
<file path=[Content_Types].xml><?xml version="1.0" encoding="utf-8"?>
<Types xmlns="http://schemas.openxmlformats.org/package/2006/content-types">
  <Default Extension="png" ContentType="image/png"/>
  <Default Extension="svg" ContentType="image/svg+xml"/>
  <Default Extension="jpeg" ContentType="image/jpeg"/>
  <Default Extension="rels" ContentType="application/vnd.openxmlformats-package.relationships+xml"/>
  <Default Extension="xml" ContentType="application/xml"/>
  <Default Extension="gif" ContentType="image/gif"/>
  <Override PartName="/ppt/presentation.xml" ContentType="application/vnd.openxmlformats-officedocument.presentationml.presentation.main+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notesSlides/notesSlide9.xml" ContentType="application/vnd.openxmlformats-officedocument.presentationml.notesSlide+xml"/>
  <Override PartName="/ppt/notesSlides/notesSlide10.xml" ContentType="application/vnd.openxmlformats-officedocument.presentationml.notesSlide+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notesSlides/notesSlide11.xml" ContentType="application/vnd.openxmlformats-officedocument.presentationml.notesSlide+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notesSlides/notesSlide12.xml" ContentType="application/vnd.openxmlformats-officedocument.presentationml.notesSlide+xml"/>
  <Override PartName="/ppt/slideLayouts/slideLayout6.xml" ContentType="application/vnd.openxmlformats-officedocument.presentationml.slideLayout+xml"/>
  <Override PartName="/ppt/notesSlides/notesSlide13.xml" ContentType="application/vnd.openxmlformats-officedocument.presentationml.notesSlide+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notesSlides/notesSlide1.xml" ContentType="application/vnd.openxmlformats-officedocument.presentationml.notesSlide+xml"/>
  <Override PartName="/ppt/notesSlides/notesSlide14.xml" ContentType="application/vnd.openxmlformats-officedocument.presentationml.notesSlide+xml"/>
  <Override PartName="/ppt/notesSlides/notesSlide2.xml" ContentType="application/vnd.openxmlformats-officedocument.presentationml.notesSlide+xml"/>
  <Override PartName="/ppt/notesSlides/notesSlide8.xml" ContentType="application/vnd.openxmlformats-officedocument.presentationml.notesSlide+xml"/>
  <Override PartName="/ppt/notesSlides/notesSlide3.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7.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19.xml" ContentType="application/vnd.openxmlformats-officedocument.presentationml.notesSlide+xml"/>
  <Override PartName="/ppt/notesSlides/notesSlide18.xml" ContentType="application/vnd.openxmlformats-officedocument.presentationml.notesSlide+xml"/>
  <Override PartName="/ppt/notesSlides/notesSlide6.xml" ContentType="application/vnd.openxmlformats-officedocument.presentationml.notesSlide+xml"/>
  <Override PartName="/ppt/theme/theme3.xml" ContentType="application/vnd.openxmlformats-officedocument.theme+xml"/>
  <Override PartName="/ppt/theme/theme2.xml" ContentType="application/vnd.openxmlformats-officedocument.theme+xml"/>
  <Override PartName="/ppt/theme/theme1.xml" ContentType="application/vnd.openxmlformats-officedocument.theme+xml"/>
  <Override PartName="/ppt/commentAuthors.xml" ContentType="application/vnd.openxmlformats-officedocument.presentationml.commentAuthors+xml"/>
  <Override PartName="/ppt/notesMasters/notesMaster1.xml" ContentType="application/vnd.openxmlformats-officedocument.presentationml.notesMaster+xml"/>
  <Override PartName="/ppt/webextensions/webextension1.xml" ContentType="application/vnd.ms-office.webextension+xml"/>
  <Override PartName="/ppt/webextensions/taskpanes.xml" ContentType="application/vnd.ms-office.webextensiontaskpanes+xml"/>
  <Override PartName="/ppt/presProps.xml" ContentType="application/vnd.openxmlformats-officedocument.presentationml.presProps+xml"/>
  <Override PartName="/ppt/viewProps.xml" ContentType="application/vnd.openxmlformats-officedocument.presentationml.viewProps+xml"/>
  <Override PartName="/ppt/tableStyles.xml" ContentType="application/vnd.openxmlformats-officedocument.presentationml.tableStyles+xml"/>
  <Override PartName="/ppt/tags/tag39.xml" ContentType="application/vnd.openxmlformats-officedocument.presentationml.tags+xml"/>
  <Override PartName="/ppt/tags/tag38.xml" ContentType="application/vnd.openxmlformats-officedocument.presentationml.tags+xml"/>
  <Override PartName="/ppt/tags/tag37.xml" ContentType="application/vnd.openxmlformats-officedocument.presentationml.tags+xml"/>
  <Override PartName="/ppt/tags/tag36.xml" ContentType="application/vnd.openxmlformats-officedocument.presentationml.tags+xml"/>
  <Override PartName="/ppt/tags/tag35.xml" ContentType="application/vnd.openxmlformats-officedocument.presentationml.tags+xml"/>
  <Override PartName="/ppt/tags/tag34.xml" ContentType="application/vnd.openxmlformats-officedocument.presentationml.tags+xml"/>
  <Override PartName="/ppt/tags/tag33.xml" ContentType="application/vnd.openxmlformats-officedocument.presentationml.tags+xml"/>
  <Override PartName="/ppt/tags/tag32.xml" ContentType="application/vnd.openxmlformats-officedocument.presentationml.tags+xml"/>
  <Override PartName="/ppt/tags/tag31.xml" ContentType="application/vnd.openxmlformats-officedocument.presentationml.tags+xml"/>
  <Override PartName="/ppt/tags/tag30.xml" ContentType="application/vnd.openxmlformats-officedocument.presentationml.tags+xml"/>
  <Override PartName="/ppt/tags/tag29.xml" ContentType="application/vnd.openxmlformats-officedocument.presentationml.tags+xml"/>
  <Override PartName="/ppt/tags/tag28.xml" ContentType="application/vnd.openxmlformats-officedocument.presentationml.tags+xml"/>
  <Override PartName="/ppt/tags/tag27.xml" ContentType="application/vnd.openxmlformats-officedocument.presentationml.tags+xml"/>
  <Override PartName="/ppt/tags/tag26.xml" ContentType="application/vnd.openxmlformats-officedocument.presentationml.tags+xml"/>
  <Override PartName="/ppt/tags/tag25.xml" ContentType="application/vnd.openxmlformats-officedocument.presentationml.tags+xml"/>
  <Override PartName="/ppt/tags/tag24.xml" ContentType="application/vnd.openxmlformats-officedocument.presentationml.tags+xml"/>
  <Override PartName="/ppt/tags/tag23.xml" ContentType="application/vnd.openxmlformats-officedocument.presentationml.tags+xml"/>
  <Override PartName="/ppt/tags/tag22.xml" ContentType="application/vnd.openxmlformats-officedocument.presentationml.tags+xml"/>
  <Override PartName="/ppt/tags/tag21.xml" ContentType="application/vnd.openxmlformats-officedocument.presentationml.tags+xml"/>
  <Override PartName="/ppt/tags/tag20.xml" ContentType="application/vnd.openxmlformats-officedocument.presentationml.tags+xml"/>
  <Override PartName="/ppt/tags/tag19.xml" ContentType="application/vnd.openxmlformats-officedocument.presentationml.tags+xml"/>
  <Override PartName="/ppt/tags/tag18.xml" ContentType="application/vnd.openxmlformats-officedocument.presentationml.tags+xml"/>
  <Override PartName="/ppt/tags/tag17.xml" ContentType="application/vnd.openxmlformats-officedocument.presentationml.tags+xml"/>
  <Override PartName="/ppt/tags/tag16.xml" ContentType="application/vnd.openxmlformats-officedocument.presentationml.tags+xml"/>
  <Override PartName="/ppt/tags/tag15.xml" ContentType="application/vnd.openxmlformats-officedocument.presentationml.tags+xml"/>
  <Override PartName="/ppt/tags/tag14.xml" ContentType="application/vnd.openxmlformats-officedocument.presentationml.tags+xml"/>
  <Override PartName="/ppt/tags/tag13.xml" ContentType="application/vnd.openxmlformats-officedocument.presentationml.tags+xml"/>
  <Override PartName="/ppt/tags/tag12.xml" ContentType="application/vnd.openxmlformats-officedocument.presentationml.tags+xml"/>
  <Override PartName="/ppt/tags/tag11.xml" ContentType="application/vnd.openxmlformats-officedocument.presentationml.tags+xml"/>
  <Override PartName="/ppt/tags/tag10.xml" ContentType="application/vnd.openxmlformats-officedocument.presentationml.tags+xml"/>
  <Override PartName="/ppt/tags/tag9.xml" ContentType="application/vnd.openxmlformats-officedocument.presentationml.tags+xml"/>
  <Override PartName="/ppt/tags/tag8.xml" ContentType="application/vnd.openxmlformats-officedocument.presentationml.tags+xml"/>
  <Override PartName="/ppt/tags/tag7.xml" ContentType="application/vnd.openxmlformats-officedocument.presentationml.tags+xml"/>
  <Override PartName="/ppt/tags/tag6.xml" ContentType="application/vnd.openxmlformats-officedocument.presentationml.tags+xml"/>
  <Override PartName="/ppt/tags/tag5.xml" ContentType="application/vnd.openxmlformats-officedocument.presentationml.tags+xml"/>
  <Override PartName="/ppt/tags/tag4.xml" ContentType="application/vnd.openxmlformats-officedocument.presentationml.tags+xml"/>
  <Override PartName="/ppt/tags/tag3.xml" ContentType="application/vnd.openxmlformats-officedocument.presentationml.tags+xml"/>
  <Override PartName="/ppt/tags/tag2.xml" ContentType="application/vnd.openxmlformats-officedocument.presentationml.tags+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Override PartName="/ppt/tags/tag1.xml" ContentType="application/vnd.openxmlformats-officedocument.presentationml.tags+xml"/>
  <Override PartName="/customXml/itemProps2.xml" ContentType="application/vnd.openxmlformats-officedocument.customXmlProperties+xml"/>
  <Override PartName="/customXml/itemProps1.xml" ContentType="application/vnd.openxmlformats-officedocument.customXmlProperties+xml"/>
  <Override PartName="/customXml/itemProps3.xml" ContentType="application/vnd.openxmlformats-officedocument.customXml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officeDocument/2006/relationships/officeDocument" Target="ppt/presentation.xml"/><Relationship Id="rId1" Type="http://schemas.microsoft.com/office/2011/relationships/webextensiontaskpanes" Target="ppt/webextensions/taskpanes.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 id="2147483653" r:id="rId2"/>
  </p:sldMasterIdLst>
  <p:notesMasterIdLst>
    <p:notesMasterId r:id="rId57"/>
  </p:notesMasterIdLst>
  <p:sldIdLst>
    <p:sldId id="419" r:id="rId3"/>
    <p:sldId id="319" r:id="rId4"/>
    <p:sldId id="259" r:id="rId5"/>
    <p:sldId id="365" r:id="rId6"/>
    <p:sldId id="412" r:id="rId7"/>
    <p:sldId id="407" r:id="rId8"/>
    <p:sldId id="425" r:id="rId9"/>
    <p:sldId id="423" r:id="rId10"/>
    <p:sldId id="367" r:id="rId11"/>
    <p:sldId id="437" r:id="rId12"/>
    <p:sldId id="416" r:id="rId13"/>
    <p:sldId id="405" r:id="rId14"/>
    <p:sldId id="268" r:id="rId15"/>
    <p:sldId id="269" r:id="rId16"/>
    <p:sldId id="325" r:id="rId17"/>
    <p:sldId id="426" r:id="rId18"/>
    <p:sldId id="436" r:id="rId19"/>
    <p:sldId id="417" r:id="rId20"/>
    <p:sldId id="422" r:id="rId21"/>
    <p:sldId id="277" r:id="rId22"/>
    <p:sldId id="387" r:id="rId23"/>
    <p:sldId id="388" r:id="rId24"/>
    <p:sldId id="332" r:id="rId25"/>
    <p:sldId id="410" r:id="rId26"/>
    <p:sldId id="316" r:id="rId27"/>
    <p:sldId id="432" r:id="rId28"/>
    <p:sldId id="280" r:id="rId29"/>
    <p:sldId id="429" r:id="rId30"/>
    <p:sldId id="330" r:id="rId31"/>
    <p:sldId id="283" r:id="rId32"/>
    <p:sldId id="384" r:id="rId33"/>
    <p:sldId id="431" r:id="rId34"/>
    <p:sldId id="286" r:id="rId35"/>
    <p:sldId id="389" r:id="rId36"/>
    <p:sldId id="392" r:id="rId37"/>
    <p:sldId id="400" r:id="rId38"/>
    <p:sldId id="401" r:id="rId39"/>
    <p:sldId id="364" r:id="rId40"/>
    <p:sldId id="363" r:id="rId41"/>
    <p:sldId id="393" r:id="rId42"/>
    <p:sldId id="380" r:id="rId43"/>
    <p:sldId id="398" r:id="rId44"/>
    <p:sldId id="295" r:id="rId45"/>
    <p:sldId id="327" r:id="rId46"/>
    <p:sldId id="403" r:id="rId47"/>
    <p:sldId id="433" r:id="rId48"/>
    <p:sldId id="394" r:id="rId49"/>
    <p:sldId id="395" r:id="rId50"/>
    <p:sldId id="396" r:id="rId51"/>
    <p:sldId id="397" r:id="rId52"/>
    <p:sldId id="434" r:id="rId53"/>
    <p:sldId id="399" r:id="rId54"/>
    <p:sldId id="435" r:id="rId55"/>
    <p:sldId id="404" r:id="rId56"/>
  </p:sldIdLst>
  <p:sldSz cx="12192000" cy="6858000"/>
  <p:notesSz cx="6858000" cy="9144000"/>
  <p:custDataLst>
    <p:tags r:id="rId58"/>
  </p:custDataLst>
  <p:defaultTextStyle>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commentAuthors.xml><?xml version="1.0" encoding="utf-8"?>
<p:cmAuthorLst xmlns:a="http://schemas.openxmlformats.org/drawingml/2006/main" xmlns:r="http://schemas.openxmlformats.org/officeDocument/2006/relationships" xmlns:p="http://schemas.openxmlformats.org/presentationml/2006/main">
  <p:cmAuthor id="1" name="BOURGEOIS Florine" initials="BF" lastIdx="8" clrIdx="0">
    <p:extLst>
      <p:ext uri="{19B8F6BF-5375-455C-9EA6-DF929625EA0E}">
        <p15:presenceInfo xmlns:p15="http://schemas.microsoft.com/office/powerpoint/2012/main" userId="S-1-5-21-195350-1185403338-317421302-71775" providerId="AD"/>
      </p:ext>
    </p:extLst>
  </p:cmAuthor>
  <p:cmAuthor id="2" name="marie comont" initials="mc" lastIdx="2" clrIdx="1">
    <p:extLst>
      <p:ext uri="{19B8F6BF-5375-455C-9EA6-DF929625EA0E}">
        <p15:presenceInfo xmlns:p15="http://schemas.microsoft.com/office/powerpoint/2012/main" userId="ef54ef6089ac9ff3" providerId="Windows Live"/>
      </p:ext>
    </p:extLst>
  </p:cmAuthor>
  <p:cmAuthor id="3" name="Florine.Bourgeois" initials="F" lastIdx="1" clrIdx="2">
    <p:extLst>
      <p:ext uri="{19B8F6BF-5375-455C-9EA6-DF929625EA0E}">
        <p15:presenceInfo xmlns:p15="http://schemas.microsoft.com/office/powerpoint/2012/main" userId="S-1-5-21-1749644692-3821120246-2734259064-8130" providerId="AD"/>
      </p:ext>
    </p:extLst>
  </p:cmAuthor>
  <p:cmAuthor id="4" name="Lola.Terrasson" initials="L" lastIdx="16" clrIdx="3">
    <p:extLst>
      <p:ext uri="{19B8F6BF-5375-455C-9EA6-DF929625EA0E}">
        <p15:presenceInfo xmlns:p15="http://schemas.microsoft.com/office/powerpoint/2012/main" userId="S-1-5-21-195350-1185403338-317421302-71783" providerId="AD"/>
      </p:ext>
    </p:extLst>
  </p:cmAuthor>
  <p:cmAuthor id="5" name="Fanny KEMP (DDB France)" initials="FK(F" lastIdx="15" clrIdx="4">
    <p:extLst>
      <p:ext uri="{19B8F6BF-5375-455C-9EA6-DF929625EA0E}">
        <p15:presenceInfo xmlns:p15="http://schemas.microsoft.com/office/powerpoint/2012/main" userId="S::fanny.kemp@ddb.fr::680a409e-e5db-4675-9606-841f45dc8e29" providerId="AD"/>
      </p:ext>
    </p:extLst>
  </p:cmAuthor>
</p:cm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21B4DA"/>
    <a:srgbClr val="C4490C"/>
    <a:srgbClr val="F0851D"/>
    <a:srgbClr val="D19D82"/>
    <a:srgbClr val="592F25"/>
    <a:srgbClr val="190501"/>
    <a:srgbClr val="313759"/>
    <a:srgbClr val="44221B"/>
    <a:srgbClr val="AF0935"/>
    <a:srgbClr val="C90630"/>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a:tblStyle styleId="{5C22544A-7EE6-4342-B048-85BDC9FD1C3A}" styleName="Style moyen 2 - Accentuation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29154" autoAdjust="0"/>
    <p:restoredTop sz="88912" autoAdjust="0"/>
  </p:normalViewPr>
  <p:slideViewPr>
    <p:cSldViewPr snapToGrid="0">
      <p:cViewPr varScale="1">
        <p:scale>
          <a:sx n="113" d="100"/>
          <a:sy n="113" d="100"/>
        </p:scale>
        <p:origin x="200" y="176"/>
      </p:cViewPr>
      <p:guideLst/>
    </p:cSldViewPr>
  </p:slideViewPr>
  <p:notesTextViewPr>
    <p:cViewPr>
      <p:scale>
        <a:sx n="1" d="1"/>
        <a:sy n="1" d="1"/>
      </p:scale>
      <p:origin x="0" y="0"/>
    </p:cViewPr>
  </p:notesTextViewPr>
  <p:sorterViewPr>
    <p:cViewPr varScale="1">
      <p:scale>
        <a:sx n="100" d="100"/>
        <a:sy n="100" d="100"/>
      </p:scale>
      <p:origin x="0" y="0"/>
    </p:cViewPr>
  </p:sorterViewPr>
  <p:gridSpacing cx="72008" cy="72008"/>
</p:viewPr>
</file>

<file path=ppt/_rels/presentation.xml.rels><?xml version="1.0" encoding="UTF-8" standalone="yes"?>
<Relationships xmlns="http://schemas.openxmlformats.org/package/2006/relationships"><Relationship Id="rId26" Type="http://schemas.openxmlformats.org/officeDocument/2006/relationships/slide" Target="slides/slide24.xml"/><Relationship Id="rId21" Type="http://schemas.openxmlformats.org/officeDocument/2006/relationships/slide" Target="slides/slide19.xml"/><Relationship Id="rId34" Type="http://schemas.openxmlformats.org/officeDocument/2006/relationships/slide" Target="slides/slide32.xml"/><Relationship Id="rId42" Type="http://schemas.openxmlformats.org/officeDocument/2006/relationships/slide" Target="slides/slide40.xml"/><Relationship Id="rId47" Type="http://schemas.openxmlformats.org/officeDocument/2006/relationships/slide" Target="slides/slide45.xml"/><Relationship Id="rId50" Type="http://schemas.openxmlformats.org/officeDocument/2006/relationships/slide" Target="slides/slide48.xml"/><Relationship Id="rId55" Type="http://schemas.openxmlformats.org/officeDocument/2006/relationships/slide" Target="slides/slide53.xml"/><Relationship Id="rId63" Type="http://schemas.openxmlformats.org/officeDocument/2006/relationships/tableStyles" Target="tableStyles.xml"/><Relationship Id="rId7" Type="http://schemas.openxmlformats.org/officeDocument/2006/relationships/slide" Target="slides/slide5.xml"/><Relationship Id="rId2" Type="http://schemas.openxmlformats.org/officeDocument/2006/relationships/slideMaster" Target="slideMasters/slideMaster2.xml"/><Relationship Id="rId16" Type="http://schemas.openxmlformats.org/officeDocument/2006/relationships/slide" Target="slides/slide14.xml"/><Relationship Id="rId29" Type="http://schemas.openxmlformats.org/officeDocument/2006/relationships/slide" Target="slides/slide27.xml"/><Relationship Id="rId11" Type="http://schemas.openxmlformats.org/officeDocument/2006/relationships/slide" Target="slides/slide9.xml"/><Relationship Id="rId24" Type="http://schemas.openxmlformats.org/officeDocument/2006/relationships/slide" Target="slides/slide22.xml"/><Relationship Id="rId32" Type="http://schemas.openxmlformats.org/officeDocument/2006/relationships/slide" Target="slides/slide30.xml"/><Relationship Id="rId37" Type="http://schemas.openxmlformats.org/officeDocument/2006/relationships/slide" Target="slides/slide35.xml"/><Relationship Id="rId40" Type="http://schemas.openxmlformats.org/officeDocument/2006/relationships/slide" Target="slides/slide38.xml"/><Relationship Id="rId45" Type="http://schemas.openxmlformats.org/officeDocument/2006/relationships/slide" Target="slides/slide43.xml"/><Relationship Id="rId53" Type="http://schemas.openxmlformats.org/officeDocument/2006/relationships/slide" Target="slides/slide51.xml"/><Relationship Id="rId58" Type="http://schemas.openxmlformats.org/officeDocument/2006/relationships/tags" Target="tags/tag1.xml"/><Relationship Id="rId66" Type="http://schemas.openxmlformats.org/officeDocument/2006/relationships/customXml" Target="../customXml/item3.xml"/><Relationship Id="rId5" Type="http://schemas.openxmlformats.org/officeDocument/2006/relationships/slide" Target="slides/slide3.xml"/><Relationship Id="rId61" Type="http://schemas.openxmlformats.org/officeDocument/2006/relationships/viewProps" Target="viewProps.xml"/><Relationship Id="rId19" Type="http://schemas.openxmlformats.org/officeDocument/2006/relationships/slide" Target="slides/slide17.xml"/><Relationship Id="rId14" Type="http://schemas.openxmlformats.org/officeDocument/2006/relationships/slide" Target="slides/slide12.xml"/><Relationship Id="rId22" Type="http://schemas.openxmlformats.org/officeDocument/2006/relationships/slide" Target="slides/slide20.xml"/><Relationship Id="rId27" Type="http://schemas.openxmlformats.org/officeDocument/2006/relationships/slide" Target="slides/slide25.xml"/><Relationship Id="rId30" Type="http://schemas.openxmlformats.org/officeDocument/2006/relationships/slide" Target="slides/slide28.xml"/><Relationship Id="rId35" Type="http://schemas.openxmlformats.org/officeDocument/2006/relationships/slide" Target="slides/slide33.xml"/><Relationship Id="rId43" Type="http://schemas.openxmlformats.org/officeDocument/2006/relationships/slide" Target="slides/slide41.xml"/><Relationship Id="rId48" Type="http://schemas.openxmlformats.org/officeDocument/2006/relationships/slide" Target="slides/slide46.xml"/><Relationship Id="rId56" Type="http://schemas.openxmlformats.org/officeDocument/2006/relationships/slide" Target="slides/slide54.xml"/><Relationship Id="rId64" Type="http://schemas.openxmlformats.org/officeDocument/2006/relationships/customXml" Target="../customXml/item1.xml"/><Relationship Id="rId8" Type="http://schemas.openxmlformats.org/officeDocument/2006/relationships/slide" Target="slides/slide6.xml"/><Relationship Id="rId51" Type="http://schemas.openxmlformats.org/officeDocument/2006/relationships/slide" Target="slides/slide49.xml"/><Relationship Id="rId3" Type="http://schemas.openxmlformats.org/officeDocument/2006/relationships/slide" Target="slides/slide1.xml"/><Relationship Id="rId12" Type="http://schemas.openxmlformats.org/officeDocument/2006/relationships/slide" Target="slides/slide10.xml"/><Relationship Id="rId17" Type="http://schemas.openxmlformats.org/officeDocument/2006/relationships/slide" Target="slides/slide15.xml"/><Relationship Id="rId25" Type="http://schemas.openxmlformats.org/officeDocument/2006/relationships/slide" Target="slides/slide23.xml"/><Relationship Id="rId33" Type="http://schemas.openxmlformats.org/officeDocument/2006/relationships/slide" Target="slides/slide31.xml"/><Relationship Id="rId38" Type="http://schemas.openxmlformats.org/officeDocument/2006/relationships/slide" Target="slides/slide36.xml"/><Relationship Id="rId46" Type="http://schemas.openxmlformats.org/officeDocument/2006/relationships/slide" Target="slides/slide44.xml"/><Relationship Id="rId59" Type="http://schemas.openxmlformats.org/officeDocument/2006/relationships/commentAuthors" Target="commentAuthors.xml"/><Relationship Id="rId20" Type="http://schemas.openxmlformats.org/officeDocument/2006/relationships/slide" Target="slides/slide18.xml"/><Relationship Id="rId41" Type="http://schemas.openxmlformats.org/officeDocument/2006/relationships/slide" Target="slides/slide39.xml"/><Relationship Id="rId54" Type="http://schemas.openxmlformats.org/officeDocument/2006/relationships/slide" Target="slides/slide52.xml"/><Relationship Id="rId62" Type="http://schemas.openxmlformats.org/officeDocument/2006/relationships/theme" Target="theme/theme1.xml"/><Relationship Id="rId1" Type="http://schemas.openxmlformats.org/officeDocument/2006/relationships/slideMaster" Target="slideMasters/slideMaster1.xml"/><Relationship Id="rId6" Type="http://schemas.openxmlformats.org/officeDocument/2006/relationships/slide" Target="slides/slide4.xml"/><Relationship Id="rId15" Type="http://schemas.openxmlformats.org/officeDocument/2006/relationships/slide" Target="slides/slide13.xml"/><Relationship Id="rId23" Type="http://schemas.openxmlformats.org/officeDocument/2006/relationships/slide" Target="slides/slide21.xml"/><Relationship Id="rId28" Type="http://schemas.openxmlformats.org/officeDocument/2006/relationships/slide" Target="slides/slide26.xml"/><Relationship Id="rId36" Type="http://schemas.openxmlformats.org/officeDocument/2006/relationships/slide" Target="slides/slide34.xml"/><Relationship Id="rId49" Type="http://schemas.openxmlformats.org/officeDocument/2006/relationships/slide" Target="slides/slide47.xml"/><Relationship Id="rId57" Type="http://schemas.openxmlformats.org/officeDocument/2006/relationships/notesMaster" Target="notesMasters/notesMaster1.xml"/><Relationship Id="rId10" Type="http://schemas.openxmlformats.org/officeDocument/2006/relationships/slide" Target="slides/slide8.xml"/><Relationship Id="rId31" Type="http://schemas.openxmlformats.org/officeDocument/2006/relationships/slide" Target="slides/slide29.xml"/><Relationship Id="rId44" Type="http://schemas.openxmlformats.org/officeDocument/2006/relationships/slide" Target="slides/slide42.xml"/><Relationship Id="rId52" Type="http://schemas.openxmlformats.org/officeDocument/2006/relationships/slide" Target="slides/slide50.xml"/><Relationship Id="rId60" Type="http://schemas.openxmlformats.org/officeDocument/2006/relationships/presProps" Target="presProps.xml"/><Relationship Id="rId65" Type="http://schemas.openxmlformats.org/officeDocument/2006/relationships/customXml" Target="../customXml/item2.xml"/><Relationship Id="rId4" Type="http://schemas.openxmlformats.org/officeDocument/2006/relationships/slide" Target="slides/slide2.xml"/><Relationship Id="rId9" Type="http://schemas.openxmlformats.org/officeDocument/2006/relationships/slide" Target="slides/slide7.xml"/><Relationship Id="rId13" Type="http://schemas.openxmlformats.org/officeDocument/2006/relationships/slide" Target="slides/slide11.xml"/><Relationship Id="rId18" Type="http://schemas.openxmlformats.org/officeDocument/2006/relationships/slide" Target="slides/slide16.xml"/><Relationship Id="rId39" Type="http://schemas.openxmlformats.org/officeDocument/2006/relationships/slide" Target="slides/slide37.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Espace réservé de l'en-tête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fr-FR"/>
          </a:p>
        </p:txBody>
      </p:sp>
      <p:sp>
        <p:nvSpPr>
          <p:cNvPr id="3" name="Espace réservé de la date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E45DD2AE-D4CF-4093-94AD-CE50A691E840}" type="datetimeFigureOut">
              <a:rPr lang="fr-FR" smtClean="0"/>
              <a:t>17/12/2021</a:t>
            </a:fld>
            <a:endParaRPr lang="fr-FR"/>
          </a:p>
        </p:txBody>
      </p:sp>
      <p:sp>
        <p:nvSpPr>
          <p:cNvPr id="4" name="Espace réservé de l'image des diapositives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fr-FR"/>
          </a:p>
        </p:txBody>
      </p:sp>
      <p:sp>
        <p:nvSpPr>
          <p:cNvPr id="5" name="Espace réservé des notes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fr-FR"/>
              <a:t>Cliquez pour modifier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6" name="Espace réservé du pied de page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fr-FR"/>
          </a:p>
        </p:txBody>
      </p:sp>
      <p:sp>
        <p:nvSpPr>
          <p:cNvPr id="7" name="Espace réservé du numéro de diapositive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9EFFCE05-1604-4749-AD04-A9D7F1E2A81C}" type="slidenum">
              <a:rPr lang="fr-FR" smtClean="0"/>
              <a:t>‹N°›</a:t>
            </a:fld>
            <a:endParaRPr lang="fr-FR"/>
          </a:p>
        </p:txBody>
      </p:sp>
    </p:spTree>
    <p:extLst>
      <p:ext uri="{BB962C8B-B14F-4D97-AF65-F5344CB8AC3E}">
        <p14:creationId xmlns:p14="http://schemas.microsoft.com/office/powerpoint/2010/main" val="1591215666"/>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9EFFCE05-1604-4749-AD04-A9D7F1E2A81C}" type="slidenum">
              <a:rPr lang="fr-FR" smtClean="0"/>
              <a:t>1</a:t>
            </a:fld>
            <a:endParaRPr lang="fr-FR"/>
          </a:p>
        </p:txBody>
      </p:sp>
    </p:spTree>
    <p:extLst>
      <p:ext uri="{BB962C8B-B14F-4D97-AF65-F5344CB8AC3E}">
        <p14:creationId xmlns:p14="http://schemas.microsoft.com/office/powerpoint/2010/main" val="1064966358"/>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5"/>
          </p:nvPr>
        </p:nvSpPr>
        <p:spPr/>
        <p:txBody>
          <a:bodyPr/>
          <a:lstStyle/>
          <a:p>
            <a:fld id="{9EFFCE05-1604-4749-AD04-A9D7F1E2A81C}" type="slidenum">
              <a:rPr lang="fr-FR" smtClean="0"/>
              <a:t>19</a:t>
            </a:fld>
            <a:endParaRPr lang="fr-FR"/>
          </a:p>
        </p:txBody>
      </p:sp>
    </p:spTree>
    <p:extLst>
      <p:ext uri="{BB962C8B-B14F-4D97-AF65-F5344CB8AC3E}">
        <p14:creationId xmlns:p14="http://schemas.microsoft.com/office/powerpoint/2010/main" val="1180208486"/>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5"/>
          </p:nvPr>
        </p:nvSpPr>
        <p:spPr/>
        <p:txBody>
          <a:bodyPr/>
          <a:lstStyle/>
          <a:p>
            <a:fld id="{9EFFCE05-1604-4749-AD04-A9D7F1E2A81C}" type="slidenum">
              <a:rPr lang="fr-FR" smtClean="0"/>
              <a:t>20</a:t>
            </a:fld>
            <a:endParaRPr lang="fr-FR"/>
          </a:p>
        </p:txBody>
      </p:sp>
    </p:spTree>
    <p:extLst>
      <p:ext uri="{BB962C8B-B14F-4D97-AF65-F5344CB8AC3E}">
        <p14:creationId xmlns:p14="http://schemas.microsoft.com/office/powerpoint/2010/main" val="593129186"/>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5"/>
          </p:nvPr>
        </p:nvSpPr>
        <p:spPr/>
        <p:txBody>
          <a:bodyPr/>
          <a:lstStyle/>
          <a:p>
            <a:fld id="{9EFFCE05-1604-4749-AD04-A9D7F1E2A81C}" type="slidenum">
              <a:rPr lang="fr-FR" smtClean="0"/>
              <a:t>24</a:t>
            </a:fld>
            <a:endParaRPr lang="fr-FR"/>
          </a:p>
        </p:txBody>
      </p:sp>
    </p:spTree>
    <p:extLst>
      <p:ext uri="{BB962C8B-B14F-4D97-AF65-F5344CB8AC3E}">
        <p14:creationId xmlns:p14="http://schemas.microsoft.com/office/powerpoint/2010/main" val="1632736174"/>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fr-FR" dirty="0"/>
          </a:p>
        </p:txBody>
      </p:sp>
      <p:sp>
        <p:nvSpPr>
          <p:cNvPr id="4" name="Slide Number Placeholder 3"/>
          <p:cNvSpPr>
            <a:spLocks noGrp="1"/>
          </p:cNvSpPr>
          <p:nvPr>
            <p:ph type="sldNum" sz="quarter" idx="5"/>
          </p:nvPr>
        </p:nvSpPr>
        <p:spPr/>
        <p:txBody>
          <a:bodyPr/>
          <a:lstStyle/>
          <a:p>
            <a:fld id="{9EFFCE05-1604-4749-AD04-A9D7F1E2A81C}" type="slidenum">
              <a:rPr lang="fr-FR" smtClean="0"/>
              <a:t>25</a:t>
            </a:fld>
            <a:endParaRPr lang="fr-FR"/>
          </a:p>
        </p:txBody>
      </p:sp>
    </p:spTree>
    <p:extLst>
      <p:ext uri="{BB962C8B-B14F-4D97-AF65-F5344CB8AC3E}">
        <p14:creationId xmlns:p14="http://schemas.microsoft.com/office/powerpoint/2010/main" val="3413799093"/>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5"/>
          </p:nvPr>
        </p:nvSpPr>
        <p:spPr/>
        <p:txBody>
          <a:bodyPr/>
          <a:lstStyle/>
          <a:p>
            <a:fld id="{9EFFCE05-1604-4749-AD04-A9D7F1E2A81C}" type="slidenum">
              <a:rPr lang="fr-FR" smtClean="0"/>
              <a:t>27</a:t>
            </a:fld>
            <a:endParaRPr lang="fr-FR"/>
          </a:p>
        </p:txBody>
      </p:sp>
    </p:spTree>
    <p:extLst>
      <p:ext uri="{BB962C8B-B14F-4D97-AF65-F5344CB8AC3E}">
        <p14:creationId xmlns:p14="http://schemas.microsoft.com/office/powerpoint/2010/main" val="175846922"/>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EFFCE05-1604-4749-AD04-A9D7F1E2A81C}" type="slidenum">
              <a:rPr kumimoji="0" lang="fr-FR"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31</a:t>
            </a:fld>
            <a:endParaRPr kumimoji="0" lang="fr-FR"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064423112"/>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EFFCE05-1604-4749-AD04-A9D7F1E2A81C}" type="slidenum">
              <a:rPr kumimoji="0" lang="fr-FR"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32</a:t>
            </a:fld>
            <a:endParaRPr kumimoji="0" lang="fr-FR"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065719751"/>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EFFCE05-1604-4749-AD04-A9D7F1E2A81C}" type="slidenum">
              <a:rPr kumimoji="0" lang="fr-FR"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33</a:t>
            </a:fld>
            <a:endParaRPr kumimoji="0" lang="fr-FR"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284775410"/>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5"/>
          </p:nvPr>
        </p:nvSpPr>
        <p:spPr/>
        <p:txBody>
          <a:bodyPr/>
          <a:lstStyle/>
          <a:p>
            <a:fld id="{9EFFCE05-1604-4749-AD04-A9D7F1E2A81C}" type="slidenum">
              <a:rPr lang="fr-FR" smtClean="0"/>
              <a:t>43</a:t>
            </a:fld>
            <a:endParaRPr lang="fr-FR"/>
          </a:p>
        </p:txBody>
      </p:sp>
    </p:spTree>
    <p:extLst>
      <p:ext uri="{BB962C8B-B14F-4D97-AF65-F5344CB8AC3E}">
        <p14:creationId xmlns:p14="http://schemas.microsoft.com/office/powerpoint/2010/main" val="3779454023"/>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fr-FR" dirty="0"/>
          </a:p>
        </p:txBody>
      </p:sp>
      <p:sp>
        <p:nvSpPr>
          <p:cNvPr id="4" name="Slide Number Placeholder 3"/>
          <p:cNvSpPr>
            <a:spLocks noGrp="1"/>
          </p:cNvSpPr>
          <p:nvPr>
            <p:ph type="sldNum" sz="quarter" idx="5"/>
          </p:nvPr>
        </p:nvSpPr>
        <p:spPr/>
        <p:txBody>
          <a:bodyPr/>
          <a:lstStyle/>
          <a:p>
            <a:fld id="{9EFFCE05-1604-4749-AD04-A9D7F1E2A81C}" type="slidenum">
              <a:rPr lang="fr-FR" smtClean="0"/>
              <a:t>45</a:t>
            </a:fld>
            <a:endParaRPr lang="fr-FR"/>
          </a:p>
        </p:txBody>
      </p:sp>
    </p:spTree>
    <p:extLst>
      <p:ext uri="{BB962C8B-B14F-4D97-AF65-F5344CB8AC3E}">
        <p14:creationId xmlns:p14="http://schemas.microsoft.com/office/powerpoint/2010/main" val="2150204791"/>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9EFFCE05-1604-4749-AD04-A9D7F1E2A81C}" type="slidenum">
              <a:rPr lang="fr-FR" smtClean="0"/>
              <a:t>2</a:t>
            </a:fld>
            <a:endParaRPr lang="fr-FR"/>
          </a:p>
        </p:txBody>
      </p:sp>
    </p:spTree>
    <p:extLst>
      <p:ext uri="{BB962C8B-B14F-4D97-AF65-F5344CB8AC3E}">
        <p14:creationId xmlns:p14="http://schemas.microsoft.com/office/powerpoint/2010/main" val="2003375557"/>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9EFFCE05-1604-4749-AD04-A9D7F1E2A81C}" type="slidenum">
              <a:rPr lang="fr-FR" smtClean="0"/>
              <a:t>3</a:t>
            </a:fld>
            <a:endParaRPr lang="fr-FR"/>
          </a:p>
        </p:txBody>
      </p:sp>
    </p:spTree>
    <p:extLst>
      <p:ext uri="{BB962C8B-B14F-4D97-AF65-F5344CB8AC3E}">
        <p14:creationId xmlns:p14="http://schemas.microsoft.com/office/powerpoint/2010/main" val="2524467848"/>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5"/>
          </p:nvPr>
        </p:nvSpPr>
        <p:spPr/>
        <p:txBody>
          <a:bodyPr/>
          <a:lstStyle/>
          <a:p>
            <a:fld id="{9EFFCE05-1604-4749-AD04-A9D7F1E2A81C}" type="slidenum">
              <a:rPr lang="fr-FR" smtClean="0"/>
              <a:t>7</a:t>
            </a:fld>
            <a:endParaRPr lang="fr-FR"/>
          </a:p>
        </p:txBody>
      </p:sp>
    </p:spTree>
    <p:extLst>
      <p:ext uri="{BB962C8B-B14F-4D97-AF65-F5344CB8AC3E}">
        <p14:creationId xmlns:p14="http://schemas.microsoft.com/office/powerpoint/2010/main" val="1834946321"/>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5"/>
          </p:nvPr>
        </p:nvSpPr>
        <p:spPr/>
        <p:txBody>
          <a:bodyPr/>
          <a:lstStyle/>
          <a:p>
            <a:fld id="{9EFFCE05-1604-4749-AD04-A9D7F1E2A81C}" type="slidenum">
              <a:rPr lang="fr-FR" smtClean="0"/>
              <a:t>9</a:t>
            </a:fld>
            <a:endParaRPr lang="fr-FR"/>
          </a:p>
        </p:txBody>
      </p:sp>
    </p:spTree>
    <p:extLst>
      <p:ext uri="{BB962C8B-B14F-4D97-AF65-F5344CB8AC3E}">
        <p14:creationId xmlns:p14="http://schemas.microsoft.com/office/powerpoint/2010/main" val="665762461"/>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5"/>
          </p:nvPr>
        </p:nvSpPr>
        <p:spPr/>
        <p:txBody>
          <a:bodyPr/>
          <a:lstStyle/>
          <a:p>
            <a:fld id="{9EFFCE05-1604-4749-AD04-A9D7F1E2A81C}" type="slidenum">
              <a:rPr lang="fr-FR" smtClean="0"/>
              <a:t>10</a:t>
            </a:fld>
            <a:endParaRPr lang="fr-FR"/>
          </a:p>
        </p:txBody>
      </p:sp>
    </p:spTree>
    <p:extLst>
      <p:ext uri="{BB962C8B-B14F-4D97-AF65-F5344CB8AC3E}">
        <p14:creationId xmlns:p14="http://schemas.microsoft.com/office/powerpoint/2010/main" val="3127028786"/>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5"/>
          </p:nvPr>
        </p:nvSpPr>
        <p:spPr/>
        <p:txBody>
          <a:bodyPr/>
          <a:lstStyle/>
          <a:p>
            <a:fld id="{9EFFCE05-1604-4749-AD04-A9D7F1E2A81C}" type="slidenum">
              <a:rPr lang="fr-FR" smtClean="0"/>
              <a:t>11</a:t>
            </a:fld>
            <a:endParaRPr lang="fr-FR"/>
          </a:p>
        </p:txBody>
      </p:sp>
    </p:spTree>
    <p:extLst>
      <p:ext uri="{BB962C8B-B14F-4D97-AF65-F5344CB8AC3E}">
        <p14:creationId xmlns:p14="http://schemas.microsoft.com/office/powerpoint/2010/main" val="993431764"/>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9EFFCE05-1604-4749-AD04-A9D7F1E2A81C}" type="slidenum">
              <a:rPr lang="fr-FR" smtClean="0"/>
              <a:t>14</a:t>
            </a:fld>
            <a:endParaRPr lang="fr-FR"/>
          </a:p>
        </p:txBody>
      </p:sp>
    </p:spTree>
    <p:extLst>
      <p:ext uri="{BB962C8B-B14F-4D97-AF65-F5344CB8AC3E}">
        <p14:creationId xmlns:p14="http://schemas.microsoft.com/office/powerpoint/2010/main" val="339787195"/>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fr-FR" dirty="0"/>
          </a:p>
        </p:txBody>
      </p:sp>
      <p:sp>
        <p:nvSpPr>
          <p:cNvPr id="4" name="Espace réservé du numéro de diapositive 3"/>
          <p:cNvSpPr>
            <a:spLocks noGrp="1"/>
          </p:cNvSpPr>
          <p:nvPr>
            <p:ph type="sldNum" sz="quarter" idx="5"/>
          </p:nvPr>
        </p:nvSpPr>
        <p:spPr/>
        <p:txBody>
          <a:bodyPr/>
          <a:lstStyle/>
          <a:p>
            <a:fld id="{9EFFCE05-1604-4749-AD04-A9D7F1E2A81C}" type="slidenum">
              <a:rPr lang="fr-FR" smtClean="0"/>
              <a:t>18</a:t>
            </a:fld>
            <a:endParaRPr lang="fr-FR"/>
          </a:p>
        </p:txBody>
      </p:sp>
    </p:spTree>
    <p:extLst>
      <p:ext uri="{BB962C8B-B14F-4D97-AF65-F5344CB8AC3E}">
        <p14:creationId xmlns:p14="http://schemas.microsoft.com/office/powerpoint/2010/main" val="1363382957"/>
      </p:ext>
    </p:extLst>
  </p:cSld>
  <p:clrMapOvr>
    <a:masterClrMapping/>
  </p:clrMapOvr>
</p:notes>
</file>

<file path=ppt/slideLayouts/_rels/slideLayout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6.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2.xml"/></Relationships>
</file>

<file path=ppt/slideLayouts/_rels/slideLayout7.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2.xml"/></Relationships>
</file>

<file path=ppt/slideLayouts/_rels/slideLayout8.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Diapositive de titre">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1577685308"/>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1_Diapositive de titre">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467899911"/>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3_Diapositive de titre">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1602284985"/>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2_Diapositive de titre">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4244110371"/>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Diapositive de titre">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Espace réservé du pied de page 1">
            <a:extLst>
              <a:ext uri="{FF2B5EF4-FFF2-40B4-BE49-F238E27FC236}">
                <a16:creationId xmlns:a16="http://schemas.microsoft.com/office/drawing/2014/main" id="{7133C304-874A-4561-9837-F12371582C12}"/>
              </a:ext>
            </a:extLst>
          </p:cNvPr>
          <p:cNvSpPr>
            <a:spLocks noGrp="1"/>
          </p:cNvSpPr>
          <p:nvPr>
            <p:ph type="ftr" sz="quarter" idx="10"/>
          </p:nvPr>
        </p:nvSpPr>
        <p:spPr/>
        <p:txBody>
          <a:bodyPr/>
          <a:lstStyle/>
          <a:p>
            <a:r>
              <a:rPr lang="fr-FR" b="1">
                <a:solidFill>
                  <a:schemeClr val="accent1"/>
                </a:solidFill>
                <a:latin typeface="+mj-lt"/>
              </a:rPr>
              <a:t>Niveau 2 (CM1-CM2)</a:t>
            </a:r>
            <a:endParaRPr lang="fr-FR" b="1" dirty="0">
              <a:solidFill>
                <a:schemeClr val="accent1"/>
              </a:solidFill>
              <a:latin typeface="+mj-lt"/>
            </a:endParaRPr>
          </a:p>
        </p:txBody>
      </p:sp>
    </p:spTree>
    <p:extLst>
      <p:ext uri="{BB962C8B-B14F-4D97-AF65-F5344CB8AC3E}">
        <p14:creationId xmlns:p14="http://schemas.microsoft.com/office/powerpoint/2010/main" val="3099527171"/>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1_Diapositive de titre">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Espace réservé du pied de page 1">
            <a:extLst>
              <a:ext uri="{FF2B5EF4-FFF2-40B4-BE49-F238E27FC236}">
                <a16:creationId xmlns:a16="http://schemas.microsoft.com/office/drawing/2014/main" id="{557B44B6-4372-4BA8-9D34-7906780A0480}"/>
              </a:ext>
            </a:extLst>
          </p:cNvPr>
          <p:cNvSpPr>
            <a:spLocks noGrp="1"/>
          </p:cNvSpPr>
          <p:nvPr>
            <p:ph type="ftr" sz="quarter" idx="10"/>
          </p:nvPr>
        </p:nvSpPr>
        <p:spPr/>
        <p:txBody>
          <a:bodyPr/>
          <a:lstStyle/>
          <a:p>
            <a:r>
              <a:rPr lang="fr-FR" b="1">
                <a:solidFill>
                  <a:schemeClr val="accent1"/>
                </a:solidFill>
                <a:latin typeface="+mj-lt"/>
              </a:rPr>
              <a:t>Niveau 2 (CM1-CM2)</a:t>
            </a:r>
            <a:endParaRPr lang="fr-FR" b="1" dirty="0">
              <a:solidFill>
                <a:schemeClr val="accent1"/>
              </a:solidFill>
              <a:latin typeface="+mj-lt"/>
            </a:endParaRPr>
          </a:p>
        </p:txBody>
      </p:sp>
    </p:spTree>
    <p:extLst>
      <p:ext uri="{BB962C8B-B14F-4D97-AF65-F5344CB8AC3E}">
        <p14:creationId xmlns:p14="http://schemas.microsoft.com/office/powerpoint/2010/main" val="1076135389"/>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3_Diapositive de titre">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Espace réservé du pied de page 1">
            <a:extLst>
              <a:ext uri="{FF2B5EF4-FFF2-40B4-BE49-F238E27FC236}">
                <a16:creationId xmlns:a16="http://schemas.microsoft.com/office/drawing/2014/main" id="{7B56B9E1-2E5D-492E-B61D-0C7FB7E7BC68}"/>
              </a:ext>
            </a:extLst>
          </p:cNvPr>
          <p:cNvSpPr>
            <a:spLocks noGrp="1"/>
          </p:cNvSpPr>
          <p:nvPr>
            <p:ph type="ftr" sz="quarter" idx="10"/>
          </p:nvPr>
        </p:nvSpPr>
        <p:spPr/>
        <p:txBody>
          <a:bodyPr/>
          <a:lstStyle/>
          <a:p>
            <a:r>
              <a:rPr lang="fr-FR" b="1">
                <a:solidFill>
                  <a:schemeClr val="accent1"/>
                </a:solidFill>
                <a:latin typeface="+mj-lt"/>
              </a:rPr>
              <a:t>Niveau 2 (CM1-CM2)</a:t>
            </a:r>
            <a:endParaRPr lang="fr-FR" b="1" dirty="0">
              <a:solidFill>
                <a:schemeClr val="accent1"/>
              </a:solidFill>
              <a:latin typeface="+mj-lt"/>
            </a:endParaRPr>
          </a:p>
        </p:txBody>
      </p:sp>
    </p:spTree>
    <p:extLst>
      <p:ext uri="{BB962C8B-B14F-4D97-AF65-F5344CB8AC3E}">
        <p14:creationId xmlns:p14="http://schemas.microsoft.com/office/powerpoint/2010/main" val="3026888993"/>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2_Diapositive de titre">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Espace réservé du pied de page 1">
            <a:extLst>
              <a:ext uri="{FF2B5EF4-FFF2-40B4-BE49-F238E27FC236}">
                <a16:creationId xmlns:a16="http://schemas.microsoft.com/office/drawing/2014/main" id="{50CBA92C-7521-4150-9B42-AE3F748FFFE9}"/>
              </a:ext>
            </a:extLst>
          </p:cNvPr>
          <p:cNvSpPr>
            <a:spLocks noGrp="1"/>
          </p:cNvSpPr>
          <p:nvPr>
            <p:ph type="ftr" sz="quarter" idx="10"/>
          </p:nvPr>
        </p:nvSpPr>
        <p:spPr/>
        <p:txBody>
          <a:bodyPr/>
          <a:lstStyle/>
          <a:p>
            <a:r>
              <a:rPr lang="fr-FR" b="1">
                <a:solidFill>
                  <a:schemeClr val="accent1"/>
                </a:solidFill>
                <a:latin typeface="+mj-lt"/>
              </a:rPr>
              <a:t>Niveau 2 (CM1-CM2)</a:t>
            </a:r>
            <a:endParaRPr lang="fr-FR" b="1" dirty="0">
              <a:solidFill>
                <a:schemeClr val="accent1"/>
              </a:solidFill>
              <a:latin typeface="+mj-lt"/>
            </a:endParaRPr>
          </a:p>
        </p:txBody>
      </p:sp>
    </p:spTree>
    <p:extLst>
      <p:ext uri="{BB962C8B-B14F-4D97-AF65-F5344CB8AC3E}">
        <p14:creationId xmlns:p14="http://schemas.microsoft.com/office/powerpoint/2010/main" val="3364203634"/>
      </p:ext>
    </p:extLst>
  </p:cSld>
  <p:clrMapOvr>
    <a:masterClrMapping/>
  </p:clrMapOvr>
</p:sldLayout>
</file>

<file path=ppt/slideMasters/_rels/slideMaster1.xml.rels><?xml version="1.0" encoding="UTF-8" standalone="yes"?>
<Relationships xmlns="http://schemas.openxmlformats.org/package/2006/relationships"><Relationship Id="rId3" Type="http://schemas.openxmlformats.org/officeDocument/2006/relationships/slideLayout" Target="../slideLayouts/slideLayout3.xml"/><Relationship Id="rId2" Type="http://schemas.openxmlformats.org/officeDocument/2006/relationships/slideLayout" Target="../slideLayouts/slideLayout2.xml"/><Relationship Id="rId1" Type="http://schemas.openxmlformats.org/officeDocument/2006/relationships/slideLayout" Target="../slideLayouts/slideLayout1.xml"/><Relationship Id="rId5" Type="http://schemas.openxmlformats.org/officeDocument/2006/relationships/theme" Target="../theme/theme1.xml"/><Relationship Id="rId4" Type="http://schemas.openxmlformats.org/officeDocument/2006/relationships/slideLayout" Target="../slideLayouts/slideLayout4.xml"/></Relationships>
</file>

<file path=ppt/slideMasters/_rels/slideMaster2.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slideLayout" Target="../slideLayouts/slideLayout6.xml"/><Relationship Id="rId1" Type="http://schemas.openxmlformats.org/officeDocument/2006/relationships/slideLayout" Target="../slideLayouts/slideLayout5.xml"/><Relationship Id="rId5" Type="http://schemas.openxmlformats.org/officeDocument/2006/relationships/theme" Target="../theme/theme2.xml"/><Relationship Id="rId4" Type="http://schemas.openxmlformats.org/officeDocument/2006/relationships/slideLayout" Target="../slideLayouts/slideLayout8.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Espace réservé du titre 1">
            <a:extLst>
              <a:ext uri="{FF2B5EF4-FFF2-40B4-BE49-F238E27FC236}">
                <a16:creationId xmlns:a16="http://schemas.microsoft.com/office/drawing/2014/main" id="{C16C55D7-6675-40A0-BCEB-E141C70353C9}"/>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fr-FR"/>
              <a:t>Modifiez le style du titre</a:t>
            </a:r>
          </a:p>
        </p:txBody>
      </p:sp>
      <p:sp>
        <p:nvSpPr>
          <p:cNvPr id="3" name="Espace réservé du texte 2">
            <a:extLst>
              <a:ext uri="{FF2B5EF4-FFF2-40B4-BE49-F238E27FC236}">
                <a16:creationId xmlns:a16="http://schemas.microsoft.com/office/drawing/2014/main" id="{69C67E17-9093-4D77-9D8E-BE6DB45CB207}"/>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fr-FR"/>
              <a:t>Cliquez pour modifier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4" name="Espace réservé de la date 3">
            <a:extLst>
              <a:ext uri="{FF2B5EF4-FFF2-40B4-BE49-F238E27FC236}">
                <a16:creationId xmlns:a16="http://schemas.microsoft.com/office/drawing/2014/main" id="{7A6CFC0A-5A1E-4B6E-B120-F18EC2169754}"/>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D2ECD23D-DC1F-4409-BF2A-2139709EBE36}" type="datetimeFigureOut">
              <a:rPr lang="fr-FR" smtClean="0"/>
              <a:t>17/12/2021</a:t>
            </a:fld>
            <a:endParaRPr lang="fr-FR"/>
          </a:p>
        </p:txBody>
      </p:sp>
      <p:sp>
        <p:nvSpPr>
          <p:cNvPr id="5" name="Espace réservé du pied de page 4">
            <a:extLst>
              <a:ext uri="{FF2B5EF4-FFF2-40B4-BE49-F238E27FC236}">
                <a16:creationId xmlns:a16="http://schemas.microsoft.com/office/drawing/2014/main" id="{DF1BB2F7-05A2-4636-AFBE-7C2A45C1E54D}"/>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fr-FR"/>
          </a:p>
        </p:txBody>
      </p:sp>
      <p:sp>
        <p:nvSpPr>
          <p:cNvPr id="6" name="Espace réservé du numéro de diapositive 5">
            <a:extLst>
              <a:ext uri="{FF2B5EF4-FFF2-40B4-BE49-F238E27FC236}">
                <a16:creationId xmlns:a16="http://schemas.microsoft.com/office/drawing/2014/main" id="{DC64FA93-596C-4F72-9A18-17F56776E215}"/>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6DC2BE86-E5CF-4C99-8A25-F463406047E8}" type="slidenum">
              <a:rPr lang="fr-FR" smtClean="0"/>
              <a:t>‹N°›</a:t>
            </a:fld>
            <a:endParaRPr lang="fr-FR"/>
          </a:p>
        </p:txBody>
      </p:sp>
    </p:spTree>
    <p:extLst>
      <p:ext uri="{BB962C8B-B14F-4D97-AF65-F5344CB8AC3E}">
        <p14:creationId xmlns:p14="http://schemas.microsoft.com/office/powerpoint/2010/main" val="154559543"/>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2" r:id="rId3"/>
    <p:sldLayoutId id="2147483651" r:id="rId4"/>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Espace réservé du titre 1">
            <a:extLst>
              <a:ext uri="{FF2B5EF4-FFF2-40B4-BE49-F238E27FC236}">
                <a16:creationId xmlns:a16="http://schemas.microsoft.com/office/drawing/2014/main" id="{C16C55D7-6675-40A0-BCEB-E141C70353C9}"/>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fr-FR"/>
              <a:t>Modifiez le style du titre</a:t>
            </a:r>
          </a:p>
        </p:txBody>
      </p:sp>
      <p:sp>
        <p:nvSpPr>
          <p:cNvPr id="3" name="Espace réservé du texte 2">
            <a:extLst>
              <a:ext uri="{FF2B5EF4-FFF2-40B4-BE49-F238E27FC236}">
                <a16:creationId xmlns:a16="http://schemas.microsoft.com/office/drawing/2014/main" id="{69C67E17-9093-4D77-9D8E-BE6DB45CB207}"/>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fr-FR"/>
              <a:t>Cliquez pour modifier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7" name="Espace réservé du pied de page 4">
            <a:extLst>
              <a:ext uri="{FF2B5EF4-FFF2-40B4-BE49-F238E27FC236}">
                <a16:creationId xmlns:a16="http://schemas.microsoft.com/office/drawing/2014/main" id="{D04CE78E-12C8-4528-9059-21468DDCA283}"/>
              </a:ext>
            </a:extLst>
          </p:cNvPr>
          <p:cNvSpPr>
            <a:spLocks noGrp="1"/>
          </p:cNvSpPr>
          <p:nvPr>
            <p:ph type="ftr" sz="quarter" idx="3"/>
          </p:nvPr>
        </p:nvSpPr>
        <p:spPr>
          <a:xfrm>
            <a:off x="141942" y="6398185"/>
            <a:ext cx="4114800" cy="365125"/>
          </a:xfrm>
          <a:prstGeom prst="rect">
            <a:avLst/>
          </a:prstGeom>
        </p:spPr>
        <p:txBody>
          <a:bodyPr vert="horz" lIns="91440" tIns="45720" rIns="91440" bIns="45720" rtlCol="0" anchor="ctr"/>
          <a:lstStyle>
            <a:lvl1pPr algn="l">
              <a:defRPr sz="800">
                <a:solidFill>
                  <a:schemeClr val="tx1">
                    <a:tint val="75000"/>
                  </a:schemeClr>
                </a:solidFill>
              </a:defRPr>
            </a:lvl1pPr>
          </a:lstStyle>
          <a:p>
            <a:r>
              <a:rPr lang="fr-FR" b="1" dirty="0">
                <a:solidFill>
                  <a:schemeClr val="accent1"/>
                </a:solidFill>
                <a:latin typeface="+mj-lt"/>
              </a:rPr>
              <a:t>Niveau 2 (CM1-CM2)</a:t>
            </a:r>
          </a:p>
        </p:txBody>
      </p:sp>
    </p:spTree>
    <p:extLst>
      <p:ext uri="{BB962C8B-B14F-4D97-AF65-F5344CB8AC3E}">
        <p14:creationId xmlns:p14="http://schemas.microsoft.com/office/powerpoint/2010/main" val="292366421"/>
      </p:ext>
    </p:extLst>
  </p:cSld>
  <p:clrMap bg1="lt1" tx1="dk1" bg2="lt2" tx2="dk2" accent1="accent1" accent2="accent2" accent3="accent3" accent4="accent4" accent5="accent5" accent6="accent6" hlink="hlink" folHlink="folHlink"/>
  <p:sldLayoutIdLst>
    <p:sldLayoutId id="2147483654" r:id="rId1"/>
    <p:sldLayoutId id="2147483655" r:id="rId2"/>
    <p:sldLayoutId id="2147483656" r:id="rId3"/>
    <p:sldLayoutId id="2147483657" r:id="rId4"/>
  </p:sldLayoutIdLst>
  <p:hf sldNum="0" hdr="0" dt="0"/>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notesSlide" Target="../notesSlides/notesSlide1.xml"/><Relationship Id="rId2" Type="http://schemas.openxmlformats.org/officeDocument/2006/relationships/slideLayout" Target="../slideLayouts/slideLayout1.xml"/><Relationship Id="rId1" Type="http://schemas.openxmlformats.org/officeDocument/2006/relationships/tags" Target="../tags/tag2.xml"/><Relationship Id="rId6" Type="http://schemas.openxmlformats.org/officeDocument/2006/relationships/image" Target="../media/image6.svg"/><Relationship Id="rId5" Type="http://schemas.openxmlformats.org/officeDocument/2006/relationships/image" Target="../media/image5.png"/><Relationship Id="rId4" Type="http://schemas.openxmlformats.org/officeDocument/2006/relationships/image" Target="../media/image4.png"/></Relationships>
</file>

<file path=ppt/slides/_rels/slide10.xml.rels><?xml version="1.0" encoding="UTF-8" standalone="yes"?>
<Relationships xmlns="http://schemas.openxmlformats.org/package/2006/relationships"><Relationship Id="rId3" Type="http://schemas.openxmlformats.org/officeDocument/2006/relationships/notesSlide" Target="../notesSlides/notesSlide6.xml"/><Relationship Id="rId2" Type="http://schemas.openxmlformats.org/officeDocument/2006/relationships/slideLayout" Target="../slideLayouts/slideLayout2.xml"/><Relationship Id="rId1" Type="http://schemas.openxmlformats.org/officeDocument/2006/relationships/tags" Target="../tags/tag11.xml"/><Relationship Id="rId5" Type="http://schemas.openxmlformats.org/officeDocument/2006/relationships/image" Target="../media/image7.png"/><Relationship Id="rId4" Type="http://schemas.openxmlformats.org/officeDocument/2006/relationships/image" Target="../media/image4.png"/></Relationships>
</file>

<file path=ppt/slides/_rels/slide11.xml.rels><?xml version="1.0" encoding="UTF-8" standalone="yes"?>
<Relationships xmlns="http://schemas.openxmlformats.org/package/2006/relationships"><Relationship Id="rId3" Type="http://schemas.openxmlformats.org/officeDocument/2006/relationships/notesSlide" Target="../notesSlides/notesSlide7.xml"/><Relationship Id="rId2" Type="http://schemas.openxmlformats.org/officeDocument/2006/relationships/slideLayout" Target="../slideLayouts/slideLayout1.xml"/><Relationship Id="rId1" Type="http://schemas.openxmlformats.org/officeDocument/2006/relationships/tags" Target="../tags/tag12.xml"/><Relationship Id="rId5" Type="http://schemas.openxmlformats.org/officeDocument/2006/relationships/image" Target="../media/image7.png"/><Relationship Id="rId4" Type="http://schemas.openxmlformats.org/officeDocument/2006/relationships/image" Target="../media/image4.png"/></Relationships>
</file>

<file path=ppt/slides/_rels/slide12.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slideLayout" Target="../slideLayouts/slideLayout2.xml"/><Relationship Id="rId1" Type="http://schemas.openxmlformats.org/officeDocument/2006/relationships/tags" Target="../tags/tag13.xml"/><Relationship Id="rId4" Type="http://schemas.openxmlformats.org/officeDocument/2006/relationships/image" Target="../media/image7.png"/></Relationships>
</file>

<file path=ppt/slides/_rels/slide13.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slideLayout" Target="../slideLayouts/slideLayout4.xml"/><Relationship Id="rId1" Type="http://schemas.openxmlformats.org/officeDocument/2006/relationships/tags" Target="../tags/tag14.xml"/><Relationship Id="rId4" Type="http://schemas.openxmlformats.org/officeDocument/2006/relationships/image" Target="../media/image8.png"/></Relationships>
</file>

<file path=ppt/slides/_rels/slide14.xml.rels><?xml version="1.0" encoding="UTF-8" standalone="yes"?>
<Relationships xmlns="http://schemas.openxmlformats.org/package/2006/relationships"><Relationship Id="rId8" Type="http://schemas.openxmlformats.org/officeDocument/2006/relationships/image" Target="../media/image7.png"/><Relationship Id="rId3" Type="http://schemas.openxmlformats.org/officeDocument/2006/relationships/notesSlide" Target="../notesSlides/notesSlide8.xml"/><Relationship Id="rId7" Type="http://schemas.openxmlformats.org/officeDocument/2006/relationships/image" Target="../media/image4.png"/><Relationship Id="rId2" Type="http://schemas.openxmlformats.org/officeDocument/2006/relationships/slideLayout" Target="../slideLayouts/slideLayout2.xml"/><Relationship Id="rId1" Type="http://schemas.openxmlformats.org/officeDocument/2006/relationships/tags" Target="../tags/tag15.xml"/><Relationship Id="rId6" Type="http://schemas.openxmlformats.org/officeDocument/2006/relationships/image" Target="../media/image11.svg"/><Relationship Id="rId5" Type="http://schemas.openxmlformats.org/officeDocument/2006/relationships/image" Target="../media/image10.png"/><Relationship Id="rId4" Type="http://schemas.openxmlformats.org/officeDocument/2006/relationships/image" Target="../media/image9.png"/></Relationships>
</file>

<file path=ppt/slides/_rels/slide15.xml.rels><?xml version="1.0" encoding="UTF-8" standalone="yes"?>
<Relationships xmlns="http://schemas.openxmlformats.org/package/2006/relationships"><Relationship Id="rId3" Type="http://schemas.openxmlformats.org/officeDocument/2006/relationships/image" Target="../media/image12.gif"/><Relationship Id="rId2" Type="http://schemas.openxmlformats.org/officeDocument/2006/relationships/slideLayout" Target="../slideLayouts/slideLayout2.xml"/><Relationship Id="rId1" Type="http://schemas.openxmlformats.org/officeDocument/2006/relationships/tags" Target="../tags/tag16.xml"/><Relationship Id="rId5" Type="http://schemas.openxmlformats.org/officeDocument/2006/relationships/image" Target="../media/image7.png"/><Relationship Id="rId4" Type="http://schemas.openxmlformats.org/officeDocument/2006/relationships/image" Target="../media/image4.png"/></Relationships>
</file>

<file path=ppt/slides/_rels/slide16.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slideLayout" Target="../slideLayouts/slideLayout2.xml"/><Relationship Id="rId1" Type="http://schemas.openxmlformats.org/officeDocument/2006/relationships/tags" Target="../tags/tag17.xml"/><Relationship Id="rId5" Type="http://schemas.openxmlformats.org/officeDocument/2006/relationships/image" Target="../media/image13.gif"/><Relationship Id="rId4" Type="http://schemas.openxmlformats.org/officeDocument/2006/relationships/image" Target="../media/image7.png"/></Relationships>
</file>

<file path=ppt/slides/_rels/slide17.xml.rels><?xml version="1.0" encoding="UTF-8" standalone="yes"?>
<Relationships xmlns="http://schemas.openxmlformats.org/package/2006/relationships"><Relationship Id="rId8" Type="http://schemas.openxmlformats.org/officeDocument/2006/relationships/image" Target="../media/image17.png"/><Relationship Id="rId3" Type="http://schemas.openxmlformats.org/officeDocument/2006/relationships/image" Target="../media/image14.png"/><Relationship Id="rId7" Type="http://schemas.openxmlformats.org/officeDocument/2006/relationships/image" Target="../media/image16.gif"/><Relationship Id="rId2" Type="http://schemas.openxmlformats.org/officeDocument/2006/relationships/slideLayout" Target="../slideLayouts/slideLayout2.xml"/><Relationship Id="rId1" Type="http://schemas.openxmlformats.org/officeDocument/2006/relationships/tags" Target="../tags/tag18.xml"/><Relationship Id="rId6" Type="http://schemas.openxmlformats.org/officeDocument/2006/relationships/image" Target="../media/image7.png"/><Relationship Id="rId5" Type="http://schemas.openxmlformats.org/officeDocument/2006/relationships/image" Target="../media/image4.png"/><Relationship Id="rId4" Type="http://schemas.openxmlformats.org/officeDocument/2006/relationships/image" Target="../media/image15.svg"/></Relationships>
</file>

<file path=ppt/slides/_rels/slide18.xml.rels><?xml version="1.0" encoding="UTF-8" standalone="yes"?>
<Relationships xmlns="http://schemas.openxmlformats.org/package/2006/relationships"><Relationship Id="rId3" Type="http://schemas.openxmlformats.org/officeDocument/2006/relationships/notesSlide" Target="../notesSlides/notesSlide9.xml"/><Relationship Id="rId2" Type="http://schemas.openxmlformats.org/officeDocument/2006/relationships/slideLayout" Target="../slideLayouts/slideLayout2.xml"/><Relationship Id="rId1" Type="http://schemas.openxmlformats.org/officeDocument/2006/relationships/tags" Target="../tags/tag19.xml"/><Relationship Id="rId5" Type="http://schemas.openxmlformats.org/officeDocument/2006/relationships/image" Target="../media/image7.png"/><Relationship Id="rId4" Type="http://schemas.openxmlformats.org/officeDocument/2006/relationships/image" Target="../media/image4.png"/></Relationships>
</file>

<file path=ppt/slides/_rels/slide19.xml.rels><?xml version="1.0" encoding="UTF-8" standalone="yes"?>
<Relationships xmlns="http://schemas.openxmlformats.org/package/2006/relationships"><Relationship Id="rId8" Type="http://schemas.openxmlformats.org/officeDocument/2006/relationships/image" Target="../media/image20.png"/><Relationship Id="rId3" Type="http://schemas.openxmlformats.org/officeDocument/2006/relationships/notesSlide" Target="../notesSlides/notesSlide10.xml"/><Relationship Id="rId7" Type="http://schemas.openxmlformats.org/officeDocument/2006/relationships/image" Target="../media/image19.svg"/><Relationship Id="rId2" Type="http://schemas.openxmlformats.org/officeDocument/2006/relationships/slideLayout" Target="../slideLayouts/slideLayout1.xml"/><Relationship Id="rId1" Type="http://schemas.openxmlformats.org/officeDocument/2006/relationships/tags" Target="../tags/tag20.xml"/><Relationship Id="rId6" Type="http://schemas.openxmlformats.org/officeDocument/2006/relationships/image" Target="../media/image18.png"/><Relationship Id="rId5" Type="http://schemas.openxmlformats.org/officeDocument/2006/relationships/image" Target="../media/image7.png"/><Relationship Id="rId4" Type="http://schemas.openxmlformats.org/officeDocument/2006/relationships/image" Target="../media/image4.png"/></Relationships>
</file>

<file path=ppt/slides/_rels/slide2.xml.rels><?xml version="1.0" encoding="UTF-8" standalone="yes"?>
<Relationships xmlns="http://schemas.openxmlformats.org/package/2006/relationships"><Relationship Id="rId3" Type="http://schemas.openxmlformats.org/officeDocument/2006/relationships/notesSlide" Target="../notesSlides/notesSlide2.xml"/><Relationship Id="rId2" Type="http://schemas.openxmlformats.org/officeDocument/2006/relationships/slideLayout" Target="../slideLayouts/slideLayout1.xml"/><Relationship Id="rId1" Type="http://schemas.openxmlformats.org/officeDocument/2006/relationships/tags" Target="../tags/tag3.xml"/><Relationship Id="rId5" Type="http://schemas.openxmlformats.org/officeDocument/2006/relationships/image" Target="../media/image7.png"/><Relationship Id="rId4" Type="http://schemas.openxmlformats.org/officeDocument/2006/relationships/image" Target="../media/image4.png"/></Relationships>
</file>

<file path=ppt/slides/_rels/slide20.xml.rels><?xml version="1.0" encoding="UTF-8" standalone="yes"?>
<Relationships xmlns="http://schemas.openxmlformats.org/package/2006/relationships"><Relationship Id="rId3" Type="http://schemas.openxmlformats.org/officeDocument/2006/relationships/notesSlide" Target="../notesSlides/notesSlide11.xml"/><Relationship Id="rId2" Type="http://schemas.openxmlformats.org/officeDocument/2006/relationships/slideLayout" Target="../slideLayouts/slideLayout2.xml"/><Relationship Id="rId1" Type="http://schemas.openxmlformats.org/officeDocument/2006/relationships/tags" Target="../tags/tag21.xml"/><Relationship Id="rId6" Type="http://schemas.openxmlformats.org/officeDocument/2006/relationships/image" Target="../media/image21.png"/><Relationship Id="rId5" Type="http://schemas.openxmlformats.org/officeDocument/2006/relationships/image" Target="../media/image7.png"/><Relationship Id="rId4" Type="http://schemas.openxmlformats.org/officeDocument/2006/relationships/image" Target="../media/image4.png"/></Relationships>
</file>

<file path=ppt/slides/_rels/slide21.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slideLayout" Target="../slideLayouts/slideLayout2.xml"/><Relationship Id="rId1" Type="http://schemas.openxmlformats.org/officeDocument/2006/relationships/tags" Target="../tags/tag22.xml"/><Relationship Id="rId4" Type="http://schemas.openxmlformats.org/officeDocument/2006/relationships/image" Target="../media/image7.png"/></Relationships>
</file>

<file path=ppt/slides/_rels/slide22.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slideLayout" Target="../slideLayouts/slideLayout2.xml"/><Relationship Id="rId1" Type="http://schemas.openxmlformats.org/officeDocument/2006/relationships/tags" Target="../tags/tag23.xml"/><Relationship Id="rId4" Type="http://schemas.openxmlformats.org/officeDocument/2006/relationships/image" Target="../media/image7.png"/></Relationships>
</file>

<file path=ppt/slides/_rels/slide23.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slideLayout" Target="../slideLayouts/slideLayout1.xml"/><Relationship Id="rId1" Type="http://schemas.openxmlformats.org/officeDocument/2006/relationships/tags" Target="../tags/tag24.xml"/><Relationship Id="rId6" Type="http://schemas.openxmlformats.org/officeDocument/2006/relationships/image" Target="../media/image7.png"/><Relationship Id="rId5" Type="http://schemas.openxmlformats.org/officeDocument/2006/relationships/image" Target="../media/image4.png"/><Relationship Id="rId4" Type="http://schemas.openxmlformats.org/officeDocument/2006/relationships/image" Target="../media/image23.svg"/></Relationships>
</file>

<file path=ppt/slides/_rels/slide24.xml.rels><?xml version="1.0" encoding="UTF-8" standalone="yes"?>
<Relationships xmlns="http://schemas.openxmlformats.org/package/2006/relationships"><Relationship Id="rId3" Type="http://schemas.openxmlformats.org/officeDocument/2006/relationships/notesSlide" Target="../notesSlides/notesSlide12.xml"/><Relationship Id="rId2" Type="http://schemas.openxmlformats.org/officeDocument/2006/relationships/slideLayout" Target="../slideLayouts/slideLayout2.xml"/><Relationship Id="rId1" Type="http://schemas.openxmlformats.org/officeDocument/2006/relationships/tags" Target="../tags/tag25.xml"/><Relationship Id="rId5" Type="http://schemas.openxmlformats.org/officeDocument/2006/relationships/image" Target="../media/image7.png"/><Relationship Id="rId4" Type="http://schemas.openxmlformats.org/officeDocument/2006/relationships/image" Target="../media/image4.png"/></Relationships>
</file>

<file path=ppt/slides/_rels/slide25.xml.rels><?xml version="1.0" encoding="UTF-8" standalone="yes"?>
<Relationships xmlns="http://schemas.openxmlformats.org/package/2006/relationships"><Relationship Id="rId3" Type="http://schemas.openxmlformats.org/officeDocument/2006/relationships/notesSlide" Target="../notesSlides/notesSlide13.xml"/><Relationship Id="rId2" Type="http://schemas.openxmlformats.org/officeDocument/2006/relationships/slideLayout" Target="../slideLayouts/slideLayout2.xml"/><Relationship Id="rId1" Type="http://schemas.openxmlformats.org/officeDocument/2006/relationships/tags" Target="../tags/tag26.xml"/><Relationship Id="rId5" Type="http://schemas.openxmlformats.org/officeDocument/2006/relationships/image" Target="../media/image7.png"/><Relationship Id="rId4" Type="http://schemas.openxmlformats.org/officeDocument/2006/relationships/image" Target="../media/image4.png"/></Relationships>
</file>

<file path=ppt/slides/_rels/slide26.xml.rels><?xml version="1.0" encoding="UTF-8" standalone="yes"?>
<Relationships xmlns="http://schemas.openxmlformats.org/package/2006/relationships"><Relationship Id="rId3" Type="http://schemas.openxmlformats.org/officeDocument/2006/relationships/image" Target="../media/image24.png"/><Relationship Id="rId7" Type="http://schemas.openxmlformats.org/officeDocument/2006/relationships/image" Target="../media/image26.gif"/><Relationship Id="rId2" Type="http://schemas.openxmlformats.org/officeDocument/2006/relationships/slideLayout" Target="../slideLayouts/slideLayout1.xml"/><Relationship Id="rId1" Type="http://schemas.openxmlformats.org/officeDocument/2006/relationships/tags" Target="../tags/tag27.xml"/><Relationship Id="rId6" Type="http://schemas.openxmlformats.org/officeDocument/2006/relationships/image" Target="../media/image7.png"/><Relationship Id="rId5" Type="http://schemas.openxmlformats.org/officeDocument/2006/relationships/image" Target="../media/image4.png"/><Relationship Id="rId4" Type="http://schemas.openxmlformats.org/officeDocument/2006/relationships/image" Target="../media/image25.svg"/></Relationships>
</file>

<file path=ppt/slides/_rels/slide27.xml.rels><?xml version="1.0" encoding="UTF-8" standalone="yes"?>
<Relationships xmlns="http://schemas.openxmlformats.org/package/2006/relationships"><Relationship Id="rId3" Type="http://schemas.openxmlformats.org/officeDocument/2006/relationships/notesSlide" Target="../notesSlides/notesSlide14.xml"/><Relationship Id="rId2" Type="http://schemas.openxmlformats.org/officeDocument/2006/relationships/slideLayout" Target="../slideLayouts/slideLayout2.xml"/><Relationship Id="rId1" Type="http://schemas.openxmlformats.org/officeDocument/2006/relationships/tags" Target="../tags/tag28.xml"/><Relationship Id="rId4" Type="http://schemas.openxmlformats.org/officeDocument/2006/relationships/image" Target="../media/image4.png"/></Relationships>
</file>

<file path=ppt/slides/_rels/slide28.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slideLayout" Target="../slideLayouts/slideLayout1.xml"/><Relationship Id="rId1" Type="http://schemas.openxmlformats.org/officeDocument/2006/relationships/tags" Target="../tags/tag29.xml"/><Relationship Id="rId4" Type="http://schemas.openxmlformats.org/officeDocument/2006/relationships/image" Target="../media/image7.png"/></Relationships>
</file>

<file path=ppt/slides/_rels/slide29.xml.rels><?xml version="1.0" encoding="UTF-8" standalone="yes"?>
<Relationships xmlns="http://schemas.openxmlformats.org/package/2006/relationships"><Relationship Id="rId3" Type="http://schemas.openxmlformats.org/officeDocument/2006/relationships/image" Target="../media/image27.gif"/><Relationship Id="rId2" Type="http://schemas.openxmlformats.org/officeDocument/2006/relationships/slideLayout" Target="../slideLayouts/slideLayout6.xml"/><Relationship Id="rId1" Type="http://schemas.openxmlformats.org/officeDocument/2006/relationships/tags" Target="../tags/tag30.xml"/><Relationship Id="rId5" Type="http://schemas.openxmlformats.org/officeDocument/2006/relationships/image" Target="../media/image7.png"/><Relationship Id="rId4" Type="http://schemas.openxmlformats.org/officeDocument/2006/relationships/image" Target="../media/image4.png"/></Relationships>
</file>

<file path=ppt/slides/_rels/slide3.xml.rels><?xml version="1.0" encoding="UTF-8" standalone="yes"?>
<Relationships xmlns="http://schemas.openxmlformats.org/package/2006/relationships"><Relationship Id="rId3" Type="http://schemas.openxmlformats.org/officeDocument/2006/relationships/notesSlide" Target="../notesSlides/notesSlide3.xml"/><Relationship Id="rId2" Type="http://schemas.openxmlformats.org/officeDocument/2006/relationships/slideLayout" Target="../slideLayouts/slideLayout2.xml"/><Relationship Id="rId1" Type="http://schemas.openxmlformats.org/officeDocument/2006/relationships/tags" Target="../tags/tag4.xml"/><Relationship Id="rId5" Type="http://schemas.openxmlformats.org/officeDocument/2006/relationships/image" Target="../media/image7.png"/><Relationship Id="rId4" Type="http://schemas.openxmlformats.org/officeDocument/2006/relationships/image" Target="../media/image4.png"/></Relationships>
</file>

<file path=ppt/slides/_rels/slide30.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slideLayout" Target="../slideLayouts/slideLayout6.xml"/><Relationship Id="rId1" Type="http://schemas.openxmlformats.org/officeDocument/2006/relationships/tags" Target="../tags/tag31.xml"/><Relationship Id="rId5" Type="http://schemas.openxmlformats.org/officeDocument/2006/relationships/image" Target="../media/image7.png"/><Relationship Id="rId4" Type="http://schemas.openxmlformats.org/officeDocument/2006/relationships/image" Target="../media/image4.png"/></Relationships>
</file>

<file path=ppt/slides/_rels/slide31.xml.rels><?xml version="1.0" encoding="UTF-8" standalone="yes"?>
<Relationships xmlns="http://schemas.openxmlformats.org/package/2006/relationships"><Relationship Id="rId3" Type="http://schemas.openxmlformats.org/officeDocument/2006/relationships/notesSlide" Target="../notesSlides/notesSlide15.xml"/><Relationship Id="rId2" Type="http://schemas.openxmlformats.org/officeDocument/2006/relationships/slideLayout" Target="../slideLayouts/slideLayout6.xml"/><Relationship Id="rId1" Type="http://schemas.openxmlformats.org/officeDocument/2006/relationships/tags" Target="../tags/tag32.xml"/><Relationship Id="rId6" Type="http://schemas.openxmlformats.org/officeDocument/2006/relationships/image" Target="../media/image29.jpeg"/><Relationship Id="rId5" Type="http://schemas.openxmlformats.org/officeDocument/2006/relationships/image" Target="../media/image7.png"/><Relationship Id="rId4" Type="http://schemas.openxmlformats.org/officeDocument/2006/relationships/image" Target="../media/image4.png"/></Relationships>
</file>

<file path=ppt/slides/_rels/slide32.xml.rels><?xml version="1.0" encoding="UTF-8" standalone="yes"?>
<Relationships xmlns="http://schemas.openxmlformats.org/package/2006/relationships"><Relationship Id="rId3" Type="http://schemas.openxmlformats.org/officeDocument/2006/relationships/notesSlide" Target="../notesSlides/notesSlide16.xml"/><Relationship Id="rId2" Type="http://schemas.openxmlformats.org/officeDocument/2006/relationships/slideLayout" Target="../slideLayouts/slideLayout6.xml"/><Relationship Id="rId1" Type="http://schemas.openxmlformats.org/officeDocument/2006/relationships/tags" Target="../tags/tag33.xml"/><Relationship Id="rId6" Type="http://schemas.openxmlformats.org/officeDocument/2006/relationships/image" Target="../media/image2.png"/><Relationship Id="rId5" Type="http://schemas.openxmlformats.org/officeDocument/2006/relationships/image" Target="../media/image7.png"/><Relationship Id="rId4" Type="http://schemas.openxmlformats.org/officeDocument/2006/relationships/image" Target="../media/image4.png"/></Relationships>
</file>

<file path=ppt/slides/_rels/slide33.xml.rels><?xml version="1.0" encoding="UTF-8" standalone="yes"?>
<Relationships xmlns="http://schemas.openxmlformats.org/package/2006/relationships"><Relationship Id="rId3" Type="http://schemas.openxmlformats.org/officeDocument/2006/relationships/notesSlide" Target="../notesSlides/notesSlide17.xml"/><Relationship Id="rId2" Type="http://schemas.openxmlformats.org/officeDocument/2006/relationships/slideLayout" Target="../slideLayouts/slideLayout6.xml"/><Relationship Id="rId1" Type="http://schemas.openxmlformats.org/officeDocument/2006/relationships/tags" Target="../tags/tag34.xml"/><Relationship Id="rId5" Type="http://schemas.openxmlformats.org/officeDocument/2006/relationships/image" Target="../media/image7.png"/><Relationship Id="rId4" Type="http://schemas.openxmlformats.org/officeDocument/2006/relationships/image" Target="../media/image4.png"/></Relationships>
</file>

<file path=ppt/slides/_rels/slide34.xml.rels><?xml version="1.0" encoding="UTF-8" standalone="yes"?>
<Relationships xmlns="http://schemas.openxmlformats.org/package/2006/relationships"><Relationship Id="rId3" Type="http://schemas.openxmlformats.org/officeDocument/2006/relationships/image" Target="../media/image30.png"/><Relationship Id="rId2" Type="http://schemas.openxmlformats.org/officeDocument/2006/relationships/slideLayout" Target="../slideLayouts/slideLayout6.xml"/><Relationship Id="rId1" Type="http://schemas.openxmlformats.org/officeDocument/2006/relationships/tags" Target="../tags/tag35.xml"/><Relationship Id="rId5" Type="http://schemas.openxmlformats.org/officeDocument/2006/relationships/image" Target="../media/image7.png"/><Relationship Id="rId4" Type="http://schemas.openxmlformats.org/officeDocument/2006/relationships/image" Target="../media/image4.png"/></Relationships>
</file>

<file path=ppt/slides/_rels/slide35.xml.rels><?xml version="1.0" encoding="UTF-8" standalone="yes"?>
<Relationships xmlns="http://schemas.openxmlformats.org/package/2006/relationships"><Relationship Id="rId3" Type="http://schemas.openxmlformats.org/officeDocument/2006/relationships/image" Target="../media/image32.svg"/><Relationship Id="rId2" Type="http://schemas.openxmlformats.org/officeDocument/2006/relationships/image" Target="../media/image31.png"/><Relationship Id="rId1" Type="http://schemas.openxmlformats.org/officeDocument/2006/relationships/slideLayout" Target="../slideLayouts/slideLayout1.xml"/><Relationship Id="rId5" Type="http://schemas.openxmlformats.org/officeDocument/2006/relationships/image" Target="../media/image7.png"/><Relationship Id="rId4" Type="http://schemas.openxmlformats.org/officeDocument/2006/relationships/image" Target="../media/image4.png"/></Relationships>
</file>

<file path=ppt/slides/_rels/slide36.xml.rels><?xml version="1.0" encoding="UTF-8" standalone="yes"?>
<Relationships xmlns="http://schemas.openxmlformats.org/package/2006/relationships"><Relationship Id="rId8" Type="http://schemas.openxmlformats.org/officeDocument/2006/relationships/image" Target="../media/image4.png"/><Relationship Id="rId3" Type="http://schemas.openxmlformats.org/officeDocument/2006/relationships/image" Target="../media/image33.png"/><Relationship Id="rId7" Type="http://schemas.openxmlformats.org/officeDocument/2006/relationships/image" Target="../media/image37.svg"/><Relationship Id="rId2" Type="http://schemas.openxmlformats.org/officeDocument/2006/relationships/slideLayout" Target="../slideLayouts/slideLayout2.xml"/><Relationship Id="rId1" Type="http://schemas.openxmlformats.org/officeDocument/2006/relationships/tags" Target="../tags/tag36.xml"/><Relationship Id="rId6" Type="http://schemas.openxmlformats.org/officeDocument/2006/relationships/image" Target="../media/image36.png"/><Relationship Id="rId5" Type="http://schemas.openxmlformats.org/officeDocument/2006/relationships/image" Target="../media/image35.png"/><Relationship Id="rId4" Type="http://schemas.openxmlformats.org/officeDocument/2006/relationships/image" Target="../media/image34.png"/><Relationship Id="rId9" Type="http://schemas.openxmlformats.org/officeDocument/2006/relationships/image" Target="../media/image7.png"/></Relationships>
</file>

<file path=ppt/slides/_rels/slide37.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4.png"/><Relationship Id="rId1" Type="http://schemas.openxmlformats.org/officeDocument/2006/relationships/slideLayout" Target="../slideLayouts/slideLayout2.xml"/><Relationship Id="rId4" Type="http://schemas.openxmlformats.org/officeDocument/2006/relationships/image" Target="../media/image38.png"/></Relationships>
</file>

<file path=ppt/slides/_rels/slide38.xml.rels><?xml version="1.0" encoding="UTF-8" standalone="yes"?>
<Relationships xmlns="http://schemas.openxmlformats.org/package/2006/relationships"><Relationship Id="rId3" Type="http://schemas.openxmlformats.org/officeDocument/2006/relationships/image" Target="../media/image39.png"/><Relationship Id="rId7" Type="http://schemas.openxmlformats.org/officeDocument/2006/relationships/image" Target="../media/image8.png"/><Relationship Id="rId2" Type="http://schemas.openxmlformats.org/officeDocument/2006/relationships/slideLayout" Target="../slideLayouts/slideLayout4.xml"/><Relationship Id="rId1" Type="http://schemas.openxmlformats.org/officeDocument/2006/relationships/tags" Target="../tags/tag37.xml"/><Relationship Id="rId6" Type="http://schemas.openxmlformats.org/officeDocument/2006/relationships/image" Target="../media/image4.png"/><Relationship Id="rId5" Type="http://schemas.openxmlformats.org/officeDocument/2006/relationships/image" Target="../media/image41.png"/><Relationship Id="rId4" Type="http://schemas.openxmlformats.org/officeDocument/2006/relationships/image" Target="../media/image40.png"/></Relationships>
</file>

<file path=ppt/slides/_rels/slide39.xml.rels><?xml version="1.0" encoding="UTF-8" standalone="yes"?>
<Relationships xmlns="http://schemas.openxmlformats.org/package/2006/relationships"><Relationship Id="rId3" Type="http://schemas.openxmlformats.org/officeDocument/2006/relationships/image" Target="../media/image43.png"/><Relationship Id="rId7" Type="http://schemas.openxmlformats.org/officeDocument/2006/relationships/image" Target="../media/image38.png"/><Relationship Id="rId2" Type="http://schemas.openxmlformats.org/officeDocument/2006/relationships/image" Target="../media/image42.png"/><Relationship Id="rId1" Type="http://schemas.openxmlformats.org/officeDocument/2006/relationships/slideLayout" Target="../slideLayouts/slideLayout2.xml"/><Relationship Id="rId6" Type="http://schemas.openxmlformats.org/officeDocument/2006/relationships/image" Target="../media/image7.png"/><Relationship Id="rId5" Type="http://schemas.openxmlformats.org/officeDocument/2006/relationships/image" Target="../media/image4.png"/><Relationship Id="rId4" Type="http://schemas.openxmlformats.org/officeDocument/2006/relationships/image" Target="../media/image34.png"/></Relationships>
</file>

<file path=ppt/slides/_rels/slide4.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slideLayout" Target="../slideLayouts/slideLayout2.xml"/><Relationship Id="rId1" Type="http://schemas.openxmlformats.org/officeDocument/2006/relationships/tags" Target="../tags/tag5.xml"/><Relationship Id="rId4" Type="http://schemas.openxmlformats.org/officeDocument/2006/relationships/image" Target="../media/image7.png"/></Relationships>
</file>

<file path=ppt/slides/_rels/slide40.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4.png"/><Relationship Id="rId1" Type="http://schemas.openxmlformats.org/officeDocument/2006/relationships/slideLayout" Target="../slideLayouts/slideLayout1.xml"/></Relationships>
</file>

<file path=ppt/slides/_rels/slide41.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slideLayout" Target="../slideLayouts/slideLayout2.xml"/><Relationship Id="rId1" Type="http://schemas.openxmlformats.org/officeDocument/2006/relationships/tags" Target="../tags/tag38.xml"/><Relationship Id="rId4" Type="http://schemas.openxmlformats.org/officeDocument/2006/relationships/image" Target="../media/image7.png"/></Relationships>
</file>

<file path=ppt/slides/_rels/slide42.xml.rels><?xml version="1.0" encoding="UTF-8" standalone="yes"?>
<Relationships xmlns="http://schemas.openxmlformats.org/package/2006/relationships"><Relationship Id="rId3" Type="http://schemas.openxmlformats.org/officeDocument/2006/relationships/image" Target="../media/image45.svg"/><Relationship Id="rId7" Type="http://schemas.openxmlformats.org/officeDocument/2006/relationships/image" Target="../media/image47.svg"/><Relationship Id="rId2" Type="http://schemas.openxmlformats.org/officeDocument/2006/relationships/image" Target="../media/image44.png"/><Relationship Id="rId1" Type="http://schemas.openxmlformats.org/officeDocument/2006/relationships/slideLayout" Target="../slideLayouts/slideLayout1.xml"/><Relationship Id="rId6" Type="http://schemas.openxmlformats.org/officeDocument/2006/relationships/image" Target="../media/image46.png"/><Relationship Id="rId5" Type="http://schemas.openxmlformats.org/officeDocument/2006/relationships/image" Target="../media/image7.png"/><Relationship Id="rId4" Type="http://schemas.openxmlformats.org/officeDocument/2006/relationships/image" Target="../media/image4.png"/></Relationships>
</file>

<file path=ppt/slides/_rels/slide43.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18.xml"/><Relationship Id="rId1" Type="http://schemas.openxmlformats.org/officeDocument/2006/relationships/slideLayout" Target="../slideLayouts/slideLayout2.xml"/><Relationship Id="rId4" Type="http://schemas.openxmlformats.org/officeDocument/2006/relationships/image" Target="../media/image7.png"/></Relationships>
</file>

<file path=ppt/slides/_rels/slide44.xml.rels><?xml version="1.0" encoding="UTF-8" standalone="yes"?>
<Relationships xmlns="http://schemas.openxmlformats.org/package/2006/relationships"><Relationship Id="rId8" Type="http://schemas.openxmlformats.org/officeDocument/2006/relationships/image" Target="../media/image54.svg"/><Relationship Id="rId13" Type="http://schemas.openxmlformats.org/officeDocument/2006/relationships/image" Target="../media/image59.png"/><Relationship Id="rId18" Type="http://schemas.openxmlformats.org/officeDocument/2006/relationships/image" Target="../media/image64.svg"/><Relationship Id="rId3" Type="http://schemas.openxmlformats.org/officeDocument/2006/relationships/image" Target="../media/image49.png"/><Relationship Id="rId7" Type="http://schemas.openxmlformats.org/officeDocument/2006/relationships/image" Target="../media/image53.png"/><Relationship Id="rId12" Type="http://schemas.openxmlformats.org/officeDocument/2006/relationships/image" Target="../media/image58.svg"/><Relationship Id="rId17" Type="http://schemas.openxmlformats.org/officeDocument/2006/relationships/image" Target="../media/image63.png"/><Relationship Id="rId2" Type="http://schemas.openxmlformats.org/officeDocument/2006/relationships/image" Target="../media/image48.png"/><Relationship Id="rId16" Type="http://schemas.openxmlformats.org/officeDocument/2006/relationships/image" Target="../media/image62.svg"/><Relationship Id="rId20" Type="http://schemas.openxmlformats.org/officeDocument/2006/relationships/image" Target="../media/image8.png"/><Relationship Id="rId1" Type="http://schemas.openxmlformats.org/officeDocument/2006/relationships/slideLayout" Target="../slideLayouts/slideLayout4.xml"/><Relationship Id="rId6" Type="http://schemas.openxmlformats.org/officeDocument/2006/relationships/image" Target="../media/image52.svg"/><Relationship Id="rId11" Type="http://schemas.openxmlformats.org/officeDocument/2006/relationships/image" Target="../media/image57.png"/><Relationship Id="rId5" Type="http://schemas.openxmlformats.org/officeDocument/2006/relationships/image" Target="../media/image51.png"/><Relationship Id="rId15" Type="http://schemas.openxmlformats.org/officeDocument/2006/relationships/image" Target="../media/image61.png"/><Relationship Id="rId10" Type="http://schemas.openxmlformats.org/officeDocument/2006/relationships/image" Target="../media/image56.svg"/><Relationship Id="rId19" Type="http://schemas.openxmlformats.org/officeDocument/2006/relationships/image" Target="../media/image4.png"/><Relationship Id="rId4" Type="http://schemas.openxmlformats.org/officeDocument/2006/relationships/image" Target="../media/image50.svg"/><Relationship Id="rId9" Type="http://schemas.openxmlformats.org/officeDocument/2006/relationships/image" Target="../media/image55.png"/><Relationship Id="rId14" Type="http://schemas.openxmlformats.org/officeDocument/2006/relationships/image" Target="../media/image60.svg"/></Relationships>
</file>

<file path=ppt/slides/_rels/slide45.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19.xml"/><Relationship Id="rId1" Type="http://schemas.openxmlformats.org/officeDocument/2006/relationships/slideLayout" Target="../slideLayouts/slideLayout4.xml"/><Relationship Id="rId4" Type="http://schemas.openxmlformats.org/officeDocument/2006/relationships/image" Target="../media/image8.png"/></Relationships>
</file>

<file path=ppt/slides/_rels/slide46.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slideLayout" Target="../slideLayouts/slideLayout8.xml"/><Relationship Id="rId1" Type="http://schemas.openxmlformats.org/officeDocument/2006/relationships/tags" Target="../tags/tag39.xml"/><Relationship Id="rId5" Type="http://schemas.openxmlformats.org/officeDocument/2006/relationships/image" Target="../media/image26.gif"/><Relationship Id="rId4" Type="http://schemas.openxmlformats.org/officeDocument/2006/relationships/image" Target="../media/image8.png"/></Relationships>
</file>

<file path=ppt/slides/_rels/slide47.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4.png"/><Relationship Id="rId1" Type="http://schemas.openxmlformats.org/officeDocument/2006/relationships/slideLayout" Target="../slideLayouts/slideLayout6.xml"/></Relationships>
</file>

<file path=ppt/slides/_rels/slide48.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4.png"/><Relationship Id="rId1" Type="http://schemas.openxmlformats.org/officeDocument/2006/relationships/slideLayout" Target="../slideLayouts/slideLayout6.xml"/><Relationship Id="rId5" Type="http://schemas.openxmlformats.org/officeDocument/2006/relationships/image" Target="../media/image11.svg"/><Relationship Id="rId4" Type="http://schemas.openxmlformats.org/officeDocument/2006/relationships/image" Target="../media/image10.png"/></Relationships>
</file>

<file path=ppt/slides/_rels/slide49.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29.jpeg"/><Relationship Id="rId1" Type="http://schemas.openxmlformats.org/officeDocument/2006/relationships/slideLayout" Target="../slideLayouts/slideLayout6.xml"/><Relationship Id="rId4" Type="http://schemas.openxmlformats.org/officeDocument/2006/relationships/image" Target="../media/image7.png"/></Relationships>
</file>

<file path=ppt/slides/_rels/slide5.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slideLayout" Target="../slideLayouts/slideLayout2.xml"/><Relationship Id="rId1" Type="http://schemas.openxmlformats.org/officeDocument/2006/relationships/tags" Target="../tags/tag6.xml"/><Relationship Id="rId4" Type="http://schemas.openxmlformats.org/officeDocument/2006/relationships/image" Target="../media/image7.png"/></Relationships>
</file>

<file path=ppt/slides/_rels/slide50.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4.png"/><Relationship Id="rId1" Type="http://schemas.openxmlformats.org/officeDocument/2006/relationships/slideLayout" Target="../slideLayouts/slideLayout6.xml"/></Relationships>
</file>

<file path=ppt/slides/_rels/slide51.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4.png"/><Relationship Id="rId1" Type="http://schemas.openxmlformats.org/officeDocument/2006/relationships/slideLayout" Target="../slideLayouts/slideLayout6.xml"/></Relationships>
</file>

<file path=ppt/slides/_rels/slide52.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27.gif"/><Relationship Id="rId1" Type="http://schemas.openxmlformats.org/officeDocument/2006/relationships/slideLayout" Target="../slideLayouts/slideLayout6.xml"/><Relationship Id="rId4" Type="http://schemas.openxmlformats.org/officeDocument/2006/relationships/image" Target="../media/image7.png"/></Relationships>
</file>

<file path=ppt/slides/_rels/slide53.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4.png"/><Relationship Id="rId1" Type="http://schemas.openxmlformats.org/officeDocument/2006/relationships/slideLayout" Target="../slideLayouts/slideLayout6.xml"/></Relationships>
</file>

<file path=ppt/slides/_rels/slide54.xml.rels><?xml version="1.0" encoding="UTF-8" standalone="yes"?>
<Relationships xmlns="http://schemas.openxmlformats.org/package/2006/relationships"><Relationship Id="rId3" Type="http://schemas.openxmlformats.org/officeDocument/2006/relationships/image" Target="../media/image65.png"/><Relationship Id="rId2" Type="http://schemas.openxmlformats.org/officeDocument/2006/relationships/image" Target="../media/image4.png"/><Relationship Id="rId1" Type="http://schemas.openxmlformats.org/officeDocument/2006/relationships/slideLayout" Target="../slideLayouts/slideLayout1.xml"/><Relationship Id="rId5" Type="http://schemas.openxmlformats.org/officeDocument/2006/relationships/image" Target="../media/image67.png"/><Relationship Id="rId4" Type="http://schemas.openxmlformats.org/officeDocument/2006/relationships/image" Target="../media/image66.svg"/></Relationships>
</file>

<file path=ppt/slides/_rels/slide6.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slideLayout" Target="../slideLayouts/slideLayout2.xml"/><Relationship Id="rId1" Type="http://schemas.openxmlformats.org/officeDocument/2006/relationships/tags" Target="../tags/tag7.xml"/><Relationship Id="rId4" Type="http://schemas.openxmlformats.org/officeDocument/2006/relationships/image" Target="../media/image7.png"/></Relationships>
</file>

<file path=ppt/slides/_rels/slide7.xml.rels><?xml version="1.0" encoding="UTF-8" standalone="yes"?>
<Relationships xmlns="http://schemas.openxmlformats.org/package/2006/relationships"><Relationship Id="rId3" Type="http://schemas.openxmlformats.org/officeDocument/2006/relationships/notesSlide" Target="../notesSlides/notesSlide4.xml"/><Relationship Id="rId2" Type="http://schemas.openxmlformats.org/officeDocument/2006/relationships/slideLayout" Target="../slideLayouts/slideLayout1.xml"/><Relationship Id="rId1" Type="http://schemas.openxmlformats.org/officeDocument/2006/relationships/tags" Target="../tags/tag8.xml"/><Relationship Id="rId5" Type="http://schemas.openxmlformats.org/officeDocument/2006/relationships/image" Target="../media/image7.png"/><Relationship Id="rId4" Type="http://schemas.openxmlformats.org/officeDocument/2006/relationships/image" Target="../media/image4.png"/></Relationships>
</file>

<file path=ppt/slides/_rels/slide8.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slideLayout" Target="../slideLayouts/slideLayout2.xml"/><Relationship Id="rId1" Type="http://schemas.openxmlformats.org/officeDocument/2006/relationships/tags" Target="../tags/tag9.xml"/><Relationship Id="rId4" Type="http://schemas.openxmlformats.org/officeDocument/2006/relationships/image" Target="../media/image7.png"/></Relationships>
</file>

<file path=ppt/slides/_rels/slide9.xml.rels><?xml version="1.0" encoding="UTF-8" standalone="yes"?>
<Relationships xmlns="http://schemas.openxmlformats.org/package/2006/relationships"><Relationship Id="rId3" Type="http://schemas.openxmlformats.org/officeDocument/2006/relationships/notesSlide" Target="../notesSlides/notesSlide5.xml"/><Relationship Id="rId2" Type="http://schemas.openxmlformats.org/officeDocument/2006/relationships/slideLayout" Target="../slideLayouts/slideLayout2.xml"/><Relationship Id="rId1" Type="http://schemas.openxmlformats.org/officeDocument/2006/relationships/tags" Target="../tags/tag10.xml"/><Relationship Id="rId5" Type="http://schemas.openxmlformats.org/officeDocument/2006/relationships/image" Target="../media/image7.png"/><Relationship Id="rId4" Type="http://schemas.openxmlformats.org/officeDocument/2006/relationships/image" Target="../media/image4.pn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0" name="Groupe 89">
            <a:extLst>
              <a:ext uri="{FF2B5EF4-FFF2-40B4-BE49-F238E27FC236}">
                <a16:creationId xmlns:a16="http://schemas.microsoft.com/office/drawing/2014/main" id="{C0C9F7D3-02CD-454B-8629-43B42D4FC007}"/>
              </a:ext>
            </a:extLst>
          </p:cNvPr>
          <p:cNvGrpSpPr/>
          <p:nvPr/>
        </p:nvGrpSpPr>
        <p:grpSpPr>
          <a:xfrm>
            <a:off x="1804625" y="333710"/>
            <a:ext cx="571989" cy="239615"/>
            <a:chOff x="2670798" y="632748"/>
            <a:chExt cx="571989" cy="239615"/>
          </a:xfrm>
        </p:grpSpPr>
        <p:sp>
          <p:nvSpPr>
            <p:cNvPr id="17" name="Forme libre : forme 16">
              <a:extLst>
                <a:ext uri="{FF2B5EF4-FFF2-40B4-BE49-F238E27FC236}">
                  <a16:creationId xmlns:a16="http://schemas.microsoft.com/office/drawing/2014/main" id="{1E5863C9-D71F-44DC-BD3A-2B16DC289149}"/>
                </a:ext>
              </a:extLst>
            </p:cNvPr>
            <p:cNvSpPr/>
            <p:nvPr/>
          </p:nvSpPr>
          <p:spPr>
            <a:xfrm>
              <a:off x="2670798" y="632748"/>
              <a:ext cx="161926" cy="239615"/>
            </a:xfrm>
            <a:custGeom>
              <a:avLst/>
              <a:gdLst>
                <a:gd name="connsiteX0" fmla="*/ 39053 w 161926"/>
                <a:gd name="connsiteY0" fmla="*/ 164999 h 239615"/>
                <a:gd name="connsiteX1" fmla="*/ 38660 w 161926"/>
                <a:gd name="connsiteY1" fmla="*/ 164999 h 239615"/>
                <a:gd name="connsiteX2" fmla="*/ 18035 w 161926"/>
                <a:gd name="connsiteY2" fmla="*/ 234036 h 239615"/>
                <a:gd name="connsiteX3" fmla="*/ 13627 w 161926"/>
                <a:gd name="connsiteY3" fmla="*/ 239074 h 239615"/>
                <a:gd name="connsiteX4" fmla="*/ 7093 w 161926"/>
                <a:gd name="connsiteY4" fmla="*/ 239074 h 239615"/>
                <a:gd name="connsiteX5" fmla="*/ 1504 w 161926"/>
                <a:gd name="connsiteY5" fmla="*/ 234980 h 239615"/>
                <a:gd name="connsiteX6" fmla="*/ 324 w 161926"/>
                <a:gd name="connsiteY6" fmla="*/ 227896 h 239615"/>
                <a:gd name="connsiteX7" fmla="*/ 67943 w 161926"/>
                <a:gd name="connsiteY7" fmla="*/ 7482 h 239615"/>
                <a:gd name="connsiteX8" fmla="*/ 72194 w 161926"/>
                <a:gd name="connsiteY8" fmla="*/ 1579 h 239615"/>
                <a:gd name="connsiteX9" fmla="*/ 84632 w 161926"/>
                <a:gd name="connsiteY9" fmla="*/ 2366 h 239615"/>
                <a:gd name="connsiteX10" fmla="*/ 88883 w 161926"/>
                <a:gd name="connsiteY10" fmla="*/ 7561 h 239615"/>
                <a:gd name="connsiteX11" fmla="*/ 161225 w 161926"/>
                <a:gd name="connsiteY11" fmla="*/ 226400 h 239615"/>
                <a:gd name="connsiteX12" fmla="*/ 160674 w 161926"/>
                <a:gd name="connsiteY12" fmla="*/ 233485 h 239615"/>
                <a:gd name="connsiteX13" fmla="*/ 155085 w 161926"/>
                <a:gd name="connsiteY13" fmla="*/ 237499 h 239615"/>
                <a:gd name="connsiteX14" fmla="*/ 148158 w 161926"/>
                <a:gd name="connsiteY14" fmla="*/ 237499 h 239615"/>
                <a:gd name="connsiteX15" fmla="*/ 143199 w 161926"/>
                <a:gd name="connsiteY15" fmla="*/ 232540 h 239615"/>
                <a:gd name="connsiteX16" fmla="*/ 120134 w 161926"/>
                <a:gd name="connsiteY16" fmla="*/ 161693 h 239615"/>
                <a:gd name="connsiteX17" fmla="*/ 119347 w 161926"/>
                <a:gd name="connsiteY17" fmla="*/ 161693 h 239615"/>
                <a:gd name="connsiteX18" fmla="*/ 44091 w 161926"/>
                <a:gd name="connsiteY18" fmla="*/ 147287 h 239615"/>
                <a:gd name="connsiteX19" fmla="*/ 114938 w 161926"/>
                <a:gd name="connsiteY19" fmla="*/ 144611 h 239615"/>
                <a:gd name="connsiteX20" fmla="*/ 78649 w 161926"/>
                <a:gd name="connsiteY20" fmla="*/ 32751 h 2396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1926" h="239615">
                  <a:moveTo>
                    <a:pt x="39053" y="164999"/>
                  </a:moveTo>
                  <a:lnTo>
                    <a:pt x="38660" y="164999"/>
                  </a:lnTo>
                  <a:lnTo>
                    <a:pt x="18035" y="234036"/>
                  </a:lnTo>
                  <a:cubicBezTo>
                    <a:pt x="17489" y="236341"/>
                    <a:pt x="15839" y="238227"/>
                    <a:pt x="13627" y="239074"/>
                  </a:cubicBezTo>
                  <a:cubicBezTo>
                    <a:pt x="11507" y="239782"/>
                    <a:pt x="9214" y="239782"/>
                    <a:pt x="7093" y="239074"/>
                  </a:cubicBezTo>
                  <a:cubicBezTo>
                    <a:pt x="4878" y="238270"/>
                    <a:pt x="2939" y="236850"/>
                    <a:pt x="1504" y="234980"/>
                  </a:cubicBezTo>
                  <a:cubicBezTo>
                    <a:pt x="-6" y="232946"/>
                    <a:pt x="-446" y="230310"/>
                    <a:pt x="324" y="227896"/>
                  </a:cubicBezTo>
                  <a:lnTo>
                    <a:pt x="67943" y="7482"/>
                  </a:lnTo>
                  <a:cubicBezTo>
                    <a:pt x="68490" y="5015"/>
                    <a:pt x="70027" y="2880"/>
                    <a:pt x="72194" y="1579"/>
                  </a:cubicBezTo>
                  <a:cubicBezTo>
                    <a:pt x="76093" y="-800"/>
                    <a:pt x="81063" y="-485"/>
                    <a:pt x="84632" y="2366"/>
                  </a:cubicBezTo>
                  <a:cubicBezTo>
                    <a:pt x="86569" y="3597"/>
                    <a:pt x="88059" y="5418"/>
                    <a:pt x="88883" y="7561"/>
                  </a:cubicBezTo>
                  <a:lnTo>
                    <a:pt x="161225" y="226400"/>
                  </a:lnTo>
                  <a:cubicBezTo>
                    <a:pt x="162262" y="228701"/>
                    <a:pt x="162054" y="231372"/>
                    <a:pt x="160674" y="233485"/>
                  </a:cubicBezTo>
                  <a:cubicBezTo>
                    <a:pt x="159261" y="235359"/>
                    <a:pt x="157312" y="236759"/>
                    <a:pt x="155085" y="237499"/>
                  </a:cubicBezTo>
                  <a:cubicBezTo>
                    <a:pt x="152843" y="238285"/>
                    <a:pt x="150400" y="238285"/>
                    <a:pt x="148158" y="237499"/>
                  </a:cubicBezTo>
                  <a:cubicBezTo>
                    <a:pt x="145819" y="236715"/>
                    <a:pt x="143983" y="234879"/>
                    <a:pt x="143199" y="232540"/>
                  </a:cubicBezTo>
                  <a:lnTo>
                    <a:pt x="120134" y="161693"/>
                  </a:lnTo>
                  <a:lnTo>
                    <a:pt x="119347" y="161693"/>
                  </a:lnTo>
                  <a:close/>
                  <a:moveTo>
                    <a:pt x="44091" y="147287"/>
                  </a:moveTo>
                  <a:lnTo>
                    <a:pt x="114938" y="144611"/>
                  </a:lnTo>
                  <a:lnTo>
                    <a:pt x="78649" y="32751"/>
                  </a:lnTo>
                  <a:close/>
                </a:path>
              </a:pathLst>
            </a:custGeom>
            <a:solidFill>
              <a:schemeClr val="accent5"/>
            </a:solidFill>
            <a:ln w="12700" cap="flat">
              <a:solidFill>
                <a:schemeClr val="accent5"/>
              </a:solidFill>
              <a:prstDash val="solid"/>
              <a:miter/>
            </a:ln>
          </p:spPr>
          <p:txBody>
            <a:bodyPr rtlCol="0" anchor="ctr"/>
            <a:lstStyle/>
            <a:p>
              <a:endParaRPr lang="fr-FR"/>
            </a:p>
          </p:txBody>
        </p:sp>
        <p:sp>
          <p:nvSpPr>
            <p:cNvPr id="18" name="Forme libre : forme 17">
              <a:extLst>
                <a:ext uri="{FF2B5EF4-FFF2-40B4-BE49-F238E27FC236}">
                  <a16:creationId xmlns:a16="http://schemas.microsoft.com/office/drawing/2014/main" id="{987EA5F7-06F3-4A10-BEB4-85EEDFD6AB5E}"/>
                </a:ext>
              </a:extLst>
            </p:cNvPr>
            <p:cNvSpPr/>
            <p:nvPr/>
          </p:nvSpPr>
          <p:spPr>
            <a:xfrm>
              <a:off x="2844242" y="731699"/>
              <a:ext cx="107565" cy="133320"/>
            </a:xfrm>
            <a:custGeom>
              <a:avLst/>
              <a:gdLst>
                <a:gd name="connsiteX0" fmla="*/ 1242 w 107565"/>
                <a:gd name="connsiteY0" fmla="*/ 14487 h 133320"/>
                <a:gd name="connsiteX1" fmla="*/ 849 w 107565"/>
                <a:gd name="connsiteY1" fmla="*/ 5435 h 133320"/>
                <a:gd name="connsiteX2" fmla="*/ 6202 w 107565"/>
                <a:gd name="connsiteY2" fmla="*/ 633 h 133320"/>
                <a:gd name="connsiteX3" fmla="*/ 13286 w 107565"/>
                <a:gd name="connsiteY3" fmla="*/ 633 h 133320"/>
                <a:gd name="connsiteX4" fmla="*/ 18875 w 107565"/>
                <a:gd name="connsiteY4" fmla="*/ 7166 h 133320"/>
                <a:gd name="connsiteX5" fmla="*/ 57133 w 107565"/>
                <a:gd name="connsiteY5" fmla="*/ 111312 h 133320"/>
                <a:gd name="connsiteX6" fmla="*/ 88621 w 107565"/>
                <a:gd name="connsiteY6" fmla="*/ 10630 h 133320"/>
                <a:gd name="connsiteX7" fmla="*/ 94210 w 107565"/>
                <a:gd name="connsiteY7" fmla="*/ 2758 h 133320"/>
                <a:gd name="connsiteX8" fmla="*/ 101294 w 107565"/>
                <a:gd name="connsiteY8" fmla="*/ 2207 h 133320"/>
                <a:gd name="connsiteX9" fmla="*/ 106647 w 107565"/>
                <a:gd name="connsiteY9" fmla="*/ 7324 h 133320"/>
                <a:gd name="connsiteX10" fmla="*/ 106647 w 107565"/>
                <a:gd name="connsiteY10" fmla="*/ 16219 h 133320"/>
                <a:gd name="connsiteX11" fmla="*/ 69807 w 107565"/>
                <a:gd name="connsiteY11" fmla="*/ 124851 h 133320"/>
                <a:gd name="connsiteX12" fmla="*/ 65005 w 107565"/>
                <a:gd name="connsiteY12" fmla="*/ 130440 h 133320"/>
                <a:gd name="connsiteX13" fmla="*/ 56739 w 107565"/>
                <a:gd name="connsiteY13" fmla="*/ 133117 h 133320"/>
                <a:gd name="connsiteX14" fmla="*/ 48080 w 107565"/>
                <a:gd name="connsiteY14" fmla="*/ 132408 h 133320"/>
                <a:gd name="connsiteX15" fmla="*/ 42491 w 107565"/>
                <a:gd name="connsiteY15" fmla="*/ 126819 h 1333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7565" h="133320">
                  <a:moveTo>
                    <a:pt x="1242" y="14487"/>
                  </a:moveTo>
                  <a:cubicBezTo>
                    <a:pt x="-327" y="11706"/>
                    <a:pt x="-474" y="8342"/>
                    <a:pt x="849" y="5435"/>
                  </a:cubicBezTo>
                  <a:cubicBezTo>
                    <a:pt x="1944" y="3201"/>
                    <a:pt x="3863" y="1480"/>
                    <a:pt x="6202" y="633"/>
                  </a:cubicBezTo>
                  <a:cubicBezTo>
                    <a:pt x="8485" y="-225"/>
                    <a:pt x="11003" y="-225"/>
                    <a:pt x="13286" y="633"/>
                  </a:cubicBezTo>
                  <a:cubicBezTo>
                    <a:pt x="15981" y="1934"/>
                    <a:pt x="18007" y="4303"/>
                    <a:pt x="18875" y="7166"/>
                  </a:cubicBezTo>
                  <a:lnTo>
                    <a:pt x="57133" y="111312"/>
                  </a:lnTo>
                  <a:lnTo>
                    <a:pt x="88621" y="10630"/>
                  </a:lnTo>
                  <a:cubicBezTo>
                    <a:pt x="89364" y="7368"/>
                    <a:pt x="91375" y="4536"/>
                    <a:pt x="94210" y="2758"/>
                  </a:cubicBezTo>
                  <a:cubicBezTo>
                    <a:pt x="96349" y="1458"/>
                    <a:pt x="98979" y="1254"/>
                    <a:pt x="101294" y="2207"/>
                  </a:cubicBezTo>
                  <a:cubicBezTo>
                    <a:pt x="103672" y="3158"/>
                    <a:pt x="105590" y="4991"/>
                    <a:pt x="106647" y="7324"/>
                  </a:cubicBezTo>
                  <a:cubicBezTo>
                    <a:pt x="107807" y="10175"/>
                    <a:pt x="107807" y="13367"/>
                    <a:pt x="106647" y="16219"/>
                  </a:cubicBezTo>
                  <a:lnTo>
                    <a:pt x="69807" y="124851"/>
                  </a:lnTo>
                  <a:cubicBezTo>
                    <a:pt x="68976" y="127258"/>
                    <a:pt x="67259" y="129257"/>
                    <a:pt x="65005" y="130440"/>
                  </a:cubicBezTo>
                  <a:cubicBezTo>
                    <a:pt x="62458" y="131880"/>
                    <a:pt x="59647" y="132790"/>
                    <a:pt x="56739" y="133117"/>
                  </a:cubicBezTo>
                  <a:cubicBezTo>
                    <a:pt x="53836" y="133526"/>
                    <a:pt x="50878" y="133284"/>
                    <a:pt x="48080" y="132408"/>
                  </a:cubicBezTo>
                  <a:cubicBezTo>
                    <a:pt x="45440" y="131532"/>
                    <a:pt x="43368" y="129460"/>
                    <a:pt x="42491" y="126819"/>
                  </a:cubicBezTo>
                  <a:close/>
                </a:path>
              </a:pathLst>
            </a:custGeom>
            <a:solidFill>
              <a:schemeClr val="accent5"/>
            </a:solidFill>
            <a:ln w="12700" cap="flat">
              <a:solidFill>
                <a:schemeClr val="accent5"/>
              </a:solidFill>
              <a:prstDash val="solid"/>
              <a:miter/>
            </a:ln>
          </p:spPr>
          <p:txBody>
            <a:bodyPr rtlCol="0" anchor="ctr"/>
            <a:lstStyle/>
            <a:p>
              <a:endParaRPr lang="fr-FR"/>
            </a:p>
          </p:txBody>
        </p:sp>
        <p:sp>
          <p:nvSpPr>
            <p:cNvPr id="19" name="Forme libre : forme 18">
              <a:extLst>
                <a:ext uri="{FF2B5EF4-FFF2-40B4-BE49-F238E27FC236}">
                  <a16:creationId xmlns:a16="http://schemas.microsoft.com/office/drawing/2014/main" id="{3212B871-0844-4B43-BA4D-94A0C75F037C}"/>
                </a:ext>
              </a:extLst>
            </p:cNvPr>
            <p:cNvSpPr/>
            <p:nvPr/>
          </p:nvSpPr>
          <p:spPr>
            <a:xfrm>
              <a:off x="2971941" y="722624"/>
              <a:ext cx="125160" cy="143390"/>
            </a:xfrm>
            <a:custGeom>
              <a:avLst/>
              <a:gdLst>
                <a:gd name="connsiteX0" fmla="*/ 118360 w 125160"/>
                <a:gd name="connsiteY0" fmla="*/ 63158 h 143390"/>
                <a:gd name="connsiteX1" fmla="*/ 99782 w 125160"/>
                <a:gd name="connsiteY1" fmla="*/ 68905 h 143390"/>
                <a:gd name="connsiteX2" fmla="*/ 71128 w 125160"/>
                <a:gd name="connsiteY2" fmla="*/ 73864 h 143390"/>
                <a:gd name="connsiteX3" fmla="*/ 41215 w 125160"/>
                <a:gd name="connsiteY3" fmla="*/ 77721 h 143390"/>
                <a:gd name="connsiteX4" fmla="*/ 18544 w 125160"/>
                <a:gd name="connsiteY4" fmla="*/ 79610 h 143390"/>
                <a:gd name="connsiteX5" fmla="*/ 23110 w 125160"/>
                <a:gd name="connsiteY5" fmla="*/ 99448 h 143390"/>
                <a:gd name="connsiteX6" fmla="*/ 33264 w 125160"/>
                <a:gd name="connsiteY6" fmla="*/ 114483 h 143390"/>
                <a:gd name="connsiteX7" fmla="*/ 47906 w 125160"/>
                <a:gd name="connsiteY7" fmla="*/ 123299 h 143390"/>
                <a:gd name="connsiteX8" fmla="*/ 66326 w 125160"/>
                <a:gd name="connsiteY8" fmla="*/ 124244 h 143390"/>
                <a:gd name="connsiteX9" fmla="*/ 87659 w 125160"/>
                <a:gd name="connsiteY9" fmla="*/ 115821 h 143390"/>
                <a:gd name="connsiteX10" fmla="*/ 107024 w 125160"/>
                <a:gd name="connsiteY10" fmla="*/ 96614 h 143390"/>
                <a:gd name="connsiteX11" fmla="*/ 113951 w 125160"/>
                <a:gd name="connsiteY11" fmla="*/ 92757 h 143390"/>
                <a:gd name="connsiteX12" fmla="*/ 120643 w 125160"/>
                <a:gd name="connsiteY12" fmla="*/ 94331 h 143390"/>
                <a:gd name="connsiteX13" fmla="*/ 124736 w 125160"/>
                <a:gd name="connsiteY13" fmla="*/ 99526 h 143390"/>
                <a:gd name="connsiteX14" fmla="*/ 123949 w 125160"/>
                <a:gd name="connsiteY14" fmla="*/ 106611 h 143390"/>
                <a:gd name="connsiteX15" fmla="*/ 97657 w 125160"/>
                <a:gd name="connsiteY15" fmla="*/ 131565 h 143390"/>
                <a:gd name="connsiteX16" fmla="*/ 71128 w 125160"/>
                <a:gd name="connsiteY16" fmla="*/ 142271 h 143390"/>
                <a:gd name="connsiteX17" fmla="*/ 44049 w 125160"/>
                <a:gd name="connsiteY17" fmla="*/ 141326 h 143390"/>
                <a:gd name="connsiteX18" fmla="*/ 21457 w 125160"/>
                <a:gd name="connsiteY18" fmla="*/ 128652 h 143390"/>
                <a:gd name="connsiteX19" fmla="*/ 5713 w 125160"/>
                <a:gd name="connsiteY19" fmla="*/ 105745 h 143390"/>
                <a:gd name="connsiteX20" fmla="*/ -34 w 125160"/>
                <a:gd name="connsiteY20" fmla="*/ 74258 h 143390"/>
                <a:gd name="connsiteX21" fmla="*/ 2800 w 125160"/>
                <a:gd name="connsiteY21" fmla="*/ 49304 h 143390"/>
                <a:gd name="connsiteX22" fmla="*/ 11853 w 125160"/>
                <a:gd name="connsiteY22" fmla="*/ 26869 h 143390"/>
                <a:gd name="connsiteX23" fmla="*/ 27597 w 125160"/>
                <a:gd name="connsiteY23" fmla="*/ 9551 h 143390"/>
                <a:gd name="connsiteX24" fmla="*/ 51606 w 125160"/>
                <a:gd name="connsiteY24" fmla="*/ 498 h 143390"/>
                <a:gd name="connsiteX25" fmla="*/ 75222 w 125160"/>
                <a:gd name="connsiteY25" fmla="*/ 1836 h 143390"/>
                <a:gd name="connsiteX26" fmla="*/ 96712 w 125160"/>
                <a:gd name="connsiteY26" fmla="*/ 11676 h 143390"/>
                <a:gd name="connsiteX27" fmla="*/ 112456 w 125160"/>
                <a:gd name="connsiteY27" fmla="*/ 29309 h 143390"/>
                <a:gd name="connsiteX28" fmla="*/ 120957 w 125160"/>
                <a:gd name="connsiteY28" fmla="*/ 54263 h 143390"/>
                <a:gd name="connsiteX29" fmla="*/ 118360 w 125160"/>
                <a:gd name="connsiteY29" fmla="*/ 63158 h 143390"/>
                <a:gd name="connsiteX30" fmla="*/ 50976 w 125160"/>
                <a:gd name="connsiteY30" fmla="*/ 20020 h 143390"/>
                <a:gd name="connsiteX31" fmla="*/ 37673 w 125160"/>
                <a:gd name="connsiteY31" fmla="*/ 25609 h 143390"/>
                <a:gd name="connsiteX32" fmla="*/ 28305 w 125160"/>
                <a:gd name="connsiteY32" fmla="*/ 35055 h 143390"/>
                <a:gd name="connsiteX33" fmla="*/ 22322 w 125160"/>
                <a:gd name="connsiteY33" fmla="*/ 47100 h 143390"/>
                <a:gd name="connsiteX34" fmla="*/ 19489 w 125160"/>
                <a:gd name="connsiteY34" fmla="*/ 61111 h 143390"/>
                <a:gd name="connsiteX35" fmla="*/ 61131 w 125160"/>
                <a:gd name="connsiteY35" fmla="*/ 57648 h 143390"/>
                <a:gd name="connsiteX36" fmla="*/ 102065 w 125160"/>
                <a:gd name="connsiteY36" fmla="*/ 49776 h 143390"/>
                <a:gd name="connsiteX37" fmla="*/ 96082 w 125160"/>
                <a:gd name="connsiteY37" fmla="*/ 36158 h 143390"/>
                <a:gd name="connsiteX38" fmla="*/ 84983 w 125160"/>
                <a:gd name="connsiteY38" fmla="*/ 25609 h 143390"/>
                <a:gd name="connsiteX39" fmla="*/ 69239 w 125160"/>
                <a:gd name="connsiteY39" fmla="*/ 19784 h 143390"/>
                <a:gd name="connsiteX40" fmla="*/ 50976 w 125160"/>
                <a:gd name="connsiteY40" fmla="*/ 20020 h 143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125160" h="143390">
                  <a:moveTo>
                    <a:pt x="118360" y="63158"/>
                  </a:moveTo>
                  <a:cubicBezTo>
                    <a:pt x="112472" y="65949"/>
                    <a:pt x="106217" y="67884"/>
                    <a:pt x="99782" y="68905"/>
                  </a:cubicBezTo>
                  <a:cubicBezTo>
                    <a:pt x="90965" y="70715"/>
                    <a:pt x="81362" y="72368"/>
                    <a:pt x="71128" y="73864"/>
                  </a:cubicBezTo>
                  <a:cubicBezTo>
                    <a:pt x="60895" y="75360"/>
                    <a:pt x="50898" y="76698"/>
                    <a:pt x="41215" y="77721"/>
                  </a:cubicBezTo>
                  <a:cubicBezTo>
                    <a:pt x="31533" y="78745"/>
                    <a:pt x="23897" y="79374"/>
                    <a:pt x="18544" y="79610"/>
                  </a:cubicBezTo>
                  <a:cubicBezTo>
                    <a:pt x="18953" y="86431"/>
                    <a:pt x="20496" y="93135"/>
                    <a:pt x="23110" y="99448"/>
                  </a:cubicBezTo>
                  <a:cubicBezTo>
                    <a:pt x="25457" y="105087"/>
                    <a:pt x="28909" y="110200"/>
                    <a:pt x="33264" y="114483"/>
                  </a:cubicBezTo>
                  <a:cubicBezTo>
                    <a:pt x="37401" y="118511"/>
                    <a:pt x="42412" y="121528"/>
                    <a:pt x="47906" y="123299"/>
                  </a:cubicBezTo>
                  <a:cubicBezTo>
                    <a:pt x="53845" y="125289"/>
                    <a:pt x="60215" y="125616"/>
                    <a:pt x="66326" y="124244"/>
                  </a:cubicBezTo>
                  <a:cubicBezTo>
                    <a:pt x="73982" y="123084"/>
                    <a:pt x="81276" y="120204"/>
                    <a:pt x="87659" y="115821"/>
                  </a:cubicBezTo>
                  <a:cubicBezTo>
                    <a:pt x="94994" y="110372"/>
                    <a:pt x="101515" y="103904"/>
                    <a:pt x="107024" y="96614"/>
                  </a:cubicBezTo>
                  <a:cubicBezTo>
                    <a:pt x="108765" y="94501"/>
                    <a:pt x="111239" y="93124"/>
                    <a:pt x="113951" y="92757"/>
                  </a:cubicBezTo>
                  <a:cubicBezTo>
                    <a:pt x="116297" y="92488"/>
                    <a:pt x="118663" y="93044"/>
                    <a:pt x="120643" y="94331"/>
                  </a:cubicBezTo>
                  <a:cubicBezTo>
                    <a:pt x="122561" y="95543"/>
                    <a:pt x="124006" y="97377"/>
                    <a:pt x="124736" y="99526"/>
                  </a:cubicBezTo>
                  <a:cubicBezTo>
                    <a:pt x="125435" y="101898"/>
                    <a:pt x="125151" y="104451"/>
                    <a:pt x="123949" y="106611"/>
                  </a:cubicBezTo>
                  <a:cubicBezTo>
                    <a:pt x="116759" y="116444"/>
                    <a:pt x="107852" y="124898"/>
                    <a:pt x="97657" y="131565"/>
                  </a:cubicBezTo>
                  <a:cubicBezTo>
                    <a:pt x="89489" y="136620"/>
                    <a:pt x="80517" y="140241"/>
                    <a:pt x="71128" y="142271"/>
                  </a:cubicBezTo>
                  <a:cubicBezTo>
                    <a:pt x="62147" y="144020"/>
                    <a:pt x="52886" y="143697"/>
                    <a:pt x="44049" y="141326"/>
                  </a:cubicBezTo>
                  <a:cubicBezTo>
                    <a:pt x="35618" y="138957"/>
                    <a:pt x="27873" y="134612"/>
                    <a:pt x="21457" y="128652"/>
                  </a:cubicBezTo>
                  <a:cubicBezTo>
                    <a:pt x="14617" y="122242"/>
                    <a:pt x="9246" y="114428"/>
                    <a:pt x="5713" y="105745"/>
                  </a:cubicBezTo>
                  <a:cubicBezTo>
                    <a:pt x="1716" y="95738"/>
                    <a:pt x="-238" y="85032"/>
                    <a:pt x="-34" y="74258"/>
                  </a:cubicBezTo>
                  <a:cubicBezTo>
                    <a:pt x="-38" y="65859"/>
                    <a:pt x="912" y="57487"/>
                    <a:pt x="2800" y="49304"/>
                  </a:cubicBezTo>
                  <a:cubicBezTo>
                    <a:pt x="4644" y="41404"/>
                    <a:pt x="7697" y="33836"/>
                    <a:pt x="11853" y="26869"/>
                  </a:cubicBezTo>
                  <a:cubicBezTo>
                    <a:pt x="15866" y="20084"/>
                    <a:pt x="21224" y="14190"/>
                    <a:pt x="27597" y="9551"/>
                  </a:cubicBezTo>
                  <a:cubicBezTo>
                    <a:pt x="34725" y="4588"/>
                    <a:pt x="42976" y="1477"/>
                    <a:pt x="51606" y="498"/>
                  </a:cubicBezTo>
                  <a:cubicBezTo>
                    <a:pt x="59494" y="-490"/>
                    <a:pt x="67496" y="-36"/>
                    <a:pt x="75222" y="1836"/>
                  </a:cubicBezTo>
                  <a:cubicBezTo>
                    <a:pt x="82959" y="3680"/>
                    <a:pt x="90260" y="7023"/>
                    <a:pt x="96712" y="11676"/>
                  </a:cubicBezTo>
                  <a:cubicBezTo>
                    <a:pt x="103116" y="16409"/>
                    <a:pt x="108475" y="22412"/>
                    <a:pt x="112456" y="29309"/>
                  </a:cubicBezTo>
                  <a:cubicBezTo>
                    <a:pt x="116952" y="36965"/>
                    <a:pt x="119844" y="45455"/>
                    <a:pt x="120957" y="54263"/>
                  </a:cubicBezTo>
                  <a:cubicBezTo>
                    <a:pt x="121969" y="57481"/>
                    <a:pt x="120944" y="60991"/>
                    <a:pt x="118360" y="63158"/>
                  </a:cubicBezTo>
                  <a:close/>
                  <a:moveTo>
                    <a:pt x="50976" y="20020"/>
                  </a:moveTo>
                  <a:cubicBezTo>
                    <a:pt x="46196" y="20919"/>
                    <a:pt x="41661" y="22825"/>
                    <a:pt x="37673" y="25609"/>
                  </a:cubicBezTo>
                  <a:cubicBezTo>
                    <a:pt x="34037" y="28204"/>
                    <a:pt x="30869" y="31398"/>
                    <a:pt x="28305" y="35055"/>
                  </a:cubicBezTo>
                  <a:cubicBezTo>
                    <a:pt x="25663" y="38714"/>
                    <a:pt x="23642" y="42784"/>
                    <a:pt x="22322" y="47100"/>
                  </a:cubicBezTo>
                  <a:cubicBezTo>
                    <a:pt x="20896" y="51660"/>
                    <a:pt x="19946" y="56355"/>
                    <a:pt x="19489" y="61111"/>
                  </a:cubicBezTo>
                  <a:cubicBezTo>
                    <a:pt x="33444" y="61190"/>
                    <a:pt x="47380" y="60031"/>
                    <a:pt x="61131" y="57648"/>
                  </a:cubicBezTo>
                  <a:cubicBezTo>
                    <a:pt x="74356" y="55391"/>
                    <a:pt x="88000" y="52767"/>
                    <a:pt x="102065" y="49776"/>
                  </a:cubicBezTo>
                  <a:cubicBezTo>
                    <a:pt x="101013" y="44878"/>
                    <a:pt x="98978" y="40245"/>
                    <a:pt x="96082" y="36158"/>
                  </a:cubicBezTo>
                  <a:cubicBezTo>
                    <a:pt x="93150" y="31913"/>
                    <a:pt x="89371" y="28322"/>
                    <a:pt x="84983" y="25609"/>
                  </a:cubicBezTo>
                  <a:cubicBezTo>
                    <a:pt x="80178" y="22633"/>
                    <a:pt x="74824" y="20652"/>
                    <a:pt x="69239" y="19784"/>
                  </a:cubicBezTo>
                  <a:cubicBezTo>
                    <a:pt x="63187" y="18767"/>
                    <a:pt x="57000" y="18847"/>
                    <a:pt x="50976" y="20020"/>
                  </a:cubicBezTo>
                  <a:close/>
                </a:path>
              </a:pathLst>
            </a:custGeom>
            <a:solidFill>
              <a:schemeClr val="accent5"/>
            </a:solidFill>
            <a:ln w="12700" cap="flat">
              <a:solidFill>
                <a:schemeClr val="accent5"/>
              </a:solidFill>
              <a:prstDash val="solid"/>
              <a:miter/>
            </a:ln>
          </p:spPr>
          <p:txBody>
            <a:bodyPr rtlCol="0" anchor="ctr"/>
            <a:lstStyle/>
            <a:p>
              <a:endParaRPr lang="fr-FR"/>
            </a:p>
          </p:txBody>
        </p:sp>
        <p:sp>
          <p:nvSpPr>
            <p:cNvPr id="20" name="Forme libre : forme 19">
              <a:extLst>
                <a:ext uri="{FF2B5EF4-FFF2-40B4-BE49-F238E27FC236}">
                  <a16:creationId xmlns:a16="http://schemas.microsoft.com/office/drawing/2014/main" id="{8688D9C0-34FC-4CD2-9224-EF17A283ECF3}"/>
                </a:ext>
              </a:extLst>
            </p:cNvPr>
            <p:cNvSpPr/>
            <p:nvPr/>
          </p:nvSpPr>
          <p:spPr>
            <a:xfrm>
              <a:off x="3120498" y="725736"/>
              <a:ext cx="122289" cy="139492"/>
            </a:xfrm>
            <a:custGeom>
              <a:avLst/>
              <a:gdLst>
                <a:gd name="connsiteX0" fmla="*/ 46396 w 122289"/>
                <a:gd name="connsiteY0" fmla="*/ 456 h 139492"/>
                <a:gd name="connsiteX1" fmla="*/ 63557 w 122289"/>
                <a:gd name="connsiteY1" fmla="*/ 849 h 139492"/>
                <a:gd name="connsiteX2" fmla="*/ 79300 w 122289"/>
                <a:gd name="connsiteY2" fmla="*/ 6832 h 139492"/>
                <a:gd name="connsiteX3" fmla="*/ 100161 w 122289"/>
                <a:gd name="connsiteY3" fmla="*/ 36194 h 139492"/>
                <a:gd name="connsiteX4" fmla="*/ 99216 w 122289"/>
                <a:gd name="connsiteY4" fmla="*/ 43121 h 139492"/>
                <a:gd name="connsiteX5" fmla="*/ 94021 w 122289"/>
                <a:gd name="connsiteY5" fmla="*/ 46585 h 139492"/>
                <a:gd name="connsiteX6" fmla="*/ 87723 w 122289"/>
                <a:gd name="connsiteY6" fmla="*/ 45798 h 139492"/>
                <a:gd name="connsiteX7" fmla="*/ 83315 w 122289"/>
                <a:gd name="connsiteY7" fmla="*/ 40445 h 139492"/>
                <a:gd name="connsiteX8" fmla="*/ 69854 w 122289"/>
                <a:gd name="connsiteY8" fmla="*/ 21788 h 139492"/>
                <a:gd name="connsiteX9" fmla="*/ 47970 w 122289"/>
                <a:gd name="connsiteY9" fmla="*/ 18167 h 139492"/>
                <a:gd name="connsiteX10" fmla="*/ 33329 w 122289"/>
                <a:gd name="connsiteY10" fmla="*/ 24465 h 139492"/>
                <a:gd name="connsiteX11" fmla="*/ 23961 w 122289"/>
                <a:gd name="connsiteY11" fmla="*/ 36037 h 139492"/>
                <a:gd name="connsiteX12" fmla="*/ 18765 w 122289"/>
                <a:gd name="connsiteY12" fmla="*/ 50993 h 139492"/>
                <a:gd name="connsiteX13" fmla="*/ 17585 w 122289"/>
                <a:gd name="connsiteY13" fmla="*/ 67682 h 139492"/>
                <a:gd name="connsiteX14" fmla="*/ 20655 w 122289"/>
                <a:gd name="connsiteY14" fmla="*/ 87125 h 139492"/>
                <a:gd name="connsiteX15" fmla="*/ 28527 w 122289"/>
                <a:gd name="connsiteY15" fmla="*/ 103971 h 139492"/>
                <a:gd name="connsiteX16" fmla="*/ 40649 w 122289"/>
                <a:gd name="connsiteY16" fmla="*/ 116094 h 139492"/>
                <a:gd name="connsiteX17" fmla="*/ 56393 w 122289"/>
                <a:gd name="connsiteY17" fmla="*/ 120738 h 139492"/>
                <a:gd name="connsiteX18" fmla="*/ 80639 w 122289"/>
                <a:gd name="connsiteY18" fmla="*/ 115149 h 139492"/>
                <a:gd name="connsiteX19" fmla="*/ 105199 w 122289"/>
                <a:gd name="connsiteY19" fmla="*/ 95627 h 139492"/>
                <a:gd name="connsiteX20" fmla="*/ 112126 w 122289"/>
                <a:gd name="connsiteY20" fmla="*/ 92006 h 139492"/>
                <a:gd name="connsiteX21" fmla="*/ 118660 w 122289"/>
                <a:gd name="connsiteY21" fmla="*/ 93895 h 139492"/>
                <a:gd name="connsiteX22" fmla="*/ 122124 w 122289"/>
                <a:gd name="connsiteY22" fmla="*/ 99327 h 139492"/>
                <a:gd name="connsiteX23" fmla="*/ 120156 w 122289"/>
                <a:gd name="connsiteY23" fmla="*/ 106018 h 139492"/>
                <a:gd name="connsiteX24" fmla="*/ 105593 w 122289"/>
                <a:gd name="connsiteY24" fmla="*/ 121053 h 139492"/>
                <a:gd name="connsiteX25" fmla="*/ 88904 w 122289"/>
                <a:gd name="connsiteY25" fmla="*/ 131444 h 139492"/>
                <a:gd name="connsiteX26" fmla="*/ 71743 w 122289"/>
                <a:gd name="connsiteY26" fmla="*/ 137505 h 139492"/>
                <a:gd name="connsiteX27" fmla="*/ 56000 w 122289"/>
                <a:gd name="connsiteY27" fmla="*/ 139473 h 139492"/>
                <a:gd name="connsiteX28" fmla="*/ 31675 w 122289"/>
                <a:gd name="connsiteY28" fmla="*/ 133176 h 139492"/>
                <a:gd name="connsiteX29" fmla="*/ 13964 w 122289"/>
                <a:gd name="connsiteY29" fmla="*/ 117039 h 139492"/>
                <a:gd name="connsiteX30" fmla="*/ 3415 w 122289"/>
                <a:gd name="connsiteY30" fmla="*/ 94525 h 139492"/>
                <a:gd name="connsiteX31" fmla="*/ -48 w 122289"/>
                <a:gd name="connsiteY31" fmla="*/ 68390 h 139492"/>
                <a:gd name="connsiteX32" fmla="*/ 2471 w 122289"/>
                <a:gd name="connsiteY32" fmla="*/ 45562 h 139492"/>
                <a:gd name="connsiteX33" fmla="*/ 10343 w 122289"/>
                <a:gd name="connsiteY33" fmla="*/ 24780 h 139492"/>
                <a:gd name="connsiteX34" fmla="*/ 24906 w 122289"/>
                <a:gd name="connsiteY34" fmla="*/ 9036 h 139492"/>
                <a:gd name="connsiteX35" fmla="*/ 46396 w 122289"/>
                <a:gd name="connsiteY35" fmla="*/ 456 h 1394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22289" h="139492">
                  <a:moveTo>
                    <a:pt x="46396" y="456"/>
                  </a:moveTo>
                  <a:cubicBezTo>
                    <a:pt x="52103" y="-278"/>
                    <a:pt x="57889" y="-145"/>
                    <a:pt x="63557" y="849"/>
                  </a:cubicBezTo>
                  <a:cubicBezTo>
                    <a:pt x="69132" y="1843"/>
                    <a:pt x="74472" y="3872"/>
                    <a:pt x="79300" y="6832"/>
                  </a:cubicBezTo>
                  <a:cubicBezTo>
                    <a:pt x="89859" y="13480"/>
                    <a:pt x="97359" y="24035"/>
                    <a:pt x="100161" y="36194"/>
                  </a:cubicBezTo>
                  <a:cubicBezTo>
                    <a:pt x="101026" y="38516"/>
                    <a:pt x="100671" y="41116"/>
                    <a:pt x="99216" y="43121"/>
                  </a:cubicBezTo>
                  <a:cubicBezTo>
                    <a:pt x="97923" y="44827"/>
                    <a:pt x="96093" y="46047"/>
                    <a:pt x="94021" y="46585"/>
                  </a:cubicBezTo>
                  <a:cubicBezTo>
                    <a:pt x="91894" y="47063"/>
                    <a:pt x="89667" y="46785"/>
                    <a:pt x="87723" y="45798"/>
                  </a:cubicBezTo>
                  <a:cubicBezTo>
                    <a:pt x="85505" y="44792"/>
                    <a:pt x="83877" y="42815"/>
                    <a:pt x="83315" y="40445"/>
                  </a:cubicBezTo>
                  <a:cubicBezTo>
                    <a:pt x="80786" y="33024"/>
                    <a:pt x="76099" y="26528"/>
                    <a:pt x="69854" y="21788"/>
                  </a:cubicBezTo>
                  <a:cubicBezTo>
                    <a:pt x="63434" y="17453"/>
                    <a:pt x="55444" y="16131"/>
                    <a:pt x="47970" y="18167"/>
                  </a:cubicBezTo>
                  <a:cubicBezTo>
                    <a:pt x="42630" y="18976"/>
                    <a:pt x="37588" y="21145"/>
                    <a:pt x="33329" y="24465"/>
                  </a:cubicBezTo>
                  <a:cubicBezTo>
                    <a:pt x="29521" y="27713"/>
                    <a:pt x="26345" y="31636"/>
                    <a:pt x="23961" y="36037"/>
                  </a:cubicBezTo>
                  <a:cubicBezTo>
                    <a:pt x="21449" y="40716"/>
                    <a:pt x="19696" y="45764"/>
                    <a:pt x="18765" y="50993"/>
                  </a:cubicBezTo>
                  <a:cubicBezTo>
                    <a:pt x="17744" y="56494"/>
                    <a:pt x="17348" y="62092"/>
                    <a:pt x="17585" y="67682"/>
                  </a:cubicBezTo>
                  <a:cubicBezTo>
                    <a:pt x="17883" y="74257"/>
                    <a:pt x="18913" y="80778"/>
                    <a:pt x="20655" y="87125"/>
                  </a:cubicBezTo>
                  <a:cubicBezTo>
                    <a:pt x="22404" y="93109"/>
                    <a:pt x="25058" y="98790"/>
                    <a:pt x="28527" y="103971"/>
                  </a:cubicBezTo>
                  <a:cubicBezTo>
                    <a:pt x="31704" y="108792"/>
                    <a:pt x="35828" y="112917"/>
                    <a:pt x="40649" y="116094"/>
                  </a:cubicBezTo>
                  <a:cubicBezTo>
                    <a:pt x="45316" y="119179"/>
                    <a:pt x="50799" y="120796"/>
                    <a:pt x="56393" y="120738"/>
                  </a:cubicBezTo>
                  <a:cubicBezTo>
                    <a:pt x="64801" y="120800"/>
                    <a:pt x="73106" y="118885"/>
                    <a:pt x="80639" y="115149"/>
                  </a:cubicBezTo>
                  <a:cubicBezTo>
                    <a:pt x="89998" y="110271"/>
                    <a:pt x="98335" y="103644"/>
                    <a:pt x="105199" y="95627"/>
                  </a:cubicBezTo>
                  <a:cubicBezTo>
                    <a:pt x="106915" y="93523"/>
                    <a:pt x="109419" y="92214"/>
                    <a:pt x="112126" y="92006"/>
                  </a:cubicBezTo>
                  <a:cubicBezTo>
                    <a:pt x="114460" y="91832"/>
                    <a:pt x="116779" y="92502"/>
                    <a:pt x="118660" y="93895"/>
                  </a:cubicBezTo>
                  <a:cubicBezTo>
                    <a:pt x="120382" y="95274"/>
                    <a:pt x="121600" y="97184"/>
                    <a:pt x="122124" y="99327"/>
                  </a:cubicBezTo>
                  <a:cubicBezTo>
                    <a:pt x="122545" y="101742"/>
                    <a:pt x="121818" y="104216"/>
                    <a:pt x="120156" y="106018"/>
                  </a:cubicBezTo>
                  <a:cubicBezTo>
                    <a:pt x="116043" y="111699"/>
                    <a:pt x="111139" y="116762"/>
                    <a:pt x="105593" y="121053"/>
                  </a:cubicBezTo>
                  <a:cubicBezTo>
                    <a:pt x="100406" y="125088"/>
                    <a:pt x="94813" y="128570"/>
                    <a:pt x="88904" y="131444"/>
                  </a:cubicBezTo>
                  <a:cubicBezTo>
                    <a:pt x="83400" y="134030"/>
                    <a:pt x="77651" y="136060"/>
                    <a:pt x="71743" y="137505"/>
                  </a:cubicBezTo>
                  <a:cubicBezTo>
                    <a:pt x="66583" y="138737"/>
                    <a:pt x="61304" y="139397"/>
                    <a:pt x="56000" y="139473"/>
                  </a:cubicBezTo>
                  <a:cubicBezTo>
                    <a:pt x="47468" y="139637"/>
                    <a:pt x="39056" y="137459"/>
                    <a:pt x="31675" y="133176"/>
                  </a:cubicBezTo>
                  <a:cubicBezTo>
                    <a:pt x="24695" y="129113"/>
                    <a:pt x="18657" y="123612"/>
                    <a:pt x="13964" y="117039"/>
                  </a:cubicBezTo>
                  <a:cubicBezTo>
                    <a:pt x="9113" y="110235"/>
                    <a:pt x="5538" y="102607"/>
                    <a:pt x="3415" y="94525"/>
                  </a:cubicBezTo>
                  <a:cubicBezTo>
                    <a:pt x="1113" y="86004"/>
                    <a:pt x="-52" y="77216"/>
                    <a:pt x="-48" y="68390"/>
                  </a:cubicBezTo>
                  <a:cubicBezTo>
                    <a:pt x="-36" y="60712"/>
                    <a:pt x="808" y="53058"/>
                    <a:pt x="2471" y="45562"/>
                  </a:cubicBezTo>
                  <a:cubicBezTo>
                    <a:pt x="3985" y="38263"/>
                    <a:pt x="6642" y="31250"/>
                    <a:pt x="10343" y="24780"/>
                  </a:cubicBezTo>
                  <a:cubicBezTo>
                    <a:pt x="14083" y="18602"/>
                    <a:pt x="19037" y="13246"/>
                    <a:pt x="24906" y="9036"/>
                  </a:cubicBezTo>
                  <a:cubicBezTo>
                    <a:pt x="31256" y="4456"/>
                    <a:pt x="38637" y="1509"/>
                    <a:pt x="46396" y="456"/>
                  </a:cubicBezTo>
                  <a:close/>
                </a:path>
              </a:pathLst>
            </a:custGeom>
            <a:solidFill>
              <a:schemeClr val="accent5"/>
            </a:solidFill>
            <a:ln w="12700" cap="flat">
              <a:solidFill>
                <a:schemeClr val="accent5"/>
              </a:solidFill>
              <a:prstDash val="solid"/>
              <a:miter/>
            </a:ln>
          </p:spPr>
          <p:txBody>
            <a:bodyPr rtlCol="0" anchor="ctr"/>
            <a:lstStyle/>
            <a:p>
              <a:endParaRPr lang="fr-FR"/>
            </a:p>
          </p:txBody>
        </p:sp>
      </p:grpSp>
      <p:pic>
        <p:nvPicPr>
          <p:cNvPr id="112" name="Image 111">
            <a:extLst>
              <a:ext uri="{FF2B5EF4-FFF2-40B4-BE49-F238E27FC236}">
                <a16:creationId xmlns:a16="http://schemas.microsoft.com/office/drawing/2014/main" id="{73EB0824-24D4-4922-8455-CF638C4E7D74}"/>
              </a:ext>
            </a:extLst>
          </p:cNvPr>
          <p:cNvPicPr>
            <a:picLocks noChangeAspect="1"/>
          </p:cNvPicPr>
          <p:nvPr/>
        </p:nvPicPr>
        <p:blipFill rotWithShape="1">
          <a:blip r:embed="rId4" cstate="hqprint">
            <a:extLst>
              <a:ext uri="{28A0092B-C50C-407E-A947-70E740481C1C}">
                <a14:useLocalDpi xmlns:a14="http://schemas.microsoft.com/office/drawing/2010/main" val="0"/>
              </a:ext>
            </a:extLst>
          </a:blip>
          <a:srcRect l="11078" t="11152" r="10477" b="11930"/>
          <a:stretch/>
        </p:blipFill>
        <p:spPr>
          <a:xfrm>
            <a:off x="256623" y="197281"/>
            <a:ext cx="891252" cy="873888"/>
          </a:xfrm>
          <a:prstGeom prst="ellipse">
            <a:avLst/>
          </a:prstGeom>
        </p:spPr>
      </p:pic>
      <p:sp>
        <p:nvSpPr>
          <p:cNvPr id="5" name="Forme libre : forme 4">
            <a:extLst>
              <a:ext uri="{FF2B5EF4-FFF2-40B4-BE49-F238E27FC236}">
                <a16:creationId xmlns:a16="http://schemas.microsoft.com/office/drawing/2014/main" id="{BD92C4AD-5F75-4526-A1A1-C44ED811F116}"/>
              </a:ext>
            </a:extLst>
          </p:cNvPr>
          <p:cNvSpPr/>
          <p:nvPr/>
        </p:nvSpPr>
        <p:spPr>
          <a:xfrm>
            <a:off x="1797676" y="731083"/>
            <a:ext cx="395405" cy="967062"/>
          </a:xfrm>
          <a:custGeom>
            <a:avLst/>
            <a:gdLst>
              <a:gd name="connsiteX0" fmla="*/ 100082 w 395405"/>
              <a:gd name="connsiteY0" fmla="*/ 867158 h 967062"/>
              <a:gd name="connsiteX1" fmla="*/ 395357 w 395405"/>
              <a:gd name="connsiteY1" fmla="*/ 867158 h 967062"/>
              <a:gd name="connsiteX2" fmla="*/ 395357 w 395405"/>
              <a:gd name="connsiteY2" fmla="*/ 967052 h 967062"/>
              <a:gd name="connsiteX3" fmla="*/ -48 w 395405"/>
              <a:gd name="connsiteY3" fmla="*/ 967052 h 967062"/>
              <a:gd name="connsiteX4" fmla="*/ -48 w 395405"/>
              <a:gd name="connsiteY4" fmla="*/ -11 h 967062"/>
              <a:gd name="connsiteX5" fmla="*/ 100082 w 395405"/>
              <a:gd name="connsiteY5" fmla="*/ -11 h 967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5405" h="967062">
                <a:moveTo>
                  <a:pt x="100082" y="867158"/>
                </a:moveTo>
                <a:lnTo>
                  <a:pt x="395357" y="867158"/>
                </a:lnTo>
                <a:lnTo>
                  <a:pt x="395357" y="967052"/>
                </a:lnTo>
                <a:lnTo>
                  <a:pt x="-48" y="967052"/>
                </a:lnTo>
                <a:lnTo>
                  <a:pt x="-48" y="-11"/>
                </a:lnTo>
                <a:lnTo>
                  <a:pt x="100082" y="-11"/>
                </a:lnTo>
                <a:close/>
              </a:path>
            </a:pathLst>
          </a:custGeom>
          <a:solidFill>
            <a:srgbClr val="00AAD3"/>
          </a:solidFill>
          <a:ln w="7870" cap="flat">
            <a:noFill/>
            <a:prstDash val="solid"/>
            <a:miter/>
          </a:ln>
        </p:spPr>
        <p:txBody>
          <a:bodyPr rtlCol="0" anchor="ctr"/>
          <a:lstStyle/>
          <a:p>
            <a:endParaRPr lang="fr-FR"/>
          </a:p>
        </p:txBody>
      </p:sp>
      <p:sp>
        <p:nvSpPr>
          <p:cNvPr id="6" name="Forme libre : forme 5">
            <a:extLst>
              <a:ext uri="{FF2B5EF4-FFF2-40B4-BE49-F238E27FC236}">
                <a16:creationId xmlns:a16="http://schemas.microsoft.com/office/drawing/2014/main" id="{4A0B3398-F59B-4D79-BA04-FA08AE2519CE}"/>
              </a:ext>
            </a:extLst>
          </p:cNvPr>
          <p:cNvSpPr/>
          <p:nvPr/>
        </p:nvSpPr>
        <p:spPr>
          <a:xfrm>
            <a:off x="2242281" y="731083"/>
            <a:ext cx="329202" cy="967062"/>
          </a:xfrm>
          <a:custGeom>
            <a:avLst/>
            <a:gdLst>
              <a:gd name="connsiteX0" fmla="*/ -48 w 329202"/>
              <a:gd name="connsiteY0" fmla="*/ -11 h 967062"/>
              <a:gd name="connsiteX1" fmla="*/ 329155 w 329202"/>
              <a:gd name="connsiteY1" fmla="*/ -11 h 967062"/>
              <a:gd name="connsiteX2" fmla="*/ 329155 w 329202"/>
              <a:gd name="connsiteY2" fmla="*/ 95003 h 967062"/>
              <a:gd name="connsiteX3" fmla="*/ 99925 w 329202"/>
              <a:gd name="connsiteY3" fmla="*/ 95003 h 967062"/>
              <a:gd name="connsiteX4" fmla="*/ 99925 w 329202"/>
              <a:gd name="connsiteY4" fmla="*/ 520952 h 967062"/>
              <a:gd name="connsiteX5" fmla="*/ 283340 w 329202"/>
              <a:gd name="connsiteY5" fmla="*/ 520952 h 967062"/>
              <a:gd name="connsiteX6" fmla="*/ 283340 w 329202"/>
              <a:gd name="connsiteY6" fmla="*/ 615966 h 967062"/>
              <a:gd name="connsiteX7" fmla="*/ 99925 w 329202"/>
              <a:gd name="connsiteY7" fmla="*/ 615966 h 967062"/>
              <a:gd name="connsiteX8" fmla="*/ 99925 w 329202"/>
              <a:gd name="connsiteY8" fmla="*/ 873928 h 967062"/>
              <a:gd name="connsiteX9" fmla="*/ 328997 w 329202"/>
              <a:gd name="connsiteY9" fmla="*/ 873928 h 967062"/>
              <a:gd name="connsiteX10" fmla="*/ 328997 w 329202"/>
              <a:gd name="connsiteY10" fmla="*/ 967052 h 967062"/>
              <a:gd name="connsiteX11" fmla="*/ -48 w 329202"/>
              <a:gd name="connsiteY11" fmla="*/ 967052 h 967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9202" h="967062">
                <a:moveTo>
                  <a:pt x="-48" y="-11"/>
                </a:moveTo>
                <a:lnTo>
                  <a:pt x="329155" y="-11"/>
                </a:lnTo>
                <a:lnTo>
                  <a:pt x="329155" y="95003"/>
                </a:lnTo>
                <a:lnTo>
                  <a:pt x="99925" y="95003"/>
                </a:lnTo>
                <a:lnTo>
                  <a:pt x="99925" y="520952"/>
                </a:lnTo>
                <a:lnTo>
                  <a:pt x="283340" y="520952"/>
                </a:lnTo>
                <a:lnTo>
                  <a:pt x="283340" y="615966"/>
                </a:lnTo>
                <a:lnTo>
                  <a:pt x="99925" y="615966"/>
                </a:lnTo>
                <a:lnTo>
                  <a:pt x="99925" y="873928"/>
                </a:lnTo>
                <a:lnTo>
                  <a:pt x="328997" y="873928"/>
                </a:lnTo>
                <a:lnTo>
                  <a:pt x="328997" y="967052"/>
                </a:lnTo>
                <a:lnTo>
                  <a:pt x="-48" y="967052"/>
                </a:lnTo>
                <a:close/>
              </a:path>
            </a:pathLst>
          </a:custGeom>
          <a:solidFill>
            <a:srgbClr val="00AAD3"/>
          </a:solidFill>
          <a:ln w="7870" cap="flat">
            <a:noFill/>
            <a:prstDash val="solid"/>
            <a:miter/>
          </a:ln>
        </p:spPr>
        <p:txBody>
          <a:bodyPr rtlCol="0" anchor="ctr"/>
          <a:lstStyle/>
          <a:p>
            <a:endParaRPr lang="fr-FR"/>
          </a:p>
        </p:txBody>
      </p:sp>
      <p:sp>
        <p:nvSpPr>
          <p:cNvPr id="7" name="Forme libre : forme 6">
            <a:extLst>
              <a:ext uri="{FF2B5EF4-FFF2-40B4-BE49-F238E27FC236}">
                <a16:creationId xmlns:a16="http://schemas.microsoft.com/office/drawing/2014/main" id="{53A5969D-ADCA-40D4-985C-7EDE16E17EC3}"/>
              </a:ext>
            </a:extLst>
          </p:cNvPr>
          <p:cNvSpPr/>
          <p:nvPr/>
        </p:nvSpPr>
        <p:spPr>
          <a:xfrm>
            <a:off x="2973896" y="731083"/>
            <a:ext cx="466656" cy="968691"/>
          </a:xfrm>
          <a:custGeom>
            <a:avLst/>
            <a:gdLst>
              <a:gd name="connsiteX0" fmla="*/ 456207 w 466656"/>
              <a:gd name="connsiteY0" fmla="*/ 393663 h 968691"/>
              <a:gd name="connsiteX1" fmla="*/ 457860 w 466656"/>
              <a:gd name="connsiteY1" fmla="*/ 636354 h 968691"/>
              <a:gd name="connsiteX2" fmla="*/ 325534 w 466656"/>
              <a:gd name="connsiteY2" fmla="*/ 880383 h 968691"/>
              <a:gd name="connsiteX3" fmla="*/ 47183 w 466656"/>
              <a:gd name="connsiteY3" fmla="*/ 968627 h 968691"/>
              <a:gd name="connsiteX4" fmla="*/ -48 w 466656"/>
              <a:gd name="connsiteY4" fmla="*/ 966974 h 968691"/>
              <a:gd name="connsiteX5" fmla="*/ 4990 w 466656"/>
              <a:gd name="connsiteY5" fmla="*/ 866843 h 968691"/>
              <a:gd name="connsiteX6" fmla="*/ 44349 w 466656"/>
              <a:gd name="connsiteY6" fmla="*/ 868496 h 968691"/>
              <a:gd name="connsiteX7" fmla="*/ 44349 w 466656"/>
              <a:gd name="connsiteY7" fmla="*/ 103505 h 968691"/>
              <a:gd name="connsiteX8" fmla="*/ 4990 w 466656"/>
              <a:gd name="connsiteY8" fmla="*/ 100120 h 968691"/>
              <a:gd name="connsiteX9" fmla="*/ 13491 w 466656"/>
              <a:gd name="connsiteY9" fmla="*/ -11 h 968691"/>
              <a:gd name="connsiteX10" fmla="*/ 217137 w 466656"/>
              <a:gd name="connsiteY10" fmla="*/ 54306 h 968691"/>
              <a:gd name="connsiteX11" fmla="*/ 359698 w 466656"/>
              <a:gd name="connsiteY11" fmla="*/ 173093 h 968691"/>
              <a:gd name="connsiteX12" fmla="*/ 456207 w 466656"/>
              <a:gd name="connsiteY12" fmla="*/ 393663 h 968691"/>
              <a:gd name="connsiteX13" fmla="*/ 356076 w 466656"/>
              <a:gd name="connsiteY13" fmla="*/ 412320 h 968691"/>
              <a:gd name="connsiteX14" fmla="*/ 279719 w 466656"/>
              <a:gd name="connsiteY14" fmla="*/ 234179 h 968691"/>
              <a:gd name="connsiteX15" fmla="*/ 143929 w 466656"/>
              <a:gd name="connsiteY15" fmla="*/ 130663 h 968691"/>
              <a:gd name="connsiteX16" fmla="*/ 143929 w 466656"/>
              <a:gd name="connsiteY16" fmla="*/ 858656 h 968691"/>
              <a:gd name="connsiteX17" fmla="*/ 356076 w 466656"/>
              <a:gd name="connsiteY17" fmla="*/ 619351 h 968691"/>
              <a:gd name="connsiteX18" fmla="*/ 356076 w 466656"/>
              <a:gd name="connsiteY18" fmla="*/ 412320 h 9686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66656" h="968691">
                <a:moveTo>
                  <a:pt x="456207" y="393663"/>
                </a:moveTo>
                <a:cubicBezTo>
                  <a:pt x="469496" y="473972"/>
                  <a:pt x="470054" y="555872"/>
                  <a:pt x="457860" y="636354"/>
                </a:cubicBezTo>
                <a:cubicBezTo>
                  <a:pt x="440936" y="738138"/>
                  <a:pt x="394885" y="822997"/>
                  <a:pt x="325534" y="880383"/>
                </a:cubicBezTo>
                <a:cubicBezTo>
                  <a:pt x="254214" y="938084"/>
                  <a:pt x="160932" y="968627"/>
                  <a:pt x="47183" y="968627"/>
                </a:cubicBezTo>
                <a:cubicBezTo>
                  <a:pt x="31422" y="968866"/>
                  <a:pt x="15658" y="968314"/>
                  <a:pt x="-48" y="966974"/>
                </a:cubicBezTo>
                <a:lnTo>
                  <a:pt x="4990" y="866843"/>
                </a:lnTo>
                <a:cubicBezTo>
                  <a:pt x="18064" y="868195"/>
                  <a:pt x="31208" y="868747"/>
                  <a:pt x="44349" y="868496"/>
                </a:cubicBezTo>
                <a:lnTo>
                  <a:pt x="44349" y="103505"/>
                </a:lnTo>
                <a:cubicBezTo>
                  <a:pt x="31319" y="101501"/>
                  <a:pt x="18170" y="100370"/>
                  <a:pt x="4990" y="100120"/>
                </a:cubicBezTo>
                <a:lnTo>
                  <a:pt x="13491" y="-11"/>
                </a:lnTo>
                <a:cubicBezTo>
                  <a:pt x="84398" y="3823"/>
                  <a:pt x="153740" y="22318"/>
                  <a:pt x="217137" y="54306"/>
                </a:cubicBezTo>
                <a:cubicBezTo>
                  <a:pt x="272238" y="83799"/>
                  <a:pt x="320746" y="124218"/>
                  <a:pt x="359698" y="173093"/>
                </a:cubicBezTo>
                <a:cubicBezTo>
                  <a:pt x="407401" y="234179"/>
                  <a:pt x="438889" y="308804"/>
                  <a:pt x="456207" y="393663"/>
                </a:cubicBezTo>
                <a:close/>
                <a:moveTo>
                  <a:pt x="356076" y="412320"/>
                </a:moveTo>
                <a:cubicBezTo>
                  <a:pt x="345113" y="347723"/>
                  <a:pt x="318940" y="286662"/>
                  <a:pt x="279719" y="234179"/>
                </a:cubicBezTo>
                <a:cubicBezTo>
                  <a:pt x="243573" y="189117"/>
                  <a:pt x="196955" y="153580"/>
                  <a:pt x="143929" y="130663"/>
                </a:cubicBezTo>
                <a:lnTo>
                  <a:pt x="143929" y="858656"/>
                </a:lnTo>
                <a:cubicBezTo>
                  <a:pt x="288142" y="824728"/>
                  <a:pt x="340726" y="716096"/>
                  <a:pt x="356076" y="619351"/>
                </a:cubicBezTo>
                <a:cubicBezTo>
                  <a:pt x="367966" y="550852"/>
                  <a:pt x="367966" y="480818"/>
                  <a:pt x="356076" y="412320"/>
                </a:cubicBezTo>
                <a:close/>
              </a:path>
            </a:pathLst>
          </a:custGeom>
          <a:solidFill>
            <a:srgbClr val="00AAD3"/>
          </a:solidFill>
          <a:ln w="7870" cap="flat">
            <a:noFill/>
            <a:prstDash val="solid"/>
            <a:miter/>
          </a:ln>
        </p:spPr>
        <p:txBody>
          <a:bodyPr rtlCol="0" anchor="ctr"/>
          <a:lstStyle/>
          <a:p>
            <a:endParaRPr lang="fr-FR"/>
          </a:p>
        </p:txBody>
      </p:sp>
      <p:sp>
        <p:nvSpPr>
          <p:cNvPr id="8" name="Forme libre : forme 7">
            <a:extLst>
              <a:ext uri="{FF2B5EF4-FFF2-40B4-BE49-F238E27FC236}">
                <a16:creationId xmlns:a16="http://schemas.microsoft.com/office/drawing/2014/main" id="{56E397DA-F8D1-4B07-87DB-C3A0C9EB42F7}"/>
              </a:ext>
            </a:extLst>
          </p:cNvPr>
          <p:cNvSpPr/>
          <p:nvPr/>
        </p:nvSpPr>
        <p:spPr>
          <a:xfrm>
            <a:off x="3491386" y="726045"/>
            <a:ext cx="671867" cy="972106"/>
          </a:xfrm>
          <a:custGeom>
            <a:avLst/>
            <a:gdLst>
              <a:gd name="connsiteX0" fmla="*/ 671749 w 671867"/>
              <a:gd name="connsiteY0" fmla="*/ 481829 h 972106"/>
              <a:gd name="connsiteX1" fmla="*/ 583505 w 671867"/>
              <a:gd name="connsiteY1" fmla="*/ 819533 h 972106"/>
              <a:gd name="connsiteX2" fmla="*/ 480304 w 671867"/>
              <a:gd name="connsiteY2" fmla="*/ 928165 h 972106"/>
              <a:gd name="connsiteX3" fmla="*/ 340893 w 671867"/>
              <a:gd name="connsiteY3" fmla="*/ 972090 h 972106"/>
              <a:gd name="connsiteX4" fmla="*/ 337508 w 671867"/>
              <a:gd name="connsiteY4" fmla="*/ 972090 h 972106"/>
              <a:gd name="connsiteX5" fmla="*/ 137247 w 671867"/>
              <a:gd name="connsiteY5" fmla="*/ 892269 h 972106"/>
              <a:gd name="connsiteX6" fmla="*/ 33731 w 671867"/>
              <a:gd name="connsiteY6" fmla="*/ 717513 h 972106"/>
              <a:gd name="connsiteX7" fmla="*/ 118 w 671867"/>
              <a:gd name="connsiteY7" fmla="*/ 490330 h 972106"/>
              <a:gd name="connsiteX8" fmla="*/ 139215 w 671867"/>
              <a:gd name="connsiteY8" fmla="*/ 96735 h 972106"/>
              <a:gd name="connsiteX9" fmla="*/ 361517 w 671867"/>
              <a:gd name="connsiteY9" fmla="*/ -11 h 972106"/>
              <a:gd name="connsiteX10" fmla="*/ 594053 w 671867"/>
              <a:gd name="connsiteY10" fmla="*/ 151051 h 972106"/>
              <a:gd name="connsiteX11" fmla="*/ 671749 w 671867"/>
              <a:gd name="connsiteY11" fmla="*/ 481829 h 972106"/>
              <a:gd name="connsiteX12" fmla="*/ 571618 w 671867"/>
              <a:gd name="connsiteY12" fmla="*/ 483560 h 972106"/>
              <a:gd name="connsiteX13" fmla="*/ 505494 w 671867"/>
              <a:gd name="connsiteY13" fmla="*/ 201825 h 972106"/>
              <a:gd name="connsiteX14" fmla="*/ 361202 w 671867"/>
              <a:gd name="connsiteY14" fmla="*/ 101694 h 972106"/>
              <a:gd name="connsiteX15" fmla="*/ 210219 w 671867"/>
              <a:gd name="connsiteY15" fmla="*/ 167897 h 972106"/>
              <a:gd name="connsiteX16" fmla="*/ 101587 w 671867"/>
              <a:gd name="connsiteY16" fmla="*/ 488677 h 972106"/>
              <a:gd name="connsiteX17" fmla="*/ 208487 w 671867"/>
              <a:gd name="connsiteY17" fmla="*/ 819297 h 972106"/>
              <a:gd name="connsiteX18" fmla="*/ 339161 w 671867"/>
              <a:gd name="connsiteY18" fmla="*/ 871960 h 972106"/>
              <a:gd name="connsiteX19" fmla="*/ 498724 w 671867"/>
              <a:gd name="connsiteY19" fmla="*/ 764981 h 972106"/>
              <a:gd name="connsiteX20" fmla="*/ 571618 w 671867"/>
              <a:gd name="connsiteY20" fmla="*/ 483560 h 9721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71867" h="972106">
                <a:moveTo>
                  <a:pt x="671749" y="481829"/>
                </a:moveTo>
                <a:cubicBezTo>
                  <a:pt x="673481" y="609117"/>
                  <a:pt x="642938" y="727904"/>
                  <a:pt x="583505" y="819533"/>
                </a:cubicBezTo>
                <a:cubicBezTo>
                  <a:pt x="557273" y="862710"/>
                  <a:pt x="522080" y="899755"/>
                  <a:pt x="480304" y="928165"/>
                </a:cubicBezTo>
                <a:cubicBezTo>
                  <a:pt x="439245" y="956363"/>
                  <a:pt x="390701" y="971658"/>
                  <a:pt x="340893" y="972090"/>
                </a:cubicBezTo>
                <a:lnTo>
                  <a:pt x="337508" y="972090"/>
                </a:lnTo>
                <a:cubicBezTo>
                  <a:pt x="262909" y="972567"/>
                  <a:pt x="191064" y="943931"/>
                  <a:pt x="137247" y="892269"/>
                </a:cubicBezTo>
                <a:cubicBezTo>
                  <a:pt x="93085" y="848187"/>
                  <a:pt x="57504" y="788754"/>
                  <a:pt x="33731" y="717513"/>
                </a:cubicBezTo>
                <a:cubicBezTo>
                  <a:pt x="10672" y="644019"/>
                  <a:pt x="-672" y="567353"/>
                  <a:pt x="118" y="490330"/>
                </a:cubicBezTo>
                <a:cubicBezTo>
                  <a:pt x="-3345" y="332892"/>
                  <a:pt x="47350" y="188285"/>
                  <a:pt x="139215" y="96735"/>
                </a:cubicBezTo>
                <a:cubicBezTo>
                  <a:pt x="202190" y="33760"/>
                  <a:pt x="276658" y="-11"/>
                  <a:pt x="361517" y="-11"/>
                </a:cubicBezTo>
                <a:cubicBezTo>
                  <a:pt x="453146" y="-11"/>
                  <a:pt x="538005" y="52574"/>
                  <a:pt x="594053" y="151051"/>
                </a:cubicBezTo>
                <a:cubicBezTo>
                  <a:pt x="642938" y="235753"/>
                  <a:pt x="668364" y="354540"/>
                  <a:pt x="671749" y="481829"/>
                </a:cubicBezTo>
                <a:close/>
                <a:moveTo>
                  <a:pt x="571618" y="483560"/>
                </a:moveTo>
                <a:cubicBezTo>
                  <a:pt x="569965" y="371543"/>
                  <a:pt x="546192" y="271413"/>
                  <a:pt x="505494" y="201825"/>
                </a:cubicBezTo>
                <a:cubicBezTo>
                  <a:pt x="479989" y="156011"/>
                  <a:pt x="432522" y="101694"/>
                  <a:pt x="361202" y="101694"/>
                </a:cubicBezTo>
                <a:cubicBezTo>
                  <a:pt x="305233" y="101694"/>
                  <a:pt x="254302" y="123814"/>
                  <a:pt x="210219" y="167897"/>
                </a:cubicBezTo>
                <a:cubicBezTo>
                  <a:pt x="140632" y="237485"/>
                  <a:pt x="100013" y="356272"/>
                  <a:pt x="101587" y="488677"/>
                </a:cubicBezTo>
                <a:cubicBezTo>
                  <a:pt x="101587" y="634622"/>
                  <a:pt x="142285" y="753409"/>
                  <a:pt x="208487" y="819297"/>
                </a:cubicBezTo>
                <a:cubicBezTo>
                  <a:pt x="242505" y="854738"/>
                  <a:pt x="290075" y="873909"/>
                  <a:pt x="339161" y="871960"/>
                </a:cubicBezTo>
                <a:cubicBezTo>
                  <a:pt x="398594" y="870228"/>
                  <a:pt x="456295" y="832600"/>
                  <a:pt x="498724" y="764981"/>
                </a:cubicBezTo>
                <a:cubicBezTo>
                  <a:pt x="547924" y="688702"/>
                  <a:pt x="571618" y="590461"/>
                  <a:pt x="571618" y="483560"/>
                </a:cubicBezTo>
                <a:close/>
              </a:path>
            </a:pathLst>
          </a:custGeom>
          <a:solidFill>
            <a:srgbClr val="00AAD3"/>
          </a:solidFill>
          <a:ln w="7870" cap="flat">
            <a:noFill/>
            <a:prstDash val="solid"/>
            <a:miter/>
          </a:ln>
        </p:spPr>
        <p:txBody>
          <a:bodyPr rtlCol="0" anchor="ctr"/>
          <a:lstStyle/>
          <a:p>
            <a:endParaRPr lang="fr-FR"/>
          </a:p>
        </p:txBody>
      </p:sp>
      <p:sp>
        <p:nvSpPr>
          <p:cNvPr id="9" name="Forme libre : forme 8">
            <a:extLst>
              <a:ext uri="{FF2B5EF4-FFF2-40B4-BE49-F238E27FC236}">
                <a16:creationId xmlns:a16="http://schemas.microsoft.com/office/drawing/2014/main" id="{5B598CF0-D168-48F4-833D-0863115D6D23}"/>
              </a:ext>
            </a:extLst>
          </p:cNvPr>
          <p:cNvSpPr/>
          <p:nvPr/>
        </p:nvSpPr>
        <p:spPr>
          <a:xfrm>
            <a:off x="4236155" y="731083"/>
            <a:ext cx="442951" cy="967062"/>
          </a:xfrm>
          <a:custGeom>
            <a:avLst/>
            <a:gdLst>
              <a:gd name="connsiteX0" fmla="*/ 342773 w 442951"/>
              <a:gd name="connsiteY0" fmla="*/ -11 h 967062"/>
              <a:gd name="connsiteX1" fmla="*/ 442904 w 442951"/>
              <a:gd name="connsiteY1" fmla="*/ -11 h 967062"/>
              <a:gd name="connsiteX2" fmla="*/ 442904 w 442951"/>
              <a:gd name="connsiteY2" fmla="*/ 928244 h 967062"/>
              <a:gd name="connsiteX3" fmla="*/ 327502 w 442951"/>
              <a:gd name="connsiteY3" fmla="*/ 928244 h 967062"/>
              <a:gd name="connsiteX4" fmla="*/ 100082 w 442951"/>
              <a:gd name="connsiteY4" fmla="*/ 298492 h 967062"/>
              <a:gd name="connsiteX5" fmla="*/ 100082 w 442951"/>
              <a:gd name="connsiteY5" fmla="*/ 967052 h 967062"/>
              <a:gd name="connsiteX6" fmla="*/ -48 w 442951"/>
              <a:gd name="connsiteY6" fmla="*/ 967052 h 967062"/>
              <a:gd name="connsiteX7" fmla="*/ -48 w 442951"/>
              <a:gd name="connsiteY7" fmla="*/ 47457 h 967062"/>
              <a:gd name="connsiteX8" fmla="*/ 100082 w 442951"/>
              <a:gd name="connsiteY8" fmla="*/ 47457 h 967062"/>
              <a:gd name="connsiteX9" fmla="*/ 342773 w 442951"/>
              <a:gd name="connsiteY9" fmla="*/ 721213 h 967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42951" h="967062">
                <a:moveTo>
                  <a:pt x="342773" y="-11"/>
                </a:moveTo>
                <a:lnTo>
                  <a:pt x="442904" y="-11"/>
                </a:lnTo>
                <a:lnTo>
                  <a:pt x="442904" y="928244"/>
                </a:lnTo>
                <a:lnTo>
                  <a:pt x="327502" y="928244"/>
                </a:lnTo>
                <a:lnTo>
                  <a:pt x="100082" y="298492"/>
                </a:lnTo>
                <a:lnTo>
                  <a:pt x="100082" y="967052"/>
                </a:lnTo>
                <a:lnTo>
                  <a:pt x="-48" y="967052"/>
                </a:lnTo>
                <a:lnTo>
                  <a:pt x="-48" y="47457"/>
                </a:lnTo>
                <a:lnTo>
                  <a:pt x="100082" y="47457"/>
                </a:lnTo>
                <a:lnTo>
                  <a:pt x="342773" y="721213"/>
                </a:lnTo>
                <a:close/>
              </a:path>
            </a:pathLst>
          </a:custGeom>
          <a:solidFill>
            <a:srgbClr val="00AAD3"/>
          </a:solidFill>
          <a:ln w="7870" cap="flat">
            <a:noFill/>
            <a:prstDash val="solid"/>
            <a:miter/>
          </a:ln>
        </p:spPr>
        <p:txBody>
          <a:bodyPr rtlCol="0" anchor="ctr"/>
          <a:lstStyle/>
          <a:p>
            <a:endParaRPr lang="fr-FR"/>
          </a:p>
        </p:txBody>
      </p:sp>
      <p:sp>
        <p:nvSpPr>
          <p:cNvPr id="11" name="Forme libre : forme 10">
            <a:extLst>
              <a:ext uri="{FF2B5EF4-FFF2-40B4-BE49-F238E27FC236}">
                <a16:creationId xmlns:a16="http://schemas.microsoft.com/office/drawing/2014/main" id="{767B2A0F-9B63-44B3-8F47-9CFC5C16A222}"/>
              </a:ext>
            </a:extLst>
          </p:cNvPr>
          <p:cNvSpPr/>
          <p:nvPr/>
        </p:nvSpPr>
        <p:spPr>
          <a:xfrm>
            <a:off x="5081519" y="731083"/>
            <a:ext cx="466577" cy="968690"/>
          </a:xfrm>
          <a:custGeom>
            <a:avLst/>
            <a:gdLst>
              <a:gd name="connsiteX0" fmla="*/ 456128 w 466577"/>
              <a:gd name="connsiteY0" fmla="*/ 393663 h 968690"/>
              <a:gd name="connsiteX1" fmla="*/ 457782 w 466577"/>
              <a:gd name="connsiteY1" fmla="*/ 636354 h 968690"/>
              <a:gd name="connsiteX2" fmla="*/ 325455 w 466577"/>
              <a:gd name="connsiteY2" fmla="*/ 880383 h 968690"/>
              <a:gd name="connsiteX3" fmla="*/ 47183 w 466577"/>
              <a:gd name="connsiteY3" fmla="*/ 968627 h 968690"/>
              <a:gd name="connsiteX4" fmla="*/ -48 w 466577"/>
              <a:gd name="connsiteY4" fmla="*/ 966974 h 968690"/>
              <a:gd name="connsiteX5" fmla="*/ 5068 w 466577"/>
              <a:gd name="connsiteY5" fmla="*/ 866843 h 968690"/>
              <a:gd name="connsiteX6" fmla="*/ 44428 w 466577"/>
              <a:gd name="connsiteY6" fmla="*/ 868496 h 968690"/>
              <a:gd name="connsiteX7" fmla="*/ 44428 w 466577"/>
              <a:gd name="connsiteY7" fmla="*/ 103505 h 968690"/>
              <a:gd name="connsiteX8" fmla="*/ 5068 w 466577"/>
              <a:gd name="connsiteY8" fmla="*/ 100120 h 968690"/>
              <a:gd name="connsiteX9" fmla="*/ 13491 w 466577"/>
              <a:gd name="connsiteY9" fmla="*/ -11 h 968690"/>
              <a:gd name="connsiteX10" fmla="*/ 217137 w 466577"/>
              <a:gd name="connsiteY10" fmla="*/ 54306 h 968690"/>
              <a:gd name="connsiteX11" fmla="*/ 359697 w 466577"/>
              <a:gd name="connsiteY11" fmla="*/ 173093 h 968690"/>
              <a:gd name="connsiteX12" fmla="*/ 456128 w 466577"/>
              <a:gd name="connsiteY12" fmla="*/ 393663 h 968690"/>
              <a:gd name="connsiteX13" fmla="*/ 355998 w 466577"/>
              <a:gd name="connsiteY13" fmla="*/ 412320 h 968690"/>
              <a:gd name="connsiteX14" fmla="*/ 279640 w 466577"/>
              <a:gd name="connsiteY14" fmla="*/ 234179 h 968690"/>
              <a:gd name="connsiteX15" fmla="*/ 143850 w 466577"/>
              <a:gd name="connsiteY15" fmla="*/ 130663 h 968690"/>
              <a:gd name="connsiteX16" fmla="*/ 143850 w 466577"/>
              <a:gd name="connsiteY16" fmla="*/ 858656 h 968690"/>
              <a:gd name="connsiteX17" fmla="*/ 356391 w 466577"/>
              <a:gd name="connsiteY17" fmla="*/ 619351 h 968690"/>
              <a:gd name="connsiteX18" fmla="*/ 355998 w 466577"/>
              <a:gd name="connsiteY18" fmla="*/ 412320 h 968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66577" h="968690">
                <a:moveTo>
                  <a:pt x="456128" y="393663"/>
                </a:moveTo>
                <a:cubicBezTo>
                  <a:pt x="469417" y="473972"/>
                  <a:pt x="469975" y="555872"/>
                  <a:pt x="457782" y="636354"/>
                </a:cubicBezTo>
                <a:cubicBezTo>
                  <a:pt x="440857" y="738138"/>
                  <a:pt x="394806" y="822997"/>
                  <a:pt x="325455" y="880383"/>
                </a:cubicBezTo>
                <a:cubicBezTo>
                  <a:pt x="254214" y="938084"/>
                  <a:pt x="160853" y="968627"/>
                  <a:pt x="47183" y="968627"/>
                </a:cubicBezTo>
                <a:cubicBezTo>
                  <a:pt x="31422" y="968863"/>
                  <a:pt x="15658" y="968311"/>
                  <a:pt x="-48" y="966974"/>
                </a:cubicBezTo>
                <a:lnTo>
                  <a:pt x="5068" y="866843"/>
                </a:lnTo>
                <a:cubicBezTo>
                  <a:pt x="18142" y="868199"/>
                  <a:pt x="31287" y="868751"/>
                  <a:pt x="44428" y="868496"/>
                </a:cubicBezTo>
                <a:lnTo>
                  <a:pt x="44428" y="103505"/>
                </a:lnTo>
                <a:cubicBezTo>
                  <a:pt x="31398" y="101501"/>
                  <a:pt x="18249" y="100370"/>
                  <a:pt x="5068" y="100120"/>
                </a:cubicBezTo>
                <a:lnTo>
                  <a:pt x="13491" y="-11"/>
                </a:lnTo>
                <a:cubicBezTo>
                  <a:pt x="84399" y="3814"/>
                  <a:pt x="153743" y="22309"/>
                  <a:pt x="217137" y="54306"/>
                </a:cubicBezTo>
                <a:cubicBezTo>
                  <a:pt x="272253" y="83777"/>
                  <a:pt x="320765" y="124200"/>
                  <a:pt x="359697" y="173093"/>
                </a:cubicBezTo>
                <a:cubicBezTo>
                  <a:pt x="406929" y="234179"/>
                  <a:pt x="439125" y="308804"/>
                  <a:pt x="456128" y="393663"/>
                </a:cubicBezTo>
                <a:close/>
                <a:moveTo>
                  <a:pt x="355998" y="412320"/>
                </a:moveTo>
                <a:cubicBezTo>
                  <a:pt x="345035" y="347723"/>
                  <a:pt x="318862" y="286662"/>
                  <a:pt x="279640" y="234179"/>
                </a:cubicBezTo>
                <a:cubicBezTo>
                  <a:pt x="243515" y="189097"/>
                  <a:pt x="196891" y="153555"/>
                  <a:pt x="143850" y="130663"/>
                </a:cubicBezTo>
                <a:lnTo>
                  <a:pt x="143850" y="858656"/>
                </a:lnTo>
                <a:cubicBezTo>
                  <a:pt x="288142" y="824728"/>
                  <a:pt x="340648" y="716096"/>
                  <a:pt x="356391" y="619351"/>
                </a:cubicBezTo>
                <a:cubicBezTo>
                  <a:pt x="368151" y="550830"/>
                  <a:pt x="368018" y="480795"/>
                  <a:pt x="355998" y="412320"/>
                </a:cubicBezTo>
                <a:close/>
              </a:path>
            </a:pathLst>
          </a:custGeom>
          <a:solidFill>
            <a:srgbClr val="00AAD3"/>
          </a:solidFill>
          <a:ln w="7870" cap="flat">
            <a:noFill/>
            <a:prstDash val="solid"/>
            <a:miter/>
          </a:ln>
        </p:spPr>
        <p:txBody>
          <a:bodyPr rtlCol="0" anchor="ctr"/>
          <a:lstStyle/>
          <a:p>
            <a:endParaRPr lang="fr-FR"/>
          </a:p>
        </p:txBody>
      </p:sp>
      <p:sp>
        <p:nvSpPr>
          <p:cNvPr id="12" name="Forme libre : forme 11">
            <a:extLst>
              <a:ext uri="{FF2B5EF4-FFF2-40B4-BE49-F238E27FC236}">
                <a16:creationId xmlns:a16="http://schemas.microsoft.com/office/drawing/2014/main" id="{4E11B4CF-FF84-4816-8983-01767838B84E}"/>
              </a:ext>
            </a:extLst>
          </p:cNvPr>
          <p:cNvSpPr/>
          <p:nvPr/>
        </p:nvSpPr>
        <p:spPr>
          <a:xfrm>
            <a:off x="5622555" y="731083"/>
            <a:ext cx="329202" cy="967062"/>
          </a:xfrm>
          <a:custGeom>
            <a:avLst/>
            <a:gdLst>
              <a:gd name="connsiteX0" fmla="*/ -48 w 329202"/>
              <a:gd name="connsiteY0" fmla="*/ -11 h 967062"/>
              <a:gd name="connsiteX1" fmla="*/ 329155 w 329202"/>
              <a:gd name="connsiteY1" fmla="*/ -11 h 967062"/>
              <a:gd name="connsiteX2" fmla="*/ 329155 w 329202"/>
              <a:gd name="connsiteY2" fmla="*/ 95003 h 967062"/>
              <a:gd name="connsiteX3" fmla="*/ 100082 w 329202"/>
              <a:gd name="connsiteY3" fmla="*/ 95003 h 967062"/>
              <a:gd name="connsiteX4" fmla="*/ 100082 w 329202"/>
              <a:gd name="connsiteY4" fmla="*/ 520952 h 967062"/>
              <a:gd name="connsiteX5" fmla="*/ 283340 w 329202"/>
              <a:gd name="connsiteY5" fmla="*/ 520952 h 967062"/>
              <a:gd name="connsiteX6" fmla="*/ 283340 w 329202"/>
              <a:gd name="connsiteY6" fmla="*/ 615966 h 967062"/>
              <a:gd name="connsiteX7" fmla="*/ 100082 w 329202"/>
              <a:gd name="connsiteY7" fmla="*/ 615966 h 967062"/>
              <a:gd name="connsiteX8" fmla="*/ 100082 w 329202"/>
              <a:gd name="connsiteY8" fmla="*/ 873928 h 967062"/>
              <a:gd name="connsiteX9" fmla="*/ 329155 w 329202"/>
              <a:gd name="connsiteY9" fmla="*/ 873928 h 967062"/>
              <a:gd name="connsiteX10" fmla="*/ 329155 w 329202"/>
              <a:gd name="connsiteY10" fmla="*/ 967052 h 967062"/>
              <a:gd name="connsiteX11" fmla="*/ -48 w 329202"/>
              <a:gd name="connsiteY11" fmla="*/ 967052 h 967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9202" h="967062">
                <a:moveTo>
                  <a:pt x="-48" y="-11"/>
                </a:moveTo>
                <a:lnTo>
                  <a:pt x="329155" y="-11"/>
                </a:lnTo>
                <a:lnTo>
                  <a:pt x="329155" y="95003"/>
                </a:lnTo>
                <a:lnTo>
                  <a:pt x="100082" y="95003"/>
                </a:lnTo>
                <a:lnTo>
                  <a:pt x="100082" y="520952"/>
                </a:lnTo>
                <a:lnTo>
                  <a:pt x="283340" y="520952"/>
                </a:lnTo>
                <a:lnTo>
                  <a:pt x="283340" y="615966"/>
                </a:lnTo>
                <a:lnTo>
                  <a:pt x="100082" y="615966"/>
                </a:lnTo>
                <a:lnTo>
                  <a:pt x="100082" y="873928"/>
                </a:lnTo>
                <a:lnTo>
                  <a:pt x="329155" y="873928"/>
                </a:lnTo>
                <a:lnTo>
                  <a:pt x="329155" y="967052"/>
                </a:lnTo>
                <a:lnTo>
                  <a:pt x="-48" y="967052"/>
                </a:lnTo>
                <a:close/>
              </a:path>
            </a:pathLst>
          </a:custGeom>
          <a:solidFill>
            <a:srgbClr val="00AAD3"/>
          </a:solidFill>
          <a:ln w="7870" cap="flat">
            <a:noFill/>
            <a:prstDash val="solid"/>
            <a:miter/>
          </a:ln>
        </p:spPr>
        <p:txBody>
          <a:bodyPr rtlCol="0" anchor="ctr"/>
          <a:lstStyle/>
          <a:p>
            <a:endParaRPr lang="fr-FR"/>
          </a:p>
        </p:txBody>
      </p:sp>
      <p:sp>
        <p:nvSpPr>
          <p:cNvPr id="13" name="Forme libre : forme 12">
            <a:extLst>
              <a:ext uri="{FF2B5EF4-FFF2-40B4-BE49-F238E27FC236}">
                <a16:creationId xmlns:a16="http://schemas.microsoft.com/office/drawing/2014/main" id="{5AB943A3-FDBD-4435-A195-6D48467BCA45}"/>
              </a:ext>
            </a:extLst>
          </p:cNvPr>
          <p:cNvSpPr/>
          <p:nvPr/>
        </p:nvSpPr>
        <p:spPr>
          <a:xfrm>
            <a:off x="6330087" y="718895"/>
            <a:ext cx="480258" cy="974712"/>
          </a:xfrm>
          <a:custGeom>
            <a:avLst/>
            <a:gdLst>
              <a:gd name="connsiteX0" fmla="*/ 25451 w 480258"/>
              <a:gd name="connsiteY0" fmla="*/ 948855 h 974712"/>
              <a:gd name="connsiteX1" fmla="*/ 67880 w 480258"/>
              <a:gd name="connsiteY1" fmla="*/ 857226 h 974712"/>
              <a:gd name="connsiteX2" fmla="*/ 332612 w 480258"/>
              <a:gd name="connsiteY2" fmla="*/ 747019 h 974712"/>
              <a:gd name="connsiteX3" fmla="*/ 307186 w 480258"/>
              <a:gd name="connsiteY3" fmla="*/ 629964 h 974712"/>
              <a:gd name="connsiteX4" fmla="*/ 69612 w 480258"/>
              <a:gd name="connsiteY4" fmla="*/ 467016 h 974712"/>
              <a:gd name="connsiteX5" fmla="*/ 24 w 480258"/>
              <a:gd name="connsiteY5" fmla="*/ 307531 h 974712"/>
              <a:gd name="connsiteX6" fmla="*/ 480210 w 480258"/>
              <a:gd name="connsiteY6" fmla="*/ 7139 h 974712"/>
              <a:gd name="connsiteX7" fmla="*/ 461475 w 480258"/>
              <a:gd name="connsiteY7" fmla="*/ 107270 h 974712"/>
              <a:gd name="connsiteX8" fmla="*/ 101730 w 480258"/>
              <a:gd name="connsiteY8" fmla="*/ 305799 h 974712"/>
              <a:gd name="connsiteX9" fmla="*/ 385118 w 480258"/>
              <a:gd name="connsiteY9" fmla="*/ 565572 h 974712"/>
              <a:gd name="connsiteX10" fmla="*/ 430933 w 480258"/>
              <a:gd name="connsiteY10" fmla="*/ 765833 h 974712"/>
              <a:gd name="connsiteX11" fmla="*/ 154393 w 480258"/>
              <a:gd name="connsiteY11" fmla="*/ 974596 h 974712"/>
              <a:gd name="connsiteX12" fmla="*/ 25451 w 480258"/>
              <a:gd name="connsiteY12" fmla="*/ 948855 h 974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80258" h="974712">
                <a:moveTo>
                  <a:pt x="25451" y="948855"/>
                </a:moveTo>
                <a:lnTo>
                  <a:pt x="67880" y="857226"/>
                </a:lnTo>
                <a:cubicBezTo>
                  <a:pt x="169742" y="904457"/>
                  <a:pt x="311909" y="860611"/>
                  <a:pt x="332612" y="747019"/>
                </a:cubicBezTo>
                <a:cubicBezTo>
                  <a:pt x="339382" y="713091"/>
                  <a:pt x="341114" y="668930"/>
                  <a:pt x="307186" y="629964"/>
                </a:cubicBezTo>
                <a:cubicBezTo>
                  <a:pt x="257987" y="572263"/>
                  <a:pt x="134004" y="529834"/>
                  <a:pt x="69612" y="467016"/>
                </a:cubicBezTo>
                <a:cubicBezTo>
                  <a:pt x="24804" y="426160"/>
                  <a:pt x="-500" y="368167"/>
                  <a:pt x="24" y="307531"/>
                </a:cubicBezTo>
                <a:cubicBezTo>
                  <a:pt x="-5092" y="103885"/>
                  <a:pt x="261371" y="-33558"/>
                  <a:pt x="480210" y="7139"/>
                </a:cubicBezTo>
                <a:lnTo>
                  <a:pt x="461475" y="107270"/>
                </a:lnTo>
                <a:cubicBezTo>
                  <a:pt x="304037" y="76727"/>
                  <a:pt x="96691" y="171741"/>
                  <a:pt x="101730" y="305799"/>
                </a:cubicBezTo>
                <a:cubicBezTo>
                  <a:pt x="103461" y="434741"/>
                  <a:pt x="305376" y="472132"/>
                  <a:pt x="385118" y="565572"/>
                </a:cubicBezTo>
                <a:cubicBezTo>
                  <a:pt x="430933" y="619888"/>
                  <a:pt x="446204" y="684359"/>
                  <a:pt x="430933" y="765833"/>
                </a:cubicBezTo>
                <a:cubicBezTo>
                  <a:pt x="405506" y="901623"/>
                  <a:pt x="288451" y="974596"/>
                  <a:pt x="154393" y="974596"/>
                </a:cubicBezTo>
                <a:cubicBezTo>
                  <a:pt x="110026" y="975786"/>
                  <a:pt x="65960" y="966989"/>
                  <a:pt x="25451" y="948855"/>
                </a:cubicBezTo>
                <a:close/>
              </a:path>
            </a:pathLst>
          </a:custGeom>
          <a:solidFill>
            <a:srgbClr val="00AAD3"/>
          </a:solidFill>
          <a:ln w="7870" cap="flat">
            <a:noFill/>
            <a:prstDash val="solid"/>
            <a:miter/>
          </a:ln>
        </p:spPr>
        <p:txBody>
          <a:bodyPr rtlCol="0" anchor="ctr"/>
          <a:lstStyle/>
          <a:p>
            <a:endParaRPr lang="fr-FR"/>
          </a:p>
        </p:txBody>
      </p:sp>
      <p:sp>
        <p:nvSpPr>
          <p:cNvPr id="14" name="Forme libre : forme 13">
            <a:extLst>
              <a:ext uri="{FF2B5EF4-FFF2-40B4-BE49-F238E27FC236}">
                <a16:creationId xmlns:a16="http://schemas.microsoft.com/office/drawing/2014/main" id="{B9654464-ED3E-4BA1-97EC-2768B2F8A9BC}"/>
              </a:ext>
            </a:extLst>
          </p:cNvPr>
          <p:cNvSpPr/>
          <p:nvPr/>
        </p:nvSpPr>
        <p:spPr>
          <a:xfrm>
            <a:off x="6810110" y="715890"/>
            <a:ext cx="602358" cy="1060502"/>
          </a:xfrm>
          <a:custGeom>
            <a:avLst/>
            <a:gdLst>
              <a:gd name="connsiteX0" fmla="*/ 483523 w 602358"/>
              <a:gd name="connsiteY0" fmla="*/ 553069 h 1060502"/>
              <a:gd name="connsiteX1" fmla="*/ 602310 w 602358"/>
              <a:gd name="connsiteY1" fmla="*/ 1038451 h 1060502"/>
              <a:gd name="connsiteX2" fmla="*/ 503911 w 602358"/>
              <a:gd name="connsiteY2" fmla="*/ 1060492 h 1060502"/>
              <a:gd name="connsiteX3" fmla="*/ 383707 w 602358"/>
              <a:gd name="connsiteY3" fmla="*/ 565034 h 1060502"/>
              <a:gd name="connsiteX4" fmla="*/ 351511 w 602358"/>
              <a:gd name="connsiteY4" fmla="*/ 568419 h 1060502"/>
              <a:gd name="connsiteX5" fmla="*/ 201944 w 602358"/>
              <a:gd name="connsiteY5" fmla="*/ 568419 h 1060502"/>
              <a:gd name="connsiteX6" fmla="*/ 96697 w 602358"/>
              <a:gd name="connsiteY6" fmla="*/ 948553 h 1060502"/>
              <a:gd name="connsiteX7" fmla="*/ -48 w 602358"/>
              <a:gd name="connsiteY7" fmla="*/ 923127 h 1060502"/>
              <a:gd name="connsiteX8" fmla="*/ 98429 w 602358"/>
              <a:gd name="connsiteY8" fmla="*/ 561650 h 1060502"/>
              <a:gd name="connsiteX9" fmla="*/ 79694 w 602358"/>
              <a:gd name="connsiteY9" fmla="*/ 559996 h 1060502"/>
              <a:gd name="connsiteX10" fmla="*/ 64423 w 602358"/>
              <a:gd name="connsiteY10" fmla="*/ 558265 h 1060502"/>
              <a:gd name="connsiteX11" fmla="*/ 59384 w 602358"/>
              <a:gd name="connsiteY11" fmla="*/ 558265 h 1060502"/>
              <a:gd name="connsiteX12" fmla="*/ 64423 w 602358"/>
              <a:gd name="connsiteY12" fmla="*/ 481907 h 1060502"/>
              <a:gd name="connsiteX13" fmla="*/ 69539 w 602358"/>
              <a:gd name="connsiteY13" fmla="*/ 481907 h 1060502"/>
              <a:gd name="connsiteX14" fmla="*/ 84811 w 602358"/>
              <a:gd name="connsiteY14" fmla="*/ 483639 h 1060502"/>
              <a:gd name="connsiteX15" fmla="*/ 118738 w 602358"/>
              <a:gd name="connsiteY15" fmla="*/ 483639 h 1060502"/>
              <a:gd name="connsiteX16" fmla="*/ 252561 w 602358"/>
              <a:gd name="connsiteY16" fmla="*/ -11 h 1060502"/>
              <a:gd name="connsiteX17" fmla="*/ 349307 w 602358"/>
              <a:gd name="connsiteY17" fmla="*/ 1643 h 1060502"/>
              <a:gd name="connsiteX18" fmla="*/ 461324 w 602358"/>
              <a:gd name="connsiteY18" fmla="*/ 458213 h 1060502"/>
              <a:gd name="connsiteX19" fmla="*/ 473210 w 602358"/>
              <a:gd name="connsiteY19" fmla="*/ 456560 h 1060502"/>
              <a:gd name="connsiteX20" fmla="*/ 485097 w 602358"/>
              <a:gd name="connsiteY20" fmla="*/ 451443 h 1060502"/>
              <a:gd name="connsiteX21" fmla="*/ 491867 w 602358"/>
              <a:gd name="connsiteY21" fmla="*/ 449711 h 1060502"/>
              <a:gd name="connsiteX22" fmla="*/ 495252 w 602358"/>
              <a:gd name="connsiteY22" fmla="*/ 448058 h 1060502"/>
              <a:gd name="connsiteX23" fmla="*/ 500369 w 602358"/>
              <a:gd name="connsiteY23" fmla="*/ 446326 h 1060502"/>
              <a:gd name="connsiteX24" fmla="*/ 503753 w 602358"/>
              <a:gd name="connsiteY24" fmla="*/ 444673 h 1060502"/>
              <a:gd name="connsiteX25" fmla="*/ 508870 w 602358"/>
              <a:gd name="connsiteY25" fmla="*/ 442941 h 1060502"/>
              <a:gd name="connsiteX26" fmla="*/ 513908 w 602358"/>
              <a:gd name="connsiteY26" fmla="*/ 439556 h 1060502"/>
              <a:gd name="connsiteX27" fmla="*/ 517293 w 602358"/>
              <a:gd name="connsiteY27" fmla="*/ 439556 h 1060502"/>
              <a:gd name="connsiteX28" fmla="*/ 564524 w 602358"/>
              <a:gd name="connsiteY28" fmla="*/ 527800 h 1060502"/>
              <a:gd name="connsiteX29" fmla="*/ 557755 w 602358"/>
              <a:gd name="connsiteY29" fmla="*/ 529532 h 1060502"/>
              <a:gd name="connsiteX30" fmla="*/ 549253 w 602358"/>
              <a:gd name="connsiteY30" fmla="*/ 534570 h 1060502"/>
              <a:gd name="connsiteX31" fmla="*/ 540751 w 602358"/>
              <a:gd name="connsiteY31" fmla="*/ 537955 h 1060502"/>
              <a:gd name="connsiteX32" fmla="*/ 533981 w 602358"/>
              <a:gd name="connsiteY32" fmla="*/ 541419 h 1060502"/>
              <a:gd name="connsiteX33" fmla="*/ 527212 w 602358"/>
              <a:gd name="connsiteY33" fmla="*/ 541419 h 1060502"/>
              <a:gd name="connsiteX34" fmla="*/ 520363 w 602358"/>
              <a:gd name="connsiteY34" fmla="*/ 544804 h 1060502"/>
              <a:gd name="connsiteX35" fmla="*/ 513593 w 602358"/>
              <a:gd name="connsiteY35" fmla="*/ 546457 h 1060502"/>
              <a:gd name="connsiteX36" fmla="*/ 496669 w 602358"/>
              <a:gd name="connsiteY36" fmla="*/ 551574 h 1060502"/>
              <a:gd name="connsiteX37" fmla="*/ 483523 w 602358"/>
              <a:gd name="connsiteY37" fmla="*/ 553069 h 1060502"/>
              <a:gd name="connsiteX38" fmla="*/ 361350 w 602358"/>
              <a:gd name="connsiteY38" fmla="*/ 475059 h 1060502"/>
              <a:gd name="connsiteX39" fmla="*/ 298375 w 602358"/>
              <a:gd name="connsiteY39" fmla="*/ 215286 h 1060502"/>
              <a:gd name="connsiteX40" fmla="*/ 223750 w 602358"/>
              <a:gd name="connsiteY40" fmla="*/ 483482 h 1060502"/>
              <a:gd name="connsiteX41" fmla="*/ 257678 w 602358"/>
              <a:gd name="connsiteY41" fmla="*/ 481750 h 1060502"/>
              <a:gd name="connsiteX42" fmla="*/ 301760 w 602358"/>
              <a:gd name="connsiteY42" fmla="*/ 480018 h 1060502"/>
              <a:gd name="connsiteX43" fmla="*/ 323880 w 602358"/>
              <a:gd name="connsiteY43" fmla="*/ 478365 h 1060502"/>
              <a:gd name="connsiteX44" fmla="*/ 334035 w 602358"/>
              <a:gd name="connsiteY44" fmla="*/ 478365 h 1060502"/>
              <a:gd name="connsiteX45" fmla="*/ 345922 w 602358"/>
              <a:gd name="connsiteY45" fmla="*/ 476633 h 1060502"/>
              <a:gd name="connsiteX46" fmla="*/ 361666 w 602358"/>
              <a:gd name="connsiteY46" fmla="*/ 475059 h 10605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602358" h="1060502">
                <a:moveTo>
                  <a:pt x="483523" y="553069"/>
                </a:moveTo>
                <a:lnTo>
                  <a:pt x="602310" y="1038451"/>
                </a:lnTo>
                <a:lnTo>
                  <a:pt x="503911" y="1060492"/>
                </a:lnTo>
                <a:lnTo>
                  <a:pt x="383707" y="565034"/>
                </a:lnTo>
                <a:cubicBezTo>
                  <a:pt x="373552" y="566766"/>
                  <a:pt x="363397" y="566766"/>
                  <a:pt x="351511" y="568419"/>
                </a:cubicBezTo>
                <a:lnTo>
                  <a:pt x="201944" y="568419"/>
                </a:lnTo>
                <a:lnTo>
                  <a:pt x="96697" y="948553"/>
                </a:lnTo>
                <a:lnTo>
                  <a:pt x="-48" y="923127"/>
                </a:lnTo>
                <a:lnTo>
                  <a:pt x="98429" y="561650"/>
                </a:lnTo>
                <a:cubicBezTo>
                  <a:pt x="92137" y="562001"/>
                  <a:pt x="85828" y="561444"/>
                  <a:pt x="79694" y="559996"/>
                </a:cubicBezTo>
                <a:cubicBezTo>
                  <a:pt x="74540" y="560372"/>
                  <a:pt x="69362" y="559784"/>
                  <a:pt x="64423" y="558265"/>
                </a:cubicBezTo>
                <a:lnTo>
                  <a:pt x="59384" y="558265"/>
                </a:lnTo>
                <a:lnTo>
                  <a:pt x="64423" y="481907"/>
                </a:lnTo>
                <a:lnTo>
                  <a:pt x="69539" y="481907"/>
                </a:lnTo>
                <a:cubicBezTo>
                  <a:pt x="74496" y="483336"/>
                  <a:pt x="79659" y="483921"/>
                  <a:pt x="84811" y="483639"/>
                </a:cubicBezTo>
                <a:lnTo>
                  <a:pt x="118738" y="483639"/>
                </a:lnTo>
                <a:lnTo>
                  <a:pt x="252561" y="-11"/>
                </a:lnTo>
                <a:lnTo>
                  <a:pt x="349307" y="1643"/>
                </a:lnTo>
                <a:lnTo>
                  <a:pt x="461324" y="458213"/>
                </a:lnTo>
                <a:lnTo>
                  <a:pt x="473210" y="456560"/>
                </a:lnTo>
                <a:cubicBezTo>
                  <a:pt x="477302" y="455174"/>
                  <a:pt x="481277" y="453463"/>
                  <a:pt x="485097" y="451443"/>
                </a:cubicBezTo>
                <a:cubicBezTo>
                  <a:pt x="486750" y="451443"/>
                  <a:pt x="488482" y="449711"/>
                  <a:pt x="491867" y="449711"/>
                </a:cubicBezTo>
                <a:lnTo>
                  <a:pt x="495252" y="448058"/>
                </a:lnTo>
                <a:lnTo>
                  <a:pt x="500369" y="446326"/>
                </a:lnTo>
                <a:cubicBezTo>
                  <a:pt x="501642" y="446143"/>
                  <a:pt x="502826" y="445565"/>
                  <a:pt x="503753" y="444673"/>
                </a:cubicBezTo>
                <a:cubicBezTo>
                  <a:pt x="505538" y="444362"/>
                  <a:pt x="507264" y="443778"/>
                  <a:pt x="508870" y="442941"/>
                </a:cubicBezTo>
                <a:lnTo>
                  <a:pt x="513908" y="439556"/>
                </a:lnTo>
                <a:lnTo>
                  <a:pt x="517293" y="439556"/>
                </a:lnTo>
                <a:lnTo>
                  <a:pt x="564524" y="527800"/>
                </a:lnTo>
                <a:cubicBezTo>
                  <a:pt x="562555" y="529186"/>
                  <a:pt x="560147" y="529803"/>
                  <a:pt x="557755" y="529532"/>
                </a:cubicBezTo>
                <a:cubicBezTo>
                  <a:pt x="555437" y="531961"/>
                  <a:pt x="552496" y="533704"/>
                  <a:pt x="549253" y="534570"/>
                </a:cubicBezTo>
                <a:lnTo>
                  <a:pt x="540751" y="537955"/>
                </a:lnTo>
                <a:cubicBezTo>
                  <a:pt x="537367" y="537955"/>
                  <a:pt x="537367" y="539687"/>
                  <a:pt x="533981" y="541419"/>
                </a:cubicBezTo>
                <a:lnTo>
                  <a:pt x="527212" y="541419"/>
                </a:lnTo>
                <a:cubicBezTo>
                  <a:pt x="525480" y="543072"/>
                  <a:pt x="522095" y="543072"/>
                  <a:pt x="520363" y="544804"/>
                </a:cubicBezTo>
                <a:lnTo>
                  <a:pt x="513593" y="546457"/>
                </a:lnTo>
                <a:cubicBezTo>
                  <a:pt x="507797" y="547600"/>
                  <a:pt x="502128" y="549314"/>
                  <a:pt x="496669" y="551574"/>
                </a:cubicBezTo>
                <a:cubicBezTo>
                  <a:pt x="492233" y="551310"/>
                  <a:pt x="487785" y="551816"/>
                  <a:pt x="483523" y="553069"/>
                </a:cubicBezTo>
                <a:close/>
                <a:moveTo>
                  <a:pt x="361350" y="475059"/>
                </a:moveTo>
                <a:lnTo>
                  <a:pt x="298375" y="215286"/>
                </a:lnTo>
                <a:lnTo>
                  <a:pt x="223750" y="483482"/>
                </a:lnTo>
                <a:cubicBezTo>
                  <a:pt x="235087" y="483814"/>
                  <a:pt x="246433" y="483235"/>
                  <a:pt x="257678" y="481750"/>
                </a:cubicBezTo>
                <a:cubicBezTo>
                  <a:pt x="271218" y="481750"/>
                  <a:pt x="288221" y="480018"/>
                  <a:pt x="301760" y="480018"/>
                </a:cubicBezTo>
                <a:lnTo>
                  <a:pt x="323880" y="478365"/>
                </a:lnTo>
                <a:lnTo>
                  <a:pt x="334035" y="478365"/>
                </a:lnTo>
                <a:cubicBezTo>
                  <a:pt x="337856" y="477058"/>
                  <a:pt x="341886" y="476471"/>
                  <a:pt x="345922" y="476633"/>
                </a:cubicBezTo>
                <a:cubicBezTo>
                  <a:pt x="351511" y="476712"/>
                  <a:pt x="356549" y="475059"/>
                  <a:pt x="361666" y="475059"/>
                </a:cubicBezTo>
                <a:close/>
              </a:path>
            </a:pathLst>
          </a:custGeom>
          <a:solidFill>
            <a:srgbClr val="00AAD3"/>
          </a:solidFill>
          <a:ln w="7870" cap="flat">
            <a:noFill/>
            <a:prstDash val="solid"/>
            <a:miter/>
          </a:ln>
        </p:spPr>
        <p:txBody>
          <a:bodyPr rtlCol="0" anchor="ctr"/>
          <a:lstStyle/>
          <a:p>
            <a:endParaRPr lang="fr-FR"/>
          </a:p>
        </p:txBody>
      </p:sp>
      <p:sp>
        <p:nvSpPr>
          <p:cNvPr id="15" name="Forme libre : forme 14">
            <a:extLst>
              <a:ext uri="{FF2B5EF4-FFF2-40B4-BE49-F238E27FC236}">
                <a16:creationId xmlns:a16="http://schemas.microsoft.com/office/drawing/2014/main" id="{3B8C7104-45DA-48F4-9D0A-D49C59917565}"/>
              </a:ext>
            </a:extLst>
          </p:cNvPr>
          <p:cNvSpPr/>
          <p:nvPr/>
        </p:nvSpPr>
        <p:spPr>
          <a:xfrm>
            <a:off x="7475521" y="731083"/>
            <a:ext cx="442952" cy="967062"/>
          </a:xfrm>
          <a:custGeom>
            <a:avLst/>
            <a:gdLst>
              <a:gd name="connsiteX0" fmla="*/ 342773 w 442952"/>
              <a:gd name="connsiteY0" fmla="*/ -11 h 967062"/>
              <a:gd name="connsiteX1" fmla="*/ 442904 w 442952"/>
              <a:gd name="connsiteY1" fmla="*/ -11 h 967062"/>
              <a:gd name="connsiteX2" fmla="*/ 442904 w 442952"/>
              <a:gd name="connsiteY2" fmla="*/ 928244 h 967062"/>
              <a:gd name="connsiteX3" fmla="*/ 327502 w 442952"/>
              <a:gd name="connsiteY3" fmla="*/ 928244 h 967062"/>
              <a:gd name="connsiteX4" fmla="*/ 100083 w 442952"/>
              <a:gd name="connsiteY4" fmla="*/ 298492 h 967062"/>
              <a:gd name="connsiteX5" fmla="*/ 100083 w 442952"/>
              <a:gd name="connsiteY5" fmla="*/ 967052 h 967062"/>
              <a:gd name="connsiteX6" fmla="*/ -48 w 442952"/>
              <a:gd name="connsiteY6" fmla="*/ 967052 h 967062"/>
              <a:gd name="connsiteX7" fmla="*/ -48 w 442952"/>
              <a:gd name="connsiteY7" fmla="*/ 47457 h 967062"/>
              <a:gd name="connsiteX8" fmla="*/ 100083 w 442952"/>
              <a:gd name="connsiteY8" fmla="*/ 47457 h 967062"/>
              <a:gd name="connsiteX9" fmla="*/ 342773 w 442952"/>
              <a:gd name="connsiteY9" fmla="*/ 721213 h 967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42952" h="967062">
                <a:moveTo>
                  <a:pt x="342773" y="-11"/>
                </a:moveTo>
                <a:lnTo>
                  <a:pt x="442904" y="-11"/>
                </a:lnTo>
                <a:lnTo>
                  <a:pt x="442904" y="928244"/>
                </a:lnTo>
                <a:lnTo>
                  <a:pt x="327502" y="928244"/>
                </a:lnTo>
                <a:lnTo>
                  <a:pt x="100083" y="298492"/>
                </a:lnTo>
                <a:lnTo>
                  <a:pt x="100083" y="967052"/>
                </a:lnTo>
                <a:lnTo>
                  <a:pt x="-48" y="967052"/>
                </a:lnTo>
                <a:lnTo>
                  <a:pt x="-48" y="47457"/>
                </a:lnTo>
                <a:lnTo>
                  <a:pt x="100083" y="47457"/>
                </a:lnTo>
                <a:lnTo>
                  <a:pt x="342773" y="721213"/>
                </a:lnTo>
                <a:close/>
              </a:path>
            </a:pathLst>
          </a:custGeom>
          <a:solidFill>
            <a:srgbClr val="00AAD3"/>
          </a:solidFill>
          <a:ln w="7870" cap="flat">
            <a:noFill/>
            <a:prstDash val="solid"/>
            <a:miter/>
          </a:ln>
        </p:spPr>
        <p:txBody>
          <a:bodyPr rtlCol="0" anchor="ctr"/>
          <a:lstStyle/>
          <a:p>
            <a:endParaRPr lang="fr-FR"/>
          </a:p>
        </p:txBody>
      </p:sp>
      <p:sp>
        <p:nvSpPr>
          <p:cNvPr id="16" name="Forme libre : forme 15">
            <a:extLst>
              <a:ext uri="{FF2B5EF4-FFF2-40B4-BE49-F238E27FC236}">
                <a16:creationId xmlns:a16="http://schemas.microsoft.com/office/drawing/2014/main" id="{CC6FDA18-30D2-4CC4-8955-BBF28FBB7F98}"/>
              </a:ext>
            </a:extLst>
          </p:cNvPr>
          <p:cNvSpPr/>
          <p:nvPr/>
        </p:nvSpPr>
        <p:spPr>
          <a:xfrm>
            <a:off x="7992319" y="729166"/>
            <a:ext cx="640529" cy="943920"/>
          </a:xfrm>
          <a:custGeom>
            <a:avLst/>
            <a:gdLst>
              <a:gd name="connsiteX0" fmla="*/ 640481 w 640529"/>
              <a:gd name="connsiteY0" fmla="*/ 544910 h 943920"/>
              <a:gd name="connsiteX1" fmla="*/ 611670 w 640529"/>
              <a:gd name="connsiteY1" fmla="*/ 724940 h 943920"/>
              <a:gd name="connsiteX2" fmla="*/ 535313 w 640529"/>
              <a:gd name="connsiteY2" fmla="*/ 862384 h 943920"/>
              <a:gd name="connsiteX3" fmla="*/ 336783 w 640529"/>
              <a:gd name="connsiteY3" fmla="*/ 943858 h 943920"/>
              <a:gd name="connsiteX4" fmla="*/ 116370 w 640529"/>
              <a:gd name="connsiteY4" fmla="*/ 845459 h 943920"/>
              <a:gd name="connsiteX5" fmla="*/ 14586 w 640529"/>
              <a:gd name="connsiteY5" fmla="*/ 638428 h 943920"/>
              <a:gd name="connsiteX6" fmla="*/ 7738 w 640529"/>
              <a:gd name="connsiteY6" fmla="*/ 392353 h 943920"/>
              <a:gd name="connsiteX7" fmla="*/ 99367 w 640529"/>
              <a:gd name="connsiteY7" fmla="*/ 149662 h 943920"/>
              <a:gd name="connsiteX8" fmla="*/ 347174 w 640529"/>
              <a:gd name="connsiteY8" fmla="*/ 2064 h 943920"/>
              <a:gd name="connsiteX9" fmla="*/ 605136 w 640529"/>
              <a:gd name="connsiteY9" fmla="*/ 69920 h 943920"/>
              <a:gd name="connsiteX10" fmla="*/ 540587 w 640529"/>
              <a:gd name="connsiteY10" fmla="*/ 148009 h 943920"/>
              <a:gd name="connsiteX11" fmla="*/ 357329 w 640529"/>
              <a:gd name="connsiteY11" fmla="*/ 103848 h 943920"/>
              <a:gd name="connsiteX12" fmla="*/ 182573 w 640529"/>
              <a:gd name="connsiteY12" fmla="*/ 207363 h 943920"/>
              <a:gd name="connsiteX13" fmla="*/ 107868 w 640529"/>
              <a:gd name="connsiteY13" fmla="*/ 407624 h 943920"/>
              <a:gd name="connsiteX14" fmla="*/ 114638 w 640529"/>
              <a:gd name="connsiteY14" fmla="*/ 616387 h 943920"/>
              <a:gd name="connsiteX15" fmla="*/ 192727 w 640529"/>
              <a:gd name="connsiteY15" fmla="*/ 777525 h 943920"/>
              <a:gd name="connsiteX16" fmla="*/ 362445 w 640529"/>
              <a:gd name="connsiteY16" fmla="*/ 842074 h 943920"/>
              <a:gd name="connsiteX17" fmla="*/ 460844 w 640529"/>
              <a:gd name="connsiteY17" fmla="*/ 794843 h 943920"/>
              <a:gd name="connsiteX18" fmla="*/ 515161 w 640529"/>
              <a:gd name="connsiteY18" fmla="*/ 698097 h 943920"/>
              <a:gd name="connsiteX19" fmla="*/ 538776 w 640529"/>
              <a:gd name="connsiteY19" fmla="*/ 596314 h 943920"/>
              <a:gd name="connsiteX20" fmla="*/ 296007 w 640529"/>
              <a:gd name="connsiteY20" fmla="*/ 596314 h 943920"/>
              <a:gd name="connsiteX21" fmla="*/ 296007 w 640529"/>
              <a:gd name="connsiteY21" fmla="*/ 495711 h 943920"/>
              <a:gd name="connsiteX22" fmla="*/ 640481 w 640529"/>
              <a:gd name="connsiteY22" fmla="*/ 495711 h 943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40529" h="943920">
                <a:moveTo>
                  <a:pt x="640481" y="544910"/>
                </a:moveTo>
                <a:cubicBezTo>
                  <a:pt x="640484" y="606068"/>
                  <a:pt x="630759" y="666838"/>
                  <a:pt x="611670" y="724940"/>
                </a:cubicBezTo>
                <a:cubicBezTo>
                  <a:pt x="597091" y="776003"/>
                  <a:pt x="570965" y="823028"/>
                  <a:pt x="535313" y="862384"/>
                </a:cubicBezTo>
                <a:cubicBezTo>
                  <a:pt x="483250" y="915827"/>
                  <a:pt x="411379" y="945322"/>
                  <a:pt x="336783" y="943858"/>
                </a:cubicBezTo>
                <a:cubicBezTo>
                  <a:pt x="252372" y="945288"/>
                  <a:pt x="171662" y="909257"/>
                  <a:pt x="116370" y="845459"/>
                </a:cubicBezTo>
                <a:cubicBezTo>
                  <a:pt x="56937" y="779257"/>
                  <a:pt x="29779" y="695893"/>
                  <a:pt x="14586" y="638428"/>
                </a:cubicBezTo>
                <a:cubicBezTo>
                  <a:pt x="-2266" y="557458"/>
                  <a:pt x="-4584" y="474135"/>
                  <a:pt x="7738" y="392353"/>
                </a:cubicBezTo>
                <a:cubicBezTo>
                  <a:pt x="21356" y="297339"/>
                  <a:pt x="53552" y="214133"/>
                  <a:pt x="99367" y="149662"/>
                </a:cubicBezTo>
                <a:cubicBezTo>
                  <a:pt x="160531" y="63071"/>
                  <a:pt x="247044" y="12219"/>
                  <a:pt x="347174" y="2064"/>
                </a:cubicBezTo>
                <a:cubicBezTo>
                  <a:pt x="438562" y="-7569"/>
                  <a:pt x="530317" y="16566"/>
                  <a:pt x="605136" y="69920"/>
                </a:cubicBezTo>
                <a:lnTo>
                  <a:pt x="540587" y="148009"/>
                </a:lnTo>
                <a:cubicBezTo>
                  <a:pt x="538933" y="146277"/>
                  <a:pt x="467614" y="91961"/>
                  <a:pt x="357329" y="103848"/>
                </a:cubicBezTo>
                <a:cubicBezTo>
                  <a:pt x="284356" y="110617"/>
                  <a:pt x="226655" y="146277"/>
                  <a:pt x="182573" y="207363"/>
                </a:cubicBezTo>
                <a:cubicBezTo>
                  <a:pt x="145181" y="259947"/>
                  <a:pt x="119597" y="329535"/>
                  <a:pt x="107868" y="407624"/>
                </a:cubicBezTo>
                <a:cubicBezTo>
                  <a:pt x="97713" y="478471"/>
                  <a:pt x="97713" y="551837"/>
                  <a:pt x="114638" y="616387"/>
                </a:cubicBezTo>
                <a:cubicBezTo>
                  <a:pt x="121487" y="653700"/>
                  <a:pt x="143528" y="724940"/>
                  <a:pt x="192727" y="777525"/>
                </a:cubicBezTo>
                <a:cubicBezTo>
                  <a:pt x="236889" y="828456"/>
                  <a:pt x="292858" y="850497"/>
                  <a:pt x="362445" y="842074"/>
                </a:cubicBezTo>
                <a:cubicBezTo>
                  <a:pt x="399989" y="839159"/>
                  <a:pt x="435087" y="822313"/>
                  <a:pt x="460844" y="794843"/>
                </a:cubicBezTo>
                <a:cubicBezTo>
                  <a:pt x="485282" y="766582"/>
                  <a:pt x="503756" y="733675"/>
                  <a:pt x="515161" y="698097"/>
                </a:cubicBezTo>
                <a:cubicBezTo>
                  <a:pt x="525123" y="664689"/>
                  <a:pt x="533010" y="630696"/>
                  <a:pt x="538776" y="596314"/>
                </a:cubicBezTo>
                <a:lnTo>
                  <a:pt x="296007" y="596314"/>
                </a:lnTo>
                <a:lnTo>
                  <a:pt x="296007" y="495711"/>
                </a:lnTo>
                <a:lnTo>
                  <a:pt x="640481" y="495711"/>
                </a:lnTo>
                <a:close/>
              </a:path>
            </a:pathLst>
          </a:custGeom>
          <a:solidFill>
            <a:srgbClr val="00AAD3"/>
          </a:solidFill>
          <a:ln w="7870" cap="flat">
            <a:noFill/>
            <a:prstDash val="solid"/>
            <a:miter/>
          </a:ln>
        </p:spPr>
        <p:txBody>
          <a:bodyPr rtlCol="0" anchor="ctr"/>
          <a:lstStyle/>
          <a:p>
            <a:endParaRPr lang="fr-FR"/>
          </a:p>
        </p:txBody>
      </p:sp>
      <p:sp useBgFill="1">
        <p:nvSpPr>
          <p:cNvPr id="2" name="Cache Big">
            <a:extLst>
              <a:ext uri="{FF2B5EF4-FFF2-40B4-BE49-F238E27FC236}">
                <a16:creationId xmlns:a16="http://schemas.microsoft.com/office/drawing/2014/main" id="{6307E657-9A1B-4692-AD81-45E152555B34}"/>
              </a:ext>
            </a:extLst>
          </p:cNvPr>
          <p:cNvSpPr/>
          <p:nvPr/>
        </p:nvSpPr>
        <p:spPr>
          <a:xfrm>
            <a:off x="1028700" y="2092664"/>
            <a:ext cx="8153400" cy="476533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pic>
        <p:nvPicPr>
          <p:cNvPr id="91" name="Soustitre">
            <a:extLst>
              <a:ext uri="{FF2B5EF4-FFF2-40B4-BE49-F238E27FC236}">
                <a16:creationId xmlns:a16="http://schemas.microsoft.com/office/drawing/2014/main" id="{A46450F5-DA50-4789-BB27-590C48CEDF5A}"/>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1732222" y="1858500"/>
            <a:ext cx="6900626" cy="433753"/>
          </a:xfrm>
          <a:prstGeom prst="rect">
            <a:avLst/>
          </a:prstGeom>
        </p:spPr>
      </p:pic>
      <p:grpSp>
        <p:nvGrpSpPr>
          <p:cNvPr id="93" name="Gout">
            <a:extLst>
              <a:ext uri="{FF2B5EF4-FFF2-40B4-BE49-F238E27FC236}">
                <a16:creationId xmlns:a16="http://schemas.microsoft.com/office/drawing/2014/main" id="{D57E14A7-A8F9-4DEF-AF17-6C78B087762E}"/>
              </a:ext>
            </a:extLst>
          </p:cNvPr>
          <p:cNvGrpSpPr/>
          <p:nvPr/>
        </p:nvGrpSpPr>
        <p:grpSpPr>
          <a:xfrm>
            <a:off x="8489921" y="309587"/>
            <a:ext cx="4668445" cy="6338915"/>
            <a:chOff x="-1653306" y="1085707"/>
            <a:chExt cx="4034673" cy="5478366"/>
          </a:xfrm>
        </p:grpSpPr>
        <p:sp>
          <p:nvSpPr>
            <p:cNvPr id="95" name="Forme libre : forme 94">
              <a:extLst>
                <a:ext uri="{FF2B5EF4-FFF2-40B4-BE49-F238E27FC236}">
                  <a16:creationId xmlns:a16="http://schemas.microsoft.com/office/drawing/2014/main" id="{AAA6103D-8026-4898-9459-1CECCEC845AE}"/>
                </a:ext>
              </a:extLst>
            </p:cNvPr>
            <p:cNvSpPr/>
            <p:nvPr/>
          </p:nvSpPr>
          <p:spPr>
            <a:xfrm>
              <a:off x="-1653306" y="1085707"/>
              <a:ext cx="4034673" cy="5478366"/>
            </a:xfrm>
            <a:custGeom>
              <a:avLst/>
              <a:gdLst>
                <a:gd name="connsiteX0" fmla="*/ 2017161 w 4034673"/>
                <a:gd name="connsiteY0" fmla="*/ 5478367 h 5478366"/>
                <a:gd name="connsiteX1" fmla="*/ 4034498 w 4034673"/>
                <a:gd name="connsiteY1" fmla="*/ 3519712 h 5478366"/>
                <a:gd name="connsiteX2" fmla="*/ 2017161 w 4034673"/>
                <a:gd name="connsiteY2" fmla="*/ 0 h 5478366"/>
                <a:gd name="connsiteX3" fmla="*/ -175 w 4034673"/>
                <a:gd name="connsiteY3" fmla="*/ 3519712 h 5478366"/>
                <a:gd name="connsiteX4" fmla="*/ 2017161 w 4034673"/>
                <a:gd name="connsiteY4" fmla="*/ 5478367 h 54783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34673" h="5478366">
                  <a:moveTo>
                    <a:pt x="2017161" y="5478367"/>
                  </a:moveTo>
                  <a:cubicBezTo>
                    <a:pt x="3131517" y="5478367"/>
                    <a:pt x="4034498" y="4601134"/>
                    <a:pt x="4034498" y="3519712"/>
                  </a:cubicBezTo>
                  <a:cubicBezTo>
                    <a:pt x="4034498" y="2210149"/>
                    <a:pt x="2369252" y="1214953"/>
                    <a:pt x="2017161" y="0"/>
                  </a:cubicBezTo>
                  <a:cubicBezTo>
                    <a:pt x="1665071" y="1214953"/>
                    <a:pt x="-175" y="2210149"/>
                    <a:pt x="-175" y="3519712"/>
                  </a:cubicBezTo>
                  <a:cubicBezTo>
                    <a:pt x="-175" y="4601134"/>
                    <a:pt x="902806" y="5478367"/>
                    <a:pt x="2017161" y="5478367"/>
                  </a:cubicBezTo>
                </a:path>
              </a:pathLst>
            </a:custGeom>
            <a:solidFill>
              <a:schemeClr val="accent3"/>
            </a:solidFill>
            <a:ln w="59851" cap="flat">
              <a:noFill/>
              <a:prstDash val="solid"/>
              <a:miter/>
            </a:ln>
          </p:spPr>
          <p:txBody>
            <a:bodyPr rtlCol="0" anchor="ctr"/>
            <a:lstStyle/>
            <a:p>
              <a:endParaRPr lang="fr-FR"/>
            </a:p>
          </p:txBody>
        </p:sp>
        <p:sp>
          <p:nvSpPr>
            <p:cNvPr id="96" name="Forme libre : forme 95">
              <a:extLst>
                <a:ext uri="{FF2B5EF4-FFF2-40B4-BE49-F238E27FC236}">
                  <a16:creationId xmlns:a16="http://schemas.microsoft.com/office/drawing/2014/main" id="{0779694C-1F8E-46C8-AAC3-D617E8F038CF}"/>
                </a:ext>
              </a:extLst>
            </p:cNvPr>
            <p:cNvSpPr/>
            <p:nvPr/>
          </p:nvSpPr>
          <p:spPr>
            <a:xfrm>
              <a:off x="-797139" y="5188375"/>
              <a:ext cx="2098880" cy="802055"/>
            </a:xfrm>
            <a:custGeom>
              <a:avLst/>
              <a:gdLst>
                <a:gd name="connsiteX0" fmla="*/ 27477 w 2098880"/>
                <a:gd name="connsiteY0" fmla="*/ 109849 h 802055"/>
                <a:gd name="connsiteX1" fmla="*/ 14730 w 2098880"/>
                <a:gd name="connsiteY1" fmla="*/ 209811 h 802055"/>
                <a:gd name="connsiteX2" fmla="*/ 16698 w 2098880"/>
                <a:gd name="connsiteY2" fmla="*/ 212243 h 802055"/>
                <a:gd name="connsiteX3" fmla="*/ 1140635 w 2098880"/>
                <a:gd name="connsiteY3" fmla="*/ 802055 h 802055"/>
                <a:gd name="connsiteX4" fmla="*/ 2098705 w 2098880"/>
                <a:gd name="connsiteY4" fmla="*/ 393677 h 802055"/>
                <a:gd name="connsiteX5" fmla="*/ 2079544 w 2098880"/>
                <a:gd name="connsiteY5" fmla="*/ 387689 h 802055"/>
                <a:gd name="connsiteX6" fmla="*/ 1265184 w 2098880"/>
                <a:gd name="connsiteY6" fmla="*/ 670919 h 802055"/>
                <a:gd name="connsiteX7" fmla="*/ 216696 w 2098880"/>
                <a:gd name="connsiteY7" fmla="*/ 33802 h 802055"/>
                <a:gd name="connsiteX8" fmla="*/ 119092 w 2098880"/>
                <a:gd name="connsiteY8" fmla="*/ 21826 h 802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98880" h="802055">
                  <a:moveTo>
                    <a:pt x="27477" y="109849"/>
                  </a:moveTo>
                  <a:cubicBezTo>
                    <a:pt x="-3647" y="133933"/>
                    <a:pt x="-9354" y="178688"/>
                    <a:pt x="14730" y="209811"/>
                  </a:cubicBezTo>
                  <a:cubicBezTo>
                    <a:pt x="15368" y="210636"/>
                    <a:pt x="16025" y="211447"/>
                    <a:pt x="16698" y="212243"/>
                  </a:cubicBezTo>
                  <a:cubicBezTo>
                    <a:pt x="45441" y="263141"/>
                    <a:pt x="351425" y="802055"/>
                    <a:pt x="1140635" y="802055"/>
                  </a:cubicBezTo>
                  <a:cubicBezTo>
                    <a:pt x="1694519" y="802055"/>
                    <a:pt x="2059185" y="478706"/>
                    <a:pt x="2098705" y="393677"/>
                  </a:cubicBezTo>
                  <a:lnTo>
                    <a:pt x="2079544" y="387689"/>
                  </a:lnTo>
                  <a:cubicBezTo>
                    <a:pt x="1845709" y="567396"/>
                    <a:pt x="1560067" y="666741"/>
                    <a:pt x="1265184" y="670919"/>
                  </a:cubicBezTo>
                  <a:cubicBezTo>
                    <a:pt x="846028" y="670919"/>
                    <a:pt x="478967" y="385893"/>
                    <a:pt x="216696" y="33802"/>
                  </a:cubicBezTo>
                  <a:cubicBezTo>
                    <a:pt x="175379" y="-21287"/>
                    <a:pt x="139451" y="3264"/>
                    <a:pt x="119092" y="21826"/>
                  </a:cubicBezTo>
                  <a:close/>
                </a:path>
              </a:pathLst>
            </a:custGeom>
            <a:solidFill>
              <a:srgbClr val="FFFFFF"/>
            </a:solidFill>
            <a:ln w="59851" cap="flat">
              <a:noFill/>
              <a:prstDash val="solid"/>
              <a:miter/>
            </a:ln>
          </p:spPr>
          <p:txBody>
            <a:bodyPr rtlCol="0" anchor="ctr"/>
            <a:lstStyle/>
            <a:p>
              <a:endParaRPr lang="fr-FR"/>
            </a:p>
          </p:txBody>
        </p:sp>
      </p:grpSp>
      <p:grpSp>
        <p:nvGrpSpPr>
          <p:cNvPr id="10" name="FL">
            <a:extLst>
              <a:ext uri="{FF2B5EF4-FFF2-40B4-BE49-F238E27FC236}">
                <a16:creationId xmlns:a16="http://schemas.microsoft.com/office/drawing/2014/main" id="{57487122-6C05-4932-921A-E7DA598D0A69}"/>
              </a:ext>
            </a:extLst>
          </p:cNvPr>
          <p:cNvGrpSpPr/>
          <p:nvPr/>
        </p:nvGrpSpPr>
        <p:grpSpPr>
          <a:xfrm>
            <a:off x="6511784" y="2570740"/>
            <a:ext cx="2089111" cy="4288235"/>
            <a:chOff x="6511784" y="2570740"/>
            <a:chExt cx="2089111" cy="4288235"/>
          </a:xfrm>
        </p:grpSpPr>
        <p:grpSp>
          <p:nvGrpSpPr>
            <p:cNvPr id="21" name="Gang">
              <a:extLst>
                <a:ext uri="{FF2B5EF4-FFF2-40B4-BE49-F238E27FC236}">
                  <a16:creationId xmlns:a16="http://schemas.microsoft.com/office/drawing/2014/main" id="{18D5F7B1-C840-4541-9B7B-2EE95117F2B7}"/>
                </a:ext>
              </a:extLst>
            </p:cNvPr>
            <p:cNvGrpSpPr/>
            <p:nvPr/>
          </p:nvGrpSpPr>
          <p:grpSpPr>
            <a:xfrm>
              <a:off x="6511784" y="2570740"/>
              <a:ext cx="1551937" cy="4288235"/>
              <a:chOff x="6511784" y="2570740"/>
              <a:chExt cx="1551937" cy="4288235"/>
            </a:xfrm>
          </p:grpSpPr>
          <p:sp>
            <p:nvSpPr>
              <p:cNvPr id="22" name="Gang">
                <a:extLst>
                  <a:ext uri="{FF2B5EF4-FFF2-40B4-BE49-F238E27FC236}">
                    <a16:creationId xmlns:a16="http://schemas.microsoft.com/office/drawing/2014/main" id="{E08755EB-36B5-4581-ABD1-B1B357FBBA47}"/>
                  </a:ext>
                </a:extLst>
              </p:cNvPr>
              <p:cNvSpPr/>
              <p:nvPr/>
            </p:nvSpPr>
            <p:spPr>
              <a:xfrm>
                <a:off x="7307236" y="5140364"/>
                <a:ext cx="567406" cy="1718546"/>
              </a:xfrm>
              <a:custGeom>
                <a:avLst/>
                <a:gdLst>
                  <a:gd name="connsiteX0" fmla="*/ 552758 w 567406"/>
                  <a:gd name="connsiteY0" fmla="*/ 103215 h 1718546"/>
                  <a:gd name="connsiteX1" fmla="*/ 479178 w 567406"/>
                  <a:gd name="connsiteY1" fmla="*/ 981485 h 1718546"/>
                  <a:gd name="connsiteX2" fmla="*/ 457579 w 567406"/>
                  <a:gd name="connsiteY2" fmla="*/ 1718126 h 1718546"/>
                  <a:gd name="connsiteX3" fmla="*/ 104905 w 567406"/>
                  <a:gd name="connsiteY3" fmla="*/ 1718126 h 1718546"/>
                  <a:gd name="connsiteX4" fmla="*/ 85388 w 567406"/>
                  <a:gd name="connsiteY4" fmla="*/ 291425 h 1718546"/>
                  <a:gd name="connsiteX5" fmla="*/ -227 w 567406"/>
                  <a:gd name="connsiteY5" fmla="*/ -421 h 1718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67406" h="1718546">
                    <a:moveTo>
                      <a:pt x="552758" y="103215"/>
                    </a:moveTo>
                    <a:cubicBezTo>
                      <a:pt x="596021" y="280561"/>
                      <a:pt x="533240" y="609424"/>
                      <a:pt x="479178" y="981485"/>
                    </a:cubicBezTo>
                    <a:cubicBezTo>
                      <a:pt x="425116" y="1353546"/>
                      <a:pt x="457579" y="1718126"/>
                      <a:pt x="457579" y="1718126"/>
                    </a:cubicBezTo>
                    <a:lnTo>
                      <a:pt x="104905" y="1718126"/>
                    </a:lnTo>
                    <a:cubicBezTo>
                      <a:pt x="104905" y="1718126"/>
                      <a:pt x="91894" y="386603"/>
                      <a:pt x="85388" y="291425"/>
                    </a:cubicBezTo>
                    <a:lnTo>
                      <a:pt x="-227" y="-421"/>
                    </a:lnTo>
                    <a:close/>
                  </a:path>
                </a:pathLst>
              </a:custGeom>
              <a:solidFill>
                <a:srgbClr val="1760BF"/>
              </a:solidFill>
              <a:ln w="6499" cap="flat">
                <a:noFill/>
                <a:prstDash val="solid"/>
                <a:miter/>
              </a:ln>
            </p:spPr>
            <p:txBody>
              <a:bodyPr rtlCol="0" anchor="ctr"/>
              <a:lstStyle/>
              <a:p>
                <a:endParaRPr lang="fr-FR"/>
              </a:p>
            </p:txBody>
          </p:sp>
          <p:sp>
            <p:nvSpPr>
              <p:cNvPr id="23" name="Gang">
                <a:extLst>
                  <a:ext uri="{FF2B5EF4-FFF2-40B4-BE49-F238E27FC236}">
                    <a16:creationId xmlns:a16="http://schemas.microsoft.com/office/drawing/2014/main" id="{9E2E39DB-9A47-425D-AE99-DDA7E3CA385E}"/>
                  </a:ext>
                </a:extLst>
              </p:cNvPr>
              <p:cNvSpPr/>
              <p:nvPr/>
            </p:nvSpPr>
            <p:spPr>
              <a:xfrm>
                <a:off x="7015105" y="5129304"/>
                <a:ext cx="443649" cy="1729671"/>
              </a:xfrm>
              <a:custGeom>
                <a:avLst/>
                <a:gdLst>
                  <a:gd name="connsiteX0" fmla="*/ -71 w 443649"/>
                  <a:gd name="connsiteY0" fmla="*/ -421 h 1729671"/>
                  <a:gd name="connsiteX1" fmla="*/ 41044 w 443649"/>
                  <a:gd name="connsiteY1" fmla="*/ 929895 h 1729671"/>
                  <a:gd name="connsiteX2" fmla="*/ 108053 w 443649"/>
                  <a:gd name="connsiteY2" fmla="*/ 1729251 h 1729671"/>
                  <a:gd name="connsiteX3" fmla="*/ 443423 w 443649"/>
                  <a:gd name="connsiteY3" fmla="*/ 1729251 h 1729671"/>
                  <a:gd name="connsiteX4" fmla="*/ 397102 w 443649"/>
                  <a:gd name="connsiteY4" fmla="*/ 30416 h 17296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649" h="1729671">
                    <a:moveTo>
                      <a:pt x="-71" y="-421"/>
                    </a:moveTo>
                    <a:cubicBezTo>
                      <a:pt x="-2283" y="112063"/>
                      <a:pt x="19446" y="672399"/>
                      <a:pt x="41044" y="929895"/>
                    </a:cubicBezTo>
                    <a:cubicBezTo>
                      <a:pt x="62644" y="1187390"/>
                      <a:pt x="108053" y="1729251"/>
                      <a:pt x="108053" y="1729251"/>
                    </a:cubicBezTo>
                    <a:lnTo>
                      <a:pt x="443423" y="1729251"/>
                    </a:lnTo>
                    <a:lnTo>
                      <a:pt x="397102" y="30416"/>
                    </a:lnTo>
                    <a:close/>
                  </a:path>
                </a:pathLst>
              </a:custGeom>
              <a:solidFill>
                <a:srgbClr val="1760BF"/>
              </a:solidFill>
              <a:ln w="6499" cap="flat">
                <a:noFill/>
                <a:prstDash val="solid"/>
                <a:miter/>
              </a:ln>
            </p:spPr>
            <p:txBody>
              <a:bodyPr rtlCol="0" anchor="ctr"/>
              <a:lstStyle/>
              <a:p>
                <a:endParaRPr lang="fr-FR"/>
              </a:p>
            </p:txBody>
          </p:sp>
          <p:sp>
            <p:nvSpPr>
              <p:cNvPr id="24" name="Gang">
                <a:extLst>
                  <a:ext uri="{FF2B5EF4-FFF2-40B4-BE49-F238E27FC236}">
                    <a16:creationId xmlns:a16="http://schemas.microsoft.com/office/drawing/2014/main" id="{8089E993-B371-4C4F-9A23-F50637B5CDD6}"/>
                  </a:ext>
                </a:extLst>
              </p:cNvPr>
              <p:cNvSpPr/>
              <p:nvPr/>
            </p:nvSpPr>
            <p:spPr>
              <a:xfrm>
                <a:off x="7709484" y="5408529"/>
                <a:ext cx="207727" cy="175133"/>
              </a:xfrm>
              <a:custGeom>
                <a:avLst/>
                <a:gdLst>
                  <a:gd name="connsiteX0" fmla="*/ 90853 w 207727"/>
                  <a:gd name="connsiteY0" fmla="*/ -421 h 175133"/>
                  <a:gd name="connsiteX1" fmla="*/ -227 w 207727"/>
                  <a:gd name="connsiteY1" fmla="*/ 42712 h 175133"/>
                  <a:gd name="connsiteX2" fmla="*/ 133920 w 207727"/>
                  <a:gd name="connsiteY2" fmla="*/ 174713 h 175133"/>
                  <a:gd name="connsiteX3" fmla="*/ 207500 w 207727"/>
                  <a:gd name="connsiteY3" fmla="*/ 101133 h 175133"/>
                </a:gdLst>
                <a:ahLst/>
                <a:cxnLst>
                  <a:cxn ang="0">
                    <a:pos x="connsiteX0" y="connsiteY0"/>
                  </a:cxn>
                  <a:cxn ang="0">
                    <a:pos x="connsiteX1" y="connsiteY1"/>
                  </a:cxn>
                  <a:cxn ang="0">
                    <a:pos x="connsiteX2" y="connsiteY2"/>
                  </a:cxn>
                  <a:cxn ang="0">
                    <a:pos x="connsiteX3" y="connsiteY3"/>
                  </a:cxn>
                </a:cxnLst>
                <a:rect l="l" t="t" r="r" b="b"/>
                <a:pathLst>
                  <a:path w="207727" h="175133">
                    <a:moveTo>
                      <a:pt x="90853" y="-421"/>
                    </a:moveTo>
                    <a:lnTo>
                      <a:pt x="-227" y="42712"/>
                    </a:lnTo>
                    <a:cubicBezTo>
                      <a:pt x="-227" y="42712"/>
                      <a:pt x="62553" y="146803"/>
                      <a:pt x="133920" y="174713"/>
                    </a:cubicBezTo>
                    <a:lnTo>
                      <a:pt x="207500" y="101133"/>
                    </a:lnTo>
                    <a:close/>
                  </a:path>
                </a:pathLst>
              </a:custGeom>
              <a:solidFill>
                <a:srgbClr val="D8A38D"/>
              </a:solidFill>
              <a:ln w="6499" cap="flat">
                <a:noFill/>
                <a:prstDash val="solid"/>
                <a:miter/>
              </a:ln>
            </p:spPr>
            <p:txBody>
              <a:bodyPr rtlCol="0" anchor="ctr"/>
              <a:lstStyle/>
              <a:p>
                <a:endParaRPr lang="fr-FR"/>
              </a:p>
            </p:txBody>
          </p:sp>
          <p:sp>
            <p:nvSpPr>
              <p:cNvPr id="25" name="Gang">
                <a:extLst>
                  <a:ext uri="{FF2B5EF4-FFF2-40B4-BE49-F238E27FC236}">
                    <a16:creationId xmlns:a16="http://schemas.microsoft.com/office/drawing/2014/main" id="{EA8848BE-5B31-4976-A22D-78B56AEFA841}"/>
                  </a:ext>
                </a:extLst>
              </p:cNvPr>
              <p:cNvSpPr/>
              <p:nvPr/>
            </p:nvSpPr>
            <p:spPr>
              <a:xfrm>
                <a:off x="7028207" y="3735327"/>
                <a:ext cx="704109" cy="1519187"/>
              </a:xfrm>
              <a:custGeom>
                <a:avLst/>
                <a:gdLst>
                  <a:gd name="connsiteX0" fmla="*/ -227 w 704109"/>
                  <a:gd name="connsiteY0" fmla="*/ 1430314 h 1519187"/>
                  <a:gd name="connsiteX1" fmla="*/ 583920 w 704109"/>
                  <a:gd name="connsiteY1" fmla="*/ 1508382 h 1519187"/>
                  <a:gd name="connsiteX2" fmla="*/ 635966 w 704109"/>
                  <a:gd name="connsiteY2" fmla="*/ 131450 h 1519187"/>
                  <a:gd name="connsiteX3" fmla="*/ 226692 w 704109"/>
                  <a:gd name="connsiteY3" fmla="*/ -421 h 1519187"/>
                  <a:gd name="connsiteX4" fmla="*/ 115379 w 704109"/>
                  <a:gd name="connsiteY4" fmla="*/ 102760 h 15191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4109" h="1519187">
                    <a:moveTo>
                      <a:pt x="-227" y="1430314"/>
                    </a:moveTo>
                    <a:cubicBezTo>
                      <a:pt x="77841" y="1464989"/>
                      <a:pt x="348739" y="1547742"/>
                      <a:pt x="583920" y="1508382"/>
                    </a:cubicBezTo>
                    <a:cubicBezTo>
                      <a:pt x="819101" y="1469023"/>
                      <a:pt x="635966" y="131450"/>
                      <a:pt x="635966" y="131450"/>
                    </a:cubicBezTo>
                    <a:lnTo>
                      <a:pt x="226692" y="-421"/>
                    </a:lnTo>
                    <a:lnTo>
                      <a:pt x="115379" y="102760"/>
                    </a:lnTo>
                    <a:close/>
                  </a:path>
                </a:pathLst>
              </a:custGeom>
              <a:solidFill>
                <a:srgbClr val="FFFFFF"/>
              </a:solidFill>
              <a:ln w="6499" cap="flat">
                <a:noFill/>
                <a:prstDash val="solid"/>
                <a:miter/>
              </a:ln>
            </p:spPr>
            <p:txBody>
              <a:bodyPr rtlCol="0" anchor="ctr"/>
              <a:lstStyle/>
              <a:p>
                <a:endParaRPr lang="fr-FR"/>
              </a:p>
            </p:txBody>
          </p:sp>
          <p:sp>
            <p:nvSpPr>
              <p:cNvPr id="26" name="Gang">
                <a:extLst>
                  <a:ext uri="{FF2B5EF4-FFF2-40B4-BE49-F238E27FC236}">
                    <a16:creationId xmlns:a16="http://schemas.microsoft.com/office/drawing/2014/main" id="{41169C01-F679-4B3F-BFA3-1195DD0F2CBC}"/>
                  </a:ext>
                </a:extLst>
              </p:cNvPr>
              <p:cNvSpPr/>
              <p:nvPr/>
            </p:nvSpPr>
            <p:spPr>
              <a:xfrm>
                <a:off x="6511784" y="3770062"/>
                <a:ext cx="649854" cy="981000"/>
              </a:xfrm>
              <a:custGeom>
                <a:avLst/>
                <a:gdLst>
                  <a:gd name="connsiteX0" fmla="*/ 450488 w 649854"/>
                  <a:gd name="connsiteY0" fmla="*/ 939398 h 981000"/>
                  <a:gd name="connsiteX1" fmla="*/ 649628 w 649854"/>
                  <a:gd name="connsiteY1" fmla="*/ 2577 h 981000"/>
                  <a:gd name="connsiteX2" fmla="*/ 401565 w 649854"/>
                  <a:gd name="connsiteY2" fmla="*/ 149476 h 981000"/>
                  <a:gd name="connsiteX3" fmla="*/ 276070 w 649854"/>
                  <a:gd name="connsiteY3" fmla="*/ 765046 h 981000"/>
                  <a:gd name="connsiteX4" fmla="*/ -227 w 649854"/>
                  <a:gd name="connsiteY4" fmla="*/ 746374 h 981000"/>
                  <a:gd name="connsiteX5" fmla="*/ 113362 w 649854"/>
                  <a:gd name="connsiteY5" fmla="*/ 948051 h 981000"/>
                  <a:gd name="connsiteX6" fmla="*/ 464280 w 649854"/>
                  <a:gd name="connsiteY6" fmla="*/ 980580 h 981000"/>
                  <a:gd name="connsiteX7" fmla="*/ 433704 w 649854"/>
                  <a:gd name="connsiteY7" fmla="*/ 939529 h 9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49854" h="981000">
                    <a:moveTo>
                      <a:pt x="450488" y="939398"/>
                    </a:moveTo>
                    <a:lnTo>
                      <a:pt x="649628" y="2577"/>
                    </a:lnTo>
                    <a:cubicBezTo>
                      <a:pt x="535713" y="235"/>
                      <a:pt x="446975" y="-27935"/>
                      <a:pt x="401565" y="149476"/>
                    </a:cubicBezTo>
                    <a:cubicBezTo>
                      <a:pt x="356155" y="326886"/>
                      <a:pt x="276070" y="765046"/>
                      <a:pt x="276070" y="765046"/>
                    </a:cubicBezTo>
                    <a:lnTo>
                      <a:pt x="-227" y="746374"/>
                    </a:lnTo>
                    <a:lnTo>
                      <a:pt x="113362" y="948051"/>
                    </a:lnTo>
                    <a:cubicBezTo>
                      <a:pt x="197090" y="966527"/>
                      <a:pt x="464280" y="980580"/>
                      <a:pt x="464280" y="980580"/>
                    </a:cubicBezTo>
                    <a:lnTo>
                      <a:pt x="433704" y="939529"/>
                    </a:lnTo>
                    <a:close/>
                  </a:path>
                </a:pathLst>
              </a:custGeom>
              <a:solidFill>
                <a:srgbClr val="C90630"/>
              </a:solidFill>
              <a:ln w="6499" cap="flat">
                <a:noFill/>
                <a:prstDash val="solid"/>
                <a:miter/>
              </a:ln>
            </p:spPr>
            <p:txBody>
              <a:bodyPr rtlCol="0" anchor="ctr"/>
              <a:lstStyle/>
              <a:p>
                <a:endParaRPr lang="fr-FR"/>
              </a:p>
            </p:txBody>
          </p:sp>
          <p:sp>
            <p:nvSpPr>
              <p:cNvPr id="27" name="Gang">
                <a:extLst>
                  <a:ext uri="{FF2B5EF4-FFF2-40B4-BE49-F238E27FC236}">
                    <a16:creationId xmlns:a16="http://schemas.microsoft.com/office/drawing/2014/main" id="{0E6D9C56-E371-43D2-94F4-4581909C3FCE}"/>
                  </a:ext>
                </a:extLst>
              </p:cNvPr>
              <p:cNvSpPr/>
              <p:nvPr/>
            </p:nvSpPr>
            <p:spPr>
              <a:xfrm>
                <a:off x="6902776" y="3680076"/>
                <a:ext cx="478104" cy="1553579"/>
              </a:xfrm>
              <a:custGeom>
                <a:avLst/>
                <a:gdLst>
                  <a:gd name="connsiteX0" fmla="*/ 466687 w 478104"/>
                  <a:gd name="connsiteY0" fmla="*/ 33947 h 1553579"/>
                  <a:gd name="connsiteX1" fmla="*/ 159097 w 478104"/>
                  <a:gd name="connsiteY1" fmla="*/ 1418 h 1553579"/>
                  <a:gd name="connsiteX2" fmla="*/ 258635 w 478104"/>
                  <a:gd name="connsiteY2" fmla="*/ 92498 h 1553579"/>
                  <a:gd name="connsiteX3" fmla="*/ 93455 w 478104"/>
                  <a:gd name="connsiteY3" fmla="*/ 219424 h 1553579"/>
                  <a:gd name="connsiteX4" fmla="*/ -227 w 478104"/>
                  <a:gd name="connsiteY4" fmla="*/ 1459802 h 1553579"/>
                  <a:gd name="connsiteX5" fmla="*/ 159097 w 478104"/>
                  <a:gd name="connsiteY5" fmla="*/ 1553159 h 1553579"/>
                  <a:gd name="connsiteX6" fmla="*/ 304760 w 478104"/>
                  <a:gd name="connsiteY6" fmla="*/ 135566 h 1553579"/>
                  <a:gd name="connsiteX7" fmla="*/ 477877 w 478104"/>
                  <a:gd name="connsiteY7" fmla="*/ 122555 h 1553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78104" h="1553579">
                    <a:moveTo>
                      <a:pt x="466687" y="33947"/>
                    </a:moveTo>
                    <a:cubicBezTo>
                      <a:pt x="404688" y="16121"/>
                      <a:pt x="275225" y="-7169"/>
                      <a:pt x="159097" y="1418"/>
                    </a:cubicBezTo>
                    <a:lnTo>
                      <a:pt x="258635" y="92498"/>
                    </a:lnTo>
                    <a:cubicBezTo>
                      <a:pt x="258635" y="92498"/>
                      <a:pt x="135027" y="58799"/>
                      <a:pt x="93455" y="219424"/>
                    </a:cubicBezTo>
                    <a:cubicBezTo>
                      <a:pt x="51884" y="380050"/>
                      <a:pt x="6213" y="1287011"/>
                      <a:pt x="-227" y="1459802"/>
                    </a:cubicBezTo>
                    <a:cubicBezTo>
                      <a:pt x="45313" y="1500658"/>
                      <a:pt x="87015" y="1536439"/>
                      <a:pt x="159097" y="1553159"/>
                    </a:cubicBezTo>
                    <a:cubicBezTo>
                      <a:pt x="155520" y="1403528"/>
                      <a:pt x="211729" y="386491"/>
                      <a:pt x="304760" y="135566"/>
                    </a:cubicBezTo>
                    <a:lnTo>
                      <a:pt x="477877" y="122555"/>
                    </a:lnTo>
                    <a:close/>
                  </a:path>
                </a:pathLst>
              </a:custGeom>
              <a:solidFill>
                <a:srgbClr val="C90630"/>
              </a:solidFill>
              <a:ln w="6499" cap="flat">
                <a:noFill/>
                <a:prstDash val="solid"/>
                <a:miter/>
              </a:ln>
            </p:spPr>
            <p:txBody>
              <a:bodyPr rtlCol="0" anchor="ctr"/>
              <a:lstStyle/>
              <a:p>
                <a:endParaRPr lang="fr-FR"/>
              </a:p>
            </p:txBody>
          </p:sp>
          <p:sp>
            <p:nvSpPr>
              <p:cNvPr id="28" name="Gang">
                <a:extLst>
                  <a:ext uri="{FF2B5EF4-FFF2-40B4-BE49-F238E27FC236}">
                    <a16:creationId xmlns:a16="http://schemas.microsoft.com/office/drawing/2014/main" id="{EA731B34-949A-4AD8-83F2-F55151FC082E}"/>
                  </a:ext>
                </a:extLst>
              </p:cNvPr>
              <p:cNvSpPr/>
              <p:nvPr/>
            </p:nvSpPr>
            <p:spPr>
              <a:xfrm>
                <a:off x="6862846" y="2875012"/>
                <a:ext cx="199515" cy="657141"/>
              </a:xfrm>
              <a:custGeom>
                <a:avLst/>
                <a:gdLst>
                  <a:gd name="connsiteX0" fmla="*/ 78543 w 199515"/>
                  <a:gd name="connsiteY0" fmla="*/ 70296 h 657141"/>
                  <a:gd name="connsiteX1" fmla="*/ 5809 w 199515"/>
                  <a:gd name="connsiteY1" fmla="*/ 335078 h 657141"/>
                  <a:gd name="connsiteX2" fmla="*/ 15893 w 199515"/>
                  <a:gd name="connsiteY2" fmla="*/ 278283 h 657141"/>
                  <a:gd name="connsiteX3" fmla="*/ 109640 w 199515"/>
                  <a:gd name="connsiteY3" fmla="*/ 446716 h 657141"/>
                  <a:gd name="connsiteX4" fmla="*/ 133386 w 199515"/>
                  <a:gd name="connsiteY4" fmla="*/ 505267 h 657141"/>
                  <a:gd name="connsiteX5" fmla="*/ 108209 w 199515"/>
                  <a:gd name="connsiteY5" fmla="*/ 656720 h 657141"/>
                  <a:gd name="connsiteX6" fmla="*/ 199289 w 199515"/>
                  <a:gd name="connsiteY6" fmla="*/ 563624 h 657141"/>
                  <a:gd name="connsiteX7" fmla="*/ 199289 w 199515"/>
                  <a:gd name="connsiteY7" fmla="*/ -421 h 6571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9515" h="657141">
                    <a:moveTo>
                      <a:pt x="78543" y="70296"/>
                    </a:moveTo>
                    <a:cubicBezTo>
                      <a:pt x="51934" y="119284"/>
                      <a:pt x="-21645" y="242112"/>
                      <a:pt x="5809" y="335078"/>
                    </a:cubicBezTo>
                    <a:cubicBezTo>
                      <a:pt x="4508" y="315613"/>
                      <a:pt x="8021" y="296122"/>
                      <a:pt x="15893" y="278283"/>
                    </a:cubicBezTo>
                    <a:cubicBezTo>
                      <a:pt x="24545" y="342885"/>
                      <a:pt x="41916" y="412106"/>
                      <a:pt x="109640" y="446716"/>
                    </a:cubicBezTo>
                    <a:lnTo>
                      <a:pt x="133386" y="505267"/>
                    </a:lnTo>
                    <a:cubicBezTo>
                      <a:pt x="133386" y="505267"/>
                      <a:pt x="99556" y="582620"/>
                      <a:pt x="108209" y="656720"/>
                    </a:cubicBezTo>
                    <a:lnTo>
                      <a:pt x="199289" y="563624"/>
                    </a:lnTo>
                    <a:lnTo>
                      <a:pt x="199289" y="-421"/>
                    </a:lnTo>
                    <a:close/>
                  </a:path>
                </a:pathLst>
              </a:custGeom>
              <a:solidFill>
                <a:srgbClr val="A52604"/>
              </a:solidFill>
              <a:ln w="6499" cap="flat">
                <a:noFill/>
                <a:prstDash val="solid"/>
                <a:miter/>
              </a:ln>
            </p:spPr>
            <p:txBody>
              <a:bodyPr rtlCol="0" anchor="ctr"/>
              <a:lstStyle/>
              <a:p>
                <a:endParaRPr lang="fr-FR"/>
              </a:p>
            </p:txBody>
          </p:sp>
          <p:sp>
            <p:nvSpPr>
              <p:cNvPr id="29" name="Gang">
                <a:extLst>
                  <a:ext uri="{FF2B5EF4-FFF2-40B4-BE49-F238E27FC236}">
                    <a16:creationId xmlns:a16="http://schemas.microsoft.com/office/drawing/2014/main" id="{1ECBFC09-E3B1-4D50-A445-DDF1E8AC55C2}"/>
                  </a:ext>
                </a:extLst>
              </p:cNvPr>
              <p:cNvSpPr/>
              <p:nvPr/>
            </p:nvSpPr>
            <p:spPr>
              <a:xfrm>
                <a:off x="6762384" y="2570740"/>
                <a:ext cx="1301337" cy="910083"/>
              </a:xfrm>
              <a:custGeom>
                <a:avLst/>
                <a:gdLst>
                  <a:gd name="connsiteX0" fmla="*/ 824501 w 1301337"/>
                  <a:gd name="connsiteY0" fmla="*/ 81746 h 910083"/>
                  <a:gd name="connsiteX1" fmla="*/ 583790 w 1301337"/>
                  <a:gd name="connsiteY1" fmla="*/ -421 h 910083"/>
                  <a:gd name="connsiteX2" fmla="*/ 697705 w 1301337"/>
                  <a:gd name="connsiteY2" fmla="*/ 51625 h 910083"/>
                  <a:gd name="connsiteX3" fmla="*/ 344836 w 1301337"/>
                  <a:gd name="connsiteY3" fmla="*/ 91960 h 910083"/>
                  <a:gd name="connsiteX4" fmla="*/ 507478 w 1301337"/>
                  <a:gd name="connsiteY4" fmla="*/ 76151 h 910083"/>
                  <a:gd name="connsiteX5" fmla="*/ 267483 w 1301337"/>
                  <a:gd name="connsiteY5" fmla="*/ 171330 h 910083"/>
                  <a:gd name="connsiteX6" fmla="*/ -227 w 1301337"/>
                  <a:gd name="connsiteY6" fmla="*/ 275421 h 910083"/>
                  <a:gd name="connsiteX7" fmla="*/ 94951 w 1301337"/>
                  <a:gd name="connsiteY7" fmla="*/ 333127 h 910083"/>
                  <a:gd name="connsiteX8" fmla="*/ 11288 w 1301337"/>
                  <a:gd name="connsiteY8" fmla="*/ 320115 h 910083"/>
                  <a:gd name="connsiteX9" fmla="*/ 161309 w 1301337"/>
                  <a:gd name="connsiteY9" fmla="*/ 364875 h 910083"/>
                  <a:gd name="connsiteX10" fmla="*/ 82005 w 1301337"/>
                  <a:gd name="connsiteY10" fmla="*/ 373527 h 910083"/>
                  <a:gd name="connsiteX11" fmla="*/ 194489 w 1301337"/>
                  <a:gd name="connsiteY11" fmla="*/ 387905 h 910083"/>
                  <a:gd name="connsiteX12" fmla="*/ 234108 w 1301337"/>
                  <a:gd name="connsiteY12" fmla="*/ 418677 h 910083"/>
                  <a:gd name="connsiteX13" fmla="*/ 830551 w 1301337"/>
                  <a:gd name="connsiteY13" fmla="*/ 258116 h 910083"/>
                  <a:gd name="connsiteX14" fmla="*/ 1087006 w 1301337"/>
                  <a:gd name="connsiteY14" fmla="*/ 339958 h 910083"/>
                  <a:gd name="connsiteX15" fmla="*/ 1104311 w 1301337"/>
                  <a:gd name="connsiteY15" fmla="*/ 801472 h 910083"/>
                  <a:gd name="connsiteX16" fmla="*/ 1174052 w 1301337"/>
                  <a:gd name="connsiteY16" fmla="*/ 882078 h 910083"/>
                  <a:gd name="connsiteX17" fmla="*/ 1196627 w 1301337"/>
                  <a:gd name="connsiteY17" fmla="*/ 838620 h 910083"/>
                  <a:gd name="connsiteX18" fmla="*/ 1196627 w 1301337"/>
                  <a:gd name="connsiteY18" fmla="*/ 909662 h 910083"/>
                  <a:gd name="connsiteX19" fmla="*/ 1274695 w 1301337"/>
                  <a:gd name="connsiteY19" fmla="*/ 607407 h 910083"/>
                  <a:gd name="connsiteX20" fmla="*/ 1300718 w 1301337"/>
                  <a:gd name="connsiteY20" fmla="*/ 648263 h 910083"/>
                  <a:gd name="connsiteX21" fmla="*/ 1130529 w 1301337"/>
                  <a:gd name="connsiteY21" fmla="*/ 176925 h 910083"/>
                  <a:gd name="connsiteX22" fmla="*/ 1219918 w 1301337"/>
                  <a:gd name="connsiteY22" fmla="*/ 127937 h 910083"/>
                  <a:gd name="connsiteX23" fmla="*/ 1124739 w 1301337"/>
                  <a:gd name="connsiteY23" fmla="*/ 158188 h 910083"/>
                  <a:gd name="connsiteX24" fmla="*/ 1108865 w 1301337"/>
                  <a:gd name="connsiteY24" fmla="*/ 83177 h 910083"/>
                  <a:gd name="connsiteX25" fmla="*/ 1108865 w 1301337"/>
                  <a:gd name="connsiteY25" fmla="*/ 155326 h 910083"/>
                  <a:gd name="connsiteX26" fmla="*/ 824501 w 1301337"/>
                  <a:gd name="connsiteY26" fmla="*/ 81746 h 910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301337" h="910083">
                    <a:moveTo>
                      <a:pt x="824501" y="81746"/>
                    </a:moveTo>
                    <a:cubicBezTo>
                      <a:pt x="788459" y="52926"/>
                      <a:pt x="662964" y="-421"/>
                      <a:pt x="583790" y="-421"/>
                    </a:cubicBezTo>
                    <a:cubicBezTo>
                      <a:pt x="615473" y="11094"/>
                      <a:pt x="671747" y="29831"/>
                      <a:pt x="697705" y="51625"/>
                    </a:cubicBezTo>
                    <a:cubicBezTo>
                      <a:pt x="579170" y="20098"/>
                      <a:pt x="453155" y="34508"/>
                      <a:pt x="344836" y="91960"/>
                    </a:cubicBezTo>
                    <a:cubicBezTo>
                      <a:pt x="344836" y="91960"/>
                      <a:pt x="427978" y="71792"/>
                      <a:pt x="507478" y="76151"/>
                    </a:cubicBezTo>
                    <a:cubicBezTo>
                      <a:pt x="435329" y="89163"/>
                      <a:pt x="360709" y="102174"/>
                      <a:pt x="267483" y="171330"/>
                    </a:cubicBezTo>
                    <a:cubicBezTo>
                      <a:pt x="174255" y="240486"/>
                      <a:pt x="112257" y="305477"/>
                      <a:pt x="-227" y="275421"/>
                    </a:cubicBezTo>
                    <a:cubicBezTo>
                      <a:pt x="11288" y="294158"/>
                      <a:pt x="61772" y="328768"/>
                      <a:pt x="94951" y="333127"/>
                    </a:cubicBezTo>
                    <a:cubicBezTo>
                      <a:pt x="94951" y="333127"/>
                      <a:pt x="41605" y="331695"/>
                      <a:pt x="11288" y="320115"/>
                    </a:cubicBezTo>
                    <a:cubicBezTo>
                      <a:pt x="45898" y="343210"/>
                      <a:pt x="105035" y="369168"/>
                      <a:pt x="161309" y="364875"/>
                    </a:cubicBezTo>
                    <a:lnTo>
                      <a:pt x="82005" y="373527"/>
                    </a:lnTo>
                    <a:cubicBezTo>
                      <a:pt x="117526" y="388315"/>
                      <a:pt x="156365" y="393278"/>
                      <a:pt x="194489" y="387905"/>
                    </a:cubicBezTo>
                    <a:lnTo>
                      <a:pt x="234108" y="418677"/>
                    </a:lnTo>
                    <a:lnTo>
                      <a:pt x="830551" y="258116"/>
                    </a:lnTo>
                    <a:lnTo>
                      <a:pt x="1087006" y="339958"/>
                    </a:lnTo>
                    <a:lnTo>
                      <a:pt x="1104311" y="801472"/>
                    </a:lnTo>
                    <a:lnTo>
                      <a:pt x="1174052" y="882078"/>
                    </a:lnTo>
                    <a:lnTo>
                      <a:pt x="1196627" y="838620"/>
                    </a:lnTo>
                    <a:cubicBezTo>
                      <a:pt x="1196627" y="838620"/>
                      <a:pt x="1203783" y="886567"/>
                      <a:pt x="1196627" y="909662"/>
                    </a:cubicBezTo>
                    <a:cubicBezTo>
                      <a:pt x="1225447" y="876483"/>
                      <a:pt x="1299027" y="722038"/>
                      <a:pt x="1274695" y="607407"/>
                    </a:cubicBezTo>
                    <a:lnTo>
                      <a:pt x="1300718" y="648263"/>
                    </a:lnTo>
                    <a:cubicBezTo>
                      <a:pt x="1303581" y="563689"/>
                      <a:pt x="1294928" y="312504"/>
                      <a:pt x="1130529" y="176925"/>
                    </a:cubicBezTo>
                    <a:lnTo>
                      <a:pt x="1219918" y="127937"/>
                    </a:lnTo>
                    <a:cubicBezTo>
                      <a:pt x="1219918" y="127937"/>
                      <a:pt x="1166571" y="126505"/>
                      <a:pt x="1124739" y="158188"/>
                    </a:cubicBezTo>
                    <a:cubicBezTo>
                      <a:pt x="1124739" y="158188"/>
                      <a:pt x="1121876" y="104842"/>
                      <a:pt x="1108865" y="83177"/>
                    </a:cubicBezTo>
                    <a:cubicBezTo>
                      <a:pt x="1110491" y="107197"/>
                      <a:pt x="1110491" y="131307"/>
                      <a:pt x="1108865" y="155326"/>
                    </a:cubicBezTo>
                    <a:cubicBezTo>
                      <a:pt x="1035806" y="78676"/>
                      <a:pt x="925599" y="50155"/>
                      <a:pt x="824501" y="81746"/>
                    </a:cubicBezTo>
                    <a:close/>
                  </a:path>
                </a:pathLst>
              </a:custGeom>
              <a:solidFill>
                <a:srgbClr val="A52604"/>
              </a:solidFill>
              <a:ln w="6499" cap="flat">
                <a:noFill/>
                <a:prstDash val="solid"/>
                <a:miter/>
              </a:ln>
            </p:spPr>
            <p:txBody>
              <a:bodyPr rtlCol="0" anchor="ctr"/>
              <a:lstStyle/>
              <a:p>
                <a:endParaRPr lang="fr-FR"/>
              </a:p>
            </p:txBody>
          </p:sp>
          <p:sp>
            <p:nvSpPr>
              <p:cNvPr id="30" name="Gang">
                <a:extLst>
                  <a:ext uri="{FF2B5EF4-FFF2-40B4-BE49-F238E27FC236}">
                    <a16:creationId xmlns:a16="http://schemas.microsoft.com/office/drawing/2014/main" id="{80B407FC-0656-410F-9B4F-0FB1A2030FF6}"/>
                  </a:ext>
                </a:extLst>
              </p:cNvPr>
              <p:cNvSpPr/>
              <p:nvPr/>
            </p:nvSpPr>
            <p:spPr>
              <a:xfrm>
                <a:off x="6941580" y="3244168"/>
                <a:ext cx="98922" cy="209071"/>
              </a:xfrm>
              <a:custGeom>
                <a:avLst/>
                <a:gdLst>
                  <a:gd name="connsiteX0" fmla="*/ 44372 w 98922"/>
                  <a:gd name="connsiteY0" fmla="*/ 2355 h 209071"/>
                  <a:gd name="connsiteX1" fmla="*/ 4948 w 98922"/>
                  <a:gd name="connsiteY1" fmla="*/ 101241 h 209071"/>
                  <a:gd name="connsiteX2" fmla="*/ 98695 w 98922"/>
                  <a:gd name="connsiteY2" fmla="*/ 208651 h 209071"/>
                </a:gdLst>
                <a:ahLst/>
                <a:cxnLst>
                  <a:cxn ang="0">
                    <a:pos x="connsiteX0" y="connsiteY0"/>
                  </a:cxn>
                  <a:cxn ang="0">
                    <a:pos x="connsiteX1" y="connsiteY1"/>
                  </a:cxn>
                  <a:cxn ang="0">
                    <a:pos x="connsiteX2" y="connsiteY2"/>
                  </a:cxn>
                </a:cxnLst>
                <a:rect l="l" t="t" r="r" b="b"/>
                <a:pathLst>
                  <a:path w="98922" h="209071">
                    <a:moveTo>
                      <a:pt x="44372" y="2355"/>
                    </a:moveTo>
                    <a:cubicBezTo>
                      <a:pt x="11844" y="-13324"/>
                      <a:pt x="-10926" y="39828"/>
                      <a:pt x="4948" y="101241"/>
                    </a:cubicBezTo>
                    <a:cubicBezTo>
                      <a:pt x="20822" y="162655"/>
                      <a:pt x="98695" y="208651"/>
                      <a:pt x="98695" y="208651"/>
                    </a:cubicBezTo>
                    <a:close/>
                  </a:path>
                </a:pathLst>
              </a:custGeom>
              <a:solidFill>
                <a:srgbClr val="D8A38D"/>
              </a:solidFill>
              <a:ln w="6499" cap="flat">
                <a:noFill/>
                <a:prstDash val="solid"/>
                <a:miter/>
              </a:ln>
            </p:spPr>
            <p:txBody>
              <a:bodyPr rtlCol="0" anchor="ctr"/>
              <a:lstStyle/>
              <a:p>
                <a:endParaRPr lang="fr-FR"/>
              </a:p>
            </p:txBody>
          </p:sp>
          <p:sp>
            <p:nvSpPr>
              <p:cNvPr id="31" name="Gang">
                <a:extLst>
                  <a:ext uri="{FF2B5EF4-FFF2-40B4-BE49-F238E27FC236}">
                    <a16:creationId xmlns:a16="http://schemas.microsoft.com/office/drawing/2014/main" id="{D19CE226-1DD1-40D0-8C57-9199313FB39A}"/>
                  </a:ext>
                </a:extLst>
              </p:cNvPr>
              <p:cNvSpPr/>
              <p:nvPr/>
            </p:nvSpPr>
            <p:spPr>
              <a:xfrm rot="-487801">
                <a:off x="7562844" y="3076427"/>
                <a:ext cx="201937" cy="132586"/>
              </a:xfrm>
              <a:custGeom>
                <a:avLst/>
                <a:gdLst>
                  <a:gd name="connsiteX0" fmla="*/ 201710 w 201937"/>
                  <a:gd name="connsiteY0" fmla="*/ 65872 h 132586"/>
                  <a:gd name="connsiteX1" fmla="*/ 100742 w 201937"/>
                  <a:gd name="connsiteY1" fmla="*/ 132165 h 132586"/>
                  <a:gd name="connsiteX2" fmla="*/ -227 w 201937"/>
                  <a:gd name="connsiteY2" fmla="*/ 65872 h 132586"/>
                  <a:gd name="connsiteX3" fmla="*/ 100742 w 201937"/>
                  <a:gd name="connsiteY3" fmla="*/ -421 h 132586"/>
                  <a:gd name="connsiteX4" fmla="*/ 201710 w 201937"/>
                  <a:gd name="connsiteY4" fmla="*/ 65872 h 1325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1937" h="132586">
                    <a:moveTo>
                      <a:pt x="201710" y="65872"/>
                    </a:moveTo>
                    <a:cubicBezTo>
                      <a:pt x="201710" y="102485"/>
                      <a:pt x="156505" y="132165"/>
                      <a:pt x="100742" y="132165"/>
                    </a:cubicBezTo>
                    <a:cubicBezTo>
                      <a:pt x="44979" y="132165"/>
                      <a:pt x="-227" y="102485"/>
                      <a:pt x="-227" y="65872"/>
                    </a:cubicBezTo>
                    <a:cubicBezTo>
                      <a:pt x="-227" y="29260"/>
                      <a:pt x="44978" y="-421"/>
                      <a:pt x="100742" y="-421"/>
                    </a:cubicBezTo>
                    <a:cubicBezTo>
                      <a:pt x="156505" y="-421"/>
                      <a:pt x="201710" y="29260"/>
                      <a:pt x="201710" y="65872"/>
                    </a:cubicBezTo>
                    <a:close/>
                  </a:path>
                </a:pathLst>
              </a:custGeom>
              <a:solidFill>
                <a:srgbClr val="FFFFFF"/>
              </a:solidFill>
              <a:ln w="6499" cap="flat">
                <a:noFill/>
                <a:prstDash val="solid"/>
                <a:miter/>
              </a:ln>
            </p:spPr>
            <p:txBody>
              <a:bodyPr rtlCol="0" anchor="ctr"/>
              <a:lstStyle/>
              <a:p>
                <a:endParaRPr lang="fr-FR"/>
              </a:p>
            </p:txBody>
          </p:sp>
          <p:sp>
            <p:nvSpPr>
              <p:cNvPr id="32" name="Gang">
                <a:extLst>
                  <a:ext uri="{FF2B5EF4-FFF2-40B4-BE49-F238E27FC236}">
                    <a16:creationId xmlns:a16="http://schemas.microsoft.com/office/drawing/2014/main" id="{417104E7-78C3-4C2D-8435-66A005DF6052}"/>
                  </a:ext>
                </a:extLst>
              </p:cNvPr>
              <p:cNvSpPr/>
              <p:nvPr/>
            </p:nvSpPr>
            <p:spPr>
              <a:xfrm>
                <a:off x="7029979" y="3152239"/>
                <a:ext cx="200800" cy="134395"/>
              </a:xfrm>
              <a:custGeom>
                <a:avLst/>
                <a:gdLst>
                  <a:gd name="connsiteX0" fmla="*/ 90772 w 200800"/>
                  <a:gd name="connsiteY0" fmla="*/ 1122 h 134395"/>
                  <a:gd name="connsiteX1" fmla="*/ 212 w 200800"/>
                  <a:gd name="connsiteY1" fmla="*/ 81077 h 134395"/>
                  <a:gd name="connsiteX2" fmla="*/ 109573 w 200800"/>
                  <a:gd name="connsiteY2" fmla="*/ 132407 h 134395"/>
                  <a:gd name="connsiteX3" fmla="*/ 200133 w 200800"/>
                  <a:gd name="connsiteY3" fmla="*/ 52517 h 134395"/>
                  <a:gd name="connsiteX4" fmla="*/ 90772 w 200800"/>
                  <a:gd name="connsiteY4" fmla="*/ 1122 h 1343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0800" h="134395">
                    <a:moveTo>
                      <a:pt x="90772" y="1122"/>
                    </a:moveTo>
                    <a:cubicBezTo>
                      <a:pt x="35604" y="8994"/>
                      <a:pt x="-4927" y="44775"/>
                      <a:pt x="212" y="81077"/>
                    </a:cubicBezTo>
                    <a:cubicBezTo>
                      <a:pt x="5352" y="117379"/>
                      <a:pt x="54340" y="140344"/>
                      <a:pt x="109573" y="132407"/>
                    </a:cubicBezTo>
                    <a:cubicBezTo>
                      <a:pt x="164807" y="124470"/>
                      <a:pt x="205272" y="88754"/>
                      <a:pt x="200133" y="52517"/>
                    </a:cubicBezTo>
                    <a:cubicBezTo>
                      <a:pt x="194993" y="16280"/>
                      <a:pt x="145875" y="-6750"/>
                      <a:pt x="90772" y="1122"/>
                    </a:cubicBezTo>
                    <a:close/>
                  </a:path>
                </a:pathLst>
              </a:custGeom>
              <a:solidFill>
                <a:srgbClr val="FFFFFF"/>
              </a:solidFill>
              <a:ln w="6499" cap="flat">
                <a:noFill/>
                <a:prstDash val="solid"/>
                <a:miter/>
              </a:ln>
            </p:spPr>
            <p:txBody>
              <a:bodyPr rtlCol="0" anchor="ctr"/>
              <a:lstStyle/>
              <a:p>
                <a:endParaRPr lang="fr-FR"/>
              </a:p>
            </p:txBody>
          </p:sp>
          <p:sp>
            <p:nvSpPr>
              <p:cNvPr id="33" name="Gang">
                <a:extLst>
                  <a:ext uri="{FF2B5EF4-FFF2-40B4-BE49-F238E27FC236}">
                    <a16:creationId xmlns:a16="http://schemas.microsoft.com/office/drawing/2014/main" id="{CACE33C9-E584-44A5-9844-77896295FE7D}"/>
                  </a:ext>
                </a:extLst>
              </p:cNvPr>
              <p:cNvSpPr/>
              <p:nvPr/>
            </p:nvSpPr>
            <p:spPr>
              <a:xfrm>
                <a:off x="7029898" y="3194963"/>
                <a:ext cx="113849" cy="113849"/>
              </a:xfrm>
              <a:custGeom>
                <a:avLst/>
                <a:gdLst>
                  <a:gd name="connsiteX0" fmla="*/ 113850 w 113849"/>
                  <a:gd name="connsiteY0" fmla="*/ 56925 h 113849"/>
                  <a:gd name="connsiteX1" fmla="*/ 56925 w 113849"/>
                  <a:gd name="connsiteY1" fmla="*/ 113850 h 113849"/>
                  <a:gd name="connsiteX2" fmla="*/ 0 w 113849"/>
                  <a:gd name="connsiteY2" fmla="*/ 56925 h 113849"/>
                  <a:gd name="connsiteX3" fmla="*/ 56925 w 113849"/>
                  <a:gd name="connsiteY3" fmla="*/ 0 h 113849"/>
                  <a:gd name="connsiteX4" fmla="*/ 113850 w 113849"/>
                  <a:gd name="connsiteY4" fmla="*/ 56925 h 1138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3849" h="113849">
                    <a:moveTo>
                      <a:pt x="113850" y="56925"/>
                    </a:moveTo>
                    <a:cubicBezTo>
                      <a:pt x="113850" y="88364"/>
                      <a:pt x="88364" y="113850"/>
                      <a:pt x="56925" y="113850"/>
                    </a:cubicBezTo>
                    <a:cubicBezTo>
                      <a:pt x="25486" y="113850"/>
                      <a:pt x="0" y="88364"/>
                      <a:pt x="0" y="56925"/>
                    </a:cubicBezTo>
                    <a:cubicBezTo>
                      <a:pt x="0" y="25486"/>
                      <a:pt x="25486" y="0"/>
                      <a:pt x="56925" y="0"/>
                    </a:cubicBezTo>
                    <a:cubicBezTo>
                      <a:pt x="88364" y="0"/>
                      <a:pt x="113850" y="25486"/>
                      <a:pt x="113850" y="56925"/>
                    </a:cubicBezTo>
                    <a:close/>
                  </a:path>
                </a:pathLst>
              </a:custGeom>
              <a:solidFill>
                <a:srgbClr val="3D2614"/>
              </a:solidFill>
              <a:ln w="6499" cap="flat">
                <a:noFill/>
                <a:prstDash val="solid"/>
                <a:miter/>
              </a:ln>
            </p:spPr>
            <p:txBody>
              <a:bodyPr rtlCol="0" anchor="ctr"/>
              <a:lstStyle/>
              <a:p>
                <a:endParaRPr lang="fr-FR"/>
              </a:p>
            </p:txBody>
          </p:sp>
          <p:sp>
            <p:nvSpPr>
              <p:cNvPr id="34" name="Gang">
                <a:extLst>
                  <a:ext uri="{FF2B5EF4-FFF2-40B4-BE49-F238E27FC236}">
                    <a16:creationId xmlns:a16="http://schemas.microsoft.com/office/drawing/2014/main" id="{38EFD4E4-91E2-4C57-9691-2B14AD4E5558}"/>
                  </a:ext>
                </a:extLst>
              </p:cNvPr>
              <p:cNvSpPr/>
              <p:nvPr/>
            </p:nvSpPr>
            <p:spPr>
              <a:xfrm>
                <a:off x="7563236" y="3121644"/>
                <a:ext cx="113849" cy="113849"/>
              </a:xfrm>
              <a:custGeom>
                <a:avLst/>
                <a:gdLst>
                  <a:gd name="connsiteX0" fmla="*/ 113850 w 113849"/>
                  <a:gd name="connsiteY0" fmla="*/ 56925 h 113849"/>
                  <a:gd name="connsiteX1" fmla="*/ 56925 w 113849"/>
                  <a:gd name="connsiteY1" fmla="*/ 113850 h 113849"/>
                  <a:gd name="connsiteX2" fmla="*/ 0 w 113849"/>
                  <a:gd name="connsiteY2" fmla="*/ 56925 h 113849"/>
                  <a:gd name="connsiteX3" fmla="*/ 56925 w 113849"/>
                  <a:gd name="connsiteY3" fmla="*/ 0 h 113849"/>
                  <a:gd name="connsiteX4" fmla="*/ 113850 w 113849"/>
                  <a:gd name="connsiteY4" fmla="*/ 56925 h 1138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3849" h="113849">
                    <a:moveTo>
                      <a:pt x="113850" y="56925"/>
                    </a:moveTo>
                    <a:cubicBezTo>
                      <a:pt x="113850" y="88364"/>
                      <a:pt x="88364" y="113850"/>
                      <a:pt x="56925" y="113850"/>
                    </a:cubicBezTo>
                    <a:cubicBezTo>
                      <a:pt x="25486" y="113850"/>
                      <a:pt x="0" y="88364"/>
                      <a:pt x="0" y="56925"/>
                    </a:cubicBezTo>
                    <a:cubicBezTo>
                      <a:pt x="0" y="25486"/>
                      <a:pt x="25486" y="0"/>
                      <a:pt x="56925" y="0"/>
                    </a:cubicBezTo>
                    <a:cubicBezTo>
                      <a:pt x="88364" y="0"/>
                      <a:pt x="113850" y="25486"/>
                      <a:pt x="113850" y="56925"/>
                    </a:cubicBezTo>
                    <a:close/>
                  </a:path>
                </a:pathLst>
              </a:custGeom>
              <a:solidFill>
                <a:srgbClr val="3D2614"/>
              </a:solidFill>
              <a:ln w="6499" cap="flat">
                <a:noFill/>
                <a:prstDash val="solid"/>
                <a:miter/>
              </a:ln>
            </p:spPr>
            <p:txBody>
              <a:bodyPr rtlCol="0" anchor="ctr"/>
              <a:lstStyle/>
              <a:p>
                <a:endParaRPr lang="fr-FR"/>
              </a:p>
            </p:txBody>
          </p:sp>
          <p:sp>
            <p:nvSpPr>
              <p:cNvPr id="35" name="Gang">
                <a:extLst>
                  <a:ext uri="{FF2B5EF4-FFF2-40B4-BE49-F238E27FC236}">
                    <a16:creationId xmlns:a16="http://schemas.microsoft.com/office/drawing/2014/main" id="{021986AC-114F-40B3-B7F7-5A2AC1F745D9}"/>
                  </a:ext>
                </a:extLst>
              </p:cNvPr>
              <p:cNvSpPr/>
              <p:nvPr/>
            </p:nvSpPr>
            <p:spPr>
              <a:xfrm>
                <a:off x="6956644" y="2699098"/>
                <a:ext cx="1063808" cy="1200573"/>
              </a:xfrm>
              <a:custGeom>
                <a:avLst/>
                <a:gdLst>
                  <a:gd name="connsiteX0" fmla="*/ 1026828 w 1063808"/>
                  <a:gd name="connsiteY0" fmla="*/ 440926 h 1200573"/>
                  <a:gd name="connsiteX1" fmla="*/ 946092 w 1063808"/>
                  <a:gd name="connsiteY1" fmla="*/ 613978 h 1200573"/>
                  <a:gd name="connsiteX2" fmla="*/ 914344 w 1063808"/>
                  <a:gd name="connsiteY2" fmla="*/ 375999 h 1200573"/>
                  <a:gd name="connsiteX3" fmla="*/ 912913 w 1063808"/>
                  <a:gd name="connsiteY3" fmla="*/ 168337 h 1200573"/>
                  <a:gd name="connsiteX4" fmla="*/ 702324 w 1063808"/>
                  <a:gd name="connsiteY4" fmla="*/ 99051 h 1200573"/>
                  <a:gd name="connsiteX5" fmla="*/ 650278 w 1063808"/>
                  <a:gd name="connsiteY5" fmla="*/ 18316 h 1200573"/>
                  <a:gd name="connsiteX6" fmla="*/ 531744 w 1063808"/>
                  <a:gd name="connsiteY6" fmla="*/ 99051 h 1200573"/>
                  <a:gd name="connsiteX7" fmla="*/ 635836 w 1063808"/>
                  <a:gd name="connsiteY7" fmla="*/ -421 h 1200573"/>
                  <a:gd name="connsiteX8" fmla="*/ -227 w 1063808"/>
                  <a:gd name="connsiteY8" fmla="*/ 259157 h 1200573"/>
                  <a:gd name="connsiteX9" fmla="*/ 60341 w 1063808"/>
                  <a:gd name="connsiteY9" fmla="*/ 771156 h 1200573"/>
                  <a:gd name="connsiteX10" fmla="*/ 244973 w 1063808"/>
                  <a:gd name="connsiteY10" fmla="*/ 933798 h 1200573"/>
                  <a:gd name="connsiteX11" fmla="*/ 354594 w 1063808"/>
                  <a:gd name="connsiteY11" fmla="*/ 965546 h 1200573"/>
                  <a:gd name="connsiteX12" fmla="*/ 334361 w 1063808"/>
                  <a:gd name="connsiteY12" fmla="*/ 1125652 h 1200573"/>
                  <a:gd name="connsiteX13" fmla="*/ 680530 w 1063808"/>
                  <a:gd name="connsiteY13" fmla="*/ 1157399 h 1200573"/>
                  <a:gd name="connsiteX14" fmla="*/ 761266 w 1063808"/>
                  <a:gd name="connsiteY14" fmla="*/ 894439 h 1200573"/>
                  <a:gd name="connsiteX15" fmla="*/ 964634 w 1063808"/>
                  <a:gd name="connsiteY15" fmla="*/ 783842 h 1200573"/>
                  <a:gd name="connsiteX16" fmla="*/ 986298 w 1063808"/>
                  <a:gd name="connsiteY16" fmla="*/ 672790 h 1200573"/>
                  <a:gd name="connsiteX17" fmla="*/ 1062740 w 1063808"/>
                  <a:gd name="connsiteY17" fmla="*/ 568698 h 1200573"/>
                  <a:gd name="connsiteX18" fmla="*/ 1026828 w 1063808"/>
                  <a:gd name="connsiteY18" fmla="*/ 440926 h 1200573"/>
                  <a:gd name="connsiteX19" fmla="*/ 182778 w 1063808"/>
                  <a:gd name="connsiteY19" fmla="*/ 585548 h 1200573"/>
                  <a:gd name="connsiteX20" fmla="*/ 73418 w 1063808"/>
                  <a:gd name="connsiteY20" fmla="*/ 534218 h 1200573"/>
                  <a:gd name="connsiteX21" fmla="*/ 163977 w 1063808"/>
                  <a:gd name="connsiteY21" fmla="*/ 454263 h 1200573"/>
                  <a:gd name="connsiteX22" fmla="*/ 273338 w 1063808"/>
                  <a:gd name="connsiteY22" fmla="*/ 505658 h 1200573"/>
                  <a:gd name="connsiteX23" fmla="*/ 182778 w 1063808"/>
                  <a:gd name="connsiteY23" fmla="*/ 585548 h 1200573"/>
                  <a:gd name="connsiteX24" fmla="*/ 716246 w 1063808"/>
                  <a:gd name="connsiteY24" fmla="*/ 509431 h 1200573"/>
                  <a:gd name="connsiteX25" fmla="*/ 606885 w 1063808"/>
                  <a:gd name="connsiteY25" fmla="*/ 458036 h 1200573"/>
                  <a:gd name="connsiteX26" fmla="*/ 697444 w 1063808"/>
                  <a:gd name="connsiteY26" fmla="*/ 378146 h 1200573"/>
                  <a:gd name="connsiteX27" fmla="*/ 806806 w 1063808"/>
                  <a:gd name="connsiteY27" fmla="*/ 429476 h 1200573"/>
                  <a:gd name="connsiteX28" fmla="*/ 716181 w 1063808"/>
                  <a:gd name="connsiteY28" fmla="*/ 509691 h 1200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63808" h="1200573">
                    <a:moveTo>
                      <a:pt x="1026828" y="440926"/>
                    </a:moveTo>
                    <a:cubicBezTo>
                      <a:pt x="985061" y="433705"/>
                      <a:pt x="956176" y="526021"/>
                      <a:pt x="946092" y="613978"/>
                    </a:cubicBezTo>
                    <a:cubicBezTo>
                      <a:pt x="924428" y="567787"/>
                      <a:pt x="907058" y="439430"/>
                      <a:pt x="914344" y="375999"/>
                    </a:cubicBezTo>
                    <a:cubicBezTo>
                      <a:pt x="921631" y="312569"/>
                      <a:pt x="930219" y="227409"/>
                      <a:pt x="912913" y="168337"/>
                    </a:cubicBezTo>
                    <a:cubicBezTo>
                      <a:pt x="837902" y="158188"/>
                      <a:pt x="724248" y="132231"/>
                      <a:pt x="702324" y="99051"/>
                    </a:cubicBezTo>
                    <a:cubicBezTo>
                      <a:pt x="680399" y="65872"/>
                      <a:pt x="650278" y="18316"/>
                      <a:pt x="650278" y="18316"/>
                    </a:cubicBezTo>
                    <a:cubicBezTo>
                      <a:pt x="622564" y="59386"/>
                      <a:pt x="580146" y="88271"/>
                      <a:pt x="531744" y="99051"/>
                    </a:cubicBezTo>
                    <a:cubicBezTo>
                      <a:pt x="531744" y="99051"/>
                      <a:pt x="620026" y="38483"/>
                      <a:pt x="635836" y="-421"/>
                    </a:cubicBezTo>
                    <a:cubicBezTo>
                      <a:pt x="579561" y="44273"/>
                      <a:pt x="283877" y="267809"/>
                      <a:pt x="-227" y="259157"/>
                    </a:cubicBezTo>
                    <a:cubicBezTo>
                      <a:pt x="5563" y="345683"/>
                      <a:pt x="43036" y="691851"/>
                      <a:pt x="60341" y="771156"/>
                    </a:cubicBezTo>
                    <a:cubicBezTo>
                      <a:pt x="77646" y="850460"/>
                      <a:pt x="135351" y="902311"/>
                      <a:pt x="244973" y="933798"/>
                    </a:cubicBezTo>
                    <a:lnTo>
                      <a:pt x="354594" y="965546"/>
                    </a:lnTo>
                    <a:lnTo>
                      <a:pt x="334361" y="1125652"/>
                    </a:lnTo>
                    <a:cubicBezTo>
                      <a:pt x="367540" y="1164686"/>
                      <a:pt x="520424" y="1252578"/>
                      <a:pt x="680530" y="1157399"/>
                    </a:cubicBezTo>
                    <a:lnTo>
                      <a:pt x="761266" y="894439"/>
                    </a:lnTo>
                    <a:cubicBezTo>
                      <a:pt x="761266" y="894439"/>
                      <a:pt x="923908" y="820794"/>
                      <a:pt x="964634" y="783842"/>
                    </a:cubicBezTo>
                    <a:cubicBezTo>
                      <a:pt x="990136" y="760747"/>
                      <a:pt x="986298" y="672790"/>
                      <a:pt x="986298" y="672790"/>
                    </a:cubicBezTo>
                    <a:cubicBezTo>
                      <a:pt x="1029561" y="645400"/>
                      <a:pt x="1061309" y="619443"/>
                      <a:pt x="1062740" y="568698"/>
                    </a:cubicBezTo>
                    <a:cubicBezTo>
                      <a:pt x="1064171" y="517954"/>
                      <a:pt x="1068400" y="448082"/>
                      <a:pt x="1026828" y="440926"/>
                    </a:cubicBezTo>
                    <a:close/>
                    <a:moveTo>
                      <a:pt x="182778" y="585548"/>
                    </a:moveTo>
                    <a:cubicBezTo>
                      <a:pt x="127545" y="593485"/>
                      <a:pt x="78687" y="570455"/>
                      <a:pt x="73418" y="534218"/>
                    </a:cubicBezTo>
                    <a:cubicBezTo>
                      <a:pt x="68148" y="497981"/>
                      <a:pt x="108808" y="462135"/>
                      <a:pt x="163977" y="454263"/>
                    </a:cubicBezTo>
                    <a:cubicBezTo>
                      <a:pt x="219145" y="446391"/>
                      <a:pt x="268068" y="469421"/>
                      <a:pt x="273338" y="505658"/>
                    </a:cubicBezTo>
                    <a:cubicBezTo>
                      <a:pt x="278607" y="541895"/>
                      <a:pt x="237947" y="577676"/>
                      <a:pt x="182778" y="585548"/>
                    </a:cubicBezTo>
                    <a:close/>
                    <a:moveTo>
                      <a:pt x="716246" y="509431"/>
                    </a:moveTo>
                    <a:cubicBezTo>
                      <a:pt x="661013" y="517303"/>
                      <a:pt x="612155" y="494273"/>
                      <a:pt x="606885" y="458036"/>
                    </a:cubicBezTo>
                    <a:cubicBezTo>
                      <a:pt x="601615" y="421799"/>
                      <a:pt x="642276" y="386018"/>
                      <a:pt x="697444" y="378146"/>
                    </a:cubicBezTo>
                    <a:cubicBezTo>
                      <a:pt x="752613" y="370274"/>
                      <a:pt x="801536" y="393239"/>
                      <a:pt x="806806" y="429476"/>
                    </a:cubicBezTo>
                    <a:cubicBezTo>
                      <a:pt x="812075" y="465713"/>
                      <a:pt x="771349" y="501559"/>
                      <a:pt x="716181" y="509691"/>
                    </a:cubicBezTo>
                    <a:close/>
                  </a:path>
                </a:pathLst>
              </a:custGeom>
              <a:solidFill>
                <a:srgbClr val="D8A38D"/>
              </a:solidFill>
              <a:ln w="6499" cap="flat">
                <a:noFill/>
                <a:prstDash val="solid"/>
                <a:miter/>
              </a:ln>
            </p:spPr>
            <p:txBody>
              <a:bodyPr rtlCol="0" anchor="ctr"/>
              <a:lstStyle/>
              <a:p>
                <a:endParaRPr lang="fr-FR"/>
              </a:p>
            </p:txBody>
          </p:sp>
          <p:sp>
            <p:nvSpPr>
              <p:cNvPr id="36" name="Gang">
                <a:extLst>
                  <a:ext uri="{FF2B5EF4-FFF2-40B4-BE49-F238E27FC236}">
                    <a16:creationId xmlns:a16="http://schemas.microsoft.com/office/drawing/2014/main" id="{877F7DA4-6C6A-47D5-BA9C-2AE702317A87}"/>
                  </a:ext>
                </a:extLst>
              </p:cNvPr>
              <p:cNvSpPr/>
              <p:nvPr/>
            </p:nvSpPr>
            <p:spPr>
              <a:xfrm>
                <a:off x="7327071" y="2972159"/>
                <a:ext cx="84402" cy="432937"/>
              </a:xfrm>
              <a:custGeom>
                <a:avLst/>
                <a:gdLst>
                  <a:gd name="connsiteX0" fmla="*/ 40051 w 84402"/>
                  <a:gd name="connsiteY0" fmla="*/ 413326 h 432937"/>
                  <a:gd name="connsiteX1" fmla="*/ 17215 w 84402"/>
                  <a:gd name="connsiteY1" fmla="*/ 389905 h 432937"/>
                  <a:gd name="connsiteX2" fmla="*/ 18061 w 84402"/>
                  <a:gd name="connsiteY2" fmla="*/ 354254 h 432937"/>
                  <a:gd name="connsiteX3" fmla="*/ 27169 w 84402"/>
                  <a:gd name="connsiteY3" fmla="*/ 338640 h 432937"/>
                  <a:gd name="connsiteX4" fmla="*/ 40896 w 84402"/>
                  <a:gd name="connsiteY4" fmla="*/ 327711 h 432937"/>
                  <a:gd name="connsiteX5" fmla="*/ 57551 w 84402"/>
                  <a:gd name="connsiteY5" fmla="*/ 324198 h 432937"/>
                  <a:gd name="connsiteX6" fmla="*/ 61649 w 84402"/>
                  <a:gd name="connsiteY6" fmla="*/ 324783 h 432937"/>
                  <a:gd name="connsiteX7" fmla="*/ 63666 w 84402"/>
                  <a:gd name="connsiteY7" fmla="*/ 325369 h 432937"/>
                  <a:gd name="connsiteX8" fmla="*/ 64186 w 84402"/>
                  <a:gd name="connsiteY8" fmla="*/ 325369 h 432937"/>
                  <a:gd name="connsiteX9" fmla="*/ 64186 w 84402"/>
                  <a:gd name="connsiteY9" fmla="*/ 325369 h 432937"/>
                  <a:gd name="connsiteX10" fmla="*/ 65032 w 84402"/>
                  <a:gd name="connsiteY10" fmla="*/ 325694 h 432937"/>
                  <a:gd name="connsiteX11" fmla="*/ 67245 w 84402"/>
                  <a:gd name="connsiteY11" fmla="*/ 327060 h 432937"/>
                  <a:gd name="connsiteX12" fmla="*/ 76027 w 84402"/>
                  <a:gd name="connsiteY12" fmla="*/ 333566 h 432937"/>
                  <a:gd name="connsiteX13" fmla="*/ 84029 w 84402"/>
                  <a:gd name="connsiteY13" fmla="*/ 340072 h 432937"/>
                  <a:gd name="connsiteX14" fmla="*/ 84029 w 84402"/>
                  <a:gd name="connsiteY14" fmla="*/ 332200 h 432937"/>
                  <a:gd name="connsiteX15" fmla="*/ 83379 w 84402"/>
                  <a:gd name="connsiteY15" fmla="*/ 323417 h 432937"/>
                  <a:gd name="connsiteX16" fmla="*/ 82207 w 84402"/>
                  <a:gd name="connsiteY16" fmla="*/ 308454 h 432937"/>
                  <a:gd name="connsiteX17" fmla="*/ 80581 w 84402"/>
                  <a:gd name="connsiteY17" fmla="*/ 288221 h 432937"/>
                  <a:gd name="connsiteX18" fmla="*/ 77263 w 84402"/>
                  <a:gd name="connsiteY18" fmla="*/ 247756 h 432937"/>
                  <a:gd name="connsiteX19" fmla="*/ 70757 w 84402"/>
                  <a:gd name="connsiteY19" fmla="*/ 166825 h 432937"/>
                  <a:gd name="connsiteX20" fmla="*/ 57746 w 84402"/>
                  <a:gd name="connsiteY20" fmla="*/ 4898 h 432937"/>
                  <a:gd name="connsiteX21" fmla="*/ 55730 w 84402"/>
                  <a:gd name="connsiteY21" fmla="*/ 4898 h 432937"/>
                  <a:gd name="connsiteX22" fmla="*/ 64057 w 84402"/>
                  <a:gd name="connsiteY22" fmla="*/ 167085 h 432937"/>
                  <a:gd name="connsiteX23" fmla="*/ 68155 w 84402"/>
                  <a:gd name="connsiteY23" fmla="*/ 248211 h 432937"/>
                  <a:gd name="connsiteX24" fmla="*/ 70172 w 84402"/>
                  <a:gd name="connsiteY24" fmla="*/ 288742 h 432937"/>
                  <a:gd name="connsiteX25" fmla="*/ 71213 w 84402"/>
                  <a:gd name="connsiteY25" fmla="*/ 309039 h 432937"/>
                  <a:gd name="connsiteX26" fmla="*/ 71213 w 84402"/>
                  <a:gd name="connsiteY26" fmla="*/ 314309 h 432937"/>
                  <a:gd name="connsiteX27" fmla="*/ 71213 w 84402"/>
                  <a:gd name="connsiteY27" fmla="*/ 315675 h 432937"/>
                  <a:gd name="connsiteX28" fmla="*/ 70822 w 84402"/>
                  <a:gd name="connsiteY28" fmla="*/ 316261 h 432937"/>
                  <a:gd name="connsiteX29" fmla="*/ 68546 w 84402"/>
                  <a:gd name="connsiteY29" fmla="*/ 314569 h 432937"/>
                  <a:gd name="connsiteX30" fmla="*/ 68546 w 84402"/>
                  <a:gd name="connsiteY30" fmla="*/ 314569 h 432937"/>
                  <a:gd name="connsiteX31" fmla="*/ 68546 w 84402"/>
                  <a:gd name="connsiteY31" fmla="*/ 314569 h 432937"/>
                  <a:gd name="connsiteX32" fmla="*/ 68155 w 84402"/>
                  <a:gd name="connsiteY32" fmla="*/ 314569 h 432937"/>
                  <a:gd name="connsiteX33" fmla="*/ 67439 w 84402"/>
                  <a:gd name="connsiteY33" fmla="*/ 314569 h 432937"/>
                  <a:gd name="connsiteX34" fmla="*/ 64512 w 84402"/>
                  <a:gd name="connsiteY34" fmla="*/ 313659 h 432937"/>
                  <a:gd name="connsiteX35" fmla="*/ 58527 w 84402"/>
                  <a:gd name="connsiteY35" fmla="*/ 312552 h 432937"/>
                  <a:gd name="connsiteX36" fmla="*/ 35236 w 84402"/>
                  <a:gd name="connsiteY36" fmla="*/ 316716 h 432937"/>
                  <a:gd name="connsiteX37" fmla="*/ 16695 w 84402"/>
                  <a:gd name="connsiteY37" fmla="*/ 330508 h 432937"/>
                  <a:gd name="connsiteX38" fmla="*/ 4660 w 84402"/>
                  <a:gd name="connsiteY38" fmla="*/ 350025 h 432937"/>
                  <a:gd name="connsiteX39" fmla="*/ 2513 w 84402"/>
                  <a:gd name="connsiteY39" fmla="*/ 395565 h 432937"/>
                  <a:gd name="connsiteX40" fmla="*/ 14223 w 84402"/>
                  <a:gd name="connsiteY40" fmla="*/ 416318 h 432937"/>
                  <a:gd name="connsiteX41" fmla="*/ 34260 w 84402"/>
                  <a:gd name="connsiteY41" fmla="*/ 429330 h 432937"/>
                  <a:gd name="connsiteX42" fmla="*/ 69326 w 84402"/>
                  <a:gd name="connsiteY42" fmla="*/ 428809 h 432937"/>
                  <a:gd name="connsiteX43" fmla="*/ 76547 w 84402"/>
                  <a:gd name="connsiteY43" fmla="*/ 423540 h 432937"/>
                  <a:gd name="connsiteX44" fmla="*/ 77784 w 84402"/>
                  <a:gd name="connsiteY44" fmla="*/ 419701 h 432937"/>
                  <a:gd name="connsiteX45" fmla="*/ 66528 w 84402"/>
                  <a:gd name="connsiteY45" fmla="*/ 417815 h 432937"/>
                  <a:gd name="connsiteX46" fmla="*/ 40051 w 84402"/>
                  <a:gd name="connsiteY46" fmla="*/ 413326 h 432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84402" h="432937">
                    <a:moveTo>
                      <a:pt x="40051" y="413326"/>
                    </a:moveTo>
                    <a:cubicBezTo>
                      <a:pt x="29121" y="409650"/>
                      <a:pt x="20599" y="400932"/>
                      <a:pt x="17215" y="389905"/>
                    </a:cubicBezTo>
                    <a:cubicBezTo>
                      <a:pt x="13767" y="378228"/>
                      <a:pt x="14028" y="365756"/>
                      <a:pt x="18061" y="354254"/>
                    </a:cubicBezTo>
                    <a:cubicBezTo>
                      <a:pt x="20208" y="348594"/>
                      <a:pt x="23331" y="343318"/>
                      <a:pt x="27169" y="338640"/>
                    </a:cubicBezTo>
                    <a:cubicBezTo>
                      <a:pt x="31073" y="334210"/>
                      <a:pt x="35691" y="330508"/>
                      <a:pt x="40896" y="327711"/>
                    </a:cubicBezTo>
                    <a:cubicBezTo>
                      <a:pt x="46036" y="325102"/>
                      <a:pt x="51761" y="323885"/>
                      <a:pt x="57551" y="324198"/>
                    </a:cubicBezTo>
                    <a:cubicBezTo>
                      <a:pt x="58917" y="324230"/>
                      <a:pt x="60283" y="324425"/>
                      <a:pt x="61649" y="324783"/>
                    </a:cubicBezTo>
                    <a:lnTo>
                      <a:pt x="63666" y="325369"/>
                    </a:lnTo>
                    <a:lnTo>
                      <a:pt x="64186" y="325369"/>
                    </a:lnTo>
                    <a:lnTo>
                      <a:pt x="64186" y="325369"/>
                    </a:lnTo>
                    <a:cubicBezTo>
                      <a:pt x="64512" y="325421"/>
                      <a:pt x="64773" y="325531"/>
                      <a:pt x="65032" y="325694"/>
                    </a:cubicBezTo>
                    <a:cubicBezTo>
                      <a:pt x="65813" y="326091"/>
                      <a:pt x="66528" y="326546"/>
                      <a:pt x="67245" y="327060"/>
                    </a:cubicBezTo>
                    <a:lnTo>
                      <a:pt x="76027" y="333566"/>
                    </a:lnTo>
                    <a:lnTo>
                      <a:pt x="84029" y="340072"/>
                    </a:lnTo>
                    <a:cubicBezTo>
                      <a:pt x="84225" y="337450"/>
                      <a:pt x="84225" y="334822"/>
                      <a:pt x="84029" y="332200"/>
                    </a:cubicBezTo>
                    <a:lnTo>
                      <a:pt x="83379" y="323417"/>
                    </a:lnTo>
                    <a:lnTo>
                      <a:pt x="82207" y="308454"/>
                    </a:lnTo>
                    <a:lnTo>
                      <a:pt x="80581" y="288221"/>
                    </a:lnTo>
                    <a:lnTo>
                      <a:pt x="77263" y="247756"/>
                    </a:lnTo>
                    <a:lnTo>
                      <a:pt x="70757" y="166825"/>
                    </a:lnTo>
                    <a:lnTo>
                      <a:pt x="57746" y="4898"/>
                    </a:lnTo>
                    <a:cubicBezTo>
                      <a:pt x="57226" y="-2259"/>
                      <a:pt x="55339" y="-2129"/>
                      <a:pt x="55730" y="4898"/>
                    </a:cubicBezTo>
                    <a:cubicBezTo>
                      <a:pt x="58461" y="58941"/>
                      <a:pt x="61259" y="113003"/>
                      <a:pt x="64057" y="167085"/>
                    </a:cubicBezTo>
                    <a:lnTo>
                      <a:pt x="68155" y="248211"/>
                    </a:lnTo>
                    <a:lnTo>
                      <a:pt x="70172" y="288742"/>
                    </a:lnTo>
                    <a:lnTo>
                      <a:pt x="71213" y="309039"/>
                    </a:lnTo>
                    <a:cubicBezTo>
                      <a:pt x="71278" y="310796"/>
                      <a:pt x="71278" y="312552"/>
                      <a:pt x="71213" y="314309"/>
                    </a:cubicBezTo>
                    <a:lnTo>
                      <a:pt x="71213" y="315675"/>
                    </a:lnTo>
                    <a:cubicBezTo>
                      <a:pt x="71213" y="315675"/>
                      <a:pt x="71213" y="316911"/>
                      <a:pt x="70822" y="316261"/>
                    </a:cubicBezTo>
                    <a:cubicBezTo>
                      <a:pt x="70172" y="315597"/>
                      <a:pt x="69391" y="315031"/>
                      <a:pt x="68546" y="314569"/>
                    </a:cubicBezTo>
                    <a:lnTo>
                      <a:pt x="68546" y="314569"/>
                    </a:lnTo>
                    <a:lnTo>
                      <a:pt x="68546" y="314569"/>
                    </a:lnTo>
                    <a:lnTo>
                      <a:pt x="68155" y="314569"/>
                    </a:lnTo>
                    <a:lnTo>
                      <a:pt x="67439" y="314569"/>
                    </a:lnTo>
                    <a:lnTo>
                      <a:pt x="64512" y="313659"/>
                    </a:lnTo>
                    <a:cubicBezTo>
                      <a:pt x="62560" y="313067"/>
                      <a:pt x="60544" y="312696"/>
                      <a:pt x="58527" y="312552"/>
                    </a:cubicBezTo>
                    <a:cubicBezTo>
                      <a:pt x="50525" y="311863"/>
                      <a:pt x="42523" y="313300"/>
                      <a:pt x="35236" y="316716"/>
                    </a:cubicBezTo>
                    <a:cubicBezTo>
                      <a:pt x="28276" y="320125"/>
                      <a:pt x="21965" y="324803"/>
                      <a:pt x="16695" y="330508"/>
                    </a:cubicBezTo>
                    <a:cubicBezTo>
                      <a:pt x="11621" y="336305"/>
                      <a:pt x="7587" y="342902"/>
                      <a:pt x="4660" y="350025"/>
                    </a:cubicBezTo>
                    <a:cubicBezTo>
                      <a:pt x="-1000" y="364565"/>
                      <a:pt x="-1781" y="380556"/>
                      <a:pt x="2513" y="395565"/>
                    </a:cubicBezTo>
                    <a:cubicBezTo>
                      <a:pt x="4855" y="403268"/>
                      <a:pt x="8823" y="410359"/>
                      <a:pt x="14223" y="416318"/>
                    </a:cubicBezTo>
                    <a:cubicBezTo>
                      <a:pt x="19753" y="422180"/>
                      <a:pt x="26649" y="426636"/>
                      <a:pt x="34260" y="429330"/>
                    </a:cubicBezTo>
                    <a:cubicBezTo>
                      <a:pt x="45580" y="433754"/>
                      <a:pt x="58137" y="433565"/>
                      <a:pt x="69326" y="428809"/>
                    </a:cubicBezTo>
                    <a:cubicBezTo>
                      <a:pt x="72059" y="427593"/>
                      <a:pt x="74531" y="425797"/>
                      <a:pt x="76547" y="423540"/>
                    </a:cubicBezTo>
                    <a:cubicBezTo>
                      <a:pt x="77849" y="421913"/>
                      <a:pt x="78239" y="420612"/>
                      <a:pt x="77784" y="419701"/>
                    </a:cubicBezTo>
                    <a:cubicBezTo>
                      <a:pt x="76743" y="417685"/>
                      <a:pt x="72905" y="417685"/>
                      <a:pt x="66528" y="417815"/>
                    </a:cubicBezTo>
                    <a:cubicBezTo>
                      <a:pt x="57486" y="417873"/>
                      <a:pt x="48573" y="416351"/>
                      <a:pt x="40051" y="413326"/>
                    </a:cubicBezTo>
                    <a:close/>
                  </a:path>
                </a:pathLst>
              </a:custGeom>
              <a:solidFill>
                <a:srgbClr val="CC9785"/>
              </a:solidFill>
              <a:ln w="6499" cap="flat">
                <a:noFill/>
                <a:prstDash val="solid"/>
                <a:miter/>
              </a:ln>
            </p:spPr>
            <p:txBody>
              <a:bodyPr rtlCol="0" anchor="ctr"/>
              <a:lstStyle/>
              <a:p>
                <a:endParaRPr lang="fr-FR"/>
              </a:p>
            </p:txBody>
          </p:sp>
          <p:sp>
            <p:nvSpPr>
              <p:cNvPr id="37" name="Gang">
                <a:extLst>
                  <a:ext uri="{FF2B5EF4-FFF2-40B4-BE49-F238E27FC236}">
                    <a16:creationId xmlns:a16="http://schemas.microsoft.com/office/drawing/2014/main" id="{ACFDC336-787A-41F5-B96B-F6991739DC5B}"/>
                  </a:ext>
                </a:extLst>
              </p:cNvPr>
              <p:cNvSpPr/>
              <p:nvPr/>
            </p:nvSpPr>
            <p:spPr>
              <a:xfrm>
                <a:off x="7305870" y="3417393"/>
                <a:ext cx="287031" cy="88207"/>
              </a:xfrm>
              <a:custGeom>
                <a:avLst/>
                <a:gdLst>
                  <a:gd name="connsiteX0" fmla="*/ -227 w 287031"/>
                  <a:gd name="connsiteY0" fmla="*/ 72183 h 88207"/>
                  <a:gd name="connsiteX1" fmla="*/ 286804 w 287031"/>
                  <a:gd name="connsiteY1" fmla="*/ -421 h 88207"/>
                  <a:gd name="connsiteX2" fmla="*/ -227 w 287031"/>
                  <a:gd name="connsiteY2" fmla="*/ 72183 h 88207"/>
                </a:gdLst>
                <a:ahLst/>
                <a:cxnLst>
                  <a:cxn ang="0">
                    <a:pos x="connsiteX0" y="connsiteY0"/>
                  </a:cxn>
                  <a:cxn ang="0">
                    <a:pos x="connsiteX1" y="connsiteY1"/>
                  </a:cxn>
                  <a:cxn ang="0">
                    <a:pos x="connsiteX2" y="connsiteY2"/>
                  </a:cxn>
                </a:cxnLst>
                <a:rect l="l" t="t" r="r" b="b"/>
                <a:pathLst>
                  <a:path w="287031" h="88207">
                    <a:moveTo>
                      <a:pt x="-227" y="72183"/>
                    </a:moveTo>
                    <a:lnTo>
                      <a:pt x="286804" y="-421"/>
                    </a:lnTo>
                    <a:cubicBezTo>
                      <a:pt x="253625" y="45705"/>
                      <a:pt x="125267" y="120390"/>
                      <a:pt x="-227" y="72183"/>
                    </a:cubicBezTo>
                    <a:close/>
                  </a:path>
                </a:pathLst>
              </a:custGeom>
              <a:solidFill>
                <a:srgbClr val="313759"/>
              </a:solidFill>
              <a:ln w="6499" cap="flat">
                <a:noFill/>
                <a:prstDash val="solid"/>
                <a:miter/>
              </a:ln>
            </p:spPr>
            <p:txBody>
              <a:bodyPr rtlCol="0" anchor="ctr"/>
              <a:lstStyle/>
              <a:p>
                <a:endParaRPr lang="fr-FR"/>
              </a:p>
            </p:txBody>
          </p:sp>
          <p:sp>
            <p:nvSpPr>
              <p:cNvPr id="38" name="Gang">
                <a:extLst>
                  <a:ext uri="{FF2B5EF4-FFF2-40B4-BE49-F238E27FC236}">
                    <a16:creationId xmlns:a16="http://schemas.microsoft.com/office/drawing/2014/main" id="{0487C1E5-299C-4790-AB15-7A427083160E}"/>
                  </a:ext>
                </a:extLst>
              </p:cNvPr>
              <p:cNvSpPr/>
              <p:nvPr/>
            </p:nvSpPr>
            <p:spPr>
              <a:xfrm>
                <a:off x="6996483" y="2989495"/>
                <a:ext cx="221715" cy="132148"/>
              </a:xfrm>
              <a:custGeom>
                <a:avLst/>
                <a:gdLst>
                  <a:gd name="connsiteX0" fmla="*/ 14906 w 221715"/>
                  <a:gd name="connsiteY0" fmla="*/ 131727 h 132148"/>
                  <a:gd name="connsiteX1" fmla="*/ 188024 w 221715"/>
                  <a:gd name="connsiteY1" fmla="*/ 91392 h 132148"/>
                  <a:gd name="connsiteX2" fmla="*/ 214047 w 221715"/>
                  <a:gd name="connsiteY2" fmla="*/ 7729 h 132148"/>
                  <a:gd name="connsiteX3" fmla="*/ 61163 w 221715"/>
                  <a:gd name="connsiteY3" fmla="*/ 36549 h 132148"/>
                  <a:gd name="connsiteX4" fmla="*/ 14906 w 221715"/>
                  <a:gd name="connsiteY4" fmla="*/ 131727 h 1321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1715" h="132148">
                    <a:moveTo>
                      <a:pt x="14906" y="131727"/>
                    </a:moveTo>
                    <a:cubicBezTo>
                      <a:pt x="62529" y="123075"/>
                      <a:pt x="159138" y="104338"/>
                      <a:pt x="188024" y="91392"/>
                    </a:cubicBezTo>
                    <a:cubicBezTo>
                      <a:pt x="216909" y="78446"/>
                      <a:pt x="231286" y="27896"/>
                      <a:pt x="214047" y="7729"/>
                    </a:cubicBezTo>
                    <a:cubicBezTo>
                      <a:pt x="196806" y="-12439"/>
                      <a:pt x="109955" y="7729"/>
                      <a:pt x="61163" y="36549"/>
                    </a:cubicBezTo>
                    <a:cubicBezTo>
                      <a:pt x="12370" y="65369"/>
                      <a:pt x="-21135" y="89896"/>
                      <a:pt x="14906" y="131727"/>
                    </a:cubicBezTo>
                    <a:close/>
                  </a:path>
                </a:pathLst>
              </a:custGeom>
              <a:solidFill>
                <a:srgbClr val="A52604"/>
              </a:solidFill>
              <a:ln w="6499" cap="flat">
                <a:noFill/>
                <a:prstDash val="solid"/>
                <a:miter/>
              </a:ln>
            </p:spPr>
            <p:txBody>
              <a:bodyPr rtlCol="0" anchor="ctr"/>
              <a:lstStyle/>
              <a:p>
                <a:endParaRPr lang="fr-FR"/>
              </a:p>
            </p:txBody>
          </p:sp>
          <p:sp>
            <p:nvSpPr>
              <p:cNvPr id="39" name="Gang">
                <a:extLst>
                  <a:ext uri="{FF2B5EF4-FFF2-40B4-BE49-F238E27FC236}">
                    <a16:creationId xmlns:a16="http://schemas.microsoft.com/office/drawing/2014/main" id="{ED96F756-731D-497D-A303-9FE769DB50A7}"/>
                  </a:ext>
                </a:extLst>
              </p:cNvPr>
              <p:cNvSpPr/>
              <p:nvPr/>
            </p:nvSpPr>
            <p:spPr>
              <a:xfrm>
                <a:off x="7525082" y="2927871"/>
                <a:ext cx="263976" cy="111678"/>
              </a:xfrm>
              <a:custGeom>
                <a:avLst/>
                <a:gdLst>
                  <a:gd name="connsiteX0" fmla="*/ 193 w 263976"/>
                  <a:gd name="connsiteY0" fmla="*/ 32791 h 111678"/>
                  <a:gd name="connsiteX1" fmla="*/ 62257 w 263976"/>
                  <a:gd name="connsiteY1" fmla="*/ 110860 h 111678"/>
                  <a:gd name="connsiteX2" fmla="*/ 256973 w 263976"/>
                  <a:gd name="connsiteY2" fmla="*/ 86333 h 111678"/>
                  <a:gd name="connsiteX3" fmla="*/ 183393 w 263976"/>
                  <a:gd name="connsiteY3" fmla="*/ -258 h 111678"/>
                  <a:gd name="connsiteX4" fmla="*/ 193 w 263976"/>
                  <a:gd name="connsiteY4" fmla="*/ 32791 h 1116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976" h="111678">
                    <a:moveTo>
                      <a:pt x="193" y="32791"/>
                    </a:moveTo>
                    <a:cubicBezTo>
                      <a:pt x="-1238" y="61676"/>
                      <a:pt x="-2669" y="116455"/>
                      <a:pt x="62257" y="110860"/>
                    </a:cubicBezTo>
                    <a:cubicBezTo>
                      <a:pt x="127184" y="105265"/>
                      <a:pt x="235309" y="87764"/>
                      <a:pt x="256973" y="86333"/>
                    </a:cubicBezTo>
                    <a:cubicBezTo>
                      <a:pt x="278637" y="84902"/>
                      <a:pt x="246824" y="-4747"/>
                      <a:pt x="183393" y="-258"/>
                    </a:cubicBezTo>
                    <a:cubicBezTo>
                      <a:pt x="119963" y="4231"/>
                      <a:pt x="388" y="10021"/>
                      <a:pt x="193" y="32791"/>
                    </a:cubicBezTo>
                    <a:close/>
                  </a:path>
                </a:pathLst>
              </a:custGeom>
              <a:solidFill>
                <a:srgbClr val="A52604"/>
              </a:solidFill>
              <a:ln w="6499" cap="flat">
                <a:noFill/>
                <a:prstDash val="solid"/>
                <a:miter/>
              </a:ln>
            </p:spPr>
            <p:txBody>
              <a:bodyPr rtlCol="0" anchor="ctr"/>
              <a:lstStyle/>
              <a:p>
                <a:endParaRPr lang="fr-FR"/>
              </a:p>
            </p:txBody>
          </p:sp>
          <p:sp>
            <p:nvSpPr>
              <p:cNvPr id="40" name="Gang">
                <a:extLst>
                  <a:ext uri="{FF2B5EF4-FFF2-40B4-BE49-F238E27FC236}">
                    <a16:creationId xmlns:a16="http://schemas.microsoft.com/office/drawing/2014/main" id="{B4DEE773-7E32-41D2-8EF1-2265C694079E}"/>
                  </a:ext>
                </a:extLst>
              </p:cNvPr>
              <p:cNvSpPr/>
              <p:nvPr/>
            </p:nvSpPr>
            <p:spPr>
              <a:xfrm>
                <a:off x="7107316" y="3206218"/>
                <a:ext cx="26543" cy="26543"/>
              </a:xfrm>
              <a:custGeom>
                <a:avLst/>
                <a:gdLst>
                  <a:gd name="connsiteX0" fmla="*/ 26543 w 26543"/>
                  <a:gd name="connsiteY0" fmla="*/ 13272 h 26543"/>
                  <a:gd name="connsiteX1" fmla="*/ 13272 w 26543"/>
                  <a:gd name="connsiteY1" fmla="*/ 26543 h 26543"/>
                  <a:gd name="connsiteX2" fmla="*/ 0 w 26543"/>
                  <a:gd name="connsiteY2" fmla="*/ 13272 h 26543"/>
                  <a:gd name="connsiteX3" fmla="*/ 13272 w 26543"/>
                  <a:gd name="connsiteY3" fmla="*/ 0 h 26543"/>
                  <a:gd name="connsiteX4" fmla="*/ 26543 w 26543"/>
                  <a:gd name="connsiteY4" fmla="*/ 13272 h 265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543" h="26543">
                    <a:moveTo>
                      <a:pt x="26543" y="13272"/>
                    </a:moveTo>
                    <a:cubicBezTo>
                      <a:pt x="26543" y="20601"/>
                      <a:pt x="20601" y="26543"/>
                      <a:pt x="13272" y="26543"/>
                    </a:cubicBezTo>
                    <a:cubicBezTo>
                      <a:pt x="5942" y="26543"/>
                      <a:pt x="0" y="20601"/>
                      <a:pt x="0" y="13272"/>
                    </a:cubicBezTo>
                    <a:cubicBezTo>
                      <a:pt x="0" y="5942"/>
                      <a:pt x="5942" y="0"/>
                      <a:pt x="13272" y="0"/>
                    </a:cubicBezTo>
                    <a:cubicBezTo>
                      <a:pt x="20601" y="0"/>
                      <a:pt x="26543" y="5942"/>
                      <a:pt x="26543" y="13272"/>
                    </a:cubicBezTo>
                    <a:close/>
                  </a:path>
                </a:pathLst>
              </a:custGeom>
              <a:solidFill>
                <a:srgbClr val="FFFFFF"/>
              </a:solidFill>
              <a:ln w="6499" cap="flat">
                <a:noFill/>
                <a:prstDash val="solid"/>
                <a:miter/>
              </a:ln>
            </p:spPr>
            <p:txBody>
              <a:bodyPr rtlCol="0" anchor="ctr"/>
              <a:lstStyle/>
              <a:p>
                <a:endParaRPr lang="fr-FR"/>
              </a:p>
            </p:txBody>
          </p:sp>
          <p:sp>
            <p:nvSpPr>
              <p:cNvPr id="41" name="Gang">
                <a:extLst>
                  <a:ext uri="{FF2B5EF4-FFF2-40B4-BE49-F238E27FC236}">
                    <a16:creationId xmlns:a16="http://schemas.microsoft.com/office/drawing/2014/main" id="{83CDB493-7346-4DCB-962D-63C5F1E87B8D}"/>
                  </a:ext>
                </a:extLst>
              </p:cNvPr>
              <p:cNvSpPr/>
              <p:nvPr/>
            </p:nvSpPr>
            <p:spPr>
              <a:xfrm>
                <a:off x="7629919" y="3127173"/>
                <a:ext cx="26543" cy="26543"/>
              </a:xfrm>
              <a:custGeom>
                <a:avLst/>
                <a:gdLst>
                  <a:gd name="connsiteX0" fmla="*/ 26543 w 26543"/>
                  <a:gd name="connsiteY0" fmla="*/ 13272 h 26543"/>
                  <a:gd name="connsiteX1" fmla="*/ 13272 w 26543"/>
                  <a:gd name="connsiteY1" fmla="*/ 26543 h 26543"/>
                  <a:gd name="connsiteX2" fmla="*/ 0 w 26543"/>
                  <a:gd name="connsiteY2" fmla="*/ 13272 h 26543"/>
                  <a:gd name="connsiteX3" fmla="*/ 13272 w 26543"/>
                  <a:gd name="connsiteY3" fmla="*/ 0 h 26543"/>
                  <a:gd name="connsiteX4" fmla="*/ 26543 w 26543"/>
                  <a:gd name="connsiteY4" fmla="*/ 13272 h 265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543" h="26543">
                    <a:moveTo>
                      <a:pt x="26543" y="13272"/>
                    </a:moveTo>
                    <a:cubicBezTo>
                      <a:pt x="26543" y="20601"/>
                      <a:pt x="20601" y="26543"/>
                      <a:pt x="13272" y="26543"/>
                    </a:cubicBezTo>
                    <a:cubicBezTo>
                      <a:pt x="5942" y="26543"/>
                      <a:pt x="0" y="20601"/>
                      <a:pt x="0" y="13272"/>
                    </a:cubicBezTo>
                    <a:cubicBezTo>
                      <a:pt x="0" y="5942"/>
                      <a:pt x="5942" y="0"/>
                      <a:pt x="13272" y="0"/>
                    </a:cubicBezTo>
                    <a:cubicBezTo>
                      <a:pt x="20601" y="0"/>
                      <a:pt x="26543" y="5942"/>
                      <a:pt x="26543" y="13272"/>
                    </a:cubicBezTo>
                    <a:close/>
                  </a:path>
                </a:pathLst>
              </a:custGeom>
              <a:solidFill>
                <a:srgbClr val="FFFFFF"/>
              </a:solidFill>
              <a:ln w="6499" cap="flat">
                <a:noFill/>
                <a:prstDash val="solid"/>
                <a:miter/>
              </a:ln>
            </p:spPr>
            <p:txBody>
              <a:bodyPr rtlCol="0" anchor="ctr"/>
              <a:lstStyle/>
              <a:p>
                <a:endParaRPr lang="fr-FR"/>
              </a:p>
            </p:txBody>
          </p:sp>
          <p:sp>
            <p:nvSpPr>
              <p:cNvPr id="42" name="Gang">
                <a:extLst>
                  <a:ext uri="{FF2B5EF4-FFF2-40B4-BE49-F238E27FC236}">
                    <a16:creationId xmlns:a16="http://schemas.microsoft.com/office/drawing/2014/main" id="{B5DF0C33-A215-465D-A408-8B1AD2980180}"/>
                  </a:ext>
                </a:extLst>
              </p:cNvPr>
              <p:cNvSpPr/>
              <p:nvPr/>
            </p:nvSpPr>
            <p:spPr>
              <a:xfrm>
                <a:off x="7246733" y="3286693"/>
                <a:ext cx="12881" cy="12881"/>
              </a:xfrm>
              <a:custGeom>
                <a:avLst/>
                <a:gdLst>
                  <a:gd name="connsiteX0" fmla="*/ 12881 w 12881"/>
                  <a:gd name="connsiteY0" fmla="*/ 6441 h 12881"/>
                  <a:gd name="connsiteX1" fmla="*/ 6441 w 12881"/>
                  <a:gd name="connsiteY1" fmla="*/ 12881 h 12881"/>
                  <a:gd name="connsiteX2" fmla="*/ 0 w 12881"/>
                  <a:gd name="connsiteY2" fmla="*/ 6441 h 12881"/>
                  <a:gd name="connsiteX3" fmla="*/ 6441 w 12881"/>
                  <a:gd name="connsiteY3" fmla="*/ 0 h 12881"/>
                  <a:gd name="connsiteX4" fmla="*/ 12881 w 12881"/>
                  <a:gd name="connsiteY4" fmla="*/ 6441 h 128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81" h="12881">
                    <a:moveTo>
                      <a:pt x="12881" y="6441"/>
                    </a:moveTo>
                    <a:cubicBezTo>
                      <a:pt x="12881" y="9998"/>
                      <a:pt x="9998" y="12881"/>
                      <a:pt x="6441" y="12881"/>
                    </a:cubicBezTo>
                    <a:cubicBezTo>
                      <a:pt x="2884" y="12881"/>
                      <a:pt x="0" y="9998"/>
                      <a:pt x="0" y="6441"/>
                    </a:cubicBezTo>
                    <a:cubicBezTo>
                      <a:pt x="0" y="2884"/>
                      <a:pt x="2884" y="0"/>
                      <a:pt x="6441" y="0"/>
                    </a:cubicBezTo>
                    <a:cubicBezTo>
                      <a:pt x="9998" y="0"/>
                      <a:pt x="12881" y="2884"/>
                      <a:pt x="12881" y="6441"/>
                    </a:cubicBezTo>
                    <a:close/>
                  </a:path>
                </a:pathLst>
              </a:custGeom>
              <a:solidFill>
                <a:srgbClr val="A52604">
                  <a:alpha val="22000"/>
                </a:srgbClr>
              </a:solidFill>
              <a:ln w="6499" cap="flat">
                <a:noFill/>
                <a:prstDash val="solid"/>
                <a:miter/>
              </a:ln>
            </p:spPr>
            <p:txBody>
              <a:bodyPr rtlCol="0" anchor="ctr"/>
              <a:lstStyle/>
              <a:p>
                <a:endParaRPr lang="fr-FR"/>
              </a:p>
            </p:txBody>
          </p:sp>
          <p:sp>
            <p:nvSpPr>
              <p:cNvPr id="43" name="Gang">
                <a:extLst>
                  <a:ext uri="{FF2B5EF4-FFF2-40B4-BE49-F238E27FC236}">
                    <a16:creationId xmlns:a16="http://schemas.microsoft.com/office/drawing/2014/main" id="{FDCF6355-D3D4-47C5-AB0E-EB9F60AA357B}"/>
                  </a:ext>
                </a:extLst>
              </p:cNvPr>
              <p:cNvSpPr/>
              <p:nvPr/>
            </p:nvSpPr>
            <p:spPr>
              <a:xfrm>
                <a:off x="7481849" y="3263012"/>
                <a:ext cx="27454" cy="27454"/>
              </a:xfrm>
              <a:custGeom>
                <a:avLst/>
                <a:gdLst>
                  <a:gd name="connsiteX0" fmla="*/ 27454 w 27454"/>
                  <a:gd name="connsiteY0" fmla="*/ 13727 h 27454"/>
                  <a:gd name="connsiteX1" fmla="*/ 13727 w 27454"/>
                  <a:gd name="connsiteY1" fmla="*/ 27454 h 27454"/>
                  <a:gd name="connsiteX2" fmla="*/ 0 w 27454"/>
                  <a:gd name="connsiteY2" fmla="*/ 13727 h 27454"/>
                  <a:gd name="connsiteX3" fmla="*/ 13727 w 27454"/>
                  <a:gd name="connsiteY3" fmla="*/ 0 h 27454"/>
                  <a:gd name="connsiteX4" fmla="*/ 27454 w 27454"/>
                  <a:gd name="connsiteY4" fmla="*/ 13727 h 274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454" h="27454">
                    <a:moveTo>
                      <a:pt x="27454" y="13727"/>
                    </a:moveTo>
                    <a:cubicBezTo>
                      <a:pt x="27454" y="21308"/>
                      <a:pt x="21308" y="27454"/>
                      <a:pt x="13727" y="27454"/>
                    </a:cubicBezTo>
                    <a:cubicBezTo>
                      <a:pt x="6146" y="27454"/>
                      <a:pt x="0" y="21308"/>
                      <a:pt x="0" y="13727"/>
                    </a:cubicBezTo>
                    <a:cubicBezTo>
                      <a:pt x="0" y="6146"/>
                      <a:pt x="6146" y="0"/>
                      <a:pt x="13727" y="0"/>
                    </a:cubicBezTo>
                    <a:cubicBezTo>
                      <a:pt x="21309" y="0"/>
                      <a:pt x="27454" y="6146"/>
                      <a:pt x="27454" y="13727"/>
                    </a:cubicBezTo>
                    <a:close/>
                  </a:path>
                </a:pathLst>
              </a:custGeom>
              <a:solidFill>
                <a:srgbClr val="A52604">
                  <a:alpha val="22000"/>
                </a:srgbClr>
              </a:solidFill>
              <a:ln w="6499" cap="flat">
                <a:noFill/>
                <a:prstDash val="solid"/>
                <a:miter/>
              </a:ln>
            </p:spPr>
            <p:txBody>
              <a:bodyPr rtlCol="0" anchor="ctr"/>
              <a:lstStyle/>
              <a:p>
                <a:endParaRPr lang="fr-FR"/>
              </a:p>
            </p:txBody>
          </p:sp>
          <p:sp>
            <p:nvSpPr>
              <p:cNvPr id="44" name="Gang">
                <a:extLst>
                  <a:ext uri="{FF2B5EF4-FFF2-40B4-BE49-F238E27FC236}">
                    <a16:creationId xmlns:a16="http://schemas.microsoft.com/office/drawing/2014/main" id="{DF0A6D04-CF2B-4739-8F33-D9D72490119C}"/>
                  </a:ext>
                </a:extLst>
              </p:cNvPr>
              <p:cNvSpPr/>
              <p:nvPr/>
            </p:nvSpPr>
            <p:spPr>
              <a:xfrm>
                <a:off x="7563301" y="3244146"/>
                <a:ext cx="16654" cy="16654"/>
              </a:xfrm>
              <a:custGeom>
                <a:avLst/>
                <a:gdLst>
                  <a:gd name="connsiteX0" fmla="*/ 16655 w 16654"/>
                  <a:gd name="connsiteY0" fmla="*/ 8327 h 16654"/>
                  <a:gd name="connsiteX1" fmla="*/ 8327 w 16654"/>
                  <a:gd name="connsiteY1" fmla="*/ 16655 h 16654"/>
                  <a:gd name="connsiteX2" fmla="*/ 0 w 16654"/>
                  <a:gd name="connsiteY2" fmla="*/ 8327 h 16654"/>
                  <a:gd name="connsiteX3" fmla="*/ 8327 w 16654"/>
                  <a:gd name="connsiteY3" fmla="*/ 0 h 16654"/>
                  <a:gd name="connsiteX4" fmla="*/ 16655 w 16654"/>
                  <a:gd name="connsiteY4" fmla="*/ 8327 h 166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654" h="16654">
                    <a:moveTo>
                      <a:pt x="16655" y="8327"/>
                    </a:moveTo>
                    <a:cubicBezTo>
                      <a:pt x="16655" y="12926"/>
                      <a:pt x="12926" y="16655"/>
                      <a:pt x="8327" y="16655"/>
                    </a:cubicBezTo>
                    <a:cubicBezTo>
                      <a:pt x="3728" y="16655"/>
                      <a:pt x="0" y="12926"/>
                      <a:pt x="0" y="8327"/>
                    </a:cubicBezTo>
                    <a:cubicBezTo>
                      <a:pt x="0" y="3728"/>
                      <a:pt x="3728" y="0"/>
                      <a:pt x="8327" y="0"/>
                    </a:cubicBezTo>
                    <a:cubicBezTo>
                      <a:pt x="12926" y="0"/>
                      <a:pt x="16655" y="3728"/>
                      <a:pt x="16655" y="8327"/>
                    </a:cubicBezTo>
                    <a:close/>
                  </a:path>
                </a:pathLst>
              </a:custGeom>
              <a:solidFill>
                <a:srgbClr val="A52604">
                  <a:alpha val="22000"/>
                </a:srgbClr>
              </a:solidFill>
              <a:ln w="6499" cap="flat">
                <a:noFill/>
                <a:prstDash val="solid"/>
                <a:miter/>
              </a:ln>
            </p:spPr>
            <p:txBody>
              <a:bodyPr rtlCol="0" anchor="ctr"/>
              <a:lstStyle/>
              <a:p>
                <a:endParaRPr lang="fr-FR"/>
              </a:p>
            </p:txBody>
          </p:sp>
          <p:sp>
            <p:nvSpPr>
              <p:cNvPr id="45" name="Gang">
                <a:extLst>
                  <a:ext uri="{FF2B5EF4-FFF2-40B4-BE49-F238E27FC236}">
                    <a16:creationId xmlns:a16="http://schemas.microsoft.com/office/drawing/2014/main" id="{BAEF0B04-FD8E-4F18-AB6A-7101916C4494}"/>
                  </a:ext>
                </a:extLst>
              </p:cNvPr>
              <p:cNvSpPr/>
              <p:nvPr/>
            </p:nvSpPr>
            <p:spPr>
              <a:xfrm>
                <a:off x="7246798" y="3329371"/>
                <a:ext cx="23030" cy="23030"/>
              </a:xfrm>
              <a:custGeom>
                <a:avLst/>
                <a:gdLst>
                  <a:gd name="connsiteX0" fmla="*/ 23030 w 23030"/>
                  <a:gd name="connsiteY0" fmla="*/ 11515 h 23030"/>
                  <a:gd name="connsiteX1" fmla="*/ 11515 w 23030"/>
                  <a:gd name="connsiteY1" fmla="*/ 23030 h 23030"/>
                  <a:gd name="connsiteX2" fmla="*/ 0 w 23030"/>
                  <a:gd name="connsiteY2" fmla="*/ 11515 h 23030"/>
                  <a:gd name="connsiteX3" fmla="*/ 11515 w 23030"/>
                  <a:gd name="connsiteY3" fmla="*/ 0 h 23030"/>
                  <a:gd name="connsiteX4" fmla="*/ 23030 w 23030"/>
                  <a:gd name="connsiteY4" fmla="*/ 11515 h 230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30" h="23030">
                    <a:moveTo>
                      <a:pt x="23030" y="11515"/>
                    </a:moveTo>
                    <a:cubicBezTo>
                      <a:pt x="23030" y="17875"/>
                      <a:pt x="17875" y="23030"/>
                      <a:pt x="11515" y="23030"/>
                    </a:cubicBezTo>
                    <a:cubicBezTo>
                      <a:pt x="5155" y="23030"/>
                      <a:pt x="0" y="17875"/>
                      <a:pt x="0" y="11515"/>
                    </a:cubicBezTo>
                    <a:cubicBezTo>
                      <a:pt x="0" y="5155"/>
                      <a:pt x="5155" y="0"/>
                      <a:pt x="11515" y="0"/>
                    </a:cubicBezTo>
                    <a:cubicBezTo>
                      <a:pt x="17875" y="0"/>
                      <a:pt x="23030" y="5155"/>
                      <a:pt x="23030" y="11515"/>
                    </a:cubicBezTo>
                    <a:close/>
                  </a:path>
                </a:pathLst>
              </a:custGeom>
              <a:solidFill>
                <a:srgbClr val="A52604">
                  <a:alpha val="22000"/>
                </a:srgbClr>
              </a:solidFill>
              <a:ln w="6499" cap="flat">
                <a:noFill/>
                <a:prstDash val="solid"/>
                <a:miter/>
              </a:ln>
            </p:spPr>
            <p:txBody>
              <a:bodyPr rtlCol="0" anchor="ctr"/>
              <a:lstStyle/>
              <a:p>
                <a:endParaRPr lang="fr-FR"/>
              </a:p>
            </p:txBody>
          </p:sp>
          <p:sp>
            <p:nvSpPr>
              <p:cNvPr id="46" name="Gang">
                <a:extLst>
                  <a:ext uri="{FF2B5EF4-FFF2-40B4-BE49-F238E27FC236}">
                    <a16:creationId xmlns:a16="http://schemas.microsoft.com/office/drawing/2014/main" id="{F216BC7A-5A52-4FFC-8491-846AEB0307AE}"/>
                  </a:ext>
                </a:extLst>
              </p:cNvPr>
              <p:cNvSpPr/>
              <p:nvPr/>
            </p:nvSpPr>
            <p:spPr>
              <a:xfrm>
                <a:off x="7143683" y="3335161"/>
                <a:ext cx="17955" cy="17955"/>
              </a:xfrm>
              <a:custGeom>
                <a:avLst/>
                <a:gdLst>
                  <a:gd name="connsiteX0" fmla="*/ 17956 w 17955"/>
                  <a:gd name="connsiteY0" fmla="*/ 8978 h 17955"/>
                  <a:gd name="connsiteX1" fmla="*/ 8978 w 17955"/>
                  <a:gd name="connsiteY1" fmla="*/ 17956 h 17955"/>
                  <a:gd name="connsiteX2" fmla="*/ 0 w 17955"/>
                  <a:gd name="connsiteY2" fmla="*/ 8978 h 17955"/>
                  <a:gd name="connsiteX3" fmla="*/ 8978 w 17955"/>
                  <a:gd name="connsiteY3" fmla="*/ 0 h 17955"/>
                  <a:gd name="connsiteX4" fmla="*/ 17956 w 17955"/>
                  <a:gd name="connsiteY4" fmla="*/ 8978 h 179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55" h="17955">
                    <a:moveTo>
                      <a:pt x="17956" y="8978"/>
                    </a:moveTo>
                    <a:cubicBezTo>
                      <a:pt x="17956" y="13936"/>
                      <a:pt x="13936" y="17956"/>
                      <a:pt x="8978" y="17956"/>
                    </a:cubicBezTo>
                    <a:cubicBezTo>
                      <a:pt x="4020" y="17956"/>
                      <a:pt x="0" y="13936"/>
                      <a:pt x="0" y="8978"/>
                    </a:cubicBezTo>
                    <a:cubicBezTo>
                      <a:pt x="0" y="4020"/>
                      <a:pt x="4020" y="0"/>
                      <a:pt x="8978" y="0"/>
                    </a:cubicBezTo>
                    <a:cubicBezTo>
                      <a:pt x="13936" y="0"/>
                      <a:pt x="17956" y="4020"/>
                      <a:pt x="17956" y="8978"/>
                    </a:cubicBezTo>
                    <a:close/>
                  </a:path>
                </a:pathLst>
              </a:custGeom>
              <a:solidFill>
                <a:srgbClr val="A52604">
                  <a:alpha val="22000"/>
                </a:srgbClr>
              </a:solidFill>
              <a:ln w="6499" cap="flat">
                <a:noFill/>
                <a:prstDash val="solid"/>
                <a:miter/>
              </a:ln>
            </p:spPr>
            <p:txBody>
              <a:bodyPr rtlCol="0" anchor="ctr"/>
              <a:lstStyle/>
              <a:p>
                <a:endParaRPr lang="fr-FR"/>
              </a:p>
            </p:txBody>
          </p:sp>
          <p:sp>
            <p:nvSpPr>
              <p:cNvPr id="47" name="Gang">
                <a:extLst>
                  <a:ext uri="{FF2B5EF4-FFF2-40B4-BE49-F238E27FC236}">
                    <a16:creationId xmlns:a16="http://schemas.microsoft.com/office/drawing/2014/main" id="{AD9294A2-9DDA-47FB-86F9-62254C5AF4F5}"/>
                  </a:ext>
                </a:extLst>
              </p:cNvPr>
              <p:cNvSpPr/>
              <p:nvPr/>
            </p:nvSpPr>
            <p:spPr>
              <a:xfrm>
                <a:off x="7629919" y="3244211"/>
                <a:ext cx="26543" cy="26543"/>
              </a:xfrm>
              <a:custGeom>
                <a:avLst/>
                <a:gdLst>
                  <a:gd name="connsiteX0" fmla="*/ 26543 w 26543"/>
                  <a:gd name="connsiteY0" fmla="*/ 13272 h 26543"/>
                  <a:gd name="connsiteX1" fmla="*/ 13272 w 26543"/>
                  <a:gd name="connsiteY1" fmla="*/ 26543 h 26543"/>
                  <a:gd name="connsiteX2" fmla="*/ 0 w 26543"/>
                  <a:gd name="connsiteY2" fmla="*/ 13272 h 26543"/>
                  <a:gd name="connsiteX3" fmla="*/ 13272 w 26543"/>
                  <a:gd name="connsiteY3" fmla="*/ 0 h 26543"/>
                  <a:gd name="connsiteX4" fmla="*/ 26543 w 26543"/>
                  <a:gd name="connsiteY4" fmla="*/ 13272 h 265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543" h="26543">
                    <a:moveTo>
                      <a:pt x="26543" y="13272"/>
                    </a:moveTo>
                    <a:cubicBezTo>
                      <a:pt x="26543" y="20601"/>
                      <a:pt x="20601" y="26543"/>
                      <a:pt x="13272" y="26543"/>
                    </a:cubicBezTo>
                    <a:cubicBezTo>
                      <a:pt x="5942" y="26543"/>
                      <a:pt x="0" y="20601"/>
                      <a:pt x="0" y="13272"/>
                    </a:cubicBezTo>
                    <a:cubicBezTo>
                      <a:pt x="0" y="5942"/>
                      <a:pt x="5942" y="0"/>
                      <a:pt x="13272" y="0"/>
                    </a:cubicBezTo>
                    <a:cubicBezTo>
                      <a:pt x="20601" y="0"/>
                      <a:pt x="26543" y="5942"/>
                      <a:pt x="26543" y="13272"/>
                    </a:cubicBezTo>
                    <a:close/>
                  </a:path>
                </a:pathLst>
              </a:custGeom>
              <a:solidFill>
                <a:srgbClr val="A52604">
                  <a:alpha val="22000"/>
                </a:srgbClr>
              </a:solidFill>
              <a:ln w="6499" cap="flat">
                <a:noFill/>
                <a:prstDash val="solid"/>
                <a:miter/>
              </a:ln>
            </p:spPr>
            <p:txBody>
              <a:bodyPr rtlCol="0" anchor="ctr"/>
              <a:lstStyle/>
              <a:p>
                <a:endParaRPr lang="fr-FR"/>
              </a:p>
            </p:txBody>
          </p:sp>
          <p:sp>
            <p:nvSpPr>
              <p:cNvPr id="48" name="Gang">
                <a:extLst>
                  <a:ext uri="{FF2B5EF4-FFF2-40B4-BE49-F238E27FC236}">
                    <a16:creationId xmlns:a16="http://schemas.microsoft.com/office/drawing/2014/main" id="{3306294D-1701-407A-9894-EFCB65E3B8BF}"/>
                  </a:ext>
                </a:extLst>
              </p:cNvPr>
              <p:cNvSpPr/>
              <p:nvPr/>
            </p:nvSpPr>
            <p:spPr>
              <a:xfrm>
                <a:off x="7563301" y="3299509"/>
                <a:ext cx="16654" cy="16654"/>
              </a:xfrm>
              <a:custGeom>
                <a:avLst/>
                <a:gdLst>
                  <a:gd name="connsiteX0" fmla="*/ 16655 w 16654"/>
                  <a:gd name="connsiteY0" fmla="*/ 8327 h 16654"/>
                  <a:gd name="connsiteX1" fmla="*/ 8327 w 16654"/>
                  <a:gd name="connsiteY1" fmla="*/ 16655 h 16654"/>
                  <a:gd name="connsiteX2" fmla="*/ 0 w 16654"/>
                  <a:gd name="connsiteY2" fmla="*/ 8327 h 16654"/>
                  <a:gd name="connsiteX3" fmla="*/ 8327 w 16654"/>
                  <a:gd name="connsiteY3" fmla="*/ 0 h 16654"/>
                  <a:gd name="connsiteX4" fmla="*/ 16655 w 16654"/>
                  <a:gd name="connsiteY4" fmla="*/ 8327 h 166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654" h="16654">
                    <a:moveTo>
                      <a:pt x="16655" y="8327"/>
                    </a:moveTo>
                    <a:cubicBezTo>
                      <a:pt x="16655" y="12926"/>
                      <a:pt x="12926" y="16655"/>
                      <a:pt x="8327" y="16655"/>
                    </a:cubicBezTo>
                    <a:cubicBezTo>
                      <a:pt x="3728" y="16655"/>
                      <a:pt x="0" y="12926"/>
                      <a:pt x="0" y="8327"/>
                    </a:cubicBezTo>
                    <a:cubicBezTo>
                      <a:pt x="0" y="3728"/>
                      <a:pt x="3728" y="0"/>
                      <a:pt x="8327" y="0"/>
                    </a:cubicBezTo>
                    <a:cubicBezTo>
                      <a:pt x="12926" y="0"/>
                      <a:pt x="16655" y="3728"/>
                      <a:pt x="16655" y="8327"/>
                    </a:cubicBezTo>
                    <a:close/>
                  </a:path>
                </a:pathLst>
              </a:custGeom>
              <a:solidFill>
                <a:srgbClr val="A52604">
                  <a:alpha val="22000"/>
                </a:srgbClr>
              </a:solidFill>
              <a:ln w="6499" cap="flat">
                <a:noFill/>
                <a:prstDash val="solid"/>
                <a:miter/>
              </a:ln>
            </p:spPr>
            <p:txBody>
              <a:bodyPr rtlCol="0" anchor="ctr"/>
              <a:lstStyle/>
              <a:p>
                <a:endParaRPr lang="fr-FR"/>
              </a:p>
            </p:txBody>
          </p:sp>
          <p:sp>
            <p:nvSpPr>
              <p:cNvPr id="49" name="Gang">
                <a:extLst>
                  <a:ext uri="{FF2B5EF4-FFF2-40B4-BE49-F238E27FC236}">
                    <a16:creationId xmlns:a16="http://schemas.microsoft.com/office/drawing/2014/main" id="{5CC5D60F-C0B8-4A7A-B676-0EFB1B1471AC}"/>
                  </a:ext>
                </a:extLst>
              </p:cNvPr>
              <p:cNvSpPr/>
              <p:nvPr/>
            </p:nvSpPr>
            <p:spPr>
              <a:xfrm>
                <a:off x="6926907" y="3882192"/>
                <a:ext cx="75081" cy="770487"/>
              </a:xfrm>
              <a:custGeom>
                <a:avLst/>
                <a:gdLst>
                  <a:gd name="connsiteX0" fmla="*/ 52280 w 75081"/>
                  <a:gd name="connsiteY0" fmla="*/ 51333 h 770487"/>
                  <a:gd name="connsiteX1" fmla="*/ 23720 w 75081"/>
                  <a:gd name="connsiteY1" fmla="*/ 406609 h 770487"/>
                  <a:gd name="connsiteX2" fmla="*/ -156 w 75081"/>
                  <a:gd name="connsiteY2" fmla="*/ 762211 h 770487"/>
                  <a:gd name="connsiteX3" fmla="*/ 2576 w 75081"/>
                  <a:gd name="connsiteY3" fmla="*/ 762211 h 770487"/>
                  <a:gd name="connsiteX4" fmla="*/ 36081 w 75081"/>
                  <a:gd name="connsiteY4" fmla="*/ 407585 h 770487"/>
                  <a:gd name="connsiteX5" fmla="*/ 73554 w 75081"/>
                  <a:gd name="connsiteY5" fmla="*/ 53284 h 770487"/>
                  <a:gd name="connsiteX6" fmla="*/ 74854 w 75081"/>
                  <a:gd name="connsiteY6" fmla="*/ 39102 h 770487"/>
                  <a:gd name="connsiteX7" fmla="*/ 52930 w 75081"/>
                  <a:gd name="connsiteY7" fmla="*/ 44762 h 770487"/>
                  <a:gd name="connsiteX8" fmla="*/ 52930 w 75081"/>
                  <a:gd name="connsiteY8" fmla="*/ 44762 h 770487"/>
                  <a:gd name="connsiteX9" fmla="*/ 52930 w 75081"/>
                  <a:gd name="connsiteY9" fmla="*/ 45868 h 770487"/>
                  <a:gd name="connsiteX10" fmla="*/ 52280 w 75081"/>
                  <a:gd name="connsiteY10" fmla="*/ 51333 h 770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5081" h="770487">
                    <a:moveTo>
                      <a:pt x="52280" y="51333"/>
                    </a:moveTo>
                    <a:cubicBezTo>
                      <a:pt x="42131" y="169691"/>
                      <a:pt x="32632" y="288121"/>
                      <a:pt x="23720" y="406609"/>
                    </a:cubicBezTo>
                    <a:cubicBezTo>
                      <a:pt x="15002" y="525078"/>
                      <a:pt x="6024" y="643547"/>
                      <a:pt x="-156" y="762211"/>
                    </a:cubicBezTo>
                    <a:cubicBezTo>
                      <a:pt x="-677" y="772620"/>
                      <a:pt x="1796" y="772750"/>
                      <a:pt x="2576" y="762211"/>
                    </a:cubicBezTo>
                    <a:cubicBezTo>
                      <a:pt x="11554" y="643872"/>
                      <a:pt x="24045" y="525729"/>
                      <a:pt x="36081" y="407585"/>
                    </a:cubicBezTo>
                    <a:lnTo>
                      <a:pt x="73554" y="53284"/>
                    </a:lnTo>
                    <a:cubicBezTo>
                      <a:pt x="74009" y="48210"/>
                      <a:pt x="74464" y="43395"/>
                      <a:pt x="74854" y="39102"/>
                    </a:cubicBezTo>
                    <a:cubicBezTo>
                      <a:pt x="30616" y="-23743"/>
                      <a:pt x="21117" y="-3901"/>
                      <a:pt x="52930" y="44762"/>
                    </a:cubicBezTo>
                    <a:lnTo>
                      <a:pt x="52930" y="44762"/>
                    </a:lnTo>
                    <a:lnTo>
                      <a:pt x="52930" y="45868"/>
                    </a:lnTo>
                    <a:cubicBezTo>
                      <a:pt x="52605" y="47754"/>
                      <a:pt x="52475" y="49511"/>
                      <a:pt x="52280" y="51333"/>
                    </a:cubicBezTo>
                    <a:close/>
                  </a:path>
                </a:pathLst>
              </a:custGeom>
              <a:solidFill>
                <a:srgbClr val="AA0531"/>
              </a:solidFill>
              <a:ln w="6499" cap="flat">
                <a:noFill/>
                <a:prstDash val="solid"/>
                <a:miter/>
              </a:ln>
            </p:spPr>
            <p:txBody>
              <a:bodyPr rtlCol="0" anchor="ctr"/>
              <a:lstStyle/>
              <a:p>
                <a:endParaRPr lang="fr-FR"/>
              </a:p>
            </p:txBody>
          </p:sp>
          <p:sp>
            <p:nvSpPr>
              <p:cNvPr id="50" name="Gang">
                <a:extLst>
                  <a:ext uri="{FF2B5EF4-FFF2-40B4-BE49-F238E27FC236}">
                    <a16:creationId xmlns:a16="http://schemas.microsoft.com/office/drawing/2014/main" id="{7223ED3C-372B-48B0-9B39-5C2073F800ED}"/>
                  </a:ext>
                </a:extLst>
              </p:cNvPr>
              <p:cNvSpPr/>
              <p:nvPr/>
            </p:nvSpPr>
            <p:spPr>
              <a:xfrm>
                <a:off x="7800563" y="5332672"/>
                <a:ext cx="195171" cy="177410"/>
              </a:xfrm>
              <a:custGeom>
                <a:avLst/>
                <a:gdLst>
                  <a:gd name="connsiteX0" fmla="*/ 62488 w 195171"/>
                  <a:gd name="connsiteY0" fmla="*/ -421 h 177410"/>
                  <a:gd name="connsiteX1" fmla="*/ -227 w 195171"/>
                  <a:gd name="connsiteY1" fmla="*/ 75435 h 177410"/>
                  <a:gd name="connsiteX2" fmla="*/ 116875 w 195171"/>
                  <a:gd name="connsiteY2" fmla="*/ 176989 h 177410"/>
                  <a:gd name="connsiteX3" fmla="*/ 194944 w 195171"/>
                  <a:gd name="connsiteY3" fmla="*/ 109916 h 177410"/>
                </a:gdLst>
                <a:ahLst/>
                <a:cxnLst>
                  <a:cxn ang="0">
                    <a:pos x="connsiteX0" y="connsiteY0"/>
                  </a:cxn>
                  <a:cxn ang="0">
                    <a:pos x="connsiteX1" y="connsiteY1"/>
                  </a:cxn>
                  <a:cxn ang="0">
                    <a:pos x="connsiteX2" y="connsiteY2"/>
                  </a:cxn>
                  <a:cxn ang="0">
                    <a:pos x="connsiteX3" y="connsiteY3"/>
                  </a:cxn>
                </a:cxnLst>
                <a:rect l="l" t="t" r="r" b="b"/>
                <a:pathLst>
                  <a:path w="195171" h="177410">
                    <a:moveTo>
                      <a:pt x="62488" y="-421"/>
                    </a:moveTo>
                    <a:lnTo>
                      <a:pt x="-227" y="75435"/>
                    </a:lnTo>
                    <a:cubicBezTo>
                      <a:pt x="-227" y="75435"/>
                      <a:pt x="66847" y="160010"/>
                      <a:pt x="116875" y="176989"/>
                    </a:cubicBezTo>
                    <a:lnTo>
                      <a:pt x="194944" y="109916"/>
                    </a:lnTo>
                    <a:close/>
                  </a:path>
                </a:pathLst>
              </a:custGeom>
              <a:solidFill>
                <a:srgbClr val="AA0531"/>
              </a:solidFill>
              <a:ln w="6499" cap="flat">
                <a:noFill/>
                <a:prstDash val="solid"/>
                <a:miter/>
              </a:ln>
            </p:spPr>
            <p:txBody>
              <a:bodyPr rtlCol="0" anchor="ctr"/>
              <a:lstStyle/>
              <a:p>
                <a:endParaRPr lang="fr-FR"/>
              </a:p>
            </p:txBody>
          </p:sp>
          <p:sp>
            <p:nvSpPr>
              <p:cNvPr id="51" name="Gang">
                <a:extLst>
                  <a:ext uri="{FF2B5EF4-FFF2-40B4-BE49-F238E27FC236}">
                    <a16:creationId xmlns:a16="http://schemas.microsoft.com/office/drawing/2014/main" id="{8AA23928-AE1F-41FD-B6CD-7A2DB9045ACD}"/>
                  </a:ext>
                </a:extLst>
              </p:cNvPr>
              <p:cNvSpPr/>
              <p:nvPr/>
            </p:nvSpPr>
            <p:spPr>
              <a:xfrm>
                <a:off x="7254773" y="5380325"/>
                <a:ext cx="125943" cy="1478439"/>
              </a:xfrm>
              <a:custGeom>
                <a:avLst/>
                <a:gdLst>
                  <a:gd name="connsiteX0" fmla="*/ 60694 w 125943"/>
                  <a:gd name="connsiteY0" fmla="*/ 83796 h 1478439"/>
                  <a:gd name="connsiteX1" fmla="*/ 83073 w 125943"/>
                  <a:gd name="connsiteY1" fmla="*/ 773922 h 1478439"/>
                  <a:gd name="connsiteX2" fmla="*/ 98296 w 125943"/>
                  <a:gd name="connsiteY2" fmla="*/ 1118724 h 1478439"/>
                  <a:gd name="connsiteX3" fmla="*/ 102851 w 125943"/>
                  <a:gd name="connsiteY3" fmla="*/ 1204925 h 1478439"/>
                  <a:gd name="connsiteX4" fmla="*/ 107990 w 125943"/>
                  <a:gd name="connsiteY4" fmla="*/ 1291125 h 1478439"/>
                  <a:gd name="connsiteX5" fmla="*/ 114040 w 125943"/>
                  <a:gd name="connsiteY5" fmla="*/ 1377196 h 1478439"/>
                  <a:gd name="connsiteX6" fmla="*/ 117554 w 125943"/>
                  <a:gd name="connsiteY6" fmla="*/ 1420198 h 1478439"/>
                  <a:gd name="connsiteX7" fmla="*/ 122303 w 125943"/>
                  <a:gd name="connsiteY7" fmla="*/ 1463136 h 1478439"/>
                  <a:gd name="connsiteX8" fmla="*/ 124970 w 125943"/>
                  <a:gd name="connsiteY8" fmla="*/ 1463136 h 1478439"/>
                  <a:gd name="connsiteX9" fmla="*/ 120872 w 125943"/>
                  <a:gd name="connsiteY9" fmla="*/ 1420263 h 1478439"/>
                  <a:gd name="connsiteX10" fmla="*/ 117878 w 125943"/>
                  <a:gd name="connsiteY10" fmla="*/ 1377261 h 1478439"/>
                  <a:gd name="connsiteX11" fmla="*/ 112934 w 125943"/>
                  <a:gd name="connsiteY11" fmla="*/ 1291125 h 1478439"/>
                  <a:gd name="connsiteX12" fmla="*/ 109031 w 125943"/>
                  <a:gd name="connsiteY12" fmla="*/ 1204990 h 1478439"/>
                  <a:gd name="connsiteX13" fmla="*/ 105648 w 125943"/>
                  <a:gd name="connsiteY13" fmla="*/ 1118789 h 1478439"/>
                  <a:gd name="connsiteX14" fmla="*/ 95499 w 125943"/>
                  <a:gd name="connsiteY14" fmla="*/ 773987 h 1478439"/>
                  <a:gd name="connsiteX15" fmla="*/ 82032 w 125943"/>
                  <a:gd name="connsiteY15" fmla="*/ 83862 h 1478439"/>
                  <a:gd name="connsiteX16" fmla="*/ 81251 w 125943"/>
                  <a:gd name="connsiteY16" fmla="*/ 51333 h 1478439"/>
                  <a:gd name="connsiteX17" fmla="*/ 60368 w 125943"/>
                  <a:gd name="connsiteY17" fmla="*/ 61677 h 1478439"/>
                  <a:gd name="connsiteX18" fmla="*/ 60368 w 125943"/>
                  <a:gd name="connsiteY18" fmla="*/ 61677 h 1478439"/>
                  <a:gd name="connsiteX19" fmla="*/ 60368 w 125943"/>
                  <a:gd name="connsiteY19" fmla="*/ 63239 h 1478439"/>
                  <a:gd name="connsiteX20" fmla="*/ 60368 w 125943"/>
                  <a:gd name="connsiteY20" fmla="*/ 70070 h 1478439"/>
                  <a:gd name="connsiteX21" fmla="*/ 60694 w 125943"/>
                  <a:gd name="connsiteY21" fmla="*/ 83796 h 1478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25943" h="1478439">
                    <a:moveTo>
                      <a:pt x="60694" y="83796"/>
                    </a:moveTo>
                    <a:cubicBezTo>
                      <a:pt x="66744" y="313663"/>
                      <a:pt x="74160" y="543704"/>
                      <a:pt x="83073" y="773922"/>
                    </a:cubicBezTo>
                    <a:cubicBezTo>
                      <a:pt x="87627" y="888877"/>
                      <a:pt x="92377" y="1003898"/>
                      <a:pt x="98296" y="1118724"/>
                    </a:cubicBezTo>
                    <a:cubicBezTo>
                      <a:pt x="99598" y="1147480"/>
                      <a:pt x="101094" y="1176234"/>
                      <a:pt x="102851" y="1204925"/>
                    </a:cubicBezTo>
                    <a:cubicBezTo>
                      <a:pt x="104477" y="1233680"/>
                      <a:pt x="105973" y="1262370"/>
                      <a:pt x="107990" y="1291125"/>
                    </a:cubicBezTo>
                    <a:cubicBezTo>
                      <a:pt x="110007" y="1319881"/>
                      <a:pt x="111503" y="1348505"/>
                      <a:pt x="114040" y="1377196"/>
                    </a:cubicBezTo>
                    <a:lnTo>
                      <a:pt x="117554" y="1420198"/>
                    </a:lnTo>
                    <a:cubicBezTo>
                      <a:pt x="118920" y="1434576"/>
                      <a:pt x="120741" y="1448823"/>
                      <a:pt x="122303" y="1463136"/>
                    </a:cubicBezTo>
                    <a:cubicBezTo>
                      <a:pt x="124514" y="1483304"/>
                      <a:pt x="126987" y="1482653"/>
                      <a:pt x="124970" y="1463136"/>
                    </a:cubicBezTo>
                    <a:cubicBezTo>
                      <a:pt x="123604" y="1448823"/>
                      <a:pt x="121977" y="1434576"/>
                      <a:pt x="120872" y="1420263"/>
                    </a:cubicBezTo>
                    <a:lnTo>
                      <a:pt x="117878" y="1377261"/>
                    </a:lnTo>
                    <a:cubicBezTo>
                      <a:pt x="115667" y="1348570"/>
                      <a:pt x="114561" y="1319881"/>
                      <a:pt x="112934" y="1291125"/>
                    </a:cubicBezTo>
                    <a:cubicBezTo>
                      <a:pt x="111308" y="1262370"/>
                      <a:pt x="110267" y="1233680"/>
                      <a:pt x="109031" y="1204990"/>
                    </a:cubicBezTo>
                    <a:cubicBezTo>
                      <a:pt x="107795" y="1176299"/>
                      <a:pt x="106624" y="1147480"/>
                      <a:pt x="105648" y="1118789"/>
                    </a:cubicBezTo>
                    <a:cubicBezTo>
                      <a:pt x="101419" y="1003768"/>
                      <a:pt x="98361" y="888748"/>
                      <a:pt x="95499" y="773987"/>
                    </a:cubicBezTo>
                    <a:cubicBezTo>
                      <a:pt x="89970" y="544121"/>
                      <a:pt x="85480" y="314079"/>
                      <a:pt x="82032" y="83862"/>
                    </a:cubicBezTo>
                    <a:cubicBezTo>
                      <a:pt x="82032" y="72217"/>
                      <a:pt x="81512" y="61287"/>
                      <a:pt x="81251" y="51333"/>
                    </a:cubicBezTo>
                    <a:cubicBezTo>
                      <a:pt x="-23686" y="-29793"/>
                      <a:pt x="-23555" y="-7218"/>
                      <a:pt x="60368" y="61677"/>
                    </a:cubicBezTo>
                    <a:lnTo>
                      <a:pt x="60368" y="61677"/>
                    </a:lnTo>
                    <a:lnTo>
                      <a:pt x="60368" y="63239"/>
                    </a:lnTo>
                    <a:cubicBezTo>
                      <a:pt x="60368" y="65450"/>
                      <a:pt x="60368" y="67793"/>
                      <a:pt x="60368" y="70070"/>
                    </a:cubicBezTo>
                    <a:cubicBezTo>
                      <a:pt x="60499" y="74038"/>
                      <a:pt x="60564" y="78852"/>
                      <a:pt x="60694" y="83796"/>
                    </a:cubicBezTo>
                    <a:close/>
                  </a:path>
                </a:pathLst>
              </a:custGeom>
              <a:solidFill>
                <a:srgbClr val="0C4E96"/>
              </a:solidFill>
              <a:ln w="6499" cap="flat">
                <a:noFill/>
                <a:prstDash val="solid"/>
                <a:miter/>
              </a:ln>
            </p:spPr>
            <p:txBody>
              <a:bodyPr rtlCol="0" anchor="ctr"/>
              <a:lstStyle/>
              <a:p>
                <a:endParaRPr lang="fr-FR"/>
              </a:p>
            </p:txBody>
          </p:sp>
        </p:grpSp>
        <p:grpSp>
          <p:nvGrpSpPr>
            <p:cNvPr id="52" name="Gang">
              <a:extLst>
                <a:ext uri="{FF2B5EF4-FFF2-40B4-BE49-F238E27FC236}">
                  <a16:creationId xmlns:a16="http://schemas.microsoft.com/office/drawing/2014/main" id="{134B1D20-7BD6-4FF0-A65A-B94D342755FE}"/>
                </a:ext>
              </a:extLst>
            </p:cNvPr>
            <p:cNvGrpSpPr/>
            <p:nvPr/>
          </p:nvGrpSpPr>
          <p:grpSpPr>
            <a:xfrm>
              <a:off x="7195728" y="3621802"/>
              <a:ext cx="1405167" cy="1856739"/>
              <a:chOff x="7195728" y="3621802"/>
              <a:chExt cx="1405167" cy="1856739"/>
            </a:xfrm>
          </p:grpSpPr>
          <p:sp>
            <p:nvSpPr>
              <p:cNvPr id="53" name="Gang">
                <a:extLst>
                  <a:ext uri="{FF2B5EF4-FFF2-40B4-BE49-F238E27FC236}">
                    <a16:creationId xmlns:a16="http://schemas.microsoft.com/office/drawing/2014/main" id="{576E26D8-5B92-447A-BD61-556148A994EB}"/>
                  </a:ext>
                </a:extLst>
              </p:cNvPr>
              <p:cNvSpPr/>
              <p:nvPr/>
            </p:nvSpPr>
            <p:spPr>
              <a:xfrm>
                <a:off x="7484335" y="3700001"/>
                <a:ext cx="479196" cy="1595672"/>
              </a:xfrm>
              <a:custGeom>
                <a:avLst/>
                <a:gdLst>
                  <a:gd name="connsiteX0" fmla="*/ 437138 w 479196"/>
                  <a:gd name="connsiteY0" fmla="*/ -421 h 1595672"/>
                  <a:gd name="connsiteX1" fmla="*/ 82382 w 479196"/>
                  <a:gd name="connsiteY1" fmla="*/ 57285 h 1595672"/>
                  <a:gd name="connsiteX2" fmla="*/ 24677 w 479196"/>
                  <a:gd name="connsiteY2" fmla="*/ 1581767 h 1595672"/>
                  <a:gd name="connsiteX3" fmla="*/ 478970 w 479196"/>
                  <a:gd name="connsiteY3" fmla="*/ 1563030 h 1595672"/>
                  <a:gd name="connsiteX4" fmla="*/ 419833 w 479196"/>
                  <a:gd name="connsiteY4" fmla="*/ 665958 h 1595672"/>
                  <a:gd name="connsiteX5" fmla="*/ 455874 w 479196"/>
                  <a:gd name="connsiteY5" fmla="*/ 146738 h 1595672"/>
                  <a:gd name="connsiteX6" fmla="*/ 324655 w 479196"/>
                  <a:gd name="connsiteY6" fmla="*/ 126505 h 1595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9196" h="1595672">
                    <a:moveTo>
                      <a:pt x="437138" y="-421"/>
                    </a:moveTo>
                    <a:cubicBezTo>
                      <a:pt x="395306" y="1010"/>
                      <a:pt x="171771" y="3938"/>
                      <a:pt x="82382" y="57285"/>
                    </a:cubicBezTo>
                    <a:cubicBezTo>
                      <a:pt x="66508" y="113559"/>
                      <a:pt x="-50334" y="1239957"/>
                      <a:pt x="24677" y="1581767"/>
                    </a:cubicBezTo>
                    <a:cubicBezTo>
                      <a:pt x="82382" y="1597640"/>
                      <a:pt x="305918" y="1607789"/>
                      <a:pt x="478970" y="1563030"/>
                    </a:cubicBezTo>
                    <a:cubicBezTo>
                      <a:pt x="442928" y="1447619"/>
                      <a:pt x="392443" y="939979"/>
                      <a:pt x="419833" y="665958"/>
                    </a:cubicBezTo>
                    <a:cubicBezTo>
                      <a:pt x="447222" y="391938"/>
                      <a:pt x="455874" y="146738"/>
                      <a:pt x="455874" y="146738"/>
                    </a:cubicBezTo>
                    <a:cubicBezTo>
                      <a:pt x="455874" y="146738"/>
                      <a:pt x="360696" y="130864"/>
                      <a:pt x="324655" y="126505"/>
                    </a:cubicBezTo>
                    <a:close/>
                  </a:path>
                </a:pathLst>
              </a:custGeom>
              <a:solidFill>
                <a:srgbClr val="C90630"/>
              </a:solidFill>
              <a:ln w="6499" cap="flat">
                <a:noFill/>
                <a:prstDash val="solid"/>
                <a:miter/>
              </a:ln>
            </p:spPr>
            <p:txBody>
              <a:bodyPr rtlCol="0" anchor="ctr"/>
              <a:lstStyle/>
              <a:p>
                <a:endParaRPr lang="fr-FR"/>
              </a:p>
            </p:txBody>
          </p:sp>
          <p:sp>
            <p:nvSpPr>
              <p:cNvPr id="54" name="Gang">
                <a:extLst>
                  <a:ext uri="{FF2B5EF4-FFF2-40B4-BE49-F238E27FC236}">
                    <a16:creationId xmlns:a16="http://schemas.microsoft.com/office/drawing/2014/main" id="{1128F96C-2F3C-4B8D-A023-8D24C5993EE7}"/>
                  </a:ext>
                </a:extLst>
              </p:cNvPr>
              <p:cNvSpPr/>
              <p:nvPr/>
            </p:nvSpPr>
            <p:spPr>
              <a:xfrm>
                <a:off x="7809216" y="3827252"/>
                <a:ext cx="488401" cy="1651289"/>
              </a:xfrm>
              <a:custGeom>
                <a:avLst/>
                <a:gdLst>
                  <a:gd name="connsiteX0" fmla="*/ -227 w 488401"/>
                  <a:gd name="connsiteY0" fmla="*/ -421 h 1651289"/>
                  <a:gd name="connsiteX1" fmla="*/ 298320 w 488401"/>
                  <a:gd name="connsiteY1" fmla="*/ 155326 h 1651289"/>
                  <a:gd name="connsiteX2" fmla="*/ 464931 w 488401"/>
                  <a:gd name="connsiteY2" fmla="*/ 1203525 h 1651289"/>
                  <a:gd name="connsiteX3" fmla="*/ 356741 w 488401"/>
                  <a:gd name="connsiteY3" fmla="*/ 1548327 h 1651289"/>
                  <a:gd name="connsiteX4" fmla="*/ 154088 w 488401"/>
                  <a:gd name="connsiteY4" fmla="*/ 1647864 h 1651289"/>
                  <a:gd name="connsiteX5" fmla="*/ 25731 w 488401"/>
                  <a:gd name="connsiteY5" fmla="*/ 1513717 h 1651289"/>
                  <a:gd name="connsiteX6" fmla="*/ 68994 w 488401"/>
                  <a:gd name="connsiteY6" fmla="*/ 1316659 h 1651289"/>
                  <a:gd name="connsiteX7" fmla="*/ 187982 w 488401"/>
                  <a:gd name="connsiteY7" fmla="*/ 743571 h 1651289"/>
                  <a:gd name="connsiteX8" fmla="*/ -227 w 488401"/>
                  <a:gd name="connsiteY8" fmla="*/ 436372 h 16512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88401" h="1651289">
                    <a:moveTo>
                      <a:pt x="-227" y="-421"/>
                    </a:moveTo>
                    <a:cubicBezTo>
                      <a:pt x="85322" y="12591"/>
                      <a:pt x="222593" y="-11220"/>
                      <a:pt x="298320" y="155326"/>
                    </a:cubicBezTo>
                    <a:cubicBezTo>
                      <a:pt x="374045" y="321872"/>
                      <a:pt x="551456" y="975044"/>
                      <a:pt x="464931" y="1203525"/>
                    </a:cubicBezTo>
                    <a:cubicBezTo>
                      <a:pt x="378404" y="1432005"/>
                      <a:pt x="371899" y="1477220"/>
                      <a:pt x="356741" y="1548327"/>
                    </a:cubicBezTo>
                    <a:cubicBezTo>
                      <a:pt x="341582" y="1619434"/>
                      <a:pt x="221878" y="1663023"/>
                      <a:pt x="154088" y="1647864"/>
                    </a:cubicBezTo>
                    <a:lnTo>
                      <a:pt x="25731" y="1513717"/>
                    </a:lnTo>
                    <a:cubicBezTo>
                      <a:pt x="25731" y="1513717"/>
                      <a:pt x="-17533" y="1463623"/>
                      <a:pt x="68994" y="1316659"/>
                    </a:cubicBezTo>
                    <a:cubicBezTo>
                      <a:pt x="155519" y="1169695"/>
                      <a:pt x="248551" y="942581"/>
                      <a:pt x="187982" y="743571"/>
                    </a:cubicBezTo>
                    <a:cubicBezTo>
                      <a:pt x="127415" y="544562"/>
                      <a:pt x="-227" y="436372"/>
                      <a:pt x="-227" y="436372"/>
                    </a:cubicBezTo>
                    <a:close/>
                  </a:path>
                </a:pathLst>
              </a:custGeom>
              <a:solidFill>
                <a:srgbClr val="C90630"/>
              </a:solidFill>
              <a:ln w="6499" cap="flat">
                <a:noFill/>
                <a:prstDash val="solid"/>
                <a:miter/>
              </a:ln>
            </p:spPr>
            <p:txBody>
              <a:bodyPr rtlCol="0" anchor="ctr"/>
              <a:lstStyle/>
              <a:p>
                <a:endParaRPr lang="fr-FR"/>
              </a:p>
            </p:txBody>
          </p:sp>
          <p:sp>
            <p:nvSpPr>
              <p:cNvPr id="55" name="Gang">
                <a:extLst>
                  <a:ext uri="{FF2B5EF4-FFF2-40B4-BE49-F238E27FC236}">
                    <a16:creationId xmlns:a16="http://schemas.microsoft.com/office/drawing/2014/main" id="{64CA72C0-60DC-42C5-AF94-07E17789896A}"/>
                  </a:ext>
                </a:extLst>
              </p:cNvPr>
              <p:cNvSpPr/>
              <p:nvPr/>
            </p:nvSpPr>
            <p:spPr>
              <a:xfrm>
                <a:off x="8592307" y="3621802"/>
                <a:ext cx="8587" cy="16329"/>
              </a:xfrm>
              <a:custGeom>
                <a:avLst/>
                <a:gdLst>
                  <a:gd name="connsiteX0" fmla="*/ 0 w 8587"/>
                  <a:gd name="connsiteY0" fmla="*/ 0 h 16329"/>
                  <a:gd name="connsiteX1" fmla="*/ 0 w 8587"/>
                  <a:gd name="connsiteY1" fmla="*/ 0 h 16329"/>
                  <a:gd name="connsiteX2" fmla="*/ 0 w 8587"/>
                  <a:gd name="connsiteY2" fmla="*/ 0 h 16329"/>
                  <a:gd name="connsiteX3" fmla="*/ 8588 w 8587"/>
                  <a:gd name="connsiteY3" fmla="*/ 16329 h 16329"/>
                  <a:gd name="connsiteX4" fmla="*/ 8588 w 8587"/>
                  <a:gd name="connsiteY4" fmla="*/ 16329 h 16329"/>
                  <a:gd name="connsiteX5" fmla="*/ 8588 w 8587"/>
                  <a:gd name="connsiteY5" fmla="*/ 16329 h 16329"/>
                  <a:gd name="connsiteX6" fmla="*/ 0 w 8587"/>
                  <a:gd name="connsiteY6" fmla="*/ 0 h 16329"/>
                  <a:gd name="connsiteX7" fmla="*/ 0 w 8587"/>
                  <a:gd name="connsiteY7" fmla="*/ 0 h 16329"/>
                  <a:gd name="connsiteX8" fmla="*/ 0 w 8587"/>
                  <a:gd name="connsiteY8" fmla="*/ 0 h 16329"/>
                  <a:gd name="connsiteX9" fmla="*/ 0 w 8587"/>
                  <a:gd name="connsiteY9" fmla="*/ 0 h 163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587" h="16329">
                    <a:moveTo>
                      <a:pt x="0" y="0"/>
                    </a:moveTo>
                    <a:lnTo>
                      <a:pt x="0" y="0"/>
                    </a:lnTo>
                    <a:lnTo>
                      <a:pt x="0" y="0"/>
                    </a:lnTo>
                    <a:lnTo>
                      <a:pt x="8588" y="16329"/>
                    </a:lnTo>
                    <a:lnTo>
                      <a:pt x="8588" y="16329"/>
                    </a:lnTo>
                    <a:lnTo>
                      <a:pt x="8588" y="16329"/>
                    </a:lnTo>
                    <a:lnTo>
                      <a:pt x="0" y="0"/>
                    </a:lnTo>
                    <a:lnTo>
                      <a:pt x="0" y="0"/>
                    </a:lnTo>
                    <a:lnTo>
                      <a:pt x="0" y="0"/>
                    </a:lnTo>
                    <a:lnTo>
                      <a:pt x="0" y="0"/>
                    </a:lnTo>
                    <a:close/>
                  </a:path>
                </a:pathLst>
              </a:custGeom>
              <a:solidFill>
                <a:srgbClr val="1D1D1B"/>
              </a:solidFill>
              <a:ln w="6499" cap="flat">
                <a:noFill/>
                <a:prstDash val="solid"/>
                <a:miter/>
              </a:ln>
            </p:spPr>
            <p:txBody>
              <a:bodyPr rtlCol="0" anchor="ctr"/>
              <a:lstStyle/>
              <a:p>
                <a:endParaRPr lang="fr-FR"/>
              </a:p>
            </p:txBody>
          </p:sp>
          <p:sp>
            <p:nvSpPr>
              <p:cNvPr id="56" name="Gang">
                <a:extLst>
                  <a:ext uri="{FF2B5EF4-FFF2-40B4-BE49-F238E27FC236}">
                    <a16:creationId xmlns:a16="http://schemas.microsoft.com/office/drawing/2014/main" id="{A269F453-4678-4F3C-A021-B60ADE0C29C2}"/>
                  </a:ext>
                </a:extLst>
              </p:cNvPr>
              <p:cNvSpPr/>
              <p:nvPr/>
            </p:nvSpPr>
            <p:spPr>
              <a:xfrm>
                <a:off x="8592307" y="3621802"/>
                <a:ext cx="8587" cy="16329"/>
              </a:xfrm>
              <a:custGeom>
                <a:avLst/>
                <a:gdLst>
                  <a:gd name="connsiteX0" fmla="*/ 0 w 8587"/>
                  <a:gd name="connsiteY0" fmla="*/ 0 h 16329"/>
                  <a:gd name="connsiteX1" fmla="*/ 0 w 8587"/>
                  <a:gd name="connsiteY1" fmla="*/ 0 h 16329"/>
                  <a:gd name="connsiteX2" fmla="*/ 0 w 8587"/>
                  <a:gd name="connsiteY2" fmla="*/ 0 h 16329"/>
                  <a:gd name="connsiteX3" fmla="*/ 8588 w 8587"/>
                  <a:gd name="connsiteY3" fmla="*/ 16329 h 16329"/>
                  <a:gd name="connsiteX4" fmla="*/ 8588 w 8587"/>
                  <a:gd name="connsiteY4" fmla="*/ 16329 h 16329"/>
                  <a:gd name="connsiteX5" fmla="*/ 8588 w 8587"/>
                  <a:gd name="connsiteY5" fmla="*/ 16329 h 16329"/>
                  <a:gd name="connsiteX6" fmla="*/ 0 w 8587"/>
                  <a:gd name="connsiteY6" fmla="*/ 0 h 16329"/>
                  <a:gd name="connsiteX7" fmla="*/ 0 w 8587"/>
                  <a:gd name="connsiteY7" fmla="*/ 0 h 16329"/>
                  <a:gd name="connsiteX8" fmla="*/ 0 w 8587"/>
                  <a:gd name="connsiteY8" fmla="*/ 0 h 16329"/>
                  <a:gd name="connsiteX9" fmla="*/ 0 w 8587"/>
                  <a:gd name="connsiteY9" fmla="*/ 0 h 163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587" h="16329">
                    <a:moveTo>
                      <a:pt x="0" y="0"/>
                    </a:moveTo>
                    <a:lnTo>
                      <a:pt x="0" y="0"/>
                    </a:lnTo>
                    <a:lnTo>
                      <a:pt x="0" y="0"/>
                    </a:lnTo>
                    <a:lnTo>
                      <a:pt x="8588" y="16329"/>
                    </a:lnTo>
                    <a:lnTo>
                      <a:pt x="8588" y="16329"/>
                    </a:lnTo>
                    <a:lnTo>
                      <a:pt x="8588" y="16329"/>
                    </a:lnTo>
                    <a:lnTo>
                      <a:pt x="0" y="0"/>
                    </a:lnTo>
                    <a:lnTo>
                      <a:pt x="0" y="0"/>
                    </a:lnTo>
                    <a:lnTo>
                      <a:pt x="0" y="0"/>
                    </a:lnTo>
                    <a:lnTo>
                      <a:pt x="0" y="0"/>
                    </a:lnTo>
                    <a:close/>
                  </a:path>
                </a:pathLst>
              </a:custGeom>
              <a:solidFill>
                <a:srgbClr val="1D1D1B"/>
              </a:solidFill>
              <a:ln w="6499" cap="flat">
                <a:noFill/>
                <a:prstDash val="solid"/>
                <a:miter/>
              </a:ln>
            </p:spPr>
            <p:txBody>
              <a:bodyPr rtlCol="0" anchor="ctr"/>
              <a:lstStyle/>
              <a:p>
                <a:endParaRPr lang="fr-FR"/>
              </a:p>
            </p:txBody>
          </p:sp>
          <p:sp>
            <p:nvSpPr>
              <p:cNvPr id="57" name="Gang">
                <a:extLst>
                  <a:ext uri="{FF2B5EF4-FFF2-40B4-BE49-F238E27FC236}">
                    <a16:creationId xmlns:a16="http://schemas.microsoft.com/office/drawing/2014/main" id="{97F6491A-12D2-4B39-8A61-595DD5674824}"/>
                  </a:ext>
                </a:extLst>
              </p:cNvPr>
              <p:cNvSpPr/>
              <p:nvPr/>
            </p:nvSpPr>
            <p:spPr>
              <a:xfrm>
                <a:off x="7276529" y="4224100"/>
                <a:ext cx="171073" cy="227699"/>
              </a:xfrm>
              <a:custGeom>
                <a:avLst/>
                <a:gdLst>
                  <a:gd name="connsiteX0" fmla="*/ 109524 w 171073"/>
                  <a:gd name="connsiteY0" fmla="*/ -421 h 227699"/>
                  <a:gd name="connsiteX1" fmla="*/ 154673 w 171073"/>
                  <a:gd name="connsiteY1" fmla="*/ 165976 h 227699"/>
                  <a:gd name="connsiteX2" fmla="*/ 48956 w 171073"/>
                  <a:gd name="connsiteY2" fmla="*/ 227279 h 227699"/>
                  <a:gd name="connsiteX3" fmla="*/ -227 w 171073"/>
                  <a:gd name="connsiteY3" fmla="*/ 216609 h 227699"/>
                  <a:gd name="connsiteX4" fmla="*/ 109524 w 171073"/>
                  <a:gd name="connsiteY4" fmla="*/ -421 h 2276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073" h="227699">
                    <a:moveTo>
                      <a:pt x="109524" y="-421"/>
                    </a:moveTo>
                    <a:cubicBezTo>
                      <a:pt x="167945" y="33051"/>
                      <a:pt x="188178" y="107548"/>
                      <a:pt x="154673" y="165976"/>
                    </a:cubicBezTo>
                    <a:cubicBezTo>
                      <a:pt x="133009" y="203878"/>
                      <a:pt x="92609" y="227266"/>
                      <a:pt x="48956" y="227279"/>
                    </a:cubicBezTo>
                    <a:cubicBezTo>
                      <a:pt x="32106" y="226290"/>
                      <a:pt x="15516" y="222692"/>
                      <a:pt x="-227" y="216609"/>
                    </a:cubicBezTo>
                    <a:lnTo>
                      <a:pt x="109524" y="-421"/>
                    </a:lnTo>
                    <a:close/>
                  </a:path>
                </a:pathLst>
              </a:custGeom>
              <a:solidFill>
                <a:srgbClr val="DB372F"/>
              </a:solidFill>
              <a:ln w="6499" cap="flat">
                <a:noFill/>
                <a:prstDash val="solid"/>
                <a:miter/>
              </a:ln>
            </p:spPr>
            <p:txBody>
              <a:bodyPr rtlCol="0" anchor="ctr"/>
              <a:lstStyle/>
              <a:p>
                <a:endParaRPr lang="fr-FR"/>
              </a:p>
            </p:txBody>
          </p:sp>
          <p:sp>
            <p:nvSpPr>
              <p:cNvPr id="58" name="Gang">
                <a:extLst>
                  <a:ext uri="{FF2B5EF4-FFF2-40B4-BE49-F238E27FC236}">
                    <a16:creationId xmlns:a16="http://schemas.microsoft.com/office/drawing/2014/main" id="{AA094614-05C7-4ED8-8860-6539F8896EB3}"/>
                  </a:ext>
                </a:extLst>
              </p:cNvPr>
              <p:cNvSpPr/>
              <p:nvPr/>
            </p:nvSpPr>
            <p:spPr>
              <a:xfrm>
                <a:off x="7276529" y="4224100"/>
                <a:ext cx="171073" cy="227699"/>
              </a:xfrm>
              <a:custGeom>
                <a:avLst/>
                <a:gdLst>
                  <a:gd name="connsiteX0" fmla="*/ 109524 w 171073"/>
                  <a:gd name="connsiteY0" fmla="*/ -421 h 227699"/>
                  <a:gd name="connsiteX1" fmla="*/ 154673 w 171073"/>
                  <a:gd name="connsiteY1" fmla="*/ 165976 h 227699"/>
                  <a:gd name="connsiteX2" fmla="*/ 48956 w 171073"/>
                  <a:gd name="connsiteY2" fmla="*/ 227279 h 227699"/>
                  <a:gd name="connsiteX3" fmla="*/ -227 w 171073"/>
                  <a:gd name="connsiteY3" fmla="*/ 216609 h 227699"/>
                  <a:gd name="connsiteX4" fmla="*/ 109524 w 171073"/>
                  <a:gd name="connsiteY4" fmla="*/ -421 h 2276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073" h="227699">
                    <a:moveTo>
                      <a:pt x="109524" y="-421"/>
                    </a:moveTo>
                    <a:cubicBezTo>
                      <a:pt x="167945" y="33051"/>
                      <a:pt x="188178" y="107548"/>
                      <a:pt x="154673" y="165976"/>
                    </a:cubicBezTo>
                    <a:cubicBezTo>
                      <a:pt x="133009" y="203878"/>
                      <a:pt x="92609" y="227266"/>
                      <a:pt x="48956" y="227279"/>
                    </a:cubicBezTo>
                    <a:cubicBezTo>
                      <a:pt x="32106" y="226290"/>
                      <a:pt x="15516" y="222692"/>
                      <a:pt x="-227" y="216609"/>
                    </a:cubicBezTo>
                    <a:lnTo>
                      <a:pt x="109524" y="-421"/>
                    </a:lnTo>
                    <a:close/>
                  </a:path>
                </a:pathLst>
              </a:custGeom>
              <a:solidFill>
                <a:srgbClr val="DB372F"/>
              </a:solidFill>
              <a:ln w="18523" cap="flat">
                <a:solidFill>
                  <a:srgbClr val="1D1D1B"/>
                </a:solidFill>
                <a:prstDash val="solid"/>
                <a:miter/>
              </a:ln>
            </p:spPr>
            <p:txBody>
              <a:bodyPr rtlCol="0" anchor="ctr"/>
              <a:lstStyle/>
              <a:p>
                <a:endParaRPr lang="fr-FR"/>
              </a:p>
            </p:txBody>
          </p:sp>
          <p:sp>
            <p:nvSpPr>
              <p:cNvPr id="59" name="Gang">
                <a:extLst>
                  <a:ext uri="{FF2B5EF4-FFF2-40B4-BE49-F238E27FC236}">
                    <a16:creationId xmlns:a16="http://schemas.microsoft.com/office/drawing/2014/main" id="{12FDF14B-A89D-4380-888C-CB70E0F62D47}"/>
                  </a:ext>
                </a:extLst>
              </p:cNvPr>
              <p:cNvSpPr/>
              <p:nvPr/>
            </p:nvSpPr>
            <p:spPr>
              <a:xfrm>
                <a:off x="7202819" y="4208031"/>
                <a:ext cx="172466" cy="228545"/>
              </a:xfrm>
              <a:custGeom>
                <a:avLst/>
                <a:gdLst>
                  <a:gd name="connsiteX0" fmla="*/ 172239 w 172466"/>
                  <a:gd name="connsiteY0" fmla="*/ 9858 h 228545"/>
                  <a:gd name="connsiteX1" fmla="*/ 121625 w 172466"/>
                  <a:gd name="connsiteY1" fmla="*/ -421 h 228545"/>
                  <a:gd name="connsiteX2" fmla="*/ -227 w 172466"/>
                  <a:gd name="connsiteY2" fmla="*/ 121496 h 228545"/>
                  <a:gd name="connsiteX3" fmla="*/ 60341 w 172466"/>
                  <a:gd name="connsiteY3" fmla="*/ 228124 h 228545"/>
                  <a:gd name="connsiteX4" fmla="*/ 172239 w 172466"/>
                  <a:gd name="connsiteY4" fmla="*/ 9858 h 2285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2466" h="228545">
                    <a:moveTo>
                      <a:pt x="172239" y="9858"/>
                    </a:moveTo>
                    <a:cubicBezTo>
                      <a:pt x="156235" y="3138"/>
                      <a:pt x="138995" y="-356"/>
                      <a:pt x="121625" y="-421"/>
                    </a:cubicBezTo>
                    <a:cubicBezTo>
                      <a:pt x="54356" y="-310"/>
                      <a:pt x="-162" y="54220"/>
                      <a:pt x="-227" y="121496"/>
                    </a:cubicBezTo>
                    <a:cubicBezTo>
                      <a:pt x="229" y="165104"/>
                      <a:pt x="23129" y="205394"/>
                      <a:pt x="60341" y="228124"/>
                    </a:cubicBezTo>
                    <a:lnTo>
                      <a:pt x="172239" y="9858"/>
                    </a:lnTo>
                    <a:close/>
                  </a:path>
                </a:pathLst>
              </a:custGeom>
              <a:solidFill>
                <a:srgbClr val="DB372F"/>
              </a:solidFill>
              <a:ln w="6499" cap="flat">
                <a:noFill/>
                <a:prstDash val="solid"/>
                <a:miter/>
              </a:ln>
            </p:spPr>
            <p:txBody>
              <a:bodyPr rtlCol="0" anchor="ctr"/>
              <a:lstStyle/>
              <a:p>
                <a:endParaRPr lang="fr-FR"/>
              </a:p>
            </p:txBody>
          </p:sp>
          <p:sp>
            <p:nvSpPr>
              <p:cNvPr id="60" name="Gang">
                <a:extLst>
                  <a:ext uri="{FF2B5EF4-FFF2-40B4-BE49-F238E27FC236}">
                    <a16:creationId xmlns:a16="http://schemas.microsoft.com/office/drawing/2014/main" id="{A7E9DE8C-1485-444A-870B-10AEFBBD85DC}"/>
                  </a:ext>
                </a:extLst>
              </p:cNvPr>
              <p:cNvSpPr/>
              <p:nvPr/>
            </p:nvSpPr>
            <p:spPr>
              <a:xfrm>
                <a:off x="7202819" y="4208031"/>
                <a:ext cx="172466" cy="228545"/>
              </a:xfrm>
              <a:custGeom>
                <a:avLst/>
                <a:gdLst>
                  <a:gd name="connsiteX0" fmla="*/ 172239 w 172466"/>
                  <a:gd name="connsiteY0" fmla="*/ 9858 h 228545"/>
                  <a:gd name="connsiteX1" fmla="*/ 121625 w 172466"/>
                  <a:gd name="connsiteY1" fmla="*/ -421 h 228545"/>
                  <a:gd name="connsiteX2" fmla="*/ -227 w 172466"/>
                  <a:gd name="connsiteY2" fmla="*/ 121496 h 228545"/>
                  <a:gd name="connsiteX3" fmla="*/ 60341 w 172466"/>
                  <a:gd name="connsiteY3" fmla="*/ 228124 h 228545"/>
                  <a:gd name="connsiteX4" fmla="*/ 172239 w 172466"/>
                  <a:gd name="connsiteY4" fmla="*/ 9858 h 2285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2466" h="228545">
                    <a:moveTo>
                      <a:pt x="172239" y="9858"/>
                    </a:moveTo>
                    <a:cubicBezTo>
                      <a:pt x="156235" y="3138"/>
                      <a:pt x="138995" y="-356"/>
                      <a:pt x="121625" y="-421"/>
                    </a:cubicBezTo>
                    <a:cubicBezTo>
                      <a:pt x="54356" y="-310"/>
                      <a:pt x="-162" y="54220"/>
                      <a:pt x="-227" y="121496"/>
                    </a:cubicBezTo>
                    <a:cubicBezTo>
                      <a:pt x="229" y="165104"/>
                      <a:pt x="23129" y="205394"/>
                      <a:pt x="60341" y="228124"/>
                    </a:cubicBezTo>
                    <a:lnTo>
                      <a:pt x="172239" y="9858"/>
                    </a:lnTo>
                    <a:close/>
                  </a:path>
                </a:pathLst>
              </a:custGeom>
              <a:solidFill>
                <a:srgbClr val="DB372F"/>
              </a:solidFill>
              <a:ln w="11114" cap="flat">
                <a:solidFill>
                  <a:srgbClr val="1D1D1B"/>
                </a:solidFill>
                <a:prstDash val="solid"/>
                <a:miter/>
              </a:ln>
            </p:spPr>
            <p:txBody>
              <a:bodyPr rtlCol="0" anchor="ctr"/>
              <a:lstStyle/>
              <a:p>
                <a:endParaRPr lang="fr-FR"/>
              </a:p>
            </p:txBody>
          </p:sp>
          <p:sp>
            <p:nvSpPr>
              <p:cNvPr id="61" name="Gang">
                <a:extLst>
                  <a:ext uri="{FF2B5EF4-FFF2-40B4-BE49-F238E27FC236}">
                    <a16:creationId xmlns:a16="http://schemas.microsoft.com/office/drawing/2014/main" id="{FFCA28D6-E823-4FB5-A58D-455B83049AB7}"/>
                  </a:ext>
                </a:extLst>
              </p:cNvPr>
              <p:cNvSpPr/>
              <p:nvPr/>
            </p:nvSpPr>
            <p:spPr>
              <a:xfrm>
                <a:off x="7202819" y="4208031"/>
                <a:ext cx="172466" cy="228545"/>
              </a:xfrm>
              <a:custGeom>
                <a:avLst/>
                <a:gdLst>
                  <a:gd name="connsiteX0" fmla="*/ 172239 w 172466"/>
                  <a:gd name="connsiteY0" fmla="*/ 9858 h 228545"/>
                  <a:gd name="connsiteX1" fmla="*/ 121625 w 172466"/>
                  <a:gd name="connsiteY1" fmla="*/ -421 h 228545"/>
                  <a:gd name="connsiteX2" fmla="*/ -227 w 172466"/>
                  <a:gd name="connsiteY2" fmla="*/ 121496 h 228545"/>
                  <a:gd name="connsiteX3" fmla="*/ 60341 w 172466"/>
                  <a:gd name="connsiteY3" fmla="*/ 228124 h 228545"/>
                </a:gdLst>
                <a:ahLst/>
                <a:cxnLst>
                  <a:cxn ang="0">
                    <a:pos x="connsiteX0" y="connsiteY0"/>
                  </a:cxn>
                  <a:cxn ang="0">
                    <a:pos x="connsiteX1" y="connsiteY1"/>
                  </a:cxn>
                  <a:cxn ang="0">
                    <a:pos x="connsiteX2" y="connsiteY2"/>
                  </a:cxn>
                  <a:cxn ang="0">
                    <a:pos x="connsiteX3" y="connsiteY3"/>
                  </a:cxn>
                </a:cxnLst>
                <a:rect l="l" t="t" r="r" b="b"/>
                <a:pathLst>
                  <a:path w="172466" h="228545">
                    <a:moveTo>
                      <a:pt x="172239" y="9858"/>
                    </a:moveTo>
                    <a:cubicBezTo>
                      <a:pt x="156235" y="3138"/>
                      <a:pt x="138995" y="-356"/>
                      <a:pt x="121625" y="-421"/>
                    </a:cubicBezTo>
                    <a:cubicBezTo>
                      <a:pt x="54356" y="-310"/>
                      <a:pt x="-162" y="54220"/>
                      <a:pt x="-227" y="121496"/>
                    </a:cubicBezTo>
                    <a:cubicBezTo>
                      <a:pt x="229" y="165104"/>
                      <a:pt x="23129" y="205394"/>
                      <a:pt x="60341" y="228124"/>
                    </a:cubicBezTo>
                  </a:path>
                </a:pathLst>
              </a:custGeom>
              <a:noFill/>
              <a:ln w="11114" cap="flat">
                <a:solidFill>
                  <a:srgbClr val="1D1D1B"/>
                </a:solidFill>
                <a:prstDash val="solid"/>
                <a:miter/>
              </a:ln>
            </p:spPr>
            <p:txBody>
              <a:bodyPr rtlCol="0" anchor="ctr"/>
              <a:lstStyle/>
              <a:p>
                <a:endParaRPr lang="fr-FR"/>
              </a:p>
            </p:txBody>
          </p:sp>
          <p:sp>
            <p:nvSpPr>
              <p:cNvPr id="62" name="Gang">
                <a:extLst>
                  <a:ext uri="{FF2B5EF4-FFF2-40B4-BE49-F238E27FC236}">
                    <a16:creationId xmlns:a16="http://schemas.microsoft.com/office/drawing/2014/main" id="{CE9474BD-5EA8-4877-9C0B-2200FCFC3295}"/>
                  </a:ext>
                </a:extLst>
              </p:cNvPr>
              <p:cNvSpPr/>
              <p:nvPr/>
            </p:nvSpPr>
            <p:spPr>
              <a:xfrm>
                <a:off x="7204836" y="4209917"/>
                <a:ext cx="241101" cy="241102"/>
              </a:xfrm>
              <a:custGeom>
                <a:avLst/>
                <a:gdLst>
                  <a:gd name="connsiteX0" fmla="*/ 120714 w 241101"/>
                  <a:gd name="connsiteY0" fmla="*/ 240681 h 241102"/>
                  <a:gd name="connsiteX1" fmla="*/ 240874 w 241101"/>
                  <a:gd name="connsiteY1" fmla="*/ 119740 h 241102"/>
                  <a:gd name="connsiteX2" fmla="*/ 119933 w 241101"/>
                  <a:gd name="connsiteY2" fmla="*/ -420 h 241102"/>
                  <a:gd name="connsiteX3" fmla="*/ -227 w 241101"/>
                  <a:gd name="connsiteY3" fmla="*/ 120130 h 241102"/>
                  <a:gd name="connsiteX4" fmla="*/ 120714 w 241101"/>
                  <a:gd name="connsiteY4" fmla="*/ 240681 h 2411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101" h="241102">
                    <a:moveTo>
                      <a:pt x="120714" y="240681"/>
                    </a:moveTo>
                    <a:cubicBezTo>
                      <a:pt x="187267" y="240466"/>
                      <a:pt x="241069" y="186319"/>
                      <a:pt x="240874" y="119740"/>
                    </a:cubicBezTo>
                    <a:cubicBezTo>
                      <a:pt x="240679" y="53161"/>
                      <a:pt x="186486" y="-635"/>
                      <a:pt x="119933" y="-420"/>
                    </a:cubicBezTo>
                    <a:cubicBezTo>
                      <a:pt x="53510" y="-205"/>
                      <a:pt x="-227" y="53707"/>
                      <a:pt x="-227" y="120130"/>
                    </a:cubicBezTo>
                    <a:cubicBezTo>
                      <a:pt x="-32" y="186788"/>
                      <a:pt x="54030" y="240714"/>
                      <a:pt x="120714" y="240681"/>
                    </a:cubicBezTo>
                    <a:close/>
                  </a:path>
                </a:pathLst>
              </a:custGeom>
              <a:solidFill>
                <a:srgbClr val="FFFFFF"/>
              </a:solidFill>
              <a:ln w="6499" cap="flat">
                <a:noFill/>
                <a:prstDash val="solid"/>
                <a:miter/>
              </a:ln>
            </p:spPr>
            <p:txBody>
              <a:bodyPr rtlCol="0" anchor="ctr"/>
              <a:lstStyle/>
              <a:p>
                <a:endParaRPr lang="fr-FR"/>
              </a:p>
            </p:txBody>
          </p:sp>
          <p:sp>
            <p:nvSpPr>
              <p:cNvPr id="63" name="Gang">
                <a:extLst>
                  <a:ext uri="{FF2B5EF4-FFF2-40B4-BE49-F238E27FC236}">
                    <a16:creationId xmlns:a16="http://schemas.microsoft.com/office/drawing/2014/main" id="{2B53E5B4-CBA7-4851-85E7-F9898245203B}"/>
                  </a:ext>
                </a:extLst>
              </p:cNvPr>
              <p:cNvSpPr/>
              <p:nvPr/>
            </p:nvSpPr>
            <p:spPr>
              <a:xfrm>
                <a:off x="7204836" y="4209917"/>
                <a:ext cx="241101" cy="241102"/>
              </a:xfrm>
              <a:custGeom>
                <a:avLst/>
                <a:gdLst>
                  <a:gd name="connsiteX0" fmla="*/ 120714 w 241101"/>
                  <a:gd name="connsiteY0" fmla="*/ 240681 h 241102"/>
                  <a:gd name="connsiteX1" fmla="*/ 240874 w 241101"/>
                  <a:gd name="connsiteY1" fmla="*/ 119740 h 241102"/>
                  <a:gd name="connsiteX2" fmla="*/ 119933 w 241101"/>
                  <a:gd name="connsiteY2" fmla="*/ -420 h 241102"/>
                  <a:gd name="connsiteX3" fmla="*/ -227 w 241101"/>
                  <a:gd name="connsiteY3" fmla="*/ 120130 h 241102"/>
                  <a:gd name="connsiteX4" fmla="*/ 120714 w 241101"/>
                  <a:gd name="connsiteY4" fmla="*/ 240681 h 2411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101" h="241102">
                    <a:moveTo>
                      <a:pt x="120714" y="240681"/>
                    </a:moveTo>
                    <a:cubicBezTo>
                      <a:pt x="187267" y="240466"/>
                      <a:pt x="241069" y="186319"/>
                      <a:pt x="240874" y="119740"/>
                    </a:cubicBezTo>
                    <a:cubicBezTo>
                      <a:pt x="240679" y="53161"/>
                      <a:pt x="186486" y="-635"/>
                      <a:pt x="119933" y="-420"/>
                    </a:cubicBezTo>
                    <a:cubicBezTo>
                      <a:pt x="53510" y="-205"/>
                      <a:pt x="-227" y="53707"/>
                      <a:pt x="-227" y="120130"/>
                    </a:cubicBezTo>
                    <a:cubicBezTo>
                      <a:pt x="-32" y="186788"/>
                      <a:pt x="54030" y="240714"/>
                      <a:pt x="120714" y="240681"/>
                    </a:cubicBezTo>
                    <a:close/>
                  </a:path>
                </a:pathLst>
              </a:custGeom>
              <a:solidFill>
                <a:srgbClr val="FFFFFF"/>
              </a:solidFill>
              <a:ln w="6499" cap="flat">
                <a:noFill/>
                <a:prstDash val="solid"/>
                <a:miter/>
              </a:ln>
            </p:spPr>
            <p:txBody>
              <a:bodyPr rtlCol="0" anchor="ctr"/>
              <a:lstStyle/>
              <a:p>
                <a:endParaRPr lang="fr-FR"/>
              </a:p>
            </p:txBody>
          </p:sp>
          <p:sp>
            <p:nvSpPr>
              <p:cNvPr id="64" name="Gang">
                <a:extLst>
                  <a:ext uri="{FF2B5EF4-FFF2-40B4-BE49-F238E27FC236}">
                    <a16:creationId xmlns:a16="http://schemas.microsoft.com/office/drawing/2014/main" id="{B78BD485-E29D-45C8-A538-B784F2E7B068}"/>
                  </a:ext>
                </a:extLst>
              </p:cNvPr>
              <p:cNvSpPr/>
              <p:nvPr/>
            </p:nvSpPr>
            <p:spPr>
              <a:xfrm>
                <a:off x="7349784" y="4142389"/>
                <a:ext cx="100447" cy="141629"/>
              </a:xfrm>
              <a:custGeom>
                <a:avLst/>
                <a:gdLst>
                  <a:gd name="connsiteX0" fmla="*/ -227 w 100447"/>
                  <a:gd name="connsiteY0" fmla="*/ 134638 h 141629"/>
                  <a:gd name="connsiteX1" fmla="*/ 96707 w 100447"/>
                  <a:gd name="connsiteY1" fmla="*/ -421 h 141629"/>
                  <a:gd name="connsiteX2" fmla="*/ 100220 w 100447"/>
                  <a:gd name="connsiteY2" fmla="*/ 6085 h 141629"/>
                  <a:gd name="connsiteX3" fmla="*/ 3285 w 100447"/>
                  <a:gd name="connsiteY3" fmla="*/ 141208 h 141629"/>
                  <a:gd name="connsiteX4" fmla="*/ -227 w 100447"/>
                  <a:gd name="connsiteY4" fmla="*/ 134703 h 1416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447" h="141629">
                    <a:moveTo>
                      <a:pt x="-227" y="134638"/>
                    </a:moveTo>
                    <a:cubicBezTo>
                      <a:pt x="228" y="134638"/>
                      <a:pt x="96707" y="-421"/>
                      <a:pt x="96707" y="-421"/>
                    </a:cubicBezTo>
                    <a:lnTo>
                      <a:pt x="100220" y="6085"/>
                    </a:lnTo>
                    <a:cubicBezTo>
                      <a:pt x="100220" y="6085"/>
                      <a:pt x="3741" y="140948"/>
                      <a:pt x="3285" y="141208"/>
                    </a:cubicBezTo>
                    <a:lnTo>
                      <a:pt x="-227" y="134703"/>
                    </a:lnTo>
                    <a:close/>
                  </a:path>
                </a:pathLst>
              </a:custGeom>
              <a:solidFill>
                <a:srgbClr val="1D1D1B"/>
              </a:solidFill>
              <a:ln w="6499" cap="flat">
                <a:noFill/>
                <a:prstDash val="solid"/>
                <a:miter/>
              </a:ln>
            </p:spPr>
            <p:txBody>
              <a:bodyPr rtlCol="0" anchor="ctr"/>
              <a:lstStyle/>
              <a:p>
                <a:endParaRPr lang="fr-FR"/>
              </a:p>
            </p:txBody>
          </p:sp>
          <p:sp>
            <p:nvSpPr>
              <p:cNvPr id="65" name="Gang">
                <a:extLst>
                  <a:ext uri="{FF2B5EF4-FFF2-40B4-BE49-F238E27FC236}">
                    <a16:creationId xmlns:a16="http://schemas.microsoft.com/office/drawing/2014/main" id="{EEC5E75A-B0C2-4EBC-86C4-EC8C434BE51A}"/>
                  </a:ext>
                </a:extLst>
              </p:cNvPr>
              <p:cNvSpPr/>
              <p:nvPr/>
            </p:nvSpPr>
            <p:spPr>
              <a:xfrm>
                <a:off x="7349784" y="4142389"/>
                <a:ext cx="100447" cy="141629"/>
              </a:xfrm>
              <a:custGeom>
                <a:avLst/>
                <a:gdLst>
                  <a:gd name="connsiteX0" fmla="*/ -227 w 100447"/>
                  <a:gd name="connsiteY0" fmla="*/ 134638 h 141629"/>
                  <a:gd name="connsiteX1" fmla="*/ 96707 w 100447"/>
                  <a:gd name="connsiteY1" fmla="*/ -421 h 141629"/>
                  <a:gd name="connsiteX2" fmla="*/ 100220 w 100447"/>
                  <a:gd name="connsiteY2" fmla="*/ 6085 h 141629"/>
                  <a:gd name="connsiteX3" fmla="*/ 3285 w 100447"/>
                  <a:gd name="connsiteY3" fmla="*/ 141208 h 141629"/>
                  <a:gd name="connsiteX4" fmla="*/ -227 w 100447"/>
                  <a:gd name="connsiteY4" fmla="*/ 134703 h 1416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447" h="141629">
                    <a:moveTo>
                      <a:pt x="-227" y="134638"/>
                    </a:moveTo>
                    <a:cubicBezTo>
                      <a:pt x="228" y="134638"/>
                      <a:pt x="96707" y="-421"/>
                      <a:pt x="96707" y="-421"/>
                    </a:cubicBezTo>
                    <a:lnTo>
                      <a:pt x="100220" y="6085"/>
                    </a:lnTo>
                    <a:cubicBezTo>
                      <a:pt x="100220" y="6085"/>
                      <a:pt x="3741" y="140948"/>
                      <a:pt x="3285" y="141208"/>
                    </a:cubicBezTo>
                    <a:lnTo>
                      <a:pt x="-227" y="134703"/>
                    </a:lnTo>
                    <a:close/>
                  </a:path>
                </a:pathLst>
              </a:custGeom>
              <a:solidFill>
                <a:srgbClr val="1D1D1B"/>
              </a:solidFill>
              <a:ln w="6499" cap="flat">
                <a:noFill/>
                <a:prstDash val="solid"/>
                <a:miter/>
              </a:ln>
            </p:spPr>
            <p:txBody>
              <a:bodyPr rtlCol="0" anchor="ctr"/>
              <a:lstStyle/>
              <a:p>
                <a:endParaRPr lang="fr-FR"/>
              </a:p>
            </p:txBody>
          </p:sp>
          <p:sp>
            <p:nvSpPr>
              <p:cNvPr id="66" name="Gang">
                <a:extLst>
                  <a:ext uri="{FF2B5EF4-FFF2-40B4-BE49-F238E27FC236}">
                    <a16:creationId xmlns:a16="http://schemas.microsoft.com/office/drawing/2014/main" id="{28C19F65-A09F-4B89-922F-AE975B7BD4C8}"/>
                  </a:ext>
                </a:extLst>
              </p:cNvPr>
              <p:cNvSpPr/>
              <p:nvPr/>
            </p:nvSpPr>
            <p:spPr>
              <a:xfrm>
                <a:off x="7290126" y="4308609"/>
                <a:ext cx="43197" cy="8067"/>
              </a:xfrm>
              <a:custGeom>
                <a:avLst/>
                <a:gdLst>
                  <a:gd name="connsiteX0" fmla="*/ -227 w 43197"/>
                  <a:gd name="connsiteY0" fmla="*/ -356 h 8067"/>
                  <a:gd name="connsiteX1" fmla="*/ 39457 w 43197"/>
                  <a:gd name="connsiteY1" fmla="*/ 1140 h 8067"/>
                  <a:gd name="connsiteX2" fmla="*/ 39457 w 43197"/>
                  <a:gd name="connsiteY2" fmla="*/ 1140 h 8067"/>
                  <a:gd name="connsiteX3" fmla="*/ 42971 w 43197"/>
                  <a:gd name="connsiteY3" fmla="*/ 7646 h 8067"/>
                  <a:gd name="connsiteX4" fmla="*/ 42971 w 43197"/>
                  <a:gd name="connsiteY4" fmla="*/ 7646 h 8067"/>
                  <a:gd name="connsiteX5" fmla="*/ 3286 w 43197"/>
                  <a:gd name="connsiteY5" fmla="*/ 6085 h 8067"/>
                  <a:gd name="connsiteX6" fmla="*/ -227 w 43197"/>
                  <a:gd name="connsiteY6" fmla="*/ -421 h 8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197" h="8067">
                    <a:moveTo>
                      <a:pt x="-227" y="-356"/>
                    </a:moveTo>
                    <a:lnTo>
                      <a:pt x="39457" y="1140"/>
                    </a:lnTo>
                    <a:lnTo>
                      <a:pt x="39457" y="1140"/>
                    </a:lnTo>
                    <a:lnTo>
                      <a:pt x="42971" y="7646"/>
                    </a:lnTo>
                    <a:lnTo>
                      <a:pt x="42971" y="7646"/>
                    </a:lnTo>
                    <a:lnTo>
                      <a:pt x="3286" y="6085"/>
                    </a:lnTo>
                    <a:lnTo>
                      <a:pt x="-227" y="-421"/>
                    </a:lnTo>
                    <a:close/>
                  </a:path>
                </a:pathLst>
              </a:custGeom>
              <a:solidFill>
                <a:srgbClr val="1D1D1B"/>
              </a:solidFill>
              <a:ln w="6499" cap="flat">
                <a:noFill/>
                <a:prstDash val="solid"/>
                <a:miter/>
              </a:ln>
            </p:spPr>
            <p:txBody>
              <a:bodyPr rtlCol="0" anchor="ctr"/>
              <a:lstStyle/>
              <a:p>
                <a:endParaRPr lang="fr-FR"/>
              </a:p>
            </p:txBody>
          </p:sp>
          <p:sp>
            <p:nvSpPr>
              <p:cNvPr id="67" name="Gang">
                <a:extLst>
                  <a:ext uri="{FF2B5EF4-FFF2-40B4-BE49-F238E27FC236}">
                    <a16:creationId xmlns:a16="http://schemas.microsoft.com/office/drawing/2014/main" id="{974ECA1C-9E16-4FF7-8E28-97BE3151B803}"/>
                  </a:ext>
                </a:extLst>
              </p:cNvPr>
              <p:cNvSpPr/>
              <p:nvPr/>
            </p:nvSpPr>
            <p:spPr>
              <a:xfrm>
                <a:off x="7290126" y="4308609"/>
                <a:ext cx="43197" cy="8067"/>
              </a:xfrm>
              <a:custGeom>
                <a:avLst/>
                <a:gdLst>
                  <a:gd name="connsiteX0" fmla="*/ -227 w 43197"/>
                  <a:gd name="connsiteY0" fmla="*/ -356 h 8067"/>
                  <a:gd name="connsiteX1" fmla="*/ 39457 w 43197"/>
                  <a:gd name="connsiteY1" fmla="*/ 1140 h 8067"/>
                  <a:gd name="connsiteX2" fmla="*/ 39457 w 43197"/>
                  <a:gd name="connsiteY2" fmla="*/ 1140 h 8067"/>
                  <a:gd name="connsiteX3" fmla="*/ 42971 w 43197"/>
                  <a:gd name="connsiteY3" fmla="*/ 7646 h 8067"/>
                  <a:gd name="connsiteX4" fmla="*/ 42971 w 43197"/>
                  <a:gd name="connsiteY4" fmla="*/ 7646 h 8067"/>
                  <a:gd name="connsiteX5" fmla="*/ 3286 w 43197"/>
                  <a:gd name="connsiteY5" fmla="*/ 6085 h 8067"/>
                  <a:gd name="connsiteX6" fmla="*/ -227 w 43197"/>
                  <a:gd name="connsiteY6" fmla="*/ -421 h 8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197" h="8067">
                    <a:moveTo>
                      <a:pt x="-227" y="-356"/>
                    </a:moveTo>
                    <a:lnTo>
                      <a:pt x="39457" y="1140"/>
                    </a:lnTo>
                    <a:lnTo>
                      <a:pt x="39457" y="1140"/>
                    </a:lnTo>
                    <a:lnTo>
                      <a:pt x="42971" y="7646"/>
                    </a:lnTo>
                    <a:lnTo>
                      <a:pt x="42971" y="7646"/>
                    </a:lnTo>
                    <a:lnTo>
                      <a:pt x="3286" y="6085"/>
                    </a:lnTo>
                    <a:lnTo>
                      <a:pt x="-227" y="-421"/>
                    </a:lnTo>
                    <a:close/>
                  </a:path>
                </a:pathLst>
              </a:custGeom>
              <a:solidFill>
                <a:srgbClr val="1D1D1B"/>
              </a:solidFill>
              <a:ln w="6499" cap="flat">
                <a:noFill/>
                <a:prstDash val="solid"/>
                <a:miter/>
              </a:ln>
            </p:spPr>
            <p:txBody>
              <a:bodyPr rtlCol="0" anchor="ctr"/>
              <a:lstStyle/>
              <a:p>
                <a:endParaRPr lang="fr-FR"/>
              </a:p>
            </p:txBody>
          </p:sp>
          <p:sp>
            <p:nvSpPr>
              <p:cNvPr id="68" name="Gang">
                <a:extLst>
                  <a:ext uri="{FF2B5EF4-FFF2-40B4-BE49-F238E27FC236}">
                    <a16:creationId xmlns:a16="http://schemas.microsoft.com/office/drawing/2014/main" id="{5773A45B-7618-4650-BDC7-F125A3DB58E9}"/>
                  </a:ext>
                </a:extLst>
              </p:cNvPr>
              <p:cNvSpPr/>
              <p:nvPr/>
            </p:nvSpPr>
            <p:spPr>
              <a:xfrm>
                <a:off x="7313156" y="4278553"/>
                <a:ext cx="84379" cy="98235"/>
              </a:xfrm>
              <a:custGeom>
                <a:avLst/>
                <a:gdLst>
                  <a:gd name="connsiteX0" fmla="*/ 0 w 84379"/>
                  <a:gd name="connsiteY0" fmla="*/ 91535 h 98235"/>
                  <a:gd name="connsiteX1" fmla="*/ 80866 w 84379"/>
                  <a:gd name="connsiteY1" fmla="*/ 0 h 98235"/>
                  <a:gd name="connsiteX2" fmla="*/ 80866 w 84379"/>
                  <a:gd name="connsiteY2" fmla="*/ 0 h 98235"/>
                  <a:gd name="connsiteX3" fmla="*/ 84379 w 84379"/>
                  <a:gd name="connsiteY3" fmla="*/ 6701 h 98235"/>
                  <a:gd name="connsiteX4" fmla="*/ 84379 w 84379"/>
                  <a:gd name="connsiteY4" fmla="*/ 6701 h 98235"/>
                  <a:gd name="connsiteX5" fmla="*/ 3578 w 84379"/>
                  <a:gd name="connsiteY5" fmla="*/ 98236 h 98235"/>
                  <a:gd name="connsiteX6" fmla="*/ 0 w 84379"/>
                  <a:gd name="connsiteY6" fmla="*/ 91535 h 98235"/>
                  <a:gd name="connsiteX7" fmla="*/ 0 w 84379"/>
                  <a:gd name="connsiteY7" fmla="*/ 91535 h 98235"/>
                  <a:gd name="connsiteX8" fmla="*/ 0 w 84379"/>
                  <a:gd name="connsiteY8" fmla="*/ 91535 h 98235"/>
                  <a:gd name="connsiteX9" fmla="*/ 0 w 84379"/>
                  <a:gd name="connsiteY9" fmla="*/ 91535 h 98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4379" h="98235">
                    <a:moveTo>
                      <a:pt x="0" y="91535"/>
                    </a:moveTo>
                    <a:lnTo>
                      <a:pt x="80866" y="0"/>
                    </a:lnTo>
                    <a:lnTo>
                      <a:pt x="80866" y="0"/>
                    </a:lnTo>
                    <a:lnTo>
                      <a:pt x="84379" y="6701"/>
                    </a:lnTo>
                    <a:lnTo>
                      <a:pt x="84379" y="6701"/>
                    </a:lnTo>
                    <a:lnTo>
                      <a:pt x="3578" y="98236"/>
                    </a:lnTo>
                    <a:lnTo>
                      <a:pt x="0" y="91535"/>
                    </a:lnTo>
                    <a:lnTo>
                      <a:pt x="0" y="91535"/>
                    </a:lnTo>
                    <a:lnTo>
                      <a:pt x="0" y="91535"/>
                    </a:lnTo>
                    <a:lnTo>
                      <a:pt x="0" y="91535"/>
                    </a:lnTo>
                    <a:close/>
                  </a:path>
                </a:pathLst>
              </a:custGeom>
              <a:solidFill>
                <a:srgbClr val="1D1D1B"/>
              </a:solidFill>
              <a:ln w="6499" cap="flat">
                <a:noFill/>
                <a:prstDash val="solid"/>
                <a:miter/>
              </a:ln>
            </p:spPr>
            <p:txBody>
              <a:bodyPr rtlCol="0" anchor="ctr"/>
              <a:lstStyle/>
              <a:p>
                <a:endParaRPr lang="fr-FR"/>
              </a:p>
            </p:txBody>
          </p:sp>
          <p:sp>
            <p:nvSpPr>
              <p:cNvPr id="69" name="Gang">
                <a:extLst>
                  <a:ext uri="{FF2B5EF4-FFF2-40B4-BE49-F238E27FC236}">
                    <a16:creationId xmlns:a16="http://schemas.microsoft.com/office/drawing/2014/main" id="{56EAE099-A2FF-450A-AD87-09B4C8AE2577}"/>
                  </a:ext>
                </a:extLst>
              </p:cNvPr>
              <p:cNvSpPr/>
              <p:nvPr/>
            </p:nvSpPr>
            <p:spPr>
              <a:xfrm>
                <a:off x="7313156" y="4278553"/>
                <a:ext cx="84379" cy="98235"/>
              </a:xfrm>
              <a:custGeom>
                <a:avLst/>
                <a:gdLst>
                  <a:gd name="connsiteX0" fmla="*/ 0 w 84379"/>
                  <a:gd name="connsiteY0" fmla="*/ 91535 h 98235"/>
                  <a:gd name="connsiteX1" fmla="*/ 80866 w 84379"/>
                  <a:gd name="connsiteY1" fmla="*/ 0 h 98235"/>
                  <a:gd name="connsiteX2" fmla="*/ 80866 w 84379"/>
                  <a:gd name="connsiteY2" fmla="*/ 0 h 98235"/>
                  <a:gd name="connsiteX3" fmla="*/ 84379 w 84379"/>
                  <a:gd name="connsiteY3" fmla="*/ 6701 h 98235"/>
                  <a:gd name="connsiteX4" fmla="*/ 84379 w 84379"/>
                  <a:gd name="connsiteY4" fmla="*/ 6701 h 98235"/>
                  <a:gd name="connsiteX5" fmla="*/ 3578 w 84379"/>
                  <a:gd name="connsiteY5" fmla="*/ 98236 h 98235"/>
                  <a:gd name="connsiteX6" fmla="*/ 0 w 84379"/>
                  <a:gd name="connsiteY6" fmla="*/ 91535 h 98235"/>
                  <a:gd name="connsiteX7" fmla="*/ 0 w 84379"/>
                  <a:gd name="connsiteY7" fmla="*/ 91535 h 98235"/>
                  <a:gd name="connsiteX8" fmla="*/ 0 w 84379"/>
                  <a:gd name="connsiteY8" fmla="*/ 91535 h 98235"/>
                  <a:gd name="connsiteX9" fmla="*/ 0 w 84379"/>
                  <a:gd name="connsiteY9" fmla="*/ 91535 h 98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4379" h="98235">
                    <a:moveTo>
                      <a:pt x="0" y="91535"/>
                    </a:moveTo>
                    <a:lnTo>
                      <a:pt x="80866" y="0"/>
                    </a:lnTo>
                    <a:lnTo>
                      <a:pt x="80866" y="0"/>
                    </a:lnTo>
                    <a:lnTo>
                      <a:pt x="84379" y="6701"/>
                    </a:lnTo>
                    <a:lnTo>
                      <a:pt x="84379" y="6701"/>
                    </a:lnTo>
                    <a:lnTo>
                      <a:pt x="3578" y="98236"/>
                    </a:lnTo>
                    <a:lnTo>
                      <a:pt x="0" y="91535"/>
                    </a:lnTo>
                    <a:lnTo>
                      <a:pt x="0" y="91535"/>
                    </a:lnTo>
                    <a:lnTo>
                      <a:pt x="0" y="91535"/>
                    </a:lnTo>
                    <a:lnTo>
                      <a:pt x="0" y="91535"/>
                    </a:lnTo>
                    <a:close/>
                  </a:path>
                </a:pathLst>
              </a:custGeom>
              <a:solidFill>
                <a:srgbClr val="1D1D1B"/>
              </a:solidFill>
              <a:ln w="6499" cap="flat">
                <a:noFill/>
                <a:prstDash val="solid"/>
                <a:miter/>
              </a:ln>
            </p:spPr>
            <p:txBody>
              <a:bodyPr rtlCol="0" anchor="ctr"/>
              <a:lstStyle/>
              <a:p>
                <a:endParaRPr lang="fr-FR"/>
              </a:p>
            </p:txBody>
          </p:sp>
          <p:sp>
            <p:nvSpPr>
              <p:cNvPr id="70" name="Gang">
                <a:extLst>
                  <a:ext uri="{FF2B5EF4-FFF2-40B4-BE49-F238E27FC236}">
                    <a16:creationId xmlns:a16="http://schemas.microsoft.com/office/drawing/2014/main" id="{4541755A-921F-4293-9FEC-1B34D9ED1290}"/>
                  </a:ext>
                </a:extLst>
              </p:cNvPr>
              <p:cNvSpPr/>
              <p:nvPr/>
            </p:nvSpPr>
            <p:spPr>
              <a:xfrm>
                <a:off x="7254995" y="4394224"/>
                <a:ext cx="43393" cy="11059"/>
              </a:xfrm>
              <a:custGeom>
                <a:avLst/>
                <a:gdLst>
                  <a:gd name="connsiteX0" fmla="*/ 0 w 43393"/>
                  <a:gd name="connsiteY0" fmla="*/ 0 h 11059"/>
                  <a:gd name="connsiteX1" fmla="*/ 39880 w 43393"/>
                  <a:gd name="connsiteY1" fmla="*/ 4359 h 11059"/>
                  <a:gd name="connsiteX2" fmla="*/ 39880 w 43393"/>
                  <a:gd name="connsiteY2" fmla="*/ 4359 h 11059"/>
                  <a:gd name="connsiteX3" fmla="*/ 43393 w 43393"/>
                  <a:gd name="connsiteY3" fmla="*/ 11060 h 11059"/>
                  <a:gd name="connsiteX4" fmla="*/ 43393 w 43393"/>
                  <a:gd name="connsiteY4" fmla="*/ 11060 h 11059"/>
                  <a:gd name="connsiteX5" fmla="*/ 3513 w 43393"/>
                  <a:gd name="connsiteY5" fmla="*/ 6701 h 11059"/>
                  <a:gd name="connsiteX6" fmla="*/ 0 w 43393"/>
                  <a:gd name="connsiteY6" fmla="*/ 0 h 11059"/>
                  <a:gd name="connsiteX7" fmla="*/ 0 w 43393"/>
                  <a:gd name="connsiteY7" fmla="*/ 0 h 11059"/>
                  <a:gd name="connsiteX8" fmla="*/ 0 w 43393"/>
                  <a:gd name="connsiteY8" fmla="*/ 0 h 11059"/>
                  <a:gd name="connsiteX9" fmla="*/ 0 w 43393"/>
                  <a:gd name="connsiteY9" fmla="*/ 0 h 11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3393" h="11059">
                    <a:moveTo>
                      <a:pt x="0" y="0"/>
                    </a:moveTo>
                    <a:lnTo>
                      <a:pt x="39880" y="4359"/>
                    </a:lnTo>
                    <a:lnTo>
                      <a:pt x="39880" y="4359"/>
                    </a:lnTo>
                    <a:lnTo>
                      <a:pt x="43393" y="11060"/>
                    </a:lnTo>
                    <a:lnTo>
                      <a:pt x="43393" y="11060"/>
                    </a:lnTo>
                    <a:lnTo>
                      <a:pt x="3513" y="6701"/>
                    </a:lnTo>
                    <a:lnTo>
                      <a:pt x="0" y="0"/>
                    </a:lnTo>
                    <a:lnTo>
                      <a:pt x="0" y="0"/>
                    </a:lnTo>
                    <a:lnTo>
                      <a:pt x="0" y="0"/>
                    </a:lnTo>
                    <a:lnTo>
                      <a:pt x="0" y="0"/>
                    </a:lnTo>
                    <a:close/>
                  </a:path>
                </a:pathLst>
              </a:custGeom>
              <a:solidFill>
                <a:srgbClr val="1D1D1B"/>
              </a:solidFill>
              <a:ln w="6499" cap="flat">
                <a:noFill/>
                <a:prstDash val="solid"/>
                <a:miter/>
              </a:ln>
            </p:spPr>
            <p:txBody>
              <a:bodyPr rtlCol="0" anchor="ctr"/>
              <a:lstStyle/>
              <a:p>
                <a:endParaRPr lang="fr-FR"/>
              </a:p>
            </p:txBody>
          </p:sp>
          <p:sp>
            <p:nvSpPr>
              <p:cNvPr id="71" name="Gang">
                <a:extLst>
                  <a:ext uri="{FF2B5EF4-FFF2-40B4-BE49-F238E27FC236}">
                    <a16:creationId xmlns:a16="http://schemas.microsoft.com/office/drawing/2014/main" id="{600B89E0-1E3A-413D-945F-C14160E89EC1}"/>
                  </a:ext>
                </a:extLst>
              </p:cNvPr>
              <p:cNvSpPr/>
              <p:nvPr/>
            </p:nvSpPr>
            <p:spPr>
              <a:xfrm>
                <a:off x="7254995" y="4394224"/>
                <a:ext cx="43393" cy="11059"/>
              </a:xfrm>
              <a:custGeom>
                <a:avLst/>
                <a:gdLst>
                  <a:gd name="connsiteX0" fmla="*/ 0 w 43393"/>
                  <a:gd name="connsiteY0" fmla="*/ 0 h 11059"/>
                  <a:gd name="connsiteX1" fmla="*/ 39880 w 43393"/>
                  <a:gd name="connsiteY1" fmla="*/ 4359 h 11059"/>
                  <a:gd name="connsiteX2" fmla="*/ 39880 w 43393"/>
                  <a:gd name="connsiteY2" fmla="*/ 4359 h 11059"/>
                  <a:gd name="connsiteX3" fmla="*/ 43393 w 43393"/>
                  <a:gd name="connsiteY3" fmla="*/ 11060 h 11059"/>
                  <a:gd name="connsiteX4" fmla="*/ 43393 w 43393"/>
                  <a:gd name="connsiteY4" fmla="*/ 11060 h 11059"/>
                  <a:gd name="connsiteX5" fmla="*/ 3513 w 43393"/>
                  <a:gd name="connsiteY5" fmla="*/ 6701 h 11059"/>
                  <a:gd name="connsiteX6" fmla="*/ 0 w 43393"/>
                  <a:gd name="connsiteY6" fmla="*/ 0 h 11059"/>
                  <a:gd name="connsiteX7" fmla="*/ 0 w 43393"/>
                  <a:gd name="connsiteY7" fmla="*/ 0 h 11059"/>
                  <a:gd name="connsiteX8" fmla="*/ 0 w 43393"/>
                  <a:gd name="connsiteY8" fmla="*/ 0 h 11059"/>
                  <a:gd name="connsiteX9" fmla="*/ 0 w 43393"/>
                  <a:gd name="connsiteY9" fmla="*/ 0 h 11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3393" h="11059">
                    <a:moveTo>
                      <a:pt x="0" y="0"/>
                    </a:moveTo>
                    <a:lnTo>
                      <a:pt x="39880" y="4359"/>
                    </a:lnTo>
                    <a:lnTo>
                      <a:pt x="39880" y="4359"/>
                    </a:lnTo>
                    <a:lnTo>
                      <a:pt x="43393" y="11060"/>
                    </a:lnTo>
                    <a:lnTo>
                      <a:pt x="43393" y="11060"/>
                    </a:lnTo>
                    <a:lnTo>
                      <a:pt x="3513" y="6701"/>
                    </a:lnTo>
                    <a:lnTo>
                      <a:pt x="0" y="0"/>
                    </a:lnTo>
                    <a:lnTo>
                      <a:pt x="0" y="0"/>
                    </a:lnTo>
                    <a:lnTo>
                      <a:pt x="0" y="0"/>
                    </a:lnTo>
                    <a:lnTo>
                      <a:pt x="0" y="0"/>
                    </a:lnTo>
                    <a:close/>
                  </a:path>
                </a:pathLst>
              </a:custGeom>
              <a:solidFill>
                <a:srgbClr val="1D1D1B"/>
              </a:solidFill>
              <a:ln w="6499" cap="flat">
                <a:noFill/>
                <a:prstDash val="solid"/>
                <a:miter/>
              </a:ln>
            </p:spPr>
            <p:txBody>
              <a:bodyPr rtlCol="0" anchor="ctr"/>
              <a:lstStyle/>
              <a:p>
                <a:endParaRPr lang="fr-FR"/>
              </a:p>
            </p:txBody>
          </p:sp>
          <p:sp>
            <p:nvSpPr>
              <p:cNvPr id="72" name="Gang">
                <a:extLst>
                  <a:ext uri="{FF2B5EF4-FFF2-40B4-BE49-F238E27FC236}">
                    <a16:creationId xmlns:a16="http://schemas.microsoft.com/office/drawing/2014/main" id="{7648BEB4-9B0A-4785-9DFF-7287D6E13688}"/>
                  </a:ext>
                </a:extLst>
              </p:cNvPr>
              <p:cNvSpPr/>
              <p:nvPr/>
            </p:nvSpPr>
            <p:spPr>
              <a:xfrm>
                <a:off x="7195728" y="4370088"/>
                <a:ext cx="169799" cy="156787"/>
              </a:xfrm>
              <a:custGeom>
                <a:avLst/>
                <a:gdLst>
                  <a:gd name="connsiteX0" fmla="*/ 0 w 169799"/>
                  <a:gd name="connsiteY0" fmla="*/ 150087 h 156787"/>
                  <a:gd name="connsiteX1" fmla="*/ 141889 w 169799"/>
                  <a:gd name="connsiteY1" fmla="*/ 19517 h 156787"/>
                  <a:gd name="connsiteX2" fmla="*/ 166286 w 169799"/>
                  <a:gd name="connsiteY2" fmla="*/ 0 h 156787"/>
                  <a:gd name="connsiteX3" fmla="*/ 166286 w 169799"/>
                  <a:gd name="connsiteY3" fmla="*/ 0 h 156787"/>
                  <a:gd name="connsiteX4" fmla="*/ 169799 w 169799"/>
                  <a:gd name="connsiteY4" fmla="*/ 6701 h 156787"/>
                  <a:gd name="connsiteX5" fmla="*/ 169799 w 169799"/>
                  <a:gd name="connsiteY5" fmla="*/ 6701 h 156787"/>
                  <a:gd name="connsiteX6" fmla="*/ 145403 w 169799"/>
                  <a:gd name="connsiteY6" fmla="*/ 26218 h 156787"/>
                  <a:gd name="connsiteX7" fmla="*/ 3513 w 169799"/>
                  <a:gd name="connsiteY7" fmla="*/ 156788 h 156787"/>
                  <a:gd name="connsiteX8" fmla="*/ 0 w 169799"/>
                  <a:gd name="connsiteY8" fmla="*/ 150087 h 156787"/>
                  <a:gd name="connsiteX9" fmla="*/ 0 w 169799"/>
                  <a:gd name="connsiteY9" fmla="*/ 150087 h 156787"/>
                  <a:gd name="connsiteX10" fmla="*/ 0 w 169799"/>
                  <a:gd name="connsiteY10" fmla="*/ 150087 h 156787"/>
                  <a:gd name="connsiteX11" fmla="*/ 0 w 169799"/>
                  <a:gd name="connsiteY11" fmla="*/ 150087 h 1567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9799" h="156787">
                    <a:moveTo>
                      <a:pt x="0" y="150087"/>
                    </a:moveTo>
                    <a:lnTo>
                      <a:pt x="141889" y="19517"/>
                    </a:lnTo>
                    <a:lnTo>
                      <a:pt x="166286" y="0"/>
                    </a:lnTo>
                    <a:lnTo>
                      <a:pt x="166286" y="0"/>
                    </a:lnTo>
                    <a:lnTo>
                      <a:pt x="169799" y="6701"/>
                    </a:lnTo>
                    <a:lnTo>
                      <a:pt x="169799" y="6701"/>
                    </a:lnTo>
                    <a:lnTo>
                      <a:pt x="145403" y="26218"/>
                    </a:lnTo>
                    <a:lnTo>
                      <a:pt x="3513" y="156788"/>
                    </a:lnTo>
                    <a:lnTo>
                      <a:pt x="0" y="150087"/>
                    </a:lnTo>
                    <a:lnTo>
                      <a:pt x="0" y="150087"/>
                    </a:lnTo>
                    <a:lnTo>
                      <a:pt x="0" y="150087"/>
                    </a:lnTo>
                    <a:lnTo>
                      <a:pt x="0" y="150087"/>
                    </a:lnTo>
                    <a:close/>
                  </a:path>
                </a:pathLst>
              </a:custGeom>
              <a:solidFill>
                <a:srgbClr val="1D1D1B"/>
              </a:solidFill>
              <a:ln w="6499" cap="flat">
                <a:noFill/>
                <a:prstDash val="solid"/>
                <a:miter/>
              </a:ln>
            </p:spPr>
            <p:txBody>
              <a:bodyPr rtlCol="0" anchor="ctr"/>
              <a:lstStyle/>
              <a:p>
                <a:endParaRPr lang="fr-FR"/>
              </a:p>
            </p:txBody>
          </p:sp>
          <p:sp>
            <p:nvSpPr>
              <p:cNvPr id="73" name="Gang">
                <a:extLst>
                  <a:ext uri="{FF2B5EF4-FFF2-40B4-BE49-F238E27FC236}">
                    <a16:creationId xmlns:a16="http://schemas.microsoft.com/office/drawing/2014/main" id="{57F69707-C4D0-45EF-90D9-8681BC59A0D6}"/>
                  </a:ext>
                </a:extLst>
              </p:cNvPr>
              <p:cNvSpPr/>
              <p:nvPr/>
            </p:nvSpPr>
            <p:spPr>
              <a:xfrm>
                <a:off x="7195728" y="4370088"/>
                <a:ext cx="169799" cy="156787"/>
              </a:xfrm>
              <a:custGeom>
                <a:avLst/>
                <a:gdLst>
                  <a:gd name="connsiteX0" fmla="*/ 0 w 169799"/>
                  <a:gd name="connsiteY0" fmla="*/ 150087 h 156787"/>
                  <a:gd name="connsiteX1" fmla="*/ 141889 w 169799"/>
                  <a:gd name="connsiteY1" fmla="*/ 19517 h 156787"/>
                  <a:gd name="connsiteX2" fmla="*/ 166286 w 169799"/>
                  <a:gd name="connsiteY2" fmla="*/ 0 h 156787"/>
                  <a:gd name="connsiteX3" fmla="*/ 166286 w 169799"/>
                  <a:gd name="connsiteY3" fmla="*/ 0 h 156787"/>
                  <a:gd name="connsiteX4" fmla="*/ 169799 w 169799"/>
                  <a:gd name="connsiteY4" fmla="*/ 6701 h 156787"/>
                  <a:gd name="connsiteX5" fmla="*/ 169799 w 169799"/>
                  <a:gd name="connsiteY5" fmla="*/ 6701 h 156787"/>
                  <a:gd name="connsiteX6" fmla="*/ 145403 w 169799"/>
                  <a:gd name="connsiteY6" fmla="*/ 26218 h 156787"/>
                  <a:gd name="connsiteX7" fmla="*/ 3513 w 169799"/>
                  <a:gd name="connsiteY7" fmla="*/ 156788 h 156787"/>
                  <a:gd name="connsiteX8" fmla="*/ 0 w 169799"/>
                  <a:gd name="connsiteY8" fmla="*/ 150087 h 156787"/>
                  <a:gd name="connsiteX9" fmla="*/ 0 w 169799"/>
                  <a:gd name="connsiteY9" fmla="*/ 150087 h 156787"/>
                  <a:gd name="connsiteX10" fmla="*/ 0 w 169799"/>
                  <a:gd name="connsiteY10" fmla="*/ 150087 h 156787"/>
                  <a:gd name="connsiteX11" fmla="*/ 0 w 169799"/>
                  <a:gd name="connsiteY11" fmla="*/ 150087 h 1567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9799" h="156787">
                    <a:moveTo>
                      <a:pt x="0" y="150087"/>
                    </a:moveTo>
                    <a:lnTo>
                      <a:pt x="141889" y="19517"/>
                    </a:lnTo>
                    <a:lnTo>
                      <a:pt x="166286" y="0"/>
                    </a:lnTo>
                    <a:lnTo>
                      <a:pt x="166286" y="0"/>
                    </a:lnTo>
                    <a:lnTo>
                      <a:pt x="169799" y="6701"/>
                    </a:lnTo>
                    <a:lnTo>
                      <a:pt x="169799" y="6701"/>
                    </a:lnTo>
                    <a:lnTo>
                      <a:pt x="145403" y="26218"/>
                    </a:lnTo>
                    <a:lnTo>
                      <a:pt x="3513" y="156788"/>
                    </a:lnTo>
                    <a:lnTo>
                      <a:pt x="0" y="150087"/>
                    </a:lnTo>
                    <a:lnTo>
                      <a:pt x="0" y="150087"/>
                    </a:lnTo>
                    <a:lnTo>
                      <a:pt x="0" y="150087"/>
                    </a:lnTo>
                    <a:lnTo>
                      <a:pt x="0" y="150087"/>
                    </a:lnTo>
                    <a:close/>
                  </a:path>
                </a:pathLst>
              </a:custGeom>
              <a:solidFill>
                <a:srgbClr val="1D1D1B"/>
              </a:solidFill>
              <a:ln w="6499" cap="flat">
                <a:noFill/>
                <a:prstDash val="solid"/>
                <a:miter/>
              </a:ln>
            </p:spPr>
            <p:txBody>
              <a:bodyPr rtlCol="0" anchor="ctr"/>
              <a:lstStyle/>
              <a:p>
                <a:endParaRPr lang="fr-FR"/>
              </a:p>
            </p:txBody>
          </p:sp>
          <p:sp>
            <p:nvSpPr>
              <p:cNvPr id="74" name="Gang">
                <a:extLst>
                  <a:ext uri="{FF2B5EF4-FFF2-40B4-BE49-F238E27FC236}">
                    <a16:creationId xmlns:a16="http://schemas.microsoft.com/office/drawing/2014/main" id="{BB84B5AE-890F-4B18-B271-6C7FA2E2AC93}"/>
                  </a:ext>
                </a:extLst>
              </p:cNvPr>
              <p:cNvSpPr/>
              <p:nvPr/>
            </p:nvSpPr>
            <p:spPr>
              <a:xfrm>
                <a:off x="7195924" y="4142389"/>
                <a:ext cx="250794" cy="377851"/>
              </a:xfrm>
              <a:custGeom>
                <a:avLst/>
                <a:gdLst>
                  <a:gd name="connsiteX0" fmla="*/ 153633 w 250794"/>
                  <a:gd name="connsiteY0" fmla="*/ 134638 h 377851"/>
                  <a:gd name="connsiteX1" fmla="*/ 250567 w 250794"/>
                  <a:gd name="connsiteY1" fmla="*/ -421 h 377851"/>
                  <a:gd name="connsiteX2" fmla="*/ 93975 w 250794"/>
                  <a:gd name="connsiteY2" fmla="*/ 165865 h 377851"/>
                  <a:gd name="connsiteX3" fmla="*/ 133660 w 250794"/>
                  <a:gd name="connsiteY3" fmla="*/ 167361 h 377851"/>
                  <a:gd name="connsiteX4" fmla="*/ 59040 w 250794"/>
                  <a:gd name="connsiteY4" fmla="*/ 251415 h 377851"/>
                  <a:gd name="connsiteX5" fmla="*/ 98920 w 250794"/>
                  <a:gd name="connsiteY5" fmla="*/ 255839 h 377851"/>
                  <a:gd name="connsiteX6" fmla="*/ -227 w 250794"/>
                  <a:gd name="connsiteY6" fmla="*/ 377431 h 377851"/>
                  <a:gd name="connsiteX7" fmla="*/ 141597 w 250794"/>
                  <a:gd name="connsiteY7" fmla="*/ 246796 h 377851"/>
                  <a:gd name="connsiteX8" fmla="*/ 165993 w 250794"/>
                  <a:gd name="connsiteY8" fmla="*/ 227279 h 377851"/>
                  <a:gd name="connsiteX9" fmla="*/ 117200 w 250794"/>
                  <a:gd name="connsiteY9" fmla="*/ 227279 h 377851"/>
                  <a:gd name="connsiteX10" fmla="*/ 198067 w 250794"/>
                  <a:gd name="connsiteY10" fmla="*/ 135678 h 377851"/>
                  <a:gd name="connsiteX11" fmla="*/ 153827 w 250794"/>
                  <a:gd name="connsiteY11" fmla="*/ 134638 h 377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0794" h="377851">
                    <a:moveTo>
                      <a:pt x="153633" y="134638"/>
                    </a:moveTo>
                    <a:cubicBezTo>
                      <a:pt x="154088" y="134638"/>
                      <a:pt x="250567" y="-421"/>
                      <a:pt x="250567" y="-421"/>
                    </a:cubicBezTo>
                    <a:lnTo>
                      <a:pt x="93975" y="165865"/>
                    </a:lnTo>
                    <a:lnTo>
                      <a:pt x="133660" y="167361"/>
                    </a:lnTo>
                    <a:cubicBezTo>
                      <a:pt x="107637" y="195401"/>
                      <a:pt x="83436" y="223440"/>
                      <a:pt x="59040" y="251415"/>
                    </a:cubicBezTo>
                    <a:lnTo>
                      <a:pt x="98920" y="255839"/>
                    </a:lnTo>
                    <a:lnTo>
                      <a:pt x="-227" y="377431"/>
                    </a:lnTo>
                    <a:lnTo>
                      <a:pt x="141597" y="246796"/>
                    </a:lnTo>
                    <a:lnTo>
                      <a:pt x="165993" y="227279"/>
                    </a:lnTo>
                    <a:lnTo>
                      <a:pt x="117200" y="227279"/>
                    </a:lnTo>
                    <a:lnTo>
                      <a:pt x="198067" y="135678"/>
                    </a:lnTo>
                    <a:cubicBezTo>
                      <a:pt x="183884" y="134703"/>
                      <a:pt x="168595" y="134833"/>
                      <a:pt x="153827" y="134638"/>
                    </a:cubicBezTo>
                    <a:close/>
                  </a:path>
                </a:pathLst>
              </a:custGeom>
              <a:solidFill>
                <a:srgbClr val="FFE400"/>
              </a:solidFill>
              <a:ln w="6499" cap="flat">
                <a:noFill/>
                <a:prstDash val="solid"/>
                <a:miter/>
              </a:ln>
            </p:spPr>
            <p:txBody>
              <a:bodyPr rtlCol="0" anchor="ctr"/>
              <a:lstStyle/>
              <a:p>
                <a:endParaRPr lang="fr-FR"/>
              </a:p>
            </p:txBody>
          </p:sp>
          <p:sp>
            <p:nvSpPr>
              <p:cNvPr id="75" name="Gang">
                <a:extLst>
                  <a:ext uri="{FF2B5EF4-FFF2-40B4-BE49-F238E27FC236}">
                    <a16:creationId xmlns:a16="http://schemas.microsoft.com/office/drawing/2014/main" id="{91D535A0-4A08-4F6F-B702-AC5EA0C45A3C}"/>
                  </a:ext>
                </a:extLst>
              </p:cNvPr>
              <p:cNvSpPr/>
              <p:nvPr/>
            </p:nvSpPr>
            <p:spPr>
              <a:xfrm>
                <a:off x="7195924" y="4142389"/>
                <a:ext cx="250794" cy="377851"/>
              </a:xfrm>
              <a:custGeom>
                <a:avLst/>
                <a:gdLst>
                  <a:gd name="connsiteX0" fmla="*/ 153633 w 250794"/>
                  <a:gd name="connsiteY0" fmla="*/ 134638 h 377851"/>
                  <a:gd name="connsiteX1" fmla="*/ 250567 w 250794"/>
                  <a:gd name="connsiteY1" fmla="*/ -421 h 377851"/>
                  <a:gd name="connsiteX2" fmla="*/ 93975 w 250794"/>
                  <a:gd name="connsiteY2" fmla="*/ 165865 h 377851"/>
                  <a:gd name="connsiteX3" fmla="*/ 133660 w 250794"/>
                  <a:gd name="connsiteY3" fmla="*/ 167361 h 377851"/>
                  <a:gd name="connsiteX4" fmla="*/ 59040 w 250794"/>
                  <a:gd name="connsiteY4" fmla="*/ 251415 h 377851"/>
                  <a:gd name="connsiteX5" fmla="*/ 98920 w 250794"/>
                  <a:gd name="connsiteY5" fmla="*/ 255839 h 377851"/>
                  <a:gd name="connsiteX6" fmla="*/ -227 w 250794"/>
                  <a:gd name="connsiteY6" fmla="*/ 377431 h 377851"/>
                  <a:gd name="connsiteX7" fmla="*/ 141597 w 250794"/>
                  <a:gd name="connsiteY7" fmla="*/ 246796 h 377851"/>
                  <a:gd name="connsiteX8" fmla="*/ 165993 w 250794"/>
                  <a:gd name="connsiteY8" fmla="*/ 227279 h 377851"/>
                  <a:gd name="connsiteX9" fmla="*/ 117200 w 250794"/>
                  <a:gd name="connsiteY9" fmla="*/ 227279 h 377851"/>
                  <a:gd name="connsiteX10" fmla="*/ 198067 w 250794"/>
                  <a:gd name="connsiteY10" fmla="*/ 135678 h 377851"/>
                  <a:gd name="connsiteX11" fmla="*/ 153827 w 250794"/>
                  <a:gd name="connsiteY11" fmla="*/ 134638 h 377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0794" h="377851">
                    <a:moveTo>
                      <a:pt x="153633" y="134638"/>
                    </a:moveTo>
                    <a:cubicBezTo>
                      <a:pt x="154088" y="134638"/>
                      <a:pt x="250567" y="-421"/>
                      <a:pt x="250567" y="-421"/>
                    </a:cubicBezTo>
                    <a:lnTo>
                      <a:pt x="93975" y="165865"/>
                    </a:lnTo>
                    <a:lnTo>
                      <a:pt x="133660" y="167361"/>
                    </a:lnTo>
                    <a:cubicBezTo>
                      <a:pt x="107637" y="195401"/>
                      <a:pt x="83436" y="223440"/>
                      <a:pt x="59040" y="251415"/>
                    </a:cubicBezTo>
                    <a:lnTo>
                      <a:pt x="98920" y="255839"/>
                    </a:lnTo>
                    <a:lnTo>
                      <a:pt x="-227" y="377431"/>
                    </a:lnTo>
                    <a:lnTo>
                      <a:pt x="141597" y="246796"/>
                    </a:lnTo>
                    <a:lnTo>
                      <a:pt x="165993" y="227279"/>
                    </a:lnTo>
                    <a:lnTo>
                      <a:pt x="117200" y="227279"/>
                    </a:lnTo>
                    <a:lnTo>
                      <a:pt x="198067" y="135678"/>
                    </a:lnTo>
                    <a:cubicBezTo>
                      <a:pt x="183884" y="134703"/>
                      <a:pt x="168595" y="134833"/>
                      <a:pt x="153827" y="134638"/>
                    </a:cubicBezTo>
                    <a:close/>
                  </a:path>
                </a:pathLst>
              </a:custGeom>
              <a:solidFill>
                <a:srgbClr val="FFE400"/>
              </a:solidFill>
              <a:ln w="5524" cap="flat">
                <a:solidFill>
                  <a:srgbClr val="1D1D1B"/>
                </a:solidFill>
                <a:prstDash val="solid"/>
                <a:miter/>
              </a:ln>
            </p:spPr>
            <p:txBody>
              <a:bodyPr rtlCol="0" anchor="ctr"/>
              <a:lstStyle/>
              <a:p>
                <a:endParaRPr lang="fr-FR"/>
              </a:p>
            </p:txBody>
          </p:sp>
          <p:sp>
            <p:nvSpPr>
              <p:cNvPr id="76" name="Gang">
                <a:extLst>
                  <a:ext uri="{FF2B5EF4-FFF2-40B4-BE49-F238E27FC236}">
                    <a16:creationId xmlns:a16="http://schemas.microsoft.com/office/drawing/2014/main" id="{A0253BF7-2CB4-48D3-8571-63CAC1405B4C}"/>
                  </a:ext>
                </a:extLst>
              </p:cNvPr>
              <p:cNvSpPr/>
              <p:nvPr/>
            </p:nvSpPr>
            <p:spPr>
              <a:xfrm>
                <a:off x="7195924" y="4142389"/>
                <a:ext cx="250794" cy="377851"/>
              </a:xfrm>
              <a:custGeom>
                <a:avLst/>
                <a:gdLst>
                  <a:gd name="connsiteX0" fmla="*/ 153633 w 250794"/>
                  <a:gd name="connsiteY0" fmla="*/ 134638 h 377851"/>
                  <a:gd name="connsiteX1" fmla="*/ 250567 w 250794"/>
                  <a:gd name="connsiteY1" fmla="*/ -421 h 377851"/>
                  <a:gd name="connsiteX2" fmla="*/ 93975 w 250794"/>
                  <a:gd name="connsiteY2" fmla="*/ 165865 h 377851"/>
                  <a:gd name="connsiteX3" fmla="*/ 133660 w 250794"/>
                  <a:gd name="connsiteY3" fmla="*/ 167361 h 377851"/>
                  <a:gd name="connsiteX4" fmla="*/ 59040 w 250794"/>
                  <a:gd name="connsiteY4" fmla="*/ 251415 h 377851"/>
                  <a:gd name="connsiteX5" fmla="*/ 98920 w 250794"/>
                  <a:gd name="connsiteY5" fmla="*/ 255839 h 377851"/>
                  <a:gd name="connsiteX6" fmla="*/ -227 w 250794"/>
                  <a:gd name="connsiteY6" fmla="*/ 377431 h 377851"/>
                  <a:gd name="connsiteX7" fmla="*/ 141597 w 250794"/>
                  <a:gd name="connsiteY7" fmla="*/ 246796 h 377851"/>
                  <a:gd name="connsiteX8" fmla="*/ 165993 w 250794"/>
                  <a:gd name="connsiteY8" fmla="*/ 227279 h 377851"/>
                  <a:gd name="connsiteX9" fmla="*/ 117200 w 250794"/>
                  <a:gd name="connsiteY9" fmla="*/ 227279 h 377851"/>
                  <a:gd name="connsiteX10" fmla="*/ 198067 w 250794"/>
                  <a:gd name="connsiteY10" fmla="*/ 135678 h 377851"/>
                  <a:gd name="connsiteX11" fmla="*/ 153827 w 250794"/>
                  <a:gd name="connsiteY11" fmla="*/ 134638 h 377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0794" h="377851">
                    <a:moveTo>
                      <a:pt x="153633" y="134638"/>
                    </a:moveTo>
                    <a:cubicBezTo>
                      <a:pt x="154088" y="134638"/>
                      <a:pt x="250567" y="-421"/>
                      <a:pt x="250567" y="-421"/>
                    </a:cubicBezTo>
                    <a:lnTo>
                      <a:pt x="93975" y="165865"/>
                    </a:lnTo>
                    <a:lnTo>
                      <a:pt x="133660" y="167361"/>
                    </a:lnTo>
                    <a:cubicBezTo>
                      <a:pt x="107637" y="195401"/>
                      <a:pt x="83436" y="223440"/>
                      <a:pt x="59040" y="251415"/>
                    </a:cubicBezTo>
                    <a:lnTo>
                      <a:pt x="98920" y="255839"/>
                    </a:lnTo>
                    <a:lnTo>
                      <a:pt x="-227" y="377431"/>
                    </a:lnTo>
                    <a:lnTo>
                      <a:pt x="141597" y="246796"/>
                    </a:lnTo>
                    <a:lnTo>
                      <a:pt x="165993" y="227279"/>
                    </a:lnTo>
                    <a:lnTo>
                      <a:pt x="117200" y="227279"/>
                    </a:lnTo>
                    <a:lnTo>
                      <a:pt x="198067" y="135678"/>
                    </a:lnTo>
                    <a:cubicBezTo>
                      <a:pt x="183884" y="134703"/>
                      <a:pt x="168595" y="134833"/>
                      <a:pt x="153827" y="134638"/>
                    </a:cubicBezTo>
                    <a:close/>
                  </a:path>
                </a:pathLst>
              </a:custGeom>
              <a:noFill/>
              <a:ln w="5524" cap="flat">
                <a:solidFill>
                  <a:srgbClr val="1D1D1B"/>
                </a:solidFill>
                <a:prstDash val="solid"/>
                <a:miter/>
              </a:ln>
            </p:spPr>
            <p:txBody>
              <a:bodyPr rtlCol="0" anchor="ctr"/>
              <a:lstStyle/>
              <a:p>
                <a:endParaRPr lang="fr-FR"/>
              </a:p>
            </p:txBody>
          </p:sp>
        </p:grpSp>
      </p:grpSp>
      <p:grpSp>
        <p:nvGrpSpPr>
          <p:cNvPr id="77" name="CW">
            <a:extLst>
              <a:ext uri="{FF2B5EF4-FFF2-40B4-BE49-F238E27FC236}">
                <a16:creationId xmlns:a16="http://schemas.microsoft.com/office/drawing/2014/main" id="{8559B662-9321-464F-8DCE-A0030E560B26}"/>
              </a:ext>
            </a:extLst>
          </p:cNvPr>
          <p:cNvGrpSpPr/>
          <p:nvPr/>
        </p:nvGrpSpPr>
        <p:grpSpPr>
          <a:xfrm>
            <a:off x="5550684" y="2958676"/>
            <a:ext cx="1189775" cy="3900234"/>
            <a:chOff x="5550684" y="2958676"/>
            <a:chExt cx="1189775" cy="3900234"/>
          </a:xfrm>
        </p:grpSpPr>
        <p:sp>
          <p:nvSpPr>
            <p:cNvPr id="78" name="Gang">
              <a:extLst>
                <a:ext uri="{FF2B5EF4-FFF2-40B4-BE49-F238E27FC236}">
                  <a16:creationId xmlns:a16="http://schemas.microsoft.com/office/drawing/2014/main" id="{4B2C38B3-DE93-4FEF-8FB9-EFE4C7651990}"/>
                </a:ext>
              </a:extLst>
            </p:cNvPr>
            <p:cNvSpPr/>
            <p:nvPr/>
          </p:nvSpPr>
          <p:spPr>
            <a:xfrm>
              <a:off x="5826345" y="5108030"/>
              <a:ext cx="792978" cy="1750880"/>
            </a:xfrm>
            <a:custGeom>
              <a:avLst/>
              <a:gdLst>
                <a:gd name="connsiteX0" fmla="*/ 102626 w 792978"/>
                <a:gd name="connsiteY0" fmla="*/ 31913 h 1750880"/>
                <a:gd name="connsiteX1" fmla="*/ 168854 w 792978"/>
                <a:gd name="connsiteY1" fmla="*/ 784558 h 1750880"/>
                <a:gd name="connsiteX2" fmla="*/ 9595 w 792978"/>
                <a:gd name="connsiteY2" fmla="*/ 1750459 h 1750880"/>
                <a:gd name="connsiteX3" fmla="*/ 193511 w 792978"/>
                <a:gd name="connsiteY3" fmla="*/ 1750459 h 1750880"/>
                <a:gd name="connsiteX4" fmla="*/ 437995 w 792978"/>
                <a:gd name="connsiteY4" fmla="*/ 875312 h 1750880"/>
                <a:gd name="connsiteX5" fmla="*/ 632451 w 792978"/>
                <a:gd name="connsiteY5" fmla="*/ 1750459 h 1750880"/>
                <a:gd name="connsiteX6" fmla="*/ 792751 w 792978"/>
                <a:gd name="connsiteY6" fmla="*/ 1750459 h 1750880"/>
                <a:gd name="connsiteX7" fmla="*/ 691067 w 792978"/>
                <a:gd name="connsiteY7" fmla="*/ 848704 h 1750880"/>
                <a:gd name="connsiteX8" fmla="*/ 691067 w 792978"/>
                <a:gd name="connsiteY8" fmla="*/ -421 h 17508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92978" h="1750880">
                  <a:moveTo>
                    <a:pt x="102626" y="31913"/>
                  </a:moveTo>
                  <a:cubicBezTo>
                    <a:pt x="20459" y="147519"/>
                    <a:pt x="53378" y="256685"/>
                    <a:pt x="168854" y="784558"/>
                  </a:cubicBezTo>
                  <a:cubicBezTo>
                    <a:pt x="126437" y="871083"/>
                    <a:pt x="-42321" y="1333964"/>
                    <a:pt x="9595" y="1750459"/>
                  </a:cubicBezTo>
                  <a:lnTo>
                    <a:pt x="193511" y="1750459"/>
                  </a:lnTo>
                  <a:cubicBezTo>
                    <a:pt x="195658" y="1416261"/>
                    <a:pt x="405532" y="996318"/>
                    <a:pt x="437995" y="875312"/>
                  </a:cubicBezTo>
                  <a:cubicBezTo>
                    <a:pt x="437995" y="1011932"/>
                    <a:pt x="625750" y="1610847"/>
                    <a:pt x="632451" y="1750459"/>
                  </a:cubicBezTo>
                  <a:lnTo>
                    <a:pt x="792751" y="1750459"/>
                  </a:lnTo>
                  <a:cubicBezTo>
                    <a:pt x="792751" y="1750459"/>
                    <a:pt x="771152" y="1114006"/>
                    <a:pt x="691067" y="848704"/>
                  </a:cubicBezTo>
                  <a:cubicBezTo>
                    <a:pt x="699719" y="723989"/>
                    <a:pt x="773299" y="311463"/>
                    <a:pt x="691067" y="-421"/>
                  </a:cubicBezTo>
                  <a:close/>
                </a:path>
              </a:pathLst>
            </a:custGeom>
            <a:solidFill>
              <a:srgbClr val="070301"/>
            </a:solidFill>
            <a:ln w="6499" cap="flat">
              <a:noFill/>
              <a:prstDash val="solid"/>
              <a:miter/>
            </a:ln>
          </p:spPr>
          <p:txBody>
            <a:bodyPr rtlCol="0" anchor="ctr"/>
            <a:lstStyle/>
            <a:p>
              <a:endParaRPr lang="fr-FR"/>
            </a:p>
          </p:txBody>
        </p:sp>
        <p:sp>
          <p:nvSpPr>
            <p:cNvPr id="79" name="Gang">
              <a:extLst>
                <a:ext uri="{FF2B5EF4-FFF2-40B4-BE49-F238E27FC236}">
                  <a16:creationId xmlns:a16="http://schemas.microsoft.com/office/drawing/2014/main" id="{3A03C048-93A0-43F6-A659-A67B1AD5A33E}"/>
                </a:ext>
              </a:extLst>
            </p:cNvPr>
            <p:cNvSpPr/>
            <p:nvPr/>
          </p:nvSpPr>
          <p:spPr>
            <a:xfrm>
              <a:off x="6101209" y="4917413"/>
              <a:ext cx="381819" cy="226890"/>
            </a:xfrm>
            <a:custGeom>
              <a:avLst/>
              <a:gdLst>
                <a:gd name="connsiteX0" fmla="*/ 63594 w 381819"/>
                <a:gd name="connsiteY0" fmla="*/ 224481 h 226890"/>
                <a:gd name="connsiteX1" fmla="*/ 381592 w 381819"/>
                <a:gd name="connsiteY1" fmla="*/ 172045 h 226890"/>
                <a:gd name="connsiteX2" fmla="*/ 357586 w 381819"/>
                <a:gd name="connsiteY2" fmla="*/ -421 h 226890"/>
                <a:gd name="connsiteX3" fmla="*/ -227 w 381819"/>
                <a:gd name="connsiteY3" fmla="*/ 33214 h 226890"/>
              </a:gdLst>
              <a:ahLst/>
              <a:cxnLst>
                <a:cxn ang="0">
                  <a:pos x="connsiteX0" y="connsiteY0"/>
                </a:cxn>
                <a:cxn ang="0">
                  <a:pos x="connsiteX1" y="connsiteY1"/>
                </a:cxn>
                <a:cxn ang="0">
                  <a:pos x="connsiteX2" y="connsiteY2"/>
                </a:cxn>
                <a:cxn ang="0">
                  <a:pos x="connsiteX3" y="connsiteY3"/>
                </a:cxn>
              </a:cxnLst>
              <a:rect l="l" t="t" r="r" b="b"/>
              <a:pathLst>
                <a:path w="381819" h="226890">
                  <a:moveTo>
                    <a:pt x="63594" y="224481"/>
                  </a:moveTo>
                  <a:cubicBezTo>
                    <a:pt x="148168" y="230987"/>
                    <a:pt x="299425" y="223505"/>
                    <a:pt x="381592" y="172045"/>
                  </a:cubicBezTo>
                  <a:lnTo>
                    <a:pt x="357586" y="-421"/>
                  </a:lnTo>
                  <a:lnTo>
                    <a:pt x="-227" y="33214"/>
                  </a:lnTo>
                  <a:close/>
                </a:path>
              </a:pathLst>
            </a:custGeom>
            <a:solidFill>
              <a:srgbClr val="87501E"/>
            </a:solidFill>
            <a:ln w="6499" cap="flat">
              <a:noFill/>
              <a:prstDash val="solid"/>
              <a:miter/>
            </a:ln>
          </p:spPr>
          <p:txBody>
            <a:bodyPr rtlCol="0" anchor="ctr"/>
            <a:lstStyle/>
            <a:p>
              <a:endParaRPr lang="fr-FR"/>
            </a:p>
          </p:txBody>
        </p:sp>
        <p:sp>
          <p:nvSpPr>
            <p:cNvPr id="80" name="Gang">
              <a:extLst>
                <a:ext uri="{FF2B5EF4-FFF2-40B4-BE49-F238E27FC236}">
                  <a16:creationId xmlns:a16="http://schemas.microsoft.com/office/drawing/2014/main" id="{C93D4AB9-2F31-44E4-97CA-41A992124C5C}"/>
                </a:ext>
              </a:extLst>
            </p:cNvPr>
            <p:cNvSpPr/>
            <p:nvPr/>
          </p:nvSpPr>
          <p:spPr>
            <a:xfrm>
              <a:off x="6049325" y="4334697"/>
              <a:ext cx="399809" cy="719524"/>
            </a:xfrm>
            <a:custGeom>
              <a:avLst/>
              <a:gdLst>
                <a:gd name="connsiteX0" fmla="*/ 17502 w 399809"/>
                <a:gd name="connsiteY0" fmla="*/ 78819 h 719524"/>
                <a:gd name="connsiteX1" fmla="*/ 245202 w 399809"/>
                <a:gd name="connsiteY1" fmla="*/ -421 h 719524"/>
                <a:gd name="connsiteX2" fmla="*/ 373559 w 399809"/>
                <a:gd name="connsiteY2" fmla="*/ 374828 h 719524"/>
                <a:gd name="connsiteX3" fmla="*/ 399582 w 399809"/>
                <a:gd name="connsiteY3" fmla="*/ 658672 h 719524"/>
                <a:gd name="connsiteX4" fmla="*/ 115478 w 399809"/>
                <a:gd name="connsiteY4" fmla="*/ 718069 h 719524"/>
                <a:gd name="connsiteX5" fmla="*/ 17502 w 399809"/>
                <a:gd name="connsiteY5" fmla="*/ 78819 h 7195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9809" h="719524">
                  <a:moveTo>
                    <a:pt x="17502" y="78819"/>
                  </a:moveTo>
                  <a:lnTo>
                    <a:pt x="245202" y="-421"/>
                  </a:lnTo>
                  <a:lnTo>
                    <a:pt x="373559" y="374828"/>
                  </a:lnTo>
                  <a:lnTo>
                    <a:pt x="399582" y="658672"/>
                  </a:lnTo>
                  <a:cubicBezTo>
                    <a:pt x="399582" y="658672"/>
                    <a:pt x="292889" y="728348"/>
                    <a:pt x="115478" y="718069"/>
                  </a:cubicBezTo>
                  <a:cubicBezTo>
                    <a:pt x="-61933" y="707790"/>
                    <a:pt x="17502" y="78819"/>
                    <a:pt x="17502" y="78819"/>
                  </a:cubicBezTo>
                  <a:close/>
                </a:path>
              </a:pathLst>
            </a:custGeom>
            <a:solidFill>
              <a:srgbClr val="FFFFFF"/>
            </a:solidFill>
            <a:ln w="6499" cap="flat">
              <a:noFill/>
              <a:prstDash val="solid"/>
              <a:miter/>
            </a:ln>
          </p:spPr>
          <p:txBody>
            <a:bodyPr rtlCol="0" anchor="ctr"/>
            <a:lstStyle/>
            <a:p>
              <a:endParaRPr lang="fr-FR"/>
            </a:p>
          </p:txBody>
        </p:sp>
        <p:sp>
          <p:nvSpPr>
            <p:cNvPr id="81" name="Gang">
              <a:extLst>
                <a:ext uri="{FF2B5EF4-FFF2-40B4-BE49-F238E27FC236}">
                  <a16:creationId xmlns:a16="http://schemas.microsoft.com/office/drawing/2014/main" id="{B10F4F42-C7FA-42B2-8986-347AD4C2DA60}"/>
                </a:ext>
              </a:extLst>
            </p:cNvPr>
            <p:cNvSpPr/>
            <p:nvPr/>
          </p:nvSpPr>
          <p:spPr>
            <a:xfrm>
              <a:off x="5550684" y="3039431"/>
              <a:ext cx="1189449" cy="827635"/>
            </a:xfrm>
            <a:custGeom>
              <a:avLst/>
              <a:gdLst>
                <a:gd name="connsiteX0" fmla="*/ 154036 w 1189449"/>
                <a:gd name="connsiteY0" fmla="*/ 827215 h 827635"/>
                <a:gd name="connsiteX1" fmla="*/ 75967 w 1189449"/>
                <a:gd name="connsiteY1" fmla="*/ 481177 h 827635"/>
                <a:gd name="connsiteX2" fmla="*/ 31208 w 1189449"/>
                <a:gd name="connsiteY2" fmla="*/ 632369 h 827635"/>
                <a:gd name="connsiteX3" fmla="*/ 78830 w 1189449"/>
                <a:gd name="connsiteY3" fmla="*/ 286591 h 827635"/>
                <a:gd name="connsiteX4" fmla="*/ -215 w 1189449"/>
                <a:gd name="connsiteY4" fmla="*/ 47767 h 827635"/>
                <a:gd name="connsiteX5" fmla="*/ 153840 w 1189449"/>
                <a:gd name="connsiteY5" fmla="*/ 135203 h 827635"/>
                <a:gd name="connsiteX6" fmla="*/ 563700 w 1189449"/>
                <a:gd name="connsiteY6" fmla="*/ -376 h 827635"/>
                <a:gd name="connsiteX7" fmla="*/ 1058133 w 1189449"/>
                <a:gd name="connsiteY7" fmla="*/ 47767 h 827635"/>
                <a:gd name="connsiteX8" fmla="*/ 960548 w 1189449"/>
                <a:gd name="connsiteY8" fmla="*/ 110677 h 827635"/>
                <a:gd name="connsiteX9" fmla="*/ 1189223 w 1189449"/>
                <a:gd name="connsiteY9" fmla="*/ 38138 h 827635"/>
                <a:gd name="connsiteX10" fmla="*/ 983708 w 1189449"/>
                <a:gd name="connsiteY10" fmla="*/ 222445 h 8276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89449" h="827635">
                  <a:moveTo>
                    <a:pt x="154036" y="827215"/>
                  </a:moveTo>
                  <a:cubicBezTo>
                    <a:pt x="107845" y="802949"/>
                    <a:pt x="21319" y="639655"/>
                    <a:pt x="75967" y="481177"/>
                  </a:cubicBezTo>
                  <a:cubicBezTo>
                    <a:pt x="55734" y="500043"/>
                    <a:pt x="25483" y="588781"/>
                    <a:pt x="31208" y="632369"/>
                  </a:cubicBezTo>
                  <a:cubicBezTo>
                    <a:pt x="-475" y="596718"/>
                    <a:pt x="-36582" y="381834"/>
                    <a:pt x="78830" y="286591"/>
                  </a:cubicBezTo>
                  <a:cubicBezTo>
                    <a:pt x="75967" y="262130"/>
                    <a:pt x="1477" y="189721"/>
                    <a:pt x="-215" y="47767"/>
                  </a:cubicBezTo>
                  <a:cubicBezTo>
                    <a:pt x="26914" y="67284"/>
                    <a:pt x="106219" y="120761"/>
                    <a:pt x="153840" y="135203"/>
                  </a:cubicBezTo>
                  <a:cubicBezTo>
                    <a:pt x="198534" y="60193"/>
                    <a:pt x="342180" y="2097"/>
                    <a:pt x="563700" y="-376"/>
                  </a:cubicBezTo>
                  <a:cubicBezTo>
                    <a:pt x="813128" y="-3173"/>
                    <a:pt x="928540" y="124794"/>
                    <a:pt x="1058133" y="47767"/>
                  </a:cubicBezTo>
                  <a:cubicBezTo>
                    <a:pt x="1039397" y="78929"/>
                    <a:pt x="988652" y="104887"/>
                    <a:pt x="960548" y="110677"/>
                  </a:cubicBezTo>
                  <a:cubicBezTo>
                    <a:pt x="1016171" y="107749"/>
                    <a:pt x="1130151" y="86801"/>
                    <a:pt x="1189223" y="38138"/>
                  </a:cubicBezTo>
                  <a:cubicBezTo>
                    <a:pt x="1163200" y="97665"/>
                    <a:pt x="1083961" y="210149"/>
                    <a:pt x="983708" y="222445"/>
                  </a:cubicBezTo>
                  <a:close/>
                </a:path>
              </a:pathLst>
            </a:custGeom>
            <a:solidFill>
              <a:srgbClr val="3D2614"/>
            </a:solidFill>
            <a:ln w="6499" cap="flat">
              <a:noFill/>
              <a:prstDash val="solid"/>
              <a:miter/>
            </a:ln>
          </p:spPr>
          <p:txBody>
            <a:bodyPr rtlCol="0" anchor="ctr"/>
            <a:lstStyle/>
            <a:p>
              <a:endParaRPr lang="fr-FR"/>
            </a:p>
          </p:txBody>
        </p:sp>
        <p:sp>
          <p:nvSpPr>
            <p:cNvPr id="82" name="Gang">
              <a:extLst>
                <a:ext uri="{FF2B5EF4-FFF2-40B4-BE49-F238E27FC236}">
                  <a16:creationId xmlns:a16="http://schemas.microsoft.com/office/drawing/2014/main" id="{21ECFD74-3330-4F9A-82E1-D84F0A1B0D25}"/>
                </a:ext>
              </a:extLst>
            </p:cNvPr>
            <p:cNvSpPr/>
            <p:nvPr/>
          </p:nvSpPr>
          <p:spPr>
            <a:xfrm rot="-4878601">
              <a:off x="6073330" y="3465345"/>
              <a:ext cx="123998" cy="183200"/>
            </a:xfrm>
            <a:custGeom>
              <a:avLst/>
              <a:gdLst>
                <a:gd name="connsiteX0" fmla="*/ 123772 w 123998"/>
                <a:gd name="connsiteY0" fmla="*/ 91180 h 183200"/>
                <a:gd name="connsiteX1" fmla="*/ 61772 w 123998"/>
                <a:gd name="connsiteY1" fmla="*/ 182780 h 183200"/>
                <a:gd name="connsiteX2" fmla="*/ -227 w 123998"/>
                <a:gd name="connsiteY2" fmla="*/ 91180 h 183200"/>
                <a:gd name="connsiteX3" fmla="*/ 61772 w 123998"/>
                <a:gd name="connsiteY3" fmla="*/ -421 h 183200"/>
                <a:gd name="connsiteX4" fmla="*/ 123772 w 123998"/>
                <a:gd name="connsiteY4" fmla="*/ 91180 h 1832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998" h="183200">
                  <a:moveTo>
                    <a:pt x="123772" y="91180"/>
                  </a:moveTo>
                  <a:cubicBezTo>
                    <a:pt x="123772" y="141769"/>
                    <a:pt x="96014" y="182780"/>
                    <a:pt x="61772" y="182780"/>
                  </a:cubicBezTo>
                  <a:cubicBezTo>
                    <a:pt x="27531" y="182780"/>
                    <a:pt x="-227" y="141769"/>
                    <a:pt x="-227" y="91180"/>
                  </a:cubicBezTo>
                  <a:cubicBezTo>
                    <a:pt x="-227" y="40590"/>
                    <a:pt x="27531" y="-421"/>
                    <a:pt x="61772" y="-421"/>
                  </a:cubicBezTo>
                  <a:cubicBezTo>
                    <a:pt x="96013" y="-421"/>
                    <a:pt x="123772" y="40590"/>
                    <a:pt x="123772" y="91180"/>
                  </a:cubicBezTo>
                  <a:close/>
                </a:path>
              </a:pathLst>
            </a:custGeom>
            <a:solidFill>
              <a:srgbClr val="FFFFFF"/>
            </a:solidFill>
            <a:ln w="6499" cap="flat">
              <a:noFill/>
              <a:prstDash val="solid"/>
              <a:miter/>
            </a:ln>
          </p:spPr>
          <p:txBody>
            <a:bodyPr rtlCol="0" anchor="ctr"/>
            <a:lstStyle/>
            <a:p>
              <a:endParaRPr lang="fr-FR"/>
            </a:p>
          </p:txBody>
        </p:sp>
        <p:sp>
          <p:nvSpPr>
            <p:cNvPr id="83" name="Gang">
              <a:extLst>
                <a:ext uri="{FF2B5EF4-FFF2-40B4-BE49-F238E27FC236}">
                  <a16:creationId xmlns:a16="http://schemas.microsoft.com/office/drawing/2014/main" id="{5222A397-8E16-4418-B5CF-303FA0619C01}"/>
                </a:ext>
              </a:extLst>
            </p:cNvPr>
            <p:cNvSpPr/>
            <p:nvPr/>
          </p:nvSpPr>
          <p:spPr>
            <a:xfrm rot="-4878601">
              <a:off x="6073330" y="3465345"/>
              <a:ext cx="123998" cy="183200"/>
            </a:xfrm>
            <a:custGeom>
              <a:avLst/>
              <a:gdLst>
                <a:gd name="connsiteX0" fmla="*/ 123772 w 123998"/>
                <a:gd name="connsiteY0" fmla="*/ 91180 h 183200"/>
                <a:gd name="connsiteX1" fmla="*/ 61772 w 123998"/>
                <a:gd name="connsiteY1" fmla="*/ 182780 h 183200"/>
                <a:gd name="connsiteX2" fmla="*/ -227 w 123998"/>
                <a:gd name="connsiteY2" fmla="*/ 91180 h 183200"/>
                <a:gd name="connsiteX3" fmla="*/ 61772 w 123998"/>
                <a:gd name="connsiteY3" fmla="*/ -421 h 183200"/>
                <a:gd name="connsiteX4" fmla="*/ 123772 w 123998"/>
                <a:gd name="connsiteY4" fmla="*/ 91180 h 1832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998" h="183200">
                  <a:moveTo>
                    <a:pt x="123772" y="91180"/>
                  </a:moveTo>
                  <a:cubicBezTo>
                    <a:pt x="123772" y="141769"/>
                    <a:pt x="96014" y="182780"/>
                    <a:pt x="61772" y="182780"/>
                  </a:cubicBezTo>
                  <a:cubicBezTo>
                    <a:pt x="27531" y="182780"/>
                    <a:pt x="-227" y="141769"/>
                    <a:pt x="-227" y="91180"/>
                  </a:cubicBezTo>
                  <a:cubicBezTo>
                    <a:pt x="-227" y="40590"/>
                    <a:pt x="27531" y="-421"/>
                    <a:pt x="61772" y="-421"/>
                  </a:cubicBezTo>
                  <a:cubicBezTo>
                    <a:pt x="96013" y="-421"/>
                    <a:pt x="123772" y="40590"/>
                    <a:pt x="123772" y="91180"/>
                  </a:cubicBezTo>
                  <a:close/>
                </a:path>
              </a:pathLst>
            </a:custGeom>
            <a:solidFill>
              <a:srgbClr val="FFFFFF"/>
            </a:solidFill>
            <a:ln w="6499" cap="flat">
              <a:noFill/>
              <a:prstDash val="solid"/>
              <a:miter/>
            </a:ln>
          </p:spPr>
          <p:txBody>
            <a:bodyPr rtlCol="0" anchor="ctr"/>
            <a:lstStyle/>
            <a:p>
              <a:endParaRPr lang="fr-FR"/>
            </a:p>
          </p:txBody>
        </p:sp>
        <p:sp>
          <p:nvSpPr>
            <p:cNvPr id="84" name="Gang">
              <a:extLst>
                <a:ext uri="{FF2B5EF4-FFF2-40B4-BE49-F238E27FC236}">
                  <a16:creationId xmlns:a16="http://schemas.microsoft.com/office/drawing/2014/main" id="{954D4AB3-D5D9-441A-9209-6F809AD02079}"/>
                </a:ext>
              </a:extLst>
            </p:cNvPr>
            <p:cNvSpPr/>
            <p:nvPr/>
          </p:nvSpPr>
          <p:spPr>
            <a:xfrm>
              <a:off x="6451202" y="3521002"/>
              <a:ext cx="147706" cy="112597"/>
            </a:xfrm>
            <a:custGeom>
              <a:avLst/>
              <a:gdLst>
                <a:gd name="connsiteX0" fmla="*/ 147076 w 147706"/>
                <a:gd name="connsiteY0" fmla="*/ 48594 h 112597"/>
                <a:gd name="connsiteX1" fmla="*/ 65950 w 147706"/>
                <a:gd name="connsiteY1" fmla="*/ 61 h 112597"/>
                <a:gd name="connsiteX2" fmla="*/ 177 w 147706"/>
                <a:gd name="connsiteY2" fmla="*/ 63166 h 112597"/>
                <a:gd name="connsiteX3" fmla="*/ 81303 w 147706"/>
                <a:gd name="connsiteY3" fmla="*/ 111699 h 112597"/>
                <a:gd name="connsiteX4" fmla="*/ 147076 w 147706"/>
                <a:gd name="connsiteY4" fmla="*/ 48594 h 1125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706" h="112597">
                  <a:moveTo>
                    <a:pt x="147076" y="48594"/>
                  </a:moveTo>
                  <a:cubicBezTo>
                    <a:pt x="142848" y="17756"/>
                    <a:pt x="106545" y="-3972"/>
                    <a:pt x="65950" y="61"/>
                  </a:cubicBezTo>
                  <a:cubicBezTo>
                    <a:pt x="25354" y="4095"/>
                    <a:pt x="-4051" y="32590"/>
                    <a:pt x="177" y="63166"/>
                  </a:cubicBezTo>
                  <a:cubicBezTo>
                    <a:pt x="4406" y="93743"/>
                    <a:pt x="40773" y="115733"/>
                    <a:pt x="81303" y="111699"/>
                  </a:cubicBezTo>
                  <a:cubicBezTo>
                    <a:pt x="121834" y="107665"/>
                    <a:pt x="151305" y="79431"/>
                    <a:pt x="147076" y="48594"/>
                  </a:cubicBezTo>
                  <a:close/>
                </a:path>
              </a:pathLst>
            </a:custGeom>
            <a:solidFill>
              <a:srgbClr val="FFFFFF"/>
            </a:solidFill>
            <a:ln w="6499" cap="flat">
              <a:noFill/>
              <a:prstDash val="solid"/>
              <a:miter/>
            </a:ln>
          </p:spPr>
          <p:txBody>
            <a:bodyPr rtlCol="0" anchor="ctr"/>
            <a:lstStyle/>
            <a:p>
              <a:endParaRPr lang="fr-FR"/>
            </a:p>
          </p:txBody>
        </p:sp>
        <p:sp>
          <p:nvSpPr>
            <p:cNvPr id="85" name="Gang">
              <a:extLst>
                <a:ext uri="{FF2B5EF4-FFF2-40B4-BE49-F238E27FC236}">
                  <a16:creationId xmlns:a16="http://schemas.microsoft.com/office/drawing/2014/main" id="{5C96A127-BD1D-47D3-8A3E-E4279DACC7E3}"/>
                </a:ext>
              </a:extLst>
            </p:cNvPr>
            <p:cNvSpPr/>
            <p:nvPr/>
          </p:nvSpPr>
          <p:spPr>
            <a:xfrm>
              <a:off x="6397999" y="3532153"/>
              <a:ext cx="113849" cy="113849"/>
            </a:xfrm>
            <a:custGeom>
              <a:avLst/>
              <a:gdLst>
                <a:gd name="connsiteX0" fmla="*/ 113850 w 113849"/>
                <a:gd name="connsiteY0" fmla="*/ 56925 h 113849"/>
                <a:gd name="connsiteX1" fmla="*/ 56925 w 113849"/>
                <a:gd name="connsiteY1" fmla="*/ 113850 h 113849"/>
                <a:gd name="connsiteX2" fmla="*/ 0 w 113849"/>
                <a:gd name="connsiteY2" fmla="*/ 56925 h 113849"/>
                <a:gd name="connsiteX3" fmla="*/ 56925 w 113849"/>
                <a:gd name="connsiteY3" fmla="*/ 0 h 113849"/>
                <a:gd name="connsiteX4" fmla="*/ 113850 w 113849"/>
                <a:gd name="connsiteY4" fmla="*/ 56925 h 1138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3849" h="113849">
                  <a:moveTo>
                    <a:pt x="113850" y="56925"/>
                  </a:moveTo>
                  <a:cubicBezTo>
                    <a:pt x="113850" y="88364"/>
                    <a:pt x="88364" y="113850"/>
                    <a:pt x="56925" y="113850"/>
                  </a:cubicBezTo>
                  <a:cubicBezTo>
                    <a:pt x="25486" y="113850"/>
                    <a:pt x="0" y="88364"/>
                    <a:pt x="0" y="56925"/>
                  </a:cubicBezTo>
                  <a:cubicBezTo>
                    <a:pt x="0" y="25486"/>
                    <a:pt x="25486" y="0"/>
                    <a:pt x="56925" y="0"/>
                  </a:cubicBezTo>
                  <a:cubicBezTo>
                    <a:pt x="88364" y="0"/>
                    <a:pt x="113850" y="25486"/>
                    <a:pt x="113850" y="56925"/>
                  </a:cubicBezTo>
                  <a:close/>
                </a:path>
              </a:pathLst>
            </a:custGeom>
            <a:solidFill>
              <a:srgbClr val="A07513"/>
            </a:solidFill>
            <a:ln w="6499" cap="flat">
              <a:noFill/>
              <a:prstDash val="solid"/>
              <a:miter/>
            </a:ln>
          </p:spPr>
          <p:txBody>
            <a:bodyPr rtlCol="0" anchor="ctr"/>
            <a:lstStyle/>
            <a:p>
              <a:endParaRPr lang="fr-FR"/>
            </a:p>
          </p:txBody>
        </p:sp>
        <p:sp>
          <p:nvSpPr>
            <p:cNvPr id="86" name="Gang">
              <a:extLst>
                <a:ext uri="{FF2B5EF4-FFF2-40B4-BE49-F238E27FC236}">
                  <a16:creationId xmlns:a16="http://schemas.microsoft.com/office/drawing/2014/main" id="{95288187-8F03-401E-882A-4A6C6259F297}"/>
                </a:ext>
              </a:extLst>
            </p:cNvPr>
            <p:cNvSpPr/>
            <p:nvPr/>
          </p:nvSpPr>
          <p:spPr>
            <a:xfrm>
              <a:off x="6498512" y="3567740"/>
              <a:ext cx="26543" cy="26543"/>
            </a:xfrm>
            <a:custGeom>
              <a:avLst/>
              <a:gdLst>
                <a:gd name="connsiteX0" fmla="*/ 26543 w 26543"/>
                <a:gd name="connsiteY0" fmla="*/ 13272 h 26543"/>
                <a:gd name="connsiteX1" fmla="*/ 13272 w 26543"/>
                <a:gd name="connsiteY1" fmla="*/ 26543 h 26543"/>
                <a:gd name="connsiteX2" fmla="*/ 0 w 26543"/>
                <a:gd name="connsiteY2" fmla="*/ 13272 h 26543"/>
                <a:gd name="connsiteX3" fmla="*/ 13272 w 26543"/>
                <a:gd name="connsiteY3" fmla="*/ 0 h 26543"/>
                <a:gd name="connsiteX4" fmla="*/ 26543 w 26543"/>
                <a:gd name="connsiteY4" fmla="*/ 13272 h 265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543" h="26543">
                  <a:moveTo>
                    <a:pt x="26543" y="13272"/>
                  </a:moveTo>
                  <a:cubicBezTo>
                    <a:pt x="26543" y="20601"/>
                    <a:pt x="20602" y="26543"/>
                    <a:pt x="13272" y="26543"/>
                  </a:cubicBezTo>
                  <a:cubicBezTo>
                    <a:pt x="5942" y="26543"/>
                    <a:pt x="0" y="20601"/>
                    <a:pt x="0" y="13272"/>
                  </a:cubicBezTo>
                  <a:cubicBezTo>
                    <a:pt x="0" y="5942"/>
                    <a:pt x="5942" y="0"/>
                    <a:pt x="13272" y="0"/>
                  </a:cubicBezTo>
                  <a:cubicBezTo>
                    <a:pt x="20602" y="0"/>
                    <a:pt x="26543" y="5942"/>
                    <a:pt x="26543" y="13272"/>
                  </a:cubicBezTo>
                  <a:close/>
                </a:path>
              </a:pathLst>
            </a:custGeom>
            <a:solidFill>
              <a:srgbClr val="FFFFFF"/>
            </a:solidFill>
            <a:ln w="6499" cap="flat">
              <a:noFill/>
              <a:prstDash val="solid"/>
              <a:miter/>
            </a:ln>
          </p:spPr>
          <p:txBody>
            <a:bodyPr rtlCol="0" anchor="ctr"/>
            <a:lstStyle/>
            <a:p>
              <a:endParaRPr lang="fr-FR"/>
            </a:p>
          </p:txBody>
        </p:sp>
        <p:sp>
          <p:nvSpPr>
            <p:cNvPr id="87" name="Gang">
              <a:extLst>
                <a:ext uri="{FF2B5EF4-FFF2-40B4-BE49-F238E27FC236}">
                  <a16:creationId xmlns:a16="http://schemas.microsoft.com/office/drawing/2014/main" id="{D2E37C76-4DD3-4C1E-8DB8-82DEEC7C17FC}"/>
                </a:ext>
              </a:extLst>
            </p:cNvPr>
            <p:cNvSpPr/>
            <p:nvPr/>
          </p:nvSpPr>
          <p:spPr>
            <a:xfrm>
              <a:off x="5987554" y="3507757"/>
              <a:ext cx="113849" cy="113849"/>
            </a:xfrm>
            <a:custGeom>
              <a:avLst/>
              <a:gdLst>
                <a:gd name="connsiteX0" fmla="*/ 113850 w 113849"/>
                <a:gd name="connsiteY0" fmla="*/ 56925 h 113849"/>
                <a:gd name="connsiteX1" fmla="*/ 56925 w 113849"/>
                <a:gd name="connsiteY1" fmla="*/ 113850 h 113849"/>
                <a:gd name="connsiteX2" fmla="*/ 0 w 113849"/>
                <a:gd name="connsiteY2" fmla="*/ 56925 h 113849"/>
                <a:gd name="connsiteX3" fmla="*/ 56925 w 113849"/>
                <a:gd name="connsiteY3" fmla="*/ 0 h 113849"/>
                <a:gd name="connsiteX4" fmla="*/ 113850 w 113849"/>
                <a:gd name="connsiteY4" fmla="*/ 56925 h 1138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3849" h="113849">
                  <a:moveTo>
                    <a:pt x="113850" y="56925"/>
                  </a:moveTo>
                  <a:cubicBezTo>
                    <a:pt x="113850" y="88364"/>
                    <a:pt x="88364" y="113850"/>
                    <a:pt x="56925" y="113850"/>
                  </a:cubicBezTo>
                  <a:cubicBezTo>
                    <a:pt x="25486" y="113850"/>
                    <a:pt x="0" y="88364"/>
                    <a:pt x="0" y="56925"/>
                  </a:cubicBezTo>
                  <a:cubicBezTo>
                    <a:pt x="0" y="25486"/>
                    <a:pt x="25486" y="0"/>
                    <a:pt x="56925" y="0"/>
                  </a:cubicBezTo>
                  <a:cubicBezTo>
                    <a:pt x="88364" y="0"/>
                    <a:pt x="113850" y="25486"/>
                    <a:pt x="113850" y="56925"/>
                  </a:cubicBezTo>
                  <a:close/>
                </a:path>
              </a:pathLst>
            </a:custGeom>
            <a:solidFill>
              <a:srgbClr val="A07513"/>
            </a:solidFill>
            <a:ln w="6499" cap="flat">
              <a:noFill/>
              <a:prstDash val="solid"/>
              <a:miter/>
            </a:ln>
          </p:spPr>
          <p:txBody>
            <a:bodyPr rtlCol="0" anchor="ctr"/>
            <a:lstStyle/>
            <a:p>
              <a:endParaRPr lang="fr-FR"/>
            </a:p>
          </p:txBody>
        </p:sp>
        <p:sp>
          <p:nvSpPr>
            <p:cNvPr id="88" name="Gang">
              <a:extLst>
                <a:ext uri="{FF2B5EF4-FFF2-40B4-BE49-F238E27FC236}">
                  <a16:creationId xmlns:a16="http://schemas.microsoft.com/office/drawing/2014/main" id="{6331363C-A416-4F57-A7AE-001523BA2F04}"/>
                </a:ext>
              </a:extLst>
            </p:cNvPr>
            <p:cNvSpPr/>
            <p:nvPr/>
          </p:nvSpPr>
          <p:spPr>
            <a:xfrm>
              <a:off x="6088067" y="3543343"/>
              <a:ext cx="26543" cy="26543"/>
            </a:xfrm>
            <a:custGeom>
              <a:avLst/>
              <a:gdLst>
                <a:gd name="connsiteX0" fmla="*/ 26543 w 26543"/>
                <a:gd name="connsiteY0" fmla="*/ 13272 h 26543"/>
                <a:gd name="connsiteX1" fmla="*/ 13272 w 26543"/>
                <a:gd name="connsiteY1" fmla="*/ 26543 h 26543"/>
                <a:gd name="connsiteX2" fmla="*/ 0 w 26543"/>
                <a:gd name="connsiteY2" fmla="*/ 13272 h 26543"/>
                <a:gd name="connsiteX3" fmla="*/ 13272 w 26543"/>
                <a:gd name="connsiteY3" fmla="*/ 0 h 26543"/>
                <a:gd name="connsiteX4" fmla="*/ 26543 w 26543"/>
                <a:gd name="connsiteY4" fmla="*/ 13272 h 265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543" h="26543">
                  <a:moveTo>
                    <a:pt x="26543" y="13272"/>
                  </a:moveTo>
                  <a:cubicBezTo>
                    <a:pt x="26543" y="20601"/>
                    <a:pt x="20601" y="26543"/>
                    <a:pt x="13272" y="26543"/>
                  </a:cubicBezTo>
                  <a:cubicBezTo>
                    <a:pt x="5942" y="26543"/>
                    <a:pt x="0" y="20601"/>
                    <a:pt x="0" y="13272"/>
                  </a:cubicBezTo>
                  <a:cubicBezTo>
                    <a:pt x="0" y="5942"/>
                    <a:pt x="5942" y="0"/>
                    <a:pt x="13272" y="0"/>
                  </a:cubicBezTo>
                  <a:cubicBezTo>
                    <a:pt x="20601" y="0"/>
                    <a:pt x="26543" y="5942"/>
                    <a:pt x="26543" y="13272"/>
                  </a:cubicBezTo>
                  <a:close/>
                </a:path>
              </a:pathLst>
            </a:custGeom>
            <a:solidFill>
              <a:srgbClr val="FFFFFF"/>
            </a:solidFill>
            <a:ln w="6499" cap="flat">
              <a:noFill/>
              <a:prstDash val="solid"/>
              <a:miter/>
            </a:ln>
          </p:spPr>
          <p:txBody>
            <a:bodyPr rtlCol="0" anchor="ctr"/>
            <a:lstStyle/>
            <a:p>
              <a:endParaRPr lang="fr-FR"/>
            </a:p>
          </p:txBody>
        </p:sp>
        <p:sp>
          <p:nvSpPr>
            <p:cNvPr id="89" name="Gang">
              <a:extLst>
                <a:ext uri="{FF2B5EF4-FFF2-40B4-BE49-F238E27FC236}">
                  <a16:creationId xmlns:a16="http://schemas.microsoft.com/office/drawing/2014/main" id="{93FB6C2B-0397-4A76-BF52-2E0B2808FAF9}"/>
                </a:ext>
              </a:extLst>
            </p:cNvPr>
            <p:cNvSpPr/>
            <p:nvPr/>
          </p:nvSpPr>
          <p:spPr>
            <a:xfrm>
              <a:off x="5662961" y="3140445"/>
              <a:ext cx="962647" cy="1303678"/>
            </a:xfrm>
            <a:custGeom>
              <a:avLst/>
              <a:gdLst>
                <a:gd name="connsiteX0" fmla="*/ 871756 w 962647"/>
                <a:gd name="connsiteY0" fmla="*/ 121431 h 1303678"/>
                <a:gd name="connsiteX1" fmla="*/ 363400 w 962647"/>
                <a:gd name="connsiteY1" fmla="*/ -421 h 1303678"/>
                <a:gd name="connsiteX2" fmla="*/ 103757 w 962647"/>
                <a:gd name="connsiteY2" fmla="*/ 572081 h 1303678"/>
                <a:gd name="connsiteX3" fmla="*/ 2789 w 962647"/>
                <a:gd name="connsiteY3" fmla="*/ 655744 h 1303678"/>
                <a:gd name="connsiteX4" fmla="*/ 114557 w 962647"/>
                <a:gd name="connsiteY4" fmla="*/ 775059 h 1303678"/>
                <a:gd name="connsiteX5" fmla="*/ 264188 w 962647"/>
                <a:gd name="connsiteY5" fmla="*/ 904523 h 1303678"/>
                <a:gd name="connsiteX6" fmla="*/ 309728 w 962647"/>
                <a:gd name="connsiteY6" fmla="*/ 1042964 h 1303678"/>
                <a:gd name="connsiteX7" fmla="*/ 309728 w 962647"/>
                <a:gd name="connsiteY7" fmla="*/ 1105679 h 1303678"/>
                <a:gd name="connsiteX8" fmla="*/ 385454 w 962647"/>
                <a:gd name="connsiteY8" fmla="*/ 1303257 h 1303678"/>
                <a:gd name="connsiteX9" fmla="*/ 701306 w 962647"/>
                <a:gd name="connsiteY9" fmla="*/ 1126562 h 1303678"/>
                <a:gd name="connsiteX10" fmla="*/ 534760 w 962647"/>
                <a:gd name="connsiteY10" fmla="*/ 1110038 h 1303678"/>
                <a:gd name="connsiteX11" fmla="*/ 482715 w 962647"/>
                <a:gd name="connsiteY11" fmla="*/ 958910 h 1303678"/>
                <a:gd name="connsiteX12" fmla="*/ 904544 w 962647"/>
                <a:gd name="connsiteY12" fmla="*/ 773498 h 1303678"/>
                <a:gd name="connsiteX13" fmla="*/ 871756 w 962647"/>
                <a:gd name="connsiteY13" fmla="*/ 121431 h 1303678"/>
                <a:gd name="connsiteX14" fmla="*/ 562279 w 962647"/>
                <a:gd name="connsiteY14" fmla="*/ 429606 h 1303678"/>
                <a:gd name="connsiteX15" fmla="*/ 462352 w 962647"/>
                <a:gd name="connsiteY15" fmla="*/ 477033 h 1303678"/>
                <a:gd name="connsiteX16" fmla="*/ 381226 w 962647"/>
                <a:gd name="connsiteY16" fmla="*/ 401892 h 1303678"/>
                <a:gd name="connsiteX17" fmla="*/ 481088 w 962647"/>
                <a:gd name="connsiteY17" fmla="*/ 354465 h 1303678"/>
                <a:gd name="connsiteX18" fmla="*/ 562279 w 962647"/>
                <a:gd name="connsiteY18" fmla="*/ 429606 h 1303678"/>
                <a:gd name="connsiteX19" fmla="*/ 869544 w 962647"/>
                <a:gd name="connsiteY19" fmla="*/ 492256 h 1303678"/>
                <a:gd name="connsiteX20" fmla="*/ 788418 w 962647"/>
                <a:gd name="connsiteY20" fmla="*/ 443724 h 1303678"/>
                <a:gd name="connsiteX21" fmla="*/ 854190 w 962647"/>
                <a:gd name="connsiteY21" fmla="*/ 380618 h 1303678"/>
                <a:gd name="connsiteX22" fmla="*/ 935316 w 962647"/>
                <a:gd name="connsiteY22" fmla="*/ 429151 h 1303678"/>
                <a:gd name="connsiteX23" fmla="*/ 869544 w 962647"/>
                <a:gd name="connsiteY23" fmla="*/ 492256 h 1303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62647" h="1303678">
                  <a:moveTo>
                    <a:pt x="871756" y="121431"/>
                  </a:moveTo>
                  <a:cubicBezTo>
                    <a:pt x="653294" y="191367"/>
                    <a:pt x="438346" y="61579"/>
                    <a:pt x="363400" y="-421"/>
                  </a:cubicBezTo>
                  <a:cubicBezTo>
                    <a:pt x="373484" y="273599"/>
                    <a:pt x="152810" y="556272"/>
                    <a:pt x="103757" y="572081"/>
                  </a:cubicBezTo>
                  <a:cubicBezTo>
                    <a:pt x="37399" y="472544"/>
                    <a:pt x="-13345" y="561997"/>
                    <a:pt x="2789" y="655744"/>
                  </a:cubicBezTo>
                  <a:cubicBezTo>
                    <a:pt x="18923" y="749492"/>
                    <a:pt x="79231" y="781175"/>
                    <a:pt x="114557" y="775059"/>
                  </a:cubicBezTo>
                  <a:cubicBezTo>
                    <a:pt x="138368" y="818647"/>
                    <a:pt x="227106" y="889364"/>
                    <a:pt x="264188" y="904523"/>
                  </a:cubicBezTo>
                  <a:lnTo>
                    <a:pt x="309728" y="1042964"/>
                  </a:lnTo>
                  <a:lnTo>
                    <a:pt x="309728" y="1105679"/>
                  </a:lnTo>
                  <a:lnTo>
                    <a:pt x="385454" y="1303257"/>
                  </a:lnTo>
                  <a:cubicBezTo>
                    <a:pt x="590970" y="1293174"/>
                    <a:pt x="655896" y="1203069"/>
                    <a:pt x="701306" y="1126562"/>
                  </a:cubicBezTo>
                  <a:lnTo>
                    <a:pt x="534760" y="1110038"/>
                  </a:lnTo>
                  <a:lnTo>
                    <a:pt x="482715" y="958910"/>
                  </a:lnTo>
                  <a:cubicBezTo>
                    <a:pt x="482715" y="958910"/>
                    <a:pt x="772609" y="986755"/>
                    <a:pt x="904544" y="773498"/>
                  </a:cubicBezTo>
                  <a:cubicBezTo>
                    <a:pt x="1036480" y="560241"/>
                    <a:pt x="906366" y="199304"/>
                    <a:pt x="871756" y="121431"/>
                  </a:cubicBezTo>
                  <a:close/>
                  <a:moveTo>
                    <a:pt x="562279" y="429606"/>
                  </a:moveTo>
                  <a:cubicBezTo>
                    <a:pt x="557140" y="463436"/>
                    <a:pt x="512381" y="484710"/>
                    <a:pt x="462352" y="477033"/>
                  </a:cubicBezTo>
                  <a:cubicBezTo>
                    <a:pt x="412323" y="469356"/>
                    <a:pt x="376021" y="435787"/>
                    <a:pt x="381226" y="401892"/>
                  </a:cubicBezTo>
                  <a:cubicBezTo>
                    <a:pt x="386430" y="367997"/>
                    <a:pt x="431125" y="346789"/>
                    <a:pt x="481088" y="354465"/>
                  </a:cubicBezTo>
                  <a:cubicBezTo>
                    <a:pt x="531052" y="362142"/>
                    <a:pt x="567484" y="395712"/>
                    <a:pt x="562279" y="429606"/>
                  </a:cubicBezTo>
                  <a:close/>
                  <a:moveTo>
                    <a:pt x="869544" y="492256"/>
                  </a:moveTo>
                  <a:cubicBezTo>
                    <a:pt x="829013" y="496290"/>
                    <a:pt x="792646" y="474561"/>
                    <a:pt x="788418" y="443724"/>
                  </a:cubicBezTo>
                  <a:cubicBezTo>
                    <a:pt x="784189" y="412887"/>
                    <a:pt x="813660" y="384652"/>
                    <a:pt x="854190" y="380618"/>
                  </a:cubicBezTo>
                  <a:cubicBezTo>
                    <a:pt x="894721" y="376585"/>
                    <a:pt x="931088" y="398314"/>
                    <a:pt x="935316" y="429151"/>
                  </a:cubicBezTo>
                  <a:cubicBezTo>
                    <a:pt x="939545" y="459988"/>
                    <a:pt x="910075" y="488222"/>
                    <a:pt x="869544" y="492256"/>
                  </a:cubicBezTo>
                  <a:close/>
                </a:path>
              </a:pathLst>
            </a:custGeom>
            <a:solidFill>
              <a:srgbClr val="87501E"/>
            </a:solidFill>
            <a:ln w="6499" cap="flat">
              <a:noFill/>
              <a:prstDash val="solid"/>
              <a:miter/>
            </a:ln>
          </p:spPr>
          <p:txBody>
            <a:bodyPr rtlCol="0" anchor="ctr"/>
            <a:lstStyle/>
            <a:p>
              <a:endParaRPr lang="fr-FR"/>
            </a:p>
          </p:txBody>
        </p:sp>
        <p:sp>
          <p:nvSpPr>
            <p:cNvPr id="92" name="Gang">
              <a:extLst>
                <a:ext uri="{FF2B5EF4-FFF2-40B4-BE49-F238E27FC236}">
                  <a16:creationId xmlns:a16="http://schemas.microsoft.com/office/drawing/2014/main" id="{E1EA532A-4015-444A-8770-BB4F561339D0}"/>
                </a:ext>
              </a:extLst>
            </p:cNvPr>
            <p:cNvSpPr/>
            <p:nvPr/>
          </p:nvSpPr>
          <p:spPr>
            <a:xfrm>
              <a:off x="6080065" y="3773060"/>
              <a:ext cx="353324" cy="187234"/>
            </a:xfrm>
            <a:custGeom>
              <a:avLst/>
              <a:gdLst>
                <a:gd name="connsiteX0" fmla="*/ 162415 w 353324"/>
                <a:gd name="connsiteY0" fmla="*/ 95083 h 187234"/>
                <a:gd name="connsiteX1" fmla="*/ 60927 w 353324"/>
                <a:gd name="connsiteY1" fmla="*/ 20463 h 187234"/>
                <a:gd name="connsiteX2" fmla="*/ -227 w 353324"/>
                <a:gd name="connsiteY2" fmla="*/ -421 h 187234"/>
                <a:gd name="connsiteX3" fmla="*/ 169962 w 353324"/>
                <a:gd name="connsiteY3" fmla="*/ 186814 h 187234"/>
                <a:gd name="connsiteX4" fmla="*/ 353098 w 353324"/>
                <a:gd name="connsiteY4" fmla="*/ 119284 h 187234"/>
                <a:gd name="connsiteX5" fmla="*/ 309705 w 353324"/>
                <a:gd name="connsiteY5" fmla="*/ 104581 h 187234"/>
                <a:gd name="connsiteX6" fmla="*/ 162415 w 353324"/>
                <a:gd name="connsiteY6" fmla="*/ 95083 h 1872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3324" h="187234">
                  <a:moveTo>
                    <a:pt x="162415" y="95083"/>
                  </a:moveTo>
                  <a:cubicBezTo>
                    <a:pt x="115379" y="74915"/>
                    <a:pt x="81615" y="49543"/>
                    <a:pt x="60927" y="20463"/>
                  </a:cubicBezTo>
                  <a:lnTo>
                    <a:pt x="-227" y="-421"/>
                  </a:lnTo>
                  <a:cubicBezTo>
                    <a:pt x="27162" y="101524"/>
                    <a:pt x="169962" y="186814"/>
                    <a:pt x="169962" y="186814"/>
                  </a:cubicBezTo>
                  <a:cubicBezTo>
                    <a:pt x="250698" y="174518"/>
                    <a:pt x="353098" y="119284"/>
                    <a:pt x="353098" y="119284"/>
                  </a:cubicBezTo>
                  <a:lnTo>
                    <a:pt x="309705" y="104581"/>
                  </a:lnTo>
                  <a:cubicBezTo>
                    <a:pt x="263774" y="111282"/>
                    <a:pt x="204833" y="113169"/>
                    <a:pt x="162415" y="95083"/>
                  </a:cubicBezTo>
                  <a:close/>
                </a:path>
              </a:pathLst>
            </a:custGeom>
            <a:solidFill>
              <a:srgbClr val="3D2614"/>
            </a:solidFill>
            <a:ln w="6499" cap="flat">
              <a:noFill/>
              <a:prstDash val="solid"/>
              <a:miter/>
            </a:ln>
          </p:spPr>
          <p:txBody>
            <a:bodyPr rtlCol="0" anchor="ctr"/>
            <a:lstStyle/>
            <a:p>
              <a:endParaRPr lang="fr-FR"/>
            </a:p>
          </p:txBody>
        </p:sp>
        <p:sp>
          <p:nvSpPr>
            <p:cNvPr id="94" name="Gang">
              <a:extLst>
                <a:ext uri="{FF2B5EF4-FFF2-40B4-BE49-F238E27FC236}">
                  <a16:creationId xmlns:a16="http://schemas.microsoft.com/office/drawing/2014/main" id="{62F80AAC-CD5A-4CCD-8622-7CF9C14F0227}"/>
                </a:ext>
              </a:extLst>
            </p:cNvPr>
            <p:cNvSpPr/>
            <p:nvPr/>
          </p:nvSpPr>
          <p:spPr>
            <a:xfrm>
              <a:off x="6141219" y="3793943"/>
              <a:ext cx="248452" cy="88891"/>
            </a:xfrm>
            <a:custGeom>
              <a:avLst/>
              <a:gdLst>
                <a:gd name="connsiteX0" fmla="*/ 101262 w 248452"/>
                <a:gd name="connsiteY0" fmla="*/ 74199 h 88891"/>
                <a:gd name="connsiteX1" fmla="*/ 248226 w 248452"/>
                <a:gd name="connsiteY1" fmla="*/ 83698 h 88891"/>
                <a:gd name="connsiteX2" fmla="*/ -227 w 248452"/>
                <a:gd name="connsiteY2" fmla="*/ -421 h 88891"/>
                <a:gd name="connsiteX3" fmla="*/ 101262 w 248452"/>
                <a:gd name="connsiteY3" fmla="*/ 74199 h 88891"/>
              </a:gdLst>
              <a:ahLst/>
              <a:cxnLst>
                <a:cxn ang="0">
                  <a:pos x="connsiteX0" y="connsiteY0"/>
                </a:cxn>
                <a:cxn ang="0">
                  <a:pos x="connsiteX1" y="connsiteY1"/>
                </a:cxn>
                <a:cxn ang="0">
                  <a:pos x="connsiteX2" y="connsiteY2"/>
                </a:cxn>
                <a:cxn ang="0">
                  <a:pos x="connsiteX3" y="connsiteY3"/>
                </a:cxn>
              </a:cxnLst>
              <a:rect l="l" t="t" r="r" b="b"/>
              <a:pathLst>
                <a:path w="248452" h="88891">
                  <a:moveTo>
                    <a:pt x="101262" y="74199"/>
                  </a:moveTo>
                  <a:cubicBezTo>
                    <a:pt x="143484" y="92285"/>
                    <a:pt x="202425" y="90399"/>
                    <a:pt x="248226" y="83698"/>
                  </a:cubicBezTo>
                  <a:lnTo>
                    <a:pt x="-227" y="-421"/>
                  </a:lnTo>
                  <a:cubicBezTo>
                    <a:pt x="20656" y="28595"/>
                    <a:pt x="54420" y="54032"/>
                    <a:pt x="101262" y="74199"/>
                  </a:cubicBezTo>
                  <a:close/>
                </a:path>
              </a:pathLst>
            </a:custGeom>
            <a:solidFill>
              <a:srgbClr val="FFFFFF"/>
            </a:solidFill>
            <a:ln w="6499" cap="flat">
              <a:noFill/>
              <a:prstDash val="solid"/>
              <a:miter/>
            </a:ln>
          </p:spPr>
          <p:txBody>
            <a:bodyPr rtlCol="0" anchor="ctr"/>
            <a:lstStyle/>
            <a:p>
              <a:endParaRPr lang="fr-FR"/>
            </a:p>
          </p:txBody>
        </p:sp>
        <p:sp>
          <p:nvSpPr>
            <p:cNvPr id="97" name="Gang">
              <a:extLst>
                <a:ext uri="{FF2B5EF4-FFF2-40B4-BE49-F238E27FC236}">
                  <a16:creationId xmlns:a16="http://schemas.microsoft.com/office/drawing/2014/main" id="{07294D8C-6D94-43A2-9DB8-810BCA7F5FE1}"/>
                </a:ext>
              </a:extLst>
            </p:cNvPr>
            <p:cNvSpPr/>
            <p:nvPr/>
          </p:nvSpPr>
          <p:spPr>
            <a:xfrm>
              <a:off x="6467870" y="3409781"/>
              <a:ext cx="122632" cy="60893"/>
            </a:xfrm>
            <a:custGeom>
              <a:avLst/>
              <a:gdLst>
                <a:gd name="connsiteX0" fmla="*/ -227 w 122632"/>
                <a:gd name="connsiteY0" fmla="*/ -421 h 60893"/>
                <a:gd name="connsiteX1" fmla="*/ -227 w 122632"/>
                <a:gd name="connsiteY1" fmla="*/ 48957 h 60893"/>
                <a:gd name="connsiteX2" fmla="*/ 122405 w 122632"/>
                <a:gd name="connsiteY2" fmla="*/ 60472 h 60893"/>
                <a:gd name="connsiteX3" fmla="*/ -227 w 122632"/>
                <a:gd name="connsiteY3" fmla="*/ -421 h 60893"/>
              </a:gdLst>
              <a:ahLst/>
              <a:cxnLst>
                <a:cxn ang="0">
                  <a:pos x="connsiteX0" y="connsiteY0"/>
                </a:cxn>
                <a:cxn ang="0">
                  <a:pos x="connsiteX1" y="connsiteY1"/>
                </a:cxn>
                <a:cxn ang="0">
                  <a:pos x="connsiteX2" y="connsiteY2"/>
                </a:cxn>
                <a:cxn ang="0">
                  <a:pos x="connsiteX3" y="connsiteY3"/>
                </a:cxn>
              </a:cxnLst>
              <a:rect l="l" t="t" r="r" b="b"/>
              <a:pathLst>
                <a:path w="122632" h="60893">
                  <a:moveTo>
                    <a:pt x="-227" y="-421"/>
                  </a:moveTo>
                  <a:lnTo>
                    <a:pt x="-227" y="48957"/>
                  </a:lnTo>
                  <a:cubicBezTo>
                    <a:pt x="-227" y="48957"/>
                    <a:pt x="95016" y="50389"/>
                    <a:pt x="122405" y="60472"/>
                  </a:cubicBezTo>
                  <a:cubicBezTo>
                    <a:pt x="105101" y="35946"/>
                    <a:pt x="103669" y="3613"/>
                    <a:pt x="-227" y="-421"/>
                  </a:cubicBezTo>
                  <a:close/>
                </a:path>
              </a:pathLst>
            </a:custGeom>
            <a:solidFill>
              <a:srgbClr val="3D2614"/>
            </a:solidFill>
            <a:ln w="6499" cap="flat">
              <a:noFill/>
              <a:prstDash val="solid"/>
              <a:miter/>
            </a:ln>
          </p:spPr>
          <p:txBody>
            <a:bodyPr rtlCol="0" anchor="ctr"/>
            <a:lstStyle/>
            <a:p>
              <a:endParaRPr lang="fr-FR"/>
            </a:p>
          </p:txBody>
        </p:sp>
        <p:sp>
          <p:nvSpPr>
            <p:cNvPr id="98" name="Gang">
              <a:extLst>
                <a:ext uri="{FF2B5EF4-FFF2-40B4-BE49-F238E27FC236}">
                  <a16:creationId xmlns:a16="http://schemas.microsoft.com/office/drawing/2014/main" id="{93B45241-3189-470A-AD34-13383B0BE4B1}"/>
                </a:ext>
              </a:extLst>
            </p:cNvPr>
            <p:cNvSpPr/>
            <p:nvPr/>
          </p:nvSpPr>
          <p:spPr>
            <a:xfrm>
              <a:off x="6025092" y="3380643"/>
              <a:ext cx="207727" cy="58348"/>
            </a:xfrm>
            <a:custGeom>
              <a:avLst/>
              <a:gdLst>
                <a:gd name="connsiteX0" fmla="*/ 207500 w 207727"/>
                <a:gd name="connsiteY0" fmla="*/ 13169 h 58348"/>
                <a:gd name="connsiteX1" fmla="*/ 188763 w 207727"/>
                <a:gd name="connsiteY1" fmla="*/ 57928 h 58348"/>
                <a:gd name="connsiteX2" fmla="*/ -227 w 207727"/>
                <a:gd name="connsiteY2" fmla="*/ 44916 h 58348"/>
                <a:gd name="connsiteX3" fmla="*/ 207500 w 207727"/>
                <a:gd name="connsiteY3" fmla="*/ 13169 h 58348"/>
              </a:gdLst>
              <a:ahLst/>
              <a:cxnLst>
                <a:cxn ang="0">
                  <a:pos x="connsiteX0" y="connsiteY0"/>
                </a:cxn>
                <a:cxn ang="0">
                  <a:pos x="connsiteX1" y="connsiteY1"/>
                </a:cxn>
                <a:cxn ang="0">
                  <a:pos x="connsiteX2" y="connsiteY2"/>
                </a:cxn>
                <a:cxn ang="0">
                  <a:pos x="connsiteX3" y="connsiteY3"/>
                </a:cxn>
              </a:cxnLst>
              <a:rect l="l" t="t" r="r" b="b"/>
              <a:pathLst>
                <a:path w="207727" h="58348">
                  <a:moveTo>
                    <a:pt x="207500" y="13169"/>
                  </a:moveTo>
                  <a:lnTo>
                    <a:pt x="188763" y="57928"/>
                  </a:lnTo>
                  <a:cubicBezTo>
                    <a:pt x="188763" y="57928"/>
                    <a:pt x="53185" y="30474"/>
                    <a:pt x="-227" y="44916"/>
                  </a:cubicBezTo>
                  <a:cubicBezTo>
                    <a:pt x="30090" y="7444"/>
                    <a:pt x="30090" y="-17083"/>
                    <a:pt x="207500" y="13169"/>
                  </a:cubicBezTo>
                  <a:close/>
                </a:path>
              </a:pathLst>
            </a:custGeom>
            <a:solidFill>
              <a:srgbClr val="3D2614"/>
            </a:solidFill>
            <a:ln w="6499" cap="flat">
              <a:noFill/>
              <a:prstDash val="solid"/>
              <a:miter/>
            </a:ln>
          </p:spPr>
          <p:txBody>
            <a:bodyPr rtlCol="0" anchor="ctr"/>
            <a:lstStyle/>
            <a:p>
              <a:endParaRPr lang="fr-FR"/>
            </a:p>
          </p:txBody>
        </p:sp>
        <p:sp>
          <p:nvSpPr>
            <p:cNvPr id="99" name="Gang">
              <a:extLst>
                <a:ext uri="{FF2B5EF4-FFF2-40B4-BE49-F238E27FC236}">
                  <a16:creationId xmlns:a16="http://schemas.microsoft.com/office/drawing/2014/main" id="{FA0157D1-103F-489D-9F92-57EDA50B9A3D}"/>
                </a:ext>
              </a:extLst>
            </p:cNvPr>
            <p:cNvSpPr/>
            <p:nvPr/>
          </p:nvSpPr>
          <p:spPr>
            <a:xfrm>
              <a:off x="6348868" y="3279106"/>
              <a:ext cx="67907" cy="455837"/>
            </a:xfrm>
            <a:custGeom>
              <a:avLst/>
              <a:gdLst>
                <a:gd name="connsiteX0" fmla="*/ 60744 w 67907"/>
                <a:gd name="connsiteY0" fmla="*/ 437129 h 455837"/>
                <a:gd name="connsiteX1" fmla="*/ 67250 w 67907"/>
                <a:gd name="connsiteY1" fmla="*/ 416375 h 455837"/>
                <a:gd name="connsiteX2" fmla="*/ 64713 w 67907"/>
                <a:gd name="connsiteY2" fmla="*/ 393996 h 455837"/>
                <a:gd name="connsiteX3" fmla="*/ 63217 w 67907"/>
                <a:gd name="connsiteY3" fmla="*/ 391068 h 455837"/>
                <a:gd name="connsiteX4" fmla="*/ 62241 w 67907"/>
                <a:gd name="connsiteY4" fmla="*/ 389572 h 455837"/>
                <a:gd name="connsiteX5" fmla="*/ 60549 w 67907"/>
                <a:gd name="connsiteY5" fmla="*/ 388011 h 455837"/>
                <a:gd name="connsiteX6" fmla="*/ 52938 w 67907"/>
                <a:gd name="connsiteY6" fmla="*/ 385083 h 455837"/>
                <a:gd name="connsiteX7" fmla="*/ 41032 w 67907"/>
                <a:gd name="connsiteY7" fmla="*/ 387360 h 455837"/>
                <a:gd name="connsiteX8" fmla="*/ 31209 w 67907"/>
                <a:gd name="connsiteY8" fmla="*/ 391849 h 455837"/>
                <a:gd name="connsiteX9" fmla="*/ 29582 w 67907"/>
                <a:gd name="connsiteY9" fmla="*/ 392825 h 455837"/>
                <a:gd name="connsiteX10" fmla="*/ 29582 w 67907"/>
                <a:gd name="connsiteY10" fmla="*/ 392825 h 455837"/>
                <a:gd name="connsiteX11" fmla="*/ 16896 w 67907"/>
                <a:gd name="connsiteY11" fmla="*/ 204680 h 455837"/>
                <a:gd name="connsiteX12" fmla="*/ 2909 w 67907"/>
                <a:gd name="connsiteY12" fmla="*/ 7947 h 455837"/>
                <a:gd name="connsiteX13" fmla="*/ -149 w 67907"/>
                <a:gd name="connsiteY13" fmla="*/ 7947 h 455837"/>
                <a:gd name="connsiteX14" fmla="*/ 9805 w 67907"/>
                <a:gd name="connsiteY14" fmla="*/ 204940 h 455837"/>
                <a:gd name="connsiteX15" fmla="*/ 14684 w 67907"/>
                <a:gd name="connsiteY15" fmla="*/ 303566 h 455837"/>
                <a:gd name="connsiteX16" fmla="*/ 20539 w 67907"/>
                <a:gd name="connsiteY16" fmla="*/ 410585 h 455837"/>
                <a:gd name="connsiteX17" fmla="*/ 29127 w 67907"/>
                <a:gd name="connsiteY17" fmla="*/ 404795 h 455837"/>
                <a:gd name="connsiteX18" fmla="*/ 36088 w 67907"/>
                <a:gd name="connsiteY18" fmla="*/ 400697 h 455837"/>
                <a:gd name="connsiteX19" fmla="*/ 44545 w 67907"/>
                <a:gd name="connsiteY19" fmla="*/ 396858 h 455837"/>
                <a:gd name="connsiteX20" fmla="*/ 52287 w 67907"/>
                <a:gd name="connsiteY20" fmla="*/ 395232 h 455837"/>
                <a:gd name="connsiteX21" fmla="*/ 53914 w 67907"/>
                <a:gd name="connsiteY21" fmla="*/ 395687 h 455837"/>
                <a:gd name="connsiteX22" fmla="*/ 53914 w 67907"/>
                <a:gd name="connsiteY22" fmla="*/ 395687 h 455837"/>
                <a:gd name="connsiteX23" fmla="*/ 53914 w 67907"/>
                <a:gd name="connsiteY23" fmla="*/ 396273 h 455837"/>
                <a:gd name="connsiteX24" fmla="*/ 54694 w 67907"/>
                <a:gd name="connsiteY24" fmla="*/ 397769 h 455837"/>
                <a:gd name="connsiteX25" fmla="*/ 56386 w 67907"/>
                <a:gd name="connsiteY25" fmla="*/ 414814 h 455837"/>
                <a:gd name="connsiteX26" fmla="*/ 50986 w 67907"/>
                <a:gd name="connsiteY26" fmla="*/ 431859 h 455837"/>
                <a:gd name="connsiteX27" fmla="*/ 35893 w 67907"/>
                <a:gd name="connsiteY27" fmla="*/ 454759 h 455837"/>
                <a:gd name="connsiteX28" fmla="*/ 43960 w 67907"/>
                <a:gd name="connsiteY28" fmla="*/ 453458 h 455837"/>
                <a:gd name="connsiteX29" fmla="*/ 60744 w 67907"/>
                <a:gd name="connsiteY29" fmla="*/ 437129 h 455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67907" h="455837">
                  <a:moveTo>
                    <a:pt x="60744" y="437129"/>
                  </a:moveTo>
                  <a:cubicBezTo>
                    <a:pt x="64192" y="430668"/>
                    <a:pt x="66339" y="423636"/>
                    <a:pt x="67250" y="416375"/>
                  </a:cubicBezTo>
                  <a:cubicBezTo>
                    <a:pt x="68291" y="408822"/>
                    <a:pt x="67445" y="401126"/>
                    <a:pt x="64713" y="393996"/>
                  </a:cubicBezTo>
                  <a:cubicBezTo>
                    <a:pt x="64323" y="392961"/>
                    <a:pt x="63867" y="391973"/>
                    <a:pt x="63217" y="391068"/>
                  </a:cubicBezTo>
                  <a:lnTo>
                    <a:pt x="62241" y="389572"/>
                  </a:lnTo>
                  <a:lnTo>
                    <a:pt x="60549" y="388011"/>
                  </a:lnTo>
                  <a:cubicBezTo>
                    <a:pt x="58403" y="386208"/>
                    <a:pt x="55735" y="385181"/>
                    <a:pt x="52938" y="385083"/>
                  </a:cubicBezTo>
                  <a:cubicBezTo>
                    <a:pt x="48839" y="385018"/>
                    <a:pt x="44805" y="385792"/>
                    <a:pt x="41032" y="387360"/>
                  </a:cubicBezTo>
                  <a:cubicBezTo>
                    <a:pt x="37649" y="388628"/>
                    <a:pt x="34396" y="390131"/>
                    <a:pt x="31209" y="391849"/>
                  </a:cubicBezTo>
                  <a:lnTo>
                    <a:pt x="29582" y="392825"/>
                  </a:lnTo>
                  <a:lnTo>
                    <a:pt x="29582" y="392825"/>
                  </a:lnTo>
                  <a:cubicBezTo>
                    <a:pt x="25353" y="330240"/>
                    <a:pt x="21125" y="267395"/>
                    <a:pt x="16896" y="204680"/>
                  </a:cubicBezTo>
                  <a:cubicBezTo>
                    <a:pt x="12212" y="138972"/>
                    <a:pt x="7593" y="73265"/>
                    <a:pt x="2909" y="7947"/>
                  </a:cubicBezTo>
                  <a:cubicBezTo>
                    <a:pt x="2128" y="-3308"/>
                    <a:pt x="-734" y="-3112"/>
                    <a:pt x="-149" y="7947"/>
                  </a:cubicBezTo>
                  <a:cubicBezTo>
                    <a:pt x="3169" y="73479"/>
                    <a:pt x="6487" y="139148"/>
                    <a:pt x="9805" y="204940"/>
                  </a:cubicBezTo>
                  <a:lnTo>
                    <a:pt x="14684" y="303566"/>
                  </a:lnTo>
                  <a:lnTo>
                    <a:pt x="20539" y="410585"/>
                  </a:lnTo>
                  <a:lnTo>
                    <a:pt x="29127" y="404795"/>
                  </a:lnTo>
                  <a:cubicBezTo>
                    <a:pt x="31859" y="403039"/>
                    <a:pt x="35307" y="401087"/>
                    <a:pt x="36088" y="400697"/>
                  </a:cubicBezTo>
                  <a:cubicBezTo>
                    <a:pt x="38820" y="399233"/>
                    <a:pt x="41618" y="397945"/>
                    <a:pt x="44545" y="396858"/>
                  </a:cubicBezTo>
                  <a:cubicBezTo>
                    <a:pt x="47018" y="395791"/>
                    <a:pt x="49620" y="395238"/>
                    <a:pt x="52287" y="395232"/>
                  </a:cubicBezTo>
                  <a:cubicBezTo>
                    <a:pt x="53198" y="395232"/>
                    <a:pt x="53783" y="395232"/>
                    <a:pt x="53914" y="395687"/>
                  </a:cubicBezTo>
                  <a:cubicBezTo>
                    <a:pt x="54043" y="396143"/>
                    <a:pt x="53914" y="395687"/>
                    <a:pt x="53914" y="395687"/>
                  </a:cubicBezTo>
                  <a:lnTo>
                    <a:pt x="53914" y="396273"/>
                  </a:lnTo>
                  <a:cubicBezTo>
                    <a:pt x="54239" y="396722"/>
                    <a:pt x="54499" y="397229"/>
                    <a:pt x="54694" y="397769"/>
                  </a:cubicBezTo>
                  <a:cubicBezTo>
                    <a:pt x="56646" y="403227"/>
                    <a:pt x="57232" y="409076"/>
                    <a:pt x="56386" y="414814"/>
                  </a:cubicBezTo>
                  <a:cubicBezTo>
                    <a:pt x="55670" y="420780"/>
                    <a:pt x="53783" y="426557"/>
                    <a:pt x="50986" y="431859"/>
                  </a:cubicBezTo>
                  <a:cubicBezTo>
                    <a:pt x="42333" y="446692"/>
                    <a:pt x="34201" y="452157"/>
                    <a:pt x="35893" y="454759"/>
                  </a:cubicBezTo>
                  <a:cubicBezTo>
                    <a:pt x="36543" y="455865"/>
                    <a:pt x="39276" y="455670"/>
                    <a:pt x="43960" y="453458"/>
                  </a:cubicBezTo>
                  <a:cubicBezTo>
                    <a:pt x="50986" y="449704"/>
                    <a:pt x="56776" y="444044"/>
                    <a:pt x="60744" y="437129"/>
                  </a:cubicBezTo>
                  <a:close/>
                </a:path>
              </a:pathLst>
            </a:custGeom>
            <a:solidFill>
              <a:srgbClr val="6B3D17"/>
            </a:solidFill>
            <a:ln w="6499" cap="flat">
              <a:noFill/>
              <a:prstDash val="solid"/>
              <a:miter/>
            </a:ln>
          </p:spPr>
          <p:txBody>
            <a:bodyPr rtlCol="0" anchor="ctr"/>
            <a:lstStyle/>
            <a:p>
              <a:endParaRPr lang="fr-FR"/>
            </a:p>
          </p:txBody>
        </p:sp>
        <p:sp>
          <p:nvSpPr>
            <p:cNvPr id="100" name="Gang">
              <a:extLst>
                <a:ext uri="{FF2B5EF4-FFF2-40B4-BE49-F238E27FC236}">
                  <a16:creationId xmlns:a16="http://schemas.microsoft.com/office/drawing/2014/main" id="{FE1E6D20-54F4-4C02-88C3-AC835E26DF22}"/>
                </a:ext>
              </a:extLst>
            </p:cNvPr>
            <p:cNvSpPr/>
            <p:nvPr/>
          </p:nvSpPr>
          <p:spPr>
            <a:xfrm>
              <a:off x="6282067" y="2958676"/>
              <a:ext cx="147730" cy="172389"/>
            </a:xfrm>
            <a:custGeom>
              <a:avLst/>
              <a:gdLst>
                <a:gd name="connsiteX0" fmla="*/ -227 w 147730"/>
                <a:gd name="connsiteY0" fmla="*/ 98271 h 172389"/>
                <a:gd name="connsiteX1" fmla="*/ 134506 w 147730"/>
                <a:gd name="connsiteY1" fmla="*/ -421 h 172389"/>
                <a:gd name="connsiteX2" fmla="*/ 122145 w 147730"/>
                <a:gd name="connsiteY2" fmla="*/ 153894 h 172389"/>
                <a:gd name="connsiteX3" fmla="*/ -227 w 147730"/>
                <a:gd name="connsiteY3" fmla="*/ 98271 h 172389"/>
              </a:gdLst>
              <a:ahLst/>
              <a:cxnLst>
                <a:cxn ang="0">
                  <a:pos x="connsiteX0" y="connsiteY0"/>
                </a:cxn>
                <a:cxn ang="0">
                  <a:pos x="connsiteX1" y="connsiteY1"/>
                </a:cxn>
                <a:cxn ang="0">
                  <a:pos x="connsiteX2" y="connsiteY2"/>
                </a:cxn>
                <a:cxn ang="0">
                  <a:pos x="connsiteX3" y="connsiteY3"/>
                </a:cxn>
              </a:cxnLst>
              <a:rect l="l" t="t" r="r" b="b"/>
              <a:pathLst>
                <a:path w="147730" h="172389">
                  <a:moveTo>
                    <a:pt x="-227" y="98271"/>
                  </a:moveTo>
                  <a:cubicBezTo>
                    <a:pt x="44272" y="96254"/>
                    <a:pt x="128131" y="41411"/>
                    <a:pt x="134506" y="-421"/>
                  </a:cubicBezTo>
                  <a:cubicBezTo>
                    <a:pt x="155454" y="50005"/>
                    <a:pt x="150901" y="107450"/>
                    <a:pt x="122145" y="153894"/>
                  </a:cubicBezTo>
                  <a:cubicBezTo>
                    <a:pt x="86104" y="215959"/>
                    <a:pt x="-227" y="98271"/>
                    <a:pt x="-227" y="98271"/>
                  </a:cubicBezTo>
                  <a:close/>
                </a:path>
              </a:pathLst>
            </a:custGeom>
            <a:solidFill>
              <a:srgbClr val="3D2614"/>
            </a:solidFill>
            <a:ln w="6499" cap="flat">
              <a:noFill/>
              <a:prstDash val="solid"/>
              <a:miter/>
            </a:ln>
          </p:spPr>
          <p:txBody>
            <a:bodyPr rtlCol="0" anchor="ctr"/>
            <a:lstStyle/>
            <a:p>
              <a:endParaRPr lang="fr-FR"/>
            </a:p>
          </p:txBody>
        </p:sp>
        <p:sp>
          <p:nvSpPr>
            <p:cNvPr id="101" name="Gang">
              <a:extLst>
                <a:ext uri="{FF2B5EF4-FFF2-40B4-BE49-F238E27FC236}">
                  <a16:creationId xmlns:a16="http://schemas.microsoft.com/office/drawing/2014/main" id="{89B24E40-6D6C-4FE3-B178-07C2CB4CC211}"/>
                </a:ext>
              </a:extLst>
            </p:cNvPr>
            <p:cNvSpPr/>
            <p:nvPr/>
          </p:nvSpPr>
          <p:spPr>
            <a:xfrm>
              <a:off x="5802858" y="4163851"/>
              <a:ext cx="397764" cy="1092109"/>
            </a:xfrm>
            <a:custGeom>
              <a:avLst/>
              <a:gdLst>
                <a:gd name="connsiteX0" fmla="*/ 43166 w 397764"/>
                <a:gd name="connsiteY0" fmla="*/ 3033 h 1092109"/>
                <a:gd name="connsiteX1" fmla="*/ 305671 w 397764"/>
                <a:gd name="connsiteY1" fmla="*/ 37644 h 1092109"/>
                <a:gd name="connsiteX2" fmla="*/ 320114 w 397764"/>
                <a:gd name="connsiteY2" fmla="*/ 406061 h 1092109"/>
                <a:gd name="connsiteX3" fmla="*/ 389334 w 397764"/>
                <a:gd name="connsiteY3" fmla="*/ 1084736 h 1092109"/>
                <a:gd name="connsiteX4" fmla="*/ 28788 w 397764"/>
                <a:gd name="connsiteY4" fmla="*/ 1028527 h 1092109"/>
                <a:gd name="connsiteX5" fmla="*/ 74914 w 397764"/>
                <a:gd name="connsiteY5" fmla="*/ 1024168 h 1092109"/>
                <a:gd name="connsiteX6" fmla="*/ 51818 w 397764"/>
                <a:gd name="connsiteY6" fmla="*/ 415560 h 1092109"/>
                <a:gd name="connsiteX7" fmla="*/ -227 w 397764"/>
                <a:gd name="connsiteY7" fmla="*/ 141539 h 1092109"/>
                <a:gd name="connsiteX8" fmla="*/ 141142 w 397764"/>
                <a:gd name="connsiteY8" fmla="*/ 114086 h 1092109"/>
                <a:gd name="connsiteX9" fmla="*/ 43166 w 397764"/>
                <a:gd name="connsiteY9" fmla="*/ 3033 h 10921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97764" h="1092109">
                  <a:moveTo>
                    <a:pt x="43166" y="3033"/>
                  </a:moveTo>
                  <a:cubicBezTo>
                    <a:pt x="92219" y="-8482"/>
                    <a:pt x="256683" y="10254"/>
                    <a:pt x="305671" y="37644"/>
                  </a:cubicBezTo>
                  <a:cubicBezTo>
                    <a:pt x="286935" y="111223"/>
                    <a:pt x="258114" y="242248"/>
                    <a:pt x="320114" y="406061"/>
                  </a:cubicBezTo>
                  <a:cubicBezTo>
                    <a:pt x="382113" y="569875"/>
                    <a:pt x="413600" y="894380"/>
                    <a:pt x="389334" y="1084736"/>
                  </a:cubicBezTo>
                  <a:cubicBezTo>
                    <a:pt x="333060" y="1093389"/>
                    <a:pt x="136913" y="1107832"/>
                    <a:pt x="28788" y="1028527"/>
                  </a:cubicBezTo>
                  <a:lnTo>
                    <a:pt x="74914" y="1024168"/>
                  </a:lnTo>
                  <a:cubicBezTo>
                    <a:pt x="74914" y="1024168"/>
                    <a:pt x="184535" y="729980"/>
                    <a:pt x="51818" y="415560"/>
                  </a:cubicBezTo>
                  <a:cubicBezTo>
                    <a:pt x="33082" y="369369"/>
                    <a:pt x="-227" y="141539"/>
                    <a:pt x="-227" y="141539"/>
                  </a:cubicBezTo>
                  <a:lnTo>
                    <a:pt x="141142" y="114086"/>
                  </a:lnTo>
                  <a:cubicBezTo>
                    <a:pt x="141142" y="114086"/>
                    <a:pt x="100871" y="34781"/>
                    <a:pt x="43166" y="3033"/>
                  </a:cubicBezTo>
                  <a:close/>
                </a:path>
              </a:pathLst>
            </a:custGeom>
            <a:solidFill>
              <a:srgbClr val="261407"/>
            </a:solidFill>
            <a:ln w="6499" cap="flat">
              <a:noFill/>
              <a:prstDash val="solid"/>
              <a:miter/>
            </a:ln>
          </p:spPr>
          <p:txBody>
            <a:bodyPr rtlCol="0" anchor="ctr"/>
            <a:lstStyle/>
            <a:p>
              <a:endParaRPr lang="fr-FR"/>
            </a:p>
          </p:txBody>
        </p:sp>
        <p:sp>
          <p:nvSpPr>
            <p:cNvPr id="102" name="Gang">
              <a:extLst>
                <a:ext uri="{FF2B5EF4-FFF2-40B4-BE49-F238E27FC236}">
                  <a16:creationId xmlns:a16="http://schemas.microsoft.com/office/drawing/2014/main" id="{49BBCDA0-8E76-4BFF-8F89-564D22664B05}"/>
                </a:ext>
              </a:extLst>
            </p:cNvPr>
            <p:cNvSpPr/>
            <p:nvPr/>
          </p:nvSpPr>
          <p:spPr>
            <a:xfrm>
              <a:off x="6042398" y="4147362"/>
              <a:ext cx="698061" cy="776045"/>
            </a:xfrm>
            <a:custGeom>
              <a:avLst/>
              <a:gdLst>
                <a:gd name="connsiteX0" fmla="*/ 154869 w 698061"/>
                <a:gd name="connsiteY0" fmla="*/ 103186 h 776045"/>
                <a:gd name="connsiteX1" fmla="*/ 121104 w 698061"/>
                <a:gd name="connsiteY1" fmla="*/ 4755 h 776045"/>
                <a:gd name="connsiteX2" fmla="*/ 306387 w 698061"/>
                <a:gd name="connsiteY2" fmla="*/ 4755 h 776045"/>
                <a:gd name="connsiteX3" fmla="*/ 240679 w 698061"/>
                <a:gd name="connsiteY3" fmla="*/ 81262 h 776045"/>
                <a:gd name="connsiteX4" fmla="*/ 466232 w 698061"/>
                <a:gd name="connsiteY4" fmla="*/ 146319 h 776045"/>
                <a:gd name="connsiteX5" fmla="*/ 697835 w 698061"/>
                <a:gd name="connsiteY5" fmla="*/ 724741 h 776045"/>
                <a:gd name="connsiteX6" fmla="*/ -227 w 698061"/>
                <a:gd name="connsiteY6" fmla="*/ 754342 h 776045"/>
                <a:gd name="connsiteX7" fmla="*/ 5563 w 698061"/>
                <a:gd name="connsiteY7" fmla="*/ 687854 h 776045"/>
                <a:gd name="connsiteX8" fmla="*/ 534866 w 698061"/>
                <a:gd name="connsiteY8" fmla="*/ 625334 h 776045"/>
                <a:gd name="connsiteX9" fmla="*/ 390635 w 698061"/>
                <a:gd name="connsiteY9" fmla="*/ 339668 h 776045"/>
                <a:gd name="connsiteX10" fmla="*/ 271386 w 698061"/>
                <a:gd name="connsiteY10" fmla="*/ 190037 h 776045"/>
                <a:gd name="connsiteX11" fmla="*/ 206979 w 698061"/>
                <a:gd name="connsiteY11" fmla="*/ 107935 h 776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98061" h="776045">
                  <a:moveTo>
                    <a:pt x="154869" y="103186"/>
                  </a:moveTo>
                  <a:lnTo>
                    <a:pt x="121104" y="4755"/>
                  </a:lnTo>
                  <a:cubicBezTo>
                    <a:pt x="121104" y="4755"/>
                    <a:pt x="229294" y="-6890"/>
                    <a:pt x="306387" y="4755"/>
                  </a:cubicBezTo>
                  <a:lnTo>
                    <a:pt x="240679" y="81262"/>
                  </a:lnTo>
                  <a:cubicBezTo>
                    <a:pt x="288235" y="81262"/>
                    <a:pt x="413471" y="72609"/>
                    <a:pt x="466232" y="146319"/>
                  </a:cubicBezTo>
                  <a:cubicBezTo>
                    <a:pt x="518993" y="220029"/>
                    <a:pt x="686319" y="577647"/>
                    <a:pt x="697835" y="724741"/>
                  </a:cubicBezTo>
                  <a:cubicBezTo>
                    <a:pt x="638763" y="757855"/>
                    <a:pt x="217584" y="802809"/>
                    <a:pt x="-227" y="754342"/>
                  </a:cubicBezTo>
                  <a:lnTo>
                    <a:pt x="5563" y="687854"/>
                  </a:lnTo>
                  <a:lnTo>
                    <a:pt x="534866" y="625334"/>
                  </a:lnTo>
                  <a:lnTo>
                    <a:pt x="390635" y="339668"/>
                  </a:lnTo>
                  <a:lnTo>
                    <a:pt x="271386" y="190037"/>
                  </a:lnTo>
                  <a:lnTo>
                    <a:pt x="206979" y="107935"/>
                  </a:lnTo>
                  <a:close/>
                </a:path>
              </a:pathLst>
            </a:custGeom>
            <a:solidFill>
              <a:srgbClr val="261407"/>
            </a:solidFill>
            <a:ln w="6499" cap="flat">
              <a:noFill/>
              <a:prstDash val="solid"/>
              <a:miter/>
            </a:ln>
          </p:spPr>
          <p:txBody>
            <a:bodyPr rtlCol="0" anchor="ctr"/>
            <a:lstStyle/>
            <a:p>
              <a:endParaRPr lang="fr-FR"/>
            </a:p>
          </p:txBody>
        </p:sp>
        <p:sp>
          <p:nvSpPr>
            <p:cNvPr id="103" name="Gang">
              <a:extLst>
                <a:ext uri="{FF2B5EF4-FFF2-40B4-BE49-F238E27FC236}">
                  <a16:creationId xmlns:a16="http://schemas.microsoft.com/office/drawing/2014/main" id="{D8FEBD68-0E64-422F-9833-B16093B2A327}"/>
                </a:ext>
              </a:extLst>
            </p:cNvPr>
            <p:cNvSpPr/>
            <p:nvPr/>
          </p:nvSpPr>
          <p:spPr>
            <a:xfrm>
              <a:off x="6228461" y="4233663"/>
              <a:ext cx="353389" cy="1000057"/>
            </a:xfrm>
            <a:custGeom>
              <a:avLst/>
              <a:gdLst>
                <a:gd name="connsiteX0" fmla="*/ -227 w 353389"/>
                <a:gd name="connsiteY0" fmla="*/ 19747 h 1000057"/>
                <a:gd name="connsiteX1" fmla="*/ 213225 w 353389"/>
                <a:gd name="connsiteY1" fmla="*/ 999636 h 1000057"/>
                <a:gd name="connsiteX2" fmla="*/ 353163 w 353389"/>
                <a:gd name="connsiteY2" fmla="*/ 915452 h 1000057"/>
                <a:gd name="connsiteX3" fmla="*/ 306972 w 353389"/>
                <a:gd name="connsiteY3" fmla="*/ 919746 h 1000057"/>
                <a:gd name="connsiteX4" fmla="*/ 270930 w 353389"/>
                <a:gd name="connsiteY4" fmla="*/ 475797 h 1000057"/>
                <a:gd name="connsiteX5" fmla="*/ 305541 w 353389"/>
                <a:gd name="connsiteY5" fmla="*/ 310162 h 1000057"/>
                <a:gd name="connsiteX6" fmla="*/ 132489 w 353389"/>
                <a:gd name="connsiteY6" fmla="*/ 19747 h 1000057"/>
                <a:gd name="connsiteX7" fmla="*/ 12784 w 353389"/>
                <a:gd name="connsiteY7" fmla="*/ -421 h 10000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53389" h="1000057">
                  <a:moveTo>
                    <a:pt x="-227" y="19747"/>
                  </a:moveTo>
                  <a:cubicBezTo>
                    <a:pt x="107117" y="114991"/>
                    <a:pt x="232026" y="688664"/>
                    <a:pt x="213225" y="999636"/>
                  </a:cubicBezTo>
                  <a:cubicBezTo>
                    <a:pt x="255057" y="999051"/>
                    <a:pt x="322846" y="963009"/>
                    <a:pt x="353163" y="915452"/>
                  </a:cubicBezTo>
                  <a:lnTo>
                    <a:pt x="306972" y="919746"/>
                  </a:lnTo>
                  <a:cubicBezTo>
                    <a:pt x="306972" y="919746"/>
                    <a:pt x="301833" y="627965"/>
                    <a:pt x="270930" y="475797"/>
                  </a:cubicBezTo>
                  <a:cubicBezTo>
                    <a:pt x="285373" y="451010"/>
                    <a:pt x="317121" y="401502"/>
                    <a:pt x="305541" y="310162"/>
                  </a:cubicBezTo>
                  <a:cubicBezTo>
                    <a:pt x="293961" y="218821"/>
                    <a:pt x="132489" y="19747"/>
                    <a:pt x="132489" y="19747"/>
                  </a:cubicBezTo>
                  <a:lnTo>
                    <a:pt x="12784" y="-421"/>
                  </a:lnTo>
                  <a:close/>
                </a:path>
              </a:pathLst>
            </a:custGeom>
            <a:solidFill>
              <a:srgbClr val="261407"/>
            </a:solidFill>
            <a:ln w="6499" cap="flat">
              <a:noFill/>
              <a:prstDash val="solid"/>
              <a:miter/>
            </a:ln>
          </p:spPr>
          <p:txBody>
            <a:bodyPr rtlCol="0" anchor="ctr"/>
            <a:lstStyle/>
            <a:p>
              <a:endParaRPr lang="fr-FR"/>
            </a:p>
          </p:txBody>
        </p:sp>
        <p:sp>
          <p:nvSpPr>
            <p:cNvPr id="104" name="Gang">
              <a:extLst>
                <a:ext uri="{FF2B5EF4-FFF2-40B4-BE49-F238E27FC236}">
                  <a16:creationId xmlns:a16="http://schemas.microsoft.com/office/drawing/2014/main" id="{08A60BE2-3450-44C8-9C76-24670880CCBF}"/>
                </a:ext>
              </a:extLst>
            </p:cNvPr>
            <p:cNvSpPr/>
            <p:nvPr/>
          </p:nvSpPr>
          <p:spPr>
            <a:xfrm>
              <a:off x="5943446" y="4845975"/>
              <a:ext cx="103831" cy="56019"/>
            </a:xfrm>
            <a:custGeom>
              <a:avLst/>
              <a:gdLst>
                <a:gd name="connsiteX0" fmla="*/ 4652 w 103831"/>
                <a:gd name="connsiteY0" fmla="*/ 21769 h 56019"/>
                <a:gd name="connsiteX1" fmla="*/ 103604 w 103831"/>
                <a:gd name="connsiteY1" fmla="*/ -351 h 56019"/>
                <a:gd name="connsiteX2" fmla="*/ 98725 w 103831"/>
                <a:gd name="connsiteY2" fmla="*/ 55598 h 56019"/>
                <a:gd name="connsiteX3" fmla="*/ -227 w 103831"/>
                <a:gd name="connsiteY3" fmla="*/ 34130 h 56019"/>
              </a:gdLst>
              <a:ahLst/>
              <a:cxnLst>
                <a:cxn ang="0">
                  <a:pos x="connsiteX0" y="connsiteY0"/>
                </a:cxn>
                <a:cxn ang="0">
                  <a:pos x="connsiteX1" y="connsiteY1"/>
                </a:cxn>
                <a:cxn ang="0">
                  <a:pos x="connsiteX2" y="connsiteY2"/>
                </a:cxn>
                <a:cxn ang="0">
                  <a:pos x="connsiteX3" y="connsiteY3"/>
                </a:cxn>
              </a:cxnLst>
              <a:rect l="l" t="t" r="r" b="b"/>
              <a:pathLst>
                <a:path w="103831" h="56019">
                  <a:moveTo>
                    <a:pt x="4652" y="21769"/>
                  </a:moveTo>
                  <a:cubicBezTo>
                    <a:pt x="20136" y="10774"/>
                    <a:pt x="50192" y="-1457"/>
                    <a:pt x="103604" y="-351"/>
                  </a:cubicBezTo>
                  <a:lnTo>
                    <a:pt x="98725" y="55598"/>
                  </a:lnTo>
                  <a:lnTo>
                    <a:pt x="-227" y="34130"/>
                  </a:lnTo>
                  <a:close/>
                </a:path>
              </a:pathLst>
            </a:custGeom>
            <a:solidFill>
              <a:srgbClr val="87501E"/>
            </a:solidFill>
            <a:ln w="6499" cap="flat">
              <a:noFill/>
              <a:prstDash val="solid"/>
              <a:miter/>
            </a:ln>
          </p:spPr>
          <p:txBody>
            <a:bodyPr rtlCol="0" anchor="ctr"/>
            <a:lstStyle/>
            <a:p>
              <a:endParaRPr lang="fr-FR"/>
            </a:p>
          </p:txBody>
        </p:sp>
        <p:sp>
          <p:nvSpPr>
            <p:cNvPr id="105" name="Gang">
              <a:extLst>
                <a:ext uri="{FF2B5EF4-FFF2-40B4-BE49-F238E27FC236}">
                  <a16:creationId xmlns:a16="http://schemas.microsoft.com/office/drawing/2014/main" id="{92FDE07F-D3DC-403D-AAA3-955C170F33A4}"/>
                </a:ext>
              </a:extLst>
            </p:cNvPr>
            <p:cNvSpPr/>
            <p:nvPr/>
          </p:nvSpPr>
          <p:spPr>
            <a:xfrm>
              <a:off x="5915258" y="5013002"/>
              <a:ext cx="304562" cy="25326"/>
            </a:xfrm>
            <a:custGeom>
              <a:avLst/>
              <a:gdLst>
                <a:gd name="connsiteX0" fmla="*/ 286952 w 304562"/>
                <a:gd name="connsiteY0" fmla="*/ 13221 h 25326"/>
                <a:gd name="connsiteX1" fmla="*/ 145323 w 304562"/>
                <a:gd name="connsiteY1" fmla="*/ 14783 h 25326"/>
                <a:gd name="connsiteX2" fmla="*/ 74606 w 304562"/>
                <a:gd name="connsiteY2" fmla="*/ 10554 h 25326"/>
                <a:gd name="connsiteX3" fmla="*/ 5060 w 304562"/>
                <a:gd name="connsiteY3" fmla="*/ -50 h 25326"/>
                <a:gd name="connsiteX4" fmla="*/ 4279 w 304562"/>
                <a:gd name="connsiteY4" fmla="*/ 2943 h 25326"/>
                <a:gd name="connsiteX5" fmla="*/ 74086 w 304562"/>
                <a:gd name="connsiteY5" fmla="*/ 15954 h 25326"/>
                <a:gd name="connsiteX6" fmla="*/ 144998 w 304562"/>
                <a:gd name="connsiteY6" fmla="*/ 22460 h 25326"/>
                <a:gd name="connsiteX7" fmla="*/ 287538 w 304562"/>
                <a:gd name="connsiteY7" fmla="*/ 23305 h 25326"/>
                <a:gd name="connsiteX8" fmla="*/ 304322 w 304562"/>
                <a:gd name="connsiteY8" fmla="*/ 16799 h 25326"/>
                <a:gd name="connsiteX9" fmla="*/ 286952 w 304562"/>
                <a:gd name="connsiteY9" fmla="*/ 13221 h 25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04562" h="25326">
                  <a:moveTo>
                    <a:pt x="286952" y="13221"/>
                  </a:moveTo>
                  <a:cubicBezTo>
                    <a:pt x="239981" y="15433"/>
                    <a:pt x="192554" y="16149"/>
                    <a:pt x="145323" y="14783"/>
                  </a:cubicBezTo>
                  <a:cubicBezTo>
                    <a:pt x="121707" y="14002"/>
                    <a:pt x="98092" y="12961"/>
                    <a:pt x="74606" y="10554"/>
                  </a:cubicBezTo>
                  <a:cubicBezTo>
                    <a:pt x="51205" y="8635"/>
                    <a:pt x="27966" y="5089"/>
                    <a:pt x="5060" y="-50"/>
                  </a:cubicBezTo>
                  <a:cubicBezTo>
                    <a:pt x="-1446" y="-1417"/>
                    <a:pt x="-2226" y="1316"/>
                    <a:pt x="4279" y="2943"/>
                  </a:cubicBezTo>
                  <a:cubicBezTo>
                    <a:pt x="27245" y="8778"/>
                    <a:pt x="50561" y="13124"/>
                    <a:pt x="74086" y="15954"/>
                  </a:cubicBezTo>
                  <a:cubicBezTo>
                    <a:pt x="97571" y="19142"/>
                    <a:pt x="121317" y="21093"/>
                    <a:pt x="144998" y="22460"/>
                  </a:cubicBezTo>
                  <a:cubicBezTo>
                    <a:pt x="192457" y="25406"/>
                    <a:pt x="240046" y="25693"/>
                    <a:pt x="287538" y="23305"/>
                  </a:cubicBezTo>
                  <a:cubicBezTo>
                    <a:pt x="298988" y="22720"/>
                    <a:pt x="304648" y="19597"/>
                    <a:pt x="304322" y="16799"/>
                  </a:cubicBezTo>
                  <a:cubicBezTo>
                    <a:pt x="303997" y="14002"/>
                    <a:pt x="298337" y="12701"/>
                    <a:pt x="286952" y="13221"/>
                  </a:cubicBezTo>
                  <a:close/>
                </a:path>
              </a:pathLst>
            </a:custGeom>
            <a:solidFill>
              <a:srgbClr val="FFFFFF">
                <a:alpha val="32000"/>
              </a:srgbClr>
            </a:solidFill>
            <a:ln w="6499" cap="flat">
              <a:noFill/>
              <a:prstDash val="solid"/>
              <a:miter/>
            </a:ln>
          </p:spPr>
          <p:txBody>
            <a:bodyPr rtlCol="0" anchor="ctr"/>
            <a:lstStyle/>
            <a:p>
              <a:endParaRPr lang="fr-FR"/>
            </a:p>
          </p:txBody>
        </p:sp>
        <p:sp>
          <p:nvSpPr>
            <p:cNvPr id="106" name="Gang">
              <a:extLst>
                <a:ext uri="{FF2B5EF4-FFF2-40B4-BE49-F238E27FC236}">
                  <a16:creationId xmlns:a16="http://schemas.microsoft.com/office/drawing/2014/main" id="{6A9F25F0-D423-414E-8E6B-1CB377BCBDE6}"/>
                </a:ext>
              </a:extLst>
            </p:cNvPr>
            <p:cNvSpPr/>
            <p:nvPr/>
          </p:nvSpPr>
          <p:spPr>
            <a:xfrm>
              <a:off x="5918464" y="4831343"/>
              <a:ext cx="550578" cy="126535"/>
            </a:xfrm>
            <a:custGeom>
              <a:avLst/>
              <a:gdLst>
                <a:gd name="connsiteX0" fmla="*/ -227 w 550578"/>
                <a:gd name="connsiteY0" fmla="*/ 19096 h 126535"/>
                <a:gd name="connsiteX1" fmla="*/ 294481 w 550578"/>
                <a:gd name="connsiteY1" fmla="*/ 45119 h 126535"/>
                <a:gd name="connsiteX2" fmla="*/ 524328 w 550578"/>
                <a:gd name="connsiteY2" fmla="*/ -421 h 126535"/>
                <a:gd name="connsiteX3" fmla="*/ 550351 w 550578"/>
                <a:gd name="connsiteY3" fmla="*/ 33604 h 126535"/>
                <a:gd name="connsiteX4" fmla="*/ 328051 w 550578"/>
                <a:gd name="connsiteY4" fmla="*/ 126115 h 126535"/>
                <a:gd name="connsiteX5" fmla="*/ 63789 w 550578"/>
                <a:gd name="connsiteY5" fmla="*/ 107964 h 126535"/>
                <a:gd name="connsiteX6" fmla="*/ 1204 w 550578"/>
                <a:gd name="connsiteY6" fmla="*/ 54422 h 126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0578" h="126535">
                  <a:moveTo>
                    <a:pt x="-227" y="19096"/>
                  </a:moveTo>
                  <a:cubicBezTo>
                    <a:pt x="40824" y="34124"/>
                    <a:pt x="167880" y="55138"/>
                    <a:pt x="294481" y="45119"/>
                  </a:cubicBezTo>
                  <a:cubicBezTo>
                    <a:pt x="372582" y="38763"/>
                    <a:pt x="449707" y="23481"/>
                    <a:pt x="524328" y="-421"/>
                  </a:cubicBezTo>
                  <a:lnTo>
                    <a:pt x="550351" y="33604"/>
                  </a:lnTo>
                  <a:lnTo>
                    <a:pt x="328051" y="126115"/>
                  </a:lnTo>
                  <a:lnTo>
                    <a:pt x="63789" y="107964"/>
                  </a:lnTo>
                  <a:lnTo>
                    <a:pt x="1204" y="54422"/>
                  </a:lnTo>
                  <a:close/>
                </a:path>
              </a:pathLst>
            </a:custGeom>
            <a:solidFill>
              <a:srgbClr val="020100">
                <a:alpha val="26000"/>
              </a:srgbClr>
            </a:solidFill>
            <a:ln w="6499" cap="flat">
              <a:noFill/>
              <a:prstDash val="solid"/>
              <a:miter/>
            </a:ln>
          </p:spPr>
          <p:txBody>
            <a:bodyPr rtlCol="0" anchor="ctr"/>
            <a:lstStyle/>
            <a:p>
              <a:endParaRPr lang="fr-FR"/>
            </a:p>
          </p:txBody>
        </p:sp>
        <p:sp>
          <p:nvSpPr>
            <p:cNvPr id="107" name="Gang">
              <a:extLst>
                <a:ext uri="{FF2B5EF4-FFF2-40B4-BE49-F238E27FC236}">
                  <a16:creationId xmlns:a16="http://schemas.microsoft.com/office/drawing/2014/main" id="{866401FF-737F-4D21-870C-E53538DB3B1A}"/>
                </a:ext>
              </a:extLst>
            </p:cNvPr>
            <p:cNvSpPr/>
            <p:nvPr/>
          </p:nvSpPr>
          <p:spPr>
            <a:xfrm>
              <a:off x="5687558" y="4263980"/>
              <a:ext cx="821298" cy="767977"/>
            </a:xfrm>
            <a:custGeom>
              <a:avLst/>
              <a:gdLst>
                <a:gd name="connsiteX0" fmla="*/ 269518 w 821298"/>
                <a:gd name="connsiteY0" fmla="*/ -421 h 767977"/>
                <a:gd name="connsiteX1" fmla="*/ 43119 w 821298"/>
                <a:gd name="connsiteY1" fmla="*/ 63010 h 767977"/>
                <a:gd name="connsiteX2" fmla="*/ 80592 w 821298"/>
                <a:gd name="connsiteY2" fmla="*/ 705318 h 767977"/>
                <a:gd name="connsiteX3" fmla="*/ 821071 w 821298"/>
                <a:gd name="connsiteY3" fmla="*/ 669407 h 767977"/>
                <a:gd name="connsiteX4" fmla="*/ 758486 w 821298"/>
                <a:gd name="connsiteY4" fmla="*/ 581905 h 767977"/>
                <a:gd name="connsiteX5" fmla="*/ 196003 w 821298"/>
                <a:gd name="connsiteY5" fmla="*/ 581905 h 767977"/>
                <a:gd name="connsiteX6" fmla="*/ 180130 w 821298"/>
                <a:gd name="connsiteY6" fmla="*/ 279845 h 767977"/>
                <a:gd name="connsiteX7" fmla="*/ 269518 w 821298"/>
                <a:gd name="connsiteY7" fmla="*/ -421 h 767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21298" h="767977">
                  <a:moveTo>
                    <a:pt x="269518" y="-421"/>
                  </a:moveTo>
                  <a:cubicBezTo>
                    <a:pt x="221961" y="5304"/>
                    <a:pt x="73371" y="11094"/>
                    <a:pt x="43119" y="63010"/>
                  </a:cubicBezTo>
                  <a:cubicBezTo>
                    <a:pt x="12868" y="114925"/>
                    <a:pt x="-53491" y="427329"/>
                    <a:pt x="80592" y="705318"/>
                  </a:cubicBezTo>
                  <a:cubicBezTo>
                    <a:pt x="155603" y="748060"/>
                    <a:pt x="501511" y="837319"/>
                    <a:pt x="821071" y="669407"/>
                  </a:cubicBezTo>
                  <a:lnTo>
                    <a:pt x="758486" y="581905"/>
                  </a:lnTo>
                  <a:cubicBezTo>
                    <a:pt x="705140" y="603894"/>
                    <a:pt x="435413" y="679490"/>
                    <a:pt x="196003" y="581905"/>
                  </a:cubicBezTo>
                  <a:cubicBezTo>
                    <a:pt x="196003" y="581905"/>
                    <a:pt x="154172" y="411586"/>
                    <a:pt x="180130" y="279845"/>
                  </a:cubicBezTo>
                  <a:cubicBezTo>
                    <a:pt x="206087" y="148104"/>
                    <a:pt x="269518" y="-421"/>
                    <a:pt x="269518" y="-421"/>
                  </a:cubicBezTo>
                  <a:close/>
                </a:path>
              </a:pathLst>
            </a:custGeom>
            <a:solidFill>
              <a:srgbClr val="261407"/>
            </a:solidFill>
            <a:ln w="6499" cap="flat">
              <a:noFill/>
              <a:prstDash val="solid"/>
              <a:miter/>
            </a:ln>
          </p:spPr>
          <p:txBody>
            <a:bodyPr rtlCol="0" anchor="ctr"/>
            <a:lstStyle/>
            <a:p>
              <a:endParaRPr lang="fr-FR"/>
            </a:p>
          </p:txBody>
        </p:sp>
        <p:sp>
          <p:nvSpPr>
            <p:cNvPr id="108" name="Gang">
              <a:extLst>
                <a:ext uri="{FF2B5EF4-FFF2-40B4-BE49-F238E27FC236}">
                  <a16:creationId xmlns:a16="http://schemas.microsoft.com/office/drawing/2014/main" id="{0DA48CF5-0521-4F26-AE4C-F43F42AF8F25}"/>
                </a:ext>
              </a:extLst>
            </p:cNvPr>
            <p:cNvSpPr/>
            <p:nvPr/>
          </p:nvSpPr>
          <p:spPr>
            <a:xfrm>
              <a:off x="6459023" y="4717439"/>
              <a:ext cx="202006" cy="210122"/>
            </a:xfrm>
            <a:custGeom>
              <a:avLst/>
              <a:gdLst>
                <a:gd name="connsiteX0" fmla="*/ -227 w 202006"/>
                <a:gd name="connsiteY0" fmla="*/ 146271 h 210122"/>
                <a:gd name="connsiteX1" fmla="*/ 32301 w 202006"/>
                <a:gd name="connsiteY1" fmla="*/ 99951 h 210122"/>
                <a:gd name="connsiteX2" fmla="*/ 59690 w 202006"/>
                <a:gd name="connsiteY2" fmla="*/ 37170 h 210122"/>
                <a:gd name="connsiteX3" fmla="*/ 62618 w 202006"/>
                <a:gd name="connsiteY3" fmla="*/ 75424 h 210122"/>
                <a:gd name="connsiteX4" fmla="*/ 136132 w 202006"/>
                <a:gd name="connsiteY4" fmla="*/ 6203 h 210122"/>
                <a:gd name="connsiteX5" fmla="*/ 165994 w 202006"/>
                <a:gd name="connsiteY5" fmla="*/ 1129 h 210122"/>
                <a:gd name="connsiteX6" fmla="*/ 115184 w 202006"/>
                <a:gd name="connsiteY6" fmla="*/ 49466 h 210122"/>
                <a:gd name="connsiteX7" fmla="*/ 180891 w 202006"/>
                <a:gd name="connsiteY7" fmla="*/ 15832 h 210122"/>
                <a:gd name="connsiteX8" fmla="*/ 172239 w 202006"/>
                <a:gd name="connsiteY8" fmla="*/ 43676 h 210122"/>
                <a:gd name="connsiteX9" fmla="*/ 134701 w 202006"/>
                <a:gd name="connsiteY9" fmla="*/ 84792 h 210122"/>
                <a:gd name="connsiteX10" fmla="*/ 196766 w 202006"/>
                <a:gd name="connsiteY10" fmla="*/ 42960 h 210122"/>
                <a:gd name="connsiteX11" fmla="*/ 159228 w 202006"/>
                <a:gd name="connsiteY11" fmla="*/ 95006 h 210122"/>
                <a:gd name="connsiteX12" fmla="*/ 198262 w 202006"/>
                <a:gd name="connsiteY12" fmla="*/ 79848 h 210122"/>
                <a:gd name="connsiteX13" fmla="*/ 173020 w 202006"/>
                <a:gd name="connsiteY13" fmla="*/ 115174 h 210122"/>
                <a:gd name="connsiteX14" fmla="*/ 45052 w 202006"/>
                <a:gd name="connsiteY14" fmla="*/ 209702 h 210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2006" h="210122">
                  <a:moveTo>
                    <a:pt x="-227" y="146271"/>
                  </a:moveTo>
                  <a:cubicBezTo>
                    <a:pt x="12784" y="135276"/>
                    <a:pt x="28853" y="123696"/>
                    <a:pt x="32301" y="99951"/>
                  </a:cubicBezTo>
                  <a:cubicBezTo>
                    <a:pt x="35750" y="76205"/>
                    <a:pt x="48175" y="36455"/>
                    <a:pt x="59690" y="37170"/>
                  </a:cubicBezTo>
                  <a:cubicBezTo>
                    <a:pt x="71205" y="37886"/>
                    <a:pt x="62618" y="75424"/>
                    <a:pt x="62618" y="75424"/>
                  </a:cubicBezTo>
                  <a:cubicBezTo>
                    <a:pt x="77061" y="49401"/>
                    <a:pt x="115249" y="13360"/>
                    <a:pt x="136132" y="6203"/>
                  </a:cubicBezTo>
                  <a:cubicBezTo>
                    <a:pt x="157016" y="-953"/>
                    <a:pt x="165603" y="-1734"/>
                    <a:pt x="165994" y="1129"/>
                  </a:cubicBezTo>
                  <a:cubicBezTo>
                    <a:pt x="166384" y="3991"/>
                    <a:pt x="115184" y="49466"/>
                    <a:pt x="115184" y="49466"/>
                  </a:cubicBezTo>
                  <a:cubicBezTo>
                    <a:pt x="115184" y="49466"/>
                    <a:pt x="170808" y="9651"/>
                    <a:pt x="180891" y="15832"/>
                  </a:cubicBezTo>
                  <a:cubicBezTo>
                    <a:pt x="190976" y="22012"/>
                    <a:pt x="183039" y="35024"/>
                    <a:pt x="172239" y="43676"/>
                  </a:cubicBezTo>
                  <a:cubicBezTo>
                    <a:pt x="158902" y="56603"/>
                    <a:pt x="146346" y="70337"/>
                    <a:pt x="134701" y="84792"/>
                  </a:cubicBezTo>
                  <a:cubicBezTo>
                    <a:pt x="134701" y="84792"/>
                    <a:pt x="180241" y="36455"/>
                    <a:pt x="196766" y="42960"/>
                  </a:cubicBezTo>
                  <a:cubicBezTo>
                    <a:pt x="213290" y="49466"/>
                    <a:pt x="185901" y="71065"/>
                    <a:pt x="159228" y="95006"/>
                  </a:cubicBezTo>
                  <a:cubicBezTo>
                    <a:pt x="169767" y="85703"/>
                    <a:pt x="191756" y="76270"/>
                    <a:pt x="198262" y="79848"/>
                  </a:cubicBezTo>
                  <a:cubicBezTo>
                    <a:pt x="204768" y="83426"/>
                    <a:pt x="201840" y="95722"/>
                    <a:pt x="173020" y="115174"/>
                  </a:cubicBezTo>
                  <a:cubicBezTo>
                    <a:pt x="144199" y="134626"/>
                    <a:pt x="83631" y="196755"/>
                    <a:pt x="45052" y="209702"/>
                  </a:cubicBezTo>
                  <a:close/>
                </a:path>
              </a:pathLst>
            </a:custGeom>
            <a:solidFill>
              <a:srgbClr val="87501E"/>
            </a:solidFill>
            <a:ln w="6499" cap="flat">
              <a:noFill/>
              <a:prstDash val="solid"/>
              <a:miter/>
            </a:ln>
          </p:spPr>
          <p:txBody>
            <a:bodyPr rtlCol="0" anchor="ctr"/>
            <a:lstStyle/>
            <a:p>
              <a:endParaRPr lang="fr-FR"/>
            </a:p>
          </p:txBody>
        </p:sp>
        <p:sp>
          <p:nvSpPr>
            <p:cNvPr id="109" name="Gang">
              <a:extLst>
                <a:ext uri="{FF2B5EF4-FFF2-40B4-BE49-F238E27FC236}">
                  <a16:creationId xmlns:a16="http://schemas.microsoft.com/office/drawing/2014/main" id="{D487C8A7-82A0-4ACA-919E-72CC0D3FAC4E}"/>
                </a:ext>
              </a:extLst>
            </p:cNvPr>
            <p:cNvSpPr/>
            <p:nvPr/>
          </p:nvSpPr>
          <p:spPr>
            <a:xfrm>
              <a:off x="6262344" y="5364660"/>
              <a:ext cx="82436" cy="618498"/>
            </a:xfrm>
            <a:custGeom>
              <a:avLst/>
              <a:gdLst>
                <a:gd name="connsiteX0" fmla="*/ 48642 w 82436"/>
                <a:gd name="connsiteY0" fmla="*/ 16189 h 618498"/>
                <a:gd name="connsiteX1" fmla="*/ 17089 w 82436"/>
                <a:gd name="connsiteY1" fmla="*/ 37202 h 618498"/>
                <a:gd name="connsiteX2" fmla="*/ 13446 w 82436"/>
                <a:gd name="connsiteY2" fmla="*/ 39609 h 618498"/>
                <a:gd name="connsiteX3" fmla="*/ 11689 w 82436"/>
                <a:gd name="connsiteY3" fmla="*/ 41040 h 618498"/>
                <a:gd name="connsiteX4" fmla="*/ 11689 w 82436"/>
                <a:gd name="connsiteY4" fmla="*/ 43382 h 618498"/>
                <a:gd name="connsiteX5" fmla="*/ 12275 w 82436"/>
                <a:gd name="connsiteY5" fmla="*/ 49888 h 618498"/>
                <a:gd name="connsiteX6" fmla="*/ 13056 w 82436"/>
                <a:gd name="connsiteY6" fmla="*/ 59321 h 618498"/>
                <a:gd name="connsiteX7" fmla="*/ 14487 w 82436"/>
                <a:gd name="connsiteY7" fmla="*/ 78188 h 618498"/>
                <a:gd name="connsiteX8" fmla="*/ 19171 w 82436"/>
                <a:gd name="connsiteY8" fmla="*/ 153914 h 618498"/>
                <a:gd name="connsiteX9" fmla="*/ 23790 w 82436"/>
                <a:gd name="connsiteY9" fmla="*/ 305823 h 618498"/>
                <a:gd name="connsiteX10" fmla="*/ 20017 w 82436"/>
                <a:gd name="connsiteY10" fmla="*/ 457600 h 618498"/>
                <a:gd name="connsiteX11" fmla="*/ 955 w 82436"/>
                <a:gd name="connsiteY11" fmla="*/ 607232 h 618498"/>
                <a:gd name="connsiteX12" fmla="*/ 3948 w 82436"/>
                <a:gd name="connsiteY12" fmla="*/ 607882 h 618498"/>
                <a:gd name="connsiteX13" fmla="*/ 25417 w 82436"/>
                <a:gd name="connsiteY13" fmla="*/ 457666 h 618498"/>
                <a:gd name="connsiteX14" fmla="*/ 31922 w 82436"/>
                <a:gd name="connsiteY14" fmla="*/ 305627 h 618498"/>
                <a:gd name="connsiteX15" fmla="*/ 29190 w 82436"/>
                <a:gd name="connsiteY15" fmla="*/ 153394 h 618498"/>
                <a:gd name="connsiteX16" fmla="*/ 24961 w 82436"/>
                <a:gd name="connsiteY16" fmla="*/ 77342 h 618498"/>
                <a:gd name="connsiteX17" fmla="*/ 23530 w 82436"/>
                <a:gd name="connsiteY17" fmla="*/ 58345 h 618498"/>
                <a:gd name="connsiteX18" fmla="*/ 22814 w 82436"/>
                <a:gd name="connsiteY18" fmla="*/ 48847 h 618498"/>
                <a:gd name="connsiteX19" fmla="*/ 22814 w 82436"/>
                <a:gd name="connsiteY19" fmla="*/ 45660 h 618498"/>
                <a:gd name="connsiteX20" fmla="*/ 54432 w 82436"/>
                <a:gd name="connsiteY20" fmla="*/ 24581 h 618498"/>
                <a:gd name="connsiteX21" fmla="*/ 48642 w 82436"/>
                <a:gd name="connsiteY21" fmla="*/ 16189 h 6184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82436" h="618498">
                  <a:moveTo>
                    <a:pt x="48642" y="16189"/>
                  </a:moveTo>
                  <a:lnTo>
                    <a:pt x="17089" y="37202"/>
                  </a:lnTo>
                  <a:lnTo>
                    <a:pt x="13446" y="39609"/>
                  </a:lnTo>
                  <a:cubicBezTo>
                    <a:pt x="12861" y="40064"/>
                    <a:pt x="11950" y="40390"/>
                    <a:pt x="11689" y="41040"/>
                  </a:cubicBezTo>
                  <a:lnTo>
                    <a:pt x="11689" y="43382"/>
                  </a:lnTo>
                  <a:lnTo>
                    <a:pt x="12275" y="49888"/>
                  </a:lnTo>
                  <a:lnTo>
                    <a:pt x="13056" y="59321"/>
                  </a:lnTo>
                  <a:lnTo>
                    <a:pt x="14487" y="78188"/>
                  </a:lnTo>
                  <a:cubicBezTo>
                    <a:pt x="16244" y="103365"/>
                    <a:pt x="17935" y="128607"/>
                    <a:pt x="19171" y="153914"/>
                  </a:cubicBezTo>
                  <a:cubicBezTo>
                    <a:pt x="21774" y="204444"/>
                    <a:pt x="23315" y="255078"/>
                    <a:pt x="23790" y="305823"/>
                  </a:cubicBezTo>
                  <a:cubicBezTo>
                    <a:pt x="24265" y="356567"/>
                    <a:pt x="23010" y="407162"/>
                    <a:pt x="20017" y="457600"/>
                  </a:cubicBezTo>
                  <a:cubicBezTo>
                    <a:pt x="17493" y="507890"/>
                    <a:pt x="11124" y="557912"/>
                    <a:pt x="955" y="607232"/>
                  </a:cubicBezTo>
                  <a:cubicBezTo>
                    <a:pt x="-1907" y="621219"/>
                    <a:pt x="955" y="621935"/>
                    <a:pt x="3948" y="607882"/>
                  </a:cubicBezTo>
                  <a:cubicBezTo>
                    <a:pt x="14884" y="558426"/>
                    <a:pt x="22059" y="508209"/>
                    <a:pt x="25417" y="457666"/>
                  </a:cubicBezTo>
                  <a:cubicBezTo>
                    <a:pt x="29366" y="407136"/>
                    <a:pt x="31532" y="356456"/>
                    <a:pt x="31922" y="305627"/>
                  </a:cubicBezTo>
                  <a:cubicBezTo>
                    <a:pt x="32313" y="254798"/>
                    <a:pt x="31402" y="204054"/>
                    <a:pt x="29190" y="153394"/>
                  </a:cubicBezTo>
                  <a:cubicBezTo>
                    <a:pt x="28149" y="128022"/>
                    <a:pt x="26653" y="102649"/>
                    <a:pt x="24961" y="77342"/>
                  </a:cubicBezTo>
                  <a:lnTo>
                    <a:pt x="23530" y="58345"/>
                  </a:lnTo>
                  <a:lnTo>
                    <a:pt x="22814" y="48847"/>
                  </a:lnTo>
                  <a:cubicBezTo>
                    <a:pt x="22814" y="44228"/>
                    <a:pt x="22359" y="46440"/>
                    <a:pt x="22814" y="45660"/>
                  </a:cubicBezTo>
                  <a:lnTo>
                    <a:pt x="54432" y="24581"/>
                  </a:lnTo>
                  <a:cubicBezTo>
                    <a:pt x="95093" y="-2483"/>
                    <a:pt x="89368" y="-10940"/>
                    <a:pt x="48642" y="16189"/>
                  </a:cubicBezTo>
                  <a:close/>
                </a:path>
              </a:pathLst>
            </a:custGeom>
            <a:solidFill>
              <a:srgbClr val="FFFFFF"/>
            </a:solidFill>
            <a:ln w="6499" cap="flat">
              <a:noFill/>
              <a:prstDash val="solid"/>
              <a:miter/>
            </a:ln>
          </p:spPr>
          <p:txBody>
            <a:bodyPr rtlCol="0" anchor="ctr"/>
            <a:lstStyle/>
            <a:p>
              <a:endParaRPr lang="fr-FR"/>
            </a:p>
          </p:txBody>
        </p:sp>
        <p:sp>
          <p:nvSpPr>
            <p:cNvPr id="110" name="Gang">
              <a:extLst>
                <a:ext uri="{FF2B5EF4-FFF2-40B4-BE49-F238E27FC236}">
                  <a16:creationId xmlns:a16="http://schemas.microsoft.com/office/drawing/2014/main" id="{A55152C5-F097-4C86-AA56-9B4745CA7EC5}"/>
                </a:ext>
              </a:extLst>
            </p:cNvPr>
            <p:cNvSpPr/>
            <p:nvPr/>
          </p:nvSpPr>
          <p:spPr>
            <a:xfrm>
              <a:off x="5994025" y="3489943"/>
              <a:ext cx="159519" cy="66792"/>
            </a:xfrm>
            <a:custGeom>
              <a:avLst/>
              <a:gdLst>
                <a:gd name="connsiteX0" fmla="*/ 144365 w 159519"/>
                <a:gd name="connsiteY0" fmla="*/ -172 h 66792"/>
                <a:gd name="connsiteX1" fmla="*/ 98435 w 159519"/>
                <a:gd name="connsiteY1" fmla="*/ 3731 h 66792"/>
                <a:gd name="connsiteX2" fmla="*/ 58360 w 159519"/>
                <a:gd name="connsiteY2" fmla="*/ 27412 h 66792"/>
                <a:gd name="connsiteX3" fmla="*/ 51854 w 159519"/>
                <a:gd name="connsiteY3" fmla="*/ 38537 h 66792"/>
                <a:gd name="connsiteX4" fmla="*/ 41770 w 159519"/>
                <a:gd name="connsiteY4" fmla="*/ 38537 h 66792"/>
                <a:gd name="connsiteX5" fmla="*/ 30710 w 159519"/>
                <a:gd name="connsiteY5" fmla="*/ 34503 h 66792"/>
                <a:gd name="connsiteX6" fmla="*/ 40989 w 159519"/>
                <a:gd name="connsiteY6" fmla="*/ 41725 h 66792"/>
                <a:gd name="connsiteX7" fmla="*/ 49967 w 159519"/>
                <a:gd name="connsiteY7" fmla="*/ 44132 h 66792"/>
                <a:gd name="connsiteX8" fmla="*/ 48796 w 159519"/>
                <a:gd name="connsiteY8" fmla="*/ 48881 h 66792"/>
                <a:gd name="connsiteX9" fmla="*/ 48015 w 159519"/>
                <a:gd name="connsiteY9" fmla="*/ 54671 h 66792"/>
                <a:gd name="connsiteX10" fmla="*/ 48015 w 159519"/>
                <a:gd name="connsiteY10" fmla="*/ 57598 h 66792"/>
                <a:gd name="connsiteX11" fmla="*/ 48015 w 159519"/>
                <a:gd name="connsiteY11" fmla="*/ 61632 h 66792"/>
                <a:gd name="connsiteX12" fmla="*/ 46389 w 159519"/>
                <a:gd name="connsiteY12" fmla="*/ 62087 h 66792"/>
                <a:gd name="connsiteX13" fmla="*/ 41705 w 159519"/>
                <a:gd name="connsiteY13" fmla="*/ 62478 h 66792"/>
                <a:gd name="connsiteX14" fmla="*/ 20171 w 159519"/>
                <a:gd name="connsiteY14" fmla="*/ 58704 h 66792"/>
                <a:gd name="connsiteX15" fmla="*/ 1435 w 159519"/>
                <a:gd name="connsiteY15" fmla="*/ 47970 h 66792"/>
                <a:gd name="connsiteX16" fmla="*/ 263 w 159519"/>
                <a:gd name="connsiteY16" fmla="*/ 48686 h 66792"/>
                <a:gd name="connsiteX17" fmla="*/ 19325 w 159519"/>
                <a:gd name="connsiteY17" fmla="*/ 61046 h 66792"/>
                <a:gd name="connsiteX18" fmla="*/ 41705 w 159519"/>
                <a:gd name="connsiteY18" fmla="*/ 66186 h 66792"/>
                <a:gd name="connsiteX19" fmla="*/ 48210 w 159519"/>
                <a:gd name="connsiteY19" fmla="*/ 66186 h 66792"/>
                <a:gd name="connsiteX20" fmla="*/ 52049 w 159519"/>
                <a:gd name="connsiteY20" fmla="*/ 65340 h 66792"/>
                <a:gd name="connsiteX21" fmla="*/ 52374 w 159519"/>
                <a:gd name="connsiteY21" fmla="*/ 61567 h 66792"/>
                <a:gd name="connsiteX22" fmla="*/ 52374 w 159519"/>
                <a:gd name="connsiteY22" fmla="*/ 58249 h 66792"/>
                <a:gd name="connsiteX23" fmla="*/ 52764 w 159519"/>
                <a:gd name="connsiteY23" fmla="*/ 55582 h 66792"/>
                <a:gd name="connsiteX24" fmla="*/ 53740 w 159519"/>
                <a:gd name="connsiteY24" fmla="*/ 50247 h 66792"/>
                <a:gd name="connsiteX25" fmla="*/ 63109 w 159519"/>
                <a:gd name="connsiteY25" fmla="*/ 31445 h 66792"/>
                <a:gd name="connsiteX26" fmla="*/ 100126 w 159519"/>
                <a:gd name="connsiteY26" fmla="*/ 12384 h 66792"/>
                <a:gd name="connsiteX27" fmla="*/ 143584 w 159519"/>
                <a:gd name="connsiteY27" fmla="*/ 10692 h 66792"/>
                <a:gd name="connsiteX28" fmla="*/ 159263 w 159519"/>
                <a:gd name="connsiteY28" fmla="*/ 6854 h 66792"/>
                <a:gd name="connsiteX29" fmla="*/ 144365 w 159519"/>
                <a:gd name="connsiteY29" fmla="*/ -172 h 667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59519" h="66792">
                  <a:moveTo>
                    <a:pt x="144365" y="-172"/>
                  </a:moveTo>
                  <a:cubicBezTo>
                    <a:pt x="128946" y="-1018"/>
                    <a:pt x="113489" y="296"/>
                    <a:pt x="98435" y="3731"/>
                  </a:cubicBezTo>
                  <a:cubicBezTo>
                    <a:pt x="82769" y="6822"/>
                    <a:pt x="68625" y="15175"/>
                    <a:pt x="58360" y="27412"/>
                  </a:cubicBezTo>
                  <a:cubicBezTo>
                    <a:pt x="55725" y="30828"/>
                    <a:pt x="53539" y="34568"/>
                    <a:pt x="51854" y="38537"/>
                  </a:cubicBezTo>
                  <a:cubicBezTo>
                    <a:pt x="48503" y="38895"/>
                    <a:pt x="45120" y="38895"/>
                    <a:pt x="41770" y="38537"/>
                  </a:cubicBezTo>
                  <a:cubicBezTo>
                    <a:pt x="37749" y="38400"/>
                    <a:pt x="33879" y="36982"/>
                    <a:pt x="30710" y="34503"/>
                  </a:cubicBezTo>
                  <a:cubicBezTo>
                    <a:pt x="33312" y="37912"/>
                    <a:pt x="36904" y="40436"/>
                    <a:pt x="40989" y="41725"/>
                  </a:cubicBezTo>
                  <a:cubicBezTo>
                    <a:pt x="43904" y="42798"/>
                    <a:pt x="46910" y="43605"/>
                    <a:pt x="49967" y="44132"/>
                  </a:cubicBezTo>
                  <a:cubicBezTo>
                    <a:pt x="49512" y="45758"/>
                    <a:pt x="49121" y="47319"/>
                    <a:pt x="48796" y="48881"/>
                  </a:cubicBezTo>
                  <a:cubicBezTo>
                    <a:pt x="48412" y="50793"/>
                    <a:pt x="48152" y="52726"/>
                    <a:pt x="48015" y="54671"/>
                  </a:cubicBezTo>
                  <a:cubicBezTo>
                    <a:pt x="48015" y="55647"/>
                    <a:pt x="48015" y="56622"/>
                    <a:pt x="48015" y="57598"/>
                  </a:cubicBezTo>
                  <a:lnTo>
                    <a:pt x="48015" y="61632"/>
                  </a:lnTo>
                  <a:lnTo>
                    <a:pt x="46389" y="62087"/>
                  </a:lnTo>
                  <a:cubicBezTo>
                    <a:pt x="44841" y="62354"/>
                    <a:pt x="43273" y="62484"/>
                    <a:pt x="41705" y="62478"/>
                  </a:cubicBezTo>
                  <a:cubicBezTo>
                    <a:pt x="34366" y="62445"/>
                    <a:pt x="27087" y="61170"/>
                    <a:pt x="20171" y="58704"/>
                  </a:cubicBezTo>
                  <a:cubicBezTo>
                    <a:pt x="13112" y="56792"/>
                    <a:pt x="6659" y="53090"/>
                    <a:pt x="1435" y="47970"/>
                  </a:cubicBezTo>
                  <a:cubicBezTo>
                    <a:pt x="394" y="45953"/>
                    <a:pt x="-973" y="45953"/>
                    <a:pt x="263" y="48686"/>
                  </a:cubicBezTo>
                  <a:cubicBezTo>
                    <a:pt x="5423" y="54411"/>
                    <a:pt x="11993" y="58672"/>
                    <a:pt x="19325" y="61046"/>
                  </a:cubicBezTo>
                  <a:cubicBezTo>
                    <a:pt x="26443" y="64000"/>
                    <a:pt x="34008" y="65737"/>
                    <a:pt x="41705" y="66186"/>
                  </a:cubicBezTo>
                  <a:cubicBezTo>
                    <a:pt x="43865" y="66433"/>
                    <a:pt x="46051" y="66433"/>
                    <a:pt x="48210" y="66186"/>
                  </a:cubicBezTo>
                  <a:lnTo>
                    <a:pt x="52049" y="65340"/>
                  </a:lnTo>
                  <a:cubicBezTo>
                    <a:pt x="52049" y="64169"/>
                    <a:pt x="52049" y="62868"/>
                    <a:pt x="52374" y="61567"/>
                  </a:cubicBezTo>
                  <a:lnTo>
                    <a:pt x="52374" y="58249"/>
                  </a:lnTo>
                  <a:cubicBezTo>
                    <a:pt x="52374" y="57338"/>
                    <a:pt x="52374" y="56493"/>
                    <a:pt x="52764" y="55582"/>
                  </a:cubicBezTo>
                  <a:cubicBezTo>
                    <a:pt x="52992" y="53786"/>
                    <a:pt x="53318" y="52004"/>
                    <a:pt x="53740" y="50247"/>
                  </a:cubicBezTo>
                  <a:cubicBezTo>
                    <a:pt x="55393" y="43351"/>
                    <a:pt x="58593" y="36917"/>
                    <a:pt x="63109" y="31445"/>
                  </a:cubicBezTo>
                  <a:cubicBezTo>
                    <a:pt x="72932" y="21075"/>
                    <a:pt x="85983" y="14355"/>
                    <a:pt x="100126" y="12384"/>
                  </a:cubicBezTo>
                  <a:cubicBezTo>
                    <a:pt x="114471" y="9866"/>
                    <a:pt x="129089" y="9300"/>
                    <a:pt x="143584" y="10692"/>
                  </a:cubicBezTo>
                  <a:cubicBezTo>
                    <a:pt x="153538" y="11538"/>
                    <a:pt x="158807" y="9651"/>
                    <a:pt x="159263" y="6854"/>
                  </a:cubicBezTo>
                  <a:cubicBezTo>
                    <a:pt x="159718" y="4057"/>
                    <a:pt x="154839" y="348"/>
                    <a:pt x="144365" y="-172"/>
                  </a:cubicBezTo>
                  <a:close/>
                </a:path>
              </a:pathLst>
            </a:custGeom>
            <a:solidFill>
              <a:srgbClr val="261407"/>
            </a:solidFill>
            <a:ln w="6499" cap="flat">
              <a:noFill/>
              <a:prstDash val="solid"/>
              <a:miter/>
            </a:ln>
          </p:spPr>
          <p:txBody>
            <a:bodyPr rtlCol="0" anchor="ctr"/>
            <a:lstStyle/>
            <a:p>
              <a:endParaRPr lang="fr-FR"/>
            </a:p>
          </p:txBody>
        </p:sp>
        <p:sp>
          <p:nvSpPr>
            <p:cNvPr id="111" name="Gang">
              <a:extLst>
                <a:ext uri="{FF2B5EF4-FFF2-40B4-BE49-F238E27FC236}">
                  <a16:creationId xmlns:a16="http://schemas.microsoft.com/office/drawing/2014/main" id="{B68B023C-A199-426A-BB8A-24CA5064831E}"/>
                </a:ext>
              </a:extLst>
            </p:cNvPr>
            <p:cNvSpPr/>
            <p:nvPr/>
          </p:nvSpPr>
          <p:spPr>
            <a:xfrm>
              <a:off x="6495814" y="3517340"/>
              <a:ext cx="151881" cy="63415"/>
            </a:xfrm>
            <a:custGeom>
              <a:avLst/>
              <a:gdLst>
                <a:gd name="connsiteX0" fmla="*/ 14051 w 151881"/>
                <a:gd name="connsiteY0" fmla="*/ -180 h 63415"/>
                <a:gd name="connsiteX1" fmla="*/ 57899 w 151881"/>
                <a:gd name="connsiteY1" fmla="*/ 3528 h 63415"/>
                <a:gd name="connsiteX2" fmla="*/ 96087 w 151881"/>
                <a:gd name="connsiteY2" fmla="*/ 26103 h 63415"/>
                <a:gd name="connsiteX3" fmla="*/ 102008 w 151881"/>
                <a:gd name="connsiteY3" fmla="*/ 36772 h 63415"/>
                <a:gd name="connsiteX4" fmla="*/ 111636 w 151881"/>
                <a:gd name="connsiteY4" fmla="*/ 36772 h 63415"/>
                <a:gd name="connsiteX5" fmla="*/ 122110 w 151881"/>
                <a:gd name="connsiteY5" fmla="*/ 32934 h 63415"/>
                <a:gd name="connsiteX6" fmla="*/ 112352 w 151881"/>
                <a:gd name="connsiteY6" fmla="*/ 39439 h 63415"/>
                <a:gd name="connsiteX7" fmla="*/ 103830 w 151881"/>
                <a:gd name="connsiteY7" fmla="*/ 41781 h 63415"/>
                <a:gd name="connsiteX8" fmla="*/ 104935 w 151881"/>
                <a:gd name="connsiteY8" fmla="*/ 46336 h 63415"/>
                <a:gd name="connsiteX9" fmla="*/ 105651 w 151881"/>
                <a:gd name="connsiteY9" fmla="*/ 51866 h 63415"/>
                <a:gd name="connsiteX10" fmla="*/ 105651 w 151881"/>
                <a:gd name="connsiteY10" fmla="*/ 54598 h 63415"/>
                <a:gd name="connsiteX11" fmla="*/ 105651 w 151881"/>
                <a:gd name="connsiteY11" fmla="*/ 58436 h 63415"/>
                <a:gd name="connsiteX12" fmla="*/ 107213 w 151881"/>
                <a:gd name="connsiteY12" fmla="*/ 58891 h 63415"/>
                <a:gd name="connsiteX13" fmla="*/ 111636 w 151881"/>
                <a:gd name="connsiteY13" fmla="*/ 59282 h 63415"/>
                <a:gd name="connsiteX14" fmla="*/ 132129 w 151881"/>
                <a:gd name="connsiteY14" fmla="*/ 55704 h 63415"/>
                <a:gd name="connsiteX15" fmla="*/ 150085 w 151881"/>
                <a:gd name="connsiteY15" fmla="*/ 45425 h 63415"/>
                <a:gd name="connsiteX16" fmla="*/ 151191 w 151881"/>
                <a:gd name="connsiteY16" fmla="*/ 46141 h 63415"/>
                <a:gd name="connsiteX17" fmla="*/ 132975 w 151881"/>
                <a:gd name="connsiteY17" fmla="*/ 57916 h 63415"/>
                <a:gd name="connsiteX18" fmla="*/ 111701 w 151881"/>
                <a:gd name="connsiteY18" fmla="*/ 62795 h 63415"/>
                <a:gd name="connsiteX19" fmla="*/ 105196 w 151881"/>
                <a:gd name="connsiteY19" fmla="*/ 62795 h 63415"/>
                <a:gd name="connsiteX20" fmla="*/ 101553 w 151881"/>
                <a:gd name="connsiteY20" fmla="*/ 62014 h 63415"/>
                <a:gd name="connsiteX21" fmla="*/ 101227 w 151881"/>
                <a:gd name="connsiteY21" fmla="*/ 58436 h 63415"/>
                <a:gd name="connsiteX22" fmla="*/ 101227 w 151881"/>
                <a:gd name="connsiteY22" fmla="*/ 55248 h 63415"/>
                <a:gd name="connsiteX23" fmla="*/ 101227 w 151881"/>
                <a:gd name="connsiteY23" fmla="*/ 52711 h 63415"/>
                <a:gd name="connsiteX24" fmla="*/ 100251 w 151881"/>
                <a:gd name="connsiteY24" fmla="*/ 47637 h 63415"/>
                <a:gd name="connsiteX25" fmla="*/ 91469 w 151881"/>
                <a:gd name="connsiteY25" fmla="*/ 29746 h 63415"/>
                <a:gd name="connsiteX26" fmla="*/ 56142 w 151881"/>
                <a:gd name="connsiteY26" fmla="*/ 11595 h 63415"/>
                <a:gd name="connsiteX27" fmla="*/ 14766 w 151881"/>
                <a:gd name="connsiteY27" fmla="*/ 9969 h 63415"/>
                <a:gd name="connsiteX28" fmla="*/ -197 w 151881"/>
                <a:gd name="connsiteY28" fmla="*/ 6326 h 63415"/>
                <a:gd name="connsiteX29" fmla="*/ 14051 w 151881"/>
                <a:gd name="connsiteY29" fmla="*/ -180 h 634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51881" h="63415">
                  <a:moveTo>
                    <a:pt x="14051" y="-180"/>
                  </a:moveTo>
                  <a:cubicBezTo>
                    <a:pt x="28754" y="-993"/>
                    <a:pt x="43522" y="256"/>
                    <a:pt x="57899" y="3528"/>
                  </a:cubicBezTo>
                  <a:cubicBezTo>
                    <a:pt x="72797" y="6482"/>
                    <a:pt x="86329" y="14451"/>
                    <a:pt x="96087" y="26103"/>
                  </a:cubicBezTo>
                  <a:cubicBezTo>
                    <a:pt x="98494" y="29408"/>
                    <a:pt x="100447" y="32986"/>
                    <a:pt x="102008" y="36772"/>
                  </a:cubicBezTo>
                  <a:cubicBezTo>
                    <a:pt x="105196" y="37098"/>
                    <a:pt x="108448" y="37098"/>
                    <a:pt x="111636" y="36772"/>
                  </a:cubicBezTo>
                  <a:cubicBezTo>
                    <a:pt x="115474" y="36623"/>
                    <a:pt x="119118" y="35282"/>
                    <a:pt x="122110" y="32934"/>
                  </a:cubicBezTo>
                  <a:cubicBezTo>
                    <a:pt x="119638" y="36069"/>
                    <a:pt x="116191" y="38347"/>
                    <a:pt x="112352" y="39439"/>
                  </a:cubicBezTo>
                  <a:cubicBezTo>
                    <a:pt x="109620" y="40487"/>
                    <a:pt x="106757" y="41268"/>
                    <a:pt x="103830" y="41781"/>
                  </a:cubicBezTo>
                  <a:cubicBezTo>
                    <a:pt x="104220" y="43278"/>
                    <a:pt x="104610" y="44839"/>
                    <a:pt x="104935" y="46336"/>
                  </a:cubicBezTo>
                  <a:cubicBezTo>
                    <a:pt x="105261" y="48164"/>
                    <a:pt x="105521" y="50011"/>
                    <a:pt x="105651" y="51866"/>
                  </a:cubicBezTo>
                  <a:cubicBezTo>
                    <a:pt x="105651" y="52776"/>
                    <a:pt x="105651" y="53687"/>
                    <a:pt x="105651" y="54598"/>
                  </a:cubicBezTo>
                  <a:lnTo>
                    <a:pt x="105651" y="58436"/>
                  </a:lnTo>
                  <a:lnTo>
                    <a:pt x="107213" y="58891"/>
                  </a:lnTo>
                  <a:cubicBezTo>
                    <a:pt x="108644" y="59152"/>
                    <a:pt x="110140" y="59282"/>
                    <a:pt x="111636" y="59282"/>
                  </a:cubicBezTo>
                  <a:cubicBezTo>
                    <a:pt x="118598" y="59217"/>
                    <a:pt x="125558" y="58013"/>
                    <a:pt x="132129" y="55704"/>
                  </a:cubicBezTo>
                  <a:cubicBezTo>
                    <a:pt x="138895" y="53863"/>
                    <a:pt x="145076" y="50324"/>
                    <a:pt x="150085" y="45425"/>
                  </a:cubicBezTo>
                  <a:cubicBezTo>
                    <a:pt x="151061" y="43538"/>
                    <a:pt x="152362" y="43473"/>
                    <a:pt x="151191" y="46141"/>
                  </a:cubicBezTo>
                  <a:cubicBezTo>
                    <a:pt x="146247" y="51553"/>
                    <a:pt x="139936" y="55606"/>
                    <a:pt x="132975" y="57916"/>
                  </a:cubicBezTo>
                  <a:cubicBezTo>
                    <a:pt x="126209" y="60694"/>
                    <a:pt x="118988" y="62340"/>
                    <a:pt x="111701" y="62795"/>
                  </a:cubicBezTo>
                  <a:cubicBezTo>
                    <a:pt x="109555" y="63062"/>
                    <a:pt x="107342" y="63062"/>
                    <a:pt x="105196" y="62795"/>
                  </a:cubicBezTo>
                  <a:lnTo>
                    <a:pt x="101553" y="62014"/>
                  </a:lnTo>
                  <a:cubicBezTo>
                    <a:pt x="101553" y="60908"/>
                    <a:pt x="101553" y="59672"/>
                    <a:pt x="101227" y="58436"/>
                  </a:cubicBezTo>
                  <a:lnTo>
                    <a:pt x="101227" y="55248"/>
                  </a:lnTo>
                  <a:cubicBezTo>
                    <a:pt x="101292" y="54403"/>
                    <a:pt x="101292" y="53557"/>
                    <a:pt x="101227" y="52711"/>
                  </a:cubicBezTo>
                  <a:cubicBezTo>
                    <a:pt x="101032" y="51000"/>
                    <a:pt x="100707" y="49309"/>
                    <a:pt x="100251" y="47637"/>
                  </a:cubicBezTo>
                  <a:cubicBezTo>
                    <a:pt x="98690" y="41085"/>
                    <a:pt x="95697" y="34970"/>
                    <a:pt x="91469" y="29746"/>
                  </a:cubicBezTo>
                  <a:cubicBezTo>
                    <a:pt x="82101" y="19883"/>
                    <a:pt x="69610" y="13482"/>
                    <a:pt x="56142" y="11595"/>
                  </a:cubicBezTo>
                  <a:cubicBezTo>
                    <a:pt x="42480" y="9195"/>
                    <a:pt x="28558" y="8648"/>
                    <a:pt x="14766" y="9969"/>
                  </a:cubicBezTo>
                  <a:cubicBezTo>
                    <a:pt x="5268" y="10750"/>
                    <a:pt x="259" y="8993"/>
                    <a:pt x="-197" y="6326"/>
                  </a:cubicBezTo>
                  <a:cubicBezTo>
                    <a:pt x="-652" y="3658"/>
                    <a:pt x="3967" y="275"/>
                    <a:pt x="14051" y="-180"/>
                  </a:cubicBezTo>
                  <a:close/>
                </a:path>
              </a:pathLst>
            </a:custGeom>
            <a:solidFill>
              <a:srgbClr val="261407"/>
            </a:solidFill>
            <a:ln w="6499" cap="flat">
              <a:noFill/>
              <a:prstDash val="solid"/>
              <a:miter/>
            </a:ln>
          </p:spPr>
          <p:txBody>
            <a:bodyPr rtlCol="0" anchor="ctr"/>
            <a:lstStyle/>
            <a:p>
              <a:endParaRPr lang="fr-FR"/>
            </a:p>
          </p:txBody>
        </p:sp>
      </p:grpSp>
      <p:grpSp>
        <p:nvGrpSpPr>
          <p:cNvPr id="113" name="HA">
            <a:extLst>
              <a:ext uri="{FF2B5EF4-FFF2-40B4-BE49-F238E27FC236}">
                <a16:creationId xmlns:a16="http://schemas.microsoft.com/office/drawing/2014/main" id="{6496DA00-D0A8-4DB8-8907-3C045633229C}"/>
              </a:ext>
            </a:extLst>
          </p:cNvPr>
          <p:cNvGrpSpPr/>
          <p:nvPr/>
        </p:nvGrpSpPr>
        <p:grpSpPr>
          <a:xfrm>
            <a:off x="1267082" y="3282924"/>
            <a:ext cx="1749903" cy="3575986"/>
            <a:chOff x="1267082" y="3282924"/>
            <a:chExt cx="1749903" cy="3575986"/>
          </a:xfrm>
        </p:grpSpPr>
        <p:sp>
          <p:nvSpPr>
            <p:cNvPr id="114" name="Gang">
              <a:extLst>
                <a:ext uri="{FF2B5EF4-FFF2-40B4-BE49-F238E27FC236}">
                  <a16:creationId xmlns:a16="http://schemas.microsoft.com/office/drawing/2014/main" id="{6A72DDA5-E69B-4B6C-B61D-5C1632F71698}"/>
                </a:ext>
              </a:extLst>
            </p:cNvPr>
            <p:cNvSpPr/>
            <p:nvPr/>
          </p:nvSpPr>
          <p:spPr>
            <a:xfrm>
              <a:off x="1824933" y="5722234"/>
              <a:ext cx="933256" cy="1136676"/>
            </a:xfrm>
            <a:custGeom>
              <a:avLst/>
              <a:gdLst>
                <a:gd name="connsiteX0" fmla="*/ 55214 w 933256"/>
                <a:gd name="connsiteY0" fmla="*/ 29700 h 1136676"/>
                <a:gd name="connsiteX1" fmla="*/ 46 w 933256"/>
                <a:gd name="connsiteY1" fmla="*/ 502795 h 1136676"/>
                <a:gd name="connsiteX2" fmla="*/ 774355 w 933256"/>
                <a:gd name="connsiteY2" fmla="*/ 1136256 h 1136676"/>
                <a:gd name="connsiteX3" fmla="*/ 933029 w 933256"/>
                <a:gd name="connsiteY3" fmla="*/ 1136256 h 1136676"/>
                <a:gd name="connsiteX4" fmla="*/ 240692 w 933256"/>
                <a:gd name="connsiteY4" fmla="*/ 394605 h 1136676"/>
                <a:gd name="connsiteX5" fmla="*/ 354802 w 933256"/>
                <a:gd name="connsiteY5" fmla="*/ 41606 h 1136676"/>
                <a:gd name="connsiteX6" fmla="*/ 79155 w 933256"/>
                <a:gd name="connsiteY6" fmla="*/ -421 h 1136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33256" h="1136676">
                  <a:moveTo>
                    <a:pt x="55214" y="29700"/>
                  </a:moveTo>
                  <a:cubicBezTo>
                    <a:pt x="43309" y="94757"/>
                    <a:pt x="-4248" y="429216"/>
                    <a:pt x="46" y="502795"/>
                  </a:cubicBezTo>
                  <a:cubicBezTo>
                    <a:pt x="4340" y="576375"/>
                    <a:pt x="774355" y="1136256"/>
                    <a:pt x="774355" y="1136256"/>
                  </a:cubicBezTo>
                  <a:lnTo>
                    <a:pt x="933029" y="1136256"/>
                  </a:lnTo>
                  <a:cubicBezTo>
                    <a:pt x="933029" y="1136256"/>
                    <a:pt x="425584" y="551848"/>
                    <a:pt x="240692" y="394605"/>
                  </a:cubicBezTo>
                  <a:lnTo>
                    <a:pt x="354802" y="41606"/>
                  </a:lnTo>
                  <a:lnTo>
                    <a:pt x="79155" y="-421"/>
                  </a:lnTo>
                  <a:close/>
                </a:path>
              </a:pathLst>
            </a:custGeom>
            <a:solidFill>
              <a:srgbClr val="F7D8B7"/>
            </a:solidFill>
            <a:ln w="6499" cap="flat">
              <a:noFill/>
              <a:prstDash val="solid"/>
              <a:miter/>
            </a:ln>
          </p:spPr>
          <p:txBody>
            <a:bodyPr rtlCol="0" anchor="ctr"/>
            <a:lstStyle/>
            <a:p>
              <a:endParaRPr lang="fr-FR"/>
            </a:p>
          </p:txBody>
        </p:sp>
        <p:sp>
          <p:nvSpPr>
            <p:cNvPr id="115" name="Gang">
              <a:extLst>
                <a:ext uri="{FF2B5EF4-FFF2-40B4-BE49-F238E27FC236}">
                  <a16:creationId xmlns:a16="http://schemas.microsoft.com/office/drawing/2014/main" id="{0278C915-F22A-4700-9544-E1D9DE97F872}"/>
                </a:ext>
              </a:extLst>
            </p:cNvPr>
            <p:cNvSpPr/>
            <p:nvPr/>
          </p:nvSpPr>
          <p:spPr>
            <a:xfrm>
              <a:off x="2186532" y="6231956"/>
              <a:ext cx="274435" cy="522863"/>
            </a:xfrm>
            <a:custGeom>
              <a:avLst/>
              <a:gdLst>
                <a:gd name="connsiteX0" fmla="*/ -227 w 274435"/>
                <a:gd name="connsiteY0" fmla="*/ -421 h 522863"/>
                <a:gd name="connsiteX1" fmla="*/ 8946 w 274435"/>
                <a:gd name="connsiteY1" fmla="*/ 323173 h 522863"/>
                <a:gd name="connsiteX2" fmla="*/ 272102 w 274435"/>
                <a:gd name="connsiteY2" fmla="*/ 522443 h 522863"/>
                <a:gd name="connsiteX3" fmla="*/ 263774 w 274435"/>
                <a:gd name="connsiteY3" fmla="*/ 280366 h 522863"/>
              </a:gdLst>
              <a:ahLst/>
              <a:cxnLst>
                <a:cxn ang="0">
                  <a:pos x="connsiteX0" y="connsiteY0"/>
                </a:cxn>
                <a:cxn ang="0">
                  <a:pos x="connsiteX1" y="connsiteY1"/>
                </a:cxn>
                <a:cxn ang="0">
                  <a:pos x="connsiteX2" y="connsiteY2"/>
                </a:cxn>
                <a:cxn ang="0">
                  <a:pos x="connsiteX3" y="connsiteY3"/>
                </a:cxn>
              </a:cxnLst>
              <a:rect l="l" t="t" r="r" b="b"/>
              <a:pathLst>
                <a:path w="274435" h="522863">
                  <a:moveTo>
                    <a:pt x="-227" y="-421"/>
                  </a:moveTo>
                  <a:lnTo>
                    <a:pt x="8946" y="323173"/>
                  </a:lnTo>
                  <a:lnTo>
                    <a:pt x="272102" y="522443"/>
                  </a:lnTo>
                  <a:cubicBezTo>
                    <a:pt x="272102" y="522443"/>
                    <a:pt x="280494" y="340283"/>
                    <a:pt x="263774" y="280366"/>
                  </a:cubicBezTo>
                  <a:close/>
                </a:path>
              </a:pathLst>
            </a:custGeom>
            <a:solidFill>
              <a:srgbClr val="EDC8A6">
                <a:alpha val="71000"/>
              </a:srgbClr>
            </a:solidFill>
            <a:ln w="6499" cap="flat">
              <a:noFill/>
              <a:prstDash val="solid"/>
              <a:miter/>
            </a:ln>
          </p:spPr>
          <p:txBody>
            <a:bodyPr rtlCol="0" anchor="ctr"/>
            <a:lstStyle/>
            <a:p>
              <a:endParaRPr lang="fr-FR"/>
            </a:p>
          </p:txBody>
        </p:sp>
        <p:sp>
          <p:nvSpPr>
            <p:cNvPr id="116" name="Gang">
              <a:extLst>
                <a:ext uri="{FF2B5EF4-FFF2-40B4-BE49-F238E27FC236}">
                  <a16:creationId xmlns:a16="http://schemas.microsoft.com/office/drawing/2014/main" id="{869A5FB6-B401-4595-9C19-982078172CEA}"/>
                </a:ext>
              </a:extLst>
            </p:cNvPr>
            <p:cNvSpPr/>
            <p:nvPr/>
          </p:nvSpPr>
          <p:spPr>
            <a:xfrm>
              <a:off x="2205854" y="5764260"/>
              <a:ext cx="322943" cy="1094649"/>
            </a:xfrm>
            <a:custGeom>
              <a:avLst/>
              <a:gdLst>
                <a:gd name="connsiteX0" fmla="*/ -227 w 322943"/>
                <a:gd name="connsiteY0" fmla="*/ 108485 h 1094649"/>
                <a:gd name="connsiteX1" fmla="*/ 10507 w 322943"/>
                <a:gd name="connsiteY1" fmla="*/ 796788 h 1094649"/>
                <a:gd name="connsiteX2" fmla="*/ 27292 w 322943"/>
                <a:gd name="connsiteY2" fmla="*/ 1094229 h 1094649"/>
                <a:gd name="connsiteX3" fmla="*/ 228969 w 322943"/>
                <a:gd name="connsiteY3" fmla="*/ 1094229 h 1094649"/>
                <a:gd name="connsiteX4" fmla="*/ 220316 w 322943"/>
                <a:gd name="connsiteY4" fmla="*/ 724705 h 1094649"/>
                <a:gd name="connsiteX5" fmla="*/ 322716 w 322943"/>
                <a:gd name="connsiteY5" fmla="*/ -421 h 1094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2943" h="1094649">
                  <a:moveTo>
                    <a:pt x="-227" y="108485"/>
                  </a:moveTo>
                  <a:cubicBezTo>
                    <a:pt x="-227" y="192473"/>
                    <a:pt x="6734" y="687492"/>
                    <a:pt x="10507" y="796788"/>
                  </a:cubicBezTo>
                  <a:cubicBezTo>
                    <a:pt x="14281" y="906084"/>
                    <a:pt x="27292" y="1094229"/>
                    <a:pt x="27292" y="1094229"/>
                  </a:cubicBezTo>
                  <a:lnTo>
                    <a:pt x="228969" y="1094229"/>
                  </a:lnTo>
                  <a:cubicBezTo>
                    <a:pt x="228969" y="1094229"/>
                    <a:pt x="233263" y="832895"/>
                    <a:pt x="220316" y="724705"/>
                  </a:cubicBezTo>
                  <a:cubicBezTo>
                    <a:pt x="207370" y="616515"/>
                    <a:pt x="322716" y="-421"/>
                    <a:pt x="322716" y="-421"/>
                  </a:cubicBezTo>
                  <a:close/>
                </a:path>
              </a:pathLst>
            </a:custGeom>
            <a:solidFill>
              <a:srgbClr val="F7D8B7"/>
            </a:solidFill>
            <a:ln w="6499" cap="flat">
              <a:noFill/>
              <a:prstDash val="solid"/>
              <a:miter/>
            </a:ln>
          </p:spPr>
          <p:txBody>
            <a:bodyPr rtlCol="0" anchor="ctr"/>
            <a:lstStyle/>
            <a:p>
              <a:endParaRPr lang="fr-FR"/>
            </a:p>
          </p:txBody>
        </p:sp>
        <p:sp>
          <p:nvSpPr>
            <p:cNvPr id="117" name="Gang">
              <a:extLst>
                <a:ext uri="{FF2B5EF4-FFF2-40B4-BE49-F238E27FC236}">
                  <a16:creationId xmlns:a16="http://schemas.microsoft.com/office/drawing/2014/main" id="{58B1B2C4-8143-4E0F-B9EE-99BCE880E8AE}"/>
                </a:ext>
              </a:extLst>
            </p:cNvPr>
            <p:cNvSpPr/>
            <p:nvPr/>
          </p:nvSpPr>
          <p:spPr>
            <a:xfrm>
              <a:off x="1637577" y="5624323"/>
              <a:ext cx="158678" cy="159894"/>
            </a:xfrm>
            <a:custGeom>
              <a:avLst/>
              <a:gdLst>
                <a:gd name="connsiteX0" fmla="*/ 122019 w 158678"/>
                <a:gd name="connsiteY0" fmla="*/ -421 h 159894"/>
                <a:gd name="connsiteX1" fmla="*/ 99965 w 158678"/>
                <a:gd name="connsiteY1" fmla="*/ 22089 h 159894"/>
                <a:gd name="connsiteX2" fmla="*/ 4591 w 158678"/>
                <a:gd name="connsiteY2" fmla="*/ 5109 h 159894"/>
                <a:gd name="connsiteX3" fmla="*/ 41153 w 158678"/>
                <a:gd name="connsiteY3" fmla="*/ 30611 h 159894"/>
                <a:gd name="connsiteX4" fmla="*/ 1143 w 158678"/>
                <a:gd name="connsiteY4" fmla="*/ 139582 h 159894"/>
                <a:gd name="connsiteX5" fmla="*/ 53709 w 158678"/>
                <a:gd name="connsiteY5" fmla="*/ 73549 h 159894"/>
                <a:gd name="connsiteX6" fmla="*/ 38616 w 158678"/>
                <a:gd name="connsiteY6" fmla="*/ 159424 h 159894"/>
                <a:gd name="connsiteX7" fmla="*/ 80578 w 158678"/>
                <a:gd name="connsiteY7" fmla="*/ 78558 h 159894"/>
                <a:gd name="connsiteX8" fmla="*/ 78301 w 158678"/>
                <a:gd name="connsiteY8" fmla="*/ 158644 h 159894"/>
                <a:gd name="connsiteX9" fmla="*/ 107902 w 158678"/>
                <a:gd name="connsiteY9" fmla="*/ 87992 h 159894"/>
                <a:gd name="connsiteX10" fmla="*/ 120913 w 158678"/>
                <a:gd name="connsiteY10" fmla="*/ 131060 h 159894"/>
                <a:gd name="connsiteX11" fmla="*/ 119742 w 158678"/>
                <a:gd name="connsiteY11" fmla="*/ 56049 h 159894"/>
                <a:gd name="connsiteX12" fmla="*/ 158451 w 158678"/>
                <a:gd name="connsiteY12" fmla="*/ 18771 h 159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8678" h="159894">
                  <a:moveTo>
                    <a:pt x="122019" y="-421"/>
                  </a:moveTo>
                  <a:lnTo>
                    <a:pt x="99965" y="22089"/>
                  </a:lnTo>
                  <a:cubicBezTo>
                    <a:pt x="99965" y="22089"/>
                    <a:pt x="11553" y="-9269"/>
                    <a:pt x="4591" y="5109"/>
                  </a:cubicBezTo>
                  <a:cubicBezTo>
                    <a:pt x="-2370" y="19487"/>
                    <a:pt x="41153" y="30611"/>
                    <a:pt x="41153" y="30611"/>
                  </a:cubicBezTo>
                  <a:cubicBezTo>
                    <a:pt x="41153" y="30611"/>
                    <a:pt x="-9071" y="134703"/>
                    <a:pt x="1143" y="139582"/>
                  </a:cubicBezTo>
                  <a:cubicBezTo>
                    <a:pt x="11357" y="144461"/>
                    <a:pt x="41934" y="105883"/>
                    <a:pt x="53709" y="73549"/>
                  </a:cubicBezTo>
                  <a:cubicBezTo>
                    <a:pt x="39917" y="106988"/>
                    <a:pt x="25865" y="157277"/>
                    <a:pt x="38616" y="159424"/>
                  </a:cubicBezTo>
                  <a:cubicBezTo>
                    <a:pt x="51367" y="161571"/>
                    <a:pt x="76935" y="93131"/>
                    <a:pt x="80578" y="78558"/>
                  </a:cubicBezTo>
                  <a:cubicBezTo>
                    <a:pt x="69518" y="109395"/>
                    <a:pt x="59304" y="159099"/>
                    <a:pt x="78301" y="158644"/>
                  </a:cubicBezTo>
                  <a:cubicBezTo>
                    <a:pt x="97298" y="158188"/>
                    <a:pt x="107902" y="87992"/>
                    <a:pt x="107902" y="87992"/>
                  </a:cubicBezTo>
                  <a:cubicBezTo>
                    <a:pt x="107902" y="87992"/>
                    <a:pt x="105950" y="126636"/>
                    <a:pt x="120913" y="131060"/>
                  </a:cubicBezTo>
                  <a:cubicBezTo>
                    <a:pt x="135876" y="135483"/>
                    <a:pt x="119742" y="56049"/>
                    <a:pt x="119742" y="56049"/>
                  </a:cubicBezTo>
                  <a:lnTo>
                    <a:pt x="158451" y="18771"/>
                  </a:lnTo>
                  <a:close/>
                </a:path>
              </a:pathLst>
            </a:custGeom>
            <a:solidFill>
              <a:srgbClr val="F7D8B7"/>
            </a:solidFill>
            <a:ln w="6499" cap="flat">
              <a:noFill/>
              <a:prstDash val="solid"/>
              <a:miter/>
            </a:ln>
          </p:spPr>
          <p:txBody>
            <a:bodyPr rtlCol="0" anchor="ctr"/>
            <a:lstStyle/>
            <a:p>
              <a:endParaRPr lang="fr-FR"/>
            </a:p>
          </p:txBody>
        </p:sp>
        <p:sp>
          <p:nvSpPr>
            <p:cNvPr id="118" name="Gang">
              <a:extLst>
                <a:ext uri="{FF2B5EF4-FFF2-40B4-BE49-F238E27FC236}">
                  <a16:creationId xmlns:a16="http://schemas.microsoft.com/office/drawing/2014/main" id="{978BAA2A-CC01-4F68-B070-1B36F6A4AAE6}"/>
                </a:ext>
              </a:extLst>
            </p:cNvPr>
            <p:cNvSpPr/>
            <p:nvPr/>
          </p:nvSpPr>
          <p:spPr>
            <a:xfrm>
              <a:off x="1709209" y="5599471"/>
              <a:ext cx="116126" cy="80208"/>
            </a:xfrm>
            <a:custGeom>
              <a:avLst/>
              <a:gdLst>
                <a:gd name="connsiteX0" fmla="*/ 25796 w 116126"/>
                <a:gd name="connsiteY0" fmla="*/ -421 h 80208"/>
                <a:gd name="connsiteX1" fmla="*/ -227 w 116126"/>
                <a:gd name="connsiteY1" fmla="*/ 31067 h 80208"/>
                <a:gd name="connsiteX2" fmla="*/ 72442 w 116126"/>
                <a:gd name="connsiteY2" fmla="*/ 78103 h 80208"/>
                <a:gd name="connsiteX3" fmla="*/ 115900 w 116126"/>
                <a:gd name="connsiteY3" fmla="*/ -421 h 80208"/>
              </a:gdLst>
              <a:ahLst/>
              <a:cxnLst>
                <a:cxn ang="0">
                  <a:pos x="connsiteX0" y="connsiteY0"/>
                </a:cxn>
                <a:cxn ang="0">
                  <a:pos x="connsiteX1" y="connsiteY1"/>
                </a:cxn>
                <a:cxn ang="0">
                  <a:pos x="connsiteX2" y="connsiteY2"/>
                </a:cxn>
                <a:cxn ang="0">
                  <a:pos x="connsiteX3" y="connsiteY3"/>
                </a:cxn>
              </a:cxnLst>
              <a:rect l="l" t="t" r="r" b="b"/>
              <a:pathLst>
                <a:path w="116126" h="80208">
                  <a:moveTo>
                    <a:pt x="25796" y="-421"/>
                  </a:moveTo>
                  <a:lnTo>
                    <a:pt x="-227" y="31067"/>
                  </a:lnTo>
                  <a:cubicBezTo>
                    <a:pt x="-227" y="31067"/>
                    <a:pt x="45313" y="62815"/>
                    <a:pt x="72442" y="78103"/>
                  </a:cubicBezTo>
                  <a:cubicBezTo>
                    <a:pt x="99570" y="93392"/>
                    <a:pt x="115900" y="-421"/>
                    <a:pt x="115900" y="-421"/>
                  </a:cubicBezTo>
                  <a:close/>
                </a:path>
              </a:pathLst>
            </a:custGeom>
            <a:solidFill>
              <a:srgbClr val="F20666"/>
            </a:solidFill>
            <a:ln w="6499" cap="flat">
              <a:noFill/>
              <a:prstDash val="solid"/>
              <a:miter/>
            </a:ln>
          </p:spPr>
          <p:txBody>
            <a:bodyPr rtlCol="0" anchor="ctr"/>
            <a:lstStyle/>
            <a:p>
              <a:endParaRPr lang="fr-FR"/>
            </a:p>
          </p:txBody>
        </p:sp>
        <p:sp>
          <p:nvSpPr>
            <p:cNvPr id="119" name="Gang">
              <a:extLst>
                <a:ext uri="{FF2B5EF4-FFF2-40B4-BE49-F238E27FC236}">
                  <a16:creationId xmlns:a16="http://schemas.microsoft.com/office/drawing/2014/main" id="{9E6FCE21-20EF-4F32-B882-31BCB94EFFBE}"/>
                </a:ext>
              </a:extLst>
            </p:cNvPr>
            <p:cNvSpPr/>
            <p:nvPr/>
          </p:nvSpPr>
          <p:spPr>
            <a:xfrm>
              <a:off x="1709284" y="4521747"/>
              <a:ext cx="404384" cy="1108866"/>
            </a:xfrm>
            <a:custGeom>
              <a:avLst/>
              <a:gdLst>
                <a:gd name="connsiteX0" fmla="*/ 404157 w 404384"/>
                <a:gd name="connsiteY0" fmla="*/ 10107 h 1108866"/>
                <a:gd name="connsiteX1" fmla="*/ 187192 w 404384"/>
                <a:gd name="connsiteY1" fmla="*/ 61307 h 1108866"/>
                <a:gd name="connsiteX2" fmla="*/ 154663 w 404384"/>
                <a:gd name="connsiteY2" fmla="*/ 477672 h 1108866"/>
                <a:gd name="connsiteX3" fmla="*/ 25720 w 404384"/>
                <a:gd name="connsiteY3" fmla="*/ 928453 h 1108866"/>
                <a:gd name="connsiteX4" fmla="*/ 25720 w 404384"/>
                <a:gd name="connsiteY4" fmla="*/ 1076978 h 1108866"/>
                <a:gd name="connsiteX5" fmla="*/ 201960 w 404384"/>
                <a:gd name="connsiteY5" fmla="*/ 1037944 h 1108866"/>
                <a:gd name="connsiteX6" fmla="*/ 404157 w 404384"/>
                <a:gd name="connsiteY6" fmla="*/ 10107 h 1108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4384" h="1108866">
                  <a:moveTo>
                    <a:pt x="404157" y="10107"/>
                  </a:moveTo>
                  <a:cubicBezTo>
                    <a:pt x="355104" y="1390"/>
                    <a:pt x="241515" y="-24503"/>
                    <a:pt x="187192" y="61307"/>
                  </a:cubicBezTo>
                  <a:cubicBezTo>
                    <a:pt x="132869" y="147118"/>
                    <a:pt x="176262" y="369092"/>
                    <a:pt x="154663" y="477672"/>
                  </a:cubicBezTo>
                  <a:cubicBezTo>
                    <a:pt x="133064" y="586253"/>
                    <a:pt x="49661" y="877969"/>
                    <a:pt x="25720" y="928453"/>
                  </a:cubicBezTo>
                  <a:cubicBezTo>
                    <a:pt x="1779" y="978937"/>
                    <a:pt x="-18128" y="1042367"/>
                    <a:pt x="25720" y="1076978"/>
                  </a:cubicBezTo>
                  <a:cubicBezTo>
                    <a:pt x="69569" y="1111588"/>
                    <a:pt x="132479" y="1139043"/>
                    <a:pt x="201960" y="1037944"/>
                  </a:cubicBezTo>
                  <a:cubicBezTo>
                    <a:pt x="271441" y="936845"/>
                    <a:pt x="404157" y="10107"/>
                    <a:pt x="404157" y="10107"/>
                  </a:cubicBezTo>
                  <a:close/>
                </a:path>
              </a:pathLst>
            </a:custGeom>
            <a:solidFill>
              <a:srgbClr val="1760BF"/>
            </a:solidFill>
            <a:ln w="6499" cap="flat">
              <a:noFill/>
              <a:prstDash val="solid"/>
              <a:miter/>
            </a:ln>
          </p:spPr>
          <p:txBody>
            <a:bodyPr rtlCol="0" anchor="ctr"/>
            <a:lstStyle/>
            <a:p>
              <a:endParaRPr lang="fr-FR"/>
            </a:p>
          </p:txBody>
        </p:sp>
        <p:sp>
          <p:nvSpPr>
            <p:cNvPr id="120" name="Gang">
              <a:extLst>
                <a:ext uri="{FF2B5EF4-FFF2-40B4-BE49-F238E27FC236}">
                  <a16:creationId xmlns:a16="http://schemas.microsoft.com/office/drawing/2014/main" id="{882F5912-86D1-41B3-A62C-D8429F10523F}"/>
                </a:ext>
              </a:extLst>
            </p:cNvPr>
            <p:cNvSpPr/>
            <p:nvPr/>
          </p:nvSpPr>
          <p:spPr>
            <a:xfrm>
              <a:off x="1859816" y="5391809"/>
              <a:ext cx="435396" cy="412189"/>
            </a:xfrm>
            <a:custGeom>
              <a:avLst/>
              <a:gdLst>
                <a:gd name="connsiteX0" fmla="*/ 38417 w 435396"/>
                <a:gd name="connsiteY0" fmla="*/ 84674 h 412189"/>
                <a:gd name="connsiteX1" fmla="*/ -227 w 435396"/>
                <a:gd name="connsiteY1" fmla="*/ 348610 h 412189"/>
                <a:gd name="connsiteX2" fmla="*/ 320114 w 435396"/>
                <a:gd name="connsiteY2" fmla="*/ 404884 h 412189"/>
                <a:gd name="connsiteX3" fmla="*/ 410803 w 435396"/>
                <a:gd name="connsiteY3" fmla="*/ 43037 h 412189"/>
                <a:gd name="connsiteX4" fmla="*/ 111931 w 435396"/>
                <a:gd name="connsiteY4" fmla="*/ -421 h 4121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5396" h="412189">
                  <a:moveTo>
                    <a:pt x="38417" y="84674"/>
                  </a:moveTo>
                  <a:lnTo>
                    <a:pt x="-227" y="348610"/>
                  </a:lnTo>
                  <a:cubicBezTo>
                    <a:pt x="-227" y="348610"/>
                    <a:pt x="134246" y="436567"/>
                    <a:pt x="320114" y="404884"/>
                  </a:cubicBezTo>
                  <a:cubicBezTo>
                    <a:pt x="505982" y="373202"/>
                    <a:pt x="410803" y="43037"/>
                    <a:pt x="410803" y="43037"/>
                  </a:cubicBezTo>
                  <a:lnTo>
                    <a:pt x="111931" y="-421"/>
                  </a:lnTo>
                  <a:close/>
                </a:path>
              </a:pathLst>
            </a:custGeom>
            <a:solidFill>
              <a:srgbClr val="2C324F"/>
            </a:solidFill>
            <a:ln w="6499" cap="flat">
              <a:noFill/>
              <a:prstDash val="solid"/>
              <a:miter/>
            </a:ln>
          </p:spPr>
          <p:txBody>
            <a:bodyPr rtlCol="0" anchor="ctr"/>
            <a:lstStyle/>
            <a:p>
              <a:endParaRPr lang="fr-FR"/>
            </a:p>
          </p:txBody>
        </p:sp>
        <p:sp>
          <p:nvSpPr>
            <p:cNvPr id="121" name="Gang">
              <a:extLst>
                <a:ext uri="{FF2B5EF4-FFF2-40B4-BE49-F238E27FC236}">
                  <a16:creationId xmlns:a16="http://schemas.microsoft.com/office/drawing/2014/main" id="{98B30197-1301-4B6D-844C-4D7210CF0D3C}"/>
                </a:ext>
              </a:extLst>
            </p:cNvPr>
            <p:cNvSpPr/>
            <p:nvPr/>
          </p:nvSpPr>
          <p:spPr>
            <a:xfrm>
              <a:off x="2142489" y="5400202"/>
              <a:ext cx="457220" cy="475254"/>
            </a:xfrm>
            <a:custGeom>
              <a:avLst/>
              <a:gdLst>
                <a:gd name="connsiteX0" fmla="*/ 6994 w 457220"/>
                <a:gd name="connsiteY0" fmla="*/ 89293 h 475254"/>
                <a:gd name="connsiteX1" fmla="*/ -227 w 457220"/>
                <a:gd name="connsiteY1" fmla="*/ 457060 h 475254"/>
                <a:gd name="connsiteX2" fmla="*/ 456994 w 457220"/>
                <a:gd name="connsiteY2" fmla="*/ 339957 h 475254"/>
                <a:gd name="connsiteX3" fmla="*/ 380552 w 457220"/>
                <a:gd name="connsiteY3" fmla="*/ -421 h 475254"/>
              </a:gdLst>
              <a:ahLst/>
              <a:cxnLst>
                <a:cxn ang="0">
                  <a:pos x="connsiteX0" y="connsiteY0"/>
                </a:cxn>
                <a:cxn ang="0">
                  <a:pos x="connsiteX1" y="connsiteY1"/>
                </a:cxn>
                <a:cxn ang="0">
                  <a:pos x="connsiteX2" y="connsiteY2"/>
                </a:cxn>
                <a:cxn ang="0">
                  <a:pos x="connsiteX3" y="connsiteY3"/>
                </a:cxn>
              </a:cxnLst>
              <a:rect l="l" t="t" r="r" b="b"/>
              <a:pathLst>
                <a:path w="457220" h="475254">
                  <a:moveTo>
                    <a:pt x="6994" y="89293"/>
                  </a:moveTo>
                  <a:lnTo>
                    <a:pt x="-227" y="457060"/>
                  </a:lnTo>
                  <a:cubicBezTo>
                    <a:pt x="-227" y="457060"/>
                    <a:pt x="175752" y="542155"/>
                    <a:pt x="456994" y="339957"/>
                  </a:cubicBezTo>
                  <a:lnTo>
                    <a:pt x="380552" y="-421"/>
                  </a:lnTo>
                  <a:close/>
                </a:path>
              </a:pathLst>
            </a:custGeom>
            <a:solidFill>
              <a:srgbClr val="2C324F"/>
            </a:solidFill>
            <a:ln w="6499" cap="flat">
              <a:noFill/>
              <a:prstDash val="solid"/>
              <a:miter/>
            </a:ln>
          </p:spPr>
          <p:txBody>
            <a:bodyPr rtlCol="0" anchor="ctr"/>
            <a:lstStyle/>
            <a:p>
              <a:endParaRPr lang="fr-FR"/>
            </a:p>
          </p:txBody>
        </p:sp>
        <p:sp>
          <p:nvSpPr>
            <p:cNvPr id="122" name="Gang">
              <a:extLst>
                <a:ext uri="{FF2B5EF4-FFF2-40B4-BE49-F238E27FC236}">
                  <a16:creationId xmlns:a16="http://schemas.microsoft.com/office/drawing/2014/main" id="{C8995FAD-0E24-4190-B6B1-0FF569F2519B}"/>
                </a:ext>
              </a:extLst>
            </p:cNvPr>
            <p:cNvSpPr/>
            <p:nvPr/>
          </p:nvSpPr>
          <p:spPr>
            <a:xfrm>
              <a:off x="2098803" y="5586715"/>
              <a:ext cx="58649" cy="270934"/>
            </a:xfrm>
            <a:custGeom>
              <a:avLst/>
              <a:gdLst>
                <a:gd name="connsiteX0" fmla="*/ 17826 w 58649"/>
                <a:gd name="connsiteY0" fmla="*/ 23134 h 270934"/>
                <a:gd name="connsiteX1" fmla="*/ 31228 w 58649"/>
                <a:gd name="connsiteY1" fmla="*/ 28144 h 270934"/>
                <a:gd name="connsiteX2" fmla="*/ 37734 w 58649"/>
                <a:gd name="connsiteY2" fmla="*/ 30551 h 270934"/>
                <a:gd name="connsiteX3" fmla="*/ 38580 w 58649"/>
                <a:gd name="connsiteY3" fmla="*/ 30551 h 270934"/>
                <a:gd name="connsiteX4" fmla="*/ 42418 w 58649"/>
                <a:gd name="connsiteY4" fmla="*/ 267489 h 270934"/>
                <a:gd name="connsiteX5" fmla="*/ 45151 w 58649"/>
                <a:gd name="connsiteY5" fmla="*/ 267489 h 270934"/>
                <a:gd name="connsiteX6" fmla="*/ 51656 w 58649"/>
                <a:gd name="connsiteY6" fmla="*/ 145767 h 270934"/>
                <a:gd name="connsiteX7" fmla="*/ 55104 w 58649"/>
                <a:gd name="connsiteY7" fmla="*/ 84939 h 270934"/>
                <a:gd name="connsiteX8" fmla="*/ 56731 w 58649"/>
                <a:gd name="connsiteY8" fmla="*/ 54492 h 270934"/>
                <a:gd name="connsiteX9" fmla="*/ 57511 w 58649"/>
                <a:gd name="connsiteY9" fmla="*/ 39268 h 270934"/>
                <a:gd name="connsiteX10" fmla="*/ 57902 w 58649"/>
                <a:gd name="connsiteY10" fmla="*/ 31657 h 270934"/>
                <a:gd name="connsiteX11" fmla="*/ 58422 w 58649"/>
                <a:gd name="connsiteY11" fmla="*/ 17279 h 270934"/>
                <a:gd name="connsiteX12" fmla="*/ 45411 w 58649"/>
                <a:gd name="connsiteY12" fmla="*/ 11944 h 270934"/>
                <a:gd name="connsiteX13" fmla="*/ 38905 w 58649"/>
                <a:gd name="connsiteY13" fmla="*/ 9017 h 270934"/>
                <a:gd name="connsiteX14" fmla="*/ 25893 w 58649"/>
                <a:gd name="connsiteY14" fmla="*/ 3292 h 270934"/>
                <a:gd name="connsiteX15" fmla="*/ 17826 w 58649"/>
                <a:gd name="connsiteY15" fmla="*/ 23134 h 270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8649" h="270934">
                  <a:moveTo>
                    <a:pt x="17826" y="23134"/>
                  </a:moveTo>
                  <a:lnTo>
                    <a:pt x="31228" y="28144"/>
                  </a:lnTo>
                  <a:lnTo>
                    <a:pt x="37734" y="30551"/>
                  </a:lnTo>
                  <a:lnTo>
                    <a:pt x="38580" y="30551"/>
                  </a:lnTo>
                  <a:cubicBezTo>
                    <a:pt x="39881" y="109530"/>
                    <a:pt x="41162" y="188509"/>
                    <a:pt x="42418" y="267489"/>
                  </a:cubicBezTo>
                  <a:cubicBezTo>
                    <a:pt x="42418" y="271522"/>
                    <a:pt x="44955" y="271522"/>
                    <a:pt x="45151" y="267489"/>
                  </a:cubicBezTo>
                  <a:cubicBezTo>
                    <a:pt x="47408" y="226938"/>
                    <a:pt x="49574" y="186362"/>
                    <a:pt x="51656" y="145767"/>
                  </a:cubicBezTo>
                  <a:lnTo>
                    <a:pt x="55104" y="84939"/>
                  </a:lnTo>
                  <a:lnTo>
                    <a:pt x="56731" y="54492"/>
                  </a:lnTo>
                  <a:lnTo>
                    <a:pt x="57511" y="39268"/>
                  </a:lnTo>
                  <a:lnTo>
                    <a:pt x="57902" y="31657"/>
                  </a:lnTo>
                  <a:lnTo>
                    <a:pt x="58422" y="17279"/>
                  </a:lnTo>
                  <a:lnTo>
                    <a:pt x="45411" y="11944"/>
                  </a:lnTo>
                  <a:lnTo>
                    <a:pt x="38905" y="9017"/>
                  </a:lnTo>
                  <a:lnTo>
                    <a:pt x="25893" y="3292"/>
                  </a:lnTo>
                  <a:cubicBezTo>
                    <a:pt x="-2666" y="-9004"/>
                    <a:pt x="-11319" y="12270"/>
                    <a:pt x="17826" y="23134"/>
                  </a:cubicBezTo>
                  <a:close/>
                </a:path>
              </a:pathLst>
            </a:custGeom>
            <a:solidFill>
              <a:srgbClr val="181D30"/>
            </a:solidFill>
            <a:ln w="6499" cap="flat">
              <a:noFill/>
              <a:prstDash val="solid"/>
              <a:miter/>
            </a:ln>
          </p:spPr>
          <p:txBody>
            <a:bodyPr rtlCol="0" anchor="ctr"/>
            <a:lstStyle/>
            <a:p>
              <a:endParaRPr lang="fr-FR"/>
            </a:p>
          </p:txBody>
        </p:sp>
        <p:sp>
          <p:nvSpPr>
            <p:cNvPr id="123" name="Gang">
              <a:extLst>
                <a:ext uri="{FF2B5EF4-FFF2-40B4-BE49-F238E27FC236}">
                  <a16:creationId xmlns:a16="http://schemas.microsoft.com/office/drawing/2014/main" id="{A0FFB588-308A-4E5F-BC92-40793370F093}"/>
                </a:ext>
              </a:extLst>
            </p:cNvPr>
            <p:cNvSpPr/>
            <p:nvPr/>
          </p:nvSpPr>
          <p:spPr>
            <a:xfrm>
              <a:off x="2035121" y="4646971"/>
              <a:ext cx="362922" cy="847492"/>
            </a:xfrm>
            <a:custGeom>
              <a:avLst/>
              <a:gdLst>
                <a:gd name="connsiteX0" fmla="*/ 109483 w 362922"/>
                <a:gd name="connsiteY0" fmla="*/ -421 h 847492"/>
                <a:gd name="connsiteX1" fmla="*/ 337963 w 362922"/>
                <a:gd name="connsiteY1" fmla="*/ 16234 h 847492"/>
                <a:gd name="connsiteX2" fmla="*/ 278631 w 362922"/>
                <a:gd name="connsiteY2" fmla="*/ 832309 h 847492"/>
                <a:gd name="connsiteX3" fmla="*/ 24909 w 362922"/>
                <a:gd name="connsiteY3" fmla="*/ 810710 h 847492"/>
                <a:gd name="connsiteX4" fmla="*/ 109483 w 362922"/>
                <a:gd name="connsiteY4" fmla="*/ -421 h 8474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2922" h="847492">
                  <a:moveTo>
                    <a:pt x="109483" y="-421"/>
                  </a:moveTo>
                  <a:cubicBezTo>
                    <a:pt x="142011" y="24171"/>
                    <a:pt x="258073" y="52991"/>
                    <a:pt x="337963" y="16234"/>
                  </a:cubicBezTo>
                  <a:cubicBezTo>
                    <a:pt x="417853" y="-20524"/>
                    <a:pt x="278631" y="832309"/>
                    <a:pt x="278631" y="832309"/>
                  </a:cubicBezTo>
                  <a:cubicBezTo>
                    <a:pt x="278631" y="832309"/>
                    <a:pt x="113256" y="877069"/>
                    <a:pt x="24909" y="810710"/>
                  </a:cubicBezTo>
                  <a:cubicBezTo>
                    <a:pt x="-63439" y="744352"/>
                    <a:pt x="109483" y="-421"/>
                    <a:pt x="109483" y="-421"/>
                  </a:cubicBezTo>
                  <a:close/>
                </a:path>
              </a:pathLst>
            </a:custGeom>
            <a:solidFill>
              <a:srgbClr val="FFFFFF"/>
            </a:solidFill>
            <a:ln w="6499" cap="flat">
              <a:noFill/>
              <a:prstDash val="solid"/>
              <a:miter/>
            </a:ln>
          </p:spPr>
          <p:txBody>
            <a:bodyPr rtlCol="0" anchor="ctr"/>
            <a:lstStyle/>
            <a:p>
              <a:endParaRPr lang="fr-FR"/>
            </a:p>
          </p:txBody>
        </p:sp>
        <p:sp>
          <p:nvSpPr>
            <p:cNvPr id="124" name="Gang">
              <a:extLst>
                <a:ext uri="{FF2B5EF4-FFF2-40B4-BE49-F238E27FC236}">
                  <a16:creationId xmlns:a16="http://schemas.microsoft.com/office/drawing/2014/main" id="{F969859B-8994-4034-AC73-FFAF41CC2D7F}"/>
                </a:ext>
              </a:extLst>
            </p:cNvPr>
            <p:cNvSpPr/>
            <p:nvPr/>
          </p:nvSpPr>
          <p:spPr>
            <a:xfrm>
              <a:off x="2421566" y="3282924"/>
              <a:ext cx="595419" cy="626006"/>
            </a:xfrm>
            <a:custGeom>
              <a:avLst/>
              <a:gdLst>
                <a:gd name="connsiteX0" fmla="*/ 80656 w 595419"/>
                <a:gd name="connsiteY0" fmla="*/ 186093 h 626006"/>
                <a:gd name="connsiteX1" fmla="*/ 284089 w 595419"/>
                <a:gd name="connsiteY1" fmla="*/ -100 h 626006"/>
                <a:gd name="connsiteX2" fmla="*/ 479260 w 595419"/>
                <a:gd name="connsiteY2" fmla="*/ 471824 h 626006"/>
                <a:gd name="connsiteX3" fmla="*/ 595192 w 595419"/>
                <a:gd name="connsiteY3" fmla="*/ 423356 h 626006"/>
                <a:gd name="connsiteX4" fmla="*/ 109736 w 595419"/>
                <a:gd name="connsiteY4" fmla="*/ 531936 h 626006"/>
                <a:gd name="connsiteX5" fmla="*/ 80656 w 595419"/>
                <a:gd name="connsiteY5" fmla="*/ 186093 h 626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95419" h="626006">
                  <a:moveTo>
                    <a:pt x="80656" y="186093"/>
                  </a:moveTo>
                  <a:cubicBezTo>
                    <a:pt x="76817" y="122012"/>
                    <a:pt x="127302" y="-7712"/>
                    <a:pt x="284089" y="-100"/>
                  </a:cubicBezTo>
                  <a:cubicBezTo>
                    <a:pt x="440877" y="7512"/>
                    <a:pt x="577301" y="165730"/>
                    <a:pt x="479260" y="471824"/>
                  </a:cubicBezTo>
                  <a:cubicBezTo>
                    <a:pt x="479260" y="471824"/>
                    <a:pt x="559736" y="461545"/>
                    <a:pt x="595192" y="423356"/>
                  </a:cubicBezTo>
                  <a:cubicBezTo>
                    <a:pt x="539308" y="528358"/>
                    <a:pt x="338867" y="752350"/>
                    <a:pt x="109736" y="531936"/>
                  </a:cubicBezTo>
                  <a:cubicBezTo>
                    <a:pt x="-119395" y="311523"/>
                    <a:pt x="80656" y="186093"/>
                    <a:pt x="80656" y="186093"/>
                  </a:cubicBezTo>
                  <a:close/>
                </a:path>
              </a:pathLst>
            </a:custGeom>
            <a:solidFill>
              <a:srgbClr val="FFC145"/>
            </a:solidFill>
            <a:ln w="6499" cap="flat">
              <a:noFill/>
              <a:prstDash val="solid"/>
              <a:miter/>
            </a:ln>
          </p:spPr>
          <p:txBody>
            <a:bodyPr rtlCol="0" anchor="ctr"/>
            <a:lstStyle/>
            <a:p>
              <a:endParaRPr lang="fr-FR"/>
            </a:p>
          </p:txBody>
        </p:sp>
        <p:sp>
          <p:nvSpPr>
            <p:cNvPr id="125" name="Gang">
              <a:extLst>
                <a:ext uri="{FF2B5EF4-FFF2-40B4-BE49-F238E27FC236}">
                  <a16:creationId xmlns:a16="http://schemas.microsoft.com/office/drawing/2014/main" id="{6C58373D-D215-4580-99F7-EE0899B22B5C}"/>
                </a:ext>
              </a:extLst>
            </p:cNvPr>
            <p:cNvSpPr/>
            <p:nvPr/>
          </p:nvSpPr>
          <p:spPr>
            <a:xfrm>
              <a:off x="1267082" y="3345490"/>
              <a:ext cx="629677" cy="662175"/>
            </a:xfrm>
            <a:custGeom>
              <a:avLst/>
              <a:gdLst>
                <a:gd name="connsiteX0" fmla="*/ 543780 w 629677"/>
                <a:gd name="connsiteY0" fmla="*/ 196913 h 662175"/>
                <a:gd name="connsiteX1" fmla="*/ 328571 w 629677"/>
                <a:gd name="connsiteY1" fmla="*/ -80 h 662175"/>
                <a:gd name="connsiteX2" fmla="*/ 122340 w 629677"/>
                <a:gd name="connsiteY2" fmla="*/ 499102 h 662175"/>
                <a:gd name="connsiteX3" fmla="*/ -227 w 629677"/>
                <a:gd name="connsiteY3" fmla="*/ 447837 h 662175"/>
                <a:gd name="connsiteX4" fmla="*/ 513203 w 629677"/>
                <a:gd name="connsiteY4" fmla="*/ 562728 h 662175"/>
                <a:gd name="connsiteX5" fmla="*/ 543780 w 629677"/>
                <a:gd name="connsiteY5" fmla="*/ 196913 h 662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29677" h="662175">
                  <a:moveTo>
                    <a:pt x="543780" y="196913"/>
                  </a:moveTo>
                  <a:cubicBezTo>
                    <a:pt x="547813" y="129123"/>
                    <a:pt x="494467" y="-8147"/>
                    <a:pt x="328571" y="-80"/>
                  </a:cubicBezTo>
                  <a:cubicBezTo>
                    <a:pt x="162676" y="7987"/>
                    <a:pt x="18509" y="175574"/>
                    <a:pt x="122340" y="499102"/>
                  </a:cubicBezTo>
                  <a:cubicBezTo>
                    <a:pt x="122340" y="499102"/>
                    <a:pt x="37246" y="488238"/>
                    <a:pt x="-227" y="447837"/>
                  </a:cubicBezTo>
                  <a:cubicBezTo>
                    <a:pt x="58910" y="558890"/>
                    <a:pt x="270865" y="795828"/>
                    <a:pt x="513203" y="562728"/>
                  </a:cubicBezTo>
                  <a:cubicBezTo>
                    <a:pt x="755540" y="329629"/>
                    <a:pt x="543780" y="196913"/>
                    <a:pt x="543780" y="196913"/>
                  </a:cubicBezTo>
                  <a:close/>
                </a:path>
              </a:pathLst>
            </a:custGeom>
            <a:solidFill>
              <a:srgbClr val="FFC145"/>
            </a:solidFill>
            <a:ln w="6499" cap="flat">
              <a:noFill/>
              <a:prstDash val="solid"/>
              <a:miter/>
            </a:ln>
          </p:spPr>
          <p:txBody>
            <a:bodyPr rtlCol="0" anchor="ctr"/>
            <a:lstStyle/>
            <a:p>
              <a:endParaRPr lang="fr-FR"/>
            </a:p>
          </p:txBody>
        </p:sp>
        <p:sp>
          <p:nvSpPr>
            <p:cNvPr id="126" name="Gang">
              <a:extLst>
                <a:ext uri="{FF2B5EF4-FFF2-40B4-BE49-F238E27FC236}">
                  <a16:creationId xmlns:a16="http://schemas.microsoft.com/office/drawing/2014/main" id="{32DAC4B4-8AF5-442D-88C6-751794944846}"/>
                </a:ext>
              </a:extLst>
            </p:cNvPr>
            <p:cNvSpPr/>
            <p:nvPr/>
          </p:nvSpPr>
          <p:spPr>
            <a:xfrm>
              <a:off x="1753647" y="3542332"/>
              <a:ext cx="114821" cy="153473"/>
            </a:xfrm>
            <a:custGeom>
              <a:avLst/>
              <a:gdLst>
                <a:gd name="connsiteX0" fmla="*/ 105942 w 114821"/>
                <a:gd name="connsiteY0" fmla="*/ 37282 h 153473"/>
                <a:gd name="connsiteX1" fmla="*/ 17985 w 114821"/>
                <a:gd name="connsiteY1" fmla="*/ 27199 h 153473"/>
                <a:gd name="connsiteX2" fmla="*/ 71332 w 114821"/>
                <a:gd name="connsiteY2" fmla="*/ 148920 h 153473"/>
                <a:gd name="connsiteX3" fmla="*/ 105942 w 114821"/>
                <a:gd name="connsiteY3" fmla="*/ 37282 h 153473"/>
              </a:gdLst>
              <a:ahLst/>
              <a:cxnLst>
                <a:cxn ang="0">
                  <a:pos x="connsiteX0" y="connsiteY0"/>
                </a:cxn>
                <a:cxn ang="0">
                  <a:pos x="connsiteX1" y="connsiteY1"/>
                </a:cxn>
                <a:cxn ang="0">
                  <a:pos x="connsiteX2" y="connsiteY2"/>
                </a:cxn>
                <a:cxn ang="0">
                  <a:pos x="connsiteX3" y="connsiteY3"/>
                </a:cxn>
              </a:cxnLst>
              <a:rect l="l" t="t" r="r" b="b"/>
              <a:pathLst>
                <a:path w="114821" h="153473">
                  <a:moveTo>
                    <a:pt x="105942" y="37282"/>
                  </a:moveTo>
                  <a:cubicBezTo>
                    <a:pt x="94427" y="7031"/>
                    <a:pt x="55458" y="-24717"/>
                    <a:pt x="17985" y="27199"/>
                  </a:cubicBezTo>
                  <a:cubicBezTo>
                    <a:pt x="-19488" y="79114"/>
                    <a:pt x="2111" y="173967"/>
                    <a:pt x="71332" y="148920"/>
                  </a:cubicBezTo>
                  <a:cubicBezTo>
                    <a:pt x="140552" y="123873"/>
                    <a:pt x="105942" y="37282"/>
                    <a:pt x="105942" y="37282"/>
                  </a:cubicBezTo>
                  <a:close/>
                </a:path>
              </a:pathLst>
            </a:custGeom>
            <a:solidFill>
              <a:srgbClr val="1760BF"/>
            </a:solidFill>
            <a:ln w="6499" cap="flat">
              <a:noFill/>
              <a:prstDash val="solid"/>
              <a:miter/>
            </a:ln>
          </p:spPr>
          <p:txBody>
            <a:bodyPr rtlCol="0" anchor="ctr"/>
            <a:lstStyle/>
            <a:p>
              <a:endParaRPr lang="fr-FR"/>
            </a:p>
          </p:txBody>
        </p:sp>
        <p:sp>
          <p:nvSpPr>
            <p:cNvPr id="127" name="Gang">
              <a:extLst>
                <a:ext uri="{FF2B5EF4-FFF2-40B4-BE49-F238E27FC236}">
                  <a16:creationId xmlns:a16="http://schemas.microsoft.com/office/drawing/2014/main" id="{BBF15275-00FE-408A-B946-DE76E1BEE051}"/>
                </a:ext>
              </a:extLst>
            </p:cNvPr>
            <p:cNvSpPr/>
            <p:nvPr/>
          </p:nvSpPr>
          <p:spPr>
            <a:xfrm>
              <a:off x="2466018" y="3464449"/>
              <a:ext cx="110149" cy="137999"/>
            </a:xfrm>
            <a:custGeom>
              <a:avLst/>
              <a:gdLst>
                <a:gd name="connsiteX0" fmla="*/ -227 w 110149"/>
                <a:gd name="connsiteY0" fmla="*/ 47636 h 137999"/>
                <a:gd name="connsiteX1" fmla="*/ 77256 w 110149"/>
                <a:gd name="connsiteY1" fmla="*/ 13026 h 137999"/>
                <a:gd name="connsiteX2" fmla="*/ 77256 w 110149"/>
                <a:gd name="connsiteY2" fmla="*/ 135658 h 137999"/>
                <a:gd name="connsiteX3" fmla="*/ -227 w 110149"/>
                <a:gd name="connsiteY3" fmla="*/ 47636 h 137999"/>
              </a:gdLst>
              <a:ahLst/>
              <a:cxnLst>
                <a:cxn ang="0">
                  <a:pos x="connsiteX0" y="connsiteY0"/>
                </a:cxn>
                <a:cxn ang="0">
                  <a:pos x="connsiteX1" y="connsiteY1"/>
                </a:cxn>
                <a:cxn ang="0">
                  <a:pos x="connsiteX2" y="connsiteY2"/>
                </a:cxn>
                <a:cxn ang="0">
                  <a:pos x="connsiteX3" y="connsiteY3"/>
                </a:cxn>
              </a:cxnLst>
              <a:rect l="l" t="t" r="r" b="b"/>
              <a:pathLst>
                <a:path w="110149" h="137999">
                  <a:moveTo>
                    <a:pt x="-227" y="47636"/>
                  </a:moveTo>
                  <a:cubicBezTo>
                    <a:pt x="879" y="26037"/>
                    <a:pt x="41149" y="-24447"/>
                    <a:pt x="77256" y="13026"/>
                  </a:cubicBezTo>
                  <a:cubicBezTo>
                    <a:pt x="113362" y="50499"/>
                    <a:pt x="127675" y="118353"/>
                    <a:pt x="77256" y="135658"/>
                  </a:cubicBezTo>
                  <a:cubicBezTo>
                    <a:pt x="26837" y="152963"/>
                    <a:pt x="-227" y="47636"/>
                    <a:pt x="-227" y="47636"/>
                  </a:cubicBezTo>
                  <a:close/>
                </a:path>
              </a:pathLst>
            </a:custGeom>
            <a:solidFill>
              <a:srgbClr val="F20666"/>
            </a:solidFill>
            <a:ln w="6499" cap="flat">
              <a:noFill/>
              <a:prstDash val="solid"/>
              <a:miter/>
            </a:ln>
          </p:spPr>
          <p:txBody>
            <a:bodyPr rtlCol="0" anchor="ctr"/>
            <a:lstStyle/>
            <a:p>
              <a:endParaRPr lang="fr-FR"/>
            </a:p>
          </p:txBody>
        </p:sp>
        <p:sp>
          <p:nvSpPr>
            <p:cNvPr id="128" name="Gang">
              <a:extLst>
                <a:ext uri="{FF2B5EF4-FFF2-40B4-BE49-F238E27FC236}">
                  <a16:creationId xmlns:a16="http://schemas.microsoft.com/office/drawing/2014/main" id="{F92474B8-9A07-4490-AFB2-D43339677D2A}"/>
                </a:ext>
              </a:extLst>
            </p:cNvPr>
            <p:cNvSpPr/>
            <p:nvPr/>
          </p:nvSpPr>
          <p:spPr>
            <a:xfrm>
              <a:off x="2371359" y="3927505"/>
              <a:ext cx="189315" cy="115671"/>
            </a:xfrm>
            <a:custGeom>
              <a:avLst/>
              <a:gdLst>
                <a:gd name="connsiteX0" fmla="*/ 189316 w 189315"/>
                <a:gd name="connsiteY0" fmla="*/ 57836 h 115671"/>
                <a:gd name="connsiteX1" fmla="*/ 94658 w 189315"/>
                <a:gd name="connsiteY1" fmla="*/ 115671 h 115671"/>
                <a:gd name="connsiteX2" fmla="*/ 0 w 189315"/>
                <a:gd name="connsiteY2" fmla="*/ 57836 h 115671"/>
                <a:gd name="connsiteX3" fmla="*/ 94658 w 189315"/>
                <a:gd name="connsiteY3" fmla="*/ 0 h 115671"/>
                <a:gd name="connsiteX4" fmla="*/ 189316 w 189315"/>
                <a:gd name="connsiteY4" fmla="*/ 57836 h 1156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9315" h="115671">
                  <a:moveTo>
                    <a:pt x="189316" y="57836"/>
                  </a:moveTo>
                  <a:cubicBezTo>
                    <a:pt x="189316" y="89777"/>
                    <a:pt x="146936" y="115671"/>
                    <a:pt x="94658" y="115671"/>
                  </a:cubicBezTo>
                  <a:cubicBezTo>
                    <a:pt x="42380" y="115671"/>
                    <a:pt x="0" y="89777"/>
                    <a:pt x="0" y="57836"/>
                  </a:cubicBezTo>
                  <a:cubicBezTo>
                    <a:pt x="0" y="25894"/>
                    <a:pt x="42380" y="0"/>
                    <a:pt x="94658" y="0"/>
                  </a:cubicBezTo>
                  <a:cubicBezTo>
                    <a:pt x="146936" y="0"/>
                    <a:pt x="189316" y="25894"/>
                    <a:pt x="189316" y="57836"/>
                  </a:cubicBezTo>
                  <a:close/>
                </a:path>
              </a:pathLst>
            </a:custGeom>
            <a:solidFill>
              <a:srgbClr val="FFFFFF"/>
            </a:solidFill>
            <a:ln w="6499" cap="flat">
              <a:noFill/>
              <a:prstDash val="solid"/>
              <a:miter/>
            </a:ln>
          </p:spPr>
          <p:txBody>
            <a:bodyPr rtlCol="0" anchor="ctr"/>
            <a:lstStyle/>
            <a:p>
              <a:endParaRPr lang="fr-FR"/>
            </a:p>
          </p:txBody>
        </p:sp>
        <p:sp>
          <p:nvSpPr>
            <p:cNvPr id="129" name="Gang">
              <a:extLst>
                <a:ext uri="{FF2B5EF4-FFF2-40B4-BE49-F238E27FC236}">
                  <a16:creationId xmlns:a16="http://schemas.microsoft.com/office/drawing/2014/main" id="{252E448F-F253-4F94-BFFB-84AA926AC824}"/>
                </a:ext>
              </a:extLst>
            </p:cNvPr>
            <p:cNvSpPr/>
            <p:nvPr/>
          </p:nvSpPr>
          <p:spPr>
            <a:xfrm>
              <a:off x="2517413" y="3927570"/>
              <a:ext cx="121006" cy="121006"/>
            </a:xfrm>
            <a:custGeom>
              <a:avLst/>
              <a:gdLst>
                <a:gd name="connsiteX0" fmla="*/ 121006 w 121006"/>
                <a:gd name="connsiteY0" fmla="*/ 60503 h 121006"/>
                <a:gd name="connsiteX1" fmla="*/ 60503 w 121006"/>
                <a:gd name="connsiteY1" fmla="*/ 121006 h 121006"/>
                <a:gd name="connsiteX2" fmla="*/ 0 w 121006"/>
                <a:gd name="connsiteY2" fmla="*/ 60503 h 121006"/>
                <a:gd name="connsiteX3" fmla="*/ 60503 w 121006"/>
                <a:gd name="connsiteY3" fmla="*/ 0 h 121006"/>
                <a:gd name="connsiteX4" fmla="*/ 121006 w 121006"/>
                <a:gd name="connsiteY4" fmla="*/ 60503 h 1210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006" h="121006">
                  <a:moveTo>
                    <a:pt x="121006" y="60503"/>
                  </a:moveTo>
                  <a:cubicBezTo>
                    <a:pt x="121006" y="93918"/>
                    <a:pt x="93918" y="121006"/>
                    <a:pt x="60503" y="121006"/>
                  </a:cubicBezTo>
                  <a:cubicBezTo>
                    <a:pt x="27088" y="121006"/>
                    <a:pt x="0" y="93918"/>
                    <a:pt x="0" y="60503"/>
                  </a:cubicBezTo>
                  <a:cubicBezTo>
                    <a:pt x="0" y="27088"/>
                    <a:pt x="27088" y="0"/>
                    <a:pt x="60503" y="0"/>
                  </a:cubicBezTo>
                  <a:cubicBezTo>
                    <a:pt x="93918" y="0"/>
                    <a:pt x="121006" y="27088"/>
                    <a:pt x="121006" y="60503"/>
                  </a:cubicBezTo>
                  <a:close/>
                </a:path>
              </a:pathLst>
            </a:custGeom>
            <a:solidFill>
              <a:srgbClr val="1760BF"/>
            </a:solidFill>
            <a:ln w="6499" cap="flat">
              <a:noFill/>
              <a:prstDash val="solid"/>
              <a:miter/>
            </a:ln>
          </p:spPr>
          <p:txBody>
            <a:bodyPr rtlCol="0" anchor="ctr"/>
            <a:lstStyle/>
            <a:p>
              <a:endParaRPr lang="fr-FR"/>
            </a:p>
          </p:txBody>
        </p:sp>
        <p:sp>
          <p:nvSpPr>
            <p:cNvPr id="130" name="Gang">
              <a:extLst>
                <a:ext uri="{FF2B5EF4-FFF2-40B4-BE49-F238E27FC236}">
                  <a16:creationId xmlns:a16="http://schemas.microsoft.com/office/drawing/2014/main" id="{C14F36B6-0B3B-49E7-AE51-27FDAD055597}"/>
                </a:ext>
              </a:extLst>
            </p:cNvPr>
            <p:cNvSpPr/>
            <p:nvPr/>
          </p:nvSpPr>
          <p:spPr>
            <a:xfrm>
              <a:off x="2502580" y="3972850"/>
              <a:ext cx="21598" cy="21598"/>
            </a:xfrm>
            <a:custGeom>
              <a:avLst/>
              <a:gdLst>
                <a:gd name="connsiteX0" fmla="*/ 21599 w 21598"/>
                <a:gd name="connsiteY0" fmla="*/ 10799 h 21598"/>
                <a:gd name="connsiteX1" fmla="*/ 10799 w 21598"/>
                <a:gd name="connsiteY1" fmla="*/ 21599 h 21598"/>
                <a:gd name="connsiteX2" fmla="*/ 0 w 21598"/>
                <a:gd name="connsiteY2" fmla="*/ 10799 h 21598"/>
                <a:gd name="connsiteX3" fmla="*/ 10799 w 21598"/>
                <a:gd name="connsiteY3" fmla="*/ 0 h 21598"/>
                <a:gd name="connsiteX4" fmla="*/ 21599 w 21598"/>
                <a:gd name="connsiteY4" fmla="*/ 10799 h 215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598" h="21598">
                  <a:moveTo>
                    <a:pt x="21599" y="10799"/>
                  </a:moveTo>
                  <a:cubicBezTo>
                    <a:pt x="21599" y="16764"/>
                    <a:pt x="16764" y="21599"/>
                    <a:pt x="10799" y="21599"/>
                  </a:cubicBezTo>
                  <a:cubicBezTo>
                    <a:pt x="4835" y="21599"/>
                    <a:pt x="0" y="16764"/>
                    <a:pt x="0" y="10799"/>
                  </a:cubicBezTo>
                  <a:cubicBezTo>
                    <a:pt x="0" y="4835"/>
                    <a:pt x="4835" y="0"/>
                    <a:pt x="10799" y="0"/>
                  </a:cubicBezTo>
                  <a:cubicBezTo>
                    <a:pt x="16764" y="0"/>
                    <a:pt x="21599" y="4835"/>
                    <a:pt x="21599" y="10799"/>
                  </a:cubicBezTo>
                  <a:close/>
                </a:path>
              </a:pathLst>
            </a:custGeom>
            <a:solidFill>
              <a:srgbClr val="FFFFFF"/>
            </a:solidFill>
            <a:ln w="6499" cap="flat">
              <a:noFill/>
              <a:prstDash val="solid"/>
              <a:miter/>
            </a:ln>
          </p:spPr>
          <p:txBody>
            <a:bodyPr rtlCol="0" anchor="ctr"/>
            <a:lstStyle/>
            <a:p>
              <a:endParaRPr lang="fr-FR"/>
            </a:p>
          </p:txBody>
        </p:sp>
        <p:sp>
          <p:nvSpPr>
            <p:cNvPr id="131" name="Gang">
              <a:extLst>
                <a:ext uri="{FF2B5EF4-FFF2-40B4-BE49-F238E27FC236}">
                  <a16:creationId xmlns:a16="http://schemas.microsoft.com/office/drawing/2014/main" id="{ACC19E4D-B25B-4A1C-B58A-011A6C43FA8C}"/>
                </a:ext>
              </a:extLst>
            </p:cNvPr>
            <p:cNvSpPr/>
            <p:nvPr/>
          </p:nvSpPr>
          <p:spPr>
            <a:xfrm>
              <a:off x="1949660" y="3966604"/>
              <a:ext cx="189315" cy="115671"/>
            </a:xfrm>
            <a:custGeom>
              <a:avLst/>
              <a:gdLst>
                <a:gd name="connsiteX0" fmla="*/ 189316 w 189315"/>
                <a:gd name="connsiteY0" fmla="*/ 57836 h 115671"/>
                <a:gd name="connsiteX1" fmla="*/ 94658 w 189315"/>
                <a:gd name="connsiteY1" fmla="*/ 115671 h 115671"/>
                <a:gd name="connsiteX2" fmla="*/ 0 w 189315"/>
                <a:gd name="connsiteY2" fmla="*/ 57836 h 115671"/>
                <a:gd name="connsiteX3" fmla="*/ 94658 w 189315"/>
                <a:gd name="connsiteY3" fmla="*/ 0 h 115671"/>
                <a:gd name="connsiteX4" fmla="*/ 189316 w 189315"/>
                <a:gd name="connsiteY4" fmla="*/ 57836 h 1156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9315" h="115671">
                  <a:moveTo>
                    <a:pt x="189316" y="57836"/>
                  </a:moveTo>
                  <a:cubicBezTo>
                    <a:pt x="189316" y="89777"/>
                    <a:pt x="146936" y="115671"/>
                    <a:pt x="94658" y="115671"/>
                  </a:cubicBezTo>
                  <a:cubicBezTo>
                    <a:pt x="42380" y="115671"/>
                    <a:pt x="0" y="89777"/>
                    <a:pt x="0" y="57836"/>
                  </a:cubicBezTo>
                  <a:cubicBezTo>
                    <a:pt x="0" y="25894"/>
                    <a:pt x="42380" y="0"/>
                    <a:pt x="94658" y="0"/>
                  </a:cubicBezTo>
                  <a:cubicBezTo>
                    <a:pt x="146936" y="0"/>
                    <a:pt x="189316" y="25894"/>
                    <a:pt x="189316" y="57836"/>
                  </a:cubicBezTo>
                  <a:close/>
                </a:path>
              </a:pathLst>
            </a:custGeom>
            <a:solidFill>
              <a:srgbClr val="FFFFFF"/>
            </a:solidFill>
            <a:ln w="6499" cap="flat">
              <a:noFill/>
              <a:prstDash val="solid"/>
              <a:miter/>
            </a:ln>
          </p:spPr>
          <p:txBody>
            <a:bodyPr rtlCol="0" anchor="ctr"/>
            <a:lstStyle/>
            <a:p>
              <a:endParaRPr lang="fr-FR"/>
            </a:p>
          </p:txBody>
        </p:sp>
        <p:sp>
          <p:nvSpPr>
            <p:cNvPr id="132" name="Gang">
              <a:extLst>
                <a:ext uri="{FF2B5EF4-FFF2-40B4-BE49-F238E27FC236}">
                  <a16:creationId xmlns:a16="http://schemas.microsoft.com/office/drawing/2014/main" id="{72C94287-DE39-4F6B-9968-159659331B8D}"/>
                </a:ext>
              </a:extLst>
            </p:cNvPr>
            <p:cNvSpPr/>
            <p:nvPr/>
          </p:nvSpPr>
          <p:spPr>
            <a:xfrm>
              <a:off x="2095648" y="3966669"/>
              <a:ext cx="121006" cy="121006"/>
            </a:xfrm>
            <a:custGeom>
              <a:avLst/>
              <a:gdLst>
                <a:gd name="connsiteX0" fmla="*/ 121006 w 121006"/>
                <a:gd name="connsiteY0" fmla="*/ 60503 h 121006"/>
                <a:gd name="connsiteX1" fmla="*/ 60503 w 121006"/>
                <a:gd name="connsiteY1" fmla="*/ 121006 h 121006"/>
                <a:gd name="connsiteX2" fmla="*/ 0 w 121006"/>
                <a:gd name="connsiteY2" fmla="*/ 60503 h 121006"/>
                <a:gd name="connsiteX3" fmla="*/ 60503 w 121006"/>
                <a:gd name="connsiteY3" fmla="*/ 0 h 121006"/>
                <a:gd name="connsiteX4" fmla="*/ 121006 w 121006"/>
                <a:gd name="connsiteY4" fmla="*/ 60503 h 1210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006" h="121006">
                  <a:moveTo>
                    <a:pt x="121006" y="60503"/>
                  </a:moveTo>
                  <a:cubicBezTo>
                    <a:pt x="121006" y="93918"/>
                    <a:pt x="93918" y="121006"/>
                    <a:pt x="60503" y="121006"/>
                  </a:cubicBezTo>
                  <a:cubicBezTo>
                    <a:pt x="27088" y="121006"/>
                    <a:pt x="0" y="93918"/>
                    <a:pt x="0" y="60503"/>
                  </a:cubicBezTo>
                  <a:cubicBezTo>
                    <a:pt x="0" y="27088"/>
                    <a:pt x="27088" y="0"/>
                    <a:pt x="60503" y="0"/>
                  </a:cubicBezTo>
                  <a:cubicBezTo>
                    <a:pt x="93918" y="0"/>
                    <a:pt x="121006" y="27088"/>
                    <a:pt x="121006" y="60503"/>
                  </a:cubicBezTo>
                  <a:close/>
                </a:path>
              </a:pathLst>
            </a:custGeom>
            <a:solidFill>
              <a:srgbClr val="1760BF"/>
            </a:solidFill>
            <a:ln w="6499" cap="flat">
              <a:noFill/>
              <a:prstDash val="solid"/>
              <a:miter/>
            </a:ln>
          </p:spPr>
          <p:txBody>
            <a:bodyPr rtlCol="0" anchor="ctr"/>
            <a:lstStyle/>
            <a:p>
              <a:endParaRPr lang="fr-FR"/>
            </a:p>
          </p:txBody>
        </p:sp>
        <p:sp>
          <p:nvSpPr>
            <p:cNvPr id="133" name="Gang">
              <a:extLst>
                <a:ext uri="{FF2B5EF4-FFF2-40B4-BE49-F238E27FC236}">
                  <a16:creationId xmlns:a16="http://schemas.microsoft.com/office/drawing/2014/main" id="{C97425A0-FE98-4A66-80B5-444AF35E61BA}"/>
                </a:ext>
              </a:extLst>
            </p:cNvPr>
            <p:cNvSpPr/>
            <p:nvPr/>
          </p:nvSpPr>
          <p:spPr>
            <a:xfrm>
              <a:off x="2515916" y="3793748"/>
              <a:ext cx="146708" cy="765851"/>
            </a:xfrm>
            <a:custGeom>
              <a:avLst/>
              <a:gdLst>
                <a:gd name="connsiteX0" fmla="*/ 51818 w 146708"/>
                <a:gd name="connsiteY0" fmla="*/ 496029 h 765851"/>
                <a:gd name="connsiteX1" fmla="*/ -227 w 146708"/>
                <a:gd name="connsiteY1" fmla="*/ 765431 h 765851"/>
                <a:gd name="connsiteX2" fmla="*/ 144004 w 146708"/>
                <a:gd name="connsiteY2" fmla="*/ 351538 h 765851"/>
                <a:gd name="connsiteX3" fmla="*/ 106531 w 146708"/>
                <a:gd name="connsiteY3" fmla="*/ -421 h 765851"/>
                <a:gd name="connsiteX4" fmla="*/ 67497 w 146708"/>
                <a:gd name="connsiteY4" fmla="*/ 208282 h 765851"/>
                <a:gd name="connsiteX5" fmla="*/ 42971 w 146708"/>
                <a:gd name="connsiteY5" fmla="*/ 382505 h 765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708" h="765851">
                  <a:moveTo>
                    <a:pt x="51818" y="496029"/>
                  </a:moveTo>
                  <a:cubicBezTo>
                    <a:pt x="53120" y="534413"/>
                    <a:pt x="69124" y="657306"/>
                    <a:pt x="-227" y="765431"/>
                  </a:cubicBezTo>
                  <a:cubicBezTo>
                    <a:pt x="50257" y="733748"/>
                    <a:pt x="135352" y="498697"/>
                    <a:pt x="144004" y="351538"/>
                  </a:cubicBezTo>
                  <a:cubicBezTo>
                    <a:pt x="152657" y="204379"/>
                    <a:pt x="138279" y="58781"/>
                    <a:pt x="106531" y="-421"/>
                  </a:cubicBezTo>
                  <a:lnTo>
                    <a:pt x="67497" y="208282"/>
                  </a:lnTo>
                  <a:lnTo>
                    <a:pt x="42971" y="382505"/>
                  </a:lnTo>
                  <a:close/>
                </a:path>
              </a:pathLst>
            </a:custGeom>
            <a:solidFill>
              <a:srgbClr val="FFC145"/>
            </a:solidFill>
            <a:ln w="6499" cap="flat">
              <a:noFill/>
              <a:prstDash val="solid"/>
              <a:miter/>
            </a:ln>
          </p:spPr>
          <p:txBody>
            <a:bodyPr rtlCol="0" anchor="ctr"/>
            <a:lstStyle/>
            <a:p>
              <a:endParaRPr lang="fr-FR"/>
            </a:p>
          </p:txBody>
        </p:sp>
        <p:sp>
          <p:nvSpPr>
            <p:cNvPr id="134" name="Gang">
              <a:extLst>
                <a:ext uri="{FF2B5EF4-FFF2-40B4-BE49-F238E27FC236}">
                  <a16:creationId xmlns:a16="http://schemas.microsoft.com/office/drawing/2014/main" id="{D3554D4E-C296-4039-841F-62827FB9BD4B}"/>
                </a:ext>
              </a:extLst>
            </p:cNvPr>
            <p:cNvSpPr/>
            <p:nvPr/>
          </p:nvSpPr>
          <p:spPr>
            <a:xfrm>
              <a:off x="2599514" y="4020528"/>
              <a:ext cx="84630" cy="160486"/>
            </a:xfrm>
            <a:custGeom>
              <a:avLst/>
              <a:gdLst>
                <a:gd name="connsiteX0" fmla="*/ 48370 w 84630"/>
                <a:gd name="connsiteY0" fmla="*/ 13705 h 160486"/>
                <a:gd name="connsiteX1" fmla="*/ 83631 w 84630"/>
                <a:gd name="connsiteY1" fmla="*/ 51178 h 160486"/>
                <a:gd name="connsiteX2" fmla="*/ 45313 w 84630"/>
                <a:gd name="connsiteY2" fmla="*/ 155725 h 160486"/>
                <a:gd name="connsiteX3" fmla="*/ -227 w 84630"/>
                <a:gd name="connsiteY3" fmla="*/ 78893 h 160486"/>
              </a:gdLst>
              <a:ahLst/>
              <a:cxnLst>
                <a:cxn ang="0">
                  <a:pos x="connsiteX0" y="connsiteY0"/>
                </a:cxn>
                <a:cxn ang="0">
                  <a:pos x="connsiteX1" y="connsiteY1"/>
                </a:cxn>
                <a:cxn ang="0">
                  <a:pos x="connsiteX2" y="connsiteY2"/>
                </a:cxn>
                <a:cxn ang="0">
                  <a:pos x="connsiteX3" y="connsiteY3"/>
                </a:cxn>
              </a:cxnLst>
              <a:rect l="l" t="t" r="r" b="b"/>
              <a:pathLst>
                <a:path w="84630" h="160486">
                  <a:moveTo>
                    <a:pt x="48370" y="13705"/>
                  </a:moveTo>
                  <a:cubicBezTo>
                    <a:pt x="56242" y="-10821"/>
                    <a:pt x="80899" y="-6462"/>
                    <a:pt x="83631" y="51178"/>
                  </a:cubicBezTo>
                  <a:cubicBezTo>
                    <a:pt x="86364" y="108819"/>
                    <a:pt x="83631" y="129247"/>
                    <a:pt x="45313" y="155725"/>
                  </a:cubicBezTo>
                  <a:cubicBezTo>
                    <a:pt x="6994" y="182203"/>
                    <a:pt x="-227" y="78893"/>
                    <a:pt x="-227" y="78893"/>
                  </a:cubicBezTo>
                  <a:close/>
                </a:path>
              </a:pathLst>
            </a:custGeom>
            <a:solidFill>
              <a:srgbClr val="F7D8B7"/>
            </a:solidFill>
            <a:ln w="6499" cap="flat">
              <a:noFill/>
              <a:prstDash val="solid"/>
              <a:miter/>
            </a:ln>
          </p:spPr>
          <p:txBody>
            <a:bodyPr rtlCol="0" anchor="ctr"/>
            <a:lstStyle/>
            <a:p>
              <a:endParaRPr lang="fr-FR"/>
            </a:p>
          </p:txBody>
        </p:sp>
        <p:sp>
          <p:nvSpPr>
            <p:cNvPr id="135" name="Gang">
              <a:extLst>
                <a:ext uri="{FF2B5EF4-FFF2-40B4-BE49-F238E27FC236}">
                  <a16:creationId xmlns:a16="http://schemas.microsoft.com/office/drawing/2014/main" id="{BE306C97-D985-4794-9298-75BC245A0535}"/>
                </a:ext>
              </a:extLst>
            </p:cNvPr>
            <p:cNvSpPr/>
            <p:nvPr/>
          </p:nvSpPr>
          <p:spPr>
            <a:xfrm>
              <a:off x="1921880" y="3910554"/>
              <a:ext cx="191788" cy="21505"/>
            </a:xfrm>
            <a:custGeom>
              <a:avLst/>
              <a:gdLst>
                <a:gd name="connsiteX0" fmla="*/ 191561 w 191788"/>
                <a:gd name="connsiteY0" fmla="*/ 21085 h 21505"/>
                <a:gd name="connsiteX1" fmla="*/ -227 w 191788"/>
                <a:gd name="connsiteY1" fmla="*/ 16075 h 21505"/>
              </a:gdLst>
              <a:ahLst/>
              <a:cxnLst>
                <a:cxn ang="0">
                  <a:pos x="connsiteX0" y="connsiteY0"/>
                </a:cxn>
                <a:cxn ang="0">
                  <a:pos x="connsiteX1" y="connsiteY1"/>
                </a:cxn>
              </a:cxnLst>
              <a:rect l="l" t="t" r="r" b="b"/>
              <a:pathLst>
                <a:path w="191788" h="21505">
                  <a:moveTo>
                    <a:pt x="191561" y="21085"/>
                  </a:moveTo>
                  <a:cubicBezTo>
                    <a:pt x="184340" y="6837"/>
                    <a:pt x="146867" y="-16518"/>
                    <a:pt x="-227" y="16075"/>
                  </a:cubicBezTo>
                  <a:close/>
                </a:path>
              </a:pathLst>
            </a:custGeom>
            <a:solidFill>
              <a:srgbClr val="FFC145"/>
            </a:solidFill>
            <a:ln w="6499" cap="flat">
              <a:noFill/>
              <a:prstDash val="solid"/>
              <a:miter/>
            </a:ln>
          </p:spPr>
          <p:txBody>
            <a:bodyPr rtlCol="0" anchor="ctr"/>
            <a:lstStyle/>
            <a:p>
              <a:endParaRPr lang="fr-FR"/>
            </a:p>
          </p:txBody>
        </p:sp>
        <p:sp>
          <p:nvSpPr>
            <p:cNvPr id="136" name="Gang">
              <a:extLst>
                <a:ext uri="{FF2B5EF4-FFF2-40B4-BE49-F238E27FC236}">
                  <a16:creationId xmlns:a16="http://schemas.microsoft.com/office/drawing/2014/main" id="{FF9D9BBE-FA85-46A8-BE71-275012B33A26}"/>
                </a:ext>
              </a:extLst>
            </p:cNvPr>
            <p:cNvSpPr/>
            <p:nvPr/>
          </p:nvSpPr>
          <p:spPr>
            <a:xfrm>
              <a:off x="2384826" y="3890889"/>
              <a:ext cx="191788" cy="21522"/>
            </a:xfrm>
            <a:custGeom>
              <a:avLst/>
              <a:gdLst>
                <a:gd name="connsiteX0" fmla="*/ -227 w 191788"/>
                <a:gd name="connsiteY0" fmla="*/ 21102 h 21522"/>
                <a:gd name="connsiteX1" fmla="*/ 191561 w 191788"/>
                <a:gd name="connsiteY1" fmla="*/ 16092 h 21522"/>
              </a:gdLst>
              <a:ahLst/>
              <a:cxnLst>
                <a:cxn ang="0">
                  <a:pos x="connsiteX0" y="connsiteY0"/>
                </a:cxn>
                <a:cxn ang="0">
                  <a:pos x="connsiteX1" y="connsiteY1"/>
                </a:cxn>
              </a:cxnLst>
              <a:rect l="l" t="t" r="r" b="b"/>
              <a:pathLst>
                <a:path w="191788" h="21522">
                  <a:moveTo>
                    <a:pt x="-227" y="21102"/>
                  </a:moveTo>
                  <a:cubicBezTo>
                    <a:pt x="6994" y="6789"/>
                    <a:pt x="44467" y="-16501"/>
                    <a:pt x="191561" y="16092"/>
                  </a:cubicBezTo>
                  <a:close/>
                </a:path>
              </a:pathLst>
            </a:custGeom>
            <a:solidFill>
              <a:srgbClr val="FFC145"/>
            </a:solidFill>
            <a:ln w="6499" cap="flat">
              <a:noFill/>
              <a:prstDash val="solid"/>
              <a:miter/>
            </a:ln>
          </p:spPr>
          <p:txBody>
            <a:bodyPr rtlCol="0" anchor="ctr"/>
            <a:lstStyle/>
            <a:p>
              <a:endParaRPr lang="fr-FR"/>
            </a:p>
          </p:txBody>
        </p:sp>
        <p:sp>
          <p:nvSpPr>
            <p:cNvPr id="137" name="Gang">
              <a:extLst>
                <a:ext uri="{FF2B5EF4-FFF2-40B4-BE49-F238E27FC236}">
                  <a16:creationId xmlns:a16="http://schemas.microsoft.com/office/drawing/2014/main" id="{F32EDB78-18EC-44D4-9982-CA7839B343E0}"/>
                </a:ext>
              </a:extLst>
            </p:cNvPr>
            <p:cNvSpPr/>
            <p:nvPr/>
          </p:nvSpPr>
          <p:spPr>
            <a:xfrm>
              <a:off x="2080880" y="4011949"/>
              <a:ext cx="21598" cy="21598"/>
            </a:xfrm>
            <a:custGeom>
              <a:avLst/>
              <a:gdLst>
                <a:gd name="connsiteX0" fmla="*/ 21599 w 21598"/>
                <a:gd name="connsiteY0" fmla="*/ 10799 h 21598"/>
                <a:gd name="connsiteX1" fmla="*/ 10799 w 21598"/>
                <a:gd name="connsiteY1" fmla="*/ 21599 h 21598"/>
                <a:gd name="connsiteX2" fmla="*/ 0 w 21598"/>
                <a:gd name="connsiteY2" fmla="*/ 10799 h 21598"/>
                <a:gd name="connsiteX3" fmla="*/ 10799 w 21598"/>
                <a:gd name="connsiteY3" fmla="*/ 0 h 21598"/>
                <a:gd name="connsiteX4" fmla="*/ 21599 w 21598"/>
                <a:gd name="connsiteY4" fmla="*/ 10799 h 215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598" h="21598">
                  <a:moveTo>
                    <a:pt x="21599" y="10799"/>
                  </a:moveTo>
                  <a:cubicBezTo>
                    <a:pt x="21599" y="16764"/>
                    <a:pt x="16764" y="21599"/>
                    <a:pt x="10799" y="21599"/>
                  </a:cubicBezTo>
                  <a:cubicBezTo>
                    <a:pt x="4835" y="21599"/>
                    <a:pt x="0" y="16764"/>
                    <a:pt x="0" y="10799"/>
                  </a:cubicBezTo>
                  <a:cubicBezTo>
                    <a:pt x="0" y="4835"/>
                    <a:pt x="4835" y="0"/>
                    <a:pt x="10799" y="0"/>
                  </a:cubicBezTo>
                  <a:cubicBezTo>
                    <a:pt x="16764" y="0"/>
                    <a:pt x="21599" y="4835"/>
                    <a:pt x="21599" y="10799"/>
                  </a:cubicBezTo>
                  <a:close/>
                </a:path>
              </a:pathLst>
            </a:custGeom>
            <a:solidFill>
              <a:srgbClr val="FFFFFF"/>
            </a:solidFill>
            <a:ln w="6499" cap="flat">
              <a:noFill/>
              <a:prstDash val="solid"/>
              <a:miter/>
            </a:ln>
          </p:spPr>
          <p:txBody>
            <a:bodyPr rtlCol="0" anchor="ctr"/>
            <a:lstStyle/>
            <a:p>
              <a:endParaRPr lang="fr-FR"/>
            </a:p>
          </p:txBody>
        </p:sp>
        <p:sp>
          <p:nvSpPr>
            <p:cNvPr id="138" name="Gang">
              <a:extLst>
                <a:ext uri="{FF2B5EF4-FFF2-40B4-BE49-F238E27FC236}">
                  <a16:creationId xmlns:a16="http://schemas.microsoft.com/office/drawing/2014/main" id="{DE00CF8F-681D-4DA4-A238-11671648BF5E}"/>
                </a:ext>
              </a:extLst>
            </p:cNvPr>
            <p:cNvSpPr/>
            <p:nvPr/>
          </p:nvSpPr>
          <p:spPr>
            <a:xfrm>
              <a:off x="1703163" y="3719713"/>
              <a:ext cx="944888" cy="966764"/>
            </a:xfrm>
            <a:custGeom>
              <a:avLst/>
              <a:gdLst>
                <a:gd name="connsiteX0" fmla="*/ 922147 w 944888"/>
                <a:gd name="connsiteY0" fmla="*/ 98596 h 966764"/>
                <a:gd name="connsiteX1" fmla="*/ 887536 w 944888"/>
                <a:gd name="connsiteY1" fmla="*/ 51755 h 966764"/>
                <a:gd name="connsiteX2" fmla="*/ 786568 w 944888"/>
                <a:gd name="connsiteY2" fmla="*/ 21699 h 966764"/>
                <a:gd name="connsiteX3" fmla="*/ 532846 w 944888"/>
                <a:gd name="connsiteY3" fmla="*/ -421 h 966764"/>
                <a:gd name="connsiteX4" fmla="*/ 139120 w 944888"/>
                <a:gd name="connsiteY4" fmla="*/ 79925 h 966764"/>
                <a:gd name="connsiteX5" fmla="*/ 104510 w 944888"/>
                <a:gd name="connsiteY5" fmla="*/ 379708 h 966764"/>
                <a:gd name="connsiteX6" fmla="*/ 23774 w 944888"/>
                <a:gd name="connsiteY6" fmla="*/ 300078 h 966764"/>
                <a:gd name="connsiteX7" fmla="*/ 23774 w 944888"/>
                <a:gd name="connsiteY7" fmla="*/ 456540 h 966764"/>
                <a:gd name="connsiteX8" fmla="*/ 107373 w 944888"/>
                <a:gd name="connsiteY8" fmla="*/ 503446 h 966764"/>
                <a:gd name="connsiteX9" fmla="*/ 176658 w 944888"/>
                <a:gd name="connsiteY9" fmla="*/ 618792 h 966764"/>
                <a:gd name="connsiteX10" fmla="*/ 470846 w 944888"/>
                <a:gd name="connsiteY10" fmla="*/ 721192 h 966764"/>
                <a:gd name="connsiteX11" fmla="*/ 475205 w 944888"/>
                <a:gd name="connsiteY11" fmla="*/ 787550 h 966764"/>
                <a:gd name="connsiteX12" fmla="*/ 457900 w 944888"/>
                <a:gd name="connsiteY12" fmla="*/ 943297 h 966764"/>
                <a:gd name="connsiteX13" fmla="*/ 669921 w 944888"/>
                <a:gd name="connsiteY13" fmla="*/ 943297 h 966764"/>
                <a:gd name="connsiteX14" fmla="*/ 655413 w 944888"/>
                <a:gd name="connsiteY14" fmla="*/ 705643 h 966764"/>
                <a:gd name="connsiteX15" fmla="*/ 922147 w 944888"/>
                <a:gd name="connsiteY15" fmla="*/ 562518 h 966764"/>
                <a:gd name="connsiteX16" fmla="*/ 922147 w 944888"/>
                <a:gd name="connsiteY16" fmla="*/ 98596 h 966764"/>
                <a:gd name="connsiteX17" fmla="*/ 340732 w 944888"/>
                <a:gd name="connsiteY17" fmla="*/ 362077 h 966764"/>
                <a:gd name="connsiteX18" fmla="*/ 246074 w 944888"/>
                <a:gd name="connsiteY18" fmla="*/ 304307 h 966764"/>
                <a:gd name="connsiteX19" fmla="*/ 340732 w 944888"/>
                <a:gd name="connsiteY19" fmla="*/ 246471 h 966764"/>
                <a:gd name="connsiteX20" fmla="*/ 435390 w 944888"/>
                <a:gd name="connsiteY20" fmla="*/ 304307 h 966764"/>
                <a:gd name="connsiteX21" fmla="*/ 340862 w 944888"/>
                <a:gd name="connsiteY21" fmla="*/ 362077 h 966764"/>
                <a:gd name="connsiteX22" fmla="*/ 762497 w 944888"/>
                <a:gd name="connsiteY22" fmla="*/ 323043 h 966764"/>
                <a:gd name="connsiteX23" fmla="*/ 667839 w 944888"/>
                <a:gd name="connsiteY23" fmla="*/ 265207 h 966764"/>
                <a:gd name="connsiteX24" fmla="*/ 762497 w 944888"/>
                <a:gd name="connsiteY24" fmla="*/ 207371 h 966764"/>
                <a:gd name="connsiteX25" fmla="*/ 857155 w 944888"/>
                <a:gd name="connsiteY25" fmla="*/ 265207 h 966764"/>
                <a:gd name="connsiteX26" fmla="*/ 762627 w 944888"/>
                <a:gd name="connsiteY26" fmla="*/ 323043 h 966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944888" h="966764">
                  <a:moveTo>
                    <a:pt x="922147" y="98596"/>
                  </a:moveTo>
                  <a:lnTo>
                    <a:pt x="887536" y="51755"/>
                  </a:lnTo>
                  <a:lnTo>
                    <a:pt x="786568" y="21699"/>
                  </a:lnTo>
                  <a:lnTo>
                    <a:pt x="532846" y="-421"/>
                  </a:lnTo>
                  <a:lnTo>
                    <a:pt x="139120" y="79925"/>
                  </a:lnTo>
                  <a:lnTo>
                    <a:pt x="104510" y="379708"/>
                  </a:lnTo>
                  <a:cubicBezTo>
                    <a:pt x="104510" y="379708"/>
                    <a:pt x="61247" y="281342"/>
                    <a:pt x="23774" y="300078"/>
                  </a:cubicBezTo>
                  <a:cubicBezTo>
                    <a:pt x="-13699" y="318814"/>
                    <a:pt x="-2249" y="399615"/>
                    <a:pt x="23774" y="456540"/>
                  </a:cubicBezTo>
                  <a:cubicBezTo>
                    <a:pt x="49797" y="513465"/>
                    <a:pt x="88831" y="519320"/>
                    <a:pt x="107373" y="503446"/>
                  </a:cubicBezTo>
                  <a:cubicBezTo>
                    <a:pt x="107373" y="503446"/>
                    <a:pt x="84342" y="543847"/>
                    <a:pt x="176658" y="618792"/>
                  </a:cubicBezTo>
                  <a:cubicBezTo>
                    <a:pt x="268974" y="693738"/>
                    <a:pt x="470846" y="721192"/>
                    <a:pt x="470846" y="721192"/>
                  </a:cubicBezTo>
                  <a:lnTo>
                    <a:pt x="475205" y="787550"/>
                  </a:lnTo>
                  <a:cubicBezTo>
                    <a:pt x="475205" y="787550"/>
                    <a:pt x="388614" y="904653"/>
                    <a:pt x="457900" y="943297"/>
                  </a:cubicBezTo>
                  <a:cubicBezTo>
                    <a:pt x="527186" y="981940"/>
                    <a:pt x="633554" y="964961"/>
                    <a:pt x="669921" y="943297"/>
                  </a:cubicBezTo>
                  <a:cubicBezTo>
                    <a:pt x="671352" y="859698"/>
                    <a:pt x="655413" y="705643"/>
                    <a:pt x="655413" y="705643"/>
                  </a:cubicBezTo>
                  <a:cubicBezTo>
                    <a:pt x="759504" y="673896"/>
                    <a:pt x="891960" y="603179"/>
                    <a:pt x="922147" y="562518"/>
                  </a:cubicBezTo>
                  <a:cubicBezTo>
                    <a:pt x="965540" y="444309"/>
                    <a:pt x="935158" y="147194"/>
                    <a:pt x="922147" y="98596"/>
                  </a:cubicBezTo>
                  <a:close/>
                  <a:moveTo>
                    <a:pt x="340732" y="362077"/>
                  </a:moveTo>
                  <a:cubicBezTo>
                    <a:pt x="288686" y="362077"/>
                    <a:pt x="246074" y="336054"/>
                    <a:pt x="246074" y="304307"/>
                  </a:cubicBezTo>
                  <a:cubicBezTo>
                    <a:pt x="246074" y="272559"/>
                    <a:pt x="288491" y="246471"/>
                    <a:pt x="340732" y="246471"/>
                  </a:cubicBezTo>
                  <a:cubicBezTo>
                    <a:pt x="392973" y="246471"/>
                    <a:pt x="435390" y="272494"/>
                    <a:pt x="435390" y="304307"/>
                  </a:cubicBezTo>
                  <a:cubicBezTo>
                    <a:pt x="435390" y="336119"/>
                    <a:pt x="393168" y="362077"/>
                    <a:pt x="340862" y="362077"/>
                  </a:cubicBezTo>
                  <a:close/>
                  <a:moveTo>
                    <a:pt x="762497" y="323043"/>
                  </a:moveTo>
                  <a:cubicBezTo>
                    <a:pt x="710451" y="323043"/>
                    <a:pt x="667839" y="297020"/>
                    <a:pt x="667839" y="265207"/>
                  </a:cubicBezTo>
                  <a:cubicBezTo>
                    <a:pt x="667839" y="233394"/>
                    <a:pt x="710191" y="207371"/>
                    <a:pt x="762497" y="207371"/>
                  </a:cubicBezTo>
                  <a:cubicBezTo>
                    <a:pt x="814803" y="207371"/>
                    <a:pt x="857155" y="233394"/>
                    <a:pt x="857155" y="265207"/>
                  </a:cubicBezTo>
                  <a:cubicBezTo>
                    <a:pt x="857155" y="297020"/>
                    <a:pt x="814868" y="323043"/>
                    <a:pt x="762627" y="323043"/>
                  </a:cubicBezTo>
                  <a:close/>
                </a:path>
              </a:pathLst>
            </a:custGeom>
            <a:solidFill>
              <a:srgbClr val="F7D8B7"/>
            </a:solidFill>
            <a:ln w="6499" cap="flat">
              <a:noFill/>
              <a:prstDash val="solid"/>
              <a:miter/>
            </a:ln>
          </p:spPr>
          <p:txBody>
            <a:bodyPr rtlCol="0" anchor="ctr"/>
            <a:lstStyle/>
            <a:p>
              <a:endParaRPr lang="fr-FR"/>
            </a:p>
          </p:txBody>
        </p:sp>
        <p:sp>
          <p:nvSpPr>
            <p:cNvPr id="140" name="Gang">
              <a:extLst>
                <a:ext uri="{FF2B5EF4-FFF2-40B4-BE49-F238E27FC236}">
                  <a16:creationId xmlns:a16="http://schemas.microsoft.com/office/drawing/2014/main" id="{903A15D8-3610-49D5-A106-2AF34E92798D}"/>
                </a:ext>
              </a:extLst>
            </p:cNvPr>
            <p:cNvSpPr/>
            <p:nvPr/>
          </p:nvSpPr>
          <p:spPr>
            <a:xfrm>
              <a:off x="1916871" y="3955789"/>
              <a:ext cx="167385" cy="115818"/>
            </a:xfrm>
            <a:custGeom>
              <a:avLst/>
              <a:gdLst>
                <a:gd name="connsiteX0" fmla="*/ 164757 w 167385"/>
                <a:gd name="connsiteY0" fmla="*/ 7012 h 115818"/>
                <a:gd name="connsiteX1" fmla="*/ 150315 w 167385"/>
                <a:gd name="connsiteY1" fmla="*/ 506 h 115818"/>
                <a:gd name="connsiteX2" fmla="*/ 102823 w 167385"/>
                <a:gd name="connsiteY2" fmla="*/ 2068 h 115818"/>
                <a:gd name="connsiteX3" fmla="*/ 57869 w 167385"/>
                <a:gd name="connsiteY3" fmla="*/ 18332 h 115818"/>
                <a:gd name="connsiteX4" fmla="*/ 39653 w 167385"/>
                <a:gd name="connsiteY4" fmla="*/ 34856 h 115818"/>
                <a:gd name="connsiteX5" fmla="*/ 29374 w 167385"/>
                <a:gd name="connsiteY5" fmla="*/ 57301 h 115818"/>
                <a:gd name="connsiteX6" fmla="*/ 28333 w 167385"/>
                <a:gd name="connsiteY6" fmla="*/ 63286 h 115818"/>
                <a:gd name="connsiteX7" fmla="*/ 28333 w 167385"/>
                <a:gd name="connsiteY7" fmla="*/ 66474 h 115818"/>
                <a:gd name="connsiteX8" fmla="*/ 28333 w 167385"/>
                <a:gd name="connsiteY8" fmla="*/ 70312 h 115818"/>
                <a:gd name="connsiteX9" fmla="*/ 31390 w 167385"/>
                <a:gd name="connsiteY9" fmla="*/ 80656 h 115818"/>
                <a:gd name="connsiteX10" fmla="*/ 26706 w 167385"/>
                <a:gd name="connsiteY10" fmla="*/ 83128 h 115818"/>
                <a:gd name="connsiteX11" fmla="*/ 18054 w 167385"/>
                <a:gd name="connsiteY11" fmla="*/ 86121 h 115818"/>
                <a:gd name="connsiteX12" fmla="*/ 8881 w 167385"/>
                <a:gd name="connsiteY12" fmla="*/ 87748 h 115818"/>
                <a:gd name="connsiteX13" fmla="*/ -227 w 167385"/>
                <a:gd name="connsiteY13" fmla="*/ 86707 h 115818"/>
                <a:gd name="connsiteX14" fmla="*/ 8881 w 167385"/>
                <a:gd name="connsiteY14" fmla="*/ 89374 h 115818"/>
                <a:gd name="connsiteX15" fmla="*/ 18574 w 167385"/>
                <a:gd name="connsiteY15" fmla="*/ 89374 h 115818"/>
                <a:gd name="connsiteX16" fmla="*/ 28268 w 167385"/>
                <a:gd name="connsiteY16" fmla="*/ 87813 h 115818"/>
                <a:gd name="connsiteX17" fmla="*/ 33667 w 167385"/>
                <a:gd name="connsiteY17" fmla="*/ 86121 h 115818"/>
                <a:gd name="connsiteX18" fmla="*/ 37246 w 167385"/>
                <a:gd name="connsiteY18" fmla="*/ 92627 h 115818"/>
                <a:gd name="connsiteX19" fmla="*/ 39067 w 167385"/>
                <a:gd name="connsiteY19" fmla="*/ 95099 h 115818"/>
                <a:gd name="connsiteX20" fmla="*/ 40303 w 167385"/>
                <a:gd name="connsiteY20" fmla="*/ 96530 h 115818"/>
                <a:gd name="connsiteX21" fmla="*/ 43361 w 167385"/>
                <a:gd name="connsiteY21" fmla="*/ 99328 h 115818"/>
                <a:gd name="connsiteX22" fmla="*/ 44792 w 167385"/>
                <a:gd name="connsiteY22" fmla="*/ 100499 h 115818"/>
                <a:gd name="connsiteX23" fmla="*/ 43686 w 167385"/>
                <a:gd name="connsiteY23" fmla="*/ 101865 h 115818"/>
                <a:gd name="connsiteX24" fmla="*/ 41019 w 167385"/>
                <a:gd name="connsiteY24" fmla="*/ 104272 h 115818"/>
                <a:gd name="connsiteX25" fmla="*/ 33863 w 167385"/>
                <a:gd name="connsiteY25" fmla="*/ 108045 h 115818"/>
                <a:gd name="connsiteX26" fmla="*/ 15061 w 167385"/>
                <a:gd name="connsiteY26" fmla="*/ 112665 h 115818"/>
                <a:gd name="connsiteX27" fmla="*/ 15061 w 167385"/>
                <a:gd name="connsiteY27" fmla="*/ 115397 h 115818"/>
                <a:gd name="connsiteX28" fmla="*/ 35164 w 167385"/>
                <a:gd name="connsiteY28" fmla="*/ 112144 h 115818"/>
                <a:gd name="connsiteX29" fmla="*/ 45703 w 167385"/>
                <a:gd name="connsiteY29" fmla="*/ 107330 h 115818"/>
                <a:gd name="connsiteX30" fmla="*/ 50387 w 167385"/>
                <a:gd name="connsiteY30" fmla="*/ 103556 h 115818"/>
                <a:gd name="connsiteX31" fmla="*/ 52534 w 167385"/>
                <a:gd name="connsiteY31" fmla="*/ 101345 h 115818"/>
                <a:gd name="connsiteX32" fmla="*/ 52144 w 167385"/>
                <a:gd name="connsiteY32" fmla="*/ 99393 h 115818"/>
                <a:gd name="connsiteX33" fmla="*/ 46679 w 167385"/>
                <a:gd name="connsiteY33" fmla="*/ 94123 h 115818"/>
                <a:gd name="connsiteX34" fmla="*/ 44402 w 167385"/>
                <a:gd name="connsiteY34" fmla="*/ 91196 h 115818"/>
                <a:gd name="connsiteX35" fmla="*/ 43101 w 167385"/>
                <a:gd name="connsiteY35" fmla="*/ 88984 h 115818"/>
                <a:gd name="connsiteX36" fmla="*/ 39197 w 167385"/>
                <a:gd name="connsiteY36" fmla="*/ 79355 h 115818"/>
                <a:gd name="connsiteX37" fmla="*/ 37115 w 167385"/>
                <a:gd name="connsiteY37" fmla="*/ 69076 h 115818"/>
                <a:gd name="connsiteX38" fmla="*/ 37115 w 167385"/>
                <a:gd name="connsiteY38" fmla="*/ 67385 h 115818"/>
                <a:gd name="connsiteX39" fmla="*/ 37636 w 167385"/>
                <a:gd name="connsiteY39" fmla="*/ 64978 h 115818"/>
                <a:gd name="connsiteX40" fmla="*/ 38937 w 167385"/>
                <a:gd name="connsiteY40" fmla="*/ 60033 h 115818"/>
                <a:gd name="connsiteX41" fmla="*/ 64960 w 167385"/>
                <a:gd name="connsiteY41" fmla="*/ 30758 h 115818"/>
                <a:gd name="connsiteX42" fmla="*/ 105100 w 167385"/>
                <a:gd name="connsiteY42" fmla="*/ 20088 h 115818"/>
                <a:gd name="connsiteX43" fmla="*/ 147127 w 167385"/>
                <a:gd name="connsiteY43" fmla="*/ 21780 h 115818"/>
                <a:gd name="connsiteX44" fmla="*/ 166644 w 167385"/>
                <a:gd name="connsiteY44" fmla="*/ 15664 h 115818"/>
                <a:gd name="connsiteX45" fmla="*/ 164757 w 167385"/>
                <a:gd name="connsiteY45" fmla="*/ 7012 h 1158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167385" h="115818">
                  <a:moveTo>
                    <a:pt x="164757" y="7012"/>
                  </a:moveTo>
                  <a:cubicBezTo>
                    <a:pt x="160828" y="3252"/>
                    <a:pt x="155734" y="955"/>
                    <a:pt x="150315" y="506"/>
                  </a:cubicBezTo>
                  <a:cubicBezTo>
                    <a:pt x="134486" y="-1127"/>
                    <a:pt x="118508" y="-600"/>
                    <a:pt x="102823" y="2068"/>
                  </a:cubicBezTo>
                  <a:cubicBezTo>
                    <a:pt x="86917" y="4494"/>
                    <a:pt x="71641" y="10017"/>
                    <a:pt x="57869" y="18332"/>
                  </a:cubicBezTo>
                  <a:cubicBezTo>
                    <a:pt x="50836" y="22684"/>
                    <a:pt x="44662" y="28285"/>
                    <a:pt x="39653" y="34856"/>
                  </a:cubicBezTo>
                  <a:cubicBezTo>
                    <a:pt x="34624" y="41492"/>
                    <a:pt x="31117" y="49156"/>
                    <a:pt x="29374" y="57301"/>
                  </a:cubicBezTo>
                  <a:cubicBezTo>
                    <a:pt x="28873" y="59266"/>
                    <a:pt x="28522" y="61269"/>
                    <a:pt x="28333" y="63286"/>
                  </a:cubicBezTo>
                  <a:lnTo>
                    <a:pt x="28333" y="66474"/>
                  </a:lnTo>
                  <a:cubicBezTo>
                    <a:pt x="28073" y="67742"/>
                    <a:pt x="28073" y="69044"/>
                    <a:pt x="28333" y="70312"/>
                  </a:cubicBezTo>
                  <a:cubicBezTo>
                    <a:pt x="29107" y="73825"/>
                    <a:pt x="30128" y="77287"/>
                    <a:pt x="31390" y="80656"/>
                  </a:cubicBezTo>
                  <a:cubicBezTo>
                    <a:pt x="29914" y="81632"/>
                    <a:pt x="28346" y="82465"/>
                    <a:pt x="26706" y="83128"/>
                  </a:cubicBezTo>
                  <a:cubicBezTo>
                    <a:pt x="23883" y="84293"/>
                    <a:pt x="20994" y="85289"/>
                    <a:pt x="18054" y="86121"/>
                  </a:cubicBezTo>
                  <a:cubicBezTo>
                    <a:pt x="15048" y="86928"/>
                    <a:pt x="11978" y="87468"/>
                    <a:pt x="8881" y="87748"/>
                  </a:cubicBezTo>
                  <a:cubicBezTo>
                    <a:pt x="5804" y="88223"/>
                    <a:pt x="2661" y="87858"/>
                    <a:pt x="-227" y="86707"/>
                  </a:cubicBezTo>
                  <a:cubicBezTo>
                    <a:pt x="2512" y="88398"/>
                    <a:pt x="5660" y="89322"/>
                    <a:pt x="8881" y="89374"/>
                  </a:cubicBezTo>
                  <a:cubicBezTo>
                    <a:pt x="12108" y="89667"/>
                    <a:pt x="15347" y="89667"/>
                    <a:pt x="18574" y="89374"/>
                  </a:cubicBezTo>
                  <a:cubicBezTo>
                    <a:pt x="21840" y="89075"/>
                    <a:pt x="25074" y="88554"/>
                    <a:pt x="28268" y="87813"/>
                  </a:cubicBezTo>
                  <a:cubicBezTo>
                    <a:pt x="30102" y="87357"/>
                    <a:pt x="31904" y="86791"/>
                    <a:pt x="33667" y="86121"/>
                  </a:cubicBezTo>
                  <a:cubicBezTo>
                    <a:pt x="34702" y="88372"/>
                    <a:pt x="35899" y="90545"/>
                    <a:pt x="37246" y="92627"/>
                  </a:cubicBezTo>
                  <a:cubicBezTo>
                    <a:pt x="37831" y="93473"/>
                    <a:pt x="38417" y="94318"/>
                    <a:pt x="39067" y="95099"/>
                  </a:cubicBezTo>
                  <a:cubicBezTo>
                    <a:pt x="39718" y="95880"/>
                    <a:pt x="39913" y="96075"/>
                    <a:pt x="40303" y="96530"/>
                  </a:cubicBezTo>
                  <a:cubicBezTo>
                    <a:pt x="41247" y="97545"/>
                    <a:pt x="42268" y="98482"/>
                    <a:pt x="43361" y="99328"/>
                  </a:cubicBezTo>
                  <a:cubicBezTo>
                    <a:pt x="43816" y="99718"/>
                    <a:pt x="44597" y="100043"/>
                    <a:pt x="44792" y="100499"/>
                  </a:cubicBezTo>
                  <a:lnTo>
                    <a:pt x="43686" y="101865"/>
                  </a:lnTo>
                  <a:cubicBezTo>
                    <a:pt x="42860" y="102730"/>
                    <a:pt x="41969" y="103537"/>
                    <a:pt x="41019" y="104272"/>
                  </a:cubicBezTo>
                  <a:cubicBezTo>
                    <a:pt x="38814" y="105846"/>
                    <a:pt x="36406" y="107115"/>
                    <a:pt x="33863" y="108045"/>
                  </a:cubicBezTo>
                  <a:cubicBezTo>
                    <a:pt x="27825" y="110407"/>
                    <a:pt x="21502" y="111962"/>
                    <a:pt x="15061" y="112665"/>
                  </a:cubicBezTo>
                  <a:cubicBezTo>
                    <a:pt x="12004" y="112990"/>
                    <a:pt x="11938" y="115462"/>
                    <a:pt x="15061" y="115397"/>
                  </a:cubicBezTo>
                  <a:cubicBezTo>
                    <a:pt x="21873" y="115182"/>
                    <a:pt x="28632" y="114089"/>
                    <a:pt x="35164" y="112144"/>
                  </a:cubicBezTo>
                  <a:cubicBezTo>
                    <a:pt x="38892" y="111051"/>
                    <a:pt x="42437" y="109431"/>
                    <a:pt x="45703" y="107330"/>
                  </a:cubicBezTo>
                  <a:cubicBezTo>
                    <a:pt x="47349" y="106178"/>
                    <a:pt x="48917" y="104923"/>
                    <a:pt x="50387" y="103556"/>
                  </a:cubicBezTo>
                  <a:lnTo>
                    <a:pt x="52534" y="101345"/>
                  </a:lnTo>
                  <a:cubicBezTo>
                    <a:pt x="52534" y="100629"/>
                    <a:pt x="52209" y="100043"/>
                    <a:pt x="52144" y="99393"/>
                  </a:cubicBezTo>
                  <a:cubicBezTo>
                    <a:pt x="50322" y="97766"/>
                    <a:pt x="48435" y="96010"/>
                    <a:pt x="46679" y="94123"/>
                  </a:cubicBezTo>
                  <a:cubicBezTo>
                    <a:pt x="45866" y="93186"/>
                    <a:pt x="45111" y="92210"/>
                    <a:pt x="44402" y="91196"/>
                  </a:cubicBezTo>
                  <a:lnTo>
                    <a:pt x="43101" y="88984"/>
                  </a:lnTo>
                  <a:cubicBezTo>
                    <a:pt x="41448" y="85926"/>
                    <a:pt x="40141" y="82699"/>
                    <a:pt x="39197" y="79355"/>
                  </a:cubicBezTo>
                  <a:cubicBezTo>
                    <a:pt x="38222" y="75992"/>
                    <a:pt x="37525" y="72557"/>
                    <a:pt x="37115" y="69076"/>
                  </a:cubicBezTo>
                  <a:cubicBezTo>
                    <a:pt x="37018" y="68517"/>
                    <a:pt x="37018" y="67944"/>
                    <a:pt x="37115" y="67385"/>
                  </a:cubicBezTo>
                  <a:lnTo>
                    <a:pt x="37636" y="64978"/>
                  </a:lnTo>
                  <a:cubicBezTo>
                    <a:pt x="37909" y="63293"/>
                    <a:pt x="38345" y="61634"/>
                    <a:pt x="38937" y="60033"/>
                  </a:cubicBezTo>
                  <a:cubicBezTo>
                    <a:pt x="43237" y="47126"/>
                    <a:pt x="52645" y="36541"/>
                    <a:pt x="64960" y="30758"/>
                  </a:cubicBezTo>
                  <a:cubicBezTo>
                    <a:pt x="77542" y="24682"/>
                    <a:pt x="91165" y="21058"/>
                    <a:pt x="105100" y="20088"/>
                  </a:cubicBezTo>
                  <a:cubicBezTo>
                    <a:pt x="119126" y="18885"/>
                    <a:pt x="133244" y="19457"/>
                    <a:pt x="147127" y="21780"/>
                  </a:cubicBezTo>
                  <a:cubicBezTo>
                    <a:pt x="158317" y="23796"/>
                    <a:pt x="164432" y="20804"/>
                    <a:pt x="166644" y="15664"/>
                  </a:cubicBezTo>
                  <a:cubicBezTo>
                    <a:pt x="167763" y="12659"/>
                    <a:pt x="167021" y="9276"/>
                    <a:pt x="164757" y="7012"/>
                  </a:cubicBezTo>
                  <a:close/>
                </a:path>
              </a:pathLst>
            </a:custGeom>
            <a:solidFill>
              <a:srgbClr val="070300"/>
            </a:solidFill>
            <a:ln w="6499" cap="flat">
              <a:noFill/>
              <a:prstDash val="solid"/>
              <a:miter/>
            </a:ln>
          </p:spPr>
          <p:txBody>
            <a:bodyPr rtlCol="0" anchor="ctr"/>
            <a:lstStyle/>
            <a:p>
              <a:endParaRPr lang="fr-FR"/>
            </a:p>
          </p:txBody>
        </p:sp>
        <p:sp>
          <p:nvSpPr>
            <p:cNvPr id="141" name="Gang">
              <a:extLst>
                <a:ext uri="{FF2B5EF4-FFF2-40B4-BE49-F238E27FC236}">
                  <a16:creationId xmlns:a16="http://schemas.microsoft.com/office/drawing/2014/main" id="{94C97EE2-0A7E-4242-9E98-CDBECAEB238A}"/>
                </a:ext>
              </a:extLst>
            </p:cNvPr>
            <p:cNvSpPr/>
            <p:nvPr/>
          </p:nvSpPr>
          <p:spPr>
            <a:xfrm>
              <a:off x="2426691" y="3914803"/>
              <a:ext cx="167488" cy="115882"/>
            </a:xfrm>
            <a:custGeom>
              <a:avLst/>
              <a:gdLst>
                <a:gd name="connsiteX0" fmla="*/ 1952 w 167488"/>
                <a:gd name="connsiteY0" fmla="*/ 7012 h 115882"/>
                <a:gd name="connsiteX1" fmla="*/ 16394 w 167488"/>
                <a:gd name="connsiteY1" fmla="*/ 506 h 115882"/>
                <a:gd name="connsiteX2" fmla="*/ 63886 w 167488"/>
                <a:gd name="connsiteY2" fmla="*/ 2068 h 115882"/>
                <a:gd name="connsiteX3" fmla="*/ 108841 w 167488"/>
                <a:gd name="connsiteY3" fmla="*/ 18332 h 115882"/>
                <a:gd name="connsiteX4" fmla="*/ 127057 w 167488"/>
                <a:gd name="connsiteY4" fmla="*/ 34921 h 115882"/>
                <a:gd name="connsiteX5" fmla="*/ 137401 w 167488"/>
                <a:gd name="connsiteY5" fmla="*/ 57301 h 115882"/>
                <a:gd name="connsiteX6" fmla="*/ 138376 w 167488"/>
                <a:gd name="connsiteY6" fmla="*/ 63351 h 115882"/>
                <a:gd name="connsiteX7" fmla="*/ 138702 w 167488"/>
                <a:gd name="connsiteY7" fmla="*/ 66474 h 115882"/>
                <a:gd name="connsiteX8" fmla="*/ 138702 w 167488"/>
                <a:gd name="connsiteY8" fmla="*/ 70312 h 115882"/>
                <a:gd name="connsiteX9" fmla="*/ 135709 w 167488"/>
                <a:gd name="connsiteY9" fmla="*/ 80656 h 115882"/>
                <a:gd name="connsiteX10" fmla="*/ 140328 w 167488"/>
                <a:gd name="connsiteY10" fmla="*/ 83129 h 115882"/>
                <a:gd name="connsiteX11" fmla="*/ 149046 w 167488"/>
                <a:gd name="connsiteY11" fmla="*/ 86121 h 115882"/>
                <a:gd name="connsiteX12" fmla="*/ 158154 w 167488"/>
                <a:gd name="connsiteY12" fmla="*/ 87813 h 115882"/>
                <a:gd name="connsiteX13" fmla="*/ 167262 w 167488"/>
                <a:gd name="connsiteY13" fmla="*/ 86707 h 115882"/>
                <a:gd name="connsiteX14" fmla="*/ 158154 w 167488"/>
                <a:gd name="connsiteY14" fmla="*/ 89439 h 115882"/>
                <a:gd name="connsiteX15" fmla="*/ 148460 w 167488"/>
                <a:gd name="connsiteY15" fmla="*/ 89439 h 115882"/>
                <a:gd name="connsiteX16" fmla="*/ 138832 w 167488"/>
                <a:gd name="connsiteY16" fmla="*/ 87878 h 115882"/>
                <a:gd name="connsiteX17" fmla="*/ 133367 w 167488"/>
                <a:gd name="connsiteY17" fmla="*/ 86186 h 115882"/>
                <a:gd name="connsiteX18" fmla="*/ 129789 w 167488"/>
                <a:gd name="connsiteY18" fmla="*/ 92692 h 115882"/>
                <a:gd name="connsiteX19" fmla="*/ 127967 w 167488"/>
                <a:gd name="connsiteY19" fmla="*/ 95099 h 115882"/>
                <a:gd name="connsiteX20" fmla="*/ 126731 w 167488"/>
                <a:gd name="connsiteY20" fmla="*/ 96595 h 115882"/>
                <a:gd name="connsiteX21" fmla="*/ 123674 w 167488"/>
                <a:gd name="connsiteY21" fmla="*/ 99328 h 115882"/>
                <a:gd name="connsiteX22" fmla="*/ 122242 w 167488"/>
                <a:gd name="connsiteY22" fmla="*/ 100499 h 115882"/>
                <a:gd name="connsiteX23" fmla="*/ 123348 w 167488"/>
                <a:gd name="connsiteY23" fmla="*/ 101865 h 115882"/>
                <a:gd name="connsiteX24" fmla="*/ 126016 w 167488"/>
                <a:gd name="connsiteY24" fmla="*/ 104272 h 115882"/>
                <a:gd name="connsiteX25" fmla="*/ 133172 w 167488"/>
                <a:gd name="connsiteY25" fmla="*/ 108045 h 115882"/>
                <a:gd name="connsiteX26" fmla="*/ 151973 w 167488"/>
                <a:gd name="connsiteY26" fmla="*/ 112729 h 115882"/>
                <a:gd name="connsiteX27" fmla="*/ 151973 w 167488"/>
                <a:gd name="connsiteY27" fmla="*/ 115462 h 115882"/>
                <a:gd name="connsiteX28" fmla="*/ 131936 w 167488"/>
                <a:gd name="connsiteY28" fmla="*/ 112144 h 115882"/>
                <a:gd name="connsiteX29" fmla="*/ 121331 w 167488"/>
                <a:gd name="connsiteY29" fmla="*/ 107330 h 115882"/>
                <a:gd name="connsiteX30" fmla="*/ 116647 w 167488"/>
                <a:gd name="connsiteY30" fmla="*/ 103557 h 115882"/>
                <a:gd name="connsiteX31" fmla="*/ 114501 w 167488"/>
                <a:gd name="connsiteY31" fmla="*/ 101344 h 115882"/>
                <a:gd name="connsiteX32" fmla="*/ 114891 w 167488"/>
                <a:gd name="connsiteY32" fmla="*/ 99393 h 115882"/>
                <a:gd name="connsiteX33" fmla="*/ 120356 w 167488"/>
                <a:gd name="connsiteY33" fmla="*/ 94123 h 115882"/>
                <a:gd name="connsiteX34" fmla="*/ 122633 w 167488"/>
                <a:gd name="connsiteY34" fmla="*/ 91196 h 115882"/>
                <a:gd name="connsiteX35" fmla="*/ 123934 w 167488"/>
                <a:gd name="connsiteY35" fmla="*/ 88984 h 115882"/>
                <a:gd name="connsiteX36" fmla="*/ 127837 w 167488"/>
                <a:gd name="connsiteY36" fmla="*/ 79355 h 115882"/>
                <a:gd name="connsiteX37" fmla="*/ 129919 w 167488"/>
                <a:gd name="connsiteY37" fmla="*/ 69076 h 115882"/>
                <a:gd name="connsiteX38" fmla="*/ 129919 w 167488"/>
                <a:gd name="connsiteY38" fmla="*/ 67385 h 115882"/>
                <a:gd name="connsiteX39" fmla="*/ 129398 w 167488"/>
                <a:gd name="connsiteY39" fmla="*/ 64978 h 115882"/>
                <a:gd name="connsiteX40" fmla="*/ 128097 w 167488"/>
                <a:gd name="connsiteY40" fmla="*/ 60033 h 115882"/>
                <a:gd name="connsiteX41" fmla="*/ 102075 w 167488"/>
                <a:gd name="connsiteY41" fmla="*/ 30758 h 115882"/>
                <a:gd name="connsiteX42" fmla="*/ 61934 w 167488"/>
                <a:gd name="connsiteY42" fmla="*/ 20153 h 115882"/>
                <a:gd name="connsiteX43" fmla="*/ 19908 w 167488"/>
                <a:gd name="connsiteY43" fmla="*/ 21780 h 115882"/>
                <a:gd name="connsiteX44" fmla="*/ 390 w 167488"/>
                <a:gd name="connsiteY44" fmla="*/ 15664 h 115882"/>
                <a:gd name="connsiteX45" fmla="*/ 1952 w 167488"/>
                <a:gd name="connsiteY45" fmla="*/ 7012 h 115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167488" h="115882">
                  <a:moveTo>
                    <a:pt x="1952" y="7012"/>
                  </a:moveTo>
                  <a:cubicBezTo>
                    <a:pt x="5862" y="3226"/>
                    <a:pt x="10969" y="929"/>
                    <a:pt x="16394" y="506"/>
                  </a:cubicBezTo>
                  <a:cubicBezTo>
                    <a:pt x="32223" y="-1127"/>
                    <a:pt x="48201" y="-600"/>
                    <a:pt x="63886" y="2068"/>
                  </a:cubicBezTo>
                  <a:cubicBezTo>
                    <a:pt x="79793" y="4487"/>
                    <a:pt x="95068" y="10018"/>
                    <a:pt x="108841" y="18332"/>
                  </a:cubicBezTo>
                  <a:cubicBezTo>
                    <a:pt x="115860" y="22723"/>
                    <a:pt x="122028" y="28344"/>
                    <a:pt x="127057" y="34921"/>
                  </a:cubicBezTo>
                  <a:cubicBezTo>
                    <a:pt x="132092" y="41538"/>
                    <a:pt x="135618" y="49175"/>
                    <a:pt x="137401" y="57301"/>
                  </a:cubicBezTo>
                  <a:cubicBezTo>
                    <a:pt x="137849" y="59298"/>
                    <a:pt x="138181" y="61315"/>
                    <a:pt x="138376" y="63351"/>
                  </a:cubicBezTo>
                  <a:lnTo>
                    <a:pt x="138702" y="66474"/>
                  </a:lnTo>
                  <a:cubicBezTo>
                    <a:pt x="138962" y="67743"/>
                    <a:pt x="138962" y="69044"/>
                    <a:pt x="138702" y="70312"/>
                  </a:cubicBezTo>
                  <a:cubicBezTo>
                    <a:pt x="137921" y="73819"/>
                    <a:pt x="136919" y="77274"/>
                    <a:pt x="135709" y="80656"/>
                  </a:cubicBezTo>
                  <a:cubicBezTo>
                    <a:pt x="137153" y="81645"/>
                    <a:pt x="138702" y="82478"/>
                    <a:pt x="140328" y="83129"/>
                  </a:cubicBezTo>
                  <a:cubicBezTo>
                    <a:pt x="143158" y="84332"/>
                    <a:pt x="146073" y="85328"/>
                    <a:pt x="149046" y="86121"/>
                  </a:cubicBezTo>
                  <a:cubicBezTo>
                    <a:pt x="152032" y="86921"/>
                    <a:pt x="155077" y="87487"/>
                    <a:pt x="158154" y="87813"/>
                  </a:cubicBezTo>
                  <a:cubicBezTo>
                    <a:pt x="161237" y="88229"/>
                    <a:pt x="164373" y="87852"/>
                    <a:pt x="167262" y="86707"/>
                  </a:cubicBezTo>
                  <a:cubicBezTo>
                    <a:pt x="164516" y="88392"/>
                    <a:pt x="161374" y="89335"/>
                    <a:pt x="158154" y="89439"/>
                  </a:cubicBezTo>
                  <a:cubicBezTo>
                    <a:pt x="154927" y="89732"/>
                    <a:pt x="151687" y="89732"/>
                    <a:pt x="148460" y="89439"/>
                  </a:cubicBezTo>
                  <a:cubicBezTo>
                    <a:pt x="145214" y="89179"/>
                    <a:pt x="141994" y="88659"/>
                    <a:pt x="138832" y="87878"/>
                  </a:cubicBezTo>
                  <a:cubicBezTo>
                    <a:pt x="136978" y="87422"/>
                    <a:pt x="135156" y="86863"/>
                    <a:pt x="133367" y="86186"/>
                  </a:cubicBezTo>
                  <a:cubicBezTo>
                    <a:pt x="132326" y="88437"/>
                    <a:pt x="131136" y="90610"/>
                    <a:pt x="129789" y="92692"/>
                  </a:cubicBezTo>
                  <a:cubicBezTo>
                    <a:pt x="129203" y="93538"/>
                    <a:pt x="128618" y="94319"/>
                    <a:pt x="127967" y="95099"/>
                  </a:cubicBezTo>
                  <a:lnTo>
                    <a:pt x="126731" y="96595"/>
                  </a:lnTo>
                  <a:cubicBezTo>
                    <a:pt x="125788" y="97591"/>
                    <a:pt x="124767" y="98502"/>
                    <a:pt x="123674" y="99328"/>
                  </a:cubicBezTo>
                  <a:cubicBezTo>
                    <a:pt x="123218" y="99718"/>
                    <a:pt x="122438" y="100108"/>
                    <a:pt x="122242" y="100499"/>
                  </a:cubicBezTo>
                  <a:lnTo>
                    <a:pt x="123348" y="101865"/>
                  </a:lnTo>
                  <a:cubicBezTo>
                    <a:pt x="124161" y="102750"/>
                    <a:pt x="125053" y="103557"/>
                    <a:pt x="126016" y="104272"/>
                  </a:cubicBezTo>
                  <a:cubicBezTo>
                    <a:pt x="128228" y="105833"/>
                    <a:pt x="130635" y="107102"/>
                    <a:pt x="133172" y="108045"/>
                  </a:cubicBezTo>
                  <a:cubicBezTo>
                    <a:pt x="139203" y="110426"/>
                    <a:pt x="145526" y="112001"/>
                    <a:pt x="151973" y="112729"/>
                  </a:cubicBezTo>
                  <a:cubicBezTo>
                    <a:pt x="155031" y="112729"/>
                    <a:pt x="155096" y="115462"/>
                    <a:pt x="151973" y="115462"/>
                  </a:cubicBezTo>
                  <a:cubicBezTo>
                    <a:pt x="145175" y="115234"/>
                    <a:pt x="138442" y="114115"/>
                    <a:pt x="131936" y="112144"/>
                  </a:cubicBezTo>
                  <a:cubicBezTo>
                    <a:pt x="128175" y="111090"/>
                    <a:pt x="124597" y="109470"/>
                    <a:pt x="121331" y="107330"/>
                  </a:cubicBezTo>
                  <a:cubicBezTo>
                    <a:pt x="119672" y="106198"/>
                    <a:pt x="118105" y="104942"/>
                    <a:pt x="116647" y="103557"/>
                  </a:cubicBezTo>
                  <a:lnTo>
                    <a:pt x="114501" y="101344"/>
                  </a:lnTo>
                  <a:cubicBezTo>
                    <a:pt x="114501" y="100629"/>
                    <a:pt x="114826" y="100044"/>
                    <a:pt x="114891" y="99393"/>
                  </a:cubicBezTo>
                  <a:cubicBezTo>
                    <a:pt x="116712" y="97766"/>
                    <a:pt x="118599" y="96010"/>
                    <a:pt x="120356" y="94123"/>
                  </a:cubicBezTo>
                  <a:cubicBezTo>
                    <a:pt x="121169" y="93186"/>
                    <a:pt x="121924" y="92210"/>
                    <a:pt x="122633" y="91196"/>
                  </a:cubicBezTo>
                  <a:cubicBezTo>
                    <a:pt x="123108" y="90480"/>
                    <a:pt x="123537" y="89745"/>
                    <a:pt x="123934" y="88984"/>
                  </a:cubicBezTo>
                  <a:cubicBezTo>
                    <a:pt x="125606" y="85939"/>
                    <a:pt x="126913" y="82706"/>
                    <a:pt x="127837" y="79355"/>
                  </a:cubicBezTo>
                  <a:cubicBezTo>
                    <a:pt x="128820" y="75992"/>
                    <a:pt x="129516" y="72557"/>
                    <a:pt x="129919" y="69076"/>
                  </a:cubicBezTo>
                  <a:cubicBezTo>
                    <a:pt x="130017" y="68517"/>
                    <a:pt x="130017" y="67944"/>
                    <a:pt x="129919" y="67385"/>
                  </a:cubicBezTo>
                  <a:lnTo>
                    <a:pt x="129398" y="64978"/>
                  </a:lnTo>
                  <a:cubicBezTo>
                    <a:pt x="129125" y="63293"/>
                    <a:pt x="128690" y="61634"/>
                    <a:pt x="128097" y="60033"/>
                  </a:cubicBezTo>
                  <a:cubicBezTo>
                    <a:pt x="123797" y="47126"/>
                    <a:pt x="114390" y="36541"/>
                    <a:pt x="102075" y="30758"/>
                  </a:cubicBezTo>
                  <a:cubicBezTo>
                    <a:pt x="89499" y="24675"/>
                    <a:pt x="75870" y="21071"/>
                    <a:pt x="61934" y="20153"/>
                  </a:cubicBezTo>
                  <a:cubicBezTo>
                    <a:pt x="47915" y="18898"/>
                    <a:pt x="33791" y="19444"/>
                    <a:pt x="19908" y="21780"/>
                  </a:cubicBezTo>
                  <a:cubicBezTo>
                    <a:pt x="8718" y="23797"/>
                    <a:pt x="2602" y="20804"/>
                    <a:pt x="390" y="15664"/>
                  </a:cubicBezTo>
                  <a:cubicBezTo>
                    <a:pt x="-826" y="12724"/>
                    <a:pt x="-214" y="9341"/>
                    <a:pt x="1952" y="7012"/>
                  </a:cubicBezTo>
                  <a:close/>
                </a:path>
              </a:pathLst>
            </a:custGeom>
            <a:solidFill>
              <a:srgbClr val="070300"/>
            </a:solidFill>
            <a:ln w="6499" cap="flat">
              <a:noFill/>
              <a:prstDash val="solid"/>
              <a:miter/>
            </a:ln>
          </p:spPr>
          <p:txBody>
            <a:bodyPr rtlCol="0" anchor="ctr"/>
            <a:lstStyle/>
            <a:p>
              <a:endParaRPr lang="fr-FR"/>
            </a:p>
          </p:txBody>
        </p:sp>
        <p:sp>
          <p:nvSpPr>
            <p:cNvPr id="143" name="Gang">
              <a:extLst>
                <a:ext uri="{FF2B5EF4-FFF2-40B4-BE49-F238E27FC236}">
                  <a16:creationId xmlns:a16="http://schemas.microsoft.com/office/drawing/2014/main" id="{81472390-26F1-49C5-BA13-066606B35ECC}"/>
                </a:ext>
              </a:extLst>
            </p:cNvPr>
            <p:cNvSpPr/>
            <p:nvPr/>
          </p:nvSpPr>
          <p:spPr>
            <a:xfrm>
              <a:off x="2262700" y="3890845"/>
              <a:ext cx="58523" cy="280922"/>
            </a:xfrm>
            <a:custGeom>
              <a:avLst/>
              <a:gdLst>
                <a:gd name="connsiteX0" fmla="*/ 46563 w 58523"/>
                <a:gd name="connsiteY0" fmla="*/ 264915 h 280922"/>
                <a:gd name="connsiteX1" fmla="*/ 55931 w 58523"/>
                <a:gd name="connsiteY1" fmla="*/ 244292 h 280922"/>
                <a:gd name="connsiteX2" fmla="*/ 57688 w 58523"/>
                <a:gd name="connsiteY2" fmla="*/ 220676 h 280922"/>
                <a:gd name="connsiteX3" fmla="*/ 52873 w 58523"/>
                <a:gd name="connsiteY3" fmla="*/ 208510 h 280922"/>
                <a:gd name="connsiteX4" fmla="*/ 48515 w 58523"/>
                <a:gd name="connsiteY4" fmla="*/ 203436 h 280922"/>
                <a:gd name="connsiteX5" fmla="*/ 43700 w 58523"/>
                <a:gd name="connsiteY5" fmla="*/ 199597 h 280922"/>
                <a:gd name="connsiteX6" fmla="*/ 30689 w 58523"/>
                <a:gd name="connsiteY6" fmla="*/ 194913 h 280922"/>
                <a:gd name="connsiteX7" fmla="*/ 23533 w 58523"/>
                <a:gd name="connsiteY7" fmla="*/ 195499 h 280922"/>
                <a:gd name="connsiteX8" fmla="*/ 21841 w 58523"/>
                <a:gd name="connsiteY8" fmla="*/ 195954 h 280922"/>
                <a:gd name="connsiteX9" fmla="*/ 20930 w 58523"/>
                <a:gd name="connsiteY9" fmla="*/ 196345 h 280922"/>
                <a:gd name="connsiteX10" fmla="*/ 20475 w 58523"/>
                <a:gd name="connsiteY10" fmla="*/ 196345 h 280922"/>
                <a:gd name="connsiteX11" fmla="*/ 19044 w 58523"/>
                <a:gd name="connsiteY11" fmla="*/ 197710 h 280922"/>
                <a:gd name="connsiteX12" fmla="*/ 18719 w 58523"/>
                <a:gd name="connsiteY12" fmla="*/ 197710 h 280922"/>
                <a:gd name="connsiteX13" fmla="*/ 18719 w 58523"/>
                <a:gd name="connsiteY13" fmla="*/ 196735 h 280922"/>
                <a:gd name="connsiteX14" fmla="*/ 1869 w 58523"/>
                <a:gd name="connsiteY14" fmla="*/ 2800 h 280922"/>
                <a:gd name="connsiteX15" fmla="*/ -213 w 58523"/>
                <a:gd name="connsiteY15" fmla="*/ 2800 h 280922"/>
                <a:gd name="connsiteX16" fmla="*/ 7594 w 58523"/>
                <a:gd name="connsiteY16" fmla="*/ 207859 h 280922"/>
                <a:gd name="connsiteX17" fmla="*/ 10586 w 58523"/>
                <a:gd name="connsiteY17" fmla="*/ 209941 h 280922"/>
                <a:gd name="connsiteX18" fmla="*/ 13254 w 58523"/>
                <a:gd name="connsiteY18" fmla="*/ 211112 h 280922"/>
                <a:gd name="connsiteX19" fmla="*/ 20150 w 58523"/>
                <a:gd name="connsiteY19" fmla="*/ 211828 h 280922"/>
                <a:gd name="connsiteX20" fmla="*/ 24378 w 58523"/>
                <a:gd name="connsiteY20" fmla="*/ 208575 h 280922"/>
                <a:gd name="connsiteX21" fmla="*/ 25875 w 58523"/>
                <a:gd name="connsiteY21" fmla="*/ 207990 h 280922"/>
                <a:gd name="connsiteX22" fmla="*/ 26655 w 58523"/>
                <a:gd name="connsiteY22" fmla="*/ 207990 h 280922"/>
                <a:gd name="connsiteX23" fmla="*/ 29648 w 58523"/>
                <a:gd name="connsiteY23" fmla="*/ 207990 h 280922"/>
                <a:gd name="connsiteX24" fmla="*/ 36154 w 58523"/>
                <a:gd name="connsiteY24" fmla="*/ 210722 h 280922"/>
                <a:gd name="connsiteX25" fmla="*/ 43635 w 58523"/>
                <a:gd name="connsiteY25" fmla="*/ 223148 h 280922"/>
                <a:gd name="connsiteX26" fmla="*/ 33356 w 58523"/>
                <a:gd name="connsiteY26" fmla="*/ 256197 h 280922"/>
                <a:gd name="connsiteX27" fmla="*/ 22557 w 58523"/>
                <a:gd name="connsiteY27" fmla="*/ 279032 h 280922"/>
                <a:gd name="connsiteX28" fmla="*/ 31339 w 58523"/>
                <a:gd name="connsiteY28" fmla="*/ 279032 h 280922"/>
                <a:gd name="connsiteX29" fmla="*/ 46563 w 58523"/>
                <a:gd name="connsiteY29" fmla="*/ 264915 h 280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58523" h="280922">
                  <a:moveTo>
                    <a:pt x="46563" y="264915"/>
                  </a:moveTo>
                  <a:cubicBezTo>
                    <a:pt x="50622" y="258506"/>
                    <a:pt x="53778" y="251565"/>
                    <a:pt x="55931" y="244292"/>
                  </a:cubicBezTo>
                  <a:cubicBezTo>
                    <a:pt x="58299" y="236654"/>
                    <a:pt x="58898" y="228580"/>
                    <a:pt x="57688" y="220676"/>
                  </a:cubicBezTo>
                  <a:cubicBezTo>
                    <a:pt x="56894" y="216343"/>
                    <a:pt x="55261" y="212212"/>
                    <a:pt x="52873" y="208510"/>
                  </a:cubicBezTo>
                  <a:cubicBezTo>
                    <a:pt x="51527" y="206728"/>
                    <a:pt x="50070" y="205036"/>
                    <a:pt x="48515" y="203436"/>
                  </a:cubicBezTo>
                  <a:cubicBezTo>
                    <a:pt x="47012" y="202037"/>
                    <a:pt x="45398" y="200749"/>
                    <a:pt x="43700" y="199597"/>
                  </a:cubicBezTo>
                  <a:cubicBezTo>
                    <a:pt x="39875" y="196871"/>
                    <a:pt x="35373" y="195251"/>
                    <a:pt x="30689" y="194913"/>
                  </a:cubicBezTo>
                  <a:cubicBezTo>
                    <a:pt x="28288" y="194679"/>
                    <a:pt x="25862" y="194880"/>
                    <a:pt x="23533" y="195499"/>
                  </a:cubicBezTo>
                  <a:lnTo>
                    <a:pt x="21841" y="195954"/>
                  </a:lnTo>
                  <a:lnTo>
                    <a:pt x="20930" y="196345"/>
                  </a:lnTo>
                  <a:lnTo>
                    <a:pt x="20475" y="196345"/>
                  </a:lnTo>
                  <a:cubicBezTo>
                    <a:pt x="19935" y="196728"/>
                    <a:pt x="19454" y="197190"/>
                    <a:pt x="19044" y="197710"/>
                  </a:cubicBezTo>
                  <a:cubicBezTo>
                    <a:pt x="18719" y="198296"/>
                    <a:pt x="19044" y="197710"/>
                    <a:pt x="18719" y="197710"/>
                  </a:cubicBezTo>
                  <a:lnTo>
                    <a:pt x="18719" y="196735"/>
                  </a:lnTo>
                  <a:cubicBezTo>
                    <a:pt x="13124" y="132068"/>
                    <a:pt x="7509" y="67421"/>
                    <a:pt x="1869" y="2800"/>
                  </a:cubicBezTo>
                  <a:cubicBezTo>
                    <a:pt x="1478" y="-1559"/>
                    <a:pt x="-408" y="-1429"/>
                    <a:pt x="-213" y="2800"/>
                  </a:cubicBezTo>
                  <a:lnTo>
                    <a:pt x="7594" y="207859"/>
                  </a:lnTo>
                  <a:lnTo>
                    <a:pt x="10586" y="209941"/>
                  </a:lnTo>
                  <a:cubicBezTo>
                    <a:pt x="11627" y="210527"/>
                    <a:pt x="12863" y="211633"/>
                    <a:pt x="13254" y="211112"/>
                  </a:cubicBezTo>
                  <a:cubicBezTo>
                    <a:pt x="15576" y="210937"/>
                    <a:pt x="17912" y="211177"/>
                    <a:pt x="20150" y="211828"/>
                  </a:cubicBezTo>
                  <a:cubicBezTo>
                    <a:pt x="21477" y="210644"/>
                    <a:pt x="22895" y="209558"/>
                    <a:pt x="24378" y="208575"/>
                  </a:cubicBezTo>
                  <a:cubicBezTo>
                    <a:pt x="25159" y="208185"/>
                    <a:pt x="25745" y="208120"/>
                    <a:pt x="25875" y="207990"/>
                  </a:cubicBezTo>
                  <a:lnTo>
                    <a:pt x="26655" y="207990"/>
                  </a:lnTo>
                  <a:cubicBezTo>
                    <a:pt x="27644" y="207795"/>
                    <a:pt x="28659" y="207795"/>
                    <a:pt x="29648" y="207990"/>
                  </a:cubicBezTo>
                  <a:cubicBezTo>
                    <a:pt x="32029" y="208263"/>
                    <a:pt x="34287" y="209213"/>
                    <a:pt x="36154" y="210722"/>
                  </a:cubicBezTo>
                  <a:cubicBezTo>
                    <a:pt x="40376" y="213545"/>
                    <a:pt x="43115" y="218100"/>
                    <a:pt x="43635" y="223148"/>
                  </a:cubicBezTo>
                  <a:cubicBezTo>
                    <a:pt x="44078" y="235014"/>
                    <a:pt x="40454" y="246672"/>
                    <a:pt x="33356" y="256197"/>
                  </a:cubicBezTo>
                  <a:cubicBezTo>
                    <a:pt x="24769" y="268623"/>
                    <a:pt x="20345" y="275129"/>
                    <a:pt x="22557" y="279032"/>
                  </a:cubicBezTo>
                  <a:cubicBezTo>
                    <a:pt x="23663" y="280723"/>
                    <a:pt x="26720" y="281244"/>
                    <a:pt x="31339" y="279032"/>
                  </a:cubicBezTo>
                  <a:cubicBezTo>
                    <a:pt x="37696" y="275929"/>
                    <a:pt x="42991" y="271017"/>
                    <a:pt x="46563" y="264915"/>
                  </a:cubicBezTo>
                  <a:close/>
                </a:path>
              </a:pathLst>
            </a:custGeom>
            <a:solidFill>
              <a:srgbClr val="EACAB0"/>
            </a:solidFill>
            <a:ln w="6499" cap="flat">
              <a:noFill/>
              <a:prstDash val="solid"/>
              <a:miter/>
            </a:ln>
          </p:spPr>
          <p:txBody>
            <a:bodyPr rtlCol="0" anchor="ctr"/>
            <a:lstStyle/>
            <a:p>
              <a:endParaRPr lang="fr-FR"/>
            </a:p>
          </p:txBody>
        </p:sp>
        <p:sp>
          <p:nvSpPr>
            <p:cNvPr id="144" name="Gang">
              <a:extLst>
                <a:ext uri="{FF2B5EF4-FFF2-40B4-BE49-F238E27FC236}">
                  <a16:creationId xmlns:a16="http://schemas.microsoft.com/office/drawing/2014/main" id="{BFF4B2E0-D94C-4DFB-92F7-A24A4607409A}"/>
                </a:ext>
              </a:extLst>
            </p:cNvPr>
            <p:cNvSpPr/>
            <p:nvPr/>
          </p:nvSpPr>
          <p:spPr>
            <a:xfrm>
              <a:off x="2144859" y="4222149"/>
              <a:ext cx="169120" cy="105284"/>
            </a:xfrm>
            <a:custGeom>
              <a:avLst/>
              <a:gdLst>
                <a:gd name="connsiteX0" fmla="*/ 331 w 169120"/>
                <a:gd name="connsiteY0" fmla="*/ -421 h 105284"/>
                <a:gd name="connsiteX1" fmla="*/ 168893 w 169120"/>
                <a:gd name="connsiteY1" fmla="*/ 67564 h 105284"/>
                <a:gd name="connsiteX2" fmla="*/ 331 w 169120"/>
                <a:gd name="connsiteY2" fmla="*/ -421 h 105284"/>
              </a:gdLst>
              <a:ahLst/>
              <a:cxnLst>
                <a:cxn ang="0">
                  <a:pos x="connsiteX0" y="connsiteY0"/>
                </a:cxn>
                <a:cxn ang="0">
                  <a:pos x="connsiteX1" y="connsiteY1"/>
                </a:cxn>
                <a:cxn ang="0">
                  <a:pos x="connsiteX2" y="connsiteY2"/>
                </a:cxn>
              </a:cxnLst>
              <a:rect l="l" t="t" r="r" b="b"/>
              <a:pathLst>
                <a:path w="169120" h="105284">
                  <a:moveTo>
                    <a:pt x="331" y="-421"/>
                  </a:moveTo>
                  <a:lnTo>
                    <a:pt x="168893" y="67564"/>
                  </a:lnTo>
                  <a:cubicBezTo>
                    <a:pt x="138772" y="119284"/>
                    <a:pt x="-10469" y="134052"/>
                    <a:pt x="331" y="-421"/>
                  </a:cubicBezTo>
                  <a:close/>
                </a:path>
              </a:pathLst>
            </a:custGeom>
            <a:solidFill>
              <a:srgbClr val="190501"/>
            </a:solidFill>
            <a:ln w="6499" cap="flat">
              <a:noFill/>
              <a:prstDash val="solid"/>
              <a:miter/>
            </a:ln>
          </p:spPr>
          <p:txBody>
            <a:bodyPr rtlCol="0" anchor="ctr"/>
            <a:lstStyle/>
            <a:p>
              <a:endParaRPr lang="fr-FR"/>
            </a:p>
          </p:txBody>
        </p:sp>
        <p:sp>
          <p:nvSpPr>
            <p:cNvPr id="145" name="Gang">
              <a:extLst>
                <a:ext uri="{FF2B5EF4-FFF2-40B4-BE49-F238E27FC236}">
                  <a16:creationId xmlns:a16="http://schemas.microsoft.com/office/drawing/2014/main" id="{65FADDE0-CF29-496C-8A3F-B80078C35A25}"/>
                </a:ext>
              </a:extLst>
            </p:cNvPr>
            <p:cNvSpPr/>
            <p:nvPr/>
          </p:nvSpPr>
          <p:spPr>
            <a:xfrm>
              <a:off x="2424992" y="3602307"/>
              <a:ext cx="78031" cy="256986"/>
            </a:xfrm>
            <a:custGeom>
              <a:avLst/>
              <a:gdLst>
                <a:gd name="connsiteX0" fmla="*/ 5537 w 78031"/>
                <a:gd name="connsiteY0" fmla="*/ 20701 h 256986"/>
                <a:gd name="connsiteX1" fmla="*/ 49841 w 78031"/>
                <a:gd name="connsiteY1" fmla="*/ 134486 h 256986"/>
                <a:gd name="connsiteX2" fmla="*/ 65845 w 78031"/>
                <a:gd name="connsiteY2" fmla="*/ 193558 h 256986"/>
                <a:gd name="connsiteX3" fmla="*/ 76384 w 78031"/>
                <a:gd name="connsiteY3" fmla="*/ 253931 h 256986"/>
                <a:gd name="connsiteX4" fmla="*/ 77750 w 78031"/>
                <a:gd name="connsiteY4" fmla="*/ 253931 h 256986"/>
                <a:gd name="connsiteX5" fmla="*/ 69488 w 78031"/>
                <a:gd name="connsiteY5" fmla="*/ 192972 h 256986"/>
                <a:gd name="connsiteX6" fmla="*/ 55761 w 78031"/>
                <a:gd name="connsiteY6" fmla="*/ 132859 h 256986"/>
                <a:gd name="connsiteX7" fmla="*/ 15230 w 78031"/>
                <a:gd name="connsiteY7" fmla="*/ 16342 h 256986"/>
                <a:gd name="connsiteX8" fmla="*/ 918 w 78031"/>
                <a:gd name="connsiteY8" fmla="*/ -182 h 256986"/>
                <a:gd name="connsiteX9" fmla="*/ 5537 w 78031"/>
                <a:gd name="connsiteY9" fmla="*/ 20701 h 2569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8031" h="256986">
                  <a:moveTo>
                    <a:pt x="5537" y="20701"/>
                  </a:moveTo>
                  <a:cubicBezTo>
                    <a:pt x="22933" y="57556"/>
                    <a:pt x="37734" y="95575"/>
                    <a:pt x="49841" y="134486"/>
                  </a:cubicBezTo>
                  <a:cubicBezTo>
                    <a:pt x="55891" y="154003"/>
                    <a:pt x="61161" y="173520"/>
                    <a:pt x="65845" y="193558"/>
                  </a:cubicBezTo>
                  <a:cubicBezTo>
                    <a:pt x="70529" y="213595"/>
                    <a:pt x="73977" y="233633"/>
                    <a:pt x="76384" y="253931"/>
                  </a:cubicBezTo>
                  <a:cubicBezTo>
                    <a:pt x="76839" y="257509"/>
                    <a:pt x="78076" y="257378"/>
                    <a:pt x="77750" y="253931"/>
                  </a:cubicBezTo>
                  <a:cubicBezTo>
                    <a:pt x="76059" y="233503"/>
                    <a:pt x="73066" y="213140"/>
                    <a:pt x="69488" y="192972"/>
                  </a:cubicBezTo>
                  <a:cubicBezTo>
                    <a:pt x="65910" y="172804"/>
                    <a:pt x="61096" y="152767"/>
                    <a:pt x="55761" y="132859"/>
                  </a:cubicBezTo>
                  <a:cubicBezTo>
                    <a:pt x="45222" y="93051"/>
                    <a:pt x="31670" y="54095"/>
                    <a:pt x="15230" y="16342"/>
                  </a:cubicBezTo>
                  <a:cubicBezTo>
                    <a:pt x="9440" y="3331"/>
                    <a:pt x="3195" y="-1614"/>
                    <a:pt x="918" y="-182"/>
                  </a:cubicBezTo>
                  <a:cubicBezTo>
                    <a:pt x="-1359" y="1249"/>
                    <a:pt x="-448" y="8210"/>
                    <a:pt x="5537" y="20701"/>
                  </a:cubicBezTo>
                  <a:close/>
                </a:path>
              </a:pathLst>
            </a:custGeom>
            <a:solidFill>
              <a:srgbClr val="F4BA51"/>
            </a:solidFill>
            <a:ln w="6499" cap="flat">
              <a:noFill/>
              <a:prstDash val="solid"/>
              <a:miter/>
            </a:ln>
          </p:spPr>
          <p:txBody>
            <a:bodyPr rtlCol="0" anchor="ctr"/>
            <a:lstStyle/>
            <a:p>
              <a:endParaRPr lang="fr-FR"/>
            </a:p>
          </p:txBody>
        </p:sp>
        <p:sp>
          <p:nvSpPr>
            <p:cNvPr id="146" name="Gang">
              <a:extLst>
                <a:ext uri="{FF2B5EF4-FFF2-40B4-BE49-F238E27FC236}">
                  <a16:creationId xmlns:a16="http://schemas.microsoft.com/office/drawing/2014/main" id="{3F4B0829-3837-4B8E-8105-10FAA4A7F7D1}"/>
                </a:ext>
              </a:extLst>
            </p:cNvPr>
            <p:cNvSpPr/>
            <p:nvPr/>
          </p:nvSpPr>
          <p:spPr>
            <a:xfrm>
              <a:off x="2499984" y="3652759"/>
              <a:ext cx="55345" cy="192270"/>
            </a:xfrm>
            <a:custGeom>
              <a:avLst/>
              <a:gdLst>
                <a:gd name="connsiteX0" fmla="*/ 1718 w 55345"/>
                <a:gd name="connsiteY0" fmla="*/ 15788 h 192270"/>
                <a:gd name="connsiteX1" fmla="*/ 30993 w 55345"/>
                <a:gd name="connsiteY1" fmla="*/ 101989 h 192270"/>
                <a:gd name="connsiteX2" fmla="*/ 44005 w 55345"/>
                <a:gd name="connsiteY2" fmla="*/ 145577 h 192270"/>
                <a:gd name="connsiteX3" fmla="*/ 53698 w 55345"/>
                <a:gd name="connsiteY3" fmla="*/ 189946 h 192270"/>
                <a:gd name="connsiteX4" fmla="*/ 55064 w 55345"/>
                <a:gd name="connsiteY4" fmla="*/ 189946 h 192270"/>
                <a:gd name="connsiteX5" fmla="*/ 47583 w 55345"/>
                <a:gd name="connsiteY5" fmla="*/ 144927 h 192270"/>
                <a:gd name="connsiteX6" fmla="*/ 37109 w 55345"/>
                <a:gd name="connsiteY6" fmla="*/ 100427 h 192270"/>
                <a:gd name="connsiteX7" fmla="*/ 12127 w 55345"/>
                <a:gd name="connsiteY7" fmla="*/ 12731 h 192270"/>
                <a:gd name="connsiteX8" fmla="*/ 2433 w 55345"/>
                <a:gd name="connsiteY8" fmla="*/ -281 h 192270"/>
                <a:gd name="connsiteX9" fmla="*/ 1718 w 55345"/>
                <a:gd name="connsiteY9" fmla="*/ 15788 h 192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5345" h="192270">
                  <a:moveTo>
                    <a:pt x="1718" y="15788"/>
                  </a:moveTo>
                  <a:cubicBezTo>
                    <a:pt x="11606" y="44544"/>
                    <a:pt x="21820" y="73038"/>
                    <a:pt x="30993" y="101989"/>
                  </a:cubicBezTo>
                  <a:cubicBezTo>
                    <a:pt x="35632" y="116432"/>
                    <a:pt x="39971" y="130959"/>
                    <a:pt x="44005" y="145577"/>
                  </a:cubicBezTo>
                  <a:cubicBezTo>
                    <a:pt x="48077" y="160169"/>
                    <a:pt x="51310" y="174983"/>
                    <a:pt x="53698" y="189946"/>
                  </a:cubicBezTo>
                  <a:cubicBezTo>
                    <a:pt x="54154" y="192548"/>
                    <a:pt x="55390" y="192418"/>
                    <a:pt x="55064" y="189946"/>
                  </a:cubicBezTo>
                  <a:cubicBezTo>
                    <a:pt x="53353" y="174820"/>
                    <a:pt x="50855" y="159792"/>
                    <a:pt x="47583" y="144927"/>
                  </a:cubicBezTo>
                  <a:cubicBezTo>
                    <a:pt x="44525" y="130028"/>
                    <a:pt x="41077" y="115196"/>
                    <a:pt x="37109" y="100427"/>
                  </a:cubicBezTo>
                  <a:cubicBezTo>
                    <a:pt x="29562" y="70957"/>
                    <a:pt x="20844" y="41876"/>
                    <a:pt x="12127" y="12731"/>
                  </a:cubicBezTo>
                  <a:cubicBezTo>
                    <a:pt x="9134" y="2842"/>
                    <a:pt x="5166" y="-1257"/>
                    <a:pt x="2433" y="-281"/>
                  </a:cubicBezTo>
                  <a:cubicBezTo>
                    <a:pt x="-299" y="695"/>
                    <a:pt x="-1535" y="5900"/>
                    <a:pt x="1718" y="15788"/>
                  </a:cubicBezTo>
                  <a:close/>
                </a:path>
              </a:pathLst>
            </a:custGeom>
            <a:solidFill>
              <a:srgbClr val="F4BA51"/>
            </a:solidFill>
            <a:ln w="6499" cap="flat">
              <a:noFill/>
              <a:prstDash val="solid"/>
              <a:miter/>
            </a:ln>
          </p:spPr>
          <p:txBody>
            <a:bodyPr rtlCol="0" anchor="ctr"/>
            <a:lstStyle/>
            <a:p>
              <a:endParaRPr lang="fr-FR"/>
            </a:p>
          </p:txBody>
        </p:sp>
        <p:sp>
          <p:nvSpPr>
            <p:cNvPr id="147" name="Gang">
              <a:extLst>
                <a:ext uri="{FF2B5EF4-FFF2-40B4-BE49-F238E27FC236}">
                  <a16:creationId xmlns:a16="http://schemas.microsoft.com/office/drawing/2014/main" id="{4C921588-E95C-47C6-9F3C-1268F1033C9A}"/>
                </a:ext>
              </a:extLst>
            </p:cNvPr>
            <p:cNvSpPr/>
            <p:nvPr/>
          </p:nvSpPr>
          <p:spPr>
            <a:xfrm>
              <a:off x="1865996" y="3706952"/>
              <a:ext cx="46604" cy="138053"/>
            </a:xfrm>
            <a:custGeom>
              <a:avLst/>
              <a:gdLst>
                <a:gd name="connsiteX0" fmla="*/ 34578 w 46604"/>
                <a:gd name="connsiteY0" fmla="*/ 8046 h 138053"/>
                <a:gd name="connsiteX1" fmla="*/ -227 w 46604"/>
                <a:gd name="connsiteY1" fmla="*/ 136143 h 138053"/>
                <a:gd name="connsiteX2" fmla="*/ 1139 w 46604"/>
                <a:gd name="connsiteY2" fmla="*/ 136143 h 138053"/>
                <a:gd name="connsiteX3" fmla="*/ 44337 w 46604"/>
                <a:gd name="connsiteY3" fmla="*/ 12535 h 138053"/>
                <a:gd name="connsiteX4" fmla="*/ 34578 w 46604"/>
                <a:gd name="connsiteY4" fmla="*/ 8046 h 1380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604" h="138053">
                  <a:moveTo>
                    <a:pt x="34578" y="8046"/>
                  </a:moveTo>
                  <a:cubicBezTo>
                    <a:pt x="17111" y="48928"/>
                    <a:pt x="5394" y="92041"/>
                    <a:pt x="-227" y="136143"/>
                  </a:cubicBezTo>
                  <a:cubicBezTo>
                    <a:pt x="-227" y="138030"/>
                    <a:pt x="814" y="138225"/>
                    <a:pt x="1139" y="136143"/>
                  </a:cubicBezTo>
                  <a:cubicBezTo>
                    <a:pt x="8620" y="92685"/>
                    <a:pt x="25861" y="51569"/>
                    <a:pt x="44337" y="12535"/>
                  </a:cubicBezTo>
                  <a:cubicBezTo>
                    <a:pt x="50777" y="-1127"/>
                    <a:pt x="40433" y="-6071"/>
                    <a:pt x="34578" y="8046"/>
                  </a:cubicBezTo>
                  <a:close/>
                </a:path>
              </a:pathLst>
            </a:custGeom>
            <a:solidFill>
              <a:srgbClr val="F4BA51"/>
            </a:solidFill>
            <a:ln w="6499" cap="flat">
              <a:noFill/>
              <a:prstDash val="solid"/>
              <a:miter/>
            </a:ln>
          </p:spPr>
          <p:txBody>
            <a:bodyPr rtlCol="0" anchor="ctr"/>
            <a:lstStyle/>
            <a:p>
              <a:endParaRPr lang="fr-FR"/>
            </a:p>
          </p:txBody>
        </p:sp>
        <p:sp>
          <p:nvSpPr>
            <p:cNvPr id="148" name="Gang">
              <a:extLst>
                <a:ext uri="{FF2B5EF4-FFF2-40B4-BE49-F238E27FC236}">
                  <a16:creationId xmlns:a16="http://schemas.microsoft.com/office/drawing/2014/main" id="{07916D76-148C-454E-BB58-CCFA72210AE5}"/>
                </a:ext>
              </a:extLst>
            </p:cNvPr>
            <p:cNvSpPr/>
            <p:nvPr/>
          </p:nvSpPr>
          <p:spPr>
            <a:xfrm>
              <a:off x="2530613" y="4731155"/>
              <a:ext cx="247612" cy="538086"/>
            </a:xfrm>
            <a:custGeom>
              <a:avLst/>
              <a:gdLst>
                <a:gd name="connsiteX0" fmla="*/ 6675 w 247612"/>
                <a:gd name="connsiteY0" fmla="*/ 537666 h 538086"/>
                <a:gd name="connsiteX1" fmla="*/ 247386 w 247612"/>
                <a:gd name="connsiteY1" fmla="*/ 244064 h 538086"/>
                <a:gd name="connsiteX2" fmla="*/ 46489 w 247612"/>
                <a:gd name="connsiteY2" fmla="*/ -421 h 538086"/>
                <a:gd name="connsiteX3" fmla="*/ 6675 w 247612"/>
                <a:gd name="connsiteY3" fmla="*/ 537666 h 538086"/>
              </a:gdLst>
              <a:ahLst/>
              <a:cxnLst>
                <a:cxn ang="0">
                  <a:pos x="connsiteX0" y="connsiteY0"/>
                </a:cxn>
                <a:cxn ang="0">
                  <a:pos x="connsiteX1" y="connsiteY1"/>
                </a:cxn>
                <a:cxn ang="0">
                  <a:pos x="connsiteX2" y="connsiteY2"/>
                </a:cxn>
                <a:cxn ang="0">
                  <a:pos x="connsiteX3" y="connsiteY3"/>
                </a:cxn>
              </a:cxnLst>
              <a:rect l="l" t="t" r="r" b="b"/>
              <a:pathLst>
                <a:path w="247612" h="538086">
                  <a:moveTo>
                    <a:pt x="6675" y="537666"/>
                  </a:moveTo>
                  <a:cubicBezTo>
                    <a:pt x="68414" y="472609"/>
                    <a:pt x="228324" y="307494"/>
                    <a:pt x="247386" y="244064"/>
                  </a:cubicBezTo>
                  <a:cubicBezTo>
                    <a:pt x="206205" y="196051"/>
                    <a:pt x="83767" y="45444"/>
                    <a:pt x="46489" y="-421"/>
                  </a:cubicBezTo>
                  <a:cubicBezTo>
                    <a:pt x="32242" y="38613"/>
                    <a:pt x="-18502" y="322262"/>
                    <a:pt x="6675" y="537666"/>
                  </a:cubicBezTo>
                  <a:close/>
                </a:path>
              </a:pathLst>
            </a:custGeom>
            <a:noFill/>
            <a:ln w="6499" cap="flat">
              <a:noFill/>
              <a:prstDash val="solid"/>
              <a:miter/>
            </a:ln>
          </p:spPr>
          <p:txBody>
            <a:bodyPr rtlCol="0" anchor="ctr"/>
            <a:lstStyle/>
            <a:p>
              <a:endParaRPr lang="fr-FR"/>
            </a:p>
          </p:txBody>
        </p:sp>
        <p:sp>
          <p:nvSpPr>
            <p:cNvPr id="149" name="Gang">
              <a:extLst>
                <a:ext uri="{FF2B5EF4-FFF2-40B4-BE49-F238E27FC236}">
                  <a16:creationId xmlns:a16="http://schemas.microsoft.com/office/drawing/2014/main" id="{C885627B-FB8B-4A62-8E5E-4C4D64B0830A}"/>
                </a:ext>
              </a:extLst>
            </p:cNvPr>
            <p:cNvSpPr/>
            <p:nvPr/>
          </p:nvSpPr>
          <p:spPr>
            <a:xfrm>
              <a:off x="2270846" y="4464551"/>
              <a:ext cx="328863" cy="1113516"/>
            </a:xfrm>
            <a:custGeom>
              <a:avLst/>
              <a:gdLst>
                <a:gd name="connsiteX0" fmla="*/ 246339 w 328863"/>
                <a:gd name="connsiteY0" fmla="*/ 826064 h 1113516"/>
                <a:gd name="connsiteX1" fmla="*/ 266442 w 328863"/>
                <a:gd name="connsiteY1" fmla="*/ 804465 h 1113516"/>
                <a:gd name="connsiteX2" fmla="*/ 306322 w 328863"/>
                <a:gd name="connsiteY2" fmla="*/ 266378 h 1113516"/>
                <a:gd name="connsiteX3" fmla="*/ 295457 w 328863"/>
                <a:gd name="connsiteY3" fmla="*/ 252976 h 1113516"/>
                <a:gd name="connsiteX4" fmla="*/ 128195 w 328863"/>
                <a:gd name="connsiteY4" fmla="*/ 118699 h 1113516"/>
                <a:gd name="connsiteX5" fmla="*/ 91438 w 328863"/>
                <a:gd name="connsiteY5" fmla="*/ -421 h 1113516"/>
                <a:gd name="connsiteX6" fmla="*/ -227 w 328863"/>
                <a:gd name="connsiteY6" fmla="*/ 1113095 h 1113516"/>
                <a:gd name="connsiteX7" fmla="*/ 328636 w 328863"/>
                <a:gd name="connsiteY7" fmla="*/ 995993 h 1113516"/>
                <a:gd name="connsiteX8" fmla="*/ 285373 w 328863"/>
                <a:gd name="connsiteY8" fmla="*/ 903026 h 1113516"/>
                <a:gd name="connsiteX9" fmla="*/ 246339 w 328863"/>
                <a:gd name="connsiteY9" fmla="*/ 826064 h 1113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28863" h="1113516">
                  <a:moveTo>
                    <a:pt x="246339" y="826064"/>
                  </a:moveTo>
                  <a:cubicBezTo>
                    <a:pt x="250372" y="821444"/>
                    <a:pt x="257398" y="814028"/>
                    <a:pt x="266442" y="804465"/>
                  </a:cubicBezTo>
                  <a:cubicBezTo>
                    <a:pt x="241264" y="589061"/>
                    <a:pt x="292009" y="305412"/>
                    <a:pt x="306322" y="266378"/>
                  </a:cubicBezTo>
                  <a:lnTo>
                    <a:pt x="295457" y="252976"/>
                  </a:lnTo>
                  <a:lnTo>
                    <a:pt x="128195" y="118699"/>
                  </a:lnTo>
                  <a:lnTo>
                    <a:pt x="91438" y="-421"/>
                  </a:lnTo>
                  <a:cubicBezTo>
                    <a:pt x="141272" y="212966"/>
                    <a:pt x="-227" y="1113095"/>
                    <a:pt x="-227" y="1113095"/>
                  </a:cubicBezTo>
                  <a:cubicBezTo>
                    <a:pt x="184404" y="1097221"/>
                    <a:pt x="328636" y="995993"/>
                    <a:pt x="328636" y="995993"/>
                  </a:cubicBezTo>
                  <a:cubicBezTo>
                    <a:pt x="308709" y="967875"/>
                    <a:pt x="294052" y="936374"/>
                    <a:pt x="285373" y="903026"/>
                  </a:cubicBezTo>
                  <a:cubicBezTo>
                    <a:pt x="263384" y="881362"/>
                    <a:pt x="244452" y="849354"/>
                    <a:pt x="246339" y="826064"/>
                  </a:cubicBezTo>
                  <a:close/>
                </a:path>
              </a:pathLst>
            </a:custGeom>
            <a:solidFill>
              <a:srgbClr val="F20666"/>
            </a:solidFill>
            <a:ln w="6499" cap="flat">
              <a:noFill/>
              <a:prstDash val="solid"/>
              <a:miter/>
            </a:ln>
          </p:spPr>
          <p:txBody>
            <a:bodyPr rtlCol="0" anchor="ctr"/>
            <a:lstStyle/>
            <a:p>
              <a:endParaRPr lang="fr-FR"/>
            </a:p>
          </p:txBody>
        </p:sp>
        <p:sp>
          <p:nvSpPr>
            <p:cNvPr id="150" name="Gang">
              <a:extLst>
                <a:ext uri="{FF2B5EF4-FFF2-40B4-BE49-F238E27FC236}">
                  <a16:creationId xmlns:a16="http://schemas.microsoft.com/office/drawing/2014/main" id="{A8C81334-134B-4888-B9D5-2BB0CFAA9D09}"/>
                </a:ext>
              </a:extLst>
            </p:cNvPr>
            <p:cNvSpPr/>
            <p:nvPr/>
          </p:nvSpPr>
          <p:spPr>
            <a:xfrm>
              <a:off x="2440669" y="5319856"/>
              <a:ext cx="119811" cy="122437"/>
            </a:xfrm>
            <a:custGeom>
              <a:avLst/>
              <a:gdLst>
                <a:gd name="connsiteX0" fmla="*/ 82306 w 119811"/>
                <a:gd name="connsiteY0" fmla="*/ -421 h 122437"/>
                <a:gd name="connsiteX1" fmla="*/ 1050 w 119811"/>
                <a:gd name="connsiteY1" fmla="*/ 52340 h 122437"/>
                <a:gd name="connsiteX2" fmla="*/ 89723 w 119811"/>
                <a:gd name="connsiteY2" fmla="*/ 122017 h 122437"/>
                <a:gd name="connsiteX3" fmla="*/ 119584 w 119811"/>
                <a:gd name="connsiteY3" fmla="*/ 61839 h 122437"/>
              </a:gdLst>
              <a:ahLst/>
              <a:cxnLst>
                <a:cxn ang="0">
                  <a:pos x="connsiteX0" y="connsiteY0"/>
                </a:cxn>
                <a:cxn ang="0">
                  <a:pos x="connsiteX1" y="connsiteY1"/>
                </a:cxn>
                <a:cxn ang="0">
                  <a:pos x="connsiteX2" y="connsiteY2"/>
                </a:cxn>
                <a:cxn ang="0">
                  <a:pos x="connsiteX3" y="connsiteY3"/>
                </a:cxn>
              </a:cxnLst>
              <a:rect l="l" t="t" r="r" b="b"/>
              <a:pathLst>
                <a:path w="119811" h="122437">
                  <a:moveTo>
                    <a:pt x="82306" y="-421"/>
                  </a:moveTo>
                  <a:cubicBezTo>
                    <a:pt x="82306" y="-421"/>
                    <a:pt x="14842" y="43298"/>
                    <a:pt x="1050" y="52340"/>
                  </a:cubicBezTo>
                  <a:cubicBezTo>
                    <a:pt x="-12742" y="61383"/>
                    <a:pt x="89723" y="122017"/>
                    <a:pt x="89723" y="122017"/>
                  </a:cubicBezTo>
                  <a:lnTo>
                    <a:pt x="119584" y="61839"/>
                  </a:lnTo>
                  <a:close/>
                </a:path>
              </a:pathLst>
            </a:custGeom>
            <a:solidFill>
              <a:srgbClr val="F7D8B7"/>
            </a:solidFill>
            <a:ln w="6499" cap="flat">
              <a:noFill/>
              <a:prstDash val="solid"/>
              <a:miter/>
            </a:ln>
          </p:spPr>
          <p:txBody>
            <a:bodyPr rtlCol="0" anchor="ctr"/>
            <a:lstStyle/>
            <a:p>
              <a:endParaRPr lang="fr-FR"/>
            </a:p>
          </p:txBody>
        </p:sp>
        <p:sp>
          <p:nvSpPr>
            <p:cNvPr id="151" name="Gang">
              <a:extLst>
                <a:ext uri="{FF2B5EF4-FFF2-40B4-BE49-F238E27FC236}">
                  <a16:creationId xmlns:a16="http://schemas.microsoft.com/office/drawing/2014/main" id="{53DCCBB4-F3E7-43A6-9745-B7983D85D2CC}"/>
                </a:ext>
              </a:extLst>
            </p:cNvPr>
            <p:cNvSpPr/>
            <p:nvPr/>
          </p:nvSpPr>
          <p:spPr>
            <a:xfrm>
              <a:off x="2371360" y="5348546"/>
              <a:ext cx="175003" cy="121201"/>
            </a:xfrm>
            <a:custGeom>
              <a:avLst/>
              <a:gdLst>
                <a:gd name="connsiteX0" fmla="*/ 0 w 175003"/>
                <a:gd name="connsiteY0" fmla="*/ 59137 h 121201"/>
                <a:gd name="connsiteX1" fmla="*/ 29341 w 175003"/>
                <a:gd name="connsiteY1" fmla="*/ 0 h 121201"/>
                <a:gd name="connsiteX2" fmla="*/ 175003 w 175003"/>
                <a:gd name="connsiteY2" fmla="*/ 85095 h 121201"/>
                <a:gd name="connsiteX3" fmla="*/ 152819 w 175003"/>
                <a:gd name="connsiteY3" fmla="*/ 121201 h 121201"/>
                <a:gd name="connsiteX4" fmla="*/ 0 w 175003"/>
                <a:gd name="connsiteY4" fmla="*/ 59137 h 1212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003" h="121201">
                  <a:moveTo>
                    <a:pt x="0" y="59137"/>
                  </a:moveTo>
                  <a:lnTo>
                    <a:pt x="29341" y="0"/>
                  </a:lnTo>
                  <a:lnTo>
                    <a:pt x="175003" y="85095"/>
                  </a:lnTo>
                  <a:lnTo>
                    <a:pt x="152819" y="121201"/>
                  </a:lnTo>
                  <a:lnTo>
                    <a:pt x="0" y="59137"/>
                  </a:lnTo>
                  <a:close/>
                </a:path>
              </a:pathLst>
            </a:custGeom>
            <a:solidFill>
              <a:srgbClr val="D60061"/>
            </a:solidFill>
            <a:ln w="6499" cap="flat">
              <a:noFill/>
              <a:prstDash val="solid"/>
              <a:miter/>
            </a:ln>
          </p:spPr>
          <p:txBody>
            <a:bodyPr rtlCol="0" anchor="ctr"/>
            <a:lstStyle/>
            <a:p>
              <a:endParaRPr lang="fr-FR"/>
            </a:p>
          </p:txBody>
        </p:sp>
        <p:sp>
          <p:nvSpPr>
            <p:cNvPr id="152" name="Gang">
              <a:extLst>
                <a:ext uri="{FF2B5EF4-FFF2-40B4-BE49-F238E27FC236}">
                  <a16:creationId xmlns:a16="http://schemas.microsoft.com/office/drawing/2014/main" id="{6EA2D0E3-353D-42BB-AC3C-E5305D246495}"/>
                </a:ext>
              </a:extLst>
            </p:cNvPr>
            <p:cNvSpPr/>
            <p:nvPr/>
          </p:nvSpPr>
          <p:spPr>
            <a:xfrm>
              <a:off x="1825271" y="4464356"/>
              <a:ext cx="354876" cy="1096211"/>
            </a:xfrm>
            <a:custGeom>
              <a:avLst/>
              <a:gdLst>
                <a:gd name="connsiteX0" fmla="*/ 351927 w 354876"/>
                <a:gd name="connsiteY0" fmla="*/ 25602 h 1096211"/>
                <a:gd name="connsiteX1" fmla="*/ 247835 w 354876"/>
                <a:gd name="connsiteY1" fmla="*/ -421 h 1096211"/>
                <a:gd name="connsiteX2" fmla="*/ 288236 w 354876"/>
                <a:gd name="connsiteY2" fmla="*/ 67499 h 1096211"/>
                <a:gd name="connsiteX3" fmla="*/ 145436 w 354876"/>
                <a:gd name="connsiteY3" fmla="*/ 118699 h 1096211"/>
                <a:gd name="connsiteX4" fmla="*/ -227 w 354876"/>
                <a:gd name="connsiteY4" fmla="*/ 970295 h 1096211"/>
                <a:gd name="connsiteX5" fmla="*/ 270215 w 354876"/>
                <a:gd name="connsiteY5" fmla="*/ 1095790 h 1096211"/>
                <a:gd name="connsiteX6" fmla="*/ 351927 w 354876"/>
                <a:gd name="connsiteY6" fmla="*/ 25602 h 1096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4876" h="1096211">
                  <a:moveTo>
                    <a:pt x="351927" y="25602"/>
                  </a:moveTo>
                  <a:cubicBezTo>
                    <a:pt x="325904" y="12591"/>
                    <a:pt x="247835" y="-421"/>
                    <a:pt x="247835" y="-421"/>
                  </a:cubicBezTo>
                  <a:lnTo>
                    <a:pt x="288236" y="67499"/>
                  </a:lnTo>
                  <a:cubicBezTo>
                    <a:pt x="240614" y="68865"/>
                    <a:pt x="149794" y="58846"/>
                    <a:pt x="145436" y="118699"/>
                  </a:cubicBezTo>
                  <a:cubicBezTo>
                    <a:pt x="141077" y="178551"/>
                    <a:pt x="177183" y="792885"/>
                    <a:pt x="-227" y="970295"/>
                  </a:cubicBezTo>
                  <a:cubicBezTo>
                    <a:pt x="18509" y="994822"/>
                    <a:pt x="175427" y="1068401"/>
                    <a:pt x="270215" y="1095790"/>
                  </a:cubicBezTo>
                  <a:cubicBezTo>
                    <a:pt x="296823" y="1020780"/>
                    <a:pt x="369557" y="182780"/>
                    <a:pt x="351927" y="25602"/>
                  </a:cubicBezTo>
                  <a:close/>
                </a:path>
              </a:pathLst>
            </a:custGeom>
            <a:solidFill>
              <a:srgbClr val="1760BF"/>
            </a:solidFill>
            <a:ln w="6499" cap="flat">
              <a:noFill/>
              <a:prstDash val="solid"/>
              <a:miter/>
            </a:ln>
          </p:spPr>
          <p:txBody>
            <a:bodyPr rtlCol="0" anchor="ctr"/>
            <a:lstStyle/>
            <a:p>
              <a:endParaRPr lang="fr-FR"/>
            </a:p>
          </p:txBody>
        </p:sp>
        <p:sp>
          <p:nvSpPr>
            <p:cNvPr id="153" name="Gang">
              <a:extLst>
                <a:ext uri="{FF2B5EF4-FFF2-40B4-BE49-F238E27FC236}">
                  <a16:creationId xmlns:a16="http://schemas.microsoft.com/office/drawing/2014/main" id="{CD28FB4C-8875-4D73-83A1-EBC6EB674614}"/>
                </a:ext>
              </a:extLst>
            </p:cNvPr>
            <p:cNvSpPr/>
            <p:nvPr/>
          </p:nvSpPr>
          <p:spPr>
            <a:xfrm>
              <a:off x="2491520" y="5297541"/>
              <a:ext cx="124063" cy="112546"/>
            </a:xfrm>
            <a:custGeom>
              <a:avLst/>
              <a:gdLst>
                <a:gd name="connsiteX0" fmla="*/ 45963 w 124063"/>
                <a:gd name="connsiteY0" fmla="*/ -421 h 112546"/>
                <a:gd name="connsiteX1" fmla="*/ -227 w 124063"/>
                <a:gd name="connsiteY1" fmla="*/ 22024 h 112546"/>
                <a:gd name="connsiteX2" fmla="*/ 68928 w 124063"/>
                <a:gd name="connsiteY2" fmla="*/ 111282 h 112546"/>
                <a:gd name="connsiteX3" fmla="*/ 123837 w 124063"/>
                <a:gd name="connsiteY3" fmla="*/ 37702 h 112546"/>
              </a:gdLst>
              <a:ahLst/>
              <a:cxnLst>
                <a:cxn ang="0">
                  <a:pos x="connsiteX0" y="connsiteY0"/>
                </a:cxn>
                <a:cxn ang="0">
                  <a:pos x="connsiteX1" y="connsiteY1"/>
                </a:cxn>
                <a:cxn ang="0">
                  <a:pos x="connsiteX2" y="connsiteY2"/>
                </a:cxn>
                <a:cxn ang="0">
                  <a:pos x="connsiteX3" y="connsiteY3"/>
                </a:cxn>
              </a:cxnLst>
              <a:rect l="l" t="t" r="r" b="b"/>
              <a:pathLst>
                <a:path w="124063" h="112546">
                  <a:moveTo>
                    <a:pt x="45963" y="-421"/>
                  </a:moveTo>
                  <a:lnTo>
                    <a:pt x="-227" y="22024"/>
                  </a:lnTo>
                  <a:cubicBezTo>
                    <a:pt x="-227" y="22024"/>
                    <a:pt x="44272" y="101198"/>
                    <a:pt x="68928" y="111282"/>
                  </a:cubicBezTo>
                  <a:cubicBezTo>
                    <a:pt x="93585" y="121366"/>
                    <a:pt x="123837" y="37702"/>
                    <a:pt x="123837" y="37702"/>
                  </a:cubicBezTo>
                  <a:close/>
                </a:path>
              </a:pathLst>
            </a:custGeom>
            <a:solidFill>
              <a:srgbClr val="1760BF"/>
            </a:solidFill>
            <a:ln w="6499" cap="flat">
              <a:noFill/>
              <a:prstDash val="solid"/>
              <a:miter/>
            </a:ln>
          </p:spPr>
          <p:txBody>
            <a:bodyPr rtlCol="0" anchor="ctr"/>
            <a:lstStyle/>
            <a:p>
              <a:endParaRPr lang="fr-FR"/>
            </a:p>
          </p:txBody>
        </p:sp>
        <p:sp>
          <p:nvSpPr>
            <p:cNvPr id="154" name="Gang">
              <a:extLst>
                <a:ext uri="{FF2B5EF4-FFF2-40B4-BE49-F238E27FC236}">
                  <a16:creationId xmlns:a16="http://schemas.microsoft.com/office/drawing/2014/main" id="{85C0A00E-2A1C-481D-910B-E804AE93EC65}"/>
                </a:ext>
              </a:extLst>
            </p:cNvPr>
            <p:cNvSpPr/>
            <p:nvPr/>
          </p:nvSpPr>
          <p:spPr>
            <a:xfrm>
              <a:off x="2362512" y="4418295"/>
              <a:ext cx="619473" cy="973513"/>
            </a:xfrm>
            <a:custGeom>
              <a:avLst/>
              <a:gdLst>
                <a:gd name="connsiteX0" fmla="*/ 285373 w 619473"/>
                <a:gd name="connsiteY0" fmla="*/ 107704 h 973513"/>
                <a:gd name="connsiteX1" fmla="*/ 170027 w 619473"/>
                <a:gd name="connsiteY1" fmla="*/ 86886 h 973513"/>
                <a:gd name="connsiteX2" fmla="*/ 62162 w 619473"/>
                <a:gd name="connsiteY2" fmla="*/ 94758 h 973513"/>
                <a:gd name="connsiteX3" fmla="*/ 124487 w 619473"/>
                <a:gd name="connsiteY3" fmla="*/ -421 h 973513"/>
                <a:gd name="connsiteX4" fmla="*/ -227 w 619473"/>
                <a:gd name="connsiteY4" fmla="*/ 45640 h 973513"/>
                <a:gd name="connsiteX5" fmla="*/ 36530 w 619473"/>
                <a:gd name="connsiteY5" fmla="*/ 164759 h 973513"/>
                <a:gd name="connsiteX6" fmla="*/ 203792 w 619473"/>
                <a:gd name="connsiteY6" fmla="*/ 299037 h 973513"/>
                <a:gd name="connsiteX7" fmla="*/ 214656 w 619473"/>
                <a:gd name="connsiteY7" fmla="*/ 312439 h 973513"/>
                <a:gd name="connsiteX8" fmla="*/ 415552 w 619473"/>
                <a:gd name="connsiteY8" fmla="*/ 556923 h 973513"/>
                <a:gd name="connsiteX9" fmla="*/ 174841 w 619473"/>
                <a:gd name="connsiteY9" fmla="*/ 850526 h 973513"/>
                <a:gd name="connsiteX10" fmla="*/ 154739 w 619473"/>
                <a:gd name="connsiteY10" fmla="*/ 872124 h 973513"/>
                <a:gd name="connsiteX11" fmla="*/ 193773 w 619473"/>
                <a:gd name="connsiteY11" fmla="*/ 949347 h 973513"/>
                <a:gd name="connsiteX12" fmla="*/ 231246 w 619473"/>
                <a:gd name="connsiteY12" fmla="*/ 973093 h 973513"/>
                <a:gd name="connsiteX13" fmla="*/ 619246 w 619473"/>
                <a:gd name="connsiteY13" fmla="*/ 556728 h 973513"/>
                <a:gd name="connsiteX14" fmla="*/ 285373 w 619473"/>
                <a:gd name="connsiteY14" fmla="*/ 107704 h 9735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19473" h="973513">
                  <a:moveTo>
                    <a:pt x="285373" y="107704"/>
                  </a:moveTo>
                  <a:cubicBezTo>
                    <a:pt x="259350" y="89423"/>
                    <a:pt x="215892" y="85650"/>
                    <a:pt x="170027" y="86886"/>
                  </a:cubicBezTo>
                  <a:cubicBezTo>
                    <a:pt x="132684" y="87862"/>
                    <a:pt x="93975" y="92156"/>
                    <a:pt x="62162" y="94758"/>
                  </a:cubicBezTo>
                  <a:lnTo>
                    <a:pt x="124487" y="-421"/>
                  </a:lnTo>
                  <a:lnTo>
                    <a:pt x="-227" y="45640"/>
                  </a:lnTo>
                  <a:lnTo>
                    <a:pt x="36530" y="164759"/>
                  </a:lnTo>
                  <a:lnTo>
                    <a:pt x="203792" y="299037"/>
                  </a:lnTo>
                  <a:lnTo>
                    <a:pt x="214656" y="312439"/>
                  </a:lnTo>
                  <a:cubicBezTo>
                    <a:pt x="251934" y="357979"/>
                    <a:pt x="374371" y="508911"/>
                    <a:pt x="415552" y="556923"/>
                  </a:cubicBezTo>
                  <a:cubicBezTo>
                    <a:pt x="396426" y="620354"/>
                    <a:pt x="236515" y="785403"/>
                    <a:pt x="174841" y="850526"/>
                  </a:cubicBezTo>
                  <a:cubicBezTo>
                    <a:pt x="165798" y="860089"/>
                    <a:pt x="158772" y="867505"/>
                    <a:pt x="154739" y="872124"/>
                  </a:cubicBezTo>
                  <a:cubicBezTo>
                    <a:pt x="152852" y="895610"/>
                    <a:pt x="172044" y="927618"/>
                    <a:pt x="193773" y="949347"/>
                  </a:cubicBezTo>
                  <a:cubicBezTo>
                    <a:pt x="206784" y="962359"/>
                    <a:pt x="220511" y="971466"/>
                    <a:pt x="231246" y="973093"/>
                  </a:cubicBezTo>
                  <a:cubicBezTo>
                    <a:pt x="526930" y="829967"/>
                    <a:pt x="612090" y="611051"/>
                    <a:pt x="619246" y="556728"/>
                  </a:cubicBezTo>
                  <a:cubicBezTo>
                    <a:pt x="577219" y="483604"/>
                    <a:pt x="332149" y="140883"/>
                    <a:pt x="285373" y="107704"/>
                  </a:cubicBezTo>
                  <a:close/>
                </a:path>
              </a:pathLst>
            </a:custGeom>
            <a:solidFill>
              <a:srgbClr val="F20666"/>
            </a:solidFill>
            <a:ln w="6499" cap="flat">
              <a:noFill/>
              <a:prstDash val="solid"/>
              <a:miter/>
            </a:ln>
          </p:spPr>
          <p:txBody>
            <a:bodyPr rtlCol="0" anchor="ctr"/>
            <a:lstStyle/>
            <a:p>
              <a:endParaRPr lang="fr-FR"/>
            </a:p>
          </p:txBody>
        </p:sp>
        <p:sp>
          <p:nvSpPr>
            <p:cNvPr id="155" name="Gang">
              <a:extLst>
                <a:ext uri="{FF2B5EF4-FFF2-40B4-BE49-F238E27FC236}">
                  <a16:creationId xmlns:a16="http://schemas.microsoft.com/office/drawing/2014/main" id="{EC4A3286-8255-49C0-963B-66BB1BC72985}"/>
                </a:ext>
              </a:extLst>
            </p:cNvPr>
            <p:cNvSpPr/>
            <p:nvPr/>
          </p:nvSpPr>
          <p:spPr>
            <a:xfrm>
              <a:off x="1824952" y="4729846"/>
              <a:ext cx="146957" cy="705565"/>
            </a:xfrm>
            <a:custGeom>
              <a:avLst/>
              <a:gdLst>
                <a:gd name="connsiteX0" fmla="*/ 40362 w 146957"/>
                <a:gd name="connsiteY0" fmla="*/ 661608 h 705565"/>
                <a:gd name="connsiteX1" fmla="*/ 76338 w 146957"/>
                <a:gd name="connsiteY1" fmla="*/ 583539 h 705565"/>
                <a:gd name="connsiteX2" fmla="*/ 100539 w 146957"/>
                <a:gd name="connsiteY2" fmla="*/ 501372 h 705565"/>
                <a:gd name="connsiteX3" fmla="*/ 129490 w 146957"/>
                <a:gd name="connsiteY3" fmla="*/ 333070 h 705565"/>
                <a:gd name="connsiteX4" fmla="*/ 143282 w 146957"/>
                <a:gd name="connsiteY4" fmla="*/ 163075 h 705565"/>
                <a:gd name="connsiteX5" fmla="*/ 146144 w 146957"/>
                <a:gd name="connsiteY5" fmla="*/ 77851 h 705565"/>
                <a:gd name="connsiteX6" fmla="*/ 146730 w 146957"/>
                <a:gd name="connsiteY6" fmla="*/ 35238 h 705565"/>
                <a:gd name="connsiteX7" fmla="*/ 146730 w 146957"/>
                <a:gd name="connsiteY7" fmla="*/ 10777 h 705565"/>
                <a:gd name="connsiteX8" fmla="*/ 144063 w 146957"/>
                <a:gd name="connsiteY8" fmla="*/ 9411 h 705565"/>
                <a:gd name="connsiteX9" fmla="*/ 139183 w 146957"/>
                <a:gd name="connsiteY9" fmla="*/ 7069 h 705565"/>
                <a:gd name="connsiteX10" fmla="*/ 129555 w 146957"/>
                <a:gd name="connsiteY10" fmla="*/ 2385 h 705565"/>
                <a:gd name="connsiteX11" fmla="*/ 128969 w 146957"/>
                <a:gd name="connsiteY11" fmla="*/ 3621 h 705565"/>
                <a:gd name="connsiteX12" fmla="*/ 138468 w 146957"/>
                <a:gd name="connsiteY12" fmla="*/ 8370 h 705565"/>
                <a:gd name="connsiteX13" fmla="*/ 143152 w 146957"/>
                <a:gd name="connsiteY13" fmla="*/ 10712 h 705565"/>
                <a:gd name="connsiteX14" fmla="*/ 145103 w 146957"/>
                <a:gd name="connsiteY14" fmla="*/ 11753 h 705565"/>
                <a:gd name="connsiteX15" fmla="*/ 145103 w 146957"/>
                <a:gd name="connsiteY15" fmla="*/ 14290 h 705565"/>
                <a:gd name="connsiteX16" fmla="*/ 144713 w 146957"/>
                <a:gd name="connsiteY16" fmla="*/ 35499 h 705565"/>
                <a:gd name="connsiteX17" fmla="*/ 143607 w 146957"/>
                <a:gd name="connsiteY17" fmla="*/ 78046 h 705565"/>
                <a:gd name="connsiteX18" fmla="*/ 139509 w 146957"/>
                <a:gd name="connsiteY18" fmla="*/ 163141 h 705565"/>
                <a:gd name="connsiteX19" fmla="*/ 123309 w 146957"/>
                <a:gd name="connsiteY19" fmla="*/ 332289 h 705565"/>
                <a:gd name="connsiteX20" fmla="*/ 92082 w 146957"/>
                <a:gd name="connsiteY20" fmla="*/ 499290 h 705565"/>
                <a:gd name="connsiteX21" fmla="*/ 67165 w 146957"/>
                <a:gd name="connsiteY21" fmla="*/ 580286 h 705565"/>
                <a:gd name="connsiteX22" fmla="*/ 31254 w 146957"/>
                <a:gd name="connsiteY22" fmla="*/ 656273 h 705565"/>
                <a:gd name="connsiteX23" fmla="*/ 26 w 146957"/>
                <a:gd name="connsiteY23" fmla="*/ 705001 h 705565"/>
                <a:gd name="connsiteX24" fmla="*/ 40362 w 146957"/>
                <a:gd name="connsiteY24" fmla="*/ 661608 h 705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46957" h="705565">
                  <a:moveTo>
                    <a:pt x="40362" y="661608"/>
                  </a:moveTo>
                  <a:cubicBezTo>
                    <a:pt x="54811" y="636788"/>
                    <a:pt x="66859" y="610648"/>
                    <a:pt x="76338" y="583539"/>
                  </a:cubicBezTo>
                  <a:cubicBezTo>
                    <a:pt x="85915" y="556619"/>
                    <a:pt x="93988" y="529184"/>
                    <a:pt x="100539" y="501372"/>
                  </a:cubicBezTo>
                  <a:cubicBezTo>
                    <a:pt x="113486" y="445885"/>
                    <a:pt x="123153" y="389689"/>
                    <a:pt x="129490" y="333070"/>
                  </a:cubicBezTo>
                  <a:cubicBezTo>
                    <a:pt x="135996" y="276535"/>
                    <a:pt x="140484" y="219805"/>
                    <a:pt x="143282" y="163075"/>
                  </a:cubicBezTo>
                  <a:cubicBezTo>
                    <a:pt x="144629" y="134665"/>
                    <a:pt x="145578" y="106261"/>
                    <a:pt x="146144" y="77851"/>
                  </a:cubicBezTo>
                  <a:lnTo>
                    <a:pt x="146730" y="35238"/>
                  </a:lnTo>
                  <a:lnTo>
                    <a:pt x="146730" y="10777"/>
                  </a:lnTo>
                  <a:lnTo>
                    <a:pt x="144063" y="9411"/>
                  </a:lnTo>
                  <a:lnTo>
                    <a:pt x="139183" y="7069"/>
                  </a:lnTo>
                  <a:lnTo>
                    <a:pt x="129555" y="2385"/>
                  </a:lnTo>
                  <a:cubicBezTo>
                    <a:pt x="120642" y="-2039"/>
                    <a:pt x="120056" y="-933"/>
                    <a:pt x="128969" y="3621"/>
                  </a:cubicBezTo>
                  <a:lnTo>
                    <a:pt x="138468" y="8370"/>
                  </a:lnTo>
                  <a:lnTo>
                    <a:pt x="143152" y="10712"/>
                  </a:lnTo>
                  <a:lnTo>
                    <a:pt x="145103" y="11753"/>
                  </a:lnTo>
                  <a:lnTo>
                    <a:pt x="145103" y="14290"/>
                  </a:lnTo>
                  <a:lnTo>
                    <a:pt x="144713" y="35499"/>
                  </a:lnTo>
                  <a:lnTo>
                    <a:pt x="143607" y="78046"/>
                  </a:lnTo>
                  <a:cubicBezTo>
                    <a:pt x="142631" y="106411"/>
                    <a:pt x="141330" y="134776"/>
                    <a:pt x="139509" y="163141"/>
                  </a:cubicBezTo>
                  <a:cubicBezTo>
                    <a:pt x="135930" y="219740"/>
                    <a:pt x="130791" y="276340"/>
                    <a:pt x="123309" y="332289"/>
                  </a:cubicBezTo>
                  <a:cubicBezTo>
                    <a:pt x="116114" y="388511"/>
                    <a:pt x="105685" y="444265"/>
                    <a:pt x="92082" y="499290"/>
                  </a:cubicBezTo>
                  <a:cubicBezTo>
                    <a:pt x="85271" y="526725"/>
                    <a:pt x="76950" y="553762"/>
                    <a:pt x="67165" y="580286"/>
                  </a:cubicBezTo>
                  <a:cubicBezTo>
                    <a:pt x="57667" y="606713"/>
                    <a:pt x="45638" y="632156"/>
                    <a:pt x="31254" y="656273"/>
                  </a:cubicBezTo>
                  <a:cubicBezTo>
                    <a:pt x="11021" y="688801"/>
                    <a:pt x="-2251" y="702528"/>
                    <a:pt x="26" y="705001"/>
                  </a:cubicBezTo>
                  <a:cubicBezTo>
                    <a:pt x="1327" y="706562"/>
                    <a:pt x="19674" y="695697"/>
                    <a:pt x="40362" y="661608"/>
                  </a:cubicBezTo>
                  <a:close/>
                </a:path>
              </a:pathLst>
            </a:custGeom>
            <a:solidFill>
              <a:srgbClr val="333E68"/>
            </a:solidFill>
            <a:ln w="6499" cap="flat">
              <a:noFill/>
              <a:prstDash val="solid"/>
              <a:miter/>
            </a:ln>
          </p:spPr>
          <p:txBody>
            <a:bodyPr rtlCol="0" anchor="ctr"/>
            <a:lstStyle/>
            <a:p>
              <a:endParaRPr lang="fr-FR"/>
            </a:p>
          </p:txBody>
        </p:sp>
        <p:sp>
          <p:nvSpPr>
            <p:cNvPr id="156" name="Gang">
              <a:extLst>
                <a:ext uri="{FF2B5EF4-FFF2-40B4-BE49-F238E27FC236}">
                  <a16:creationId xmlns:a16="http://schemas.microsoft.com/office/drawing/2014/main" id="{06889EE1-335E-4D20-84DA-686D31B681B4}"/>
                </a:ext>
              </a:extLst>
            </p:cNvPr>
            <p:cNvSpPr/>
            <p:nvPr/>
          </p:nvSpPr>
          <p:spPr>
            <a:xfrm>
              <a:off x="1756081" y="3421229"/>
              <a:ext cx="885861" cy="1187618"/>
            </a:xfrm>
            <a:custGeom>
              <a:avLst/>
              <a:gdLst>
                <a:gd name="connsiteX0" fmla="*/ 112160 w 885861"/>
                <a:gd name="connsiteY0" fmla="*/ 409181 h 1187618"/>
                <a:gd name="connsiteX1" fmla="*/ 885623 w 885861"/>
                <a:gd name="connsiteY1" fmla="*/ 391941 h 1187618"/>
                <a:gd name="connsiteX2" fmla="*/ 441023 w 885861"/>
                <a:gd name="connsiteY2" fmla="*/ 37 h 1187618"/>
                <a:gd name="connsiteX3" fmla="*/ 1108 w 885861"/>
                <a:gd name="connsiteY3" fmla="*/ 517761 h 1187618"/>
                <a:gd name="connsiteX4" fmla="*/ 295361 w 885861"/>
                <a:gd name="connsiteY4" fmla="*/ 1187198 h 1187618"/>
                <a:gd name="connsiteX5" fmla="*/ 112160 w 885861"/>
                <a:gd name="connsiteY5" fmla="*/ 409181 h 11876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85861" h="1187618">
                  <a:moveTo>
                    <a:pt x="112160" y="409181"/>
                  </a:moveTo>
                  <a:cubicBezTo>
                    <a:pt x="151195" y="434163"/>
                    <a:pt x="541537" y="537278"/>
                    <a:pt x="885623" y="391941"/>
                  </a:cubicBezTo>
                  <a:cubicBezTo>
                    <a:pt x="886664" y="317320"/>
                    <a:pt x="817444" y="-14406"/>
                    <a:pt x="441023" y="37"/>
                  </a:cubicBezTo>
                  <a:cubicBezTo>
                    <a:pt x="64604" y="14480"/>
                    <a:pt x="-11838" y="346140"/>
                    <a:pt x="1108" y="517761"/>
                  </a:cubicBezTo>
                  <a:cubicBezTo>
                    <a:pt x="14054" y="689381"/>
                    <a:pt x="14119" y="1027288"/>
                    <a:pt x="295361" y="1187198"/>
                  </a:cubicBezTo>
                  <a:cubicBezTo>
                    <a:pt x="240518" y="1127736"/>
                    <a:pt x="35718" y="930808"/>
                    <a:pt x="112160" y="409181"/>
                  </a:cubicBezTo>
                  <a:close/>
                </a:path>
              </a:pathLst>
            </a:custGeom>
            <a:solidFill>
              <a:srgbClr val="FFC145"/>
            </a:solidFill>
            <a:ln w="6499" cap="flat">
              <a:noFill/>
              <a:prstDash val="solid"/>
              <a:miter/>
            </a:ln>
          </p:spPr>
          <p:txBody>
            <a:bodyPr rtlCol="0" anchor="ctr"/>
            <a:lstStyle/>
            <a:p>
              <a:endParaRPr lang="fr-FR"/>
            </a:p>
          </p:txBody>
        </p:sp>
      </p:grpSp>
      <p:grpSp>
        <p:nvGrpSpPr>
          <p:cNvPr id="265" name="SM">
            <a:extLst>
              <a:ext uri="{FF2B5EF4-FFF2-40B4-BE49-F238E27FC236}">
                <a16:creationId xmlns:a16="http://schemas.microsoft.com/office/drawing/2014/main" id="{4F9B6D5F-5E04-471A-9587-A31267AD01C7}"/>
              </a:ext>
            </a:extLst>
          </p:cNvPr>
          <p:cNvGrpSpPr/>
          <p:nvPr/>
        </p:nvGrpSpPr>
        <p:grpSpPr>
          <a:xfrm>
            <a:off x="2737568" y="3030639"/>
            <a:ext cx="1406528" cy="3839630"/>
            <a:chOff x="-2299915" y="2244189"/>
            <a:chExt cx="1406528" cy="3839630"/>
          </a:xfrm>
        </p:grpSpPr>
        <p:sp>
          <p:nvSpPr>
            <p:cNvPr id="158" name="Gang">
              <a:extLst>
                <a:ext uri="{FF2B5EF4-FFF2-40B4-BE49-F238E27FC236}">
                  <a16:creationId xmlns:a16="http://schemas.microsoft.com/office/drawing/2014/main" id="{5D20CD1F-4FE1-454D-A931-1F1F4D441910}"/>
                </a:ext>
              </a:extLst>
            </p:cNvPr>
            <p:cNvSpPr/>
            <p:nvPr/>
          </p:nvSpPr>
          <p:spPr>
            <a:xfrm>
              <a:off x="-1572387" y="5045964"/>
              <a:ext cx="375227" cy="1037855"/>
            </a:xfrm>
            <a:custGeom>
              <a:avLst/>
              <a:gdLst>
                <a:gd name="connsiteX0" fmla="*/ 195594 w 375227"/>
                <a:gd name="connsiteY0" fmla="*/ -421 h 1037855"/>
                <a:gd name="connsiteX1" fmla="*/ 45963 w 375227"/>
                <a:gd name="connsiteY1" fmla="*/ 14868 h 1037855"/>
                <a:gd name="connsiteX2" fmla="*/ -227 w 375227"/>
                <a:gd name="connsiteY2" fmla="*/ 1037434 h 1037855"/>
                <a:gd name="connsiteX3" fmla="*/ 226887 w 375227"/>
                <a:gd name="connsiteY3" fmla="*/ 1037434 h 1037855"/>
                <a:gd name="connsiteX4" fmla="*/ 362531 w 375227"/>
                <a:gd name="connsiteY4" fmla="*/ 699138 h 1037855"/>
                <a:gd name="connsiteX5" fmla="*/ 195594 w 375227"/>
                <a:gd name="connsiteY5" fmla="*/ -421 h 1037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5227" h="1037855">
                  <a:moveTo>
                    <a:pt x="195594" y="-421"/>
                  </a:moveTo>
                  <a:lnTo>
                    <a:pt x="45963" y="14868"/>
                  </a:lnTo>
                  <a:cubicBezTo>
                    <a:pt x="14866" y="128783"/>
                    <a:pt x="3676" y="639415"/>
                    <a:pt x="-227" y="1037434"/>
                  </a:cubicBezTo>
                  <a:lnTo>
                    <a:pt x="226887" y="1037434"/>
                  </a:lnTo>
                  <a:cubicBezTo>
                    <a:pt x="285438" y="925081"/>
                    <a:pt x="333841" y="807913"/>
                    <a:pt x="362531" y="699138"/>
                  </a:cubicBezTo>
                  <a:cubicBezTo>
                    <a:pt x="419651" y="480871"/>
                    <a:pt x="265986" y="153309"/>
                    <a:pt x="195594" y="-421"/>
                  </a:cubicBezTo>
                  <a:close/>
                </a:path>
              </a:pathLst>
            </a:custGeom>
            <a:noFill/>
            <a:ln w="6499" cap="flat">
              <a:noFill/>
              <a:prstDash val="solid"/>
              <a:miter/>
            </a:ln>
          </p:spPr>
          <p:txBody>
            <a:bodyPr rtlCol="0" anchor="ctr"/>
            <a:lstStyle/>
            <a:p>
              <a:endParaRPr lang="fr-FR"/>
            </a:p>
          </p:txBody>
        </p:sp>
        <p:sp>
          <p:nvSpPr>
            <p:cNvPr id="159" name="Gang">
              <a:extLst>
                <a:ext uri="{FF2B5EF4-FFF2-40B4-BE49-F238E27FC236}">
                  <a16:creationId xmlns:a16="http://schemas.microsoft.com/office/drawing/2014/main" id="{DB1C7B92-0C72-4BA4-8035-A9B9A8862B74}"/>
                </a:ext>
              </a:extLst>
            </p:cNvPr>
            <p:cNvSpPr/>
            <p:nvPr/>
          </p:nvSpPr>
          <p:spPr>
            <a:xfrm>
              <a:off x="-1913286" y="4730308"/>
              <a:ext cx="990419" cy="1353511"/>
            </a:xfrm>
            <a:custGeom>
              <a:avLst/>
              <a:gdLst>
                <a:gd name="connsiteX0" fmla="*/ 386667 w 990419"/>
                <a:gd name="connsiteY0" fmla="*/ 330524 h 1353511"/>
                <a:gd name="connsiteX1" fmla="*/ 536298 w 990419"/>
                <a:gd name="connsiteY1" fmla="*/ 315236 h 1353511"/>
                <a:gd name="connsiteX2" fmla="*/ 703040 w 990419"/>
                <a:gd name="connsiteY2" fmla="*/ 1014469 h 1353511"/>
                <a:gd name="connsiteX3" fmla="*/ 567395 w 990419"/>
                <a:gd name="connsiteY3" fmla="*/ 1352765 h 1353511"/>
                <a:gd name="connsiteX4" fmla="*/ 837643 w 990419"/>
                <a:gd name="connsiteY4" fmla="*/ 1352765 h 1353511"/>
                <a:gd name="connsiteX5" fmla="*/ 989681 w 990419"/>
                <a:gd name="connsiteY5" fmla="*/ 890861 h 1353511"/>
                <a:gd name="connsiteX6" fmla="*/ 763022 w 990419"/>
                <a:gd name="connsiteY6" fmla="*/ -421 h 1353511"/>
                <a:gd name="connsiteX7" fmla="*/ -227 w 990419"/>
                <a:gd name="connsiteY7" fmla="*/ 151032 h 1353511"/>
                <a:gd name="connsiteX8" fmla="*/ 122731 w 990419"/>
                <a:gd name="connsiteY8" fmla="*/ 1353091 h 1353511"/>
                <a:gd name="connsiteX9" fmla="*/ 340476 w 990419"/>
                <a:gd name="connsiteY9" fmla="*/ 1353091 h 1353511"/>
                <a:gd name="connsiteX10" fmla="*/ 386667 w 990419"/>
                <a:gd name="connsiteY10" fmla="*/ 330524 h 1353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90419" h="1353511">
                  <a:moveTo>
                    <a:pt x="386667" y="330524"/>
                  </a:moveTo>
                  <a:lnTo>
                    <a:pt x="536298" y="315236"/>
                  </a:lnTo>
                  <a:cubicBezTo>
                    <a:pt x="606690" y="468965"/>
                    <a:pt x="760355" y="796658"/>
                    <a:pt x="703040" y="1014469"/>
                  </a:cubicBezTo>
                  <a:cubicBezTo>
                    <a:pt x="674349" y="1123569"/>
                    <a:pt x="626077" y="1240737"/>
                    <a:pt x="567395" y="1352765"/>
                  </a:cubicBezTo>
                  <a:lnTo>
                    <a:pt x="837643" y="1352765"/>
                  </a:lnTo>
                  <a:cubicBezTo>
                    <a:pt x="921241" y="1205541"/>
                    <a:pt x="984021" y="1041923"/>
                    <a:pt x="989681" y="890861"/>
                  </a:cubicBezTo>
                  <a:cubicBezTo>
                    <a:pt x="1002692" y="544367"/>
                    <a:pt x="763022" y="-421"/>
                    <a:pt x="763022" y="-421"/>
                  </a:cubicBezTo>
                  <a:lnTo>
                    <a:pt x="-227" y="151032"/>
                  </a:lnTo>
                  <a:cubicBezTo>
                    <a:pt x="-227" y="151032"/>
                    <a:pt x="70815" y="842523"/>
                    <a:pt x="122731" y="1353091"/>
                  </a:cubicBezTo>
                  <a:lnTo>
                    <a:pt x="340476" y="1353091"/>
                  </a:lnTo>
                  <a:cubicBezTo>
                    <a:pt x="344380" y="954877"/>
                    <a:pt x="355700" y="444439"/>
                    <a:pt x="386667" y="330524"/>
                  </a:cubicBezTo>
                  <a:close/>
                </a:path>
              </a:pathLst>
            </a:custGeom>
            <a:solidFill>
              <a:srgbClr val="2C324F"/>
            </a:solidFill>
            <a:ln w="6499" cap="flat">
              <a:noFill/>
              <a:prstDash val="solid"/>
              <a:miter/>
            </a:ln>
          </p:spPr>
          <p:txBody>
            <a:bodyPr rtlCol="0" anchor="ctr"/>
            <a:lstStyle/>
            <a:p>
              <a:endParaRPr lang="fr-FR"/>
            </a:p>
          </p:txBody>
        </p:sp>
        <p:sp>
          <p:nvSpPr>
            <p:cNvPr id="160" name="Gang">
              <a:extLst>
                <a:ext uri="{FF2B5EF4-FFF2-40B4-BE49-F238E27FC236}">
                  <a16:creationId xmlns:a16="http://schemas.microsoft.com/office/drawing/2014/main" id="{A3957EB9-6BD2-4657-95F7-ABEB3CE3E8D5}"/>
                </a:ext>
              </a:extLst>
            </p:cNvPr>
            <p:cNvSpPr/>
            <p:nvPr/>
          </p:nvSpPr>
          <p:spPr>
            <a:xfrm>
              <a:off x="-2061811" y="3034336"/>
              <a:ext cx="218201" cy="193089"/>
            </a:xfrm>
            <a:custGeom>
              <a:avLst/>
              <a:gdLst>
                <a:gd name="connsiteX0" fmla="*/ 218201 w 218201"/>
                <a:gd name="connsiteY0" fmla="*/ 96545 h 193089"/>
                <a:gd name="connsiteX1" fmla="*/ 109101 w 218201"/>
                <a:gd name="connsiteY1" fmla="*/ 193089 h 193089"/>
                <a:gd name="connsiteX2" fmla="*/ 0 w 218201"/>
                <a:gd name="connsiteY2" fmla="*/ 96545 h 193089"/>
                <a:gd name="connsiteX3" fmla="*/ 109101 w 218201"/>
                <a:gd name="connsiteY3" fmla="*/ 0 h 193089"/>
                <a:gd name="connsiteX4" fmla="*/ 218201 w 218201"/>
                <a:gd name="connsiteY4" fmla="*/ 96545 h 1930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8201" h="193089">
                  <a:moveTo>
                    <a:pt x="218201" y="96545"/>
                  </a:moveTo>
                  <a:cubicBezTo>
                    <a:pt x="218201" y="149865"/>
                    <a:pt x="169355" y="193089"/>
                    <a:pt x="109101" y="193089"/>
                  </a:cubicBezTo>
                  <a:cubicBezTo>
                    <a:pt x="48846" y="193089"/>
                    <a:pt x="0" y="149865"/>
                    <a:pt x="0" y="96545"/>
                  </a:cubicBezTo>
                  <a:cubicBezTo>
                    <a:pt x="0" y="43225"/>
                    <a:pt x="48846" y="0"/>
                    <a:pt x="109101" y="0"/>
                  </a:cubicBezTo>
                  <a:cubicBezTo>
                    <a:pt x="169355" y="0"/>
                    <a:pt x="218201" y="43225"/>
                    <a:pt x="218201" y="96545"/>
                  </a:cubicBezTo>
                  <a:close/>
                </a:path>
              </a:pathLst>
            </a:custGeom>
            <a:solidFill>
              <a:srgbClr val="FFFFFF"/>
            </a:solidFill>
            <a:ln w="6499" cap="flat">
              <a:noFill/>
              <a:prstDash val="solid"/>
              <a:miter/>
            </a:ln>
          </p:spPr>
          <p:txBody>
            <a:bodyPr rtlCol="0" anchor="ctr"/>
            <a:lstStyle/>
            <a:p>
              <a:endParaRPr lang="fr-FR"/>
            </a:p>
          </p:txBody>
        </p:sp>
        <p:sp>
          <p:nvSpPr>
            <p:cNvPr id="161" name="Gang">
              <a:extLst>
                <a:ext uri="{FF2B5EF4-FFF2-40B4-BE49-F238E27FC236}">
                  <a16:creationId xmlns:a16="http://schemas.microsoft.com/office/drawing/2014/main" id="{2F0D7DDC-8C25-457A-8292-725BB7AE6DEC}"/>
                </a:ext>
              </a:extLst>
            </p:cNvPr>
            <p:cNvSpPr/>
            <p:nvPr/>
          </p:nvSpPr>
          <p:spPr>
            <a:xfrm>
              <a:off x="-1542786" y="2918339"/>
              <a:ext cx="247086" cy="186193"/>
            </a:xfrm>
            <a:custGeom>
              <a:avLst/>
              <a:gdLst>
                <a:gd name="connsiteX0" fmla="*/ 247087 w 247086"/>
                <a:gd name="connsiteY0" fmla="*/ 93097 h 186193"/>
                <a:gd name="connsiteX1" fmla="*/ 123543 w 247086"/>
                <a:gd name="connsiteY1" fmla="*/ 186193 h 186193"/>
                <a:gd name="connsiteX2" fmla="*/ 0 w 247086"/>
                <a:gd name="connsiteY2" fmla="*/ 93097 h 186193"/>
                <a:gd name="connsiteX3" fmla="*/ 123543 w 247086"/>
                <a:gd name="connsiteY3" fmla="*/ 0 h 186193"/>
                <a:gd name="connsiteX4" fmla="*/ 247087 w 247086"/>
                <a:gd name="connsiteY4" fmla="*/ 93097 h 1861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7086" h="186193">
                  <a:moveTo>
                    <a:pt x="247087" y="93097"/>
                  </a:moveTo>
                  <a:cubicBezTo>
                    <a:pt x="247087" y="144513"/>
                    <a:pt x="191774" y="186193"/>
                    <a:pt x="123543" y="186193"/>
                  </a:cubicBezTo>
                  <a:cubicBezTo>
                    <a:pt x="55312" y="186193"/>
                    <a:pt x="0" y="144513"/>
                    <a:pt x="0" y="93097"/>
                  </a:cubicBezTo>
                  <a:cubicBezTo>
                    <a:pt x="0" y="41681"/>
                    <a:pt x="55312" y="0"/>
                    <a:pt x="123543" y="0"/>
                  </a:cubicBezTo>
                  <a:cubicBezTo>
                    <a:pt x="191774" y="0"/>
                    <a:pt x="247087" y="41681"/>
                    <a:pt x="247087" y="93097"/>
                  </a:cubicBezTo>
                  <a:close/>
                </a:path>
              </a:pathLst>
            </a:custGeom>
            <a:solidFill>
              <a:srgbClr val="FFFFFF"/>
            </a:solidFill>
            <a:ln w="6499" cap="flat">
              <a:noFill/>
              <a:prstDash val="solid"/>
              <a:miter/>
            </a:ln>
          </p:spPr>
          <p:txBody>
            <a:bodyPr rtlCol="0" anchor="ctr"/>
            <a:lstStyle/>
            <a:p>
              <a:endParaRPr lang="fr-FR"/>
            </a:p>
          </p:txBody>
        </p:sp>
        <p:sp>
          <p:nvSpPr>
            <p:cNvPr id="162" name="Gang">
              <a:extLst>
                <a:ext uri="{FF2B5EF4-FFF2-40B4-BE49-F238E27FC236}">
                  <a16:creationId xmlns:a16="http://schemas.microsoft.com/office/drawing/2014/main" id="{C0B85788-B73F-40F4-9D0C-6CE20F809DCD}"/>
                </a:ext>
              </a:extLst>
            </p:cNvPr>
            <p:cNvSpPr/>
            <p:nvPr/>
          </p:nvSpPr>
          <p:spPr>
            <a:xfrm>
              <a:off x="-2172733" y="3580359"/>
              <a:ext cx="354105" cy="506794"/>
            </a:xfrm>
            <a:custGeom>
              <a:avLst/>
              <a:gdLst>
                <a:gd name="connsiteX0" fmla="*/ 328311 w 354105"/>
                <a:gd name="connsiteY0" fmla="*/ 35165 h 506794"/>
                <a:gd name="connsiteX1" fmla="*/ 353878 w 354105"/>
                <a:gd name="connsiteY1" fmla="*/ -421 h 506794"/>
                <a:gd name="connsiteX2" fmla="*/ 316405 w 354105"/>
                <a:gd name="connsiteY2" fmla="*/ 620 h 506794"/>
                <a:gd name="connsiteX3" fmla="*/ 316015 w 354105"/>
                <a:gd name="connsiteY3" fmla="*/ -421 h 506794"/>
                <a:gd name="connsiteX4" fmla="*/ 313803 w 354105"/>
                <a:gd name="connsiteY4" fmla="*/ 685 h 506794"/>
                <a:gd name="connsiteX5" fmla="*/ 92609 w 354105"/>
                <a:gd name="connsiteY5" fmla="*/ 67174 h 506794"/>
                <a:gd name="connsiteX6" fmla="*/ -227 w 354105"/>
                <a:gd name="connsiteY6" fmla="*/ 290904 h 506794"/>
                <a:gd name="connsiteX7" fmla="*/ 215307 w 354105"/>
                <a:gd name="connsiteY7" fmla="*/ 506374 h 506794"/>
                <a:gd name="connsiteX8" fmla="*/ 244778 w 354105"/>
                <a:gd name="connsiteY8" fmla="*/ 460508 h 506794"/>
                <a:gd name="connsiteX9" fmla="*/ 328311 w 354105"/>
                <a:gd name="connsiteY9" fmla="*/ 35165 h 506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4105" h="506794">
                  <a:moveTo>
                    <a:pt x="328311" y="35165"/>
                  </a:moveTo>
                  <a:lnTo>
                    <a:pt x="353878" y="-421"/>
                  </a:lnTo>
                  <a:cubicBezTo>
                    <a:pt x="341517" y="100"/>
                    <a:pt x="328961" y="360"/>
                    <a:pt x="316405" y="620"/>
                  </a:cubicBezTo>
                  <a:lnTo>
                    <a:pt x="316015" y="-421"/>
                  </a:lnTo>
                  <a:lnTo>
                    <a:pt x="313803" y="685"/>
                  </a:lnTo>
                  <a:cubicBezTo>
                    <a:pt x="223439" y="2507"/>
                    <a:pt x="131643" y="2832"/>
                    <a:pt x="92609" y="67174"/>
                  </a:cubicBezTo>
                  <a:cubicBezTo>
                    <a:pt x="76280" y="94172"/>
                    <a:pt x="39653" y="185707"/>
                    <a:pt x="-227" y="290904"/>
                  </a:cubicBezTo>
                  <a:lnTo>
                    <a:pt x="215307" y="506374"/>
                  </a:lnTo>
                  <a:cubicBezTo>
                    <a:pt x="224805" y="491475"/>
                    <a:pt x="234824" y="476187"/>
                    <a:pt x="244778" y="460508"/>
                  </a:cubicBezTo>
                  <a:cubicBezTo>
                    <a:pt x="379185" y="253497"/>
                    <a:pt x="357522" y="125204"/>
                    <a:pt x="328311" y="35165"/>
                  </a:cubicBezTo>
                  <a:close/>
                </a:path>
              </a:pathLst>
            </a:custGeom>
            <a:solidFill>
              <a:srgbClr val="1760BF"/>
            </a:solidFill>
            <a:ln w="6499" cap="flat">
              <a:noFill/>
              <a:prstDash val="solid"/>
              <a:miter/>
            </a:ln>
          </p:spPr>
          <p:txBody>
            <a:bodyPr rtlCol="0" anchor="ctr"/>
            <a:lstStyle/>
            <a:p>
              <a:endParaRPr lang="fr-FR"/>
            </a:p>
          </p:txBody>
        </p:sp>
        <p:sp>
          <p:nvSpPr>
            <p:cNvPr id="163" name="Gang">
              <a:extLst>
                <a:ext uri="{FF2B5EF4-FFF2-40B4-BE49-F238E27FC236}">
                  <a16:creationId xmlns:a16="http://schemas.microsoft.com/office/drawing/2014/main" id="{E68B3C18-8482-4D3E-8C0D-7713D66AF9F3}"/>
                </a:ext>
              </a:extLst>
            </p:cNvPr>
            <p:cNvSpPr/>
            <p:nvPr/>
          </p:nvSpPr>
          <p:spPr>
            <a:xfrm>
              <a:off x="-1755652" y="3576456"/>
              <a:ext cx="556302" cy="1305272"/>
            </a:xfrm>
            <a:custGeom>
              <a:avLst/>
              <a:gdLst>
                <a:gd name="connsiteX0" fmla="*/ -227 w 556302"/>
                <a:gd name="connsiteY0" fmla="*/ 1298443 h 1305272"/>
                <a:gd name="connsiteX1" fmla="*/ 556076 w 556302"/>
                <a:gd name="connsiteY1" fmla="*/ 1211136 h 1305272"/>
                <a:gd name="connsiteX2" fmla="*/ 411453 w 556302"/>
                <a:gd name="connsiteY2" fmla="*/ -421 h 1305272"/>
                <a:gd name="connsiteX3" fmla="*/ -227 w 556302"/>
                <a:gd name="connsiteY3" fmla="*/ -421 h 1305272"/>
              </a:gdLst>
              <a:ahLst/>
              <a:cxnLst>
                <a:cxn ang="0">
                  <a:pos x="connsiteX0" y="connsiteY0"/>
                </a:cxn>
                <a:cxn ang="0">
                  <a:pos x="connsiteX1" y="connsiteY1"/>
                </a:cxn>
                <a:cxn ang="0">
                  <a:pos x="connsiteX2" y="connsiteY2"/>
                </a:cxn>
                <a:cxn ang="0">
                  <a:pos x="connsiteX3" y="connsiteY3"/>
                </a:cxn>
              </a:cxnLst>
              <a:rect l="l" t="t" r="r" b="b"/>
              <a:pathLst>
                <a:path w="556302" h="1305272">
                  <a:moveTo>
                    <a:pt x="-227" y="1298443"/>
                  </a:moveTo>
                  <a:cubicBezTo>
                    <a:pt x="84347" y="1310153"/>
                    <a:pt x="328050" y="1317439"/>
                    <a:pt x="556076" y="1211136"/>
                  </a:cubicBezTo>
                  <a:lnTo>
                    <a:pt x="411453" y="-421"/>
                  </a:lnTo>
                  <a:lnTo>
                    <a:pt x="-227" y="-421"/>
                  </a:lnTo>
                  <a:close/>
                </a:path>
              </a:pathLst>
            </a:custGeom>
            <a:solidFill>
              <a:srgbClr val="FFFFFF"/>
            </a:solidFill>
            <a:ln w="6499" cap="flat">
              <a:noFill/>
              <a:prstDash val="solid"/>
              <a:miter/>
            </a:ln>
          </p:spPr>
          <p:txBody>
            <a:bodyPr rtlCol="0" anchor="ctr"/>
            <a:lstStyle/>
            <a:p>
              <a:endParaRPr lang="fr-FR"/>
            </a:p>
          </p:txBody>
        </p:sp>
        <p:sp>
          <p:nvSpPr>
            <p:cNvPr id="164" name="Gang">
              <a:extLst>
                <a:ext uri="{FF2B5EF4-FFF2-40B4-BE49-F238E27FC236}">
                  <a16:creationId xmlns:a16="http://schemas.microsoft.com/office/drawing/2014/main" id="{8240A051-93A4-481F-A3A0-E7C3759C0516}"/>
                </a:ext>
              </a:extLst>
            </p:cNvPr>
            <p:cNvSpPr/>
            <p:nvPr/>
          </p:nvSpPr>
          <p:spPr>
            <a:xfrm>
              <a:off x="-1983612" y="3145258"/>
              <a:ext cx="92511" cy="92511"/>
            </a:xfrm>
            <a:custGeom>
              <a:avLst/>
              <a:gdLst>
                <a:gd name="connsiteX0" fmla="*/ 92511 w 92511"/>
                <a:gd name="connsiteY0" fmla="*/ 46256 h 92511"/>
                <a:gd name="connsiteX1" fmla="*/ 46256 w 92511"/>
                <a:gd name="connsiteY1" fmla="*/ 92511 h 92511"/>
                <a:gd name="connsiteX2" fmla="*/ 0 w 92511"/>
                <a:gd name="connsiteY2" fmla="*/ 46256 h 92511"/>
                <a:gd name="connsiteX3" fmla="*/ 46256 w 92511"/>
                <a:gd name="connsiteY3" fmla="*/ 0 h 92511"/>
                <a:gd name="connsiteX4" fmla="*/ 92511 w 92511"/>
                <a:gd name="connsiteY4" fmla="*/ 46256 h 925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511" h="92511">
                  <a:moveTo>
                    <a:pt x="92511" y="46256"/>
                  </a:moveTo>
                  <a:cubicBezTo>
                    <a:pt x="92511" y="71802"/>
                    <a:pt x="71802" y="92511"/>
                    <a:pt x="46256" y="92511"/>
                  </a:cubicBezTo>
                  <a:cubicBezTo>
                    <a:pt x="20709" y="92511"/>
                    <a:pt x="0" y="71802"/>
                    <a:pt x="0" y="46256"/>
                  </a:cubicBezTo>
                  <a:cubicBezTo>
                    <a:pt x="0" y="20709"/>
                    <a:pt x="20710" y="0"/>
                    <a:pt x="46256" y="0"/>
                  </a:cubicBezTo>
                  <a:cubicBezTo>
                    <a:pt x="71802" y="0"/>
                    <a:pt x="92511" y="20709"/>
                    <a:pt x="92511" y="46256"/>
                  </a:cubicBezTo>
                  <a:close/>
                </a:path>
              </a:pathLst>
            </a:custGeom>
            <a:solidFill>
              <a:srgbClr val="18B7A4"/>
            </a:solidFill>
            <a:ln w="6499" cap="flat">
              <a:noFill/>
              <a:prstDash val="solid"/>
              <a:miter/>
            </a:ln>
          </p:spPr>
          <p:txBody>
            <a:bodyPr rtlCol="0" anchor="ctr"/>
            <a:lstStyle/>
            <a:p>
              <a:endParaRPr lang="fr-FR"/>
            </a:p>
          </p:txBody>
        </p:sp>
        <p:sp>
          <p:nvSpPr>
            <p:cNvPr id="165" name="Gang">
              <a:extLst>
                <a:ext uri="{FF2B5EF4-FFF2-40B4-BE49-F238E27FC236}">
                  <a16:creationId xmlns:a16="http://schemas.microsoft.com/office/drawing/2014/main" id="{35D4B4E3-11B4-4777-8DAF-7D57AD69F589}"/>
                </a:ext>
              </a:extLst>
            </p:cNvPr>
            <p:cNvSpPr/>
            <p:nvPr/>
          </p:nvSpPr>
          <p:spPr>
            <a:xfrm>
              <a:off x="-1961428" y="3133548"/>
              <a:ext cx="23420" cy="23420"/>
            </a:xfrm>
            <a:custGeom>
              <a:avLst/>
              <a:gdLst>
                <a:gd name="connsiteX0" fmla="*/ 23420 w 23420"/>
                <a:gd name="connsiteY0" fmla="*/ 11710 h 23420"/>
                <a:gd name="connsiteX1" fmla="*/ 11710 w 23420"/>
                <a:gd name="connsiteY1" fmla="*/ 23421 h 23420"/>
                <a:gd name="connsiteX2" fmla="*/ 0 w 23420"/>
                <a:gd name="connsiteY2" fmla="*/ 11710 h 23420"/>
                <a:gd name="connsiteX3" fmla="*/ 11710 w 23420"/>
                <a:gd name="connsiteY3" fmla="*/ 0 h 23420"/>
                <a:gd name="connsiteX4" fmla="*/ 23420 w 23420"/>
                <a:gd name="connsiteY4" fmla="*/ 11710 h 234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420" h="23420">
                  <a:moveTo>
                    <a:pt x="23420" y="11710"/>
                  </a:moveTo>
                  <a:cubicBezTo>
                    <a:pt x="23420" y="18178"/>
                    <a:pt x="18178" y="23421"/>
                    <a:pt x="11710" y="23421"/>
                  </a:cubicBezTo>
                  <a:cubicBezTo>
                    <a:pt x="5243" y="23421"/>
                    <a:pt x="0" y="18178"/>
                    <a:pt x="0" y="11710"/>
                  </a:cubicBezTo>
                  <a:cubicBezTo>
                    <a:pt x="0" y="5243"/>
                    <a:pt x="5243" y="0"/>
                    <a:pt x="11710" y="0"/>
                  </a:cubicBezTo>
                  <a:cubicBezTo>
                    <a:pt x="18178" y="0"/>
                    <a:pt x="23420" y="5243"/>
                    <a:pt x="23420" y="11710"/>
                  </a:cubicBezTo>
                  <a:close/>
                </a:path>
              </a:pathLst>
            </a:custGeom>
            <a:solidFill>
              <a:srgbClr val="FDFDFD"/>
            </a:solidFill>
            <a:ln w="6499" cap="flat">
              <a:noFill/>
              <a:prstDash val="solid"/>
              <a:miter/>
            </a:ln>
          </p:spPr>
          <p:txBody>
            <a:bodyPr rtlCol="0" anchor="ctr"/>
            <a:lstStyle/>
            <a:p>
              <a:endParaRPr lang="fr-FR"/>
            </a:p>
          </p:txBody>
        </p:sp>
        <p:sp>
          <p:nvSpPr>
            <p:cNvPr id="166" name="Gang">
              <a:extLst>
                <a:ext uri="{FF2B5EF4-FFF2-40B4-BE49-F238E27FC236}">
                  <a16:creationId xmlns:a16="http://schemas.microsoft.com/office/drawing/2014/main" id="{8A81AF56-3E30-43D4-9C6E-22A973D851CE}"/>
                </a:ext>
              </a:extLst>
            </p:cNvPr>
            <p:cNvSpPr/>
            <p:nvPr/>
          </p:nvSpPr>
          <p:spPr>
            <a:xfrm>
              <a:off x="-1463806" y="3043704"/>
              <a:ext cx="92511" cy="92511"/>
            </a:xfrm>
            <a:custGeom>
              <a:avLst/>
              <a:gdLst>
                <a:gd name="connsiteX0" fmla="*/ 92511 w 92511"/>
                <a:gd name="connsiteY0" fmla="*/ 46256 h 92511"/>
                <a:gd name="connsiteX1" fmla="*/ 46256 w 92511"/>
                <a:gd name="connsiteY1" fmla="*/ 92511 h 92511"/>
                <a:gd name="connsiteX2" fmla="*/ 0 w 92511"/>
                <a:gd name="connsiteY2" fmla="*/ 46256 h 92511"/>
                <a:gd name="connsiteX3" fmla="*/ 46256 w 92511"/>
                <a:gd name="connsiteY3" fmla="*/ 0 h 92511"/>
                <a:gd name="connsiteX4" fmla="*/ 92511 w 92511"/>
                <a:gd name="connsiteY4" fmla="*/ 46256 h 925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511" h="92511">
                  <a:moveTo>
                    <a:pt x="92511" y="46256"/>
                  </a:moveTo>
                  <a:cubicBezTo>
                    <a:pt x="92511" y="71802"/>
                    <a:pt x="71802" y="92511"/>
                    <a:pt x="46256" y="92511"/>
                  </a:cubicBezTo>
                  <a:cubicBezTo>
                    <a:pt x="20709" y="92511"/>
                    <a:pt x="0" y="71802"/>
                    <a:pt x="0" y="46256"/>
                  </a:cubicBezTo>
                  <a:cubicBezTo>
                    <a:pt x="0" y="20709"/>
                    <a:pt x="20710" y="0"/>
                    <a:pt x="46256" y="0"/>
                  </a:cubicBezTo>
                  <a:cubicBezTo>
                    <a:pt x="71802" y="0"/>
                    <a:pt x="92511" y="20709"/>
                    <a:pt x="92511" y="46256"/>
                  </a:cubicBezTo>
                  <a:close/>
                </a:path>
              </a:pathLst>
            </a:custGeom>
            <a:solidFill>
              <a:srgbClr val="18B7A4"/>
            </a:solidFill>
            <a:ln w="6499" cap="flat">
              <a:noFill/>
              <a:prstDash val="solid"/>
              <a:miter/>
            </a:ln>
          </p:spPr>
          <p:txBody>
            <a:bodyPr rtlCol="0" anchor="ctr"/>
            <a:lstStyle/>
            <a:p>
              <a:endParaRPr lang="fr-FR"/>
            </a:p>
          </p:txBody>
        </p:sp>
        <p:sp>
          <p:nvSpPr>
            <p:cNvPr id="167" name="Gang">
              <a:extLst>
                <a:ext uri="{FF2B5EF4-FFF2-40B4-BE49-F238E27FC236}">
                  <a16:creationId xmlns:a16="http://schemas.microsoft.com/office/drawing/2014/main" id="{ED5E80BC-9149-405D-A396-810F56755B2B}"/>
                </a:ext>
              </a:extLst>
            </p:cNvPr>
            <p:cNvSpPr/>
            <p:nvPr/>
          </p:nvSpPr>
          <p:spPr>
            <a:xfrm>
              <a:off x="-1441687" y="3031994"/>
              <a:ext cx="23420" cy="23420"/>
            </a:xfrm>
            <a:custGeom>
              <a:avLst/>
              <a:gdLst>
                <a:gd name="connsiteX0" fmla="*/ 23421 w 23420"/>
                <a:gd name="connsiteY0" fmla="*/ 11710 h 23420"/>
                <a:gd name="connsiteX1" fmla="*/ 11710 w 23420"/>
                <a:gd name="connsiteY1" fmla="*/ 23421 h 23420"/>
                <a:gd name="connsiteX2" fmla="*/ 0 w 23420"/>
                <a:gd name="connsiteY2" fmla="*/ 11710 h 23420"/>
                <a:gd name="connsiteX3" fmla="*/ 11710 w 23420"/>
                <a:gd name="connsiteY3" fmla="*/ 0 h 23420"/>
                <a:gd name="connsiteX4" fmla="*/ 23421 w 23420"/>
                <a:gd name="connsiteY4" fmla="*/ 11710 h 234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420" h="23420">
                  <a:moveTo>
                    <a:pt x="23421" y="11710"/>
                  </a:moveTo>
                  <a:cubicBezTo>
                    <a:pt x="23421" y="18178"/>
                    <a:pt x="18178" y="23421"/>
                    <a:pt x="11710" y="23421"/>
                  </a:cubicBezTo>
                  <a:cubicBezTo>
                    <a:pt x="5243" y="23421"/>
                    <a:pt x="0" y="18178"/>
                    <a:pt x="0" y="11710"/>
                  </a:cubicBezTo>
                  <a:cubicBezTo>
                    <a:pt x="0" y="5243"/>
                    <a:pt x="5243" y="0"/>
                    <a:pt x="11710" y="0"/>
                  </a:cubicBezTo>
                  <a:cubicBezTo>
                    <a:pt x="18178" y="0"/>
                    <a:pt x="23421" y="5243"/>
                    <a:pt x="23421" y="11710"/>
                  </a:cubicBezTo>
                  <a:close/>
                </a:path>
              </a:pathLst>
            </a:custGeom>
            <a:solidFill>
              <a:srgbClr val="FDFDFD"/>
            </a:solidFill>
            <a:ln w="6499" cap="flat">
              <a:noFill/>
              <a:prstDash val="solid"/>
              <a:miter/>
            </a:ln>
          </p:spPr>
          <p:txBody>
            <a:bodyPr rtlCol="0" anchor="ctr"/>
            <a:lstStyle/>
            <a:p>
              <a:endParaRPr lang="fr-FR"/>
            </a:p>
          </p:txBody>
        </p:sp>
        <p:sp>
          <p:nvSpPr>
            <p:cNvPr id="168" name="Gang">
              <a:extLst>
                <a:ext uri="{FF2B5EF4-FFF2-40B4-BE49-F238E27FC236}">
                  <a16:creationId xmlns:a16="http://schemas.microsoft.com/office/drawing/2014/main" id="{DB901011-0769-4D4E-980F-BD87216FDB3B}"/>
                </a:ext>
              </a:extLst>
            </p:cNvPr>
            <p:cNvSpPr/>
            <p:nvPr/>
          </p:nvSpPr>
          <p:spPr>
            <a:xfrm>
              <a:off x="-1526391" y="3492402"/>
              <a:ext cx="633004" cy="1492408"/>
            </a:xfrm>
            <a:custGeom>
              <a:avLst/>
              <a:gdLst>
                <a:gd name="connsiteX0" fmla="*/ -227 w 633004"/>
                <a:gd name="connsiteY0" fmla="*/ 61579 h 1492408"/>
                <a:gd name="connsiteX1" fmla="*/ 277306 w 633004"/>
                <a:gd name="connsiteY1" fmla="*/ -421 h 1492408"/>
                <a:gd name="connsiteX2" fmla="*/ 193903 w 633004"/>
                <a:gd name="connsiteY2" fmla="*/ 70622 h 1492408"/>
                <a:gd name="connsiteX3" fmla="*/ 509169 w 633004"/>
                <a:gd name="connsiteY3" fmla="*/ 379382 h 1492408"/>
                <a:gd name="connsiteX4" fmla="*/ 632778 w 633004"/>
                <a:gd name="connsiteY4" fmla="*/ 1387766 h 1492408"/>
                <a:gd name="connsiteX5" fmla="*/ 490823 w 633004"/>
                <a:gd name="connsiteY5" fmla="*/ 1443780 h 1492408"/>
                <a:gd name="connsiteX6" fmla="*/ 329286 w 633004"/>
                <a:gd name="connsiteY6" fmla="*/ 1491988 h 1492408"/>
                <a:gd name="connsiteX7" fmla="*/ 174386 w 633004"/>
                <a:gd name="connsiteY7" fmla="*/ 99312 h 1492408"/>
                <a:gd name="connsiteX8" fmla="*/ 108548 w 633004"/>
                <a:gd name="connsiteY8" fmla="*/ 98010 h 1492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33004" h="1492408">
                  <a:moveTo>
                    <a:pt x="-227" y="61579"/>
                  </a:moveTo>
                  <a:cubicBezTo>
                    <a:pt x="46679" y="40695"/>
                    <a:pt x="163977" y="9533"/>
                    <a:pt x="277306" y="-421"/>
                  </a:cubicBezTo>
                  <a:lnTo>
                    <a:pt x="193903" y="70622"/>
                  </a:lnTo>
                  <a:cubicBezTo>
                    <a:pt x="322911" y="73224"/>
                    <a:pt x="503965" y="167036"/>
                    <a:pt x="509169" y="379382"/>
                  </a:cubicBezTo>
                  <a:cubicBezTo>
                    <a:pt x="514374" y="591728"/>
                    <a:pt x="498760" y="1253554"/>
                    <a:pt x="632778" y="1387766"/>
                  </a:cubicBezTo>
                  <a:cubicBezTo>
                    <a:pt x="608056" y="1421661"/>
                    <a:pt x="567721" y="1428167"/>
                    <a:pt x="490823" y="1443780"/>
                  </a:cubicBezTo>
                  <a:cubicBezTo>
                    <a:pt x="435909" y="1456031"/>
                    <a:pt x="381931" y="1472146"/>
                    <a:pt x="329286" y="1491988"/>
                  </a:cubicBezTo>
                  <a:cubicBezTo>
                    <a:pt x="289016" y="1382497"/>
                    <a:pt x="165278" y="501820"/>
                    <a:pt x="174386" y="99312"/>
                  </a:cubicBezTo>
                  <a:lnTo>
                    <a:pt x="108548" y="98010"/>
                  </a:lnTo>
                  <a:close/>
                </a:path>
              </a:pathLst>
            </a:custGeom>
            <a:solidFill>
              <a:srgbClr val="1760BF"/>
            </a:solidFill>
            <a:ln w="6499" cap="flat">
              <a:noFill/>
              <a:prstDash val="solid"/>
              <a:miter/>
            </a:ln>
          </p:spPr>
          <p:txBody>
            <a:bodyPr rtlCol="0" anchor="ctr"/>
            <a:lstStyle/>
            <a:p>
              <a:endParaRPr lang="fr-FR"/>
            </a:p>
          </p:txBody>
        </p:sp>
        <p:sp>
          <p:nvSpPr>
            <p:cNvPr id="169" name="Gang">
              <a:extLst>
                <a:ext uri="{FF2B5EF4-FFF2-40B4-BE49-F238E27FC236}">
                  <a16:creationId xmlns:a16="http://schemas.microsoft.com/office/drawing/2014/main" id="{E7A71CFD-5694-4CF9-ABC4-66F23A69CCA8}"/>
                </a:ext>
              </a:extLst>
            </p:cNvPr>
            <p:cNvSpPr/>
            <p:nvPr/>
          </p:nvSpPr>
          <p:spPr>
            <a:xfrm>
              <a:off x="-1129023" y="2757063"/>
              <a:ext cx="136873" cy="276167"/>
            </a:xfrm>
            <a:custGeom>
              <a:avLst/>
              <a:gdLst>
                <a:gd name="connsiteX0" fmla="*/ 42775 w 136873"/>
                <a:gd name="connsiteY0" fmla="*/ -421 h 276167"/>
                <a:gd name="connsiteX1" fmla="*/ 136588 w 136873"/>
                <a:gd name="connsiteY1" fmla="*/ 144136 h 276167"/>
                <a:gd name="connsiteX2" fmla="*/ 98789 w 136873"/>
                <a:gd name="connsiteY2" fmla="*/ 159359 h 276167"/>
                <a:gd name="connsiteX3" fmla="*/ 115054 w 136873"/>
                <a:gd name="connsiteY3" fmla="*/ 239249 h 276167"/>
                <a:gd name="connsiteX4" fmla="*/ -227 w 136873"/>
                <a:gd name="connsiteY4" fmla="*/ 275746 h 2761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873" h="276167">
                  <a:moveTo>
                    <a:pt x="42775" y="-421"/>
                  </a:moveTo>
                  <a:cubicBezTo>
                    <a:pt x="91633" y="34710"/>
                    <a:pt x="138539" y="103150"/>
                    <a:pt x="136588" y="144136"/>
                  </a:cubicBezTo>
                  <a:cubicBezTo>
                    <a:pt x="134636" y="185122"/>
                    <a:pt x="100091" y="166711"/>
                    <a:pt x="98789" y="159359"/>
                  </a:cubicBezTo>
                  <a:cubicBezTo>
                    <a:pt x="126113" y="184536"/>
                    <a:pt x="124812" y="209323"/>
                    <a:pt x="115054" y="239249"/>
                  </a:cubicBezTo>
                  <a:cubicBezTo>
                    <a:pt x="105295" y="269176"/>
                    <a:pt x="-227" y="275746"/>
                    <a:pt x="-227" y="275746"/>
                  </a:cubicBezTo>
                  <a:close/>
                </a:path>
              </a:pathLst>
            </a:custGeom>
            <a:solidFill>
              <a:srgbClr val="260801"/>
            </a:solidFill>
            <a:ln w="6499" cap="flat">
              <a:noFill/>
              <a:prstDash val="solid"/>
              <a:miter/>
            </a:ln>
          </p:spPr>
          <p:txBody>
            <a:bodyPr rtlCol="0" anchor="ctr"/>
            <a:lstStyle/>
            <a:p>
              <a:endParaRPr lang="fr-FR"/>
            </a:p>
          </p:txBody>
        </p:sp>
        <p:sp>
          <p:nvSpPr>
            <p:cNvPr id="170" name="Gang">
              <a:extLst>
                <a:ext uri="{FF2B5EF4-FFF2-40B4-BE49-F238E27FC236}">
                  <a16:creationId xmlns:a16="http://schemas.microsoft.com/office/drawing/2014/main" id="{D14BA492-FE71-4415-BAD6-DC43054A735E}"/>
                </a:ext>
              </a:extLst>
            </p:cNvPr>
            <p:cNvSpPr/>
            <p:nvPr/>
          </p:nvSpPr>
          <p:spPr>
            <a:xfrm>
              <a:off x="-1113628" y="2959495"/>
              <a:ext cx="143925" cy="192256"/>
            </a:xfrm>
            <a:custGeom>
              <a:avLst/>
              <a:gdLst>
                <a:gd name="connsiteX0" fmla="*/ 56006 w 143925"/>
                <a:gd name="connsiteY0" fmla="*/ 29010 h 192256"/>
                <a:gd name="connsiteX1" fmla="*/ 136807 w 143925"/>
                <a:gd name="connsiteY1" fmla="*/ 29010 h 192256"/>
                <a:gd name="connsiteX2" fmla="*/ 37790 w 143925"/>
                <a:gd name="connsiteY2" fmla="*/ 191652 h 192256"/>
                <a:gd name="connsiteX3" fmla="*/ 56006 w 143925"/>
                <a:gd name="connsiteY3" fmla="*/ 29010 h 192256"/>
              </a:gdLst>
              <a:ahLst/>
              <a:cxnLst>
                <a:cxn ang="0">
                  <a:pos x="connsiteX0" y="connsiteY0"/>
                </a:cxn>
                <a:cxn ang="0">
                  <a:pos x="connsiteX1" y="connsiteY1"/>
                </a:cxn>
                <a:cxn ang="0">
                  <a:pos x="connsiteX2" y="connsiteY2"/>
                </a:cxn>
                <a:cxn ang="0">
                  <a:pos x="connsiteX3" y="connsiteY3"/>
                </a:cxn>
              </a:cxnLst>
              <a:rect l="l" t="t" r="r" b="b"/>
              <a:pathLst>
                <a:path w="143925" h="192256">
                  <a:moveTo>
                    <a:pt x="56006" y="29010"/>
                  </a:moveTo>
                  <a:cubicBezTo>
                    <a:pt x="72986" y="-4820"/>
                    <a:pt x="115923" y="-15294"/>
                    <a:pt x="136807" y="29010"/>
                  </a:cubicBezTo>
                  <a:cubicBezTo>
                    <a:pt x="157690" y="73314"/>
                    <a:pt x="132903" y="185147"/>
                    <a:pt x="37790" y="191652"/>
                  </a:cubicBezTo>
                  <a:cubicBezTo>
                    <a:pt x="-57324" y="198158"/>
                    <a:pt x="56006" y="29010"/>
                    <a:pt x="56006" y="29010"/>
                  </a:cubicBezTo>
                  <a:close/>
                </a:path>
              </a:pathLst>
            </a:custGeom>
            <a:solidFill>
              <a:srgbClr val="592F25"/>
            </a:solidFill>
            <a:ln w="6499" cap="flat">
              <a:noFill/>
              <a:prstDash val="solid"/>
              <a:miter/>
            </a:ln>
          </p:spPr>
          <p:txBody>
            <a:bodyPr rtlCol="0" anchor="ctr"/>
            <a:lstStyle/>
            <a:p>
              <a:endParaRPr lang="fr-FR"/>
            </a:p>
          </p:txBody>
        </p:sp>
        <p:sp>
          <p:nvSpPr>
            <p:cNvPr id="171" name="Gang">
              <a:extLst>
                <a:ext uri="{FF2B5EF4-FFF2-40B4-BE49-F238E27FC236}">
                  <a16:creationId xmlns:a16="http://schemas.microsoft.com/office/drawing/2014/main" id="{9AA7C708-95C3-49ED-9912-FFF66D3DDC44}"/>
                </a:ext>
              </a:extLst>
            </p:cNvPr>
            <p:cNvSpPr/>
            <p:nvPr/>
          </p:nvSpPr>
          <p:spPr>
            <a:xfrm>
              <a:off x="-2191819" y="3172257"/>
              <a:ext cx="109189" cy="123160"/>
            </a:xfrm>
            <a:custGeom>
              <a:avLst/>
              <a:gdLst>
                <a:gd name="connsiteX0" fmla="*/ 62056 w 109189"/>
                <a:gd name="connsiteY0" fmla="*/ 7776 h 123160"/>
                <a:gd name="connsiteX1" fmla="*/ 838 w 109189"/>
                <a:gd name="connsiteY1" fmla="*/ 71597 h 123160"/>
                <a:gd name="connsiteX2" fmla="*/ 108963 w 109189"/>
                <a:gd name="connsiteY2" fmla="*/ 115901 h 123160"/>
              </a:gdLst>
              <a:ahLst/>
              <a:cxnLst>
                <a:cxn ang="0">
                  <a:pos x="connsiteX0" y="connsiteY0"/>
                </a:cxn>
                <a:cxn ang="0">
                  <a:pos x="connsiteX1" y="connsiteY1"/>
                </a:cxn>
                <a:cxn ang="0">
                  <a:pos x="connsiteX2" y="connsiteY2"/>
                </a:cxn>
              </a:cxnLst>
              <a:rect l="l" t="t" r="r" b="b"/>
              <a:pathLst>
                <a:path w="109189" h="123160">
                  <a:moveTo>
                    <a:pt x="62056" y="7776"/>
                  </a:moveTo>
                  <a:cubicBezTo>
                    <a:pt x="43515" y="-9139"/>
                    <a:pt x="-8270" y="-5235"/>
                    <a:pt x="838" y="71597"/>
                  </a:cubicBezTo>
                  <a:cubicBezTo>
                    <a:pt x="9946" y="148430"/>
                    <a:pt x="108963" y="115901"/>
                    <a:pt x="108963" y="115901"/>
                  </a:cubicBezTo>
                  <a:close/>
                </a:path>
              </a:pathLst>
            </a:custGeom>
            <a:solidFill>
              <a:srgbClr val="592F25"/>
            </a:solidFill>
            <a:ln w="6499" cap="flat">
              <a:noFill/>
              <a:prstDash val="solid"/>
              <a:miter/>
            </a:ln>
          </p:spPr>
          <p:txBody>
            <a:bodyPr rtlCol="0" anchor="ctr"/>
            <a:lstStyle/>
            <a:p>
              <a:endParaRPr lang="fr-FR"/>
            </a:p>
          </p:txBody>
        </p:sp>
        <p:sp>
          <p:nvSpPr>
            <p:cNvPr id="172" name="Gang">
              <a:extLst>
                <a:ext uri="{FF2B5EF4-FFF2-40B4-BE49-F238E27FC236}">
                  <a16:creationId xmlns:a16="http://schemas.microsoft.com/office/drawing/2014/main" id="{C3303585-E12A-44AD-898D-F267D65CC28E}"/>
                </a:ext>
              </a:extLst>
            </p:cNvPr>
            <p:cNvSpPr/>
            <p:nvPr/>
          </p:nvSpPr>
          <p:spPr>
            <a:xfrm>
              <a:off x="-2154465" y="2726492"/>
              <a:ext cx="1097020" cy="765744"/>
            </a:xfrm>
            <a:custGeom>
              <a:avLst/>
              <a:gdLst>
                <a:gd name="connsiteX0" fmla="*/ 1093589 w 1097020"/>
                <a:gd name="connsiteY0" fmla="*/ 24295 h 765744"/>
                <a:gd name="connsiteX1" fmla="*/ 3169 w 1097020"/>
                <a:gd name="connsiteY1" fmla="*/ 141398 h 765744"/>
                <a:gd name="connsiteX2" fmla="*/ 44220 w 1097020"/>
                <a:gd name="connsiteY2" fmla="*/ 663155 h 765744"/>
                <a:gd name="connsiteX3" fmla="*/ 581656 w 1097020"/>
                <a:gd name="connsiteY3" fmla="*/ 762823 h 765744"/>
                <a:gd name="connsiteX4" fmla="*/ 1079928 w 1097020"/>
                <a:gd name="connsiteY4" fmla="*/ 516581 h 765744"/>
                <a:gd name="connsiteX5" fmla="*/ 1093589 w 1097020"/>
                <a:gd name="connsiteY5" fmla="*/ 24295 h 765744"/>
                <a:gd name="connsiteX6" fmla="*/ 227030 w 1097020"/>
                <a:gd name="connsiteY6" fmla="*/ 468374 h 765744"/>
                <a:gd name="connsiteX7" fmla="*/ 114742 w 1097020"/>
                <a:gd name="connsiteY7" fmla="*/ 422834 h 765744"/>
                <a:gd name="connsiteX8" fmla="*/ 193656 w 1097020"/>
                <a:gd name="connsiteY8" fmla="*/ 330844 h 765744"/>
                <a:gd name="connsiteX9" fmla="*/ 305944 w 1097020"/>
                <a:gd name="connsiteY9" fmla="*/ 376384 h 765744"/>
                <a:gd name="connsiteX10" fmla="*/ 227030 w 1097020"/>
                <a:gd name="connsiteY10" fmla="*/ 468374 h 765744"/>
                <a:gd name="connsiteX11" fmla="*/ 746836 w 1097020"/>
                <a:gd name="connsiteY11" fmla="*/ 366820 h 765744"/>
                <a:gd name="connsiteX12" fmla="*/ 634547 w 1097020"/>
                <a:gd name="connsiteY12" fmla="*/ 321280 h 765744"/>
                <a:gd name="connsiteX13" fmla="*/ 713461 w 1097020"/>
                <a:gd name="connsiteY13" fmla="*/ 229290 h 765744"/>
                <a:gd name="connsiteX14" fmla="*/ 825750 w 1097020"/>
                <a:gd name="connsiteY14" fmla="*/ 274830 h 765744"/>
                <a:gd name="connsiteX15" fmla="*/ 746836 w 1097020"/>
                <a:gd name="connsiteY15" fmla="*/ 366885 h 765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97020" h="765744">
                  <a:moveTo>
                    <a:pt x="1093589" y="24295"/>
                  </a:moveTo>
                  <a:cubicBezTo>
                    <a:pt x="1089101" y="-71339"/>
                    <a:pt x="3169" y="141398"/>
                    <a:pt x="3169" y="141398"/>
                  </a:cubicBezTo>
                  <a:cubicBezTo>
                    <a:pt x="-3662" y="212960"/>
                    <a:pt x="-4638" y="534147"/>
                    <a:pt x="44220" y="663155"/>
                  </a:cubicBezTo>
                  <a:cubicBezTo>
                    <a:pt x="112660" y="702189"/>
                    <a:pt x="309978" y="780258"/>
                    <a:pt x="581656" y="762823"/>
                  </a:cubicBezTo>
                  <a:cubicBezTo>
                    <a:pt x="853334" y="745387"/>
                    <a:pt x="1058459" y="536099"/>
                    <a:pt x="1079928" y="516581"/>
                  </a:cubicBezTo>
                  <a:cubicBezTo>
                    <a:pt x="1101396" y="497064"/>
                    <a:pt x="1097818" y="119864"/>
                    <a:pt x="1093589" y="24295"/>
                  </a:cubicBezTo>
                  <a:close/>
                  <a:moveTo>
                    <a:pt x="227030" y="468374"/>
                  </a:moveTo>
                  <a:cubicBezTo>
                    <a:pt x="174269" y="481386"/>
                    <a:pt x="123980" y="460763"/>
                    <a:pt x="114742" y="422834"/>
                  </a:cubicBezTo>
                  <a:cubicBezTo>
                    <a:pt x="105503" y="384906"/>
                    <a:pt x="140764" y="343595"/>
                    <a:pt x="193656" y="330844"/>
                  </a:cubicBezTo>
                  <a:cubicBezTo>
                    <a:pt x="246547" y="318093"/>
                    <a:pt x="296706" y="338456"/>
                    <a:pt x="305944" y="376384"/>
                  </a:cubicBezTo>
                  <a:cubicBezTo>
                    <a:pt x="315182" y="414312"/>
                    <a:pt x="279856" y="455688"/>
                    <a:pt x="227030" y="468374"/>
                  </a:cubicBezTo>
                  <a:close/>
                  <a:moveTo>
                    <a:pt x="746836" y="366820"/>
                  </a:moveTo>
                  <a:cubicBezTo>
                    <a:pt x="694009" y="379832"/>
                    <a:pt x="643785" y="359144"/>
                    <a:pt x="634547" y="321280"/>
                  </a:cubicBezTo>
                  <a:cubicBezTo>
                    <a:pt x="625309" y="283417"/>
                    <a:pt x="660570" y="242106"/>
                    <a:pt x="713461" y="229290"/>
                  </a:cubicBezTo>
                  <a:cubicBezTo>
                    <a:pt x="766353" y="216474"/>
                    <a:pt x="816512" y="236901"/>
                    <a:pt x="825750" y="274830"/>
                  </a:cubicBezTo>
                  <a:cubicBezTo>
                    <a:pt x="834988" y="312758"/>
                    <a:pt x="799597" y="354069"/>
                    <a:pt x="746836" y="366885"/>
                  </a:cubicBezTo>
                  <a:close/>
                </a:path>
              </a:pathLst>
            </a:custGeom>
            <a:solidFill>
              <a:srgbClr val="592F25"/>
            </a:solidFill>
            <a:ln w="6499" cap="flat">
              <a:noFill/>
              <a:prstDash val="solid"/>
              <a:miter/>
            </a:ln>
          </p:spPr>
          <p:txBody>
            <a:bodyPr rtlCol="0" anchor="ctr"/>
            <a:lstStyle/>
            <a:p>
              <a:endParaRPr lang="fr-FR"/>
            </a:p>
          </p:txBody>
        </p:sp>
        <p:sp>
          <p:nvSpPr>
            <p:cNvPr id="173" name="Gang">
              <a:extLst>
                <a:ext uri="{FF2B5EF4-FFF2-40B4-BE49-F238E27FC236}">
                  <a16:creationId xmlns:a16="http://schemas.microsoft.com/office/drawing/2014/main" id="{609F6C38-980F-4941-B022-4820D67D2271}"/>
                </a:ext>
              </a:extLst>
            </p:cNvPr>
            <p:cNvSpPr/>
            <p:nvPr/>
          </p:nvSpPr>
          <p:spPr>
            <a:xfrm>
              <a:off x="-1500562" y="2843789"/>
              <a:ext cx="204798" cy="74510"/>
            </a:xfrm>
            <a:custGeom>
              <a:avLst/>
              <a:gdLst>
                <a:gd name="connsiteX0" fmla="*/ 32 w 204798"/>
                <a:gd name="connsiteY0" fmla="*/ 58775 h 74510"/>
                <a:gd name="connsiteX1" fmla="*/ 88639 w 204798"/>
                <a:gd name="connsiteY1" fmla="*/ 58775 h 74510"/>
                <a:gd name="connsiteX2" fmla="*/ 204571 w 204798"/>
                <a:gd name="connsiteY2" fmla="*/ 50903 h 74510"/>
                <a:gd name="connsiteX3" fmla="*/ 112060 w 204798"/>
                <a:gd name="connsiteY3" fmla="*/ 94 h 74510"/>
                <a:gd name="connsiteX4" fmla="*/ 32 w 204798"/>
                <a:gd name="connsiteY4" fmla="*/ 58775 h 745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4798" h="74510">
                  <a:moveTo>
                    <a:pt x="32" y="58775"/>
                  </a:moveTo>
                  <a:cubicBezTo>
                    <a:pt x="3740" y="83497"/>
                    <a:pt x="35227" y="74389"/>
                    <a:pt x="88639" y="58775"/>
                  </a:cubicBezTo>
                  <a:cubicBezTo>
                    <a:pt x="142051" y="43162"/>
                    <a:pt x="204571" y="50903"/>
                    <a:pt x="204571" y="50903"/>
                  </a:cubicBezTo>
                  <a:cubicBezTo>
                    <a:pt x="204571" y="50903"/>
                    <a:pt x="187591" y="-6412"/>
                    <a:pt x="112060" y="94"/>
                  </a:cubicBezTo>
                  <a:cubicBezTo>
                    <a:pt x="36528" y="6600"/>
                    <a:pt x="-3872" y="32687"/>
                    <a:pt x="32" y="58775"/>
                  </a:cubicBezTo>
                  <a:close/>
                </a:path>
              </a:pathLst>
            </a:custGeom>
            <a:solidFill>
              <a:srgbClr val="190501"/>
            </a:solidFill>
            <a:ln w="6499" cap="flat">
              <a:noFill/>
              <a:prstDash val="solid"/>
              <a:miter/>
            </a:ln>
          </p:spPr>
          <p:txBody>
            <a:bodyPr rtlCol="0" anchor="ctr"/>
            <a:lstStyle/>
            <a:p>
              <a:endParaRPr lang="fr-FR"/>
            </a:p>
          </p:txBody>
        </p:sp>
        <p:sp>
          <p:nvSpPr>
            <p:cNvPr id="174" name="Gang">
              <a:extLst>
                <a:ext uri="{FF2B5EF4-FFF2-40B4-BE49-F238E27FC236}">
                  <a16:creationId xmlns:a16="http://schemas.microsoft.com/office/drawing/2014/main" id="{6DD757E1-4B35-4161-978E-165D2E7C9F83}"/>
                </a:ext>
              </a:extLst>
            </p:cNvPr>
            <p:cNvSpPr/>
            <p:nvPr/>
          </p:nvSpPr>
          <p:spPr>
            <a:xfrm>
              <a:off x="-2124135" y="3515046"/>
              <a:ext cx="561181" cy="1545978"/>
            </a:xfrm>
            <a:custGeom>
              <a:avLst/>
              <a:gdLst>
                <a:gd name="connsiteX0" fmla="*/ 397987 w 561181"/>
                <a:gd name="connsiteY0" fmla="*/ 72634 h 1545978"/>
                <a:gd name="connsiteX1" fmla="*/ 400524 w 561181"/>
                <a:gd name="connsiteY1" fmla="*/ 49018 h 1545978"/>
                <a:gd name="connsiteX2" fmla="*/ 400524 w 561181"/>
                <a:gd name="connsiteY2" fmla="*/ 49018 h 1545978"/>
                <a:gd name="connsiteX3" fmla="*/ 560955 w 561181"/>
                <a:gd name="connsiteY3" fmla="*/ 45375 h 1545978"/>
                <a:gd name="connsiteX4" fmla="*/ 526800 w 561181"/>
                <a:gd name="connsiteY4" fmla="*/ 36462 h 1545978"/>
                <a:gd name="connsiteX5" fmla="*/ 218364 w 561181"/>
                <a:gd name="connsiteY5" fmla="*/ -360 h 1545978"/>
                <a:gd name="connsiteX6" fmla="*/ 297864 w 561181"/>
                <a:gd name="connsiteY6" fmla="*/ 72764 h 1545978"/>
                <a:gd name="connsiteX7" fmla="*/ 102693 w 561181"/>
                <a:gd name="connsiteY7" fmla="*/ 459658 h 1545978"/>
                <a:gd name="connsiteX8" fmla="*/ -227 w 561181"/>
                <a:gd name="connsiteY8" fmla="*/ 1297333 h 1545978"/>
                <a:gd name="connsiteX9" fmla="*/ 419260 w 561181"/>
                <a:gd name="connsiteY9" fmla="*/ 1544549 h 1545978"/>
                <a:gd name="connsiteX10" fmla="*/ 397987 w 561181"/>
                <a:gd name="connsiteY10" fmla="*/ 72634 h 1545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61181" h="1545978">
                  <a:moveTo>
                    <a:pt x="397987" y="72634"/>
                  </a:moveTo>
                  <a:cubicBezTo>
                    <a:pt x="398768" y="64261"/>
                    <a:pt x="399613" y="56389"/>
                    <a:pt x="400524" y="49018"/>
                  </a:cubicBezTo>
                  <a:lnTo>
                    <a:pt x="400524" y="49018"/>
                  </a:lnTo>
                  <a:lnTo>
                    <a:pt x="560955" y="45375"/>
                  </a:lnTo>
                  <a:cubicBezTo>
                    <a:pt x="551521" y="42382"/>
                    <a:pt x="539941" y="39390"/>
                    <a:pt x="526800" y="36462"/>
                  </a:cubicBezTo>
                  <a:cubicBezTo>
                    <a:pt x="436891" y="16294"/>
                    <a:pt x="274053" y="-1596"/>
                    <a:pt x="218364" y="-360"/>
                  </a:cubicBezTo>
                  <a:cubicBezTo>
                    <a:pt x="218364" y="-360"/>
                    <a:pt x="273077" y="32168"/>
                    <a:pt x="297864" y="72764"/>
                  </a:cubicBezTo>
                  <a:cubicBezTo>
                    <a:pt x="244452" y="75366"/>
                    <a:pt x="102693" y="161307"/>
                    <a:pt x="102693" y="459658"/>
                  </a:cubicBezTo>
                  <a:cubicBezTo>
                    <a:pt x="102693" y="758010"/>
                    <a:pt x="135222" y="1114913"/>
                    <a:pt x="-227" y="1297333"/>
                  </a:cubicBezTo>
                  <a:cubicBezTo>
                    <a:pt x="64830" y="1383338"/>
                    <a:pt x="184795" y="1560489"/>
                    <a:pt x="419260" y="1544549"/>
                  </a:cubicBezTo>
                  <a:cubicBezTo>
                    <a:pt x="411453" y="1468888"/>
                    <a:pt x="367410" y="393495"/>
                    <a:pt x="397987" y="72634"/>
                  </a:cubicBezTo>
                  <a:close/>
                </a:path>
              </a:pathLst>
            </a:custGeom>
            <a:solidFill>
              <a:srgbClr val="1760BF"/>
            </a:solidFill>
            <a:ln w="6499" cap="flat">
              <a:noFill/>
              <a:prstDash val="solid"/>
              <a:miter/>
            </a:ln>
          </p:spPr>
          <p:txBody>
            <a:bodyPr rtlCol="0" anchor="ctr"/>
            <a:lstStyle/>
            <a:p>
              <a:endParaRPr lang="fr-FR"/>
            </a:p>
          </p:txBody>
        </p:sp>
        <p:sp>
          <p:nvSpPr>
            <p:cNvPr id="175" name="Gang">
              <a:extLst>
                <a:ext uri="{FF2B5EF4-FFF2-40B4-BE49-F238E27FC236}">
                  <a16:creationId xmlns:a16="http://schemas.microsoft.com/office/drawing/2014/main" id="{50756712-13E5-4453-8D06-CF6CD94E2BA0}"/>
                </a:ext>
              </a:extLst>
            </p:cNvPr>
            <p:cNvSpPr/>
            <p:nvPr/>
          </p:nvSpPr>
          <p:spPr>
            <a:xfrm>
              <a:off x="-1711934" y="4816807"/>
              <a:ext cx="490595" cy="172373"/>
            </a:xfrm>
            <a:custGeom>
              <a:avLst/>
              <a:gdLst>
                <a:gd name="connsiteX0" fmla="*/ 488156 w 490595"/>
                <a:gd name="connsiteY0" fmla="*/ 58417 h 172373"/>
                <a:gd name="connsiteX1" fmla="*/ 474559 w 490595"/>
                <a:gd name="connsiteY1" fmla="*/ 64012 h 172373"/>
                <a:gd name="connsiteX2" fmla="*/ 467663 w 490595"/>
                <a:gd name="connsiteY2" fmla="*/ 66744 h 172373"/>
                <a:gd name="connsiteX3" fmla="*/ 465972 w 490595"/>
                <a:gd name="connsiteY3" fmla="*/ 67460 h 172373"/>
                <a:gd name="connsiteX4" fmla="*/ 464800 w 490595"/>
                <a:gd name="connsiteY4" fmla="*/ 67915 h 172373"/>
                <a:gd name="connsiteX5" fmla="*/ 462719 w 490595"/>
                <a:gd name="connsiteY5" fmla="*/ 68631 h 172373"/>
                <a:gd name="connsiteX6" fmla="*/ 461613 w 490595"/>
                <a:gd name="connsiteY6" fmla="*/ 62711 h 172373"/>
                <a:gd name="connsiteX7" fmla="*/ 459986 w 490595"/>
                <a:gd name="connsiteY7" fmla="*/ 54773 h 172373"/>
                <a:gd name="connsiteX8" fmla="*/ 456733 w 490595"/>
                <a:gd name="connsiteY8" fmla="*/ 38835 h 172373"/>
                <a:gd name="connsiteX9" fmla="*/ 449577 w 490595"/>
                <a:gd name="connsiteY9" fmla="*/ 7412 h 172373"/>
                <a:gd name="connsiteX10" fmla="*/ 441770 w 490595"/>
                <a:gd name="connsiteY10" fmla="*/ 6826 h 172373"/>
                <a:gd name="connsiteX11" fmla="*/ 448276 w 490595"/>
                <a:gd name="connsiteY11" fmla="*/ 38900 h 172373"/>
                <a:gd name="connsiteX12" fmla="*/ 452570 w 490595"/>
                <a:gd name="connsiteY12" fmla="*/ 53017 h 172373"/>
                <a:gd name="connsiteX13" fmla="*/ 303849 w 490595"/>
                <a:gd name="connsiteY13" fmla="*/ 90620 h 172373"/>
                <a:gd name="connsiteX14" fmla="*/ 292074 w 490595"/>
                <a:gd name="connsiteY14" fmla="*/ 95499 h 172373"/>
                <a:gd name="connsiteX15" fmla="*/ 285243 w 490595"/>
                <a:gd name="connsiteY15" fmla="*/ 47162 h 172373"/>
                <a:gd name="connsiteX16" fmla="*/ 284137 w 490595"/>
                <a:gd name="connsiteY16" fmla="*/ 47162 h 172373"/>
                <a:gd name="connsiteX17" fmla="*/ 290057 w 490595"/>
                <a:gd name="connsiteY17" fmla="*/ 111113 h 172373"/>
                <a:gd name="connsiteX18" fmla="*/ 291164 w 490595"/>
                <a:gd name="connsiteY18" fmla="*/ 143642 h 172373"/>
                <a:gd name="connsiteX19" fmla="*/ 291164 w 490595"/>
                <a:gd name="connsiteY19" fmla="*/ 151578 h 172373"/>
                <a:gd name="connsiteX20" fmla="*/ 290578 w 490595"/>
                <a:gd name="connsiteY20" fmla="*/ 153140 h 172373"/>
                <a:gd name="connsiteX21" fmla="*/ 287715 w 490595"/>
                <a:gd name="connsiteY21" fmla="*/ 154246 h 172373"/>
                <a:gd name="connsiteX22" fmla="*/ 272492 w 490595"/>
                <a:gd name="connsiteY22" fmla="*/ 159060 h 172373"/>
                <a:gd name="connsiteX23" fmla="*/ 241135 w 490595"/>
                <a:gd name="connsiteY23" fmla="*/ 164004 h 172373"/>
                <a:gd name="connsiteX24" fmla="*/ 237296 w 490595"/>
                <a:gd name="connsiteY24" fmla="*/ 164004 h 172373"/>
                <a:gd name="connsiteX25" fmla="*/ 237296 w 490595"/>
                <a:gd name="connsiteY25" fmla="*/ 164004 h 172373"/>
                <a:gd name="connsiteX26" fmla="*/ 237296 w 490595"/>
                <a:gd name="connsiteY26" fmla="*/ 163549 h 172373"/>
                <a:gd name="connsiteX27" fmla="*/ 237296 w 490595"/>
                <a:gd name="connsiteY27" fmla="*/ 162508 h 172373"/>
                <a:gd name="connsiteX28" fmla="*/ 236906 w 490595"/>
                <a:gd name="connsiteY28" fmla="*/ 158540 h 172373"/>
                <a:gd name="connsiteX29" fmla="*/ 235214 w 490595"/>
                <a:gd name="connsiteY29" fmla="*/ 142406 h 172373"/>
                <a:gd name="connsiteX30" fmla="*/ 228123 w 490595"/>
                <a:gd name="connsiteY30" fmla="*/ 78650 h 172373"/>
                <a:gd name="connsiteX31" fmla="*/ 219926 w 490595"/>
                <a:gd name="connsiteY31" fmla="*/ 72599 h 172373"/>
                <a:gd name="connsiteX32" fmla="*/ 222528 w 490595"/>
                <a:gd name="connsiteY32" fmla="*/ 103696 h 172373"/>
                <a:gd name="connsiteX33" fmla="*/ 217519 w 490595"/>
                <a:gd name="connsiteY33" fmla="*/ 102786 h 172373"/>
                <a:gd name="connsiteX34" fmla="*/ 82135 w 490595"/>
                <a:gd name="connsiteY34" fmla="*/ 104867 h 172373"/>
                <a:gd name="connsiteX35" fmla="*/ 80509 w 490595"/>
                <a:gd name="connsiteY35" fmla="*/ 92897 h 172373"/>
                <a:gd name="connsiteX36" fmla="*/ 77061 w 490595"/>
                <a:gd name="connsiteY36" fmla="*/ 66874 h 172373"/>
                <a:gd name="connsiteX37" fmla="*/ 75955 w 490595"/>
                <a:gd name="connsiteY37" fmla="*/ 66874 h 172373"/>
                <a:gd name="connsiteX38" fmla="*/ 77646 w 490595"/>
                <a:gd name="connsiteY38" fmla="*/ 93808 h 172373"/>
                <a:gd name="connsiteX39" fmla="*/ 78427 w 490595"/>
                <a:gd name="connsiteY39" fmla="*/ 107405 h 172373"/>
                <a:gd name="connsiteX40" fmla="*/ 78817 w 490595"/>
                <a:gd name="connsiteY40" fmla="*/ 113910 h 172373"/>
                <a:gd name="connsiteX41" fmla="*/ 78817 w 490595"/>
                <a:gd name="connsiteY41" fmla="*/ 117294 h 172373"/>
                <a:gd name="connsiteX42" fmla="*/ 78817 w 490595"/>
                <a:gd name="connsiteY42" fmla="*/ 119180 h 172373"/>
                <a:gd name="connsiteX43" fmla="*/ 77581 w 490595"/>
                <a:gd name="connsiteY43" fmla="*/ 119570 h 172373"/>
                <a:gd name="connsiteX44" fmla="*/ 75824 w 490595"/>
                <a:gd name="connsiteY44" fmla="*/ 120091 h 172373"/>
                <a:gd name="connsiteX45" fmla="*/ 71401 w 490595"/>
                <a:gd name="connsiteY45" fmla="*/ 121587 h 172373"/>
                <a:gd name="connsiteX46" fmla="*/ 62488 w 490595"/>
                <a:gd name="connsiteY46" fmla="*/ 124515 h 172373"/>
                <a:gd name="connsiteX47" fmla="*/ 53575 w 490595"/>
                <a:gd name="connsiteY47" fmla="*/ 127507 h 172373"/>
                <a:gd name="connsiteX48" fmla="*/ 51298 w 490595"/>
                <a:gd name="connsiteY48" fmla="*/ 128223 h 172373"/>
                <a:gd name="connsiteX49" fmla="*/ 50192 w 490595"/>
                <a:gd name="connsiteY49" fmla="*/ 128613 h 172373"/>
                <a:gd name="connsiteX50" fmla="*/ 50257 w 490595"/>
                <a:gd name="connsiteY50" fmla="*/ 128613 h 172373"/>
                <a:gd name="connsiteX51" fmla="*/ 49086 w 490595"/>
                <a:gd name="connsiteY51" fmla="*/ 128613 h 172373"/>
                <a:gd name="connsiteX52" fmla="*/ 49086 w 490595"/>
                <a:gd name="connsiteY52" fmla="*/ 128093 h 172373"/>
                <a:gd name="connsiteX53" fmla="*/ 49086 w 490595"/>
                <a:gd name="connsiteY53" fmla="*/ 126336 h 172373"/>
                <a:gd name="connsiteX54" fmla="*/ 48500 w 490595"/>
                <a:gd name="connsiteY54" fmla="*/ 119440 h 172373"/>
                <a:gd name="connsiteX55" fmla="*/ 47329 w 490595"/>
                <a:gd name="connsiteY55" fmla="*/ 105648 h 172373"/>
                <a:gd name="connsiteX56" fmla="*/ 44662 w 490595"/>
                <a:gd name="connsiteY56" fmla="*/ 78259 h 172373"/>
                <a:gd name="connsiteX57" fmla="*/ 36790 w 490595"/>
                <a:gd name="connsiteY57" fmla="*/ 75136 h 172373"/>
                <a:gd name="connsiteX58" fmla="*/ 38417 w 490595"/>
                <a:gd name="connsiteY58" fmla="*/ 102200 h 172373"/>
                <a:gd name="connsiteX59" fmla="*/ 358 w 490595"/>
                <a:gd name="connsiteY59" fmla="*/ 104737 h 172373"/>
                <a:gd name="connsiteX60" fmla="*/ -227 w 490595"/>
                <a:gd name="connsiteY60" fmla="*/ 105323 h 172373"/>
                <a:gd name="connsiteX61" fmla="*/ 358 w 490595"/>
                <a:gd name="connsiteY61" fmla="*/ 105909 h 172373"/>
                <a:gd name="connsiteX62" fmla="*/ 39393 w 490595"/>
                <a:gd name="connsiteY62" fmla="*/ 110072 h 172373"/>
                <a:gd name="connsiteX63" fmla="*/ 40303 w 490595"/>
                <a:gd name="connsiteY63" fmla="*/ 118855 h 172373"/>
                <a:gd name="connsiteX64" fmla="*/ 42841 w 490595"/>
                <a:gd name="connsiteY64" fmla="*/ 139673 h 172373"/>
                <a:gd name="connsiteX65" fmla="*/ 51428 w 490595"/>
                <a:gd name="connsiteY65" fmla="*/ 136355 h 172373"/>
                <a:gd name="connsiteX66" fmla="*/ 56763 w 490595"/>
                <a:gd name="connsiteY66" fmla="*/ 134273 h 172373"/>
                <a:gd name="connsiteX67" fmla="*/ 65481 w 490595"/>
                <a:gd name="connsiteY67" fmla="*/ 130695 h 172373"/>
                <a:gd name="connsiteX68" fmla="*/ 74133 w 490595"/>
                <a:gd name="connsiteY68" fmla="*/ 127117 h 172373"/>
                <a:gd name="connsiteX69" fmla="*/ 78492 w 490595"/>
                <a:gd name="connsiteY69" fmla="*/ 125295 h 172373"/>
                <a:gd name="connsiteX70" fmla="*/ 84998 w 490595"/>
                <a:gd name="connsiteY70" fmla="*/ 122693 h 172373"/>
                <a:gd name="connsiteX71" fmla="*/ 84282 w 490595"/>
                <a:gd name="connsiteY71" fmla="*/ 116838 h 172373"/>
                <a:gd name="connsiteX72" fmla="*/ 83826 w 490595"/>
                <a:gd name="connsiteY72" fmla="*/ 113325 h 172373"/>
                <a:gd name="connsiteX73" fmla="*/ 82851 w 490595"/>
                <a:gd name="connsiteY73" fmla="*/ 106429 h 172373"/>
                <a:gd name="connsiteX74" fmla="*/ 82851 w 490595"/>
                <a:gd name="connsiteY74" fmla="*/ 105909 h 172373"/>
                <a:gd name="connsiteX75" fmla="*/ 214461 w 490595"/>
                <a:gd name="connsiteY75" fmla="*/ 110072 h 172373"/>
                <a:gd name="connsiteX76" fmla="*/ 223634 w 490595"/>
                <a:gd name="connsiteY76" fmla="*/ 109161 h 172373"/>
                <a:gd name="connsiteX77" fmla="*/ 226497 w 490595"/>
                <a:gd name="connsiteY77" fmla="*/ 136225 h 172373"/>
                <a:gd name="connsiteX78" fmla="*/ 228514 w 490595"/>
                <a:gd name="connsiteY78" fmla="*/ 152945 h 172373"/>
                <a:gd name="connsiteX79" fmla="*/ 229554 w 490595"/>
                <a:gd name="connsiteY79" fmla="*/ 161337 h 172373"/>
                <a:gd name="connsiteX80" fmla="*/ 230335 w 490595"/>
                <a:gd name="connsiteY80" fmla="*/ 167062 h 172373"/>
                <a:gd name="connsiteX81" fmla="*/ 230921 w 490595"/>
                <a:gd name="connsiteY81" fmla="*/ 171095 h 172373"/>
                <a:gd name="connsiteX82" fmla="*/ 232417 w 490595"/>
                <a:gd name="connsiteY82" fmla="*/ 171876 h 172373"/>
                <a:gd name="connsiteX83" fmla="*/ 234434 w 490595"/>
                <a:gd name="connsiteY83" fmla="*/ 171876 h 172373"/>
                <a:gd name="connsiteX84" fmla="*/ 245493 w 490595"/>
                <a:gd name="connsiteY84" fmla="*/ 171421 h 172373"/>
                <a:gd name="connsiteX85" fmla="*/ 254276 w 490595"/>
                <a:gd name="connsiteY85" fmla="*/ 170250 h 172373"/>
                <a:gd name="connsiteX86" fmla="*/ 271516 w 490595"/>
                <a:gd name="connsiteY86" fmla="*/ 166412 h 172373"/>
                <a:gd name="connsiteX87" fmla="*/ 288171 w 490595"/>
                <a:gd name="connsiteY87" fmla="*/ 160752 h 172373"/>
                <a:gd name="connsiteX88" fmla="*/ 292204 w 490595"/>
                <a:gd name="connsiteY88" fmla="*/ 159060 h 172373"/>
                <a:gd name="connsiteX89" fmla="*/ 295262 w 490595"/>
                <a:gd name="connsiteY89" fmla="*/ 157759 h 172373"/>
                <a:gd name="connsiteX90" fmla="*/ 297018 w 490595"/>
                <a:gd name="connsiteY90" fmla="*/ 157043 h 172373"/>
                <a:gd name="connsiteX91" fmla="*/ 297799 w 490595"/>
                <a:gd name="connsiteY91" fmla="*/ 156588 h 172373"/>
                <a:gd name="connsiteX92" fmla="*/ 297799 w 490595"/>
                <a:gd name="connsiteY92" fmla="*/ 155677 h 172373"/>
                <a:gd name="connsiteX93" fmla="*/ 297799 w 490595"/>
                <a:gd name="connsiteY93" fmla="*/ 149171 h 172373"/>
                <a:gd name="connsiteX94" fmla="*/ 297799 w 490595"/>
                <a:gd name="connsiteY94" fmla="*/ 144878 h 172373"/>
                <a:gd name="connsiteX95" fmla="*/ 295132 w 490595"/>
                <a:gd name="connsiteY95" fmla="*/ 110918 h 172373"/>
                <a:gd name="connsiteX96" fmla="*/ 293831 w 490595"/>
                <a:gd name="connsiteY96" fmla="*/ 99077 h 172373"/>
                <a:gd name="connsiteX97" fmla="*/ 303199 w 490595"/>
                <a:gd name="connsiteY97" fmla="*/ 98492 h 172373"/>
                <a:gd name="connsiteX98" fmla="*/ 454261 w 490595"/>
                <a:gd name="connsiteY98" fmla="*/ 53863 h 172373"/>
                <a:gd name="connsiteX99" fmla="*/ 454651 w 490595"/>
                <a:gd name="connsiteY99" fmla="*/ 55034 h 172373"/>
                <a:gd name="connsiteX100" fmla="*/ 461157 w 490595"/>
                <a:gd name="connsiteY100" fmla="*/ 74551 h 172373"/>
                <a:gd name="connsiteX101" fmla="*/ 477357 w 490595"/>
                <a:gd name="connsiteY101" fmla="*/ 65833 h 172373"/>
                <a:gd name="connsiteX102" fmla="*/ 490368 w 490595"/>
                <a:gd name="connsiteY102" fmla="*/ 59328 h 172373"/>
                <a:gd name="connsiteX103" fmla="*/ 488156 w 490595"/>
                <a:gd name="connsiteY103" fmla="*/ 58417 h 172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490595" h="172373">
                  <a:moveTo>
                    <a:pt x="488156" y="58417"/>
                  </a:moveTo>
                  <a:lnTo>
                    <a:pt x="474559" y="64012"/>
                  </a:lnTo>
                  <a:lnTo>
                    <a:pt x="467663" y="66744"/>
                  </a:lnTo>
                  <a:lnTo>
                    <a:pt x="465972" y="67460"/>
                  </a:lnTo>
                  <a:lnTo>
                    <a:pt x="464800" y="67915"/>
                  </a:lnTo>
                  <a:lnTo>
                    <a:pt x="462719" y="68631"/>
                  </a:lnTo>
                  <a:cubicBezTo>
                    <a:pt x="462329" y="66679"/>
                    <a:pt x="462263" y="65898"/>
                    <a:pt x="461613" y="62711"/>
                  </a:cubicBezTo>
                  <a:lnTo>
                    <a:pt x="459986" y="54773"/>
                  </a:lnTo>
                  <a:cubicBezTo>
                    <a:pt x="458880" y="49439"/>
                    <a:pt x="457774" y="44104"/>
                    <a:pt x="456733" y="38835"/>
                  </a:cubicBezTo>
                  <a:cubicBezTo>
                    <a:pt x="454456" y="28230"/>
                    <a:pt x="452180" y="17756"/>
                    <a:pt x="449577" y="7412"/>
                  </a:cubicBezTo>
                  <a:cubicBezTo>
                    <a:pt x="446975" y="-2932"/>
                    <a:pt x="440664" y="-2932"/>
                    <a:pt x="441770" y="6826"/>
                  </a:cubicBezTo>
                  <a:cubicBezTo>
                    <a:pt x="443110" y="17671"/>
                    <a:pt x="445283" y="28393"/>
                    <a:pt x="448276" y="38900"/>
                  </a:cubicBezTo>
                  <a:cubicBezTo>
                    <a:pt x="449577" y="43584"/>
                    <a:pt x="451073" y="48333"/>
                    <a:pt x="452570" y="53017"/>
                  </a:cubicBezTo>
                  <a:cubicBezTo>
                    <a:pt x="403517" y="65573"/>
                    <a:pt x="352512" y="77283"/>
                    <a:pt x="303849" y="90620"/>
                  </a:cubicBezTo>
                  <a:cubicBezTo>
                    <a:pt x="299673" y="91550"/>
                    <a:pt x="295685" y="93203"/>
                    <a:pt x="292074" y="95499"/>
                  </a:cubicBezTo>
                  <a:cubicBezTo>
                    <a:pt x="290187" y="78780"/>
                    <a:pt x="287911" y="62580"/>
                    <a:pt x="285243" y="47162"/>
                  </a:cubicBezTo>
                  <a:cubicBezTo>
                    <a:pt x="284397" y="42217"/>
                    <a:pt x="283422" y="42348"/>
                    <a:pt x="284137" y="47162"/>
                  </a:cubicBezTo>
                  <a:cubicBezTo>
                    <a:pt x="287130" y="68240"/>
                    <a:pt x="288886" y="89644"/>
                    <a:pt x="290057" y="111113"/>
                  </a:cubicBezTo>
                  <a:cubicBezTo>
                    <a:pt x="290578" y="121847"/>
                    <a:pt x="290968" y="132647"/>
                    <a:pt x="291164" y="143642"/>
                  </a:cubicBezTo>
                  <a:lnTo>
                    <a:pt x="291164" y="151578"/>
                  </a:lnTo>
                  <a:cubicBezTo>
                    <a:pt x="291164" y="152164"/>
                    <a:pt x="291164" y="153140"/>
                    <a:pt x="290578" y="153140"/>
                  </a:cubicBezTo>
                  <a:lnTo>
                    <a:pt x="287715" y="154246"/>
                  </a:lnTo>
                  <a:cubicBezTo>
                    <a:pt x="282706" y="156067"/>
                    <a:pt x="277632" y="157694"/>
                    <a:pt x="272492" y="159060"/>
                  </a:cubicBezTo>
                  <a:cubicBezTo>
                    <a:pt x="262239" y="161805"/>
                    <a:pt x="251732" y="163458"/>
                    <a:pt x="241135" y="164004"/>
                  </a:cubicBezTo>
                  <a:lnTo>
                    <a:pt x="237296" y="164004"/>
                  </a:lnTo>
                  <a:cubicBezTo>
                    <a:pt x="237296" y="164004"/>
                    <a:pt x="237296" y="164004"/>
                    <a:pt x="237296" y="164004"/>
                  </a:cubicBezTo>
                  <a:lnTo>
                    <a:pt x="237296" y="163549"/>
                  </a:lnTo>
                  <a:cubicBezTo>
                    <a:pt x="237354" y="163204"/>
                    <a:pt x="237354" y="162853"/>
                    <a:pt x="237296" y="162508"/>
                  </a:cubicBezTo>
                  <a:lnTo>
                    <a:pt x="236906" y="158540"/>
                  </a:lnTo>
                  <a:lnTo>
                    <a:pt x="235214" y="142406"/>
                  </a:lnTo>
                  <a:cubicBezTo>
                    <a:pt x="232957" y="121021"/>
                    <a:pt x="230595" y="99773"/>
                    <a:pt x="228123" y="78650"/>
                  </a:cubicBezTo>
                  <a:cubicBezTo>
                    <a:pt x="224545" y="47943"/>
                    <a:pt x="218104" y="46121"/>
                    <a:pt x="219926" y="72599"/>
                  </a:cubicBezTo>
                  <a:cubicBezTo>
                    <a:pt x="220642" y="82683"/>
                    <a:pt x="221487" y="93092"/>
                    <a:pt x="222528" y="103696"/>
                  </a:cubicBezTo>
                  <a:cubicBezTo>
                    <a:pt x="220889" y="103241"/>
                    <a:pt x="219210" y="102935"/>
                    <a:pt x="217519" y="102786"/>
                  </a:cubicBezTo>
                  <a:cubicBezTo>
                    <a:pt x="176207" y="98622"/>
                    <a:pt x="123967" y="103501"/>
                    <a:pt x="82135" y="104867"/>
                  </a:cubicBezTo>
                  <a:cubicBezTo>
                    <a:pt x="81615" y="100834"/>
                    <a:pt x="81029" y="96800"/>
                    <a:pt x="80509" y="92897"/>
                  </a:cubicBezTo>
                  <a:cubicBezTo>
                    <a:pt x="79273" y="83854"/>
                    <a:pt x="78102" y="75136"/>
                    <a:pt x="77061" y="66874"/>
                  </a:cubicBezTo>
                  <a:cubicBezTo>
                    <a:pt x="76735" y="64012"/>
                    <a:pt x="75759" y="64077"/>
                    <a:pt x="75955" y="66874"/>
                  </a:cubicBezTo>
                  <a:cubicBezTo>
                    <a:pt x="76475" y="75787"/>
                    <a:pt x="77061" y="84830"/>
                    <a:pt x="77646" y="93808"/>
                  </a:cubicBezTo>
                  <a:lnTo>
                    <a:pt x="78427" y="107405"/>
                  </a:lnTo>
                  <a:lnTo>
                    <a:pt x="78817" y="113910"/>
                  </a:lnTo>
                  <a:lnTo>
                    <a:pt x="78817" y="117294"/>
                  </a:lnTo>
                  <a:lnTo>
                    <a:pt x="78817" y="119180"/>
                  </a:lnTo>
                  <a:lnTo>
                    <a:pt x="77581" y="119570"/>
                  </a:lnTo>
                  <a:lnTo>
                    <a:pt x="75824" y="120091"/>
                  </a:lnTo>
                  <a:lnTo>
                    <a:pt x="71401" y="121587"/>
                  </a:lnTo>
                  <a:lnTo>
                    <a:pt x="62488" y="124515"/>
                  </a:lnTo>
                  <a:lnTo>
                    <a:pt x="53575" y="127507"/>
                  </a:lnTo>
                  <a:lnTo>
                    <a:pt x="51298" y="128223"/>
                  </a:lnTo>
                  <a:lnTo>
                    <a:pt x="50192" y="128613"/>
                  </a:lnTo>
                  <a:lnTo>
                    <a:pt x="50257" y="128613"/>
                  </a:lnTo>
                  <a:lnTo>
                    <a:pt x="49086" y="128613"/>
                  </a:lnTo>
                  <a:lnTo>
                    <a:pt x="49086" y="128093"/>
                  </a:lnTo>
                  <a:cubicBezTo>
                    <a:pt x="49145" y="127507"/>
                    <a:pt x="49145" y="126922"/>
                    <a:pt x="49086" y="126336"/>
                  </a:cubicBezTo>
                  <a:lnTo>
                    <a:pt x="48500" y="119440"/>
                  </a:lnTo>
                  <a:lnTo>
                    <a:pt x="47329" y="105648"/>
                  </a:lnTo>
                  <a:cubicBezTo>
                    <a:pt x="46419" y="96475"/>
                    <a:pt x="45508" y="87302"/>
                    <a:pt x="44662" y="78259"/>
                  </a:cubicBezTo>
                  <a:cubicBezTo>
                    <a:pt x="42775" y="60759"/>
                    <a:pt x="36465" y="59913"/>
                    <a:pt x="36790" y="75136"/>
                  </a:cubicBezTo>
                  <a:cubicBezTo>
                    <a:pt x="36790" y="83854"/>
                    <a:pt x="37571" y="92897"/>
                    <a:pt x="38417" y="102200"/>
                  </a:cubicBezTo>
                  <a:cubicBezTo>
                    <a:pt x="26511" y="99077"/>
                    <a:pt x="12394" y="103501"/>
                    <a:pt x="358" y="104737"/>
                  </a:cubicBezTo>
                  <a:cubicBezTo>
                    <a:pt x="33" y="104737"/>
                    <a:pt x="-227" y="104998"/>
                    <a:pt x="-227" y="105323"/>
                  </a:cubicBezTo>
                  <a:cubicBezTo>
                    <a:pt x="-227" y="105648"/>
                    <a:pt x="33" y="105909"/>
                    <a:pt x="358" y="105909"/>
                  </a:cubicBezTo>
                  <a:cubicBezTo>
                    <a:pt x="13370" y="107080"/>
                    <a:pt x="26381" y="109682"/>
                    <a:pt x="39393" y="110072"/>
                  </a:cubicBezTo>
                  <a:cubicBezTo>
                    <a:pt x="39393" y="113000"/>
                    <a:pt x="39978" y="115927"/>
                    <a:pt x="40303" y="118855"/>
                  </a:cubicBezTo>
                  <a:lnTo>
                    <a:pt x="42841" y="139673"/>
                  </a:lnTo>
                  <a:lnTo>
                    <a:pt x="51428" y="136355"/>
                  </a:lnTo>
                  <a:lnTo>
                    <a:pt x="56763" y="134273"/>
                  </a:lnTo>
                  <a:lnTo>
                    <a:pt x="65481" y="130695"/>
                  </a:lnTo>
                  <a:lnTo>
                    <a:pt x="74133" y="127117"/>
                  </a:lnTo>
                  <a:lnTo>
                    <a:pt x="78492" y="125295"/>
                  </a:lnTo>
                  <a:lnTo>
                    <a:pt x="84998" y="122693"/>
                  </a:lnTo>
                  <a:lnTo>
                    <a:pt x="84282" y="116838"/>
                  </a:lnTo>
                  <a:lnTo>
                    <a:pt x="83826" y="113325"/>
                  </a:lnTo>
                  <a:lnTo>
                    <a:pt x="82851" y="106429"/>
                  </a:lnTo>
                  <a:lnTo>
                    <a:pt x="82851" y="105909"/>
                  </a:lnTo>
                  <a:cubicBezTo>
                    <a:pt x="126244" y="107080"/>
                    <a:pt x="171133" y="109747"/>
                    <a:pt x="214461" y="110072"/>
                  </a:cubicBezTo>
                  <a:cubicBezTo>
                    <a:pt x="217545" y="110189"/>
                    <a:pt x="220635" y="109883"/>
                    <a:pt x="223634" y="109161"/>
                  </a:cubicBezTo>
                  <a:cubicBezTo>
                    <a:pt x="224480" y="118074"/>
                    <a:pt x="225456" y="127117"/>
                    <a:pt x="226497" y="136225"/>
                  </a:cubicBezTo>
                  <a:cubicBezTo>
                    <a:pt x="227212" y="141755"/>
                    <a:pt x="227863" y="147350"/>
                    <a:pt x="228514" y="152945"/>
                  </a:cubicBezTo>
                  <a:cubicBezTo>
                    <a:pt x="228904" y="155742"/>
                    <a:pt x="229229" y="158540"/>
                    <a:pt x="229554" y="161337"/>
                  </a:cubicBezTo>
                  <a:lnTo>
                    <a:pt x="230335" y="167062"/>
                  </a:lnTo>
                  <a:cubicBezTo>
                    <a:pt x="230335" y="168493"/>
                    <a:pt x="230725" y="169794"/>
                    <a:pt x="230921" y="171095"/>
                  </a:cubicBezTo>
                  <a:cubicBezTo>
                    <a:pt x="231116" y="172397"/>
                    <a:pt x="231766" y="171811"/>
                    <a:pt x="232417" y="171876"/>
                  </a:cubicBezTo>
                  <a:lnTo>
                    <a:pt x="234434" y="171876"/>
                  </a:lnTo>
                  <a:cubicBezTo>
                    <a:pt x="238129" y="171922"/>
                    <a:pt x="241818" y="171772"/>
                    <a:pt x="245493" y="171421"/>
                  </a:cubicBezTo>
                  <a:cubicBezTo>
                    <a:pt x="248486" y="171115"/>
                    <a:pt x="251413" y="170725"/>
                    <a:pt x="254276" y="170250"/>
                  </a:cubicBezTo>
                  <a:cubicBezTo>
                    <a:pt x="260086" y="169274"/>
                    <a:pt x="265843" y="167992"/>
                    <a:pt x="271516" y="166412"/>
                  </a:cubicBezTo>
                  <a:cubicBezTo>
                    <a:pt x="277176" y="164785"/>
                    <a:pt x="282706" y="162898"/>
                    <a:pt x="288171" y="160752"/>
                  </a:cubicBezTo>
                  <a:lnTo>
                    <a:pt x="292204" y="159060"/>
                  </a:lnTo>
                  <a:lnTo>
                    <a:pt x="295262" y="157759"/>
                  </a:lnTo>
                  <a:lnTo>
                    <a:pt x="297018" y="157043"/>
                  </a:lnTo>
                  <a:cubicBezTo>
                    <a:pt x="297018" y="157043"/>
                    <a:pt x="297604" y="157043"/>
                    <a:pt x="297799" y="156588"/>
                  </a:cubicBezTo>
                  <a:lnTo>
                    <a:pt x="297799" y="155677"/>
                  </a:lnTo>
                  <a:lnTo>
                    <a:pt x="297799" y="149171"/>
                  </a:lnTo>
                  <a:lnTo>
                    <a:pt x="297799" y="144878"/>
                  </a:lnTo>
                  <a:cubicBezTo>
                    <a:pt x="297084" y="133428"/>
                    <a:pt x="296173" y="122043"/>
                    <a:pt x="295132" y="110918"/>
                  </a:cubicBezTo>
                  <a:cubicBezTo>
                    <a:pt x="294742" y="106949"/>
                    <a:pt x="294286" y="102981"/>
                    <a:pt x="293831" y="99077"/>
                  </a:cubicBezTo>
                  <a:cubicBezTo>
                    <a:pt x="296966" y="99416"/>
                    <a:pt x="300135" y="99214"/>
                    <a:pt x="303199" y="98492"/>
                  </a:cubicBezTo>
                  <a:cubicBezTo>
                    <a:pt x="350560" y="89449"/>
                    <a:pt x="407290" y="68436"/>
                    <a:pt x="454261" y="53863"/>
                  </a:cubicBezTo>
                  <a:lnTo>
                    <a:pt x="454651" y="55034"/>
                  </a:lnTo>
                  <a:cubicBezTo>
                    <a:pt x="456538" y="60954"/>
                    <a:pt x="457840" y="64532"/>
                    <a:pt x="461157" y="74551"/>
                  </a:cubicBezTo>
                  <a:cubicBezTo>
                    <a:pt x="469810" y="70127"/>
                    <a:pt x="472737" y="68045"/>
                    <a:pt x="477357" y="65833"/>
                  </a:cubicBezTo>
                  <a:lnTo>
                    <a:pt x="490368" y="59328"/>
                  </a:lnTo>
                  <a:cubicBezTo>
                    <a:pt x="490238" y="58547"/>
                    <a:pt x="489848" y="57701"/>
                    <a:pt x="488156" y="58417"/>
                  </a:cubicBezTo>
                  <a:close/>
                </a:path>
              </a:pathLst>
            </a:custGeom>
            <a:solidFill>
              <a:srgbClr val="181D30"/>
            </a:solidFill>
            <a:ln w="6499" cap="flat">
              <a:noFill/>
              <a:prstDash val="solid"/>
              <a:miter/>
            </a:ln>
          </p:spPr>
          <p:txBody>
            <a:bodyPr rtlCol="0" anchor="ctr"/>
            <a:lstStyle/>
            <a:p>
              <a:endParaRPr lang="fr-FR"/>
            </a:p>
          </p:txBody>
        </p:sp>
        <p:sp>
          <p:nvSpPr>
            <p:cNvPr id="176" name="Gang">
              <a:extLst>
                <a:ext uri="{FF2B5EF4-FFF2-40B4-BE49-F238E27FC236}">
                  <a16:creationId xmlns:a16="http://schemas.microsoft.com/office/drawing/2014/main" id="{DB72E352-BACD-404C-9E6B-172CF05321A7}"/>
                </a:ext>
              </a:extLst>
            </p:cNvPr>
            <p:cNvSpPr/>
            <p:nvPr/>
          </p:nvSpPr>
          <p:spPr>
            <a:xfrm>
              <a:off x="-1469395" y="4886712"/>
              <a:ext cx="32496" cy="31629"/>
            </a:xfrm>
            <a:custGeom>
              <a:avLst/>
              <a:gdLst>
                <a:gd name="connsiteX0" fmla="*/ 25073 w 32496"/>
                <a:gd name="connsiteY0" fmla="*/ 18178 h 31629"/>
                <a:gd name="connsiteX1" fmla="*/ 13819 w 32496"/>
                <a:gd name="connsiteY1" fmla="*/ 22537 h 31629"/>
                <a:gd name="connsiteX2" fmla="*/ 6792 w 32496"/>
                <a:gd name="connsiteY2" fmla="*/ 12648 h 31629"/>
                <a:gd name="connsiteX3" fmla="*/ 16551 w 32496"/>
                <a:gd name="connsiteY3" fmla="*/ 3345 h 31629"/>
                <a:gd name="connsiteX4" fmla="*/ 24033 w 32496"/>
                <a:gd name="connsiteY4" fmla="*/ 5947 h 31629"/>
                <a:gd name="connsiteX5" fmla="*/ 27936 w 32496"/>
                <a:gd name="connsiteY5" fmla="*/ 13039 h 31629"/>
                <a:gd name="connsiteX6" fmla="*/ 29042 w 32496"/>
                <a:gd name="connsiteY6" fmla="*/ 13039 h 31629"/>
                <a:gd name="connsiteX7" fmla="*/ 25529 w 32496"/>
                <a:gd name="connsiteY7" fmla="*/ 4321 h 31629"/>
                <a:gd name="connsiteX8" fmla="*/ 16941 w 32496"/>
                <a:gd name="connsiteY8" fmla="*/ -298 h 31629"/>
                <a:gd name="connsiteX9" fmla="*/ 417 w 32496"/>
                <a:gd name="connsiteY9" fmla="*/ 10501 h 31629"/>
                <a:gd name="connsiteX10" fmla="*/ 1198 w 32496"/>
                <a:gd name="connsiteY10" fmla="*/ 21626 h 31629"/>
                <a:gd name="connsiteX11" fmla="*/ 23668 w 32496"/>
                <a:gd name="connsiteY11" fmla="*/ 29557 h 31629"/>
                <a:gd name="connsiteX12" fmla="*/ 30669 w 32496"/>
                <a:gd name="connsiteY12" fmla="*/ 23318 h 31629"/>
                <a:gd name="connsiteX13" fmla="*/ 32165 w 32496"/>
                <a:gd name="connsiteY13" fmla="*/ 16812 h 31629"/>
                <a:gd name="connsiteX14" fmla="*/ 30148 w 32496"/>
                <a:gd name="connsiteY14" fmla="*/ 14210 h 31629"/>
                <a:gd name="connsiteX15" fmla="*/ 25073 w 32496"/>
                <a:gd name="connsiteY15" fmla="*/ 18178 h 31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2496" h="31629">
                  <a:moveTo>
                    <a:pt x="25073" y="18178"/>
                  </a:moveTo>
                  <a:cubicBezTo>
                    <a:pt x="22569" y="21802"/>
                    <a:pt x="18106" y="23532"/>
                    <a:pt x="13819" y="22537"/>
                  </a:cubicBezTo>
                  <a:cubicBezTo>
                    <a:pt x="9388" y="21386"/>
                    <a:pt x="6422" y="17215"/>
                    <a:pt x="6792" y="12648"/>
                  </a:cubicBezTo>
                  <a:cubicBezTo>
                    <a:pt x="7157" y="7496"/>
                    <a:pt x="11386" y="3469"/>
                    <a:pt x="16551" y="3345"/>
                  </a:cubicBezTo>
                  <a:cubicBezTo>
                    <a:pt x="19284" y="3254"/>
                    <a:pt x="21951" y="4178"/>
                    <a:pt x="24033" y="5947"/>
                  </a:cubicBezTo>
                  <a:cubicBezTo>
                    <a:pt x="26160" y="7756"/>
                    <a:pt x="27546" y="10274"/>
                    <a:pt x="27936" y="13039"/>
                  </a:cubicBezTo>
                  <a:cubicBezTo>
                    <a:pt x="27936" y="14340"/>
                    <a:pt x="29042" y="14470"/>
                    <a:pt x="29042" y="13039"/>
                  </a:cubicBezTo>
                  <a:cubicBezTo>
                    <a:pt x="28918" y="9812"/>
                    <a:pt x="27676" y="6735"/>
                    <a:pt x="25529" y="4321"/>
                  </a:cubicBezTo>
                  <a:cubicBezTo>
                    <a:pt x="23285" y="1836"/>
                    <a:pt x="20253" y="203"/>
                    <a:pt x="16941" y="-298"/>
                  </a:cubicBezTo>
                  <a:cubicBezTo>
                    <a:pt x="9531" y="-1241"/>
                    <a:pt x="2531" y="3332"/>
                    <a:pt x="417" y="10501"/>
                  </a:cubicBezTo>
                  <a:cubicBezTo>
                    <a:pt x="-656" y="14184"/>
                    <a:pt x="-383" y="18133"/>
                    <a:pt x="1198" y="21626"/>
                  </a:cubicBezTo>
                  <a:cubicBezTo>
                    <a:pt x="5212" y="30018"/>
                    <a:pt x="15276" y="33571"/>
                    <a:pt x="23668" y="29557"/>
                  </a:cubicBezTo>
                  <a:cubicBezTo>
                    <a:pt x="26544" y="28184"/>
                    <a:pt x="28970" y="26017"/>
                    <a:pt x="30669" y="23318"/>
                  </a:cubicBezTo>
                  <a:cubicBezTo>
                    <a:pt x="31976" y="21418"/>
                    <a:pt x="32516" y="19089"/>
                    <a:pt x="32165" y="16812"/>
                  </a:cubicBezTo>
                  <a:cubicBezTo>
                    <a:pt x="32054" y="15628"/>
                    <a:pt x="31267" y="14613"/>
                    <a:pt x="30148" y="14210"/>
                  </a:cubicBezTo>
                  <a:cubicBezTo>
                    <a:pt x="28391" y="13950"/>
                    <a:pt x="26830" y="15771"/>
                    <a:pt x="25073" y="18178"/>
                  </a:cubicBezTo>
                  <a:close/>
                </a:path>
              </a:pathLst>
            </a:custGeom>
            <a:solidFill>
              <a:srgbClr val="181D30"/>
            </a:solidFill>
            <a:ln w="6499" cap="flat">
              <a:noFill/>
              <a:prstDash val="solid"/>
              <a:miter/>
            </a:ln>
          </p:spPr>
          <p:txBody>
            <a:bodyPr rtlCol="0" anchor="ctr"/>
            <a:lstStyle/>
            <a:p>
              <a:endParaRPr lang="fr-FR"/>
            </a:p>
          </p:txBody>
        </p:sp>
        <p:sp>
          <p:nvSpPr>
            <p:cNvPr id="177" name="Gang">
              <a:extLst>
                <a:ext uri="{FF2B5EF4-FFF2-40B4-BE49-F238E27FC236}">
                  <a16:creationId xmlns:a16="http://schemas.microsoft.com/office/drawing/2014/main" id="{961CA93C-D725-481B-AC2D-B77AC5FB57D6}"/>
                </a:ext>
              </a:extLst>
            </p:cNvPr>
            <p:cNvSpPr/>
            <p:nvPr/>
          </p:nvSpPr>
          <p:spPr>
            <a:xfrm>
              <a:off x="-2061876" y="2959105"/>
              <a:ext cx="200741" cy="74905"/>
            </a:xfrm>
            <a:custGeom>
              <a:avLst/>
              <a:gdLst>
                <a:gd name="connsiteX0" fmla="*/ 200408 w 200741"/>
                <a:gd name="connsiteY0" fmla="*/ 34084 h 74905"/>
                <a:gd name="connsiteX1" fmla="*/ 114338 w 200741"/>
                <a:gd name="connsiteY1" fmla="*/ 54967 h 74905"/>
                <a:gd name="connsiteX2" fmla="*/ -227 w 200741"/>
                <a:gd name="connsiteY2" fmla="*/ 74484 h 74905"/>
                <a:gd name="connsiteX3" fmla="*/ 77841 w 200741"/>
                <a:gd name="connsiteY3" fmla="*/ 3312 h 74905"/>
                <a:gd name="connsiteX4" fmla="*/ 200408 w 200741"/>
                <a:gd name="connsiteY4" fmla="*/ 34084 h 749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0741" h="74905">
                  <a:moveTo>
                    <a:pt x="200408" y="34084"/>
                  </a:moveTo>
                  <a:cubicBezTo>
                    <a:pt x="202621" y="59001"/>
                    <a:pt x="169897" y="57569"/>
                    <a:pt x="114338" y="54967"/>
                  </a:cubicBezTo>
                  <a:cubicBezTo>
                    <a:pt x="58779" y="52365"/>
                    <a:pt x="-227" y="74484"/>
                    <a:pt x="-227" y="74484"/>
                  </a:cubicBezTo>
                  <a:cubicBezTo>
                    <a:pt x="-227" y="74484"/>
                    <a:pt x="2765" y="14762"/>
                    <a:pt x="77841" y="3312"/>
                  </a:cubicBezTo>
                  <a:cubicBezTo>
                    <a:pt x="152917" y="-8138"/>
                    <a:pt x="198067" y="8061"/>
                    <a:pt x="200408" y="34084"/>
                  </a:cubicBezTo>
                  <a:close/>
                </a:path>
              </a:pathLst>
            </a:custGeom>
            <a:solidFill>
              <a:srgbClr val="190501"/>
            </a:solidFill>
            <a:ln w="6499" cap="flat">
              <a:noFill/>
              <a:prstDash val="solid"/>
              <a:miter/>
            </a:ln>
          </p:spPr>
          <p:txBody>
            <a:bodyPr rtlCol="0" anchor="ctr"/>
            <a:lstStyle/>
            <a:p>
              <a:endParaRPr lang="fr-FR"/>
            </a:p>
          </p:txBody>
        </p:sp>
        <p:sp>
          <p:nvSpPr>
            <p:cNvPr id="178" name="Gang">
              <a:extLst>
                <a:ext uri="{FF2B5EF4-FFF2-40B4-BE49-F238E27FC236}">
                  <a16:creationId xmlns:a16="http://schemas.microsoft.com/office/drawing/2014/main" id="{E231D8A4-A3E0-427C-8E56-22A1C0CEE07D}"/>
                </a:ext>
              </a:extLst>
            </p:cNvPr>
            <p:cNvSpPr/>
            <p:nvPr/>
          </p:nvSpPr>
          <p:spPr>
            <a:xfrm>
              <a:off x="-1769705" y="3248014"/>
              <a:ext cx="372321" cy="153519"/>
            </a:xfrm>
            <a:custGeom>
              <a:avLst/>
              <a:gdLst>
                <a:gd name="connsiteX0" fmla="*/ 289407 w 372321"/>
                <a:gd name="connsiteY0" fmla="*/ 3581 h 153519"/>
                <a:gd name="connsiteX1" fmla="*/ 185901 w 372321"/>
                <a:gd name="connsiteY1" fmla="*/ 76316 h 153519"/>
                <a:gd name="connsiteX2" fmla="*/ 39262 w 372321"/>
                <a:gd name="connsiteY2" fmla="*/ 86399 h 153519"/>
                <a:gd name="connsiteX3" fmla="*/ -227 w 372321"/>
                <a:gd name="connsiteY3" fmla="*/ 111771 h 153519"/>
                <a:gd name="connsiteX4" fmla="*/ 372094 w 372321"/>
                <a:gd name="connsiteY4" fmla="*/ -62 h 153519"/>
                <a:gd name="connsiteX5" fmla="*/ 289407 w 372321"/>
                <a:gd name="connsiteY5" fmla="*/ 3581 h 153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2321" h="153519">
                  <a:moveTo>
                    <a:pt x="289407" y="3581"/>
                  </a:moveTo>
                  <a:cubicBezTo>
                    <a:pt x="266897" y="24270"/>
                    <a:pt x="226952" y="57644"/>
                    <a:pt x="185901" y="76316"/>
                  </a:cubicBezTo>
                  <a:cubicBezTo>
                    <a:pt x="137173" y="98500"/>
                    <a:pt x="77841" y="96548"/>
                    <a:pt x="39262" y="86399"/>
                  </a:cubicBezTo>
                  <a:cubicBezTo>
                    <a:pt x="25588" y="94030"/>
                    <a:pt x="12401" y="102508"/>
                    <a:pt x="-227" y="111771"/>
                  </a:cubicBezTo>
                  <a:cubicBezTo>
                    <a:pt x="178550" y="226402"/>
                    <a:pt x="338069" y="73973"/>
                    <a:pt x="372094" y="-62"/>
                  </a:cubicBezTo>
                  <a:cubicBezTo>
                    <a:pt x="344477" y="-1102"/>
                    <a:pt x="316822" y="121"/>
                    <a:pt x="289407" y="3581"/>
                  </a:cubicBezTo>
                  <a:close/>
                </a:path>
              </a:pathLst>
            </a:custGeom>
            <a:solidFill>
              <a:srgbClr val="190501"/>
            </a:solidFill>
            <a:ln w="6499" cap="flat">
              <a:noFill/>
              <a:prstDash val="solid"/>
              <a:miter/>
            </a:ln>
          </p:spPr>
          <p:txBody>
            <a:bodyPr rtlCol="0" anchor="ctr"/>
            <a:lstStyle/>
            <a:p>
              <a:endParaRPr lang="fr-FR"/>
            </a:p>
          </p:txBody>
        </p:sp>
        <p:sp>
          <p:nvSpPr>
            <p:cNvPr id="179" name="Gang">
              <a:extLst>
                <a:ext uri="{FF2B5EF4-FFF2-40B4-BE49-F238E27FC236}">
                  <a16:creationId xmlns:a16="http://schemas.microsoft.com/office/drawing/2014/main" id="{2C251380-509F-49B9-978F-DBE3F3832B2A}"/>
                </a:ext>
              </a:extLst>
            </p:cNvPr>
            <p:cNvSpPr/>
            <p:nvPr/>
          </p:nvSpPr>
          <p:spPr>
            <a:xfrm>
              <a:off x="-1730020" y="3252016"/>
              <a:ext cx="250143" cy="90069"/>
            </a:xfrm>
            <a:custGeom>
              <a:avLst/>
              <a:gdLst>
                <a:gd name="connsiteX0" fmla="*/ 146411 w 250143"/>
                <a:gd name="connsiteY0" fmla="*/ 72313 h 90069"/>
                <a:gd name="connsiteX1" fmla="*/ 249917 w 250143"/>
                <a:gd name="connsiteY1" fmla="*/ -421 h 90069"/>
                <a:gd name="connsiteX2" fmla="*/ -227 w 250143"/>
                <a:gd name="connsiteY2" fmla="*/ 82397 h 90069"/>
                <a:gd name="connsiteX3" fmla="*/ 146411 w 250143"/>
                <a:gd name="connsiteY3" fmla="*/ 72313 h 90069"/>
              </a:gdLst>
              <a:ahLst/>
              <a:cxnLst>
                <a:cxn ang="0">
                  <a:pos x="connsiteX0" y="connsiteY0"/>
                </a:cxn>
                <a:cxn ang="0">
                  <a:pos x="connsiteX1" y="connsiteY1"/>
                </a:cxn>
                <a:cxn ang="0">
                  <a:pos x="connsiteX2" y="connsiteY2"/>
                </a:cxn>
                <a:cxn ang="0">
                  <a:pos x="connsiteX3" y="connsiteY3"/>
                </a:cxn>
              </a:cxnLst>
              <a:rect l="l" t="t" r="r" b="b"/>
              <a:pathLst>
                <a:path w="250143" h="90069">
                  <a:moveTo>
                    <a:pt x="146411" y="72313"/>
                  </a:moveTo>
                  <a:cubicBezTo>
                    <a:pt x="187462" y="53642"/>
                    <a:pt x="227407" y="20268"/>
                    <a:pt x="249917" y="-421"/>
                  </a:cubicBezTo>
                  <a:cubicBezTo>
                    <a:pt x="162077" y="11238"/>
                    <a:pt x="77217" y="39336"/>
                    <a:pt x="-227" y="82397"/>
                  </a:cubicBezTo>
                  <a:cubicBezTo>
                    <a:pt x="38156" y="92481"/>
                    <a:pt x="97488" y="94498"/>
                    <a:pt x="146411" y="72313"/>
                  </a:cubicBezTo>
                  <a:close/>
                </a:path>
              </a:pathLst>
            </a:custGeom>
            <a:solidFill>
              <a:srgbClr val="FFFFFE"/>
            </a:solidFill>
            <a:ln w="6499" cap="flat">
              <a:noFill/>
              <a:prstDash val="solid"/>
              <a:miter/>
            </a:ln>
          </p:spPr>
          <p:txBody>
            <a:bodyPr rtlCol="0" anchor="ctr"/>
            <a:lstStyle/>
            <a:p>
              <a:endParaRPr lang="fr-FR"/>
            </a:p>
          </p:txBody>
        </p:sp>
        <p:sp>
          <p:nvSpPr>
            <p:cNvPr id="180" name="Gang">
              <a:extLst>
                <a:ext uri="{FF2B5EF4-FFF2-40B4-BE49-F238E27FC236}">
                  <a16:creationId xmlns:a16="http://schemas.microsoft.com/office/drawing/2014/main" id="{617DB80D-94C6-4D1A-8CFE-23DE527FB25D}"/>
                </a:ext>
              </a:extLst>
            </p:cNvPr>
            <p:cNvSpPr/>
            <p:nvPr/>
          </p:nvSpPr>
          <p:spPr>
            <a:xfrm>
              <a:off x="-1671013" y="3421425"/>
              <a:ext cx="216314" cy="187185"/>
            </a:xfrm>
            <a:custGeom>
              <a:avLst/>
              <a:gdLst>
                <a:gd name="connsiteX0" fmla="*/ -227 w 216314"/>
                <a:gd name="connsiteY0" fmla="*/ 70361 h 187185"/>
                <a:gd name="connsiteX1" fmla="*/ 8946 w 216314"/>
                <a:gd name="connsiteY1" fmla="*/ 163783 h 187185"/>
                <a:gd name="connsiteX2" fmla="*/ 216087 w 216314"/>
                <a:gd name="connsiteY2" fmla="*/ 163783 h 187185"/>
                <a:gd name="connsiteX3" fmla="*/ 216087 w 216314"/>
                <a:gd name="connsiteY3" fmla="*/ -421 h 187185"/>
              </a:gdLst>
              <a:ahLst/>
              <a:cxnLst>
                <a:cxn ang="0">
                  <a:pos x="connsiteX0" y="connsiteY0"/>
                </a:cxn>
                <a:cxn ang="0">
                  <a:pos x="connsiteX1" y="connsiteY1"/>
                </a:cxn>
                <a:cxn ang="0">
                  <a:pos x="connsiteX2" y="connsiteY2"/>
                </a:cxn>
                <a:cxn ang="0">
                  <a:pos x="connsiteX3" y="connsiteY3"/>
                </a:cxn>
              </a:cxnLst>
              <a:rect l="l" t="t" r="r" b="b"/>
              <a:pathLst>
                <a:path w="216314" h="187185">
                  <a:moveTo>
                    <a:pt x="-227" y="70361"/>
                  </a:moveTo>
                  <a:lnTo>
                    <a:pt x="8946" y="163783"/>
                  </a:lnTo>
                  <a:cubicBezTo>
                    <a:pt x="74595" y="194425"/>
                    <a:pt x="150438" y="194425"/>
                    <a:pt x="216087" y="163783"/>
                  </a:cubicBezTo>
                  <a:lnTo>
                    <a:pt x="216087" y="-421"/>
                  </a:lnTo>
                  <a:close/>
                </a:path>
              </a:pathLst>
            </a:custGeom>
            <a:solidFill>
              <a:srgbClr val="592F25"/>
            </a:solidFill>
            <a:ln w="6499" cap="flat">
              <a:noFill/>
              <a:prstDash val="solid"/>
              <a:miter/>
            </a:ln>
          </p:spPr>
          <p:txBody>
            <a:bodyPr rtlCol="0" anchor="ctr"/>
            <a:lstStyle/>
            <a:p>
              <a:endParaRPr lang="fr-FR"/>
            </a:p>
          </p:txBody>
        </p:sp>
        <p:sp>
          <p:nvSpPr>
            <p:cNvPr id="181" name="Gang">
              <a:extLst>
                <a:ext uri="{FF2B5EF4-FFF2-40B4-BE49-F238E27FC236}">
                  <a16:creationId xmlns:a16="http://schemas.microsoft.com/office/drawing/2014/main" id="{1851FF1E-11CE-403E-BD9D-FC87E6753A84}"/>
                </a:ext>
              </a:extLst>
            </p:cNvPr>
            <p:cNvSpPr/>
            <p:nvPr/>
          </p:nvSpPr>
          <p:spPr>
            <a:xfrm>
              <a:off x="-1725921" y="3551844"/>
              <a:ext cx="308304" cy="91348"/>
            </a:xfrm>
            <a:custGeom>
              <a:avLst/>
              <a:gdLst>
                <a:gd name="connsiteX0" fmla="*/ 2310 w 308304"/>
                <a:gd name="connsiteY0" fmla="*/ 12220 h 91348"/>
                <a:gd name="connsiteX1" fmla="*/ -227 w 308304"/>
                <a:gd name="connsiteY1" fmla="*/ 35836 h 91348"/>
                <a:gd name="connsiteX2" fmla="*/ 308078 w 308304"/>
                <a:gd name="connsiteY2" fmla="*/ 38568 h 91348"/>
                <a:gd name="connsiteX3" fmla="*/ 181087 w 308304"/>
                <a:gd name="connsiteY3" fmla="*/ 770 h 91348"/>
                <a:gd name="connsiteX4" fmla="*/ 128651 w 308304"/>
                <a:gd name="connsiteY4" fmla="*/ -336 h 91348"/>
                <a:gd name="connsiteX5" fmla="*/ 162806 w 308304"/>
                <a:gd name="connsiteY5" fmla="*/ 8577 h 91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8304" h="91348">
                  <a:moveTo>
                    <a:pt x="2310" y="12220"/>
                  </a:moveTo>
                  <a:cubicBezTo>
                    <a:pt x="1399" y="19552"/>
                    <a:pt x="553" y="27424"/>
                    <a:pt x="-227" y="35836"/>
                  </a:cubicBezTo>
                  <a:cubicBezTo>
                    <a:pt x="94235" y="131405"/>
                    <a:pt x="262082" y="82677"/>
                    <a:pt x="308078" y="38568"/>
                  </a:cubicBezTo>
                  <a:cubicBezTo>
                    <a:pt x="308078" y="38568"/>
                    <a:pt x="293115" y="7276"/>
                    <a:pt x="181087" y="770"/>
                  </a:cubicBezTo>
                  <a:cubicBezTo>
                    <a:pt x="162806" y="-270"/>
                    <a:pt x="145240" y="-596"/>
                    <a:pt x="128651" y="-336"/>
                  </a:cubicBezTo>
                  <a:cubicBezTo>
                    <a:pt x="141662" y="2592"/>
                    <a:pt x="153372" y="5584"/>
                    <a:pt x="162806" y="8577"/>
                  </a:cubicBezTo>
                  <a:close/>
                </a:path>
              </a:pathLst>
            </a:custGeom>
            <a:solidFill>
              <a:srgbClr val="592F25"/>
            </a:solidFill>
            <a:ln w="6499" cap="flat">
              <a:noFill/>
              <a:prstDash val="solid"/>
              <a:miter/>
            </a:ln>
          </p:spPr>
          <p:txBody>
            <a:bodyPr rtlCol="0" anchor="ctr"/>
            <a:lstStyle/>
            <a:p>
              <a:endParaRPr lang="fr-FR"/>
            </a:p>
          </p:txBody>
        </p:sp>
        <p:sp>
          <p:nvSpPr>
            <p:cNvPr id="182" name="Gang">
              <a:extLst>
                <a:ext uri="{FF2B5EF4-FFF2-40B4-BE49-F238E27FC236}">
                  <a16:creationId xmlns:a16="http://schemas.microsoft.com/office/drawing/2014/main" id="{E0631221-6068-4E7E-BFE0-FD0C6E09A910}"/>
                </a:ext>
              </a:extLst>
            </p:cNvPr>
            <p:cNvSpPr/>
            <p:nvPr/>
          </p:nvSpPr>
          <p:spPr>
            <a:xfrm>
              <a:off x="-1761549" y="2973724"/>
              <a:ext cx="62691" cy="271203"/>
            </a:xfrm>
            <a:custGeom>
              <a:avLst/>
              <a:gdLst>
                <a:gd name="connsiteX0" fmla="*/ 52836 w 62691"/>
                <a:gd name="connsiteY0" fmla="*/ 6454 h 271203"/>
                <a:gd name="connsiteX1" fmla="*/ 59993 w 62691"/>
                <a:gd name="connsiteY1" fmla="*/ 183279 h 271203"/>
                <a:gd name="connsiteX2" fmla="*/ 61359 w 62691"/>
                <a:gd name="connsiteY2" fmla="*/ 209822 h 271203"/>
                <a:gd name="connsiteX3" fmla="*/ 62465 w 62691"/>
                <a:gd name="connsiteY3" fmla="*/ 227388 h 271203"/>
                <a:gd name="connsiteX4" fmla="*/ 47827 w 62691"/>
                <a:gd name="connsiteY4" fmla="*/ 216458 h 271203"/>
                <a:gd name="connsiteX5" fmla="*/ 36052 w 62691"/>
                <a:gd name="connsiteY5" fmla="*/ 210473 h 271203"/>
                <a:gd name="connsiteX6" fmla="*/ 24732 w 62691"/>
                <a:gd name="connsiteY6" fmla="*/ 209887 h 271203"/>
                <a:gd name="connsiteX7" fmla="*/ 15689 w 62691"/>
                <a:gd name="connsiteY7" fmla="*/ 216393 h 271203"/>
                <a:gd name="connsiteX8" fmla="*/ 11265 w 62691"/>
                <a:gd name="connsiteY8" fmla="*/ 225761 h 271203"/>
                <a:gd name="connsiteX9" fmla="*/ 14127 w 62691"/>
                <a:gd name="connsiteY9" fmla="*/ 237276 h 271203"/>
                <a:gd name="connsiteX10" fmla="*/ 22325 w 62691"/>
                <a:gd name="connsiteY10" fmla="*/ 249312 h 271203"/>
                <a:gd name="connsiteX11" fmla="*/ 32864 w 62691"/>
                <a:gd name="connsiteY11" fmla="*/ 260176 h 271203"/>
                <a:gd name="connsiteX12" fmla="*/ 46396 w 62691"/>
                <a:gd name="connsiteY12" fmla="*/ 269544 h 271203"/>
                <a:gd name="connsiteX13" fmla="*/ 45875 w 62691"/>
                <a:gd name="connsiteY13" fmla="*/ 270781 h 271203"/>
                <a:gd name="connsiteX14" fmla="*/ 29091 w 62691"/>
                <a:gd name="connsiteY14" fmla="*/ 264275 h 271203"/>
                <a:gd name="connsiteX15" fmla="*/ 15364 w 62691"/>
                <a:gd name="connsiteY15" fmla="*/ 254126 h 271203"/>
                <a:gd name="connsiteX16" fmla="*/ 4304 w 62691"/>
                <a:gd name="connsiteY16" fmla="*/ 241115 h 271203"/>
                <a:gd name="connsiteX17" fmla="*/ -185 w 62691"/>
                <a:gd name="connsiteY17" fmla="*/ 223809 h 271203"/>
                <a:gd name="connsiteX18" fmla="*/ 7362 w 62691"/>
                <a:gd name="connsiteY18" fmla="*/ 207545 h 271203"/>
                <a:gd name="connsiteX19" fmla="*/ 22390 w 62691"/>
                <a:gd name="connsiteY19" fmla="*/ 198112 h 271203"/>
                <a:gd name="connsiteX20" fmla="*/ 40150 w 62691"/>
                <a:gd name="connsiteY20" fmla="*/ 199283 h 271203"/>
                <a:gd name="connsiteX21" fmla="*/ 55504 w 62691"/>
                <a:gd name="connsiteY21" fmla="*/ 207545 h 271203"/>
                <a:gd name="connsiteX22" fmla="*/ 49974 w 62691"/>
                <a:gd name="connsiteY22" fmla="*/ 210278 h 271203"/>
                <a:gd name="connsiteX23" fmla="*/ 47632 w 62691"/>
                <a:gd name="connsiteY23" fmla="*/ 170137 h 271203"/>
                <a:gd name="connsiteX24" fmla="*/ 41126 w 62691"/>
                <a:gd name="connsiteY24" fmla="*/ 78537 h 271203"/>
                <a:gd name="connsiteX25" fmla="*/ 38003 w 62691"/>
                <a:gd name="connsiteY25" fmla="*/ 31046 h 271203"/>
                <a:gd name="connsiteX26" fmla="*/ 39695 w 62691"/>
                <a:gd name="connsiteY26" fmla="*/ 2941 h 271203"/>
                <a:gd name="connsiteX27" fmla="*/ 49356 w 62691"/>
                <a:gd name="connsiteY27" fmla="*/ 612 h 271203"/>
                <a:gd name="connsiteX28" fmla="*/ 52706 w 62691"/>
                <a:gd name="connsiteY28" fmla="*/ 6258 h 2712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62691" h="271203">
                  <a:moveTo>
                    <a:pt x="52836" y="6454"/>
                  </a:moveTo>
                  <a:cubicBezTo>
                    <a:pt x="54268" y="65395"/>
                    <a:pt x="57716" y="124272"/>
                    <a:pt x="59993" y="183279"/>
                  </a:cubicBezTo>
                  <a:cubicBezTo>
                    <a:pt x="59993" y="191931"/>
                    <a:pt x="60578" y="200909"/>
                    <a:pt x="61359" y="209822"/>
                  </a:cubicBezTo>
                  <a:lnTo>
                    <a:pt x="62465" y="227388"/>
                  </a:lnTo>
                  <a:lnTo>
                    <a:pt x="47827" y="216458"/>
                  </a:lnTo>
                  <a:cubicBezTo>
                    <a:pt x="44281" y="213791"/>
                    <a:pt x="40293" y="211767"/>
                    <a:pt x="36052" y="210473"/>
                  </a:cubicBezTo>
                  <a:cubicBezTo>
                    <a:pt x="32422" y="209165"/>
                    <a:pt x="28479" y="208957"/>
                    <a:pt x="24732" y="209887"/>
                  </a:cubicBezTo>
                  <a:cubicBezTo>
                    <a:pt x="21102" y="211045"/>
                    <a:pt x="17940" y="213322"/>
                    <a:pt x="15689" y="216393"/>
                  </a:cubicBezTo>
                  <a:cubicBezTo>
                    <a:pt x="13171" y="218904"/>
                    <a:pt x="11603" y="222222"/>
                    <a:pt x="11265" y="225761"/>
                  </a:cubicBezTo>
                  <a:cubicBezTo>
                    <a:pt x="11193" y="229782"/>
                    <a:pt x="12176" y="233757"/>
                    <a:pt x="14127" y="237276"/>
                  </a:cubicBezTo>
                  <a:cubicBezTo>
                    <a:pt x="16404" y="241583"/>
                    <a:pt x="19156" y="245617"/>
                    <a:pt x="22325" y="249312"/>
                  </a:cubicBezTo>
                  <a:cubicBezTo>
                    <a:pt x="25610" y="253144"/>
                    <a:pt x="29129" y="256774"/>
                    <a:pt x="32864" y="260176"/>
                  </a:cubicBezTo>
                  <a:cubicBezTo>
                    <a:pt x="36826" y="264028"/>
                    <a:pt x="41399" y="267189"/>
                    <a:pt x="46396" y="269544"/>
                  </a:cubicBezTo>
                  <a:cubicBezTo>
                    <a:pt x="47241" y="269544"/>
                    <a:pt x="46981" y="270846"/>
                    <a:pt x="45875" y="270781"/>
                  </a:cubicBezTo>
                  <a:cubicBezTo>
                    <a:pt x="39922" y="269675"/>
                    <a:pt x="34230" y="267469"/>
                    <a:pt x="29091" y="264275"/>
                  </a:cubicBezTo>
                  <a:cubicBezTo>
                    <a:pt x="24153" y="261412"/>
                    <a:pt x="19547" y="258003"/>
                    <a:pt x="15364" y="254126"/>
                  </a:cubicBezTo>
                  <a:cubicBezTo>
                    <a:pt x="11063" y="250353"/>
                    <a:pt x="7335" y="245968"/>
                    <a:pt x="4304" y="241115"/>
                  </a:cubicBezTo>
                  <a:cubicBezTo>
                    <a:pt x="1057" y="235949"/>
                    <a:pt x="-510" y="229905"/>
                    <a:pt x="-185" y="223809"/>
                  </a:cubicBezTo>
                  <a:cubicBezTo>
                    <a:pt x="465" y="217707"/>
                    <a:pt x="3120" y="211989"/>
                    <a:pt x="7362" y="207545"/>
                  </a:cubicBezTo>
                  <a:cubicBezTo>
                    <a:pt x="11271" y="202919"/>
                    <a:pt x="16521" y="199621"/>
                    <a:pt x="22390" y="198112"/>
                  </a:cubicBezTo>
                  <a:cubicBezTo>
                    <a:pt x="28304" y="196869"/>
                    <a:pt x="34451" y="197273"/>
                    <a:pt x="40150" y="199283"/>
                  </a:cubicBezTo>
                  <a:cubicBezTo>
                    <a:pt x="45687" y="201169"/>
                    <a:pt x="50878" y="203961"/>
                    <a:pt x="55504" y="207545"/>
                  </a:cubicBezTo>
                  <a:lnTo>
                    <a:pt x="49974" y="210278"/>
                  </a:lnTo>
                  <a:lnTo>
                    <a:pt x="47632" y="170137"/>
                  </a:lnTo>
                  <a:cubicBezTo>
                    <a:pt x="45745" y="139625"/>
                    <a:pt x="43338" y="109049"/>
                    <a:pt x="41126" y="78537"/>
                  </a:cubicBezTo>
                  <a:lnTo>
                    <a:pt x="38003" y="31046"/>
                  </a:lnTo>
                  <a:cubicBezTo>
                    <a:pt x="36227" y="21684"/>
                    <a:pt x="36813" y="12023"/>
                    <a:pt x="39695" y="2941"/>
                  </a:cubicBezTo>
                  <a:cubicBezTo>
                    <a:pt x="41718" y="-371"/>
                    <a:pt x="46044" y="-1412"/>
                    <a:pt x="49356" y="612"/>
                  </a:cubicBezTo>
                  <a:cubicBezTo>
                    <a:pt x="51334" y="1828"/>
                    <a:pt x="52589" y="3936"/>
                    <a:pt x="52706" y="6258"/>
                  </a:cubicBezTo>
                  <a:close/>
                </a:path>
              </a:pathLst>
            </a:custGeom>
            <a:solidFill>
              <a:srgbClr val="44221B"/>
            </a:solidFill>
            <a:ln w="6499" cap="flat">
              <a:noFill/>
              <a:prstDash val="solid"/>
              <a:miter/>
            </a:ln>
          </p:spPr>
          <p:txBody>
            <a:bodyPr rtlCol="0" anchor="ctr"/>
            <a:lstStyle/>
            <a:p>
              <a:endParaRPr lang="fr-FR"/>
            </a:p>
          </p:txBody>
        </p:sp>
        <p:sp>
          <p:nvSpPr>
            <p:cNvPr id="183" name="Gang">
              <a:extLst>
                <a:ext uri="{FF2B5EF4-FFF2-40B4-BE49-F238E27FC236}">
                  <a16:creationId xmlns:a16="http://schemas.microsoft.com/office/drawing/2014/main" id="{C5F60295-053D-4864-A107-B57CA086C807}"/>
                </a:ext>
              </a:extLst>
            </p:cNvPr>
            <p:cNvSpPr/>
            <p:nvPr/>
          </p:nvSpPr>
          <p:spPr>
            <a:xfrm>
              <a:off x="-2182621" y="2244189"/>
              <a:ext cx="1168879" cy="565960"/>
            </a:xfrm>
            <a:custGeom>
              <a:avLst/>
              <a:gdLst>
                <a:gd name="connsiteX0" fmla="*/ -227 w 1168879"/>
                <a:gd name="connsiteY0" fmla="*/ 540818 h 565960"/>
                <a:gd name="connsiteX1" fmla="*/ 566485 w 1168879"/>
                <a:gd name="connsiteY1" fmla="*/ 6634 h 565960"/>
                <a:gd name="connsiteX2" fmla="*/ 1168652 w 1168879"/>
                <a:gd name="connsiteY2" fmla="*/ 399449 h 565960"/>
                <a:gd name="connsiteX3" fmla="*/ 685994 w 1168879"/>
                <a:gd name="connsiteY3" fmla="*/ 510826 h 565960"/>
                <a:gd name="connsiteX4" fmla="*/ 76280 w 1168879"/>
                <a:gd name="connsiteY4" fmla="*/ 565539 h 565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8879" h="565960">
                  <a:moveTo>
                    <a:pt x="-227" y="540818"/>
                  </a:moveTo>
                  <a:cubicBezTo>
                    <a:pt x="27422" y="397692"/>
                    <a:pt x="151941" y="69154"/>
                    <a:pt x="566485" y="6634"/>
                  </a:cubicBezTo>
                  <a:cubicBezTo>
                    <a:pt x="981028" y="-55886"/>
                    <a:pt x="1165009" y="315395"/>
                    <a:pt x="1168652" y="399449"/>
                  </a:cubicBezTo>
                  <a:lnTo>
                    <a:pt x="685994" y="510826"/>
                  </a:lnTo>
                  <a:lnTo>
                    <a:pt x="76280" y="565539"/>
                  </a:lnTo>
                  <a:close/>
                </a:path>
              </a:pathLst>
            </a:custGeom>
            <a:solidFill>
              <a:srgbClr val="0A315B"/>
            </a:solidFill>
            <a:ln w="6499" cap="flat">
              <a:noFill/>
              <a:prstDash val="solid"/>
              <a:miter/>
            </a:ln>
          </p:spPr>
          <p:txBody>
            <a:bodyPr rtlCol="0" anchor="ctr"/>
            <a:lstStyle/>
            <a:p>
              <a:endParaRPr lang="fr-FR"/>
            </a:p>
          </p:txBody>
        </p:sp>
        <p:sp>
          <p:nvSpPr>
            <p:cNvPr id="184" name="Gang">
              <a:extLst>
                <a:ext uri="{FF2B5EF4-FFF2-40B4-BE49-F238E27FC236}">
                  <a16:creationId xmlns:a16="http://schemas.microsoft.com/office/drawing/2014/main" id="{7291328E-91BE-44DD-8CEB-518E103A5CC1}"/>
                </a:ext>
              </a:extLst>
            </p:cNvPr>
            <p:cNvSpPr/>
            <p:nvPr/>
          </p:nvSpPr>
          <p:spPr>
            <a:xfrm>
              <a:off x="-1975005" y="2795421"/>
              <a:ext cx="532305" cy="243047"/>
            </a:xfrm>
            <a:custGeom>
              <a:avLst/>
              <a:gdLst>
                <a:gd name="connsiteX0" fmla="*/ 171569 w 532305"/>
                <a:gd name="connsiteY0" fmla="*/ 49113 h 243047"/>
                <a:gd name="connsiteX1" fmla="*/ 11333 w 532305"/>
                <a:gd name="connsiteY1" fmla="*/ 234785 h 243047"/>
                <a:gd name="connsiteX2" fmla="*/ 208716 w 532305"/>
                <a:gd name="connsiteY2" fmla="*/ 148780 h 243047"/>
                <a:gd name="connsiteX3" fmla="*/ 150165 w 532305"/>
                <a:gd name="connsiteY3" fmla="*/ 241161 h 243047"/>
                <a:gd name="connsiteX4" fmla="*/ 308449 w 532305"/>
                <a:gd name="connsiteY4" fmla="*/ 160555 h 243047"/>
                <a:gd name="connsiteX5" fmla="*/ 345531 w 532305"/>
                <a:gd name="connsiteY5" fmla="*/ 180072 h 243047"/>
                <a:gd name="connsiteX6" fmla="*/ 531204 w 532305"/>
                <a:gd name="connsiteY6" fmla="*/ 4418 h 243047"/>
                <a:gd name="connsiteX7" fmla="*/ 171569 w 532305"/>
                <a:gd name="connsiteY7" fmla="*/ 49113 h 243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32305" h="243047">
                  <a:moveTo>
                    <a:pt x="171569" y="49113"/>
                  </a:moveTo>
                  <a:cubicBezTo>
                    <a:pt x="109049" y="80405"/>
                    <a:pt x="-43120" y="199589"/>
                    <a:pt x="11333" y="234785"/>
                  </a:cubicBezTo>
                  <a:cubicBezTo>
                    <a:pt x="65786" y="269981"/>
                    <a:pt x="208716" y="148780"/>
                    <a:pt x="208716" y="148780"/>
                  </a:cubicBezTo>
                  <a:cubicBezTo>
                    <a:pt x="149059" y="193149"/>
                    <a:pt x="124662" y="230036"/>
                    <a:pt x="150165" y="241161"/>
                  </a:cubicBezTo>
                  <a:cubicBezTo>
                    <a:pt x="175667" y="252286"/>
                    <a:pt x="253736" y="197637"/>
                    <a:pt x="308449" y="160555"/>
                  </a:cubicBezTo>
                  <a:cubicBezTo>
                    <a:pt x="253736" y="197637"/>
                    <a:pt x="277156" y="221123"/>
                    <a:pt x="345531" y="180072"/>
                  </a:cubicBezTo>
                  <a:cubicBezTo>
                    <a:pt x="413906" y="139021"/>
                    <a:pt x="509735" y="27643"/>
                    <a:pt x="531204" y="4418"/>
                  </a:cubicBezTo>
                  <a:cubicBezTo>
                    <a:pt x="552672" y="-18807"/>
                    <a:pt x="171569" y="49113"/>
                    <a:pt x="171569" y="49113"/>
                  </a:cubicBezTo>
                  <a:close/>
                </a:path>
              </a:pathLst>
            </a:custGeom>
            <a:solidFill>
              <a:srgbClr val="260801"/>
            </a:solidFill>
            <a:ln w="6499" cap="flat">
              <a:noFill/>
              <a:prstDash val="solid"/>
              <a:miter/>
            </a:ln>
          </p:spPr>
          <p:txBody>
            <a:bodyPr rtlCol="0" anchor="ctr"/>
            <a:lstStyle/>
            <a:p>
              <a:endParaRPr lang="fr-FR"/>
            </a:p>
          </p:txBody>
        </p:sp>
        <p:sp>
          <p:nvSpPr>
            <p:cNvPr id="185" name="Gang">
              <a:extLst>
                <a:ext uri="{FF2B5EF4-FFF2-40B4-BE49-F238E27FC236}">
                  <a16:creationId xmlns:a16="http://schemas.microsoft.com/office/drawing/2014/main" id="{58736E0D-2BDE-4D1D-9778-77052FC6FDD0}"/>
                </a:ext>
              </a:extLst>
            </p:cNvPr>
            <p:cNvSpPr/>
            <p:nvPr/>
          </p:nvSpPr>
          <p:spPr>
            <a:xfrm>
              <a:off x="-2225372" y="2633706"/>
              <a:ext cx="1218839" cy="310785"/>
            </a:xfrm>
            <a:custGeom>
              <a:avLst/>
              <a:gdLst>
                <a:gd name="connsiteX0" fmla="*/ 1170352 w 1218839"/>
                <a:gd name="connsiteY0" fmla="*/ 142452 h 310785"/>
                <a:gd name="connsiteX1" fmla="*/ 533313 w 1218839"/>
                <a:gd name="connsiteY1" fmla="*/ 220521 h 310785"/>
                <a:gd name="connsiteX2" fmla="*/ 38880 w 1218839"/>
                <a:gd name="connsiteY2" fmla="*/ 310365 h 310785"/>
                <a:gd name="connsiteX3" fmla="*/ 3684 w 1218839"/>
                <a:gd name="connsiteY3" fmla="*/ 161839 h 310785"/>
                <a:gd name="connsiteX4" fmla="*/ 1211338 w 1218839"/>
                <a:gd name="connsiteY4" fmla="*/ 9476 h 310785"/>
                <a:gd name="connsiteX5" fmla="*/ 1170352 w 1218839"/>
                <a:gd name="connsiteY5" fmla="*/ 142452 h 3107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18839" h="310785">
                  <a:moveTo>
                    <a:pt x="1170352" y="142452"/>
                  </a:moveTo>
                  <a:cubicBezTo>
                    <a:pt x="1084411" y="150259"/>
                    <a:pt x="711179" y="191310"/>
                    <a:pt x="533313" y="220521"/>
                  </a:cubicBezTo>
                  <a:cubicBezTo>
                    <a:pt x="355447" y="249731"/>
                    <a:pt x="54559" y="310365"/>
                    <a:pt x="38880" y="310365"/>
                  </a:cubicBezTo>
                  <a:cubicBezTo>
                    <a:pt x="23201" y="310365"/>
                    <a:pt x="-11930" y="265410"/>
                    <a:pt x="3684" y="161839"/>
                  </a:cubicBezTo>
                  <a:cubicBezTo>
                    <a:pt x="109207" y="130612"/>
                    <a:pt x="746245" y="-43285"/>
                    <a:pt x="1211338" y="9476"/>
                  </a:cubicBezTo>
                  <a:cubicBezTo>
                    <a:pt x="1223113" y="42785"/>
                    <a:pt x="1227277" y="136793"/>
                    <a:pt x="1170352" y="142452"/>
                  </a:cubicBezTo>
                  <a:close/>
                </a:path>
              </a:pathLst>
            </a:custGeom>
            <a:solidFill>
              <a:srgbClr val="0E4580"/>
            </a:solidFill>
            <a:ln w="6499" cap="flat">
              <a:noFill/>
              <a:prstDash val="solid"/>
              <a:miter/>
            </a:ln>
          </p:spPr>
          <p:txBody>
            <a:bodyPr rtlCol="0" anchor="ctr"/>
            <a:lstStyle/>
            <a:p>
              <a:endParaRPr lang="fr-FR"/>
            </a:p>
          </p:txBody>
        </p:sp>
        <p:sp>
          <p:nvSpPr>
            <p:cNvPr id="186" name="Gang">
              <a:extLst>
                <a:ext uri="{FF2B5EF4-FFF2-40B4-BE49-F238E27FC236}">
                  <a16:creationId xmlns:a16="http://schemas.microsoft.com/office/drawing/2014/main" id="{C1AACBB3-F990-4BCE-9F49-94B3BE779A62}"/>
                </a:ext>
              </a:extLst>
            </p:cNvPr>
            <p:cNvSpPr/>
            <p:nvPr/>
          </p:nvSpPr>
          <p:spPr>
            <a:xfrm>
              <a:off x="-1332261" y="3556705"/>
              <a:ext cx="383446" cy="503384"/>
            </a:xfrm>
            <a:custGeom>
              <a:avLst/>
              <a:gdLst>
                <a:gd name="connsiteX0" fmla="*/ 355440 w 383446"/>
                <a:gd name="connsiteY0" fmla="*/ 135327 h 503384"/>
                <a:gd name="connsiteX1" fmla="*/ -227 w 383446"/>
                <a:gd name="connsiteY1" fmla="*/ 6319 h 503384"/>
                <a:gd name="connsiteX2" fmla="*/ 122080 w 383446"/>
                <a:gd name="connsiteY2" fmla="*/ 502964 h 503384"/>
                <a:gd name="connsiteX3" fmla="*/ 383219 w 383446"/>
                <a:gd name="connsiteY3" fmla="*/ 241760 h 503384"/>
                <a:gd name="connsiteX4" fmla="*/ 355440 w 383446"/>
                <a:gd name="connsiteY4" fmla="*/ 135327 h 5033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3446" h="503384">
                  <a:moveTo>
                    <a:pt x="355440" y="135327"/>
                  </a:moveTo>
                  <a:cubicBezTo>
                    <a:pt x="285113" y="-23543"/>
                    <a:pt x="102693" y="-4025"/>
                    <a:pt x="-227" y="6319"/>
                  </a:cubicBezTo>
                  <a:cubicBezTo>
                    <a:pt x="-227" y="6319"/>
                    <a:pt x="65350" y="274159"/>
                    <a:pt x="122080" y="502964"/>
                  </a:cubicBezTo>
                  <a:lnTo>
                    <a:pt x="383219" y="241760"/>
                  </a:lnTo>
                  <a:cubicBezTo>
                    <a:pt x="374111" y="195114"/>
                    <a:pt x="365133" y="157251"/>
                    <a:pt x="355440" y="135327"/>
                  </a:cubicBezTo>
                  <a:close/>
                </a:path>
              </a:pathLst>
            </a:custGeom>
            <a:solidFill>
              <a:srgbClr val="1760BF"/>
            </a:solidFill>
            <a:ln w="6499" cap="flat">
              <a:noFill/>
              <a:prstDash val="solid"/>
              <a:miter/>
            </a:ln>
          </p:spPr>
          <p:txBody>
            <a:bodyPr rtlCol="0" anchor="ctr"/>
            <a:lstStyle/>
            <a:p>
              <a:endParaRPr lang="fr-FR"/>
            </a:p>
          </p:txBody>
        </p:sp>
        <p:sp>
          <p:nvSpPr>
            <p:cNvPr id="187" name="Gang">
              <a:extLst>
                <a:ext uri="{FF2B5EF4-FFF2-40B4-BE49-F238E27FC236}">
                  <a16:creationId xmlns:a16="http://schemas.microsoft.com/office/drawing/2014/main" id="{F4C0B41F-1DB5-4A4B-A704-01BF2F315655}"/>
                </a:ext>
              </a:extLst>
            </p:cNvPr>
            <p:cNvSpPr/>
            <p:nvPr/>
          </p:nvSpPr>
          <p:spPr>
            <a:xfrm>
              <a:off x="-1724555" y="3919632"/>
              <a:ext cx="363538" cy="280916"/>
            </a:xfrm>
            <a:custGeom>
              <a:avLst/>
              <a:gdLst>
                <a:gd name="connsiteX0" fmla="*/ 363539 w 363538"/>
                <a:gd name="connsiteY0" fmla="*/ 69741 h 280916"/>
                <a:gd name="connsiteX1" fmla="*/ 297050 w 363538"/>
                <a:gd name="connsiteY1" fmla="*/ 325 h 280916"/>
                <a:gd name="connsiteX2" fmla="*/ 69741 w 363538"/>
                <a:gd name="connsiteY2" fmla="*/ 0 h 280916"/>
                <a:gd name="connsiteX3" fmla="*/ 0 w 363538"/>
                <a:gd name="connsiteY3" fmla="*/ 69741 h 280916"/>
                <a:gd name="connsiteX4" fmla="*/ 175329 w 363538"/>
                <a:gd name="connsiteY4" fmla="*/ 280916 h 280916"/>
                <a:gd name="connsiteX5" fmla="*/ 363539 w 363538"/>
                <a:gd name="connsiteY5" fmla="*/ 69741 h 280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63538" h="280916">
                  <a:moveTo>
                    <a:pt x="363539" y="69741"/>
                  </a:moveTo>
                  <a:lnTo>
                    <a:pt x="297050" y="325"/>
                  </a:lnTo>
                  <a:lnTo>
                    <a:pt x="69741" y="0"/>
                  </a:lnTo>
                  <a:lnTo>
                    <a:pt x="0" y="69741"/>
                  </a:lnTo>
                  <a:lnTo>
                    <a:pt x="175329" y="280916"/>
                  </a:lnTo>
                  <a:lnTo>
                    <a:pt x="363539" y="69741"/>
                  </a:lnTo>
                  <a:close/>
                </a:path>
              </a:pathLst>
            </a:custGeom>
            <a:solidFill>
              <a:srgbClr val="D9042B"/>
            </a:solidFill>
            <a:ln w="6499" cap="flat">
              <a:noFill/>
              <a:prstDash val="solid"/>
              <a:miter/>
            </a:ln>
          </p:spPr>
          <p:txBody>
            <a:bodyPr rtlCol="0" anchor="ctr"/>
            <a:lstStyle/>
            <a:p>
              <a:endParaRPr lang="fr-FR"/>
            </a:p>
          </p:txBody>
        </p:sp>
        <p:sp>
          <p:nvSpPr>
            <p:cNvPr id="188" name="Gang">
              <a:extLst>
                <a:ext uri="{FF2B5EF4-FFF2-40B4-BE49-F238E27FC236}">
                  <a16:creationId xmlns:a16="http://schemas.microsoft.com/office/drawing/2014/main" id="{47E19EF3-9423-48FA-BC7F-7CD22EA1A603}"/>
                </a:ext>
              </a:extLst>
            </p:cNvPr>
            <p:cNvSpPr/>
            <p:nvPr/>
          </p:nvSpPr>
          <p:spPr>
            <a:xfrm>
              <a:off x="-1693978" y="3942662"/>
              <a:ext cx="303751" cy="221649"/>
            </a:xfrm>
            <a:custGeom>
              <a:avLst/>
              <a:gdLst>
                <a:gd name="connsiteX0" fmla="*/ -227 w 303751"/>
                <a:gd name="connsiteY0" fmla="*/ 47526 h 221649"/>
                <a:gd name="connsiteX1" fmla="*/ 46224 w 303751"/>
                <a:gd name="connsiteY1" fmla="*/ -421 h 221649"/>
                <a:gd name="connsiteX2" fmla="*/ 75369 w 303751"/>
                <a:gd name="connsiteY2" fmla="*/ -421 h 221649"/>
                <a:gd name="connsiteX3" fmla="*/ 26836 w 303751"/>
                <a:gd name="connsiteY3" fmla="*/ 77648 h 221649"/>
                <a:gd name="connsiteX4" fmla="*/ 102498 w 303751"/>
                <a:gd name="connsiteY4" fmla="*/ 171135 h 221649"/>
                <a:gd name="connsiteX5" fmla="*/ 192862 w 303751"/>
                <a:gd name="connsiteY5" fmla="*/ 172826 h 221649"/>
                <a:gd name="connsiteX6" fmla="*/ 146672 w 303751"/>
                <a:gd name="connsiteY6" fmla="*/ 221229 h 221649"/>
                <a:gd name="connsiteX7" fmla="*/ 41279 w 303751"/>
                <a:gd name="connsiteY7" fmla="*/ 101849 h 221649"/>
                <a:gd name="connsiteX8" fmla="*/ 78947 w 303751"/>
                <a:gd name="connsiteY8" fmla="*/ 144071 h 221649"/>
                <a:gd name="connsiteX9" fmla="*/ 149339 w 303751"/>
                <a:gd name="connsiteY9" fmla="*/ 153634 h 221649"/>
                <a:gd name="connsiteX10" fmla="*/ 217324 w 303751"/>
                <a:gd name="connsiteY10" fmla="*/ 134898 h 221649"/>
                <a:gd name="connsiteX11" fmla="*/ 41149 w 303751"/>
                <a:gd name="connsiteY11" fmla="*/ 101719 h 221649"/>
                <a:gd name="connsiteX12" fmla="*/ 263644 w 303751"/>
                <a:gd name="connsiteY12" fmla="*/ 7451 h 221649"/>
                <a:gd name="connsiteX13" fmla="*/ 262603 w 303751"/>
                <a:gd name="connsiteY13" fmla="*/ 52145 h 221649"/>
                <a:gd name="connsiteX14" fmla="*/ 204052 w 303751"/>
                <a:gd name="connsiteY14" fmla="*/ 52145 h 221649"/>
                <a:gd name="connsiteX15" fmla="*/ 138995 w 303751"/>
                <a:gd name="connsiteY15" fmla="*/ 9273 h 221649"/>
                <a:gd name="connsiteX16" fmla="*/ 78882 w 303751"/>
                <a:gd name="connsiteY16" fmla="*/ 41411 h 221649"/>
                <a:gd name="connsiteX17" fmla="*/ 255967 w 303751"/>
                <a:gd name="connsiteY17" fmla="*/ 102694 h 221649"/>
                <a:gd name="connsiteX18" fmla="*/ 303524 w 303751"/>
                <a:gd name="connsiteY18" fmla="*/ 47722 h 221649"/>
                <a:gd name="connsiteX19" fmla="*/ 193773 w 303751"/>
                <a:gd name="connsiteY19" fmla="*/ 360 h 221649"/>
                <a:gd name="connsiteX20" fmla="*/ 224870 w 303751"/>
                <a:gd name="connsiteY20" fmla="*/ 360 h 221649"/>
                <a:gd name="connsiteX21" fmla="*/ 218039 w 303751"/>
                <a:gd name="connsiteY21" fmla="*/ 23520 h 221649"/>
                <a:gd name="connsiteX22" fmla="*/ 193773 w 303751"/>
                <a:gd name="connsiteY22" fmla="*/ 360 h 221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03751" h="221649">
                  <a:moveTo>
                    <a:pt x="-227" y="47526"/>
                  </a:moveTo>
                  <a:lnTo>
                    <a:pt x="46224" y="-421"/>
                  </a:lnTo>
                  <a:lnTo>
                    <a:pt x="75369" y="-421"/>
                  </a:lnTo>
                  <a:cubicBezTo>
                    <a:pt x="30350" y="21373"/>
                    <a:pt x="19420" y="50909"/>
                    <a:pt x="26836" y="77648"/>
                  </a:cubicBezTo>
                  <a:close/>
                  <a:moveTo>
                    <a:pt x="102498" y="171135"/>
                  </a:moveTo>
                  <a:cubicBezTo>
                    <a:pt x="138540" y="181023"/>
                    <a:pt x="161049" y="182650"/>
                    <a:pt x="192862" y="172826"/>
                  </a:cubicBezTo>
                  <a:lnTo>
                    <a:pt x="146672" y="221229"/>
                  </a:lnTo>
                  <a:close/>
                  <a:moveTo>
                    <a:pt x="41279" y="101849"/>
                  </a:moveTo>
                  <a:lnTo>
                    <a:pt x="78947" y="144071"/>
                  </a:lnTo>
                  <a:cubicBezTo>
                    <a:pt x="84672" y="121951"/>
                    <a:pt x="144004" y="135483"/>
                    <a:pt x="149339" y="153634"/>
                  </a:cubicBezTo>
                  <a:cubicBezTo>
                    <a:pt x="174256" y="161831"/>
                    <a:pt x="216738" y="147844"/>
                    <a:pt x="217324" y="134898"/>
                  </a:cubicBezTo>
                  <a:cubicBezTo>
                    <a:pt x="217063" y="103410"/>
                    <a:pt x="72312" y="129368"/>
                    <a:pt x="41149" y="101719"/>
                  </a:cubicBezTo>
                  <a:close/>
                  <a:moveTo>
                    <a:pt x="263644" y="7451"/>
                  </a:moveTo>
                  <a:lnTo>
                    <a:pt x="262603" y="52145"/>
                  </a:lnTo>
                  <a:lnTo>
                    <a:pt x="204052" y="52145"/>
                  </a:lnTo>
                  <a:cubicBezTo>
                    <a:pt x="204833" y="22609"/>
                    <a:pt x="182388" y="8102"/>
                    <a:pt x="138995" y="9273"/>
                  </a:cubicBezTo>
                  <a:cubicBezTo>
                    <a:pt x="108548" y="9858"/>
                    <a:pt x="79272" y="21763"/>
                    <a:pt x="78882" y="41411"/>
                  </a:cubicBezTo>
                  <a:cubicBezTo>
                    <a:pt x="78882" y="88057"/>
                    <a:pt x="242826" y="37637"/>
                    <a:pt x="255967" y="102694"/>
                  </a:cubicBezTo>
                  <a:lnTo>
                    <a:pt x="303524" y="47722"/>
                  </a:lnTo>
                  <a:close/>
                  <a:moveTo>
                    <a:pt x="193773" y="360"/>
                  </a:moveTo>
                  <a:lnTo>
                    <a:pt x="224870" y="360"/>
                  </a:lnTo>
                  <a:lnTo>
                    <a:pt x="218039" y="23520"/>
                  </a:lnTo>
                  <a:cubicBezTo>
                    <a:pt x="213576" y="12727"/>
                    <a:pt x="204768" y="4315"/>
                    <a:pt x="193773" y="360"/>
                  </a:cubicBezTo>
                  <a:close/>
                </a:path>
              </a:pathLst>
            </a:custGeom>
            <a:solidFill>
              <a:srgbClr val="F2B602"/>
            </a:solidFill>
            <a:ln w="6499" cap="flat">
              <a:noFill/>
              <a:prstDash val="solid"/>
              <a:miter/>
            </a:ln>
          </p:spPr>
          <p:txBody>
            <a:bodyPr rtlCol="0" anchor="ctr"/>
            <a:lstStyle/>
            <a:p>
              <a:endParaRPr lang="fr-FR"/>
            </a:p>
          </p:txBody>
        </p:sp>
        <p:sp>
          <p:nvSpPr>
            <p:cNvPr id="190" name="Gang">
              <a:extLst>
                <a:ext uri="{FF2B5EF4-FFF2-40B4-BE49-F238E27FC236}">
                  <a16:creationId xmlns:a16="http://schemas.microsoft.com/office/drawing/2014/main" id="{A316CFA3-54EC-4E9F-BDEF-70F5449B3599}"/>
                </a:ext>
              </a:extLst>
            </p:cNvPr>
            <p:cNvSpPr/>
            <p:nvPr/>
          </p:nvSpPr>
          <p:spPr>
            <a:xfrm>
              <a:off x="-2071904" y="4185454"/>
              <a:ext cx="293741" cy="193330"/>
            </a:xfrm>
            <a:custGeom>
              <a:avLst/>
              <a:gdLst>
                <a:gd name="connsiteX0" fmla="*/ 293515 w 293741"/>
                <a:gd name="connsiteY0" fmla="*/ 69321 h 193330"/>
                <a:gd name="connsiteX1" fmla="*/ 70955 w 293741"/>
                <a:gd name="connsiteY1" fmla="*/ 23781 h 193330"/>
                <a:gd name="connsiteX2" fmla="*/ 32896 w 293741"/>
                <a:gd name="connsiteY2" fmla="*/ 82853 h 193330"/>
                <a:gd name="connsiteX3" fmla="*/ 2515 w 293741"/>
                <a:gd name="connsiteY3" fmla="*/ 137046 h 193330"/>
                <a:gd name="connsiteX4" fmla="*/ 78046 w 293741"/>
                <a:gd name="connsiteY4" fmla="*/ 101264 h 193330"/>
                <a:gd name="connsiteX5" fmla="*/ 16567 w 293741"/>
                <a:gd name="connsiteY5" fmla="*/ 184277 h 193330"/>
                <a:gd name="connsiteX6" fmla="*/ 109794 w 293741"/>
                <a:gd name="connsiteY6" fmla="*/ 138737 h 193330"/>
                <a:gd name="connsiteX7" fmla="*/ 82730 w 293741"/>
                <a:gd name="connsiteY7" fmla="*/ 191498 h 193330"/>
                <a:gd name="connsiteX8" fmla="*/ 174460 w 293741"/>
                <a:gd name="connsiteY8" fmla="*/ 122668 h 193330"/>
                <a:gd name="connsiteX9" fmla="*/ 293515 w 293741"/>
                <a:gd name="connsiteY9" fmla="*/ 69321 h 193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3741" h="193330">
                  <a:moveTo>
                    <a:pt x="293515" y="69321"/>
                  </a:moveTo>
                  <a:cubicBezTo>
                    <a:pt x="270615" y="44079"/>
                    <a:pt x="175306" y="-41861"/>
                    <a:pt x="70955" y="23781"/>
                  </a:cubicBezTo>
                  <a:cubicBezTo>
                    <a:pt x="-33397" y="89424"/>
                    <a:pt x="3816" y="98922"/>
                    <a:pt x="32896" y="82853"/>
                  </a:cubicBezTo>
                  <a:cubicBezTo>
                    <a:pt x="47339" y="74981"/>
                    <a:pt x="-13619" y="121887"/>
                    <a:pt x="2515" y="137046"/>
                  </a:cubicBezTo>
                  <a:cubicBezTo>
                    <a:pt x="18649" y="152204"/>
                    <a:pt x="78046" y="101264"/>
                    <a:pt x="78046" y="101264"/>
                  </a:cubicBezTo>
                  <a:cubicBezTo>
                    <a:pt x="78046" y="101264"/>
                    <a:pt x="5117" y="171395"/>
                    <a:pt x="16567" y="184277"/>
                  </a:cubicBezTo>
                  <a:cubicBezTo>
                    <a:pt x="28017" y="197158"/>
                    <a:pt x="89626" y="161377"/>
                    <a:pt x="109794" y="138737"/>
                  </a:cubicBezTo>
                  <a:cubicBezTo>
                    <a:pt x="129961" y="116097"/>
                    <a:pt x="67051" y="182390"/>
                    <a:pt x="82730" y="191498"/>
                  </a:cubicBezTo>
                  <a:cubicBezTo>
                    <a:pt x="98409" y="200606"/>
                    <a:pt x="149283" y="164239"/>
                    <a:pt x="174460" y="122668"/>
                  </a:cubicBezTo>
                  <a:cubicBezTo>
                    <a:pt x="199637" y="81096"/>
                    <a:pt x="293515" y="69321"/>
                    <a:pt x="293515" y="69321"/>
                  </a:cubicBezTo>
                  <a:close/>
                </a:path>
              </a:pathLst>
            </a:custGeom>
            <a:solidFill>
              <a:srgbClr val="592F25"/>
            </a:solidFill>
            <a:ln w="6499" cap="flat">
              <a:noFill/>
              <a:prstDash val="solid"/>
              <a:miter/>
            </a:ln>
          </p:spPr>
          <p:txBody>
            <a:bodyPr rtlCol="0" anchor="ctr"/>
            <a:lstStyle/>
            <a:p>
              <a:endParaRPr lang="fr-FR"/>
            </a:p>
          </p:txBody>
        </p:sp>
        <p:sp>
          <p:nvSpPr>
            <p:cNvPr id="191" name="Gang">
              <a:extLst>
                <a:ext uri="{FF2B5EF4-FFF2-40B4-BE49-F238E27FC236}">
                  <a16:creationId xmlns:a16="http://schemas.microsoft.com/office/drawing/2014/main" id="{039D685F-5F22-404F-A8A6-7D9A0BF45B69}"/>
                </a:ext>
              </a:extLst>
            </p:cNvPr>
            <p:cNvSpPr/>
            <p:nvPr/>
          </p:nvSpPr>
          <p:spPr>
            <a:xfrm>
              <a:off x="-2230699" y="3871880"/>
              <a:ext cx="210589" cy="149631"/>
            </a:xfrm>
            <a:custGeom>
              <a:avLst/>
              <a:gdLst>
                <a:gd name="connsiteX0" fmla="*/ 209647 w 210589"/>
                <a:gd name="connsiteY0" fmla="*/ 70361 h 149631"/>
                <a:gd name="connsiteX1" fmla="*/ 57478 w 210589"/>
                <a:gd name="connsiteY1" fmla="*/ -421 h 149631"/>
                <a:gd name="connsiteX2" fmla="*/ -227 w 210589"/>
                <a:gd name="connsiteY2" fmla="*/ 149210 h 149631"/>
                <a:gd name="connsiteX3" fmla="*/ 210362 w 210589"/>
                <a:gd name="connsiteY3" fmla="*/ 149210 h 149631"/>
                <a:gd name="connsiteX4" fmla="*/ 209647 w 210589"/>
                <a:gd name="connsiteY4" fmla="*/ 70361 h 1496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0589" h="149631">
                  <a:moveTo>
                    <a:pt x="209647" y="70361"/>
                  </a:moveTo>
                  <a:lnTo>
                    <a:pt x="57478" y="-421"/>
                  </a:lnTo>
                  <a:cubicBezTo>
                    <a:pt x="39848" y="43753"/>
                    <a:pt x="19225" y="95213"/>
                    <a:pt x="-227" y="149210"/>
                  </a:cubicBezTo>
                  <a:lnTo>
                    <a:pt x="210362" y="149210"/>
                  </a:lnTo>
                  <a:cubicBezTo>
                    <a:pt x="209972" y="103670"/>
                    <a:pt x="209647" y="70361"/>
                    <a:pt x="209647" y="70361"/>
                  </a:cubicBezTo>
                  <a:close/>
                </a:path>
              </a:pathLst>
            </a:custGeom>
            <a:solidFill>
              <a:srgbClr val="1760BF"/>
            </a:solidFill>
            <a:ln w="6499" cap="flat">
              <a:noFill/>
              <a:prstDash val="solid"/>
              <a:miter/>
            </a:ln>
          </p:spPr>
          <p:txBody>
            <a:bodyPr rtlCol="0" anchor="ctr"/>
            <a:lstStyle/>
            <a:p>
              <a:endParaRPr lang="fr-FR"/>
            </a:p>
          </p:txBody>
        </p:sp>
        <p:sp>
          <p:nvSpPr>
            <p:cNvPr id="192" name="Gang">
              <a:extLst>
                <a:ext uri="{FF2B5EF4-FFF2-40B4-BE49-F238E27FC236}">
                  <a16:creationId xmlns:a16="http://schemas.microsoft.com/office/drawing/2014/main" id="{00293783-D3DA-40EF-ADDB-669D4E454E8B}"/>
                </a:ext>
              </a:extLst>
            </p:cNvPr>
            <p:cNvSpPr/>
            <p:nvPr/>
          </p:nvSpPr>
          <p:spPr>
            <a:xfrm>
              <a:off x="-2275913" y="4108037"/>
              <a:ext cx="257105" cy="55884"/>
            </a:xfrm>
            <a:custGeom>
              <a:avLst/>
              <a:gdLst>
                <a:gd name="connsiteX0" fmla="*/ 256423 w 257105"/>
                <a:gd name="connsiteY0" fmla="*/ -421 h 55884"/>
                <a:gd name="connsiteX1" fmla="*/ 12394 w 257105"/>
                <a:gd name="connsiteY1" fmla="*/ 10639 h 55884"/>
                <a:gd name="connsiteX2" fmla="*/ -227 w 257105"/>
                <a:gd name="connsiteY2" fmla="*/ 55463 h 55884"/>
                <a:gd name="connsiteX3" fmla="*/ 256878 w 257105"/>
                <a:gd name="connsiteY3" fmla="*/ 55463 h 55884"/>
                <a:gd name="connsiteX4" fmla="*/ 256423 w 257105"/>
                <a:gd name="connsiteY4" fmla="*/ -421 h 558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7105" h="55884">
                  <a:moveTo>
                    <a:pt x="256423" y="-421"/>
                  </a:moveTo>
                  <a:lnTo>
                    <a:pt x="12394" y="10639"/>
                  </a:lnTo>
                  <a:cubicBezTo>
                    <a:pt x="8055" y="25602"/>
                    <a:pt x="3852" y="40546"/>
                    <a:pt x="-227" y="55463"/>
                  </a:cubicBezTo>
                  <a:lnTo>
                    <a:pt x="256878" y="55463"/>
                  </a:lnTo>
                  <a:cubicBezTo>
                    <a:pt x="256423" y="37833"/>
                    <a:pt x="256423" y="18771"/>
                    <a:pt x="256423" y="-421"/>
                  </a:cubicBezTo>
                  <a:close/>
                </a:path>
              </a:pathLst>
            </a:custGeom>
            <a:solidFill>
              <a:srgbClr val="1760BF"/>
            </a:solidFill>
            <a:ln w="6499" cap="flat">
              <a:noFill/>
              <a:prstDash val="solid"/>
              <a:miter/>
            </a:ln>
          </p:spPr>
          <p:txBody>
            <a:bodyPr rtlCol="0" anchor="ctr"/>
            <a:lstStyle/>
            <a:p>
              <a:endParaRPr lang="fr-FR"/>
            </a:p>
          </p:txBody>
        </p:sp>
        <p:sp>
          <p:nvSpPr>
            <p:cNvPr id="193" name="Gang">
              <a:extLst>
                <a:ext uri="{FF2B5EF4-FFF2-40B4-BE49-F238E27FC236}">
                  <a16:creationId xmlns:a16="http://schemas.microsoft.com/office/drawing/2014/main" id="{3C6F7C0F-6310-4C8C-BB2A-534E95C1D3C9}"/>
                </a:ext>
              </a:extLst>
            </p:cNvPr>
            <p:cNvSpPr/>
            <p:nvPr/>
          </p:nvSpPr>
          <p:spPr>
            <a:xfrm>
              <a:off x="-2263227" y="4021511"/>
              <a:ext cx="243963" cy="98106"/>
            </a:xfrm>
            <a:custGeom>
              <a:avLst/>
              <a:gdLst>
                <a:gd name="connsiteX0" fmla="*/ 242891 w 243963"/>
                <a:gd name="connsiteY0" fmla="*/ -421 h 98106"/>
                <a:gd name="connsiteX1" fmla="*/ 32301 w 243963"/>
                <a:gd name="connsiteY1" fmla="*/ -421 h 98106"/>
                <a:gd name="connsiteX2" fmla="*/ -227 w 243963"/>
                <a:gd name="connsiteY2" fmla="*/ 97685 h 98106"/>
                <a:gd name="connsiteX3" fmla="*/ 243737 w 243963"/>
                <a:gd name="connsiteY3" fmla="*/ 86105 h 98106"/>
                <a:gd name="connsiteX4" fmla="*/ 242891 w 243963"/>
                <a:gd name="connsiteY4" fmla="*/ -421 h 981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3963" h="98106">
                  <a:moveTo>
                    <a:pt x="242891" y="-421"/>
                  </a:moveTo>
                  <a:lnTo>
                    <a:pt x="32301" y="-421"/>
                  </a:lnTo>
                  <a:cubicBezTo>
                    <a:pt x="20721" y="31717"/>
                    <a:pt x="9531" y="64636"/>
                    <a:pt x="-227" y="97685"/>
                  </a:cubicBezTo>
                  <a:lnTo>
                    <a:pt x="243737" y="86105"/>
                  </a:lnTo>
                  <a:cubicBezTo>
                    <a:pt x="243737" y="56049"/>
                    <a:pt x="243151" y="25602"/>
                    <a:pt x="242891" y="-421"/>
                  </a:cubicBezTo>
                  <a:close/>
                </a:path>
              </a:pathLst>
            </a:custGeom>
            <a:solidFill>
              <a:srgbClr val="F2B602"/>
            </a:solidFill>
            <a:ln w="6499" cap="flat">
              <a:noFill/>
              <a:prstDash val="solid"/>
              <a:miter/>
            </a:ln>
          </p:spPr>
          <p:txBody>
            <a:bodyPr rtlCol="0" anchor="ctr"/>
            <a:lstStyle/>
            <a:p>
              <a:endParaRPr lang="fr-FR"/>
            </a:p>
          </p:txBody>
        </p:sp>
        <p:sp>
          <p:nvSpPr>
            <p:cNvPr id="194" name="Gang">
              <a:extLst>
                <a:ext uri="{FF2B5EF4-FFF2-40B4-BE49-F238E27FC236}">
                  <a16:creationId xmlns:a16="http://schemas.microsoft.com/office/drawing/2014/main" id="{CFA0146F-49DB-461B-B8EA-3540B2B757D1}"/>
                </a:ext>
              </a:extLst>
            </p:cNvPr>
            <p:cNvSpPr/>
            <p:nvPr/>
          </p:nvSpPr>
          <p:spPr>
            <a:xfrm>
              <a:off x="-2295886" y="4164181"/>
              <a:ext cx="277793" cy="99537"/>
            </a:xfrm>
            <a:custGeom>
              <a:avLst/>
              <a:gdLst>
                <a:gd name="connsiteX0" fmla="*/ 276851 w 277793"/>
                <a:gd name="connsiteY0" fmla="*/ -421 h 99537"/>
                <a:gd name="connsiteX1" fmla="*/ 19745 w 277793"/>
                <a:gd name="connsiteY1" fmla="*/ -421 h 99537"/>
                <a:gd name="connsiteX2" fmla="*/ -227 w 277793"/>
                <a:gd name="connsiteY2" fmla="*/ 99116 h 99537"/>
                <a:gd name="connsiteX3" fmla="*/ 277566 w 277793"/>
                <a:gd name="connsiteY3" fmla="*/ 86105 h 99537"/>
                <a:gd name="connsiteX4" fmla="*/ 276851 w 277793"/>
                <a:gd name="connsiteY4" fmla="*/ -421 h 995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7793" h="99537">
                  <a:moveTo>
                    <a:pt x="276851" y="-421"/>
                  </a:moveTo>
                  <a:lnTo>
                    <a:pt x="19745" y="-421"/>
                  </a:lnTo>
                  <a:cubicBezTo>
                    <a:pt x="11047" y="32316"/>
                    <a:pt x="4379" y="65560"/>
                    <a:pt x="-227" y="99116"/>
                  </a:cubicBezTo>
                  <a:lnTo>
                    <a:pt x="277566" y="86105"/>
                  </a:lnTo>
                  <a:cubicBezTo>
                    <a:pt x="277436" y="70036"/>
                    <a:pt x="277176" y="37573"/>
                    <a:pt x="276851" y="-421"/>
                  </a:cubicBezTo>
                  <a:close/>
                </a:path>
              </a:pathLst>
            </a:custGeom>
            <a:solidFill>
              <a:srgbClr val="F2B602"/>
            </a:solidFill>
            <a:ln w="6499" cap="flat">
              <a:noFill/>
              <a:prstDash val="solid"/>
              <a:miter/>
            </a:ln>
          </p:spPr>
          <p:txBody>
            <a:bodyPr rtlCol="0" anchor="ctr"/>
            <a:lstStyle/>
            <a:p>
              <a:endParaRPr lang="fr-FR"/>
            </a:p>
          </p:txBody>
        </p:sp>
        <p:sp>
          <p:nvSpPr>
            <p:cNvPr id="195" name="Gang">
              <a:extLst>
                <a:ext uri="{FF2B5EF4-FFF2-40B4-BE49-F238E27FC236}">
                  <a16:creationId xmlns:a16="http://schemas.microsoft.com/office/drawing/2014/main" id="{DEF9B626-1377-43ED-AA58-06BEC9FFC760}"/>
                </a:ext>
              </a:extLst>
            </p:cNvPr>
            <p:cNvSpPr/>
            <p:nvPr/>
          </p:nvSpPr>
          <p:spPr>
            <a:xfrm>
              <a:off x="-2022733" y="3757470"/>
              <a:ext cx="31119" cy="493042"/>
            </a:xfrm>
            <a:custGeom>
              <a:avLst/>
              <a:gdLst>
                <a:gd name="connsiteX0" fmla="*/ 22109 w 31119"/>
                <a:gd name="connsiteY0" fmla="*/ 25447 h 493042"/>
                <a:gd name="connsiteX1" fmla="*/ 22565 w 31119"/>
                <a:gd name="connsiteY1" fmla="*/ 26487 h 493042"/>
                <a:gd name="connsiteX2" fmla="*/ 22565 w 31119"/>
                <a:gd name="connsiteY2" fmla="*/ 26487 h 493042"/>
                <a:gd name="connsiteX3" fmla="*/ 22565 w 31119"/>
                <a:gd name="connsiteY3" fmla="*/ 27008 h 493042"/>
                <a:gd name="connsiteX4" fmla="*/ 22174 w 31119"/>
                <a:gd name="connsiteY4" fmla="*/ 28634 h 493042"/>
                <a:gd name="connsiteX5" fmla="*/ 20873 w 31119"/>
                <a:gd name="connsiteY5" fmla="*/ 35140 h 493042"/>
                <a:gd name="connsiteX6" fmla="*/ 18401 w 31119"/>
                <a:gd name="connsiteY6" fmla="*/ 48607 h 493042"/>
                <a:gd name="connsiteX7" fmla="*/ 14107 w 31119"/>
                <a:gd name="connsiteY7" fmla="*/ 76126 h 493042"/>
                <a:gd name="connsiteX8" fmla="*/ 7602 w 31119"/>
                <a:gd name="connsiteY8" fmla="*/ 133376 h 493042"/>
                <a:gd name="connsiteX9" fmla="*/ 641 w 31119"/>
                <a:gd name="connsiteY9" fmla="*/ 252886 h 493042"/>
                <a:gd name="connsiteX10" fmla="*/ 3698 w 31119"/>
                <a:gd name="connsiteY10" fmla="*/ 485985 h 493042"/>
                <a:gd name="connsiteX11" fmla="*/ 4804 w 31119"/>
                <a:gd name="connsiteY11" fmla="*/ 485985 h 493042"/>
                <a:gd name="connsiteX12" fmla="*/ 7016 w 31119"/>
                <a:gd name="connsiteY12" fmla="*/ 259717 h 493042"/>
                <a:gd name="connsiteX13" fmla="*/ 14888 w 31119"/>
                <a:gd name="connsiteY13" fmla="*/ 146583 h 493042"/>
                <a:gd name="connsiteX14" fmla="*/ 28875 w 31119"/>
                <a:gd name="connsiteY14" fmla="*/ 35270 h 493042"/>
                <a:gd name="connsiteX15" fmla="*/ 30892 w 31119"/>
                <a:gd name="connsiteY15" fmla="*/ 23885 h 493042"/>
                <a:gd name="connsiteX16" fmla="*/ 30502 w 31119"/>
                <a:gd name="connsiteY16" fmla="*/ 22974 h 493042"/>
                <a:gd name="connsiteX17" fmla="*/ 29266 w 31119"/>
                <a:gd name="connsiteY17" fmla="*/ 22909 h 493042"/>
                <a:gd name="connsiteX18" fmla="*/ 27769 w 31119"/>
                <a:gd name="connsiteY18" fmla="*/ 21283 h 493042"/>
                <a:gd name="connsiteX19" fmla="*/ 26078 w 31119"/>
                <a:gd name="connsiteY19" fmla="*/ 19526 h 493042"/>
                <a:gd name="connsiteX20" fmla="*/ 23215 w 31119"/>
                <a:gd name="connsiteY20" fmla="*/ 16664 h 493042"/>
                <a:gd name="connsiteX21" fmla="*/ 13652 w 31119"/>
                <a:gd name="connsiteY21" fmla="*/ 7361 h 493042"/>
                <a:gd name="connsiteX22" fmla="*/ 3438 w 31119"/>
                <a:gd name="connsiteY22" fmla="*/ -381 h 493042"/>
                <a:gd name="connsiteX23" fmla="*/ 22109 w 31119"/>
                <a:gd name="connsiteY23" fmla="*/ 25447 h 49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1119" h="493042">
                  <a:moveTo>
                    <a:pt x="22109" y="25447"/>
                  </a:moveTo>
                  <a:cubicBezTo>
                    <a:pt x="22109" y="25902"/>
                    <a:pt x="22825" y="26032"/>
                    <a:pt x="22565" y="26487"/>
                  </a:cubicBezTo>
                  <a:lnTo>
                    <a:pt x="22565" y="26487"/>
                  </a:lnTo>
                  <a:cubicBezTo>
                    <a:pt x="22584" y="26663"/>
                    <a:pt x="22584" y="26832"/>
                    <a:pt x="22565" y="27008"/>
                  </a:cubicBezTo>
                  <a:lnTo>
                    <a:pt x="22174" y="28634"/>
                  </a:lnTo>
                  <a:cubicBezTo>
                    <a:pt x="21719" y="30846"/>
                    <a:pt x="21329" y="33058"/>
                    <a:pt x="20873" y="35140"/>
                  </a:cubicBezTo>
                  <a:cubicBezTo>
                    <a:pt x="19963" y="39564"/>
                    <a:pt x="19182" y="44053"/>
                    <a:pt x="18401" y="48607"/>
                  </a:cubicBezTo>
                  <a:cubicBezTo>
                    <a:pt x="16840" y="57669"/>
                    <a:pt x="15408" y="66842"/>
                    <a:pt x="14107" y="76126"/>
                  </a:cubicBezTo>
                  <a:cubicBezTo>
                    <a:pt x="11440" y="94797"/>
                    <a:pt x="9293" y="113924"/>
                    <a:pt x="7602" y="133376"/>
                  </a:cubicBezTo>
                  <a:cubicBezTo>
                    <a:pt x="3958" y="172410"/>
                    <a:pt x="1812" y="212616"/>
                    <a:pt x="641" y="252886"/>
                  </a:cubicBezTo>
                  <a:cubicBezTo>
                    <a:pt x="-1506" y="333557"/>
                    <a:pt x="641" y="414357"/>
                    <a:pt x="3698" y="485985"/>
                  </a:cubicBezTo>
                  <a:cubicBezTo>
                    <a:pt x="4024" y="494768"/>
                    <a:pt x="4999" y="494898"/>
                    <a:pt x="4804" y="485985"/>
                  </a:cubicBezTo>
                  <a:cubicBezTo>
                    <a:pt x="2787" y="411365"/>
                    <a:pt x="3503" y="335443"/>
                    <a:pt x="7016" y="259717"/>
                  </a:cubicBezTo>
                  <a:cubicBezTo>
                    <a:pt x="8903" y="221854"/>
                    <a:pt x="11310" y="184056"/>
                    <a:pt x="14888" y="146583"/>
                  </a:cubicBezTo>
                  <a:cubicBezTo>
                    <a:pt x="18466" y="109110"/>
                    <a:pt x="22695" y="71767"/>
                    <a:pt x="28875" y="35270"/>
                  </a:cubicBezTo>
                  <a:cubicBezTo>
                    <a:pt x="29591" y="31237"/>
                    <a:pt x="30241" y="27463"/>
                    <a:pt x="30892" y="23885"/>
                  </a:cubicBezTo>
                  <a:cubicBezTo>
                    <a:pt x="30892" y="23495"/>
                    <a:pt x="30892" y="23235"/>
                    <a:pt x="30502" y="22974"/>
                  </a:cubicBezTo>
                  <a:lnTo>
                    <a:pt x="29266" y="22909"/>
                  </a:lnTo>
                  <a:lnTo>
                    <a:pt x="27769" y="21283"/>
                  </a:lnTo>
                  <a:lnTo>
                    <a:pt x="26078" y="19526"/>
                  </a:lnTo>
                  <a:lnTo>
                    <a:pt x="23215" y="16664"/>
                  </a:lnTo>
                  <a:cubicBezTo>
                    <a:pt x="19572" y="12955"/>
                    <a:pt x="16319" y="10158"/>
                    <a:pt x="13652" y="7361"/>
                  </a:cubicBezTo>
                  <a:cubicBezTo>
                    <a:pt x="10737" y="4192"/>
                    <a:pt x="7276" y="1570"/>
                    <a:pt x="3438" y="-381"/>
                  </a:cubicBezTo>
                  <a:cubicBezTo>
                    <a:pt x="901" y="-1097"/>
                    <a:pt x="6691" y="7881"/>
                    <a:pt x="22109" y="25447"/>
                  </a:cubicBezTo>
                  <a:close/>
                </a:path>
              </a:pathLst>
            </a:custGeom>
            <a:solidFill>
              <a:srgbClr val="333E68"/>
            </a:solidFill>
            <a:ln w="6499" cap="flat">
              <a:noFill/>
              <a:prstDash val="solid"/>
              <a:miter/>
            </a:ln>
          </p:spPr>
          <p:txBody>
            <a:bodyPr rtlCol="0" anchor="ctr"/>
            <a:lstStyle/>
            <a:p>
              <a:endParaRPr lang="fr-FR"/>
            </a:p>
          </p:txBody>
        </p:sp>
        <p:sp>
          <p:nvSpPr>
            <p:cNvPr id="196" name="Gang">
              <a:extLst>
                <a:ext uri="{FF2B5EF4-FFF2-40B4-BE49-F238E27FC236}">
                  <a16:creationId xmlns:a16="http://schemas.microsoft.com/office/drawing/2014/main" id="{6641A997-5B03-4025-BEA3-B03B2AE177B1}"/>
                </a:ext>
              </a:extLst>
            </p:cNvPr>
            <p:cNvSpPr/>
            <p:nvPr/>
          </p:nvSpPr>
          <p:spPr>
            <a:xfrm>
              <a:off x="-2030518" y="4393703"/>
              <a:ext cx="1031674" cy="149948"/>
            </a:xfrm>
            <a:custGeom>
              <a:avLst/>
              <a:gdLst>
                <a:gd name="connsiteX0" fmla="*/ -97 w 1031674"/>
                <a:gd name="connsiteY0" fmla="*/ 137500 h 149948"/>
                <a:gd name="connsiteX1" fmla="*/ 400394 w 1031674"/>
                <a:gd name="connsiteY1" fmla="*/ 101784 h 149948"/>
                <a:gd name="connsiteX2" fmla="*/ 1031447 w 1031674"/>
                <a:gd name="connsiteY2" fmla="*/ 76932 h 149948"/>
                <a:gd name="connsiteX3" fmla="*/ 1025917 w 1031674"/>
                <a:gd name="connsiteY3" fmla="*/ -421 h 149948"/>
                <a:gd name="connsiteX4" fmla="*/ 373851 w 1031674"/>
                <a:gd name="connsiteY4" fmla="*/ 13046 h 149948"/>
                <a:gd name="connsiteX5" fmla="*/ 105165 w 1031674"/>
                <a:gd name="connsiteY5" fmla="*/ 53576 h 149948"/>
                <a:gd name="connsiteX6" fmla="*/ -227 w 1031674"/>
                <a:gd name="connsiteY6" fmla="*/ 91049 h 149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31674" h="149948">
                  <a:moveTo>
                    <a:pt x="-97" y="137500"/>
                  </a:moveTo>
                  <a:cubicBezTo>
                    <a:pt x="80574" y="144656"/>
                    <a:pt x="286154" y="148234"/>
                    <a:pt x="400394" y="101784"/>
                  </a:cubicBezTo>
                  <a:cubicBezTo>
                    <a:pt x="479048" y="134312"/>
                    <a:pt x="810253" y="202102"/>
                    <a:pt x="1031447" y="76932"/>
                  </a:cubicBezTo>
                  <a:lnTo>
                    <a:pt x="1025917" y="-421"/>
                  </a:lnTo>
                  <a:lnTo>
                    <a:pt x="373851" y="13046"/>
                  </a:lnTo>
                  <a:lnTo>
                    <a:pt x="105165" y="53576"/>
                  </a:lnTo>
                  <a:lnTo>
                    <a:pt x="-227" y="91049"/>
                  </a:lnTo>
                  <a:close/>
                </a:path>
              </a:pathLst>
            </a:custGeom>
            <a:solidFill>
              <a:srgbClr val="190501">
                <a:alpha val="9000"/>
              </a:srgbClr>
            </a:solidFill>
            <a:ln w="6499" cap="flat">
              <a:noFill/>
              <a:prstDash val="solid"/>
              <a:miter/>
            </a:ln>
          </p:spPr>
          <p:txBody>
            <a:bodyPr rtlCol="0" anchor="ctr"/>
            <a:lstStyle/>
            <a:p>
              <a:endParaRPr lang="fr-FR"/>
            </a:p>
          </p:txBody>
        </p:sp>
        <p:sp>
          <p:nvSpPr>
            <p:cNvPr id="197" name="Gang">
              <a:extLst>
                <a:ext uri="{FF2B5EF4-FFF2-40B4-BE49-F238E27FC236}">
                  <a16:creationId xmlns:a16="http://schemas.microsoft.com/office/drawing/2014/main" id="{2DF1E31B-6233-4046-918B-7CDBF2E16E41}"/>
                </a:ext>
              </a:extLst>
            </p:cNvPr>
            <p:cNvSpPr/>
            <p:nvPr/>
          </p:nvSpPr>
          <p:spPr>
            <a:xfrm>
              <a:off x="-2299915" y="4250022"/>
              <a:ext cx="902837" cy="257919"/>
            </a:xfrm>
            <a:custGeom>
              <a:avLst/>
              <a:gdLst>
                <a:gd name="connsiteX0" fmla="*/ 862815 w 902837"/>
                <a:gd name="connsiteY0" fmla="*/ 37802 h 257919"/>
                <a:gd name="connsiteX1" fmla="*/ 681176 w 902837"/>
                <a:gd name="connsiteY1" fmla="*/ 9762 h 257919"/>
                <a:gd name="connsiteX2" fmla="*/ 281661 w 902837"/>
                <a:gd name="connsiteY2" fmla="*/ 9762 h 257919"/>
                <a:gd name="connsiteX3" fmla="*/ 281661 w 902837"/>
                <a:gd name="connsiteY3" fmla="*/ 524 h 257919"/>
                <a:gd name="connsiteX4" fmla="*/ 3867 w 902837"/>
                <a:gd name="connsiteY4" fmla="*/ 13536 h 257919"/>
                <a:gd name="connsiteX5" fmla="*/ 74454 w 902837"/>
                <a:gd name="connsiteY5" fmla="*/ 221002 h 257919"/>
                <a:gd name="connsiteX6" fmla="*/ 902370 w 902837"/>
                <a:gd name="connsiteY6" fmla="*/ 157442 h 257919"/>
                <a:gd name="connsiteX7" fmla="*/ 862815 w 902837"/>
                <a:gd name="connsiteY7" fmla="*/ 37802 h 257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2837" h="257919">
                  <a:moveTo>
                    <a:pt x="862815" y="37802"/>
                  </a:moveTo>
                  <a:cubicBezTo>
                    <a:pt x="817276" y="3907"/>
                    <a:pt x="766271" y="-12487"/>
                    <a:pt x="681176" y="9762"/>
                  </a:cubicBezTo>
                  <a:cubicBezTo>
                    <a:pt x="596082" y="32012"/>
                    <a:pt x="281791" y="35785"/>
                    <a:pt x="281661" y="9762"/>
                  </a:cubicBezTo>
                  <a:cubicBezTo>
                    <a:pt x="281661" y="7941"/>
                    <a:pt x="281661" y="4753"/>
                    <a:pt x="281661" y="524"/>
                  </a:cubicBezTo>
                  <a:lnTo>
                    <a:pt x="3867" y="13536"/>
                  </a:lnTo>
                  <a:cubicBezTo>
                    <a:pt x="-8624" y="109820"/>
                    <a:pt x="5429" y="189710"/>
                    <a:pt x="74454" y="221002"/>
                  </a:cubicBezTo>
                  <a:cubicBezTo>
                    <a:pt x="234364" y="293541"/>
                    <a:pt x="629586" y="250474"/>
                    <a:pt x="902370" y="157442"/>
                  </a:cubicBezTo>
                  <a:cubicBezTo>
                    <a:pt x="902305" y="157182"/>
                    <a:pt x="908420" y="71632"/>
                    <a:pt x="862815" y="37802"/>
                  </a:cubicBezTo>
                  <a:close/>
                </a:path>
              </a:pathLst>
            </a:custGeom>
            <a:solidFill>
              <a:srgbClr val="1760BF"/>
            </a:solidFill>
            <a:ln w="6499" cap="flat">
              <a:noFill/>
              <a:prstDash val="solid"/>
              <a:miter/>
            </a:ln>
          </p:spPr>
          <p:txBody>
            <a:bodyPr rtlCol="0" anchor="ctr"/>
            <a:lstStyle/>
            <a:p>
              <a:endParaRPr lang="fr-FR"/>
            </a:p>
          </p:txBody>
        </p:sp>
        <p:sp>
          <p:nvSpPr>
            <p:cNvPr id="198" name="Gang">
              <a:extLst>
                <a:ext uri="{FF2B5EF4-FFF2-40B4-BE49-F238E27FC236}">
                  <a16:creationId xmlns:a16="http://schemas.microsoft.com/office/drawing/2014/main" id="{9CD7A538-E66A-4D9E-82C1-B7F94DCA21CD}"/>
                </a:ext>
              </a:extLst>
            </p:cNvPr>
            <p:cNvSpPr/>
            <p:nvPr/>
          </p:nvSpPr>
          <p:spPr>
            <a:xfrm>
              <a:off x="-1913286" y="4278226"/>
              <a:ext cx="341549" cy="192828"/>
            </a:xfrm>
            <a:custGeom>
              <a:avLst/>
              <a:gdLst>
                <a:gd name="connsiteX0" fmla="*/ -227 w 341549"/>
                <a:gd name="connsiteY0" fmla="*/ 3742 h 192828"/>
                <a:gd name="connsiteX1" fmla="*/ 273533 w 341549"/>
                <a:gd name="connsiteY1" fmla="*/ 192408 h 192828"/>
                <a:gd name="connsiteX2" fmla="*/ 341322 w 341549"/>
                <a:gd name="connsiteY2" fmla="*/ 178031 h 192828"/>
                <a:gd name="connsiteX3" fmla="*/ 36921 w 341549"/>
                <a:gd name="connsiteY3" fmla="*/ -421 h 192828"/>
              </a:gdLst>
              <a:ahLst/>
              <a:cxnLst>
                <a:cxn ang="0">
                  <a:pos x="connsiteX0" y="connsiteY0"/>
                </a:cxn>
                <a:cxn ang="0">
                  <a:pos x="connsiteX1" y="connsiteY1"/>
                </a:cxn>
                <a:cxn ang="0">
                  <a:pos x="connsiteX2" y="connsiteY2"/>
                </a:cxn>
                <a:cxn ang="0">
                  <a:pos x="connsiteX3" y="connsiteY3"/>
                </a:cxn>
              </a:cxnLst>
              <a:rect l="l" t="t" r="r" b="b"/>
              <a:pathLst>
                <a:path w="341549" h="192828">
                  <a:moveTo>
                    <a:pt x="-227" y="3742"/>
                  </a:moveTo>
                  <a:cubicBezTo>
                    <a:pt x="4457" y="52861"/>
                    <a:pt x="4782" y="156757"/>
                    <a:pt x="273533" y="192408"/>
                  </a:cubicBezTo>
                  <a:lnTo>
                    <a:pt x="341322" y="178031"/>
                  </a:lnTo>
                  <a:lnTo>
                    <a:pt x="36921" y="-421"/>
                  </a:lnTo>
                  <a:close/>
                </a:path>
              </a:pathLst>
            </a:custGeom>
            <a:solidFill>
              <a:srgbClr val="190501">
                <a:alpha val="5000"/>
              </a:srgbClr>
            </a:solidFill>
            <a:ln w="6499" cap="flat">
              <a:noFill/>
              <a:prstDash val="solid"/>
              <a:miter/>
            </a:ln>
          </p:spPr>
          <p:txBody>
            <a:bodyPr rtlCol="0" anchor="ctr"/>
            <a:lstStyle/>
            <a:p>
              <a:endParaRPr lang="fr-FR"/>
            </a:p>
          </p:txBody>
        </p:sp>
        <p:sp>
          <p:nvSpPr>
            <p:cNvPr id="199" name="Gang">
              <a:extLst>
                <a:ext uri="{FF2B5EF4-FFF2-40B4-BE49-F238E27FC236}">
                  <a16:creationId xmlns:a16="http://schemas.microsoft.com/office/drawing/2014/main" id="{A7529FE0-7973-4752-BD74-F2BEBF2B8C07}"/>
                </a:ext>
              </a:extLst>
            </p:cNvPr>
            <p:cNvSpPr/>
            <p:nvPr/>
          </p:nvSpPr>
          <p:spPr>
            <a:xfrm>
              <a:off x="-1105733" y="4102832"/>
              <a:ext cx="199269" cy="81516"/>
            </a:xfrm>
            <a:custGeom>
              <a:avLst/>
              <a:gdLst>
                <a:gd name="connsiteX0" fmla="*/ -227 w 199269"/>
                <a:gd name="connsiteY0" fmla="*/ 29701 h 81516"/>
                <a:gd name="connsiteX1" fmla="*/ 198067 w 199269"/>
                <a:gd name="connsiteY1" fmla="*/ 81096 h 81516"/>
                <a:gd name="connsiteX2" fmla="*/ 199043 w 199269"/>
                <a:gd name="connsiteY2" fmla="*/ 50324 h 81516"/>
                <a:gd name="connsiteX3" fmla="*/ 3091 w 199269"/>
                <a:gd name="connsiteY3" fmla="*/ -421 h 81516"/>
                <a:gd name="connsiteX4" fmla="*/ -227 w 199269"/>
                <a:gd name="connsiteY4" fmla="*/ 29701 h 815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9269" h="81516">
                  <a:moveTo>
                    <a:pt x="-227" y="29701"/>
                  </a:moveTo>
                  <a:cubicBezTo>
                    <a:pt x="50778" y="49933"/>
                    <a:pt x="134441" y="71012"/>
                    <a:pt x="198067" y="81096"/>
                  </a:cubicBezTo>
                  <a:cubicBezTo>
                    <a:pt x="198522" y="70882"/>
                    <a:pt x="198848" y="60603"/>
                    <a:pt x="199043" y="50324"/>
                  </a:cubicBezTo>
                  <a:cubicBezTo>
                    <a:pt x="132763" y="37364"/>
                    <a:pt x="67328" y="20423"/>
                    <a:pt x="3091" y="-421"/>
                  </a:cubicBezTo>
                  <a:cubicBezTo>
                    <a:pt x="2538" y="9676"/>
                    <a:pt x="1432" y="19727"/>
                    <a:pt x="-227" y="29701"/>
                  </a:cubicBezTo>
                  <a:close/>
                </a:path>
              </a:pathLst>
            </a:custGeom>
            <a:solidFill>
              <a:srgbClr val="1760BF"/>
            </a:solidFill>
            <a:ln w="6499" cap="flat">
              <a:noFill/>
              <a:prstDash val="solid"/>
              <a:miter/>
            </a:ln>
          </p:spPr>
          <p:txBody>
            <a:bodyPr rtlCol="0" anchor="ctr"/>
            <a:lstStyle/>
            <a:p>
              <a:endParaRPr lang="fr-FR"/>
            </a:p>
          </p:txBody>
        </p:sp>
        <p:sp>
          <p:nvSpPr>
            <p:cNvPr id="200" name="Gang">
              <a:extLst>
                <a:ext uri="{FF2B5EF4-FFF2-40B4-BE49-F238E27FC236}">
                  <a16:creationId xmlns:a16="http://schemas.microsoft.com/office/drawing/2014/main" id="{A01BF0B3-8E36-45D4-A366-36E2ABF26C39}"/>
                </a:ext>
              </a:extLst>
            </p:cNvPr>
            <p:cNvSpPr/>
            <p:nvPr/>
          </p:nvSpPr>
          <p:spPr>
            <a:xfrm>
              <a:off x="-1126746" y="3970311"/>
              <a:ext cx="7546" cy="10018"/>
            </a:xfrm>
            <a:custGeom>
              <a:avLst/>
              <a:gdLst>
                <a:gd name="connsiteX0" fmla="*/ 6279 w 7546"/>
                <a:gd name="connsiteY0" fmla="*/ -421 h 10018"/>
                <a:gd name="connsiteX1" fmla="*/ -227 w 7546"/>
                <a:gd name="connsiteY1" fmla="*/ 6085 h 10018"/>
                <a:gd name="connsiteX2" fmla="*/ 7319 w 7546"/>
                <a:gd name="connsiteY2" fmla="*/ 9598 h 10018"/>
              </a:gdLst>
              <a:ahLst/>
              <a:cxnLst>
                <a:cxn ang="0">
                  <a:pos x="connsiteX0" y="connsiteY0"/>
                </a:cxn>
                <a:cxn ang="0">
                  <a:pos x="connsiteX1" y="connsiteY1"/>
                </a:cxn>
                <a:cxn ang="0">
                  <a:pos x="connsiteX2" y="connsiteY2"/>
                </a:cxn>
              </a:cxnLst>
              <a:rect l="l" t="t" r="r" b="b"/>
              <a:pathLst>
                <a:path w="7546" h="10018">
                  <a:moveTo>
                    <a:pt x="6279" y="-421"/>
                  </a:moveTo>
                  <a:lnTo>
                    <a:pt x="-227" y="6085"/>
                  </a:lnTo>
                  <a:cubicBezTo>
                    <a:pt x="2180" y="7256"/>
                    <a:pt x="4652" y="8427"/>
                    <a:pt x="7319" y="9598"/>
                  </a:cubicBezTo>
                  <a:close/>
                </a:path>
              </a:pathLst>
            </a:custGeom>
            <a:solidFill>
              <a:srgbClr val="1760BF"/>
            </a:solidFill>
            <a:ln w="6499" cap="flat">
              <a:noFill/>
              <a:prstDash val="solid"/>
              <a:miter/>
            </a:ln>
          </p:spPr>
          <p:txBody>
            <a:bodyPr rtlCol="0" anchor="ctr"/>
            <a:lstStyle/>
            <a:p>
              <a:endParaRPr lang="fr-FR"/>
            </a:p>
          </p:txBody>
        </p:sp>
        <p:sp>
          <p:nvSpPr>
            <p:cNvPr id="201" name="Gang">
              <a:extLst>
                <a:ext uri="{FF2B5EF4-FFF2-40B4-BE49-F238E27FC236}">
                  <a16:creationId xmlns:a16="http://schemas.microsoft.com/office/drawing/2014/main" id="{C0C87BA8-297F-4C3F-88DF-8B4D7BBE422F}"/>
                </a:ext>
              </a:extLst>
            </p:cNvPr>
            <p:cNvSpPr/>
            <p:nvPr/>
          </p:nvSpPr>
          <p:spPr>
            <a:xfrm>
              <a:off x="-1116792" y="3798886"/>
              <a:ext cx="205905" cy="237522"/>
            </a:xfrm>
            <a:custGeom>
              <a:avLst/>
              <a:gdLst>
                <a:gd name="connsiteX0" fmla="*/ 205678 w 205905"/>
                <a:gd name="connsiteY0" fmla="*/ 237102 h 237522"/>
                <a:gd name="connsiteX1" fmla="*/ 167750 w 205905"/>
                <a:gd name="connsiteY1" fmla="*/ -421 h 237522"/>
                <a:gd name="connsiteX2" fmla="*/ -227 w 205905"/>
                <a:gd name="connsiteY2" fmla="*/ 167556 h 237522"/>
                <a:gd name="connsiteX3" fmla="*/ 2896 w 205905"/>
                <a:gd name="connsiteY3" fmla="*/ 182975 h 237522"/>
                <a:gd name="connsiteX4" fmla="*/ 205678 w 205905"/>
                <a:gd name="connsiteY4" fmla="*/ 237102 h 2375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5905" h="237522">
                  <a:moveTo>
                    <a:pt x="205678" y="237102"/>
                  </a:moveTo>
                  <a:cubicBezTo>
                    <a:pt x="198802" y="157115"/>
                    <a:pt x="186122" y="77732"/>
                    <a:pt x="167750" y="-421"/>
                  </a:cubicBezTo>
                  <a:lnTo>
                    <a:pt x="-227" y="167556"/>
                  </a:lnTo>
                  <a:cubicBezTo>
                    <a:pt x="814" y="172631"/>
                    <a:pt x="1920" y="177770"/>
                    <a:pt x="2896" y="182975"/>
                  </a:cubicBezTo>
                  <a:cubicBezTo>
                    <a:pt x="51949" y="203858"/>
                    <a:pt x="139060" y="226238"/>
                    <a:pt x="205678" y="237102"/>
                  </a:cubicBezTo>
                  <a:close/>
                </a:path>
              </a:pathLst>
            </a:custGeom>
            <a:solidFill>
              <a:srgbClr val="1760BF"/>
            </a:solidFill>
            <a:ln w="6499" cap="flat">
              <a:noFill/>
              <a:prstDash val="solid"/>
              <a:miter/>
            </a:ln>
          </p:spPr>
          <p:txBody>
            <a:bodyPr rtlCol="0" anchor="ctr"/>
            <a:lstStyle/>
            <a:p>
              <a:endParaRPr lang="fr-FR"/>
            </a:p>
          </p:txBody>
        </p:sp>
        <p:sp>
          <p:nvSpPr>
            <p:cNvPr id="202" name="Gang">
              <a:extLst>
                <a:ext uri="{FF2B5EF4-FFF2-40B4-BE49-F238E27FC236}">
                  <a16:creationId xmlns:a16="http://schemas.microsoft.com/office/drawing/2014/main" id="{63D550C0-C49D-4370-BD99-4FA086FDE319}"/>
                </a:ext>
              </a:extLst>
            </p:cNvPr>
            <p:cNvSpPr/>
            <p:nvPr/>
          </p:nvSpPr>
          <p:spPr>
            <a:xfrm>
              <a:off x="-1890971" y="4212193"/>
              <a:ext cx="968764" cy="310101"/>
            </a:xfrm>
            <a:custGeom>
              <a:avLst/>
              <a:gdLst>
                <a:gd name="connsiteX0" fmla="*/ 730233 w 968764"/>
                <a:gd name="connsiteY0" fmla="*/ 15648 h 310101"/>
                <a:gd name="connsiteX1" fmla="*/ 721125 w 968764"/>
                <a:gd name="connsiteY1" fmla="*/ 20202 h 310101"/>
                <a:gd name="connsiteX2" fmla="*/ 714164 w 968764"/>
                <a:gd name="connsiteY2" fmla="*/ 21829 h 310101"/>
                <a:gd name="connsiteX3" fmla="*/ 708309 w 968764"/>
                <a:gd name="connsiteY3" fmla="*/ 19356 h 310101"/>
                <a:gd name="connsiteX4" fmla="*/ 716246 w 968764"/>
                <a:gd name="connsiteY4" fmla="*/ 8427 h 310101"/>
                <a:gd name="connsiteX5" fmla="*/ 699461 w 968764"/>
                <a:gd name="connsiteY5" fmla="*/ -421 h 310101"/>
                <a:gd name="connsiteX6" fmla="*/ 631932 w 968764"/>
                <a:gd name="connsiteY6" fmla="*/ 75566 h 310101"/>
                <a:gd name="connsiteX7" fmla="*/ 135287 w 968764"/>
                <a:gd name="connsiteY7" fmla="*/ 16494 h 310101"/>
                <a:gd name="connsiteX8" fmla="*/ -227 w 968764"/>
                <a:gd name="connsiteY8" fmla="*/ 63465 h 310101"/>
                <a:gd name="connsiteX9" fmla="*/ 192082 w 968764"/>
                <a:gd name="connsiteY9" fmla="*/ 217195 h 310101"/>
                <a:gd name="connsiteX10" fmla="*/ 849158 w 968764"/>
                <a:gd name="connsiteY10" fmla="*/ 258767 h 310101"/>
                <a:gd name="connsiteX11" fmla="*/ 968537 w 968764"/>
                <a:gd name="connsiteY11" fmla="*/ 85129 h 310101"/>
                <a:gd name="connsiteX12" fmla="*/ 730689 w 968764"/>
                <a:gd name="connsiteY12" fmla="*/ 15258 h 310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68764" h="310101">
                  <a:moveTo>
                    <a:pt x="730233" y="15648"/>
                  </a:moveTo>
                  <a:cubicBezTo>
                    <a:pt x="727319" y="17398"/>
                    <a:pt x="724274" y="18921"/>
                    <a:pt x="721125" y="20202"/>
                  </a:cubicBezTo>
                  <a:cubicBezTo>
                    <a:pt x="718900" y="21094"/>
                    <a:pt x="716552" y="21640"/>
                    <a:pt x="714164" y="21829"/>
                  </a:cubicBezTo>
                  <a:cubicBezTo>
                    <a:pt x="710456" y="21829"/>
                    <a:pt x="708504" y="21178"/>
                    <a:pt x="708309" y="19356"/>
                  </a:cubicBezTo>
                  <a:cubicBezTo>
                    <a:pt x="708114" y="17535"/>
                    <a:pt x="710912" y="13371"/>
                    <a:pt x="716246" y="8427"/>
                  </a:cubicBezTo>
                  <a:cubicBezTo>
                    <a:pt x="710391" y="5499"/>
                    <a:pt x="704796" y="2572"/>
                    <a:pt x="699461" y="-421"/>
                  </a:cubicBezTo>
                  <a:cubicBezTo>
                    <a:pt x="692045" y="45965"/>
                    <a:pt x="670641" y="80380"/>
                    <a:pt x="631932" y="75566"/>
                  </a:cubicBezTo>
                  <a:cubicBezTo>
                    <a:pt x="553213" y="65742"/>
                    <a:pt x="268133" y="-4650"/>
                    <a:pt x="135287" y="16494"/>
                  </a:cubicBezTo>
                  <a:cubicBezTo>
                    <a:pt x="2440" y="37637"/>
                    <a:pt x="-227" y="63465"/>
                    <a:pt x="-227" y="63465"/>
                  </a:cubicBezTo>
                  <a:cubicBezTo>
                    <a:pt x="10898" y="185057"/>
                    <a:pt x="64505" y="156692"/>
                    <a:pt x="192082" y="217195"/>
                  </a:cubicBezTo>
                  <a:cubicBezTo>
                    <a:pt x="319659" y="277698"/>
                    <a:pt x="614952" y="367282"/>
                    <a:pt x="849158" y="258767"/>
                  </a:cubicBezTo>
                  <a:cubicBezTo>
                    <a:pt x="914215" y="228645"/>
                    <a:pt x="950256" y="163523"/>
                    <a:pt x="968537" y="85129"/>
                  </a:cubicBezTo>
                  <a:cubicBezTo>
                    <a:pt x="899447" y="70621"/>
                    <a:pt x="800300" y="46095"/>
                    <a:pt x="730689" y="15258"/>
                  </a:cubicBezTo>
                  <a:close/>
                </a:path>
              </a:pathLst>
            </a:custGeom>
            <a:solidFill>
              <a:srgbClr val="1760BF"/>
            </a:solidFill>
            <a:ln w="6499" cap="flat">
              <a:noFill/>
              <a:prstDash val="solid"/>
              <a:miter/>
            </a:ln>
          </p:spPr>
          <p:txBody>
            <a:bodyPr rtlCol="0" anchor="ctr"/>
            <a:lstStyle/>
            <a:p>
              <a:endParaRPr lang="fr-FR"/>
            </a:p>
          </p:txBody>
        </p:sp>
        <p:sp>
          <p:nvSpPr>
            <p:cNvPr id="203" name="Gang">
              <a:extLst>
                <a:ext uri="{FF2B5EF4-FFF2-40B4-BE49-F238E27FC236}">
                  <a16:creationId xmlns:a16="http://schemas.microsoft.com/office/drawing/2014/main" id="{7E06A411-60A9-49A3-BA6C-1C06E24181B2}"/>
                </a:ext>
              </a:extLst>
            </p:cNvPr>
            <p:cNvSpPr/>
            <p:nvPr/>
          </p:nvSpPr>
          <p:spPr>
            <a:xfrm>
              <a:off x="-1160120" y="4132954"/>
              <a:ext cx="252681" cy="164789"/>
            </a:xfrm>
            <a:custGeom>
              <a:avLst/>
              <a:gdLst>
                <a:gd name="connsiteX0" fmla="*/ 54160 w 252681"/>
                <a:gd name="connsiteY0" fmla="*/ -421 h 164789"/>
                <a:gd name="connsiteX1" fmla="*/ 44727 w 252681"/>
                <a:gd name="connsiteY1" fmla="*/ 35361 h 164789"/>
                <a:gd name="connsiteX2" fmla="*/ 26381 w 252681"/>
                <a:gd name="connsiteY2" fmla="*/ 69581 h 164789"/>
                <a:gd name="connsiteX3" fmla="*/ -227 w 252681"/>
                <a:gd name="connsiteY3" fmla="*/ 94497 h 164789"/>
                <a:gd name="connsiteX4" fmla="*/ 237621 w 252681"/>
                <a:gd name="connsiteY4" fmla="*/ 164369 h 164789"/>
                <a:gd name="connsiteX5" fmla="*/ 252454 w 252681"/>
                <a:gd name="connsiteY5" fmla="*/ 50779 h 164789"/>
                <a:gd name="connsiteX6" fmla="*/ 54160 w 252681"/>
                <a:gd name="connsiteY6" fmla="*/ -421 h 164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2681" h="164789">
                  <a:moveTo>
                    <a:pt x="54160" y="-421"/>
                  </a:moveTo>
                  <a:cubicBezTo>
                    <a:pt x="52209" y="11790"/>
                    <a:pt x="49047" y="23774"/>
                    <a:pt x="44727" y="35361"/>
                  </a:cubicBezTo>
                  <a:cubicBezTo>
                    <a:pt x="40225" y="47559"/>
                    <a:pt x="34051" y="59074"/>
                    <a:pt x="26381" y="69581"/>
                  </a:cubicBezTo>
                  <a:cubicBezTo>
                    <a:pt x="18919" y="79268"/>
                    <a:pt x="9928" y="87686"/>
                    <a:pt x="-227" y="94497"/>
                  </a:cubicBezTo>
                  <a:cubicBezTo>
                    <a:pt x="69384" y="125660"/>
                    <a:pt x="168531" y="149861"/>
                    <a:pt x="237621" y="164369"/>
                  </a:cubicBezTo>
                  <a:cubicBezTo>
                    <a:pt x="245890" y="127013"/>
                    <a:pt x="250854" y="89006"/>
                    <a:pt x="252454" y="50779"/>
                  </a:cubicBezTo>
                  <a:cubicBezTo>
                    <a:pt x="188829" y="40890"/>
                    <a:pt x="105165" y="19812"/>
                    <a:pt x="54160" y="-421"/>
                  </a:cubicBezTo>
                  <a:close/>
                </a:path>
              </a:pathLst>
            </a:custGeom>
            <a:solidFill>
              <a:srgbClr val="F2B602"/>
            </a:solidFill>
            <a:ln w="6499" cap="flat">
              <a:noFill/>
              <a:prstDash val="solid"/>
              <a:miter/>
            </a:ln>
          </p:spPr>
          <p:txBody>
            <a:bodyPr rtlCol="0" anchor="ctr"/>
            <a:lstStyle/>
            <a:p>
              <a:endParaRPr lang="fr-FR"/>
            </a:p>
          </p:txBody>
        </p:sp>
        <p:sp>
          <p:nvSpPr>
            <p:cNvPr id="204" name="Gang">
              <a:extLst>
                <a:ext uri="{FF2B5EF4-FFF2-40B4-BE49-F238E27FC236}">
                  <a16:creationId xmlns:a16="http://schemas.microsoft.com/office/drawing/2014/main" id="{D3B3D1CD-4DB3-4ACF-BD1A-34D942AD9CD8}"/>
                </a:ext>
              </a:extLst>
            </p:cNvPr>
            <p:cNvSpPr/>
            <p:nvPr/>
          </p:nvSpPr>
          <p:spPr>
            <a:xfrm>
              <a:off x="-1113669" y="3982347"/>
              <a:ext cx="207315" cy="171230"/>
            </a:xfrm>
            <a:custGeom>
              <a:avLst/>
              <a:gdLst>
                <a:gd name="connsiteX0" fmla="*/ 11483 w 207315"/>
                <a:gd name="connsiteY0" fmla="*/ 108355 h 171230"/>
                <a:gd name="connsiteX1" fmla="*/ 11028 w 207315"/>
                <a:gd name="connsiteY1" fmla="*/ 120065 h 171230"/>
                <a:gd name="connsiteX2" fmla="*/ 206979 w 207315"/>
                <a:gd name="connsiteY2" fmla="*/ 170809 h 171230"/>
                <a:gd name="connsiteX3" fmla="*/ 202555 w 207315"/>
                <a:gd name="connsiteY3" fmla="*/ 53707 h 171230"/>
                <a:gd name="connsiteX4" fmla="*/ -227 w 207315"/>
                <a:gd name="connsiteY4" fmla="*/ -421 h 171230"/>
                <a:gd name="connsiteX5" fmla="*/ 11483 w 207315"/>
                <a:gd name="connsiteY5" fmla="*/ 108355 h 171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7315" h="171230">
                  <a:moveTo>
                    <a:pt x="11483" y="108355"/>
                  </a:moveTo>
                  <a:cubicBezTo>
                    <a:pt x="11483" y="112258"/>
                    <a:pt x="11483" y="116162"/>
                    <a:pt x="11028" y="120065"/>
                  </a:cubicBezTo>
                  <a:cubicBezTo>
                    <a:pt x="75265" y="140909"/>
                    <a:pt x="140699" y="157850"/>
                    <a:pt x="206979" y="170809"/>
                  </a:cubicBezTo>
                  <a:cubicBezTo>
                    <a:pt x="207565" y="131255"/>
                    <a:pt x="205743" y="91505"/>
                    <a:pt x="202555" y="53707"/>
                  </a:cubicBezTo>
                  <a:cubicBezTo>
                    <a:pt x="135937" y="42842"/>
                    <a:pt x="48826" y="20463"/>
                    <a:pt x="-227" y="-421"/>
                  </a:cubicBezTo>
                  <a:cubicBezTo>
                    <a:pt x="7313" y="35354"/>
                    <a:pt x="11236" y="71793"/>
                    <a:pt x="11483" y="108355"/>
                  </a:cubicBezTo>
                  <a:close/>
                </a:path>
              </a:pathLst>
            </a:custGeom>
            <a:solidFill>
              <a:srgbClr val="F2B602"/>
            </a:solidFill>
            <a:ln w="6499" cap="flat">
              <a:noFill/>
              <a:prstDash val="solid"/>
              <a:miter/>
            </a:ln>
          </p:spPr>
          <p:txBody>
            <a:bodyPr rtlCol="0" anchor="ctr"/>
            <a:lstStyle/>
            <a:p>
              <a:endParaRPr lang="fr-FR"/>
            </a:p>
          </p:txBody>
        </p:sp>
        <p:sp>
          <p:nvSpPr>
            <p:cNvPr id="205" name="Gang">
              <a:extLst>
                <a:ext uri="{FF2B5EF4-FFF2-40B4-BE49-F238E27FC236}">
                  <a16:creationId xmlns:a16="http://schemas.microsoft.com/office/drawing/2014/main" id="{D7337D9F-2963-4013-ABB5-C02D1E5A6D34}"/>
                </a:ext>
              </a:extLst>
            </p:cNvPr>
            <p:cNvSpPr/>
            <p:nvPr/>
          </p:nvSpPr>
          <p:spPr>
            <a:xfrm>
              <a:off x="-1182516" y="3938689"/>
              <a:ext cx="80687" cy="296061"/>
            </a:xfrm>
            <a:custGeom>
              <a:avLst/>
              <a:gdLst>
                <a:gd name="connsiteX0" fmla="*/ 68620 w 80687"/>
                <a:gd name="connsiteY0" fmla="*/ 43368 h 296061"/>
                <a:gd name="connsiteX1" fmla="*/ 65497 w 80687"/>
                <a:gd name="connsiteY1" fmla="*/ 27949 h 296061"/>
                <a:gd name="connsiteX2" fmla="*/ 60032 w 80687"/>
                <a:gd name="connsiteY2" fmla="*/ 3553 h 296061"/>
                <a:gd name="connsiteX3" fmla="*/ 57755 w 80687"/>
                <a:gd name="connsiteY3" fmla="*/ 4008 h 296061"/>
                <a:gd name="connsiteX4" fmla="*/ 62049 w 80687"/>
                <a:gd name="connsiteY4" fmla="*/ 31397 h 296061"/>
                <a:gd name="connsiteX5" fmla="*/ 63415 w 80687"/>
                <a:gd name="connsiteY5" fmla="*/ 41091 h 296061"/>
                <a:gd name="connsiteX6" fmla="*/ 67318 w 80687"/>
                <a:gd name="connsiteY6" fmla="*/ 147459 h 296061"/>
                <a:gd name="connsiteX7" fmla="*/ 66212 w 80687"/>
                <a:gd name="connsiteY7" fmla="*/ 159104 h 296061"/>
                <a:gd name="connsiteX8" fmla="*/ 61918 w 80687"/>
                <a:gd name="connsiteY8" fmla="*/ 187729 h 296061"/>
                <a:gd name="connsiteX9" fmla="*/ 54112 w 80687"/>
                <a:gd name="connsiteY9" fmla="*/ 216809 h 296061"/>
                <a:gd name="connsiteX10" fmla="*/ 18200 w 80687"/>
                <a:gd name="connsiteY10" fmla="*/ 272954 h 296061"/>
                <a:gd name="connsiteX11" fmla="*/ 7726 w 80687"/>
                <a:gd name="connsiteY11" fmla="*/ 282127 h 296061"/>
                <a:gd name="connsiteX12" fmla="*/ -211 w 80687"/>
                <a:gd name="connsiteY12" fmla="*/ 293056 h 296061"/>
                <a:gd name="connsiteX13" fmla="*/ 5644 w 80687"/>
                <a:gd name="connsiteY13" fmla="*/ 295529 h 296061"/>
                <a:gd name="connsiteX14" fmla="*/ 12606 w 80687"/>
                <a:gd name="connsiteY14" fmla="*/ 293902 h 296061"/>
                <a:gd name="connsiteX15" fmla="*/ 21713 w 80687"/>
                <a:gd name="connsiteY15" fmla="*/ 289348 h 296061"/>
                <a:gd name="connsiteX16" fmla="*/ 22299 w 80687"/>
                <a:gd name="connsiteY16" fmla="*/ 288958 h 296061"/>
                <a:gd name="connsiteX17" fmla="*/ 48907 w 80687"/>
                <a:gd name="connsiteY17" fmla="*/ 264041 h 296061"/>
                <a:gd name="connsiteX18" fmla="*/ 67253 w 80687"/>
                <a:gd name="connsiteY18" fmla="*/ 229821 h 296061"/>
                <a:gd name="connsiteX19" fmla="*/ 76687 w 80687"/>
                <a:gd name="connsiteY19" fmla="*/ 194039 h 296061"/>
                <a:gd name="connsiteX20" fmla="*/ 80005 w 80687"/>
                <a:gd name="connsiteY20" fmla="*/ 163918 h 296061"/>
                <a:gd name="connsiteX21" fmla="*/ 80460 w 80687"/>
                <a:gd name="connsiteY21" fmla="*/ 152208 h 296061"/>
                <a:gd name="connsiteX22" fmla="*/ 68620 w 80687"/>
                <a:gd name="connsiteY22" fmla="*/ 43368 h 2960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0687" h="296061">
                  <a:moveTo>
                    <a:pt x="68620" y="43368"/>
                  </a:moveTo>
                  <a:cubicBezTo>
                    <a:pt x="67644" y="38163"/>
                    <a:pt x="66538" y="33023"/>
                    <a:pt x="65497" y="27949"/>
                  </a:cubicBezTo>
                  <a:cubicBezTo>
                    <a:pt x="63675" y="19622"/>
                    <a:pt x="61853" y="11489"/>
                    <a:pt x="60032" y="3553"/>
                  </a:cubicBezTo>
                  <a:cubicBezTo>
                    <a:pt x="58796" y="-1977"/>
                    <a:pt x="56909" y="-1652"/>
                    <a:pt x="57755" y="4008"/>
                  </a:cubicBezTo>
                  <a:cubicBezTo>
                    <a:pt x="59382" y="13051"/>
                    <a:pt x="60748" y="22224"/>
                    <a:pt x="62049" y="31397"/>
                  </a:cubicBezTo>
                  <a:lnTo>
                    <a:pt x="63415" y="41091"/>
                  </a:lnTo>
                  <a:cubicBezTo>
                    <a:pt x="68125" y="76338"/>
                    <a:pt x="69433" y="111957"/>
                    <a:pt x="67318" y="147459"/>
                  </a:cubicBezTo>
                  <a:cubicBezTo>
                    <a:pt x="66993" y="151362"/>
                    <a:pt x="66603" y="155201"/>
                    <a:pt x="66212" y="159104"/>
                  </a:cubicBezTo>
                  <a:cubicBezTo>
                    <a:pt x="65236" y="168733"/>
                    <a:pt x="63805" y="178621"/>
                    <a:pt x="61918" y="187729"/>
                  </a:cubicBezTo>
                  <a:cubicBezTo>
                    <a:pt x="60032" y="197598"/>
                    <a:pt x="57423" y="207318"/>
                    <a:pt x="54112" y="216809"/>
                  </a:cubicBezTo>
                  <a:cubicBezTo>
                    <a:pt x="47138" y="238285"/>
                    <a:pt x="34770" y="257613"/>
                    <a:pt x="18200" y="272954"/>
                  </a:cubicBezTo>
                  <a:cubicBezTo>
                    <a:pt x="14037" y="276532"/>
                    <a:pt x="10589" y="279459"/>
                    <a:pt x="7726" y="282127"/>
                  </a:cubicBezTo>
                  <a:cubicBezTo>
                    <a:pt x="2392" y="287071"/>
                    <a:pt x="-471" y="290519"/>
                    <a:pt x="-211" y="293056"/>
                  </a:cubicBezTo>
                  <a:cubicBezTo>
                    <a:pt x="49" y="295594"/>
                    <a:pt x="1936" y="295854"/>
                    <a:pt x="5644" y="295529"/>
                  </a:cubicBezTo>
                  <a:cubicBezTo>
                    <a:pt x="8032" y="295340"/>
                    <a:pt x="10380" y="294793"/>
                    <a:pt x="12606" y="293902"/>
                  </a:cubicBezTo>
                  <a:cubicBezTo>
                    <a:pt x="15754" y="292620"/>
                    <a:pt x="18799" y="291098"/>
                    <a:pt x="21713" y="289348"/>
                  </a:cubicBezTo>
                  <a:lnTo>
                    <a:pt x="22299" y="288958"/>
                  </a:lnTo>
                  <a:cubicBezTo>
                    <a:pt x="32454" y="282146"/>
                    <a:pt x="41445" y="273728"/>
                    <a:pt x="48907" y="264041"/>
                  </a:cubicBezTo>
                  <a:cubicBezTo>
                    <a:pt x="56577" y="253534"/>
                    <a:pt x="62751" y="242019"/>
                    <a:pt x="67253" y="229821"/>
                  </a:cubicBezTo>
                  <a:cubicBezTo>
                    <a:pt x="71573" y="218235"/>
                    <a:pt x="74735" y="206251"/>
                    <a:pt x="76687" y="194039"/>
                  </a:cubicBezTo>
                  <a:cubicBezTo>
                    <a:pt x="78346" y="184066"/>
                    <a:pt x="79451" y="174009"/>
                    <a:pt x="80005" y="163918"/>
                  </a:cubicBezTo>
                  <a:cubicBezTo>
                    <a:pt x="80005" y="160015"/>
                    <a:pt x="80395" y="156111"/>
                    <a:pt x="80460" y="152208"/>
                  </a:cubicBezTo>
                  <a:cubicBezTo>
                    <a:pt x="80174" y="115620"/>
                    <a:pt x="76205" y="79155"/>
                    <a:pt x="68620" y="43368"/>
                  </a:cubicBezTo>
                  <a:close/>
                </a:path>
              </a:pathLst>
            </a:custGeom>
            <a:solidFill>
              <a:srgbClr val="333E68"/>
            </a:solidFill>
            <a:ln w="6499" cap="flat">
              <a:noFill/>
              <a:prstDash val="solid"/>
              <a:miter/>
            </a:ln>
          </p:spPr>
          <p:txBody>
            <a:bodyPr rtlCol="0" anchor="ctr"/>
            <a:lstStyle/>
            <a:p>
              <a:endParaRPr lang="fr-FR"/>
            </a:p>
          </p:txBody>
        </p:sp>
        <p:sp>
          <p:nvSpPr>
            <p:cNvPr id="206" name="Gang">
              <a:extLst>
                <a:ext uri="{FF2B5EF4-FFF2-40B4-BE49-F238E27FC236}">
                  <a16:creationId xmlns:a16="http://schemas.microsoft.com/office/drawing/2014/main" id="{DE417485-CDA8-4E71-9262-1AEBE3CB2FEC}"/>
                </a:ext>
              </a:extLst>
            </p:cNvPr>
            <p:cNvSpPr/>
            <p:nvPr/>
          </p:nvSpPr>
          <p:spPr>
            <a:xfrm>
              <a:off x="-1397123" y="4198770"/>
              <a:ext cx="290004" cy="195124"/>
            </a:xfrm>
            <a:custGeom>
              <a:avLst/>
              <a:gdLst>
                <a:gd name="connsiteX0" fmla="*/ -227 w 290004"/>
                <a:gd name="connsiteY0" fmla="*/ 65959 h 195124"/>
                <a:gd name="connsiteX1" fmla="*/ 219405 w 290004"/>
                <a:gd name="connsiteY1" fmla="*/ 24908 h 195124"/>
                <a:gd name="connsiteX2" fmla="*/ 257008 w 290004"/>
                <a:gd name="connsiteY2" fmla="*/ 84500 h 195124"/>
                <a:gd name="connsiteX3" fmla="*/ 287000 w 290004"/>
                <a:gd name="connsiteY3" fmla="*/ 138823 h 195124"/>
                <a:gd name="connsiteX4" fmla="*/ 211729 w 290004"/>
                <a:gd name="connsiteY4" fmla="*/ 102586 h 195124"/>
                <a:gd name="connsiteX5" fmla="*/ 272687 w 290004"/>
                <a:gd name="connsiteY5" fmla="*/ 185989 h 195124"/>
                <a:gd name="connsiteX6" fmla="*/ 179525 w 290004"/>
                <a:gd name="connsiteY6" fmla="*/ 140449 h 195124"/>
                <a:gd name="connsiteX7" fmla="*/ 206199 w 290004"/>
                <a:gd name="connsiteY7" fmla="*/ 193341 h 195124"/>
                <a:gd name="connsiteX8" fmla="*/ 115119 w 290004"/>
                <a:gd name="connsiteY8" fmla="*/ 123924 h 195124"/>
                <a:gd name="connsiteX9" fmla="*/ -227 w 290004"/>
                <a:gd name="connsiteY9" fmla="*/ 65959 h 195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0004" h="195124">
                  <a:moveTo>
                    <a:pt x="-227" y="65959"/>
                  </a:moveTo>
                  <a:cubicBezTo>
                    <a:pt x="23063" y="40847"/>
                    <a:pt x="115574" y="-41516"/>
                    <a:pt x="219405" y="24908"/>
                  </a:cubicBezTo>
                  <a:cubicBezTo>
                    <a:pt x="323236" y="91331"/>
                    <a:pt x="286089" y="100569"/>
                    <a:pt x="257008" y="84500"/>
                  </a:cubicBezTo>
                  <a:cubicBezTo>
                    <a:pt x="242631" y="76563"/>
                    <a:pt x="303199" y="124120"/>
                    <a:pt x="287000" y="138823"/>
                  </a:cubicBezTo>
                  <a:cubicBezTo>
                    <a:pt x="270800" y="153525"/>
                    <a:pt x="211729" y="102586"/>
                    <a:pt x="211729" y="102586"/>
                  </a:cubicBezTo>
                  <a:cubicBezTo>
                    <a:pt x="211729" y="102586"/>
                    <a:pt x="284072" y="173173"/>
                    <a:pt x="272687" y="185989"/>
                  </a:cubicBezTo>
                  <a:cubicBezTo>
                    <a:pt x="261302" y="198805"/>
                    <a:pt x="199758" y="162699"/>
                    <a:pt x="179525" y="140449"/>
                  </a:cubicBezTo>
                  <a:cubicBezTo>
                    <a:pt x="159293" y="118199"/>
                    <a:pt x="221943" y="184363"/>
                    <a:pt x="206199" y="193341"/>
                  </a:cubicBezTo>
                  <a:cubicBezTo>
                    <a:pt x="190455" y="202318"/>
                    <a:pt x="139840" y="165561"/>
                    <a:pt x="115119" y="123924"/>
                  </a:cubicBezTo>
                  <a:cubicBezTo>
                    <a:pt x="90397" y="82288"/>
                    <a:pt x="-227" y="65959"/>
                    <a:pt x="-227" y="65959"/>
                  </a:cubicBezTo>
                  <a:close/>
                </a:path>
              </a:pathLst>
            </a:custGeom>
            <a:solidFill>
              <a:srgbClr val="592F25"/>
            </a:solidFill>
            <a:ln w="6499" cap="flat">
              <a:noFill/>
              <a:prstDash val="solid"/>
              <a:miter/>
            </a:ln>
          </p:spPr>
          <p:txBody>
            <a:bodyPr rtlCol="0" anchor="ctr"/>
            <a:lstStyle/>
            <a:p>
              <a:endParaRPr lang="fr-FR"/>
            </a:p>
          </p:txBody>
        </p:sp>
      </p:grpSp>
      <p:sp useBgFill="1">
        <p:nvSpPr>
          <p:cNvPr id="139" name="CACHE GANG">
            <a:extLst>
              <a:ext uri="{FF2B5EF4-FFF2-40B4-BE49-F238E27FC236}">
                <a16:creationId xmlns:a16="http://schemas.microsoft.com/office/drawing/2014/main" id="{7E5AF7B6-AEA5-42B9-A8DD-6B72BBB4B9B8}"/>
              </a:ext>
            </a:extLst>
          </p:cNvPr>
          <p:cNvSpPr/>
          <p:nvPr/>
        </p:nvSpPr>
        <p:spPr>
          <a:xfrm>
            <a:off x="3908573" y="2406555"/>
            <a:ext cx="2006686" cy="452803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grpSp>
        <p:nvGrpSpPr>
          <p:cNvPr id="207" name="WW">
            <a:extLst>
              <a:ext uri="{FF2B5EF4-FFF2-40B4-BE49-F238E27FC236}">
                <a16:creationId xmlns:a16="http://schemas.microsoft.com/office/drawing/2014/main" id="{B5C3B682-FCCA-48B9-AA80-676AD9F2A418}"/>
              </a:ext>
            </a:extLst>
          </p:cNvPr>
          <p:cNvGrpSpPr/>
          <p:nvPr/>
        </p:nvGrpSpPr>
        <p:grpSpPr>
          <a:xfrm>
            <a:off x="4140910" y="3051656"/>
            <a:ext cx="1574966" cy="3807253"/>
            <a:chOff x="4140910" y="3051656"/>
            <a:chExt cx="1574966" cy="3807253"/>
          </a:xfrm>
        </p:grpSpPr>
        <p:sp>
          <p:nvSpPr>
            <p:cNvPr id="208" name="Gang">
              <a:extLst>
                <a:ext uri="{FF2B5EF4-FFF2-40B4-BE49-F238E27FC236}">
                  <a16:creationId xmlns:a16="http://schemas.microsoft.com/office/drawing/2014/main" id="{48664C1C-0280-4D14-A268-E71106F96952}"/>
                </a:ext>
              </a:extLst>
            </p:cNvPr>
            <p:cNvSpPr/>
            <p:nvPr/>
          </p:nvSpPr>
          <p:spPr>
            <a:xfrm>
              <a:off x="4310514" y="5521142"/>
              <a:ext cx="1094649" cy="1337767"/>
            </a:xfrm>
            <a:custGeom>
              <a:avLst/>
              <a:gdLst>
                <a:gd name="connsiteX0" fmla="*/ 305541 w 1094649"/>
                <a:gd name="connsiteY0" fmla="*/ 1337347 h 1337767"/>
                <a:gd name="connsiteX1" fmla="*/ 505006 w 1094649"/>
                <a:gd name="connsiteY1" fmla="*/ 461874 h 1337767"/>
                <a:gd name="connsiteX2" fmla="*/ 598883 w 1094649"/>
                <a:gd name="connsiteY2" fmla="*/ 436958 h 1337767"/>
                <a:gd name="connsiteX3" fmla="*/ 784556 w 1094649"/>
                <a:gd name="connsiteY3" fmla="*/ 1337347 h 1337767"/>
                <a:gd name="connsiteX4" fmla="*/ 1094422 w 1094649"/>
                <a:gd name="connsiteY4" fmla="*/ 1337347 h 1337767"/>
                <a:gd name="connsiteX5" fmla="*/ 1001586 w 1094649"/>
                <a:gd name="connsiteY5" fmla="*/ 770180 h 1337767"/>
                <a:gd name="connsiteX6" fmla="*/ 957412 w 1094649"/>
                <a:gd name="connsiteY6" fmla="*/ -421 h 1337767"/>
                <a:gd name="connsiteX7" fmla="*/ 283617 w 1094649"/>
                <a:gd name="connsiteY7" fmla="*/ 32823 h 1337767"/>
                <a:gd name="connsiteX8" fmla="*/ -227 w 1094649"/>
                <a:gd name="connsiteY8" fmla="*/ 1337347 h 1337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4649" h="1337767">
                  <a:moveTo>
                    <a:pt x="305541" y="1337347"/>
                  </a:moveTo>
                  <a:cubicBezTo>
                    <a:pt x="358692" y="1014924"/>
                    <a:pt x="438908" y="666739"/>
                    <a:pt x="505006" y="461874"/>
                  </a:cubicBezTo>
                  <a:lnTo>
                    <a:pt x="598883" y="436958"/>
                  </a:lnTo>
                  <a:cubicBezTo>
                    <a:pt x="598883" y="482497"/>
                    <a:pt x="680660" y="923585"/>
                    <a:pt x="784556" y="1337347"/>
                  </a:cubicBezTo>
                  <a:lnTo>
                    <a:pt x="1094422" y="1337347"/>
                  </a:lnTo>
                  <a:cubicBezTo>
                    <a:pt x="1052461" y="1107826"/>
                    <a:pt x="1015899" y="884941"/>
                    <a:pt x="1001586" y="770180"/>
                  </a:cubicBezTo>
                  <a:cubicBezTo>
                    <a:pt x="970228" y="519190"/>
                    <a:pt x="957412" y="-421"/>
                    <a:pt x="957412" y="-421"/>
                  </a:cubicBezTo>
                  <a:lnTo>
                    <a:pt x="283617" y="32823"/>
                  </a:lnTo>
                  <a:cubicBezTo>
                    <a:pt x="95927" y="176925"/>
                    <a:pt x="12264" y="737001"/>
                    <a:pt x="-227" y="1337347"/>
                  </a:cubicBezTo>
                  <a:close/>
                </a:path>
              </a:pathLst>
            </a:custGeom>
            <a:solidFill>
              <a:srgbClr val="1760BF"/>
            </a:solidFill>
            <a:ln w="6499" cap="flat">
              <a:noFill/>
              <a:prstDash val="solid"/>
              <a:miter/>
            </a:ln>
          </p:spPr>
          <p:txBody>
            <a:bodyPr rtlCol="0" anchor="ctr"/>
            <a:lstStyle/>
            <a:p>
              <a:endParaRPr lang="fr-FR"/>
            </a:p>
          </p:txBody>
        </p:sp>
        <p:sp>
          <p:nvSpPr>
            <p:cNvPr id="209" name="Gang">
              <a:extLst>
                <a:ext uri="{FF2B5EF4-FFF2-40B4-BE49-F238E27FC236}">
                  <a16:creationId xmlns:a16="http://schemas.microsoft.com/office/drawing/2014/main" id="{31CBA034-7CB3-4164-A306-E22BBE08BD8C}"/>
                </a:ext>
              </a:extLst>
            </p:cNvPr>
            <p:cNvSpPr/>
            <p:nvPr/>
          </p:nvSpPr>
          <p:spPr>
            <a:xfrm>
              <a:off x="4140910" y="3051656"/>
              <a:ext cx="1574966" cy="1574416"/>
            </a:xfrm>
            <a:custGeom>
              <a:avLst/>
              <a:gdLst>
                <a:gd name="connsiteX0" fmla="*/ 924495 w 1574966"/>
                <a:gd name="connsiteY0" fmla="*/ 50895 h 1574416"/>
                <a:gd name="connsiteX1" fmla="*/ 331370 w 1574966"/>
                <a:gd name="connsiteY1" fmla="*/ 127532 h 1574416"/>
                <a:gd name="connsiteX2" fmla="*/ 115380 w 1574966"/>
                <a:gd name="connsiteY2" fmla="*/ 958440 h 1574416"/>
                <a:gd name="connsiteX3" fmla="*/ 1465 w 1574966"/>
                <a:gd name="connsiteY3" fmla="*/ 1323996 h 1574416"/>
                <a:gd name="connsiteX4" fmla="*/ 140688 w 1574966"/>
                <a:gd name="connsiteY4" fmla="*/ 1426656 h 1574416"/>
                <a:gd name="connsiteX5" fmla="*/ 90073 w 1574966"/>
                <a:gd name="connsiteY5" fmla="*/ 1433682 h 1574416"/>
                <a:gd name="connsiteX6" fmla="*/ 1319195 w 1574966"/>
                <a:gd name="connsiteY6" fmla="*/ 1388142 h 1574416"/>
                <a:gd name="connsiteX7" fmla="*/ 1267150 w 1574966"/>
                <a:gd name="connsiteY7" fmla="*/ 1397250 h 1574416"/>
                <a:gd name="connsiteX8" fmla="*/ 1574740 w 1574966"/>
                <a:gd name="connsiteY8" fmla="*/ 1118871 h 1574416"/>
                <a:gd name="connsiteX9" fmla="*/ 1456661 w 1574966"/>
                <a:gd name="connsiteY9" fmla="*/ 936126 h 1574416"/>
                <a:gd name="connsiteX10" fmla="*/ 924495 w 1574966"/>
                <a:gd name="connsiteY10" fmla="*/ 51350 h 1574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74966" h="1574416">
                  <a:moveTo>
                    <a:pt x="924495" y="50895"/>
                  </a:moveTo>
                  <a:cubicBezTo>
                    <a:pt x="861910" y="2427"/>
                    <a:pt x="561086" y="-62890"/>
                    <a:pt x="331370" y="127532"/>
                  </a:cubicBezTo>
                  <a:cubicBezTo>
                    <a:pt x="-43489" y="438245"/>
                    <a:pt x="164563" y="803800"/>
                    <a:pt x="115380" y="958440"/>
                  </a:cubicBezTo>
                  <a:cubicBezTo>
                    <a:pt x="66197" y="1113081"/>
                    <a:pt x="-12782" y="1234022"/>
                    <a:pt x="1465" y="1323996"/>
                  </a:cubicBezTo>
                  <a:cubicBezTo>
                    <a:pt x="25341" y="1364787"/>
                    <a:pt x="77387" y="1416833"/>
                    <a:pt x="140688" y="1426656"/>
                  </a:cubicBezTo>
                  <a:cubicBezTo>
                    <a:pt x="140688" y="1426656"/>
                    <a:pt x="115380" y="1440708"/>
                    <a:pt x="90073" y="1433682"/>
                  </a:cubicBezTo>
                  <a:cubicBezTo>
                    <a:pt x="151877" y="1553192"/>
                    <a:pt x="1020389" y="1698009"/>
                    <a:pt x="1319195" y="1388142"/>
                  </a:cubicBezTo>
                  <a:lnTo>
                    <a:pt x="1267150" y="1397250"/>
                  </a:lnTo>
                  <a:cubicBezTo>
                    <a:pt x="1267150" y="1397250"/>
                    <a:pt x="1505844" y="1225695"/>
                    <a:pt x="1574740" y="1118871"/>
                  </a:cubicBezTo>
                  <a:cubicBezTo>
                    <a:pt x="1564916" y="1064028"/>
                    <a:pt x="1499664" y="1006843"/>
                    <a:pt x="1456661" y="936126"/>
                  </a:cubicBezTo>
                  <a:cubicBezTo>
                    <a:pt x="1334289" y="735035"/>
                    <a:pt x="1314381" y="80301"/>
                    <a:pt x="924495" y="51350"/>
                  </a:cubicBezTo>
                </a:path>
              </a:pathLst>
            </a:custGeom>
            <a:solidFill>
              <a:srgbClr val="313759"/>
            </a:solidFill>
            <a:ln w="6499" cap="flat">
              <a:noFill/>
              <a:prstDash val="solid"/>
              <a:miter/>
            </a:ln>
          </p:spPr>
          <p:txBody>
            <a:bodyPr rtlCol="0" anchor="ctr"/>
            <a:lstStyle/>
            <a:p>
              <a:endParaRPr lang="fr-FR"/>
            </a:p>
          </p:txBody>
        </p:sp>
        <p:sp>
          <p:nvSpPr>
            <p:cNvPr id="210" name="Gang">
              <a:extLst>
                <a:ext uri="{FF2B5EF4-FFF2-40B4-BE49-F238E27FC236}">
                  <a16:creationId xmlns:a16="http://schemas.microsoft.com/office/drawing/2014/main" id="{F0C19F09-8868-4C4F-A504-74D285D10C2D}"/>
                </a:ext>
              </a:extLst>
            </p:cNvPr>
            <p:cNvSpPr/>
            <p:nvPr/>
          </p:nvSpPr>
          <p:spPr>
            <a:xfrm rot="-597601">
              <a:off x="5118706" y="3763347"/>
              <a:ext cx="171490" cy="132195"/>
            </a:xfrm>
            <a:custGeom>
              <a:avLst/>
              <a:gdLst>
                <a:gd name="connsiteX0" fmla="*/ 171263 w 171490"/>
                <a:gd name="connsiteY0" fmla="*/ 65677 h 132195"/>
                <a:gd name="connsiteX1" fmla="*/ 85518 w 171490"/>
                <a:gd name="connsiteY1" fmla="*/ 131775 h 132195"/>
                <a:gd name="connsiteX2" fmla="*/ -227 w 171490"/>
                <a:gd name="connsiteY2" fmla="*/ 65677 h 132195"/>
                <a:gd name="connsiteX3" fmla="*/ 85518 w 171490"/>
                <a:gd name="connsiteY3" fmla="*/ -421 h 132195"/>
                <a:gd name="connsiteX4" fmla="*/ 171263 w 171490"/>
                <a:gd name="connsiteY4" fmla="*/ 65677 h 1321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490" h="132195">
                  <a:moveTo>
                    <a:pt x="171263" y="65677"/>
                  </a:moveTo>
                  <a:cubicBezTo>
                    <a:pt x="171263" y="102182"/>
                    <a:pt x="132874" y="131775"/>
                    <a:pt x="85518" y="131775"/>
                  </a:cubicBezTo>
                  <a:cubicBezTo>
                    <a:pt x="38162" y="131775"/>
                    <a:pt x="-227" y="102182"/>
                    <a:pt x="-227" y="65677"/>
                  </a:cubicBezTo>
                  <a:cubicBezTo>
                    <a:pt x="-227" y="29172"/>
                    <a:pt x="38162" y="-421"/>
                    <a:pt x="85518" y="-421"/>
                  </a:cubicBezTo>
                  <a:cubicBezTo>
                    <a:pt x="132874" y="-421"/>
                    <a:pt x="171263" y="29172"/>
                    <a:pt x="171263" y="65677"/>
                  </a:cubicBezTo>
                  <a:close/>
                </a:path>
              </a:pathLst>
            </a:custGeom>
            <a:solidFill>
              <a:srgbClr val="FFFFFF"/>
            </a:solidFill>
            <a:ln w="6499" cap="flat">
              <a:noFill/>
              <a:prstDash val="solid"/>
              <a:miter/>
            </a:ln>
          </p:spPr>
          <p:txBody>
            <a:bodyPr rtlCol="0" anchor="ctr"/>
            <a:lstStyle/>
            <a:p>
              <a:endParaRPr lang="fr-FR"/>
            </a:p>
          </p:txBody>
        </p:sp>
        <p:sp>
          <p:nvSpPr>
            <p:cNvPr id="211" name="Gang">
              <a:extLst>
                <a:ext uri="{FF2B5EF4-FFF2-40B4-BE49-F238E27FC236}">
                  <a16:creationId xmlns:a16="http://schemas.microsoft.com/office/drawing/2014/main" id="{C2423119-37CD-449C-912B-5E8666DF6431}"/>
                </a:ext>
              </a:extLst>
            </p:cNvPr>
            <p:cNvSpPr/>
            <p:nvPr/>
          </p:nvSpPr>
          <p:spPr>
            <a:xfrm rot="-5273400">
              <a:off x="4674883" y="3763825"/>
              <a:ext cx="132195" cy="171490"/>
            </a:xfrm>
            <a:custGeom>
              <a:avLst/>
              <a:gdLst>
                <a:gd name="connsiteX0" fmla="*/ 131969 w 132195"/>
                <a:gd name="connsiteY0" fmla="*/ 85324 h 171490"/>
                <a:gd name="connsiteX1" fmla="*/ 65871 w 132195"/>
                <a:gd name="connsiteY1" fmla="*/ 171069 h 171490"/>
                <a:gd name="connsiteX2" fmla="*/ -227 w 132195"/>
                <a:gd name="connsiteY2" fmla="*/ 85324 h 171490"/>
                <a:gd name="connsiteX3" fmla="*/ 65871 w 132195"/>
                <a:gd name="connsiteY3" fmla="*/ -421 h 171490"/>
                <a:gd name="connsiteX4" fmla="*/ 131969 w 132195"/>
                <a:gd name="connsiteY4" fmla="*/ 85324 h 1714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2195" h="171490">
                  <a:moveTo>
                    <a:pt x="131969" y="85324"/>
                  </a:moveTo>
                  <a:cubicBezTo>
                    <a:pt x="131969" y="132680"/>
                    <a:pt x="102376" y="171069"/>
                    <a:pt x="65871" y="171069"/>
                  </a:cubicBezTo>
                  <a:cubicBezTo>
                    <a:pt x="29366" y="171069"/>
                    <a:pt x="-227" y="132680"/>
                    <a:pt x="-227" y="85324"/>
                  </a:cubicBezTo>
                  <a:cubicBezTo>
                    <a:pt x="-227" y="37968"/>
                    <a:pt x="29366" y="-421"/>
                    <a:pt x="65871" y="-421"/>
                  </a:cubicBezTo>
                  <a:cubicBezTo>
                    <a:pt x="102376" y="-421"/>
                    <a:pt x="131969" y="37968"/>
                    <a:pt x="131969" y="85324"/>
                  </a:cubicBezTo>
                  <a:close/>
                </a:path>
              </a:pathLst>
            </a:custGeom>
            <a:solidFill>
              <a:srgbClr val="FFFFFF"/>
            </a:solidFill>
            <a:ln w="6499" cap="flat">
              <a:noFill/>
              <a:prstDash val="solid"/>
              <a:miter/>
            </a:ln>
          </p:spPr>
          <p:txBody>
            <a:bodyPr rtlCol="0" anchor="ctr"/>
            <a:lstStyle/>
            <a:p>
              <a:endParaRPr lang="fr-FR"/>
            </a:p>
          </p:txBody>
        </p:sp>
        <p:sp>
          <p:nvSpPr>
            <p:cNvPr id="212" name="Gang">
              <a:extLst>
                <a:ext uri="{FF2B5EF4-FFF2-40B4-BE49-F238E27FC236}">
                  <a16:creationId xmlns:a16="http://schemas.microsoft.com/office/drawing/2014/main" id="{3CF4CCE0-0081-4B03-B521-6927A7276BF4}"/>
                </a:ext>
              </a:extLst>
            </p:cNvPr>
            <p:cNvSpPr/>
            <p:nvPr/>
          </p:nvSpPr>
          <p:spPr>
            <a:xfrm>
              <a:off x="5167330" y="3795999"/>
              <a:ext cx="91730" cy="91730"/>
            </a:xfrm>
            <a:custGeom>
              <a:avLst/>
              <a:gdLst>
                <a:gd name="connsiteX0" fmla="*/ 91730 w 91730"/>
                <a:gd name="connsiteY0" fmla="*/ 45865 h 91730"/>
                <a:gd name="connsiteX1" fmla="*/ 45865 w 91730"/>
                <a:gd name="connsiteY1" fmla="*/ 91730 h 91730"/>
                <a:gd name="connsiteX2" fmla="*/ 0 w 91730"/>
                <a:gd name="connsiteY2" fmla="*/ 45865 h 91730"/>
                <a:gd name="connsiteX3" fmla="*/ 45865 w 91730"/>
                <a:gd name="connsiteY3" fmla="*/ 0 h 91730"/>
                <a:gd name="connsiteX4" fmla="*/ 91730 w 91730"/>
                <a:gd name="connsiteY4" fmla="*/ 45865 h 917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730" h="91730">
                  <a:moveTo>
                    <a:pt x="91730" y="45865"/>
                  </a:moveTo>
                  <a:cubicBezTo>
                    <a:pt x="91730" y="71196"/>
                    <a:pt x="71196" y="91730"/>
                    <a:pt x="45865" y="91730"/>
                  </a:cubicBezTo>
                  <a:cubicBezTo>
                    <a:pt x="20535" y="91730"/>
                    <a:pt x="0" y="71196"/>
                    <a:pt x="0" y="45865"/>
                  </a:cubicBezTo>
                  <a:cubicBezTo>
                    <a:pt x="0" y="20535"/>
                    <a:pt x="20535" y="0"/>
                    <a:pt x="45865" y="0"/>
                  </a:cubicBezTo>
                  <a:cubicBezTo>
                    <a:pt x="71196" y="0"/>
                    <a:pt x="91730" y="20535"/>
                    <a:pt x="91730" y="45865"/>
                  </a:cubicBezTo>
                  <a:close/>
                </a:path>
              </a:pathLst>
            </a:custGeom>
            <a:solidFill>
              <a:srgbClr val="1760BF"/>
            </a:solidFill>
            <a:ln w="6499" cap="flat">
              <a:noFill/>
              <a:prstDash val="solid"/>
              <a:miter/>
            </a:ln>
          </p:spPr>
          <p:txBody>
            <a:bodyPr rtlCol="0" anchor="ctr"/>
            <a:lstStyle/>
            <a:p>
              <a:endParaRPr lang="fr-FR"/>
            </a:p>
          </p:txBody>
        </p:sp>
        <p:sp>
          <p:nvSpPr>
            <p:cNvPr id="213" name="Gang">
              <a:extLst>
                <a:ext uri="{FF2B5EF4-FFF2-40B4-BE49-F238E27FC236}">
                  <a16:creationId xmlns:a16="http://schemas.microsoft.com/office/drawing/2014/main" id="{6A596A9A-9D03-42EB-957C-8784AF084715}"/>
                </a:ext>
              </a:extLst>
            </p:cNvPr>
            <p:cNvSpPr/>
            <p:nvPr/>
          </p:nvSpPr>
          <p:spPr>
            <a:xfrm>
              <a:off x="4697865" y="3813608"/>
              <a:ext cx="91730" cy="91730"/>
            </a:xfrm>
            <a:custGeom>
              <a:avLst/>
              <a:gdLst>
                <a:gd name="connsiteX0" fmla="*/ 91730 w 91730"/>
                <a:gd name="connsiteY0" fmla="*/ 45865 h 91730"/>
                <a:gd name="connsiteX1" fmla="*/ 45865 w 91730"/>
                <a:gd name="connsiteY1" fmla="*/ 91730 h 91730"/>
                <a:gd name="connsiteX2" fmla="*/ 0 w 91730"/>
                <a:gd name="connsiteY2" fmla="*/ 45865 h 91730"/>
                <a:gd name="connsiteX3" fmla="*/ 45865 w 91730"/>
                <a:gd name="connsiteY3" fmla="*/ 0 h 91730"/>
                <a:gd name="connsiteX4" fmla="*/ 91730 w 91730"/>
                <a:gd name="connsiteY4" fmla="*/ 45865 h 917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730" h="91730">
                  <a:moveTo>
                    <a:pt x="91730" y="45865"/>
                  </a:moveTo>
                  <a:cubicBezTo>
                    <a:pt x="91730" y="71196"/>
                    <a:pt x="71196" y="91730"/>
                    <a:pt x="45865" y="91730"/>
                  </a:cubicBezTo>
                  <a:cubicBezTo>
                    <a:pt x="20535" y="91730"/>
                    <a:pt x="0" y="71196"/>
                    <a:pt x="0" y="45865"/>
                  </a:cubicBezTo>
                  <a:cubicBezTo>
                    <a:pt x="0" y="20535"/>
                    <a:pt x="20535" y="0"/>
                    <a:pt x="45865" y="0"/>
                  </a:cubicBezTo>
                  <a:cubicBezTo>
                    <a:pt x="71196" y="0"/>
                    <a:pt x="91730" y="20534"/>
                    <a:pt x="91730" y="45865"/>
                  </a:cubicBezTo>
                  <a:close/>
                </a:path>
              </a:pathLst>
            </a:custGeom>
            <a:solidFill>
              <a:srgbClr val="1760BF"/>
            </a:solidFill>
            <a:ln w="6499" cap="flat">
              <a:noFill/>
              <a:prstDash val="solid"/>
              <a:miter/>
            </a:ln>
          </p:spPr>
          <p:txBody>
            <a:bodyPr rtlCol="0" anchor="ctr"/>
            <a:lstStyle/>
            <a:p>
              <a:endParaRPr lang="fr-FR"/>
            </a:p>
          </p:txBody>
        </p:sp>
        <p:sp>
          <p:nvSpPr>
            <p:cNvPr id="214" name="Gang">
              <a:extLst>
                <a:ext uri="{FF2B5EF4-FFF2-40B4-BE49-F238E27FC236}">
                  <a16:creationId xmlns:a16="http://schemas.microsoft.com/office/drawing/2014/main" id="{580734DA-1A7F-49A5-A891-A3E73C44E47C}"/>
                </a:ext>
              </a:extLst>
            </p:cNvPr>
            <p:cNvSpPr/>
            <p:nvPr/>
          </p:nvSpPr>
          <p:spPr>
            <a:xfrm>
              <a:off x="4683877" y="4467429"/>
              <a:ext cx="419032" cy="102888"/>
            </a:xfrm>
            <a:custGeom>
              <a:avLst/>
              <a:gdLst>
                <a:gd name="connsiteX0" fmla="*/ 213485 w 419032"/>
                <a:gd name="connsiteY0" fmla="*/ -372 h 102888"/>
                <a:gd name="connsiteX1" fmla="*/ -227 w 419032"/>
                <a:gd name="connsiteY1" fmla="*/ 44648 h 102888"/>
                <a:gd name="connsiteX2" fmla="*/ 418805 w 419032"/>
                <a:gd name="connsiteY2" fmla="*/ 65726 h 102888"/>
                <a:gd name="connsiteX3" fmla="*/ 213485 w 419032"/>
                <a:gd name="connsiteY3" fmla="*/ -372 h 102888"/>
              </a:gdLst>
              <a:ahLst/>
              <a:cxnLst>
                <a:cxn ang="0">
                  <a:pos x="connsiteX0" y="connsiteY0"/>
                </a:cxn>
                <a:cxn ang="0">
                  <a:pos x="connsiteX1" y="connsiteY1"/>
                </a:cxn>
                <a:cxn ang="0">
                  <a:pos x="connsiteX2" y="connsiteY2"/>
                </a:cxn>
                <a:cxn ang="0">
                  <a:pos x="connsiteX3" y="connsiteY3"/>
                </a:cxn>
              </a:cxnLst>
              <a:rect l="l" t="t" r="r" b="b"/>
              <a:pathLst>
                <a:path w="419032" h="102888">
                  <a:moveTo>
                    <a:pt x="213485" y="-372"/>
                  </a:moveTo>
                  <a:cubicBezTo>
                    <a:pt x="161439" y="-1608"/>
                    <a:pt x="72897" y="20707"/>
                    <a:pt x="-227" y="44648"/>
                  </a:cubicBezTo>
                  <a:cubicBezTo>
                    <a:pt x="23714" y="79779"/>
                    <a:pt x="193838" y="143014"/>
                    <a:pt x="418805" y="65726"/>
                  </a:cubicBezTo>
                  <a:cubicBezTo>
                    <a:pt x="396295" y="30530"/>
                    <a:pt x="332995" y="2426"/>
                    <a:pt x="213485" y="-372"/>
                  </a:cubicBezTo>
                  <a:close/>
                </a:path>
              </a:pathLst>
            </a:custGeom>
            <a:solidFill>
              <a:srgbClr val="D19D82"/>
            </a:solidFill>
            <a:ln w="6499" cap="flat">
              <a:noFill/>
              <a:prstDash val="solid"/>
              <a:miter/>
            </a:ln>
          </p:spPr>
          <p:txBody>
            <a:bodyPr rtlCol="0" anchor="ctr"/>
            <a:lstStyle/>
            <a:p>
              <a:endParaRPr lang="fr-FR"/>
            </a:p>
          </p:txBody>
        </p:sp>
        <p:sp>
          <p:nvSpPr>
            <p:cNvPr id="215" name="Gang">
              <a:extLst>
                <a:ext uri="{FF2B5EF4-FFF2-40B4-BE49-F238E27FC236}">
                  <a16:creationId xmlns:a16="http://schemas.microsoft.com/office/drawing/2014/main" id="{56009F15-76DA-4CED-8D0D-3A749C1EC87B}"/>
                </a:ext>
              </a:extLst>
            </p:cNvPr>
            <p:cNvSpPr/>
            <p:nvPr/>
          </p:nvSpPr>
          <p:spPr>
            <a:xfrm>
              <a:off x="5350321" y="3851470"/>
              <a:ext cx="110014" cy="218119"/>
            </a:xfrm>
            <a:custGeom>
              <a:avLst/>
              <a:gdLst>
                <a:gd name="connsiteX0" fmla="*/ 57023 w 110014"/>
                <a:gd name="connsiteY0" fmla="*/ 22333 h 218119"/>
                <a:gd name="connsiteX1" fmla="*/ 106661 w 110014"/>
                <a:gd name="connsiteY1" fmla="*/ 79908 h 218119"/>
                <a:gd name="connsiteX2" fmla="*/ -227 w 110014"/>
                <a:gd name="connsiteY2" fmla="*/ 217699 h 218119"/>
              </a:gdLst>
              <a:ahLst/>
              <a:cxnLst>
                <a:cxn ang="0">
                  <a:pos x="connsiteX0" y="connsiteY0"/>
                </a:cxn>
                <a:cxn ang="0">
                  <a:pos x="connsiteX1" y="connsiteY1"/>
                </a:cxn>
                <a:cxn ang="0">
                  <a:pos x="connsiteX2" y="connsiteY2"/>
                </a:cxn>
              </a:cxnLst>
              <a:rect l="l" t="t" r="r" b="b"/>
              <a:pathLst>
                <a:path w="110014" h="218119">
                  <a:moveTo>
                    <a:pt x="57023" y="22333"/>
                  </a:moveTo>
                  <a:cubicBezTo>
                    <a:pt x="67237" y="-18523"/>
                    <a:pt x="123511" y="-7268"/>
                    <a:pt x="106661" y="79908"/>
                  </a:cubicBezTo>
                  <a:cubicBezTo>
                    <a:pt x="89812" y="167084"/>
                    <a:pt x="-227" y="217699"/>
                    <a:pt x="-227" y="217699"/>
                  </a:cubicBezTo>
                  <a:close/>
                </a:path>
              </a:pathLst>
            </a:custGeom>
            <a:solidFill>
              <a:srgbClr val="D19D82"/>
            </a:solidFill>
            <a:ln w="6499" cap="flat">
              <a:noFill/>
              <a:prstDash val="solid"/>
              <a:miter/>
            </a:ln>
          </p:spPr>
          <p:txBody>
            <a:bodyPr rtlCol="0" anchor="ctr"/>
            <a:lstStyle/>
            <a:p>
              <a:endParaRPr lang="fr-FR"/>
            </a:p>
          </p:txBody>
        </p:sp>
        <p:sp>
          <p:nvSpPr>
            <p:cNvPr id="216" name="Gang">
              <a:extLst>
                <a:ext uri="{FF2B5EF4-FFF2-40B4-BE49-F238E27FC236}">
                  <a16:creationId xmlns:a16="http://schemas.microsoft.com/office/drawing/2014/main" id="{CBA68068-09C2-4045-9DA2-3983C72FDCB9}"/>
                </a:ext>
              </a:extLst>
            </p:cNvPr>
            <p:cNvSpPr/>
            <p:nvPr/>
          </p:nvSpPr>
          <p:spPr>
            <a:xfrm>
              <a:off x="4386175" y="3978614"/>
              <a:ext cx="172596" cy="156294"/>
            </a:xfrm>
            <a:custGeom>
              <a:avLst/>
              <a:gdLst>
                <a:gd name="connsiteX0" fmla="*/ 60341 w 172596"/>
                <a:gd name="connsiteY0" fmla="*/ 7607 h 156294"/>
                <a:gd name="connsiteX1" fmla="*/ 19095 w 172596"/>
                <a:gd name="connsiteY1" fmla="*/ 106038 h 156294"/>
                <a:gd name="connsiteX2" fmla="*/ 172369 w 172596"/>
                <a:gd name="connsiteY2" fmla="*/ 150993 h 156294"/>
              </a:gdLst>
              <a:ahLst/>
              <a:cxnLst>
                <a:cxn ang="0">
                  <a:pos x="connsiteX0" y="connsiteY0"/>
                </a:cxn>
                <a:cxn ang="0">
                  <a:pos x="connsiteX1" y="connsiteY1"/>
                </a:cxn>
                <a:cxn ang="0">
                  <a:pos x="connsiteX2" y="connsiteY2"/>
                </a:cxn>
              </a:cxnLst>
              <a:rect l="l" t="t" r="r" b="b"/>
              <a:pathLst>
                <a:path w="172596" h="156294">
                  <a:moveTo>
                    <a:pt x="60341" y="7607"/>
                  </a:moveTo>
                  <a:cubicBezTo>
                    <a:pt x="26121" y="-21929"/>
                    <a:pt x="-30088" y="34345"/>
                    <a:pt x="19095" y="106038"/>
                  </a:cubicBezTo>
                  <a:cubicBezTo>
                    <a:pt x="68278" y="177731"/>
                    <a:pt x="172369" y="150993"/>
                    <a:pt x="172369" y="150993"/>
                  </a:cubicBezTo>
                  <a:close/>
                </a:path>
              </a:pathLst>
            </a:custGeom>
            <a:solidFill>
              <a:srgbClr val="D19D82"/>
            </a:solidFill>
            <a:ln w="6499" cap="flat">
              <a:noFill/>
              <a:prstDash val="solid"/>
              <a:miter/>
            </a:ln>
          </p:spPr>
          <p:txBody>
            <a:bodyPr rtlCol="0" anchor="ctr"/>
            <a:lstStyle/>
            <a:p>
              <a:endParaRPr lang="fr-FR"/>
            </a:p>
          </p:txBody>
        </p:sp>
        <p:sp>
          <p:nvSpPr>
            <p:cNvPr id="217" name="Gang">
              <a:extLst>
                <a:ext uri="{FF2B5EF4-FFF2-40B4-BE49-F238E27FC236}">
                  <a16:creationId xmlns:a16="http://schemas.microsoft.com/office/drawing/2014/main" id="{C66F1DB8-ACC2-4451-B097-4B06597B1B47}"/>
                </a:ext>
              </a:extLst>
            </p:cNvPr>
            <p:cNvSpPr/>
            <p:nvPr/>
          </p:nvSpPr>
          <p:spPr>
            <a:xfrm>
              <a:off x="4418349" y="3087608"/>
              <a:ext cx="989782" cy="1314292"/>
            </a:xfrm>
            <a:custGeom>
              <a:avLst/>
              <a:gdLst>
                <a:gd name="connsiteX0" fmla="*/ 647055 w 989782"/>
                <a:gd name="connsiteY0" fmla="*/ 14943 h 1314292"/>
                <a:gd name="connsiteX1" fmla="*/ 28168 w 989782"/>
                <a:gd name="connsiteY1" fmla="*/ 898613 h 1314292"/>
                <a:gd name="connsiteX2" fmla="*/ 406604 w 989782"/>
                <a:gd name="connsiteY2" fmla="*/ 1275944 h 1314292"/>
                <a:gd name="connsiteX3" fmla="*/ 478167 w 989782"/>
                <a:gd name="connsiteY3" fmla="*/ 1313872 h 1314292"/>
                <a:gd name="connsiteX4" fmla="*/ 592082 w 989782"/>
                <a:gd name="connsiteY4" fmla="*/ 1292794 h 1314292"/>
                <a:gd name="connsiteX5" fmla="*/ 978000 w 989782"/>
                <a:gd name="connsiteY5" fmla="*/ 917414 h 1314292"/>
                <a:gd name="connsiteX6" fmla="*/ 647055 w 989782"/>
                <a:gd name="connsiteY6" fmla="*/ 14943 h 1314292"/>
                <a:gd name="connsiteX7" fmla="*/ 320209 w 989782"/>
                <a:gd name="connsiteY7" fmla="*/ 828156 h 1314292"/>
                <a:gd name="connsiteX8" fmla="*/ 237001 w 989782"/>
                <a:gd name="connsiteY8" fmla="*/ 758936 h 1314292"/>
                <a:gd name="connsiteX9" fmla="*/ 325088 w 989782"/>
                <a:gd name="connsiteY9" fmla="*/ 696090 h 1314292"/>
                <a:gd name="connsiteX10" fmla="*/ 408361 w 989782"/>
                <a:gd name="connsiteY10" fmla="*/ 765246 h 1314292"/>
                <a:gd name="connsiteX11" fmla="*/ 320209 w 989782"/>
                <a:gd name="connsiteY11" fmla="*/ 827896 h 1314292"/>
                <a:gd name="connsiteX12" fmla="*/ 797337 w 989782"/>
                <a:gd name="connsiteY12" fmla="*/ 806687 h 1314292"/>
                <a:gd name="connsiteX13" fmla="*/ 701443 w 989782"/>
                <a:gd name="connsiteY13" fmla="*/ 756398 h 1314292"/>
                <a:gd name="connsiteX14" fmla="*/ 774437 w 989782"/>
                <a:gd name="connsiteY14" fmla="*/ 676508 h 1314292"/>
                <a:gd name="connsiteX15" fmla="*/ 870331 w 989782"/>
                <a:gd name="connsiteY15" fmla="*/ 726732 h 1314292"/>
                <a:gd name="connsiteX16" fmla="*/ 797337 w 989782"/>
                <a:gd name="connsiteY16" fmla="*/ 806427 h 131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89782" h="1314292">
                  <a:moveTo>
                    <a:pt x="647055" y="14943"/>
                  </a:moveTo>
                  <a:cubicBezTo>
                    <a:pt x="320144" y="-71518"/>
                    <a:pt x="-116129" y="204779"/>
                    <a:pt x="28168" y="898613"/>
                  </a:cubicBezTo>
                  <a:cubicBezTo>
                    <a:pt x="64990" y="1039917"/>
                    <a:pt x="221062" y="1259224"/>
                    <a:pt x="406604" y="1275944"/>
                  </a:cubicBezTo>
                  <a:lnTo>
                    <a:pt x="478167" y="1313872"/>
                  </a:lnTo>
                  <a:lnTo>
                    <a:pt x="592082" y="1292794"/>
                  </a:lnTo>
                  <a:cubicBezTo>
                    <a:pt x="722847" y="1261176"/>
                    <a:pt x="940072" y="1183107"/>
                    <a:pt x="978000" y="917414"/>
                  </a:cubicBezTo>
                  <a:cubicBezTo>
                    <a:pt x="1015929" y="651721"/>
                    <a:pt x="973902" y="101664"/>
                    <a:pt x="647055" y="14943"/>
                  </a:cubicBezTo>
                  <a:close/>
                  <a:moveTo>
                    <a:pt x="320209" y="828156"/>
                  </a:moveTo>
                  <a:cubicBezTo>
                    <a:pt x="272912" y="826400"/>
                    <a:pt x="235635" y="795627"/>
                    <a:pt x="237001" y="758936"/>
                  </a:cubicBezTo>
                  <a:cubicBezTo>
                    <a:pt x="238367" y="722243"/>
                    <a:pt x="277792" y="694334"/>
                    <a:pt x="325088" y="696090"/>
                  </a:cubicBezTo>
                  <a:cubicBezTo>
                    <a:pt x="372384" y="697847"/>
                    <a:pt x="409662" y="728619"/>
                    <a:pt x="408361" y="765246"/>
                  </a:cubicBezTo>
                  <a:cubicBezTo>
                    <a:pt x="407060" y="801873"/>
                    <a:pt x="367570" y="829653"/>
                    <a:pt x="320209" y="827896"/>
                  </a:cubicBezTo>
                  <a:close/>
                  <a:moveTo>
                    <a:pt x="797337" y="806687"/>
                  </a:moveTo>
                  <a:cubicBezTo>
                    <a:pt x="750691" y="814885"/>
                    <a:pt x="707754" y="792375"/>
                    <a:pt x="701443" y="756398"/>
                  </a:cubicBezTo>
                  <a:cubicBezTo>
                    <a:pt x="695133" y="720422"/>
                    <a:pt x="727856" y="684836"/>
                    <a:pt x="774437" y="676508"/>
                  </a:cubicBezTo>
                  <a:cubicBezTo>
                    <a:pt x="821018" y="668181"/>
                    <a:pt x="864020" y="690821"/>
                    <a:pt x="870331" y="726732"/>
                  </a:cubicBezTo>
                  <a:cubicBezTo>
                    <a:pt x="876641" y="762644"/>
                    <a:pt x="843918" y="798230"/>
                    <a:pt x="797337" y="806427"/>
                  </a:cubicBezTo>
                  <a:close/>
                </a:path>
              </a:pathLst>
            </a:custGeom>
            <a:solidFill>
              <a:srgbClr val="D19D82"/>
            </a:solidFill>
            <a:ln w="6499" cap="flat">
              <a:noFill/>
              <a:prstDash val="solid"/>
              <a:miter/>
            </a:ln>
          </p:spPr>
          <p:txBody>
            <a:bodyPr rtlCol="0" anchor="ctr"/>
            <a:lstStyle/>
            <a:p>
              <a:endParaRPr lang="fr-FR"/>
            </a:p>
          </p:txBody>
        </p:sp>
        <p:sp>
          <p:nvSpPr>
            <p:cNvPr id="218" name="Gang">
              <a:extLst>
                <a:ext uri="{FF2B5EF4-FFF2-40B4-BE49-F238E27FC236}">
                  <a16:creationId xmlns:a16="http://schemas.microsoft.com/office/drawing/2014/main" id="{359F231C-8DAA-47CF-8831-36A17CEC2280}"/>
                </a:ext>
              </a:extLst>
            </p:cNvPr>
            <p:cNvSpPr/>
            <p:nvPr/>
          </p:nvSpPr>
          <p:spPr>
            <a:xfrm>
              <a:off x="4641553" y="3783196"/>
              <a:ext cx="102243" cy="112693"/>
            </a:xfrm>
            <a:custGeom>
              <a:avLst/>
              <a:gdLst>
                <a:gd name="connsiteX0" fmla="*/ 99932 w 102243"/>
                <a:gd name="connsiteY0" fmla="*/ -344 h 112693"/>
                <a:gd name="connsiteX1" fmla="*/ 55498 w 102243"/>
                <a:gd name="connsiteY1" fmla="*/ 7723 h 112693"/>
                <a:gd name="connsiteX2" fmla="*/ 20367 w 102243"/>
                <a:gd name="connsiteY2" fmla="*/ 36414 h 112693"/>
                <a:gd name="connsiteX3" fmla="*/ 14317 w 102243"/>
                <a:gd name="connsiteY3" fmla="*/ 81368 h 112693"/>
                <a:gd name="connsiteX4" fmla="*/ 19261 w 102243"/>
                <a:gd name="connsiteY4" fmla="*/ 92818 h 112693"/>
                <a:gd name="connsiteX5" fmla="*/ 10413 w 102243"/>
                <a:gd name="connsiteY5" fmla="*/ 94379 h 112693"/>
                <a:gd name="connsiteX6" fmla="*/ 4 w 102243"/>
                <a:gd name="connsiteY6" fmla="*/ 94379 h 112693"/>
                <a:gd name="connsiteX7" fmla="*/ 4 w 102243"/>
                <a:gd name="connsiteY7" fmla="*/ 95030 h 112693"/>
                <a:gd name="connsiteX8" fmla="*/ 10673 w 102243"/>
                <a:gd name="connsiteY8" fmla="*/ 97502 h 112693"/>
                <a:gd name="connsiteX9" fmla="*/ 21798 w 102243"/>
                <a:gd name="connsiteY9" fmla="*/ 97502 h 112693"/>
                <a:gd name="connsiteX10" fmla="*/ 22319 w 102243"/>
                <a:gd name="connsiteY10" fmla="*/ 97502 h 112693"/>
                <a:gd name="connsiteX11" fmla="*/ 25636 w 102243"/>
                <a:gd name="connsiteY11" fmla="*/ 102056 h 112693"/>
                <a:gd name="connsiteX12" fmla="*/ 28109 w 102243"/>
                <a:gd name="connsiteY12" fmla="*/ 104984 h 112693"/>
                <a:gd name="connsiteX13" fmla="*/ 28109 w 102243"/>
                <a:gd name="connsiteY13" fmla="*/ 104984 h 112693"/>
                <a:gd name="connsiteX14" fmla="*/ 28109 w 102243"/>
                <a:gd name="connsiteY14" fmla="*/ 104984 h 112693"/>
                <a:gd name="connsiteX15" fmla="*/ 27068 w 102243"/>
                <a:gd name="connsiteY15" fmla="*/ 105439 h 112693"/>
                <a:gd name="connsiteX16" fmla="*/ 16854 w 102243"/>
                <a:gd name="connsiteY16" fmla="*/ 107066 h 112693"/>
                <a:gd name="connsiteX17" fmla="*/ 1826 w 102243"/>
                <a:gd name="connsiteY17" fmla="*/ 106675 h 112693"/>
                <a:gd name="connsiteX18" fmla="*/ 16919 w 102243"/>
                <a:gd name="connsiteY18" fmla="*/ 112270 h 112693"/>
                <a:gd name="connsiteX19" fmla="*/ 28889 w 102243"/>
                <a:gd name="connsiteY19" fmla="*/ 110058 h 112693"/>
                <a:gd name="connsiteX20" fmla="*/ 30386 w 102243"/>
                <a:gd name="connsiteY20" fmla="*/ 109342 h 112693"/>
                <a:gd name="connsiteX21" fmla="*/ 32533 w 102243"/>
                <a:gd name="connsiteY21" fmla="*/ 107911 h 112693"/>
                <a:gd name="connsiteX22" fmla="*/ 34419 w 102243"/>
                <a:gd name="connsiteY22" fmla="*/ 106155 h 112693"/>
                <a:gd name="connsiteX23" fmla="*/ 35070 w 102243"/>
                <a:gd name="connsiteY23" fmla="*/ 105244 h 112693"/>
                <a:gd name="connsiteX24" fmla="*/ 34289 w 102243"/>
                <a:gd name="connsiteY24" fmla="*/ 104268 h 112693"/>
                <a:gd name="connsiteX25" fmla="*/ 29540 w 102243"/>
                <a:gd name="connsiteY25" fmla="*/ 98803 h 112693"/>
                <a:gd name="connsiteX26" fmla="*/ 18806 w 102243"/>
                <a:gd name="connsiteY26" fmla="*/ 79937 h 112693"/>
                <a:gd name="connsiteX27" fmla="*/ 23425 w 102243"/>
                <a:gd name="connsiteY27" fmla="*/ 37845 h 112693"/>
                <a:gd name="connsiteX28" fmla="*/ 56669 w 102243"/>
                <a:gd name="connsiteY28" fmla="*/ 9220 h 112693"/>
                <a:gd name="connsiteX29" fmla="*/ 100387 w 102243"/>
                <a:gd name="connsiteY29" fmla="*/ 177 h 112693"/>
                <a:gd name="connsiteX30" fmla="*/ 99932 w 102243"/>
                <a:gd name="connsiteY30" fmla="*/ -344 h 112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02243" h="112693">
                  <a:moveTo>
                    <a:pt x="99932" y="-344"/>
                  </a:moveTo>
                  <a:cubicBezTo>
                    <a:pt x="84708" y="-929"/>
                    <a:pt x="69544" y="1823"/>
                    <a:pt x="55498" y="7723"/>
                  </a:cubicBezTo>
                  <a:cubicBezTo>
                    <a:pt x="41166" y="13533"/>
                    <a:pt x="28922" y="23532"/>
                    <a:pt x="20367" y="36414"/>
                  </a:cubicBezTo>
                  <a:cubicBezTo>
                    <a:pt x="11968" y="49828"/>
                    <a:pt x="9763" y="66209"/>
                    <a:pt x="14317" y="81368"/>
                  </a:cubicBezTo>
                  <a:cubicBezTo>
                    <a:pt x="15572" y="85343"/>
                    <a:pt x="17231" y="89181"/>
                    <a:pt x="19261" y="92818"/>
                  </a:cubicBezTo>
                  <a:cubicBezTo>
                    <a:pt x="16353" y="93547"/>
                    <a:pt x="13399" y="94074"/>
                    <a:pt x="10413" y="94379"/>
                  </a:cubicBezTo>
                  <a:cubicBezTo>
                    <a:pt x="6965" y="94900"/>
                    <a:pt x="3452" y="94900"/>
                    <a:pt x="4" y="94379"/>
                  </a:cubicBezTo>
                  <a:cubicBezTo>
                    <a:pt x="4" y="94379"/>
                    <a:pt x="-516" y="94900"/>
                    <a:pt x="4" y="95030"/>
                  </a:cubicBezTo>
                  <a:cubicBezTo>
                    <a:pt x="3439" y="96311"/>
                    <a:pt x="7024" y="97144"/>
                    <a:pt x="10673" y="97502"/>
                  </a:cubicBezTo>
                  <a:cubicBezTo>
                    <a:pt x="14369" y="97957"/>
                    <a:pt x="18103" y="97957"/>
                    <a:pt x="21798" y="97502"/>
                  </a:cubicBezTo>
                  <a:cubicBezTo>
                    <a:pt x="21798" y="97502"/>
                    <a:pt x="21798" y="97502"/>
                    <a:pt x="22319" y="97502"/>
                  </a:cubicBezTo>
                  <a:cubicBezTo>
                    <a:pt x="23360" y="99064"/>
                    <a:pt x="24466" y="100625"/>
                    <a:pt x="25636" y="102056"/>
                  </a:cubicBezTo>
                  <a:lnTo>
                    <a:pt x="28109" y="104984"/>
                  </a:lnTo>
                  <a:cubicBezTo>
                    <a:pt x="28109" y="104984"/>
                    <a:pt x="28109" y="104984"/>
                    <a:pt x="28109" y="104984"/>
                  </a:cubicBezTo>
                  <a:lnTo>
                    <a:pt x="28109" y="104984"/>
                  </a:lnTo>
                  <a:lnTo>
                    <a:pt x="27068" y="105439"/>
                  </a:lnTo>
                  <a:cubicBezTo>
                    <a:pt x="23776" y="106552"/>
                    <a:pt x="20328" y="107104"/>
                    <a:pt x="16854" y="107066"/>
                  </a:cubicBezTo>
                  <a:cubicBezTo>
                    <a:pt x="7161" y="107066"/>
                    <a:pt x="2541" y="105309"/>
                    <a:pt x="1826" y="106675"/>
                  </a:cubicBezTo>
                  <a:cubicBezTo>
                    <a:pt x="1110" y="108042"/>
                    <a:pt x="5729" y="112400"/>
                    <a:pt x="16919" y="112270"/>
                  </a:cubicBezTo>
                  <a:cubicBezTo>
                    <a:pt x="21011" y="112264"/>
                    <a:pt x="25064" y="111516"/>
                    <a:pt x="28889" y="110058"/>
                  </a:cubicBezTo>
                  <a:lnTo>
                    <a:pt x="30386" y="109342"/>
                  </a:lnTo>
                  <a:cubicBezTo>
                    <a:pt x="31167" y="108965"/>
                    <a:pt x="31888" y="108484"/>
                    <a:pt x="32533" y="107911"/>
                  </a:cubicBezTo>
                  <a:cubicBezTo>
                    <a:pt x="33190" y="107358"/>
                    <a:pt x="33821" y="106773"/>
                    <a:pt x="34419" y="106155"/>
                  </a:cubicBezTo>
                  <a:cubicBezTo>
                    <a:pt x="34419" y="106155"/>
                    <a:pt x="35265" y="105569"/>
                    <a:pt x="35070" y="105244"/>
                  </a:cubicBezTo>
                  <a:lnTo>
                    <a:pt x="34289" y="104268"/>
                  </a:lnTo>
                  <a:lnTo>
                    <a:pt x="29540" y="98803"/>
                  </a:lnTo>
                  <a:cubicBezTo>
                    <a:pt x="24804" y="93247"/>
                    <a:pt x="21161" y="86846"/>
                    <a:pt x="18806" y="79937"/>
                  </a:cubicBezTo>
                  <a:cubicBezTo>
                    <a:pt x="14206" y="65897"/>
                    <a:pt x="15891" y="50557"/>
                    <a:pt x="23425" y="37845"/>
                  </a:cubicBezTo>
                  <a:cubicBezTo>
                    <a:pt x="31388" y="25185"/>
                    <a:pt x="42968" y="15218"/>
                    <a:pt x="56669" y="9220"/>
                  </a:cubicBezTo>
                  <a:cubicBezTo>
                    <a:pt x="70415" y="3078"/>
                    <a:pt x="85333" y="-5"/>
                    <a:pt x="100387" y="177"/>
                  </a:cubicBezTo>
                  <a:cubicBezTo>
                    <a:pt x="102599" y="307"/>
                    <a:pt x="102664" y="-344"/>
                    <a:pt x="99932" y="-344"/>
                  </a:cubicBezTo>
                  <a:close/>
                </a:path>
              </a:pathLst>
            </a:custGeom>
            <a:solidFill>
              <a:srgbClr val="313759"/>
            </a:solidFill>
            <a:ln w="6499" cap="flat">
              <a:noFill/>
              <a:prstDash val="solid"/>
              <a:miter/>
            </a:ln>
          </p:spPr>
          <p:txBody>
            <a:bodyPr rtlCol="0" anchor="ctr"/>
            <a:lstStyle/>
            <a:p>
              <a:endParaRPr lang="fr-FR"/>
            </a:p>
          </p:txBody>
        </p:sp>
        <p:sp>
          <p:nvSpPr>
            <p:cNvPr id="219" name="Gang">
              <a:extLst>
                <a:ext uri="{FF2B5EF4-FFF2-40B4-BE49-F238E27FC236}">
                  <a16:creationId xmlns:a16="http://schemas.microsoft.com/office/drawing/2014/main" id="{D623F74C-9432-4DB4-A25B-3BC1D41CD2E4}"/>
                </a:ext>
              </a:extLst>
            </p:cNvPr>
            <p:cNvSpPr/>
            <p:nvPr/>
          </p:nvSpPr>
          <p:spPr>
            <a:xfrm>
              <a:off x="4814641" y="4111747"/>
              <a:ext cx="272784" cy="82026"/>
            </a:xfrm>
            <a:custGeom>
              <a:avLst/>
              <a:gdLst>
                <a:gd name="connsiteX0" fmla="*/ 217779 w 272784"/>
                <a:gd name="connsiteY0" fmla="*/ 18056 h 82026"/>
                <a:gd name="connsiteX1" fmla="*/ 51818 w 272784"/>
                <a:gd name="connsiteY1" fmla="*/ 4003 h 82026"/>
                <a:gd name="connsiteX2" fmla="*/ -227 w 272784"/>
                <a:gd name="connsiteY2" fmla="*/ -421 h 82026"/>
                <a:gd name="connsiteX3" fmla="*/ 272557 w 272784"/>
                <a:gd name="connsiteY3" fmla="*/ 22739 h 82026"/>
              </a:gdLst>
              <a:ahLst/>
              <a:cxnLst>
                <a:cxn ang="0">
                  <a:pos x="connsiteX0" y="connsiteY0"/>
                </a:cxn>
                <a:cxn ang="0">
                  <a:pos x="connsiteX1" y="connsiteY1"/>
                </a:cxn>
                <a:cxn ang="0">
                  <a:pos x="connsiteX2" y="connsiteY2"/>
                </a:cxn>
                <a:cxn ang="0">
                  <a:pos x="connsiteX3" y="connsiteY3"/>
                </a:cxn>
              </a:cxnLst>
              <a:rect l="l" t="t" r="r" b="b"/>
              <a:pathLst>
                <a:path w="272784" h="82026">
                  <a:moveTo>
                    <a:pt x="217779" y="18056"/>
                  </a:moveTo>
                  <a:cubicBezTo>
                    <a:pt x="142898" y="60733"/>
                    <a:pt x="84477" y="32563"/>
                    <a:pt x="51818" y="4003"/>
                  </a:cubicBezTo>
                  <a:lnTo>
                    <a:pt x="-227" y="-421"/>
                  </a:lnTo>
                  <a:cubicBezTo>
                    <a:pt x="67302" y="123188"/>
                    <a:pt x="227472" y="86756"/>
                    <a:pt x="272557" y="22739"/>
                  </a:cubicBezTo>
                  <a:close/>
                </a:path>
              </a:pathLst>
            </a:custGeom>
            <a:solidFill>
              <a:srgbClr val="313759"/>
            </a:solidFill>
            <a:ln w="6499" cap="flat">
              <a:noFill/>
              <a:prstDash val="solid"/>
              <a:miter/>
            </a:ln>
          </p:spPr>
          <p:txBody>
            <a:bodyPr rtlCol="0" anchor="ctr"/>
            <a:lstStyle/>
            <a:p>
              <a:endParaRPr lang="fr-FR"/>
            </a:p>
          </p:txBody>
        </p:sp>
        <p:sp>
          <p:nvSpPr>
            <p:cNvPr id="220" name="Gang">
              <a:extLst>
                <a:ext uri="{FF2B5EF4-FFF2-40B4-BE49-F238E27FC236}">
                  <a16:creationId xmlns:a16="http://schemas.microsoft.com/office/drawing/2014/main" id="{FEA5E939-4A26-4B69-AB6F-0AF13EAF9620}"/>
                </a:ext>
              </a:extLst>
            </p:cNvPr>
            <p:cNvSpPr/>
            <p:nvPr/>
          </p:nvSpPr>
          <p:spPr>
            <a:xfrm>
              <a:off x="4866687" y="4116170"/>
              <a:ext cx="165960" cy="35896"/>
            </a:xfrm>
            <a:custGeom>
              <a:avLst/>
              <a:gdLst>
                <a:gd name="connsiteX0" fmla="*/ 165733 w 165960"/>
                <a:gd name="connsiteY0" fmla="*/ 13632 h 35896"/>
                <a:gd name="connsiteX1" fmla="*/ -227 w 165960"/>
                <a:gd name="connsiteY1" fmla="*/ -421 h 35896"/>
                <a:gd name="connsiteX2" fmla="*/ 165733 w 165960"/>
                <a:gd name="connsiteY2" fmla="*/ 13632 h 35896"/>
              </a:gdLst>
              <a:ahLst/>
              <a:cxnLst>
                <a:cxn ang="0">
                  <a:pos x="connsiteX0" y="connsiteY0"/>
                </a:cxn>
                <a:cxn ang="0">
                  <a:pos x="connsiteX1" y="connsiteY1"/>
                </a:cxn>
                <a:cxn ang="0">
                  <a:pos x="connsiteX2" y="connsiteY2"/>
                </a:cxn>
              </a:cxnLst>
              <a:rect l="l" t="t" r="r" b="b"/>
              <a:pathLst>
                <a:path w="165960" h="35896">
                  <a:moveTo>
                    <a:pt x="165733" y="13632"/>
                  </a:moveTo>
                  <a:lnTo>
                    <a:pt x="-227" y="-421"/>
                  </a:lnTo>
                  <a:cubicBezTo>
                    <a:pt x="32106" y="28139"/>
                    <a:pt x="90527" y="56309"/>
                    <a:pt x="165733" y="13632"/>
                  </a:cubicBezTo>
                  <a:close/>
                </a:path>
              </a:pathLst>
            </a:custGeom>
            <a:solidFill>
              <a:srgbClr val="FFFFFF"/>
            </a:solidFill>
            <a:ln w="6499" cap="flat">
              <a:noFill/>
              <a:prstDash val="solid"/>
              <a:miter/>
            </a:ln>
          </p:spPr>
          <p:txBody>
            <a:bodyPr rtlCol="0" anchor="ctr"/>
            <a:lstStyle/>
            <a:p>
              <a:endParaRPr lang="fr-FR"/>
            </a:p>
          </p:txBody>
        </p:sp>
        <p:sp>
          <p:nvSpPr>
            <p:cNvPr id="221" name="Gang">
              <a:extLst>
                <a:ext uri="{FF2B5EF4-FFF2-40B4-BE49-F238E27FC236}">
                  <a16:creationId xmlns:a16="http://schemas.microsoft.com/office/drawing/2014/main" id="{14D5A8C2-4AFE-4CCD-90B3-432C2D6E3DDF}"/>
                </a:ext>
              </a:extLst>
            </p:cNvPr>
            <p:cNvSpPr/>
            <p:nvPr/>
          </p:nvSpPr>
          <p:spPr>
            <a:xfrm>
              <a:off x="5114099" y="3577339"/>
              <a:ext cx="175588" cy="41156"/>
            </a:xfrm>
            <a:custGeom>
              <a:avLst/>
              <a:gdLst>
                <a:gd name="connsiteX0" fmla="*/ -227 w 175588"/>
                <a:gd name="connsiteY0" fmla="*/ 18735 h 41156"/>
                <a:gd name="connsiteX1" fmla="*/ 43035 w 175588"/>
                <a:gd name="connsiteY1" fmla="*/ 38773 h 41156"/>
                <a:gd name="connsiteX2" fmla="*/ 175362 w 175588"/>
                <a:gd name="connsiteY2" fmla="*/ 29730 h 41156"/>
                <a:gd name="connsiteX3" fmla="*/ -227 w 175588"/>
                <a:gd name="connsiteY3" fmla="*/ 18735 h 41156"/>
              </a:gdLst>
              <a:ahLst/>
              <a:cxnLst>
                <a:cxn ang="0">
                  <a:pos x="connsiteX0" y="connsiteY0"/>
                </a:cxn>
                <a:cxn ang="0">
                  <a:pos x="connsiteX1" y="connsiteY1"/>
                </a:cxn>
                <a:cxn ang="0">
                  <a:pos x="connsiteX2" y="connsiteY2"/>
                </a:cxn>
                <a:cxn ang="0">
                  <a:pos x="connsiteX3" y="connsiteY3"/>
                </a:cxn>
              </a:cxnLst>
              <a:rect l="l" t="t" r="r" b="b"/>
              <a:pathLst>
                <a:path w="175588" h="41156">
                  <a:moveTo>
                    <a:pt x="-227" y="18735"/>
                  </a:moveTo>
                  <a:cubicBezTo>
                    <a:pt x="4001" y="31356"/>
                    <a:pt x="12784" y="46124"/>
                    <a:pt x="43035" y="38773"/>
                  </a:cubicBezTo>
                  <a:cubicBezTo>
                    <a:pt x="73287" y="31421"/>
                    <a:pt x="146346" y="22834"/>
                    <a:pt x="175362" y="29730"/>
                  </a:cubicBezTo>
                  <a:cubicBezTo>
                    <a:pt x="153763" y="-5531"/>
                    <a:pt x="49346" y="-10736"/>
                    <a:pt x="-227" y="18735"/>
                  </a:cubicBezTo>
                  <a:close/>
                </a:path>
              </a:pathLst>
            </a:custGeom>
            <a:solidFill>
              <a:srgbClr val="313759"/>
            </a:solidFill>
            <a:ln w="6499" cap="flat">
              <a:noFill/>
              <a:prstDash val="solid"/>
              <a:miter/>
            </a:ln>
          </p:spPr>
          <p:txBody>
            <a:bodyPr rtlCol="0" anchor="ctr"/>
            <a:lstStyle/>
            <a:p>
              <a:endParaRPr lang="fr-FR"/>
            </a:p>
          </p:txBody>
        </p:sp>
        <p:sp>
          <p:nvSpPr>
            <p:cNvPr id="222" name="Gang">
              <a:extLst>
                <a:ext uri="{FF2B5EF4-FFF2-40B4-BE49-F238E27FC236}">
                  <a16:creationId xmlns:a16="http://schemas.microsoft.com/office/drawing/2014/main" id="{69DF8671-23CB-4D78-828D-212E77A7D26F}"/>
                </a:ext>
              </a:extLst>
            </p:cNvPr>
            <p:cNvSpPr/>
            <p:nvPr/>
          </p:nvSpPr>
          <p:spPr>
            <a:xfrm>
              <a:off x="4641785" y="3651740"/>
              <a:ext cx="175588" cy="41375"/>
            </a:xfrm>
            <a:custGeom>
              <a:avLst/>
              <a:gdLst>
                <a:gd name="connsiteX0" fmla="*/ 175362 w 175588"/>
                <a:gd name="connsiteY0" fmla="*/ 18954 h 41375"/>
                <a:gd name="connsiteX1" fmla="*/ 132099 w 175588"/>
                <a:gd name="connsiteY1" fmla="*/ 38992 h 41375"/>
                <a:gd name="connsiteX2" fmla="*/ -227 w 175588"/>
                <a:gd name="connsiteY2" fmla="*/ 29949 h 41375"/>
                <a:gd name="connsiteX3" fmla="*/ 175362 w 175588"/>
                <a:gd name="connsiteY3" fmla="*/ 18954 h 41375"/>
              </a:gdLst>
              <a:ahLst/>
              <a:cxnLst>
                <a:cxn ang="0">
                  <a:pos x="connsiteX0" y="connsiteY0"/>
                </a:cxn>
                <a:cxn ang="0">
                  <a:pos x="connsiteX1" y="connsiteY1"/>
                </a:cxn>
                <a:cxn ang="0">
                  <a:pos x="connsiteX2" y="connsiteY2"/>
                </a:cxn>
                <a:cxn ang="0">
                  <a:pos x="connsiteX3" y="connsiteY3"/>
                </a:cxn>
              </a:cxnLst>
              <a:rect l="l" t="t" r="r" b="b"/>
              <a:pathLst>
                <a:path w="175588" h="41375">
                  <a:moveTo>
                    <a:pt x="175362" y="18954"/>
                  </a:moveTo>
                  <a:cubicBezTo>
                    <a:pt x="171133" y="31575"/>
                    <a:pt x="162676" y="46344"/>
                    <a:pt x="132099" y="38992"/>
                  </a:cubicBezTo>
                  <a:cubicBezTo>
                    <a:pt x="101522" y="31641"/>
                    <a:pt x="28788" y="22988"/>
                    <a:pt x="-227" y="29949"/>
                  </a:cubicBezTo>
                  <a:cubicBezTo>
                    <a:pt x="21372" y="-5572"/>
                    <a:pt x="125788" y="-10842"/>
                    <a:pt x="175362" y="18954"/>
                  </a:cubicBezTo>
                  <a:close/>
                </a:path>
              </a:pathLst>
            </a:custGeom>
            <a:solidFill>
              <a:srgbClr val="313759"/>
            </a:solidFill>
            <a:ln w="6499" cap="flat">
              <a:noFill/>
              <a:prstDash val="solid"/>
              <a:miter/>
            </a:ln>
          </p:spPr>
          <p:txBody>
            <a:bodyPr rtlCol="0" anchor="ctr"/>
            <a:lstStyle/>
            <a:p>
              <a:endParaRPr lang="fr-FR"/>
            </a:p>
          </p:txBody>
        </p:sp>
        <p:sp>
          <p:nvSpPr>
            <p:cNvPr id="223" name="Gang">
              <a:extLst>
                <a:ext uri="{FF2B5EF4-FFF2-40B4-BE49-F238E27FC236}">
                  <a16:creationId xmlns:a16="http://schemas.microsoft.com/office/drawing/2014/main" id="{83E05D04-4E6A-4A53-A108-3F6AA7B9C7FD}"/>
                </a:ext>
              </a:extLst>
            </p:cNvPr>
            <p:cNvSpPr/>
            <p:nvPr/>
          </p:nvSpPr>
          <p:spPr>
            <a:xfrm>
              <a:off x="4942608" y="3543709"/>
              <a:ext cx="74059" cy="458596"/>
            </a:xfrm>
            <a:custGeom>
              <a:avLst/>
              <a:gdLst>
                <a:gd name="connsiteX0" fmla="*/ 71726 w 74059"/>
                <a:gd name="connsiteY0" fmla="*/ 396061 h 458596"/>
                <a:gd name="connsiteX1" fmla="*/ 65741 w 74059"/>
                <a:gd name="connsiteY1" fmla="*/ 388254 h 458596"/>
                <a:gd name="connsiteX2" fmla="*/ 47915 w 74059"/>
                <a:gd name="connsiteY2" fmla="*/ 382465 h 458596"/>
                <a:gd name="connsiteX3" fmla="*/ 30610 w 74059"/>
                <a:gd name="connsiteY3" fmla="*/ 387018 h 458596"/>
                <a:gd name="connsiteX4" fmla="*/ 22998 w 74059"/>
                <a:gd name="connsiteY4" fmla="*/ 391377 h 458596"/>
                <a:gd name="connsiteX5" fmla="*/ 19550 w 74059"/>
                <a:gd name="connsiteY5" fmla="*/ 393979 h 458596"/>
                <a:gd name="connsiteX6" fmla="*/ 18965 w 74059"/>
                <a:gd name="connsiteY6" fmla="*/ 394435 h 458596"/>
                <a:gd name="connsiteX7" fmla="*/ 18965 w 74059"/>
                <a:gd name="connsiteY7" fmla="*/ 394435 h 458596"/>
                <a:gd name="connsiteX8" fmla="*/ 18965 w 74059"/>
                <a:gd name="connsiteY8" fmla="*/ 391637 h 458596"/>
                <a:gd name="connsiteX9" fmla="*/ 13175 w 74059"/>
                <a:gd name="connsiteY9" fmla="*/ 261068 h 458596"/>
                <a:gd name="connsiteX10" fmla="*/ 163 w 74059"/>
                <a:gd name="connsiteY10" fmla="*/ 384 h 458596"/>
                <a:gd name="connsiteX11" fmla="*/ -227 w 74059"/>
                <a:gd name="connsiteY11" fmla="*/ 384 h 458596"/>
                <a:gd name="connsiteX12" fmla="*/ 6994 w 74059"/>
                <a:gd name="connsiteY12" fmla="*/ 261263 h 458596"/>
                <a:gd name="connsiteX13" fmla="*/ 11093 w 74059"/>
                <a:gd name="connsiteY13" fmla="*/ 391898 h 458596"/>
                <a:gd name="connsiteX14" fmla="*/ 11613 w 74059"/>
                <a:gd name="connsiteY14" fmla="*/ 404909 h 458596"/>
                <a:gd name="connsiteX15" fmla="*/ 11613 w 74059"/>
                <a:gd name="connsiteY15" fmla="*/ 408878 h 458596"/>
                <a:gd name="connsiteX16" fmla="*/ 11613 w 74059"/>
                <a:gd name="connsiteY16" fmla="*/ 410894 h 458596"/>
                <a:gd name="connsiteX17" fmla="*/ 12069 w 74059"/>
                <a:gd name="connsiteY17" fmla="*/ 410894 h 458596"/>
                <a:gd name="connsiteX18" fmla="*/ 12784 w 74059"/>
                <a:gd name="connsiteY18" fmla="*/ 410244 h 458596"/>
                <a:gd name="connsiteX19" fmla="*/ 18640 w 74059"/>
                <a:gd name="connsiteY19" fmla="*/ 405039 h 458596"/>
                <a:gd name="connsiteX20" fmla="*/ 21697 w 74059"/>
                <a:gd name="connsiteY20" fmla="*/ 402242 h 458596"/>
                <a:gd name="connsiteX21" fmla="*/ 24299 w 74059"/>
                <a:gd name="connsiteY21" fmla="*/ 400160 h 458596"/>
                <a:gd name="connsiteX22" fmla="*/ 27422 w 74059"/>
                <a:gd name="connsiteY22" fmla="*/ 397883 h 458596"/>
                <a:gd name="connsiteX23" fmla="*/ 33928 w 74059"/>
                <a:gd name="connsiteY23" fmla="*/ 394110 h 458596"/>
                <a:gd name="connsiteX24" fmla="*/ 60471 w 74059"/>
                <a:gd name="connsiteY24" fmla="*/ 394110 h 458596"/>
                <a:gd name="connsiteX25" fmla="*/ 63074 w 74059"/>
                <a:gd name="connsiteY25" fmla="*/ 419547 h 458596"/>
                <a:gd name="connsiteX26" fmla="*/ 44727 w 74059"/>
                <a:gd name="connsiteY26" fmla="*/ 444269 h 458596"/>
                <a:gd name="connsiteX27" fmla="*/ 34774 w 74059"/>
                <a:gd name="connsiteY27" fmla="*/ 457605 h 458596"/>
                <a:gd name="connsiteX28" fmla="*/ 49997 w 74059"/>
                <a:gd name="connsiteY28" fmla="*/ 449798 h 458596"/>
                <a:gd name="connsiteX29" fmla="*/ 70295 w 74059"/>
                <a:gd name="connsiteY29" fmla="*/ 422995 h 458596"/>
                <a:gd name="connsiteX30" fmla="*/ 73808 w 74059"/>
                <a:gd name="connsiteY30" fmla="*/ 405364 h 458596"/>
                <a:gd name="connsiteX31" fmla="*/ 71726 w 74059"/>
                <a:gd name="connsiteY31" fmla="*/ 396061 h 4585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74059" h="458596">
                  <a:moveTo>
                    <a:pt x="71726" y="396061"/>
                  </a:moveTo>
                  <a:cubicBezTo>
                    <a:pt x="70269" y="393088"/>
                    <a:pt x="68232" y="390434"/>
                    <a:pt x="65741" y="388254"/>
                  </a:cubicBezTo>
                  <a:cubicBezTo>
                    <a:pt x="60712" y="384208"/>
                    <a:pt x="54369" y="382146"/>
                    <a:pt x="47915" y="382465"/>
                  </a:cubicBezTo>
                  <a:cubicBezTo>
                    <a:pt x="41884" y="382725"/>
                    <a:pt x="35984" y="384280"/>
                    <a:pt x="30610" y="387018"/>
                  </a:cubicBezTo>
                  <a:cubicBezTo>
                    <a:pt x="27962" y="388267"/>
                    <a:pt x="25418" y="389725"/>
                    <a:pt x="22998" y="391377"/>
                  </a:cubicBezTo>
                  <a:cubicBezTo>
                    <a:pt x="21795" y="392171"/>
                    <a:pt x="20643" y="393043"/>
                    <a:pt x="19550" y="393979"/>
                  </a:cubicBezTo>
                  <a:lnTo>
                    <a:pt x="18965" y="394435"/>
                  </a:lnTo>
                  <a:lnTo>
                    <a:pt x="18965" y="394435"/>
                  </a:lnTo>
                  <a:lnTo>
                    <a:pt x="18965" y="391637"/>
                  </a:lnTo>
                  <a:cubicBezTo>
                    <a:pt x="17013" y="348264"/>
                    <a:pt x="15081" y="304741"/>
                    <a:pt x="13175" y="261068"/>
                  </a:cubicBezTo>
                  <a:cubicBezTo>
                    <a:pt x="9141" y="174022"/>
                    <a:pt x="4802" y="87125"/>
                    <a:pt x="163" y="384"/>
                  </a:cubicBezTo>
                  <a:cubicBezTo>
                    <a:pt x="163" y="-722"/>
                    <a:pt x="-227" y="-656"/>
                    <a:pt x="-227" y="384"/>
                  </a:cubicBezTo>
                  <a:cubicBezTo>
                    <a:pt x="2180" y="87040"/>
                    <a:pt x="4587" y="174152"/>
                    <a:pt x="6994" y="261263"/>
                  </a:cubicBezTo>
                  <a:lnTo>
                    <a:pt x="11093" y="391898"/>
                  </a:lnTo>
                  <a:lnTo>
                    <a:pt x="11613" y="404909"/>
                  </a:lnTo>
                  <a:lnTo>
                    <a:pt x="11613" y="408878"/>
                  </a:lnTo>
                  <a:lnTo>
                    <a:pt x="11613" y="410894"/>
                  </a:lnTo>
                  <a:cubicBezTo>
                    <a:pt x="11613" y="411415"/>
                    <a:pt x="11613" y="410894"/>
                    <a:pt x="12069" y="410894"/>
                  </a:cubicBezTo>
                  <a:lnTo>
                    <a:pt x="12784" y="410244"/>
                  </a:lnTo>
                  <a:lnTo>
                    <a:pt x="18640" y="405039"/>
                  </a:lnTo>
                  <a:lnTo>
                    <a:pt x="21697" y="402242"/>
                  </a:lnTo>
                  <a:lnTo>
                    <a:pt x="24299" y="400160"/>
                  </a:lnTo>
                  <a:cubicBezTo>
                    <a:pt x="25288" y="399327"/>
                    <a:pt x="26329" y="398566"/>
                    <a:pt x="27422" y="397883"/>
                  </a:cubicBezTo>
                  <a:cubicBezTo>
                    <a:pt x="29484" y="396452"/>
                    <a:pt x="31664" y="395190"/>
                    <a:pt x="33928" y="394110"/>
                  </a:cubicBezTo>
                  <a:cubicBezTo>
                    <a:pt x="42711" y="389686"/>
                    <a:pt x="53770" y="388645"/>
                    <a:pt x="60471" y="394110"/>
                  </a:cubicBezTo>
                  <a:cubicBezTo>
                    <a:pt x="67172" y="399575"/>
                    <a:pt x="66977" y="410634"/>
                    <a:pt x="63074" y="419547"/>
                  </a:cubicBezTo>
                  <a:cubicBezTo>
                    <a:pt x="58617" y="428896"/>
                    <a:pt x="52385" y="437295"/>
                    <a:pt x="44727" y="444269"/>
                  </a:cubicBezTo>
                  <a:cubicBezTo>
                    <a:pt x="36986" y="451490"/>
                    <a:pt x="33603" y="455979"/>
                    <a:pt x="34774" y="457605"/>
                  </a:cubicBezTo>
                  <a:cubicBezTo>
                    <a:pt x="35945" y="459232"/>
                    <a:pt x="41605" y="457605"/>
                    <a:pt x="49997" y="449798"/>
                  </a:cubicBezTo>
                  <a:cubicBezTo>
                    <a:pt x="58454" y="442285"/>
                    <a:pt x="65350" y="433176"/>
                    <a:pt x="70295" y="422995"/>
                  </a:cubicBezTo>
                  <a:cubicBezTo>
                    <a:pt x="72819" y="417472"/>
                    <a:pt x="74023" y="411435"/>
                    <a:pt x="73808" y="405364"/>
                  </a:cubicBezTo>
                  <a:cubicBezTo>
                    <a:pt x="73652" y="402164"/>
                    <a:pt x="72949" y="399021"/>
                    <a:pt x="71726" y="396061"/>
                  </a:cubicBezTo>
                  <a:close/>
                </a:path>
              </a:pathLst>
            </a:custGeom>
            <a:solidFill>
              <a:srgbClr val="BF8D77"/>
            </a:solidFill>
            <a:ln w="6499" cap="flat">
              <a:noFill/>
              <a:prstDash val="solid"/>
              <a:miter/>
            </a:ln>
          </p:spPr>
          <p:txBody>
            <a:bodyPr rtlCol="0" anchor="ctr"/>
            <a:lstStyle/>
            <a:p>
              <a:endParaRPr lang="fr-FR"/>
            </a:p>
          </p:txBody>
        </p:sp>
        <p:sp>
          <p:nvSpPr>
            <p:cNvPr id="224" name="Gang">
              <a:extLst>
                <a:ext uri="{FF2B5EF4-FFF2-40B4-BE49-F238E27FC236}">
                  <a16:creationId xmlns:a16="http://schemas.microsoft.com/office/drawing/2014/main" id="{EC7731F6-BF4A-41C5-9FC4-B62D29E66447}"/>
                </a:ext>
              </a:extLst>
            </p:cNvPr>
            <p:cNvSpPr/>
            <p:nvPr/>
          </p:nvSpPr>
          <p:spPr>
            <a:xfrm>
              <a:off x="5192817" y="3762431"/>
              <a:ext cx="114565" cy="102205"/>
            </a:xfrm>
            <a:custGeom>
              <a:avLst/>
              <a:gdLst>
                <a:gd name="connsiteX0" fmla="*/ 114143 w 114565"/>
                <a:gd name="connsiteY0" fmla="*/ 93220 h 102205"/>
                <a:gd name="connsiteX1" fmla="*/ 99310 w 114565"/>
                <a:gd name="connsiteY1" fmla="*/ 95693 h 102205"/>
                <a:gd name="connsiteX2" fmla="*/ 89031 w 114565"/>
                <a:gd name="connsiteY2" fmla="*/ 95693 h 102205"/>
                <a:gd name="connsiteX3" fmla="*/ 87860 w 114565"/>
                <a:gd name="connsiteY3" fmla="*/ 95693 h 102205"/>
                <a:gd name="connsiteX4" fmla="*/ 87860 w 114565"/>
                <a:gd name="connsiteY4" fmla="*/ 95693 h 102205"/>
                <a:gd name="connsiteX5" fmla="*/ 87860 w 114565"/>
                <a:gd name="connsiteY5" fmla="*/ 95693 h 102205"/>
                <a:gd name="connsiteX6" fmla="*/ 89877 w 114565"/>
                <a:gd name="connsiteY6" fmla="*/ 92440 h 102205"/>
                <a:gd name="connsiteX7" fmla="*/ 92544 w 114565"/>
                <a:gd name="connsiteY7" fmla="*/ 87495 h 102205"/>
                <a:gd name="connsiteX8" fmla="*/ 93065 w 114565"/>
                <a:gd name="connsiteY8" fmla="*/ 87495 h 102205"/>
                <a:gd name="connsiteX9" fmla="*/ 104124 w 114565"/>
                <a:gd name="connsiteY9" fmla="*/ 85804 h 102205"/>
                <a:gd name="connsiteX10" fmla="*/ 114338 w 114565"/>
                <a:gd name="connsiteY10" fmla="*/ 81901 h 102205"/>
                <a:gd name="connsiteX11" fmla="*/ 114013 w 114565"/>
                <a:gd name="connsiteY11" fmla="*/ 81315 h 102205"/>
                <a:gd name="connsiteX12" fmla="*/ 103669 w 114565"/>
                <a:gd name="connsiteY12" fmla="*/ 82811 h 102205"/>
                <a:gd name="connsiteX13" fmla="*/ 94691 w 114565"/>
                <a:gd name="connsiteY13" fmla="*/ 82421 h 102205"/>
                <a:gd name="connsiteX14" fmla="*/ 98009 w 114565"/>
                <a:gd name="connsiteY14" fmla="*/ 70450 h 102205"/>
                <a:gd name="connsiteX15" fmla="*/ 85908 w 114565"/>
                <a:gd name="connsiteY15" fmla="*/ 26732 h 102205"/>
                <a:gd name="connsiteX16" fmla="*/ 46874 w 114565"/>
                <a:gd name="connsiteY16" fmla="*/ 3117 h 102205"/>
                <a:gd name="connsiteX17" fmla="*/ 1725 w 114565"/>
                <a:gd name="connsiteY17" fmla="*/ 1165 h 102205"/>
                <a:gd name="connsiteX18" fmla="*/ 1725 w 114565"/>
                <a:gd name="connsiteY18" fmla="*/ 1815 h 102205"/>
                <a:gd name="connsiteX19" fmla="*/ 46289 w 114565"/>
                <a:gd name="connsiteY19" fmla="*/ 4808 h 102205"/>
                <a:gd name="connsiteX20" fmla="*/ 83111 w 114565"/>
                <a:gd name="connsiteY20" fmla="*/ 28619 h 102205"/>
                <a:gd name="connsiteX21" fmla="*/ 93455 w 114565"/>
                <a:gd name="connsiteY21" fmla="*/ 69735 h 102205"/>
                <a:gd name="connsiteX22" fmla="*/ 85453 w 114565"/>
                <a:gd name="connsiteY22" fmla="*/ 89837 h 102205"/>
                <a:gd name="connsiteX23" fmla="*/ 81485 w 114565"/>
                <a:gd name="connsiteY23" fmla="*/ 95953 h 102205"/>
                <a:gd name="connsiteX24" fmla="*/ 80834 w 114565"/>
                <a:gd name="connsiteY24" fmla="*/ 96994 h 102205"/>
                <a:gd name="connsiteX25" fmla="*/ 81615 w 114565"/>
                <a:gd name="connsiteY25" fmla="*/ 97840 h 102205"/>
                <a:gd name="connsiteX26" fmla="*/ 83697 w 114565"/>
                <a:gd name="connsiteY26" fmla="*/ 99271 h 102205"/>
                <a:gd name="connsiteX27" fmla="*/ 86039 w 114565"/>
                <a:gd name="connsiteY27" fmla="*/ 100442 h 102205"/>
                <a:gd name="connsiteX28" fmla="*/ 87600 w 114565"/>
                <a:gd name="connsiteY28" fmla="*/ 100897 h 102205"/>
                <a:gd name="connsiteX29" fmla="*/ 99766 w 114565"/>
                <a:gd name="connsiteY29" fmla="*/ 101483 h 102205"/>
                <a:gd name="connsiteX30" fmla="*/ 114143 w 114565"/>
                <a:gd name="connsiteY30" fmla="*/ 93220 h 1022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14565" h="102205">
                  <a:moveTo>
                    <a:pt x="114143" y="93220"/>
                  </a:moveTo>
                  <a:cubicBezTo>
                    <a:pt x="113232" y="91984"/>
                    <a:pt x="108939" y="94326"/>
                    <a:pt x="99310" y="95693"/>
                  </a:cubicBezTo>
                  <a:cubicBezTo>
                    <a:pt x="95914" y="96317"/>
                    <a:pt x="92427" y="96317"/>
                    <a:pt x="89031" y="95693"/>
                  </a:cubicBezTo>
                  <a:lnTo>
                    <a:pt x="87860" y="95693"/>
                  </a:lnTo>
                  <a:lnTo>
                    <a:pt x="87860" y="95693"/>
                  </a:lnTo>
                  <a:cubicBezTo>
                    <a:pt x="87860" y="95693"/>
                    <a:pt x="87860" y="95693"/>
                    <a:pt x="87860" y="95693"/>
                  </a:cubicBezTo>
                  <a:lnTo>
                    <a:pt x="89877" y="92440"/>
                  </a:lnTo>
                  <a:cubicBezTo>
                    <a:pt x="90853" y="90840"/>
                    <a:pt x="91744" y="89193"/>
                    <a:pt x="92544" y="87495"/>
                  </a:cubicBezTo>
                  <a:lnTo>
                    <a:pt x="93065" y="87495"/>
                  </a:lnTo>
                  <a:cubicBezTo>
                    <a:pt x="96805" y="87378"/>
                    <a:pt x="100520" y="86806"/>
                    <a:pt x="104124" y="85804"/>
                  </a:cubicBezTo>
                  <a:cubicBezTo>
                    <a:pt x="107690" y="84958"/>
                    <a:pt x="111125" y="83650"/>
                    <a:pt x="114338" y="81901"/>
                  </a:cubicBezTo>
                  <a:cubicBezTo>
                    <a:pt x="114338" y="81901"/>
                    <a:pt x="114338" y="81185"/>
                    <a:pt x="114013" y="81315"/>
                  </a:cubicBezTo>
                  <a:cubicBezTo>
                    <a:pt x="110663" y="82337"/>
                    <a:pt x="107176" y="82844"/>
                    <a:pt x="103669" y="82811"/>
                  </a:cubicBezTo>
                  <a:cubicBezTo>
                    <a:pt x="100670" y="82883"/>
                    <a:pt x="97671" y="82753"/>
                    <a:pt x="94691" y="82421"/>
                  </a:cubicBezTo>
                  <a:cubicBezTo>
                    <a:pt x="96220" y="78557"/>
                    <a:pt x="97333" y="74549"/>
                    <a:pt x="98009" y="70450"/>
                  </a:cubicBezTo>
                  <a:cubicBezTo>
                    <a:pt x="100462" y="54817"/>
                    <a:pt x="96051" y="38878"/>
                    <a:pt x="85908" y="26732"/>
                  </a:cubicBezTo>
                  <a:cubicBezTo>
                    <a:pt x="75597" y="15080"/>
                    <a:pt x="61981" y="6844"/>
                    <a:pt x="46874" y="3117"/>
                  </a:cubicBezTo>
                  <a:cubicBezTo>
                    <a:pt x="32145" y="-813"/>
                    <a:pt x="16740" y="-1476"/>
                    <a:pt x="1725" y="1165"/>
                  </a:cubicBezTo>
                  <a:cubicBezTo>
                    <a:pt x="-943" y="1555"/>
                    <a:pt x="-812" y="2141"/>
                    <a:pt x="1725" y="1815"/>
                  </a:cubicBezTo>
                  <a:cubicBezTo>
                    <a:pt x="16623" y="-423"/>
                    <a:pt x="31827" y="599"/>
                    <a:pt x="46289" y="4808"/>
                  </a:cubicBezTo>
                  <a:cubicBezTo>
                    <a:pt x="60686" y="8835"/>
                    <a:pt x="73528" y="17143"/>
                    <a:pt x="83111" y="28619"/>
                  </a:cubicBezTo>
                  <a:cubicBezTo>
                    <a:pt x="92323" y="40192"/>
                    <a:pt x="96090" y="55182"/>
                    <a:pt x="93455" y="69735"/>
                  </a:cubicBezTo>
                  <a:cubicBezTo>
                    <a:pt x="92115" y="76891"/>
                    <a:pt x="89396" y="83716"/>
                    <a:pt x="85453" y="89837"/>
                  </a:cubicBezTo>
                  <a:lnTo>
                    <a:pt x="81485" y="95953"/>
                  </a:lnTo>
                  <a:lnTo>
                    <a:pt x="80834" y="96994"/>
                  </a:lnTo>
                  <a:cubicBezTo>
                    <a:pt x="80834" y="97319"/>
                    <a:pt x="81354" y="97514"/>
                    <a:pt x="81615" y="97840"/>
                  </a:cubicBezTo>
                  <a:cubicBezTo>
                    <a:pt x="82285" y="98353"/>
                    <a:pt x="82974" y="98828"/>
                    <a:pt x="83697" y="99271"/>
                  </a:cubicBezTo>
                  <a:cubicBezTo>
                    <a:pt x="84406" y="99791"/>
                    <a:pt x="85199" y="100182"/>
                    <a:pt x="86039" y="100442"/>
                  </a:cubicBezTo>
                  <a:cubicBezTo>
                    <a:pt x="86539" y="100650"/>
                    <a:pt x="87067" y="100806"/>
                    <a:pt x="87600" y="100897"/>
                  </a:cubicBezTo>
                  <a:cubicBezTo>
                    <a:pt x="91588" y="101834"/>
                    <a:pt x="95706" y="102029"/>
                    <a:pt x="99766" y="101483"/>
                  </a:cubicBezTo>
                  <a:cubicBezTo>
                    <a:pt x="111085" y="99466"/>
                    <a:pt x="115054" y="94066"/>
                    <a:pt x="114143" y="93220"/>
                  </a:cubicBezTo>
                  <a:close/>
                </a:path>
              </a:pathLst>
            </a:custGeom>
            <a:solidFill>
              <a:srgbClr val="313759"/>
            </a:solidFill>
            <a:ln w="6499" cap="flat">
              <a:noFill/>
              <a:prstDash val="solid"/>
              <a:miter/>
            </a:ln>
          </p:spPr>
          <p:txBody>
            <a:bodyPr rtlCol="0" anchor="ctr"/>
            <a:lstStyle/>
            <a:p>
              <a:endParaRPr lang="fr-FR"/>
            </a:p>
          </p:txBody>
        </p:sp>
        <p:sp>
          <p:nvSpPr>
            <p:cNvPr id="225" name="Gang">
              <a:extLst>
                <a:ext uri="{FF2B5EF4-FFF2-40B4-BE49-F238E27FC236}">
                  <a16:creationId xmlns:a16="http://schemas.microsoft.com/office/drawing/2014/main" id="{796E1ACE-AA40-43EF-B01E-33345E8B24E9}"/>
                </a:ext>
              </a:extLst>
            </p:cNvPr>
            <p:cNvSpPr/>
            <p:nvPr/>
          </p:nvSpPr>
          <p:spPr>
            <a:xfrm>
              <a:off x="4815696" y="5930533"/>
              <a:ext cx="176192" cy="53193"/>
            </a:xfrm>
            <a:custGeom>
              <a:avLst/>
              <a:gdLst>
                <a:gd name="connsiteX0" fmla="*/ 160710 w 176192"/>
                <a:gd name="connsiteY0" fmla="*/ 1154 h 53193"/>
                <a:gd name="connsiteX1" fmla="*/ 1320 w 176192"/>
                <a:gd name="connsiteY1" fmla="*/ 51313 h 53193"/>
                <a:gd name="connsiteX2" fmla="*/ 1711 w 176192"/>
                <a:gd name="connsiteY2" fmla="*/ 52614 h 53193"/>
                <a:gd name="connsiteX3" fmla="*/ 163572 w 176192"/>
                <a:gd name="connsiteY3" fmla="*/ 11173 h 53193"/>
                <a:gd name="connsiteX4" fmla="*/ 160710 w 176192"/>
                <a:gd name="connsiteY4" fmla="*/ 1154 h 531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6192" h="53193">
                  <a:moveTo>
                    <a:pt x="160710" y="1154"/>
                  </a:moveTo>
                  <a:cubicBezTo>
                    <a:pt x="107493" y="17549"/>
                    <a:pt x="54472" y="34724"/>
                    <a:pt x="1320" y="51313"/>
                  </a:cubicBezTo>
                  <a:cubicBezTo>
                    <a:pt x="-957" y="52029"/>
                    <a:pt x="-631" y="53200"/>
                    <a:pt x="1711" y="52614"/>
                  </a:cubicBezTo>
                  <a:cubicBezTo>
                    <a:pt x="55643" y="38692"/>
                    <a:pt x="109705" y="25356"/>
                    <a:pt x="163572" y="11173"/>
                  </a:cubicBezTo>
                  <a:cubicBezTo>
                    <a:pt x="181983" y="6294"/>
                    <a:pt x="178926" y="-4441"/>
                    <a:pt x="160710" y="1154"/>
                  </a:cubicBezTo>
                  <a:close/>
                </a:path>
              </a:pathLst>
            </a:custGeom>
            <a:solidFill>
              <a:srgbClr val="0C4E96"/>
            </a:solidFill>
            <a:ln w="6499" cap="flat">
              <a:noFill/>
              <a:prstDash val="solid"/>
              <a:miter/>
            </a:ln>
          </p:spPr>
          <p:txBody>
            <a:bodyPr rtlCol="0" anchor="ctr"/>
            <a:lstStyle/>
            <a:p>
              <a:endParaRPr lang="fr-FR"/>
            </a:p>
          </p:txBody>
        </p:sp>
        <p:sp>
          <p:nvSpPr>
            <p:cNvPr id="226" name="Gang">
              <a:extLst>
                <a:ext uri="{FF2B5EF4-FFF2-40B4-BE49-F238E27FC236}">
                  <a16:creationId xmlns:a16="http://schemas.microsoft.com/office/drawing/2014/main" id="{59FC2E84-BAFE-4D88-A987-3F22E987D4A8}"/>
                </a:ext>
              </a:extLst>
            </p:cNvPr>
            <p:cNvSpPr/>
            <p:nvPr/>
          </p:nvSpPr>
          <p:spPr>
            <a:xfrm>
              <a:off x="4608548" y="5556499"/>
              <a:ext cx="661303" cy="303005"/>
            </a:xfrm>
            <a:custGeom>
              <a:avLst/>
              <a:gdLst>
                <a:gd name="connsiteX0" fmla="*/ 649685 w 661303"/>
                <a:gd name="connsiteY0" fmla="*/ 21863 h 303005"/>
                <a:gd name="connsiteX1" fmla="*/ 537267 w 661303"/>
                <a:gd name="connsiteY1" fmla="*/ 57905 h 303005"/>
                <a:gd name="connsiteX2" fmla="*/ 536811 w 661303"/>
                <a:gd name="connsiteY2" fmla="*/ 40209 h 303005"/>
                <a:gd name="connsiteX3" fmla="*/ 536096 w 661303"/>
                <a:gd name="connsiteY3" fmla="*/ 15487 h 303005"/>
                <a:gd name="connsiteX4" fmla="*/ 533754 w 661303"/>
                <a:gd name="connsiteY4" fmla="*/ 980 h 303005"/>
                <a:gd name="connsiteX5" fmla="*/ 528640 w 661303"/>
                <a:gd name="connsiteY5" fmla="*/ 355 h 303005"/>
                <a:gd name="connsiteX6" fmla="*/ 527248 w 661303"/>
                <a:gd name="connsiteY6" fmla="*/ 3452 h 303005"/>
                <a:gd name="connsiteX7" fmla="*/ 529330 w 661303"/>
                <a:gd name="connsiteY7" fmla="*/ 38322 h 303005"/>
                <a:gd name="connsiteX8" fmla="*/ 530891 w 661303"/>
                <a:gd name="connsiteY8" fmla="*/ 69810 h 303005"/>
                <a:gd name="connsiteX9" fmla="*/ 512870 w 661303"/>
                <a:gd name="connsiteY9" fmla="*/ 73779 h 303005"/>
                <a:gd name="connsiteX10" fmla="*/ 512350 w 661303"/>
                <a:gd name="connsiteY10" fmla="*/ 73779 h 303005"/>
                <a:gd name="connsiteX11" fmla="*/ 512350 w 661303"/>
                <a:gd name="connsiteY11" fmla="*/ 73258 h 303005"/>
                <a:gd name="connsiteX12" fmla="*/ 511959 w 661303"/>
                <a:gd name="connsiteY12" fmla="*/ 68834 h 303005"/>
                <a:gd name="connsiteX13" fmla="*/ 511179 w 661303"/>
                <a:gd name="connsiteY13" fmla="*/ 59141 h 303005"/>
                <a:gd name="connsiteX14" fmla="*/ 509032 w 661303"/>
                <a:gd name="connsiteY14" fmla="*/ 39624 h 303005"/>
                <a:gd name="connsiteX15" fmla="*/ 498623 w 661303"/>
                <a:gd name="connsiteY15" fmla="*/ 2997 h 303005"/>
                <a:gd name="connsiteX16" fmla="*/ 497972 w 661303"/>
                <a:gd name="connsiteY16" fmla="*/ 2997 h 303005"/>
                <a:gd name="connsiteX17" fmla="*/ 502982 w 661303"/>
                <a:gd name="connsiteY17" fmla="*/ 40860 h 303005"/>
                <a:gd name="connsiteX18" fmla="*/ 504998 w 661303"/>
                <a:gd name="connsiteY18" fmla="*/ 59856 h 303005"/>
                <a:gd name="connsiteX19" fmla="*/ 505519 w 661303"/>
                <a:gd name="connsiteY19" fmla="*/ 65386 h 303005"/>
                <a:gd name="connsiteX20" fmla="*/ 389848 w 661303"/>
                <a:gd name="connsiteY20" fmla="*/ 84188 h 303005"/>
                <a:gd name="connsiteX21" fmla="*/ 383342 w 661303"/>
                <a:gd name="connsiteY21" fmla="*/ 86920 h 303005"/>
                <a:gd name="connsiteX22" fmla="*/ 395637 w 661303"/>
                <a:gd name="connsiteY22" fmla="*/ 18480 h 303005"/>
                <a:gd name="connsiteX23" fmla="*/ 394271 w 661303"/>
                <a:gd name="connsiteY23" fmla="*/ 18480 h 303005"/>
                <a:gd name="connsiteX24" fmla="*/ 339298 w 661303"/>
                <a:gd name="connsiteY24" fmla="*/ 296013 h 303005"/>
                <a:gd name="connsiteX25" fmla="*/ 276063 w 661303"/>
                <a:gd name="connsiteY25" fmla="*/ 287751 h 303005"/>
                <a:gd name="connsiteX26" fmla="*/ 300654 w 661303"/>
                <a:gd name="connsiteY26" fmla="*/ 68054 h 303005"/>
                <a:gd name="connsiteX27" fmla="*/ 290310 w 661303"/>
                <a:gd name="connsiteY27" fmla="*/ 67012 h 303005"/>
                <a:gd name="connsiteX28" fmla="*/ 287968 w 661303"/>
                <a:gd name="connsiteY28" fmla="*/ 91344 h 303005"/>
                <a:gd name="connsiteX29" fmla="*/ 268451 w 661303"/>
                <a:gd name="connsiteY29" fmla="*/ 88351 h 303005"/>
                <a:gd name="connsiteX30" fmla="*/ 128904 w 661303"/>
                <a:gd name="connsiteY30" fmla="*/ 67143 h 303005"/>
                <a:gd name="connsiteX31" fmla="*/ 62416 w 661303"/>
                <a:gd name="connsiteY31" fmla="*/ 43397 h 303005"/>
                <a:gd name="connsiteX32" fmla="*/ 2628 w 661303"/>
                <a:gd name="connsiteY32" fmla="*/ 5859 h 303005"/>
                <a:gd name="connsiteX33" fmla="*/ 1782 w 661303"/>
                <a:gd name="connsiteY33" fmla="*/ 6900 h 303005"/>
                <a:gd name="connsiteX34" fmla="*/ 60789 w 661303"/>
                <a:gd name="connsiteY34" fmla="*/ 46650 h 303005"/>
                <a:gd name="connsiteX35" fmla="*/ 127212 w 661303"/>
                <a:gd name="connsiteY35" fmla="*/ 72672 h 303005"/>
                <a:gd name="connsiteX36" fmla="*/ 267670 w 661303"/>
                <a:gd name="connsiteY36" fmla="*/ 98695 h 303005"/>
                <a:gd name="connsiteX37" fmla="*/ 287187 w 661303"/>
                <a:gd name="connsiteY37" fmla="*/ 98045 h 303005"/>
                <a:gd name="connsiteX38" fmla="*/ 268061 w 661303"/>
                <a:gd name="connsiteY38" fmla="*/ 293997 h 303005"/>
                <a:gd name="connsiteX39" fmla="*/ 343982 w 661303"/>
                <a:gd name="connsiteY39" fmla="*/ 302584 h 303005"/>
                <a:gd name="connsiteX40" fmla="*/ 381455 w 661303"/>
                <a:gd name="connsiteY40" fmla="*/ 93361 h 303005"/>
                <a:gd name="connsiteX41" fmla="*/ 391409 w 661303"/>
                <a:gd name="connsiteY41" fmla="*/ 94662 h 303005"/>
                <a:gd name="connsiteX42" fmla="*/ 505129 w 661303"/>
                <a:gd name="connsiteY42" fmla="*/ 67078 h 303005"/>
                <a:gd name="connsiteX43" fmla="*/ 506495 w 661303"/>
                <a:gd name="connsiteY43" fmla="*/ 81325 h 303005"/>
                <a:gd name="connsiteX44" fmla="*/ 520287 w 661303"/>
                <a:gd name="connsiteY44" fmla="*/ 78463 h 303005"/>
                <a:gd name="connsiteX45" fmla="*/ 537332 w 661303"/>
                <a:gd name="connsiteY45" fmla="*/ 75145 h 303005"/>
                <a:gd name="connsiteX46" fmla="*/ 536942 w 661303"/>
                <a:gd name="connsiteY46" fmla="*/ 59401 h 303005"/>
                <a:gd name="connsiteX47" fmla="*/ 652158 w 661303"/>
                <a:gd name="connsiteY47" fmla="*/ 31882 h 303005"/>
                <a:gd name="connsiteX48" fmla="*/ 649685 w 661303"/>
                <a:gd name="connsiteY48" fmla="*/ 21863 h 303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661303" h="303005">
                  <a:moveTo>
                    <a:pt x="649685" y="21863"/>
                  </a:moveTo>
                  <a:cubicBezTo>
                    <a:pt x="612147" y="33508"/>
                    <a:pt x="574740" y="45999"/>
                    <a:pt x="537267" y="57905"/>
                  </a:cubicBezTo>
                  <a:lnTo>
                    <a:pt x="536811" y="40209"/>
                  </a:lnTo>
                  <a:cubicBezTo>
                    <a:pt x="536811" y="31947"/>
                    <a:pt x="536356" y="23750"/>
                    <a:pt x="536096" y="15487"/>
                  </a:cubicBezTo>
                  <a:cubicBezTo>
                    <a:pt x="536551" y="10530"/>
                    <a:pt x="535744" y="5540"/>
                    <a:pt x="533754" y="980"/>
                  </a:cubicBezTo>
                  <a:cubicBezTo>
                    <a:pt x="532511" y="-608"/>
                    <a:pt x="530228" y="-888"/>
                    <a:pt x="528640" y="355"/>
                  </a:cubicBezTo>
                  <a:cubicBezTo>
                    <a:pt x="527690" y="1097"/>
                    <a:pt x="527170" y="2255"/>
                    <a:pt x="527248" y="3452"/>
                  </a:cubicBezTo>
                  <a:cubicBezTo>
                    <a:pt x="528029" y="15097"/>
                    <a:pt x="528744" y="26677"/>
                    <a:pt x="529330" y="38322"/>
                  </a:cubicBezTo>
                  <a:lnTo>
                    <a:pt x="530891" y="69810"/>
                  </a:lnTo>
                  <a:lnTo>
                    <a:pt x="512870" y="73779"/>
                  </a:lnTo>
                  <a:lnTo>
                    <a:pt x="512350" y="73779"/>
                  </a:lnTo>
                  <a:lnTo>
                    <a:pt x="512350" y="73258"/>
                  </a:lnTo>
                  <a:lnTo>
                    <a:pt x="511959" y="68834"/>
                  </a:lnTo>
                  <a:lnTo>
                    <a:pt x="511179" y="59141"/>
                  </a:lnTo>
                  <a:cubicBezTo>
                    <a:pt x="510593" y="52635"/>
                    <a:pt x="509943" y="46129"/>
                    <a:pt x="509032" y="39624"/>
                  </a:cubicBezTo>
                  <a:cubicBezTo>
                    <a:pt x="507542" y="26938"/>
                    <a:pt x="504023" y="14570"/>
                    <a:pt x="498623" y="2997"/>
                  </a:cubicBezTo>
                  <a:cubicBezTo>
                    <a:pt x="498623" y="2606"/>
                    <a:pt x="497907" y="2997"/>
                    <a:pt x="497972" y="2997"/>
                  </a:cubicBezTo>
                  <a:cubicBezTo>
                    <a:pt x="499924" y="15618"/>
                    <a:pt x="501550" y="28239"/>
                    <a:pt x="502982" y="40860"/>
                  </a:cubicBezTo>
                  <a:lnTo>
                    <a:pt x="504998" y="59856"/>
                  </a:lnTo>
                  <a:cubicBezTo>
                    <a:pt x="504998" y="61678"/>
                    <a:pt x="504998" y="63565"/>
                    <a:pt x="505519" y="65386"/>
                  </a:cubicBezTo>
                  <a:cubicBezTo>
                    <a:pt x="467005" y="71892"/>
                    <a:pt x="428296" y="77552"/>
                    <a:pt x="389848" y="84188"/>
                  </a:cubicBezTo>
                  <a:cubicBezTo>
                    <a:pt x="387493" y="84565"/>
                    <a:pt x="385261" y="85502"/>
                    <a:pt x="383342" y="86920"/>
                  </a:cubicBezTo>
                  <a:lnTo>
                    <a:pt x="395637" y="18480"/>
                  </a:lnTo>
                  <a:cubicBezTo>
                    <a:pt x="397134" y="10153"/>
                    <a:pt x="395637" y="9893"/>
                    <a:pt x="394271" y="18480"/>
                  </a:cubicBezTo>
                  <a:cubicBezTo>
                    <a:pt x="375880" y="110816"/>
                    <a:pt x="357560" y="203327"/>
                    <a:pt x="339298" y="296013"/>
                  </a:cubicBezTo>
                  <a:lnTo>
                    <a:pt x="276063" y="287751"/>
                  </a:lnTo>
                  <a:lnTo>
                    <a:pt x="300654" y="68054"/>
                  </a:lnTo>
                  <a:cubicBezTo>
                    <a:pt x="307941" y="2281"/>
                    <a:pt x="296881" y="980"/>
                    <a:pt x="290310" y="67012"/>
                  </a:cubicBezTo>
                  <a:lnTo>
                    <a:pt x="287968" y="91344"/>
                  </a:lnTo>
                  <a:cubicBezTo>
                    <a:pt x="281625" y="89470"/>
                    <a:pt x="275061" y="88462"/>
                    <a:pt x="268451" y="88351"/>
                  </a:cubicBezTo>
                  <a:cubicBezTo>
                    <a:pt x="221343" y="85990"/>
                    <a:pt x="174587" y="78885"/>
                    <a:pt x="128904" y="67143"/>
                  </a:cubicBezTo>
                  <a:cubicBezTo>
                    <a:pt x="106069" y="61262"/>
                    <a:pt x="83813" y="53312"/>
                    <a:pt x="62416" y="43397"/>
                  </a:cubicBezTo>
                  <a:cubicBezTo>
                    <a:pt x="40803" y="33795"/>
                    <a:pt x="20668" y="21154"/>
                    <a:pt x="2628" y="5859"/>
                  </a:cubicBezTo>
                  <a:cubicBezTo>
                    <a:pt x="-560" y="3257"/>
                    <a:pt x="-1405" y="4168"/>
                    <a:pt x="1782" y="6900"/>
                  </a:cubicBezTo>
                  <a:cubicBezTo>
                    <a:pt x="19530" y="22806"/>
                    <a:pt x="39385" y="36182"/>
                    <a:pt x="60789" y="46650"/>
                  </a:cubicBezTo>
                  <a:cubicBezTo>
                    <a:pt x="82095" y="57313"/>
                    <a:pt x="104332" y="66024"/>
                    <a:pt x="127212" y="72672"/>
                  </a:cubicBezTo>
                  <a:cubicBezTo>
                    <a:pt x="172967" y="86335"/>
                    <a:pt x="220055" y="95052"/>
                    <a:pt x="267670" y="98695"/>
                  </a:cubicBezTo>
                  <a:cubicBezTo>
                    <a:pt x="274176" y="99418"/>
                    <a:pt x="280747" y="99196"/>
                    <a:pt x="287187" y="98045"/>
                  </a:cubicBezTo>
                  <a:lnTo>
                    <a:pt x="268061" y="293997"/>
                  </a:lnTo>
                  <a:lnTo>
                    <a:pt x="343982" y="302584"/>
                  </a:lnTo>
                  <a:lnTo>
                    <a:pt x="381455" y="93361"/>
                  </a:lnTo>
                  <a:cubicBezTo>
                    <a:pt x="384350" y="95423"/>
                    <a:pt x="388085" y="95911"/>
                    <a:pt x="391409" y="94662"/>
                  </a:cubicBezTo>
                  <a:cubicBezTo>
                    <a:pt x="429402" y="85814"/>
                    <a:pt x="467200" y="76121"/>
                    <a:pt x="505129" y="67078"/>
                  </a:cubicBezTo>
                  <a:lnTo>
                    <a:pt x="506495" y="81325"/>
                  </a:lnTo>
                  <a:lnTo>
                    <a:pt x="520287" y="78463"/>
                  </a:lnTo>
                  <a:lnTo>
                    <a:pt x="537332" y="75145"/>
                  </a:lnTo>
                  <a:lnTo>
                    <a:pt x="536942" y="59401"/>
                  </a:lnTo>
                  <a:cubicBezTo>
                    <a:pt x="575325" y="50163"/>
                    <a:pt x="613904" y="41380"/>
                    <a:pt x="652158" y="31882"/>
                  </a:cubicBezTo>
                  <a:cubicBezTo>
                    <a:pt x="665819" y="28564"/>
                    <a:pt x="662827" y="17764"/>
                    <a:pt x="649685" y="21863"/>
                  </a:cubicBezTo>
                  <a:close/>
                </a:path>
              </a:pathLst>
            </a:custGeom>
            <a:solidFill>
              <a:srgbClr val="0C4E96"/>
            </a:solidFill>
            <a:ln w="6499" cap="flat">
              <a:noFill/>
              <a:prstDash val="solid"/>
              <a:miter/>
            </a:ln>
          </p:spPr>
          <p:txBody>
            <a:bodyPr rtlCol="0" anchor="ctr"/>
            <a:lstStyle/>
            <a:p>
              <a:endParaRPr lang="fr-FR"/>
            </a:p>
          </p:txBody>
        </p:sp>
        <p:sp>
          <p:nvSpPr>
            <p:cNvPr id="227" name="Gang">
              <a:extLst>
                <a:ext uri="{FF2B5EF4-FFF2-40B4-BE49-F238E27FC236}">
                  <a16:creationId xmlns:a16="http://schemas.microsoft.com/office/drawing/2014/main" id="{5EC7102B-11B0-432B-9268-3E3063DCC9A0}"/>
                </a:ext>
              </a:extLst>
            </p:cNvPr>
            <p:cNvSpPr/>
            <p:nvPr/>
          </p:nvSpPr>
          <p:spPr>
            <a:xfrm>
              <a:off x="4932178" y="5601577"/>
              <a:ext cx="45808" cy="43682"/>
            </a:xfrm>
            <a:custGeom>
              <a:avLst/>
              <a:gdLst>
                <a:gd name="connsiteX0" fmla="*/ 11829 w 45808"/>
                <a:gd name="connsiteY0" fmla="*/ 41322 h 43682"/>
                <a:gd name="connsiteX1" fmla="*/ 24840 w 45808"/>
                <a:gd name="connsiteY1" fmla="*/ 42818 h 43682"/>
                <a:gd name="connsiteX2" fmla="*/ 42146 w 45808"/>
                <a:gd name="connsiteY2" fmla="*/ 25773 h 43682"/>
                <a:gd name="connsiteX3" fmla="*/ 38438 w 45808"/>
                <a:gd name="connsiteY3" fmla="*/ 25187 h 43682"/>
                <a:gd name="connsiteX4" fmla="*/ 29200 w 45808"/>
                <a:gd name="connsiteY4" fmla="*/ 29481 h 43682"/>
                <a:gd name="connsiteX5" fmla="*/ 24580 w 45808"/>
                <a:gd name="connsiteY5" fmla="*/ 31563 h 43682"/>
                <a:gd name="connsiteX6" fmla="*/ 18725 w 45808"/>
                <a:gd name="connsiteY6" fmla="*/ 33124 h 43682"/>
                <a:gd name="connsiteX7" fmla="*/ 12219 w 45808"/>
                <a:gd name="connsiteY7" fmla="*/ 29611 h 43682"/>
                <a:gd name="connsiteX8" fmla="*/ 11634 w 45808"/>
                <a:gd name="connsiteY8" fmla="*/ 19592 h 43682"/>
                <a:gd name="connsiteX9" fmla="*/ 19571 w 45808"/>
                <a:gd name="connsiteY9" fmla="*/ 12696 h 43682"/>
                <a:gd name="connsiteX10" fmla="*/ 37852 w 45808"/>
                <a:gd name="connsiteY10" fmla="*/ 23366 h 43682"/>
                <a:gd name="connsiteX11" fmla="*/ 44878 w 45808"/>
                <a:gd name="connsiteY11" fmla="*/ 23366 h 43682"/>
                <a:gd name="connsiteX12" fmla="*/ 39609 w 45808"/>
                <a:gd name="connsiteY12" fmla="*/ 5410 h 43682"/>
                <a:gd name="connsiteX13" fmla="*/ 20677 w 45808"/>
                <a:gd name="connsiteY13" fmla="*/ -120 h 43682"/>
                <a:gd name="connsiteX14" fmla="*/ 3307 w 45808"/>
                <a:gd name="connsiteY14" fmla="*/ 11005 h 43682"/>
                <a:gd name="connsiteX15" fmla="*/ 1160 w 45808"/>
                <a:gd name="connsiteY15" fmla="*/ 30522 h 43682"/>
                <a:gd name="connsiteX16" fmla="*/ 11829 w 45808"/>
                <a:gd name="connsiteY16" fmla="*/ 41322 h 436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808" h="43682">
                  <a:moveTo>
                    <a:pt x="11829" y="41322"/>
                  </a:moveTo>
                  <a:cubicBezTo>
                    <a:pt x="15889" y="43214"/>
                    <a:pt x="20456" y="43741"/>
                    <a:pt x="24840" y="42818"/>
                  </a:cubicBezTo>
                  <a:cubicBezTo>
                    <a:pt x="33246" y="40651"/>
                    <a:pt x="39856" y="34146"/>
                    <a:pt x="42146" y="25773"/>
                  </a:cubicBezTo>
                  <a:cubicBezTo>
                    <a:pt x="42146" y="24667"/>
                    <a:pt x="39348" y="24537"/>
                    <a:pt x="38438" y="25187"/>
                  </a:cubicBezTo>
                  <a:cubicBezTo>
                    <a:pt x="35621" y="27132"/>
                    <a:pt x="32498" y="28583"/>
                    <a:pt x="29200" y="29481"/>
                  </a:cubicBezTo>
                  <a:cubicBezTo>
                    <a:pt x="27586" y="29995"/>
                    <a:pt x="26038" y="30691"/>
                    <a:pt x="24580" y="31563"/>
                  </a:cubicBezTo>
                  <a:cubicBezTo>
                    <a:pt x="22811" y="32617"/>
                    <a:pt x="20781" y="33157"/>
                    <a:pt x="18725" y="33124"/>
                  </a:cubicBezTo>
                  <a:cubicBezTo>
                    <a:pt x="16116" y="33066"/>
                    <a:pt x="13697" y="31758"/>
                    <a:pt x="12219" y="29611"/>
                  </a:cubicBezTo>
                  <a:cubicBezTo>
                    <a:pt x="10398" y="26567"/>
                    <a:pt x="10183" y="22826"/>
                    <a:pt x="11634" y="19592"/>
                  </a:cubicBezTo>
                  <a:cubicBezTo>
                    <a:pt x="13124" y="16229"/>
                    <a:pt x="16032" y="13698"/>
                    <a:pt x="19571" y="12696"/>
                  </a:cubicBezTo>
                  <a:cubicBezTo>
                    <a:pt x="27547" y="10745"/>
                    <a:pt x="35633" y="15461"/>
                    <a:pt x="37852" y="23366"/>
                  </a:cubicBezTo>
                  <a:cubicBezTo>
                    <a:pt x="38242" y="24667"/>
                    <a:pt x="43967" y="25773"/>
                    <a:pt x="44878" y="23366"/>
                  </a:cubicBezTo>
                  <a:cubicBezTo>
                    <a:pt x="46791" y="16866"/>
                    <a:pt x="44728" y="9847"/>
                    <a:pt x="39609" y="5410"/>
                  </a:cubicBezTo>
                  <a:cubicBezTo>
                    <a:pt x="34462" y="797"/>
                    <a:pt x="27501" y="-1239"/>
                    <a:pt x="20677" y="-120"/>
                  </a:cubicBezTo>
                  <a:cubicBezTo>
                    <a:pt x="13514" y="810"/>
                    <a:pt x="7145" y="4889"/>
                    <a:pt x="3307" y="11005"/>
                  </a:cubicBezTo>
                  <a:cubicBezTo>
                    <a:pt x="-473" y="16795"/>
                    <a:pt x="-1273" y="24049"/>
                    <a:pt x="1160" y="30522"/>
                  </a:cubicBezTo>
                  <a:cubicBezTo>
                    <a:pt x="3170" y="35375"/>
                    <a:pt x="6995" y="39252"/>
                    <a:pt x="11829" y="41322"/>
                  </a:cubicBezTo>
                  <a:close/>
                </a:path>
              </a:pathLst>
            </a:custGeom>
            <a:solidFill>
              <a:srgbClr val="0C4E96"/>
            </a:solidFill>
            <a:ln w="6499" cap="flat">
              <a:noFill/>
              <a:prstDash val="solid"/>
              <a:miter/>
            </a:ln>
          </p:spPr>
          <p:txBody>
            <a:bodyPr rtlCol="0" anchor="ctr"/>
            <a:lstStyle/>
            <a:p>
              <a:endParaRPr lang="fr-FR"/>
            </a:p>
          </p:txBody>
        </p:sp>
        <p:sp>
          <p:nvSpPr>
            <p:cNvPr id="228" name="Gang">
              <a:extLst>
                <a:ext uri="{FF2B5EF4-FFF2-40B4-BE49-F238E27FC236}">
                  <a16:creationId xmlns:a16="http://schemas.microsoft.com/office/drawing/2014/main" id="{AE9BE005-8C43-4813-B27F-F0AC3F143F47}"/>
                </a:ext>
              </a:extLst>
            </p:cNvPr>
            <p:cNvSpPr/>
            <p:nvPr/>
          </p:nvSpPr>
          <p:spPr>
            <a:xfrm>
              <a:off x="4709827" y="3807729"/>
              <a:ext cx="25112" cy="25112"/>
            </a:xfrm>
            <a:custGeom>
              <a:avLst/>
              <a:gdLst>
                <a:gd name="connsiteX0" fmla="*/ 25112 w 25112"/>
                <a:gd name="connsiteY0" fmla="*/ 12556 h 25112"/>
                <a:gd name="connsiteX1" fmla="*/ 12556 w 25112"/>
                <a:gd name="connsiteY1" fmla="*/ 25112 h 25112"/>
                <a:gd name="connsiteX2" fmla="*/ 0 w 25112"/>
                <a:gd name="connsiteY2" fmla="*/ 12556 h 25112"/>
                <a:gd name="connsiteX3" fmla="*/ 12556 w 25112"/>
                <a:gd name="connsiteY3" fmla="*/ 0 h 25112"/>
                <a:gd name="connsiteX4" fmla="*/ 25112 w 25112"/>
                <a:gd name="connsiteY4" fmla="*/ 12556 h 251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112" h="25112">
                  <a:moveTo>
                    <a:pt x="25112" y="12556"/>
                  </a:moveTo>
                  <a:cubicBezTo>
                    <a:pt x="25112" y="19490"/>
                    <a:pt x="19491" y="25112"/>
                    <a:pt x="12556" y="25112"/>
                  </a:cubicBezTo>
                  <a:cubicBezTo>
                    <a:pt x="5622" y="25112"/>
                    <a:pt x="0" y="19490"/>
                    <a:pt x="0" y="12556"/>
                  </a:cubicBezTo>
                  <a:cubicBezTo>
                    <a:pt x="0" y="5622"/>
                    <a:pt x="5622" y="0"/>
                    <a:pt x="12556" y="0"/>
                  </a:cubicBezTo>
                  <a:cubicBezTo>
                    <a:pt x="19491" y="0"/>
                    <a:pt x="25112" y="5622"/>
                    <a:pt x="25112" y="12556"/>
                  </a:cubicBezTo>
                  <a:close/>
                </a:path>
              </a:pathLst>
            </a:custGeom>
            <a:solidFill>
              <a:srgbClr val="FFFFFF"/>
            </a:solidFill>
            <a:ln w="6499" cap="flat">
              <a:noFill/>
              <a:prstDash val="solid"/>
              <a:miter/>
            </a:ln>
          </p:spPr>
          <p:txBody>
            <a:bodyPr rtlCol="0" anchor="ctr"/>
            <a:lstStyle/>
            <a:p>
              <a:endParaRPr lang="fr-FR"/>
            </a:p>
          </p:txBody>
        </p:sp>
        <p:sp>
          <p:nvSpPr>
            <p:cNvPr id="229" name="Gang">
              <a:extLst>
                <a:ext uri="{FF2B5EF4-FFF2-40B4-BE49-F238E27FC236}">
                  <a16:creationId xmlns:a16="http://schemas.microsoft.com/office/drawing/2014/main" id="{80D338A6-6B51-4E04-9EB0-257677C9A1DF}"/>
                </a:ext>
              </a:extLst>
            </p:cNvPr>
            <p:cNvSpPr/>
            <p:nvPr/>
          </p:nvSpPr>
          <p:spPr>
            <a:xfrm>
              <a:off x="5184400" y="3791113"/>
              <a:ext cx="25112" cy="25112"/>
            </a:xfrm>
            <a:custGeom>
              <a:avLst/>
              <a:gdLst>
                <a:gd name="connsiteX0" fmla="*/ 25112 w 25112"/>
                <a:gd name="connsiteY0" fmla="*/ 12556 h 25112"/>
                <a:gd name="connsiteX1" fmla="*/ 12556 w 25112"/>
                <a:gd name="connsiteY1" fmla="*/ 25112 h 25112"/>
                <a:gd name="connsiteX2" fmla="*/ 0 w 25112"/>
                <a:gd name="connsiteY2" fmla="*/ 12556 h 25112"/>
                <a:gd name="connsiteX3" fmla="*/ 12556 w 25112"/>
                <a:gd name="connsiteY3" fmla="*/ 0 h 25112"/>
                <a:gd name="connsiteX4" fmla="*/ 25112 w 25112"/>
                <a:gd name="connsiteY4" fmla="*/ 12556 h 251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112" h="25112">
                  <a:moveTo>
                    <a:pt x="25112" y="12556"/>
                  </a:moveTo>
                  <a:cubicBezTo>
                    <a:pt x="25112" y="19490"/>
                    <a:pt x="19491" y="25112"/>
                    <a:pt x="12556" y="25112"/>
                  </a:cubicBezTo>
                  <a:cubicBezTo>
                    <a:pt x="5622" y="25112"/>
                    <a:pt x="0" y="19490"/>
                    <a:pt x="0" y="12556"/>
                  </a:cubicBezTo>
                  <a:cubicBezTo>
                    <a:pt x="0" y="5622"/>
                    <a:pt x="5622" y="0"/>
                    <a:pt x="12556" y="0"/>
                  </a:cubicBezTo>
                  <a:cubicBezTo>
                    <a:pt x="19491" y="0"/>
                    <a:pt x="25112" y="5622"/>
                    <a:pt x="25112" y="12556"/>
                  </a:cubicBezTo>
                  <a:close/>
                </a:path>
              </a:pathLst>
            </a:custGeom>
            <a:solidFill>
              <a:srgbClr val="FFFFFF"/>
            </a:solidFill>
            <a:ln w="6499" cap="flat">
              <a:noFill/>
              <a:prstDash val="solid"/>
              <a:miter/>
            </a:ln>
          </p:spPr>
          <p:txBody>
            <a:bodyPr rtlCol="0" anchor="ctr"/>
            <a:lstStyle/>
            <a:p>
              <a:endParaRPr lang="fr-FR"/>
            </a:p>
          </p:txBody>
        </p:sp>
        <p:sp>
          <p:nvSpPr>
            <p:cNvPr id="230" name="Gang">
              <a:extLst>
                <a:ext uri="{FF2B5EF4-FFF2-40B4-BE49-F238E27FC236}">
                  <a16:creationId xmlns:a16="http://schemas.microsoft.com/office/drawing/2014/main" id="{1BDD6604-0816-4B94-AC24-BA664BA2CDE0}"/>
                </a:ext>
              </a:extLst>
            </p:cNvPr>
            <p:cNvSpPr/>
            <p:nvPr/>
          </p:nvSpPr>
          <p:spPr>
            <a:xfrm>
              <a:off x="4644260" y="5349001"/>
              <a:ext cx="548948" cy="227483"/>
            </a:xfrm>
            <a:custGeom>
              <a:avLst/>
              <a:gdLst>
                <a:gd name="connsiteX0" fmla="*/ 79790 w 548948"/>
                <a:gd name="connsiteY0" fmla="*/ 42647 h 227483"/>
                <a:gd name="connsiteX1" fmla="*/ 535710 w 548948"/>
                <a:gd name="connsiteY1" fmla="*/ -421 h 227483"/>
                <a:gd name="connsiteX2" fmla="*/ 548721 w 548948"/>
                <a:gd name="connsiteY2" fmla="*/ 199955 h 227483"/>
                <a:gd name="connsiteX3" fmla="*/ 48368 w 548948"/>
                <a:gd name="connsiteY3" fmla="*/ 211860 h 227483"/>
                <a:gd name="connsiteX4" fmla="*/ 79790 w 548948"/>
                <a:gd name="connsiteY4" fmla="*/ 42647 h 2274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8948" h="227483">
                  <a:moveTo>
                    <a:pt x="79790" y="42647"/>
                  </a:moveTo>
                  <a:lnTo>
                    <a:pt x="535710" y="-421"/>
                  </a:lnTo>
                  <a:lnTo>
                    <a:pt x="548721" y="199955"/>
                  </a:lnTo>
                  <a:cubicBezTo>
                    <a:pt x="548721" y="199955"/>
                    <a:pt x="173732" y="252001"/>
                    <a:pt x="48368" y="211860"/>
                  </a:cubicBezTo>
                  <a:cubicBezTo>
                    <a:pt x="-76997" y="171720"/>
                    <a:pt x="79790" y="42647"/>
                    <a:pt x="79790" y="42647"/>
                  </a:cubicBezTo>
                  <a:close/>
                </a:path>
              </a:pathLst>
            </a:custGeom>
            <a:solidFill>
              <a:srgbClr val="C9947D"/>
            </a:solidFill>
            <a:ln w="6499" cap="flat">
              <a:noFill/>
              <a:prstDash val="solid"/>
              <a:miter/>
            </a:ln>
          </p:spPr>
          <p:txBody>
            <a:bodyPr rtlCol="0" anchor="ctr"/>
            <a:lstStyle/>
            <a:p>
              <a:endParaRPr lang="fr-FR"/>
            </a:p>
          </p:txBody>
        </p:sp>
        <p:sp>
          <p:nvSpPr>
            <p:cNvPr id="231" name="Gang">
              <a:extLst>
                <a:ext uri="{FF2B5EF4-FFF2-40B4-BE49-F238E27FC236}">
                  <a16:creationId xmlns:a16="http://schemas.microsoft.com/office/drawing/2014/main" id="{D285536B-97C2-4C50-B825-E437C4A1E85E}"/>
                </a:ext>
              </a:extLst>
            </p:cNvPr>
            <p:cNvSpPr/>
            <p:nvPr/>
          </p:nvSpPr>
          <p:spPr>
            <a:xfrm>
              <a:off x="4698698" y="4544261"/>
              <a:ext cx="481498" cy="880806"/>
            </a:xfrm>
            <a:custGeom>
              <a:avLst/>
              <a:gdLst>
                <a:gd name="connsiteX0" fmla="*/ 26978 w 481498"/>
                <a:gd name="connsiteY0" fmla="*/ 867620 h 880806"/>
                <a:gd name="connsiteX1" fmla="*/ 481271 w 481498"/>
                <a:gd name="connsiteY1" fmla="*/ 832424 h 880806"/>
                <a:gd name="connsiteX2" fmla="*/ 366576 w 481498"/>
                <a:gd name="connsiteY2" fmla="*/ 604 h 880806"/>
                <a:gd name="connsiteX3" fmla="*/ 52481 w 481498"/>
                <a:gd name="connsiteY3" fmla="*/ 604 h 880806"/>
                <a:gd name="connsiteX4" fmla="*/ 26978 w 481498"/>
                <a:gd name="connsiteY4" fmla="*/ 867620 h 8808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1498" h="880806">
                  <a:moveTo>
                    <a:pt x="26978" y="867620"/>
                  </a:moveTo>
                  <a:cubicBezTo>
                    <a:pt x="98541" y="891496"/>
                    <a:pt x="350507" y="883038"/>
                    <a:pt x="481271" y="832424"/>
                  </a:cubicBezTo>
                  <a:lnTo>
                    <a:pt x="366576" y="604"/>
                  </a:lnTo>
                  <a:cubicBezTo>
                    <a:pt x="366576" y="604"/>
                    <a:pt x="153709" y="36191"/>
                    <a:pt x="52481" y="604"/>
                  </a:cubicBezTo>
                  <a:cubicBezTo>
                    <a:pt x="-48748" y="-34982"/>
                    <a:pt x="26978" y="867620"/>
                    <a:pt x="26978" y="867620"/>
                  </a:cubicBezTo>
                  <a:close/>
                </a:path>
              </a:pathLst>
            </a:custGeom>
            <a:solidFill>
              <a:srgbClr val="FFFFFF"/>
            </a:solidFill>
            <a:ln w="6499" cap="flat">
              <a:noFill/>
              <a:prstDash val="solid"/>
              <a:miter/>
            </a:ln>
          </p:spPr>
          <p:txBody>
            <a:bodyPr rtlCol="0" anchor="ctr"/>
            <a:lstStyle/>
            <a:p>
              <a:endParaRPr lang="fr-FR"/>
            </a:p>
          </p:txBody>
        </p:sp>
        <p:sp>
          <p:nvSpPr>
            <p:cNvPr id="232" name="Gang">
              <a:extLst>
                <a:ext uri="{FF2B5EF4-FFF2-40B4-BE49-F238E27FC236}">
                  <a16:creationId xmlns:a16="http://schemas.microsoft.com/office/drawing/2014/main" id="{9425D4B5-AF4F-4C96-AF1B-37F145912783}"/>
                </a:ext>
              </a:extLst>
            </p:cNvPr>
            <p:cNvSpPr/>
            <p:nvPr/>
          </p:nvSpPr>
          <p:spPr>
            <a:xfrm>
              <a:off x="4791799" y="4809924"/>
              <a:ext cx="294589" cy="294575"/>
            </a:xfrm>
            <a:custGeom>
              <a:avLst/>
              <a:gdLst>
                <a:gd name="connsiteX0" fmla="*/ 137961 w 294589"/>
                <a:gd name="connsiteY0" fmla="*/ -145 h 294575"/>
                <a:gd name="connsiteX1" fmla="*/ 59 w 294589"/>
                <a:gd name="connsiteY1" fmla="*/ 155972 h 294575"/>
                <a:gd name="connsiteX2" fmla="*/ 156177 w 294589"/>
                <a:gd name="connsiteY2" fmla="*/ 293867 h 294575"/>
                <a:gd name="connsiteX3" fmla="*/ 294097 w 294589"/>
                <a:gd name="connsiteY3" fmla="*/ 138101 h 294575"/>
                <a:gd name="connsiteX4" fmla="*/ 137961 w 294589"/>
                <a:gd name="connsiteY4" fmla="*/ -145 h 2945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589" h="294575">
                  <a:moveTo>
                    <a:pt x="137961" y="-145"/>
                  </a:moveTo>
                  <a:cubicBezTo>
                    <a:pt x="56770" y="4883"/>
                    <a:pt x="-4969" y="74781"/>
                    <a:pt x="59" y="155972"/>
                  </a:cubicBezTo>
                  <a:cubicBezTo>
                    <a:pt x="5095" y="237163"/>
                    <a:pt x="74985" y="298902"/>
                    <a:pt x="156177" y="293867"/>
                  </a:cubicBezTo>
                  <a:cubicBezTo>
                    <a:pt x="237231" y="288844"/>
                    <a:pt x="298925" y="219168"/>
                    <a:pt x="294097" y="138101"/>
                  </a:cubicBezTo>
                  <a:cubicBezTo>
                    <a:pt x="289147" y="56812"/>
                    <a:pt x="219250" y="-5077"/>
                    <a:pt x="137961" y="-145"/>
                  </a:cubicBezTo>
                  <a:close/>
                </a:path>
              </a:pathLst>
            </a:custGeom>
            <a:solidFill>
              <a:srgbClr val="1760BF"/>
            </a:solidFill>
            <a:ln w="6499" cap="flat">
              <a:noFill/>
              <a:prstDash val="solid"/>
              <a:miter/>
            </a:ln>
          </p:spPr>
          <p:txBody>
            <a:bodyPr rtlCol="0" anchor="ctr"/>
            <a:lstStyle/>
            <a:p>
              <a:endParaRPr lang="fr-FR"/>
            </a:p>
          </p:txBody>
        </p:sp>
        <p:sp>
          <p:nvSpPr>
            <p:cNvPr id="233" name="Gang">
              <a:extLst>
                <a:ext uri="{FF2B5EF4-FFF2-40B4-BE49-F238E27FC236}">
                  <a16:creationId xmlns:a16="http://schemas.microsoft.com/office/drawing/2014/main" id="{5641983D-5895-4261-9C83-3EB3A81B37AC}"/>
                </a:ext>
              </a:extLst>
            </p:cNvPr>
            <p:cNvSpPr/>
            <p:nvPr/>
          </p:nvSpPr>
          <p:spPr>
            <a:xfrm>
              <a:off x="4800572" y="4818605"/>
              <a:ext cx="277281" cy="277269"/>
            </a:xfrm>
            <a:custGeom>
              <a:avLst/>
              <a:gdLst>
                <a:gd name="connsiteX0" fmla="*/ 130034 w 277281"/>
                <a:gd name="connsiteY0" fmla="*/ -174 h 277269"/>
                <a:gd name="connsiteX1" fmla="*/ 30 w 277281"/>
                <a:gd name="connsiteY1" fmla="*/ 146588 h 277269"/>
                <a:gd name="connsiteX2" fmla="*/ 146793 w 277281"/>
                <a:gd name="connsiteY2" fmla="*/ 276591 h 277269"/>
                <a:gd name="connsiteX3" fmla="*/ 276802 w 277281"/>
                <a:gd name="connsiteY3" fmla="*/ 129940 h 277269"/>
                <a:gd name="connsiteX4" fmla="*/ 130034 w 277281"/>
                <a:gd name="connsiteY4" fmla="*/ -174 h 2772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7281" h="277269">
                  <a:moveTo>
                    <a:pt x="130034" y="-174"/>
                  </a:moveTo>
                  <a:cubicBezTo>
                    <a:pt x="53605" y="4451"/>
                    <a:pt x="-4595" y="70159"/>
                    <a:pt x="30" y="146588"/>
                  </a:cubicBezTo>
                  <a:cubicBezTo>
                    <a:pt x="4656" y="223017"/>
                    <a:pt x="70363" y="281217"/>
                    <a:pt x="146793" y="276591"/>
                  </a:cubicBezTo>
                  <a:cubicBezTo>
                    <a:pt x="223176" y="271966"/>
                    <a:pt x="281370" y="206330"/>
                    <a:pt x="276802" y="129940"/>
                  </a:cubicBezTo>
                  <a:cubicBezTo>
                    <a:pt x="272125" y="53517"/>
                    <a:pt x="206463" y="-4696"/>
                    <a:pt x="130034" y="-174"/>
                  </a:cubicBezTo>
                  <a:close/>
                </a:path>
              </a:pathLst>
            </a:custGeom>
            <a:solidFill>
              <a:srgbClr val="D9042B"/>
            </a:solidFill>
            <a:ln w="6499" cap="flat">
              <a:noFill/>
              <a:prstDash val="solid"/>
              <a:miter/>
            </a:ln>
          </p:spPr>
          <p:txBody>
            <a:bodyPr rtlCol="0" anchor="ctr"/>
            <a:lstStyle/>
            <a:p>
              <a:endParaRPr lang="fr-FR"/>
            </a:p>
          </p:txBody>
        </p:sp>
        <p:sp>
          <p:nvSpPr>
            <p:cNvPr id="234" name="Gang">
              <a:extLst>
                <a:ext uri="{FF2B5EF4-FFF2-40B4-BE49-F238E27FC236}">
                  <a16:creationId xmlns:a16="http://schemas.microsoft.com/office/drawing/2014/main" id="{DFE486D4-8AA7-430D-BFDA-F0804E67A86E}"/>
                </a:ext>
              </a:extLst>
            </p:cNvPr>
            <p:cNvSpPr/>
            <p:nvPr/>
          </p:nvSpPr>
          <p:spPr>
            <a:xfrm>
              <a:off x="4811779" y="4852938"/>
              <a:ext cx="253266" cy="208555"/>
            </a:xfrm>
            <a:custGeom>
              <a:avLst/>
              <a:gdLst>
                <a:gd name="connsiteX0" fmla="*/ 31326 w 253266"/>
                <a:gd name="connsiteY0" fmla="*/ 58459 h 208555"/>
                <a:gd name="connsiteX1" fmla="*/ -227 w 253266"/>
                <a:gd name="connsiteY1" fmla="*/ 58980 h 208555"/>
                <a:gd name="connsiteX2" fmla="*/ 13109 w 253266"/>
                <a:gd name="connsiteY2" fmla="*/ 79863 h 208555"/>
                <a:gd name="connsiteX3" fmla="*/ 17403 w 253266"/>
                <a:gd name="connsiteY3" fmla="*/ 84027 h 208555"/>
                <a:gd name="connsiteX4" fmla="*/ 20656 w 253266"/>
                <a:gd name="connsiteY4" fmla="*/ 89752 h 208555"/>
                <a:gd name="connsiteX5" fmla="*/ 21567 w 253266"/>
                <a:gd name="connsiteY5" fmla="*/ 104975 h 208555"/>
                <a:gd name="connsiteX6" fmla="*/ 37376 w 253266"/>
                <a:gd name="connsiteY6" fmla="*/ 158647 h 208555"/>
                <a:gd name="connsiteX7" fmla="*/ 182330 w 253266"/>
                <a:gd name="connsiteY7" fmla="*/ 192152 h 208555"/>
                <a:gd name="connsiteX8" fmla="*/ 215827 w 253266"/>
                <a:gd name="connsiteY8" fmla="*/ 158647 h 208555"/>
                <a:gd name="connsiteX9" fmla="*/ 231376 w 253266"/>
                <a:gd name="connsiteY9" fmla="*/ 104780 h 208555"/>
                <a:gd name="connsiteX10" fmla="*/ 235279 w 253266"/>
                <a:gd name="connsiteY10" fmla="*/ 84027 h 208555"/>
                <a:gd name="connsiteX11" fmla="*/ 239313 w 253266"/>
                <a:gd name="connsiteY11" fmla="*/ 79082 h 208555"/>
                <a:gd name="connsiteX12" fmla="*/ 248421 w 253266"/>
                <a:gd name="connsiteY12" fmla="*/ 70755 h 208555"/>
                <a:gd name="connsiteX13" fmla="*/ 253040 w 253266"/>
                <a:gd name="connsiteY13" fmla="*/ 58264 h 208555"/>
                <a:gd name="connsiteX14" fmla="*/ 220511 w 253266"/>
                <a:gd name="connsiteY14" fmla="*/ 58264 h 208555"/>
                <a:gd name="connsiteX15" fmla="*/ 213615 w 253266"/>
                <a:gd name="connsiteY15" fmla="*/ 45838 h 208555"/>
                <a:gd name="connsiteX16" fmla="*/ 205223 w 253266"/>
                <a:gd name="connsiteY16" fmla="*/ 35104 h 208555"/>
                <a:gd name="connsiteX17" fmla="*/ 125984 w 253266"/>
                <a:gd name="connsiteY17" fmla="*/ -418 h 208555"/>
                <a:gd name="connsiteX18" fmla="*/ 31326 w 253266"/>
                <a:gd name="connsiteY18" fmla="*/ 58459 h 208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53266" h="208555">
                  <a:moveTo>
                    <a:pt x="31326" y="58459"/>
                  </a:moveTo>
                  <a:lnTo>
                    <a:pt x="-227" y="58980"/>
                  </a:lnTo>
                  <a:cubicBezTo>
                    <a:pt x="488" y="67717"/>
                    <a:pt x="5478" y="75537"/>
                    <a:pt x="13109" y="79863"/>
                  </a:cubicBezTo>
                  <a:cubicBezTo>
                    <a:pt x="16102" y="81164"/>
                    <a:pt x="16167" y="80904"/>
                    <a:pt x="17403" y="84027"/>
                  </a:cubicBezTo>
                  <a:cubicBezTo>
                    <a:pt x="18217" y="86076"/>
                    <a:pt x="19316" y="88002"/>
                    <a:pt x="20656" y="89752"/>
                  </a:cubicBezTo>
                  <a:cubicBezTo>
                    <a:pt x="23389" y="93330"/>
                    <a:pt x="21502" y="95802"/>
                    <a:pt x="21567" y="104975"/>
                  </a:cubicBezTo>
                  <a:cubicBezTo>
                    <a:pt x="21840" y="123972"/>
                    <a:pt x="27305" y="142532"/>
                    <a:pt x="37376" y="158647"/>
                  </a:cubicBezTo>
                  <a:cubicBezTo>
                    <a:pt x="68154" y="207928"/>
                    <a:pt x="133049" y="222923"/>
                    <a:pt x="182330" y="192152"/>
                  </a:cubicBezTo>
                  <a:cubicBezTo>
                    <a:pt x="195894" y="183674"/>
                    <a:pt x="207350" y="172218"/>
                    <a:pt x="215827" y="158647"/>
                  </a:cubicBezTo>
                  <a:cubicBezTo>
                    <a:pt x="225840" y="142454"/>
                    <a:pt x="231220" y="123822"/>
                    <a:pt x="231376" y="104780"/>
                  </a:cubicBezTo>
                  <a:cubicBezTo>
                    <a:pt x="231376" y="82986"/>
                    <a:pt x="227863" y="99055"/>
                    <a:pt x="235279" y="84027"/>
                  </a:cubicBezTo>
                  <a:cubicBezTo>
                    <a:pt x="236906" y="80774"/>
                    <a:pt x="235865" y="80709"/>
                    <a:pt x="239313" y="79082"/>
                  </a:cubicBezTo>
                  <a:cubicBezTo>
                    <a:pt x="243021" y="77143"/>
                    <a:pt x="246157" y="74275"/>
                    <a:pt x="248421" y="70755"/>
                  </a:cubicBezTo>
                  <a:cubicBezTo>
                    <a:pt x="251127" y="67118"/>
                    <a:pt x="252728" y="62786"/>
                    <a:pt x="253040" y="58264"/>
                  </a:cubicBezTo>
                  <a:lnTo>
                    <a:pt x="220511" y="58264"/>
                  </a:lnTo>
                  <a:cubicBezTo>
                    <a:pt x="218709" y="53866"/>
                    <a:pt x="216393" y="49696"/>
                    <a:pt x="213615" y="45838"/>
                  </a:cubicBezTo>
                  <a:cubicBezTo>
                    <a:pt x="211026" y="42097"/>
                    <a:pt x="208228" y="38519"/>
                    <a:pt x="205223" y="35104"/>
                  </a:cubicBezTo>
                  <a:cubicBezTo>
                    <a:pt x="188699" y="14285"/>
                    <a:pt x="156170" y="-678"/>
                    <a:pt x="125984" y="-418"/>
                  </a:cubicBezTo>
                  <a:cubicBezTo>
                    <a:pt x="57999" y="103"/>
                    <a:pt x="33472" y="57158"/>
                    <a:pt x="31326" y="58459"/>
                  </a:cubicBezTo>
                  <a:close/>
                </a:path>
              </a:pathLst>
            </a:custGeom>
            <a:solidFill>
              <a:srgbClr val="020101"/>
            </a:solidFill>
            <a:ln w="6499" cap="flat">
              <a:noFill/>
              <a:prstDash val="solid"/>
              <a:miter/>
            </a:ln>
          </p:spPr>
          <p:txBody>
            <a:bodyPr rtlCol="0" anchor="ctr"/>
            <a:lstStyle/>
            <a:p>
              <a:endParaRPr lang="fr-FR"/>
            </a:p>
          </p:txBody>
        </p:sp>
        <p:sp>
          <p:nvSpPr>
            <p:cNvPr id="235" name="Gang">
              <a:extLst>
                <a:ext uri="{FF2B5EF4-FFF2-40B4-BE49-F238E27FC236}">
                  <a16:creationId xmlns:a16="http://schemas.microsoft.com/office/drawing/2014/main" id="{4E39C309-DF1F-4995-8081-2431BBB57825}"/>
                </a:ext>
              </a:extLst>
            </p:cNvPr>
            <p:cNvSpPr/>
            <p:nvPr/>
          </p:nvSpPr>
          <p:spPr>
            <a:xfrm>
              <a:off x="4844884" y="4864123"/>
              <a:ext cx="187632" cy="186508"/>
            </a:xfrm>
            <a:custGeom>
              <a:avLst/>
              <a:gdLst>
                <a:gd name="connsiteX0" fmla="*/ 113046 w 187632"/>
                <a:gd name="connsiteY0" fmla="*/ 166263 h 186508"/>
                <a:gd name="connsiteX1" fmla="*/ 103352 w 187632"/>
                <a:gd name="connsiteY1" fmla="*/ 148373 h 186508"/>
                <a:gd name="connsiteX2" fmla="*/ 94505 w 187632"/>
                <a:gd name="connsiteY2" fmla="*/ 131393 h 186508"/>
                <a:gd name="connsiteX3" fmla="*/ 93399 w 187632"/>
                <a:gd name="connsiteY3" fmla="*/ 130352 h 186508"/>
                <a:gd name="connsiteX4" fmla="*/ 73882 w 187632"/>
                <a:gd name="connsiteY4" fmla="*/ 165548 h 186508"/>
                <a:gd name="connsiteX5" fmla="*/ 48704 w 187632"/>
                <a:gd name="connsiteY5" fmla="*/ 117666 h 186508"/>
                <a:gd name="connsiteX6" fmla="*/ 23202 w 187632"/>
                <a:gd name="connsiteY6" fmla="*/ 106411 h 186508"/>
                <a:gd name="connsiteX7" fmla="*/ 4271 w 187632"/>
                <a:gd name="connsiteY7" fmla="*/ 97888 h 186508"/>
                <a:gd name="connsiteX8" fmla="*/ -218 w 187632"/>
                <a:gd name="connsiteY8" fmla="*/ 92098 h 186508"/>
                <a:gd name="connsiteX9" fmla="*/ 160277 w 187632"/>
                <a:gd name="connsiteY9" fmla="*/ 158652 h 186508"/>
                <a:gd name="connsiteX10" fmla="*/ 187211 w 187632"/>
                <a:gd name="connsiteY10" fmla="*/ 91318 h 186508"/>
                <a:gd name="connsiteX11" fmla="*/ 185064 w 187632"/>
                <a:gd name="connsiteY11" fmla="*/ 93985 h 186508"/>
                <a:gd name="connsiteX12" fmla="*/ 183307 w 187632"/>
                <a:gd name="connsiteY12" fmla="*/ 96652 h 186508"/>
                <a:gd name="connsiteX13" fmla="*/ 164441 w 187632"/>
                <a:gd name="connsiteY13" fmla="*/ 105826 h 186508"/>
                <a:gd name="connsiteX14" fmla="*/ 139199 w 187632"/>
                <a:gd name="connsiteY14" fmla="*/ 117861 h 186508"/>
                <a:gd name="connsiteX15" fmla="*/ 113046 w 187632"/>
                <a:gd name="connsiteY15" fmla="*/ 166263 h 186508"/>
                <a:gd name="connsiteX16" fmla="*/ 11882 w 187632"/>
                <a:gd name="connsiteY16" fmla="*/ 47339 h 186508"/>
                <a:gd name="connsiteX17" fmla="*/ 66140 w 187632"/>
                <a:gd name="connsiteY17" fmla="*/ 60350 h 186508"/>
                <a:gd name="connsiteX18" fmla="*/ 74467 w 187632"/>
                <a:gd name="connsiteY18" fmla="*/ 75184 h 186508"/>
                <a:gd name="connsiteX19" fmla="*/ 76224 w 187632"/>
                <a:gd name="connsiteY19" fmla="*/ 73492 h 186508"/>
                <a:gd name="connsiteX20" fmla="*/ 94179 w 187632"/>
                <a:gd name="connsiteY20" fmla="*/ 40963 h 186508"/>
                <a:gd name="connsiteX21" fmla="*/ 103612 w 187632"/>
                <a:gd name="connsiteY21" fmla="*/ 58464 h 186508"/>
                <a:gd name="connsiteX22" fmla="*/ 113436 w 187632"/>
                <a:gd name="connsiteY22" fmla="*/ 75704 h 186508"/>
                <a:gd name="connsiteX23" fmla="*/ 132953 w 187632"/>
                <a:gd name="connsiteY23" fmla="*/ 49681 h 186508"/>
                <a:gd name="connsiteX24" fmla="*/ 175240 w 187632"/>
                <a:gd name="connsiteY24" fmla="*/ 46623 h 186508"/>
                <a:gd name="connsiteX25" fmla="*/ 144403 w 187632"/>
                <a:gd name="connsiteY25" fmla="*/ 14095 h 186508"/>
                <a:gd name="connsiteX26" fmla="*/ 43435 w 187632"/>
                <a:gd name="connsiteY26" fmla="*/ 14095 h 186508"/>
                <a:gd name="connsiteX27" fmla="*/ 11882 w 187632"/>
                <a:gd name="connsiteY27" fmla="*/ 47339 h 1865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87632" h="186508">
                  <a:moveTo>
                    <a:pt x="113046" y="166263"/>
                  </a:moveTo>
                  <a:cubicBezTo>
                    <a:pt x="109409" y="160532"/>
                    <a:pt x="106169" y="154553"/>
                    <a:pt x="103352" y="148373"/>
                  </a:cubicBezTo>
                  <a:lnTo>
                    <a:pt x="94505" y="131393"/>
                  </a:lnTo>
                  <a:cubicBezTo>
                    <a:pt x="93659" y="130287"/>
                    <a:pt x="94505" y="130872"/>
                    <a:pt x="93399" y="130352"/>
                  </a:cubicBezTo>
                  <a:cubicBezTo>
                    <a:pt x="89300" y="133735"/>
                    <a:pt x="77980" y="162360"/>
                    <a:pt x="73882" y="165548"/>
                  </a:cubicBezTo>
                  <a:cubicBezTo>
                    <a:pt x="72255" y="163661"/>
                    <a:pt x="50656" y="121374"/>
                    <a:pt x="48704" y="117666"/>
                  </a:cubicBezTo>
                  <a:cubicBezTo>
                    <a:pt x="40182" y="101727"/>
                    <a:pt x="42980" y="107322"/>
                    <a:pt x="23202" y="106411"/>
                  </a:cubicBezTo>
                  <a:cubicBezTo>
                    <a:pt x="15877" y="106834"/>
                    <a:pt x="8811" y="103652"/>
                    <a:pt x="4271" y="97888"/>
                  </a:cubicBezTo>
                  <a:cubicBezTo>
                    <a:pt x="1603" y="94766"/>
                    <a:pt x="1928" y="93660"/>
                    <a:pt x="-218" y="92098"/>
                  </a:cubicBezTo>
                  <a:cubicBezTo>
                    <a:pt x="-1325" y="176672"/>
                    <a:pt x="102767" y="216878"/>
                    <a:pt x="160277" y="158652"/>
                  </a:cubicBezTo>
                  <a:cubicBezTo>
                    <a:pt x="173289" y="145640"/>
                    <a:pt x="189358" y="119618"/>
                    <a:pt x="187211" y="91318"/>
                  </a:cubicBezTo>
                  <a:lnTo>
                    <a:pt x="185064" y="93985"/>
                  </a:lnTo>
                  <a:lnTo>
                    <a:pt x="183307" y="96652"/>
                  </a:lnTo>
                  <a:cubicBezTo>
                    <a:pt x="178786" y="102475"/>
                    <a:pt x="171812" y="105864"/>
                    <a:pt x="164441" y="105826"/>
                  </a:cubicBezTo>
                  <a:cubicBezTo>
                    <a:pt x="142256" y="106541"/>
                    <a:pt x="146941" y="103028"/>
                    <a:pt x="139199" y="117861"/>
                  </a:cubicBezTo>
                  <a:cubicBezTo>
                    <a:pt x="136011" y="123261"/>
                    <a:pt x="115258" y="164897"/>
                    <a:pt x="113046" y="166263"/>
                  </a:cubicBezTo>
                  <a:close/>
                  <a:moveTo>
                    <a:pt x="11882" y="47339"/>
                  </a:moveTo>
                  <a:cubicBezTo>
                    <a:pt x="36474" y="47339"/>
                    <a:pt x="56576" y="42590"/>
                    <a:pt x="66140" y="60350"/>
                  </a:cubicBezTo>
                  <a:cubicBezTo>
                    <a:pt x="68638" y="65444"/>
                    <a:pt x="71416" y="70402"/>
                    <a:pt x="74467" y="75184"/>
                  </a:cubicBezTo>
                  <a:cubicBezTo>
                    <a:pt x="76289" y="74208"/>
                    <a:pt x="74987" y="75184"/>
                    <a:pt x="76224" y="73492"/>
                  </a:cubicBezTo>
                  <a:cubicBezTo>
                    <a:pt x="79216" y="68938"/>
                    <a:pt x="91512" y="42265"/>
                    <a:pt x="94179" y="40963"/>
                  </a:cubicBezTo>
                  <a:cubicBezTo>
                    <a:pt x="97679" y="46598"/>
                    <a:pt x="100834" y="52440"/>
                    <a:pt x="103612" y="58464"/>
                  </a:cubicBezTo>
                  <a:cubicBezTo>
                    <a:pt x="106241" y="64560"/>
                    <a:pt x="109533" y="70337"/>
                    <a:pt x="113436" y="75704"/>
                  </a:cubicBezTo>
                  <a:cubicBezTo>
                    <a:pt x="118966" y="69198"/>
                    <a:pt x="120853" y="55146"/>
                    <a:pt x="132953" y="49681"/>
                  </a:cubicBezTo>
                  <a:cubicBezTo>
                    <a:pt x="145054" y="44216"/>
                    <a:pt x="161513" y="48250"/>
                    <a:pt x="175240" y="46623"/>
                  </a:cubicBezTo>
                  <a:cubicBezTo>
                    <a:pt x="167817" y="33391"/>
                    <a:pt x="157220" y="22214"/>
                    <a:pt x="144403" y="14095"/>
                  </a:cubicBezTo>
                  <a:cubicBezTo>
                    <a:pt x="113527" y="-5259"/>
                    <a:pt x="74311" y="-5259"/>
                    <a:pt x="43435" y="14095"/>
                  </a:cubicBezTo>
                  <a:cubicBezTo>
                    <a:pt x="32830" y="20601"/>
                    <a:pt x="15655" y="35759"/>
                    <a:pt x="11882" y="47339"/>
                  </a:cubicBezTo>
                  <a:close/>
                </a:path>
              </a:pathLst>
            </a:custGeom>
            <a:solidFill>
              <a:srgbClr val="1760BF"/>
            </a:solidFill>
            <a:ln w="6499" cap="flat">
              <a:noFill/>
              <a:prstDash val="solid"/>
              <a:miter/>
            </a:ln>
          </p:spPr>
          <p:txBody>
            <a:bodyPr rtlCol="0" anchor="ctr"/>
            <a:lstStyle/>
            <a:p>
              <a:endParaRPr lang="fr-FR"/>
            </a:p>
          </p:txBody>
        </p:sp>
        <p:sp>
          <p:nvSpPr>
            <p:cNvPr id="236" name="Gang">
              <a:extLst>
                <a:ext uri="{FF2B5EF4-FFF2-40B4-BE49-F238E27FC236}">
                  <a16:creationId xmlns:a16="http://schemas.microsoft.com/office/drawing/2014/main" id="{27F87254-7591-4387-AD06-DB49D1EC36EC}"/>
                </a:ext>
              </a:extLst>
            </p:cNvPr>
            <p:cNvSpPr/>
            <p:nvPr/>
          </p:nvSpPr>
          <p:spPr>
            <a:xfrm>
              <a:off x="4817569" y="4915591"/>
              <a:ext cx="240484" cy="65772"/>
            </a:xfrm>
            <a:custGeom>
              <a:avLst/>
              <a:gdLst>
                <a:gd name="connsiteX0" fmla="*/ 101522 w 240484"/>
                <a:gd name="connsiteY0" fmla="*/ 33995 h 65772"/>
                <a:gd name="connsiteX1" fmla="*/ 89486 w 240484"/>
                <a:gd name="connsiteY1" fmla="*/ 11810 h 65772"/>
                <a:gd name="connsiteX2" fmla="*/ 66651 w 240484"/>
                <a:gd name="connsiteY2" fmla="*/ -160 h 65772"/>
                <a:gd name="connsiteX3" fmla="*/ -227 w 240484"/>
                <a:gd name="connsiteY3" fmla="*/ 230 h 65772"/>
                <a:gd name="connsiteX4" fmla="*/ 13695 w 240484"/>
                <a:gd name="connsiteY4" fmla="*/ 14282 h 65772"/>
                <a:gd name="connsiteX5" fmla="*/ 50842 w 240484"/>
                <a:gd name="connsiteY5" fmla="*/ 14282 h 65772"/>
                <a:gd name="connsiteX6" fmla="*/ 84022 w 240484"/>
                <a:gd name="connsiteY6" fmla="*/ 32108 h 65772"/>
                <a:gd name="connsiteX7" fmla="*/ 101652 w 240484"/>
                <a:gd name="connsiteY7" fmla="*/ 64636 h 65772"/>
                <a:gd name="connsiteX8" fmla="*/ 121169 w 240484"/>
                <a:gd name="connsiteY8" fmla="*/ 29571 h 65772"/>
                <a:gd name="connsiteX9" fmla="*/ 130733 w 240484"/>
                <a:gd name="connsiteY9" fmla="*/ 47461 h 65772"/>
                <a:gd name="connsiteX10" fmla="*/ 140296 w 240484"/>
                <a:gd name="connsiteY10" fmla="*/ 65352 h 65772"/>
                <a:gd name="connsiteX11" fmla="*/ 154413 w 240484"/>
                <a:gd name="connsiteY11" fmla="*/ 38484 h 65772"/>
                <a:gd name="connsiteX12" fmla="*/ 212965 w 240484"/>
                <a:gd name="connsiteY12" fmla="*/ 13567 h 65772"/>
                <a:gd name="connsiteX13" fmla="*/ 237231 w 240484"/>
                <a:gd name="connsiteY13" fmla="*/ 7061 h 65772"/>
                <a:gd name="connsiteX14" fmla="*/ 240028 w 240484"/>
                <a:gd name="connsiteY14" fmla="*/ 1986 h 65772"/>
                <a:gd name="connsiteX15" fmla="*/ 240028 w 240484"/>
                <a:gd name="connsiteY15" fmla="*/ 35 h 65772"/>
                <a:gd name="connsiteX16" fmla="*/ 173020 w 240484"/>
                <a:gd name="connsiteY16" fmla="*/ 35 h 65772"/>
                <a:gd name="connsiteX17" fmla="*/ 152332 w 240484"/>
                <a:gd name="connsiteY17" fmla="*/ 13046 h 65772"/>
                <a:gd name="connsiteX18" fmla="*/ 140361 w 240484"/>
                <a:gd name="connsiteY18" fmla="*/ 34580 h 65772"/>
                <a:gd name="connsiteX19" fmla="*/ 121169 w 240484"/>
                <a:gd name="connsiteY19" fmla="*/ -421 h 65772"/>
                <a:gd name="connsiteX20" fmla="*/ 101522 w 240484"/>
                <a:gd name="connsiteY20" fmla="*/ 33995 h 65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40484" h="65772">
                  <a:moveTo>
                    <a:pt x="101522" y="33995"/>
                  </a:moveTo>
                  <a:cubicBezTo>
                    <a:pt x="97014" y="26884"/>
                    <a:pt x="92993" y="19467"/>
                    <a:pt x="89486" y="11810"/>
                  </a:cubicBezTo>
                  <a:cubicBezTo>
                    <a:pt x="85069" y="3496"/>
                    <a:pt x="76007" y="-1260"/>
                    <a:pt x="66651" y="-160"/>
                  </a:cubicBezTo>
                  <a:lnTo>
                    <a:pt x="-227" y="230"/>
                  </a:lnTo>
                  <a:cubicBezTo>
                    <a:pt x="827" y="7464"/>
                    <a:pt x="6473" y="13163"/>
                    <a:pt x="13695" y="14282"/>
                  </a:cubicBezTo>
                  <a:cubicBezTo>
                    <a:pt x="22283" y="14868"/>
                    <a:pt x="40108" y="14282"/>
                    <a:pt x="50842" y="14282"/>
                  </a:cubicBezTo>
                  <a:cubicBezTo>
                    <a:pt x="75044" y="14282"/>
                    <a:pt x="74848" y="14282"/>
                    <a:pt x="84022" y="32108"/>
                  </a:cubicBezTo>
                  <a:cubicBezTo>
                    <a:pt x="89324" y="43252"/>
                    <a:pt x="95211" y="54110"/>
                    <a:pt x="101652" y="64636"/>
                  </a:cubicBezTo>
                  <a:cubicBezTo>
                    <a:pt x="104645" y="62164"/>
                    <a:pt x="118307" y="32108"/>
                    <a:pt x="121169" y="29571"/>
                  </a:cubicBezTo>
                  <a:cubicBezTo>
                    <a:pt x="124669" y="35361"/>
                    <a:pt x="127857" y="41333"/>
                    <a:pt x="130733" y="47461"/>
                  </a:cubicBezTo>
                  <a:cubicBezTo>
                    <a:pt x="132424" y="50584"/>
                    <a:pt x="138735" y="63856"/>
                    <a:pt x="140296" y="65352"/>
                  </a:cubicBezTo>
                  <a:cubicBezTo>
                    <a:pt x="142118" y="63335"/>
                    <a:pt x="152267" y="42647"/>
                    <a:pt x="154413" y="38484"/>
                  </a:cubicBezTo>
                  <a:cubicBezTo>
                    <a:pt x="169702" y="8687"/>
                    <a:pt x="162415" y="13567"/>
                    <a:pt x="212965" y="13567"/>
                  </a:cubicBezTo>
                  <a:cubicBezTo>
                    <a:pt x="223439" y="13567"/>
                    <a:pt x="231181" y="15128"/>
                    <a:pt x="237231" y="7061"/>
                  </a:cubicBezTo>
                  <a:lnTo>
                    <a:pt x="240028" y="1986"/>
                  </a:lnTo>
                  <a:cubicBezTo>
                    <a:pt x="240334" y="1368"/>
                    <a:pt x="240334" y="653"/>
                    <a:pt x="240028" y="35"/>
                  </a:cubicBezTo>
                  <a:cubicBezTo>
                    <a:pt x="236776" y="-941"/>
                    <a:pt x="181477" y="35"/>
                    <a:pt x="173020" y="35"/>
                  </a:cubicBezTo>
                  <a:cubicBezTo>
                    <a:pt x="164055" y="-479"/>
                    <a:pt x="155754" y="4745"/>
                    <a:pt x="152332" y="13046"/>
                  </a:cubicBezTo>
                  <a:cubicBezTo>
                    <a:pt x="148760" y="20449"/>
                    <a:pt x="144765" y="27639"/>
                    <a:pt x="140361" y="34580"/>
                  </a:cubicBezTo>
                  <a:cubicBezTo>
                    <a:pt x="137303" y="32498"/>
                    <a:pt x="125203" y="4589"/>
                    <a:pt x="121169" y="-421"/>
                  </a:cubicBezTo>
                  <a:cubicBezTo>
                    <a:pt x="117591" y="1921"/>
                    <a:pt x="105425" y="31262"/>
                    <a:pt x="101522" y="33995"/>
                  </a:cubicBezTo>
                  <a:close/>
                </a:path>
              </a:pathLst>
            </a:custGeom>
            <a:solidFill>
              <a:srgbClr val="F2B602"/>
            </a:solidFill>
            <a:ln w="6499" cap="flat">
              <a:noFill/>
              <a:prstDash val="solid"/>
              <a:miter/>
            </a:ln>
          </p:spPr>
          <p:txBody>
            <a:bodyPr rtlCol="0" anchor="ctr"/>
            <a:lstStyle/>
            <a:p>
              <a:endParaRPr lang="fr-FR"/>
            </a:p>
          </p:txBody>
        </p:sp>
        <p:sp>
          <p:nvSpPr>
            <p:cNvPr id="237" name="Gang">
              <a:extLst>
                <a:ext uri="{FF2B5EF4-FFF2-40B4-BE49-F238E27FC236}">
                  <a16:creationId xmlns:a16="http://schemas.microsoft.com/office/drawing/2014/main" id="{39D15F3A-5848-4A79-AA2E-59D09C9183B9}"/>
                </a:ext>
              </a:extLst>
            </p:cNvPr>
            <p:cNvSpPr/>
            <p:nvPr/>
          </p:nvSpPr>
          <p:spPr>
            <a:xfrm>
              <a:off x="4849772" y="4950454"/>
              <a:ext cx="177929" cy="70074"/>
            </a:xfrm>
            <a:custGeom>
              <a:avLst/>
              <a:gdLst>
                <a:gd name="connsiteX0" fmla="*/ 108158 w 177929"/>
                <a:gd name="connsiteY0" fmla="*/ 38947 h 70074"/>
                <a:gd name="connsiteX1" fmla="*/ 89031 w 177929"/>
                <a:gd name="connsiteY1" fmla="*/ 3165 h 70074"/>
                <a:gd name="connsiteX2" fmla="*/ 69904 w 177929"/>
                <a:gd name="connsiteY2" fmla="*/ 38101 h 70074"/>
                <a:gd name="connsiteX3" fmla="*/ 49541 w 177929"/>
                <a:gd name="connsiteY3" fmla="*/ 4922 h 70074"/>
                <a:gd name="connsiteX4" fmla="*/ 26576 w 177929"/>
                <a:gd name="connsiteY4" fmla="*/ 1018 h 70074"/>
                <a:gd name="connsiteX5" fmla="*/ 98 w 177929"/>
                <a:gd name="connsiteY5" fmla="*/ 1018 h 70074"/>
                <a:gd name="connsiteX6" fmla="*/ -227 w 177929"/>
                <a:gd name="connsiteY6" fmla="*/ 2255 h 70074"/>
                <a:gd name="connsiteX7" fmla="*/ 6279 w 177929"/>
                <a:gd name="connsiteY7" fmla="*/ 11037 h 70074"/>
                <a:gd name="connsiteX8" fmla="*/ 36790 w 177929"/>
                <a:gd name="connsiteY8" fmla="*/ 15461 h 70074"/>
                <a:gd name="connsiteX9" fmla="*/ 45638 w 177929"/>
                <a:gd name="connsiteY9" fmla="*/ 24049 h 70074"/>
                <a:gd name="connsiteX10" fmla="*/ 69709 w 177929"/>
                <a:gd name="connsiteY10" fmla="*/ 69588 h 70074"/>
                <a:gd name="connsiteX11" fmla="*/ 79337 w 177929"/>
                <a:gd name="connsiteY11" fmla="*/ 51763 h 70074"/>
                <a:gd name="connsiteX12" fmla="*/ 89291 w 177929"/>
                <a:gd name="connsiteY12" fmla="*/ 33742 h 70074"/>
                <a:gd name="connsiteX13" fmla="*/ 108288 w 177929"/>
                <a:gd name="connsiteY13" fmla="*/ 69654 h 70074"/>
                <a:gd name="connsiteX14" fmla="*/ 111736 w 177929"/>
                <a:gd name="connsiteY14" fmla="*/ 64514 h 70074"/>
                <a:gd name="connsiteX15" fmla="*/ 120648 w 177929"/>
                <a:gd name="connsiteY15" fmla="*/ 47534 h 70074"/>
                <a:gd name="connsiteX16" fmla="*/ 132619 w 177929"/>
                <a:gd name="connsiteY16" fmla="*/ 24569 h 70074"/>
                <a:gd name="connsiteX17" fmla="*/ 157471 w 177929"/>
                <a:gd name="connsiteY17" fmla="*/ 14420 h 70074"/>
                <a:gd name="connsiteX18" fmla="*/ 171133 w 177929"/>
                <a:gd name="connsiteY18" fmla="*/ 10712 h 70074"/>
                <a:gd name="connsiteX19" fmla="*/ 177639 w 177929"/>
                <a:gd name="connsiteY19" fmla="*/ 108 h 70074"/>
                <a:gd name="connsiteX20" fmla="*/ 128260 w 177929"/>
                <a:gd name="connsiteY20" fmla="*/ 4336 h 70074"/>
                <a:gd name="connsiteX21" fmla="*/ 108158 w 177929"/>
                <a:gd name="connsiteY21" fmla="*/ 38947 h 70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77929" h="70074">
                  <a:moveTo>
                    <a:pt x="108158" y="38947"/>
                  </a:moveTo>
                  <a:cubicBezTo>
                    <a:pt x="104970" y="36475"/>
                    <a:pt x="93715" y="9020"/>
                    <a:pt x="89031" y="3165"/>
                  </a:cubicBezTo>
                  <a:cubicBezTo>
                    <a:pt x="85648" y="5507"/>
                    <a:pt x="73678" y="34197"/>
                    <a:pt x="69904" y="38101"/>
                  </a:cubicBezTo>
                  <a:cubicBezTo>
                    <a:pt x="66001" y="36735"/>
                    <a:pt x="56437" y="10061"/>
                    <a:pt x="49541" y="4922"/>
                  </a:cubicBezTo>
                  <a:cubicBezTo>
                    <a:pt x="42645" y="-218"/>
                    <a:pt x="36985" y="953"/>
                    <a:pt x="26576" y="1018"/>
                  </a:cubicBezTo>
                  <a:cubicBezTo>
                    <a:pt x="17754" y="557"/>
                    <a:pt x="8920" y="557"/>
                    <a:pt x="98" y="1018"/>
                  </a:cubicBezTo>
                  <a:cubicBezTo>
                    <a:pt x="-227" y="1734"/>
                    <a:pt x="-227" y="1018"/>
                    <a:pt x="-227" y="2255"/>
                  </a:cubicBezTo>
                  <a:cubicBezTo>
                    <a:pt x="-227" y="5377"/>
                    <a:pt x="4001" y="9541"/>
                    <a:pt x="6279" y="11037"/>
                  </a:cubicBezTo>
                  <a:cubicBezTo>
                    <a:pt x="14931" y="17543"/>
                    <a:pt x="23909" y="13445"/>
                    <a:pt x="36790" y="15461"/>
                  </a:cubicBezTo>
                  <a:cubicBezTo>
                    <a:pt x="42255" y="16372"/>
                    <a:pt x="43296" y="19495"/>
                    <a:pt x="45638" y="24049"/>
                  </a:cubicBezTo>
                  <a:cubicBezTo>
                    <a:pt x="48761" y="29904"/>
                    <a:pt x="67237" y="68223"/>
                    <a:pt x="69709" y="69588"/>
                  </a:cubicBezTo>
                  <a:cubicBezTo>
                    <a:pt x="73027" y="64124"/>
                    <a:pt x="76215" y="57748"/>
                    <a:pt x="79337" y="51763"/>
                  </a:cubicBezTo>
                  <a:cubicBezTo>
                    <a:pt x="82011" y="45420"/>
                    <a:pt x="85349" y="39383"/>
                    <a:pt x="89291" y="33742"/>
                  </a:cubicBezTo>
                  <a:lnTo>
                    <a:pt x="108288" y="69654"/>
                  </a:lnTo>
                  <a:cubicBezTo>
                    <a:pt x="110695" y="68417"/>
                    <a:pt x="109589" y="68613"/>
                    <a:pt x="111736" y="64514"/>
                  </a:cubicBezTo>
                  <a:lnTo>
                    <a:pt x="120648" y="47534"/>
                  </a:lnTo>
                  <a:cubicBezTo>
                    <a:pt x="124747" y="39858"/>
                    <a:pt x="128521" y="32051"/>
                    <a:pt x="132619" y="24569"/>
                  </a:cubicBezTo>
                  <a:cubicBezTo>
                    <a:pt x="139125" y="11948"/>
                    <a:pt x="137694" y="14941"/>
                    <a:pt x="157471" y="14420"/>
                  </a:cubicBezTo>
                  <a:cubicBezTo>
                    <a:pt x="162311" y="14752"/>
                    <a:pt x="167126" y="13451"/>
                    <a:pt x="171133" y="10712"/>
                  </a:cubicBezTo>
                  <a:cubicBezTo>
                    <a:pt x="172889" y="9541"/>
                    <a:pt x="178354" y="3751"/>
                    <a:pt x="177639" y="108"/>
                  </a:cubicBezTo>
                  <a:cubicBezTo>
                    <a:pt x="164627" y="108"/>
                    <a:pt x="136783" y="-2625"/>
                    <a:pt x="128260" y="4336"/>
                  </a:cubicBezTo>
                  <a:cubicBezTo>
                    <a:pt x="120454" y="10972"/>
                    <a:pt x="112256" y="35824"/>
                    <a:pt x="108158" y="38947"/>
                  </a:cubicBezTo>
                  <a:close/>
                </a:path>
              </a:pathLst>
            </a:custGeom>
            <a:solidFill>
              <a:srgbClr val="F2B602"/>
            </a:solidFill>
            <a:ln w="6499" cap="flat">
              <a:noFill/>
              <a:prstDash val="solid"/>
              <a:miter/>
            </a:ln>
          </p:spPr>
          <p:txBody>
            <a:bodyPr rtlCol="0" anchor="ctr"/>
            <a:lstStyle/>
            <a:p>
              <a:endParaRPr lang="fr-FR"/>
            </a:p>
          </p:txBody>
        </p:sp>
        <p:sp>
          <p:nvSpPr>
            <p:cNvPr id="238" name="Gang">
              <a:extLst>
                <a:ext uri="{FF2B5EF4-FFF2-40B4-BE49-F238E27FC236}">
                  <a16:creationId xmlns:a16="http://schemas.microsoft.com/office/drawing/2014/main" id="{C378068D-7EED-40E2-B3D1-4A42D8EE973D}"/>
                </a:ext>
              </a:extLst>
            </p:cNvPr>
            <p:cNvSpPr/>
            <p:nvPr/>
          </p:nvSpPr>
          <p:spPr>
            <a:xfrm>
              <a:off x="4835193" y="4854045"/>
              <a:ext cx="206576" cy="205648"/>
            </a:xfrm>
            <a:custGeom>
              <a:avLst/>
              <a:gdLst>
                <a:gd name="connsiteX0" fmla="*/ 198333 w 206576"/>
                <a:gd name="connsiteY0" fmla="*/ 96126 h 205648"/>
                <a:gd name="connsiteX1" fmla="*/ 196967 w 206576"/>
                <a:gd name="connsiteY1" fmla="*/ 119221 h 205648"/>
                <a:gd name="connsiteX2" fmla="*/ 191437 w 206576"/>
                <a:gd name="connsiteY2" fmla="*/ 138413 h 205648"/>
                <a:gd name="connsiteX3" fmla="*/ 34520 w 206576"/>
                <a:gd name="connsiteY3" fmla="*/ 168665 h 205648"/>
                <a:gd name="connsiteX4" fmla="*/ 7847 w 206576"/>
                <a:gd name="connsiteY4" fmla="*/ 97102 h 205648"/>
                <a:gd name="connsiteX5" fmla="*/ 170 w 206576"/>
                <a:gd name="connsiteY5" fmla="*/ 92613 h 205648"/>
                <a:gd name="connsiteX6" fmla="*/ 6676 w 206576"/>
                <a:gd name="connsiteY6" fmla="*/ 139519 h 205648"/>
                <a:gd name="connsiteX7" fmla="*/ 27624 w 206576"/>
                <a:gd name="connsiteY7" fmla="*/ 172698 h 205648"/>
                <a:gd name="connsiteX8" fmla="*/ 103741 w 206576"/>
                <a:gd name="connsiteY8" fmla="*/ 205227 h 205648"/>
                <a:gd name="connsiteX9" fmla="*/ 206348 w 206576"/>
                <a:gd name="connsiteY9" fmla="*/ 101864 h 205648"/>
                <a:gd name="connsiteX10" fmla="*/ 205815 w 206576"/>
                <a:gd name="connsiteY10" fmla="*/ 91767 h 205648"/>
                <a:gd name="connsiteX11" fmla="*/ 10514 w 206576"/>
                <a:gd name="connsiteY11" fmla="*/ 57482 h 205648"/>
                <a:gd name="connsiteX12" fmla="*/ 19166 w 206576"/>
                <a:gd name="connsiteY12" fmla="*/ 57482 h 205648"/>
                <a:gd name="connsiteX13" fmla="*/ 25672 w 206576"/>
                <a:gd name="connsiteY13" fmla="*/ 47463 h 205648"/>
                <a:gd name="connsiteX14" fmla="*/ 154160 w 206576"/>
                <a:gd name="connsiteY14" fmla="*/ 22612 h 205648"/>
                <a:gd name="connsiteX15" fmla="*/ 163658 w 206576"/>
                <a:gd name="connsiteY15" fmla="*/ 29117 h 205648"/>
                <a:gd name="connsiteX16" fmla="*/ 186363 w 206576"/>
                <a:gd name="connsiteY16" fmla="*/ 56636 h 205648"/>
                <a:gd name="connsiteX17" fmla="*/ 195471 w 206576"/>
                <a:gd name="connsiteY17" fmla="*/ 56636 h 205648"/>
                <a:gd name="connsiteX18" fmla="*/ 180573 w 206576"/>
                <a:gd name="connsiteY18" fmla="*/ 34127 h 205648"/>
                <a:gd name="connsiteX19" fmla="*/ 33576 w 206576"/>
                <a:gd name="connsiteY19" fmla="*/ 26222 h 205648"/>
                <a:gd name="connsiteX20" fmla="*/ 25672 w 206576"/>
                <a:gd name="connsiteY20" fmla="*/ 34127 h 205648"/>
                <a:gd name="connsiteX21" fmla="*/ 10514 w 206576"/>
                <a:gd name="connsiteY21" fmla="*/ 57482 h 2056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06576" h="205648">
                  <a:moveTo>
                    <a:pt x="198333" y="96126"/>
                  </a:moveTo>
                  <a:cubicBezTo>
                    <a:pt x="198392" y="103848"/>
                    <a:pt x="197937" y="111564"/>
                    <a:pt x="196967" y="119221"/>
                  </a:cubicBezTo>
                  <a:cubicBezTo>
                    <a:pt x="195809" y="125799"/>
                    <a:pt x="193962" y="132233"/>
                    <a:pt x="191437" y="138413"/>
                  </a:cubicBezTo>
                  <a:cubicBezTo>
                    <a:pt x="166521" y="200998"/>
                    <a:pt x="81686" y="218368"/>
                    <a:pt x="34520" y="168665"/>
                  </a:cubicBezTo>
                  <a:cubicBezTo>
                    <a:pt x="15887" y="149668"/>
                    <a:pt x="6194" y="123658"/>
                    <a:pt x="7847" y="97102"/>
                  </a:cubicBezTo>
                  <a:cubicBezTo>
                    <a:pt x="4464" y="95541"/>
                    <a:pt x="2187" y="93394"/>
                    <a:pt x="170" y="92613"/>
                  </a:cubicBezTo>
                  <a:cubicBezTo>
                    <a:pt x="-1210" y="108539"/>
                    <a:pt x="1016" y="124569"/>
                    <a:pt x="6676" y="139519"/>
                  </a:cubicBezTo>
                  <a:cubicBezTo>
                    <a:pt x="11412" y="151847"/>
                    <a:pt x="18529" y="163122"/>
                    <a:pt x="27624" y="172698"/>
                  </a:cubicBezTo>
                  <a:cubicBezTo>
                    <a:pt x="47408" y="193594"/>
                    <a:pt x="74959" y="205370"/>
                    <a:pt x="103741" y="205227"/>
                  </a:cubicBezTo>
                  <a:cubicBezTo>
                    <a:pt x="160620" y="205019"/>
                    <a:pt x="206557" y="158743"/>
                    <a:pt x="206348" y="101864"/>
                  </a:cubicBezTo>
                  <a:cubicBezTo>
                    <a:pt x="206336" y="98494"/>
                    <a:pt x="206160" y="95124"/>
                    <a:pt x="205815" y="91767"/>
                  </a:cubicBezTo>
                  <a:close/>
                  <a:moveTo>
                    <a:pt x="10514" y="57482"/>
                  </a:moveTo>
                  <a:lnTo>
                    <a:pt x="19166" y="57482"/>
                  </a:lnTo>
                  <a:cubicBezTo>
                    <a:pt x="21704" y="54034"/>
                    <a:pt x="23265" y="50976"/>
                    <a:pt x="25672" y="47463"/>
                  </a:cubicBezTo>
                  <a:cubicBezTo>
                    <a:pt x="55202" y="6523"/>
                    <a:pt x="111496" y="-4361"/>
                    <a:pt x="154160" y="22612"/>
                  </a:cubicBezTo>
                  <a:cubicBezTo>
                    <a:pt x="157478" y="24544"/>
                    <a:pt x="160652" y="26723"/>
                    <a:pt x="163658" y="29117"/>
                  </a:cubicBezTo>
                  <a:cubicBezTo>
                    <a:pt x="171074" y="35623"/>
                    <a:pt x="183175" y="48179"/>
                    <a:pt x="186363" y="56636"/>
                  </a:cubicBezTo>
                  <a:lnTo>
                    <a:pt x="195471" y="56636"/>
                  </a:lnTo>
                  <a:cubicBezTo>
                    <a:pt x="191587" y="48465"/>
                    <a:pt x="186578" y="40893"/>
                    <a:pt x="180573" y="34127"/>
                  </a:cubicBezTo>
                  <a:cubicBezTo>
                    <a:pt x="142163" y="-8648"/>
                    <a:pt x="76351" y="-12187"/>
                    <a:pt x="33576" y="26222"/>
                  </a:cubicBezTo>
                  <a:cubicBezTo>
                    <a:pt x="30805" y="28714"/>
                    <a:pt x="28164" y="31349"/>
                    <a:pt x="25672" y="34127"/>
                  </a:cubicBezTo>
                  <a:cubicBezTo>
                    <a:pt x="19485" y="41114"/>
                    <a:pt x="14372" y="48986"/>
                    <a:pt x="10514" y="57482"/>
                  </a:cubicBezTo>
                  <a:close/>
                </a:path>
              </a:pathLst>
            </a:custGeom>
            <a:solidFill>
              <a:srgbClr val="F2B602"/>
            </a:solidFill>
            <a:ln w="6499" cap="flat">
              <a:noFill/>
              <a:prstDash val="solid"/>
              <a:miter/>
            </a:ln>
          </p:spPr>
          <p:txBody>
            <a:bodyPr rtlCol="0" anchor="ctr"/>
            <a:lstStyle/>
            <a:p>
              <a:endParaRPr lang="fr-FR"/>
            </a:p>
          </p:txBody>
        </p:sp>
        <p:sp>
          <p:nvSpPr>
            <p:cNvPr id="239" name="Gang">
              <a:extLst>
                <a:ext uri="{FF2B5EF4-FFF2-40B4-BE49-F238E27FC236}">
                  <a16:creationId xmlns:a16="http://schemas.microsoft.com/office/drawing/2014/main" id="{70F777FB-16D1-44F9-98A7-3C0B687694E9}"/>
                </a:ext>
              </a:extLst>
            </p:cNvPr>
            <p:cNvSpPr/>
            <p:nvPr/>
          </p:nvSpPr>
          <p:spPr>
            <a:xfrm>
              <a:off x="4833898" y="4933567"/>
              <a:ext cx="208572" cy="17871"/>
            </a:xfrm>
            <a:custGeom>
              <a:avLst/>
              <a:gdLst>
                <a:gd name="connsiteX0" fmla="*/ -227 w 208572"/>
                <a:gd name="connsiteY0" fmla="*/ 470 h 17871"/>
                <a:gd name="connsiteX1" fmla="*/ 7905 w 208572"/>
                <a:gd name="connsiteY1" fmla="*/ 12246 h 17871"/>
                <a:gd name="connsiteX2" fmla="*/ 47460 w 208572"/>
                <a:gd name="connsiteY2" fmla="*/ 13547 h 17871"/>
                <a:gd name="connsiteX3" fmla="*/ 64700 w 208572"/>
                <a:gd name="connsiteY3" fmla="*/ 16930 h 17871"/>
                <a:gd name="connsiteX4" fmla="*/ 30089 w 208572"/>
                <a:gd name="connsiteY4" fmla="*/ -180 h 17871"/>
                <a:gd name="connsiteX5" fmla="*/ 144720 w 208572"/>
                <a:gd name="connsiteY5" fmla="*/ 17450 h 17871"/>
                <a:gd name="connsiteX6" fmla="*/ 161765 w 208572"/>
                <a:gd name="connsiteY6" fmla="*/ 14002 h 17871"/>
                <a:gd name="connsiteX7" fmla="*/ 182062 w 208572"/>
                <a:gd name="connsiteY7" fmla="*/ 14002 h 17871"/>
                <a:gd name="connsiteX8" fmla="*/ 200018 w 208572"/>
                <a:gd name="connsiteY8" fmla="*/ 11790 h 17871"/>
                <a:gd name="connsiteX9" fmla="*/ 208346 w 208572"/>
                <a:gd name="connsiteY9" fmla="*/ 145 h 17871"/>
                <a:gd name="connsiteX10" fmla="*/ 167945 w 208572"/>
                <a:gd name="connsiteY10" fmla="*/ 145 h 17871"/>
                <a:gd name="connsiteX11" fmla="*/ 151811 w 208572"/>
                <a:gd name="connsiteY11" fmla="*/ 4244 h 17871"/>
                <a:gd name="connsiteX12" fmla="*/ 144720 w 208572"/>
                <a:gd name="connsiteY12" fmla="*/ 17450 h 17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08572" h="17871">
                  <a:moveTo>
                    <a:pt x="-227" y="470"/>
                  </a:moveTo>
                  <a:cubicBezTo>
                    <a:pt x="274" y="5532"/>
                    <a:pt x="3345" y="9982"/>
                    <a:pt x="7905" y="12246"/>
                  </a:cubicBezTo>
                  <a:cubicBezTo>
                    <a:pt x="12394" y="14393"/>
                    <a:pt x="40433" y="13612"/>
                    <a:pt x="47460" y="13547"/>
                  </a:cubicBezTo>
                  <a:cubicBezTo>
                    <a:pt x="53373" y="13534"/>
                    <a:pt x="59228" y="14679"/>
                    <a:pt x="64700" y="16930"/>
                  </a:cubicBezTo>
                  <a:cubicBezTo>
                    <a:pt x="55592" y="-2587"/>
                    <a:pt x="57738" y="-375"/>
                    <a:pt x="30089" y="-180"/>
                  </a:cubicBezTo>
                  <a:close/>
                  <a:moveTo>
                    <a:pt x="144720" y="17450"/>
                  </a:moveTo>
                  <a:cubicBezTo>
                    <a:pt x="154153" y="14458"/>
                    <a:pt x="146411" y="14197"/>
                    <a:pt x="161765" y="14002"/>
                  </a:cubicBezTo>
                  <a:lnTo>
                    <a:pt x="182062" y="14002"/>
                  </a:lnTo>
                  <a:cubicBezTo>
                    <a:pt x="188139" y="14633"/>
                    <a:pt x="194280" y="13879"/>
                    <a:pt x="200018" y="11790"/>
                  </a:cubicBezTo>
                  <a:cubicBezTo>
                    <a:pt x="204520" y="9494"/>
                    <a:pt x="207630" y="5148"/>
                    <a:pt x="208346" y="145"/>
                  </a:cubicBezTo>
                  <a:cubicBezTo>
                    <a:pt x="194892" y="-610"/>
                    <a:pt x="181399" y="-610"/>
                    <a:pt x="167945" y="145"/>
                  </a:cubicBezTo>
                  <a:cubicBezTo>
                    <a:pt x="160528" y="145"/>
                    <a:pt x="155779" y="-440"/>
                    <a:pt x="151811" y="4244"/>
                  </a:cubicBezTo>
                  <a:cubicBezTo>
                    <a:pt x="148831" y="8284"/>
                    <a:pt x="146444" y="12734"/>
                    <a:pt x="144720" y="17450"/>
                  </a:cubicBezTo>
                  <a:close/>
                </a:path>
              </a:pathLst>
            </a:custGeom>
            <a:solidFill>
              <a:srgbClr val="F2B602"/>
            </a:solidFill>
            <a:ln w="6499" cap="flat">
              <a:noFill/>
              <a:prstDash val="solid"/>
              <a:miter/>
            </a:ln>
          </p:spPr>
          <p:txBody>
            <a:bodyPr rtlCol="0" anchor="ctr"/>
            <a:lstStyle/>
            <a:p>
              <a:endParaRPr lang="fr-FR"/>
            </a:p>
          </p:txBody>
        </p:sp>
        <p:sp>
          <p:nvSpPr>
            <p:cNvPr id="240" name="Gang">
              <a:extLst>
                <a:ext uri="{FF2B5EF4-FFF2-40B4-BE49-F238E27FC236}">
                  <a16:creationId xmlns:a16="http://schemas.microsoft.com/office/drawing/2014/main" id="{7023DBB4-5CCC-4F9F-9813-C2FE24E2D610}"/>
                </a:ext>
              </a:extLst>
            </p:cNvPr>
            <p:cNvSpPr/>
            <p:nvPr/>
          </p:nvSpPr>
          <p:spPr>
            <a:xfrm>
              <a:off x="4804948" y="4824382"/>
              <a:ext cx="267059" cy="265432"/>
            </a:xfrm>
            <a:custGeom>
              <a:avLst/>
              <a:gdLst>
                <a:gd name="connsiteX0" fmla="*/ 121104 w 267059"/>
                <a:gd name="connsiteY0" fmla="*/ 7711 h 265432"/>
                <a:gd name="connsiteX1" fmla="*/ 125203 w 267059"/>
                <a:gd name="connsiteY1" fmla="*/ 22284 h 265432"/>
                <a:gd name="connsiteX2" fmla="*/ 132880 w 267059"/>
                <a:gd name="connsiteY2" fmla="*/ 18641 h 265432"/>
                <a:gd name="connsiteX3" fmla="*/ 140816 w 267059"/>
                <a:gd name="connsiteY3" fmla="*/ 22284 h 265432"/>
                <a:gd name="connsiteX4" fmla="*/ 139580 w 267059"/>
                <a:gd name="connsiteY4" fmla="*/ 13046 h 265432"/>
                <a:gd name="connsiteX5" fmla="*/ 145501 w 267059"/>
                <a:gd name="connsiteY5" fmla="*/ 7971 h 265432"/>
                <a:gd name="connsiteX6" fmla="*/ 137303 w 267059"/>
                <a:gd name="connsiteY6" fmla="*/ 6931 h 265432"/>
                <a:gd name="connsiteX7" fmla="*/ 135482 w 267059"/>
                <a:gd name="connsiteY7" fmla="*/ 3222 h 265432"/>
                <a:gd name="connsiteX8" fmla="*/ 134571 w 267059"/>
                <a:gd name="connsiteY8" fmla="*/ 1335 h 265432"/>
                <a:gd name="connsiteX9" fmla="*/ 134051 w 267059"/>
                <a:gd name="connsiteY9" fmla="*/ 620 h 265432"/>
                <a:gd name="connsiteX10" fmla="*/ 133009 w 267059"/>
                <a:gd name="connsiteY10" fmla="*/ -421 h 265432"/>
                <a:gd name="connsiteX11" fmla="*/ 121104 w 267059"/>
                <a:gd name="connsiteY11" fmla="*/ 7711 h 265432"/>
                <a:gd name="connsiteX12" fmla="*/ -227 w 267059"/>
                <a:gd name="connsiteY12" fmla="*/ 132491 h 265432"/>
                <a:gd name="connsiteX13" fmla="*/ 7189 w 267059"/>
                <a:gd name="connsiteY13" fmla="*/ 140493 h 265432"/>
                <a:gd name="connsiteX14" fmla="*/ 7710 w 267059"/>
                <a:gd name="connsiteY14" fmla="*/ 144916 h 265432"/>
                <a:gd name="connsiteX15" fmla="*/ 13890 w 267059"/>
                <a:gd name="connsiteY15" fmla="*/ 139712 h 265432"/>
                <a:gd name="connsiteX16" fmla="*/ 22478 w 267059"/>
                <a:gd name="connsiteY16" fmla="*/ 141273 h 265432"/>
                <a:gd name="connsiteX17" fmla="*/ 18965 w 267059"/>
                <a:gd name="connsiteY17" fmla="*/ 133662 h 265432"/>
                <a:gd name="connsiteX18" fmla="*/ 22673 w 267059"/>
                <a:gd name="connsiteY18" fmla="*/ 125595 h 265432"/>
                <a:gd name="connsiteX19" fmla="*/ 13890 w 267059"/>
                <a:gd name="connsiteY19" fmla="*/ 126700 h 265432"/>
                <a:gd name="connsiteX20" fmla="*/ 8816 w 267059"/>
                <a:gd name="connsiteY20" fmla="*/ 120975 h 265432"/>
                <a:gd name="connsiteX21" fmla="*/ 6799 w 267059"/>
                <a:gd name="connsiteY21" fmla="*/ 128977 h 265432"/>
                <a:gd name="connsiteX22" fmla="*/ -227 w 267059"/>
                <a:gd name="connsiteY22" fmla="*/ 132491 h 265432"/>
                <a:gd name="connsiteX23" fmla="*/ 213290 w 267059"/>
                <a:gd name="connsiteY23" fmla="*/ 43948 h 265432"/>
                <a:gd name="connsiteX24" fmla="*/ 206004 w 267059"/>
                <a:gd name="connsiteY24" fmla="*/ 48827 h 265432"/>
                <a:gd name="connsiteX25" fmla="*/ 213940 w 267059"/>
                <a:gd name="connsiteY25" fmla="*/ 51885 h 265432"/>
                <a:gd name="connsiteX26" fmla="*/ 217128 w 267059"/>
                <a:gd name="connsiteY26" fmla="*/ 59887 h 265432"/>
                <a:gd name="connsiteX27" fmla="*/ 222203 w 267059"/>
                <a:gd name="connsiteY27" fmla="*/ 53381 h 265432"/>
                <a:gd name="connsiteX28" fmla="*/ 230140 w 267059"/>
                <a:gd name="connsiteY28" fmla="*/ 53707 h 265432"/>
                <a:gd name="connsiteX29" fmla="*/ 228058 w 267059"/>
                <a:gd name="connsiteY29" fmla="*/ 50324 h 265432"/>
                <a:gd name="connsiteX30" fmla="*/ 228058 w 267059"/>
                <a:gd name="connsiteY30" fmla="*/ 38808 h 265432"/>
                <a:gd name="connsiteX31" fmla="*/ 213420 w 267059"/>
                <a:gd name="connsiteY31" fmla="*/ 35881 h 265432"/>
                <a:gd name="connsiteX32" fmla="*/ 44142 w 267059"/>
                <a:gd name="connsiteY32" fmla="*/ 210949 h 265432"/>
                <a:gd name="connsiteX33" fmla="*/ 35879 w 267059"/>
                <a:gd name="connsiteY33" fmla="*/ 210494 h 265432"/>
                <a:gd name="connsiteX34" fmla="*/ 40303 w 267059"/>
                <a:gd name="connsiteY34" fmla="*/ 217000 h 265432"/>
                <a:gd name="connsiteX35" fmla="*/ 37961 w 267059"/>
                <a:gd name="connsiteY35" fmla="*/ 225067 h 265432"/>
                <a:gd name="connsiteX36" fmla="*/ 46353 w 267059"/>
                <a:gd name="connsiteY36" fmla="*/ 223375 h 265432"/>
                <a:gd name="connsiteX37" fmla="*/ 52859 w 267059"/>
                <a:gd name="connsiteY37" fmla="*/ 228059 h 265432"/>
                <a:gd name="connsiteX38" fmla="*/ 52859 w 267059"/>
                <a:gd name="connsiteY38" fmla="*/ 220187 h 265432"/>
                <a:gd name="connsiteX39" fmla="*/ 60146 w 267059"/>
                <a:gd name="connsiteY39" fmla="*/ 214983 h 265432"/>
                <a:gd name="connsiteX40" fmla="*/ 52144 w 267059"/>
                <a:gd name="connsiteY40" fmla="*/ 212120 h 265432"/>
                <a:gd name="connsiteX41" fmla="*/ 49021 w 267059"/>
                <a:gd name="connsiteY41" fmla="*/ 203923 h 265432"/>
                <a:gd name="connsiteX42" fmla="*/ 44012 w 267059"/>
                <a:gd name="connsiteY42" fmla="*/ 210949 h 265432"/>
                <a:gd name="connsiteX43" fmla="*/ 206004 w 267059"/>
                <a:gd name="connsiteY43" fmla="*/ 215764 h 265432"/>
                <a:gd name="connsiteX44" fmla="*/ 207240 w 267059"/>
                <a:gd name="connsiteY44" fmla="*/ 217065 h 265432"/>
                <a:gd name="connsiteX45" fmla="*/ 208801 w 267059"/>
                <a:gd name="connsiteY45" fmla="*/ 218301 h 265432"/>
                <a:gd name="connsiteX46" fmla="*/ 212379 w 267059"/>
                <a:gd name="connsiteY46" fmla="*/ 229296 h 265432"/>
                <a:gd name="connsiteX47" fmla="*/ 218495 w 267059"/>
                <a:gd name="connsiteY47" fmla="*/ 225002 h 265432"/>
                <a:gd name="connsiteX48" fmla="*/ 227212 w 267059"/>
                <a:gd name="connsiteY48" fmla="*/ 227018 h 265432"/>
                <a:gd name="connsiteX49" fmla="*/ 225521 w 267059"/>
                <a:gd name="connsiteY49" fmla="*/ 218561 h 265432"/>
                <a:gd name="connsiteX50" fmla="*/ 230140 w 267059"/>
                <a:gd name="connsiteY50" fmla="*/ 212511 h 265432"/>
                <a:gd name="connsiteX51" fmla="*/ 217584 w 267059"/>
                <a:gd name="connsiteY51" fmla="*/ 206005 h 265432"/>
                <a:gd name="connsiteX52" fmla="*/ 216673 w 267059"/>
                <a:gd name="connsiteY52" fmla="*/ 205094 h 265432"/>
                <a:gd name="connsiteX53" fmla="*/ 205873 w 267059"/>
                <a:gd name="connsiteY53" fmla="*/ 215764 h 265432"/>
                <a:gd name="connsiteX54" fmla="*/ 252780 w 267059"/>
                <a:gd name="connsiteY54" fmla="*/ 126180 h 265432"/>
                <a:gd name="connsiteX55" fmla="*/ 244127 w 267059"/>
                <a:gd name="connsiteY55" fmla="*/ 124814 h 265432"/>
                <a:gd name="connsiteX56" fmla="*/ 244127 w 267059"/>
                <a:gd name="connsiteY56" fmla="*/ 140298 h 265432"/>
                <a:gd name="connsiteX57" fmla="*/ 252845 w 267059"/>
                <a:gd name="connsiteY57" fmla="*/ 139191 h 265432"/>
                <a:gd name="connsiteX58" fmla="*/ 257919 w 267059"/>
                <a:gd name="connsiteY58" fmla="*/ 144916 h 265432"/>
                <a:gd name="connsiteX59" fmla="*/ 258960 w 267059"/>
                <a:gd name="connsiteY59" fmla="*/ 141013 h 265432"/>
                <a:gd name="connsiteX60" fmla="*/ 266832 w 267059"/>
                <a:gd name="connsiteY60" fmla="*/ 133206 h 265432"/>
                <a:gd name="connsiteX61" fmla="*/ 263449 w 267059"/>
                <a:gd name="connsiteY61" fmla="*/ 131059 h 265432"/>
                <a:gd name="connsiteX62" fmla="*/ 258960 w 267059"/>
                <a:gd name="connsiteY62" fmla="*/ 120715 h 265432"/>
                <a:gd name="connsiteX63" fmla="*/ 252649 w 267059"/>
                <a:gd name="connsiteY63" fmla="*/ 126180 h 265432"/>
                <a:gd name="connsiteX64" fmla="*/ 39718 w 267059"/>
                <a:gd name="connsiteY64" fmla="*/ 37637 h 265432"/>
                <a:gd name="connsiteX65" fmla="*/ 39002 w 267059"/>
                <a:gd name="connsiteY65" fmla="*/ 48892 h 265432"/>
                <a:gd name="connsiteX66" fmla="*/ 36595 w 267059"/>
                <a:gd name="connsiteY66" fmla="*/ 52275 h 265432"/>
                <a:gd name="connsiteX67" fmla="*/ 44402 w 267059"/>
                <a:gd name="connsiteY67" fmla="*/ 52275 h 265432"/>
                <a:gd name="connsiteX68" fmla="*/ 50192 w 267059"/>
                <a:gd name="connsiteY68" fmla="*/ 59562 h 265432"/>
                <a:gd name="connsiteX69" fmla="*/ 60991 w 267059"/>
                <a:gd name="connsiteY69" fmla="*/ 49022 h 265432"/>
                <a:gd name="connsiteX70" fmla="*/ 55006 w 267059"/>
                <a:gd name="connsiteY70" fmla="*/ 44338 h 265432"/>
                <a:gd name="connsiteX71" fmla="*/ 54421 w 267059"/>
                <a:gd name="connsiteY71" fmla="*/ 35426 h 265432"/>
                <a:gd name="connsiteX72" fmla="*/ 48370 w 267059"/>
                <a:gd name="connsiteY72" fmla="*/ 39654 h 265432"/>
                <a:gd name="connsiteX73" fmla="*/ 39588 w 267059"/>
                <a:gd name="connsiteY73" fmla="*/ 37637 h 265432"/>
                <a:gd name="connsiteX74" fmla="*/ 126113 w 267059"/>
                <a:gd name="connsiteY74" fmla="*/ 250829 h 265432"/>
                <a:gd name="connsiteX75" fmla="*/ 120259 w 267059"/>
                <a:gd name="connsiteY75" fmla="*/ 256684 h 265432"/>
                <a:gd name="connsiteX76" fmla="*/ 128651 w 267059"/>
                <a:gd name="connsiteY76" fmla="*/ 258506 h 265432"/>
                <a:gd name="connsiteX77" fmla="*/ 132294 w 267059"/>
                <a:gd name="connsiteY77" fmla="*/ 265012 h 265432"/>
                <a:gd name="connsiteX78" fmla="*/ 136393 w 267059"/>
                <a:gd name="connsiteY78" fmla="*/ 258051 h 265432"/>
                <a:gd name="connsiteX79" fmla="*/ 144850 w 267059"/>
                <a:gd name="connsiteY79" fmla="*/ 257205 h 265432"/>
                <a:gd name="connsiteX80" fmla="*/ 139711 w 267059"/>
                <a:gd name="connsiteY80" fmla="*/ 251415 h 265432"/>
                <a:gd name="connsiteX81" fmla="*/ 140751 w 267059"/>
                <a:gd name="connsiteY81" fmla="*/ 242372 h 265432"/>
                <a:gd name="connsiteX82" fmla="*/ 133075 w 267059"/>
                <a:gd name="connsiteY82" fmla="*/ 246015 h 265432"/>
                <a:gd name="connsiteX83" fmla="*/ 125203 w 267059"/>
                <a:gd name="connsiteY83" fmla="*/ 242242 h 2654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Lst>
              <a:rect l="l" t="t" r="r" b="b"/>
              <a:pathLst>
                <a:path w="267059" h="265432">
                  <a:moveTo>
                    <a:pt x="121104" y="7711"/>
                  </a:moveTo>
                  <a:cubicBezTo>
                    <a:pt x="127610" y="16103"/>
                    <a:pt x="126829" y="7711"/>
                    <a:pt x="125203" y="22284"/>
                  </a:cubicBezTo>
                  <a:cubicBezTo>
                    <a:pt x="127350" y="21503"/>
                    <a:pt x="131709" y="18771"/>
                    <a:pt x="132880" y="18641"/>
                  </a:cubicBezTo>
                  <a:cubicBezTo>
                    <a:pt x="134051" y="18511"/>
                    <a:pt x="138344" y="21503"/>
                    <a:pt x="140816" y="22284"/>
                  </a:cubicBezTo>
                  <a:lnTo>
                    <a:pt x="139580" y="13046"/>
                  </a:lnTo>
                  <a:cubicBezTo>
                    <a:pt x="141981" y="11927"/>
                    <a:pt x="144030" y="10170"/>
                    <a:pt x="145501" y="7971"/>
                  </a:cubicBezTo>
                  <a:lnTo>
                    <a:pt x="137303" y="6931"/>
                  </a:lnTo>
                  <a:cubicBezTo>
                    <a:pt x="136783" y="5824"/>
                    <a:pt x="136067" y="4524"/>
                    <a:pt x="135482" y="3222"/>
                  </a:cubicBezTo>
                  <a:cubicBezTo>
                    <a:pt x="134896" y="1921"/>
                    <a:pt x="134896" y="1921"/>
                    <a:pt x="134571" y="1335"/>
                  </a:cubicBezTo>
                  <a:lnTo>
                    <a:pt x="134051" y="620"/>
                  </a:lnTo>
                  <a:cubicBezTo>
                    <a:pt x="133400" y="-226"/>
                    <a:pt x="134051" y="230"/>
                    <a:pt x="133009" y="-421"/>
                  </a:cubicBezTo>
                  <a:cubicBezTo>
                    <a:pt x="129497" y="8622"/>
                    <a:pt x="129887" y="5564"/>
                    <a:pt x="121104" y="7711"/>
                  </a:cubicBezTo>
                  <a:close/>
                  <a:moveTo>
                    <a:pt x="-227" y="132491"/>
                  </a:moveTo>
                  <a:cubicBezTo>
                    <a:pt x="3871" y="137240"/>
                    <a:pt x="6279" y="132491"/>
                    <a:pt x="7189" y="140493"/>
                  </a:cubicBezTo>
                  <a:cubicBezTo>
                    <a:pt x="7261" y="141976"/>
                    <a:pt x="7430" y="143453"/>
                    <a:pt x="7710" y="144916"/>
                  </a:cubicBezTo>
                  <a:cubicBezTo>
                    <a:pt x="10182" y="144266"/>
                    <a:pt x="10702" y="142119"/>
                    <a:pt x="13890" y="139712"/>
                  </a:cubicBezTo>
                  <a:lnTo>
                    <a:pt x="22478" y="141273"/>
                  </a:lnTo>
                  <a:cubicBezTo>
                    <a:pt x="21827" y="138996"/>
                    <a:pt x="19095" y="135093"/>
                    <a:pt x="18965" y="133662"/>
                  </a:cubicBezTo>
                  <a:cubicBezTo>
                    <a:pt x="18834" y="132230"/>
                    <a:pt x="21762" y="127871"/>
                    <a:pt x="22673" y="125595"/>
                  </a:cubicBezTo>
                  <a:lnTo>
                    <a:pt x="13890" y="126700"/>
                  </a:lnTo>
                  <a:cubicBezTo>
                    <a:pt x="11288" y="124163"/>
                    <a:pt x="11418" y="122992"/>
                    <a:pt x="8816" y="120975"/>
                  </a:cubicBezTo>
                  <a:cubicBezTo>
                    <a:pt x="7580" y="122797"/>
                    <a:pt x="8100" y="127481"/>
                    <a:pt x="6799" y="128977"/>
                  </a:cubicBezTo>
                  <a:cubicBezTo>
                    <a:pt x="4581" y="130383"/>
                    <a:pt x="2226" y="131554"/>
                    <a:pt x="-227" y="132491"/>
                  </a:cubicBezTo>
                  <a:close/>
                  <a:moveTo>
                    <a:pt x="213290" y="43948"/>
                  </a:moveTo>
                  <a:cubicBezTo>
                    <a:pt x="210883" y="45314"/>
                    <a:pt x="208411" y="47201"/>
                    <a:pt x="206004" y="48827"/>
                  </a:cubicBezTo>
                  <a:cubicBezTo>
                    <a:pt x="208020" y="50454"/>
                    <a:pt x="211989" y="50128"/>
                    <a:pt x="213940" y="51885"/>
                  </a:cubicBezTo>
                  <a:cubicBezTo>
                    <a:pt x="215892" y="53642"/>
                    <a:pt x="215372" y="57805"/>
                    <a:pt x="217128" y="59887"/>
                  </a:cubicBezTo>
                  <a:cubicBezTo>
                    <a:pt x="218657" y="57597"/>
                    <a:pt x="220355" y="55424"/>
                    <a:pt x="222203" y="53381"/>
                  </a:cubicBezTo>
                  <a:lnTo>
                    <a:pt x="230140" y="53707"/>
                  </a:lnTo>
                  <a:cubicBezTo>
                    <a:pt x="229645" y="52464"/>
                    <a:pt x="228943" y="51325"/>
                    <a:pt x="228058" y="50324"/>
                  </a:cubicBezTo>
                  <a:cubicBezTo>
                    <a:pt x="223504" y="44338"/>
                    <a:pt x="226562" y="46030"/>
                    <a:pt x="228058" y="38808"/>
                  </a:cubicBezTo>
                  <a:cubicBezTo>
                    <a:pt x="216022" y="41476"/>
                    <a:pt x="224350" y="42712"/>
                    <a:pt x="213420" y="35881"/>
                  </a:cubicBezTo>
                  <a:close/>
                  <a:moveTo>
                    <a:pt x="44142" y="210949"/>
                  </a:moveTo>
                  <a:lnTo>
                    <a:pt x="35879" y="210494"/>
                  </a:lnTo>
                  <a:cubicBezTo>
                    <a:pt x="36790" y="212380"/>
                    <a:pt x="40108" y="216349"/>
                    <a:pt x="40303" y="217000"/>
                  </a:cubicBezTo>
                  <a:cubicBezTo>
                    <a:pt x="39796" y="219758"/>
                    <a:pt x="39009" y="222465"/>
                    <a:pt x="37961" y="225067"/>
                  </a:cubicBezTo>
                  <a:cubicBezTo>
                    <a:pt x="40368" y="224676"/>
                    <a:pt x="44467" y="222594"/>
                    <a:pt x="46353" y="223375"/>
                  </a:cubicBezTo>
                  <a:cubicBezTo>
                    <a:pt x="48240" y="224156"/>
                    <a:pt x="49997" y="227279"/>
                    <a:pt x="52859" y="228059"/>
                  </a:cubicBezTo>
                  <a:lnTo>
                    <a:pt x="52859" y="220187"/>
                  </a:lnTo>
                  <a:lnTo>
                    <a:pt x="60146" y="214983"/>
                  </a:lnTo>
                  <a:cubicBezTo>
                    <a:pt x="58129" y="213747"/>
                    <a:pt x="53640" y="213161"/>
                    <a:pt x="52144" y="212120"/>
                  </a:cubicBezTo>
                  <a:cubicBezTo>
                    <a:pt x="50647" y="211080"/>
                    <a:pt x="50647" y="205615"/>
                    <a:pt x="49021" y="203923"/>
                  </a:cubicBezTo>
                  <a:cubicBezTo>
                    <a:pt x="47199" y="206155"/>
                    <a:pt x="45528" y="208503"/>
                    <a:pt x="44012" y="210949"/>
                  </a:cubicBezTo>
                  <a:close/>
                  <a:moveTo>
                    <a:pt x="206004" y="215764"/>
                  </a:moveTo>
                  <a:lnTo>
                    <a:pt x="207240" y="217065"/>
                  </a:lnTo>
                  <a:cubicBezTo>
                    <a:pt x="207721" y="217520"/>
                    <a:pt x="208248" y="217936"/>
                    <a:pt x="208801" y="218301"/>
                  </a:cubicBezTo>
                  <a:cubicBezTo>
                    <a:pt x="214851" y="222725"/>
                    <a:pt x="212054" y="220513"/>
                    <a:pt x="212379" y="229296"/>
                  </a:cubicBezTo>
                  <a:cubicBezTo>
                    <a:pt x="214591" y="228320"/>
                    <a:pt x="216608" y="225912"/>
                    <a:pt x="218495" y="225002"/>
                  </a:cubicBezTo>
                  <a:cubicBezTo>
                    <a:pt x="220381" y="224091"/>
                    <a:pt x="224675" y="226498"/>
                    <a:pt x="227212" y="227018"/>
                  </a:cubicBezTo>
                  <a:cubicBezTo>
                    <a:pt x="226692" y="224546"/>
                    <a:pt x="224870" y="220513"/>
                    <a:pt x="225521" y="218561"/>
                  </a:cubicBezTo>
                  <a:cubicBezTo>
                    <a:pt x="226171" y="216609"/>
                    <a:pt x="229099" y="214853"/>
                    <a:pt x="230140" y="212511"/>
                  </a:cubicBezTo>
                  <a:cubicBezTo>
                    <a:pt x="217974" y="212511"/>
                    <a:pt x="224089" y="213031"/>
                    <a:pt x="217584" y="206005"/>
                  </a:cubicBezTo>
                  <a:cubicBezTo>
                    <a:pt x="217349" y="205640"/>
                    <a:pt x="217037" y="205328"/>
                    <a:pt x="216673" y="205094"/>
                  </a:cubicBezTo>
                  <a:cubicBezTo>
                    <a:pt x="214461" y="214918"/>
                    <a:pt x="215177" y="213226"/>
                    <a:pt x="205873" y="215764"/>
                  </a:cubicBezTo>
                  <a:close/>
                  <a:moveTo>
                    <a:pt x="252780" y="126180"/>
                  </a:moveTo>
                  <a:lnTo>
                    <a:pt x="244127" y="124814"/>
                  </a:lnTo>
                  <a:cubicBezTo>
                    <a:pt x="249006" y="134702"/>
                    <a:pt x="248746" y="130929"/>
                    <a:pt x="244127" y="140298"/>
                  </a:cubicBezTo>
                  <a:lnTo>
                    <a:pt x="252845" y="139191"/>
                  </a:lnTo>
                  <a:cubicBezTo>
                    <a:pt x="255382" y="141664"/>
                    <a:pt x="255382" y="142640"/>
                    <a:pt x="257919" y="144916"/>
                  </a:cubicBezTo>
                  <a:lnTo>
                    <a:pt x="258960" y="141013"/>
                  </a:lnTo>
                  <a:cubicBezTo>
                    <a:pt x="259806" y="134507"/>
                    <a:pt x="260977" y="137109"/>
                    <a:pt x="266832" y="133206"/>
                  </a:cubicBezTo>
                  <a:lnTo>
                    <a:pt x="263449" y="131059"/>
                  </a:lnTo>
                  <a:cubicBezTo>
                    <a:pt x="259155" y="128913"/>
                    <a:pt x="260261" y="130084"/>
                    <a:pt x="258960" y="120715"/>
                  </a:cubicBezTo>
                  <a:cubicBezTo>
                    <a:pt x="256943" y="122081"/>
                    <a:pt x="254862" y="124359"/>
                    <a:pt x="252649" y="126180"/>
                  </a:cubicBezTo>
                  <a:close/>
                  <a:moveTo>
                    <a:pt x="39718" y="37637"/>
                  </a:moveTo>
                  <a:cubicBezTo>
                    <a:pt x="41279" y="46355"/>
                    <a:pt x="43296" y="43362"/>
                    <a:pt x="39002" y="48892"/>
                  </a:cubicBezTo>
                  <a:cubicBezTo>
                    <a:pt x="38085" y="49933"/>
                    <a:pt x="37278" y="51065"/>
                    <a:pt x="36595" y="52275"/>
                  </a:cubicBezTo>
                  <a:lnTo>
                    <a:pt x="44402" y="52275"/>
                  </a:lnTo>
                  <a:cubicBezTo>
                    <a:pt x="46120" y="54865"/>
                    <a:pt x="48058" y="57304"/>
                    <a:pt x="50192" y="59562"/>
                  </a:cubicBezTo>
                  <a:cubicBezTo>
                    <a:pt x="51493" y="51950"/>
                    <a:pt x="52014" y="50193"/>
                    <a:pt x="60991" y="49022"/>
                  </a:cubicBezTo>
                  <a:cubicBezTo>
                    <a:pt x="59235" y="47071"/>
                    <a:pt x="56502" y="45965"/>
                    <a:pt x="55006" y="44338"/>
                  </a:cubicBezTo>
                  <a:cubicBezTo>
                    <a:pt x="53510" y="42712"/>
                    <a:pt x="55006" y="38743"/>
                    <a:pt x="54421" y="35426"/>
                  </a:cubicBezTo>
                  <a:cubicBezTo>
                    <a:pt x="52534" y="36531"/>
                    <a:pt x="49997" y="38939"/>
                    <a:pt x="48370" y="39654"/>
                  </a:cubicBezTo>
                  <a:cubicBezTo>
                    <a:pt x="46744" y="40370"/>
                    <a:pt x="42125" y="38223"/>
                    <a:pt x="39588" y="37637"/>
                  </a:cubicBezTo>
                  <a:close/>
                  <a:moveTo>
                    <a:pt x="126113" y="250829"/>
                  </a:moveTo>
                  <a:cubicBezTo>
                    <a:pt x="123967" y="252976"/>
                    <a:pt x="120519" y="255578"/>
                    <a:pt x="120259" y="256684"/>
                  </a:cubicBezTo>
                  <a:cubicBezTo>
                    <a:pt x="122731" y="256684"/>
                    <a:pt x="126764" y="257010"/>
                    <a:pt x="128651" y="258506"/>
                  </a:cubicBezTo>
                  <a:cubicBezTo>
                    <a:pt x="130537" y="260002"/>
                    <a:pt x="130602" y="262995"/>
                    <a:pt x="132294" y="265012"/>
                  </a:cubicBezTo>
                  <a:lnTo>
                    <a:pt x="136393" y="258051"/>
                  </a:lnTo>
                  <a:lnTo>
                    <a:pt x="144850" y="257205"/>
                  </a:lnTo>
                  <a:cubicBezTo>
                    <a:pt x="143679" y="255188"/>
                    <a:pt x="140361" y="253302"/>
                    <a:pt x="139711" y="251415"/>
                  </a:cubicBezTo>
                  <a:cubicBezTo>
                    <a:pt x="139736" y="248370"/>
                    <a:pt x="140088" y="245339"/>
                    <a:pt x="140751" y="242372"/>
                  </a:cubicBezTo>
                  <a:cubicBezTo>
                    <a:pt x="138273" y="243751"/>
                    <a:pt x="135710" y="244968"/>
                    <a:pt x="133075" y="246015"/>
                  </a:cubicBezTo>
                  <a:cubicBezTo>
                    <a:pt x="130349" y="244974"/>
                    <a:pt x="127720" y="243712"/>
                    <a:pt x="125203" y="242242"/>
                  </a:cubicBezTo>
                  <a:close/>
                </a:path>
              </a:pathLst>
            </a:custGeom>
            <a:solidFill>
              <a:srgbClr val="FFFFFF"/>
            </a:solidFill>
            <a:ln w="6499" cap="flat">
              <a:noFill/>
              <a:prstDash val="solid"/>
              <a:miter/>
            </a:ln>
          </p:spPr>
          <p:txBody>
            <a:bodyPr rtlCol="0" anchor="ctr"/>
            <a:lstStyle/>
            <a:p>
              <a:endParaRPr lang="fr-FR"/>
            </a:p>
          </p:txBody>
        </p:sp>
        <p:sp>
          <p:nvSpPr>
            <p:cNvPr id="241" name="Gang">
              <a:extLst>
                <a:ext uri="{FF2B5EF4-FFF2-40B4-BE49-F238E27FC236}">
                  <a16:creationId xmlns:a16="http://schemas.microsoft.com/office/drawing/2014/main" id="{AC74B7A2-F86B-43B4-9220-9F4E7CD1D325}"/>
                </a:ext>
              </a:extLst>
            </p:cNvPr>
            <p:cNvSpPr/>
            <p:nvPr/>
          </p:nvSpPr>
          <p:spPr>
            <a:xfrm>
              <a:off x="4834354" y="5057611"/>
              <a:ext cx="225422" cy="38839"/>
            </a:xfrm>
            <a:custGeom>
              <a:avLst/>
              <a:gdLst>
                <a:gd name="connsiteX0" fmla="*/ 879 w 225422"/>
                <a:gd name="connsiteY0" fmla="*/ 14217 h 38839"/>
                <a:gd name="connsiteX1" fmla="*/ -227 w 225422"/>
                <a:gd name="connsiteY1" fmla="*/ 15388 h 38839"/>
                <a:gd name="connsiteX2" fmla="*/ 879 w 225422"/>
                <a:gd name="connsiteY2" fmla="*/ 14217 h 38839"/>
                <a:gd name="connsiteX3" fmla="*/ 224089 w 225422"/>
                <a:gd name="connsiteY3" fmla="*/ -421 h 38839"/>
                <a:gd name="connsiteX4" fmla="*/ 225195 w 225422"/>
                <a:gd name="connsiteY4" fmla="*/ 230 h 38839"/>
                <a:gd name="connsiteX5" fmla="*/ 2895 w 225422"/>
                <a:gd name="connsiteY5" fmla="*/ 15909 h 38839"/>
                <a:gd name="connsiteX6" fmla="*/ 2180 w 225422"/>
                <a:gd name="connsiteY6" fmla="*/ 17014 h 38839"/>
                <a:gd name="connsiteX7" fmla="*/ 201579 w 225422"/>
                <a:gd name="connsiteY7" fmla="*/ 20983 h 38839"/>
                <a:gd name="connsiteX8" fmla="*/ 201579 w 225422"/>
                <a:gd name="connsiteY8" fmla="*/ 22219 h 38839"/>
                <a:gd name="connsiteX9" fmla="*/ 33798 w 225422"/>
                <a:gd name="connsiteY9" fmla="*/ 37312 h 38839"/>
                <a:gd name="connsiteX10" fmla="*/ 33147 w 225422"/>
                <a:gd name="connsiteY10" fmla="*/ 38418 h 38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5422" h="38839">
                  <a:moveTo>
                    <a:pt x="879" y="14217"/>
                  </a:moveTo>
                  <a:cubicBezTo>
                    <a:pt x="-488" y="14607"/>
                    <a:pt x="98" y="14217"/>
                    <a:pt x="-227" y="15388"/>
                  </a:cubicBezTo>
                  <a:cubicBezTo>
                    <a:pt x="1204" y="14998"/>
                    <a:pt x="358" y="15583"/>
                    <a:pt x="879" y="14217"/>
                  </a:cubicBezTo>
                  <a:close/>
                  <a:moveTo>
                    <a:pt x="224089" y="-421"/>
                  </a:moveTo>
                  <a:lnTo>
                    <a:pt x="225195" y="230"/>
                  </a:lnTo>
                  <a:close/>
                  <a:moveTo>
                    <a:pt x="2895" y="15909"/>
                  </a:moveTo>
                  <a:lnTo>
                    <a:pt x="2180" y="17014"/>
                  </a:lnTo>
                  <a:close/>
                  <a:moveTo>
                    <a:pt x="201579" y="20983"/>
                  </a:moveTo>
                  <a:lnTo>
                    <a:pt x="201579" y="22219"/>
                  </a:lnTo>
                  <a:close/>
                  <a:moveTo>
                    <a:pt x="33798" y="37312"/>
                  </a:moveTo>
                  <a:lnTo>
                    <a:pt x="33147" y="38418"/>
                  </a:lnTo>
                  <a:close/>
                </a:path>
              </a:pathLst>
            </a:custGeom>
            <a:solidFill>
              <a:srgbClr val="161617"/>
            </a:solidFill>
            <a:ln w="6499" cap="flat">
              <a:noFill/>
              <a:prstDash val="solid"/>
              <a:miter/>
            </a:ln>
          </p:spPr>
          <p:txBody>
            <a:bodyPr rtlCol="0" anchor="ctr"/>
            <a:lstStyle/>
            <a:p>
              <a:endParaRPr lang="fr-FR"/>
            </a:p>
          </p:txBody>
        </p:sp>
        <p:sp>
          <p:nvSpPr>
            <p:cNvPr id="242" name="Gang">
              <a:extLst>
                <a:ext uri="{FF2B5EF4-FFF2-40B4-BE49-F238E27FC236}">
                  <a16:creationId xmlns:a16="http://schemas.microsoft.com/office/drawing/2014/main" id="{96BE927A-3D13-4483-B930-3FF21F6F08BB}"/>
                </a:ext>
              </a:extLst>
            </p:cNvPr>
            <p:cNvSpPr/>
            <p:nvPr/>
          </p:nvSpPr>
          <p:spPr>
            <a:xfrm>
              <a:off x="5132427" y="5622843"/>
              <a:ext cx="233572" cy="155320"/>
            </a:xfrm>
            <a:custGeom>
              <a:avLst/>
              <a:gdLst>
                <a:gd name="connsiteX0" fmla="*/ 233345 w 233572"/>
                <a:gd name="connsiteY0" fmla="*/ 51152 h 155320"/>
                <a:gd name="connsiteX1" fmla="*/ 184943 w 233572"/>
                <a:gd name="connsiteY1" fmla="*/ 120178 h 155320"/>
                <a:gd name="connsiteX2" fmla="*/ 91391 w 233572"/>
                <a:gd name="connsiteY2" fmla="*/ 149193 h 155320"/>
                <a:gd name="connsiteX3" fmla="*/ 105313 w 233572"/>
                <a:gd name="connsiteY3" fmla="*/ 99945 h 155320"/>
                <a:gd name="connsiteX4" fmla="*/ 25553 w 233572"/>
                <a:gd name="connsiteY4" fmla="*/ 128570 h 155320"/>
                <a:gd name="connsiteX5" fmla="*/ 84495 w 233572"/>
                <a:gd name="connsiteY5" fmla="*/ 71775 h 155320"/>
                <a:gd name="connsiteX6" fmla="*/ -79 w 233572"/>
                <a:gd name="connsiteY6" fmla="*/ 94415 h 155320"/>
                <a:gd name="connsiteX7" fmla="*/ 80722 w 233572"/>
                <a:gd name="connsiteY7" fmla="*/ 35864 h 155320"/>
                <a:gd name="connsiteX8" fmla="*/ 3954 w 233572"/>
                <a:gd name="connsiteY8" fmla="*/ 42045 h 155320"/>
                <a:gd name="connsiteX9" fmla="*/ 107265 w 233572"/>
                <a:gd name="connsiteY9" fmla="*/ -178 h 155320"/>
                <a:gd name="connsiteX10" fmla="*/ 233345 w 233572"/>
                <a:gd name="connsiteY10" fmla="*/ 51152 h 1553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3572" h="155320">
                  <a:moveTo>
                    <a:pt x="233345" y="51152"/>
                  </a:moveTo>
                  <a:cubicBezTo>
                    <a:pt x="229052" y="95717"/>
                    <a:pt x="222286" y="124667"/>
                    <a:pt x="184943" y="120178"/>
                  </a:cubicBezTo>
                  <a:cubicBezTo>
                    <a:pt x="147600" y="115689"/>
                    <a:pt x="119170" y="131238"/>
                    <a:pt x="91391" y="149193"/>
                  </a:cubicBezTo>
                  <a:cubicBezTo>
                    <a:pt x="63612" y="167149"/>
                    <a:pt x="61985" y="140541"/>
                    <a:pt x="105313" y="99945"/>
                  </a:cubicBezTo>
                  <a:cubicBezTo>
                    <a:pt x="81437" y="107557"/>
                    <a:pt x="32254" y="137678"/>
                    <a:pt x="25553" y="128570"/>
                  </a:cubicBezTo>
                  <a:cubicBezTo>
                    <a:pt x="18853" y="119462"/>
                    <a:pt x="53007" y="89536"/>
                    <a:pt x="84495" y="71775"/>
                  </a:cubicBezTo>
                  <a:cubicBezTo>
                    <a:pt x="57626" y="79582"/>
                    <a:pt x="3174" y="105670"/>
                    <a:pt x="-79" y="94415"/>
                  </a:cubicBezTo>
                  <a:cubicBezTo>
                    <a:pt x="-3332" y="83160"/>
                    <a:pt x="47803" y="52649"/>
                    <a:pt x="80722" y="35864"/>
                  </a:cubicBezTo>
                  <a:cubicBezTo>
                    <a:pt x="57496" y="39117"/>
                    <a:pt x="7728" y="53690"/>
                    <a:pt x="3954" y="42045"/>
                  </a:cubicBezTo>
                  <a:cubicBezTo>
                    <a:pt x="181" y="30399"/>
                    <a:pt x="50535" y="4181"/>
                    <a:pt x="107265" y="-178"/>
                  </a:cubicBezTo>
                  <a:cubicBezTo>
                    <a:pt x="163995" y="-4536"/>
                    <a:pt x="233345" y="51152"/>
                    <a:pt x="233345" y="51152"/>
                  </a:cubicBezTo>
                  <a:close/>
                </a:path>
              </a:pathLst>
            </a:custGeom>
            <a:solidFill>
              <a:srgbClr val="D19D82"/>
            </a:solidFill>
            <a:ln w="6499" cap="flat">
              <a:noFill/>
              <a:prstDash val="solid"/>
              <a:miter/>
            </a:ln>
          </p:spPr>
          <p:txBody>
            <a:bodyPr rtlCol="0" anchor="ctr"/>
            <a:lstStyle/>
            <a:p>
              <a:endParaRPr lang="fr-FR"/>
            </a:p>
          </p:txBody>
        </p:sp>
        <p:sp>
          <p:nvSpPr>
            <p:cNvPr id="243" name="Gang">
              <a:extLst>
                <a:ext uri="{FF2B5EF4-FFF2-40B4-BE49-F238E27FC236}">
                  <a16:creationId xmlns:a16="http://schemas.microsoft.com/office/drawing/2014/main" id="{47B6246D-96C3-46A5-8360-312006627719}"/>
                </a:ext>
              </a:extLst>
            </p:cNvPr>
            <p:cNvSpPr/>
            <p:nvPr/>
          </p:nvSpPr>
          <p:spPr>
            <a:xfrm>
              <a:off x="5254277" y="5588674"/>
              <a:ext cx="58115" cy="63428"/>
            </a:xfrm>
            <a:custGeom>
              <a:avLst/>
              <a:gdLst>
                <a:gd name="connsiteX0" fmla="*/ 57889 w 58115"/>
                <a:gd name="connsiteY0" fmla="*/ 51818 h 63428"/>
                <a:gd name="connsiteX1" fmla="*/ 4021 w 58115"/>
                <a:gd name="connsiteY1" fmla="*/ -227 h 63428"/>
                <a:gd name="connsiteX2" fmla="*/ 25881 w 58115"/>
                <a:gd name="connsiteY2" fmla="*/ 63008 h 63428"/>
              </a:gdLst>
              <a:ahLst/>
              <a:cxnLst>
                <a:cxn ang="0">
                  <a:pos x="connsiteX0" y="connsiteY0"/>
                </a:cxn>
                <a:cxn ang="0">
                  <a:pos x="connsiteX1" y="connsiteY1"/>
                </a:cxn>
                <a:cxn ang="0">
                  <a:pos x="connsiteX2" y="connsiteY2"/>
                </a:cxn>
              </a:cxnLst>
              <a:rect l="l" t="t" r="r" b="b"/>
              <a:pathLst>
                <a:path w="58115" h="63428">
                  <a:moveTo>
                    <a:pt x="57889" y="51818"/>
                  </a:moveTo>
                  <a:cubicBezTo>
                    <a:pt x="50993" y="23713"/>
                    <a:pt x="13650" y="-2960"/>
                    <a:pt x="4021" y="-227"/>
                  </a:cubicBezTo>
                  <a:cubicBezTo>
                    <a:pt x="-12828" y="4001"/>
                    <a:pt x="25881" y="63008"/>
                    <a:pt x="25881" y="63008"/>
                  </a:cubicBezTo>
                  <a:close/>
                </a:path>
              </a:pathLst>
            </a:custGeom>
            <a:solidFill>
              <a:srgbClr val="D19D82"/>
            </a:solidFill>
            <a:ln w="6499" cap="flat">
              <a:noFill/>
              <a:prstDash val="solid"/>
              <a:miter/>
            </a:ln>
          </p:spPr>
          <p:txBody>
            <a:bodyPr rtlCol="0" anchor="ctr"/>
            <a:lstStyle/>
            <a:p>
              <a:endParaRPr lang="fr-FR"/>
            </a:p>
          </p:txBody>
        </p:sp>
        <p:sp>
          <p:nvSpPr>
            <p:cNvPr id="244" name="Gang">
              <a:extLst>
                <a:ext uri="{FF2B5EF4-FFF2-40B4-BE49-F238E27FC236}">
                  <a16:creationId xmlns:a16="http://schemas.microsoft.com/office/drawing/2014/main" id="{5532772F-B406-42B8-9DFB-5C51133E267E}"/>
                </a:ext>
              </a:extLst>
            </p:cNvPr>
            <p:cNvSpPr/>
            <p:nvPr/>
          </p:nvSpPr>
          <p:spPr>
            <a:xfrm>
              <a:off x="5299381" y="5616321"/>
              <a:ext cx="108840" cy="97064"/>
            </a:xfrm>
            <a:custGeom>
              <a:avLst/>
              <a:gdLst>
                <a:gd name="connsiteX0" fmla="*/ 45313 w 108840"/>
                <a:gd name="connsiteY0" fmla="*/ -421 h 97064"/>
                <a:gd name="connsiteX1" fmla="*/ -227 w 108840"/>
                <a:gd name="connsiteY1" fmla="*/ 31587 h 97064"/>
                <a:gd name="connsiteX2" fmla="*/ 66326 w 108840"/>
                <a:gd name="connsiteY2" fmla="*/ 96644 h 97064"/>
                <a:gd name="connsiteX3" fmla="*/ 108613 w 108840"/>
                <a:gd name="connsiteY3" fmla="*/ 59952 h 97064"/>
              </a:gdLst>
              <a:ahLst/>
              <a:cxnLst>
                <a:cxn ang="0">
                  <a:pos x="connsiteX0" y="connsiteY0"/>
                </a:cxn>
                <a:cxn ang="0">
                  <a:pos x="connsiteX1" y="connsiteY1"/>
                </a:cxn>
                <a:cxn ang="0">
                  <a:pos x="connsiteX2" y="connsiteY2"/>
                </a:cxn>
                <a:cxn ang="0">
                  <a:pos x="connsiteX3" y="connsiteY3"/>
                </a:cxn>
              </a:cxnLst>
              <a:rect l="l" t="t" r="r" b="b"/>
              <a:pathLst>
                <a:path w="108840" h="97064">
                  <a:moveTo>
                    <a:pt x="45313" y="-421"/>
                  </a:moveTo>
                  <a:lnTo>
                    <a:pt x="-227" y="31587"/>
                  </a:lnTo>
                  <a:cubicBezTo>
                    <a:pt x="-227" y="31587"/>
                    <a:pt x="-748" y="84869"/>
                    <a:pt x="66326" y="96644"/>
                  </a:cubicBezTo>
                  <a:lnTo>
                    <a:pt x="108613" y="59952"/>
                  </a:lnTo>
                  <a:close/>
                </a:path>
              </a:pathLst>
            </a:custGeom>
            <a:solidFill>
              <a:srgbClr val="AF0935"/>
            </a:solidFill>
            <a:ln w="6499" cap="flat">
              <a:noFill/>
              <a:prstDash val="solid"/>
              <a:miter/>
            </a:ln>
          </p:spPr>
          <p:txBody>
            <a:bodyPr rtlCol="0" anchor="ctr"/>
            <a:lstStyle/>
            <a:p>
              <a:endParaRPr lang="fr-FR"/>
            </a:p>
          </p:txBody>
        </p:sp>
        <p:sp>
          <p:nvSpPr>
            <p:cNvPr id="245" name="Gang">
              <a:extLst>
                <a:ext uri="{FF2B5EF4-FFF2-40B4-BE49-F238E27FC236}">
                  <a16:creationId xmlns:a16="http://schemas.microsoft.com/office/drawing/2014/main" id="{2615BE3D-D14C-4CFD-BE98-8D9B4A02A3C1}"/>
                </a:ext>
              </a:extLst>
            </p:cNvPr>
            <p:cNvSpPr/>
            <p:nvPr/>
          </p:nvSpPr>
          <p:spPr>
            <a:xfrm>
              <a:off x="5060492" y="4444204"/>
              <a:ext cx="435751" cy="453757"/>
            </a:xfrm>
            <a:custGeom>
              <a:avLst/>
              <a:gdLst>
                <a:gd name="connsiteX0" fmla="*/ 399613 w 435751"/>
                <a:gd name="connsiteY0" fmla="*/ 427769 h 453757"/>
                <a:gd name="connsiteX1" fmla="*/ 435525 w 435751"/>
                <a:gd name="connsiteY1" fmla="*/ 306763 h 453757"/>
                <a:gd name="connsiteX2" fmla="*/ 284917 w 435751"/>
                <a:gd name="connsiteY2" fmla="*/ 74249 h 453757"/>
                <a:gd name="connsiteX3" fmla="*/ 77841 w 435751"/>
                <a:gd name="connsiteY3" fmla="*/ 539 h 453757"/>
                <a:gd name="connsiteX4" fmla="*/ -227 w 435751"/>
                <a:gd name="connsiteY4" fmla="*/ 1775 h 453757"/>
                <a:gd name="connsiteX5" fmla="*/ 238012 w 435751"/>
                <a:gd name="connsiteY5" fmla="*/ 453336 h 453757"/>
                <a:gd name="connsiteX6" fmla="*/ 251673 w 435751"/>
                <a:gd name="connsiteY6" fmla="*/ 379757 h 453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5751" h="453757">
                  <a:moveTo>
                    <a:pt x="399613" y="427769"/>
                  </a:moveTo>
                  <a:lnTo>
                    <a:pt x="435525" y="306763"/>
                  </a:lnTo>
                  <a:cubicBezTo>
                    <a:pt x="373590" y="187253"/>
                    <a:pt x="326099" y="103785"/>
                    <a:pt x="284917" y="74249"/>
                  </a:cubicBezTo>
                  <a:cubicBezTo>
                    <a:pt x="240419" y="42371"/>
                    <a:pt x="163131" y="4247"/>
                    <a:pt x="77841" y="539"/>
                  </a:cubicBezTo>
                  <a:cubicBezTo>
                    <a:pt x="16037" y="-2193"/>
                    <a:pt x="-227" y="1775"/>
                    <a:pt x="-227" y="1775"/>
                  </a:cubicBezTo>
                  <a:cubicBezTo>
                    <a:pt x="-227" y="1775"/>
                    <a:pt x="114794" y="286140"/>
                    <a:pt x="238012" y="453336"/>
                  </a:cubicBezTo>
                  <a:lnTo>
                    <a:pt x="251673" y="379757"/>
                  </a:lnTo>
                  <a:close/>
                </a:path>
              </a:pathLst>
            </a:custGeom>
            <a:solidFill>
              <a:srgbClr val="C90630"/>
            </a:solidFill>
            <a:ln w="6499" cap="flat">
              <a:noFill/>
              <a:prstDash val="solid"/>
              <a:miter/>
            </a:ln>
          </p:spPr>
          <p:txBody>
            <a:bodyPr rtlCol="0" anchor="ctr"/>
            <a:lstStyle/>
            <a:p>
              <a:endParaRPr lang="fr-FR"/>
            </a:p>
          </p:txBody>
        </p:sp>
        <p:sp>
          <p:nvSpPr>
            <p:cNvPr id="246" name="Gang">
              <a:extLst>
                <a:ext uri="{FF2B5EF4-FFF2-40B4-BE49-F238E27FC236}">
                  <a16:creationId xmlns:a16="http://schemas.microsoft.com/office/drawing/2014/main" id="{14D8BFC8-5B97-4499-8BE7-C760A9350FF8}"/>
                </a:ext>
              </a:extLst>
            </p:cNvPr>
            <p:cNvSpPr/>
            <p:nvPr/>
          </p:nvSpPr>
          <p:spPr>
            <a:xfrm>
              <a:off x="5336743" y="5140494"/>
              <a:ext cx="334748" cy="536265"/>
            </a:xfrm>
            <a:custGeom>
              <a:avLst/>
              <a:gdLst>
                <a:gd name="connsiteX0" fmla="*/ 263625 w 334748"/>
                <a:gd name="connsiteY0" fmla="*/ 92806 h 536265"/>
                <a:gd name="connsiteX1" fmla="*/ 138065 w 334748"/>
                <a:gd name="connsiteY1" fmla="*/ 59041 h 536265"/>
                <a:gd name="connsiteX2" fmla="*/ 56939 w 334748"/>
                <a:gd name="connsiteY2" fmla="*/ 305217 h 536265"/>
                <a:gd name="connsiteX3" fmla="*/ 71316 w 334748"/>
                <a:gd name="connsiteY3" fmla="*/ 535844 h 536265"/>
                <a:gd name="connsiteX4" fmla="*/ 320550 w 334748"/>
                <a:gd name="connsiteY4" fmla="*/ -421 h 5362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48" h="536265">
                  <a:moveTo>
                    <a:pt x="263625" y="92806"/>
                  </a:moveTo>
                  <a:lnTo>
                    <a:pt x="138065" y="59041"/>
                  </a:lnTo>
                  <a:cubicBezTo>
                    <a:pt x="143530" y="141794"/>
                    <a:pt x="116140" y="226954"/>
                    <a:pt x="56939" y="305217"/>
                  </a:cubicBezTo>
                  <a:cubicBezTo>
                    <a:pt x="-61140" y="461354"/>
                    <a:pt x="34429" y="513400"/>
                    <a:pt x="71316" y="535844"/>
                  </a:cubicBezTo>
                  <a:cubicBezTo>
                    <a:pt x="335773" y="425247"/>
                    <a:pt x="357567" y="188570"/>
                    <a:pt x="320550" y="-421"/>
                  </a:cubicBezTo>
                  <a:close/>
                </a:path>
              </a:pathLst>
            </a:custGeom>
            <a:solidFill>
              <a:srgbClr val="C90630"/>
            </a:solidFill>
            <a:ln w="6499" cap="flat">
              <a:noFill/>
              <a:prstDash val="solid"/>
              <a:miter/>
            </a:ln>
          </p:spPr>
          <p:txBody>
            <a:bodyPr rtlCol="0" anchor="ctr"/>
            <a:lstStyle/>
            <a:p>
              <a:endParaRPr lang="fr-FR"/>
            </a:p>
          </p:txBody>
        </p:sp>
        <p:sp>
          <p:nvSpPr>
            <p:cNvPr id="247" name="Gang">
              <a:extLst>
                <a:ext uri="{FF2B5EF4-FFF2-40B4-BE49-F238E27FC236}">
                  <a16:creationId xmlns:a16="http://schemas.microsoft.com/office/drawing/2014/main" id="{C1368538-F1D6-46D5-8886-7BA116D495D0}"/>
                </a:ext>
              </a:extLst>
            </p:cNvPr>
            <p:cNvSpPr/>
            <p:nvPr/>
          </p:nvSpPr>
          <p:spPr>
            <a:xfrm>
              <a:off x="5298795" y="4751387"/>
              <a:ext cx="276037" cy="251510"/>
            </a:xfrm>
            <a:custGeom>
              <a:avLst/>
              <a:gdLst>
                <a:gd name="connsiteX0" fmla="*/ 275810 w 276037"/>
                <a:gd name="connsiteY0" fmla="*/ 152008 h 251510"/>
                <a:gd name="connsiteX1" fmla="*/ 197221 w 276037"/>
                <a:gd name="connsiteY1" fmla="*/ -421 h 251510"/>
                <a:gd name="connsiteX2" fmla="*/ 161310 w 276037"/>
                <a:gd name="connsiteY2" fmla="*/ 120585 h 251510"/>
                <a:gd name="connsiteX3" fmla="*/ 13370 w 276037"/>
                <a:gd name="connsiteY3" fmla="*/ 72573 h 251510"/>
                <a:gd name="connsiteX4" fmla="*/ -227 w 276037"/>
                <a:gd name="connsiteY4" fmla="*/ 146153 h 251510"/>
                <a:gd name="connsiteX5" fmla="*/ 61252 w 276037"/>
                <a:gd name="connsiteY5" fmla="*/ 217716 h 251510"/>
                <a:gd name="connsiteX6" fmla="*/ 81810 w 276037"/>
                <a:gd name="connsiteY6" fmla="*/ 238729 h 251510"/>
                <a:gd name="connsiteX7" fmla="*/ 211924 w 276037"/>
                <a:gd name="connsiteY7" fmla="*/ 251090 h 251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6037" h="251510">
                  <a:moveTo>
                    <a:pt x="275810" y="152008"/>
                  </a:moveTo>
                  <a:cubicBezTo>
                    <a:pt x="252520" y="107639"/>
                    <a:pt x="225391" y="53902"/>
                    <a:pt x="197221" y="-421"/>
                  </a:cubicBezTo>
                  <a:lnTo>
                    <a:pt x="161310" y="120585"/>
                  </a:lnTo>
                  <a:lnTo>
                    <a:pt x="13370" y="72573"/>
                  </a:lnTo>
                  <a:lnTo>
                    <a:pt x="-227" y="146153"/>
                  </a:lnTo>
                  <a:cubicBezTo>
                    <a:pt x="18191" y="171713"/>
                    <a:pt x="38762" y="195655"/>
                    <a:pt x="61252" y="217716"/>
                  </a:cubicBezTo>
                  <a:cubicBezTo>
                    <a:pt x="68493" y="224612"/>
                    <a:pt x="75350" y="231618"/>
                    <a:pt x="81810" y="238729"/>
                  </a:cubicBezTo>
                  <a:lnTo>
                    <a:pt x="211924" y="251090"/>
                  </a:lnTo>
                  <a:close/>
                </a:path>
              </a:pathLst>
            </a:custGeom>
            <a:solidFill>
              <a:srgbClr val="F2B602"/>
            </a:solidFill>
            <a:ln w="6499" cap="flat">
              <a:noFill/>
              <a:prstDash val="solid"/>
              <a:miter/>
            </a:ln>
          </p:spPr>
          <p:txBody>
            <a:bodyPr rtlCol="0" anchor="ctr"/>
            <a:lstStyle/>
            <a:p>
              <a:endParaRPr lang="fr-FR"/>
            </a:p>
          </p:txBody>
        </p:sp>
        <p:sp>
          <p:nvSpPr>
            <p:cNvPr id="248" name="Gang">
              <a:extLst>
                <a:ext uri="{FF2B5EF4-FFF2-40B4-BE49-F238E27FC236}">
                  <a16:creationId xmlns:a16="http://schemas.microsoft.com/office/drawing/2014/main" id="{C5FED5B5-50BD-48EB-A005-3843A5548937}"/>
                </a:ext>
              </a:extLst>
            </p:cNvPr>
            <p:cNvSpPr/>
            <p:nvPr/>
          </p:nvSpPr>
          <p:spPr>
            <a:xfrm>
              <a:off x="5440490" y="4979738"/>
              <a:ext cx="217030" cy="254112"/>
            </a:xfrm>
            <a:custGeom>
              <a:avLst/>
              <a:gdLst>
                <a:gd name="connsiteX0" fmla="*/ 216803 w 217030"/>
                <a:gd name="connsiteY0" fmla="*/ 160205 h 254112"/>
                <a:gd name="connsiteX1" fmla="*/ 169181 w 217030"/>
                <a:gd name="connsiteY1" fmla="*/ -421 h 254112"/>
                <a:gd name="connsiteX2" fmla="*/ 114859 w 217030"/>
                <a:gd name="connsiteY2" fmla="*/ 115706 h 254112"/>
                <a:gd name="connsiteX3" fmla="*/ -227 w 217030"/>
                <a:gd name="connsiteY3" fmla="*/ 95668 h 254112"/>
                <a:gd name="connsiteX4" fmla="*/ 34318 w 217030"/>
                <a:gd name="connsiteY4" fmla="*/ 219797 h 254112"/>
                <a:gd name="connsiteX5" fmla="*/ 159878 w 217030"/>
                <a:gd name="connsiteY5" fmla="*/ 253692 h 254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7030" h="254112">
                  <a:moveTo>
                    <a:pt x="216803" y="160205"/>
                  </a:moveTo>
                  <a:cubicBezTo>
                    <a:pt x="205860" y="105323"/>
                    <a:pt x="189922" y="51560"/>
                    <a:pt x="169181" y="-421"/>
                  </a:cubicBezTo>
                  <a:lnTo>
                    <a:pt x="114859" y="115706"/>
                  </a:lnTo>
                  <a:lnTo>
                    <a:pt x="-227" y="95668"/>
                  </a:lnTo>
                  <a:cubicBezTo>
                    <a:pt x="19615" y="134260"/>
                    <a:pt x="31371" y="176501"/>
                    <a:pt x="34318" y="219797"/>
                  </a:cubicBezTo>
                  <a:lnTo>
                    <a:pt x="159878" y="253692"/>
                  </a:lnTo>
                  <a:close/>
                </a:path>
              </a:pathLst>
            </a:custGeom>
            <a:solidFill>
              <a:srgbClr val="F2B602"/>
            </a:solidFill>
            <a:ln w="6499" cap="flat">
              <a:noFill/>
              <a:prstDash val="solid"/>
              <a:miter/>
            </a:ln>
          </p:spPr>
          <p:txBody>
            <a:bodyPr rtlCol="0" anchor="ctr"/>
            <a:lstStyle/>
            <a:p>
              <a:endParaRPr lang="fr-FR"/>
            </a:p>
          </p:txBody>
        </p:sp>
        <p:sp>
          <p:nvSpPr>
            <p:cNvPr id="249" name="Gang">
              <a:extLst>
                <a:ext uri="{FF2B5EF4-FFF2-40B4-BE49-F238E27FC236}">
                  <a16:creationId xmlns:a16="http://schemas.microsoft.com/office/drawing/2014/main" id="{2646103D-0D59-478E-8310-35564990B92C}"/>
                </a:ext>
              </a:extLst>
            </p:cNvPr>
            <p:cNvSpPr/>
            <p:nvPr/>
          </p:nvSpPr>
          <p:spPr>
            <a:xfrm>
              <a:off x="4481419" y="4381244"/>
              <a:ext cx="894558" cy="1267215"/>
            </a:xfrm>
            <a:custGeom>
              <a:avLst/>
              <a:gdLst>
                <a:gd name="connsiteX0" fmla="*/ 634404 w 894558"/>
                <a:gd name="connsiteY0" fmla="*/ 11974 h 1267215"/>
                <a:gd name="connsiteX1" fmla="*/ 210948 w 894558"/>
                <a:gd name="connsiteY1" fmla="*/ 20432 h 1267215"/>
                <a:gd name="connsiteX2" fmla="*/ 254536 w 894558"/>
                <a:gd name="connsiteY2" fmla="*/ 75275 h 1267215"/>
                <a:gd name="connsiteX3" fmla="*/ 96838 w 894558"/>
                <a:gd name="connsiteY3" fmla="*/ 203892 h 1267215"/>
                <a:gd name="connsiteX4" fmla="*/ -227 w 894558"/>
                <a:gd name="connsiteY4" fmla="*/ 493592 h 1267215"/>
                <a:gd name="connsiteX5" fmla="*/ 36660 w 894558"/>
                <a:gd name="connsiteY5" fmla="*/ 736320 h 1267215"/>
                <a:gd name="connsiteX6" fmla="*/ 56567 w 894558"/>
                <a:gd name="connsiteY6" fmla="*/ 1045405 h 1267215"/>
                <a:gd name="connsiteX7" fmla="*/ 22413 w 894558"/>
                <a:gd name="connsiteY7" fmla="*/ 1079105 h 1267215"/>
                <a:gd name="connsiteX8" fmla="*/ 85388 w 894558"/>
                <a:gd name="connsiteY8" fmla="*/ 1139478 h 1267215"/>
                <a:gd name="connsiteX9" fmla="*/ 293570 w 894558"/>
                <a:gd name="connsiteY9" fmla="*/ 1266795 h 1267215"/>
                <a:gd name="connsiteX10" fmla="*/ 270996 w 894558"/>
                <a:gd name="connsiteY10" fmla="*/ 1214749 h 1267215"/>
                <a:gd name="connsiteX11" fmla="*/ 294026 w 894558"/>
                <a:gd name="connsiteY11" fmla="*/ 104225 h 1267215"/>
                <a:gd name="connsiteX12" fmla="*/ 340346 w 894558"/>
                <a:gd name="connsiteY12" fmla="*/ 93946 h 1267215"/>
                <a:gd name="connsiteX13" fmla="*/ 524067 w 894558"/>
                <a:gd name="connsiteY13" fmla="*/ 104030 h 1267215"/>
                <a:gd name="connsiteX14" fmla="*/ 524067 w 894558"/>
                <a:gd name="connsiteY14" fmla="*/ 104030 h 1267215"/>
                <a:gd name="connsiteX15" fmla="*/ 616904 w 894558"/>
                <a:gd name="connsiteY15" fmla="*/ 411945 h 1267215"/>
                <a:gd name="connsiteX16" fmla="*/ 684368 w 894558"/>
                <a:gd name="connsiteY16" fmla="*/ 1207723 h 1267215"/>
                <a:gd name="connsiteX17" fmla="*/ 875571 w 894558"/>
                <a:gd name="connsiteY17" fmla="*/ 1069932 h 1267215"/>
                <a:gd name="connsiteX18" fmla="*/ 839008 w 894558"/>
                <a:gd name="connsiteY18" fmla="*/ 864677 h 1267215"/>
                <a:gd name="connsiteX19" fmla="*/ 892420 w 894558"/>
                <a:gd name="connsiteY19" fmla="*/ 464316 h 1267215"/>
                <a:gd name="connsiteX20" fmla="*/ 729387 w 894558"/>
                <a:gd name="connsiteY20" fmla="*/ 104030 h 1267215"/>
                <a:gd name="connsiteX21" fmla="*/ 598102 w 894558"/>
                <a:gd name="connsiteY21" fmla="*/ 68899 h 1267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894558" h="1267215">
                  <a:moveTo>
                    <a:pt x="634404" y="11974"/>
                  </a:moveTo>
                  <a:cubicBezTo>
                    <a:pt x="586067" y="-2794"/>
                    <a:pt x="283096" y="-9104"/>
                    <a:pt x="210948" y="20432"/>
                  </a:cubicBezTo>
                  <a:lnTo>
                    <a:pt x="254536" y="75275"/>
                  </a:lnTo>
                  <a:cubicBezTo>
                    <a:pt x="254536" y="75275"/>
                    <a:pt x="113688" y="83732"/>
                    <a:pt x="96838" y="203892"/>
                  </a:cubicBezTo>
                  <a:cubicBezTo>
                    <a:pt x="79988" y="324053"/>
                    <a:pt x="-227" y="493592"/>
                    <a:pt x="-227" y="493592"/>
                  </a:cubicBezTo>
                  <a:cubicBezTo>
                    <a:pt x="-227" y="493592"/>
                    <a:pt x="8230" y="631773"/>
                    <a:pt x="36660" y="736320"/>
                  </a:cubicBezTo>
                  <a:cubicBezTo>
                    <a:pt x="65090" y="840866"/>
                    <a:pt x="56567" y="1045405"/>
                    <a:pt x="56567" y="1045405"/>
                  </a:cubicBezTo>
                  <a:lnTo>
                    <a:pt x="22413" y="1079105"/>
                  </a:lnTo>
                  <a:cubicBezTo>
                    <a:pt x="43166" y="1091075"/>
                    <a:pt x="60080" y="1100704"/>
                    <a:pt x="85388" y="1139478"/>
                  </a:cubicBezTo>
                  <a:cubicBezTo>
                    <a:pt x="110695" y="1178252"/>
                    <a:pt x="179655" y="1245716"/>
                    <a:pt x="293570" y="1266795"/>
                  </a:cubicBezTo>
                  <a:cubicBezTo>
                    <a:pt x="293570" y="1266795"/>
                    <a:pt x="272427" y="1237323"/>
                    <a:pt x="270996" y="1214749"/>
                  </a:cubicBezTo>
                  <a:cubicBezTo>
                    <a:pt x="269564" y="1192174"/>
                    <a:pt x="294026" y="104225"/>
                    <a:pt x="294026" y="104225"/>
                  </a:cubicBezTo>
                  <a:lnTo>
                    <a:pt x="340346" y="93946"/>
                  </a:lnTo>
                  <a:lnTo>
                    <a:pt x="524067" y="104030"/>
                  </a:lnTo>
                  <a:lnTo>
                    <a:pt x="524067" y="104030"/>
                  </a:lnTo>
                  <a:cubicBezTo>
                    <a:pt x="557832" y="134932"/>
                    <a:pt x="594134" y="234990"/>
                    <a:pt x="616904" y="411945"/>
                  </a:cubicBezTo>
                  <a:cubicBezTo>
                    <a:pt x="639674" y="588900"/>
                    <a:pt x="611244" y="1116318"/>
                    <a:pt x="684368" y="1207723"/>
                  </a:cubicBezTo>
                  <a:cubicBezTo>
                    <a:pt x="758500" y="1178278"/>
                    <a:pt x="824188" y="1130942"/>
                    <a:pt x="875571" y="1069932"/>
                  </a:cubicBezTo>
                  <a:cubicBezTo>
                    <a:pt x="854492" y="1024912"/>
                    <a:pt x="822159" y="947625"/>
                    <a:pt x="839008" y="864677"/>
                  </a:cubicBezTo>
                  <a:cubicBezTo>
                    <a:pt x="855858" y="781729"/>
                    <a:pt x="904521" y="575368"/>
                    <a:pt x="892420" y="464316"/>
                  </a:cubicBezTo>
                  <a:cubicBezTo>
                    <a:pt x="863079" y="194004"/>
                    <a:pt x="729387" y="104030"/>
                    <a:pt x="729387" y="104030"/>
                  </a:cubicBezTo>
                  <a:lnTo>
                    <a:pt x="598102" y="68899"/>
                  </a:lnTo>
                  <a:close/>
                </a:path>
              </a:pathLst>
            </a:custGeom>
            <a:solidFill>
              <a:srgbClr val="C90630"/>
            </a:solidFill>
            <a:ln w="6499" cap="flat">
              <a:noFill/>
              <a:prstDash val="solid"/>
              <a:miter/>
            </a:ln>
          </p:spPr>
          <p:txBody>
            <a:bodyPr rtlCol="0" anchor="ctr"/>
            <a:lstStyle/>
            <a:p>
              <a:endParaRPr lang="fr-FR"/>
            </a:p>
          </p:txBody>
        </p:sp>
        <p:sp>
          <p:nvSpPr>
            <p:cNvPr id="250" name="Gang">
              <a:extLst>
                <a:ext uri="{FF2B5EF4-FFF2-40B4-BE49-F238E27FC236}">
                  <a16:creationId xmlns:a16="http://schemas.microsoft.com/office/drawing/2014/main" id="{31850F9A-4E83-4057-9049-EBAFDC15DDB8}"/>
                </a:ext>
              </a:extLst>
            </p:cNvPr>
            <p:cNvSpPr/>
            <p:nvPr/>
          </p:nvSpPr>
          <p:spPr>
            <a:xfrm>
              <a:off x="5380507" y="4903816"/>
              <a:ext cx="229391" cy="192048"/>
            </a:xfrm>
            <a:custGeom>
              <a:avLst/>
              <a:gdLst>
                <a:gd name="connsiteX0" fmla="*/ 229164 w 229391"/>
                <a:gd name="connsiteY0" fmla="*/ 75501 h 192048"/>
                <a:gd name="connsiteX1" fmla="*/ 197351 w 229391"/>
                <a:gd name="connsiteY1" fmla="*/ 5760 h 192048"/>
                <a:gd name="connsiteX2" fmla="*/ 194099 w 229391"/>
                <a:gd name="connsiteY2" fmla="*/ -421 h 192048"/>
                <a:gd name="connsiteX3" fmla="*/ 129887 w 229391"/>
                <a:gd name="connsiteY3" fmla="*/ 98856 h 192048"/>
                <a:gd name="connsiteX4" fmla="*/ -227 w 229391"/>
                <a:gd name="connsiteY4" fmla="*/ 86496 h 192048"/>
                <a:gd name="connsiteX5" fmla="*/ 59560 w 229391"/>
                <a:gd name="connsiteY5" fmla="*/ 171655 h 192048"/>
                <a:gd name="connsiteX6" fmla="*/ 174842 w 229391"/>
                <a:gd name="connsiteY6" fmla="*/ 191628 h 192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9391" h="192048">
                  <a:moveTo>
                    <a:pt x="229164" y="75501"/>
                  </a:moveTo>
                  <a:cubicBezTo>
                    <a:pt x="219789" y="51709"/>
                    <a:pt x="209172" y="28432"/>
                    <a:pt x="197351" y="5760"/>
                  </a:cubicBezTo>
                  <a:cubicBezTo>
                    <a:pt x="196310" y="3743"/>
                    <a:pt x="195204" y="1596"/>
                    <a:pt x="194099" y="-421"/>
                  </a:cubicBezTo>
                  <a:lnTo>
                    <a:pt x="129887" y="98856"/>
                  </a:lnTo>
                  <a:lnTo>
                    <a:pt x="-227" y="86496"/>
                  </a:lnTo>
                  <a:cubicBezTo>
                    <a:pt x="23512" y="112004"/>
                    <a:pt x="43628" y="140662"/>
                    <a:pt x="59560" y="171655"/>
                  </a:cubicBezTo>
                  <a:lnTo>
                    <a:pt x="174842" y="191628"/>
                  </a:lnTo>
                  <a:close/>
                </a:path>
              </a:pathLst>
            </a:custGeom>
            <a:solidFill>
              <a:srgbClr val="C90630"/>
            </a:solidFill>
            <a:ln w="6499" cap="flat">
              <a:noFill/>
              <a:prstDash val="solid"/>
              <a:miter/>
            </a:ln>
          </p:spPr>
          <p:txBody>
            <a:bodyPr rtlCol="0" anchor="ctr"/>
            <a:lstStyle/>
            <a:p>
              <a:endParaRPr lang="fr-FR"/>
            </a:p>
          </p:txBody>
        </p:sp>
        <p:sp>
          <p:nvSpPr>
            <p:cNvPr id="251" name="Gang">
              <a:extLst>
                <a:ext uri="{FF2B5EF4-FFF2-40B4-BE49-F238E27FC236}">
                  <a16:creationId xmlns:a16="http://schemas.microsoft.com/office/drawing/2014/main" id="{947B78FE-153A-45FB-A798-AA4B0EC92B1F}"/>
                </a:ext>
              </a:extLst>
            </p:cNvPr>
            <p:cNvSpPr/>
            <p:nvPr/>
          </p:nvSpPr>
          <p:spPr>
            <a:xfrm>
              <a:off x="5340765" y="4700115"/>
              <a:ext cx="33120" cy="146137"/>
            </a:xfrm>
            <a:custGeom>
              <a:avLst/>
              <a:gdLst>
                <a:gd name="connsiteX0" fmla="*/ 416 w 33120"/>
                <a:gd name="connsiteY0" fmla="*/ 9931 h 146137"/>
                <a:gd name="connsiteX1" fmla="*/ 18112 w 33120"/>
                <a:gd name="connsiteY1" fmla="*/ 75639 h 146137"/>
                <a:gd name="connsiteX2" fmla="*/ 29106 w 33120"/>
                <a:gd name="connsiteY2" fmla="*/ 143493 h 146137"/>
                <a:gd name="connsiteX3" fmla="*/ 32880 w 33120"/>
                <a:gd name="connsiteY3" fmla="*/ 143038 h 146137"/>
                <a:gd name="connsiteX4" fmla="*/ 27870 w 33120"/>
                <a:gd name="connsiteY4" fmla="*/ 73882 h 146137"/>
                <a:gd name="connsiteX5" fmla="*/ 12582 w 33120"/>
                <a:gd name="connsiteY5" fmla="*/ 5637 h 146137"/>
                <a:gd name="connsiteX6" fmla="*/ 416 w 33120"/>
                <a:gd name="connsiteY6" fmla="*/ 9931 h 146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120" h="146137">
                  <a:moveTo>
                    <a:pt x="416" y="9931"/>
                  </a:moveTo>
                  <a:cubicBezTo>
                    <a:pt x="7696" y="31439"/>
                    <a:pt x="13610" y="53383"/>
                    <a:pt x="18112" y="75639"/>
                  </a:cubicBezTo>
                  <a:cubicBezTo>
                    <a:pt x="22796" y="98018"/>
                    <a:pt x="25723" y="120658"/>
                    <a:pt x="29106" y="143493"/>
                  </a:cubicBezTo>
                  <a:cubicBezTo>
                    <a:pt x="29627" y="146746"/>
                    <a:pt x="33140" y="146291"/>
                    <a:pt x="32880" y="143038"/>
                  </a:cubicBezTo>
                  <a:cubicBezTo>
                    <a:pt x="31318" y="120138"/>
                    <a:pt x="30733" y="96978"/>
                    <a:pt x="27870" y="73882"/>
                  </a:cubicBezTo>
                  <a:cubicBezTo>
                    <a:pt x="25288" y="50644"/>
                    <a:pt x="20161" y="27757"/>
                    <a:pt x="12582" y="5637"/>
                  </a:cubicBezTo>
                  <a:cubicBezTo>
                    <a:pt x="8743" y="-5032"/>
                    <a:pt x="-3097" y="-348"/>
                    <a:pt x="416" y="9931"/>
                  </a:cubicBezTo>
                  <a:close/>
                </a:path>
              </a:pathLst>
            </a:custGeom>
            <a:solidFill>
              <a:srgbClr val="AF0935"/>
            </a:solidFill>
            <a:ln w="6499" cap="flat">
              <a:noFill/>
              <a:prstDash val="solid"/>
              <a:miter/>
            </a:ln>
          </p:spPr>
          <p:txBody>
            <a:bodyPr rtlCol="0" anchor="ctr"/>
            <a:lstStyle/>
            <a:p>
              <a:endParaRPr lang="fr-FR"/>
            </a:p>
          </p:txBody>
        </p:sp>
        <p:sp>
          <p:nvSpPr>
            <p:cNvPr id="252" name="Gang">
              <a:extLst>
                <a:ext uri="{FF2B5EF4-FFF2-40B4-BE49-F238E27FC236}">
                  <a16:creationId xmlns:a16="http://schemas.microsoft.com/office/drawing/2014/main" id="{A8B22A07-2B52-4CE9-8427-A85D910D2183}"/>
                </a:ext>
              </a:extLst>
            </p:cNvPr>
            <p:cNvSpPr/>
            <p:nvPr/>
          </p:nvSpPr>
          <p:spPr>
            <a:xfrm>
              <a:off x="4472441" y="5624145"/>
              <a:ext cx="233567" cy="155404"/>
            </a:xfrm>
            <a:custGeom>
              <a:avLst/>
              <a:gdLst>
                <a:gd name="connsiteX0" fmla="*/ -227 w 233567"/>
                <a:gd name="connsiteY0" fmla="*/ 51152 h 155404"/>
                <a:gd name="connsiteX1" fmla="*/ 48175 w 233567"/>
                <a:gd name="connsiteY1" fmla="*/ 120243 h 155404"/>
                <a:gd name="connsiteX2" fmla="*/ 141727 w 233567"/>
                <a:gd name="connsiteY2" fmla="*/ 149259 h 155404"/>
                <a:gd name="connsiteX3" fmla="*/ 127805 w 233567"/>
                <a:gd name="connsiteY3" fmla="*/ 100010 h 155404"/>
                <a:gd name="connsiteX4" fmla="*/ 207565 w 233567"/>
                <a:gd name="connsiteY4" fmla="*/ 128635 h 155404"/>
                <a:gd name="connsiteX5" fmla="*/ 148623 w 233567"/>
                <a:gd name="connsiteY5" fmla="*/ 71775 h 155404"/>
                <a:gd name="connsiteX6" fmla="*/ 233197 w 233567"/>
                <a:gd name="connsiteY6" fmla="*/ 94415 h 155404"/>
                <a:gd name="connsiteX7" fmla="*/ 152396 w 233567"/>
                <a:gd name="connsiteY7" fmla="*/ 35864 h 155404"/>
                <a:gd name="connsiteX8" fmla="*/ 229164 w 233567"/>
                <a:gd name="connsiteY8" fmla="*/ 41979 h 155404"/>
                <a:gd name="connsiteX9" fmla="*/ 125918 w 233567"/>
                <a:gd name="connsiteY9" fmla="*/ -178 h 155404"/>
                <a:gd name="connsiteX10" fmla="*/ -227 w 233567"/>
                <a:gd name="connsiteY10" fmla="*/ 51152 h 155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3567" h="155404">
                  <a:moveTo>
                    <a:pt x="-227" y="51152"/>
                  </a:moveTo>
                  <a:cubicBezTo>
                    <a:pt x="4132" y="95716"/>
                    <a:pt x="10833" y="124667"/>
                    <a:pt x="48175" y="120243"/>
                  </a:cubicBezTo>
                  <a:cubicBezTo>
                    <a:pt x="85518" y="115819"/>
                    <a:pt x="114013" y="131238"/>
                    <a:pt x="141727" y="149259"/>
                  </a:cubicBezTo>
                  <a:cubicBezTo>
                    <a:pt x="169441" y="167279"/>
                    <a:pt x="171198" y="140541"/>
                    <a:pt x="127805" y="100010"/>
                  </a:cubicBezTo>
                  <a:cubicBezTo>
                    <a:pt x="151681" y="107622"/>
                    <a:pt x="200929" y="137678"/>
                    <a:pt x="207565" y="128635"/>
                  </a:cubicBezTo>
                  <a:cubicBezTo>
                    <a:pt x="214201" y="119593"/>
                    <a:pt x="180111" y="89601"/>
                    <a:pt x="148623" y="71775"/>
                  </a:cubicBezTo>
                  <a:cubicBezTo>
                    <a:pt x="175492" y="79582"/>
                    <a:pt x="230010" y="105670"/>
                    <a:pt x="233197" y="94415"/>
                  </a:cubicBezTo>
                  <a:cubicBezTo>
                    <a:pt x="236385" y="83160"/>
                    <a:pt x="185315" y="52649"/>
                    <a:pt x="152396" y="35864"/>
                  </a:cubicBezTo>
                  <a:cubicBezTo>
                    <a:pt x="175687" y="39052"/>
                    <a:pt x="225456" y="53625"/>
                    <a:pt x="229164" y="41979"/>
                  </a:cubicBezTo>
                  <a:cubicBezTo>
                    <a:pt x="232872" y="30334"/>
                    <a:pt x="182648" y="4181"/>
                    <a:pt x="125918" y="-178"/>
                  </a:cubicBezTo>
                  <a:cubicBezTo>
                    <a:pt x="69189" y="-4536"/>
                    <a:pt x="-227" y="51152"/>
                    <a:pt x="-227" y="51152"/>
                  </a:cubicBezTo>
                  <a:close/>
                </a:path>
              </a:pathLst>
            </a:custGeom>
            <a:solidFill>
              <a:srgbClr val="D19D82"/>
            </a:solidFill>
            <a:ln w="6499" cap="flat">
              <a:noFill/>
              <a:prstDash val="solid"/>
              <a:miter/>
            </a:ln>
          </p:spPr>
          <p:txBody>
            <a:bodyPr rtlCol="0" anchor="ctr"/>
            <a:lstStyle/>
            <a:p>
              <a:endParaRPr lang="fr-FR"/>
            </a:p>
          </p:txBody>
        </p:sp>
        <p:sp>
          <p:nvSpPr>
            <p:cNvPr id="253" name="Gang">
              <a:extLst>
                <a:ext uri="{FF2B5EF4-FFF2-40B4-BE49-F238E27FC236}">
                  <a16:creationId xmlns:a16="http://schemas.microsoft.com/office/drawing/2014/main" id="{830F2E7E-FEF0-4489-A75D-877DEC545BB0}"/>
                </a:ext>
              </a:extLst>
            </p:cNvPr>
            <p:cNvSpPr/>
            <p:nvPr/>
          </p:nvSpPr>
          <p:spPr>
            <a:xfrm>
              <a:off x="4526243" y="5589756"/>
              <a:ext cx="58079" cy="63386"/>
            </a:xfrm>
            <a:custGeom>
              <a:avLst/>
              <a:gdLst>
                <a:gd name="connsiteX0" fmla="*/ -227 w 58079"/>
                <a:gd name="connsiteY0" fmla="*/ 52167 h 63386"/>
                <a:gd name="connsiteX1" fmla="*/ 53575 w 58079"/>
                <a:gd name="connsiteY1" fmla="*/ -269 h 63386"/>
                <a:gd name="connsiteX2" fmla="*/ 31781 w 58079"/>
                <a:gd name="connsiteY2" fmla="*/ 62966 h 63386"/>
              </a:gdLst>
              <a:ahLst/>
              <a:cxnLst>
                <a:cxn ang="0">
                  <a:pos x="connsiteX0" y="connsiteY0"/>
                </a:cxn>
                <a:cxn ang="0">
                  <a:pos x="connsiteX1" y="connsiteY1"/>
                </a:cxn>
                <a:cxn ang="0">
                  <a:pos x="connsiteX2" y="connsiteY2"/>
                </a:cxn>
              </a:cxnLst>
              <a:rect l="l" t="t" r="r" b="b"/>
              <a:pathLst>
                <a:path w="58079" h="63386">
                  <a:moveTo>
                    <a:pt x="-227" y="52167"/>
                  </a:moveTo>
                  <a:cubicBezTo>
                    <a:pt x="6604" y="23997"/>
                    <a:pt x="43947" y="-2676"/>
                    <a:pt x="53575" y="-269"/>
                  </a:cubicBezTo>
                  <a:cubicBezTo>
                    <a:pt x="70490" y="3959"/>
                    <a:pt x="31781" y="62966"/>
                    <a:pt x="31781" y="62966"/>
                  </a:cubicBezTo>
                  <a:close/>
                </a:path>
              </a:pathLst>
            </a:custGeom>
            <a:solidFill>
              <a:srgbClr val="D19D82"/>
            </a:solidFill>
            <a:ln w="6499" cap="flat">
              <a:noFill/>
              <a:prstDash val="solid"/>
              <a:miter/>
            </a:ln>
          </p:spPr>
          <p:txBody>
            <a:bodyPr rtlCol="0" anchor="ctr"/>
            <a:lstStyle/>
            <a:p>
              <a:endParaRPr lang="fr-FR"/>
            </a:p>
          </p:txBody>
        </p:sp>
        <p:sp>
          <p:nvSpPr>
            <p:cNvPr id="254" name="Gang">
              <a:extLst>
                <a:ext uri="{FF2B5EF4-FFF2-40B4-BE49-F238E27FC236}">
                  <a16:creationId xmlns:a16="http://schemas.microsoft.com/office/drawing/2014/main" id="{CABA777B-3AA6-442A-85FD-442C1476AA1A}"/>
                </a:ext>
              </a:extLst>
            </p:cNvPr>
            <p:cNvSpPr/>
            <p:nvPr/>
          </p:nvSpPr>
          <p:spPr>
            <a:xfrm>
              <a:off x="4430024" y="5617817"/>
              <a:ext cx="108775" cy="97065"/>
            </a:xfrm>
            <a:custGeom>
              <a:avLst/>
              <a:gdLst>
                <a:gd name="connsiteX0" fmla="*/ 63008 w 108775"/>
                <a:gd name="connsiteY0" fmla="*/ -421 h 97065"/>
                <a:gd name="connsiteX1" fmla="*/ 108548 w 108775"/>
                <a:gd name="connsiteY1" fmla="*/ 31587 h 97065"/>
                <a:gd name="connsiteX2" fmla="*/ 41995 w 108775"/>
                <a:gd name="connsiteY2" fmla="*/ 96645 h 97065"/>
                <a:gd name="connsiteX3" fmla="*/ -227 w 108775"/>
                <a:gd name="connsiteY3" fmla="*/ 59952 h 97065"/>
              </a:gdLst>
              <a:ahLst/>
              <a:cxnLst>
                <a:cxn ang="0">
                  <a:pos x="connsiteX0" y="connsiteY0"/>
                </a:cxn>
                <a:cxn ang="0">
                  <a:pos x="connsiteX1" y="connsiteY1"/>
                </a:cxn>
                <a:cxn ang="0">
                  <a:pos x="connsiteX2" y="connsiteY2"/>
                </a:cxn>
                <a:cxn ang="0">
                  <a:pos x="connsiteX3" y="connsiteY3"/>
                </a:cxn>
              </a:cxnLst>
              <a:rect l="l" t="t" r="r" b="b"/>
              <a:pathLst>
                <a:path w="108775" h="97065">
                  <a:moveTo>
                    <a:pt x="63008" y="-421"/>
                  </a:moveTo>
                  <a:lnTo>
                    <a:pt x="108548" y="31587"/>
                  </a:lnTo>
                  <a:cubicBezTo>
                    <a:pt x="108548" y="31587"/>
                    <a:pt x="109069" y="84804"/>
                    <a:pt x="41995" y="96645"/>
                  </a:cubicBezTo>
                  <a:lnTo>
                    <a:pt x="-227" y="59952"/>
                  </a:lnTo>
                  <a:close/>
                </a:path>
              </a:pathLst>
            </a:custGeom>
            <a:solidFill>
              <a:srgbClr val="AF0935"/>
            </a:solidFill>
            <a:ln w="6499" cap="flat">
              <a:noFill/>
              <a:prstDash val="solid"/>
              <a:miter/>
            </a:ln>
          </p:spPr>
          <p:txBody>
            <a:bodyPr rtlCol="0" anchor="ctr"/>
            <a:lstStyle/>
            <a:p>
              <a:endParaRPr lang="fr-FR"/>
            </a:p>
          </p:txBody>
        </p:sp>
        <p:sp>
          <p:nvSpPr>
            <p:cNvPr id="255" name="Gang">
              <a:extLst>
                <a:ext uri="{FF2B5EF4-FFF2-40B4-BE49-F238E27FC236}">
                  <a16:creationId xmlns:a16="http://schemas.microsoft.com/office/drawing/2014/main" id="{73C2B1E6-D6B2-4E18-BAFB-A9DA77E3D855}"/>
                </a:ext>
              </a:extLst>
            </p:cNvPr>
            <p:cNvSpPr/>
            <p:nvPr/>
          </p:nvSpPr>
          <p:spPr>
            <a:xfrm>
              <a:off x="4342197" y="4445533"/>
              <a:ext cx="435751" cy="453794"/>
            </a:xfrm>
            <a:custGeom>
              <a:avLst/>
              <a:gdLst>
                <a:gd name="connsiteX0" fmla="*/ 35750 w 435751"/>
                <a:gd name="connsiteY0" fmla="*/ 427741 h 453794"/>
                <a:gd name="connsiteX1" fmla="*/ -227 w 435751"/>
                <a:gd name="connsiteY1" fmla="*/ 306800 h 453794"/>
                <a:gd name="connsiteX2" fmla="*/ 150445 w 435751"/>
                <a:gd name="connsiteY2" fmla="*/ 74221 h 453794"/>
                <a:gd name="connsiteX3" fmla="*/ 357456 w 435751"/>
                <a:gd name="connsiteY3" fmla="*/ 511 h 453794"/>
                <a:gd name="connsiteX4" fmla="*/ 435525 w 435751"/>
                <a:gd name="connsiteY4" fmla="*/ 1748 h 453794"/>
                <a:gd name="connsiteX5" fmla="*/ 197351 w 435751"/>
                <a:gd name="connsiteY5" fmla="*/ 453373 h 453794"/>
                <a:gd name="connsiteX6" fmla="*/ 183754 w 435751"/>
                <a:gd name="connsiteY6" fmla="*/ 379729 h 453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5751" h="453794">
                  <a:moveTo>
                    <a:pt x="35750" y="427741"/>
                  </a:moveTo>
                  <a:lnTo>
                    <a:pt x="-227" y="306800"/>
                  </a:lnTo>
                  <a:cubicBezTo>
                    <a:pt x="61707" y="187225"/>
                    <a:pt x="109199" y="103822"/>
                    <a:pt x="150445" y="74221"/>
                  </a:cubicBezTo>
                  <a:cubicBezTo>
                    <a:pt x="194879" y="42343"/>
                    <a:pt x="272167" y="4285"/>
                    <a:pt x="357456" y="511"/>
                  </a:cubicBezTo>
                  <a:cubicBezTo>
                    <a:pt x="419260" y="-2156"/>
                    <a:pt x="435525" y="1748"/>
                    <a:pt x="435525" y="1748"/>
                  </a:cubicBezTo>
                  <a:cubicBezTo>
                    <a:pt x="435525" y="1748"/>
                    <a:pt x="320569" y="286177"/>
                    <a:pt x="197351" y="453373"/>
                  </a:cubicBezTo>
                  <a:lnTo>
                    <a:pt x="183754" y="379729"/>
                  </a:lnTo>
                  <a:close/>
                </a:path>
              </a:pathLst>
            </a:custGeom>
            <a:solidFill>
              <a:srgbClr val="C90630"/>
            </a:solidFill>
            <a:ln w="6499" cap="flat">
              <a:noFill/>
              <a:prstDash val="solid"/>
              <a:miter/>
            </a:ln>
          </p:spPr>
          <p:txBody>
            <a:bodyPr rtlCol="0" anchor="ctr"/>
            <a:lstStyle/>
            <a:p>
              <a:endParaRPr lang="fr-FR"/>
            </a:p>
          </p:txBody>
        </p:sp>
        <p:sp>
          <p:nvSpPr>
            <p:cNvPr id="256" name="Gang">
              <a:extLst>
                <a:ext uri="{FF2B5EF4-FFF2-40B4-BE49-F238E27FC236}">
                  <a16:creationId xmlns:a16="http://schemas.microsoft.com/office/drawing/2014/main" id="{8F7611B1-D714-4C8E-A29F-7512F12F8A3C}"/>
                </a:ext>
              </a:extLst>
            </p:cNvPr>
            <p:cNvSpPr/>
            <p:nvPr/>
          </p:nvSpPr>
          <p:spPr>
            <a:xfrm>
              <a:off x="4166984" y="5141535"/>
              <a:ext cx="334745" cy="536200"/>
            </a:xfrm>
            <a:custGeom>
              <a:avLst/>
              <a:gdLst>
                <a:gd name="connsiteX0" fmla="*/ 70699 w 334745"/>
                <a:gd name="connsiteY0" fmla="*/ 93066 h 536200"/>
                <a:gd name="connsiteX1" fmla="*/ 196194 w 334745"/>
                <a:gd name="connsiteY1" fmla="*/ 59236 h 536200"/>
                <a:gd name="connsiteX2" fmla="*/ 277320 w 334745"/>
                <a:gd name="connsiteY2" fmla="*/ 305217 h 536200"/>
                <a:gd name="connsiteX3" fmla="*/ 263008 w 334745"/>
                <a:gd name="connsiteY3" fmla="*/ 535779 h 536200"/>
                <a:gd name="connsiteX4" fmla="*/ 13709 w 334745"/>
                <a:gd name="connsiteY4" fmla="*/ -421 h 5362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45" h="536200">
                  <a:moveTo>
                    <a:pt x="70699" y="93066"/>
                  </a:moveTo>
                  <a:lnTo>
                    <a:pt x="196194" y="59236"/>
                  </a:lnTo>
                  <a:cubicBezTo>
                    <a:pt x="190729" y="141924"/>
                    <a:pt x="218119" y="227149"/>
                    <a:pt x="277320" y="305217"/>
                  </a:cubicBezTo>
                  <a:cubicBezTo>
                    <a:pt x="395464" y="461354"/>
                    <a:pt x="299830" y="513400"/>
                    <a:pt x="263008" y="535779"/>
                  </a:cubicBezTo>
                  <a:cubicBezTo>
                    <a:pt x="-1449" y="425182"/>
                    <a:pt x="-23243" y="188570"/>
                    <a:pt x="13709" y="-421"/>
                  </a:cubicBezTo>
                  <a:close/>
                </a:path>
              </a:pathLst>
            </a:custGeom>
            <a:solidFill>
              <a:srgbClr val="C90630"/>
            </a:solidFill>
            <a:ln w="6499" cap="flat">
              <a:noFill/>
              <a:prstDash val="solid"/>
              <a:miter/>
            </a:ln>
          </p:spPr>
          <p:txBody>
            <a:bodyPr rtlCol="0" anchor="ctr"/>
            <a:lstStyle/>
            <a:p>
              <a:endParaRPr lang="fr-FR"/>
            </a:p>
          </p:txBody>
        </p:sp>
        <p:sp>
          <p:nvSpPr>
            <p:cNvPr id="257" name="Gang">
              <a:extLst>
                <a:ext uri="{FF2B5EF4-FFF2-40B4-BE49-F238E27FC236}">
                  <a16:creationId xmlns:a16="http://schemas.microsoft.com/office/drawing/2014/main" id="{2CF14869-C058-4197-93AB-27DCC121D19E}"/>
                </a:ext>
              </a:extLst>
            </p:cNvPr>
            <p:cNvSpPr/>
            <p:nvPr/>
          </p:nvSpPr>
          <p:spPr>
            <a:xfrm>
              <a:off x="4263608" y="4752754"/>
              <a:ext cx="276232" cy="251510"/>
            </a:xfrm>
            <a:custGeom>
              <a:avLst/>
              <a:gdLst>
                <a:gd name="connsiteX0" fmla="*/ -227 w 276232"/>
                <a:gd name="connsiteY0" fmla="*/ 151943 h 251510"/>
                <a:gd name="connsiteX1" fmla="*/ 78362 w 276232"/>
                <a:gd name="connsiteY1" fmla="*/ -421 h 251510"/>
                <a:gd name="connsiteX2" fmla="*/ 114339 w 276232"/>
                <a:gd name="connsiteY2" fmla="*/ 120520 h 251510"/>
                <a:gd name="connsiteX3" fmla="*/ 262408 w 276232"/>
                <a:gd name="connsiteY3" fmla="*/ 72508 h 251510"/>
                <a:gd name="connsiteX4" fmla="*/ 276005 w 276232"/>
                <a:gd name="connsiteY4" fmla="*/ 146152 h 251510"/>
                <a:gd name="connsiteX5" fmla="*/ 214461 w 276232"/>
                <a:gd name="connsiteY5" fmla="*/ 217715 h 251510"/>
                <a:gd name="connsiteX6" fmla="*/ 193903 w 276232"/>
                <a:gd name="connsiteY6" fmla="*/ 238729 h 251510"/>
                <a:gd name="connsiteX7" fmla="*/ 63789 w 276232"/>
                <a:gd name="connsiteY7" fmla="*/ 251089 h 251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6232" h="251510">
                  <a:moveTo>
                    <a:pt x="-227" y="151943"/>
                  </a:moveTo>
                  <a:cubicBezTo>
                    <a:pt x="23128" y="107639"/>
                    <a:pt x="50257" y="53902"/>
                    <a:pt x="78362" y="-421"/>
                  </a:cubicBezTo>
                  <a:lnTo>
                    <a:pt x="114339" y="120520"/>
                  </a:lnTo>
                  <a:lnTo>
                    <a:pt x="262408" y="72508"/>
                  </a:lnTo>
                  <a:lnTo>
                    <a:pt x="276005" y="146152"/>
                  </a:lnTo>
                  <a:cubicBezTo>
                    <a:pt x="257568" y="171720"/>
                    <a:pt x="236977" y="195661"/>
                    <a:pt x="214461" y="217715"/>
                  </a:cubicBezTo>
                  <a:cubicBezTo>
                    <a:pt x="207240" y="224611"/>
                    <a:pt x="200474" y="231638"/>
                    <a:pt x="193903" y="238729"/>
                  </a:cubicBezTo>
                  <a:lnTo>
                    <a:pt x="63789" y="251089"/>
                  </a:lnTo>
                  <a:close/>
                </a:path>
              </a:pathLst>
            </a:custGeom>
            <a:solidFill>
              <a:srgbClr val="F2B602"/>
            </a:solidFill>
            <a:ln w="6499" cap="flat">
              <a:noFill/>
              <a:prstDash val="solid"/>
              <a:miter/>
            </a:ln>
          </p:spPr>
          <p:txBody>
            <a:bodyPr rtlCol="0" anchor="ctr"/>
            <a:lstStyle/>
            <a:p>
              <a:endParaRPr lang="fr-FR"/>
            </a:p>
          </p:txBody>
        </p:sp>
        <p:sp>
          <p:nvSpPr>
            <p:cNvPr id="258" name="Gang">
              <a:extLst>
                <a:ext uri="{FF2B5EF4-FFF2-40B4-BE49-F238E27FC236}">
                  <a16:creationId xmlns:a16="http://schemas.microsoft.com/office/drawing/2014/main" id="{478E85FE-993B-475E-B4F5-D0876B11301D}"/>
                </a:ext>
              </a:extLst>
            </p:cNvPr>
            <p:cNvSpPr/>
            <p:nvPr/>
          </p:nvSpPr>
          <p:spPr>
            <a:xfrm>
              <a:off x="4180921" y="4981039"/>
              <a:ext cx="217095" cy="253982"/>
            </a:xfrm>
            <a:custGeom>
              <a:avLst/>
              <a:gdLst>
                <a:gd name="connsiteX0" fmla="*/ -227 w 217095"/>
                <a:gd name="connsiteY0" fmla="*/ 160270 h 253982"/>
                <a:gd name="connsiteX1" fmla="*/ 47395 w 217095"/>
                <a:gd name="connsiteY1" fmla="*/ -421 h 253982"/>
                <a:gd name="connsiteX2" fmla="*/ 101717 w 217095"/>
                <a:gd name="connsiteY2" fmla="*/ 115771 h 253982"/>
                <a:gd name="connsiteX3" fmla="*/ 216868 w 217095"/>
                <a:gd name="connsiteY3" fmla="*/ 95734 h 253982"/>
                <a:gd name="connsiteX4" fmla="*/ 182258 w 217095"/>
                <a:gd name="connsiteY4" fmla="*/ 219732 h 253982"/>
                <a:gd name="connsiteX5" fmla="*/ 56763 w 217095"/>
                <a:gd name="connsiteY5" fmla="*/ 253562 h 253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7095" h="253982">
                  <a:moveTo>
                    <a:pt x="-227" y="160270"/>
                  </a:moveTo>
                  <a:cubicBezTo>
                    <a:pt x="10735" y="105375"/>
                    <a:pt x="26674" y="51586"/>
                    <a:pt x="47395" y="-421"/>
                  </a:cubicBezTo>
                  <a:lnTo>
                    <a:pt x="101717" y="115771"/>
                  </a:lnTo>
                  <a:lnTo>
                    <a:pt x="216868" y="95734"/>
                  </a:lnTo>
                  <a:cubicBezTo>
                    <a:pt x="197052" y="134299"/>
                    <a:pt x="185276" y="176482"/>
                    <a:pt x="182258" y="219732"/>
                  </a:cubicBezTo>
                  <a:lnTo>
                    <a:pt x="56763" y="253562"/>
                  </a:lnTo>
                  <a:close/>
                </a:path>
              </a:pathLst>
            </a:custGeom>
            <a:solidFill>
              <a:srgbClr val="F2B602"/>
            </a:solidFill>
            <a:ln w="6499" cap="flat">
              <a:noFill/>
              <a:prstDash val="solid"/>
              <a:miter/>
            </a:ln>
          </p:spPr>
          <p:txBody>
            <a:bodyPr rtlCol="0" anchor="ctr"/>
            <a:lstStyle/>
            <a:p>
              <a:endParaRPr lang="fr-FR"/>
            </a:p>
          </p:txBody>
        </p:sp>
        <p:sp>
          <p:nvSpPr>
            <p:cNvPr id="259" name="Gang">
              <a:extLst>
                <a:ext uri="{FF2B5EF4-FFF2-40B4-BE49-F238E27FC236}">
                  <a16:creationId xmlns:a16="http://schemas.microsoft.com/office/drawing/2014/main" id="{9897DB0F-3361-4D79-9282-85F8EB67BF1A}"/>
                </a:ext>
              </a:extLst>
            </p:cNvPr>
            <p:cNvSpPr/>
            <p:nvPr/>
          </p:nvSpPr>
          <p:spPr>
            <a:xfrm>
              <a:off x="4228543" y="4904792"/>
              <a:ext cx="229455" cy="192113"/>
            </a:xfrm>
            <a:custGeom>
              <a:avLst/>
              <a:gdLst>
                <a:gd name="connsiteX0" fmla="*/ -227 w 229455"/>
                <a:gd name="connsiteY0" fmla="*/ 75826 h 192113"/>
                <a:gd name="connsiteX1" fmla="*/ 31585 w 229455"/>
                <a:gd name="connsiteY1" fmla="*/ 6085 h 192113"/>
                <a:gd name="connsiteX2" fmla="*/ 34838 w 229455"/>
                <a:gd name="connsiteY2" fmla="*/ -421 h 192113"/>
                <a:gd name="connsiteX3" fmla="*/ 99115 w 229455"/>
                <a:gd name="connsiteY3" fmla="*/ 98856 h 192113"/>
                <a:gd name="connsiteX4" fmla="*/ 229229 w 229455"/>
                <a:gd name="connsiteY4" fmla="*/ 86495 h 192113"/>
                <a:gd name="connsiteX5" fmla="*/ 169506 w 229455"/>
                <a:gd name="connsiteY5" fmla="*/ 171655 h 192113"/>
                <a:gd name="connsiteX6" fmla="*/ 54355 w 229455"/>
                <a:gd name="connsiteY6" fmla="*/ 191692 h 192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9455" h="192113">
                  <a:moveTo>
                    <a:pt x="-227" y="75826"/>
                  </a:moveTo>
                  <a:cubicBezTo>
                    <a:pt x="9154" y="52041"/>
                    <a:pt x="19778" y="28764"/>
                    <a:pt x="31585" y="6085"/>
                  </a:cubicBezTo>
                  <a:cubicBezTo>
                    <a:pt x="32692" y="4068"/>
                    <a:pt x="33798" y="1986"/>
                    <a:pt x="34838" y="-421"/>
                  </a:cubicBezTo>
                  <a:lnTo>
                    <a:pt x="99115" y="98856"/>
                  </a:lnTo>
                  <a:lnTo>
                    <a:pt x="229229" y="86495"/>
                  </a:lnTo>
                  <a:cubicBezTo>
                    <a:pt x="205528" y="112024"/>
                    <a:pt x="185439" y="140675"/>
                    <a:pt x="169506" y="171655"/>
                  </a:cubicBezTo>
                  <a:lnTo>
                    <a:pt x="54355" y="191692"/>
                  </a:lnTo>
                  <a:close/>
                </a:path>
              </a:pathLst>
            </a:custGeom>
            <a:solidFill>
              <a:srgbClr val="C90630"/>
            </a:solidFill>
            <a:ln w="6499" cap="flat">
              <a:noFill/>
              <a:prstDash val="solid"/>
              <a:miter/>
            </a:ln>
          </p:spPr>
          <p:txBody>
            <a:bodyPr rtlCol="0" anchor="ctr"/>
            <a:lstStyle/>
            <a:p>
              <a:endParaRPr lang="fr-FR"/>
            </a:p>
          </p:txBody>
        </p:sp>
        <p:sp>
          <p:nvSpPr>
            <p:cNvPr id="260" name="Gang">
              <a:extLst>
                <a:ext uri="{FF2B5EF4-FFF2-40B4-BE49-F238E27FC236}">
                  <a16:creationId xmlns:a16="http://schemas.microsoft.com/office/drawing/2014/main" id="{F310D3F9-DEE8-4825-BA57-4805CD4D516F}"/>
                </a:ext>
              </a:extLst>
            </p:cNvPr>
            <p:cNvSpPr/>
            <p:nvPr/>
          </p:nvSpPr>
          <p:spPr>
            <a:xfrm>
              <a:off x="4382881" y="3077992"/>
              <a:ext cx="682750" cy="859467"/>
            </a:xfrm>
            <a:custGeom>
              <a:avLst/>
              <a:gdLst>
                <a:gd name="connsiteX0" fmla="*/ 682523 w 682750"/>
                <a:gd name="connsiteY0" fmla="*/ 24560 h 859467"/>
                <a:gd name="connsiteX1" fmla="*/ 35271 w 682750"/>
                <a:gd name="connsiteY1" fmla="*/ 859046 h 859467"/>
                <a:gd name="connsiteX2" fmla="*/ 682523 w 682750"/>
                <a:gd name="connsiteY2" fmla="*/ 24560 h 859467"/>
              </a:gdLst>
              <a:ahLst/>
              <a:cxnLst>
                <a:cxn ang="0">
                  <a:pos x="connsiteX0" y="connsiteY0"/>
                </a:cxn>
                <a:cxn ang="0">
                  <a:pos x="connsiteX1" y="connsiteY1"/>
                </a:cxn>
                <a:cxn ang="0">
                  <a:pos x="connsiteX2" y="connsiteY2"/>
                </a:cxn>
              </a:cxnLst>
              <a:rect l="l" t="t" r="r" b="b"/>
              <a:pathLst>
                <a:path w="682750" h="859467">
                  <a:moveTo>
                    <a:pt x="682523" y="24560"/>
                  </a:moveTo>
                  <a:cubicBezTo>
                    <a:pt x="680376" y="84347"/>
                    <a:pt x="627355" y="489262"/>
                    <a:pt x="35271" y="859046"/>
                  </a:cubicBezTo>
                  <a:cubicBezTo>
                    <a:pt x="-48848" y="765364"/>
                    <a:pt x="-36617" y="-163130"/>
                    <a:pt x="682523" y="24560"/>
                  </a:cubicBezTo>
                  <a:close/>
                </a:path>
              </a:pathLst>
            </a:custGeom>
            <a:solidFill>
              <a:srgbClr val="313759"/>
            </a:solidFill>
            <a:ln w="6499" cap="flat">
              <a:noFill/>
              <a:prstDash val="solid"/>
              <a:miter/>
            </a:ln>
          </p:spPr>
          <p:txBody>
            <a:bodyPr rtlCol="0" anchor="ctr"/>
            <a:lstStyle/>
            <a:p>
              <a:endParaRPr lang="fr-FR"/>
            </a:p>
          </p:txBody>
        </p:sp>
        <p:sp>
          <p:nvSpPr>
            <p:cNvPr id="261" name="Gang">
              <a:extLst>
                <a:ext uri="{FF2B5EF4-FFF2-40B4-BE49-F238E27FC236}">
                  <a16:creationId xmlns:a16="http://schemas.microsoft.com/office/drawing/2014/main" id="{AC8612BE-D01C-4AA9-AB2D-823784DEF770}"/>
                </a:ext>
              </a:extLst>
            </p:cNvPr>
            <p:cNvSpPr/>
            <p:nvPr/>
          </p:nvSpPr>
          <p:spPr>
            <a:xfrm>
              <a:off x="5065631" y="3102972"/>
              <a:ext cx="342655" cy="541989"/>
            </a:xfrm>
            <a:custGeom>
              <a:avLst/>
              <a:gdLst>
                <a:gd name="connsiteX0" fmla="*/ -227 w 342655"/>
                <a:gd name="connsiteY0" fmla="*/ -421 h 541989"/>
                <a:gd name="connsiteX1" fmla="*/ 342428 w 342655"/>
                <a:gd name="connsiteY1" fmla="*/ 541569 h 541989"/>
                <a:gd name="connsiteX2" fmla="*/ -227 w 342655"/>
                <a:gd name="connsiteY2" fmla="*/ -421 h 541989"/>
              </a:gdLst>
              <a:ahLst/>
              <a:cxnLst>
                <a:cxn ang="0">
                  <a:pos x="connsiteX0" y="connsiteY0"/>
                </a:cxn>
                <a:cxn ang="0">
                  <a:pos x="connsiteX1" y="connsiteY1"/>
                </a:cxn>
                <a:cxn ang="0">
                  <a:pos x="connsiteX2" y="connsiteY2"/>
                </a:cxn>
              </a:cxnLst>
              <a:rect l="l" t="t" r="r" b="b"/>
              <a:pathLst>
                <a:path w="342655" h="541989">
                  <a:moveTo>
                    <a:pt x="-227" y="-421"/>
                  </a:moveTo>
                  <a:cubicBezTo>
                    <a:pt x="12784" y="95928"/>
                    <a:pt x="90853" y="420693"/>
                    <a:pt x="342428" y="541569"/>
                  </a:cubicBezTo>
                  <a:cubicBezTo>
                    <a:pt x="342103" y="470137"/>
                    <a:pt x="277436" y="66393"/>
                    <a:pt x="-227" y="-421"/>
                  </a:cubicBezTo>
                  <a:close/>
                </a:path>
              </a:pathLst>
            </a:custGeom>
            <a:solidFill>
              <a:srgbClr val="313759"/>
            </a:solidFill>
            <a:ln w="6499" cap="flat">
              <a:noFill/>
              <a:prstDash val="solid"/>
              <a:miter/>
            </a:ln>
          </p:spPr>
          <p:txBody>
            <a:bodyPr rtlCol="0" anchor="ctr"/>
            <a:lstStyle/>
            <a:p>
              <a:endParaRPr lang="fr-FR"/>
            </a:p>
          </p:txBody>
        </p:sp>
        <p:sp>
          <p:nvSpPr>
            <p:cNvPr id="262" name="Gang">
              <a:extLst>
                <a:ext uri="{FF2B5EF4-FFF2-40B4-BE49-F238E27FC236}">
                  <a16:creationId xmlns:a16="http://schemas.microsoft.com/office/drawing/2014/main" id="{9ADCF3D8-0C40-48BC-B82C-CD3111A50109}"/>
                </a:ext>
              </a:extLst>
            </p:cNvPr>
            <p:cNvSpPr/>
            <p:nvPr/>
          </p:nvSpPr>
          <p:spPr>
            <a:xfrm>
              <a:off x="4383690" y="3403145"/>
              <a:ext cx="241180" cy="902666"/>
            </a:xfrm>
            <a:custGeom>
              <a:avLst/>
              <a:gdLst>
                <a:gd name="connsiteX0" fmla="*/ 34462 w 241180"/>
                <a:gd name="connsiteY0" fmla="*/ -421 h 902666"/>
                <a:gd name="connsiteX1" fmla="*/ 240953 w 241180"/>
                <a:gd name="connsiteY1" fmla="*/ 902246 h 902666"/>
                <a:gd name="connsiteX2" fmla="*/ 97502 w 241180"/>
                <a:gd name="connsiteY2" fmla="*/ 214918 h 902666"/>
              </a:gdLst>
              <a:ahLst/>
              <a:cxnLst>
                <a:cxn ang="0">
                  <a:pos x="connsiteX0" y="connsiteY0"/>
                </a:cxn>
                <a:cxn ang="0">
                  <a:pos x="connsiteX1" y="connsiteY1"/>
                </a:cxn>
                <a:cxn ang="0">
                  <a:pos x="connsiteX2" y="connsiteY2"/>
                </a:cxn>
              </a:cxnLst>
              <a:rect l="l" t="t" r="r" b="b"/>
              <a:pathLst>
                <a:path w="241180" h="902666">
                  <a:moveTo>
                    <a:pt x="34462" y="-421"/>
                  </a:moveTo>
                  <a:cubicBezTo>
                    <a:pt x="10326" y="57220"/>
                    <a:pt x="-95067" y="619638"/>
                    <a:pt x="240953" y="902246"/>
                  </a:cubicBezTo>
                  <a:cubicBezTo>
                    <a:pt x="165032" y="798154"/>
                    <a:pt x="41618" y="510863"/>
                    <a:pt x="97502" y="214918"/>
                  </a:cubicBezTo>
                </a:path>
              </a:pathLst>
            </a:custGeom>
            <a:solidFill>
              <a:srgbClr val="313759"/>
            </a:solidFill>
            <a:ln w="6499" cap="flat">
              <a:noFill/>
              <a:prstDash val="solid"/>
              <a:miter/>
            </a:ln>
          </p:spPr>
          <p:txBody>
            <a:bodyPr rtlCol="0" anchor="ctr"/>
            <a:lstStyle/>
            <a:p>
              <a:endParaRPr lang="fr-FR"/>
            </a:p>
          </p:txBody>
        </p:sp>
        <p:sp>
          <p:nvSpPr>
            <p:cNvPr id="263" name="Gang">
              <a:extLst>
                <a:ext uri="{FF2B5EF4-FFF2-40B4-BE49-F238E27FC236}">
                  <a16:creationId xmlns:a16="http://schemas.microsoft.com/office/drawing/2014/main" id="{4EC954EB-851F-4DF4-BD7B-C1BA0E041339}"/>
                </a:ext>
              </a:extLst>
            </p:cNvPr>
            <p:cNvSpPr/>
            <p:nvPr/>
          </p:nvSpPr>
          <p:spPr>
            <a:xfrm>
              <a:off x="4382123" y="3419181"/>
              <a:ext cx="271566" cy="930218"/>
            </a:xfrm>
            <a:custGeom>
              <a:avLst/>
              <a:gdLst>
                <a:gd name="connsiteX0" fmla="*/ 250326 w 271566"/>
                <a:gd name="connsiteY0" fmla="*/ 899742 h 930218"/>
                <a:gd name="connsiteX1" fmla="*/ 168289 w 271566"/>
                <a:gd name="connsiteY1" fmla="*/ 748614 h 930218"/>
                <a:gd name="connsiteX2" fmla="*/ 115398 w 271566"/>
                <a:gd name="connsiteY2" fmla="*/ 584735 h 930218"/>
                <a:gd name="connsiteX3" fmla="*/ 92173 w 271566"/>
                <a:gd name="connsiteY3" fmla="*/ 414156 h 930218"/>
                <a:gd name="connsiteX4" fmla="*/ 91327 w 271566"/>
                <a:gd name="connsiteY4" fmla="*/ 392687 h 930218"/>
                <a:gd name="connsiteX5" fmla="*/ 90937 w 271566"/>
                <a:gd name="connsiteY5" fmla="*/ 381887 h 930218"/>
                <a:gd name="connsiteX6" fmla="*/ 90937 w 271566"/>
                <a:gd name="connsiteY6" fmla="*/ 371153 h 930218"/>
                <a:gd name="connsiteX7" fmla="*/ 91912 w 271566"/>
                <a:gd name="connsiteY7" fmla="*/ 328215 h 930218"/>
                <a:gd name="connsiteX8" fmla="*/ 101541 w 271566"/>
                <a:gd name="connsiteY8" fmla="*/ 242926 h 930218"/>
                <a:gd name="connsiteX9" fmla="*/ 98613 w 271566"/>
                <a:gd name="connsiteY9" fmla="*/ 242405 h 930218"/>
                <a:gd name="connsiteX10" fmla="*/ 88464 w 271566"/>
                <a:gd name="connsiteY10" fmla="*/ 328151 h 930218"/>
                <a:gd name="connsiteX11" fmla="*/ 87228 w 271566"/>
                <a:gd name="connsiteY11" fmla="*/ 371348 h 930218"/>
                <a:gd name="connsiteX12" fmla="*/ 87228 w 271566"/>
                <a:gd name="connsiteY12" fmla="*/ 382148 h 930218"/>
                <a:gd name="connsiteX13" fmla="*/ 87228 w 271566"/>
                <a:gd name="connsiteY13" fmla="*/ 392947 h 930218"/>
                <a:gd name="connsiteX14" fmla="*/ 87944 w 271566"/>
                <a:gd name="connsiteY14" fmla="*/ 414546 h 930218"/>
                <a:gd name="connsiteX15" fmla="*/ 110323 w 271566"/>
                <a:gd name="connsiteY15" fmla="*/ 586102 h 930218"/>
                <a:gd name="connsiteX16" fmla="*/ 162369 w 271566"/>
                <a:gd name="connsiteY16" fmla="*/ 751151 h 930218"/>
                <a:gd name="connsiteX17" fmla="*/ 231720 w 271566"/>
                <a:gd name="connsiteY17" fmla="*/ 885624 h 930218"/>
                <a:gd name="connsiteX18" fmla="*/ 111560 w 271566"/>
                <a:gd name="connsiteY18" fmla="*/ 731504 h 930218"/>
                <a:gd name="connsiteX19" fmla="*/ 98548 w 271566"/>
                <a:gd name="connsiteY19" fmla="*/ 707368 h 930218"/>
                <a:gd name="connsiteX20" fmla="*/ 86643 w 271566"/>
                <a:gd name="connsiteY20" fmla="*/ 682776 h 930218"/>
                <a:gd name="connsiteX21" fmla="*/ 66280 w 271566"/>
                <a:gd name="connsiteY21" fmla="*/ 632162 h 930218"/>
                <a:gd name="connsiteX22" fmla="*/ 49105 w 271566"/>
                <a:gd name="connsiteY22" fmla="*/ 580117 h 930218"/>
                <a:gd name="connsiteX23" fmla="*/ 42014 w 271566"/>
                <a:gd name="connsiteY23" fmla="*/ 553703 h 930218"/>
                <a:gd name="connsiteX24" fmla="*/ 35508 w 271566"/>
                <a:gd name="connsiteY24" fmla="*/ 527160 h 930218"/>
                <a:gd name="connsiteX25" fmla="*/ 17422 w 271566"/>
                <a:gd name="connsiteY25" fmla="*/ 419491 h 930218"/>
                <a:gd name="connsiteX26" fmla="*/ 10135 w 271566"/>
                <a:gd name="connsiteY26" fmla="*/ 310520 h 930218"/>
                <a:gd name="connsiteX27" fmla="*/ 23993 w 271566"/>
                <a:gd name="connsiteY27" fmla="*/ 92774 h 930218"/>
                <a:gd name="connsiteX28" fmla="*/ 35963 w 271566"/>
                <a:gd name="connsiteY28" fmla="*/ 23098 h 930218"/>
                <a:gd name="connsiteX29" fmla="*/ 39541 w 271566"/>
                <a:gd name="connsiteY29" fmla="*/ -387 h 930218"/>
                <a:gd name="connsiteX30" fmla="*/ 29262 w 271566"/>
                <a:gd name="connsiteY30" fmla="*/ 21407 h 930218"/>
                <a:gd name="connsiteX31" fmla="*/ 13974 w 271566"/>
                <a:gd name="connsiteY31" fmla="*/ 91213 h 930218"/>
                <a:gd name="connsiteX32" fmla="*/ 117 w 271566"/>
                <a:gd name="connsiteY32" fmla="*/ 310455 h 930218"/>
                <a:gd name="connsiteX33" fmla="*/ 7663 w 271566"/>
                <a:gd name="connsiteY33" fmla="*/ 420336 h 930218"/>
                <a:gd name="connsiteX34" fmla="*/ 26270 w 271566"/>
                <a:gd name="connsiteY34" fmla="*/ 528982 h 930218"/>
                <a:gd name="connsiteX35" fmla="*/ 40062 w 271566"/>
                <a:gd name="connsiteY35" fmla="*/ 582458 h 930218"/>
                <a:gd name="connsiteX36" fmla="*/ 58278 w 271566"/>
                <a:gd name="connsiteY36" fmla="*/ 635350 h 930218"/>
                <a:gd name="connsiteX37" fmla="*/ 79096 w 271566"/>
                <a:gd name="connsiteY37" fmla="*/ 686485 h 930218"/>
                <a:gd name="connsiteX38" fmla="*/ 91262 w 271566"/>
                <a:gd name="connsiteY38" fmla="*/ 711336 h 930218"/>
                <a:gd name="connsiteX39" fmla="*/ 97767 w 271566"/>
                <a:gd name="connsiteY39" fmla="*/ 723697 h 930218"/>
                <a:gd name="connsiteX40" fmla="*/ 104273 w 271566"/>
                <a:gd name="connsiteY40" fmla="*/ 735733 h 930218"/>
                <a:gd name="connsiteX41" fmla="*/ 243625 w 271566"/>
                <a:gd name="connsiteY41" fmla="*/ 906182 h 930218"/>
                <a:gd name="connsiteX42" fmla="*/ 271340 w 271566"/>
                <a:gd name="connsiteY42" fmla="*/ 929798 h 930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271566" h="930218">
                  <a:moveTo>
                    <a:pt x="250326" y="899742"/>
                  </a:moveTo>
                  <a:cubicBezTo>
                    <a:pt x="217459" y="852569"/>
                    <a:pt x="189940" y="801876"/>
                    <a:pt x="168289" y="748614"/>
                  </a:cubicBezTo>
                  <a:cubicBezTo>
                    <a:pt x="146137" y="695554"/>
                    <a:pt x="128448" y="640737"/>
                    <a:pt x="115398" y="584735"/>
                  </a:cubicBezTo>
                  <a:cubicBezTo>
                    <a:pt x="102497" y="528695"/>
                    <a:pt x="94729" y="471601"/>
                    <a:pt x="92173" y="414156"/>
                  </a:cubicBezTo>
                  <a:lnTo>
                    <a:pt x="91327" y="392687"/>
                  </a:lnTo>
                  <a:lnTo>
                    <a:pt x="90937" y="381887"/>
                  </a:lnTo>
                  <a:lnTo>
                    <a:pt x="90937" y="371153"/>
                  </a:lnTo>
                  <a:lnTo>
                    <a:pt x="91912" y="328215"/>
                  </a:lnTo>
                  <a:cubicBezTo>
                    <a:pt x="94580" y="299720"/>
                    <a:pt x="96206" y="271030"/>
                    <a:pt x="101541" y="242926"/>
                  </a:cubicBezTo>
                  <a:cubicBezTo>
                    <a:pt x="107396" y="206364"/>
                    <a:pt x="104664" y="205778"/>
                    <a:pt x="98613" y="242405"/>
                  </a:cubicBezTo>
                  <a:cubicBezTo>
                    <a:pt x="93083" y="270705"/>
                    <a:pt x="91262" y="299525"/>
                    <a:pt x="88464" y="328151"/>
                  </a:cubicBezTo>
                  <a:lnTo>
                    <a:pt x="87228" y="371348"/>
                  </a:lnTo>
                  <a:lnTo>
                    <a:pt x="87228" y="382148"/>
                  </a:lnTo>
                  <a:lnTo>
                    <a:pt x="87228" y="392947"/>
                  </a:lnTo>
                  <a:lnTo>
                    <a:pt x="87944" y="414546"/>
                  </a:lnTo>
                  <a:cubicBezTo>
                    <a:pt x="90214" y="472291"/>
                    <a:pt x="97702" y="529710"/>
                    <a:pt x="110323" y="586102"/>
                  </a:cubicBezTo>
                  <a:cubicBezTo>
                    <a:pt x="123101" y="642454"/>
                    <a:pt x="140510" y="697662"/>
                    <a:pt x="162369" y="751151"/>
                  </a:cubicBezTo>
                  <a:cubicBezTo>
                    <a:pt x="181262" y="798031"/>
                    <a:pt x="204474" y="843051"/>
                    <a:pt x="231720" y="885624"/>
                  </a:cubicBezTo>
                  <a:cubicBezTo>
                    <a:pt x="183539" y="841138"/>
                    <a:pt x="142950" y="789080"/>
                    <a:pt x="111560" y="731504"/>
                  </a:cubicBezTo>
                  <a:cubicBezTo>
                    <a:pt x="107071" y="723567"/>
                    <a:pt x="102582" y="715630"/>
                    <a:pt x="98548" y="707368"/>
                  </a:cubicBezTo>
                  <a:lnTo>
                    <a:pt x="86643" y="682776"/>
                  </a:lnTo>
                  <a:cubicBezTo>
                    <a:pt x="79681" y="665927"/>
                    <a:pt x="72135" y="649402"/>
                    <a:pt x="66280" y="632162"/>
                  </a:cubicBezTo>
                  <a:cubicBezTo>
                    <a:pt x="60425" y="614922"/>
                    <a:pt x="54570" y="597682"/>
                    <a:pt x="49105" y="580117"/>
                  </a:cubicBezTo>
                  <a:cubicBezTo>
                    <a:pt x="46633" y="571334"/>
                    <a:pt x="44421" y="562551"/>
                    <a:pt x="42014" y="553703"/>
                  </a:cubicBezTo>
                  <a:cubicBezTo>
                    <a:pt x="39606" y="544856"/>
                    <a:pt x="37590" y="536073"/>
                    <a:pt x="35508" y="527160"/>
                  </a:cubicBezTo>
                  <a:cubicBezTo>
                    <a:pt x="27434" y="491645"/>
                    <a:pt x="21397" y="455695"/>
                    <a:pt x="17422" y="419491"/>
                  </a:cubicBezTo>
                  <a:cubicBezTo>
                    <a:pt x="13083" y="383319"/>
                    <a:pt x="10656" y="346998"/>
                    <a:pt x="10135" y="310520"/>
                  </a:cubicBezTo>
                  <a:cubicBezTo>
                    <a:pt x="8561" y="237676"/>
                    <a:pt x="13193" y="164831"/>
                    <a:pt x="23993" y="92774"/>
                  </a:cubicBezTo>
                  <a:cubicBezTo>
                    <a:pt x="28742" y="61677"/>
                    <a:pt x="33036" y="38517"/>
                    <a:pt x="35963" y="23098"/>
                  </a:cubicBezTo>
                  <a:cubicBezTo>
                    <a:pt x="38891" y="7680"/>
                    <a:pt x="40712" y="198"/>
                    <a:pt x="39541" y="-387"/>
                  </a:cubicBezTo>
                  <a:cubicBezTo>
                    <a:pt x="38370" y="-973"/>
                    <a:pt x="34012" y="6118"/>
                    <a:pt x="29262" y="21407"/>
                  </a:cubicBezTo>
                  <a:cubicBezTo>
                    <a:pt x="22406" y="44255"/>
                    <a:pt x="17298" y="67591"/>
                    <a:pt x="13974" y="91213"/>
                  </a:cubicBezTo>
                  <a:cubicBezTo>
                    <a:pt x="3044" y="163758"/>
                    <a:pt x="-1588" y="237110"/>
                    <a:pt x="117" y="310455"/>
                  </a:cubicBezTo>
                  <a:cubicBezTo>
                    <a:pt x="852" y="347147"/>
                    <a:pt x="3370" y="383774"/>
                    <a:pt x="7663" y="420336"/>
                  </a:cubicBezTo>
                  <a:cubicBezTo>
                    <a:pt x="11782" y="456879"/>
                    <a:pt x="17994" y="493155"/>
                    <a:pt x="26270" y="528982"/>
                  </a:cubicBezTo>
                  <a:cubicBezTo>
                    <a:pt x="30043" y="547002"/>
                    <a:pt x="35313" y="564698"/>
                    <a:pt x="40062" y="582458"/>
                  </a:cubicBezTo>
                  <a:cubicBezTo>
                    <a:pt x="44811" y="600219"/>
                    <a:pt x="51772" y="617850"/>
                    <a:pt x="58278" y="635350"/>
                  </a:cubicBezTo>
                  <a:cubicBezTo>
                    <a:pt x="64784" y="652850"/>
                    <a:pt x="72005" y="669505"/>
                    <a:pt x="79096" y="686485"/>
                  </a:cubicBezTo>
                  <a:lnTo>
                    <a:pt x="91262" y="711336"/>
                  </a:lnTo>
                  <a:cubicBezTo>
                    <a:pt x="93344" y="715435"/>
                    <a:pt x="95230" y="719664"/>
                    <a:pt x="97767" y="723697"/>
                  </a:cubicBezTo>
                  <a:lnTo>
                    <a:pt x="104273" y="735733"/>
                  </a:lnTo>
                  <a:cubicBezTo>
                    <a:pt x="140016" y="800523"/>
                    <a:pt x="187234" y="858274"/>
                    <a:pt x="243625" y="906182"/>
                  </a:cubicBezTo>
                  <a:lnTo>
                    <a:pt x="271340" y="929798"/>
                  </a:lnTo>
                  <a:close/>
                </a:path>
              </a:pathLst>
            </a:custGeom>
            <a:solidFill>
              <a:srgbClr val="242B47"/>
            </a:solidFill>
            <a:ln w="6499" cap="flat">
              <a:noFill/>
              <a:prstDash val="solid"/>
              <a:miter/>
            </a:ln>
          </p:spPr>
          <p:txBody>
            <a:bodyPr rtlCol="0" anchor="ctr"/>
            <a:lstStyle/>
            <a:p>
              <a:endParaRPr lang="fr-FR"/>
            </a:p>
          </p:txBody>
        </p:sp>
        <p:sp>
          <p:nvSpPr>
            <p:cNvPr id="264" name="Gang">
              <a:extLst>
                <a:ext uri="{FF2B5EF4-FFF2-40B4-BE49-F238E27FC236}">
                  <a16:creationId xmlns:a16="http://schemas.microsoft.com/office/drawing/2014/main" id="{BA72C058-B0FE-4599-93BE-6C1E317FE385}"/>
                </a:ext>
              </a:extLst>
            </p:cNvPr>
            <p:cNvSpPr/>
            <p:nvPr/>
          </p:nvSpPr>
          <p:spPr>
            <a:xfrm>
              <a:off x="4821667" y="4305812"/>
              <a:ext cx="201091" cy="229277"/>
            </a:xfrm>
            <a:custGeom>
              <a:avLst/>
              <a:gdLst>
                <a:gd name="connsiteX0" fmla="*/ -227 w 201091"/>
                <a:gd name="connsiteY0" fmla="*/ 37508 h 229277"/>
                <a:gd name="connsiteX1" fmla="*/ -227 w 201091"/>
                <a:gd name="connsiteY1" fmla="*/ 195010 h 229277"/>
                <a:gd name="connsiteX2" fmla="*/ 178354 w 201091"/>
                <a:gd name="connsiteY2" fmla="*/ 200606 h 229277"/>
                <a:gd name="connsiteX3" fmla="*/ 200864 w 201091"/>
                <a:gd name="connsiteY3" fmla="*/ -421 h 229277"/>
              </a:gdLst>
              <a:ahLst/>
              <a:cxnLst>
                <a:cxn ang="0">
                  <a:pos x="connsiteX0" y="connsiteY0"/>
                </a:cxn>
                <a:cxn ang="0">
                  <a:pos x="connsiteX1" y="connsiteY1"/>
                </a:cxn>
                <a:cxn ang="0">
                  <a:pos x="connsiteX2" y="connsiteY2"/>
                </a:cxn>
                <a:cxn ang="0">
                  <a:pos x="connsiteX3" y="connsiteY3"/>
                </a:cxn>
              </a:cxnLst>
              <a:rect l="l" t="t" r="r" b="b"/>
              <a:pathLst>
                <a:path w="201091" h="229277">
                  <a:moveTo>
                    <a:pt x="-227" y="37508"/>
                  </a:moveTo>
                  <a:lnTo>
                    <a:pt x="-227" y="195010"/>
                  </a:lnTo>
                  <a:cubicBezTo>
                    <a:pt x="38807" y="207631"/>
                    <a:pt x="99635" y="261043"/>
                    <a:pt x="178354" y="200606"/>
                  </a:cubicBezTo>
                  <a:lnTo>
                    <a:pt x="200864" y="-421"/>
                  </a:lnTo>
                  <a:close/>
                </a:path>
              </a:pathLst>
            </a:custGeom>
            <a:solidFill>
              <a:srgbClr val="D19D82"/>
            </a:solidFill>
            <a:ln w="6499" cap="flat">
              <a:noFill/>
              <a:prstDash val="solid"/>
              <a:miter/>
            </a:ln>
          </p:spPr>
          <p:txBody>
            <a:bodyPr rtlCol="0" anchor="ctr"/>
            <a:lstStyle/>
            <a:p>
              <a:endParaRPr lang="fr-FR"/>
            </a:p>
          </p:txBody>
        </p:sp>
      </p:grpSp>
      <p:grpSp>
        <p:nvGrpSpPr>
          <p:cNvPr id="298" name="Open  Eyes WW">
            <a:extLst>
              <a:ext uri="{FF2B5EF4-FFF2-40B4-BE49-F238E27FC236}">
                <a16:creationId xmlns:a16="http://schemas.microsoft.com/office/drawing/2014/main" id="{1FEA381E-AB13-4880-A19D-C5327C5A79A6}"/>
              </a:ext>
            </a:extLst>
          </p:cNvPr>
          <p:cNvGrpSpPr/>
          <p:nvPr/>
        </p:nvGrpSpPr>
        <p:grpSpPr>
          <a:xfrm>
            <a:off x="4637161" y="3764736"/>
            <a:ext cx="668570" cy="151445"/>
            <a:chOff x="4637161" y="3764736"/>
            <a:chExt cx="668570" cy="151445"/>
          </a:xfrm>
        </p:grpSpPr>
        <p:grpSp>
          <p:nvGrpSpPr>
            <p:cNvPr id="299" name="Group 298">
              <a:extLst>
                <a:ext uri="{FF2B5EF4-FFF2-40B4-BE49-F238E27FC236}">
                  <a16:creationId xmlns:a16="http://schemas.microsoft.com/office/drawing/2014/main" id="{4E195AD8-7724-47B7-8E2C-2E85F867A185}"/>
                </a:ext>
              </a:extLst>
            </p:cNvPr>
            <p:cNvGrpSpPr/>
            <p:nvPr/>
          </p:nvGrpSpPr>
          <p:grpSpPr>
            <a:xfrm>
              <a:off x="5117055" y="3764736"/>
              <a:ext cx="188676" cy="133111"/>
              <a:chOff x="5271106" y="3914831"/>
              <a:chExt cx="188676" cy="133111"/>
            </a:xfrm>
          </p:grpSpPr>
          <p:sp>
            <p:nvSpPr>
              <p:cNvPr id="305" name="Gang">
                <a:extLst>
                  <a:ext uri="{FF2B5EF4-FFF2-40B4-BE49-F238E27FC236}">
                    <a16:creationId xmlns:a16="http://schemas.microsoft.com/office/drawing/2014/main" id="{F09FDD0B-CCCA-4330-81CE-130262C6E60F}"/>
                  </a:ext>
                </a:extLst>
              </p:cNvPr>
              <p:cNvSpPr/>
              <p:nvPr/>
            </p:nvSpPr>
            <p:spPr>
              <a:xfrm rot="21002399">
                <a:off x="5271106" y="3915747"/>
                <a:ext cx="171490" cy="132195"/>
              </a:xfrm>
              <a:custGeom>
                <a:avLst/>
                <a:gdLst>
                  <a:gd name="connsiteX0" fmla="*/ 171263 w 171490"/>
                  <a:gd name="connsiteY0" fmla="*/ 65677 h 132195"/>
                  <a:gd name="connsiteX1" fmla="*/ 85518 w 171490"/>
                  <a:gd name="connsiteY1" fmla="*/ 131775 h 132195"/>
                  <a:gd name="connsiteX2" fmla="*/ -227 w 171490"/>
                  <a:gd name="connsiteY2" fmla="*/ 65677 h 132195"/>
                  <a:gd name="connsiteX3" fmla="*/ 85518 w 171490"/>
                  <a:gd name="connsiteY3" fmla="*/ -421 h 132195"/>
                  <a:gd name="connsiteX4" fmla="*/ 171263 w 171490"/>
                  <a:gd name="connsiteY4" fmla="*/ 65677 h 1321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490" h="132195">
                    <a:moveTo>
                      <a:pt x="171263" y="65677"/>
                    </a:moveTo>
                    <a:cubicBezTo>
                      <a:pt x="171263" y="102182"/>
                      <a:pt x="132874" y="131775"/>
                      <a:pt x="85518" y="131775"/>
                    </a:cubicBezTo>
                    <a:cubicBezTo>
                      <a:pt x="38162" y="131775"/>
                      <a:pt x="-227" y="102182"/>
                      <a:pt x="-227" y="65677"/>
                    </a:cubicBezTo>
                    <a:cubicBezTo>
                      <a:pt x="-227" y="29172"/>
                      <a:pt x="38162" y="-421"/>
                      <a:pt x="85518" y="-421"/>
                    </a:cubicBezTo>
                    <a:cubicBezTo>
                      <a:pt x="132874" y="-421"/>
                      <a:pt x="171263" y="29172"/>
                      <a:pt x="171263" y="65677"/>
                    </a:cubicBezTo>
                    <a:close/>
                  </a:path>
                </a:pathLst>
              </a:custGeom>
              <a:solidFill>
                <a:srgbClr val="FFFFFF"/>
              </a:solidFill>
              <a:ln w="6499" cap="flat">
                <a:noFill/>
                <a:prstDash val="solid"/>
                <a:miter/>
              </a:ln>
            </p:spPr>
            <p:txBody>
              <a:bodyPr rtlCol="0" anchor="ctr"/>
              <a:lstStyle/>
              <a:p>
                <a:endParaRPr lang="fr-FR"/>
              </a:p>
            </p:txBody>
          </p:sp>
          <p:sp>
            <p:nvSpPr>
              <p:cNvPr id="306" name="Gang">
                <a:extLst>
                  <a:ext uri="{FF2B5EF4-FFF2-40B4-BE49-F238E27FC236}">
                    <a16:creationId xmlns:a16="http://schemas.microsoft.com/office/drawing/2014/main" id="{76B70B3F-F5C9-43BC-BF6D-2CA5820B4D63}"/>
                  </a:ext>
                </a:extLst>
              </p:cNvPr>
              <p:cNvSpPr/>
              <p:nvPr/>
            </p:nvSpPr>
            <p:spPr>
              <a:xfrm>
                <a:off x="5319730" y="3948399"/>
                <a:ext cx="91730" cy="91730"/>
              </a:xfrm>
              <a:custGeom>
                <a:avLst/>
                <a:gdLst>
                  <a:gd name="connsiteX0" fmla="*/ 91730 w 91730"/>
                  <a:gd name="connsiteY0" fmla="*/ 45865 h 91730"/>
                  <a:gd name="connsiteX1" fmla="*/ 45865 w 91730"/>
                  <a:gd name="connsiteY1" fmla="*/ 91730 h 91730"/>
                  <a:gd name="connsiteX2" fmla="*/ 0 w 91730"/>
                  <a:gd name="connsiteY2" fmla="*/ 45865 h 91730"/>
                  <a:gd name="connsiteX3" fmla="*/ 45865 w 91730"/>
                  <a:gd name="connsiteY3" fmla="*/ 0 h 91730"/>
                  <a:gd name="connsiteX4" fmla="*/ 91730 w 91730"/>
                  <a:gd name="connsiteY4" fmla="*/ 45865 h 917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730" h="91730">
                    <a:moveTo>
                      <a:pt x="91730" y="45865"/>
                    </a:moveTo>
                    <a:cubicBezTo>
                      <a:pt x="91730" y="71196"/>
                      <a:pt x="71196" y="91730"/>
                      <a:pt x="45865" y="91730"/>
                    </a:cubicBezTo>
                    <a:cubicBezTo>
                      <a:pt x="20535" y="91730"/>
                      <a:pt x="0" y="71196"/>
                      <a:pt x="0" y="45865"/>
                    </a:cubicBezTo>
                    <a:cubicBezTo>
                      <a:pt x="0" y="20535"/>
                      <a:pt x="20535" y="0"/>
                      <a:pt x="45865" y="0"/>
                    </a:cubicBezTo>
                    <a:cubicBezTo>
                      <a:pt x="71196" y="0"/>
                      <a:pt x="91730" y="20535"/>
                      <a:pt x="91730" y="45865"/>
                    </a:cubicBezTo>
                    <a:close/>
                  </a:path>
                </a:pathLst>
              </a:custGeom>
              <a:solidFill>
                <a:srgbClr val="1760BF"/>
              </a:solidFill>
              <a:ln w="6499" cap="flat">
                <a:noFill/>
                <a:prstDash val="solid"/>
                <a:miter/>
              </a:ln>
            </p:spPr>
            <p:txBody>
              <a:bodyPr rtlCol="0" anchor="ctr"/>
              <a:lstStyle/>
              <a:p>
                <a:endParaRPr lang="fr-FR"/>
              </a:p>
            </p:txBody>
          </p:sp>
          <p:sp>
            <p:nvSpPr>
              <p:cNvPr id="307" name="Gang">
                <a:extLst>
                  <a:ext uri="{FF2B5EF4-FFF2-40B4-BE49-F238E27FC236}">
                    <a16:creationId xmlns:a16="http://schemas.microsoft.com/office/drawing/2014/main" id="{B32B9A2E-077D-4F71-A3F3-943FC61744D8}"/>
                  </a:ext>
                </a:extLst>
              </p:cNvPr>
              <p:cNvSpPr/>
              <p:nvPr/>
            </p:nvSpPr>
            <p:spPr>
              <a:xfrm>
                <a:off x="5345217" y="3914831"/>
                <a:ext cx="114565" cy="102205"/>
              </a:xfrm>
              <a:custGeom>
                <a:avLst/>
                <a:gdLst>
                  <a:gd name="connsiteX0" fmla="*/ 114143 w 114565"/>
                  <a:gd name="connsiteY0" fmla="*/ 93220 h 102205"/>
                  <a:gd name="connsiteX1" fmla="*/ 99310 w 114565"/>
                  <a:gd name="connsiteY1" fmla="*/ 95693 h 102205"/>
                  <a:gd name="connsiteX2" fmla="*/ 89031 w 114565"/>
                  <a:gd name="connsiteY2" fmla="*/ 95693 h 102205"/>
                  <a:gd name="connsiteX3" fmla="*/ 87860 w 114565"/>
                  <a:gd name="connsiteY3" fmla="*/ 95693 h 102205"/>
                  <a:gd name="connsiteX4" fmla="*/ 87860 w 114565"/>
                  <a:gd name="connsiteY4" fmla="*/ 95693 h 102205"/>
                  <a:gd name="connsiteX5" fmla="*/ 87860 w 114565"/>
                  <a:gd name="connsiteY5" fmla="*/ 95693 h 102205"/>
                  <a:gd name="connsiteX6" fmla="*/ 89877 w 114565"/>
                  <a:gd name="connsiteY6" fmla="*/ 92440 h 102205"/>
                  <a:gd name="connsiteX7" fmla="*/ 92544 w 114565"/>
                  <a:gd name="connsiteY7" fmla="*/ 87495 h 102205"/>
                  <a:gd name="connsiteX8" fmla="*/ 93065 w 114565"/>
                  <a:gd name="connsiteY8" fmla="*/ 87495 h 102205"/>
                  <a:gd name="connsiteX9" fmla="*/ 104124 w 114565"/>
                  <a:gd name="connsiteY9" fmla="*/ 85804 h 102205"/>
                  <a:gd name="connsiteX10" fmla="*/ 114338 w 114565"/>
                  <a:gd name="connsiteY10" fmla="*/ 81901 h 102205"/>
                  <a:gd name="connsiteX11" fmla="*/ 114013 w 114565"/>
                  <a:gd name="connsiteY11" fmla="*/ 81315 h 102205"/>
                  <a:gd name="connsiteX12" fmla="*/ 103669 w 114565"/>
                  <a:gd name="connsiteY12" fmla="*/ 82811 h 102205"/>
                  <a:gd name="connsiteX13" fmla="*/ 94691 w 114565"/>
                  <a:gd name="connsiteY13" fmla="*/ 82421 h 102205"/>
                  <a:gd name="connsiteX14" fmla="*/ 98009 w 114565"/>
                  <a:gd name="connsiteY14" fmla="*/ 70450 h 102205"/>
                  <a:gd name="connsiteX15" fmla="*/ 85908 w 114565"/>
                  <a:gd name="connsiteY15" fmla="*/ 26732 h 102205"/>
                  <a:gd name="connsiteX16" fmla="*/ 46874 w 114565"/>
                  <a:gd name="connsiteY16" fmla="*/ 3117 h 102205"/>
                  <a:gd name="connsiteX17" fmla="*/ 1725 w 114565"/>
                  <a:gd name="connsiteY17" fmla="*/ 1165 h 102205"/>
                  <a:gd name="connsiteX18" fmla="*/ 1725 w 114565"/>
                  <a:gd name="connsiteY18" fmla="*/ 1815 h 102205"/>
                  <a:gd name="connsiteX19" fmla="*/ 46289 w 114565"/>
                  <a:gd name="connsiteY19" fmla="*/ 4808 h 102205"/>
                  <a:gd name="connsiteX20" fmla="*/ 83111 w 114565"/>
                  <a:gd name="connsiteY20" fmla="*/ 28619 h 102205"/>
                  <a:gd name="connsiteX21" fmla="*/ 93455 w 114565"/>
                  <a:gd name="connsiteY21" fmla="*/ 69735 h 102205"/>
                  <a:gd name="connsiteX22" fmla="*/ 85453 w 114565"/>
                  <a:gd name="connsiteY22" fmla="*/ 89837 h 102205"/>
                  <a:gd name="connsiteX23" fmla="*/ 81485 w 114565"/>
                  <a:gd name="connsiteY23" fmla="*/ 95953 h 102205"/>
                  <a:gd name="connsiteX24" fmla="*/ 80834 w 114565"/>
                  <a:gd name="connsiteY24" fmla="*/ 96994 h 102205"/>
                  <a:gd name="connsiteX25" fmla="*/ 81615 w 114565"/>
                  <a:gd name="connsiteY25" fmla="*/ 97840 h 102205"/>
                  <a:gd name="connsiteX26" fmla="*/ 83697 w 114565"/>
                  <a:gd name="connsiteY26" fmla="*/ 99271 h 102205"/>
                  <a:gd name="connsiteX27" fmla="*/ 86039 w 114565"/>
                  <a:gd name="connsiteY27" fmla="*/ 100442 h 102205"/>
                  <a:gd name="connsiteX28" fmla="*/ 87600 w 114565"/>
                  <a:gd name="connsiteY28" fmla="*/ 100897 h 102205"/>
                  <a:gd name="connsiteX29" fmla="*/ 99766 w 114565"/>
                  <a:gd name="connsiteY29" fmla="*/ 101483 h 102205"/>
                  <a:gd name="connsiteX30" fmla="*/ 114143 w 114565"/>
                  <a:gd name="connsiteY30" fmla="*/ 93220 h 1022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14565" h="102205">
                    <a:moveTo>
                      <a:pt x="114143" y="93220"/>
                    </a:moveTo>
                    <a:cubicBezTo>
                      <a:pt x="113232" y="91984"/>
                      <a:pt x="108939" y="94326"/>
                      <a:pt x="99310" y="95693"/>
                    </a:cubicBezTo>
                    <a:cubicBezTo>
                      <a:pt x="95914" y="96317"/>
                      <a:pt x="92427" y="96317"/>
                      <a:pt x="89031" y="95693"/>
                    </a:cubicBezTo>
                    <a:lnTo>
                      <a:pt x="87860" y="95693"/>
                    </a:lnTo>
                    <a:lnTo>
                      <a:pt x="87860" y="95693"/>
                    </a:lnTo>
                    <a:cubicBezTo>
                      <a:pt x="87860" y="95693"/>
                      <a:pt x="87860" y="95693"/>
                      <a:pt x="87860" y="95693"/>
                    </a:cubicBezTo>
                    <a:lnTo>
                      <a:pt x="89877" y="92440"/>
                    </a:lnTo>
                    <a:cubicBezTo>
                      <a:pt x="90853" y="90840"/>
                      <a:pt x="91744" y="89193"/>
                      <a:pt x="92544" y="87495"/>
                    </a:cubicBezTo>
                    <a:lnTo>
                      <a:pt x="93065" y="87495"/>
                    </a:lnTo>
                    <a:cubicBezTo>
                      <a:pt x="96805" y="87378"/>
                      <a:pt x="100520" y="86806"/>
                      <a:pt x="104124" y="85804"/>
                    </a:cubicBezTo>
                    <a:cubicBezTo>
                      <a:pt x="107690" y="84958"/>
                      <a:pt x="111125" y="83650"/>
                      <a:pt x="114338" y="81901"/>
                    </a:cubicBezTo>
                    <a:cubicBezTo>
                      <a:pt x="114338" y="81901"/>
                      <a:pt x="114338" y="81185"/>
                      <a:pt x="114013" y="81315"/>
                    </a:cubicBezTo>
                    <a:cubicBezTo>
                      <a:pt x="110663" y="82337"/>
                      <a:pt x="107176" y="82844"/>
                      <a:pt x="103669" y="82811"/>
                    </a:cubicBezTo>
                    <a:cubicBezTo>
                      <a:pt x="100670" y="82883"/>
                      <a:pt x="97671" y="82753"/>
                      <a:pt x="94691" y="82421"/>
                    </a:cubicBezTo>
                    <a:cubicBezTo>
                      <a:pt x="96220" y="78557"/>
                      <a:pt x="97333" y="74549"/>
                      <a:pt x="98009" y="70450"/>
                    </a:cubicBezTo>
                    <a:cubicBezTo>
                      <a:pt x="100462" y="54817"/>
                      <a:pt x="96051" y="38878"/>
                      <a:pt x="85908" y="26732"/>
                    </a:cubicBezTo>
                    <a:cubicBezTo>
                      <a:pt x="75597" y="15080"/>
                      <a:pt x="61981" y="6844"/>
                      <a:pt x="46874" y="3117"/>
                    </a:cubicBezTo>
                    <a:cubicBezTo>
                      <a:pt x="32145" y="-813"/>
                      <a:pt x="16740" y="-1476"/>
                      <a:pt x="1725" y="1165"/>
                    </a:cubicBezTo>
                    <a:cubicBezTo>
                      <a:pt x="-943" y="1555"/>
                      <a:pt x="-812" y="2141"/>
                      <a:pt x="1725" y="1815"/>
                    </a:cubicBezTo>
                    <a:cubicBezTo>
                      <a:pt x="16623" y="-423"/>
                      <a:pt x="31827" y="599"/>
                      <a:pt x="46289" y="4808"/>
                    </a:cubicBezTo>
                    <a:cubicBezTo>
                      <a:pt x="60686" y="8835"/>
                      <a:pt x="73528" y="17143"/>
                      <a:pt x="83111" y="28619"/>
                    </a:cubicBezTo>
                    <a:cubicBezTo>
                      <a:pt x="92323" y="40192"/>
                      <a:pt x="96090" y="55182"/>
                      <a:pt x="93455" y="69735"/>
                    </a:cubicBezTo>
                    <a:cubicBezTo>
                      <a:pt x="92115" y="76891"/>
                      <a:pt x="89396" y="83716"/>
                      <a:pt x="85453" y="89837"/>
                    </a:cubicBezTo>
                    <a:lnTo>
                      <a:pt x="81485" y="95953"/>
                    </a:lnTo>
                    <a:lnTo>
                      <a:pt x="80834" y="96994"/>
                    </a:lnTo>
                    <a:cubicBezTo>
                      <a:pt x="80834" y="97319"/>
                      <a:pt x="81354" y="97514"/>
                      <a:pt x="81615" y="97840"/>
                    </a:cubicBezTo>
                    <a:cubicBezTo>
                      <a:pt x="82285" y="98353"/>
                      <a:pt x="82974" y="98828"/>
                      <a:pt x="83697" y="99271"/>
                    </a:cubicBezTo>
                    <a:cubicBezTo>
                      <a:pt x="84406" y="99791"/>
                      <a:pt x="85199" y="100182"/>
                      <a:pt x="86039" y="100442"/>
                    </a:cubicBezTo>
                    <a:cubicBezTo>
                      <a:pt x="86539" y="100650"/>
                      <a:pt x="87067" y="100806"/>
                      <a:pt x="87600" y="100897"/>
                    </a:cubicBezTo>
                    <a:cubicBezTo>
                      <a:pt x="91588" y="101834"/>
                      <a:pt x="95706" y="102029"/>
                      <a:pt x="99766" y="101483"/>
                    </a:cubicBezTo>
                    <a:cubicBezTo>
                      <a:pt x="111085" y="99466"/>
                      <a:pt x="115054" y="94066"/>
                      <a:pt x="114143" y="93220"/>
                    </a:cubicBezTo>
                    <a:close/>
                  </a:path>
                </a:pathLst>
              </a:custGeom>
              <a:solidFill>
                <a:srgbClr val="313759"/>
              </a:solidFill>
              <a:ln w="6499" cap="flat">
                <a:noFill/>
                <a:prstDash val="solid"/>
                <a:miter/>
              </a:ln>
            </p:spPr>
            <p:txBody>
              <a:bodyPr rtlCol="0" anchor="ctr"/>
              <a:lstStyle/>
              <a:p>
                <a:endParaRPr lang="fr-FR"/>
              </a:p>
            </p:txBody>
          </p:sp>
          <p:sp>
            <p:nvSpPr>
              <p:cNvPr id="308" name="Gang">
                <a:extLst>
                  <a:ext uri="{FF2B5EF4-FFF2-40B4-BE49-F238E27FC236}">
                    <a16:creationId xmlns:a16="http://schemas.microsoft.com/office/drawing/2014/main" id="{9BF5AA27-6086-4620-B3B1-2B058A002721}"/>
                  </a:ext>
                </a:extLst>
              </p:cNvPr>
              <p:cNvSpPr/>
              <p:nvPr/>
            </p:nvSpPr>
            <p:spPr>
              <a:xfrm>
                <a:off x="5336800" y="3943513"/>
                <a:ext cx="25112" cy="25112"/>
              </a:xfrm>
              <a:custGeom>
                <a:avLst/>
                <a:gdLst>
                  <a:gd name="connsiteX0" fmla="*/ 25112 w 25112"/>
                  <a:gd name="connsiteY0" fmla="*/ 12556 h 25112"/>
                  <a:gd name="connsiteX1" fmla="*/ 12556 w 25112"/>
                  <a:gd name="connsiteY1" fmla="*/ 25112 h 25112"/>
                  <a:gd name="connsiteX2" fmla="*/ 0 w 25112"/>
                  <a:gd name="connsiteY2" fmla="*/ 12556 h 25112"/>
                  <a:gd name="connsiteX3" fmla="*/ 12556 w 25112"/>
                  <a:gd name="connsiteY3" fmla="*/ 0 h 25112"/>
                  <a:gd name="connsiteX4" fmla="*/ 25112 w 25112"/>
                  <a:gd name="connsiteY4" fmla="*/ 12556 h 251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112" h="25112">
                    <a:moveTo>
                      <a:pt x="25112" y="12556"/>
                    </a:moveTo>
                    <a:cubicBezTo>
                      <a:pt x="25112" y="19490"/>
                      <a:pt x="19491" y="25112"/>
                      <a:pt x="12556" y="25112"/>
                    </a:cubicBezTo>
                    <a:cubicBezTo>
                      <a:pt x="5622" y="25112"/>
                      <a:pt x="0" y="19490"/>
                      <a:pt x="0" y="12556"/>
                    </a:cubicBezTo>
                    <a:cubicBezTo>
                      <a:pt x="0" y="5622"/>
                      <a:pt x="5622" y="0"/>
                      <a:pt x="12556" y="0"/>
                    </a:cubicBezTo>
                    <a:cubicBezTo>
                      <a:pt x="19491" y="0"/>
                      <a:pt x="25112" y="5622"/>
                      <a:pt x="25112" y="12556"/>
                    </a:cubicBezTo>
                    <a:close/>
                  </a:path>
                </a:pathLst>
              </a:custGeom>
              <a:solidFill>
                <a:srgbClr val="FFFFFF"/>
              </a:solidFill>
              <a:ln w="6499" cap="flat">
                <a:noFill/>
                <a:prstDash val="solid"/>
                <a:miter/>
              </a:ln>
            </p:spPr>
            <p:txBody>
              <a:bodyPr rtlCol="0" anchor="ctr"/>
              <a:lstStyle/>
              <a:p>
                <a:endParaRPr lang="fr-FR"/>
              </a:p>
            </p:txBody>
          </p:sp>
        </p:grpSp>
        <p:grpSp>
          <p:nvGrpSpPr>
            <p:cNvPr id="300" name="Group 299">
              <a:extLst>
                <a:ext uri="{FF2B5EF4-FFF2-40B4-BE49-F238E27FC236}">
                  <a16:creationId xmlns:a16="http://schemas.microsoft.com/office/drawing/2014/main" id="{9A232F3D-949A-43B2-AF95-111A631BF932}"/>
                </a:ext>
              </a:extLst>
            </p:cNvPr>
            <p:cNvGrpSpPr/>
            <p:nvPr/>
          </p:nvGrpSpPr>
          <p:grpSpPr>
            <a:xfrm rot="21295065" flipH="1">
              <a:off x="4637161" y="3783070"/>
              <a:ext cx="188676" cy="133111"/>
              <a:chOff x="5271106" y="3914831"/>
              <a:chExt cx="188676" cy="133111"/>
            </a:xfrm>
          </p:grpSpPr>
          <p:sp>
            <p:nvSpPr>
              <p:cNvPr id="301" name="Gang">
                <a:extLst>
                  <a:ext uri="{FF2B5EF4-FFF2-40B4-BE49-F238E27FC236}">
                    <a16:creationId xmlns:a16="http://schemas.microsoft.com/office/drawing/2014/main" id="{F947548C-EA5F-4799-951F-3ADA7952C543}"/>
                  </a:ext>
                </a:extLst>
              </p:cNvPr>
              <p:cNvSpPr/>
              <p:nvPr/>
            </p:nvSpPr>
            <p:spPr>
              <a:xfrm rot="21002399">
                <a:off x="5271106" y="3915747"/>
                <a:ext cx="171490" cy="132195"/>
              </a:xfrm>
              <a:custGeom>
                <a:avLst/>
                <a:gdLst>
                  <a:gd name="connsiteX0" fmla="*/ 171263 w 171490"/>
                  <a:gd name="connsiteY0" fmla="*/ 65677 h 132195"/>
                  <a:gd name="connsiteX1" fmla="*/ 85518 w 171490"/>
                  <a:gd name="connsiteY1" fmla="*/ 131775 h 132195"/>
                  <a:gd name="connsiteX2" fmla="*/ -227 w 171490"/>
                  <a:gd name="connsiteY2" fmla="*/ 65677 h 132195"/>
                  <a:gd name="connsiteX3" fmla="*/ 85518 w 171490"/>
                  <a:gd name="connsiteY3" fmla="*/ -421 h 132195"/>
                  <a:gd name="connsiteX4" fmla="*/ 171263 w 171490"/>
                  <a:gd name="connsiteY4" fmla="*/ 65677 h 1321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490" h="132195">
                    <a:moveTo>
                      <a:pt x="171263" y="65677"/>
                    </a:moveTo>
                    <a:cubicBezTo>
                      <a:pt x="171263" y="102182"/>
                      <a:pt x="132874" y="131775"/>
                      <a:pt x="85518" y="131775"/>
                    </a:cubicBezTo>
                    <a:cubicBezTo>
                      <a:pt x="38162" y="131775"/>
                      <a:pt x="-227" y="102182"/>
                      <a:pt x="-227" y="65677"/>
                    </a:cubicBezTo>
                    <a:cubicBezTo>
                      <a:pt x="-227" y="29172"/>
                      <a:pt x="38162" y="-421"/>
                      <a:pt x="85518" y="-421"/>
                    </a:cubicBezTo>
                    <a:cubicBezTo>
                      <a:pt x="132874" y="-421"/>
                      <a:pt x="171263" y="29172"/>
                      <a:pt x="171263" y="65677"/>
                    </a:cubicBezTo>
                    <a:close/>
                  </a:path>
                </a:pathLst>
              </a:custGeom>
              <a:solidFill>
                <a:srgbClr val="FFFFFF"/>
              </a:solidFill>
              <a:ln w="6499" cap="flat">
                <a:noFill/>
                <a:prstDash val="solid"/>
                <a:miter/>
              </a:ln>
            </p:spPr>
            <p:txBody>
              <a:bodyPr rtlCol="0" anchor="ctr"/>
              <a:lstStyle/>
              <a:p>
                <a:endParaRPr lang="fr-FR"/>
              </a:p>
            </p:txBody>
          </p:sp>
          <p:sp>
            <p:nvSpPr>
              <p:cNvPr id="302" name="Gang">
                <a:extLst>
                  <a:ext uri="{FF2B5EF4-FFF2-40B4-BE49-F238E27FC236}">
                    <a16:creationId xmlns:a16="http://schemas.microsoft.com/office/drawing/2014/main" id="{A0D3EFD1-DBD5-4252-81DE-2B0A7CDCCC1F}"/>
                  </a:ext>
                </a:extLst>
              </p:cNvPr>
              <p:cNvSpPr/>
              <p:nvPr/>
            </p:nvSpPr>
            <p:spPr>
              <a:xfrm>
                <a:off x="5304593" y="3939707"/>
                <a:ext cx="91730" cy="91730"/>
              </a:xfrm>
              <a:custGeom>
                <a:avLst/>
                <a:gdLst>
                  <a:gd name="connsiteX0" fmla="*/ 91730 w 91730"/>
                  <a:gd name="connsiteY0" fmla="*/ 45865 h 91730"/>
                  <a:gd name="connsiteX1" fmla="*/ 45865 w 91730"/>
                  <a:gd name="connsiteY1" fmla="*/ 91730 h 91730"/>
                  <a:gd name="connsiteX2" fmla="*/ 0 w 91730"/>
                  <a:gd name="connsiteY2" fmla="*/ 45865 h 91730"/>
                  <a:gd name="connsiteX3" fmla="*/ 45865 w 91730"/>
                  <a:gd name="connsiteY3" fmla="*/ 0 h 91730"/>
                  <a:gd name="connsiteX4" fmla="*/ 91730 w 91730"/>
                  <a:gd name="connsiteY4" fmla="*/ 45865 h 917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730" h="91730">
                    <a:moveTo>
                      <a:pt x="91730" y="45865"/>
                    </a:moveTo>
                    <a:cubicBezTo>
                      <a:pt x="91730" y="71196"/>
                      <a:pt x="71196" y="91730"/>
                      <a:pt x="45865" y="91730"/>
                    </a:cubicBezTo>
                    <a:cubicBezTo>
                      <a:pt x="20535" y="91730"/>
                      <a:pt x="0" y="71196"/>
                      <a:pt x="0" y="45865"/>
                    </a:cubicBezTo>
                    <a:cubicBezTo>
                      <a:pt x="0" y="20535"/>
                      <a:pt x="20535" y="0"/>
                      <a:pt x="45865" y="0"/>
                    </a:cubicBezTo>
                    <a:cubicBezTo>
                      <a:pt x="71196" y="0"/>
                      <a:pt x="91730" y="20535"/>
                      <a:pt x="91730" y="45865"/>
                    </a:cubicBezTo>
                    <a:close/>
                  </a:path>
                </a:pathLst>
              </a:custGeom>
              <a:solidFill>
                <a:srgbClr val="1760BF"/>
              </a:solidFill>
              <a:ln w="6499" cap="flat">
                <a:noFill/>
                <a:prstDash val="solid"/>
                <a:miter/>
              </a:ln>
            </p:spPr>
            <p:txBody>
              <a:bodyPr rtlCol="0" anchor="ctr"/>
              <a:lstStyle/>
              <a:p>
                <a:endParaRPr lang="fr-FR"/>
              </a:p>
            </p:txBody>
          </p:sp>
          <p:sp>
            <p:nvSpPr>
              <p:cNvPr id="303" name="Gang">
                <a:extLst>
                  <a:ext uri="{FF2B5EF4-FFF2-40B4-BE49-F238E27FC236}">
                    <a16:creationId xmlns:a16="http://schemas.microsoft.com/office/drawing/2014/main" id="{1F62C328-D7CF-419B-83E6-614299174073}"/>
                  </a:ext>
                </a:extLst>
              </p:cNvPr>
              <p:cNvSpPr/>
              <p:nvPr/>
            </p:nvSpPr>
            <p:spPr>
              <a:xfrm>
                <a:off x="5345217" y="3914831"/>
                <a:ext cx="114565" cy="102205"/>
              </a:xfrm>
              <a:custGeom>
                <a:avLst/>
                <a:gdLst>
                  <a:gd name="connsiteX0" fmla="*/ 114143 w 114565"/>
                  <a:gd name="connsiteY0" fmla="*/ 93220 h 102205"/>
                  <a:gd name="connsiteX1" fmla="*/ 99310 w 114565"/>
                  <a:gd name="connsiteY1" fmla="*/ 95693 h 102205"/>
                  <a:gd name="connsiteX2" fmla="*/ 89031 w 114565"/>
                  <a:gd name="connsiteY2" fmla="*/ 95693 h 102205"/>
                  <a:gd name="connsiteX3" fmla="*/ 87860 w 114565"/>
                  <a:gd name="connsiteY3" fmla="*/ 95693 h 102205"/>
                  <a:gd name="connsiteX4" fmla="*/ 87860 w 114565"/>
                  <a:gd name="connsiteY4" fmla="*/ 95693 h 102205"/>
                  <a:gd name="connsiteX5" fmla="*/ 87860 w 114565"/>
                  <a:gd name="connsiteY5" fmla="*/ 95693 h 102205"/>
                  <a:gd name="connsiteX6" fmla="*/ 89877 w 114565"/>
                  <a:gd name="connsiteY6" fmla="*/ 92440 h 102205"/>
                  <a:gd name="connsiteX7" fmla="*/ 92544 w 114565"/>
                  <a:gd name="connsiteY7" fmla="*/ 87495 h 102205"/>
                  <a:gd name="connsiteX8" fmla="*/ 93065 w 114565"/>
                  <a:gd name="connsiteY8" fmla="*/ 87495 h 102205"/>
                  <a:gd name="connsiteX9" fmla="*/ 104124 w 114565"/>
                  <a:gd name="connsiteY9" fmla="*/ 85804 h 102205"/>
                  <a:gd name="connsiteX10" fmla="*/ 114338 w 114565"/>
                  <a:gd name="connsiteY10" fmla="*/ 81901 h 102205"/>
                  <a:gd name="connsiteX11" fmla="*/ 114013 w 114565"/>
                  <a:gd name="connsiteY11" fmla="*/ 81315 h 102205"/>
                  <a:gd name="connsiteX12" fmla="*/ 103669 w 114565"/>
                  <a:gd name="connsiteY12" fmla="*/ 82811 h 102205"/>
                  <a:gd name="connsiteX13" fmla="*/ 94691 w 114565"/>
                  <a:gd name="connsiteY13" fmla="*/ 82421 h 102205"/>
                  <a:gd name="connsiteX14" fmla="*/ 98009 w 114565"/>
                  <a:gd name="connsiteY14" fmla="*/ 70450 h 102205"/>
                  <a:gd name="connsiteX15" fmla="*/ 85908 w 114565"/>
                  <a:gd name="connsiteY15" fmla="*/ 26732 h 102205"/>
                  <a:gd name="connsiteX16" fmla="*/ 46874 w 114565"/>
                  <a:gd name="connsiteY16" fmla="*/ 3117 h 102205"/>
                  <a:gd name="connsiteX17" fmla="*/ 1725 w 114565"/>
                  <a:gd name="connsiteY17" fmla="*/ 1165 h 102205"/>
                  <a:gd name="connsiteX18" fmla="*/ 1725 w 114565"/>
                  <a:gd name="connsiteY18" fmla="*/ 1815 h 102205"/>
                  <a:gd name="connsiteX19" fmla="*/ 46289 w 114565"/>
                  <a:gd name="connsiteY19" fmla="*/ 4808 h 102205"/>
                  <a:gd name="connsiteX20" fmla="*/ 83111 w 114565"/>
                  <a:gd name="connsiteY20" fmla="*/ 28619 h 102205"/>
                  <a:gd name="connsiteX21" fmla="*/ 93455 w 114565"/>
                  <a:gd name="connsiteY21" fmla="*/ 69735 h 102205"/>
                  <a:gd name="connsiteX22" fmla="*/ 85453 w 114565"/>
                  <a:gd name="connsiteY22" fmla="*/ 89837 h 102205"/>
                  <a:gd name="connsiteX23" fmla="*/ 81485 w 114565"/>
                  <a:gd name="connsiteY23" fmla="*/ 95953 h 102205"/>
                  <a:gd name="connsiteX24" fmla="*/ 80834 w 114565"/>
                  <a:gd name="connsiteY24" fmla="*/ 96994 h 102205"/>
                  <a:gd name="connsiteX25" fmla="*/ 81615 w 114565"/>
                  <a:gd name="connsiteY25" fmla="*/ 97840 h 102205"/>
                  <a:gd name="connsiteX26" fmla="*/ 83697 w 114565"/>
                  <a:gd name="connsiteY26" fmla="*/ 99271 h 102205"/>
                  <a:gd name="connsiteX27" fmla="*/ 86039 w 114565"/>
                  <a:gd name="connsiteY27" fmla="*/ 100442 h 102205"/>
                  <a:gd name="connsiteX28" fmla="*/ 87600 w 114565"/>
                  <a:gd name="connsiteY28" fmla="*/ 100897 h 102205"/>
                  <a:gd name="connsiteX29" fmla="*/ 99766 w 114565"/>
                  <a:gd name="connsiteY29" fmla="*/ 101483 h 102205"/>
                  <a:gd name="connsiteX30" fmla="*/ 114143 w 114565"/>
                  <a:gd name="connsiteY30" fmla="*/ 93220 h 1022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14565" h="102205">
                    <a:moveTo>
                      <a:pt x="114143" y="93220"/>
                    </a:moveTo>
                    <a:cubicBezTo>
                      <a:pt x="113232" y="91984"/>
                      <a:pt x="108939" y="94326"/>
                      <a:pt x="99310" y="95693"/>
                    </a:cubicBezTo>
                    <a:cubicBezTo>
                      <a:pt x="95914" y="96317"/>
                      <a:pt x="92427" y="96317"/>
                      <a:pt x="89031" y="95693"/>
                    </a:cubicBezTo>
                    <a:lnTo>
                      <a:pt x="87860" y="95693"/>
                    </a:lnTo>
                    <a:lnTo>
                      <a:pt x="87860" y="95693"/>
                    </a:lnTo>
                    <a:cubicBezTo>
                      <a:pt x="87860" y="95693"/>
                      <a:pt x="87860" y="95693"/>
                      <a:pt x="87860" y="95693"/>
                    </a:cubicBezTo>
                    <a:lnTo>
                      <a:pt x="89877" y="92440"/>
                    </a:lnTo>
                    <a:cubicBezTo>
                      <a:pt x="90853" y="90840"/>
                      <a:pt x="91744" y="89193"/>
                      <a:pt x="92544" y="87495"/>
                    </a:cubicBezTo>
                    <a:lnTo>
                      <a:pt x="93065" y="87495"/>
                    </a:lnTo>
                    <a:cubicBezTo>
                      <a:pt x="96805" y="87378"/>
                      <a:pt x="100520" y="86806"/>
                      <a:pt x="104124" y="85804"/>
                    </a:cubicBezTo>
                    <a:cubicBezTo>
                      <a:pt x="107690" y="84958"/>
                      <a:pt x="111125" y="83650"/>
                      <a:pt x="114338" y="81901"/>
                    </a:cubicBezTo>
                    <a:cubicBezTo>
                      <a:pt x="114338" y="81901"/>
                      <a:pt x="114338" y="81185"/>
                      <a:pt x="114013" y="81315"/>
                    </a:cubicBezTo>
                    <a:cubicBezTo>
                      <a:pt x="110663" y="82337"/>
                      <a:pt x="107176" y="82844"/>
                      <a:pt x="103669" y="82811"/>
                    </a:cubicBezTo>
                    <a:cubicBezTo>
                      <a:pt x="100670" y="82883"/>
                      <a:pt x="97671" y="82753"/>
                      <a:pt x="94691" y="82421"/>
                    </a:cubicBezTo>
                    <a:cubicBezTo>
                      <a:pt x="96220" y="78557"/>
                      <a:pt x="97333" y="74549"/>
                      <a:pt x="98009" y="70450"/>
                    </a:cubicBezTo>
                    <a:cubicBezTo>
                      <a:pt x="100462" y="54817"/>
                      <a:pt x="96051" y="38878"/>
                      <a:pt x="85908" y="26732"/>
                    </a:cubicBezTo>
                    <a:cubicBezTo>
                      <a:pt x="75597" y="15080"/>
                      <a:pt x="61981" y="6844"/>
                      <a:pt x="46874" y="3117"/>
                    </a:cubicBezTo>
                    <a:cubicBezTo>
                      <a:pt x="32145" y="-813"/>
                      <a:pt x="16740" y="-1476"/>
                      <a:pt x="1725" y="1165"/>
                    </a:cubicBezTo>
                    <a:cubicBezTo>
                      <a:pt x="-943" y="1555"/>
                      <a:pt x="-812" y="2141"/>
                      <a:pt x="1725" y="1815"/>
                    </a:cubicBezTo>
                    <a:cubicBezTo>
                      <a:pt x="16623" y="-423"/>
                      <a:pt x="31827" y="599"/>
                      <a:pt x="46289" y="4808"/>
                    </a:cubicBezTo>
                    <a:cubicBezTo>
                      <a:pt x="60686" y="8835"/>
                      <a:pt x="73528" y="17143"/>
                      <a:pt x="83111" y="28619"/>
                    </a:cubicBezTo>
                    <a:cubicBezTo>
                      <a:pt x="92323" y="40192"/>
                      <a:pt x="96090" y="55182"/>
                      <a:pt x="93455" y="69735"/>
                    </a:cubicBezTo>
                    <a:cubicBezTo>
                      <a:pt x="92115" y="76891"/>
                      <a:pt x="89396" y="83716"/>
                      <a:pt x="85453" y="89837"/>
                    </a:cubicBezTo>
                    <a:lnTo>
                      <a:pt x="81485" y="95953"/>
                    </a:lnTo>
                    <a:lnTo>
                      <a:pt x="80834" y="96994"/>
                    </a:lnTo>
                    <a:cubicBezTo>
                      <a:pt x="80834" y="97319"/>
                      <a:pt x="81354" y="97514"/>
                      <a:pt x="81615" y="97840"/>
                    </a:cubicBezTo>
                    <a:cubicBezTo>
                      <a:pt x="82285" y="98353"/>
                      <a:pt x="82974" y="98828"/>
                      <a:pt x="83697" y="99271"/>
                    </a:cubicBezTo>
                    <a:cubicBezTo>
                      <a:pt x="84406" y="99791"/>
                      <a:pt x="85199" y="100182"/>
                      <a:pt x="86039" y="100442"/>
                    </a:cubicBezTo>
                    <a:cubicBezTo>
                      <a:pt x="86539" y="100650"/>
                      <a:pt x="87067" y="100806"/>
                      <a:pt x="87600" y="100897"/>
                    </a:cubicBezTo>
                    <a:cubicBezTo>
                      <a:pt x="91588" y="101834"/>
                      <a:pt x="95706" y="102029"/>
                      <a:pt x="99766" y="101483"/>
                    </a:cubicBezTo>
                    <a:cubicBezTo>
                      <a:pt x="111085" y="99466"/>
                      <a:pt x="115054" y="94066"/>
                      <a:pt x="114143" y="93220"/>
                    </a:cubicBezTo>
                    <a:close/>
                  </a:path>
                </a:pathLst>
              </a:custGeom>
              <a:solidFill>
                <a:srgbClr val="313759"/>
              </a:solidFill>
              <a:ln w="6499" cap="flat">
                <a:noFill/>
                <a:prstDash val="solid"/>
                <a:miter/>
              </a:ln>
            </p:spPr>
            <p:txBody>
              <a:bodyPr rtlCol="0" anchor="ctr"/>
              <a:lstStyle/>
              <a:p>
                <a:endParaRPr lang="fr-FR"/>
              </a:p>
            </p:txBody>
          </p:sp>
          <p:sp>
            <p:nvSpPr>
              <p:cNvPr id="304" name="Gang">
                <a:extLst>
                  <a:ext uri="{FF2B5EF4-FFF2-40B4-BE49-F238E27FC236}">
                    <a16:creationId xmlns:a16="http://schemas.microsoft.com/office/drawing/2014/main" id="{F380C527-B1D5-459A-AD2B-F699FD9C1808}"/>
                  </a:ext>
                </a:extLst>
              </p:cNvPr>
              <p:cNvSpPr/>
              <p:nvPr/>
            </p:nvSpPr>
            <p:spPr>
              <a:xfrm>
                <a:off x="5347357" y="3935612"/>
                <a:ext cx="25112" cy="25112"/>
              </a:xfrm>
              <a:custGeom>
                <a:avLst/>
                <a:gdLst>
                  <a:gd name="connsiteX0" fmla="*/ 25112 w 25112"/>
                  <a:gd name="connsiteY0" fmla="*/ 12556 h 25112"/>
                  <a:gd name="connsiteX1" fmla="*/ 12556 w 25112"/>
                  <a:gd name="connsiteY1" fmla="*/ 25112 h 25112"/>
                  <a:gd name="connsiteX2" fmla="*/ 0 w 25112"/>
                  <a:gd name="connsiteY2" fmla="*/ 12556 h 25112"/>
                  <a:gd name="connsiteX3" fmla="*/ 12556 w 25112"/>
                  <a:gd name="connsiteY3" fmla="*/ 0 h 25112"/>
                  <a:gd name="connsiteX4" fmla="*/ 25112 w 25112"/>
                  <a:gd name="connsiteY4" fmla="*/ 12556 h 251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112" h="25112">
                    <a:moveTo>
                      <a:pt x="25112" y="12556"/>
                    </a:moveTo>
                    <a:cubicBezTo>
                      <a:pt x="25112" y="19490"/>
                      <a:pt x="19491" y="25112"/>
                      <a:pt x="12556" y="25112"/>
                    </a:cubicBezTo>
                    <a:cubicBezTo>
                      <a:pt x="5622" y="25112"/>
                      <a:pt x="0" y="19490"/>
                      <a:pt x="0" y="12556"/>
                    </a:cubicBezTo>
                    <a:cubicBezTo>
                      <a:pt x="0" y="5622"/>
                      <a:pt x="5622" y="0"/>
                      <a:pt x="12556" y="0"/>
                    </a:cubicBezTo>
                    <a:cubicBezTo>
                      <a:pt x="19491" y="0"/>
                      <a:pt x="25112" y="5622"/>
                      <a:pt x="25112" y="12556"/>
                    </a:cubicBezTo>
                    <a:close/>
                  </a:path>
                </a:pathLst>
              </a:custGeom>
              <a:solidFill>
                <a:srgbClr val="FFFFFF"/>
              </a:solidFill>
              <a:ln w="6499" cap="flat">
                <a:noFill/>
                <a:prstDash val="solid"/>
                <a:miter/>
              </a:ln>
            </p:spPr>
            <p:txBody>
              <a:bodyPr rtlCol="0" anchor="ctr"/>
              <a:lstStyle/>
              <a:p>
                <a:endParaRPr lang="fr-FR"/>
              </a:p>
            </p:txBody>
          </p:sp>
        </p:grpSp>
      </p:grpSp>
      <p:sp>
        <p:nvSpPr>
          <p:cNvPr id="266" name="EyeRight_WW">
            <a:extLst>
              <a:ext uri="{FF2B5EF4-FFF2-40B4-BE49-F238E27FC236}">
                <a16:creationId xmlns:a16="http://schemas.microsoft.com/office/drawing/2014/main" id="{7B43403C-D56D-4336-83A8-75DF5D0679E7}"/>
              </a:ext>
            </a:extLst>
          </p:cNvPr>
          <p:cNvSpPr/>
          <p:nvPr/>
        </p:nvSpPr>
        <p:spPr>
          <a:xfrm>
            <a:off x="5107199" y="3753975"/>
            <a:ext cx="181591" cy="146553"/>
          </a:xfrm>
          <a:prstGeom prst="ellipse">
            <a:avLst/>
          </a:prstGeom>
          <a:solidFill>
            <a:srgbClr val="D19D8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267" name="EyeRight_WW">
            <a:extLst>
              <a:ext uri="{FF2B5EF4-FFF2-40B4-BE49-F238E27FC236}">
                <a16:creationId xmlns:a16="http://schemas.microsoft.com/office/drawing/2014/main" id="{9BA5A9D3-A201-4351-A6B6-BE5952FE90D7}"/>
              </a:ext>
            </a:extLst>
          </p:cNvPr>
          <p:cNvSpPr/>
          <p:nvPr/>
        </p:nvSpPr>
        <p:spPr>
          <a:xfrm>
            <a:off x="4652548" y="3775595"/>
            <a:ext cx="175588" cy="145828"/>
          </a:xfrm>
          <a:prstGeom prst="ellipse">
            <a:avLst/>
          </a:prstGeom>
          <a:solidFill>
            <a:srgbClr val="D19D8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270" name="EyeRight_WW">
            <a:extLst>
              <a:ext uri="{FF2B5EF4-FFF2-40B4-BE49-F238E27FC236}">
                <a16:creationId xmlns:a16="http://schemas.microsoft.com/office/drawing/2014/main" id="{AE92896A-F4DE-4AE6-B437-DC0DF098E355}"/>
              </a:ext>
            </a:extLst>
          </p:cNvPr>
          <p:cNvSpPr/>
          <p:nvPr/>
        </p:nvSpPr>
        <p:spPr>
          <a:xfrm>
            <a:off x="5107199" y="3753975"/>
            <a:ext cx="181591" cy="146553"/>
          </a:xfrm>
          <a:prstGeom prst="ellipse">
            <a:avLst/>
          </a:prstGeom>
          <a:solidFill>
            <a:srgbClr val="D19D8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271" name="EyeRight_WW">
            <a:extLst>
              <a:ext uri="{FF2B5EF4-FFF2-40B4-BE49-F238E27FC236}">
                <a16:creationId xmlns:a16="http://schemas.microsoft.com/office/drawing/2014/main" id="{7384FEE2-90D3-4E26-A4AD-05606F2FEC40}"/>
              </a:ext>
            </a:extLst>
          </p:cNvPr>
          <p:cNvSpPr/>
          <p:nvPr/>
        </p:nvSpPr>
        <p:spPr>
          <a:xfrm>
            <a:off x="4652548" y="3775595"/>
            <a:ext cx="175588" cy="145828"/>
          </a:xfrm>
          <a:prstGeom prst="ellipse">
            <a:avLst/>
          </a:prstGeom>
          <a:solidFill>
            <a:srgbClr val="D19D8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useBgFill="1">
        <p:nvSpPr>
          <p:cNvPr id="364" name="CACHE WW">
            <a:extLst>
              <a:ext uri="{FF2B5EF4-FFF2-40B4-BE49-F238E27FC236}">
                <a16:creationId xmlns:a16="http://schemas.microsoft.com/office/drawing/2014/main" id="{92FA6F71-2739-4B37-94FC-8D9D8BBBB4A2}"/>
              </a:ext>
            </a:extLst>
          </p:cNvPr>
          <p:cNvSpPr/>
          <p:nvPr/>
        </p:nvSpPr>
        <p:spPr>
          <a:xfrm>
            <a:off x="4038639" y="2406555"/>
            <a:ext cx="1746553" cy="452803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grpSp>
        <p:nvGrpSpPr>
          <p:cNvPr id="4" name="WW DUMMY">
            <a:extLst>
              <a:ext uri="{FF2B5EF4-FFF2-40B4-BE49-F238E27FC236}">
                <a16:creationId xmlns:a16="http://schemas.microsoft.com/office/drawing/2014/main" id="{59BDE25D-D824-420C-A0C3-F8A24A1C72E4}"/>
              </a:ext>
            </a:extLst>
          </p:cNvPr>
          <p:cNvGrpSpPr/>
          <p:nvPr/>
        </p:nvGrpSpPr>
        <p:grpSpPr>
          <a:xfrm>
            <a:off x="4140910" y="3051656"/>
            <a:ext cx="1574966" cy="3807253"/>
            <a:chOff x="4293310" y="3204056"/>
            <a:chExt cx="1574966" cy="3807253"/>
          </a:xfrm>
        </p:grpSpPr>
        <p:grpSp>
          <p:nvGrpSpPr>
            <p:cNvPr id="278" name="WW">
              <a:extLst>
                <a:ext uri="{FF2B5EF4-FFF2-40B4-BE49-F238E27FC236}">
                  <a16:creationId xmlns:a16="http://schemas.microsoft.com/office/drawing/2014/main" id="{521D36A5-4D95-4DAF-961C-846F501B31C5}"/>
                </a:ext>
              </a:extLst>
            </p:cNvPr>
            <p:cNvGrpSpPr/>
            <p:nvPr/>
          </p:nvGrpSpPr>
          <p:grpSpPr>
            <a:xfrm>
              <a:off x="4293310" y="3204056"/>
              <a:ext cx="1574966" cy="3807253"/>
              <a:chOff x="4140910" y="3051656"/>
              <a:chExt cx="1574966" cy="3807253"/>
            </a:xfrm>
          </p:grpSpPr>
          <p:sp>
            <p:nvSpPr>
              <p:cNvPr id="280" name="Gang">
                <a:extLst>
                  <a:ext uri="{FF2B5EF4-FFF2-40B4-BE49-F238E27FC236}">
                    <a16:creationId xmlns:a16="http://schemas.microsoft.com/office/drawing/2014/main" id="{352A3629-8C50-4633-B084-1E32171DA51D}"/>
                  </a:ext>
                </a:extLst>
              </p:cNvPr>
              <p:cNvSpPr/>
              <p:nvPr/>
            </p:nvSpPr>
            <p:spPr>
              <a:xfrm>
                <a:off x="4310514" y="5521142"/>
                <a:ext cx="1094649" cy="1337767"/>
              </a:xfrm>
              <a:custGeom>
                <a:avLst/>
                <a:gdLst>
                  <a:gd name="connsiteX0" fmla="*/ 305541 w 1094649"/>
                  <a:gd name="connsiteY0" fmla="*/ 1337347 h 1337767"/>
                  <a:gd name="connsiteX1" fmla="*/ 505006 w 1094649"/>
                  <a:gd name="connsiteY1" fmla="*/ 461874 h 1337767"/>
                  <a:gd name="connsiteX2" fmla="*/ 598883 w 1094649"/>
                  <a:gd name="connsiteY2" fmla="*/ 436958 h 1337767"/>
                  <a:gd name="connsiteX3" fmla="*/ 784556 w 1094649"/>
                  <a:gd name="connsiteY3" fmla="*/ 1337347 h 1337767"/>
                  <a:gd name="connsiteX4" fmla="*/ 1094422 w 1094649"/>
                  <a:gd name="connsiteY4" fmla="*/ 1337347 h 1337767"/>
                  <a:gd name="connsiteX5" fmla="*/ 1001586 w 1094649"/>
                  <a:gd name="connsiteY5" fmla="*/ 770180 h 1337767"/>
                  <a:gd name="connsiteX6" fmla="*/ 957412 w 1094649"/>
                  <a:gd name="connsiteY6" fmla="*/ -421 h 1337767"/>
                  <a:gd name="connsiteX7" fmla="*/ 283617 w 1094649"/>
                  <a:gd name="connsiteY7" fmla="*/ 32823 h 1337767"/>
                  <a:gd name="connsiteX8" fmla="*/ -227 w 1094649"/>
                  <a:gd name="connsiteY8" fmla="*/ 1337347 h 1337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4649" h="1337767">
                    <a:moveTo>
                      <a:pt x="305541" y="1337347"/>
                    </a:moveTo>
                    <a:cubicBezTo>
                      <a:pt x="358692" y="1014924"/>
                      <a:pt x="438908" y="666739"/>
                      <a:pt x="505006" y="461874"/>
                    </a:cubicBezTo>
                    <a:lnTo>
                      <a:pt x="598883" y="436958"/>
                    </a:lnTo>
                    <a:cubicBezTo>
                      <a:pt x="598883" y="482497"/>
                      <a:pt x="680660" y="923585"/>
                      <a:pt x="784556" y="1337347"/>
                    </a:cubicBezTo>
                    <a:lnTo>
                      <a:pt x="1094422" y="1337347"/>
                    </a:lnTo>
                    <a:cubicBezTo>
                      <a:pt x="1052461" y="1107826"/>
                      <a:pt x="1015899" y="884941"/>
                      <a:pt x="1001586" y="770180"/>
                    </a:cubicBezTo>
                    <a:cubicBezTo>
                      <a:pt x="970228" y="519190"/>
                      <a:pt x="957412" y="-421"/>
                      <a:pt x="957412" y="-421"/>
                    </a:cubicBezTo>
                    <a:lnTo>
                      <a:pt x="283617" y="32823"/>
                    </a:lnTo>
                    <a:cubicBezTo>
                      <a:pt x="95927" y="176925"/>
                      <a:pt x="12264" y="737001"/>
                      <a:pt x="-227" y="1337347"/>
                    </a:cubicBezTo>
                    <a:close/>
                  </a:path>
                </a:pathLst>
              </a:custGeom>
              <a:solidFill>
                <a:srgbClr val="1760BF"/>
              </a:solidFill>
              <a:ln w="6499" cap="flat">
                <a:noFill/>
                <a:prstDash val="solid"/>
                <a:miter/>
              </a:ln>
            </p:spPr>
            <p:txBody>
              <a:bodyPr rtlCol="0" anchor="ctr"/>
              <a:lstStyle/>
              <a:p>
                <a:endParaRPr lang="fr-FR"/>
              </a:p>
            </p:txBody>
          </p:sp>
          <p:sp>
            <p:nvSpPr>
              <p:cNvPr id="281" name="Gang">
                <a:extLst>
                  <a:ext uri="{FF2B5EF4-FFF2-40B4-BE49-F238E27FC236}">
                    <a16:creationId xmlns:a16="http://schemas.microsoft.com/office/drawing/2014/main" id="{B4AD1D5A-22C3-4C18-B94F-8DF43E1E78E9}"/>
                  </a:ext>
                </a:extLst>
              </p:cNvPr>
              <p:cNvSpPr/>
              <p:nvPr/>
            </p:nvSpPr>
            <p:spPr>
              <a:xfrm>
                <a:off x="4140910" y="3051656"/>
                <a:ext cx="1574966" cy="1574416"/>
              </a:xfrm>
              <a:custGeom>
                <a:avLst/>
                <a:gdLst>
                  <a:gd name="connsiteX0" fmla="*/ 924495 w 1574966"/>
                  <a:gd name="connsiteY0" fmla="*/ 50895 h 1574416"/>
                  <a:gd name="connsiteX1" fmla="*/ 331370 w 1574966"/>
                  <a:gd name="connsiteY1" fmla="*/ 127532 h 1574416"/>
                  <a:gd name="connsiteX2" fmla="*/ 115380 w 1574966"/>
                  <a:gd name="connsiteY2" fmla="*/ 958440 h 1574416"/>
                  <a:gd name="connsiteX3" fmla="*/ 1465 w 1574966"/>
                  <a:gd name="connsiteY3" fmla="*/ 1323996 h 1574416"/>
                  <a:gd name="connsiteX4" fmla="*/ 140688 w 1574966"/>
                  <a:gd name="connsiteY4" fmla="*/ 1426656 h 1574416"/>
                  <a:gd name="connsiteX5" fmla="*/ 90073 w 1574966"/>
                  <a:gd name="connsiteY5" fmla="*/ 1433682 h 1574416"/>
                  <a:gd name="connsiteX6" fmla="*/ 1319195 w 1574966"/>
                  <a:gd name="connsiteY6" fmla="*/ 1388142 h 1574416"/>
                  <a:gd name="connsiteX7" fmla="*/ 1267150 w 1574966"/>
                  <a:gd name="connsiteY7" fmla="*/ 1397250 h 1574416"/>
                  <a:gd name="connsiteX8" fmla="*/ 1574740 w 1574966"/>
                  <a:gd name="connsiteY8" fmla="*/ 1118871 h 1574416"/>
                  <a:gd name="connsiteX9" fmla="*/ 1456661 w 1574966"/>
                  <a:gd name="connsiteY9" fmla="*/ 936126 h 1574416"/>
                  <a:gd name="connsiteX10" fmla="*/ 924495 w 1574966"/>
                  <a:gd name="connsiteY10" fmla="*/ 51350 h 1574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74966" h="1574416">
                    <a:moveTo>
                      <a:pt x="924495" y="50895"/>
                    </a:moveTo>
                    <a:cubicBezTo>
                      <a:pt x="861910" y="2427"/>
                      <a:pt x="561086" y="-62890"/>
                      <a:pt x="331370" y="127532"/>
                    </a:cubicBezTo>
                    <a:cubicBezTo>
                      <a:pt x="-43489" y="438245"/>
                      <a:pt x="164563" y="803800"/>
                      <a:pt x="115380" y="958440"/>
                    </a:cubicBezTo>
                    <a:cubicBezTo>
                      <a:pt x="66197" y="1113081"/>
                      <a:pt x="-12782" y="1234022"/>
                      <a:pt x="1465" y="1323996"/>
                    </a:cubicBezTo>
                    <a:cubicBezTo>
                      <a:pt x="25341" y="1364787"/>
                      <a:pt x="77387" y="1416833"/>
                      <a:pt x="140688" y="1426656"/>
                    </a:cubicBezTo>
                    <a:cubicBezTo>
                      <a:pt x="140688" y="1426656"/>
                      <a:pt x="115380" y="1440708"/>
                      <a:pt x="90073" y="1433682"/>
                    </a:cubicBezTo>
                    <a:cubicBezTo>
                      <a:pt x="151877" y="1553192"/>
                      <a:pt x="1020389" y="1698009"/>
                      <a:pt x="1319195" y="1388142"/>
                    </a:cubicBezTo>
                    <a:lnTo>
                      <a:pt x="1267150" y="1397250"/>
                    </a:lnTo>
                    <a:cubicBezTo>
                      <a:pt x="1267150" y="1397250"/>
                      <a:pt x="1505844" y="1225695"/>
                      <a:pt x="1574740" y="1118871"/>
                    </a:cubicBezTo>
                    <a:cubicBezTo>
                      <a:pt x="1564916" y="1064028"/>
                      <a:pt x="1499664" y="1006843"/>
                      <a:pt x="1456661" y="936126"/>
                    </a:cubicBezTo>
                    <a:cubicBezTo>
                      <a:pt x="1334289" y="735035"/>
                      <a:pt x="1314381" y="80301"/>
                      <a:pt x="924495" y="51350"/>
                    </a:cubicBezTo>
                  </a:path>
                </a:pathLst>
              </a:custGeom>
              <a:solidFill>
                <a:srgbClr val="313759"/>
              </a:solidFill>
              <a:ln w="6499" cap="flat">
                <a:noFill/>
                <a:prstDash val="solid"/>
                <a:miter/>
              </a:ln>
            </p:spPr>
            <p:txBody>
              <a:bodyPr rtlCol="0" anchor="ctr"/>
              <a:lstStyle/>
              <a:p>
                <a:endParaRPr lang="fr-FR"/>
              </a:p>
            </p:txBody>
          </p:sp>
          <p:sp>
            <p:nvSpPr>
              <p:cNvPr id="282" name="Gang">
                <a:extLst>
                  <a:ext uri="{FF2B5EF4-FFF2-40B4-BE49-F238E27FC236}">
                    <a16:creationId xmlns:a16="http://schemas.microsoft.com/office/drawing/2014/main" id="{4DB51A9D-C4AD-4BC1-9484-928CE31C037E}"/>
                  </a:ext>
                </a:extLst>
              </p:cNvPr>
              <p:cNvSpPr/>
              <p:nvPr/>
            </p:nvSpPr>
            <p:spPr>
              <a:xfrm rot="-597601">
                <a:off x="5118706" y="3763347"/>
                <a:ext cx="171490" cy="132195"/>
              </a:xfrm>
              <a:custGeom>
                <a:avLst/>
                <a:gdLst>
                  <a:gd name="connsiteX0" fmla="*/ 171263 w 171490"/>
                  <a:gd name="connsiteY0" fmla="*/ 65677 h 132195"/>
                  <a:gd name="connsiteX1" fmla="*/ 85518 w 171490"/>
                  <a:gd name="connsiteY1" fmla="*/ 131775 h 132195"/>
                  <a:gd name="connsiteX2" fmla="*/ -227 w 171490"/>
                  <a:gd name="connsiteY2" fmla="*/ 65677 h 132195"/>
                  <a:gd name="connsiteX3" fmla="*/ 85518 w 171490"/>
                  <a:gd name="connsiteY3" fmla="*/ -421 h 132195"/>
                  <a:gd name="connsiteX4" fmla="*/ 171263 w 171490"/>
                  <a:gd name="connsiteY4" fmla="*/ 65677 h 1321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490" h="132195">
                    <a:moveTo>
                      <a:pt x="171263" y="65677"/>
                    </a:moveTo>
                    <a:cubicBezTo>
                      <a:pt x="171263" y="102182"/>
                      <a:pt x="132874" y="131775"/>
                      <a:pt x="85518" y="131775"/>
                    </a:cubicBezTo>
                    <a:cubicBezTo>
                      <a:pt x="38162" y="131775"/>
                      <a:pt x="-227" y="102182"/>
                      <a:pt x="-227" y="65677"/>
                    </a:cubicBezTo>
                    <a:cubicBezTo>
                      <a:pt x="-227" y="29172"/>
                      <a:pt x="38162" y="-421"/>
                      <a:pt x="85518" y="-421"/>
                    </a:cubicBezTo>
                    <a:cubicBezTo>
                      <a:pt x="132874" y="-421"/>
                      <a:pt x="171263" y="29172"/>
                      <a:pt x="171263" y="65677"/>
                    </a:cubicBezTo>
                    <a:close/>
                  </a:path>
                </a:pathLst>
              </a:custGeom>
              <a:solidFill>
                <a:srgbClr val="FFFFFF"/>
              </a:solidFill>
              <a:ln w="6499" cap="flat">
                <a:noFill/>
                <a:prstDash val="solid"/>
                <a:miter/>
              </a:ln>
            </p:spPr>
            <p:txBody>
              <a:bodyPr rtlCol="0" anchor="ctr"/>
              <a:lstStyle/>
              <a:p>
                <a:endParaRPr lang="fr-FR"/>
              </a:p>
            </p:txBody>
          </p:sp>
          <p:sp>
            <p:nvSpPr>
              <p:cNvPr id="283" name="Gang">
                <a:extLst>
                  <a:ext uri="{FF2B5EF4-FFF2-40B4-BE49-F238E27FC236}">
                    <a16:creationId xmlns:a16="http://schemas.microsoft.com/office/drawing/2014/main" id="{3E645B98-5165-4762-934A-4986A4456810}"/>
                  </a:ext>
                </a:extLst>
              </p:cNvPr>
              <p:cNvSpPr/>
              <p:nvPr/>
            </p:nvSpPr>
            <p:spPr>
              <a:xfrm rot="-5273400">
                <a:off x="4674883" y="3763825"/>
                <a:ext cx="132195" cy="171490"/>
              </a:xfrm>
              <a:custGeom>
                <a:avLst/>
                <a:gdLst>
                  <a:gd name="connsiteX0" fmla="*/ 131969 w 132195"/>
                  <a:gd name="connsiteY0" fmla="*/ 85324 h 171490"/>
                  <a:gd name="connsiteX1" fmla="*/ 65871 w 132195"/>
                  <a:gd name="connsiteY1" fmla="*/ 171069 h 171490"/>
                  <a:gd name="connsiteX2" fmla="*/ -227 w 132195"/>
                  <a:gd name="connsiteY2" fmla="*/ 85324 h 171490"/>
                  <a:gd name="connsiteX3" fmla="*/ 65871 w 132195"/>
                  <a:gd name="connsiteY3" fmla="*/ -421 h 171490"/>
                  <a:gd name="connsiteX4" fmla="*/ 131969 w 132195"/>
                  <a:gd name="connsiteY4" fmla="*/ 85324 h 1714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2195" h="171490">
                    <a:moveTo>
                      <a:pt x="131969" y="85324"/>
                    </a:moveTo>
                    <a:cubicBezTo>
                      <a:pt x="131969" y="132680"/>
                      <a:pt x="102376" y="171069"/>
                      <a:pt x="65871" y="171069"/>
                    </a:cubicBezTo>
                    <a:cubicBezTo>
                      <a:pt x="29366" y="171069"/>
                      <a:pt x="-227" y="132680"/>
                      <a:pt x="-227" y="85324"/>
                    </a:cubicBezTo>
                    <a:cubicBezTo>
                      <a:pt x="-227" y="37968"/>
                      <a:pt x="29366" y="-421"/>
                      <a:pt x="65871" y="-421"/>
                    </a:cubicBezTo>
                    <a:cubicBezTo>
                      <a:pt x="102376" y="-421"/>
                      <a:pt x="131969" y="37968"/>
                      <a:pt x="131969" y="85324"/>
                    </a:cubicBezTo>
                    <a:close/>
                  </a:path>
                </a:pathLst>
              </a:custGeom>
              <a:solidFill>
                <a:srgbClr val="FFFFFF"/>
              </a:solidFill>
              <a:ln w="6499" cap="flat">
                <a:noFill/>
                <a:prstDash val="solid"/>
                <a:miter/>
              </a:ln>
            </p:spPr>
            <p:txBody>
              <a:bodyPr rtlCol="0" anchor="ctr"/>
              <a:lstStyle/>
              <a:p>
                <a:endParaRPr lang="fr-FR"/>
              </a:p>
            </p:txBody>
          </p:sp>
          <p:sp>
            <p:nvSpPr>
              <p:cNvPr id="284" name="Gang">
                <a:extLst>
                  <a:ext uri="{FF2B5EF4-FFF2-40B4-BE49-F238E27FC236}">
                    <a16:creationId xmlns:a16="http://schemas.microsoft.com/office/drawing/2014/main" id="{65698AFD-914A-4550-B02E-0F8627FE49D4}"/>
                  </a:ext>
                </a:extLst>
              </p:cNvPr>
              <p:cNvSpPr/>
              <p:nvPr/>
            </p:nvSpPr>
            <p:spPr>
              <a:xfrm>
                <a:off x="5167330" y="3795999"/>
                <a:ext cx="91730" cy="91730"/>
              </a:xfrm>
              <a:custGeom>
                <a:avLst/>
                <a:gdLst>
                  <a:gd name="connsiteX0" fmla="*/ 91730 w 91730"/>
                  <a:gd name="connsiteY0" fmla="*/ 45865 h 91730"/>
                  <a:gd name="connsiteX1" fmla="*/ 45865 w 91730"/>
                  <a:gd name="connsiteY1" fmla="*/ 91730 h 91730"/>
                  <a:gd name="connsiteX2" fmla="*/ 0 w 91730"/>
                  <a:gd name="connsiteY2" fmla="*/ 45865 h 91730"/>
                  <a:gd name="connsiteX3" fmla="*/ 45865 w 91730"/>
                  <a:gd name="connsiteY3" fmla="*/ 0 h 91730"/>
                  <a:gd name="connsiteX4" fmla="*/ 91730 w 91730"/>
                  <a:gd name="connsiteY4" fmla="*/ 45865 h 917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730" h="91730">
                    <a:moveTo>
                      <a:pt x="91730" y="45865"/>
                    </a:moveTo>
                    <a:cubicBezTo>
                      <a:pt x="91730" y="71196"/>
                      <a:pt x="71196" y="91730"/>
                      <a:pt x="45865" y="91730"/>
                    </a:cubicBezTo>
                    <a:cubicBezTo>
                      <a:pt x="20535" y="91730"/>
                      <a:pt x="0" y="71196"/>
                      <a:pt x="0" y="45865"/>
                    </a:cubicBezTo>
                    <a:cubicBezTo>
                      <a:pt x="0" y="20535"/>
                      <a:pt x="20535" y="0"/>
                      <a:pt x="45865" y="0"/>
                    </a:cubicBezTo>
                    <a:cubicBezTo>
                      <a:pt x="71196" y="0"/>
                      <a:pt x="91730" y="20535"/>
                      <a:pt x="91730" y="45865"/>
                    </a:cubicBezTo>
                    <a:close/>
                  </a:path>
                </a:pathLst>
              </a:custGeom>
              <a:solidFill>
                <a:srgbClr val="1760BF"/>
              </a:solidFill>
              <a:ln w="6499" cap="flat">
                <a:noFill/>
                <a:prstDash val="solid"/>
                <a:miter/>
              </a:ln>
            </p:spPr>
            <p:txBody>
              <a:bodyPr rtlCol="0" anchor="ctr"/>
              <a:lstStyle/>
              <a:p>
                <a:endParaRPr lang="fr-FR"/>
              </a:p>
            </p:txBody>
          </p:sp>
          <p:sp>
            <p:nvSpPr>
              <p:cNvPr id="285" name="Gang">
                <a:extLst>
                  <a:ext uri="{FF2B5EF4-FFF2-40B4-BE49-F238E27FC236}">
                    <a16:creationId xmlns:a16="http://schemas.microsoft.com/office/drawing/2014/main" id="{91E7AC6C-F18C-4EF7-8D54-197F69C05761}"/>
                  </a:ext>
                </a:extLst>
              </p:cNvPr>
              <p:cNvSpPr/>
              <p:nvPr/>
            </p:nvSpPr>
            <p:spPr>
              <a:xfrm>
                <a:off x="4697865" y="3813608"/>
                <a:ext cx="91730" cy="91730"/>
              </a:xfrm>
              <a:custGeom>
                <a:avLst/>
                <a:gdLst>
                  <a:gd name="connsiteX0" fmla="*/ 91730 w 91730"/>
                  <a:gd name="connsiteY0" fmla="*/ 45865 h 91730"/>
                  <a:gd name="connsiteX1" fmla="*/ 45865 w 91730"/>
                  <a:gd name="connsiteY1" fmla="*/ 91730 h 91730"/>
                  <a:gd name="connsiteX2" fmla="*/ 0 w 91730"/>
                  <a:gd name="connsiteY2" fmla="*/ 45865 h 91730"/>
                  <a:gd name="connsiteX3" fmla="*/ 45865 w 91730"/>
                  <a:gd name="connsiteY3" fmla="*/ 0 h 91730"/>
                  <a:gd name="connsiteX4" fmla="*/ 91730 w 91730"/>
                  <a:gd name="connsiteY4" fmla="*/ 45865 h 917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730" h="91730">
                    <a:moveTo>
                      <a:pt x="91730" y="45865"/>
                    </a:moveTo>
                    <a:cubicBezTo>
                      <a:pt x="91730" y="71196"/>
                      <a:pt x="71196" y="91730"/>
                      <a:pt x="45865" y="91730"/>
                    </a:cubicBezTo>
                    <a:cubicBezTo>
                      <a:pt x="20535" y="91730"/>
                      <a:pt x="0" y="71196"/>
                      <a:pt x="0" y="45865"/>
                    </a:cubicBezTo>
                    <a:cubicBezTo>
                      <a:pt x="0" y="20535"/>
                      <a:pt x="20535" y="0"/>
                      <a:pt x="45865" y="0"/>
                    </a:cubicBezTo>
                    <a:cubicBezTo>
                      <a:pt x="71196" y="0"/>
                      <a:pt x="91730" y="20534"/>
                      <a:pt x="91730" y="45865"/>
                    </a:cubicBezTo>
                    <a:close/>
                  </a:path>
                </a:pathLst>
              </a:custGeom>
              <a:solidFill>
                <a:srgbClr val="1760BF"/>
              </a:solidFill>
              <a:ln w="6499" cap="flat">
                <a:noFill/>
                <a:prstDash val="solid"/>
                <a:miter/>
              </a:ln>
            </p:spPr>
            <p:txBody>
              <a:bodyPr rtlCol="0" anchor="ctr"/>
              <a:lstStyle/>
              <a:p>
                <a:endParaRPr lang="fr-FR"/>
              </a:p>
            </p:txBody>
          </p:sp>
          <p:sp>
            <p:nvSpPr>
              <p:cNvPr id="286" name="Gang">
                <a:extLst>
                  <a:ext uri="{FF2B5EF4-FFF2-40B4-BE49-F238E27FC236}">
                    <a16:creationId xmlns:a16="http://schemas.microsoft.com/office/drawing/2014/main" id="{6257DAFA-5E51-4396-8E37-BEB287E6A565}"/>
                  </a:ext>
                </a:extLst>
              </p:cNvPr>
              <p:cNvSpPr/>
              <p:nvPr/>
            </p:nvSpPr>
            <p:spPr>
              <a:xfrm>
                <a:off x="4683877" y="4467429"/>
                <a:ext cx="419032" cy="102888"/>
              </a:xfrm>
              <a:custGeom>
                <a:avLst/>
                <a:gdLst>
                  <a:gd name="connsiteX0" fmla="*/ 213485 w 419032"/>
                  <a:gd name="connsiteY0" fmla="*/ -372 h 102888"/>
                  <a:gd name="connsiteX1" fmla="*/ -227 w 419032"/>
                  <a:gd name="connsiteY1" fmla="*/ 44648 h 102888"/>
                  <a:gd name="connsiteX2" fmla="*/ 418805 w 419032"/>
                  <a:gd name="connsiteY2" fmla="*/ 65726 h 102888"/>
                  <a:gd name="connsiteX3" fmla="*/ 213485 w 419032"/>
                  <a:gd name="connsiteY3" fmla="*/ -372 h 102888"/>
                </a:gdLst>
                <a:ahLst/>
                <a:cxnLst>
                  <a:cxn ang="0">
                    <a:pos x="connsiteX0" y="connsiteY0"/>
                  </a:cxn>
                  <a:cxn ang="0">
                    <a:pos x="connsiteX1" y="connsiteY1"/>
                  </a:cxn>
                  <a:cxn ang="0">
                    <a:pos x="connsiteX2" y="connsiteY2"/>
                  </a:cxn>
                  <a:cxn ang="0">
                    <a:pos x="connsiteX3" y="connsiteY3"/>
                  </a:cxn>
                </a:cxnLst>
                <a:rect l="l" t="t" r="r" b="b"/>
                <a:pathLst>
                  <a:path w="419032" h="102888">
                    <a:moveTo>
                      <a:pt x="213485" y="-372"/>
                    </a:moveTo>
                    <a:cubicBezTo>
                      <a:pt x="161439" y="-1608"/>
                      <a:pt x="72897" y="20707"/>
                      <a:pt x="-227" y="44648"/>
                    </a:cubicBezTo>
                    <a:cubicBezTo>
                      <a:pt x="23714" y="79779"/>
                      <a:pt x="193838" y="143014"/>
                      <a:pt x="418805" y="65726"/>
                    </a:cubicBezTo>
                    <a:cubicBezTo>
                      <a:pt x="396295" y="30530"/>
                      <a:pt x="332995" y="2426"/>
                      <a:pt x="213485" y="-372"/>
                    </a:cubicBezTo>
                    <a:close/>
                  </a:path>
                </a:pathLst>
              </a:custGeom>
              <a:solidFill>
                <a:srgbClr val="D19D82"/>
              </a:solidFill>
              <a:ln w="6499" cap="flat">
                <a:noFill/>
                <a:prstDash val="solid"/>
                <a:miter/>
              </a:ln>
            </p:spPr>
            <p:txBody>
              <a:bodyPr rtlCol="0" anchor="ctr"/>
              <a:lstStyle/>
              <a:p>
                <a:endParaRPr lang="fr-FR"/>
              </a:p>
            </p:txBody>
          </p:sp>
          <p:sp>
            <p:nvSpPr>
              <p:cNvPr id="287" name="Gang">
                <a:extLst>
                  <a:ext uri="{FF2B5EF4-FFF2-40B4-BE49-F238E27FC236}">
                    <a16:creationId xmlns:a16="http://schemas.microsoft.com/office/drawing/2014/main" id="{2E508338-617D-4C02-85A5-9A599E30B86A}"/>
                  </a:ext>
                </a:extLst>
              </p:cNvPr>
              <p:cNvSpPr/>
              <p:nvPr/>
            </p:nvSpPr>
            <p:spPr>
              <a:xfrm>
                <a:off x="5350321" y="3851470"/>
                <a:ext cx="110014" cy="218119"/>
              </a:xfrm>
              <a:custGeom>
                <a:avLst/>
                <a:gdLst>
                  <a:gd name="connsiteX0" fmla="*/ 57023 w 110014"/>
                  <a:gd name="connsiteY0" fmla="*/ 22333 h 218119"/>
                  <a:gd name="connsiteX1" fmla="*/ 106661 w 110014"/>
                  <a:gd name="connsiteY1" fmla="*/ 79908 h 218119"/>
                  <a:gd name="connsiteX2" fmla="*/ -227 w 110014"/>
                  <a:gd name="connsiteY2" fmla="*/ 217699 h 218119"/>
                </a:gdLst>
                <a:ahLst/>
                <a:cxnLst>
                  <a:cxn ang="0">
                    <a:pos x="connsiteX0" y="connsiteY0"/>
                  </a:cxn>
                  <a:cxn ang="0">
                    <a:pos x="connsiteX1" y="connsiteY1"/>
                  </a:cxn>
                  <a:cxn ang="0">
                    <a:pos x="connsiteX2" y="connsiteY2"/>
                  </a:cxn>
                </a:cxnLst>
                <a:rect l="l" t="t" r="r" b="b"/>
                <a:pathLst>
                  <a:path w="110014" h="218119">
                    <a:moveTo>
                      <a:pt x="57023" y="22333"/>
                    </a:moveTo>
                    <a:cubicBezTo>
                      <a:pt x="67237" y="-18523"/>
                      <a:pt x="123511" y="-7268"/>
                      <a:pt x="106661" y="79908"/>
                    </a:cubicBezTo>
                    <a:cubicBezTo>
                      <a:pt x="89812" y="167084"/>
                      <a:pt x="-227" y="217699"/>
                      <a:pt x="-227" y="217699"/>
                    </a:cubicBezTo>
                    <a:close/>
                  </a:path>
                </a:pathLst>
              </a:custGeom>
              <a:solidFill>
                <a:srgbClr val="D19D82"/>
              </a:solidFill>
              <a:ln w="6499" cap="flat">
                <a:noFill/>
                <a:prstDash val="solid"/>
                <a:miter/>
              </a:ln>
            </p:spPr>
            <p:txBody>
              <a:bodyPr rtlCol="0" anchor="ctr"/>
              <a:lstStyle/>
              <a:p>
                <a:endParaRPr lang="fr-FR"/>
              </a:p>
            </p:txBody>
          </p:sp>
          <p:sp>
            <p:nvSpPr>
              <p:cNvPr id="288" name="Gang">
                <a:extLst>
                  <a:ext uri="{FF2B5EF4-FFF2-40B4-BE49-F238E27FC236}">
                    <a16:creationId xmlns:a16="http://schemas.microsoft.com/office/drawing/2014/main" id="{AF335322-2344-4D8C-8423-D508DBA930F4}"/>
                  </a:ext>
                </a:extLst>
              </p:cNvPr>
              <p:cNvSpPr/>
              <p:nvPr/>
            </p:nvSpPr>
            <p:spPr>
              <a:xfrm>
                <a:off x="4386175" y="3978614"/>
                <a:ext cx="172596" cy="156294"/>
              </a:xfrm>
              <a:custGeom>
                <a:avLst/>
                <a:gdLst>
                  <a:gd name="connsiteX0" fmla="*/ 60341 w 172596"/>
                  <a:gd name="connsiteY0" fmla="*/ 7607 h 156294"/>
                  <a:gd name="connsiteX1" fmla="*/ 19095 w 172596"/>
                  <a:gd name="connsiteY1" fmla="*/ 106038 h 156294"/>
                  <a:gd name="connsiteX2" fmla="*/ 172369 w 172596"/>
                  <a:gd name="connsiteY2" fmla="*/ 150993 h 156294"/>
                </a:gdLst>
                <a:ahLst/>
                <a:cxnLst>
                  <a:cxn ang="0">
                    <a:pos x="connsiteX0" y="connsiteY0"/>
                  </a:cxn>
                  <a:cxn ang="0">
                    <a:pos x="connsiteX1" y="connsiteY1"/>
                  </a:cxn>
                  <a:cxn ang="0">
                    <a:pos x="connsiteX2" y="connsiteY2"/>
                  </a:cxn>
                </a:cxnLst>
                <a:rect l="l" t="t" r="r" b="b"/>
                <a:pathLst>
                  <a:path w="172596" h="156294">
                    <a:moveTo>
                      <a:pt x="60341" y="7607"/>
                    </a:moveTo>
                    <a:cubicBezTo>
                      <a:pt x="26121" y="-21929"/>
                      <a:pt x="-30088" y="34345"/>
                      <a:pt x="19095" y="106038"/>
                    </a:cubicBezTo>
                    <a:cubicBezTo>
                      <a:pt x="68278" y="177731"/>
                      <a:pt x="172369" y="150993"/>
                      <a:pt x="172369" y="150993"/>
                    </a:cubicBezTo>
                    <a:close/>
                  </a:path>
                </a:pathLst>
              </a:custGeom>
              <a:solidFill>
                <a:srgbClr val="D19D82"/>
              </a:solidFill>
              <a:ln w="6499" cap="flat">
                <a:noFill/>
                <a:prstDash val="solid"/>
                <a:miter/>
              </a:ln>
            </p:spPr>
            <p:txBody>
              <a:bodyPr rtlCol="0" anchor="ctr"/>
              <a:lstStyle/>
              <a:p>
                <a:endParaRPr lang="fr-FR"/>
              </a:p>
            </p:txBody>
          </p:sp>
          <p:sp>
            <p:nvSpPr>
              <p:cNvPr id="289" name="Gang">
                <a:extLst>
                  <a:ext uri="{FF2B5EF4-FFF2-40B4-BE49-F238E27FC236}">
                    <a16:creationId xmlns:a16="http://schemas.microsoft.com/office/drawing/2014/main" id="{E935FCEB-BFA8-4A5E-8E3F-78D10D5D810F}"/>
                  </a:ext>
                </a:extLst>
              </p:cNvPr>
              <p:cNvSpPr/>
              <p:nvPr/>
            </p:nvSpPr>
            <p:spPr>
              <a:xfrm>
                <a:off x="4418349" y="3087608"/>
                <a:ext cx="989782" cy="1314292"/>
              </a:xfrm>
              <a:custGeom>
                <a:avLst/>
                <a:gdLst>
                  <a:gd name="connsiteX0" fmla="*/ 647055 w 989782"/>
                  <a:gd name="connsiteY0" fmla="*/ 14943 h 1314292"/>
                  <a:gd name="connsiteX1" fmla="*/ 28168 w 989782"/>
                  <a:gd name="connsiteY1" fmla="*/ 898613 h 1314292"/>
                  <a:gd name="connsiteX2" fmla="*/ 406604 w 989782"/>
                  <a:gd name="connsiteY2" fmla="*/ 1275944 h 1314292"/>
                  <a:gd name="connsiteX3" fmla="*/ 478167 w 989782"/>
                  <a:gd name="connsiteY3" fmla="*/ 1313872 h 1314292"/>
                  <a:gd name="connsiteX4" fmla="*/ 592082 w 989782"/>
                  <a:gd name="connsiteY4" fmla="*/ 1292794 h 1314292"/>
                  <a:gd name="connsiteX5" fmla="*/ 978000 w 989782"/>
                  <a:gd name="connsiteY5" fmla="*/ 917414 h 1314292"/>
                  <a:gd name="connsiteX6" fmla="*/ 647055 w 989782"/>
                  <a:gd name="connsiteY6" fmla="*/ 14943 h 1314292"/>
                  <a:gd name="connsiteX7" fmla="*/ 320209 w 989782"/>
                  <a:gd name="connsiteY7" fmla="*/ 828156 h 1314292"/>
                  <a:gd name="connsiteX8" fmla="*/ 237001 w 989782"/>
                  <a:gd name="connsiteY8" fmla="*/ 758936 h 1314292"/>
                  <a:gd name="connsiteX9" fmla="*/ 325088 w 989782"/>
                  <a:gd name="connsiteY9" fmla="*/ 696090 h 1314292"/>
                  <a:gd name="connsiteX10" fmla="*/ 408361 w 989782"/>
                  <a:gd name="connsiteY10" fmla="*/ 765246 h 1314292"/>
                  <a:gd name="connsiteX11" fmla="*/ 320209 w 989782"/>
                  <a:gd name="connsiteY11" fmla="*/ 827896 h 1314292"/>
                  <a:gd name="connsiteX12" fmla="*/ 797337 w 989782"/>
                  <a:gd name="connsiteY12" fmla="*/ 806687 h 1314292"/>
                  <a:gd name="connsiteX13" fmla="*/ 701443 w 989782"/>
                  <a:gd name="connsiteY13" fmla="*/ 756398 h 1314292"/>
                  <a:gd name="connsiteX14" fmla="*/ 774437 w 989782"/>
                  <a:gd name="connsiteY14" fmla="*/ 676508 h 1314292"/>
                  <a:gd name="connsiteX15" fmla="*/ 870331 w 989782"/>
                  <a:gd name="connsiteY15" fmla="*/ 726732 h 1314292"/>
                  <a:gd name="connsiteX16" fmla="*/ 797337 w 989782"/>
                  <a:gd name="connsiteY16" fmla="*/ 806427 h 131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89782" h="1314292">
                    <a:moveTo>
                      <a:pt x="647055" y="14943"/>
                    </a:moveTo>
                    <a:cubicBezTo>
                      <a:pt x="320144" y="-71518"/>
                      <a:pt x="-116129" y="204779"/>
                      <a:pt x="28168" y="898613"/>
                    </a:cubicBezTo>
                    <a:cubicBezTo>
                      <a:pt x="64990" y="1039917"/>
                      <a:pt x="221062" y="1259224"/>
                      <a:pt x="406604" y="1275944"/>
                    </a:cubicBezTo>
                    <a:lnTo>
                      <a:pt x="478167" y="1313872"/>
                    </a:lnTo>
                    <a:lnTo>
                      <a:pt x="592082" y="1292794"/>
                    </a:lnTo>
                    <a:cubicBezTo>
                      <a:pt x="722847" y="1261176"/>
                      <a:pt x="940072" y="1183107"/>
                      <a:pt x="978000" y="917414"/>
                    </a:cubicBezTo>
                    <a:cubicBezTo>
                      <a:pt x="1015929" y="651721"/>
                      <a:pt x="973902" y="101664"/>
                      <a:pt x="647055" y="14943"/>
                    </a:cubicBezTo>
                    <a:close/>
                    <a:moveTo>
                      <a:pt x="320209" y="828156"/>
                    </a:moveTo>
                    <a:cubicBezTo>
                      <a:pt x="272912" y="826400"/>
                      <a:pt x="235635" y="795627"/>
                      <a:pt x="237001" y="758936"/>
                    </a:cubicBezTo>
                    <a:cubicBezTo>
                      <a:pt x="238367" y="722243"/>
                      <a:pt x="277792" y="694334"/>
                      <a:pt x="325088" y="696090"/>
                    </a:cubicBezTo>
                    <a:cubicBezTo>
                      <a:pt x="372384" y="697847"/>
                      <a:pt x="409662" y="728619"/>
                      <a:pt x="408361" y="765246"/>
                    </a:cubicBezTo>
                    <a:cubicBezTo>
                      <a:pt x="407060" y="801873"/>
                      <a:pt x="367570" y="829653"/>
                      <a:pt x="320209" y="827896"/>
                    </a:cubicBezTo>
                    <a:close/>
                    <a:moveTo>
                      <a:pt x="797337" y="806687"/>
                    </a:moveTo>
                    <a:cubicBezTo>
                      <a:pt x="750691" y="814885"/>
                      <a:pt x="707754" y="792375"/>
                      <a:pt x="701443" y="756398"/>
                    </a:cubicBezTo>
                    <a:cubicBezTo>
                      <a:pt x="695133" y="720422"/>
                      <a:pt x="727856" y="684836"/>
                      <a:pt x="774437" y="676508"/>
                    </a:cubicBezTo>
                    <a:cubicBezTo>
                      <a:pt x="821018" y="668181"/>
                      <a:pt x="864020" y="690821"/>
                      <a:pt x="870331" y="726732"/>
                    </a:cubicBezTo>
                    <a:cubicBezTo>
                      <a:pt x="876641" y="762644"/>
                      <a:pt x="843918" y="798230"/>
                      <a:pt x="797337" y="806427"/>
                    </a:cubicBezTo>
                    <a:close/>
                  </a:path>
                </a:pathLst>
              </a:custGeom>
              <a:solidFill>
                <a:srgbClr val="D19D82"/>
              </a:solidFill>
              <a:ln w="6499" cap="flat">
                <a:noFill/>
                <a:prstDash val="solid"/>
                <a:miter/>
              </a:ln>
            </p:spPr>
            <p:txBody>
              <a:bodyPr rtlCol="0" anchor="ctr"/>
              <a:lstStyle/>
              <a:p>
                <a:endParaRPr lang="fr-FR"/>
              </a:p>
            </p:txBody>
          </p:sp>
          <p:sp>
            <p:nvSpPr>
              <p:cNvPr id="290" name="Gang">
                <a:extLst>
                  <a:ext uri="{FF2B5EF4-FFF2-40B4-BE49-F238E27FC236}">
                    <a16:creationId xmlns:a16="http://schemas.microsoft.com/office/drawing/2014/main" id="{047092E5-540B-4B6F-92CE-087BC3D338A2}"/>
                  </a:ext>
                </a:extLst>
              </p:cNvPr>
              <p:cNvSpPr/>
              <p:nvPr/>
            </p:nvSpPr>
            <p:spPr>
              <a:xfrm>
                <a:off x="4641553" y="3783196"/>
                <a:ext cx="102243" cy="112693"/>
              </a:xfrm>
              <a:custGeom>
                <a:avLst/>
                <a:gdLst>
                  <a:gd name="connsiteX0" fmla="*/ 99932 w 102243"/>
                  <a:gd name="connsiteY0" fmla="*/ -344 h 112693"/>
                  <a:gd name="connsiteX1" fmla="*/ 55498 w 102243"/>
                  <a:gd name="connsiteY1" fmla="*/ 7723 h 112693"/>
                  <a:gd name="connsiteX2" fmla="*/ 20367 w 102243"/>
                  <a:gd name="connsiteY2" fmla="*/ 36414 h 112693"/>
                  <a:gd name="connsiteX3" fmla="*/ 14317 w 102243"/>
                  <a:gd name="connsiteY3" fmla="*/ 81368 h 112693"/>
                  <a:gd name="connsiteX4" fmla="*/ 19261 w 102243"/>
                  <a:gd name="connsiteY4" fmla="*/ 92818 h 112693"/>
                  <a:gd name="connsiteX5" fmla="*/ 10413 w 102243"/>
                  <a:gd name="connsiteY5" fmla="*/ 94379 h 112693"/>
                  <a:gd name="connsiteX6" fmla="*/ 4 w 102243"/>
                  <a:gd name="connsiteY6" fmla="*/ 94379 h 112693"/>
                  <a:gd name="connsiteX7" fmla="*/ 4 w 102243"/>
                  <a:gd name="connsiteY7" fmla="*/ 95030 h 112693"/>
                  <a:gd name="connsiteX8" fmla="*/ 10673 w 102243"/>
                  <a:gd name="connsiteY8" fmla="*/ 97502 h 112693"/>
                  <a:gd name="connsiteX9" fmla="*/ 21798 w 102243"/>
                  <a:gd name="connsiteY9" fmla="*/ 97502 h 112693"/>
                  <a:gd name="connsiteX10" fmla="*/ 22319 w 102243"/>
                  <a:gd name="connsiteY10" fmla="*/ 97502 h 112693"/>
                  <a:gd name="connsiteX11" fmla="*/ 25636 w 102243"/>
                  <a:gd name="connsiteY11" fmla="*/ 102056 h 112693"/>
                  <a:gd name="connsiteX12" fmla="*/ 28109 w 102243"/>
                  <a:gd name="connsiteY12" fmla="*/ 104984 h 112693"/>
                  <a:gd name="connsiteX13" fmla="*/ 28109 w 102243"/>
                  <a:gd name="connsiteY13" fmla="*/ 104984 h 112693"/>
                  <a:gd name="connsiteX14" fmla="*/ 28109 w 102243"/>
                  <a:gd name="connsiteY14" fmla="*/ 104984 h 112693"/>
                  <a:gd name="connsiteX15" fmla="*/ 27068 w 102243"/>
                  <a:gd name="connsiteY15" fmla="*/ 105439 h 112693"/>
                  <a:gd name="connsiteX16" fmla="*/ 16854 w 102243"/>
                  <a:gd name="connsiteY16" fmla="*/ 107066 h 112693"/>
                  <a:gd name="connsiteX17" fmla="*/ 1826 w 102243"/>
                  <a:gd name="connsiteY17" fmla="*/ 106675 h 112693"/>
                  <a:gd name="connsiteX18" fmla="*/ 16919 w 102243"/>
                  <a:gd name="connsiteY18" fmla="*/ 112270 h 112693"/>
                  <a:gd name="connsiteX19" fmla="*/ 28889 w 102243"/>
                  <a:gd name="connsiteY19" fmla="*/ 110058 h 112693"/>
                  <a:gd name="connsiteX20" fmla="*/ 30386 w 102243"/>
                  <a:gd name="connsiteY20" fmla="*/ 109342 h 112693"/>
                  <a:gd name="connsiteX21" fmla="*/ 32533 w 102243"/>
                  <a:gd name="connsiteY21" fmla="*/ 107911 h 112693"/>
                  <a:gd name="connsiteX22" fmla="*/ 34419 w 102243"/>
                  <a:gd name="connsiteY22" fmla="*/ 106155 h 112693"/>
                  <a:gd name="connsiteX23" fmla="*/ 35070 w 102243"/>
                  <a:gd name="connsiteY23" fmla="*/ 105244 h 112693"/>
                  <a:gd name="connsiteX24" fmla="*/ 34289 w 102243"/>
                  <a:gd name="connsiteY24" fmla="*/ 104268 h 112693"/>
                  <a:gd name="connsiteX25" fmla="*/ 29540 w 102243"/>
                  <a:gd name="connsiteY25" fmla="*/ 98803 h 112693"/>
                  <a:gd name="connsiteX26" fmla="*/ 18806 w 102243"/>
                  <a:gd name="connsiteY26" fmla="*/ 79937 h 112693"/>
                  <a:gd name="connsiteX27" fmla="*/ 23425 w 102243"/>
                  <a:gd name="connsiteY27" fmla="*/ 37845 h 112693"/>
                  <a:gd name="connsiteX28" fmla="*/ 56669 w 102243"/>
                  <a:gd name="connsiteY28" fmla="*/ 9220 h 112693"/>
                  <a:gd name="connsiteX29" fmla="*/ 100387 w 102243"/>
                  <a:gd name="connsiteY29" fmla="*/ 177 h 112693"/>
                  <a:gd name="connsiteX30" fmla="*/ 99932 w 102243"/>
                  <a:gd name="connsiteY30" fmla="*/ -344 h 112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02243" h="112693">
                    <a:moveTo>
                      <a:pt x="99932" y="-344"/>
                    </a:moveTo>
                    <a:cubicBezTo>
                      <a:pt x="84708" y="-929"/>
                      <a:pt x="69544" y="1823"/>
                      <a:pt x="55498" y="7723"/>
                    </a:cubicBezTo>
                    <a:cubicBezTo>
                      <a:pt x="41166" y="13533"/>
                      <a:pt x="28922" y="23532"/>
                      <a:pt x="20367" y="36414"/>
                    </a:cubicBezTo>
                    <a:cubicBezTo>
                      <a:pt x="11968" y="49828"/>
                      <a:pt x="9763" y="66209"/>
                      <a:pt x="14317" y="81368"/>
                    </a:cubicBezTo>
                    <a:cubicBezTo>
                      <a:pt x="15572" y="85343"/>
                      <a:pt x="17231" y="89181"/>
                      <a:pt x="19261" y="92818"/>
                    </a:cubicBezTo>
                    <a:cubicBezTo>
                      <a:pt x="16353" y="93547"/>
                      <a:pt x="13399" y="94074"/>
                      <a:pt x="10413" y="94379"/>
                    </a:cubicBezTo>
                    <a:cubicBezTo>
                      <a:pt x="6965" y="94900"/>
                      <a:pt x="3452" y="94900"/>
                      <a:pt x="4" y="94379"/>
                    </a:cubicBezTo>
                    <a:cubicBezTo>
                      <a:pt x="4" y="94379"/>
                      <a:pt x="-516" y="94900"/>
                      <a:pt x="4" y="95030"/>
                    </a:cubicBezTo>
                    <a:cubicBezTo>
                      <a:pt x="3439" y="96311"/>
                      <a:pt x="7024" y="97144"/>
                      <a:pt x="10673" y="97502"/>
                    </a:cubicBezTo>
                    <a:cubicBezTo>
                      <a:pt x="14369" y="97957"/>
                      <a:pt x="18103" y="97957"/>
                      <a:pt x="21798" y="97502"/>
                    </a:cubicBezTo>
                    <a:cubicBezTo>
                      <a:pt x="21798" y="97502"/>
                      <a:pt x="21798" y="97502"/>
                      <a:pt x="22319" y="97502"/>
                    </a:cubicBezTo>
                    <a:cubicBezTo>
                      <a:pt x="23360" y="99064"/>
                      <a:pt x="24466" y="100625"/>
                      <a:pt x="25636" y="102056"/>
                    </a:cubicBezTo>
                    <a:lnTo>
                      <a:pt x="28109" y="104984"/>
                    </a:lnTo>
                    <a:cubicBezTo>
                      <a:pt x="28109" y="104984"/>
                      <a:pt x="28109" y="104984"/>
                      <a:pt x="28109" y="104984"/>
                    </a:cubicBezTo>
                    <a:lnTo>
                      <a:pt x="28109" y="104984"/>
                    </a:lnTo>
                    <a:lnTo>
                      <a:pt x="27068" y="105439"/>
                    </a:lnTo>
                    <a:cubicBezTo>
                      <a:pt x="23776" y="106552"/>
                      <a:pt x="20328" y="107104"/>
                      <a:pt x="16854" y="107066"/>
                    </a:cubicBezTo>
                    <a:cubicBezTo>
                      <a:pt x="7161" y="107066"/>
                      <a:pt x="2541" y="105309"/>
                      <a:pt x="1826" y="106675"/>
                    </a:cubicBezTo>
                    <a:cubicBezTo>
                      <a:pt x="1110" y="108042"/>
                      <a:pt x="5729" y="112400"/>
                      <a:pt x="16919" y="112270"/>
                    </a:cubicBezTo>
                    <a:cubicBezTo>
                      <a:pt x="21011" y="112264"/>
                      <a:pt x="25064" y="111516"/>
                      <a:pt x="28889" y="110058"/>
                    </a:cubicBezTo>
                    <a:lnTo>
                      <a:pt x="30386" y="109342"/>
                    </a:lnTo>
                    <a:cubicBezTo>
                      <a:pt x="31167" y="108965"/>
                      <a:pt x="31888" y="108484"/>
                      <a:pt x="32533" y="107911"/>
                    </a:cubicBezTo>
                    <a:cubicBezTo>
                      <a:pt x="33190" y="107358"/>
                      <a:pt x="33821" y="106773"/>
                      <a:pt x="34419" y="106155"/>
                    </a:cubicBezTo>
                    <a:cubicBezTo>
                      <a:pt x="34419" y="106155"/>
                      <a:pt x="35265" y="105569"/>
                      <a:pt x="35070" y="105244"/>
                    </a:cubicBezTo>
                    <a:lnTo>
                      <a:pt x="34289" y="104268"/>
                    </a:lnTo>
                    <a:lnTo>
                      <a:pt x="29540" y="98803"/>
                    </a:lnTo>
                    <a:cubicBezTo>
                      <a:pt x="24804" y="93247"/>
                      <a:pt x="21161" y="86846"/>
                      <a:pt x="18806" y="79937"/>
                    </a:cubicBezTo>
                    <a:cubicBezTo>
                      <a:pt x="14206" y="65897"/>
                      <a:pt x="15891" y="50557"/>
                      <a:pt x="23425" y="37845"/>
                    </a:cubicBezTo>
                    <a:cubicBezTo>
                      <a:pt x="31388" y="25185"/>
                      <a:pt x="42968" y="15218"/>
                      <a:pt x="56669" y="9220"/>
                    </a:cubicBezTo>
                    <a:cubicBezTo>
                      <a:pt x="70415" y="3078"/>
                      <a:pt x="85333" y="-5"/>
                      <a:pt x="100387" y="177"/>
                    </a:cubicBezTo>
                    <a:cubicBezTo>
                      <a:pt x="102599" y="307"/>
                      <a:pt x="102664" y="-344"/>
                      <a:pt x="99932" y="-344"/>
                    </a:cubicBezTo>
                    <a:close/>
                  </a:path>
                </a:pathLst>
              </a:custGeom>
              <a:solidFill>
                <a:srgbClr val="313759"/>
              </a:solidFill>
              <a:ln w="6499" cap="flat">
                <a:noFill/>
                <a:prstDash val="solid"/>
                <a:miter/>
              </a:ln>
            </p:spPr>
            <p:txBody>
              <a:bodyPr rtlCol="0" anchor="ctr"/>
              <a:lstStyle/>
              <a:p>
                <a:endParaRPr lang="fr-FR"/>
              </a:p>
            </p:txBody>
          </p:sp>
          <p:sp>
            <p:nvSpPr>
              <p:cNvPr id="291" name="Gang">
                <a:extLst>
                  <a:ext uri="{FF2B5EF4-FFF2-40B4-BE49-F238E27FC236}">
                    <a16:creationId xmlns:a16="http://schemas.microsoft.com/office/drawing/2014/main" id="{4148B393-B2C0-4F7F-B482-BEED238E0AA9}"/>
                  </a:ext>
                </a:extLst>
              </p:cNvPr>
              <p:cNvSpPr/>
              <p:nvPr/>
            </p:nvSpPr>
            <p:spPr>
              <a:xfrm>
                <a:off x="4814641" y="4111747"/>
                <a:ext cx="272784" cy="82026"/>
              </a:xfrm>
              <a:custGeom>
                <a:avLst/>
                <a:gdLst>
                  <a:gd name="connsiteX0" fmla="*/ 217779 w 272784"/>
                  <a:gd name="connsiteY0" fmla="*/ 18056 h 82026"/>
                  <a:gd name="connsiteX1" fmla="*/ 51818 w 272784"/>
                  <a:gd name="connsiteY1" fmla="*/ 4003 h 82026"/>
                  <a:gd name="connsiteX2" fmla="*/ -227 w 272784"/>
                  <a:gd name="connsiteY2" fmla="*/ -421 h 82026"/>
                  <a:gd name="connsiteX3" fmla="*/ 272557 w 272784"/>
                  <a:gd name="connsiteY3" fmla="*/ 22739 h 82026"/>
                </a:gdLst>
                <a:ahLst/>
                <a:cxnLst>
                  <a:cxn ang="0">
                    <a:pos x="connsiteX0" y="connsiteY0"/>
                  </a:cxn>
                  <a:cxn ang="0">
                    <a:pos x="connsiteX1" y="connsiteY1"/>
                  </a:cxn>
                  <a:cxn ang="0">
                    <a:pos x="connsiteX2" y="connsiteY2"/>
                  </a:cxn>
                  <a:cxn ang="0">
                    <a:pos x="connsiteX3" y="connsiteY3"/>
                  </a:cxn>
                </a:cxnLst>
                <a:rect l="l" t="t" r="r" b="b"/>
                <a:pathLst>
                  <a:path w="272784" h="82026">
                    <a:moveTo>
                      <a:pt x="217779" y="18056"/>
                    </a:moveTo>
                    <a:cubicBezTo>
                      <a:pt x="142898" y="60733"/>
                      <a:pt x="84477" y="32563"/>
                      <a:pt x="51818" y="4003"/>
                    </a:cubicBezTo>
                    <a:lnTo>
                      <a:pt x="-227" y="-421"/>
                    </a:lnTo>
                    <a:cubicBezTo>
                      <a:pt x="67302" y="123188"/>
                      <a:pt x="227472" y="86756"/>
                      <a:pt x="272557" y="22739"/>
                    </a:cubicBezTo>
                    <a:close/>
                  </a:path>
                </a:pathLst>
              </a:custGeom>
              <a:solidFill>
                <a:srgbClr val="313759"/>
              </a:solidFill>
              <a:ln w="6499" cap="flat">
                <a:noFill/>
                <a:prstDash val="solid"/>
                <a:miter/>
              </a:ln>
            </p:spPr>
            <p:txBody>
              <a:bodyPr rtlCol="0" anchor="ctr"/>
              <a:lstStyle/>
              <a:p>
                <a:endParaRPr lang="fr-FR"/>
              </a:p>
            </p:txBody>
          </p:sp>
          <p:sp>
            <p:nvSpPr>
              <p:cNvPr id="292" name="Gang">
                <a:extLst>
                  <a:ext uri="{FF2B5EF4-FFF2-40B4-BE49-F238E27FC236}">
                    <a16:creationId xmlns:a16="http://schemas.microsoft.com/office/drawing/2014/main" id="{5571A252-7FBD-4D6D-9510-628AB0F1F851}"/>
                  </a:ext>
                </a:extLst>
              </p:cNvPr>
              <p:cNvSpPr/>
              <p:nvPr/>
            </p:nvSpPr>
            <p:spPr>
              <a:xfrm>
                <a:off x="4866687" y="4116170"/>
                <a:ext cx="165960" cy="35896"/>
              </a:xfrm>
              <a:custGeom>
                <a:avLst/>
                <a:gdLst>
                  <a:gd name="connsiteX0" fmla="*/ 165733 w 165960"/>
                  <a:gd name="connsiteY0" fmla="*/ 13632 h 35896"/>
                  <a:gd name="connsiteX1" fmla="*/ -227 w 165960"/>
                  <a:gd name="connsiteY1" fmla="*/ -421 h 35896"/>
                  <a:gd name="connsiteX2" fmla="*/ 165733 w 165960"/>
                  <a:gd name="connsiteY2" fmla="*/ 13632 h 35896"/>
                </a:gdLst>
                <a:ahLst/>
                <a:cxnLst>
                  <a:cxn ang="0">
                    <a:pos x="connsiteX0" y="connsiteY0"/>
                  </a:cxn>
                  <a:cxn ang="0">
                    <a:pos x="connsiteX1" y="connsiteY1"/>
                  </a:cxn>
                  <a:cxn ang="0">
                    <a:pos x="connsiteX2" y="connsiteY2"/>
                  </a:cxn>
                </a:cxnLst>
                <a:rect l="l" t="t" r="r" b="b"/>
                <a:pathLst>
                  <a:path w="165960" h="35896">
                    <a:moveTo>
                      <a:pt x="165733" y="13632"/>
                    </a:moveTo>
                    <a:lnTo>
                      <a:pt x="-227" y="-421"/>
                    </a:lnTo>
                    <a:cubicBezTo>
                      <a:pt x="32106" y="28139"/>
                      <a:pt x="90527" y="56309"/>
                      <a:pt x="165733" y="13632"/>
                    </a:cubicBezTo>
                    <a:close/>
                  </a:path>
                </a:pathLst>
              </a:custGeom>
              <a:solidFill>
                <a:srgbClr val="FFFFFF"/>
              </a:solidFill>
              <a:ln w="6499" cap="flat">
                <a:noFill/>
                <a:prstDash val="solid"/>
                <a:miter/>
              </a:ln>
            </p:spPr>
            <p:txBody>
              <a:bodyPr rtlCol="0" anchor="ctr"/>
              <a:lstStyle/>
              <a:p>
                <a:endParaRPr lang="fr-FR"/>
              </a:p>
            </p:txBody>
          </p:sp>
          <p:sp>
            <p:nvSpPr>
              <p:cNvPr id="293" name="Gang">
                <a:extLst>
                  <a:ext uri="{FF2B5EF4-FFF2-40B4-BE49-F238E27FC236}">
                    <a16:creationId xmlns:a16="http://schemas.microsoft.com/office/drawing/2014/main" id="{BB9C987F-BD61-4B3D-92DF-7000F063F5BD}"/>
                  </a:ext>
                </a:extLst>
              </p:cNvPr>
              <p:cNvSpPr/>
              <p:nvPr/>
            </p:nvSpPr>
            <p:spPr>
              <a:xfrm>
                <a:off x="5114099" y="3577339"/>
                <a:ext cx="175588" cy="41156"/>
              </a:xfrm>
              <a:custGeom>
                <a:avLst/>
                <a:gdLst>
                  <a:gd name="connsiteX0" fmla="*/ -227 w 175588"/>
                  <a:gd name="connsiteY0" fmla="*/ 18735 h 41156"/>
                  <a:gd name="connsiteX1" fmla="*/ 43035 w 175588"/>
                  <a:gd name="connsiteY1" fmla="*/ 38773 h 41156"/>
                  <a:gd name="connsiteX2" fmla="*/ 175362 w 175588"/>
                  <a:gd name="connsiteY2" fmla="*/ 29730 h 41156"/>
                  <a:gd name="connsiteX3" fmla="*/ -227 w 175588"/>
                  <a:gd name="connsiteY3" fmla="*/ 18735 h 41156"/>
                </a:gdLst>
                <a:ahLst/>
                <a:cxnLst>
                  <a:cxn ang="0">
                    <a:pos x="connsiteX0" y="connsiteY0"/>
                  </a:cxn>
                  <a:cxn ang="0">
                    <a:pos x="connsiteX1" y="connsiteY1"/>
                  </a:cxn>
                  <a:cxn ang="0">
                    <a:pos x="connsiteX2" y="connsiteY2"/>
                  </a:cxn>
                  <a:cxn ang="0">
                    <a:pos x="connsiteX3" y="connsiteY3"/>
                  </a:cxn>
                </a:cxnLst>
                <a:rect l="l" t="t" r="r" b="b"/>
                <a:pathLst>
                  <a:path w="175588" h="41156">
                    <a:moveTo>
                      <a:pt x="-227" y="18735"/>
                    </a:moveTo>
                    <a:cubicBezTo>
                      <a:pt x="4001" y="31356"/>
                      <a:pt x="12784" y="46124"/>
                      <a:pt x="43035" y="38773"/>
                    </a:cubicBezTo>
                    <a:cubicBezTo>
                      <a:pt x="73287" y="31421"/>
                      <a:pt x="146346" y="22834"/>
                      <a:pt x="175362" y="29730"/>
                    </a:cubicBezTo>
                    <a:cubicBezTo>
                      <a:pt x="153763" y="-5531"/>
                      <a:pt x="49346" y="-10736"/>
                      <a:pt x="-227" y="18735"/>
                    </a:cubicBezTo>
                    <a:close/>
                  </a:path>
                </a:pathLst>
              </a:custGeom>
              <a:solidFill>
                <a:srgbClr val="313759"/>
              </a:solidFill>
              <a:ln w="6499" cap="flat">
                <a:noFill/>
                <a:prstDash val="solid"/>
                <a:miter/>
              </a:ln>
            </p:spPr>
            <p:txBody>
              <a:bodyPr rtlCol="0" anchor="ctr"/>
              <a:lstStyle/>
              <a:p>
                <a:endParaRPr lang="fr-FR"/>
              </a:p>
            </p:txBody>
          </p:sp>
          <p:sp>
            <p:nvSpPr>
              <p:cNvPr id="294" name="Gang">
                <a:extLst>
                  <a:ext uri="{FF2B5EF4-FFF2-40B4-BE49-F238E27FC236}">
                    <a16:creationId xmlns:a16="http://schemas.microsoft.com/office/drawing/2014/main" id="{BB953F88-B692-4635-8928-F40D5ADC3E65}"/>
                  </a:ext>
                </a:extLst>
              </p:cNvPr>
              <p:cNvSpPr/>
              <p:nvPr/>
            </p:nvSpPr>
            <p:spPr>
              <a:xfrm>
                <a:off x="4641785" y="3651740"/>
                <a:ext cx="175588" cy="41375"/>
              </a:xfrm>
              <a:custGeom>
                <a:avLst/>
                <a:gdLst>
                  <a:gd name="connsiteX0" fmla="*/ 175362 w 175588"/>
                  <a:gd name="connsiteY0" fmla="*/ 18954 h 41375"/>
                  <a:gd name="connsiteX1" fmla="*/ 132099 w 175588"/>
                  <a:gd name="connsiteY1" fmla="*/ 38992 h 41375"/>
                  <a:gd name="connsiteX2" fmla="*/ -227 w 175588"/>
                  <a:gd name="connsiteY2" fmla="*/ 29949 h 41375"/>
                  <a:gd name="connsiteX3" fmla="*/ 175362 w 175588"/>
                  <a:gd name="connsiteY3" fmla="*/ 18954 h 41375"/>
                </a:gdLst>
                <a:ahLst/>
                <a:cxnLst>
                  <a:cxn ang="0">
                    <a:pos x="connsiteX0" y="connsiteY0"/>
                  </a:cxn>
                  <a:cxn ang="0">
                    <a:pos x="connsiteX1" y="connsiteY1"/>
                  </a:cxn>
                  <a:cxn ang="0">
                    <a:pos x="connsiteX2" y="connsiteY2"/>
                  </a:cxn>
                  <a:cxn ang="0">
                    <a:pos x="connsiteX3" y="connsiteY3"/>
                  </a:cxn>
                </a:cxnLst>
                <a:rect l="l" t="t" r="r" b="b"/>
                <a:pathLst>
                  <a:path w="175588" h="41375">
                    <a:moveTo>
                      <a:pt x="175362" y="18954"/>
                    </a:moveTo>
                    <a:cubicBezTo>
                      <a:pt x="171133" y="31575"/>
                      <a:pt x="162676" y="46344"/>
                      <a:pt x="132099" y="38992"/>
                    </a:cubicBezTo>
                    <a:cubicBezTo>
                      <a:pt x="101522" y="31641"/>
                      <a:pt x="28788" y="22988"/>
                      <a:pt x="-227" y="29949"/>
                    </a:cubicBezTo>
                    <a:cubicBezTo>
                      <a:pt x="21372" y="-5572"/>
                      <a:pt x="125788" y="-10842"/>
                      <a:pt x="175362" y="18954"/>
                    </a:cubicBezTo>
                    <a:close/>
                  </a:path>
                </a:pathLst>
              </a:custGeom>
              <a:solidFill>
                <a:srgbClr val="313759"/>
              </a:solidFill>
              <a:ln w="6499" cap="flat">
                <a:noFill/>
                <a:prstDash val="solid"/>
                <a:miter/>
              </a:ln>
            </p:spPr>
            <p:txBody>
              <a:bodyPr rtlCol="0" anchor="ctr"/>
              <a:lstStyle/>
              <a:p>
                <a:endParaRPr lang="fr-FR"/>
              </a:p>
            </p:txBody>
          </p:sp>
          <p:sp>
            <p:nvSpPr>
              <p:cNvPr id="295" name="Gang">
                <a:extLst>
                  <a:ext uri="{FF2B5EF4-FFF2-40B4-BE49-F238E27FC236}">
                    <a16:creationId xmlns:a16="http://schemas.microsoft.com/office/drawing/2014/main" id="{CF343B09-6609-4228-8FB9-9A3B542AE7D9}"/>
                  </a:ext>
                </a:extLst>
              </p:cNvPr>
              <p:cNvSpPr/>
              <p:nvPr/>
            </p:nvSpPr>
            <p:spPr>
              <a:xfrm>
                <a:off x="4942608" y="3543709"/>
                <a:ext cx="74059" cy="458596"/>
              </a:xfrm>
              <a:custGeom>
                <a:avLst/>
                <a:gdLst>
                  <a:gd name="connsiteX0" fmla="*/ 71726 w 74059"/>
                  <a:gd name="connsiteY0" fmla="*/ 396061 h 458596"/>
                  <a:gd name="connsiteX1" fmla="*/ 65741 w 74059"/>
                  <a:gd name="connsiteY1" fmla="*/ 388254 h 458596"/>
                  <a:gd name="connsiteX2" fmla="*/ 47915 w 74059"/>
                  <a:gd name="connsiteY2" fmla="*/ 382465 h 458596"/>
                  <a:gd name="connsiteX3" fmla="*/ 30610 w 74059"/>
                  <a:gd name="connsiteY3" fmla="*/ 387018 h 458596"/>
                  <a:gd name="connsiteX4" fmla="*/ 22998 w 74059"/>
                  <a:gd name="connsiteY4" fmla="*/ 391377 h 458596"/>
                  <a:gd name="connsiteX5" fmla="*/ 19550 w 74059"/>
                  <a:gd name="connsiteY5" fmla="*/ 393979 h 458596"/>
                  <a:gd name="connsiteX6" fmla="*/ 18965 w 74059"/>
                  <a:gd name="connsiteY6" fmla="*/ 394435 h 458596"/>
                  <a:gd name="connsiteX7" fmla="*/ 18965 w 74059"/>
                  <a:gd name="connsiteY7" fmla="*/ 394435 h 458596"/>
                  <a:gd name="connsiteX8" fmla="*/ 18965 w 74059"/>
                  <a:gd name="connsiteY8" fmla="*/ 391637 h 458596"/>
                  <a:gd name="connsiteX9" fmla="*/ 13175 w 74059"/>
                  <a:gd name="connsiteY9" fmla="*/ 261068 h 458596"/>
                  <a:gd name="connsiteX10" fmla="*/ 163 w 74059"/>
                  <a:gd name="connsiteY10" fmla="*/ 384 h 458596"/>
                  <a:gd name="connsiteX11" fmla="*/ -227 w 74059"/>
                  <a:gd name="connsiteY11" fmla="*/ 384 h 458596"/>
                  <a:gd name="connsiteX12" fmla="*/ 6994 w 74059"/>
                  <a:gd name="connsiteY12" fmla="*/ 261263 h 458596"/>
                  <a:gd name="connsiteX13" fmla="*/ 11093 w 74059"/>
                  <a:gd name="connsiteY13" fmla="*/ 391898 h 458596"/>
                  <a:gd name="connsiteX14" fmla="*/ 11613 w 74059"/>
                  <a:gd name="connsiteY14" fmla="*/ 404909 h 458596"/>
                  <a:gd name="connsiteX15" fmla="*/ 11613 w 74059"/>
                  <a:gd name="connsiteY15" fmla="*/ 408878 h 458596"/>
                  <a:gd name="connsiteX16" fmla="*/ 11613 w 74059"/>
                  <a:gd name="connsiteY16" fmla="*/ 410894 h 458596"/>
                  <a:gd name="connsiteX17" fmla="*/ 12069 w 74059"/>
                  <a:gd name="connsiteY17" fmla="*/ 410894 h 458596"/>
                  <a:gd name="connsiteX18" fmla="*/ 12784 w 74059"/>
                  <a:gd name="connsiteY18" fmla="*/ 410244 h 458596"/>
                  <a:gd name="connsiteX19" fmla="*/ 18640 w 74059"/>
                  <a:gd name="connsiteY19" fmla="*/ 405039 h 458596"/>
                  <a:gd name="connsiteX20" fmla="*/ 21697 w 74059"/>
                  <a:gd name="connsiteY20" fmla="*/ 402242 h 458596"/>
                  <a:gd name="connsiteX21" fmla="*/ 24299 w 74059"/>
                  <a:gd name="connsiteY21" fmla="*/ 400160 h 458596"/>
                  <a:gd name="connsiteX22" fmla="*/ 27422 w 74059"/>
                  <a:gd name="connsiteY22" fmla="*/ 397883 h 458596"/>
                  <a:gd name="connsiteX23" fmla="*/ 33928 w 74059"/>
                  <a:gd name="connsiteY23" fmla="*/ 394110 h 458596"/>
                  <a:gd name="connsiteX24" fmla="*/ 60471 w 74059"/>
                  <a:gd name="connsiteY24" fmla="*/ 394110 h 458596"/>
                  <a:gd name="connsiteX25" fmla="*/ 63074 w 74059"/>
                  <a:gd name="connsiteY25" fmla="*/ 419547 h 458596"/>
                  <a:gd name="connsiteX26" fmla="*/ 44727 w 74059"/>
                  <a:gd name="connsiteY26" fmla="*/ 444269 h 458596"/>
                  <a:gd name="connsiteX27" fmla="*/ 34774 w 74059"/>
                  <a:gd name="connsiteY27" fmla="*/ 457605 h 458596"/>
                  <a:gd name="connsiteX28" fmla="*/ 49997 w 74059"/>
                  <a:gd name="connsiteY28" fmla="*/ 449798 h 458596"/>
                  <a:gd name="connsiteX29" fmla="*/ 70295 w 74059"/>
                  <a:gd name="connsiteY29" fmla="*/ 422995 h 458596"/>
                  <a:gd name="connsiteX30" fmla="*/ 73808 w 74059"/>
                  <a:gd name="connsiteY30" fmla="*/ 405364 h 458596"/>
                  <a:gd name="connsiteX31" fmla="*/ 71726 w 74059"/>
                  <a:gd name="connsiteY31" fmla="*/ 396061 h 4585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74059" h="458596">
                    <a:moveTo>
                      <a:pt x="71726" y="396061"/>
                    </a:moveTo>
                    <a:cubicBezTo>
                      <a:pt x="70269" y="393088"/>
                      <a:pt x="68232" y="390434"/>
                      <a:pt x="65741" y="388254"/>
                    </a:cubicBezTo>
                    <a:cubicBezTo>
                      <a:pt x="60712" y="384208"/>
                      <a:pt x="54369" y="382146"/>
                      <a:pt x="47915" y="382465"/>
                    </a:cubicBezTo>
                    <a:cubicBezTo>
                      <a:pt x="41884" y="382725"/>
                      <a:pt x="35984" y="384280"/>
                      <a:pt x="30610" y="387018"/>
                    </a:cubicBezTo>
                    <a:cubicBezTo>
                      <a:pt x="27962" y="388267"/>
                      <a:pt x="25418" y="389725"/>
                      <a:pt x="22998" y="391377"/>
                    </a:cubicBezTo>
                    <a:cubicBezTo>
                      <a:pt x="21795" y="392171"/>
                      <a:pt x="20643" y="393043"/>
                      <a:pt x="19550" y="393979"/>
                    </a:cubicBezTo>
                    <a:lnTo>
                      <a:pt x="18965" y="394435"/>
                    </a:lnTo>
                    <a:lnTo>
                      <a:pt x="18965" y="394435"/>
                    </a:lnTo>
                    <a:lnTo>
                      <a:pt x="18965" y="391637"/>
                    </a:lnTo>
                    <a:cubicBezTo>
                      <a:pt x="17013" y="348264"/>
                      <a:pt x="15081" y="304741"/>
                      <a:pt x="13175" y="261068"/>
                    </a:cubicBezTo>
                    <a:cubicBezTo>
                      <a:pt x="9141" y="174022"/>
                      <a:pt x="4802" y="87125"/>
                      <a:pt x="163" y="384"/>
                    </a:cubicBezTo>
                    <a:cubicBezTo>
                      <a:pt x="163" y="-722"/>
                      <a:pt x="-227" y="-656"/>
                      <a:pt x="-227" y="384"/>
                    </a:cubicBezTo>
                    <a:cubicBezTo>
                      <a:pt x="2180" y="87040"/>
                      <a:pt x="4587" y="174152"/>
                      <a:pt x="6994" y="261263"/>
                    </a:cubicBezTo>
                    <a:lnTo>
                      <a:pt x="11093" y="391898"/>
                    </a:lnTo>
                    <a:lnTo>
                      <a:pt x="11613" y="404909"/>
                    </a:lnTo>
                    <a:lnTo>
                      <a:pt x="11613" y="408878"/>
                    </a:lnTo>
                    <a:lnTo>
                      <a:pt x="11613" y="410894"/>
                    </a:lnTo>
                    <a:cubicBezTo>
                      <a:pt x="11613" y="411415"/>
                      <a:pt x="11613" y="410894"/>
                      <a:pt x="12069" y="410894"/>
                    </a:cubicBezTo>
                    <a:lnTo>
                      <a:pt x="12784" y="410244"/>
                    </a:lnTo>
                    <a:lnTo>
                      <a:pt x="18640" y="405039"/>
                    </a:lnTo>
                    <a:lnTo>
                      <a:pt x="21697" y="402242"/>
                    </a:lnTo>
                    <a:lnTo>
                      <a:pt x="24299" y="400160"/>
                    </a:lnTo>
                    <a:cubicBezTo>
                      <a:pt x="25288" y="399327"/>
                      <a:pt x="26329" y="398566"/>
                      <a:pt x="27422" y="397883"/>
                    </a:cubicBezTo>
                    <a:cubicBezTo>
                      <a:pt x="29484" y="396452"/>
                      <a:pt x="31664" y="395190"/>
                      <a:pt x="33928" y="394110"/>
                    </a:cubicBezTo>
                    <a:cubicBezTo>
                      <a:pt x="42711" y="389686"/>
                      <a:pt x="53770" y="388645"/>
                      <a:pt x="60471" y="394110"/>
                    </a:cubicBezTo>
                    <a:cubicBezTo>
                      <a:pt x="67172" y="399575"/>
                      <a:pt x="66977" y="410634"/>
                      <a:pt x="63074" y="419547"/>
                    </a:cubicBezTo>
                    <a:cubicBezTo>
                      <a:pt x="58617" y="428896"/>
                      <a:pt x="52385" y="437295"/>
                      <a:pt x="44727" y="444269"/>
                    </a:cubicBezTo>
                    <a:cubicBezTo>
                      <a:pt x="36986" y="451490"/>
                      <a:pt x="33603" y="455979"/>
                      <a:pt x="34774" y="457605"/>
                    </a:cubicBezTo>
                    <a:cubicBezTo>
                      <a:pt x="35945" y="459232"/>
                      <a:pt x="41605" y="457605"/>
                      <a:pt x="49997" y="449798"/>
                    </a:cubicBezTo>
                    <a:cubicBezTo>
                      <a:pt x="58454" y="442285"/>
                      <a:pt x="65350" y="433176"/>
                      <a:pt x="70295" y="422995"/>
                    </a:cubicBezTo>
                    <a:cubicBezTo>
                      <a:pt x="72819" y="417472"/>
                      <a:pt x="74023" y="411435"/>
                      <a:pt x="73808" y="405364"/>
                    </a:cubicBezTo>
                    <a:cubicBezTo>
                      <a:pt x="73652" y="402164"/>
                      <a:pt x="72949" y="399021"/>
                      <a:pt x="71726" y="396061"/>
                    </a:cubicBezTo>
                    <a:close/>
                  </a:path>
                </a:pathLst>
              </a:custGeom>
              <a:solidFill>
                <a:srgbClr val="BF8D77"/>
              </a:solidFill>
              <a:ln w="6499" cap="flat">
                <a:noFill/>
                <a:prstDash val="solid"/>
                <a:miter/>
              </a:ln>
            </p:spPr>
            <p:txBody>
              <a:bodyPr rtlCol="0" anchor="ctr"/>
              <a:lstStyle/>
              <a:p>
                <a:endParaRPr lang="fr-FR"/>
              </a:p>
            </p:txBody>
          </p:sp>
          <p:sp>
            <p:nvSpPr>
              <p:cNvPr id="296" name="Gang">
                <a:extLst>
                  <a:ext uri="{FF2B5EF4-FFF2-40B4-BE49-F238E27FC236}">
                    <a16:creationId xmlns:a16="http://schemas.microsoft.com/office/drawing/2014/main" id="{B8E90408-017E-4270-9CED-04B1B6B2DE34}"/>
                  </a:ext>
                </a:extLst>
              </p:cNvPr>
              <p:cNvSpPr/>
              <p:nvPr/>
            </p:nvSpPr>
            <p:spPr>
              <a:xfrm>
                <a:off x="5192817" y="3762431"/>
                <a:ext cx="114565" cy="102205"/>
              </a:xfrm>
              <a:custGeom>
                <a:avLst/>
                <a:gdLst>
                  <a:gd name="connsiteX0" fmla="*/ 114143 w 114565"/>
                  <a:gd name="connsiteY0" fmla="*/ 93220 h 102205"/>
                  <a:gd name="connsiteX1" fmla="*/ 99310 w 114565"/>
                  <a:gd name="connsiteY1" fmla="*/ 95693 h 102205"/>
                  <a:gd name="connsiteX2" fmla="*/ 89031 w 114565"/>
                  <a:gd name="connsiteY2" fmla="*/ 95693 h 102205"/>
                  <a:gd name="connsiteX3" fmla="*/ 87860 w 114565"/>
                  <a:gd name="connsiteY3" fmla="*/ 95693 h 102205"/>
                  <a:gd name="connsiteX4" fmla="*/ 87860 w 114565"/>
                  <a:gd name="connsiteY4" fmla="*/ 95693 h 102205"/>
                  <a:gd name="connsiteX5" fmla="*/ 87860 w 114565"/>
                  <a:gd name="connsiteY5" fmla="*/ 95693 h 102205"/>
                  <a:gd name="connsiteX6" fmla="*/ 89877 w 114565"/>
                  <a:gd name="connsiteY6" fmla="*/ 92440 h 102205"/>
                  <a:gd name="connsiteX7" fmla="*/ 92544 w 114565"/>
                  <a:gd name="connsiteY7" fmla="*/ 87495 h 102205"/>
                  <a:gd name="connsiteX8" fmla="*/ 93065 w 114565"/>
                  <a:gd name="connsiteY8" fmla="*/ 87495 h 102205"/>
                  <a:gd name="connsiteX9" fmla="*/ 104124 w 114565"/>
                  <a:gd name="connsiteY9" fmla="*/ 85804 h 102205"/>
                  <a:gd name="connsiteX10" fmla="*/ 114338 w 114565"/>
                  <a:gd name="connsiteY10" fmla="*/ 81901 h 102205"/>
                  <a:gd name="connsiteX11" fmla="*/ 114013 w 114565"/>
                  <a:gd name="connsiteY11" fmla="*/ 81315 h 102205"/>
                  <a:gd name="connsiteX12" fmla="*/ 103669 w 114565"/>
                  <a:gd name="connsiteY12" fmla="*/ 82811 h 102205"/>
                  <a:gd name="connsiteX13" fmla="*/ 94691 w 114565"/>
                  <a:gd name="connsiteY13" fmla="*/ 82421 h 102205"/>
                  <a:gd name="connsiteX14" fmla="*/ 98009 w 114565"/>
                  <a:gd name="connsiteY14" fmla="*/ 70450 h 102205"/>
                  <a:gd name="connsiteX15" fmla="*/ 85908 w 114565"/>
                  <a:gd name="connsiteY15" fmla="*/ 26732 h 102205"/>
                  <a:gd name="connsiteX16" fmla="*/ 46874 w 114565"/>
                  <a:gd name="connsiteY16" fmla="*/ 3117 h 102205"/>
                  <a:gd name="connsiteX17" fmla="*/ 1725 w 114565"/>
                  <a:gd name="connsiteY17" fmla="*/ 1165 h 102205"/>
                  <a:gd name="connsiteX18" fmla="*/ 1725 w 114565"/>
                  <a:gd name="connsiteY18" fmla="*/ 1815 h 102205"/>
                  <a:gd name="connsiteX19" fmla="*/ 46289 w 114565"/>
                  <a:gd name="connsiteY19" fmla="*/ 4808 h 102205"/>
                  <a:gd name="connsiteX20" fmla="*/ 83111 w 114565"/>
                  <a:gd name="connsiteY20" fmla="*/ 28619 h 102205"/>
                  <a:gd name="connsiteX21" fmla="*/ 93455 w 114565"/>
                  <a:gd name="connsiteY21" fmla="*/ 69735 h 102205"/>
                  <a:gd name="connsiteX22" fmla="*/ 85453 w 114565"/>
                  <a:gd name="connsiteY22" fmla="*/ 89837 h 102205"/>
                  <a:gd name="connsiteX23" fmla="*/ 81485 w 114565"/>
                  <a:gd name="connsiteY23" fmla="*/ 95953 h 102205"/>
                  <a:gd name="connsiteX24" fmla="*/ 80834 w 114565"/>
                  <a:gd name="connsiteY24" fmla="*/ 96994 h 102205"/>
                  <a:gd name="connsiteX25" fmla="*/ 81615 w 114565"/>
                  <a:gd name="connsiteY25" fmla="*/ 97840 h 102205"/>
                  <a:gd name="connsiteX26" fmla="*/ 83697 w 114565"/>
                  <a:gd name="connsiteY26" fmla="*/ 99271 h 102205"/>
                  <a:gd name="connsiteX27" fmla="*/ 86039 w 114565"/>
                  <a:gd name="connsiteY27" fmla="*/ 100442 h 102205"/>
                  <a:gd name="connsiteX28" fmla="*/ 87600 w 114565"/>
                  <a:gd name="connsiteY28" fmla="*/ 100897 h 102205"/>
                  <a:gd name="connsiteX29" fmla="*/ 99766 w 114565"/>
                  <a:gd name="connsiteY29" fmla="*/ 101483 h 102205"/>
                  <a:gd name="connsiteX30" fmla="*/ 114143 w 114565"/>
                  <a:gd name="connsiteY30" fmla="*/ 93220 h 1022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14565" h="102205">
                    <a:moveTo>
                      <a:pt x="114143" y="93220"/>
                    </a:moveTo>
                    <a:cubicBezTo>
                      <a:pt x="113232" y="91984"/>
                      <a:pt x="108939" y="94326"/>
                      <a:pt x="99310" y="95693"/>
                    </a:cubicBezTo>
                    <a:cubicBezTo>
                      <a:pt x="95914" y="96317"/>
                      <a:pt x="92427" y="96317"/>
                      <a:pt x="89031" y="95693"/>
                    </a:cubicBezTo>
                    <a:lnTo>
                      <a:pt x="87860" y="95693"/>
                    </a:lnTo>
                    <a:lnTo>
                      <a:pt x="87860" y="95693"/>
                    </a:lnTo>
                    <a:cubicBezTo>
                      <a:pt x="87860" y="95693"/>
                      <a:pt x="87860" y="95693"/>
                      <a:pt x="87860" y="95693"/>
                    </a:cubicBezTo>
                    <a:lnTo>
                      <a:pt x="89877" y="92440"/>
                    </a:lnTo>
                    <a:cubicBezTo>
                      <a:pt x="90853" y="90840"/>
                      <a:pt x="91744" y="89193"/>
                      <a:pt x="92544" y="87495"/>
                    </a:cubicBezTo>
                    <a:lnTo>
                      <a:pt x="93065" y="87495"/>
                    </a:lnTo>
                    <a:cubicBezTo>
                      <a:pt x="96805" y="87378"/>
                      <a:pt x="100520" y="86806"/>
                      <a:pt x="104124" y="85804"/>
                    </a:cubicBezTo>
                    <a:cubicBezTo>
                      <a:pt x="107690" y="84958"/>
                      <a:pt x="111125" y="83650"/>
                      <a:pt x="114338" y="81901"/>
                    </a:cubicBezTo>
                    <a:cubicBezTo>
                      <a:pt x="114338" y="81901"/>
                      <a:pt x="114338" y="81185"/>
                      <a:pt x="114013" y="81315"/>
                    </a:cubicBezTo>
                    <a:cubicBezTo>
                      <a:pt x="110663" y="82337"/>
                      <a:pt x="107176" y="82844"/>
                      <a:pt x="103669" y="82811"/>
                    </a:cubicBezTo>
                    <a:cubicBezTo>
                      <a:pt x="100670" y="82883"/>
                      <a:pt x="97671" y="82753"/>
                      <a:pt x="94691" y="82421"/>
                    </a:cubicBezTo>
                    <a:cubicBezTo>
                      <a:pt x="96220" y="78557"/>
                      <a:pt x="97333" y="74549"/>
                      <a:pt x="98009" y="70450"/>
                    </a:cubicBezTo>
                    <a:cubicBezTo>
                      <a:pt x="100462" y="54817"/>
                      <a:pt x="96051" y="38878"/>
                      <a:pt x="85908" y="26732"/>
                    </a:cubicBezTo>
                    <a:cubicBezTo>
                      <a:pt x="75597" y="15080"/>
                      <a:pt x="61981" y="6844"/>
                      <a:pt x="46874" y="3117"/>
                    </a:cubicBezTo>
                    <a:cubicBezTo>
                      <a:pt x="32145" y="-813"/>
                      <a:pt x="16740" y="-1476"/>
                      <a:pt x="1725" y="1165"/>
                    </a:cubicBezTo>
                    <a:cubicBezTo>
                      <a:pt x="-943" y="1555"/>
                      <a:pt x="-812" y="2141"/>
                      <a:pt x="1725" y="1815"/>
                    </a:cubicBezTo>
                    <a:cubicBezTo>
                      <a:pt x="16623" y="-423"/>
                      <a:pt x="31827" y="599"/>
                      <a:pt x="46289" y="4808"/>
                    </a:cubicBezTo>
                    <a:cubicBezTo>
                      <a:pt x="60686" y="8835"/>
                      <a:pt x="73528" y="17143"/>
                      <a:pt x="83111" y="28619"/>
                    </a:cubicBezTo>
                    <a:cubicBezTo>
                      <a:pt x="92323" y="40192"/>
                      <a:pt x="96090" y="55182"/>
                      <a:pt x="93455" y="69735"/>
                    </a:cubicBezTo>
                    <a:cubicBezTo>
                      <a:pt x="92115" y="76891"/>
                      <a:pt x="89396" y="83716"/>
                      <a:pt x="85453" y="89837"/>
                    </a:cubicBezTo>
                    <a:lnTo>
                      <a:pt x="81485" y="95953"/>
                    </a:lnTo>
                    <a:lnTo>
                      <a:pt x="80834" y="96994"/>
                    </a:lnTo>
                    <a:cubicBezTo>
                      <a:pt x="80834" y="97319"/>
                      <a:pt x="81354" y="97514"/>
                      <a:pt x="81615" y="97840"/>
                    </a:cubicBezTo>
                    <a:cubicBezTo>
                      <a:pt x="82285" y="98353"/>
                      <a:pt x="82974" y="98828"/>
                      <a:pt x="83697" y="99271"/>
                    </a:cubicBezTo>
                    <a:cubicBezTo>
                      <a:pt x="84406" y="99791"/>
                      <a:pt x="85199" y="100182"/>
                      <a:pt x="86039" y="100442"/>
                    </a:cubicBezTo>
                    <a:cubicBezTo>
                      <a:pt x="86539" y="100650"/>
                      <a:pt x="87067" y="100806"/>
                      <a:pt x="87600" y="100897"/>
                    </a:cubicBezTo>
                    <a:cubicBezTo>
                      <a:pt x="91588" y="101834"/>
                      <a:pt x="95706" y="102029"/>
                      <a:pt x="99766" y="101483"/>
                    </a:cubicBezTo>
                    <a:cubicBezTo>
                      <a:pt x="111085" y="99466"/>
                      <a:pt x="115054" y="94066"/>
                      <a:pt x="114143" y="93220"/>
                    </a:cubicBezTo>
                    <a:close/>
                  </a:path>
                </a:pathLst>
              </a:custGeom>
              <a:solidFill>
                <a:srgbClr val="313759"/>
              </a:solidFill>
              <a:ln w="6499" cap="flat">
                <a:noFill/>
                <a:prstDash val="solid"/>
                <a:miter/>
              </a:ln>
            </p:spPr>
            <p:txBody>
              <a:bodyPr rtlCol="0" anchor="ctr"/>
              <a:lstStyle/>
              <a:p>
                <a:endParaRPr lang="fr-FR"/>
              </a:p>
            </p:txBody>
          </p:sp>
          <p:sp>
            <p:nvSpPr>
              <p:cNvPr id="297" name="Gang">
                <a:extLst>
                  <a:ext uri="{FF2B5EF4-FFF2-40B4-BE49-F238E27FC236}">
                    <a16:creationId xmlns:a16="http://schemas.microsoft.com/office/drawing/2014/main" id="{CC6BD8C1-3B7C-48B2-9090-65317320C23C}"/>
                  </a:ext>
                </a:extLst>
              </p:cNvPr>
              <p:cNvSpPr/>
              <p:nvPr/>
            </p:nvSpPr>
            <p:spPr>
              <a:xfrm>
                <a:off x="4815696" y="5930533"/>
                <a:ext cx="176192" cy="53193"/>
              </a:xfrm>
              <a:custGeom>
                <a:avLst/>
                <a:gdLst>
                  <a:gd name="connsiteX0" fmla="*/ 160710 w 176192"/>
                  <a:gd name="connsiteY0" fmla="*/ 1154 h 53193"/>
                  <a:gd name="connsiteX1" fmla="*/ 1320 w 176192"/>
                  <a:gd name="connsiteY1" fmla="*/ 51313 h 53193"/>
                  <a:gd name="connsiteX2" fmla="*/ 1711 w 176192"/>
                  <a:gd name="connsiteY2" fmla="*/ 52614 h 53193"/>
                  <a:gd name="connsiteX3" fmla="*/ 163572 w 176192"/>
                  <a:gd name="connsiteY3" fmla="*/ 11173 h 53193"/>
                  <a:gd name="connsiteX4" fmla="*/ 160710 w 176192"/>
                  <a:gd name="connsiteY4" fmla="*/ 1154 h 531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6192" h="53193">
                    <a:moveTo>
                      <a:pt x="160710" y="1154"/>
                    </a:moveTo>
                    <a:cubicBezTo>
                      <a:pt x="107493" y="17549"/>
                      <a:pt x="54472" y="34724"/>
                      <a:pt x="1320" y="51313"/>
                    </a:cubicBezTo>
                    <a:cubicBezTo>
                      <a:pt x="-957" y="52029"/>
                      <a:pt x="-631" y="53200"/>
                      <a:pt x="1711" y="52614"/>
                    </a:cubicBezTo>
                    <a:cubicBezTo>
                      <a:pt x="55643" y="38692"/>
                      <a:pt x="109705" y="25356"/>
                      <a:pt x="163572" y="11173"/>
                    </a:cubicBezTo>
                    <a:cubicBezTo>
                      <a:pt x="181983" y="6294"/>
                      <a:pt x="178926" y="-4441"/>
                      <a:pt x="160710" y="1154"/>
                    </a:cubicBezTo>
                    <a:close/>
                  </a:path>
                </a:pathLst>
              </a:custGeom>
              <a:solidFill>
                <a:srgbClr val="0C4E96"/>
              </a:solidFill>
              <a:ln w="6499" cap="flat">
                <a:noFill/>
                <a:prstDash val="solid"/>
                <a:miter/>
              </a:ln>
            </p:spPr>
            <p:txBody>
              <a:bodyPr rtlCol="0" anchor="ctr"/>
              <a:lstStyle/>
              <a:p>
                <a:endParaRPr lang="fr-FR"/>
              </a:p>
            </p:txBody>
          </p:sp>
          <p:sp>
            <p:nvSpPr>
              <p:cNvPr id="309" name="Gang">
                <a:extLst>
                  <a:ext uri="{FF2B5EF4-FFF2-40B4-BE49-F238E27FC236}">
                    <a16:creationId xmlns:a16="http://schemas.microsoft.com/office/drawing/2014/main" id="{C39C3274-C1E6-4BC7-8EFB-64D5BBA5F03C}"/>
                  </a:ext>
                </a:extLst>
              </p:cNvPr>
              <p:cNvSpPr/>
              <p:nvPr/>
            </p:nvSpPr>
            <p:spPr>
              <a:xfrm>
                <a:off x="4608548" y="5556499"/>
                <a:ext cx="661303" cy="303005"/>
              </a:xfrm>
              <a:custGeom>
                <a:avLst/>
                <a:gdLst>
                  <a:gd name="connsiteX0" fmla="*/ 649685 w 661303"/>
                  <a:gd name="connsiteY0" fmla="*/ 21863 h 303005"/>
                  <a:gd name="connsiteX1" fmla="*/ 537267 w 661303"/>
                  <a:gd name="connsiteY1" fmla="*/ 57905 h 303005"/>
                  <a:gd name="connsiteX2" fmla="*/ 536811 w 661303"/>
                  <a:gd name="connsiteY2" fmla="*/ 40209 h 303005"/>
                  <a:gd name="connsiteX3" fmla="*/ 536096 w 661303"/>
                  <a:gd name="connsiteY3" fmla="*/ 15487 h 303005"/>
                  <a:gd name="connsiteX4" fmla="*/ 533754 w 661303"/>
                  <a:gd name="connsiteY4" fmla="*/ 980 h 303005"/>
                  <a:gd name="connsiteX5" fmla="*/ 528640 w 661303"/>
                  <a:gd name="connsiteY5" fmla="*/ 355 h 303005"/>
                  <a:gd name="connsiteX6" fmla="*/ 527248 w 661303"/>
                  <a:gd name="connsiteY6" fmla="*/ 3452 h 303005"/>
                  <a:gd name="connsiteX7" fmla="*/ 529330 w 661303"/>
                  <a:gd name="connsiteY7" fmla="*/ 38322 h 303005"/>
                  <a:gd name="connsiteX8" fmla="*/ 530891 w 661303"/>
                  <a:gd name="connsiteY8" fmla="*/ 69810 h 303005"/>
                  <a:gd name="connsiteX9" fmla="*/ 512870 w 661303"/>
                  <a:gd name="connsiteY9" fmla="*/ 73779 h 303005"/>
                  <a:gd name="connsiteX10" fmla="*/ 512350 w 661303"/>
                  <a:gd name="connsiteY10" fmla="*/ 73779 h 303005"/>
                  <a:gd name="connsiteX11" fmla="*/ 512350 w 661303"/>
                  <a:gd name="connsiteY11" fmla="*/ 73258 h 303005"/>
                  <a:gd name="connsiteX12" fmla="*/ 511959 w 661303"/>
                  <a:gd name="connsiteY12" fmla="*/ 68834 h 303005"/>
                  <a:gd name="connsiteX13" fmla="*/ 511179 w 661303"/>
                  <a:gd name="connsiteY13" fmla="*/ 59141 h 303005"/>
                  <a:gd name="connsiteX14" fmla="*/ 509032 w 661303"/>
                  <a:gd name="connsiteY14" fmla="*/ 39624 h 303005"/>
                  <a:gd name="connsiteX15" fmla="*/ 498623 w 661303"/>
                  <a:gd name="connsiteY15" fmla="*/ 2997 h 303005"/>
                  <a:gd name="connsiteX16" fmla="*/ 497972 w 661303"/>
                  <a:gd name="connsiteY16" fmla="*/ 2997 h 303005"/>
                  <a:gd name="connsiteX17" fmla="*/ 502982 w 661303"/>
                  <a:gd name="connsiteY17" fmla="*/ 40860 h 303005"/>
                  <a:gd name="connsiteX18" fmla="*/ 504998 w 661303"/>
                  <a:gd name="connsiteY18" fmla="*/ 59856 h 303005"/>
                  <a:gd name="connsiteX19" fmla="*/ 505519 w 661303"/>
                  <a:gd name="connsiteY19" fmla="*/ 65386 h 303005"/>
                  <a:gd name="connsiteX20" fmla="*/ 389848 w 661303"/>
                  <a:gd name="connsiteY20" fmla="*/ 84188 h 303005"/>
                  <a:gd name="connsiteX21" fmla="*/ 383342 w 661303"/>
                  <a:gd name="connsiteY21" fmla="*/ 86920 h 303005"/>
                  <a:gd name="connsiteX22" fmla="*/ 395637 w 661303"/>
                  <a:gd name="connsiteY22" fmla="*/ 18480 h 303005"/>
                  <a:gd name="connsiteX23" fmla="*/ 394271 w 661303"/>
                  <a:gd name="connsiteY23" fmla="*/ 18480 h 303005"/>
                  <a:gd name="connsiteX24" fmla="*/ 339298 w 661303"/>
                  <a:gd name="connsiteY24" fmla="*/ 296013 h 303005"/>
                  <a:gd name="connsiteX25" fmla="*/ 276063 w 661303"/>
                  <a:gd name="connsiteY25" fmla="*/ 287751 h 303005"/>
                  <a:gd name="connsiteX26" fmla="*/ 300654 w 661303"/>
                  <a:gd name="connsiteY26" fmla="*/ 68054 h 303005"/>
                  <a:gd name="connsiteX27" fmla="*/ 290310 w 661303"/>
                  <a:gd name="connsiteY27" fmla="*/ 67012 h 303005"/>
                  <a:gd name="connsiteX28" fmla="*/ 287968 w 661303"/>
                  <a:gd name="connsiteY28" fmla="*/ 91344 h 303005"/>
                  <a:gd name="connsiteX29" fmla="*/ 268451 w 661303"/>
                  <a:gd name="connsiteY29" fmla="*/ 88351 h 303005"/>
                  <a:gd name="connsiteX30" fmla="*/ 128904 w 661303"/>
                  <a:gd name="connsiteY30" fmla="*/ 67143 h 303005"/>
                  <a:gd name="connsiteX31" fmla="*/ 62416 w 661303"/>
                  <a:gd name="connsiteY31" fmla="*/ 43397 h 303005"/>
                  <a:gd name="connsiteX32" fmla="*/ 2628 w 661303"/>
                  <a:gd name="connsiteY32" fmla="*/ 5859 h 303005"/>
                  <a:gd name="connsiteX33" fmla="*/ 1782 w 661303"/>
                  <a:gd name="connsiteY33" fmla="*/ 6900 h 303005"/>
                  <a:gd name="connsiteX34" fmla="*/ 60789 w 661303"/>
                  <a:gd name="connsiteY34" fmla="*/ 46650 h 303005"/>
                  <a:gd name="connsiteX35" fmla="*/ 127212 w 661303"/>
                  <a:gd name="connsiteY35" fmla="*/ 72672 h 303005"/>
                  <a:gd name="connsiteX36" fmla="*/ 267670 w 661303"/>
                  <a:gd name="connsiteY36" fmla="*/ 98695 h 303005"/>
                  <a:gd name="connsiteX37" fmla="*/ 287187 w 661303"/>
                  <a:gd name="connsiteY37" fmla="*/ 98045 h 303005"/>
                  <a:gd name="connsiteX38" fmla="*/ 268061 w 661303"/>
                  <a:gd name="connsiteY38" fmla="*/ 293997 h 303005"/>
                  <a:gd name="connsiteX39" fmla="*/ 343982 w 661303"/>
                  <a:gd name="connsiteY39" fmla="*/ 302584 h 303005"/>
                  <a:gd name="connsiteX40" fmla="*/ 381455 w 661303"/>
                  <a:gd name="connsiteY40" fmla="*/ 93361 h 303005"/>
                  <a:gd name="connsiteX41" fmla="*/ 391409 w 661303"/>
                  <a:gd name="connsiteY41" fmla="*/ 94662 h 303005"/>
                  <a:gd name="connsiteX42" fmla="*/ 505129 w 661303"/>
                  <a:gd name="connsiteY42" fmla="*/ 67078 h 303005"/>
                  <a:gd name="connsiteX43" fmla="*/ 506495 w 661303"/>
                  <a:gd name="connsiteY43" fmla="*/ 81325 h 303005"/>
                  <a:gd name="connsiteX44" fmla="*/ 520287 w 661303"/>
                  <a:gd name="connsiteY44" fmla="*/ 78463 h 303005"/>
                  <a:gd name="connsiteX45" fmla="*/ 537332 w 661303"/>
                  <a:gd name="connsiteY45" fmla="*/ 75145 h 303005"/>
                  <a:gd name="connsiteX46" fmla="*/ 536942 w 661303"/>
                  <a:gd name="connsiteY46" fmla="*/ 59401 h 303005"/>
                  <a:gd name="connsiteX47" fmla="*/ 652158 w 661303"/>
                  <a:gd name="connsiteY47" fmla="*/ 31882 h 303005"/>
                  <a:gd name="connsiteX48" fmla="*/ 649685 w 661303"/>
                  <a:gd name="connsiteY48" fmla="*/ 21863 h 303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661303" h="303005">
                    <a:moveTo>
                      <a:pt x="649685" y="21863"/>
                    </a:moveTo>
                    <a:cubicBezTo>
                      <a:pt x="612147" y="33508"/>
                      <a:pt x="574740" y="45999"/>
                      <a:pt x="537267" y="57905"/>
                    </a:cubicBezTo>
                    <a:lnTo>
                      <a:pt x="536811" y="40209"/>
                    </a:lnTo>
                    <a:cubicBezTo>
                      <a:pt x="536811" y="31947"/>
                      <a:pt x="536356" y="23750"/>
                      <a:pt x="536096" y="15487"/>
                    </a:cubicBezTo>
                    <a:cubicBezTo>
                      <a:pt x="536551" y="10530"/>
                      <a:pt x="535744" y="5540"/>
                      <a:pt x="533754" y="980"/>
                    </a:cubicBezTo>
                    <a:cubicBezTo>
                      <a:pt x="532511" y="-608"/>
                      <a:pt x="530228" y="-888"/>
                      <a:pt x="528640" y="355"/>
                    </a:cubicBezTo>
                    <a:cubicBezTo>
                      <a:pt x="527690" y="1097"/>
                      <a:pt x="527170" y="2255"/>
                      <a:pt x="527248" y="3452"/>
                    </a:cubicBezTo>
                    <a:cubicBezTo>
                      <a:pt x="528029" y="15097"/>
                      <a:pt x="528744" y="26677"/>
                      <a:pt x="529330" y="38322"/>
                    </a:cubicBezTo>
                    <a:lnTo>
                      <a:pt x="530891" y="69810"/>
                    </a:lnTo>
                    <a:lnTo>
                      <a:pt x="512870" y="73779"/>
                    </a:lnTo>
                    <a:lnTo>
                      <a:pt x="512350" y="73779"/>
                    </a:lnTo>
                    <a:lnTo>
                      <a:pt x="512350" y="73258"/>
                    </a:lnTo>
                    <a:lnTo>
                      <a:pt x="511959" y="68834"/>
                    </a:lnTo>
                    <a:lnTo>
                      <a:pt x="511179" y="59141"/>
                    </a:lnTo>
                    <a:cubicBezTo>
                      <a:pt x="510593" y="52635"/>
                      <a:pt x="509943" y="46129"/>
                      <a:pt x="509032" y="39624"/>
                    </a:cubicBezTo>
                    <a:cubicBezTo>
                      <a:pt x="507542" y="26938"/>
                      <a:pt x="504023" y="14570"/>
                      <a:pt x="498623" y="2997"/>
                    </a:cubicBezTo>
                    <a:cubicBezTo>
                      <a:pt x="498623" y="2606"/>
                      <a:pt x="497907" y="2997"/>
                      <a:pt x="497972" y="2997"/>
                    </a:cubicBezTo>
                    <a:cubicBezTo>
                      <a:pt x="499924" y="15618"/>
                      <a:pt x="501550" y="28239"/>
                      <a:pt x="502982" y="40860"/>
                    </a:cubicBezTo>
                    <a:lnTo>
                      <a:pt x="504998" y="59856"/>
                    </a:lnTo>
                    <a:cubicBezTo>
                      <a:pt x="504998" y="61678"/>
                      <a:pt x="504998" y="63565"/>
                      <a:pt x="505519" y="65386"/>
                    </a:cubicBezTo>
                    <a:cubicBezTo>
                      <a:pt x="467005" y="71892"/>
                      <a:pt x="428296" y="77552"/>
                      <a:pt x="389848" y="84188"/>
                    </a:cubicBezTo>
                    <a:cubicBezTo>
                      <a:pt x="387493" y="84565"/>
                      <a:pt x="385261" y="85502"/>
                      <a:pt x="383342" y="86920"/>
                    </a:cubicBezTo>
                    <a:lnTo>
                      <a:pt x="395637" y="18480"/>
                    </a:lnTo>
                    <a:cubicBezTo>
                      <a:pt x="397134" y="10153"/>
                      <a:pt x="395637" y="9893"/>
                      <a:pt x="394271" y="18480"/>
                    </a:cubicBezTo>
                    <a:cubicBezTo>
                      <a:pt x="375880" y="110816"/>
                      <a:pt x="357560" y="203327"/>
                      <a:pt x="339298" y="296013"/>
                    </a:cubicBezTo>
                    <a:lnTo>
                      <a:pt x="276063" y="287751"/>
                    </a:lnTo>
                    <a:lnTo>
                      <a:pt x="300654" y="68054"/>
                    </a:lnTo>
                    <a:cubicBezTo>
                      <a:pt x="307941" y="2281"/>
                      <a:pt x="296881" y="980"/>
                      <a:pt x="290310" y="67012"/>
                    </a:cubicBezTo>
                    <a:lnTo>
                      <a:pt x="287968" y="91344"/>
                    </a:lnTo>
                    <a:cubicBezTo>
                      <a:pt x="281625" y="89470"/>
                      <a:pt x="275061" y="88462"/>
                      <a:pt x="268451" y="88351"/>
                    </a:cubicBezTo>
                    <a:cubicBezTo>
                      <a:pt x="221343" y="85990"/>
                      <a:pt x="174587" y="78885"/>
                      <a:pt x="128904" y="67143"/>
                    </a:cubicBezTo>
                    <a:cubicBezTo>
                      <a:pt x="106069" y="61262"/>
                      <a:pt x="83813" y="53312"/>
                      <a:pt x="62416" y="43397"/>
                    </a:cubicBezTo>
                    <a:cubicBezTo>
                      <a:pt x="40803" y="33795"/>
                      <a:pt x="20668" y="21154"/>
                      <a:pt x="2628" y="5859"/>
                    </a:cubicBezTo>
                    <a:cubicBezTo>
                      <a:pt x="-560" y="3257"/>
                      <a:pt x="-1405" y="4168"/>
                      <a:pt x="1782" y="6900"/>
                    </a:cubicBezTo>
                    <a:cubicBezTo>
                      <a:pt x="19530" y="22806"/>
                      <a:pt x="39385" y="36182"/>
                      <a:pt x="60789" y="46650"/>
                    </a:cubicBezTo>
                    <a:cubicBezTo>
                      <a:pt x="82095" y="57313"/>
                      <a:pt x="104332" y="66024"/>
                      <a:pt x="127212" y="72672"/>
                    </a:cubicBezTo>
                    <a:cubicBezTo>
                      <a:pt x="172967" y="86335"/>
                      <a:pt x="220055" y="95052"/>
                      <a:pt x="267670" y="98695"/>
                    </a:cubicBezTo>
                    <a:cubicBezTo>
                      <a:pt x="274176" y="99418"/>
                      <a:pt x="280747" y="99196"/>
                      <a:pt x="287187" y="98045"/>
                    </a:cubicBezTo>
                    <a:lnTo>
                      <a:pt x="268061" y="293997"/>
                    </a:lnTo>
                    <a:lnTo>
                      <a:pt x="343982" y="302584"/>
                    </a:lnTo>
                    <a:lnTo>
                      <a:pt x="381455" y="93361"/>
                    </a:lnTo>
                    <a:cubicBezTo>
                      <a:pt x="384350" y="95423"/>
                      <a:pt x="388085" y="95911"/>
                      <a:pt x="391409" y="94662"/>
                    </a:cubicBezTo>
                    <a:cubicBezTo>
                      <a:pt x="429402" y="85814"/>
                      <a:pt x="467200" y="76121"/>
                      <a:pt x="505129" y="67078"/>
                    </a:cubicBezTo>
                    <a:lnTo>
                      <a:pt x="506495" y="81325"/>
                    </a:lnTo>
                    <a:lnTo>
                      <a:pt x="520287" y="78463"/>
                    </a:lnTo>
                    <a:lnTo>
                      <a:pt x="537332" y="75145"/>
                    </a:lnTo>
                    <a:lnTo>
                      <a:pt x="536942" y="59401"/>
                    </a:lnTo>
                    <a:cubicBezTo>
                      <a:pt x="575325" y="50163"/>
                      <a:pt x="613904" y="41380"/>
                      <a:pt x="652158" y="31882"/>
                    </a:cubicBezTo>
                    <a:cubicBezTo>
                      <a:pt x="665819" y="28564"/>
                      <a:pt x="662827" y="17764"/>
                      <a:pt x="649685" y="21863"/>
                    </a:cubicBezTo>
                    <a:close/>
                  </a:path>
                </a:pathLst>
              </a:custGeom>
              <a:solidFill>
                <a:srgbClr val="0C4E96"/>
              </a:solidFill>
              <a:ln w="6499" cap="flat">
                <a:noFill/>
                <a:prstDash val="solid"/>
                <a:miter/>
              </a:ln>
            </p:spPr>
            <p:txBody>
              <a:bodyPr rtlCol="0" anchor="ctr"/>
              <a:lstStyle/>
              <a:p>
                <a:endParaRPr lang="fr-FR"/>
              </a:p>
            </p:txBody>
          </p:sp>
          <p:sp>
            <p:nvSpPr>
              <p:cNvPr id="310" name="Gang">
                <a:extLst>
                  <a:ext uri="{FF2B5EF4-FFF2-40B4-BE49-F238E27FC236}">
                    <a16:creationId xmlns:a16="http://schemas.microsoft.com/office/drawing/2014/main" id="{F1CC26E1-9192-468A-A27C-63DB7D83F4FB}"/>
                  </a:ext>
                </a:extLst>
              </p:cNvPr>
              <p:cNvSpPr/>
              <p:nvPr/>
            </p:nvSpPr>
            <p:spPr>
              <a:xfrm>
                <a:off x="4932178" y="5601577"/>
                <a:ext cx="45808" cy="43682"/>
              </a:xfrm>
              <a:custGeom>
                <a:avLst/>
                <a:gdLst>
                  <a:gd name="connsiteX0" fmla="*/ 11829 w 45808"/>
                  <a:gd name="connsiteY0" fmla="*/ 41322 h 43682"/>
                  <a:gd name="connsiteX1" fmla="*/ 24840 w 45808"/>
                  <a:gd name="connsiteY1" fmla="*/ 42818 h 43682"/>
                  <a:gd name="connsiteX2" fmla="*/ 42146 w 45808"/>
                  <a:gd name="connsiteY2" fmla="*/ 25773 h 43682"/>
                  <a:gd name="connsiteX3" fmla="*/ 38438 w 45808"/>
                  <a:gd name="connsiteY3" fmla="*/ 25187 h 43682"/>
                  <a:gd name="connsiteX4" fmla="*/ 29200 w 45808"/>
                  <a:gd name="connsiteY4" fmla="*/ 29481 h 43682"/>
                  <a:gd name="connsiteX5" fmla="*/ 24580 w 45808"/>
                  <a:gd name="connsiteY5" fmla="*/ 31563 h 43682"/>
                  <a:gd name="connsiteX6" fmla="*/ 18725 w 45808"/>
                  <a:gd name="connsiteY6" fmla="*/ 33124 h 43682"/>
                  <a:gd name="connsiteX7" fmla="*/ 12219 w 45808"/>
                  <a:gd name="connsiteY7" fmla="*/ 29611 h 43682"/>
                  <a:gd name="connsiteX8" fmla="*/ 11634 w 45808"/>
                  <a:gd name="connsiteY8" fmla="*/ 19592 h 43682"/>
                  <a:gd name="connsiteX9" fmla="*/ 19571 w 45808"/>
                  <a:gd name="connsiteY9" fmla="*/ 12696 h 43682"/>
                  <a:gd name="connsiteX10" fmla="*/ 37852 w 45808"/>
                  <a:gd name="connsiteY10" fmla="*/ 23366 h 43682"/>
                  <a:gd name="connsiteX11" fmla="*/ 44878 w 45808"/>
                  <a:gd name="connsiteY11" fmla="*/ 23366 h 43682"/>
                  <a:gd name="connsiteX12" fmla="*/ 39609 w 45808"/>
                  <a:gd name="connsiteY12" fmla="*/ 5410 h 43682"/>
                  <a:gd name="connsiteX13" fmla="*/ 20677 w 45808"/>
                  <a:gd name="connsiteY13" fmla="*/ -120 h 43682"/>
                  <a:gd name="connsiteX14" fmla="*/ 3307 w 45808"/>
                  <a:gd name="connsiteY14" fmla="*/ 11005 h 43682"/>
                  <a:gd name="connsiteX15" fmla="*/ 1160 w 45808"/>
                  <a:gd name="connsiteY15" fmla="*/ 30522 h 43682"/>
                  <a:gd name="connsiteX16" fmla="*/ 11829 w 45808"/>
                  <a:gd name="connsiteY16" fmla="*/ 41322 h 436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808" h="43682">
                    <a:moveTo>
                      <a:pt x="11829" y="41322"/>
                    </a:moveTo>
                    <a:cubicBezTo>
                      <a:pt x="15889" y="43214"/>
                      <a:pt x="20456" y="43741"/>
                      <a:pt x="24840" y="42818"/>
                    </a:cubicBezTo>
                    <a:cubicBezTo>
                      <a:pt x="33246" y="40651"/>
                      <a:pt x="39856" y="34146"/>
                      <a:pt x="42146" y="25773"/>
                    </a:cubicBezTo>
                    <a:cubicBezTo>
                      <a:pt x="42146" y="24667"/>
                      <a:pt x="39348" y="24537"/>
                      <a:pt x="38438" y="25187"/>
                    </a:cubicBezTo>
                    <a:cubicBezTo>
                      <a:pt x="35621" y="27132"/>
                      <a:pt x="32498" y="28583"/>
                      <a:pt x="29200" y="29481"/>
                    </a:cubicBezTo>
                    <a:cubicBezTo>
                      <a:pt x="27586" y="29995"/>
                      <a:pt x="26038" y="30691"/>
                      <a:pt x="24580" y="31563"/>
                    </a:cubicBezTo>
                    <a:cubicBezTo>
                      <a:pt x="22811" y="32617"/>
                      <a:pt x="20781" y="33157"/>
                      <a:pt x="18725" y="33124"/>
                    </a:cubicBezTo>
                    <a:cubicBezTo>
                      <a:pt x="16116" y="33066"/>
                      <a:pt x="13697" y="31758"/>
                      <a:pt x="12219" y="29611"/>
                    </a:cubicBezTo>
                    <a:cubicBezTo>
                      <a:pt x="10398" y="26567"/>
                      <a:pt x="10183" y="22826"/>
                      <a:pt x="11634" y="19592"/>
                    </a:cubicBezTo>
                    <a:cubicBezTo>
                      <a:pt x="13124" y="16229"/>
                      <a:pt x="16032" y="13698"/>
                      <a:pt x="19571" y="12696"/>
                    </a:cubicBezTo>
                    <a:cubicBezTo>
                      <a:pt x="27547" y="10745"/>
                      <a:pt x="35633" y="15461"/>
                      <a:pt x="37852" y="23366"/>
                    </a:cubicBezTo>
                    <a:cubicBezTo>
                      <a:pt x="38242" y="24667"/>
                      <a:pt x="43967" y="25773"/>
                      <a:pt x="44878" y="23366"/>
                    </a:cubicBezTo>
                    <a:cubicBezTo>
                      <a:pt x="46791" y="16866"/>
                      <a:pt x="44728" y="9847"/>
                      <a:pt x="39609" y="5410"/>
                    </a:cubicBezTo>
                    <a:cubicBezTo>
                      <a:pt x="34462" y="797"/>
                      <a:pt x="27501" y="-1239"/>
                      <a:pt x="20677" y="-120"/>
                    </a:cubicBezTo>
                    <a:cubicBezTo>
                      <a:pt x="13514" y="810"/>
                      <a:pt x="7145" y="4889"/>
                      <a:pt x="3307" y="11005"/>
                    </a:cubicBezTo>
                    <a:cubicBezTo>
                      <a:pt x="-473" y="16795"/>
                      <a:pt x="-1273" y="24049"/>
                      <a:pt x="1160" y="30522"/>
                    </a:cubicBezTo>
                    <a:cubicBezTo>
                      <a:pt x="3170" y="35375"/>
                      <a:pt x="6995" y="39252"/>
                      <a:pt x="11829" y="41322"/>
                    </a:cubicBezTo>
                    <a:close/>
                  </a:path>
                </a:pathLst>
              </a:custGeom>
              <a:solidFill>
                <a:srgbClr val="0C4E96"/>
              </a:solidFill>
              <a:ln w="6499" cap="flat">
                <a:noFill/>
                <a:prstDash val="solid"/>
                <a:miter/>
              </a:ln>
            </p:spPr>
            <p:txBody>
              <a:bodyPr rtlCol="0" anchor="ctr"/>
              <a:lstStyle/>
              <a:p>
                <a:endParaRPr lang="fr-FR"/>
              </a:p>
            </p:txBody>
          </p:sp>
          <p:sp>
            <p:nvSpPr>
              <p:cNvPr id="311" name="Gang">
                <a:extLst>
                  <a:ext uri="{FF2B5EF4-FFF2-40B4-BE49-F238E27FC236}">
                    <a16:creationId xmlns:a16="http://schemas.microsoft.com/office/drawing/2014/main" id="{E01F01A4-A2D3-4DE9-AB3E-B5A4EC5F6B7F}"/>
                  </a:ext>
                </a:extLst>
              </p:cNvPr>
              <p:cNvSpPr/>
              <p:nvPr/>
            </p:nvSpPr>
            <p:spPr>
              <a:xfrm>
                <a:off x="4709827" y="3807729"/>
                <a:ext cx="25112" cy="25112"/>
              </a:xfrm>
              <a:custGeom>
                <a:avLst/>
                <a:gdLst>
                  <a:gd name="connsiteX0" fmla="*/ 25112 w 25112"/>
                  <a:gd name="connsiteY0" fmla="*/ 12556 h 25112"/>
                  <a:gd name="connsiteX1" fmla="*/ 12556 w 25112"/>
                  <a:gd name="connsiteY1" fmla="*/ 25112 h 25112"/>
                  <a:gd name="connsiteX2" fmla="*/ 0 w 25112"/>
                  <a:gd name="connsiteY2" fmla="*/ 12556 h 25112"/>
                  <a:gd name="connsiteX3" fmla="*/ 12556 w 25112"/>
                  <a:gd name="connsiteY3" fmla="*/ 0 h 25112"/>
                  <a:gd name="connsiteX4" fmla="*/ 25112 w 25112"/>
                  <a:gd name="connsiteY4" fmla="*/ 12556 h 251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112" h="25112">
                    <a:moveTo>
                      <a:pt x="25112" y="12556"/>
                    </a:moveTo>
                    <a:cubicBezTo>
                      <a:pt x="25112" y="19490"/>
                      <a:pt x="19491" y="25112"/>
                      <a:pt x="12556" y="25112"/>
                    </a:cubicBezTo>
                    <a:cubicBezTo>
                      <a:pt x="5622" y="25112"/>
                      <a:pt x="0" y="19490"/>
                      <a:pt x="0" y="12556"/>
                    </a:cubicBezTo>
                    <a:cubicBezTo>
                      <a:pt x="0" y="5622"/>
                      <a:pt x="5622" y="0"/>
                      <a:pt x="12556" y="0"/>
                    </a:cubicBezTo>
                    <a:cubicBezTo>
                      <a:pt x="19491" y="0"/>
                      <a:pt x="25112" y="5622"/>
                      <a:pt x="25112" y="12556"/>
                    </a:cubicBezTo>
                    <a:close/>
                  </a:path>
                </a:pathLst>
              </a:custGeom>
              <a:solidFill>
                <a:srgbClr val="FFFFFF"/>
              </a:solidFill>
              <a:ln w="6499" cap="flat">
                <a:noFill/>
                <a:prstDash val="solid"/>
                <a:miter/>
              </a:ln>
            </p:spPr>
            <p:txBody>
              <a:bodyPr rtlCol="0" anchor="ctr"/>
              <a:lstStyle/>
              <a:p>
                <a:endParaRPr lang="fr-FR"/>
              </a:p>
            </p:txBody>
          </p:sp>
          <p:sp>
            <p:nvSpPr>
              <p:cNvPr id="312" name="Gang">
                <a:extLst>
                  <a:ext uri="{FF2B5EF4-FFF2-40B4-BE49-F238E27FC236}">
                    <a16:creationId xmlns:a16="http://schemas.microsoft.com/office/drawing/2014/main" id="{630DB553-9188-4FD4-AF75-771D034F432F}"/>
                  </a:ext>
                </a:extLst>
              </p:cNvPr>
              <p:cNvSpPr/>
              <p:nvPr/>
            </p:nvSpPr>
            <p:spPr>
              <a:xfrm>
                <a:off x="5184400" y="3791113"/>
                <a:ext cx="25112" cy="25112"/>
              </a:xfrm>
              <a:custGeom>
                <a:avLst/>
                <a:gdLst>
                  <a:gd name="connsiteX0" fmla="*/ 25112 w 25112"/>
                  <a:gd name="connsiteY0" fmla="*/ 12556 h 25112"/>
                  <a:gd name="connsiteX1" fmla="*/ 12556 w 25112"/>
                  <a:gd name="connsiteY1" fmla="*/ 25112 h 25112"/>
                  <a:gd name="connsiteX2" fmla="*/ 0 w 25112"/>
                  <a:gd name="connsiteY2" fmla="*/ 12556 h 25112"/>
                  <a:gd name="connsiteX3" fmla="*/ 12556 w 25112"/>
                  <a:gd name="connsiteY3" fmla="*/ 0 h 25112"/>
                  <a:gd name="connsiteX4" fmla="*/ 25112 w 25112"/>
                  <a:gd name="connsiteY4" fmla="*/ 12556 h 251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112" h="25112">
                    <a:moveTo>
                      <a:pt x="25112" y="12556"/>
                    </a:moveTo>
                    <a:cubicBezTo>
                      <a:pt x="25112" y="19490"/>
                      <a:pt x="19491" y="25112"/>
                      <a:pt x="12556" y="25112"/>
                    </a:cubicBezTo>
                    <a:cubicBezTo>
                      <a:pt x="5622" y="25112"/>
                      <a:pt x="0" y="19490"/>
                      <a:pt x="0" y="12556"/>
                    </a:cubicBezTo>
                    <a:cubicBezTo>
                      <a:pt x="0" y="5622"/>
                      <a:pt x="5622" y="0"/>
                      <a:pt x="12556" y="0"/>
                    </a:cubicBezTo>
                    <a:cubicBezTo>
                      <a:pt x="19491" y="0"/>
                      <a:pt x="25112" y="5622"/>
                      <a:pt x="25112" y="12556"/>
                    </a:cubicBezTo>
                    <a:close/>
                  </a:path>
                </a:pathLst>
              </a:custGeom>
              <a:solidFill>
                <a:srgbClr val="FFFFFF"/>
              </a:solidFill>
              <a:ln w="6499" cap="flat">
                <a:noFill/>
                <a:prstDash val="solid"/>
                <a:miter/>
              </a:ln>
            </p:spPr>
            <p:txBody>
              <a:bodyPr rtlCol="0" anchor="ctr"/>
              <a:lstStyle/>
              <a:p>
                <a:endParaRPr lang="fr-FR"/>
              </a:p>
            </p:txBody>
          </p:sp>
          <p:sp>
            <p:nvSpPr>
              <p:cNvPr id="313" name="Gang">
                <a:extLst>
                  <a:ext uri="{FF2B5EF4-FFF2-40B4-BE49-F238E27FC236}">
                    <a16:creationId xmlns:a16="http://schemas.microsoft.com/office/drawing/2014/main" id="{9E3ED764-0360-438A-BE16-86715F13F137}"/>
                  </a:ext>
                </a:extLst>
              </p:cNvPr>
              <p:cNvSpPr/>
              <p:nvPr/>
            </p:nvSpPr>
            <p:spPr>
              <a:xfrm>
                <a:off x="4644260" y="5349001"/>
                <a:ext cx="548948" cy="227483"/>
              </a:xfrm>
              <a:custGeom>
                <a:avLst/>
                <a:gdLst>
                  <a:gd name="connsiteX0" fmla="*/ 79790 w 548948"/>
                  <a:gd name="connsiteY0" fmla="*/ 42647 h 227483"/>
                  <a:gd name="connsiteX1" fmla="*/ 535710 w 548948"/>
                  <a:gd name="connsiteY1" fmla="*/ -421 h 227483"/>
                  <a:gd name="connsiteX2" fmla="*/ 548721 w 548948"/>
                  <a:gd name="connsiteY2" fmla="*/ 199955 h 227483"/>
                  <a:gd name="connsiteX3" fmla="*/ 48368 w 548948"/>
                  <a:gd name="connsiteY3" fmla="*/ 211860 h 227483"/>
                  <a:gd name="connsiteX4" fmla="*/ 79790 w 548948"/>
                  <a:gd name="connsiteY4" fmla="*/ 42647 h 2274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8948" h="227483">
                    <a:moveTo>
                      <a:pt x="79790" y="42647"/>
                    </a:moveTo>
                    <a:lnTo>
                      <a:pt x="535710" y="-421"/>
                    </a:lnTo>
                    <a:lnTo>
                      <a:pt x="548721" y="199955"/>
                    </a:lnTo>
                    <a:cubicBezTo>
                      <a:pt x="548721" y="199955"/>
                      <a:pt x="173732" y="252001"/>
                      <a:pt x="48368" y="211860"/>
                    </a:cubicBezTo>
                    <a:cubicBezTo>
                      <a:pt x="-76997" y="171720"/>
                      <a:pt x="79790" y="42647"/>
                      <a:pt x="79790" y="42647"/>
                    </a:cubicBezTo>
                    <a:close/>
                  </a:path>
                </a:pathLst>
              </a:custGeom>
              <a:solidFill>
                <a:srgbClr val="C9947D"/>
              </a:solidFill>
              <a:ln w="6499" cap="flat">
                <a:noFill/>
                <a:prstDash val="solid"/>
                <a:miter/>
              </a:ln>
            </p:spPr>
            <p:txBody>
              <a:bodyPr rtlCol="0" anchor="ctr"/>
              <a:lstStyle/>
              <a:p>
                <a:endParaRPr lang="fr-FR"/>
              </a:p>
            </p:txBody>
          </p:sp>
          <p:sp>
            <p:nvSpPr>
              <p:cNvPr id="314" name="Gang">
                <a:extLst>
                  <a:ext uri="{FF2B5EF4-FFF2-40B4-BE49-F238E27FC236}">
                    <a16:creationId xmlns:a16="http://schemas.microsoft.com/office/drawing/2014/main" id="{BC451DB9-C6A1-4C8E-B3F9-DBB7A4B829A0}"/>
                  </a:ext>
                </a:extLst>
              </p:cNvPr>
              <p:cNvSpPr/>
              <p:nvPr/>
            </p:nvSpPr>
            <p:spPr>
              <a:xfrm>
                <a:off x="4698698" y="4544261"/>
                <a:ext cx="481498" cy="880806"/>
              </a:xfrm>
              <a:custGeom>
                <a:avLst/>
                <a:gdLst>
                  <a:gd name="connsiteX0" fmla="*/ 26978 w 481498"/>
                  <a:gd name="connsiteY0" fmla="*/ 867620 h 880806"/>
                  <a:gd name="connsiteX1" fmla="*/ 481271 w 481498"/>
                  <a:gd name="connsiteY1" fmla="*/ 832424 h 880806"/>
                  <a:gd name="connsiteX2" fmla="*/ 366576 w 481498"/>
                  <a:gd name="connsiteY2" fmla="*/ 604 h 880806"/>
                  <a:gd name="connsiteX3" fmla="*/ 52481 w 481498"/>
                  <a:gd name="connsiteY3" fmla="*/ 604 h 880806"/>
                  <a:gd name="connsiteX4" fmla="*/ 26978 w 481498"/>
                  <a:gd name="connsiteY4" fmla="*/ 867620 h 8808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1498" h="880806">
                    <a:moveTo>
                      <a:pt x="26978" y="867620"/>
                    </a:moveTo>
                    <a:cubicBezTo>
                      <a:pt x="98541" y="891496"/>
                      <a:pt x="350507" y="883038"/>
                      <a:pt x="481271" y="832424"/>
                    </a:cubicBezTo>
                    <a:lnTo>
                      <a:pt x="366576" y="604"/>
                    </a:lnTo>
                    <a:cubicBezTo>
                      <a:pt x="366576" y="604"/>
                      <a:pt x="153709" y="36191"/>
                      <a:pt x="52481" y="604"/>
                    </a:cubicBezTo>
                    <a:cubicBezTo>
                      <a:pt x="-48748" y="-34982"/>
                      <a:pt x="26978" y="867620"/>
                      <a:pt x="26978" y="867620"/>
                    </a:cubicBezTo>
                    <a:close/>
                  </a:path>
                </a:pathLst>
              </a:custGeom>
              <a:solidFill>
                <a:srgbClr val="FFFFFF"/>
              </a:solidFill>
              <a:ln w="6499" cap="flat">
                <a:noFill/>
                <a:prstDash val="solid"/>
                <a:miter/>
              </a:ln>
            </p:spPr>
            <p:txBody>
              <a:bodyPr rtlCol="0" anchor="ctr"/>
              <a:lstStyle/>
              <a:p>
                <a:endParaRPr lang="fr-FR"/>
              </a:p>
            </p:txBody>
          </p:sp>
          <p:sp>
            <p:nvSpPr>
              <p:cNvPr id="315" name="Gang">
                <a:extLst>
                  <a:ext uri="{FF2B5EF4-FFF2-40B4-BE49-F238E27FC236}">
                    <a16:creationId xmlns:a16="http://schemas.microsoft.com/office/drawing/2014/main" id="{07B19094-8E9C-410A-A1D7-7C8D89EB5795}"/>
                  </a:ext>
                </a:extLst>
              </p:cNvPr>
              <p:cNvSpPr/>
              <p:nvPr/>
            </p:nvSpPr>
            <p:spPr>
              <a:xfrm>
                <a:off x="4791799" y="4809924"/>
                <a:ext cx="294589" cy="294575"/>
              </a:xfrm>
              <a:custGeom>
                <a:avLst/>
                <a:gdLst>
                  <a:gd name="connsiteX0" fmla="*/ 137961 w 294589"/>
                  <a:gd name="connsiteY0" fmla="*/ -145 h 294575"/>
                  <a:gd name="connsiteX1" fmla="*/ 59 w 294589"/>
                  <a:gd name="connsiteY1" fmla="*/ 155972 h 294575"/>
                  <a:gd name="connsiteX2" fmla="*/ 156177 w 294589"/>
                  <a:gd name="connsiteY2" fmla="*/ 293867 h 294575"/>
                  <a:gd name="connsiteX3" fmla="*/ 294097 w 294589"/>
                  <a:gd name="connsiteY3" fmla="*/ 138101 h 294575"/>
                  <a:gd name="connsiteX4" fmla="*/ 137961 w 294589"/>
                  <a:gd name="connsiteY4" fmla="*/ -145 h 2945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589" h="294575">
                    <a:moveTo>
                      <a:pt x="137961" y="-145"/>
                    </a:moveTo>
                    <a:cubicBezTo>
                      <a:pt x="56770" y="4883"/>
                      <a:pt x="-4969" y="74781"/>
                      <a:pt x="59" y="155972"/>
                    </a:cubicBezTo>
                    <a:cubicBezTo>
                      <a:pt x="5095" y="237163"/>
                      <a:pt x="74985" y="298902"/>
                      <a:pt x="156177" y="293867"/>
                    </a:cubicBezTo>
                    <a:cubicBezTo>
                      <a:pt x="237231" y="288844"/>
                      <a:pt x="298925" y="219168"/>
                      <a:pt x="294097" y="138101"/>
                    </a:cubicBezTo>
                    <a:cubicBezTo>
                      <a:pt x="289147" y="56812"/>
                      <a:pt x="219250" y="-5077"/>
                      <a:pt x="137961" y="-145"/>
                    </a:cubicBezTo>
                    <a:close/>
                  </a:path>
                </a:pathLst>
              </a:custGeom>
              <a:solidFill>
                <a:srgbClr val="1760BF"/>
              </a:solidFill>
              <a:ln w="6499" cap="flat">
                <a:noFill/>
                <a:prstDash val="solid"/>
                <a:miter/>
              </a:ln>
            </p:spPr>
            <p:txBody>
              <a:bodyPr rtlCol="0" anchor="ctr"/>
              <a:lstStyle/>
              <a:p>
                <a:endParaRPr lang="fr-FR"/>
              </a:p>
            </p:txBody>
          </p:sp>
          <p:sp>
            <p:nvSpPr>
              <p:cNvPr id="316" name="Gang">
                <a:extLst>
                  <a:ext uri="{FF2B5EF4-FFF2-40B4-BE49-F238E27FC236}">
                    <a16:creationId xmlns:a16="http://schemas.microsoft.com/office/drawing/2014/main" id="{2489BF85-E040-4783-BA7E-73C7020A7478}"/>
                  </a:ext>
                </a:extLst>
              </p:cNvPr>
              <p:cNvSpPr/>
              <p:nvPr/>
            </p:nvSpPr>
            <p:spPr>
              <a:xfrm>
                <a:off x="4800572" y="4818605"/>
                <a:ext cx="277281" cy="277269"/>
              </a:xfrm>
              <a:custGeom>
                <a:avLst/>
                <a:gdLst>
                  <a:gd name="connsiteX0" fmla="*/ 130034 w 277281"/>
                  <a:gd name="connsiteY0" fmla="*/ -174 h 277269"/>
                  <a:gd name="connsiteX1" fmla="*/ 30 w 277281"/>
                  <a:gd name="connsiteY1" fmla="*/ 146588 h 277269"/>
                  <a:gd name="connsiteX2" fmla="*/ 146793 w 277281"/>
                  <a:gd name="connsiteY2" fmla="*/ 276591 h 277269"/>
                  <a:gd name="connsiteX3" fmla="*/ 276802 w 277281"/>
                  <a:gd name="connsiteY3" fmla="*/ 129940 h 277269"/>
                  <a:gd name="connsiteX4" fmla="*/ 130034 w 277281"/>
                  <a:gd name="connsiteY4" fmla="*/ -174 h 2772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7281" h="277269">
                    <a:moveTo>
                      <a:pt x="130034" y="-174"/>
                    </a:moveTo>
                    <a:cubicBezTo>
                      <a:pt x="53605" y="4451"/>
                      <a:pt x="-4595" y="70159"/>
                      <a:pt x="30" y="146588"/>
                    </a:cubicBezTo>
                    <a:cubicBezTo>
                      <a:pt x="4656" y="223017"/>
                      <a:pt x="70363" y="281217"/>
                      <a:pt x="146793" y="276591"/>
                    </a:cubicBezTo>
                    <a:cubicBezTo>
                      <a:pt x="223176" y="271966"/>
                      <a:pt x="281370" y="206330"/>
                      <a:pt x="276802" y="129940"/>
                    </a:cubicBezTo>
                    <a:cubicBezTo>
                      <a:pt x="272125" y="53517"/>
                      <a:pt x="206463" y="-4696"/>
                      <a:pt x="130034" y="-174"/>
                    </a:cubicBezTo>
                    <a:close/>
                  </a:path>
                </a:pathLst>
              </a:custGeom>
              <a:solidFill>
                <a:srgbClr val="D9042B"/>
              </a:solidFill>
              <a:ln w="6499" cap="flat">
                <a:noFill/>
                <a:prstDash val="solid"/>
                <a:miter/>
              </a:ln>
            </p:spPr>
            <p:txBody>
              <a:bodyPr rtlCol="0" anchor="ctr"/>
              <a:lstStyle/>
              <a:p>
                <a:endParaRPr lang="fr-FR"/>
              </a:p>
            </p:txBody>
          </p:sp>
          <p:sp>
            <p:nvSpPr>
              <p:cNvPr id="317" name="Gang">
                <a:extLst>
                  <a:ext uri="{FF2B5EF4-FFF2-40B4-BE49-F238E27FC236}">
                    <a16:creationId xmlns:a16="http://schemas.microsoft.com/office/drawing/2014/main" id="{B6625C32-2888-44D6-8588-BE45C602CBA8}"/>
                  </a:ext>
                </a:extLst>
              </p:cNvPr>
              <p:cNvSpPr/>
              <p:nvPr/>
            </p:nvSpPr>
            <p:spPr>
              <a:xfrm>
                <a:off x="4811779" y="4852938"/>
                <a:ext cx="253266" cy="208555"/>
              </a:xfrm>
              <a:custGeom>
                <a:avLst/>
                <a:gdLst>
                  <a:gd name="connsiteX0" fmla="*/ 31326 w 253266"/>
                  <a:gd name="connsiteY0" fmla="*/ 58459 h 208555"/>
                  <a:gd name="connsiteX1" fmla="*/ -227 w 253266"/>
                  <a:gd name="connsiteY1" fmla="*/ 58980 h 208555"/>
                  <a:gd name="connsiteX2" fmla="*/ 13109 w 253266"/>
                  <a:gd name="connsiteY2" fmla="*/ 79863 h 208555"/>
                  <a:gd name="connsiteX3" fmla="*/ 17403 w 253266"/>
                  <a:gd name="connsiteY3" fmla="*/ 84027 h 208555"/>
                  <a:gd name="connsiteX4" fmla="*/ 20656 w 253266"/>
                  <a:gd name="connsiteY4" fmla="*/ 89752 h 208555"/>
                  <a:gd name="connsiteX5" fmla="*/ 21567 w 253266"/>
                  <a:gd name="connsiteY5" fmla="*/ 104975 h 208555"/>
                  <a:gd name="connsiteX6" fmla="*/ 37376 w 253266"/>
                  <a:gd name="connsiteY6" fmla="*/ 158647 h 208555"/>
                  <a:gd name="connsiteX7" fmla="*/ 182330 w 253266"/>
                  <a:gd name="connsiteY7" fmla="*/ 192152 h 208555"/>
                  <a:gd name="connsiteX8" fmla="*/ 215827 w 253266"/>
                  <a:gd name="connsiteY8" fmla="*/ 158647 h 208555"/>
                  <a:gd name="connsiteX9" fmla="*/ 231376 w 253266"/>
                  <a:gd name="connsiteY9" fmla="*/ 104780 h 208555"/>
                  <a:gd name="connsiteX10" fmla="*/ 235279 w 253266"/>
                  <a:gd name="connsiteY10" fmla="*/ 84027 h 208555"/>
                  <a:gd name="connsiteX11" fmla="*/ 239313 w 253266"/>
                  <a:gd name="connsiteY11" fmla="*/ 79082 h 208555"/>
                  <a:gd name="connsiteX12" fmla="*/ 248421 w 253266"/>
                  <a:gd name="connsiteY12" fmla="*/ 70755 h 208555"/>
                  <a:gd name="connsiteX13" fmla="*/ 253040 w 253266"/>
                  <a:gd name="connsiteY13" fmla="*/ 58264 h 208555"/>
                  <a:gd name="connsiteX14" fmla="*/ 220511 w 253266"/>
                  <a:gd name="connsiteY14" fmla="*/ 58264 h 208555"/>
                  <a:gd name="connsiteX15" fmla="*/ 213615 w 253266"/>
                  <a:gd name="connsiteY15" fmla="*/ 45838 h 208555"/>
                  <a:gd name="connsiteX16" fmla="*/ 205223 w 253266"/>
                  <a:gd name="connsiteY16" fmla="*/ 35104 h 208555"/>
                  <a:gd name="connsiteX17" fmla="*/ 125984 w 253266"/>
                  <a:gd name="connsiteY17" fmla="*/ -418 h 208555"/>
                  <a:gd name="connsiteX18" fmla="*/ 31326 w 253266"/>
                  <a:gd name="connsiteY18" fmla="*/ 58459 h 208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53266" h="208555">
                    <a:moveTo>
                      <a:pt x="31326" y="58459"/>
                    </a:moveTo>
                    <a:lnTo>
                      <a:pt x="-227" y="58980"/>
                    </a:lnTo>
                    <a:cubicBezTo>
                      <a:pt x="488" y="67717"/>
                      <a:pt x="5478" y="75537"/>
                      <a:pt x="13109" y="79863"/>
                    </a:cubicBezTo>
                    <a:cubicBezTo>
                      <a:pt x="16102" y="81164"/>
                      <a:pt x="16167" y="80904"/>
                      <a:pt x="17403" y="84027"/>
                    </a:cubicBezTo>
                    <a:cubicBezTo>
                      <a:pt x="18217" y="86076"/>
                      <a:pt x="19316" y="88002"/>
                      <a:pt x="20656" y="89752"/>
                    </a:cubicBezTo>
                    <a:cubicBezTo>
                      <a:pt x="23389" y="93330"/>
                      <a:pt x="21502" y="95802"/>
                      <a:pt x="21567" y="104975"/>
                    </a:cubicBezTo>
                    <a:cubicBezTo>
                      <a:pt x="21840" y="123972"/>
                      <a:pt x="27305" y="142532"/>
                      <a:pt x="37376" y="158647"/>
                    </a:cubicBezTo>
                    <a:cubicBezTo>
                      <a:pt x="68154" y="207928"/>
                      <a:pt x="133049" y="222923"/>
                      <a:pt x="182330" y="192152"/>
                    </a:cubicBezTo>
                    <a:cubicBezTo>
                      <a:pt x="195894" y="183674"/>
                      <a:pt x="207350" y="172218"/>
                      <a:pt x="215827" y="158647"/>
                    </a:cubicBezTo>
                    <a:cubicBezTo>
                      <a:pt x="225840" y="142454"/>
                      <a:pt x="231220" y="123822"/>
                      <a:pt x="231376" y="104780"/>
                    </a:cubicBezTo>
                    <a:cubicBezTo>
                      <a:pt x="231376" y="82986"/>
                      <a:pt x="227863" y="99055"/>
                      <a:pt x="235279" y="84027"/>
                    </a:cubicBezTo>
                    <a:cubicBezTo>
                      <a:pt x="236906" y="80774"/>
                      <a:pt x="235865" y="80709"/>
                      <a:pt x="239313" y="79082"/>
                    </a:cubicBezTo>
                    <a:cubicBezTo>
                      <a:pt x="243021" y="77143"/>
                      <a:pt x="246157" y="74275"/>
                      <a:pt x="248421" y="70755"/>
                    </a:cubicBezTo>
                    <a:cubicBezTo>
                      <a:pt x="251127" y="67118"/>
                      <a:pt x="252728" y="62786"/>
                      <a:pt x="253040" y="58264"/>
                    </a:cubicBezTo>
                    <a:lnTo>
                      <a:pt x="220511" y="58264"/>
                    </a:lnTo>
                    <a:cubicBezTo>
                      <a:pt x="218709" y="53866"/>
                      <a:pt x="216393" y="49696"/>
                      <a:pt x="213615" y="45838"/>
                    </a:cubicBezTo>
                    <a:cubicBezTo>
                      <a:pt x="211026" y="42097"/>
                      <a:pt x="208228" y="38519"/>
                      <a:pt x="205223" y="35104"/>
                    </a:cubicBezTo>
                    <a:cubicBezTo>
                      <a:pt x="188699" y="14285"/>
                      <a:pt x="156170" y="-678"/>
                      <a:pt x="125984" y="-418"/>
                    </a:cubicBezTo>
                    <a:cubicBezTo>
                      <a:pt x="57999" y="103"/>
                      <a:pt x="33472" y="57158"/>
                      <a:pt x="31326" y="58459"/>
                    </a:cubicBezTo>
                    <a:close/>
                  </a:path>
                </a:pathLst>
              </a:custGeom>
              <a:solidFill>
                <a:srgbClr val="020101"/>
              </a:solidFill>
              <a:ln w="6499" cap="flat">
                <a:noFill/>
                <a:prstDash val="solid"/>
                <a:miter/>
              </a:ln>
            </p:spPr>
            <p:txBody>
              <a:bodyPr rtlCol="0" anchor="ctr"/>
              <a:lstStyle/>
              <a:p>
                <a:endParaRPr lang="fr-FR"/>
              </a:p>
            </p:txBody>
          </p:sp>
          <p:sp>
            <p:nvSpPr>
              <p:cNvPr id="318" name="Gang">
                <a:extLst>
                  <a:ext uri="{FF2B5EF4-FFF2-40B4-BE49-F238E27FC236}">
                    <a16:creationId xmlns:a16="http://schemas.microsoft.com/office/drawing/2014/main" id="{C6AEBD54-841A-4A2A-A341-5CFEA094FD13}"/>
                  </a:ext>
                </a:extLst>
              </p:cNvPr>
              <p:cNvSpPr/>
              <p:nvPr/>
            </p:nvSpPr>
            <p:spPr>
              <a:xfrm>
                <a:off x="4844884" y="4864123"/>
                <a:ext cx="187632" cy="186508"/>
              </a:xfrm>
              <a:custGeom>
                <a:avLst/>
                <a:gdLst>
                  <a:gd name="connsiteX0" fmla="*/ 113046 w 187632"/>
                  <a:gd name="connsiteY0" fmla="*/ 166263 h 186508"/>
                  <a:gd name="connsiteX1" fmla="*/ 103352 w 187632"/>
                  <a:gd name="connsiteY1" fmla="*/ 148373 h 186508"/>
                  <a:gd name="connsiteX2" fmla="*/ 94505 w 187632"/>
                  <a:gd name="connsiteY2" fmla="*/ 131393 h 186508"/>
                  <a:gd name="connsiteX3" fmla="*/ 93399 w 187632"/>
                  <a:gd name="connsiteY3" fmla="*/ 130352 h 186508"/>
                  <a:gd name="connsiteX4" fmla="*/ 73882 w 187632"/>
                  <a:gd name="connsiteY4" fmla="*/ 165548 h 186508"/>
                  <a:gd name="connsiteX5" fmla="*/ 48704 w 187632"/>
                  <a:gd name="connsiteY5" fmla="*/ 117666 h 186508"/>
                  <a:gd name="connsiteX6" fmla="*/ 23202 w 187632"/>
                  <a:gd name="connsiteY6" fmla="*/ 106411 h 186508"/>
                  <a:gd name="connsiteX7" fmla="*/ 4271 w 187632"/>
                  <a:gd name="connsiteY7" fmla="*/ 97888 h 186508"/>
                  <a:gd name="connsiteX8" fmla="*/ -218 w 187632"/>
                  <a:gd name="connsiteY8" fmla="*/ 92098 h 186508"/>
                  <a:gd name="connsiteX9" fmla="*/ 160277 w 187632"/>
                  <a:gd name="connsiteY9" fmla="*/ 158652 h 186508"/>
                  <a:gd name="connsiteX10" fmla="*/ 187211 w 187632"/>
                  <a:gd name="connsiteY10" fmla="*/ 91318 h 186508"/>
                  <a:gd name="connsiteX11" fmla="*/ 185064 w 187632"/>
                  <a:gd name="connsiteY11" fmla="*/ 93985 h 186508"/>
                  <a:gd name="connsiteX12" fmla="*/ 183307 w 187632"/>
                  <a:gd name="connsiteY12" fmla="*/ 96652 h 186508"/>
                  <a:gd name="connsiteX13" fmla="*/ 164441 w 187632"/>
                  <a:gd name="connsiteY13" fmla="*/ 105826 h 186508"/>
                  <a:gd name="connsiteX14" fmla="*/ 139199 w 187632"/>
                  <a:gd name="connsiteY14" fmla="*/ 117861 h 186508"/>
                  <a:gd name="connsiteX15" fmla="*/ 113046 w 187632"/>
                  <a:gd name="connsiteY15" fmla="*/ 166263 h 186508"/>
                  <a:gd name="connsiteX16" fmla="*/ 11882 w 187632"/>
                  <a:gd name="connsiteY16" fmla="*/ 47339 h 186508"/>
                  <a:gd name="connsiteX17" fmla="*/ 66140 w 187632"/>
                  <a:gd name="connsiteY17" fmla="*/ 60350 h 186508"/>
                  <a:gd name="connsiteX18" fmla="*/ 74467 w 187632"/>
                  <a:gd name="connsiteY18" fmla="*/ 75184 h 186508"/>
                  <a:gd name="connsiteX19" fmla="*/ 76224 w 187632"/>
                  <a:gd name="connsiteY19" fmla="*/ 73492 h 186508"/>
                  <a:gd name="connsiteX20" fmla="*/ 94179 w 187632"/>
                  <a:gd name="connsiteY20" fmla="*/ 40963 h 186508"/>
                  <a:gd name="connsiteX21" fmla="*/ 103612 w 187632"/>
                  <a:gd name="connsiteY21" fmla="*/ 58464 h 186508"/>
                  <a:gd name="connsiteX22" fmla="*/ 113436 w 187632"/>
                  <a:gd name="connsiteY22" fmla="*/ 75704 h 186508"/>
                  <a:gd name="connsiteX23" fmla="*/ 132953 w 187632"/>
                  <a:gd name="connsiteY23" fmla="*/ 49681 h 186508"/>
                  <a:gd name="connsiteX24" fmla="*/ 175240 w 187632"/>
                  <a:gd name="connsiteY24" fmla="*/ 46623 h 186508"/>
                  <a:gd name="connsiteX25" fmla="*/ 144403 w 187632"/>
                  <a:gd name="connsiteY25" fmla="*/ 14095 h 186508"/>
                  <a:gd name="connsiteX26" fmla="*/ 43435 w 187632"/>
                  <a:gd name="connsiteY26" fmla="*/ 14095 h 186508"/>
                  <a:gd name="connsiteX27" fmla="*/ 11882 w 187632"/>
                  <a:gd name="connsiteY27" fmla="*/ 47339 h 1865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87632" h="186508">
                    <a:moveTo>
                      <a:pt x="113046" y="166263"/>
                    </a:moveTo>
                    <a:cubicBezTo>
                      <a:pt x="109409" y="160532"/>
                      <a:pt x="106169" y="154553"/>
                      <a:pt x="103352" y="148373"/>
                    </a:cubicBezTo>
                    <a:lnTo>
                      <a:pt x="94505" y="131393"/>
                    </a:lnTo>
                    <a:cubicBezTo>
                      <a:pt x="93659" y="130287"/>
                      <a:pt x="94505" y="130872"/>
                      <a:pt x="93399" y="130352"/>
                    </a:cubicBezTo>
                    <a:cubicBezTo>
                      <a:pt x="89300" y="133735"/>
                      <a:pt x="77980" y="162360"/>
                      <a:pt x="73882" y="165548"/>
                    </a:cubicBezTo>
                    <a:cubicBezTo>
                      <a:pt x="72255" y="163661"/>
                      <a:pt x="50656" y="121374"/>
                      <a:pt x="48704" y="117666"/>
                    </a:cubicBezTo>
                    <a:cubicBezTo>
                      <a:pt x="40182" y="101727"/>
                      <a:pt x="42980" y="107322"/>
                      <a:pt x="23202" y="106411"/>
                    </a:cubicBezTo>
                    <a:cubicBezTo>
                      <a:pt x="15877" y="106834"/>
                      <a:pt x="8811" y="103652"/>
                      <a:pt x="4271" y="97888"/>
                    </a:cubicBezTo>
                    <a:cubicBezTo>
                      <a:pt x="1603" y="94766"/>
                      <a:pt x="1928" y="93660"/>
                      <a:pt x="-218" y="92098"/>
                    </a:cubicBezTo>
                    <a:cubicBezTo>
                      <a:pt x="-1325" y="176672"/>
                      <a:pt x="102767" y="216878"/>
                      <a:pt x="160277" y="158652"/>
                    </a:cubicBezTo>
                    <a:cubicBezTo>
                      <a:pt x="173289" y="145640"/>
                      <a:pt x="189358" y="119618"/>
                      <a:pt x="187211" y="91318"/>
                    </a:cubicBezTo>
                    <a:lnTo>
                      <a:pt x="185064" y="93985"/>
                    </a:lnTo>
                    <a:lnTo>
                      <a:pt x="183307" y="96652"/>
                    </a:lnTo>
                    <a:cubicBezTo>
                      <a:pt x="178786" y="102475"/>
                      <a:pt x="171812" y="105864"/>
                      <a:pt x="164441" y="105826"/>
                    </a:cubicBezTo>
                    <a:cubicBezTo>
                      <a:pt x="142256" y="106541"/>
                      <a:pt x="146941" y="103028"/>
                      <a:pt x="139199" y="117861"/>
                    </a:cubicBezTo>
                    <a:cubicBezTo>
                      <a:pt x="136011" y="123261"/>
                      <a:pt x="115258" y="164897"/>
                      <a:pt x="113046" y="166263"/>
                    </a:cubicBezTo>
                    <a:close/>
                    <a:moveTo>
                      <a:pt x="11882" y="47339"/>
                    </a:moveTo>
                    <a:cubicBezTo>
                      <a:pt x="36474" y="47339"/>
                      <a:pt x="56576" y="42590"/>
                      <a:pt x="66140" y="60350"/>
                    </a:cubicBezTo>
                    <a:cubicBezTo>
                      <a:pt x="68638" y="65444"/>
                      <a:pt x="71416" y="70402"/>
                      <a:pt x="74467" y="75184"/>
                    </a:cubicBezTo>
                    <a:cubicBezTo>
                      <a:pt x="76289" y="74208"/>
                      <a:pt x="74987" y="75184"/>
                      <a:pt x="76224" y="73492"/>
                    </a:cubicBezTo>
                    <a:cubicBezTo>
                      <a:pt x="79216" y="68938"/>
                      <a:pt x="91512" y="42265"/>
                      <a:pt x="94179" y="40963"/>
                    </a:cubicBezTo>
                    <a:cubicBezTo>
                      <a:pt x="97679" y="46598"/>
                      <a:pt x="100834" y="52440"/>
                      <a:pt x="103612" y="58464"/>
                    </a:cubicBezTo>
                    <a:cubicBezTo>
                      <a:pt x="106241" y="64560"/>
                      <a:pt x="109533" y="70337"/>
                      <a:pt x="113436" y="75704"/>
                    </a:cubicBezTo>
                    <a:cubicBezTo>
                      <a:pt x="118966" y="69198"/>
                      <a:pt x="120853" y="55146"/>
                      <a:pt x="132953" y="49681"/>
                    </a:cubicBezTo>
                    <a:cubicBezTo>
                      <a:pt x="145054" y="44216"/>
                      <a:pt x="161513" y="48250"/>
                      <a:pt x="175240" y="46623"/>
                    </a:cubicBezTo>
                    <a:cubicBezTo>
                      <a:pt x="167817" y="33391"/>
                      <a:pt x="157220" y="22214"/>
                      <a:pt x="144403" y="14095"/>
                    </a:cubicBezTo>
                    <a:cubicBezTo>
                      <a:pt x="113527" y="-5259"/>
                      <a:pt x="74311" y="-5259"/>
                      <a:pt x="43435" y="14095"/>
                    </a:cubicBezTo>
                    <a:cubicBezTo>
                      <a:pt x="32830" y="20601"/>
                      <a:pt x="15655" y="35759"/>
                      <a:pt x="11882" y="47339"/>
                    </a:cubicBezTo>
                    <a:close/>
                  </a:path>
                </a:pathLst>
              </a:custGeom>
              <a:solidFill>
                <a:srgbClr val="1760BF"/>
              </a:solidFill>
              <a:ln w="6499" cap="flat">
                <a:noFill/>
                <a:prstDash val="solid"/>
                <a:miter/>
              </a:ln>
            </p:spPr>
            <p:txBody>
              <a:bodyPr rtlCol="0" anchor="ctr"/>
              <a:lstStyle/>
              <a:p>
                <a:endParaRPr lang="fr-FR"/>
              </a:p>
            </p:txBody>
          </p:sp>
          <p:sp>
            <p:nvSpPr>
              <p:cNvPr id="319" name="Gang">
                <a:extLst>
                  <a:ext uri="{FF2B5EF4-FFF2-40B4-BE49-F238E27FC236}">
                    <a16:creationId xmlns:a16="http://schemas.microsoft.com/office/drawing/2014/main" id="{7FDE90E3-05D6-46AD-86E8-D5D93D1656FF}"/>
                  </a:ext>
                </a:extLst>
              </p:cNvPr>
              <p:cNvSpPr/>
              <p:nvPr/>
            </p:nvSpPr>
            <p:spPr>
              <a:xfrm>
                <a:off x="4817569" y="4915591"/>
                <a:ext cx="240484" cy="65772"/>
              </a:xfrm>
              <a:custGeom>
                <a:avLst/>
                <a:gdLst>
                  <a:gd name="connsiteX0" fmla="*/ 101522 w 240484"/>
                  <a:gd name="connsiteY0" fmla="*/ 33995 h 65772"/>
                  <a:gd name="connsiteX1" fmla="*/ 89486 w 240484"/>
                  <a:gd name="connsiteY1" fmla="*/ 11810 h 65772"/>
                  <a:gd name="connsiteX2" fmla="*/ 66651 w 240484"/>
                  <a:gd name="connsiteY2" fmla="*/ -160 h 65772"/>
                  <a:gd name="connsiteX3" fmla="*/ -227 w 240484"/>
                  <a:gd name="connsiteY3" fmla="*/ 230 h 65772"/>
                  <a:gd name="connsiteX4" fmla="*/ 13695 w 240484"/>
                  <a:gd name="connsiteY4" fmla="*/ 14282 h 65772"/>
                  <a:gd name="connsiteX5" fmla="*/ 50842 w 240484"/>
                  <a:gd name="connsiteY5" fmla="*/ 14282 h 65772"/>
                  <a:gd name="connsiteX6" fmla="*/ 84022 w 240484"/>
                  <a:gd name="connsiteY6" fmla="*/ 32108 h 65772"/>
                  <a:gd name="connsiteX7" fmla="*/ 101652 w 240484"/>
                  <a:gd name="connsiteY7" fmla="*/ 64636 h 65772"/>
                  <a:gd name="connsiteX8" fmla="*/ 121169 w 240484"/>
                  <a:gd name="connsiteY8" fmla="*/ 29571 h 65772"/>
                  <a:gd name="connsiteX9" fmla="*/ 130733 w 240484"/>
                  <a:gd name="connsiteY9" fmla="*/ 47461 h 65772"/>
                  <a:gd name="connsiteX10" fmla="*/ 140296 w 240484"/>
                  <a:gd name="connsiteY10" fmla="*/ 65352 h 65772"/>
                  <a:gd name="connsiteX11" fmla="*/ 154413 w 240484"/>
                  <a:gd name="connsiteY11" fmla="*/ 38484 h 65772"/>
                  <a:gd name="connsiteX12" fmla="*/ 212965 w 240484"/>
                  <a:gd name="connsiteY12" fmla="*/ 13567 h 65772"/>
                  <a:gd name="connsiteX13" fmla="*/ 237231 w 240484"/>
                  <a:gd name="connsiteY13" fmla="*/ 7061 h 65772"/>
                  <a:gd name="connsiteX14" fmla="*/ 240028 w 240484"/>
                  <a:gd name="connsiteY14" fmla="*/ 1986 h 65772"/>
                  <a:gd name="connsiteX15" fmla="*/ 240028 w 240484"/>
                  <a:gd name="connsiteY15" fmla="*/ 35 h 65772"/>
                  <a:gd name="connsiteX16" fmla="*/ 173020 w 240484"/>
                  <a:gd name="connsiteY16" fmla="*/ 35 h 65772"/>
                  <a:gd name="connsiteX17" fmla="*/ 152332 w 240484"/>
                  <a:gd name="connsiteY17" fmla="*/ 13046 h 65772"/>
                  <a:gd name="connsiteX18" fmla="*/ 140361 w 240484"/>
                  <a:gd name="connsiteY18" fmla="*/ 34580 h 65772"/>
                  <a:gd name="connsiteX19" fmla="*/ 121169 w 240484"/>
                  <a:gd name="connsiteY19" fmla="*/ -421 h 65772"/>
                  <a:gd name="connsiteX20" fmla="*/ 101522 w 240484"/>
                  <a:gd name="connsiteY20" fmla="*/ 33995 h 65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40484" h="65772">
                    <a:moveTo>
                      <a:pt x="101522" y="33995"/>
                    </a:moveTo>
                    <a:cubicBezTo>
                      <a:pt x="97014" y="26884"/>
                      <a:pt x="92993" y="19467"/>
                      <a:pt x="89486" y="11810"/>
                    </a:cubicBezTo>
                    <a:cubicBezTo>
                      <a:pt x="85069" y="3496"/>
                      <a:pt x="76007" y="-1260"/>
                      <a:pt x="66651" y="-160"/>
                    </a:cubicBezTo>
                    <a:lnTo>
                      <a:pt x="-227" y="230"/>
                    </a:lnTo>
                    <a:cubicBezTo>
                      <a:pt x="827" y="7464"/>
                      <a:pt x="6473" y="13163"/>
                      <a:pt x="13695" y="14282"/>
                    </a:cubicBezTo>
                    <a:cubicBezTo>
                      <a:pt x="22283" y="14868"/>
                      <a:pt x="40108" y="14282"/>
                      <a:pt x="50842" y="14282"/>
                    </a:cubicBezTo>
                    <a:cubicBezTo>
                      <a:pt x="75044" y="14282"/>
                      <a:pt x="74848" y="14282"/>
                      <a:pt x="84022" y="32108"/>
                    </a:cubicBezTo>
                    <a:cubicBezTo>
                      <a:pt x="89324" y="43252"/>
                      <a:pt x="95211" y="54110"/>
                      <a:pt x="101652" y="64636"/>
                    </a:cubicBezTo>
                    <a:cubicBezTo>
                      <a:pt x="104645" y="62164"/>
                      <a:pt x="118307" y="32108"/>
                      <a:pt x="121169" y="29571"/>
                    </a:cubicBezTo>
                    <a:cubicBezTo>
                      <a:pt x="124669" y="35361"/>
                      <a:pt x="127857" y="41333"/>
                      <a:pt x="130733" y="47461"/>
                    </a:cubicBezTo>
                    <a:cubicBezTo>
                      <a:pt x="132424" y="50584"/>
                      <a:pt x="138735" y="63856"/>
                      <a:pt x="140296" y="65352"/>
                    </a:cubicBezTo>
                    <a:cubicBezTo>
                      <a:pt x="142118" y="63335"/>
                      <a:pt x="152267" y="42647"/>
                      <a:pt x="154413" y="38484"/>
                    </a:cubicBezTo>
                    <a:cubicBezTo>
                      <a:pt x="169702" y="8687"/>
                      <a:pt x="162415" y="13567"/>
                      <a:pt x="212965" y="13567"/>
                    </a:cubicBezTo>
                    <a:cubicBezTo>
                      <a:pt x="223439" y="13567"/>
                      <a:pt x="231181" y="15128"/>
                      <a:pt x="237231" y="7061"/>
                    </a:cubicBezTo>
                    <a:lnTo>
                      <a:pt x="240028" y="1986"/>
                    </a:lnTo>
                    <a:cubicBezTo>
                      <a:pt x="240334" y="1368"/>
                      <a:pt x="240334" y="653"/>
                      <a:pt x="240028" y="35"/>
                    </a:cubicBezTo>
                    <a:cubicBezTo>
                      <a:pt x="236776" y="-941"/>
                      <a:pt x="181477" y="35"/>
                      <a:pt x="173020" y="35"/>
                    </a:cubicBezTo>
                    <a:cubicBezTo>
                      <a:pt x="164055" y="-479"/>
                      <a:pt x="155754" y="4745"/>
                      <a:pt x="152332" y="13046"/>
                    </a:cubicBezTo>
                    <a:cubicBezTo>
                      <a:pt x="148760" y="20449"/>
                      <a:pt x="144765" y="27639"/>
                      <a:pt x="140361" y="34580"/>
                    </a:cubicBezTo>
                    <a:cubicBezTo>
                      <a:pt x="137303" y="32498"/>
                      <a:pt x="125203" y="4589"/>
                      <a:pt x="121169" y="-421"/>
                    </a:cubicBezTo>
                    <a:cubicBezTo>
                      <a:pt x="117591" y="1921"/>
                      <a:pt x="105425" y="31262"/>
                      <a:pt x="101522" y="33995"/>
                    </a:cubicBezTo>
                    <a:close/>
                  </a:path>
                </a:pathLst>
              </a:custGeom>
              <a:solidFill>
                <a:srgbClr val="F2B602"/>
              </a:solidFill>
              <a:ln w="6499" cap="flat">
                <a:noFill/>
                <a:prstDash val="solid"/>
                <a:miter/>
              </a:ln>
            </p:spPr>
            <p:txBody>
              <a:bodyPr rtlCol="0" anchor="ctr"/>
              <a:lstStyle/>
              <a:p>
                <a:endParaRPr lang="fr-FR"/>
              </a:p>
            </p:txBody>
          </p:sp>
          <p:sp>
            <p:nvSpPr>
              <p:cNvPr id="320" name="Gang">
                <a:extLst>
                  <a:ext uri="{FF2B5EF4-FFF2-40B4-BE49-F238E27FC236}">
                    <a16:creationId xmlns:a16="http://schemas.microsoft.com/office/drawing/2014/main" id="{F7B3A606-E726-4A04-9FA5-38F9559E1712}"/>
                  </a:ext>
                </a:extLst>
              </p:cNvPr>
              <p:cNvSpPr/>
              <p:nvPr/>
            </p:nvSpPr>
            <p:spPr>
              <a:xfrm>
                <a:off x="4849772" y="4950454"/>
                <a:ext cx="177929" cy="70074"/>
              </a:xfrm>
              <a:custGeom>
                <a:avLst/>
                <a:gdLst>
                  <a:gd name="connsiteX0" fmla="*/ 108158 w 177929"/>
                  <a:gd name="connsiteY0" fmla="*/ 38947 h 70074"/>
                  <a:gd name="connsiteX1" fmla="*/ 89031 w 177929"/>
                  <a:gd name="connsiteY1" fmla="*/ 3165 h 70074"/>
                  <a:gd name="connsiteX2" fmla="*/ 69904 w 177929"/>
                  <a:gd name="connsiteY2" fmla="*/ 38101 h 70074"/>
                  <a:gd name="connsiteX3" fmla="*/ 49541 w 177929"/>
                  <a:gd name="connsiteY3" fmla="*/ 4922 h 70074"/>
                  <a:gd name="connsiteX4" fmla="*/ 26576 w 177929"/>
                  <a:gd name="connsiteY4" fmla="*/ 1018 h 70074"/>
                  <a:gd name="connsiteX5" fmla="*/ 98 w 177929"/>
                  <a:gd name="connsiteY5" fmla="*/ 1018 h 70074"/>
                  <a:gd name="connsiteX6" fmla="*/ -227 w 177929"/>
                  <a:gd name="connsiteY6" fmla="*/ 2255 h 70074"/>
                  <a:gd name="connsiteX7" fmla="*/ 6279 w 177929"/>
                  <a:gd name="connsiteY7" fmla="*/ 11037 h 70074"/>
                  <a:gd name="connsiteX8" fmla="*/ 36790 w 177929"/>
                  <a:gd name="connsiteY8" fmla="*/ 15461 h 70074"/>
                  <a:gd name="connsiteX9" fmla="*/ 45638 w 177929"/>
                  <a:gd name="connsiteY9" fmla="*/ 24049 h 70074"/>
                  <a:gd name="connsiteX10" fmla="*/ 69709 w 177929"/>
                  <a:gd name="connsiteY10" fmla="*/ 69588 h 70074"/>
                  <a:gd name="connsiteX11" fmla="*/ 79337 w 177929"/>
                  <a:gd name="connsiteY11" fmla="*/ 51763 h 70074"/>
                  <a:gd name="connsiteX12" fmla="*/ 89291 w 177929"/>
                  <a:gd name="connsiteY12" fmla="*/ 33742 h 70074"/>
                  <a:gd name="connsiteX13" fmla="*/ 108288 w 177929"/>
                  <a:gd name="connsiteY13" fmla="*/ 69654 h 70074"/>
                  <a:gd name="connsiteX14" fmla="*/ 111736 w 177929"/>
                  <a:gd name="connsiteY14" fmla="*/ 64514 h 70074"/>
                  <a:gd name="connsiteX15" fmla="*/ 120648 w 177929"/>
                  <a:gd name="connsiteY15" fmla="*/ 47534 h 70074"/>
                  <a:gd name="connsiteX16" fmla="*/ 132619 w 177929"/>
                  <a:gd name="connsiteY16" fmla="*/ 24569 h 70074"/>
                  <a:gd name="connsiteX17" fmla="*/ 157471 w 177929"/>
                  <a:gd name="connsiteY17" fmla="*/ 14420 h 70074"/>
                  <a:gd name="connsiteX18" fmla="*/ 171133 w 177929"/>
                  <a:gd name="connsiteY18" fmla="*/ 10712 h 70074"/>
                  <a:gd name="connsiteX19" fmla="*/ 177639 w 177929"/>
                  <a:gd name="connsiteY19" fmla="*/ 108 h 70074"/>
                  <a:gd name="connsiteX20" fmla="*/ 128260 w 177929"/>
                  <a:gd name="connsiteY20" fmla="*/ 4336 h 70074"/>
                  <a:gd name="connsiteX21" fmla="*/ 108158 w 177929"/>
                  <a:gd name="connsiteY21" fmla="*/ 38947 h 70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77929" h="70074">
                    <a:moveTo>
                      <a:pt x="108158" y="38947"/>
                    </a:moveTo>
                    <a:cubicBezTo>
                      <a:pt x="104970" y="36475"/>
                      <a:pt x="93715" y="9020"/>
                      <a:pt x="89031" y="3165"/>
                    </a:cubicBezTo>
                    <a:cubicBezTo>
                      <a:pt x="85648" y="5507"/>
                      <a:pt x="73678" y="34197"/>
                      <a:pt x="69904" y="38101"/>
                    </a:cubicBezTo>
                    <a:cubicBezTo>
                      <a:pt x="66001" y="36735"/>
                      <a:pt x="56437" y="10061"/>
                      <a:pt x="49541" y="4922"/>
                    </a:cubicBezTo>
                    <a:cubicBezTo>
                      <a:pt x="42645" y="-218"/>
                      <a:pt x="36985" y="953"/>
                      <a:pt x="26576" y="1018"/>
                    </a:cubicBezTo>
                    <a:cubicBezTo>
                      <a:pt x="17754" y="557"/>
                      <a:pt x="8920" y="557"/>
                      <a:pt x="98" y="1018"/>
                    </a:cubicBezTo>
                    <a:cubicBezTo>
                      <a:pt x="-227" y="1734"/>
                      <a:pt x="-227" y="1018"/>
                      <a:pt x="-227" y="2255"/>
                    </a:cubicBezTo>
                    <a:cubicBezTo>
                      <a:pt x="-227" y="5377"/>
                      <a:pt x="4001" y="9541"/>
                      <a:pt x="6279" y="11037"/>
                    </a:cubicBezTo>
                    <a:cubicBezTo>
                      <a:pt x="14931" y="17543"/>
                      <a:pt x="23909" y="13445"/>
                      <a:pt x="36790" y="15461"/>
                    </a:cubicBezTo>
                    <a:cubicBezTo>
                      <a:pt x="42255" y="16372"/>
                      <a:pt x="43296" y="19495"/>
                      <a:pt x="45638" y="24049"/>
                    </a:cubicBezTo>
                    <a:cubicBezTo>
                      <a:pt x="48761" y="29904"/>
                      <a:pt x="67237" y="68223"/>
                      <a:pt x="69709" y="69588"/>
                    </a:cubicBezTo>
                    <a:cubicBezTo>
                      <a:pt x="73027" y="64124"/>
                      <a:pt x="76215" y="57748"/>
                      <a:pt x="79337" y="51763"/>
                    </a:cubicBezTo>
                    <a:cubicBezTo>
                      <a:pt x="82011" y="45420"/>
                      <a:pt x="85349" y="39383"/>
                      <a:pt x="89291" y="33742"/>
                    </a:cubicBezTo>
                    <a:lnTo>
                      <a:pt x="108288" y="69654"/>
                    </a:lnTo>
                    <a:cubicBezTo>
                      <a:pt x="110695" y="68417"/>
                      <a:pt x="109589" y="68613"/>
                      <a:pt x="111736" y="64514"/>
                    </a:cubicBezTo>
                    <a:lnTo>
                      <a:pt x="120648" y="47534"/>
                    </a:lnTo>
                    <a:cubicBezTo>
                      <a:pt x="124747" y="39858"/>
                      <a:pt x="128521" y="32051"/>
                      <a:pt x="132619" y="24569"/>
                    </a:cubicBezTo>
                    <a:cubicBezTo>
                      <a:pt x="139125" y="11948"/>
                      <a:pt x="137694" y="14941"/>
                      <a:pt x="157471" y="14420"/>
                    </a:cubicBezTo>
                    <a:cubicBezTo>
                      <a:pt x="162311" y="14752"/>
                      <a:pt x="167126" y="13451"/>
                      <a:pt x="171133" y="10712"/>
                    </a:cubicBezTo>
                    <a:cubicBezTo>
                      <a:pt x="172889" y="9541"/>
                      <a:pt x="178354" y="3751"/>
                      <a:pt x="177639" y="108"/>
                    </a:cubicBezTo>
                    <a:cubicBezTo>
                      <a:pt x="164627" y="108"/>
                      <a:pt x="136783" y="-2625"/>
                      <a:pt x="128260" y="4336"/>
                    </a:cubicBezTo>
                    <a:cubicBezTo>
                      <a:pt x="120454" y="10972"/>
                      <a:pt x="112256" y="35824"/>
                      <a:pt x="108158" y="38947"/>
                    </a:cubicBezTo>
                    <a:close/>
                  </a:path>
                </a:pathLst>
              </a:custGeom>
              <a:solidFill>
                <a:srgbClr val="F2B602"/>
              </a:solidFill>
              <a:ln w="6499" cap="flat">
                <a:noFill/>
                <a:prstDash val="solid"/>
                <a:miter/>
              </a:ln>
            </p:spPr>
            <p:txBody>
              <a:bodyPr rtlCol="0" anchor="ctr"/>
              <a:lstStyle/>
              <a:p>
                <a:endParaRPr lang="fr-FR"/>
              </a:p>
            </p:txBody>
          </p:sp>
          <p:sp>
            <p:nvSpPr>
              <p:cNvPr id="321" name="Gang">
                <a:extLst>
                  <a:ext uri="{FF2B5EF4-FFF2-40B4-BE49-F238E27FC236}">
                    <a16:creationId xmlns:a16="http://schemas.microsoft.com/office/drawing/2014/main" id="{E8C71418-49E0-4EBC-B5C8-08D8FEE15AD8}"/>
                  </a:ext>
                </a:extLst>
              </p:cNvPr>
              <p:cNvSpPr/>
              <p:nvPr/>
            </p:nvSpPr>
            <p:spPr>
              <a:xfrm>
                <a:off x="4835193" y="4854045"/>
                <a:ext cx="206576" cy="205648"/>
              </a:xfrm>
              <a:custGeom>
                <a:avLst/>
                <a:gdLst>
                  <a:gd name="connsiteX0" fmla="*/ 198333 w 206576"/>
                  <a:gd name="connsiteY0" fmla="*/ 96126 h 205648"/>
                  <a:gd name="connsiteX1" fmla="*/ 196967 w 206576"/>
                  <a:gd name="connsiteY1" fmla="*/ 119221 h 205648"/>
                  <a:gd name="connsiteX2" fmla="*/ 191437 w 206576"/>
                  <a:gd name="connsiteY2" fmla="*/ 138413 h 205648"/>
                  <a:gd name="connsiteX3" fmla="*/ 34520 w 206576"/>
                  <a:gd name="connsiteY3" fmla="*/ 168665 h 205648"/>
                  <a:gd name="connsiteX4" fmla="*/ 7847 w 206576"/>
                  <a:gd name="connsiteY4" fmla="*/ 97102 h 205648"/>
                  <a:gd name="connsiteX5" fmla="*/ 170 w 206576"/>
                  <a:gd name="connsiteY5" fmla="*/ 92613 h 205648"/>
                  <a:gd name="connsiteX6" fmla="*/ 6676 w 206576"/>
                  <a:gd name="connsiteY6" fmla="*/ 139519 h 205648"/>
                  <a:gd name="connsiteX7" fmla="*/ 27624 w 206576"/>
                  <a:gd name="connsiteY7" fmla="*/ 172698 h 205648"/>
                  <a:gd name="connsiteX8" fmla="*/ 103741 w 206576"/>
                  <a:gd name="connsiteY8" fmla="*/ 205227 h 205648"/>
                  <a:gd name="connsiteX9" fmla="*/ 206348 w 206576"/>
                  <a:gd name="connsiteY9" fmla="*/ 101864 h 205648"/>
                  <a:gd name="connsiteX10" fmla="*/ 205815 w 206576"/>
                  <a:gd name="connsiteY10" fmla="*/ 91767 h 205648"/>
                  <a:gd name="connsiteX11" fmla="*/ 10514 w 206576"/>
                  <a:gd name="connsiteY11" fmla="*/ 57482 h 205648"/>
                  <a:gd name="connsiteX12" fmla="*/ 19166 w 206576"/>
                  <a:gd name="connsiteY12" fmla="*/ 57482 h 205648"/>
                  <a:gd name="connsiteX13" fmla="*/ 25672 w 206576"/>
                  <a:gd name="connsiteY13" fmla="*/ 47463 h 205648"/>
                  <a:gd name="connsiteX14" fmla="*/ 154160 w 206576"/>
                  <a:gd name="connsiteY14" fmla="*/ 22612 h 205648"/>
                  <a:gd name="connsiteX15" fmla="*/ 163658 w 206576"/>
                  <a:gd name="connsiteY15" fmla="*/ 29117 h 205648"/>
                  <a:gd name="connsiteX16" fmla="*/ 186363 w 206576"/>
                  <a:gd name="connsiteY16" fmla="*/ 56636 h 205648"/>
                  <a:gd name="connsiteX17" fmla="*/ 195471 w 206576"/>
                  <a:gd name="connsiteY17" fmla="*/ 56636 h 205648"/>
                  <a:gd name="connsiteX18" fmla="*/ 180573 w 206576"/>
                  <a:gd name="connsiteY18" fmla="*/ 34127 h 205648"/>
                  <a:gd name="connsiteX19" fmla="*/ 33576 w 206576"/>
                  <a:gd name="connsiteY19" fmla="*/ 26222 h 205648"/>
                  <a:gd name="connsiteX20" fmla="*/ 25672 w 206576"/>
                  <a:gd name="connsiteY20" fmla="*/ 34127 h 205648"/>
                  <a:gd name="connsiteX21" fmla="*/ 10514 w 206576"/>
                  <a:gd name="connsiteY21" fmla="*/ 57482 h 2056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06576" h="205648">
                    <a:moveTo>
                      <a:pt x="198333" y="96126"/>
                    </a:moveTo>
                    <a:cubicBezTo>
                      <a:pt x="198392" y="103848"/>
                      <a:pt x="197937" y="111564"/>
                      <a:pt x="196967" y="119221"/>
                    </a:cubicBezTo>
                    <a:cubicBezTo>
                      <a:pt x="195809" y="125799"/>
                      <a:pt x="193962" y="132233"/>
                      <a:pt x="191437" y="138413"/>
                    </a:cubicBezTo>
                    <a:cubicBezTo>
                      <a:pt x="166521" y="200998"/>
                      <a:pt x="81686" y="218368"/>
                      <a:pt x="34520" y="168665"/>
                    </a:cubicBezTo>
                    <a:cubicBezTo>
                      <a:pt x="15887" y="149668"/>
                      <a:pt x="6194" y="123658"/>
                      <a:pt x="7847" y="97102"/>
                    </a:cubicBezTo>
                    <a:cubicBezTo>
                      <a:pt x="4464" y="95541"/>
                      <a:pt x="2187" y="93394"/>
                      <a:pt x="170" y="92613"/>
                    </a:cubicBezTo>
                    <a:cubicBezTo>
                      <a:pt x="-1210" y="108539"/>
                      <a:pt x="1016" y="124569"/>
                      <a:pt x="6676" y="139519"/>
                    </a:cubicBezTo>
                    <a:cubicBezTo>
                      <a:pt x="11412" y="151847"/>
                      <a:pt x="18529" y="163122"/>
                      <a:pt x="27624" y="172698"/>
                    </a:cubicBezTo>
                    <a:cubicBezTo>
                      <a:pt x="47408" y="193594"/>
                      <a:pt x="74959" y="205370"/>
                      <a:pt x="103741" y="205227"/>
                    </a:cubicBezTo>
                    <a:cubicBezTo>
                      <a:pt x="160620" y="205019"/>
                      <a:pt x="206557" y="158743"/>
                      <a:pt x="206348" y="101864"/>
                    </a:cubicBezTo>
                    <a:cubicBezTo>
                      <a:pt x="206336" y="98494"/>
                      <a:pt x="206160" y="95124"/>
                      <a:pt x="205815" y="91767"/>
                    </a:cubicBezTo>
                    <a:close/>
                    <a:moveTo>
                      <a:pt x="10514" y="57482"/>
                    </a:moveTo>
                    <a:lnTo>
                      <a:pt x="19166" y="57482"/>
                    </a:lnTo>
                    <a:cubicBezTo>
                      <a:pt x="21704" y="54034"/>
                      <a:pt x="23265" y="50976"/>
                      <a:pt x="25672" y="47463"/>
                    </a:cubicBezTo>
                    <a:cubicBezTo>
                      <a:pt x="55202" y="6523"/>
                      <a:pt x="111496" y="-4361"/>
                      <a:pt x="154160" y="22612"/>
                    </a:cubicBezTo>
                    <a:cubicBezTo>
                      <a:pt x="157478" y="24544"/>
                      <a:pt x="160652" y="26723"/>
                      <a:pt x="163658" y="29117"/>
                    </a:cubicBezTo>
                    <a:cubicBezTo>
                      <a:pt x="171074" y="35623"/>
                      <a:pt x="183175" y="48179"/>
                      <a:pt x="186363" y="56636"/>
                    </a:cubicBezTo>
                    <a:lnTo>
                      <a:pt x="195471" y="56636"/>
                    </a:lnTo>
                    <a:cubicBezTo>
                      <a:pt x="191587" y="48465"/>
                      <a:pt x="186578" y="40893"/>
                      <a:pt x="180573" y="34127"/>
                    </a:cubicBezTo>
                    <a:cubicBezTo>
                      <a:pt x="142163" y="-8648"/>
                      <a:pt x="76351" y="-12187"/>
                      <a:pt x="33576" y="26222"/>
                    </a:cubicBezTo>
                    <a:cubicBezTo>
                      <a:pt x="30805" y="28714"/>
                      <a:pt x="28164" y="31349"/>
                      <a:pt x="25672" y="34127"/>
                    </a:cubicBezTo>
                    <a:cubicBezTo>
                      <a:pt x="19485" y="41114"/>
                      <a:pt x="14372" y="48986"/>
                      <a:pt x="10514" y="57482"/>
                    </a:cubicBezTo>
                    <a:close/>
                  </a:path>
                </a:pathLst>
              </a:custGeom>
              <a:solidFill>
                <a:srgbClr val="F2B602"/>
              </a:solidFill>
              <a:ln w="6499" cap="flat">
                <a:noFill/>
                <a:prstDash val="solid"/>
                <a:miter/>
              </a:ln>
            </p:spPr>
            <p:txBody>
              <a:bodyPr rtlCol="0" anchor="ctr"/>
              <a:lstStyle/>
              <a:p>
                <a:endParaRPr lang="fr-FR"/>
              </a:p>
            </p:txBody>
          </p:sp>
          <p:sp>
            <p:nvSpPr>
              <p:cNvPr id="322" name="Gang">
                <a:extLst>
                  <a:ext uri="{FF2B5EF4-FFF2-40B4-BE49-F238E27FC236}">
                    <a16:creationId xmlns:a16="http://schemas.microsoft.com/office/drawing/2014/main" id="{72DF4694-F42C-4473-B86E-8116E3583039}"/>
                  </a:ext>
                </a:extLst>
              </p:cNvPr>
              <p:cNvSpPr/>
              <p:nvPr/>
            </p:nvSpPr>
            <p:spPr>
              <a:xfrm>
                <a:off x="4833898" y="4933567"/>
                <a:ext cx="208572" cy="17871"/>
              </a:xfrm>
              <a:custGeom>
                <a:avLst/>
                <a:gdLst>
                  <a:gd name="connsiteX0" fmla="*/ -227 w 208572"/>
                  <a:gd name="connsiteY0" fmla="*/ 470 h 17871"/>
                  <a:gd name="connsiteX1" fmla="*/ 7905 w 208572"/>
                  <a:gd name="connsiteY1" fmla="*/ 12246 h 17871"/>
                  <a:gd name="connsiteX2" fmla="*/ 47460 w 208572"/>
                  <a:gd name="connsiteY2" fmla="*/ 13547 h 17871"/>
                  <a:gd name="connsiteX3" fmla="*/ 64700 w 208572"/>
                  <a:gd name="connsiteY3" fmla="*/ 16930 h 17871"/>
                  <a:gd name="connsiteX4" fmla="*/ 30089 w 208572"/>
                  <a:gd name="connsiteY4" fmla="*/ -180 h 17871"/>
                  <a:gd name="connsiteX5" fmla="*/ 144720 w 208572"/>
                  <a:gd name="connsiteY5" fmla="*/ 17450 h 17871"/>
                  <a:gd name="connsiteX6" fmla="*/ 161765 w 208572"/>
                  <a:gd name="connsiteY6" fmla="*/ 14002 h 17871"/>
                  <a:gd name="connsiteX7" fmla="*/ 182062 w 208572"/>
                  <a:gd name="connsiteY7" fmla="*/ 14002 h 17871"/>
                  <a:gd name="connsiteX8" fmla="*/ 200018 w 208572"/>
                  <a:gd name="connsiteY8" fmla="*/ 11790 h 17871"/>
                  <a:gd name="connsiteX9" fmla="*/ 208346 w 208572"/>
                  <a:gd name="connsiteY9" fmla="*/ 145 h 17871"/>
                  <a:gd name="connsiteX10" fmla="*/ 167945 w 208572"/>
                  <a:gd name="connsiteY10" fmla="*/ 145 h 17871"/>
                  <a:gd name="connsiteX11" fmla="*/ 151811 w 208572"/>
                  <a:gd name="connsiteY11" fmla="*/ 4244 h 17871"/>
                  <a:gd name="connsiteX12" fmla="*/ 144720 w 208572"/>
                  <a:gd name="connsiteY12" fmla="*/ 17450 h 17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08572" h="17871">
                    <a:moveTo>
                      <a:pt x="-227" y="470"/>
                    </a:moveTo>
                    <a:cubicBezTo>
                      <a:pt x="274" y="5532"/>
                      <a:pt x="3345" y="9982"/>
                      <a:pt x="7905" y="12246"/>
                    </a:cubicBezTo>
                    <a:cubicBezTo>
                      <a:pt x="12394" y="14393"/>
                      <a:pt x="40433" y="13612"/>
                      <a:pt x="47460" y="13547"/>
                    </a:cubicBezTo>
                    <a:cubicBezTo>
                      <a:pt x="53373" y="13534"/>
                      <a:pt x="59228" y="14679"/>
                      <a:pt x="64700" y="16930"/>
                    </a:cubicBezTo>
                    <a:cubicBezTo>
                      <a:pt x="55592" y="-2587"/>
                      <a:pt x="57738" y="-375"/>
                      <a:pt x="30089" y="-180"/>
                    </a:cubicBezTo>
                    <a:close/>
                    <a:moveTo>
                      <a:pt x="144720" y="17450"/>
                    </a:moveTo>
                    <a:cubicBezTo>
                      <a:pt x="154153" y="14458"/>
                      <a:pt x="146411" y="14197"/>
                      <a:pt x="161765" y="14002"/>
                    </a:cubicBezTo>
                    <a:lnTo>
                      <a:pt x="182062" y="14002"/>
                    </a:lnTo>
                    <a:cubicBezTo>
                      <a:pt x="188139" y="14633"/>
                      <a:pt x="194280" y="13879"/>
                      <a:pt x="200018" y="11790"/>
                    </a:cubicBezTo>
                    <a:cubicBezTo>
                      <a:pt x="204520" y="9494"/>
                      <a:pt x="207630" y="5148"/>
                      <a:pt x="208346" y="145"/>
                    </a:cubicBezTo>
                    <a:cubicBezTo>
                      <a:pt x="194892" y="-610"/>
                      <a:pt x="181399" y="-610"/>
                      <a:pt x="167945" y="145"/>
                    </a:cubicBezTo>
                    <a:cubicBezTo>
                      <a:pt x="160528" y="145"/>
                      <a:pt x="155779" y="-440"/>
                      <a:pt x="151811" y="4244"/>
                    </a:cubicBezTo>
                    <a:cubicBezTo>
                      <a:pt x="148831" y="8284"/>
                      <a:pt x="146444" y="12734"/>
                      <a:pt x="144720" y="17450"/>
                    </a:cubicBezTo>
                    <a:close/>
                  </a:path>
                </a:pathLst>
              </a:custGeom>
              <a:solidFill>
                <a:srgbClr val="F2B602"/>
              </a:solidFill>
              <a:ln w="6499" cap="flat">
                <a:noFill/>
                <a:prstDash val="solid"/>
                <a:miter/>
              </a:ln>
            </p:spPr>
            <p:txBody>
              <a:bodyPr rtlCol="0" anchor="ctr"/>
              <a:lstStyle/>
              <a:p>
                <a:endParaRPr lang="fr-FR"/>
              </a:p>
            </p:txBody>
          </p:sp>
          <p:sp>
            <p:nvSpPr>
              <p:cNvPr id="323" name="Gang">
                <a:extLst>
                  <a:ext uri="{FF2B5EF4-FFF2-40B4-BE49-F238E27FC236}">
                    <a16:creationId xmlns:a16="http://schemas.microsoft.com/office/drawing/2014/main" id="{FC79E0E2-C57D-48F9-9989-00B48BF02F2A}"/>
                  </a:ext>
                </a:extLst>
              </p:cNvPr>
              <p:cNvSpPr/>
              <p:nvPr/>
            </p:nvSpPr>
            <p:spPr>
              <a:xfrm>
                <a:off x="4804948" y="4824382"/>
                <a:ext cx="267059" cy="265432"/>
              </a:xfrm>
              <a:custGeom>
                <a:avLst/>
                <a:gdLst>
                  <a:gd name="connsiteX0" fmla="*/ 121104 w 267059"/>
                  <a:gd name="connsiteY0" fmla="*/ 7711 h 265432"/>
                  <a:gd name="connsiteX1" fmla="*/ 125203 w 267059"/>
                  <a:gd name="connsiteY1" fmla="*/ 22284 h 265432"/>
                  <a:gd name="connsiteX2" fmla="*/ 132880 w 267059"/>
                  <a:gd name="connsiteY2" fmla="*/ 18641 h 265432"/>
                  <a:gd name="connsiteX3" fmla="*/ 140816 w 267059"/>
                  <a:gd name="connsiteY3" fmla="*/ 22284 h 265432"/>
                  <a:gd name="connsiteX4" fmla="*/ 139580 w 267059"/>
                  <a:gd name="connsiteY4" fmla="*/ 13046 h 265432"/>
                  <a:gd name="connsiteX5" fmla="*/ 145501 w 267059"/>
                  <a:gd name="connsiteY5" fmla="*/ 7971 h 265432"/>
                  <a:gd name="connsiteX6" fmla="*/ 137303 w 267059"/>
                  <a:gd name="connsiteY6" fmla="*/ 6931 h 265432"/>
                  <a:gd name="connsiteX7" fmla="*/ 135482 w 267059"/>
                  <a:gd name="connsiteY7" fmla="*/ 3222 h 265432"/>
                  <a:gd name="connsiteX8" fmla="*/ 134571 w 267059"/>
                  <a:gd name="connsiteY8" fmla="*/ 1335 h 265432"/>
                  <a:gd name="connsiteX9" fmla="*/ 134051 w 267059"/>
                  <a:gd name="connsiteY9" fmla="*/ 620 h 265432"/>
                  <a:gd name="connsiteX10" fmla="*/ 133009 w 267059"/>
                  <a:gd name="connsiteY10" fmla="*/ -421 h 265432"/>
                  <a:gd name="connsiteX11" fmla="*/ 121104 w 267059"/>
                  <a:gd name="connsiteY11" fmla="*/ 7711 h 265432"/>
                  <a:gd name="connsiteX12" fmla="*/ -227 w 267059"/>
                  <a:gd name="connsiteY12" fmla="*/ 132491 h 265432"/>
                  <a:gd name="connsiteX13" fmla="*/ 7189 w 267059"/>
                  <a:gd name="connsiteY13" fmla="*/ 140493 h 265432"/>
                  <a:gd name="connsiteX14" fmla="*/ 7710 w 267059"/>
                  <a:gd name="connsiteY14" fmla="*/ 144916 h 265432"/>
                  <a:gd name="connsiteX15" fmla="*/ 13890 w 267059"/>
                  <a:gd name="connsiteY15" fmla="*/ 139712 h 265432"/>
                  <a:gd name="connsiteX16" fmla="*/ 22478 w 267059"/>
                  <a:gd name="connsiteY16" fmla="*/ 141273 h 265432"/>
                  <a:gd name="connsiteX17" fmla="*/ 18965 w 267059"/>
                  <a:gd name="connsiteY17" fmla="*/ 133662 h 265432"/>
                  <a:gd name="connsiteX18" fmla="*/ 22673 w 267059"/>
                  <a:gd name="connsiteY18" fmla="*/ 125595 h 265432"/>
                  <a:gd name="connsiteX19" fmla="*/ 13890 w 267059"/>
                  <a:gd name="connsiteY19" fmla="*/ 126700 h 265432"/>
                  <a:gd name="connsiteX20" fmla="*/ 8816 w 267059"/>
                  <a:gd name="connsiteY20" fmla="*/ 120975 h 265432"/>
                  <a:gd name="connsiteX21" fmla="*/ 6799 w 267059"/>
                  <a:gd name="connsiteY21" fmla="*/ 128977 h 265432"/>
                  <a:gd name="connsiteX22" fmla="*/ -227 w 267059"/>
                  <a:gd name="connsiteY22" fmla="*/ 132491 h 265432"/>
                  <a:gd name="connsiteX23" fmla="*/ 213290 w 267059"/>
                  <a:gd name="connsiteY23" fmla="*/ 43948 h 265432"/>
                  <a:gd name="connsiteX24" fmla="*/ 206004 w 267059"/>
                  <a:gd name="connsiteY24" fmla="*/ 48827 h 265432"/>
                  <a:gd name="connsiteX25" fmla="*/ 213940 w 267059"/>
                  <a:gd name="connsiteY25" fmla="*/ 51885 h 265432"/>
                  <a:gd name="connsiteX26" fmla="*/ 217128 w 267059"/>
                  <a:gd name="connsiteY26" fmla="*/ 59887 h 265432"/>
                  <a:gd name="connsiteX27" fmla="*/ 222203 w 267059"/>
                  <a:gd name="connsiteY27" fmla="*/ 53381 h 265432"/>
                  <a:gd name="connsiteX28" fmla="*/ 230140 w 267059"/>
                  <a:gd name="connsiteY28" fmla="*/ 53707 h 265432"/>
                  <a:gd name="connsiteX29" fmla="*/ 228058 w 267059"/>
                  <a:gd name="connsiteY29" fmla="*/ 50324 h 265432"/>
                  <a:gd name="connsiteX30" fmla="*/ 228058 w 267059"/>
                  <a:gd name="connsiteY30" fmla="*/ 38808 h 265432"/>
                  <a:gd name="connsiteX31" fmla="*/ 213420 w 267059"/>
                  <a:gd name="connsiteY31" fmla="*/ 35881 h 265432"/>
                  <a:gd name="connsiteX32" fmla="*/ 44142 w 267059"/>
                  <a:gd name="connsiteY32" fmla="*/ 210949 h 265432"/>
                  <a:gd name="connsiteX33" fmla="*/ 35879 w 267059"/>
                  <a:gd name="connsiteY33" fmla="*/ 210494 h 265432"/>
                  <a:gd name="connsiteX34" fmla="*/ 40303 w 267059"/>
                  <a:gd name="connsiteY34" fmla="*/ 217000 h 265432"/>
                  <a:gd name="connsiteX35" fmla="*/ 37961 w 267059"/>
                  <a:gd name="connsiteY35" fmla="*/ 225067 h 265432"/>
                  <a:gd name="connsiteX36" fmla="*/ 46353 w 267059"/>
                  <a:gd name="connsiteY36" fmla="*/ 223375 h 265432"/>
                  <a:gd name="connsiteX37" fmla="*/ 52859 w 267059"/>
                  <a:gd name="connsiteY37" fmla="*/ 228059 h 265432"/>
                  <a:gd name="connsiteX38" fmla="*/ 52859 w 267059"/>
                  <a:gd name="connsiteY38" fmla="*/ 220187 h 265432"/>
                  <a:gd name="connsiteX39" fmla="*/ 60146 w 267059"/>
                  <a:gd name="connsiteY39" fmla="*/ 214983 h 265432"/>
                  <a:gd name="connsiteX40" fmla="*/ 52144 w 267059"/>
                  <a:gd name="connsiteY40" fmla="*/ 212120 h 265432"/>
                  <a:gd name="connsiteX41" fmla="*/ 49021 w 267059"/>
                  <a:gd name="connsiteY41" fmla="*/ 203923 h 265432"/>
                  <a:gd name="connsiteX42" fmla="*/ 44012 w 267059"/>
                  <a:gd name="connsiteY42" fmla="*/ 210949 h 265432"/>
                  <a:gd name="connsiteX43" fmla="*/ 206004 w 267059"/>
                  <a:gd name="connsiteY43" fmla="*/ 215764 h 265432"/>
                  <a:gd name="connsiteX44" fmla="*/ 207240 w 267059"/>
                  <a:gd name="connsiteY44" fmla="*/ 217065 h 265432"/>
                  <a:gd name="connsiteX45" fmla="*/ 208801 w 267059"/>
                  <a:gd name="connsiteY45" fmla="*/ 218301 h 265432"/>
                  <a:gd name="connsiteX46" fmla="*/ 212379 w 267059"/>
                  <a:gd name="connsiteY46" fmla="*/ 229296 h 265432"/>
                  <a:gd name="connsiteX47" fmla="*/ 218495 w 267059"/>
                  <a:gd name="connsiteY47" fmla="*/ 225002 h 265432"/>
                  <a:gd name="connsiteX48" fmla="*/ 227212 w 267059"/>
                  <a:gd name="connsiteY48" fmla="*/ 227018 h 265432"/>
                  <a:gd name="connsiteX49" fmla="*/ 225521 w 267059"/>
                  <a:gd name="connsiteY49" fmla="*/ 218561 h 265432"/>
                  <a:gd name="connsiteX50" fmla="*/ 230140 w 267059"/>
                  <a:gd name="connsiteY50" fmla="*/ 212511 h 265432"/>
                  <a:gd name="connsiteX51" fmla="*/ 217584 w 267059"/>
                  <a:gd name="connsiteY51" fmla="*/ 206005 h 265432"/>
                  <a:gd name="connsiteX52" fmla="*/ 216673 w 267059"/>
                  <a:gd name="connsiteY52" fmla="*/ 205094 h 265432"/>
                  <a:gd name="connsiteX53" fmla="*/ 205873 w 267059"/>
                  <a:gd name="connsiteY53" fmla="*/ 215764 h 265432"/>
                  <a:gd name="connsiteX54" fmla="*/ 252780 w 267059"/>
                  <a:gd name="connsiteY54" fmla="*/ 126180 h 265432"/>
                  <a:gd name="connsiteX55" fmla="*/ 244127 w 267059"/>
                  <a:gd name="connsiteY55" fmla="*/ 124814 h 265432"/>
                  <a:gd name="connsiteX56" fmla="*/ 244127 w 267059"/>
                  <a:gd name="connsiteY56" fmla="*/ 140298 h 265432"/>
                  <a:gd name="connsiteX57" fmla="*/ 252845 w 267059"/>
                  <a:gd name="connsiteY57" fmla="*/ 139191 h 265432"/>
                  <a:gd name="connsiteX58" fmla="*/ 257919 w 267059"/>
                  <a:gd name="connsiteY58" fmla="*/ 144916 h 265432"/>
                  <a:gd name="connsiteX59" fmla="*/ 258960 w 267059"/>
                  <a:gd name="connsiteY59" fmla="*/ 141013 h 265432"/>
                  <a:gd name="connsiteX60" fmla="*/ 266832 w 267059"/>
                  <a:gd name="connsiteY60" fmla="*/ 133206 h 265432"/>
                  <a:gd name="connsiteX61" fmla="*/ 263449 w 267059"/>
                  <a:gd name="connsiteY61" fmla="*/ 131059 h 265432"/>
                  <a:gd name="connsiteX62" fmla="*/ 258960 w 267059"/>
                  <a:gd name="connsiteY62" fmla="*/ 120715 h 265432"/>
                  <a:gd name="connsiteX63" fmla="*/ 252649 w 267059"/>
                  <a:gd name="connsiteY63" fmla="*/ 126180 h 265432"/>
                  <a:gd name="connsiteX64" fmla="*/ 39718 w 267059"/>
                  <a:gd name="connsiteY64" fmla="*/ 37637 h 265432"/>
                  <a:gd name="connsiteX65" fmla="*/ 39002 w 267059"/>
                  <a:gd name="connsiteY65" fmla="*/ 48892 h 265432"/>
                  <a:gd name="connsiteX66" fmla="*/ 36595 w 267059"/>
                  <a:gd name="connsiteY66" fmla="*/ 52275 h 265432"/>
                  <a:gd name="connsiteX67" fmla="*/ 44402 w 267059"/>
                  <a:gd name="connsiteY67" fmla="*/ 52275 h 265432"/>
                  <a:gd name="connsiteX68" fmla="*/ 50192 w 267059"/>
                  <a:gd name="connsiteY68" fmla="*/ 59562 h 265432"/>
                  <a:gd name="connsiteX69" fmla="*/ 60991 w 267059"/>
                  <a:gd name="connsiteY69" fmla="*/ 49022 h 265432"/>
                  <a:gd name="connsiteX70" fmla="*/ 55006 w 267059"/>
                  <a:gd name="connsiteY70" fmla="*/ 44338 h 265432"/>
                  <a:gd name="connsiteX71" fmla="*/ 54421 w 267059"/>
                  <a:gd name="connsiteY71" fmla="*/ 35426 h 265432"/>
                  <a:gd name="connsiteX72" fmla="*/ 48370 w 267059"/>
                  <a:gd name="connsiteY72" fmla="*/ 39654 h 265432"/>
                  <a:gd name="connsiteX73" fmla="*/ 39588 w 267059"/>
                  <a:gd name="connsiteY73" fmla="*/ 37637 h 265432"/>
                  <a:gd name="connsiteX74" fmla="*/ 126113 w 267059"/>
                  <a:gd name="connsiteY74" fmla="*/ 250829 h 265432"/>
                  <a:gd name="connsiteX75" fmla="*/ 120259 w 267059"/>
                  <a:gd name="connsiteY75" fmla="*/ 256684 h 265432"/>
                  <a:gd name="connsiteX76" fmla="*/ 128651 w 267059"/>
                  <a:gd name="connsiteY76" fmla="*/ 258506 h 265432"/>
                  <a:gd name="connsiteX77" fmla="*/ 132294 w 267059"/>
                  <a:gd name="connsiteY77" fmla="*/ 265012 h 265432"/>
                  <a:gd name="connsiteX78" fmla="*/ 136393 w 267059"/>
                  <a:gd name="connsiteY78" fmla="*/ 258051 h 265432"/>
                  <a:gd name="connsiteX79" fmla="*/ 144850 w 267059"/>
                  <a:gd name="connsiteY79" fmla="*/ 257205 h 265432"/>
                  <a:gd name="connsiteX80" fmla="*/ 139711 w 267059"/>
                  <a:gd name="connsiteY80" fmla="*/ 251415 h 265432"/>
                  <a:gd name="connsiteX81" fmla="*/ 140751 w 267059"/>
                  <a:gd name="connsiteY81" fmla="*/ 242372 h 265432"/>
                  <a:gd name="connsiteX82" fmla="*/ 133075 w 267059"/>
                  <a:gd name="connsiteY82" fmla="*/ 246015 h 265432"/>
                  <a:gd name="connsiteX83" fmla="*/ 125203 w 267059"/>
                  <a:gd name="connsiteY83" fmla="*/ 242242 h 2654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Lst>
                <a:rect l="l" t="t" r="r" b="b"/>
                <a:pathLst>
                  <a:path w="267059" h="265432">
                    <a:moveTo>
                      <a:pt x="121104" y="7711"/>
                    </a:moveTo>
                    <a:cubicBezTo>
                      <a:pt x="127610" y="16103"/>
                      <a:pt x="126829" y="7711"/>
                      <a:pt x="125203" y="22284"/>
                    </a:cubicBezTo>
                    <a:cubicBezTo>
                      <a:pt x="127350" y="21503"/>
                      <a:pt x="131709" y="18771"/>
                      <a:pt x="132880" y="18641"/>
                    </a:cubicBezTo>
                    <a:cubicBezTo>
                      <a:pt x="134051" y="18511"/>
                      <a:pt x="138344" y="21503"/>
                      <a:pt x="140816" y="22284"/>
                    </a:cubicBezTo>
                    <a:lnTo>
                      <a:pt x="139580" y="13046"/>
                    </a:lnTo>
                    <a:cubicBezTo>
                      <a:pt x="141981" y="11927"/>
                      <a:pt x="144030" y="10170"/>
                      <a:pt x="145501" y="7971"/>
                    </a:cubicBezTo>
                    <a:lnTo>
                      <a:pt x="137303" y="6931"/>
                    </a:lnTo>
                    <a:cubicBezTo>
                      <a:pt x="136783" y="5824"/>
                      <a:pt x="136067" y="4524"/>
                      <a:pt x="135482" y="3222"/>
                    </a:cubicBezTo>
                    <a:cubicBezTo>
                      <a:pt x="134896" y="1921"/>
                      <a:pt x="134896" y="1921"/>
                      <a:pt x="134571" y="1335"/>
                    </a:cubicBezTo>
                    <a:lnTo>
                      <a:pt x="134051" y="620"/>
                    </a:lnTo>
                    <a:cubicBezTo>
                      <a:pt x="133400" y="-226"/>
                      <a:pt x="134051" y="230"/>
                      <a:pt x="133009" y="-421"/>
                    </a:cubicBezTo>
                    <a:cubicBezTo>
                      <a:pt x="129497" y="8622"/>
                      <a:pt x="129887" y="5564"/>
                      <a:pt x="121104" y="7711"/>
                    </a:cubicBezTo>
                    <a:close/>
                    <a:moveTo>
                      <a:pt x="-227" y="132491"/>
                    </a:moveTo>
                    <a:cubicBezTo>
                      <a:pt x="3871" y="137240"/>
                      <a:pt x="6279" y="132491"/>
                      <a:pt x="7189" y="140493"/>
                    </a:cubicBezTo>
                    <a:cubicBezTo>
                      <a:pt x="7261" y="141976"/>
                      <a:pt x="7430" y="143453"/>
                      <a:pt x="7710" y="144916"/>
                    </a:cubicBezTo>
                    <a:cubicBezTo>
                      <a:pt x="10182" y="144266"/>
                      <a:pt x="10702" y="142119"/>
                      <a:pt x="13890" y="139712"/>
                    </a:cubicBezTo>
                    <a:lnTo>
                      <a:pt x="22478" y="141273"/>
                    </a:lnTo>
                    <a:cubicBezTo>
                      <a:pt x="21827" y="138996"/>
                      <a:pt x="19095" y="135093"/>
                      <a:pt x="18965" y="133662"/>
                    </a:cubicBezTo>
                    <a:cubicBezTo>
                      <a:pt x="18834" y="132230"/>
                      <a:pt x="21762" y="127871"/>
                      <a:pt x="22673" y="125595"/>
                    </a:cubicBezTo>
                    <a:lnTo>
                      <a:pt x="13890" y="126700"/>
                    </a:lnTo>
                    <a:cubicBezTo>
                      <a:pt x="11288" y="124163"/>
                      <a:pt x="11418" y="122992"/>
                      <a:pt x="8816" y="120975"/>
                    </a:cubicBezTo>
                    <a:cubicBezTo>
                      <a:pt x="7580" y="122797"/>
                      <a:pt x="8100" y="127481"/>
                      <a:pt x="6799" y="128977"/>
                    </a:cubicBezTo>
                    <a:cubicBezTo>
                      <a:pt x="4581" y="130383"/>
                      <a:pt x="2226" y="131554"/>
                      <a:pt x="-227" y="132491"/>
                    </a:cubicBezTo>
                    <a:close/>
                    <a:moveTo>
                      <a:pt x="213290" y="43948"/>
                    </a:moveTo>
                    <a:cubicBezTo>
                      <a:pt x="210883" y="45314"/>
                      <a:pt x="208411" y="47201"/>
                      <a:pt x="206004" y="48827"/>
                    </a:cubicBezTo>
                    <a:cubicBezTo>
                      <a:pt x="208020" y="50454"/>
                      <a:pt x="211989" y="50128"/>
                      <a:pt x="213940" y="51885"/>
                    </a:cubicBezTo>
                    <a:cubicBezTo>
                      <a:pt x="215892" y="53642"/>
                      <a:pt x="215372" y="57805"/>
                      <a:pt x="217128" y="59887"/>
                    </a:cubicBezTo>
                    <a:cubicBezTo>
                      <a:pt x="218657" y="57597"/>
                      <a:pt x="220355" y="55424"/>
                      <a:pt x="222203" y="53381"/>
                    </a:cubicBezTo>
                    <a:lnTo>
                      <a:pt x="230140" y="53707"/>
                    </a:lnTo>
                    <a:cubicBezTo>
                      <a:pt x="229645" y="52464"/>
                      <a:pt x="228943" y="51325"/>
                      <a:pt x="228058" y="50324"/>
                    </a:cubicBezTo>
                    <a:cubicBezTo>
                      <a:pt x="223504" y="44338"/>
                      <a:pt x="226562" y="46030"/>
                      <a:pt x="228058" y="38808"/>
                    </a:cubicBezTo>
                    <a:cubicBezTo>
                      <a:pt x="216022" y="41476"/>
                      <a:pt x="224350" y="42712"/>
                      <a:pt x="213420" y="35881"/>
                    </a:cubicBezTo>
                    <a:close/>
                    <a:moveTo>
                      <a:pt x="44142" y="210949"/>
                    </a:moveTo>
                    <a:lnTo>
                      <a:pt x="35879" y="210494"/>
                    </a:lnTo>
                    <a:cubicBezTo>
                      <a:pt x="36790" y="212380"/>
                      <a:pt x="40108" y="216349"/>
                      <a:pt x="40303" y="217000"/>
                    </a:cubicBezTo>
                    <a:cubicBezTo>
                      <a:pt x="39796" y="219758"/>
                      <a:pt x="39009" y="222465"/>
                      <a:pt x="37961" y="225067"/>
                    </a:cubicBezTo>
                    <a:cubicBezTo>
                      <a:pt x="40368" y="224676"/>
                      <a:pt x="44467" y="222594"/>
                      <a:pt x="46353" y="223375"/>
                    </a:cubicBezTo>
                    <a:cubicBezTo>
                      <a:pt x="48240" y="224156"/>
                      <a:pt x="49997" y="227279"/>
                      <a:pt x="52859" y="228059"/>
                    </a:cubicBezTo>
                    <a:lnTo>
                      <a:pt x="52859" y="220187"/>
                    </a:lnTo>
                    <a:lnTo>
                      <a:pt x="60146" y="214983"/>
                    </a:lnTo>
                    <a:cubicBezTo>
                      <a:pt x="58129" y="213747"/>
                      <a:pt x="53640" y="213161"/>
                      <a:pt x="52144" y="212120"/>
                    </a:cubicBezTo>
                    <a:cubicBezTo>
                      <a:pt x="50647" y="211080"/>
                      <a:pt x="50647" y="205615"/>
                      <a:pt x="49021" y="203923"/>
                    </a:cubicBezTo>
                    <a:cubicBezTo>
                      <a:pt x="47199" y="206155"/>
                      <a:pt x="45528" y="208503"/>
                      <a:pt x="44012" y="210949"/>
                    </a:cubicBezTo>
                    <a:close/>
                    <a:moveTo>
                      <a:pt x="206004" y="215764"/>
                    </a:moveTo>
                    <a:lnTo>
                      <a:pt x="207240" y="217065"/>
                    </a:lnTo>
                    <a:cubicBezTo>
                      <a:pt x="207721" y="217520"/>
                      <a:pt x="208248" y="217936"/>
                      <a:pt x="208801" y="218301"/>
                    </a:cubicBezTo>
                    <a:cubicBezTo>
                      <a:pt x="214851" y="222725"/>
                      <a:pt x="212054" y="220513"/>
                      <a:pt x="212379" y="229296"/>
                    </a:cubicBezTo>
                    <a:cubicBezTo>
                      <a:pt x="214591" y="228320"/>
                      <a:pt x="216608" y="225912"/>
                      <a:pt x="218495" y="225002"/>
                    </a:cubicBezTo>
                    <a:cubicBezTo>
                      <a:pt x="220381" y="224091"/>
                      <a:pt x="224675" y="226498"/>
                      <a:pt x="227212" y="227018"/>
                    </a:cubicBezTo>
                    <a:cubicBezTo>
                      <a:pt x="226692" y="224546"/>
                      <a:pt x="224870" y="220513"/>
                      <a:pt x="225521" y="218561"/>
                    </a:cubicBezTo>
                    <a:cubicBezTo>
                      <a:pt x="226171" y="216609"/>
                      <a:pt x="229099" y="214853"/>
                      <a:pt x="230140" y="212511"/>
                    </a:cubicBezTo>
                    <a:cubicBezTo>
                      <a:pt x="217974" y="212511"/>
                      <a:pt x="224089" y="213031"/>
                      <a:pt x="217584" y="206005"/>
                    </a:cubicBezTo>
                    <a:cubicBezTo>
                      <a:pt x="217349" y="205640"/>
                      <a:pt x="217037" y="205328"/>
                      <a:pt x="216673" y="205094"/>
                    </a:cubicBezTo>
                    <a:cubicBezTo>
                      <a:pt x="214461" y="214918"/>
                      <a:pt x="215177" y="213226"/>
                      <a:pt x="205873" y="215764"/>
                    </a:cubicBezTo>
                    <a:close/>
                    <a:moveTo>
                      <a:pt x="252780" y="126180"/>
                    </a:moveTo>
                    <a:lnTo>
                      <a:pt x="244127" y="124814"/>
                    </a:lnTo>
                    <a:cubicBezTo>
                      <a:pt x="249006" y="134702"/>
                      <a:pt x="248746" y="130929"/>
                      <a:pt x="244127" y="140298"/>
                    </a:cubicBezTo>
                    <a:lnTo>
                      <a:pt x="252845" y="139191"/>
                    </a:lnTo>
                    <a:cubicBezTo>
                      <a:pt x="255382" y="141664"/>
                      <a:pt x="255382" y="142640"/>
                      <a:pt x="257919" y="144916"/>
                    </a:cubicBezTo>
                    <a:lnTo>
                      <a:pt x="258960" y="141013"/>
                    </a:lnTo>
                    <a:cubicBezTo>
                      <a:pt x="259806" y="134507"/>
                      <a:pt x="260977" y="137109"/>
                      <a:pt x="266832" y="133206"/>
                    </a:cubicBezTo>
                    <a:lnTo>
                      <a:pt x="263449" y="131059"/>
                    </a:lnTo>
                    <a:cubicBezTo>
                      <a:pt x="259155" y="128913"/>
                      <a:pt x="260261" y="130084"/>
                      <a:pt x="258960" y="120715"/>
                    </a:cubicBezTo>
                    <a:cubicBezTo>
                      <a:pt x="256943" y="122081"/>
                      <a:pt x="254862" y="124359"/>
                      <a:pt x="252649" y="126180"/>
                    </a:cubicBezTo>
                    <a:close/>
                    <a:moveTo>
                      <a:pt x="39718" y="37637"/>
                    </a:moveTo>
                    <a:cubicBezTo>
                      <a:pt x="41279" y="46355"/>
                      <a:pt x="43296" y="43362"/>
                      <a:pt x="39002" y="48892"/>
                    </a:cubicBezTo>
                    <a:cubicBezTo>
                      <a:pt x="38085" y="49933"/>
                      <a:pt x="37278" y="51065"/>
                      <a:pt x="36595" y="52275"/>
                    </a:cubicBezTo>
                    <a:lnTo>
                      <a:pt x="44402" y="52275"/>
                    </a:lnTo>
                    <a:cubicBezTo>
                      <a:pt x="46120" y="54865"/>
                      <a:pt x="48058" y="57304"/>
                      <a:pt x="50192" y="59562"/>
                    </a:cubicBezTo>
                    <a:cubicBezTo>
                      <a:pt x="51493" y="51950"/>
                      <a:pt x="52014" y="50193"/>
                      <a:pt x="60991" y="49022"/>
                    </a:cubicBezTo>
                    <a:cubicBezTo>
                      <a:pt x="59235" y="47071"/>
                      <a:pt x="56502" y="45965"/>
                      <a:pt x="55006" y="44338"/>
                    </a:cubicBezTo>
                    <a:cubicBezTo>
                      <a:pt x="53510" y="42712"/>
                      <a:pt x="55006" y="38743"/>
                      <a:pt x="54421" y="35426"/>
                    </a:cubicBezTo>
                    <a:cubicBezTo>
                      <a:pt x="52534" y="36531"/>
                      <a:pt x="49997" y="38939"/>
                      <a:pt x="48370" y="39654"/>
                    </a:cubicBezTo>
                    <a:cubicBezTo>
                      <a:pt x="46744" y="40370"/>
                      <a:pt x="42125" y="38223"/>
                      <a:pt x="39588" y="37637"/>
                    </a:cubicBezTo>
                    <a:close/>
                    <a:moveTo>
                      <a:pt x="126113" y="250829"/>
                    </a:moveTo>
                    <a:cubicBezTo>
                      <a:pt x="123967" y="252976"/>
                      <a:pt x="120519" y="255578"/>
                      <a:pt x="120259" y="256684"/>
                    </a:cubicBezTo>
                    <a:cubicBezTo>
                      <a:pt x="122731" y="256684"/>
                      <a:pt x="126764" y="257010"/>
                      <a:pt x="128651" y="258506"/>
                    </a:cubicBezTo>
                    <a:cubicBezTo>
                      <a:pt x="130537" y="260002"/>
                      <a:pt x="130602" y="262995"/>
                      <a:pt x="132294" y="265012"/>
                    </a:cubicBezTo>
                    <a:lnTo>
                      <a:pt x="136393" y="258051"/>
                    </a:lnTo>
                    <a:lnTo>
                      <a:pt x="144850" y="257205"/>
                    </a:lnTo>
                    <a:cubicBezTo>
                      <a:pt x="143679" y="255188"/>
                      <a:pt x="140361" y="253302"/>
                      <a:pt x="139711" y="251415"/>
                    </a:cubicBezTo>
                    <a:cubicBezTo>
                      <a:pt x="139736" y="248370"/>
                      <a:pt x="140088" y="245339"/>
                      <a:pt x="140751" y="242372"/>
                    </a:cubicBezTo>
                    <a:cubicBezTo>
                      <a:pt x="138273" y="243751"/>
                      <a:pt x="135710" y="244968"/>
                      <a:pt x="133075" y="246015"/>
                    </a:cubicBezTo>
                    <a:cubicBezTo>
                      <a:pt x="130349" y="244974"/>
                      <a:pt x="127720" y="243712"/>
                      <a:pt x="125203" y="242242"/>
                    </a:cubicBezTo>
                    <a:close/>
                  </a:path>
                </a:pathLst>
              </a:custGeom>
              <a:solidFill>
                <a:srgbClr val="FFFFFF"/>
              </a:solidFill>
              <a:ln w="6499" cap="flat">
                <a:noFill/>
                <a:prstDash val="solid"/>
                <a:miter/>
              </a:ln>
            </p:spPr>
            <p:txBody>
              <a:bodyPr rtlCol="0" anchor="ctr"/>
              <a:lstStyle/>
              <a:p>
                <a:endParaRPr lang="fr-FR"/>
              </a:p>
            </p:txBody>
          </p:sp>
          <p:sp>
            <p:nvSpPr>
              <p:cNvPr id="324" name="Gang">
                <a:extLst>
                  <a:ext uri="{FF2B5EF4-FFF2-40B4-BE49-F238E27FC236}">
                    <a16:creationId xmlns:a16="http://schemas.microsoft.com/office/drawing/2014/main" id="{5ECA73DD-E1A9-42B1-BA1D-3AE67FEF4DDE}"/>
                  </a:ext>
                </a:extLst>
              </p:cNvPr>
              <p:cNvSpPr/>
              <p:nvPr/>
            </p:nvSpPr>
            <p:spPr>
              <a:xfrm>
                <a:off x="4834354" y="5057611"/>
                <a:ext cx="225422" cy="38839"/>
              </a:xfrm>
              <a:custGeom>
                <a:avLst/>
                <a:gdLst>
                  <a:gd name="connsiteX0" fmla="*/ 879 w 225422"/>
                  <a:gd name="connsiteY0" fmla="*/ 14217 h 38839"/>
                  <a:gd name="connsiteX1" fmla="*/ -227 w 225422"/>
                  <a:gd name="connsiteY1" fmla="*/ 15388 h 38839"/>
                  <a:gd name="connsiteX2" fmla="*/ 879 w 225422"/>
                  <a:gd name="connsiteY2" fmla="*/ 14217 h 38839"/>
                  <a:gd name="connsiteX3" fmla="*/ 224089 w 225422"/>
                  <a:gd name="connsiteY3" fmla="*/ -421 h 38839"/>
                  <a:gd name="connsiteX4" fmla="*/ 225195 w 225422"/>
                  <a:gd name="connsiteY4" fmla="*/ 230 h 38839"/>
                  <a:gd name="connsiteX5" fmla="*/ 2895 w 225422"/>
                  <a:gd name="connsiteY5" fmla="*/ 15909 h 38839"/>
                  <a:gd name="connsiteX6" fmla="*/ 2180 w 225422"/>
                  <a:gd name="connsiteY6" fmla="*/ 17014 h 38839"/>
                  <a:gd name="connsiteX7" fmla="*/ 201579 w 225422"/>
                  <a:gd name="connsiteY7" fmla="*/ 20983 h 38839"/>
                  <a:gd name="connsiteX8" fmla="*/ 201579 w 225422"/>
                  <a:gd name="connsiteY8" fmla="*/ 22219 h 38839"/>
                  <a:gd name="connsiteX9" fmla="*/ 33798 w 225422"/>
                  <a:gd name="connsiteY9" fmla="*/ 37312 h 38839"/>
                  <a:gd name="connsiteX10" fmla="*/ 33147 w 225422"/>
                  <a:gd name="connsiteY10" fmla="*/ 38418 h 38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5422" h="38839">
                    <a:moveTo>
                      <a:pt x="879" y="14217"/>
                    </a:moveTo>
                    <a:cubicBezTo>
                      <a:pt x="-488" y="14607"/>
                      <a:pt x="98" y="14217"/>
                      <a:pt x="-227" y="15388"/>
                    </a:cubicBezTo>
                    <a:cubicBezTo>
                      <a:pt x="1204" y="14998"/>
                      <a:pt x="358" y="15583"/>
                      <a:pt x="879" y="14217"/>
                    </a:cubicBezTo>
                    <a:close/>
                    <a:moveTo>
                      <a:pt x="224089" y="-421"/>
                    </a:moveTo>
                    <a:lnTo>
                      <a:pt x="225195" y="230"/>
                    </a:lnTo>
                    <a:close/>
                    <a:moveTo>
                      <a:pt x="2895" y="15909"/>
                    </a:moveTo>
                    <a:lnTo>
                      <a:pt x="2180" y="17014"/>
                    </a:lnTo>
                    <a:close/>
                    <a:moveTo>
                      <a:pt x="201579" y="20983"/>
                    </a:moveTo>
                    <a:lnTo>
                      <a:pt x="201579" y="22219"/>
                    </a:lnTo>
                    <a:close/>
                    <a:moveTo>
                      <a:pt x="33798" y="37312"/>
                    </a:moveTo>
                    <a:lnTo>
                      <a:pt x="33147" y="38418"/>
                    </a:lnTo>
                    <a:close/>
                  </a:path>
                </a:pathLst>
              </a:custGeom>
              <a:solidFill>
                <a:srgbClr val="161617"/>
              </a:solidFill>
              <a:ln w="6499" cap="flat">
                <a:noFill/>
                <a:prstDash val="solid"/>
                <a:miter/>
              </a:ln>
            </p:spPr>
            <p:txBody>
              <a:bodyPr rtlCol="0" anchor="ctr"/>
              <a:lstStyle/>
              <a:p>
                <a:endParaRPr lang="fr-FR"/>
              </a:p>
            </p:txBody>
          </p:sp>
          <p:sp>
            <p:nvSpPr>
              <p:cNvPr id="325" name="Gang">
                <a:extLst>
                  <a:ext uri="{FF2B5EF4-FFF2-40B4-BE49-F238E27FC236}">
                    <a16:creationId xmlns:a16="http://schemas.microsoft.com/office/drawing/2014/main" id="{9ECA3ACF-AC89-45DA-BD22-63B8A6F7FBDB}"/>
                  </a:ext>
                </a:extLst>
              </p:cNvPr>
              <p:cNvSpPr/>
              <p:nvPr/>
            </p:nvSpPr>
            <p:spPr>
              <a:xfrm>
                <a:off x="5132427" y="5622843"/>
                <a:ext cx="233572" cy="155320"/>
              </a:xfrm>
              <a:custGeom>
                <a:avLst/>
                <a:gdLst>
                  <a:gd name="connsiteX0" fmla="*/ 233345 w 233572"/>
                  <a:gd name="connsiteY0" fmla="*/ 51152 h 155320"/>
                  <a:gd name="connsiteX1" fmla="*/ 184943 w 233572"/>
                  <a:gd name="connsiteY1" fmla="*/ 120178 h 155320"/>
                  <a:gd name="connsiteX2" fmla="*/ 91391 w 233572"/>
                  <a:gd name="connsiteY2" fmla="*/ 149193 h 155320"/>
                  <a:gd name="connsiteX3" fmla="*/ 105313 w 233572"/>
                  <a:gd name="connsiteY3" fmla="*/ 99945 h 155320"/>
                  <a:gd name="connsiteX4" fmla="*/ 25553 w 233572"/>
                  <a:gd name="connsiteY4" fmla="*/ 128570 h 155320"/>
                  <a:gd name="connsiteX5" fmla="*/ 84495 w 233572"/>
                  <a:gd name="connsiteY5" fmla="*/ 71775 h 155320"/>
                  <a:gd name="connsiteX6" fmla="*/ -79 w 233572"/>
                  <a:gd name="connsiteY6" fmla="*/ 94415 h 155320"/>
                  <a:gd name="connsiteX7" fmla="*/ 80722 w 233572"/>
                  <a:gd name="connsiteY7" fmla="*/ 35864 h 155320"/>
                  <a:gd name="connsiteX8" fmla="*/ 3954 w 233572"/>
                  <a:gd name="connsiteY8" fmla="*/ 42045 h 155320"/>
                  <a:gd name="connsiteX9" fmla="*/ 107265 w 233572"/>
                  <a:gd name="connsiteY9" fmla="*/ -178 h 155320"/>
                  <a:gd name="connsiteX10" fmla="*/ 233345 w 233572"/>
                  <a:gd name="connsiteY10" fmla="*/ 51152 h 1553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3572" h="155320">
                    <a:moveTo>
                      <a:pt x="233345" y="51152"/>
                    </a:moveTo>
                    <a:cubicBezTo>
                      <a:pt x="229052" y="95717"/>
                      <a:pt x="222286" y="124667"/>
                      <a:pt x="184943" y="120178"/>
                    </a:cubicBezTo>
                    <a:cubicBezTo>
                      <a:pt x="147600" y="115689"/>
                      <a:pt x="119170" y="131238"/>
                      <a:pt x="91391" y="149193"/>
                    </a:cubicBezTo>
                    <a:cubicBezTo>
                      <a:pt x="63612" y="167149"/>
                      <a:pt x="61985" y="140541"/>
                      <a:pt x="105313" y="99945"/>
                    </a:cubicBezTo>
                    <a:cubicBezTo>
                      <a:pt x="81437" y="107557"/>
                      <a:pt x="32254" y="137678"/>
                      <a:pt x="25553" y="128570"/>
                    </a:cubicBezTo>
                    <a:cubicBezTo>
                      <a:pt x="18853" y="119462"/>
                      <a:pt x="53007" y="89536"/>
                      <a:pt x="84495" y="71775"/>
                    </a:cubicBezTo>
                    <a:cubicBezTo>
                      <a:pt x="57626" y="79582"/>
                      <a:pt x="3174" y="105670"/>
                      <a:pt x="-79" y="94415"/>
                    </a:cubicBezTo>
                    <a:cubicBezTo>
                      <a:pt x="-3332" y="83160"/>
                      <a:pt x="47803" y="52649"/>
                      <a:pt x="80722" y="35864"/>
                    </a:cubicBezTo>
                    <a:cubicBezTo>
                      <a:pt x="57496" y="39117"/>
                      <a:pt x="7728" y="53690"/>
                      <a:pt x="3954" y="42045"/>
                    </a:cubicBezTo>
                    <a:cubicBezTo>
                      <a:pt x="181" y="30399"/>
                      <a:pt x="50535" y="4181"/>
                      <a:pt x="107265" y="-178"/>
                    </a:cubicBezTo>
                    <a:cubicBezTo>
                      <a:pt x="163995" y="-4536"/>
                      <a:pt x="233345" y="51152"/>
                      <a:pt x="233345" y="51152"/>
                    </a:cubicBezTo>
                    <a:close/>
                  </a:path>
                </a:pathLst>
              </a:custGeom>
              <a:solidFill>
                <a:srgbClr val="D19D82"/>
              </a:solidFill>
              <a:ln w="6499" cap="flat">
                <a:noFill/>
                <a:prstDash val="solid"/>
                <a:miter/>
              </a:ln>
            </p:spPr>
            <p:txBody>
              <a:bodyPr rtlCol="0" anchor="ctr"/>
              <a:lstStyle/>
              <a:p>
                <a:endParaRPr lang="fr-FR"/>
              </a:p>
            </p:txBody>
          </p:sp>
          <p:sp>
            <p:nvSpPr>
              <p:cNvPr id="326" name="Gang">
                <a:extLst>
                  <a:ext uri="{FF2B5EF4-FFF2-40B4-BE49-F238E27FC236}">
                    <a16:creationId xmlns:a16="http://schemas.microsoft.com/office/drawing/2014/main" id="{0C464937-5049-4936-AF60-493FCFC58B75}"/>
                  </a:ext>
                </a:extLst>
              </p:cNvPr>
              <p:cNvSpPr/>
              <p:nvPr/>
            </p:nvSpPr>
            <p:spPr>
              <a:xfrm>
                <a:off x="5254277" y="5588674"/>
                <a:ext cx="58115" cy="63428"/>
              </a:xfrm>
              <a:custGeom>
                <a:avLst/>
                <a:gdLst>
                  <a:gd name="connsiteX0" fmla="*/ 57889 w 58115"/>
                  <a:gd name="connsiteY0" fmla="*/ 51818 h 63428"/>
                  <a:gd name="connsiteX1" fmla="*/ 4021 w 58115"/>
                  <a:gd name="connsiteY1" fmla="*/ -227 h 63428"/>
                  <a:gd name="connsiteX2" fmla="*/ 25881 w 58115"/>
                  <a:gd name="connsiteY2" fmla="*/ 63008 h 63428"/>
                </a:gdLst>
                <a:ahLst/>
                <a:cxnLst>
                  <a:cxn ang="0">
                    <a:pos x="connsiteX0" y="connsiteY0"/>
                  </a:cxn>
                  <a:cxn ang="0">
                    <a:pos x="connsiteX1" y="connsiteY1"/>
                  </a:cxn>
                  <a:cxn ang="0">
                    <a:pos x="connsiteX2" y="connsiteY2"/>
                  </a:cxn>
                </a:cxnLst>
                <a:rect l="l" t="t" r="r" b="b"/>
                <a:pathLst>
                  <a:path w="58115" h="63428">
                    <a:moveTo>
                      <a:pt x="57889" y="51818"/>
                    </a:moveTo>
                    <a:cubicBezTo>
                      <a:pt x="50993" y="23713"/>
                      <a:pt x="13650" y="-2960"/>
                      <a:pt x="4021" y="-227"/>
                    </a:cubicBezTo>
                    <a:cubicBezTo>
                      <a:pt x="-12828" y="4001"/>
                      <a:pt x="25881" y="63008"/>
                      <a:pt x="25881" y="63008"/>
                    </a:cubicBezTo>
                    <a:close/>
                  </a:path>
                </a:pathLst>
              </a:custGeom>
              <a:solidFill>
                <a:srgbClr val="D19D82"/>
              </a:solidFill>
              <a:ln w="6499" cap="flat">
                <a:noFill/>
                <a:prstDash val="solid"/>
                <a:miter/>
              </a:ln>
            </p:spPr>
            <p:txBody>
              <a:bodyPr rtlCol="0" anchor="ctr"/>
              <a:lstStyle/>
              <a:p>
                <a:endParaRPr lang="fr-FR"/>
              </a:p>
            </p:txBody>
          </p:sp>
          <p:sp>
            <p:nvSpPr>
              <p:cNvPr id="327" name="Gang">
                <a:extLst>
                  <a:ext uri="{FF2B5EF4-FFF2-40B4-BE49-F238E27FC236}">
                    <a16:creationId xmlns:a16="http://schemas.microsoft.com/office/drawing/2014/main" id="{BE1FADA8-1F3C-42B7-9EA2-2DA6385C22B2}"/>
                  </a:ext>
                </a:extLst>
              </p:cNvPr>
              <p:cNvSpPr/>
              <p:nvPr/>
            </p:nvSpPr>
            <p:spPr>
              <a:xfrm>
                <a:off x="5299381" y="5616321"/>
                <a:ext cx="108840" cy="97064"/>
              </a:xfrm>
              <a:custGeom>
                <a:avLst/>
                <a:gdLst>
                  <a:gd name="connsiteX0" fmla="*/ 45313 w 108840"/>
                  <a:gd name="connsiteY0" fmla="*/ -421 h 97064"/>
                  <a:gd name="connsiteX1" fmla="*/ -227 w 108840"/>
                  <a:gd name="connsiteY1" fmla="*/ 31587 h 97064"/>
                  <a:gd name="connsiteX2" fmla="*/ 66326 w 108840"/>
                  <a:gd name="connsiteY2" fmla="*/ 96644 h 97064"/>
                  <a:gd name="connsiteX3" fmla="*/ 108613 w 108840"/>
                  <a:gd name="connsiteY3" fmla="*/ 59952 h 97064"/>
                </a:gdLst>
                <a:ahLst/>
                <a:cxnLst>
                  <a:cxn ang="0">
                    <a:pos x="connsiteX0" y="connsiteY0"/>
                  </a:cxn>
                  <a:cxn ang="0">
                    <a:pos x="connsiteX1" y="connsiteY1"/>
                  </a:cxn>
                  <a:cxn ang="0">
                    <a:pos x="connsiteX2" y="connsiteY2"/>
                  </a:cxn>
                  <a:cxn ang="0">
                    <a:pos x="connsiteX3" y="connsiteY3"/>
                  </a:cxn>
                </a:cxnLst>
                <a:rect l="l" t="t" r="r" b="b"/>
                <a:pathLst>
                  <a:path w="108840" h="97064">
                    <a:moveTo>
                      <a:pt x="45313" y="-421"/>
                    </a:moveTo>
                    <a:lnTo>
                      <a:pt x="-227" y="31587"/>
                    </a:lnTo>
                    <a:cubicBezTo>
                      <a:pt x="-227" y="31587"/>
                      <a:pt x="-748" y="84869"/>
                      <a:pt x="66326" y="96644"/>
                    </a:cubicBezTo>
                    <a:lnTo>
                      <a:pt x="108613" y="59952"/>
                    </a:lnTo>
                    <a:close/>
                  </a:path>
                </a:pathLst>
              </a:custGeom>
              <a:solidFill>
                <a:srgbClr val="AF0935"/>
              </a:solidFill>
              <a:ln w="6499" cap="flat">
                <a:noFill/>
                <a:prstDash val="solid"/>
                <a:miter/>
              </a:ln>
            </p:spPr>
            <p:txBody>
              <a:bodyPr rtlCol="0" anchor="ctr"/>
              <a:lstStyle/>
              <a:p>
                <a:endParaRPr lang="fr-FR"/>
              </a:p>
            </p:txBody>
          </p:sp>
          <p:sp>
            <p:nvSpPr>
              <p:cNvPr id="328" name="Gang">
                <a:extLst>
                  <a:ext uri="{FF2B5EF4-FFF2-40B4-BE49-F238E27FC236}">
                    <a16:creationId xmlns:a16="http://schemas.microsoft.com/office/drawing/2014/main" id="{1007A6CF-A63B-4CAF-921D-52B34E45DAAF}"/>
                  </a:ext>
                </a:extLst>
              </p:cNvPr>
              <p:cNvSpPr/>
              <p:nvPr/>
            </p:nvSpPr>
            <p:spPr>
              <a:xfrm>
                <a:off x="5060492" y="4444204"/>
                <a:ext cx="435751" cy="453757"/>
              </a:xfrm>
              <a:custGeom>
                <a:avLst/>
                <a:gdLst>
                  <a:gd name="connsiteX0" fmla="*/ 399613 w 435751"/>
                  <a:gd name="connsiteY0" fmla="*/ 427769 h 453757"/>
                  <a:gd name="connsiteX1" fmla="*/ 435525 w 435751"/>
                  <a:gd name="connsiteY1" fmla="*/ 306763 h 453757"/>
                  <a:gd name="connsiteX2" fmla="*/ 284917 w 435751"/>
                  <a:gd name="connsiteY2" fmla="*/ 74249 h 453757"/>
                  <a:gd name="connsiteX3" fmla="*/ 77841 w 435751"/>
                  <a:gd name="connsiteY3" fmla="*/ 539 h 453757"/>
                  <a:gd name="connsiteX4" fmla="*/ -227 w 435751"/>
                  <a:gd name="connsiteY4" fmla="*/ 1775 h 453757"/>
                  <a:gd name="connsiteX5" fmla="*/ 238012 w 435751"/>
                  <a:gd name="connsiteY5" fmla="*/ 453336 h 453757"/>
                  <a:gd name="connsiteX6" fmla="*/ 251673 w 435751"/>
                  <a:gd name="connsiteY6" fmla="*/ 379757 h 453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5751" h="453757">
                    <a:moveTo>
                      <a:pt x="399613" y="427769"/>
                    </a:moveTo>
                    <a:lnTo>
                      <a:pt x="435525" y="306763"/>
                    </a:lnTo>
                    <a:cubicBezTo>
                      <a:pt x="373590" y="187253"/>
                      <a:pt x="326099" y="103785"/>
                      <a:pt x="284917" y="74249"/>
                    </a:cubicBezTo>
                    <a:cubicBezTo>
                      <a:pt x="240419" y="42371"/>
                      <a:pt x="163131" y="4247"/>
                      <a:pt x="77841" y="539"/>
                    </a:cubicBezTo>
                    <a:cubicBezTo>
                      <a:pt x="16037" y="-2193"/>
                      <a:pt x="-227" y="1775"/>
                      <a:pt x="-227" y="1775"/>
                    </a:cubicBezTo>
                    <a:cubicBezTo>
                      <a:pt x="-227" y="1775"/>
                      <a:pt x="114794" y="286140"/>
                      <a:pt x="238012" y="453336"/>
                    </a:cubicBezTo>
                    <a:lnTo>
                      <a:pt x="251673" y="379757"/>
                    </a:lnTo>
                    <a:close/>
                  </a:path>
                </a:pathLst>
              </a:custGeom>
              <a:solidFill>
                <a:srgbClr val="C90630"/>
              </a:solidFill>
              <a:ln w="6499" cap="flat">
                <a:noFill/>
                <a:prstDash val="solid"/>
                <a:miter/>
              </a:ln>
            </p:spPr>
            <p:txBody>
              <a:bodyPr rtlCol="0" anchor="ctr"/>
              <a:lstStyle/>
              <a:p>
                <a:endParaRPr lang="fr-FR"/>
              </a:p>
            </p:txBody>
          </p:sp>
          <p:sp>
            <p:nvSpPr>
              <p:cNvPr id="329" name="Gang">
                <a:extLst>
                  <a:ext uri="{FF2B5EF4-FFF2-40B4-BE49-F238E27FC236}">
                    <a16:creationId xmlns:a16="http://schemas.microsoft.com/office/drawing/2014/main" id="{FEB26AC5-CBDD-4789-A18C-28DE6941D7D1}"/>
                  </a:ext>
                </a:extLst>
              </p:cNvPr>
              <p:cNvSpPr/>
              <p:nvPr/>
            </p:nvSpPr>
            <p:spPr>
              <a:xfrm>
                <a:off x="5336743" y="5140494"/>
                <a:ext cx="334748" cy="536265"/>
              </a:xfrm>
              <a:custGeom>
                <a:avLst/>
                <a:gdLst>
                  <a:gd name="connsiteX0" fmla="*/ 263625 w 334748"/>
                  <a:gd name="connsiteY0" fmla="*/ 92806 h 536265"/>
                  <a:gd name="connsiteX1" fmla="*/ 138065 w 334748"/>
                  <a:gd name="connsiteY1" fmla="*/ 59041 h 536265"/>
                  <a:gd name="connsiteX2" fmla="*/ 56939 w 334748"/>
                  <a:gd name="connsiteY2" fmla="*/ 305217 h 536265"/>
                  <a:gd name="connsiteX3" fmla="*/ 71316 w 334748"/>
                  <a:gd name="connsiteY3" fmla="*/ 535844 h 536265"/>
                  <a:gd name="connsiteX4" fmla="*/ 320550 w 334748"/>
                  <a:gd name="connsiteY4" fmla="*/ -421 h 5362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48" h="536265">
                    <a:moveTo>
                      <a:pt x="263625" y="92806"/>
                    </a:moveTo>
                    <a:lnTo>
                      <a:pt x="138065" y="59041"/>
                    </a:lnTo>
                    <a:cubicBezTo>
                      <a:pt x="143530" y="141794"/>
                      <a:pt x="116140" y="226954"/>
                      <a:pt x="56939" y="305217"/>
                    </a:cubicBezTo>
                    <a:cubicBezTo>
                      <a:pt x="-61140" y="461354"/>
                      <a:pt x="34429" y="513400"/>
                      <a:pt x="71316" y="535844"/>
                    </a:cubicBezTo>
                    <a:cubicBezTo>
                      <a:pt x="335773" y="425247"/>
                      <a:pt x="357567" y="188570"/>
                      <a:pt x="320550" y="-421"/>
                    </a:cubicBezTo>
                    <a:close/>
                  </a:path>
                </a:pathLst>
              </a:custGeom>
              <a:solidFill>
                <a:srgbClr val="C90630"/>
              </a:solidFill>
              <a:ln w="6499" cap="flat">
                <a:noFill/>
                <a:prstDash val="solid"/>
                <a:miter/>
              </a:ln>
            </p:spPr>
            <p:txBody>
              <a:bodyPr rtlCol="0" anchor="ctr"/>
              <a:lstStyle/>
              <a:p>
                <a:endParaRPr lang="fr-FR"/>
              </a:p>
            </p:txBody>
          </p:sp>
          <p:sp>
            <p:nvSpPr>
              <p:cNvPr id="330" name="Gang">
                <a:extLst>
                  <a:ext uri="{FF2B5EF4-FFF2-40B4-BE49-F238E27FC236}">
                    <a16:creationId xmlns:a16="http://schemas.microsoft.com/office/drawing/2014/main" id="{5313FDC0-75F5-45D4-8D1F-B5350D768A04}"/>
                  </a:ext>
                </a:extLst>
              </p:cNvPr>
              <p:cNvSpPr/>
              <p:nvPr/>
            </p:nvSpPr>
            <p:spPr>
              <a:xfrm>
                <a:off x="5298795" y="4751387"/>
                <a:ext cx="276037" cy="251510"/>
              </a:xfrm>
              <a:custGeom>
                <a:avLst/>
                <a:gdLst>
                  <a:gd name="connsiteX0" fmla="*/ 275810 w 276037"/>
                  <a:gd name="connsiteY0" fmla="*/ 152008 h 251510"/>
                  <a:gd name="connsiteX1" fmla="*/ 197221 w 276037"/>
                  <a:gd name="connsiteY1" fmla="*/ -421 h 251510"/>
                  <a:gd name="connsiteX2" fmla="*/ 161310 w 276037"/>
                  <a:gd name="connsiteY2" fmla="*/ 120585 h 251510"/>
                  <a:gd name="connsiteX3" fmla="*/ 13370 w 276037"/>
                  <a:gd name="connsiteY3" fmla="*/ 72573 h 251510"/>
                  <a:gd name="connsiteX4" fmla="*/ -227 w 276037"/>
                  <a:gd name="connsiteY4" fmla="*/ 146153 h 251510"/>
                  <a:gd name="connsiteX5" fmla="*/ 61252 w 276037"/>
                  <a:gd name="connsiteY5" fmla="*/ 217716 h 251510"/>
                  <a:gd name="connsiteX6" fmla="*/ 81810 w 276037"/>
                  <a:gd name="connsiteY6" fmla="*/ 238729 h 251510"/>
                  <a:gd name="connsiteX7" fmla="*/ 211924 w 276037"/>
                  <a:gd name="connsiteY7" fmla="*/ 251090 h 251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6037" h="251510">
                    <a:moveTo>
                      <a:pt x="275810" y="152008"/>
                    </a:moveTo>
                    <a:cubicBezTo>
                      <a:pt x="252520" y="107639"/>
                      <a:pt x="225391" y="53902"/>
                      <a:pt x="197221" y="-421"/>
                    </a:cubicBezTo>
                    <a:lnTo>
                      <a:pt x="161310" y="120585"/>
                    </a:lnTo>
                    <a:lnTo>
                      <a:pt x="13370" y="72573"/>
                    </a:lnTo>
                    <a:lnTo>
                      <a:pt x="-227" y="146153"/>
                    </a:lnTo>
                    <a:cubicBezTo>
                      <a:pt x="18191" y="171713"/>
                      <a:pt x="38762" y="195655"/>
                      <a:pt x="61252" y="217716"/>
                    </a:cubicBezTo>
                    <a:cubicBezTo>
                      <a:pt x="68493" y="224612"/>
                      <a:pt x="75350" y="231618"/>
                      <a:pt x="81810" y="238729"/>
                    </a:cubicBezTo>
                    <a:lnTo>
                      <a:pt x="211924" y="251090"/>
                    </a:lnTo>
                    <a:close/>
                  </a:path>
                </a:pathLst>
              </a:custGeom>
              <a:solidFill>
                <a:srgbClr val="F2B602"/>
              </a:solidFill>
              <a:ln w="6499" cap="flat">
                <a:noFill/>
                <a:prstDash val="solid"/>
                <a:miter/>
              </a:ln>
            </p:spPr>
            <p:txBody>
              <a:bodyPr rtlCol="0" anchor="ctr"/>
              <a:lstStyle/>
              <a:p>
                <a:endParaRPr lang="fr-FR"/>
              </a:p>
            </p:txBody>
          </p:sp>
          <p:sp>
            <p:nvSpPr>
              <p:cNvPr id="331" name="Gang">
                <a:extLst>
                  <a:ext uri="{FF2B5EF4-FFF2-40B4-BE49-F238E27FC236}">
                    <a16:creationId xmlns:a16="http://schemas.microsoft.com/office/drawing/2014/main" id="{B6780A69-A752-4218-A02E-0F6C7887CEEE}"/>
                  </a:ext>
                </a:extLst>
              </p:cNvPr>
              <p:cNvSpPr/>
              <p:nvPr/>
            </p:nvSpPr>
            <p:spPr>
              <a:xfrm>
                <a:off x="5440490" y="4979738"/>
                <a:ext cx="217030" cy="254112"/>
              </a:xfrm>
              <a:custGeom>
                <a:avLst/>
                <a:gdLst>
                  <a:gd name="connsiteX0" fmla="*/ 216803 w 217030"/>
                  <a:gd name="connsiteY0" fmla="*/ 160205 h 254112"/>
                  <a:gd name="connsiteX1" fmla="*/ 169181 w 217030"/>
                  <a:gd name="connsiteY1" fmla="*/ -421 h 254112"/>
                  <a:gd name="connsiteX2" fmla="*/ 114859 w 217030"/>
                  <a:gd name="connsiteY2" fmla="*/ 115706 h 254112"/>
                  <a:gd name="connsiteX3" fmla="*/ -227 w 217030"/>
                  <a:gd name="connsiteY3" fmla="*/ 95668 h 254112"/>
                  <a:gd name="connsiteX4" fmla="*/ 34318 w 217030"/>
                  <a:gd name="connsiteY4" fmla="*/ 219797 h 254112"/>
                  <a:gd name="connsiteX5" fmla="*/ 159878 w 217030"/>
                  <a:gd name="connsiteY5" fmla="*/ 253692 h 254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7030" h="254112">
                    <a:moveTo>
                      <a:pt x="216803" y="160205"/>
                    </a:moveTo>
                    <a:cubicBezTo>
                      <a:pt x="205860" y="105323"/>
                      <a:pt x="189922" y="51560"/>
                      <a:pt x="169181" y="-421"/>
                    </a:cubicBezTo>
                    <a:lnTo>
                      <a:pt x="114859" y="115706"/>
                    </a:lnTo>
                    <a:lnTo>
                      <a:pt x="-227" y="95668"/>
                    </a:lnTo>
                    <a:cubicBezTo>
                      <a:pt x="19615" y="134260"/>
                      <a:pt x="31371" y="176501"/>
                      <a:pt x="34318" y="219797"/>
                    </a:cubicBezTo>
                    <a:lnTo>
                      <a:pt x="159878" y="253692"/>
                    </a:lnTo>
                    <a:close/>
                  </a:path>
                </a:pathLst>
              </a:custGeom>
              <a:solidFill>
                <a:srgbClr val="F2B602"/>
              </a:solidFill>
              <a:ln w="6499" cap="flat">
                <a:noFill/>
                <a:prstDash val="solid"/>
                <a:miter/>
              </a:ln>
            </p:spPr>
            <p:txBody>
              <a:bodyPr rtlCol="0" anchor="ctr"/>
              <a:lstStyle/>
              <a:p>
                <a:endParaRPr lang="fr-FR"/>
              </a:p>
            </p:txBody>
          </p:sp>
          <p:sp>
            <p:nvSpPr>
              <p:cNvPr id="332" name="Gang">
                <a:extLst>
                  <a:ext uri="{FF2B5EF4-FFF2-40B4-BE49-F238E27FC236}">
                    <a16:creationId xmlns:a16="http://schemas.microsoft.com/office/drawing/2014/main" id="{F94EBBAA-873D-4F9A-A012-93A1C0AC5607}"/>
                  </a:ext>
                </a:extLst>
              </p:cNvPr>
              <p:cNvSpPr/>
              <p:nvPr/>
            </p:nvSpPr>
            <p:spPr>
              <a:xfrm>
                <a:off x="4481419" y="4381244"/>
                <a:ext cx="894558" cy="1267215"/>
              </a:xfrm>
              <a:custGeom>
                <a:avLst/>
                <a:gdLst>
                  <a:gd name="connsiteX0" fmla="*/ 634404 w 894558"/>
                  <a:gd name="connsiteY0" fmla="*/ 11974 h 1267215"/>
                  <a:gd name="connsiteX1" fmla="*/ 210948 w 894558"/>
                  <a:gd name="connsiteY1" fmla="*/ 20432 h 1267215"/>
                  <a:gd name="connsiteX2" fmla="*/ 254536 w 894558"/>
                  <a:gd name="connsiteY2" fmla="*/ 75275 h 1267215"/>
                  <a:gd name="connsiteX3" fmla="*/ 96838 w 894558"/>
                  <a:gd name="connsiteY3" fmla="*/ 203892 h 1267215"/>
                  <a:gd name="connsiteX4" fmla="*/ -227 w 894558"/>
                  <a:gd name="connsiteY4" fmla="*/ 493592 h 1267215"/>
                  <a:gd name="connsiteX5" fmla="*/ 36660 w 894558"/>
                  <a:gd name="connsiteY5" fmla="*/ 736320 h 1267215"/>
                  <a:gd name="connsiteX6" fmla="*/ 56567 w 894558"/>
                  <a:gd name="connsiteY6" fmla="*/ 1045405 h 1267215"/>
                  <a:gd name="connsiteX7" fmla="*/ 22413 w 894558"/>
                  <a:gd name="connsiteY7" fmla="*/ 1079105 h 1267215"/>
                  <a:gd name="connsiteX8" fmla="*/ 85388 w 894558"/>
                  <a:gd name="connsiteY8" fmla="*/ 1139478 h 1267215"/>
                  <a:gd name="connsiteX9" fmla="*/ 293570 w 894558"/>
                  <a:gd name="connsiteY9" fmla="*/ 1266795 h 1267215"/>
                  <a:gd name="connsiteX10" fmla="*/ 270996 w 894558"/>
                  <a:gd name="connsiteY10" fmla="*/ 1214749 h 1267215"/>
                  <a:gd name="connsiteX11" fmla="*/ 294026 w 894558"/>
                  <a:gd name="connsiteY11" fmla="*/ 104225 h 1267215"/>
                  <a:gd name="connsiteX12" fmla="*/ 340346 w 894558"/>
                  <a:gd name="connsiteY12" fmla="*/ 93946 h 1267215"/>
                  <a:gd name="connsiteX13" fmla="*/ 524067 w 894558"/>
                  <a:gd name="connsiteY13" fmla="*/ 104030 h 1267215"/>
                  <a:gd name="connsiteX14" fmla="*/ 524067 w 894558"/>
                  <a:gd name="connsiteY14" fmla="*/ 104030 h 1267215"/>
                  <a:gd name="connsiteX15" fmla="*/ 616904 w 894558"/>
                  <a:gd name="connsiteY15" fmla="*/ 411945 h 1267215"/>
                  <a:gd name="connsiteX16" fmla="*/ 684368 w 894558"/>
                  <a:gd name="connsiteY16" fmla="*/ 1207723 h 1267215"/>
                  <a:gd name="connsiteX17" fmla="*/ 875571 w 894558"/>
                  <a:gd name="connsiteY17" fmla="*/ 1069932 h 1267215"/>
                  <a:gd name="connsiteX18" fmla="*/ 839008 w 894558"/>
                  <a:gd name="connsiteY18" fmla="*/ 864677 h 1267215"/>
                  <a:gd name="connsiteX19" fmla="*/ 892420 w 894558"/>
                  <a:gd name="connsiteY19" fmla="*/ 464316 h 1267215"/>
                  <a:gd name="connsiteX20" fmla="*/ 729387 w 894558"/>
                  <a:gd name="connsiteY20" fmla="*/ 104030 h 1267215"/>
                  <a:gd name="connsiteX21" fmla="*/ 598102 w 894558"/>
                  <a:gd name="connsiteY21" fmla="*/ 68899 h 1267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894558" h="1267215">
                    <a:moveTo>
                      <a:pt x="634404" y="11974"/>
                    </a:moveTo>
                    <a:cubicBezTo>
                      <a:pt x="586067" y="-2794"/>
                      <a:pt x="283096" y="-9104"/>
                      <a:pt x="210948" y="20432"/>
                    </a:cubicBezTo>
                    <a:lnTo>
                      <a:pt x="254536" y="75275"/>
                    </a:lnTo>
                    <a:cubicBezTo>
                      <a:pt x="254536" y="75275"/>
                      <a:pt x="113688" y="83732"/>
                      <a:pt x="96838" y="203892"/>
                    </a:cubicBezTo>
                    <a:cubicBezTo>
                      <a:pt x="79988" y="324053"/>
                      <a:pt x="-227" y="493592"/>
                      <a:pt x="-227" y="493592"/>
                    </a:cubicBezTo>
                    <a:cubicBezTo>
                      <a:pt x="-227" y="493592"/>
                      <a:pt x="8230" y="631773"/>
                      <a:pt x="36660" y="736320"/>
                    </a:cubicBezTo>
                    <a:cubicBezTo>
                      <a:pt x="65090" y="840866"/>
                      <a:pt x="56567" y="1045405"/>
                      <a:pt x="56567" y="1045405"/>
                    </a:cubicBezTo>
                    <a:lnTo>
                      <a:pt x="22413" y="1079105"/>
                    </a:lnTo>
                    <a:cubicBezTo>
                      <a:pt x="43166" y="1091075"/>
                      <a:pt x="60080" y="1100704"/>
                      <a:pt x="85388" y="1139478"/>
                    </a:cubicBezTo>
                    <a:cubicBezTo>
                      <a:pt x="110695" y="1178252"/>
                      <a:pt x="179655" y="1245716"/>
                      <a:pt x="293570" y="1266795"/>
                    </a:cubicBezTo>
                    <a:cubicBezTo>
                      <a:pt x="293570" y="1266795"/>
                      <a:pt x="272427" y="1237323"/>
                      <a:pt x="270996" y="1214749"/>
                    </a:cubicBezTo>
                    <a:cubicBezTo>
                      <a:pt x="269564" y="1192174"/>
                      <a:pt x="294026" y="104225"/>
                      <a:pt x="294026" y="104225"/>
                    </a:cubicBezTo>
                    <a:lnTo>
                      <a:pt x="340346" y="93946"/>
                    </a:lnTo>
                    <a:lnTo>
                      <a:pt x="524067" y="104030"/>
                    </a:lnTo>
                    <a:lnTo>
                      <a:pt x="524067" y="104030"/>
                    </a:lnTo>
                    <a:cubicBezTo>
                      <a:pt x="557832" y="134932"/>
                      <a:pt x="594134" y="234990"/>
                      <a:pt x="616904" y="411945"/>
                    </a:cubicBezTo>
                    <a:cubicBezTo>
                      <a:pt x="639674" y="588900"/>
                      <a:pt x="611244" y="1116318"/>
                      <a:pt x="684368" y="1207723"/>
                    </a:cubicBezTo>
                    <a:cubicBezTo>
                      <a:pt x="758500" y="1178278"/>
                      <a:pt x="824188" y="1130942"/>
                      <a:pt x="875571" y="1069932"/>
                    </a:cubicBezTo>
                    <a:cubicBezTo>
                      <a:pt x="854492" y="1024912"/>
                      <a:pt x="822159" y="947625"/>
                      <a:pt x="839008" y="864677"/>
                    </a:cubicBezTo>
                    <a:cubicBezTo>
                      <a:pt x="855858" y="781729"/>
                      <a:pt x="904521" y="575368"/>
                      <a:pt x="892420" y="464316"/>
                    </a:cubicBezTo>
                    <a:cubicBezTo>
                      <a:pt x="863079" y="194004"/>
                      <a:pt x="729387" y="104030"/>
                      <a:pt x="729387" y="104030"/>
                    </a:cubicBezTo>
                    <a:lnTo>
                      <a:pt x="598102" y="68899"/>
                    </a:lnTo>
                    <a:close/>
                  </a:path>
                </a:pathLst>
              </a:custGeom>
              <a:solidFill>
                <a:srgbClr val="C90630"/>
              </a:solidFill>
              <a:ln w="6499" cap="flat">
                <a:noFill/>
                <a:prstDash val="solid"/>
                <a:miter/>
              </a:ln>
            </p:spPr>
            <p:txBody>
              <a:bodyPr rtlCol="0" anchor="ctr"/>
              <a:lstStyle/>
              <a:p>
                <a:endParaRPr lang="fr-FR"/>
              </a:p>
            </p:txBody>
          </p:sp>
          <p:sp>
            <p:nvSpPr>
              <p:cNvPr id="333" name="Gang">
                <a:extLst>
                  <a:ext uri="{FF2B5EF4-FFF2-40B4-BE49-F238E27FC236}">
                    <a16:creationId xmlns:a16="http://schemas.microsoft.com/office/drawing/2014/main" id="{1D27DCE0-2C45-4296-BEF0-1BA517CF5C8B}"/>
                  </a:ext>
                </a:extLst>
              </p:cNvPr>
              <p:cNvSpPr/>
              <p:nvPr/>
            </p:nvSpPr>
            <p:spPr>
              <a:xfrm>
                <a:off x="5380507" y="4903816"/>
                <a:ext cx="229391" cy="192048"/>
              </a:xfrm>
              <a:custGeom>
                <a:avLst/>
                <a:gdLst>
                  <a:gd name="connsiteX0" fmla="*/ 229164 w 229391"/>
                  <a:gd name="connsiteY0" fmla="*/ 75501 h 192048"/>
                  <a:gd name="connsiteX1" fmla="*/ 197351 w 229391"/>
                  <a:gd name="connsiteY1" fmla="*/ 5760 h 192048"/>
                  <a:gd name="connsiteX2" fmla="*/ 194099 w 229391"/>
                  <a:gd name="connsiteY2" fmla="*/ -421 h 192048"/>
                  <a:gd name="connsiteX3" fmla="*/ 129887 w 229391"/>
                  <a:gd name="connsiteY3" fmla="*/ 98856 h 192048"/>
                  <a:gd name="connsiteX4" fmla="*/ -227 w 229391"/>
                  <a:gd name="connsiteY4" fmla="*/ 86496 h 192048"/>
                  <a:gd name="connsiteX5" fmla="*/ 59560 w 229391"/>
                  <a:gd name="connsiteY5" fmla="*/ 171655 h 192048"/>
                  <a:gd name="connsiteX6" fmla="*/ 174842 w 229391"/>
                  <a:gd name="connsiteY6" fmla="*/ 191628 h 192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9391" h="192048">
                    <a:moveTo>
                      <a:pt x="229164" y="75501"/>
                    </a:moveTo>
                    <a:cubicBezTo>
                      <a:pt x="219789" y="51709"/>
                      <a:pt x="209172" y="28432"/>
                      <a:pt x="197351" y="5760"/>
                    </a:cubicBezTo>
                    <a:cubicBezTo>
                      <a:pt x="196310" y="3743"/>
                      <a:pt x="195204" y="1596"/>
                      <a:pt x="194099" y="-421"/>
                    </a:cubicBezTo>
                    <a:lnTo>
                      <a:pt x="129887" y="98856"/>
                    </a:lnTo>
                    <a:lnTo>
                      <a:pt x="-227" y="86496"/>
                    </a:lnTo>
                    <a:cubicBezTo>
                      <a:pt x="23512" y="112004"/>
                      <a:pt x="43628" y="140662"/>
                      <a:pt x="59560" y="171655"/>
                    </a:cubicBezTo>
                    <a:lnTo>
                      <a:pt x="174842" y="191628"/>
                    </a:lnTo>
                    <a:close/>
                  </a:path>
                </a:pathLst>
              </a:custGeom>
              <a:solidFill>
                <a:srgbClr val="C90630"/>
              </a:solidFill>
              <a:ln w="6499" cap="flat">
                <a:noFill/>
                <a:prstDash val="solid"/>
                <a:miter/>
              </a:ln>
            </p:spPr>
            <p:txBody>
              <a:bodyPr rtlCol="0" anchor="ctr"/>
              <a:lstStyle/>
              <a:p>
                <a:endParaRPr lang="fr-FR"/>
              </a:p>
            </p:txBody>
          </p:sp>
          <p:sp>
            <p:nvSpPr>
              <p:cNvPr id="334" name="Gang">
                <a:extLst>
                  <a:ext uri="{FF2B5EF4-FFF2-40B4-BE49-F238E27FC236}">
                    <a16:creationId xmlns:a16="http://schemas.microsoft.com/office/drawing/2014/main" id="{F2C01421-415B-475C-BE70-22DDC5802B84}"/>
                  </a:ext>
                </a:extLst>
              </p:cNvPr>
              <p:cNvSpPr/>
              <p:nvPr/>
            </p:nvSpPr>
            <p:spPr>
              <a:xfrm>
                <a:off x="5340765" y="4700115"/>
                <a:ext cx="33120" cy="146137"/>
              </a:xfrm>
              <a:custGeom>
                <a:avLst/>
                <a:gdLst>
                  <a:gd name="connsiteX0" fmla="*/ 416 w 33120"/>
                  <a:gd name="connsiteY0" fmla="*/ 9931 h 146137"/>
                  <a:gd name="connsiteX1" fmla="*/ 18112 w 33120"/>
                  <a:gd name="connsiteY1" fmla="*/ 75639 h 146137"/>
                  <a:gd name="connsiteX2" fmla="*/ 29106 w 33120"/>
                  <a:gd name="connsiteY2" fmla="*/ 143493 h 146137"/>
                  <a:gd name="connsiteX3" fmla="*/ 32880 w 33120"/>
                  <a:gd name="connsiteY3" fmla="*/ 143038 h 146137"/>
                  <a:gd name="connsiteX4" fmla="*/ 27870 w 33120"/>
                  <a:gd name="connsiteY4" fmla="*/ 73882 h 146137"/>
                  <a:gd name="connsiteX5" fmla="*/ 12582 w 33120"/>
                  <a:gd name="connsiteY5" fmla="*/ 5637 h 146137"/>
                  <a:gd name="connsiteX6" fmla="*/ 416 w 33120"/>
                  <a:gd name="connsiteY6" fmla="*/ 9931 h 146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120" h="146137">
                    <a:moveTo>
                      <a:pt x="416" y="9931"/>
                    </a:moveTo>
                    <a:cubicBezTo>
                      <a:pt x="7696" y="31439"/>
                      <a:pt x="13610" y="53383"/>
                      <a:pt x="18112" y="75639"/>
                    </a:cubicBezTo>
                    <a:cubicBezTo>
                      <a:pt x="22796" y="98018"/>
                      <a:pt x="25723" y="120658"/>
                      <a:pt x="29106" y="143493"/>
                    </a:cubicBezTo>
                    <a:cubicBezTo>
                      <a:pt x="29627" y="146746"/>
                      <a:pt x="33140" y="146291"/>
                      <a:pt x="32880" y="143038"/>
                    </a:cubicBezTo>
                    <a:cubicBezTo>
                      <a:pt x="31318" y="120138"/>
                      <a:pt x="30733" y="96978"/>
                      <a:pt x="27870" y="73882"/>
                    </a:cubicBezTo>
                    <a:cubicBezTo>
                      <a:pt x="25288" y="50644"/>
                      <a:pt x="20161" y="27757"/>
                      <a:pt x="12582" y="5637"/>
                    </a:cubicBezTo>
                    <a:cubicBezTo>
                      <a:pt x="8743" y="-5032"/>
                      <a:pt x="-3097" y="-348"/>
                      <a:pt x="416" y="9931"/>
                    </a:cubicBezTo>
                    <a:close/>
                  </a:path>
                </a:pathLst>
              </a:custGeom>
              <a:solidFill>
                <a:srgbClr val="AF0935"/>
              </a:solidFill>
              <a:ln w="6499" cap="flat">
                <a:noFill/>
                <a:prstDash val="solid"/>
                <a:miter/>
              </a:ln>
            </p:spPr>
            <p:txBody>
              <a:bodyPr rtlCol="0" anchor="ctr"/>
              <a:lstStyle/>
              <a:p>
                <a:endParaRPr lang="fr-FR"/>
              </a:p>
            </p:txBody>
          </p:sp>
          <p:sp>
            <p:nvSpPr>
              <p:cNvPr id="335" name="Gang">
                <a:extLst>
                  <a:ext uri="{FF2B5EF4-FFF2-40B4-BE49-F238E27FC236}">
                    <a16:creationId xmlns:a16="http://schemas.microsoft.com/office/drawing/2014/main" id="{8B41BDE8-724C-4554-99F2-13A9FC793681}"/>
                  </a:ext>
                </a:extLst>
              </p:cNvPr>
              <p:cNvSpPr/>
              <p:nvPr/>
            </p:nvSpPr>
            <p:spPr>
              <a:xfrm>
                <a:off x="4472441" y="5624145"/>
                <a:ext cx="233567" cy="155404"/>
              </a:xfrm>
              <a:custGeom>
                <a:avLst/>
                <a:gdLst>
                  <a:gd name="connsiteX0" fmla="*/ -227 w 233567"/>
                  <a:gd name="connsiteY0" fmla="*/ 51152 h 155404"/>
                  <a:gd name="connsiteX1" fmla="*/ 48175 w 233567"/>
                  <a:gd name="connsiteY1" fmla="*/ 120243 h 155404"/>
                  <a:gd name="connsiteX2" fmla="*/ 141727 w 233567"/>
                  <a:gd name="connsiteY2" fmla="*/ 149259 h 155404"/>
                  <a:gd name="connsiteX3" fmla="*/ 127805 w 233567"/>
                  <a:gd name="connsiteY3" fmla="*/ 100010 h 155404"/>
                  <a:gd name="connsiteX4" fmla="*/ 207565 w 233567"/>
                  <a:gd name="connsiteY4" fmla="*/ 128635 h 155404"/>
                  <a:gd name="connsiteX5" fmla="*/ 148623 w 233567"/>
                  <a:gd name="connsiteY5" fmla="*/ 71775 h 155404"/>
                  <a:gd name="connsiteX6" fmla="*/ 233197 w 233567"/>
                  <a:gd name="connsiteY6" fmla="*/ 94415 h 155404"/>
                  <a:gd name="connsiteX7" fmla="*/ 152396 w 233567"/>
                  <a:gd name="connsiteY7" fmla="*/ 35864 h 155404"/>
                  <a:gd name="connsiteX8" fmla="*/ 229164 w 233567"/>
                  <a:gd name="connsiteY8" fmla="*/ 41979 h 155404"/>
                  <a:gd name="connsiteX9" fmla="*/ 125918 w 233567"/>
                  <a:gd name="connsiteY9" fmla="*/ -178 h 155404"/>
                  <a:gd name="connsiteX10" fmla="*/ -227 w 233567"/>
                  <a:gd name="connsiteY10" fmla="*/ 51152 h 155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3567" h="155404">
                    <a:moveTo>
                      <a:pt x="-227" y="51152"/>
                    </a:moveTo>
                    <a:cubicBezTo>
                      <a:pt x="4132" y="95716"/>
                      <a:pt x="10833" y="124667"/>
                      <a:pt x="48175" y="120243"/>
                    </a:cubicBezTo>
                    <a:cubicBezTo>
                      <a:pt x="85518" y="115819"/>
                      <a:pt x="114013" y="131238"/>
                      <a:pt x="141727" y="149259"/>
                    </a:cubicBezTo>
                    <a:cubicBezTo>
                      <a:pt x="169441" y="167279"/>
                      <a:pt x="171198" y="140541"/>
                      <a:pt x="127805" y="100010"/>
                    </a:cubicBezTo>
                    <a:cubicBezTo>
                      <a:pt x="151681" y="107622"/>
                      <a:pt x="200929" y="137678"/>
                      <a:pt x="207565" y="128635"/>
                    </a:cubicBezTo>
                    <a:cubicBezTo>
                      <a:pt x="214201" y="119593"/>
                      <a:pt x="180111" y="89601"/>
                      <a:pt x="148623" y="71775"/>
                    </a:cubicBezTo>
                    <a:cubicBezTo>
                      <a:pt x="175492" y="79582"/>
                      <a:pt x="230010" y="105670"/>
                      <a:pt x="233197" y="94415"/>
                    </a:cubicBezTo>
                    <a:cubicBezTo>
                      <a:pt x="236385" y="83160"/>
                      <a:pt x="185315" y="52649"/>
                      <a:pt x="152396" y="35864"/>
                    </a:cubicBezTo>
                    <a:cubicBezTo>
                      <a:pt x="175687" y="39052"/>
                      <a:pt x="225456" y="53625"/>
                      <a:pt x="229164" y="41979"/>
                    </a:cubicBezTo>
                    <a:cubicBezTo>
                      <a:pt x="232872" y="30334"/>
                      <a:pt x="182648" y="4181"/>
                      <a:pt x="125918" y="-178"/>
                    </a:cubicBezTo>
                    <a:cubicBezTo>
                      <a:pt x="69189" y="-4536"/>
                      <a:pt x="-227" y="51152"/>
                      <a:pt x="-227" y="51152"/>
                    </a:cubicBezTo>
                    <a:close/>
                  </a:path>
                </a:pathLst>
              </a:custGeom>
              <a:solidFill>
                <a:srgbClr val="D19D82"/>
              </a:solidFill>
              <a:ln w="6499" cap="flat">
                <a:noFill/>
                <a:prstDash val="solid"/>
                <a:miter/>
              </a:ln>
            </p:spPr>
            <p:txBody>
              <a:bodyPr rtlCol="0" anchor="ctr"/>
              <a:lstStyle/>
              <a:p>
                <a:endParaRPr lang="fr-FR"/>
              </a:p>
            </p:txBody>
          </p:sp>
          <p:sp>
            <p:nvSpPr>
              <p:cNvPr id="336" name="Gang">
                <a:extLst>
                  <a:ext uri="{FF2B5EF4-FFF2-40B4-BE49-F238E27FC236}">
                    <a16:creationId xmlns:a16="http://schemas.microsoft.com/office/drawing/2014/main" id="{6AF19A38-DD84-428E-B5D5-50899B3020DA}"/>
                  </a:ext>
                </a:extLst>
              </p:cNvPr>
              <p:cNvSpPr/>
              <p:nvPr/>
            </p:nvSpPr>
            <p:spPr>
              <a:xfrm>
                <a:off x="4526243" y="5589756"/>
                <a:ext cx="58079" cy="63386"/>
              </a:xfrm>
              <a:custGeom>
                <a:avLst/>
                <a:gdLst>
                  <a:gd name="connsiteX0" fmla="*/ -227 w 58079"/>
                  <a:gd name="connsiteY0" fmla="*/ 52167 h 63386"/>
                  <a:gd name="connsiteX1" fmla="*/ 53575 w 58079"/>
                  <a:gd name="connsiteY1" fmla="*/ -269 h 63386"/>
                  <a:gd name="connsiteX2" fmla="*/ 31781 w 58079"/>
                  <a:gd name="connsiteY2" fmla="*/ 62966 h 63386"/>
                </a:gdLst>
                <a:ahLst/>
                <a:cxnLst>
                  <a:cxn ang="0">
                    <a:pos x="connsiteX0" y="connsiteY0"/>
                  </a:cxn>
                  <a:cxn ang="0">
                    <a:pos x="connsiteX1" y="connsiteY1"/>
                  </a:cxn>
                  <a:cxn ang="0">
                    <a:pos x="connsiteX2" y="connsiteY2"/>
                  </a:cxn>
                </a:cxnLst>
                <a:rect l="l" t="t" r="r" b="b"/>
                <a:pathLst>
                  <a:path w="58079" h="63386">
                    <a:moveTo>
                      <a:pt x="-227" y="52167"/>
                    </a:moveTo>
                    <a:cubicBezTo>
                      <a:pt x="6604" y="23997"/>
                      <a:pt x="43947" y="-2676"/>
                      <a:pt x="53575" y="-269"/>
                    </a:cubicBezTo>
                    <a:cubicBezTo>
                      <a:pt x="70490" y="3959"/>
                      <a:pt x="31781" y="62966"/>
                      <a:pt x="31781" y="62966"/>
                    </a:cubicBezTo>
                    <a:close/>
                  </a:path>
                </a:pathLst>
              </a:custGeom>
              <a:solidFill>
                <a:srgbClr val="D19D82"/>
              </a:solidFill>
              <a:ln w="6499" cap="flat">
                <a:noFill/>
                <a:prstDash val="solid"/>
                <a:miter/>
              </a:ln>
            </p:spPr>
            <p:txBody>
              <a:bodyPr rtlCol="0" anchor="ctr"/>
              <a:lstStyle/>
              <a:p>
                <a:endParaRPr lang="fr-FR"/>
              </a:p>
            </p:txBody>
          </p:sp>
          <p:sp>
            <p:nvSpPr>
              <p:cNvPr id="337" name="Gang">
                <a:extLst>
                  <a:ext uri="{FF2B5EF4-FFF2-40B4-BE49-F238E27FC236}">
                    <a16:creationId xmlns:a16="http://schemas.microsoft.com/office/drawing/2014/main" id="{E6D5C003-5BBF-47E2-B676-B14D125B1113}"/>
                  </a:ext>
                </a:extLst>
              </p:cNvPr>
              <p:cNvSpPr/>
              <p:nvPr/>
            </p:nvSpPr>
            <p:spPr>
              <a:xfrm>
                <a:off x="4430024" y="5617817"/>
                <a:ext cx="108775" cy="97065"/>
              </a:xfrm>
              <a:custGeom>
                <a:avLst/>
                <a:gdLst>
                  <a:gd name="connsiteX0" fmla="*/ 63008 w 108775"/>
                  <a:gd name="connsiteY0" fmla="*/ -421 h 97065"/>
                  <a:gd name="connsiteX1" fmla="*/ 108548 w 108775"/>
                  <a:gd name="connsiteY1" fmla="*/ 31587 h 97065"/>
                  <a:gd name="connsiteX2" fmla="*/ 41995 w 108775"/>
                  <a:gd name="connsiteY2" fmla="*/ 96645 h 97065"/>
                  <a:gd name="connsiteX3" fmla="*/ -227 w 108775"/>
                  <a:gd name="connsiteY3" fmla="*/ 59952 h 97065"/>
                </a:gdLst>
                <a:ahLst/>
                <a:cxnLst>
                  <a:cxn ang="0">
                    <a:pos x="connsiteX0" y="connsiteY0"/>
                  </a:cxn>
                  <a:cxn ang="0">
                    <a:pos x="connsiteX1" y="connsiteY1"/>
                  </a:cxn>
                  <a:cxn ang="0">
                    <a:pos x="connsiteX2" y="connsiteY2"/>
                  </a:cxn>
                  <a:cxn ang="0">
                    <a:pos x="connsiteX3" y="connsiteY3"/>
                  </a:cxn>
                </a:cxnLst>
                <a:rect l="l" t="t" r="r" b="b"/>
                <a:pathLst>
                  <a:path w="108775" h="97065">
                    <a:moveTo>
                      <a:pt x="63008" y="-421"/>
                    </a:moveTo>
                    <a:lnTo>
                      <a:pt x="108548" y="31587"/>
                    </a:lnTo>
                    <a:cubicBezTo>
                      <a:pt x="108548" y="31587"/>
                      <a:pt x="109069" y="84804"/>
                      <a:pt x="41995" y="96645"/>
                    </a:cubicBezTo>
                    <a:lnTo>
                      <a:pt x="-227" y="59952"/>
                    </a:lnTo>
                    <a:close/>
                  </a:path>
                </a:pathLst>
              </a:custGeom>
              <a:solidFill>
                <a:srgbClr val="AF0935"/>
              </a:solidFill>
              <a:ln w="6499" cap="flat">
                <a:noFill/>
                <a:prstDash val="solid"/>
                <a:miter/>
              </a:ln>
            </p:spPr>
            <p:txBody>
              <a:bodyPr rtlCol="0" anchor="ctr"/>
              <a:lstStyle/>
              <a:p>
                <a:endParaRPr lang="fr-FR"/>
              </a:p>
            </p:txBody>
          </p:sp>
          <p:sp>
            <p:nvSpPr>
              <p:cNvPr id="338" name="Gang">
                <a:extLst>
                  <a:ext uri="{FF2B5EF4-FFF2-40B4-BE49-F238E27FC236}">
                    <a16:creationId xmlns:a16="http://schemas.microsoft.com/office/drawing/2014/main" id="{37F46E86-4905-49AB-BC70-7C820AC46C38}"/>
                  </a:ext>
                </a:extLst>
              </p:cNvPr>
              <p:cNvSpPr/>
              <p:nvPr/>
            </p:nvSpPr>
            <p:spPr>
              <a:xfrm>
                <a:off x="4342197" y="4445533"/>
                <a:ext cx="435751" cy="453794"/>
              </a:xfrm>
              <a:custGeom>
                <a:avLst/>
                <a:gdLst>
                  <a:gd name="connsiteX0" fmla="*/ 35750 w 435751"/>
                  <a:gd name="connsiteY0" fmla="*/ 427741 h 453794"/>
                  <a:gd name="connsiteX1" fmla="*/ -227 w 435751"/>
                  <a:gd name="connsiteY1" fmla="*/ 306800 h 453794"/>
                  <a:gd name="connsiteX2" fmla="*/ 150445 w 435751"/>
                  <a:gd name="connsiteY2" fmla="*/ 74221 h 453794"/>
                  <a:gd name="connsiteX3" fmla="*/ 357456 w 435751"/>
                  <a:gd name="connsiteY3" fmla="*/ 511 h 453794"/>
                  <a:gd name="connsiteX4" fmla="*/ 435525 w 435751"/>
                  <a:gd name="connsiteY4" fmla="*/ 1748 h 453794"/>
                  <a:gd name="connsiteX5" fmla="*/ 197351 w 435751"/>
                  <a:gd name="connsiteY5" fmla="*/ 453373 h 453794"/>
                  <a:gd name="connsiteX6" fmla="*/ 183754 w 435751"/>
                  <a:gd name="connsiteY6" fmla="*/ 379729 h 453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5751" h="453794">
                    <a:moveTo>
                      <a:pt x="35750" y="427741"/>
                    </a:moveTo>
                    <a:lnTo>
                      <a:pt x="-227" y="306800"/>
                    </a:lnTo>
                    <a:cubicBezTo>
                      <a:pt x="61707" y="187225"/>
                      <a:pt x="109199" y="103822"/>
                      <a:pt x="150445" y="74221"/>
                    </a:cubicBezTo>
                    <a:cubicBezTo>
                      <a:pt x="194879" y="42343"/>
                      <a:pt x="272167" y="4285"/>
                      <a:pt x="357456" y="511"/>
                    </a:cubicBezTo>
                    <a:cubicBezTo>
                      <a:pt x="419260" y="-2156"/>
                      <a:pt x="435525" y="1748"/>
                      <a:pt x="435525" y="1748"/>
                    </a:cubicBezTo>
                    <a:cubicBezTo>
                      <a:pt x="435525" y="1748"/>
                      <a:pt x="320569" y="286177"/>
                      <a:pt x="197351" y="453373"/>
                    </a:cubicBezTo>
                    <a:lnTo>
                      <a:pt x="183754" y="379729"/>
                    </a:lnTo>
                    <a:close/>
                  </a:path>
                </a:pathLst>
              </a:custGeom>
              <a:solidFill>
                <a:srgbClr val="C90630"/>
              </a:solidFill>
              <a:ln w="6499" cap="flat">
                <a:noFill/>
                <a:prstDash val="solid"/>
                <a:miter/>
              </a:ln>
            </p:spPr>
            <p:txBody>
              <a:bodyPr rtlCol="0" anchor="ctr"/>
              <a:lstStyle/>
              <a:p>
                <a:endParaRPr lang="fr-FR"/>
              </a:p>
            </p:txBody>
          </p:sp>
          <p:sp>
            <p:nvSpPr>
              <p:cNvPr id="339" name="Gang">
                <a:extLst>
                  <a:ext uri="{FF2B5EF4-FFF2-40B4-BE49-F238E27FC236}">
                    <a16:creationId xmlns:a16="http://schemas.microsoft.com/office/drawing/2014/main" id="{E5798E4D-8C0B-4182-9906-7F43F6BB8CD2}"/>
                  </a:ext>
                </a:extLst>
              </p:cNvPr>
              <p:cNvSpPr/>
              <p:nvPr/>
            </p:nvSpPr>
            <p:spPr>
              <a:xfrm>
                <a:off x="4166984" y="5141535"/>
                <a:ext cx="334745" cy="536200"/>
              </a:xfrm>
              <a:custGeom>
                <a:avLst/>
                <a:gdLst>
                  <a:gd name="connsiteX0" fmla="*/ 70699 w 334745"/>
                  <a:gd name="connsiteY0" fmla="*/ 93066 h 536200"/>
                  <a:gd name="connsiteX1" fmla="*/ 196194 w 334745"/>
                  <a:gd name="connsiteY1" fmla="*/ 59236 h 536200"/>
                  <a:gd name="connsiteX2" fmla="*/ 277320 w 334745"/>
                  <a:gd name="connsiteY2" fmla="*/ 305217 h 536200"/>
                  <a:gd name="connsiteX3" fmla="*/ 263008 w 334745"/>
                  <a:gd name="connsiteY3" fmla="*/ 535779 h 536200"/>
                  <a:gd name="connsiteX4" fmla="*/ 13709 w 334745"/>
                  <a:gd name="connsiteY4" fmla="*/ -421 h 5362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745" h="536200">
                    <a:moveTo>
                      <a:pt x="70699" y="93066"/>
                    </a:moveTo>
                    <a:lnTo>
                      <a:pt x="196194" y="59236"/>
                    </a:lnTo>
                    <a:cubicBezTo>
                      <a:pt x="190729" y="141924"/>
                      <a:pt x="218119" y="227149"/>
                      <a:pt x="277320" y="305217"/>
                    </a:cubicBezTo>
                    <a:cubicBezTo>
                      <a:pt x="395464" y="461354"/>
                      <a:pt x="299830" y="513400"/>
                      <a:pt x="263008" y="535779"/>
                    </a:cubicBezTo>
                    <a:cubicBezTo>
                      <a:pt x="-1449" y="425182"/>
                      <a:pt x="-23243" y="188570"/>
                      <a:pt x="13709" y="-421"/>
                    </a:cubicBezTo>
                    <a:close/>
                  </a:path>
                </a:pathLst>
              </a:custGeom>
              <a:solidFill>
                <a:srgbClr val="C90630"/>
              </a:solidFill>
              <a:ln w="6499" cap="flat">
                <a:noFill/>
                <a:prstDash val="solid"/>
                <a:miter/>
              </a:ln>
            </p:spPr>
            <p:txBody>
              <a:bodyPr rtlCol="0" anchor="ctr"/>
              <a:lstStyle/>
              <a:p>
                <a:endParaRPr lang="fr-FR"/>
              </a:p>
            </p:txBody>
          </p:sp>
          <p:sp>
            <p:nvSpPr>
              <p:cNvPr id="340" name="Gang">
                <a:extLst>
                  <a:ext uri="{FF2B5EF4-FFF2-40B4-BE49-F238E27FC236}">
                    <a16:creationId xmlns:a16="http://schemas.microsoft.com/office/drawing/2014/main" id="{1841FC43-57FD-4A4E-9885-BA7A0716E1A9}"/>
                  </a:ext>
                </a:extLst>
              </p:cNvPr>
              <p:cNvSpPr/>
              <p:nvPr/>
            </p:nvSpPr>
            <p:spPr>
              <a:xfrm>
                <a:off x="4263608" y="4752754"/>
                <a:ext cx="276232" cy="251510"/>
              </a:xfrm>
              <a:custGeom>
                <a:avLst/>
                <a:gdLst>
                  <a:gd name="connsiteX0" fmla="*/ -227 w 276232"/>
                  <a:gd name="connsiteY0" fmla="*/ 151943 h 251510"/>
                  <a:gd name="connsiteX1" fmla="*/ 78362 w 276232"/>
                  <a:gd name="connsiteY1" fmla="*/ -421 h 251510"/>
                  <a:gd name="connsiteX2" fmla="*/ 114339 w 276232"/>
                  <a:gd name="connsiteY2" fmla="*/ 120520 h 251510"/>
                  <a:gd name="connsiteX3" fmla="*/ 262408 w 276232"/>
                  <a:gd name="connsiteY3" fmla="*/ 72508 h 251510"/>
                  <a:gd name="connsiteX4" fmla="*/ 276005 w 276232"/>
                  <a:gd name="connsiteY4" fmla="*/ 146152 h 251510"/>
                  <a:gd name="connsiteX5" fmla="*/ 214461 w 276232"/>
                  <a:gd name="connsiteY5" fmla="*/ 217715 h 251510"/>
                  <a:gd name="connsiteX6" fmla="*/ 193903 w 276232"/>
                  <a:gd name="connsiteY6" fmla="*/ 238729 h 251510"/>
                  <a:gd name="connsiteX7" fmla="*/ 63789 w 276232"/>
                  <a:gd name="connsiteY7" fmla="*/ 251089 h 251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6232" h="251510">
                    <a:moveTo>
                      <a:pt x="-227" y="151943"/>
                    </a:moveTo>
                    <a:cubicBezTo>
                      <a:pt x="23128" y="107639"/>
                      <a:pt x="50257" y="53902"/>
                      <a:pt x="78362" y="-421"/>
                    </a:cubicBezTo>
                    <a:lnTo>
                      <a:pt x="114339" y="120520"/>
                    </a:lnTo>
                    <a:lnTo>
                      <a:pt x="262408" y="72508"/>
                    </a:lnTo>
                    <a:lnTo>
                      <a:pt x="276005" y="146152"/>
                    </a:lnTo>
                    <a:cubicBezTo>
                      <a:pt x="257568" y="171720"/>
                      <a:pt x="236977" y="195661"/>
                      <a:pt x="214461" y="217715"/>
                    </a:cubicBezTo>
                    <a:cubicBezTo>
                      <a:pt x="207240" y="224611"/>
                      <a:pt x="200474" y="231638"/>
                      <a:pt x="193903" y="238729"/>
                    </a:cubicBezTo>
                    <a:lnTo>
                      <a:pt x="63789" y="251089"/>
                    </a:lnTo>
                    <a:close/>
                  </a:path>
                </a:pathLst>
              </a:custGeom>
              <a:solidFill>
                <a:srgbClr val="F2B602"/>
              </a:solidFill>
              <a:ln w="6499" cap="flat">
                <a:noFill/>
                <a:prstDash val="solid"/>
                <a:miter/>
              </a:ln>
            </p:spPr>
            <p:txBody>
              <a:bodyPr rtlCol="0" anchor="ctr"/>
              <a:lstStyle/>
              <a:p>
                <a:endParaRPr lang="fr-FR"/>
              </a:p>
            </p:txBody>
          </p:sp>
          <p:sp>
            <p:nvSpPr>
              <p:cNvPr id="341" name="Gang">
                <a:extLst>
                  <a:ext uri="{FF2B5EF4-FFF2-40B4-BE49-F238E27FC236}">
                    <a16:creationId xmlns:a16="http://schemas.microsoft.com/office/drawing/2014/main" id="{1AAEE919-B14E-4FBB-A0E5-F4FE5B19C58C}"/>
                  </a:ext>
                </a:extLst>
              </p:cNvPr>
              <p:cNvSpPr/>
              <p:nvPr/>
            </p:nvSpPr>
            <p:spPr>
              <a:xfrm>
                <a:off x="4180921" y="4981039"/>
                <a:ext cx="217095" cy="253982"/>
              </a:xfrm>
              <a:custGeom>
                <a:avLst/>
                <a:gdLst>
                  <a:gd name="connsiteX0" fmla="*/ -227 w 217095"/>
                  <a:gd name="connsiteY0" fmla="*/ 160270 h 253982"/>
                  <a:gd name="connsiteX1" fmla="*/ 47395 w 217095"/>
                  <a:gd name="connsiteY1" fmla="*/ -421 h 253982"/>
                  <a:gd name="connsiteX2" fmla="*/ 101717 w 217095"/>
                  <a:gd name="connsiteY2" fmla="*/ 115771 h 253982"/>
                  <a:gd name="connsiteX3" fmla="*/ 216868 w 217095"/>
                  <a:gd name="connsiteY3" fmla="*/ 95734 h 253982"/>
                  <a:gd name="connsiteX4" fmla="*/ 182258 w 217095"/>
                  <a:gd name="connsiteY4" fmla="*/ 219732 h 253982"/>
                  <a:gd name="connsiteX5" fmla="*/ 56763 w 217095"/>
                  <a:gd name="connsiteY5" fmla="*/ 253562 h 253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7095" h="253982">
                    <a:moveTo>
                      <a:pt x="-227" y="160270"/>
                    </a:moveTo>
                    <a:cubicBezTo>
                      <a:pt x="10735" y="105375"/>
                      <a:pt x="26674" y="51586"/>
                      <a:pt x="47395" y="-421"/>
                    </a:cubicBezTo>
                    <a:lnTo>
                      <a:pt x="101717" y="115771"/>
                    </a:lnTo>
                    <a:lnTo>
                      <a:pt x="216868" y="95734"/>
                    </a:lnTo>
                    <a:cubicBezTo>
                      <a:pt x="197052" y="134299"/>
                      <a:pt x="185276" y="176482"/>
                      <a:pt x="182258" y="219732"/>
                    </a:cubicBezTo>
                    <a:lnTo>
                      <a:pt x="56763" y="253562"/>
                    </a:lnTo>
                    <a:close/>
                  </a:path>
                </a:pathLst>
              </a:custGeom>
              <a:solidFill>
                <a:srgbClr val="F2B602"/>
              </a:solidFill>
              <a:ln w="6499" cap="flat">
                <a:noFill/>
                <a:prstDash val="solid"/>
                <a:miter/>
              </a:ln>
            </p:spPr>
            <p:txBody>
              <a:bodyPr rtlCol="0" anchor="ctr"/>
              <a:lstStyle/>
              <a:p>
                <a:endParaRPr lang="fr-FR"/>
              </a:p>
            </p:txBody>
          </p:sp>
          <p:sp>
            <p:nvSpPr>
              <p:cNvPr id="342" name="Gang">
                <a:extLst>
                  <a:ext uri="{FF2B5EF4-FFF2-40B4-BE49-F238E27FC236}">
                    <a16:creationId xmlns:a16="http://schemas.microsoft.com/office/drawing/2014/main" id="{2BD60B24-6F71-44C6-9195-FCFFC148CF22}"/>
                  </a:ext>
                </a:extLst>
              </p:cNvPr>
              <p:cNvSpPr/>
              <p:nvPr/>
            </p:nvSpPr>
            <p:spPr>
              <a:xfrm>
                <a:off x="4228543" y="4904792"/>
                <a:ext cx="229455" cy="192113"/>
              </a:xfrm>
              <a:custGeom>
                <a:avLst/>
                <a:gdLst>
                  <a:gd name="connsiteX0" fmla="*/ -227 w 229455"/>
                  <a:gd name="connsiteY0" fmla="*/ 75826 h 192113"/>
                  <a:gd name="connsiteX1" fmla="*/ 31585 w 229455"/>
                  <a:gd name="connsiteY1" fmla="*/ 6085 h 192113"/>
                  <a:gd name="connsiteX2" fmla="*/ 34838 w 229455"/>
                  <a:gd name="connsiteY2" fmla="*/ -421 h 192113"/>
                  <a:gd name="connsiteX3" fmla="*/ 99115 w 229455"/>
                  <a:gd name="connsiteY3" fmla="*/ 98856 h 192113"/>
                  <a:gd name="connsiteX4" fmla="*/ 229229 w 229455"/>
                  <a:gd name="connsiteY4" fmla="*/ 86495 h 192113"/>
                  <a:gd name="connsiteX5" fmla="*/ 169506 w 229455"/>
                  <a:gd name="connsiteY5" fmla="*/ 171655 h 192113"/>
                  <a:gd name="connsiteX6" fmla="*/ 54355 w 229455"/>
                  <a:gd name="connsiteY6" fmla="*/ 191692 h 192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9455" h="192113">
                    <a:moveTo>
                      <a:pt x="-227" y="75826"/>
                    </a:moveTo>
                    <a:cubicBezTo>
                      <a:pt x="9154" y="52041"/>
                      <a:pt x="19778" y="28764"/>
                      <a:pt x="31585" y="6085"/>
                    </a:cubicBezTo>
                    <a:cubicBezTo>
                      <a:pt x="32692" y="4068"/>
                      <a:pt x="33798" y="1986"/>
                      <a:pt x="34838" y="-421"/>
                    </a:cubicBezTo>
                    <a:lnTo>
                      <a:pt x="99115" y="98856"/>
                    </a:lnTo>
                    <a:lnTo>
                      <a:pt x="229229" y="86495"/>
                    </a:lnTo>
                    <a:cubicBezTo>
                      <a:pt x="205528" y="112024"/>
                      <a:pt x="185439" y="140675"/>
                      <a:pt x="169506" y="171655"/>
                    </a:cubicBezTo>
                    <a:lnTo>
                      <a:pt x="54355" y="191692"/>
                    </a:lnTo>
                    <a:close/>
                  </a:path>
                </a:pathLst>
              </a:custGeom>
              <a:solidFill>
                <a:srgbClr val="C90630"/>
              </a:solidFill>
              <a:ln w="6499" cap="flat">
                <a:noFill/>
                <a:prstDash val="solid"/>
                <a:miter/>
              </a:ln>
            </p:spPr>
            <p:txBody>
              <a:bodyPr rtlCol="0" anchor="ctr"/>
              <a:lstStyle/>
              <a:p>
                <a:endParaRPr lang="fr-FR"/>
              </a:p>
            </p:txBody>
          </p:sp>
          <p:sp>
            <p:nvSpPr>
              <p:cNvPr id="343" name="Gang">
                <a:extLst>
                  <a:ext uri="{FF2B5EF4-FFF2-40B4-BE49-F238E27FC236}">
                    <a16:creationId xmlns:a16="http://schemas.microsoft.com/office/drawing/2014/main" id="{96DB248E-F15F-4E81-B380-25D72A9E11B1}"/>
                  </a:ext>
                </a:extLst>
              </p:cNvPr>
              <p:cNvSpPr/>
              <p:nvPr/>
            </p:nvSpPr>
            <p:spPr>
              <a:xfrm>
                <a:off x="4382881" y="3077992"/>
                <a:ext cx="682750" cy="859467"/>
              </a:xfrm>
              <a:custGeom>
                <a:avLst/>
                <a:gdLst>
                  <a:gd name="connsiteX0" fmla="*/ 682523 w 682750"/>
                  <a:gd name="connsiteY0" fmla="*/ 24560 h 859467"/>
                  <a:gd name="connsiteX1" fmla="*/ 35271 w 682750"/>
                  <a:gd name="connsiteY1" fmla="*/ 859046 h 859467"/>
                  <a:gd name="connsiteX2" fmla="*/ 682523 w 682750"/>
                  <a:gd name="connsiteY2" fmla="*/ 24560 h 859467"/>
                </a:gdLst>
                <a:ahLst/>
                <a:cxnLst>
                  <a:cxn ang="0">
                    <a:pos x="connsiteX0" y="connsiteY0"/>
                  </a:cxn>
                  <a:cxn ang="0">
                    <a:pos x="connsiteX1" y="connsiteY1"/>
                  </a:cxn>
                  <a:cxn ang="0">
                    <a:pos x="connsiteX2" y="connsiteY2"/>
                  </a:cxn>
                </a:cxnLst>
                <a:rect l="l" t="t" r="r" b="b"/>
                <a:pathLst>
                  <a:path w="682750" h="859467">
                    <a:moveTo>
                      <a:pt x="682523" y="24560"/>
                    </a:moveTo>
                    <a:cubicBezTo>
                      <a:pt x="680376" y="84347"/>
                      <a:pt x="627355" y="489262"/>
                      <a:pt x="35271" y="859046"/>
                    </a:cubicBezTo>
                    <a:cubicBezTo>
                      <a:pt x="-48848" y="765364"/>
                      <a:pt x="-36617" y="-163130"/>
                      <a:pt x="682523" y="24560"/>
                    </a:cubicBezTo>
                    <a:close/>
                  </a:path>
                </a:pathLst>
              </a:custGeom>
              <a:solidFill>
                <a:srgbClr val="313759"/>
              </a:solidFill>
              <a:ln w="6499" cap="flat">
                <a:noFill/>
                <a:prstDash val="solid"/>
                <a:miter/>
              </a:ln>
            </p:spPr>
            <p:txBody>
              <a:bodyPr rtlCol="0" anchor="ctr"/>
              <a:lstStyle/>
              <a:p>
                <a:endParaRPr lang="fr-FR"/>
              </a:p>
            </p:txBody>
          </p:sp>
          <p:sp>
            <p:nvSpPr>
              <p:cNvPr id="344" name="Gang">
                <a:extLst>
                  <a:ext uri="{FF2B5EF4-FFF2-40B4-BE49-F238E27FC236}">
                    <a16:creationId xmlns:a16="http://schemas.microsoft.com/office/drawing/2014/main" id="{D35F3AB6-5EDA-43B5-B369-E9C492FA16D8}"/>
                  </a:ext>
                </a:extLst>
              </p:cNvPr>
              <p:cNvSpPr/>
              <p:nvPr/>
            </p:nvSpPr>
            <p:spPr>
              <a:xfrm>
                <a:off x="5065631" y="3102972"/>
                <a:ext cx="342655" cy="541989"/>
              </a:xfrm>
              <a:custGeom>
                <a:avLst/>
                <a:gdLst>
                  <a:gd name="connsiteX0" fmla="*/ -227 w 342655"/>
                  <a:gd name="connsiteY0" fmla="*/ -421 h 541989"/>
                  <a:gd name="connsiteX1" fmla="*/ 342428 w 342655"/>
                  <a:gd name="connsiteY1" fmla="*/ 541569 h 541989"/>
                  <a:gd name="connsiteX2" fmla="*/ -227 w 342655"/>
                  <a:gd name="connsiteY2" fmla="*/ -421 h 541989"/>
                </a:gdLst>
                <a:ahLst/>
                <a:cxnLst>
                  <a:cxn ang="0">
                    <a:pos x="connsiteX0" y="connsiteY0"/>
                  </a:cxn>
                  <a:cxn ang="0">
                    <a:pos x="connsiteX1" y="connsiteY1"/>
                  </a:cxn>
                  <a:cxn ang="0">
                    <a:pos x="connsiteX2" y="connsiteY2"/>
                  </a:cxn>
                </a:cxnLst>
                <a:rect l="l" t="t" r="r" b="b"/>
                <a:pathLst>
                  <a:path w="342655" h="541989">
                    <a:moveTo>
                      <a:pt x="-227" y="-421"/>
                    </a:moveTo>
                    <a:cubicBezTo>
                      <a:pt x="12784" y="95928"/>
                      <a:pt x="90853" y="420693"/>
                      <a:pt x="342428" y="541569"/>
                    </a:cubicBezTo>
                    <a:cubicBezTo>
                      <a:pt x="342103" y="470137"/>
                      <a:pt x="277436" y="66393"/>
                      <a:pt x="-227" y="-421"/>
                    </a:cubicBezTo>
                    <a:close/>
                  </a:path>
                </a:pathLst>
              </a:custGeom>
              <a:solidFill>
                <a:srgbClr val="313759"/>
              </a:solidFill>
              <a:ln w="6499" cap="flat">
                <a:noFill/>
                <a:prstDash val="solid"/>
                <a:miter/>
              </a:ln>
            </p:spPr>
            <p:txBody>
              <a:bodyPr rtlCol="0" anchor="ctr"/>
              <a:lstStyle/>
              <a:p>
                <a:endParaRPr lang="fr-FR"/>
              </a:p>
            </p:txBody>
          </p:sp>
          <p:sp>
            <p:nvSpPr>
              <p:cNvPr id="345" name="Gang">
                <a:extLst>
                  <a:ext uri="{FF2B5EF4-FFF2-40B4-BE49-F238E27FC236}">
                    <a16:creationId xmlns:a16="http://schemas.microsoft.com/office/drawing/2014/main" id="{478842A6-A21F-41CB-9659-3962B1D4452F}"/>
                  </a:ext>
                </a:extLst>
              </p:cNvPr>
              <p:cNvSpPr/>
              <p:nvPr/>
            </p:nvSpPr>
            <p:spPr>
              <a:xfrm>
                <a:off x="4383690" y="3403145"/>
                <a:ext cx="241180" cy="902666"/>
              </a:xfrm>
              <a:custGeom>
                <a:avLst/>
                <a:gdLst>
                  <a:gd name="connsiteX0" fmla="*/ 34462 w 241180"/>
                  <a:gd name="connsiteY0" fmla="*/ -421 h 902666"/>
                  <a:gd name="connsiteX1" fmla="*/ 240953 w 241180"/>
                  <a:gd name="connsiteY1" fmla="*/ 902246 h 902666"/>
                  <a:gd name="connsiteX2" fmla="*/ 97502 w 241180"/>
                  <a:gd name="connsiteY2" fmla="*/ 214918 h 902666"/>
                </a:gdLst>
                <a:ahLst/>
                <a:cxnLst>
                  <a:cxn ang="0">
                    <a:pos x="connsiteX0" y="connsiteY0"/>
                  </a:cxn>
                  <a:cxn ang="0">
                    <a:pos x="connsiteX1" y="connsiteY1"/>
                  </a:cxn>
                  <a:cxn ang="0">
                    <a:pos x="connsiteX2" y="connsiteY2"/>
                  </a:cxn>
                </a:cxnLst>
                <a:rect l="l" t="t" r="r" b="b"/>
                <a:pathLst>
                  <a:path w="241180" h="902666">
                    <a:moveTo>
                      <a:pt x="34462" y="-421"/>
                    </a:moveTo>
                    <a:cubicBezTo>
                      <a:pt x="10326" y="57220"/>
                      <a:pt x="-95067" y="619638"/>
                      <a:pt x="240953" y="902246"/>
                    </a:cubicBezTo>
                    <a:cubicBezTo>
                      <a:pt x="165032" y="798154"/>
                      <a:pt x="41618" y="510863"/>
                      <a:pt x="97502" y="214918"/>
                    </a:cubicBezTo>
                  </a:path>
                </a:pathLst>
              </a:custGeom>
              <a:solidFill>
                <a:srgbClr val="313759"/>
              </a:solidFill>
              <a:ln w="6499" cap="flat">
                <a:noFill/>
                <a:prstDash val="solid"/>
                <a:miter/>
              </a:ln>
            </p:spPr>
            <p:txBody>
              <a:bodyPr rtlCol="0" anchor="ctr"/>
              <a:lstStyle/>
              <a:p>
                <a:endParaRPr lang="fr-FR"/>
              </a:p>
            </p:txBody>
          </p:sp>
          <p:sp>
            <p:nvSpPr>
              <p:cNvPr id="346" name="Gang">
                <a:extLst>
                  <a:ext uri="{FF2B5EF4-FFF2-40B4-BE49-F238E27FC236}">
                    <a16:creationId xmlns:a16="http://schemas.microsoft.com/office/drawing/2014/main" id="{53144D98-1FD5-403A-8E17-D5541335B7D0}"/>
                  </a:ext>
                </a:extLst>
              </p:cNvPr>
              <p:cNvSpPr/>
              <p:nvPr/>
            </p:nvSpPr>
            <p:spPr>
              <a:xfrm>
                <a:off x="4382123" y="3419181"/>
                <a:ext cx="271566" cy="930218"/>
              </a:xfrm>
              <a:custGeom>
                <a:avLst/>
                <a:gdLst>
                  <a:gd name="connsiteX0" fmla="*/ 250326 w 271566"/>
                  <a:gd name="connsiteY0" fmla="*/ 899742 h 930218"/>
                  <a:gd name="connsiteX1" fmla="*/ 168289 w 271566"/>
                  <a:gd name="connsiteY1" fmla="*/ 748614 h 930218"/>
                  <a:gd name="connsiteX2" fmla="*/ 115398 w 271566"/>
                  <a:gd name="connsiteY2" fmla="*/ 584735 h 930218"/>
                  <a:gd name="connsiteX3" fmla="*/ 92173 w 271566"/>
                  <a:gd name="connsiteY3" fmla="*/ 414156 h 930218"/>
                  <a:gd name="connsiteX4" fmla="*/ 91327 w 271566"/>
                  <a:gd name="connsiteY4" fmla="*/ 392687 h 930218"/>
                  <a:gd name="connsiteX5" fmla="*/ 90937 w 271566"/>
                  <a:gd name="connsiteY5" fmla="*/ 381887 h 930218"/>
                  <a:gd name="connsiteX6" fmla="*/ 90937 w 271566"/>
                  <a:gd name="connsiteY6" fmla="*/ 371153 h 930218"/>
                  <a:gd name="connsiteX7" fmla="*/ 91912 w 271566"/>
                  <a:gd name="connsiteY7" fmla="*/ 328215 h 930218"/>
                  <a:gd name="connsiteX8" fmla="*/ 101541 w 271566"/>
                  <a:gd name="connsiteY8" fmla="*/ 242926 h 930218"/>
                  <a:gd name="connsiteX9" fmla="*/ 98613 w 271566"/>
                  <a:gd name="connsiteY9" fmla="*/ 242405 h 930218"/>
                  <a:gd name="connsiteX10" fmla="*/ 88464 w 271566"/>
                  <a:gd name="connsiteY10" fmla="*/ 328151 h 930218"/>
                  <a:gd name="connsiteX11" fmla="*/ 87228 w 271566"/>
                  <a:gd name="connsiteY11" fmla="*/ 371348 h 930218"/>
                  <a:gd name="connsiteX12" fmla="*/ 87228 w 271566"/>
                  <a:gd name="connsiteY12" fmla="*/ 382148 h 930218"/>
                  <a:gd name="connsiteX13" fmla="*/ 87228 w 271566"/>
                  <a:gd name="connsiteY13" fmla="*/ 392947 h 930218"/>
                  <a:gd name="connsiteX14" fmla="*/ 87944 w 271566"/>
                  <a:gd name="connsiteY14" fmla="*/ 414546 h 930218"/>
                  <a:gd name="connsiteX15" fmla="*/ 110323 w 271566"/>
                  <a:gd name="connsiteY15" fmla="*/ 586102 h 930218"/>
                  <a:gd name="connsiteX16" fmla="*/ 162369 w 271566"/>
                  <a:gd name="connsiteY16" fmla="*/ 751151 h 930218"/>
                  <a:gd name="connsiteX17" fmla="*/ 231720 w 271566"/>
                  <a:gd name="connsiteY17" fmla="*/ 885624 h 930218"/>
                  <a:gd name="connsiteX18" fmla="*/ 111560 w 271566"/>
                  <a:gd name="connsiteY18" fmla="*/ 731504 h 930218"/>
                  <a:gd name="connsiteX19" fmla="*/ 98548 w 271566"/>
                  <a:gd name="connsiteY19" fmla="*/ 707368 h 930218"/>
                  <a:gd name="connsiteX20" fmla="*/ 86643 w 271566"/>
                  <a:gd name="connsiteY20" fmla="*/ 682776 h 930218"/>
                  <a:gd name="connsiteX21" fmla="*/ 66280 w 271566"/>
                  <a:gd name="connsiteY21" fmla="*/ 632162 h 930218"/>
                  <a:gd name="connsiteX22" fmla="*/ 49105 w 271566"/>
                  <a:gd name="connsiteY22" fmla="*/ 580117 h 930218"/>
                  <a:gd name="connsiteX23" fmla="*/ 42014 w 271566"/>
                  <a:gd name="connsiteY23" fmla="*/ 553703 h 930218"/>
                  <a:gd name="connsiteX24" fmla="*/ 35508 w 271566"/>
                  <a:gd name="connsiteY24" fmla="*/ 527160 h 930218"/>
                  <a:gd name="connsiteX25" fmla="*/ 17422 w 271566"/>
                  <a:gd name="connsiteY25" fmla="*/ 419491 h 930218"/>
                  <a:gd name="connsiteX26" fmla="*/ 10135 w 271566"/>
                  <a:gd name="connsiteY26" fmla="*/ 310520 h 930218"/>
                  <a:gd name="connsiteX27" fmla="*/ 23993 w 271566"/>
                  <a:gd name="connsiteY27" fmla="*/ 92774 h 930218"/>
                  <a:gd name="connsiteX28" fmla="*/ 35963 w 271566"/>
                  <a:gd name="connsiteY28" fmla="*/ 23098 h 930218"/>
                  <a:gd name="connsiteX29" fmla="*/ 39541 w 271566"/>
                  <a:gd name="connsiteY29" fmla="*/ -387 h 930218"/>
                  <a:gd name="connsiteX30" fmla="*/ 29262 w 271566"/>
                  <a:gd name="connsiteY30" fmla="*/ 21407 h 930218"/>
                  <a:gd name="connsiteX31" fmla="*/ 13974 w 271566"/>
                  <a:gd name="connsiteY31" fmla="*/ 91213 h 930218"/>
                  <a:gd name="connsiteX32" fmla="*/ 117 w 271566"/>
                  <a:gd name="connsiteY32" fmla="*/ 310455 h 930218"/>
                  <a:gd name="connsiteX33" fmla="*/ 7663 w 271566"/>
                  <a:gd name="connsiteY33" fmla="*/ 420336 h 930218"/>
                  <a:gd name="connsiteX34" fmla="*/ 26270 w 271566"/>
                  <a:gd name="connsiteY34" fmla="*/ 528982 h 930218"/>
                  <a:gd name="connsiteX35" fmla="*/ 40062 w 271566"/>
                  <a:gd name="connsiteY35" fmla="*/ 582458 h 930218"/>
                  <a:gd name="connsiteX36" fmla="*/ 58278 w 271566"/>
                  <a:gd name="connsiteY36" fmla="*/ 635350 h 930218"/>
                  <a:gd name="connsiteX37" fmla="*/ 79096 w 271566"/>
                  <a:gd name="connsiteY37" fmla="*/ 686485 h 930218"/>
                  <a:gd name="connsiteX38" fmla="*/ 91262 w 271566"/>
                  <a:gd name="connsiteY38" fmla="*/ 711336 h 930218"/>
                  <a:gd name="connsiteX39" fmla="*/ 97767 w 271566"/>
                  <a:gd name="connsiteY39" fmla="*/ 723697 h 930218"/>
                  <a:gd name="connsiteX40" fmla="*/ 104273 w 271566"/>
                  <a:gd name="connsiteY40" fmla="*/ 735733 h 930218"/>
                  <a:gd name="connsiteX41" fmla="*/ 243625 w 271566"/>
                  <a:gd name="connsiteY41" fmla="*/ 906182 h 930218"/>
                  <a:gd name="connsiteX42" fmla="*/ 271340 w 271566"/>
                  <a:gd name="connsiteY42" fmla="*/ 929798 h 930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271566" h="930218">
                    <a:moveTo>
                      <a:pt x="250326" y="899742"/>
                    </a:moveTo>
                    <a:cubicBezTo>
                      <a:pt x="217459" y="852569"/>
                      <a:pt x="189940" y="801876"/>
                      <a:pt x="168289" y="748614"/>
                    </a:cubicBezTo>
                    <a:cubicBezTo>
                      <a:pt x="146137" y="695554"/>
                      <a:pt x="128448" y="640737"/>
                      <a:pt x="115398" y="584735"/>
                    </a:cubicBezTo>
                    <a:cubicBezTo>
                      <a:pt x="102497" y="528695"/>
                      <a:pt x="94729" y="471601"/>
                      <a:pt x="92173" y="414156"/>
                    </a:cubicBezTo>
                    <a:lnTo>
                      <a:pt x="91327" y="392687"/>
                    </a:lnTo>
                    <a:lnTo>
                      <a:pt x="90937" y="381887"/>
                    </a:lnTo>
                    <a:lnTo>
                      <a:pt x="90937" y="371153"/>
                    </a:lnTo>
                    <a:lnTo>
                      <a:pt x="91912" y="328215"/>
                    </a:lnTo>
                    <a:cubicBezTo>
                      <a:pt x="94580" y="299720"/>
                      <a:pt x="96206" y="271030"/>
                      <a:pt x="101541" y="242926"/>
                    </a:cubicBezTo>
                    <a:cubicBezTo>
                      <a:pt x="107396" y="206364"/>
                      <a:pt x="104664" y="205778"/>
                      <a:pt x="98613" y="242405"/>
                    </a:cubicBezTo>
                    <a:cubicBezTo>
                      <a:pt x="93083" y="270705"/>
                      <a:pt x="91262" y="299525"/>
                      <a:pt x="88464" y="328151"/>
                    </a:cubicBezTo>
                    <a:lnTo>
                      <a:pt x="87228" y="371348"/>
                    </a:lnTo>
                    <a:lnTo>
                      <a:pt x="87228" y="382148"/>
                    </a:lnTo>
                    <a:lnTo>
                      <a:pt x="87228" y="392947"/>
                    </a:lnTo>
                    <a:lnTo>
                      <a:pt x="87944" y="414546"/>
                    </a:lnTo>
                    <a:cubicBezTo>
                      <a:pt x="90214" y="472291"/>
                      <a:pt x="97702" y="529710"/>
                      <a:pt x="110323" y="586102"/>
                    </a:cubicBezTo>
                    <a:cubicBezTo>
                      <a:pt x="123101" y="642454"/>
                      <a:pt x="140510" y="697662"/>
                      <a:pt x="162369" y="751151"/>
                    </a:cubicBezTo>
                    <a:cubicBezTo>
                      <a:pt x="181262" y="798031"/>
                      <a:pt x="204474" y="843051"/>
                      <a:pt x="231720" y="885624"/>
                    </a:cubicBezTo>
                    <a:cubicBezTo>
                      <a:pt x="183539" y="841138"/>
                      <a:pt x="142950" y="789080"/>
                      <a:pt x="111560" y="731504"/>
                    </a:cubicBezTo>
                    <a:cubicBezTo>
                      <a:pt x="107071" y="723567"/>
                      <a:pt x="102582" y="715630"/>
                      <a:pt x="98548" y="707368"/>
                    </a:cubicBezTo>
                    <a:lnTo>
                      <a:pt x="86643" y="682776"/>
                    </a:lnTo>
                    <a:cubicBezTo>
                      <a:pt x="79681" y="665927"/>
                      <a:pt x="72135" y="649402"/>
                      <a:pt x="66280" y="632162"/>
                    </a:cubicBezTo>
                    <a:cubicBezTo>
                      <a:pt x="60425" y="614922"/>
                      <a:pt x="54570" y="597682"/>
                      <a:pt x="49105" y="580117"/>
                    </a:cubicBezTo>
                    <a:cubicBezTo>
                      <a:pt x="46633" y="571334"/>
                      <a:pt x="44421" y="562551"/>
                      <a:pt x="42014" y="553703"/>
                    </a:cubicBezTo>
                    <a:cubicBezTo>
                      <a:pt x="39606" y="544856"/>
                      <a:pt x="37590" y="536073"/>
                      <a:pt x="35508" y="527160"/>
                    </a:cubicBezTo>
                    <a:cubicBezTo>
                      <a:pt x="27434" y="491645"/>
                      <a:pt x="21397" y="455695"/>
                      <a:pt x="17422" y="419491"/>
                    </a:cubicBezTo>
                    <a:cubicBezTo>
                      <a:pt x="13083" y="383319"/>
                      <a:pt x="10656" y="346998"/>
                      <a:pt x="10135" y="310520"/>
                    </a:cubicBezTo>
                    <a:cubicBezTo>
                      <a:pt x="8561" y="237676"/>
                      <a:pt x="13193" y="164831"/>
                      <a:pt x="23993" y="92774"/>
                    </a:cubicBezTo>
                    <a:cubicBezTo>
                      <a:pt x="28742" y="61677"/>
                      <a:pt x="33036" y="38517"/>
                      <a:pt x="35963" y="23098"/>
                    </a:cubicBezTo>
                    <a:cubicBezTo>
                      <a:pt x="38891" y="7680"/>
                      <a:pt x="40712" y="198"/>
                      <a:pt x="39541" y="-387"/>
                    </a:cubicBezTo>
                    <a:cubicBezTo>
                      <a:pt x="38370" y="-973"/>
                      <a:pt x="34012" y="6118"/>
                      <a:pt x="29262" y="21407"/>
                    </a:cubicBezTo>
                    <a:cubicBezTo>
                      <a:pt x="22406" y="44255"/>
                      <a:pt x="17298" y="67591"/>
                      <a:pt x="13974" y="91213"/>
                    </a:cubicBezTo>
                    <a:cubicBezTo>
                      <a:pt x="3044" y="163758"/>
                      <a:pt x="-1588" y="237110"/>
                      <a:pt x="117" y="310455"/>
                    </a:cubicBezTo>
                    <a:cubicBezTo>
                      <a:pt x="852" y="347147"/>
                      <a:pt x="3370" y="383774"/>
                      <a:pt x="7663" y="420336"/>
                    </a:cubicBezTo>
                    <a:cubicBezTo>
                      <a:pt x="11782" y="456879"/>
                      <a:pt x="17994" y="493155"/>
                      <a:pt x="26270" y="528982"/>
                    </a:cubicBezTo>
                    <a:cubicBezTo>
                      <a:pt x="30043" y="547002"/>
                      <a:pt x="35313" y="564698"/>
                      <a:pt x="40062" y="582458"/>
                    </a:cubicBezTo>
                    <a:cubicBezTo>
                      <a:pt x="44811" y="600219"/>
                      <a:pt x="51772" y="617850"/>
                      <a:pt x="58278" y="635350"/>
                    </a:cubicBezTo>
                    <a:cubicBezTo>
                      <a:pt x="64784" y="652850"/>
                      <a:pt x="72005" y="669505"/>
                      <a:pt x="79096" y="686485"/>
                    </a:cubicBezTo>
                    <a:lnTo>
                      <a:pt x="91262" y="711336"/>
                    </a:lnTo>
                    <a:cubicBezTo>
                      <a:pt x="93344" y="715435"/>
                      <a:pt x="95230" y="719664"/>
                      <a:pt x="97767" y="723697"/>
                    </a:cubicBezTo>
                    <a:lnTo>
                      <a:pt x="104273" y="735733"/>
                    </a:lnTo>
                    <a:cubicBezTo>
                      <a:pt x="140016" y="800523"/>
                      <a:pt x="187234" y="858274"/>
                      <a:pt x="243625" y="906182"/>
                    </a:cubicBezTo>
                    <a:lnTo>
                      <a:pt x="271340" y="929798"/>
                    </a:lnTo>
                    <a:close/>
                  </a:path>
                </a:pathLst>
              </a:custGeom>
              <a:solidFill>
                <a:srgbClr val="242B47"/>
              </a:solidFill>
              <a:ln w="6499" cap="flat">
                <a:noFill/>
                <a:prstDash val="solid"/>
                <a:miter/>
              </a:ln>
            </p:spPr>
            <p:txBody>
              <a:bodyPr rtlCol="0" anchor="ctr"/>
              <a:lstStyle/>
              <a:p>
                <a:endParaRPr lang="fr-FR"/>
              </a:p>
            </p:txBody>
          </p:sp>
          <p:sp>
            <p:nvSpPr>
              <p:cNvPr id="347" name="Gang">
                <a:extLst>
                  <a:ext uri="{FF2B5EF4-FFF2-40B4-BE49-F238E27FC236}">
                    <a16:creationId xmlns:a16="http://schemas.microsoft.com/office/drawing/2014/main" id="{D6E6D41A-E2D7-4FC5-8649-D0E99D9D1E88}"/>
                  </a:ext>
                </a:extLst>
              </p:cNvPr>
              <p:cNvSpPr/>
              <p:nvPr/>
            </p:nvSpPr>
            <p:spPr>
              <a:xfrm>
                <a:off x="4821667" y="4305812"/>
                <a:ext cx="201091" cy="229277"/>
              </a:xfrm>
              <a:custGeom>
                <a:avLst/>
                <a:gdLst>
                  <a:gd name="connsiteX0" fmla="*/ -227 w 201091"/>
                  <a:gd name="connsiteY0" fmla="*/ 37508 h 229277"/>
                  <a:gd name="connsiteX1" fmla="*/ -227 w 201091"/>
                  <a:gd name="connsiteY1" fmla="*/ 195010 h 229277"/>
                  <a:gd name="connsiteX2" fmla="*/ 178354 w 201091"/>
                  <a:gd name="connsiteY2" fmla="*/ 200606 h 229277"/>
                  <a:gd name="connsiteX3" fmla="*/ 200864 w 201091"/>
                  <a:gd name="connsiteY3" fmla="*/ -421 h 229277"/>
                </a:gdLst>
                <a:ahLst/>
                <a:cxnLst>
                  <a:cxn ang="0">
                    <a:pos x="connsiteX0" y="connsiteY0"/>
                  </a:cxn>
                  <a:cxn ang="0">
                    <a:pos x="connsiteX1" y="connsiteY1"/>
                  </a:cxn>
                  <a:cxn ang="0">
                    <a:pos x="connsiteX2" y="connsiteY2"/>
                  </a:cxn>
                  <a:cxn ang="0">
                    <a:pos x="connsiteX3" y="connsiteY3"/>
                  </a:cxn>
                </a:cxnLst>
                <a:rect l="l" t="t" r="r" b="b"/>
                <a:pathLst>
                  <a:path w="201091" h="229277">
                    <a:moveTo>
                      <a:pt x="-227" y="37508"/>
                    </a:moveTo>
                    <a:lnTo>
                      <a:pt x="-227" y="195010"/>
                    </a:lnTo>
                    <a:cubicBezTo>
                      <a:pt x="38807" y="207631"/>
                      <a:pt x="99635" y="261043"/>
                      <a:pt x="178354" y="200606"/>
                    </a:cubicBezTo>
                    <a:lnTo>
                      <a:pt x="200864" y="-421"/>
                    </a:lnTo>
                    <a:close/>
                  </a:path>
                </a:pathLst>
              </a:custGeom>
              <a:solidFill>
                <a:srgbClr val="D19D82"/>
              </a:solidFill>
              <a:ln w="6499" cap="flat">
                <a:noFill/>
                <a:prstDash val="solid"/>
                <a:miter/>
              </a:ln>
            </p:spPr>
            <p:txBody>
              <a:bodyPr rtlCol="0" anchor="ctr"/>
              <a:lstStyle/>
              <a:p>
                <a:endParaRPr lang="fr-FR"/>
              </a:p>
            </p:txBody>
          </p:sp>
        </p:grpSp>
        <p:sp>
          <p:nvSpPr>
            <p:cNvPr id="348" name="EyeRight_WW">
              <a:extLst>
                <a:ext uri="{FF2B5EF4-FFF2-40B4-BE49-F238E27FC236}">
                  <a16:creationId xmlns:a16="http://schemas.microsoft.com/office/drawing/2014/main" id="{16C2E2DE-B5A0-461A-8D56-DA3B21D76E69}"/>
                </a:ext>
              </a:extLst>
            </p:cNvPr>
            <p:cNvSpPr/>
            <p:nvPr/>
          </p:nvSpPr>
          <p:spPr>
            <a:xfrm>
              <a:off x="5259599" y="3906375"/>
              <a:ext cx="181591" cy="146553"/>
            </a:xfrm>
            <a:prstGeom prst="ellipse">
              <a:avLst/>
            </a:prstGeom>
            <a:solidFill>
              <a:srgbClr val="D19D8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349" name="EyeRight_WW">
              <a:extLst>
                <a:ext uri="{FF2B5EF4-FFF2-40B4-BE49-F238E27FC236}">
                  <a16:creationId xmlns:a16="http://schemas.microsoft.com/office/drawing/2014/main" id="{2B16A44B-FDDD-4451-928D-71C1FACF6D5E}"/>
                </a:ext>
              </a:extLst>
            </p:cNvPr>
            <p:cNvSpPr/>
            <p:nvPr/>
          </p:nvSpPr>
          <p:spPr>
            <a:xfrm>
              <a:off x="4804948" y="3927995"/>
              <a:ext cx="175588" cy="145828"/>
            </a:xfrm>
            <a:prstGeom prst="ellipse">
              <a:avLst/>
            </a:prstGeom>
            <a:solidFill>
              <a:srgbClr val="D19D8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350" name="EyeRight_WW">
              <a:extLst>
                <a:ext uri="{FF2B5EF4-FFF2-40B4-BE49-F238E27FC236}">
                  <a16:creationId xmlns:a16="http://schemas.microsoft.com/office/drawing/2014/main" id="{C37E024C-0834-438C-9661-6CEEAD56A489}"/>
                </a:ext>
              </a:extLst>
            </p:cNvPr>
            <p:cNvSpPr/>
            <p:nvPr/>
          </p:nvSpPr>
          <p:spPr>
            <a:xfrm>
              <a:off x="5259599" y="3906375"/>
              <a:ext cx="181591" cy="146553"/>
            </a:xfrm>
            <a:prstGeom prst="ellipse">
              <a:avLst/>
            </a:prstGeom>
            <a:solidFill>
              <a:srgbClr val="D19D8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351" name="EyeRight_WW">
              <a:extLst>
                <a:ext uri="{FF2B5EF4-FFF2-40B4-BE49-F238E27FC236}">
                  <a16:creationId xmlns:a16="http://schemas.microsoft.com/office/drawing/2014/main" id="{887E0A32-DAA8-4093-81ED-EE530650EEEF}"/>
                </a:ext>
              </a:extLst>
            </p:cNvPr>
            <p:cNvSpPr/>
            <p:nvPr/>
          </p:nvSpPr>
          <p:spPr>
            <a:xfrm>
              <a:off x="4804948" y="3927995"/>
              <a:ext cx="175588" cy="145828"/>
            </a:xfrm>
            <a:prstGeom prst="ellipse">
              <a:avLst/>
            </a:prstGeom>
            <a:solidFill>
              <a:srgbClr val="D19D8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grpSp>
          <p:nvGrpSpPr>
            <p:cNvPr id="352" name="Open  Eyes WW">
              <a:extLst>
                <a:ext uri="{FF2B5EF4-FFF2-40B4-BE49-F238E27FC236}">
                  <a16:creationId xmlns:a16="http://schemas.microsoft.com/office/drawing/2014/main" id="{10677865-3E33-460F-AF5B-EF9BB02C3936}"/>
                </a:ext>
              </a:extLst>
            </p:cNvPr>
            <p:cNvGrpSpPr/>
            <p:nvPr/>
          </p:nvGrpSpPr>
          <p:grpSpPr>
            <a:xfrm>
              <a:off x="4789561" y="3917136"/>
              <a:ext cx="668570" cy="151445"/>
              <a:chOff x="4637161" y="3764736"/>
              <a:chExt cx="668570" cy="151445"/>
            </a:xfrm>
          </p:grpSpPr>
          <p:grpSp>
            <p:nvGrpSpPr>
              <p:cNvPr id="353" name="Group 352">
                <a:extLst>
                  <a:ext uri="{FF2B5EF4-FFF2-40B4-BE49-F238E27FC236}">
                    <a16:creationId xmlns:a16="http://schemas.microsoft.com/office/drawing/2014/main" id="{EF1E8516-898E-49B5-A957-158B4C95CC7F}"/>
                  </a:ext>
                </a:extLst>
              </p:cNvPr>
              <p:cNvGrpSpPr/>
              <p:nvPr/>
            </p:nvGrpSpPr>
            <p:grpSpPr>
              <a:xfrm>
                <a:off x="5117055" y="3764736"/>
                <a:ext cx="188676" cy="133111"/>
                <a:chOff x="5271106" y="3914831"/>
                <a:chExt cx="188676" cy="133111"/>
              </a:xfrm>
            </p:grpSpPr>
            <p:sp>
              <p:nvSpPr>
                <p:cNvPr id="359" name="Gang">
                  <a:extLst>
                    <a:ext uri="{FF2B5EF4-FFF2-40B4-BE49-F238E27FC236}">
                      <a16:creationId xmlns:a16="http://schemas.microsoft.com/office/drawing/2014/main" id="{74439654-DA4F-4895-971E-2B3DA05684A8}"/>
                    </a:ext>
                  </a:extLst>
                </p:cNvPr>
                <p:cNvSpPr/>
                <p:nvPr/>
              </p:nvSpPr>
              <p:spPr>
                <a:xfrm rot="21002399">
                  <a:off x="5271106" y="3915747"/>
                  <a:ext cx="171490" cy="132195"/>
                </a:xfrm>
                <a:custGeom>
                  <a:avLst/>
                  <a:gdLst>
                    <a:gd name="connsiteX0" fmla="*/ 171263 w 171490"/>
                    <a:gd name="connsiteY0" fmla="*/ 65677 h 132195"/>
                    <a:gd name="connsiteX1" fmla="*/ 85518 w 171490"/>
                    <a:gd name="connsiteY1" fmla="*/ 131775 h 132195"/>
                    <a:gd name="connsiteX2" fmla="*/ -227 w 171490"/>
                    <a:gd name="connsiteY2" fmla="*/ 65677 h 132195"/>
                    <a:gd name="connsiteX3" fmla="*/ 85518 w 171490"/>
                    <a:gd name="connsiteY3" fmla="*/ -421 h 132195"/>
                    <a:gd name="connsiteX4" fmla="*/ 171263 w 171490"/>
                    <a:gd name="connsiteY4" fmla="*/ 65677 h 1321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490" h="132195">
                      <a:moveTo>
                        <a:pt x="171263" y="65677"/>
                      </a:moveTo>
                      <a:cubicBezTo>
                        <a:pt x="171263" y="102182"/>
                        <a:pt x="132874" y="131775"/>
                        <a:pt x="85518" y="131775"/>
                      </a:cubicBezTo>
                      <a:cubicBezTo>
                        <a:pt x="38162" y="131775"/>
                        <a:pt x="-227" y="102182"/>
                        <a:pt x="-227" y="65677"/>
                      </a:cubicBezTo>
                      <a:cubicBezTo>
                        <a:pt x="-227" y="29172"/>
                        <a:pt x="38162" y="-421"/>
                        <a:pt x="85518" y="-421"/>
                      </a:cubicBezTo>
                      <a:cubicBezTo>
                        <a:pt x="132874" y="-421"/>
                        <a:pt x="171263" y="29172"/>
                        <a:pt x="171263" y="65677"/>
                      </a:cubicBezTo>
                      <a:close/>
                    </a:path>
                  </a:pathLst>
                </a:custGeom>
                <a:solidFill>
                  <a:srgbClr val="FFFFFF"/>
                </a:solidFill>
                <a:ln w="6499" cap="flat">
                  <a:noFill/>
                  <a:prstDash val="solid"/>
                  <a:miter/>
                </a:ln>
              </p:spPr>
              <p:txBody>
                <a:bodyPr rtlCol="0" anchor="ctr"/>
                <a:lstStyle/>
                <a:p>
                  <a:endParaRPr lang="fr-FR"/>
                </a:p>
              </p:txBody>
            </p:sp>
            <p:sp>
              <p:nvSpPr>
                <p:cNvPr id="360" name="Gang">
                  <a:extLst>
                    <a:ext uri="{FF2B5EF4-FFF2-40B4-BE49-F238E27FC236}">
                      <a16:creationId xmlns:a16="http://schemas.microsoft.com/office/drawing/2014/main" id="{6189A2B7-A75A-463A-8B8E-941B0340863D}"/>
                    </a:ext>
                  </a:extLst>
                </p:cNvPr>
                <p:cNvSpPr/>
                <p:nvPr/>
              </p:nvSpPr>
              <p:spPr>
                <a:xfrm>
                  <a:off x="5319730" y="3948399"/>
                  <a:ext cx="91730" cy="91730"/>
                </a:xfrm>
                <a:custGeom>
                  <a:avLst/>
                  <a:gdLst>
                    <a:gd name="connsiteX0" fmla="*/ 91730 w 91730"/>
                    <a:gd name="connsiteY0" fmla="*/ 45865 h 91730"/>
                    <a:gd name="connsiteX1" fmla="*/ 45865 w 91730"/>
                    <a:gd name="connsiteY1" fmla="*/ 91730 h 91730"/>
                    <a:gd name="connsiteX2" fmla="*/ 0 w 91730"/>
                    <a:gd name="connsiteY2" fmla="*/ 45865 h 91730"/>
                    <a:gd name="connsiteX3" fmla="*/ 45865 w 91730"/>
                    <a:gd name="connsiteY3" fmla="*/ 0 h 91730"/>
                    <a:gd name="connsiteX4" fmla="*/ 91730 w 91730"/>
                    <a:gd name="connsiteY4" fmla="*/ 45865 h 917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730" h="91730">
                      <a:moveTo>
                        <a:pt x="91730" y="45865"/>
                      </a:moveTo>
                      <a:cubicBezTo>
                        <a:pt x="91730" y="71196"/>
                        <a:pt x="71196" y="91730"/>
                        <a:pt x="45865" y="91730"/>
                      </a:cubicBezTo>
                      <a:cubicBezTo>
                        <a:pt x="20535" y="91730"/>
                        <a:pt x="0" y="71196"/>
                        <a:pt x="0" y="45865"/>
                      </a:cubicBezTo>
                      <a:cubicBezTo>
                        <a:pt x="0" y="20535"/>
                        <a:pt x="20535" y="0"/>
                        <a:pt x="45865" y="0"/>
                      </a:cubicBezTo>
                      <a:cubicBezTo>
                        <a:pt x="71196" y="0"/>
                        <a:pt x="91730" y="20535"/>
                        <a:pt x="91730" y="45865"/>
                      </a:cubicBezTo>
                      <a:close/>
                    </a:path>
                  </a:pathLst>
                </a:custGeom>
                <a:solidFill>
                  <a:srgbClr val="1760BF"/>
                </a:solidFill>
                <a:ln w="6499" cap="flat">
                  <a:noFill/>
                  <a:prstDash val="solid"/>
                  <a:miter/>
                </a:ln>
              </p:spPr>
              <p:txBody>
                <a:bodyPr rtlCol="0" anchor="ctr"/>
                <a:lstStyle/>
                <a:p>
                  <a:endParaRPr lang="fr-FR"/>
                </a:p>
              </p:txBody>
            </p:sp>
            <p:sp>
              <p:nvSpPr>
                <p:cNvPr id="361" name="Gang">
                  <a:extLst>
                    <a:ext uri="{FF2B5EF4-FFF2-40B4-BE49-F238E27FC236}">
                      <a16:creationId xmlns:a16="http://schemas.microsoft.com/office/drawing/2014/main" id="{BE462B89-A314-47F5-AB1A-88E619E9C2BE}"/>
                    </a:ext>
                  </a:extLst>
                </p:cNvPr>
                <p:cNvSpPr/>
                <p:nvPr/>
              </p:nvSpPr>
              <p:spPr>
                <a:xfrm>
                  <a:off x="5345217" y="3914831"/>
                  <a:ext cx="114565" cy="102205"/>
                </a:xfrm>
                <a:custGeom>
                  <a:avLst/>
                  <a:gdLst>
                    <a:gd name="connsiteX0" fmla="*/ 114143 w 114565"/>
                    <a:gd name="connsiteY0" fmla="*/ 93220 h 102205"/>
                    <a:gd name="connsiteX1" fmla="*/ 99310 w 114565"/>
                    <a:gd name="connsiteY1" fmla="*/ 95693 h 102205"/>
                    <a:gd name="connsiteX2" fmla="*/ 89031 w 114565"/>
                    <a:gd name="connsiteY2" fmla="*/ 95693 h 102205"/>
                    <a:gd name="connsiteX3" fmla="*/ 87860 w 114565"/>
                    <a:gd name="connsiteY3" fmla="*/ 95693 h 102205"/>
                    <a:gd name="connsiteX4" fmla="*/ 87860 w 114565"/>
                    <a:gd name="connsiteY4" fmla="*/ 95693 h 102205"/>
                    <a:gd name="connsiteX5" fmla="*/ 87860 w 114565"/>
                    <a:gd name="connsiteY5" fmla="*/ 95693 h 102205"/>
                    <a:gd name="connsiteX6" fmla="*/ 89877 w 114565"/>
                    <a:gd name="connsiteY6" fmla="*/ 92440 h 102205"/>
                    <a:gd name="connsiteX7" fmla="*/ 92544 w 114565"/>
                    <a:gd name="connsiteY7" fmla="*/ 87495 h 102205"/>
                    <a:gd name="connsiteX8" fmla="*/ 93065 w 114565"/>
                    <a:gd name="connsiteY8" fmla="*/ 87495 h 102205"/>
                    <a:gd name="connsiteX9" fmla="*/ 104124 w 114565"/>
                    <a:gd name="connsiteY9" fmla="*/ 85804 h 102205"/>
                    <a:gd name="connsiteX10" fmla="*/ 114338 w 114565"/>
                    <a:gd name="connsiteY10" fmla="*/ 81901 h 102205"/>
                    <a:gd name="connsiteX11" fmla="*/ 114013 w 114565"/>
                    <a:gd name="connsiteY11" fmla="*/ 81315 h 102205"/>
                    <a:gd name="connsiteX12" fmla="*/ 103669 w 114565"/>
                    <a:gd name="connsiteY12" fmla="*/ 82811 h 102205"/>
                    <a:gd name="connsiteX13" fmla="*/ 94691 w 114565"/>
                    <a:gd name="connsiteY13" fmla="*/ 82421 h 102205"/>
                    <a:gd name="connsiteX14" fmla="*/ 98009 w 114565"/>
                    <a:gd name="connsiteY14" fmla="*/ 70450 h 102205"/>
                    <a:gd name="connsiteX15" fmla="*/ 85908 w 114565"/>
                    <a:gd name="connsiteY15" fmla="*/ 26732 h 102205"/>
                    <a:gd name="connsiteX16" fmla="*/ 46874 w 114565"/>
                    <a:gd name="connsiteY16" fmla="*/ 3117 h 102205"/>
                    <a:gd name="connsiteX17" fmla="*/ 1725 w 114565"/>
                    <a:gd name="connsiteY17" fmla="*/ 1165 h 102205"/>
                    <a:gd name="connsiteX18" fmla="*/ 1725 w 114565"/>
                    <a:gd name="connsiteY18" fmla="*/ 1815 h 102205"/>
                    <a:gd name="connsiteX19" fmla="*/ 46289 w 114565"/>
                    <a:gd name="connsiteY19" fmla="*/ 4808 h 102205"/>
                    <a:gd name="connsiteX20" fmla="*/ 83111 w 114565"/>
                    <a:gd name="connsiteY20" fmla="*/ 28619 h 102205"/>
                    <a:gd name="connsiteX21" fmla="*/ 93455 w 114565"/>
                    <a:gd name="connsiteY21" fmla="*/ 69735 h 102205"/>
                    <a:gd name="connsiteX22" fmla="*/ 85453 w 114565"/>
                    <a:gd name="connsiteY22" fmla="*/ 89837 h 102205"/>
                    <a:gd name="connsiteX23" fmla="*/ 81485 w 114565"/>
                    <a:gd name="connsiteY23" fmla="*/ 95953 h 102205"/>
                    <a:gd name="connsiteX24" fmla="*/ 80834 w 114565"/>
                    <a:gd name="connsiteY24" fmla="*/ 96994 h 102205"/>
                    <a:gd name="connsiteX25" fmla="*/ 81615 w 114565"/>
                    <a:gd name="connsiteY25" fmla="*/ 97840 h 102205"/>
                    <a:gd name="connsiteX26" fmla="*/ 83697 w 114565"/>
                    <a:gd name="connsiteY26" fmla="*/ 99271 h 102205"/>
                    <a:gd name="connsiteX27" fmla="*/ 86039 w 114565"/>
                    <a:gd name="connsiteY27" fmla="*/ 100442 h 102205"/>
                    <a:gd name="connsiteX28" fmla="*/ 87600 w 114565"/>
                    <a:gd name="connsiteY28" fmla="*/ 100897 h 102205"/>
                    <a:gd name="connsiteX29" fmla="*/ 99766 w 114565"/>
                    <a:gd name="connsiteY29" fmla="*/ 101483 h 102205"/>
                    <a:gd name="connsiteX30" fmla="*/ 114143 w 114565"/>
                    <a:gd name="connsiteY30" fmla="*/ 93220 h 1022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14565" h="102205">
                      <a:moveTo>
                        <a:pt x="114143" y="93220"/>
                      </a:moveTo>
                      <a:cubicBezTo>
                        <a:pt x="113232" y="91984"/>
                        <a:pt x="108939" y="94326"/>
                        <a:pt x="99310" y="95693"/>
                      </a:cubicBezTo>
                      <a:cubicBezTo>
                        <a:pt x="95914" y="96317"/>
                        <a:pt x="92427" y="96317"/>
                        <a:pt x="89031" y="95693"/>
                      </a:cubicBezTo>
                      <a:lnTo>
                        <a:pt x="87860" y="95693"/>
                      </a:lnTo>
                      <a:lnTo>
                        <a:pt x="87860" y="95693"/>
                      </a:lnTo>
                      <a:cubicBezTo>
                        <a:pt x="87860" y="95693"/>
                        <a:pt x="87860" y="95693"/>
                        <a:pt x="87860" y="95693"/>
                      </a:cubicBezTo>
                      <a:lnTo>
                        <a:pt x="89877" y="92440"/>
                      </a:lnTo>
                      <a:cubicBezTo>
                        <a:pt x="90853" y="90840"/>
                        <a:pt x="91744" y="89193"/>
                        <a:pt x="92544" y="87495"/>
                      </a:cubicBezTo>
                      <a:lnTo>
                        <a:pt x="93065" y="87495"/>
                      </a:lnTo>
                      <a:cubicBezTo>
                        <a:pt x="96805" y="87378"/>
                        <a:pt x="100520" y="86806"/>
                        <a:pt x="104124" y="85804"/>
                      </a:cubicBezTo>
                      <a:cubicBezTo>
                        <a:pt x="107690" y="84958"/>
                        <a:pt x="111125" y="83650"/>
                        <a:pt x="114338" y="81901"/>
                      </a:cubicBezTo>
                      <a:cubicBezTo>
                        <a:pt x="114338" y="81901"/>
                        <a:pt x="114338" y="81185"/>
                        <a:pt x="114013" y="81315"/>
                      </a:cubicBezTo>
                      <a:cubicBezTo>
                        <a:pt x="110663" y="82337"/>
                        <a:pt x="107176" y="82844"/>
                        <a:pt x="103669" y="82811"/>
                      </a:cubicBezTo>
                      <a:cubicBezTo>
                        <a:pt x="100670" y="82883"/>
                        <a:pt x="97671" y="82753"/>
                        <a:pt x="94691" y="82421"/>
                      </a:cubicBezTo>
                      <a:cubicBezTo>
                        <a:pt x="96220" y="78557"/>
                        <a:pt x="97333" y="74549"/>
                        <a:pt x="98009" y="70450"/>
                      </a:cubicBezTo>
                      <a:cubicBezTo>
                        <a:pt x="100462" y="54817"/>
                        <a:pt x="96051" y="38878"/>
                        <a:pt x="85908" y="26732"/>
                      </a:cubicBezTo>
                      <a:cubicBezTo>
                        <a:pt x="75597" y="15080"/>
                        <a:pt x="61981" y="6844"/>
                        <a:pt x="46874" y="3117"/>
                      </a:cubicBezTo>
                      <a:cubicBezTo>
                        <a:pt x="32145" y="-813"/>
                        <a:pt x="16740" y="-1476"/>
                        <a:pt x="1725" y="1165"/>
                      </a:cubicBezTo>
                      <a:cubicBezTo>
                        <a:pt x="-943" y="1555"/>
                        <a:pt x="-812" y="2141"/>
                        <a:pt x="1725" y="1815"/>
                      </a:cubicBezTo>
                      <a:cubicBezTo>
                        <a:pt x="16623" y="-423"/>
                        <a:pt x="31827" y="599"/>
                        <a:pt x="46289" y="4808"/>
                      </a:cubicBezTo>
                      <a:cubicBezTo>
                        <a:pt x="60686" y="8835"/>
                        <a:pt x="73528" y="17143"/>
                        <a:pt x="83111" y="28619"/>
                      </a:cubicBezTo>
                      <a:cubicBezTo>
                        <a:pt x="92323" y="40192"/>
                        <a:pt x="96090" y="55182"/>
                        <a:pt x="93455" y="69735"/>
                      </a:cubicBezTo>
                      <a:cubicBezTo>
                        <a:pt x="92115" y="76891"/>
                        <a:pt x="89396" y="83716"/>
                        <a:pt x="85453" y="89837"/>
                      </a:cubicBezTo>
                      <a:lnTo>
                        <a:pt x="81485" y="95953"/>
                      </a:lnTo>
                      <a:lnTo>
                        <a:pt x="80834" y="96994"/>
                      </a:lnTo>
                      <a:cubicBezTo>
                        <a:pt x="80834" y="97319"/>
                        <a:pt x="81354" y="97514"/>
                        <a:pt x="81615" y="97840"/>
                      </a:cubicBezTo>
                      <a:cubicBezTo>
                        <a:pt x="82285" y="98353"/>
                        <a:pt x="82974" y="98828"/>
                        <a:pt x="83697" y="99271"/>
                      </a:cubicBezTo>
                      <a:cubicBezTo>
                        <a:pt x="84406" y="99791"/>
                        <a:pt x="85199" y="100182"/>
                        <a:pt x="86039" y="100442"/>
                      </a:cubicBezTo>
                      <a:cubicBezTo>
                        <a:pt x="86539" y="100650"/>
                        <a:pt x="87067" y="100806"/>
                        <a:pt x="87600" y="100897"/>
                      </a:cubicBezTo>
                      <a:cubicBezTo>
                        <a:pt x="91588" y="101834"/>
                        <a:pt x="95706" y="102029"/>
                        <a:pt x="99766" y="101483"/>
                      </a:cubicBezTo>
                      <a:cubicBezTo>
                        <a:pt x="111085" y="99466"/>
                        <a:pt x="115054" y="94066"/>
                        <a:pt x="114143" y="93220"/>
                      </a:cubicBezTo>
                      <a:close/>
                    </a:path>
                  </a:pathLst>
                </a:custGeom>
                <a:solidFill>
                  <a:srgbClr val="313759"/>
                </a:solidFill>
                <a:ln w="6499" cap="flat">
                  <a:noFill/>
                  <a:prstDash val="solid"/>
                  <a:miter/>
                </a:ln>
              </p:spPr>
              <p:txBody>
                <a:bodyPr rtlCol="0" anchor="ctr"/>
                <a:lstStyle/>
                <a:p>
                  <a:endParaRPr lang="fr-FR"/>
                </a:p>
              </p:txBody>
            </p:sp>
            <p:sp>
              <p:nvSpPr>
                <p:cNvPr id="362" name="Gang">
                  <a:extLst>
                    <a:ext uri="{FF2B5EF4-FFF2-40B4-BE49-F238E27FC236}">
                      <a16:creationId xmlns:a16="http://schemas.microsoft.com/office/drawing/2014/main" id="{8AA4AC3D-5727-41E9-9FDE-4FBBFCDADB13}"/>
                    </a:ext>
                  </a:extLst>
                </p:cNvPr>
                <p:cNvSpPr/>
                <p:nvPr/>
              </p:nvSpPr>
              <p:spPr>
                <a:xfrm>
                  <a:off x="5336800" y="3943513"/>
                  <a:ext cx="25112" cy="25112"/>
                </a:xfrm>
                <a:custGeom>
                  <a:avLst/>
                  <a:gdLst>
                    <a:gd name="connsiteX0" fmla="*/ 25112 w 25112"/>
                    <a:gd name="connsiteY0" fmla="*/ 12556 h 25112"/>
                    <a:gd name="connsiteX1" fmla="*/ 12556 w 25112"/>
                    <a:gd name="connsiteY1" fmla="*/ 25112 h 25112"/>
                    <a:gd name="connsiteX2" fmla="*/ 0 w 25112"/>
                    <a:gd name="connsiteY2" fmla="*/ 12556 h 25112"/>
                    <a:gd name="connsiteX3" fmla="*/ 12556 w 25112"/>
                    <a:gd name="connsiteY3" fmla="*/ 0 h 25112"/>
                    <a:gd name="connsiteX4" fmla="*/ 25112 w 25112"/>
                    <a:gd name="connsiteY4" fmla="*/ 12556 h 251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112" h="25112">
                      <a:moveTo>
                        <a:pt x="25112" y="12556"/>
                      </a:moveTo>
                      <a:cubicBezTo>
                        <a:pt x="25112" y="19490"/>
                        <a:pt x="19491" y="25112"/>
                        <a:pt x="12556" y="25112"/>
                      </a:cubicBezTo>
                      <a:cubicBezTo>
                        <a:pt x="5622" y="25112"/>
                        <a:pt x="0" y="19490"/>
                        <a:pt x="0" y="12556"/>
                      </a:cubicBezTo>
                      <a:cubicBezTo>
                        <a:pt x="0" y="5622"/>
                        <a:pt x="5622" y="0"/>
                        <a:pt x="12556" y="0"/>
                      </a:cubicBezTo>
                      <a:cubicBezTo>
                        <a:pt x="19491" y="0"/>
                        <a:pt x="25112" y="5622"/>
                        <a:pt x="25112" y="12556"/>
                      </a:cubicBezTo>
                      <a:close/>
                    </a:path>
                  </a:pathLst>
                </a:custGeom>
                <a:solidFill>
                  <a:srgbClr val="FFFFFF"/>
                </a:solidFill>
                <a:ln w="6499" cap="flat">
                  <a:noFill/>
                  <a:prstDash val="solid"/>
                  <a:miter/>
                </a:ln>
              </p:spPr>
              <p:txBody>
                <a:bodyPr rtlCol="0" anchor="ctr"/>
                <a:lstStyle/>
                <a:p>
                  <a:endParaRPr lang="fr-FR"/>
                </a:p>
              </p:txBody>
            </p:sp>
          </p:grpSp>
          <p:grpSp>
            <p:nvGrpSpPr>
              <p:cNvPr id="354" name="Group 353">
                <a:extLst>
                  <a:ext uri="{FF2B5EF4-FFF2-40B4-BE49-F238E27FC236}">
                    <a16:creationId xmlns:a16="http://schemas.microsoft.com/office/drawing/2014/main" id="{549E3BD4-5F6C-4864-B072-BEDD598933F9}"/>
                  </a:ext>
                </a:extLst>
              </p:cNvPr>
              <p:cNvGrpSpPr/>
              <p:nvPr/>
            </p:nvGrpSpPr>
            <p:grpSpPr>
              <a:xfrm rot="21295065" flipH="1">
                <a:off x="4637161" y="3783070"/>
                <a:ext cx="188676" cy="133111"/>
                <a:chOff x="5271106" y="3914831"/>
                <a:chExt cx="188676" cy="133111"/>
              </a:xfrm>
            </p:grpSpPr>
            <p:sp>
              <p:nvSpPr>
                <p:cNvPr id="355" name="Gang">
                  <a:extLst>
                    <a:ext uri="{FF2B5EF4-FFF2-40B4-BE49-F238E27FC236}">
                      <a16:creationId xmlns:a16="http://schemas.microsoft.com/office/drawing/2014/main" id="{D2F4CE1D-10F0-4EA0-B424-A428DCD0B9EA}"/>
                    </a:ext>
                  </a:extLst>
                </p:cNvPr>
                <p:cNvSpPr/>
                <p:nvPr/>
              </p:nvSpPr>
              <p:spPr>
                <a:xfrm rot="21002399">
                  <a:off x="5271106" y="3915747"/>
                  <a:ext cx="171490" cy="132195"/>
                </a:xfrm>
                <a:custGeom>
                  <a:avLst/>
                  <a:gdLst>
                    <a:gd name="connsiteX0" fmla="*/ 171263 w 171490"/>
                    <a:gd name="connsiteY0" fmla="*/ 65677 h 132195"/>
                    <a:gd name="connsiteX1" fmla="*/ 85518 w 171490"/>
                    <a:gd name="connsiteY1" fmla="*/ 131775 h 132195"/>
                    <a:gd name="connsiteX2" fmla="*/ -227 w 171490"/>
                    <a:gd name="connsiteY2" fmla="*/ 65677 h 132195"/>
                    <a:gd name="connsiteX3" fmla="*/ 85518 w 171490"/>
                    <a:gd name="connsiteY3" fmla="*/ -421 h 132195"/>
                    <a:gd name="connsiteX4" fmla="*/ 171263 w 171490"/>
                    <a:gd name="connsiteY4" fmla="*/ 65677 h 1321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490" h="132195">
                      <a:moveTo>
                        <a:pt x="171263" y="65677"/>
                      </a:moveTo>
                      <a:cubicBezTo>
                        <a:pt x="171263" y="102182"/>
                        <a:pt x="132874" y="131775"/>
                        <a:pt x="85518" y="131775"/>
                      </a:cubicBezTo>
                      <a:cubicBezTo>
                        <a:pt x="38162" y="131775"/>
                        <a:pt x="-227" y="102182"/>
                        <a:pt x="-227" y="65677"/>
                      </a:cubicBezTo>
                      <a:cubicBezTo>
                        <a:pt x="-227" y="29172"/>
                        <a:pt x="38162" y="-421"/>
                        <a:pt x="85518" y="-421"/>
                      </a:cubicBezTo>
                      <a:cubicBezTo>
                        <a:pt x="132874" y="-421"/>
                        <a:pt x="171263" y="29172"/>
                        <a:pt x="171263" y="65677"/>
                      </a:cubicBezTo>
                      <a:close/>
                    </a:path>
                  </a:pathLst>
                </a:custGeom>
                <a:solidFill>
                  <a:srgbClr val="FFFFFF"/>
                </a:solidFill>
                <a:ln w="6499" cap="flat">
                  <a:noFill/>
                  <a:prstDash val="solid"/>
                  <a:miter/>
                </a:ln>
              </p:spPr>
              <p:txBody>
                <a:bodyPr rtlCol="0" anchor="ctr"/>
                <a:lstStyle/>
                <a:p>
                  <a:endParaRPr lang="fr-FR"/>
                </a:p>
              </p:txBody>
            </p:sp>
            <p:sp>
              <p:nvSpPr>
                <p:cNvPr id="356" name="Gang">
                  <a:extLst>
                    <a:ext uri="{FF2B5EF4-FFF2-40B4-BE49-F238E27FC236}">
                      <a16:creationId xmlns:a16="http://schemas.microsoft.com/office/drawing/2014/main" id="{6264FD97-BFBA-418D-B8BA-CD6C55C0F2F1}"/>
                    </a:ext>
                  </a:extLst>
                </p:cNvPr>
                <p:cNvSpPr/>
                <p:nvPr/>
              </p:nvSpPr>
              <p:spPr>
                <a:xfrm>
                  <a:off x="5304593" y="3939707"/>
                  <a:ext cx="91730" cy="91730"/>
                </a:xfrm>
                <a:custGeom>
                  <a:avLst/>
                  <a:gdLst>
                    <a:gd name="connsiteX0" fmla="*/ 91730 w 91730"/>
                    <a:gd name="connsiteY0" fmla="*/ 45865 h 91730"/>
                    <a:gd name="connsiteX1" fmla="*/ 45865 w 91730"/>
                    <a:gd name="connsiteY1" fmla="*/ 91730 h 91730"/>
                    <a:gd name="connsiteX2" fmla="*/ 0 w 91730"/>
                    <a:gd name="connsiteY2" fmla="*/ 45865 h 91730"/>
                    <a:gd name="connsiteX3" fmla="*/ 45865 w 91730"/>
                    <a:gd name="connsiteY3" fmla="*/ 0 h 91730"/>
                    <a:gd name="connsiteX4" fmla="*/ 91730 w 91730"/>
                    <a:gd name="connsiteY4" fmla="*/ 45865 h 917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730" h="91730">
                      <a:moveTo>
                        <a:pt x="91730" y="45865"/>
                      </a:moveTo>
                      <a:cubicBezTo>
                        <a:pt x="91730" y="71196"/>
                        <a:pt x="71196" y="91730"/>
                        <a:pt x="45865" y="91730"/>
                      </a:cubicBezTo>
                      <a:cubicBezTo>
                        <a:pt x="20535" y="91730"/>
                        <a:pt x="0" y="71196"/>
                        <a:pt x="0" y="45865"/>
                      </a:cubicBezTo>
                      <a:cubicBezTo>
                        <a:pt x="0" y="20535"/>
                        <a:pt x="20535" y="0"/>
                        <a:pt x="45865" y="0"/>
                      </a:cubicBezTo>
                      <a:cubicBezTo>
                        <a:pt x="71196" y="0"/>
                        <a:pt x="91730" y="20535"/>
                        <a:pt x="91730" y="45865"/>
                      </a:cubicBezTo>
                      <a:close/>
                    </a:path>
                  </a:pathLst>
                </a:custGeom>
                <a:solidFill>
                  <a:srgbClr val="1760BF"/>
                </a:solidFill>
                <a:ln w="6499" cap="flat">
                  <a:noFill/>
                  <a:prstDash val="solid"/>
                  <a:miter/>
                </a:ln>
              </p:spPr>
              <p:txBody>
                <a:bodyPr rtlCol="0" anchor="ctr"/>
                <a:lstStyle/>
                <a:p>
                  <a:endParaRPr lang="fr-FR"/>
                </a:p>
              </p:txBody>
            </p:sp>
            <p:sp>
              <p:nvSpPr>
                <p:cNvPr id="357" name="Gang">
                  <a:extLst>
                    <a:ext uri="{FF2B5EF4-FFF2-40B4-BE49-F238E27FC236}">
                      <a16:creationId xmlns:a16="http://schemas.microsoft.com/office/drawing/2014/main" id="{D94178B8-D3B4-42A3-8C25-26E8A02AF602}"/>
                    </a:ext>
                  </a:extLst>
                </p:cNvPr>
                <p:cNvSpPr/>
                <p:nvPr/>
              </p:nvSpPr>
              <p:spPr>
                <a:xfrm>
                  <a:off x="5345217" y="3914831"/>
                  <a:ext cx="114565" cy="102205"/>
                </a:xfrm>
                <a:custGeom>
                  <a:avLst/>
                  <a:gdLst>
                    <a:gd name="connsiteX0" fmla="*/ 114143 w 114565"/>
                    <a:gd name="connsiteY0" fmla="*/ 93220 h 102205"/>
                    <a:gd name="connsiteX1" fmla="*/ 99310 w 114565"/>
                    <a:gd name="connsiteY1" fmla="*/ 95693 h 102205"/>
                    <a:gd name="connsiteX2" fmla="*/ 89031 w 114565"/>
                    <a:gd name="connsiteY2" fmla="*/ 95693 h 102205"/>
                    <a:gd name="connsiteX3" fmla="*/ 87860 w 114565"/>
                    <a:gd name="connsiteY3" fmla="*/ 95693 h 102205"/>
                    <a:gd name="connsiteX4" fmla="*/ 87860 w 114565"/>
                    <a:gd name="connsiteY4" fmla="*/ 95693 h 102205"/>
                    <a:gd name="connsiteX5" fmla="*/ 87860 w 114565"/>
                    <a:gd name="connsiteY5" fmla="*/ 95693 h 102205"/>
                    <a:gd name="connsiteX6" fmla="*/ 89877 w 114565"/>
                    <a:gd name="connsiteY6" fmla="*/ 92440 h 102205"/>
                    <a:gd name="connsiteX7" fmla="*/ 92544 w 114565"/>
                    <a:gd name="connsiteY7" fmla="*/ 87495 h 102205"/>
                    <a:gd name="connsiteX8" fmla="*/ 93065 w 114565"/>
                    <a:gd name="connsiteY8" fmla="*/ 87495 h 102205"/>
                    <a:gd name="connsiteX9" fmla="*/ 104124 w 114565"/>
                    <a:gd name="connsiteY9" fmla="*/ 85804 h 102205"/>
                    <a:gd name="connsiteX10" fmla="*/ 114338 w 114565"/>
                    <a:gd name="connsiteY10" fmla="*/ 81901 h 102205"/>
                    <a:gd name="connsiteX11" fmla="*/ 114013 w 114565"/>
                    <a:gd name="connsiteY11" fmla="*/ 81315 h 102205"/>
                    <a:gd name="connsiteX12" fmla="*/ 103669 w 114565"/>
                    <a:gd name="connsiteY12" fmla="*/ 82811 h 102205"/>
                    <a:gd name="connsiteX13" fmla="*/ 94691 w 114565"/>
                    <a:gd name="connsiteY13" fmla="*/ 82421 h 102205"/>
                    <a:gd name="connsiteX14" fmla="*/ 98009 w 114565"/>
                    <a:gd name="connsiteY14" fmla="*/ 70450 h 102205"/>
                    <a:gd name="connsiteX15" fmla="*/ 85908 w 114565"/>
                    <a:gd name="connsiteY15" fmla="*/ 26732 h 102205"/>
                    <a:gd name="connsiteX16" fmla="*/ 46874 w 114565"/>
                    <a:gd name="connsiteY16" fmla="*/ 3117 h 102205"/>
                    <a:gd name="connsiteX17" fmla="*/ 1725 w 114565"/>
                    <a:gd name="connsiteY17" fmla="*/ 1165 h 102205"/>
                    <a:gd name="connsiteX18" fmla="*/ 1725 w 114565"/>
                    <a:gd name="connsiteY18" fmla="*/ 1815 h 102205"/>
                    <a:gd name="connsiteX19" fmla="*/ 46289 w 114565"/>
                    <a:gd name="connsiteY19" fmla="*/ 4808 h 102205"/>
                    <a:gd name="connsiteX20" fmla="*/ 83111 w 114565"/>
                    <a:gd name="connsiteY20" fmla="*/ 28619 h 102205"/>
                    <a:gd name="connsiteX21" fmla="*/ 93455 w 114565"/>
                    <a:gd name="connsiteY21" fmla="*/ 69735 h 102205"/>
                    <a:gd name="connsiteX22" fmla="*/ 85453 w 114565"/>
                    <a:gd name="connsiteY22" fmla="*/ 89837 h 102205"/>
                    <a:gd name="connsiteX23" fmla="*/ 81485 w 114565"/>
                    <a:gd name="connsiteY23" fmla="*/ 95953 h 102205"/>
                    <a:gd name="connsiteX24" fmla="*/ 80834 w 114565"/>
                    <a:gd name="connsiteY24" fmla="*/ 96994 h 102205"/>
                    <a:gd name="connsiteX25" fmla="*/ 81615 w 114565"/>
                    <a:gd name="connsiteY25" fmla="*/ 97840 h 102205"/>
                    <a:gd name="connsiteX26" fmla="*/ 83697 w 114565"/>
                    <a:gd name="connsiteY26" fmla="*/ 99271 h 102205"/>
                    <a:gd name="connsiteX27" fmla="*/ 86039 w 114565"/>
                    <a:gd name="connsiteY27" fmla="*/ 100442 h 102205"/>
                    <a:gd name="connsiteX28" fmla="*/ 87600 w 114565"/>
                    <a:gd name="connsiteY28" fmla="*/ 100897 h 102205"/>
                    <a:gd name="connsiteX29" fmla="*/ 99766 w 114565"/>
                    <a:gd name="connsiteY29" fmla="*/ 101483 h 102205"/>
                    <a:gd name="connsiteX30" fmla="*/ 114143 w 114565"/>
                    <a:gd name="connsiteY30" fmla="*/ 93220 h 1022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14565" h="102205">
                      <a:moveTo>
                        <a:pt x="114143" y="93220"/>
                      </a:moveTo>
                      <a:cubicBezTo>
                        <a:pt x="113232" y="91984"/>
                        <a:pt x="108939" y="94326"/>
                        <a:pt x="99310" y="95693"/>
                      </a:cubicBezTo>
                      <a:cubicBezTo>
                        <a:pt x="95914" y="96317"/>
                        <a:pt x="92427" y="96317"/>
                        <a:pt x="89031" y="95693"/>
                      </a:cubicBezTo>
                      <a:lnTo>
                        <a:pt x="87860" y="95693"/>
                      </a:lnTo>
                      <a:lnTo>
                        <a:pt x="87860" y="95693"/>
                      </a:lnTo>
                      <a:cubicBezTo>
                        <a:pt x="87860" y="95693"/>
                        <a:pt x="87860" y="95693"/>
                        <a:pt x="87860" y="95693"/>
                      </a:cubicBezTo>
                      <a:lnTo>
                        <a:pt x="89877" y="92440"/>
                      </a:lnTo>
                      <a:cubicBezTo>
                        <a:pt x="90853" y="90840"/>
                        <a:pt x="91744" y="89193"/>
                        <a:pt x="92544" y="87495"/>
                      </a:cubicBezTo>
                      <a:lnTo>
                        <a:pt x="93065" y="87495"/>
                      </a:lnTo>
                      <a:cubicBezTo>
                        <a:pt x="96805" y="87378"/>
                        <a:pt x="100520" y="86806"/>
                        <a:pt x="104124" y="85804"/>
                      </a:cubicBezTo>
                      <a:cubicBezTo>
                        <a:pt x="107690" y="84958"/>
                        <a:pt x="111125" y="83650"/>
                        <a:pt x="114338" y="81901"/>
                      </a:cubicBezTo>
                      <a:cubicBezTo>
                        <a:pt x="114338" y="81901"/>
                        <a:pt x="114338" y="81185"/>
                        <a:pt x="114013" y="81315"/>
                      </a:cubicBezTo>
                      <a:cubicBezTo>
                        <a:pt x="110663" y="82337"/>
                        <a:pt x="107176" y="82844"/>
                        <a:pt x="103669" y="82811"/>
                      </a:cubicBezTo>
                      <a:cubicBezTo>
                        <a:pt x="100670" y="82883"/>
                        <a:pt x="97671" y="82753"/>
                        <a:pt x="94691" y="82421"/>
                      </a:cubicBezTo>
                      <a:cubicBezTo>
                        <a:pt x="96220" y="78557"/>
                        <a:pt x="97333" y="74549"/>
                        <a:pt x="98009" y="70450"/>
                      </a:cubicBezTo>
                      <a:cubicBezTo>
                        <a:pt x="100462" y="54817"/>
                        <a:pt x="96051" y="38878"/>
                        <a:pt x="85908" y="26732"/>
                      </a:cubicBezTo>
                      <a:cubicBezTo>
                        <a:pt x="75597" y="15080"/>
                        <a:pt x="61981" y="6844"/>
                        <a:pt x="46874" y="3117"/>
                      </a:cubicBezTo>
                      <a:cubicBezTo>
                        <a:pt x="32145" y="-813"/>
                        <a:pt x="16740" y="-1476"/>
                        <a:pt x="1725" y="1165"/>
                      </a:cubicBezTo>
                      <a:cubicBezTo>
                        <a:pt x="-943" y="1555"/>
                        <a:pt x="-812" y="2141"/>
                        <a:pt x="1725" y="1815"/>
                      </a:cubicBezTo>
                      <a:cubicBezTo>
                        <a:pt x="16623" y="-423"/>
                        <a:pt x="31827" y="599"/>
                        <a:pt x="46289" y="4808"/>
                      </a:cubicBezTo>
                      <a:cubicBezTo>
                        <a:pt x="60686" y="8835"/>
                        <a:pt x="73528" y="17143"/>
                        <a:pt x="83111" y="28619"/>
                      </a:cubicBezTo>
                      <a:cubicBezTo>
                        <a:pt x="92323" y="40192"/>
                        <a:pt x="96090" y="55182"/>
                        <a:pt x="93455" y="69735"/>
                      </a:cubicBezTo>
                      <a:cubicBezTo>
                        <a:pt x="92115" y="76891"/>
                        <a:pt x="89396" y="83716"/>
                        <a:pt x="85453" y="89837"/>
                      </a:cubicBezTo>
                      <a:lnTo>
                        <a:pt x="81485" y="95953"/>
                      </a:lnTo>
                      <a:lnTo>
                        <a:pt x="80834" y="96994"/>
                      </a:lnTo>
                      <a:cubicBezTo>
                        <a:pt x="80834" y="97319"/>
                        <a:pt x="81354" y="97514"/>
                        <a:pt x="81615" y="97840"/>
                      </a:cubicBezTo>
                      <a:cubicBezTo>
                        <a:pt x="82285" y="98353"/>
                        <a:pt x="82974" y="98828"/>
                        <a:pt x="83697" y="99271"/>
                      </a:cubicBezTo>
                      <a:cubicBezTo>
                        <a:pt x="84406" y="99791"/>
                        <a:pt x="85199" y="100182"/>
                        <a:pt x="86039" y="100442"/>
                      </a:cubicBezTo>
                      <a:cubicBezTo>
                        <a:pt x="86539" y="100650"/>
                        <a:pt x="87067" y="100806"/>
                        <a:pt x="87600" y="100897"/>
                      </a:cubicBezTo>
                      <a:cubicBezTo>
                        <a:pt x="91588" y="101834"/>
                        <a:pt x="95706" y="102029"/>
                        <a:pt x="99766" y="101483"/>
                      </a:cubicBezTo>
                      <a:cubicBezTo>
                        <a:pt x="111085" y="99466"/>
                        <a:pt x="115054" y="94066"/>
                        <a:pt x="114143" y="93220"/>
                      </a:cubicBezTo>
                      <a:close/>
                    </a:path>
                  </a:pathLst>
                </a:custGeom>
                <a:solidFill>
                  <a:srgbClr val="313759"/>
                </a:solidFill>
                <a:ln w="6499" cap="flat">
                  <a:noFill/>
                  <a:prstDash val="solid"/>
                  <a:miter/>
                </a:ln>
              </p:spPr>
              <p:txBody>
                <a:bodyPr rtlCol="0" anchor="ctr"/>
                <a:lstStyle/>
                <a:p>
                  <a:endParaRPr lang="fr-FR"/>
                </a:p>
              </p:txBody>
            </p:sp>
            <p:sp>
              <p:nvSpPr>
                <p:cNvPr id="358" name="Gang">
                  <a:extLst>
                    <a:ext uri="{FF2B5EF4-FFF2-40B4-BE49-F238E27FC236}">
                      <a16:creationId xmlns:a16="http://schemas.microsoft.com/office/drawing/2014/main" id="{89FE7D6F-8BE9-4FF3-B336-A57B06D2DAD9}"/>
                    </a:ext>
                  </a:extLst>
                </p:cNvPr>
                <p:cNvSpPr/>
                <p:nvPr/>
              </p:nvSpPr>
              <p:spPr>
                <a:xfrm>
                  <a:off x="5347357" y="3935612"/>
                  <a:ext cx="25112" cy="25112"/>
                </a:xfrm>
                <a:custGeom>
                  <a:avLst/>
                  <a:gdLst>
                    <a:gd name="connsiteX0" fmla="*/ 25112 w 25112"/>
                    <a:gd name="connsiteY0" fmla="*/ 12556 h 25112"/>
                    <a:gd name="connsiteX1" fmla="*/ 12556 w 25112"/>
                    <a:gd name="connsiteY1" fmla="*/ 25112 h 25112"/>
                    <a:gd name="connsiteX2" fmla="*/ 0 w 25112"/>
                    <a:gd name="connsiteY2" fmla="*/ 12556 h 25112"/>
                    <a:gd name="connsiteX3" fmla="*/ 12556 w 25112"/>
                    <a:gd name="connsiteY3" fmla="*/ 0 h 25112"/>
                    <a:gd name="connsiteX4" fmla="*/ 25112 w 25112"/>
                    <a:gd name="connsiteY4" fmla="*/ 12556 h 251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112" h="25112">
                      <a:moveTo>
                        <a:pt x="25112" y="12556"/>
                      </a:moveTo>
                      <a:cubicBezTo>
                        <a:pt x="25112" y="19490"/>
                        <a:pt x="19491" y="25112"/>
                        <a:pt x="12556" y="25112"/>
                      </a:cubicBezTo>
                      <a:cubicBezTo>
                        <a:pt x="5622" y="25112"/>
                        <a:pt x="0" y="19490"/>
                        <a:pt x="0" y="12556"/>
                      </a:cubicBezTo>
                      <a:cubicBezTo>
                        <a:pt x="0" y="5622"/>
                        <a:pt x="5622" y="0"/>
                        <a:pt x="12556" y="0"/>
                      </a:cubicBezTo>
                      <a:cubicBezTo>
                        <a:pt x="19491" y="0"/>
                        <a:pt x="25112" y="5622"/>
                        <a:pt x="25112" y="12556"/>
                      </a:cubicBezTo>
                      <a:close/>
                    </a:path>
                  </a:pathLst>
                </a:custGeom>
                <a:solidFill>
                  <a:srgbClr val="FFFFFF"/>
                </a:solidFill>
                <a:ln w="6499" cap="flat">
                  <a:noFill/>
                  <a:prstDash val="solid"/>
                  <a:miter/>
                </a:ln>
              </p:spPr>
              <p:txBody>
                <a:bodyPr rtlCol="0" anchor="ctr"/>
                <a:lstStyle/>
                <a:p>
                  <a:endParaRPr lang="fr-FR"/>
                </a:p>
              </p:txBody>
            </p:sp>
          </p:grpSp>
        </p:grpSp>
      </p:grpSp>
      <p:sp>
        <p:nvSpPr>
          <p:cNvPr id="363" name="Espace réservé du pied de page 2">
            <a:extLst>
              <a:ext uri="{FF2B5EF4-FFF2-40B4-BE49-F238E27FC236}">
                <a16:creationId xmlns:a16="http://schemas.microsoft.com/office/drawing/2014/main" id="{8ACBDE10-3E22-446B-B273-09221DC3A52D}"/>
              </a:ext>
            </a:extLst>
          </p:cNvPr>
          <p:cNvSpPr txBox="1">
            <a:spLocks/>
          </p:cNvSpPr>
          <p:nvPr/>
        </p:nvSpPr>
        <p:spPr>
          <a:xfrm>
            <a:off x="141942" y="6398185"/>
            <a:ext cx="4114800" cy="365125"/>
          </a:xfrm>
          <a:prstGeom prst="rect">
            <a:avLst/>
          </a:prstGeom>
        </p:spPr>
        <p:txBody>
          <a:bodyPr vert="horz" lIns="91440" tIns="45720" rIns="91440" bIns="45720" rtlCol="0" anchor="ctr"/>
          <a:lstStyle>
            <a:defPPr>
              <a:defRPr lang="fr-FR"/>
            </a:defPPr>
            <a:lvl1pPr marL="0" algn="l" defTabSz="914400" rtl="0" eaLnBrk="1" latinLnBrk="0" hangingPunct="1">
              <a:defRPr sz="8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fr-FR" b="1" dirty="0">
                <a:solidFill>
                  <a:schemeClr val="accent1"/>
                </a:solidFill>
                <a:latin typeface="+mj-lt"/>
              </a:rPr>
              <a:t>Niveau 3 (6</a:t>
            </a:r>
            <a:r>
              <a:rPr lang="fr-FR" b="1" baseline="30000" dirty="0">
                <a:solidFill>
                  <a:schemeClr val="accent1"/>
                </a:solidFill>
                <a:latin typeface="+mj-lt"/>
              </a:rPr>
              <a:t>e</a:t>
            </a:r>
            <a:r>
              <a:rPr lang="fr-FR" b="1" dirty="0">
                <a:solidFill>
                  <a:schemeClr val="accent1"/>
                </a:solidFill>
                <a:latin typeface="+mj-lt"/>
              </a:rPr>
              <a:t> – 5</a:t>
            </a:r>
            <a:r>
              <a:rPr lang="fr-FR" b="1" baseline="30000" dirty="0">
                <a:solidFill>
                  <a:schemeClr val="accent1"/>
                </a:solidFill>
                <a:latin typeface="+mj-lt"/>
              </a:rPr>
              <a:t>e</a:t>
            </a:r>
            <a:r>
              <a:rPr lang="fr-FR" b="1" dirty="0">
                <a:solidFill>
                  <a:schemeClr val="accent1"/>
                </a:solidFill>
                <a:latin typeface="+mj-lt"/>
              </a:rPr>
              <a:t>)</a:t>
            </a:r>
          </a:p>
        </p:txBody>
      </p:sp>
    </p:spTree>
    <p:custDataLst>
      <p:tags r:id="rId1"/>
    </p:custDataLst>
    <p:extLst>
      <p:ext uri="{BB962C8B-B14F-4D97-AF65-F5344CB8AC3E}">
        <p14:creationId xmlns:p14="http://schemas.microsoft.com/office/powerpoint/2010/main" val="398575821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xit" presetSubtype="0" fill="hold" nodeType="withEffect">
                                  <p:stCondLst>
                                    <p:cond delay="0"/>
                                  </p:stCondLst>
                                  <p:childTnLst>
                                    <p:set>
                                      <p:cBhvr>
                                        <p:cTn id="6" dur="1" fill="hold">
                                          <p:stCondLst>
                                            <p:cond delay="0"/>
                                          </p:stCondLst>
                                        </p:cTn>
                                        <p:tgtEl>
                                          <p:spTgt spid="298"/>
                                        </p:tgtEl>
                                        <p:attrNameLst>
                                          <p:attrName>style.visibility</p:attrName>
                                        </p:attrNameLst>
                                      </p:cBhvr>
                                      <p:to>
                                        <p:strVal val="hidden"/>
                                      </p:to>
                                    </p:set>
                                  </p:childTnLst>
                                </p:cTn>
                              </p:par>
                            </p:childTnLst>
                          </p:cTn>
                        </p:par>
                        <p:par>
                          <p:cTn id="7" fill="hold">
                            <p:stCondLst>
                              <p:cond delay="0"/>
                            </p:stCondLst>
                            <p:childTnLst>
                              <p:par>
                                <p:cTn id="8" presetID="10" presetClass="entr" presetSubtype="0" fill="hold" nodeType="afterEffect">
                                  <p:stCondLst>
                                    <p:cond delay="10"/>
                                  </p:stCondLst>
                                  <p:childTnLst>
                                    <p:set>
                                      <p:cBhvr>
                                        <p:cTn id="9" dur="1" fill="hold">
                                          <p:stCondLst>
                                            <p:cond delay="0"/>
                                          </p:stCondLst>
                                        </p:cTn>
                                        <p:tgtEl>
                                          <p:spTgt spid="90"/>
                                        </p:tgtEl>
                                        <p:attrNameLst>
                                          <p:attrName>style.visibility</p:attrName>
                                        </p:attrNameLst>
                                      </p:cBhvr>
                                      <p:to>
                                        <p:strVal val="visible"/>
                                      </p:to>
                                    </p:set>
                                    <p:animEffect transition="in" filter="fade">
                                      <p:cBhvr>
                                        <p:cTn id="10" dur="720"/>
                                        <p:tgtEl>
                                          <p:spTgt spid="90"/>
                                        </p:tgtEl>
                                      </p:cBhvr>
                                    </p:animEffect>
                                  </p:childTnLst>
                                </p:cTn>
                              </p:par>
                              <p:par>
                                <p:cTn id="11" presetID="2" presetClass="entr" presetSubtype="8" decel="100000" fill="hold" grpId="0" nodeType="withEffect">
                                  <p:stCondLst>
                                    <p:cond delay="0"/>
                                  </p:stCondLst>
                                  <p:childTnLst>
                                    <p:set>
                                      <p:cBhvr>
                                        <p:cTn id="12" dur="1" fill="hold">
                                          <p:stCondLst>
                                            <p:cond delay="0"/>
                                          </p:stCondLst>
                                        </p:cTn>
                                        <p:tgtEl>
                                          <p:spTgt spid="5"/>
                                        </p:tgtEl>
                                        <p:attrNameLst>
                                          <p:attrName>style.visibility</p:attrName>
                                        </p:attrNameLst>
                                      </p:cBhvr>
                                      <p:to>
                                        <p:strVal val="visible"/>
                                      </p:to>
                                    </p:set>
                                    <p:anim calcmode="lin" valueType="num">
                                      <p:cBhvr additive="base">
                                        <p:cTn id="13" dur="850" fill="hold"/>
                                        <p:tgtEl>
                                          <p:spTgt spid="5"/>
                                        </p:tgtEl>
                                        <p:attrNameLst>
                                          <p:attrName>ppt_x</p:attrName>
                                        </p:attrNameLst>
                                      </p:cBhvr>
                                      <p:tavLst>
                                        <p:tav tm="0">
                                          <p:val>
                                            <p:strVal val="0-#ppt_w/2"/>
                                          </p:val>
                                        </p:tav>
                                        <p:tav tm="100000">
                                          <p:val>
                                            <p:strVal val="#ppt_x"/>
                                          </p:val>
                                        </p:tav>
                                      </p:tavLst>
                                    </p:anim>
                                    <p:anim calcmode="lin" valueType="num">
                                      <p:cBhvr additive="base">
                                        <p:cTn id="14" dur="850" fill="hold"/>
                                        <p:tgtEl>
                                          <p:spTgt spid="5"/>
                                        </p:tgtEl>
                                        <p:attrNameLst>
                                          <p:attrName>ppt_y</p:attrName>
                                        </p:attrNameLst>
                                      </p:cBhvr>
                                      <p:tavLst>
                                        <p:tav tm="0">
                                          <p:val>
                                            <p:strVal val="#ppt_y"/>
                                          </p:val>
                                        </p:tav>
                                        <p:tav tm="100000">
                                          <p:val>
                                            <p:strVal val="#ppt_y"/>
                                          </p:val>
                                        </p:tav>
                                      </p:tavLst>
                                    </p:anim>
                                  </p:childTnLst>
                                </p:cTn>
                              </p:par>
                              <p:par>
                                <p:cTn id="15" presetID="2" presetClass="entr" presetSubtype="1" decel="100000" fill="hold" grpId="0" nodeType="withEffect">
                                  <p:stCondLst>
                                    <p:cond delay="200"/>
                                  </p:stCondLst>
                                  <p:childTnLst>
                                    <p:set>
                                      <p:cBhvr>
                                        <p:cTn id="16" dur="1" fill="hold">
                                          <p:stCondLst>
                                            <p:cond delay="0"/>
                                          </p:stCondLst>
                                        </p:cTn>
                                        <p:tgtEl>
                                          <p:spTgt spid="6"/>
                                        </p:tgtEl>
                                        <p:attrNameLst>
                                          <p:attrName>style.visibility</p:attrName>
                                        </p:attrNameLst>
                                      </p:cBhvr>
                                      <p:to>
                                        <p:strVal val="visible"/>
                                      </p:to>
                                    </p:set>
                                    <p:anim calcmode="lin" valueType="num">
                                      <p:cBhvr additive="base">
                                        <p:cTn id="17" dur="850" fill="hold"/>
                                        <p:tgtEl>
                                          <p:spTgt spid="6"/>
                                        </p:tgtEl>
                                        <p:attrNameLst>
                                          <p:attrName>ppt_x</p:attrName>
                                        </p:attrNameLst>
                                      </p:cBhvr>
                                      <p:tavLst>
                                        <p:tav tm="0">
                                          <p:val>
                                            <p:strVal val="#ppt_x"/>
                                          </p:val>
                                        </p:tav>
                                        <p:tav tm="100000">
                                          <p:val>
                                            <p:strVal val="#ppt_x"/>
                                          </p:val>
                                        </p:tav>
                                      </p:tavLst>
                                    </p:anim>
                                    <p:anim calcmode="lin" valueType="num">
                                      <p:cBhvr additive="base">
                                        <p:cTn id="18" dur="850" fill="hold"/>
                                        <p:tgtEl>
                                          <p:spTgt spid="6"/>
                                        </p:tgtEl>
                                        <p:attrNameLst>
                                          <p:attrName>ppt_y</p:attrName>
                                        </p:attrNameLst>
                                      </p:cBhvr>
                                      <p:tavLst>
                                        <p:tav tm="0">
                                          <p:val>
                                            <p:strVal val="0-#ppt_h/2"/>
                                          </p:val>
                                        </p:tav>
                                        <p:tav tm="100000">
                                          <p:val>
                                            <p:strVal val="#ppt_y"/>
                                          </p:val>
                                        </p:tav>
                                      </p:tavLst>
                                    </p:anim>
                                  </p:childTnLst>
                                </p:cTn>
                              </p:par>
                              <p:par>
                                <p:cTn id="19" presetID="2" presetClass="entr" presetSubtype="4" decel="100000" fill="hold" grpId="0" nodeType="withEffect">
                                  <p:stCondLst>
                                    <p:cond delay="100"/>
                                  </p:stCondLst>
                                  <p:childTnLst>
                                    <p:set>
                                      <p:cBhvr>
                                        <p:cTn id="20" dur="1" fill="hold">
                                          <p:stCondLst>
                                            <p:cond delay="0"/>
                                          </p:stCondLst>
                                        </p:cTn>
                                        <p:tgtEl>
                                          <p:spTgt spid="7"/>
                                        </p:tgtEl>
                                        <p:attrNameLst>
                                          <p:attrName>style.visibility</p:attrName>
                                        </p:attrNameLst>
                                      </p:cBhvr>
                                      <p:to>
                                        <p:strVal val="visible"/>
                                      </p:to>
                                    </p:set>
                                    <p:anim calcmode="lin" valueType="num">
                                      <p:cBhvr additive="base">
                                        <p:cTn id="21" dur="850" fill="hold"/>
                                        <p:tgtEl>
                                          <p:spTgt spid="7"/>
                                        </p:tgtEl>
                                        <p:attrNameLst>
                                          <p:attrName>ppt_x</p:attrName>
                                        </p:attrNameLst>
                                      </p:cBhvr>
                                      <p:tavLst>
                                        <p:tav tm="0">
                                          <p:val>
                                            <p:strVal val="#ppt_x"/>
                                          </p:val>
                                        </p:tav>
                                        <p:tav tm="100000">
                                          <p:val>
                                            <p:strVal val="#ppt_x"/>
                                          </p:val>
                                        </p:tav>
                                      </p:tavLst>
                                    </p:anim>
                                    <p:anim calcmode="lin" valueType="num">
                                      <p:cBhvr additive="base">
                                        <p:cTn id="22" dur="850" fill="hold"/>
                                        <p:tgtEl>
                                          <p:spTgt spid="7"/>
                                        </p:tgtEl>
                                        <p:attrNameLst>
                                          <p:attrName>ppt_y</p:attrName>
                                        </p:attrNameLst>
                                      </p:cBhvr>
                                      <p:tavLst>
                                        <p:tav tm="0">
                                          <p:val>
                                            <p:strVal val="1+#ppt_h/2"/>
                                          </p:val>
                                        </p:tav>
                                        <p:tav tm="100000">
                                          <p:val>
                                            <p:strVal val="#ppt_y"/>
                                          </p:val>
                                        </p:tav>
                                      </p:tavLst>
                                    </p:anim>
                                  </p:childTnLst>
                                </p:cTn>
                              </p:par>
                              <p:par>
                                <p:cTn id="23" presetID="2" presetClass="entr" presetSubtype="4" decel="100000" fill="hold" grpId="0" nodeType="withEffect">
                                  <p:stCondLst>
                                    <p:cond delay="0"/>
                                  </p:stCondLst>
                                  <p:childTnLst>
                                    <p:set>
                                      <p:cBhvr>
                                        <p:cTn id="24" dur="1" fill="hold">
                                          <p:stCondLst>
                                            <p:cond delay="0"/>
                                          </p:stCondLst>
                                        </p:cTn>
                                        <p:tgtEl>
                                          <p:spTgt spid="8"/>
                                        </p:tgtEl>
                                        <p:attrNameLst>
                                          <p:attrName>style.visibility</p:attrName>
                                        </p:attrNameLst>
                                      </p:cBhvr>
                                      <p:to>
                                        <p:strVal val="visible"/>
                                      </p:to>
                                    </p:set>
                                    <p:anim calcmode="lin" valueType="num">
                                      <p:cBhvr additive="base">
                                        <p:cTn id="25" dur="850" fill="hold"/>
                                        <p:tgtEl>
                                          <p:spTgt spid="8"/>
                                        </p:tgtEl>
                                        <p:attrNameLst>
                                          <p:attrName>ppt_x</p:attrName>
                                        </p:attrNameLst>
                                      </p:cBhvr>
                                      <p:tavLst>
                                        <p:tav tm="0">
                                          <p:val>
                                            <p:strVal val="#ppt_x"/>
                                          </p:val>
                                        </p:tav>
                                        <p:tav tm="100000">
                                          <p:val>
                                            <p:strVal val="#ppt_x"/>
                                          </p:val>
                                        </p:tav>
                                      </p:tavLst>
                                    </p:anim>
                                    <p:anim calcmode="lin" valueType="num">
                                      <p:cBhvr additive="base">
                                        <p:cTn id="26" dur="850" fill="hold"/>
                                        <p:tgtEl>
                                          <p:spTgt spid="8"/>
                                        </p:tgtEl>
                                        <p:attrNameLst>
                                          <p:attrName>ppt_y</p:attrName>
                                        </p:attrNameLst>
                                      </p:cBhvr>
                                      <p:tavLst>
                                        <p:tav tm="0">
                                          <p:val>
                                            <p:strVal val="1+#ppt_h/2"/>
                                          </p:val>
                                        </p:tav>
                                        <p:tav tm="100000">
                                          <p:val>
                                            <p:strVal val="#ppt_y"/>
                                          </p:val>
                                        </p:tav>
                                      </p:tavLst>
                                    </p:anim>
                                  </p:childTnLst>
                                </p:cTn>
                              </p:par>
                              <p:par>
                                <p:cTn id="27" presetID="2" presetClass="entr" presetSubtype="4" decel="100000" fill="hold" grpId="0" nodeType="withEffect">
                                  <p:stCondLst>
                                    <p:cond delay="200"/>
                                  </p:stCondLst>
                                  <p:childTnLst>
                                    <p:set>
                                      <p:cBhvr>
                                        <p:cTn id="28" dur="1" fill="hold">
                                          <p:stCondLst>
                                            <p:cond delay="0"/>
                                          </p:stCondLst>
                                        </p:cTn>
                                        <p:tgtEl>
                                          <p:spTgt spid="9"/>
                                        </p:tgtEl>
                                        <p:attrNameLst>
                                          <p:attrName>style.visibility</p:attrName>
                                        </p:attrNameLst>
                                      </p:cBhvr>
                                      <p:to>
                                        <p:strVal val="visible"/>
                                      </p:to>
                                    </p:set>
                                    <p:anim calcmode="lin" valueType="num">
                                      <p:cBhvr additive="base">
                                        <p:cTn id="29" dur="850" fill="hold"/>
                                        <p:tgtEl>
                                          <p:spTgt spid="9"/>
                                        </p:tgtEl>
                                        <p:attrNameLst>
                                          <p:attrName>ppt_x</p:attrName>
                                        </p:attrNameLst>
                                      </p:cBhvr>
                                      <p:tavLst>
                                        <p:tav tm="0">
                                          <p:val>
                                            <p:strVal val="#ppt_x"/>
                                          </p:val>
                                        </p:tav>
                                        <p:tav tm="100000">
                                          <p:val>
                                            <p:strVal val="#ppt_x"/>
                                          </p:val>
                                        </p:tav>
                                      </p:tavLst>
                                    </p:anim>
                                    <p:anim calcmode="lin" valueType="num">
                                      <p:cBhvr additive="base">
                                        <p:cTn id="30" dur="850" fill="hold"/>
                                        <p:tgtEl>
                                          <p:spTgt spid="9"/>
                                        </p:tgtEl>
                                        <p:attrNameLst>
                                          <p:attrName>ppt_y</p:attrName>
                                        </p:attrNameLst>
                                      </p:cBhvr>
                                      <p:tavLst>
                                        <p:tav tm="0">
                                          <p:val>
                                            <p:strVal val="1+#ppt_h/2"/>
                                          </p:val>
                                        </p:tav>
                                        <p:tav tm="100000">
                                          <p:val>
                                            <p:strVal val="#ppt_y"/>
                                          </p:val>
                                        </p:tav>
                                      </p:tavLst>
                                    </p:anim>
                                  </p:childTnLst>
                                </p:cTn>
                              </p:par>
                              <p:par>
                                <p:cTn id="31" presetID="2" presetClass="entr" presetSubtype="1" decel="100000" fill="hold" grpId="0" nodeType="withEffect">
                                  <p:stCondLst>
                                    <p:cond delay="500"/>
                                  </p:stCondLst>
                                  <p:childTnLst>
                                    <p:set>
                                      <p:cBhvr>
                                        <p:cTn id="32" dur="1" fill="hold">
                                          <p:stCondLst>
                                            <p:cond delay="0"/>
                                          </p:stCondLst>
                                        </p:cTn>
                                        <p:tgtEl>
                                          <p:spTgt spid="11"/>
                                        </p:tgtEl>
                                        <p:attrNameLst>
                                          <p:attrName>style.visibility</p:attrName>
                                        </p:attrNameLst>
                                      </p:cBhvr>
                                      <p:to>
                                        <p:strVal val="visible"/>
                                      </p:to>
                                    </p:set>
                                    <p:anim calcmode="lin" valueType="num">
                                      <p:cBhvr additive="base">
                                        <p:cTn id="33" dur="850" fill="hold"/>
                                        <p:tgtEl>
                                          <p:spTgt spid="11"/>
                                        </p:tgtEl>
                                        <p:attrNameLst>
                                          <p:attrName>ppt_x</p:attrName>
                                        </p:attrNameLst>
                                      </p:cBhvr>
                                      <p:tavLst>
                                        <p:tav tm="0">
                                          <p:val>
                                            <p:strVal val="#ppt_x"/>
                                          </p:val>
                                        </p:tav>
                                        <p:tav tm="100000">
                                          <p:val>
                                            <p:strVal val="#ppt_x"/>
                                          </p:val>
                                        </p:tav>
                                      </p:tavLst>
                                    </p:anim>
                                    <p:anim calcmode="lin" valueType="num">
                                      <p:cBhvr additive="base">
                                        <p:cTn id="34" dur="850" fill="hold"/>
                                        <p:tgtEl>
                                          <p:spTgt spid="11"/>
                                        </p:tgtEl>
                                        <p:attrNameLst>
                                          <p:attrName>ppt_y</p:attrName>
                                        </p:attrNameLst>
                                      </p:cBhvr>
                                      <p:tavLst>
                                        <p:tav tm="0">
                                          <p:val>
                                            <p:strVal val="0-#ppt_h/2"/>
                                          </p:val>
                                        </p:tav>
                                        <p:tav tm="100000">
                                          <p:val>
                                            <p:strVal val="#ppt_y"/>
                                          </p:val>
                                        </p:tav>
                                      </p:tavLst>
                                    </p:anim>
                                  </p:childTnLst>
                                </p:cTn>
                              </p:par>
                              <p:par>
                                <p:cTn id="35" presetID="2" presetClass="entr" presetSubtype="4" decel="100000" fill="hold" grpId="0" nodeType="withEffect">
                                  <p:stCondLst>
                                    <p:cond delay="200"/>
                                  </p:stCondLst>
                                  <p:childTnLst>
                                    <p:set>
                                      <p:cBhvr>
                                        <p:cTn id="36" dur="1" fill="hold">
                                          <p:stCondLst>
                                            <p:cond delay="0"/>
                                          </p:stCondLst>
                                        </p:cTn>
                                        <p:tgtEl>
                                          <p:spTgt spid="12"/>
                                        </p:tgtEl>
                                        <p:attrNameLst>
                                          <p:attrName>style.visibility</p:attrName>
                                        </p:attrNameLst>
                                      </p:cBhvr>
                                      <p:to>
                                        <p:strVal val="visible"/>
                                      </p:to>
                                    </p:set>
                                    <p:anim calcmode="lin" valueType="num">
                                      <p:cBhvr additive="base">
                                        <p:cTn id="37" dur="850" fill="hold"/>
                                        <p:tgtEl>
                                          <p:spTgt spid="12"/>
                                        </p:tgtEl>
                                        <p:attrNameLst>
                                          <p:attrName>ppt_x</p:attrName>
                                        </p:attrNameLst>
                                      </p:cBhvr>
                                      <p:tavLst>
                                        <p:tav tm="0">
                                          <p:val>
                                            <p:strVal val="#ppt_x"/>
                                          </p:val>
                                        </p:tav>
                                        <p:tav tm="100000">
                                          <p:val>
                                            <p:strVal val="#ppt_x"/>
                                          </p:val>
                                        </p:tav>
                                      </p:tavLst>
                                    </p:anim>
                                    <p:anim calcmode="lin" valueType="num">
                                      <p:cBhvr additive="base">
                                        <p:cTn id="38" dur="850" fill="hold"/>
                                        <p:tgtEl>
                                          <p:spTgt spid="12"/>
                                        </p:tgtEl>
                                        <p:attrNameLst>
                                          <p:attrName>ppt_y</p:attrName>
                                        </p:attrNameLst>
                                      </p:cBhvr>
                                      <p:tavLst>
                                        <p:tav tm="0">
                                          <p:val>
                                            <p:strVal val="1+#ppt_h/2"/>
                                          </p:val>
                                        </p:tav>
                                        <p:tav tm="100000">
                                          <p:val>
                                            <p:strVal val="#ppt_y"/>
                                          </p:val>
                                        </p:tav>
                                      </p:tavLst>
                                    </p:anim>
                                  </p:childTnLst>
                                </p:cTn>
                              </p:par>
                              <p:par>
                                <p:cTn id="39" presetID="2" presetClass="entr" presetSubtype="1" decel="100000" fill="hold" grpId="0" nodeType="withEffect">
                                  <p:stCondLst>
                                    <p:cond delay="350"/>
                                  </p:stCondLst>
                                  <p:childTnLst>
                                    <p:set>
                                      <p:cBhvr>
                                        <p:cTn id="40" dur="1" fill="hold">
                                          <p:stCondLst>
                                            <p:cond delay="0"/>
                                          </p:stCondLst>
                                        </p:cTn>
                                        <p:tgtEl>
                                          <p:spTgt spid="13"/>
                                        </p:tgtEl>
                                        <p:attrNameLst>
                                          <p:attrName>style.visibility</p:attrName>
                                        </p:attrNameLst>
                                      </p:cBhvr>
                                      <p:to>
                                        <p:strVal val="visible"/>
                                      </p:to>
                                    </p:set>
                                    <p:anim calcmode="lin" valueType="num">
                                      <p:cBhvr additive="base">
                                        <p:cTn id="41" dur="850" fill="hold"/>
                                        <p:tgtEl>
                                          <p:spTgt spid="13"/>
                                        </p:tgtEl>
                                        <p:attrNameLst>
                                          <p:attrName>ppt_x</p:attrName>
                                        </p:attrNameLst>
                                      </p:cBhvr>
                                      <p:tavLst>
                                        <p:tav tm="0">
                                          <p:val>
                                            <p:strVal val="#ppt_x"/>
                                          </p:val>
                                        </p:tav>
                                        <p:tav tm="100000">
                                          <p:val>
                                            <p:strVal val="#ppt_x"/>
                                          </p:val>
                                        </p:tav>
                                      </p:tavLst>
                                    </p:anim>
                                    <p:anim calcmode="lin" valueType="num">
                                      <p:cBhvr additive="base">
                                        <p:cTn id="42" dur="850" fill="hold"/>
                                        <p:tgtEl>
                                          <p:spTgt spid="13"/>
                                        </p:tgtEl>
                                        <p:attrNameLst>
                                          <p:attrName>ppt_y</p:attrName>
                                        </p:attrNameLst>
                                      </p:cBhvr>
                                      <p:tavLst>
                                        <p:tav tm="0">
                                          <p:val>
                                            <p:strVal val="0-#ppt_h/2"/>
                                          </p:val>
                                        </p:tav>
                                        <p:tav tm="100000">
                                          <p:val>
                                            <p:strVal val="#ppt_y"/>
                                          </p:val>
                                        </p:tav>
                                      </p:tavLst>
                                    </p:anim>
                                  </p:childTnLst>
                                </p:cTn>
                              </p:par>
                              <p:par>
                                <p:cTn id="43" presetID="2" presetClass="entr" presetSubtype="4" decel="100000" fill="hold" grpId="0" nodeType="withEffect">
                                  <p:stCondLst>
                                    <p:cond delay="500"/>
                                  </p:stCondLst>
                                  <p:childTnLst>
                                    <p:set>
                                      <p:cBhvr>
                                        <p:cTn id="44" dur="1" fill="hold">
                                          <p:stCondLst>
                                            <p:cond delay="0"/>
                                          </p:stCondLst>
                                        </p:cTn>
                                        <p:tgtEl>
                                          <p:spTgt spid="14"/>
                                        </p:tgtEl>
                                        <p:attrNameLst>
                                          <p:attrName>style.visibility</p:attrName>
                                        </p:attrNameLst>
                                      </p:cBhvr>
                                      <p:to>
                                        <p:strVal val="visible"/>
                                      </p:to>
                                    </p:set>
                                    <p:anim calcmode="lin" valueType="num">
                                      <p:cBhvr additive="base">
                                        <p:cTn id="45" dur="850" fill="hold"/>
                                        <p:tgtEl>
                                          <p:spTgt spid="14"/>
                                        </p:tgtEl>
                                        <p:attrNameLst>
                                          <p:attrName>ppt_x</p:attrName>
                                        </p:attrNameLst>
                                      </p:cBhvr>
                                      <p:tavLst>
                                        <p:tav tm="0">
                                          <p:val>
                                            <p:strVal val="#ppt_x"/>
                                          </p:val>
                                        </p:tav>
                                        <p:tav tm="100000">
                                          <p:val>
                                            <p:strVal val="#ppt_x"/>
                                          </p:val>
                                        </p:tav>
                                      </p:tavLst>
                                    </p:anim>
                                    <p:anim calcmode="lin" valueType="num">
                                      <p:cBhvr additive="base">
                                        <p:cTn id="46" dur="850" fill="hold"/>
                                        <p:tgtEl>
                                          <p:spTgt spid="14"/>
                                        </p:tgtEl>
                                        <p:attrNameLst>
                                          <p:attrName>ppt_y</p:attrName>
                                        </p:attrNameLst>
                                      </p:cBhvr>
                                      <p:tavLst>
                                        <p:tav tm="0">
                                          <p:val>
                                            <p:strVal val="1+#ppt_h/2"/>
                                          </p:val>
                                        </p:tav>
                                        <p:tav tm="100000">
                                          <p:val>
                                            <p:strVal val="#ppt_y"/>
                                          </p:val>
                                        </p:tav>
                                      </p:tavLst>
                                    </p:anim>
                                  </p:childTnLst>
                                </p:cTn>
                              </p:par>
                              <p:par>
                                <p:cTn id="47" presetID="2" presetClass="entr" presetSubtype="1" decel="100000" fill="hold" grpId="0" nodeType="withEffect">
                                  <p:stCondLst>
                                    <p:cond delay="300"/>
                                  </p:stCondLst>
                                  <p:childTnLst>
                                    <p:set>
                                      <p:cBhvr>
                                        <p:cTn id="48" dur="1" fill="hold">
                                          <p:stCondLst>
                                            <p:cond delay="0"/>
                                          </p:stCondLst>
                                        </p:cTn>
                                        <p:tgtEl>
                                          <p:spTgt spid="15"/>
                                        </p:tgtEl>
                                        <p:attrNameLst>
                                          <p:attrName>style.visibility</p:attrName>
                                        </p:attrNameLst>
                                      </p:cBhvr>
                                      <p:to>
                                        <p:strVal val="visible"/>
                                      </p:to>
                                    </p:set>
                                    <p:anim calcmode="lin" valueType="num">
                                      <p:cBhvr additive="base">
                                        <p:cTn id="49" dur="850" fill="hold"/>
                                        <p:tgtEl>
                                          <p:spTgt spid="15"/>
                                        </p:tgtEl>
                                        <p:attrNameLst>
                                          <p:attrName>ppt_x</p:attrName>
                                        </p:attrNameLst>
                                      </p:cBhvr>
                                      <p:tavLst>
                                        <p:tav tm="0">
                                          <p:val>
                                            <p:strVal val="#ppt_x"/>
                                          </p:val>
                                        </p:tav>
                                        <p:tav tm="100000">
                                          <p:val>
                                            <p:strVal val="#ppt_x"/>
                                          </p:val>
                                        </p:tav>
                                      </p:tavLst>
                                    </p:anim>
                                    <p:anim calcmode="lin" valueType="num">
                                      <p:cBhvr additive="base">
                                        <p:cTn id="50" dur="850" fill="hold"/>
                                        <p:tgtEl>
                                          <p:spTgt spid="15"/>
                                        </p:tgtEl>
                                        <p:attrNameLst>
                                          <p:attrName>ppt_y</p:attrName>
                                        </p:attrNameLst>
                                      </p:cBhvr>
                                      <p:tavLst>
                                        <p:tav tm="0">
                                          <p:val>
                                            <p:strVal val="0-#ppt_h/2"/>
                                          </p:val>
                                        </p:tav>
                                        <p:tav tm="100000">
                                          <p:val>
                                            <p:strVal val="#ppt_y"/>
                                          </p:val>
                                        </p:tav>
                                      </p:tavLst>
                                    </p:anim>
                                  </p:childTnLst>
                                </p:cTn>
                              </p:par>
                              <p:par>
                                <p:cTn id="51" presetID="2" presetClass="entr" presetSubtype="4" decel="100000" fill="hold" grpId="0" nodeType="withEffect">
                                  <p:stCondLst>
                                    <p:cond delay="200"/>
                                  </p:stCondLst>
                                  <p:childTnLst>
                                    <p:set>
                                      <p:cBhvr>
                                        <p:cTn id="52" dur="1" fill="hold">
                                          <p:stCondLst>
                                            <p:cond delay="0"/>
                                          </p:stCondLst>
                                        </p:cTn>
                                        <p:tgtEl>
                                          <p:spTgt spid="16"/>
                                        </p:tgtEl>
                                        <p:attrNameLst>
                                          <p:attrName>style.visibility</p:attrName>
                                        </p:attrNameLst>
                                      </p:cBhvr>
                                      <p:to>
                                        <p:strVal val="visible"/>
                                      </p:to>
                                    </p:set>
                                    <p:anim calcmode="lin" valueType="num">
                                      <p:cBhvr additive="base">
                                        <p:cTn id="53" dur="850" fill="hold"/>
                                        <p:tgtEl>
                                          <p:spTgt spid="16"/>
                                        </p:tgtEl>
                                        <p:attrNameLst>
                                          <p:attrName>ppt_x</p:attrName>
                                        </p:attrNameLst>
                                      </p:cBhvr>
                                      <p:tavLst>
                                        <p:tav tm="0">
                                          <p:val>
                                            <p:strVal val="#ppt_x"/>
                                          </p:val>
                                        </p:tav>
                                        <p:tav tm="100000">
                                          <p:val>
                                            <p:strVal val="#ppt_x"/>
                                          </p:val>
                                        </p:tav>
                                      </p:tavLst>
                                    </p:anim>
                                    <p:anim calcmode="lin" valueType="num">
                                      <p:cBhvr additive="base">
                                        <p:cTn id="54" dur="850" fill="hold"/>
                                        <p:tgtEl>
                                          <p:spTgt spid="16"/>
                                        </p:tgtEl>
                                        <p:attrNameLst>
                                          <p:attrName>ppt_y</p:attrName>
                                        </p:attrNameLst>
                                      </p:cBhvr>
                                      <p:tavLst>
                                        <p:tav tm="0">
                                          <p:val>
                                            <p:strVal val="1+#ppt_h/2"/>
                                          </p:val>
                                        </p:tav>
                                        <p:tav tm="100000">
                                          <p:val>
                                            <p:strVal val="#ppt_y"/>
                                          </p:val>
                                        </p:tav>
                                      </p:tavLst>
                                    </p:anim>
                                  </p:childTnLst>
                                </p:cTn>
                              </p:par>
                              <p:par>
                                <p:cTn id="55" presetID="10" presetClass="entr" presetSubtype="0" fill="hold" nodeType="withEffect">
                                  <p:stCondLst>
                                    <p:cond delay="1300"/>
                                  </p:stCondLst>
                                  <p:childTnLst>
                                    <p:set>
                                      <p:cBhvr>
                                        <p:cTn id="56" dur="1" fill="hold">
                                          <p:stCondLst>
                                            <p:cond delay="0"/>
                                          </p:stCondLst>
                                        </p:cTn>
                                        <p:tgtEl>
                                          <p:spTgt spid="91"/>
                                        </p:tgtEl>
                                        <p:attrNameLst>
                                          <p:attrName>style.visibility</p:attrName>
                                        </p:attrNameLst>
                                      </p:cBhvr>
                                      <p:to>
                                        <p:strVal val="visible"/>
                                      </p:to>
                                    </p:set>
                                    <p:animEffect transition="in" filter="fade">
                                      <p:cBhvr>
                                        <p:cTn id="57" dur="500"/>
                                        <p:tgtEl>
                                          <p:spTgt spid="91"/>
                                        </p:tgtEl>
                                      </p:cBhvr>
                                    </p:animEffect>
                                  </p:childTnLst>
                                </p:cTn>
                              </p:par>
                              <p:par>
                                <p:cTn id="58" presetID="42" presetClass="path" presetSubtype="0" accel="50000" decel="50000" fill="hold" nodeType="withEffect">
                                  <p:stCondLst>
                                    <p:cond delay="1300"/>
                                  </p:stCondLst>
                                  <p:childTnLst>
                                    <p:animMotion origin="layout" path="M 5.55112E-17 3.7037E-6 L 5.55112E-17 -0.03149 " pathEditMode="relative" rAng="0" ptsTypes="AA">
                                      <p:cBhvr>
                                        <p:cTn id="59" dur="1500" spd="-100000" fill="hold"/>
                                        <p:tgtEl>
                                          <p:spTgt spid="91"/>
                                        </p:tgtEl>
                                        <p:attrNameLst>
                                          <p:attrName>ppt_x</p:attrName>
                                          <p:attrName>ppt_y</p:attrName>
                                        </p:attrNameLst>
                                      </p:cBhvr>
                                      <p:rCtr x="0" y="-1574"/>
                                    </p:animMotion>
                                  </p:childTnLst>
                                </p:cTn>
                              </p:par>
                              <p:par>
                                <p:cTn id="60" presetID="2" presetClass="entr" presetSubtype="4" fill="hold" nodeType="withEffect">
                                  <p:stCondLst>
                                    <p:cond delay="1300"/>
                                  </p:stCondLst>
                                  <p:childTnLst>
                                    <p:set>
                                      <p:cBhvr>
                                        <p:cTn id="61" dur="1" fill="hold">
                                          <p:stCondLst>
                                            <p:cond delay="0"/>
                                          </p:stCondLst>
                                        </p:cTn>
                                        <p:tgtEl>
                                          <p:spTgt spid="4"/>
                                        </p:tgtEl>
                                        <p:attrNameLst>
                                          <p:attrName>style.visibility</p:attrName>
                                        </p:attrNameLst>
                                      </p:cBhvr>
                                      <p:to>
                                        <p:strVal val="visible"/>
                                      </p:to>
                                    </p:set>
                                    <p:anim calcmode="lin" valueType="num">
                                      <p:cBhvr additive="base">
                                        <p:cTn id="62" dur="500" fill="hold"/>
                                        <p:tgtEl>
                                          <p:spTgt spid="4"/>
                                        </p:tgtEl>
                                        <p:attrNameLst>
                                          <p:attrName>ppt_x</p:attrName>
                                        </p:attrNameLst>
                                      </p:cBhvr>
                                      <p:tavLst>
                                        <p:tav tm="0">
                                          <p:val>
                                            <p:strVal val="#ppt_x"/>
                                          </p:val>
                                        </p:tav>
                                        <p:tav tm="100000">
                                          <p:val>
                                            <p:strVal val="#ppt_x"/>
                                          </p:val>
                                        </p:tav>
                                      </p:tavLst>
                                    </p:anim>
                                    <p:anim calcmode="lin" valueType="num">
                                      <p:cBhvr additive="base">
                                        <p:cTn id="63" dur="500" fill="hold"/>
                                        <p:tgtEl>
                                          <p:spTgt spid="4"/>
                                        </p:tgtEl>
                                        <p:attrNameLst>
                                          <p:attrName>ppt_y</p:attrName>
                                        </p:attrNameLst>
                                      </p:cBhvr>
                                      <p:tavLst>
                                        <p:tav tm="0">
                                          <p:val>
                                            <p:strVal val="1+#ppt_h/2"/>
                                          </p:val>
                                        </p:tav>
                                        <p:tav tm="100000">
                                          <p:val>
                                            <p:strVal val="#ppt_y"/>
                                          </p:val>
                                        </p:tav>
                                      </p:tavLst>
                                    </p:anim>
                                  </p:childTnLst>
                                </p:cTn>
                              </p:par>
                              <p:par>
                                <p:cTn id="64" presetID="1" presetClass="exit" presetSubtype="0" fill="hold" grpId="0" nodeType="withEffect">
                                  <p:stCondLst>
                                    <p:cond delay="1800"/>
                                  </p:stCondLst>
                                  <p:childTnLst>
                                    <p:set>
                                      <p:cBhvr>
                                        <p:cTn id="65" dur="1" fill="hold">
                                          <p:stCondLst>
                                            <p:cond delay="0"/>
                                          </p:stCondLst>
                                        </p:cTn>
                                        <p:tgtEl>
                                          <p:spTgt spid="364"/>
                                        </p:tgtEl>
                                        <p:attrNameLst>
                                          <p:attrName>style.visibility</p:attrName>
                                        </p:attrNameLst>
                                      </p:cBhvr>
                                      <p:to>
                                        <p:strVal val="hidden"/>
                                      </p:to>
                                    </p:set>
                                  </p:childTnLst>
                                </p:cTn>
                              </p:par>
                              <p:par>
                                <p:cTn id="66" presetID="1" presetClass="exit" presetSubtype="0" fill="hold" nodeType="withEffect">
                                  <p:stCondLst>
                                    <p:cond delay="1800"/>
                                  </p:stCondLst>
                                  <p:childTnLst>
                                    <p:set>
                                      <p:cBhvr>
                                        <p:cTn id="67" dur="1" fill="hold">
                                          <p:stCondLst>
                                            <p:cond delay="0"/>
                                          </p:stCondLst>
                                        </p:cTn>
                                        <p:tgtEl>
                                          <p:spTgt spid="4"/>
                                        </p:tgtEl>
                                        <p:attrNameLst>
                                          <p:attrName>style.visibility</p:attrName>
                                        </p:attrNameLst>
                                      </p:cBhvr>
                                      <p:to>
                                        <p:strVal val="hidden"/>
                                      </p:to>
                                    </p:set>
                                  </p:childTnLst>
                                </p:cTn>
                              </p:par>
                              <p:par>
                                <p:cTn id="68" presetID="1" presetClass="entr" presetSubtype="0" fill="hold" grpId="0" nodeType="withEffect">
                                  <p:stCondLst>
                                    <p:cond delay="3750"/>
                                  </p:stCondLst>
                                  <p:childTnLst>
                                    <p:set>
                                      <p:cBhvr>
                                        <p:cTn id="69" dur="1" fill="hold">
                                          <p:stCondLst>
                                            <p:cond delay="0"/>
                                          </p:stCondLst>
                                        </p:cTn>
                                        <p:tgtEl>
                                          <p:spTgt spid="266"/>
                                        </p:tgtEl>
                                        <p:attrNameLst>
                                          <p:attrName>style.visibility</p:attrName>
                                        </p:attrNameLst>
                                      </p:cBhvr>
                                      <p:to>
                                        <p:strVal val="visible"/>
                                      </p:to>
                                    </p:set>
                                  </p:childTnLst>
                                </p:cTn>
                              </p:par>
                              <p:par>
                                <p:cTn id="70" presetID="6" presetClass="emph" presetSubtype="0" accel="46667" decel="53333" fill="hold" grpId="1" nodeType="withEffect">
                                  <p:stCondLst>
                                    <p:cond delay="4000"/>
                                  </p:stCondLst>
                                  <p:childTnLst>
                                    <p:animScale>
                                      <p:cBhvr>
                                        <p:cTn id="71" dur="50" fill="hold"/>
                                        <p:tgtEl>
                                          <p:spTgt spid="266"/>
                                        </p:tgtEl>
                                      </p:cBhvr>
                                      <p:by x="0" y="0"/>
                                    </p:animScale>
                                  </p:childTnLst>
                                </p:cTn>
                              </p:par>
                              <p:par>
                                <p:cTn id="72" presetID="1" presetClass="entr" presetSubtype="0" fill="hold" grpId="0" nodeType="withEffect">
                                  <p:stCondLst>
                                    <p:cond delay="3750"/>
                                  </p:stCondLst>
                                  <p:childTnLst>
                                    <p:set>
                                      <p:cBhvr>
                                        <p:cTn id="73" dur="1" fill="hold">
                                          <p:stCondLst>
                                            <p:cond delay="0"/>
                                          </p:stCondLst>
                                        </p:cTn>
                                        <p:tgtEl>
                                          <p:spTgt spid="267"/>
                                        </p:tgtEl>
                                        <p:attrNameLst>
                                          <p:attrName>style.visibility</p:attrName>
                                        </p:attrNameLst>
                                      </p:cBhvr>
                                      <p:to>
                                        <p:strVal val="visible"/>
                                      </p:to>
                                    </p:set>
                                  </p:childTnLst>
                                </p:cTn>
                              </p:par>
                              <p:par>
                                <p:cTn id="74" presetID="6" presetClass="emph" presetSubtype="0" accel="46667" decel="53333" fill="hold" grpId="1" nodeType="withEffect">
                                  <p:stCondLst>
                                    <p:cond delay="4000"/>
                                  </p:stCondLst>
                                  <p:childTnLst>
                                    <p:animScale>
                                      <p:cBhvr>
                                        <p:cTn id="75" dur="50" fill="hold"/>
                                        <p:tgtEl>
                                          <p:spTgt spid="267"/>
                                        </p:tgtEl>
                                      </p:cBhvr>
                                      <p:by x="0" y="0"/>
                                    </p:animScale>
                                  </p:childTnLst>
                                </p:cTn>
                              </p:par>
                              <p:par>
                                <p:cTn id="76" presetID="1" presetClass="entr" presetSubtype="0" fill="hold" grpId="0" nodeType="withEffect">
                                  <p:stCondLst>
                                    <p:cond delay="2000"/>
                                  </p:stCondLst>
                                  <p:childTnLst>
                                    <p:set>
                                      <p:cBhvr>
                                        <p:cTn id="77" dur="1" fill="hold">
                                          <p:stCondLst>
                                            <p:cond delay="0"/>
                                          </p:stCondLst>
                                        </p:cTn>
                                        <p:tgtEl>
                                          <p:spTgt spid="270"/>
                                        </p:tgtEl>
                                        <p:attrNameLst>
                                          <p:attrName>style.visibility</p:attrName>
                                        </p:attrNameLst>
                                      </p:cBhvr>
                                      <p:to>
                                        <p:strVal val="visible"/>
                                      </p:to>
                                    </p:set>
                                  </p:childTnLst>
                                </p:cTn>
                              </p:par>
                              <p:par>
                                <p:cTn id="78" presetID="6" presetClass="emph" presetSubtype="0" accel="46667" decel="53333" fill="hold" grpId="1" nodeType="withEffect">
                                  <p:stCondLst>
                                    <p:cond delay="2290"/>
                                  </p:stCondLst>
                                  <p:childTnLst>
                                    <p:animScale>
                                      <p:cBhvr>
                                        <p:cTn id="79" dur="50" fill="hold"/>
                                        <p:tgtEl>
                                          <p:spTgt spid="270"/>
                                        </p:tgtEl>
                                      </p:cBhvr>
                                      <p:by x="0" y="0"/>
                                    </p:animScale>
                                  </p:childTnLst>
                                </p:cTn>
                              </p:par>
                              <p:par>
                                <p:cTn id="80" presetID="1" presetClass="entr" presetSubtype="0" fill="hold" grpId="0" nodeType="withEffect">
                                  <p:stCondLst>
                                    <p:cond delay="2000"/>
                                  </p:stCondLst>
                                  <p:childTnLst>
                                    <p:set>
                                      <p:cBhvr>
                                        <p:cTn id="81" dur="1" fill="hold">
                                          <p:stCondLst>
                                            <p:cond delay="0"/>
                                          </p:stCondLst>
                                        </p:cTn>
                                        <p:tgtEl>
                                          <p:spTgt spid="271"/>
                                        </p:tgtEl>
                                        <p:attrNameLst>
                                          <p:attrName>style.visibility</p:attrName>
                                        </p:attrNameLst>
                                      </p:cBhvr>
                                      <p:to>
                                        <p:strVal val="visible"/>
                                      </p:to>
                                    </p:set>
                                  </p:childTnLst>
                                </p:cTn>
                              </p:par>
                              <p:par>
                                <p:cTn id="82" presetID="6" presetClass="emph" presetSubtype="0" accel="46667" decel="53333" fill="hold" grpId="1" nodeType="withEffect">
                                  <p:stCondLst>
                                    <p:cond delay="2290"/>
                                  </p:stCondLst>
                                  <p:childTnLst>
                                    <p:animScale>
                                      <p:cBhvr>
                                        <p:cTn id="83" dur="50" fill="hold"/>
                                        <p:tgtEl>
                                          <p:spTgt spid="271"/>
                                        </p:tgtEl>
                                      </p:cBhvr>
                                      <p:by x="0" y="0"/>
                                    </p:animScale>
                                  </p:childTnLst>
                                </p:cTn>
                              </p:par>
                              <p:par>
                                <p:cTn id="84" presetID="10" presetClass="entr" presetSubtype="0" fill="hold" nodeType="withEffect">
                                  <p:stCondLst>
                                    <p:cond delay="2290"/>
                                  </p:stCondLst>
                                  <p:childTnLst>
                                    <p:set>
                                      <p:cBhvr>
                                        <p:cTn id="85" dur="1" fill="hold">
                                          <p:stCondLst>
                                            <p:cond delay="0"/>
                                          </p:stCondLst>
                                        </p:cTn>
                                        <p:tgtEl>
                                          <p:spTgt spid="265"/>
                                        </p:tgtEl>
                                        <p:attrNameLst>
                                          <p:attrName>style.visibility</p:attrName>
                                        </p:attrNameLst>
                                      </p:cBhvr>
                                      <p:to>
                                        <p:strVal val="visible"/>
                                      </p:to>
                                    </p:set>
                                    <p:animEffect transition="in" filter="fade">
                                      <p:cBhvr>
                                        <p:cTn id="86" dur="500"/>
                                        <p:tgtEl>
                                          <p:spTgt spid="265"/>
                                        </p:tgtEl>
                                      </p:cBhvr>
                                    </p:animEffect>
                                  </p:childTnLst>
                                </p:cTn>
                              </p:par>
                              <p:par>
                                <p:cTn id="87" presetID="63" presetClass="path" presetSubtype="0" accel="50000" decel="50000" fill="hold" nodeType="withEffect">
                                  <p:stCondLst>
                                    <p:cond delay="2290"/>
                                  </p:stCondLst>
                                  <p:childTnLst>
                                    <p:animMotion origin="layout" path="M -1.45833E-6 7.40741E-7 L 0.11445 7.40741E-7 " pathEditMode="relative" rAng="0" ptsTypes="AA">
                                      <p:cBhvr>
                                        <p:cTn id="88" dur="2000" spd="-100000" fill="hold"/>
                                        <p:tgtEl>
                                          <p:spTgt spid="265"/>
                                        </p:tgtEl>
                                        <p:attrNameLst>
                                          <p:attrName>ppt_x</p:attrName>
                                          <p:attrName>ppt_y</p:attrName>
                                        </p:attrNameLst>
                                      </p:cBhvr>
                                      <p:rCtr x="5716" y="0"/>
                                    </p:animMotion>
                                  </p:childTnLst>
                                </p:cTn>
                              </p:par>
                              <p:par>
                                <p:cTn id="89" presetID="10" presetClass="entr" presetSubtype="0" fill="hold" nodeType="withEffect">
                                  <p:stCondLst>
                                    <p:cond delay="2290"/>
                                  </p:stCondLst>
                                  <p:childTnLst>
                                    <p:set>
                                      <p:cBhvr>
                                        <p:cTn id="90" dur="1" fill="hold">
                                          <p:stCondLst>
                                            <p:cond delay="0"/>
                                          </p:stCondLst>
                                        </p:cTn>
                                        <p:tgtEl>
                                          <p:spTgt spid="113"/>
                                        </p:tgtEl>
                                        <p:attrNameLst>
                                          <p:attrName>style.visibility</p:attrName>
                                        </p:attrNameLst>
                                      </p:cBhvr>
                                      <p:to>
                                        <p:strVal val="visible"/>
                                      </p:to>
                                    </p:set>
                                    <p:animEffect transition="in" filter="fade">
                                      <p:cBhvr>
                                        <p:cTn id="91" dur="500"/>
                                        <p:tgtEl>
                                          <p:spTgt spid="113"/>
                                        </p:tgtEl>
                                      </p:cBhvr>
                                    </p:animEffect>
                                  </p:childTnLst>
                                </p:cTn>
                              </p:par>
                              <p:par>
                                <p:cTn id="92" presetID="63" presetClass="path" presetSubtype="0" accel="50000" decel="50000" fill="hold" nodeType="withEffect">
                                  <p:stCondLst>
                                    <p:cond delay="2290"/>
                                  </p:stCondLst>
                                  <p:childTnLst>
                                    <p:animMotion origin="layout" path="M -1.04167E-6 -1.85185E-6 L 0.21602 -1.85185E-6 " pathEditMode="relative" rAng="0" ptsTypes="AA">
                                      <p:cBhvr>
                                        <p:cTn id="93" dur="2000" spd="-100000" fill="hold"/>
                                        <p:tgtEl>
                                          <p:spTgt spid="113"/>
                                        </p:tgtEl>
                                        <p:attrNameLst>
                                          <p:attrName>ppt_x</p:attrName>
                                          <p:attrName>ppt_y</p:attrName>
                                        </p:attrNameLst>
                                      </p:cBhvr>
                                      <p:rCtr x="10794" y="0"/>
                                    </p:animMotion>
                                  </p:childTnLst>
                                </p:cTn>
                              </p:par>
                              <p:par>
                                <p:cTn id="94" presetID="10" presetClass="entr" presetSubtype="0" fill="hold" nodeType="withEffect">
                                  <p:stCondLst>
                                    <p:cond delay="2290"/>
                                  </p:stCondLst>
                                  <p:childTnLst>
                                    <p:set>
                                      <p:cBhvr>
                                        <p:cTn id="95" dur="1" fill="hold">
                                          <p:stCondLst>
                                            <p:cond delay="0"/>
                                          </p:stCondLst>
                                        </p:cTn>
                                        <p:tgtEl>
                                          <p:spTgt spid="77"/>
                                        </p:tgtEl>
                                        <p:attrNameLst>
                                          <p:attrName>style.visibility</p:attrName>
                                        </p:attrNameLst>
                                      </p:cBhvr>
                                      <p:to>
                                        <p:strVal val="visible"/>
                                      </p:to>
                                    </p:set>
                                    <p:animEffect transition="in" filter="fade">
                                      <p:cBhvr>
                                        <p:cTn id="96" dur="500"/>
                                        <p:tgtEl>
                                          <p:spTgt spid="77"/>
                                        </p:tgtEl>
                                      </p:cBhvr>
                                    </p:animEffect>
                                  </p:childTnLst>
                                </p:cTn>
                              </p:par>
                              <p:par>
                                <p:cTn id="97" presetID="35" presetClass="path" presetSubtype="0" accel="50000" decel="50000" fill="hold" nodeType="withEffect">
                                  <p:stCondLst>
                                    <p:cond delay="2290"/>
                                  </p:stCondLst>
                                  <p:childTnLst>
                                    <p:animMotion origin="layout" path="M 3.54167E-6 -7.40741E-7 L -0.10534 -7.40741E-7 " pathEditMode="relative" rAng="0" ptsTypes="AA">
                                      <p:cBhvr>
                                        <p:cTn id="98" dur="2000" spd="-100000" fill="hold"/>
                                        <p:tgtEl>
                                          <p:spTgt spid="77"/>
                                        </p:tgtEl>
                                        <p:attrNameLst>
                                          <p:attrName>ppt_x</p:attrName>
                                          <p:attrName>ppt_y</p:attrName>
                                        </p:attrNameLst>
                                      </p:cBhvr>
                                      <p:rCtr x="-5273" y="0"/>
                                    </p:animMotion>
                                  </p:childTnLst>
                                </p:cTn>
                              </p:par>
                              <p:par>
                                <p:cTn id="99" presetID="10" presetClass="entr" presetSubtype="0" fill="hold" nodeType="withEffect">
                                  <p:stCondLst>
                                    <p:cond delay="2290"/>
                                  </p:stCondLst>
                                  <p:childTnLst>
                                    <p:set>
                                      <p:cBhvr>
                                        <p:cTn id="100" dur="1" fill="hold">
                                          <p:stCondLst>
                                            <p:cond delay="0"/>
                                          </p:stCondLst>
                                        </p:cTn>
                                        <p:tgtEl>
                                          <p:spTgt spid="10"/>
                                        </p:tgtEl>
                                        <p:attrNameLst>
                                          <p:attrName>style.visibility</p:attrName>
                                        </p:attrNameLst>
                                      </p:cBhvr>
                                      <p:to>
                                        <p:strVal val="visible"/>
                                      </p:to>
                                    </p:set>
                                    <p:animEffect transition="in" filter="fade">
                                      <p:cBhvr>
                                        <p:cTn id="101" dur="500"/>
                                        <p:tgtEl>
                                          <p:spTgt spid="10"/>
                                        </p:tgtEl>
                                      </p:cBhvr>
                                    </p:animEffect>
                                  </p:childTnLst>
                                </p:cTn>
                              </p:par>
                              <p:par>
                                <p:cTn id="102" presetID="35" presetClass="path" presetSubtype="0" accel="50000" decel="50000" fill="hold" nodeType="withEffect">
                                  <p:stCondLst>
                                    <p:cond delay="2290"/>
                                  </p:stCondLst>
                                  <p:childTnLst>
                                    <p:animMotion origin="layout" path="M -1.66667E-6 1.11022E-16 L -0.21172 1.11022E-16 " pathEditMode="relative" rAng="0" ptsTypes="AA">
                                      <p:cBhvr>
                                        <p:cTn id="103" dur="2000" spd="-100000" fill="hold"/>
                                        <p:tgtEl>
                                          <p:spTgt spid="10"/>
                                        </p:tgtEl>
                                        <p:attrNameLst>
                                          <p:attrName>ppt_x</p:attrName>
                                          <p:attrName>ppt_y</p:attrName>
                                        </p:attrNameLst>
                                      </p:cBhvr>
                                      <p:rCtr x="-10586" y="0"/>
                                    </p:animMotion>
                                  </p:childTnLst>
                                </p:cTn>
                              </p:par>
                              <p:par>
                                <p:cTn id="104" presetID="10" presetClass="exit" presetSubtype="0" fill="hold" grpId="0" nodeType="withEffect">
                                  <p:stCondLst>
                                    <p:cond delay="2600"/>
                                  </p:stCondLst>
                                  <p:childTnLst>
                                    <p:animEffect transition="out" filter="fade">
                                      <p:cBhvr>
                                        <p:cTn id="105" dur="300"/>
                                        <p:tgtEl>
                                          <p:spTgt spid="139"/>
                                        </p:tgtEl>
                                      </p:cBhvr>
                                    </p:animEffect>
                                    <p:set>
                                      <p:cBhvr>
                                        <p:cTn id="106" dur="1" fill="hold">
                                          <p:stCondLst>
                                            <p:cond delay="299"/>
                                          </p:stCondLst>
                                        </p:cTn>
                                        <p:tgtEl>
                                          <p:spTgt spid="139"/>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animBg="1"/>
      <p:bldP spid="7" grpId="0" animBg="1"/>
      <p:bldP spid="8" grpId="0" animBg="1"/>
      <p:bldP spid="9" grpId="0" animBg="1"/>
      <p:bldP spid="11" grpId="0" animBg="1"/>
      <p:bldP spid="12" grpId="0" animBg="1"/>
      <p:bldP spid="13" grpId="0" animBg="1"/>
      <p:bldP spid="14" grpId="0" animBg="1"/>
      <p:bldP spid="15" grpId="0" animBg="1"/>
      <p:bldP spid="16" grpId="0" animBg="1"/>
      <p:bldP spid="139" grpId="0" animBg="1"/>
      <p:bldP spid="266" grpId="0" animBg="1"/>
      <p:bldP spid="266" grpId="1" animBg="1"/>
      <p:bldP spid="267" grpId="0" animBg="1"/>
      <p:bldP spid="267" grpId="1" animBg="1"/>
      <p:bldP spid="270" grpId="0" animBg="1"/>
      <p:bldP spid="270" grpId="1" animBg="1"/>
      <p:bldP spid="271" grpId="0" animBg="1"/>
      <p:bldP spid="271" grpId="1" animBg="1"/>
      <p:bldP spid="364" grpId="0" animBg="1"/>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0" name="Graphique 3">
            <a:extLst>
              <a:ext uri="{FF2B5EF4-FFF2-40B4-BE49-F238E27FC236}">
                <a16:creationId xmlns:a16="http://schemas.microsoft.com/office/drawing/2014/main" id="{60EEBA73-B895-499E-BF32-3BD7DD0D1175}"/>
              </a:ext>
            </a:extLst>
          </p:cNvPr>
          <p:cNvSpPr/>
          <p:nvPr/>
        </p:nvSpPr>
        <p:spPr>
          <a:xfrm>
            <a:off x="6958652" y="2813435"/>
            <a:ext cx="2385356" cy="2384681"/>
          </a:xfrm>
          <a:custGeom>
            <a:avLst/>
            <a:gdLst>
              <a:gd name="connsiteX0" fmla="*/ 983831 w 2385356"/>
              <a:gd name="connsiteY0" fmla="*/ 77672 h 2384681"/>
              <a:gd name="connsiteX1" fmla="*/ 1882284 w 2385356"/>
              <a:gd name="connsiteY1" fmla="*/ 193750 h 2384681"/>
              <a:gd name="connsiteX2" fmla="*/ 2209440 w 2385356"/>
              <a:gd name="connsiteY2" fmla="*/ 1452363 h 2384681"/>
              <a:gd name="connsiteX3" fmla="*/ 2381903 w 2385356"/>
              <a:gd name="connsiteY3" fmla="*/ 2006007 h 2384681"/>
              <a:gd name="connsiteX4" fmla="*/ 2171121 w 2385356"/>
              <a:gd name="connsiteY4" fmla="*/ 2161466 h 2384681"/>
              <a:gd name="connsiteX5" fmla="*/ 2247876 w 2385356"/>
              <a:gd name="connsiteY5" fmla="*/ 2172152 h 2384681"/>
              <a:gd name="connsiteX6" fmla="*/ 386142 w 2385356"/>
              <a:gd name="connsiteY6" fmla="*/ 2102895 h 2384681"/>
              <a:gd name="connsiteX7" fmla="*/ 464965 w 2385356"/>
              <a:gd name="connsiteY7" fmla="*/ 2116770 h 2384681"/>
              <a:gd name="connsiteX8" fmla="*/ -942 w 2385356"/>
              <a:gd name="connsiteY8" fmla="*/ 1695088 h 2384681"/>
              <a:gd name="connsiteX9" fmla="*/ 177957 w 2385356"/>
              <a:gd name="connsiteY9" fmla="*/ 1418237 h 2384681"/>
              <a:gd name="connsiteX10" fmla="*/ 983949 w 2385356"/>
              <a:gd name="connsiteY10" fmla="*/ 77968 h 2384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5356" h="2384681">
                <a:moveTo>
                  <a:pt x="983831" y="77672"/>
                </a:moveTo>
                <a:cubicBezTo>
                  <a:pt x="1078654" y="4223"/>
                  <a:pt x="1534227" y="-94732"/>
                  <a:pt x="1882284" y="193750"/>
                </a:cubicBezTo>
                <a:cubicBezTo>
                  <a:pt x="2450098" y="664380"/>
                  <a:pt x="2134869" y="1218082"/>
                  <a:pt x="2209440" y="1452363"/>
                </a:cubicBezTo>
                <a:cubicBezTo>
                  <a:pt x="2284010" y="1686645"/>
                  <a:pt x="2403217" y="1869736"/>
                  <a:pt x="2381903" y="2006007"/>
                </a:cubicBezTo>
                <a:cubicBezTo>
                  <a:pt x="2345710" y="2067765"/>
                  <a:pt x="2266947" y="2146587"/>
                  <a:pt x="2171121" y="2161466"/>
                </a:cubicBezTo>
                <a:cubicBezTo>
                  <a:pt x="2171121" y="2161466"/>
                  <a:pt x="2209440" y="2182780"/>
                  <a:pt x="2247876" y="2172152"/>
                </a:cubicBezTo>
                <a:cubicBezTo>
                  <a:pt x="2154176" y="2353118"/>
                  <a:pt x="839235" y="2572462"/>
                  <a:pt x="386142" y="2102895"/>
                </a:cubicBezTo>
                <a:lnTo>
                  <a:pt x="464965" y="2116770"/>
                </a:lnTo>
                <a:cubicBezTo>
                  <a:pt x="464965" y="2116770"/>
                  <a:pt x="103386" y="1856982"/>
                  <a:pt x="-942" y="1695088"/>
                </a:cubicBezTo>
                <a:cubicBezTo>
                  <a:pt x="13937" y="1612074"/>
                  <a:pt x="112775" y="1525399"/>
                  <a:pt x="177957" y="1418237"/>
                </a:cubicBezTo>
                <a:cubicBezTo>
                  <a:pt x="363233" y="1113753"/>
                  <a:pt x="393463" y="122013"/>
                  <a:pt x="983949" y="77968"/>
                </a:cubicBezTo>
              </a:path>
            </a:pathLst>
          </a:custGeom>
          <a:solidFill>
            <a:srgbClr val="313759"/>
          </a:solidFill>
          <a:ln w="5903" cap="flat">
            <a:noFill/>
            <a:prstDash val="solid"/>
            <a:miter/>
          </a:ln>
        </p:spPr>
        <p:txBody>
          <a:bodyPr rtlCol="0" anchor="ctr"/>
          <a:lstStyle/>
          <a:p>
            <a:endParaRPr lang="fr-FR"/>
          </a:p>
        </p:txBody>
      </p:sp>
      <p:sp>
        <p:nvSpPr>
          <p:cNvPr id="591" name="Graphique 3">
            <a:extLst>
              <a:ext uri="{FF2B5EF4-FFF2-40B4-BE49-F238E27FC236}">
                <a16:creationId xmlns:a16="http://schemas.microsoft.com/office/drawing/2014/main" id="{7029529E-56DB-4AF4-8191-C57976E5AE04}"/>
              </a:ext>
            </a:extLst>
          </p:cNvPr>
          <p:cNvSpPr/>
          <p:nvPr/>
        </p:nvSpPr>
        <p:spPr>
          <a:xfrm rot="21473400">
            <a:off x="8304795" y="3922979"/>
            <a:ext cx="259669" cy="200154"/>
          </a:xfrm>
          <a:custGeom>
            <a:avLst/>
            <a:gdLst>
              <a:gd name="connsiteX0" fmla="*/ 258728 w 259669"/>
              <a:gd name="connsiteY0" fmla="*/ 99988 h 200154"/>
              <a:gd name="connsiteX1" fmla="*/ 128894 w 259669"/>
              <a:gd name="connsiteY1" fmla="*/ 200065 h 200154"/>
              <a:gd name="connsiteX2" fmla="*/ -941 w 259669"/>
              <a:gd name="connsiteY2" fmla="*/ 99988 h 200154"/>
              <a:gd name="connsiteX3" fmla="*/ 128894 w 259669"/>
              <a:gd name="connsiteY3" fmla="*/ -90 h 200154"/>
              <a:gd name="connsiteX4" fmla="*/ 258728 w 259669"/>
              <a:gd name="connsiteY4" fmla="*/ 99988 h 2001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669" h="200154">
                <a:moveTo>
                  <a:pt x="258728" y="99988"/>
                </a:moveTo>
                <a:cubicBezTo>
                  <a:pt x="258728" y="155259"/>
                  <a:pt x="200600" y="200065"/>
                  <a:pt x="128894" y="200065"/>
                </a:cubicBezTo>
                <a:cubicBezTo>
                  <a:pt x="57188" y="200065"/>
                  <a:pt x="-941" y="155259"/>
                  <a:pt x="-941" y="99988"/>
                </a:cubicBezTo>
                <a:cubicBezTo>
                  <a:pt x="-941" y="44717"/>
                  <a:pt x="57188" y="-90"/>
                  <a:pt x="128894" y="-90"/>
                </a:cubicBezTo>
                <a:cubicBezTo>
                  <a:pt x="200600" y="-90"/>
                  <a:pt x="258728" y="44717"/>
                  <a:pt x="258728" y="99988"/>
                </a:cubicBezTo>
                <a:close/>
              </a:path>
            </a:pathLst>
          </a:custGeom>
          <a:solidFill>
            <a:srgbClr val="FFFFFF"/>
          </a:solidFill>
          <a:ln w="5903" cap="flat">
            <a:noFill/>
            <a:prstDash val="solid"/>
            <a:miter/>
          </a:ln>
        </p:spPr>
        <p:txBody>
          <a:bodyPr rtlCol="0" anchor="ctr"/>
          <a:lstStyle/>
          <a:p>
            <a:endParaRPr lang="fr-FR"/>
          </a:p>
        </p:txBody>
      </p:sp>
      <p:grpSp>
        <p:nvGrpSpPr>
          <p:cNvPr id="592" name="Group 123">
            <a:extLst>
              <a:ext uri="{FF2B5EF4-FFF2-40B4-BE49-F238E27FC236}">
                <a16:creationId xmlns:a16="http://schemas.microsoft.com/office/drawing/2014/main" id="{F3E3BA67-19F5-4123-A3A8-2B286E97F871}"/>
              </a:ext>
            </a:extLst>
          </p:cNvPr>
          <p:cNvGrpSpPr/>
          <p:nvPr/>
        </p:nvGrpSpPr>
        <p:grpSpPr>
          <a:xfrm>
            <a:off x="8288159" y="3940629"/>
            <a:ext cx="138986" cy="155304"/>
            <a:chOff x="7983548" y="3286750"/>
            <a:chExt cx="138986" cy="155304"/>
          </a:xfrm>
        </p:grpSpPr>
        <p:sp>
          <p:nvSpPr>
            <p:cNvPr id="593" name="Graphique 3">
              <a:extLst>
                <a:ext uri="{FF2B5EF4-FFF2-40B4-BE49-F238E27FC236}">
                  <a16:creationId xmlns:a16="http://schemas.microsoft.com/office/drawing/2014/main" id="{844CB325-CE65-4E30-A419-4724012EBC8C}"/>
                </a:ext>
              </a:extLst>
            </p:cNvPr>
            <p:cNvSpPr/>
            <p:nvPr/>
          </p:nvSpPr>
          <p:spPr>
            <a:xfrm>
              <a:off x="7983548" y="3303068"/>
              <a:ext cx="138986" cy="138986"/>
            </a:xfrm>
            <a:custGeom>
              <a:avLst/>
              <a:gdLst>
                <a:gd name="connsiteX0" fmla="*/ 138986 w 138986"/>
                <a:gd name="connsiteY0" fmla="*/ 69493 h 138986"/>
                <a:gd name="connsiteX1" fmla="*/ 69493 w 138986"/>
                <a:gd name="connsiteY1" fmla="*/ 138986 h 138986"/>
                <a:gd name="connsiteX2" fmla="*/ 0 w 138986"/>
                <a:gd name="connsiteY2" fmla="*/ 69493 h 138986"/>
                <a:gd name="connsiteX3" fmla="*/ 69493 w 138986"/>
                <a:gd name="connsiteY3" fmla="*/ 0 h 138986"/>
                <a:gd name="connsiteX4" fmla="*/ 138986 w 138986"/>
                <a:gd name="connsiteY4" fmla="*/ 69493 h 1389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8986" h="138986">
                  <a:moveTo>
                    <a:pt x="138986" y="69493"/>
                  </a:moveTo>
                  <a:cubicBezTo>
                    <a:pt x="138986" y="107873"/>
                    <a:pt x="107873" y="138986"/>
                    <a:pt x="69493" y="138986"/>
                  </a:cubicBezTo>
                  <a:cubicBezTo>
                    <a:pt x="31113" y="138986"/>
                    <a:pt x="0" y="107873"/>
                    <a:pt x="0" y="69493"/>
                  </a:cubicBezTo>
                  <a:cubicBezTo>
                    <a:pt x="0" y="31113"/>
                    <a:pt x="31113" y="0"/>
                    <a:pt x="69493" y="0"/>
                  </a:cubicBezTo>
                  <a:cubicBezTo>
                    <a:pt x="107873" y="0"/>
                    <a:pt x="138986" y="31113"/>
                    <a:pt x="138986" y="69493"/>
                  </a:cubicBezTo>
                  <a:close/>
                </a:path>
              </a:pathLst>
            </a:custGeom>
            <a:solidFill>
              <a:srgbClr val="1760BF"/>
            </a:solidFill>
            <a:ln w="5903" cap="flat">
              <a:noFill/>
              <a:prstDash val="solid"/>
              <a:miter/>
            </a:ln>
          </p:spPr>
          <p:txBody>
            <a:bodyPr rtlCol="0" anchor="ctr"/>
            <a:lstStyle/>
            <a:p>
              <a:endParaRPr lang="fr-FR"/>
            </a:p>
          </p:txBody>
        </p:sp>
        <p:sp>
          <p:nvSpPr>
            <p:cNvPr id="594" name="Graphique 3">
              <a:extLst>
                <a:ext uri="{FF2B5EF4-FFF2-40B4-BE49-F238E27FC236}">
                  <a16:creationId xmlns:a16="http://schemas.microsoft.com/office/drawing/2014/main" id="{4941ECED-E749-4463-9FF2-A9575E0F413F}"/>
                </a:ext>
              </a:extLst>
            </p:cNvPr>
            <p:cNvSpPr/>
            <p:nvPr/>
          </p:nvSpPr>
          <p:spPr>
            <a:xfrm>
              <a:off x="8025879" y="3286750"/>
              <a:ext cx="38141" cy="38141"/>
            </a:xfrm>
            <a:custGeom>
              <a:avLst/>
              <a:gdLst>
                <a:gd name="connsiteX0" fmla="*/ 38142 w 38141"/>
                <a:gd name="connsiteY0" fmla="*/ 19071 h 38141"/>
                <a:gd name="connsiteX1" fmla="*/ 19071 w 38141"/>
                <a:gd name="connsiteY1" fmla="*/ 38142 h 38141"/>
                <a:gd name="connsiteX2" fmla="*/ 0 w 38141"/>
                <a:gd name="connsiteY2" fmla="*/ 19071 h 38141"/>
                <a:gd name="connsiteX3" fmla="*/ 19071 w 38141"/>
                <a:gd name="connsiteY3" fmla="*/ 0 h 38141"/>
                <a:gd name="connsiteX4" fmla="*/ 38142 w 38141"/>
                <a:gd name="connsiteY4" fmla="*/ 19071 h 381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141" h="38141">
                  <a:moveTo>
                    <a:pt x="38142" y="19071"/>
                  </a:moveTo>
                  <a:cubicBezTo>
                    <a:pt x="38142" y="29603"/>
                    <a:pt x="29603" y="38142"/>
                    <a:pt x="19071" y="38142"/>
                  </a:cubicBezTo>
                  <a:cubicBezTo>
                    <a:pt x="8538" y="38142"/>
                    <a:pt x="0" y="29603"/>
                    <a:pt x="0" y="19071"/>
                  </a:cubicBezTo>
                  <a:cubicBezTo>
                    <a:pt x="0" y="8538"/>
                    <a:pt x="8538" y="0"/>
                    <a:pt x="19071" y="0"/>
                  </a:cubicBezTo>
                  <a:cubicBezTo>
                    <a:pt x="29603" y="0"/>
                    <a:pt x="38142" y="8538"/>
                    <a:pt x="38142" y="19071"/>
                  </a:cubicBezTo>
                  <a:close/>
                </a:path>
              </a:pathLst>
            </a:custGeom>
            <a:solidFill>
              <a:srgbClr val="FFFFFF"/>
            </a:solidFill>
            <a:ln w="5903" cap="flat">
              <a:noFill/>
              <a:prstDash val="solid"/>
              <a:miter/>
            </a:ln>
          </p:spPr>
          <p:txBody>
            <a:bodyPr rtlCol="0" anchor="ctr"/>
            <a:lstStyle/>
            <a:p>
              <a:endParaRPr lang="fr-FR"/>
            </a:p>
          </p:txBody>
        </p:sp>
      </p:grpSp>
      <p:sp>
        <p:nvSpPr>
          <p:cNvPr id="595" name="Graphique 3">
            <a:extLst>
              <a:ext uri="{FF2B5EF4-FFF2-40B4-BE49-F238E27FC236}">
                <a16:creationId xmlns:a16="http://schemas.microsoft.com/office/drawing/2014/main" id="{0872A1E4-016B-4476-8E69-2F05DC0A53B5}"/>
              </a:ext>
            </a:extLst>
          </p:cNvPr>
          <p:cNvSpPr/>
          <p:nvPr/>
        </p:nvSpPr>
        <p:spPr>
          <a:xfrm rot="16797601">
            <a:off x="7632933" y="3861506"/>
            <a:ext cx="200154" cy="259669"/>
          </a:xfrm>
          <a:custGeom>
            <a:avLst/>
            <a:gdLst>
              <a:gd name="connsiteX0" fmla="*/ 199213 w 200154"/>
              <a:gd name="connsiteY0" fmla="*/ 129745 h 259669"/>
              <a:gd name="connsiteX1" fmla="*/ 99136 w 200154"/>
              <a:gd name="connsiteY1" fmla="*/ 259580 h 259669"/>
              <a:gd name="connsiteX2" fmla="*/ -941 w 200154"/>
              <a:gd name="connsiteY2" fmla="*/ 129745 h 259669"/>
              <a:gd name="connsiteX3" fmla="*/ 99136 w 200154"/>
              <a:gd name="connsiteY3" fmla="*/ -90 h 259669"/>
              <a:gd name="connsiteX4" fmla="*/ 199213 w 200154"/>
              <a:gd name="connsiteY4" fmla="*/ 129745 h 2596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0154" h="259669">
                <a:moveTo>
                  <a:pt x="199213" y="129745"/>
                </a:moveTo>
                <a:cubicBezTo>
                  <a:pt x="199213" y="201451"/>
                  <a:pt x="154407" y="259580"/>
                  <a:pt x="99136" y="259580"/>
                </a:cubicBezTo>
                <a:cubicBezTo>
                  <a:pt x="43865" y="259580"/>
                  <a:pt x="-941" y="201451"/>
                  <a:pt x="-941" y="129745"/>
                </a:cubicBezTo>
                <a:cubicBezTo>
                  <a:pt x="-941" y="58039"/>
                  <a:pt x="43865" y="-90"/>
                  <a:pt x="99136" y="-90"/>
                </a:cubicBezTo>
                <a:cubicBezTo>
                  <a:pt x="154407" y="-90"/>
                  <a:pt x="199213" y="58039"/>
                  <a:pt x="199213" y="129745"/>
                </a:cubicBezTo>
                <a:close/>
              </a:path>
            </a:pathLst>
          </a:custGeom>
          <a:solidFill>
            <a:srgbClr val="FFFFFF"/>
          </a:solidFill>
          <a:ln w="5903" cap="flat">
            <a:noFill/>
            <a:prstDash val="solid"/>
            <a:miter/>
          </a:ln>
        </p:spPr>
        <p:txBody>
          <a:bodyPr rtlCol="0" anchor="ctr"/>
          <a:lstStyle/>
          <a:p>
            <a:endParaRPr lang="fr-FR"/>
          </a:p>
        </p:txBody>
      </p:sp>
      <p:grpSp>
        <p:nvGrpSpPr>
          <p:cNvPr id="596" name="Group 122">
            <a:extLst>
              <a:ext uri="{FF2B5EF4-FFF2-40B4-BE49-F238E27FC236}">
                <a16:creationId xmlns:a16="http://schemas.microsoft.com/office/drawing/2014/main" id="{BCEA50A2-581E-4316-B8FD-27E768F012CA}"/>
              </a:ext>
            </a:extLst>
          </p:cNvPr>
          <p:cNvGrpSpPr/>
          <p:nvPr/>
        </p:nvGrpSpPr>
        <p:grpSpPr>
          <a:xfrm>
            <a:off x="7592829" y="3902488"/>
            <a:ext cx="138986" cy="150860"/>
            <a:chOff x="7257441" y="3258484"/>
            <a:chExt cx="138986" cy="150860"/>
          </a:xfrm>
        </p:grpSpPr>
        <p:sp>
          <p:nvSpPr>
            <p:cNvPr id="597" name="Graphique 3">
              <a:extLst>
                <a:ext uri="{FF2B5EF4-FFF2-40B4-BE49-F238E27FC236}">
                  <a16:creationId xmlns:a16="http://schemas.microsoft.com/office/drawing/2014/main" id="{AB4C892B-4EDE-450B-B1FC-BCB0B442D3BD}"/>
                </a:ext>
              </a:extLst>
            </p:cNvPr>
            <p:cNvSpPr/>
            <p:nvPr/>
          </p:nvSpPr>
          <p:spPr>
            <a:xfrm>
              <a:off x="7257441" y="3270358"/>
              <a:ext cx="138986" cy="138986"/>
            </a:xfrm>
            <a:custGeom>
              <a:avLst/>
              <a:gdLst>
                <a:gd name="connsiteX0" fmla="*/ 138987 w 138986"/>
                <a:gd name="connsiteY0" fmla="*/ 69493 h 138986"/>
                <a:gd name="connsiteX1" fmla="*/ 69493 w 138986"/>
                <a:gd name="connsiteY1" fmla="*/ 138986 h 138986"/>
                <a:gd name="connsiteX2" fmla="*/ 0 w 138986"/>
                <a:gd name="connsiteY2" fmla="*/ 69493 h 138986"/>
                <a:gd name="connsiteX3" fmla="*/ 69493 w 138986"/>
                <a:gd name="connsiteY3" fmla="*/ 0 h 138986"/>
                <a:gd name="connsiteX4" fmla="*/ 138987 w 138986"/>
                <a:gd name="connsiteY4" fmla="*/ 69493 h 1389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8986" h="138986">
                  <a:moveTo>
                    <a:pt x="138987" y="69493"/>
                  </a:moveTo>
                  <a:cubicBezTo>
                    <a:pt x="138987" y="107873"/>
                    <a:pt x="107873" y="138986"/>
                    <a:pt x="69493" y="138986"/>
                  </a:cubicBezTo>
                  <a:cubicBezTo>
                    <a:pt x="31113" y="138986"/>
                    <a:pt x="0" y="107873"/>
                    <a:pt x="0" y="69493"/>
                  </a:cubicBezTo>
                  <a:cubicBezTo>
                    <a:pt x="0" y="31113"/>
                    <a:pt x="31113" y="0"/>
                    <a:pt x="69493" y="0"/>
                  </a:cubicBezTo>
                  <a:cubicBezTo>
                    <a:pt x="107873" y="0"/>
                    <a:pt x="138987" y="31113"/>
                    <a:pt x="138987" y="69493"/>
                  </a:cubicBezTo>
                  <a:close/>
                </a:path>
              </a:pathLst>
            </a:custGeom>
            <a:solidFill>
              <a:srgbClr val="1760BF"/>
            </a:solidFill>
            <a:ln w="5903" cap="flat">
              <a:noFill/>
              <a:prstDash val="solid"/>
              <a:miter/>
            </a:ln>
          </p:spPr>
          <p:txBody>
            <a:bodyPr rtlCol="0" anchor="ctr"/>
            <a:lstStyle/>
            <a:p>
              <a:endParaRPr lang="fr-FR"/>
            </a:p>
          </p:txBody>
        </p:sp>
        <p:sp>
          <p:nvSpPr>
            <p:cNvPr id="598" name="Graphique 3">
              <a:extLst>
                <a:ext uri="{FF2B5EF4-FFF2-40B4-BE49-F238E27FC236}">
                  <a16:creationId xmlns:a16="http://schemas.microsoft.com/office/drawing/2014/main" id="{06ECCD26-D4F3-41CD-932F-2873062EB5BB}"/>
                </a:ext>
              </a:extLst>
            </p:cNvPr>
            <p:cNvSpPr/>
            <p:nvPr/>
          </p:nvSpPr>
          <p:spPr>
            <a:xfrm>
              <a:off x="7298747" y="3258484"/>
              <a:ext cx="38141" cy="38141"/>
            </a:xfrm>
            <a:custGeom>
              <a:avLst/>
              <a:gdLst>
                <a:gd name="connsiteX0" fmla="*/ 38142 w 38141"/>
                <a:gd name="connsiteY0" fmla="*/ 19071 h 38141"/>
                <a:gd name="connsiteX1" fmla="*/ 19071 w 38141"/>
                <a:gd name="connsiteY1" fmla="*/ 38142 h 38141"/>
                <a:gd name="connsiteX2" fmla="*/ 0 w 38141"/>
                <a:gd name="connsiteY2" fmla="*/ 19071 h 38141"/>
                <a:gd name="connsiteX3" fmla="*/ 19071 w 38141"/>
                <a:gd name="connsiteY3" fmla="*/ 0 h 38141"/>
                <a:gd name="connsiteX4" fmla="*/ 38142 w 38141"/>
                <a:gd name="connsiteY4" fmla="*/ 19071 h 381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141" h="38141">
                  <a:moveTo>
                    <a:pt x="38142" y="19071"/>
                  </a:moveTo>
                  <a:cubicBezTo>
                    <a:pt x="38142" y="29603"/>
                    <a:pt x="29603" y="38142"/>
                    <a:pt x="19071" y="38142"/>
                  </a:cubicBezTo>
                  <a:cubicBezTo>
                    <a:pt x="8538" y="38142"/>
                    <a:pt x="0" y="29603"/>
                    <a:pt x="0" y="19071"/>
                  </a:cubicBezTo>
                  <a:cubicBezTo>
                    <a:pt x="0" y="8538"/>
                    <a:pt x="8538" y="0"/>
                    <a:pt x="19071" y="0"/>
                  </a:cubicBezTo>
                  <a:cubicBezTo>
                    <a:pt x="29603" y="0"/>
                    <a:pt x="38142" y="8538"/>
                    <a:pt x="38142" y="19071"/>
                  </a:cubicBezTo>
                  <a:close/>
                </a:path>
              </a:pathLst>
            </a:custGeom>
            <a:solidFill>
              <a:srgbClr val="FFFFFF"/>
            </a:solidFill>
            <a:ln w="5903" cap="flat">
              <a:noFill/>
              <a:prstDash val="solid"/>
              <a:miter/>
            </a:ln>
          </p:spPr>
          <p:txBody>
            <a:bodyPr rtlCol="0" anchor="ctr"/>
            <a:lstStyle/>
            <a:p>
              <a:endParaRPr lang="fr-FR"/>
            </a:p>
          </p:txBody>
        </p:sp>
      </p:grpSp>
      <p:sp>
        <p:nvSpPr>
          <p:cNvPr id="599" name="Graphique 3">
            <a:extLst>
              <a:ext uri="{FF2B5EF4-FFF2-40B4-BE49-F238E27FC236}">
                <a16:creationId xmlns:a16="http://schemas.microsoft.com/office/drawing/2014/main" id="{D1A516BC-314C-4AA7-B4F8-D87D80BED1C5}"/>
              </a:ext>
            </a:extLst>
          </p:cNvPr>
          <p:cNvSpPr/>
          <p:nvPr/>
        </p:nvSpPr>
        <p:spPr>
          <a:xfrm>
            <a:off x="7887039" y="4957910"/>
            <a:ext cx="634590" cy="155816"/>
          </a:xfrm>
          <a:custGeom>
            <a:avLst/>
            <a:gdLst>
              <a:gd name="connsiteX0" fmla="*/ 309977 w 634590"/>
              <a:gd name="connsiteY0" fmla="*/ -14 h 155816"/>
              <a:gd name="connsiteX1" fmla="*/ 633649 w 634590"/>
              <a:gd name="connsiteY1" fmla="*/ 68121 h 155816"/>
              <a:gd name="connsiteX2" fmla="*/ -942 w 634590"/>
              <a:gd name="connsiteY2" fmla="*/ 100063 h 155816"/>
              <a:gd name="connsiteX3" fmla="*/ 309977 w 634590"/>
              <a:gd name="connsiteY3" fmla="*/ -14 h 155816"/>
            </a:gdLst>
            <a:ahLst/>
            <a:cxnLst>
              <a:cxn ang="0">
                <a:pos x="connsiteX0" y="connsiteY0"/>
              </a:cxn>
              <a:cxn ang="0">
                <a:pos x="connsiteX1" y="connsiteY1"/>
              </a:cxn>
              <a:cxn ang="0">
                <a:pos x="connsiteX2" y="connsiteY2"/>
              </a:cxn>
              <a:cxn ang="0">
                <a:pos x="connsiteX3" y="connsiteY3"/>
              </a:cxn>
            </a:cxnLst>
            <a:rect l="l" t="t" r="r" b="b"/>
            <a:pathLst>
              <a:path w="634590" h="155816">
                <a:moveTo>
                  <a:pt x="309977" y="-14"/>
                </a:moveTo>
                <a:cubicBezTo>
                  <a:pt x="388858" y="-1903"/>
                  <a:pt x="522885" y="31928"/>
                  <a:pt x="633649" y="68121"/>
                </a:cubicBezTo>
                <a:cubicBezTo>
                  <a:pt x="597456" y="121260"/>
                  <a:pt x="339794" y="217204"/>
                  <a:pt x="-942" y="100063"/>
                </a:cubicBezTo>
                <a:cubicBezTo>
                  <a:pt x="33126" y="46630"/>
                  <a:pt x="128952" y="4237"/>
                  <a:pt x="309977" y="-14"/>
                </a:cubicBezTo>
                <a:close/>
              </a:path>
            </a:pathLst>
          </a:custGeom>
          <a:solidFill>
            <a:srgbClr val="D19D82"/>
          </a:solidFill>
          <a:ln w="5903" cap="flat">
            <a:noFill/>
            <a:prstDash val="solid"/>
            <a:miter/>
          </a:ln>
        </p:spPr>
        <p:txBody>
          <a:bodyPr rtlCol="0" anchor="ctr"/>
          <a:lstStyle/>
          <a:p>
            <a:endParaRPr lang="fr-FR"/>
          </a:p>
        </p:txBody>
      </p:sp>
      <p:sp>
        <p:nvSpPr>
          <p:cNvPr id="600" name="Graphique 3">
            <a:extLst>
              <a:ext uri="{FF2B5EF4-FFF2-40B4-BE49-F238E27FC236}">
                <a16:creationId xmlns:a16="http://schemas.microsoft.com/office/drawing/2014/main" id="{1B1F876E-09F8-4EBB-AD37-D0A374CCD7C2}"/>
              </a:ext>
            </a:extLst>
          </p:cNvPr>
          <p:cNvSpPr/>
          <p:nvPr/>
        </p:nvSpPr>
        <p:spPr>
          <a:xfrm>
            <a:off x="7345607" y="4024945"/>
            <a:ext cx="166629" cy="330215"/>
          </a:xfrm>
          <a:custGeom>
            <a:avLst/>
            <a:gdLst>
              <a:gd name="connsiteX0" fmla="*/ 79013 w 166629"/>
              <a:gd name="connsiteY0" fmla="*/ 34381 h 330215"/>
              <a:gd name="connsiteX1" fmla="*/ 3792 w 166629"/>
              <a:gd name="connsiteY1" fmla="*/ 121587 h 330215"/>
              <a:gd name="connsiteX2" fmla="*/ 165688 w 166629"/>
              <a:gd name="connsiteY2" fmla="*/ 330126 h 330215"/>
            </a:gdLst>
            <a:ahLst/>
            <a:cxnLst>
              <a:cxn ang="0">
                <a:pos x="connsiteX0" y="connsiteY0"/>
              </a:cxn>
              <a:cxn ang="0">
                <a:pos x="connsiteX1" y="connsiteY1"/>
              </a:cxn>
              <a:cxn ang="0">
                <a:pos x="connsiteX2" y="connsiteY2"/>
              </a:cxn>
            </a:cxnLst>
            <a:rect l="l" t="t" r="r" b="b"/>
            <a:pathLst>
              <a:path w="166629" h="330215">
                <a:moveTo>
                  <a:pt x="79013" y="34381"/>
                </a:moveTo>
                <a:cubicBezTo>
                  <a:pt x="63425" y="-27496"/>
                  <a:pt x="-21714" y="-10492"/>
                  <a:pt x="3792" y="121587"/>
                </a:cubicBezTo>
                <a:cubicBezTo>
                  <a:pt x="29299" y="253665"/>
                  <a:pt x="165688" y="330126"/>
                  <a:pt x="165688" y="330126"/>
                </a:cubicBezTo>
                <a:close/>
              </a:path>
            </a:pathLst>
          </a:custGeom>
          <a:solidFill>
            <a:srgbClr val="D19D82"/>
          </a:solidFill>
          <a:ln w="5903" cap="flat">
            <a:noFill/>
            <a:prstDash val="solid"/>
            <a:miter/>
          </a:ln>
        </p:spPr>
        <p:txBody>
          <a:bodyPr rtlCol="0" anchor="ctr"/>
          <a:lstStyle/>
          <a:p>
            <a:endParaRPr lang="fr-FR"/>
          </a:p>
        </p:txBody>
      </p:sp>
      <p:sp>
        <p:nvSpPr>
          <p:cNvPr id="601" name="Graphique 3">
            <a:extLst>
              <a:ext uri="{FF2B5EF4-FFF2-40B4-BE49-F238E27FC236}">
                <a16:creationId xmlns:a16="http://schemas.microsoft.com/office/drawing/2014/main" id="{FF2C9526-74A8-4854-A10E-369289CEC7B9}"/>
              </a:ext>
            </a:extLst>
          </p:cNvPr>
          <p:cNvSpPr/>
          <p:nvPr/>
        </p:nvSpPr>
        <p:spPr>
          <a:xfrm>
            <a:off x="8711393" y="4217491"/>
            <a:ext cx="261421" cy="236733"/>
          </a:xfrm>
          <a:custGeom>
            <a:avLst/>
            <a:gdLst>
              <a:gd name="connsiteX0" fmla="*/ 168747 w 261421"/>
              <a:gd name="connsiteY0" fmla="*/ 12054 h 236733"/>
              <a:gd name="connsiteX1" fmla="*/ 231214 w 261421"/>
              <a:gd name="connsiteY1" fmla="*/ 161137 h 236733"/>
              <a:gd name="connsiteX2" fmla="*/ -942 w 261421"/>
              <a:gd name="connsiteY2" fmla="*/ 229272 h 236733"/>
            </a:gdLst>
            <a:ahLst/>
            <a:cxnLst>
              <a:cxn ang="0">
                <a:pos x="connsiteX0" y="connsiteY0"/>
              </a:cxn>
              <a:cxn ang="0">
                <a:pos x="connsiteX1" y="connsiteY1"/>
              </a:cxn>
              <a:cxn ang="0">
                <a:pos x="connsiteX2" y="connsiteY2"/>
              </a:cxn>
            </a:cxnLst>
            <a:rect l="l" t="t" r="r" b="b"/>
            <a:pathLst>
              <a:path w="261421" h="236733">
                <a:moveTo>
                  <a:pt x="168747" y="12054"/>
                </a:moveTo>
                <a:cubicBezTo>
                  <a:pt x="220528" y="-32641"/>
                  <a:pt x="305726" y="52558"/>
                  <a:pt x="231214" y="161137"/>
                </a:cubicBezTo>
                <a:cubicBezTo>
                  <a:pt x="156702" y="269717"/>
                  <a:pt x="-942" y="229272"/>
                  <a:pt x="-942" y="229272"/>
                </a:cubicBezTo>
                <a:close/>
              </a:path>
            </a:pathLst>
          </a:custGeom>
          <a:solidFill>
            <a:srgbClr val="D19D82"/>
          </a:solidFill>
          <a:ln w="5903" cap="flat">
            <a:noFill/>
            <a:prstDash val="solid"/>
            <a:miter/>
          </a:ln>
        </p:spPr>
        <p:txBody>
          <a:bodyPr rtlCol="0" anchor="ctr"/>
          <a:lstStyle/>
          <a:p>
            <a:endParaRPr lang="fr-FR"/>
          </a:p>
        </p:txBody>
      </p:sp>
      <p:sp>
        <p:nvSpPr>
          <p:cNvPr id="602" name="Graphique 3">
            <a:extLst>
              <a:ext uri="{FF2B5EF4-FFF2-40B4-BE49-F238E27FC236}">
                <a16:creationId xmlns:a16="http://schemas.microsoft.com/office/drawing/2014/main" id="{C6C3C834-8C27-4109-A186-B949084B9C12}"/>
              </a:ext>
            </a:extLst>
          </p:cNvPr>
          <p:cNvSpPr/>
          <p:nvPr/>
        </p:nvSpPr>
        <p:spPr>
          <a:xfrm>
            <a:off x="7424425" y="2867924"/>
            <a:ext cx="1499336" cy="1991047"/>
          </a:xfrm>
          <a:custGeom>
            <a:avLst/>
            <a:gdLst>
              <a:gd name="connsiteX0" fmla="*/ 16549 w 1499336"/>
              <a:gd name="connsiteY0" fmla="*/ 1390376 h 1991047"/>
              <a:gd name="connsiteX1" fmla="*/ 601072 w 1499336"/>
              <a:gd name="connsiteY1" fmla="*/ 1959016 h 1991047"/>
              <a:gd name="connsiteX2" fmla="*/ 773595 w 1499336"/>
              <a:gd name="connsiteY2" fmla="*/ 1990958 h 1991047"/>
              <a:gd name="connsiteX3" fmla="*/ 882174 w 1499336"/>
              <a:gd name="connsiteY3" fmla="*/ 1933450 h 1991047"/>
              <a:gd name="connsiteX4" fmla="*/ 1455419 w 1499336"/>
              <a:gd name="connsiteY4" fmla="*/ 1361622 h 1991047"/>
              <a:gd name="connsiteX5" fmla="*/ 517999 w 1499336"/>
              <a:gd name="connsiteY5" fmla="*/ 23183 h 1991047"/>
              <a:gd name="connsiteX6" fmla="*/ 16549 w 1499336"/>
              <a:gd name="connsiteY6" fmla="*/ 1390376 h 1991047"/>
              <a:gd name="connsiteX7" fmla="*/ 879636 w 1499336"/>
              <a:gd name="connsiteY7" fmla="*/ 1159283 h 1991047"/>
              <a:gd name="connsiteX8" fmla="*/ 1005692 w 1499336"/>
              <a:gd name="connsiteY8" fmla="*/ 1054482 h 1991047"/>
              <a:gd name="connsiteX9" fmla="*/ 1139128 w 1499336"/>
              <a:gd name="connsiteY9" fmla="*/ 1149659 h 1991047"/>
              <a:gd name="connsiteX10" fmla="*/ 1013072 w 1499336"/>
              <a:gd name="connsiteY10" fmla="*/ 1254518 h 1991047"/>
              <a:gd name="connsiteX11" fmla="*/ 879636 w 1499336"/>
              <a:gd name="connsiteY11" fmla="*/ 1159283 h 1991047"/>
              <a:gd name="connsiteX12" fmla="*/ 179921 w 1499336"/>
              <a:gd name="connsiteY12" fmla="*/ 1100948 h 1991047"/>
              <a:gd name="connsiteX13" fmla="*/ 325107 w 1499336"/>
              <a:gd name="connsiteY13" fmla="*/ 1024842 h 1991047"/>
              <a:gd name="connsiteX14" fmla="*/ 435634 w 1499336"/>
              <a:gd name="connsiteY14" fmla="*/ 1145880 h 1991047"/>
              <a:gd name="connsiteX15" fmla="*/ 290449 w 1499336"/>
              <a:gd name="connsiteY15" fmla="*/ 1221986 h 1991047"/>
              <a:gd name="connsiteX16" fmla="*/ 179921 w 1499336"/>
              <a:gd name="connsiteY16" fmla="*/ 1100948 h 1991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99336" h="1991047">
                <a:moveTo>
                  <a:pt x="16549" y="1390376"/>
                </a:moveTo>
                <a:cubicBezTo>
                  <a:pt x="74057" y="1792870"/>
                  <a:pt x="403102" y="1911073"/>
                  <a:pt x="601072" y="1959016"/>
                </a:cubicBezTo>
                <a:lnTo>
                  <a:pt x="773595" y="1990958"/>
                </a:lnTo>
                <a:lnTo>
                  <a:pt x="882174" y="1933450"/>
                </a:lnTo>
                <a:cubicBezTo>
                  <a:pt x="1163276" y="1907885"/>
                  <a:pt x="1399683" y="1575651"/>
                  <a:pt x="1455419" y="1361622"/>
                </a:cubicBezTo>
                <a:cubicBezTo>
                  <a:pt x="1673877" y="310662"/>
                  <a:pt x="1013131" y="-107773"/>
                  <a:pt x="517999" y="23183"/>
                </a:cubicBezTo>
                <a:cubicBezTo>
                  <a:pt x="22867" y="154140"/>
                  <a:pt x="-40899" y="987882"/>
                  <a:pt x="16549" y="1390376"/>
                </a:cubicBezTo>
                <a:close/>
                <a:moveTo>
                  <a:pt x="879636" y="1159283"/>
                </a:moveTo>
                <a:cubicBezTo>
                  <a:pt x="877628" y="1104019"/>
                  <a:pt x="934073" y="1057080"/>
                  <a:pt x="1005692" y="1054482"/>
                </a:cubicBezTo>
                <a:cubicBezTo>
                  <a:pt x="1077311" y="1051884"/>
                  <a:pt x="1137121" y="1094454"/>
                  <a:pt x="1139128" y="1149659"/>
                </a:cubicBezTo>
                <a:cubicBezTo>
                  <a:pt x="1141135" y="1204864"/>
                  <a:pt x="1084750" y="1251861"/>
                  <a:pt x="1013072" y="1254518"/>
                </a:cubicBezTo>
                <a:cubicBezTo>
                  <a:pt x="941394" y="1257175"/>
                  <a:pt x="881702" y="1214488"/>
                  <a:pt x="879636" y="1159283"/>
                </a:cubicBezTo>
                <a:close/>
                <a:moveTo>
                  <a:pt x="179921" y="1100948"/>
                </a:moveTo>
                <a:cubicBezTo>
                  <a:pt x="189486" y="1046511"/>
                  <a:pt x="254492" y="1012384"/>
                  <a:pt x="325107" y="1024842"/>
                </a:cubicBezTo>
                <a:cubicBezTo>
                  <a:pt x="395721" y="1037300"/>
                  <a:pt x="445199" y="1091443"/>
                  <a:pt x="435634" y="1145880"/>
                </a:cubicBezTo>
                <a:cubicBezTo>
                  <a:pt x="426069" y="1200317"/>
                  <a:pt x="361063" y="1234444"/>
                  <a:pt x="290449" y="1221986"/>
                </a:cubicBezTo>
                <a:cubicBezTo>
                  <a:pt x="219834" y="1209528"/>
                  <a:pt x="170356" y="1155386"/>
                  <a:pt x="179921" y="1100948"/>
                </a:cubicBezTo>
                <a:close/>
              </a:path>
            </a:pathLst>
          </a:custGeom>
          <a:solidFill>
            <a:srgbClr val="D19D82"/>
          </a:solidFill>
          <a:ln w="5903" cap="flat">
            <a:noFill/>
            <a:prstDash val="solid"/>
            <a:miter/>
          </a:ln>
        </p:spPr>
        <p:txBody>
          <a:bodyPr rtlCol="0" anchor="ctr"/>
          <a:lstStyle/>
          <a:p>
            <a:endParaRPr lang="fr-FR"/>
          </a:p>
        </p:txBody>
      </p:sp>
      <p:sp>
        <p:nvSpPr>
          <p:cNvPr id="603" name="Graphique 3">
            <a:extLst>
              <a:ext uri="{FF2B5EF4-FFF2-40B4-BE49-F238E27FC236}">
                <a16:creationId xmlns:a16="http://schemas.microsoft.com/office/drawing/2014/main" id="{3563CE9F-266C-4187-9CC4-EF20EADFC21D}"/>
              </a:ext>
            </a:extLst>
          </p:cNvPr>
          <p:cNvSpPr/>
          <p:nvPr/>
        </p:nvSpPr>
        <p:spPr>
          <a:xfrm>
            <a:off x="8430999" y="3921499"/>
            <a:ext cx="154994" cy="170804"/>
          </a:xfrm>
          <a:custGeom>
            <a:avLst/>
            <a:gdLst>
              <a:gd name="connsiteX0" fmla="*/ 2070 w 154994"/>
              <a:gd name="connsiteY0" fmla="*/ 21 h 170804"/>
              <a:gd name="connsiteX1" fmla="*/ 69437 w 154994"/>
              <a:gd name="connsiteY1" fmla="*/ 12243 h 170804"/>
              <a:gd name="connsiteX2" fmla="*/ 122576 w 154994"/>
              <a:gd name="connsiteY2" fmla="*/ 55699 h 170804"/>
              <a:gd name="connsiteX3" fmla="*/ 131787 w 154994"/>
              <a:gd name="connsiteY3" fmla="*/ 123834 h 170804"/>
              <a:gd name="connsiteX4" fmla="*/ 124347 w 154994"/>
              <a:gd name="connsiteY4" fmla="*/ 141074 h 170804"/>
              <a:gd name="connsiteX5" fmla="*/ 137691 w 154994"/>
              <a:gd name="connsiteY5" fmla="*/ 143554 h 170804"/>
              <a:gd name="connsiteX6" fmla="*/ 153515 w 154994"/>
              <a:gd name="connsiteY6" fmla="*/ 143554 h 170804"/>
              <a:gd name="connsiteX7" fmla="*/ 153869 w 154994"/>
              <a:gd name="connsiteY7" fmla="*/ 144558 h 170804"/>
              <a:gd name="connsiteX8" fmla="*/ 137750 w 154994"/>
              <a:gd name="connsiteY8" fmla="*/ 148277 h 170804"/>
              <a:gd name="connsiteX9" fmla="*/ 120864 w 154994"/>
              <a:gd name="connsiteY9" fmla="*/ 148573 h 170804"/>
              <a:gd name="connsiteX10" fmla="*/ 120096 w 154994"/>
              <a:gd name="connsiteY10" fmla="*/ 148218 h 170804"/>
              <a:gd name="connsiteX11" fmla="*/ 115019 w 154994"/>
              <a:gd name="connsiteY11" fmla="*/ 155126 h 170804"/>
              <a:gd name="connsiteX12" fmla="*/ 111299 w 154994"/>
              <a:gd name="connsiteY12" fmla="*/ 159614 h 170804"/>
              <a:gd name="connsiteX13" fmla="*/ 111299 w 154994"/>
              <a:gd name="connsiteY13" fmla="*/ 159614 h 170804"/>
              <a:gd name="connsiteX14" fmla="*/ 111299 w 154994"/>
              <a:gd name="connsiteY14" fmla="*/ 159614 h 170804"/>
              <a:gd name="connsiteX15" fmla="*/ 112952 w 154994"/>
              <a:gd name="connsiteY15" fmla="*/ 160381 h 170804"/>
              <a:gd name="connsiteX16" fmla="*/ 128362 w 154994"/>
              <a:gd name="connsiteY16" fmla="*/ 162802 h 170804"/>
              <a:gd name="connsiteX17" fmla="*/ 151153 w 154994"/>
              <a:gd name="connsiteY17" fmla="*/ 162152 h 170804"/>
              <a:gd name="connsiteX18" fmla="*/ 128303 w 154994"/>
              <a:gd name="connsiteY18" fmla="*/ 170714 h 170804"/>
              <a:gd name="connsiteX19" fmla="*/ 110118 w 154994"/>
              <a:gd name="connsiteY19" fmla="*/ 167348 h 170804"/>
              <a:gd name="connsiteX20" fmla="*/ 107815 w 154994"/>
              <a:gd name="connsiteY20" fmla="*/ 166286 h 170804"/>
              <a:gd name="connsiteX21" fmla="*/ 104627 w 154994"/>
              <a:gd name="connsiteY21" fmla="*/ 164042 h 170804"/>
              <a:gd name="connsiteX22" fmla="*/ 101734 w 154994"/>
              <a:gd name="connsiteY22" fmla="*/ 161444 h 170804"/>
              <a:gd name="connsiteX23" fmla="*/ 100730 w 154994"/>
              <a:gd name="connsiteY23" fmla="*/ 160027 h 170804"/>
              <a:gd name="connsiteX24" fmla="*/ 101970 w 154994"/>
              <a:gd name="connsiteY24" fmla="*/ 158610 h 170804"/>
              <a:gd name="connsiteX25" fmla="*/ 109174 w 154994"/>
              <a:gd name="connsiteY25" fmla="*/ 150285 h 170804"/>
              <a:gd name="connsiteX26" fmla="*/ 125410 w 154994"/>
              <a:gd name="connsiteY26" fmla="*/ 121767 h 170804"/>
              <a:gd name="connsiteX27" fmla="*/ 118502 w 154994"/>
              <a:gd name="connsiteY27" fmla="*/ 58060 h 170804"/>
              <a:gd name="connsiteX28" fmla="*/ 68138 w 154994"/>
              <a:gd name="connsiteY28" fmla="*/ 14723 h 170804"/>
              <a:gd name="connsiteX29" fmla="*/ 1893 w 154994"/>
              <a:gd name="connsiteY29" fmla="*/ 1025 h 170804"/>
              <a:gd name="connsiteX30" fmla="*/ 2070 w 154994"/>
              <a:gd name="connsiteY30" fmla="*/ 21 h 170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54994" h="170804">
                <a:moveTo>
                  <a:pt x="2070" y="21"/>
                </a:moveTo>
                <a:cubicBezTo>
                  <a:pt x="25155" y="-841"/>
                  <a:pt x="48123" y="3328"/>
                  <a:pt x="69437" y="12243"/>
                </a:cubicBezTo>
                <a:cubicBezTo>
                  <a:pt x="91165" y="21005"/>
                  <a:pt x="109705" y="36161"/>
                  <a:pt x="122576" y="55699"/>
                </a:cubicBezTo>
                <a:cubicBezTo>
                  <a:pt x="135329" y="76021"/>
                  <a:pt x="138695" y="100854"/>
                  <a:pt x="131787" y="123834"/>
                </a:cubicBezTo>
                <a:cubicBezTo>
                  <a:pt x="129898" y="129815"/>
                  <a:pt x="127418" y="135595"/>
                  <a:pt x="124347" y="141074"/>
                </a:cubicBezTo>
                <a:cubicBezTo>
                  <a:pt x="128716" y="142220"/>
                  <a:pt x="133204" y="143046"/>
                  <a:pt x="137691" y="143554"/>
                </a:cubicBezTo>
                <a:cubicBezTo>
                  <a:pt x="142946" y="144351"/>
                  <a:pt x="148260" y="144351"/>
                  <a:pt x="153515" y="143554"/>
                </a:cubicBezTo>
                <a:cubicBezTo>
                  <a:pt x="153928" y="143554"/>
                  <a:pt x="154282" y="144322"/>
                  <a:pt x="153869" y="144558"/>
                </a:cubicBezTo>
                <a:cubicBezTo>
                  <a:pt x="148673" y="146524"/>
                  <a:pt x="143241" y="147776"/>
                  <a:pt x="137750" y="148277"/>
                </a:cubicBezTo>
                <a:cubicBezTo>
                  <a:pt x="132141" y="149057"/>
                  <a:pt x="126473" y="149157"/>
                  <a:pt x="120864" y="148573"/>
                </a:cubicBezTo>
                <a:cubicBezTo>
                  <a:pt x="120568" y="148502"/>
                  <a:pt x="120333" y="148384"/>
                  <a:pt x="120096" y="148218"/>
                </a:cubicBezTo>
                <a:cubicBezTo>
                  <a:pt x="118502" y="150580"/>
                  <a:pt x="116849" y="152883"/>
                  <a:pt x="115019" y="155126"/>
                </a:cubicBezTo>
                <a:lnTo>
                  <a:pt x="111299" y="159614"/>
                </a:lnTo>
                <a:cubicBezTo>
                  <a:pt x="111299" y="159614"/>
                  <a:pt x="111299" y="159614"/>
                  <a:pt x="111299" y="159614"/>
                </a:cubicBezTo>
                <a:lnTo>
                  <a:pt x="111299" y="159614"/>
                </a:lnTo>
                <a:cubicBezTo>
                  <a:pt x="111830" y="159915"/>
                  <a:pt x="112361" y="160175"/>
                  <a:pt x="112952" y="160381"/>
                </a:cubicBezTo>
                <a:cubicBezTo>
                  <a:pt x="117912" y="162070"/>
                  <a:pt x="123108" y="162891"/>
                  <a:pt x="128362" y="162802"/>
                </a:cubicBezTo>
                <a:cubicBezTo>
                  <a:pt x="143064" y="162802"/>
                  <a:pt x="150031" y="160145"/>
                  <a:pt x="151153" y="162152"/>
                </a:cubicBezTo>
                <a:cubicBezTo>
                  <a:pt x="152274" y="164160"/>
                  <a:pt x="145249" y="170832"/>
                  <a:pt x="128303" y="170714"/>
                </a:cubicBezTo>
                <a:cubicBezTo>
                  <a:pt x="122104" y="170661"/>
                  <a:pt x="115963" y="169527"/>
                  <a:pt x="110118" y="167348"/>
                </a:cubicBezTo>
                <a:cubicBezTo>
                  <a:pt x="109350" y="167041"/>
                  <a:pt x="108583" y="166687"/>
                  <a:pt x="107815" y="166286"/>
                </a:cubicBezTo>
                <a:cubicBezTo>
                  <a:pt x="106634" y="165701"/>
                  <a:pt x="105572" y="164945"/>
                  <a:pt x="104627" y="164042"/>
                </a:cubicBezTo>
                <a:cubicBezTo>
                  <a:pt x="103623" y="163215"/>
                  <a:pt x="102678" y="162389"/>
                  <a:pt x="101734" y="161444"/>
                </a:cubicBezTo>
                <a:cubicBezTo>
                  <a:pt x="100789" y="160499"/>
                  <a:pt x="100435" y="160499"/>
                  <a:pt x="100730" y="160027"/>
                </a:cubicBezTo>
                <a:lnTo>
                  <a:pt x="101970" y="158610"/>
                </a:lnTo>
                <a:lnTo>
                  <a:pt x="109174" y="150285"/>
                </a:lnTo>
                <a:cubicBezTo>
                  <a:pt x="116318" y="141871"/>
                  <a:pt x="121809" y="132200"/>
                  <a:pt x="125410" y="121767"/>
                </a:cubicBezTo>
                <a:cubicBezTo>
                  <a:pt x="132377" y="100524"/>
                  <a:pt x="129839" y="77314"/>
                  <a:pt x="118502" y="58060"/>
                </a:cubicBezTo>
                <a:cubicBezTo>
                  <a:pt x="106457" y="38877"/>
                  <a:pt x="88922" y="23774"/>
                  <a:pt x="68138" y="14723"/>
                </a:cubicBezTo>
                <a:cubicBezTo>
                  <a:pt x="47296" y="5382"/>
                  <a:pt x="24683" y="706"/>
                  <a:pt x="1893" y="1025"/>
                </a:cubicBezTo>
                <a:cubicBezTo>
                  <a:pt x="-1886" y="966"/>
                  <a:pt x="-1945" y="80"/>
                  <a:pt x="2070" y="21"/>
                </a:cubicBezTo>
                <a:close/>
              </a:path>
            </a:pathLst>
          </a:custGeom>
          <a:solidFill>
            <a:srgbClr val="313759"/>
          </a:solidFill>
          <a:ln w="5903" cap="flat">
            <a:noFill/>
            <a:prstDash val="solid"/>
            <a:miter/>
          </a:ln>
        </p:spPr>
        <p:txBody>
          <a:bodyPr rtlCol="0" anchor="ctr"/>
          <a:lstStyle/>
          <a:p>
            <a:endParaRPr lang="fr-FR"/>
          </a:p>
        </p:txBody>
      </p:sp>
      <p:sp>
        <p:nvSpPr>
          <p:cNvPr id="604" name="Graphique 3">
            <a:extLst>
              <a:ext uri="{FF2B5EF4-FFF2-40B4-BE49-F238E27FC236}">
                <a16:creationId xmlns:a16="http://schemas.microsoft.com/office/drawing/2014/main" id="{1CB51FA0-C594-4461-847B-89CDD86BE35C}"/>
              </a:ext>
            </a:extLst>
          </p:cNvPr>
          <p:cNvSpPr/>
          <p:nvPr/>
        </p:nvSpPr>
        <p:spPr>
          <a:xfrm>
            <a:off x="7594896" y="3722258"/>
            <a:ext cx="265868" cy="62306"/>
          </a:xfrm>
          <a:custGeom>
            <a:avLst/>
            <a:gdLst>
              <a:gd name="connsiteX0" fmla="*/ 264927 w 265868"/>
              <a:gd name="connsiteY0" fmla="*/ 28983 h 62306"/>
              <a:gd name="connsiteX1" fmla="*/ 199449 w 265868"/>
              <a:gd name="connsiteY1" fmla="*/ 59272 h 62306"/>
              <a:gd name="connsiteX2" fmla="*/ -942 w 265868"/>
              <a:gd name="connsiteY2" fmla="*/ 45633 h 62306"/>
              <a:gd name="connsiteX3" fmla="*/ 264927 w 265868"/>
              <a:gd name="connsiteY3" fmla="*/ 28983 h 62306"/>
            </a:gdLst>
            <a:ahLst/>
            <a:cxnLst>
              <a:cxn ang="0">
                <a:pos x="connsiteX0" y="connsiteY0"/>
              </a:cxn>
              <a:cxn ang="0">
                <a:pos x="connsiteX1" y="connsiteY1"/>
              </a:cxn>
              <a:cxn ang="0">
                <a:pos x="connsiteX2" y="connsiteY2"/>
              </a:cxn>
              <a:cxn ang="0">
                <a:pos x="connsiteX3" y="connsiteY3"/>
              </a:cxn>
            </a:cxnLst>
            <a:rect l="l" t="t" r="r" b="b"/>
            <a:pathLst>
              <a:path w="265868" h="62306">
                <a:moveTo>
                  <a:pt x="264927" y="28983"/>
                </a:moveTo>
                <a:cubicBezTo>
                  <a:pt x="258551" y="48113"/>
                  <a:pt x="245797" y="70313"/>
                  <a:pt x="199449" y="59272"/>
                </a:cubicBezTo>
                <a:cubicBezTo>
                  <a:pt x="153101" y="48231"/>
                  <a:pt x="42986" y="35123"/>
                  <a:pt x="-942" y="45633"/>
                </a:cubicBezTo>
                <a:cubicBezTo>
                  <a:pt x="31768" y="-7801"/>
                  <a:pt x="189884" y="-15772"/>
                  <a:pt x="264927" y="28983"/>
                </a:cubicBezTo>
                <a:close/>
              </a:path>
            </a:pathLst>
          </a:custGeom>
          <a:solidFill>
            <a:srgbClr val="313759"/>
          </a:solidFill>
          <a:ln w="5903" cap="flat">
            <a:noFill/>
            <a:prstDash val="solid"/>
            <a:miter/>
          </a:ln>
        </p:spPr>
        <p:txBody>
          <a:bodyPr rtlCol="0" anchor="ctr"/>
          <a:lstStyle/>
          <a:p>
            <a:endParaRPr lang="fr-FR"/>
          </a:p>
        </p:txBody>
      </p:sp>
      <p:sp>
        <p:nvSpPr>
          <p:cNvPr id="605" name="Graphique 3">
            <a:extLst>
              <a:ext uri="{FF2B5EF4-FFF2-40B4-BE49-F238E27FC236}">
                <a16:creationId xmlns:a16="http://schemas.microsoft.com/office/drawing/2014/main" id="{AAF5CED0-2ECF-47BE-918C-1F8268A21AA1}"/>
              </a:ext>
            </a:extLst>
          </p:cNvPr>
          <p:cNvSpPr/>
          <p:nvPr/>
        </p:nvSpPr>
        <p:spPr>
          <a:xfrm>
            <a:off x="8319468" y="3722258"/>
            <a:ext cx="266223" cy="62306"/>
          </a:xfrm>
          <a:custGeom>
            <a:avLst/>
            <a:gdLst>
              <a:gd name="connsiteX0" fmla="*/ -942 w 266223"/>
              <a:gd name="connsiteY0" fmla="*/ 28983 h 62306"/>
              <a:gd name="connsiteX1" fmla="*/ 64537 w 266223"/>
              <a:gd name="connsiteY1" fmla="*/ 59272 h 62306"/>
              <a:gd name="connsiteX2" fmla="*/ 265282 w 266223"/>
              <a:gd name="connsiteY2" fmla="*/ 45633 h 62306"/>
              <a:gd name="connsiteX3" fmla="*/ -942 w 266223"/>
              <a:gd name="connsiteY3" fmla="*/ 28983 h 62306"/>
            </a:gdLst>
            <a:ahLst/>
            <a:cxnLst>
              <a:cxn ang="0">
                <a:pos x="connsiteX0" y="connsiteY0"/>
              </a:cxn>
              <a:cxn ang="0">
                <a:pos x="connsiteX1" y="connsiteY1"/>
              </a:cxn>
              <a:cxn ang="0">
                <a:pos x="connsiteX2" y="connsiteY2"/>
              </a:cxn>
              <a:cxn ang="0">
                <a:pos x="connsiteX3" y="connsiteY3"/>
              </a:cxn>
            </a:cxnLst>
            <a:rect l="l" t="t" r="r" b="b"/>
            <a:pathLst>
              <a:path w="266223" h="62306">
                <a:moveTo>
                  <a:pt x="-942" y="28983"/>
                </a:moveTo>
                <a:cubicBezTo>
                  <a:pt x="5494" y="48113"/>
                  <a:pt x="18247" y="70313"/>
                  <a:pt x="64537" y="59272"/>
                </a:cubicBezTo>
                <a:cubicBezTo>
                  <a:pt x="110827" y="48231"/>
                  <a:pt x="221000" y="35123"/>
                  <a:pt x="265282" y="45633"/>
                </a:cubicBezTo>
                <a:cubicBezTo>
                  <a:pt x="232277" y="-7801"/>
                  <a:pt x="74161" y="-15772"/>
                  <a:pt x="-942" y="28983"/>
                </a:cubicBezTo>
                <a:close/>
              </a:path>
            </a:pathLst>
          </a:custGeom>
          <a:solidFill>
            <a:srgbClr val="313759"/>
          </a:solidFill>
          <a:ln w="5903" cap="flat">
            <a:noFill/>
            <a:prstDash val="solid"/>
            <a:miter/>
          </a:ln>
        </p:spPr>
        <p:txBody>
          <a:bodyPr rtlCol="0" anchor="ctr"/>
          <a:lstStyle/>
          <a:p>
            <a:endParaRPr lang="fr-FR"/>
          </a:p>
        </p:txBody>
      </p:sp>
      <p:sp>
        <p:nvSpPr>
          <p:cNvPr id="606" name="Graphique 3">
            <a:extLst>
              <a:ext uri="{FF2B5EF4-FFF2-40B4-BE49-F238E27FC236}">
                <a16:creationId xmlns:a16="http://schemas.microsoft.com/office/drawing/2014/main" id="{27CBC482-15F5-492D-83FA-572921843D2D}"/>
              </a:ext>
            </a:extLst>
          </p:cNvPr>
          <p:cNvSpPr/>
          <p:nvPr/>
        </p:nvSpPr>
        <p:spPr>
          <a:xfrm>
            <a:off x="8017894" y="3558755"/>
            <a:ext cx="111873" cy="694565"/>
          </a:xfrm>
          <a:custGeom>
            <a:avLst/>
            <a:gdLst>
              <a:gd name="connsiteX0" fmla="*/ 1995 w 111873"/>
              <a:gd name="connsiteY0" fmla="*/ 600470 h 694565"/>
              <a:gd name="connsiteX1" fmla="*/ 10969 w 111873"/>
              <a:gd name="connsiteY1" fmla="*/ 588662 h 694565"/>
              <a:gd name="connsiteX2" fmla="*/ 38070 w 111873"/>
              <a:gd name="connsiteY2" fmla="*/ 579924 h 694565"/>
              <a:gd name="connsiteX3" fmla="*/ 64284 w 111873"/>
              <a:gd name="connsiteY3" fmla="*/ 586714 h 694565"/>
              <a:gd name="connsiteX4" fmla="*/ 75739 w 111873"/>
              <a:gd name="connsiteY4" fmla="*/ 593385 h 694565"/>
              <a:gd name="connsiteX5" fmla="*/ 81052 w 111873"/>
              <a:gd name="connsiteY5" fmla="*/ 597282 h 694565"/>
              <a:gd name="connsiteX6" fmla="*/ 81938 w 111873"/>
              <a:gd name="connsiteY6" fmla="*/ 597991 h 694565"/>
              <a:gd name="connsiteX7" fmla="*/ 81938 w 111873"/>
              <a:gd name="connsiteY7" fmla="*/ 597991 h 694565"/>
              <a:gd name="connsiteX8" fmla="*/ 81938 w 111873"/>
              <a:gd name="connsiteY8" fmla="*/ 593740 h 694565"/>
              <a:gd name="connsiteX9" fmla="*/ 90676 w 111873"/>
              <a:gd name="connsiteY9" fmla="*/ 395947 h 694565"/>
              <a:gd name="connsiteX10" fmla="*/ 110338 w 111873"/>
              <a:gd name="connsiteY10" fmla="*/ 1128 h 694565"/>
              <a:gd name="connsiteX11" fmla="*/ 110928 w 111873"/>
              <a:gd name="connsiteY11" fmla="*/ 1128 h 694565"/>
              <a:gd name="connsiteX12" fmla="*/ 100005 w 111873"/>
              <a:gd name="connsiteY12" fmla="*/ 396242 h 694565"/>
              <a:gd name="connsiteX13" fmla="*/ 94101 w 111873"/>
              <a:gd name="connsiteY13" fmla="*/ 594094 h 694565"/>
              <a:gd name="connsiteX14" fmla="*/ 93334 w 111873"/>
              <a:gd name="connsiteY14" fmla="*/ 614050 h 694565"/>
              <a:gd name="connsiteX15" fmla="*/ 93334 w 111873"/>
              <a:gd name="connsiteY15" fmla="*/ 619955 h 694565"/>
              <a:gd name="connsiteX16" fmla="*/ 93334 w 111873"/>
              <a:gd name="connsiteY16" fmla="*/ 622966 h 694565"/>
              <a:gd name="connsiteX17" fmla="*/ 92684 w 111873"/>
              <a:gd name="connsiteY17" fmla="*/ 622966 h 694565"/>
              <a:gd name="connsiteX18" fmla="*/ 91562 w 111873"/>
              <a:gd name="connsiteY18" fmla="*/ 622021 h 694565"/>
              <a:gd name="connsiteX19" fmla="*/ 82765 w 111873"/>
              <a:gd name="connsiteY19" fmla="*/ 614168 h 694565"/>
              <a:gd name="connsiteX20" fmla="*/ 78100 w 111873"/>
              <a:gd name="connsiteY20" fmla="*/ 609917 h 694565"/>
              <a:gd name="connsiteX21" fmla="*/ 74145 w 111873"/>
              <a:gd name="connsiteY21" fmla="*/ 606729 h 694565"/>
              <a:gd name="connsiteX22" fmla="*/ 69480 w 111873"/>
              <a:gd name="connsiteY22" fmla="*/ 603305 h 694565"/>
              <a:gd name="connsiteX23" fmla="*/ 59561 w 111873"/>
              <a:gd name="connsiteY23" fmla="*/ 597400 h 694565"/>
              <a:gd name="connsiteX24" fmla="*/ 19353 w 111873"/>
              <a:gd name="connsiteY24" fmla="*/ 597400 h 694565"/>
              <a:gd name="connsiteX25" fmla="*/ 15397 w 111873"/>
              <a:gd name="connsiteY25" fmla="*/ 635955 h 694565"/>
              <a:gd name="connsiteX26" fmla="*/ 43266 w 111873"/>
              <a:gd name="connsiteY26" fmla="*/ 673329 h 694565"/>
              <a:gd name="connsiteX27" fmla="*/ 58321 w 111873"/>
              <a:gd name="connsiteY27" fmla="*/ 693581 h 694565"/>
              <a:gd name="connsiteX28" fmla="*/ 35294 w 111873"/>
              <a:gd name="connsiteY28" fmla="*/ 681772 h 694565"/>
              <a:gd name="connsiteX29" fmla="*/ 4415 w 111873"/>
              <a:gd name="connsiteY29" fmla="*/ 640738 h 694565"/>
              <a:gd name="connsiteX30" fmla="*/ -898 w 111873"/>
              <a:gd name="connsiteY30" fmla="*/ 614109 h 694565"/>
              <a:gd name="connsiteX31" fmla="*/ 1995 w 111873"/>
              <a:gd name="connsiteY31" fmla="*/ 600470 h 694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11873" h="694565">
                <a:moveTo>
                  <a:pt x="1995" y="600470"/>
                </a:moveTo>
                <a:cubicBezTo>
                  <a:pt x="4120" y="595960"/>
                  <a:pt x="7191" y="591945"/>
                  <a:pt x="10969" y="588662"/>
                </a:cubicBezTo>
                <a:cubicBezTo>
                  <a:pt x="18644" y="582522"/>
                  <a:pt x="28268" y="579410"/>
                  <a:pt x="38070" y="579924"/>
                </a:cubicBezTo>
                <a:cubicBezTo>
                  <a:pt x="47221" y="580290"/>
                  <a:pt x="56136" y="582604"/>
                  <a:pt x="64284" y="586714"/>
                </a:cubicBezTo>
                <a:cubicBezTo>
                  <a:pt x="68300" y="588621"/>
                  <a:pt x="72138" y="590852"/>
                  <a:pt x="75739" y="593385"/>
                </a:cubicBezTo>
                <a:cubicBezTo>
                  <a:pt x="77510" y="594625"/>
                  <a:pt x="79400" y="595865"/>
                  <a:pt x="81052" y="597282"/>
                </a:cubicBezTo>
                <a:lnTo>
                  <a:pt x="81938" y="597991"/>
                </a:lnTo>
                <a:lnTo>
                  <a:pt x="81938" y="597991"/>
                </a:lnTo>
                <a:lnTo>
                  <a:pt x="81938" y="593740"/>
                </a:lnTo>
                <a:cubicBezTo>
                  <a:pt x="84831" y="527848"/>
                  <a:pt x="87783" y="461915"/>
                  <a:pt x="90676" y="395947"/>
                </a:cubicBezTo>
                <a:cubicBezTo>
                  <a:pt x="96581" y="264104"/>
                  <a:pt x="103430" y="132262"/>
                  <a:pt x="110338" y="1128"/>
                </a:cubicBezTo>
                <a:cubicBezTo>
                  <a:pt x="110338" y="-525"/>
                  <a:pt x="110987" y="-466"/>
                  <a:pt x="110928" y="1128"/>
                </a:cubicBezTo>
                <a:cubicBezTo>
                  <a:pt x="107268" y="132439"/>
                  <a:pt x="103607" y="264146"/>
                  <a:pt x="100005" y="396242"/>
                </a:cubicBezTo>
                <a:lnTo>
                  <a:pt x="94101" y="594094"/>
                </a:lnTo>
                <a:lnTo>
                  <a:pt x="93334" y="614050"/>
                </a:lnTo>
                <a:lnTo>
                  <a:pt x="93334" y="619955"/>
                </a:lnTo>
                <a:lnTo>
                  <a:pt x="93334" y="622966"/>
                </a:lnTo>
                <a:cubicBezTo>
                  <a:pt x="93334" y="623792"/>
                  <a:pt x="93334" y="623379"/>
                  <a:pt x="92684" y="622966"/>
                </a:cubicBezTo>
                <a:lnTo>
                  <a:pt x="91562" y="622021"/>
                </a:lnTo>
                <a:lnTo>
                  <a:pt x="82765" y="614168"/>
                </a:lnTo>
                <a:lnTo>
                  <a:pt x="78100" y="609917"/>
                </a:lnTo>
                <a:lnTo>
                  <a:pt x="74145" y="606729"/>
                </a:lnTo>
                <a:cubicBezTo>
                  <a:pt x="72669" y="605501"/>
                  <a:pt x="71074" y="604361"/>
                  <a:pt x="69480" y="603305"/>
                </a:cubicBezTo>
                <a:cubicBezTo>
                  <a:pt x="66351" y="601067"/>
                  <a:pt x="63045" y="599089"/>
                  <a:pt x="59561" y="597400"/>
                </a:cubicBezTo>
                <a:cubicBezTo>
                  <a:pt x="46218" y="590669"/>
                  <a:pt x="29567" y="589075"/>
                  <a:pt x="19353" y="597400"/>
                </a:cubicBezTo>
                <a:cubicBezTo>
                  <a:pt x="9139" y="605725"/>
                  <a:pt x="9316" y="622375"/>
                  <a:pt x="15397" y="635955"/>
                </a:cubicBezTo>
                <a:cubicBezTo>
                  <a:pt x="22187" y="650090"/>
                  <a:pt x="31634" y="662778"/>
                  <a:pt x="43266" y="673329"/>
                </a:cubicBezTo>
                <a:cubicBezTo>
                  <a:pt x="55074" y="684252"/>
                  <a:pt x="60093" y="691042"/>
                  <a:pt x="58321" y="693581"/>
                </a:cubicBezTo>
                <a:cubicBezTo>
                  <a:pt x="56550" y="696120"/>
                  <a:pt x="47929" y="693581"/>
                  <a:pt x="35294" y="681772"/>
                </a:cubicBezTo>
                <a:cubicBezTo>
                  <a:pt x="22364" y="670277"/>
                  <a:pt x="11854" y="656331"/>
                  <a:pt x="4415" y="640738"/>
                </a:cubicBezTo>
                <a:cubicBezTo>
                  <a:pt x="578" y="632401"/>
                  <a:pt x="-1253" y="623279"/>
                  <a:pt x="-898" y="614109"/>
                </a:cubicBezTo>
                <a:cubicBezTo>
                  <a:pt x="-722" y="609433"/>
                  <a:pt x="282" y="604822"/>
                  <a:pt x="1995" y="600470"/>
                </a:cubicBezTo>
                <a:close/>
              </a:path>
            </a:pathLst>
          </a:custGeom>
          <a:solidFill>
            <a:srgbClr val="BF8D77"/>
          </a:solidFill>
          <a:ln w="5903" cap="flat">
            <a:noFill/>
            <a:prstDash val="solid"/>
            <a:miter/>
          </a:ln>
        </p:spPr>
        <p:txBody>
          <a:bodyPr rtlCol="0" anchor="ctr"/>
          <a:lstStyle/>
          <a:p>
            <a:endParaRPr lang="fr-FR"/>
          </a:p>
        </p:txBody>
      </p:sp>
      <p:sp>
        <p:nvSpPr>
          <p:cNvPr id="607" name="Graphique 3">
            <a:extLst>
              <a:ext uri="{FF2B5EF4-FFF2-40B4-BE49-F238E27FC236}">
                <a16:creationId xmlns:a16="http://schemas.microsoft.com/office/drawing/2014/main" id="{DB80FA9D-E7DD-4D56-B847-7ED6BC89471A}"/>
              </a:ext>
            </a:extLst>
          </p:cNvPr>
          <p:cNvSpPr/>
          <p:nvPr/>
        </p:nvSpPr>
        <p:spPr>
          <a:xfrm>
            <a:off x="7577072" y="3889536"/>
            <a:ext cx="173157" cy="154764"/>
          </a:xfrm>
          <a:custGeom>
            <a:avLst/>
            <a:gdLst>
              <a:gd name="connsiteX0" fmla="*/ -477 w 173157"/>
              <a:gd name="connsiteY0" fmla="*/ 142335 h 154764"/>
              <a:gd name="connsiteX1" fmla="*/ 22019 w 173157"/>
              <a:gd name="connsiteY1" fmla="*/ 146055 h 154764"/>
              <a:gd name="connsiteX2" fmla="*/ 37606 w 173157"/>
              <a:gd name="connsiteY2" fmla="*/ 145700 h 154764"/>
              <a:gd name="connsiteX3" fmla="*/ 39318 w 173157"/>
              <a:gd name="connsiteY3" fmla="*/ 145228 h 154764"/>
              <a:gd name="connsiteX4" fmla="*/ 39318 w 173157"/>
              <a:gd name="connsiteY4" fmla="*/ 145228 h 154764"/>
              <a:gd name="connsiteX5" fmla="*/ 39318 w 173157"/>
              <a:gd name="connsiteY5" fmla="*/ 145228 h 154764"/>
              <a:gd name="connsiteX6" fmla="*/ 36248 w 173157"/>
              <a:gd name="connsiteY6" fmla="*/ 140328 h 154764"/>
              <a:gd name="connsiteX7" fmla="*/ 32174 w 173157"/>
              <a:gd name="connsiteY7" fmla="*/ 132770 h 154764"/>
              <a:gd name="connsiteX8" fmla="*/ 31406 w 173157"/>
              <a:gd name="connsiteY8" fmla="*/ 132770 h 154764"/>
              <a:gd name="connsiteX9" fmla="*/ 14698 w 173157"/>
              <a:gd name="connsiteY9" fmla="*/ 130172 h 154764"/>
              <a:gd name="connsiteX10" fmla="*/ -772 w 173157"/>
              <a:gd name="connsiteY10" fmla="*/ 124268 h 154764"/>
              <a:gd name="connsiteX11" fmla="*/ -300 w 173157"/>
              <a:gd name="connsiteY11" fmla="*/ 123382 h 154764"/>
              <a:gd name="connsiteX12" fmla="*/ 15347 w 173157"/>
              <a:gd name="connsiteY12" fmla="*/ 125685 h 154764"/>
              <a:gd name="connsiteX13" fmla="*/ 28926 w 173157"/>
              <a:gd name="connsiteY13" fmla="*/ 125095 h 154764"/>
              <a:gd name="connsiteX14" fmla="*/ 23908 w 173157"/>
              <a:gd name="connsiteY14" fmla="*/ 106968 h 154764"/>
              <a:gd name="connsiteX15" fmla="*/ 42270 w 173157"/>
              <a:gd name="connsiteY15" fmla="*/ 40664 h 154764"/>
              <a:gd name="connsiteX16" fmla="*/ 100900 w 173157"/>
              <a:gd name="connsiteY16" fmla="*/ 5238 h 154764"/>
              <a:gd name="connsiteX17" fmla="*/ 169271 w 173157"/>
              <a:gd name="connsiteY17" fmla="*/ 2345 h 154764"/>
              <a:gd name="connsiteX18" fmla="*/ 169271 w 173157"/>
              <a:gd name="connsiteY18" fmla="*/ 3349 h 154764"/>
              <a:gd name="connsiteX19" fmla="*/ 101845 w 173157"/>
              <a:gd name="connsiteY19" fmla="*/ 7836 h 154764"/>
              <a:gd name="connsiteX20" fmla="*/ 46049 w 173157"/>
              <a:gd name="connsiteY20" fmla="*/ 43852 h 154764"/>
              <a:gd name="connsiteX21" fmla="*/ 30343 w 173157"/>
              <a:gd name="connsiteY21" fmla="*/ 106142 h 154764"/>
              <a:gd name="connsiteX22" fmla="*/ 42566 w 173157"/>
              <a:gd name="connsiteY22" fmla="*/ 136667 h 154764"/>
              <a:gd name="connsiteX23" fmla="*/ 48470 w 173157"/>
              <a:gd name="connsiteY23" fmla="*/ 145878 h 154764"/>
              <a:gd name="connsiteX24" fmla="*/ 49474 w 173157"/>
              <a:gd name="connsiteY24" fmla="*/ 147472 h 154764"/>
              <a:gd name="connsiteX25" fmla="*/ 48293 w 173157"/>
              <a:gd name="connsiteY25" fmla="*/ 148653 h 154764"/>
              <a:gd name="connsiteX26" fmla="*/ 45104 w 173157"/>
              <a:gd name="connsiteY26" fmla="*/ 150896 h 154764"/>
              <a:gd name="connsiteX27" fmla="*/ 41621 w 173157"/>
              <a:gd name="connsiteY27" fmla="*/ 152668 h 154764"/>
              <a:gd name="connsiteX28" fmla="*/ 39259 w 173157"/>
              <a:gd name="connsiteY28" fmla="*/ 153376 h 154764"/>
              <a:gd name="connsiteX29" fmla="*/ 20778 w 173157"/>
              <a:gd name="connsiteY29" fmla="*/ 154203 h 154764"/>
              <a:gd name="connsiteX30" fmla="*/ -477 w 173157"/>
              <a:gd name="connsiteY30" fmla="*/ 142335 h 154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73157" h="154764">
                <a:moveTo>
                  <a:pt x="-477" y="142335"/>
                </a:moveTo>
                <a:cubicBezTo>
                  <a:pt x="881" y="140446"/>
                  <a:pt x="7435" y="143929"/>
                  <a:pt x="22019" y="146055"/>
                </a:cubicBezTo>
                <a:cubicBezTo>
                  <a:pt x="27215" y="146858"/>
                  <a:pt x="32469" y="146740"/>
                  <a:pt x="37606" y="145700"/>
                </a:cubicBezTo>
                <a:cubicBezTo>
                  <a:pt x="38196" y="145612"/>
                  <a:pt x="38787" y="145452"/>
                  <a:pt x="39318" y="145228"/>
                </a:cubicBezTo>
                <a:lnTo>
                  <a:pt x="39318" y="145228"/>
                </a:lnTo>
                <a:cubicBezTo>
                  <a:pt x="39318" y="145228"/>
                  <a:pt x="39318" y="145228"/>
                  <a:pt x="39318" y="145228"/>
                </a:cubicBezTo>
                <a:lnTo>
                  <a:pt x="36248" y="140328"/>
                </a:lnTo>
                <a:cubicBezTo>
                  <a:pt x="34772" y="137848"/>
                  <a:pt x="33414" y="135368"/>
                  <a:pt x="32174" y="132770"/>
                </a:cubicBezTo>
                <a:cubicBezTo>
                  <a:pt x="32174" y="132770"/>
                  <a:pt x="31702" y="132770"/>
                  <a:pt x="31406" y="132770"/>
                </a:cubicBezTo>
                <a:cubicBezTo>
                  <a:pt x="25739" y="132622"/>
                  <a:pt x="20129" y="131749"/>
                  <a:pt x="14698" y="130172"/>
                </a:cubicBezTo>
                <a:cubicBezTo>
                  <a:pt x="9265" y="128944"/>
                  <a:pt x="4070" y="126960"/>
                  <a:pt x="-772" y="124268"/>
                </a:cubicBezTo>
                <a:cubicBezTo>
                  <a:pt x="-1185" y="124268"/>
                  <a:pt x="-772" y="123205"/>
                  <a:pt x="-300" y="123382"/>
                </a:cubicBezTo>
                <a:cubicBezTo>
                  <a:pt x="4778" y="124917"/>
                  <a:pt x="10033" y="125697"/>
                  <a:pt x="15347" y="125685"/>
                </a:cubicBezTo>
                <a:cubicBezTo>
                  <a:pt x="19893" y="125791"/>
                  <a:pt x="24439" y="125591"/>
                  <a:pt x="28926" y="125095"/>
                </a:cubicBezTo>
                <a:cubicBezTo>
                  <a:pt x="26624" y="119249"/>
                  <a:pt x="24912" y="113174"/>
                  <a:pt x="23908" y="106968"/>
                </a:cubicBezTo>
                <a:cubicBezTo>
                  <a:pt x="20188" y="83257"/>
                  <a:pt x="26919" y="59097"/>
                  <a:pt x="42270" y="40664"/>
                </a:cubicBezTo>
                <a:cubicBezTo>
                  <a:pt x="57798" y="23252"/>
                  <a:pt x="78228" y="10912"/>
                  <a:pt x="100900" y="5238"/>
                </a:cubicBezTo>
                <a:cubicBezTo>
                  <a:pt x="123218" y="-702"/>
                  <a:pt x="146540" y="-1688"/>
                  <a:pt x="169271" y="2345"/>
                </a:cubicBezTo>
                <a:cubicBezTo>
                  <a:pt x="173286" y="2935"/>
                  <a:pt x="173109" y="3821"/>
                  <a:pt x="169271" y="3349"/>
                </a:cubicBezTo>
                <a:cubicBezTo>
                  <a:pt x="146717" y="-111"/>
                  <a:pt x="123749" y="1424"/>
                  <a:pt x="101845" y="7836"/>
                </a:cubicBezTo>
                <a:cubicBezTo>
                  <a:pt x="80058" y="13935"/>
                  <a:pt x="60574" y="26493"/>
                  <a:pt x="46049" y="43852"/>
                </a:cubicBezTo>
                <a:cubicBezTo>
                  <a:pt x="32115" y="61393"/>
                  <a:pt x="26388" y="84084"/>
                  <a:pt x="30343" y="106142"/>
                </a:cubicBezTo>
                <a:cubicBezTo>
                  <a:pt x="32469" y="116988"/>
                  <a:pt x="36602" y="127338"/>
                  <a:pt x="42566" y="136667"/>
                </a:cubicBezTo>
                <a:lnTo>
                  <a:pt x="48470" y="145878"/>
                </a:lnTo>
                <a:lnTo>
                  <a:pt x="49474" y="147472"/>
                </a:lnTo>
                <a:cubicBezTo>
                  <a:pt x="49474" y="147944"/>
                  <a:pt x="48647" y="148239"/>
                  <a:pt x="48293" y="148653"/>
                </a:cubicBezTo>
                <a:cubicBezTo>
                  <a:pt x="47289" y="149485"/>
                  <a:pt x="46226" y="150235"/>
                  <a:pt x="45104" y="150896"/>
                </a:cubicBezTo>
                <a:cubicBezTo>
                  <a:pt x="44042" y="151646"/>
                  <a:pt x="42861" y="152242"/>
                  <a:pt x="41621" y="152668"/>
                </a:cubicBezTo>
                <a:cubicBezTo>
                  <a:pt x="40853" y="152975"/>
                  <a:pt x="40085" y="153211"/>
                  <a:pt x="39259" y="153376"/>
                </a:cubicBezTo>
                <a:cubicBezTo>
                  <a:pt x="33178" y="154763"/>
                  <a:pt x="26919" y="155041"/>
                  <a:pt x="20778" y="154203"/>
                </a:cubicBezTo>
                <a:cubicBezTo>
                  <a:pt x="4129" y="151723"/>
                  <a:pt x="-1776" y="143575"/>
                  <a:pt x="-477" y="142335"/>
                </a:cubicBezTo>
                <a:close/>
              </a:path>
            </a:pathLst>
          </a:custGeom>
          <a:solidFill>
            <a:srgbClr val="313759"/>
          </a:solidFill>
          <a:ln w="5903" cap="flat">
            <a:noFill/>
            <a:prstDash val="solid"/>
            <a:miter/>
          </a:ln>
        </p:spPr>
        <p:txBody>
          <a:bodyPr rtlCol="0" anchor="ctr"/>
          <a:lstStyle/>
          <a:p>
            <a:endParaRPr lang="fr-FR"/>
          </a:p>
        </p:txBody>
      </p:sp>
      <p:sp>
        <p:nvSpPr>
          <p:cNvPr id="608" name="Graphique 3">
            <a:extLst>
              <a:ext uri="{FF2B5EF4-FFF2-40B4-BE49-F238E27FC236}">
                <a16:creationId xmlns:a16="http://schemas.microsoft.com/office/drawing/2014/main" id="{0C84ACBF-A657-44FF-A38F-302A8493959B}"/>
              </a:ext>
            </a:extLst>
          </p:cNvPr>
          <p:cNvSpPr/>
          <p:nvPr/>
        </p:nvSpPr>
        <p:spPr>
          <a:xfrm>
            <a:off x="7211118" y="6553909"/>
            <a:ext cx="1878671" cy="3155085"/>
          </a:xfrm>
          <a:custGeom>
            <a:avLst/>
            <a:gdLst>
              <a:gd name="connsiteX0" fmla="*/ 1445250 w 1878671"/>
              <a:gd name="connsiteY0" fmla="*/ 50214 h 3155085"/>
              <a:gd name="connsiteX1" fmla="*/ 1849397 w 1878671"/>
              <a:gd name="connsiteY1" fmla="*/ 3109275 h 3155085"/>
              <a:gd name="connsiteX2" fmla="*/ 1477428 w 1878671"/>
              <a:gd name="connsiteY2" fmla="*/ 3090086 h 3155085"/>
              <a:gd name="connsiteX3" fmla="*/ 1109769 w 1878671"/>
              <a:gd name="connsiteY3" fmla="*/ 700156 h 3155085"/>
              <a:gd name="connsiteX4" fmla="*/ 967594 w 1878671"/>
              <a:gd name="connsiteY4" fmla="*/ 662369 h 3155085"/>
              <a:gd name="connsiteX5" fmla="*/ 335129 w 1878671"/>
              <a:gd name="connsiteY5" fmla="*/ 3064520 h 3155085"/>
              <a:gd name="connsiteX6" fmla="*/ -942 w 1878671"/>
              <a:gd name="connsiteY6" fmla="*/ 3048579 h 3155085"/>
              <a:gd name="connsiteX7" fmla="*/ 357625 w 1878671"/>
              <a:gd name="connsiteY7" fmla="*/ 1167066 h 3155085"/>
              <a:gd name="connsiteX8" fmla="*/ 424579 w 1878671"/>
              <a:gd name="connsiteY8" fmla="*/ -90 h 3155085"/>
              <a:gd name="connsiteX9" fmla="*/ 1445072 w 1878671"/>
              <a:gd name="connsiteY9" fmla="*/ 50214 h 31550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78671" h="3155085">
                <a:moveTo>
                  <a:pt x="1445250" y="50214"/>
                </a:moveTo>
                <a:cubicBezTo>
                  <a:pt x="1843020" y="355701"/>
                  <a:pt x="1932470" y="1895416"/>
                  <a:pt x="1849397" y="3109275"/>
                </a:cubicBezTo>
                <a:cubicBezTo>
                  <a:pt x="1779136" y="3153970"/>
                  <a:pt x="1706395" y="3192289"/>
                  <a:pt x="1477428" y="3090086"/>
                </a:cubicBezTo>
                <a:cubicBezTo>
                  <a:pt x="1580162" y="2729099"/>
                  <a:pt x="1304610" y="1303868"/>
                  <a:pt x="1109769" y="700156"/>
                </a:cubicBezTo>
                <a:lnTo>
                  <a:pt x="967594" y="662369"/>
                </a:lnTo>
                <a:cubicBezTo>
                  <a:pt x="966768" y="780454"/>
                  <a:pt x="609855" y="2633273"/>
                  <a:pt x="335129" y="3064520"/>
                </a:cubicBezTo>
                <a:cubicBezTo>
                  <a:pt x="239303" y="3099946"/>
                  <a:pt x="113424" y="3105850"/>
                  <a:pt x="-942" y="3048579"/>
                </a:cubicBezTo>
                <a:cubicBezTo>
                  <a:pt x="101910" y="2709969"/>
                  <a:pt x="310154" y="1547242"/>
                  <a:pt x="357625" y="1167066"/>
                </a:cubicBezTo>
                <a:cubicBezTo>
                  <a:pt x="405095" y="786890"/>
                  <a:pt x="424579" y="-90"/>
                  <a:pt x="424579" y="-90"/>
                </a:cubicBezTo>
                <a:lnTo>
                  <a:pt x="1445072" y="50214"/>
                </a:lnTo>
              </a:path>
            </a:pathLst>
          </a:custGeom>
          <a:solidFill>
            <a:srgbClr val="1760BF"/>
          </a:solidFill>
          <a:ln w="5903" cap="flat">
            <a:noFill/>
            <a:prstDash val="solid"/>
            <a:miter/>
          </a:ln>
        </p:spPr>
        <p:txBody>
          <a:bodyPr rtlCol="0" anchor="ctr"/>
          <a:lstStyle/>
          <a:p>
            <a:endParaRPr lang="fr-FR"/>
          </a:p>
        </p:txBody>
      </p:sp>
      <p:sp>
        <p:nvSpPr>
          <p:cNvPr id="609" name="Graphique 3">
            <a:extLst>
              <a:ext uri="{FF2B5EF4-FFF2-40B4-BE49-F238E27FC236}">
                <a16:creationId xmlns:a16="http://schemas.microsoft.com/office/drawing/2014/main" id="{CF968B8E-3E80-421A-BDDB-C0BA53829677}"/>
              </a:ext>
            </a:extLst>
          </p:cNvPr>
          <p:cNvSpPr/>
          <p:nvPr/>
        </p:nvSpPr>
        <p:spPr>
          <a:xfrm>
            <a:off x="8055057" y="7174001"/>
            <a:ext cx="266778" cy="80599"/>
          </a:xfrm>
          <a:custGeom>
            <a:avLst/>
            <a:gdLst>
              <a:gd name="connsiteX0" fmla="*/ 22103 w 266778"/>
              <a:gd name="connsiteY0" fmla="*/ 2306 h 80599"/>
              <a:gd name="connsiteX1" fmla="*/ 263410 w 266778"/>
              <a:gd name="connsiteY1" fmla="*/ 78294 h 80599"/>
              <a:gd name="connsiteX2" fmla="*/ 262879 w 266778"/>
              <a:gd name="connsiteY2" fmla="*/ 80242 h 80599"/>
              <a:gd name="connsiteX3" fmla="*/ 17734 w 266778"/>
              <a:gd name="connsiteY3" fmla="*/ 17480 h 80599"/>
              <a:gd name="connsiteX4" fmla="*/ 22103 w 266778"/>
              <a:gd name="connsiteY4" fmla="*/ 2306 h 805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778" h="80599">
                <a:moveTo>
                  <a:pt x="22103" y="2306"/>
                </a:moveTo>
                <a:cubicBezTo>
                  <a:pt x="102696" y="27104"/>
                  <a:pt x="182935" y="53201"/>
                  <a:pt x="263410" y="78294"/>
                </a:cubicBezTo>
                <a:cubicBezTo>
                  <a:pt x="266953" y="79416"/>
                  <a:pt x="266481" y="81187"/>
                  <a:pt x="262879" y="80242"/>
                </a:cubicBezTo>
                <a:cubicBezTo>
                  <a:pt x="181223" y="59164"/>
                  <a:pt x="99271" y="38912"/>
                  <a:pt x="17734" y="17480"/>
                </a:cubicBezTo>
                <a:cubicBezTo>
                  <a:pt x="-10016" y="10099"/>
                  <a:pt x="-5411" y="-6196"/>
                  <a:pt x="22103" y="2306"/>
                </a:cubicBezTo>
                <a:close/>
              </a:path>
            </a:pathLst>
          </a:custGeom>
          <a:solidFill>
            <a:srgbClr val="0C4E96"/>
          </a:solidFill>
          <a:ln w="5903" cap="flat">
            <a:noFill/>
            <a:prstDash val="solid"/>
            <a:miter/>
          </a:ln>
        </p:spPr>
        <p:txBody>
          <a:bodyPr rtlCol="0" anchor="ctr"/>
          <a:lstStyle/>
          <a:p>
            <a:endParaRPr lang="fr-FR"/>
          </a:p>
        </p:txBody>
      </p:sp>
      <p:sp>
        <p:nvSpPr>
          <p:cNvPr id="610" name="Graphique 3">
            <a:extLst>
              <a:ext uri="{FF2B5EF4-FFF2-40B4-BE49-F238E27FC236}">
                <a16:creationId xmlns:a16="http://schemas.microsoft.com/office/drawing/2014/main" id="{DEC7664D-7EEC-4E81-B27A-D6A27007597C}"/>
              </a:ext>
            </a:extLst>
          </p:cNvPr>
          <p:cNvSpPr/>
          <p:nvPr/>
        </p:nvSpPr>
        <p:spPr>
          <a:xfrm>
            <a:off x="7634135" y="6606823"/>
            <a:ext cx="1001259" cy="459576"/>
          </a:xfrm>
          <a:custGeom>
            <a:avLst/>
            <a:gdLst>
              <a:gd name="connsiteX0" fmla="*/ 16264 w 1001259"/>
              <a:gd name="connsiteY0" fmla="*/ 34321 h 459576"/>
              <a:gd name="connsiteX1" fmla="*/ 186602 w 1001259"/>
              <a:gd name="connsiteY1" fmla="*/ 88876 h 459576"/>
              <a:gd name="connsiteX2" fmla="*/ 187252 w 1001259"/>
              <a:gd name="connsiteY2" fmla="*/ 62130 h 459576"/>
              <a:gd name="connsiteX3" fmla="*/ 188314 w 1001259"/>
              <a:gd name="connsiteY3" fmla="*/ 24638 h 459576"/>
              <a:gd name="connsiteX4" fmla="*/ 191857 w 1001259"/>
              <a:gd name="connsiteY4" fmla="*/ 2674 h 459576"/>
              <a:gd name="connsiteX5" fmla="*/ 199355 w 1001259"/>
              <a:gd name="connsiteY5" fmla="*/ 637 h 459576"/>
              <a:gd name="connsiteX6" fmla="*/ 202013 w 1001259"/>
              <a:gd name="connsiteY6" fmla="*/ 6452 h 459576"/>
              <a:gd name="connsiteX7" fmla="*/ 198883 w 1001259"/>
              <a:gd name="connsiteY7" fmla="*/ 59296 h 459576"/>
              <a:gd name="connsiteX8" fmla="*/ 196521 w 1001259"/>
              <a:gd name="connsiteY8" fmla="*/ 107002 h 459576"/>
              <a:gd name="connsiteX9" fmla="*/ 223799 w 1001259"/>
              <a:gd name="connsiteY9" fmla="*/ 112907 h 459576"/>
              <a:gd name="connsiteX10" fmla="*/ 224626 w 1001259"/>
              <a:gd name="connsiteY10" fmla="*/ 112907 h 459576"/>
              <a:gd name="connsiteX11" fmla="*/ 224626 w 1001259"/>
              <a:gd name="connsiteY11" fmla="*/ 112080 h 459576"/>
              <a:gd name="connsiteX12" fmla="*/ 225157 w 1001259"/>
              <a:gd name="connsiteY12" fmla="*/ 105408 h 459576"/>
              <a:gd name="connsiteX13" fmla="*/ 226397 w 1001259"/>
              <a:gd name="connsiteY13" fmla="*/ 90706 h 459576"/>
              <a:gd name="connsiteX14" fmla="*/ 229644 w 1001259"/>
              <a:gd name="connsiteY14" fmla="*/ 61185 h 459576"/>
              <a:gd name="connsiteX15" fmla="*/ 245350 w 1001259"/>
              <a:gd name="connsiteY15" fmla="*/ 5626 h 459576"/>
              <a:gd name="connsiteX16" fmla="*/ 246353 w 1001259"/>
              <a:gd name="connsiteY16" fmla="*/ 6098 h 459576"/>
              <a:gd name="connsiteX17" fmla="*/ 238796 w 1001259"/>
              <a:gd name="connsiteY17" fmla="*/ 63429 h 459576"/>
              <a:gd name="connsiteX18" fmla="*/ 235785 w 1001259"/>
              <a:gd name="connsiteY18" fmla="*/ 92183 h 459576"/>
              <a:gd name="connsiteX19" fmla="*/ 234958 w 1001259"/>
              <a:gd name="connsiteY19" fmla="*/ 100626 h 459576"/>
              <a:gd name="connsiteX20" fmla="*/ 410138 w 1001259"/>
              <a:gd name="connsiteY20" fmla="*/ 129084 h 459576"/>
              <a:gd name="connsiteX21" fmla="*/ 420352 w 1001259"/>
              <a:gd name="connsiteY21" fmla="*/ 133217 h 459576"/>
              <a:gd name="connsiteX22" fmla="*/ 401813 w 1001259"/>
              <a:gd name="connsiteY22" fmla="*/ 29597 h 459576"/>
              <a:gd name="connsiteX23" fmla="*/ 403820 w 1001259"/>
              <a:gd name="connsiteY23" fmla="*/ 29184 h 459576"/>
              <a:gd name="connsiteX24" fmla="*/ 486126 w 1001259"/>
              <a:gd name="connsiteY24" fmla="*/ 449450 h 459576"/>
              <a:gd name="connsiteX25" fmla="*/ 581952 w 1001259"/>
              <a:gd name="connsiteY25" fmla="*/ 436992 h 459576"/>
              <a:gd name="connsiteX26" fmla="*/ 544637 w 1001259"/>
              <a:gd name="connsiteY26" fmla="*/ 104286 h 459576"/>
              <a:gd name="connsiteX27" fmla="*/ 560283 w 1001259"/>
              <a:gd name="connsiteY27" fmla="*/ 102633 h 459576"/>
              <a:gd name="connsiteX28" fmla="*/ 563885 w 1001259"/>
              <a:gd name="connsiteY28" fmla="*/ 139476 h 459576"/>
              <a:gd name="connsiteX29" fmla="*/ 593406 w 1001259"/>
              <a:gd name="connsiteY29" fmla="*/ 134929 h 459576"/>
              <a:gd name="connsiteX30" fmla="*/ 804720 w 1001259"/>
              <a:gd name="connsiteY30" fmla="*/ 102810 h 459576"/>
              <a:gd name="connsiteX31" fmla="*/ 905447 w 1001259"/>
              <a:gd name="connsiteY31" fmla="*/ 66912 h 459576"/>
              <a:gd name="connsiteX32" fmla="*/ 995900 w 1001259"/>
              <a:gd name="connsiteY32" fmla="*/ 10054 h 459576"/>
              <a:gd name="connsiteX33" fmla="*/ 997258 w 1001259"/>
              <a:gd name="connsiteY33" fmla="*/ 11590 h 459576"/>
              <a:gd name="connsiteX34" fmla="*/ 907868 w 1001259"/>
              <a:gd name="connsiteY34" fmla="*/ 71813 h 459576"/>
              <a:gd name="connsiteX35" fmla="*/ 807495 w 1001259"/>
              <a:gd name="connsiteY35" fmla="*/ 111667 h 459576"/>
              <a:gd name="connsiteX36" fmla="*/ 594941 w 1001259"/>
              <a:gd name="connsiteY36" fmla="*/ 150694 h 459576"/>
              <a:gd name="connsiteX37" fmla="*/ 565420 w 1001259"/>
              <a:gd name="connsiteY37" fmla="*/ 149631 h 459576"/>
              <a:gd name="connsiteX38" fmla="*/ 594351 w 1001259"/>
              <a:gd name="connsiteY38" fmla="*/ 446439 h 459576"/>
              <a:gd name="connsiteX39" fmla="*/ 479336 w 1001259"/>
              <a:gd name="connsiteY39" fmla="*/ 459487 h 459576"/>
              <a:gd name="connsiteX40" fmla="*/ 422596 w 1001259"/>
              <a:gd name="connsiteY40" fmla="*/ 142487 h 459576"/>
              <a:gd name="connsiteX41" fmla="*/ 407540 w 1001259"/>
              <a:gd name="connsiteY41" fmla="*/ 144553 h 459576"/>
              <a:gd name="connsiteX42" fmla="*/ 235312 w 1001259"/>
              <a:gd name="connsiteY42" fmla="*/ 102692 h 459576"/>
              <a:gd name="connsiteX43" fmla="*/ 233246 w 1001259"/>
              <a:gd name="connsiteY43" fmla="*/ 124302 h 459576"/>
              <a:gd name="connsiteX44" fmla="*/ 212286 w 1001259"/>
              <a:gd name="connsiteY44" fmla="*/ 120051 h 459576"/>
              <a:gd name="connsiteX45" fmla="*/ 186484 w 1001259"/>
              <a:gd name="connsiteY45" fmla="*/ 114914 h 459576"/>
              <a:gd name="connsiteX46" fmla="*/ 187075 w 1001259"/>
              <a:gd name="connsiteY46" fmla="*/ 91297 h 459576"/>
              <a:gd name="connsiteX47" fmla="*/ 12544 w 1001259"/>
              <a:gd name="connsiteY47" fmla="*/ 49554 h 459576"/>
              <a:gd name="connsiteX48" fmla="*/ 16264 w 1001259"/>
              <a:gd name="connsiteY48" fmla="*/ 34321 h 4595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1001259" h="459576">
                <a:moveTo>
                  <a:pt x="16264" y="34321"/>
                </a:moveTo>
                <a:cubicBezTo>
                  <a:pt x="73181" y="52034"/>
                  <a:pt x="129803" y="70868"/>
                  <a:pt x="186602" y="88876"/>
                </a:cubicBezTo>
                <a:lnTo>
                  <a:pt x="187252" y="62130"/>
                </a:lnTo>
                <a:lnTo>
                  <a:pt x="188314" y="24638"/>
                </a:lnTo>
                <a:cubicBezTo>
                  <a:pt x="187606" y="17133"/>
                  <a:pt x="188846" y="9576"/>
                  <a:pt x="191857" y="2674"/>
                </a:cubicBezTo>
                <a:cubicBezTo>
                  <a:pt x="193333" y="40"/>
                  <a:pt x="196699" y="-869"/>
                  <a:pt x="199355" y="637"/>
                </a:cubicBezTo>
                <a:cubicBezTo>
                  <a:pt x="201363" y="1806"/>
                  <a:pt x="202485" y="4144"/>
                  <a:pt x="202013" y="6452"/>
                </a:cubicBezTo>
                <a:cubicBezTo>
                  <a:pt x="200831" y="24165"/>
                  <a:pt x="199828" y="41878"/>
                  <a:pt x="198883" y="59296"/>
                </a:cubicBezTo>
                <a:lnTo>
                  <a:pt x="196521" y="107002"/>
                </a:lnTo>
                <a:lnTo>
                  <a:pt x="223799" y="112907"/>
                </a:lnTo>
                <a:lnTo>
                  <a:pt x="224626" y="112907"/>
                </a:lnTo>
                <a:lnTo>
                  <a:pt x="224626" y="112080"/>
                </a:lnTo>
                <a:lnTo>
                  <a:pt x="225157" y="105408"/>
                </a:lnTo>
                <a:cubicBezTo>
                  <a:pt x="225571" y="100567"/>
                  <a:pt x="225984" y="95607"/>
                  <a:pt x="226397" y="90706"/>
                </a:cubicBezTo>
                <a:cubicBezTo>
                  <a:pt x="227282" y="80846"/>
                  <a:pt x="228286" y="70868"/>
                  <a:pt x="229644" y="61185"/>
                </a:cubicBezTo>
                <a:cubicBezTo>
                  <a:pt x="231947" y="41955"/>
                  <a:pt x="237202" y="23203"/>
                  <a:pt x="245350" y="5626"/>
                </a:cubicBezTo>
                <a:cubicBezTo>
                  <a:pt x="245350" y="5095"/>
                  <a:pt x="246471" y="5626"/>
                  <a:pt x="246353" y="6098"/>
                </a:cubicBezTo>
                <a:cubicBezTo>
                  <a:pt x="243460" y="25169"/>
                  <a:pt x="240981" y="44299"/>
                  <a:pt x="238796" y="63429"/>
                </a:cubicBezTo>
                <a:lnTo>
                  <a:pt x="235785" y="92183"/>
                </a:lnTo>
                <a:cubicBezTo>
                  <a:pt x="235489" y="94958"/>
                  <a:pt x="235254" y="98087"/>
                  <a:pt x="234958" y="100626"/>
                </a:cubicBezTo>
                <a:cubicBezTo>
                  <a:pt x="293292" y="110309"/>
                  <a:pt x="351863" y="119047"/>
                  <a:pt x="410138" y="129084"/>
                </a:cubicBezTo>
                <a:cubicBezTo>
                  <a:pt x="413858" y="129592"/>
                  <a:pt x="417341" y="131009"/>
                  <a:pt x="420352" y="133217"/>
                </a:cubicBezTo>
                <a:cubicBezTo>
                  <a:pt x="414212" y="98659"/>
                  <a:pt x="408012" y="64120"/>
                  <a:pt x="401813" y="29597"/>
                </a:cubicBezTo>
                <a:cubicBezTo>
                  <a:pt x="399510" y="16903"/>
                  <a:pt x="401340" y="16549"/>
                  <a:pt x="403820" y="29184"/>
                </a:cubicBezTo>
                <a:cubicBezTo>
                  <a:pt x="431393" y="169233"/>
                  <a:pt x="458789" y="309324"/>
                  <a:pt x="486126" y="449450"/>
                </a:cubicBezTo>
                <a:lnTo>
                  <a:pt x="581952" y="436992"/>
                </a:lnTo>
                <a:cubicBezTo>
                  <a:pt x="569494" y="326069"/>
                  <a:pt x="557095" y="215169"/>
                  <a:pt x="544637" y="104286"/>
                </a:cubicBezTo>
                <a:cubicBezTo>
                  <a:pt x="533596" y="4622"/>
                  <a:pt x="550541" y="2674"/>
                  <a:pt x="560283" y="102633"/>
                </a:cubicBezTo>
                <a:cubicBezTo>
                  <a:pt x="561465" y="114914"/>
                  <a:pt x="562704" y="127195"/>
                  <a:pt x="563885" y="139476"/>
                </a:cubicBezTo>
                <a:cubicBezTo>
                  <a:pt x="573509" y="136683"/>
                  <a:pt x="583428" y="135154"/>
                  <a:pt x="593406" y="134929"/>
                </a:cubicBezTo>
                <a:cubicBezTo>
                  <a:pt x="664730" y="131422"/>
                  <a:pt x="735581" y="120659"/>
                  <a:pt x="804720" y="102810"/>
                </a:cubicBezTo>
                <a:cubicBezTo>
                  <a:pt x="839319" y="93948"/>
                  <a:pt x="873032" y="81933"/>
                  <a:pt x="905447" y="66912"/>
                </a:cubicBezTo>
                <a:cubicBezTo>
                  <a:pt x="938156" y="52317"/>
                  <a:pt x="968564" y="33175"/>
                  <a:pt x="995900" y="10054"/>
                </a:cubicBezTo>
                <a:cubicBezTo>
                  <a:pt x="1000860" y="6157"/>
                  <a:pt x="1002099" y="7456"/>
                  <a:pt x="997258" y="11590"/>
                </a:cubicBezTo>
                <a:cubicBezTo>
                  <a:pt x="970394" y="35691"/>
                  <a:pt x="940282" y="55954"/>
                  <a:pt x="907868" y="71813"/>
                </a:cubicBezTo>
                <a:cubicBezTo>
                  <a:pt x="875690" y="88091"/>
                  <a:pt x="842094" y="101429"/>
                  <a:pt x="807495" y="111667"/>
                </a:cubicBezTo>
                <a:cubicBezTo>
                  <a:pt x="738238" y="132155"/>
                  <a:pt x="666974" y="145232"/>
                  <a:pt x="594941" y="150694"/>
                </a:cubicBezTo>
                <a:cubicBezTo>
                  <a:pt x="585082" y="151780"/>
                  <a:pt x="575162" y="151420"/>
                  <a:pt x="565420" y="149631"/>
                </a:cubicBezTo>
                <a:cubicBezTo>
                  <a:pt x="575044" y="248545"/>
                  <a:pt x="584668" y="347483"/>
                  <a:pt x="594351" y="446439"/>
                </a:cubicBezTo>
                <a:lnTo>
                  <a:pt x="479336" y="459487"/>
                </a:lnTo>
                <a:cubicBezTo>
                  <a:pt x="460383" y="353801"/>
                  <a:pt x="441430" y="248132"/>
                  <a:pt x="422596" y="142487"/>
                </a:cubicBezTo>
                <a:cubicBezTo>
                  <a:pt x="418227" y="145646"/>
                  <a:pt x="412617" y="146425"/>
                  <a:pt x="407540" y="144553"/>
                </a:cubicBezTo>
                <a:cubicBezTo>
                  <a:pt x="350032" y="131151"/>
                  <a:pt x="292761" y="116449"/>
                  <a:pt x="235312" y="102692"/>
                </a:cubicBezTo>
                <a:cubicBezTo>
                  <a:pt x="234604" y="109895"/>
                  <a:pt x="233954" y="117099"/>
                  <a:pt x="233246" y="124302"/>
                </a:cubicBezTo>
                <a:lnTo>
                  <a:pt x="212286" y="120051"/>
                </a:lnTo>
                <a:lnTo>
                  <a:pt x="186484" y="114914"/>
                </a:lnTo>
                <a:lnTo>
                  <a:pt x="187075" y="91297"/>
                </a:lnTo>
                <a:cubicBezTo>
                  <a:pt x="128977" y="77186"/>
                  <a:pt x="70584" y="63960"/>
                  <a:pt x="12544" y="49554"/>
                </a:cubicBezTo>
                <a:cubicBezTo>
                  <a:pt x="-8121" y="44476"/>
                  <a:pt x="-3574" y="28121"/>
                  <a:pt x="16264" y="34321"/>
                </a:cubicBezTo>
                <a:close/>
              </a:path>
            </a:pathLst>
          </a:custGeom>
          <a:solidFill>
            <a:srgbClr val="0C4E96"/>
          </a:solidFill>
          <a:ln w="5903" cap="flat">
            <a:noFill/>
            <a:prstDash val="solid"/>
            <a:miter/>
          </a:ln>
        </p:spPr>
        <p:txBody>
          <a:bodyPr rtlCol="0" anchor="ctr"/>
          <a:lstStyle/>
          <a:p>
            <a:endParaRPr lang="fr-FR"/>
          </a:p>
        </p:txBody>
      </p:sp>
      <p:sp>
        <p:nvSpPr>
          <p:cNvPr id="611" name="Graphique 3">
            <a:extLst>
              <a:ext uri="{FF2B5EF4-FFF2-40B4-BE49-F238E27FC236}">
                <a16:creationId xmlns:a16="http://schemas.microsoft.com/office/drawing/2014/main" id="{CC9895EF-F2FF-41D8-B46C-95D6F6965AE3}"/>
              </a:ext>
            </a:extLst>
          </p:cNvPr>
          <p:cNvSpPr/>
          <p:nvPr/>
        </p:nvSpPr>
        <p:spPr>
          <a:xfrm>
            <a:off x="8075883" y="6675781"/>
            <a:ext cx="69323" cy="66197"/>
          </a:xfrm>
          <a:custGeom>
            <a:avLst/>
            <a:gdLst>
              <a:gd name="connsiteX0" fmla="*/ 50459 w 69323"/>
              <a:gd name="connsiteY0" fmla="*/ 63137 h 66197"/>
              <a:gd name="connsiteX1" fmla="*/ 30385 w 69323"/>
              <a:gd name="connsiteY1" fmla="*/ 65322 h 66197"/>
              <a:gd name="connsiteX2" fmla="*/ 4229 w 69323"/>
              <a:gd name="connsiteY2" fmla="*/ 39579 h 66197"/>
              <a:gd name="connsiteX3" fmla="*/ 10133 w 69323"/>
              <a:gd name="connsiteY3" fmla="*/ 38634 h 66197"/>
              <a:gd name="connsiteX4" fmla="*/ 24008 w 69323"/>
              <a:gd name="connsiteY4" fmla="*/ 45188 h 66197"/>
              <a:gd name="connsiteX5" fmla="*/ 31035 w 69323"/>
              <a:gd name="connsiteY5" fmla="*/ 48317 h 66197"/>
              <a:gd name="connsiteX6" fmla="*/ 39950 w 69323"/>
              <a:gd name="connsiteY6" fmla="*/ 50679 h 66197"/>
              <a:gd name="connsiteX7" fmla="*/ 49338 w 69323"/>
              <a:gd name="connsiteY7" fmla="*/ 45365 h 66197"/>
              <a:gd name="connsiteX8" fmla="*/ 50283 w 69323"/>
              <a:gd name="connsiteY8" fmla="*/ 30132 h 66197"/>
              <a:gd name="connsiteX9" fmla="*/ 38474 w 69323"/>
              <a:gd name="connsiteY9" fmla="*/ 19741 h 66197"/>
              <a:gd name="connsiteX10" fmla="*/ 10783 w 69323"/>
              <a:gd name="connsiteY10" fmla="*/ 35918 h 66197"/>
              <a:gd name="connsiteX11" fmla="*/ 155 w 69323"/>
              <a:gd name="connsiteY11" fmla="*/ 35918 h 66197"/>
              <a:gd name="connsiteX12" fmla="*/ 8067 w 69323"/>
              <a:gd name="connsiteY12" fmla="*/ 8700 h 66197"/>
              <a:gd name="connsiteX13" fmla="*/ 36762 w 69323"/>
              <a:gd name="connsiteY13" fmla="*/ 316 h 66197"/>
              <a:gd name="connsiteX14" fmla="*/ 63154 w 69323"/>
              <a:gd name="connsiteY14" fmla="*/ 17202 h 66197"/>
              <a:gd name="connsiteX15" fmla="*/ 66283 w 69323"/>
              <a:gd name="connsiteY15" fmla="*/ 46723 h 66197"/>
              <a:gd name="connsiteX16" fmla="*/ 50459 w 69323"/>
              <a:gd name="connsiteY16" fmla="*/ 63137 h 66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9323" h="66197">
                <a:moveTo>
                  <a:pt x="50459" y="63137"/>
                </a:moveTo>
                <a:cubicBezTo>
                  <a:pt x="44201" y="66107"/>
                  <a:pt x="37116" y="66880"/>
                  <a:pt x="30385" y="65322"/>
                </a:cubicBezTo>
                <a:cubicBezTo>
                  <a:pt x="17691" y="62057"/>
                  <a:pt x="7712" y="52232"/>
                  <a:pt x="4229" y="39579"/>
                </a:cubicBezTo>
                <a:cubicBezTo>
                  <a:pt x="3757" y="37926"/>
                  <a:pt x="8421" y="37631"/>
                  <a:pt x="10133" y="38634"/>
                </a:cubicBezTo>
                <a:cubicBezTo>
                  <a:pt x="14384" y="41575"/>
                  <a:pt x="19049" y="43789"/>
                  <a:pt x="24008" y="45188"/>
                </a:cubicBezTo>
                <a:cubicBezTo>
                  <a:pt x="26488" y="45938"/>
                  <a:pt x="28850" y="46989"/>
                  <a:pt x="31035" y="48317"/>
                </a:cubicBezTo>
                <a:cubicBezTo>
                  <a:pt x="33750" y="49923"/>
                  <a:pt x="36821" y="50744"/>
                  <a:pt x="39950" y="50679"/>
                </a:cubicBezTo>
                <a:cubicBezTo>
                  <a:pt x="43728" y="50526"/>
                  <a:pt x="47271" y="48548"/>
                  <a:pt x="49338" y="45365"/>
                </a:cubicBezTo>
                <a:cubicBezTo>
                  <a:pt x="52113" y="40748"/>
                  <a:pt x="52467" y="35056"/>
                  <a:pt x="50283" y="30132"/>
                </a:cubicBezTo>
                <a:cubicBezTo>
                  <a:pt x="48098" y="25096"/>
                  <a:pt x="43728" y="21294"/>
                  <a:pt x="38474" y="19741"/>
                </a:cubicBezTo>
                <a:cubicBezTo>
                  <a:pt x="26370" y="16765"/>
                  <a:pt x="14149" y="23927"/>
                  <a:pt x="10783" y="35918"/>
                </a:cubicBezTo>
                <a:cubicBezTo>
                  <a:pt x="10133" y="37926"/>
                  <a:pt x="1513" y="39579"/>
                  <a:pt x="155" y="35918"/>
                </a:cubicBezTo>
                <a:cubicBezTo>
                  <a:pt x="-2797" y="26082"/>
                  <a:pt x="332" y="15425"/>
                  <a:pt x="8067" y="8700"/>
                </a:cubicBezTo>
                <a:cubicBezTo>
                  <a:pt x="15919" y="1809"/>
                  <a:pt x="26429" y="-1261"/>
                  <a:pt x="36762" y="316"/>
                </a:cubicBezTo>
                <a:cubicBezTo>
                  <a:pt x="47625" y="1798"/>
                  <a:pt x="57249" y="7973"/>
                  <a:pt x="63154" y="17202"/>
                </a:cubicBezTo>
                <a:cubicBezTo>
                  <a:pt x="68763" y="26005"/>
                  <a:pt x="69944" y="36940"/>
                  <a:pt x="66283" y="46723"/>
                </a:cubicBezTo>
                <a:cubicBezTo>
                  <a:pt x="63331" y="54045"/>
                  <a:pt x="57663" y="59937"/>
                  <a:pt x="50459" y="63137"/>
                </a:cubicBezTo>
                <a:close/>
              </a:path>
            </a:pathLst>
          </a:custGeom>
          <a:solidFill>
            <a:srgbClr val="0C4E96"/>
          </a:solidFill>
          <a:ln w="5903" cap="flat">
            <a:noFill/>
            <a:prstDash val="solid"/>
            <a:miter/>
          </a:ln>
        </p:spPr>
        <p:txBody>
          <a:bodyPr rtlCol="0" anchor="ctr"/>
          <a:lstStyle/>
          <a:p>
            <a:endParaRPr lang="fr-FR"/>
          </a:p>
        </p:txBody>
      </p:sp>
      <p:grpSp>
        <p:nvGrpSpPr>
          <p:cNvPr id="612" name="Group 1">
            <a:extLst>
              <a:ext uri="{FF2B5EF4-FFF2-40B4-BE49-F238E27FC236}">
                <a16:creationId xmlns:a16="http://schemas.microsoft.com/office/drawing/2014/main" id="{1A223DAC-C174-4EB0-A512-210786538ECF}"/>
              </a:ext>
            </a:extLst>
          </p:cNvPr>
          <p:cNvGrpSpPr/>
          <p:nvPr/>
        </p:nvGrpSpPr>
        <p:grpSpPr>
          <a:xfrm>
            <a:off x="8000779" y="4433559"/>
            <a:ext cx="218470" cy="110604"/>
            <a:chOff x="7485110" y="3680823"/>
            <a:chExt cx="475234" cy="240595"/>
          </a:xfrm>
        </p:grpSpPr>
        <p:sp>
          <p:nvSpPr>
            <p:cNvPr id="613" name="Graphique 3">
              <a:extLst>
                <a:ext uri="{FF2B5EF4-FFF2-40B4-BE49-F238E27FC236}">
                  <a16:creationId xmlns:a16="http://schemas.microsoft.com/office/drawing/2014/main" id="{EED1F672-9072-4B5D-B045-F8DCEE05FF29}"/>
                </a:ext>
              </a:extLst>
            </p:cNvPr>
            <p:cNvSpPr/>
            <p:nvPr/>
          </p:nvSpPr>
          <p:spPr>
            <a:xfrm>
              <a:off x="7485110" y="3680823"/>
              <a:ext cx="475234" cy="240595"/>
            </a:xfrm>
            <a:custGeom>
              <a:avLst/>
              <a:gdLst>
                <a:gd name="connsiteX0" fmla="*/ 409877 w 475234"/>
                <a:gd name="connsiteY0" fmla="*/ 6996 h 240595"/>
                <a:gd name="connsiteX1" fmla="*/ 285297 w 475234"/>
                <a:gd name="connsiteY1" fmla="*/ 101995 h 240595"/>
                <a:gd name="connsiteX2" fmla="*/ 80537 w 475234"/>
                <a:gd name="connsiteY2" fmla="*/ 79854 h 240595"/>
                <a:gd name="connsiteX3" fmla="*/ -942 w 475234"/>
                <a:gd name="connsiteY3" fmla="*/ 102586 h 240595"/>
                <a:gd name="connsiteX4" fmla="*/ 238713 w 475234"/>
                <a:gd name="connsiteY4" fmla="*/ 237085 h 240595"/>
                <a:gd name="connsiteX5" fmla="*/ 474293 w 475234"/>
                <a:gd name="connsiteY5" fmla="*/ -90 h 240595"/>
                <a:gd name="connsiteX6" fmla="*/ 409877 w 475234"/>
                <a:gd name="connsiteY6" fmla="*/ 6996 h 240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5234" h="240595">
                  <a:moveTo>
                    <a:pt x="409877" y="6996"/>
                  </a:moveTo>
                  <a:cubicBezTo>
                    <a:pt x="383544" y="37698"/>
                    <a:pt x="340916" y="78614"/>
                    <a:pt x="285297" y="101995"/>
                  </a:cubicBezTo>
                  <a:cubicBezTo>
                    <a:pt x="189943" y="142144"/>
                    <a:pt x="103151" y="106541"/>
                    <a:pt x="80537" y="79854"/>
                  </a:cubicBezTo>
                  <a:cubicBezTo>
                    <a:pt x="41687" y="90187"/>
                    <a:pt x="12048" y="98571"/>
                    <a:pt x="-942" y="102586"/>
                  </a:cubicBezTo>
                  <a:cubicBezTo>
                    <a:pt x="-942" y="102586"/>
                    <a:pt x="38204" y="265957"/>
                    <a:pt x="238713" y="237085"/>
                  </a:cubicBezTo>
                  <a:cubicBezTo>
                    <a:pt x="439221" y="208213"/>
                    <a:pt x="472581" y="66215"/>
                    <a:pt x="474293" y="-90"/>
                  </a:cubicBezTo>
                  <a:cubicBezTo>
                    <a:pt x="455754" y="855"/>
                    <a:pt x="433849" y="3394"/>
                    <a:pt x="409877" y="6996"/>
                  </a:cubicBezTo>
                  <a:close/>
                </a:path>
              </a:pathLst>
            </a:custGeom>
            <a:solidFill>
              <a:srgbClr val="1A2247"/>
            </a:solidFill>
            <a:ln w="5903" cap="flat">
              <a:noFill/>
              <a:prstDash val="solid"/>
              <a:miter/>
            </a:ln>
          </p:spPr>
          <p:txBody>
            <a:bodyPr rtlCol="0" anchor="ctr"/>
            <a:lstStyle/>
            <a:p>
              <a:endParaRPr lang="fr-FR"/>
            </a:p>
          </p:txBody>
        </p:sp>
        <p:sp>
          <p:nvSpPr>
            <p:cNvPr id="614" name="Graphique 3">
              <a:extLst>
                <a:ext uri="{FF2B5EF4-FFF2-40B4-BE49-F238E27FC236}">
                  <a16:creationId xmlns:a16="http://schemas.microsoft.com/office/drawing/2014/main" id="{EFF5DD59-76E3-4658-923A-6B5DA2590E20}"/>
                </a:ext>
              </a:extLst>
            </p:cNvPr>
            <p:cNvSpPr/>
            <p:nvPr/>
          </p:nvSpPr>
          <p:spPr>
            <a:xfrm>
              <a:off x="7568064" y="3687317"/>
              <a:ext cx="326210" cy="111890"/>
            </a:xfrm>
            <a:custGeom>
              <a:avLst/>
              <a:gdLst>
                <a:gd name="connsiteX0" fmla="*/ 201280 w 326210"/>
                <a:gd name="connsiteY0" fmla="*/ 93552 h 111890"/>
                <a:gd name="connsiteX1" fmla="*/ 325269 w 326210"/>
                <a:gd name="connsiteY1" fmla="*/ -90 h 111890"/>
                <a:gd name="connsiteX2" fmla="*/ -942 w 326210"/>
                <a:gd name="connsiteY2" fmla="*/ 73241 h 111890"/>
                <a:gd name="connsiteX3" fmla="*/ 201280 w 326210"/>
                <a:gd name="connsiteY3" fmla="*/ 93552 h 111890"/>
              </a:gdLst>
              <a:ahLst/>
              <a:cxnLst>
                <a:cxn ang="0">
                  <a:pos x="connsiteX0" y="connsiteY0"/>
                </a:cxn>
                <a:cxn ang="0">
                  <a:pos x="connsiteX1" y="connsiteY1"/>
                </a:cxn>
                <a:cxn ang="0">
                  <a:pos x="connsiteX2" y="connsiteY2"/>
                </a:cxn>
                <a:cxn ang="0">
                  <a:pos x="connsiteX3" y="connsiteY3"/>
                </a:cxn>
              </a:cxnLst>
              <a:rect l="l" t="t" r="r" b="b"/>
              <a:pathLst>
                <a:path w="326210" h="111890">
                  <a:moveTo>
                    <a:pt x="201280" y="93552"/>
                  </a:moveTo>
                  <a:cubicBezTo>
                    <a:pt x="256544" y="69935"/>
                    <a:pt x="298700" y="30199"/>
                    <a:pt x="325269" y="-90"/>
                  </a:cubicBezTo>
                  <a:cubicBezTo>
                    <a:pt x="225370" y="15261"/>
                    <a:pt x="87741" y="49447"/>
                    <a:pt x="-942" y="73241"/>
                  </a:cubicBezTo>
                  <a:cubicBezTo>
                    <a:pt x="21081" y="99102"/>
                    <a:pt x="106752" y="133524"/>
                    <a:pt x="201280" y="93552"/>
                  </a:cubicBezTo>
                  <a:close/>
                </a:path>
              </a:pathLst>
            </a:custGeom>
            <a:solidFill>
              <a:srgbClr val="FFFFFF"/>
            </a:solidFill>
            <a:ln w="5903" cap="flat">
              <a:noFill/>
              <a:prstDash val="solid"/>
              <a:miter/>
            </a:ln>
          </p:spPr>
          <p:txBody>
            <a:bodyPr rtlCol="0" anchor="ctr"/>
            <a:lstStyle/>
            <a:p>
              <a:endParaRPr lang="fr-FR"/>
            </a:p>
          </p:txBody>
        </p:sp>
      </p:grpSp>
      <p:sp>
        <p:nvSpPr>
          <p:cNvPr id="615" name="Graphique 3">
            <a:extLst>
              <a:ext uri="{FF2B5EF4-FFF2-40B4-BE49-F238E27FC236}">
                <a16:creationId xmlns:a16="http://schemas.microsoft.com/office/drawing/2014/main" id="{1E6B609C-32DE-403D-8D49-69EBD8A14911}"/>
              </a:ext>
            </a:extLst>
          </p:cNvPr>
          <p:cNvSpPr/>
          <p:nvPr/>
        </p:nvSpPr>
        <p:spPr>
          <a:xfrm>
            <a:off x="7750414" y="6293472"/>
            <a:ext cx="831488" cy="344587"/>
          </a:xfrm>
          <a:custGeom>
            <a:avLst/>
            <a:gdLst>
              <a:gd name="connsiteX0" fmla="*/ 709165 w 831488"/>
              <a:gd name="connsiteY0" fmla="*/ 64857 h 344587"/>
              <a:gd name="connsiteX1" fmla="*/ 18366 w 831488"/>
              <a:gd name="connsiteY1" fmla="*/ -90 h 344587"/>
              <a:gd name="connsiteX2" fmla="*/ -942 w 831488"/>
              <a:gd name="connsiteY2" fmla="*/ 303331 h 344587"/>
              <a:gd name="connsiteX3" fmla="*/ 756989 w 831488"/>
              <a:gd name="connsiteY3" fmla="*/ 321457 h 344587"/>
              <a:gd name="connsiteX4" fmla="*/ 709165 w 831488"/>
              <a:gd name="connsiteY4" fmla="*/ 64857 h 3445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1488" h="344587">
                <a:moveTo>
                  <a:pt x="709165" y="64857"/>
                </a:moveTo>
                <a:lnTo>
                  <a:pt x="18366" y="-90"/>
                </a:lnTo>
                <a:lnTo>
                  <a:pt x="-942" y="303331"/>
                </a:lnTo>
                <a:cubicBezTo>
                  <a:pt x="-942" y="303331"/>
                  <a:pt x="567108" y="382330"/>
                  <a:pt x="756989" y="321457"/>
                </a:cubicBezTo>
                <a:cubicBezTo>
                  <a:pt x="946871" y="260584"/>
                  <a:pt x="709165" y="64857"/>
                  <a:pt x="709165" y="64857"/>
                </a:cubicBezTo>
                <a:close/>
              </a:path>
            </a:pathLst>
          </a:custGeom>
          <a:solidFill>
            <a:srgbClr val="C9947D"/>
          </a:solidFill>
          <a:ln w="5903" cap="flat">
            <a:noFill/>
            <a:prstDash val="solid"/>
            <a:miter/>
          </a:ln>
        </p:spPr>
        <p:txBody>
          <a:bodyPr rtlCol="0" anchor="ctr"/>
          <a:lstStyle/>
          <a:p>
            <a:endParaRPr lang="fr-FR"/>
          </a:p>
        </p:txBody>
      </p:sp>
      <p:sp>
        <p:nvSpPr>
          <p:cNvPr id="616" name="Graphique 3">
            <a:extLst>
              <a:ext uri="{FF2B5EF4-FFF2-40B4-BE49-F238E27FC236}">
                <a16:creationId xmlns:a16="http://schemas.microsoft.com/office/drawing/2014/main" id="{C5C0C0D9-7132-4758-9584-044E80066D4A}"/>
              </a:ext>
            </a:extLst>
          </p:cNvPr>
          <p:cNvSpPr/>
          <p:nvPr/>
        </p:nvSpPr>
        <p:spPr>
          <a:xfrm>
            <a:off x="7769898" y="5074400"/>
            <a:ext cx="729360" cy="1334082"/>
          </a:xfrm>
          <a:custGeom>
            <a:avLst/>
            <a:gdLst>
              <a:gd name="connsiteX0" fmla="*/ 687201 w 729360"/>
              <a:gd name="connsiteY0" fmla="*/ 1314573 h 1334082"/>
              <a:gd name="connsiteX1" fmla="*/ -942 w 729360"/>
              <a:gd name="connsiteY1" fmla="*/ 1261434 h 1334082"/>
              <a:gd name="connsiteX2" fmla="*/ 172762 w 729360"/>
              <a:gd name="connsiteY2" fmla="*/ 1464 h 1334082"/>
              <a:gd name="connsiteX3" fmla="*/ 648587 w 729360"/>
              <a:gd name="connsiteY3" fmla="*/ 1464 h 1334082"/>
              <a:gd name="connsiteX4" fmla="*/ 687201 w 729360"/>
              <a:gd name="connsiteY4" fmla="*/ 1314573 h 13340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9360" h="1334082">
                <a:moveTo>
                  <a:pt x="687201" y="1314573"/>
                </a:moveTo>
                <a:cubicBezTo>
                  <a:pt x="578326" y="1350766"/>
                  <a:pt x="197146" y="1338190"/>
                  <a:pt x="-942" y="1261434"/>
                </a:cubicBezTo>
                <a:lnTo>
                  <a:pt x="172762" y="1464"/>
                </a:lnTo>
                <a:cubicBezTo>
                  <a:pt x="172762" y="1464"/>
                  <a:pt x="495253" y="55370"/>
                  <a:pt x="648587" y="1464"/>
                </a:cubicBezTo>
                <a:cubicBezTo>
                  <a:pt x="801921" y="-52442"/>
                  <a:pt x="687201" y="1314573"/>
                  <a:pt x="687201" y="1314573"/>
                </a:cubicBezTo>
                <a:close/>
              </a:path>
            </a:pathLst>
          </a:custGeom>
          <a:solidFill>
            <a:srgbClr val="FFFFFF"/>
          </a:solidFill>
          <a:ln w="5903" cap="flat">
            <a:noFill/>
            <a:prstDash val="solid"/>
            <a:miter/>
          </a:ln>
        </p:spPr>
        <p:txBody>
          <a:bodyPr rtlCol="0" anchor="ctr"/>
          <a:lstStyle/>
          <a:p>
            <a:endParaRPr lang="fr-FR"/>
          </a:p>
        </p:txBody>
      </p:sp>
      <p:sp>
        <p:nvSpPr>
          <p:cNvPr id="617" name="Graphique 3">
            <a:extLst>
              <a:ext uri="{FF2B5EF4-FFF2-40B4-BE49-F238E27FC236}">
                <a16:creationId xmlns:a16="http://schemas.microsoft.com/office/drawing/2014/main" id="{155088F8-9FC2-4DA9-8976-835221329D60}"/>
              </a:ext>
            </a:extLst>
          </p:cNvPr>
          <p:cNvSpPr/>
          <p:nvPr/>
        </p:nvSpPr>
        <p:spPr>
          <a:xfrm>
            <a:off x="7911778" y="5476551"/>
            <a:ext cx="448725" cy="448785"/>
          </a:xfrm>
          <a:custGeom>
            <a:avLst/>
            <a:gdLst>
              <a:gd name="connsiteX0" fmla="*/ -469 w 448725"/>
              <a:gd name="connsiteY0" fmla="*/ 209873 h 448785"/>
              <a:gd name="connsiteX1" fmla="*/ 208956 w 448725"/>
              <a:gd name="connsiteY1" fmla="*/ 448222 h 448785"/>
              <a:gd name="connsiteX2" fmla="*/ 447311 w 448725"/>
              <a:gd name="connsiteY2" fmla="*/ 238780 h 448785"/>
              <a:gd name="connsiteX3" fmla="*/ 237887 w 448725"/>
              <a:gd name="connsiteY3" fmla="*/ 431 h 448785"/>
              <a:gd name="connsiteX4" fmla="*/ 236233 w 448725"/>
              <a:gd name="connsiteY4" fmla="*/ 330 h 448785"/>
              <a:gd name="connsiteX5" fmla="*/ -469 w 448725"/>
              <a:gd name="connsiteY5" fmla="*/ 209873 h 4487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8725" h="448785">
                <a:moveTo>
                  <a:pt x="-469" y="209873"/>
                </a:moveTo>
                <a:cubicBezTo>
                  <a:pt x="-8439" y="333526"/>
                  <a:pt x="85320" y="440240"/>
                  <a:pt x="208956" y="448222"/>
                </a:cubicBezTo>
                <a:cubicBezTo>
                  <a:pt x="332650" y="456205"/>
                  <a:pt x="439340" y="362433"/>
                  <a:pt x="447311" y="238780"/>
                </a:cubicBezTo>
                <a:cubicBezTo>
                  <a:pt x="455281" y="115127"/>
                  <a:pt x="361522" y="8413"/>
                  <a:pt x="237887" y="431"/>
                </a:cubicBezTo>
                <a:cubicBezTo>
                  <a:pt x="237355" y="395"/>
                  <a:pt x="236764" y="360"/>
                  <a:pt x="236233" y="330"/>
                </a:cubicBezTo>
                <a:cubicBezTo>
                  <a:pt x="113011" y="-7168"/>
                  <a:pt x="7030" y="86645"/>
                  <a:pt x="-469" y="209873"/>
                </a:cubicBezTo>
                <a:close/>
              </a:path>
            </a:pathLst>
          </a:custGeom>
          <a:solidFill>
            <a:srgbClr val="1760BF"/>
          </a:solidFill>
          <a:ln w="5903" cap="flat">
            <a:noFill/>
            <a:prstDash val="solid"/>
            <a:miter/>
          </a:ln>
        </p:spPr>
        <p:txBody>
          <a:bodyPr rtlCol="0" anchor="ctr"/>
          <a:lstStyle/>
          <a:p>
            <a:endParaRPr lang="fr-FR"/>
          </a:p>
        </p:txBody>
      </p:sp>
      <p:sp>
        <p:nvSpPr>
          <p:cNvPr id="618" name="Graphique 3">
            <a:extLst>
              <a:ext uri="{FF2B5EF4-FFF2-40B4-BE49-F238E27FC236}">
                <a16:creationId xmlns:a16="http://schemas.microsoft.com/office/drawing/2014/main" id="{126173C5-A0B1-43DF-AE5B-1186E2B1B47B}"/>
              </a:ext>
            </a:extLst>
          </p:cNvPr>
          <p:cNvSpPr/>
          <p:nvPr/>
        </p:nvSpPr>
        <p:spPr>
          <a:xfrm>
            <a:off x="7924973" y="5489710"/>
            <a:ext cx="419994" cy="420040"/>
          </a:xfrm>
          <a:custGeom>
            <a:avLst/>
            <a:gdLst>
              <a:gd name="connsiteX0" fmla="*/ -616 w 419994"/>
              <a:gd name="connsiteY0" fmla="*/ 197422 h 420040"/>
              <a:gd name="connsiteX1" fmla="*/ 198063 w 419994"/>
              <a:gd name="connsiteY1" fmla="*/ 419659 h 420040"/>
              <a:gd name="connsiteX2" fmla="*/ 418764 w 419994"/>
              <a:gd name="connsiteY2" fmla="*/ 220892 h 420040"/>
              <a:gd name="connsiteX3" fmla="*/ 219967 w 419994"/>
              <a:gd name="connsiteY3" fmla="*/ 202 h 420040"/>
              <a:gd name="connsiteX4" fmla="*/ -616 w 419994"/>
              <a:gd name="connsiteY4" fmla="*/ 197422 h 4200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9994" h="420040">
                <a:moveTo>
                  <a:pt x="-616" y="197422"/>
                </a:moveTo>
                <a:cubicBezTo>
                  <a:pt x="-7170" y="316983"/>
                  <a:pt x="86176" y="414817"/>
                  <a:pt x="198063" y="419659"/>
                </a:cubicBezTo>
                <a:cubicBezTo>
                  <a:pt x="313904" y="425717"/>
                  <a:pt x="412683" y="336722"/>
                  <a:pt x="418764" y="220892"/>
                </a:cubicBezTo>
                <a:cubicBezTo>
                  <a:pt x="424787" y="105062"/>
                  <a:pt x="335809" y="6254"/>
                  <a:pt x="219967" y="202"/>
                </a:cubicBezTo>
                <a:cubicBezTo>
                  <a:pt x="104775" y="-5820"/>
                  <a:pt x="6233" y="82242"/>
                  <a:pt x="-616" y="197422"/>
                </a:cubicBezTo>
                <a:close/>
              </a:path>
            </a:pathLst>
          </a:custGeom>
          <a:solidFill>
            <a:srgbClr val="D9042B"/>
          </a:solidFill>
          <a:ln w="5903" cap="flat">
            <a:noFill/>
            <a:prstDash val="solid"/>
            <a:miter/>
          </a:ln>
        </p:spPr>
        <p:txBody>
          <a:bodyPr rtlCol="0" anchor="ctr"/>
          <a:lstStyle/>
          <a:p>
            <a:endParaRPr lang="fr-FR"/>
          </a:p>
        </p:txBody>
      </p:sp>
      <p:sp>
        <p:nvSpPr>
          <p:cNvPr id="619" name="Graphique 3">
            <a:extLst>
              <a:ext uri="{FF2B5EF4-FFF2-40B4-BE49-F238E27FC236}">
                <a16:creationId xmlns:a16="http://schemas.microsoft.com/office/drawing/2014/main" id="{92D84C89-43DE-4CFB-BCF7-0518EF2ABB50}"/>
              </a:ext>
            </a:extLst>
          </p:cNvPr>
          <p:cNvSpPr/>
          <p:nvPr/>
        </p:nvSpPr>
        <p:spPr>
          <a:xfrm>
            <a:off x="7944482" y="5541912"/>
            <a:ext cx="383376" cy="316113"/>
          </a:xfrm>
          <a:custGeom>
            <a:avLst/>
            <a:gdLst>
              <a:gd name="connsiteX0" fmla="*/ 191720 w 383376"/>
              <a:gd name="connsiteY0" fmla="*/ -84 h 316113"/>
              <a:gd name="connsiteX1" fmla="*/ 71627 w 383376"/>
              <a:gd name="connsiteY1" fmla="*/ 53645 h 316113"/>
              <a:gd name="connsiteX2" fmla="*/ 58933 w 383376"/>
              <a:gd name="connsiteY2" fmla="*/ 70000 h 316113"/>
              <a:gd name="connsiteX3" fmla="*/ 48482 w 383376"/>
              <a:gd name="connsiteY3" fmla="*/ 88775 h 316113"/>
              <a:gd name="connsiteX4" fmla="*/ -818 w 383376"/>
              <a:gd name="connsiteY4" fmla="*/ 88775 h 316113"/>
              <a:gd name="connsiteX5" fmla="*/ 6090 w 383376"/>
              <a:gd name="connsiteY5" fmla="*/ 107728 h 316113"/>
              <a:gd name="connsiteX6" fmla="*/ 19965 w 383376"/>
              <a:gd name="connsiteY6" fmla="*/ 120304 h 316113"/>
              <a:gd name="connsiteX7" fmla="*/ 25869 w 383376"/>
              <a:gd name="connsiteY7" fmla="*/ 127861 h 316113"/>
              <a:gd name="connsiteX8" fmla="*/ 31774 w 383376"/>
              <a:gd name="connsiteY8" fmla="*/ 159213 h 316113"/>
              <a:gd name="connsiteX9" fmla="*/ 55391 w 383376"/>
              <a:gd name="connsiteY9" fmla="*/ 240810 h 316113"/>
              <a:gd name="connsiteX10" fmla="*/ 325747 w 383376"/>
              <a:gd name="connsiteY10" fmla="*/ 241342 h 316113"/>
              <a:gd name="connsiteX11" fmla="*/ 349364 w 383376"/>
              <a:gd name="connsiteY11" fmla="*/ 160040 h 316113"/>
              <a:gd name="connsiteX12" fmla="*/ 350722 w 383376"/>
              <a:gd name="connsiteY12" fmla="*/ 137013 h 316113"/>
              <a:gd name="connsiteX13" fmla="*/ 355682 w 383376"/>
              <a:gd name="connsiteY13" fmla="*/ 128275 h 316113"/>
              <a:gd name="connsiteX14" fmla="*/ 362235 w 383376"/>
              <a:gd name="connsiteY14" fmla="*/ 122016 h 316113"/>
              <a:gd name="connsiteX15" fmla="*/ 382369 w 383376"/>
              <a:gd name="connsiteY15" fmla="*/ 90074 h 316113"/>
              <a:gd name="connsiteX16" fmla="*/ 334603 w 383376"/>
              <a:gd name="connsiteY16" fmla="*/ 89307 h 316113"/>
              <a:gd name="connsiteX17" fmla="*/ 191720 w 383376"/>
              <a:gd name="connsiteY17" fmla="*/ -84 h 316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83376" h="316113">
                <a:moveTo>
                  <a:pt x="191720" y="-84"/>
                </a:moveTo>
                <a:cubicBezTo>
                  <a:pt x="145962" y="-497"/>
                  <a:pt x="96721" y="22234"/>
                  <a:pt x="71627" y="53645"/>
                </a:cubicBezTo>
                <a:cubicBezTo>
                  <a:pt x="67081" y="58864"/>
                  <a:pt x="62889" y="64326"/>
                  <a:pt x="58933" y="70000"/>
                </a:cubicBezTo>
                <a:cubicBezTo>
                  <a:pt x="54741" y="75845"/>
                  <a:pt x="51257" y="82145"/>
                  <a:pt x="48482" y="88775"/>
                </a:cubicBezTo>
                <a:lnTo>
                  <a:pt x="-818" y="88775"/>
                </a:lnTo>
                <a:cubicBezTo>
                  <a:pt x="-1822" y="94207"/>
                  <a:pt x="3551" y="103831"/>
                  <a:pt x="6090" y="107728"/>
                </a:cubicBezTo>
                <a:cubicBezTo>
                  <a:pt x="9514" y="113060"/>
                  <a:pt x="14297" y="117393"/>
                  <a:pt x="19965" y="120304"/>
                </a:cubicBezTo>
                <a:cubicBezTo>
                  <a:pt x="25102" y="122843"/>
                  <a:pt x="23567" y="122843"/>
                  <a:pt x="25869" y="127861"/>
                </a:cubicBezTo>
                <a:cubicBezTo>
                  <a:pt x="37029" y="150593"/>
                  <a:pt x="31774" y="126267"/>
                  <a:pt x="31774" y="159213"/>
                </a:cubicBezTo>
                <a:cubicBezTo>
                  <a:pt x="31950" y="188067"/>
                  <a:pt x="40157" y="216307"/>
                  <a:pt x="55391" y="240810"/>
                </a:cubicBezTo>
                <a:cubicBezTo>
                  <a:pt x="115850" y="340474"/>
                  <a:pt x="264225" y="341537"/>
                  <a:pt x="325747" y="241342"/>
                </a:cubicBezTo>
                <a:cubicBezTo>
                  <a:pt x="340862" y="216898"/>
                  <a:pt x="349069" y="188788"/>
                  <a:pt x="349364" y="160040"/>
                </a:cubicBezTo>
                <a:cubicBezTo>
                  <a:pt x="349364" y="146165"/>
                  <a:pt x="346648" y="142327"/>
                  <a:pt x="350722" y="137013"/>
                </a:cubicBezTo>
                <a:cubicBezTo>
                  <a:pt x="352789" y="134350"/>
                  <a:pt x="354442" y="131410"/>
                  <a:pt x="355682" y="128275"/>
                </a:cubicBezTo>
                <a:cubicBezTo>
                  <a:pt x="357571" y="123551"/>
                  <a:pt x="357689" y="124024"/>
                  <a:pt x="362235" y="122016"/>
                </a:cubicBezTo>
                <a:cubicBezTo>
                  <a:pt x="369970" y="118651"/>
                  <a:pt x="383491" y="102886"/>
                  <a:pt x="382369" y="90074"/>
                </a:cubicBezTo>
                <a:lnTo>
                  <a:pt x="334603" y="89307"/>
                </a:lnTo>
                <a:cubicBezTo>
                  <a:pt x="331415" y="87004"/>
                  <a:pt x="294808" y="565"/>
                  <a:pt x="191720" y="-84"/>
                </a:cubicBezTo>
                <a:close/>
              </a:path>
            </a:pathLst>
          </a:custGeom>
          <a:solidFill>
            <a:srgbClr val="020101"/>
          </a:solidFill>
          <a:ln w="5903" cap="flat">
            <a:noFill/>
            <a:prstDash val="solid"/>
            <a:miter/>
          </a:ln>
        </p:spPr>
        <p:txBody>
          <a:bodyPr rtlCol="0" anchor="ctr"/>
          <a:lstStyle/>
          <a:p>
            <a:endParaRPr lang="fr-FR"/>
          </a:p>
        </p:txBody>
      </p:sp>
      <p:sp>
        <p:nvSpPr>
          <p:cNvPr id="620" name="Graphique 3">
            <a:extLst>
              <a:ext uri="{FF2B5EF4-FFF2-40B4-BE49-F238E27FC236}">
                <a16:creationId xmlns:a16="http://schemas.microsoft.com/office/drawing/2014/main" id="{911B09D2-8534-4C4C-8AE9-3F5E6031B8B5}"/>
              </a:ext>
            </a:extLst>
          </p:cNvPr>
          <p:cNvSpPr/>
          <p:nvPr/>
        </p:nvSpPr>
        <p:spPr>
          <a:xfrm>
            <a:off x="7993863" y="5558435"/>
            <a:ext cx="284170" cy="282580"/>
          </a:xfrm>
          <a:custGeom>
            <a:avLst/>
            <a:gdLst>
              <a:gd name="connsiteX0" fmla="*/ 72137 w 284170"/>
              <a:gd name="connsiteY0" fmla="*/ 179061 h 282580"/>
              <a:gd name="connsiteX1" fmla="*/ 33878 w 284170"/>
              <a:gd name="connsiteY1" fmla="*/ 160875 h 282580"/>
              <a:gd name="connsiteX2" fmla="*/ 5361 w 284170"/>
              <a:gd name="connsiteY2" fmla="*/ 146941 h 282580"/>
              <a:gd name="connsiteX3" fmla="*/ 2585 w 284170"/>
              <a:gd name="connsiteY3" fmla="*/ 142867 h 282580"/>
              <a:gd name="connsiteX4" fmla="*/ -662 w 284170"/>
              <a:gd name="connsiteY4" fmla="*/ 138853 h 282580"/>
              <a:gd name="connsiteX5" fmla="*/ 40195 w 284170"/>
              <a:gd name="connsiteY5" fmla="*/ 240878 h 282580"/>
              <a:gd name="connsiteX6" fmla="*/ 283215 w 284170"/>
              <a:gd name="connsiteY6" fmla="*/ 140151 h 282580"/>
              <a:gd name="connsiteX7" fmla="*/ 276484 w 284170"/>
              <a:gd name="connsiteY7" fmla="*/ 148890 h 282580"/>
              <a:gd name="connsiteX8" fmla="*/ 247849 w 284170"/>
              <a:gd name="connsiteY8" fmla="*/ 161820 h 282580"/>
              <a:gd name="connsiteX9" fmla="*/ 209234 w 284170"/>
              <a:gd name="connsiteY9" fmla="*/ 178824 h 282580"/>
              <a:gd name="connsiteX10" fmla="*/ 171093 w 284170"/>
              <a:gd name="connsiteY10" fmla="*/ 251270 h 282580"/>
              <a:gd name="connsiteX11" fmla="*/ 141218 w 284170"/>
              <a:gd name="connsiteY11" fmla="*/ 198131 h 282580"/>
              <a:gd name="connsiteX12" fmla="*/ 139505 w 284170"/>
              <a:gd name="connsiteY12" fmla="*/ 199726 h 282580"/>
              <a:gd name="connsiteX13" fmla="*/ 126043 w 284170"/>
              <a:gd name="connsiteY13" fmla="*/ 225468 h 282580"/>
              <a:gd name="connsiteX14" fmla="*/ 111401 w 284170"/>
              <a:gd name="connsiteY14" fmla="*/ 252628 h 282580"/>
              <a:gd name="connsiteX15" fmla="*/ 72137 w 284170"/>
              <a:gd name="connsiteY15" fmla="*/ 179061 h 282580"/>
              <a:gd name="connsiteX16" fmla="*/ 217441 w 284170"/>
              <a:gd name="connsiteY16" fmla="*/ 21830 h 282580"/>
              <a:gd name="connsiteX17" fmla="*/ 64521 w 284170"/>
              <a:gd name="connsiteY17" fmla="*/ 22184 h 282580"/>
              <a:gd name="connsiteX18" fmla="*/ 17759 w 284170"/>
              <a:gd name="connsiteY18" fmla="*/ 71662 h 282580"/>
              <a:gd name="connsiteX19" fmla="*/ 81880 w 284170"/>
              <a:gd name="connsiteY19" fmla="*/ 76385 h 282580"/>
              <a:gd name="connsiteX20" fmla="*/ 111401 w 284170"/>
              <a:gd name="connsiteY20" fmla="*/ 115885 h 282580"/>
              <a:gd name="connsiteX21" fmla="*/ 126339 w 284170"/>
              <a:gd name="connsiteY21" fmla="*/ 89788 h 282580"/>
              <a:gd name="connsiteX22" fmla="*/ 140627 w 284170"/>
              <a:gd name="connsiteY22" fmla="*/ 63337 h 282580"/>
              <a:gd name="connsiteX23" fmla="*/ 167787 w 284170"/>
              <a:gd name="connsiteY23" fmla="*/ 112638 h 282580"/>
              <a:gd name="connsiteX24" fmla="*/ 170444 w 284170"/>
              <a:gd name="connsiteY24" fmla="*/ 115295 h 282580"/>
              <a:gd name="connsiteX25" fmla="*/ 183079 w 284170"/>
              <a:gd name="connsiteY25" fmla="*/ 92740 h 282580"/>
              <a:gd name="connsiteX26" fmla="*/ 265266 w 284170"/>
              <a:gd name="connsiteY26" fmla="*/ 72606 h 282580"/>
              <a:gd name="connsiteX27" fmla="*/ 217441 w 284170"/>
              <a:gd name="connsiteY27" fmla="*/ 21830 h 282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84170" h="282580">
                <a:moveTo>
                  <a:pt x="72137" y="179061"/>
                </a:moveTo>
                <a:cubicBezTo>
                  <a:pt x="60329" y="156624"/>
                  <a:pt x="67532" y="161997"/>
                  <a:pt x="33878" y="160875"/>
                </a:cubicBezTo>
                <a:cubicBezTo>
                  <a:pt x="22719" y="160923"/>
                  <a:pt x="12150" y="155774"/>
                  <a:pt x="5361" y="146941"/>
                </a:cubicBezTo>
                <a:cubicBezTo>
                  <a:pt x="4357" y="145583"/>
                  <a:pt x="3707" y="144639"/>
                  <a:pt x="2585" y="142867"/>
                </a:cubicBezTo>
                <a:lnTo>
                  <a:pt x="-662" y="138853"/>
                </a:lnTo>
                <a:cubicBezTo>
                  <a:pt x="-3850" y="181481"/>
                  <a:pt x="20889" y="221512"/>
                  <a:pt x="40195" y="240878"/>
                </a:cubicBezTo>
                <a:cubicBezTo>
                  <a:pt x="127283" y="329088"/>
                  <a:pt x="284928" y="268392"/>
                  <a:pt x="283215" y="140151"/>
                </a:cubicBezTo>
                <a:cubicBezTo>
                  <a:pt x="280086" y="142454"/>
                  <a:pt x="280499" y="144166"/>
                  <a:pt x="276484" y="148890"/>
                </a:cubicBezTo>
                <a:cubicBezTo>
                  <a:pt x="269577" y="157581"/>
                  <a:pt x="258949" y="162404"/>
                  <a:pt x="247849" y="161820"/>
                </a:cubicBezTo>
                <a:cubicBezTo>
                  <a:pt x="217796" y="163119"/>
                  <a:pt x="222106" y="154617"/>
                  <a:pt x="209234" y="178824"/>
                </a:cubicBezTo>
                <a:cubicBezTo>
                  <a:pt x="206223" y="184374"/>
                  <a:pt x="173809" y="248495"/>
                  <a:pt x="171093" y="251270"/>
                </a:cubicBezTo>
                <a:cubicBezTo>
                  <a:pt x="164480" y="246487"/>
                  <a:pt x="147476" y="203150"/>
                  <a:pt x="141218" y="198131"/>
                </a:cubicBezTo>
                <a:cubicBezTo>
                  <a:pt x="139859" y="198958"/>
                  <a:pt x="140745" y="198131"/>
                  <a:pt x="139505" y="199726"/>
                </a:cubicBezTo>
                <a:lnTo>
                  <a:pt x="126043" y="225468"/>
                </a:lnTo>
                <a:cubicBezTo>
                  <a:pt x="121793" y="234844"/>
                  <a:pt x="116892" y="243919"/>
                  <a:pt x="111401" y="252628"/>
                </a:cubicBezTo>
                <a:cubicBezTo>
                  <a:pt x="108035" y="250679"/>
                  <a:pt x="76625" y="187563"/>
                  <a:pt x="72137" y="179061"/>
                </a:cubicBezTo>
                <a:close/>
                <a:moveTo>
                  <a:pt x="217441" y="21830"/>
                </a:moveTo>
                <a:cubicBezTo>
                  <a:pt x="173514" y="-7219"/>
                  <a:pt x="108331" y="-7691"/>
                  <a:pt x="64521" y="22184"/>
                </a:cubicBezTo>
                <a:cubicBezTo>
                  <a:pt x="47635" y="33698"/>
                  <a:pt x="26143" y="52886"/>
                  <a:pt x="17759" y="71662"/>
                </a:cubicBezTo>
                <a:cubicBezTo>
                  <a:pt x="38602" y="74142"/>
                  <a:pt x="63577" y="67824"/>
                  <a:pt x="81880" y="76385"/>
                </a:cubicBezTo>
                <a:cubicBezTo>
                  <a:pt x="100183" y="84947"/>
                  <a:pt x="102840" y="106261"/>
                  <a:pt x="111401" y="115885"/>
                </a:cubicBezTo>
                <a:cubicBezTo>
                  <a:pt x="115652" y="112815"/>
                  <a:pt x="123210" y="95751"/>
                  <a:pt x="126339" y="89788"/>
                </a:cubicBezTo>
                <a:cubicBezTo>
                  <a:pt x="130531" y="80666"/>
                  <a:pt x="135314" y="71827"/>
                  <a:pt x="140627" y="63337"/>
                </a:cubicBezTo>
                <a:cubicBezTo>
                  <a:pt x="144701" y="65403"/>
                  <a:pt x="163300" y="105729"/>
                  <a:pt x="167787" y="112638"/>
                </a:cubicBezTo>
                <a:cubicBezTo>
                  <a:pt x="169676" y="115531"/>
                  <a:pt x="167787" y="113819"/>
                  <a:pt x="170444" y="115295"/>
                </a:cubicBezTo>
                <a:cubicBezTo>
                  <a:pt x="175108" y="108026"/>
                  <a:pt x="179300" y="100498"/>
                  <a:pt x="183079" y="92740"/>
                </a:cubicBezTo>
                <a:cubicBezTo>
                  <a:pt x="197603" y="65344"/>
                  <a:pt x="228069" y="73079"/>
                  <a:pt x="265266" y="72606"/>
                </a:cubicBezTo>
                <a:cubicBezTo>
                  <a:pt x="258949" y="55012"/>
                  <a:pt x="232911" y="32044"/>
                  <a:pt x="217441" y="21830"/>
                </a:cubicBezTo>
                <a:close/>
              </a:path>
            </a:pathLst>
          </a:custGeom>
          <a:solidFill>
            <a:srgbClr val="1760BF"/>
          </a:solidFill>
          <a:ln w="5903" cap="flat">
            <a:noFill/>
            <a:prstDash val="solid"/>
            <a:miter/>
          </a:ln>
        </p:spPr>
        <p:txBody>
          <a:bodyPr rtlCol="0" anchor="ctr"/>
          <a:lstStyle/>
          <a:p>
            <a:endParaRPr lang="fr-FR"/>
          </a:p>
        </p:txBody>
      </p:sp>
      <p:sp>
        <p:nvSpPr>
          <p:cNvPr id="621" name="Graphique 3">
            <a:extLst>
              <a:ext uri="{FF2B5EF4-FFF2-40B4-BE49-F238E27FC236}">
                <a16:creationId xmlns:a16="http://schemas.microsoft.com/office/drawing/2014/main" id="{4A11A27C-F81A-4485-854F-B954AD0B85B5}"/>
              </a:ext>
            </a:extLst>
          </p:cNvPr>
          <p:cNvSpPr/>
          <p:nvPr/>
        </p:nvSpPr>
        <p:spPr>
          <a:xfrm>
            <a:off x="7954923" y="5636386"/>
            <a:ext cx="364072" cy="100136"/>
          </a:xfrm>
          <a:custGeom>
            <a:avLst/>
            <a:gdLst>
              <a:gd name="connsiteX0" fmla="*/ 179448 w 364072"/>
              <a:gd name="connsiteY0" fmla="*/ -90 h 100136"/>
              <a:gd name="connsiteX1" fmla="*/ 150341 w 364072"/>
              <a:gd name="connsiteY1" fmla="*/ 53049 h 100136"/>
              <a:gd name="connsiteX2" fmla="*/ 132214 w 364072"/>
              <a:gd name="connsiteY2" fmla="*/ 20398 h 100136"/>
              <a:gd name="connsiteX3" fmla="*/ 100863 w 364072"/>
              <a:gd name="connsiteY3" fmla="*/ 973 h 100136"/>
              <a:gd name="connsiteX4" fmla="*/ -632 w 364072"/>
              <a:gd name="connsiteY4" fmla="*/ 973 h 100136"/>
              <a:gd name="connsiteX5" fmla="*/ -632 w 364072"/>
              <a:gd name="connsiteY5" fmla="*/ 3925 h 100136"/>
              <a:gd name="connsiteX6" fmla="*/ 3620 w 364072"/>
              <a:gd name="connsiteY6" fmla="*/ 11660 h 100136"/>
              <a:gd name="connsiteX7" fmla="*/ 40344 w 364072"/>
              <a:gd name="connsiteY7" fmla="*/ 21579 h 100136"/>
              <a:gd name="connsiteX8" fmla="*/ 128908 w 364072"/>
              <a:gd name="connsiteY8" fmla="*/ 59366 h 100136"/>
              <a:gd name="connsiteX9" fmla="*/ 150282 w 364072"/>
              <a:gd name="connsiteY9" fmla="*/ 100047 h 100136"/>
              <a:gd name="connsiteX10" fmla="*/ 164747 w 364072"/>
              <a:gd name="connsiteY10" fmla="*/ 73005 h 100136"/>
              <a:gd name="connsiteX11" fmla="*/ 179272 w 364072"/>
              <a:gd name="connsiteY11" fmla="*/ 45904 h 100136"/>
              <a:gd name="connsiteX12" fmla="*/ 208793 w 364072"/>
              <a:gd name="connsiteY12" fmla="*/ 99043 h 100136"/>
              <a:gd name="connsiteX13" fmla="*/ 235539 w 364072"/>
              <a:gd name="connsiteY13" fmla="*/ 49211 h 100136"/>
              <a:gd name="connsiteX14" fmla="*/ 285725 w 364072"/>
              <a:gd name="connsiteY14" fmla="*/ 22229 h 100136"/>
              <a:gd name="connsiteX15" fmla="*/ 342052 w 364072"/>
              <a:gd name="connsiteY15" fmla="*/ 22524 h 100136"/>
              <a:gd name="connsiteX16" fmla="*/ 363131 w 364072"/>
              <a:gd name="connsiteY16" fmla="*/ 1150 h 100136"/>
              <a:gd name="connsiteX17" fmla="*/ 261872 w 364072"/>
              <a:gd name="connsiteY17" fmla="*/ 619 h 100136"/>
              <a:gd name="connsiteX18" fmla="*/ 227274 w 364072"/>
              <a:gd name="connsiteY18" fmla="*/ 18745 h 100136"/>
              <a:gd name="connsiteX19" fmla="*/ 208970 w 364072"/>
              <a:gd name="connsiteY19" fmla="*/ 52340 h 100136"/>
              <a:gd name="connsiteX20" fmla="*/ 179448 w 364072"/>
              <a:gd name="connsiteY20" fmla="*/ -90 h 100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64072" h="100136">
                <a:moveTo>
                  <a:pt x="179448" y="-90"/>
                </a:moveTo>
                <a:cubicBezTo>
                  <a:pt x="173544" y="7468"/>
                  <a:pt x="155005" y="49742"/>
                  <a:pt x="150341" y="53049"/>
                </a:cubicBezTo>
                <a:cubicBezTo>
                  <a:pt x="145972" y="48325"/>
                  <a:pt x="136289" y="27424"/>
                  <a:pt x="132214" y="20398"/>
                </a:cubicBezTo>
                <a:cubicBezTo>
                  <a:pt x="124776" y="7586"/>
                  <a:pt x="117336" y="973"/>
                  <a:pt x="100863" y="973"/>
                </a:cubicBezTo>
                <a:cubicBezTo>
                  <a:pt x="88287" y="973"/>
                  <a:pt x="4269" y="-385"/>
                  <a:pt x="-632" y="973"/>
                </a:cubicBezTo>
                <a:cubicBezTo>
                  <a:pt x="-1045" y="1906"/>
                  <a:pt x="-1045" y="2992"/>
                  <a:pt x="-632" y="3925"/>
                </a:cubicBezTo>
                <a:lnTo>
                  <a:pt x="3620" y="11660"/>
                </a:lnTo>
                <a:cubicBezTo>
                  <a:pt x="12712" y="23941"/>
                  <a:pt x="24461" y="21579"/>
                  <a:pt x="40344" y="21579"/>
                </a:cubicBezTo>
                <a:cubicBezTo>
                  <a:pt x="117100" y="21579"/>
                  <a:pt x="105822" y="14199"/>
                  <a:pt x="128908" y="59366"/>
                </a:cubicBezTo>
                <a:cubicBezTo>
                  <a:pt x="132156" y="65684"/>
                  <a:pt x="147566" y="97036"/>
                  <a:pt x="150282" y="100047"/>
                </a:cubicBezTo>
                <a:cubicBezTo>
                  <a:pt x="155596" y="91303"/>
                  <a:pt x="160437" y="82275"/>
                  <a:pt x="164747" y="73005"/>
                </a:cubicBezTo>
                <a:cubicBezTo>
                  <a:pt x="169058" y="63706"/>
                  <a:pt x="173958" y="54661"/>
                  <a:pt x="179272" y="45904"/>
                </a:cubicBezTo>
                <a:cubicBezTo>
                  <a:pt x="183700" y="49447"/>
                  <a:pt x="204424" y="95205"/>
                  <a:pt x="208793" y="99043"/>
                </a:cubicBezTo>
                <a:cubicBezTo>
                  <a:pt x="212158" y="96445"/>
                  <a:pt x="231761" y="56768"/>
                  <a:pt x="235539" y="49211"/>
                </a:cubicBezTo>
                <a:cubicBezTo>
                  <a:pt x="249415" y="21815"/>
                  <a:pt x="249119" y="22229"/>
                  <a:pt x="285725" y="22229"/>
                </a:cubicBezTo>
                <a:cubicBezTo>
                  <a:pt x="302080" y="22229"/>
                  <a:pt x="329004" y="23409"/>
                  <a:pt x="342052" y="22524"/>
                </a:cubicBezTo>
                <a:cubicBezTo>
                  <a:pt x="353034" y="20835"/>
                  <a:pt x="361596" y="12144"/>
                  <a:pt x="363131" y="1150"/>
                </a:cubicBezTo>
                <a:lnTo>
                  <a:pt x="261872" y="619"/>
                </a:lnTo>
                <a:cubicBezTo>
                  <a:pt x="243274" y="619"/>
                  <a:pt x="233886" y="6936"/>
                  <a:pt x="227274" y="18745"/>
                </a:cubicBezTo>
                <a:cubicBezTo>
                  <a:pt x="222964" y="26420"/>
                  <a:pt x="213457" y="47912"/>
                  <a:pt x="208970" y="52340"/>
                </a:cubicBezTo>
                <a:cubicBezTo>
                  <a:pt x="203243" y="48266"/>
                  <a:pt x="184881" y="3748"/>
                  <a:pt x="179448" y="-90"/>
                </a:cubicBezTo>
                <a:close/>
              </a:path>
            </a:pathLst>
          </a:custGeom>
          <a:solidFill>
            <a:srgbClr val="F2B602"/>
          </a:solidFill>
          <a:ln w="5903" cap="flat">
            <a:noFill/>
            <a:prstDash val="solid"/>
            <a:miter/>
          </a:ln>
        </p:spPr>
        <p:txBody>
          <a:bodyPr rtlCol="0" anchor="ctr"/>
          <a:lstStyle/>
          <a:p>
            <a:endParaRPr lang="fr-FR"/>
          </a:p>
        </p:txBody>
      </p:sp>
      <p:sp>
        <p:nvSpPr>
          <p:cNvPr id="622" name="Graphique 3">
            <a:extLst>
              <a:ext uri="{FF2B5EF4-FFF2-40B4-BE49-F238E27FC236}">
                <a16:creationId xmlns:a16="http://schemas.microsoft.com/office/drawing/2014/main" id="{A3A7AE81-C850-48CC-B8C5-A666B137A816}"/>
              </a:ext>
            </a:extLst>
          </p:cNvPr>
          <p:cNvSpPr/>
          <p:nvPr/>
        </p:nvSpPr>
        <p:spPr>
          <a:xfrm>
            <a:off x="8001434" y="5690371"/>
            <a:ext cx="268910" cy="106374"/>
          </a:xfrm>
          <a:custGeom>
            <a:avLst/>
            <a:gdLst>
              <a:gd name="connsiteX0" fmla="*/ 73954 w 268910"/>
              <a:gd name="connsiteY0" fmla="*/ 7034 h 106374"/>
              <a:gd name="connsiteX1" fmla="*/ -794 w 268910"/>
              <a:gd name="connsiteY1" fmla="*/ 658 h 106374"/>
              <a:gd name="connsiteX2" fmla="*/ 8830 w 268910"/>
              <a:gd name="connsiteY2" fmla="*/ 16717 h 106374"/>
              <a:gd name="connsiteX3" fmla="*/ 29554 w 268910"/>
              <a:gd name="connsiteY3" fmla="*/ 22622 h 106374"/>
              <a:gd name="connsiteX4" fmla="*/ 67223 w 268910"/>
              <a:gd name="connsiteY4" fmla="*/ 37914 h 106374"/>
              <a:gd name="connsiteX5" fmla="*/ 85290 w 268910"/>
              <a:gd name="connsiteY5" fmla="*/ 72690 h 106374"/>
              <a:gd name="connsiteX6" fmla="*/ 98811 w 268910"/>
              <a:gd name="connsiteY6" fmla="*/ 98433 h 106374"/>
              <a:gd name="connsiteX7" fmla="*/ 104066 w 268910"/>
              <a:gd name="connsiteY7" fmla="*/ 106285 h 106374"/>
              <a:gd name="connsiteX8" fmla="*/ 132820 w 268910"/>
              <a:gd name="connsiteY8" fmla="*/ 51848 h 106374"/>
              <a:gd name="connsiteX9" fmla="*/ 147934 w 268910"/>
              <a:gd name="connsiteY9" fmla="*/ 79126 h 106374"/>
              <a:gd name="connsiteX10" fmla="*/ 162459 w 268910"/>
              <a:gd name="connsiteY10" fmla="*/ 106108 h 106374"/>
              <a:gd name="connsiteX11" fmla="*/ 198947 w 268910"/>
              <a:gd name="connsiteY11" fmla="*/ 36792 h 106374"/>
              <a:gd name="connsiteX12" fmla="*/ 212350 w 268910"/>
              <a:gd name="connsiteY12" fmla="*/ 23803 h 106374"/>
              <a:gd name="connsiteX13" fmla="*/ 258580 w 268910"/>
              <a:gd name="connsiteY13" fmla="*/ 17072 h 106374"/>
              <a:gd name="connsiteX14" fmla="*/ 267969 w 268910"/>
              <a:gd name="connsiteY14" fmla="*/ 3728 h 106374"/>
              <a:gd name="connsiteX15" fmla="*/ 267496 w 268910"/>
              <a:gd name="connsiteY15" fmla="*/ 1898 h 106374"/>
              <a:gd name="connsiteX16" fmla="*/ 227465 w 268910"/>
              <a:gd name="connsiteY16" fmla="*/ 1484 h 106374"/>
              <a:gd name="connsiteX17" fmla="*/ 192630 w 268910"/>
              <a:gd name="connsiteY17" fmla="*/ 7389 h 106374"/>
              <a:gd name="connsiteX18" fmla="*/ 161809 w 268910"/>
              <a:gd name="connsiteY18" fmla="*/ 57575 h 106374"/>
              <a:gd name="connsiteX19" fmla="*/ 132820 w 268910"/>
              <a:gd name="connsiteY19" fmla="*/ 4436 h 106374"/>
              <a:gd name="connsiteX20" fmla="*/ 103830 w 268910"/>
              <a:gd name="connsiteY20" fmla="*/ 58638 h 106374"/>
              <a:gd name="connsiteX21" fmla="*/ 73954 w 268910"/>
              <a:gd name="connsiteY21" fmla="*/ 7034 h 1063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68910" h="106374">
                <a:moveTo>
                  <a:pt x="73954" y="7034"/>
                </a:moveTo>
                <a:cubicBezTo>
                  <a:pt x="61083" y="-3534"/>
                  <a:pt x="19457" y="835"/>
                  <a:pt x="-794" y="658"/>
                </a:cubicBezTo>
                <a:cubicBezTo>
                  <a:pt x="-2152" y="6208"/>
                  <a:pt x="6232" y="14946"/>
                  <a:pt x="8830" y="16717"/>
                </a:cubicBezTo>
                <a:cubicBezTo>
                  <a:pt x="14852" y="20962"/>
                  <a:pt x="22174" y="23041"/>
                  <a:pt x="29554" y="22622"/>
                </a:cubicBezTo>
                <a:cubicBezTo>
                  <a:pt x="59489" y="23330"/>
                  <a:pt x="56949" y="18784"/>
                  <a:pt x="67223" y="37914"/>
                </a:cubicBezTo>
                <a:cubicBezTo>
                  <a:pt x="73128" y="49250"/>
                  <a:pt x="79032" y="61118"/>
                  <a:pt x="85290" y="72690"/>
                </a:cubicBezTo>
                <a:lnTo>
                  <a:pt x="98811" y="98433"/>
                </a:lnTo>
                <a:cubicBezTo>
                  <a:pt x="102058" y="104632"/>
                  <a:pt x="100464" y="104337"/>
                  <a:pt x="104066" y="106285"/>
                </a:cubicBezTo>
                <a:lnTo>
                  <a:pt x="132820" y="51848"/>
                </a:lnTo>
                <a:cubicBezTo>
                  <a:pt x="136303" y="53973"/>
                  <a:pt x="144982" y="73516"/>
                  <a:pt x="147934" y="79126"/>
                </a:cubicBezTo>
                <a:cubicBezTo>
                  <a:pt x="152717" y="88218"/>
                  <a:pt x="157499" y="97842"/>
                  <a:pt x="162459" y="106108"/>
                </a:cubicBezTo>
                <a:cubicBezTo>
                  <a:pt x="166237" y="103687"/>
                  <a:pt x="194165" y="45589"/>
                  <a:pt x="198947" y="36792"/>
                </a:cubicBezTo>
                <a:cubicBezTo>
                  <a:pt x="202667" y="29825"/>
                  <a:pt x="204084" y="24983"/>
                  <a:pt x="212350" y="23803"/>
                </a:cubicBezTo>
                <a:cubicBezTo>
                  <a:pt x="231834" y="20673"/>
                  <a:pt x="245473" y="27168"/>
                  <a:pt x="258580" y="17072"/>
                </a:cubicBezTo>
                <a:cubicBezTo>
                  <a:pt x="261592" y="14769"/>
                  <a:pt x="267969" y="8452"/>
                  <a:pt x="267969" y="3728"/>
                </a:cubicBezTo>
                <a:cubicBezTo>
                  <a:pt x="267969" y="1898"/>
                  <a:pt x="267969" y="2960"/>
                  <a:pt x="267496" y="1898"/>
                </a:cubicBezTo>
                <a:cubicBezTo>
                  <a:pt x="254152" y="1071"/>
                  <a:pt x="240808" y="935"/>
                  <a:pt x="227465" y="1484"/>
                </a:cubicBezTo>
                <a:cubicBezTo>
                  <a:pt x="211642" y="1484"/>
                  <a:pt x="203848" y="-877"/>
                  <a:pt x="192630" y="7389"/>
                </a:cubicBezTo>
                <a:cubicBezTo>
                  <a:pt x="181412" y="15655"/>
                  <a:pt x="167773" y="55508"/>
                  <a:pt x="161809" y="57575"/>
                </a:cubicBezTo>
                <a:cubicBezTo>
                  <a:pt x="155905" y="51671"/>
                  <a:pt x="138192" y="8215"/>
                  <a:pt x="132820" y="4436"/>
                </a:cubicBezTo>
                <a:cubicBezTo>
                  <a:pt x="125734" y="13293"/>
                  <a:pt x="108671" y="54859"/>
                  <a:pt x="103830" y="58638"/>
                </a:cubicBezTo>
                <a:cubicBezTo>
                  <a:pt x="97630" y="53973"/>
                  <a:pt x="85231" y="16363"/>
                  <a:pt x="73954" y="7034"/>
                </a:cubicBezTo>
                <a:close/>
              </a:path>
            </a:pathLst>
          </a:custGeom>
          <a:solidFill>
            <a:srgbClr val="F2B602"/>
          </a:solidFill>
          <a:ln w="5903" cap="flat">
            <a:noFill/>
            <a:prstDash val="solid"/>
            <a:miter/>
          </a:ln>
        </p:spPr>
        <p:txBody>
          <a:bodyPr rtlCol="0" anchor="ctr"/>
          <a:lstStyle/>
          <a:p>
            <a:endParaRPr lang="fr-FR"/>
          </a:p>
        </p:txBody>
      </p:sp>
      <p:sp>
        <p:nvSpPr>
          <p:cNvPr id="623" name="Graphique 3">
            <a:extLst>
              <a:ext uri="{FF2B5EF4-FFF2-40B4-BE49-F238E27FC236}">
                <a16:creationId xmlns:a16="http://schemas.microsoft.com/office/drawing/2014/main" id="{006810CD-2711-4081-8EB5-38912350AFBE}"/>
              </a:ext>
            </a:extLst>
          </p:cNvPr>
          <p:cNvSpPr/>
          <p:nvPr/>
        </p:nvSpPr>
        <p:spPr>
          <a:xfrm>
            <a:off x="7979365" y="5544099"/>
            <a:ext cx="313127" cy="311689"/>
          </a:xfrm>
          <a:custGeom>
            <a:avLst/>
            <a:gdLst>
              <a:gd name="connsiteX0" fmla="*/ 78 w 313127"/>
              <a:gd name="connsiteY0" fmla="*/ 139431 h 311689"/>
              <a:gd name="connsiteX1" fmla="*/ 154889 w 313127"/>
              <a:gd name="connsiteY1" fmla="*/ 311600 h 311689"/>
              <a:gd name="connsiteX2" fmla="*/ 270199 w 313127"/>
              <a:gd name="connsiteY2" fmla="*/ 262063 h 311689"/>
              <a:gd name="connsiteX3" fmla="*/ 301904 w 313127"/>
              <a:gd name="connsiteY3" fmla="*/ 211818 h 311689"/>
              <a:gd name="connsiteX4" fmla="*/ 311587 w 313127"/>
              <a:gd name="connsiteY4" fmla="*/ 140966 h 311689"/>
              <a:gd name="connsiteX5" fmla="*/ 299779 w 313127"/>
              <a:gd name="connsiteY5" fmla="*/ 147697 h 311689"/>
              <a:gd name="connsiteX6" fmla="*/ 259335 w 313127"/>
              <a:gd name="connsiteY6" fmla="*/ 255805 h 311689"/>
              <a:gd name="connsiteX7" fmla="*/ 21688 w 313127"/>
              <a:gd name="connsiteY7" fmla="*/ 209987 h 311689"/>
              <a:gd name="connsiteX8" fmla="*/ 13304 w 313127"/>
              <a:gd name="connsiteY8" fmla="*/ 180938 h 311689"/>
              <a:gd name="connsiteX9" fmla="*/ 11237 w 313127"/>
              <a:gd name="connsiteY9" fmla="*/ 145985 h 311689"/>
              <a:gd name="connsiteX10" fmla="*/ 273033 w 313127"/>
              <a:gd name="connsiteY10" fmla="*/ 52462 h 311689"/>
              <a:gd name="connsiteX11" fmla="*/ 51032 w 313127"/>
              <a:gd name="connsiteY11" fmla="*/ 39826 h 311689"/>
              <a:gd name="connsiteX12" fmla="*/ 38397 w 313127"/>
              <a:gd name="connsiteY12" fmla="*/ 52462 h 311689"/>
              <a:gd name="connsiteX13" fmla="*/ 15902 w 313127"/>
              <a:gd name="connsiteY13" fmla="*/ 86588 h 311689"/>
              <a:gd name="connsiteX14" fmla="*/ 29659 w 313127"/>
              <a:gd name="connsiteY14" fmla="*/ 86588 h 311689"/>
              <a:gd name="connsiteX15" fmla="*/ 64022 w 313127"/>
              <a:gd name="connsiteY15" fmla="*/ 44904 h 311689"/>
              <a:gd name="connsiteX16" fmla="*/ 78428 w 313127"/>
              <a:gd name="connsiteY16" fmla="*/ 34571 h 311689"/>
              <a:gd name="connsiteX17" fmla="*/ 273269 w 313127"/>
              <a:gd name="connsiteY17" fmla="*/ 72182 h 311689"/>
              <a:gd name="connsiteX18" fmla="*/ 283070 w 313127"/>
              <a:gd name="connsiteY18" fmla="*/ 87356 h 311689"/>
              <a:gd name="connsiteX19" fmla="*/ 296177 w 313127"/>
              <a:gd name="connsiteY19" fmla="*/ 87356 h 311689"/>
              <a:gd name="connsiteX20" fmla="*/ 273033 w 313127"/>
              <a:gd name="connsiteY20" fmla="*/ 52225 h 311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13127" h="311689">
                <a:moveTo>
                  <a:pt x="78" y="139431"/>
                </a:moveTo>
                <a:cubicBezTo>
                  <a:pt x="-10726" y="233545"/>
                  <a:pt x="65911" y="311600"/>
                  <a:pt x="154889" y="311600"/>
                </a:cubicBezTo>
                <a:cubicBezTo>
                  <a:pt x="198403" y="311600"/>
                  <a:pt x="243453" y="292706"/>
                  <a:pt x="270199" y="262063"/>
                </a:cubicBezTo>
                <a:cubicBezTo>
                  <a:pt x="283956" y="247562"/>
                  <a:pt x="294760" y="230487"/>
                  <a:pt x="301904" y="211818"/>
                </a:cubicBezTo>
                <a:cubicBezTo>
                  <a:pt x="310348" y="189210"/>
                  <a:pt x="313655" y="165008"/>
                  <a:pt x="311587" y="140966"/>
                </a:cubicBezTo>
                <a:cubicBezTo>
                  <a:pt x="308517" y="142147"/>
                  <a:pt x="305034" y="145395"/>
                  <a:pt x="299779" y="147697"/>
                </a:cubicBezTo>
                <a:cubicBezTo>
                  <a:pt x="300842" y="198002"/>
                  <a:pt x="283720" y="230003"/>
                  <a:pt x="259335" y="255805"/>
                </a:cubicBezTo>
                <a:cubicBezTo>
                  <a:pt x="187952" y="331143"/>
                  <a:pt x="59416" y="304810"/>
                  <a:pt x="21688" y="209987"/>
                </a:cubicBezTo>
                <a:cubicBezTo>
                  <a:pt x="17909" y="200623"/>
                  <a:pt x="15075" y="190887"/>
                  <a:pt x="13304" y="180938"/>
                </a:cubicBezTo>
                <a:cubicBezTo>
                  <a:pt x="11828" y="169348"/>
                  <a:pt x="11119" y="157670"/>
                  <a:pt x="11237" y="145985"/>
                </a:cubicBezTo>
                <a:close/>
                <a:moveTo>
                  <a:pt x="273033" y="52462"/>
                </a:moveTo>
                <a:cubicBezTo>
                  <a:pt x="215230" y="-12332"/>
                  <a:pt x="115802" y="-17988"/>
                  <a:pt x="51032" y="39826"/>
                </a:cubicBezTo>
                <a:cubicBezTo>
                  <a:pt x="46604" y="43794"/>
                  <a:pt x="42353" y="48016"/>
                  <a:pt x="38397" y="52462"/>
                </a:cubicBezTo>
                <a:cubicBezTo>
                  <a:pt x="33497" y="57775"/>
                  <a:pt x="18500" y="77673"/>
                  <a:pt x="15902" y="86588"/>
                </a:cubicBezTo>
                <a:lnTo>
                  <a:pt x="29659" y="86588"/>
                </a:lnTo>
                <a:cubicBezTo>
                  <a:pt x="34205" y="73776"/>
                  <a:pt x="52804" y="54469"/>
                  <a:pt x="64022" y="44904"/>
                </a:cubicBezTo>
                <a:cubicBezTo>
                  <a:pt x="68568" y="41096"/>
                  <a:pt x="73350" y="37642"/>
                  <a:pt x="78428" y="34571"/>
                </a:cubicBezTo>
                <a:cubicBezTo>
                  <a:pt x="143080" y="-6469"/>
                  <a:pt x="228515" y="10028"/>
                  <a:pt x="273269" y="72182"/>
                </a:cubicBezTo>
                <a:cubicBezTo>
                  <a:pt x="276929" y="77200"/>
                  <a:pt x="279173" y="82160"/>
                  <a:pt x="283070" y="87356"/>
                </a:cubicBezTo>
                <a:lnTo>
                  <a:pt x="296177" y="87356"/>
                </a:lnTo>
                <a:cubicBezTo>
                  <a:pt x="293284" y="77732"/>
                  <a:pt x="277993" y="57598"/>
                  <a:pt x="273033" y="52225"/>
                </a:cubicBezTo>
                <a:close/>
              </a:path>
            </a:pathLst>
          </a:custGeom>
          <a:solidFill>
            <a:srgbClr val="F2B602"/>
          </a:solidFill>
          <a:ln w="5903" cap="flat">
            <a:noFill/>
            <a:prstDash val="solid"/>
            <a:miter/>
          </a:ln>
        </p:spPr>
        <p:txBody>
          <a:bodyPr rtlCol="0" anchor="ctr"/>
          <a:lstStyle/>
          <a:p>
            <a:endParaRPr lang="fr-FR"/>
          </a:p>
        </p:txBody>
      </p:sp>
      <p:sp>
        <p:nvSpPr>
          <p:cNvPr id="624" name="Graphique 3">
            <a:extLst>
              <a:ext uri="{FF2B5EF4-FFF2-40B4-BE49-F238E27FC236}">
                <a16:creationId xmlns:a16="http://schemas.microsoft.com/office/drawing/2014/main" id="{A7BEA2F2-D20D-467B-80EE-DFCFBE4D4ABF}"/>
              </a:ext>
            </a:extLst>
          </p:cNvPr>
          <p:cNvSpPr/>
          <p:nvPr/>
        </p:nvSpPr>
        <p:spPr>
          <a:xfrm>
            <a:off x="7978496" y="5663736"/>
            <a:ext cx="315937" cy="27500"/>
          </a:xfrm>
          <a:custGeom>
            <a:avLst/>
            <a:gdLst>
              <a:gd name="connsiteX0" fmla="*/ 269120 w 315937"/>
              <a:gd name="connsiteY0" fmla="*/ 724 h 27500"/>
              <a:gd name="connsiteX1" fmla="*/ 216631 w 315937"/>
              <a:gd name="connsiteY1" fmla="*/ 26585 h 27500"/>
              <a:gd name="connsiteX2" fmla="*/ 242728 w 315937"/>
              <a:gd name="connsiteY2" fmla="*/ 21507 h 27500"/>
              <a:gd name="connsiteX3" fmla="*/ 302715 w 315937"/>
              <a:gd name="connsiteY3" fmla="*/ 19499 h 27500"/>
              <a:gd name="connsiteX4" fmla="*/ 314996 w 315937"/>
              <a:gd name="connsiteY4" fmla="*/ 1491 h 27500"/>
              <a:gd name="connsiteX5" fmla="*/ 84789 w 315937"/>
              <a:gd name="connsiteY5" fmla="*/ 6628 h 27500"/>
              <a:gd name="connsiteX6" fmla="*/ 60227 w 315937"/>
              <a:gd name="connsiteY6" fmla="*/ 724 h 27500"/>
              <a:gd name="connsiteX7" fmla="*/ -942 w 315937"/>
              <a:gd name="connsiteY7" fmla="*/ 724 h 27500"/>
              <a:gd name="connsiteX8" fmla="*/ 11694 w 315937"/>
              <a:gd name="connsiteY8" fmla="*/ 18437 h 27500"/>
              <a:gd name="connsiteX9" fmla="*/ 38912 w 315937"/>
              <a:gd name="connsiteY9" fmla="*/ 21802 h 27500"/>
              <a:gd name="connsiteX10" fmla="*/ 69614 w 315937"/>
              <a:gd name="connsiteY10" fmla="*/ 22156 h 27500"/>
              <a:gd name="connsiteX11" fmla="*/ 95416 w 315937"/>
              <a:gd name="connsiteY11" fmla="*/ 27411 h 27500"/>
              <a:gd name="connsiteX12" fmla="*/ 84789 w 315937"/>
              <a:gd name="connsiteY12" fmla="*/ 6628 h 27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5937" h="27500">
                <a:moveTo>
                  <a:pt x="269120" y="724"/>
                </a:moveTo>
                <a:cubicBezTo>
                  <a:pt x="227259" y="370"/>
                  <a:pt x="230388" y="-2701"/>
                  <a:pt x="216631" y="26585"/>
                </a:cubicBezTo>
                <a:cubicBezTo>
                  <a:pt x="227140" y="23928"/>
                  <a:pt x="228439" y="21389"/>
                  <a:pt x="242728" y="21507"/>
                </a:cubicBezTo>
                <a:cubicBezTo>
                  <a:pt x="253178" y="21507"/>
                  <a:pt x="295866" y="22747"/>
                  <a:pt x="302715" y="19499"/>
                </a:cubicBezTo>
                <a:cubicBezTo>
                  <a:pt x="309682" y="16039"/>
                  <a:pt x="314287" y="9220"/>
                  <a:pt x="314996" y="1491"/>
                </a:cubicBezTo>
                <a:close/>
                <a:moveTo>
                  <a:pt x="84789" y="6628"/>
                </a:moveTo>
                <a:cubicBezTo>
                  <a:pt x="78884" y="-516"/>
                  <a:pt x="71504" y="724"/>
                  <a:pt x="60227" y="724"/>
                </a:cubicBezTo>
                <a:cubicBezTo>
                  <a:pt x="48949" y="724"/>
                  <a:pt x="8446" y="-1106"/>
                  <a:pt x="-942" y="724"/>
                </a:cubicBezTo>
                <a:cubicBezTo>
                  <a:pt x="122" y="8334"/>
                  <a:pt x="4845" y="14941"/>
                  <a:pt x="11694" y="18437"/>
                </a:cubicBezTo>
                <a:cubicBezTo>
                  <a:pt x="19428" y="22628"/>
                  <a:pt x="29407" y="21625"/>
                  <a:pt x="38912" y="21802"/>
                </a:cubicBezTo>
                <a:cubicBezTo>
                  <a:pt x="48418" y="21979"/>
                  <a:pt x="59400" y="21802"/>
                  <a:pt x="69614" y="22156"/>
                </a:cubicBezTo>
                <a:cubicBezTo>
                  <a:pt x="92877" y="22511"/>
                  <a:pt x="81423" y="22924"/>
                  <a:pt x="95416" y="27411"/>
                </a:cubicBezTo>
                <a:cubicBezTo>
                  <a:pt x="92877" y="20013"/>
                  <a:pt x="89276" y="13016"/>
                  <a:pt x="84789" y="6628"/>
                </a:cubicBezTo>
                <a:close/>
              </a:path>
            </a:pathLst>
          </a:custGeom>
          <a:solidFill>
            <a:srgbClr val="F2B602"/>
          </a:solidFill>
          <a:ln w="5903" cap="flat">
            <a:noFill/>
            <a:prstDash val="solid"/>
            <a:miter/>
          </a:ln>
        </p:spPr>
        <p:txBody>
          <a:bodyPr rtlCol="0" anchor="ctr"/>
          <a:lstStyle/>
          <a:p>
            <a:endParaRPr lang="fr-FR"/>
          </a:p>
        </p:txBody>
      </p:sp>
      <p:sp>
        <p:nvSpPr>
          <p:cNvPr id="625" name="Graphique 3">
            <a:extLst>
              <a:ext uri="{FF2B5EF4-FFF2-40B4-BE49-F238E27FC236}">
                <a16:creationId xmlns:a16="http://schemas.microsoft.com/office/drawing/2014/main" id="{B87A002C-74AD-4763-97A6-08AC1A3E978A}"/>
              </a:ext>
            </a:extLst>
          </p:cNvPr>
          <p:cNvSpPr/>
          <p:nvPr/>
        </p:nvSpPr>
        <p:spPr>
          <a:xfrm>
            <a:off x="7934037" y="5498580"/>
            <a:ext cx="404442" cy="402612"/>
          </a:xfrm>
          <a:custGeom>
            <a:avLst/>
            <a:gdLst>
              <a:gd name="connsiteX0" fmla="*/ 201457 w 404442"/>
              <a:gd name="connsiteY0" fmla="*/ -90 h 402612"/>
              <a:gd name="connsiteX1" fmla="*/ 199922 w 404442"/>
              <a:gd name="connsiteY1" fmla="*/ 1446 h 402612"/>
              <a:gd name="connsiteX2" fmla="*/ 199154 w 404442"/>
              <a:gd name="connsiteY2" fmla="*/ 2567 h 402612"/>
              <a:gd name="connsiteX3" fmla="*/ 197796 w 404442"/>
              <a:gd name="connsiteY3" fmla="*/ 5460 h 402612"/>
              <a:gd name="connsiteX4" fmla="*/ 195022 w 404442"/>
              <a:gd name="connsiteY4" fmla="*/ 11010 h 402612"/>
              <a:gd name="connsiteX5" fmla="*/ 182564 w 404442"/>
              <a:gd name="connsiteY5" fmla="*/ 12605 h 402612"/>
              <a:gd name="connsiteX6" fmla="*/ 191538 w 404442"/>
              <a:gd name="connsiteY6" fmla="*/ 20339 h 402612"/>
              <a:gd name="connsiteX7" fmla="*/ 189648 w 404442"/>
              <a:gd name="connsiteY7" fmla="*/ 34214 h 402612"/>
              <a:gd name="connsiteX8" fmla="*/ 201457 w 404442"/>
              <a:gd name="connsiteY8" fmla="*/ 28782 h 402612"/>
              <a:gd name="connsiteX9" fmla="*/ 213266 w 404442"/>
              <a:gd name="connsiteY9" fmla="*/ 34214 h 402612"/>
              <a:gd name="connsiteX10" fmla="*/ 219583 w 404442"/>
              <a:gd name="connsiteY10" fmla="*/ 12191 h 402612"/>
              <a:gd name="connsiteX11" fmla="*/ 201457 w 404442"/>
              <a:gd name="connsiteY11" fmla="*/ -90 h 402612"/>
              <a:gd name="connsiteX12" fmla="*/ 392578 w 404442"/>
              <a:gd name="connsiteY12" fmla="*/ 195873 h 402612"/>
              <a:gd name="connsiteX13" fmla="*/ 389508 w 404442"/>
              <a:gd name="connsiteY13" fmla="*/ 183769 h 402612"/>
              <a:gd name="connsiteX14" fmla="*/ 381774 w 404442"/>
              <a:gd name="connsiteY14" fmla="*/ 192449 h 402612"/>
              <a:gd name="connsiteX15" fmla="*/ 368548 w 404442"/>
              <a:gd name="connsiteY15" fmla="*/ 190736 h 402612"/>
              <a:gd name="connsiteX16" fmla="*/ 374452 w 404442"/>
              <a:gd name="connsiteY16" fmla="*/ 203017 h 402612"/>
              <a:gd name="connsiteX17" fmla="*/ 369079 w 404442"/>
              <a:gd name="connsiteY17" fmla="*/ 214472 h 402612"/>
              <a:gd name="connsiteX18" fmla="*/ 382127 w 404442"/>
              <a:gd name="connsiteY18" fmla="*/ 212110 h 402612"/>
              <a:gd name="connsiteX19" fmla="*/ 391515 w 404442"/>
              <a:gd name="connsiteY19" fmla="*/ 220022 h 402612"/>
              <a:gd name="connsiteX20" fmla="*/ 392283 w 404442"/>
              <a:gd name="connsiteY20" fmla="*/ 213350 h 402612"/>
              <a:gd name="connsiteX21" fmla="*/ 403501 w 404442"/>
              <a:gd name="connsiteY21" fmla="*/ 201187 h 402612"/>
              <a:gd name="connsiteX22" fmla="*/ 392578 w 404442"/>
              <a:gd name="connsiteY22" fmla="*/ 195873 h 402612"/>
              <a:gd name="connsiteX23" fmla="*/ 79652 w 404442"/>
              <a:gd name="connsiteY23" fmla="*/ 54702 h 402612"/>
              <a:gd name="connsiteX24" fmla="*/ 57452 w 404442"/>
              <a:gd name="connsiteY24" fmla="*/ 59130 h 402612"/>
              <a:gd name="connsiteX25" fmla="*/ 57452 w 404442"/>
              <a:gd name="connsiteY25" fmla="*/ 76489 h 402612"/>
              <a:gd name="connsiteX26" fmla="*/ 54322 w 404442"/>
              <a:gd name="connsiteY26" fmla="*/ 81626 h 402612"/>
              <a:gd name="connsiteX27" fmla="*/ 66131 w 404442"/>
              <a:gd name="connsiteY27" fmla="*/ 81212 h 402612"/>
              <a:gd name="connsiteX28" fmla="*/ 73807 w 404442"/>
              <a:gd name="connsiteY28" fmla="*/ 91250 h 402612"/>
              <a:gd name="connsiteX29" fmla="*/ 78589 w 404442"/>
              <a:gd name="connsiteY29" fmla="*/ 79087 h 402612"/>
              <a:gd name="connsiteX30" fmla="*/ 90693 w 404442"/>
              <a:gd name="connsiteY30" fmla="*/ 74423 h 402612"/>
              <a:gd name="connsiteX31" fmla="*/ 79652 w 404442"/>
              <a:gd name="connsiteY31" fmla="*/ 67042 h 402612"/>
              <a:gd name="connsiteX32" fmla="*/ 328871 w 404442"/>
              <a:gd name="connsiteY32" fmla="*/ 309767 h 402612"/>
              <a:gd name="connsiteX33" fmla="*/ 324089 w 404442"/>
              <a:gd name="connsiteY33" fmla="*/ 322225 h 402612"/>
              <a:gd name="connsiteX34" fmla="*/ 312280 w 404442"/>
              <a:gd name="connsiteY34" fmla="*/ 326535 h 402612"/>
              <a:gd name="connsiteX35" fmla="*/ 323321 w 404442"/>
              <a:gd name="connsiteY35" fmla="*/ 334446 h 402612"/>
              <a:gd name="connsiteX36" fmla="*/ 323321 w 404442"/>
              <a:gd name="connsiteY36" fmla="*/ 346255 h 402612"/>
              <a:gd name="connsiteX37" fmla="*/ 333004 w 404442"/>
              <a:gd name="connsiteY37" fmla="*/ 339229 h 402612"/>
              <a:gd name="connsiteX38" fmla="*/ 345699 w 404442"/>
              <a:gd name="connsiteY38" fmla="*/ 341827 h 402612"/>
              <a:gd name="connsiteX39" fmla="*/ 342155 w 404442"/>
              <a:gd name="connsiteY39" fmla="*/ 329546 h 402612"/>
              <a:gd name="connsiteX40" fmla="*/ 348768 w 404442"/>
              <a:gd name="connsiteY40" fmla="*/ 319272 h 402612"/>
              <a:gd name="connsiteX41" fmla="*/ 336310 w 404442"/>
              <a:gd name="connsiteY41" fmla="*/ 320040 h 402612"/>
              <a:gd name="connsiteX42" fmla="*/ 329107 w 404442"/>
              <a:gd name="connsiteY42" fmla="*/ 309767 h 402612"/>
              <a:gd name="connsiteX43" fmla="*/ 74987 w 404442"/>
              <a:gd name="connsiteY43" fmla="*/ 311243 h 402612"/>
              <a:gd name="connsiteX44" fmla="*/ 73570 w 404442"/>
              <a:gd name="connsiteY44" fmla="*/ 312660 h 402612"/>
              <a:gd name="connsiteX45" fmla="*/ 54559 w 404442"/>
              <a:gd name="connsiteY45" fmla="*/ 322402 h 402612"/>
              <a:gd name="connsiteX46" fmla="*/ 61526 w 404442"/>
              <a:gd name="connsiteY46" fmla="*/ 331612 h 402612"/>
              <a:gd name="connsiteX47" fmla="*/ 59046 w 404442"/>
              <a:gd name="connsiteY47" fmla="*/ 344366 h 402612"/>
              <a:gd name="connsiteX48" fmla="*/ 72212 w 404442"/>
              <a:gd name="connsiteY48" fmla="*/ 341295 h 402612"/>
              <a:gd name="connsiteX49" fmla="*/ 81423 w 404442"/>
              <a:gd name="connsiteY49" fmla="*/ 347849 h 402612"/>
              <a:gd name="connsiteX50" fmla="*/ 86914 w 404442"/>
              <a:gd name="connsiteY50" fmla="*/ 331199 h 402612"/>
              <a:gd name="connsiteX51" fmla="*/ 89335 w 404442"/>
              <a:gd name="connsiteY51" fmla="*/ 329251 h 402612"/>
              <a:gd name="connsiteX52" fmla="*/ 91165 w 404442"/>
              <a:gd name="connsiteY52" fmla="*/ 327302 h 402612"/>
              <a:gd name="connsiteX53" fmla="*/ 74987 w 404442"/>
              <a:gd name="connsiteY53" fmla="*/ 311243 h 402612"/>
              <a:gd name="connsiteX54" fmla="*/ 10985 w 404442"/>
              <a:gd name="connsiteY54" fmla="*/ 183415 h 402612"/>
              <a:gd name="connsiteX55" fmla="*/ 4195 w 404442"/>
              <a:gd name="connsiteY55" fmla="*/ 199062 h 402612"/>
              <a:gd name="connsiteX56" fmla="*/ -942 w 404442"/>
              <a:gd name="connsiteY56" fmla="*/ 202250 h 402612"/>
              <a:gd name="connsiteX57" fmla="*/ 10867 w 404442"/>
              <a:gd name="connsiteY57" fmla="*/ 214058 h 402612"/>
              <a:gd name="connsiteX58" fmla="*/ 12461 w 404442"/>
              <a:gd name="connsiteY58" fmla="*/ 219963 h 402612"/>
              <a:gd name="connsiteX59" fmla="*/ 20196 w 404442"/>
              <a:gd name="connsiteY59" fmla="*/ 211342 h 402612"/>
              <a:gd name="connsiteX60" fmla="*/ 33422 w 404442"/>
              <a:gd name="connsiteY60" fmla="*/ 212936 h 402612"/>
              <a:gd name="connsiteX61" fmla="*/ 33422 w 404442"/>
              <a:gd name="connsiteY61" fmla="*/ 189319 h 402612"/>
              <a:gd name="connsiteX62" fmla="*/ 20255 w 404442"/>
              <a:gd name="connsiteY62" fmla="*/ 191386 h 402612"/>
              <a:gd name="connsiteX63" fmla="*/ 10985 w 404442"/>
              <a:gd name="connsiteY63" fmla="*/ 183415 h 402612"/>
              <a:gd name="connsiteX64" fmla="*/ 329816 w 404442"/>
              <a:gd name="connsiteY64" fmla="*/ 60666 h 402612"/>
              <a:gd name="connsiteX65" fmla="*/ 320605 w 404442"/>
              <a:gd name="connsiteY65" fmla="*/ 54348 h 402612"/>
              <a:gd name="connsiteX66" fmla="*/ 319720 w 404442"/>
              <a:gd name="connsiteY66" fmla="*/ 67751 h 402612"/>
              <a:gd name="connsiteX67" fmla="*/ 310686 w 404442"/>
              <a:gd name="connsiteY67" fmla="*/ 74836 h 402612"/>
              <a:gd name="connsiteX68" fmla="*/ 327041 w 404442"/>
              <a:gd name="connsiteY68" fmla="*/ 90895 h 402612"/>
              <a:gd name="connsiteX69" fmla="*/ 335838 w 404442"/>
              <a:gd name="connsiteY69" fmla="*/ 79854 h 402612"/>
              <a:gd name="connsiteX70" fmla="*/ 347647 w 404442"/>
              <a:gd name="connsiteY70" fmla="*/ 79854 h 402612"/>
              <a:gd name="connsiteX71" fmla="*/ 343986 w 404442"/>
              <a:gd name="connsiteY71" fmla="*/ 74777 h 402612"/>
              <a:gd name="connsiteX72" fmla="*/ 342923 w 404442"/>
              <a:gd name="connsiteY72" fmla="*/ 57772 h 402612"/>
              <a:gd name="connsiteX73" fmla="*/ 329875 w 404442"/>
              <a:gd name="connsiteY73" fmla="*/ 60961 h 402612"/>
              <a:gd name="connsiteX74" fmla="*/ 213974 w 404442"/>
              <a:gd name="connsiteY74" fmla="*/ 367983 h 402612"/>
              <a:gd name="connsiteX75" fmla="*/ 202165 w 404442"/>
              <a:gd name="connsiteY75" fmla="*/ 373887 h 402612"/>
              <a:gd name="connsiteX76" fmla="*/ 190357 w 404442"/>
              <a:gd name="connsiteY76" fmla="*/ 368396 h 402612"/>
              <a:gd name="connsiteX77" fmla="*/ 191951 w 404442"/>
              <a:gd name="connsiteY77" fmla="*/ 382153 h 402612"/>
              <a:gd name="connsiteX78" fmla="*/ 184157 w 404442"/>
              <a:gd name="connsiteY78" fmla="*/ 390832 h 402612"/>
              <a:gd name="connsiteX79" fmla="*/ 196970 w 404442"/>
              <a:gd name="connsiteY79" fmla="*/ 392131 h 402612"/>
              <a:gd name="connsiteX80" fmla="*/ 202874 w 404442"/>
              <a:gd name="connsiteY80" fmla="*/ 402522 h 402612"/>
              <a:gd name="connsiteX81" fmla="*/ 208424 w 404442"/>
              <a:gd name="connsiteY81" fmla="*/ 392544 h 402612"/>
              <a:gd name="connsiteX82" fmla="*/ 221118 w 404442"/>
              <a:gd name="connsiteY82" fmla="*/ 389769 h 402612"/>
              <a:gd name="connsiteX83" fmla="*/ 212202 w 404442"/>
              <a:gd name="connsiteY83" fmla="*/ 380972 h 402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Lst>
            <a:rect l="l" t="t" r="r" b="b"/>
            <a:pathLst>
              <a:path w="404442" h="402612">
                <a:moveTo>
                  <a:pt x="201457" y="-90"/>
                </a:moveTo>
                <a:cubicBezTo>
                  <a:pt x="200217" y="914"/>
                  <a:pt x="200926" y="-90"/>
                  <a:pt x="199922" y="1446"/>
                </a:cubicBezTo>
                <a:lnTo>
                  <a:pt x="199154" y="2567"/>
                </a:lnTo>
                <a:cubicBezTo>
                  <a:pt x="198623" y="3453"/>
                  <a:pt x="198387" y="4280"/>
                  <a:pt x="197796" y="5460"/>
                </a:cubicBezTo>
                <a:cubicBezTo>
                  <a:pt x="197206" y="6641"/>
                  <a:pt x="195789" y="9357"/>
                  <a:pt x="195022" y="11010"/>
                </a:cubicBezTo>
                <a:lnTo>
                  <a:pt x="182564" y="12605"/>
                </a:lnTo>
                <a:cubicBezTo>
                  <a:pt x="184807" y="15935"/>
                  <a:pt x="187936" y="18603"/>
                  <a:pt x="191538" y="20339"/>
                </a:cubicBezTo>
                <a:lnTo>
                  <a:pt x="189648" y="34214"/>
                </a:lnTo>
                <a:cubicBezTo>
                  <a:pt x="193427" y="33093"/>
                  <a:pt x="198977" y="28310"/>
                  <a:pt x="201457" y="28782"/>
                </a:cubicBezTo>
                <a:cubicBezTo>
                  <a:pt x="203937" y="29255"/>
                  <a:pt x="209782" y="33151"/>
                  <a:pt x="213266" y="34214"/>
                </a:cubicBezTo>
                <a:cubicBezTo>
                  <a:pt x="210845" y="12605"/>
                  <a:pt x="210077" y="24886"/>
                  <a:pt x="219583" y="12191"/>
                </a:cubicBezTo>
                <a:cubicBezTo>
                  <a:pt x="205944" y="9003"/>
                  <a:pt x="206830" y="13726"/>
                  <a:pt x="201457" y="-90"/>
                </a:cubicBezTo>
                <a:close/>
                <a:moveTo>
                  <a:pt x="392578" y="195873"/>
                </a:moveTo>
                <a:cubicBezTo>
                  <a:pt x="390571" y="193393"/>
                  <a:pt x="391398" y="186545"/>
                  <a:pt x="389508" y="183769"/>
                </a:cubicBezTo>
                <a:cubicBezTo>
                  <a:pt x="385611" y="186781"/>
                  <a:pt x="385729" y="188552"/>
                  <a:pt x="381774" y="192449"/>
                </a:cubicBezTo>
                <a:lnTo>
                  <a:pt x="368548" y="190736"/>
                </a:lnTo>
                <a:cubicBezTo>
                  <a:pt x="369906" y="194279"/>
                  <a:pt x="374452" y="200124"/>
                  <a:pt x="374452" y="203017"/>
                </a:cubicBezTo>
                <a:cubicBezTo>
                  <a:pt x="374452" y="205910"/>
                  <a:pt x="370142" y="211047"/>
                  <a:pt x="369079" y="214472"/>
                </a:cubicBezTo>
                <a:lnTo>
                  <a:pt x="382127" y="212110"/>
                </a:lnTo>
                <a:cubicBezTo>
                  <a:pt x="386969" y="215770"/>
                  <a:pt x="388032" y="219018"/>
                  <a:pt x="391515" y="220022"/>
                </a:cubicBezTo>
                <a:cubicBezTo>
                  <a:pt x="391929" y="217955"/>
                  <a:pt x="392047" y="215534"/>
                  <a:pt x="392283" y="213350"/>
                </a:cubicBezTo>
                <a:cubicBezTo>
                  <a:pt x="393405" y="201541"/>
                  <a:pt x="397302" y="208449"/>
                  <a:pt x="403501" y="201187"/>
                </a:cubicBezTo>
                <a:cubicBezTo>
                  <a:pt x="399663" y="199793"/>
                  <a:pt x="396002" y="198010"/>
                  <a:pt x="392578" y="195873"/>
                </a:cubicBezTo>
                <a:close/>
                <a:moveTo>
                  <a:pt x="79652" y="54702"/>
                </a:moveTo>
                <a:cubicBezTo>
                  <a:pt x="63120" y="65035"/>
                  <a:pt x="75696" y="63145"/>
                  <a:pt x="57452" y="59130"/>
                </a:cubicBezTo>
                <a:cubicBezTo>
                  <a:pt x="59459" y="69994"/>
                  <a:pt x="64065" y="67455"/>
                  <a:pt x="57452" y="76489"/>
                </a:cubicBezTo>
                <a:cubicBezTo>
                  <a:pt x="56212" y="78054"/>
                  <a:pt x="55149" y="79783"/>
                  <a:pt x="54322" y="81626"/>
                </a:cubicBezTo>
                <a:lnTo>
                  <a:pt x="66131" y="81212"/>
                </a:lnTo>
                <a:cubicBezTo>
                  <a:pt x="68906" y="84371"/>
                  <a:pt x="71504" y="87725"/>
                  <a:pt x="73807" y="91250"/>
                </a:cubicBezTo>
                <a:cubicBezTo>
                  <a:pt x="76463" y="88120"/>
                  <a:pt x="76050" y="81390"/>
                  <a:pt x="78589" y="79087"/>
                </a:cubicBezTo>
                <a:cubicBezTo>
                  <a:pt x="81128" y="76784"/>
                  <a:pt x="87682" y="77020"/>
                  <a:pt x="90693" y="74423"/>
                </a:cubicBezTo>
                <a:cubicBezTo>
                  <a:pt x="86973" y="72061"/>
                  <a:pt x="83253" y="69168"/>
                  <a:pt x="79652" y="67042"/>
                </a:cubicBezTo>
                <a:close/>
                <a:moveTo>
                  <a:pt x="328871" y="309767"/>
                </a:moveTo>
                <a:cubicBezTo>
                  <a:pt x="326451" y="312896"/>
                  <a:pt x="326214" y="320276"/>
                  <a:pt x="324089" y="322225"/>
                </a:cubicBezTo>
                <a:cubicBezTo>
                  <a:pt x="321963" y="324173"/>
                  <a:pt x="315055" y="324645"/>
                  <a:pt x="312280" y="326535"/>
                </a:cubicBezTo>
                <a:lnTo>
                  <a:pt x="323321" y="334446"/>
                </a:lnTo>
                <a:lnTo>
                  <a:pt x="323321" y="346255"/>
                </a:lnTo>
                <a:cubicBezTo>
                  <a:pt x="327395" y="345074"/>
                  <a:pt x="329993" y="340351"/>
                  <a:pt x="333004" y="339229"/>
                </a:cubicBezTo>
                <a:cubicBezTo>
                  <a:pt x="336016" y="338107"/>
                  <a:pt x="342037" y="341118"/>
                  <a:pt x="345699" y="341827"/>
                </a:cubicBezTo>
                <a:cubicBezTo>
                  <a:pt x="344104" y="337865"/>
                  <a:pt x="342923" y="333750"/>
                  <a:pt x="342155" y="329546"/>
                </a:cubicBezTo>
                <a:cubicBezTo>
                  <a:pt x="342155" y="328129"/>
                  <a:pt x="347410" y="322165"/>
                  <a:pt x="348768" y="319272"/>
                </a:cubicBezTo>
                <a:lnTo>
                  <a:pt x="336310" y="320040"/>
                </a:lnTo>
                <a:cubicBezTo>
                  <a:pt x="334126" y="316480"/>
                  <a:pt x="331705" y="313049"/>
                  <a:pt x="329107" y="309767"/>
                </a:cubicBezTo>
                <a:close/>
                <a:moveTo>
                  <a:pt x="74987" y="311243"/>
                </a:moveTo>
                <a:cubicBezTo>
                  <a:pt x="74456" y="311638"/>
                  <a:pt x="73984" y="312117"/>
                  <a:pt x="73570" y="312660"/>
                </a:cubicBezTo>
                <a:cubicBezTo>
                  <a:pt x="63711" y="323228"/>
                  <a:pt x="73039" y="322047"/>
                  <a:pt x="54559" y="322402"/>
                </a:cubicBezTo>
                <a:cubicBezTo>
                  <a:pt x="56153" y="325944"/>
                  <a:pt x="60463" y="329251"/>
                  <a:pt x="61526" y="331612"/>
                </a:cubicBezTo>
                <a:cubicBezTo>
                  <a:pt x="62588" y="333974"/>
                  <a:pt x="59814" y="340646"/>
                  <a:pt x="59046" y="344366"/>
                </a:cubicBezTo>
                <a:cubicBezTo>
                  <a:pt x="62825" y="343598"/>
                  <a:pt x="69438" y="340056"/>
                  <a:pt x="72212" y="341295"/>
                </a:cubicBezTo>
                <a:cubicBezTo>
                  <a:pt x="74987" y="342535"/>
                  <a:pt x="78117" y="346432"/>
                  <a:pt x="81423" y="347849"/>
                </a:cubicBezTo>
                <a:cubicBezTo>
                  <a:pt x="81955" y="334505"/>
                  <a:pt x="77763" y="337930"/>
                  <a:pt x="86914" y="331199"/>
                </a:cubicBezTo>
                <a:cubicBezTo>
                  <a:pt x="87741" y="330597"/>
                  <a:pt x="88567" y="329947"/>
                  <a:pt x="89335" y="329251"/>
                </a:cubicBezTo>
                <a:lnTo>
                  <a:pt x="91165" y="327302"/>
                </a:lnTo>
                <a:cubicBezTo>
                  <a:pt x="77054" y="323523"/>
                  <a:pt x="78648" y="326121"/>
                  <a:pt x="74987" y="311243"/>
                </a:cubicBezTo>
                <a:close/>
                <a:moveTo>
                  <a:pt x="10985" y="183415"/>
                </a:moveTo>
                <a:cubicBezTo>
                  <a:pt x="9096" y="197585"/>
                  <a:pt x="10985" y="195814"/>
                  <a:pt x="4195" y="199062"/>
                </a:cubicBezTo>
                <a:lnTo>
                  <a:pt x="-942" y="202250"/>
                </a:lnTo>
                <a:cubicBezTo>
                  <a:pt x="8033" y="208154"/>
                  <a:pt x="9746" y="204021"/>
                  <a:pt x="10867" y="214058"/>
                </a:cubicBezTo>
                <a:lnTo>
                  <a:pt x="12461" y="219963"/>
                </a:lnTo>
                <a:cubicBezTo>
                  <a:pt x="16299" y="216538"/>
                  <a:pt x="16358" y="215062"/>
                  <a:pt x="20196" y="211342"/>
                </a:cubicBezTo>
                <a:lnTo>
                  <a:pt x="33422" y="212936"/>
                </a:lnTo>
                <a:cubicBezTo>
                  <a:pt x="26218" y="198766"/>
                  <a:pt x="25923" y="204434"/>
                  <a:pt x="33422" y="189319"/>
                </a:cubicBezTo>
                <a:lnTo>
                  <a:pt x="20255" y="191386"/>
                </a:lnTo>
                <a:cubicBezTo>
                  <a:pt x="16889" y="188847"/>
                  <a:pt x="13760" y="185423"/>
                  <a:pt x="10985" y="183415"/>
                </a:cubicBezTo>
                <a:close/>
                <a:moveTo>
                  <a:pt x="329816" y="60666"/>
                </a:moveTo>
                <a:cubicBezTo>
                  <a:pt x="327395" y="59603"/>
                  <a:pt x="323558" y="55942"/>
                  <a:pt x="320605" y="54348"/>
                </a:cubicBezTo>
                <a:cubicBezTo>
                  <a:pt x="320192" y="59366"/>
                  <a:pt x="322258" y="64976"/>
                  <a:pt x="319720" y="67751"/>
                </a:cubicBezTo>
                <a:cubicBezTo>
                  <a:pt x="317181" y="70526"/>
                  <a:pt x="313402" y="71883"/>
                  <a:pt x="310686" y="74836"/>
                </a:cubicBezTo>
                <a:cubicBezTo>
                  <a:pt x="324324" y="76666"/>
                  <a:pt x="325092" y="79323"/>
                  <a:pt x="327041" y="90895"/>
                </a:cubicBezTo>
                <a:cubicBezTo>
                  <a:pt x="330288" y="87483"/>
                  <a:pt x="333240" y="83787"/>
                  <a:pt x="335838" y="79854"/>
                </a:cubicBezTo>
                <a:lnTo>
                  <a:pt x="347647" y="79854"/>
                </a:lnTo>
                <a:cubicBezTo>
                  <a:pt x="346643" y="78018"/>
                  <a:pt x="345403" y="76312"/>
                  <a:pt x="343986" y="74777"/>
                </a:cubicBezTo>
                <a:cubicBezTo>
                  <a:pt x="337551" y="66392"/>
                  <a:pt x="340561" y="70939"/>
                  <a:pt x="342923" y="57772"/>
                </a:cubicBezTo>
                <a:cubicBezTo>
                  <a:pt x="339203" y="58422"/>
                  <a:pt x="333004" y="61964"/>
                  <a:pt x="329875" y="60961"/>
                </a:cubicBezTo>
                <a:close/>
                <a:moveTo>
                  <a:pt x="213974" y="367983"/>
                </a:moveTo>
                <a:cubicBezTo>
                  <a:pt x="210195" y="370279"/>
                  <a:pt x="206239" y="372257"/>
                  <a:pt x="202165" y="373887"/>
                </a:cubicBezTo>
                <a:cubicBezTo>
                  <a:pt x="198092" y="372375"/>
                  <a:pt x="194136" y="370539"/>
                  <a:pt x="190357" y="368396"/>
                </a:cubicBezTo>
                <a:cubicBezTo>
                  <a:pt x="191420" y="372901"/>
                  <a:pt x="191951" y="377518"/>
                  <a:pt x="191951" y="382153"/>
                </a:cubicBezTo>
                <a:cubicBezTo>
                  <a:pt x="190947" y="384987"/>
                  <a:pt x="186047" y="388057"/>
                  <a:pt x="184157" y="390832"/>
                </a:cubicBezTo>
                <a:lnTo>
                  <a:pt x="196970" y="392131"/>
                </a:lnTo>
                <a:lnTo>
                  <a:pt x="202874" y="402522"/>
                </a:lnTo>
                <a:cubicBezTo>
                  <a:pt x="205472" y="399334"/>
                  <a:pt x="207302" y="393666"/>
                  <a:pt x="208424" y="392544"/>
                </a:cubicBezTo>
                <a:cubicBezTo>
                  <a:pt x="210785" y="390242"/>
                  <a:pt x="217398" y="390183"/>
                  <a:pt x="221118" y="389769"/>
                </a:cubicBezTo>
                <a:cubicBezTo>
                  <a:pt x="220705" y="388116"/>
                  <a:pt x="215214" y="383865"/>
                  <a:pt x="212202" y="380972"/>
                </a:cubicBezTo>
                <a:close/>
              </a:path>
            </a:pathLst>
          </a:custGeom>
          <a:solidFill>
            <a:srgbClr val="FFFFFF"/>
          </a:solidFill>
          <a:ln w="5903" cap="flat">
            <a:noFill/>
            <a:prstDash val="solid"/>
            <a:miter/>
          </a:ln>
        </p:spPr>
        <p:txBody>
          <a:bodyPr rtlCol="0" anchor="ctr"/>
          <a:lstStyle/>
          <a:p>
            <a:endParaRPr lang="fr-FR"/>
          </a:p>
        </p:txBody>
      </p:sp>
      <p:sp>
        <p:nvSpPr>
          <p:cNvPr id="626" name="Graphique 3">
            <a:extLst>
              <a:ext uri="{FF2B5EF4-FFF2-40B4-BE49-F238E27FC236}">
                <a16:creationId xmlns:a16="http://schemas.microsoft.com/office/drawing/2014/main" id="{CC60F4CE-3590-482F-B470-AEE3EBF47027}"/>
              </a:ext>
            </a:extLst>
          </p:cNvPr>
          <p:cNvSpPr/>
          <p:nvPr/>
        </p:nvSpPr>
        <p:spPr>
          <a:xfrm>
            <a:off x="7952754" y="5851833"/>
            <a:ext cx="341030" cy="58806"/>
          </a:xfrm>
          <a:custGeom>
            <a:avLst/>
            <a:gdLst>
              <a:gd name="connsiteX0" fmla="*/ 340089 w 341030"/>
              <a:gd name="connsiteY0" fmla="*/ 23823 h 58806"/>
              <a:gd name="connsiteX1" fmla="*/ 338377 w 341030"/>
              <a:gd name="connsiteY1" fmla="*/ 22110 h 58806"/>
              <a:gd name="connsiteX2" fmla="*/ 340089 w 341030"/>
              <a:gd name="connsiteY2" fmla="*/ 23823 h 58806"/>
              <a:gd name="connsiteX3" fmla="*/ -942 w 341030"/>
              <a:gd name="connsiteY3" fmla="*/ 914 h 58806"/>
              <a:gd name="connsiteX4" fmla="*/ 712 w 341030"/>
              <a:gd name="connsiteY4" fmla="*/ -90 h 58806"/>
              <a:gd name="connsiteX5" fmla="*/ 335956 w 341030"/>
              <a:gd name="connsiteY5" fmla="*/ 26361 h 58806"/>
              <a:gd name="connsiteX6" fmla="*/ 334952 w 341030"/>
              <a:gd name="connsiteY6" fmla="*/ 24649 h 58806"/>
              <a:gd name="connsiteX7" fmla="*/ 33480 w 341030"/>
              <a:gd name="connsiteY7" fmla="*/ 34214 h 58806"/>
              <a:gd name="connsiteX8" fmla="*/ 33953 w 341030"/>
              <a:gd name="connsiteY8" fmla="*/ 32325 h 58806"/>
              <a:gd name="connsiteX9" fmla="*/ 289076 w 341030"/>
              <a:gd name="connsiteY9" fmla="*/ 58717 h 58806"/>
              <a:gd name="connsiteX10" fmla="*/ 288072 w 341030"/>
              <a:gd name="connsiteY10" fmla="*/ 57064 h 58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41030" h="58806">
                <a:moveTo>
                  <a:pt x="340089" y="23823"/>
                </a:moveTo>
                <a:cubicBezTo>
                  <a:pt x="339557" y="21756"/>
                  <a:pt x="340502" y="22701"/>
                  <a:pt x="338377" y="22110"/>
                </a:cubicBezTo>
                <a:cubicBezTo>
                  <a:pt x="339144" y="24118"/>
                  <a:pt x="337905" y="23232"/>
                  <a:pt x="340089" y="23823"/>
                </a:cubicBezTo>
                <a:close/>
                <a:moveTo>
                  <a:pt x="-942" y="914"/>
                </a:moveTo>
                <a:lnTo>
                  <a:pt x="712" y="-90"/>
                </a:lnTo>
                <a:close/>
                <a:moveTo>
                  <a:pt x="335956" y="26361"/>
                </a:moveTo>
                <a:lnTo>
                  <a:pt x="334952" y="24649"/>
                </a:lnTo>
                <a:close/>
                <a:moveTo>
                  <a:pt x="33480" y="34214"/>
                </a:moveTo>
                <a:lnTo>
                  <a:pt x="33953" y="32325"/>
                </a:lnTo>
                <a:close/>
                <a:moveTo>
                  <a:pt x="289076" y="58717"/>
                </a:moveTo>
                <a:lnTo>
                  <a:pt x="288072" y="57064"/>
                </a:lnTo>
                <a:close/>
              </a:path>
            </a:pathLst>
          </a:custGeom>
          <a:solidFill>
            <a:srgbClr val="161617"/>
          </a:solidFill>
          <a:ln w="5903" cap="flat">
            <a:noFill/>
            <a:prstDash val="solid"/>
            <a:miter/>
          </a:ln>
        </p:spPr>
        <p:txBody>
          <a:bodyPr rtlCol="0" anchor="ctr"/>
          <a:lstStyle/>
          <a:p>
            <a:endParaRPr lang="fr-FR"/>
          </a:p>
        </p:txBody>
      </p:sp>
      <p:grpSp>
        <p:nvGrpSpPr>
          <p:cNvPr id="627" name="Group 120">
            <a:extLst>
              <a:ext uri="{FF2B5EF4-FFF2-40B4-BE49-F238E27FC236}">
                <a16:creationId xmlns:a16="http://schemas.microsoft.com/office/drawing/2014/main" id="{9AEEA437-6716-431B-AD51-A450EDB80302}"/>
              </a:ext>
            </a:extLst>
          </p:cNvPr>
          <p:cNvGrpSpPr/>
          <p:nvPr/>
        </p:nvGrpSpPr>
        <p:grpSpPr>
          <a:xfrm>
            <a:off x="6327545" y="4510172"/>
            <a:ext cx="1594329" cy="1282870"/>
            <a:chOff x="5940258" y="3822432"/>
            <a:chExt cx="1594329" cy="1282870"/>
          </a:xfrm>
        </p:grpSpPr>
        <p:sp>
          <p:nvSpPr>
            <p:cNvPr id="628" name="Graphique 3">
              <a:extLst>
                <a:ext uri="{FF2B5EF4-FFF2-40B4-BE49-F238E27FC236}">
                  <a16:creationId xmlns:a16="http://schemas.microsoft.com/office/drawing/2014/main" id="{C615AA9F-15E1-4908-A8B9-484F2D11D19A}"/>
                </a:ext>
              </a:extLst>
            </p:cNvPr>
            <p:cNvSpPr/>
            <p:nvPr/>
          </p:nvSpPr>
          <p:spPr>
            <a:xfrm>
              <a:off x="5940258" y="3822432"/>
              <a:ext cx="418873" cy="536891"/>
            </a:xfrm>
            <a:custGeom>
              <a:avLst/>
              <a:gdLst>
                <a:gd name="connsiteX0" fmla="*/ -942 w 418873"/>
                <a:gd name="connsiteY0" fmla="*/ 283113 h 536891"/>
                <a:gd name="connsiteX1" fmla="*/ 42868 w 418873"/>
                <a:gd name="connsiteY1" fmla="*/ 210609 h 536891"/>
                <a:gd name="connsiteX2" fmla="*/ 133853 w 418873"/>
                <a:gd name="connsiteY2" fmla="*/ 186992 h 536891"/>
                <a:gd name="connsiteX3" fmla="*/ 222417 w 418873"/>
                <a:gd name="connsiteY3" fmla="*/ 204704 h 536891"/>
                <a:gd name="connsiteX4" fmla="*/ 340502 w 418873"/>
                <a:gd name="connsiteY4" fmla="*/ 4609 h 536891"/>
                <a:gd name="connsiteX5" fmla="*/ 310981 w 418873"/>
                <a:gd name="connsiteY5" fmla="*/ 258787 h 536891"/>
                <a:gd name="connsiteX6" fmla="*/ 417907 w 418873"/>
                <a:gd name="connsiteY6" fmla="*/ 315941 h 536891"/>
                <a:gd name="connsiteX7" fmla="*/ 273430 w 418873"/>
                <a:gd name="connsiteY7" fmla="*/ 379707 h 536891"/>
                <a:gd name="connsiteX8" fmla="*/ 89571 w 418873"/>
                <a:gd name="connsiteY8" fmla="*/ 413243 h 536891"/>
                <a:gd name="connsiteX9" fmla="*/ 46529 w 418873"/>
                <a:gd name="connsiteY9" fmla="*/ 323912 h 536891"/>
                <a:gd name="connsiteX10" fmla="*/ 54027 w 418873"/>
                <a:gd name="connsiteY10" fmla="*/ 312103 h 536891"/>
                <a:gd name="connsiteX11" fmla="*/ 60463 w 418873"/>
                <a:gd name="connsiteY11" fmla="*/ 291320 h 536891"/>
                <a:gd name="connsiteX12" fmla="*/ 60463 w 418873"/>
                <a:gd name="connsiteY12" fmla="*/ 291320 h 536891"/>
                <a:gd name="connsiteX13" fmla="*/ 79415 w 418873"/>
                <a:gd name="connsiteY13" fmla="*/ 304368 h 536891"/>
                <a:gd name="connsiteX14" fmla="*/ 85320 w 418873"/>
                <a:gd name="connsiteY14" fmla="*/ 306258 h 536891"/>
                <a:gd name="connsiteX15" fmla="*/ 91224 w 418873"/>
                <a:gd name="connsiteY15" fmla="*/ 307261 h 536891"/>
                <a:gd name="connsiteX16" fmla="*/ 97128 w 418873"/>
                <a:gd name="connsiteY16" fmla="*/ 307675 h 536891"/>
                <a:gd name="connsiteX17" fmla="*/ 103033 w 418873"/>
                <a:gd name="connsiteY17" fmla="*/ 307261 h 536891"/>
                <a:gd name="connsiteX18" fmla="*/ 125705 w 418873"/>
                <a:gd name="connsiteY18" fmla="*/ 295453 h 536891"/>
                <a:gd name="connsiteX19" fmla="*/ 132613 w 418873"/>
                <a:gd name="connsiteY19" fmla="*/ 284235 h 536891"/>
                <a:gd name="connsiteX20" fmla="*/ 153042 w 418873"/>
                <a:gd name="connsiteY20" fmla="*/ 301947 h 536891"/>
                <a:gd name="connsiteX21" fmla="*/ 160245 w 418873"/>
                <a:gd name="connsiteY21" fmla="*/ 304545 h 536891"/>
                <a:gd name="connsiteX22" fmla="*/ 164555 w 418873"/>
                <a:gd name="connsiteY22" fmla="*/ 305372 h 536891"/>
                <a:gd name="connsiteX23" fmla="*/ 168924 w 418873"/>
                <a:gd name="connsiteY23" fmla="*/ 305372 h 536891"/>
                <a:gd name="connsiteX24" fmla="*/ 185279 w 418873"/>
                <a:gd name="connsiteY24" fmla="*/ 299468 h 536891"/>
                <a:gd name="connsiteX25" fmla="*/ 196379 w 418873"/>
                <a:gd name="connsiteY25" fmla="*/ 287659 h 536891"/>
                <a:gd name="connsiteX26" fmla="*/ 208837 w 418873"/>
                <a:gd name="connsiteY26" fmla="*/ 261031 h 536891"/>
                <a:gd name="connsiteX27" fmla="*/ 214741 w 418873"/>
                <a:gd name="connsiteY27" fmla="*/ 233399 h 536891"/>
                <a:gd name="connsiteX28" fmla="*/ 199154 w 418873"/>
                <a:gd name="connsiteY28" fmla="*/ 230919 h 536891"/>
                <a:gd name="connsiteX29" fmla="*/ 193250 w 418873"/>
                <a:gd name="connsiteY29" fmla="*/ 256189 h 536891"/>
                <a:gd name="connsiteX30" fmla="*/ 183213 w 418873"/>
                <a:gd name="connsiteY30" fmla="*/ 278685 h 536891"/>
                <a:gd name="connsiteX31" fmla="*/ 168216 w 418873"/>
                <a:gd name="connsiteY31" fmla="*/ 290021 h 536891"/>
                <a:gd name="connsiteX32" fmla="*/ 166090 w 418873"/>
                <a:gd name="connsiteY32" fmla="*/ 290021 h 536891"/>
                <a:gd name="connsiteX33" fmla="*/ 163787 w 418873"/>
                <a:gd name="connsiteY33" fmla="*/ 290021 h 536891"/>
                <a:gd name="connsiteX34" fmla="*/ 158356 w 418873"/>
                <a:gd name="connsiteY34" fmla="*/ 288486 h 536891"/>
                <a:gd name="connsiteX35" fmla="*/ 148791 w 418873"/>
                <a:gd name="connsiteY35" fmla="*/ 283290 h 536891"/>
                <a:gd name="connsiteX36" fmla="*/ 136215 w 418873"/>
                <a:gd name="connsiteY36" fmla="*/ 264574 h 536891"/>
                <a:gd name="connsiteX37" fmla="*/ 131905 w 418873"/>
                <a:gd name="connsiteY37" fmla="*/ 239835 h 536891"/>
                <a:gd name="connsiteX38" fmla="*/ 137455 w 418873"/>
                <a:gd name="connsiteY38" fmla="*/ 187405 h 536891"/>
                <a:gd name="connsiteX39" fmla="*/ 136687 w 418873"/>
                <a:gd name="connsiteY39" fmla="*/ 187405 h 536891"/>
                <a:gd name="connsiteX40" fmla="*/ 124878 w 418873"/>
                <a:gd name="connsiteY40" fmla="*/ 240071 h 536891"/>
                <a:gd name="connsiteX41" fmla="*/ 124878 w 418873"/>
                <a:gd name="connsiteY41" fmla="*/ 257311 h 536891"/>
                <a:gd name="connsiteX42" fmla="*/ 121395 w 418873"/>
                <a:gd name="connsiteY42" fmla="*/ 269120 h 536891"/>
                <a:gd name="connsiteX43" fmla="*/ 114133 w 418873"/>
                <a:gd name="connsiteY43" fmla="*/ 283763 h 536891"/>
                <a:gd name="connsiteX44" fmla="*/ 101143 w 418873"/>
                <a:gd name="connsiteY44" fmla="*/ 290552 h 536891"/>
                <a:gd name="connsiteX45" fmla="*/ 99195 w 418873"/>
                <a:gd name="connsiteY45" fmla="*/ 290848 h 536891"/>
                <a:gd name="connsiteX46" fmla="*/ 97128 w 418873"/>
                <a:gd name="connsiteY46" fmla="*/ 290848 h 536891"/>
                <a:gd name="connsiteX47" fmla="*/ 92818 w 418873"/>
                <a:gd name="connsiteY47" fmla="*/ 290848 h 536891"/>
                <a:gd name="connsiteX48" fmla="*/ 88449 w 418873"/>
                <a:gd name="connsiteY48" fmla="*/ 290434 h 536891"/>
                <a:gd name="connsiteX49" fmla="*/ 84375 w 418873"/>
                <a:gd name="connsiteY49" fmla="*/ 289372 h 536891"/>
                <a:gd name="connsiteX50" fmla="*/ 69615 w 418873"/>
                <a:gd name="connsiteY50" fmla="*/ 281224 h 536891"/>
                <a:gd name="connsiteX51" fmla="*/ 58278 w 418873"/>
                <a:gd name="connsiteY51" fmla="*/ 267172 h 536891"/>
                <a:gd name="connsiteX52" fmla="*/ 56034 w 418873"/>
                <a:gd name="connsiteY52" fmla="*/ 263039 h 536891"/>
                <a:gd name="connsiteX53" fmla="*/ 53968 w 418873"/>
                <a:gd name="connsiteY53" fmla="*/ 258669 h 536891"/>
                <a:gd name="connsiteX54" fmla="*/ 50721 w 418873"/>
                <a:gd name="connsiteY54" fmla="*/ 249636 h 536891"/>
                <a:gd name="connsiteX55" fmla="*/ 46647 w 418873"/>
                <a:gd name="connsiteY55" fmla="*/ 210609 h 536891"/>
                <a:gd name="connsiteX56" fmla="*/ 45879 w 418873"/>
                <a:gd name="connsiteY56" fmla="*/ 210609 h 536891"/>
                <a:gd name="connsiteX57" fmla="*/ 43931 w 418873"/>
                <a:gd name="connsiteY57" fmla="*/ 251407 h 536891"/>
                <a:gd name="connsiteX58" fmla="*/ 45997 w 418873"/>
                <a:gd name="connsiteY58" fmla="*/ 261798 h 536891"/>
                <a:gd name="connsiteX59" fmla="*/ 47591 w 418873"/>
                <a:gd name="connsiteY59" fmla="*/ 266876 h 536891"/>
                <a:gd name="connsiteX60" fmla="*/ 49422 w 418873"/>
                <a:gd name="connsiteY60" fmla="*/ 271895 h 536891"/>
                <a:gd name="connsiteX61" fmla="*/ 51016 w 418873"/>
                <a:gd name="connsiteY61" fmla="*/ 275437 h 536891"/>
                <a:gd name="connsiteX62" fmla="*/ 51016 w 418873"/>
                <a:gd name="connsiteY62" fmla="*/ 275437 h 536891"/>
                <a:gd name="connsiteX63" fmla="*/ 39739 w 418873"/>
                <a:gd name="connsiteY63" fmla="*/ 304959 h 536891"/>
                <a:gd name="connsiteX64" fmla="*/ 33835 w 418873"/>
                <a:gd name="connsiteY64" fmla="*/ 315350 h 536891"/>
                <a:gd name="connsiteX65" fmla="*/ 26454 w 418873"/>
                <a:gd name="connsiteY65" fmla="*/ 319719 h 536891"/>
                <a:gd name="connsiteX66" fmla="*/ 23856 w 418873"/>
                <a:gd name="connsiteY66" fmla="*/ 319719 h 536891"/>
                <a:gd name="connsiteX67" fmla="*/ 21199 w 418873"/>
                <a:gd name="connsiteY67" fmla="*/ 319306 h 536891"/>
                <a:gd name="connsiteX68" fmla="*/ 16240 w 418873"/>
                <a:gd name="connsiteY68" fmla="*/ 317476 h 536891"/>
                <a:gd name="connsiteX69" fmla="*/ 8151 w 418873"/>
                <a:gd name="connsiteY69" fmla="*/ 309151 h 536891"/>
                <a:gd name="connsiteX70" fmla="*/ 416 w 418873"/>
                <a:gd name="connsiteY70" fmla="*/ 282404 h 536891"/>
                <a:gd name="connsiteX71" fmla="*/ -351 w 418873"/>
                <a:gd name="connsiteY71" fmla="*/ 282404 h 5368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418873" h="536891">
                  <a:moveTo>
                    <a:pt x="-942" y="283113"/>
                  </a:moveTo>
                  <a:cubicBezTo>
                    <a:pt x="475" y="238713"/>
                    <a:pt x="13583" y="198210"/>
                    <a:pt x="42868" y="210609"/>
                  </a:cubicBezTo>
                  <a:cubicBezTo>
                    <a:pt x="52079" y="156230"/>
                    <a:pt x="109823" y="142710"/>
                    <a:pt x="133853" y="186992"/>
                  </a:cubicBezTo>
                  <a:cubicBezTo>
                    <a:pt x="164437" y="119506"/>
                    <a:pt x="223657" y="156053"/>
                    <a:pt x="222417" y="204704"/>
                  </a:cubicBezTo>
                  <a:cubicBezTo>
                    <a:pt x="256898" y="2837"/>
                    <a:pt x="322790" y="-11156"/>
                    <a:pt x="340502" y="4609"/>
                  </a:cubicBezTo>
                  <a:cubicBezTo>
                    <a:pt x="358215" y="20373"/>
                    <a:pt x="319778" y="161544"/>
                    <a:pt x="310981" y="258787"/>
                  </a:cubicBezTo>
                  <a:cubicBezTo>
                    <a:pt x="396534" y="238772"/>
                    <a:pt x="418793" y="276973"/>
                    <a:pt x="417907" y="315941"/>
                  </a:cubicBezTo>
                  <a:cubicBezTo>
                    <a:pt x="417022" y="354909"/>
                    <a:pt x="323793" y="370968"/>
                    <a:pt x="273430" y="379707"/>
                  </a:cubicBezTo>
                  <a:cubicBezTo>
                    <a:pt x="254300" y="471813"/>
                    <a:pt x="109940" y="663112"/>
                    <a:pt x="89571" y="413243"/>
                  </a:cubicBezTo>
                  <a:cubicBezTo>
                    <a:pt x="64950" y="402025"/>
                    <a:pt x="45289" y="363234"/>
                    <a:pt x="46529" y="323912"/>
                  </a:cubicBezTo>
                  <a:cubicBezTo>
                    <a:pt x="49622" y="320387"/>
                    <a:pt x="52150" y="316401"/>
                    <a:pt x="54027" y="312103"/>
                  </a:cubicBezTo>
                  <a:cubicBezTo>
                    <a:pt x="57080" y="305490"/>
                    <a:pt x="59241" y="298499"/>
                    <a:pt x="60463" y="291320"/>
                  </a:cubicBezTo>
                  <a:lnTo>
                    <a:pt x="60463" y="291320"/>
                  </a:lnTo>
                  <a:cubicBezTo>
                    <a:pt x="65635" y="297135"/>
                    <a:pt x="72136" y="301611"/>
                    <a:pt x="79415" y="304368"/>
                  </a:cubicBezTo>
                  <a:cubicBezTo>
                    <a:pt x="81305" y="305018"/>
                    <a:pt x="83253" y="305726"/>
                    <a:pt x="85320" y="306258"/>
                  </a:cubicBezTo>
                  <a:lnTo>
                    <a:pt x="91224" y="307261"/>
                  </a:lnTo>
                  <a:cubicBezTo>
                    <a:pt x="93178" y="307568"/>
                    <a:pt x="95150" y="307704"/>
                    <a:pt x="97128" y="307675"/>
                  </a:cubicBezTo>
                  <a:cubicBezTo>
                    <a:pt x="99106" y="307734"/>
                    <a:pt x="101084" y="307592"/>
                    <a:pt x="103033" y="307261"/>
                  </a:cubicBezTo>
                  <a:cubicBezTo>
                    <a:pt x="111777" y="306216"/>
                    <a:pt x="119836" y="302018"/>
                    <a:pt x="125705" y="295453"/>
                  </a:cubicBezTo>
                  <a:cubicBezTo>
                    <a:pt x="128557" y="292082"/>
                    <a:pt x="130889" y="288303"/>
                    <a:pt x="132613" y="284235"/>
                  </a:cubicBezTo>
                  <a:cubicBezTo>
                    <a:pt x="137354" y="292170"/>
                    <a:pt x="144516" y="298382"/>
                    <a:pt x="153042" y="301947"/>
                  </a:cubicBezTo>
                  <a:cubicBezTo>
                    <a:pt x="155368" y="303016"/>
                    <a:pt x="157777" y="303884"/>
                    <a:pt x="160245" y="304545"/>
                  </a:cubicBezTo>
                  <a:lnTo>
                    <a:pt x="164555" y="305372"/>
                  </a:lnTo>
                  <a:cubicBezTo>
                    <a:pt x="166008" y="305484"/>
                    <a:pt x="167472" y="305484"/>
                    <a:pt x="168924" y="305372"/>
                  </a:cubicBezTo>
                  <a:cubicBezTo>
                    <a:pt x="174840" y="305071"/>
                    <a:pt x="180532" y="303016"/>
                    <a:pt x="185279" y="299468"/>
                  </a:cubicBezTo>
                  <a:cubicBezTo>
                    <a:pt x="189607" y="296173"/>
                    <a:pt x="193362" y="292182"/>
                    <a:pt x="196379" y="287659"/>
                  </a:cubicBezTo>
                  <a:cubicBezTo>
                    <a:pt x="201817" y="279441"/>
                    <a:pt x="206015" y="270472"/>
                    <a:pt x="208837" y="261031"/>
                  </a:cubicBezTo>
                  <a:cubicBezTo>
                    <a:pt x="211541" y="251991"/>
                    <a:pt x="213519" y="242751"/>
                    <a:pt x="214741" y="233399"/>
                  </a:cubicBezTo>
                  <a:cubicBezTo>
                    <a:pt x="215863" y="223775"/>
                    <a:pt x="200630" y="222476"/>
                    <a:pt x="199154" y="230919"/>
                  </a:cubicBezTo>
                  <a:cubicBezTo>
                    <a:pt x="197719" y="239457"/>
                    <a:pt x="195747" y="247900"/>
                    <a:pt x="193250" y="256189"/>
                  </a:cubicBezTo>
                  <a:cubicBezTo>
                    <a:pt x="190894" y="264095"/>
                    <a:pt x="187523" y="271653"/>
                    <a:pt x="183213" y="278685"/>
                  </a:cubicBezTo>
                  <a:cubicBezTo>
                    <a:pt x="180213" y="284560"/>
                    <a:pt x="174687" y="288734"/>
                    <a:pt x="168216" y="290021"/>
                  </a:cubicBezTo>
                  <a:lnTo>
                    <a:pt x="166090" y="290021"/>
                  </a:lnTo>
                  <a:lnTo>
                    <a:pt x="163787" y="290021"/>
                  </a:lnTo>
                  <a:cubicBezTo>
                    <a:pt x="161957" y="289608"/>
                    <a:pt x="160186" y="289076"/>
                    <a:pt x="158356" y="288486"/>
                  </a:cubicBezTo>
                  <a:cubicBezTo>
                    <a:pt x="154913" y="287275"/>
                    <a:pt x="151684" y="285522"/>
                    <a:pt x="148791" y="283290"/>
                  </a:cubicBezTo>
                  <a:cubicBezTo>
                    <a:pt x="142922" y="278360"/>
                    <a:pt x="138564" y="271871"/>
                    <a:pt x="136215" y="264574"/>
                  </a:cubicBezTo>
                  <a:cubicBezTo>
                    <a:pt x="133605" y="256573"/>
                    <a:pt x="132152" y="248243"/>
                    <a:pt x="131905" y="239835"/>
                  </a:cubicBezTo>
                  <a:cubicBezTo>
                    <a:pt x="131296" y="222187"/>
                    <a:pt x="133162" y="204539"/>
                    <a:pt x="137455" y="187405"/>
                  </a:cubicBezTo>
                  <a:cubicBezTo>
                    <a:pt x="137455" y="187405"/>
                    <a:pt x="136687" y="186992"/>
                    <a:pt x="136687" y="187405"/>
                  </a:cubicBezTo>
                  <a:cubicBezTo>
                    <a:pt x="130352" y="204332"/>
                    <a:pt x="126378" y="222057"/>
                    <a:pt x="124878" y="240071"/>
                  </a:cubicBezTo>
                  <a:cubicBezTo>
                    <a:pt x="124406" y="248573"/>
                    <a:pt x="122753" y="248573"/>
                    <a:pt x="124878" y="257311"/>
                  </a:cubicBezTo>
                  <a:cubicBezTo>
                    <a:pt x="124193" y="261374"/>
                    <a:pt x="123024" y="265335"/>
                    <a:pt x="121395" y="269120"/>
                  </a:cubicBezTo>
                  <a:cubicBezTo>
                    <a:pt x="120202" y="274522"/>
                    <a:pt x="117711" y="279547"/>
                    <a:pt x="114133" y="283763"/>
                  </a:cubicBezTo>
                  <a:cubicBezTo>
                    <a:pt x="110673" y="287399"/>
                    <a:pt x="106103" y="289791"/>
                    <a:pt x="101143" y="290552"/>
                  </a:cubicBezTo>
                  <a:cubicBezTo>
                    <a:pt x="100500" y="290682"/>
                    <a:pt x="99850" y="290783"/>
                    <a:pt x="99195" y="290848"/>
                  </a:cubicBezTo>
                  <a:lnTo>
                    <a:pt x="97128" y="290848"/>
                  </a:lnTo>
                  <a:cubicBezTo>
                    <a:pt x="95699" y="291025"/>
                    <a:pt x="94247" y="291025"/>
                    <a:pt x="92818" y="290848"/>
                  </a:cubicBezTo>
                  <a:lnTo>
                    <a:pt x="88449" y="290434"/>
                  </a:lnTo>
                  <a:lnTo>
                    <a:pt x="84375" y="289372"/>
                  </a:lnTo>
                  <a:cubicBezTo>
                    <a:pt x="78890" y="287837"/>
                    <a:pt x="73836" y="285049"/>
                    <a:pt x="69615" y="281224"/>
                  </a:cubicBezTo>
                  <a:cubicBezTo>
                    <a:pt x="65080" y="277203"/>
                    <a:pt x="61248" y="272456"/>
                    <a:pt x="58278" y="267172"/>
                  </a:cubicBezTo>
                  <a:cubicBezTo>
                    <a:pt x="57440" y="265849"/>
                    <a:pt x="56690" y="264467"/>
                    <a:pt x="56034" y="263039"/>
                  </a:cubicBezTo>
                  <a:cubicBezTo>
                    <a:pt x="55326" y="261503"/>
                    <a:pt x="54558" y="260145"/>
                    <a:pt x="53968" y="258669"/>
                  </a:cubicBezTo>
                  <a:cubicBezTo>
                    <a:pt x="52846" y="255658"/>
                    <a:pt x="51548" y="252765"/>
                    <a:pt x="50721" y="249636"/>
                  </a:cubicBezTo>
                  <a:cubicBezTo>
                    <a:pt x="46806" y="237024"/>
                    <a:pt x="45425" y="223757"/>
                    <a:pt x="46647" y="210609"/>
                  </a:cubicBezTo>
                  <a:cubicBezTo>
                    <a:pt x="46647" y="210609"/>
                    <a:pt x="45879" y="210313"/>
                    <a:pt x="45879" y="210609"/>
                  </a:cubicBezTo>
                  <a:cubicBezTo>
                    <a:pt x="42579" y="223952"/>
                    <a:pt x="41917" y="237810"/>
                    <a:pt x="43931" y="251407"/>
                  </a:cubicBezTo>
                  <a:cubicBezTo>
                    <a:pt x="44415" y="254908"/>
                    <a:pt x="45106" y="258380"/>
                    <a:pt x="45997" y="261798"/>
                  </a:cubicBezTo>
                  <a:cubicBezTo>
                    <a:pt x="46470" y="263511"/>
                    <a:pt x="47001" y="265164"/>
                    <a:pt x="47591" y="266876"/>
                  </a:cubicBezTo>
                  <a:cubicBezTo>
                    <a:pt x="48040" y="268600"/>
                    <a:pt x="48654" y="270283"/>
                    <a:pt x="49422" y="271895"/>
                  </a:cubicBezTo>
                  <a:cubicBezTo>
                    <a:pt x="49894" y="273076"/>
                    <a:pt x="50426" y="274256"/>
                    <a:pt x="51016" y="275437"/>
                  </a:cubicBezTo>
                  <a:cubicBezTo>
                    <a:pt x="48772" y="275851"/>
                    <a:pt x="51016" y="274020"/>
                    <a:pt x="51016" y="275437"/>
                  </a:cubicBezTo>
                  <a:cubicBezTo>
                    <a:pt x="48194" y="285611"/>
                    <a:pt x="44415" y="295494"/>
                    <a:pt x="39739" y="304959"/>
                  </a:cubicBezTo>
                  <a:cubicBezTo>
                    <a:pt x="38363" y="308726"/>
                    <a:pt x="36367" y="312239"/>
                    <a:pt x="33835" y="315350"/>
                  </a:cubicBezTo>
                  <a:cubicBezTo>
                    <a:pt x="32069" y="317747"/>
                    <a:pt x="29407" y="319324"/>
                    <a:pt x="26454" y="319719"/>
                  </a:cubicBezTo>
                  <a:lnTo>
                    <a:pt x="23856" y="319719"/>
                  </a:lnTo>
                  <a:cubicBezTo>
                    <a:pt x="22953" y="319725"/>
                    <a:pt x="22056" y="319590"/>
                    <a:pt x="21199" y="319306"/>
                  </a:cubicBezTo>
                  <a:cubicBezTo>
                    <a:pt x="19464" y="318952"/>
                    <a:pt x="17793" y="318338"/>
                    <a:pt x="16240" y="317476"/>
                  </a:cubicBezTo>
                  <a:cubicBezTo>
                    <a:pt x="12886" y="315427"/>
                    <a:pt x="10099" y="312564"/>
                    <a:pt x="8151" y="309151"/>
                  </a:cubicBezTo>
                  <a:cubicBezTo>
                    <a:pt x="3711" y="300885"/>
                    <a:pt x="1072" y="291768"/>
                    <a:pt x="416" y="282404"/>
                  </a:cubicBezTo>
                  <a:cubicBezTo>
                    <a:pt x="416" y="282404"/>
                    <a:pt x="-351" y="282404"/>
                    <a:pt x="-351" y="282404"/>
                  </a:cubicBezTo>
                </a:path>
              </a:pathLst>
            </a:custGeom>
            <a:solidFill>
              <a:srgbClr val="D19D82"/>
            </a:solidFill>
            <a:ln w="5903" cap="flat">
              <a:noFill/>
              <a:prstDash val="solid"/>
              <a:miter/>
            </a:ln>
          </p:spPr>
          <p:txBody>
            <a:bodyPr rtlCol="0" anchor="ctr"/>
            <a:lstStyle/>
            <a:p>
              <a:endParaRPr lang="fr-FR"/>
            </a:p>
          </p:txBody>
        </p:sp>
        <p:sp>
          <p:nvSpPr>
            <p:cNvPr id="629" name="Graphique 3">
              <a:extLst>
                <a:ext uri="{FF2B5EF4-FFF2-40B4-BE49-F238E27FC236}">
                  <a16:creationId xmlns:a16="http://schemas.microsoft.com/office/drawing/2014/main" id="{8ACB0016-237B-4060-97E3-29A587A410F6}"/>
                </a:ext>
              </a:extLst>
            </p:cNvPr>
            <p:cNvSpPr/>
            <p:nvPr/>
          </p:nvSpPr>
          <p:spPr>
            <a:xfrm>
              <a:off x="6916115" y="4244680"/>
              <a:ext cx="618472" cy="579976"/>
            </a:xfrm>
            <a:custGeom>
              <a:avLst/>
              <a:gdLst>
                <a:gd name="connsiteX0" fmla="*/ 41628 w 618472"/>
                <a:gd name="connsiteY0" fmla="*/ 209158 h 579976"/>
                <a:gd name="connsiteX1" fmla="*/ 617531 w 618472"/>
                <a:gd name="connsiteY1" fmla="*/ -90 h 579976"/>
                <a:gd name="connsiteX2" fmla="*/ 617531 w 618472"/>
                <a:gd name="connsiteY2" fmla="*/ -90 h 579976"/>
                <a:gd name="connsiteX3" fmla="*/ 331764 w 618472"/>
                <a:gd name="connsiteY3" fmla="*/ 544461 h 579976"/>
                <a:gd name="connsiteX4" fmla="*/ 178784 w 618472"/>
                <a:gd name="connsiteY4" fmla="*/ 544461 h 579976"/>
                <a:gd name="connsiteX5" fmla="*/ 59341 w 618472"/>
                <a:gd name="connsiteY5" fmla="*/ 579887 h 579976"/>
                <a:gd name="connsiteX6" fmla="*/ -942 w 618472"/>
                <a:gd name="connsiteY6" fmla="*/ 265662 h 579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18472" h="579976">
                  <a:moveTo>
                    <a:pt x="41628" y="209158"/>
                  </a:moveTo>
                  <a:cubicBezTo>
                    <a:pt x="156171" y="142971"/>
                    <a:pt x="348650" y="42598"/>
                    <a:pt x="617531" y="-90"/>
                  </a:cubicBezTo>
                  <a:lnTo>
                    <a:pt x="617531" y="-90"/>
                  </a:lnTo>
                  <a:lnTo>
                    <a:pt x="331764" y="544461"/>
                  </a:lnTo>
                  <a:lnTo>
                    <a:pt x="178784" y="544461"/>
                  </a:lnTo>
                  <a:lnTo>
                    <a:pt x="59341" y="579887"/>
                  </a:lnTo>
                  <a:lnTo>
                    <a:pt x="-942" y="265662"/>
                  </a:lnTo>
                  <a:close/>
                </a:path>
              </a:pathLst>
            </a:custGeom>
            <a:solidFill>
              <a:srgbClr val="C90630"/>
            </a:solidFill>
            <a:ln w="5903" cap="flat">
              <a:noFill/>
              <a:prstDash val="solid"/>
              <a:miter/>
            </a:ln>
          </p:spPr>
          <p:txBody>
            <a:bodyPr rtlCol="0" anchor="ctr"/>
            <a:lstStyle/>
            <a:p>
              <a:endParaRPr lang="fr-FR"/>
            </a:p>
          </p:txBody>
        </p:sp>
        <p:sp>
          <p:nvSpPr>
            <p:cNvPr id="630" name="Graphique 3">
              <a:extLst>
                <a:ext uri="{FF2B5EF4-FFF2-40B4-BE49-F238E27FC236}">
                  <a16:creationId xmlns:a16="http://schemas.microsoft.com/office/drawing/2014/main" id="{5C12F2E4-A333-467F-9285-36466F2FA85E}"/>
                </a:ext>
              </a:extLst>
            </p:cNvPr>
            <p:cNvSpPr/>
            <p:nvPr/>
          </p:nvSpPr>
          <p:spPr>
            <a:xfrm>
              <a:off x="6672505" y="4580869"/>
              <a:ext cx="257779" cy="336189"/>
            </a:xfrm>
            <a:custGeom>
              <a:avLst/>
              <a:gdLst>
                <a:gd name="connsiteX0" fmla="*/ -942 w 257779"/>
                <a:gd name="connsiteY0" fmla="*/ 37875 h 336189"/>
                <a:gd name="connsiteX1" fmla="*/ 66190 w 257779"/>
                <a:gd name="connsiteY1" fmla="*/ -90 h 336189"/>
                <a:gd name="connsiteX2" fmla="*/ 75814 w 257779"/>
                <a:gd name="connsiteY2" fmla="*/ 190972 h 336189"/>
                <a:gd name="connsiteX3" fmla="*/ 256838 w 257779"/>
                <a:gd name="connsiteY3" fmla="*/ 298253 h 336189"/>
                <a:gd name="connsiteX4" fmla="*/ 186991 w 257779"/>
                <a:gd name="connsiteY4" fmla="*/ 336099 h 336189"/>
                <a:gd name="connsiteX5" fmla="*/ 2424 w 257779"/>
                <a:gd name="connsiteY5" fmla="*/ 264540 h 336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7779" h="336189">
                  <a:moveTo>
                    <a:pt x="-942" y="37875"/>
                  </a:moveTo>
                  <a:cubicBezTo>
                    <a:pt x="20609" y="26066"/>
                    <a:pt x="43104" y="13077"/>
                    <a:pt x="66190" y="-90"/>
                  </a:cubicBezTo>
                  <a:lnTo>
                    <a:pt x="75814" y="190972"/>
                  </a:lnTo>
                  <a:lnTo>
                    <a:pt x="256838" y="298253"/>
                  </a:lnTo>
                  <a:cubicBezTo>
                    <a:pt x="233517" y="311047"/>
                    <a:pt x="210195" y="323659"/>
                    <a:pt x="186991" y="336099"/>
                  </a:cubicBezTo>
                  <a:lnTo>
                    <a:pt x="2424" y="264540"/>
                  </a:lnTo>
                  <a:close/>
                </a:path>
              </a:pathLst>
            </a:custGeom>
            <a:solidFill>
              <a:srgbClr val="C90630"/>
            </a:solidFill>
            <a:ln w="5903" cap="flat">
              <a:noFill/>
              <a:prstDash val="solid"/>
              <a:miter/>
            </a:ln>
          </p:spPr>
          <p:txBody>
            <a:bodyPr rtlCol="0" anchor="ctr"/>
            <a:lstStyle/>
            <a:p>
              <a:endParaRPr lang="fr-FR"/>
            </a:p>
          </p:txBody>
        </p:sp>
        <p:sp>
          <p:nvSpPr>
            <p:cNvPr id="631" name="Graphique 3">
              <a:extLst>
                <a:ext uri="{FF2B5EF4-FFF2-40B4-BE49-F238E27FC236}">
                  <a16:creationId xmlns:a16="http://schemas.microsoft.com/office/drawing/2014/main" id="{B3D48E96-C93C-46A7-B4DB-F2023BB9B5FB}"/>
                </a:ext>
              </a:extLst>
            </p:cNvPr>
            <p:cNvSpPr/>
            <p:nvPr/>
          </p:nvSpPr>
          <p:spPr>
            <a:xfrm>
              <a:off x="6739637" y="4453928"/>
              <a:ext cx="399895" cy="425284"/>
            </a:xfrm>
            <a:custGeom>
              <a:avLst/>
              <a:gdLst>
                <a:gd name="connsiteX0" fmla="*/ -942 w 399895"/>
                <a:gd name="connsiteY0" fmla="*/ 126852 h 425284"/>
                <a:gd name="connsiteX1" fmla="*/ 218284 w 399895"/>
                <a:gd name="connsiteY1" fmla="*/ -90 h 425284"/>
                <a:gd name="connsiteX2" fmla="*/ 221826 w 399895"/>
                <a:gd name="connsiteY2" fmla="*/ 235313 h 425284"/>
                <a:gd name="connsiteX3" fmla="*/ 398954 w 399895"/>
                <a:gd name="connsiteY3" fmla="*/ 303921 h 425284"/>
                <a:gd name="connsiteX4" fmla="*/ 189825 w 399895"/>
                <a:gd name="connsiteY4" fmla="*/ 425195 h 425284"/>
                <a:gd name="connsiteX5" fmla="*/ 8801 w 399895"/>
                <a:gd name="connsiteY5" fmla="*/ 317914 h 4252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9895" h="425284">
                  <a:moveTo>
                    <a:pt x="-942" y="126852"/>
                  </a:moveTo>
                  <a:cubicBezTo>
                    <a:pt x="67902" y="87589"/>
                    <a:pt x="142650" y="44192"/>
                    <a:pt x="218284" y="-90"/>
                  </a:cubicBezTo>
                  <a:lnTo>
                    <a:pt x="221826" y="235313"/>
                  </a:lnTo>
                  <a:lnTo>
                    <a:pt x="398954" y="303921"/>
                  </a:lnTo>
                  <a:cubicBezTo>
                    <a:pt x="333122" y="344306"/>
                    <a:pt x="261562" y="385636"/>
                    <a:pt x="189825" y="425195"/>
                  </a:cubicBezTo>
                  <a:lnTo>
                    <a:pt x="8801" y="317914"/>
                  </a:lnTo>
                  <a:close/>
                </a:path>
              </a:pathLst>
            </a:custGeom>
            <a:solidFill>
              <a:srgbClr val="F2B602"/>
            </a:solidFill>
            <a:ln w="5903" cap="flat">
              <a:noFill/>
              <a:prstDash val="solid"/>
              <a:miter/>
            </a:ln>
          </p:spPr>
          <p:txBody>
            <a:bodyPr rtlCol="0" anchor="ctr"/>
            <a:lstStyle/>
            <a:p>
              <a:endParaRPr lang="fr-FR"/>
            </a:p>
          </p:txBody>
        </p:sp>
        <p:sp>
          <p:nvSpPr>
            <p:cNvPr id="632" name="Graphique 3">
              <a:extLst>
                <a:ext uri="{FF2B5EF4-FFF2-40B4-BE49-F238E27FC236}">
                  <a16:creationId xmlns:a16="http://schemas.microsoft.com/office/drawing/2014/main" id="{C4510DB9-7AC4-4466-B11B-EDAE7BFD662D}"/>
                </a:ext>
              </a:extLst>
            </p:cNvPr>
            <p:cNvSpPr/>
            <p:nvPr/>
          </p:nvSpPr>
          <p:spPr>
            <a:xfrm>
              <a:off x="6452984" y="4618834"/>
              <a:ext cx="407453" cy="411527"/>
            </a:xfrm>
            <a:custGeom>
              <a:avLst/>
              <a:gdLst>
                <a:gd name="connsiteX0" fmla="*/ -942 w 407453"/>
                <a:gd name="connsiteY0" fmla="*/ 115575 h 411527"/>
                <a:gd name="connsiteX1" fmla="*/ 218580 w 407453"/>
                <a:gd name="connsiteY1" fmla="*/ -90 h 411527"/>
                <a:gd name="connsiteX2" fmla="*/ 221945 w 407453"/>
                <a:gd name="connsiteY2" fmla="*/ 226575 h 411527"/>
                <a:gd name="connsiteX3" fmla="*/ 406512 w 407453"/>
                <a:gd name="connsiteY3" fmla="*/ 298135 h 411527"/>
                <a:gd name="connsiteX4" fmla="*/ 181382 w 407453"/>
                <a:gd name="connsiteY4" fmla="*/ 411438 h 411527"/>
                <a:gd name="connsiteX5" fmla="*/ 8801 w 407453"/>
                <a:gd name="connsiteY5" fmla="*/ 309176 h 4115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7453" h="411527">
                  <a:moveTo>
                    <a:pt x="-942" y="115575"/>
                  </a:moveTo>
                  <a:cubicBezTo>
                    <a:pt x="44463" y="95441"/>
                    <a:pt x="123048" y="53462"/>
                    <a:pt x="218580" y="-90"/>
                  </a:cubicBezTo>
                  <a:lnTo>
                    <a:pt x="221945" y="226575"/>
                  </a:lnTo>
                  <a:lnTo>
                    <a:pt x="406512" y="298135"/>
                  </a:lnTo>
                  <a:cubicBezTo>
                    <a:pt x="326982" y="340587"/>
                    <a:pt x="249341" y="379614"/>
                    <a:pt x="181382" y="411438"/>
                  </a:cubicBezTo>
                  <a:lnTo>
                    <a:pt x="8801" y="309176"/>
                  </a:lnTo>
                  <a:close/>
                </a:path>
              </a:pathLst>
            </a:custGeom>
            <a:solidFill>
              <a:srgbClr val="F2B602"/>
            </a:solidFill>
            <a:ln w="5903" cap="flat">
              <a:noFill/>
              <a:prstDash val="solid"/>
              <a:miter/>
            </a:ln>
          </p:spPr>
          <p:txBody>
            <a:bodyPr rtlCol="0" anchor="ctr"/>
            <a:lstStyle/>
            <a:p>
              <a:endParaRPr lang="fr-FR"/>
            </a:p>
          </p:txBody>
        </p:sp>
        <p:sp>
          <p:nvSpPr>
            <p:cNvPr id="633" name="Graphique 3">
              <a:extLst>
                <a:ext uri="{FF2B5EF4-FFF2-40B4-BE49-F238E27FC236}">
                  <a16:creationId xmlns:a16="http://schemas.microsoft.com/office/drawing/2014/main" id="{2EC9D738-EDB2-44A2-AEDA-44CB713349F6}"/>
                </a:ext>
              </a:extLst>
            </p:cNvPr>
            <p:cNvSpPr/>
            <p:nvPr/>
          </p:nvSpPr>
          <p:spPr>
            <a:xfrm>
              <a:off x="6013293" y="4232727"/>
              <a:ext cx="176257" cy="152416"/>
            </a:xfrm>
            <a:custGeom>
              <a:avLst/>
              <a:gdLst>
                <a:gd name="connsiteX0" fmla="*/ 161426 w 176257"/>
                <a:gd name="connsiteY0" fmla="*/ 152326 h 152416"/>
                <a:gd name="connsiteX1" fmla="*/ 170991 w 176257"/>
                <a:gd name="connsiteY1" fmla="*/ 52426 h 152416"/>
                <a:gd name="connsiteX2" fmla="*/ -942 w 176257"/>
                <a:gd name="connsiteY2" fmla="*/ 34714 h 152416"/>
                <a:gd name="connsiteX3" fmla="*/ 9804 w 176257"/>
                <a:gd name="connsiteY3" fmla="*/ 107690 h 152416"/>
              </a:gdLst>
              <a:ahLst/>
              <a:cxnLst>
                <a:cxn ang="0">
                  <a:pos x="connsiteX0" y="connsiteY0"/>
                </a:cxn>
                <a:cxn ang="0">
                  <a:pos x="connsiteX1" y="connsiteY1"/>
                </a:cxn>
                <a:cxn ang="0">
                  <a:pos x="connsiteX2" y="connsiteY2"/>
                </a:cxn>
                <a:cxn ang="0">
                  <a:pos x="connsiteX3" y="connsiteY3"/>
                </a:cxn>
              </a:cxnLst>
              <a:rect l="l" t="t" r="r" b="b"/>
              <a:pathLst>
                <a:path w="176257" h="152416">
                  <a:moveTo>
                    <a:pt x="161426" y="152326"/>
                  </a:moveTo>
                  <a:lnTo>
                    <a:pt x="170991" y="52426"/>
                  </a:lnTo>
                  <a:cubicBezTo>
                    <a:pt x="200512" y="34714"/>
                    <a:pt x="71858" y="-44994"/>
                    <a:pt x="-942" y="34714"/>
                  </a:cubicBezTo>
                  <a:lnTo>
                    <a:pt x="9804" y="107690"/>
                  </a:lnTo>
                  <a:close/>
                </a:path>
              </a:pathLst>
            </a:custGeom>
            <a:solidFill>
              <a:srgbClr val="AF0935"/>
            </a:solidFill>
            <a:ln w="5903" cap="flat">
              <a:noFill/>
              <a:prstDash val="solid"/>
              <a:miter/>
            </a:ln>
          </p:spPr>
          <p:txBody>
            <a:bodyPr rtlCol="0" anchor="ctr"/>
            <a:lstStyle/>
            <a:p>
              <a:endParaRPr lang="fr-FR"/>
            </a:p>
          </p:txBody>
        </p:sp>
        <p:sp>
          <p:nvSpPr>
            <p:cNvPr id="634" name="Graphique 3">
              <a:extLst>
                <a:ext uri="{FF2B5EF4-FFF2-40B4-BE49-F238E27FC236}">
                  <a16:creationId xmlns:a16="http://schemas.microsoft.com/office/drawing/2014/main" id="{2E98AA14-F272-4F51-A023-0063B8C9AF65}"/>
                </a:ext>
              </a:extLst>
            </p:cNvPr>
            <p:cNvSpPr/>
            <p:nvPr/>
          </p:nvSpPr>
          <p:spPr>
            <a:xfrm>
              <a:off x="5955202" y="4310884"/>
              <a:ext cx="684207" cy="794418"/>
            </a:xfrm>
            <a:custGeom>
              <a:avLst/>
              <a:gdLst>
                <a:gd name="connsiteX0" fmla="*/ 244520 w 684207"/>
                <a:gd name="connsiteY0" fmla="*/ 64918 h 794418"/>
                <a:gd name="connsiteX1" fmla="*/ 302264 w 684207"/>
                <a:gd name="connsiteY1" fmla="*/ 335865 h 794418"/>
                <a:gd name="connsiteX2" fmla="*/ 316907 w 684207"/>
                <a:gd name="connsiteY2" fmla="*/ 357474 h 794418"/>
                <a:gd name="connsiteX3" fmla="*/ 316907 w 684207"/>
                <a:gd name="connsiteY3" fmla="*/ 357474 h 794418"/>
                <a:gd name="connsiteX4" fmla="*/ 318264 w 684207"/>
                <a:gd name="connsiteY4" fmla="*/ 359305 h 794418"/>
                <a:gd name="connsiteX5" fmla="*/ 483584 w 684207"/>
                <a:gd name="connsiteY5" fmla="*/ 429211 h 794418"/>
                <a:gd name="connsiteX6" fmla="*/ 504544 w 684207"/>
                <a:gd name="connsiteY6" fmla="*/ 420886 h 794418"/>
                <a:gd name="connsiteX7" fmla="*/ 512042 w 684207"/>
                <a:gd name="connsiteY7" fmla="*/ 614664 h 794418"/>
                <a:gd name="connsiteX8" fmla="*/ 683266 w 684207"/>
                <a:gd name="connsiteY8" fmla="*/ 718934 h 794418"/>
                <a:gd name="connsiteX9" fmla="*/ 540265 w 684207"/>
                <a:gd name="connsiteY9" fmla="*/ 777976 h 794418"/>
                <a:gd name="connsiteX10" fmla="*/ 3685 w 684207"/>
                <a:gd name="connsiteY10" fmla="*/ 243345 h 794418"/>
                <a:gd name="connsiteX11" fmla="*/ 48085 w 684207"/>
                <a:gd name="connsiteY11" fmla="*/ 35220 h 794418"/>
                <a:gd name="connsiteX12" fmla="*/ 244520 w 684207"/>
                <a:gd name="connsiteY12" fmla="*/ 64918 h 7944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84207" h="794418">
                  <a:moveTo>
                    <a:pt x="244520" y="64918"/>
                  </a:moveTo>
                  <a:cubicBezTo>
                    <a:pt x="279946" y="109141"/>
                    <a:pt x="267133" y="276527"/>
                    <a:pt x="302264" y="335865"/>
                  </a:cubicBezTo>
                  <a:cubicBezTo>
                    <a:pt x="307046" y="343245"/>
                    <a:pt x="311888" y="350507"/>
                    <a:pt x="316907" y="357474"/>
                  </a:cubicBezTo>
                  <a:lnTo>
                    <a:pt x="316907" y="357474"/>
                  </a:lnTo>
                  <a:cubicBezTo>
                    <a:pt x="317420" y="358035"/>
                    <a:pt x="317875" y="358649"/>
                    <a:pt x="318264" y="359305"/>
                  </a:cubicBezTo>
                  <a:cubicBezTo>
                    <a:pt x="359122" y="415691"/>
                    <a:pt x="408954" y="455308"/>
                    <a:pt x="483584" y="429211"/>
                  </a:cubicBezTo>
                  <a:cubicBezTo>
                    <a:pt x="489488" y="427145"/>
                    <a:pt x="496514" y="424370"/>
                    <a:pt x="504544" y="420886"/>
                  </a:cubicBezTo>
                  <a:lnTo>
                    <a:pt x="512042" y="614664"/>
                  </a:lnTo>
                  <a:lnTo>
                    <a:pt x="683266" y="718934"/>
                  </a:lnTo>
                  <a:cubicBezTo>
                    <a:pt x="627884" y="744027"/>
                    <a:pt x="578820" y="764515"/>
                    <a:pt x="540265" y="777976"/>
                  </a:cubicBezTo>
                  <a:cubicBezTo>
                    <a:pt x="345070" y="847411"/>
                    <a:pt x="-47918" y="700630"/>
                    <a:pt x="3685" y="243345"/>
                  </a:cubicBezTo>
                  <a:cubicBezTo>
                    <a:pt x="2504" y="177099"/>
                    <a:pt x="9589" y="88830"/>
                    <a:pt x="48085" y="35220"/>
                  </a:cubicBezTo>
                  <a:cubicBezTo>
                    <a:pt x="115984" y="-58895"/>
                    <a:pt x="244520" y="64918"/>
                    <a:pt x="244520" y="64918"/>
                  </a:cubicBezTo>
                  <a:close/>
                </a:path>
              </a:pathLst>
            </a:custGeom>
            <a:solidFill>
              <a:srgbClr val="C90630"/>
            </a:solidFill>
            <a:ln w="5903" cap="flat">
              <a:noFill/>
              <a:prstDash val="solid"/>
              <a:miter/>
            </a:ln>
          </p:spPr>
          <p:txBody>
            <a:bodyPr rtlCol="0" anchor="ctr"/>
            <a:lstStyle/>
            <a:p>
              <a:endParaRPr lang="fr-FR"/>
            </a:p>
          </p:txBody>
        </p:sp>
      </p:grpSp>
      <p:sp>
        <p:nvSpPr>
          <p:cNvPr id="635" name="Graphique 3">
            <a:extLst>
              <a:ext uri="{FF2B5EF4-FFF2-40B4-BE49-F238E27FC236}">
                <a16:creationId xmlns:a16="http://schemas.microsoft.com/office/drawing/2014/main" id="{8B21A97B-CA61-4D22-9670-80289B955270}"/>
              </a:ext>
            </a:extLst>
          </p:cNvPr>
          <p:cNvSpPr/>
          <p:nvPr/>
        </p:nvSpPr>
        <p:spPr>
          <a:xfrm>
            <a:off x="7473111" y="4827376"/>
            <a:ext cx="1355186" cy="1919425"/>
          </a:xfrm>
          <a:custGeom>
            <a:avLst/>
            <a:gdLst>
              <a:gd name="connsiteX0" fmla="*/ 392971 w 1355186"/>
              <a:gd name="connsiteY0" fmla="*/ 18693 h 1919425"/>
              <a:gd name="connsiteX1" fmla="*/ 1034470 w 1355186"/>
              <a:gd name="connsiteY1" fmla="*/ 31506 h 1919425"/>
              <a:gd name="connsiteX2" fmla="*/ 968400 w 1355186"/>
              <a:gd name="connsiteY2" fmla="*/ 114520 h 1919425"/>
              <a:gd name="connsiteX3" fmla="*/ 1207288 w 1355186"/>
              <a:gd name="connsiteY3" fmla="*/ 309361 h 1919425"/>
              <a:gd name="connsiteX4" fmla="*/ 1354245 w 1355186"/>
              <a:gd name="connsiteY4" fmla="*/ 748166 h 1919425"/>
              <a:gd name="connsiteX5" fmla="*/ 1298331 w 1355186"/>
              <a:gd name="connsiteY5" fmla="*/ 1115765 h 1919425"/>
              <a:gd name="connsiteX6" fmla="*/ 1267983 w 1355186"/>
              <a:gd name="connsiteY6" fmla="*/ 1583915 h 1919425"/>
              <a:gd name="connsiteX7" fmla="*/ 1319645 w 1355186"/>
              <a:gd name="connsiteY7" fmla="*/ 1635046 h 1919425"/>
              <a:gd name="connsiteX8" fmla="*/ 1224351 w 1355186"/>
              <a:gd name="connsiteY8" fmla="*/ 1726444 h 1919425"/>
              <a:gd name="connsiteX9" fmla="*/ 909122 w 1355186"/>
              <a:gd name="connsiteY9" fmla="*/ 1919336 h 1919425"/>
              <a:gd name="connsiteX10" fmla="*/ 943248 w 1355186"/>
              <a:gd name="connsiteY10" fmla="*/ 1840573 h 1919425"/>
              <a:gd name="connsiteX11" fmla="*/ 908355 w 1355186"/>
              <a:gd name="connsiteY11" fmla="*/ 158447 h 1919425"/>
              <a:gd name="connsiteX12" fmla="*/ 838212 w 1355186"/>
              <a:gd name="connsiteY12" fmla="*/ 142919 h 1919425"/>
              <a:gd name="connsiteX13" fmla="*/ 559884 w 1355186"/>
              <a:gd name="connsiteY13" fmla="*/ 158211 h 1919425"/>
              <a:gd name="connsiteX14" fmla="*/ 559884 w 1355186"/>
              <a:gd name="connsiteY14" fmla="*/ 158211 h 1919425"/>
              <a:gd name="connsiteX15" fmla="*/ 419304 w 1355186"/>
              <a:gd name="connsiteY15" fmla="*/ 624648 h 1919425"/>
              <a:gd name="connsiteX16" fmla="*/ 317160 w 1355186"/>
              <a:gd name="connsiteY16" fmla="*/ 1829946 h 1919425"/>
              <a:gd name="connsiteX17" fmla="*/ 27496 w 1355186"/>
              <a:gd name="connsiteY17" fmla="*/ 1621289 h 1919425"/>
              <a:gd name="connsiteX18" fmla="*/ 82878 w 1355186"/>
              <a:gd name="connsiteY18" fmla="*/ 1310370 h 1919425"/>
              <a:gd name="connsiteX19" fmla="*/ 1931 w 1355186"/>
              <a:gd name="connsiteY19" fmla="*/ 703943 h 1919425"/>
              <a:gd name="connsiteX20" fmla="*/ 248965 w 1355186"/>
              <a:gd name="connsiteY20" fmla="*/ 158270 h 1919425"/>
              <a:gd name="connsiteX21" fmla="*/ 447822 w 1355186"/>
              <a:gd name="connsiteY21" fmla="*/ 105132 h 1919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355186" h="1919425">
                <a:moveTo>
                  <a:pt x="392971" y="18693"/>
                </a:moveTo>
                <a:cubicBezTo>
                  <a:pt x="466184" y="-3684"/>
                  <a:pt x="925476" y="-13249"/>
                  <a:pt x="1034470" y="31506"/>
                </a:cubicBezTo>
                <a:lnTo>
                  <a:pt x="968400" y="114520"/>
                </a:lnTo>
                <a:cubicBezTo>
                  <a:pt x="968400" y="114520"/>
                  <a:pt x="1181722" y="127332"/>
                  <a:pt x="1207288" y="309361"/>
                </a:cubicBezTo>
                <a:cubicBezTo>
                  <a:pt x="1232853" y="491389"/>
                  <a:pt x="1354245" y="748166"/>
                  <a:pt x="1354245" y="748166"/>
                </a:cubicBezTo>
                <a:cubicBezTo>
                  <a:pt x="1354245" y="748166"/>
                  <a:pt x="1341492" y="957472"/>
                  <a:pt x="1298331" y="1115765"/>
                </a:cubicBezTo>
                <a:cubicBezTo>
                  <a:pt x="1255171" y="1274059"/>
                  <a:pt x="1267983" y="1583915"/>
                  <a:pt x="1267983" y="1583915"/>
                </a:cubicBezTo>
                <a:lnTo>
                  <a:pt x="1319645" y="1635046"/>
                </a:lnTo>
                <a:cubicBezTo>
                  <a:pt x="1288235" y="1653172"/>
                  <a:pt x="1262670" y="1667697"/>
                  <a:pt x="1224351" y="1726444"/>
                </a:cubicBezTo>
                <a:cubicBezTo>
                  <a:pt x="1186032" y="1785191"/>
                  <a:pt x="1081526" y="1887394"/>
                  <a:pt x="909122" y="1919336"/>
                </a:cubicBezTo>
                <a:cubicBezTo>
                  <a:pt x="909122" y="1919336"/>
                  <a:pt x="941123" y="1874641"/>
                  <a:pt x="943248" y="1840573"/>
                </a:cubicBezTo>
                <a:cubicBezTo>
                  <a:pt x="945374" y="1806506"/>
                  <a:pt x="908355" y="158447"/>
                  <a:pt x="908355" y="158447"/>
                </a:cubicBezTo>
                <a:lnTo>
                  <a:pt x="838212" y="142919"/>
                </a:lnTo>
                <a:lnTo>
                  <a:pt x="559884" y="158211"/>
                </a:lnTo>
                <a:lnTo>
                  <a:pt x="559884" y="158211"/>
                </a:lnTo>
                <a:cubicBezTo>
                  <a:pt x="508812" y="205032"/>
                  <a:pt x="453608" y="356536"/>
                  <a:pt x="419304" y="624648"/>
                </a:cubicBezTo>
                <a:cubicBezTo>
                  <a:pt x="385000" y="892761"/>
                  <a:pt x="427865" y="1691550"/>
                  <a:pt x="317160" y="1829946"/>
                </a:cubicBezTo>
                <a:cubicBezTo>
                  <a:pt x="317160" y="1829946"/>
                  <a:pt x="159575" y="1776807"/>
                  <a:pt x="27496" y="1621289"/>
                </a:cubicBezTo>
                <a:cubicBezTo>
                  <a:pt x="59439" y="1553094"/>
                  <a:pt x="108444" y="1436013"/>
                  <a:pt x="82878" y="1310370"/>
                </a:cubicBezTo>
                <a:cubicBezTo>
                  <a:pt x="57313" y="1184727"/>
                  <a:pt x="-16313" y="872214"/>
                  <a:pt x="1931" y="703943"/>
                </a:cubicBezTo>
                <a:cubicBezTo>
                  <a:pt x="46390" y="294541"/>
                  <a:pt x="248965" y="158270"/>
                  <a:pt x="248965" y="158270"/>
                </a:cubicBezTo>
                <a:lnTo>
                  <a:pt x="447822" y="105132"/>
                </a:lnTo>
                <a:close/>
              </a:path>
            </a:pathLst>
          </a:custGeom>
          <a:solidFill>
            <a:srgbClr val="C90630"/>
          </a:solidFill>
          <a:ln w="5903" cap="flat">
            <a:noFill/>
            <a:prstDash val="solid"/>
            <a:miter/>
          </a:ln>
        </p:spPr>
        <p:txBody>
          <a:bodyPr rtlCol="0" anchor="ctr"/>
          <a:lstStyle/>
          <a:p>
            <a:endParaRPr lang="fr-FR"/>
          </a:p>
        </p:txBody>
      </p:sp>
      <p:sp>
        <p:nvSpPr>
          <p:cNvPr id="636" name="Graphique 3">
            <a:extLst>
              <a:ext uri="{FF2B5EF4-FFF2-40B4-BE49-F238E27FC236}">
                <a16:creationId xmlns:a16="http://schemas.microsoft.com/office/drawing/2014/main" id="{4E687959-2681-4243-A422-DD750306CA4D}"/>
              </a:ext>
            </a:extLst>
          </p:cNvPr>
          <p:cNvSpPr/>
          <p:nvPr/>
        </p:nvSpPr>
        <p:spPr>
          <a:xfrm>
            <a:off x="7476338" y="5310325"/>
            <a:ext cx="50347" cy="221403"/>
          </a:xfrm>
          <a:custGeom>
            <a:avLst/>
            <a:gdLst>
              <a:gd name="connsiteX0" fmla="*/ 48418 w 50347"/>
              <a:gd name="connsiteY0" fmla="*/ 15584 h 221403"/>
              <a:gd name="connsiteX1" fmla="*/ 21613 w 50347"/>
              <a:gd name="connsiteY1" fmla="*/ 115130 h 221403"/>
              <a:gd name="connsiteX2" fmla="*/ 4963 w 50347"/>
              <a:gd name="connsiteY2" fmla="*/ 217923 h 221403"/>
              <a:gd name="connsiteX3" fmla="*/ -942 w 50347"/>
              <a:gd name="connsiteY3" fmla="*/ 217274 h 221403"/>
              <a:gd name="connsiteX4" fmla="*/ 6675 w 50347"/>
              <a:gd name="connsiteY4" fmla="*/ 112473 h 221403"/>
              <a:gd name="connsiteX5" fmla="*/ 29761 w 50347"/>
              <a:gd name="connsiteY5" fmla="*/ 9149 h 221403"/>
              <a:gd name="connsiteX6" fmla="*/ 48418 w 50347"/>
              <a:gd name="connsiteY6" fmla="*/ 15584 h 221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347" h="221403">
                <a:moveTo>
                  <a:pt x="48418" y="15584"/>
                </a:moveTo>
                <a:cubicBezTo>
                  <a:pt x="37436" y="48176"/>
                  <a:pt x="28462" y="81423"/>
                  <a:pt x="21613" y="115130"/>
                </a:cubicBezTo>
                <a:cubicBezTo>
                  <a:pt x="14587" y="149021"/>
                  <a:pt x="9805" y="183325"/>
                  <a:pt x="4963" y="217923"/>
                </a:cubicBezTo>
                <a:cubicBezTo>
                  <a:pt x="4195" y="222883"/>
                  <a:pt x="-942" y="222174"/>
                  <a:pt x="-942" y="217274"/>
                </a:cubicBezTo>
                <a:cubicBezTo>
                  <a:pt x="1479" y="182557"/>
                  <a:pt x="2306" y="147486"/>
                  <a:pt x="6675" y="112473"/>
                </a:cubicBezTo>
                <a:cubicBezTo>
                  <a:pt x="10572" y="77289"/>
                  <a:pt x="18306" y="42638"/>
                  <a:pt x="29761" y="9149"/>
                </a:cubicBezTo>
                <a:cubicBezTo>
                  <a:pt x="35784" y="-7088"/>
                  <a:pt x="53791" y="-3"/>
                  <a:pt x="48418" y="15584"/>
                </a:cubicBezTo>
                <a:close/>
              </a:path>
            </a:pathLst>
          </a:custGeom>
          <a:solidFill>
            <a:srgbClr val="AF0935"/>
          </a:solidFill>
          <a:ln w="5903" cap="flat">
            <a:noFill/>
            <a:prstDash val="solid"/>
            <a:miter/>
          </a:ln>
        </p:spPr>
        <p:txBody>
          <a:bodyPr rtlCol="0" anchor="ctr"/>
          <a:lstStyle/>
          <a:p>
            <a:endParaRPr lang="fr-FR"/>
          </a:p>
        </p:txBody>
      </p:sp>
      <p:sp>
        <p:nvSpPr>
          <p:cNvPr id="637" name="Graphique 3">
            <a:extLst>
              <a:ext uri="{FF2B5EF4-FFF2-40B4-BE49-F238E27FC236}">
                <a16:creationId xmlns:a16="http://schemas.microsoft.com/office/drawing/2014/main" id="{2BAD21AD-6B40-41BD-8245-E63E6C878D52}"/>
              </a:ext>
            </a:extLst>
          </p:cNvPr>
          <p:cNvSpPr/>
          <p:nvPr/>
        </p:nvSpPr>
        <p:spPr>
          <a:xfrm>
            <a:off x="7943424" y="2853358"/>
            <a:ext cx="1034019" cy="1301765"/>
          </a:xfrm>
          <a:custGeom>
            <a:avLst/>
            <a:gdLst>
              <a:gd name="connsiteX0" fmla="*/ -942 w 1034019"/>
              <a:gd name="connsiteY0" fmla="*/ 37749 h 1301765"/>
              <a:gd name="connsiteX1" fmla="*/ 979167 w 1034019"/>
              <a:gd name="connsiteY1" fmla="*/ 1301676 h 1301765"/>
              <a:gd name="connsiteX2" fmla="*/ -942 w 1034019"/>
              <a:gd name="connsiteY2" fmla="*/ 37749 h 1301765"/>
            </a:gdLst>
            <a:ahLst/>
            <a:cxnLst>
              <a:cxn ang="0">
                <a:pos x="connsiteX0" y="connsiteY0"/>
              </a:cxn>
              <a:cxn ang="0">
                <a:pos x="connsiteX1" y="connsiteY1"/>
              </a:cxn>
              <a:cxn ang="0">
                <a:pos x="connsiteX2" y="connsiteY2"/>
              </a:cxn>
            </a:cxnLst>
            <a:rect l="l" t="t" r="r" b="b"/>
            <a:pathLst>
              <a:path w="1034019" h="1301765">
                <a:moveTo>
                  <a:pt x="-942" y="37749"/>
                </a:moveTo>
                <a:cubicBezTo>
                  <a:pt x="2306" y="128261"/>
                  <a:pt x="82663" y="741597"/>
                  <a:pt x="979167" y="1301676"/>
                </a:cubicBezTo>
                <a:cubicBezTo>
                  <a:pt x="1106818" y="1159796"/>
                  <a:pt x="1088338" y="-246542"/>
                  <a:pt x="-942" y="37749"/>
                </a:cubicBezTo>
                <a:close/>
              </a:path>
            </a:pathLst>
          </a:custGeom>
          <a:solidFill>
            <a:srgbClr val="313759"/>
          </a:solidFill>
          <a:ln w="5903" cap="flat">
            <a:noFill/>
            <a:prstDash val="solid"/>
            <a:miter/>
          </a:ln>
        </p:spPr>
        <p:txBody>
          <a:bodyPr rtlCol="0" anchor="ctr"/>
          <a:lstStyle/>
          <a:p>
            <a:endParaRPr lang="fr-FR"/>
          </a:p>
        </p:txBody>
      </p:sp>
      <p:sp>
        <p:nvSpPr>
          <p:cNvPr id="638" name="Graphique 3">
            <a:extLst>
              <a:ext uri="{FF2B5EF4-FFF2-40B4-BE49-F238E27FC236}">
                <a16:creationId xmlns:a16="http://schemas.microsoft.com/office/drawing/2014/main" id="{0C58F471-8727-427F-B093-9F1F56775E23}"/>
              </a:ext>
            </a:extLst>
          </p:cNvPr>
          <p:cNvSpPr/>
          <p:nvPr/>
        </p:nvSpPr>
        <p:spPr>
          <a:xfrm>
            <a:off x="7424440" y="2891197"/>
            <a:ext cx="518984" cy="820988"/>
          </a:xfrm>
          <a:custGeom>
            <a:avLst/>
            <a:gdLst>
              <a:gd name="connsiteX0" fmla="*/ 518043 w 518984"/>
              <a:gd name="connsiteY0" fmla="*/ -90 h 820988"/>
              <a:gd name="connsiteX1" fmla="*/ -942 w 518984"/>
              <a:gd name="connsiteY1" fmla="*/ 820899 h 820988"/>
              <a:gd name="connsiteX2" fmla="*/ 518043 w 518984"/>
              <a:gd name="connsiteY2" fmla="*/ -90 h 820988"/>
            </a:gdLst>
            <a:ahLst/>
            <a:cxnLst>
              <a:cxn ang="0">
                <a:pos x="connsiteX0" y="connsiteY0"/>
              </a:cxn>
              <a:cxn ang="0">
                <a:pos x="connsiteX1" y="connsiteY1"/>
              </a:cxn>
              <a:cxn ang="0">
                <a:pos x="connsiteX2" y="connsiteY2"/>
              </a:cxn>
            </a:cxnLst>
            <a:rect l="l" t="t" r="r" b="b"/>
            <a:pathLst>
              <a:path w="518984" h="820988">
                <a:moveTo>
                  <a:pt x="518043" y="-90"/>
                </a:moveTo>
                <a:cubicBezTo>
                  <a:pt x="497851" y="145805"/>
                  <a:pt x="379766" y="637571"/>
                  <a:pt x="-942" y="820899"/>
                </a:cubicBezTo>
                <a:cubicBezTo>
                  <a:pt x="-469" y="712260"/>
                  <a:pt x="97719" y="101110"/>
                  <a:pt x="518043" y="-90"/>
                </a:cubicBezTo>
                <a:close/>
              </a:path>
            </a:pathLst>
          </a:custGeom>
          <a:solidFill>
            <a:srgbClr val="313759"/>
          </a:solidFill>
          <a:ln w="5903" cap="flat">
            <a:noFill/>
            <a:prstDash val="solid"/>
            <a:miter/>
          </a:ln>
        </p:spPr>
        <p:txBody>
          <a:bodyPr rtlCol="0" anchor="ctr"/>
          <a:lstStyle/>
          <a:p>
            <a:endParaRPr lang="fr-FR"/>
          </a:p>
        </p:txBody>
      </p:sp>
      <p:sp>
        <p:nvSpPr>
          <p:cNvPr id="639" name="Graphique 3">
            <a:extLst>
              <a:ext uri="{FF2B5EF4-FFF2-40B4-BE49-F238E27FC236}">
                <a16:creationId xmlns:a16="http://schemas.microsoft.com/office/drawing/2014/main" id="{24CC7C39-52CA-45E9-912C-0377DA50CBD2}"/>
              </a:ext>
            </a:extLst>
          </p:cNvPr>
          <p:cNvSpPr/>
          <p:nvPr/>
        </p:nvSpPr>
        <p:spPr>
          <a:xfrm>
            <a:off x="8610902" y="3345884"/>
            <a:ext cx="365429" cy="1367192"/>
          </a:xfrm>
          <a:custGeom>
            <a:avLst/>
            <a:gdLst>
              <a:gd name="connsiteX0" fmla="*/ 311985 w 365429"/>
              <a:gd name="connsiteY0" fmla="*/ -90 h 1367192"/>
              <a:gd name="connsiteX1" fmla="*/ -942 w 365429"/>
              <a:gd name="connsiteY1" fmla="*/ 1367103 h 1367192"/>
              <a:gd name="connsiteX2" fmla="*/ 216277 w 365429"/>
              <a:gd name="connsiteY2" fmla="*/ 326062 h 1367192"/>
            </a:gdLst>
            <a:ahLst/>
            <a:cxnLst>
              <a:cxn ang="0">
                <a:pos x="connsiteX0" y="connsiteY0"/>
              </a:cxn>
              <a:cxn ang="0">
                <a:pos x="connsiteX1" y="connsiteY1"/>
              </a:cxn>
              <a:cxn ang="0">
                <a:pos x="connsiteX2" y="connsiteY2"/>
              </a:cxn>
            </a:cxnLst>
            <a:rect l="l" t="t" r="r" b="b"/>
            <a:pathLst>
              <a:path w="365429" h="1367192">
                <a:moveTo>
                  <a:pt x="311985" y="-90"/>
                </a:moveTo>
                <a:cubicBezTo>
                  <a:pt x="348473" y="87235"/>
                  <a:pt x="508183" y="939043"/>
                  <a:pt x="-942" y="1367103"/>
                </a:cubicBezTo>
                <a:cubicBezTo>
                  <a:pt x="114074" y="1209518"/>
                  <a:pt x="300944" y="774314"/>
                  <a:pt x="216277" y="326062"/>
                </a:cubicBezTo>
              </a:path>
            </a:pathLst>
          </a:custGeom>
          <a:solidFill>
            <a:srgbClr val="313759"/>
          </a:solidFill>
          <a:ln w="5903" cap="flat">
            <a:noFill/>
            <a:prstDash val="solid"/>
            <a:miter/>
          </a:ln>
        </p:spPr>
        <p:txBody>
          <a:bodyPr rtlCol="0" anchor="ctr"/>
          <a:lstStyle/>
          <a:p>
            <a:endParaRPr lang="fr-FR"/>
          </a:p>
        </p:txBody>
      </p:sp>
      <p:sp>
        <p:nvSpPr>
          <p:cNvPr id="640" name="Graphique 3">
            <a:extLst>
              <a:ext uri="{FF2B5EF4-FFF2-40B4-BE49-F238E27FC236}">
                <a16:creationId xmlns:a16="http://schemas.microsoft.com/office/drawing/2014/main" id="{C441E609-1982-4BB0-BB20-8DE16822B0F7}"/>
              </a:ext>
            </a:extLst>
          </p:cNvPr>
          <p:cNvSpPr/>
          <p:nvPr/>
        </p:nvSpPr>
        <p:spPr>
          <a:xfrm>
            <a:off x="8567210" y="3370359"/>
            <a:ext cx="410459" cy="1408196"/>
          </a:xfrm>
          <a:custGeom>
            <a:avLst/>
            <a:gdLst>
              <a:gd name="connsiteX0" fmla="*/ 31060 w 410459"/>
              <a:gd name="connsiteY0" fmla="*/ 1363175 h 1408196"/>
              <a:gd name="connsiteX1" fmla="*/ 155050 w 410459"/>
              <a:gd name="connsiteY1" fmla="*/ 1134267 h 1408196"/>
              <a:gd name="connsiteX2" fmla="*/ 235170 w 410459"/>
              <a:gd name="connsiteY2" fmla="*/ 885992 h 1408196"/>
              <a:gd name="connsiteX3" fmla="*/ 270596 w 410459"/>
              <a:gd name="connsiteY3" fmla="*/ 627917 h 1408196"/>
              <a:gd name="connsiteX4" fmla="*/ 271836 w 410459"/>
              <a:gd name="connsiteY4" fmla="*/ 595384 h 1408196"/>
              <a:gd name="connsiteX5" fmla="*/ 272426 w 410459"/>
              <a:gd name="connsiteY5" fmla="*/ 579088 h 1408196"/>
              <a:gd name="connsiteX6" fmla="*/ 272072 w 410459"/>
              <a:gd name="connsiteY6" fmla="*/ 562851 h 1408196"/>
              <a:gd name="connsiteX7" fmla="*/ 270537 w 410459"/>
              <a:gd name="connsiteY7" fmla="*/ 497904 h 1408196"/>
              <a:gd name="connsiteX8" fmla="*/ 255953 w 410459"/>
              <a:gd name="connsiteY8" fmla="*/ 368719 h 1408196"/>
              <a:gd name="connsiteX9" fmla="*/ 260441 w 410459"/>
              <a:gd name="connsiteY9" fmla="*/ 368011 h 1408196"/>
              <a:gd name="connsiteX10" fmla="*/ 275792 w 410459"/>
              <a:gd name="connsiteY10" fmla="*/ 497904 h 1408196"/>
              <a:gd name="connsiteX11" fmla="*/ 277681 w 410459"/>
              <a:gd name="connsiteY11" fmla="*/ 563324 h 1408196"/>
              <a:gd name="connsiteX12" fmla="*/ 278153 w 410459"/>
              <a:gd name="connsiteY12" fmla="*/ 579679 h 1408196"/>
              <a:gd name="connsiteX13" fmla="*/ 277622 w 410459"/>
              <a:gd name="connsiteY13" fmla="*/ 596034 h 1408196"/>
              <a:gd name="connsiteX14" fmla="*/ 276559 w 410459"/>
              <a:gd name="connsiteY14" fmla="*/ 628743 h 1408196"/>
              <a:gd name="connsiteX15" fmla="*/ 242787 w 410459"/>
              <a:gd name="connsiteY15" fmla="*/ 888531 h 1408196"/>
              <a:gd name="connsiteX16" fmla="*/ 163788 w 410459"/>
              <a:gd name="connsiteY16" fmla="*/ 1138222 h 1408196"/>
              <a:gd name="connsiteX17" fmla="*/ 59046 w 410459"/>
              <a:gd name="connsiteY17" fmla="*/ 1341742 h 1408196"/>
              <a:gd name="connsiteX18" fmla="*/ 241074 w 410459"/>
              <a:gd name="connsiteY18" fmla="*/ 1108288 h 1408196"/>
              <a:gd name="connsiteX19" fmla="*/ 260381 w 410459"/>
              <a:gd name="connsiteY19" fmla="*/ 1071740 h 1408196"/>
              <a:gd name="connsiteX20" fmla="*/ 278094 w 410459"/>
              <a:gd name="connsiteY20" fmla="*/ 1034484 h 1408196"/>
              <a:gd name="connsiteX21" fmla="*/ 308973 w 410459"/>
              <a:gd name="connsiteY21" fmla="*/ 957729 h 1408196"/>
              <a:gd name="connsiteX22" fmla="*/ 334952 w 410459"/>
              <a:gd name="connsiteY22" fmla="*/ 879261 h 1408196"/>
              <a:gd name="connsiteX23" fmla="*/ 345699 w 410459"/>
              <a:gd name="connsiteY23" fmla="*/ 839289 h 1408196"/>
              <a:gd name="connsiteX24" fmla="*/ 355381 w 410459"/>
              <a:gd name="connsiteY24" fmla="*/ 799081 h 1408196"/>
              <a:gd name="connsiteX25" fmla="*/ 382777 w 410459"/>
              <a:gd name="connsiteY25" fmla="*/ 635946 h 1408196"/>
              <a:gd name="connsiteX26" fmla="*/ 393818 w 410459"/>
              <a:gd name="connsiteY26" fmla="*/ 470627 h 1408196"/>
              <a:gd name="connsiteX27" fmla="*/ 372858 w 410459"/>
              <a:gd name="connsiteY27" fmla="*/ 140814 h 1408196"/>
              <a:gd name="connsiteX28" fmla="*/ 354672 w 410459"/>
              <a:gd name="connsiteY28" fmla="*/ 35364 h 1408196"/>
              <a:gd name="connsiteX29" fmla="*/ 349300 w 410459"/>
              <a:gd name="connsiteY29" fmla="*/ -61 h 1408196"/>
              <a:gd name="connsiteX30" fmla="*/ 364828 w 410459"/>
              <a:gd name="connsiteY30" fmla="*/ 32943 h 1408196"/>
              <a:gd name="connsiteX31" fmla="*/ 387973 w 410459"/>
              <a:gd name="connsiteY31" fmla="*/ 138689 h 1408196"/>
              <a:gd name="connsiteX32" fmla="*/ 408992 w 410459"/>
              <a:gd name="connsiteY32" fmla="*/ 470745 h 1408196"/>
              <a:gd name="connsiteX33" fmla="*/ 397538 w 410459"/>
              <a:gd name="connsiteY33" fmla="*/ 637127 h 1408196"/>
              <a:gd name="connsiteX34" fmla="*/ 369375 w 410459"/>
              <a:gd name="connsiteY34" fmla="*/ 801738 h 1408196"/>
              <a:gd name="connsiteX35" fmla="*/ 348414 w 410459"/>
              <a:gd name="connsiteY35" fmla="*/ 882686 h 1408196"/>
              <a:gd name="connsiteX36" fmla="*/ 321786 w 410459"/>
              <a:gd name="connsiteY36" fmla="*/ 962039 h 1408196"/>
              <a:gd name="connsiteX37" fmla="*/ 290198 w 410459"/>
              <a:gd name="connsiteY37" fmla="*/ 1039562 h 1408196"/>
              <a:gd name="connsiteX38" fmla="*/ 271777 w 410459"/>
              <a:gd name="connsiteY38" fmla="*/ 1077172 h 1408196"/>
              <a:gd name="connsiteX39" fmla="*/ 262389 w 410459"/>
              <a:gd name="connsiteY39" fmla="*/ 1095889 h 1408196"/>
              <a:gd name="connsiteX40" fmla="*/ 252115 w 410459"/>
              <a:gd name="connsiteY40" fmla="*/ 1114133 h 1408196"/>
              <a:gd name="connsiteX41" fmla="*/ 40979 w 410459"/>
              <a:gd name="connsiteY41" fmla="*/ 1372327 h 1408196"/>
              <a:gd name="connsiteX42" fmla="*/ -942 w 410459"/>
              <a:gd name="connsiteY42" fmla="*/ 1408107 h 1408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410459" h="1408196">
                <a:moveTo>
                  <a:pt x="31060" y="1363175"/>
                </a:moveTo>
                <a:cubicBezTo>
                  <a:pt x="80715" y="1291698"/>
                  <a:pt x="122340" y="1214925"/>
                  <a:pt x="155050" y="1134267"/>
                </a:cubicBezTo>
                <a:cubicBezTo>
                  <a:pt x="188585" y="1053868"/>
                  <a:pt x="215391" y="970825"/>
                  <a:pt x="235170" y="885992"/>
                </a:cubicBezTo>
                <a:cubicBezTo>
                  <a:pt x="254714" y="801207"/>
                  <a:pt x="266581" y="714833"/>
                  <a:pt x="270596" y="627917"/>
                </a:cubicBezTo>
                <a:lnTo>
                  <a:pt x="271836" y="595384"/>
                </a:lnTo>
                <a:lnTo>
                  <a:pt x="272426" y="579088"/>
                </a:lnTo>
                <a:lnTo>
                  <a:pt x="272072" y="562851"/>
                </a:lnTo>
                <a:lnTo>
                  <a:pt x="270537" y="497904"/>
                </a:lnTo>
                <a:cubicBezTo>
                  <a:pt x="266522" y="454744"/>
                  <a:pt x="264101" y="411348"/>
                  <a:pt x="255953" y="368719"/>
                </a:cubicBezTo>
                <a:cubicBezTo>
                  <a:pt x="247156" y="313396"/>
                  <a:pt x="251289" y="312510"/>
                  <a:pt x="260441" y="368011"/>
                </a:cubicBezTo>
                <a:cubicBezTo>
                  <a:pt x="268825" y="410876"/>
                  <a:pt x="271541" y="454449"/>
                  <a:pt x="275792" y="497904"/>
                </a:cubicBezTo>
                <a:lnTo>
                  <a:pt x="277681" y="563324"/>
                </a:lnTo>
                <a:lnTo>
                  <a:pt x="278153" y="579679"/>
                </a:lnTo>
                <a:lnTo>
                  <a:pt x="277622" y="596034"/>
                </a:lnTo>
                <a:lnTo>
                  <a:pt x="276559" y="628743"/>
                </a:lnTo>
                <a:cubicBezTo>
                  <a:pt x="273135" y="716180"/>
                  <a:pt x="261798" y="803126"/>
                  <a:pt x="242787" y="888531"/>
                </a:cubicBezTo>
                <a:cubicBezTo>
                  <a:pt x="223362" y="973794"/>
                  <a:pt x="196970" y="1057310"/>
                  <a:pt x="163788" y="1138222"/>
                </a:cubicBezTo>
                <a:cubicBezTo>
                  <a:pt x="135329" y="1209186"/>
                  <a:pt x="100258" y="1277327"/>
                  <a:pt x="59046" y="1341742"/>
                </a:cubicBezTo>
                <a:cubicBezTo>
                  <a:pt x="132023" y="1274369"/>
                  <a:pt x="193545" y="1195512"/>
                  <a:pt x="241074" y="1108288"/>
                </a:cubicBezTo>
                <a:cubicBezTo>
                  <a:pt x="247864" y="1096479"/>
                  <a:pt x="254595" y="1084257"/>
                  <a:pt x="260381" y="1071740"/>
                </a:cubicBezTo>
                <a:lnTo>
                  <a:pt x="278094" y="1034484"/>
                </a:lnTo>
                <a:cubicBezTo>
                  <a:pt x="288604" y="1009037"/>
                  <a:pt x="300117" y="983944"/>
                  <a:pt x="308973" y="957729"/>
                </a:cubicBezTo>
                <a:cubicBezTo>
                  <a:pt x="318893" y="932045"/>
                  <a:pt x="326686" y="905535"/>
                  <a:pt x="334952" y="879261"/>
                </a:cubicBezTo>
                <a:cubicBezTo>
                  <a:pt x="338731" y="865977"/>
                  <a:pt x="342096" y="852574"/>
                  <a:pt x="345699" y="839289"/>
                </a:cubicBezTo>
                <a:cubicBezTo>
                  <a:pt x="349300" y="826005"/>
                  <a:pt x="352429" y="812543"/>
                  <a:pt x="355381" y="799081"/>
                </a:cubicBezTo>
                <a:cubicBezTo>
                  <a:pt x="367662" y="745276"/>
                  <a:pt x="376813" y="690809"/>
                  <a:pt x="382777" y="635946"/>
                </a:cubicBezTo>
                <a:cubicBezTo>
                  <a:pt x="389213" y="581155"/>
                  <a:pt x="392933" y="526050"/>
                  <a:pt x="393818" y="470627"/>
                </a:cubicBezTo>
                <a:cubicBezTo>
                  <a:pt x="396180" y="360294"/>
                  <a:pt x="389213" y="249955"/>
                  <a:pt x="372858" y="140814"/>
                </a:cubicBezTo>
                <a:cubicBezTo>
                  <a:pt x="365655" y="93580"/>
                  <a:pt x="359160" y="58686"/>
                  <a:pt x="354672" y="35364"/>
                </a:cubicBezTo>
                <a:cubicBezTo>
                  <a:pt x="350186" y="12042"/>
                  <a:pt x="347469" y="588"/>
                  <a:pt x="349300" y="-61"/>
                </a:cubicBezTo>
                <a:cubicBezTo>
                  <a:pt x="351130" y="-711"/>
                  <a:pt x="357625" y="9858"/>
                  <a:pt x="364828" y="32943"/>
                </a:cubicBezTo>
                <a:cubicBezTo>
                  <a:pt x="375161" y="67566"/>
                  <a:pt x="382895" y="102915"/>
                  <a:pt x="387973" y="138689"/>
                </a:cubicBezTo>
                <a:cubicBezTo>
                  <a:pt x="404564" y="248561"/>
                  <a:pt x="411590" y="359662"/>
                  <a:pt x="408992" y="470745"/>
                </a:cubicBezTo>
                <a:cubicBezTo>
                  <a:pt x="407870" y="526286"/>
                  <a:pt x="404033" y="581745"/>
                  <a:pt x="397538" y="637127"/>
                </a:cubicBezTo>
                <a:cubicBezTo>
                  <a:pt x="391338" y="692491"/>
                  <a:pt x="381892" y="747454"/>
                  <a:pt x="369375" y="801738"/>
                </a:cubicBezTo>
                <a:cubicBezTo>
                  <a:pt x="363470" y="829016"/>
                  <a:pt x="355676" y="855821"/>
                  <a:pt x="348414" y="882686"/>
                </a:cubicBezTo>
                <a:cubicBezTo>
                  <a:pt x="339912" y="909255"/>
                  <a:pt x="332000" y="935824"/>
                  <a:pt x="321786" y="962039"/>
                </a:cubicBezTo>
                <a:cubicBezTo>
                  <a:pt x="312693" y="988431"/>
                  <a:pt x="301003" y="1013819"/>
                  <a:pt x="290198" y="1039562"/>
                </a:cubicBezTo>
                <a:lnTo>
                  <a:pt x="271777" y="1077172"/>
                </a:lnTo>
                <a:cubicBezTo>
                  <a:pt x="268648" y="1083431"/>
                  <a:pt x="265873" y="1089807"/>
                  <a:pt x="262389" y="1095889"/>
                </a:cubicBezTo>
                <a:lnTo>
                  <a:pt x="252115" y="1114133"/>
                </a:lnTo>
                <a:cubicBezTo>
                  <a:pt x="197974" y="1212280"/>
                  <a:pt x="126414" y="1299763"/>
                  <a:pt x="40979" y="1372327"/>
                </a:cubicBezTo>
                <a:lnTo>
                  <a:pt x="-942" y="1408107"/>
                </a:lnTo>
                <a:close/>
              </a:path>
            </a:pathLst>
          </a:custGeom>
          <a:solidFill>
            <a:srgbClr val="242B47"/>
          </a:solidFill>
          <a:ln w="5903" cap="flat">
            <a:noFill/>
            <a:prstDash val="solid"/>
            <a:miter/>
          </a:ln>
        </p:spPr>
        <p:txBody>
          <a:bodyPr rtlCol="0" anchor="ctr"/>
          <a:lstStyle/>
          <a:p>
            <a:endParaRPr lang="fr-FR"/>
          </a:p>
        </p:txBody>
      </p:sp>
      <p:sp>
        <p:nvSpPr>
          <p:cNvPr id="641" name="Graphique 3">
            <a:extLst>
              <a:ext uri="{FF2B5EF4-FFF2-40B4-BE49-F238E27FC236}">
                <a16:creationId xmlns:a16="http://schemas.microsoft.com/office/drawing/2014/main" id="{7592BEAE-87D8-4520-BA2B-7630A5B7701B}"/>
              </a:ext>
            </a:extLst>
          </p:cNvPr>
          <p:cNvSpPr/>
          <p:nvPr/>
        </p:nvSpPr>
        <p:spPr>
          <a:xfrm>
            <a:off x="8008430" y="4713077"/>
            <a:ext cx="304483" cy="347445"/>
          </a:xfrm>
          <a:custGeom>
            <a:avLst/>
            <a:gdLst>
              <a:gd name="connsiteX0" fmla="*/ 303542 w 304483"/>
              <a:gd name="connsiteY0" fmla="*/ 57418 h 347445"/>
              <a:gd name="connsiteX1" fmla="*/ 303542 w 304483"/>
              <a:gd name="connsiteY1" fmla="*/ 295891 h 347445"/>
              <a:gd name="connsiteX2" fmla="*/ 33126 w 304483"/>
              <a:gd name="connsiteY2" fmla="*/ 304453 h 347445"/>
              <a:gd name="connsiteX3" fmla="*/ -942 w 304483"/>
              <a:gd name="connsiteY3" fmla="*/ -90 h 347445"/>
            </a:gdLst>
            <a:ahLst/>
            <a:cxnLst>
              <a:cxn ang="0">
                <a:pos x="connsiteX0" y="connsiteY0"/>
              </a:cxn>
              <a:cxn ang="0">
                <a:pos x="connsiteX1" y="connsiteY1"/>
              </a:cxn>
              <a:cxn ang="0">
                <a:pos x="connsiteX2" y="connsiteY2"/>
              </a:cxn>
              <a:cxn ang="0">
                <a:pos x="connsiteX3" y="connsiteY3"/>
              </a:cxn>
            </a:cxnLst>
            <a:rect l="l" t="t" r="r" b="b"/>
            <a:pathLst>
              <a:path w="304483" h="347445">
                <a:moveTo>
                  <a:pt x="303542" y="57418"/>
                </a:moveTo>
                <a:lnTo>
                  <a:pt x="303542" y="295891"/>
                </a:lnTo>
                <a:cubicBezTo>
                  <a:pt x="243909" y="315080"/>
                  <a:pt x="152334" y="396264"/>
                  <a:pt x="33126" y="304453"/>
                </a:cubicBezTo>
                <a:lnTo>
                  <a:pt x="-942" y="-90"/>
                </a:lnTo>
                <a:close/>
              </a:path>
            </a:pathLst>
          </a:custGeom>
          <a:solidFill>
            <a:srgbClr val="D19D82"/>
          </a:solidFill>
          <a:ln w="5903" cap="flat">
            <a:noFill/>
            <a:prstDash val="solid"/>
            <a:miter/>
          </a:ln>
        </p:spPr>
        <p:txBody>
          <a:bodyPr rtlCol="0" anchor="ctr"/>
          <a:lstStyle/>
          <a:p>
            <a:endParaRPr lang="fr-FR"/>
          </a:p>
        </p:txBody>
      </p:sp>
      <p:grpSp>
        <p:nvGrpSpPr>
          <p:cNvPr id="642" name="Group 121">
            <a:extLst>
              <a:ext uri="{FF2B5EF4-FFF2-40B4-BE49-F238E27FC236}">
                <a16:creationId xmlns:a16="http://schemas.microsoft.com/office/drawing/2014/main" id="{4369D21B-72A2-41A6-84D0-2D1F7E2484B9}"/>
              </a:ext>
            </a:extLst>
          </p:cNvPr>
          <p:cNvGrpSpPr/>
          <p:nvPr/>
        </p:nvGrpSpPr>
        <p:grpSpPr>
          <a:xfrm>
            <a:off x="8395692" y="4948681"/>
            <a:ext cx="892376" cy="1948118"/>
            <a:chOff x="8008405" y="4260941"/>
            <a:chExt cx="892376" cy="1948118"/>
          </a:xfrm>
        </p:grpSpPr>
        <p:sp>
          <p:nvSpPr>
            <p:cNvPr id="643" name="Graphique 3">
              <a:extLst>
                <a:ext uri="{FF2B5EF4-FFF2-40B4-BE49-F238E27FC236}">
                  <a16:creationId xmlns:a16="http://schemas.microsoft.com/office/drawing/2014/main" id="{E8FE2FC1-0F7C-4052-BEE6-1B59B391E560}"/>
                </a:ext>
              </a:extLst>
            </p:cNvPr>
            <p:cNvSpPr/>
            <p:nvPr/>
          </p:nvSpPr>
          <p:spPr>
            <a:xfrm>
              <a:off x="8113671" y="5982304"/>
              <a:ext cx="340919" cy="226755"/>
            </a:xfrm>
            <a:custGeom>
              <a:avLst/>
              <a:gdLst>
                <a:gd name="connsiteX0" fmla="*/ 339978 w 340919"/>
                <a:gd name="connsiteY0" fmla="*/ 75074 h 226755"/>
                <a:gd name="connsiteX1" fmla="*/ 269127 w 340919"/>
                <a:gd name="connsiteY1" fmla="*/ 175978 h 226755"/>
                <a:gd name="connsiteX2" fmla="*/ 132561 w 340919"/>
                <a:gd name="connsiteY2" fmla="*/ 218312 h 226755"/>
                <a:gd name="connsiteX3" fmla="*/ 152872 w 340919"/>
                <a:gd name="connsiteY3" fmla="*/ 146398 h 226755"/>
                <a:gd name="connsiteX4" fmla="*/ 36380 w 340919"/>
                <a:gd name="connsiteY4" fmla="*/ 188200 h 226755"/>
                <a:gd name="connsiteX5" fmla="*/ 122465 w 340919"/>
                <a:gd name="connsiteY5" fmla="*/ 105245 h 226755"/>
                <a:gd name="connsiteX6" fmla="*/ -757 w 340919"/>
                <a:gd name="connsiteY6" fmla="*/ 138309 h 226755"/>
                <a:gd name="connsiteX7" fmla="*/ 117328 w 340919"/>
                <a:gd name="connsiteY7" fmla="*/ 52933 h 226755"/>
                <a:gd name="connsiteX8" fmla="*/ 5147 w 340919"/>
                <a:gd name="connsiteY8" fmla="*/ 61849 h 226755"/>
                <a:gd name="connsiteX9" fmla="*/ 155942 w 340919"/>
                <a:gd name="connsiteY9" fmla="*/ 267 h 226755"/>
                <a:gd name="connsiteX10" fmla="*/ 339978 w 340919"/>
                <a:gd name="connsiteY10" fmla="*/ 75074 h 226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40919" h="226755">
                  <a:moveTo>
                    <a:pt x="339978" y="75074"/>
                  </a:moveTo>
                  <a:cubicBezTo>
                    <a:pt x="333661" y="140021"/>
                    <a:pt x="323859" y="182473"/>
                    <a:pt x="269127" y="175978"/>
                  </a:cubicBezTo>
                  <a:cubicBezTo>
                    <a:pt x="214394" y="169483"/>
                    <a:pt x="173064" y="192038"/>
                    <a:pt x="132561" y="218312"/>
                  </a:cubicBezTo>
                  <a:cubicBezTo>
                    <a:pt x="92058" y="244586"/>
                    <a:pt x="89519" y="205677"/>
                    <a:pt x="152872" y="146398"/>
                  </a:cubicBezTo>
                  <a:cubicBezTo>
                    <a:pt x="117978" y="157498"/>
                    <a:pt x="46122" y="201426"/>
                    <a:pt x="36380" y="188200"/>
                  </a:cubicBezTo>
                  <a:cubicBezTo>
                    <a:pt x="26639" y="174974"/>
                    <a:pt x="76470" y="130811"/>
                    <a:pt x="122465" y="105245"/>
                  </a:cubicBezTo>
                  <a:cubicBezTo>
                    <a:pt x="83260" y="116641"/>
                    <a:pt x="3612" y="154723"/>
                    <a:pt x="-757" y="138309"/>
                  </a:cubicBezTo>
                  <a:cubicBezTo>
                    <a:pt x="-5126" y="121895"/>
                    <a:pt x="69149" y="77259"/>
                    <a:pt x="117328" y="52933"/>
                  </a:cubicBezTo>
                  <a:cubicBezTo>
                    <a:pt x="83379" y="57657"/>
                    <a:pt x="10697" y="78912"/>
                    <a:pt x="5147" y="61849"/>
                  </a:cubicBezTo>
                  <a:cubicBezTo>
                    <a:pt x="-403" y="44785"/>
                    <a:pt x="73105" y="6644"/>
                    <a:pt x="155942" y="267"/>
                  </a:cubicBezTo>
                  <a:cubicBezTo>
                    <a:pt x="238779" y="-6109"/>
                    <a:pt x="339978" y="75074"/>
                    <a:pt x="339978" y="75074"/>
                  </a:cubicBezTo>
                  <a:close/>
                </a:path>
              </a:pathLst>
            </a:custGeom>
            <a:solidFill>
              <a:srgbClr val="D19D82"/>
            </a:solidFill>
            <a:ln w="5903" cap="flat">
              <a:noFill/>
              <a:prstDash val="solid"/>
              <a:miter/>
            </a:ln>
          </p:spPr>
          <p:txBody>
            <a:bodyPr rtlCol="0" anchor="ctr"/>
            <a:lstStyle/>
            <a:p>
              <a:endParaRPr lang="fr-FR"/>
            </a:p>
          </p:txBody>
        </p:sp>
        <p:sp>
          <p:nvSpPr>
            <p:cNvPr id="644" name="Graphique 3">
              <a:extLst>
                <a:ext uri="{FF2B5EF4-FFF2-40B4-BE49-F238E27FC236}">
                  <a16:creationId xmlns:a16="http://schemas.microsoft.com/office/drawing/2014/main" id="{11F408EA-649A-4A59-9AFD-814CE933EC02}"/>
                </a:ext>
              </a:extLst>
            </p:cNvPr>
            <p:cNvSpPr/>
            <p:nvPr/>
          </p:nvSpPr>
          <p:spPr>
            <a:xfrm>
              <a:off x="8291243" y="5931634"/>
              <a:ext cx="84878" cy="92592"/>
            </a:xfrm>
            <a:custGeom>
              <a:avLst/>
              <a:gdLst>
                <a:gd name="connsiteX0" fmla="*/ 83937 w 84878"/>
                <a:gd name="connsiteY0" fmla="*/ 76857 h 92592"/>
                <a:gd name="connsiteX1" fmla="*/ 5293 w 84878"/>
                <a:gd name="connsiteY1" fmla="*/ 101 h 92592"/>
                <a:gd name="connsiteX2" fmla="*/ 37176 w 84878"/>
                <a:gd name="connsiteY2" fmla="*/ 92503 h 92592"/>
              </a:gdLst>
              <a:ahLst/>
              <a:cxnLst>
                <a:cxn ang="0">
                  <a:pos x="connsiteX0" y="connsiteY0"/>
                </a:cxn>
                <a:cxn ang="0">
                  <a:pos x="connsiteX1" y="connsiteY1"/>
                </a:cxn>
                <a:cxn ang="0">
                  <a:pos x="connsiteX2" y="connsiteY2"/>
                </a:cxn>
              </a:cxnLst>
              <a:rect l="l" t="t" r="r" b="b"/>
              <a:pathLst>
                <a:path w="84878" h="92592">
                  <a:moveTo>
                    <a:pt x="83937" y="76857"/>
                  </a:moveTo>
                  <a:cubicBezTo>
                    <a:pt x="73900" y="35527"/>
                    <a:pt x="19345" y="-3146"/>
                    <a:pt x="5293" y="101"/>
                  </a:cubicBezTo>
                  <a:cubicBezTo>
                    <a:pt x="-19387" y="6301"/>
                    <a:pt x="37176" y="92503"/>
                    <a:pt x="37176" y="92503"/>
                  </a:cubicBezTo>
                  <a:close/>
                </a:path>
              </a:pathLst>
            </a:custGeom>
            <a:solidFill>
              <a:srgbClr val="D19D82"/>
            </a:solidFill>
            <a:ln w="5903" cap="flat">
              <a:noFill/>
              <a:prstDash val="solid"/>
              <a:miter/>
            </a:ln>
          </p:spPr>
          <p:txBody>
            <a:bodyPr rtlCol="0" anchor="ctr"/>
            <a:lstStyle/>
            <a:p>
              <a:endParaRPr lang="fr-FR"/>
            </a:p>
          </p:txBody>
        </p:sp>
        <p:sp>
          <p:nvSpPr>
            <p:cNvPr id="645" name="Graphique 3">
              <a:extLst>
                <a:ext uri="{FF2B5EF4-FFF2-40B4-BE49-F238E27FC236}">
                  <a16:creationId xmlns:a16="http://schemas.microsoft.com/office/drawing/2014/main" id="{EAC0F7D6-4AB6-47B4-9C02-421F1AAC7519}"/>
                </a:ext>
              </a:extLst>
            </p:cNvPr>
            <p:cNvSpPr/>
            <p:nvPr/>
          </p:nvSpPr>
          <p:spPr>
            <a:xfrm>
              <a:off x="8357406" y="5972859"/>
              <a:ext cx="158942" cy="141230"/>
            </a:xfrm>
            <a:custGeom>
              <a:avLst/>
              <a:gdLst>
                <a:gd name="connsiteX0" fmla="*/ 65836 w 158942"/>
                <a:gd name="connsiteY0" fmla="*/ -90 h 141230"/>
                <a:gd name="connsiteX1" fmla="*/ -941 w 158942"/>
                <a:gd name="connsiteY1" fmla="*/ 46672 h 141230"/>
                <a:gd name="connsiteX2" fmla="*/ 96243 w 158942"/>
                <a:gd name="connsiteY2" fmla="*/ 141141 h 141230"/>
                <a:gd name="connsiteX3" fmla="*/ 158001 w 158942"/>
                <a:gd name="connsiteY3" fmla="*/ 87589 h 141230"/>
              </a:gdLst>
              <a:ahLst/>
              <a:cxnLst>
                <a:cxn ang="0">
                  <a:pos x="connsiteX0" y="connsiteY0"/>
                </a:cxn>
                <a:cxn ang="0">
                  <a:pos x="connsiteX1" y="connsiteY1"/>
                </a:cxn>
                <a:cxn ang="0">
                  <a:pos x="connsiteX2" y="connsiteY2"/>
                </a:cxn>
                <a:cxn ang="0">
                  <a:pos x="connsiteX3" y="connsiteY3"/>
                </a:cxn>
              </a:cxnLst>
              <a:rect l="l" t="t" r="r" b="b"/>
              <a:pathLst>
                <a:path w="158942" h="141230">
                  <a:moveTo>
                    <a:pt x="65836" y="-90"/>
                  </a:moveTo>
                  <a:lnTo>
                    <a:pt x="-941" y="46672"/>
                  </a:lnTo>
                  <a:cubicBezTo>
                    <a:pt x="-941" y="46672"/>
                    <a:pt x="-1650" y="124491"/>
                    <a:pt x="96243" y="141141"/>
                  </a:cubicBezTo>
                  <a:lnTo>
                    <a:pt x="158001" y="87589"/>
                  </a:lnTo>
                  <a:close/>
                </a:path>
              </a:pathLst>
            </a:custGeom>
            <a:solidFill>
              <a:srgbClr val="AF0935"/>
            </a:solidFill>
            <a:ln w="5903" cap="flat">
              <a:noFill/>
              <a:prstDash val="solid"/>
              <a:miter/>
            </a:ln>
          </p:spPr>
          <p:txBody>
            <a:bodyPr rtlCol="0" anchor="ctr"/>
            <a:lstStyle/>
            <a:p>
              <a:endParaRPr lang="fr-FR"/>
            </a:p>
          </p:txBody>
        </p:sp>
        <p:sp>
          <p:nvSpPr>
            <p:cNvPr id="646" name="Graphique 3">
              <a:extLst>
                <a:ext uri="{FF2B5EF4-FFF2-40B4-BE49-F238E27FC236}">
                  <a16:creationId xmlns:a16="http://schemas.microsoft.com/office/drawing/2014/main" id="{8F382AF9-4A90-446D-856D-65D6F30F1BAF}"/>
                </a:ext>
              </a:extLst>
            </p:cNvPr>
            <p:cNvSpPr/>
            <p:nvPr/>
          </p:nvSpPr>
          <p:spPr>
            <a:xfrm>
              <a:off x="8008405" y="4260941"/>
              <a:ext cx="636420" cy="662670"/>
            </a:xfrm>
            <a:custGeom>
              <a:avLst/>
              <a:gdLst>
                <a:gd name="connsiteX0" fmla="*/ 582990 w 636420"/>
                <a:gd name="connsiteY0" fmla="*/ 625207 h 662670"/>
                <a:gd name="connsiteX1" fmla="*/ 635479 w 636420"/>
                <a:gd name="connsiteY1" fmla="*/ 448552 h 662670"/>
                <a:gd name="connsiteX2" fmla="*/ 415486 w 636420"/>
                <a:gd name="connsiteY2" fmla="*/ 108938 h 662670"/>
                <a:gd name="connsiteX3" fmla="*/ 113129 w 636420"/>
                <a:gd name="connsiteY3" fmla="*/ 1303 h 662670"/>
                <a:gd name="connsiteX4" fmla="*/ -942 w 636420"/>
                <a:gd name="connsiteY4" fmla="*/ 3074 h 662670"/>
                <a:gd name="connsiteX5" fmla="*/ 346878 w 636420"/>
                <a:gd name="connsiteY5" fmla="*/ 662581 h 662670"/>
                <a:gd name="connsiteX6" fmla="*/ 366776 w 636420"/>
                <a:gd name="connsiteY6" fmla="*/ 555124 h 662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36420" h="662670">
                  <a:moveTo>
                    <a:pt x="582990" y="625207"/>
                  </a:moveTo>
                  <a:lnTo>
                    <a:pt x="635479" y="448552"/>
                  </a:lnTo>
                  <a:cubicBezTo>
                    <a:pt x="545026" y="273962"/>
                    <a:pt x="475651" y="152157"/>
                    <a:pt x="415486" y="108938"/>
                  </a:cubicBezTo>
                  <a:cubicBezTo>
                    <a:pt x="350539" y="62353"/>
                    <a:pt x="237709" y="6735"/>
                    <a:pt x="113129" y="1303"/>
                  </a:cubicBezTo>
                  <a:cubicBezTo>
                    <a:pt x="22852" y="-2653"/>
                    <a:pt x="-942" y="3074"/>
                    <a:pt x="-942" y="3074"/>
                  </a:cubicBezTo>
                  <a:cubicBezTo>
                    <a:pt x="-942" y="3074"/>
                    <a:pt x="166976" y="418440"/>
                    <a:pt x="346878" y="662581"/>
                  </a:cubicBezTo>
                  <a:lnTo>
                    <a:pt x="366776" y="555124"/>
                  </a:lnTo>
                  <a:close/>
                </a:path>
              </a:pathLst>
            </a:custGeom>
            <a:solidFill>
              <a:srgbClr val="C90630"/>
            </a:solidFill>
            <a:ln w="5903" cap="flat">
              <a:noFill/>
              <a:prstDash val="solid"/>
              <a:miter/>
            </a:ln>
          </p:spPr>
          <p:txBody>
            <a:bodyPr rtlCol="0" anchor="ctr"/>
            <a:lstStyle/>
            <a:p>
              <a:endParaRPr lang="fr-FR"/>
            </a:p>
          </p:txBody>
        </p:sp>
        <p:sp>
          <p:nvSpPr>
            <p:cNvPr id="647" name="Graphique 3">
              <a:extLst>
                <a:ext uri="{FF2B5EF4-FFF2-40B4-BE49-F238E27FC236}">
                  <a16:creationId xmlns:a16="http://schemas.microsoft.com/office/drawing/2014/main" id="{59FE9F63-B8A2-4CAA-8881-8AB474412142}"/>
                </a:ext>
              </a:extLst>
            </p:cNvPr>
            <p:cNvSpPr/>
            <p:nvPr/>
          </p:nvSpPr>
          <p:spPr>
            <a:xfrm>
              <a:off x="8411863" y="5277455"/>
              <a:ext cx="488918" cy="783083"/>
            </a:xfrm>
            <a:custGeom>
              <a:avLst/>
              <a:gdLst>
                <a:gd name="connsiteX0" fmla="*/ 384351 w 488918"/>
                <a:gd name="connsiteY0" fmla="*/ 136417 h 783083"/>
                <a:gd name="connsiteX1" fmla="*/ 201024 w 488918"/>
                <a:gd name="connsiteY1" fmla="*/ 86939 h 783083"/>
                <a:gd name="connsiteX2" fmla="*/ 82584 w 488918"/>
                <a:gd name="connsiteY2" fmla="*/ 446450 h 783083"/>
                <a:gd name="connsiteX3" fmla="*/ 103544 w 488918"/>
                <a:gd name="connsiteY3" fmla="*/ 782993 h 783083"/>
                <a:gd name="connsiteX4" fmla="*/ 467542 w 488918"/>
                <a:gd name="connsiteY4" fmla="*/ -90 h 7830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8918" h="783083">
                  <a:moveTo>
                    <a:pt x="384351" y="136417"/>
                  </a:moveTo>
                  <a:lnTo>
                    <a:pt x="201024" y="86939"/>
                  </a:lnTo>
                  <a:cubicBezTo>
                    <a:pt x="209053" y="207741"/>
                    <a:pt x="169082" y="332144"/>
                    <a:pt x="82584" y="446450"/>
                  </a:cubicBezTo>
                  <a:cubicBezTo>
                    <a:pt x="-89938" y="674355"/>
                    <a:pt x="49697" y="750284"/>
                    <a:pt x="103544" y="782993"/>
                  </a:cubicBezTo>
                  <a:cubicBezTo>
                    <a:pt x="489742" y="621866"/>
                    <a:pt x="521685" y="275876"/>
                    <a:pt x="467542" y="-90"/>
                  </a:cubicBezTo>
                  <a:close/>
                </a:path>
              </a:pathLst>
            </a:custGeom>
            <a:solidFill>
              <a:srgbClr val="C90630"/>
            </a:solidFill>
            <a:ln w="5903" cap="flat">
              <a:noFill/>
              <a:prstDash val="solid"/>
              <a:miter/>
            </a:ln>
          </p:spPr>
          <p:txBody>
            <a:bodyPr rtlCol="0" anchor="ctr"/>
            <a:lstStyle/>
            <a:p>
              <a:endParaRPr lang="fr-FR"/>
            </a:p>
          </p:txBody>
        </p:sp>
        <p:sp>
          <p:nvSpPr>
            <p:cNvPr id="648" name="Graphique 3">
              <a:extLst>
                <a:ext uri="{FF2B5EF4-FFF2-40B4-BE49-F238E27FC236}">
                  <a16:creationId xmlns:a16="http://schemas.microsoft.com/office/drawing/2014/main" id="{7D6BCFB8-9648-4A90-905D-DB769AF9BC2E}"/>
                </a:ext>
              </a:extLst>
            </p:cNvPr>
            <p:cNvSpPr/>
            <p:nvPr/>
          </p:nvSpPr>
          <p:spPr>
            <a:xfrm>
              <a:off x="8356166" y="4709582"/>
              <a:ext cx="403320" cy="367245"/>
            </a:xfrm>
            <a:custGeom>
              <a:avLst/>
              <a:gdLst>
                <a:gd name="connsiteX0" fmla="*/ 402379 w 403320"/>
                <a:gd name="connsiteY0" fmla="*/ 222442 h 367245"/>
                <a:gd name="connsiteX1" fmla="*/ 287659 w 403320"/>
                <a:gd name="connsiteY1" fmla="*/ -90 h 367245"/>
                <a:gd name="connsiteX2" fmla="*/ 235171 w 403320"/>
                <a:gd name="connsiteY2" fmla="*/ 176566 h 367245"/>
                <a:gd name="connsiteX3" fmla="*/ 18957 w 403320"/>
                <a:gd name="connsiteY3" fmla="*/ 106482 h 367245"/>
                <a:gd name="connsiteX4" fmla="*/ -942 w 403320"/>
                <a:gd name="connsiteY4" fmla="*/ 213940 h 367245"/>
                <a:gd name="connsiteX5" fmla="*/ 88922 w 403320"/>
                <a:gd name="connsiteY5" fmla="*/ 318682 h 367245"/>
                <a:gd name="connsiteX6" fmla="*/ 118915 w 403320"/>
                <a:gd name="connsiteY6" fmla="*/ 349443 h 367245"/>
                <a:gd name="connsiteX7" fmla="*/ 308620 w 403320"/>
                <a:gd name="connsiteY7" fmla="*/ 367156 h 367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03320" h="367245">
                  <a:moveTo>
                    <a:pt x="402379" y="222442"/>
                  </a:moveTo>
                  <a:cubicBezTo>
                    <a:pt x="368371" y="157495"/>
                    <a:pt x="328753" y="79264"/>
                    <a:pt x="287659" y="-90"/>
                  </a:cubicBezTo>
                  <a:lnTo>
                    <a:pt x="235171" y="176566"/>
                  </a:lnTo>
                  <a:lnTo>
                    <a:pt x="18957" y="106482"/>
                  </a:lnTo>
                  <a:lnTo>
                    <a:pt x="-942" y="213940"/>
                  </a:lnTo>
                  <a:cubicBezTo>
                    <a:pt x="25982" y="251350"/>
                    <a:pt x="56035" y="286391"/>
                    <a:pt x="88922" y="318682"/>
                  </a:cubicBezTo>
                  <a:cubicBezTo>
                    <a:pt x="99490" y="328778"/>
                    <a:pt x="109410" y="339052"/>
                    <a:pt x="118915" y="349443"/>
                  </a:cubicBezTo>
                  <a:lnTo>
                    <a:pt x="308620" y="367156"/>
                  </a:lnTo>
                  <a:close/>
                </a:path>
              </a:pathLst>
            </a:custGeom>
            <a:solidFill>
              <a:srgbClr val="F2B602"/>
            </a:solidFill>
            <a:ln w="5903" cap="flat">
              <a:noFill/>
              <a:prstDash val="solid"/>
              <a:miter/>
            </a:ln>
          </p:spPr>
          <p:txBody>
            <a:bodyPr rtlCol="0" anchor="ctr"/>
            <a:lstStyle/>
            <a:p>
              <a:endParaRPr lang="fr-FR"/>
            </a:p>
          </p:txBody>
        </p:sp>
        <p:sp>
          <p:nvSpPr>
            <p:cNvPr id="649" name="Graphique 3">
              <a:extLst>
                <a:ext uri="{FF2B5EF4-FFF2-40B4-BE49-F238E27FC236}">
                  <a16:creationId xmlns:a16="http://schemas.microsoft.com/office/drawing/2014/main" id="{D8F86053-0CE4-47A5-8E63-FECA390B0B44}"/>
                </a:ext>
              </a:extLst>
            </p:cNvPr>
            <p:cNvSpPr/>
            <p:nvPr/>
          </p:nvSpPr>
          <p:spPr>
            <a:xfrm>
              <a:off x="8563347" y="5043114"/>
              <a:ext cx="316999" cy="370728"/>
            </a:xfrm>
            <a:custGeom>
              <a:avLst/>
              <a:gdLst>
                <a:gd name="connsiteX0" fmla="*/ 316058 w 316999"/>
                <a:gd name="connsiteY0" fmla="*/ 234428 h 370728"/>
                <a:gd name="connsiteX1" fmla="*/ 246506 w 316999"/>
                <a:gd name="connsiteY1" fmla="*/ -90 h 370728"/>
                <a:gd name="connsiteX2" fmla="*/ 167212 w 316999"/>
                <a:gd name="connsiteY2" fmla="*/ 169599 h 370728"/>
                <a:gd name="connsiteX3" fmla="*/ -942 w 316999"/>
                <a:gd name="connsiteY3" fmla="*/ 140078 h 370728"/>
                <a:gd name="connsiteX4" fmla="*/ 49540 w 316999"/>
                <a:gd name="connsiteY4" fmla="*/ 321161 h 370728"/>
                <a:gd name="connsiteX5" fmla="*/ 232867 w 316999"/>
                <a:gd name="connsiteY5" fmla="*/ 370639 h 370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6999" h="370728">
                  <a:moveTo>
                    <a:pt x="316058" y="234428"/>
                  </a:moveTo>
                  <a:cubicBezTo>
                    <a:pt x="300058" y="154301"/>
                    <a:pt x="276795" y="75804"/>
                    <a:pt x="246506" y="-90"/>
                  </a:cubicBezTo>
                  <a:lnTo>
                    <a:pt x="167212" y="169599"/>
                  </a:lnTo>
                  <a:lnTo>
                    <a:pt x="-942" y="140078"/>
                  </a:lnTo>
                  <a:cubicBezTo>
                    <a:pt x="28048" y="196375"/>
                    <a:pt x="45230" y="257998"/>
                    <a:pt x="49540" y="321161"/>
                  </a:cubicBezTo>
                  <a:lnTo>
                    <a:pt x="232867" y="370639"/>
                  </a:lnTo>
                  <a:close/>
                </a:path>
              </a:pathLst>
            </a:custGeom>
            <a:solidFill>
              <a:srgbClr val="F2B602"/>
            </a:solidFill>
            <a:ln w="5903" cap="flat">
              <a:noFill/>
              <a:prstDash val="solid"/>
              <a:miter/>
            </a:ln>
          </p:spPr>
          <p:txBody>
            <a:bodyPr rtlCol="0" anchor="ctr"/>
            <a:lstStyle/>
            <a:p>
              <a:endParaRPr lang="fr-FR"/>
            </a:p>
          </p:txBody>
        </p:sp>
        <p:sp>
          <p:nvSpPr>
            <p:cNvPr id="650" name="Graphique 3">
              <a:extLst>
                <a:ext uri="{FF2B5EF4-FFF2-40B4-BE49-F238E27FC236}">
                  <a16:creationId xmlns:a16="http://schemas.microsoft.com/office/drawing/2014/main" id="{F6CA9689-FB11-4EF7-819F-7A506FB8D6C3}"/>
                </a:ext>
              </a:extLst>
            </p:cNvPr>
            <p:cNvSpPr/>
            <p:nvPr/>
          </p:nvSpPr>
          <p:spPr>
            <a:xfrm>
              <a:off x="8476082" y="4932232"/>
              <a:ext cx="334712" cy="280748"/>
            </a:xfrm>
            <a:custGeom>
              <a:avLst/>
              <a:gdLst>
                <a:gd name="connsiteX0" fmla="*/ 333771 w 334712"/>
                <a:gd name="connsiteY0" fmla="*/ 110793 h 280748"/>
                <a:gd name="connsiteX1" fmla="*/ 287305 w 334712"/>
                <a:gd name="connsiteY1" fmla="*/ 8944 h 280748"/>
                <a:gd name="connsiteX2" fmla="*/ 282522 w 334712"/>
                <a:gd name="connsiteY2" fmla="*/ -90 h 280748"/>
                <a:gd name="connsiteX3" fmla="*/ 188763 w 334712"/>
                <a:gd name="connsiteY3" fmla="*/ 144860 h 280748"/>
                <a:gd name="connsiteX4" fmla="*/ -942 w 334712"/>
                <a:gd name="connsiteY4" fmla="*/ 127148 h 280748"/>
                <a:gd name="connsiteX5" fmla="*/ 86324 w 334712"/>
                <a:gd name="connsiteY5" fmla="*/ 251137 h 280748"/>
                <a:gd name="connsiteX6" fmla="*/ 254477 w 334712"/>
                <a:gd name="connsiteY6" fmla="*/ 280659 h 2807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4712" h="280748">
                  <a:moveTo>
                    <a:pt x="333771" y="110793"/>
                  </a:moveTo>
                  <a:cubicBezTo>
                    <a:pt x="320074" y="76058"/>
                    <a:pt x="304545" y="42061"/>
                    <a:pt x="287305" y="8944"/>
                  </a:cubicBezTo>
                  <a:lnTo>
                    <a:pt x="282522" y="-90"/>
                  </a:lnTo>
                  <a:lnTo>
                    <a:pt x="188763" y="144860"/>
                  </a:lnTo>
                  <a:lnTo>
                    <a:pt x="-942" y="127148"/>
                  </a:lnTo>
                  <a:cubicBezTo>
                    <a:pt x="33657" y="164291"/>
                    <a:pt x="63061" y="206011"/>
                    <a:pt x="86324" y="251137"/>
                  </a:cubicBezTo>
                  <a:lnTo>
                    <a:pt x="254477" y="280659"/>
                  </a:lnTo>
                  <a:close/>
                </a:path>
              </a:pathLst>
            </a:custGeom>
            <a:solidFill>
              <a:srgbClr val="C90630"/>
            </a:solidFill>
            <a:ln w="5903" cap="flat">
              <a:noFill/>
              <a:prstDash val="solid"/>
              <a:miter/>
            </a:ln>
          </p:spPr>
          <p:txBody>
            <a:bodyPr rtlCol="0" anchor="ctr"/>
            <a:lstStyle/>
            <a:p>
              <a:endParaRPr lang="fr-FR"/>
            </a:p>
          </p:txBody>
        </p:sp>
      </p:grpSp>
      <p:grpSp>
        <p:nvGrpSpPr>
          <p:cNvPr id="651" name="Group 191">
            <a:extLst>
              <a:ext uri="{FF2B5EF4-FFF2-40B4-BE49-F238E27FC236}">
                <a16:creationId xmlns:a16="http://schemas.microsoft.com/office/drawing/2014/main" id="{2DC9E753-9A76-4DBC-904E-A69B40BA5F5C}"/>
              </a:ext>
            </a:extLst>
          </p:cNvPr>
          <p:cNvGrpSpPr/>
          <p:nvPr/>
        </p:nvGrpSpPr>
        <p:grpSpPr>
          <a:xfrm>
            <a:off x="7885269" y="4356370"/>
            <a:ext cx="475234" cy="240595"/>
            <a:chOff x="7485110" y="3680823"/>
            <a:chExt cx="475234" cy="240595"/>
          </a:xfrm>
        </p:grpSpPr>
        <p:sp>
          <p:nvSpPr>
            <p:cNvPr id="652" name="Graphique 3">
              <a:extLst>
                <a:ext uri="{FF2B5EF4-FFF2-40B4-BE49-F238E27FC236}">
                  <a16:creationId xmlns:a16="http://schemas.microsoft.com/office/drawing/2014/main" id="{01014F99-0327-4FBA-8766-D9A814B69FBC}"/>
                </a:ext>
              </a:extLst>
            </p:cNvPr>
            <p:cNvSpPr/>
            <p:nvPr/>
          </p:nvSpPr>
          <p:spPr>
            <a:xfrm>
              <a:off x="7485110" y="3680823"/>
              <a:ext cx="475234" cy="240595"/>
            </a:xfrm>
            <a:custGeom>
              <a:avLst/>
              <a:gdLst>
                <a:gd name="connsiteX0" fmla="*/ 409877 w 475234"/>
                <a:gd name="connsiteY0" fmla="*/ 6996 h 240595"/>
                <a:gd name="connsiteX1" fmla="*/ 285297 w 475234"/>
                <a:gd name="connsiteY1" fmla="*/ 101995 h 240595"/>
                <a:gd name="connsiteX2" fmla="*/ 80537 w 475234"/>
                <a:gd name="connsiteY2" fmla="*/ 79854 h 240595"/>
                <a:gd name="connsiteX3" fmla="*/ -942 w 475234"/>
                <a:gd name="connsiteY3" fmla="*/ 102586 h 240595"/>
                <a:gd name="connsiteX4" fmla="*/ 238713 w 475234"/>
                <a:gd name="connsiteY4" fmla="*/ 237085 h 240595"/>
                <a:gd name="connsiteX5" fmla="*/ 474293 w 475234"/>
                <a:gd name="connsiteY5" fmla="*/ -90 h 240595"/>
                <a:gd name="connsiteX6" fmla="*/ 409877 w 475234"/>
                <a:gd name="connsiteY6" fmla="*/ 6996 h 240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5234" h="240595">
                  <a:moveTo>
                    <a:pt x="409877" y="6996"/>
                  </a:moveTo>
                  <a:cubicBezTo>
                    <a:pt x="383544" y="37698"/>
                    <a:pt x="340916" y="78614"/>
                    <a:pt x="285297" y="101995"/>
                  </a:cubicBezTo>
                  <a:cubicBezTo>
                    <a:pt x="189943" y="142144"/>
                    <a:pt x="103151" y="106541"/>
                    <a:pt x="80537" y="79854"/>
                  </a:cubicBezTo>
                  <a:cubicBezTo>
                    <a:pt x="41687" y="90187"/>
                    <a:pt x="12048" y="98571"/>
                    <a:pt x="-942" y="102586"/>
                  </a:cubicBezTo>
                  <a:cubicBezTo>
                    <a:pt x="-942" y="102586"/>
                    <a:pt x="38204" y="265957"/>
                    <a:pt x="238713" y="237085"/>
                  </a:cubicBezTo>
                  <a:cubicBezTo>
                    <a:pt x="439221" y="208213"/>
                    <a:pt x="472581" y="66215"/>
                    <a:pt x="474293" y="-90"/>
                  </a:cubicBezTo>
                  <a:cubicBezTo>
                    <a:pt x="455754" y="855"/>
                    <a:pt x="433849" y="3394"/>
                    <a:pt x="409877" y="6996"/>
                  </a:cubicBezTo>
                  <a:close/>
                </a:path>
              </a:pathLst>
            </a:custGeom>
            <a:solidFill>
              <a:srgbClr val="1A2247"/>
            </a:solidFill>
            <a:ln w="5903" cap="flat">
              <a:noFill/>
              <a:prstDash val="solid"/>
              <a:miter/>
            </a:ln>
          </p:spPr>
          <p:txBody>
            <a:bodyPr rtlCol="0" anchor="ctr"/>
            <a:lstStyle/>
            <a:p>
              <a:endParaRPr lang="fr-FR"/>
            </a:p>
          </p:txBody>
        </p:sp>
        <p:sp>
          <p:nvSpPr>
            <p:cNvPr id="653" name="Graphique 3">
              <a:extLst>
                <a:ext uri="{FF2B5EF4-FFF2-40B4-BE49-F238E27FC236}">
                  <a16:creationId xmlns:a16="http://schemas.microsoft.com/office/drawing/2014/main" id="{A7FBE989-0328-481B-A762-2EC5BBD43350}"/>
                </a:ext>
              </a:extLst>
            </p:cNvPr>
            <p:cNvSpPr/>
            <p:nvPr/>
          </p:nvSpPr>
          <p:spPr>
            <a:xfrm>
              <a:off x="7568064" y="3687317"/>
              <a:ext cx="326210" cy="111890"/>
            </a:xfrm>
            <a:custGeom>
              <a:avLst/>
              <a:gdLst>
                <a:gd name="connsiteX0" fmla="*/ 201280 w 326210"/>
                <a:gd name="connsiteY0" fmla="*/ 93552 h 111890"/>
                <a:gd name="connsiteX1" fmla="*/ 325269 w 326210"/>
                <a:gd name="connsiteY1" fmla="*/ -90 h 111890"/>
                <a:gd name="connsiteX2" fmla="*/ -942 w 326210"/>
                <a:gd name="connsiteY2" fmla="*/ 73241 h 111890"/>
                <a:gd name="connsiteX3" fmla="*/ 201280 w 326210"/>
                <a:gd name="connsiteY3" fmla="*/ 93552 h 111890"/>
              </a:gdLst>
              <a:ahLst/>
              <a:cxnLst>
                <a:cxn ang="0">
                  <a:pos x="connsiteX0" y="connsiteY0"/>
                </a:cxn>
                <a:cxn ang="0">
                  <a:pos x="connsiteX1" y="connsiteY1"/>
                </a:cxn>
                <a:cxn ang="0">
                  <a:pos x="connsiteX2" y="connsiteY2"/>
                </a:cxn>
                <a:cxn ang="0">
                  <a:pos x="connsiteX3" y="connsiteY3"/>
                </a:cxn>
              </a:cxnLst>
              <a:rect l="l" t="t" r="r" b="b"/>
              <a:pathLst>
                <a:path w="326210" h="111890">
                  <a:moveTo>
                    <a:pt x="201280" y="93552"/>
                  </a:moveTo>
                  <a:cubicBezTo>
                    <a:pt x="256544" y="69935"/>
                    <a:pt x="298700" y="30199"/>
                    <a:pt x="325269" y="-90"/>
                  </a:cubicBezTo>
                  <a:cubicBezTo>
                    <a:pt x="225370" y="15261"/>
                    <a:pt x="87741" y="49447"/>
                    <a:pt x="-942" y="73241"/>
                  </a:cubicBezTo>
                  <a:cubicBezTo>
                    <a:pt x="21081" y="99102"/>
                    <a:pt x="106752" y="133524"/>
                    <a:pt x="201280" y="93552"/>
                  </a:cubicBezTo>
                  <a:close/>
                </a:path>
              </a:pathLst>
            </a:custGeom>
            <a:solidFill>
              <a:srgbClr val="FFFFFF"/>
            </a:solidFill>
            <a:ln w="5903" cap="flat">
              <a:noFill/>
              <a:prstDash val="solid"/>
              <a:miter/>
            </a:ln>
          </p:spPr>
          <p:txBody>
            <a:bodyPr rtlCol="0" anchor="ctr"/>
            <a:lstStyle/>
            <a:p>
              <a:endParaRPr lang="fr-FR"/>
            </a:p>
          </p:txBody>
        </p:sp>
      </p:grpSp>
      <p:sp useBgFill="1">
        <p:nvSpPr>
          <p:cNvPr id="654" name="CACHE">
            <a:extLst>
              <a:ext uri="{FF2B5EF4-FFF2-40B4-BE49-F238E27FC236}">
                <a16:creationId xmlns:a16="http://schemas.microsoft.com/office/drawing/2014/main" id="{AB2DCAFA-D998-4BA9-93D2-AC25329E488B}"/>
              </a:ext>
            </a:extLst>
          </p:cNvPr>
          <p:cNvSpPr/>
          <p:nvPr/>
        </p:nvSpPr>
        <p:spPr>
          <a:xfrm>
            <a:off x="6277138" y="2743900"/>
            <a:ext cx="3144379" cy="4846289"/>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grpSp>
        <p:nvGrpSpPr>
          <p:cNvPr id="655" name="DUMMY">
            <a:extLst>
              <a:ext uri="{FF2B5EF4-FFF2-40B4-BE49-F238E27FC236}">
                <a16:creationId xmlns:a16="http://schemas.microsoft.com/office/drawing/2014/main" id="{4F43A46A-8211-448F-B5C7-090C1B8DC860}"/>
              </a:ext>
            </a:extLst>
          </p:cNvPr>
          <p:cNvGrpSpPr/>
          <p:nvPr/>
        </p:nvGrpSpPr>
        <p:grpSpPr>
          <a:xfrm>
            <a:off x="6327545" y="2813435"/>
            <a:ext cx="3016463" cy="6895559"/>
            <a:chOff x="6092658" y="2278095"/>
            <a:chExt cx="3016463" cy="6895559"/>
          </a:xfrm>
        </p:grpSpPr>
        <p:sp>
          <p:nvSpPr>
            <p:cNvPr id="656" name="Graphique 3">
              <a:extLst>
                <a:ext uri="{FF2B5EF4-FFF2-40B4-BE49-F238E27FC236}">
                  <a16:creationId xmlns:a16="http://schemas.microsoft.com/office/drawing/2014/main" id="{AD0A58E0-7C39-4C6B-8340-B350FCE602E9}"/>
                </a:ext>
              </a:extLst>
            </p:cNvPr>
            <p:cNvSpPr/>
            <p:nvPr/>
          </p:nvSpPr>
          <p:spPr>
            <a:xfrm>
              <a:off x="6723765" y="2278095"/>
              <a:ext cx="2385356" cy="2384681"/>
            </a:xfrm>
            <a:custGeom>
              <a:avLst/>
              <a:gdLst>
                <a:gd name="connsiteX0" fmla="*/ 983831 w 2385356"/>
                <a:gd name="connsiteY0" fmla="*/ 77672 h 2384681"/>
                <a:gd name="connsiteX1" fmla="*/ 1882284 w 2385356"/>
                <a:gd name="connsiteY1" fmla="*/ 193750 h 2384681"/>
                <a:gd name="connsiteX2" fmla="*/ 2209440 w 2385356"/>
                <a:gd name="connsiteY2" fmla="*/ 1452363 h 2384681"/>
                <a:gd name="connsiteX3" fmla="*/ 2381903 w 2385356"/>
                <a:gd name="connsiteY3" fmla="*/ 2006007 h 2384681"/>
                <a:gd name="connsiteX4" fmla="*/ 2171121 w 2385356"/>
                <a:gd name="connsiteY4" fmla="*/ 2161466 h 2384681"/>
                <a:gd name="connsiteX5" fmla="*/ 2247876 w 2385356"/>
                <a:gd name="connsiteY5" fmla="*/ 2172152 h 2384681"/>
                <a:gd name="connsiteX6" fmla="*/ 386142 w 2385356"/>
                <a:gd name="connsiteY6" fmla="*/ 2102895 h 2384681"/>
                <a:gd name="connsiteX7" fmla="*/ 464965 w 2385356"/>
                <a:gd name="connsiteY7" fmla="*/ 2116770 h 2384681"/>
                <a:gd name="connsiteX8" fmla="*/ -942 w 2385356"/>
                <a:gd name="connsiteY8" fmla="*/ 1695088 h 2384681"/>
                <a:gd name="connsiteX9" fmla="*/ 177957 w 2385356"/>
                <a:gd name="connsiteY9" fmla="*/ 1418237 h 2384681"/>
                <a:gd name="connsiteX10" fmla="*/ 983949 w 2385356"/>
                <a:gd name="connsiteY10" fmla="*/ 77968 h 2384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5356" h="2384681">
                  <a:moveTo>
                    <a:pt x="983831" y="77672"/>
                  </a:moveTo>
                  <a:cubicBezTo>
                    <a:pt x="1078654" y="4223"/>
                    <a:pt x="1534227" y="-94732"/>
                    <a:pt x="1882284" y="193750"/>
                  </a:cubicBezTo>
                  <a:cubicBezTo>
                    <a:pt x="2450098" y="664380"/>
                    <a:pt x="2134869" y="1218082"/>
                    <a:pt x="2209440" y="1452363"/>
                  </a:cubicBezTo>
                  <a:cubicBezTo>
                    <a:pt x="2284010" y="1686645"/>
                    <a:pt x="2403217" y="1869736"/>
                    <a:pt x="2381903" y="2006007"/>
                  </a:cubicBezTo>
                  <a:cubicBezTo>
                    <a:pt x="2345710" y="2067765"/>
                    <a:pt x="2266947" y="2146587"/>
                    <a:pt x="2171121" y="2161466"/>
                  </a:cubicBezTo>
                  <a:cubicBezTo>
                    <a:pt x="2171121" y="2161466"/>
                    <a:pt x="2209440" y="2182780"/>
                    <a:pt x="2247876" y="2172152"/>
                  </a:cubicBezTo>
                  <a:cubicBezTo>
                    <a:pt x="2154176" y="2353118"/>
                    <a:pt x="839235" y="2572462"/>
                    <a:pt x="386142" y="2102895"/>
                  </a:cubicBezTo>
                  <a:lnTo>
                    <a:pt x="464965" y="2116770"/>
                  </a:lnTo>
                  <a:cubicBezTo>
                    <a:pt x="464965" y="2116770"/>
                    <a:pt x="103386" y="1856982"/>
                    <a:pt x="-942" y="1695088"/>
                  </a:cubicBezTo>
                  <a:cubicBezTo>
                    <a:pt x="13937" y="1612074"/>
                    <a:pt x="112775" y="1525399"/>
                    <a:pt x="177957" y="1418237"/>
                  </a:cubicBezTo>
                  <a:cubicBezTo>
                    <a:pt x="363233" y="1113753"/>
                    <a:pt x="393463" y="122013"/>
                    <a:pt x="983949" y="77968"/>
                  </a:cubicBezTo>
                </a:path>
              </a:pathLst>
            </a:custGeom>
            <a:solidFill>
              <a:srgbClr val="313759"/>
            </a:solidFill>
            <a:ln w="5903" cap="flat">
              <a:noFill/>
              <a:prstDash val="solid"/>
              <a:miter/>
            </a:ln>
          </p:spPr>
          <p:txBody>
            <a:bodyPr rtlCol="0" anchor="ctr"/>
            <a:lstStyle/>
            <a:p>
              <a:endParaRPr lang="fr-FR"/>
            </a:p>
          </p:txBody>
        </p:sp>
        <p:sp>
          <p:nvSpPr>
            <p:cNvPr id="657" name="Graphique 3">
              <a:extLst>
                <a:ext uri="{FF2B5EF4-FFF2-40B4-BE49-F238E27FC236}">
                  <a16:creationId xmlns:a16="http://schemas.microsoft.com/office/drawing/2014/main" id="{7711872E-1022-4E44-9D22-0D4165051798}"/>
                </a:ext>
              </a:extLst>
            </p:cNvPr>
            <p:cNvSpPr/>
            <p:nvPr/>
          </p:nvSpPr>
          <p:spPr>
            <a:xfrm rot="21473400">
              <a:off x="8069908" y="3387639"/>
              <a:ext cx="259669" cy="200154"/>
            </a:xfrm>
            <a:custGeom>
              <a:avLst/>
              <a:gdLst>
                <a:gd name="connsiteX0" fmla="*/ 258728 w 259669"/>
                <a:gd name="connsiteY0" fmla="*/ 99988 h 200154"/>
                <a:gd name="connsiteX1" fmla="*/ 128894 w 259669"/>
                <a:gd name="connsiteY1" fmla="*/ 200065 h 200154"/>
                <a:gd name="connsiteX2" fmla="*/ -941 w 259669"/>
                <a:gd name="connsiteY2" fmla="*/ 99988 h 200154"/>
                <a:gd name="connsiteX3" fmla="*/ 128894 w 259669"/>
                <a:gd name="connsiteY3" fmla="*/ -90 h 200154"/>
                <a:gd name="connsiteX4" fmla="*/ 258728 w 259669"/>
                <a:gd name="connsiteY4" fmla="*/ 99988 h 2001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669" h="200154">
                  <a:moveTo>
                    <a:pt x="258728" y="99988"/>
                  </a:moveTo>
                  <a:cubicBezTo>
                    <a:pt x="258728" y="155259"/>
                    <a:pt x="200600" y="200065"/>
                    <a:pt x="128894" y="200065"/>
                  </a:cubicBezTo>
                  <a:cubicBezTo>
                    <a:pt x="57188" y="200065"/>
                    <a:pt x="-941" y="155259"/>
                    <a:pt x="-941" y="99988"/>
                  </a:cubicBezTo>
                  <a:cubicBezTo>
                    <a:pt x="-941" y="44717"/>
                    <a:pt x="57188" y="-90"/>
                    <a:pt x="128894" y="-90"/>
                  </a:cubicBezTo>
                  <a:cubicBezTo>
                    <a:pt x="200600" y="-90"/>
                    <a:pt x="258728" y="44717"/>
                    <a:pt x="258728" y="99988"/>
                  </a:cubicBezTo>
                  <a:close/>
                </a:path>
              </a:pathLst>
            </a:custGeom>
            <a:solidFill>
              <a:srgbClr val="FFFFFF"/>
            </a:solidFill>
            <a:ln w="5903" cap="flat">
              <a:noFill/>
              <a:prstDash val="solid"/>
              <a:miter/>
            </a:ln>
          </p:spPr>
          <p:txBody>
            <a:bodyPr rtlCol="0" anchor="ctr"/>
            <a:lstStyle/>
            <a:p>
              <a:endParaRPr lang="fr-FR"/>
            </a:p>
          </p:txBody>
        </p:sp>
        <p:grpSp>
          <p:nvGrpSpPr>
            <p:cNvPr id="658" name="Group 132">
              <a:extLst>
                <a:ext uri="{FF2B5EF4-FFF2-40B4-BE49-F238E27FC236}">
                  <a16:creationId xmlns:a16="http://schemas.microsoft.com/office/drawing/2014/main" id="{A2275D0E-32DE-41CE-83B7-BD2F64577FE3}"/>
                </a:ext>
              </a:extLst>
            </p:cNvPr>
            <p:cNvGrpSpPr/>
            <p:nvPr/>
          </p:nvGrpSpPr>
          <p:grpSpPr>
            <a:xfrm>
              <a:off x="8053272" y="3405289"/>
              <a:ext cx="138986" cy="155304"/>
              <a:chOff x="7983548" y="3286750"/>
              <a:chExt cx="138986" cy="155304"/>
            </a:xfrm>
          </p:grpSpPr>
          <p:sp>
            <p:nvSpPr>
              <p:cNvPr id="715" name="Graphique 3">
                <a:extLst>
                  <a:ext uri="{FF2B5EF4-FFF2-40B4-BE49-F238E27FC236}">
                    <a16:creationId xmlns:a16="http://schemas.microsoft.com/office/drawing/2014/main" id="{E05C9DFB-E7BB-470E-A16D-D02777177DD2}"/>
                  </a:ext>
                </a:extLst>
              </p:cNvPr>
              <p:cNvSpPr/>
              <p:nvPr/>
            </p:nvSpPr>
            <p:spPr>
              <a:xfrm>
                <a:off x="7983548" y="3303068"/>
                <a:ext cx="138986" cy="138986"/>
              </a:xfrm>
              <a:custGeom>
                <a:avLst/>
                <a:gdLst>
                  <a:gd name="connsiteX0" fmla="*/ 138986 w 138986"/>
                  <a:gd name="connsiteY0" fmla="*/ 69493 h 138986"/>
                  <a:gd name="connsiteX1" fmla="*/ 69493 w 138986"/>
                  <a:gd name="connsiteY1" fmla="*/ 138986 h 138986"/>
                  <a:gd name="connsiteX2" fmla="*/ 0 w 138986"/>
                  <a:gd name="connsiteY2" fmla="*/ 69493 h 138986"/>
                  <a:gd name="connsiteX3" fmla="*/ 69493 w 138986"/>
                  <a:gd name="connsiteY3" fmla="*/ 0 h 138986"/>
                  <a:gd name="connsiteX4" fmla="*/ 138986 w 138986"/>
                  <a:gd name="connsiteY4" fmla="*/ 69493 h 1389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8986" h="138986">
                    <a:moveTo>
                      <a:pt x="138986" y="69493"/>
                    </a:moveTo>
                    <a:cubicBezTo>
                      <a:pt x="138986" y="107873"/>
                      <a:pt x="107873" y="138986"/>
                      <a:pt x="69493" y="138986"/>
                    </a:cubicBezTo>
                    <a:cubicBezTo>
                      <a:pt x="31113" y="138986"/>
                      <a:pt x="0" y="107873"/>
                      <a:pt x="0" y="69493"/>
                    </a:cubicBezTo>
                    <a:cubicBezTo>
                      <a:pt x="0" y="31113"/>
                      <a:pt x="31113" y="0"/>
                      <a:pt x="69493" y="0"/>
                    </a:cubicBezTo>
                    <a:cubicBezTo>
                      <a:pt x="107873" y="0"/>
                      <a:pt x="138986" y="31113"/>
                      <a:pt x="138986" y="69493"/>
                    </a:cubicBezTo>
                    <a:close/>
                  </a:path>
                </a:pathLst>
              </a:custGeom>
              <a:solidFill>
                <a:srgbClr val="1760BF"/>
              </a:solidFill>
              <a:ln w="5903" cap="flat">
                <a:noFill/>
                <a:prstDash val="solid"/>
                <a:miter/>
              </a:ln>
            </p:spPr>
            <p:txBody>
              <a:bodyPr rtlCol="0" anchor="ctr"/>
              <a:lstStyle/>
              <a:p>
                <a:endParaRPr lang="fr-FR"/>
              </a:p>
            </p:txBody>
          </p:sp>
          <p:sp>
            <p:nvSpPr>
              <p:cNvPr id="716" name="Graphique 3">
                <a:extLst>
                  <a:ext uri="{FF2B5EF4-FFF2-40B4-BE49-F238E27FC236}">
                    <a16:creationId xmlns:a16="http://schemas.microsoft.com/office/drawing/2014/main" id="{3C899DA5-F328-46BA-BA46-87ADADA7ABC9}"/>
                  </a:ext>
                </a:extLst>
              </p:cNvPr>
              <p:cNvSpPr/>
              <p:nvPr/>
            </p:nvSpPr>
            <p:spPr>
              <a:xfrm>
                <a:off x="8025879" y="3286750"/>
                <a:ext cx="38141" cy="38141"/>
              </a:xfrm>
              <a:custGeom>
                <a:avLst/>
                <a:gdLst>
                  <a:gd name="connsiteX0" fmla="*/ 38142 w 38141"/>
                  <a:gd name="connsiteY0" fmla="*/ 19071 h 38141"/>
                  <a:gd name="connsiteX1" fmla="*/ 19071 w 38141"/>
                  <a:gd name="connsiteY1" fmla="*/ 38142 h 38141"/>
                  <a:gd name="connsiteX2" fmla="*/ 0 w 38141"/>
                  <a:gd name="connsiteY2" fmla="*/ 19071 h 38141"/>
                  <a:gd name="connsiteX3" fmla="*/ 19071 w 38141"/>
                  <a:gd name="connsiteY3" fmla="*/ 0 h 38141"/>
                  <a:gd name="connsiteX4" fmla="*/ 38142 w 38141"/>
                  <a:gd name="connsiteY4" fmla="*/ 19071 h 381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141" h="38141">
                    <a:moveTo>
                      <a:pt x="38142" y="19071"/>
                    </a:moveTo>
                    <a:cubicBezTo>
                      <a:pt x="38142" y="29603"/>
                      <a:pt x="29603" y="38142"/>
                      <a:pt x="19071" y="38142"/>
                    </a:cubicBezTo>
                    <a:cubicBezTo>
                      <a:pt x="8538" y="38142"/>
                      <a:pt x="0" y="29603"/>
                      <a:pt x="0" y="19071"/>
                    </a:cubicBezTo>
                    <a:cubicBezTo>
                      <a:pt x="0" y="8538"/>
                      <a:pt x="8538" y="0"/>
                      <a:pt x="19071" y="0"/>
                    </a:cubicBezTo>
                    <a:cubicBezTo>
                      <a:pt x="29603" y="0"/>
                      <a:pt x="38142" y="8538"/>
                      <a:pt x="38142" y="19071"/>
                    </a:cubicBezTo>
                    <a:close/>
                  </a:path>
                </a:pathLst>
              </a:custGeom>
              <a:solidFill>
                <a:srgbClr val="FFFFFF"/>
              </a:solidFill>
              <a:ln w="5903" cap="flat">
                <a:noFill/>
                <a:prstDash val="solid"/>
                <a:miter/>
              </a:ln>
            </p:spPr>
            <p:txBody>
              <a:bodyPr rtlCol="0" anchor="ctr"/>
              <a:lstStyle/>
              <a:p>
                <a:endParaRPr lang="fr-FR"/>
              </a:p>
            </p:txBody>
          </p:sp>
        </p:grpSp>
        <p:sp>
          <p:nvSpPr>
            <p:cNvPr id="659" name="Graphique 3">
              <a:extLst>
                <a:ext uri="{FF2B5EF4-FFF2-40B4-BE49-F238E27FC236}">
                  <a16:creationId xmlns:a16="http://schemas.microsoft.com/office/drawing/2014/main" id="{257C43C7-4058-4F26-86B7-5ABE89B4FB56}"/>
                </a:ext>
              </a:extLst>
            </p:cNvPr>
            <p:cNvSpPr/>
            <p:nvPr/>
          </p:nvSpPr>
          <p:spPr>
            <a:xfrm rot="16797601">
              <a:off x="7398046" y="3326166"/>
              <a:ext cx="200154" cy="259669"/>
            </a:xfrm>
            <a:custGeom>
              <a:avLst/>
              <a:gdLst>
                <a:gd name="connsiteX0" fmla="*/ 199213 w 200154"/>
                <a:gd name="connsiteY0" fmla="*/ 129745 h 259669"/>
                <a:gd name="connsiteX1" fmla="*/ 99136 w 200154"/>
                <a:gd name="connsiteY1" fmla="*/ 259580 h 259669"/>
                <a:gd name="connsiteX2" fmla="*/ -941 w 200154"/>
                <a:gd name="connsiteY2" fmla="*/ 129745 h 259669"/>
                <a:gd name="connsiteX3" fmla="*/ 99136 w 200154"/>
                <a:gd name="connsiteY3" fmla="*/ -90 h 259669"/>
                <a:gd name="connsiteX4" fmla="*/ 199213 w 200154"/>
                <a:gd name="connsiteY4" fmla="*/ 129745 h 2596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0154" h="259669">
                  <a:moveTo>
                    <a:pt x="199213" y="129745"/>
                  </a:moveTo>
                  <a:cubicBezTo>
                    <a:pt x="199213" y="201451"/>
                    <a:pt x="154407" y="259580"/>
                    <a:pt x="99136" y="259580"/>
                  </a:cubicBezTo>
                  <a:cubicBezTo>
                    <a:pt x="43865" y="259580"/>
                    <a:pt x="-941" y="201451"/>
                    <a:pt x="-941" y="129745"/>
                  </a:cubicBezTo>
                  <a:cubicBezTo>
                    <a:pt x="-941" y="58039"/>
                    <a:pt x="43865" y="-90"/>
                    <a:pt x="99136" y="-90"/>
                  </a:cubicBezTo>
                  <a:cubicBezTo>
                    <a:pt x="154407" y="-90"/>
                    <a:pt x="199213" y="58039"/>
                    <a:pt x="199213" y="129745"/>
                  </a:cubicBezTo>
                  <a:close/>
                </a:path>
              </a:pathLst>
            </a:custGeom>
            <a:solidFill>
              <a:srgbClr val="FFFFFF"/>
            </a:solidFill>
            <a:ln w="5903" cap="flat">
              <a:noFill/>
              <a:prstDash val="solid"/>
              <a:miter/>
            </a:ln>
          </p:spPr>
          <p:txBody>
            <a:bodyPr rtlCol="0" anchor="ctr"/>
            <a:lstStyle/>
            <a:p>
              <a:endParaRPr lang="fr-FR"/>
            </a:p>
          </p:txBody>
        </p:sp>
        <p:grpSp>
          <p:nvGrpSpPr>
            <p:cNvPr id="660" name="Group 136">
              <a:extLst>
                <a:ext uri="{FF2B5EF4-FFF2-40B4-BE49-F238E27FC236}">
                  <a16:creationId xmlns:a16="http://schemas.microsoft.com/office/drawing/2014/main" id="{A6E9235C-E118-46FA-9A9D-F6F803FDB68E}"/>
                </a:ext>
              </a:extLst>
            </p:cNvPr>
            <p:cNvGrpSpPr/>
            <p:nvPr/>
          </p:nvGrpSpPr>
          <p:grpSpPr>
            <a:xfrm>
              <a:off x="7357942" y="3367148"/>
              <a:ext cx="138986" cy="150860"/>
              <a:chOff x="7257441" y="3258484"/>
              <a:chExt cx="138986" cy="150860"/>
            </a:xfrm>
          </p:grpSpPr>
          <p:sp>
            <p:nvSpPr>
              <p:cNvPr id="713" name="Graphique 3">
                <a:extLst>
                  <a:ext uri="{FF2B5EF4-FFF2-40B4-BE49-F238E27FC236}">
                    <a16:creationId xmlns:a16="http://schemas.microsoft.com/office/drawing/2014/main" id="{B3D0D143-A913-4DEC-91E4-6602F9CE01C7}"/>
                  </a:ext>
                </a:extLst>
              </p:cNvPr>
              <p:cNvSpPr/>
              <p:nvPr/>
            </p:nvSpPr>
            <p:spPr>
              <a:xfrm>
                <a:off x="7257441" y="3270358"/>
                <a:ext cx="138986" cy="138986"/>
              </a:xfrm>
              <a:custGeom>
                <a:avLst/>
                <a:gdLst>
                  <a:gd name="connsiteX0" fmla="*/ 138987 w 138986"/>
                  <a:gd name="connsiteY0" fmla="*/ 69493 h 138986"/>
                  <a:gd name="connsiteX1" fmla="*/ 69493 w 138986"/>
                  <a:gd name="connsiteY1" fmla="*/ 138986 h 138986"/>
                  <a:gd name="connsiteX2" fmla="*/ 0 w 138986"/>
                  <a:gd name="connsiteY2" fmla="*/ 69493 h 138986"/>
                  <a:gd name="connsiteX3" fmla="*/ 69493 w 138986"/>
                  <a:gd name="connsiteY3" fmla="*/ 0 h 138986"/>
                  <a:gd name="connsiteX4" fmla="*/ 138987 w 138986"/>
                  <a:gd name="connsiteY4" fmla="*/ 69493 h 1389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8986" h="138986">
                    <a:moveTo>
                      <a:pt x="138987" y="69493"/>
                    </a:moveTo>
                    <a:cubicBezTo>
                      <a:pt x="138987" y="107873"/>
                      <a:pt x="107873" y="138986"/>
                      <a:pt x="69493" y="138986"/>
                    </a:cubicBezTo>
                    <a:cubicBezTo>
                      <a:pt x="31113" y="138986"/>
                      <a:pt x="0" y="107873"/>
                      <a:pt x="0" y="69493"/>
                    </a:cubicBezTo>
                    <a:cubicBezTo>
                      <a:pt x="0" y="31113"/>
                      <a:pt x="31113" y="0"/>
                      <a:pt x="69493" y="0"/>
                    </a:cubicBezTo>
                    <a:cubicBezTo>
                      <a:pt x="107873" y="0"/>
                      <a:pt x="138987" y="31113"/>
                      <a:pt x="138987" y="69493"/>
                    </a:cubicBezTo>
                    <a:close/>
                  </a:path>
                </a:pathLst>
              </a:custGeom>
              <a:solidFill>
                <a:srgbClr val="1760BF"/>
              </a:solidFill>
              <a:ln w="5903" cap="flat">
                <a:noFill/>
                <a:prstDash val="solid"/>
                <a:miter/>
              </a:ln>
            </p:spPr>
            <p:txBody>
              <a:bodyPr rtlCol="0" anchor="ctr"/>
              <a:lstStyle/>
              <a:p>
                <a:endParaRPr lang="fr-FR"/>
              </a:p>
            </p:txBody>
          </p:sp>
          <p:sp>
            <p:nvSpPr>
              <p:cNvPr id="714" name="Graphique 3">
                <a:extLst>
                  <a:ext uri="{FF2B5EF4-FFF2-40B4-BE49-F238E27FC236}">
                    <a16:creationId xmlns:a16="http://schemas.microsoft.com/office/drawing/2014/main" id="{0921EE1B-6CE6-4584-A327-1B7C49E37528}"/>
                  </a:ext>
                </a:extLst>
              </p:cNvPr>
              <p:cNvSpPr/>
              <p:nvPr/>
            </p:nvSpPr>
            <p:spPr>
              <a:xfrm>
                <a:off x="7298747" y="3258484"/>
                <a:ext cx="38141" cy="38141"/>
              </a:xfrm>
              <a:custGeom>
                <a:avLst/>
                <a:gdLst>
                  <a:gd name="connsiteX0" fmla="*/ 38142 w 38141"/>
                  <a:gd name="connsiteY0" fmla="*/ 19071 h 38141"/>
                  <a:gd name="connsiteX1" fmla="*/ 19071 w 38141"/>
                  <a:gd name="connsiteY1" fmla="*/ 38142 h 38141"/>
                  <a:gd name="connsiteX2" fmla="*/ 0 w 38141"/>
                  <a:gd name="connsiteY2" fmla="*/ 19071 h 38141"/>
                  <a:gd name="connsiteX3" fmla="*/ 19071 w 38141"/>
                  <a:gd name="connsiteY3" fmla="*/ 0 h 38141"/>
                  <a:gd name="connsiteX4" fmla="*/ 38142 w 38141"/>
                  <a:gd name="connsiteY4" fmla="*/ 19071 h 381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141" h="38141">
                    <a:moveTo>
                      <a:pt x="38142" y="19071"/>
                    </a:moveTo>
                    <a:cubicBezTo>
                      <a:pt x="38142" y="29603"/>
                      <a:pt x="29603" y="38142"/>
                      <a:pt x="19071" y="38142"/>
                    </a:cubicBezTo>
                    <a:cubicBezTo>
                      <a:pt x="8538" y="38142"/>
                      <a:pt x="0" y="29603"/>
                      <a:pt x="0" y="19071"/>
                    </a:cubicBezTo>
                    <a:cubicBezTo>
                      <a:pt x="0" y="8538"/>
                      <a:pt x="8538" y="0"/>
                      <a:pt x="19071" y="0"/>
                    </a:cubicBezTo>
                    <a:cubicBezTo>
                      <a:pt x="29603" y="0"/>
                      <a:pt x="38142" y="8538"/>
                      <a:pt x="38142" y="19071"/>
                    </a:cubicBezTo>
                    <a:close/>
                  </a:path>
                </a:pathLst>
              </a:custGeom>
              <a:solidFill>
                <a:srgbClr val="FFFFFF"/>
              </a:solidFill>
              <a:ln w="5903" cap="flat">
                <a:noFill/>
                <a:prstDash val="solid"/>
                <a:miter/>
              </a:ln>
            </p:spPr>
            <p:txBody>
              <a:bodyPr rtlCol="0" anchor="ctr"/>
              <a:lstStyle/>
              <a:p>
                <a:endParaRPr lang="fr-FR"/>
              </a:p>
            </p:txBody>
          </p:sp>
        </p:grpSp>
        <p:sp>
          <p:nvSpPr>
            <p:cNvPr id="661" name="Graphique 3">
              <a:extLst>
                <a:ext uri="{FF2B5EF4-FFF2-40B4-BE49-F238E27FC236}">
                  <a16:creationId xmlns:a16="http://schemas.microsoft.com/office/drawing/2014/main" id="{FFF1E472-A446-4C26-BF9B-80950DCC58D5}"/>
                </a:ext>
              </a:extLst>
            </p:cNvPr>
            <p:cNvSpPr/>
            <p:nvPr/>
          </p:nvSpPr>
          <p:spPr>
            <a:xfrm>
              <a:off x="7652152" y="4422570"/>
              <a:ext cx="634590" cy="155816"/>
            </a:xfrm>
            <a:custGeom>
              <a:avLst/>
              <a:gdLst>
                <a:gd name="connsiteX0" fmla="*/ 309977 w 634590"/>
                <a:gd name="connsiteY0" fmla="*/ -14 h 155816"/>
                <a:gd name="connsiteX1" fmla="*/ 633649 w 634590"/>
                <a:gd name="connsiteY1" fmla="*/ 68121 h 155816"/>
                <a:gd name="connsiteX2" fmla="*/ -942 w 634590"/>
                <a:gd name="connsiteY2" fmla="*/ 100063 h 155816"/>
                <a:gd name="connsiteX3" fmla="*/ 309977 w 634590"/>
                <a:gd name="connsiteY3" fmla="*/ -14 h 155816"/>
              </a:gdLst>
              <a:ahLst/>
              <a:cxnLst>
                <a:cxn ang="0">
                  <a:pos x="connsiteX0" y="connsiteY0"/>
                </a:cxn>
                <a:cxn ang="0">
                  <a:pos x="connsiteX1" y="connsiteY1"/>
                </a:cxn>
                <a:cxn ang="0">
                  <a:pos x="connsiteX2" y="connsiteY2"/>
                </a:cxn>
                <a:cxn ang="0">
                  <a:pos x="connsiteX3" y="connsiteY3"/>
                </a:cxn>
              </a:cxnLst>
              <a:rect l="l" t="t" r="r" b="b"/>
              <a:pathLst>
                <a:path w="634590" h="155816">
                  <a:moveTo>
                    <a:pt x="309977" y="-14"/>
                  </a:moveTo>
                  <a:cubicBezTo>
                    <a:pt x="388858" y="-1903"/>
                    <a:pt x="522885" y="31928"/>
                    <a:pt x="633649" y="68121"/>
                  </a:cubicBezTo>
                  <a:cubicBezTo>
                    <a:pt x="597456" y="121260"/>
                    <a:pt x="339794" y="217204"/>
                    <a:pt x="-942" y="100063"/>
                  </a:cubicBezTo>
                  <a:cubicBezTo>
                    <a:pt x="33126" y="46630"/>
                    <a:pt x="128952" y="4237"/>
                    <a:pt x="309977" y="-14"/>
                  </a:cubicBezTo>
                  <a:close/>
                </a:path>
              </a:pathLst>
            </a:custGeom>
            <a:solidFill>
              <a:srgbClr val="D19D82"/>
            </a:solidFill>
            <a:ln w="5903" cap="flat">
              <a:noFill/>
              <a:prstDash val="solid"/>
              <a:miter/>
            </a:ln>
          </p:spPr>
          <p:txBody>
            <a:bodyPr rtlCol="0" anchor="ctr"/>
            <a:lstStyle/>
            <a:p>
              <a:endParaRPr lang="fr-FR"/>
            </a:p>
          </p:txBody>
        </p:sp>
        <p:sp>
          <p:nvSpPr>
            <p:cNvPr id="662" name="Graphique 3">
              <a:extLst>
                <a:ext uri="{FF2B5EF4-FFF2-40B4-BE49-F238E27FC236}">
                  <a16:creationId xmlns:a16="http://schemas.microsoft.com/office/drawing/2014/main" id="{9602DE07-79F2-42B9-80EB-4ADEE45DB129}"/>
                </a:ext>
              </a:extLst>
            </p:cNvPr>
            <p:cNvSpPr/>
            <p:nvPr/>
          </p:nvSpPr>
          <p:spPr>
            <a:xfrm>
              <a:off x="7110720" y="3489605"/>
              <a:ext cx="166629" cy="330215"/>
            </a:xfrm>
            <a:custGeom>
              <a:avLst/>
              <a:gdLst>
                <a:gd name="connsiteX0" fmla="*/ 79013 w 166629"/>
                <a:gd name="connsiteY0" fmla="*/ 34381 h 330215"/>
                <a:gd name="connsiteX1" fmla="*/ 3792 w 166629"/>
                <a:gd name="connsiteY1" fmla="*/ 121587 h 330215"/>
                <a:gd name="connsiteX2" fmla="*/ 165688 w 166629"/>
                <a:gd name="connsiteY2" fmla="*/ 330126 h 330215"/>
              </a:gdLst>
              <a:ahLst/>
              <a:cxnLst>
                <a:cxn ang="0">
                  <a:pos x="connsiteX0" y="connsiteY0"/>
                </a:cxn>
                <a:cxn ang="0">
                  <a:pos x="connsiteX1" y="connsiteY1"/>
                </a:cxn>
                <a:cxn ang="0">
                  <a:pos x="connsiteX2" y="connsiteY2"/>
                </a:cxn>
              </a:cxnLst>
              <a:rect l="l" t="t" r="r" b="b"/>
              <a:pathLst>
                <a:path w="166629" h="330215">
                  <a:moveTo>
                    <a:pt x="79013" y="34381"/>
                  </a:moveTo>
                  <a:cubicBezTo>
                    <a:pt x="63425" y="-27496"/>
                    <a:pt x="-21714" y="-10492"/>
                    <a:pt x="3792" y="121587"/>
                  </a:cubicBezTo>
                  <a:cubicBezTo>
                    <a:pt x="29299" y="253665"/>
                    <a:pt x="165688" y="330126"/>
                    <a:pt x="165688" y="330126"/>
                  </a:cubicBezTo>
                  <a:close/>
                </a:path>
              </a:pathLst>
            </a:custGeom>
            <a:solidFill>
              <a:srgbClr val="D19D82"/>
            </a:solidFill>
            <a:ln w="5903" cap="flat">
              <a:noFill/>
              <a:prstDash val="solid"/>
              <a:miter/>
            </a:ln>
          </p:spPr>
          <p:txBody>
            <a:bodyPr rtlCol="0" anchor="ctr"/>
            <a:lstStyle/>
            <a:p>
              <a:endParaRPr lang="fr-FR"/>
            </a:p>
          </p:txBody>
        </p:sp>
        <p:sp>
          <p:nvSpPr>
            <p:cNvPr id="663" name="Graphique 3">
              <a:extLst>
                <a:ext uri="{FF2B5EF4-FFF2-40B4-BE49-F238E27FC236}">
                  <a16:creationId xmlns:a16="http://schemas.microsoft.com/office/drawing/2014/main" id="{16E6DE6C-CE8F-44F9-AFDD-5664F4814D0B}"/>
                </a:ext>
              </a:extLst>
            </p:cNvPr>
            <p:cNvSpPr/>
            <p:nvPr/>
          </p:nvSpPr>
          <p:spPr>
            <a:xfrm>
              <a:off x="8476506" y="3682151"/>
              <a:ext cx="261421" cy="236733"/>
            </a:xfrm>
            <a:custGeom>
              <a:avLst/>
              <a:gdLst>
                <a:gd name="connsiteX0" fmla="*/ 168747 w 261421"/>
                <a:gd name="connsiteY0" fmla="*/ 12054 h 236733"/>
                <a:gd name="connsiteX1" fmla="*/ 231214 w 261421"/>
                <a:gd name="connsiteY1" fmla="*/ 161137 h 236733"/>
                <a:gd name="connsiteX2" fmla="*/ -942 w 261421"/>
                <a:gd name="connsiteY2" fmla="*/ 229272 h 236733"/>
              </a:gdLst>
              <a:ahLst/>
              <a:cxnLst>
                <a:cxn ang="0">
                  <a:pos x="connsiteX0" y="connsiteY0"/>
                </a:cxn>
                <a:cxn ang="0">
                  <a:pos x="connsiteX1" y="connsiteY1"/>
                </a:cxn>
                <a:cxn ang="0">
                  <a:pos x="connsiteX2" y="connsiteY2"/>
                </a:cxn>
              </a:cxnLst>
              <a:rect l="l" t="t" r="r" b="b"/>
              <a:pathLst>
                <a:path w="261421" h="236733">
                  <a:moveTo>
                    <a:pt x="168747" y="12054"/>
                  </a:moveTo>
                  <a:cubicBezTo>
                    <a:pt x="220528" y="-32641"/>
                    <a:pt x="305726" y="52558"/>
                    <a:pt x="231214" y="161137"/>
                  </a:cubicBezTo>
                  <a:cubicBezTo>
                    <a:pt x="156702" y="269717"/>
                    <a:pt x="-942" y="229272"/>
                    <a:pt x="-942" y="229272"/>
                  </a:cubicBezTo>
                  <a:close/>
                </a:path>
              </a:pathLst>
            </a:custGeom>
            <a:solidFill>
              <a:srgbClr val="D19D82"/>
            </a:solidFill>
            <a:ln w="5903" cap="flat">
              <a:noFill/>
              <a:prstDash val="solid"/>
              <a:miter/>
            </a:ln>
          </p:spPr>
          <p:txBody>
            <a:bodyPr rtlCol="0" anchor="ctr"/>
            <a:lstStyle/>
            <a:p>
              <a:endParaRPr lang="fr-FR"/>
            </a:p>
          </p:txBody>
        </p:sp>
        <p:sp>
          <p:nvSpPr>
            <p:cNvPr id="664" name="Graphique 3">
              <a:extLst>
                <a:ext uri="{FF2B5EF4-FFF2-40B4-BE49-F238E27FC236}">
                  <a16:creationId xmlns:a16="http://schemas.microsoft.com/office/drawing/2014/main" id="{48DC9532-5D15-4282-91A6-59E98E9C920F}"/>
                </a:ext>
              </a:extLst>
            </p:cNvPr>
            <p:cNvSpPr/>
            <p:nvPr/>
          </p:nvSpPr>
          <p:spPr>
            <a:xfrm>
              <a:off x="7189538" y="2332584"/>
              <a:ext cx="1499336" cy="1991047"/>
            </a:xfrm>
            <a:custGeom>
              <a:avLst/>
              <a:gdLst>
                <a:gd name="connsiteX0" fmla="*/ 16549 w 1499336"/>
                <a:gd name="connsiteY0" fmla="*/ 1390376 h 1991047"/>
                <a:gd name="connsiteX1" fmla="*/ 601072 w 1499336"/>
                <a:gd name="connsiteY1" fmla="*/ 1959016 h 1991047"/>
                <a:gd name="connsiteX2" fmla="*/ 773595 w 1499336"/>
                <a:gd name="connsiteY2" fmla="*/ 1990958 h 1991047"/>
                <a:gd name="connsiteX3" fmla="*/ 882174 w 1499336"/>
                <a:gd name="connsiteY3" fmla="*/ 1933450 h 1991047"/>
                <a:gd name="connsiteX4" fmla="*/ 1455419 w 1499336"/>
                <a:gd name="connsiteY4" fmla="*/ 1361622 h 1991047"/>
                <a:gd name="connsiteX5" fmla="*/ 517999 w 1499336"/>
                <a:gd name="connsiteY5" fmla="*/ 23183 h 1991047"/>
                <a:gd name="connsiteX6" fmla="*/ 16549 w 1499336"/>
                <a:gd name="connsiteY6" fmla="*/ 1390376 h 1991047"/>
                <a:gd name="connsiteX7" fmla="*/ 879636 w 1499336"/>
                <a:gd name="connsiteY7" fmla="*/ 1159283 h 1991047"/>
                <a:gd name="connsiteX8" fmla="*/ 1005692 w 1499336"/>
                <a:gd name="connsiteY8" fmla="*/ 1054482 h 1991047"/>
                <a:gd name="connsiteX9" fmla="*/ 1139128 w 1499336"/>
                <a:gd name="connsiteY9" fmla="*/ 1149659 h 1991047"/>
                <a:gd name="connsiteX10" fmla="*/ 1013072 w 1499336"/>
                <a:gd name="connsiteY10" fmla="*/ 1254518 h 1991047"/>
                <a:gd name="connsiteX11" fmla="*/ 879636 w 1499336"/>
                <a:gd name="connsiteY11" fmla="*/ 1159283 h 1991047"/>
                <a:gd name="connsiteX12" fmla="*/ 179921 w 1499336"/>
                <a:gd name="connsiteY12" fmla="*/ 1100948 h 1991047"/>
                <a:gd name="connsiteX13" fmla="*/ 325107 w 1499336"/>
                <a:gd name="connsiteY13" fmla="*/ 1024842 h 1991047"/>
                <a:gd name="connsiteX14" fmla="*/ 435634 w 1499336"/>
                <a:gd name="connsiteY14" fmla="*/ 1145880 h 1991047"/>
                <a:gd name="connsiteX15" fmla="*/ 290449 w 1499336"/>
                <a:gd name="connsiteY15" fmla="*/ 1221986 h 1991047"/>
                <a:gd name="connsiteX16" fmla="*/ 179921 w 1499336"/>
                <a:gd name="connsiteY16" fmla="*/ 1100948 h 1991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99336" h="1991047">
                  <a:moveTo>
                    <a:pt x="16549" y="1390376"/>
                  </a:moveTo>
                  <a:cubicBezTo>
                    <a:pt x="74057" y="1792870"/>
                    <a:pt x="403102" y="1911073"/>
                    <a:pt x="601072" y="1959016"/>
                  </a:cubicBezTo>
                  <a:lnTo>
                    <a:pt x="773595" y="1990958"/>
                  </a:lnTo>
                  <a:lnTo>
                    <a:pt x="882174" y="1933450"/>
                  </a:lnTo>
                  <a:cubicBezTo>
                    <a:pt x="1163276" y="1907885"/>
                    <a:pt x="1399683" y="1575651"/>
                    <a:pt x="1455419" y="1361622"/>
                  </a:cubicBezTo>
                  <a:cubicBezTo>
                    <a:pt x="1673877" y="310662"/>
                    <a:pt x="1013131" y="-107773"/>
                    <a:pt x="517999" y="23183"/>
                  </a:cubicBezTo>
                  <a:cubicBezTo>
                    <a:pt x="22867" y="154140"/>
                    <a:pt x="-40899" y="987882"/>
                    <a:pt x="16549" y="1390376"/>
                  </a:cubicBezTo>
                  <a:close/>
                  <a:moveTo>
                    <a:pt x="879636" y="1159283"/>
                  </a:moveTo>
                  <a:cubicBezTo>
                    <a:pt x="877628" y="1104019"/>
                    <a:pt x="934073" y="1057080"/>
                    <a:pt x="1005692" y="1054482"/>
                  </a:cubicBezTo>
                  <a:cubicBezTo>
                    <a:pt x="1077311" y="1051884"/>
                    <a:pt x="1137121" y="1094454"/>
                    <a:pt x="1139128" y="1149659"/>
                  </a:cubicBezTo>
                  <a:cubicBezTo>
                    <a:pt x="1141135" y="1204864"/>
                    <a:pt x="1084750" y="1251861"/>
                    <a:pt x="1013072" y="1254518"/>
                  </a:cubicBezTo>
                  <a:cubicBezTo>
                    <a:pt x="941394" y="1257175"/>
                    <a:pt x="881702" y="1214488"/>
                    <a:pt x="879636" y="1159283"/>
                  </a:cubicBezTo>
                  <a:close/>
                  <a:moveTo>
                    <a:pt x="179921" y="1100948"/>
                  </a:moveTo>
                  <a:cubicBezTo>
                    <a:pt x="189486" y="1046511"/>
                    <a:pt x="254492" y="1012384"/>
                    <a:pt x="325107" y="1024842"/>
                  </a:cubicBezTo>
                  <a:cubicBezTo>
                    <a:pt x="395721" y="1037300"/>
                    <a:pt x="445199" y="1091443"/>
                    <a:pt x="435634" y="1145880"/>
                  </a:cubicBezTo>
                  <a:cubicBezTo>
                    <a:pt x="426069" y="1200317"/>
                    <a:pt x="361063" y="1234444"/>
                    <a:pt x="290449" y="1221986"/>
                  </a:cubicBezTo>
                  <a:cubicBezTo>
                    <a:pt x="219834" y="1209528"/>
                    <a:pt x="170356" y="1155386"/>
                    <a:pt x="179921" y="1100948"/>
                  </a:cubicBezTo>
                  <a:close/>
                </a:path>
              </a:pathLst>
            </a:custGeom>
            <a:solidFill>
              <a:srgbClr val="D19D82"/>
            </a:solidFill>
            <a:ln w="5903" cap="flat">
              <a:noFill/>
              <a:prstDash val="solid"/>
              <a:miter/>
            </a:ln>
          </p:spPr>
          <p:txBody>
            <a:bodyPr rtlCol="0" anchor="ctr"/>
            <a:lstStyle/>
            <a:p>
              <a:endParaRPr lang="fr-FR"/>
            </a:p>
          </p:txBody>
        </p:sp>
        <p:sp>
          <p:nvSpPr>
            <p:cNvPr id="665" name="Graphique 3">
              <a:extLst>
                <a:ext uri="{FF2B5EF4-FFF2-40B4-BE49-F238E27FC236}">
                  <a16:creationId xmlns:a16="http://schemas.microsoft.com/office/drawing/2014/main" id="{57EC01B4-7DD1-4BCD-96F9-B6CD131FB791}"/>
                </a:ext>
              </a:extLst>
            </p:cNvPr>
            <p:cNvSpPr/>
            <p:nvPr/>
          </p:nvSpPr>
          <p:spPr>
            <a:xfrm>
              <a:off x="8196112" y="3386159"/>
              <a:ext cx="154994" cy="170804"/>
            </a:xfrm>
            <a:custGeom>
              <a:avLst/>
              <a:gdLst>
                <a:gd name="connsiteX0" fmla="*/ 2070 w 154994"/>
                <a:gd name="connsiteY0" fmla="*/ 21 h 170804"/>
                <a:gd name="connsiteX1" fmla="*/ 69437 w 154994"/>
                <a:gd name="connsiteY1" fmla="*/ 12243 h 170804"/>
                <a:gd name="connsiteX2" fmla="*/ 122576 w 154994"/>
                <a:gd name="connsiteY2" fmla="*/ 55699 h 170804"/>
                <a:gd name="connsiteX3" fmla="*/ 131787 w 154994"/>
                <a:gd name="connsiteY3" fmla="*/ 123834 h 170804"/>
                <a:gd name="connsiteX4" fmla="*/ 124347 w 154994"/>
                <a:gd name="connsiteY4" fmla="*/ 141074 h 170804"/>
                <a:gd name="connsiteX5" fmla="*/ 137691 w 154994"/>
                <a:gd name="connsiteY5" fmla="*/ 143554 h 170804"/>
                <a:gd name="connsiteX6" fmla="*/ 153515 w 154994"/>
                <a:gd name="connsiteY6" fmla="*/ 143554 h 170804"/>
                <a:gd name="connsiteX7" fmla="*/ 153869 w 154994"/>
                <a:gd name="connsiteY7" fmla="*/ 144558 h 170804"/>
                <a:gd name="connsiteX8" fmla="*/ 137750 w 154994"/>
                <a:gd name="connsiteY8" fmla="*/ 148277 h 170804"/>
                <a:gd name="connsiteX9" fmla="*/ 120864 w 154994"/>
                <a:gd name="connsiteY9" fmla="*/ 148573 h 170804"/>
                <a:gd name="connsiteX10" fmla="*/ 120096 w 154994"/>
                <a:gd name="connsiteY10" fmla="*/ 148218 h 170804"/>
                <a:gd name="connsiteX11" fmla="*/ 115019 w 154994"/>
                <a:gd name="connsiteY11" fmla="*/ 155126 h 170804"/>
                <a:gd name="connsiteX12" fmla="*/ 111299 w 154994"/>
                <a:gd name="connsiteY12" fmla="*/ 159614 h 170804"/>
                <a:gd name="connsiteX13" fmla="*/ 111299 w 154994"/>
                <a:gd name="connsiteY13" fmla="*/ 159614 h 170804"/>
                <a:gd name="connsiteX14" fmla="*/ 111299 w 154994"/>
                <a:gd name="connsiteY14" fmla="*/ 159614 h 170804"/>
                <a:gd name="connsiteX15" fmla="*/ 112952 w 154994"/>
                <a:gd name="connsiteY15" fmla="*/ 160381 h 170804"/>
                <a:gd name="connsiteX16" fmla="*/ 128362 w 154994"/>
                <a:gd name="connsiteY16" fmla="*/ 162802 h 170804"/>
                <a:gd name="connsiteX17" fmla="*/ 151153 w 154994"/>
                <a:gd name="connsiteY17" fmla="*/ 162152 h 170804"/>
                <a:gd name="connsiteX18" fmla="*/ 128303 w 154994"/>
                <a:gd name="connsiteY18" fmla="*/ 170714 h 170804"/>
                <a:gd name="connsiteX19" fmla="*/ 110118 w 154994"/>
                <a:gd name="connsiteY19" fmla="*/ 167348 h 170804"/>
                <a:gd name="connsiteX20" fmla="*/ 107815 w 154994"/>
                <a:gd name="connsiteY20" fmla="*/ 166286 h 170804"/>
                <a:gd name="connsiteX21" fmla="*/ 104627 w 154994"/>
                <a:gd name="connsiteY21" fmla="*/ 164042 h 170804"/>
                <a:gd name="connsiteX22" fmla="*/ 101734 w 154994"/>
                <a:gd name="connsiteY22" fmla="*/ 161444 h 170804"/>
                <a:gd name="connsiteX23" fmla="*/ 100730 w 154994"/>
                <a:gd name="connsiteY23" fmla="*/ 160027 h 170804"/>
                <a:gd name="connsiteX24" fmla="*/ 101970 w 154994"/>
                <a:gd name="connsiteY24" fmla="*/ 158610 h 170804"/>
                <a:gd name="connsiteX25" fmla="*/ 109174 w 154994"/>
                <a:gd name="connsiteY25" fmla="*/ 150285 h 170804"/>
                <a:gd name="connsiteX26" fmla="*/ 125410 w 154994"/>
                <a:gd name="connsiteY26" fmla="*/ 121767 h 170804"/>
                <a:gd name="connsiteX27" fmla="*/ 118502 w 154994"/>
                <a:gd name="connsiteY27" fmla="*/ 58060 h 170804"/>
                <a:gd name="connsiteX28" fmla="*/ 68138 w 154994"/>
                <a:gd name="connsiteY28" fmla="*/ 14723 h 170804"/>
                <a:gd name="connsiteX29" fmla="*/ 1893 w 154994"/>
                <a:gd name="connsiteY29" fmla="*/ 1025 h 170804"/>
                <a:gd name="connsiteX30" fmla="*/ 2070 w 154994"/>
                <a:gd name="connsiteY30" fmla="*/ 21 h 170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54994" h="170804">
                  <a:moveTo>
                    <a:pt x="2070" y="21"/>
                  </a:moveTo>
                  <a:cubicBezTo>
                    <a:pt x="25155" y="-841"/>
                    <a:pt x="48123" y="3328"/>
                    <a:pt x="69437" y="12243"/>
                  </a:cubicBezTo>
                  <a:cubicBezTo>
                    <a:pt x="91165" y="21005"/>
                    <a:pt x="109705" y="36161"/>
                    <a:pt x="122576" y="55699"/>
                  </a:cubicBezTo>
                  <a:cubicBezTo>
                    <a:pt x="135329" y="76021"/>
                    <a:pt x="138695" y="100854"/>
                    <a:pt x="131787" y="123834"/>
                  </a:cubicBezTo>
                  <a:cubicBezTo>
                    <a:pt x="129898" y="129815"/>
                    <a:pt x="127418" y="135595"/>
                    <a:pt x="124347" y="141074"/>
                  </a:cubicBezTo>
                  <a:cubicBezTo>
                    <a:pt x="128716" y="142220"/>
                    <a:pt x="133204" y="143046"/>
                    <a:pt x="137691" y="143554"/>
                  </a:cubicBezTo>
                  <a:cubicBezTo>
                    <a:pt x="142946" y="144351"/>
                    <a:pt x="148260" y="144351"/>
                    <a:pt x="153515" y="143554"/>
                  </a:cubicBezTo>
                  <a:cubicBezTo>
                    <a:pt x="153928" y="143554"/>
                    <a:pt x="154282" y="144322"/>
                    <a:pt x="153869" y="144558"/>
                  </a:cubicBezTo>
                  <a:cubicBezTo>
                    <a:pt x="148673" y="146524"/>
                    <a:pt x="143241" y="147776"/>
                    <a:pt x="137750" y="148277"/>
                  </a:cubicBezTo>
                  <a:cubicBezTo>
                    <a:pt x="132141" y="149057"/>
                    <a:pt x="126473" y="149157"/>
                    <a:pt x="120864" y="148573"/>
                  </a:cubicBezTo>
                  <a:cubicBezTo>
                    <a:pt x="120568" y="148502"/>
                    <a:pt x="120333" y="148384"/>
                    <a:pt x="120096" y="148218"/>
                  </a:cubicBezTo>
                  <a:cubicBezTo>
                    <a:pt x="118502" y="150580"/>
                    <a:pt x="116849" y="152883"/>
                    <a:pt x="115019" y="155126"/>
                  </a:cubicBezTo>
                  <a:lnTo>
                    <a:pt x="111299" y="159614"/>
                  </a:lnTo>
                  <a:cubicBezTo>
                    <a:pt x="111299" y="159614"/>
                    <a:pt x="111299" y="159614"/>
                    <a:pt x="111299" y="159614"/>
                  </a:cubicBezTo>
                  <a:lnTo>
                    <a:pt x="111299" y="159614"/>
                  </a:lnTo>
                  <a:cubicBezTo>
                    <a:pt x="111830" y="159915"/>
                    <a:pt x="112361" y="160175"/>
                    <a:pt x="112952" y="160381"/>
                  </a:cubicBezTo>
                  <a:cubicBezTo>
                    <a:pt x="117912" y="162070"/>
                    <a:pt x="123108" y="162891"/>
                    <a:pt x="128362" y="162802"/>
                  </a:cubicBezTo>
                  <a:cubicBezTo>
                    <a:pt x="143064" y="162802"/>
                    <a:pt x="150031" y="160145"/>
                    <a:pt x="151153" y="162152"/>
                  </a:cubicBezTo>
                  <a:cubicBezTo>
                    <a:pt x="152274" y="164160"/>
                    <a:pt x="145249" y="170832"/>
                    <a:pt x="128303" y="170714"/>
                  </a:cubicBezTo>
                  <a:cubicBezTo>
                    <a:pt x="122104" y="170661"/>
                    <a:pt x="115963" y="169527"/>
                    <a:pt x="110118" y="167348"/>
                  </a:cubicBezTo>
                  <a:cubicBezTo>
                    <a:pt x="109350" y="167041"/>
                    <a:pt x="108583" y="166687"/>
                    <a:pt x="107815" y="166286"/>
                  </a:cubicBezTo>
                  <a:cubicBezTo>
                    <a:pt x="106634" y="165701"/>
                    <a:pt x="105572" y="164945"/>
                    <a:pt x="104627" y="164042"/>
                  </a:cubicBezTo>
                  <a:cubicBezTo>
                    <a:pt x="103623" y="163215"/>
                    <a:pt x="102678" y="162389"/>
                    <a:pt x="101734" y="161444"/>
                  </a:cubicBezTo>
                  <a:cubicBezTo>
                    <a:pt x="100789" y="160499"/>
                    <a:pt x="100435" y="160499"/>
                    <a:pt x="100730" y="160027"/>
                  </a:cubicBezTo>
                  <a:lnTo>
                    <a:pt x="101970" y="158610"/>
                  </a:lnTo>
                  <a:lnTo>
                    <a:pt x="109174" y="150285"/>
                  </a:lnTo>
                  <a:cubicBezTo>
                    <a:pt x="116318" y="141871"/>
                    <a:pt x="121809" y="132200"/>
                    <a:pt x="125410" y="121767"/>
                  </a:cubicBezTo>
                  <a:cubicBezTo>
                    <a:pt x="132377" y="100524"/>
                    <a:pt x="129839" y="77314"/>
                    <a:pt x="118502" y="58060"/>
                  </a:cubicBezTo>
                  <a:cubicBezTo>
                    <a:pt x="106457" y="38877"/>
                    <a:pt x="88922" y="23774"/>
                    <a:pt x="68138" y="14723"/>
                  </a:cubicBezTo>
                  <a:cubicBezTo>
                    <a:pt x="47296" y="5382"/>
                    <a:pt x="24683" y="706"/>
                    <a:pt x="1893" y="1025"/>
                  </a:cubicBezTo>
                  <a:cubicBezTo>
                    <a:pt x="-1886" y="966"/>
                    <a:pt x="-1945" y="80"/>
                    <a:pt x="2070" y="21"/>
                  </a:cubicBezTo>
                  <a:close/>
                </a:path>
              </a:pathLst>
            </a:custGeom>
            <a:solidFill>
              <a:srgbClr val="313759"/>
            </a:solidFill>
            <a:ln w="5903" cap="flat">
              <a:noFill/>
              <a:prstDash val="solid"/>
              <a:miter/>
            </a:ln>
          </p:spPr>
          <p:txBody>
            <a:bodyPr rtlCol="0" anchor="ctr"/>
            <a:lstStyle/>
            <a:p>
              <a:endParaRPr lang="fr-FR"/>
            </a:p>
          </p:txBody>
        </p:sp>
        <p:sp>
          <p:nvSpPr>
            <p:cNvPr id="666" name="Graphique 3">
              <a:extLst>
                <a:ext uri="{FF2B5EF4-FFF2-40B4-BE49-F238E27FC236}">
                  <a16:creationId xmlns:a16="http://schemas.microsoft.com/office/drawing/2014/main" id="{04B46B92-7778-45EB-A6AF-C6C83BB014E0}"/>
                </a:ext>
              </a:extLst>
            </p:cNvPr>
            <p:cNvSpPr/>
            <p:nvPr/>
          </p:nvSpPr>
          <p:spPr>
            <a:xfrm>
              <a:off x="7360009" y="3186918"/>
              <a:ext cx="265868" cy="62306"/>
            </a:xfrm>
            <a:custGeom>
              <a:avLst/>
              <a:gdLst>
                <a:gd name="connsiteX0" fmla="*/ 264927 w 265868"/>
                <a:gd name="connsiteY0" fmla="*/ 28983 h 62306"/>
                <a:gd name="connsiteX1" fmla="*/ 199449 w 265868"/>
                <a:gd name="connsiteY1" fmla="*/ 59272 h 62306"/>
                <a:gd name="connsiteX2" fmla="*/ -942 w 265868"/>
                <a:gd name="connsiteY2" fmla="*/ 45633 h 62306"/>
                <a:gd name="connsiteX3" fmla="*/ 264927 w 265868"/>
                <a:gd name="connsiteY3" fmla="*/ 28983 h 62306"/>
              </a:gdLst>
              <a:ahLst/>
              <a:cxnLst>
                <a:cxn ang="0">
                  <a:pos x="connsiteX0" y="connsiteY0"/>
                </a:cxn>
                <a:cxn ang="0">
                  <a:pos x="connsiteX1" y="connsiteY1"/>
                </a:cxn>
                <a:cxn ang="0">
                  <a:pos x="connsiteX2" y="connsiteY2"/>
                </a:cxn>
                <a:cxn ang="0">
                  <a:pos x="connsiteX3" y="connsiteY3"/>
                </a:cxn>
              </a:cxnLst>
              <a:rect l="l" t="t" r="r" b="b"/>
              <a:pathLst>
                <a:path w="265868" h="62306">
                  <a:moveTo>
                    <a:pt x="264927" y="28983"/>
                  </a:moveTo>
                  <a:cubicBezTo>
                    <a:pt x="258551" y="48113"/>
                    <a:pt x="245797" y="70313"/>
                    <a:pt x="199449" y="59272"/>
                  </a:cubicBezTo>
                  <a:cubicBezTo>
                    <a:pt x="153101" y="48231"/>
                    <a:pt x="42986" y="35123"/>
                    <a:pt x="-942" y="45633"/>
                  </a:cubicBezTo>
                  <a:cubicBezTo>
                    <a:pt x="31768" y="-7801"/>
                    <a:pt x="189884" y="-15772"/>
                    <a:pt x="264927" y="28983"/>
                  </a:cubicBezTo>
                  <a:close/>
                </a:path>
              </a:pathLst>
            </a:custGeom>
            <a:solidFill>
              <a:srgbClr val="313759"/>
            </a:solidFill>
            <a:ln w="5903" cap="flat">
              <a:noFill/>
              <a:prstDash val="solid"/>
              <a:miter/>
            </a:ln>
          </p:spPr>
          <p:txBody>
            <a:bodyPr rtlCol="0" anchor="ctr"/>
            <a:lstStyle/>
            <a:p>
              <a:endParaRPr lang="fr-FR"/>
            </a:p>
          </p:txBody>
        </p:sp>
        <p:sp>
          <p:nvSpPr>
            <p:cNvPr id="667" name="Graphique 3">
              <a:extLst>
                <a:ext uri="{FF2B5EF4-FFF2-40B4-BE49-F238E27FC236}">
                  <a16:creationId xmlns:a16="http://schemas.microsoft.com/office/drawing/2014/main" id="{13E4EB11-8094-410E-A708-7BD77C159EA6}"/>
                </a:ext>
              </a:extLst>
            </p:cNvPr>
            <p:cNvSpPr/>
            <p:nvPr/>
          </p:nvSpPr>
          <p:spPr>
            <a:xfrm>
              <a:off x="8084581" y="3186918"/>
              <a:ext cx="266223" cy="62306"/>
            </a:xfrm>
            <a:custGeom>
              <a:avLst/>
              <a:gdLst>
                <a:gd name="connsiteX0" fmla="*/ -942 w 266223"/>
                <a:gd name="connsiteY0" fmla="*/ 28983 h 62306"/>
                <a:gd name="connsiteX1" fmla="*/ 64537 w 266223"/>
                <a:gd name="connsiteY1" fmla="*/ 59272 h 62306"/>
                <a:gd name="connsiteX2" fmla="*/ 265282 w 266223"/>
                <a:gd name="connsiteY2" fmla="*/ 45633 h 62306"/>
                <a:gd name="connsiteX3" fmla="*/ -942 w 266223"/>
                <a:gd name="connsiteY3" fmla="*/ 28983 h 62306"/>
              </a:gdLst>
              <a:ahLst/>
              <a:cxnLst>
                <a:cxn ang="0">
                  <a:pos x="connsiteX0" y="connsiteY0"/>
                </a:cxn>
                <a:cxn ang="0">
                  <a:pos x="connsiteX1" y="connsiteY1"/>
                </a:cxn>
                <a:cxn ang="0">
                  <a:pos x="connsiteX2" y="connsiteY2"/>
                </a:cxn>
                <a:cxn ang="0">
                  <a:pos x="connsiteX3" y="connsiteY3"/>
                </a:cxn>
              </a:cxnLst>
              <a:rect l="l" t="t" r="r" b="b"/>
              <a:pathLst>
                <a:path w="266223" h="62306">
                  <a:moveTo>
                    <a:pt x="-942" y="28983"/>
                  </a:moveTo>
                  <a:cubicBezTo>
                    <a:pt x="5494" y="48113"/>
                    <a:pt x="18247" y="70313"/>
                    <a:pt x="64537" y="59272"/>
                  </a:cubicBezTo>
                  <a:cubicBezTo>
                    <a:pt x="110827" y="48231"/>
                    <a:pt x="221000" y="35123"/>
                    <a:pt x="265282" y="45633"/>
                  </a:cubicBezTo>
                  <a:cubicBezTo>
                    <a:pt x="232277" y="-7801"/>
                    <a:pt x="74161" y="-15772"/>
                    <a:pt x="-942" y="28983"/>
                  </a:cubicBezTo>
                  <a:close/>
                </a:path>
              </a:pathLst>
            </a:custGeom>
            <a:solidFill>
              <a:srgbClr val="313759"/>
            </a:solidFill>
            <a:ln w="5903" cap="flat">
              <a:noFill/>
              <a:prstDash val="solid"/>
              <a:miter/>
            </a:ln>
          </p:spPr>
          <p:txBody>
            <a:bodyPr rtlCol="0" anchor="ctr"/>
            <a:lstStyle/>
            <a:p>
              <a:endParaRPr lang="fr-FR"/>
            </a:p>
          </p:txBody>
        </p:sp>
        <p:sp>
          <p:nvSpPr>
            <p:cNvPr id="668" name="Graphique 3">
              <a:extLst>
                <a:ext uri="{FF2B5EF4-FFF2-40B4-BE49-F238E27FC236}">
                  <a16:creationId xmlns:a16="http://schemas.microsoft.com/office/drawing/2014/main" id="{853A13EB-119B-4208-B833-8DAC28A33D26}"/>
                </a:ext>
              </a:extLst>
            </p:cNvPr>
            <p:cNvSpPr/>
            <p:nvPr/>
          </p:nvSpPr>
          <p:spPr>
            <a:xfrm>
              <a:off x="7783007" y="3023415"/>
              <a:ext cx="111873" cy="694565"/>
            </a:xfrm>
            <a:custGeom>
              <a:avLst/>
              <a:gdLst>
                <a:gd name="connsiteX0" fmla="*/ 1995 w 111873"/>
                <a:gd name="connsiteY0" fmla="*/ 600470 h 694565"/>
                <a:gd name="connsiteX1" fmla="*/ 10969 w 111873"/>
                <a:gd name="connsiteY1" fmla="*/ 588662 h 694565"/>
                <a:gd name="connsiteX2" fmla="*/ 38070 w 111873"/>
                <a:gd name="connsiteY2" fmla="*/ 579924 h 694565"/>
                <a:gd name="connsiteX3" fmla="*/ 64284 w 111873"/>
                <a:gd name="connsiteY3" fmla="*/ 586714 h 694565"/>
                <a:gd name="connsiteX4" fmla="*/ 75739 w 111873"/>
                <a:gd name="connsiteY4" fmla="*/ 593385 h 694565"/>
                <a:gd name="connsiteX5" fmla="*/ 81052 w 111873"/>
                <a:gd name="connsiteY5" fmla="*/ 597282 h 694565"/>
                <a:gd name="connsiteX6" fmla="*/ 81938 w 111873"/>
                <a:gd name="connsiteY6" fmla="*/ 597991 h 694565"/>
                <a:gd name="connsiteX7" fmla="*/ 81938 w 111873"/>
                <a:gd name="connsiteY7" fmla="*/ 597991 h 694565"/>
                <a:gd name="connsiteX8" fmla="*/ 81938 w 111873"/>
                <a:gd name="connsiteY8" fmla="*/ 593740 h 694565"/>
                <a:gd name="connsiteX9" fmla="*/ 90676 w 111873"/>
                <a:gd name="connsiteY9" fmla="*/ 395947 h 694565"/>
                <a:gd name="connsiteX10" fmla="*/ 110338 w 111873"/>
                <a:gd name="connsiteY10" fmla="*/ 1128 h 694565"/>
                <a:gd name="connsiteX11" fmla="*/ 110928 w 111873"/>
                <a:gd name="connsiteY11" fmla="*/ 1128 h 694565"/>
                <a:gd name="connsiteX12" fmla="*/ 100005 w 111873"/>
                <a:gd name="connsiteY12" fmla="*/ 396242 h 694565"/>
                <a:gd name="connsiteX13" fmla="*/ 94101 w 111873"/>
                <a:gd name="connsiteY13" fmla="*/ 594094 h 694565"/>
                <a:gd name="connsiteX14" fmla="*/ 93334 w 111873"/>
                <a:gd name="connsiteY14" fmla="*/ 614050 h 694565"/>
                <a:gd name="connsiteX15" fmla="*/ 93334 w 111873"/>
                <a:gd name="connsiteY15" fmla="*/ 619955 h 694565"/>
                <a:gd name="connsiteX16" fmla="*/ 93334 w 111873"/>
                <a:gd name="connsiteY16" fmla="*/ 622966 h 694565"/>
                <a:gd name="connsiteX17" fmla="*/ 92684 w 111873"/>
                <a:gd name="connsiteY17" fmla="*/ 622966 h 694565"/>
                <a:gd name="connsiteX18" fmla="*/ 91562 w 111873"/>
                <a:gd name="connsiteY18" fmla="*/ 622021 h 694565"/>
                <a:gd name="connsiteX19" fmla="*/ 82765 w 111873"/>
                <a:gd name="connsiteY19" fmla="*/ 614168 h 694565"/>
                <a:gd name="connsiteX20" fmla="*/ 78100 w 111873"/>
                <a:gd name="connsiteY20" fmla="*/ 609917 h 694565"/>
                <a:gd name="connsiteX21" fmla="*/ 74145 w 111873"/>
                <a:gd name="connsiteY21" fmla="*/ 606729 h 694565"/>
                <a:gd name="connsiteX22" fmla="*/ 69480 w 111873"/>
                <a:gd name="connsiteY22" fmla="*/ 603305 h 694565"/>
                <a:gd name="connsiteX23" fmla="*/ 59561 w 111873"/>
                <a:gd name="connsiteY23" fmla="*/ 597400 h 694565"/>
                <a:gd name="connsiteX24" fmla="*/ 19353 w 111873"/>
                <a:gd name="connsiteY24" fmla="*/ 597400 h 694565"/>
                <a:gd name="connsiteX25" fmla="*/ 15397 w 111873"/>
                <a:gd name="connsiteY25" fmla="*/ 635955 h 694565"/>
                <a:gd name="connsiteX26" fmla="*/ 43266 w 111873"/>
                <a:gd name="connsiteY26" fmla="*/ 673329 h 694565"/>
                <a:gd name="connsiteX27" fmla="*/ 58321 w 111873"/>
                <a:gd name="connsiteY27" fmla="*/ 693581 h 694565"/>
                <a:gd name="connsiteX28" fmla="*/ 35294 w 111873"/>
                <a:gd name="connsiteY28" fmla="*/ 681772 h 694565"/>
                <a:gd name="connsiteX29" fmla="*/ 4415 w 111873"/>
                <a:gd name="connsiteY29" fmla="*/ 640738 h 694565"/>
                <a:gd name="connsiteX30" fmla="*/ -898 w 111873"/>
                <a:gd name="connsiteY30" fmla="*/ 614109 h 694565"/>
                <a:gd name="connsiteX31" fmla="*/ 1995 w 111873"/>
                <a:gd name="connsiteY31" fmla="*/ 600470 h 694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11873" h="694565">
                  <a:moveTo>
                    <a:pt x="1995" y="600470"/>
                  </a:moveTo>
                  <a:cubicBezTo>
                    <a:pt x="4120" y="595960"/>
                    <a:pt x="7191" y="591945"/>
                    <a:pt x="10969" y="588662"/>
                  </a:cubicBezTo>
                  <a:cubicBezTo>
                    <a:pt x="18644" y="582522"/>
                    <a:pt x="28268" y="579410"/>
                    <a:pt x="38070" y="579924"/>
                  </a:cubicBezTo>
                  <a:cubicBezTo>
                    <a:pt x="47221" y="580290"/>
                    <a:pt x="56136" y="582604"/>
                    <a:pt x="64284" y="586714"/>
                  </a:cubicBezTo>
                  <a:cubicBezTo>
                    <a:pt x="68300" y="588621"/>
                    <a:pt x="72138" y="590852"/>
                    <a:pt x="75739" y="593385"/>
                  </a:cubicBezTo>
                  <a:cubicBezTo>
                    <a:pt x="77510" y="594625"/>
                    <a:pt x="79400" y="595865"/>
                    <a:pt x="81052" y="597282"/>
                  </a:cubicBezTo>
                  <a:lnTo>
                    <a:pt x="81938" y="597991"/>
                  </a:lnTo>
                  <a:lnTo>
                    <a:pt x="81938" y="597991"/>
                  </a:lnTo>
                  <a:lnTo>
                    <a:pt x="81938" y="593740"/>
                  </a:lnTo>
                  <a:cubicBezTo>
                    <a:pt x="84831" y="527848"/>
                    <a:pt x="87783" y="461915"/>
                    <a:pt x="90676" y="395947"/>
                  </a:cubicBezTo>
                  <a:cubicBezTo>
                    <a:pt x="96581" y="264104"/>
                    <a:pt x="103430" y="132262"/>
                    <a:pt x="110338" y="1128"/>
                  </a:cubicBezTo>
                  <a:cubicBezTo>
                    <a:pt x="110338" y="-525"/>
                    <a:pt x="110987" y="-466"/>
                    <a:pt x="110928" y="1128"/>
                  </a:cubicBezTo>
                  <a:cubicBezTo>
                    <a:pt x="107268" y="132439"/>
                    <a:pt x="103607" y="264146"/>
                    <a:pt x="100005" y="396242"/>
                  </a:cubicBezTo>
                  <a:lnTo>
                    <a:pt x="94101" y="594094"/>
                  </a:lnTo>
                  <a:lnTo>
                    <a:pt x="93334" y="614050"/>
                  </a:lnTo>
                  <a:lnTo>
                    <a:pt x="93334" y="619955"/>
                  </a:lnTo>
                  <a:lnTo>
                    <a:pt x="93334" y="622966"/>
                  </a:lnTo>
                  <a:cubicBezTo>
                    <a:pt x="93334" y="623792"/>
                    <a:pt x="93334" y="623379"/>
                    <a:pt x="92684" y="622966"/>
                  </a:cubicBezTo>
                  <a:lnTo>
                    <a:pt x="91562" y="622021"/>
                  </a:lnTo>
                  <a:lnTo>
                    <a:pt x="82765" y="614168"/>
                  </a:lnTo>
                  <a:lnTo>
                    <a:pt x="78100" y="609917"/>
                  </a:lnTo>
                  <a:lnTo>
                    <a:pt x="74145" y="606729"/>
                  </a:lnTo>
                  <a:cubicBezTo>
                    <a:pt x="72669" y="605501"/>
                    <a:pt x="71074" y="604361"/>
                    <a:pt x="69480" y="603305"/>
                  </a:cubicBezTo>
                  <a:cubicBezTo>
                    <a:pt x="66351" y="601067"/>
                    <a:pt x="63045" y="599089"/>
                    <a:pt x="59561" y="597400"/>
                  </a:cubicBezTo>
                  <a:cubicBezTo>
                    <a:pt x="46218" y="590669"/>
                    <a:pt x="29567" y="589075"/>
                    <a:pt x="19353" y="597400"/>
                  </a:cubicBezTo>
                  <a:cubicBezTo>
                    <a:pt x="9139" y="605725"/>
                    <a:pt x="9316" y="622375"/>
                    <a:pt x="15397" y="635955"/>
                  </a:cubicBezTo>
                  <a:cubicBezTo>
                    <a:pt x="22187" y="650090"/>
                    <a:pt x="31634" y="662778"/>
                    <a:pt x="43266" y="673329"/>
                  </a:cubicBezTo>
                  <a:cubicBezTo>
                    <a:pt x="55074" y="684252"/>
                    <a:pt x="60093" y="691042"/>
                    <a:pt x="58321" y="693581"/>
                  </a:cubicBezTo>
                  <a:cubicBezTo>
                    <a:pt x="56550" y="696120"/>
                    <a:pt x="47929" y="693581"/>
                    <a:pt x="35294" y="681772"/>
                  </a:cubicBezTo>
                  <a:cubicBezTo>
                    <a:pt x="22364" y="670277"/>
                    <a:pt x="11854" y="656331"/>
                    <a:pt x="4415" y="640738"/>
                  </a:cubicBezTo>
                  <a:cubicBezTo>
                    <a:pt x="578" y="632401"/>
                    <a:pt x="-1253" y="623279"/>
                    <a:pt x="-898" y="614109"/>
                  </a:cubicBezTo>
                  <a:cubicBezTo>
                    <a:pt x="-722" y="609433"/>
                    <a:pt x="282" y="604822"/>
                    <a:pt x="1995" y="600470"/>
                  </a:cubicBezTo>
                  <a:close/>
                </a:path>
              </a:pathLst>
            </a:custGeom>
            <a:solidFill>
              <a:srgbClr val="BF8D77"/>
            </a:solidFill>
            <a:ln w="5903" cap="flat">
              <a:noFill/>
              <a:prstDash val="solid"/>
              <a:miter/>
            </a:ln>
          </p:spPr>
          <p:txBody>
            <a:bodyPr rtlCol="0" anchor="ctr"/>
            <a:lstStyle/>
            <a:p>
              <a:endParaRPr lang="fr-FR"/>
            </a:p>
          </p:txBody>
        </p:sp>
        <p:sp>
          <p:nvSpPr>
            <p:cNvPr id="669" name="Graphique 3">
              <a:extLst>
                <a:ext uri="{FF2B5EF4-FFF2-40B4-BE49-F238E27FC236}">
                  <a16:creationId xmlns:a16="http://schemas.microsoft.com/office/drawing/2014/main" id="{D9BC6E85-8857-456C-910D-028811E38A22}"/>
                </a:ext>
              </a:extLst>
            </p:cNvPr>
            <p:cNvSpPr/>
            <p:nvPr/>
          </p:nvSpPr>
          <p:spPr>
            <a:xfrm>
              <a:off x="7342185" y="3354196"/>
              <a:ext cx="173157" cy="154764"/>
            </a:xfrm>
            <a:custGeom>
              <a:avLst/>
              <a:gdLst>
                <a:gd name="connsiteX0" fmla="*/ -477 w 173157"/>
                <a:gd name="connsiteY0" fmla="*/ 142335 h 154764"/>
                <a:gd name="connsiteX1" fmla="*/ 22019 w 173157"/>
                <a:gd name="connsiteY1" fmla="*/ 146055 h 154764"/>
                <a:gd name="connsiteX2" fmla="*/ 37606 w 173157"/>
                <a:gd name="connsiteY2" fmla="*/ 145700 h 154764"/>
                <a:gd name="connsiteX3" fmla="*/ 39318 w 173157"/>
                <a:gd name="connsiteY3" fmla="*/ 145228 h 154764"/>
                <a:gd name="connsiteX4" fmla="*/ 39318 w 173157"/>
                <a:gd name="connsiteY4" fmla="*/ 145228 h 154764"/>
                <a:gd name="connsiteX5" fmla="*/ 39318 w 173157"/>
                <a:gd name="connsiteY5" fmla="*/ 145228 h 154764"/>
                <a:gd name="connsiteX6" fmla="*/ 36248 w 173157"/>
                <a:gd name="connsiteY6" fmla="*/ 140328 h 154764"/>
                <a:gd name="connsiteX7" fmla="*/ 32174 w 173157"/>
                <a:gd name="connsiteY7" fmla="*/ 132770 h 154764"/>
                <a:gd name="connsiteX8" fmla="*/ 31406 w 173157"/>
                <a:gd name="connsiteY8" fmla="*/ 132770 h 154764"/>
                <a:gd name="connsiteX9" fmla="*/ 14698 w 173157"/>
                <a:gd name="connsiteY9" fmla="*/ 130172 h 154764"/>
                <a:gd name="connsiteX10" fmla="*/ -772 w 173157"/>
                <a:gd name="connsiteY10" fmla="*/ 124268 h 154764"/>
                <a:gd name="connsiteX11" fmla="*/ -300 w 173157"/>
                <a:gd name="connsiteY11" fmla="*/ 123382 h 154764"/>
                <a:gd name="connsiteX12" fmla="*/ 15347 w 173157"/>
                <a:gd name="connsiteY12" fmla="*/ 125685 h 154764"/>
                <a:gd name="connsiteX13" fmla="*/ 28926 w 173157"/>
                <a:gd name="connsiteY13" fmla="*/ 125095 h 154764"/>
                <a:gd name="connsiteX14" fmla="*/ 23908 w 173157"/>
                <a:gd name="connsiteY14" fmla="*/ 106968 h 154764"/>
                <a:gd name="connsiteX15" fmla="*/ 42270 w 173157"/>
                <a:gd name="connsiteY15" fmla="*/ 40664 h 154764"/>
                <a:gd name="connsiteX16" fmla="*/ 100900 w 173157"/>
                <a:gd name="connsiteY16" fmla="*/ 5238 h 154764"/>
                <a:gd name="connsiteX17" fmla="*/ 169271 w 173157"/>
                <a:gd name="connsiteY17" fmla="*/ 2345 h 154764"/>
                <a:gd name="connsiteX18" fmla="*/ 169271 w 173157"/>
                <a:gd name="connsiteY18" fmla="*/ 3349 h 154764"/>
                <a:gd name="connsiteX19" fmla="*/ 101845 w 173157"/>
                <a:gd name="connsiteY19" fmla="*/ 7836 h 154764"/>
                <a:gd name="connsiteX20" fmla="*/ 46049 w 173157"/>
                <a:gd name="connsiteY20" fmla="*/ 43852 h 154764"/>
                <a:gd name="connsiteX21" fmla="*/ 30343 w 173157"/>
                <a:gd name="connsiteY21" fmla="*/ 106142 h 154764"/>
                <a:gd name="connsiteX22" fmla="*/ 42566 w 173157"/>
                <a:gd name="connsiteY22" fmla="*/ 136667 h 154764"/>
                <a:gd name="connsiteX23" fmla="*/ 48470 w 173157"/>
                <a:gd name="connsiteY23" fmla="*/ 145878 h 154764"/>
                <a:gd name="connsiteX24" fmla="*/ 49474 w 173157"/>
                <a:gd name="connsiteY24" fmla="*/ 147472 h 154764"/>
                <a:gd name="connsiteX25" fmla="*/ 48293 w 173157"/>
                <a:gd name="connsiteY25" fmla="*/ 148653 h 154764"/>
                <a:gd name="connsiteX26" fmla="*/ 45104 w 173157"/>
                <a:gd name="connsiteY26" fmla="*/ 150896 h 154764"/>
                <a:gd name="connsiteX27" fmla="*/ 41621 w 173157"/>
                <a:gd name="connsiteY27" fmla="*/ 152668 h 154764"/>
                <a:gd name="connsiteX28" fmla="*/ 39259 w 173157"/>
                <a:gd name="connsiteY28" fmla="*/ 153376 h 154764"/>
                <a:gd name="connsiteX29" fmla="*/ 20778 w 173157"/>
                <a:gd name="connsiteY29" fmla="*/ 154203 h 154764"/>
                <a:gd name="connsiteX30" fmla="*/ -477 w 173157"/>
                <a:gd name="connsiteY30" fmla="*/ 142335 h 154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73157" h="154764">
                  <a:moveTo>
                    <a:pt x="-477" y="142335"/>
                  </a:moveTo>
                  <a:cubicBezTo>
                    <a:pt x="881" y="140446"/>
                    <a:pt x="7435" y="143929"/>
                    <a:pt x="22019" y="146055"/>
                  </a:cubicBezTo>
                  <a:cubicBezTo>
                    <a:pt x="27215" y="146858"/>
                    <a:pt x="32469" y="146740"/>
                    <a:pt x="37606" y="145700"/>
                  </a:cubicBezTo>
                  <a:cubicBezTo>
                    <a:pt x="38196" y="145612"/>
                    <a:pt x="38787" y="145452"/>
                    <a:pt x="39318" y="145228"/>
                  </a:cubicBezTo>
                  <a:lnTo>
                    <a:pt x="39318" y="145228"/>
                  </a:lnTo>
                  <a:cubicBezTo>
                    <a:pt x="39318" y="145228"/>
                    <a:pt x="39318" y="145228"/>
                    <a:pt x="39318" y="145228"/>
                  </a:cubicBezTo>
                  <a:lnTo>
                    <a:pt x="36248" y="140328"/>
                  </a:lnTo>
                  <a:cubicBezTo>
                    <a:pt x="34772" y="137848"/>
                    <a:pt x="33414" y="135368"/>
                    <a:pt x="32174" y="132770"/>
                  </a:cubicBezTo>
                  <a:cubicBezTo>
                    <a:pt x="32174" y="132770"/>
                    <a:pt x="31702" y="132770"/>
                    <a:pt x="31406" y="132770"/>
                  </a:cubicBezTo>
                  <a:cubicBezTo>
                    <a:pt x="25739" y="132622"/>
                    <a:pt x="20129" y="131749"/>
                    <a:pt x="14698" y="130172"/>
                  </a:cubicBezTo>
                  <a:cubicBezTo>
                    <a:pt x="9265" y="128944"/>
                    <a:pt x="4070" y="126960"/>
                    <a:pt x="-772" y="124268"/>
                  </a:cubicBezTo>
                  <a:cubicBezTo>
                    <a:pt x="-1185" y="124268"/>
                    <a:pt x="-772" y="123205"/>
                    <a:pt x="-300" y="123382"/>
                  </a:cubicBezTo>
                  <a:cubicBezTo>
                    <a:pt x="4778" y="124917"/>
                    <a:pt x="10033" y="125697"/>
                    <a:pt x="15347" y="125685"/>
                  </a:cubicBezTo>
                  <a:cubicBezTo>
                    <a:pt x="19893" y="125791"/>
                    <a:pt x="24439" y="125591"/>
                    <a:pt x="28926" y="125095"/>
                  </a:cubicBezTo>
                  <a:cubicBezTo>
                    <a:pt x="26624" y="119249"/>
                    <a:pt x="24912" y="113174"/>
                    <a:pt x="23908" y="106968"/>
                  </a:cubicBezTo>
                  <a:cubicBezTo>
                    <a:pt x="20188" y="83257"/>
                    <a:pt x="26919" y="59097"/>
                    <a:pt x="42270" y="40664"/>
                  </a:cubicBezTo>
                  <a:cubicBezTo>
                    <a:pt x="57798" y="23252"/>
                    <a:pt x="78228" y="10912"/>
                    <a:pt x="100900" y="5238"/>
                  </a:cubicBezTo>
                  <a:cubicBezTo>
                    <a:pt x="123218" y="-702"/>
                    <a:pt x="146540" y="-1688"/>
                    <a:pt x="169271" y="2345"/>
                  </a:cubicBezTo>
                  <a:cubicBezTo>
                    <a:pt x="173286" y="2935"/>
                    <a:pt x="173109" y="3821"/>
                    <a:pt x="169271" y="3349"/>
                  </a:cubicBezTo>
                  <a:cubicBezTo>
                    <a:pt x="146717" y="-111"/>
                    <a:pt x="123749" y="1424"/>
                    <a:pt x="101845" y="7836"/>
                  </a:cubicBezTo>
                  <a:cubicBezTo>
                    <a:pt x="80058" y="13935"/>
                    <a:pt x="60574" y="26493"/>
                    <a:pt x="46049" y="43852"/>
                  </a:cubicBezTo>
                  <a:cubicBezTo>
                    <a:pt x="32115" y="61393"/>
                    <a:pt x="26388" y="84084"/>
                    <a:pt x="30343" y="106142"/>
                  </a:cubicBezTo>
                  <a:cubicBezTo>
                    <a:pt x="32469" y="116988"/>
                    <a:pt x="36602" y="127338"/>
                    <a:pt x="42566" y="136667"/>
                  </a:cubicBezTo>
                  <a:lnTo>
                    <a:pt x="48470" y="145878"/>
                  </a:lnTo>
                  <a:lnTo>
                    <a:pt x="49474" y="147472"/>
                  </a:lnTo>
                  <a:cubicBezTo>
                    <a:pt x="49474" y="147944"/>
                    <a:pt x="48647" y="148239"/>
                    <a:pt x="48293" y="148653"/>
                  </a:cubicBezTo>
                  <a:cubicBezTo>
                    <a:pt x="47289" y="149485"/>
                    <a:pt x="46226" y="150235"/>
                    <a:pt x="45104" y="150896"/>
                  </a:cubicBezTo>
                  <a:cubicBezTo>
                    <a:pt x="44042" y="151646"/>
                    <a:pt x="42861" y="152242"/>
                    <a:pt x="41621" y="152668"/>
                  </a:cubicBezTo>
                  <a:cubicBezTo>
                    <a:pt x="40853" y="152975"/>
                    <a:pt x="40085" y="153211"/>
                    <a:pt x="39259" y="153376"/>
                  </a:cubicBezTo>
                  <a:cubicBezTo>
                    <a:pt x="33178" y="154763"/>
                    <a:pt x="26919" y="155041"/>
                    <a:pt x="20778" y="154203"/>
                  </a:cubicBezTo>
                  <a:cubicBezTo>
                    <a:pt x="4129" y="151723"/>
                    <a:pt x="-1776" y="143575"/>
                    <a:pt x="-477" y="142335"/>
                  </a:cubicBezTo>
                  <a:close/>
                </a:path>
              </a:pathLst>
            </a:custGeom>
            <a:solidFill>
              <a:srgbClr val="313759"/>
            </a:solidFill>
            <a:ln w="5903" cap="flat">
              <a:noFill/>
              <a:prstDash val="solid"/>
              <a:miter/>
            </a:ln>
          </p:spPr>
          <p:txBody>
            <a:bodyPr rtlCol="0" anchor="ctr"/>
            <a:lstStyle/>
            <a:p>
              <a:endParaRPr lang="fr-FR"/>
            </a:p>
          </p:txBody>
        </p:sp>
        <p:sp>
          <p:nvSpPr>
            <p:cNvPr id="670" name="Graphique 3">
              <a:extLst>
                <a:ext uri="{FF2B5EF4-FFF2-40B4-BE49-F238E27FC236}">
                  <a16:creationId xmlns:a16="http://schemas.microsoft.com/office/drawing/2014/main" id="{67FFE3BB-E8C1-43CA-AED9-1CAA0F98CC82}"/>
                </a:ext>
              </a:extLst>
            </p:cNvPr>
            <p:cNvSpPr/>
            <p:nvPr/>
          </p:nvSpPr>
          <p:spPr>
            <a:xfrm>
              <a:off x="6976231" y="6018569"/>
              <a:ext cx="1878671" cy="3155085"/>
            </a:xfrm>
            <a:custGeom>
              <a:avLst/>
              <a:gdLst>
                <a:gd name="connsiteX0" fmla="*/ 1445250 w 1878671"/>
                <a:gd name="connsiteY0" fmla="*/ 50214 h 3155085"/>
                <a:gd name="connsiteX1" fmla="*/ 1849397 w 1878671"/>
                <a:gd name="connsiteY1" fmla="*/ 3109275 h 3155085"/>
                <a:gd name="connsiteX2" fmla="*/ 1477428 w 1878671"/>
                <a:gd name="connsiteY2" fmla="*/ 3090086 h 3155085"/>
                <a:gd name="connsiteX3" fmla="*/ 1109769 w 1878671"/>
                <a:gd name="connsiteY3" fmla="*/ 700156 h 3155085"/>
                <a:gd name="connsiteX4" fmla="*/ 967594 w 1878671"/>
                <a:gd name="connsiteY4" fmla="*/ 662369 h 3155085"/>
                <a:gd name="connsiteX5" fmla="*/ 335129 w 1878671"/>
                <a:gd name="connsiteY5" fmla="*/ 3064520 h 3155085"/>
                <a:gd name="connsiteX6" fmla="*/ -942 w 1878671"/>
                <a:gd name="connsiteY6" fmla="*/ 3048579 h 3155085"/>
                <a:gd name="connsiteX7" fmla="*/ 357625 w 1878671"/>
                <a:gd name="connsiteY7" fmla="*/ 1167066 h 3155085"/>
                <a:gd name="connsiteX8" fmla="*/ 424579 w 1878671"/>
                <a:gd name="connsiteY8" fmla="*/ -90 h 3155085"/>
                <a:gd name="connsiteX9" fmla="*/ 1445072 w 1878671"/>
                <a:gd name="connsiteY9" fmla="*/ 50214 h 31550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78671" h="3155085">
                  <a:moveTo>
                    <a:pt x="1445250" y="50214"/>
                  </a:moveTo>
                  <a:cubicBezTo>
                    <a:pt x="1843020" y="355701"/>
                    <a:pt x="1932470" y="1895416"/>
                    <a:pt x="1849397" y="3109275"/>
                  </a:cubicBezTo>
                  <a:cubicBezTo>
                    <a:pt x="1779136" y="3153970"/>
                    <a:pt x="1706395" y="3192289"/>
                    <a:pt x="1477428" y="3090086"/>
                  </a:cubicBezTo>
                  <a:cubicBezTo>
                    <a:pt x="1580162" y="2729099"/>
                    <a:pt x="1304610" y="1303868"/>
                    <a:pt x="1109769" y="700156"/>
                  </a:cubicBezTo>
                  <a:lnTo>
                    <a:pt x="967594" y="662369"/>
                  </a:lnTo>
                  <a:cubicBezTo>
                    <a:pt x="966768" y="780454"/>
                    <a:pt x="609855" y="2633273"/>
                    <a:pt x="335129" y="3064520"/>
                  </a:cubicBezTo>
                  <a:cubicBezTo>
                    <a:pt x="239303" y="3099946"/>
                    <a:pt x="113424" y="3105850"/>
                    <a:pt x="-942" y="3048579"/>
                  </a:cubicBezTo>
                  <a:cubicBezTo>
                    <a:pt x="101910" y="2709969"/>
                    <a:pt x="310154" y="1547242"/>
                    <a:pt x="357625" y="1167066"/>
                  </a:cubicBezTo>
                  <a:cubicBezTo>
                    <a:pt x="405095" y="786890"/>
                    <a:pt x="424579" y="-90"/>
                    <a:pt x="424579" y="-90"/>
                  </a:cubicBezTo>
                  <a:lnTo>
                    <a:pt x="1445072" y="50214"/>
                  </a:lnTo>
                </a:path>
              </a:pathLst>
            </a:custGeom>
            <a:solidFill>
              <a:srgbClr val="1760BF"/>
            </a:solidFill>
            <a:ln w="5903" cap="flat">
              <a:noFill/>
              <a:prstDash val="solid"/>
              <a:miter/>
            </a:ln>
          </p:spPr>
          <p:txBody>
            <a:bodyPr rtlCol="0" anchor="ctr"/>
            <a:lstStyle/>
            <a:p>
              <a:endParaRPr lang="fr-FR"/>
            </a:p>
          </p:txBody>
        </p:sp>
        <p:sp>
          <p:nvSpPr>
            <p:cNvPr id="671" name="Graphique 3">
              <a:extLst>
                <a:ext uri="{FF2B5EF4-FFF2-40B4-BE49-F238E27FC236}">
                  <a16:creationId xmlns:a16="http://schemas.microsoft.com/office/drawing/2014/main" id="{5AC42187-DFC8-4D5F-83AE-7FC7B4C1ABD1}"/>
                </a:ext>
              </a:extLst>
            </p:cNvPr>
            <p:cNvSpPr/>
            <p:nvPr/>
          </p:nvSpPr>
          <p:spPr>
            <a:xfrm>
              <a:off x="7820170" y="6638661"/>
              <a:ext cx="266778" cy="80599"/>
            </a:xfrm>
            <a:custGeom>
              <a:avLst/>
              <a:gdLst>
                <a:gd name="connsiteX0" fmla="*/ 22103 w 266778"/>
                <a:gd name="connsiteY0" fmla="*/ 2306 h 80599"/>
                <a:gd name="connsiteX1" fmla="*/ 263410 w 266778"/>
                <a:gd name="connsiteY1" fmla="*/ 78294 h 80599"/>
                <a:gd name="connsiteX2" fmla="*/ 262879 w 266778"/>
                <a:gd name="connsiteY2" fmla="*/ 80242 h 80599"/>
                <a:gd name="connsiteX3" fmla="*/ 17734 w 266778"/>
                <a:gd name="connsiteY3" fmla="*/ 17480 h 80599"/>
                <a:gd name="connsiteX4" fmla="*/ 22103 w 266778"/>
                <a:gd name="connsiteY4" fmla="*/ 2306 h 805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778" h="80599">
                  <a:moveTo>
                    <a:pt x="22103" y="2306"/>
                  </a:moveTo>
                  <a:cubicBezTo>
                    <a:pt x="102696" y="27104"/>
                    <a:pt x="182935" y="53201"/>
                    <a:pt x="263410" y="78294"/>
                  </a:cubicBezTo>
                  <a:cubicBezTo>
                    <a:pt x="266953" y="79416"/>
                    <a:pt x="266481" y="81187"/>
                    <a:pt x="262879" y="80242"/>
                  </a:cubicBezTo>
                  <a:cubicBezTo>
                    <a:pt x="181223" y="59164"/>
                    <a:pt x="99271" y="38912"/>
                    <a:pt x="17734" y="17480"/>
                  </a:cubicBezTo>
                  <a:cubicBezTo>
                    <a:pt x="-10016" y="10099"/>
                    <a:pt x="-5411" y="-6196"/>
                    <a:pt x="22103" y="2306"/>
                  </a:cubicBezTo>
                  <a:close/>
                </a:path>
              </a:pathLst>
            </a:custGeom>
            <a:solidFill>
              <a:srgbClr val="0C4E96"/>
            </a:solidFill>
            <a:ln w="5903" cap="flat">
              <a:noFill/>
              <a:prstDash val="solid"/>
              <a:miter/>
            </a:ln>
          </p:spPr>
          <p:txBody>
            <a:bodyPr rtlCol="0" anchor="ctr"/>
            <a:lstStyle/>
            <a:p>
              <a:endParaRPr lang="fr-FR"/>
            </a:p>
          </p:txBody>
        </p:sp>
        <p:sp>
          <p:nvSpPr>
            <p:cNvPr id="672" name="Graphique 3">
              <a:extLst>
                <a:ext uri="{FF2B5EF4-FFF2-40B4-BE49-F238E27FC236}">
                  <a16:creationId xmlns:a16="http://schemas.microsoft.com/office/drawing/2014/main" id="{507F4A73-6274-4E7A-B652-6924D8A32995}"/>
                </a:ext>
              </a:extLst>
            </p:cNvPr>
            <p:cNvSpPr/>
            <p:nvPr/>
          </p:nvSpPr>
          <p:spPr>
            <a:xfrm>
              <a:off x="7399248" y="6071483"/>
              <a:ext cx="1001259" cy="459576"/>
            </a:xfrm>
            <a:custGeom>
              <a:avLst/>
              <a:gdLst>
                <a:gd name="connsiteX0" fmla="*/ 16264 w 1001259"/>
                <a:gd name="connsiteY0" fmla="*/ 34321 h 459576"/>
                <a:gd name="connsiteX1" fmla="*/ 186602 w 1001259"/>
                <a:gd name="connsiteY1" fmla="*/ 88876 h 459576"/>
                <a:gd name="connsiteX2" fmla="*/ 187252 w 1001259"/>
                <a:gd name="connsiteY2" fmla="*/ 62130 h 459576"/>
                <a:gd name="connsiteX3" fmla="*/ 188314 w 1001259"/>
                <a:gd name="connsiteY3" fmla="*/ 24638 h 459576"/>
                <a:gd name="connsiteX4" fmla="*/ 191857 w 1001259"/>
                <a:gd name="connsiteY4" fmla="*/ 2674 h 459576"/>
                <a:gd name="connsiteX5" fmla="*/ 199355 w 1001259"/>
                <a:gd name="connsiteY5" fmla="*/ 637 h 459576"/>
                <a:gd name="connsiteX6" fmla="*/ 202013 w 1001259"/>
                <a:gd name="connsiteY6" fmla="*/ 6452 h 459576"/>
                <a:gd name="connsiteX7" fmla="*/ 198883 w 1001259"/>
                <a:gd name="connsiteY7" fmla="*/ 59296 h 459576"/>
                <a:gd name="connsiteX8" fmla="*/ 196521 w 1001259"/>
                <a:gd name="connsiteY8" fmla="*/ 107002 h 459576"/>
                <a:gd name="connsiteX9" fmla="*/ 223799 w 1001259"/>
                <a:gd name="connsiteY9" fmla="*/ 112907 h 459576"/>
                <a:gd name="connsiteX10" fmla="*/ 224626 w 1001259"/>
                <a:gd name="connsiteY10" fmla="*/ 112907 h 459576"/>
                <a:gd name="connsiteX11" fmla="*/ 224626 w 1001259"/>
                <a:gd name="connsiteY11" fmla="*/ 112080 h 459576"/>
                <a:gd name="connsiteX12" fmla="*/ 225157 w 1001259"/>
                <a:gd name="connsiteY12" fmla="*/ 105408 h 459576"/>
                <a:gd name="connsiteX13" fmla="*/ 226397 w 1001259"/>
                <a:gd name="connsiteY13" fmla="*/ 90706 h 459576"/>
                <a:gd name="connsiteX14" fmla="*/ 229644 w 1001259"/>
                <a:gd name="connsiteY14" fmla="*/ 61185 h 459576"/>
                <a:gd name="connsiteX15" fmla="*/ 245350 w 1001259"/>
                <a:gd name="connsiteY15" fmla="*/ 5626 h 459576"/>
                <a:gd name="connsiteX16" fmla="*/ 246353 w 1001259"/>
                <a:gd name="connsiteY16" fmla="*/ 6098 h 459576"/>
                <a:gd name="connsiteX17" fmla="*/ 238796 w 1001259"/>
                <a:gd name="connsiteY17" fmla="*/ 63429 h 459576"/>
                <a:gd name="connsiteX18" fmla="*/ 235785 w 1001259"/>
                <a:gd name="connsiteY18" fmla="*/ 92183 h 459576"/>
                <a:gd name="connsiteX19" fmla="*/ 234958 w 1001259"/>
                <a:gd name="connsiteY19" fmla="*/ 100626 h 459576"/>
                <a:gd name="connsiteX20" fmla="*/ 410138 w 1001259"/>
                <a:gd name="connsiteY20" fmla="*/ 129084 h 459576"/>
                <a:gd name="connsiteX21" fmla="*/ 420352 w 1001259"/>
                <a:gd name="connsiteY21" fmla="*/ 133217 h 459576"/>
                <a:gd name="connsiteX22" fmla="*/ 401813 w 1001259"/>
                <a:gd name="connsiteY22" fmla="*/ 29597 h 459576"/>
                <a:gd name="connsiteX23" fmla="*/ 403820 w 1001259"/>
                <a:gd name="connsiteY23" fmla="*/ 29184 h 459576"/>
                <a:gd name="connsiteX24" fmla="*/ 486126 w 1001259"/>
                <a:gd name="connsiteY24" fmla="*/ 449450 h 459576"/>
                <a:gd name="connsiteX25" fmla="*/ 581952 w 1001259"/>
                <a:gd name="connsiteY25" fmla="*/ 436992 h 459576"/>
                <a:gd name="connsiteX26" fmla="*/ 544637 w 1001259"/>
                <a:gd name="connsiteY26" fmla="*/ 104286 h 459576"/>
                <a:gd name="connsiteX27" fmla="*/ 560283 w 1001259"/>
                <a:gd name="connsiteY27" fmla="*/ 102633 h 459576"/>
                <a:gd name="connsiteX28" fmla="*/ 563885 w 1001259"/>
                <a:gd name="connsiteY28" fmla="*/ 139476 h 459576"/>
                <a:gd name="connsiteX29" fmla="*/ 593406 w 1001259"/>
                <a:gd name="connsiteY29" fmla="*/ 134929 h 459576"/>
                <a:gd name="connsiteX30" fmla="*/ 804720 w 1001259"/>
                <a:gd name="connsiteY30" fmla="*/ 102810 h 459576"/>
                <a:gd name="connsiteX31" fmla="*/ 905447 w 1001259"/>
                <a:gd name="connsiteY31" fmla="*/ 66912 h 459576"/>
                <a:gd name="connsiteX32" fmla="*/ 995900 w 1001259"/>
                <a:gd name="connsiteY32" fmla="*/ 10054 h 459576"/>
                <a:gd name="connsiteX33" fmla="*/ 997258 w 1001259"/>
                <a:gd name="connsiteY33" fmla="*/ 11590 h 459576"/>
                <a:gd name="connsiteX34" fmla="*/ 907868 w 1001259"/>
                <a:gd name="connsiteY34" fmla="*/ 71813 h 459576"/>
                <a:gd name="connsiteX35" fmla="*/ 807495 w 1001259"/>
                <a:gd name="connsiteY35" fmla="*/ 111667 h 459576"/>
                <a:gd name="connsiteX36" fmla="*/ 594941 w 1001259"/>
                <a:gd name="connsiteY36" fmla="*/ 150694 h 459576"/>
                <a:gd name="connsiteX37" fmla="*/ 565420 w 1001259"/>
                <a:gd name="connsiteY37" fmla="*/ 149631 h 459576"/>
                <a:gd name="connsiteX38" fmla="*/ 594351 w 1001259"/>
                <a:gd name="connsiteY38" fmla="*/ 446439 h 459576"/>
                <a:gd name="connsiteX39" fmla="*/ 479336 w 1001259"/>
                <a:gd name="connsiteY39" fmla="*/ 459487 h 459576"/>
                <a:gd name="connsiteX40" fmla="*/ 422596 w 1001259"/>
                <a:gd name="connsiteY40" fmla="*/ 142487 h 459576"/>
                <a:gd name="connsiteX41" fmla="*/ 407540 w 1001259"/>
                <a:gd name="connsiteY41" fmla="*/ 144553 h 459576"/>
                <a:gd name="connsiteX42" fmla="*/ 235312 w 1001259"/>
                <a:gd name="connsiteY42" fmla="*/ 102692 h 459576"/>
                <a:gd name="connsiteX43" fmla="*/ 233246 w 1001259"/>
                <a:gd name="connsiteY43" fmla="*/ 124302 h 459576"/>
                <a:gd name="connsiteX44" fmla="*/ 212286 w 1001259"/>
                <a:gd name="connsiteY44" fmla="*/ 120051 h 459576"/>
                <a:gd name="connsiteX45" fmla="*/ 186484 w 1001259"/>
                <a:gd name="connsiteY45" fmla="*/ 114914 h 459576"/>
                <a:gd name="connsiteX46" fmla="*/ 187075 w 1001259"/>
                <a:gd name="connsiteY46" fmla="*/ 91297 h 459576"/>
                <a:gd name="connsiteX47" fmla="*/ 12544 w 1001259"/>
                <a:gd name="connsiteY47" fmla="*/ 49554 h 459576"/>
                <a:gd name="connsiteX48" fmla="*/ 16264 w 1001259"/>
                <a:gd name="connsiteY48" fmla="*/ 34321 h 4595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1001259" h="459576">
                  <a:moveTo>
                    <a:pt x="16264" y="34321"/>
                  </a:moveTo>
                  <a:cubicBezTo>
                    <a:pt x="73181" y="52034"/>
                    <a:pt x="129803" y="70868"/>
                    <a:pt x="186602" y="88876"/>
                  </a:cubicBezTo>
                  <a:lnTo>
                    <a:pt x="187252" y="62130"/>
                  </a:lnTo>
                  <a:lnTo>
                    <a:pt x="188314" y="24638"/>
                  </a:lnTo>
                  <a:cubicBezTo>
                    <a:pt x="187606" y="17133"/>
                    <a:pt x="188846" y="9576"/>
                    <a:pt x="191857" y="2674"/>
                  </a:cubicBezTo>
                  <a:cubicBezTo>
                    <a:pt x="193333" y="40"/>
                    <a:pt x="196699" y="-869"/>
                    <a:pt x="199355" y="637"/>
                  </a:cubicBezTo>
                  <a:cubicBezTo>
                    <a:pt x="201363" y="1806"/>
                    <a:pt x="202485" y="4144"/>
                    <a:pt x="202013" y="6452"/>
                  </a:cubicBezTo>
                  <a:cubicBezTo>
                    <a:pt x="200831" y="24165"/>
                    <a:pt x="199828" y="41878"/>
                    <a:pt x="198883" y="59296"/>
                  </a:cubicBezTo>
                  <a:lnTo>
                    <a:pt x="196521" y="107002"/>
                  </a:lnTo>
                  <a:lnTo>
                    <a:pt x="223799" y="112907"/>
                  </a:lnTo>
                  <a:lnTo>
                    <a:pt x="224626" y="112907"/>
                  </a:lnTo>
                  <a:lnTo>
                    <a:pt x="224626" y="112080"/>
                  </a:lnTo>
                  <a:lnTo>
                    <a:pt x="225157" y="105408"/>
                  </a:lnTo>
                  <a:cubicBezTo>
                    <a:pt x="225571" y="100567"/>
                    <a:pt x="225984" y="95607"/>
                    <a:pt x="226397" y="90706"/>
                  </a:cubicBezTo>
                  <a:cubicBezTo>
                    <a:pt x="227282" y="80846"/>
                    <a:pt x="228286" y="70868"/>
                    <a:pt x="229644" y="61185"/>
                  </a:cubicBezTo>
                  <a:cubicBezTo>
                    <a:pt x="231947" y="41955"/>
                    <a:pt x="237202" y="23203"/>
                    <a:pt x="245350" y="5626"/>
                  </a:cubicBezTo>
                  <a:cubicBezTo>
                    <a:pt x="245350" y="5095"/>
                    <a:pt x="246471" y="5626"/>
                    <a:pt x="246353" y="6098"/>
                  </a:cubicBezTo>
                  <a:cubicBezTo>
                    <a:pt x="243460" y="25169"/>
                    <a:pt x="240981" y="44299"/>
                    <a:pt x="238796" y="63429"/>
                  </a:cubicBezTo>
                  <a:lnTo>
                    <a:pt x="235785" y="92183"/>
                  </a:lnTo>
                  <a:cubicBezTo>
                    <a:pt x="235489" y="94958"/>
                    <a:pt x="235254" y="98087"/>
                    <a:pt x="234958" y="100626"/>
                  </a:cubicBezTo>
                  <a:cubicBezTo>
                    <a:pt x="293292" y="110309"/>
                    <a:pt x="351863" y="119047"/>
                    <a:pt x="410138" y="129084"/>
                  </a:cubicBezTo>
                  <a:cubicBezTo>
                    <a:pt x="413858" y="129592"/>
                    <a:pt x="417341" y="131009"/>
                    <a:pt x="420352" y="133217"/>
                  </a:cubicBezTo>
                  <a:cubicBezTo>
                    <a:pt x="414212" y="98659"/>
                    <a:pt x="408012" y="64120"/>
                    <a:pt x="401813" y="29597"/>
                  </a:cubicBezTo>
                  <a:cubicBezTo>
                    <a:pt x="399510" y="16903"/>
                    <a:pt x="401340" y="16549"/>
                    <a:pt x="403820" y="29184"/>
                  </a:cubicBezTo>
                  <a:cubicBezTo>
                    <a:pt x="431393" y="169233"/>
                    <a:pt x="458789" y="309324"/>
                    <a:pt x="486126" y="449450"/>
                  </a:cubicBezTo>
                  <a:lnTo>
                    <a:pt x="581952" y="436992"/>
                  </a:lnTo>
                  <a:cubicBezTo>
                    <a:pt x="569494" y="326069"/>
                    <a:pt x="557095" y="215169"/>
                    <a:pt x="544637" y="104286"/>
                  </a:cubicBezTo>
                  <a:cubicBezTo>
                    <a:pt x="533596" y="4622"/>
                    <a:pt x="550541" y="2674"/>
                    <a:pt x="560283" y="102633"/>
                  </a:cubicBezTo>
                  <a:cubicBezTo>
                    <a:pt x="561465" y="114914"/>
                    <a:pt x="562704" y="127195"/>
                    <a:pt x="563885" y="139476"/>
                  </a:cubicBezTo>
                  <a:cubicBezTo>
                    <a:pt x="573509" y="136683"/>
                    <a:pt x="583428" y="135154"/>
                    <a:pt x="593406" y="134929"/>
                  </a:cubicBezTo>
                  <a:cubicBezTo>
                    <a:pt x="664730" y="131422"/>
                    <a:pt x="735581" y="120659"/>
                    <a:pt x="804720" y="102810"/>
                  </a:cubicBezTo>
                  <a:cubicBezTo>
                    <a:pt x="839319" y="93948"/>
                    <a:pt x="873032" y="81933"/>
                    <a:pt x="905447" y="66912"/>
                  </a:cubicBezTo>
                  <a:cubicBezTo>
                    <a:pt x="938156" y="52317"/>
                    <a:pt x="968564" y="33175"/>
                    <a:pt x="995900" y="10054"/>
                  </a:cubicBezTo>
                  <a:cubicBezTo>
                    <a:pt x="1000860" y="6157"/>
                    <a:pt x="1002099" y="7456"/>
                    <a:pt x="997258" y="11590"/>
                  </a:cubicBezTo>
                  <a:cubicBezTo>
                    <a:pt x="970394" y="35691"/>
                    <a:pt x="940282" y="55954"/>
                    <a:pt x="907868" y="71813"/>
                  </a:cubicBezTo>
                  <a:cubicBezTo>
                    <a:pt x="875690" y="88091"/>
                    <a:pt x="842094" y="101429"/>
                    <a:pt x="807495" y="111667"/>
                  </a:cubicBezTo>
                  <a:cubicBezTo>
                    <a:pt x="738238" y="132155"/>
                    <a:pt x="666974" y="145232"/>
                    <a:pt x="594941" y="150694"/>
                  </a:cubicBezTo>
                  <a:cubicBezTo>
                    <a:pt x="585082" y="151780"/>
                    <a:pt x="575162" y="151420"/>
                    <a:pt x="565420" y="149631"/>
                  </a:cubicBezTo>
                  <a:cubicBezTo>
                    <a:pt x="575044" y="248545"/>
                    <a:pt x="584668" y="347483"/>
                    <a:pt x="594351" y="446439"/>
                  </a:cubicBezTo>
                  <a:lnTo>
                    <a:pt x="479336" y="459487"/>
                  </a:lnTo>
                  <a:cubicBezTo>
                    <a:pt x="460383" y="353801"/>
                    <a:pt x="441430" y="248132"/>
                    <a:pt x="422596" y="142487"/>
                  </a:cubicBezTo>
                  <a:cubicBezTo>
                    <a:pt x="418227" y="145646"/>
                    <a:pt x="412617" y="146425"/>
                    <a:pt x="407540" y="144553"/>
                  </a:cubicBezTo>
                  <a:cubicBezTo>
                    <a:pt x="350032" y="131151"/>
                    <a:pt x="292761" y="116449"/>
                    <a:pt x="235312" y="102692"/>
                  </a:cubicBezTo>
                  <a:cubicBezTo>
                    <a:pt x="234604" y="109895"/>
                    <a:pt x="233954" y="117099"/>
                    <a:pt x="233246" y="124302"/>
                  </a:cubicBezTo>
                  <a:lnTo>
                    <a:pt x="212286" y="120051"/>
                  </a:lnTo>
                  <a:lnTo>
                    <a:pt x="186484" y="114914"/>
                  </a:lnTo>
                  <a:lnTo>
                    <a:pt x="187075" y="91297"/>
                  </a:lnTo>
                  <a:cubicBezTo>
                    <a:pt x="128977" y="77186"/>
                    <a:pt x="70584" y="63960"/>
                    <a:pt x="12544" y="49554"/>
                  </a:cubicBezTo>
                  <a:cubicBezTo>
                    <a:pt x="-8121" y="44476"/>
                    <a:pt x="-3574" y="28121"/>
                    <a:pt x="16264" y="34321"/>
                  </a:cubicBezTo>
                  <a:close/>
                </a:path>
              </a:pathLst>
            </a:custGeom>
            <a:solidFill>
              <a:srgbClr val="0C4E96"/>
            </a:solidFill>
            <a:ln w="5903" cap="flat">
              <a:noFill/>
              <a:prstDash val="solid"/>
              <a:miter/>
            </a:ln>
          </p:spPr>
          <p:txBody>
            <a:bodyPr rtlCol="0" anchor="ctr"/>
            <a:lstStyle/>
            <a:p>
              <a:endParaRPr lang="fr-FR"/>
            </a:p>
          </p:txBody>
        </p:sp>
        <p:sp>
          <p:nvSpPr>
            <p:cNvPr id="673" name="Graphique 3">
              <a:extLst>
                <a:ext uri="{FF2B5EF4-FFF2-40B4-BE49-F238E27FC236}">
                  <a16:creationId xmlns:a16="http://schemas.microsoft.com/office/drawing/2014/main" id="{6BF05093-B890-4CB8-9FE9-B0C5D36D2EFB}"/>
                </a:ext>
              </a:extLst>
            </p:cNvPr>
            <p:cNvSpPr/>
            <p:nvPr/>
          </p:nvSpPr>
          <p:spPr>
            <a:xfrm>
              <a:off x="7840996" y="6140441"/>
              <a:ext cx="69323" cy="66197"/>
            </a:xfrm>
            <a:custGeom>
              <a:avLst/>
              <a:gdLst>
                <a:gd name="connsiteX0" fmla="*/ 50459 w 69323"/>
                <a:gd name="connsiteY0" fmla="*/ 63137 h 66197"/>
                <a:gd name="connsiteX1" fmla="*/ 30385 w 69323"/>
                <a:gd name="connsiteY1" fmla="*/ 65322 h 66197"/>
                <a:gd name="connsiteX2" fmla="*/ 4229 w 69323"/>
                <a:gd name="connsiteY2" fmla="*/ 39579 h 66197"/>
                <a:gd name="connsiteX3" fmla="*/ 10133 w 69323"/>
                <a:gd name="connsiteY3" fmla="*/ 38634 h 66197"/>
                <a:gd name="connsiteX4" fmla="*/ 24008 w 69323"/>
                <a:gd name="connsiteY4" fmla="*/ 45188 h 66197"/>
                <a:gd name="connsiteX5" fmla="*/ 31035 w 69323"/>
                <a:gd name="connsiteY5" fmla="*/ 48317 h 66197"/>
                <a:gd name="connsiteX6" fmla="*/ 39950 w 69323"/>
                <a:gd name="connsiteY6" fmla="*/ 50679 h 66197"/>
                <a:gd name="connsiteX7" fmla="*/ 49338 w 69323"/>
                <a:gd name="connsiteY7" fmla="*/ 45365 h 66197"/>
                <a:gd name="connsiteX8" fmla="*/ 50283 w 69323"/>
                <a:gd name="connsiteY8" fmla="*/ 30132 h 66197"/>
                <a:gd name="connsiteX9" fmla="*/ 38474 w 69323"/>
                <a:gd name="connsiteY9" fmla="*/ 19741 h 66197"/>
                <a:gd name="connsiteX10" fmla="*/ 10783 w 69323"/>
                <a:gd name="connsiteY10" fmla="*/ 35918 h 66197"/>
                <a:gd name="connsiteX11" fmla="*/ 155 w 69323"/>
                <a:gd name="connsiteY11" fmla="*/ 35918 h 66197"/>
                <a:gd name="connsiteX12" fmla="*/ 8067 w 69323"/>
                <a:gd name="connsiteY12" fmla="*/ 8700 h 66197"/>
                <a:gd name="connsiteX13" fmla="*/ 36762 w 69323"/>
                <a:gd name="connsiteY13" fmla="*/ 316 h 66197"/>
                <a:gd name="connsiteX14" fmla="*/ 63154 w 69323"/>
                <a:gd name="connsiteY14" fmla="*/ 17202 h 66197"/>
                <a:gd name="connsiteX15" fmla="*/ 66283 w 69323"/>
                <a:gd name="connsiteY15" fmla="*/ 46723 h 66197"/>
                <a:gd name="connsiteX16" fmla="*/ 50459 w 69323"/>
                <a:gd name="connsiteY16" fmla="*/ 63137 h 66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9323" h="66197">
                  <a:moveTo>
                    <a:pt x="50459" y="63137"/>
                  </a:moveTo>
                  <a:cubicBezTo>
                    <a:pt x="44201" y="66107"/>
                    <a:pt x="37116" y="66880"/>
                    <a:pt x="30385" y="65322"/>
                  </a:cubicBezTo>
                  <a:cubicBezTo>
                    <a:pt x="17691" y="62057"/>
                    <a:pt x="7712" y="52232"/>
                    <a:pt x="4229" y="39579"/>
                  </a:cubicBezTo>
                  <a:cubicBezTo>
                    <a:pt x="3757" y="37926"/>
                    <a:pt x="8421" y="37631"/>
                    <a:pt x="10133" y="38634"/>
                  </a:cubicBezTo>
                  <a:cubicBezTo>
                    <a:pt x="14384" y="41575"/>
                    <a:pt x="19049" y="43789"/>
                    <a:pt x="24008" y="45188"/>
                  </a:cubicBezTo>
                  <a:cubicBezTo>
                    <a:pt x="26488" y="45938"/>
                    <a:pt x="28850" y="46989"/>
                    <a:pt x="31035" y="48317"/>
                  </a:cubicBezTo>
                  <a:cubicBezTo>
                    <a:pt x="33750" y="49923"/>
                    <a:pt x="36821" y="50744"/>
                    <a:pt x="39950" y="50679"/>
                  </a:cubicBezTo>
                  <a:cubicBezTo>
                    <a:pt x="43728" y="50526"/>
                    <a:pt x="47271" y="48548"/>
                    <a:pt x="49338" y="45365"/>
                  </a:cubicBezTo>
                  <a:cubicBezTo>
                    <a:pt x="52113" y="40748"/>
                    <a:pt x="52467" y="35056"/>
                    <a:pt x="50283" y="30132"/>
                  </a:cubicBezTo>
                  <a:cubicBezTo>
                    <a:pt x="48098" y="25096"/>
                    <a:pt x="43728" y="21294"/>
                    <a:pt x="38474" y="19741"/>
                  </a:cubicBezTo>
                  <a:cubicBezTo>
                    <a:pt x="26370" y="16765"/>
                    <a:pt x="14149" y="23927"/>
                    <a:pt x="10783" y="35918"/>
                  </a:cubicBezTo>
                  <a:cubicBezTo>
                    <a:pt x="10133" y="37926"/>
                    <a:pt x="1513" y="39579"/>
                    <a:pt x="155" y="35918"/>
                  </a:cubicBezTo>
                  <a:cubicBezTo>
                    <a:pt x="-2797" y="26082"/>
                    <a:pt x="332" y="15425"/>
                    <a:pt x="8067" y="8700"/>
                  </a:cubicBezTo>
                  <a:cubicBezTo>
                    <a:pt x="15919" y="1809"/>
                    <a:pt x="26429" y="-1261"/>
                    <a:pt x="36762" y="316"/>
                  </a:cubicBezTo>
                  <a:cubicBezTo>
                    <a:pt x="47625" y="1798"/>
                    <a:pt x="57249" y="7973"/>
                    <a:pt x="63154" y="17202"/>
                  </a:cubicBezTo>
                  <a:cubicBezTo>
                    <a:pt x="68763" y="26005"/>
                    <a:pt x="69944" y="36940"/>
                    <a:pt x="66283" y="46723"/>
                  </a:cubicBezTo>
                  <a:cubicBezTo>
                    <a:pt x="63331" y="54045"/>
                    <a:pt x="57663" y="59937"/>
                    <a:pt x="50459" y="63137"/>
                  </a:cubicBezTo>
                  <a:close/>
                </a:path>
              </a:pathLst>
            </a:custGeom>
            <a:solidFill>
              <a:srgbClr val="0C4E96"/>
            </a:solidFill>
            <a:ln w="5903" cap="flat">
              <a:noFill/>
              <a:prstDash val="solid"/>
              <a:miter/>
            </a:ln>
          </p:spPr>
          <p:txBody>
            <a:bodyPr rtlCol="0" anchor="ctr"/>
            <a:lstStyle/>
            <a:p>
              <a:endParaRPr lang="fr-FR"/>
            </a:p>
          </p:txBody>
        </p:sp>
        <p:grpSp>
          <p:nvGrpSpPr>
            <p:cNvPr id="674" name="Group 152">
              <a:extLst>
                <a:ext uri="{FF2B5EF4-FFF2-40B4-BE49-F238E27FC236}">
                  <a16:creationId xmlns:a16="http://schemas.microsoft.com/office/drawing/2014/main" id="{3187AEE0-C5EF-4C68-81DB-7A02F524DB78}"/>
                </a:ext>
              </a:extLst>
            </p:cNvPr>
            <p:cNvGrpSpPr/>
            <p:nvPr/>
          </p:nvGrpSpPr>
          <p:grpSpPr>
            <a:xfrm>
              <a:off x="7765892" y="3898219"/>
              <a:ext cx="218470" cy="110604"/>
              <a:chOff x="7485110" y="3680823"/>
              <a:chExt cx="475234" cy="240595"/>
            </a:xfrm>
          </p:grpSpPr>
          <p:sp>
            <p:nvSpPr>
              <p:cNvPr id="711" name="Graphique 3">
                <a:extLst>
                  <a:ext uri="{FF2B5EF4-FFF2-40B4-BE49-F238E27FC236}">
                    <a16:creationId xmlns:a16="http://schemas.microsoft.com/office/drawing/2014/main" id="{A1E69408-3C71-48E1-BCCE-FD6E24DFC45D}"/>
                  </a:ext>
                </a:extLst>
              </p:cNvPr>
              <p:cNvSpPr/>
              <p:nvPr/>
            </p:nvSpPr>
            <p:spPr>
              <a:xfrm>
                <a:off x="7485110" y="3680823"/>
                <a:ext cx="475234" cy="240595"/>
              </a:xfrm>
              <a:custGeom>
                <a:avLst/>
                <a:gdLst>
                  <a:gd name="connsiteX0" fmla="*/ 409877 w 475234"/>
                  <a:gd name="connsiteY0" fmla="*/ 6996 h 240595"/>
                  <a:gd name="connsiteX1" fmla="*/ 285297 w 475234"/>
                  <a:gd name="connsiteY1" fmla="*/ 101995 h 240595"/>
                  <a:gd name="connsiteX2" fmla="*/ 80537 w 475234"/>
                  <a:gd name="connsiteY2" fmla="*/ 79854 h 240595"/>
                  <a:gd name="connsiteX3" fmla="*/ -942 w 475234"/>
                  <a:gd name="connsiteY3" fmla="*/ 102586 h 240595"/>
                  <a:gd name="connsiteX4" fmla="*/ 238713 w 475234"/>
                  <a:gd name="connsiteY4" fmla="*/ 237085 h 240595"/>
                  <a:gd name="connsiteX5" fmla="*/ 474293 w 475234"/>
                  <a:gd name="connsiteY5" fmla="*/ -90 h 240595"/>
                  <a:gd name="connsiteX6" fmla="*/ 409877 w 475234"/>
                  <a:gd name="connsiteY6" fmla="*/ 6996 h 240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5234" h="240595">
                    <a:moveTo>
                      <a:pt x="409877" y="6996"/>
                    </a:moveTo>
                    <a:cubicBezTo>
                      <a:pt x="383544" y="37698"/>
                      <a:pt x="340916" y="78614"/>
                      <a:pt x="285297" y="101995"/>
                    </a:cubicBezTo>
                    <a:cubicBezTo>
                      <a:pt x="189943" y="142144"/>
                      <a:pt x="103151" y="106541"/>
                      <a:pt x="80537" y="79854"/>
                    </a:cubicBezTo>
                    <a:cubicBezTo>
                      <a:pt x="41687" y="90187"/>
                      <a:pt x="12048" y="98571"/>
                      <a:pt x="-942" y="102586"/>
                    </a:cubicBezTo>
                    <a:cubicBezTo>
                      <a:pt x="-942" y="102586"/>
                      <a:pt x="38204" y="265957"/>
                      <a:pt x="238713" y="237085"/>
                    </a:cubicBezTo>
                    <a:cubicBezTo>
                      <a:pt x="439221" y="208213"/>
                      <a:pt x="472581" y="66215"/>
                      <a:pt x="474293" y="-90"/>
                    </a:cubicBezTo>
                    <a:cubicBezTo>
                      <a:pt x="455754" y="855"/>
                      <a:pt x="433849" y="3394"/>
                      <a:pt x="409877" y="6996"/>
                    </a:cubicBezTo>
                    <a:close/>
                  </a:path>
                </a:pathLst>
              </a:custGeom>
              <a:solidFill>
                <a:srgbClr val="1A2247"/>
              </a:solidFill>
              <a:ln w="5903" cap="flat">
                <a:noFill/>
                <a:prstDash val="solid"/>
                <a:miter/>
              </a:ln>
            </p:spPr>
            <p:txBody>
              <a:bodyPr rtlCol="0" anchor="ctr"/>
              <a:lstStyle/>
              <a:p>
                <a:endParaRPr lang="fr-FR"/>
              </a:p>
            </p:txBody>
          </p:sp>
          <p:sp>
            <p:nvSpPr>
              <p:cNvPr id="712" name="Graphique 3">
                <a:extLst>
                  <a:ext uri="{FF2B5EF4-FFF2-40B4-BE49-F238E27FC236}">
                    <a16:creationId xmlns:a16="http://schemas.microsoft.com/office/drawing/2014/main" id="{44FEA2D7-0DAA-45ED-8D7A-625F741032D2}"/>
                  </a:ext>
                </a:extLst>
              </p:cNvPr>
              <p:cNvSpPr/>
              <p:nvPr/>
            </p:nvSpPr>
            <p:spPr>
              <a:xfrm>
                <a:off x="7568064" y="3687317"/>
                <a:ext cx="326210" cy="111890"/>
              </a:xfrm>
              <a:custGeom>
                <a:avLst/>
                <a:gdLst>
                  <a:gd name="connsiteX0" fmla="*/ 201280 w 326210"/>
                  <a:gd name="connsiteY0" fmla="*/ 93552 h 111890"/>
                  <a:gd name="connsiteX1" fmla="*/ 325269 w 326210"/>
                  <a:gd name="connsiteY1" fmla="*/ -90 h 111890"/>
                  <a:gd name="connsiteX2" fmla="*/ -942 w 326210"/>
                  <a:gd name="connsiteY2" fmla="*/ 73241 h 111890"/>
                  <a:gd name="connsiteX3" fmla="*/ 201280 w 326210"/>
                  <a:gd name="connsiteY3" fmla="*/ 93552 h 111890"/>
                </a:gdLst>
                <a:ahLst/>
                <a:cxnLst>
                  <a:cxn ang="0">
                    <a:pos x="connsiteX0" y="connsiteY0"/>
                  </a:cxn>
                  <a:cxn ang="0">
                    <a:pos x="connsiteX1" y="connsiteY1"/>
                  </a:cxn>
                  <a:cxn ang="0">
                    <a:pos x="connsiteX2" y="connsiteY2"/>
                  </a:cxn>
                  <a:cxn ang="0">
                    <a:pos x="connsiteX3" y="connsiteY3"/>
                  </a:cxn>
                </a:cxnLst>
                <a:rect l="l" t="t" r="r" b="b"/>
                <a:pathLst>
                  <a:path w="326210" h="111890">
                    <a:moveTo>
                      <a:pt x="201280" y="93552"/>
                    </a:moveTo>
                    <a:cubicBezTo>
                      <a:pt x="256544" y="69935"/>
                      <a:pt x="298700" y="30199"/>
                      <a:pt x="325269" y="-90"/>
                    </a:cubicBezTo>
                    <a:cubicBezTo>
                      <a:pt x="225370" y="15261"/>
                      <a:pt x="87741" y="49447"/>
                      <a:pt x="-942" y="73241"/>
                    </a:cubicBezTo>
                    <a:cubicBezTo>
                      <a:pt x="21081" y="99102"/>
                      <a:pt x="106752" y="133524"/>
                      <a:pt x="201280" y="93552"/>
                    </a:cubicBezTo>
                    <a:close/>
                  </a:path>
                </a:pathLst>
              </a:custGeom>
              <a:solidFill>
                <a:srgbClr val="FFFFFF"/>
              </a:solidFill>
              <a:ln w="5903" cap="flat">
                <a:noFill/>
                <a:prstDash val="solid"/>
                <a:miter/>
              </a:ln>
            </p:spPr>
            <p:txBody>
              <a:bodyPr rtlCol="0" anchor="ctr"/>
              <a:lstStyle/>
              <a:p>
                <a:endParaRPr lang="fr-FR"/>
              </a:p>
            </p:txBody>
          </p:sp>
        </p:grpSp>
        <p:sp>
          <p:nvSpPr>
            <p:cNvPr id="675" name="Graphique 3">
              <a:extLst>
                <a:ext uri="{FF2B5EF4-FFF2-40B4-BE49-F238E27FC236}">
                  <a16:creationId xmlns:a16="http://schemas.microsoft.com/office/drawing/2014/main" id="{851CB482-4770-43B4-AD30-D2CFBB1E1D2C}"/>
                </a:ext>
              </a:extLst>
            </p:cNvPr>
            <p:cNvSpPr/>
            <p:nvPr/>
          </p:nvSpPr>
          <p:spPr>
            <a:xfrm>
              <a:off x="7515527" y="5758132"/>
              <a:ext cx="831488" cy="344587"/>
            </a:xfrm>
            <a:custGeom>
              <a:avLst/>
              <a:gdLst>
                <a:gd name="connsiteX0" fmla="*/ 709165 w 831488"/>
                <a:gd name="connsiteY0" fmla="*/ 64857 h 344587"/>
                <a:gd name="connsiteX1" fmla="*/ 18366 w 831488"/>
                <a:gd name="connsiteY1" fmla="*/ -90 h 344587"/>
                <a:gd name="connsiteX2" fmla="*/ -942 w 831488"/>
                <a:gd name="connsiteY2" fmla="*/ 303331 h 344587"/>
                <a:gd name="connsiteX3" fmla="*/ 756989 w 831488"/>
                <a:gd name="connsiteY3" fmla="*/ 321457 h 344587"/>
                <a:gd name="connsiteX4" fmla="*/ 709165 w 831488"/>
                <a:gd name="connsiteY4" fmla="*/ 64857 h 3445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1488" h="344587">
                  <a:moveTo>
                    <a:pt x="709165" y="64857"/>
                  </a:moveTo>
                  <a:lnTo>
                    <a:pt x="18366" y="-90"/>
                  </a:lnTo>
                  <a:lnTo>
                    <a:pt x="-942" y="303331"/>
                  </a:lnTo>
                  <a:cubicBezTo>
                    <a:pt x="-942" y="303331"/>
                    <a:pt x="567108" y="382330"/>
                    <a:pt x="756989" y="321457"/>
                  </a:cubicBezTo>
                  <a:cubicBezTo>
                    <a:pt x="946871" y="260584"/>
                    <a:pt x="709165" y="64857"/>
                    <a:pt x="709165" y="64857"/>
                  </a:cubicBezTo>
                  <a:close/>
                </a:path>
              </a:pathLst>
            </a:custGeom>
            <a:solidFill>
              <a:srgbClr val="C9947D"/>
            </a:solidFill>
            <a:ln w="5903" cap="flat">
              <a:noFill/>
              <a:prstDash val="solid"/>
              <a:miter/>
            </a:ln>
          </p:spPr>
          <p:txBody>
            <a:bodyPr rtlCol="0" anchor="ctr"/>
            <a:lstStyle/>
            <a:p>
              <a:endParaRPr lang="fr-FR"/>
            </a:p>
          </p:txBody>
        </p:sp>
        <p:sp>
          <p:nvSpPr>
            <p:cNvPr id="676" name="Graphique 3">
              <a:extLst>
                <a:ext uri="{FF2B5EF4-FFF2-40B4-BE49-F238E27FC236}">
                  <a16:creationId xmlns:a16="http://schemas.microsoft.com/office/drawing/2014/main" id="{231B2DEF-A6C2-4BA9-850A-35E87E511501}"/>
                </a:ext>
              </a:extLst>
            </p:cNvPr>
            <p:cNvSpPr/>
            <p:nvPr/>
          </p:nvSpPr>
          <p:spPr>
            <a:xfrm>
              <a:off x="7535011" y="4539060"/>
              <a:ext cx="729360" cy="1334082"/>
            </a:xfrm>
            <a:custGeom>
              <a:avLst/>
              <a:gdLst>
                <a:gd name="connsiteX0" fmla="*/ 687201 w 729360"/>
                <a:gd name="connsiteY0" fmla="*/ 1314573 h 1334082"/>
                <a:gd name="connsiteX1" fmla="*/ -942 w 729360"/>
                <a:gd name="connsiteY1" fmla="*/ 1261434 h 1334082"/>
                <a:gd name="connsiteX2" fmla="*/ 172762 w 729360"/>
                <a:gd name="connsiteY2" fmla="*/ 1464 h 1334082"/>
                <a:gd name="connsiteX3" fmla="*/ 648587 w 729360"/>
                <a:gd name="connsiteY3" fmla="*/ 1464 h 1334082"/>
                <a:gd name="connsiteX4" fmla="*/ 687201 w 729360"/>
                <a:gd name="connsiteY4" fmla="*/ 1314573 h 13340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9360" h="1334082">
                  <a:moveTo>
                    <a:pt x="687201" y="1314573"/>
                  </a:moveTo>
                  <a:cubicBezTo>
                    <a:pt x="578326" y="1350766"/>
                    <a:pt x="197146" y="1338190"/>
                    <a:pt x="-942" y="1261434"/>
                  </a:cubicBezTo>
                  <a:lnTo>
                    <a:pt x="172762" y="1464"/>
                  </a:lnTo>
                  <a:cubicBezTo>
                    <a:pt x="172762" y="1464"/>
                    <a:pt x="495253" y="55370"/>
                    <a:pt x="648587" y="1464"/>
                  </a:cubicBezTo>
                  <a:cubicBezTo>
                    <a:pt x="801921" y="-52442"/>
                    <a:pt x="687201" y="1314573"/>
                    <a:pt x="687201" y="1314573"/>
                  </a:cubicBezTo>
                  <a:close/>
                </a:path>
              </a:pathLst>
            </a:custGeom>
            <a:solidFill>
              <a:srgbClr val="FFFFFF"/>
            </a:solidFill>
            <a:ln w="5903" cap="flat">
              <a:noFill/>
              <a:prstDash val="solid"/>
              <a:miter/>
            </a:ln>
          </p:spPr>
          <p:txBody>
            <a:bodyPr rtlCol="0" anchor="ctr"/>
            <a:lstStyle/>
            <a:p>
              <a:endParaRPr lang="fr-FR"/>
            </a:p>
          </p:txBody>
        </p:sp>
        <p:sp>
          <p:nvSpPr>
            <p:cNvPr id="677" name="Graphique 3">
              <a:extLst>
                <a:ext uri="{FF2B5EF4-FFF2-40B4-BE49-F238E27FC236}">
                  <a16:creationId xmlns:a16="http://schemas.microsoft.com/office/drawing/2014/main" id="{C108832B-85D9-42C8-A59A-4068D079AD74}"/>
                </a:ext>
              </a:extLst>
            </p:cNvPr>
            <p:cNvSpPr/>
            <p:nvPr/>
          </p:nvSpPr>
          <p:spPr>
            <a:xfrm>
              <a:off x="7676891" y="4941211"/>
              <a:ext cx="448725" cy="448785"/>
            </a:xfrm>
            <a:custGeom>
              <a:avLst/>
              <a:gdLst>
                <a:gd name="connsiteX0" fmla="*/ -469 w 448725"/>
                <a:gd name="connsiteY0" fmla="*/ 209873 h 448785"/>
                <a:gd name="connsiteX1" fmla="*/ 208956 w 448725"/>
                <a:gd name="connsiteY1" fmla="*/ 448222 h 448785"/>
                <a:gd name="connsiteX2" fmla="*/ 447311 w 448725"/>
                <a:gd name="connsiteY2" fmla="*/ 238780 h 448785"/>
                <a:gd name="connsiteX3" fmla="*/ 237887 w 448725"/>
                <a:gd name="connsiteY3" fmla="*/ 431 h 448785"/>
                <a:gd name="connsiteX4" fmla="*/ 236233 w 448725"/>
                <a:gd name="connsiteY4" fmla="*/ 330 h 448785"/>
                <a:gd name="connsiteX5" fmla="*/ -469 w 448725"/>
                <a:gd name="connsiteY5" fmla="*/ 209873 h 4487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8725" h="448785">
                  <a:moveTo>
                    <a:pt x="-469" y="209873"/>
                  </a:moveTo>
                  <a:cubicBezTo>
                    <a:pt x="-8439" y="333526"/>
                    <a:pt x="85320" y="440240"/>
                    <a:pt x="208956" y="448222"/>
                  </a:cubicBezTo>
                  <a:cubicBezTo>
                    <a:pt x="332650" y="456205"/>
                    <a:pt x="439340" y="362433"/>
                    <a:pt x="447311" y="238780"/>
                  </a:cubicBezTo>
                  <a:cubicBezTo>
                    <a:pt x="455281" y="115127"/>
                    <a:pt x="361522" y="8413"/>
                    <a:pt x="237887" y="431"/>
                  </a:cubicBezTo>
                  <a:cubicBezTo>
                    <a:pt x="237355" y="395"/>
                    <a:pt x="236764" y="360"/>
                    <a:pt x="236233" y="330"/>
                  </a:cubicBezTo>
                  <a:cubicBezTo>
                    <a:pt x="113011" y="-7168"/>
                    <a:pt x="7030" y="86645"/>
                    <a:pt x="-469" y="209873"/>
                  </a:cubicBezTo>
                  <a:close/>
                </a:path>
              </a:pathLst>
            </a:custGeom>
            <a:solidFill>
              <a:srgbClr val="1760BF"/>
            </a:solidFill>
            <a:ln w="5903" cap="flat">
              <a:noFill/>
              <a:prstDash val="solid"/>
              <a:miter/>
            </a:ln>
          </p:spPr>
          <p:txBody>
            <a:bodyPr rtlCol="0" anchor="ctr"/>
            <a:lstStyle/>
            <a:p>
              <a:endParaRPr lang="fr-FR"/>
            </a:p>
          </p:txBody>
        </p:sp>
        <p:sp>
          <p:nvSpPr>
            <p:cNvPr id="678" name="Graphique 3">
              <a:extLst>
                <a:ext uri="{FF2B5EF4-FFF2-40B4-BE49-F238E27FC236}">
                  <a16:creationId xmlns:a16="http://schemas.microsoft.com/office/drawing/2014/main" id="{6F26BCE4-7964-4EAC-A519-CC601E501FAD}"/>
                </a:ext>
              </a:extLst>
            </p:cNvPr>
            <p:cNvSpPr/>
            <p:nvPr/>
          </p:nvSpPr>
          <p:spPr>
            <a:xfrm>
              <a:off x="7690086" y="4954370"/>
              <a:ext cx="419994" cy="420040"/>
            </a:xfrm>
            <a:custGeom>
              <a:avLst/>
              <a:gdLst>
                <a:gd name="connsiteX0" fmla="*/ -616 w 419994"/>
                <a:gd name="connsiteY0" fmla="*/ 197422 h 420040"/>
                <a:gd name="connsiteX1" fmla="*/ 198063 w 419994"/>
                <a:gd name="connsiteY1" fmla="*/ 419659 h 420040"/>
                <a:gd name="connsiteX2" fmla="*/ 418764 w 419994"/>
                <a:gd name="connsiteY2" fmla="*/ 220892 h 420040"/>
                <a:gd name="connsiteX3" fmla="*/ 219967 w 419994"/>
                <a:gd name="connsiteY3" fmla="*/ 202 h 420040"/>
                <a:gd name="connsiteX4" fmla="*/ -616 w 419994"/>
                <a:gd name="connsiteY4" fmla="*/ 197422 h 4200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9994" h="420040">
                  <a:moveTo>
                    <a:pt x="-616" y="197422"/>
                  </a:moveTo>
                  <a:cubicBezTo>
                    <a:pt x="-7170" y="316983"/>
                    <a:pt x="86176" y="414817"/>
                    <a:pt x="198063" y="419659"/>
                  </a:cubicBezTo>
                  <a:cubicBezTo>
                    <a:pt x="313904" y="425717"/>
                    <a:pt x="412683" y="336722"/>
                    <a:pt x="418764" y="220892"/>
                  </a:cubicBezTo>
                  <a:cubicBezTo>
                    <a:pt x="424787" y="105062"/>
                    <a:pt x="335809" y="6254"/>
                    <a:pt x="219967" y="202"/>
                  </a:cubicBezTo>
                  <a:cubicBezTo>
                    <a:pt x="104775" y="-5820"/>
                    <a:pt x="6233" y="82242"/>
                    <a:pt x="-616" y="197422"/>
                  </a:cubicBezTo>
                  <a:close/>
                </a:path>
              </a:pathLst>
            </a:custGeom>
            <a:solidFill>
              <a:srgbClr val="D9042B"/>
            </a:solidFill>
            <a:ln w="5903" cap="flat">
              <a:noFill/>
              <a:prstDash val="solid"/>
              <a:miter/>
            </a:ln>
          </p:spPr>
          <p:txBody>
            <a:bodyPr rtlCol="0" anchor="ctr"/>
            <a:lstStyle/>
            <a:p>
              <a:endParaRPr lang="fr-FR"/>
            </a:p>
          </p:txBody>
        </p:sp>
        <p:sp>
          <p:nvSpPr>
            <p:cNvPr id="679" name="Graphique 3">
              <a:extLst>
                <a:ext uri="{FF2B5EF4-FFF2-40B4-BE49-F238E27FC236}">
                  <a16:creationId xmlns:a16="http://schemas.microsoft.com/office/drawing/2014/main" id="{4FAF7334-5FCE-4BE5-90BC-0A0287516D05}"/>
                </a:ext>
              </a:extLst>
            </p:cNvPr>
            <p:cNvSpPr/>
            <p:nvPr/>
          </p:nvSpPr>
          <p:spPr>
            <a:xfrm>
              <a:off x="7709595" y="5006572"/>
              <a:ext cx="383376" cy="316113"/>
            </a:xfrm>
            <a:custGeom>
              <a:avLst/>
              <a:gdLst>
                <a:gd name="connsiteX0" fmla="*/ 191720 w 383376"/>
                <a:gd name="connsiteY0" fmla="*/ -84 h 316113"/>
                <a:gd name="connsiteX1" fmla="*/ 71627 w 383376"/>
                <a:gd name="connsiteY1" fmla="*/ 53645 h 316113"/>
                <a:gd name="connsiteX2" fmla="*/ 58933 w 383376"/>
                <a:gd name="connsiteY2" fmla="*/ 70000 h 316113"/>
                <a:gd name="connsiteX3" fmla="*/ 48482 w 383376"/>
                <a:gd name="connsiteY3" fmla="*/ 88775 h 316113"/>
                <a:gd name="connsiteX4" fmla="*/ -818 w 383376"/>
                <a:gd name="connsiteY4" fmla="*/ 88775 h 316113"/>
                <a:gd name="connsiteX5" fmla="*/ 6090 w 383376"/>
                <a:gd name="connsiteY5" fmla="*/ 107728 h 316113"/>
                <a:gd name="connsiteX6" fmla="*/ 19965 w 383376"/>
                <a:gd name="connsiteY6" fmla="*/ 120304 h 316113"/>
                <a:gd name="connsiteX7" fmla="*/ 25869 w 383376"/>
                <a:gd name="connsiteY7" fmla="*/ 127861 h 316113"/>
                <a:gd name="connsiteX8" fmla="*/ 31774 w 383376"/>
                <a:gd name="connsiteY8" fmla="*/ 159213 h 316113"/>
                <a:gd name="connsiteX9" fmla="*/ 55391 w 383376"/>
                <a:gd name="connsiteY9" fmla="*/ 240810 h 316113"/>
                <a:gd name="connsiteX10" fmla="*/ 325747 w 383376"/>
                <a:gd name="connsiteY10" fmla="*/ 241342 h 316113"/>
                <a:gd name="connsiteX11" fmla="*/ 349364 w 383376"/>
                <a:gd name="connsiteY11" fmla="*/ 160040 h 316113"/>
                <a:gd name="connsiteX12" fmla="*/ 350722 w 383376"/>
                <a:gd name="connsiteY12" fmla="*/ 137013 h 316113"/>
                <a:gd name="connsiteX13" fmla="*/ 355682 w 383376"/>
                <a:gd name="connsiteY13" fmla="*/ 128275 h 316113"/>
                <a:gd name="connsiteX14" fmla="*/ 362235 w 383376"/>
                <a:gd name="connsiteY14" fmla="*/ 122016 h 316113"/>
                <a:gd name="connsiteX15" fmla="*/ 382369 w 383376"/>
                <a:gd name="connsiteY15" fmla="*/ 90074 h 316113"/>
                <a:gd name="connsiteX16" fmla="*/ 334603 w 383376"/>
                <a:gd name="connsiteY16" fmla="*/ 89307 h 316113"/>
                <a:gd name="connsiteX17" fmla="*/ 191720 w 383376"/>
                <a:gd name="connsiteY17" fmla="*/ -84 h 316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83376" h="316113">
                  <a:moveTo>
                    <a:pt x="191720" y="-84"/>
                  </a:moveTo>
                  <a:cubicBezTo>
                    <a:pt x="145962" y="-497"/>
                    <a:pt x="96721" y="22234"/>
                    <a:pt x="71627" y="53645"/>
                  </a:cubicBezTo>
                  <a:cubicBezTo>
                    <a:pt x="67081" y="58864"/>
                    <a:pt x="62889" y="64326"/>
                    <a:pt x="58933" y="70000"/>
                  </a:cubicBezTo>
                  <a:cubicBezTo>
                    <a:pt x="54741" y="75845"/>
                    <a:pt x="51257" y="82145"/>
                    <a:pt x="48482" y="88775"/>
                  </a:cubicBezTo>
                  <a:lnTo>
                    <a:pt x="-818" y="88775"/>
                  </a:lnTo>
                  <a:cubicBezTo>
                    <a:pt x="-1822" y="94207"/>
                    <a:pt x="3551" y="103831"/>
                    <a:pt x="6090" y="107728"/>
                  </a:cubicBezTo>
                  <a:cubicBezTo>
                    <a:pt x="9514" y="113060"/>
                    <a:pt x="14297" y="117393"/>
                    <a:pt x="19965" y="120304"/>
                  </a:cubicBezTo>
                  <a:cubicBezTo>
                    <a:pt x="25102" y="122843"/>
                    <a:pt x="23567" y="122843"/>
                    <a:pt x="25869" y="127861"/>
                  </a:cubicBezTo>
                  <a:cubicBezTo>
                    <a:pt x="37029" y="150593"/>
                    <a:pt x="31774" y="126267"/>
                    <a:pt x="31774" y="159213"/>
                  </a:cubicBezTo>
                  <a:cubicBezTo>
                    <a:pt x="31950" y="188067"/>
                    <a:pt x="40157" y="216307"/>
                    <a:pt x="55391" y="240810"/>
                  </a:cubicBezTo>
                  <a:cubicBezTo>
                    <a:pt x="115850" y="340474"/>
                    <a:pt x="264225" y="341537"/>
                    <a:pt x="325747" y="241342"/>
                  </a:cubicBezTo>
                  <a:cubicBezTo>
                    <a:pt x="340862" y="216898"/>
                    <a:pt x="349069" y="188788"/>
                    <a:pt x="349364" y="160040"/>
                  </a:cubicBezTo>
                  <a:cubicBezTo>
                    <a:pt x="349364" y="146165"/>
                    <a:pt x="346648" y="142327"/>
                    <a:pt x="350722" y="137013"/>
                  </a:cubicBezTo>
                  <a:cubicBezTo>
                    <a:pt x="352789" y="134350"/>
                    <a:pt x="354442" y="131410"/>
                    <a:pt x="355682" y="128275"/>
                  </a:cubicBezTo>
                  <a:cubicBezTo>
                    <a:pt x="357571" y="123551"/>
                    <a:pt x="357689" y="124024"/>
                    <a:pt x="362235" y="122016"/>
                  </a:cubicBezTo>
                  <a:cubicBezTo>
                    <a:pt x="369970" y="118651"/>
                    <a:pt x="383491" y="102886"/>
                    <a:pt x="382369" y="90074"/>
                  </a:cubicBezTo>
                  <a:lnTo>
                    <a:pt x="334603" y="89307"/>
                  </a:lnTo>
                  <a:cubicBezTo>
                    <a:pt x="331415" y="87004"/>
                    <a:pt x="294808" y="565"/>
                    <a:pt x="191720" y="-84"/>
                  </a:cubicBezTo>
                  <a:close/>
                </a:path>
              </a:pathLst>
            </a:custGeom>
            <a:solidFill>
              <a:srgbClr val="020101"/>
            </a:solidFill>
            <a:ln w="5903" cap="flat">
              <a:noFill/>
              <a:prstDash val="solid"/>
              <a:miter/>
            </a:ln>
          </p:spPr>
          <p:txBody>
            <a:bodyPr rtlCol="0" anchor="ctr"/>
            <a:lstStyle/>
            <a:p>
              <a:endParaRPr lang="fr-FR"/>
            </a:p>
          </p:txBody>
        </p:sp>
        <p:sp>
          <p:nvSpPr>
            <p:cNvPr id="680" name="Graphique 3">
              <a:extLst>
                <a:ext uri="{FF2B5EF4-FFF2-40B4-BE49-F238E27FC236}">
                  <a16:creationId xmlns:a16="http://schemas.microsoft.com/office/drawing/2014/main" id="{2076C084-91AE-40EC-A297-5400AA2B62F3}"/>
                </a:ext>
              </a:extLst>
            </p:cNvPr>
            <p:cNvSpPr/>
            <p:nvPr/>
          </p:nvSpPr>
          <p:spPr>
            <a:xfrm>
              <a:off x="7758976" y="5023095"/>
              <a:ext cx="284170" cy="282580"/>
            </a:xfrm>
            <a:custGeom>
              <a:avLst/>
              <a:gdLst>
                <a:gd name="connsiteX0" fmla="*/ 72137 w 284170"/>
                <a:gd name="connsiteY0" fmla="*/ 179061 h 282580"/>
                <a:gd name="connsiteX1" fmla="*/ 33878 w 284170"/>
                <a:gd name="connsiteY1" fmla="*/ 160875 h 282580"/>
                <a:gd name="connsiteX2" fmla="*/ 5361 w 284170"/>
                <a:gd name="connsiteY2" fmla="*/ 146941 h 282580"/>
                <a:gd name="connsiteX3" fmla="*/ 2585 w 284170"/>
                <a:gd name="connsiteY3" fmla="*/ 142867 h 282580"/>
                <a:gd name="connsiteX4" fmla="*/ -662 w 284170"/>
                <a:gd name="connsiteY4" fmla="*/ 138853 h 282580"/>
                <a:gd name="connsiteX5" fmla="*/ 40195 w 284170"/>
                <a:gd name="connsiteY5" fmla="*/ 240878 h 282580"/>
                <a:gd name="connsiteX6" fmla="*/ 283215 w 284170"/>
                <a:gd name="connsiteY6" fmla="*/ 140151 h 282580"/>
                <a:gd name="connsiteX7" fmla="*/ 276484 w 284170"/>
                <a:gd name="connsiteY7" fmla="*/ 148890 h 282580"/>
                <a:gd name="connsiteX8" fmla="*/ 247849 w 284170"/>
                <a:gd name="connsiteY8" fmla="*/ 161820 h 282580"/>
                <a:gd name="connsiteX9" fmla="*/ 209234 w 284170"/>
                <a:gd name="connsiteY9" fmla="*/ 178824 h 282580"/>
                <a:gd name="connsiteX10" fmla="*/ 171093 w 284170"/>
                <a:gd name="connsiteY10" fmla="*/ 251270 h 282580"/>
                <a:gd name="connsiteX11" fmla="*/ 141218 w 284170"/>
                <a:gd name="connsiteY11" fmla="*/ 198131 h 282580"/>
                <a:gd name="connsiteX12" fmla="*/ 139505 w 284170"/>
                <a:gd name="connsiteY12" fmla="*/ 199726 h 282580"/>
                <a:gd name="connsiteX13" fmla="*/ 126043 w 284170"/>
                <a:gd name="connsiteY13" fmla="*/ 225468 h 282580"/>
                <a:gd name="connsiteX14" fmla="*/ 111401 w 284170"/>
                <a:gd name="connsiteY14" fmla="*/ 252628 h 282580"/>
                <a:gd name="connsiteX15" fmla="*/ 72137 w 284170"/>
                <a:gd name="connsiteY15" fmla="*/ 179061 h 282580"/>
                <a:gd name="connsiteX16" fmla="*/ 217441 w 284170"/>
                <a:gd name="connsiteY16" fmla="*/ 21830 h 282580"/>
                <a:gd name="connsiteX17" fmla="*/ 64521 w 284170"/>
                <a:gd name="connsiteY17" fmla="*/ 22184 h 282580"/>
                <a:gd name="connsiteX18" fmla="*/ 17759 w 284170"/>
                <a:gd name="connsiteY18" fmla="*/ 71662 h 282580"/>
                <a:gd name="connsiteX19" fmla="*/ 81880 w 284170"/>
                <a:gd name="connsiteY19" fmla="*/ 76385 h 282580"/>
                <a:gd name="connsiteX20" fmla="*/ 111401 w 284170"/>
                <a:gd name="connsiteY20" fmla="*/ 115885 h 282580"/>
                <a:gd name="connsiteX21" fmla="*/ 126339 w 284170"/>
                <a:gd name="connsiteY21" fmla="*/ 89788 h 282580"/>
                <a:gd name="connsiteX22" fmla="*/ 140627 w 284170"/>
                <a:gd name="connsiteY22" fmla="*/ 63337 h 282580"/>
                <a:gd name="connsiteX23" fmla="*/ 167787 w 284170"/>
                <a:gd name="connsiteY23" fmla="*/ 112638 h 282580"/>
                <a:gd name="connsiteX24" fmla="*/ 170444 w 284170"/>
                <a:gd name="connsiteY24" fmla="*/ 115295 h 282580"/>
                <a:gd name="connsiteX25" fmla="*/ 183079 w 284170"/>
                <a:gd name="connsiteY25" fmla="*/ 92740 h 282580"/>
                <a:gd name="connsiteX26" fmla="*/ 265266 w 284170"/>
                <a:gd name="connsiteY26" fmla="*/ 72606 h 282580"/>
                <a:gd name="connsiteX27" fmla="*/ 217441 w 284170"/>
                <a:gd name="connsiteY27" fmla="*/ 21830 h 282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84170" h="282580">
                  <a:moveTo>
                    <a:pt x="72137" y="179061"/>
                  </a:moveTo>
                  <a:cubicBezTo>
                    <a:pt x="60329" y="156624"/>
                    <a:pt x="67532" y="161997"/>
                    <a:pt x="33878" y="160875"/>
                  </a:cubicBezTo>
                  <a:cubicBezTo>
                    <a:pt x="22719" y="160923"/>
                    <a:pt x="12150" y="155774"/>
                    <a:pt x="5361" y="146941"/>
                  </a:cubicBezTo>
                  <a:cubicBezTo>
                    <a:pt x="4357" y="145583"/>
                    <a:pt x="3707" y="144639"/>
                    <a:pt x="2585" y="142867"/>
                  </a:cubicBezTo>
                  <a:lnTo>
                    <a:pt x="-662" y="138853"/>
                  </a:lnTo>
                  <a:cubicBezTo>
                    <a:pt x="-3850" y="181481"/>
                    <a:pt x="20889" y="221512"/>
                    <a:pt x="40195" y="240878"/>
                  </a:cubicBezTo>
                  <a:cubicBezTo>
                    <a:pt x="127283" y="329088"/>
                    <a:pt x="284928" y="268392"/>
                    <a:pt x="283215" y="140151"/>
                  </a:cubicBezTo>
                  <a:cubicBezTo>
                    <a:pt x="280086" y="142454"/>
                    <a:pt x="280499" y="144166"/>
                    <a:pt x="276484" y="148890"/>
                  </a:cubicBezTo>
                  <a:cubicBezTo>
                    <a:pt x="269577" y="157581"/>
                    <a:pt x="258949" y="162404"/>
                    <a:pt x="247849" y="161820"/>
                  </a:cubicBezTo>
                  <a:cubicBezTo>
                    <a:pt x="217796" y="163119"/>
                    <a:pt x="222106" y="154617"/>
                    <a:pt x="209234" y="178824"/>
                  </a:cubicBezTo>
                  <a:cubicBezTo>
                    <a:pt x="206223" y="184374"/>
                    <a:pt x="173809" y="248495"/>
                    <a:pt x="171093" y="251270"/>
                  </a:cubicBezTo>
                  <a:cubicBezTo>
                    <a:pt x="164480" y="246487"/>
                    <a:pt x="147476" y="203150"/>
                    <a:pt x="141218" y="198131"/>
                  </a:cubicBezTo>
                  <a:cubicBezTo>
                    <a:pt x="139859" y="198958"/>
                    <a:pt x="140745" y="198131"/>
                    <a:pt x="139505" y="199726"/>
                  </a:cubicBezTo>
                  <a:lnTo>
                    <a:pt x="126043" y="225468"/>
                  </a:lnTo>
                  <a:cubicBezTo>
                    <a:pt x="121793" y="234844"/>
                    <a:pt x="116892" y="243919"/>
                    <a:pt x="111401" y="252628"/>
                  </a:cubicBezTo>
                  <a:cubicBezTo>
                    <a:pt x="108035" y="250679"/>
                    <a:pt x="76625" y="187563"/>
                    <a:pt x="72137" y="179061"/>
                  </a:cubicBezTo>
                  <a:close/>
                  <a:moveTo>
                    <a:pt x="217441" y="21830"/>
                  </a:moveTo>
                  <a:cubicBezTo>
                    <a:pt x="173514" y="-7219"/>
                    <a:pt x="108331" y="-7691"/>
                    <a:pt x="64521" y="22184"/>
                  </a:cubicBezTo>
                  <a:cubicBezTo>
                    <a:pt x="47635" y="33698"/>
                    <a:pt x="26143" y="52886"/>
                    <a:pt x="17759" y="71662"/>
                  </a:cubicBezTo>
                  <a:cubicBezTo>
                    <a:pt x="38602" y="74142"/>
                    <a:pt x="63577" y="67824"/>
                    <a:pt x="81880" y="76385"/>
                  </a:cubicBezTo>
                  <a:cubicBezTo>
                    <a:pt x="100183" y="84947"/>
                    <a:pt x="102840" y="106261"/>
                    <a:pt x="111401" y="115885"/>
                  </a:cubicBezTo>
                  <a:cubicBezTo>
                    <a:pt x="115652" y="112815"/>
                    <a:pt x="123210" y="95751"/>
                    <a:pt x="126339" y="89788"/>
                  </a:cubicBezTo>
                  <a:cubicBezTo>
                    <a:pt x="130531" y="80666"/>
                    <a:pt x="135314" y="71827"/>
                    <a:pt x="140627" y="63337"/>
                  </a:cubicBezTo>
                  <a:cubicBezTo>
                    <a:pt x="144701" y="65403"/>
                    <a:pt x="163300" y="105729"/>
                    <a:pt x="167787" y="112638"/>
                  </a:cubicBezTo>
                  <a:cubicBezTo>
                    <a:pt x="169676" y="115531"/>
                    <a:pt x="167787" y="113819"/>
                    <a:pt x="170444" y="115295"/>
                  </a:cubicBezTo>
                  <a:cubicBezTo>
                    <a:pt x="175108" y="108026"/>
                    <a:pt x="179300" y="100498"/>
                    <a:pt x="183079" y="92740"/>
                  </a:cubicBezTo>
                  <a:cubicBezTo>
                    <a:pt x="197603" y="65344"/>
                    <a:pt x="228069" y="73079"/>
                    <a:pt x="265266" y="72606"/>
                  </a:cubicBezTo>
                  <a:cubicBezTo>
                    <a:pt x="258949" y="55012"/>
                    <a:pt x="232911" y="32044"/>
                    <a:pt x="217441" y="21830"/>
                  </a:cubicBezTo>
                  <a:close/>
                </a:path>
              </a:pathLst>
            </a:custGeom>
            <a:solidFill>
              <a:srgbClr val="1760BF"/>
            </a:solidFill>
            <a:ln w="5903" cap="flat">
              <a:noFill/>
              <a:prstDash val="solid"/>
              <a:miter/>
            </a:ln>
          </p:spPr>
          <p:txBody>
            <a:bodyPr rtlCol="0" anchor="ctr"/>
            <a:lstStyle/>
            <a:p>
              <a:endParaRPr lang="fr-FR"/>
            </a:p>
          </p:txBody>
        </p:sp>
        <p:sp>
          <p:nvSpPr>
            <p:cNvPr id="681" name="Graphique 3">
              <a:extLst>
                <a:ext uri="{FF2B5EF4-FFF2-40B4-BE49-F238E27FC236}">
                  <a16:creationId xmlns:a16="http://schemas.microsoft.com/office/drawing/2014/main" id="{6B1A2FB0-AE78-4EEB-8792-8B0E19C0EA66}"/>
                </a:ext>
              </a:extLst>
            </p:cNvPr>
            <p:cNvSpPr/>
            <p:nvPr/>
          </p:nvSpPr>
          <p:spPr>
            <a:xfrm>
              <a:off x="7720036" y="5101046"/>
              <a:ext cx="364072" cy="100136"/>
            </a:xfrm>
            <a:custGeom>
              <a:avLst/>
              <a:gdLst>
                <a:gd name="connsiteX0" fmla="*/ 179448 w 364072"/>
                <a:gd name="connsiteY0" fmla="*/ -90 h 100136"/>
                <a:gd name="connsiteX1" fmla="*/ 150341 w 364072"/>
                <a:gd name="connsiteY1" fmla="*/ 53049 h 100136"/>
                <a:gd name="connsiteX2" fmla="*/ 132214 w 364072"/>
                <a:gd name="connsiteY2" fmla="*/ 20398 h 100136"/>
                <a:gd name="connsiteX3" fmla="*/ 100863 w 364072"/>
                <a:gd name="connsiteY3" fmla="*/ 973 h 100136"/>
                <a:gd name="connsiteX4" fmla="*/ -632 w 364072"/>
                <a:gd name="connsiteY4" fmla="*/ 973 h 100136"/>
                <a:gd name="connsiteX5" fmla="*/ -632 w 364072"/>
                <a:gd name="connsiteY5" fmla="*/ 3925 h 100136"/>
                <a:gd name="connsiteX6" fmla="*/ 3620 w 364072"/>
                <a:gd name="connsiteY6" fmla="*/ 11660 h 100136"/>
                <a:gd name="connsiteX7" fmla="*/ 40344 w 364072"/>
                <a:gd name="connsiteY7" fmla="*/ 21579 h 100136"/>
                <a:gd name="connsiteX8" fmla="*/ 128908 w 364072"/>
                <a:gd name="connsiteY8" fmla="*/ 59366 h 100136"/>
                <a:gd name="connsiteX9" fmla="*/ 150282 w 364072"/>
                <a:gd name="connsiteY9" fmla="*/ 100047 h 100136"/>
                <a:gd name="connsiteX10" fmla="*/ 164747 w 364072"/>
                <a:gd name="connsiteY10" fmla="*/ 73005 h 100136"/>
                <a:gd name="connsiteX11" fmla="*/ 179272 w 364072"/>
                <a:gd name="connsiteY11" fmla="*/ 45904 h 100136"/>
                <a:gd name="connsiteX12" fmla="*/ 208793 w 364072"/>
                <a:gd name="connsiteY12" fmla="*/ 99043 h 100136"/>
                <a:gd name="connsiteX13" fmla="*/ 235539 w 364072"/>
                <a:gd name="connsiteY13" fmla="*/ 49211 h 100136"/>
                <a:gd name="connsiteX14" fmla="*/ 285725 w 364072"/>
                <a:gd name="connsiteY14" fmla="*/ 22229 h 100136"/>
                <a:gd name="connsiteX15" fmla="*/ 342052 w 364072"/>
                <a:gd name="connsiteY15" fmla="*/ 22524 h 100136"/>
                <a:gd name="connsiteX16" fmla="*/ 363131 w 364072"/>
                <a:gd name="connsiteY16" fmla="*/ 1150 h 100136"/>
                <a:gd name="connsiteX17" fmla="*/ 261872 w 364072"/>
                <a:gd name="connsiteY17" fmla="*/ 619 h 100136"/>
                <a:gd name="connsiteX18" fmla="*/ 227274 w 364072"/>
                <a:gd name="connsiteY18" fmla="*/ 18745 h 100136"/>
                <a:gd name="connsiteX19" fmla="*/ 208970 w 364072"/>
                <a:gd name="connsiteY19" fmla="*/ 52340 h 100136"/>
                <a:gd name="connsiteX20" fmla="*/ 179448 w 364072"/>
                <a:gd name="connsiteY20" fmla="*/ -90 h 100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64072" h="100136">
                  <a:moveTo>
                    <a:pt x="179448" y="-90"/>
                  </a:moveTo>
                  <a:cubicBezTo>
                    <a:pt x="173544" y="7468"/>
                    <a:pt x="155005" y="49742"/>
                    <a:pt x="150341" y="53049"/>
                  </a:cubicBezTo>
                  <a:cubicBezTo>
                    <a:pt x="145972" y="48325"/>
                    <a:pt x="136289" y="27424"/>
                    <a:pt x="132214" y="20398"/>
                  </a:cubicBezTo>
                  <a:cubicBezTo>
                    <a:pt x="124776" y="7586"/>
                    <a:pt x="117336" y="973"/>
                    <a:pt x="100863" y="973"/>
                  </a:cubicBezTo>
                  <a:cubicBezTo>
                    <a:pt x="88287" y="973"/>
                    <a:pt x="4269" y="-385"/>
                    <a:pt x="-632" y="973"/>
                  </a:cubicBezTo>
                  <a:cubicBezTo>
                    <a:pt x="-1045" y="1906"/>
                    <a:pt x="-1045" y="2992"/>
                    <a:pt x="-632" y="3925"/>
                  </a:cubicBezTo>
                  <a:lnTo>
                    <a:pt x="3620" y="11660"/>
                  </a:lnTo>
                  <a:cubicBezTo>
                    <a:pt x="12712" y="23941"/>
                    <a:pt x="24461" y="21579"/>
                    <a:pt x="40344" y="21579"/>
                  </a:cubicBezTo>
                  <a:cubicBezTo>
                    <a:pt x="117100" y="21579"/>
                    <a:pt x="105822" y="14199"/>
                    <a:pt x="128908" y="59366"/>
                  </a:cubicBezTo>
                  <a:cubicBezTo>
                    <a:pt x="132156" y="65684"/>
                    <a:pt x="147566" y="97036"/>
                    <a:pt x="150282" y="100047"/>
                  </a:cubicBezTo>
                  <a:cubicBezTo>
                    <a:pt x="155596" y="91303"/>
                    <a:pt x="160437" y="82275"/>
                    <a:pt x="164747" y="73005"/>
                  </a:cubicBezTo>
                  <a:cubicBezTo>
                    <a:pt x="169058" y="63706"/>
                    <a:pt x="173958" y="54661"/>
                    <a:pt x="179272" y="45904"/>
                  </a:cubicBezTo>
                  <a:cubicBezTo>
                    <a:pt x="183700" y="49447"/>
                    <a:pt x="204424" y="95205"/>
                    <a:pt x="208793" y="99043"/>
                  </a:cubicBezTo>
                  <a:cubicBezTo>
                    <a:pt x="212158" y="96445"/>
                    <a:pt x="231761" y="56768"/>
                    <a:pt x="235539" y="49211"/>
                  </a:cubicBezTo>
                  <a:cubicBezTo>
                    <a:pt x="249415" y="21815"/>
                    <a:pt x="249119" y="22229"/>
                    <a:pt x="285725" y="22229"/>
                  </a:cubicBezTo>
                  <a:cubicBezTo>
                    <a:pt x="302080" y="22229"/>
                    <a:pt x="329004" y="23409"/>
                    <a:pt x="342052" y="22524"/>
                  </a:cubicBezTo>
                  <a:cubicBezTo>
                    <a:pt x="353034" y="20835"/>
                    <a:pt x="361596" y="12144"/>
                    <a:pt x="363131" y="1150"/>
                  </a:cubicBezTo>
                  <a:lnTo>
                    <a:pt x="261872" y="619"/>
                  </a:lnTo>
                  <a:cubicBezTo>
                    <a:pt x="243274" y="619"/>
                    <a:pt x="233886" y="6936"/>
                    <a:pt x="227274" y="18745"/>
                  </a:cubicBezTo>
                  <a:cubicBezTo>
                    <a:pt x="222964" y="26420"/>
                    <a:pt x="213457" y="47912"/>
                    <a:pt x="208970" y="52340"/>
                  </a:cubicBezTo>
                  <a:cubicBezTo>
                    <a:pt x="203243" y="48266"/>
                    <a:pt x="184881" y="3748"/>
                    <a:pt x="179448" y="-90"/>
                  </a:cubicBezTo>
                  <a:close/>
                </a:path>
              </a:pathLst>
            </a:custGeom>
            <a:solidFill>
              <a:srgbClr val="F2B602"/>
            </a:solidFill>
            <a:ln w="5903" cap="flat">
              <a:noFill/>
              <a:prstDash val="solid"/>
              <a:miter/>
            </a:ln>
          </p:spPr>
          <p:txBody>
            <a:bodyPr rtlCol="0" anchor="ctr"/>
            <a:lstStyle/>
            <a:p>
              <a:endParaRPr lang="fr-FR"/>
            </a:p>
          </p:txBody>
        </p:sp>
        <p:sp>
          <p:nvSpPr>
            <p:cNvPr id="682" name="Graphique 3">
              <a:extLst>
                <a:ext uri="{FF2B5EF4-FFF2-40B4-BE49-F238E27FC236}">
                  <a16:creationId xmlns:a16="http://schemas.microsoft.com/office/drawing/2014/main" id="{147FE11D-3B7E-4C30-8D67-4F1234CF1475}"/>
                </a:ext>
              </a:extLst>
            </p:cNvPr>
            <p:cNvSpPr/>
            <p:nvPr/>
          </p:nvSpPr>
          <p:spPr>
            <a:xfrm>
              <a:off x="7766547" y="5155031"/>
              <a:ext cx="268910" cy="106374"/>
            </a:xfrm>
            <a:custGeom>
              <a:avLst/>
              <a:gdLst>
                <a:gd name="connsiteX0" fmla="*/ 73954 w 268910"/>
                <a:gd name="connsiteY0" fmla="*/ 7034 h 106374"/>
                <a:gd name="connsiteX1" fmla="*/ -794 w 268910"/>
                <a:gd name="connsiteY1" fmla="*/ 658 h 106374"/>
                <a:gd name="connsiteX2" fmla="*/ 8830 w 268910"/>
                <a:gd name="connsiteY2" fmla="*/ 16717 h 106374"/>
                <a:gd name="connsiteX3" fmla="*/ 29554 w 268910"/>
                <a:gd name="connsiteY3" fmla="*/ 22622 h 106374"/>
                <a:gd name="connsiteX4" fmla="*/ 67223 w 268910"/>
                <a:gd name="connsiteY4" fmla="*/ 37914 h 106374"/>
                <a:gd name="connsiteX5" fmla="*/ 85290 w 268910"/>
                <a:gd name="connsiteY5" fmla="*/ 72690 h 106374"/>
                <a:gd name="connsiteX6" fmla="*/ 98811 w 268910"/>
                <a:gd name="connsiteY6" fmla="*/ 98433 h 106374"/>
                <a:gd name="connsiteX7" fmla="*/ 104066 w 268910"/>
                <a:gd name="connsiteY7" fmla="*/ 106285 h 106374"/>
                <a:gd name="connsiteX8" fmla="*/ 132820 w 268910"/>
                <a:gd name="connsiteY8" fmla="*/ 51848 h 106374"/>
                <a:gd name="connsiteX9" fmla="*/ 147934 w 268910"/>
                <a:gd name="connsiteY9" fmla="*/ 79126 h 106374"/>
                <a:gd name="connsiteX10" fmla="*/ 162459 w 268910"/>
                <a:gd name="connsiteY10" fmla="*/ 106108 h 106374"/>
                <a:gd name="connsiteX11" fmla="*/ 198947 w 268910"/>
                <a:gd name="connsiteY11" fmla="*/ 36792 h 106374"/>
                <a:gd name="connsiteX12" fmla="*/ 212350 w 268910"/>
                <a:gd name="connsiteY12" fmla="*/ 23803 h 106374"/>
                <a:gd name="connsiteX13" fmla="*/ 258580 w 268910"/>
                <a:gd name="connsiteY13" fmla="*/ 17072 h 106374"/>
                <a:gd name="connsiteX14" fmla="*/ 267969 w 268910"/>
                <a:gd name="connsiteY14" fmla="*/ 3728 h 106374"/>
                <a:gd name="connsiteX15" fmla="*/ 267496 w 268910"/>
                <a:gd name="connsiteY15" fmla="*/ 1898 h 106374"/>
                <a:gd name="connsiteX16" fmla="*/ 227465 w 268910"/>
                <a:gd name="connsiteY16" fmla="*/ 1484 h 106374"/>
                <a:gd name="connsiteX17" fmla="*/ 192630 w 268910"/>
                <a:gd name="connsiteY17" fmla="*/ 7389 h 106374"/>
                <a:gd name="connsiteX18" fmla="*/ 161809 w 268910"/>
                <a:gd name="connsiteY18" fmla="*/ 57575 h 106374"/>
                <a:gd name="connsiteX19" fmla="*/ 132820 w 268910"/>
                <a:gd name="connsiteY19" fmla="*/ 4436 h 106374"/>
                <a:gd name="connsiteX20" fmla="*/ 103830 w 268910"/>
                <a:gd name="connsiteY20" fmla="*/ 58638 h 106374"/>
                <a:gd name="connsiteX21" fmla="*/ 73954 w 268910"/>
                <a:gd name="connsiteY21" fmla="*/ 7034 h 1063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68910" h="106374">
                  <a:moveTo>
                    <a:pt x="73954" y="7034"/>
                  </a:moveTo>
                  <a:cubicBezTo>
                    <a:pt x="61083" y="-3534"/>
                    <a:pt x="19457" y="835"/>
                    <a:pt x="-794" y="658"/>
                  </a:cubicBezTo>
                  <a:cubicBezTo>
                    <a:pt x="-2152" y="6208"/>
                    <a:pt x="6232" y="14946"/>
                    <a:pt x="8830" y="16717"/>
                  </a:cubicBezTo>
                  <a:cubicBezTo>
                    <a:pt x="14852" y="20962"/>
                    <a:pt x="22174" y="23041"/>
                    <a:pt x="29554" y="22622"/>
                  </a:cubicBezTo>
                  <a:cubicBezTo>
                    <a:pt x="59489" y="23330"/>
                    <a:pt x="56949" y="18784"/>
                    <a:pt x="67223" y="37914"/>
                  </a:cubicBezTo>
                  <a:cubicBezTo>
                    <a:pt x="73128" y="49250"/>
                    <a:pt x="79032" y="61118"/>
                    <a:pt x="85290" y="72690"/>
                  </a:cubicBezTo>
                  <a:lnTo>
                    <a:pt x="98811" y="98433"/>
                  </a:lnTo>
                  <a:cubicBezTo>
                    <a:pt x="102058" y="104632"/>
                    <a:pt x="100464" y="104337"/>
                    <a:pt x="104066" y="106285"/>
                  </a:cubicBezTo>
                  <a:lnTo>
                    <a:pt x="132820" y="51848"/>
                  </a:lnTo>
                  <a:cubicBezTo>
                    <a:pt x="136303" y="53973"/>
                    <a:pt x="144982" y="73516"/>
                    <a:pt x="147934" y="79126"/>
                  </a:cubicBezTo>
                  <a:cubicBezTo>
                    <a:pt x="152717" y="88218"/>
                    <a:pt x="157499" y="97842"/>
                    <a:pt x="162459" y="106108"/>
                  </a:cubicBezTo>
                  <a:cubicBezTo>
                    <a:pt x="166237" y="103687"/>
                    <a:pt x="194165" y="45589"/>
                    <a:pt x="198947" y="36792"/>
                  </a:cubicBezTo>
                  <a:cubicBezTo>
                    <a:pt x="202667" y="29825"/>
                    <a:pt x="204084" y="24983"/>
                    <a:pt x="212350" y="23803"/>
                  </a:cubicBezTo>
                  <a:cubicBezTo>
                    <a:pt x="231834" y="20673"/>
                    <a:pt x="245473" y="27168"/>
                    <a:pt x="258580" y="17072"/>
                  </a:cubicBezTo>
                  <a:cubicBezTo>
                    <a:pt x="261592" y="14769"/>
                    <a:pt x="267969" y="8452"/>
                    <a:pt x="267969" y="3728"/>
                  </a:cubicBezTo>
                  <a:cubicBezTo>
                    <a:pt x="267969" y="1898"/>
                    <a:pt x="267969" y="2960"/>
                    <a:pt x="267496" y="1898"/>
                  </a:cubicBezTo>
                  <a:cubicBezTo>
                    <a:pt x="254152" y="1071"/>
                    <a:pt x="240808" y="935"/>
                    <a:pt x="227465" y="1484"/>
                  </a:cubicBezTo>
                  <a:cubicBezTo>
                    <a:pt x="211642" y="1484"/>
                    <a:pt x="203848" y="-877"/>
                    <a:pt x="192630" y="7389"/>
                  </a:cubicBezTo>
                  <a:cubicBezTo>
                    <a:pt x="181412" y="15655"/>
                    <a:pt x="167773" y="55508"/>
                    <a:pt x="161809" y="57575"/>
                  </a:cubicBezTo>
                  <a:cubicBezTo>
                    <a:pt x="155905" y="51671"/>
                    <a:pt x="138192" y="8215"/>
                    <a:pt x="132820" y="4436"/>
                  </a:cubicBezTo>
                  <a:cubicBezTo>
                    <a:pt x="125734" y="13293"/>
                    <a:pt x="108671" y="54859"/>
                    <a:pt x="103830" y="58638"/>
                  </a:cubicBezTo>
                  <a:cubicBezTo>
                    <a:pt x="97630" y="53973"/>
                    <a:pt x="85231" y="16363"/>
                    <a:pt x="73954" y="7034"/>
                  </a:cubicBezTo>
                  <a:close/>
                </a:path>
              </a:pathLst>
            </a:custGeom>
            <a:solidFill>
              <a:srgbClr val="F2B602"/>
            </a:solidFill>
            <a:ln w="5903" cap="flat">
              <a:noFill/>
              <a:prstDash val="solid"/>
              <a:miter/>
            </a:ln>
          </p:spPr>
          <p:txBody>
            <a:bodyPr rtlCol="0" anchor="ctr"/>
            <a:lstStyle/>
            <a:p>
              <a:endParaRPr lang="fr-FR"/>
            </a:p>
          </p:txBody>
        </p:sp>
        <p:sp>
          <p:nvSpPr>
            <p:cNvPr id="683" name="Graphique 3">
              <a:extLst>
                <a:ext uri="{FF2B5EF4-FFF2-40B4-BE49-F238E27FC236}">
                  <a16:creationId xmlns:a16="http://schemas.microsoft.com/office/drawing/2014/main" id="{3483D14D-905C-44AE-9001-A08F85B2A19C}"/>
                </a:ext>
              </a:extLst>
            </p:cNvPr>
            <p:cNvSpPr/>
            <p:nvPr/>
          </p:nvSpPr>
          <p:spPr>
            <a:xfrm>
              <a:off x="7744478" y="5008759"/>
              <a:ext cx="313127" cy="311689"/>
            </a:xfrm>
            <a:custGeom>
              <a:avLst/>
              <a:gdLst>
                <a:gd name="connsiteX0" fmla="*/ 78 w 313127"/>
                <a:gd name="connsiteY0" fmla="*/ 139431 h 311689"/>
                <a:gd name="connsiteX1" fmla="*/ 154889 w 313127"/>
                <a:gd name="connsiteY1" fmla="*/ 311600 h 311689"/>
                <a:gd name="connsiteX2" fmla="*/ 270199 w 313127"/>
                <a:gd name="connsiteY2" fmla="*/ 262063 h 311689"/>
                <a:gd name="connsiteX3" fmla="*/ 301904 w 313127"/>
                <a:gd name="connsiteY3" fmla="*/ 211818 h 311689"/>
                <a:gd name="connsiteX4" fmla="*/ 311587 w 313127"/>
                <a:gd name="connsiteY4" fmla="*/ 140966 h 311689"/>
                <a:gd name="connsiteX5" fmla="*/ 299779 w 313127"/>
                <a:gd name="connsiteY5" fmla="*/ 147697 h 311689"/>
                <a:gd name="connsiteX6" fmla="*/ 259335 w 313127"/>
                <a:gd name="connsiteY6" fmla="*/ 255805 h 311689"/>
                <a:gd name="connsiteX7" fmla="*/ 21688 w 313127"/>
                <a:gd name="connsiteY7" fmla="*/ 209987 h 311689"/>
                <a:gd name="connsiteX8" fmla="*/ 13304 w 313127"/>
                <a:gd name="connsiteY8" fmla="*/ 180938 h 311689"/>
                <a:gd name="connsiteX9" fmla="*/ 11237 w 313127"/>
                <a:gd name="connsiteY9" fmla="*/ 145985 h 311689"/>
                <a:gd name="connsiteX10" fmla="*/ 273033 w 313127"/>
                <a:gd name="connsiteY10" fmla="*/ 52462 h 311689"/>
                <a:gd name="connsiteX11" fmla="*/ 51032 w 313127"/>
                <a:gd name="connsiteY11" fmla="*/ 39826 h 311689"/>
                <a:gd name="connsiteX12" fmla="*/ 38397 w 313127"/>
                <a:gd name="connsiteY12" fmla="*/ 52462 h 311689"/>
                <a:gd name="connsiteX13" fmla="*/ 15902 w 313127"/>
                <a:gd name="connsiteY13" fmla="*/ 86588 h 311689"/>
                <a:gd name="connsiteX14" fmla="*/ 29659 w 313127"/>
                <a:gd name="connsiteY14" fmla="*/ 86588 h 311689"/>
                <a:gd name="connsiteX15" fmla="*/ 64022 w 313127"/>
                <a:gd name="connsiteY15" fmla="*/ 44904 h 311689"/>
                <a:gd name="connsiteX16" fmla="*/ 78428 w 313127"/>
                <a:gd name="connsiteY16" fmla="*/ 34571 h 311689"/>
                <a:gd name="connsiteX17" fmla="*/ 273269 w 313127"/>
                <a:gd name="connsiteY17" fmla="*/ 72182 h 311689"/>
                <a:gd name="connsiteX18" fmla="*/ 283070 w 313127"/>
                <a:gd name="connsiteY18" fmla="*/ 87356 h 311689"/>
                <a:gd name="connsiteX19" fmla="*/ 296177 w 313127"/>
                <a:gd name="connsiteY19" fmla="*/ 87356 h 311689"/>
                <a:gd name="connsiteX20" fmla="*/ 273033 w 313127"/>
                <a:gd name="connsiteY20" fmla="*/ 52225 h 311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13127" h="311689">
                  <a:moveTo>
                    <a:pt x="78" y="139431"/>
                  </a:moveTo>
                  <a:cubicBezTo>
                    <a:pt x="-10726" y="233545"/>
                    <a:pt x="65911" y="311600"/>
                    <a:pt x="154889" y="311600"/>
                  </a:cubicBezTo>
                  <a:cubicBezTo>
                    <a:pt x="198403" y="311600"/>
                    <a:pt x="243453" y="292706"/>
                    <a:pt x="270199" y="262063"/>
                  </a:cubicBezTo>
                  <a:cubicBezTo>
                    <a:pt x="283956" y="247562"/>
                    <a:pt x="294760" y="230487"/>
                    <a:pt x="301904" y="211818"/>
                  </a:cubicBezTo>
                  <a:cubicBezTo>
                    <a:pt x="310348" y="189210"/>
                    <a:pt x="313655" y="165008"/>
                    <a:pt x="311587" y="140966"/>
                  </a:cubicBezTo>
                  <a:cubicBezTo>
                    <a:pt x="308517" y="142147"/>
                    <a:pt x="305034" y="145395"/>
                    <a:pt x="299779" y="147697"/>
                  </a:cubicBezTo>
                  <a:cubicBezTo>
                    <a:pt x="300842" y="198002"/>
                    <a:pt x="283720" y="230003"/>
                    <a:pt x="259335" y="255805"/>
                  </a:cubicBezTo>
                  <a:cubicBezTo>
                    <a:pt x="187952" y="331143"/>
                    <a:pt x="59416" y="304810"/>
                    <a:pt x="21688" y="209987"/>
                  </a:cubicBezTo>
                  <a:cubicBezTo>
                    <a:pt x="17909" y="200623"/>
                    <a:pt x="15075" y="190887"/>
                    <a:pt x="13304" y="180938"/>
                  </a:cubicBezTo>
                  <a:cubicBezTo>
                    <a:pt x="11828" y="169348"/>
                    <a:pt x="11119" y="157670"/>
                    <a:pt x="11237" y="145985"/>
                  </a:cubicBezTo>
                  <a:close/>
                  <a:moveTo>
                    <a:pt x="273033" y="52462"/>
                  </a:moveTo>
                  <a:cubicBezTo>
                    <a:pt x="215230" y="-12332"/>
                    <a:pt x="115802" y="-17988"/>
                    <a:pt x="51032" y="39826"/>
                  </a:cubicBezTo>
                  <a:cubicBezTo>
                    <a:pt x="46604" y="43794"/>
                    <a:pt x="42353" y="48016"/>
                    <a:pt x="38397" y="52462"/>
                  </a:cubicBezTo>
                  <a:cubicBezTo>
                    <a:pt x="33497" y="57775"/>
                    <a:pt x="18500" y="77673"/>
                    <a:pt x="15902" y="86588"/>
                  </a:cubicBezTo>
                  <a:lnTo>
                    <a:pt x="29659" y="86588"/>
                  </a:lnTo>
                  <a:cubicBezTo>
                    <a:pt x="34205" y="73776"/>
                    <a:pt x="52804" y="54469"/>
                    <a:pt x="64022" y="44904"/>
                  </a:cubicBezTo>
                  <a:cubicBezTo>
                    <a:pt x="68568" y="41096"/>
                    <a:pt x="73350" y="37642"/>
                    <a:pt x="78428" y="34571"/>
                  </a:cubicBezTo>
                  <a:cubicBezTo>
                    <a:pt x="143080" y="-6469"/>
                    <a:pt x="228515" y="10028"/>
                    <a:pt x="273269" y="72182"/>
                  </a:cubicBezTo>
                  <a:cubicBezTo>
                    <a:pt x="276929" y="77200"/>
                    <a:pt x="279173" y="82160"/>
                    <a:pt x="283070" y="87356"/>
                  </a:cubicBezTo>
                  <a:lnTo>
                    <a:pt x="296177" y="87356"/>
                  </a:lnTo>
                  <a:cubicBezTo>
                    <a:pt x="293284" y="77732"/>
                    <a:pt x="277993" y="57598"/>
                    <a:pt x="273033" y="52225"/>
                  </a:cubicBezTo>
                  <a:close/>
                </a:path>
              </a:pathLst>
            </a:custGeom>
            <a:solidFill>
              <a:srgbClr val="F2B602"/>
            </a:solidFill>
            <a:ln w="5903" cap="flat">
              <a:noFill/>
              <a:prstDash val="solid"/>
              <a:miter/>
            </a:ln>
          </p:spPr>
          <p:txBody>
            <a:bodyPr rtlCol="0" anchor="ctr"/>
            <a:lstStyle/>
            <a:p>
              <a:endParaRPr lang="fr-FR"/>
            </a:p>
          </p:txBody>
        </p:sp>
        <p:sp>
          <p:nvSpPr>
            <p:cNvPr id="684" name="Graphique 3">
              <a:extLst>
                <a:ext uri="{FF2B5EF4-FFF2-40B4-BE49-F238E27FC236}">
                  <a16:creationId xmlns:a16="http://schemas.microsoft.com/office/drawing/2014/main" id="{71796B3A-F51E-4FDF-A98F-1BC0C8DB6262}"/>
                </a:ext>
              </a:extLst>
            </p:cNvPr>
            <p:cNvSpPr/>
            <p:nvPr/>
          </p:nvSpPr>
          <p:spPr>
            <a:xfrm>
              <a:off x="7743609" y="5128396"/>
              <a:ext cx="315937" cy="27500"/>
            </a:xfrm>
            <a:custGeom>
              <a:avLst/>
              <a:gdLst>
                <a:gd name="connsiteX0" fmla="*/ 269120 w 315937"/>
                <a:gd name="connsiteY0" fmla="*/ 724 h 27500"/>
                <a:gd name="connsiteX1" fmla="*/ 216631 w 315937"/>
                <a:gd name="connsiteY1" fmla="*/ 26585 h 27500"/>
                <a:gd name="connsiteX2" fmla="*/ 242728 w 315937"/>
                <a:gd name="connsiteY2" fmla="*/ 21507 h 27500"/>
                <a:gd name="connsiteX3" fmla="*/ 302715 w 315937"/>
                <a:gd name="connsiteY3" fmla="*/ 19499 h 27500"/>
                <a:gd name="connsiteX4" fmla="*/ 314996 w 315937"/>
                <a:gd name="connsiteY4" fmla="*/ 1491 h 27500"/>
                <a:gd name="connsiteX5" fmla="*/ 84789 w 315937"/>
                <a:gd name="connsiteY5" fmla="*/ 6628 h 27500"/>
                <a:gd name="connsiteX6" fmla="*/ 60227 w 315937"/>
                <a:gd name="connsiteY6" fmla="*/ 724 h 27500"/>
                <a:gd name="connsiteX7" fmla="*/ -942 w 315937"/>
                <a:gd name="connsiteY7" fmla="*/ 724 h 27500"/>
                <a:gd name="connsiteX8" fmla="*/ 11694 w 315937"/>
                <a:gd name="connsiteY8" fmla="*/ 18437 h 27500"/>
                <a:gd name="connsiteX9" fmla="*/ 38912 w 315937"/>
                <a:gd name="connsiteY9" fmla="*/ 21802 h 27500"/>
                <a:gd name="connsiteX10" fmla="*/ 69614 w 315937"/>
                <a:gd name="connsiteY10" fmla="*/ 22156 h 27500"/>
                <a:gd name="connsiteX11" fmla="*/ 95416 w 315937"/>
                <a:gd name="connsiteY11" fmla="*/ 27411 h 27500"/>
                <a:gd name="connsiteX12" fmla="*/ 84789 w 315937"/>
                <a:gd name="connsiteY12" fmla="*/ 6628 h 27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5937" h="27500">
                  <a:moveTo>
                    <a:pt x="269120" y="724"/>
                  </a:moveTo>
                  <a:cubicBezTo>
                    <a:pt x="227259" y="370"/>
                    <a:pt x="230388" y="-2701"/>
                    <a:pt x="216631" y="26585"/>
                  </a:cubicBezTo>
                  <a:cubicBezTo>
                    <a:pt x="227140" y="23928"/>
                    <a:pt x="228439" y="21389"/>
                    <a:pt x="242728" y="21507"/>
                  </a:cubicBezTo>
                  <a:cubicBezTo>
                    <a:pt x="253178" y="21507"/>
                    <a:pt x="295866" y="22747"/>
                    <a:pt x="302715" y="19499"/>
                  </a:cubicBezTo>
                  <a:cubicBezTo>
                    <a:pt x="309682" y="16039"/>
                    <a:pt x="314287" y="9220"/>
                    <a:pt x="314996" y="1491"/>
                  </a:cubicBezTo>
                  <a:close/>
                  <a:moveTo>
                    <a:pt x="84789" y="6628"/>
                  </a:moveTo>
                  <a:cubicBezTo>
                    <a:pt x="78884" y="-516"/>
                    <a:pt x="71504" y="724"/>
                    <a:pt x="60227" y="724"/>
                  </a:cubicBezTo>
                  <a:cubicBezTo>
                    <a:pt x="48949" y="724"/>
                    <a:pt x="8446" y="-1106"/>
                    <a:pt x="-942" y="724"/>
                  </a:cubicBezTo>
                  <a:cubicBezTo>
                    <a:pt x="122" y="8334"/>
                    <a:pt x="4845" y="14941"/>
                    <a:pt x="11694" y="18437"/>
                  </a:cubicBezTo>
                  <a:cubicBezTo>
                    <a:pt x="19428" y="22628"/>
                    <a:pt x="29407" y="21625"/>
                    <a:pt x="38912" y="21802"/>
                  </a:cubicBezTo>
                  <a:cubicBezTo>
                    <a:pt x="48418" y="21979"/>
                    <a:pt x="59400" y="21802"/>
                    <a:pt x="69614" y="22156"/>
                  </a:cubicBezTo>
                  <a:cubicBezTo>
                    <a:pt x="92877" y="22511"/>
                    <a:pt x="81423" y="22924"/>
                    <a:pt x="95416" y="27411"/>
                  </a:cubicBezTo>
                  <a:cubicBezTo>
                    <a:pt x="92877" y="20013"/>
                    <a:pt x="89276" y="13016"/>
                    <a:pt x="84789" y="6628"/>
                  </a:cubicBezTo>
                  <a:close/>
                </a:path>
              </a:pathLst>
            </a:custGeom>
            <a:solidFill>
              <a:srgbClr val="F2B602"/>
            </a:solidFill>
            <a:ln w="5903" cap="flat">
              <a:noFill/>
              <a:prstDash val="solid"/>
              <a:miter/>
            </a:ln>
          </p:spPr>
          <p:txBody>
            <a:bodyPr rtlCol="0" anchor="ctr"/>
            <a:lstStyle/>
            <a:p>
              <a:endParaRPr lang="fr-FR"/>
            </a:p>
          </p:txBody>
        </p:sp>
        <p:sp>
          <p:nvSpPr>
            <p:cNvPr id="685" name="Graphique 3">
              <a:extLst>
                <a:ext uri="{FF2B5EF4-FFF2-40B4-BE49-F238E27FC236}">
                  <a16:creationId xmlns:a16="http://schemas.microsoft.com/office/drawing/2014/main" id="{544E20B3-CF86-4CAC-AA33-43FB2490E0E5}"/>
                </a:ext>
              </a:extLst>
            </p:cNvPr>
            <p:cNvSpPr/>
            <p:nvPr/>
          </p:nvSpPr>
          <p:spPr>
            <a:xfrm>
              <a:off x="7699150" y="4963240"/>
              <a:ext cx="404442" cy="402612"/>
            </a:xfrm>
            <a:custGeom>
              <a:avLst/>
              <a:gdLst>
                <a:gd name="connsiteX0" fmla="*/ 201457 w 404442"/>
                <a:gd name="connsiteY0" fmla="*/ -90 h 402612"/>
                <a:gd name="connsiteX1" fmla="*/ 199922 w 404442"/>
                <a:gd name="connsiteY1" fmla="*/ 1446 h 402612"/>
                <a:gd name="connsiteX2" fmla="*/ 199154 w 404442"/>
                <a:gd name="connsiteY2" fmla="*/ 2567 h 402612"/>
                <a:gd name="connsiteX3" fmla="*/ 197796 w 404442"/>
                <a:gd name="connsiteY3" fmla="*/ 5460 h 402612"/>
                <a:gd name="connsiteX4" fmla="*/ 195022 w 404442"/>
                <a:gd name="connsiteY4" fmla="*/ 11010 h 402612"/>
                <a:gd name="connsiteX5" fmla="*/ 182564 w 404442"/>
                <a:gd name="connsiteY5" fmla="*/ 12605 h 402612"/>
                <a:gd name="connsiteX6" fmla="*/ 191538 w 404442"/>
                <a:gd name="connsiteY6" fmla="*/ 20339 h 402612"/>
                <a:gd name="connsiteX7" fmla="*/ 189648 w 404442"/>
                <a:gd name="connsiteY7" fmla="*/ 34214 h 402612"/>
                <a:gd name="connsiteX8" fmla="*/ 201457 w 404442"/>
                <a:gd name="connsiteY8" fmla="*/ 28782 h 402612"/>
                <a:gd name="connsiteX9" fmla="*/ 213266 w 404442"/>
                <a:gd name="connsiteY9" fmla="*/ 34214 h 402612"/>
                <a:gd name="connsiteX10" fmla="*/ 219583 w 404442"/>
                <a:gd name="connsiteY10" fmla="*/ 12191 h 402612"/>
                <a:gd name="connsiteX11" fmla="*/ 201457 w 404442"/>
                <a:gd name="connsiteY11" fmla="*/ -90 h 402612"/>
                <a:gd name="connsiteX12" fmla="*/ 392578 w 404442"/>
                <a:gd name="connsiteY12" fmla="*/ 195873 h 402612"/>
                <a:gd name="connsiteX13" fmla="*/ 389508 w 404442"/>
                <a:gd name="connsiteY13" fmla="*/ 183769 h 402612"/>
                <a:gd name="connsiteX14" fmla="*/ 381774 w 404442"/>
                <a:gd name="connsiteY14" fmla="*/ 192449 h 402612"/>
                <a:gd name="connsiteX15" fmla="*/ 368548 w 404442"/>
                <a:gd name="connsiteY15" fmla="*/ 190736 h 402612"/>
                <a:gd name="connsiteX16" fmla="*/ 374452 w 404442"/>
                <a:gd name="connsiteY16" fmla="*/ 203017 h 402612"/>
                <a:gd name="connsiteX17" fmla="*/ 369079 w 404442"/>
                <a:gd name="connsiteY17" fmla="*/ 214472 h 402612"/>
                <a:gd name="connsiteX18" fmla="*/ 382127 w 404442"/>
                <a:gd name="connsiteY18" fmla="*/ 212110 h 402612"/>
                <a:gd name="connsiteX19" fmla="*/ 391515 w 404442"/>
                <a:gd name="connsiteY19" fmla="*/ 220022 h 402612"/>
                <a:gd name="connsiteX20" fmla="*/ 392283 w 404442"/>
                <a:gd name="connsiteY20" fmla="*/ 213350 h 402612"/>
                <a:gd name="connsiteX21" fmla="*/ 403501 w 404442"/>
                <a:gd name="connsiteY21" fmla="*/ 201187 h 402612"/>
                <a:gd name="connsiteX22" fmla="*/ 392578 w 404442"/>
                <a:gd name="connsiteY22" fmla="*/ 195873 h 402612"/>
                <a:gd name="connsiteX23" fmla="*/ 79652 w 404442"/>
                <a:gd name="connsiteY23" fmla="*/ 54702 h 402612"/>
                <a:gd name="connsiteX24" fmla="*/ 57452 w 404442"/>
                <a:gd name="connsiteY24" fmla="*/ 59130 h 402612"/>
                <a:gd name="connsiteX25" fmla="*/ 57452 w 404442"/>
                <a:gd name="connsiteY25" fmla="*/ 76489 h 402612"/>
                <a:gd name="connsiteX26" fmla="*/ 54322 w 404442"/>
                <a:gd name="connsiteY26" fmla="*/ 81626 h 402612"/>
                <a:gd name="connsiteX27" fmla="*/ 66131 w 404442"/>
                <a:gd name="connsiteY27" fmla="*/ 81212 h 402612"/>
                <a:gd name="connsiteX28" fmla="*/ 73807 w 404442"/>
                <a:gd name="connsiteY28" fmla="*/ 91250 h 402612"/>
                <a:gd name="connsiteX29" fmla="*/ 78589 w 404442"/>
                <a:gd name="connsiteY29" fmla="*/ 79087 h 402612"/>
                <a:gd name="connsiteX30" fmla="*/ 90693 w 404442"/>
                <a:gd name="connsiteY30" fmla="*/ 74423 h 402612"/>
                <a:gd name="connsiteX31" fmla="*/ 79652 w 404442"/>
                <a:gd name="connsiteY31" fmla="*/ 67042 h 402612"/>
                <a:gd name="connsiteX32" fmla="*/ 328871 w 404442"/>
                <a:gd name="connsiteY32" fmla="*/ 309767 h 402612"/>
                <a:gd name="connsiteX33" fmla="*/ 324089 w 404442"/>
                <a:gd name="connsiteY33" fmla="*/ 322225 h 402612"/>
                <a:gd name="connsiteX34" fmla="*/ 312280 w 404442"/>
                <a:gd name="connsiteY34" fmla="*/ 326535 h 402612"/>
                <a:gd name="connsiteX35" fmla="*/ 323321 w 404442"/>
                <a:gd name="connsiteY35" fmla="*/ 334446 h 402612"/>
                <a:gd name="connsiteX36" fmla="*/ 323321 w 404442"/>
                <a:gd name="connsiteY36" fmla="*/ 346255 h 402612"/>
                <a:gd name="connsiteX37" fmla="*/ 333004 w 404442"/>
                <a:gd name="connsiteY37" fmla="*/ 339229 h 402612"/>
                <a:gd name="connsiteX38" fmla="*/ 345699 w 404442"/>
                <a:gd name="connsiteY38" fmla="*/ 341827 h 402612"/>
                <a:gd name="connsiteX39" fmla="*/ 342155 w 404442"/>
                <a:gd name="connsiteY39" fmla="*/ 329546 h 402612"/>
                <a:gd name="connsiteX40" fmla="*/ 348768 w 404442"/>
                <a:gd name="connsiteY40" fmla="*/ 319272 h 402612"/>
                <a:gd name="connsiteX41" fmla="*/ 336310 w 404442"/>
                <a:gd name="connsiteY41" fmla="*/ 320040 h 402612"/>
                <a:gd name="connsiteX42" fmla="*/ 329107 w 404442"/>
                <a:gd name="connsiteY42" fmla="*/ 309767 h 402612"/>
                <a:gd name="connsiteX43" fmla="*/ 74987 w 404442"/>
                <a:gd name="connsiteY43" fmla="*/ 311243 h 402612"/>
                <a:gd name="connsiteX44" fmla="*/ 73570 w 404442"/>
                <a:gd name="connsiteY44" fmla="*/ 312660 h 402612"/>
                <a:gd name="connsiteX45" fmla="*/ 54559 w 404442"/>
                <a:gd name="connsiteY45" fmla="*/ 322402 h 402612"/>
                <a:gd name="connsiteX46" fmla="*/ 61526 w 404442"/>
                <a:gd name="connsiteY46" fmla="*/ 331612 h 402612"/>
                <a:gd name="connsiteX47" fmla="*/ 59046 w 404442"/>
                <a:gd name="connsiteY47" fmla="*/ 344366 h 402612"/>
                <a:gd name="connsiteX48" fmla="*/ 72212 w 404442"/>
                <a:gd name="connsiteY48" fmla="*/ 341295 h 402612"/>
                <a:gd name="connsiteX49" fmla="*/ 81423 w 404442"/>
                <a:gd name="connsiteY49" fmla="*/ 347849 h 402612"/>
                <a:gd name="connsiteX50" fmla="*/ 86914 w 404442"/>
                <a:gd name="connsiteY50" fmla="*/ 331199 h 402612"/>
                <a:gd name="connsiteX51" fmla="*/ 89335 w 404442"/>
                <a:gd name="connsiteY51" fmla="*/ 329251 h 402612"/>
                <a:gd name="connsiteX52" fmla="*/ 91165 w 404442"/>
                <a:gd name="connsiteY52" fmla="*/ 327302 h 402612"/>
                <a:gd name="connsiteX53" fmla="*/ 74987 w 404442"/>
                <a:gd name="connsiteY53" fmla="*/ 311243 h 402612"/>
                <a:gd name="connsiteX54" fmla="*/ 10985 w 404442"/>
                <a:gd name="connsiteY54" fmla="*/ 183415 h 402612"/>
                <a:gd name="connsiteX55" fmla="*/ 4195 w 404442"/>
                <a:gd name="connsiteY55" fmla="*/ 199062 h 402612"/>
                <a:gd name="connsiteX56" fmla="*/ -942 w 404442"/>
                <a:gd name="connsiteY56" fmla="*/ 202250 h 402612"/>
                <a:gd name="connsiteX57" fmla="*/ 10867 w 404442"/>
                <a:gd name="connsiteY57" fmla="*/ 214058 h 402612"/>
                <a:gd name="connsiteX58" fmla="*/ 12461 w 404442"/>
                <a:gd name="connsiteY58" fmla="*/ 219963 h 402612"/>
                <a:gd name="connsiteX59" fmla="*/ 20196 w 404442"/>
                <a:gd name="connsiteY59" fmla="*/ 211342 h 402612"/>
                <a:gd name="connsiteX60" fmla="*/ 33422 w 404442"/>
                <a:gd name="connsiteY60" fmla="*/ 212936 h 402612"/>
                <a:gd name="connsiteX61" fmla="*/ 33422 w 404442"/>
                <a:gd name="connsiteY61" fmla="*/ 189319 h 402612"/>
                <a:gd name="connsiteX62" fmla="*/ 20255 w 404442"/>
                <a:gd name="connsiteY62" fmla="*/ 191386 h 402612"/>
                <a:gd name="connsiteX63" fmla="*/ 10985 w 404442"/>
                <a:gd name="connsiteY63" fmla="*/ 183415 h 402612"/>
                <a:gd name="connsiteX64" fmla="*/ 329816 w 404442"/>
                <a:gd name="connsiteY64" fmla="*/ 60666 h 402612"/>
                <a:gd name="connsiteX65" fmla="*/ 320605 w 404442"/>
                <a:gd name="connsiteY65" fmla="*/ 54348 h 402612"/>
                <a:gd name="connsiteX66" fmla="*/ 319720 w 404442"/>
                <a:gd name="connsiteY66" fmla="*/ 67751 h 402612"/>
                <a:gd name="connsiteX67" fmla="*/ 310686 w 404442"/>
                <a:gd name="connsiteY67" fmla="*/ 74836 h 402612"/>
                <a:gd name="connsiteX68" fmla="*/ 327041 w 404442"/>
                <a:gd name="connsiteY68" fmla="*/ 90895 h 402612"/>
                <a:gd name="connsiteX69" fmla="*/ 335838 w 404442"/>
                <a:gd name="connsiteY69" fmla="*/ 79854 h 402612"/>
                <a:gd name="connsiteX70" fmla="*/ 347647 w 404442"/>
                <a:gd name="connsiteY70" fmla="*/ 79854 h 402612"/>
                <a:gd name="connsiteX71" fmla="*/ 343986 w 404442"/>
                <a:gd name="connsiteY71" fmla="*/ 74777 h 402612"/>
                <a:gd name="connsiteX72" fmla="*/ 342923 w 404442"/>
                <a:gd name="connsiteY72" fmla="*/ 57772 h 402612"/>
                <a:gd name="connsiteX73" fmla="*/ 329875 w 404442"/>
                <a:gd name="connsiteY73" fmla="*/ 60961 h 402612"/>
                <a:gd name="connsiteX74" fmla="*/ 213974 w 404442"/>
                <a:gd name="connsiteY74" fmla="*/ 367983 h 402612"/>
                <a:gd name="connsiteX75" fmla="*/ 202165 w 404442"/>
                <a:gd name="connsiteY75" fmla="*/ 373887 h 402612"/>
                <a:gd name="connsiteX76" fmla="*/ 190357 w 404442"/>
                <a:gd name="connsiteY76" fmla="*/ 368396 h 402612"/>
                <a:gd name="connsiteX77" fmla="*/ 191951 w 404442"/>
                <a:gd name="connsiteY77" fmla="*/ 382153 h 402612"/>
                <a:gd name="connsiteX78" fmla="*/ 184157 w 404442"/>
                <a:gd name="connsiteY78" fmla="*/ 390832 h 402612"/>
                <a:gd name="connsiteX79" fmla="*/ 196970 w 404442"/>
                <a:gd name="connsiteY79" fmla="*/ 392131 h 402612"/>
                <a:gd name="connsiteX80" fmla="*/ 202874 w 404442"/>
                <a:gd name="connsiteY80" fmla="*/ 402522 h 402612"/>
                <a:gd name="connsiteX81" fmla="*/ 208424 w 404442"/>
                <a:gd name="connsiteY81" fmla="*/ 392544 h 402612"/>
                <a:gd name="connsiteX82" fmla="*/ 221118 w 404442"/>
                <a:gd name="connsiteY82" fmla="*/ 389769 h 402612"/>
                <a:gd name="connsiteX83" fmla="*/ 212202 w 404442"/>
                <a:gd name="connsiteY83" fmla="*/ 380972 h 402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Lst>
              <a:rect l="l" t="t" r="r" b="b"/>
              <a:pathLst>
                <a:path w="404442" h="402612">
                  <a:moveTo>
                    <a:pt x="201457" y="-90"/>
                  </a:moveTo>
                  <a:cubicBezTo>
                    <a:pt x="200217" y="914"/>
                    <a:pt x="200926" y="-90"/>
                    <a:pt x="199922" y="1446"/>
                  </a:cubicBezTo>
                  <a:lnTo>
                    <a:pt x="199154" y="2567"/>
                  </a:lnTo>
                  <a:cubicBezTo>
                    <a:pt x="198623" y="3453"/>
                    <a:pt x="198387" y="4280"/>
                    <a:pt x="197796" y="5460"/>
                  </a:cubicBezTo>
                  <a:cubicBezTo>
                    <a:pt x="197206" y="6641"/>
                    <a:pt x="195789" y="9357"/>
                    <a:pt x="195022" y="11010"/>
                  </a:cubicBezTo>
                  <a:lnTo>
                    <a:pt x="182564" y="12605"/>
                  </a:lnTo>
                  <a:cubicBezTo>
                    <a:pt x="184807" y="15935"/>
                    <a:pt x="187936" y="18603"/>
                    <a:pt x="191538" y="20339"/>
                  </a:cubicBezTo>
                  <a:lnTo>
                    <a:pt x="189648" y="34214"/>
                  </a:lnTo>
                  <a:cubicBezTo>
                    <a:pt x="193427" y="33093"/>
                    <a:pt x="198977" y="28310"/>
                    <a:pt x="201457" y="28782"/>
                  </a:cubicBezTo>
                  <a:cubicBezTo>
                    <a:pt x="203937" y="29255"/>
                    <a:pt x="209782" y="33151"/>
                    <a:pt x="213266" y="34214"/>
                  </a:cubicBezTo>
                  <a:cubicBezTo>
                    <a:pt x="210845" y="12605"/>
                    <a:pt x="210077" y="24886"/>
                    <a:pt x="219583" y="12191"/>
                  </a:cubicBezTo>
                  <a:cubicBezTo>
                    <a:pt x="205944" y="9003"/>
                    <a:pt x="206830" y="13726"/>
                    <a:pt x="201457" y="-90"/>
                  </a:cubicBezTo>
                  <a:close/>
                  <a:moveTo>
                    <a:pt x="392578" y="195873"/>
                  </a:moveTo>
                  <a:cubicBezTo>
                    <a:pt x="390571" y="193393"/>
                    <a:pt x="391398" y="186545"/>
                    <a:pt x="389508" y="183769"/>
                  </a:cubicBezTo>
                  <a:cubicBezTo>
                    <a:pt x="385611" y="186781"/>
                    <a:pt x="385729" y="188552"/>
                    <a:pt x="381774" y="192449"/>
                  </a:cubicBezTo>
                  <a:lnTo>
                    <a:pt x="368548" y="190736"/>
                  </a:lnTo>
                  <a:cubicBezTo>
                    <a:pt x="369906" y="194279"/>
                    <a:pt x="374452" y="200124"/>
                    <a:pt x="374452" y="203017"/>
                  </a:cubicBezTo>
                  <a:cubicBezTo>
                    <a:pt x="374452" y="205910"/>
                    <a:pt x="370142" y="211047"/>
                    <a:pt x="369079" y="214472"/>
                  </a:cubicBezTo>
                  <a:lnTo>
                    <a:pt x="382127" y="212110"/>
                  </a:lnTo>
                  <a:cubicBezTo>
                    <a:pt x="386969" y="215770"/>
                    <a:pt x="388032" y="219018"/>
                    <a:pt x="391515" y="220022"/>
                  </a:cubicBezTo>
                  <a:cubicBezTo>
                    <a:pt x="391929" y="217955"/>
                    <a:pt x="392047" y="215534"/>
                    <a:pt x="392283" y="213350"/>
                  </a:cubicBezTo>
                  <a:cubicBezTo>
                    <a:pt x="393405" y="201541"/>
                    <a:pt x="397302" y="208449"/>
                    <a:pt x="403501" y="201187"/>
                  </a:cubicBezTo>
                  <a:cubicBezTo>
                    <a:pt x="399663" y="199793"/>
                    <a:pt x="396002" y="198010"/>
                    <a:pt x="392578" y="195873"/>
                  </a:cubicBezTo>
                  <a:close/>
                  <a:moveTo>
                    <a:pt x="79652" y="54702"/>
                  </a:moveTo>
                  <a:cubicBezTo>
                    <a:pt x="63120" y="65035"/>
                    <a:pt x="75696" y="63145"/>
                    <a:pt x="57452" y="59130"/>
                  </a:cubicBezTo>
                  <a:cubicBezTo>
                    <a:pt x="59459" y="69994"/>
                    <a:pt x="64065" y="67455"/>
                    <a:pt x="57452" y="76489"/>
                  </a:cubicBezTo>
                  <a:cubicBezTo>
                    <a:pt x="56212" y="78054"/>
                    <a:pt x="55149" y="79783"/>
                    <a:pt x="54322" y="81626"/>
                  </a:cubicBezTo>
                  <a:lnTo>
                    <a:pt x="66131" y="81212"/>
                  </a:lnTo>
                  <a:cubicBezTo>
                    <a:pt x="68906" y="84371"/>
                    <a:pt x="71504" y="87725"/>
                    <a:pt x="73807" y="91250"/>
                  </a:cubicBezTo>
                  <a:cubicBezTo>
                    <a:pt x="76463" y="88120"/>
                    <a:pt x="76050" y="81390"/>
                    <a:pt x="78589" y="79087"/>
                  </a:cubicBezTo>
                  <a:cubicBezTo>
                    <a:pt x="81128" y="76784"/>
                    <a:pt x="87682" y="77020"/>
                    <a:pt x="90693" y="74423"/>
                  </a:cubicBezTo>
                  <a:cubicBezTo>
                    <a:pt x="86973" y="72061"/>
                    <a:pt x="83253" y="69168"/>
                    <a:pt x="79652" y="67042"/>
                  </a:cubicBezTo>
                  <a:close/>
                  <a:moveTo>
                    <a:pt x="328871" y="309767"/>
                  </a:moveTo>
                  <a:cubicBezTo>
                    <a:pt x="326451" y="312896"/>
                    <a:pt x="326214" y="320276"/>
                    <a:pt x="324089" y="322225"/>
                  </a:cubicBezTo>
                  <a:cubicBezTo>
                    <a:pt x="321963" y="324173"/>
                    <a:pt x="315055" y="324645"/>
                    <a:pt x="312280" y="326535"/>
                  </a:cubicBezTo>
                  <a:lnTo>
                    <a:pt x="323321" y="334446"/>
                  </a:lnTo>
                  <a:lnTo>
                    <a:pt x="323321" y="346255"/>
                  </a:lnTo>
                  <a:cubicBezTo>
                    <a:pt x="327395" y="345074"/>
                    <a:pt x="329993" y="340351"/>
                    <a:pt x="333004" y="339229"/>
                  </a:cubicBezTo>
                  <a:cubicBezTo>
                    <a:pt x="336016" y="338107"/>
                    <a:pt x="342037" y="341118"/>
                    <a:pt x="345699" y="341827"/>
                  </a:cubicBezTo>
                  <a:cubicBezTo>
                    <a:pt x="344104" y="337865"/>
                    <a:pt x="342923" y="333750"/>
                    <a:pt x="342155" y="329546"/>
                  </a:cubicBezTo>
                  <a:cubicBezTo>
                    <a:pt x="342155" y="328129"/>
                    <a:pt x="347410" y="322165"/>
                    <a:pt x="348768" y="319272"/>
                  </a:cubicBezTo>
                  <a:lnTo>
                    <a:pt x="336310" y="320040"/>
                  </a:lnTo>
                  <a:cubicBezTo>
                    <a:pt x="334126" y="316480"/>
                    <a:pt x="331705" y="313049"/>
                    <a:pt x="329107" y="309767"/>
                  </a:cubicBezTo>
                  <a:close/>
                  <a:moveTo>
                    <a:pt x="74987" y="311243"/>
                  </a:moveTo>
                  <a:cubicBezTo>
                    <a:pt x="74456" y="311638"/>
                    <a:pt x="73984" y="312117"/>
                    <a:pt x="73570" y="312660"/>
                  </a:cubicBezTo>
                  <a:cubicBezTo>
                    <a:pt x="63711" y="323228"/>
                    <a:pt x="73039" y="322047"/>
                    <a:pt x="54559" y="322402"/>
                  </a:cubicBezTo>
                  <a:cubicBezTo>
                    <a:pt x="56153" y="325944"/>
                    <a:pt x="60463" y="329251"/>
                    <a:pt x="61526" y="331612"/>
                  </a:cubicBezTo>
                  <a:cubicBezTo>
                    <a:pt x="62588" y="333974"/>
                    <a:pt x="59814" y="340646"/>
                    <a:pt x="59046" y="344366"/>
                  </a:cubicBezTo>
                  <a:cubicBezTo>
                    <a:pt x="62825" y="343598"/>
                    <a:pt x="69438" y="340056"/>
                    <a:pt x="72212" y="341295"/>
                  </a:cubicBezTo>
                  <a:cubicBezTo>
                    <a:pt x="74987" y="342535"/>
                    <a:pt x="78117" y="346432"/>
                    <a:pt x="81423" y="347849"/>
                  </a:cubicBezTo>
                  <a:cubicBezTo>
                    <a:pt x="81955" y="334505"/>
                    <a:pt x="77763" y="337930"/>
                    <a:pt x="86914" y="331199"/>
                  </a:cubicBezTo>
                  <a:cubicBezTo>
                    <a:pt x="87741" y="330597"/>
                    <a:pt x="88567" y="329947"/>
                    <a:pt x="89335" y="329251"/>
                  </a:cubicBezTo>
                  <a:lnTo>
                    <a:pt x="91165" y="327302"/>
                  </a:lnTo>
                  <a:cubicBezTo>
                    <a:pt x="77054" y="323523"/>
                    <a:pt x="78648" y="326121"/>
                    <a:pt x="74987" y="311243"/>
                  </a:cubicBezTo>
                  <a:close/>
                  <a:moveTo>
                    <a:pt x="10985" y="183415"/>
                  </a:moveTo>
                  <a:cubicBezTo>
                    <a:pt x="9096" y="197585"/>
                    <a:pt x="10985" y="195814"/>
                    <a:pt x="4195" y="199062"/>
                  </a:cubicBezTo>
                  <a:lnTo>
                    <a:pt x="-942" y="202250"/>
                  </a:lnTo>
                  <a:cubicBezTo>
                    <a:pt x="8033" y="208154"/>
                    <a:pt x="9746" y="204021"/>
                    <a:pt x="10867" y="214058"/>
                  </a:cubicBezTo>
                  <a:lnTo>
                    <a:pt x="12461" y="219963"/>
                  </a:lnTo>
                  <a:cubicBezTo>
                    <a:pt x="16299" y="216538"/>
                    <a:pt x="16358" y="215062"/>
                    <a:pt x="20196" y="211342"/>
                  </a:cubicBezTo>
                  <a:lnTo>
                    <a:pt x="33422" y="212936"/>
                  </a:lnTo>
                  <a:cubicBezTo>
                    <a:pt x="26218" y="198766"/>
                    <a:pt x="25923" y="204434"/>
                    <a:pt x="33422" y="189319"/>
                  </a:cubicBezTo>
                  <a:lnTo>
                    <a:pt x="20255" y="191386"/>
                  </a:lnTo>
                  <a:cubicBezTo>
                    <a:pt x="16889" y="188847"/>
                    <a:pt x="13760" y="185423"/>
                    <a:pt x="10985" y="183415"/>
                  </a:cubicBezTo>
                  <a:close/>
                  <a:moveTo>
                    <a:pt x="329816" y="60666"/>
                  </a:moveTo>
                  <a:cubicBezTo>
                    <a:pt x="327395" y="59603"/>
                    <a:pt x="323558" y="55942"/>
                    <a:pt x="320605" y="54348"/>
                  </a:cubicBezTo>
                  <a:cubicBezTo>
                    <a:pt x="320192" y="59366"/>
                    <a:pt x="322258" y="64976"/>
                    <a:pt x="319720" y="67751"/>
                  </a:cubicBezTo>
                  <a:cubicBezTo>
                    <a:pt x="317181" y="70526"/>
                    <a:pt x="313402" y="71883"/>
                    <a:pt x="310686" y="74836"/>
                  </a:cubicBezTo>
                  <a:cubicBezTo>
                    <a:pt x="324324" y="76666"/>
                    <a:pt x="325092" y="79323"/>
                    <a:pt x="327041" y="90895"/>
                  </a:cubicBezTo>
                  <a:cubicBezTo>
                    <a:pt x="330288" y="87483"/>
                    <a:pt x="333240" y="83787"/>
                    <a:pt x="335838" y="79854"/>
                  </a:cubicBezTo>
                  <a:lnTo>
                    <a:pt x="347647" y="79854"/>
                  </a:lnTo>
                  <a:cubicBezTo>
                    <a:pt x="346643" y="78018"/>
                    <a:pt x="345403" y="76312"/>
                    <a:pt x="343986" y="74777"/>
                  </a:cubicBezTo>
                  <a:cubicBezTo>
                    <a:pt x="337551" y="66392"/>
                    <a:pt x="340561" y="70939"/>
                    <a:pt x="342923" y="57772"/>
                  </a:cubicBezTo>
                  <a:cubicBezTo>
                    <a:pt x="339203" y="58422"/>
                    <a:pt x="333004" y="61964"/>
                    <a:pt x="329875" y="60961"/>
                  </a:cubicBezTo>
                  <a:close/>
                  <a:moveTo>
                    <a:pt x="213974" y="367983"/>
                  </a:moveTo>
                  <a:cubicBezTo>
                    <a:pt x="210195" y="370279"/>
                    <a:pt x="206239" y="372257"/>
                    <a:pt x="202165" y="373887"/>
                  </a:cubicBezTo>
                  <a:cubicBezTo>
                    <a:pt x="198092" y="372375"/>
                    <a:pt x="194136" y="370539"/>
                    <a:pt x="190357" y="368396"/>
                  </a:cubicBezTo>
                  <a:cubicBezTo>
                    <a:pt x="191420" y="372901"/>
                    <a:pt x="191951" y="377518"/>
                    <a:pt x="191951" y="382153"/>
                  </a:cubicBezTo>
                  <a:cubicBezTo>
                    <a:pt x="190947" y="384987"/>
                    <a:pt x="186047" y="388057"/>
                    <a:pt x="184157" y="390832"/>
                  </a:cubicBezTo>
                  <a:lnTo>
                    <a:pt x="196970" y="392131"/>
                  </a:lnTo>
                  <a:lnTo>
                    <a:pt x="202874" y="402522"/>
                  </a:lnTo>
                  <a:cubicBezTo>
                    <a:pt x="205472" y="399334"/>
                    <a:pt x="207302" y="393666"/>
                    <a:pt x="208424" y="392544"/>
                  </a:cubicBezTo>
                  <a:cubicBezTo>
                    <a:pt x="210785" y="390242"/>
                    <a:pt x="217398" y="390183"/>
                    <a:pt x="221118" y="389769"/>
                  </a:cubicBezTo>
                  <a:cubicBezTo>
                    <a:pt x="220705" y="388116"/>
                    <a:pt x="215214" y="383865"/>
                    <a:pt x="212202" y="380972"/>
                  </a:cubicBezTo>
                  <a:close/>
                </a:path>
              </a:pathLst>
            </a:custGeom>
            <a:solidFill>
              <a:srgbClr val="FFFFFF"/>
            </a:solidFill>
            <a:ln w="5903" cap="flat">
              <a:noFill/>
              <a:prstDash val="solid"/>
              <a:miter/>
            </a:ln>
          </p:spPr>
          <p:txBody>
            <a:bodyPr rtlCol="0" anchor="ctr"/>
            <a:lstStyle/>
            <a:p>
              <a:endParaRPr lang="fr-FR"/>
            </a:p>
          </p:txBody>
        </p:sp>
        <p:sp>
          <p:nvSpPr>
            <p:cNvPr id="686" name="Graphique 3">
              <a:extLst>
                <a:ext uri="{FF2B5EF4-FFF2-40B4-BE49-F238E27FC236}">
                  <a16:creationId xmlns:a16="http://schemas.microsoft.com/office/drawing/2014/main" id="{A52858FF-AB12-4AA5-8D65-BFA34240961B}"/>
                </a:ext>
              </a:extLst>
            </p:cNvPr>
            <p:cNvSpPr/>
            <p:nvPr/>
          </p:nvSpPr>
          <p:spPr>
            <a:xfrm>
              <a:off x="7717867" y="5316493"/>
              <a:ext cx="341030" cy="58806"/>
            </a:xfrm>
            <a:custGeom>
              <a:avLst/>
              <a:gdLst>
                <a:gd name="connsiteX0" fmla="*/ 340089 w 341030"/>
                <a:gd name="connsiteY0" fmla="*/ 23823 h 58806"/>
                <a:gd name="connsiteX1" fmla="*/ 338377 w 341030"/>
                <a:gd name="connsiteY1" fmla="*/ 22110 h 58806"/>
                <a:gd name="connsiteX2" fmla="*/ 340089 w 341030"/>
                <a:gd name="connsiteY2" fmla="*/ 23823 h 58806"/>
                <a:gd name="connsiteX3" fmla="*/ -942 w 341030"/>
                <a:gd name="connsiteY3" fmla="*/ 914 h 58806"/>
                <a:gd name="connsiteX4" fmla="*/ 712 w 341030"/>
                <a:gd name="connsiteY4" fmla="*/ -90 h 58806"/>
                <a:gd name="connsiteX5" fmla="*/ 335956 w 341030"/>
                <a:gd name="connsiteY5" fmla="*/ 26361 h 58806"/>
                <a:gd name="connsiteX6" fmla="*/ 334952 w 341030"/>
                <a:gd name="connsiteY6" fmla="*/ 24649 h 58806"/>
                <a:gd name="connsiteX7" fmla="*/ 33480 w 341030"/>
                <a:gd name="connsiteY7" fmla="*/ 34214 h 58806"/>
                <a:gd name="connsiteX8" fmla="*/ 33953 w 341030"/>
                <a:gd name="connsiteY8" fmla="*/ 32325 h 58806"/>
                <a:gd name="connsiteX9" fmla="*/ 289076 w 341030"/>
                <a:gd name="connsiteY9" fmla="*/ 58717 h 58806"/>
                <a:gd name="connsiteX10" fmla="*/ 288072 w 341030"/>
                <a:gd name="connsiteY10" fmla="*/ 57064 h 58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41030" h="58806">
                  <a:moveTo>
                    <a:pt x="340089" y="23823"/>
                  </a:moveTo>
                  <a:cubicBezTo>
                    <a:pt x="339557" y="21756"/>
                    <a:pt x="340502" y="22701"/>
                    <a:pt x="338377" y="22110"/>
                  </a:cubicBezTo>
                  <a:cubicBezTo>
                    <a:pt x="339144" y="24118"/>
                    <a:pt x="337905" y="23232"/>
                    <a:pt x="340089" y="23823"/>
                  </a:cubicBezTo>
                  <a:close/>
                  <a:moveTo>
                    <a:pt x="-942" y="914"/>
                  </a:moveTo>
                  <a:lnTo>
                    <a:pt x="712" y="-90"/>
                  </a:lnTo>
                  <a:close/>
                  <a:moveTo>
                    <a:pt x="335956" y="26361"/>
                  </a:moveTo>
                  <a:lnTo>
                    <a:pt x="334952" y="24649"/>
                  </a:lnTo>
                  <a:close/>
                  <a:moveTo>
                    <a:pt x="33480" y="34214"/>
                  </a:moveTo>
                  <a:lnTo>
                    <a:pt x="33953" y="32325"/>
                  </a:lnTo>
                  <a:close/>
                  <a:moveTo>
                    <a:pt x="289076" y="58717"/>
                  </a:moveTo>
                  <a:lnTo>
                    <a:pt x="288072" y="57064"/>
                  </a:lnTo>
                  <a:close/>
                </a:path>
              </a:pathLst>
            </a:custGeom>
            <a:solidFill>
              <a:srgbClr val="161617"/>
            </a:solidFill>
            <a:ln w="5903" cap="flat">
              <a:noFill/>
              <a:prstDash val="solid"/>
              <a:miter/>
            </a:ln>
          </p:spPr>
          <p:txBody>
            <a:bodyPr rtlCol="0" anchor="ctr"/>
            <a:lstStyle/>
            <a:p>
              <a:endParaRPr lang="fr-FR"/>
            </a:p>
          </p:txBody>
        </p:sp>
        <p:grpSp>
          <p:nvGrpSpPr>
            <p:cNvPr id="687" name="Group 167">
              <a:extLst>
                <a:ext uri="{FF2B5EF4-FFF2-40B4-BE49-F238E27FC236}">
                  <a16:creationId xmlns:a16="http://schemas.microsoft.com/office/drawing/2014/main" id="{0F23F1F6-39FD-4536-AA34-3946F818C36B}"/>
                </a:ext>
              </a:extLst>
            </p:cNvPr>
            <p:cNvGrpSpPr/>
            <p:nvPr/>
          </p:nvGrpSpPr>
          <p:grpSpPr>
            <a:xfrm>
              <a:off x="6092658" y="3974832"/>
              <a:ext cx="1594329" cy="1282870"/>
              <a:chOff x="5940258" y="3822432"/>
              <a:chExt cx="1594329" cy="1282870"/>
            </a:xfrm>
          </p:grpSpPr>
          <p:sp>
            <p:nvSpPr>
              <p:cNvPr id="704" name="Graphique 3">
                <a:extLst>
                  <a:ext uri="{FF2B5EF4-FFF2-40B4-BE49-F238E27FC236}">
                    <a16:creationId xmlns:a16="http://schemas.microsoft.com/office/drawing/2014/main" id="{3CBDE676-5D80-421D-B444-27D972337F2F}"/>
                  </a:ext>
                </a:extLst>
              </p:cNvPr>
              <p:cNvSpPr/>
              <p:nvPr/>
            </p:nvSpPr>
            <p:spPr>
              <a:xfrm>
                <a:off x="5940258" y="3822432"/>
                <a:ext cx="418873" cy="536891"/>
              </a:xfrm>
              <a:custGeom>
                <a:avLst/>
                <a:gdLst>
                  <a:gd name="connsiteX0" fmla="*/ -942 w 418873"/>
                  <a:gd name="connsiteY0" fmla="*/ 283113 h 536891"/>
                  <a:gd name="connsiteX1" fmla="*/ 42868 w 418873"/>
                  <a:gd name="connsiteY1" fmla="*/ 210609 h 536891"/>
                  <a:gd name="connsiteX2" fmla="*/ 133853 w 418873"/>
                  <a:gd name="connsiteY2" fmla="*/ 186992 h 536891"/>
                  <a:gd name="connsiteX3" fmla="*/ 222417 w 418873"/>
                  <a:gd name="connsiteY3" fmla="*/ 204704 h 536891"/>
                  <a:gd name="connsiteX4" fmla="*/ 340502 w 418873"/>
                  <a:gd name="connsiteY4" fmla="*/ 4609 h 536891"/>
                  <a:gd name="connsiteX5" fmla="*/ 310981 w 418873"/>
                  <a:gd name="connsiteY5" fmla="*/ 258787 h 536891"/>
                  <a:gd name="connsiteX6" fmla="*/ 417907 w 418873"/>
                  <a:gd name="connsiteY6" fmla="*/ 315941 h 536891"/>
                  <a:gd name="connsiteX7" fmla="*/ 273430 w 418873"/>
                  <a:gd name="connsiteY7" fmla="*/ 379707 h 536891"/>
                  <a:gd name="connsiteX8" fmla="*/ 89571 w 418873"/>
                  <a:gd name="connsiteY8" fmla="*/ 413243 h 536891"/>
                  <a:gd name="connsiteX9" fmla="*/ 46529 w 418873"/>
                  <a:gd name="connsiteY9" fmla="*/ 323912 h 536891"/>
                  <a:gd name="connsiteX10" fmla="*/ 54027 w 418873"/>
                  <a:gd name="connsiteY10" fmla="*/ 312103 h 536891"/>
                  <a:gd name="connsiteX11" fmla="*/ 60463 w 418873"/>
                  <a:gd name="connsiteY11" fmla="*/ 291320 h 536891"/>
                  <a:gd name="connsiteX12" fmla="*/ 60463 w 418873"/>
                  <a:gd name="connsiteY12" fmla="*/ 291320 h 536891"/>
                  <a:gd name="connsiteX13" fmla="*/ 79415 w 418873"/>
                  <a:gd name="connsiteY13" fmla="*/ 304368 h 536891"/>
                  <a:gd name="connsiteX14" fmla="*/ 85320 w 418873"/>
                  <a:gd name="connsiteY14" fmla="*/ 306258 h 536891"/>
                  <a:gd name="connsiteX15" fmla="*/ 91224 w 418873"/>
                  <a:gd name="connsiteY15" fmla="*/ 307261 h 536891"/>
                  <a:gd name="connsiteX16" fmla="*/ 97128 w 418873"/>
                  <a:gd name="connsiteY16" fmla="*/ 307675 h 536891"/>
                  <a:gd name="connsiteX17" fmla="*/ 103033 w 418873"/>
                  <a:gd name="connsiteY17" fmla="*/ 307261 h 536891"/>
                  <a:gd name="connsiteX18" fmla="*/ 125705 w 418873"/>
                  <a:gd name="connsiteY18" fmla="*/ 295453 h 536891"/>
                  <a:gd name="connsiteX19" fmla="*/ 132613 w 418873"/>
                  <a:gd name="connsiteY19" fmla="*/ 284235 h 536891"/>
                  <a:gd name="connsiteX20" fmla="*/ 153042 w 418873"/>
                  <a:gd name="connsiteY20" fmla="*/ 301947 h 536891"/>
                  <a:gd name="connsiteX21" fmla="*/ 160245 w 418873"/>
                  <a:gd name="connsiteY21" fmla="*/ 304545 h 536891"/>
                  <a:gd name="connsiteX22" fmla="*/ 164555 w 418873"/>
                  <a:gd name="connsiteY22" fmla="*/ 305372 h 536891"/>
                  <a:gd name="connsiteX23" fmla="*/ 168924 w 418873"/>
                  <a:gd name="connsiteY23" fmla="*/ 305372 h 536891"/>
                  <a:gd name="connsiteX24" fmla="*/ 185279 w 418873"/>
                  <a:gd name="connsiteY24" fmla="*/ 299468 h 536891"/>
                  <a:gd name="connsiteX25" fmla="*/ 196379 w 418873"/>
                  <a:gd name="connsiteY25" fmla="*/ 287659 h 536891"/>
                  <a:gd name="connsiteX26" fmla="*/ 208837 w 418873"/>
                  <a:gd name="connsiteY26" fmla="*/ 261031 h 536891"/>
                  <a:gd name="connsiteX27" fmla="*/ 214741 w 418873"/>
                  <a:gd name="connsiteY27" fmla="*/ 233399 h 536891"/>
                  <a:gd name="connsiteX28" fmla="*/ 199154 w 418873"/>
                  <a:gd name="connsiteY28" fmla="*/ 230919 h 536891"/>
                  <a:gd name="connsiteX29" fmla="*/ 193250 w 418873"/>
                  <a:gd name="connsiteY29" fmla="*/ 256189 h 536891"/>
                  <a:gd name="connsiteX30" fmla="*/ 183213 w 418873"/>
                  <a:gd name="connsiteY30" fmla="*/ 278685 h 536891"/>
                  <a:gd name="connsiteX31" fmla="*/ 168216 w 418873"/>
                  <a:gd name="connsiteY31" fmla="*/ 290021 h 536891"/>
                  <a:gd name="connsiteX32" fmla="*/ 166090 w 418873"/>
                  <a:gd name="connsiteY32" fmla="*/ 290021 h 536891"/>
                  <a:gd name="connsiteX33" fmla="*/ 163787 w 418873"/>
                  <a:gd name="connsiteY33" fmla="*/ 290021 h 536891"/>
                  <a:gd name="connsiteX34" fmla="*/ 158356 w 418873"/>
                  <a:gd name="connsiteY34" fmla="*/ 288486 h 536891"/>
                  <a:gd name="connsiteX35" fmla="*/ 148791 w 418873"/>
                  <a:gd name="connsiteY35" fmla="*/ 283290 h 536891"/>
                  <a:gd name="connsiteX36" fmla="*/ 136215 w 418873"/>
                  <a:gd name="connsiteY36" fmla="*/ 264574 h 536891"/>
                  <a:gd name="connsiteX37" fmla="*/ 131905 w 418873"/>
                  <a:gd name="connsiteY37" fmla="*/ 239835 h 536891"/>
                  <a:gd name="connsiteX38" fmla="*/ 137455 w 418873"/>
                  <a:gd name="connsiteY38" fmla="*/ 187405 h 536891"/>
                  <a:gd name="connsiteX39" fmla="*/ 136687 w 418873"/>
                  <a:gd name="connsiteY39" fmla="*/ 187405 h 536891"/>
                  <a:gd name="connsiteX40" fmla="*/ 124878 w 418873"/>
                  <a:gd name="connsiteY40" fmla="*/ 240071 h 536891"/>
                  <a:gd name="connsiteX41" fmla="*/ 124878 w 418873"/>
                  <a:gd name="connsiteY41" fmla="*/ 257311 h 536891"/>
                  <a:gd name="connsiteX42" fmla="*/ 121395 w 418873"/>
                  <a:gd name="connsiteY42" fmla="*/ 269120 h 536891"/>
                  <a:gd name="connsiteX43" fmla="*/ 114133 w 418873"/>
                  <a:gd name="connsiteY43" fmla="*/ 283763 h 536891"/>
                  <a:gd name="connsiteX44" fmla="*/ 101143 w 418873"/>
                  <a:gd name="connsiteY44" fmla="*/ 290552 h 536891"/>
                  <a:gd name="connsiteX45" fmla="*/ 99195 w 418873"/>
                  <a:gd name="connsiteY45" fmla="*/ 290848 h 536891"/>
                  <a:gd name="connsiteX46" fmla="*/ 97128 w 418873"/>
                  <a:gd name="connsiteY46" fmla="*/ 290848 h 536891"/>
                  <a:gd name="connsiteX47" fmla="*/ 92818 w 418873"/>
                  <a:gd name="connsiteY47" fmla="*/ 290848 h 536891"/>
                  <a:gd name="connsiteX48" fmla="*/ 88449 w 418873"/>
                  <a:gd name="connsiteY48" fmla="*/ 290434 h 536891"/>
                  <a:gd name="connsiteX49" fmla="*/ 84375 w 418873"/>
                  <a:gd name="connsiteY49" fmla="*/ 289372 h 536891"/>
                  <a:gd name="connsiteX50" fmla="*/ 69615 w 418873"/>
                  <a:gd name="connsiteY50" fmla="*/ 281224 h 536891"/>
                  <a:gd name="connsiteX51" fmla="*/ 58278 w 418873"/>
                  <a:gd name="connsiteY51" fmla="*/ 267172 h 536891"/>
                  <a:gd name="connsiteX52" fmla="*/ 56034 w 418873"/>
                  <a:gd name="connsiteY52" fmla="*/ 263039 h 536891"/>
                  <a:gd name="connsiteX53" fmla="*/ 53968 w 418873"/>
                  <a:gd name="connsiteY53" fmla="*/ 258669 h 536891"/>
                  <a:gd name="connsiteX54" fmla="*/ 50721 w 418873"/>
                  <a:gd name="connsiteY54" fmla="*/ 249636 h 536891"/>
                  <a:gd name="connsiteX55" fmla="*/ 46647 w 418873"/>
                  <a:gd name="connsiteY55" fmla="*/ 210609 h 536891"/>
                  <a:gd name="connsiteX56" fmla="*/ 45879 w 418873"/>
                  <a:gd name="connsiteY56" fmla="*/ 210609 h 536891"/>
                  <a:gd name="connsiteX57" fmla="*/ 43931 w 418873"/>
                  <a:gd name="connsiteY57" fmla="*/ 251407 h 536891"/>
                  <a:gd name="connsiteX58" fmla="*/ 45997 w 418873"/>
                  <a:gd name="connsiteY58" fmla="*/ 261798 h 536891"/>
                  <a:gd name="connsiteX59" fmla="*/ 47591 w 418873"/>
                  <a:gd name="connsiteY59" fmla="*/ 266876 h 536891"/>
                  <a:gd name="connsiteX60" fmla="*/ 49422 w 418873"/>
                  <a:gd name="connsiteY60" fmla="*/ 271895 h 536891"/>
                  <a:gd name="connsiteX61" fmla="*/ 51016 w 418873"/>
                  <a:gd name="connsiteY61" fmla="*/ 275437 h 536891"/>
                  <a:gd name="connsiteX62" fmla="*/ 51016 w 418873"/>
                  <a:gd name="connsiteY62" fmla="*/ 275437 h 536891"/>
                  <a:gd name="connsiteX63" fmla="*/ 39739 w 418873"/>
                  <a:gd name="connsiteY63" fmla="*/ 304959 h 536891"/>
                  <a:gd name="connsiteX64" fmla="*/ 33835 w 418873"/>
                  <a:gd name="connsiteY64" fmla="*/ 315350 h 536891"/>
                  <a:gd name="connsiteX65" fmla="*/ 26454 w 418873"/>
                  <a:gd name="connsiteY65" fmla="*/ 319719 h 536891"/>
                  <a:gd name="connsiteX66" fmla="*/ 23856 w 418873"/>
                  <a:gd name="connsiteY66" fmla="*/ 319719 h 536891"/>
                  <a:gd name="connsiteX67" fmla="*/ 21199 w 418873"/>
                  <a:gd name="connsiteY67" fmla="*/ 319306 h 536891"/>
                  <a:gd name="connsiteX68" fmla="*/ 16240 w 418873"/>
                  <a:gd name="connsiteY68" fmla="*/ 317476 h 536891"/>
                  <a:gd name="connsiteX69" fmla="*/ 8151 w 418873"/>
                  <a:gd name="connsiteY69" fmla="*/ 309151 h 536891"/>
                  <a:gd name="connsiteX70" fmla="*/ 416 w 418873"/>
                  <a:gd name="connsiteY70" fmla="*/ 282404 h 536891"/>
                  <a:gd name="connsiteX71" fmla="*/ -351 w 418873"/>
                  <a:gd name="connsiteY71" fmla="*/ 282404 h 5368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418873" h="536891">
                    <a:moveTo>
                      <a:pt x="-942" y="283113"/>
                    </a:moveTo>
                    <a:cubicBezTo>
                      <a:pt x="475" y="238713"/>
                      <a:pt x="13583" y="198210"/>
                      <a:pt x="42868" y="210609"/>
                    </a:cubicBezTo>
                    <a:cubicBezTo>
                      <a:pt x="52079" y="156230"/>
                      <a:pt x="109823" y="142710"/>
                      <a:pt x="133853" y="186992"/>
                    </a:cubicBezTo>
                    <a:cubicBezTo>
                      <a:pt x="164437" y="119506"/>
                      <a:pt x="223657" y="156053"/>
                      <a:pt x="222417" y="204704"/>
                    </a:cubicBezTo>
                    <a:cubicBezTo>
                      <a:pt x="256898" y="2837"/>
                      <a:pt x="322790" y="-11156"/>
                      <a:pt x="340502" y="4609"/>
                    </a:cubicBezTo>
                    <a:cubicBezTo>
                      <a:pt x="358215" y="20373"/>
                      <a:pt x="319778" y="161544"/>
                      <a:pt x="310981" y="258787"/>
                    </a:cubicBezTo>
                    <a:cubicBezTo>
                      <a:pt x="396534" y="238772"/>
                      <a:pt x="418793" y="276973"/>
                      <a:pt x="417907" y="315941"/>
                    </a:cubicBezTo>
                    <a:cubicBezTo>
                      <a:pt x="417022" y="354909"/>
                      <a:pt x="323793" y="370968"/>
                      <a:pt x="273430" y="379707"/>
                    </a:cubicBezTo>
                    <a:cubicBezTo>
                      <a:pt x="254300" y="471813"/>
                      <a:pt x="109940" y="663112"/>
                      <a:pt x="89571" y="413243"/>
                    </a:cubicBezTo>
                    <a:cubicBezTo>
                      <a:pt x="64950" y="402025"/>
                      <a:pt x="45289" y="363234"/>
                      <a:pt x="46529" y="323912"/>
                    </a:cubicBezTo>
                    <a:cubicBezTo>
                      <a:pt x="49622" y="320387"/>
                      <a:pt x="52150" y="316401"/>
                      <a:pt x="54027" y="312103"/>
                    </a:cubicBezTo>
                    <a:cubicBezTo>
                      <a:pt x="57080" y="305490"/>
                      <a:pt x="59241" y="298499"/>
                      <a:pt x="60463" y="291320"/>
                    </a:cubicBezTo>
                    <a:lnTo>
                      <a:pt x="60463" y="291320"/>
                    </a:lnTo>
                    <a:cubicBezTo>
                      <a:pt x="65635" y="297135"/>
                      <a:pt x="72136" y="301611"/>
                      <a:pt x="79415" y="304368"/>
                    </a:cubicBezTo>
                    <a:cubicBezTo>
                      <a:pt x="81305" y="305018"/>
                      <a:pt x="83253" y="305726"/>
                      <a:pt x="85320" y="306258"/>
                    </a:cubicBezTo>
                    <a:lnTo>
                      <a:pt x="91224" y="307261"/>
                    </a:lnTo>
                    <a:cubicBezTo>
                      <a:pt x="93178" y="307568"/>
                      <a:pt x="95150" y="307704"/>
                      <a:pt x="97128" y="307675"/>
                    </a:cubicBezTo>
                    <a:cubicBezTo>
                      <a:pt x="99106" y="307734"/>
                      <a:pt x="101084" y="307592"/>
                      <a:pt x="103033" y="307261"/>
                    </a:cubicBezTo>
                    <a:cubicBezTo>
                      <a:pt x="111777" y="306216"/>
                      <a:pt x="119836" y="302018"/>
                      <a:pt x="125705" y="295453"/>
                    </a:cubicBezTo>
                    <a:cubicBezTo>
                      <a:pt x="128557" y="292082"/>
                      <a:pt x="130889" y="288303"/>
                      <a:pt x="132613" y="284235"/>
                    </a:cubicBezTo>
                    <a:cubicBezTo>
                      <a:pt x="137354" y="292170"/>
                      <a:pt x="144516" y="298382"/>
                      <a:pt x="153042" y="301947"/>
                    </a:cubicBezTo>
                    <a:cubicBezTo>
                      <a:pt x="155368" y="303016"/>
                      <a:pt x="157777" y="303884"/>
                      <a:pt x="160245" y="304545"/>
                    </a:cubicBezTo>
                    <a:lnTo>
                      <a:pt x="164555" y="305372"/>
                    </a:lnTo>
                    <a:cubicBezTo>
                      <a:pt x="166008" y="305484"/>
                      <a:pt x="167472" y="305484"/>
                      <a:pt x="168924" y="305372"/>
                    </a:cubicBezTo>
                    <a:cubicBezTo>
                      <a:pt x="174840" y="305071"/>
                      <a:pt x="180532" y="303016"/>
                      <a:pt x="185279" y="299468"/>
                    </a:cubicBezTo>
                    <a:cubicBezTo>
                      <a:pt x="189607" y="296173"/>
                      <a:pt x="193362" y="292182"/>
                      <a:pt x="196379" y="287659"/>
                    </a:cubicBezTo>
                    <a:cubicBezTo>
                      <a:pt x="201817" y="279441"/>
                      <a:pt x="206015" y="270472"/>
                      <a:pt x="208837" y="261031"/>
                    </a:cubicBezTo>
                    <a:cubicBezTo>
                      <a:pt x="211541" y="251991"/>
                      <a:pt x="213519" y="242751"/>
                      <a:pt x="214741" y="233399"/>
                    </a:cubicBezTo>
                    <a:cubicBezTo>
                      <a:pt x="215863" y="223775"/>
                      <a:pt x="200630" y="222476"/>
                      <a:pt x="199154" y="230919"/>
                    </a:cubicBezTo>
                    <a:cubicBezTo>
                      <a:pt x="197719" y="239457"/>
                      <a:pt x="195747" y="247900"/>
                      <a:pt x="193250" y="256189"/>
                    </a:cubicBezTo>
                    <a:cubicBezTo>
                      <a:pt x="190894" y="264095"/>
                      <a:pt x="187523" y="271653"/>
                      <a:pt x="183213" y="278685"/>
                    </a:cubicBezTo>
                    <a:cubicBezTo>
                      <a:pt x="180213" y="284560"/>
                      <a:pt x="174687" y="288734"/>
                      <a:pt x="168216" y="290021"/>
                    </a:cubicBezTo>
                    <a:lnTo>
                      <a:pt x="166090" y="290021"/>
                    </a:lnTo>
                    <a:lnTo>
                      <a:pt x="163787" y="290021"/>
                    </a:lnTo>
                    <a:cubicBezTo>
                      <a:pt x="161957" y="289608"/>
                      <a:pt x="160186" y="289076"/>
                      <a:pt x="158356" y="288486"/>
                    </a:cubicBezTo>
                    <a:cubicBezTo>
                      <a:pt x="154913" y="287275"/>
                      <a:pt x="151684" y="285522"/>
                      <a:pt x="148791" y="283290"/>
                    </a:cubicBezTo>
                    <a:cubicBezTo>
                      <a:pt x="142922" y="278360"/>
                      <a:pt x="138564" y="271871"/>
                      <a:pt x="136215" y="264574"/>
                    </a:cubicBezTo>
                    <a:cubicBezTo>
                      <a:pt x="133605" y="256573"/>
                      <a:pt x="132152" y="248243"/>
                      <a:pt x="131905" y="239835"/>
                    </a:cubicBezTo>
                    <a:cubicBezTo>
                      <a:pt x="131296" y="222187"/>
                      <a:pt x="133162" y="204539"/>
                      <a:pt x="137455" y="187405"/>
                    </a:cubicBezTo>
                    <a:cubicBezTo>
                      <a:pt x="137455" y="187405"/>
                      <a:pt x="136687" y="186992"/>
                      <a:pt x="136687" y="187405"/>
                    </a:cubicBezTo>
                    <a:cubicBezTo>
                      <a:pt x="130352" y="204332"/>
                      <a:pt x="126378" y="222057"/>
                      <a:pt x="124878" y="240071"/>
                    </a:cubicBezTo>
                    <a:cubicBezTo>
                      <a:pt x="124406" y="248573"/>
                      <a:pt x="122753" y="248573"/>
                      <a:pt x="124878" y="257311"/>
                    </a:cubicBezTo>
                    <a:cubicBezTo>
                      <a:pt x="124193" y="261374"/>
                      <a:pt x="123024" y="265335"/>
                      <a:pt x="121395" y="269120"/>
                    </a:cubicBezTo>
                    <a:cubicBezTo>
                      <a:pt x="120202" y="274522"/>
                      <a:pt x="117711" y="279547"/>
                      <a:pt x="114133" y="283763"/>
                    </a:cubicBezTo>
                    <a:cubicBezTo>
                      <a:pt x="110673" y="287399"/>
                      <a:pt x="106103" y="289791"/>
                      <a:pt x="101143" y="290552"/>
                    </a:cubicBezTo>
                    <a:cubicBezTo>
                      <a:pt x="100500" y="290682"/>
                      <a:pt x="99850" y="290783"/>
                      <a:pt x="99195" y="290848"/>
                    </a:cubicBezTo>
                    <a:lnTo>
                      <a:pt x="97128" y="290848"/>
                    </a:lnTo>
                    <a:cubicBezTo>
                      <a:pt x="95699" y="291025"/>
                      <a:pt x="94247" y="291025"/>
                      <a:pt x="92818" y="290848"/>
                    </a:cubicBezTo>
                    <a:lnTo>
                      <a:pt x="88449" y="290434"/>
                    </a:lnTo>
                    <a:lnTo>
                      <a:pt x="84375" y="289372"/>
                    </a:lnTo>
                    <a:cubicBezTo>
                      <a:pt x="78890" y="287837"/>
                      <a:pt x="73836" y="285049"/>
                      <a:pt x="69615" y="281224"/>
                    </a:cubicBezTo>
                    <a:cubicBezTo>
                      <a:pt x="65080" y="277203"/>
                      <a:pt x="61248" y="272456"/>
                      <a:pt x="58278" y="267172"/>
                    </a:cubicBezTo>
                    <a:cubicBezTo>
                      <a:pt x="57440" y="265849"/>
                      <a:pt x="56690" y="264467"/>
                      <a:pt x="56034" y="263039"/>
                    </a:cubicBezTo>
                    <a:cubicBezTo>
                      <a:pt x="55326" y="261503"/>
                      <a:pt x="54558" y="260145"/>
                      <a:pt x="53968" y="258669"/>
                    </a:cubicBezTo>
                    <a:cubicBezTo>
                      <a:pt x="52846" y="255658"/>
                      <a:pt x="51548" y="252765"/>
                      <a:pt x="50721" y="249636"/>
                    </a:cubicBezTo>
                    <a:cubicBezTo>
                      <a:pt x="46806" y="237024"/>
                      <a:pt x="45425" y="223757"/>
                      <a:pt x="46647" y="210609"/>
                    </a:cubicBezTo>
                    <a:cubicBezTo>
                      <a:pt x="46647" y="210609"/>
                      <a:pt x="45879" y="210313"/>
                      <a:pt x="45879" y="210609"/>
                    </a:cubicBezTo>
                    <a:cubicBezTo>
                      <a:pt x="42579" y="223952"/>
                      <a:pt x="41917" y="237810"/>
                      <a:pt x="43931" y="251407"/>
                    </a:cubicBezTo>
                    <a:cubicBezTo>
                      <a:pt x="44415" y="254908"/>
                      <a:pt x="45106" y="258380"/>
                      <a:pt x="45997" y="261798"/>
                    </a:cubicBezTo>
                    <a:cubicBezTo>
                      <a:pt x="46470" y="263511"/>
                      <a:pt x="47001" y="265164"/>
                      <a:pt x="47591" y="266876"/>
                    </a:cubicBezTo>
                    <a:cubicBezTo>
                      <a:pt x="48040" y="268600"/>
                      <a:pt x="48654" y="270283"/>
                      <a:pt x="49422" y="271895"/>
                    </a:cubicBezTo>
                    <a:cubicBezTo>
                      <a:pt x="49894" y="273076"/>
                      <a:pt x="50426" y="274256"/>
                      <a:pt x="51016" y="275437"/>
                    </a:cubicBezTo>
                    <a:cubicBezTo>
                      <a:pt x="48772" y="275851"/>
                      <a:pt x="51016" y="274020"/>
                      <a:pt x="51016" y="275437"/>
                    </a:cubicBezTo>
                    <a:cubicBezTo>
                      <a:pt x="48194" y="285611"/>
                      <a:pt x="44415" y="295494"/>
                      <a:pt x="39739" y="304959"/>
                    </a:cubicBezTo>
                    <a:cubicBezTo>
                      <a:pt x="38363" y="308726"/>
                      <a:pt x="36367" y="312239"/>
                      <a:pt x="33835" y="315350"/>
                    </a:cubicBezTo>
                    <a:cubicBezTo>
                      <a:pt x="32069" y="317747"/>
                      <a:pt x="29407" y="319324"/>
                      <a:pt x="26454" y="319719"/>
                    </a:cubicBezTo>
                    <a:lnTo>
                      <a:pt x="23856" y="319719"/>
                    </a:lnTo>
                    <a:cubicBezTo>
                      <a:pt x="22953" y="319725"/>
                      <a:pt x="22056" y="319590"/>
                      <a:pt x="21199" y="319306"/>
                    </a:cubicBezTo>
                    <a:cubicBezTo>
                      <a:pt x="19464" y="318952"/>
                      <a:pt x="17793" y="318338"/>
                      <a:pt x="16240" y="317476"/>
                    </a:cubicBezTo>
                    <a:cubicBezTo>
                      <a:pt x="12886" y="315427"/>
                      <a:pt x="10099" y="312564"/>
                      <a:pt x="8151" y="309151"/>
                    </a:cubicBezTo>
                    <a:cubicBezTo>
                      <a:pt x="3711" y="300885"/>
                      <a:pt x="1072" y="291768"/>
                      <a:pt x="416" y="282404"/>
                    </a:cubicBezTo>
                    <a:cubicBezTo>
                      <a:pt x="416" y="282404"/>
                      <a:pt x="-351" y="282404"/>
                      <a:pt x="-351" y="282404"/>
                    </a:cubicBezTo>
                  </a:path>
                </a:pathLst>
              </a:custGeom>
              <a:solidFill>
                <a:srgbClr val="D19D82"/>
              </a:solidFill>
              <a:ln w="5903" cap="flat">
                <a:noFill/>
                <a:prstDash val="solid"/>
                <a:miter/>
              </a:ln>
            </p:spPr>
            <p:txBody>
              <a:bodyPr rtlCol="0" anchor="ctr"/>
              <a:lstStyle/>
              <a:p>
                <a:endParaRPr lang="fr-FR"/>
              </a:p>
            </p:txBody>
          </p:sp>
          <p:sp>
            <p:nvSpPr>
              <p:cNvPr id="705" name="Graphique 3">
                <a:extLst>
                  <a:ext uri="{FF2B5EF4-FFF2-40B4-BE49-F238E27FC236}">
                    <a16:creationId xmlns:a16="http://schemas.microsoft.com/office/drawing/2014/main" id="{4DFCCFC5-A679-403B-9653-C1D29DDF9909}"/>
                  </a:ext>
                </a:extLst>
              </p:cNvPr>
              <p:cNvSpPr/>
              <p:nvPr/>
            </p:nvSpPr>
            <p:spPr>
              <a:xfrm>
                <a:off x="6916115" y="4244680"/>
                <a:ext cx="618472" cy="579976"/>
              </a:xfrm>
              <a:custGeom>
                <a:avLst/>
                <a:gdLst>
                  <a:gd name="connsiteX0" fmla="*/ 41628 w 618472"/>
                  <a:gd name="connsiteY0" fmla="*/ 209158 h 579976"/>
                  <a:gd name="connsiteX1" fmla="*/ 617531 w 618472"/>
                  <a:gd name="connsiteY1" fmla="*/ -90 h 579976"/>
                  <a:gd name="connsiteX2" fmla="*/ 617531 w 618472"/>
                  <a:gd name="connsiteY2" fmla="*/ -90 h 579976"/>
                  <a:gd name="connsiteX3" fmla="*/ 331764 w 618472"/>
                  <a:gd name="connsiteY3" fmla="*/ 544461 h 579976"/>
                  <a:gd name="connsiteX4" fmla="*/ 178784 w 618472"/>
                  <a:gd name="connsiteY4" fmla="*/ 544461 h 579976"/>
                  <a:gd name="connsiteX5" fmla="*/ 59341 w 618472"/>
                  <a:gd name="connsiteY5" fmla="*/ 579887 h 579976"/>
                  <a:gd name="connsiteX6" fmla="*/ -942 w 618472"/>
                  <a:gd name="connsiteY6" fmla="*/ 265662 h 579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18472" h="579976">
                    <a:moveTo>
                      <a:pt x="41628" y="209158"/>
                    </a:moveTo>
                    <a:cubicBezTo>
                      <a:pt x="156171" y="142971"/>
                      <a:pt x="348650" y="42598"/>
                      <a:pt x="617531" y="-90"/>
                    </a:cubicBezTo>
                    <a:lnTo>
                      <a:pt x="617531" y="-90"/>
                    </a:lnTo>
                    <a:lnTo>
                      <a:pt x="331764" y="544461"/>
                    </a:lnTo>
                    <a:lnTo>
                      <a:pt x="178784" y="544461"/>
                    </a:lnTo>
                    <a:lnTo>
                      <a:pt x="59341" y="579887"/>
                    </a:lnTo>
                    <a:lnTo>
                      <a:pt x="-942" y="265662"/>
                    </a:lnTo>
                    <a:close/>
                  </a:path>
                </a:pathLst>
              </a:custGeom>
              <a:solidFill>
                <a:srgbClr val="C90630"/>
              </a:solidFill>
              <a:ln w="5903" cap="flat">
                <a:noFill/>
                <a:prstDash val="solid"/>
                <a:miter/>
              </a:ln>
            </p:spPr>
            <p:txBody>
              <a:bodyPr rtlCol="0" anchor="ctr"/>
              <a:lstStyle/>
              <a:p>
                <a:endParaRPr lang="fr-FR"/>
              </a:p>
            </p:txBody>
          </p:sp>
          <p:sp>
            <p:nvSpPr>
              <p:cNvPr id="706" name="Graphique 3">
                <a:extLst>
                  <a:ext uri="{FF2B5EF4-FFF2-40B4-BE49-F238E27FC236}">
                    <a16:creationId xmlns:a16="http://schemas.microsoft.com/office/drawing/2014/main" id="{0FEFD876-9077-40FF-9738-A56C2641FC47}"/>
                  </a:ext>
                </a:extLst>
              </p:cNvPr>
              <p:cNvSpPr/>
              <p:nvPr/>
            </p:nvSpPr>
            <p:spPr>
              <a:xfrm>
                <a:off x="6672505" y="4580869"/>
                <a:ext cx="257779" cy="336189"/>
              </a:xfrm>
              <a:custGeom>
                <a:avLst/>
                <a:gdLst>
                  <a:gd name="connsiteX0" fmla="*/ -942 w 257779"/>
                  <a:gd name="connsiteY0" fmla="*/ 37875 h 336189"/>
                  <a:gd name="connsiteX1" fmla="*/ 66190 w 257779"/>
                  <a:gd name="connsiteY1" fmla="*/ -90 h 336189"/>
                  <a:gd name="connsiteX2" fmla="*/ 75814 w 257779"/>
                  <a:gd name="connsiteY2" fmla="*/ 190972 h 336189"/>
                  <a:gd name="connsiteX3" fmla="*/ 256838 w 257779"/>
                  <a:gd name="connsiteY3" fmla="*/ 298253 h 336189"/>
                  <a:gd name="connsiteX4" fmla="*/ 186991 w 257779"/>
                  <a:gd name="connsiteY4" fmla="*/ 336099 h 336189"/>
                  <a:gd name="connsiteX5" fmla="*/ 2424 w 257779"/>
                  <a:gd name="connsiteY5" fmla="*/ 264540 h 336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7779" h="336189">
                    <a:moveTo>
                      <a:pt x="-942" y="37875"/>
                    </a:moveTo>
                    <a:cubicBezTo>
                      <a:pt x="20609" y="26066"/>
                      <a:pt x="43104" y="13077"/>
                      <a:pt x="66190" y="-90"/>
                    </a:cubicBezTo>
                    <a:lnTo>
                      <a:pt x="75814" y="190972"/>
                    </a:lnTo>
                    <a:lnTo>
                      <a:pt x="256838" y="298253"/>
                    </a:lnTo>
                    <a:cubicBezTo>
                      <a:pt x="233517" y="311047"/>
                      <a:pt x="210195" y="323659"/>
                      <a:pt x="186991" y="336099"/>
                    </a:cubicBezTo>
                    <a:lnTo>
                      <a:pt x="2424" y="264540"/>
                    </a:lnTo>
                    <a:close/>
                  </a:path>
                </a:pathLst>
              </a:custGeom>
              <a:solidFill>
                <a:srgbClr val="C90630"/>
              </a:solidFill>
              <a:ln w="5903" cap="flat">
                <a:noFill/>
                <a:prstDash val="solid"/>
                <a:miter/>
              </a:ln>
            </p:spPr>
            <p:txBody>
              <a:bodyPr rtlCol="0" anchor="ctr"/>
              <a:lstStyle/>
              <a:p>
                <a:endParaRPr lang="fr-FR"/>
              </a:p>
            </p:txBody>
          </p:sp>
          <p:sp>
            <p:nvSpPr>
              <p:cNvPr id="707" name="Graphique 3">
                <a:extLst>
                  <a:ext uri="{FF2B5EF4-FFF2-40B4-BE49-F238E27FC236}">
                    <a16:creationId xmlns:a16="http://schemas.microsoft.com/office/drawing/2014/main" id="{6FC79402-791B-4E9D-8C9B-CBD60AC49818}"/>
                  </a:ext>
                </a:extLst>
              </p:cNvPr>
              <p:cNvSpPr/>
              <p:nvPr/>
            </p:nvSpPr>
            <p:spPr>
              <a:xfrm>
                <a:off x="6739637" y="4453928"/>
                <a:ext cx="399895" cy="425284"/>
              </a:xfrm>
              <a:custGeom>
                <a:avLst/>
                <a:gdLst>
                  <a:gd name="connsiteX0" fmla="*/ -942 w 399895"/>
                  <a:gd name="connsiteY0" fmla="*/ 126852 h 425284"/>
                  <a:gd name="connsiteX1" fmla="*/ 218284 w 399895"/>
                  <a:gd name="connsiteY1" fmla="*/ -90 h 425284"/>
                  <a:gd name="connsiteX2" fmla="*/ 221826 w 399895"/>
                  <a:gd name="connsiteY2" fmla="*/ 235313 h 425284"/>
                  <a:gd name="connsiteX3" fmla="*/ 398954 w 399895"/>
                  <a:gd name="connsiteY3" fmla="*/ 303921 h 425284"/>
                  <a:gd name="connsiteX4" fmla="*/ 189825 w 399895"/>
                  <a:gd name="connsiteY4" fmla="*/ 425195 h 425284"/>
                  <a:gd name="connsiteX5" fmla="*/ 8801 w 399895"/>
                  <a:gd name="connsiteY5" fmla="*/ 317914 h 4252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9895" h="425284">
                    <a:moveTo>
                      <a:pt x="-942" y="126852"/>
                    </a:moveTo>
                    <a:cubicBezTo>
                      <a:pt x="67902" y="87589"/>
                      <a:pt x="142650" y="44192"/>
                      <a:pt x="218284" y="-90"/>
                    </a:cubicBezTo>
                    <a:lnTo>
                      <a:pt x="221826" y="235313"/>
                    </a:lnTo>
                    <a:lnTo>
                      <a:pt x="398954" y="303921"/>
                    </a:lnTo>
                    <a:cubicBezTo>
                      <a:pt x="333122" y="344306"/>
                      <a:pt x="261562" y="385636"/>
                      <a:pt x="189825" y="425195"/>
                    </a:cubicBezTo>
                    <a:lnTo>
                      <a:pt x="8801" y="317914"/>
                    </a:lnTo>
                    <a:close/>
                  </a:path>
                </a:pathLst>
              </a:custGeom>
              <a:solidFill>
                <a:srgbClr val="F2B602"/>
              </a:solidFill>
              <a:ln w="5903" cap="flat">
                <a:noFill/>
                <a:prstDash val="solid"/>
                <a:miter/>
              </a:ln>
            </p:spPr>
            <p:txBody>
              <a:bodyPr rtlCol="0" anchor="ctr"/>
              <a:lstStyle/>
              <a:p>
                <a:endParaRPr lang="fr-FR"/>
              </a:p>
            </p:txBody>
          </p:sp>
          <p:sp>
            <p:nvSpPr>
              <p:cNvPr id="708" name="Graphique 3">
                <a:extLst>
                  <a:ext uri="{FF2B5EF4-FFF2-40B4-BE49-F238E27FC236}">
                    <a16:creationId xmlns:a16="http://schemas.microsoft.com/office/drawing/2014/main" id="{5AE3796B-631A-46B8-AE2A-78F78030FD45}"/>
                  </a:ext>
                </a:extLst>
              </p:cNvPr>
              <p:cNvSpPr/>
              <p:nvPr/>
            </p:nvSpPr>
            <p:spPr>
              <a:xfrm>
                <a:off x="6452984" y="4618834"/>
                <a:ext cx="407453" cy="411527"/>
              </a:xfrm>
              <a:custGeom>
                <a:avLst/>
                <a:gdLst>
                  <a:gd name="connsiteX0" fmla="*/ -942 w 407453"/>
                  <a:gd name="connsiteY0" fmla="*/ 115575 h 411527"/>
                  <a:gd name="connsiteX1" fmla="*/ 218580 w 407453"/>
                  <a:gd name="connsiteY1" fmla="*/ -90 h 411527"/>
                  <a:gd name="connsiteX2" fmla="*/ 221945 w 407453"/>
                  <a:gd name="connsiteY2" fmla="*/ 226575 h 411527"/>
                  <a:gd name="connsiteX3" fmla="*/ 406512 w 407453"/>
                  <a:gd name="connsiteY3" fmla="*/ 298135 h 411527"/>
                  <a:gd name="connsiteX4" fmla="*/ 181382 w 407453"/>
                  <a:gd name="connsiteY4" fmla="*/ 411438 h 411527"/>
                  <a:gd name="connsiteX5" fmla="*/ 8801 w 407453"/>
                  <a:gd name="connsiteY5" fmla="*/ 309176 h 4115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7453" h="411527">
                    <a:moveTo>
                      <a:pt x="-942" y="115575"/>
                    </a:moveTo>
                    <a:cubicBezTo>
                      <a:pt x="44463" y="95441"/>
                      <a:pt x="123048" y="53462"/>
                      <a:pt x="218580" y="-90"/>
                    </a:cubicBezTo>
                    <a:lnTo>
                      <a:pt x="221945" y="226575"/>
                    </a:lnTo>
                    <a:lnTo>
                      <a:pt x="406512" y="298135"/>
                    </a:lnTo>
                    <a:cubicBezTo>
                      <a:pt x="326982" y="340587"/>
                      <a:pt x="249341" y="379614"/>
                      <a:pt x="181382" y="411438"/>
                    </a:cubicBezTo>
                    <a:lnTo>
                      <a:pt x="8801" y="309176"/>
                    </a:lnTo>
                    <a:close/>
                  </a:path>
                </a:pathLst>
              </a:custGeom>
              <a:solidFill>
                <a:srgbClr val="F2B602"/>
              </a:solidFill>
              <a:ln w="5903" cap="flat">
                <a:noFill/>
                <a:prstDash val="solid"/>
                <a:miter/>
              </a:ln>
            </p:spPr>
            <p:txBody>
              <a:bodyPr rtlCol="0" anchor="ctr"/>
              <a:lstStyle/>
              <a:p>
                <a:endParaRPr lang="fr-FR"/>
              </a:p>
            </p:txBody>
          </p:sp>
          <p:sp>
            <p:nvSpPr>
              <p:cNvPr id="709" name="Graphique 3">
                <a:extLst>
                  <a:ext uri="{FF2B5EF4-FFF2-40B4-BE49-F238E27FC236}">
                    <a16:creationId xmlns:a16="http://schemas.microsoft.com/office/drawing/2014/main" id="{90933D03-F1BA-4605-8405-C549B1B391F6}"/>
                  </a:ext>
                </a:extLst>
              </p:cNvPr>
              <p:cNvSpPr/>
              <p:nvPr/>
            </p:nvSpPr>
            <p:spPr>
              <a:xfrm>
                <a:off x="6013293" y="4232727"/>
                <a:ext cx="176257" cy="152416"/>
              </a:xfrm>
              <a:custGeom>
                <a:avLst/>
                <a:gdLst>
                  <a:gd name="connsiteX0" fmla="*/ 161426 w 176257"/>
                  <a:gd name="connsiteY0" fmla="*/ 152326 h 152416"/>
                  <a:gd name="connsiteX1" fmla="*/ 170991 w 176257"/>
                  <a:gd name="connsiteY1" fmla="*/ 52426 h 152416"/>
                  <a:gd name="connsiteX2" fmla="*/ -942 w 176257"/>
                  <a:gd name="connsiteY2" fmla="*/ 34714 h 152416"/>
                  <a:gd name="connsiteX3" fmla="*/ 9804 w 176257"/>
                  <a:gd name="connsiteY3" fmla="*/ 107690 h 152416"/>
                </a:gdLst>
                <a:ahLst/>
                <a:cxnLst>
                  <a:cxn ang="0">
                    <a:pos x="connsiteX0" y="connsiteY0"/>
                  </a:cxn>
                  <a:cxn ang="0">
                    <a:pos x="connsiteX1" y="connsiteY1"/>
                  </a:cxn>
                  <a:cxn ang="0">
                    <a:pos x="connsiteX2" y="connsiteY2"/>
                  </a:cxn>
                  <a:cxn ang="0">
                    <a:pos x="connsiteX3" y="connsiteY3"/>
                  </a:cxn>
                </a:cxnLst>
                <a:rect l="l" t="t" r="r" b="b"/>
                <a:pathLst>
                  <a:path w="176257" h="152416">
                    <a:moveTo>
                      <a:pt x="161426" y="152326"/>
                    </a:moveTo>
                    <a:lnTo>
                      <a:pt x="170991" y="52426"/>
                    </a:lnTo>
                    <a:cubicBezTo>
                      <a:pt x="200512" y="34714"/>
                      <a:pt x="71858" y="-44994"/>
                      <a:pt x="-942" y="34714"/>
                    </a:cubicBezTo>
                    <a:lnTo>
                      <a:pt x="9804" y="107690"/>
                    </a:lnTo>
                    <a:close/>
                  </a:path>
                </a:pathLst>
              </a:custGeom>
              <a:solidFill>
                <a:srgbClr val="AF0935"/>
              </a:solidFill>
              <a:ln w="5903" cap="flat">
                <a:noFill/>
                <a:prstDash val="solid"/>
                <a:miter/>
              </a:ln>
            </p:spPr>
            <p:txBody>
              <a:bodyPr rtlCol="0" anchor="ctr"/>
              <a:lstStyle/>
              <a:p>
                <a:endParaRPr lang="fr-FR"/>
              </a:p>
            </p:txBody>
          </p:sp>
          <p:sp>
            <p:nvSpPr>
              <p:cNvPr id="710" name="Graphique 3">
                <a:extLst>
                  <a:ext uri="{FF2B5EF4-FFF2-40B4-BE49-F238E27FC236}">
                    <a16:creationId xmlns:a16="http://schemas.microsoft.com/office/drawing/2014/main" id="{FFF4FA74-614C-4C7C-BAB5-865D839B74F9}"/>
                  </a:ext>
                </a:extLst>
              </p:cNvPr>
              <p:cNvSpPr/>
              <p:nvPr/>
            </p:nvSpPr>
            <p:spPr>
              <a:xfrm>
                <a:off x="5955202" y="4310884"/>
                <a:ext cx="684207" cy="794418"/>
              </a:xfrm>
              <a:custGeom>
                <a:avLst/>
                <a:gdLst>
                  <a:gd name="connsiteX0" fmla="*/ 244520 w 684207"/>
                  <a:gd name="connsiteY0" fmla="*/ 64918 h 794418"/>
                  <a:gd name="connsiteX1" fmla="*/ 302264 w 684207"/>
                  <a:gd name="connsiteY1" fmla="*/ 335865 h 794418"/>
                  <a:gd name="connsiteX2" fmla="*/ 316907 w 684207"/>
                  <a:gd name="connsiteY2" fmla="*/ 357474 h 794418"/>
                  <a:gd name="connsiteX3" fmla="*/ 316907 w 684207"/>
                  <a:gd name="connsiteY3" fmla="*/ 357474 h 794418"/>
                  <a:gd name="connsiteX4" fmla="*/ 318264 w 684207"/>
                  <a:gd name="connsiteY4" fmla="*/ 359305 h 794418"/>
                  <a:gd name="connsiteX5" fmla="*/ 483584 w 684207"/>
                  <a:gd name="connsiteY5" fmla="*/ 429211 h 794418"/>
                  <a:gd name="connsiteX6" fmla="*/ 504544 w 684207"/>
                  <a:gd name="connsiteY6" fmla="*/ 420886 h 794418"/>
                  <a:gd name="connsiteX7" fmla="*/ 512042 w 684207"/>
                  <a:gd name="connsiteY7" fmla="*/ 614664 h 794418"/>
                  <a:gd name="connsiteX8" fmla="*/ 683266 w 684207"/>
                  <a:gd name="connsiteY8" fmla="*/ 718934 h 794418"/>
                  <a:gd name="connsiteX9" fmla="*/ 540265 w 684207"/>
                  <a:gd name="connsiteY9" fmla="*/ 777976 h 794418"/>
                  <a:gd name="connsiteX10" fmla="*/ 3685 w 684207"/>
                  <a:gd name="connsiteY10" fmla="*/ 243345 h 794418"/>
                  <a:gd name="connsiteX11" fmla="*/ 48085 w 684207"/>
                  <a:gd name="connsiteY11" fmla="*/ 35220 h 794418"/>
                  <a:gd name="connsiteX12" fmla="*/ 244520 w 684207"/>
                  <a:gd name="connsiteY12" fmla="*/ 64918 h 7944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84207" h="794418">
                    <a:moveTo>
                      <a:pt x="244520" y="64918"/>
                    </a:moveTo>
                    <a:cubicBezTo>
                      <a:pt x="279946" y="109141"/>
                      <a:pt x="267133" y="276527"/>
                      <a:pt x="302264" y="335865"/>
                    </a:cubicBezTo>
                    <a:cubicBezTo>
                      <a:pt x="307046" y="343245"/>
                      <a:pt x="311888" y="350507"/>
                      <a:pt x="316907" y="357474"/>
                    </a:cubicBezTo>
                    <a:lnTo>
                      <a:pt x="316907" y="357474"/>
                    </a:lnTo>
                    <a:cubicBezTo>
                      <a:pt x="317420" y="358035"/>
                      <a:pt x="317875" y="358649"/>
                      <a:pt x="318264" y="359305"/>
                    </a:cubicBezTo>
                    <a:cubicBezTo>
                      <a:pt x="359122" y="415691"/>
                      <a:pt x="408954" y="455308"/>
                      <a:pt x="483584" y="429211"/>
                    </a:cubicBezTo>
                    <a:cubicBezTo>
                      <a:pt x="489488" y="427145"/>
                      <a:pt x="496514" y="424370"/>
                      <a:pt x="504544" y="420886"/>
                    </a:cubicBezTo>
                    <a:lnTo>
                      <a:pt x="512042" y="614664"/>
                    </a:lnTo>
                    <a:lnTo>
                      <a:pt x="683266" y="718934"/>
                    </a:lnTo>
                    <a:cubicBezTo>
                      <a:pt x="627884" y="744027"/>
                      <a:pt x="578820" y="764515"/>
                      <a:pt x="540265" y="777976"/>
                    </a:cubicBezTo>
                    <a:cubicBezTo>
                      <a:pt x="345070" y="847411"/>
                      <a:pt x="-47918" y="700630"/>
                      <a:pt x="3685" y="243345"/>
                    </a:cubicBezTo>
                    <a:cubicBezTo>
                      <a:pt x="2504" y="177099"/>
                      <a:pt x="9589" y="88830"/>
                      <a:pt x="48085" y="35220"/>
                    </a:cubicBezTo>
                    <a:cubicBezTo>
                      <a:pt x="115984" y="-58895"/>
                      <a:pt x="244520" y="64918"/>
                      <a:pt x="244520" y="64918"/>
                    </a:cubicBezTo>
                    <a:close/>
                  </a:path>
                </a:pathLst>
              </a:custGeom>
              <a:solidFill>
                <a:srgbClr val="C90630"/>
              </a:solidFill>
              <a:ln w="5903" cap="flat">
                <a:noFill/>
                <a:prstDash val="solid"/>
                <a:miter/>
              </a:ln>
            </p:spPr>
            <p:txBody>
              <a:bodyPr rtlCol="0" anchor="ctr"/>
              <a:lstStyle/>
              <a:p>
                <a:endParaRPr lang="fr-FR"/>
              </a:p>
            </p:txBody>
          </p:sp>
        </p:grpSp>
        <p:sp>
          <p:nvSpPr>
            <p:cNvPr id="688" name="Graphique 3">
              <a:extLst>
                <a:ext uri="{FF2B5EF4-FFF2-40B4-BE49-F238E27FC236}">
                  <a16:creationId xmlns:a16="http://schemas.microsoft.com/office/drawing/2014/main" id="{4608303C-AE2A-488C-9AD7-D57DF5709B8E}"/>
                </a:ext>
              </a:extLst>
            </p:cNvPr>
            <p:cNvSpPr/>
            <p:nvPr/>
          </p:nvSpPr>
          <p:spPr>
            <a:xfrm>
              <a:off x="7238224" y="4292036"/>
              <a:ext cx="1355186" cy="1919425"/>
            </a:xfrm>
            <a:custGeom>
              <a:avLst/>
              <a:gdLst>
                <a:gd name="connsiteX0" fmla="*/ 392971 w 1355186"/>
                <a:gd name="connsiteY0" fmla="*/ 18693 h 1919425"/>
                <a:gd name="connsiteX1" fmla="*/ 1034470 w 1355186"/>
                <a:gd name="connsiteY1" fmla="*/ 31506 h 1919425"/>
                <a:gd name="connsiteX2" fmla="*/ 968400 w 1355186"/>
                <a:gd name="connsiteY2" fmla="*/ 114520 h 1919425"/>
                <a:gd name="connsiteX3" fmla="*/ 1207288 w 1355186"/>
                <a:gd name="connsiteY3" fmla="*/ 309361 h 1919425"/>
                <a:gd name="connsiteX4" fmla="*/ 1354245 w 1355186"/>
                <a:gd name="connsiteY4" fmla="*/ 748166 h 1919425"/>
                <a:gd name="connsiteX5" fmla="*/ 1298331 w 1355186"/>
                <a:gd name="connsiteY5" fmla="*/ 1115765 h 1919425"/>
                <a:gd name="connsiteX6" fmla="*/ 1267983 w 1355186"/>
                <a:gd name="connsiteY6" fmla="*/ 1583915 h 1919425"/>
                <a:gd name="connsiteX7" fmla="*/ 1319645 w 1355186"/>
                <a:gd name="connsiteY7" fmla="*/ 1635046 h 1919425"/>
                <a:gd name="connsiteX8" fmla="*/ 1224351 w 1355186"/>
                <a:gd name="connsiteY8" fmla="*/ 1726444 h 1919425"/>
                <a:gd name="connsiteX9" fmla="*/ 909122 w 1355186"/>
                <a:gd name="connsiteY9" fmla="*/ 1919336 h 1919425"/>
                <a:gd name="connsiteX10" fmla="*/ 943248 w 1355186"/>
                <a:gd name="connsiteY10" fmla="*/ 1840573 h 1919425"/>
                <a:gd name="connsiteX11" fmla="*/ 908355 w 1355186"/>
                <a:gd name="connsiteY11" fmla="*/ 158447 h 1919425"/>
                <a:gd name="connsiteX12" fmla="*/ 838212 w 1355186"/>
                <a:gd name="connsiteY12" fmla="*/ 142919 h 1919425"/>
                <a:gd name="connsiteX13" fmla="*/ 559884 w 1355186"/>
                <a:gd name="connsiteY13" fmla="*/ 158211 h 1919425"/>
                <a:gd name="connsiteX14" fmla="*/ 559884 w 1355186"/>
                <a:gd name="connsiteY14" fmla="*/ 158211 h 1919425"/>
                <a:gd name="connsiteX15" fmla="*/ 419304 w 1355186"/>
                <a:gd name="connsiteY15" fmla="*/ 624648 h 1919425"/>
                <a:gd name="connsiteX16" fmla="*/ 317160 w 1355186"/>
                <a:gd name="connsiteY16" fmla="*/ 1829946 h 1919425"/>
                <a:gd name="connsiteX17" fmla="*/ 27496 w 1355186"/>
                <a:gd name="connsiteY17" fmla="*/ 1621289 h 1919425"/>
                <a:gd name="connsiteX18" fmla="*/ 82878 w 1355186"/>
                <a:gd name="connsiteY18" fmla="*/ 1310370 h 1919425"/>
                <a:gd name="connsiteX19" fmla="*/ 1931 w 1355186"/>
                <a:gd name="connsiteY19" fmla="*/ 703943 h 1919425"/>
                <a:gd name="connsiteX20" fmla="*/ 248965 w 1355186"/>
                <a:gd name="connsiteY20" fmla="*/ 158270 h 1919425"/>
                <a:gd name="connsiteX21" fmla="*/ 447822 w 1355186"/>
                <a:gd name="connsiteY21" fmla="*/ 105132 h 1919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355186" h="1919425">
                  <a:moveTo>
                    <a:pt x="392971" y="18693"/>
                  </a:moveTo>
                  <a:cubicBezTo>
                    <a:pt x="466184" y="-3684"/>
                    <a:pt x="925476" y="-13249"/>
                    <a:pt x="1034470" y="31506"/>
                  </a:cubicBezTo>
                  <a:lnTo>
                    <a:pt x="968400" y="114520"/>
                  </a:lnTo>
                  <a:cubicBezTo>
                    <a:pt x="968400" y="114520"/>
                    <a:pt x="1181722" y="127332"/>
                    <a:pt x="1207288" y="309361"/>
                  </a:cubicBezTo>
                  <a:cubicBezTo>
                    <a:pt x="1232853" y="491389"/>
                    <a:pt x="1354245" y="748166"/>
                    <a:pt x="1354245" y="748166"/>
                  </a:cubicBezTo>
                  <a:cubicBezTo>
                    <a:pt x="1354245" y="748166"/>
                    <a:pt x="1341492" y="957472"/>
                    <a:pt x="1298331" y="1115765"/>
                  </a:cubicBezTo>
                  <a:cubicBezTo>
                    <a:pt x="1255171" y="1274059"/>
                    <a:pt x="1267983" y="1583915"/>
                    <a:pt x="1267983" y="1583915"/>
                  </a:cubicBezTo>
                  <a:lnTo>
                    <a:pt x="1319645" y="1635046"/>
                  </a:lnTo>
                  <a:cubicBezTo>
                    <a:pt x="1288235" y="1653172"/>
                    <a:pt x="1262670" y="1667697"/>
                    <a:pt x="1224351" y="1726444"/>
                  </a:cubicBezTo>
                  <a:cubicBezTo>
                    <a:pt x="1186032" y="1785191"/>
                    <a:pt x="1081526" y="1887394"/>
                    <a:pt x="909122" y="1919336"/>
                  </a:cubicBezTo>
                  <a:cubicBezTo>
                    <a:pt x="909122" y="1919336"/>
                    <a:pt x="941123" y="1874641"/>
                    <a:pt x="943248" y="1840573"/>
                  </a:cubicBezTo>
                  <a:cubicBezTo>
                    <a:pt x="945374" y="1806506"/>
                    <a:pt x="908355" y="158447"/>
                    <a:pt x="908355" y="158447"/>
                  </a:cubicBezTo>
                  <a:lnTo>
                    <a:pt x="838212" y="142919"/>
                  </a:lnTo>
                  <a:lnTo>
                    <a:pt x="559884" y="158211"/>
                  </a:lnTo>
                  <a:lnTo>
                    <a:pt x="559884" y="158211"/>
                  </a:lnTo>
                  <a:cubicBezTo>
                    <a:pt x="508812" y="205032"/>
                    <a:pt x="453608" y="356536"/>
                    <a:pt x="419304" y="624648"/>
                  </a:cubicBezTo>
                  <a:cubicBezTo>
                    <a:pt x="385000" y="892761"/>
                    <a:pt x="427865" y="1691550"/>
                    <a:pt x="317160" y="1829946"/>
                  </a:cubicBezTo>
                  <a:cubicBezTo>
                    <a:pt x="317160" y="1829946"/>
                    <a:pt x="159575" y="1776807"/>
                    <a:pt x="27496" y="1621289"/>
                  </a:cubicBezTo>
                  <a:cubicBezTo>
                    <a:pt x="59439" y="1553094"/>
                    <a:pt x="108444" y="1436013"/>
                    <a:pt x="82878" y="1310370"/>
                  </a:cubicBezTo>
                  <a:cubicBezTo>
                    <a:pt x="57313" y="1184727"/>
                    <a:pt x="-16313" y="872214"/>
                    <a:pt x="1931" y="703943"/>
                  </a:cubicBezTo>
                  <a:cubicBezTo>
                    <a:pt x="46390" y="294541"/>
                    <a:pt x="248965" y="158270"/>
                    <a:pt x="248965" y="158270"/>
                  </a:cubicBezTo>
                  <a:lnTo>
                    <a:pt x="447822" y="105132"/>
                  </a:lnTo>
                  <a:close/>
                </a:path>
              </a:pathLst>
            </a:custGeom>
            <a:solidFill>
              <a:srgbClr val="C90630"/>
            </a:solidFill>
            <a:ln w="5903" cap="flat">
              <a:noFill/>
              <a:prstDash val="solid"/>
              <a:miter/>
            </a:ln>
          </p:spPr>
          <p:txBody>
            <a:bodyPr rtlCol="0" anchor="ctr"/>
            <a:lstStyle/>
            <a:p>
              <a:endParaRPr lang="fr-FR"/>
            </a:p>
          </p:txBody>
        </p:sp>
        <p:sp>
          <p:nvSpPr>
            <p:cNvPr id="689" name="Graphique 3">
              <a:extLst>
                <a:ext uri="{FF2B5EF4-FFF2-40B4-BE49-F238E27FC236}">
                  <a16:creationId xmlns:a16="http://schemas.microsoft.com/office/drawing/2014/main" id="{DF39C6A8-3F80-43C0-9DF3-5A4706A3ED6A}"/>
                </a:ext>
              </a:extLst>
            </p:cNvPr>
            <p:cNvSpPr/>
            <p:nvPr/>
          </p:nvSpPr>
          <p:spPr>
            <a:xfrm>
              <a:off x="7241451" y="4774985"/>
              <a:ext cx="50347" cy="221403"/>
            </a:xfrm>
            <a:custGeom>
              <a:avLst/>
              <a:gdLst>
                <a:gd name="connsiteX0" fmla="*/ 48418 w 50347"/>
                <a:gd name="connsiteY0" fmla="*/ 15584 h 221403"/>
                <a:gd name="connsiteX1" fmla="*/ 21613 w 50347"/>
                <a:gd name="connsiteY1" fmla="*/ 115130 h 221403"/>
                <a:gd name="connsiteX2" fmla="*/ 4963 w 50347"/>
                <a:gd name="connsiteY2" fmla="*/ 217923 h 221403"/>
                <a:gd name="connsiteX3" fmla="*/ -942 w 50347"/>
                <a:gd name="connsiteY3" fmla="*/ 217274 h 221403"/>
                <a:gd name="connsiteX4" fmla="*/ 6675 w 50347"/>
                <a:gd name="connsiteY4" fmla="*/ 112473 h 221403"/>
                <a:gd name="connsiteX5" fmla="*/ 29761 w 50347"/>
                <a:gd name="connsiteY5" fmla="*/ 9149 h 221403"/>
                <a:gd name="connsiteX6" fmla="*/ 48418 w 50347"/>
                <a:gd name="connsiteY6" fmla="*/ 15584 h 221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347" h="221403">
                  <a:moveTo>
                    <a:pt x="48418" y="15584"/>
                  </a:moveTo>
                  <a:cubicBezTo>
                    <a:pt x="37436" y="48176"/>
                    <a:pt x="28462" y="81423"/>
                    <a:pt x="21613" y="115130"/>
                  </a:cubicBezTo>
                  <a:cubicBezTo>
                    <a:pt x="14587" y="149021"/>
                    <a:pt x="9805" y="183325"/>
                    <a:pt x="4963" y="217923"/>
                  </a:cubicBezTo>
                  <a:cubicBezTo>
                    <a:pt x="4195" y="222883"/>
                    <a:pt x="-942" y="222174"/>
                    <a:pt x="-942" y="217274"/>
                  </a:cubicBezTo>
                  <a:cubicBezTo>
                    <a:pt x="1479" y="182557"/>
                    <a:pt x="2306" y="147486"/>
                    <a:pt x="6675" y="112473"/>
                  </a:cubicBezTo>
                  <a:cubicBezTo>
                    <a:pt x="10572" y="77289"/>
                    <a:pt x="18306" y="42638"/>
                    <a:pt x="29761" y="9149"/>
                  </a:cubicBezTo>
                  <a:cubicBezTo>
                    <a:pt x="35784" y="-7088"/>
                    <a:pt x="53791" y="-3"/>
                    <a:pt x="48418" y="15584"/>
                  </a:cubicBezTo>
                  <a:close/>
                </a:path>
              </a:pathLst>
            </a:custGeom>
            <a:solidFill>
              <a:srgbClr val="AF0935"/>
            </a:solidFill>
            <a:ln w="5903" cap="flat">
              <a:noFill/>
              <a:prstDash val="solid"/>
              <a:miter/>
            </a:ln>
          </p:spPr>
          <p:txBody>
            <a:bodyPr rtlCol="0" anchor="ctr"/>
            <a:lstStyle/>
            <a:p>
              <a:endParaRPr lang="fr-FR"/>
            </a:p>
          </p:txBody>
        </p:sp>
        <p:sp>
          <p:nvSpPr>
            <p:cNvPr id="690" name="Graphique 3">
              <a:extLst>
                <a:ext uri="{FF2B5EF4-FFF2-40B4-BE49-F238E27FC236}">
                  <a16:creationId xmlns:a16="http://schemas.microsoft.com/office/drawing/2014/main" id="{C617F9AA-FF62-44D7-A128-E3C34688719B}"/>
                </a:ext>
              </a:extLst>
            </p:cNvPr>
            <p:cNvSpPr/>
            <p:nvPr/>
          </p:nvSpPr>
          <p:spPr>
            <a:xfrm>
              <a:off x="7708537" y="2318018"/>
              <a:ext cx="1034019" cy="1301765"/>
            </a:xfrm>
            <a:custGeom>
              <a:avLst/>
              <a:gdLst>
                <a:gd name="connsiteX0" fmla="*/ -942 w 1034019"/>
                <a:gd name="connsiteY0" fmla="*/ 37749 h 1301765"/>
                <a:gd name="connsiteX1" fmla="*/ 979167 w 1034019"/>
                <a:gd name="connsiteY1" fmla="*/ 1301676 h 1301765"/>
                <a:gd name="connsiteX2" fmla="*/ -942 w 1034019"/>
                <a:gd name="connsiteY2" fmla="*/ 37749 h 1301765"/>
              </a:gdLst>
              <a:ahLst/>
              <a:cxnLst>
                <a:cxn ang="0">
                  <a:pos x="connsiteX0" y="connsiteY0"/>
                </a:cxn>
                <a:cxn ang="0">
                  <a:pos x="connsiteX1" y="connsiteY1"/>
                </a:cxn>
                <a:cxn ang="0">
                  <a:pos x="connsiteX2" y="connsiteY2"/>
                </a:cxn>
              </a:cxnLst>
              <a:rect l="l" t="t" r="r" b="b"/>
              <a:pathLst>
                <a:path w="1034019" h="1301765">
                  <a:moveTo>
                    <a:pt x="-942" y="37749"/>
                  </a:moveTo>
                  <a:cubicBezTo>
                    <a:pt x="2306" y="128261"/>
                    <a:pt x="82663" y="741597"/>
                    <a:pt x="979167" y="1301676"/>
                  </a:cubicBezTo>
                  <a:cubicBezTo>
                    <a:pt x="1106818" y="1159796"/>
                    <a:pt x="1088338" y="-246542"/>
                    <a:pt x="-942" y="37749"/>
                  </a:cubicBezTo>
                  <a:close/>
                </a:path>
              </a:pathLst>
            </a:custGeom>
            <a:solidFill>
              <a:srgbClr val="313759"/>
            </a:solidFill>
            <a:ln w="5903" cap="flat">
              <a:noFill/>
              <a:prstDash val="solid"/>
              <a:miter/>
            </a:ln>
          </p:spPr>
          <p:txBody>
            <a:bodyPr rtlCol="0" anchor="ctr"/>
            <a:lstStyle/>
            <a:p>
              <a:endParaRPr lang="fr-FR"/>
            </a:p>
          </p:txBody>
        </p:sp>
        <p:sp>
          <p:nvSpPr>
            <p:cNvPr id="691" name="Graphique 3">
              <a:extLst>
                <a:ext uri="{FF2B5EF4-FFF2-40B4-BE49-F238E27FC236}">
                  <a16:creationId xmlns:a16="http://schemas.microsoft.com/office/drawing/2014/main" id="{80ABC24C-7ABB-48C5-A54D-56D8515AD051}"/>
                </a:ext>
              </a:extLst>
            </p:cNvPr>
            <p:cNvSpPr/>
            <p:nvPr/>
          </p:nvSpPr>
          <p:spPr>
            <a:xfrm>
              <a:off x="7189553" y="2355857"/>
              <a:ext cx="518984" cy="820988"/>
            </a:xfrm>
            <a:custGeom>
              <a:avLst/>
              <a:gdLst>
                <a:gd name="connsiteX0" fmla="*/ 518043 w 518984"/>
                <a:gd name="connsiteY0" fmla="*/ -90 h 820988"/>
                <a:gd name="connsiteX1" fmla="*/ -942 w 518984"/>
                <a:gd name="connsiteY1" fmla="*/ 820899 h 820988"/>
                <a:gd name="connsiteX2" fmla="*/ 518043 w 518984"/>
                <a:gd name="connsiteY2" fmla="*/ -90 h 820988"/>
              </a:gdLst>
              <a:ahLst/>
              <a:cxnLst>
                <a:cxn ang="0">
                  <a:pos x="connsiteX0" y="connsiteY0"/>
                </a:cxn>
                <a:cxn ang="0">
                  <a:pos x="connsiteX1" y="connsiteY1"/>
                </a:cxn>
                <a:cxn ang="0">
                  <a:pos x="connsiteX2" y="connsiteY2"/>
                </a:cxn>
              </a:cxnLst>
              <a:rect l="l" t="t" r="r" b="b"/>
              <a:pathLst>
                <a:path w="518984" h="820988">
                  <a:moveTo>
                    <a:pt x="518043" y="-90"/>
                  </a:moveTo>
                  <a:cubicBezTo>
                    <a:pt x="497851" y="145805"/>
                    <a:pt x="379766" y="637571"/>
                    <a:pt x="-942" y="820899"/>
                  </a:cubicBezTo>
                  <a:cubicBezTo>
                    <a:pt x="-469" y="712260"/>
                    <a:pt x="97719" y="101110"/>
                    <a:pt x="518043" y="-90"/>
                  </a:cubicBezTo>
                  <a:close/>
                </a:path>
              </a:pathLst>
            </a:custGeom>
            <a:solidFill>
              <a:srgbClr val="313759"/>
            </a:solidFill>
            <a:ln w="5903" cap="flat">
              <a:noFill/>
              <a:prstDash val="solid"/>
              <a:miter/>
            </a:ln>
          </p:spPr>
          <p:txBody>
            <a:bodyPr rtlCol="0" anchor="ctr"/>
            <a:lstStyle/>
            <a:p>
              <a:endParaRPr lang="fr-FR"/>
            </a:p>
          </p:txBody>
        </p:sp>
        <p:sp>
          <p:nvSpPr>
            <p:cNvPr id="692" name="Graphique 3">
              <a:extLst>
                <a:ext uri="{FF2B5EF4-FFF2-40B4-BE49-F238E27FC236}">
                  <a16:creationId xmlns:a16="http://schemas.microsoft.com/office/drawing/2014/main" id="{3CAAF946-247D-4561-BB35-7C29DB2DEC3B}"/>
                </a:ext>
              </a:extLst>
            </p:cNvPr>
            <p:cNvSpPr/>
            <p:nvPr/>
          </p:nvSpPr>
          <p:spPr>
            <a:xfrm>
              <a:off x="8376015" y="2810544"/>
              <a:ext cx="365429" cy="1367192"/>
            </a:xfrm>
            <a:custGeom>
              <a:avLst/>
              <a:gdLst>
                <a:gd name="connsiteX0" fmla="*/ 311985 w 365429"/>
                <a:gd name="connsiteY0" fmla="*/ -90 h 1367192"/>
                <a:gd name="connsiteX1" fmla="*/ -942 w 365429"/>
                <a:gd name="connsiteY1" fmla="*/ 1367103 h 1367192"/>
                <a:gd name="connsiteX2" fmla="*/ 216277 w 365429"/>
                <a:gd name="connsiteY2" fmla="*/ 326062 h 1367192"/>
              </a:gdLst>
              <a:ahLst/>
              <a:cxnLst>
                <a:cxn ang="0">
                  <a:pos x="connsiteX0" y="connsiteY0"/>
                </a:cxn>
                <a:cxn ang="0">
                  <a:pos x="connsiteX1" y="connsiteY1"/>
                </a:cxn>
                <a:cxn ang="0">
                  <a:pos x="connsiteX2" y="connsiteY2"/>
                </a:cxn>
              </a:cxnLst>
              <a:rect l="l" t="t" r="r" b="b"/>
              <a:pathLst>
                <a:path w="365429" h="1367192">
                  <a:moveTo>
                    <a:pt x="311985" y="-90"/>
                  </a:moveTo>
                  <a:cubicBezTo>
                    <a:pt x="348473" y="87235"/>
                    <a:pt x="508183" y="939043"/>
                    <a:pt x="-942" y="1367103"/>
                  </a:cubicBezTo>
                  <a:cubicBezTo>
                    <a:pt x="114074" y="1209518"/>
                    <a:pt x="300944" y="774314"/>
                    <a:pt x="216277" y="326062"/>
                  </a:cubicBezTo>
                </a:path>
              </a:pathLst>
            </a:custGeom>
            <a:solidFill>
              <a:srgbClr val="313759"/>
            </a:solidFill>
            <a:ln w="5903" cap="flat">
              <a:noFill/>
              <a:prstDash val="solid"/>
              <a:miter/>
            </a:ln>
          </p:spPr>
          <p:txBody>
            <a:bodyPr rtlCol="0" anchor="ctr"/>
            <a:lstStyle/>
            <a:p>
              <a:endParaRPr lang="fr-FR"/>
            </a:p>
          </p:txBody>
        </p:sp>
        <p:sp>
          <p:nvSpPr>
            <p:cNvPr id="693" name="Graphique 3">
              <a:extLst>
                <a:ext uri="{FF2B5EF4-FFF2-40B4-BE49-F238E27FC236}">
                  <a16:creationId xmlns:a16="http://schemas.microsoft.com/office/drawing/2014/main" id="{066932D9-FBEF-4547-AA3A-8A5B54F3FE3C}"/>
                </a:ext>
              </a:extLst>
            </p:cNvPr>
            <p:cNvSpPr/>
            <p:nvPr/>
          </p:nvSpPr>
          <p:spPr>
            <a:xfrm>
              <a:off x="8332323" y="2835019"/>
              <a:ext cx="410459" cy="1408196"/>
            </a:xfrm>
            <a:custGeom>
              <a:avLst/>
              <a:gdLst>
                <a:gd name="connsiteX0" fmla="*/ 31060 w 410459"/>
                <a:gd name="connsiteY0" fmla="*/ 1363175 h 1408196"/>
                <a:gd name="connsiteX1" fmla="*/ 155050 w 410459"/>
                <a:gd name="connsiteY1" fmla="*/ 1134267 h 1408196"/>
                <a:gd name="connsiteX2" fmla="*/ 235170 w 410459"/>
                <a:gd name="connsiteY2" fmla="*/ 885992 h 1408196"/>
                <a:gd name="connsiteX3" fmla="*/ 270596 w 410459"/>
                <a:gd name="connsiteY3" fmla="*/ 627917 h 1408196"/>
                <a:gd name="connsiteX4" fmla="*/ 271836 w 410459"/>
                <a:gd name="connsiteY4" fmla="*/ 595384 h 1408196"/>
                <a:gd name="connsiteX5" fmla="*/ 272426 w 410459"/>
                <a:gd name="connsiteY5" fmla="*/ 579088 h 1408196"/>
                <a:gd name="connsiteX6" fmla="*/ 272072 w 410459"/>
                <a:gd name="connsiteY6" fmla="*/ 562851 h 1408196"/>
                <a:gd name="connsiteX7" fmla="*/ 270537 w 410459"/>
                <a:gd name="connsiteY7" fmla="*/ 497904 h 1408196"/>
                <a:gd name="connsiteX8" fmla="*/ 255953 w 410459"/>
                <a:gd name="connsiteY8" fmla="*/ 368719 h 1408196"/>
                <a:gd name="connsiteX9" fmla="*/ 260441 w 410459"/>
                <a:gd name="connsiteY9" fmla="*/ 368011 h 1408196"/>
                <a:gd name="connsiteX10" fmla="*/ 275792 w 410459"/>
                <a:gd name="connsiteY10" fmla="*/ 497904 h 1408196"/>
                <a:gd name="connsiteX11" fmla="*/ 277681 w 410459"/>
                <a:gd name="connsiteY11" fmla="*/ 563324 h 1408196"/>
                <a:gd name="connsiteX12" fmla="*/ 278153 w 410459"/>
                <a:gd name="connsiteY12" fmla="*/ 579679 h 1408196"/>
                <a:gd name="connsiteX13" fmla="*/ 277622 w 410459"/>
                <a:gd name="connsiteY13" fmla="*/ 596034 h 1408196"/>
                <a:gd name="connsiteX14" fmla="*/ 276559 w 410459"/>
                <a:gd name="connsiteY14" fmla="*/ 628743 h 1408196"/>
                <a:gd name="connsiteX15" fmla="*/ 242787 w 410459"/>
                <a:gd name="connsiteY15" fmla="*/ 888531 h 1408196"/>
                <a:gd name="connsiteX16" fmla="*/ 163788 w 410459"/>
                <a:gd name="connsiteY16" fmla="*/ 1138222 h 1408196"/>
                <a:gd name="connsiteX17" fmla="*/ 59046 w 410459"/>
                <a:gd name="connsiteY17" fmla="*/ 1341742 h 1408196"/>
                <a:gd name="connsiteX18" fmla="*/ 241074 w 410459"/>
                <a:gd name="connsiteY18" fmla="*/ 1108288 h 1408196"/>
                <a:gd name="connsiteX19" fmla="*/ 260381 w 410459"/>
                <a:gd name="connsiteY19" fmla="*/ 1071740 h 1408196"/>
                <a:gd name="connsiteX20" fmla="*/ 278094 w 410459"/>
                <a:gd name="connsiteY20" fmla="*/ 1034484 h 1408196"/>
                <a:gd name="connsiteX21" fmla="*/ 308973 w 410459"/>
                <a:gd name="connsiteY21" fmla="*/ 957729 h 1408196"/>
                <a:gd name="connsiteX22" fmla="*/ 334952 w 410459"/>
                <a:gd name="connsiteY22" fmla="*/ 879261 h 1408196"/>
                <a:gd name="connsiteX23" fmla="*/ 345699 w 410459"/>
                <a:gd name="connsiteY23" fmla="*/ 839289 h 1408196"/>
                <a:gd name="connsiteX24" fmla="*/ 355381 w 410459"/>
                <a:gd name="connsiteY24" fmla="*/ 799081 h 1408196"/>
                <a:gd name="connsiteX25" fmla="*/ 382777 w 410459"/>
                <a:gd name="connsiteY25" fmla="*/ 635946 h 1408196"/>
                <a:gd name="connsiteX26" fmla="*/ 393818 w 410459"/>
                <a:gd name="connsiteY26" fmla="*/ 470627 h 1408196"/>
                <a:gd name="connsiteX27" fmla="*/ 372858 w 410459"/>
                <a:gd name="connsiteY27" fmla="*/ 140814 h 1408196"/>
                <a:gd name="connsiteX28" fmla="*/ 354672 w 410459"/>
                <a:gd name="connsiteY28" fmla="*/ 35364 h 1408196"/>
                <a:gd name="connsiteX29" fmla="*/ 349300 w 410459"/>
                <a:gd name="connsiteY29" fmla="*/ -61 h 1408196"/>
                <a:gd name="connsiteX30" fmla="*/ 364828 w 410459"/>
                <a:gd name="connsiteY30" fmla="*/ 32943 h 1408196"/>
                <a:gd name="connsiteX31" fmla="*/ 387973 w 410459"/>
                <a:gd name="connsiteY31" fmla="*/ 138689 h 1408196"/>
                <a:gd name="connsiteX32" fmla="*/ 408992 w 410459"/>
                <a:gd name="connsiteY32" fmla="*/ 470745 h 1408196"/>
                <a:gd name="connsiteX33" fmla="*/ 397538 w 410459"/>
                <a:gd name="connsiteY33" fmla="*/ 637127 h 1408196"/>
                <a:gd name="connsiteX34" fmla="*/ 369375 w 410459"/>
                <a:gd name="connsiteY34" fmla="*/ 801738 h 1408196"/>
                <a:gd name="connsiteX35" fmla="*/ 348414 w 410459"/>
                <a:gd name="connsiteY35" fmla="*/ 882686 h 1408196"/>
                <a:gd name="connsiteX36" fmla="*/ 321786 w 410459"/>
                <a:gd name="connsiteY36" fmla="*/ 962039 h 1408196"/>
                <a:gd name="connsiteX37" fmla="*/ 290198 w 410459"/>
                <a:gd name="connsiteY37" fmla="*/ 1039562 h 1408196"/>
                <a:gd name="connsiteX38" fmla="*/ 271777 w 410459"/>
                <a:gd name="connsiteY38" fmla="*/ 1077172 h 1408196"/>
                <a:gd name="connsiteX39" fmla="*/ 262389 w 410459"/>
                <a:gd name="connsiteY39" fmla="*/ 1095889 h 1408196"/>
                <a:gd name="connsiteX40" fmla="*/ 252115 w 410459"/>
                <a:gd name="connsiteY40" fmla="*/ 1114133 h 1408196"/>
                <a:gd name="connsiteX41" fmla="*/ 40979 w 410459"/>
                <a:gd name="connsiteY41" fmla="*/ 1372327 h 1408196"/>
                <a:gd name="connsiteX42" fmla="*/ -942 w 410459"/>
                <a:gd name="connsiteY42" fmla="*/ 1408107 h 1408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410459" h="1408196">
                  <a:moveTo>
                    <a:pt x="31060" y="1363175"/>
                  </a:moveTo>
                  <a:cubicBezTo>
                    <a:pt x="80715" y="1291698"/>
                    <a:pt x="122340" y="1214925"/>
                    <a:pt x="155050" y="1134267"/>
                  </a:cubicBezTo>
                  <a:cubicBezTo>
                    <a:pt x="188585" y="1053868"/>
                    <a:pt x="215391" y="970825"/>
                    <a:pt x="235170" y="885992"/>
                  </a:cubicBezTo>
                  <a:cubicBezTo>
                    <a:pt x="254714" y="801207"/>
                    <a:pt x="266581" y="714833"/>
                    <a:pt x="270596" y="627917"/>
                  </a:cubicBezTo>
                  <a:lnTo>
                    <a:pt x="271836" y="595384"/>
                  </a:lnTo>
                  <a:lnTo>
                    <a:pt x="272426" y="579088"/>
                  </a:lnTo>
                  <a:lnTo>
                    <a:pt x="272072" y="562851"/>
                  </a:lnTo>
                  <a:lnTo>
                    <a:pt x="270537" y="497904"/>
                  </a:lnTo>
                  <a:cubicBezTo>
                    <a:pt x="266522" y="454744"/>
                    <a:pt x="264101" y="411348"/>
                    <a:pt x="255953" y="368719"/>
                  </a:cubicBezTo>
                  <a:cubicBezTo>
                    <a:pt x="247156" y="313396"/>
                    <a:pt x="251289" y="312510"/>
                    <a:pt x="260441" y="368011"/>
                  </a:cubicBezTo>
                  <a:cubicBezTo>
                    <a:pt x="268825" y="410876"/>
                    <a:pt x="271541" y="454449"/>
                    <a:pt x="275792" y="497904"/>
                  </a:cubicBezTo>
                  <a:lnTo>
                    <a:pt x="277681" y="563324"/>
                  </a:lnTo>
                  <a:lnTo>
                    <a:pt x="278153" y="579679"/>
                  </a:lnTo>
                  <a:lnTo>
                    <a:pt x="277622" y="596034"/>
                  </a:lnTo>
                  <a:lnTo>
                    <a:pt x="276559" y="628743"/>
                  </a:lnTo>
                  <a:cubicBezTo>
                    <a:pt x="273135" y="716180"/>
                    <a:pt x="261798" y="803126"/>
                    <a:pt x="242787" y="888531"/>
                  </a:cubicBezTo>
                  <a:cubicBezTo>
                    <a:pt x="223362" y="973794"/>
                    <a:pt x="196970" y="1057310"/>
                    <a:pt x="163788" y="1138222"/>
                  </a:cubicBezTo>
                  <a:cubicBezTo>
                    <a:pt x="135329" y="1209186"/>
                    <a:pt x="100258" y="1277327"/>
                    <a:pt x="59046" y="1341742"/>
                  </a:cubicBezTo>
                  <a:cubicBezTo>
                    <a:pt x="132023" y="1274369"/>
                    <a:pt x="193545" y="1195512"/>
                    <a:pt x="241074" y="1108288"/>
                  </a:cubicBezTo>
                  <a:cubicBezTo>
                    <a:pt x="247864" y="1096479"/>
                    <a:pt x="254595" y="1084257"/>
                    <a:pt x="260381" y="1071740"/>
                  </a:cubicBezTo>
                  <a:lnTo>
                    <a:pt x="278094" y="1034484"/>
                  </a:lnTo>
                  <a:cubicBezTo>
                    <a:pt x="288604" y="1009037"/>
                    <a:pt x="300117" y="983944"/>
                    <a:pt x="308973" y="957729"/>
                  </a:cubicBezTo>
                  <a:cubicBezTo>
                    <a:pt x="318893" y="932045"/>
                    <a:pt x="326686" y="905535"/>
                    <a:pt x="334952" y="879261"/>
                  </a:cubicBezTo>
                  <a:cubicBezTo>
                    <a:pt x="338731" y="865977"/>
                    <a:pt x="342096" y="852574"/>
                    <a:pt x="345699" y="839289"/>
                  </a:cubicBezTo>
                  <a:cubicBezTo>
                    <a:pt x="349300" y="826005"/>
                    <a:pt x="352429" y="812543"/>
                    <a:pt x="355381" y="799081"/>
                  </a:cubicBezTo>
                  <a:cubicBezTo>
                    <a:pt x="367662" y="745276"/>
                    <a:pt x="376813" y="690809"/>
                    <a:pt x="382777" y="635946"/>
                  </a:cubicBezTo>
                  <a:cubicBezTo>
                    <a:pt x="389213" y="581155"/>
                    <a:pt x="392933" y="526050"/>
                    <a:pt x="393818" y="470627"/>
                  </a:cubicBezTo>
                  <a:cubicBezTo>
                    <a:pt x="396180" y="360294"/>
                    <a:pt x="389213" y="249955"/>
                    <a:pt x="372858" y="140814"/>
                  </a:cubicBezTo>
                  <a:cubicBezTo>
                    <a:pt x="365655" y="93580"/>
                    <a:pt x="359160" y="58686"/>
                    <a:pt x="354672" y="35364"/>
                  </a:cubicBezTo>
                  <a:cubicBezTo>
                    <a:pt x="350186" y="12042"/>
                    <a:pt x="347469" y="588"/>
                    <a:pt x="349300" y="-61"/>
                  </a:cubicBezTo>
                  <a:cubicBezTo>
                    <a:pt x="351130" y="-711"/>
                    <a:pt x="357625" y="9858"/>
                    <a:pt x="364828" y="32943"/>
                  </a:cubicBezTo>
                  <a:cubicBezTo>
                    <a:pt x="375161" y="67566"/>
                    <a:pt x="382895" y="102915"/>
                    <a:pt x="387973" y="138689"/>
                  </a:cubicBezTo>
                  <a:cubicBezTo>
                    <a:pt x="404564" y="248561"/>
                    <a:pt x="411590" y="359662"/>
                    <a:pt x="408992" y="470745"/>
                  </a:cubicBezTo>
                  <a:cubicBezTo>
                    <a:pt x="407870" y="526286"/>
                    <a:pt x="404033" y="581745"/>
                    <a:pt x="397538" y="637127"/>
                  </a:cubicBezTo>
                  <a:cubicBezTo>
                    <a:pt x="391338" y="692491"/>
                    <a:pt x="381892" y="747454"/>
                    <a:pt x="369375" y="801738"/>
                  </a:cubicBezTo>
                  <a:cubicBezTo>
                    <a:pt x="363470" y="829016"/>
                    <a:pt x="355676" y="855821"/>
                    <a:pt x="348414" y="882686"/>
                  </a:cubicBezTo>
                  <a:cubicBezTo>
                    <a:pt x="339912" y="909255"/>
                    <a:pt x="332000" y="935824"/>
                    <a:pt x="321786" y="962039"/>
                  </a:cubicBezTo>
                  <a:cubicBezTo>
                    <a:pt x="312693" y="988431"/>
                    <a:pt x="301003" y="1013819"/>
                    <a:pt x="290198" y="1039562"/>
                  </a:cubicBezTo>
                  <a:lnTo>
                    <a:pt x="271777" y="1077172"/>
                  </a:lnTo>
                  <a:cubicBezTo>
                    <a:pt x="268648" y="1083431"/>
                    <a:pt x="265873" y="1089807"/>
                    <a:pt x="262389" y="1095889"/>
                  </a:cubicBezTo>
                  <a:lnTo>
                    <a:pt x="252115" y="1114133"/>
                  </a:lnTo>
                  <a:cubicBezTo>
                    <a:pt x="197974" y="1212280"/>
                    <a:pt x="126414" y="1299763"/>
                    <a:pt x="40979" y="1372327"/>
                  </a:cubicBezTo>
                  <a:lnTo>
                    <a:pt x="-942" y="1408107"/>
                  </a:lnTo>
                  <a:close/>
                </a:path>
              </a:pathLst>
            </a:custGeom>
            <a:solidFill>
              <a:srgbClr val="242B47"/>
            </a:solidFill>
            <a:ln w="5903" cap="flat">
              <a:noFill/>
              <a:prstDash val="solid"/>
              <a:miter/>
            </a:ln>
          </p:spPr>
          <p:txBody>
            <a:bodyPr rtlCol="0" anchor="ctr"/>
            <a:lstStyle/>
            <a:p>
              <a:endParaRPr lang="fr-FR"/>
            </a:p>
          </p:txBody>
        </p:sp>
        <p:sp>
          <p:nvSpPr>
            <p:cNvPr id="694" name="Graphique 3">
              <a:extLst>
                <a:ext uri="{FF2B5EF4-FFF2-40B4-BE49-F238E27FC236}">
                  <a16:creationId xmlns:a16="http://schemas.microsoft.com/office/drawing/2014/main" id="{8D8C0507-80E5-4494-9F69-09E27AC0C25E}"/>
                </a:ext>
              </a:extLst>
            </p:cNvPr>
            <p:cNvSpPr/>
            <p:nvPr/>
          </p:nvSpPr>
          <p:spPr>
            <a:xfrm>
              <a:off x="7773543" y="4177737"/>
              <a:ext cx="304483" cy="347445"/>
            </a:xfrm>
            <a:custGeom>
              <a:avLst/>
              <a:gdLst>
                <a:gd name="connsiteX0" fmla="*/ 303542 w 304483"/>
                <a:gd name="connsiteY0" fmla="*/ 57418 h 347445"/>
                <a:gd name="connsiteX1" fmla="*/ 303542 w 304483"/>
                <a:gd name="connsiteY1" fmla="*/ 295891 h 347445"/>
                <a:gd name="connsiteX2" fmla="*/ 33126 w 304483"/>
                <a:gd name="connsiteY2" fmla="*/ 304453 h 347445"/>
                <a:gd name="connsiteX3" fmla="*/ -942 w 304483"/>
                <a:gd name="connsiteY3" fmla="*/ -90 h 347445"/>
              </a:gdLst>
              <a:ahLst/>
              <a:cxnLst>
                <a:cxn ang="0">
                  <a:pos x="connsiteX0" y="connsiteY0"/>
                </a:cxn>
                <a:cxn ang="0">
                  <a:pos x="connsiteX1" y="connsiteY1"/>
                </a:cxn>
                <a:cxn ang="0">
                  <a:pos x="connsiteX2" y="connsiteY2"/>
                </a:cxn>
                <a:cxn ang="0">
                  <a:pos x="connsiteX3" y="connsiteY3"/>
                </a:cxn>
              </a:cxnLst>
              <a:rect l="l" t="t" r="r" b="b"/>
              <a:pathLst>
                <a:path w="304483" h="347445">
                  <a:moveTo>
                    <a:pt x="303542" y="57418"/>
                  </a:moveTo>
                  <a:lnTo>
                    <a:pt x="303542" y="295891"/>
                  </a:lnTo>
                  <a:cubicBezTo>
                    <a:pt x="243909" y="315080"/>
                    <a:pt x="152334" y="396264"/>
                    <a:pt x="33126" y="304453"/>
                  </a:cubicBezTo>
                  <a:lnTo>
                    <a:pt x="-942" y="-90"/>
                  </a:lnTo>
                  <a:close/>
                </a:path>
              </a:pathLst>
            </a:custGeom>
            <a:solidFill>
              <a:srgbClr val="D19D82"/>
            </a:solidFill>
            <a:ln w="5903" cap="flat">
              <a:noFill/>
              <a:prstDash val="solid"/>
              <a:miter/>
            </a:ln>
          </p:spPr>
          <p:txBody>
            <a:bodyPr rtlCol="0" anchor="ctr"/>
            <a:lstStyle/>
            <a:p>
              <a:endParaRPr lang="fr-FR"/>
            </a:p>
          </p:txBody>
        </p:sp>
        <p:grpSp>
          <p:nvGrpSpPr>
            <p:cNvPr id="695" name="Group 182">
              <a:extLst>
                <a:ext uri="{FF2B5EF4-FFF2-40B4-BE49-F238E27FC236}">
                  <a16:creationId xmlns:a16="http://schemas.microsoft.com/office/drawing/2014/main" id="{C0004329-6D5C-4174-AD42-0D7C0B10628E}"/>
                </a:ext>
              </a:extLst>
            </p:cNvPr>
            <p:cNvGrpSpPr/>
            <p:nvPr/>
          </p:nvGrpSpPr>
          <p:grpSpPr>
            <a:xfrm>
              <a:off x="8160805" y="4413341"/>
              <a:ext cx="892376" cy="1948118"/>
              <a:chOff x="8008405" y="4260941"/>
              <a:chExt cx="892376" cy="1948118"/>
            </a:xfrm>
          </p:grpSpPr>
          <p:sp>
            <p:nvSpPr>
              <p:cNvPr id="696" name="Graphique 3">
                <a:extLst>
                  <a:ext uri="{FF2B5EF4-FFF2-40B4-BE49-F238E27FC236}">
                    <a16:creationId xmlns:a16="http://schemas.microsoft.com/office/drawing/2014/main" id="{920E96FF-F522-44AE-BAD5-574DD4F23A1E}"/>
                  </a:ext>
                </a:extLst>
              </p:cNvPr>
              <p:cNvSpPr/>
              <p:nvPr/>
            </p:nvSpPr>
            <p:spPr>
              <a:xfrm>
                <a:off x="8113671" y="5982304"/>
                <a:ext cx="340919" cy="226755"/>
              </a:xfrm>
              <a:custGeom>
                <a:avLst/>
                <a:gdLst>
                  <a:gd name="connsiteX0" fmla="*/ 339978 w 340919"/>
                  <a:gd name="connsiteY0" fmla="*/ 75074 h 226755"/>
                  <a:gd name="connsiteX1" fmla="*/ 269127 w 340919"/>
                  <a:gd name="connsiteY1" fmla="*/ 175978 h 226755"/>
                  <a:gd name="connsiteX2" fmla="*/ 132561 w 340919"/>
                  <a:gd name="connsiteY2" fmla="*/ 218312 h 226755"/>
                  <a:gd name="connsiteX3" fmla="*/ 152872 w 340919"/>
                  <a:gd name="connsiteY3" fmla="*/ 146398 h 226755"/>
                  <a:gd name="connsiteX4" fmla="*/ 36380 w 340919"/>
                  <a:gd name="connsiteY4" fmla="*/ 188200 h 226755"/>
                  <a:gd name="connsiteX5" fmla="*/ 122465 w 340919"/>
                  <a:gd name="connsiteY5" fmla="*/ 105245 h 226755"/>
                  <a:gd name="connsiteX6" fmla="*/ -757 w 340919"/>
                  <a:gd name="connsiteY6" fmla="*/ 138309 h 226755"/>
                  <a:gd name="connsiteX7" fmla="*/ 117328 w 340919"/>
                  <a:gd name="connsiteY7" fmla="*/ 52933 h 226755"/>
                  <a:gd name="connsiteX8" fmla="*/ 5147 w 340919"/>
                  <a:gd name="connsiteY8" fmla="*/ 61849 h 226755"/>
                  <a:gd name="connsiteX9" fmla="*/ 155942 w 340919"/>
                  <a:gd name="connsiteY9" fmla="*/ 267 h 226755"/>
                  <a:gd name="connsiteX10" fmla="*/ 339978 w 340919"/>
                  <a:gd name="connsiteY10" fmla="*/ 75074 h 226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40919" h="226755">
                    <a:moveTo>
                      <a:pt x="339978" y="75074"/>
                    </a:moveTo>
                    <a:cubicBezTo>
                      <a:pt x="333661" y="140021"/>
                      <a:pt x="323859" y="182473"/>
                      <a:pt x="269127" y="175978"/>
                    </a:cubicBezTo>
                    <a:cubicBezTo>
                      <a:pt x="214394" y="169483"/>
                      <a:pt x="173064" y="192038"/>
                      <a:pt x="132561" y="218312"/>
                    </a:cubicBezTo>
                    <a:cubicBezTo>
                      <a:pt x="92058" y="244586"/>
                      <a:pt x="89519" y="205677"/>
                      <a:pt x="152872" y="146398"/>
                    </a:cubicBezTo>
                    <a:cubicBezTo>
                      <a:pt x="117978" y="157498"/>
                      <a:pt x="46122" y="201426"/>
                      <a:pt x="36380" y="188200"/>
                    </a:cubicBezTo>
                    <a:cubicBezTo>
                      <a:pt x="26639" y="174974"/>
                      <a:pt x="76470" y="130811"/>
                      <a:pt x="122465" y="105245"/>
                    </a:cubicBezTo>
                    <a:cubicBezTo>
                      <a:pt x="83260" y="116641"/>
                      <a:pt x="3612" y="154723"/>
                      <a:pt x="-757" y="138309"/>
                    </a:cubicBezTo>
                    <a:cubicBezTo>
                      <a:pt x="-5126" y="121895"/>
                      <a:pt x="69149" y="77259"/>
                      <a:pt x="117328" y="52933"/>
                    </a:cubicBezTo>
                    <a:cubicBezTo>
                      <a:pt x="83379" y="57657"/>
                      <a:pt x="10697" y="78912"/>
                      <a:pt x="5147" y="61849"/>
                    </a:cubicBezTo>
                    <a:cubicBezTo>
                      <a:pt x="-403" y="44785"/>
                      <a:pt x="73105" y="6644"/>
                      <a:pt x="155942" y="267"/>
                    </a:cubicBezTo>
                    <a:cubicBezTo>
                      <a:pt x="238779" y="-6109"/>
                      <a:pt x="339978" y="75074"/>
                      <a:pt x="339978" y="75074"/>
                    </a:cubicBezTo>
                    <a:close/>
                  </a:path>
                </a:pathLst>
              </a:custGeom>
              <a:solidFill>
                <a:srgbClr val="D19D82"/>
              </a:solidFill>
              <a:ln w="5903" cap="flat">
                <a:noFill/>
                <a:prstDash val="solid"/>
                <a:miter/>
              </a:ln>
            </p:spPr>
            <p:txBody>
              <a:bodyPr rtlCol="0" anchor="ctr"/>
              <a:lstStyle/>
              <a:p>
                <a:endParaRPr lang="fr-FR"/>
              </a:p>
            </p:txBody>
          </p:sp>
          <p:sp>
            <p:nvSpPr>
              <p:cNvPr id="697" name="Graphique 3">
                <a:extLst>
                  <a:ext uri="{FF2B5EF4-FFF2-40B4-BE49-F238E27FC236}">
                    <a16:creationId xmlns:a16="http://schemas.microsoft.com/office/drawing/2014/main" id="{813E4684-70B8-4E3B-9740-DE3200DAC190}"/>
                  </a:ext>
                </a:extLst>
              </p:cNvPr>
              <p:cNvSpPr/>
              <p:nvPr/>
            </p:nvSpPr>
            <p:spPr>
              <a:xfrm>
                <a:off x="8291243" y="5931634"/>
                <a:ext cx="84878" cy="92592"/>
              </a:xfrm>
              <a:custGeom>
                <a:avLst/>
                <a:gdLst>
                  <a:gd name="connsiteX0" fmla="*/ 83937 w 84878"/>
                  <a:gd name="connsiteY0" fmla="*/ 76857 h 92592"/>
                  <a:gd name="connsiteX1" fmla="*/ 5293 w 84878"/>
                  <a:gd name="connsiteY1" fmla="*/ 101 h 92592"/>
                  <a:gd name="connsiteX2" fmla="*/ 37176 w 84878"/>
                  <a:gd name="connsiteY2" fmla="*/ 92503 h 92592"/>
                </a:gdLst>
                <a:ahLst/>
                <a:cxnLst>
                  <a:cxn ang="0">
                    <a:pos x="connsiteX0" y="connsiteY0"/>
                  </a:cxn>
                  <a:cxn ang="0">
                    <a:pos x="connsiteX1" y="connsiteY1"/>
                  </a:cxn>
                  <a:cxn ang="0">
                    <a:pos x="connsiteX2" y="connsiteY2"/>
                  </a:cxn>
                </a:cxnLst>
                <a:rect l="l" t="t" r="r" b="b"/>
                <a:pathLst>
                  <a:path w="84878" h="92592">
                    <a:moveTo>
                      <a:pt x="83937" y="76857"/>
                    </a:moveTo>
                    <a:cubicBezTo>
                      <a:pt x="73900" y="35527"/>
                      <a:pt x="19345" y="-3146"/>
                      <a:pt x="5293" y="101"/>
                    </a:cubicBezTo>
                    <a:cubicBezTo>
                      <a:pt x="-19387" y="6301"/>
                      <a:pt x="37176" y="92503"/>
                      <a:pt x="37176" y="92503"/>
                    </a:cubicBezTo>
                    <a:close/>
                  </a:path>
                </a:pathLst>
              </a:custGeom>
              <a:solidFill>
                <a:srgbClr val="D19D82"/>
              </a:solidFill>
              <a:ln w="5903" cap="flat">
                <a:noFill/>
                <a:prstDash val="solid"/>
                <a:miter/>
              </a:ln>
            </p:spPr>
            <p:txBody>
              <a:bodyPr rtlCol="0" anchor="ctr"/>
              <a:lstStyle/>
              <a:p>
                <a:endParaRPr lang="fr-FR"/>
              </a:p>
            </p:txBody>
          </p:sp>
          <p:sp>
            <p:nvSpPr>
              <p:cNvPr id="698" name="Graphique 3">
                <a:extLst>
                  <a:ext uri="{FF2B5EF4-FFF2-40B4-BE49-F238E27FC236}">
                    <a16:creationId xmlns:a16="http://schemas.microsoft.com/office/drawing/2014/main" id="{36D757F7-E073-4C7E-9574-A100910EB1B0}"/>
                  </a:ext>
                </a:extLst>
              </p:cNvPr>
              <p:cNvSpPr/>
              <p:nvPr/>
            </p:nvSpPr>
            <p:spPr>
              <a:xfrm>
                <a:off x="8357406" y="5972859"/>
                <a:ext cx="158942" cy="141230"/>
              </a:xfrm>
              <a:custGeom>
                <a:avLst/>
                <a:gdLst>
                  <a:gd name="connsiteX0" fmla="*/ 65836 w 158942"/>
                  <a:gd name="connsiteY0" fmla="*/ -90 h 141230"/>
                  <a:gd name="connsiteX1" fmla="*/ -941 w 158942"/>
                  <a:gd name="connsiteY1" fmla="*/ 46672 h 141230"/>
                  <a:gd name="connsiteX2" fmla="*/ 96243 w 158942"/>
                  <a:gd name="connsiteY2" fmla="*/ 141141 h 141230"/>
                  <a:gd name="connsiteX3" fmla="*/ 158001 w 158942"/>
                  <a:gd name="connsiteY3" fmla="*/ 87589 h 141230"/>
                </a:gdLst>
                <a:ahLst/>
                <a:cxnLst>
                  <a:cxn ang="0">
                    <a:pos x="connsiteX0" y="connsiteY0"/>
                  </a:cxn>
                  <a:cxn ang="0">
                    <a:pos x="connsiteX1" y="connsiteY1"/>
                  </a:cxn>
                  <a:cxn ang="0">
                    <a:pos x="connsiteX2" y="connsiteY2"/>
                  </a:cxn>
                  <a:cxn ang="0">
                    <a:pos x="connsiteX3" y="connsiteY3"/>
                  </a:cxn>
                </a:cxnLst>
                <a:rect l="l" t="t" r="r" b="b"/>
                <a:pathLst>
                  <a:path w="158942" h="141230">
                    <a:moveTo>
                      <a:pt x="65836" y="-90"/>
                    </a:moveTo>
                    <a:lnTo>
                      <a:pt x="-941" y="46672"/>
                    </a:lnTo>
                    <a:cubicBezTo>
                      <a:pt x="-941" y="46672"/>
                      <a:pt x="-1650" y="124491"/>
                      <a:pt x="96243" y="141141"/>
                    </a:cubicBezTo>
                    <a:lnTo>
                      <a:pt x="158001" y="87589"/>
                    </a:lnTo>
                    <a:close/>
                  </a:path>
                </a:pathLst>
              </a:custGeom>
              <a:solidFill>
                <a:srgbClr val="AF0935"/>
              </a:solidFill>
              <a:ln w="5903" cap="flat">
                <a:noFill/>
                <a:prstDash val="solid"/>
                <a:miter/>
              </a:ln>
            </p:spPr>
            <p:txBody>
              <a:bodyPr rtlCol="0" anchor="ctr"/>
              <a:lstStyle/>
              <a:p>
                <a:endParaRPr lang="fr-FR"/>
              </a:p>
            </p:txBody>
          </p:sp>
          <p:sp>
            <p:nvSpPr>
              <p:cNvPr id="699" name="Graphique 3">
                <a:extLst>
                  <a:ext uri="{FF2B5EF4-FFF2-40B4-BE49-F238E27FC236}">
                    <a16:creationId xmlns:a16="http://schemas.microsoft.com/office/drawing/2014/main" id="{3FADAC54-A375-4CA2-B7C7-085A26683B4E}"/>
                  </a:ext>
                </a:extLst>
              </p:cNvPr>
              <p:cNvSpPr/>
              <p:nvPr/>
            </p:nvSpPr>
            <p:spPr>
              <a:xfrm>
                <a:off x="8008405" y="4260941"/>
                <a:ext cx="636420" cy="662670"/>
              </a:xfrm>
              <a:custGeom>
                <a:avLst/>
                <a:gdLst>
                  <a:gd name="connsiteX0" fmla="*/ 582990 w 636420"/>
                  <a:gd name="connsiteY0" fmla="*/ 625207 h 662670"/>
                  <a:gd name="connsiteX1" fmla="*/ 635479 w 636420"/>
                  <a:gd name="connsiteY1" fmla="*/ 448552 h 662670"/>
                  <a:gd name="connsiteX2" fmla="*/ 415486 w 636420"/>
                  <a:gd name="connsiteY2" fmla="*/ 108938 h 662670"/>
                  <a:gd name="connsiteX3" fmla="*/ 113129 w 636420"/>
                  <a:gd name="connsiteY3" fmla="*/ 1303 h 662670"/>
                  <a:gd name="connsiteX4" fmla="*/ -942 w 636420"/>
                  <a:gd name="connsiteY4" fmla="*/ 3074 h 662670"/>
                  <a:gd name="connsiteX5" fmla="*/ 346878 w 636420"/>
                  <a:gd name="connsiteY5" fmla="*/ 662581 h 662670"/>
                  <a:gd name="connsiteX6" fmla="*/ 366776 w 636420"/>
                  <a:gd name="connsiteY6" fmla="*/ 555124 h 662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36420" h="662670">
                    <a:moveTo>
                      <a:pt x="582990" y="625207"/>
                    </a:moveTo>
                    <a:lnTo>
                      <a:pt x="635479" y="448552"/>
                    </a:lnTo>
                    <a:cubicBezTo>
                      <a:pt x="545026" y="273962"/>
                      <a:pt x="475651" y="152157"/>
                      <a:pt x="415486" y="108938"/>
                    </a:cubicBezTo>
                    <a:cubicBezTo>
                      <a:pt x="350539" y="62353"/>
                      <a:pt x="237709" y="6735"/>
                      <a:pt x="113129" y="1303"/>
                    </a:cubicBezTo>
                    <a:cubicBezTo>
                      <a:pt x="22852" y="-2653"/>
                      <a:pt x="-942" y="3074"/>
                      <a:pt x="-942" y="3074"/>
                    </a:cubicBezTo>
                    <a:cubicBezTo>
                      <a:pt x="-942" y="3074"/>
                      <a:pt x="166976" y="418440"/>
                      <a:pt x="346878" y="662581"/>
                    </a:cubicBezTo>
                    <a:lnTo>
                      <a:pt x="366776" y="555124"/>
                    </a:lnTo>
                    <a:close/>
                  </a:path>
                </a:pathLst>
              </a:custGeom>
              <a:solidFill>
                <a:srgbClr val="C90630"/>
              </a:solidFill>
              <a:ln w="5903" cap="flat">
                <a:noFill/>
                <a:prstDash val="solid"/>
                <a:miter/>
              </a:ln>
            </p:spPr>
            <p:txBody>
              <a:bodyPr rtlCol="0" anchor="ctr"/>
              <a:lstStyle/>
              <a:p>
                <a:endParaRPr lang="fr-FR"/>
              </a:p>
            </p:txBody>
          </p:sp>
          <p:sp>
            <p:nvSpPr>
              <p:cNvPr id="700" name="Graphique 3">
                <a:extLst>
                  <a:ext uri="{FF2B5EF4-FFF2-40B4-BE49-F238E27FC236}">
                    <a16:creationId xmlns:a16="http://schemas.microsoft.com/office/drawing/2014/main" id="{070D4430-DE4D-465C-89CD-4EF169642D74}"/>
                  </a:ext>
                </a:extLst>
              </p:cNvPr>
              <p:cNvSpPr/>
              <p:nvPr/>
            </p:nvSpPr>
            <p:spPr>
              <a:xfrm>
                <a:off x="8411863" y="5277455"/>
                <a:ext cx="488918" cy="783083"/>
              </a:xfrm>
              <a:custGeom>
                <a:avLst/>
                <a:gdLst>
                  <a:gd name="connsiteX0" fmla="*/ 384351 w 488918"/>
                  <a:gd name="connsiteY0" fmla="*/ 136417 h 783083"/>
                  <a:gd name="connsiteX1" fmla="*/ 201024 w 488918"/>
                  <a:gd name="connsiteY1" fmla="*/ 86939 h 783083"/>
                  <a:gd name="connsiteX2" fmla="*/ 82584 w 488918"/>
                  <a:gd name="connsiteY2" fmla="*/ 446450 h 783083"/>
                  <a:gd name="connsiteX3" fmla="*/ 103544 w 488918"/>
                  <a:gd name="connsiteY3" fmla="*/ 782993 h 783083"/>
                  <a:gd name="connsiteX4" fmla="*/ 467542 w 488918"/>
                  <a:gd name="connsiteY4" fmla="*/ -90 h 7830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8918" h="783083">
                    <a:moveTo>
                      <a:pt x="384351" y="136417"/>
                    </a:moveTo>
                    <a:lnTo>
                      <a:pt x="201024" y="86939"/>
                    </a:lnTo>
                    <a:cubicBezTo>
                      <a:pt x="209053" y="207741"/>
                      <a:pt x="169082" y="332144"/>
                      <a:pt x="82584" y="446450"/>
                    </a:cubicBezTo>
                    <a:cubicBezTo>
                      <a:pt x="-89938" y="674355"/>
                      <a:pt x="49697" y="750284"/>
                      <a:pt x="103544" y="782993"/>
                    </a:cubicBezTo>
                    <a:cubicBezTo>
                      <a:pt x="489742" y="621866"/>
                      <a:pt x="521685" y="275876"/>
                      <a:pt x="467542" y="-90"/>
                    </a:cubicBezTo>
                    <a:close/>
                  </a:path>
                </a:pathLst>
              </a:custGeom>
              <a:solidFill>
                <a:srgbClr val="C90630"/>
              </a:solidFill>
              <a:ln w="5903" cap="flat">
                <a:noFill/>
                <a:prstDash val="solid"/>
                <a:miter/>
              </a:ln>
            </p:spPr>
            <p:txBody>
              <a:bodyPr rtlCol="0" anchor="ctr"/>
              <a:lstStyle/>
              <a:p>
                <a:endParaRPr lang="fr-FR"/>
              </a:p>
            </p:txBody>
          </p:sp>
          <p:sp>
            <p:nvSpPr>
              <p:cNvPr id="701" name="Graphique 3">
                <a:extLst>
                  <a:ext uri="{FF2B5EF4-FFF2-40B4-BE49-F238E27FC236}">
                    <a16:creationId xmlns:a16="http://schemas.microsoft.com/office/drawing/2014/main" id="{572A6BB1-2DB1-4AC5-A98E-2F6C2F6E696D}"/>
                  </a:ext>
                </a:extLst>
              </p:cNvPr>
              <p:cNvSpPr/>
              <p:nvPr/>
            </p:nvSpPr>
            <p:spPr>
              <a:xfrm>
                <a:off x="8356166" y="4709582"/>
                <a:ext cx="403320" cy="367245"/>
              </a:xfrm>
              <a:custGeom>
                <a:avLst/>
                <a:gdLst>
                  <a:gd name="connsiteX0" fmla="*/ 402379 w 403320"/>
                  <a:gd name="connsiteY0" fmla="*/ 222442 h 367245"/>
                  <a:gd name="connsiteX1" fmla="*/ 287659 w 403320"/>
                  <a:gd name="connsiteY1" fmla="*/ -90 h 367245"/>
                  <a:gd name="connsiteX2" fmla="*/ 235171 w 403320"/>
                  <a:gd name="connsiteY2" fmla="*/ 176566 h 367245"/>
                  <a:gd name="connsiteX3" fmla="*/ 18957 w 403320"/>
                  <a:gd name="connsiteY3" fmla="*/ 106482 h 367245"/>
                  <a:gd name="connsiteX4" fmla="*/ -942 w 403320"/>
                  <a:gd name="connsiteY4" fmla="*/ 213940 h 367245"/>
                  <a:gd name="connsiteX5" fmla="*/ 88922 w 403320"/>
                  <a:gd name="connsiteY5" fmla="*/ 318682 h 367245"/>
                  <a:gd name="connsiteX6" fmla="*/ 118915 w 403320"/>
                  <a:gd name="connsiteY6" fmla="*/ 349443 h 367245"/>
                  <a:gd name="connsiteX7" fmla="*/ 308620 w 403320"/>
                  <a:gd name="connsiteY7" fmla="*/ 367156 h 367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03320" h="367245">
                    <a:moveTo>
                      <a:pt x="402379" y="222442"/>
                    </a:moveTo>
                    <a:cubicBezTo>
                      <a:pt x="368371" y="157495"/>
                      <a:pt x="328753" y="79264"/>
                      <a:pt x="287659" y="-90"/>
                    </a:cubicBezTo>
                    <a:lnTo>
                      <a:pt x="235171" y="176566"/>
                    </a:lnTo>
                    <a:lnTo>
                      <a:pt x="18957" y="106482"/>
                    </a:lnTo>
                    <a:lnTo>
                      <a:pt x="-942" y="213940"/>
                    </a:lnTo>
                    <a:cubicBezTo>
                      <a:pt x="25982" y="251350"/>
                      <a:pt x="56035" y="286391"/>
                      <a:pt x="88922" y="318682"/>
                    </a:cubicBezTo>
                    <a:cubicBezTo>
                      <a:pt x="99490" y="328778"/>
                      <a:pt x="109410" y="339052"/>
                      <a:pt x="118915" y="349443"/>
                    </a:cubicBezTo>
                    <a:lnTo>
                      <a:pt x="308620" y="367156"/>
                    </a:lnTo>
                    <a:close/>
                  </a:path>
                </a:pathLst>
              </a:custGeom>
              <a:solidFill>
                <a:srgbClr val="F2B602"/>
              </a:solidFill>
              <a:ln w="5903" cap="flat">
                <a:noFill/>
                <a:prstDash val="solid"/>
                <a:miter/>
              </a:ln>
            </p:spPr>
            <p:txBody>
              <a:bodyPr rtlCol="0" anchor="ctr"/>
              <a:lstStyle/>
              <a:p>
                <a:endParaRPr lang="fr-FR"/>
              </a:p>
            </p:txBody>
          </p:sp>
          <p:sp>
            <p:nvSpPr>
              <p:cNvPr id="702" name="Graphique 3">
                <a:extLst>
                  <a:ext uri="{FF2B5EF4-FFF2-40B4-BE49-F238E27FC236}">
                    <a16:creationId xmlns:a16="http://schemas.microsoft.com/office/drawing/2014/main" id="{6017464F-A917-4FAF-AD76-A4D5EE0964D8}"/>
                  </a:ext>
                </a:extLst>
              </p:cNvPr>
              <p:cNvSpPr/>
              <p:nvPr/>
            </p:nvSpPr>
            <p:spPr>
              <a:xfrm>
                <a:off x="8563347" y="5043114"/>
                <a:ext cx="316999" cy="370728"/>
              </a:xfrm>
              <a:custGeom>
                <a:avLst/>
                <a:gdLst>
                  <a:gd name="connsiteX0" fmla="*/ 316058 w 316999"/>
                  <a:gd name="connsiteY0" fmla="*/ 234428 h 370728"/>
                  <a:gd name="connsiteX1" fmla="*/ 246506 w 316999"/>
                  <a:gd name="connsiteY1" fmla="*/ -90 h 370728"/>
                  <a:gd name="connsiteX2" fmla="*/ 167212 w 316999"/>
                  <a:gd name="connsiteY2" fmla="*/ 169599 h 370728"/>
                  <a:gd name="connsiteX3" fmla="*/ -942 w 316999"/>
                  <a:gd name="connsiteY3" fmla="*/ 140078 h 370728"/>
                  <a:gd name="connsiteX4" fmla="*/ 49540 w 316999"/>
                  <a:gd name="connsiteY4" fmla="*/ 321161 h 370728"/>
                  <a:gd name="connsiteX5" fmla="*/ 232867 w 316999"/>
                  <a:gd name="connsiteY5" fmla="*/ 370639 h 370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6999" h="370728">
                    <a:moveTo>
                      <a:pt x="316058" y="234428"/>
                    </a:moveTo>
                    <a:cubicBezTo>
                      <a:pt x="300058" y="154301"/>
                      <a:pt x="276795" y="75804"/>
                      <a:pt x="246506" y="-90"/>
                    </a:cubicBezTo>
                    <a:lnTo>
                      <a:pt x="167212" y="169599"/>
                    </a:lnTo>
                    <a:lnTo>
                      <a:pt x="-942" y="140078"/>
                    </a:lnTo>
                    <a:cubicBezTo>
                      <a:pt x="28048" y="196375"/>
                      <a:pt x="45230" y="257998"/>
                      <a:pt x="49540" y="321161"/>
                    </a:cubicBezTo>
                    <a:lnTo>
                      <a:pt x="232867" y="370639"/>
                    </a:lnTo>
                    <a:close/>
                  </a:path>
                </a:pathLst>
              </a:custGeom>
              <a:solidFill>
                <a:srgbClr val="F2B602"/>
              </a:solidFill>
              <a:ln w="5903" cap="flat">
                <a:noFill/>
                <a:prstDash val="solid"/>
                <a:miter/>
              </a:ln>
            </p:spPr>
            <p:txBody>
              <a:bodyPr rtlCol="0" anchor="ctr"/>
              <a:lstStyle/>
              <a:p>
                <a:endParaRPr lang="fr-FR"/>
              </a:p>
            </p:txBody>
          </p:sp>
          <p:sp>
            <p:nvSpPr>
              <p:cNvPr id="703" name="Graphique 3">
                <a:extLst>
                  <a:ext uri="{FF2B5EF4-FFF2-40B4-BE49-F238E27FC236}">
                    <a16:creationId xmlns:a16="http://schemas.microsoft.com/office/drawing/2014/main" id="{1F68D85D-406B-43F4-9A3F-DF7C44E30ADE}"/>
                  </a:ext>
                </a:extLst>
              </p:cNvPr>
              <p:cNvSpPr/>
              <p:nvPr/>
            </p:nvSpPr>
            <p:spPr>
              <a:xfrm>
                <a:off x="8476082" y="4932232"/>
                <a:ext cx="334712" cy="280748"/>
              </a:xfrm>
              <a:custGeom>
                <a:avLst/>
                <a:gdLst>
                  <a:gd name="connsiteX0" fmla="*/ 333771 w 334712"/>
                  <a:gd name="connsiteY0" fmla="*/ 110793 h 280748"/>
                  <a:gd name="connsiteX1" fmla="*/ 287305 w 334712"/>
                  <a:gd name="connsiteY1" fmla="*/ 8944 h 280748"/>
                  <a:gd name="connsiteX2" fmla="*/ 282522 w 334712"/>
                  <a:gd name="connsiteY2" fmla="*/ -90 h 280748"/>
                  <a:gd name="connsiteX3" fmla="*/ 188763 w 334712"/>
                  <a:gd name="connsiteY3" fmla="*/ 144860 h 280748"/>
                  <a:gd name="connsiteX4" fmla="*/ -942 w 334712"/>
                  <a:gd name="connsiteY4" fmla="*/ 127148 h 280748"/>
                  <a:gd name="connsiteX5" fmla="*/ 86324 w 334712"/>
                  <a:gd name="connsiteY5" fmla="*/ 251137 h 280748"/>
                  <a:gd name="connsiteX6" fmla="*/ 254477 w 334712"/>
                  <a:gd name="connsiteY6" fmla="*/ 280659 h 2807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4712" h="280748">
                    <a:moveTo>
                      <a:pt x="333771" y="110793"/>
                    </a:moveTo>
                    <a:cubicBezTo>
                      <a:pt x="320074" y="76058"/>
                      <a:pt x="304545" y="42061"/>
                      <a:pt x="287305" y="8944"/>
                    </a:cubicBezTo>
                    <a:lnTo>
                      <a:pt x="282522" y="-90"/>
                    </a:lnTo>
                    <a:lnTo>
                      <a:pt x="188763" y="144860"/>
                    </a:lnTo>
                    <a:lnTo>
                      <a:pt x="-942" y="127148"/>
                    </a:lnTo>
                    <a:cubicBezTo>
                      <a:pt x="33657" y="164291"/>
                      <a:pt x="63061" y="206011"/>
                      <a:pt x="86324" y="251137"/>
                    </a:cubicBezTo>
                    <a:lnTo>
                      <a:pt x="254477" y="280659"/>
                    </a:lnTo>
                    <a:close/>
                  </a:path>
                </a:pathLst>
              </a:custGeom>
              <a:solidFill>
                <a:srgbClr val="C90630"/>
              </a:solidFill>
              <a:ln w="5903" cap="flat">
                <a:noFill/>
                <a:prstDash val="solid"/>
                <a:miter/>
              </a:ln>
            </p:spPr>
            <p:txBody>
              <a:bodyPr rtlCol="0" anchor="ctr"/>
              <a:lstStyle/>
              <a:p>
                <a:endParaRPr lang="fr-FR"/>
              </a:p>
            </p:txBody>
          </p:sp>
        </p:grpSp>
      </p:grpSp>
      <p:sp>
        <p:nvSpPr>
          <p:cNvPr id="2" name="ZoneTexte 1">
            <a:extLst>
              <a:ext uri="{FF2B5EF4-FFF2-40B4-BE49-F238E27FC236}">
                <a16:creationId xmlns:a16="http://schemas.microsoft.com/office/drawing/2014/main" id="{ED84ED53-5966-457B-965B-F0CA663D6CCA}"/>
              </a:ext>
            </a:extLst>
          </p:cNvPr>
          <p:cNvSpPr txBox="1"/>
          <p:nvPr/>
        </p:nvSpPr>
        <p:spPr>
          <a:xfrm>
            <a:off x="1305861" y="660923"/>
            <a:ext cx="9580278" cy="1323439"/>
          </a:xfrm>
          <a:prstGeom prst="rect">
            <a:avLst/>
          </a:prstGeom>
          <a:noFill/>
        </p:spPr>
        <p:txBody>
          <a:bodyPr wrap="square">
            <a:spAutoFit/>
          </a:bodyPr>
          <a:lstStyle/>
          <a:p>
            <a:pPr algn="ctr"/>
            <a:r>
              <a:rPr lang="fr-FR" sz="2000" dirty="0">
                <a:solidFill>
                  <a:srgbClr val="03326C"/>
                </a:solidFill>
                <a:latin typeface="Trebuchet MS" panose="020B0603020202020204" pitchFamily="34" charset="0"/>
              </a:rPr>
              <a:t>Quand on a mal à la tête, on peut prendre un médicament :</a:t>
            </a:r>
            <a:br>
              <a:rPr lang="fr-FR" sz="2000" dirty="0">
                <a:solidFill>
                  <a:srgbClr val="03326C"/>
                </a:solidFill>
                <a:latin typeface="Trebuchet MS" panose="020B0603020202020204" pitchFamily="34" charset="0"/>
              </a:rPr>
            </a:br>
            <a:r>
              <a:rPr lang="fr-FR" sz="2000" dirty="0">
                <a:solidFill>
                  <a:srgbClr val="03326C"/>
                </a:solidFill>
                <a:latin typeface="Trebuchet MS" panose="020B0603020202020204" pitchFamily="34" charset="0"/>
              </a:rPr>
              <a:t>du paracétamol par exemple. </a:t>
            </a:r>
          </a:p>
          <a:p>
            <a:pPr algn="ctr"/>
            <a:endParaRPr lang="fr-FR" sz="2000" b="1" dirty="0">
              <a:solidFill>
                <a:srgbClr val="03326C"/>
              </a:solidFill>
              <a:latin typeface="Trebuchet MS" panose="020B0603020202020204" pitchFamily="34" charset="0"/>
            </a:endParaRPr>
          </a:p>
          <a:p>
            <a:pPr algn="ctr"/>
            <a:r>
              <a:rPr lang="fr-FR" sz="2000" b="1" dirty="0">
                <a:solidFill>
                  <a:srgbClr val="03326C"/>
                </a:solidFill>
                <a:latin typeface="Trebuchet MS" panose="020B0603020202020204" pitchFamily="34" charset="0"/>
              </a:rPr>
              <a:t>En fait, c’est un peu pareil avec les différents composants du sang. </a:t>
            </a:r>
          </a:p>
        </p:txBody>
      </p:sp>
      <p:pic>
        <p:nvPicPr>
          <p:cNvPr id="4" name="Image 3">
            <a:extLst>
              <a:ext uri="{FF2B5EF4-FFF2-40B4-BE49-F238E27FC236}">
                <a16:creationId xmlns:a16="http://schemas.microsoft.com/office/drawing/2014/main" id="{875A7AAA-B7CC-40B4-9DCF-CABBCAAFCD28}"/>
              </a:ext>
            </a:extLst>
          </p:cNvPr>
          <p:cNvPicPr>
            <a:picLocks noChangeAspect="1"/>
          </p:cNvPicPr>
          <p:nvPr/>
        </p:nvPicPr>
        <p:blipFill rotWithShape="1">
          <a:blip r:embed="rId4" cstate="hqprint">
            <a:extLst>
              <a:ext uri="{28A0092B-C50C-407E-A947-70E740481C1C}">
                <a14:useLocalDpi xmlns:a14="http://schemas.microsoft.com/office/drawing/2010/main" val="0"/>
              </a:ext>
            </a:extLst>
          </a:blip>
          <a:srcRect l="1510" t="6215" r="2029" b="5015"/>
          <a:stretch/>
        </p:blipFill>
        <p:spPr>
          <a:xfrm>
            <a:off x="147918" y="141194"/>
            <a:ext cx="1095935" cy="1008530"/>
          </a:xfrm>
          <a:prstGeom prst="ellipse">
            <a:avLst/>
          </a:prstGeom>
        </p:spPr>
      </p:pic>
      <p:pic>
        <p:nvPicPr>
          <p:cNvPr id="5" name="Image 4" descr="Une image contenant texte&#10;&#10;Description générée automatiquement">
            <a:extLst>
              <a:ext uri="{FF2B5EF4-FFF2-40B4-BE49-F238E27FC236}">
                <a16:creationId xmlns:a16="http://schemas.microsoft.com/office/drawing/2014/main" id="{D28845FF-2D86-46A2-BF29-19CC228CDA11}"/>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10328470" y="6028912"/>
            <a:ext cx="1589268" cy="666368"/>
          </a:xfrm>
          <a:prstGeom prst="rect">
            <a:avLst/>
          </a:prstGeom>
        </p:spPr>
      </p:pic>
      <p:sp>
        <p:nvSpPr>
          <p:cNvPr id="325" name="Graphique 3">
            <a:extLst>
              <a:ext uri="{FF2B5EF4-FFF2-40B4-BE49-F238E27FC236}">
                <a16:creationId xmlns:a16="http://schemas.microsoft.com/office/drawing/2014/main" id="{7B1B26C9-2DBA-42FB-AFDC-8FD57A821FE4}"/>
              </a:ext>
            </a:extLst>
          </p:cNvPr>
          <p:cNvSpPr/>
          <p:nvPr/>
        </p:nvSpPr>
        <p:spPr>
          <a:xfrm>
            <a:off x="1775906" y="6379411"/>
            <a:ext cx="320376" cy="400228"/>
          </a:xfrm>
          <a:custGeom>
            <a:avLst/>
            <a:gdLst>
              <a:gd name="connsiteX0" fmla="*/ 187269 w 320376"/>
              <a:gd name="connsiteY0" fmla="*/ 399965 h 400228"/>
              <a:gd name="connsiteX1" fmla="*/ 281613 w 320376"/>
              <a:gd name="connsiteY1" fmla="*/ 361151 h 400228"/>
              <a:gd name="connsiteX2" fmla="*/ 320302 w 320376"/>
              <a:gd name="connsiteY2" fmla="*/ 103409 h 400228"/>
              <a:gd name="connsiteX3" fmla="*/ 4152 w 320376"/>
              <a:gd name="connsiteY3" fmla="*/ -263 h 400228"/>
              <a:gd name="connsiteX4" fmla="*/ 187269 w 320376"/>
              <a:gd name="connsiteY4" fmla="*/ 399965 h 4002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0376" h="400228">
                <a:moveTo>
                  <a:pt x="187269" y="399965"/>
                </a:moveTo>
                <a:lnTo>
                  <a:pt x="281613" y="361151"/>
                </a:lnTo>
                <a:lnTo>
                  <a:pt x="320302" y="103409"/>
                </a:lnTo>
                <a:lnTo>
                  <a:pt x="4152" y="-263"/>
                </a:lnTo>
                <a:cubicBezTo>
                  <a:pt x="-23582" y="248025"/>
                  <a:pt x="90671" y="298484"/>
                  <a:pt x="187269" y="399965"/>
                </a:cubicBezTo>
                <a:close/>
              </a:path>
            </a:pathLst>
          </a:custGeom>
          <a:solidFill>
            <a:srgbClr val="1760BF"/>
          </a:solidFill>
          <a:ln w="6259" cap="flat">
            <a:noFill/>
            <a:prstDash val="solid"/>
            <a:miter/>
          </a:ln>
        </p:spPr>
        <p:txBody>
          <a:bodyPr rtlCol="0" anchor="ctr"/>
          <a:lstStyle/>
          <a:p>
            <a:endParaRPr lang="fr-FR"/>
          </a:p>
        </p:txBody>
      </p:sp>
      <p:sp>
        <p:nvSpPr>
          <p:cNvPr id="326" name="Graphique 3">
            <a:extLst>
              <a:ext uri="{FF2B5EF4-FFF2-40B4-BE49-F238E27FC236}">
                <a16:creationId xmlns:a16="http://schemas.microsoft.com/office/drawing/2014/main" id="{BD46466F-5C92-4DEC-B374-064D321D83DC}"/>
              </a:ext>
            </a:extLst>
          </p:cNvPr>
          <p:cNvSpPr/>
          <p:nvPr/>
        </p:nvSpPr>
        <p:spPr>
          <a:xfrm>
            <a:off x="1862581" y="5486551"/>
            <a:ext cx="383325" cy="610327"/>
          </a:xfrm>
          <a:custGeom>
            <a:avLst/>
            <a:gdLst>
              <a:gd name="connsiteX0" fmla="*/ 383251 w 383325"/>
              <a:gd name="connsiteY0" fmla="*/ -263 h 610327"/>
              <a:gd name="connsiteX1" fmla="*/ -74 w 383325"/>
              <a:gd name="connsiteY1" fmla="*/ 508646 h 610327"/>
              <a:gd name="connsiteX2" fmla="*/ 291662 w 383325"/>
              <a:gd name="connsiteY2" fmla="*/ 610065 h 610327"/>
            </a:gdLst>
            <a:ahLst/>
            <a:cxnLst>
              <a:cxn ang="0">
                <a:pos x="connsiteX0" y="connsiteY0"/>
              </a:cxn>
              <a:cxn ang="0">
                <a:pos x="connsiteX1" y="connsiteY1"/>
              </a:cxn>
              <a:cxn ang="0">
                <a:pos x="connsiteX2" y="connsiteY2"/>
              </a:cxn>
            </a:cxnLst>
            <a:rect l="l" t="t" r="r" b="b"/>
            <a:pathLst>
              <a:path w="383325" h="610327">
                <a:moveTo>
                  <a:pt x="383251" y="-263"/>
                </a:moveTo>
                <a:cubicBezTo>
                  <a:pt x="167455" y="34107"/>
                  <a:pt x="66412" y="259482"/>
                  <a:pt x="-74" y="508646"/>
                </a:cubicBezTo>
                <a:lnTo>
                  <a:pt x="291662" y="610065"/>
                </a:lnTo>
                <a:close/>
              </a:path>
            </a:pathLst>
          </a:custGeom>
          <a:solidFill>
            <a:srgbClr val="1760BF"/>
          </a:solidFill>
          <a:ln w="6259" cap="flat">
            <a:noFill/>
            <a:prstDash val="solid"/>
            <a:miter/>
          </a:ln>
        </p:spPr>
        <p:txBody>
          <a:bodyPr rtlCol="0" anchor="ctr"/>
          <a:lstStyle/>
          <a:p>
            <a:endParaRPr lang="fr-FR"/>
          </a:p>
        </p:txBody>
      </p:sp>
      <p:sp>
        <p:nvSpPr>
          <p:cNvPr id="327" name="Graphique 3">
            <a:extLst>
              <a:ext uri="{FF2B5EF4-FFF2-40B4-BE49-F238E27FC236}">
                <a16:creationId xmlns:a16="http://schemas.microsoft.com/office/drawing/2014/main" id="{ACD47ED4-4F83-47F3-9251-C83E9BACA3C1}"/>
              </a:ext>
            </a:extLst>
          </p:cNvPr>
          <p:cNvSpPr/>
          <p:nvPr/>
        </p:nvSpPr>
        <p:spPr>
          <a:xfrm>
            <a:off x="1808178" y="6144646"/>
            <a:ext cx="323600" cy="189565"/>
          </a:xfrm>
          <a:custGeom>
            <a:avLst/>
            <a:gdLst>
              <a:gd name="connsiteX0" fmla="*/ 17831 w 323600"/>
              <a:gd name="connsiteY0" fmla="*/ -263 h 189565"/>
              <a:gd name="connsiteX1" fmla="*/ -74 w 323600"/>
              <a:gd name="connsiteY1" fmla="*/ 81623 h 189565"/>
              <a:gd name="connsiteX2" fmla="*/ 310380 w 323600"/>
              <a:gd name="connsiteY2" fmla="*/ 189302 h 189565"/>
              <a:gd name="connsiteX3" fmla="*/ 323527 w 323600"/>
              <a:gd name="connsiteY3" fmla="*/ 100091 h 189565"/>
            </a:gdLst>
            <a:ahLst/>
            <a:cxnLst>
              <a:cxn ang="0">
                <a:pos x="connsiteX0" y="connsiteY0"/>
              </a:cxn>
              <a:cxn ang="0">
                <a:pos x="connsiteX1" y="connsiteY1"/>
              </a:cxn>
              <a:cxn ang="0">
                <a:pos x="connsiteX2" y="connsiteY2"/>
              </a:cxn>
              <a:cxn ang="0">
                <a:pos x="connsiteX3" y="connsiteY3"/>
              </a:cxn>
            </a:cxnLst>
            <a:rect l="l" t="t" r="r" b="b"/>
            <a:pathLst>
              <a:path w="323600" h="189565">
                <a:moveTo>
                  <a:pt x="17831" y="-263"/>
                </a:moveTo>
                <a:cubicBezTo>
                  <a:pt x="11571" y="27220"/>
                  <a:pt x="5748" y="54578"/>
                  <a:pt x="-74" y="81623"/>
                </a:cubicBezTo>
                <a:lnTo>
                  <a:pt x="310380" y="189302"/>
                </a:lnTo>
                <a:lnTo>
                  <a:pt x="323527" y="100091"/>
                </a:lnTo>
                <a:close/>
              </a:path>
            </a:pathLst>
          </a:custGeom>
          <a:solidFill>
            <a:srgbClr val="1760BF"/>
          </a:solidFill>
          <a:ln w="6259" cap="flat">
            <a:noFill/>
            <a:prstDash val="solid"/>
            <a:miter/>
          </a:ln>
        </p:spPr>
        <p:txBody>
          <a:bodyPr rtlCol="0" anchor="ctr"/>
          <a:lstStyle/>
          <a:p>
            <a:endParaRPr lang="fr-FR"/>
          </a:p>
        </p:txBody>
      </p:sp>
      <p:sp>
        <p:nvSpPr>
          <p:cNvPr id="328" name="Graphique 3">
            <a:extLst>
              <a:ext uri="{FF2B5EF4-FFF2-40B4-BE49-F238E27FC236}">
                <a16:creationId xmlns:a16="http://schemas.microsoft.com/office/drawing/2014/main" id="{5D97E4E7-A08A-4DB7-91CF-7D33480BC2D2}"/>
              </a:ext>
            </a:extLst>
          </p:cNvPr>
          <p:cNvSpPr/>
          <p:nvPr/>
        </p:nvSpPr>
        <p:spPr>
          <a:xfrm>
            <a:off x="1780131" y="6226532"/>
            <a:ext cx="338500" cy="256551"/>
          </a:xfrm>
          <a:custGeom>
            <a:avLst/>
            <a:gdLst>
              <a:gd name="connsiteX0" fmla="*/ 16516 w 338500"/>
              <a:gd name="connsiteY0" fmla="*/ 53451 h 256551"/>
              <a:gd name="connsiteX1" fmla="*/ -74 w 338500"/>
              <a:gd name="connsiteY1" fmla="*/ 152616 h 256551"/>
              <a:gd name="connsiteX2" fmla="*/ 316077 w 338500"/>
              <a:gd name="connsiteY2" fmla="*/ 256289 h 256551"/>
              <a:gd name="connsiteX3" fmla="*/ 338427 w 338500"/>
              <a:gd name="connsiteY3" fmla="*/ 107416 h 256551"/>
              <a:gd name="connsiteX4" fmla="*/ 27973 w 338500"/>
              <a:gd name="connsiteY4" fmla="*/ -263 h 256551"/>
              <a:gd name="connsiteX5" fmla="*/ 16516 w 338500"/>
              <a:gd name="connsiteY5" fmla="*/ 53451 h 2565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8500" h="256551">
                <a:moveTo>
                  <a:pt x="16516" y="53451"/>
                </a:moveTo>
                <a:cubicBezTo>
                  <a:pt x="9329" y="86205"/>
                  <a:pt x="3789" y="119305"/>
                  <a:pt x="-74" y="152616"/>
                </a:cubicBezTo>
                <a:lnTo>
                  <a:pt x="316077" y="256289"/>
                </a:lnTo>
                <a:lnTo>
                  <a:pt x="338427" y="107416"/>
                </a:lnTo>
                <a:lnTo>
                  <a:pt x="27973" y="-263"/>
                </a:lnTo>
                <a:cubicBezTo>
                  <a:pt x="24092" y="17767"/>
                  <a:pt x="20273" y="35734"/>
                  <a:pt x="16516" y="53451"/>
                </a:cubicBezTo>
                <a:close/>
              </a:path>
            </a:pathLst>
          </a:custGeom>
          <a:solidFill>
            <a:srgbClr val="F2B602"/>
          </a:solidFill>
          <a:ln w="6259" cap="flat">
            <a:noFill/>
            <a:prstDash val="solid"/>
            <a:miter/>
          </a:ln>
        </p:spPr>
        <p:txBody>
          <a:bodyPr rtlCol="0" anchor="ctr"/>
          <a:lstStyle/>
          <a:p>
            <a:endParaRPr lang="fr-FR"/>
          </a:p>
        </p:txBody>
      </p:sp>
      <p:sp>
        <p:nvSpPr>
          <p:cNvPr id="329" name="Graphique 3">
            <a:extLst>
              <a:ext uri="{FF2B5EF4-FFF2-40B4-BE49-F238E27FC236}">
                <a16:creationId xmlns:a16="http://schemas.microsoft.com/office/drawing/2014/main" id="{D86C2F70-70F1-44FB-A4B3-5C09A364ABED}"/>
              </a:ext>
            </a:extLst>
          </p:cNvPr>
          <p:cNvSpPr/>
          <p:nvPr/>
        </p:nvSpPr>
        <p:spPr>
          <a:xfrm>
            <a:off x="1826396" y="5995460"/>
            <a:ext cx="327920" cy="249352"/>
          </a:xfrm>
          <a:custGeom>
            <a:avLst/>
            <a:gdLst>
              <a:gd name="connsiteX0" fmla="*/ 327847 w 327920"/>
              <a:gd name="connsiteY0" fmla="*/ 101156 h 249352"/>
              <a:gd name="connsiteX1" fmla="*/ 36111 w 327920"/>
              <a:gd name="connsiteY1" fmla="*/ -263 h 249352"/>
              <a:gd name="connsiteX2" fmla="*/ -74 w 327920"/>
              <a:gd name="connsiteY2" fmla="*/ 148923 h 249352"/>
              <a:gd name="connsiteX3" fmla="*/ 305873 w 327920"/>
              <a:gd name="connsiteY3" fmla="*/ 249089 h 249352"/>
            </a:gdLst>
            <a:ahLst/>
            <a:cxnLst>
              <a:cxn ang="0">
                <a:pos x="connsiteX0" y="connsiteY0"/>
              </a:cxn>
              <a:cxn ang="0">
                <a:pos x="connsiteX1" y="connsiteY1"/>
              </a:cxn>
              <a:cxn ang="0">
                <a:pos x="connsiteX2" y="connsiteY2"/>
              </a:cxn>
              <a:cxn ang="0">
                <a:pos x="connsiteX3" y="connsiteY3"/>
              </a:cxn>
            </a:cxnLst>
            <a:rect l="l" t="t" r="r" b="b"/>
            <a:pathLst>
              <a:path w="327920" h="249352">
                <a:moveTo>
                  <a:pt x="327847" y="101156"/>
                </a:moveTo>
                <a:lnTo>
                  <a:pt x="36111" y="-263"/>
                </a:lnTo>
                <a:cubicBezTo>
                  <a:pt x="22902" y="48944"/>
                  <a:pt x="11070" y="99090"/>
                  <a:pt x="-74" y="148923"/>
                </a:cubicBezTo>
                <a:lnTo>
                  <a:pt x="305873" y="249089"/>
                </a:lnTo>
                <a:close/>
              </a:path>
            </a:pathLst>
          </a:custGeom>
          <a:solidFill>
            <a:srgbClr val="F2B602"/>
          </a:solidFill>
          <a:ln w="6259" cap="flat">
            <a:noFill/>
            <a:prstDash val="solid"/>
            <a:miter/>
          </a:ln>
        </p:spPr>
        <p:txBody>
          <a:bodyPr rtlCol="0" anchor="ctr"/>
          <a:lstStyle/>
          <a:p>
            <a:endParaRPr lang="fr-FR"/>
          </a:p>
        </p:txBody>
      </p:sp>
      <p:sp>
        <p:nvSpPr>
          <p:cNvPr id="330" name="Graphique 3">
            <a:extLst>
              <a:ext uri="{FF2B5EF4-FFF2-40B4-BE49-F238E27FC236}">
                <a16:creationId xmlns:a16="http://schemas.microsoft.com/office/drawing/2014/main" id="{FAEBFA2F-5120-4A7A-9B7F-7B4B72D6617A}"/>
              </a:ext>
            </a:extLst>
          </p:cNvPr>
          <p:cNvSpPr/>
          <p:nvPr/>
        </p:nvSpPr>
        <p:spPr>
          <a:xfrm>
            <a:off x="1882677" y="5714438"/>
            <a:ext cx="153752" cy="1065202"/>
          </a:xfrm>
          <a:custGeom>
            <a:avLst/>
            <a:gdLst>
              <a:gd name="connsiteX0" fmla="*/ 80498 w 153752"/>
              <a:gd name="connsiteY0" fmla="*/ 1064939 h 1065202"/>
              <a:gd name="connsiteX1" fmla="*/ -74 w 153752"/>
              <a:gd name="connsiteY1" fmla="*/ 987373 h 1065202"/>
              <a:gd name="connsiteX2" fmla="*/ 130080 w 153752"/>
              <a:gd name="connsiteY2" fmla="*/ 13878 h 1065202"/>
              <a:gd name="connsiteX3" fmla="*/ 119563 w 153752"/>
              <a:gd name="connsiteY3" fmla="*/ 1048850 h 1065202"/>
            </a:gdLst>
            <a:ahLst/>
            <a:cxnLst>
              <a:cxn ang="0">
                <a:pos x="connsiteX0" y="connsiteY0"/>
              </a:cxn>
              <a:cxn ang="0">
                <a:pos x="connsiteX1" y="connsiteY1"/>
              </a:cxn>
              <a:cxn ang="0">
                <a:pos x="connsiteX2" y="connsiteY2"/>
              </a:cxn>
              <a:cxn ang="0">
                <a:pos x="connsiteX3" y="connsiteY3"/>
              </a:cxn>
            </a:cxnLst>
            <a:rect l="l" t="t" r="r" b="b"/>
            <a:pathLst>
              <a:path w="153752" h="1065202">
                <a:moveTo>
                  <a:pt x="80498" y="1064939"/>
                </a:moveTo>
                <a:lnTo>
                  <a:pt x="-74" y="987373"/>
                </a:lnTo>
                <a:cubicBezTo>
                  <a:pt x="-74" y="987373"/>
                  <a:pt x="71420" y="170201"/>
                  <a:pt x="130080" y="13878"/>
                </a:cubicBezTo>
                <a:cubicBezTo>
                  <a:pt x="188740" y="-142444"/>
                  <a:pt x="119563" y="1048850"/>
                  <a:pt x="119563" y="1048850"/>
                </a:cubicBezTo>
                <a:close/>
              </a:path>
            </a:pathLst>
          </a:custGeom>
          <a:solidFill>
            <a:srgbClr val="333E68">
              <a:alpha val="34000"/>
            </a:srgbClr>
          </a:solidFill>
          <a:ln w="6259" cap="flat">
            <a:noFill/>
            <a:prstDash val="solid"/>
            <a:miter/>
          </a:ln>
        </p:spPr>
        <p:txBody>
          <a:bodyPr rtlCol="0" anchor="ctr"/>
          <a:lstStyle/>
          <a:p>
            <a:endParaRPr lang="fr-FR"/>
          </a:p>
        </p:txBody>
      </p:sp>
      <p:grpSp>
        <p:nvGrpSpPr>
          <p:cNvPr id="331" name="BRAC">
            <a:extLst>
              <a:ext uri="{FF2B5EF4-FFF2-40B4-BE49-F238E27FC236}">
                <a16:creationId xmlns:a16="http://schemas.microsoft.com/office/drawing/2014/main" id="{4F94513E-035C-41E9-9DB3-BC4ADDB24953}"/>
              </a:ext>
            </a:extLst>
          </p:cNvPr>
          <p:cNvGrpSpPr/>
          <p:nvPr/>
        </p:nvGrpSpPr>
        <p:grpSpPr>
          <a:xfrm>
            <a:off x="1441471" y="3930615"/>
            <a:ext cx="3570068" cy="3570068"/>
            <a:chOff x="2495726" y="3416265"/>
            <a:chExt cx="3570068" cy="3570068"/>
          </a:xfrm>
        </p:grpSpPr>
        <p:grpSp>
          <p:nvGrpSpPr>
            <p:cNvPr id="332" name="BRACO SM">
              <a:extLst>
                <a:ext uri="{FF2B5EF4-FFF2-40B4-BE49-F238E27FC236}">
                  <a16:creationId xmlns:a16="http://schemas.microsoft.com/office/drawing/2014/main" id="{ED8B3344-B876-49A7-9048-64DF44110E5E}"/>
                </a:ext>
              </a:extLst>
            </p:cNvPr>
            <p:cNvGrpSpPr/>
            <p:nvPr/>
          </p:nvGrpSpPr>
          <p:grpSpPr>
            <a:xfrm>
              <a:off x="4168725" y="4808116"/>
              <a:ext cx="1808111" cy="1560695"/>
              <a:chOff x="4168725" y="4808116"/>
              <a:chExt cx="1808111" cy="1560695"/>
            </a:xfrm>
          </p:grpSpPr>
          <p:sp>
            <p:nvSpPr>
              <p:cNvPr id="338" name="Graphique 3">
                <a:extLst>
                  <a:ext uri="{FF2B5EF4-FFF2-40B4-BE49-F238E27FC236}">
                    <a16:creationId xmlns:a16="http://schemas.microsoft.com/office/drawing/2014/main" id="{28AA8654-F2EC-4AFD-B029-2C71EF533757}"/>
                  </a:ext>
                </a:extLst>
              </p:cNvPr>
              <p:cNvSpPr/>
              <p:nvPr/>
            </p:nvSpPr>
            <p:spPr>
              <a:xfrm>
                <a:off x="5496148" y="4808116"/>
                <a:ext cx="480688" cy="551729"/>
              </a:xfrm>
              <a:custGeom>
                <a:avLst/>
                <a:gdLst>
                  <a:gd name="connsiteX0" fmla="*/ 154225 w 480688"/>
                  <a:gd name="connsiteY0" fmla="*/ 489613 h 551729"/>
                  <a:gd name="connsiteX1" fmla="*/ 177326 w 480688"/>
                  <a:gd name="connsiteY1" fmla="*/ 404409 h 551729"/>
                  <a:gd name="connsiteX2" fmla="*/ 2034 w 480688"/>
                  <a:gd name="connsiteY2" fmla="*/ 198817 h 551729"/>
                  <a:gd name="connsiteX3" fmla="*/ 115473 w 480688"/>
                  <a:gd name="connsiteY3" fmla="*/ 250966 h 551729"/>
                  <a:gd name="connsiteX4" fmla="*/ 322692 w 480688"/>
                  <a:gd name="connsiteY4" fmla="*/ 550 h 551729"/>
                  <a:gd name="connsiteX5" fmla="*/ 237113 w 480688"/>
                  <a:gd name="connsiteY5" fmla="*/ 221042 h 551729"/>
                  <a:gd name="connsiteX6" fmla="*/ 422859 w 480688"/>
                  <a:gd name="connsiteY6" fmla="*/ 63718 h 551729"/>
                  <a:gd name="connsiteX7" fmla="*/ 287196 w 480688"/>
                  <a:gd name="connsiteY7" fmla="*/ 278763 h 551729"/>
                  <a:gd name="connsiteX8" fmla="*/ 477700 w 480688"/>
                  <a:gd name="connsiteY8" fmla="*/ 159815 h 551729"/>
                  <a:gd name="connsiteX9" fmla="*/ 348172 w 480688"/>
                  <a:gd name="connsiteY9" fmla="*/ 331162 h 551729"/>
                  <a:gd name="connsiteX10" fmla="*/ 470188 w 480688"/>
                  <a:gd name="connsiteY10" fmla="*/ 302302 h 551729"/>
                  <a:gd name="connsiteX11" fmla="*/ 287446 w 480688"/>
                  <a:gd name="connsiteY11" fmla="*/ 404785 h 551729"/>
                  <a:gd name="connsiteX12" fmla="*/ 252200 w 480688"/>
                  <a:gd name="connsiteY12" fmla="*/ 551466 h 5517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80688" h="551729">
                    <a:moveTo>
                      <a:pt x="154225" y="489613"/>
                    </a:moveTo>
                    <a:lnTo>
                      <a:pt x="177326" y="404409"/>
                    </a:lnTo>
                    <a:cubicBezTo>
                      <a:pt x="177326" y="404409"/>
                      <a:pt x="-22632" y="234877"/>
                      <a:pt x="2034" y="198817"/>
                    </a:cubicBezTo>
                    <a:cubicBezTo>
                      <a:pt x="26700" y="162757"/>
                      <a:pt x="115473" y="250966"/>
                      <a:pt x="115473" y="250966"/>
                    </a:cubicBezTo>
                    <a:cubicBezTo>
                      <a:pt x="115473" y="250966"/>
                      <a:pt x="295021" y="-16854"/>
                      <a:pt x="322692" y="550"/>
                    </a:cubicBezTo>
                    <a:cubicBezTo>
                      <a:pt x="350363" y="17954"/>
                      <a:pt x="298652" y="146793"/>
                      <a:pt x="237113" y="221042"/>
                    </a:cubicBezTo>
                    <a:cubicBezTo>
                      <a:pt x="298965" y="140595"/>
                      <a:pt x="399382" y="35984"/>
                      <a:pt x="422859" y="63718"/>
                    </a:cubicBezTo>
                    <a:cubicBezTo>
                      <a:pt x="446336" y="91451"/>
                      <a:pt x="316432" y="249088"/>
                      <a:pt x="287196" y="278763"/>
                    </a:cubicBezTo>
                    <a:cubicBezTo>
                      <a:pt x="346169" y="209147"/>
                      <a:pt x="451782" y="114239"/>
                      <a:pt x="477700" y="159815"/>
                    </a:cubicBezTo>
                    <a:cubicBezTo>
                      <a:pt x="503618" y="205391"/>
                      <a:pt x="348172" y="331162"/>
                      <a:pt x="348172" y="331162"/>
                    </a:cubicBezTo>
                    <a:cubicBezTo>
                      <a:pt x="348172" y="331162"/>
                      <a:pt x="439449" y="271939"/>
                      <a:pt x="470188" y="302302"/>
                    </a:cubicBezTo>
                    <a:cubicBezTo>
                      <a:pt x="500927" y="332665"/>
                      <a:pt x="287446" y="404785"/>
                      <a:pt x="287446" y="404785"/>
                    </a:cubicBezTo>
                    <a:lnTo>
                      <a:pt x="252200" y="551466"/>
                    </a:lnTo>
                    <a:close/>
                  </a:path>
                </a:pathLst>
              </a:custGeom>
              <a:solidFill>
                <a:srgbClr val="592F25"/>
              </a:solidFill>
              <a:ln w="6259" cap="flat">
                <a:noFill/>
                <a:prstDash val="solid"/>
                <a:miter/>
              </a:ln>
            </p:spPr>
            <p:txBody>
              <a:bodyPr rtlCol="0" anchor="ctr"/>
              <a:lstStyle/>
              <a:p>
                <a:endParaRPr lang="fr-FR"/>
              </a:p>
            </p:txBody>
          </p:sp>
          <p:sp>
            <p:nvSpPr>
              <p:cNvPr id="339" name="Graphique 3">
                <a:extLst>
                  <a:ext uri="{FF2B5EF4-FFF2-40B4-BE49-F238E27FC236}">
                    <a16:creationId xmlns:a16="http://schemas.microsoft.com/office/drawing/2014/main" id="{044048E9-9046-49E8-A338-0A4E0A671769}"/>
                  </a:ext>
                </a:extLst>
              </p:cNvPr>
              <p:cNvSpPr/>
              <p:nvPr/>
            </p:nvSpPr>
            <p:spPr>
              <a:xfrm>
                <a:off x="5609879" y="5235639"/>
                <a:ext cx="189640" cy="241645"/>
              </a:xfrm>
              <a:custGeom>
                <a:avLst/>
                <a:gdLst>
                  <a:gd name="connsiteX0" fmla="*/ -74 w 189640"/>
                  <a:gd name="connsiteY0" fmla="*/ 129954 h 241645"/>
                  <a:gd name="connsiteX1" fmla="*/ 56270 w 189640"/>
                  <a:gd name="connsiteY1" fmla="*/ -263 h 241645"/>
                  <a:gd name="connsiteX2" fmla="*/ 189492 w 189640"/>
                  <a:gd name="connsiteY2" fmla="*/ 96210 h 241645"/>
                  <a:gd name="connsiteX3" fmla="*/ 184108 w 189640"/>
                  <a:gd name="connsiteY3" fmla="*/ 239448 h 241645"/>
                  <a:gd name="connsiteX4" fmla="*/ -74 w 189640"/>
                  <a:gd name="connsiteY4" fmla="*/ 129954 h 2416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9640" h="241645">
                    <a:moveTo>
                      <a:pt x="-74" y="129954"/>
                    </a:moveTo>
                    <a:lnTo>
                      <a:pt x="56270" y="-263"/>
                    </a:lnTo>
                    <a:cubicBezTo>
                      <a:pt x="56270" y="-263"/>
                      <a:pt x="146733" y="38989"/>
                      <a:pt x="189492" y="96210"/>
                    </a:cubicBezTo>
                    <a:cubicBezTo>
                      <a:pt x="189492" y="96210"/>
                      <a:pt x="190619" y="220354"/>
                      <a:pt x="184108" y="239448"/>
                    </a:cubicBezTo>
                    <a:cubicBezTo>
                      <a:pt x="177597" y="258542"/>
                      <a:pt x="-74" y="129954"/>
                      <a:pt x="-74" y="129954"/>
                    </a:cubicBezTo>
                    <a:close/>
                  </a:path>
                </a:pathLst>
              </a:custGeom>
              <a:solidFill>
                <a:srgbClr val="095289"/>
              </a:solidFill>
              <a:ln w="6259" cap="flat">
                <a:noFill/>
                <a:prstDash val="solid"/>
                <a:miter/>
              </a:ln>
            </p:spPr>
            <p:txBody>
              <a:bodyPr rtlCol="0" anchor="ctr"/>
              <a:lstStyle/>
              <a:p>
                <a:endParaRPr lang="fr-FR"/>
              </a:p>
            </p:txBody>
          </p:sp>
          <p:sp>
            <p:nvSpPr>
              <p:cNvPr id="340" name="Graphique 3">
                <a:extLst>
                  <a:ext uri="{FF2B5EF4-FFF2-40B4-BE49-F238E27FC236}">
                    <a16:creationId xmlns:a16="http://schemas.microsoft.com/office/drawing/2014/main" id="{6AC0CAAA-83B7-4ABA-84D7-BF04AC859781}"/>
                  </a:ext>
                </a:extLst>
              </p:cNvPr>
              <p:cNvSpPr/>
              <p:nvPr/>
            </p:nvSpPr>
            <p:spPr>
              <a:xfrm>
                <a:off x="5266620" y="5337684"/>
                <a:ext cx="532948" cy="1029337"/>
              </a:xfrm>
              <a:custGeom>
                <a:avLst/>
                <a:gdLst>
                  <a:gd name="connsiteX0" fmla="*/ 137029 w 532948"/>
                  <a:gd name="connsiteY0" fmla="*/ 349945 h 1029337"/>
                  <a:gd name="connsiteX1" fmla="*/ 353640 w 532948"/>
                  <a:gd name="connsiteY1" fmla="*/ -263 h 1029337"/>
                  <a:gd name="connsiteX2" fmla="*/ 532875 w 532948"/>
                  <a:gd name="connsiteY2" fmla="*/ 134523 h 1029337"/>
                  <a:gd name="connsiteX3" fmla="*/ 365534 w 532948"/>
                  <a:gd name="connsiteY3" fmla="*/ 854471 h 1029337"/>
                  <a:gd name="connsiteX4" fmla="*/ -74 w 532948"/>
                  <a:gd name="connsiteY4" fmla="*/ 1029074 h 1029337"/>
                  <a:gd name="connsiteX5" fmla="*/ 101783 w 532948"/>
                  <a:gd name="connsiteY5" fmla="*/ 409293 h 1029337"/>
                  <a:gd name="connsiteX6" fmla="*/ 137029 w 532948"/>
                  <a:gd name="connsiteY6" fmla="*/ 349945 h 10293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32948" h="1029337">
                    <a:moveTo>
                      <a:pt x="137029" y="349945"/>
                    </a:moveTo>
                    <a:cubicBezTo>
                      <a:pt x="185610" y="228743"/>
                      <a:pt x="223986" y="26406"/>
                      <a:pt x="353640" y="-263"/>
                    </a:cubicBezTo>
                    <a:lnTo>
                      <a:pt x="532875" y="134523"/>
                    </a:lnTo>
                    <a:cubicBezTo>
                      <a:pt x="509712" y="225175"/>
                      <a:pt x="589219" y="600486"/>
                      <a:pt x="365534" y="854471"/>
                    </a:cubicBezTo>
                    <a:cubicBezTo>
                      <a:pt x="278640" y="953010"/>
                      <a:pt x="146420" y="1016741"/>
                      <a:pt x="-74" y="1029074"/>
                    </a:cubicBezTo>
                    <a:cubicBezTo>
                      <a:pt x="33106" y="888591"/>
                      <a:pt x="92142" y="614823"/>
                      <a:pt x="101783" y="409293"/>
                    </a:cubicBezTo>
                    <a:cubicBezTo>
                      <a:pt x="116489" y="391426"/>
                      <a:pt x="128377" y="371411"/>
                      <a:pt x="137029" y="349945"/>
                    </a:cubicBezTo>
                    <a:close/>
                  </a:path>
                </a:pathLst>
              </a:custGeom>
              <a:solidFill>
                <a:srgbClr val="1760BF"/>
              </a:solidFill>
              <a:ln w="6259" cap="flat">
                <a:noFill/>
                <a:prstDash val="solid"/>
                <a:miter/>
              </a:ln>
            </p:spPr>
            <p:txBody>
              <a:bodyPr rtlCol="0" anchor="ctr"/>
              <a:lstStyle/>
              <a:p>
                <a:endParaRPr lang="fr-FR"/>
              </a:p>
            </p:txBody>
          </p:sp>
          <p:sp>
            <p:nvSpPr>
              <p:cNvPr id="535" name="Graphique 3">
                <a:extLst>
                  <a:ext uri="{FF2B5EF4-FFF2-40B4-BE49-F238E27FC236}">
                    <a16:creationId xmlns:a16="http://schemas.microsoft.com/office/drawing/2014/main" id="{9C0C18D0-DD06-45F0-A8FE-D895E561C786}"/>
                  </a:ext>
                </a:extLst>
              </p:cNvPr>
              <p:cNvSpPr/>
              <p:nvPr/>
            </p:nvSpPr>
            <p:spPr>
              <a:xfrm>
                <a:off x="5139972" y="5746865"/>
                <a:ext cx="228505" cy="621946"/>
              </a:xfrm>
              <a:custGeom>
                <a:avLst/>
                <a:gdLst>
                  <a:gd name="connsiteX0" fmla="*/ 228431 w 228505"/>
                  <a:gd name="connsiteY0" fmla="*/ -263 h 621946"/>
                  <a:gd name="connsiteX1" fmla="*/ 126575 w 228505"/>
                  <a:gd name="connsiteY1" fmla="*/ 619518 h 621946"/>
                  <a:gd name="connsiteX2" fmla="*/ -74 w 228505"/>
                  <a:gd name="connsiteY2" fmla="*/ 617264 h 621946"/>
                  <a:gd name="connsiteX3" fmla="*/ 92768 w 228505"/>
                  <a:gd name="connsiteY3" fmla="*/ 74424 h 621946"/>
                  <a:gd name="connsiteX4" fmla="*/ 228431 w 228505"/>
                  <a:gd name="connsiteY4" fmla="*/ -263 h 6219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505" h="621946">
                    <a:moveTo>
                      <a:pt x="228431" y="-263"/>
                    </a:moveTo>
                    <a:cubicBezTo>
                      <a:pt x="218790" y="205454"/>
                      <a:pt x="159567" y="479222"/>
                      <a:pt x="126575" y="619518"/>
                    </a:cubicBezTo>
                    <a:cubicBezTo>
                      <a:pt x="84392" y="623024"/>
                      <a:pt x="41959" y="622273"/>
                      <a:pt x="-74" y="617264"/>
                    </a:cubicBezTo>
                    <a:cubicBezTo>
                      <a:pt x="38365" y="522732"/>
                      <a:pt x="79058" y="241639"/>
                      <a:pt x="92768" y="74424"/>
                    </a:cubicBezTo>
                    <a:cubicBezTo>
                      <a:pt x="147735" y="71920"/>
                      <a:pt x="195564" y="39929"/>
                      <a:pt x="228431" y="-263"/>
                    </a:cubicBezTo>
                    <a:close/>
                  </a:path>
                </a:pathLst>
              </a:custGeom>
              <a:solidFill>
                <a:srgbClr val="F2B602"/>
              </a:solidFill>
              <a:ln w="6259" cap="flat">
                <a:noFill/>
                <a:prstDash val="solid"/>
                <a:miter/>
              </a:ln>
            </p:spPr>
            <p:txBody>
              <a:bodyPr rtlCol="0" anchor="ctr"/>
              <a:lstStyle/>
              <a:p>
                <a:endParaRPr lang="fr-FR"/>
              </a:p>
            </p:txBody>
          </p:sp>
          <p:sp>
            <p:nvSpPr>
              <p:cNvPr id="536" name="Graphique 3">
                <a:extLst>
                  <a:ext uri="{FF2B5EF4-FFF2-40B4-BE49-F238E27FC236}">
                    <a16:creationId xmlns:a16="http://schemas.microsoft.com/office/drawing/2014/main" id="{7DA90B0C-DE64-47A3-A9E0-878FBAAE223D}"/>
                  </a:ext>
                </a:extLst>
              </p:cNvPr>
              <p:cNvSpPr/>
              <p:nvPr/>
            </p:nvSpPr>
            <p:spPr>
              <a:xfrm>
                <a:off x="5044125" y="5802770"/>
                <a:ext cx="188563" cy="561809"/>
              </a:xfrm>
              <a:custGeom>
                <a:avLst/>
                <a:gdLst>
                  <a:gd name="connsiteX0" fmla="*/ 126387 w 188563"/>
                  <a:gd name="connsiteY0" fmla="*/ 9065 h 561809"/>
                  <a:gd name="connsiteX1" fmla="*/ 188490 w 188563"/>
                  <a:gd name="connsiteY1" fmla="*/ 18706 h 561809"/>
                  <a:gd name="connsiteX2" fmla="*/ 95648 w 188563"/>
                  <a:gd name="connsiteY2" fmla="*/ 561547 h 561809"/>
                  <a:gd name="connsiteX3" fmla="*/ 27785 w 188563"/>
                  <a:gd name="connsiteY3" fmla="*/ 549527 h 561809"/>
                  <a:gd name="connsiteX4" fmla="*/ -74 w 188563"/>
                  <a:gd name="connsiteY4" fmla="*/ 544393 h 561809"/>
                  <a:gd name="connsiteX5" fmla="*/ 96587 w 188563"/>
                  <a:gd name="connsiteY5" fmla="*/ -263 h 561809"/>
                  <a:gd name="connsiteX6" fmla="*/ 126387 w 188563"/>
                  <a:gd name="connsiteY6" fmla="*/ 9065 h 5618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8563" h="561809">
                    <a:moveTo>
                      <a:pt x="126387" y="9065"/>
                    </a:moveTo>
                    <a:cubicBezTo>
                      <a:pt x="146232" y="16409"/>
                      <a:pt x="167355" y="19689"/>
                      <a:pt x="188490" y="18706"/>
                    </a:cubicBezTo>
                    <a:cubicBezTo>
                      <a:pt x="174780" y="185859"/>
                      <a:pt x="134087" y="467014"/>
                      <a:pt x="95648" y="561547"/>
                    </a:cubicBezTo>
                    <a:cubicBezTo>
                      <a:pt x="72829" y="558729"/>
                      <a:pt x="50179" y="554729"/>
                      <a:pt x="27785" y="549527"/>
                    </a:cubicBezTo>
                    <a:cubicBezTo>
                      <a:pt x="18395" y="547899"/>
                      <a:pt x="9004" y="546208"/>
                      <a:pt x="-74" y="544393"/>
                    </a:cubicBezTo>
                    <a:cubicBezTo>
                      <a:pt x="28474" y="417056"/>
                      <a:pt x="79872" y="103409"/>
                      <a:pt x="96587" y="-263"/>
                    </a:cubicBezTo>
                    <a:cubicBezTo>
                      <a:pt x="108106" y="3744"/>
                      <a:pt x="118248" y="6749"/>
                      <a:pt x="126387" y="9065"/>
                    </a:cubicBezTo>
                    <a:close/>
                  </a:path>
                </a:pathLst>
              </a:custGeom>
              <a:solidFill>
                <a:srgbClr val="1760BF"/>
              </a:solidFill>
              <a:ln w="6259" cap="flat">
                <a:noFill/>
                <a:prstDash val="solid"/>
                <a:miter/>
              </a:ln>
            </p:spPr>
            <p:txBody>
              <a:bodyPr rtlCol="0" anchor="ctr"/>
              <a:lstStyle/>
              <a:p>
                <a:endParaRPr lang="fr-FR"/>
              </a:p>
            </p:txBody>
          </p:sp>
          <p:sp>
            <p:nvSpPr>
              <p:cNvPr id="537" name="Graphique 3">
                <a:extLst>
                  <a:ext uri="{FF2B5EF4-FFF2-40B4-BE49-F238E27FC236}">
                    <a16:creationId xmlns:a16="http://schemas.microsoft.com/office/drawing/2014/main" id="{E1020B12-1B13-4A81-B437-0E6B06542044}"/>
                  </a:ext>
                </a:extLst>
              </p:cNvPr>
              <p:cNvSpPr/>
              <p:nvPr/>
            </p:nvSpPr>
            <p:spPr>
              <a:xfrm>
                <a:off x="4896880" y="5747053"/>
                <a:ext cx="243905" cy="600999"/>
              </a:xfrm>
              <a:custGeom>
                <a:avLst/>
                <a:gdLst>
                  <a:gd name="connsiteX0" fmla="*/ 110422 w 243905"/>
                  <a:gd name="connsiteY0" fmla="*/ -263 h 600999"/>
                  <a:gd name="connsiteX1" fmla="*/ 243832 w 243905"/>
                  <a:gd name="connsiteY1" fmla="*/ 56081 h 600999"/>
                  <a:gd name="connsiteX2" fmla="*/ 147171 w 243905"/>
                  <a:gd name="connsiteY2" fmla="*/ 600737 h 600999"/>
                  <a:gd name="connsiteX3" fmla="*/ -74 w 243905"/>
                  <a:gd name="connsiteY3" fmla="*/ 560106 h 600999"/>
                  <a:gd name="connsiteX4" fmla="*/ 110422 w 243905"/>
                  <a:gd name="connsiteY4" fmla="*/ -263 h 600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3905" h="600999">
                    <a:moveTo>
                      <a:pt x="110422" y="-263"/>
                    </a:moveTo>
                    <a:cubicBezTo>
                      <a:pt x="153124" y="22450"/>
                      <a:pt x="197774" y="41306"/>
                      <a:pt x="243832" y="56081"/>
                    </a:cubicBezTo>
                    <a:cubicBezTo>
                      <a:pt x="227117" y="159628"/>
                      <a:pt x="175718" y="473274"/>
                      <a:pt x="147171" y="600737"/>
                    </a:cubicBezTo>
                    <a:cubicBezTo>
                      <a:pt x="97132" y="590927"/>
                      <a:pt x="47912" y="577348"/>
                      <a:pt x="-74" y="560106"/>
                    </a:cubicBezTo>
                    <a:cubicBezTo>
                      <a:pt x="28286" y="420186"/>
                      <a:pt x="92079" y="106101"/>
                      <a:pt x="110422" y="-263"/>
                    </a:cubicBezTo>
                    <a:close/>
                  </a:path>
                </a:pathLst>
              </a:custGeom>
              <a:solidFill>
                <a:srgbClr val="F2B602"/>
              </a:solidFill>
              <a:ln w="6259" cap="flat">
                <a:noFill/>
                <a:prstDash val="solid"/>
                <a:miter/>
              </a:ln>
            </p:spPr>
            <p:txBody>
              <a:bodyPr rtlCol="0" anchor="ctr"/>
              <a:lstStyle/>
              <a:p>
                <a:endParaRPr lang="fr-FR"/>
              </a:p>
            </p:txBody>
          </p:sp>
          <p:sp>
            <p:nvSpPr>
              <p:cNvPr id="538" name="Graphique 3">
                <a:extLst>
                  <a:ext uri="{FF2B5EF4-FFF2-40B4-BE49-F238E27FC236}">
                    <a16:creationId xmlns:a16="http://schemas.microsoft.com/office/drawing/2014/main" id="{36F6556D-E745-43DD-8DD1-AAB13AFBB7EB}"/>
                  </a:ext>
                </a:extLst>
              </p:cNvPr>
              <p:cNvSpPr/>
              <p:nvPr/>
            </p:nvSpPr>
            <p:spPr>
              <a:xfrm>
                <a:off x="4168725" y="5107739"/>
                <a:ext cx="838651" cy="1199120"/>
              </a:xfrm>
              <a:custGeom>
                <a:avLst/>
                <a:gdLst>
                  <a:gd name="connsiteX0" fmla="*/ 78376 w 838651"/>
                  <a:gd name="connsiteY0" fmla="*/ -263 h 1199120"/>
                  <a:gd name="connsiteX1" fmla="*/ 524368 w 838651"/>
                  <a:gd name="connsiteY1" fmla="*/ 213217 h 1199120"/>
                  <a:gd name="connsiteX2" fmla="*/ 838578 w 838651"/>
                  <a:gd name="connsiteY2" fmla="*/ 638926 h 1199120"/>
                  <a:gd name="connsiteX3" fmla="*/ 728082 w 838651"/>
                  <a:gd name="connsiteY3" fmla="*/ 1198857 h 1199120"/>
                  <a:gd name="connsiteX4" fmla="*/ 97783 w 838651"/>
                  <a:gd name="connsiteY4" fmla="*/ 860795 h 1199120"/>
                  <a:gd name="connsiteX5" fmla="*/ 78376 w 838651"/>
                  <a:gd name="connsiteY5" fmla="*/ -263 h 1199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38651" h="1199120">
                    <a:moveTo>
                      <a:pt x="78376" y="-263"/>
                    </a:moveTo>
                    <a:cubicBezTo>
                      <a:pt x="281025" y="8189"/>
                      <a:pt x="438788" y="18518"/>
                      <a:pt x="524368" y="213217"/>
                    </a:cubicBezTo>
                    <a:cubicBezTo>
                      <a:pt x="609948" y="407916"/>
                      <a:pt x="705106" y="583020"/>
                      <a:pt x="838578" y="638926"/>
                    </a:cubicBezTo>
                    <a:lnTo>
                      <a:pt x="728082" y="1198857"/>
                    </a:lnTo>
                    <a:cubicBezTo>
                      <a:pt x="580774" y="1153031"/>
                      <a:pt x="306004" y="1005347"/>
                      <a:pt x="97783" y="860795"/>
                    </a:cubicBezTo>
                    <a:cubicBezTo>
                      <a:pt x="-110438" y="716242"/>
                      <a:pt x="78376" y="-263"/>
                      <a:pt x="78376" y="-263"/>
                    </a:cubicBezTo>
                    <a:close/>
                  </a:path>
                </a:pathLst>
              </a:custGeom>
              <a:solidFill>
                <a:srgbClr val="1760BF"/>
              </a:solidFill>
              <a:ln w="6259" cap="flat">
                <a:noFill/>
                <a:prstDash val="solid"/>
                <a:miter/>
              </a:ln>
            </p:spPr>
            <p:txBody>
              <a:bodyPr rtlCol="0" anchor="ctr"/>
              <a:lstStyle/>
              <a:p>
                <a:endParaRPr lang="fr-FR"/>
              </a:p>
            </p:txBody>
          </p:sp>
        </p:grpSp>
        <p:grpSp>
          <p:nvGrpSpPr>
            <p:cNvPr id="333" name="Group 25">
              <a:extLst>
                <a:ext uri="{FF2B5EF4-FFF2-40B4-BE49-F238E27FC236}">
                  <a16:creationId xmlns:a16="http://schemas.microsoft.com/office/drawing/2014/main" id="{6263191B-BAE0-4122-B6F8-DB0926FA6CEF}"/>
                </a:ext>
              </a:extLst>
            </p:cNvPr>
            <p:cNvGrpSpPr/>
            <p:nvPr/>
          </p:nvGrpSpPr>
          <p:grpSpPr>
            <a:xfrm>
              <a:off x="2495726" y="3416265"/>
              <a:ext cx="3570068" cy="3570068"/>
              <a:chOff x="2468618" y="3533713"/>
              <a:chExt cx="3570068" cy="3570068"/>
            </a:xfrm>
          </p:grpSpPr>
          <p:sp>
            <p:nvSpPr>
              <p:cNvPr id="334" name="Oval 21">
                <a:extLst>
                  <a:ext uri="{FF2B5EF4-FFF2-40B4-BE49-F238E27FC236}">
                    <a16:creationId xmlns:a16="http://schemas.microsoft.com/office/drawing/2014/main" id="{B150A512-AF43-42E5-B80D-E5A14F69D904}"/>
                  </a:ext>
                </a:extLst>
              </p:cNvPr>
              <p:cNvSpPr/>
              <p:nvPr/>
            </p:nvSpPr>
            <p:spPr>
              <a:xfrm>
                <a:off x="2468618" y="3533713"/>
                <a:ext cx="3570068" cy="3570068"/>
              </a:xfrm>
              <a:prstGeom prst="ellipse">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grpSp>
            <p:nvGrpSpPr>
              <p:cNvPr id="335" name="Group 24">
                <a:extLst>
                  <a:ext uri="{FF2B5EF4-FFF2-40B4-BE49-F238E27FC236}">
                    <a16:creationId xmlns:a16="http://schemas.microsoft.com/office/drawing/2014/main" id="{3F110558-C6E1-496D-B738-13497BB91609}"/>
                  </a:ext>
                </a:extLst>
              </p:cNvPr>
              <p:cNvGrpSpPr/>
              <p:nvPr/>
            </p:nvGrpSpPr>
            <p:grpSpPr>
              <a:xfrm>
                <a:off x="3824867" y="4889962"/>
                <a:ext cx="857571" cy="857571"/>
                <a:chOff x="5493712" y="1819422"/>
                <a:chExt cx="857571" cy="857571"/>
              </a:xfrm>
            </p:grpSpPr>
            <p:cxnSp>
              <p:nvCxnSpPr>
                <p:cNvPr id="336" name="Straight Connector 23">
                  <a:extLst>
                    <a:ext uri="{FF2B5EF4-FFF2-40B4-BE49-F238E27FC236}">
                      <a16:creationId xmlns:a16="http://schemas.microsoft.com/office/drawing/2014/main" id="{3A7D5DB1-1C67-4EFF-A2AB-D04FB3E8CD41}"/>
                    </a:ext>
                  </a:extLst>
                </p:cNvPr>
                <p:cNvCxnSpPr>
                  <a:cxnSpLocks/>
                </p:cNvCxnSpPr>
                <p:nvPr/>
              </p:nvCxnSpPr>
              <p:spPr>
                <a:xfrm>
                  <a:off x="5922498" y="1819422"/>
                  <a:ext cx="0" cy="857571"/>
                </a:xfrm>
                <a:prstGeom prst="line">
                  <a:avLst/>
                </a:prstGeom>
                <a:ln w="9525">
                  <a:noFill/>
                </a:ln>
              </p:spPr>
              <p:style>
                <a:lnRef idx="1">
                  <a:schemeClr val="accent1"/>
                </a:lnRef>
                <a:fillRef idx="0">
                  <a:schemeClr val="accent1"/>
                </a:fillRef>
                <a:effectRef idx="0">
                  <a:schemeClr val="accent1"/>
                </a:effectRef>
                <a:fontRef idx="minor">
                  <a:schemeClr val="tx1"/>
                </a:fontRef>
              </p:style>
            </p:cxnSp>
            <p:cxnSp>
              <p:nvCxnSpPr>
                <p:cNvPr id="337" name="Straight Connector 287">
                  <a:extLst>
                    <a:ext uri="{FF2B5EF4-FFF2-40B4-BE49-F238E27FC236}">
                      <a16:creationId xmlns:a16="http://schemas.microsoft.com/office/drawing/2014/main" id="{01933E1B-0636-49FF-8779-FB8819AFFE05}"/>
                    </a:ext>
                  </a:extLst>
                </p:cNvPr>
                <p:cNvCxnSpPr>
                  <a:cxnSpLocks/>
                </p:cNvCxnSpPr>
                <p:nvPr/>
              </p:nvCxnSpPr>
              <p:spPr>
                <a:xfrm rot="5400000">
                  <a:off x="5922498" y="1819422"/>
                  <a:ext cx="0" cy="857571"/>
                </a:xfrm>
                <a:prstGeom prst="line">
                  <a:avLst/>
                </a:prstGeom>
                <a:ln w="9525">
                  <a:noFill/>
                </a:ln>
              </p:spPr>
              <p:style>
                <a:lnRef idx="1">
                  <a:schemeClr val="accent1"/>
                </a:lnRef>
                <a:fillRef idx="0">
                  <a:schemeClr val="accent1"/>
                </a:fillRef>
                <a:effectRef idx="0">
                  <a:schemeClr val="accent1"/>
                </a:effectRef>
                <a:fontRef idx="minor">
                  <a:schemeClr val="tx1"/>
                </a:fontRef>
              </p:style>
            </p:cxnSp>
          </p:grpSp>
        </p:grpSp>
      </p:grpSp>
      <p:grpSp>
        <p:nvGrpSpPr>
          <p:cNvPr id="539" name="HEAD">
            <a:extLst>
              <a:ext uri="{FF2B5EF4-FFF2-40B4-BE49-F238E27FC236}">
                <a16:creationId xmlns:a16="http://schemas.microsoft.com/office/drawing/2014/main" id="{5DDC660E-0544-487F-9269-CA68B06A7672}"/>
              </a:ext>
            </a:extLst>
          </p:cNvPr>
          <p:cNvGrpSpPr/>
          <p:nvPr/>
        </p:nvGrpSpPr>
        <p:grpSpPr>
          <a:xfrm>
            <a:off x="429311" y="3079769"/>
            <a:ext cx="4817418" cy="4817418"/>
            <a:chOff x="1483566" y="2565419"/>
            <a:chExt cx="4817418" cy="4817418"/>
          </a:xfrm>
        </p:grpSpPr>
        <p:grpSp>
          <p:nvGrpSpPr>
            <p:cNvPr id="540" name="HEAD SM">
              <a:extLst>
                <a:ext uri="{FF2B5EF4-FFF2-40B4-BE49-F238E27FC236}">
                  <a16:creationId xmlns:a16="http://schemas.microsoft.com/office/drawing/2014/main" id="{0A903467-3716-4189-84BF-ABA501209446}"/>
                </a:ext>
              </a:extLst>
            </p:cNvPr>
            <p:cNvGrpSpPr/>
            <p:nvPr/>
          </p:nvGrpSpPr>
          <p:grpSpPr>
            <a:xfrm>
              <a:off x="2823523" y="2640535"/>
              <a:ext cx="2198045" cy="2317385"/>
              <a:chOff x="2823523" y="2640535"/>
              <a:chExt cx="2198045" cy="2317385"/>
            </a:xfrm>
          </p:grpSpPr>
          <p:sp>
            <p:nvSpPr>
              <p:cNvPr id="546" name="Graphique 3">
                <a:extLst>
                  <a:ext uri="{FF2B5EF4-FFF2-40B4-BE49-F238E27FC236}">
                    <a16:creationId xmlns:a16="http://schemas.microsoft.com/office/drawing/2014/main" id="{EE647C16-2AE7-4EAD-9CA2-B43331A54C69}"/>
                  </a:ext>
                </a:extLst>
              </p:cNvPr>
              <p:cNvSpPr/>
              <p:nvPr/>
            </p:nvSpPr>
            <p:spPr>
              <a:xfrm rot="21462563">
                <a:off x="4383736" y="3778202"/>
                <a:ext cx="275553" cy="212397"/>
              </a:xfrm>
              <a:custGeom>
                <a:avLst/>
                <a:gdLst>
                  <a:gd name="connsiteX0" fmla="*/ 275482 w 275553"/>
                  <a:gd name="connsiteY0" fmla="*/ 105934 h 212397"/>
                  <a:gd name="connsiteX1" fmla="*/ 137705 w 275553"/>
                  <a:gd name="connsiteY1" fmla="*/ 212133 h 212397"/>
                  <a:gd name="connsiteX2" fmla="*/ -71 w 275553"/>
                  <a:gd name="connsiteY2" fmla="*/ 105934 h 212397"/>
                  <a:gd name="connsiteX3" fmla="*/ 137705 w 275553"/>
                  <a:gd name="connsiteY3" fmla="*/ -265 h 212397"/>
                  <a:gd name="connsiteX4" fmla="*/ 275482 w 275553"/>
                  <a:gd name="connsiteY4" fmla="*/ 105934 h 2123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5553" h="212397">
                    <a:moveTo>
                      <a:pt x="275482" y="105934"/>
                    </a:moveTo>
                    <a:cubicBezTo>
                      <a:pt x="275482" y="164586"/>
                      <a:pt x="213797" y="212133"/>
                      <a:pt x="137705" y="212133"/>
                    </a:cubicBezTo>
                    <a:cubicBezTo>
                      <a:pt x="61614" y="212133"/>
                      <a:pt x="-71" y="164587"/>
                      <a:pt x="-71" y="105934"/>
                    </a:cubicBezTo>
                    <a:cubicBezTo>
                      <a:pt x="-71" y="47282"/>
                      <a:pt x="61614" y="-265"/>
                      <a:pt x="137705" y="-265"/>
                    </a:cubicBezTo>
                    <a:cubicBezTo>
                      <a:pt x="213797" y="-265"/>
                      <a:pt x="275482" y="47282"/>
                      <a:pt x="275482" y="105934"/>
                    </a:cubicBezTo>
                    <a:close/>
                  </a:path>
                </a:pathLst>
              </a:custGeom>
              <a:solidFill>
                <a:srgbClr val="FFFFFF"/>
              </a:solidFill>
              <a:ln w="6264" cap="flat">
                <a:noFill/>
                <a:prstDash val="solid"/>
                <a:miter/>
              </a:ln>
            </p:spPr>
            <p:txBody>
              <a:bodyPr rtlCol="0" anchor="ctr"/>
              <a:lstStyle/>
              <a:p>
                <a:endParaRPr lang="fr-FR"/>
              </a:p>
            </p:txBody>
          </p:sp>
          <p:sp>
            <p:nvSpPr>
              <p:cNvPr id="547" name="Graphique 3">
                <a:extLst>
                  <a:ext uri="{FF2B5EF4-FFF2-40B4-BE49-F238E27FC236}">
                    <a16:creationId xmlns:a16="http://schemas.microsoft.com/office/drawing/2014/main" id="{1C156575-B857-4E69-BE7A-42E6EB19C64F}"/>
                  </a:ext>
                </a:extLst>
              </p:cNvPr>
              <p:cNvSpPr/>
              <p:nvPr/>
            </p:nvSpPr>
            <p:spPr>
              <a:xfrm>
                <a:off x="4544168" y="3814713"/>
                <a:ext cx="148997" cy="148997"/>
              </a:xfrm>
              <a:custGeom>
                <a:avLst/>
                <a:gdLst>
                  <a:gd name="connsiteX0" fmla="*/ 148998 w 148997"/>
                  <a:gd name="connsiteY0" fmla="*/ 74499 h 148997"/>
                  <a:gd name="connsiteX1" fmla="*/ 74499 w 148997"/>
                  <a:gd name="connsiteY1" fmla="*/ 148998 h 148997"/>
                  <a:gd name="connsiteX2" fmla="*/ 0 w 148997"/>
                  <a:gd name="connsiteY2" fmla="*/ 74499 h 148997"/>
                  <a:gd name="connsiteX3" fmla="*/ 74499 w 148997"/>
                  <a:gd name="connsiteY3" fmla="*/ 0 h 148997"/>
                  <a:gd name="connsiteX4" fmla="*/ 148998 w 148997"/>
                  <a:gd name="connsiteY4" fmla="*/ 74499 h 1489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8997" h="148997">
                    <a:moveTo>
                      <a:pt x="148998" y="74499"/>
                    </a:moveTo>
                    <a:cubicBezTo>
                      <a:pt x="148998" y="115643"/>
                      <a:pt x="115644" y="148998"/>
                      <a:pt x="74499" y="148998"/>
                    </a:cubicBezTo>
                    <a:cubicBezTo>
                      <a:pt x="33354" y="148998"/>
                      <a:pt x="0" y="115643"/>
                      <a:pt x="0" y="74499"/>
                    </a:cubicBezTo>
                    <a:cubicBezTo>
                      <a:pt x="0" y="33354"/>
                      <a:pt x="33354" y="0"/>
                      <a:pt x="74499" y="0"/>
                    </a:cubicBezTo>
                    <a:cubicBezTo>
                      <a:pt x="115644" y="0"/>
                      <a:pt x="148998" y="33354"/>
                      <a:pt x="148998" y="74499"/>
                    </a:cubicBezTo>
                    <a:close/>
                  </a:path>
                </a:pathLst>
              </a:custGeom>
              <a:solidFill>
                <a:srgbClr val="18B7A4"/>
              </a:solidFill>
              <a:ln w="6259" cap="flat">
                <a:noFill/>
                <a:prstDash val="solid"/>
                <a:miter/>
              </a:ln>
            </p:spPr>
            <p:txBody>
              <a:bodyPr rtlCol="0" anchor="ctr"/>
              <a:lstStyle/>
              <a:p>
                <a:endParaRPr lang="fr-FR"/>
              </a:p>
            </p:txBody>
          </p:sp>
          <p:sp>
            <p:nvSpPr>
              <p:cNvPr id="548" name="Graphique 3">
                <a:extLst>
                  <a:ext uri="{FF2B5EF4-FFF2-40B4-BE49-F238E27FC236}">
                    <a16:creationId xmlns:a16="http://schemas.microsoft.com/office/drawing/2014/main" id="{D2F20E6D-9B7E-4266-8839-BC7A315B1731}"/>
                  </a:ext>
                </a:extLst>
              </p:cNvPr>
              <p:cNvSpPr/>
              <p:nvPr/>
            </p:nvSpPr>
            <p:spPr>
              <a:xfrm>
                <a:off x="4525262" y="3859412"/>
                <a:ext cx="37812" cy="37812"/>
              </a:xfrm>
              <a:custGeom>
                <a:avLst/>
                <a:gdLst>
                  <a:gd name="connsiteX0" fmla="*/ 37813 w 37812"/>
                  <a:gd name="connsiteY0" fmla="*/ 18907 h 37812"/>
                  <a:gd name="connsiteX1" fmla="*/ 18906 w 37812"/>
                  <a:gd name="connsiteY1" fmla="*/ 37813 h 37812"/>
                  <a:gd name="connsiteX2" fmla="*/ 0 w 37812"/>
                  <a:gd name="connsiteY2" fmla="*/ 18907 h 37812"/>
                  <a:gd name="connsiteX3" fmla="*/ 18906 w 37812"/>
                  <a:gd name="connsiteY3" fmla="*/ 0 h 37812"/>
                  <a:gd name="connsiteX4" fmla="*/ 37813 w 37812"/>
                  <a:gd name="connsiteY4" fmla="*/ 18907 h 37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812" h="37812">
                    <a:moveTo>
                      <a:pt x="37813" y="18907"/>
                    </a:moveTo>
                    <a:cubicBezTo>
                      <a:pt x="37813" y="29348"/>
                      <a:pt x="29348" y="37813"/>
                      <a:pt x="18906" y="37813"/>
                    </a:cubicBezTo>
                    <a:cubicBezTo>
                      <a:pt x="8464" y="37813"/>
                      <a:pt x="0" y="29348"/>
                      <a:pt x="0" y="18907"/>
                    </a:cubicBezTo>
                    <a:cubicBezTo>
                      <a:pt x="0" y="8465"/>
                      <a:pt x="8464" y="0"/>
                      <a:pt x="18906" y="0"/>
                    </a:cubicBezTo>
                    <a:cubicBezTo>
                      <a:pt x="29348" y="0"/>
                      <a:pt x="37813" y="8465"/>
                      <a:pt x="37813" y="18907"/>
                    </a:cubicBezTo>
                    <a:close/>
                  </a:path>
                </a:pathLst>
              </a:custGeom>
              <a:solidFill>
                <a:srgbClr val="FDFDFD"/>
              </a:solidFill>
              <a:ln w="6259" cap="flat">
                <a:noFill/>
                <a:prstDash val="solid"/>
                <a:miter/>
              </a:ln>
            </p:spPr>
            <p:txBody>
              <a:bodyPr rtlCol="0" anchor="ctr"/>
              <a:lstStyle/>
              <a:p>
                <a:endParaRPr lang="fr-FR"/>
              </a:p>
            </p:txBody>
          </p:sp>
          <p:sp>
            <p:nvSpPr>
              <p:cNvPr id="549" name="Graphique 3">
                <a:extLst>
                  <a:ext uri="{FF2B5EF4-FFF2-40B4-BE49-F238E27FC236}">
                    <a16:creationId xmlns:a16="http://schemas.microsoft.com/office/drawing/2014/main" id="{5907A74D-30B0-4F29-8A9D-367F47BC1861}"/>
                  </a:ext>
                </a:extLst>
              </p:cNvPr>
              <p:cNvSpPr/>
              <p:nvPr/>
            </p:nvSpPr>
            <p:spPr>
              <a:xfrm>
                <a:off x="2981327" y="3357620"/>
                <a:ext cx="1851809" cy="1356672"/>
              </a:xfrm>
              <a:custGeom>
                <a:avLst/>
                <a:gdLst>
                  <a:gd name="connsiteX0" fmla="*/ 1845926 w 1851809"/>
                  <a:gd name="connsiteY0" fmla="*/ 606328 h 1356672"/>
                  <a:gd name="connsiteX1" fmla="*/ 1760972 w 1851809"/>
                  <a:gd name="connsiteY1" fmla="*/ 596687 h 1356672"/>
                  <a:gd name="connsiteX2" fmla="*/ 1697429 w 1851809"/>
                  <a:gd name="connsiteY2" fmla="*/ 17724 h 1356672"/>
                  <a:gd name="connsiteX3" fmla="*/ 11123 w 1851809"/>
                  <a:gd name="connsiteY3" fmla="*/ 321479 h 1356672"/>
                  <a:gd name="connsiteX4" fmla="*/ 108222 w 1851809"/>
                  <a:gd name="connsiteY4" fmla="*/ 1062086 h 1356672"/>
                  <a:gd name="connsiteX5" fmla="*/ 1475560 w 1851809"/>
                  <a:gd name="connsiteY5" fmla="*/ 1307056 h 1356672"/>
                  <a:gd name="connsiteX6" fmla="*/ 1757654 w 1851809"/>
                  <a:gd name="connsiteY6" fmla="*/ 724838 h 1356672"/>
                  <a:gd name="connsiteX7" fmla="*/ 1845926 w 1851809"/>
                  <a:gd name="connsiteY7" fmla="*/ 606328 h 1356672"/>
                  <a:gd name="connsiteX8" fmla="*/ 1529274 w 1851809"/>
                  <a:gd name="connsiteY8" fmla="*/ 643891 h 1356672"/>
                  <a:gd name="connsiteX9" fmla="*/ 1387726 w 1851809"/>
                  <a:gd name="connsiteY9" fmla="*/ 542910 h 1356672"/>
                  <a:gd name="connsiteX10" fmla="*/ 1521386 w 1851809"/>
                  <a:gd name="connsiteY10" fmla="*/ 431788 h 1356672"/>
                  <a:gd name="connsiteX11" fmla="*/ 1662934 w 1851809"/>
                  <a:gd name="connsiteY11" fmla="*/ 532768 h 1356672"/>
                  <a:gd name="connsiteX12" fmla="*/ 1529274 w 1851809"/>
                  <a:gd name="connsiteY12" fmla="*/ 643703 h 1356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51809" h="1356672">
                    <a:moveTo>
                      <a:pt x="1845926" y="606328"/>
                    </a:moveTo>
                    <a:cubicBezTo>
                      <a:pt x="1831902" y="584291"/>
                      <a:pt x="1793964" y="581287"/>
                      <a:pt x="1760972" y="596687"/>
                    </a:cubicBezTo>
                    <a:cubicBezTo>
                      <a:pt x="1759945" y="402019"/>
                      <a:pt x="1738653" y="207984"/>
                      <a:pt x="1697429" y="17724"/>
                    </a:cubicBezTo>
                    <a:cubicBezTo>
                      <a:pt x="1697429" y="17724"/>
                      <a:pt x="42363" y="-111241"/>
                      <a:pt x="11123" y="321479"/>
                    </a:cubicBezTo>
                    <a:cubicBezTo>
                      <a:pt x="-20116" y="754199"/>
                      <a:pt x="14567" y="783498"/>
                      <a:pt x="108222" y="1062086"/>
                    </a:cubicBezTo>
                    <a:cubicBezTo>
                      <a:pt x="586956" y="1325024"/>
                      <a:pt x="1095239" y="1425754"/>
                      <a:pt x="1475560" y="1307056"/>
                    </a:cubicBezTo>
                    <a:cubicBezTo>
                      <a:pt x="1637266" y="1121373"/>
                      <a:pt x="1749328" y="876403"/>
                      <a:pt x="1757654" y="724838"/>
                    </a:cubicBezTo>
                    <a:cubicBezTo>
                      <a:pt x="1842671" y="715009"/>
                      <a:pt x="1863643" y="633749"/>
                      <a:pt x="1845926" y="606328"/>
                    </a:cubicBezTo>
                    <a:close/>
                    <a:moveTo>
                      <a:pt x="1529274" y="643891"/>
                    </a:moveTo>
                    <a:cubicBezTo>
                      <a:pt x="1453273" y="646708"/>
                      <a:pt x="1389917" y="601508"/>
                      <a:pt x="1387726" y="542910"/>
                    </a:cubicBezTo>
                    <a:cubicBezTo>
                      <a:pt x="1385535" y="484313"/>
                      <a:pt x="1445447" y="434605"/>
                      <a:pt x="1521386" y="431788"/>
                    </a:cubicBezTo>
                    <a:cubicBezTo>
                      <a:pt x="1597325" y="428970"/>
                      <a:pt x="1660743" y="474171"/>
                      <a:pt x="1662934" y="532768"/>
                    </a:cubicBezTo>
                    <a:cubicBezTo>
                      <a:pt x="1665125" y="591366"/>
                      <a:pt x="1605213" y="640760"/>
                      <a:pt x="1529274" y="643703"/>
                    </a:cubicBezTo>
                    <a:close/>
                  </a:path>
                </a:pathLst>
              </a:custGeom>
              <a:solidFill>
                <a:srgbClr val="592F25"/>
              </a:solidFill>
              <a:ln w="6259" cap="flat">
                <a:noFill/>
                <a:prstDash val="solid"/>
                <a:miter/>
              </a:ln>
            </p:spPr>
            <p:txBody>
              <a:bodyPr rtlCol="0" anchor="ctr"/>
              <a:lstStyle/>
              <a:p>
                <a:endParaRPr lang="fr-FR"/>
              </a:p>
            </p:txBody>
          </p:sp>
          <p:sp>
            <p:nvSpPr>
              <p:cNvPr id="550" name="Graphique 3">
                <a:extLst>
                  <a:ext uri="{FF2B5EF4-FFF2-40B4-BE49-F238E27FC236}">
                    <a16:creationId xmlns:a16="http://schemas.microsoft.com/office/drawing/2014/main" id="{D4756B2C-2FB5-427F-A306-09DBCD62730E}"/>
                  </a:ext>
                </a:extLst>
              </p:cNvPr>
              <p:cNvSpPr/>
              <p:nvPr/>
            </p:nvSpPr>
            <p:spPr>
              <a:xfrm>
                <a:off x="2880338" y="3284957"/>
                <a:ext cx="1119102" cy="1294628"/>
              </a:xfrm>
              <a:custGeom>
                <a:avLst/>
                <a:gdLst>
                  <a:gd name="connsiteX0" fmla="*/ 210276 w 1119102"/>
                  <a:gd name="connsiteY0" fmla="*/ -263 h 1294628"/>
                  <a:gd name="connsiteX1" fmla="*/ -74 w 1119102"/>
                  <a:gd name="connsiteY1" fmla="*/ 1137505 h 1294628"/>
                  <a:gd name="connsiteX2" fmla="*/ 164137 w 1119102"/>
                  <a:gd name="connsiteY2" fmla="*/ 1138882 h 1294628"/>
                  <a:gd name="connsiteX3" fmla="*/ 381749 w 1119102"/>
                  <a:gd name="connsiteY3" fmla="*/ 1172000 h 1294628"/>
                  <a:gd name="connsiteX4" fmla="*/ 603618 w 1119102"/>
                  <a:gd name="connsiteY4" fmla="*/ 1169558 h 1294628"/>
                  <a:gd name="connsiteX5" fmla="*/ 741848 w 1119102"/>
                  <a:gd name="connsiteY5" fmla="*/ 1163298 h 1294628"/>
                  <a:gd name="connsiteX6" fmla="*/ 1112652 w 1119102"/>
                  <a:gd name="connsiteY6" fmla="*/ 344060 h 1294628"/>
                  <a:gd name="connsiteX7" fmla="*/ 210276 w 1119102"/>
                  <a:gd name="connsiteY7" fmla="*/ -263 h 1294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19102" h="1294628">
                    <a:moveTo>
                      <a:pt x="210276" y="-263"/>
                    </a:moveTo>
                    <a:cubicBezTo>
                      <a:pt x="148173" y="160379"/>
                      <a:pt x="7626" y="676863"/>
                      <a:pt x="-74" y="1137505"/>
                    </a:cubicBezTo>
                    <a:cubicBezTo>
                      <a:pt x="10444" y="1192158"/>
                      <a:pt x="75051" y="1269474"/>
                      <a:pt x="164137" y="1138882"/>
                    </a:cubicBezTo>
                    <a:cubicBezTo>
                      <a:pt x="132396" y="1232100"/>
                      <a:pt x="236695" y="1379720"/>
                      <a:pt x="381749" y="1172000"/>
                    </a:cubicBezTo>
                    <a:cubicBezTo>
                      <a:pt x="360150" y="1312170"/>
                      <a:pt x="491619" y="1357559"/>
                      <a:pt x="603618" y="1169558"/>
                    </a:cubicBezTo>
                    <a:cubicBezTo>
                      <a:pt x="599236" y="1237859"/>
                      <a:pt x="674235" y="1268160"/>
                      <a:pt x="741848" y="1163298"/>
                    </a:cubicBezTo>
                    <a:cubicBezTo>
                      <a:pt x="809460" y="1058436"/>
                      <a:pt x="1017682" y="419185"/>
                      <a:pt x="1112652" y="344060"/>
                    </a:cubicBezTo>
                    <a:cubicBezTo>
                      <a:pt x="1207623" y="268935"/>
                      <a:pt x="210276" y="-263"/>
                      <a:pt x="210276" y="-263"/>
                    </a:cubicBezTo>
                    <a:close/>
                  </a:path>
                </a:pathLst>
              </a:custGeom>
              <a:solidFill>
                <a:srgbClr val="260801"/>
              </a:solidFill>
              <a:ln w="6259" cap="flat">
                <a:noFill/>
                <a:prstDash val="solid"/>
                <a:miter/>
              </a:ln>
            </p:spPr>
            <p:txBody>
              <a:bodyPr rtlCol="0" anchor="ctr"/>
              <a:lstStyle/>
              <a:p>
                <a:endParaRPr lang="fr-FR"/>
              </a:p>
            </p:txBody>
          </p:sp>
          <p:sp>
            <p:nvSpPr>
              <p:cNvPr id="551" name="Graphique 3">
                <a:extLst>
                  <a:ext uri="{FF2B5EF4-FFF2-40B4-BE49-F238E27FC236}">
                    <a16:creationId xmlns:a16="http://schemas.microsoft.com/office/drawing/2014/main" id="{7F1D5F4F-B70A-4531-A765-9270EF2C1073}"/>
                  </a:ext>
                </a:extLst>
              </p:cNvPr>
              <p:cNvSpPr/>
              <p:nvPr/>
            </p:nvSpPr>
            <p:spPr>
              <a:xfrm>
                <a:off x="4295317" y="3628975"/>
                <a:ext cx="323338" cy="120817"/>
              </a:xfrm>
              <a:custGeom>
                <a:avLst/>
                <a:gdLst>
                  <a:gd name="connsiteX0" fmla="*/ 323089 w 323338"/>
                  <a:gd name="connsiteY0" fmla="*/ 55133 h 120817"/>
                  <a:gd name="connsiteX1" fmla="*/ 184420 w 323338"/>
                  <a:gd name="connsiteY1" fmla="*/ 88751 h 120817"/>
                  <a:gd name="connsiteX2" fmla="*/ -74 w 323338"/>
                  <a:gd name="connsiteY2" fmla="*/ 120554 h 120817"/>
                  <a:gd name="connsiteX3" fmla="*/ 125135 w 323338"/>
                  <a:gd name="connsiteY3" fmla="*/ 5863 h 120817"/>
                  <a:gd name="connsiteX4" fmla="*/ 323089 w 323338"/>
                  <a:gd name="connsiteY4" fmla="*/ 55133 h 1208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38" h="120817">
                    <a:moveTo>
                      <a:pt x="323089" y="55133"/>
                    </a:moveTo>
                    <a:cubicBezTo>
                      <a:pt x="326720" y="95387"/>
                      <a:pt x="273945" y="93008"/>
                      <a:pt x="184420" y="88751"/>
                    </a:cubicBezTo>
                    <a:cubicBezTo>
                      <a:pt x="94897" y="84494"/>
                      <a:pt x="-74" y="120554"/>
                      <a:pt x="-74" y="120554"/>
                    </a:cubicBezTo>
                    <a:cubicBezTo>
                      <a:pt x="-74" y="120554"/>
                      <a:pt x="4684" y="24394"/>
                      <a:pt x="125135" y="5863"/>
                    </a:cubicBezTo>
                    <a:cubicBezTo>
                      <a:pt x="245585" y="-12668"/>
                      <a:pt x="319333" y="12875"/>
                      <a:pt x="323089" y="55133"/>
                    </a:cubicBezTo>
                    <a:close/>
                  </a:path>
                </a:pathLst>
              </a:custGeom>
              <a:solidFill>
                <a:srgbClr val="190501"/>
              </a:solidFill>
              <a:ln w="6259" cap="flat">
                <a:noFill/>
                <a:prstDash val="solid"/>
                <a:miter/>
              </a:ln>
            </p:spPr>
            <p:txBody>
              <a:bodyPr rtlCol="0" anchor="ctr"/>
              <a:lstStyle/>
              <a:p>
                <a:endParaRPr lang="fr-FR"/>
              </a:p>
            </p:txBody>
          </p:sp>
          <p:sp>
            <p:nvSpPr>
              <p:cNvPr id="552" name="Graphique 3">
                <a:extLst>
                  <a:ext uri="{FF2B5EF4-FFF2-40B4-BE49-F238E27FC236}">
                    <a16:creationId xmlns:a16="http://schemas.microsoft.com/office/drawing/2014/main" id="{42AA4D7B-5C90-4EB3-9080-5E5B2A8EF3BA}"/>
                  </a:ext>
                </a:extLst>
              </p:cNvPr>
              <p:cNvSpPr/>
              <p:nvPr/>
            </p:nvSpPr>
            <p:spPr>
              <a:xfrm>
                <a:off x="4163988" y="3337785"/>
                <a:ext cx="857580" cy="391856"/>
              </a:xfrm>
              <a:custGeom>
                <a:avLst/>
                <a:gdLst>
                  <a:gd name="connsiteX0" fmla="*/ 580816 w 857580"/>
                  <a:gd name="connsiteY0" fmla="*/ 80068 h 391856"/>
                  <a:gd name="connsiteX1" fmla="*/ 838745 w 857580"/>
                  <a:gd name="connsiteY1" fmla="*/ 378877 h 391856"/>
                  <a:gd name="connsiteX2" fmla="*/ 520778 w 857580"/>
                  <a:gd name="connsiteY2" fmla="*/ 240397 h 391856"/>
                  <a:gd name="connsiteX3" fmla="*/ 615248 w 857580"/>
                  <a:gd name="connsiteY3" fmla="*/ 389207 h 391856"/>
                  <a:gd name="connsiteX4" fmla="*/ 360261 w 857580"/>
                  <a:gd name="connsiteY4" fmla="*/ 259241 h 391856"/>
                  <a:gd name="connsiteX5" fmla="*/ 300412 w 857580"/>
                  <a:gd name="connsiteY5" fmla="*/ 290543 h 391856"/>
                  <a:gd name="connsiteX6" fmla="*/ 1352 w 857580"/>
                  <a:gd name="connsiteY6" fmla="*/ 7635 h 391856"/>
                  <a:gd name="connsiteX7" fmla="*/ 580816 w 857580"/>
                  <a:gd name="connsiteY7" fmla="*/ 80068 h 391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57580" h="391856">
                    <a:moveTo>
                      <a:pt x="580816" y="80068"/>
                    </a:moveTo>
                    <a:cubicBezTo>
                      <a:pt x="681358" y="130464"/>
                      <a:pt x="926891" y="322534"/>
                      <a:pt x="838745" y="378877"/>
                    </a:cubicBezTo>
                    <a:cubicBezTo>
                      <a:pt x="750598" y="435221"/>
                      <a:pt x="520778" y="240397"/>
                      <a:pt x="520778" y="240397"/>
                    </a:cubicBezTo>
                    <a:cubicBezTo>
                      <a:pt x="616938" y="311891"/>
                      <a:pt x="656191" y="371177"/>
                      <a:pt x="615248" y="389207"/>
                    </a:cubicBezTo>
                    <a:cubicBezTo>
                      <a:pt x="574305" y="407237"/>
                      <a:pt x="448408" y="319091"/>
                      <a:pt x="360261" y="259241"/>
                    </a:cubicBezTo>
                    <a:cubicBezTo>
                      <a:pt x="448408" y="319091"/>
                      <a:pt x="410345" y="356841"/>
                      <a:pt x="300412" y="290543"/>
                    </a:cubicBezTo>
                    <a:cubicBezTo>
                      <a:pt x="190479" y="224245"/>
                      <a:pt x="36159" y="45448"/>
                      <a:pt x="1352" y="7635"/>
                    </a:cubicBezTo>
                    <a:cubicBezTo>
                      <a:pt x="-33456" y="-30178"/>
                      <a:pt x="580816" y="80068"/>
                      <a:pt x="580816" y="80068"/>
                    </a:cubicBezTo>
                    <a:close/>
                  </a:path>
                </a:pathLst>
              </a:custGeom>
              <a:solidFill>
                <a:srgbClr val="260801"/>
              </a:solidFill>
              <a:ln w="6259" cap="flat">
                <a:noFill/>
                <a:prstDash val="solid"/>
                <a:miter/>
              </a:ln>
            </p:spPr>
            <p:txBody>
              <a:bodyPr rtlCol="0" anchor="ctr"/>
              <a:lstStyle/>
              <a:p>
                <a:endParaRPr lang="fr-FR"/>
              </a:p>
            </p:txBody>
          </p:sp>
          <p:sp>
            <p:nvSpPr>
              <p:cNvPr id="553" name="Graphique 3">
                <a:extLst>
                  <a:ext uri="{FF2B5EF4-FFF2-40B4-BE49-F238E27FC236}">
                    <a16:creationId xmlns:a16="http://schemas.microsoft.com/office/drawing/2014/main" id="{6731DF52-5218-45D5-B437-F2BA636847EE}"/>
                  </a:ext>
                </a:extLst>
              </p:cNvPr>
              <p:cNvSpPr/>
              <p:nvPr/>
            </p:nvSpPr>
            <p:spPr>
              <a:xfrm>
                <a:off x="2874954" y="2640535"/>
                <a:ext cx="1883445" cy="911741"/>
              </a:xfrm>
              <a:custGeom>
                <a:avLst/>
                <a:gdLst>
                  <a:gd name="connsiteX0" fmla="*/ -74 w 1883445"/>
                  <a:gd name="connsiteY0" fmla="*/ 871600 h 911741"/>
                  <a:gd name="connsiteX1" fmla="*/ 913008 w 1883445"/>
                  <a:gd name="connsiteY1" fmla="*/ 11105 h 911741"/>
                  <a:gd name="connsiteX2" fmla="*/ 1883372 w 1883445"/>
                  <a:gd name="connsiteY2" fmla="*/ 643846 h 911741"/>
                  <a:gd name="connsiteX3" fmla="*/ 1105515 w 1883445"/>
                  <a:gd name="connsiteY3" fmla="*/ 823269 h 911741"/>
                  <a:gd name="connsiteX4" fmla="*/ 123194 w 1883445"/>
                  <a:gd name="connsiteY4" fmla="*/ 911478 h 9117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83445" h="911741">
                    <a:moveTo>
                      <a:pt x="-74" y="871600"/>
                    </a:moveTo>
                    <a:cubicBezTo>
                      <a:pt x="44563" y="640715"/>
                      <a:pt x="245147" y="111836"/>
                      <a:pt x="913008" y="11105"/>
                    </a:cubicBezTo>
                    <a:cubicBezTo>
                      <a:pt x="1580869" y="-89625"/>
                      <a:pt x="1877112" y="508495"/>
                      <a:pt x="1883372" y="643846"/>
                    </a:cubicBezTo>
                    <a:lnTo>
                      <a:pt x="1105515" y="823269"/>
                    </a:lnTo>
                    <a:lnTo>
                      <a:pt x="123194" y="911478"/>
                    </a:lnTo>
                    <a:close/>
                  </a:path>
                </a:pathLst>
              </a:custGeom>
              <a:solidFill>
                <a:srgbClr val="0A315B"/>
              </a:solidFill>
              <a:ln w="6259" cap="flat">
                <a:noFill/>
                <a:prstDash val="solid"/>
                <a:miter/>
              </a:ln>
            </p:spPr>
            <p:txBody>
              <a:bodyPr rtlCol="0" anchor="ctr"/>
              <a:lstStyle/>
              <a:p>
                <a:endParaRPr lang="fr-FR"/>
              </a:p>
            </p:txBody>
          </p:sp>
          <p:sp>
            <p:nvSpPr>
              <p:cNvPr id="554" name="Graphique 3">
                <a:extLst>
                  <a:ext uri="{FF2B5EF4-FFF2-40B4-BE49-F238E27FC236}">
                    <a16:creationId xmlns:a16="http://schemas.microsoft.com/office/drawing/2014/main" id="{236A0D66-E698-40E8-A1A3-B76ACCD904C3}"/>
                  </a:ext>
                </a:extLst>
              </p:cNvPr>
              <p:cNvSpPr/>
              <p:nvPr/>
            </p:nvSpPr>
            <p:spPr>
              <a:xfrm>
                <a:off x="2823523" y="3284769"/>
                <a:ext cx="1962107" cy="441687"/>
              </a:xfrm>
              <a:custGeom>
                <a:avLst/>
                <a:gdLst>
                  <a:gd name="connsiteX0" fmla="*/ 30134 w 1962107"/>
                  <a:gd name="connsiteY0" fmla="*/ 416743 h 441687"/>
                  <a:gd name="connsiteX1" fmla="*/ 1956526 w 1962107"/>
                  <a:gd name="connsiteY1" fmla="*/ 137466 h 441687"/>
                  <a:gd name="connsiteX2" fmla="*/ 1934552 w 1962107"/>
                  <a:gd name="connsiteY2" fmla="*/ -263 h 441687"/>
                  <a:gd name="connsiteX3" fmla="*/ 51357 w 1962107"/>
                  <a:gd name="connsiteY3" fmla="*/ 227491 h 441687"/>
                  <a:gd name="connsiteX4" fmla="*/ 5155 w 1962107"/>
                  <a:gd name="connsiteY4" fmla="*/ 251844 h 441687"/>
                  <a:gd name="connsiteX5" fmla="*/ 30134 w 1962107"/>
                  <a:gd name="connsiteY5" fmla="*/ 416743 h 441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62107" h="441687">
                    <a:moveTo>
                      <a:pt x="30134" y="416743"/>
                    </a:moveTo>
                    <a:cubicBezTo>
                      <a:pt x="243864" y="478909"/>
                      <a:pt x="1465209" y="436777"/>
                      <a:pt x="1956526" y="137466"/>
                    </a:cubicBezTo>
                    <a:cubicBezTo>
                      <a:pt x="1967607" y="85129"/>
                      <a:pt x="1962787" y="55643"/>
                      <a:pt x="1934552" y="-263"/>
                    </a:cubicBezTo>
                    <a:cubicBezTo>
                      <a:pt x="1814978" y="26970"/>
                      <a:pt x="436247" y="255913"/>
                      <a:pt x="51357" y="227491"/>
                    </a:cubicBezTo>
                    <a:cubicBezTo>
                      <a:pt x="51357" y="227491"/>
                      <a:pt x="7909" y="210212"/>
                      <a:pt x="5155" y="251844"/>
                    </a:cubicBezTo>
                    <a:cubicBezTo>
                      <a:pt x="2400" y="293476"/>
                      <a:pt x="-13939" y="403972"/>
                      <a:pt x="30134" y="416743"/>
                    </a:cubicBezTo>
                    <a:close/>
                  </a:path>
                </a:pathLst>
              </a:custGeom>
              <a:solidFill>
                <a:srgbClr val="0E4580"/>
              </a:solidFill>
              <a:ln w="6259" cap="flat">
                <a:noFill/>
                <a:prstDash val="solid"/>
                <a:miter/>
              </a:ln>
            </p:spPr>
            <p:txBody>
              <a:bodyPr rtlCol="0" anchor="ctr"/>
              <a:lstStyle/>
              <a:p>
                <a:endParaRPr lang="fr-FR"/>
              </a:p>
            </p:txBody>
          </p:sp>
          <p:sp>
            <p:nvSpPr>
              <p:cNvPr id="555" name="Graphique 3">
                <a:extLst>
                  <a:ext uri="{FF2B5EF4-FFF2-40B4-BE49-F238E27FC236}">
                    <a16:creationId xmlns:a16="http://schemas.microsoft.com/office/drawing/2014/main" id="{C54813D2-BF6C-443D-8C06-B67C5A8D8503}"/>
                  </a:ext>
                </a:extLst>
              </p:cNvPr>
              <p:cNvSpPr/>
              <p:nvPr/>
            </p:nvSpPr>
            <p:spPr>
              <a:xfrm>
                <a:off x="4314474" y="4209244"/>
                <a:ext cx="339502" cy="187226"/>
              </a:xfrm>
              <a:custGeom>
                <a:avLst/>
                <a:gdLst>
                  <a:gd name="connsiteX0" fmla="*/ 54705 w 339502"/>
                  <a:gd name="connsiteY0" fmla="*/ -263 h 187226"/>
                  <a:gd name="connsiteX1" fmla="*/ 286027 w 339502"/>
                  <a:gd name="connsiteY1" fmla="*/ 71544 h 187226"/>
                  <a:gd name="connsiteX2" fmla="*/ 339428 w 339502"/>
                  <a:gd name="connsiteY2" fmla="*/ 50133 h 187226"/>
                  <a:gd name="connsiteX3" fmla="*/ 180477 w 339502"/>
                  <a:gd name="connsiteY3" fmla="*/ 186736 h 187226"/>
                  <a:gd name="connsiteX4" fmla="*/ -74 w 339502"/>
                  <a:gd name="connsiteY4" fmla="*/ 676 h 1872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9502" h="187226">
                    <a:moveTo>
                      <a:pt x="54705" y="-263"/>
                    </a:moveTo>
                    <a:cubicBezTo>
                      <a:pt x="109734" y="49820"/>
                      <a:pt x="207021" y="89135"/>
                      <a:pt x="286027" y="71544"/>
                    </a:cubicBezTo>
                    <a:cubicBezTo>
                      <a:pt x="304896" y="67437"/>
                      <a:pt x="322945" y="60200"/>
                      <a:pt x="339428" y="50133"/>
                    </a:cubicBezTo>
                    <a:cubicBezTo>
                      <a:pt x="324842" y="110984"/>
                      <a:pt x="276010" y="182103"/>
                      <a:pt x="180477" y="186736"/>
                    </a:cubicBezTo>
                    <a:cubicBezTo>
                      <a:pt x="52639" y="192996"/>
                      <a:pt x="13324" y="68977"/>
                      <a:pt x="-74" y="676"/>
                    </a:cubicBezTo>
                    <a:close/>
                  </a:path>
                </a:pathLst>
              </a:custGeom>
              <a:solidFill>
                <a:srgbClr val="190501"/>
              </a:solidFill>
              <a:ln w="6259" cap="flat">
                <a:noFill/>
                <a:prstDash val="solid"/>
                <a:miter/>
              </a:ln>
            </p:spPr>
            <p:txBody>
              <a:bodyPr rtlCol="0" anchor="ctr"/>
              <a:lstStyle/>
              <a:p>
                <a:endParaRPr lang="fr-FR"/>
              </a:p>
            </p:txBody>
          </p:sp>
          <p:sp>
            <p:nvSpPr>
              <p:cNvPr id="556" name="Graphique 3">
                <a:extLst>
                  <a:ext uri="{FF2B5EF4-FFF2-40B4-BE49-F238E27FC236}">
                    <a16:creationId xmlns:a16="http://schemas.microsoft.com/office/drawing/2014/main" id="{6317C5B5-9173-4B40-8822-074C8FEABE91}"/>
                  </a:ext>
                </a:extLst>
              </p:cNvPr>
              <p:cNvSpPr/>
              <p:nvPr/>
            </p:nvSpPr>
            <p:spPr>
              <a:xfrm>
                <a:off x="4369252" y="4204486"/>
                <a:ext cx="289166" cy="80836"/>
              </a:xfrm>
              <a:custGeom>
                <a:avLst/>
                <a:gdLst>
                  <a:gd name="connsiteX0" fmla="*/ -74 w 289166"/>
                  <a:gd name="connsiteY0" fmla="*/ 4495 h 80836"/>
                  <a:gd name="connsiteX1" fmla="*/ 287905 w 289166"/>
                  <a:gd name="connsiteY1" fmla="*/ -263 h 80836"/>
                  <a:gd name="connsiteX2" fmla="*/ 284399 w 289166"/>
                  <a:gd name="connsiteY2" fmla="*/ 54891 h 80836"/>
                  <a:gd name="connsiteX3" fmla="*/ 230998 w 289166"/>
                  <a:gd name="connsiteY3" fmla="*/ 76302 h 80836"/>
                  <a:gd name="connsiteX4" fmla="*/ -74 w 289166"/>
                  <a:gd name="connsiteY4" fmla="*/ 4495 h 808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9166" h="80836">
                    <a:moveTo>
                      <a:pt x="-74" y="4495"/>
                    </a:moveTo>
                    <a:lnTo>
                      <a:pt x="287905" y="-263"/>
                    </a:lnTo>
                    <a:cubicBezTo>
                      <a:pt x="290278" y="18174"/>
                      <a:pt x="289089" y="36899"/>
                      <a:pt x="284399" y="54891"/>
                    </a:cubicBezTo>
                    <a:cubicBezTo>
                      <a:pt x="267916" y="64958"/>
                      <a:pt x="249867" y="72195"/>
                      <a:pt x="230998" y="76302"/>
                    </a:cubicBezTo>
                    <a:cubicBezTo>
                      <a:pt x="152117" y="93893"/>
                      <a:pt x="54830" y="54641"/>
                      <a:pt x="-74" y="4495"/>
                    </a:cubicBezTo>
                    <a:close/>
                  </a:path>
                </a:pathLst>
              </a:custGeom>
              <a:solidFill>
                <a:srgbClr val="FFFFFF"/>
              </a:solidFill>
              <a:ln w="6259" cap="flat">
                <a:noFill/>
                <a:prstDash val="solid"/>
                <a:miter/>
              </a:ln>
            </p:spPr>
            <p:txBody>
              <a:bodyPr rtlCol="0" anchor="ctr"/>
              <a:lstStyle/>
              <a:p>
                <a:endParaRPr lang="fr-FR"/>
              </a:p>
            </p:txBody>
          </p:sp>
          <p:sp>
            <p:nvSpPr>
              <p:cNvPr id="557" name="Graphique 3">
                <a:extLst>
                  <a:ext uri="{FF2B5EF4-FFF2-40B4-BE49-F238E27FC236}">
                    <a16:creationId xmlns:a16="http://schemas.microsoft.com/office/drawing/2014/main" id="{C1D83696-5557-4704-B9F3-B8A86B367E92}"/>
                  </a:ext>
                </a:extLst>
              </p:cNvPr>
              <p:cNvSpPr/>
              <p:nvPr/>
            </p:nvSpPr>
            <p:spPr>
              <a:xfrm>
                <a:off x="3632286" y="4016247"/>
                <a:ext cx="231840" cy="310046"/>
              </a:xfrm>
              <a:custGeom>
                <a:avLst/>
                <a:gdLst>
                  <a:gd name="connsiteX0" fmla="*/ 141151 w 231840"/>
                  <a:gd name="connsiteY0" fmla="*/ 47180 h 310046"/>
                  <a:gd name="connsiteX1" fmla="*/ 10997 w 231840"/>
                  <a:gd name="connsiteY1" fmla="*/ 47180 h 310046"/>
                  <a:gd name="connsiteX2" fmla="*/ 170512 w 231840"/>
                  <a:gd name="connsiteY2" fmla="*/ 309491 h 310046"/>
                  <a:gd name="connsiteX3" fmla="*/ 141151 w 231840"/>
                  <a:gd name="connsiteY3" fmla="*/ 47180 h 310046"/>
                </a:gdLst>
                <a:ahLst/>
                <a:cxnLst>
                  <a:cxn ang="0">
                    <a:pos x="connsiteX0" y="connsiteY0"/>
                  </a:cxn>
                  <a:cxn ang="0">
                    <a:pos x="connsiteX1" y="connsiteY1"/>
                  </a:cxn>
                  <a:cxn ang="0">
                    <a:pos x="connsiteX2" y="connsiteY2"/>
                  </a:cxn>
                  <a:cxn ang="0">
                    <a:pos x="connsiteX3" y="connsiteY3"/>
                  </a:cxn>
                </a:cxnLst>
                <a:rect l="l" t="t" r="r" b="b"/>
                <a:pathLst>
                  <a:path w="231840" h="310046">
                    <a:moveTo>
                      <a:pt x="141151" y="47180"/>
                    </a:moveTo>
                    <a:cubicBezTo>
                      <a:pt x="113855" y="-7411"/>
                      <a:pt x="44553" y="-24189"/>
                      <a:pt x="10997" y="47180"/>
                    </a:cubicBezTo>
                    <a:cubicBezTo>
                      <a:pt x="-22559" y="118548"/>
                      <a:pt x="17257" y="299036"/>
                      <a:pt x="170512" y="309491"/>
                    </a:cubicBezTo>
                    <a:cubicBezTo>
                      <a:pt x="323767" y="319946"/>
                      <a:pt x="141151" y="47180"/>
                      <a:pt x="141151" y="47180"/>
                    </a:cubicBezTo>
                    <a:close/>
                  </a:path>
                </a:pathLst>
              </a:custGeom>
              <a:solidFill>
                <a:srgbClr val="592F25"/>
              </a:solidFill>
              <a:ln w="6259" cap="flat">
                <a:noFill/>
                <a:prstDash val="solid"/>
                <a:miter/>
              </a:ln>
            </p:spPr>
            <p:txBody>
              <a:bodyPr rtlCol="0" anchor="ctr"/>
              <a:lstStyle/>
              <a:p>
                <a:endParaRPr lang="fr-FR"/>
              </a:p>
            </p:txBody>
          </p:sp>
          <p:sp>
            <p:nvSpPr>
              <p:cNvPr id="558" name="Graphique 3">
                <a:extLst>
                  <a:ext uri="{FF2B5EF4-FFF2-40B4-BE49-F238E27FC236}">
                    <a16:creationId xmlns:a16="http://schemas.microsoft.com/office/drawing/2014/main" id="{62647A8A-367A-4640-A7BC-33802F16D305}"/>
                  </a:ext>
                </a:extLst>
              </p:cNvPr>
              <p:cNvSpPr/>
              <p:nvPr/>
            </p:nvSpPr>
            <p:spPr>
              <a:xfrm>
                <a:off x="3748156" y="4479319"/>
                <a:ext cx="348454" cy="478601"/>
              </a:xfrm>
              <a:custGeom>
                <a:avLst/>
                <a:gdLst>
                  <a:gd name="connsiteX0" fmla="*/ 348381 w 348454"/>
                  <a:gd name="connsiteY0" fmla="*/ 180663 h 478601"/>
                  <a:gd name="connsiteX1" fmla="*/ 333669 w 348454"/>
                  <a:gd name="connsiteY1" fmla="*/ 419185 h 478601"/>
                  <a:gd name="connsiteX2" fmla="*/ -74 w 348454"/>
                  <a:gd name="connsiteY2" fmla="*/ 419185 h 478601"/>
                  <a:gd name="connsiteX3" fmla="*/ -74 w 348454"/>
                  <a:gd name="connsiteY3" fmla="*/ -263 h 478601"/>
                </a:gdLst>
                <a:ahLst/>
                <a:cxnLst>
                  <a:cxn ang="0">
                    <a:pos x="connsiteX0" y="connsiteY0"/>
                  </a:cxn>
                  <a:cxn ang="0">
                    <a:pos x="connsiteX1" y="connsiteY1"/>
                  </a:cxn>
                  <a:cxn ang="0">
                    <a:pos x="connsiteX2" y="connsiteY2"/>
                  </a:cxn>
                  <a:cxn ang="0">
                    <a:pos x="connsiteX3" y="connsiteY3"/>
                  </a:cxn>
                </a:cxnLst>
                <a:rect l="l" t="t" r="r" b="b"/>
                <a:pathLst>
                  <a:path w="348454" h="478601">
                    <a:moveTo>
                      <a:pt x="348381" y="180663"/>
                    </a:moveTo>
                    <a:lnTo>
                      <a:pt x="333669" y="419185"/>
                    </a:lnTo>
                    <a:cubicBezTo>
                      <a:pt x="333669" y="419185"/>
                      <a:pt x="176220" y="552281"/>
                      <a:pt x="-74" y="419185"/>
                    </a:cubicBezTo>
                    <a:lnTo>
                      <a:pt x="-74" y="-263"/>
                    </a:lnTo>
                    <a:close/>
                  </a:path>
                </a:pathLst>
              </a:custGeom>
              <a:solidFill>
                <a:srgbClr val="592F25"/>
              </a:solidFill>
              <a:ln w="6259" cap="flat">
                <a:noFill/>
                <a:prstDash val="solid"/>
                <a:miter/>
              </a:ln>
            </p:spPr>
            <p:txBody>
              <a:bodyPr rtlCol="0" anchor="ctr"/>
              <a:lstStyle/>
              <a:p>
                <a:endParaRPr lang="fr-FR"/>
              </a:p>
            </p:txBody>
          </p:sp>
        </p:grpSp>
        <p:grpSp>
          <p:nvGrpSpPr>
            <p:cNvPr id="541" name="Group 19">
              <a:extLst>
                <a:ext uri="{FF2B5EF4-FFF2-40B4-BE49-F238E27FC236}">
                  <a16:creationId xmlns:a16="http://schemas.microsoft.com/office/drawing/2014/main" id="{2B51D8AD-898F-4631-B279-BBD5EDD55228}"/>
                </a:ext>
              </a:extLst>
            </p:cNvPr>
            <p:cNvGrpSpPr/>
            <p:nvPr/>
          </p:nvGrpSpPr>
          <p:grpSpPr>
            <a:xfrm>
              <a:off x="1483566" y="2565419"/>
              <a:ext cx="4817418" cy="4817418"/>
              <a:chOff x="3488191" y="2195972"/>
              <a:chExt cx="4817418" cy="4817418"/>
            </a:xfrm>
          </p:grpSpPr>
          <p:sp>
            <p:nvSpPr>
              <p:cNvPr id="542" name="Oval 15">
                <a:extLst>
                  <a:ext uri="{FF2B5EF4-FFF2-40B4-BE49-F238E27FC236}">
                    <a16:creationId xmlns:a16="http://schemas.microsoft.com/office/drawing/2014/main" id="{20FD15AF-E8F0-4D43-A671-925CD55B8766}"/>
                  </a:ext>
                </a:extLst>
              </p:cNvPr>
              <p:cNvSpPr/>
              <p:nvPr/>
            </p:nvSpPr>
            <p:spPr>
              <a:xfrm>
                <a:off x="3488191" y="2195972"/>
                <a:ext cx="4817418" cy="4817418"/>
              </a:xfrm>
              <a:prstGeom prst="ellipse">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grpSp>
            <p:nvGrpSpPr>
              <p:cNvPr id="543" name="Group 18">
                <a:extLst>
                  <a:ext uri="{FF2B5EF4-FFF2-40B4-BE49-F238E27FC236}">
                    <a16:creationId xmlns:a16="http://schemas.microsoft.com/office/drawing/2014/main" id="{4F77E362-7E2D-47F1-9803-42956544069E}"/>
                  </a:ext>
                </a:extLst>
              </p:cNvPr>
              <p:cNvGrpSpPr/>
              <p:nvPr/>
            </p:nvGrpSpPr>
            <p:grpSpPr>
              <a:xfrm>
                <a:off x="5482406" y="4190187"/>
                <a:ext cx="828989" cy="828989"/>
                <a:chOff x="4725477" y="7295103"/>
                <a:chExt cx="828989" cy="828989"/>
              </a:xfrm>
            </p:grpSpPr>
            <p:cxnSp>
              <p:nvCxnSpPr>
                <p:cNvPr id="544" name="Straight Connector 17">
                  <a:extLst>
                    <a:ext uri="{FF2B5EF4-FFF2-40B4-BE49-F238E27FC236}">
                      <a16:creationId xmlns:a16="http://schemas.microsoft.com/office/drawing/2014/main" id="{37379C83-8723-4C92-A507-0093F0C8A612}"/>
                    </a:ext>
                  </a:extLst>
                </p:cNvPr>
                <p:cNvCxnSpPr>
                  <a:cxnSpLocks/>
                </p:cNvCxnSpPr>
                <p:nvPr/>
              </p:nvCxnSpPr>
              <p:spPr>
                <a:xfrm>
                  <a:off x="5139972" y="7295103"/>
                  <a:ext cx="0" cy="828989"/>
                </a:xfrm>
                <a:prstGeom prst="line">
                  <a:avLst/>
                </a:prstGeom>
                <a:ln>
                  <a:noFill/>
                </a:ln>
              </p:spPr>
              <p:style>
                <a:lnRef idx="1">
                  <a:schemeClr val="accent1"/>
                </a:lnRef>
                <a:fillRef idx="0">
                  <a:schemeClr val="accent1"/>
                </a:fillRef>
                <a:effectRef idx="0">
                  <a:schemeClr val="accent1"/>
                </a:effectRef>
                <a:fontRef idx="minor">
                  <a:schemeClr val="tx1"/>
                </a:fontRef>
              </p:style>
            </p:cxnSp>
            <p:cxnSp>
              <p:nvCxnSpPr>
                <p:cNvPr id="545" name="Straight Connector 286">
                  <a:extLst>
                    <a:ext uri="{FF2B5EF4-FFF2-40B4-BE49-F238E27FC236}">
                      <a16:creationId xmlns:a16="http://schemas.microsoft.com/office/drawing/2014/main" id="{89A740D4-2625-45C4-9E83-AB3808E2EEAE}"/>
                    </a:ext>
                  </a:extLst>
                </p:cNvPr>
                <p:cNvCxnSpPr>
                  <a:cxnSpLocks/>
                </p:cNvCxnSpPr>
                <p:nvPr/>
              </p:nvCxnSpPr>
              <p:spPr>
                <a:xfrm rot="5400000">
                  <a:off x="5139972" y="7295103"/>
                  <a:ext cx="0" cy="828989"/>
                </a:xfrm>
                <a:prstGeom prst="line">
                  <a:avLst/>
                </a:prstGeom>
                <a:ln>
                  <a:solidFill>
                    <a:schemeClr val="accent2"/>
                  </a:solidFill>
                </a:ln>
              </p:spPr>
              <p:style>
                <a:lnRef idx="1">
                  <a:schemeClr val="accent1"/>
                </a:lnRef>
                <a:fillRef idx="0">
                  <a:schemeClr val="accent1"/>
                </a:fillRef>
                <a:effectRef idx="0">
                  <a:schemeClr val="accent1"/>
                </a:effectRef>
                <a:fontRef idx="minor">
                  <a:schemeClr val="tx1"/>
                </a:fontRef>
              </p:style>
            </p:cxnSp>
          </p:grpSp>
        </p:grpSp>
      </p:grpSp>
      <p:sp>
        <p:nvSpPr>
          <p:cNvPr id="559" name="Graphique 3">
            <a:extLst>
              <a:ext uri="{FF2B5EF4-FFF2-40B4-BE49-F238E27FC236}">
                <a16:creationId xmlns:a16="http://schemas.microsoft.com/office/drawing/2014/main" id="{A5472243-4FE4-4AD7-AAC0-591391A2505F}"/>
              </a:ext>
            </a:extLst>
          </p:cNvPr>
          <p:cNvSpPr/>
          <p:nvPr/>
        </p:nvSpPr>
        <p:spPr>
          <a:xfrm>
            <a:off x="1949350" y="5304662"/>
            <a:ext cx="1655128" cy="2069341"/>
          </a:xfrm>
          <a:custGeom>
            <a:avLst/>
            <a:gdLst>
              <a:gd name="connsiteX0" fmla="*/ 424633 w 1655128"/>
              <a:gd name="connsiteY0" fmla="*/ 3579 h 2069341"/>
              <a:gd name="connsiteX1" fmla="*/ 1365573 w 1655128"/>
              <a:gd name="connsiteY1" fmla="*/ 92415 h 2069341"/>
              <a:gd name="connsiteX2" fmla="*/ 1243620 w 1655128"/>
              <a:gd name="connsiteY2" fmla="*/ 317163 h 2069341"/>
              <a:gd name="connsiteX3" fmla="*/ 1589258 w 1655128"/>
              <a:gd name="connsiteY3" fmla="*/ 530644 h 2069341"/>
              <a:gd name="connsiteX4" fmla="*/ 1655055 w 1655128"/>
              <a:gd name="connsiteY4" fmla="*/ 2069078 h 2069341"/>
              <a:gd name="connsiteX5" fmla="*/ -74 w 1655128"/>
              <a:gd name="connsiteY5" fmla="*/ 2069078 h 2069341"/>
              <a:gd name="connsiteX6" fmla="*/ 63407 w 1655128"/>
              <a:gd name="connsiteY6" fmla="*/ 423653 h 2069341"/>
              <a:gd name="connsiteX7" fmla="*/ 499570 w 1655128"/>
              <a:gd name="connsiteY7" fmla="*/ 181250 h 20693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55128" h="2069341">
                <a:moveTo>
                  <a:pt x="424633" y="3579"/>
                </a:moveTo>
                <a:cubicBezTo>
                  <a:pt x="608063" y="-10256"/>
                  <a:pt x="1126488" y="11906"/>
                  <a:pt x="1365573" y="92415"/>
                </a:cubicBezTo>
                <a:lnTo>
                  <a:pt x="1243620" y="317163"/>
                </a:lnTo>
                <a:cubicBezTo>
                  <a:pt x="1243620" y="317163"/>
                  <a:pt x="1554575" y="313783"/>
                  <a:pt x="1589258" y="530644"/>
                </a:cubicBezTo>
                <a:cubicBezTo>
                  <a:pt x="1623941" y="747505"/>
                  <a:pt x="1533540" y="1816783"/>
                  <a:pt x="1655055" y="2069078"/>
                </a:cubicBezTo>
                <a:lnTo>
                  <a:pt x="-74" y="2069078"/>
                </a:lnTo>
                <a:cubicBezTo>
                  <a:pt x="-74" y="2069078"/>
                  <a:pt x="27284" y="623861"/>
                  <a:pt x="63407" y="423653"/>
                </a:cubicBezTo>
                <a:cubicBezTo>
                  <a:pt x="99529" y="223445"/>
                  <a:pt x="258106" y="145127"/>
                  <a:pt x="499570" y="181250"/>
                </a:cubicBezTo>
                <a:close/>
              </a:path>
            </a:pathLst>
          </a:custGeom>
          <a:solidFill>
            <a:srgbClr val="1760BF"/>
          </a:solidFill>
          <a:ln w="6259" cap="flat">
            <a:noFill/>
            <a:prstDash val="solid"/>
            <a:miter/>
          </a:ln>
        </p:spPr>
        <p:txBody>
          <a:bodyPr rtlCol="0" anchor="ctr"/>
          <a:lstStyle/>
          <a:p>
            <a:endParaRPr lang="fr-FR"/>
          </a:p>
        </p:txBody>
      </p:sp>
      <p:sp useBgFill="1">
        <p:nvSpPr>
          <p:cNvPr id="560" name="CACHE SM">
            <a:extLst>
              <a:ext uri="{FF2B5EF4-FFF2-40B4-BE49-F238E27FC236}">
                <a16:creationId xmlns:a16="http://schemas.microsoft.com/office/drawing/2014/main" id="{A6F0037E-F9AE-4B21-9B9D-9EFBA97AE9F1}"/>
              </a:ext>
            </a:extLst>
          </p:cNvPr>
          <p:cNvSpPr/>
          <p:nvPr/>
        </p:nvSpPr>
        <p:spPr>
          <a:xfrm>
            <a:off x="1709676" y="3084024"/>
            <a:ext cx="3246411" cy="432349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grpSp>
        <p:nvGrpSpPr>
          <p:cNvPr id="561" name="DUMMY SM">
            <a:extLst>
              <a:ext uri="{FF2B5EF4-FFF2-40B4-BE49-F238E27FC236}">
                <a16:creationId xmlns:a16="http://schemas.microsoft.com/office/drawing/2014/main" id="{24571E3F-CB65-4D7C-AE6E-CD070D64B4A3}"/>
              </a:ext>
            </a:extLst>
          </p:cNvPr>
          <p:cNvGrpSpPr/>
          <p:nvPr/>
        </p:nvGrpSpPr>
        <p:grpSpPr>
          <a:xfrm>
            <a:off x="1769268" y="3154885"/>
            <a:ext cx="3153313" cy="4219118"/>
            <a:chOff x="2823523" y="2640535"/>
            <a:chExt cx="3153313" cy="4219118"/>
          </a:xfrm>
        </p:grpSpPr>
        <p:sp>
          <p:nvSpPr>
            <p:cNvPr id="562" name="Graphique 3">
              <a:extLst>
                <a:ext uri="{FF2B5EF4-FFF2-40B4-BE49-F238E27FC236}">
                  <a16:creationId xmlns:a16="http://schemas.microsoft.com/office/drawing/2014/main" id="{5C7796E1-9F3A-4FF3-A6F6-413FF56DED20}"/>
                </a:ext>
              </a:extLst>
            </p:cNvPr>
            <p:cNvSpPr/>
            <p:nvPr/>
          </p:nvSpPr>
          <p:spPr>
            <a:xfrm rot="-137437">
              <a:off x="4383736" y="3778202"/>
              <a:ext cx="275553" cy="212397"/>
            </a:xfrm>
            <a:custGeom>
              <a:avLst/>
              <a:gdLst>
                <a:gd name="connsiteX0" fmla="*/ 275482 w 275553"/>
                <a:gd name="connsiteY0" fmla="*/ 105934 h 212397"/>
                <a:gd name="connsiteX1" fmla="*/ 137705 w 275553"/>
                <a:gd name="connsiteY1" fmla="*/ 212133 h 212397"/>
                <a:gd name="connsiteX2" fmla="*/ -71 w 275553"/>
                <a:gd name="connsiteY2" fmla="*/ 105934 h 212397"/>
                <a:gd name="connsiteX3" fmla="*/ 137705 w 275553"/>
                <a:gd name="connsiteY3" fmla="*/ -265 h 212397"/>
                <a:gd name="connsiteX4" fmla="*/ 275482 w 275553"/>
                <a:gd name="connsiteY4" fmla="*/ 105934 h 2123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5553" h="212397">
                  <a:moveTo>
                    <a:pt x="275482" y="105934"/>
                  </a:moveTo>
                  <a:cubicBezTo>
                    <a:pt x="275482" y="164586"/>
                    <a:pt x="213797" y="212133"/>
                    <a:pt x="137705" y="212133"/>
                  </a:cubicBezTo>
                  <a:cubicBezTo>
                    <a:pt x="61614" y="212133"/>
                    <a:pt x="-71" y="164587"/>
                    <a:pt x="-71" y="105934"/>
                  </a:cubicBezTo>
                  <a:cubicBezTo>
                    <a:pt x="-71" y="47282"/>
                    <a:pt x="61614" y="-265"/>
                    <a:pt x="137705" y="-265"/>
                  </a:cubicBezTo>
                  <a:cubicBezTo>
                    <a:pt x="213797" y="-265"/>
                    <a:pt x="275482" y="47282"/>
                    <a:pt x="275482" y="105934"/>
                  </a:cubicBezTo>
                  <a:close/>
                </a:path>
              </a:pathLst>
            </a:custGeom>
            <a:solidFill>
              <a:srgbClr val="FFFFFF"/>
            </a:solidFill>
            <a:ln w="6264" cap="flat">
              <a:noFill/>
              <a:prstDash val="solid"/>
              <a:miter/>
            </a:ln>
          </p:spPr>
          <p:txBody>
            <a:bodyPr rtlCol="0" anchor="ctr"/>
            <a:lstStyle/>
            <a:p>
              <a:endParaRPr lang="fr-FR"/>
            </a:p>
          </p:txBody>
        </p:sp>
        <p:sp>
          <p:nvSpPr>
            <p:cNvPr id="563" name="Graphique 3">
              <a:extLst>
                <a:ext uri="{FF2B5EF4-FFF2-40B4-BE49-F238E27FC236}">
                  <a16:creationId xmlns:a16="http://schemas.microsoft.com/office/drawing/2014/main" id="{D1A1FFC8-660C-4834-97F7-9C288BD5A278}"/>
                </a:ext>
              </a:extLst>
            </p:cNvPr>
            <p:cNvSpPr/>
            <p:nvPr/>
          </p:nvSpPr>
          <p:spPr>
            <a:xfrm>
              <a:off x="4544168" y="3814713"/>
              <a:ext cx="148997" cy="148997"/>
            </a:xfrm>
            <a:custGeom>
              <a:avLst/>
              <a:gdLst>
                <a:gd name="connsiteX0" fmla="*/ 148998 w 148997"/>
                <a:gd name="connsiteY0" fmla="*/ 74499 h 148997"/>
                <a:gd name="connsiteX1" fmla="*/ 74499 w 148997"/>
                <a:gd name="connsiteY1" fmla="*/ 148998 h 148997"/>
                <a:gd name="connsiteX2" fmla="*/ 0 w 148997"/>
                <a:gd name="connsiteY2" fmla="*/ 74499 h 148997"/>
                <a:gd name="connsiteX3" fmla="*/ 74499 w 148997"/>
                <a:gd name="connsiteY3" fmla="*/ 0 h 148997"/>
                <a:gd name="connsiteX4" fmla="*/ 148998 w 148997"/>
                <a:gd name="connsiteY4" fmla="*/ 74499 h 1489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8997" h="148997">
                  <a:moveTo>
                    <a:pt x="148998" y="74499"/>
                  </a:moveTo>
                  <a:cubicBezTo>
                    <a:pt x="148998" y="115643"/>
                    <a:pt x="115644" y="148998"/>
                    <a:pt x="74499" y="148998"/>
                  </a:cubicBezTo>
                  <a:cubicBezTo>
                    <a:pt x="33354" y="148998"/>
                    <a:pt x="0" y="115643"/>
                    <a:pt x="0" y="74499"/>
                  </a:cubicBezTo>
                  <a:cubicBezTo>
                    <a:pt x="0" y="33354"/>
                    <a:pt x="33354" y="0"/>
                    <a:pt x="74499" y="0"/>
                  </a:cubicBezTo>
                  <a:cubicBezTo>
                    <a:pt x="115644" y="0"/>
                    <a:pt x="148998" y="33354"/>
                    <a:pt x="148998" y="74499"/>
                  </a:cubicBezTo>
                  <a:close/>
                </a:path>
              </a:pathLst>
            </a:custGeom>
            <a:solidFill>
              <a:srgbClr val="18B7A4"/>
            </a:solidFill>
            <a:ln w="6259" cap="flat">
              <a:noFill/>
              <a:prstDash val="solid"/>
              <a:miter/>
            </a:ln>
          </p:spPr>
          <p:txBody>
            <a:bodyPr rtlCol="0" anchor="ctr"/>
            <a:lstStyle/>
            <a:p>
              <a:endParaRPr lang="fr-FR"/>
            </a:p>
          </p:txBody>
        </p:sp>
        <p:sp>
          <p:nvSpPr>
            <p:cNvPr id="564" name="Graphique 3">
              <a:extLst>
                <a:ext uri="{FF2B5EF4-FFF2-40B4-BE49-F238E27FC236}">
                  <a16:creationId xmlns:a16="http://schemas.microsoft.com/office/drawing/2014/main" id="{F7C126F4-672A-4DE5-A8B8-814DADF973CD}"/>
                </a:ext>
              </a:extLst>
            </p:cNvPr>
            <p:cNvSpPr/>
            <p:nvPr/>
          </p:nvSpPr>
          <p:spPr>
            <a:xfrm>
              <a:off x="4525262" y="3859412"/>
              <a:ext cx="37812" cy="37812"/>
            </a:xfrm>
            <a:custGeom>
              <a:avLst/>
              <a:gdLst>
                <a:gd name="connsiteX0" fmla="*/ 37813 w 37812"/>
                <a:gd name="connsiteY0" fmla="*/ 18907 h 37812"/>
                <a:gd name="connsiteX1" fmla="*/ 18906 w 37812"/>
                <a:gd name="connsiteY1" fmla="*/ 37813 h 37812"/>
                <a:gd name="connsiteX2" fmla="*/ 0 w 37812"/>
                <a:gd name="connsiteY2" fmla="*/ 18907 h 37812"/>
                <a:gd name="connsiteX3" fmla="*/ 18906 w 37812"/>
                <a:gd name="connsiteY3" fmla="*/ 0 h 37812"/>
                <a:gd name="connsiteX4" fmla="*/ 37813 w 37812"/>
                <a:gd name="connsiteY4" fmla="*/ 18907 h 37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812" h="37812">
                  <a:moveTo>
                    <a:pt x="37813" y="18907"/>
                  </a:moveTo>
                  <a:cubicBezTo>
                    <a:pt x="37813" y="29348"/>
                    <a:pt x="29348" y="37813"/>
                    <a:pt x="18906" y="37813"/>
                  </a:cubicBezTo>
                  <a:cubicBezTo>
                    <a:pt x="8464" y="37813"/>
                    <a:pt x="0" y="29348"/>
                    <a:pt x="0" y="18907"/>
                  </a:cubicBezTo>
                  <a:cubicBezTo>
                    <a:pt x="0" y="8465"/>
                    <a:pt x="8464" y="0"/>
                    <a:pt x="18906" y="0"/>
                  </a:cubicBezTo>
                  <a:cubicBezTo>
                    <a:pt x="29348" y="0"/>
                    <a:pt x="37813" y="8465"/>
                    <a:pt x="37813" y="18907"/>
                  </a:cubicBezTo>
                  <a:close/>
                </a:path>
              </a:pathLst>
            </a:custGeom>
            <a:solidFill>
              <a:srgbClr val="FDFDFD"/>
            </a:solidFill>
            <a:ln w="6259" cap="flat">
              <a:noFill/>
              <a:prstDash val="solid"/>
              <a:miter/>
            </a:ln>
          </p:spPr>
          <p:txBody>
            <a:bodyPr rtlCol="0" anchor="ctr"/>
            <a:lstStyle/>
            <a:p>
              <a:endParaRPr lang="fr-FR"/>
            </a:p>
          </p:txBody>
        </p:sp>
        <p:sp>
          <p:nvSpPr>
            <p:cNvPr id="565" name="Graphique 3">
              <a:extLst>
                <a:ext uri="{FF2B5EF4-FFF2-40B4-BE49-F238E27FC236}">
                  <a16:creationId xmlns:a16="http://schemas.microsoft.com/office/drawing/2014/main" id="{1756C471-CEA6-4957-A618-63588DC17404}"/>
                </a:ext>
              </a:extLst>
            </p:cNvPr>
            <p:cNvSpPr/>
            <p:nvPr/>
          </p:nvSpPr>
          <p:spPr>
            <a:xfrm>
              <a:off x="2981327" y="3357620"/>
              <a:ext cx="1851809" cy="1356672"/>
            </a:xfrm>
            <a:custGeom>
              <a:avLst/>
              <a:gdLst>
                <a:gd name="connsiteX0" fmla="*/ 1845926 w 1851809"/>
                <a:gd name="connsiteY0" fmla="*/ 606328 h 1356672"/>
                <a:gd name="connsiteX1" fmla="*/ 1760972 w 1851809"/>
                <a:gd name="connsiteY1" fmla="*/ 596687 h 1356672"/>
                <a:gd name="connsiteX2" fmla="*/ 1697429 w 1851809"/>
                <a:gd name="connsiteY2" fmla="*/ 17724 h 1356672"/>
                <a:gd name="connsiteX3" fmla="*/ 11123 w 1851809"/>
                <a:gd name="connsiteY3" fmla="*/ 321479 h 1356672"/>
                <a:gd name="connsiteX4" fmla="*/ 108222 w 1851809"/>
                <a:gd name="connsiteY4" fmla="*/ 1062086 h 1356672"/>
                <a:gd name="connsiteX5" fmla="*/ 1475560 w 1851809"/>
                <a:gd name="connsiteY5" fmla="*/ 1307056 h 1356672"/>
                <a:gd name="connsiteX6" fmla="*/ 1757654 w 1851809"/>
                <a:gd name="connsiteY6" fmla="*/ 724838 h 1356672"/>
                <a:gd name="connsiteX7" fmla="*/ 1845926 w 1851809"/>
                <a:gd name="connsiteY7" fmla="*/ 606328 h 1356672"/>
                <a:gd name="connsiteX8" fmla="*/ 1529274 w 1851809"/>
                <a:gd name="connsiteY8" fmla="*/ 643891 h 1356672"/>
                <a:gd name="connsiteX9" fmla="*/ 1387726 w 1851809"/>
                <a:gd name="connsiteY9" fmla="*/ 542910 h 1356672"/>
                <a:gd name="connsiteX10" fmla="*/ 1521386 w 1851809"/>
                <a:gd name="connsiteY10" fmla="*/ 431788 h 1356672"/>
                <a:gd name="connsiteX11" fmla="*/ 1662934 w 1851809"/>
                <a:gd name="connsiteY11" fmla="*/ 532768 h 1356672"/>
                <a:gd name="connsiteX12" fmla="*/ 1529274 w 1851809"/>
                <a:gd name="connsiteY12" fmla="*/ 643703 h 1356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51809" h="1356672">
                  <a:moveTo>
                    <a:pt x="1845926" y="606328"/>
                  </a:moveTo>
                  <a:cubicBezTo>
                    <a:pt x="1831902" y="584291"/>
                    <a:pt x="1793964" y="581287"/>
                    <a:pt x="1760972" y="596687"/>
                  </a:cubicBezTo>
                  <a:cubicBezTo>
                    <a:pt x="1759945" y="402019"/>
                    <a:pt x="1738653" y="207984"/>
                    <a:pt x="1697429" y="17724"/>
                  </a:cubicBezTo>
                  <a:cubicBezTo>
                    <a:pt x="1697429" y="17724"/>
                    <a:pt x="42363" y="-111241"/>
                    <a:pt x="11123" y="321479"/>
                  </a:cubicBezTo>
                  <a:cubicBezTo>
                    <a:pt x="-20116" y="754199"/>
                    <a:pt x="14567" y="783498"/>
                    <a:pt x="108222" y="1062086"/>
                  </a:cubicBezTo>
                  <a:cubicBezTo>
                    <a:pt x="586956" y="1325024"/>
                    <a:pt x="1095239" y="1425754"/>
                    <a:pt x="1475560" y="1307056"/>
                  </a:cubicBezTo>
                  <a:cubicBezTo>
                    <a:pt x="1637266" y="1121373"/>
                    <a:pt x="1749328" y="876403"/>
                    <a:pt x="1757654" y="724838"/>
                  </a:cubicBezTo>
                  <a:cubicBezTo>
                    <a:pt x="1842671" y="715009"/>
                    <a:pt x="1863643" y="633749"/>
                    <a:pt x="1845926" y="606328"/>
                  </a:cubicBezTo>
                  <a:close/>
                  <a:moveTo>
                    <a:pt x="1529274" y="643891"/>
                  </a:moveTo>
                  <a:cubicBezTo>
                    <a:pt x="1453273" y="646708"/>
                    <a:pt x="1389917" y="601508"/>
                    <a:pt x="1387726" y="542910"/>
                  </a:cubicBezTo>
                  <a:cubicBezTo>
                    <a:pt x="1385535" y="484313"/>
                    <a:pt x="1445447" y="434605"/>
                    <a:pt x="1521386" y="431788"/>
                  </a:cubicBezTo>
                  <a:cubicBezTo>
                    <a:pt x="1597325" y="428970"/>
                    <a:pt x="1660743" y="474171"/>
                    <a:pt x="1662934" y="532768"/>
                  </a:cubicBezTo>
                  <a:cubicBezTo>
                    <a:pt x="1665125" y="591366"/>
                    <a:pt x="1605213" y="640760"/>
                    <a:pt x="1529274" y="643703"/>
                  </a:cubicBezTo>
                  <a:close/>
                </a:path>
              </a:pathLst>
            </a:custGeom>
            <a:solidFill>
              <a:srgbClr val="592F25"/>
            </a:solidFill>
            <a:ln w="6259" cap="flat">
              <a:noFill/>
              <a:prstDash val="solid"/>
              <a:miter/>
            </a:ln>
          </p:spPr>
          <p:txBody>
            <a:bodyPr rtlCol="0" anchor="ctr"/>
            <a:lstStyle/>
            <a:p>
              <a:endParaRPr lang="fr-FR"/>
            </a:p>
          </p:txBody>
        </p:sp>
        <p:sp>
          <p:nvSpPr>
            <p:cNvPr id="566" name="Graphique 3">
              <a:extLst>
                <a:ext uri="{FF2B5EF4-FFF2-40B4-BE49-F238E27FC236}">
                  <a16:creationId xmlns:a16="http://schemas.microsoft.com/office/drawing/2014/main" id="{BEA4ADB1-ABD7-4782-93B3-323668266135}"/>
                </a:ext>
              </a:extLst>
            </p:cNvPr>
            <p:cNvSpPr/>
            <p:nvPr/>
          </p:nvSpPr>
          <p:spPr>
            <a:xfrm>
              <a:off x="2880338" y="3284957"/>
              <a:ext cx="1119102" cy="1294628"/>
            </a:xfrm>
            <a:custGeom>
              <a:avLst/>
              <a:gdLst>
                <a:gd name="connsiteX0" fmla="*/ 210276 w 1119102"/>
                <a:gd name="connsiteY0" fmla="*/ -263 h 1294628"/>
                <a:gd name="connsiteX1" fmla="*/ -74 w 1119102"/>
                <a:gd name="connsiteY1" fmla="*/ 1137505 h 1294628"/>
                <a:gd name="connsiteX2" fmla="*/ 164137 w 1119102"/>
                <a:gd name="connsiteY2" fmla="*/ 1138882 h 1294628"/>
                <a:gd name="connsiteX3" fmla="*/ 381749 w 1119102"/>
                <a:gd name="connsiteY3" fmla="*/ 1172000 h 1294628"/>
                <a:gd name="connsiteX4" fmla="*/ 603618 w 1119102"/>
                <a:gd name="connsiteY4" fmla="*/ 1169558 h 1294628"/>
                <a:gd name="connsiteX5" fmla="*/ 741848 w 1119102"/>
                <a:gd name="connsiteY5" fmla="*/ 1163298 h 1294628"/>
                <a:gd name="connsiteX6" fmla="*/ 1112652 w 1119102"/>
                <a:gd name="connsiteY6" fmla="*/ 344060 h 1294628"/>
                <a:gd name="connsiteX7" fmla="*/ 210276 w 1119102"/>
                <a:gd name="connsiteY7" fmla="*/ -263 h 1294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19102" h="1294628">
                  <a:moveTo>
                    <a:pt x="210276" y="-263"/>
                  </a:moveTo>
                  <a:cubicBezTo>
                    <a:pt x="148173" y="160379"/>
                    <a:pt x="7626" y="676863"/>
                    <a:pt x="-74" y="1137505"/>
                  </a:cubicBezTo>
                  <a:cubicBezTo>
                    <a:pt x="10444" y="1192158"/>
                    <a:pt x="75051" y="1269474"/>
                    <a:pt x="164137" y="1138882"/>
                  </a:cubicBezTo>
                  <a:cubicBezTo>
                    <a:pt x="132396" y="1232100"/>
                    <a:pt x="236695" y="1379720"/>
                    <a:pt x="381749" y="1172000"/>
                  </a:cubicBezTo>
                  <a:cubicBezTo>
                    <a:pt x="360150" y="1312170"/>
                    <a:pt x="491619" y="1357559"/>
                    <a:pt x="603618" y="1169558"/>
                  </a:cubicBezTo>
                  <a:cubicBezTo>
                    <a:pt x="599236" y="1237859"/>
                    <a:pt x="674235" y="1268160"/>
                    <a:pt x="741848" y="1163298"/>
                  </a:cubicBezTo>
                  <a:cubicBezTo>
                    <a:pt x="809460" y="1058436"/>
                    <a:pt x="1017682" y="419185"/>
                    <a:pt x="1112652" y="344060"/>
                  </a:cubicBezTo>
                  <a:cubicBezTo>
                    <a:pt x="1207623" y="268935"/>
                    <a:pt x="210276" y="-263"/>
                    <a:pt x="210276" y="-263"/>
                  </a:cubicBezTo>
                  <a:close/>
                </a:path>
              </a:pathLst>
            </a:custGeom>
            <a:solidFill>
              <a:srgbClr val="260801"/>
            </a:solidFill>
            <a:ln w="6259" cap="flat">
              <a:noFill/>
              <a:prstDash val="solid"/>
              <a:miter/>
            </a:ln>
          </p:spPr>
          <p:txBody>
            <a:bodyPr rtlCol="0" anchor="ctr"/>
            <a:lstStyle/>
            <a:p>
              <a:endParaRPr lang="fr-FR"/>
            </a:p>
          </p:txBody>
        </p:sp>
        <p:sp>
          <p:nvSpPr>
            <p:cNvPr id="567" name="Graphique 3">
              <a:extLst>
                <a:ext uri="{FF2B5EF4-FFF2-40B4-BE49-F238E27FC236}">
                  <a16:creationId xmlns:a16="http://schemas.microsoft.com/office/drawing/2014/main" id="{EAF2EF54-AF4E-4FA4-B389-8E2D1F1F2954}"/>
                </a:ext>
              </a:extLst>
            </p:cNvPr>
            <p:cNvSpPr/>
            <p:nvPr/>
          </p:nvSpPr>
          <p:spPr>
            <a:xfrm>
              <a:off x="4295317" y="3628975"/>
              <a:ext cx="323338" cy="120817"/>
            </a:xfrm>
            <a:custGeom>
              <a:avLst/>
              <a:gdLst>
                <a:gd name="connsiteX0" fmla="*/ 323089 w 323338"/>
                <a:gd name="connsiteY0" fmla="*/ 55133 h 120817"/>
                <a:gd name="connsiteX1" fmla="*/ 184420 w 323338"/>
                <a:gd name="connsiteY1" fmla="*/ 88751 h 120817"/>
                <a:gd name="connsiteX2" fmla="*/ -74 w 323338"/>
                <a:gd name="connsiteY2" fmla="*/ 120554 h 120817"/>
                <a:gd name="connsiteX3" fmla="*/ 125135 w 323338"/>
                <a:gd name="connsiteY3" fmla="*/ 5863 h 120817"/>
                <a:gd name="connsiteX4" fmla="*/ 323089 w 323338"/>
                <a:gd name="connsiteY4" fmla="*/ 55133 h 1208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38" h="120817">
                  <a:moveTo>
                    <a:pt x="323089" y="55133"/>
                  </a:moveTo>
                  <a:cubicBezTo>
                    <a:pt x="326720" y="95387"/>
                    <a:pt x="273945" y="93008"/>
                    <a:pt x="184420" y="88751"/>
                  </a:cubicBezTo>
                  <a:cubicBezTo>
                    <a:pt x="94897" y="84494"/>
                    <a:pt x="-74" y="120554"/>
                    <a:pt x="-74" y="120554"/>
                  </a:cubicBezTo>
                  <a:cubicBezTo>
                    <a:pt x="-74" y="120554"/>
                    <a:pt x="4684" y="24394"/>
                    <a:pt x="125135" y="5863"/>
                  </a:cubicBezTo>
                  <a:cubicBezTo>
                    <a:pt x="245585" y="-12668"/>
                    <a:pt x="319333" y="12875"/>
                    <a:pt x="323089" y="55133"/>
                  </a:cubicBezTo>
                  <a:close/>
                </a:path>
              </a:pathLst>
            </a:custGeom>
            <a:solidFill>
              <a:srgbClr val="190501"/>
            </a:solidFill>
            <a:ln w="6259" cap="flat">
              <a:noFill/>
              <a:prstDash val="solid"/>
              <a:miter/>
            </a:ln>
          </p:spPr>
          <p:txBody>
            <a:bodyPr rtlCol="0" anchor="ctr"/>
            <a:lstStyle/>
            <a:p>
              <a:endParaRPr lang="fr-FR"/>
            </a:p>
          </p:txBody>
        </p:sp>
        <p:sp>
          <p:nvSpPr>
            <p:cNvPr id="568" name="Graphique 3">
              <a:extLst>
                <a:ext uri="{FF2B5EF4-FFF2-40B4-BE49-F238E27FC236}">
                  <a16:creationId xmlns:a16="http://schemas.microsoft.com/office/drawing/2014/main" id="{112DBD65-87CB-433E-9951-9605FF7556DC}"/>
                </a:ext>
              </a:extLst>
            </p:cNvPr>
            <p:cNvSpPr/>
            <p:nvPr/>
          </p:nvSpPr>
          <p:spPr>
            <a:xfrm>
              <a:off x="4163988" y="3337785"/>
              <a:ext cx="857580" cy="391856"/>
            </a:xfrm>
            <a:custGeom>
              <a:avLst/>
              <a:gdLst>
                <a:gd name="connsiteX0" fmla="*/ 580816 w 857580"/>
                <a:gd name="connsiteY0" fmla="*/ 80068 h 391856"/>
                <a:gd name="connsiteX1" fmla="*/ 838745 w 857580"/>
                <a:gd name="connsiteY1" fmla="*/ 378877 h 391856"/>
                <a:gd name="connsiteX2" fmla="*/ 520778 w 857580"/>
                <a:gd name="connsiteY2" fmla="*/ 240397 h 391856"/>
                <a:gd name="connsiteX3" fmla="*/ 615248 w 857580"/>
                <a:gd name="connsiteY3" fmla="*/ 389207 h 391856"/>
                <a:gd name="connsiteX4" fmla="*/ 360261 w 857580"/>
                <a:gd name="connsiteY4" fmla="*/ 259241 h 391856"/>
                <a:gd name="connsiteX5" fmla="*/ 300412 w 857580"/>
                <a:gd name="connsiteY5" fmla="*/ 290543 h 391856"/>
                <a:gd name="connsiteX6" fmla="*/ 1352 w 857580"/>
                <a:gd name="connsiteY6" fmla="*/ 7635 h 391856"/>
                <a:gd name="connsiteX7" fmla="*/ 580816 w 857580"/>
                <a:gd name="connsiteY7" fmla="*/ 80068 h 391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57580" h="391856">
                  <a:moveTo>
                    <a:pt x="580816" y="80068"/>
                  </a:moveTo>
                  <a:cubicBezTo>
                    <a:pt x="681358" y="130464"/>
                    <a:pt x="926891" y="322534"/>
                    <a:pt x="838745" y="378877"/>
                  </a:cubicBezTo>
                  <a:cubicBezTo>
                    <a:pt x="750598" y="435221"/>
                    <a:pt x="520778" y="240397"/>
                    <a:pt x="520778" y="240397"/>
                  </a:cubicBezTo>
                  <a:cubicBezTo>
                    <a:pt x="616938" y="311891"/>
                    <a:pt x="656191" y="371177"/>
                    <a:pt x="615248" y="389207"/>
                  </a:cubicBezTo>
                  <a:cubicBezTo>
                    <a:pt x="574305" y="407237"/>
                    <a:pt x="448408" y="319091"/>
                    <a:pt x="360261" y="259241"/>
                  </a:cubicBezTo>
                  <a:cubicBezTo>
                    <a:pt x="448408" y="319091"/>
                    <a:pt x="410345" y="356841"/>
                    <a:pt x="300412" y="290543"/>
                  </a:cubicBezTo>
                  <a:cubicBezTo>
                    <a:pt x="190479" y="224245"/>
                    <a:pt x="36159" y="45448"/>
                    <a:pt x="1352" y="7635"/>
                  </a:cubicBezTo>
                  <a:cubicBezTo>
                    <a:pt x="-33456" y="-30178"/>
                    <a:pt x="580816" y="80068"/>
                    <a:pt x="580816" y="80068"/>
                  </a:cubicBezTo>
                  <a:close/>
                </a:path>
              </a:pathLst>
            </a:custGeom>
            <a:solidFill>
              <a:srgbClr val="260801"/>
            </a:solidFill>
            <a:ln w="6259" cap="flat">
              <a:noFill/>
              <a:prstDash val="solid"/>
              <a:miter/>
            </a:ln>
          </p:spPr>
          <p:txBody>
            <a:bodyPr rtlCol="0" anchor="ctr"/>
            <a:lstStyle/>
            <a:p>
              <a:endParaRPr lang="fr-FR"/>
            </a:p>
          </p:txBody>
        </p:sp>
        <p:sp>
          <p:nvSpPr>
            <p:cNvPr id="569" name="Graphique 3">
              <a:extLst>
                <a:ext uri="{FF2B5EF4-FFF2-40B4-BE49-F238E27FC236}">
                  <a16:creationId xmlns:a16="http://schemas.microsoft.com/office/drawing/2014/main" id="{904E6406-8D2C-43CF-B581-E684CB702564}"/>
                </a:ext>
              </a:extLst>
            </p:cNvPr>
            <p:cNvSpPr/>
            <p:nvPr/>
          </p:nvSpPr>
          <p:spPr>
            <a:xfrm>
              <a:off x="2874954" y="2640535"/>
              <a:ext cx="1883445" cy="911741"/>
            </a:xfrm>
            <a:custGeom>
              <a:avLst/>
              <a:gdLst>
                <a:gd name="connsiteX0" fmla="*/ -74 w 1883445"/>
                <a:gd name="connsiteY0" fmla="*/ 871600 h 911741"/>
                <a:gd name="connsiteX1" fmla="*/ 913008 w 1883445"/>
                <a:gd name="connsiteY1" fmla="*/ 11105 h 911741"/>
                <a:gd name="connsiteX2" fmla="*/ 1883372 w 1883445"/>
                <a:gd name="connsiteY2" fmla="*/ 643846 h 911741"/>
                <a:gd name="connsiteX3" fmla="*/ 1105515 w 1883445"/>
                <a:gd name="connsiteY3" fmla="*/ 823269 h 911741"/>
                <a:gd name="connsiteX4" fmla="*/ 123194 w 1883445"/>
                <a:gd name="connsiteY4" fmla="*/ 911478 h 9117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83445" h="911741">
                  <a:moveTo>
                    <a:pt x="-74" y="871600"/>
                  </a:moveTo>
                  <a:cubicBezTo>
                    <a:pt x="44563" y="640715"/>
                    <a:pt x="245147" y="111836"/>
                    <a:pt x="913008" y="11105"/>
                  </a:cubicBezTo>
                  <a:cubicBezTo>
                    <a:pt x="1580869" y="-89625"/>
                    <a:pt x="1877112" y="508495"/>
                    <a:pt x="1883372" y="643846"/>
                  </a:cubicBezTo>
                  <a:lnTo>
                    <a:pt x="1105515" y="823269"/>
                  </a:lnTo>
                  <a:lnTo>
                    <a:pt x="123194" y="911478"/>
                  </a:lnTo>
                  <a:close/>
                </a:path>
              </a:pathLst>
            </a:custGeom>
            <a:solidFill>
              <a:srgbClr val="0A315B"/>
            </a:solidFill>
            <a:ln w="6259" cap="flat">
              <a:noFill/>
              <a:prstDash val="solid"/>
              <a:miter/>
            </a:ln>
          </p:spPr>
          <p:txBody>
            <a:bodyPr rtlCol="0" anchor="ctr"/>
            <a:lstStyle/>
            <a:p>
              <a:endParaRPr lang="fr-FR"/>
            </a:p>
          </p:txBody>
        </p:sp>
        <p:sp>
          <p:nvSpPr>
            <p:cNvPr id="570" name="Graphique 3">
              <a:extLst>
                <a:ext uri="{FF2B5EF4-FFF2-40B4-BE49-F238E27FC236}">
                  <a16:creationId xmlns:a16="http://schemas.microsoft.com/office/drawing/2014/main" id="{3D4AB9E3-54E6-4E71-8DE1-763E20E98A90}"/>
                </a:ext>
              </a:extLst>
            </p:cNvPr>
            <p:cNvSpPr/>
            <p:nvPr/>
          </p:nvSpPr>
          <p:spPr>
            <a:xfrm>
              <a:off x="2823523" y="3284769"/>
              <a:ext cx="1962107" cy="441687"/>
            </a:xfrm>
            <a:custGeom>
              <a:avLst/>
              <a:gdLst>
                <a:gd name="connsiteX0" fmla="*/ 30134 w 1962107"/>
                <a:gd name="connsiteY0" fmla="*/ 416743 h 441687"/>
                <a:gd name="connsiteX1" fmla="*/ 1956526 w 1962107"/>
                <a:gd name="connsiteY1" fmla="*/ 137466 h 441687"/>
                <a:gd name="connsiteX2" fmla="*/ 1934552 w 1962107"/>
                <a:gd name="connsiteY2" fmla="*/ -263 h 441687"/>
                <a:gd name="connsiteX3" fmla="*/ 51357 w 1962107"/>
                <a:gd name="connsiteY3" fmla="*/ 227491 h 441687"/>
                <a:gd name="connsiteX4" fmla="*/ 5155 w 1962107"/>
                <a:gd name="connsiteY4" fmla="*/ 251844 h 441687"/>
                <a:gd name="connsiteX5" fmla="*/ 30134 w 1962107"/>
                <a:gd name="connsiteY5" fmla="*/ 416743 h 441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62107" h="441687">
                  <a:moveTo>
                    <a:pt x="30134" y="416743"/>
                  </a:moveTo>
                  <a:cubicBezTo>
                    <a:pt x="243864" y="478909"/>
                    <a:pt x="1465209" y="436777"/>
                    <a:pt x="1956526" y="137466"/>
                  </a:cubicBezTo>
                  <a:cubicBezTo>
                    <a:pt x="1967607" y="85129"/>
                    <a:pt x="1962787" y="55643"/>
                    <a:pt x="1934552" y="-263"/>
                  </a:cubicBezTo>
                  <a:cubicBezTo>
                    <a:pt x="1814978" y="26970"/>
                    <a:pt x="436247" y="255913"/>
                    <a:pt x="51357" y="227491"/>
                  </a:cubicBezTo>
                  <a:cubicBezTo>
                    <a:pt x="51357" y="227491"/>
                    <a:pt x="7909" y="210212"/>
                    <a:pt x="5155" y="251844"/>
                  </a:cubicBezTo>
                  <a:cubicBezTo>
                    <a:pt x="2400" y="293476"/>
                    <a:pt x="-13939" y="403972"/>
                    <a:pt x="30134" y="416743"/>
                  </a:cubicBezTo>
                  <a:close/>
                </a:path>
              </a:pathLst>
            </a:custGeom>
            <a:solidFill>
              <a:srgbClr val="0E4580"/>
            </a:solidFill>
            <a:ln w="6259" cap="flat">
              <a:noFill/>
              <a:prstDash val="solid"/>
              <a:miter/>
            </a:ln>
          </p:spPr>
          <p:txBody>
            <a:bodyPr rtlCol="0" anchor="ctr"/>
            <a:lstStyle/>
            <a:p>
              <a:endParaRPr lang="fr-FR"/>
            </a:p>
          </p:txBody>
        </p:sp>
        <p:sp>
          <p:nvSpPr>
            <p:cNvPr id="571" name="Graphique 3">
              <a:extLst>
                <a:ext uri="{FF2B5EF4-FFF2-40B4-BE49-F238E27FC236}">
                  <a16:creationId xmlns:a16="http://schemas.microsoft.com/office/drawing/2014/main" id="{CADD872D-FDA4-48E0-AF6C-B40F3C6BE5C8}"/>
                </a:ext>
              </a:extLst>
            </p:cNvPr>
            <p:cNvSpPr/>
            <p:nvPr/>
          </p:nvSpPr>
          <p:spPr>
            <a:xfrm>
              <a:off x="4314474" y="4209244"/>
              <a:ext cx="339502" cy="187226"/>
            </a:xfrm>
            <a:custGeom>
              <a:avLst/>
              <a:gdLst>
                <a:gd name="connsiteX0" fmla="*/ 54705 w 339502"/>
                <a:gd name="connsiteY0" fmla="*/ -263 h 187226"/>
                <a:gd name="connsiteX1" fmla="*/ 286027 w 339502"/>
                <a:gd name="connsiteY1" fmla="*/ 71544 h 187226"/>
                <a:gd name="connsiteX2" fmla="*/ 339428 w 339502"/>
                <a:gd name="connsiteY2" fmla="*/ 50133 h 187226"/>
                <a:gd name="connsiteX3" fmla="*/ 180477 w 339502"/>
                <a:gd name="connsiteY3" fmla="*/ 186736 h 187226"/>
                <a:gd name="connsiteX4" fmla="*/ -74 w 339502"/>
                <a:gd name="connsiteY4" fmla="*/ 676 h 1872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9502" h="187226">
                  <a:moveTo>
                    <a:pt x="54705" y="-263"/>
                  </a:moveTo>
                  <a:cubicBezTo>
                    <a:pt x="109734" y="49820"/>
                    <a:pt x="207021" y="89135"/>
                    <a:pt x="286027" y="71544"/>
                  </a:cubicBezTo>
                  <a:cubicBezTo>
                    <a:pt x="304896" y="67437"/>
                    <a:pt x="322945" y="60200"/>
                    <a:pt x="339428" y="50133"/>
                  </a:cubicBezTo>
                  <a:cubicBezTo>
                    <a:pt x="324842" y="110984"/>
                    <a:pt x="276010" y="182103"/>
                    <a:pt x="180477" y="186736"/>
                  </a:cubicBezTo>
                  <a:cubicBezTo>
                    <a:pt x="52639" y="192996"/>
                    <a:pt x="13324" y="68977"/>
                    <a:pt x="-74" y="676"/>
                  </a:cubicBezTo>
                  <a:close/>
                </a:path>
              </a:pathLst>
            </a:custGeom>
            <a:solidFill>
              <a:srgbClr val="190501"/>
            </a:solidFill>
            <a:ln w="6259" cap="flat">
              <a:noFill/>
              <a:prstDash val="solid"/>
              <a:miter/>
            </a:ln>
          </p:spPr>
          <p:txBody>
            <a:bodyPr rtlCol="0" anchor="ctr"/>
            <a:lstStyle/>
            <a:p>
              <a:endParaRPr lang="fr-FR"/>
            </a:p>
          </p:txBody>
        </p:sp>
        <p:sp>
          <p:nvSpPr>
            <p:cNvPr id="572" name="Graphique 3">
              <a:extLst>
                <a:ext uri="{FF2B5EF4-FFF2-40B4-BE49-F238E27FC236}">
                  <a16:creationId xmlns:a16="http://schemas.microsoft.com/office/drawing/2014/main" id="{A5535721-B079-4B4C-9DA0-5CD92EB78C92}"/>
                </a:ext>
              </a:extLst>
            </p:cNvPr>
            <p:cNvSpPr/>
            <p:nvPr/>
          </p:nvSpPr>
          <p:spPr>
            <a:xfrm>
              <a:off x="4369252" y="4204486"/>
              <a:ext cx="289166" cy="80836"/>
            </a:xfrm>
            <a:custGeom>
              <a:avLst/>
              <a:gdLst>
                <a:gd name="connsiteX0" fmla="*/ -74 w 289166"/>
                <a:gd name="connsiteY0" fmla="*/ 4495 h 80836"/>
                <a:gd name="connsiteX1" fmla="*/ 287905 w 289166"/>
                <a:gd name="connsiteY1" fmla="*/ -263 h 80836"/>
                <a:gd name="connsiteX2" fmla="*/ 284399 w 289166"/>
                <a:gd name="connsiteY2" fmla="*/ 54891 h 80836"/>
                <a:gd name="connsiteX3" fmla="*/ 230998 w 289166"/>
                <a:gd name="connsiteY3" fmla="*/ 76302 h 80836"/>
                <a:gd name="connsiteX4" fmla="*/ -74 w 289166"/>
                <a:gd name="connsiteY4" fmla="*/ 4495 h 808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9166" h="80836">
                  <a:moveTo>
                    <a:pt x="-74" y="4495"/>
                  </a:moveTo>
                  <a:lnTo>
                    <a:pt x="287905" y="-263"/>
                  </a:lnTo>
                  <a:cubicBezTo>
                    <a:pt x="290278" y="18174"/>
                    <a:pt x="289089" y="36899"/>
                    <a:pt x="284399" y="54891"/>
                  </a:cubicBezTo>
                  <a:cubicBezTo>
                    <a:pt x="267916" y="64958"/>
                    <a:pt x="249867" y="72195"/>
                    <a:pt x="230998" y="76302"/>
                  </a:cubicBezTo>
                  <a:cubicBezTo>
                    <a:pt x="152117" y="93893"/>
                    <a:pt x="54830" y="54641"/>
                    <a:pt x="-74" y="4495"/>
                  </a:cubicBezTo>
                  <a:close/>
                </a:path>
              </a:pathLst>
            </a:custGeom>
            <a:solidFill>
              <a:srgbClr val="FFFFFF"/>
            </a:solidFill>
            <a:ln w="6259" cap="flat">
              <a:noFill/>
              <a:prstDash val="solid"/>
              <a:miter/>
            </a:ln>
          </p:spPr>
          <p:txBody>
            <a:bodyPr rtlCol="0" anchor="ctr"/>
            <a:lstStyle/>
            <a:p>
              <a:endParaRPr lang="fr-FR"/>
            </a:p>
          </p:txBody>
        </p:sp>
        <p:sp>
          <p:nvSpPr>
            <p:cNvPr id="573" name="Graphique 3">
              <a:extLst>
                <a:ext uri="{FF2B5EF4-FFF2-40B4-BE49-F238E27FC236}">
                  <a16:creationId xmlns:a16="http://schemas.microsoft.com/office/drawing/2014/main" id="{7FACA76E-D5C5-43E7-9D8E-61988CDE4D93}"/>
                </a:ext>
              </a:extLst>
            </p:cNvPr>
            <p:cNvSpPr/>
            <p:nvPr/>
          </p:nvSpPr>
          <p:spPr>
            <a:xfrm>
              <a:off x="3632286" y="4016247"/>
              <a:ext cx="231840" cy="310046"/>
            </a:xfrm>
            <a:custGeom>
              <a:avLst/>
              <a:gdLst>
                <a:gd name="connsiteX0" fmla="*/ 141151 w 231840"/>
                <a:gd name="connsiteY0" fmla="*/ 47180 h 310046"/>
                <a:gd name="connsiteX1" fmla="*/ 10997 w 231840"/>
                <a:gd name="connsiteY1" fmla="*/ 47180 h 310046"/>
                <a:gd name="connsiteX2" fmla="*/ 170512 w 231840"/>
                <a:gd name="connsiteY2" fmla="*/ 309491 h 310046"/>
                <a:gd name="connsiteX3" fmla="*/ 141151 w 231840"/>
                <a:gd name="connsiteY3" fmla="*/ 47180 h 310046"/>
              </a:gdLst>
              <a:ahLst/>
              <a:cxnLst>
                <a:cxn ang="0">
                  <a:pos x="connsiteX0" y="connsiteY0"/>
                </a:cxn>
                <a:cxn ang="0">
                  <a:pos x="connsiteX1" y="connsiteY1"/>
                </a:cxn>
                <a:cxn ang="0">
                  <a:pos x="connsiteX2" y="connsiteY2"/>
                </a:cxn>
                <a:cxn ang="0">
                  <a:pos x="connsiteX3" y="connsiteY3"/>
                </a:cxn>
              </a:cxnLst>
              <a:rect l="l" t="t" r="r" b="b"/>
              <a:pathLst>
                <a:path w="231840" h="310046">
                  <a:moveTo>
                    <a:pt x="141151" y="47180"/>
                  </a:moveTo>
                  <a:cubicBezTo>
                    <a:pt x="113855" y="-7411"/>
                    <a:pt x="44553" y="-24189"/>
                    <a:pt x="10997" y="47180"/>
                  </a:cubicBezTo>
                  <a:cubicBezTo>
                    <a:pt x="-22559" y="118548"/>
                    <a:pt x="17257" y="299036"/>
                    <a:pt x="170512" y="309491"/>
                  </a:cubicBezTo>
                  <a:cubicBezTo>
                    <a:pt x="323767" y="319946"/>
                    <a:pt x="141151" y="47180"/>
                    <a:pt x="141151" y="47180"/>
                  </a:cubicBezTo>
                  <a:close/>
                </a:path>
              </a:pathLst>
            </a:custGeom>
            <a:solidFill>
              <a:srgbClr val="592F25"/>
            </a:solidFill>
            <a:ln w="6259" cap="flat">
              <a:noFill/>
              <a:prstDash val="solid"/>
              <a:miter/>
            </a:ln>
          </p:spPr>
          <p:txBody>
            <a:bodyPr rtlCol="0" anchor="ctr"/>
            <a:lstStyle/>
            <a:p>
              <a:endParaRPr lang="fr-FR"/>
            </a:p>
          </p:txBody>
        </p:sp>
        <p:sp>
          <p:nvSpPr>
            <p:cNvPr id="574" name="Graphique 3">
              <a:extLst>
                <a:ext uri="{FF2B5EF4-FFF2-40B4-BE49-F238E27FC236}">
                  <a16:creationId xmlns:a16="http://schemas.microsoft.com/office/drawing/2014/main" id="{CB9D08C0-B010-4ECA-A8AA-C209F61E9B82}"/>
                </a:ext>
              </a:extLst>
            </p:cNvPr>
            <p:cNvSpPr/>
            <p:nvPr/>
          </p:nvSpPr>
          <p:spPr>
            <a:xfrm>
              <a:off x="3748156" y="4479319"/>
              <a:ext cx="348454" cy="478601"/>
            </a:xfrm>
            <a:custGeom>
              <a:avLst/>
              <a:gdLst>
                <a:gd name="connsiteX0" fmla="*/ 348381 w 348454"/>
                <a:gd name="connsiteY0" fmla="*/ 180663 h 478601"/>
                <a:gd name="connsiteX1" fmla="*/ 333669 w 348454"/>
                <a:gd name="connsiteY1" fmla="*/ 419185 h 478601"/>
                <a:gd name="connsiteX2" fmla="*/ -74 w 348454"/>
                <a:gd name="connsiteY2" fmla="*/ 419185 h 478601"/>
                <a:gd name="connsiteX3" fmla="*/ -74 w 348454"/>
                <a:gd name="connsiteY3" fmla="*/ -263 h 478601"/>
              </a:gdLst>
              <a:ahLst/>
              <a:cxnLst>
                <a:cxn ang="0">
                  <a:pos x="connsiteX0" y="connsiteY0"/>
                </a:cxn>
                <a:cxn ang="0">
                  <a:pos x="connsiteX1" y="connsiteY1"/>
                </a:cxn>
                <a:cxn ang="0">
                  <a:pos x="connsiteX2" y="connsiteY2"/>
                </a:cxn>
                <a:cxn ang="0">
                  <a:pos x="connsiteX3" y="connsiteY3"/>
                </a:cxn>
              </a:cxnLst>
              <a:rect l="l" t="t" r="r" b="b"/>
              <a:pathLst>
                <a:path w="348454" h="478601">
                  <a:moveTo>
                    <a:pt x="348381" y="180663"/>
                  </a:moveTo>
                  <a:lnTo>
                    <a:pt x="333669" y="419185"/>
                  </a:lnTo>
                  <a:cubicBezTo>
                    <a:pt x="333669" y="419185"/>
                    <a:pt x="176220" y="552281"/>
                    <a:pt x="-74" y="419185"/>
                  </a:cubicBezTo>
                  <a:lnTo>
                    <a:pt x="-74" y="-263"/>
                  </a:lnTo>
                  <a:close/>
                </a:path>
              </a:pathLst>
            </a:custGeom>
            <a:solidFill>
              <a:srgbClr val="592F25"/>
            </a:solidFill>
            <a:ln w="6259" cap="flat">
              <a:noFill/>
              <a:prstDash val="solid"/>
              <a:miter/>
            </a:ln>
          </p:spPr>
          <p:txBody>
            <a:bodyPr rtlCol="0" anchor="ctr"/>
            <a:lstStyle/>
            <a:p>
              <a:endParaRPr lang="fr-FR"/>
            </a:p>
          </p:txBody>
        </p:sp>
        <p:sp>
          <p:nvSpPr>
            <p:cNvPr id="575" name="Graphique 3">
              <a:extLst>
                <a:ext uri="{FF2B5EF4-FFF2-40B4-BE49-F238E27FC236}">
                  <a16:creationId xmlns:a16="http://schemas.microsoft.com/office/drawing/2014/main" id="{A988F6A6-D97C-40CA-9A08-4CC75FF44FE1}"/>
                </a:ext>
              </a:extLst>
            </p:cNvPr>
            <p:cNvSpPr/>
            <p:nvPr/>
          </p:nvSpPr>
          <p:spPr>
            <a:xfrm>
              <a:off x="2830161" y="5865061"/>
              <a:ext cx="320376" cy="400228"/>
            </a:xfrm>
            <a:custGeom>
              <a:avLst/>
              <a:gdLst>
                <a:gd name="connsiteX0" fmla="*/ 187269 w 320376"/>
                <a:gd name="connsiteY0" fmla="*/ 399965 h 400228"/>
                <a:gd name="connsiteX1" fmla="*/ 281613 w 320376"/>
                <a:gd name="connsiteY1" fmla="*/ 361151 h 400228"/>
                <a:gd name="connsiteX2" fmla="*/ 320302 w 320376"/>
                <a:gd name="connsiteY2" fmla="*/ 103409 h 400228"/>
                <a:gd name="connsiteX3" fmla="*/ 4152 w 320376"/>
                <a:gd name="connsiteY3" fmla="*/ -263 h 400228"/>
                <a:gd name="connsiteX4" fmla="*/ 187269 w 320376"/>
                <a:gd name="connsiteY4" fmla="*/ 399965 h 4002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0376" h="400228">
                  <a:moveTo>
                    <a:pt x="187269" y="399965"/>
                  </a:moveTo>
                  <a:lnTo>
                    <a:pt x="281613" y="361151"/>
                  </a:lnTo>
                  <a:lnTo>
                    <a:pt x="320302" y="103409"/>
                  </a:lnTo>
                  <a:lnTo>
                    <a:pt x="4152" y="-263"/>
                  </a:lnTo>
                  <a:cubicBezTo>
                    <a:pt x="-23582" y="248025"/>
                    <a:pt x="90671" y="298484"/>
                    <a:pt x="187269" y="399965"/>
                  </a:cubicBezTo>
                  <a:close/>
                </a:path>
              </a:pathLst>
            </a:custGeom>
            <a:solidFill>
              <a:srgbClr val="1760BF"/>
            </a:solidFill>
            <a:ln w="6259" cap="flat">
              <a:noFill/>
              <a:prstDash val="solid"/>
              <a:miter/>
            </a:ln>
          </p:spPr>
          <p:txBody>
            <a:bodyPr rtlCol="0" anchor="ctr"/>
            <a:lstStyle/>
            <a:p>
              <a:endParaRPr lang="fr-FR"/>
            </a:p>
          </p:txBody>
        </p:sp>
        <p:sp>
          <p:nvSpPr>
            <p:cNvPr id="576" name="Graphique 3">
              <a:extLst>
                <a:ext uri="{FF2B5EF4-FFF2-40B4-BE49-F238E27FC236}">
                  <a16:creationId xmlns:a16="http://schemas.microsoft.com/office/drawing/2014/main" id="{D2F42388-4041-4DE4-9299-11E2D83051D9}"/>
                </a:ext>
              </a:extLst>
            </p:cNvPr>
            <p:cNvSpPr/>
            <p:nvPr/>
          </p:nvSpPr>
          <p:spPr>
            <a:xfrm>
              <a:off x="2916836" y="4972201"/>
              <a:ext cx="383325" cy="610327"/>
            </a:xfrm>
            <a:custGeom>
              <a:avLst/>
              <a:gdLst>
                <a:gd name="connsiteX0" fmla="*/ 383251 w 383325"/>
                <a:gd name="connsiteY0" fmla="*/ -263 h 610327"/>
                <a:gd name="connsiteX1" fmla="*/ -74 w 383325"/>
                <a:gd name="connsiteY1" fmla="*/ 508646 h 610327"/>
                <a:gd name="connsiteX2" fmla="*/ 291662 w 383325"/>
                <a:gd name="connsiteY2" fmla="*/ 610065 h 610327"/>
              </a:gdLst>
              <a:ahLst/>
              <a:cxnLst>
                <a:cxn ang="0">
                  <a:pos x="connsiteX0" y="connsiteY0"/>
                </a:cxn>
                <a:cxn ang="0">
                  <a:pos x="connsiteX1" y="connsiteY1"/>
                </a:cxn>
                <a:cxn ang="0">
                  <a:pos x="connsiteX2" y="connsiteY2"/>
                </a:cxn>
              </a:cxnLst>
              <a:rect l="l" t="t" r="r" b="b"/>
              <a:pathLst>
                <a:path w="383325" h="610327">
                  <a:moveTo>
                    <a:pt x="383251" y="-263"/>
                  </a:moveTo>
                  <a:cubicBezTo>
                    <a:pt x="167455" y="34107"/>
                    <a:pt x="66412" y="259482"/>
                    <a:pt x="-74" y="508646"/>
                  </a:cubicBezTo>
                  <a:lnTo>
                    <a:pt x="291662" y="610065"/>
                  </a:lnTo>
                  <a:close/>
                </a:path>
              </a:pathLst>
            </a:custGeom>
            <a:solidFill>
              <a:srgbClr val="1760BF"/>
            </a:solidFill>
            <a:ln w="6259" cap="flat">
              <a:noFill/>
              <a:prstDash val="solid"/>
              <a:miter/>
            </a:ln>
          </p:spPr>
          <p:txBody>
            <a:bodyPr rtlCol="0" anchor="ctr"/>
            <a:lstStyle/>
            <a:p>
              <a:endParaRPr lang="fr-FR"/>
            </a:p>
          </p:txBody>
        </p:sp>
        <p:sp>
          <p:nvSpPr>
            <p:cNvPr id="577" name="Graphique 3">
              <a:extLst>
                <a:ext uri="{FF2B5EF4-FFF2-40B4-BE49-F238E27FC236}">
                  <a16:creationId xmlns:a16="http://schemas.microsoft.com/office/drawing/2014/main" id="{8A0184C9-99CB-42F2-A0A2-F929EDF433C4}"/>
                </a:ext>
              </a:extLst>
            </p:cNvPr>
            <p:cNvSpPr/>
            <p:nvPr/>
          </p:nvSpPr>
          <p:spPr>
            <a:xfrm>
              <a:off x="2862433" y="5630296"/>
              <a:ext cx="323600" cy="189565"/>
            </a:xfrm>
            <a:custGeom>
              <a:avLst/>
              <a:gdLst>
                <a:gd name="connsiteX0" fmla="*/ 17831 w 323600"/>
                <a:gd name="connsiteY0" fmla="*/ -263 h 189565"/>
                <a:gd name="connsiteX1" fmla="*/ -74 w 323600"/>
                <a:gd name="connsiteY1" fmla="*/ 81623 h 189565"/>
                <a:gd name="connsiteX2" fmla="*/ 310380 w 323600"/>
                <a:gd name="connsiteY2" fmla="*/ 189302 h 189565"/>
                <a:gd name="connsiteX3" fmla="*/ 323527 w 323600"/>
                <a:gd name="connsiteY3" fmla="*/ 100091 h 189565"/>
              </a:gdLst>
              <a:ahLst/>
              <a:cxnLst>
                <a:cxn ang="0">
                  <a:pos x="connsiteX0" y="connsiteY0"/>
                </a:cxn>
                <a:cxn ang="0">
                  <a:pos x="connsiteX1" y="connsiteY1"/>
                </a:cxn>
                <a:cxn ang="0">
                  <a:pos x="connsiteX2" y="connsiteY2"/>
                </a:cxn>
                <a:cxn ang="0">
                  <a:pos x="connsiteX3" y="connsiteY3"/>
                </a:cxn>
              </a:cxnLst>
              <a:rect l="l" t="t" r="r" b="b"/>
              <a:pathLst>
                <a:path w="323600" h="189565">
                  <a:moveTo>
                    <a:pt x="17831" y="-263"/>
                  </a:moveTo>
                  <a:cubicBezTo>
                    <a:pt x="11571" y="27220"/>
                    <a:pt x="5748" y="54578"/>
                    <a:pt x="-74" y="81623"/>
                  </a:cubicBezTo>
                  <a:lnTo>
                    <a:pt x="310380" y="189302"/>
                  </a:lnTo>
                  <a:lnTo>
                    <a:pt x="323527" y="100091"/>
                  </a:lnTo>
                  <a:close/>
                </a:path>
              </a:pathLst>
            </a:custGeom>
            <a:solidFill>
              <a:srgbClr val="1760BF"/>
            </a:solidFill>
            <a:ln w="6259" cap="flat">
              <a:noFill/>
              <a:prstDash val="solid"/>
              <a:miter/>
            </a:ln>
          </p:spPr>
          <p:txBody>
            <a:bodyPr rtlCol="0" anchor="ctr"/>
            <a:lstStyle/>
            <a:p>
              <a:endParaRPr lang="fr-FR"/>
            </a:p>
          </p:txBody>
        </p:sp>
        <p:sp>
          <p:nvSpPr>
            <p:cNvPr id="578" name="Graphique 3">
              <a:extLst>
                <a:ext uri="{FF2B5EF4-FFF2-40B4-BE49-F238E27FC236}">
                  <a16:creationId xmlns:a16="http://schemas.microsoft.com/office/drawing/2014/main" id="{DDA1CF18-08DA-4D20-BB6D-C4C20927AC4C}"/>
                </a:ext>
              </a:extLst>
            </p:cNvPr>
            <p:cNvSpPr/>
            <p:nvPr/>
          </p:nvSpPr>
          <p:spPr>
            <a:xfrm>
              <a:off x="2834386" y="5712182"/>
              <a:ext cx="338500" cy="256551"/>
            </a:xfrm>
            <a:custGeom>
              <a:avLst/>
              <a:gdLst>
                <a:gd name="connsiteX0" fmla="*/ 16516 w 338500"/>
                <a:gd name="connsiteY0" fmla="*/ 53451 h 256551"/>
                <a:gd name="connsiteX1" fmla="*/ -74 w 338500"/>
                <a:gd name="connsiteY1" fmla="*/ 152616 h 256551"/>
                <a:gd name="connsiteX2" fmla="*/ 316077 w 338500"/>
                <a:gd name="connsiteY2" fmla="*/ 256289 h 256551"/>
                <a:gd name="connsiteX3" fmla="*/ 338427 w 338500"/>
                <a:gd name="connsiteY3" fmla="*/ 107416 h 256551"/>
                <a:gd name="connsiteX4" fmla="*/ 27973 w 338500"/>
                <a:gd name="connsiteY4" fmla="*/ -263 h 256551"/>
                <a:gd name="connsiteX5" fmla="*/ 16516 w 338500"/>
                <a:gd name="connsiteY5" fmla="*/ 53451 h 2565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8500" h="256551">
                  <a:moveTo>
                    <a:pt x="16516" y="53451"/>
                  </a:moveTo>
                  <a:cubicBezTo>
                    <a:pt x="9329" y="86205"/>
                    <a:pt x="3789" y="119305"/>
                    <a:pt x="-74" y="152616"/>
                  </a:cubicBezTo>
                  <a:lnTo>
                    <a:pt x="316077" y="256289"/>
                  </a:lnTo>
                  <a:lnTo>
                    <a:pt x="338427" y="107416"/>
                  </a:lnTo>
                  <a:lnTo>
                    <a:pt x="27973" y="-263"/>
                  </a:lnTo>
                  <a:cubicBezTo>
                    <a:pt x="24092" y="17767"/>
                    <a:pt x="20273" y="35734"/>
                    <a:pt x="16516" y="53451"/>
                  </a:cubicBezTo>
                  <a:close/>
                </a:path>
              </a:pathLst>
            </a:custGeom>
            <a:solidFill>
              <a:srgbClr val="F2B602"/>
            </a:solidFill>
            <a:ln w="6259" cap="flat">
              <a:noFill/>
              <a:prstDash val="solid"/>
              <a:miter/>
            </a:ln>
          </p:spPr>
          <p:txBody>
            <a:bodyPr rtlCol="0" anchor="ctr"/>
            <a:lstStyle/>
            <a:p>
              <a:endParaRPr lang="fr-FR"/>
            </a:p>
          </p:txBody>
        </p:sp>
        <p:sp>
          <p:nvSpPr>
            <p:cNvPr id="579" name="Graphique 3">
              <a:extLst>
                <a:ext uri="{FF2B5EF4-FFF2-40B4-BE49-F238E27FC236}">
                  <a16:creationId xmlns:a16="http://schemas.microsoft.com/office/drawing/2014/main" id="{BEB32C22-79CA-47E8-BD88-42E6646799B1}"/>
                </a:ext>
              </a:extLst>
            </p:cNvPr>
            <p:cNvSpPr/>
            <p:nvPr/>
          </p:nvSpPr>
          <p:spPr>
            <a:xfrm>
              <a:off x="2880651" y="5481110"/>
              <a:ext cx="327920" cy="249352"/>
            </a:xfrm>
            <a:custGeom>
              <a:avLst/>
              <a:gdLst>
                <a:gd name="connsiteX0" fmla="*/ 327847 w 327920"/>
                <a:gd name="connsiteY0" fmla="*/ 101156 h 249352"/>
                <a:gd name="connsiteX1" fmla="*/ 36111 w 327920"/>
                <a:gd name="connsiteY1" fmla="*/ -263 h 249352"/>
                <a:gd name="connsiteX2" fmla="*/ -74 w 327920"/>
                <a:gd name="connsiteY2" fmla="*/ 148923 h 249352"/>
                <a:gd name="connsiteX3" fmla="*/ 305873 w 327920"/>
                <a:gd name="connsiteY3" fmla="*/ 249089 h 249352"/>
              </a:gdLst>
              <a:ahLst/>
              <a:cxnLst>
                <a:cxn ang="0">
                  <a:pos x="connsiteX0" y="connsiteY0"/>
                </a:cxn>
                <a:cxn ang="0">
                  <a:pos x="connsiteX1" y="connsiteY1"/>
                </a:cxn>
                <a:cxn ang="0">
                  <a:pos x="connsiteX2" y="connsiteY2"/>
                </a:cxn>
                <a:cxn ang="0">
                  <a:pos x="connsiteX3" y="connsiteY3"/>
                </a:cxn>
              </a:cxnLst>
              <a:rect l="l" t="t" r="r" b="b"/>
              <a:pathLst>
                <a:path w="327920" h="249352">
                  <a:moveTo>
                    <a:pt x="327847" y="101156"/>
                  </a:moveTo>
                  <a:lnTo>
                    <a:pt x="36111" y="-263"/>
                  </a:lnTo>
                  <a:cubicBezTo>
                    <a:pt x="22902" y="48944"/>
                    <a:pt x="11070" y="99090"/>
                    <a:pt x="-74" y="148923"/>
                  </a:cubicBezTo>
                  <a:lnTo>
                    <a:pt x="305873" y="249089"/>
                  </a:lnTo>
                  <a:close/>
                </a:path>
              </a:pathLst>
            </a:custGeom>
            <a:solidFill>
              <a:srgbClr val="F2B602"/>
            </a:solidFill>
            <a:ln w="6259" cap="flat">
              <a:noFill/>
              <a:prstDash val="solid"/>
              <a:miter/>
            </a:ln>
          </p:spPr>
          <p:txBody>
            <a:bodyPr rtlCol="0" anchor="ctr"/>
            <a:lstStyle/>
            <a:p>
              <a:endParaRPr lang="fr-FR"/>
            </a:p>
          </p:txBody>
        </p:sp>
        <p:sp>
          <p:nvSpPr>
            <p:cNvPr id="580" name="Graphique 3">
              <a:extLst>
                <a:ext uri="{FF2B5EF4-FFF2-40B4-BE49-F238E27FC236}">
                  <a16:creationId xmlns:a16="http://schemas.microsoft.com/office/drawing/2014/main" id="{DF329036-4244-4797-A036-6304C3A2BEEE}"/>
                </a:ext>
              </a:extLst>
            </p:cNvPr>
            <p:cNvSpPr/>
            <p:nvPr/>
          </p:nvSpPr>
          <p:spPr>
            <a:xfrm>
              <a:off x="2936932" y="5200088"/>
              <a:ext cx="153752" cy="1065202"/>
            </a:xfrm>
            <a:custGeom>
              <a:avLst/>
              <a:gdLst>
                <a:gd name="connsiteX0" fmla="*/ 80498 w 153752"/>
                <a:gd name="connsiteY0" fmla="*/ 1064939 h 1065202"/>
                <a:gd name="connsiteX1" fmla="*/ -74 w 153752"/>
                <a:gd name="connsiteY1" fmla="*/ 987373 h 1065202"/>
                <a:gd name="connsiteX2" fmla="*/ 130080 w 153752"/>
                <a:gd name="connsiteY2" fmla="*/ 13878 h 1065202"/>
                <a:gd name="connsiteX3" fmla="*/ 119563 w 153752"/>
                <a:gd name="connsiteY3" fmla="*/ 1048850 h 1065202"/>
              </a:gdLst>
              <a:ahLst/>
              <a:cxnLst>
                <a:cxn ang="0">
                  <a:pos x="connsiteX0" y="connsiteY0"/>
                </a:cxn>
                <a:cxn ang="0">
                  <a:pos x="connsiteX1" y="connsiteY1"/>
                </a:cxn>
                <a:cxn ang="0">
                  <a:pos x="connsiteX2" y="connsiteY2"/>
                </a:cxn>
                <a:cxn ang="0">
                  <a:pos x="connsiteX3" y="connsiteY3"/>
                </a:cxn>
              </a:cxnLst>
              <a:rect l="l" t="t" r="r" b="b"/>
              <a:pathLst>
                <a:path w="153752" h="1065202">
                  <a:moveTo>
                    <a:pt x="80498" y="1064939"/>
                  </a:moveTo>
                  <a:lnTo>
                    <a:pt x="-74" y="987373"/>
                  </a:lnTo>
                  <a:cubicBezTo>
                    <a:pt x="-74" y="987373"/>
                    <a:pt x="71420" y="170201"/>
                    <a:pt x="130080" y="13878"/>
                  </a:cubicBezTo>
                  <a:cubicBezTo>
                    <a:pt x="188740" y="-142444"/>
                    <a:pt x="119563" y="1048850"/>
                    <a:pt x="119563" y="1048850"/>
                  </a:cubicBezTo>
                  <a:close/>
                </a:path>
              </a:pathLst>
            </a:custGeom>
            <a:solidFill>
              <a:srgbClr val="333E68">
                <a:alpha val="34000"/>
              </a:srgbClr>
            </a:solidFill>
            <a:ln w="6259" cap="flat">
              <a:noFill/>
              <a:prstDash val="solid"/>
              <a:miter/>
            </a:ln>
          </p:spPr>
          <p:txBody>
            <a:bodyPr rtlCol="0" anchor="ctr"/>
            <a:lstStyle/>
            <a:p>
              <a:endParaRPr lang="fr-FR"/>
            </a:p>
          </p:txBody>
        </p:sp>
        <p:sp>
          <p:nvSpPr>
            <p:cNvPr id="581" name="Graphique 3">
              <a:extLst>
                <a:ext uri="{FF2B5EF4-FFF2-40B4-BE49-F238E27FC236}">
                  <a16:creationId xmlns:a16="http://schemas.microsoft.com/office/drawing/2014/main" id="{A55E6C67-5ECD-4E08-BE52-DBEAB8A78D79}"/>
                </a:ext>
              </a:extLst>
            </p:cNvPr>
            <p:cNvSpPr/>
            <p:nvPr/>
          </p:nvSpPr>
          <p:spPr>
            <a:xfrm>
              <a:off x="3003605" y="4790312"/>
              <a:ext cx="1655128" cy="2069341"/>
            </a:xfrm>
            <a:custGeom>
              <a:avLst/>
              <a:gdLst>
                <a:gd name="connsiteX0" fmla="*/ 424633 w 1655128"/>
                <a:gd name="connsiteY0" fmla="*/ 3579 h 2069341"/>
                <a:gd name="connsiteX1" fmla="*/ 1365573 w 1655128"/>
                <a:gd name="connsiteY1" fmla="*/ 92415 h 2069341"/>
                <a:gd name="connsiteX2" fmla="*/ 1243620 w 1655128"/>
                <a:gd name="connsiteY2" fmla="*/ 317163 h 2069341"/>
                <a:gd name="connsiteX3" fmla="*/ 1589258 w 1655128"/>
                <a:gd name="connsiteY3" fmla="*/ 530644 h 2069341"/>
                <a:gd name="connsiteX4" fmla="*/ 1655055 w 1655128"/>
                <a:gd name="connsiteY4" fmla="*/ 2069078 h 2069341"/>
                <a:gd name="connsiteX5" fmla="*/ -74 w 1655128"/>
                <a:gd name="connsiteY5" fmla="*/ 2069078 h 2069341"/>
                <a:gd name="connsiteX6" fmla="*/ 63407 w 1655128"/>
                <a:gd name="connsiteY6" fmla="*/ 423653 h 2069341"/>
                <a:gd name="connsiteX7" fmla="*/ 499570 w 1655128"/>
                <a:gd name="connsiteY7" fmla="*/ 181250 h 20693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55128" h="2069341">
                  <a:moveTo>
                    <a:pt x="424633" y="3579"/>
                  </a:moveTo>
                  <a:cubicBezTo>
                    <a:pt x="608063" y="-10256"/>
                    <a:pt x="1126488" y="11906"/>
                    <a:pt x="1365573" y="92415"/>
                  </a:cubicBezTo>
                  <a:lnTo>
                    <a:pt x="1243620" y="317163"/>
                  </a:lnTo>
                  <a:cubicBezTo>
                    <a:pt x="1243620" y="317163"/>
                    <a:pt x="1554575" y="313783"/>
                    <a:pt x="1589258" y="530644"/>
                  </a:cubicBezTo>
                  <a:cubicBezTo>
                    <a:pt x="1623941" y="747505"/>
                    <a:pt x="1533540" y="1816783"/>
                    <a:pt x="1655055" y="2069078"/>
                  </a:cubicBezTo>
                  <a:lnTo>
                    <a:pt x="-74" y="2069078"/>
                  </a:lnTo>
                  <a:cubicBezTo>
                    <a:pt x="-74" y="2069078"/>
                    <a:pt x="27284" y="623861"/>
                    <a:pt x="63407" y="423653"/>
                  </a:cubicBezTo>
                  <a:cubicBezTo>
                    <a:pt x="99529" y="223445"/>
                    <a:pt x="258106" y="145127"/>
                    <a:pt x="499570" y="181250"/>
                  </a:cubicBezTo>
                  <a:close/>
                </a:path>
              </a:pathLst>
            </a:custGeom>
            <a:solidFill>
              <a:srgbClr val="1760BF"/>
            </a:solidFill>
            <a:ln w="6259" cap="flat">
              <a:noFill/>
              <a:prstDash val="solid"/>
              <a:miter/>
            </a:ln>
          </p:spPr>
          <p:txBody>
            <a:bodyPr rtlCol="0" anchor="ctr"/>
            <a:lstStyle/>
            <a:p>
              <a:endParaRPr lang="fr-FR"/>
            </a:p>
          </p:txBody>
        </p:sp>
        <p:sp>
          <p:nvSpPr>
            <p:cNvPr id="582" name="Graphique 3">
              <a:extLst>
                <a:ext uri="{FF2B5EF4-FFF2-40B4-BE49-F238E27FC236}">
                  <a16:creationId xmlns:a16="http://schemas.microsoft.com/office/drawing/2014/main" id="{A7B17444-2736-4FF5-BAA4-26678BE3A9C4}"/>
                </a:ext>
              </a:extLst>
            </p:cNvPr>
            <p:cNvSpPr/>
            <p:nvPr/>
          </p:nvSpPr>
          <p:spPr>
            <a:xfrm>
              <a:off x="5496148" y="4808116"/>
              <a:ext cx="480688" cy="551729"/>
            </a:xfrm>
            <a:custGeom>
              <a:avLst/>
              <a:gdLst>
                <a:gd name="connsiteX0" fmla="*/ 154225 w 480688"/>
                <a:gd name="connsiteY0" fmla="*/ 489613 h 551729"/>
                <a:gd name="connsiteX1" fmla="*/ 177326 w 480688"/>
                <a:gd name="connsiteY1" fmla="*/ 404409 h 551729"/>
                <a:gd name="connsiteX2" fmla="*/ 2034 w 480688"/>
                <a:gd name="connsiteY2" fmla="*/ 198817 h 551729"/>
                <a:gd name="connsiteX3" fmla="*/ 115473 w 480688"/>
                <a:gd name="connsiteY3" fmla="*/ 250966 h 551729"/>
                <a:gd name="connsiteX4" fmla="*/ 322692 w 480688"/>
                <a:gd name="connsiteY4" fmla="*/ 550 h 551729"/>
                <a:gd name="connsiteX5" fmla="*/ 237113 w 480688"/>
                <a:gd name="connsiteY5" fmla="*/ 221042 h 551729"/>
                <a:gd name="connsiteX6" fmla="*/ 422859 w 480688"/>
                <a:gd name="connsiteY6" fmla="*/ 63718 h 551729"/>
                <a:gd name="connsiteX7" fmla="*/ 287196 w 480688"/>
                <a:gd name="connsiteY7" fmla="*/ 278763 h 551729"/>
                <a:gd name="connsiteX8" fmla="*/ 477700 w 480688"/>
                <a:gd name="connsiteY8" fmla="*/ 159815 h 551729"/>
                <a:gd name="connsiteX9" fmla="*/ 348172 w 480688"/>
                <a:gd name="connsiteY9" fmla="*/ 331162 h 551729"/>
                <a:gd name="connsiteX10" fmla="*/ 470188 w 480688"/>
                <a:gd name="connsiteY10" fmla="*/ 302302 h 551729"/>
                <a:gd name="connsiteX11" fmla="*/ 287446 w 480688"/>
                <a:gd name="connsiteY11" fmla="*/ 404785 h 551729"/>
                <a:gd name="connsiteX12" fmla="*/ 252200 w 480688"/>
                <a:gd name="connsiteY12" fmla="*/ 551466 h 5517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80688" h="551729">
                  <a:moveTo>
                    <a:pt x="154225" y="489613"/>
                  </a:moveTo>
                  <a:lnTo>
                    <a:pt x="177326" y="404409"/>
                  </a:lnTo>
                  <a:cubicBezTo>
                    <a:pt x="177326" y="404409"/>
                    <a:pt x="-22632" y="234877"/>
                    <a:pt x="2034" y="198817"/>
                  </a:cubicBezTo>
                  <a:cubicBezTo>
                    <a:pt x="26700" y="162757"/>
                    <a:pt x="115473" y="250966"/>
                    <a:pt x="115473" y="250966"/>
                  </a:cubicBezTo>
                  <a:cubicBezTo>
                    <a:pt x="115473" y="250966"/>
                    <a:pt x="295021" y="-16854"/>
                    <a:pt x="322692" y="550"/>
                  </a:cubicBezTo>
                  <a:cubicBezTo>
                    <a:pt x="350363" y="17954"/>
                    <a:pt x="298652" y="146793"/>
                    <a:pt x="237113" y="221042"/>
                  </a:cubicBezTo>
                  <a:cubicBezTo>
                    <a:pt x="298965" y="140595"/>
                    <a:pt x="399382" y="35984"/>
                    <a:pt x="422859" y="63718"/>
                  </a:cubicBezTo>
                  <a:cubicBezTo>
                    <a:pt x="446336" y="91451"/>
                    <a:pt x="316432" y="249088"/>
                    <a:pt x="287196" y="278763"/>
                  </a:cubicBezTo>
                  <a:cubicBezTo>
                    <a:pt x="346169" y="209147"/>
                    <a:pt x="451782" y="114239"/>
                    <a:pt x="477700" y="159815"/>
                  </a:cubicBezTo>
                  <a:cubicBezTo>
                    <a:pt x="503618" y="205391"/>
                    <a:pt x="348172" y="331162"/>
                    <a:pt x="348172" y="331162"/>
                  </a:cubicBezTo>
                  <a:cubicBezTo>
                    <a:pt x="348172" y="331162"/>
                    <a:pt x="439449" y="271939"/>
                    <a:pt x="470188" y="302302"/>
                  </a:cubicBezTo>
                  <a:cubicBezTo>
                    <a:pt x="500927" y="332665"/>
                    <a:pt x="287446" y="404785"/>
                    <a:pt x="287446" y="404785"/>
                  </a:cubicBezTo>
                  <a:lnTo>
                    <a:pt x="252200" y="551466"/>
                  </a:lnTo>
                  <a:close/>
                </a:path>
              </a:pathLst>
            </a:custGeom>
            <a:solidFill>
              <a:srgbClr val="592F25"/>
            </a:solidFill>
            <a:ln w="6259" cap="flat">
              <a:noFill/>
              <a:prstDash val="solid"/>
              <a:miter/>
            </a:ln>
          </p:spPr>
          <p:txBody>
            <a:bodyPr rtlCol="0" anchor="ctr"/>
            <a:lstStyle/>
            <a:p>
              <a:endParaRPr lang="fr-FR"/>
            </a:p>
          </p:txBody>
        </p:sp>
        <p:sp>
          <p:nvSpPr>
            <p:cNvPr id="583" name="Graphique 3">
              <a:extLst>
                <a:ext uri="{FF2B5EF4-FFF2-40B4-BE49-F238E27FC236}">
                  <a16:creationId xmlns:a16="http://schemas.microsoft.com/office/drawing/2014/main" id="{7FD752ED-6B0D-4A57-AA46-1BA8D15AB2E9}"/>
                </a:ext>
              </a:extLst>
            </p:cNvPr>
            <p:cNvSpPr/>
            <p:nvPr/>
          </p:nvSpPr>
          <p:spPr>
            <a:xfrm>
              <a:off x="5609879" y="5235639"/>
              <a:ext cx="189640" cy="241645"/>
            </a:xfrm>
            <a:custGeom>
              <a:avLst/>
              <a:gdLst>
                <a:gd name="connsiteX0" fmla="*/ -74 w 189640"/>
                <a:gd name="connsiteY0" fmla="*/ 129954 h 241645"/>
                <a:gd name="connsiteX1" fmla="*/ 56270 w 189640"/>
                <a:gd name="connsiteY1" fmla="*/ -263 h 241645"/>
                <a:gd name="connsiteX2" fmla="*/ 189492 w 189640"/>
                <a:gd name="connsiteY2" fmla="*/ 96210 h 241645"/>
                <a:gd name="connsiteX3" fmla="*/ 184108 w 189640"/>
                <a:gd name="connsiteY3" fmla="*/ 239448 h 241645"/>
                <a:gd name="connsiteX4" fmla="*/ -74 w 189640"/>
                <a:gd name="connsiteY4" fmla="*/ 129954 h 2416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9640" h="241645">
                  <a:moveTo>
                    <a:pt x="-74" y="129954"/>
                  </a:moveTo>
                  <a:lnTo>
                    <a:pt x="56270" y="-263"/>
                  </a:lnTo>
                  <a:cubicBezTo>
                    <a:pt x="56270" y="-263"/>
                    <a:pt x="146733" y="38989"/>
                    <a:pt x="189492" y="96210"/>
                  </a:cubicBezTo>
                  <a:cubicBezTo>
                    <a:pt x="189492" y="96210"/>
                    <a:pt x="190619" y="220354"/>
                    <a:pt x="184108" y="239448"/>
                  </a:cubicBezTo>
                  <a:cubicBezTo>
                    <a:pt x="177597" y="258542"/>
                    <a:pt x="-74" y="129954"/>
                    <a:pt x="-74" y="129954"/>
                  </a:cubicBezTo>
                  <a:close/>
                </a:path>
              </a:pathLst>
            </a:custGeom>
            <a:solidFill>
              <a:srgbClr val="095289"/>
            </a:solidFill>
            <a:ln w="6259" cap="flat">
              <a:noFill/>
              <a:prstDash val="solid"/>
              <a:miter/>
            </a:ln>
          </p:spPr>
          <p:txBody>
            <a:bodyPr rtlCol="0" anchor="ctr"/>
            <a:lstStyle/>
            <a:p>
              <a:endParaRPr lang="fr-FR"/>
            </a:p>
          </p:txBody>
        </p:sp>
        <p:sp>
          <p:nvSpPr>
            <p:cNvPr id="584" name="Graphique 3">
              <a:extLst>
                <a:ext uri="{FF2B5EF4-FFF2-40B4-BE49-F238E27FC236}">
                  <a16:creationId xmlns:a16="http://schemas.microsoft.com/office/drawing/2014/main" id="{FC68ABF0-AE5D-47E6-BCDC-BCC9D3656E64}"/>
                </a:ext>
              </a:extLst>
            </p:cNvPr>
            <p:cNvSpPr/>
            <p:nvPr/>
          </p:nvSpPr>
          <p:spPr>
            <a:xfrm>
              <a:off x="5266620" y="5337684"/>
              <a:ext cx="532948" cy="1029337"/>
            </a:xfrm>
            <a:custGeom>
              <a:avLst/>
              <a:gdLst>
                <a:gd name="connsiteX0" fmla="*/ 137029 w 532948"/>
                <a:gd name="connsiteY0" fmla="*/ 349945 h 1029337"/>
                <a:gd name="connsiteX1" fmla="*/ 353640 w 532948"/>
                <a:gd name="connsiteY1" fmla="*/ -263 h 1029337"/>
                <a:gd name="connsiteX2" fmla="*/ 532875 w 532948"/>
                <a:gd name="connsiteY2" fmla="*/ 134523 h 1029337"/>
                <a:gd name="connsiteX3" fmla="*/ 365534 w 532948"/>
                <a:gd name="connsiteY3" fmla="*/ 854471 h 1029337"/>
                <a:gd name="connsiteX4" fmla="*/ -74 w 532948"/>
                <a:gd name="connsiteY4" fmla="*/ 1029074 h 1029337"/>
                <a:gd name="connsiteX5" fmla="*/ 101783 w 532948"/>
                <a:gd name="connsiteY5" fmla="*/ 409293 h 1029337"/>
                <a:gd name="connsiteX6" fmla="*/ 137029 w 532948"/>
                <a:gd name="connsiteY6" fmla="*/ 349945 h 10293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32948" h="1029337">
                  <a:moveTo>
                    <a:pt x="137029" y="349945"/>
                  </a:moveTo>
                  <a:cubicBezTo>
                    <a:pt x="185610" y="228743"/>
                    <a:pt x="223986" y="26406"/>
                    <a:pt x="353640" y="-263"/>
                  </a:cubicBezTo>
                  <a:lnTo>
                    <a:pt x="532875" y="134523"/>
                  </a:lnTo>
                  <a:cubicBezTo>
                    <a:pt x="509712" y="225175"/>
                    <a:pt x="589219" y="600486"/>
                    <a:pt x="365534" y="854471"/>
                  </a:cubicBezTo>
                  <a:cubicBezTo>
                    <a:pt x="278640" y="953010"/>
                    <a:pt x="146420" y="1016741"/>
                    <a:pt x="-74" y="1029074"/>
                  </a:cubicBezTo>
                  <a:cubicBezTo>
                    <a:pt x="33106" y="888591"/>
                    <a:pt x="92142" y="614823"/>
                    <a:pt x="101783" y="409293"/>
                  </a:cubicBezTo>
                  <a:cubicBezTo>
                    <a:pt x="116489" y="391426"/>
                    <a:pt x="128377" y="371411"/>
                    <a:pt x="137029" y="349945"/>
                  </a:cubicBezTo>
                  <a:close/>
                </a:path>
              </a:pathLst>
            </a:custGeom>
            <a:solidFill>
              <a:srgbClr val="1760BF"/>
            </a:solidFill>
            <a:ln w="6259" cap="flat">
              <a:noFill/>
              <a:prstDash val="solid"/>
              <a:miter/>
            </a:ln>
          </p:spPr>
          <p:txBody>
            <a:bodyPr rtlCol="0" anchor="ctr"/>
            <a:lstStyle/>
            <a:p>
              <a:endParaRPr lang="fr-FR"/>
            </a:p>
          </p:txBody>
        </p:sp>
        <p:sp>
          <p:nvSpPr>
            <p:cNvPr id="585" name="Graphique 3">
              <a:extLst>
                <a:ext uri="{FF2B5EF4-FFF2-40B4-BE49-F238E27FC236}">
                  <a16:creationId xmlns:a16="http://schemas.microsoft.com/office/drawing/2014/main" id="{883C95B2-9A1A-4641-AB83-9CF8F8EBA12B}"/>
                </a:ext>
              </a:extLst>
            </p:cNvPr>
            <p:cNvSpPr/>
            <p:nvPr/>
          </p:nvSpPr>
          <p:spPr>
            <a:xfrm>
              <a:off x="5139972" y="5746865"/>
              <a:ext cx="228505" cy="621946"/>
            </a:xfrm>
            <a:custGeom>
              <a:avLst/>
              <a:gdLst>
                <a:gd name="connsiteX0" fmla="*/ 228431 w 228505"/>
                <a:gd name="connsiteY0" fmla="*/ -263 h 621946"/>
                <a:gd name="connsiteX1" fmla="*/ 126575 w 228505"/>
                <a:gd name="connsiteY1" fmla="*/ 619518 h 621946"/>
                <a:gd name="connsiteX2" fmla="*/ -74 w 228505"/>
                <a:gd name="connsiteY2" fmla="*/ 617264 h 621946"/>
                <a:gd name="connsiteX3" fmla="*/ 92768 w 228505"/>
                <a:gd name="connsiteY3" fmla="*/ 74424 h 621946"/>
                <a:gd name="connsiteX4" fmla="*/ 228431 w 228505"/>
                <a:gd name="connsiteY4" fmla="*/ -263 h 6219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505" h="621946">
                  <a:moveTo>
                    <a:pt x="228431" y="-263"/>
                  </a:moveTo>
                  <a:cubicBezTo>
                    <a:pt x="218790" y="205454"/>
                    <a:pt x="159567" y="479222"/>
                    <a:pt x="126575" y="619518"/>
                  </a:cubicBezTo>
                  <a:cubicBezTo>
                    <a:pt x="84392" y="623024"/>
                    <a:pt x="41959" y="622273"/>
                    <a:pt x="-74" y="617264"/>
                  </a:cubicBezTo>
                  <a:cubicBezTo>
                    <a:pt x="38365" y="522732"/>
                    <a:pt x="79058" y="241639"/>
                    <a:pt x="92768" y="74424"/>
                  </a:cubicBezTo>
                  <a:cubicBezTo>
                    <a:pt x="147735" y="71920"/>
                    <a:pt x="195564" y="39929"/>
                    <a:pt x="228431" y="-263"/>
                  </a:cubicBezTo>
                  <a:close/>
                </a:path>
              </a:pathLst>
            </a:custGeom>
            <a:solidFill>
              <a:srgbClr val="F2B602"/>
            </a:solidFill>
            <a:ln w="6259" cap="flat">
              <a:noFill/>
              <a:prstDash val="solid"/>
              <a:miter/>
            </a:ln>
          </p:spPr>
          <p:txBody>
            <a:bodyPr rtlCol="0" anchor="ctr"/>
            <a:lstStyle/>
            <a:p>
              <a:endParaRPr lang="fr-FR"/>
            </a:p>
          </p:txBody>
        </p:sp>
        <p:sp>
          <p:nvSpPr>
            <p:cNvPr id="586" name="Graphique 3">
              <a:extLst>
                <a:ext uri="{FF2B5EF4-FFF2-40B4-BE49-F238E27FC236}">
                  <a16:creationId xmlns:a16="http://schemas.microsoft.com/office/drawing/2014/main" id="{E2A23FD1-2578-421A-9BF3-B39B75061B48}"/>
                </a:ext>
              </a:extLst>
            </p:cNvPr>
            <p:cNvSpPr/>
            <p:nvPr/>
          </p:nvSpPr>
          <p:spPr>
            <a:xfrm>
              <a:off x="5044125" y="5802770"/>
              <a:ext cx="188563" cy="561809"/>
            </a:xfrm>
            <a:custGeom>
              <a:avLst/>
              <a:gdLst>
                <a:gd name="connsiteX0" fmla="*/ 126387 w 188563"/>
                <a:gd name="connsiteY0" fmla="*/ 9065 h 561809"/>
                <a:gd name="connsiteX1" fmla="*/ 188490 w 188563"/>
                <a:gd name="connsiteY1" fmla="*/ 18706 h 561809"/>
                <a:gd name="connsiteX2" fmla="*/ 95648 w 188563"/>
                <a:gd name="connsiteY2" fmla="*/ 561547 h 561809"/>
                <a:gd name="connsiteX3" fmla="*/ 27785 w 188563"/>
                <a:gd name="connsiteY3" fmla="*/ 549527 h 561809"/>
                <a:gd name="connsiteX4" fmla="*/ -74 w 188563"/>
                <a:gd name="connsiteY4" fmla="*/ 544393 h 561809"/>
                <a:gd name="connsiteX5" fmla="*/ 96587 w 188563"/>
                <a:gd name="connsiteY5" fmla="*/ -263 h 561809"/>
                <a:gd name="connsiteX6" fmla="*/ 126387 w 188563"/>
                <a:gd name="connsiteY6" fmla="*/ 9065 h 5618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8563" h="561809">
                  <a:moveTo>
                    <a:pt x="126387" y="9065"/>
                  </a:moveTo>
                  <a:cubicBezTo>
                    <a:pt x="146232" y="16409"/>
                    <a:pt x="167355" y="19689"/>
                    <a:pt x="188490" y="18706"/>
                  </a:cubicBezTo>
                  <a:cubicBezTo>
                    <a:pt x="174780" y="185859"/>
                    <a:pt x="134087" y="467014"/>
                    <a:pt x="95648" y="561547"/>
                  </a:cubicBezTo>
                  <a:cubicBezTo>
                    <a:pt x="72829" y="558729"/>
                    <a:pt x="50179" y="554729"/>
                    <a:pt x="27785" y="549527"/>
                  </a:cubicBezTo>
                  <a:cubicBezTo>
                    <a:pt x="18395" y="547899"/>
                    <a:pt x="9004" y="546208"/>
                    <a:pt x="-74" y="544393"/>
                  </a:cubicBezTo>
                  <a:cubicBezTo>
                    <a:pt x="28474" y="417056"/>
                    <a:pt x="79872" y="103409"/>
                    <a:pt x="96587" y="-263"/>
                  </a:cubicBezTo>
                  <a:cubicBezTo>
                    <a:pt x="108106" y="3744"/>
                    <a:pt x="118248" y="6749"/>
                    <a:pt x="126387" y="9065"/>
                  </a:cubicBezTo>
                  <a:close/>
                </a:path>
              </a:pathLst>
            </a:custGeom>
            <a:solidFill>
              <a:srgbClr val="1760BF"/>
            </a:solidFill>
            <a:ln w="6259" cap="flat">
              <a:noFill/>
              <a:prstDash val="solid"/>
              <a:miter/>
            </a:ln>
          </p:spPr>
          <p:txBody>
            <a:bodyPr rtlCol="0" anchor="ctr"/>
            <a:lstStyle/>
            <a:p>
              <a:endParaRPr lang="fr-FR"/>
            </a:p>
          </p:txBody>
        </p:sp>
        <p:sp>
          <p:nvSpPr>
            <p:cNvPr id="587" name="Graphique 3">
              <a:extLst>
                <a:ext uri="{FF2B5EF4-FFF2-40B4-BE49-F238E27FC236}">
                  <a16:creationId xmlns:a16="http://schemas.microsoft.com/office/drawing/2014/main" id="{69CAAE5B-38E5-43BA-8B46-1D43F4CA83C8}"/>
                </a:ext>
              </a:extLst>
            </p:cNvPr>
            <p:cNvSpPr/>
            <p:nvPr/>
          </p:nvSpPr>
          <p:spPr>
            <a:xfrm>
              <a:off x="4896880" y="5747053"/>
              <a:ext cx="243905" cy="600999"/>
            </a:xfrm>
            <a:custGeom>
              <a:avLst/>
              <a:gdLst>
                <a:gd name="connsiteX0" fmla="*/ 110422 w 243905"/>
                <a:gd name="connsiteY0" fmla="*/ -263 h 600999"/>
                <a:gd name="connsiteX1" fmla="*/ 243832 w 243905"/>
                <a:gd name="connsiteY1" fmla="*/ 56081 h 600999"/>
                <a:gd name="connsiteX2" fmla="*/ 147171 w 243905"/>
                <a:gd name="connsiteY2" fmla="*/ 600737 h 600999"/>
                <a:gd name="connsiteX3" fmla="*/ -74 w 243905"/>
                <a:gd name="connsiteY3" fmla="*/ 560106 h 600999"/>
                <a:gd name="connsiteX4" fmla="*/ 110422 w 243905"/>
                <a:gd name="connsiteY4" fmla="*/ -263 h 600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3905" h="600999">
                  <a:moveTo>
                    <a:pt x="110422" y="-263"/>
                  </a:moveTo>
                  <a:cubicBezTo>
                    <a:pt x="153124" y="22450"/>
                    <a:pt x="197774" y="41306"/>
                    <a:pt x="243832" y="56081"/>
                  </a:cubicBezTo>
                  <a:cubicBezTo>
                    <a:pt x="227117" y="159628"/>
                    <a:pt x="175718" y="473274"/>
                    <a:pt x="147171" y="600737"/>
                  </a:cubicBezTo>
                  <a:cubicBezTo>
                    <a:pt x="97132" y="590927"/>
                    <a:pt x="47912" y="577348"/>
                    <a:pt x="-74" y="560106"/>
                  </a:cubicBezTo>
                  <a:cubicBezTo>
                    <a:pt x="28286" y="420186"/>
                    <a:pt x="92079" y="106101"/>
                    <a:pt x="110422" y="-263"/>
                  </a:cubicBezTo>
                  <a:close/>
                </a:path>
              </a:pathLst>
            </a:custGeom>
            <a:solidFill>
              <a:srgbClr val="F2B602"/>
            </a:solidFill>
            <a:ln w="6259" cap="flat">
              <a:noFill/>
              <a:prstDash val="solid"/>
              <a:miter/>
            </a:ln>
          </p:spPr>
          <p:txBody>
            <a:bodyPr rtlCol="0" anchor="ctr"/>
            <a:lstStyle/>
            <a:p>
              <a:endParaRPr lang="fr-FR"/>
            </a:p>
          </p:txBody>
        </p:sp>
        <p:sp>
          <p:nvSpPr>
            <p:cNvPr id="588" name="Graphique 3">
              <a:extLst>
                <a:ext uri="{FF2B5EF4-FFF2-40B4-BE49-F238E27FC236}">
                  <a16:creationId xmlns:a16="http://schemas.microsoft.com/office/drawing/2014/main" id="{7D39CF88-3107-420F-B710-0CEAD5245EED}"/>
                </a:ext>
              </a:extLst>
            </p:cNvPr>
            <p:cNvSpPr/>
            <p:nvPr/>
          </p:nvSpPr>
          <p:spPr>
            <a:xfrm>
              <a:off x="4168725" y="5107739"/>
              <a:ext cx="838651" cy="1199120"/>
            </a:xfrm>
            <a:custGeom>
              <a:avLst/>
              <a:gdLst>
                <a:gd name="connsiteX0" fmla="*/ 78376 w 838651"/>
                <a:gd name="connsiteY0" fmla="*/ -263 h 1199120"/>
                <a:gd name="connsiteX1" fmla="*/ 524368 w 838651"/>
                <a:gd name="connsiteY1" fmla="*/ 213217 h 1199120"/>
                <a:gd name="connsiteX2" fmla="*/ 838578 w 838651"/>
                <a:gd name="connsiteY2" fmla="*/ 638926 h 1199120"/>
                <a:gd name="connsiteX3" fmla="*/ 728082 w 838651"/>
                <a:gd name="connsiteY3" fmla="*/ 1198857 h 1199120"/>
                <a:gd name="connsiteX4" fmla="*/ 97783 w 838651"/>
                <a:gd name="connsiteY4" fmla="*/ 860795 h 1199120"/>
                <a:gd name="connsiteX5" fmla="*/ 78376 w 838651"/>
                <a:gd name="connsiteY5" fmla="*/ -263 h 1199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38651" h="1199120">
                  <a:moveTo>
                    <a:pt x="78376" y="-263"/>
                  </a:moveTo>
                  <a:cubicBezTo>
                    <a:pt x="281025" y="8189"/>
                    <a:pt x="438788" y="18518"/>
                    <a:pt x="524368" y="213217"/>
                  </a:cubicBezTo>
                  <a:cubicBezTo>
                    <a:pt x="609948" y="407916"/>
                    <a:pt x="705106" y="583020"/>
                    <a:pt x="838578" y="638926"/>
                  </a:cubicBezTo>
                  <a:lnTo>
                    <a:pt x="728082" y="1198857"/>
                  </a:lnTo>
                  <a:cubicBezTo>
                    <a:pt x="580774" y="1153031"/>
                    <a:pt x="306004" y="1005347"/>
                    <a:pt x="97783" y="860795"/>
                  </a:cubicBezTo>
                  <a:cubicBezTo>
                    <a:pt x="-110438" y="716242"/>
                    <a:pt x="78376" y="-263"/>
                    <a:pt x="78376" y="-263"/>
                  </a:cubicBezTo>
                  <a:close/>
                </a:path>
              </a:pathLst>
            </a:custGeom>
            <a:solidFill>
              <a:srgbClr val="1760BF"/>
            </a:solidFill>
            <a:ln w="6259" cap="flat">
              <a:noFill/>
              <a:prstDash val="solid"/>
              <a:miter/>
            </a:ln>
          </p:spPr>
          <p:txBody>
            <a:bodyPr rtlCol="0" anchor="ctr"/>
            <a:lstStyle/>
            <a:p>
              <a:endParaRPr lang="fr-FR"/>
            </a:p>
          </p:txBody>
        </p:sp>
      </p:grpSp>
      <p:sp>
        <p:nvSpPr>
          <p:cNvPr id="589" name="EyeRight_WW">
            <a:extLst>
              <a:ext uri="{FF2B5EF4-FFF2-40B4-BE49-F238E27FC236}">
                <a16:creationId xmlns:a16="http://schemas.microsoft.com/office/drawing/2014/main" id="{4C0CCF7A-8A3B-4FFB-AAF9-C0BE68E9570D}"/>
              </a:ext>
            </a:extLst>
          </p:cNvPr>
          <p:cNvSpPr/>
          <p:nvPr/>
        </p:nvSpPr>
        <p:spPr>
          <a:xfrm>
            <a:off x="3303848" y="4286438"/>
            <a:ext cx="292296" cy="242755"/>
          </a:xfrm>
          <a:prstGeom prst="ellipse">
            <a:avLst/>
          </a:prstGeom>
          <a:solidFill>
            <a:srgbClr val="592F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298" name="Espace réservé du pied de page 2">
            <a:extLst>
              <a:ext uri="{FF2B5EF4-FFF2-40B4-BE49-F238E27FC236}">
                <a16:creationId xmlns:a16="http://schemas.microsoft.com/office/drawing/2014/main" id="{EF2B5D62-8C26-44C0-8258-8FAD7B47AC30}"/>
              </a:ext>
            </a:extLst>
          </p:cNvPr>
          <p:cNvSpPr txBox="1">
            <a:spLocks/>
          </p:cNvSpPr>
          <p:nvPr/>
        </p:nvSpPr>
        <p:spPr>
          <a:xfrm>
            <a:off x="141942" y="6398185"/>
            <a:ext cx="4114800" cy="365125"/>
          </a:xfrm>
          <a:prstGeom prst="rect">
            <a:avLst/>
          </a:prstGeom>
        </p:spPr>
        <p:txBody>
          <a:bodyPr vert="horz" lIns="91440" tIns="45720" rIns="91440" bIns="45720" rtlCol="0" anchor="ctr"/>
          <a:lstStyle>
            <a:defPPr>
              <a:defRPr lang="fr-FR"/>
            </a:defPPr>
            <a:lvl1pPr marL="0" algn="l" defTabSz="914400" rtl="0" eaLnBrk="1" latinLnBrk="0" hangingPunct="1">
              <a:defRPr sz="8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fr-FR" b="1" dirty="0">
                <a:solidFill>
                  <a:schemeClr val="accent1"/>
                </a:solidFill>
                <a:latin typeface="+mj-lt"/>
              </a:rPr>
              <a:t>Niveau 3 (6</a:t>
            </a:r>
            <a:r>
              <a:rPr lang="fr-FR" b="1" baseline="30000" dirty="0">
                <a:solidFill>
                  <a:schemeClr val="accent1"/>
                </a:solidFill>
                <a:latin typeface="+mj-lt"/>
              </a:rPr>
              <a:t>e</a:t>
            </a:r>
            <a:r>
              <a:rPr lang="fr-FR" b="1" dirty="0">
                <a:solidFill>
                  <a:schemeClr val="accent1"/>
                </a:solidFill>
                <a:latin typeface="+mj-lt"/>
              </a:rPr>
              <a:t> – 5</a:t>
            </a:r>
            <a:r>
              <a:rPr lang="fr-FR" b="1" baseline="30000" dirty="0">
                <a:solidFill>
                  <a:schemeClr val="accent1"/>
                </a:solidFill>
                <a:latin typeface="+mj-lt"/>
              </a:rPr>
              <a:t>e</a:t>
            </a:r>
            <a:r>
              <a:rPr lang="fr-FR" b="1" dirty="0">
                <a:solidFill>
                  <a:schemeClr val="accent1"/>
                </a:solidFill>
                <a:latin typeface="+mj-lt"/>
              </a:rPr>
              <a:t>)</a:t>
            </a:r>
          </a:p>
        </p:txBody>
      </p:sp>
      <p:grpSp>
        <p:nvGrpSpPr>
          <p:cNvPr id="529" name="Groupe 528">
            <a:extLst>
              <a:ext uri="{FF2B5EF4-FFF2-40B4-BE49-F238E27FC236}">
                <a16:creationId xmlns:a16="http://schemas.microsoft.com/office/drawing/2014/main" id="{F9890C1A-6002-4CC7-8872-FBB500379C1E}"/>
              </a:ext>
            </a:extLst>
          </p:cNvPr>
          <p:cNvGrpSpPr/>
          <p:nvPr/>
        </p:nvGrpSpPr>
        <p:grpSpPr>
          <a:xfrm>
            <a:off x="3811679" y="2370303"/>
            <a:ext cx="2783380" cy="1830005"/>
            <a:chOff x="4623763" y="-2671830"/>
            <a:chExt cx="2783380" cy="1830005"/>
          </a:xfrm>
        </p:grpSpPr>
        <p:sp>
          <p:nvSpPr>
            <p:cNvPr id="10" name="Forme libre : forme 9">
              <a:extLst>
                <a:ext uri="{FF2B5EF4-FFF2-40B4-BE49-F238E27FC236}">
                  <a16:creationId xmlns:a16="http://schemas.microsoft.com/office/drawing/2014/main" id="{4158E27B-256D-4120-A9E8-4CC4365A9092}"/>
                </a:ext>
              </a:extLst>
            </p:cNvPr>
            <p:cNvSpPr/>
            <p:nvPr/>
          </p:nvSpPr>
          <p:spPr>
            <a:xfrm>
              <a:off x="4623763" y="-2671830"/>
              <a:ext cx="2783380" cy="1830005"/>
            </a:xfrm>
            <a:custGeom>
              <a:avLst/>
              <a:gdLst>
                <a:gd name="connsiteX0" fmla="*/ 1286870 w 2783380"/>
                <a:gd name="connsiteY0" fmla="*/ 1756890 h 1830005"/>
                <a:gd name="connsiteX1" fmla="*/ 1352480 w 2783380"/>
                <a:gd name="connsiteY1" fmla="*/ 1760280 h 1830005"/>
                <a:gd name="connsiteX2" fmla="*/ 1641723 w 2783380"/>
                <a:gd name="connsiteY2" fmla="*/ 1774167 h 1830005"/>
                <a:gd name="connsiteX3" fmla="*/ 1591129 w 2783380"/>
                <a:gd name="connsiteY3" fmla="*/ 1774920 h 1830005"/>
                <a:gd name="connsiteX4" fmla="*/ 1350166 w 2783380"/>
                <a:gd name="connsiteY4" fmla="*/ 1787838 h 1830005"/>
                <a:gd name="connsiteX5" fmla="*/ 1592367 w 2783380"/>
                <a:gd name="connsiteY5" fmla="*/ 1828043 h 1830005"/>
                <a:gd name="connsiteX6" fmla="*/ 1720950 w 2783380"/>
                <a:gd name="connsiteY6" fmla="*/ 1829173 h 1830005"/>
                <a:gd name="connsiteX7" fmla="*/ 1869715 w 2783380"/>
                <a:gd name="connsiteY7" fmla="*/ 1820939 h 1830005"/>
                <a:gd name="connsiteX8" fmla="*/ 2047868 w 2783380"/>
                <a:gd name="connsiteY8" fmla="*/ 1792090 h 1830005"/>
                <a:gd name="connsiteX9" fmla="*/ 2240607 w 2783380"/>
                <a:gd name="connsiteY9" fmla="*/ 1722712 h 1830005"/>
                <a:gd name="connsiteX10" fmla="*/ 2423604 w 2783380"/>
                <a:gd name="connsiteY10" fmla="*/ 1612322 h 1830005"/>
                <a:gd name="connsiteX11" fmla="*/ 2595836 w 2783380"/>
                <a:gd name="connsiteY11" fmla="*/ 1450047 h 1830005"/>
                <a:gd name="connsiteX12" fmla="*/ 2633512 w 2783380"/>
                <a:gd name="connsiteY12" fmla="*/ 1400638 h 1830005"/>
                <a:gd name="connsiteX13" fmla="*/ 2668335 w 2783380"/>
                <a:gd name="connsiteY13" fmla="*/ 1347677 h 1830005"/>
                <a:gd name="connsiteX14" fmla="*/ 2684482 w 2783380"/>
                <a:gd name="connsiteY14" fmla="*/ 1321034 h 1830005"/>
                <a:gd name="connsiteX15" fmla="*/ 2699121 w 2783380"/>
                <a:gd name="connsiteY15" fmla="*/ 1292939 h 1830005"/>
                <a:gd name="connsiteX16" fmla="*/ 2713600 w 2783380"/>
                <a:gd name="connsiteY16" fmla="*/ 1264359 h 1830005"/>
                <a:gd name="connsiteX17" fmla="*/ 2726571 w 2783380"/>
                <a:gd name="connsiteY17" fmla="*/ 1234434 h 1830005"/>
                <a:gd name="connsiteX18" fmla="*/ 2767907 w 2783380"/>
                <a:gd name="connsiteY18" fmla="*/ 1105959 h 1830005"/>
                <a:gd name="connsiteX19" fmla="*/ 2779156 w 2783380"/>
                <a:gd name="connsiteY19" fmla="*/ 1036582 h 1830005"/>
                <a:gd name="connsiteX20" fmla="*/ 2781685 w 2783380"/>
                <a:gd name="connsiteY20" fmla="*/ 1000844 h 1830005"/>
                <a:gd name="connsiteX21" fmla="*/ 2782762 w 2783380"/>
                <a:gd name="connsiteY21" fmla="*/ 964782 h 1830005"/>
                <a:gd name="connsiteX22" fmla="*/ 2724849 w 2783380"/>
                <a:gd name="connsiteY22" fmla="*/ 688457 h 1830005"/>
                <a:gd name="connsiteX23" fmla="*/ 2711232 w 2783380"/>
                <a:gd name="connsiteY23" fmla="*/ 656756 h 1830005"/>
                <a:gd name="connsiteX24" fmla="*/ 2696861 w 2783380"/>
                <a:gd name="connsiteY24" fmla="*/ 625592 h 1830005"/>
                <a:gd name="connsiteX25" fmla="*/ 2665859 w 2783380"/>
                <a:gd name="connsiteY25" fmla="*/ 566118 h 1830005"/>
                <a:gd name="connsiteX26" fmla="*/ 2631520 w 2783380"/>
                <a:gd name="connsiteY26" fmla="*/ 507559 h 1830005"/>
                <a:gd name="connsiteX27" fmla="*/ 2592499 w 2783380"/>
                <a:gd name="connsiteY27" fmla="*/ 449646 h 1830005"/>
                <a:gd name="connsiteX28" fmla="*/ 2497933 w 2783380"/>
                <a:gd name="connsiteY28" fmla="*/ 338287 h 1830005"/>
                <a:gd name="connsiteX29" fmla="*/ 2470429 w 2783380"/>
                <a:gd name="connsiteY29" fmla="*/ 311914 h 1830005"/>
                <a:gd name="connsiteX30" fmla="*/ 2442226 w 2783380"/>
                <a:gd name="connsiteY30" fmla="*/ 288125 h 1830005"/>
                <a:gd name="connsiteX31" fmla="*/ 2384905 w 2783380"/>
                <a:gd name="connsiteY31" fmla="*/ 244367 h 1830005"/>
                <a:gd name="connsiteX32" fmla="*/ 2324731 w 2783380"/>
                <a:gd name="connsiteY32" fmla="*/ 204646 h 1830005"/>
                <a:gd name="connsiteX33" fmla="*/ 2262243 w 2783380"/>
                <a:gd name="connsiteY33" fmla="*/ 169769 h 1830005"/>
                <a:gd name="connsiteX34" fmla="*/ 2197656 w 2783380"/>
                <a:gd name="connsiteY34" fmla="*/ 138713 h 1830005"/>
                <a:gd name="connsiteX35" fmla="*/ 2165040 w 2783380"/>
                <a:gd name="connsiteY35" fmla="*/ 124289 h 1830005"/>
                <a:gd name="connsiteX36" fmla="*/ 2131885 w 2783380"/>
                <a:gd name="connsiteY36" fmla="*/ 111317 h 1830005"/>
                <a:gd name="connsiteX37" fmla="*/ 1636717 w 2783380"/>
                <a:gd name="connsiteY37" fmla="*/ 7547 h 1830005"/>
                <a:gd name="connsiteX38" fmla="*/ 1388703 w 2783380"/>
                <a:gd name="connsiteY38" fmla="*/ -149 h 1830005"/>
                <a:gd name="connsiteX39" fmla="*/ 1145155 w 2783380"/>
                <a:gd name="connsiteY39" fmla="*/ 14544 h 1830005"/>
                <a:gd name="connsiteX40" fmla="*/ 691807 w 2783380"/>
                <a:gd name="connsiteY40" fmla="*/ 109111 h 1830005"/>
                <a:gd name="connsiteX41" fmla="*/ 488896 w 2783380"/>
                <a:gd name="connsiteY41" fmla="*/ 187584 h 1830005"/>
                <a:gd name="connsiteX42" fmla="*/ 387064 w 2783380"/>
                <a:gd name="connsiteY42" fmla="*/ 243237 h 1830005"/>
                <a:gd name="connsiteX43" fmla="*/ 342230 w 2783380"/>
                <a:gd name="connsiteY43" fmla="*/ 274131 h 1830005"/>
                <a:gd name="connsiteX44" fmla="*/ 299172 w 2783380"/>
                <a:gd name="connsiteY44" fmla="*/ 305886 h 1830005"/>
                <a:gd name="connsiteX45" fmla="*/ 258966 w 2783380"/>
                <a:gd name="connsiteY45" fmla="*/ 340117 h 1830005"/>
                <a:gd name="connsiteX46" fmla="*/ 220752 w 2783380"/>
                <a:gd name="connsiteY46" fmla="*/ 374941 h 1830005"/>
                <a:gd name="connsiteX47" fmla="*/ 151752 w 2783380"/>
                <a:gd name="connsiteY47" fmla="*/ 448839 h 1830005"/>
                <a:gd name="connsiteX48" fmla="*/ 90179 w 2783380"/>
                <a:gd name="connsiteY48" fmla="*/ 528173 h 1830005"/>
                <a:gd name="connsiteX49" fmla="*/ 40393 w 2783380"/>
                <a:gd name="connsiteY49" fmla="*/ 618380 h 1830005"/>
                <a:gd name="connsiteX50" fmla="*/ -351 w 2783380"/>
                <a:gd name="connsiteY50" fmla="*/ 792819 h 1830005"/>
                <a:gd name="connsiteX51" fmla="*/ 15150 w 2783380"/>
                <a:gd name="connsiteY51" fmla="*/ 935880 h 1830005"/>
                <a:gd name="connsiteX52" fmla="*/ 59284 w 2783380"/>
                <a:gd name="connsiteY52" fmla="*/ 1061340 h 1830005"/>
                <a:gd name="connsiteX53" fmla="*/ 121934 w 2783380"/>
                <a:gd name="connsiteY53" fmla="*/ 1167209 h 1830005"/>
                <a:gd name="connsiteX54" fmla="*/ 240828 w 2783380"/>
                <a:gd name="connsiteY54" fmla="*/ 1295738 h 1830005"/>
                <a:gd name="connsiteX55" fmla="*/ 404341 w 2783380"/>
                <a:gd name="connsiteY55" fmla="*/ 1417753 h 1830005"/>
                <a:gd name="connsiteX56" fmla="*/ 439864 w 2783380"/>
                <a:gd name="connsiteY56" fmla="*/ 1442081 h 1830005"/>
                <a:gd name="connsiteX57" fmla="*/ 478885 w 2783380"/>
                <a:gd name="connsiteY57" fmla="*/ 1468131 h 1830005"/>
                <a:gd name="connsiteX58" fmla="*/ 557036 w 2783380"/>
                <a:gd name="connsiteY58" fmla="*/ 1515872 h 1830005"/>
                <a:gd name="connsiteX59" fmla="*/ 756825 w 2783380"/>
                <a:gd name="connsiteY59" fmla="*/ 1616251 h 1830005"/>
                <a:gd name="connsiteX60" fmla="*/ 1040524 w 2783380"/>
                <a:gd name="connsiteY60" fmla="*/ 1732939 h 1830005"/>
                <a:gd name="connsiteX61" fmla="*/ 2629906 w 2783380"/>
                <a:gd name="connsiteY61" fmla="*/ 1313984 h 1830005"/>
                <a:gd name="connsiteX62" fmla="*/ 2726786 w 2783380"/>
                <a:gd name="connsiteY62" fmla="*/ 1037012 h 1830005"/>
                <a:gd name="connsiteX63" fmla="*/ 2297228 w 2783380"/>
                <a:gd name="connsiteY63" fmla="*/ 251525 h 1830005"/>
                <a:gd name="connsiteX64" fmla="*/ 1645221 w 2783380"/>
                <a:gd name="connsiteY64" fmla="*/ 62070 h 1830005"/>
                <a:gd name="connsiteX65" fmla="*/ 2101637 w 2783380"/>
                <a:gd name="connsiteY65" fmla="*/ 149693 h 1830005"/>
                <a:gd name="connsiteX66" fmla="*/ 2347606 w 2783380"/>
                <a:gd name="connsiteY66" fmla="*/ 271601 h 1830005"/>
                <a:gd name="connsiteX67" fmla="*/ 2403420 w 2783380"/>
                <a:gd name="connsiteY67" fmla="*/ 312129 h 1830005"/>
                <a:gd name="connsiteX68" fmla="*/ 2429955 w 2783380"/>
                <a:gd name="connsiteY68" fmla="*/ 334143 h 1830005"/>
                <a:gd name="connsiteX69" fmla="*/ 2453906 w 2783380"/>
                <a:gd name="connsiteY69" fmla="*/ 355295 h 1830005"/>
                <a:gd name="connsiteX70" fmla="*/ 2541798 w 2783380"/>
                <a:gd name="connsiteY70" fmla="*/ 453575 h 1830005"/>
                <a:gd name="connsiteX71" fmla="*/ 2562197 w 2783380"/>
                <a:gd name="connsiteY71" fmla="*/ 480810 h 1830005"/>
                <a:gd name="connsiteX72" fmla="*/ 2581358 w 2783380"/>
                <a:gd name="connsiteY72" fmla="*/ 509605 h 1830005"/>
                <a:gd name="connsiteX73" fmla="*/ 2600357 w 2783380"/>
                <a:gd name="connsiteY73" fmla="*/ 538938 h 1830005"/>
                <a:gd name="connsiteX74" fmla="*/ 2618280 w 2783380"/>
                <a:gd name="connsiteY74" fmla="*/ 569617 h 1830005"/>
                <a:gd name="connsiteX75" fmla="*/ 2627484 w 2783380"/>
                <a:gd name="connsiteY75" fmla="*/ 585118 h 1830005"/>
                <a:gd name="connsiteX76" fmla="*/ 2635719 w 2783380"/>
                <a:gd name="connsiteY76" fmla="*/ 601265 h 1830005"/>
                <a:gd name="connsiteX77" fmla="*/ 2652403 w 2783380"/>
                <a:gd name="connsiteY77" fmla="*/ 632859 h 1830005"/>
                <a:gd name="connsiteX78" fmla="*/ 2681252 w 2783380"/>
                <a:gd name="connsiteY78" fmla="*/ 696208 h 1830005"/>
                <a:gd name="connsiteX79" fmla="*/ 2737013 w 2783380"/>
                <a:gd name="connsiteY79" fmla="*/ 952888 h 1830005"/>
                <a:gd name="connsiteX80" fmla="*/ 2689057 w 2783380"/>
                <a:gd name="connsiteY80" fmla="*/ 1199072 h 1830005"/>
                <a:gd name="connsiteX81" fmla="*/ 2631789 w 2783380"/>
                <a:gd name="connsiteY81" fmla="*/ 1311077 h 1830005"/>
                <a:gd name="connsiteX82" fmla="*/ 2615858 w 2783380"/>
                <a:gd name="connsiteY82" fmla="*/ 1336751 h 1830005"/>
                <a:gd name="connsiteX83" fmla="*/ 2607246 w 2783380"/>
                <a:gd name="connsiteY83" fmla="*/ 1349237 h 1830005"/>
                <a:gd name="connsiteX84" fmla="*/ 2624631 w 2783380"/>
                <a:gd name="connsiteY84" fmla="*/ 1322326 h 1830005"/>
                <a:gd name="connsiteX85" fmla="*/ 2615858 w 2783380"/>
                <a:gd name="connsiteY85" fmla="*/ 1336751 h 1830005"/>
                <a:gd name="connsiteX86" fmla="*/ 1858520 w 2783380"/>
                <a:gd name="connsiteY86" fmla="*/ 1761680 h 1830005"/>
                <a:gd name="connsiteX87" fmla="*/ 2196257 w 2783380"/>
                <a:gd name="connsiteY87" fmla="*/ 1677394 h 1830005"/>
                <a:gd name="connsiteX88" fmla="*/ 2238292 w 2783380"/>
                <a:gd name="connsiteY88" fmla="*/ 1658825 h 1830005"/>
                <a:gd name="connsiteX89" fmla="*/ 2212673 w 2783380"/>
                <a:gd name="connsiteY89" fmla="*/ 1671096 h 1830005"/>
                <a:gd name="connsiteX90" fmla="*/ 2038880 w 2783380"/>
                <a:gd name="connsiteY90" fmla="*/ 1732454 h 1830005"/>
                <a:gd name="connsiteX91" fmla="*/ 1874398 w 2783380"/>
                <a:gd name="connsiteY91" fmla="*/ 1760119 h 1830005"/>
                <a:gd name="connsiteX92" fmla="*/ 1858520 w 2783380"/>
                <a:gd name="connsiteY92" fmla="*/ 1761680 h 1830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2783380" h="1830005">
                  <a:moveTo>
                    <a:pt x="1286870" y="1756890"/>
                  </a:moveTo>
                  <a:lnTo>
                    <a:pt x="1352480" y="1760280"/>
                  </a:lnTo>
                  <a:cubicBezTo>
                    <a:pt x="1448230" y="1768892"/>
                    <a:pt x="1545111" y="1774490"/>
                    <a:pt x="1641723" y="1774167"/>
                  </a:cubicBezTo>
                  <a:cubicBezTo>
                    <a:pt x="1624230" y="1774597"/>
                    <a:pt x="1607384" y="1774920"/>
                    <a:pt x="1591129" y="1774920"/>
                  </a:cubicBezTo>
                  <a:cubicBezTo>
                    <a:pt x="1437304" y="1775458"/>
                    <a:pt x="1350058" y="1772498"/>
                    <a:pt x="1350166" y="1787838"/>
                  </a:cubicBezTo>
                  <a:cubicBezTo>
                    <a:pt x="1350488" y="1801509"/>
                    <a:pt x="1436820" y="1820508"/>
                    <a:pt x="1592367" y="1828043"/>
                  </a:cubicBezTo>
                  <a:cubicBezTo>
                    <a:pt x="1630904" y="1829981"/>
                    <a:pt x="1675093" y="1830196"/>
                    <a:pt x="1720950" y="1829173"/>
                  </a:cubicBezTo>
                  <a:cubicBezTo>
                    <a:pt x="1765730" y="1827828"/>
                    <a:pt x="1815247" y="1826267"/>
                    <a:pt x="1869715" y="1820939"/>
                  </a:cubicBezTo>
                  <a:cubicBezTo>
                    <a:pt x="1929749" y="1815890"/>
                    <a:pt x="1989309" y="1806245"/>
                    <a:pt x="2047868" y="1792090"/>
                  </a:cubicBezTo>
                  <a:cubicBezTo>
                    <a:pt x="2114312" y="1775604"/>
                    <a:pt x="2178899" y="1752358"/>
                    <a:pt x="2240607" y="1722712"/>
                  </a:cubicBezTo>
                  <a:cubicBezTo>
                    <a:pt x="2304855" y="1691597"/>
                    <a:pt x="2366110" y="1654643"/>
                    <a:pt x="2423604" y="1612322"/>
                  </a:cubicBezTo>
                  <a:cubicBezTo>
                    <a:pt x="2487491" y="1565545"/>
                    <a:pt x="2545345" y="1511039"/>
                    <a:pt x="2595836" y="1450047"/>
                  </a:cubicBezTo>
                  <a:cubicBezTo>
                    <a:pt x="2608538" y="1433900"/>
                    <a:pt x="2622155" y="1418238"/>
                    <a:pt x="2633512" y="1400638"/>
                  </a:cubicBezTo>
                  <a:cubicBezTo>
                    <a:pt x="2646015" y="1383587"/>
                    <a:pt x="2657641" y="1365912"/>
                    <a:pt x="2668335" y="1347677"/>
                  </a:cubicBezTo>
                  <a:lnTo>
                    <a:pt x="2684482" y="1321034"/>
                  </a:lnTo>
                  <a:lnTo>
                    <a:pt x="2699121" y="1292939"/>
                  </a:lnTo>
                  <a:cubicBezTo>
                    <a:pt x="2703858" y="1283466"/>
                    <a:pt x="2709133" y="1274209"/>
                    <a:pt x="2713600" y="1264359"/>
                  </a:cubicBezTo>
                  <a:lnTo>
                    <a:pt x="2726571" y="1234434"/>
                  </a:lnTo>
                  <a:cubicBezTo>
                    <a:pt x="2744144" y="1192926"/>
                    <a:pt x="2757976" y="1149927"/>
                    <a:pt x="2767907" y="1105959"/>
                  </a:cubicBezTo>
                  <a:cubicBezTo>
                    <a:pt x="2772159" y="1083246"/>
                    <a:pt x="2776411" y="1060102"/>
                    <a:pt x="2779156" y="1036582"/>
                  </a:cubicBezTo>
                  <a:cubicBezTo>
                    <a:pt x="2779963" y="1024741"/>
                    <a:pt x="2780824" y="1012792"/>
                    <a:pt x="2781685" y="1000844"/>
                  </a:cubicBezTo>
                  <a:cubicBezTo>
                    <a:pt x="2782826" y="988857"/>
                    <a:pt x="2783187" y="976812"/>
                    <a:pt x="2782762" y="964782"/>
                  </a:cubicBezTo>
                  <a:cubicBezTo>
                    <a:pt x="2782224" y="867579"/>
                    <a:pt x="2759403" y="773820"/>
                    <a:pt x="2724849" y="688457"/>
                  </a:cubicBezTo>
                  <a:cubicBezTo>
                    <a:pt x="2720887" y="677650"/>
                    <a:pt x="2716339" y="667068"/>
                    <a:pt x="2711232" y="656756"/>
                  </a:cubicBezTo>
                  <a:cubicBezTo>
                    <a:pt x="2706442" y="646368"/>
                    <a:pt x="2701597" y="635980"/>
                    <a:pt x="2696861" y="625592"/>
                  </a:cubicBezTo>
                  <a:cubicBezTo>
                    <a:pt x="2687065" y="605086"/>
                    <a:pt x="2675709" y="585710"/>
                    <a:pt x="2665859" y="566118"/>
                  </a:cubicBezTo>
                  <a:lnTo>
                    <a:pt x="2631520" y="507559"/>
                  </a:lnTo>
                  <a:cubicBezTo>
                    <a:pt x="2618657" y="488668"/>
                    <a:pt x="2606331" y="468753"/>
                    <a:pt x="2592499" y="449646"/>
                  </a:cubicBezTo>
                  <a:cubicBezTo>
                    <a:pt x="2564091" y="409990"/>
                    <a:pt x="2532465" y="372745"/>
                    <a:pt x="2497933" y="338287"/>
                  </a:cubicBezTo>
                  <a:cubicBezTo>
                    <a:pt x="2488621" y="329299"/>
                    <a:pt x="2479740" y="320149"/>
                    <a:pt x="2470429" y="311914"/>
                  </a:cubicBezTo>
                  <a:lnTo>
                    <a:pt x="2442226" y="288125"/>
                  </a:lnTo>
                  <a:cubicBezTo>
                    <a:pt x="2423980" y="271978"/>
                    <a:pt x="2404012" y="258953"/>
                    <a:pt x="2384905" y="244367"/>
                  </a:cubicBezTo>
                  <a:cubicBezTo>
                    <a:pt x="2365798" y="229781"/>
                    <a:pt x="2344808" y="217940"/>
                    <a:pt x="2324731" y="204646"/>
                  </a:cubicBezTo>
                  <a:cubicBezTo>
                    <a:pt x="2303956" y="192966"/>
                    <a:pt x="2283450" y="180641"/>
                    <a:pt x="2262243" y="169769"/>
                  </a:cubicBezTo>
                  <a:cubicBezTo>
                    <a:pt x="2241037" y="158897"/>
                    <a:pt x="2219885" y="147809"/>
                    <a:pt x="2197656" y="138713"/>
                  </a:cubicBezTo>
                  <a:lnTo>
                    <a:pt x="2165040" y="124289"/>
                  </a:lnTo>
                  <a:cubicBezTo>
                    <a:pt x="2154275" y="119768"/>
                    <a:pt x="2142919" y="115677"/>
                    <a:pt x="2131885" y="111317"/>
                  </a:cubicBezTo>
                  <a:cubicBezTo>
                    <a:pt x="1971332" y="49637"/>
                    <a:pt x="1802545" y="19388"/>
                    <a:pt x="1636717" y="7547"/>
                  </a:cubicBezTo>
                  <a:cubicBezTo>
                    <a:pt x="1553292" y="1465"/>
                    <a:pt x="1470621" y="-687"/>
                    <a:pt x="1388703" y="-149"/>
                  </a:cubicBezTo>
                  <a:cubicBezTo>
                    <a:pt x="1304416" y="443"/>
                    <a:pt x="1223198" y="7009"/>
                    <a:pt x="1145155" y="14544"/>
                  </a:cubicBezTo>
                  <a:cubicBezTo>
                    <a:pt x="987401" y="30691"/>
                    <a:pt x="834061" y="60832"/>
                    <a:pt x="691807" y="109111"/>
                  </a:cubicBezTo>
                  <a:cubicBezTo>
                    <a:pt x="626036" y="131770"/>
                    <a:pt x="556928" y="153945"/>
                    <a:pt x="488896" y="187584"/>
                  </a:cubicBezTo>
                  <a:cubicBezTo>
                    <a:pt x="453782" y="203908"/>
                    <a:pt x="419767" y="222499"/>
                    <a:pt x="387064" y="243237"/>
                  </a:cubicBezTo>
                  <a:cubicBezTo>
                    <a:pt x="371240" y="252171"/>
                    <a:pt x="357085" y="263904"/>
                    <a:pt x="342230" y="274131"/>
                  </a:cubicBezTo>
                  <a:cubicBezTo>
                    <a:pt x="327375" y="284357"/>
                    <a:pt x="312896" y="294852"/>
                    <a:pt x="299172" y="305886"/>
                  </a:cubicBezTo>
                  <a:lnTo>
                    <a:pt x="258966" y="340117"/>
                  </a:lnTo>
                  <a:cubicBezTo>
                    <a:pt x="245564" y="350973"/>
                    <a:pt x="232803" y="362599"/>
                    <a:pt x="220752" y="374941"/>
                  </a:cubicBezTo>
                  <a:cubicBezTo>
                    <a:pt x="197016" y="399753"/>
                    <a:pt x="171935" y="422304"/>
                    <a:pt x="151752" y="448839"/>
                  </a:cubicBezTo>
                  <a:cubicBezTo>
                    <a:pt x="130223" y="475266"/>
                    <a:pt x="108371" y="500293"/>
                    <a:pt x="90179" y="528173"/>
                  </a:cubicBezTo>
                  <a:cubicBezTo>
                    <a:pt x="70996" y="556742"/>
                    <a:pt x="54338" y="586921"/>
                    <a:pt x="40393" y="618380"/>
                  </a:cubicBezTo>
                  <a:cubicBezTo>
                    <a:pt x="15731" y="673371"/>
                    <a:pt x="1899" y="732597"/>
                    <a:pt x="-351" y="792819"/>
                  </a:cubicBezTo>
                  <a:cubicBezTo>
                    <a:pt x="-1228" y="840969"/>
                    <a:pt x="3976" y="889038"/>
                    <a:pt x="15150" y="935880"/>
                  </a:cubicBezTo>
                  <a:cubicBezTo>
                    <a:pt x="25075" y="979234"/>
                    <a:pt x="39876" y="1021323"/>
                    <a:pt x="59284" y="1061340"/>
                  </a:cubicBezTo>
                  <a:cubicBezTo>
                    <a:pt x="76739" y="1098553"/>
                    <a:pt x="97714" y="1134001"/>
                    <a:pt x="121934" y="1167209"/>
                  </a:cubicBezTo>
                  <a:cubicBezTo>
                    <a:pt x="156483" y="1214492"/>
                    <a:pt x="196376" y="1257620"/>
                    <a:pt x="240828" y="1295738"/>
                  </a:cubicBezTo>
                  <a:cubicBezTo>
                    <a:pt x="300302" y="1346977"/>
                    <a:pt x="355632" y="1383791"/>
                    <a:pt x="404341" y="1417753"/>
                  </a:cubicBezTo>
                  <a:cubicBezTo>
                    <a:pt x="416720" y="1425988"/>
                    <a:pt x="428184" y="1434492"/>
                    <a:pt x="439864" y="1442081"/>
                  </a:cubicBezTo>
                  <a:cubicBezTo>
                    <a:pt x="452997" y="1450908"/>
                    <a:pt x="466006" y="1459590"/>
                    <a:pt x="478885" y="1468131"/>
                  </a:cubicBezTo>
                  <a:cubicBezTo>
                    <a:pt x="505474" y="1484870"/>
                    <a:pt x="531362" y="1501125"/>
                    <a:pt x="557036" y="1515872"/>
                  </a:cubicBezTo>
                  <a:cubicBezTo>
                    <a:pt x="621537" y="1553343"/>
                    <a:pt x="688261" y="1586864"/>
                    <a:pt x="756825" y="1616251"/>
                  </a:cubicBezTo>
                  <a:cubicBezTo>
                    <a:pt x="848377" y="1662103"/>
                    <a:pt x="943202" y="1701108"/>
                    <a:pt x="1040524" y="1732939"/>
                  </a:cubicBezTo>
                  <a:moveTo>
                    <a:pt x="2629906" y="1313984"/>
                  </a:moveTo>
                  <a:cubicBezTo>
                    <a:pt x="2681629" y="1229649"/>
                    <a:pt x="2714665" y="1135201"/>
                    <a:pt x="2726786" y="1037012"/>
                  </a:cubicBezTo>
                  <a:cubicBezTo>
                    <a:pt x="2764247" y="720643"/>
                    <a:pt x="2563112" y="412024"/>
                    <a:pt x="2297228" y="251525"/>
                  </a:cubicBezTo>
                  <a:cubicBezTo>
                    <a:pt x="2100184" y="132523"/>
                    <a:pt x="1874290" y="81284"/>
                    <a:pt x="1645221" y="62070"/>
                  </a:cubicBezTo>
                  <a:cubicBezTo>
                    <a:pt x="1798346" y="71919"/>
                    <a:pt x="1953732" y="96893"/>
                    <a:pt x="2101637" y="149693"/>
                  </a:cubicBezTo>
                  <a:cubicBezTo>
                    <a:pt x="2188157" y="180458"/>
                    <a:pt x="2270726" y="221379"/>
                    <a:pt x="2347606" y="271601"/>
                  </a:cubicBezTo>
                  <a:cubicBezTo>
                    <a:pt x="2366498" y="284626"/>
                    <a:pt x="2385013" y="298512"/>
                    <a:pt x="2403420" y="312129"/>
                  </a:cubicBezTo>
                  <a:lnTo>
                    <a:pt x="2429955" y="334143"/>
                  </a:lnTo>
                  <a:cubicBezTo>
                    <a:pt x="2438190" y="341194"/>
                    <a:pt x="2446101" y="347491"/>
                    <a:pt x="2453906" y="355295"/>
                  </a:cubicBezTo>
                  <a:cubicBezTo>
                    <a:pt x="2485898" y="385538"/>
                    <a:pt x="2515301" y="418413"/>
                    <a:pt x="2541798" y="453575"/>
                  </a:cubicBezTo>
                  <a:cubicBezTo>
                    <a:pt x="2548526" y="462618"/>
                    <a:pt x="2555361" y="471714"/>
                    <a:pt x="2562197" y="480810"/>
                  </a:cubicBezTo>
                  <a:cubicBezTo>
                    <a:pt x="2569032" y="489906"/>
                    <a:pt x="2574899" y="499970"/>
                    <a:pt x="2581358" y="509605"/>
                  </a:cubicBezTo>
                  <a:cubicBezTo>
                    <a:pt x="2587816" y="519239"/>
                    <a:pt x="2594490" y="528712"/>
                    <a:pt x="2600357" y="538938"/>
                  </a:cubicBezTo>
                  <a:lnTo>
                    <a:pt x="2618280" y="569617"/>
                  </a:lnTo>
                  <a:lnTo>
                    <a:pt x="2627484" y="585118"/>
                  </a:lnTo>
                  <a:lnTo>
                    <a:pt x="2635719" y="601265"/>
                  </a:lnTo>
                  <a:cubicBezTo>
                    <a:pt x="2641316" y="612029"/>
                    <a:pt x="2646876" y="622562"/>
                    <a:pt x="2652403" y="632859"/>
                  </a:cubicBezTo>
                  <a:cubicBezTo>
                    <a:pt x="2662576" y="654388"/>
                    <a:pt x="2672318" y="675432"/>
                    <a:pt x="2681252" y="696208"/>
                  </a:cubicBezTo>
                  <a:cubicBezTo>
                    <a:pt x="2715807" y="780924"/>
                    <a:pt x="2735936" y="868440"/>
                    <a:pt x="2737013" y="952888"/>
                  </a:cubicBezTo>
                  <a:cubicBezTo>
                    <a:pt x="2737734" y="1037341"/>
                    <a:pt x="2721426" y="1121067"/>
                    <a:pt x="2689057" y="1199072"/>
                  </a:cubicBezTo>
                  <a:cubicBezTo>
                    <a:pt x="2672802" y="1237792"/>
                    <a:pt x="2653658" y="1275231"/>
                    <a:pt x="2631789" y="1311077"/>
                  </a:cubicBezTo>
                  <a:close/>
                  <a:moveTo>
                    <a:pt x="2615858" y="1336751"/>
                  </a:moveTo>
                  <a:cubicBezTo>
                    <a:pt x="2613113" y="1341002"/>
                    <a:pt x="2610207" y="1345147"/>
                    <a:pt x="2607246" y="1349237"/>
                  </a:cubicBezTo>
                  <a:cubicBezTo>
                    <a:pt x="2613221" y="1340410"/>
                    <a:pt x="2619033" y="1331530"/>
                    <a:pt x="2624631" y="1322326"/>
                  </a:cubicBezTo>
                  <a:cubicBezTo>
                    <a:pt x="2621725" y="1327278"/>
                    <a:pt x="2618764" y="1332014"/>
                    <a:pt x="2615858" y="1336751"/>
                  </a:cubicBezTo>
                  <a:close/>
                  <a:moveTo>
                    <a:pt x="1858520" y="1761680"/>
                  </a:moveTo>
                  <a:cubicBezTo>
                    <a:pt x="1974185" y="1748009"/>
                    <a:pt x="2087751" y="1721959"/>
                    <a:pt x="2196257" y="1677394"/>
                  </a:cubicBezTo>
                  <a:cubicBezTo>
                    <a:pt x="2210396" y="1671581"/>
                    <a:pt x="2224406" y="1665391"/>
                    <a:pt x="2238292" y="1658825"/>
                  </a:cubicBezTo>
                  <a:cubicBezTo>
                    <a:pt x="2229681" y="1663131"/>
                    <a:pt x="2221139" y="1667221"/>
                    <a:pt x="2212673" y="1671096"/>
                  </a:cubicBezTo>
                  <a:cubicBezTo>
                    <a:pt x="2156767" y="1696888"/>
                    <a:pt x="2098585" y="1717427"/>
                    <a:pt x="2038880" y="1732454"/>
                  </a:cubicBezTo>
                  <a:cubicBezTo>
                    <a:pt x="1984729" y="1745323"/>
                    <a:pt x="1929781" y="1754564"/>
                    <a:pt x="1874398" y="1760119"/>
                  </a:cubicBezTo>
                  <a:cubicBezTo>
                    <a:pt x="1869177" y="1760711"/>
                    <a:pt x="1863848" y="1761034"/>
                    <a:pt x="1858520" y="1761680"/>
                  </a:cubicBezTo>
                  <a:close/>
                </a:path>
              </a:pathLst>
            </a:custGeom>
            <a:solidFill>
              <a:schemeClr val="accent2"/>
            </a:solidFill>
            <a:ln w="5382" cap="flat">
              <a:noFill/>
              <a:prstDash val="solid"/>
              <a:miter/>
            </a:ln>
          </p:spPr>
          <p:txBody>
            <a:bodyPr rtlCol="0" anchor="ctr"/>
            <a:lstStyle/>
            <a:p>
              <a:endParaRPr lang="fr-FR"/>
            </a:p>
          </p:txBody>
        </p:sp>
        <p:sp>
          <p:nvSpPr>
            <p:cNvPr id="11" name="Forme libre : forme 10">
              <a:extLst>
                <a:ext uri="{FF2B5EF4-FFF2-40B4-BE49-F238E27FC236}">
                  <a16:creationId xmlns:a16="http://schemas.microsoft.com/office/drawing/2014/main" id="{F008B8E3-037C-4CA4-886D-2B168272A990}"/>
                </a:ext>
              </a:extLst>
            </p:cNvPr>
            <p:cNvSpPr/>
            <p:nvPr/>
          </p:nvSpPr>
          <p:spPr>
            <a:xfrm>
              <a:off x="4886674" y="-1336412"/>
              <a:ext cx="481927" cy="195160"/>
            </a:xfrm>
            <a:custGeom>
              <a:avLst/>
              <a:gdLst>
                <a:gd name="connsiteX0" fmla="*/ 237465 w 481927"/>
                <a:gd name="connsiteY0" fmla="*/ 0 h 195160"/>
                <a:gd name="connsiteX1" fmla="*/ 0 w 481927"/>
                <a:gd name="connsiteY1" fmla="*/ 195161 h 195160"/>
                <a:gd name="connsiteX2" fmla="*/ 481928 w 481927"/>
                <a:gd name="connsiteY2" fmla="*/ 193115 h 195160"/>
                <a:gd name="connsiteX3" fmla="*/ 237465 w 481927"/>
                <a:gd name="connsiteY3" fmla="*/ 0 h 195160"/>
              </a:gdLst>
              <a:ahLst/>
              <a:cxnLst>
                <a:cxn ang="0">
                  <a:pos x="connsiteX0" y="connsiteY0"/>
                </a:cxn>
                <a:cxn ang="0">
                  <a:pos x="connsiteX1" y="connsiteY1"/>
                </a:cxn>
                <a:cxn ang="0">
                  <a:pos x="connsiteX2" y="connsiteY2"/>
                </a:cxn>
                <a:cxn ang="0">
                  <a:pos x="connsiteX3" y="connsiteY3"/>
                </a:cxn>
              </a:cxnLst>
              <a:rect l="l" t="t" r="r" b="b"/>
              <a:pathLst>
                <a:path w="481927" h="195160">
                  <a:moveTo>
                    <a:pt x="237465" y="0"/>
                  </a:moveTo>
                  <a:lnTo>
                    <a:pt x="0" y="195161"/>
                  </a:lnTo>
                  <a:lnTo>
                    <a:pt x="481928" y="193115"/>
                  </a:lnTo>
                  <a:lnTo>
                    <a:pt x="237465" y="0"/>
                  </a:lnTo>
                  <a:close/>
                </a:path>
              </a:pathLst>
            </a:custGeom>
            <a:solidFill>
              <a:schemeClr val="accent2"/>
            </a:solidFill>
            <a:ln w="5382" cap="flat">
              <a:noFill/>
              <a:prstDash val="solid"/>
              <a:miter/>
            </a:ln>
          </p:spPr>
          <p:txBody>
            <a:bodyPr rtlCol="0" anchor="ctr"/>
            <a:lstStyle/>
            <a:p>
              <a:endParaRPr lang="fr-FR"/>
            </a:p>
          </p:txBody>
        </p:sp>
        <p:sp>
          <p:nvSpPr>
            <p:cNvPr id="12" name="Forme libre : forme 11">
              <a:extLst>
                <a:ext uri="{FF2B5EF4-FFF2-40B4-BE49-F238E27FC236}">
                  <a16:creationId xmlns:a16="http://schemas.microsoft.com/office/drawing/2014/main" id="{D3BDDFF9-EAD9-4C52-B5C1-73933584479A}"/>
                </a:ext>
              </a:extLst>
            </p:cNvPr>
            <p:cNvSpPr/>
            <p:nvPr/>
          </p:nvSpPr>
          <p:spPr>
            <a:xfrm>
              <a:off x="4941788" y="-2090951"/>
              <a:ext cx="115934" cy="202964"/>
            </a:xfrm>
            <a:custGeom>
              <a:avLst/>
              <a:gdLst>
                <a:gd name="connsiteX0" fmla="*/ 58274 w 115934"/>
                <a:gd name="connsiteY0" fmla="*/ 202736 h 202964"/>
                <a:gd name="connsiteX1" fmla="*/ 4936 w 115934"/>
                <a:gd name="connsiteY1" fmla="*/ 194663 h 202964"/>
                <a:gd name="connsiteX2" fmla="*/ -446 w 115934"/>
                <a:gd name="connsiteY2" fmla="*/ 186859 h 202964"/>
                <a:gd name="connsiteX3" fmla="*/ 1384 w 115934"/>
                <a:gd name="connsiteY3" fmla="*/ 180992 h 202964"/>
                <a:gd name="connsiteX4" fmla="*/ 4344 w 115934"/>
                <a:gd name="connsiteY4" fmla="*/ 173349 h 202964"/>
                <a:gd name="connsiteX5" fmla="*/ 4667 w 115934"/>
                <a:gd name="connsiteY5" fmla="*/ 166514 h 202964"/>
                <a:gd name="connsiteX6" fmla="*/ 3806 w 115934"/>
                <a:gd name="connsiteY6" fmla="*/ 109785 h 202964"/>
                <a:gd name="connsiteX7" fmla="*/ 3806 w 115934"/>
                <a:gd name="connsiteY7" fmla="*/ 84326 h 202964"/>
                <a:gd name="connsiteX8" fmla="*/ 7143 w 115934"/>
                <a:gd name="connsiteY8" fmla="*/ 41807 h 202964"/>
                <a:gd name="connsiteX9" fmla="*/ 19038 w 115934"/>
                <a:gd name="connsiteY9" fmla="*/ 5476 h 202964"/>
                <a:gd name="connsiteX10" fmla="*/ 28672 w 115934"/>
                <a:gd name="connsiteY10" fmla="*/ -229 h 202964"/>
                <a:gd name="connsiteX11" fmla="*/ 32439 w 115934"/>
                <a:gd name="connsiteY11" fmla="*/ 94 h 202964"/>
                <a:gd name="connsiteX12" fmla="*/ 39598 w 115934"/>
                <a:gd name="connsiteY12" fmla="*/ 7145 h 202964"/>
                <a:gd name="connsiteX13" fmla="*/ 45249 w 115934"/>
                <a:gd name="connsiteY13" fmla="*/ 35994 h 202964"/>
                <a:gd name="connsiteX14" fmla="*/ 45249 w 115934"/>
                <a:gd name="connsiteY14" fmla="*/ 58115 h 202964"/>
                <a:gd name="connsiteX15" fmla="*/ 48102 w 115934"/>
                <a:gd name="connsiteY15" fmla="*/ 162423 h 202964"/>
                <a:gd name="connsiteX16" fmla="*/ 58059 w 115934"/>
                <a:gd name="connsiteY16" fmla="*/ 163015 h 202964"/>
                <a:gd name="connsiteX17" fmla="*/ 78781 w 115934"/>
                <a:gd name="connsiteY17" fmla="*/ 163015 h 202964"/>
                <a:gd name="connsiteX18" fmla="*/ 91268 w 115934"/>
                <a:gd name="connsiteY18" fmla="*/ 163015 h 202964"/>
                <a:gd name="connsiteX19" fmla="*/ 104777 w 115934"/>
                <a:gd name="connsiteY19" fmla="*/ 165491 h 202964"/>
                <a:gd name="connsiteX20" fmla="*/ 113227 w 115934"/>
                <a:gd name="connsiteY20" fmla="*/ 172918 h 202964"/>
                <a:gd name="connsiteX21" fmla="*/ 115488 w 115934"/>
                <a:gd name="connsiteY21" fmla="*/ 181584 h 202964"/>
                <a:gd name="connsiteX22" fmla="*/ 110105 w 115934"/>
                <a:gd name="connsiteY22" fmla="*/ 194663 h 202964"/>
                <a:gd name="connsiteX23" fmla="*/ 99341 w 115934"/>
                <a:gd name="connsiteY23" fmla="*/ 200045 h 202964"/>
                <a:gd name="connsiteX24" fmla="*/ 69792 w 115934"/>
                <a:gd name="connsiteY24" fmla="*/ 202359 h 202964"/>
                <a:gd name="connsiteX25" fmla="*/ 58274 w 115934"/>
                <a:gd name="connsiteY25" fmla="*/ 202736 h 202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15934" h="202964">
                  <a:moveTo>
                    <a:pt x="58274" y="202736"/>
                  </a:moveTo>
                  <a:cubicBezTo>
                    <a:pt x="32009" y="202736"/>
                    <a:pt x="14194" y="200045"/>
                    <a:pt x="4936" y="194663"/>
                  </a:cubicBezTo>
                  <a:cubicBezTo>
                    <a:pt x="1852" y="193237"/>
                    <a:pt x="-209" y="190249"/>
                    <a:pt x="-446" y="186859"/>
                  </a:cubicBezTo>
                  <a:cubicBezTo>
                    <a:pt x="-376" y="184776"/>
                    <a:pt x="254" y="182747"/>
                    <a:pt x="1384" y="180992"/>
                  </a:cubicBezTo>
                  <a:cubicBezTo>
                    <a:pt x="2907" y="178688"/>
                    <a:pt x="3919" y="176078"/>
                    <a:pt x="4344" y="173349"/>
                  </a:cubicBezTo>
                  <a:cubicBezTo>
                    <a:pt x="4592" y="171078"/>
                    <a:pt x="4699" y="168796"/>
                    <a:pt x="4667" y="166514"/>
                  </a:cubicBezTo>
                  <a:cubicBezTo>
                    <a:pt x="4059" y="133289"/>
                    <a:pt x="3768" y="114376"/>
                    <a:pt x="3806" y="109785"/>
                  </a:cubicBezTo>
                  <a:cubicBezTo>
                    <a:pt x="3806" y="104779"/>
                    <a:pt x="3806" y="96275"/>
                    <a:pt x="3806" y="84326"/>
                  </a:cubicBezTo>
                  <a:cubicBezTo>
                    <a:pt x="4091" y="70101"/>
                    <a:pt x="5205" y="55903"/>
                    <a:pt x="7143" y="41807"/>
                  </a:cubicBezTo>
                  <a:cubicBezTo>
                    <a:pt x="8085" y="28905"/>
                    <a:pt x="12170" y="16435"/>
                    <a:pt x="19038" y="5476"/>
                  </a:cubicBezTo>
                  <a:cubicBezTo>
                    <a:pt x="21083" y="2075"/>
                    <a:pt x="24705" y="-73"/>
                    <a:pt x="28672" y="-229"/>
                  </a:cubicBezTo>
                  <a:lnTo>
                    <a:pt x="32439" y="94"/>
                  </a:lnTo>
                  <a:cubicBezTo>
                    <a:pt x="34646" y="94"/>
                    <a:pt x="37015" y="2624"/>
                    <a:pt x="39598" y="7145"/>
                  </a:cubicBezTo>
                  <a:cubicBezTo>
                    <a:pt x="43855" y="16139"/>
                    <a:pt x="45793" y="26058"/>
                    <a:pt x="45249" y="35994"/>
                  </a:cubicBezTo>
                  <a:lnTo>
                    <a:pt x="45249" y="58115"/>
                  </a:lnTo>
                  <a:cubicBezTo>
                    <a:pt x="45718" y="125178"/>
                    <a:pt x="46665" y="159947"/>
                    <a:pt x="48102" y="162423"/>
                  </a:cubicBezTo>
                  <a:cubicBezTo>
                    <a:pt x="51380" y="163085"/>
                    <a:pt x="54727" y="163284"/>
                    <a:pt x="58059" y="163015"/>
                  </a:cubicBezTo>
                  <a:lnTo>
                    <a:pt x="78781" y="163015"/>
                  </a:lnTo>
                  <a:lnTo>
                    <a:pt x="91268" y="163015"/>
                  </a:lnTo>
                  <a:cubicBezTo>
                    <a:pt x="95891" y="162961"/>
                    <a:pt x="100477" y="163801"/>
                    <a:pt x="104777" y="165491"/>
                  </a:cubicBezTo>
                  <a:cubicBezTo>
                    <a:pt x="108373" y="166907"/>
                    <a:pt x="111365" y="169533"/>
                    <a:pt x="113227" y="172918"/>
                  </a:cubicBezTo>
                  <a:cubicBezTo>
                    <a:pt x="114707" y="175567"/>
                    <a:pt x="115482" y="178548"/>
                    <a:pt x="115488" y="181584"/>
                  </a:cubicBezTo>
                  <a:cubicBezTo>
                    <a:pt x="115542" y="186493"/>
                    <a:pt x="113599" y="191213"/>
                    <a:pt x="110105" y="194663"/>
                  </a:cubicBezTo>
                  <a:cubicBezTo>
                    <a:pt x="107215" y="197602"/>
                    <a:pt x="103426" y="199496"/>
                    <a:pt x="99341" y="200045"/>
                  </a:cubicBezTo>
                  <a:cubicBezTo>
                    <a:pt x="89540" y="201342"/>
                    <a:pt x="79674" y="202112"/>
                    <a:pt x="69792" y="202359"/>
                  </a:cubicBezTo>
                  <a:cubicBezTo>
                    <a:pt x="66079" y="202629"/>
                    <a:pt x="62150" y="202736"/>
                    <a:pt x="58274" y="202736"/>
                  </a:cubicBezTo>
                  <a:close/>
                </a:path>
              </a:pathLst>
            </a:custGeom>
            <a:solidFill>
              <a:schemeClr val="accent1"/>
            </a:solidFill>
            <a:ln w="5382" cap="flat">
              <a:noFill/>
              <a:prstDash val="solid"/>
              <a:miter/>
            </a:ln>
          </p:spPr>
          <p:txBody>
            <a:bodyPr rtlCol="0" anchor="ctr"/>
            <a:lstStyle/>
            <a:p>
              <a:endParaRPr lang="fr-FR"/>
            </a:p>
          </p:txBody>
        </p:sp>
        <p:sp>
          <p:nvSpPr>
            <p:cNvPr id="14" name="Forme libre : forme 13">
              <a:extLst>
                <a:ext uri="{FF2B5EF4-FFF2-40B4-BE49-F238E27FC236}">
                  <a16:creationId xmlns:a16="http://schemas.microsoft.com/office/drawing/2014/main" id="{7D1B5A62-1BE1-472B-81D5-C1165DD2F0DA}"/>
                </a:ext>
              </a:extLst>
            </p:cNvPr>
            <p:cNvSpPr/>
            <p:nvPr/>
          </p:nvSpPr>
          <p:spPr>
            <a:xfrm>
              <a:off x="5051979" y="-2022974"/>
              <a:ext cx="104670" cy="121078"/>
            </a:xfrm>
            <a:custGeom>
              <a:avLst/>
              <a:gdLst>
                <a:gd name="connsiteX0" fmla="*/ 49808 w 104670"/>
                <a:gd name="connsiteY0" fmla="*/ 120819 h 121078"/>
                <a:gd name="connsiteX1" fmla="*/ 48517 w 104670"/>
                <a:gd name="connsiteY1" fmla="*/ 120819 h 121078"/>
                <a:gd name="connsiteX2" fmla="*/ 22089 w 104670"/>
                <a:gd name="connsiteY2" fmla="*/ 113661 h 121078"/>
                <a:gd name="connsiteX3" fmla="*/ 5674 w 104670"/>
                <a:gd name="connsiteY3" fmla="*/ 94285 h 121078"/>
                <a:gd name="connsiteX4" fmla="*/ -408 w 104670"/>
                <a:gd name="connsiteY4" fmla="*/ 64790 h 121078"/>
                <a:gd name="connsiteX5" fmla="*/ 6965 w 104670"/>
                <a:gd name="connsiteY5" fmla="*/ 29159 h 121078"/>
                <a:gd name="connsiteX6" fmla="*/ 26234 w 104670"/>
                <a:gd name="connsiteY6" fmla="*/ 7146 h 121078"/>
                <a:gd name="connsiteX7" fmla="*/ 50669 w 104670"/>
                <a:gd name="connsiteY7" fmla="*/ -228 h 121078"/>
                <a:gd name="connsiteX8" fmla="*/ 72683 w 104670"/>
                <a:gd name="connsiteY8" fmla="*/ 7307 h 121078"/>
                <a:gd name="connsiteX9" fmla="*/ 83017 w 104670"/>
                <a:gd name="connsiteY9" fmla="*/ 32012 h 121078"/>
                <a:gd name="connsiteX10" fmla="*/ 76720 w 104670"/>
                <a:gd name="connsiteY10" fmla="*/ 50258 h 121078"/>
                <a:gd name="connsiteX11" fmla="*/ 59658 w 104670"/>
                <a:gd name="connsiteY11" fmla="*/ 62529 h 121078"/>
                <a:gd name="connsiteX12" fmla="*/ 36353 w 104670"/>
                <a:gd name="connsiteY12" fmla="*/ 68611 h 121078"/>
                <a:gd name="connsiteX13" fmla="*/ 28909 w 104670"/>
                <a:gd name="connsiteY13" fmla="*/ 77271 h 121078"/>
                <a:gd name="connsiteX14" fmla="*/ 28979 w 104670"/>
                <a:gd name="connsiteY14" fmla="*/ 77869 h 121078"/>
                <a:gd name="connsiteX15" fmla="*/ 33231 w 104670"/>
                <a:gd name="connsiteY15" fmla="*/ 87772 h 121078"/>
                <a:gd name="connsiteX16" fmla="*/ 51423 w 104670"/>
                <a:gd name="connsiteY16" fmla="*/ 93585 h 121078"/>
                <a:gd name="connsiteX17" fmla="*/ 82371 w 104670"/>
                <a:gd name="connsiteY17" fmla="*/ 84650 h 121078"/>
                <a:gd name="connsiteX18" fmla="*/ 96257 w 104670"/>
                <a:gd name="connsiteY18" fmla="*/ 79806 h 121078"/>
                <a:gd name="connsiteX19" fmla="*/ 102124 w 104670"/>
                <a:gd name="connsiteY19" fmla="*/ 82228 h 121078"/>
                <a:gd name="connsiteX20" fmla="*/ 104223 w 104670"/>
                <a:gd name="connsiteY20" fmla="*/ 87934 h 121078"/>
                <a:gd name="connsiteX21" fmla="*/ 99648 w 104670"/>
                <a:gd name="connsiteY21" fmla="*/ 98268 h 121078"/>
                <a:gd name="connsiteX22" fmla="*/ 49808 w 104670"/>
                <a:gd name="connsiteY22" fmla="*/ 120819 h 121078"/>
                <a:gd name="connsiteX23" fmla="*/ 40012 w 104670"/>
                <a:gd name="connsiteY23" fmla="*/ 44499 h 121078"/>
                <a:gd name="connsiteX24" fmla="*/ 54760 w 104670"/>
                <a:gd name="connsiteY24" fmla="*/ 34111 h 121078"/>
                <a:gd name="connsiteX25" fmla="*/ 58474 w 104670"/>
                <a:gd name="connsiteY25" fmla="*/ 22647 h 121078"/>
                <a:gd name="connsiteX26" fmla="*/ 55686 w 104670"/>
                <a:gd name="connsiteY26" fmla="*/ 18933 h 121078"/>
                <a:gd name="connsiteX27" fmla="*/ 54760 w 104670"/>
                <a:gd name="connsiteY27" fmla="*/ 18933 h 121078"/>
                <a:gd name="connsiteX28" fmla="*/ 52499 w 104670"/>
                <a:gd name="connsiteY28" fmla="*/ 18933 h 121078"/>
                <a:gd name="connsiteX29" fmla="*/ 44857 w 104670"/>
                <a:gd name="connsiteY29" fmla="*/ 22109 h 121078"/>
                <a:gd name="connsiteX30" fmla="*/ 35492 w 104670"/>
                <a:gd name="connsiteY30" fmla="*/ 29644 h 121078"/>
                <a:gd name="connsiteX31" fmla="*/ 32370 w 104670"/>
                <a:gd name="connsiteY31" fmla="*/ 36748 h 121078"/>
                <a:gd name="connsiteX32" fmla="*/ 38053 w 104670"/>
                <a:gd name="connsiteY32" fmla="*/ 44472 h 121078"/>
                <a:gd name="connsiteX33" fmla="*/ 39905 w 104670"/>
                <a:gd name="connsiteY33" fmla="*/ 44499 h 121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04670" h="121078">
                  <a:moveTo>
                    <a:pt x="49808" y="120819"/>
                  </a:moveTo>
                  <a:lnTo>
                    <a:pt x="48517" y="120819"/>
                  </a:lnTo>
                  <a:cubicBezTo>
                    <a:pt x="39189" y="121158"/>
                    <a:pt x="29975" y="118661"/>
                    <a:pt x="22089" y="113661"/>
                  </a:cubicBezTo>
                  <a:cubicBezTo>
                    <a:pt x="14894" y="108892"/>
                    <a:pt x="9199" y="102170"/>
                    <a:pt x="5674" y="94285"/>
                  </a:cubicBezTo>
                  <a:cubicBezTo>
                    <a:pt x="1546" y="85006"/>
                    <a:pt x="-527" y="74946"/>
                    <a:pt x="-408" y="64790"/>
                  </a:cubicBezTo>
                  <a:cubicBezTo>
                    <a:pt x="-790" y="52497"/>
                    <a:pt x="1734" y="40290"/>
                    <a:pt x="6965" y="29159"/>
                  </a:cubicBezTo>
                  <a:cubicBezTo>
                    <a:pt x="11234" y="20182"/>
                    <a:pt x="17902" y="12566"/>
                    <a:pt x="26234" y="7146"/>
                  </a:cubicBezTo>
                  <a:cubicBezTo>
                    <a:pt x="33522" y="2436"/>
                    <a:pt x="41993" y="-115"/>
                    <a:pt x="50669" y="-228"/>
                  </a:cubicBezTo>
                  <a:cubicBezTo>
                    <a:pt x="58651" y="-287"/>
                    <a:pt x="66413" y="2372"/>
                    <a:pt x="72683" y="7307"/>
                  </a:cubicBezTo>
                  <a:cubicBezTo>
                    <a:pt x="79793" y="13481"/>
                    <a:pt x="83614" y="22614"/>
                    <a:pt x="83017" y="32012"/>
                  </a:cubicBezTo>
                  <a:cubicBezTo>
                    <a:pt x="83124" y="38643"/>
                    <a:pt x="80896" y="45102"/>
                    <a:pt x="76720" y="50258"/>
                  </a:cubicBezTo>
                  <a:cubicBezTo>
                    <a:pt x="72182" y="55748"/>
                    <a:pt x="66305" y="59973"/>
                    <a:pt x="59658" y="62529"/>
                  </a:cubicBezTo>
                  <a:cubicBezTo>
                    <a:pt x="52198" y="65592"/>
                    <a:pt x="44361" y="67637"/>
                    <a:pt x="36353" y="68611"/>
                  </a:cubicBezTo>
                  <a:cubicBezTo>
                    <a:pt x="31907" y="68950"/>
                    <a:pt x="28575" y="72826"/>
                    <a:pt x="28909" y="77271"/>
                  </a:cubicBezTo>
                  <a:cubicBezTo>
                    <a:pt x="28925" y="77471"/>
                    <a:pt x="28952" y="77670"/>
                    <a:pt x="28979" y="77869"/>
                  </a:cubicBezTo>
                  <a:cubicBezTo>
                    <a:pt x="29221" y="81561"/>
                    <a:pt x="30723" y="85054"/>
                    <a:pt x="33231" y="87772"/>
                  </a:cubicBezTo>
                  <a:cubicBezTo>
                    <a:pt x="36353" y="91647"/>
                    <a:pt x="42435" y="93585"/>
                    <a:pt x="51423" y="93585"/>
                  </a:cubicBezTo>
                  <a:cubicBezTo>
                    <a:pt x="62349" y="93413"/>
                    <a:pt x="73033" y="90329"/>
                    <a:pt x="82371" y="84650"/>
                  </a:cubicBezTo>
                  <a:cubicBezTo>
                    <a:pt x="86504" y="81862"/>
                    <a:pt x="91289" y="80194"/>
                    <a:pt x="96257" y="79806"/>
                  </a:cubicBezTo>
                  <a:cubicBezTo>
                    <a:pt x="98480" y="79672"/>
                    <a:pt x="100644" y="80565"/>
                    <a:pt x="102124" y="82228"/>
                  </a:cubicBezTo>
                  <a:cubicBezTo>
                    <a:pt x="103513" y="83800"/>
                    <a:pt x="104261" y="85834"/>
                    <a:pt x="104223" y="87934"/>
                  </a:cubicBezTo>
                  <a:cubicBezTo>
                    <a:pt x="104207" y="91868"/>
                    <a:pt x="102549" y="95609"/>
                    <a:pt x="99648" y="98268"/>
                  </a:cubicBezTo>
                  <a:cubicBezTo>
                    <a:pt x="86784" y="112234"/>
                    <a:pt x="68791" y="120378"/>
                    <a:pt x="49808" y="120819"/>
                  </a:cubicBezTo>
                  <a:close/>
                  <a:moveTo>
                    <a:pt x="40012" y="44499"/>
                  </a:moveTo>
                  <a:cubicBezTo>
                    <a:pt x="46584" y="44359"/>
                    <a:pt x="52419" y="40252"/>
                    <a:pt x="54760" y="34111"/>
                  </a:cubicBezTo>
                  <a:cubicBezTo>
                    <a:pt x="56811" y="30602"/>
                    <a:pt x="58081" y="26694"/>
                    <a:pt x="58474" y="22647"/>
                  </a:cubicBezTo>
                  <a:cubicBezTo>
                    <a:pt x="58732" y="20849"/>
                    <a:pt x="57483" y="19191"/>
                    <a:pt x="55686" y="18933"/>
                  </a:cubicBezTo>
                  <a:cubicBezTo>
                    <a:pt x="55379" y="18890"/>
                    <a:pt x="55067" y="18890"/>
                    <a:pt x="54760" y="18933"/>
                  </a:cubicBezTo>
                  <a:lnTo>
                    <a:pt x="52499" y="18933"/>
                  </a:lnTo>
                  <a:cubicBezTo>
                    <a:pt x="49765" y="19477"/>
                    <a:pt x="47171" y="20553"/>
                    <a:pt x="44857" y="22109"/>
                  </a:cubicBezTo>
                  <a:cubicBezTo>
                    <a:pt x="41315" y="24052"/>
                    <a:pt x="38145" y="26603"/>
                    <a:pt x="35492" y="29644"/>
                  </a:cubicBezTo>
                  <a:cubicBezTo>
                    <a:pt x="33602" y="31544"/>
                    <a:pt x="32494" y="34073"/>
                    <a:pt x="32370" y="36748"/>
                  </a:cubicBezTo>
                  <a:cubicBezTo>
                    <a:pt x="31805" y="40451"/>
                    <a:pt x="34350" y="43912"/>
                    <a:pt x="38053" y="44472"/>
                  </a:cubicBezTo>
                  <a:cubicBezTo>
                    <a:pt x="38667" y="44563"/>
                    <a:pt x="39291" y="44574"/>
                    <a:pt x="39905" y="44499"/>
                  </a:cubicBezTo>
                  <a:close/>
                </a:path>
              </a:pathLst>
            </a:custGeom>
            <a:solidFill>
              <a:schemeClr val="accent1"/>
            </a:solidFill>
            <a:ln w="5382" cap="flat">
              <a:noFill/>
              <a:prstDash val="solid"/>
              <a:miter/>
            </a:ln>
          </p:spPr>
          <p:txBody>
            <a:bodyPr rtlCol="0" anchor="ctr"/>
            <a:lstStyle/>
            <a:p>
              <a:endParaRPr lang="fr-FR"/>
            </a:p>
          </p:txBody>
        </p:sp>
        <p:sp>
          <p:nvSpPr>
            <p:cNvPr id="15" name="Forme libre : forme 14">
              <a:extLst>
                <a:ext uri="{FF2B5EF4-FFF2-40B4-BE49-F238E27FC236}">
                  <a16:creationId xmlns:a16="http://schemas.microsoft.com/office/drawing/2014/main" id="{5A131B9B-75F9-41D1-901B-042501ADE877}"/>
                </a:ext>
              </a:extLst>
            </p:cNvPr>
            <p:cNvSpPr/>
            <p:nvPr/>
          </p:nvSpPr>
          <p:spPr>
            <a:xfrm>
              <a:off x="5166281" y="-2030107"/>
              <a:ext cx="114913" cy="142659"/>
            </a:xfrm>
            <a:custGeom>
              <a:avLst/>
              <a:gdLst>
                <a:gd name="connsiteX0" fmla="*/ 59729 w 114913"/>
                <a:gd name="connsiteY0" fmla="*/ 142430 h 142659"/>
                <a:gd name="connsiteX1" fmla="*/ 27058 w 114913"/>
                <a:gd name="connsiteY1" fmla="*/ 133819 h 142659"/>
                <a:gd name="connsiteX2" fmla="*/ 4238 w 114913"/>
                <a:gd name="connsiteY2" fmla="*/ 111536 h 142659"/>
                <a:gd name="connsiteX3" fmla="*/ -445 w 114913"/>
                <a:gd name="connsiteY3" fmla="*/ 93075 h 142659"/>
                <a:gd name="connsiteX4" fmla="*/ 8328 w 114913"/>
                <a:gd name="connsiteY4" fmla="*/ 70093 h 142659"/>
                <a:gd name="connsiteX5" fmla="*/ 17854 w 114913"/>
                <a:gd name="connsiteY5" fmla="*/ 67240 h 142659"/>
                <a:gd name="connsiteX6" fmla="*/ 34324 w 114913"/>
                <a:gd name="connsiteY6" fmla="*/ 80696 h 142659"/>
                <a:gd name="connsiteX7" fmla="*/ 50471 w 114913"/>
                <a:gd name="connsiteY7" fmla="*/ 103301 h 142659"/>
                <a:gd name="connsiteX8" fmla="*/ 67909 w 114913"/>
                <a:gd name="connsiteY8" fmla="*/ 108684 h 142659"/>
                <a:gd name="connsiteX9" fmla="*/ 75445 w 114913"/>
                <a:gd name="connsiteY9" fmla="*/ 107446 h 142659"/>
                <a:gd name="connsiteX10" fmla="*/ 81236 w 114913"/>
                <a:gd name="connsiteY10" fmla="*/ 101089 h 142659"/>
                <a:gd name="connsiteX11" fmla="*/ 81204 w 114913"/>
                <a:gd name="connsiteY11" fmla="*/ 100664 h 142659"/>
                <a:gd name="connsiteX12" fmla="*/ 58921 w 114913"/>
                <a:gd name="connsiteY12" fmla="*/ 79512 h 142659"/>
                <a:gd name="connsiteX13" fmla="*/ 34378 w 114913"/>
                <a:gd name="connsiteY13" fmla="*/ 60620 h 142659"/>
                <a:gd name="connsiteX14" fmla="*/ 25013 w 114913"/>
                <a:gd name="connsiteY14" fmla="*/ 37638 h 142659"/>
                <a:gd name="connsiteX15" fmla="*/ 36262 w 114913"/>
                <a:gd name="connsiteY15" fmla="*/ 11103 h 142659"/>
                <a:gd name="connsiteX16" fmla="*/ 64680 w 114913"/>
                <a:gd name="connsiteY16" fmla="*/ -199 h 142659"/>
                <a:gd name="connsiteX17" fmla="*/ 81365 w 114913"/>
                <a:gd name="connsiteY17" fmla="*/ 4322 h 142659"/>
                <a:gd name="connsiteX18" fmla="*/ 92506 w 114913"/>
                <a:gd name="connsiteY18" fmla="*/ 17562 h 142659"/>
                <a:gd name="connsiteX19" fmla="*/ 93206 w 114913"/>
                <a:gd name="connsiteY19" fmla="*/ 21114 h 142659"/>
                <a:gd name="connsiteX20" fmla="*/ 91914 w 114913"/>
                <a:gd name="connsiteY20" fmla="*/ 25205 h 142659"/>
                <a:gd name="connsiteX21" fmla="*/ 86101 w 114913"/>
                <a:gd name="connsiteY21" fmla="*/ 27950 h 142659"/>
                <a:gd name="connsiteX22" fmla="*/ 78028 w 114913"/>
                <a:gd name="connsiteY22" fmla="*/ 26012 h 142659"/>
                <a:gd name="connsiteX23" fmla="*/ 65380 w 114913"/>
                <a:gd name="connsiteY23" fmla="*/ 24075 h 142659"/>
                <a:gd name="connsiteX24" fmla="*/ 56069 w 114913"/>
                <a:gd name="connsiteY24" fmla="*/ 27089 h 142659"/>
                <a:gd name="connsiteX25" fmla="*/ 52732 w 114913"/>
                <a:gd name="connsiteY25" fmla="*/ 35593 h 142659"/>
                <a:gd name="connsiteX26" fmla="*/ 60267 w 114913"/>
                <a:gd name="connsiteY26" fmla="*/ 47218 h 142659"/>
                <a:gd name="connsiteX27" fmla="*/ 76736 w 114913"/>
                <a:gd name="connsiteY27" fmla="*/ 58306 h 142659"/>
                <a:gd name="connsiteX28" fmla="*/ 94606 w 114913"/>
                <a:gd name="connsiteY28" fmla="*/ 69931 h 142659"/>
                <a:gd name="connsiteX29" fmla="*/ 114466 w 114913"/>
                <a:gd name="connsiteY29" fmla="*/ 101848 h 142659"/>
                <a:gd name="connsiteX30" fmla="*/ 104993 w 114913"/>
                <a:gd name="connsiteY30" fmla="*/ 124561 h 142659"/>
                <a:gd name="connsiteX31" fmla="*/ 83895 w 114913"/>
                <a:gd name="connsiteY31" fmla="*/ 137963 h 142659"/>
                <a:gd name="connsiteX32" fmla="*/ 59729 w 114913"/>
                <a:gd name="connsiteY32" fmla="*/ 142430 h 142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14913" h="142659">
                  <a:moveTo>
                    <a:pt x="59729" y="142430"/>
                  </a:moveTo>
                  <a:cubicBezTo>
                    <a:pt x="48286" y="142371"/>
                    <a:pt x="37042" y="139411"/>
                    <a:pt x="27058" y="133819"/>
                  </a:cubicBezTo>
                  <a:cubicBezTo>
                    <a:pt x="17424" y="128797"/>
                    <a:pt x="9485" y="121047"/>
                    <a:pt x="4238" y="111536"/>
                  </a:cubicBezTo>
                  <a:cubicBezTo>
                    <a:pt x="1121" y="105885"/>
                    <a:pt x="-494" y="99528"/>
                    <a:pt x="-445" y="93075"/>
                  </a:cubicBezTo>
                  <a:cubicBezTo>
                    <a:pt x="-445" y="81719"/>
                    <a:pt x="2461" y="74022"/>
                    <a:pt x="8328" y="70093"/>
                  </a:cubicBezTo>
                  <a:cubicBezTo>
                    <a:pt x="11159" y="68236"/>
                    <a:pt x="14469" y="67246"/>
                    <a:pt x="17854" y="67240"/>
                  </a:cubicBezTo>
                  <a:cubicBezTo>
                    <a:pt x="25863" y="67192"/>
                    <a:pt x="32774" y="72838"/>
                    <a:pt x="34324" y="80696"/>
                  </a:cubicBezTo>
                  <a:cubicBezTo>
                    <a:pt x="36633" y="90013"/>
                    <a:pt x="42408" y="98097"/>
                    <a:pt x="50471" y="103301"/>
                  </a:cubicBezTo>
                  <a:cubicBezTo>
                    <a:pt x="55713" y="106585"/>
                    <a:pt x="61725" y="108441"/>
                    <a:pt x="67909" y="108684"/>
                  </a:cubicBezTo>
                  <a:cubicBezTo>
                    <a:pt x="70445" y="108431"/>
                    <a:pt x="72964" y="108016"/>
                    <a:pt x="75445" y="107446"/>
                  </a:cubicBezTo>
                  <a:cubicBezTo>
                    <a:pt x="78798" y="107290"/>
                    <a:pt x="81392" y="104442"/>
                    <a:pt x="81236" y="101089"/>
                  </a:cubicBezTo>
                  <a:cubicBezTo>
                    <a:pt x="81231" y="100944"/>
                    <a:pt x="81220" y="100804"/>
                    <a:pt x="81204" y="100664"/>
                  </a:cubicBezTo>
                  <a:cubicBezTo>
                    <a:pt x="81204" y="94313"/>
                    <a:pt x="73776" y="87262"/>
                    <a:pt x="58921" y="79512"/>
                  </a:cubicBezTo>
                  <a:cubicBezTo>
                    <a:pt x="49755" y="74614"/>
                    <a:pt x="41461" y="68231"/>
                    <a:pt x="34378" y="60620"/>
                  </a:cubicBezTo>
                  <a:cubicBezTo>
                    <a:pt x="28318" y="54511"/>
                    <a:pt x="24948" y="46239"/>
                    <a:pt x="25013" y="37638"/>
                  </a:cubicBezTo>
                  <a:cubicBezTo>
                    <a:pt x="24981" y="27627"/>
                    <a:pt x="29044" y="18041"/>
                    <a:pt x="36262" y="11103"/>
                  </a:cubicBezTo>
                  <a:cubicBezTo>
                    <a:pt x="43711" y="3487"/>
                    <a:pt x="54034" y="-619"/>
                    <a:pt x="64680" y="-199"/>
                  </a:cubicBezTo>
                  <a:cubicBezTo>
                    <a:pt x="70547" y="-199"/>
                    <a:pt x="76300" y="1361"/>
                    <a:pt x="81365" y="4322"/>
                  </a:cubicBezTo>
                  <a:cubicBezTo>
                    <a:pt x="86559" y="7244"/>
                    <a:pt x="90515" y="11948"/>
                    <a:pt x="92506" y="17562"/>
                  </a:cubicBezTo>
                  <a:cubicBezTo>
                    <a:pt x="92959" y="18692"/>
                    <a:pt x="93201" y="19898"/>
                    <a:pt x="93206" y="21114"/>
                  </a:cubicBezTo>
                  <a:cubicBezTo>
                    <a:pt x="93249" y="22584"/>
                    <a:pt x="92797" y="24026"/>
                    <a:pt x="91914" y="25205"/>
                  </a:cubicBezTo>
                  <a:cubicBezTo>
                    <a:pt x="90580" y="27062"/>
                    <a:pt x="88384" y="28100"/>
                    <a:pt x="86101" y="27950"/>
                  </a:cubicBezTo>
                  <a:cubicBezTo>
                    <a:pt x="83330" y="27713"/>
                    <a:pt x="80606" y="27062"/>
                    <a:pt x="78028" y="26012"/>
                  </a:cubicBezTo>
                  <a:cubicBezTo>
                    <a:pt x="73948" y="24661"/>
                    <a:pt x="69675" y="24005"/>
                    <a:pt x="65380" y="24075"/>
                  </a:cubicBezTo>
                  <a:cubicBezTo>
                    <a:pt x="62011" y="23886"/>
                    <a:pt x="58690" y="24963"/>
                    <a:pt x="56069" y="27089"/>
                  </a:cubicBezTo>
                  <a:cubicBezTo>
                    <a:pt x="53749" y="29290"/>
                    <a:pt x="52527" y="32401"/>
                    <a:pt x="52732" y="35593"/>
                  </a:cubicBezTo>
                  <a:cubicBezTo>
                    <a:pt x="53259" y="40442"/>
                    <a:pt x="56052" y="44759"/>
                    <a:pt x="60267" y="47218"/>
                  </a:cubicBezTo>
                  <a:cubicBezTo>
                    <a:pt x="65493" y="51293"/>
                    <a:pt x="70999" y="54996"/>
                    <a:pt x="76736" y="58306"/>
                  </a:cubicBezTo>
                  <a:cubicBezTo>
                    <a:pt x="82765" y="61912"/>
                    <a:pt x="88739" y="65787"/>
                    <a:pt x="94606" y="69931"/>
                  </a:cubicBezTo>
                  <a:cubicBezTo>
                    <a:pt x="107846" y="79582"/>
                    <a:pt x="114466" y="90222"/>
                    <a:pt x="114466" y="101848"/>
                  </a:cubicBezTo>
                  <a:cubicBezTo>
                    <a:pt x="114531" y="110395"/>
                    <a:pt x="111113" y="118598"/>
                    <a:pt x="104993" y="124561"/>
                  </a:cubicBezTo>
                  <a:cubicBezTo>
                    <a:pt x="99067" y="130568"/>
                    <a:pt x="91850" y="135154"/>
                    <a:pt x="83895" y="137963"/>
                  </a:cubicBezTo>
                  <a:cubicBezTo>
                    <a:pt x="76171" y="140891"/>
                    <a:pt x="67985" y="142404"/>
                    <a:pt x="59729" y="142430"/>
                  </a:cubicBezTo>
                  <a:close/>
                </a:path>
              </a:pathLst>
            </a:custGeom>
            <a:solidFill>
              <a:schemeClr val="accent1"/>
            </a:solidFill>
            <a:ln w="5382" cap="flat">
              <a:noFill/>
              <a:prstDash val="solid"/>
              <a:miter/>
            </a:ln>
          </p:spPr>
          <p:txBody>
            <a:bodyPr rtlCol="0" anchor="ctr"/>
            <a:lstStyle/>
            <a:p>
              <a:endParaRPr lang="fr-FR"/>
            </a:p>
          </p:txBody>
        </p:sp>
        <p:sp>
          <p:nvSpPr>
            <p:cNvPr id="16" name="Forme libre : forme 15">
              <a:extLst>
                <a:ext uri="{FF2B5EF4-FFF2-40B4-BE49-F238E27FC236}">
                  <a16:creationId xmlns:a16="http://schemas.microsoft.com/office/drawing/2014/main" id="{017ABBA7-18D7-4C2A-96B9-DAA7064F3985}"/>
                </a:ext>
              </a:extLst>
            </p:cNvPr>
            <p:cNvSpPr/>
            <p:nvPr/>
          </p:nvSpPr>
          <p:spPr>
            <a:xfrm>
              <a:off x="5365736" y="-2043695"/>
              <a:ext cx="182848" cy="155857"/>
            </a:xfrm>
            <a:custGeom>
              <a:avLst/>
              <a:gdLst>
                <a:gd name="connsiteX0" fmla="*/ 20773 w 182848"/>
                <a:gd name="connsiteY0" fmla="*/ 155588 h 155857"/>
                <a:gd name="connsiteX1" fmla="*/ 3872 w 182848"/>
                <a:gd name="connsiteY1" fmla="*/ 142993 h 155857"/>
                <a:gd name="connsiteX2" fmla="*/ -380 w 182848"/>
                <a:gd name="connsiteY2" fmla="*/ 63390 h 155857"/>
                <a:gd name="connsiteX3" fmla="*/ -380 w 182848"/>
                <a:gd name="connsiteY3" fmla="*/ 29535 h 155857"/>
                <a:gd name="connsiteX4" fmla="*/ 4195 w 182848"/>
                <a:gd name="connsiteY4" fmla="*/ 7576 h 155857"/>
                <a:gd name="connsiteX5" fmla="*/ 16682 w 182848"/>
                <a:gd name="connsiteY5" fmla="*/ -229 h 155857"/>
                <a:gd name="connsiteX6" fmla="*/ 28146 w 182848"/>
                <a:gd name="connsiteY6" fmla="*/ 6714 h 155857"/>
                <a:gd name="connsiteX7" fmla="*/ 32829 w 182848"/>
                <a:gd name="connsiteY7" fmla="*/ 23292 h 155857"/>
                <a:gd name="connsiteX8" fmla="*/ 35251 w 182848"/>
                <a:gd name="connsiteY8" fmla="*/ 35402 h 155857"/>
                <a:gd name="connsiteX9" fmla="*/ 38803 w 182848"/>
                <a:gd name="connsiteY9" fmla="*/ 32549 h 155857"/>
                <a:gd name="connsiteX10" fmla="*/ 88481 w 182848"/>
                <a:gd name="connsiteY10" fmla="*/ 21785 h 155857"/>
                <a:gd name="connsiteX11" fmla="*/ 101291 w 182848"/>
                <a:gd name="connsiteY11" fmla="*/ 32549 h 155857"/>
                <a:gd name="connsiteX12" fmla="*/ 109472 w 182848"/>
                <a:gd name="connsiteY12" fmla="*/ 48212 h 155857"/>
                <a:gd name="connsiteX13" fmla="*/ 110764 w 182848"/>
                <a:gd name="connsiteY13" fmla="*/ 49396 h 155857"/>
                <a:gd name="connsiteX14" fmla="*/ 116684 w 182848"/>
                <a:gd name="connsiteY14" fmla="*/ 45682 h 155857"/>
                <a:gd name="connsiteX15" fmla="*/ 145372 w 182848"/>
                <a:gd name="connsiteY15" fmla="*/ 34917 h 155857"/>
                <a:gd name="connsiteX16" fmla="*/ 168785 w 182848"/>
                <a:gd name="connsiteY16" fmla="*/ 47512 h 155857"/>
                <a:gd name="connsiteX17" fmla="*/ 181541 w 182848"/>
                <a:gd name="connsiteY17" fmla="*/ 79805 h 155857"/>
                <a:gd name="connsiteX18" fmla="*/ 182402 w 182848"/>
                <a:gd name="connsiteY18" fmla="*/ 96975 h 155857"/>
                <a:gd name="connsiteX19" fmla="*/ 178850 w 182848"/>
                <a:gd name="connsiteY19" fmla="*/ 126900 h 155857"/>
                <a:gd name="connsiteX20" fmla="*/ 162972 w 182848"/>
                <a:gd name="connsiteY20" fmla="*/ 140410 h 155857"/>
                <a:gd name="connsiteX21" fmla="*/ 146825 w 182848"/>
                <a:gd name="connsiteY21" fmla="*/ 128353 h 155857"/>
                <a:gd name="connsiteX22" fmla="*/ 144672 w 182848"/>
                <a:gd name="connsiteY22" fmla="*/ 113875 h 155857"/>
                <a:gd name="connsiteX23" fmla="*/ 145534 w 182848"/>
                <a:gd name="connsiteY23" fmla="*/ 94015 h 155857"/>
                <a:gd name="connsiteX24" fmla="*/ 146233 w 182848"/>
                <a:gd name="connsiteY24" fmla="*/ 78675 h 155857"/>
                <a:gd name="connsiteX25" fmla="*/ 145803 w 182848"/>
                <a:gd name="connsiteY25" fmla="*/ 68610 h 155857"/>
                <a:gd name="connsiteX26" fmla="*/ 137460 w 182848"/>
                <a:gd name="connsiteY26" fmla="*/ 58976 h 155857"/>
                <a:gd name="connsiteX27" fmla="*/ 117277 w 182848"/>
                <a:gd name="connsiteY27" fmla="*/ 85887 h 155857"/>
                <a:gd name="connsiteX28" fmla="*/ 109042 w 182848"/>
                <a:gd name="connsiteY28" fmla="*/ 114844 h 155857"/>
                <a:gd name="connsiteX29" fmla="*/ 104574 w 182848"/>
                <a:gd name="connsiteY29" fmla="*/ 121679 h 155857"/>
                <a:gd name="connsiteX30" fmla="*/ 98008 w 182848"/>
                <a:gd name="connsiteY30" fmla="*/ 123940 h 155857"/>
                <a:gd name="connsiteX31" fmla="*/ 86221 w 182848"/>
                <a:gd name="connsiteY31" fmla="*/ 115113 h 155857"/>
                <a:gd name="connsiteX32" fmla="*/ 82830 w 182848"/>
                <a:gd name="connsiteY32" fmla="*/ 94122 h 155857"/>
                <a:gd name="connsiteX33" fmla="*/ 78847 w 182848"/>
                <a:gd name="connsiteY33" fmla="*/ 67588 h 155857"/>
                <a:gd name="connsiteX34" fmla="*/ 64477 w 182848"/>
                <a:gd name="connsiteY34" fmla="*/ 54939 h 155857"/>
                <a:gd name="connsiteX35" fmla="*/ 53282 w 182848"/>
                <a:gd name="connsiteY35" fmla="*/ 62421 h 155857"/>
                <a:gd name="connsiteX36" fmla="*/ 45477 w 182848"/>
                <a:gd name="connsiteY36" fmla="*/ 81259 h 155857"/>
                <a:gd name="connsiteX37" fmla="*/ 40579 w 182848"/>
                <a:gd name="connsiteY37" fmla="*/ 104994 h 155857"/>
                <a:gd name="connsiteX38" fmla="*/ 38050 w 182848"/>
                <a:gd name="connsiteY38" fmla="*/ 127385 h 155857"/>
                <a:gd name="connsiteX39" fmla="*/ 37242 w 182848"/>
                <a:gd name="connsiteY39" fmla="*/ 142509 h 155857"/>
                <a:gd name="connsiteX40" fmla="*/ 31860 w 182848"/>
                <a:gd name="connsiteY40" fmla="*/ 152035 h 155857"/>
                <a:gd name="connsiteX41" fmla="*/ 20773 w 182848"/>
                <a:gd name="connsiteY41" fmla="*/ 155588 h 1558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82848" h="155857">
                  <a:moveTo>
                    <a:pt x="20773" y="155588"/>
                  </a:moveTo>
                  <a:cubicBezTo>
                    <a:pt x="12796" y="156153"/>
                    <a:pt x="5611" y="150798"/>
                    <a:pt x="3872" y="142993"/>
                  </a:cubicBezTo>
                  <a:cubicBezTo>
                    <a:pt x="1074" y="133521"/>
                    <a:pt x="-342" y="106986"/>
                    <a:pt x="-380" y="63390"/>
                  </a:cubicBezTo>
                  <a:lnTo>
                    <a:pt x="-380" y="29535"/>
                  </a:lnTo>
                  <a:cubicBezTo>
                    <a:pt x="-799" y="21941"/>
                    <a:pt x="778" y="14368"/>
                    <a:pt x="4195" y="7576"/>
                  </a:cubicBezTo>
                  <a:cubicBezTo>
                    <a:pt x="6510" y="2791"/>
                    <a:pt x="11364" y="-245"/>
                    <a:pt x="16682" y="-229"/>
                  </a:cubicBezTo>
                  <a:cubicBezTo>
                    <a:pt x="21473" y="-137"/>
                    <a:pt x="25848" y="2511"/>
                    <a:pt x="28146" y="6714"/>
                  </a:cubicBezTo>
                  <a:cubicBezTo>
                    <a:pt x="31241" y="11688"/>
                    <a:pt x="32866" y="17436"/>
                    <a:pt x="32829" y="23292"/>
                  </a:cubicBezTo>
                  <a:cubicBezTo>
                    <a:pt x="33329" y="31365"/>
                    <a:pt x="34137" y="35402"/>
                    <a:pt x="35251" y="35402"/>
                  </a:cubicBezTo>
                  <a:cubicBezTo>
                    <a:pt x="36004" y="35402"/>
                    <a:pt x="37189" y="34433"/>
                    <a:pt x="38803" y="32549"/>
                  </a:cubicBezTo>
                  <a:cubicBezTo>
                    <a:pt x="50962" y="18033"/>
                    <a:pt x="71409" y="13604"/>
                    <a:pt x="88481" y="21785"/>
                  </a:cubicBezTo>
                  <a:cubicBezTo>
                    <a:pt x="93498" y="24379"/>
                    <a:pt x="97873" y="28055"/>
                    <a:pt x="101291" y="32549"/>
                  </a:cubicBezTo>
                  <a:cubicBezTo>
                    <a:pt x="104849" y="37291"/>
                    <a:pt x="107610" y="42582"/>
                    <a:pt x="109472" y="48212"/>
                  </a:cubicBezTo>
                  <a:cubicBezTo>
                    <a:pt x="109472" y="49019"/>
                    <a:pt x="110172" y="49396"/>
                    <a:pt x="110764" y="49396"/>
                  </a:cubicBezTo>
                  <a:cubicBezTo>
                    <a:pt x="112987" y="48605"/>
                    <a:pt x="115005" y="47340"/>
                    <a:pt x="116684" y="45682"/>
                  </a:cubicBezTo>
                  <a:cubicBezTo>
                    <a:pt x="124693" y="38852"/>
                    <a:pt x="134844" y="35041"/>
                    <a:pt x="145372" y="34917"/>
                  </a:cubicBezTo>
                  <a:cubicBezTo>
                    <a:pt x="154791" y="34944"/>
                    <a:pt x="163575" y="39670"/>
                    <a:pt x="168785" y="47512"/>
                  </a:cubicBezTo>
                  <a:cubicBezTo>
                    <a:pt x="175922" y="56904"/>
                    <a:pt x="180330" y="68072"/>
                    <a:pt x="181541" y="79805"/>
                  </a:cubicBezTo>
                  <a:cubicBezTo>
                    <a:pt x="182122" y="85511"/>
                    <a:pt x="182413" y="91243"/>
                    <a:pt x="182402" y="96975"/>
                  </a:cubicBezTo>
                  <a:cubicBezTo>
                    <a:pt x="182397" y="107056"/>
                    <a:pt x="181202" y="117099"/>
                    <a:pt x="178850" y="126900"/>
                  </a:cubicBezTo>
                  <a:cubicBezTo>
                    <a:pt x="177924" y="134871"/>
                    <a:pt x="170992" y="140776"/>
                    <a:pt x="162972" y="140410"/>
                  </a:cubicBezTo>
                  <a:cubicBezTo>
                    <a:pt x="155437" y="140657"/>
                    <a:pt x="148731" y="135652"/>
                    <a:pt x="146825" y="128353"/>
                  </a:cubicBezTo>
                  <a:cubicBezTo>
                    <a:pt x="145286" y="123687"/>
                    <a:pt x="144559" y="118789"/>
                    <a:pt x="144672" y="113875"/>
                  </a:cubicBezTo>
                  <a:cubicBezTo>
                    <a:pt x="144672" y="107147"/>
                    <a:pt x="144672" y="100527"/>
                    <a:pt x="145534" y="94015"/>
                  </a:cubicBezTo>
                  <a:cubicBezTo>
                    <a:pt x="146018" y="88632"/>
                    <a:pt x="146233" y="83250"/>
                    <a:pt x="146233" y="78675"/>
                  </a:cubicBezTo>
                  <a:cubicBezTo>
                    <a:pt x="146260" y="75317"/>
                    <a:pt x="146120" y="71958"/>
                    <a:pt x="145803" y="68610"/>
                  </a:cubicBezTo>
                  <a:cubicBezTo>
                    <a:pt x="145157" y="62152"/>
                    <a:pt x="142358" y="58976"/>
                    <a:pt x="137460" y="58976"/>
                  </a:cubicBezTo>
                  <a:cubicBezTo>
                    <a:pt x="129494" y="58976"/>
                    <a:pt x="122766" y="67965"/>
                    <a:pt x="117277" y="85887"/>
                  </a:cubicBezTo>
                  <a:cubicBezTo>
                    <a:pt x="115662" y="90893"/>
                    <a:pt x="112917" y="100581"/>
                    <a:pt x="109042" y="114844"/>
                  </a:cubicBezTo>
                  <a:cubicBezTo>
                    <a:pt x="108417" y="117584"/>
                    <a:pt x="106835" y="120011"/>
                    <a:pt x="104574" y="121679"/>
                  </a:cubicBezTo>
                  <a:cubicBezTo>
                    <a:pt x="102680" y="123111"/>
                    <a:pt x="100382" y="123908"/>
                    <a:pt x="98008" y="123940"/>
                  </a:cubicBezTo>
                  <a:cubicBezTo>
                    <a:pt x="92486" y="124155"/>
                    <a:pt x="87566" y="120474"/>
                    <a:pt x="86221" y="115113"/>
                  </a:cubicBezTo>
                  <a:cubicBezTo>
                    <a:pt x="84133" y="108305"/>
                    <a:pt x="82992" y="101243"/>
                    <a:pt x="82830" y="94122"/>
                  </a:cubicBezTo>
                  <a:cubicBezTo>
                    <a:pt x="82464" y="85161"/>
                    <a:pt x="81129" y="76264"/>
                    <a:pt x="78847" y="67588"/>
                  </a:cubicBezTo>
                  <a:cubicBezTo>
                    <a:pt x="76102" y="59191"/>
                    <a:pt x="71312" y="54939"/>
                    <a:pt x="64477" y="54939"/>
                  </a:cubicBezTo>
                  <a:cubicBezTo>
                    <a:pt x="59670" y="55230"/>
                    <a:pt x="55391" y="58088"/>
                    <a:pt x="53282" y="62421"/>
                  </a:cubicBezTo>
                  <a:cubicBezTo>
                    <a:pt x="49789" y="68293"/>
                    <a:pt x="47157" y="74639"/>
                    <a:pt x="45477" y="81259"/>
                  </a:cubicBezTo>
                  <a:cubicBezTo>
                    <a:pt x="43357" y="89063"/>
                    <a:pt x="41720" y="96991"/>
                    <a:pt x="40579" y="104994"/>
                  </a:cubicBezTo>
                  <a:cubicBezTo>
                    <a:pt x="39395" y="113176"/>
                    <a:pt x="38534" y="120657"/>
                    <a:pt x="38050" y="127385"/>
                  </a:cubicBezTo>
                  <a:cubicBezTo>
                    <a:pt x="37565" y="134112"/>
                    <a:pt x="37242" y="139226"/>
                    <a:pt x="37242" y="142509"/>
                  </a:cubicBezTo>
                  <a:cubicBezTo>
                    <a:pt x="37318" y="146427"/>
                    <a:pt x="35256" y="150076"/>
                    <a:pt x="31860" y="152035"/>
                  </a:cubicBezTo>
                  <a:cubicBezTo>
                    <a:pt x="28561" y="154215"/>
                    <a:pt x="24723" y="155442"/>
                    <a:pt x="20773" y="155588"/>
                  </a:cubicBezTo>
                  <a:close/>
                </a:path>
              </a:pathLst>
            </a:custGeom>
            <a:solidFill>
              <a:schemeClr val="accent1"/>
            </a:solidFill>
            <a:ln w="5382" cap="flat">
              <a:noFill/>
              <a:prstDash val="solid"/>
              <a:miter/>
            </a:ln>
          </p:spPr>
          <p:txBody>
            <a:bodyPr rtlCol="0" anchor="ctr"/>
            <a:lstStyle/>
            <a:p>
              <a:endParaRPr lang="fr-FR"/>
            </a:p>
          </p:txBody>
        </p:sp>
        <p:sp>
          <p:nvSpPr>
            <p:cNvPr id="17" name="Forme libre : forme 16">
              <a:extLst>
                <a:ext uri="{FF2B5EF4-FFF2-40B4-BE49-F238E27FC236}">
                  <a16:creationId xmlns:a16="http://schemas.microsoft.com/office/drawing/2014/main" id="{CC2B3144-DB4A-4BFC-8A6A-02B4FAE8F74B}"/>
                </a:ext>
              </a:extLst>
            </p:cNvPr>
            <p:cNvSpPr/>
            <p:nvPr/>
          </p:nvSpPr>
          <p:spPr>
            <a:xfrm>
              <a:off x="5559564" y="-2012047"/>
              <a:ext cx="105600" cy="124849"/>
            </a:xfrm>
            <a:custGeom>
              <a:avLst/>
              <a:gdLst>
                <a:gd name="connsiteX0" fmla="*/ 81687 w 105600"/>
                <a:gd name="connsiteY0" fmla="*/ 124532 h 124849"/>
                <a:gd name="connsiteX1" fmla="*/ 65589 w 105600"/>
                <a:gd name="connsiteY1" fmla="*/ 111631 h 124849"/>
                <a:gd name="connsiteX2" fmla="*/ 65540 w 105600"/>
                <a:gd name="connsiteY2" fmla="*/ 111076 h 124849"/>
                <a:gd name="connsiteX3" fmla="*/ 64410 w 105600"/>
                <a:gd name="connsiteY3" fmla="*/ 97405 h 124849"/>
                <a:gd name="connsiteX4" fmla="*/ 63119 w 105600"/>
                <a:gd name="connsiteY4" fmla="*/ 88202 h 124849"/>
                <a:gd name="connsiteX5" fmla="*/ 58167 w 105600"/>
                <a:gd name="connsiteY5" fmla="*/ 94876 h 124849"/>
                <a:gd name="connsiteX6" fmla="*/ 51062 w 105600"/>
                <a:gd name="connsiteY6" fmla="*/ 105963 h 124849"/>
                <a:gd name="connsiteX7" fmla="*/ 27811 w 105600"/>
                <a:gd name="connsiteY7" fmla="*/ 121249 h 124849"/>
                <a:gd name="connsiteX8" fmla="*/ 15324 w 105600"/>
                <a:gd name="connsiteY8" fmla="*/ 117320 h 124849"/>
                <a:gd name="connsiteX9" fmla="*/ 1384 w 105600"/>
                <a:gd name="connsiteY9" fmla="*/ 94284 h 124849"/>
                <a:gd name="connsiteX10" fmla="*/ -446 w 105600"/>
                <a:gd name="connsiteY10" fmla="*/ 80667 h 124849"/>
                <a:gd name="connsiteX11" fmla="*/ 7735 w 105600"/>
                <a:gd name="connsiteY11" fmla="*/ 44336 h 124849"/>
                <a:gd name="connsiteX12" fmla="*/ 29641 w 105600"/>
                <a:gd name="connsiteY12" fmla="*/ 18071 h 124849"/>
                <a:gd name="connsiteX13" fmla="*/ 47671 w 105600"/>
                <a:gd name="connsiteY13" fmla="*/ 12420 h 124849"/>
                <a:gd name="connsiteX14" fmla="*/ 64572 w 105600"/>
                <a:gd name="connsiteY14" fmla="*/ 17264 h 124849"/>
                <a:gd name="connsiteX15" fmla="*/ 66832 w 105600"/>
                <a:gd name="connsiteY15" fmla="*/ 17963 h 124849"/>
                <a:gd name="connsiteX16" fmla="*/ 71084 w 105600"/>
                <a:gd name="connsiteY16" fmla="*/ 12581 h 124849"/>
                <a:gd name="connsiteX17" fmla="*/ 76036 w 105600"/>
                <a:gd name="connsiteY17" fmla="*/ 4777 h 124849"/>
                <a:gd name="connsiteX18" fmla="*/ 85670 w 105600"/>
                <a:gd name="connsiteY18" fmla="*/ -229 h 124849"/>
                <a:gd name="connsiteX19" fmla="*/ 90676 w 105600"/>
                <a:gd name="connsiteY19" fmla="*/ 632 h 124849"/>
                <a:gd name="connsiteX20" fmla="*/ 97350 w 105600"/>
                <a:gd name="connsiteY20" fmla="*/ 9567 h 124849"/>
                <a:gd name="connsiteX21" fmla="*/ 101010 w 105600"/>
                <a:gd name="connsiteY21" fmla="*/ 34864 h 124849"/>
                <a:gd name="connsiteX22" fmla="*/ 105154 w 105600"/>
                <a:gd name="connsiteY22" fmla="*/ 103810 h 124849"/>
                <a:gd name="connsiteX23" fmla="*/ 105154 w 105600"/>
                <a:gd name="connsiteY23" fmla="*/ 107524 h 124849"/>
                <a:gd name="connsiteX24" fmla="*/ 99772 w 105600"/>
                <a:gd name="connsiteY24" fmla="*/ 118881 h 124849"/>
                <a:gd name="connsiteX25" fmla="*/ 81687 w 105600"/>
                <a:gd name="connsiteY25" fmla="*/ 124532 h 124849"/>
                <a:gd name="connsiteX26" fmla="*/ 36423 w 105600"/>
                <a:gd name="connsiteY26" fmla="*/ 89763 h 124849"/>
                <a:gd name="connsiteX27" fmla="*/ 54884 w 105600"/>
                <a:gd name="connsiteY27" fmla="*/ 67049 h 124849"/>
                <a:gd name="connsiteX28" fmla="*/ 64357 w 105600"/>
                <a:gd name="connsiteY28" fmla="*/ 39546 h 124849"/>
                <a:gd name="connsiteX29" fmla="*/ 55583 w 105600"/>
                <a:gd name="connsiteY29" fmla="*/ 34864 h 124849"/>
                <a:gd name="connsiteX30" fmla="*/ 38737 w 105600"/>
                <a:gd name="connsiteY30" fmla="*/ 46328 h 124849"/>
                <a:gd name="connsiteX31" fmla="*/ 29156 w 105600"/>
                <a:gd name="connsiteY31" fmla="*/ 70871 h 124849"/>
                <a:gd name="connsiteX32" fmla="*/ 28726 w 105600"/>
                <a:gd name="connsiteY32" fmla="*/ 76253 h 124849"/>
                <a:gd name="connsiteX33" fmla="*/ 34108 w 105600"/>
                <a:gd name="connsiteY33" fmla="*/ 88740 h 124849"/>
                <a:gd name="connsiteX34" fmla="*/ 36423 w 105600"/>
                <a:gd name="connsiteY34" fmla="*/ 89763 h 1248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05600" h="124849">
                  <a:moveTo>
                    <a:pt x="81687" y="124532"/>
                  </a:moveTo>
                  <a:cubicBezTo>
                    <a:pt x="73679" y="125415"/>
                    <a:pt x="66472" y="119640"/>
                    <a:pt x="65589" y="111631"/>
                  </a:cubicBezTo>
                  <a:cubicBezTo>
                    <a:pt x="65573" y="111448"/>
                    <a:pt x="65551" y="111259"/>
                    <a:pt x="65540" y="111076"/>
                  </a:cubicBezTo>
                  <a:cubicBezTo>
                    <a:pt x="64782" y="106561"/>
                    <a:pt x="64405" y="101986"/>
                    <a:pt x="64410" y="97405"/>
                  </a:cubicBezTo>
                  <a:cubicBezTo>
                    <a:pt x="64410" y="91270"/>
                    <a:pt x="63980" y="88202"/>
                    <a:pt x="63119" y="88202"/>
                  </a:cubicBezTo>
                  <a:cubicBezTo>
                    <a:pt x="62365" y="88202"/>
                    <a:pt x="60697" y="90408"/>
                    <a:pt x="58167" y="94876"/>
                  </a:cubicBezTo>
                  <a:cubicBezTo>
                    <a:pt x="56283" y="98213"/>
                    <a:pt x="53915" y="101873"/>
                    <a:pt x="51062" y="105963"/>
                  </a:cubicBezTo>
                  <a:cubicBezTo>
                    <a:pt x="43888" y="116152"/>
                    <a:pt x="36137" y="121249"/>
                    <a:pt x="27811" y="121249"/>
                  </a:cubicBezTo>
                  <a:cubicBezTo>
                    <a:pt x="23328" y="121373"/>
                    <a:pt x="18930" y="119989"/>
                    <a:pt x="15324" y="117320"/>
                  </a:cubicBezTo>
                  <a:cubicBezTo>
                    <a:pt x="8134" y="111502"/>
                    <a:pt x="3203" y="103353"/>
                    <a:pt x="1384" y="94284"/>
                  </a:cubicBezTo>
                  <a:cubicBezTo>
                    <a:pt x="189" y="89843"/>
                    <a:pt x="-424" y="85263"/>
                    <a:pt x="-446" y="80667"/>
                  </a:cubicBezTo>
                  <a:cubicBezTo>
                    <a:pt x="-446" y="68099"/>
                    <a:pt x="2348" y="55693"/>
                    <a:pt x="7735" y="44336"/>
                  </a:cubicBezTo>
                  <a:cubicBezTo>
                    <a:pt x="12294" y="33615"/>
                    <a:pt x="19915" y="24481"/>
                    <a:pt x="29641" y="18071"/>
                  </a:cubicBezTo>
                  <a:cubicBezTo>
                    <a:pt x="34980" y="14492"/>
                    <a:pt x="41245" y="12527"/>
                    <a:pt x="47671" y="12420"/>
                  </a:cubicBezTo>
                  <a:cubicBezTo>
                    <a:pt x="53630" y="12533"/>
                    <a:pt x="59459" y="14201"/>
                    <a:pt x="64572" y="17264"/>
                  </a:cubicBezTo>
                  <a:cubicBezTo>
                    <a:pt x="65244" y="17700"/>
                    <a:pt x="66030" y="17942"/>
                    <a:pt x="66832" y="17963"/>
                  </a:cubicBezTo>
                  <a:cubicBezTo>
                    <a:pt x="68124" y="17963"/>
                    <a:pt x="69577" y="16187"/>
                    <a:pt x="71084" y="12581"/>
                  </a:cubicBezTo>
                  <a:cubicBezTo>
                    <a:pt x="72204" y="9680"/>
                    <a:pt x="73889" y="7026"/>
                    <a:pt x="76036" y="4777"/>
                  </a:cubicBezTo>
                  <a:cubicBezTo>
                    <a:pt x="78399" y="1822"/>
                    <a:pt x="81897" y="8"/>
                    <a:pt x="85670" y="-229"/>
                  </a:cubicBezTo>
                  <a:cubicBezTo>
                    <a:pt x="87360" y="-78"/>
                    <a:pt x="89034" y="213"/>
                    <a:pt x="90676" y="632"/>
                  </a:cubicBezTo>
                  <a:cubicBezTo>
                    <a:pt x="93098" y="1224"/>
                    <a:pt x="95358" y="4185"/>
                    <a:pt x="97350" y="9567"/>
                  </a:cubicBezTo>
                  <a:cubicBezTo>
                    <a:pt x="99293" y="17877"/>
                    <a:pt x="100520" y="26343"/>
                    <a:pt x="101010" y="34864"/>
                  </a:cubicBezTo>
                  <a:cubicBezTo>
                    <a:pt x="103755" y="65004"/>
                    <a:pt x="105154" y="88040"/>
                    <a:pt x="105154" y="103810"/>
                  </a:cubicBezTo>
                  <a:lnTo>
                    <a:pt x="105154" y="107524"/>
                  </a:lnTo>
                  <a:cubicBezTo>
                    <a:pt x="105106" y="111916"/>
                    <a:pt x="103141" y="116066"/>
                    <a:pt x="99772" y="118881"/>
                  </a:cubicBezTo>
                  <a:cubicBezTo>
                    <a:pt x="94578" y="122799"/>
                    <a:pt x="88189" y="124801"/>
                    <a:pt x="81687" y="124532"/>
                  </a:cubicBezTo>
                  <a:close/>
                  <a:moveTo>
                    <a:pt x="36423" y="89763"/>
                  </a:moveTo>
                  <a:cubicBezTo>
                    <a:pt x="42381" y="89763"/>
                    <a:pt x="48533" y="82190"/>
                    <a:pt x="54884" y="67049"/>
                  </a:cubicBezTo>
                  <a:cubicBezTo>
                    <a:pt x="59136" y="58298"/>
                    <a:pt x="62317" y="49062"/>
                    <a:pt x="64357" y="39546"/>
                  </a:cubicBezTo>
                  <a:cubicBezTo>
                    <a:pt x="64357" y="36424"/>
                    <a:pt x="61450" y="34864"/>
                    <a:pt x="55583" y="34864"/>
                  </a:cubicBezTo>
                  <a:cubicBezTo>
                    <a:pt x="49717" y="34864"/>
                    <a:pt x="43742" y="38685"/>
                    <a:pt x="38737" y="46328"/>
                  </a:cubicBezTo>
                  <a:cubicBezTo>
                    <a:pt x="33893" y="53766"/>
                    <a:pt x="30631" y="62119"/>
                    <a:pt x="29156" y="70871"/>
                  </a:cubicBezTo>
                  <a:cubicBezTo>
                    <a:pt x="28898" y="72652"/>
                    <a:pt x="28753" y="74450"/>
                    <a:pt x="28726" y="76253"/>
                  </a:cubicBezTo>
                  <a:cubicBezTo>
                    <a:pt x="28274" y="81059"/>
                    <a:pt x="30303" y="85769"/>
                    <a:pt x="34108" y="88740"/>
                  </a:cubicBezTo>
                  <a:cubicBezTo>
                    <a:pt x="34743" y="89332"/>
                    <a:pt x="35556" y="89693"/>
                    <a:pt x="36423" y="89763"/>
                  </a:cubicBezTo>
                  <a:close/>
                </a:path>
              </a:pathLst>
            </a:custGeom>
            <a:solidFill>
              <a:schemeClr val="accent1"/>
            </a:solidFill>
            <a:ln w="5382" cap="flat">
              <a:noFill/>
              <a:prstDash val="solid"/>
              <a:miter/>
            </a:ln>
          </p:spPr>
          <p:txBody>
            <a:bodyPr rtlCol="0" anchor="ctr"/>
            <a:lstStyle/>
            <a:p>
              <a:endParaRPr lang="fr-FR"/>
            </a:p>
          </p:txBody>
        </p:sp>
        <p:sp>
          <p:nvSpPr>
            <p:cNvPr id="18" name="Forme libre : forme 17">
              <a:extLst>
                <a:ext uri="{FF2B5EF4-FFF2-40B4-BE49-F238E27FC236}">
                  <a16:creationId xmlns:a16="http://schemas.microsoft.com/office/drawing/2014/main" id="{9BED8A2F-31E8-4FE7-A546-292087BB9D5D}"/>
                </a:ext>
              </a:extLst>
            </p:cNvPr>
            <p:cNvSpPr/>
            <p:nvPr/>
          </p:nvSpPr>
          <p:spPr>
            <a:xfrm>
              <a:off x="5684108" y="-2085730"/>
              <a:ext cx="41392" cy="197744"/>
            </a:xfrm>
            <a:custGeom>
              <a:avLst/>
              <a:gdLst>
                <a:gd name="connsiteX0" fmla="*/ 19308 w 41392"/>
                <a:gd name="connsiteY0" fmla="*/ 197516 h 197744"/>
                <a:gd name="connsiteX1" fmla="*/ 18447 w 41392"/>
                <a:gd name="connsiteY1" fmla="*/ 197516 h 197744"/>
                <a:gd name="connsiteX2" fmla="*/ 8705 w 41392"/>
                <a:gd name="connsiteY2" fmla="*/ 194125 h 197744"/>
                <a:gd name="connsiteX3" fmla="*/ 2838 w 41392"/>
                <a:gd name="connsiteY3" fmla="*/ 184598 h 197744"/>
                <a:gd name="connsiteX4" fmla="*/ -445 w 41392"/>
                <a:gd name="connsiteY4" fmla="*/ 98051 h 197744"/>
                <a:gd name="connsiteX5" fmla="*/ 3000 w 41392"/>
                <a:gd name="connsiteY5" fmla="*/ 11935 h 197744"/>
                <a:gd name="connsiteX6" fmla="*/ 9727 w 41392"/>
                <a:gd name="connsiteY6" fmla="*/ 1601 h 197744"/>
                <a:gd name="connsiteX7" fmla="*/ 16509 w 41392"/>
                <a:gd name="connsiteY7" fmla="*/ -229 h 197744"/>
                <a:gd name="connsiteX8" fmla="*/ 21084 w 41392"/>
                <a:gd name="connsiteY8" fmla="*/ 471 h 197744"/>
                <a:gd name="connsiteX9" fmla="*/ 31418 w 41392"/>
                <a:gd name="connsiteY9" fmla="*/ 10536 h 197744"/>
                <a:gd name="connsiteX10" fmla="*/ 38953 w 41392"/>
                <a:gd name="connsiteY10" fmla="*/ 61883 h 197744"/>
                <a:gd name="connsiteX11" fmla="*/ 40944 w 41392"/>
                <a:gd name="connsiteY11" fmla="*/ 117804 h 197744"/>
                <a:gd name="connsiteX12" fmla="*/ 40514 w 41392"/>
                <a:gd name="connsiteY12" fmla="*/ 147407 h 197744"/>
                <a:gd name="connsiteX13" fmla="*/ 34701 w 41392"/>
                <a:gd name="connsiteY13" fmla="*/ 185083 h 197744"/>
                <a:gd name="connsiteX14" fmla="*/ 19308 w 41392"/>
                <a:gd name="connsiteY14" fmla="*/ 197516 h 197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1392" h="197744">
                  <a:moveTo>
                    <a:pt x="19308" y="197516"/>
                  </a:moveTo>
                  <a:lnTo>
                    <a:pt x="18447" y="197516"/>
                  </a:lnTo>
                  <a:cubicBezTo>
                    <a:pt x="14916" y="197483"/>
                    <a:pt x="11493" y="196288"/>
                    <a:pt x="8705" y="194125"/>
                  </a:cubicBezTo>
                  <a:cubicBezTo>
                    <a:pt x="5632" y="191789"/>
                    <a:pt x="3538" y="188393"/>
                    <a:pt x="2838" y="184598"/>
                  </a:cubicBezTo>
                  <a:cubicBezTo>
                    <a:pt x="615" y="173834"/>
                    <a:pt x="-483" y="144985"/>
                    <a:pt x="-445" y="98051"/>
                  </a:cubicBezTo>
                  <a:cubicBezTo>
                    <a:pt x="-407" y="51118"/>
                    <a:pt x="739" y="22414"/>
                    <a:pt x="3000" y="11935"/>
                  </a:cubicBezTo>
                  <a:cubicBezTo>
                    <a:pt x="3554" y="7645"/>
                    <a:pt x="6030" y="3840"/>
                    <a:pt x="9727" y="1601"/>
                  </a:cubicBezTo>
                  <a:cubicBezTo>
                    <a:pt x="11784" y="401"/>
                    <a:pt x="14125" y="-234"/>
                    <a:pt x="16509" y="-229"/>
                  </a:cubicBezTo>
                  <a:cubicBezTo>
                    <a:pt x="18059" y="-234"/>
                    <a:pt x="19604" y="3"/>
                    <a:pt x="21084" y="471"/>
                  </a:cubicBezTo>
                  <a:cubicBezTo>
                    <a:pt x="25992" y="1887"/>
                    <a:pt x="29873" y="5665"/>
                    <a:pt x="31418" y="10536"/>
                  </a:cubicBezTo>
                  <a:cubicBezTo>
                    <a:pt x="35853" y="27312"/>
                    <a:pt x="38377" y="44536"/>
                    <a:pt x="38953" y="61883"/>
                  </a:cubicBezTo>
                  <a:cubicBezTo>
                    <a:pt x="40315" y="80543"/>
                    <a:pt x="40982" y="99182"/>
                    <a:pt x="40944" y="117804"/>
                  </a:cubicBezTo>
                  <a:cubicBezTo>
                    <a:pt x="40944" y="123187"/>
                    <a:pt x="40944" y="132875"/>
                    <a:pt x="40514" y="147407"/>
                  </a:cubicBezTo>
                  <a:cubicBezTo>
                    <a:pt x="40552" y="160190"/>
                    <a:pt x="38587" y="172902"/>
                    <a:pt x="34701" y="185083"/>
                  </a:cubicBezTo>
                  <a:cubicBezTo>
                    <a:pt x="33006" y="192252"/>
                    <a:pt x="26676" y="197370"/>
                    <a:pt x="19308" y="197516"/>
                  </a:cubicBezTo>
                  <a:close/>
                </a:path>
              </a:pathLst>
            </a:custGeom>
            <a:solidFill>
              <a:schemeClr val="accent1"/>
            </a:solidFill>
            <a:ln w="5382" cap="flat">
              <a:noFill/>
              <a:prstDash val="solid"/>
              <a:miter/>
            </a:ln>
          </p:spPr>
          <p:txBody>
            <a:bodyPr rtlCol="0" anchor="ctr"/>
            <a:lstStyle/>
            <a:p>
              <a:endParaRPr lang="fr-FR"/>
            </a:p>
          </p:txBody>
        </p:sp>
        <p:sp>
          <p:nvSpPr>
            <p:cNvPr id="19" name="Forme libre : forme 18">
              <a:extLst>
                <a:ext uri="{FF2B5EF4-FFF2-40B4-BE49-F238E27FC236}">
                  <a16:creationId xmlns:a16="http://schemas.microsoft.com/office/drawing/2014/main" id="{8ECF08EA-0990-409C-8CD3-C548D75A50E1}"/>
                </a:ext>
              </a:extLst>
            </p:cNvPr>
            <p:cNvSpPr/>
            <p:nvPr/>
          </p:nvSpPr>
          <p:spPr>
            <a:xfrm>
              <a:off x="5738093" y="-2012047"/>
              <a:ext cx="105599" cy="124849"/>
            </a:xfrm>
            <a:custGeom>
              <a:avLst/>
              <a:gdLst>
                <a:gd name="connsiteX0" fmla="*/ 81687 w 105599"/>
                <a:gd name="connsiteY0" fmla="*/ 124532 h 124849"/>
                <a:gd name="connsiteX1" fmla="*/ 65589 w 105599"/>
                <a:gd name="connsiteY1" fmla="*/ 111631 h 124849"/>
                <a:gd name="connsiteX2" fmla="*/ 65540 w 105599"/>
                <a:gd name="connsiteY2" fmla="*/ 111076 h 124849"/>
                <a:gd name="connsiteX3" fmla="*/ 64410 w 105599"/>
                <a:gd name="connsiteY3" fmla="*/ 97405 h 124849"/>
                <a:gd name="connsiteX4" fmla="*/ 63118 w 105599"/>
                <a:gd name="connsiteY4" fmla="*/ 88202 h 124849"/>
                <a:gd name="connsiteX5" fmla="*/ 58167 w 105599"/>
                <a:gd name="connsiteY5" fmla="*/ 94876 h 124849"/>
                <a:gd name="connsiteX6" fmla="*/ 51062 w 105599"/>
                <a:gd name="connsiteY6" fmla="*/ 105963 h 124849"/>
                <a:gd name="connsiteX7" fmla="*/ 27811 w 105599"/>
                <a:gd name="connsiteY7" fmla="*/ 121249 h 124849"/>
                <a:gd name="connsiteX8" fmla="*/ 15324 w 105599"/>
                <a:gd name="connsiteY8" fmla="*/ 117320 h 124849"/>
                <a:gd name="connsiteX9" fmla="*/ 1384 w 105599"/>
                <a:gd name="connsiteY9" fmla="*/ 94284 h 124849"/>
                <a:gd name="connsiteX10" fmla="*/ -446 w 105599"/>
                <a:gd name="connsiteY10" fmla="*/ 80667 h 124849"/>
                <a:gd name="connsiteX11" fmla="*/ 7735 w 105599"/>
                <a:gd name="connsiteY11" fmla="*/ 44336 h 124849"/>
                <a:gd name="connsiteX12" fmla="*/ 29641 w 105599"/>
                <a:gd name="connsiteY12" fmla="*/ 18071 h 124849"/>
                <a:gd name="connsiteX13" fmla="*/ 47671 w 105599"/>
                <a:gd name="connsiteY13" fmla="*/ 12420 h 124849"/>
                <a:gd name="connsiteX14" fmla="*/ 64571 w 105599"/>
                <a:gd name="connsiteY14" fmla="*/ 17264 h 124849"/>
                <a:gd name="connsiteX15" fmla="*/ 66832 w 105599"/>
                <a:gd name="connsiteY15" fmla="*/ 17963 h 124849"/>
                <a:gd name="connsiteX16" fmla="*/ 71084 w 105599"/>
                <a:gd name="connsiteY16" fmla="*/ 12581 h 124849"/>
                <a:gd name="connsiteX17" fmla="*/ 76036 w 105599"/>
                <a:gd name="connsiteY17" fmla="*/ 4777 h 124849"/>
                <a:gd name="connsiteX18" fmla="*/ 85670 w 105599"/>
                <a:gd name="connsiteY18" fmla="*/ -229 h 124849"/>
                <a:gd name="connsiteX19" fmla="*/ 90676 w 105599"/>
                <a:gd name="connsiteY19" fmla="*/ 632 h 124849"/>
                <a:gd name="connsiteX20" fmla="*/ 97349 w 105599"/>
                <a:gd name="connsiteY20" fmla="*/ 9567 h 124849"/>
                <a:gd name="connsiteX21" fmla="*/ 101009 w 105599"/>
                <a:gd name="connsiteY21" fmla="*/ 34864 h 124849"/>
                <a:gd name="connsiteX22" fmla="*/ 105154 w 105599"/>
                <a:gd name="connsiteY22" fmla="*/ 103810 h 124849"/>
                <a:gd name="connsiteX23" fmla="*/ 105154 w 105599"/>
                <a:gd name="connsiteY23" fmla="*/ 107524 h 124849"/>
                <a:gd name="connsiteX24" fmla="*/ 99772 w 105599"/>
                <a:gd name="connsiteY24" fmla="*/ 118881 h 124849"/>
                <a:gd name="connsiteX25" fmla="*/ 81687 w 105599"/>
                <a:gd name="connsiteY25" fmla="*/ 124532 h 124849"/>
                <a:gd name="connsiteX26" fmla="*/ 36476 w 105599"/>
                <a:gd name="connsiteY26" fmla="*/ 89763 h 124849"/>
                <a:gd name="connsiteX27" fmla="*/ 54937 w 105599"/>
                <a:gd name="connsiteY27" fmla="*/ 67049 h 124849"/>
                <a:gd name="connsiteX28" fmla="*/ 64410 w 105599"/>
                <a:gd name="connsiteY28" fmla="*/ 39546 h 124849"/>
                <a:gd name="connsiteX29" fmla="*/ 55637 w 105599"/>
                <a:gd name="connsiteY29" fmla="*/ 34864 h 124849"/>
                <a:gd name="connsiteX30" fmla="*/ 38790 w 105599"/>
                <a:gd name="connsiteY30" fmla="*/ 46328 h 124849"/>
                <a:gd name="connsiteX31" fmla="*/ 29210 w 105599"/>
                <a:gd name="connsiteY31" fmla="*/ 70871 h 124849"/>
                <a:gd name="connsiteX32" fmla="*/ 28780 w 105599"/>
                <a:gd name="connsiteY32" fmla="*/ 76253 h 124849"/>
                <a:gd name="connsiteX33" fmla="*/ 34162 w 105599"/>
                <a:gd name="connsiteY33" fmla="*/ 88740 h 124849"/>
                <a:gd name="connsiteX34" fmla="*/ 36476 w 105599"/>
                <a:gd name="connsiteY34" fmla="*/ 89763 h 1248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05599" h="124849">
                  <a:moveTo>
                    <a:pt x="81687" y="124532"/>
                  </a:moveTo>
                  <a:cubicBezTo>
                    <a:pt x="73678" y="125415"/>
                    <a:pt x="66471" y="119640"/>
                    <a:pt x="65589" y="111631"/>
                  </a:cubicBezTo>
                  <a:cubicBezTo>
                    <a:pt x="65573" y="111448"/>
                    <a:pt x="65557" y="111259"/>
                    <a:pt x="65540" y="111076"/>
                  </a:cubicBezTo>
                  <a:cubicBezTo>
                    <a:pt x="64781" y="106561"/>
                    <a:pt x="64405" y="101986"/>
                    <a:pt x="64410" y="97405"/>
                  </a:cubicBezTo>
                  <a:cubicBezTo>
                    <a:pt x="64410" y="91270"/>
                    <a:pt x="63979" y="88202"/>
                    <a:pt x="63118" y="88202"/>
                  </a:cubicBezTo>
                  <a:cubicBezTo>
                    <a:pt x="62365" y="88202"/>
                    <a:pt x="60696" y="90408"/>
                    <a:pt x="58167" y="94876"/>
                  </a:cubicBezTo>
                  <a:cubicBezTo>
                    <a:pt x="56283" y="98213"/>
                    <a:pt x="53915" y="101873"/>
                    <a:pt x="51062" y="105963"/>
                  </a:cubicBezTo>
                  <a:cubicBezTo>
                    <a:pt x="43888" y="116152"/>
                    <a:pt x="36137" y="121249"/>
                    <a:pt x="27811" y="121249"/>
                  </a:cubicBezTo>
                  <a:cubicBezTo>
                    <a:pt x="23327" y="121373"/>
                    <a:pt x="18930" y="119989"/>
                    <a:pt x="15324" y="117320"/>
                  </a:cubicBezTo>
                  <a:cubicBezTo>
                    <a:pt x="8133" y="111502"/>
                    <a:pt x="3203" y="103353"/>
                    <a:pt x="1384" y="94284"/>
                  </a:cubicBezTo>
                  <a:cubicBezTo>
                    <a:pt x="189" y="89843"/>
                    <a:pt x="-425" y="85263"/>
                    <a:pt x="-446" y="80667"/>
                  </a:cubicBezTo>
                  <a:cubicBezTo>
                    <a:pt x="-446" y="68099"/>
                    <a:pt x="2347" y="55693"/>
                    <a:pt x="7735" y="44336"/>
                  </a:cubicBezTo>
                  <a:cubicBezTo>
                    <a:pt x="12294" y="33615"/>
                    <a:pt x="19915" y="24481"/>
                    <a:pt x="29641" y="18071"/>
                  </a:cubicBezTo>
                  <a:cubicBezTo>
                    <a:pt x="34980" y="14492"/>
                    <a:pt x="41245" y="12527"/>
                    <a:pt x="47671" y="12420"/>
                  </a:cubicBezTo>
                  <a:cubicBezTo>
                    <a:pt x="53629" y="12533"/>
                    <a:pt x="59459" y="14201"/>
                    <a:pt x="64571" y="17264"/>
                  </a:cubicBezTo>
                  <a:cubicBezTo>
                    <a:pt x="65250" y="17700"/>
                    <a:pt x="66030" y="17942"/>
                    <a:pt x="66832" y="17963"/>
                  </a:cubicBezTo>
                  <a:cubicBezTo>
                    <a:pt x="68124" y="17963"/>
                    <a:pt x="69577" y="16187"/>
                    <a:pt x="71084" y="12581"/>
                  </a:cubicBezTo>
                  <a:cubicBezTo>
                    <a:pt x="72204" y="9680"/>
                    <a:pt x="73888" y="7026"/>
                    <a:pt x="76036" y="4777"/>
                  </a:cubicBezTo>
                  <a:cubicBezTo>
                    <a:pt x="78399" y="1822"/>
                    <a:pt x="81897" y="8"/>
                    <a:pt x="85670" y="-229"/>
                  </a:cubicBezTo>
                  <a:cubicBezTo>
                    <a:pt x="87360" y="-78"/>
                    <a:pt x="89034" y="213"/>
                    <a:pt x="90676" y="632"/>
                  </a:cubicBezTo>
                  <a:cubicBezTo>
                    <a:pt x="93098" y="1224"/>
                    <a:pt x="95358" y="4185"/>
                    <a:pt x="97349" y="9567"/>
                  </a:cubicBezTo>
                  <a:cubicBezTo>
                    <a:pt x="99293" y="17877"/>
                    <a:pt x="100520" y="26343"/>
                    <a:pt x="101009" y="34864"/>
                  </a:cubicBezTo>
                  <a:cubicBezTo>
                    <a:pt x="103754" y="65004"/>
                    <a:pt x="105154" y="88040"/>
                    <a:pt x="105154" y="103810"/>
                  </a:cubicBezTo>
                  <a:lnTo>
                    <a:pt x="105154" y="107524"/>
                  </a:lnTo>
                  <a:cubicBezTo>
                    <a:pt x="105105" y="111916"/>
                    <a:pt x="103141" y="116066"/>
                    <a:pt x="99772" y="118881"/>
                  </a:cubicBezTo>
                  <a:cubicBezTo>
                    <a:pt x="94578" y="122799"/>
                    <a:pt x="88189" y="124801"/>
                    <a:pt x="81687" y="124532"/>
                  </a:cubicBezTo>
                  <a:close/>
                  <a:moveTo>
                    <a:pt x="36476" y="89763"/>
                  </a:moveTo>
                  <a:cubicBezTo>
                    <a:pt x="42434" y="89763"/>
                    <a:pt x="48586" y="82190"/>
                    <a:pt x="54937" y="67049"/>
                  </a:cubicBezTo>
                  <a:cubicBezTo>
                    <a:pt x="59189" y="58298"/>
                    <a:pt x="62370" y="49062"/>
                    <a:pt x="64410" y="39546"/>
                  </a:cubicBezTo>
                  <a:cubicBezTo>
                    <a:pt x="64410" y="36424"/>
                    <a:pt x="61504" y="34864"/>
                    <a:pt x="55637" y="34864"/>
                  </a:cubicBezTo>
                  <a:cubicBezTo>
                    <a:pt x="49770" y="34864"/>
                    <a:pt x="43796" y="38685"/>
                    <a:pt x="38790" y="46328"/>
                  </a:cubicBezTo>
                  <a:cubicBezTo>
                    <a:pt x="33947" y="53766"/>
                    <a:pt x="30685" y="62119"/>
                    <a:pt x="29210" y="70871"/>
                  </a:cubicBezTo>
                  <a:cubicBezTo>
                    <a:pt x="28952" y="72652"/>
                    <a:pt x="28806" y="74450"/>
                    <a:pt x="28780" y="76253"/>
                  </a:cubicBezTo>
                  <a:cubicBezTo>
                    <a:pt x="28328" y="81059"/>
                    <a:pt x="30356" y="85769"/>
                    <a:pt x="34162" y="88740"/>
                  </a:cubicBezTo>
                  <a:cubicBezTo>
                    <a:pt x="34797" y="89332"/>
                    <a:pt x="35610" y="89693"/>
                    <a:pt x="36476" y="89763"/>
                  </a:cubicBezTo>
                  <a:close/>
                </a:path>
              </a:pathLst>
            </a:custGeom>
            <a:solidFill>
              <a:schemeClr val="accent1"/>
            </a:solidFill>
            <a:ln w="5382" cap="flat">
              <a:noFill/>
              <a:prstDash val="solid"/>
              <a:miter/>
            </a:ln>
          </p:spPr>
          <p:txBody>
            <a:bodyPr rtlCol="0" anchor="ctr"/>
            <a:lstStyle/>
            <a:p>
              <a:endParaRPr lang="fr-FR"/>
            </a:p>
          </p:txBody>
        </p:sp>
        <p:sp>
          <p:nvSpPr>
            <p:cNvPr id="20" name="Forme libre : forme 19">
              <a:extLst>
                <a:ext uri="{FF2B5EF4-FFF2-40B4-BE49-F238E27FC236}">
                  <a16:creationId xmlns:a16="http://schemas.microsoft.com/office/drawing/2014/main" id="{FC775AA9-6164-460D-A4E7-08EB716099E2}"/>
                </a:ext>
              </a:extLst>
            </p:cNvPr>
            <p:cNvSpPr/>
            <p:nvPr/>
          </p:nvSpPr>
          <p:spPr>
            <a:xfrm>
              <a:off x="5857717" y="-2086215"/>
              <a:ext cx="108261" cy="198337"/>
            </a:xfrm>
            <a:custGeom>
              <a:avLst/>
              <a:gdLst>
                <a:gd name="connsiteX0" fmla="*/ 86663 w 108261"/>
                <a:gd name="connsiteY0" fmla="*/ 198108 h 198337"/>
                <a:gd name="connsiteX1" fmla="*/ 84940 w 108261"/>
                <a:gd name="connsiteY1" fmla="*/ 198108 h 198337"/>
                <a:gd name="connsiteX2" fmla="*/ 74176 w 108261"/>
                <a:gd name="connsiteY2" fmla="*/ 192026 h 198337"/>
                <a:gd name="connsiteX3" fmla="*/ 73046 w 108261"/>
                <a:gd name="connsiteY3" fmla="*/ 185082 h 198337"/>
                <a:gd name="connsiteX4" fmla="*/ 73046 w 108261"/>
                <a:gd name="connsiteY4" fmla="*/ 181799 h 198337"/>
                <a:gd name="connsiteX5" fmla="*/ 73046 w 108261"/>
                <a:gd name="connsiteY5" fmla="*/ 178570 h 198337"/>
                <a:gd name="connsiteX6" fmla="*/ 73046 w 108261"/>
                <a:gd name="connsiteY6" fmla="*/ 176579 h 198337"/>
                <a:gd name="connsiteX7" fmla="*/ 70947 w 108261"/>
                <a:gd name="connsiteY7" fmla="*/ 175287 h 198337"/>
                <a:gd name="connsiteX8" fmla="*/ 63842 w 108261"/>
                <a:gd name="connsiteY8" fmla="*/ 181100 h 198337"/>
                <a:gd name="connsiteX9" fmla="*/ 35585 w 108261"/>
                <a:gd name="connsiteY9" fmla="*/ 192887 h 198337"/>
                <a:gd name="connsiteX10" fmla="*/ 16640 w 108261"/>
                <a:gd name="connsiteY10" fmla="*/ 185351 h 198337"/>
                <a:gd name="connsiteX11" fmla="*/ 4691 w 108261"/>
                <a:gd name="connsiteY11" fmla="*/ 166083 h 198337"/>
                <a:gd name="connsiteX12" fmla="*/ -422 w 108261"/>
                <a:gd name="connsiteY12" fmla="*/ 136104 h 198337"/>
                <a:gd name="connsiteX13" fmla="*/ 12334 w 108261"/>
                <a:gd name="connsiteY13" fmla="*/ 90839 h 198337"/>
                <a:gd name="connsiteX14" fmla="*/ 32033 w 108261"/>
                <a:gd name="connsiteY14" fmla="*/ 74692 h 198337"/>
                <a:gd name="connsiteX15" fmla="*/ 44843 w 108261"/>
                <a:gd name="connsiteY15" fmla="*/ 72109 h 198337"/>
                <a:gd name="connsiteX16" fmla="*/ 58191 w 108261"/>
                <a:gd name="connsiteY16" fmla="*/ 74692 h 198337"/>
                <a:gd name="connsiteX17" fmla="*/ 59859 w 108261"/>
                <a:gd name="connsiteY17" fmla="*/ 74961 h 198337"/>
                <a:gd name="connsiteX18" fmla="*/ 64542 w 108261"/>
                <a:gd name="connsiteY18" fmla="*/ 69848 h 198337"/>
                <a:gd name="connsiteX19" fmla="*/ 66372 w 108261"/>
                <a:gd name="connsiteY19" fmla="*/ 46435 h 198337"/>
                <a:gd name="connsiteX20" fmla="*/ 66372 w 108261"/>
                <a:gd name="connsiteY20" fmla="*/ 37770 h 198337"/>
                <a:gd name="connsiteX21" fmla="*/ 66372 w 108261"/>
                <a:gd name="connsiteY21" fmla="*/ 30289 h 198337"/>
                <a:gd name="connsiteX22" fmla="*/ 66372 w 108261"/>
                <a:gd name="connsiteY22" fmla="*/ 24906 h 198337"/>
                <a:gd name="connsiteX23" fmla="*/ 81819 w 108261"/>
                <a:gd name="connsiteY23" fmla="*/ -229 h 198337"/>
                <a:gd name="connsiteX24" fmla="*/ 83703 w 108261"/>
                <a:gd name="connsiteY24" fmla="*/ -229 h 198337"/>
                <a:gd name="connsiteX25" fmla="*/ 101841 w 108261"/>
                <a:gd name="connsiteY25" fmla="*/ 24045 h 198337"/>
                <a:gd name="connsiteX26" fmla="*/ 104424 w 108261"/>
                <a:gd name="connsiteY26" fmla="*/ 42076 h 198337"/>
                <a:gd name="connsiteX27" fmla="*/ 107815 w 108261"/>
                <a:gd name="connsiteY27" fmla="*/ 123940 h 198337"/>
                <a:gd name="connsiteX28" fmla="*/ 107008 w 108261"/>
                <a:gd name="connsiteY28" fmla="*/ 157741 h 198337"/>
                <a:gd name="connsiteX29" fmla="*/ 99419 w 108261"/>
                <a:gd name="connsiteY29" fmla="*/ 190626 h 198337"/>
                <a:gd name="connsiteX30" fmla="*/ 86663 w 108261"/>
                <a:gd name="connsiteY30" fmla="*/ 198108 h 198337"/>
                <a:gd name="connsiteX31" fmla="*/ 40268 w 108261"/>
                <a:gd name="connsiteY31" fmla="*/ 163230 h 198337"/>
                <a:gd name="connsiteX32" fmla="*/ 53723 w 108261"/>
                <a:gd name="connsiteY32" fmla="*/ 155049 h 198337"/>
                <a:gd name="connsiteX33" fmla="*/ 61259 w 108261"/>
                <a:gd name="connsiteY33" fmla="*/ 134435 h 198337"/>
                <a:gd name="connsiteX34" fmla="*/ 62227 w 108261"/>
                <a:gd name="connsiteY34" fmla="*/ 123079 h 198337"/>
                <a:gd name="connsiteX35" fmla="*/ 52163 w 108261"/>
                <a:gd name="connsiteY35" fmla="*/ 103057 h 198337"/>
                <a:gd name="connsiteX36" fmla="*/ 38007 w 108261"/>
                <a:gd name="connsiteY36" fmla="*/ 111830 h 198337"/>
                <a:gd name="connsiteX37" fmla="*/ 29772 w 108261"/>
                <a:gd name="connsiteY37" fmla="*/ 143208 h 198337"/>
                <a:gd name="connsiteX38" fmla="*/ 31010 w 108261"/>
                <a:gd name="connsiteY38" fmla="*/ 154834 h 198337"/>
                <a:gd name="connsiteX39" fmla="*/ 40268 w 108261"/>
                <a:gd name="connsiteY39" fmla="*/ 163230 h 1983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08261" h="198337">
                  <a:moveTo>
                    <a:pt x="86663" y="198108"/>
                  </a:moveTo>
                  <a:lnTo>
                    <a:pt x="84940" y="198108"/>
                  </a:lnTo>
                  <a:cubicBezTo>
                    <a:pt x="79074" y="197462"/>
                    <a:pt x="75575" y="195416"/>
                    <a:pt x="74176" y="192026"/>
                  </a:cubicBezTo>
                  <a:cubicBezTo>
                    <a:pt x="73428" y="189786"/>
                    <a:pt x="73046" y="187445"/>
                    <a:pt x="73046" y="185082"/>
                  </a:cubicBezTo>
                  <a:cubicBezTo>
                    <a:pt x="72970" y="183990"/>
                    <a:pt x="72970" y="182892"/>
                    <a:pt x="73046" y="181799"/>
                  </a:cubicBezTo>
                  <a:cubicBezTo>
                    <a:pt x="73121" y="180723"/>
                    <a:pt x="73121" y="179646"/>
                    <a:pt x="73046" y="178570"/>
                  </a:cubicBezTo>
                  <a:cubicBezTo>
                    <a:pt x="73083" y="177908"/>
                    <a:pt x="73083" y="177240"/>
                    <a:pt x="73046" y="176579"/>
                  </a:cubicBezTo>
                  <a:cubicBezTo>
                    <a:pt x="73046" y="175717"/>
                    <a:pt x="72238" y="175287"/>
                    <a:pt x="70947" y="175287"/>
                  </a:cubicBezTo>
                  <a:lnTo>
                    <a:pt x="63842" y="181100"/>
                  </a:lnTo>
                  <a:cubicBezTo>
                    <a:pt x="56102" y="188226"/>
                    <a:pt x="46097" y="192397"/>
                    <a:pt x="35585" y="192887"/>
                  </a:cubicBezTo>
                  <a:cubicBezTo>
                    <a:pt x="28513" y="193037"/>
                    <a:pt x="21678" y="190319"/>
                    <a:pt x="16640" y="185351"/>
                  </a:cubicBezTo>
                  <a:cubicBezTo>
                    <a:pt x="11214" y="179942"/>
                    <a:pt x="7124" y="173349"/>
                    <a:pt x="4691" y="166083"/>
                  </a:cubicBezTo>
                  <a:cubicBezTo>
                    <a:pt x="1209" y="156476"/>
                    <a:pt x="-519" y="146325"/>
                    <a:pt x="-422" y="136104"/>
                  </a:cubicBezTo>
                  <a:cubicBezTo>
                    <a:pt x="-815" y="120075"/>
                    <a:pt x="3631" y="104300"/>
                    <a:pt x="12334" y="90839"/>
                  </a:cubicBezTo>
                  <a:cubicBezTo>
                    <a:pt x="17124" y="83595"/>
                    <a:pt x="23987" y="77965"/>
                    <a:pt x="32033" y="74692"/>
                  </a:cubicBezTo>
                  <a:cubicBezTo>
                    <a:pt x="36091" y="72997"/>
                    <a:pt x="40445" y="72120"/>
                    <a:pt x="44843" y="72109"/>
                  </a:cubicBezTo>
                  <a:cubicBezTo>
                    <a:pt x="49412" y="72152"/>
                    <a:pt x="53933" y="73029"/>
                    <a:pt x="58191" y="74692"/>
                  </a:cubicBezTo>
                  <a:cubicBezTo>
                    <a:pt x="58729" y="74859"/>
                    <a:pt x="59294" y="74951"/>
                    <a:pt x="59859" y="74961"/>
                  </a:cubicBezTo>
                  <a:cubicBezTo>
                    <a:pt x="61851" y="74961"/>
                    <a:pt x="63411" y="73293"/>
                    <a:pt x="64542" y="69848"/>
                  </a:cubicBezTo>
                  <a:cubicBezTo>
                    <a:pt x="66119" y="62152"/>
                    <a:pt x="66732" y="54283"/>
                    <a:pt x="66372" y="46435"/>
                  </a:cubicBezTo>
                  <a:cubicBezTo>
                    <a:pt x="66372" y="43529"/>
                    <a:pt x="66372" y="40623"/>
                    <a:pt x="66372" y="37770"/>
                  </a:cubicBezTo>
                  <a:cubicBezTo>
                    <a:pt x="66372" y="34917"/>
                    <a:pt x="66372" y="32388"/>
                    <a:pt x="66372" y="30289"/>
                  </a:cubicBezTo>
                  <a:cubicBezTo>
                    <a:pt x="66372" y="28190"/>
                    <a:pt x="66372" y="26252"/>
                    <a:pt x="66372" y="24906"/>
                  </a:cubicBezTo>
                  <a:cubicBezTo>
                    <a:pt x="66910" y="9798"/>
                    <a:pt x="72061" y="1424"/>
                    <a:pt x="81819" y="-229"/>
                  </a:cubicBezTo>
                  <a:lnTo>
                    <a:pt x="83703" y="-229"/>
                  </a:lnTo>
                  <a:cubicBezTo>
                    <a:pt x="92960" y="-229"/>
                    <a:pt x="99005" y="7861"/>
                    <a:pt x="101841" y="24045"/>
                  </a:cubicBezTo>
                  <a:cubicBezTo>
                    <a:pt x="103240" y="32280"/>
                    <a:pt x="104101" y="38308"/>
                    <a:pt x="104424" y="42076"/>
                  </a:cubicBezTo>
                  <a:cubicBezTo>
                    <a:pt x="106685" y="75446"/>
                    <a:pt x="107815" y="102734"/>
                    <a:pt x="107815" y="123940"/>
                  </a:cubicBezTo>
                  <a:cubicBezTo>
                    <a:pt x="107815" y="132266"/>
                    <a:pt x="107546" y="143531"/>
                    <a:pt x="107008" y="157741"/>
                  </a:cubicBezTo>
                  <a:cubicBezTo>
                    <a:pt x="107202" y="169156"/>
                    <a:pt x="104597" y="180448"/>
                    <a:pt x="99419" y="190626"/>
                  </a:cubicBezTo>
                  <a:cubicBezTo>
                    <a:pt x="96894" y="195303"/>
                    <a:pt x="91975" y="198183"/>
                    <a:pt x="86663" y="198108"/>
                  </a:cubicBezTo>
                  <a:close/>
                  <a:moveTo>
                    <a:pt x="40268" y="163230"/>
                  </a:moveTo>
                  <a:cubicBezTo>
                    <a:pt x="45871" y="163026"/>
                    <a:pt x="50962" y="159926"/>
                    <a:pt x="53723" y="155049"/>
                  </a:cubicBezTo>
                  <a:cubicBezTo>
                    <a:pt x="57717" y="148811"/>
                    <a:pt x="60290" y="141777"/>
                    <a:pt x="61259" y="134435"/>
                  </a:cubicBezTo>
                  <a:cubicBezTo>
                    <a:pt x="61888" y="130684"/>
                    <a:pt x="62211" y="126884"/>
                    <a:pt x="62227" y="123079"/>
                  </a:cubicBezTo>
                  <a:cubicBezTo>
                    <a:pt x="62227" y="109731"/>
                    <a:pt x="58890" y="103057"/>
                    <a:pt x="52163" y="103057"/>
                  </a:cubicBezTo>
                  <a:cubicBezTo>
                    <a:pt x="46205" y="103202"/>
                    <a:pt x="40790" y="106561"/>
                    <a:pt x="38007" y="111830"/>
                  </a:cubicBezTo>
                  <a:cubicBezTo>
                    <a:pt x="32345" y="121297"/>
                    <a:pt x="29487" y="132180"/>
                    <a:pt x="29772" y="143208"/>
                  </a:cubicBezTo>
                  <a:cubicBezTo>
                    <a:pt x="29853" y="147111"/>
                    <a:pt x="30262" y="151002"/>
                    <a:pt x="31010" y="154834"/>
                  </a:cubicBezTo>
                  <a:cubicBezTo>
                    <a:pt x="31269" y="159700"/>
                    <a:pt x="35402" y="163446"/>
                    <a:pt x="40268" y="163230"/>
                  </a:cubicBezTo>
                  <a:close/>
                </a:path>
              </a:pathLst>
            </a:custGeom>
            <a:solidFill>
              <a:schemeClr val="accent1"/>
            </a:solidFill>
            <a:ln w="5382" cap="flat">
              <a:noFill/>
              <a:prstDash val="solid"/>
              <a:miter/>
            </a:ln>
          </p:spPr>
          <p:txBody>
            <a:bodyPr rtlCol="0" anchor="ctr"/>
            <a:lstStyle/>
            <a:p>
              <a:endParaRPr lang="fr-FR"/>
            </a:p>
          </p:txBody>
        </p:sp>
        <p:sp>
          <p:nvSpPr>
            <p:cNvPr id="21" name="Forme libre : forme 20">
              <a:extLst>
                <a:ext uri="{FF2B5EF4-FFF2-40B4-BE49-F238E27FC236}">
                  <a16:creationId xmlns:a16="http://schemas.microsoft.com/office/drawing/2014/main" id="{ED0F9FEA-1871-4630-A96E-0503D949E2AA}"/>
                </a:ext>
              </a:extLst>
            </p:cNvPr>
            <p:cNvSpPr/>
            <p:nvPr/>
          </p:nvSpPr>
          <p:spPr>
            <a:xfrm>
              <a:off x="5983276" y="-2022975"/>
              <a:ext cx="104449" cy="121077"/>
            </a:xfrm>
            <a:custGeom>
              <a:avLst/>
              <a:gdLst>
                <a:gd name="connsiteX0" fmla="*/ 49642 w 104449"/>
                <a:gd name="connsiteY0" fmla="*/ 120820 h 121077"/>
                <a:gd name="connsiteX1" fmla="*/ 48350 w 104449"/>
                <a:gd name="connsiteY1" fmla="*/ 120820 h 121077"/>
                <a:gd name="connsiteX2" fmla="*/ 21870 w 104449"/>
                <a:gd name="connsiteY2" fmla="*/ 113661 h 121077"/>
                <a:gd name="connsiteX3" fmla="*/ 5723 w 104449"/>
                <a:gd name="connsiteY3" fmla="*/ 94285 h 121077"/>
                <a:gd name="connsiteX4" fmla="*/ -413 w 104449"/>
                <a:gd name="connsiteY4" fmla="*/ 64790 h 121077"/>
                <a:gd name="connsiteX5" fmla="*/ 6961 w 104449"/>
                <a:gd name="connsiteY5" fmla="*/ 29160 h 121077"/>
                <a:gd name="connsiteX6" fmla="*/ 26283 w 104449"/>
                <a:gd name="connsiteY6" fmla="*/ 7146 h 121077"/>
                <a:gd name="connsiteX7" fmla="*/ 50664 w 104449"/>
                <a:gd name="connsiteY7" fmla="*/ -227 h 121077"/>
                <a:gd name="connsiteX8" fmla="*/ 72678 w 104449"/>
                <a:gd name="connsiteY8" fmla="*/ 7308 h 121077"/>
                <a:gd name="connsiteX9" fmla="*/ 83066 w 104449"/>
                <a:gd name="connsiteY9" fmla="*/ 32012 h 121077"/>
                <a:gd name="connsiteX10" fmla="*/ 76553 w 104449"/>
                <a:gd name="connsiteY10" fmla="*/ 50258 h 121077"/>
                <a:gd name="connsiteX11" fmla="*/ 59438 w 104449"/>
                <a:gd name="connsiteY11" fmla="*/ 62530 h 121077"/>
                <a:gd name="connsiteX12" fmla="*/ 36186 w 104449"/>
                <a:gd name="connsiteY12" fmla="*/ 68612 h 121077"/>
                <a:gd name="connsiteX13" fmla="*/ 28743 w 104449"/>
                <a:gd name="connsiteY13" fmla="*/ 77272 h 121077"/>
                <a:gd name="connsiteX14" fmla="*/ 28813 w 104449"/>
                <a:gd name="connsiteY14" fmla="*/ 77869 h 121077"/>
                <a:gd name="connsiteX15" fmla="*/ 33064 w 104449"/>
                <a:gd name="connsiteY15" fmla="*/ 87773 h 121077"/>
                <a:gd name="connsiteX16" fmla="*/ 51203 w 104449"/>
                <a:gd name="connsiteY16" fmla="*/ 93586 h 121077"/>
                <a:gd name="connsiteX17" fmla="*/ 82151 w 104449"/>
                <a:gd name="connsiteY17" fmla="*/ 84651 h 121077"/>
                <a:gd name="connsiteX18" fmla="*/ 96037 w 104449"/>
                <a:gd name="connsiteY18" fmla="*/ 79807 h 121077"/>
                <a:gd name="connsiteX19" fmla="*/ 101957 w 104449"/>
                <a:gd name="connsiteY19" fmla="*/ 82229 h 121077"/>
                <a:gd name="connsiteX20" fmla="*/ 104003 w 104449"/>
                <a:gd name="connsiteY20" fmla="*/ 87934 h 121077"/>
                <a:gd name="connsiteX21" fmla="*/ 99482 w 104449"/>
                <a:gd name="connsiteY21" fmla="*/ 98268 h 121077"/>
                <a:gd name="connsiteX22" fmla="*/ 49642 w 104449"/>
                <a:gd name="connsiteY22" fmla="*/ 120820 h 121077"/>
                <a:gd name="connsiteX23" fmla="*/ 39846 w 104449"/>
                <a:gd name="connsiteY23" fmla="*/ 44499 h 121077"/>
                <a:gd name="connsiteX24" fmla="*/ 54593 w 104449"/>
                <a:gd name="connsiteY24" fmla="*/ 34112 h 121077"/>
                <a:gd name="connsiteX25" fmla="*/ 58253 w 104449"/>
                <a:gd name="connsiteY25" fmla="*/ 22647 h 121077"/>
                <a:gd name="connsiteX26" fmla="*/ 55584 w 104449"/>
                <a:gd name="connsiteY26" fmla="*/ 18939 h 121077"/>
                <a:gd name="connsiteX27" fmla="*/ 54593 w 104449"/>
                <a:gd name="connsiteY27" fmla="*/ 18934 h 121077"/>
                <a:gd name="connsiteX28" fmla="*/ 52333 w 104449"/>
                <a:gd name="connsiteY28" fmla="*/ 18934 h 121077"/>
                <a:gd name="connsiteX29" fmla="*/ 44636 w 104449"/>
                <a:gd name="connsiteY29" fmla="*/ 22109 h 121077"/>
                <a:gd name="connsiteX30" fmla="*/ 35271 w 104449"/>
                <a:gd name="connsiteY30" fmla="*/ 29644 h 121077"/>
                <a:gd name="connsiteX31" fmla="*/ 32149 w 104449"/>
                <a:gd name="connsiteY31" fmla="*/ 36749 h 121077"/>
                <a:gd name="connsiteX32" fmla="*/ 37828 w 104449"/>
                <a:gd name="connsiteY32" fmla="*/ 44478 h 121077"/>
                <a:gd name="connsiteX33" fmla="*/ 39738 w 104449"/>
                <a:gd name="connsiteY33" fmla="*/ 44499 h 121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04449" h="121077">
                  <a:moveTo>
                    <a:pt x="49642" y="120820"/>
                  </a:moveTo>
                  <a:lnTo>
                    <a:pt x="48350" y="120820"/>
                  </a:lnTo>
                  <a:cubicBezTo>
                    <a:pt x="39006" y="121148"/>
                    <a:pt x="29776" y="118651"/>
                    <a:pt x="21870" y="113661"/>
                  </a:cubicBezTo>
                  <a:cubicBezTo>
                    <a:pt x="14765" y="108855"/>
                    <a:pt x="9167" y="102138"/>
                    <a:pt x="5723" y="94285"/>
                  </a:cubicBezTo>
                  <a:cubicBezTo>
                    <a:pt x="1562" y="85017"/>
                    <a:pt x="-532" y="74952"/>
                    <a:pt x="-413" y="64790"/>
                  </a:cubicBezTo>
                  <a:cubicBezTo>
                    <a:pt x="-769" y="52503"/>
                    <a:pt x="1756" y="40296"/>
                    <a:pt x="6961" y="29160"/>
                  </a:cubicBezTo>
                  <a:cubicBezTo>
                    <a:pt x="11245" y="20177"/>
                    <a:pt x="17929" y="12556"/>
                    <a:pt x="26283" y="7146"/>
                  </a:cubicBezTo>
                  <a:cubicBezTo>
                    <a:pt x="33554" y="2448"/>
                    <a:pt x="42004" y="-109"/>
                    <a:pt x="50664" y="-227"/>
                  </a:cubicBezTo>
                  <a:cubicBezTo>
                    <a:pt x="58646" y="-303"/>
                    <a:pt x="66418" y="2356"/>
                    <a:pt x="72678" y="7308"/>
                  </a:cubicBezTo>
                  <a:cubicBezTo>
                    <a:pt x="79804" y="13471"/>
                    <a:pt x="83647" y="22610"/>
                    <a:pt x="83066" y="32012"/>
                  </a:cubicBezTo>
                  <a:cubicBezTo>
                    <a:pt x="83087" y="38665"/>
                    <a:pt x="80784" y="45118"/>
                    <a:pt x="76553" y="50258"/>
                  </a:cubicBezTo>
                  <a:cubicBezTo>
                    <a:pt x="71994" y="55748"/>
                    <a:pt x="66101" y="59973"/>
                    <a:pt x="59438" y="62530"/>
                  </a:cubicBezTo>
                  <a:cubicBezTo>
                    <a:pt x="51999" y="65598"/>
                    <a:pt x="44173" y="67643"/>
                    <a:pt x="36186" y="68612"/>
                  </a:cubicBezTo>
                  <a:cubicBezTo>
                    <a:pt x="31740" y="68951"/>
                    <a:pt x="28409" y="72826"/>
                    <a:pt x="28743" y="77272"/>
                  </a:cubicBezTo>
                  <a:cubicBezTo>
                    <a:pt x="28759" y="77471"/>
                    <a:pt x="28786" y="77670"/>
                    <a:pt x="28813" y="77869"/>
                  </a:cubicBezTo>
                  <a:cubicBezTo>
                    <a:pt x="29055" y="81562"/>
                    <a:pt x="30556" y="85055"/>
                    <a:pt x="33064" y="87773"/>
                  </a:cubicBezTo>
                  <a:cubicBezTo>
                    <a:pt x="36186" y="91648"/>
                    <a:pt x="42214" y="93586"/>
                    <a:pt x="51203" y="93586"/>
                  </a:cubicBezTo>
                  <a:cubicBezTo>
                    <a:pt x="62129" y="93424"/>
                    <a:pt x="72818" y="90335"/>
                    <a:pt x="82151" y="84651"/>
                  </a:cubicBezTo>
                  <a:cubicBezTo>
                    <a:pt x="86284" y="81868"/>
                    <a:pt x="91069" y="80200"/>
                    <a:pt x="96037" y="79807"/>
                  </a:cubicBezTo>
                  <a:cubicBezTo>
                    <a:pt x="98276" y="79672"/>
                    <a:pt x="100456" y="80560"/>
                    <a:pt x="101957" y="82229"/>
                  </a:cubicBezTo>
                  <a:cubicBezTo>
                    <a:pt x="103308" y="83822"/>
                    <a:pt x="104035" y="85846"/>
                    <a:pt x="104003" y="87934"/>
                  </a:cubicBezTo>
                  <a:cubicBezTo>
                    <a:pt x="103986" y="91853"/>
                    <a:pt x="102350" y="95593"/>
                    <a:pt x="99482" y="98268"/>
                  </a:cubicBezTo>
                  <a:cubicBezTo>
                    <a:pt x="86597" y="112208"/>
                    <a:pt x="68620" y="120341"/>
                    <a:pt x="49642" y="120820"/>
                  </a:cubicBezTo>
                  <a:close/>
                  <a:moveTo>
                    <a:pt x="39846" y="44499"/>
                  </a:moveTo>
                  <a:cubicBezTo>
                    <a:pt x="46418" y="44359"/>
                    <a:pt x="52252" y="40253"/>
                    <a:pt x="54593" y="34112"/>
                  </a:cubicBezTo>
                  <a:cubicBezTo>
                    <a:pt x="56633" y="30602"/>
                    <a:pt x="57882" y="26690"/>
                    <a:pt x="58253" y="22647"/>
                  </a:cubicBezTo>
                  <a:cubicBezTo>
                    <a:pt x="58539" y="20887"/>
                    <a:pt x="57344" y="19230"/>
                    <a:pt x="55584" y="18939"/>
                  </a:cubicBezTo>
                  <a:cubicBezTo>
                    <a:pt x="55256" y="18885"/>
                    <a:pt x="54922" y="18885"/>
                    <a:pt x="54593" y="18934"/>
                  </a:cubicBezTo>
                  <a:lnTo>
                    <a:pt x="52333" y="18934"/>
                  </a:lnTo>
                  <a:cubicBezTo>
                    <a:pt x="49583" y="19472"/>
                    <a:pt x="46967" y="20554"/>
                    <a:pt x="44636" y="22109"/>
                  </a:cubicBezTo>
                  <a:cubicBezTo>
                    <a:pt x="41116" y="24079"/>
                    <a:pt x="37946" y="26625"/>
                    <a:pt x="35271" y="29644"/>
                  </a:cubicBezTo>
                  <a:cubicBezTo>
                    <a:pt x="33382" y="31544"/>
                    <a:pt x="32273" y="34074"/>
                    <a:pt x="32149" y="36749"/>
                  </a:cubicBezTo>
                  <a:cubicBezTo>
                    <a:pt x="31584" y="40452"/>
                    <a:pt x="34125" y="43913"/>
                    <a:pt x="37828" y="44478"/>
                  </a:cubicBezTo>
                  <a:cubicBezTo>
                    <a:pt x="38457" y="44575"/>
                    <a:pt x="39103" y="44585"/>
                    <a:pt x="39738" y="44499"/>
                  </a:cubicBezTo>
                  <a:close/>
                </a:path>
              </a:pathLst>
            </a:custGeom>
            <a:solidFill>
              <a:schemeClr val="accent1"/>
            </a:solidFill>
            <a:ln w="5382" cap="flat">
              <a:noFill/>
              <a:prstDash val="solid"/>
              <a:miter/>
            </a:ln>
          </p:spPr>
          <p:txBody>
            <a:bodyPr rtlCol="0" anchor="ctr"/>
            <a:lstStyle/>
            <a:p>
              <a:endParaRPr lang="fr-FR"/>
            </a:p>
          </p:txBody>
        </p:sp>
        <p:sp>
          <p:nvSpPr>
            <p:cNvPr id="22" name="Forme libre : forme 21">
              <a:extLst>
                <a:ext uri="{FF2B5EF4-FFF2-40B4-BE49-F238E27FC236}">
                  <a16:creationId xmlns:a16="http://schemas.microsoft.com/office/drawing/2014/main" id="{BD9F1D7F-CE12-4775-A37E-B12B569E76B9}"/>
                </a:ext>
              </a:extLst>
            </p:cNvPr>
            <p:cNvSpPr/>
            <p:nvPr/>
          </p:nvSpPr>
          <p:spPr>
            <a:xfrm>
              <a:off x="6097358" y="-2030303"/>
              <a:ext cx="114644" cy="142855"/>
            </a:xfrm>
            <a:custGeom>
              <a:avLst/>
              <a:gdLst>
                <a:gd name="connsiteX0" fmla="*/ 59729 w 114644"/>
                <a:gd name="connsiteY0" fmla="*/ 142626 h 142855"/>
                <a:gd name="connsiteX1" fmla="*/ 27112 w 114644"/>
                <a:gd name="connsiteY1" fmla="*/ 134015 h 142855"/>
                <a:gd name="connsiteX2" fmla="*/ 4238 w 114644"/>
                <a:gd name="connsiteY2" fmla="*/ 111732 h 142855"/>
                <a:gd name="connsiteX3" fmla="*/ -445 w 114644"/>
                <a:gd name="connsiteY3" fmla="*/ 93271 h 142855"/>
                <a:gd name="connsiteX4" fmla="*/ 8382 w 114644"/>
                <a:gd name="connsiteY4" fmla="*/ 70289 h 142855"/>
                <a:gd name="connsiteX5" fmla="*/ 17908 w 114644"/>
                <a:gd name="connsiteY5" fmla="*/ 67436 h 142855"/>
                <a:gd name="connsiteX6" fmla="*/ 34324 w 114644"/>
                <a:gd name="connsiteY6" fmla="*/ 80892 h 142855"/>
                <a:gd name="connsiteX7" fmla="*/ 50471 w 114644"/>
                <a:gd name="connsiteY7" fmla="*/ 103497 h 142855"/>
                <a:gd name="connsiteX8" fmla="*/ 67910 w 114644"/>
                <a:gd name="connsiteY8" fmla="*/ 108880 h 142855"/>
                <a:gd name="connsiteX9" fmla="*/ 75499 w 114644"/>
                <a:gd name="connsiteY9" fmla="*/ 107642 h 142855"/>
                <a:gd name="connsiteX10" fmla="*/ 81290 w 114644"/>
                <a:gd name="connsiteY10" fmla="*/ 101285 h 142855"/>
                <a:gd name="connsiteX11" fmla="*/ 81258 w 114644"/>
                <a:gd name="connsiteY11" fmla="*/ 100860 h 142855"/>
                <a:gd name="connsiteX12" fmla="*/ 58975 w 114644"/>
                <a:gd name="connsiteY12" fmla="*/ 79708 h 142855"/>
                <a:gd name="connsiteX13" fmla="*/ 34432 w 114644"/>
                <a:gd name="connsiteY13" fmla="*/ 60816 h 142855"/>
                <a:gd name="connsiteX14" fmla="*/ 25067 w 114644"/>
                <a:gd name="connsiteY14" fmla="*/ 37834 h 142855"/>
                <a:gd name="connsiteX15" fmla="*/ 36369 w 114644"/>
                <a:gd name="connsiteY15" fmla="*/ 11299 h 142855"/>
                <a:gd name="connsiteX16" fmla="*/ 64357 w 114644"/>
                <a:gd name="connsiteY16" fmla="*/ -219 h 142855"/>
                <a:gd name="connsiteX17" fmla="*/ 81042 w 114644"/>
                <a:gd name="connsiteY17" fmla="*/ 4302 h 142855"/>
                <a:gd name="connsiteX18" fmla="*/ 92183 w 114644"/>
                <a:gd name="connsiteY18" fmla="*/ 17543 h 142855"/>
                <a:gd name="connsiteX19" fmla="*/ 92883 w 114644"/>
                <a:gd name="connsiteY19" fmla="*/ 21095 h 142855"/>
                <a:gd name="connsiteX20" fmla="*/ 91645 w 114644"/>
                <a:gd name="connsiteY20" fmla="*/ 25185 h 142855"/>
                <a:gd name="connsiteX21" fmla="*/ 85832 w 114644"/>
                <a:gd name="connsiteY21" fmla="*/ 27930 h 142855"/>
                <a:gd name="connsiteX22" fmla="*/ 77705 w 114644"/>
                <a:gd name="connsiteY22" fmla="*/ 25993 h 142855"/>
                <a:gd name="connsiteX23" fmla="*/ 65111 w 114644"/>
                <a:gd name="connsiteY23" fmla="*/ 24055 h 142855"/>
                <a:gd name="connsiteX24" fmla="*/ 55800 w 114644"/>
                <a:gd name="connsiteY24" fmla="*/ 27069 h 142855"/>
                <a:gd name="connsiteX25" fmla="*/ 52462 w 114644"/>
                <a:gd name="connsiteY25" fmla="*/ 35573 h 142855"/>
                <a:gd name="connsiteX26" fmla="*/ 59998 w 114644"/>
                <a:gd name="connsiteY26" fmla="*/ 47199 h 142855"/>
                <a:gd name="connsiteX27" fmla="*/ 76467 w 114644"/>
                <a:gd name="connsiteY27" fmla="*/ 58286 h 142855"/>
                <a:gd name="connsiteX28" fmla="*/ 94337 w 114644"/>
                <a:gd name="connsiteY28" fmla="*/ 69912 h 142855"/>
                <a:gd name="connsiteX29" fmla="*/ 114197 w 114644"/>
                <a:gd name="connsiteY29" fmla="*/ 101829 h 142855"/>
                <a:gd name="connsiteX30" fmla="*/ 104670 w 114644"/>
                <a:gd name="connsiteY30" fmla="*/ 124542 h 142855"/>
                <a:gd name="connsiteX31" fmla="*/ 83626 w 114644"/>
                <a:gd name="connsiteY31" fmla="*/ 137944 h 142855"/>
                <a:gd name="connsiteX32" fmla="*/ 59729 w 114644"/>
                <a:gd name="connsiteY32" fmla="*/ 142626 h 14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14644" h="142855">
                  <a:moveTo>
                    <a:pt x="59729" y="142626"/>
                  </a:moveTo>
                  <a:cubicBezTo>
                    <a:pt x="48302" y="142562"/>
                    <a:pt x="37080" y="139596"/>
                    <a:pt x="27112" y="134015"/>
                  </a:cubicBezTo>
                  <a:cubicBezTo>
                    <a:pt x="17467" y="128993"/>
                    <a:pt x="9507" y="121243"/>
                    <a:pt x="4238" y="111732"/>
                  </a:cubicBezTo>
                  <a:cubicBezTo>
                    <a:pt x="1121" y="106081"/>
                    <a:pt x="-494" y="99724"/>
                    <a:pt x="-445" y="93271"/>
                  </a:cubicBezTo>
                  <a:cubicBezTo>
                    <a:pt x="-445" y="81915"/>
                    <a:pt x="2515" y="74218"/>
                    <a:pt x="8382" y="70289"/>
                  </a:cubicBezTo>
                  <a:cubicBezTo>
                    <a:pt x="11207" y="68421"/>
                    <a:pt x="14523" y="67426"/>
                    <a:pt x="17908" y="67436"/>
                  </a:cubicBezTo>
                  <a:cubicBezTo>
                    <a:pt x="25912" y="67372"/>
                    <a:pt x="32817" y="73034"/>
                    <a:pt x="34324" y="80892"/>
                  </a:cubicBezTo>
                  <a:cubicBezTo>
                    <a:pt x="36633" y="90209"/>
                    <a:pt x="42408" y="98293"/>
                    <a:pt x="50471" y="103497"/>
                  </a:cubicBezTo>
                  <a:cubicBezTo>
                    <a:pt x="55713" y="106791"/>
                    <a:pt x="61725" y="108643"/>
                    <a:pt x="67910" y="108880"/>
                  </a:cubicBezTo>
                  <a:cubicBezTo>
                    <a:pt x="70461" y="108627"/>
                    <a:pt x="72996" y="108212"/>
                    <a:pt x="75499" y="107642"/>
                  </a:cubicBezTo>
                  <a:cubicBezTo>
                    <a:pt x="78852" y="107486"/>
                    <a:pt x="81446" y="104638"/>
                    <a:pt x="81290" y="101285"/>
                  </a:cubicBezTo>
                  <a:cubicBezTo>
                    <a:pt x="81285" y="101140"/>
                    <a:pt x="81274" y="101000"/>
                    <a:pt x="81258" y="100860"/>
                  </a:cubicBezTo>
                  <a:cubicBezTo>
                    <a:pt x="81258" y="94509"/>
                    <a:pt x="73830" y="87458"/>
                    <a:pt x="58975" y="79708"/>
                  </a:cubicBezTo>
                  <a:cubicBezTo>
                    <a:pt x="49809" y="74810"/>
                    <a:pt x="41515" y="68427"/>
                    <a:pt x="34432" y="60816"/>
                  </a:cubicBezTo>
                  <a:cubicBezTo>
                    <a:pt x="28372" y="54707"/>
                    <a:pt x="25002" y="46435"/>
                    <a:pt x="25067" y="37834"/>
                  </a:cubicBezTo>
                  <a:cubicBezTo>
                    <a:pt x="25062" y="27817"/>
                    <a:pt x="29147" y="18237"/>
                    <a:pt x="36369" y="11299"/>
                  </a:cubicBezTo>
                  <a:cubicBezTo>
                    <a:pt x="43679" y="3716"/>
                    <a:pt x="53830" y="-461"/>
                    <a:pt x="64357" y="-219"/>
                  </a:cubicBezTo>
                  <a:cubicBezTo>
                    <a:pt x="70224" y="-224"/>
                    <a:pt x="75983" y="1337"/>
                    <a:pt x="81042" y="4302"/>
                  </a:cubicBezTo>
                  <a:cubicBezTo>
                    <a:pt x="86258" y="7193"/>
                    <a:pt x="90225" y="11908"/>
                    <a:pt x="92183" y="17543"/>
                  </a:cubicBezTo>
                  <a:cubicBezTo>
                    <a:pt x="92636" y="18673"/>
                    <a:pt x="92878" y="19879"/>
                    <a:pt x="92883" y="21095"/>
                  </a:cubicBezTo>
                  <a:cubicBezTo>
                    <a:pt x="92948" y="22559"/>
                    <a:pt x="92512" y="24001"/>
                    <a:pt x="91645" y="25185"/>
                  </a:cubicBezTo>
                  <a:cubicBezTo>
                    <a:pt x="90295" y="27021"/>
                    <a:pt x="88109" y="28049"/>
                    <a:pt x="85832" y="27930"/>
                  </a:cubicBezTo>
                  <a:cubicBezTo>
                    <a:pt x="83044" y="27688"/>
                    <a:pt x="80305" y="27037"/>
                    <a:pt x="77705" y="25993"/>
                  </a:cubicBezTo>
                  <a:cubicBezTo>
                    <a:pt x="73647" y="24637"/>
                    <a:pt x="69390" y="23980"/>
                    <a:pt x="65111" y="24055"/>
                  </a:cubicBezTo>
                  <a:cubicBezTo>
                    <a:pt x="61736" y="23856"/>
                    <a:pt x="58415" y="24933"/>
                    <a:pt x="55800" y="27069"/>
                  </a:cubicBezTo>
                  <a:cubicBezTo>
                    <a:pt x="53480" y="29271"/>
                    <a:pt x="52258" y="32382"/>
                    <a:pt x="52462" y="35573"/>
                  </a:cubicBezTo>
                  <a:cubicBezTo>
                    <a:pt x="52963" y="40433"/>
                    <a:pt x="55767" y="44755"/>
                    <a:pt x="59998" y="47199"/>
                  </a:cubicBezTo>
                  <a:cubicBezTo>
                    <a:pt x="65213" y="51284"/>
                    <a:pt x="70719" y="54992"/>
                    <a:pt x="76467" y="58286"/>
                  </a:cubicBezTo>
                  <a:cubicBezTo>
                    <a:pt x="82495" y="61893"/>
                    <a:pt x="88470" y="65768"/>
                    <a:pt x="94337" y="69912"/>
                  </a:cubicBezTo>
                  <a:cubicBezTo>
                    <a:pt x="107577" y="79562"/>
                    <a:pt x="114197" y="90203"/>
                    <a:pt x="114197" y="101829"/>
                  </a:cubicBezTo>
                  <a:cubicBezTo>
                    <a:pt x="114267" y="110387"/>
                    <a:pt x="110822" y="118595"/>
                    <a:pt x="104670" y="124542"/>
                  </a:cubicBezTo>
                  <a:cubicBezTo>
                    <a:pt x="98766" y="130549"/>
                    <a:pt x="91565" y="135134"/>
                    <a:pt x="83626" y="137944"/>
                  </a:cubicBezTo>
                  <a:cubicBezTo>
                    <a:pt x="75999" y="140915"/>
                    <a:pt x="67910" y="142497"/>
                    <a:pt x="59729" y="142626"/>
                  </a:cubicBezTo>
                  <a:close/>
                </a:path>
              </a:pathLst>
            </a:custGeom>
            <a:solidFill>
              <a:schemeClr val="accent1"/>
            </a:solidFill>
            <a:ln w="5382" cap="flat">
              <a:noFill/>
              <a:prstDash val="solid"/>
              <a:miter/>
            </a:ln>
          </p:spPr>
          <p:txBody>
            <a:bodyPr rtlCol="0" anchor="ctr"/>
            <a:lstStyle/>
            <a:p>
              <a:endParaRPr lang="fr-FR"/>
            </a:p>
          </p:txBody>
        </p:sp>
        <p:sp>
          <p:nvSpPr>
            <p:cNvPr id="23" name="Forme libre : forme 22">
              <a:extLst>
                <a:ext uri="{FF2B5EF4-FFF2-40B4-BE49-F238E27FC236}">
                  <a16:creationId xmlns:a16="http://schemas.microsoft.com/office/drawing/2014/main" id="{94F7EADB-C450-4753-815B-9D3581586DC0}"/>
                </a:ext>
              </a:extLst>
            </p:cNvPr>
            <p:cNvSpPr/>
            <p:nvPr/>
          </p:nvSpPr>
          <p:spPr>
            <a:xfrm>
              <a:off x="6289452" y="-2012047"/>
              <a:ext cx="105546" cy="124849"/>
            </a:xfrm>
            <a:custGeom>
              <a:avLst/>
              <a:gdLst>
                <a:gd name="connsiteX0" fmla="*/ 81687 w 105546"/>
                <a:gd name="connsiteY0" fmla="*/ 124532 h 124849"/>
                <a:gd name="connsiteX1" fmla="*/ 65589 w 105546"/>
                <a:gd name="connsiteY1" fmla="*/ 111631 h 124849"/>
                <a:gd name="connsiteX2" fmla="*/ 65540 w 105546"/>
                <a:gd name="connsiteY2" fmla="*/ 111076 h 124849"/>
                <a:gd name="connsiteX3" fmla="*/ 64410 w 105546"/>
                <a:gd name="connsiteY3" fmla="*/ 97405 h 124849"/>
                <a:gd name="connsiteX4" fmla="*/ 63118 w 105546"/>
                <a:gd name="connsiteY4" fmla="*/ 88202 h 124849"/>
                <a:gd name="connsiteX5" fmla="*/ 58166 w 105546"/>
                <a:gd name="connsiteY5" fmla="*/ 94876 h 124849"/>
                <a:gd name="connsiteX6" fmla="*/ 51062 w 105546"/>
                <a:gd name="connsiteY6" fmla="*/ 105963 h 124849"/>
                <a:gd name="connsiteX7" fmla="*/ 27757 w 105546"/>
                <a:gd name="connsiteY7" fmla="*/ 121249 h 124849"/>
                <a:gd name="connsiteX8" fmla="*/ 15270 w 105546"/>
                <a:gd name="connsiteY8" fmla="*/ 117320 h 124849"/>
                <a:gd name="connsiteX9" fmla="*/ 1384 w 105546"/>
                <a:gd name="connsiteY9" fmla="*/ 94284 h 124849"/>
                <a:gd name="connsiteX10" fmla="*/ -446 w 105546"/>
                <a:gd name="connsiteY10" fmla="*/ 80667 h 124849"/>
                <a:gd name="connsiteX11" fmla="*/ 7681 w 105546"/>
                <a:gd name="connsiteY11" fmla="*/ 44336 h 124849"/>
                <a:gd name="connsiteX12" fmla="*/ 29641 w 105546"/>
                <a:gd name="connsiteY12" fmla="*/ 18071 h 124849"/>
                <a:gd name="connsiteX13" fmla="*/ 47617 w 105546"/>
                <a:gd name="connsiteY13" fmla="*/ 12420 h 124849"/>
                <a:gd name="connsiteX14" fmla="*/ 64518 w 105546"/>
                <a:gd name="connsiteY14" fmla="*/ 17264 h 124849"/>
                <a:gd name="connsiteX15" fmla="*/ 66778 w 105546"/>
                <a:gd name="connsiteY15" fmla="*/ 17963 h 124849"/>
                <a:gd name="connsiteX16" fmla="*/ 71030 w 105546"/>
                <a:gd name="connsiteY16" fmla="*/ 12581 h 124849"/>
                <a:gd name="connsiteX17" fmla="*/ 76036 w 105546"/>
                <a:gd name="connsiteY17" fmla="*/ 4777 h 124849"/>
                <a:gd name="connsiteX18" fmla="*/ 85670 w 105546"/>
                <a:gd name="connsiteY18" fmla="*/ -229 h 124849"/>
                <a:gd name="connsiteX19" fmla="*/ 90622 w 105546"/>
                <a:gd name="connsiteY19" fmla="*/ 632 h 124849"/>
                <a:gd name="connsiteX20" fmla="*/ 97296 w 105546"/>
                <a:gd name="connsiteY20" fmla="*/ 9567 h 124849"/>
                <a:gd name="connsiteX21" fmla="*/ 101009 w 105546"/>
                <a:gd name="connsiteY21" fmla="*/ 34864 h 124849"/>
                <a:gd name="connsiteX22" fmla="*/ 105100 w 105546"/>
                <a:gd name="connsiteY22" fmla="*/ 103810 h 124849"/>
                <a:gd name="connsiteX23" fmla="*/ 105100 w 105546"/>
                <a:gd name="connsiteY23" fmla="*/ 107524 h 124849"/>
                <a:gd name="connsiteX24" fmla="*/ 99718 w 105546"/>
                <a:gd name="connsiteY24" fmla="*/ 118881 h 124849"/>
                <a:gd name="connsiteX25" fmla="*/ 81687 w 105546"/>
                <a:gd name="connsiteY25" fmla="*/ 124532 h 124849"/>
                <a:gd name="connsiteX26" fmla="*/ 36368 w 105546"/>
                <a:gd name="connsiteY26" fmla="*/ 89763 h 124849"/>
                <a:gd name="connsiteX27" fmla="*/ 54830 w 105546"/>
                <a:gd name="connsiteY27" fmla="*/ 67049 h 124849"/>
                <a:gd name="connsiteX28" fmla="*/ 64356 w 105546"/>
                <a:gd name="connsiteY28" fmla="*/ 39546 h 124849"/>
                <a:gd name="connsiteX29" fmla="*/ 55529 w 105546"/>
                <a:gd name="connsiteY29" fmla="*/ 34864 h 124849"/>
                <a:gd name="connsiteX30" fmla="*/ 38737 w 105546"/>
                <a:gd name="connsiteY30" fmla="*/ 46328 h 124849"/>
                <a:gd name="connsiteX31" fmla="*/ 29156 w 105546"/>
                <a:gd name="connsiteY31" fmla="*/ 70871 h 124849"/>
                <a:gd name="connsiteX32" fmla="*/ 28726 w 105546"/>
                <a:gd name="connsiteY32" fmla="*/ 76253 h 124849"/>
                <a:gd name="connsiteX33" fmla="*/ 34108 w 105546"/>
                <a:gd name="connsiteY33" fmla="*/ 88740 h 124849"/>
                <a:gd name="connsiteX34" fmla="*/ 36368 w 105546"/>
                <a:gd name="connsiteY34" fmla="*/ 89763 h 1248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05546" h="124849">
                  <a:moveTo>
                    <a:pt x="81687" y="124532"/>
                  </a:moveTo>
                  <a:cubicBezTo>
                    <a:pt x="73678" y="125415"/>
                    <a:pt x="66471" y="119640"/>
                    <a:pt x="65589" y="111631"/>
                  </a:cubicBezTo>
                  <a:cubicBezTo>
                    <a:pt x="65573" y="111448"/>
                    <a:pt x="65557" y="111259"/>
                    <a:pt x="65540" y="111076"/>
                  </a:cubicBezTo>
                  <a:cubicBezTo>
                    <a:pt x="64781" y="106561"/>
                    <a:pt x="64405" y="101986"/>
                    <a:pt x="64410" y="97405"/>
                  </a:cubicBezTo>
                  <a:cubicBezTo>
                    <a:pt x="64410" y="91270"/>
                    <a:pt x="63979" y="88202"/>
                    <a:pt x="63118" y="88202"/>
                  </a:cubicBezTo>
                  <a:cubicBezTo>
                    <a:pt x="62365" y="88202"/>
                    <a:pt x="60696" y="90408"/>
                    <a:pt x="58166" y="94876"/>
                  </a:cubicBezTo>
                  <a:cubicBezTo>
                    <a:pt x="56229" y="98213"/>
                    <a:pt x="53861" y="101873"/>
                    <a:pt x="51062" y="105963"/>
                  </a:cubicBezTo>
                  <a:cubicBezTo>
                    <a:pt x="43888" y="116152"/>
                    <a:pt x="36115" y="121249"/>
                    <a:pt x="27757" y="121249"/>
                  </a:cubicBezTo>
                  <a:cubicBezTo>
                    <a:pt x="23273" y="121362"/>
                    <a:pt x="18882" y="119979"/>
                    <a:pt x="15270" y="117320"/>
                  </a:cubicBezTo>
                  <a:cubicBezTo>
                    <a:pt x="8095" y="111496"/>
                    <a:pt x="3187" y="103347"/>
                    <a:pt x="1384" y="94284"/>
                  </a:cubicBezTo>
                  <a:cubicBezTo>
                    <a:pt x="189" y="89843"/>
                    <a:pt x="-425" y="85263"/>
                    <a:pt x="-446" y="80667"/>
                  </a:cubicBezTo>
                  <a:cubicBezTo>
                    <a:pt x="-441" y="68104"/>
                    <a:pt x="2336" y="55704"/>
                    <a:pt x="7681" y="44336"/>
                  </a:cubicBezTo>
                  <a:cubicBezTo>
                    <a:pt x="12272" y="33620"/>
                    <a:pt x="19904" y="24486"/>
                    <a:pt x="29641" y="18071"/>
                  </a:cubicBezTo>
                  <a:cubicBezTo>
                    <a:pt x="34964" y="14492"/>
                    <a:pt x="41207" y="12533"/>
                    <a:pt x="47617" y="12420"/>
                  </a:cubicBezTo>
                  <a:cubicBezTo>
                    <a:pt x="53581" y="12516"/>
                    <a:pt x="59410" y="14190"/>
                    <a:pt x="64518" y="17264"/>
                  </a:cubicBezTo>
                  <a:cubicBezTo>
                    <a:pt x="65201" y="17689"/>
                    <a:pt x="65976" y="17926"/>
                    <a:pt x="66778" y="17963"/>
                  </a:cubicBezTo>
                  <a:cubicBezTo>
                    <a:pt x="68124" y="17963"/>
                    <a:pt x="69523" y="16187"/>
                    <a:pt x="71030" y="12581"/>
                  </a:cubicBezTo>
                  <a:cubicBezTo>
                    <a:pt x="72193" y="9685"/>
                    <a:pt x="73888" y="7037"/>
                    <a:pt x="76036" y="4777"/>
                  </a:cubicBezTo>
                  <a:cubicBezTo>
                    <a:pt x="78388" y="1811"/>
                    <a:pt x="81892" y="-8"/>
                    <a:pt x="85670" y="-229"/>
                  </a:cubicBezTo>
                  <a:cubicBezTo>
                    <a:pt x="87344" y="-78"/>
                    <a:pt x="88996" y="207"/>
                    <a:pt x="90622" y="632"/>
                  </a:cubicBezTo>
                  <a:cubicBezTo>
                    <a:pt x="93098" y="1224"/>
                    <a:pt x="95304" y="4185"/>
                    <a:pt x="97296" y="9567"/>
                  </a:cubicBezTo>
                  <a:cubicBezTo>
                    <a:pt x="99244" y="17882"/>
                    <a:pt x="100482" y="26343"/>
                    <a:pt x="101009" y="34864"/>
                  </a:cubicBezTo>
                  <a:cubicBezTo>
                    <a:pt x="103754" y="65004"/>
                    <a:pt x="105100" y="88040"/>
                    <a:pt x="105100" y="103810"/>
                  </a:cubicBezTo>
                  <a:lnTo>
                    <a:pt x="105100" y="107524"/>
                  </a:lnTo>
                  <a:cubicBezTo>
                    <a:pt x="105046" y="111911"/>
                    <a:pt x="103082" y="116060"/>
                    <a:pt x="99718" y="118881"/>
                  </a:cubicBezTo>
                  <a:cubicBezTo>
                    <a:pt x="94551" y="122810"/>
                    <a:pt x="88173" y="124806"/>
                    <a:pt x="81687" y="124532"/>
                  </a:cubicBezTo>
                  <a:close/>
                  <a:moveTo>
                    <a:pt x="36368" y="89763"/>
                  </a:moveTo>
                  <a:cubicBezTo>
                    <a:pt x="42359" y="89763"/>
                    <a:pt x="48516" y="82190"/>
                    <a:pt x="54830" y="67049"/>
                  </a:cubicBezTo>
                  <a:cubicBezTo>
                    <a:pt x="59114" y="58303"/>
                    <a:pt x="62311" y="49067"/>
                    <a:pt x="64356" y="39546"/>
                  </a:cubicBezTo>
                  <a:cubicBezTo>
                    <a:pt x="64356" y="36424"/>
                    <a:pt x="61396" y="34864"/>
                    <a:pt x="55529" y="34864"/>
                  </a:cubicBezTo>
                  <a:cubicBezTo>
                    <a:pt x="49663" y="34864"/>
                    <a:pt x="43689" y="38685"/>
                    <a:pt x="38737" y="46328"/>
                  </a:cubicBezTo>
                  <a:cubicBezTo>
                    <a:pt x="33871" y="53755"/>
                    <a:pt x="30609" y="62114"/>
                    <a:pt x="29156" y="70871"/>
                  </a:cubicBezTo>
                  <a:cubicBezTo>
                    <a:pt x="28898" y="72652"/>
                    <a:pt x="28753" y="74450"/>
                    <a:pt x="28726" y="76253"/>
                  </a:cubicBezTo>
                  <a:cubicBezTo>
                    <a:pt x="28274" y="81059"/>
                    <a:pt x="30303" y="85769"/>
                    <a:pt x="34108" y="88740"/>
                  </a:cubicBezTo>
                  <a:cubicBezTo>
                    <a:pt x="34727" y="89327"/>
                    <a:pt x="35523" y="89687"/>
                    <a:pt x="36368" y="89763"/>
                  </a:cubicBezTo>
                  <a:close/>
                </a:path>
              </a:pathLst>
            </a:custGeom>
            <a:solidFill>
              <a:schemeClr val="accent1"/>
            </a:solidFill>
            <a:ln w="5382" cap="flat">
              <a:noFill/>
              <a:prstDash val="solid"/>
              <a:miter/>
            </a:ln>
          </p:spPr>
          <p:txBody>
            <a:bodyPr rtlCol="0" anchor="ctr"/>
            <a:lstStyle/>
            <a:p>
              <a:endParaRPr lang="fr-FR"/>
            </a:p>
          </p:txBody>
        </p:sp>
        <p:sp>
          <p:nvSpPr>
            <p:cNvPr id="24" name="Forme libre : forme 23">
              <a:extLst>
                <a:ext uri="{FF2B5EF4-FFF2-40B4-BE49-F238E27FC236}">
                  <a16:creationId xmlns:a16="http://schemas.microsoft.com/office/drawing/2014/main" id="{7B482B7C-7AF0-4596-868E-7C6D2B6CCB82}"/>
                </a:ext>
              </a:extLst>
            </p:cNvPr>
            <p:cNvSpPr/>
            <p:nvPr/>
          </p:nvSpPr>
          <p:spPr>
            <a:xfrm>
              <a:off x="6379924" y="-2082749"/>
              <a:ext cx="123364" cy="194380"/>
            </a:xfrm>
            <a:custGeom>
              <a:avLst/>
              <a:gdLst>
                <a:gd name="connsiteX0" fmla="*/ 52626 w 123364"/>
                <a:gd name="connsiteY0" fmla="*/ 194104 h 194380"/>
                <a:gd name="connsiteX1" fmla="*/ 34219 w 123364"/>
                <a:gd name="connsiteY1" fmla="*/ 178657 h 194380"/>
                <a:gd name="connsiteX2" fmla="*/ 31205 w 123364"/>
                <a:gd name="connsiteY2" fmla="*/ 144856 h 194380"/>
                <a:gd name="connsiteX3" fmla="*/ 34919 w 123364"/>
                <a:gd name="connsiteY3" fmla="*/ 74456 h 194380"/>
                <a:gd name="connsiteX4" fmla="*/ 34919 w 123364"/>
                <a:gd name="connsiteY4" fmla="*/ 71765 h 194380"/>
                <a:gd name="connsiteX5" fmla="*/ 32228 w 123364"/>
                <a:gd name="connsiteY5" fmla="*/ 66652 h 194380"/>
                <a:gd name="connsiteX6" fmla="*/ 11345 w 123364"/>
                <a:gd name="connsiteY6" fmla="*/ 63261 h 194380"/>
                <a:gd name="connsiteX7" fmla="*/ -443 w 123364"/>
                <a:gd name="connsiteY7" fmla="*/ 54865 h 194380"/>
                <a:gd name="connsiteX8" fmla="*/ 5263 w 123364"/>
                <a:gd name="connsiteY8" fmla="*/ 46953 h 194380"/>
                <a:gd name="connsiteX9" fmla="*/ 16458 w 123364"/>
                <a:gd name="connsiteY9" fmla="*/ 43831 h 194380"/>
                <a:gd name="connsiteX10" fmla="*/ 36587 w 123364"/>
                <a:gd name="connsiteY10" fmla="*/ 38018 h 194380"/>
                <a:gd name="connsiteX11" fmla="*/ 37018 w 123364"/>
                <a:gd name="connsiteY11" fmla="*/ 35004 h 194380"/>
                <a:gd name="connsiteX12" fmla="*/ 37395 w 123364"/>
                <a:gd name="connsiteY12" fmla="*/ 24509 h 194380"/>
                <a:gd name="connsiteX13" fmla="*/ 40570 w 123364"/>
                <a:gd name="connsiteY13" fmla="*/ 11322 h 194380"/>
                <a:gd name="connsiteX14" fmla="*/ 54349 w 123364"/>
                <a:gd name="connsiteY14" fmla="*/ -196 h 194380"/>
                <a:gd name="connsiteX15" fmla="*/ 67535 w 123364"/>
                <a:gd name="connsiteY15" fmla="*/ 7286 h 194380"/>
                <a:gd name="connsiteX16" fmla="*/ 71518 w 123364"/>
                <a:gd name="connsiteY16" fmla="*/ 21818 h 194380"/>
                <a:gd name="connsiteX17" fmla="*/ 71518 w 123364"/>
                <a:gd name="connsiteY17" fmla="*/ 30752 h 194380"/>
                <a:gd name="connsiteX18" fmla="*/ 73025 w 123364"/>
                <a:gd name="connsiteY18" fmla="*/ 36135 h 194380"/>
                <a:gd name="connsiteX19" fmla="*/ 85889 w 123364"/>
                <a:gd name="connsiteY19" fmla="*/ 38072 h 194380"/>
                <a:gd name="connsiteX20" fmla="*/ 93532 w 123364"/>
                <a:gd name="connsiteY20" fmla="*/ 38072 h 194380"/>
                <a:gd name="connsiteX21" fmla="*/ 106072 w 123364"/>
                <a:gd name="connsiteY21" fmla="*/ 38610 h 194380"/>
                <a:gd name="connsiteX22" fmla="*/ 116837 w 123364"/>
                <a:gd name="connsiteY22" fmla="*/ 43454 h 194380"/>
                <a:gd name="connsiteX23" fmla="*/ 122919 w 123364"/>
                <a:gd name="connsiteY23" fmla="*/ 54973 h 194380"/>
                <a:gd name="connsiteX24" fmla="*/ 122919 w 123364"/>
                <a:gd name="connsiteY24" fmla="*/ 59009 h 194380"/>
                <a:gd name="connsiteX25" fmla="*/ 115437 w 123364"/>
                <a:gd name="connsiteY25" fmla="*/ 66867 h 194380"/>
                <a:gd name="connsiteX26" fmla="*/ 104243 w 123364"/>
                <a:gd name="connsiteY26" fmla="*/ 69989 h 194380"/>
                <a:gd name="connsiteX27" fmla="*/ 91863 w 123364"/>
                <a:gd name="connsiteY27" fmla="*/ 69020 h 194380"/>
                <a:gd name="connsiteX28" fmla="*/ 84382 w 123364"/>
                <a:gd name="connsiteY28" fmla="*/ 68159 h 194380"/>
                <a:gd name="connsiteX29" fmla="*/ 80130 w 123364"/>
                <a:gd name="connsiteY29" fmla="*/ 68428 h 194380"/>
                <a:gd name="connsiteX30" fmla="*/ 73994 w 123364"/>
                <a:gd name="connsiteY30" fmla="*/ 98676 h 194380"/>
                <a:gd name="connsiteX31" fmla="*/ 73994 w 123364"/>
                <a:gd name="connsiteY31" fmla="*/ 127203 h 194380"/>
                <a:gd name="connsiteX32" fmla="*/ 73402 w 123364"/>
                <a:gd name="connsiteY32" fmla="*/ 159496 h 194380"/>
                <a:gd name="connsiteX33" fmla="*/ 69742 w 123364"/>
                <a:gd name="connsiteY33" fmla="*/ 181456 h 194380"/>
                <a:gd name="connsiteX34" fmla="*/ 52626 w 123364"/>
                <a:gd name="connsiteY34" fmla="*/ 194104 h 194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23364" h="194380">
                  <a:moveTo>
                    <a:pt x="52626" y="194104"/>
                  </a:moveTo>
                  <a:cubicBezTo>
                    <a:pt x="43321" y="194793"/>
                    <a:pt x="35156" y="187941"/>
                    <a:pt x="34219" y="178657"/>
                  </a:cubicBezTo>
                  <a:cubicBezTo>
                    <a:pt x="32082" y="167521"/>
                    <a:pt x="31076" y="156197"/>
                    <a:pt x="31205" y="144856"/>
                  </a:cubicBezTo>
                  <a:cubicBezTo>
                    <a:pt x="31205" y="128672"/>
                    <a:pt x="32443" y="105205"/>
                    <a:pt x="34919" y="74456"/>
                  </a:cubicBezTo>
                  <a:lnTo>
                    <a:pt x="34919" y="71765"/>
                  </a:lnTo>
                  <a:cubicBezTo>
                    <a:pt x="35091" y="69682"/>
                    <a:pt x="34042" y="67691"/>
                    <a:pt x="32228" y="66652"/>
                  </a:cubicBezTo>
                  <a:cubicBezTo>
                    <a:pt x="25398" y="64833"/>
                    <a:pt x="18401" y="63697"/>
                    <a:pt x="11345" y="63261"/>
                  </a:cubicBezTo>
                  <a:cubicBezTo>
                    <a:pt x="3486" y="62400"/>
                    <a:pt x="-443" y="59601"/>
                    <a:pt x="-443" y="54865"/>
                  </a:cubicBezTo>
                  <a:cubicBezTo>
                    <a:pt x="-550" y="51243"/>
                    <a:pt x="1791" y="47997"/>
                    <a:pt x="5263" y="46953"/>
                  </a:cubicBezTo>
                  <a:cubicBezTo>
                    <a:pt x="8858" y="45473"/>
                    <a:pt x="12615" y="44423"/>
                    <a:pt x="16458" y="43831"/>
                  </a:cubicBezTo>
                  <a:cubicBezTo>
                    <a:pt x="29052" y="41840"/>
                    <a:pt x="35780" y="39902"/>
                    <a:pt x="36587" y="38018"/>
                  </a:cubicBezTo>
                  <a:cubicBezTo>
                    <a:pt x="36953" y="37060"/>
                    <a:pt x="37104" y="36027"/>
                    <a:pt x="37018" y="35004"/>
                  </a:cubicBezTo>
                  <a:cubicBezTo>
                    <a:pt x="37018" y="31129"/>
                    <a:pt x="37018" y="27631"/>
                    <a:pt x="37395" y="24509"/>
                  </a:cubicBezTo>
                  <a:cubicBezTo>
                    <a:pt x="37938" y="20004"/>
                    <a:pt x="39004" y="15580"/>
                    <a:pt x="40570" y="11322"/>
                  </a:cubicBezTo>
                  <a:cubicBezTo>
                    <a:pt x="41787" y="4664"/>
                    <a:pt x="47583" y="-174"/>
                    <a:pt x="54349" y="-196"/>
                  </a:cubicBezTo>
                  <a:cubicBezTo>
                    <a:pt x="59849" y="-578"/>
                    <a:pt x="65043" y="2372"/>
                    <a:pt x="67535" y="7286"/>
                  </a:cubicBezTo>
                  <a:cubicBezTo>
                    <a:pt x="70044" y="11726"/>
                    <a:pt x="71411" y="16721"/>
                    <a:pt x="71518" y="21818"/>
                  </a:cubicBezTo>
                  <a:lnTo>
                    <a:pt x="71518" y="30752"/>
                  </a:lnTo>
                  <a:cubicBezTo>
                    <a:pt x="71373" y="32668"/>
                    <a:pt x="71906" y="34574"/>
                    <a:pt x="73025" y="36135"/>
                  </a:cubicBezTo>
                  <a:cubicBezTo>
                    <a:pt x="73994" y="37426"/>
                    <a:pt x="78407" y="38072"/>
                    <a:pt x="85889" y="38072"/>
                  </a:cubicBezTo>
                  <a:lnTo>
                    <a:pt x="93532" y="38072"/>
                  </a:lnTo>
                  <a:cubicBezTo>
                    <a:pt x="98161" y="38072"/>
                    <a:pt x="102359" y="38072"/>
                    <a:pt x="106072" y="38610"/>
                  </a:cubicBezTo>
                  <a:cubicBezTo>
                    <a:pt x="110061" y="39122"/>
                    <a:pt x="113807" y="40807"/>
                    <a:pt x="116837" y="43454"/>
                  </a:cubicBezTo>
                  <a:cubicBezTo>
                    <a:pt x="120540" y="46140"/>
                    <a:pt x="122790" y="50398"/>
                    <a:pt x="122919" y="54973"/>
                  </a:cubicBezTo>
                  <a:cubicBezTo>
                    <a:pt x="122919" y="55225"/>
                    <a:pt x="122919" y="56571"/>
                    <a:pt x="122919" y="59009"/>
                  </a:cubicBezTo>
                  <a:cubicBezTo>
                    <a:pt x="122919" y="61431"/>
                    <a:pt x="120282" y="64015"/>
                    <a:pt x="115437" y="66867"/>
                  </a:cubicBezTo>
                  <a:cubicBezTo>
                    <a:pt x="112057" y="68896"/>
                    <a:pt x="108188" y="69973"/>
                    <a:pt x="104243" y="69989"/>
                  </a:cubicBezTo>
                  <a:cubicBezTo>
                    <a:pt x="100098" y="70021"/>
                    <a:pt x="95954" y="69698"/>
                    <a:pt x="91863" y="69020"/>
                  </a:cubicBezTo>
                  <a:cubicBezTo>
                    <a:pt x="89404" y="68477"/>
                    <a:pt x="86901" y="68186"/>
                    <a:pt x="84382" y="68159"/>
                  </a:cubicBezTo>
                  <a:cubicBezTo>
                    <a:pt x="83305" y="68159"/>
                    <a:pt x="81906" y="68159"/>
                    <a:pt x="80130" y="68428"/>
                  </a:cubicBezTo>
                  <a:cubicBezTo>
                    <a:pt x="76540" y="68789"/>
                    <a:pt x="74495" y="78870"/>
                    <a:pt x="73994" y="98676"/>
                  </a:cubicBezTo>
                  <a:cubicBezTo>
                    <a:pt x="73994" y="105566"/>
                    <a:pt x="73994" y="115092"/>
                    <a:pt x="73994" y="127203"/>
                  </a:cubicBezTo>
                  <a:cubicBezTo>
                    <a:pt x="73994" y="139313"/>
                    <a:pt x="73994" y="150777"/>
                    <a:pt x="73402" y="159496"/>
                  </a:cubicBezTo>
                  <a:cubicBezTo>
                    <a:pt x="73257" y="166956"/>
                    <a:pt x="72024" y="174351"/>
                    <a:pt x="69742" y="181456"/>
                  </a:cubicBezTo>
                  <a:cubicBezTo>
                    <a:pt x="67837" y="189249"/>
                    <a:pt x="60635" y="194567"/>
                    <a:pt x="52626" y="194104"/>
                  </a:cubicBezTo>
                  <a:close/>
                </a:path>
              </a:pathLst>
            </a:custGeom>
            <a:solidFill>
              <a:schemeClr val="accent1"/>
            </a:solidFill>
            <a:ln w="5382" cap="flat">
              <a:noFill/>
              <a:prstDash val="solid"/>
              <a:miter/>
            </a:ln>
          </p:spPr>
          <p:txBody>
            <a:bodyPr rtlCol="0" anchor="ctr"/>
            <a:lstStyle/>
            <a:p>
              <a:endParaRPr lang="fr-FR"/>
            </a:p>
          </p:txBody>
        </p:sp>
        <p:sp>
          <p:nvSpPr>
            <p:cNvPr id="25" name="Forme libre : forme 24">
              <a:extLst>
                <a:ext uri="{FF2B5EF4-FFF2-40B4-BE49-F238E27FC236}">
                  <a16:creationId xmlns:a16="http://schemas.microsoft.com/office/drawing/2014/main" id="{7503F3E4-A8C5-43FF-8758-4FE2366818D1}"/>
                </a:ext>
              </a:extLst>
            </p:cNvPr>
            <p:cNvSpPr/>
            <p:nvPr/>
          </p:nvSpPr>
          <p:spPr>
            <a:xfrm>
              <a:off x="6511628" y="-2082749"/>
              <a:ext cx="123365" cy="194377"/>
            </a:xfrm>
            <a:custGeom>
              <a:avLst/>
              <a:gdLst>
                <a:gd name="connsiteX0" fmla="*/ 52626 w 123365"/>
                <a:gd name="connsiteY0" fmla="*/ 194104 h 194377"/>
                <a:gd name="connsiteX1" fmla="*/ 34165 w 123365"/>
                <a:gd name="connsiteY1" fmla="*/ 178657 h 194377"/>
                <a:gd name="connsiteX2" fmla="*/ 31205 w 123365"/>
                <a:gd name="connsiteY2" fmla="*/ 144856 h 194377"/>
                <a:gd name="connsiteX3" fmla="*/ 34919 w 123365"/>
                <a:gd name="connsiteY3" fmla="*/ 74456 h 194377"/>
                <a:gd name="connsiteX4" fmla="*/ 34919 w 123365"/>
                <a:gd name="connsiteY4" fmla="*/ 71765 h 194377"/>
                <a:gd name="connsiteX5" fmla="*/ 32174 w 123365"/>
                <a:gd name="connsiteY5" fmla="*/ 66652 h 194377"/>
                <a:gd name="connsiteX6" fmla="*/ 11345 w 123365"/>
                <a:gd name="connsiteY6" fmla="*/ 63261 h 194377"/>
                <a:gd name="connsiteX7" fmla="*/ -443 w 123365"/>
                <a:gd name="connsiteY7" fmla="*/ 54865 h 194377"/>
                <a:gd name="connsiteX8" fmla="*/ 5263 w 123365"/>
                <a:gd name="connsiteY8" fmla="*/ 46953 h 194377"/>
                <a:gd name="connsiteX9" fmla="*/ 16458 w 123365"/>
                <a:gd name="connsiteY9" fmla="*/ 43831 h 194377"/>
                <a:gd name="connsiteX10" fmla="*/ 36587 w 123365"/>
                <a:gd name="connsiteY10" fmla="*/ 38018 h 194377"/>
                <a:gd name="connsiteX11" fmla="*/ 37018 w 123365"/>
                <a:gd name="connsiteY11" fmla="*/ 35004 h 194377"/>
                <a:gd name="connsiteX12" fmla="*/ 37395 w 123365"/>
                <a:gd name="connsiteY12" fmla="*/ 24509 h 194377"/>
                <a:gd name="connsiteX13" fmla="*/ 40570 w 123365"/>
                <a:gd name="connsiteY13" fmla="*/ 11322 h 194377"/>
                <a:gd name="connsiteX14" fmla="*/ 54349 w 123365"/>
                <a:gd name="connsiteY14" fmla="*/ -196 h 194377"/>
                <a:gd name="connsiteX15" fmla="*/ 67535 w 123365"/>
                <a:gd name="connsiteY15" fmla="*/ 7286 h 194377"/>
                <a:gd name="connsiteX16" fmla="*/ 71518 w 123365"/>
                <a:gd name="connsiteY16" fmla="*/ 21818 h 194377"/>
                <a:gd name="connsiteX17" fmla="*/ 71518 w 123365"/>
                <a:gd name="connsiteY17" fmla="*/ 30752 h 194377"/>
                <a:gd name="connsiteX18" fmla="*/ 73025 w 123365"/>
                <a:gd name="connsiteY18" fmla="*/ 36135 h 194377"/>
                <a:gd name="connsiteX19" fmla="*/ 85889 w 123365"/>
                <a:gd name="connsiteY19" fmla="*/ 38072 h 194377"/>
                <a:gd name="connsiteX20" fmla="*/ 93532 w 123365"/>
                <a:gd name="connsiteY20" fmla="*/ 38072 h 194377"/>
                <a:gd name="connsiteX21" fmla="*/ 106073 w 123365"/>
                <a:gd name="connsiteY21" fmla="*/ 38610 h 194377"/>
                <a:gd name="connsiteX22" fmla="*/ 116837 w 123365"/>
                <a:gd name="connsiteY22" fmla="*/ 43454 h 194377"/>
                <a:gd name="connsiteX23" fmla="*/ 122919 w 123365"/>
                <a:gd name="connsiteY23" fmla="*/ 54973 h 194377"/>
                <a:gd name="connsiteX24" fmla="*/ 122919 w 123365"/>
                <a:gd name="connsiteY24" fmla="*/ 59009 h 194377"/>
                <a:gd name="connsiteX25" fmla="*/ 115492 w 123365"/>
                <a:gd name="connsiteY25" fmla="*/ 66867 h 194377"/>
                <a:gd name="connsiteX26" fmla="*/ 104296 w 123365"/>
                <a:gd name="connsiteY26" fmla="*/ 69989 h 194377"/>
                <a:gd name="connsiteX27" fmla="*/ 91809 w 123365"/>
                <a:gd name="connsiteY27" fmla="*/ 68590 h 194377"/>
                <a:gd name="connsiteX28" fmla="*/ 84328 w 123365"/>
                <a:gd name="connsiteY28" fmla="*/ 67728 h 194377"/>
                <a:gd name="connsiteX29" fmla="*/ 80022 w 123365"/>
                <a:gd name="connsiteY29" fmla="*/ 67998 h 194377"/>
                <a:gd name="connsiteX30" fmla="*/ 73940 w 123365"/>
                <a:gd name="connsiteY30" fmla="*/ 98246 h 194377"/>
                <a:gd name="connsiteX31" fmla="*/ 73940 w 123365"/>
                <a:gd name="connsiteY31" fmla="*/ 126772 h 194377"/>
                <a:gd name="connsiteX32" fmla="*/ 73348 w 123365"/>
                <a:gd name="connsiteY32" fmla="*/ 159065 h 194377"/>
                <a:gd name="connsiteX33" fmla="*/ 69688 w 123365"/>
                <a:gd name="connsiteY33" fmla="*/ 181025 h 194377"/>
                <a:gd name="connsiteX34" fmla="*/ 52626 w 123365"/>
                <a:gd name="connsiteY34" fmla="*/ 194104 h 194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23365" h="194377">
                  <a:moveTo>
                    <a:pt x="52626" y="194104"/>
                  </a:moveTo>
                  <a:cubicBezTo>
                    <a:pt x="43315" y="194766"/>
                    <a:pt x="35156" y="187936"/>
                    <a:pt x="34165" y="178657"/>
                  </a:cubicBezTo>
                  <a:cubicBezTo>
                    <a:pt x="32050" y="167516"/>
                    <a:pt x="31060" y="156191"/>
                    <a:pt x="31205" y="144856"/>
                  </a:cubicBezTo>
                  <a:cubicBezTo>
                    <a:pt x="31205" y="128672"/>
                    <a:pt x="32443" y="105205"/>
                    <a:pt x="34919" y="74456"/>
                  </a:cubicBezTo>
                  <a:lnTo>
                    <a:pt x="34919" y="71765"/>
                  </a:lnTo>
                  <a:cubicBezTo>
                    <a:pt x="35081" y="69671"/>
                    <a:pt x="34009" y="67675"/>
                    <a:pt x="32174" y="66652"/>
                  </a:cubicBezTo>
                  <a:cubicBezTo>
                    <a:pt x="25366" y="64822"/>
                    <a:pt x="18385" y="63686"/>
                    <a:pt x="11345" y="63261"/>
                  </a:cubicBezTo>
                  <a:cubicBezTo>
                    <a:pt x="3487" y="62400"/>
                    <a:pt x="-443" y="59601"/>
                    <a:pt x="-443" y="54865"/>
                  </a:cubicBezTo>
                  <a:cubicBezTo>
                    <a:pt x="-550" y="51243"/>
                    <a:pt x="1791" y="47997"/>
                    <a:pt x="5263" y="46953"/>
                  </a:cubicBezTo>
                  <a:cubicBezTo>
                    <a:pt x="8858" y="45473"/>
                    <a:pt x="12615" y="44423"/>
                    <a:pt x="16458" y="43831"/>
                  </a:cubicBezTo>
                  <a:cubicBezTo>
                    <a:pt x="29052" y="41840"/>
                    <a:pt x="35726" y="39902"/>
                    <a:pt x="36587" y="38018"/>
                  </a:cubicBezTo>
                  <a:cubicBezTo>
                    <a:pt x="36932" y="37055"/>
                    <a:pt x="37077" y="36027"/>
                    <a:pt x="37018" y="35004"/>
                  </a:cubicBezTo>
                  <a:cubicBezTo>
                    <a:pt x="37018" y="31129"/>
                    <a:pt x="37018" y="27631"/>
                    <a:pt x="37395" y="24509"/>
                  </a:cubicBezTo>
                  <a:cubicBezTo>
                    <a:pt x="37939" y="20004"/>
                    <a:pt x="39004" y="15580"/>
                    <a:pt x="40570" y="11322"/>
                  </a:cubicBezTo>
                  <a:cubicBezTo>
                    <a:pt x="41787" y="4664"/>
                    <a:pt x="47584" y="-174"/>
                    <a:pt x="54349" y="-196"/>
                  </a:cubicBezTo>
                  <a:cubicBezTo>
                    <a:pt x="59850" y="-578"/>
                    <a:pt x="65043" y="2372"/>
                    <a:pt x="67535" y="7286"/>
                  </a:cubicBezTo>
                  <a:cubicBezTo>
                    <a:pt x="70044" y="11726"/>
                    <a:pt x="71411" y="16721"/>
                    <a:pt x="71518" y="21818"/>
                  </a:cubicBezTo>
                  <a:lnTo>
                    <a:pt x="71518" y="30752"/>
                  </a:lnTo>
                  <a:cubicBezTo>
                    <a:pt x="71346" y="32668"/>
                    <a:pt x="71879" y="34585"/>
                    <a:pt x="73025" y="36135"/>
                  </a:cubicBezTo>
                  <a:cubicBezTo>
                    <a:pt x="73994" y="37426"/>
                    <a:pt x="78408" y="38072"/>
                    <a:pt x="85889" y="38072"/>
                  </a:cubicBezTo>
                  <a:lnTo>
                    <a:pt x="93532" y="38072"/>
                  </a:lnTo>
                  <a:cubicBezTo>
                    <a:pt x="98161" y="38072"/>
                    <a:pt x="102359" y="38072"/>
                    <a:pt x="106073" y="38610"/>
                  </a:cubicBezTo>
                  <a:cubicBezTo>
                    <a:pt x="110061" y="39122"/>
                    <a:pt x="113807" y="40807"/>
                    <a:pt x="116837" y="43454"/>
                  </a:cubicBezTo>
                  <a:cubicBezTo>
                    <a:pt x="120540" y="46140"/>
                    <a:pt x="122790" y="50398"/>
                    <a:pt x="122919" y="54973"/>
                  </a:cubicBezTo>
                  <a:cubicBezTo>
                    <a:pt x="122919" y="55242"/>
                    <a:pt x="122919" y="56587"/>
                    <a:pt x="122919" y="59009"/>
                  </a:cubicBezTo>
                  <a:cubicBezTo>
                    <a:pt x="122919" y="61431"/>
                    <a:pt x="120335" y="64015"/>
                    <a:pt x="115492" y="66867"/>
                  </a:cubicBezTo>
                  <a:cubicBezTo>
                    <a:pt x="112111" y="68896"/>
                    <a:pt x="108241" y="69973"/>
                    <a:pt x="104296" y="69989"/>
                  </a:cubicBezTo>
                  <a:cubicBezTo>
                    <a:pt x="100104" y="69887"/>
                    <a:pt x="95921" y="69418"/>
                    <a:pt x="91809" y="68590"/>
                  </a:cubicBezTo>
                  <a:cubicBezTo>
                    <a:pt x="89350" y="68046"/>
                    <a:pt x="86847" y="67755"/>
                    <a:pt x="84328" y="67728"/>
                  </a:cubicBezTo>
                  <a:cubicBezTo>
                    <a:pt x="83252" y="67728"/>
                    <a:pt x="81852" y="67728"/>
                    <a:pt x="80022" y="67998"/>
                  </a:cubicBezTo>
                  <a:cubicBezTo>
                    <a:pt x="76524" y="68374"/>
                    <a:pt x="74640" y="78439"/>
                    <a:pt x="73940" y="98246"/>
                  </a:cubicBezTo>
                  <a:cubicBezTo>
                    <a:pt x="73940" y="105135"/>
                    <a:pt x="73940" y="114662"/>
                    <a:pt x="73940" y="126772"/>
                  </a:cubicBezTo>
                  <a:cubicBezTo>
                    <a:pt x="73940" y="138882"/>
                    <a:pt x="73940" y="150346"/>
                    <a:pt x="73348" y="159065"/>
                  </a:cubicBezTo>
                  <a:cubicBezTo>
                    <a:pt x="73203" y="166525"/>
                    <a:pt x="71971" y="173921"/>
                    <a:pt x="69688" y="181025"/>
                  </a:cubicBezTo>
                  <a:cubicBezTo>
                    <a:pt x="67961" y="188969"/>
                    <a:pt x="60748" y="194502"/>
                    <a:pt x="52626" y="194104"/>
                  </a:cubicBezTo>
                  <a:close/>
                </a:path>
              </a:pathLst>
            </a:custGeom>
            <a:solidFill>
              <a:schemeClr val="accent1"/>
            </a:solidFill>
            <a:ln w="5382" cap="flat">
              <a:noFill/>
              <a:prstDash val="solid"/>
              <a:miter/>
            </a:ln>
          </p:spPr>
          <p:txBody>
            <a:bodyPr rtlCol="0" anchor="ctr"/>
            <a:lstStyle/>
            <a:p>
              <a:endParaRPr lang="fr-FR"/>
            </a:p>
          </p:txBody>
        </p:sp>
        <p:sp>
          <p:nvSpPr>
            <p:cNvPr id="26" name="Forme libre : forme 25">
              <a:extLst>
                <a:ext uri="{FF2B5EF4-FFF2-40B4-BE49-F238E27FC236}">
                  <a16:creationId xmlns:a16="http://schemas.microsoft.com/office/drawing/2014/main" id="{AC1C4DF8-0632-49A7-BF6F-586E6DEFDA71}"/>
                </a:ext>
              </a:extLst>
            </p:cNvPr>
            <p:cNvSpPr/>
            <p:nvPr/>
          </p:nvSpPr>
          <p:spPr>
            <a:xfrm>
              <a:off x="6615149" y="-2022974"/>
              <a:ext cx="104726" cy="121077"/>
            </a:xfrm>
            <a:custGeom>
              <a:avLst/>
              <a:gdLst>
                <a:gd name="connsiteX0" fmla="*/ 49593 w 104726"/>
                <a:gd name="connsiteY0" fmla="*/ 120820 h 121077"/>
                <a:gd name="connsiteX1" fmla="*/ 48301 w 104726"/>
                <a:gd name="connsiteY1" fmla="*/ 120820 h 121077"/>
                <a:gd name="connsiteX2" fmla="*/ 21820 w 104726"/>
                <a:gd name="connsiteY2" fmla="*/ 113661 h 121077"/>
                <a:gd name="connsiteX3" fmla="*/ 5674 w 104726"/>
                <a:gd name="connsiteY3" fmla="*/ 94285 h 121077"/>
                <a:gd name="connsiteX4" fmla="*/ -408 w 104726"/>
                <a:gd name="connsiteY4" fmla="*/ 64790 h 121077"/>
                <a:gd name="connsiteX5" fmla="*/ 6965 w 104726"/>
                <a:gd name="connsiteY5" fmla="*/ 29160 h 121077"/>
                <a:gd name="connsiteX6" fmla="*/ 26234 w 104726"/>
                <a:gd name="connsiteY6" fmla="*/ 7146 h 121077"/>
                <a:gd name="connsiteX7" fmla="*/ 50670 w 104726"/>
                <a:gd name="connsiteY7" fmla="*/ -227 h 121077"/>
                <a:gd name="connsiteX8" fmla="*/ 72629 w 104726"/>
                <a:gd name="connsiteY8" fmla="*/ 7308 h 121077"/>
                <a:gd name="connsiteX9" fmla="*/ 83017 w 104726"/>
                <a:gd name="connsiteY9" fmla="*/ 32012 h 121077"/>
                <a:gd name="connsiteX10" fmla="*/ 76827 w 104726"/>
                <a:gd name="connsiteY10" fmla="*/ 50258 h 121077"/>
                <a:gd name="connsiteX11" fmla="*/ 59766 w 104726"/>
                <a:gd name="connsiteY11" fmla="*/ 62530 h 121077"/>
                <a:gd name="connsiteX12" fmla="*/ 36460 w 104726"/>
                <a:gd name="connsiteY12" fmla="*/ 68612 h 121077"/>
                <a:gd name="connsiteX13" fmla="*/ 29017 w 104726"/>
                <a:gd name="connsiteY13" fmla="*/ 77272 h 121077"/>
                <a:gd name="connsiteX14" fmla="*/ 29087 w 104726"/>
                <a:gd name="connsiteY14" fmla="*/ 77869 h 121077"/>
                <a:gd name="connsiteX15" fmla="*/ 33339 w 104726"/>
                <a:gd name="connsiteY15" fmla="*/ 87773 h 121077"/>
                <a:gd name="connsiteX16" fmla="*/ 51531 w 104726"/>
                <a:gd name="connsiteY16" fmla="*/ 93585 h 121077"/>
                <a:gd name="connsiteX17" fmla="*/ 82425 w 104726"/>
                <a:gd name="connsiteY17" fmla="*/ 84651 h 121077"/>
                <a:gd name="connsiteX18" fmla="*/ 96365 w 104726"/>
                <a:gd name="connsiteY18" fmla="*/ 79807 h 121077"/>
                <a:gd name="connsiteX19" fmla="*/ 102231 w 104726"/>
                <a:gd name="connsiteY19" fmla="*/ 82229 h 121077"/>
                <a:gd name="connsiteX20" fmla="*/ 104277 w 104726"/>
                <a:gd name="connsiteY20" fmla="*/ 87934 h 121077"/>
                <a:gd name="connsiteX21" fmla="*/ 99756 w 104726"/>
                <a:gd name="connsiteY21" fmla="*/ 98268 h 121077"/>
                <a:gd name="connsiteX22" fmla="*/ 49593 w 104726"/>
                <a:gd name="connsiteY22" fmla="*/ 120820 h 121077"/>
                <a:gd name="connsiteX23" fmla="*/ 39797 w 104726"/>
                <a:gd name="connsiteY23" fmla="*/ 44499 h 121077"/>
                <a:gd name="connsiteX24" fmla="*/ 54545 w 104726"/>
                <a:gd name="connsiteY24" fmla="*/ 34111 h 121077"/>
                <a:gd name="connsiteX25" fmla="*/ 58258 w 104726"/>
                <a:gd name="connsiteY25" fmla="*/ 22647 h 121077"/>
                <a:gd name="connsiteX26" fmla="*/ 55470 w 104726"/>
                <a:gd name="connsiteY26" fmla="*/ 18933 h 121077"/>
                <a:gd name="connsiteX27" fmla="*/ 54545 w 104726"/>
                <a:gd name="connsiteY27" fmla="*/ 18933 h 121077"/>
                <a:gd name="connsiteX28" fmla="*/ 52284 w 104726"/>
                <a:gd name="connsiteY28" fmla="*/ 18933 h 121077"/>
                <a:gd name="connsiteX29" fmla="*/ 44641 w 104726"/>
                <a:gd name="connsiteY29" fmla="*/ 22109 h 121077"/>
                <a:gd name="connsiteX30" fmla="*/ 35276 w 104726"/>
                <a:gd name="connsiteY30" fmla="*/ 29644 h 121077"/>
                <a:gd name="connsiteX31" fmla="*/ 32155 w 104726"/>
                <a:gd name="connsiteY31" fmla="*/ 36749 h 121077"/>
                <a:gd name="connsiteX32" fmla="*/ 37822 w 104726"/>
                <a:gd name="connsiteY32" fmla="*/ 44483 h 121077"/>
                <a:gd name="connsiteX33" fmla="*/ 39797 w 104726"/>
                <a:gd name="connsiteY33" fmla="*/ 44499 h 121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04726" h="121077">
                  <a:moveTo>
                    <a:pt x="49593" y="120820"/>
                  </a:moveTo>
                  <a:lnTo>
                    <a:pt x="48301" y="120820"/>
                  </a:lnTo>
                  <a:cubicBezTo>
                    <a:pt x="38958" y="121148"/>
                    <a:pt x="29727" y="118651"/>
                    <a:pt x="21820" y="113661"/>
                  </a:cubicBezTo>
                  <a:cubicBezTo>
                    <a:pt x="14732" y="108839"/>
                    <a:pt x="9134" y="102127"/>
                    <a:pt x="5674" y="94285"/>
                  </a:cubicBezTo>
                  <a:cubicBezTo>
                    <a:pt x="1530" y="85011"/>
                    <a:pt x="-548" y="74947"/>
                    <a:pt x="-408" y="64790"/>
                  </a:cubicBezTo>
                  <a:cubicBezTo>
                    <a:pt x="-790" y="52497"/>
                    <a:pt x="1734" y="40290"/>
                    <a:pt x="6965" y="29160"/>
                  </a:cubicBezTo>
                  <a:cubicBezTo>
                    <a:pt x="11234" y="20182"/>
                    <a:pt x="17902" y="12566"/>
                    <a:pt x="26234" y="7146"/>
                  </a:cubicBezTo>
                  <a:cubicBezTo>
                    <a:pt x="33522" y="2437"/>
                    <a:pt x="41993" y="-114"/>
                    <a:pt x="50670" y="-227"/>
                  </a:cubicBezTo>
                  <a:cubicBezTo>
                    <a:pt x="58635" y="-297"/>
                    <a:pt x="66386" y="2361"/>
                    <a:pt x="72629" y="7308"/>
                  </a:cubicBezTo>
                  <a:cubicBezTo>
                    <a:pt x="79777" y="13454"/>
                    <a:pt x="83625" y="22604"/>
                    <a:pt x="83017" y="32012"/>
                  </a:cubicBezTo>
                  <a:cubicBezTo>
                    <a:pt x="83157" y="38633"/>
                    <a:pt x="80966" y="45091"/>
                    <a:pt x="76827" y="50258"/>
                  </a:cubicBezTo>
                  <a:cubicBezTo>
                    <a:pt x="72290" y="55748"/>
                    <a:pt x="66413" y="59973"/>
                    <a:pt x="59766" y="62530"/>
                  </a:cubicBezTo>
                  <a:cubicBezTo>
                    <a:pt x="52306" y="65592"/>
                    <a:pt x="44469" y="67637"/>
                    <a:pt x="36460" y="68612"/>
                  </a:cubicBezTo>
                  <a:cubicBezTo>
                    <a:pt x="32015" y="68951"/>
                    <a:pt x="28683" y="72826"/>
                    <a:pt x="29017" y="77272"/>
                  </a:cubicBezTo>
                  <a:cubicBezTo>
                    <a:pt x="29033" y="77471"/>
                    <a:pt x="29054" y="77670"/>
                    <a:pt x="29087" y="77869"/>
                  </a:cubicBezTo>
                  <a:cubicBezTo>
                    <a:pt x="29329" y="81561"/>
                    <a:pt x="30830" y="85055"/>
                    <a:pt x="33339" y="87773"/>
                  </a:cubicBezTo>
                  <a:cubicBezTo>
                    <a:pt x="36460" y="91648"/>
                    <a:pt x="42542" y="93585"/>
                    <a:pt x="51531" y="93585"/>
                  </a:cubicBezTo>
                  <a:cubicBezTo>
                    <a:pt x="62440" y="93424"/>
                    <a:pt x="73108" y="90340"/>
                    <a:pt x="82425" y="84651"/>
                  </a:cubicBezTo>
                  <a:cubicBezTo>
                    <a:pt x="86574" y="81857"/>
                    <a:pt x="91376" y="80189"/>
                    <a:pt x="96365" y="79807"/>
                  </a:cubicBezTo>
                  <a:cubicBezTo>
                    <a:pt x="98588" y="79672"/>
                    <a:pt x="100751" y="80566"/>
                    <a:pt x="102231" y="82229"/>
                  </a:cubicBezTo>
                  <a:cubicBezTo>
                    <a:pt x="103604" y="83806"/>
                    <a:pt x="104336" y="85846"/>
                    <a:pt x="104277" y="87934"/>
                  </a:cubicBezTo>
                  <a:cubicBezTo>
                    <a:pt x="104261" y="91852"/>
                    <a:pt x="102624" y="95593"/>
                    <a:pt x="99756" y="98268"/>
                  </a:cubicBezTo>
                  <a:cubicBezTo>
                    <a:pt x="86817" y="112316"/>
                    <a:pt x="68689" y="120464"/>
                    <a:pt x="49593" y="120820"/>
                  </a:cubicBezTo>
                  <a:close/>
                  <a:moveTo>
                    <a:pt x="39797" y="44499"/>
                  </a:moveTo>
                  <a:cubicBezTo>
                    <a:pt x="46369" y="44359"/>
                    <a:pt x="52203" y="40253"/>
                    <a:pt x="54545" y="34111"/>
                  </a:cubicBezTo>
                  <a:cubicBezTo>
                    <a:pt x="56595" y="30602"/>
                    <a:pt x="57866" y="26695"/>
                    <a:pt x="58258" y="22647"/>
                  </a:cubicBezTo>
                  <a:cubicBezTo>
                    <a:pt x="58517" y="20849"/>
                    <a:pt x="57268" y="19192"/>
                    <a:pt x="55470" y="18933"/>
                  </a:cubicBezTo>
                  <a:cubicBezTo>
                    <a:pt x="55164" y="18890"/>
                    <a:pt x="54851" y="18890"/>
                    <a:pt x="54545" y="18933"/>
                  </a:cubicBezTo>
                  <a:lnTo>
                    <a:pt x="52284" y="18933"/>
                  </a:lnTo>
                  <a:cubicBezTo>
                    <a:pt x="49550" y="19477"/>
                    <a:pt x="46956" y="20553"/>
                    <a:pt x="44641" y="22109"/>
                  </a:cubicBezTo>
                  <a:cubicBezTo>
                    <a:pt x="41100" y="24052"/>
                    <a:pt x="37930" y="26603"/>
                    <a:pt x="35276" y="29644"/>
                  </a:cubicBezTo>
                  <a:cubicBezTo>
                    <a:pt x="33387" y="31544"/>
                    <a:pt x="32278" y="34074"/>
                    <a:pt x="32155" y="36749"/>
                  </a:cubicBezTo>
                  <a:cubicBezTo>
                    <a:pt x="31584" y="40452"/>
                    <a:pt x="34119" y="43912"/>
                    <a:pt x="37822" y="44483"/>
                  </a:cubicBezTo>
                  <a:cubicBezTo>
                    <a:pt x="38479" y="44585"/>
                    <a:pt x="39141" y="44591"/>
                    <a:pt x="39797" y="44499"/>
                  </a:cubicBezTo>
                  <a:close/>
                </a:path>
              </a:pathLst>
            </a:custGeom>
            <a:solidFill>
              <a:schemeClr val="accent1"/>
            </a:solidFill>
            <a:ln w="5382" cap="flat">
              <a:noFill/>
              <a:prstDash val="solid"/>
              <a:miter/>
            </a:ln>
          </p:spPr>
          <p:txBody>
            <a:bodyPr rtlCol="0" anchor="ctr"/>
            <a:lstStyle/>
            <a:p>
              <a:endParaRPr lang="fr-FR"/>
            </a:p>
          </p:txBody>
        </p:sp>
        <p:sp>
          <p:nvSpPr>
            <p:cNvPr id="27" name="Forme libre : forme 26">
              <a:extLst>
                <a:ext uri="{FF2B5EF4-FFF2-40B4-BE49-F238E27FC236}">
                  <a16:creationId xmlns:a16="http://schemas.microsoft.com/office/drawing/2014/main" id="{DA96C7B9-FCBB-4AFF-9321-EC0B2927920D}"/>
                </a:ext>
              </a:extLst>
            </p:cNvPr>
            <p:cNvSpPr/>
            <p:nvPr/>
          </p:nvSpPr>
          <p:spPr>
            <a:xfrm>
              <a:off x="6728913" y="-2043545"/>
              <a:ext cx="35577" cy="156469"/>
            </a:xfrm>
            <a:custGeom>
              <a:avLst/>
              <a:gdLst>
                <a:gd name="connsiteX0" fmla="*/ 17585 w 35577"/>
                <a:gd name="connsiteY0" fmla="*/ 156192 h 156469"/>
                <a:gd name="connsiteX1" fmla="*/ 3106 w 35577"/>
                <a:gd name="connsiteY1" fmla="*/ 145804 h 156469"/>
                <a:gd name="connsiteX2" fmla="*/ -446 w 35577"/>
                <a:gd name="connsiteY2" fmla="*/ 101239 h 156469"/>
                <a:gd name="connsiteX3" fmla="*/ 5636 w 35577"/>
                <a:gd name="connsiteY3" fmla="*/ 47416 h 156469"/>
                <a:gd name="connsiteX4" fmla="*/ 16400 w 35577"/>
                <a:gd name="connsiteY4" fmla="*/ 40312 h 156469"/>
                <a:gd name="connsiteX5" fmla="*/ 26788 w 35577"/>
                <a:gd name="connsiteY5" fmla="*/ 46986 h 156469"/>
                <a:gd name="connsiteX6" fmla="*/ 33139 w 35577"/>
                <a:gd name="connsiteY6" fmla="*/ 75081 h 156469"/>
                <a:gd name="connsiteX7" fmla="*/ 35131 w 35577"/>
                <a:gd name="connsiteY7" fmla="*/ 113833 h 156469"/>
                <a:gd name="connsiteX8" fmla="*/ 35131 w 35577"/>
                <a:gd name="connsiteY8" fmla="*/ 126159 h 156469"/>
                <a:gd name="connsiteX9" fmla="*/ 31417 w 35577"/>
                <a:gd name="connsiteY9" fmla="*/ 146827 h 156469"/>
                <a:gd name="connsiteX10" fmla="*/ 17585 w 35577"/>
                <a:gd name="connsiteY10" fmla="*/ 156192 h 156469"/>
                <a:gd name="connsiteX11" fmla="*/ 16723 w 35577"/>
                <a:gd name="connsiteY11" fmla="*/ 32400 h 156469"/>
                <a:gd name="connsiteX12" fmla="*/ 2245 w 35577"/>
                <a:gd name="connsiteY12" fmla="*/ 15392 h 156469"/>
                <a:gd name="connsiteX13" fmla="*/ 5798 w 35577"/>
                <a:gd name="connsiteY13" fmla="*/ 4035 h 156469"/>
                <a:gd name="connsiteX14" fmla="*/ 15432 w 35577"/>
                <a:gd name="connsiteY14" fmla="*/ -217 h 156469"/>
                <a:gd name="connsiteX15" fmla="*/ 19361 w 35577"/>
                <a:gd name="connsiteY15" fmla="*/ -217 h 156469"/>
                <a:gd name="connsiteX16" fmla="*/ 27596 w 35577"/>
                <a:gd name="connsiteY16" fmla="*/ 4466 h 156469"/>
                <a:gd name="connsiteX17" fmla="*/ 32332 w 35577"/>
                <a:gd name="connsiteY17" fmla="*/ 15984 h 156469"/>
                <a:gd name="connsiteX18" fmla="*/ 26950 w 35577"/>
                <a:gd name="connsiteY18" fmla="*/ 28094 h 156469"/>
                <a:gd name="connsiteX19" fmla="*/ 16723 w 35577"/>
                <a:gd name="connsiteY19" fmla="*/ 32561 h 156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5577" h="156469">
                  <a:moveTo>
                    <a:pt x="17585" y="156192"/>
                  </a:moveTo>
                  <a:cubicBezTo>
                    <a:pt x="10862" y="156757"/>
                    <a:pt x="4721" y="152354"/>
                    <a:pt x="3106" y="145804"/>
                  </a:cubicBezTo>
                  <a:cubicBezTo>
                    <a:pt x="738" y="138269"/>
                    <a:pt x="-446" y="123414"/>
                    <a:pt x="-446" y="101239"/>
                  </a:cubicBezTo>
                  <a:cubicBezTo>
                    <a:pt x="-446" y="72282"/>
                    <a:pt x="1583" y="54343"/>
                    <a:pt x="5636" y="47416"/>
                  </a:cubicBezTo>
                  <a:cubicBezTo>
                    <a:pt x="7600" y="43207"/>
                    <a:pt x="11761" y="40462"/>
                    <a:pt x="16400" y="40312"/>
                  </a:cubicBezTo>
                  <a:cubicBezTo>
                    <a:pt x="20857" y="40360"/>
                    <a:pt x="24888" y="42954"/>
                    <a:pt x="26788" y="46986"/>
                  </a:cubicBezTo>
                  <a:cubicBezTo>
                    <a:pt x="30540" y="55904"/>
                    <a:pt x="32687" y="65415"/>
                    <a:pt x="33139" y="75081"/>
                  </a:cubicBezTo>
                  <a:cubicBezTo>
                    <a:pt x="34490" y="87955"/>
                    <a:pt x="35152" y="100889"/>
                    <a:pt x="35131" y="113833"/>
                  </a:cubicBezTo>
                  <a:cubicBezTo>
                    <a:pt x="35131" y="114641"/>
                    <a:pt x="35131" y="118785"/>
                    <a:pt x="35131" y="126159"/>
                  </a:cubicBezTo>
                  <a:cubicBezTo>
                    <a:pt x="35082" y="133210"/>
                    <a:pt x="33823" y="140201"/>
                    <a:pt x="31417" y="146827"/>
                  </a:cubicBezTo>
                  <a:cubicBezTo>
                    <a:pt x="29490" y="152742"/>
                    <a:pt x="23796" y="156596"/>
                    <a:pt x="17585" y="156192"/>
                  </a:cubicBezTo>
                  <a:close/>
                  <a:moveTo>
                    <a:pt x="16723" y="32400"/>
                  </a:moveTo>
                  <a:cubicBezTo>
                    <a:pt x="7089" y="32400"/>
                    <a:pt x="2245" y="27018"/>
                    <a:pt x="2245" y="15392"/>
                  </a:cubicBezTo>
                  <a:cubicBezTo>
                    <a:pt x="2030" y="11301"/>
                    <a:pt x="3289" y="7270"/>
                    <a:pt x="5798" y="4035"/>
                  </a:cubicBezTo>
                  <a:cubicBezTo>
                    <a:pt x="8166" y="1188"/>
                    <a:pt x="11734" y="-384"/>
                    <a:pt x="15432" y="-217"/>
                  </a:cubicBezTo>
                  <a:lnTo>
                    <a:pt x="19361" y="-217"/>
                  </a:lnTo>
                  <a:cubicBezTo>
                    <a:pt x="22558" y="354"/>
                    <a:pt x="25464" y="2012"/>
                    <a:pt x="27596" y="4466"/>
                  </a:cubicBezTo>
                  <a:cubicBezTo>
                    <a:pt x="30744" y="7453"/>
                    <a:pt x="32466" y="11646"/>
                    <a:pt x="32332" y="15984"/>
                  </a:cubicBezTo>
                  <a:cubicBezTo>
                    <a:pt x="32353" y="20607"/>
                    <a:pt x="30394" y="25015"/>
                    <a:pt x="26950" y="28094"/>
                  </a:cubicBezTo>
                  <a:cubicBezTo>
                    <a:pt x="24253" y="30860"/>
                    <a:pt x="20583" y="32464"/>
                    <a:pt x="16723" y="32561"/>
                  </a:cubicBezTo>
                  <a:close/>
                </a:path>
              </a:pathLst>
            </a:custGeom>
            <a:solidFill>
              <a:schemeClr val="accent1"/>
            </a:solidFill>
            <a:ln w="5382" cap="flat">
              <a:noFill/>
              <a:prstDash val="solid"/>
              <a:miter/>
            </a:ln>
          </p:spPr>
          <p:txBody>
            <a:bodyPr rtlCol="0" anchor="ctr"/>
            <a:lstStyle/>
            <a:p>
              <a:endParaRPr lang="fr-FR"/>
            </a:p>
          </p:txBody>
        </p:sp>
        <p:sp>
          <p:nvSpPr>
            <p:cNvPr id="28" name="Forme libre : forme 27">
              <a:extLst>
                <a:ext uri="{FF2B5EF4-FFF2-40B4-BE49-F238E27FC236}">
                  <a16:creationId xmlns:a16="http://schemas.microsoft.com/office/drawing/2014/main" id="{1345948C-1DCB-49BB-BC67-3F1D3E0FABEB}"/>
                </a:ext>
              </a:extLst>
            </p:cNvPr>
            <p:cNvSpPr/>
            <p:nvPr/>
          </p:nvSpPr>
          <p:spPr>
            <a:xfrm>
              <a:off x="6783005" y="-2030078"/>
              <a:ext cx="115839" cy="142373"/>
            </a:xfrm>
            <a:custGeom>
              <a:avLst/>
              <a:gdLst>
                <a:gd name="connsiteX0" fmla="*/ 17423 w 115839"/>
                <a:gd name="connsiteY0" fmla="*/ 142133 h 142373"/>
                <a:gd name="connsiteX1" fmla="*/ 13386 w 115839"/>
                <a:gd name="connsiteY1" fmla="*/ 141864 h 142373"/>
                <a:gd name="connsiteX2" fmla="*/ 4936 w 115839"/>
                <a:gd name="connsiteY2" fmla="*/ 135620 h 142373"/>
                <a:gd name="connsiteX3" fmla="*/ -446 w 115839"/>
                <a:gd name="connsiteY3" fmla="*/ 121142 h 142373"/>
                <a:gd name="connsiteX4" fmla="*/ -446 w 115839"/>
                <a:gd name="connsiteY4" fmla="*/ 71195 h 142373"/>
                <a:gd name="connsiteX5" fmla="*/ 5636 w 115839"/>
                <a:gd name="connsiteY5" fmla="*/ 7899 h 142373"/>
                <a:gd name="connsiteX6" fmla="*/ 17961 w 115839"/>
                <a:gd name="connsiteY6" fmla="*/ -228 h 142373"/>
                <a:gd name="connsiteX7" fmla="*/ 34108 w 115839"/>
                <a:gd name="connsiteY7" fmla="*/ 24477 h 142373"/>
                <a:gd name="connsiteX8" fmla="*/ 34700 w 115839"/>
                <a:gd name="connsiteY8" fmla="*/ 30451 h 142373"/>
                <a:gd name="connsiteX9" fmla="*/ 77758 w 115839"/>
                <a:gd name="connsiteY9" fmla="*/ 4024 h 142373"/>
                <a:gd name="connsiteX10" fmla="*/ 92182 w 115839"/>
                <a:gd name="connsiteY10" fmla="*/ 6231 h 142373"/>
                <a:gd name="connsiteX11" fmla="*/ 111505 w 115839"/>
                <a:gd name="connsiteY11" fmla="*/ 49612 h 142373"/>
                <a:gd name="connsiteX12" fmla="*/ 115380 w 115839"/>
                <a:gd name="connsiteY12" fmla="*/ 91862 h 142373"/>
                <a:gd name="connsiteX13" fmla="*/ 109998 w 115839"/>
                <a:gd name="connsiteY13" fmla="*/ 123725 h 142373"/>
                <a:gd name="connsiteX14" fmla="*/ 91644 w 115839"/>
                <a:gd name="connsiteY14" fmla="*/ 137289 h 142373"/>
                <a:gd name="connsiteX15" fmla="*/ 72322 w 115839"/>
                <a:gd name="connsiteY15" fmla="*/ 120389 h 142373"/>
                <a:gd name="connsiteX16" fmla="*/ 71353 w 115839"/>
                <a:gd name="connsiteY16" fmla="*/ 108601 h 142373"/>
                <a:gd name="connsiteX17" fmla="*/ 73398 w 115839"/>
                <a:gd name="connsiteY17" fmla="*/ 91270 h 142373"/>
                <a:gd name="connsiteX18" fmla="*/ 74690 w 115839"/>
                <a:gd name="connsiteY18" fmla="*/ 71410 h 142373"/>
                <a:gd name="connsiteX19" fmla="*/ 65163 w 115839"/>
                <a:gd name="connsiteY19" fmla="*/ 38470 h 142373"/>
                <a:gd name="connsiteX20" fmla="*/ 55960 w 115839"/>
                <a:gd name="connsiteY20" fmla="*/ 45737 h 142373"/>
                <a:gd name="connsiteX21" fmla="*/ 40190 w 115839"/>
                <a:gd name="connsiteY21" fmla="*/ 99559 h 142373"/>
                <a:gd name="connsiteX22" fmla="*/ 35830 w 115839"/>
                <a:gd name="connsiteY22" fmla="*/ 122541 h 142373"/>
                <a:gd name="connsiteX23" fmla="*/ 28618 w 115839"/>
                <a:gd name="connsiteY23" fmla="*/ 137666 h 142373"/>
                <a:gd name="connsiteX24" fmla="*/ 17423 w 115839"/>
                <a:gd name="connsiteY24" fmla="*/ 142133 h 142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15839" h="142373">
                  <a:moveTo>
                    <a:pt x="17423" y="142133"/>
                  </a:moveTo>
                  <a:lnTo>
                    <a:pt x="13386" y="141864"/>
                  </a:lnTo>
                  <a:cubicBezTo>
                    <a:pt x="9877" y="140938"/>
                    <a:pt x="6852" y="138704"/>
                    <a:pt x="4936" y="135620"/>
                  </a:cubicBezTo>
                  <a:cubicBezTo>
                    <a:pt x="1470" y="131594"/>
                    <a:pt x="-441" y="126454"/>
                    <a:pt x="-446" y="121142"/>
                  </a:cubicBezTo>
                  <a:lnTo>
                    <a:pt x="-446" y="71195"/>
                  </a:lnTo>
                  <a:cubicBezTo>
                    <a:pt x="-446" y="35887"/>
                    <a:pt x="1583" y="14789"/>
                    <a:pt x="5636" y="7899"/>
                  </a:cubicBezTo>
                  <a:cubicBezTo>
                    <a:pt x="7703" y="2926"/>
                    <a:pt x="12579" y="-287"/>
                    <a:pt x="17961" y="-228"/>
                  </a:cubicBezTo>
                  <a:cubicBezTo>
                    <a:pt x="27794" y="-228"/>
                    <a:pt x="33177" y="8007"/>
                    <a:pt x="34108" y="24477"/>
                  </a:cubicBezTo>
                  <a:cubicBezTo>
                    <a:pt x="34108" y="26468"/>
                    <a:pt x="34431" y="28459"/>
                    <a:pt x="34700" y="30451"/>
                  </a:cubicBezTo>
                  <a:cubicBezTo>
                    <a:pt x="50524" y="12835"/>
                    <a:pt x="64878" y="4024"/>
                    <a:pt x="77758" y="4024"/>
                  </a:cubicBezTo>
                  <a:cubicBezTo>
                    <a:pt x="82602" y="4482"/>
                    <a:pt x="87419" y="5219"/>
                    <a:pt x="92182" y="6231"/>
                  </a:cubicBezTo>
                  <a:cubicBezTo>
                    <a:pt x="100041" y="7668"/>
                    <a:pt x="106483" y="22125"/>
                    <a:pt x="111505" y="49612"/>
                  </a:cubicBezTo>
                  <a:cubicBezTo>
                    <a:pt x="114137" y="63541"/>
                    <a:pt x="115434" y="77686"/>
                    <a:pt x="115380" y="91862"/>
                  </a:cubicBezTo>
                  <a:cubicBezTo>
                    <a:pt x="115568" y="102724"/>
                    <a:pt x="113744" y="113526"/>
                    <a:pt x="109998" y="123725"/>
                  </a:cubicBezTo>
                  <a:cubicBezTo>
                    <a:pt x="107710" y="131917"/>
                    <a:pt x="100148" y="137504"/>
                    <a:pt x="91644" y="137289"/>
                  </a:cubicBezTo>
                  <a:cubicBezTo>
                    <a:pt x="81806" y="137488"/>
                    <a:pt x="73431" y="130168"/>
                    <a:pt x="72322" y="120389"/>
                  </a:cubicBezTo>
                  <a:cubicBezTo>
                    <a:pt x="71698" y="116492"/>
                    <a:pt x="71375" y="112552"/>
                    <a:pt x="71353" y="108601"/>
                  </a:cubicBezTo>
                  <a:cubicBezTo>
                    <a:pt x="71676" y="102789"/>
                    <a:pt x="72354" y="96997"/>
                    <a:pt x="73398" y="91270"/>
                  </a:cubicBezTo>
                  <a:cubicBezTo>
                    <a:pt x="74324" y="84693"/>
                    <a:pt x="74760" y="78052"/>
                    <a:pt x="74690" y="71410"/>
                  </a:cubicBezTo>
                  <a:cubicBezTo>
                    <a:pt x="74690" y="49450"/>
                    <a:pt x="71515" y="38470"/>
                    <a:pt x="65163" y="38470"/>
                  </a:cubicBezTo>
                  <a:cubicBezTo>
                    <a:pt x="62634" y="38470"/>
                    <a:pt x="59781" y="40893"/>
                    <a:pt x="55960" y="45737"/>
                  </a:cubicBezTo>
                  <a:cubicBezTo>
                    <a:pt x="49248" y="54779"/>
                    <a:pt x="43995" y="72718"/>
                    <a:pt x="40190" y="99559"/>
                  </a:cubicBezTo>
                  <a:cubicBezTo>
                    <a:pt x="38952" y="108063"/>
                    <a:pt x="37499" y="115706"/>
                    <a:pt x="35830" y="122541"/>
                  </a:cubicBezTo>
                  <a:cubicBezTo>
                    <a:pt x="34824" y="128139"/>
                    <a:pt x="32332" y="133360"/>
                    <a:pt x="28618" y="137666"/>
                  </a:cubicBezTo>
                  <a:cubicBezTo>
                    <a:pt x="25690" y="140674"/>
                    <a:pt x="21621" y="142300"/>
                    <a:pt x="17423" y="142133"/>
                  </a:cubicBezTo>
                  <a:close/>
                </a:path>
              </a:pathLst>
            </a:custGeom>
            <a:solidFill>
              <a:schemeClr val="accent1"/>
            </a:solidFill>
            <a:ln w="5382" cap="flat">
              <a:noFill/>
              <a:prstDash val="solid"/>
              <a:miter/>
            </a:ln>
          </p:spPr>
          <p:txBody>
            <a:bodyPr rtlCol="0" anchor="ctr"/>
            <a:lstStyle/>
            <a:p>
              <a:endParaRPr lang="fr-FR"/>
            </a:p>
          </p:txBody>
        </p:sp>
        <p:sp>
          <p:nvSpPr>
            <p:cNvPr id="29" name="Forme libre : forme 28">
              <a:extLst>
                <a:ext uri="{FF2B5EF4-FFF2-40B4-BE49-F238E27FC236}">
                  <a16:creationId xmlns:a16="http://schemas.microsoft.com/office/drawing/2014/main" id="{1B1E6EFA-3F6F-447D-AB4B-36D1ACCC7895}"/>
                </a:ext>
              </a:extLst>
            </p:cNvPr>
            <p:cNvSpPr/>
            <p:nvPr/>
          </p:nvSpPr>
          <p:spPr>
            <a:xfrm>
              <a:off x="6888113" y="-2082803"/>
              <a:ext cx="123099" cy="194430"/>
            </a:xfrm>
            <a:custGeom>
              <a:avLst/>
              <a:gdLst>
                <a:gd name="connsiteX0" fmla="*/ 52361 w 123099"/>
                <a:gd name="connsiteY0" fmla="*/ 194158 h 194430"/>
                <a:gd name="connsiteX1" fmla="*/ 33900 w 123099"/>
                <a:gd name="connsiteY1" fmla="*/ 178711 h 194430"/>
                <a:gd name="connsiteX2" fmla="*/ 30940 w 123099"/>
                <a:gd name="connsiteY2" fmla="*/ 144910 h 194430"/>
                <a:gd name="connsiteX3" fmla="*/ 34654 w 123099"/>
                <a:gd name="connsiteY3" fmla="*/ 74510 h 194430"/>
                <a:gd name="connsiteX4" fmla="*/ 34654 w 123099"/>
                <a:gd name="connsiteY4" fmla="*/ 71819 h 194430"/>
                <a:gd name="connsiteX5" fmla="*/ 31909 w 123099"/>
                <a:gd name="connsiteY5" fmla="*/ 66706 h 194430"/>
                <a:gd name="connsiteX6" fmla="*/ 11348 w 123099"/>
                <a:gd name="connsiteY6" fmla="*/ 63261 h 194430"/>
                <a:gd name="connsiteX7" fmla="*/ -439 w 123099"/>
                <a:gd name="connsiteY7" fmla="*/ 54865 h 194430"/>
                <a:gd name="connsiteX8" fmla="*/ 4944 w 123099"/>
                <a:gd name="connsiteY8" fmla="*/ 46953 h 194430"/>
                <a:gd name="connsiteX9" fmla="*/ 16193 w 123099"/>
                <a:gd name="connsiteY9" fmla="*/ 43831 h 194430"/>
                <a:gd name="connsiteX10" fmla="*/ 36322 w 123099"/>
                <a:gd name="connsiteY10" fmla="*/ 38018 h 194430"/>
                <a:gd name="connsiteX11" fmla="*/ 36753 w 123099"/>
                <a:gd name="connsiteY11" fmla="*/ 35004 h 194430"/>
                <a:gd name="connsiteX12" fmla="*/ 37129 w 123099"/>
                <a:gd name="connsiteY12" fmla="*/ 24509 h 194430"/>
                <a:gd name="connsiteX13" fmla="*/ 40305 w 123099"/>
                <a:gd name="connsiteY13" fmla="*/ 11322 h 194430"/>
                <a:gd name="connsiteX14" fmla="*/ 54084 w 123099"/>
                <a:gd name="connsiteY14" fmla="*/ -196 h 194430"/>
                <a:gd name="connsiteX15" fmla="*/ 67270 w 123099"/>
                <a:gd name="connsiteY15" fmla="*/ 7286 h 194430"/>
                <a:gd name="connsiteX16" fmla="*/ 71253 w 123099"/>
                <a:gd name="connsiteY16" fmla="*/ 21818 h 194430"/>
                <a:gd name="connsiteX17" fmla="*/ 71253 w 123099"/>
                <a:gd name="connsiteY17" fmla="*/ 30752 h 194430"/>
                <a:gd name="connsiteX18" fmla="*/ 72760 w 123099"/>
                <a:gd name="connsiteY18" fmla="*/ 36135 h 194430"/>
                <a:gd name="connsiteX19" fmla="*/ 85570 w 123099"/>
                <a:gd name="connsiteY19" fmla="*/ 38072 h 194430"/>
                <a:gd name="connsiteX20" fmla="*/ 93266 w 123099"/>
                <a:gd name="connsiteY20" fmla="*/ 38072 h 194430"/>
                <a:gd name="connsiteX21" fmla="*/ 105807 w 123099"/>
                <a:gd name="connsiteY21" fmla="*/ 38611 h 194430"/>
                <a:gd name="connsiteX22" fmla="*/ 116572 w 123099"/>
                <a:gd name="connsiteY22" fmla="*/ 43455 h 194430"/>
                <a:gd name="connsiteX23" fmla="*/ 122654 w 123099"/>
                <a:gd name="connsiteY23" fmla="*/ 54973 h 194430"/>
                <a:gd name="connsiteX24" fmla="*/ 122654 w 123099"/>
                <a:gd name="connsiteY24" fmla="*/ 59009 h 194430"/>
                <a:gd name="connsiteX25" fmla="*/ 115226 w 123099"/>
                <a:gd name="connsiteY25" fmla="*/ 66867 h 194430"/>
                <a:gd name="connsiteX26" fmla="*/ 104031 w 123099"/>
                <a:gd name="connsiteY26" fmla="*/ 69989 h 194430"/>
                <a:gd name="connsiteX27" fmla="*/ 91652 w 123099"/>
                <a:gd name="connsiteY27" fmla="*/ 69020 h 194430"/>
                <a:gd name="connsiteX28" fmla="*/ 84117 w 123099"/>
                <a:gd name="connsiteY28" fmla="*/ 68159 h 194430"/>
                <a:gd name="connsiteX29" fmla="*/ 79864 w 123099"/>
                <a:gd name="connsiteY29" fmla="*/ 68428 h 194430"/>
                <a:gd name="connsiteX30" fmla="*/ 73782 w 123099"/>
                <a:gd name="connsiteY30" fmla="*/ 98676 h 194430"/>
                <a:gd name="connsiteX31" fmla="*/ 73782 w 123099"/>
                <a:gd name="connsiteY31" fmla="*/ 127203 h 194430"/>
                <a:gd name="connsiteX32" fmla="*/ 73191 w 123099"/>
                <a:gd name="connsiteY32" fmla="*/ 159496 h 194430"/>
                <a:gd name="connsiteX33" fmla="*/ 69531 w 123099"/>
                <a:gd name="connsiteY33" fmla="*/ 181456 h 194430"/>
                <a:gd name="connsiteX34" fmla="*/ 52361 w 123099"/>
                <a:gd name="connsiteY34" fmla="*/ 194158 h 194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23099" h="194430">
                  <a:moveTo>
                    <a:pt x="52361" y="194158"/>
                  </a:moveTo>
                  <a:cubicBezTo>
                    <a:pt x="43050" y="194820"/>
                    <a:pt x="34891" y="187990"/>
                    <a:pt x="33900" y="178711"/>
                  </a:cubicBezTo>
                  <a:cubicBezTo>
                    <a:pt x="31785" y="167569"/>
                    <a:pt x="30794" y="156245"/>
                    <a:pt x="30940" y="144910"/>
                  </a:cubicBezTo>
                  <a:cubicBezTo>
                    <a:pt x="30940" y="128726"/>
                    <a:pt x="32178" y="105259"/>
                    <a:pt x="34654" y="74510"/>
                  </a:cubicBezTo>
                  <a:lnTo>
                    <a:pt x="34654" y="71819"/>
                  </a:lnTo>
                  <a:cubicBezTo>
                    <a:pt x="34815" y="69725"/>
                    <a:pt x="33744" y="67728"/>
                    <a:pt x="31909" y="66706"/>
                  </a:cubicBezTo>
                  <a:cubicBezTo>
                    <a:pt x="25186" y="64876"/>
                    <a:pt x="18302" y="63719"/>
                    <a:pt x="11348" y="63261"/>
                  </a:cubicBezTo>
                  <a:cubicBezTo>
                    <a:pt x="3490" y="62400"/>
                    <a:pt x="-439" y="59601"/>
                    <a:pt x="-439" y="54865"/>
                  </a:cubicBezTo>
                  <a:cubicBezTo>
                    <a:pt x="-590" y="51329"/>
                    <a:pt x="1601" y="48116"/>
                    <a:pt x="4944" y="46953"/>
                  </a:cubicBezTo>
                  <a:cubicBezTo>
                    <a:pt x="8560" y="45478"/>
                    <a:pt x="12333" y="44434"/>
                    <a:pt x="16193" y="43831"/>
                  </a:cubicBezTo>
                  <a:cubicBezTo>
                    <a:pt x="28733" y="41840"/>
                    <a:pt x="35461" y="39902"/>
                    <a:pt x="36322" y="38018"/>
                  </a:cubicBezTo>
                  <a:cubicBezTo>
                    <a:pt x="36666" y="37055"/>
                    <a:pt x="36812" y="36027"/>
                    <a:pt x="36753" y="35004"/>
                  </a:cubicBezTo>
                  <a:cubicBezTo>
                    <a:pt x="36753" y="31129"/>
                    <a:pt x="36753" y="27631"/>
                    <a:pt x="37129" y="24509"/>
                  </a:cubicBezTo>
                  <a:cubicBezTo>
                    <a:pt x="37673" y="20004"/>
                    <a:pt x="38739" y="15580"/>
                    <a:pt x="40305" y="11322"/>
                  </a:cubicBezTo>
                  <a:cubicBezTo>
                    <a:pt x="41521" y="4665"/>
                    <a:pt x="47318" y="-174"/>
                    <a:pt x="54084" y="-196"/>
                  </a:cubicBezTo>
                  <a:cubicBezTo>
                    <a:pt x="59584" y="-578"/>
                    <a:pt x="64778" y="2372"/>
                    <a:pt x="67270" y="7286"/>
                  </a:cubicBezTo>
                  <a:cubicBezTo>
                    <a:pt x="69778" y="11726"/>
                    <a:pt x="71145" y="16721"/>
                    <a:pt x="71253" y="21818"/>
                  </a:cubicBezTo>
                  <a:lnTo>
                    <a:pt x="71253" y="30752"/>
                  </a:lnTo>
                  <a:cubicBezTo>
                    <a:pt x="71081" y="32669"/>
                    <a:pt x="71614" y="34585"/>
                    <a:pt x="72760" y="36135"/>
                  </a:cubicBezTo>
                  <a:cubicBezTo>
                    <a:pt x="73729" y="37426"/>
                    <a:pt x="78142" y="38072"/>
                    <a:pt x="85570" y="38072"/>
                  </a:cubicBezTo>
                  <a:lnTo>
                    <a:pt x="93266" y="38072"/>
                  </a:lnTo>
                  <a:cubicBezTo>
                    <a:pt x="97895" y="38072"/>
                    <a:pt x="102093" y="38072"/>
                    <a:pt x="105807" y="38611"/>
                  </a:cubicBezTo>
                  <a:cubicBezTo>
                    <a:pt x="109795" y="39122"/>
                    <a:pt x="113541" y="40806"/>
                    <a:pt x="116572" y="43455"/>
                  </a:cubicBezTo>
                  <a:cubicBezTo>
                    <a:pt x="120258" y="46156"/>
                    <a:pt x="122497" y="50403"/>
                    <a:pt x="122654" y="54973"/>
                  </a:cubicBezTo>
                  <a:cubicBezTo>
                    <a:pt x="122654" y="55242"/>
                    <a:pt x="122654" y="56587"/>
                    <a:pt x="122654" y="59009"/>
                  </a:cubicBezTo>
                  <a:cubicBezTo>
                    <a:pt x="122654" y="61431"/>
                    <a:pt x="120070" y="64015"/>
                    <a:pt x="115226" y="66867"/>
                  </a:cubicBezTo>
                  <a:cubicBezTo>
                    <a:pt x="111846" y="68896"/>
                    <a:pt x="107976" y="69973"/>
                    <a:pt x="104031" y="69989"/>
                  </a:cubicBezTo>
                  <a:cubicBezTo>
                    <a:pt x="99887" y="70021"/>
                    <a:pt x="95742" y="69699"/>
                    <a:pt x="91652" y="69020"/>
                  </a:cubicBezTo>
                  <a:cubicBezTo>
                    <a:pt x="89176" y="68477"/>
                    <a:pt x="86652" y="68186"/>
                    <a:pt x="84117" y="68159"/>
                  </a:cubicBezTo>
                  <a:cubicBezTo>
                    <a:pt x="83094" y="68159"/>
                    <a:pt x="81695" y="68159"/>
                    <a:pt x="79864" y="68428"/>
                  </a:cubicBezTo>
                  <a:cubicBezTo>
                    <a:pt x="76366" y="68805"/>
                    <a:pt x="74482" y="78870"/>
                    <a:pt x="73782" y="98676"/>
                  </a:cubicBezTo>
                  <a:cubicBezTo>
                    <a:pt x="73782" y="105566"/>
                    <a:pt x="73782" y="115092"/>
                    <a:pt x="73782" y="127203"/>
                  </a:cubicBezTo>
                  <a:cubicBezTo>
                    <a:pt x="73782" y="139313"/>
                    <a:pt x="73782" y="150777"/>
                    <a:pt x="73191" y="159496"/>
                  </a:cubicBezTo>
                  <a:cubicBezTo>
                    <a:pt x="73045" y="166956"/>
                    <a:pt x="71813" y="174351"/>
                    <a:pt x="69531" y="181456"/>
                  </a:cubicBezTo>
                  <a:cubicBezTo>
                    <a:pt x="67641" y="189292"/>
                    <a:pt x="60408" y="194642"/>
                    <a:pt x="52361" y="194158"/>
                  </a:cubicBezTo>
                  <a:close/>
                </a:path>
              </a:pathLst>
            </a:custGeom>
            <a:solidFill>
              <a:schemeClr val="accent1"/>
            </a:solidFill>
            <a:ln w="5382" cap="flat">
              <a:noFill/>
              <a:prstDash val="solid"/>
              <a:miter/>
            </a:ln>
          </p:spPr>
          <p:txBody>
            <a:bodyPr rtlCol="0" anchor="ctr"/>
            <a:lstStyle/>
            <a:p>
              <a:endParaRPr lang="fr-FR"/>
            </a:p>
          </p:txBody>
        </p:sp>
        <p:sp>
          <p:nvSpPr>
            <p:cNvPr id="30" name="Forme libre : forme 29">
              <a:extLst>
                <a:ext uri="{FF2B5EF4-FFF2-40B4-BE49-F238E27FC236}">
                  <a16:creationId xmlns:a16="http://schemas.microsoft.com/office/drawing/2014/main" id="{EDF75EC2-9A9B-40C4-B497-29F1F402D3CB}"/>
                </a:ext>
              </a:extLst>
            </p:cNvPr>
            <p:cNvSpPr/>
            <p:nvPr/>
          </p:nvSpPr>
          <p:spPr>
            <a:xfrm>
              <a:off x="6981771" y="-2029926"/>
              <a:ext cx="114213" cy="142478"/>
            </a:xfrm>
            <a:custGeom>
              <a:avLst/>
              <a:gdLst>
                <a:gd name="connsiteX0" fmla="*/ 59729 w 114213"/>
                <a:gd name="connsiteY0" fmla="*/ 142250 h 142478"/>
                <a:gd name="connsiteX1" fmla="*/ 27112 w 114213"/>
                <a:gd name="connsiteY1" fmla="*/ 133638 h 142478"/>
                <a:gd name="connsiteX2" fmla="*/ 4238 w 114213"/>
                <a:gd name="connsiteY2" fmla="*/ 111356 h 142478"/>
                <a:gd name="connsiteX3" fmla="*/ -445 w 114213"/>
                <a:gd name="connsiteY3" fmla="*/ 92894 h 142478"/>
                <a:gd name="connsiteX4" fmla="*/ 8382 w 114213"/>
                <a:gd name="connsiteY4" fmla="*/ 69912 h 142478"/>
                <a:gd name="connsiteX5" fmla="*/ 17908 w 114213"/>
                <a:gd name="connsiteY5" fmla="*/ 67059 h 142478"/>
                <a:gd name="connsiteX6" fmla="*/ 34055 w 114213"/>
                <a:gd name="connsiteY6" fmla="*/ 80515 h 142478"/>
                <a:gd name="connsiteX7" fmla="*/ 50202 w 114213"/>
                <a:gd name="connsiteY7" fmla="*/ 103121 h 142478"/>
                <a:gd name="connsiteX8" fmla="*/ 67640 w 114213"/>
                <a:gd name="connsiteY8" fmla="*/ 108503 h 142478"/>
                <a:gd name="connsiteX9" fmla="*/ 75068 w 114213"/>
                <a:gd name="connsiteY9" fmla="*/ 107642 h 142478"/>
                <a:gd name="connsiteX10" fmla="*/ 80859 w 114213"/>
                <a:gd name="connsiteY10" fmla="*/ 101285 h 142478"/>
                <a:gd name="connsiteX11" fmla="*/ 80827 w 114213"/>
                <a:gd name="connsiteY11" fmla="*/ 100860 h 142478"/>
                <a:gd name="connsiteX12" fmla="*/ 58544 w 114213"/>
                <a:gd name="connsiteY12" fmla="*/ 79708 h 142478"/>
                <a:gd name="connsiteX13" fmla="*/ 34001 w 114213"/>
                <a:gd name="connsiteY13" fmla="*/ 60816 h 142478"/>
                <a:gd name="connsiteX14" fmla="*/ 24636 w 114213"/>
                <a:gd name="connsiteY14" fmla="*/ 37834 h 142478"/>
                <a:gd name="connsiteX15" fmla="*/ 35939 w 114213"/>
                <a:gd name="connsiteY15" fmla="*/ 11299 h 142478"/>
                <a:gd name="connsiteX16" fmla="*/ 63927 w 114213"/>
                <a:gd name="connsiteY16" fmla="*/ -219 h 142478"/>
                <a:gd name="connsiteX17" fmla="*/ 80612 w 114213"/>
                <a:gd name="connsiteY17" fmla="*/ 4302 h 142478"/>
                <a:gd name="connsiteX18" fmla="*/ 91753 w 114213"/>
                <a:gd name="connsiteY18" fmla="*/ 17543 h 142478"/>
                <a:gd name="connsiteX19" fmla="*/ 92453 w 114213"/>
                <a:gd name="connsiteY19" fmla="*/ 21095 h 142478"/>
                <a:gd name="connsiteX20" fmla="*/ 91215 w 114213"/>
                <a:gd name="connsiteY20" fmla="*/ 25185 h 142478"/>
                <a:gd name="connsiteX21" fmla="*/ 85402 w 114213"/>
                <a:gd name="connsiteY21" fmla="*/ 27930 h 142478"/>
                <a:gd name="connsiteX22" fmla="*/ 77275 w 114213"/>
                <a:gd name="connsiteY22" fmla="*/ 25993 h 142478"/>
                <a:gd name="connsiteX23" fmla="*/ 64680 w 114213"/>
                <a:gd name="connsiteY23" fmla="*/ 24055 h 142478"/>
                <a:gd name="connsiteX24" fmla="*/ 55369 w 114213"/>
                <a:gd name="connsiteY24" fmla="*/ 27069 h 142478"/>
                <a:gd name="connsiteX25" fmla="*/ 52032 w 114213"/>
                <a:gd name="connsiteY25" fmla="*/ 35573 h 142478"/>
                <a:gd name="connsiteX26" fmla="*/ 59567 w 114213"/>
                <a:gd name="connsiteY26" fmla="*/ 47199 h 142478"/>
                <a:gd name="connsiteX27" fmla="*/ 76037 w 114213"/>
                <a:gd name="connsiteY27" fmla="*/ 58286 h 142478"/>
                <a:gd name="connsiteX28" fmla="*/ 93906 w 114213"/>
                <a:gd name="connsiteY28" fmla="*/ 69912 h 142478"/>
                <a:gd name="connsiteX29" fmla="*/ 113766 w 114213"/>
                <a:gd name="connsiteY29" fmla="*/ 101829 h 142478"/>
                <a:gd name="connsiteX30" fmla="*/ 104240 w 114213"/>
                <a:gd name="connsiteY30" fmla="*/ 124542 h 142478"/>
                <a:gd name="connsiteX31" fmla="*/ 83195 w 114213"/>
                <a:gd name="connsiteY31" fmla="*/ 137944 h 142478"/>
                <a:gd name="connsiteX32" fmla="*/ 59729 w 114213"/>
                <a:gd name="connsiteY32" fmla="*/ 142250 h 142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14213" h="142478">
                  <a:moveTo>
                    <a:pt x="59729" y="142250"/>
                  </a:moveTo>
                  <a:cubicBezTo>
                    <a:pt x="48302" y="142185"/>
                    <a:pt x="37080" y="139220"/>
                    <a:pt x="27112" y="133638"/>
                  </a:cubicBezTo>
                  <a:cubicBezTo>
                    <a:pt x="17467" y="128616"/>
                    <a:pt x="9507" y="120866"/>
                    <a:pt x="4238" y="111356"/>
                  </a:cubicBezTo>
                  <a:cubicBezTo>
                    <a:pt x="1121" y="105704"/>
                    <a:pt x="-494" y="99348"/>
                    <a:pt x="-445" y="92894"/>
                  </a:cubicBezTo>
                  <a:cubicBezTo>
                    <a:pt x="-445" y="81538"/>
                    <a:pt x="2515" y="73841"/>
                    <a:pt x="8382" y="69912"/>
                  </a:cubicBezTo>
                  <a:cubicBezTo>
                    <a:pt x="11207" y="68044"/>
                    <a:pt x="14523" y="67049"/>
                    <a:pt x="17908" y="67059"/>
                  </a:cubicBezTo>
                  <a:cubicBezTo>
                    <a:pt x="25810" y="67124"/>
                    <a:pt x="32570" y="72754"/>
                    <a:pt x="34055" y="80515"/>
                  </a:cubicBezTo>
                  <a:cubicBezTo>
                    <a:pt x="36364" y="89832"/>
                    <a:pt x="42139" y="97916"/>
                    <a:pt x="50202" y="103121"/>
                  </a:cubicBezTo>
                  <a:cubicBezTo>
                    <a:pt x="55444" y="106415"/>
                    <a:pt x="61456" y="108266"/>
                    <a:pt x="67640" y="108503"/>
                  </a:cubicBezTo>
                  <a:cubicBezTo>
                    <a:pt x="70132" y="108363"/>
                    <a:pt x="72614" y="108078"/>
                    <a:pt x="75068" y="107642"/>
                  </a:cubicBezTo>
                  <a:cubicBezTo>
                    <a:pt x="78421" y="107486"/>
                    <a:pt x="81015" y="104638"/>
                    <a:pt x="80859" y="101285"/>
                  </a:cubicBezTo>
                  <a:cubicBezTo>
                    <a:pt x="80854" y="101140"/>
                    <a:pt x="80843" y="101000"/>
                    <a:pt x="80827" y="100860"/>
                  </a:cubicBezTo>
                  <a:cubicBezTo>
                    <a:pt x="80827" y="94509"/>
                    <a:pt x="73399" y="87458"/>
                    <a:pt x="58544" y="79708"/>
                  </a:cubicBezTo>
                  <a:cubicBezTo>
                    <a:pt x="49384" y="74794"/>
                    <a:pt x="41095" y="68410"/>
                    <a:pt x="34001" y="60816"/>
                  </a:cubicBezTo>
                  <a:cubicBezTo>
                    <a:pt x="27941" y="54707"/>
                    <a:pt x="24571" y="46435"/>
                    <a:pt x="24636" y="37834"/>
                  </a:cubicBezTo>
                  <a:cubicBezTo>
                    <a:pt x="24631" y="27817"/>
                    <a:pt x="28716" y="18237"/>
                    <a:pt x="35939" y="11299"/>
                  </a:cubicBezTo>
                  <a:cubicBezTo>
                    <a:pt x="43248" y="3716"/>
                    <a:pt x="53399" y="-461"/>
                    <a:pt x="63927" y="-219"/>
                  </a:cubicBezTo>
                  <a:cubicBezTo>
                    <a:pt x="69793" y="-224"/>
                    <a:pt x="75552" y="1337"/>
                    <a:pt x="80612" y="4302"/>
                  </a:cubicBezTo>
                  <a:cubicBezTo>
                    <a:pt x="85827" y="7193"/>
                    <a:pt x="89794" y="11907"/>
                    <a:pt x="91753" y="17543"/>
                  </a:cubicBezTo>
                  <a:cubicBezTo>
                    <a:pt x="92205" y="18673"/>
                    <a:pt x="92447" y="19879"/>
                    <a:pt x="92453" y="21095"/>
                  </a:cubicBezTo>
                  <a:cubicBezTo>
                    <a:pt x="92517" y="22559"/>
                    <a:pt x="92081" y="24001"/>
                    <a:pt x="91215" y="25185"/>
                  </a:cubicBezTo>
                  <a:cubicBezTo>
                    <a:pt x="89864" y="27021"/>
                    <a:pt x="87679" y="28049"/>
                    <a:pt x="85402" y="27930"/>
                  </a:cubicBezTo>
                  <a:cubicBezTo>
                    <a:pt x="82614" y="27688"/>
                    <a:pt x="79874" y="27037"/>
                    <a:pt x="77275" y="25993"/>
                  </a:cubicBezTo>
                  <a:cubicBezTo>
                    <a:pt x="73216" y="24637"/>
                    <a:pt x="68959" y="23980"/>
                    <a:pt x="64680" y="24055"/>
                  </a:cubicBezTo>
                  <a:cubicBezTo>
                    <a:pt x="61305" y="23856"/>
                    <a:pt x="57985" y="24933"/>
                    <a:pt x="55369" y="27069"/>
                  </a:cubicBezTo>
                  <a:cubicBezTo>
                    <a:pt x="53049" y="29271"/>
                    <a:pt x="51827" y="32382"/>
                    <a:pt x="52032" y="35573"/>
                  </a:cubicBezTo>
                  <a:cubicBezTo>
                    <a:pt x="52559" y="40423"/>
                    <a:pt x="55353" y="44739"/>
                    <a:pt x="59567" y="47199"/>
                  </a:cubicBezTo>
                  <a:cubicBezTo>
                    <a:pt x="64782" y="51284"/>
                    <a:pt x="70288" y="54992"/>
                    <a:pt x="76037" y="58286"/>
                  </a:cubicBezTo>
                  <a:cubicBezTo>
                    <a:pt x="82065" y="61893"/>
                    <a:pt x="88039" y="65768"/>
                    <a:pt x="93906" y="69912"/>
                  </a:cubicBezTo>
                  <a:cubicBezTo>
                    <a:pt x="107146" y="79562"/>
                    <a:pt x="113766" y="90203"/>
                    <a:pt x="113766" y="101829"/>
                  </a:cubicBezTo>
                  <a:cubicBezTo>
                    <a:pt x="113836" y="110387"/>
                    <a:pt x="110392" y="118595"/>
                    <a:pt x="104240" y="124542"/>
                  </a:cubicBezTo>
                  <a:cubicBezTo>
                    <a:pt x="98335" y="130549"/>
                    <a:pt x="91134" y="135134"/>
                    <a:pt x="83195" y="137944"/>
                  </a:cubicBezTo>
                  <a:cubicBezTo>
                    <a:pt x="75682" y="140732"/>
                    <a:pt x="67743" y="142191"/>
                    <a:pt x="59729" y="142250"/>
                  </a:cubicBezTo>
                  <a:close/>
                </a:path>
              </a:pathLst>
            </a:custGeom>
            <a:solidFill>
              <a:schemeClr val="accent1"/>
            </a:solidFill>
            <a:ln w="5382" cap="flat">
              <a:noFill/>
              <a:prstDash val="solid"/>
              <a:miter/>
            </a:ln>
          </p:spPr>
          <p:txBody>
            <a:bodyPr rtlCol="0" anchor="ctr"/>
            <a:lstStyle/>
            <a:p>
              <a:endParaRPr lang="fr-FR"/>
            </a:p>
          </p:txBody>
        </p:sp>
        <p:sp>
          <p:nvSpPr>
            <p:cNvPr id="31" name="Forme libre : forme 30">
              <a:extLst>
                <a:ext uri="{FF2B5EF4-FFF2-40B4-BE49-F238E27FC236}">
                  <a16:creationId xmlns:a16="http://schemas.microsoft.com/office/drawing/2014/main" id="{44C4E1AB-3701-4803-B4B4-438BEF9C6380}"/>
                </a:ext>
              </a:extLst>
            </p:cNvPr>
            <p:cNvSpPr/>
            <p:nvPr/>
          </p:nvSpPr>
          <p:spPr>
            <a:xfrm>
              <a:off x="4809844" y="-1853540"/>
              <a:ext cx="107885" cy="198390"/>
            </a:xfrm>
            <a:custGeom>
              <a:avLst/>
              <a:gdLst>
                <a:gd name="connsiteX0" fmla="*/ 86718 w 107885"/>
                <a:gd name="connsiteY0" fmla="*/ 198161 h 198390"/>
                <a:gd name="connsiteX1" fmla="*/ 84995 w 107885"/>
                <a:gd name="connsiteY1" fmla="*/ 198161 h 198390"/>
                <a:gd name="connsiteX2" fmla="*/ 74500 w 107885"/>
                <a:gd name="connsiteY2" fmla="*/ 192026 h 198390"/>
                <a:gd name="connsiteX3" fmla="*/ 73370 w 107885"/>
                <a:gd name="connsiteY3" fmla="*/ 185083 h 198390"/>
                <a:gd name="connsiteX4" fmla="*/ 73370 w 107885"/>
                <a:gd name="connsiteY4" fmla="*/ 181853 h 198390"/>
                <a:gd name="connsiteX5" fmla="*/ 73370 w 107885"/>
                <a:gd name="connsiteY5" fmla="*/ 178570 h 198390"/>
                <a:gd name="connsiteX6" fmla="*/ 73370 w 107885"/>
                <a:gd name="connsiteY6" fmla="*/ 176579 h 198390"/>
                <a:gd name="connsiteX7" fmla="*/ 71271 w 107885"/>
                <a:gd name="connsiteY7" fmla="*/ 175287 h 198390"/>
                <a:gd name="connsiteX8" fmla="*/ 64166 w 107885"/>
                <a:gd name="connsiteY8" fmla="*/ 181100 h 198390"/>
                <a:gd name="connsiteX9" fmla="*/ 35909 w 107885"/>
                <a:gd name="connsiteY9" fmla="*/ 192887 h 198390"/>
                <a:gd name="connsiteX10" fmla="*/ 16964 w 107885"/>
                <a:gd name="connsiteY10" fmla="*/ 185406 h 198390"/>
                <a:gd name="connsiteX11" fmla="*/ 4961 w 107885"/>
                <a:gd name="connsiteY11" fmla="*/ 166083 h 198390"/>
                <a:gd name="connsiteX12" fmla="*/ -421 w 107885"/>
                <a:gd name="connsiteY12" fmla="*/ 136158 h 198390"/>
                <a:gd name="connsiteX13" fmla="*/ 12389 w 107885"/>
                <a:gd name="connsiteY13" fmla="*/ 90839 h 198390"/>
                <a:gd name="connsiteX14" fmla="*/ 32088 w 107885"/>
                <a:gd name="connsiteY14" fmla="*/ 74692 h 198390"/>
                <a:gd name="connsiteX15" fmla="*/ 44844 w 107885"/>
                <a:gd name="connsiteY15" fmla="*/ 72163 h 198390"/>
                <a:gd name="connsiteX16" fmla="*/ 58192 w 107885"/>
                <a:gd name="connsiteY16" fmla="*/ 74692 h 198390"/>
                <a:gd name="connsiteX17" fmla="*/ 59914 w 107885"/>
                <a:gd name="connsiteY17" fmla="*/ 75015 h 198390"/>
                <a:gd name="connsiteX18" fmla="*/ 64597 w 107885"/>
                <a:gd name="connsiteY18" fmla="*/ 69902 h 198390"/>
                <a:gd name="connsiteX19" fmla="*/ 66427 w 107885"/>
                <a:gd name="connsiteY19" fmla="*/ 46489 h 198390"/>
                <a:gd name="connsiteX20" fmla="*/ 66427 w 107885"/>
                <a:gd name="connsiteY20" fmla="*/ 37824 h 198390"/>
                <a:gd name="connsiteX21" fmla="*/ 66427 w 107885"/>
                <a:gd name="connsiteY21" fmla="*/ 30289 h 198390"/>
                <a:gd name="connsiteX22" fmla="*/ 66427 w 107885"/>
                <a:gd name="connsiteY22" fmla="*/ 24906 h 198390"/>
                <a:gd name="connsiteX23" fmla="*/ 81874 w 107885"/>
                <a:gd name="connsiteY23" fmla="*/ -229 h 198390"/>
                <a:gd name="connsiteX24" fmla="*/ 83273 w 107885"/>
                <a:gd name="connsiteY24" fmla="*/ -229 h 198390"/>
                <a:gd name="connsiteX25" fmla="*/ 101465 w 107885"/>
                <a:gd name="connsiteY25" fmla="*/ 24045 h 198390"/>
                <a:gd name="connsiteX26" fmla="*/ 103995 w 107885"/>
                <a:gd name="connsiteY26" fmla="*/ 42076 h 198390"/>
                <a:gd name="connsiteX27" fmla="*/ 107440 w 107885"/>
                <a:gd name="connsiteY27" fmla="*/ 123994 h 198390"/>
                <a:gd name="connsiteX28" fmla="*/ 106632 w 107885"/>
                <a:gd name="connsiteY28" fmla="*/ 157741 h 198390"/>
                <a:gd name="connsiteX29" fmla="*/ 99043 w 107885"/>
                <a:gd name="connsiteY29" fmla="*/ 190680 h 198390"/>
                <a:gd name="connsiteX30" fmla="*/ 86718 w 107885"/>
                <a:gd name="connsiteY30" fmla="*/ 198161 h 198390"/>
                <a:gd name="connsiteX31" fmla="*/ 40323 w 107885"/>
                <a:gd name="connsiteY31" fmla="*/ 163231 h 198390"/>
                <a:gd name="connsiteX32" fmla="*/ 53778 w 107885"/>
                <a:gd name="connsiteY32" fmla="*/ 155103 h 198390"/>
                <a:gd name="connsiteX33" fmla="*/ 61314 w 107885"/>
                <a:gd name="connsiteY33" fmla="*/ 134435 h 198390"/>
                <a:gd name="connsiteX34" fmla="*/ 62282 w 107885"/>
                <a:gd name="connsiteY34" fmla="*/ 123079 h 198390"/>
                <a:gd name="connsiteX35" fmla="*/ 52218 w 107885"/>
                <a:gd name="connsiteY35" fmla="*/ 103057 h 198390"/>
                <a:gd name="connsiteX36" fmla="*/ 38008 w 107885"/>
                <a:gd name="connsiteY36" fmla="*/ 111884 h 198390"/>
                <a:gd name="connsiteX37" fmla="*/ 29774 w 107885"/>
                <a:gd name="connsiteY37" fmla="*/ 143209 h 198390"/>
                <a:gd name="connsiteX38" fmla="*/ 31065 w 107885"/>
                <a:gd name="connsiteY38" fmla="*/ 154888 h 198390"/>
                <a:gd name="connsiteX39" fmla="*/ 40323 w 107885"/>
                <a:gd name="connsiteY39" fmla="*/ 163231 h 198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07885" h="198390">
                  <a:moveTo>
                    <a:pt x="86718" y="198161"/>
                  </a:moveTo>
                  <a:lnTo>
                    <a:pt x="84995" y="198161"/>
                  </a:lnTo>
                  <a:cubicBezTo>
                    <a:pt x="79113" y="197516"/>
                    <a:pt x="75614" y="195470"/>
                    <a:pt x="74500" y="192026"/>
                  </a:cubicBezTo>
                  <a:cubicBezTo>
                    <a:pt x="73752" y="189787"/>
                    <a:pt x="73370" y="187445"/>
                    <a:pt x="73370" y="185083"/>
                  </a:cubicBezTo>
                  <a:cubicBezTo>
                    <a:pt x="73295" y="184006"/>
                    <a:pt x="73295" y="182930"/>
                    <a:pt x="73370" y="181853"/>
                  </a:cubicBezTo>
                  <a:cubicBezTo>
                    <a:pt x="73445" y="180761"/>
                    <a:pt x="73445" y="179663"/>
                    <a:pt x="73370" y="178570"/>
                  </a:cubicBezTo>
                  <a:cubicBezTo>
                    <a:pt x="73408" y="177908"/>
                    <a:pt x="73408" y="177241"/>
                    <a:pt x="73370" y="176579"/>
                  </a:cubicBezTo>
                  <a:cubicBezTo>
                    <a:pt x="73370" y="175717"/>
                    <a:pt x="72670" y="175287"/>
                    <a:pt x="71271" y="175287"/>
                  </a:cubicBezTo>
                  <a:lnTo>
                    <a:pt x="64166" y="181100"/>
                  </a:lnTo>
                  <a:cubicBezTo>
                    <a:pt x="56421" y="188220"/>
                    <a:pt x="46421" y="192392"/>
                    <a:pt x="35909" y="192887"/>
                  </a:cubicBezTo>
                  <a:cubicBezTo>
                    <a:pt x="28842" y="193054"/>
                    <a:pt x="22007" y="190357"/>
                    <a:pt x="16964" y="185406"/>
                  </a:cubicBezTo>
                  <a:cubicBezTo>
                    <a:pt x="11549" y="179959"/>
                    <a:pt x="7448" y="173349"/>
                    <a:pt x="4961" y="166083"/>
                  </a:cubicBezTo>
                  <a:cubicBezTo>
                    <a:pt x="1414" y="156503"/>
                    <a:pt x="-410" y="146373"/>
                    <a:pt x="-421" y="136158"/>
                  </a:cubicBezTo>
                  <a:cubicBezTo>
                    <a:pt x="-825" y="120103"/>
                    <a:pt x="3643" y="104305"/>
                    <a:pt x="12389" y="90839"/>
                  </a:cubicBezTo>
                  <a:cubicBezTo>
                    <a:pt x="17152" y="83568"/>
                    <a:pt x="24025" y="77932"/>
                    <a:pt x="32088" y="74692"/>
                  </a:cubicBezTo>
                  <a:cubicBezTo>
                    <a:pt x="36141" y="73045"/>
                    <a:pt x="40468" y="72184"/>
                    <a:pt x="44844" y="72163"/>
                  </a:cubicBezTo>
                  <a:cubicBezTo>
                    <a:pt x="49408" y="72206"/>
                    <a:pt x="53929" y="73061"/>
                    <a:pt x="58192" y="74692"/>
                  </a:cubicBezTo>
                  <a:cubicBezTo>
                    <a:pt x="58741" y="74902"/>
                    <a:pt x="59328" y="75010"/>
                    <a:pt x="59914" y="75015"/>
                  </a:cubicBezTo>
                  <a:cubicBezTo>
                    <a:pt x="61906" y="75015"/>
                    <a:pt x="63466" y="73293"/>
                    <a:pt x="64597" y="69902"/>
                  </a:cubicBezTo>
                  <a:cubicBezTo>
                    <a:pt x="66174" y="62205"/>
                    <a:pt x="66787" y="54337"/>
                    <a:pt x="66427" y="46489"/>
                  </a:cubicBezTo>
                  <a:cubicBezTo>
                    <a:pt x="66427" y="43529"/>
                    <a:pt x="66427" y="40623"/>
                    <a:pt x="66427" y="37824"/>
                  </a:cubicBezTo>
                  <a:cubicBezTo>
                    <a:pt x="66427" y="35025"/>
                    <a:pt x="66427" y="32442"/>
                    <a:pt x="66427" y="30289"/>
                  </a:cubicBezTo>
                  <a:cubicBezTo>
                    <a:pt x="66427" y="28136"/>
                    <a:pt x="66427" y="26252"/>
                    <a:pt x="66427" y="24906"/>
                  </a:cubicBezTo>
                  <a:cubicBezTo>
                    <a:pt x="66965" y="9798"/>
                    <a:pt x="72116" y="1424"/>
                    <a:pt x="81874" y="-229"/>
                  </a:cubicBezTo>
                  <a:lnTo>
                    <a:pt x="83273" y="-229"/>
                  </a:lnTo>
                  <a:cubicBezTo>
                    <a:pt x="92584" y="-229"/>
                    <a:pt x="98613" y="7898"/>
                    <a:pt x="101465" y="24045"/>
                  </a:cubicBezTo>
                  <a:cubicBezTo>
                    <a:pt x="102865" y="32280"/>
                    <a:pt x="103726" y="38308"/>
                    <a:pt x="103995" y="42076"/>
                  </a:cubicBezTo>
                  <a:cubicBezTo>
                    <a:pt x="106293" y="75484"/>
                    <a:pt x="107440" y="102788"/>
                    <a:pt x="107440" y="123994"/>
                  </a:cubicBezTo>
                  <a:cubicBezTo>
                    <a:pt x="107440" y="132283"/>
                    <a:pt x="107171" y="143532"/>
                    <a:pt x="106632" y="157741"/>
                  </a:cubicBezTo>
                  <a:cubicBezTo>
                    <a:pt x="106772" y="169167"/>
                    <a:pt x="104173" y="180465"/>
                    <a:pt x="99043" y="190680"/>
                  </a:cubicBezTo>
                  <a:cubicBezTo>
                    <a:pt x="96573" y="195201"/>
                    <a:pt x="91869" y="198059"/>
                    <a:pt x="86718" y="198161"/>
                  </a:cubicBezTo>
                  <a:close/>
                  <a:moveTo>
                    <a:pt x="40323" y="163231"/>
                  </a:moveTo>
                  <a:cubicBezTo>
                    <a:pt x="45915" y="163037"/>
                    <a:pt x="51001" y="159958"/>
                    <a:pt x="53778" y="155103"/>
                  </a:cubicBezTo>
                  <a:cubicBezTo>
                    <a:pt x="57778" y="148849"/>
                    <a:pt x="60350" y="141793"/>
                    <a:pt x="61314" y="134435"/>
                  </a:cubicBezTo>
                  <a:cubicBezTo>
                    <a:pt x="61943" y="130684"/>
                    <a:pt x="62266" y="126884"/>
                    <a:pt x="62282" y="123079"/>
                  </a:cubicBezTo>
                  <a:cubicBezTo>
                    <a:pt x="62282" y="109731"/>
                    <a:pt x="58945" y="103057"/>
                    <a:pt x="52218" y="103057"/>
                  </a:cubicBezTo>
                  <a:cubicBezTo>
                    <a:pt x="46238" y="103229"/>
                    <a:pt x="40813" y="106598"/>
                    <a:pt x="38008" y="111884"/>
                  </a:cubicBezTo>
                  <a:cubicBezTo>
                    <a:pt x="32335" y="121330"/>
                    <a:pt x="29483" y="132196"/>
                    <a:pt x="29774" y="143209"/>
                  </a:cubicBezTo>
                  <a:cubicBezTo>
                    <a:pt x="29849" y="147132"/>
                    <a:pt x="30280" y="151040"/>
                    <a:pt x="31065" y="154888"/>
                  </a:cubicBezTo>
                  <a:cubicBezTo>
                    <a:pt x="31356" y="159732"/>
                    <a:pt x="35479" y="163446"/>
                    <a:pt x="40323" y="163231"/>
                  </a:cubicBezTo>
                  <a:close/>
                </a:path>
              </a:pathLst>
            </a:custGeom>
            <a:solidFill>
              <a:schemeClr val="accent1"/>
            </a:solidFill>
            <a:ln w="5382" cap="flat">
              <a:noFill/>
              <a:prstDash val="solid"/>
              <a:miter/>
            </a:ln>
          </p:spPr>
          <p:txBody>
            <a:bodyPr rtlCol="0" anchor="ctr"/>
            <a:lstStyle/>
            <a:p>
              <a:endParaRPr lang="fr-FR"/>
            </a:p>
          </p:txBody>
        </p:sp>
        <p:sp>
          <p:nvSpPr>
            <p:cNvPr id="160" name="Forme libre : forme 159">
              <a:extLst>
                <a:ext uri="{FF2B5EF4-FFF2-40B4-BE49-F238E27FC236}">
                  <a16:creationId xmlns:a16="http://schemas.microsoft.com/office/drawing/2014/main" id="{E1F7A47E-B601-4F94-BB9D-503950BCD52C}"/>
                </a:ext>
              </a:extLst>
            </p:cNvPr>
            <p:cNvSpPr/>
            <p:nvPr/>
          </p:nvSpPr>
          <p:spPr>
            <a:xfrm>
              <a:off x="4934974" y="-1790248"/>
              <a:ext cx="104771" cy="121114"/>
            </a:xfrm>
            <a:custGeom>
              <a:avLst/>
              <a:gdLst>
                <a:gd name="connsiteX0" fmla="*/ 49964 w 104771"/>
                <a:gd name="connsiteY0" fmla="*/ 120822 h 121114"/>
                <a:gd name="connsiteX1" fmla="*/ 48726 w 104771"/>
                <a:gd name="connsiteY1" fmla="*/ 120822 h 121114"/>
                <a:gd name="connsiteX2" fmla="*/ 5668 w 104771"/>
                <a:gd name="connsiteY2" fmla="*/ 94287 h 121114"/>
                <a:gd name="connsiteX3" fmla="*/ -414 w 104771"/>
                <a:gd name="connsiteY3" fmla="*/ 64739 h 121114"/>
                <a:gd name="connsiteX4" fmla="*/ 6960 w 104771"/>
                <a:gd name="connsiteY4" fmla="*/ 29108 h 121114"/>
                <a:gd name="connsiteX5" fmla="*/ 26282 w 104771"/>
                <a:gd name="connsiteY5" fmla="*/ 7148 h 121114"/>
                <a:gd name="connsiteX6" fmla="*/ 50664 w 104771"/>
                <a:gd name="connsiteY6" fmla="*/ -225 h 121114"/>
                <a:gd name="connsiteX7" fmla="*/ 72677 w 104771"/>
                <a:gd name="connsiteY7" fmla="*/ 7256 h 121114"/>
                <a:gd name="connsiteX8" fmla="*/ 83011 w 104771"/>
                <a:gd name="connsiteY8" fmla="*/ 31961 h 121114"/>
                <a:gd name="connsiteX9" fmla="*/ 76875 w 104771"/>
                <a:gd name="connsiteY9" fmla="*/ 50206 h 121114"/>
                <a:gd name="connsiteX10" fmla="*/ 59760 w 104771"/>
                <a:gd name="connsiteY10" fmla="*/ 62478 h 121114"/>
                <a:gd name="connsiteX11" fmla="*/ 36508 w 104771"/>
                <a:gd name="connsiteY11" fmla="*/ 68560 h 121114"/>
                <a:gd name="connsiteX12" fmla="*/ 29021 w 104771"/>
                <a:gd name="connsiteY12" fmla="*/ 77279 h 121114"/>
                <a:gd name="connsiteX13" fmla="*/ 29081 w 104771"/>
                <a:gd name="connsiteY13" fmla="*/ 77817 h 121114"/>
                <a:gd name="connsiteX14" fmla="*/ 33386 w 104771"/>
                <a:gd name="connsiteY14" fmla="*/ 87721 h 121114"/>
                <a:gd name="connsiteX15" fmla="*/ 51525 w 104771"/>
                <a:gd name="connsiteY15" fmla="*/ 93587 h 121114"/>
                <a:gd name="connsiteX16" fmla="*/ 82473 w 104771"/>
                <a:gd name="connsiteY16" fmla="*/ 84599 h 121114"/>
                <a:gd name="connsiteX17" fmla="*/ 96359 w 104771"/>
                <a:gd name="connsiteY17" fmla="*/ 79809 h 121114"/>
                <a:gd name="connsiteX18" fmla="*/ 102280 w 104771"/>
                <a:gd name="connsiteY18" fmla="*/ 82231 h 121114"/>
                <a:gd name="connsiteX19" fmla="*/ 104325 w 104771"/>
                <a:gd name="connsiteY19" fmla="*/ 87882 h 121114"/>
                <a:gd name="connsiteX20" fmla="*/ 99804 w 104771"/>
                <a:gd name="connsiteY20" fmla="*/ 98270 h 121114"/>
                <a:gd name="connsiteX21" fmla="*/ 49964 w 104771"/>
                <a:gd name="connsiteY21" fmla="*/ 120822 h 121114"/>
                <a:gd name="connsiteX22" fmla="*/ 40222 w 104771"/>
                <a:gd name="connsiteY22" fmla="*/ 44447 h 121114"/>
                <a:gd name="connsiteX23" fmla="*/ 54969 w 104771"/>
                <a:gd name="connsiteY23" fmla="*/ 34114 h 121114"/>
                <a:gd name="connsiteX24" fmla="*/ 58629 w 104771"/>
                <a:gd name="connsiteY24" fmla="*/ 22595 h 121114"/>
                <a:gd name="connsiteX25" fmla="*/ 55895 w 104771"/>
                <a:gd name="connsiteY25" fmla="*/ 18936 h 121114"/>
                <a:gd name="connsiteX26" fmla="*/ 54969 w 104771"/>
                <a:gd name="connsiteY26" fmla="*/ 18936 h 121114"/>
                <a:gd name="connsiteX27" fmla="*/ 52709 w 104771"/>
                <a:gd name="connsiteY27" fmla="*/ 18936 h 121114"/>
                <a:gd name="connsiteX28" fmla="*/ 45012 w 104771"/>
                <a:gd name="connsiteY28" fmla="*/ 22111 h 121114"/>
                <a:gd name="connsiteX29" fmla="*/ 35647 w 104771"/>
                <a:gd name="connsiteY29" fmla="*/ 29646 h 121114"/>
                <a:gd name="connsiteX30" fmla="*/ 32525 w 104771"/>
                <a:gd name="connsiteY30" fmla="*/ 36751 h 121114"/>
                <a:gd name="connsiteX31" fmla="*/ 38247 w 104771"/>
                <a:gd name="connsiteY31" fmla="*/ 44447 h 121114"/>
                <a:gd name="connsiteX32" fmla="*/ 40222 w 104771"/>
                <a:gd name="connsiteY32" fmla="*/ 44447 h 121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04771" h="121114">
                  <a:moveTo>
                    <a:pt x="49964" y="120822"/>
                  </a:moveTo>
                  <a:lnTo>
                    <a:pt x="48726" y="120822"/>
                  </a:lnTo>
                  <a:cubicBezTo>
                    <a:pt x="30249" y="121812"/>
                    <a:pt x="13090" y="111241"/>
                    <a:pt x="5668" y="94287"/>
                  </a:cubicBezTo>
                  <a:cubicBezTo>
                    <a:pt x="1534" y="84992"/>
                    <a:pt x="-538" y="74911"/>
                    <a:pt x="-414" y="64739"/>
                  </a:cubicBezTo>
                  <a:cubicBezTo>
                    <a:pt x="-764" y="52451"/>
                    <a:pt x="1760" y="40249"/>
                    <a:pt x="6960" y="29108"/>
                  </a:cubicBezTo>
                  <a:cubicBezTo>
                    <a:pt x="11217" y="20125"/>
                    <a:pt x="17912" y="12515"/>
                    <a:pt x="26282" y="7148"/>
                  </a:cubicBezTo>
                  <a:cubicBezTo>
                    <a:pt x="33543" y="2417"/>
                    <a:pt x="41998" y="-139"/>
                    <a:pt x="50664" y="-225"/>
                  </a:cubicBezTo>
                  <a:cubicBezTo>
                    <a:pt x="58646" y="-338"/>
                    <a:pt x="66417" y="2304"/>
                    <a:pt x="72677" y="7256"/>
                  </a:cubicBezTo>
                  <a:cubicBezTo>
                    <a:pt x="79776" y="13435"/>
                    <a:pt x="83598" y="22569"/>
                    <a:pt x="83011" y="31961"/>
                  </a:cubicBezTo>
                  <a:cubicBezTo>
                    <a:pt x="83140" y="38570"/>
                    <a:pt x="80971" y="45018"/>
                    <a:pt x="76875" y="50206"/>
                  </a:cubicBezTo>
                  <a:cubicBezTo>
                    <a:pt x="72306" y="55686"/>
                    <a:pt x="66412" y="59905"/>
                    <a:pt x="59760" y="62478"/>
                  </a:cubicBezTo>
                  <a:cubicBezTo>
                    <a:pt x="52321" y="65546"/>
                    <a:pt x="44495" y="67591"/>
                    <a:pt x="36508" y="68560"/>
                  </a:cubicBezTo>
                  <a:cubicBezTo>
                    <a:pt x="32030" y="68899"/>
                    <a:pt x="28682" y="72807"/>
                    <a:pt x="29021" y="77279"/>
                  </a:cubicBezTo>
                  <a:cubicBezTo>
                    <a:pt x="29038" y="77462"/>
                    <a:pt x="29054" y="77640"/>
                    <a:pt x="29081" y="77817"/>
                  </a:cubicBezTo>
                  <a:cubicBezTo>
                    <a:pt x="29339" y="81515"/>
                    <a:pt x="30857" y="85014"/>
                    <a:pt x="33386" y="87721"/>
                  </a:cubicBezTo>
                  <a:cubicBezTo>
                    <a:pt x="36508" y="91650"/>
                    <a:pt x="42536" y="93587"/>
                    <a:pt x="51525" y="93587"/>
                  </a:cubicBezTo>
                  <a:cubicBezTo>
                    <a:pt x="62456" y="93404"/>
                    <a:pt x="73145" y="90299"/>
                    <a:pt x="82473" y="84599"/>
                  </a:cubicBezTo>
                  <a:cubicBezTo>
                    <a:pt x="86623" y="81854"/>
                    <a:pt x="91402" y="80202"/>
                    <a:pt x="96359" y="79809"/>
                  </a:cubicBezTo>
                  <a:cubicBezTo>
                    <a:pt x="98598" y="79674"/>
                    <a:pt x="100778" y="80562"/>
                    <a:pt x="102280" y="82231"/>
                  </a:cubicBezTo>
                  <a:cubicBezTo>
                    <a:pt x="103620" y="83808"/>
                    <a:pt x="104346" y="85815"/>
                    <a:pt x="104325" y="87882"/>
                  </a:cubicBezTo>
                  <a:cubicBezTo>
                    <a:pt x="104298" y="91817"/>
                    <a:pt x="102662" y="95568"/>
                    <a:pt x="99804" y="98270"/>
                  </a:cubicBezTo>
                  <a:cubicBezTo>
                    <a:pt x="86913" y="112205"/>
                    <a:pt x="68942" y="120337"/>
                    <a:pt x="49964" y="120822"/>
                  </a:cubicBezTo>
                  <a:close/>
                  <a:moveTo>
                    <a:pt x="40222" y="44447"/>
                  </a:moveTo>
                  <a:cubicBezTo>
                    <a:pt x="46783" y="44318"/>
                    <a:pt x="52607" y="40233"/>
                    <a:pt x="54969" y="34114"/>
                  </a:cubicBezTo>
                  <a:cubicBezTo>
                    <a:pt x="56982" y="30572"/>
                    <a:pt x="58231" y="26648"/>
                    <a:pt x="58629" y="22595"/>
                  </a:cubicBezTo>
                  <a:cubicBezTo>
                    <a:pt x="58888" y="20830"/>
                    <a:pt x="57660" y="19194"/>
                    <a:pt x="55895" y="18936"/>
                  </a:cubicBezTo>
                  <a:cubicBezTo>
                    <a:pt x="55588" y="18893"/>
                    <a:pt x="55276" y="18893"/>
                    <a:pt x="54969" y="18936"/>
                  </a:cubicBezTo>
                  <a:lnTo>
                    <a:pt x="52709" y="18936"/>
                  </a:lnTo>
                  <a:cubicBezTo>
                    <a:pt x="49964" y="19501"/>
                    <a:pt x="47353" y="20577"/>
                    <a:pt x="45012" y="22111"/>
                  </a:cubicBezTo>
                  <a:cubicBezTo>
                    <a:pt x="41503" y="24097"/>
                    <a:pt x="38338" y="26643"/>
                    <a:pt x="35647" y="29646"/>
                  </a:cubicBezTo>
                  <a:cubicBezTo>
                    <a:pt x="33758" y="31546"/>
                    <a:pt x="32649" y="34076"/>
                    <a:pt x="32525" y="36751"/>
                  </a:cubicBezTo>
                  <a:cubicBezTo>
                    <a:pt x="31982" y="40454"/>
                    <a:pt x="34544" y="43904"/>
                    <a:pt x="38247" y="44447"/>
                  </a:cubicBezTo>
                  <a:cubicBezTo>
                    <a:pt x="38903" y="44544"/>
                    <a:pt x="39565" y="44544"/>
                    <a:pt x="40222" y="44447"/>
                  </a:cubicBezTo>
                  <a:close/>
                </a:path>
              </a:pathLst>
            </a:custGeom>
            <a:solidFill>
              <a:schemeClr val="accent1"/>
            </a:solidFill>
            <a:ln w="5382" cap="flat">
              <a:noFill/>
              <a:prstDash val="solid"/>
              <a:miter/>
            </a:ln>
          </p:spPr>
          <p:txBody>
            <a:bodyPr rtlCol="0" anchor="ctr"/>
            <a:lstStyle/>
            <a:p>
              <a:endParaRPr lang="fr-FR"/>
            </a:p>
          </p:txBody>
        </p:sp>
        <p:sp>
          <p:nvSpPr>
            <p:cNvPr id="161" name="Forme libre : forme 160">
              <a:extLst>
                <a:ext uri="{FF2B5EF4-FFF2-40B4-BE49-F238E27FC236}">
                  <a16:creationId xmlns:a16="http://schemas.microsoft.com/office/drawing/2014/main" id="{BF5094C5-BBBB-4756-9883-CF692E2B04D2}"/>
                </a:ext>
              </a:extLst>
            </p:cNvPr>
            <p:cNvSpPr/>
            <p:nvPr/>
          </p:nvSpPr>
          <p:spPr>
            <a:xfrm>
              <a:off x="5116802" y="-1777954"/>
              <a:ext cx="106779" cy="122535"/>
            </a:xfrm>
            <a:custGeom>
              <a:avLst/>
              <a:gdLst>
                <a:gd name="connsiteX0" fmla="*/ 62597 w 106779"/>
                <a:gd name="connsiteY0" fmla="*/ 122307 h 122535"/>
                <a:gd name="connsiteX1" fmla="*/ 16041 w 106779"/>
                <a:gd name="connsiteY1" fmla="*/ 105245 h 122535"/>
                <a:gd name="connsiteX2" fmla="*/ -429 w 106779"/>
                <a:gd name="connsiteY2" fmla="*/ 62510 h 122535"/>
                <a:gd name="connsiteX3" fmla="*/ 6030 w 106779"/>
                <a:gd name="connsiteY3" fmla="*/ 33822 h 122535"/>
                <a:gd name="connsiteX4" fmla="*/ 27128 w 106779"/>
                <a:gd name="connsiteY4" fmla="*/ 9979 h 122535"/>
                <a:gd name="connsiteX5" fmla="*/ 56623 w 106779"/>
                <a:gd name="connsiteY5" fmla="*/ -194 h 122535"/>
                <a:gd name="connsiteX6" fmla="*/ 60014 w 106779"/>
                <a:gd name="connsiteY6" fmla="*/ -194 h 122535"/>
                <a:gd name="connsiteX7" fmla="*/ 78852 w 106779"/>
                <a:gd name="connsiteY7" fmla="*/ 1852 h 122535"/>
                <a:gd name="connsiteX8" fmla="*/ 91123 w 106779"/>
                <a:gd name="connsiteY8" fmla="*/ 8633 h 122535"/>
                <a:gd name="connsiteX9" fmla="*/ 95214 w 106779"/>
                <a:gd name="connsiteY9" fmla="*/ 16707 h 122535"/>
                <a:gd name="connsiteX10" fmla="*/ 88432 w 106779"/>
                <a:gd name="connsiteY10" fmla="*/ 24780 h 122535"/>
                <a:gd name="connsiteX11" fmla="*/ 75784 w 106779"/>
                <a:gd name="connsiteY11" fmla="*/ 27633 h 122535"/>
                <a:gd name="connsiteX12" fmla="*/ 56462 w 106779"/>
                <a:gd name="connsiteY12" fmla="*/ 32477 h 122535"/>
                <a:gd name="connsiteX13" fmla="*/ 33749 w 106779"/>
                <a:gd name="connsiteY13" fmla="*/ 63532 h 122535"/>
                <a:gd name="connsiteX14" fmla="*/ 43275 w 106779"/>
                <a:gd name="connsiteY14" fmla="*/ 82855 h 122535"/>
                <a:gd name="connsiteX15" fmla="*/ 61575 w 106779"/>
                <a:gd name="connsiteY15" fmla="*/ 88237 h 122535"/>
                <a:gd name="connsiteX16" fmla="*/ 73954 w 106779"/>
                <a:gd name="connsiteY16" fmla="*/ 86515 h 122535"/>
                <a:gd name="connsiteX17" fmla="*/ 93545 w 106779"/>
                <a:gd name="connsiteY17" fmla="*/ 83823 h 122535"/>
                <a:gd name="connsiteX18" fmla="*/ 101888 w 106779"/>
                <a:gd name="connsiteY18" fmla="*/ 85115 h 122535"/>
                <a:gd name="connsiteX19" fmla="*/ 106301 w 106779"/>
                <a:gd name="connsiteY19" fmla="*/ 92058 h 122535"/>
                <a:gd name="connsiteX20" fmla="*/ 93922 w 106779"/>
                <a:gd name="connsiteY20" fmla="*/ 113318 h 122535"/>
                <a:gd name="connsiteX21" fmla="*/ 62597 w 106779"/>
                <a:gd name="connsiteY21" fmla="*/ 122307 h 122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6779" h="122535">
                  <a:moveTo>
                    <a:pt x="62597" y="122307"/>
                  </a:moveTo>
                  <a:cubicBezTo>
                    <a:pt x="42253" y="122307"/>
                    <a:pt x="26736" y="116618"/>
                    <a:pt x="16041" y="105245"/>
                  </a:cubicBezTo>
                  <a:cubicBezTo>
                    <a:pt x="5115" y="93743"/>
                    <a:pt x="-811" y="78371"/>
                    <a:pt x="-429" y="62510"/>
                  </a:cubicBezTo>
                  <a:cubicBezTo>
                    <a:pt x="-386" y="52590"/>
                    <a:pt x="1816" y="42800"/>
                    <a:pt x="6030" y="33822"/>
                  </a:cubicBezTo>
                  <a:cubicBezTo>
                    <a:pt x="10659" y="24037"/>
                    <a:pt x="17979" y="15765"/>
                    <a:pt x="27128" y="9979"/>
                  </a:cubicBezTo>
                  <a:cubicBezTo>
                    <a:pt x="35783" y="3827"/>
                    <a:pt x="46020" y="296"/>
                    <a:pt x="56623" y="-194"/>
                  </a:cubicBezTo>
                  <a:lnTo>
                    <a:pt x="60014" y="-194"/>
                  </a:lnTo>
                  <a:cubicBezTo>
                    <a:pt x="66360" y="-398"/>
                    <a:pt x="72700" y="291"/>
                    <a:pt x="78852" y="1852"/>
                  </a:cubicBezTo>
                  <a:cubicBezTo>
                    <a:pt x="83330" y="3326"/>
                    <a:pt x="87496" y="5625"/>
                    <a:pt x="91123" y="8633"/>
                  </a:cubicBezTo>
                  <a:cubicBezTo>
                    <a:pt x="93648" y="10560"/>
                    <a:pt x="95155" y="13531"/>
                    <a:pt x="95214" y="16707"/>
                  </a:cubicBezTo>
                  <a:cubicBezTo>
                    <a:pt x="95219" y="20690"/>
                    <a:pt x="92356" y="24097"/>
                    <a:pt x="88432" y="24780"/>
                  </a:cubicBezTo>
                  <a:cubicBezTo>
                    <a:pt x="84299" y="26061"/>
                    <a:pt x="80068" y="27014"/>
                    <a:pt x="75784" y="27633"/>
                  </a:cubicBezTo>
                  <a:cubicBezTo>
                    <a:pt x="69223" y="28715"/>
                    <a:pt x="62759" y="30335"/>
                    <a:pt x="56462" y="32477"/>
                  </a:cubicBezTo>
                  <a:cubicBezTo>
                    <a:pt x="42398" y="36002"/>
                    <a:pt x="32845" y="49059"/>
                    <a:pt x="33749" y="63532"/>
                  </a:cubicBezTo>
                  <a:cubicBezTo>
                    <a:pt x="33372" y="71186"/>
                    <a:pt x="36973" y="78495"/>
                    <a:pt x="43275" y="82855"/>
                  </a:cubicBezTo>
                  <a:cubicBezTo>
                    <a:pt x="48658" y="86536"/>
                    <a:pt x="55062" y="88420"/>
                    <a:pt x="61575" y="88237"/>
                  </a:cubicBezTo>
                  <a:cubicBezTo>
                    <a:pt x="65746" y="88027"/>
                    <a:pt x="69885" y="87451"/>
                    <a:pt x="73954" y="86515"/>
                  </a:cubicBezTo>
                  <a:cubicBezTo>
                    <a:pt x="80380" y="84975"/>
                    <a:pt x="86941" y="84071"/>
                    <a:pt x="93545" y="83823"/>
                  </a:cubicBezTo>
                  <a:cubicBezTo>
                    <a:pt x="96382" y="83770"/>
                    <a:pt x="99202" y="84206"/>
                    <a:pt x="101888" y="85115"/>
                  </a:cubicBezTo>
                  <a:cubicBezTo>
                    <a:pt x="104778" y="86138"/>
                    <a:pt x="106603" y="89007"/>
                    <a:pt x="106301" y="92058"/>
                  </a:cubicBezTo>
                  <a:cubicBezTo>
                    <a:pt x="106457" y="100896"/>
                    <a:pt x="101689" y="109088"/>
                    <a:pt x="93922" y="113318"/>
                  </a:cubicBezTo>
                  <a:cubicBezTo>
                    <a:pt x="84546" y="119228"/>
                    <a:pt x="73680" y="122344"/>
                    <a:pt x="62597" y="122307"/>
                  </a:cubicBezTo>
                  <a:close/>
                </a:path>
              </a:pathLst>
            </a:custGeom>
            <a:solidFill>
              <a:schemeClr val="accent1"/>
            </a:solidFill>
            <a:ln w="5382" cap="flat">
              <a:noFill/>
              <a:prstDash val="solid"/>
              <a:miter/>
            </a:ln>
          </p:spPr>
          <p:txBody>
            <a:bodyPr rtlCol="0" anchor="ctr"/>
            <a:lstStyle/>
            <a:p>
              <a:endParaRPr lang="fr-FR"/>
            </a:p>
          </p:txBody>
        </p:sp>
        <p:sp>
          <p:nvSpPr>
            <p:cNvPr id="162" name="Forme libre : forme 161">
              <a:extLst>
                <a:ext uri="{FF2B5EF4-FFF2-40B4-BE49-F238E27FC236}">
                  <a16:creationId xmlns:a16="http://schemas.microsoft.com/office/drawing/2014/main" id="{5ADCD2E6-80DD-44D9-8407-1677D2B5AA89}"/>
                </a:ext>
              </a:extLst>
            </p:cNvPr>
            <p:cNvSpPr/>
            <p:nvPr/>
          </p:nvSpPr>
          <p:spPr>
            <a:xfrm>
              <a:off x="5230815" y="-1779264"/>
              <a:ext cx="105707" cy="124742"/>
            </a:xfrm>
            <a:custGeom>
              <a:avLst/>
              <a:gdLst>
                <a:gd name="connsiteX0" fmla="*/ 81687 w 105707"/>
                <a:gd name="connsiteY0" fmla="*/ 124424 h 124742"/>
                <a:gd name="connsiteX1" fmla="*/ 65589 w 105707"/>
                <a:gd name="connsiteY1" fmla="*/ 111523 h 124742"/>
                <a:gd name="connsiteX2" fmla="*/ 65540 w 105707"/>
                <a:gd name="connsiteY2" fmla="*/ 110969 h 124742"/>
                <a:gd name="connsiteX3" fmla="*/ 64410 w 105707"/>
                <a:gd name="connsiteY3" fmla="*/ 97352 h 124742"/>
                <a:gd name="connsiteX4" fmla="*/ 63118 w 105707"/>
                <a:gd name="connsiteY4" fmla="*/ 88094 h 124742"/>
                <a:gd name="connsiteX5" fmla="*/ 58167 w 105707"/>
                <a:gd name="connsiteY5" fmla="*/ 94768 h 124742"/>
                <a:gd name="connsiteX6" fmla="*/ 51062 w 105707"/>
                <a:gd name="connsiteY6" fmla="*/ 105856 h 124742"/>
                <a:gd name="connsiteX7" fmla="*/ 27811 w 105707"/>
                <a:gd name="connsiteY7" fmla="*/ 121195 h 124742"/>
                <a:gd name="connsiteX8" fmla="*/ 15324 w 105707"/>
                <a:gd name="connsiteY8" fmla="*/ 117212 h 124742"/>
                <a:gd name="connsiteX9" fmla="*/ 1384 w 105707"/>
                <a:gd name="connsiteY9" fmla="*/ 94230 h 124742"/>
                <a:gd name="connsiteX10" fmla="*/ -446 w 105707"/>
                <a:gd name="connsiteY10" fmla="*/ 80613 h 124742"/>
                <a:gd name="connsiteX11" fmla="*/ 7735 w 105707"/>
                <a:gd name="connsiteY11" fmla="*/ 44282 h 124742"/>
                <a:gd name="connsiteX12" fmla="*/ 29748 w 105707"/>
                <a:gd name="connsiteY12" fmla="*/ 18071 h 124742"/>
                <a:gd name="connsiteX13" fmla="*/ 47779 w 105707"/>
                <a:gd name="connsiteY13" fmla="*/ 12366 h 124742"/>
                <a:gd name="connsiteX14" fmla="*/ 64679 w 105707"/>
                <a:gd name="connsiteY14" fmla="*/ 17210 h 124742"/>
                <a:gd name="connsiteX15" fmla="*/ 66940 w 105707"/>
                <a:gd name="connsiteY15" fmla="*/ 17909 h 124742"/>
                <a:gd name="connsiteX16" fmla="*/ 71192 w 105707"/>
                <a:gd name="connsiteY16" fmla="*/ 12527 h 124742"/>
                <a:gd name="connsiteX17" fmla="*/ 76143 w 105707"/>
                <a:gd name="connsiteY17" fmla="*/ 4723 h 124742"/>
                <a:gd name="connsiteX18" fmla="*/ 85778 w 105707"/>
                <a:gd name="connsiteY18" fmla="*/ -229 h 124742"/>
                <a:gd name="connsiteX19" fmla="*/ 90783 w 105707"/>
                <a:gd name="connsiteY19" fmla="*/ 632 h 124742"/>
                <a:gd name="connsiteX20" fmla="*/ 97457 w 105707"/>
                <a:gd name="connsiteY20" fmla="*/ 9567 h 124742"/>
                <a:gd name="connsiteX21" fmla="*/ 101117 w 105707"/>
                <a:gd name="connsiteY21" fmla="*/ 34810 h 124742"/>
                <a:gd name="connsiteX22" fmla="*/ 105262 w 105707"/>
                <a:gd name="connsiteY22" fmla="*/ 103757 h 124742"/>
                <a:gd name="connsiteX23" fmla="*/ 105262 w 105707"/>
                <a:gd name="connsiteY23" fmla="*/ 107470 h 124742"/>
                <a:gd name="connsiteX24" fmla="*/ 99879 w 105707"/>
                <a:gd name="connsiteY24" fmla="*/ 118827 h 124742"/>
                <a:gd name="connsiteX25" fmla="*/ 81687 w 105707"/>
                <a:gd name="connsiteY25" fmla="*/ 124424 h 124742"/>
                <a:gd name="connsiteX26" fmla="*/ 36422 w 105707"/>
                <a:gd name="connsiteY26" fmla="*/ 89655 h 124742"/>
                <a:gd name="connsiteX27" fmla="*/ 54883 w 105707"/>
                <a:gd name="connsiteY27" fmla="*/ 66942 h 124742"/>
                <a:gd name="connsiteX28" fmla="*/ 64356 w 105707"/>
                <a:gd name="connsiteY28" fmla="*/ 39438 h 124742"/>
                <a:gd name="connsiteX29" fmla="*/ 55583 w 105707"/>
                <a:gd name="connsiteY29" fmla="*/ 34756 h 124742"/>
                <a:gd name="connsiteX30" fmla="*/ 38737 w 105707"/>
                <a:gd name="connsiteY30" fmla="*/ 46274 h 124742"/>
                <a:gd name="connsiteX31" fmla="*/ 29156 w 105707"/>
                <a:gd name="connsiteY31" fmla="*/ 70817 h 124742"/>
                <a:gd name="connsiteX32" fmla="*/ 28726 w 105707"/>
                <a:gd name="connsiteY32" fmla="*/ 76199 h 124742"/>
                <a:gd name="connsiteX33" fmla="*/ 34108 w 105707"/>
                <a:gd name="connsiteY33" fmla="*/ 88686 h 124742"/>
                <a:gd name="connsiteX34" fmla="*/ 36422 w 105707"/>
                <a:gd name="connsiteY34" fmla="*/ 89655 h 1247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05707" h="124742">
                  <a:moveTo>
                    <a:pt x="81687" y="124424"/>
                  </a:moveTo>
                  <a:cubicBezTo>
                    <a:pt x="73678" y="125307"/>
                    <a:pt x="66471" y="119532"/>
                    <a:pt x="65589" y="111523"/>
                  </a:cubicBezTo>
                  <a:cubicBezTo>
                    <a:pt x="65573" y="111340"/>
                    <a:pt x="65557" y="111152"/>
                    <a:pt x="65540" y="110969"/>
                  </a:cubicBezTo>
                  <a:cubicBezTo>
                    <a:pt x="64781" y="106469"/>
                    <a:pt x="64405" y="101916"/>
                    <a:pt x="64410" y="97352"/>
                  </a:cubicBezTo>
                  <a:cubicBezTo>
                    <a:pt x="64410" y="91162"/>
                    <a:pt x="63979" y="88094"/>
                    <a:pt x="63118" y="88094"/>
                  </a:cubicBezTo>
                  <a:cubicBezTo>
                    <a:pt x="62257" y="88094"/>
                    <a:pt x="60696" y="90355"/>
                    <a:pt x="58167" y="94768"/>
                  </a:cubicBezTo>
                  <a:cubicBezTo>
                    <a:pt x="56283" y="98105"/>
                    <a:pt x="53915" y="101765"/>
                    <a:pt x="51062" y="105856"/>
                  </a:cubicBezTo>
                  <a:cubicBezTo>
                    <a:pt x="43888" y="116082"/>
                    <a:pt x="36137" y="121195"/>
                    <a:pt x="27811" y="121195"/>
                  </a:cubicBezTo>
                  <a:cubicBezTo>
                    <a:pt x="23322" y="121297"/>
                    <a:pt x="18925" y="119898"/>
                    <a:pt x="15324" y="117212"/>
                  </a:cubicBezTo>
                  <a:cubicBezTo>
                    <a:pt x="8133" y="111415"/>
                    <a:pt x="3203" y="103283"/>
                    <a:pt x="1384" y="94230"/>
                  </a:cubicBezTo>
                  <a:cubicBezTo>
                    <a:pt x="194" y="89790"/>
                    <a:pt x="-419" y="85209"/>
                    <a:pt x="-446" y="80613"/>
                  </a:cubicBezTo>
                  <a:cubicBezTo>
                    <a:pt x="-446" y="68045"/>
                    <a:pt x="2347" y="55639"/>
                    <a:pt x="7735" y="44282"/>
                  </a:cubicBezTo>
                  <a:cubicBezTo>
                    <a:pt x="12331" y="33566"/>
                    <a:pt x="19990" y="24449"/>
                    <a:pt x="29748" y="18071"/>
                  </a:cubicBezTo>
                  <a:cubicBezTo>
                    <a:pt x="35088" y="14481"/>
                    <a:pt x="41347" y="12500"/>
                    <a:pt x="47779" y="12366"/>
                  </a:cubicBezTo>
                  <a:cubicBezTo>
                    <a:pt x="53737" y="12473"/>
                    <a:pt x="59566" y="14142"/>
                    <a:pt x="64679" y="17210"/>
                  </a:cubicBezTo>
                  <a:cubicBezTo>
                    <a:pt x="65358" y="17646"/>
                    <a:pt x="66138" y="17888"/>
                    <a:pt x="66940" y="17909"/>
                  </a:cubicBezTo>
                  <a:cubicBezTo>
                    <a:pt x="68232" y="17909"/>
                    <a:pt x="69685" y="16133"/>
                    <a:pt x="71192" y="12527"/>
                  </a:cubicBezTo>
                  <a:cubicBezTo>
                    <a:pt x="72322" y="9632"/>
                    <a:pt x="74007" y="6978"/>
                    <a:pt x="76143" y="4723"/>
                  </a:cubicBezTo>
                  <a:cubicBezTo>
                    <a:pt x="78512" y="1784"/>
                    <a:pt x="82010" y="-13"/>
                    <a:pt x="85778" y="-229"/>
                  </a:cubicBezTo>
                  <a:cubicBezTo>
                    <a:pt x="87468" y="-105"/>
                    <a:pt x="89147" y="186"/>
                    <a:pt x="90783" y="632"/>
                  </a:cubicBezTo>
                  <a:cubicBezTo>
                    <a:pt x="93205" y="1171"/>
                    <a:pt x="95466" y="4131"/>
                    <a:pt x="97457" y="9567"/>
                  </a:cubicBezTo>
                  <a:cubicBezTo>
                    <a:pt x="99406" y="17861"/>
                    <a:pt x="100627" y="26306"/>
                    <a:pt x="101117" y="34810"/>
                  </a:cubicBezTo>
                  <a:cubicBezTo>
                    <a:pt x="103846" y="64988"/>
                    <a:pt x="105224" y="87970"/>
                    <a:pt x="105262" y="103757"/>
                  </a:cubicBezTo>
                  <a:lnTo>
                    <a:pt x="105262" y="107470"/>
                  </a:lnTo>
                  <a:cubicBezTo>
                    <a:pt x="105229" y="111862"/>
                    <a:pt x="103259" y="116017"/>
                    <a:pt x="99879" y="118827"/>
                  </a:cubicBezTo>
                  <a:cubicBezTo>
                    <a:pt x="94653" y="122750"/>
                    <a:pt x="88216" y="124731"/>
                    <a:pt x="81687" y="124424"/>
                  </a:cubicBezTo>
                  <a:close/>
                  <a:moveTo>
                    <a:pt x="36422" y="89655"/>
                  </a:moveTo>
                  <a:cubicBezTo>
                    <a:pt x="42397" y="89655"/>
                    <a:pt x="48532" y="82120"/>
                    <a:pt x="54883" y="66942"/>
                  </a:cubicBezTo>
                  <a:cubicBezTo>
                    <a:pt x="59141" y="58190"/>
                    <a:pt x="62322" y="48954"/>
                    <a:pt x="64356" y="39438"/>
                  </a:cubicBezTo>
                  <a:cubicBezTo>
                    <a:pt x="64356" y="36317"/>
                    <a:pt x="61450" y="34756"/>
                    <a:pt x="55583" y="34756"/>
                  </a:cubicBezTo>
                  <a:cubicBezTo>
                    <a:pt x="49717" y="34756"/>
                    <a:pt x="43742" y="38577"/>
                    <a:pt x="38737" y="46274"/>
                  </a:cubicBezTo>
                  <a:cubicBezTo>
                    <a:pt x="33877" y="53701"/>
                    <a:pt x="30615" y="62060"/>
                    <a:pt x="29156" y="70817"/>
                  </a:cubicBezTo>
                  <a:cubicBezTo>
                    <a:pt x="28898" y="72599"/>
                    <a:pt x="28753" y="74396"/>
                    <a:pt x="28726" y="76199"/>
                  </a:cubicBezTo>
                  <a:cubicBezTo>
                    <a:pt x="28284" y="81006"/>
                    <a:pt x="30308" y="85710"/>
                    <a:pt x="34108" y="88686"/>
                  </a:cubicBezTo>
                  <a:cubicBezTo>
                    <a:pt x="34759" y="89246"/>
                    <a:pt x="35567" y="89585"/>
                    <a:pt x="36422" y="89655"/>
                  </a:cubicBezTo>
                  <a:close/>
                </a:path>
              </a:pathLst>
            </a:custGeom>
            <a:solidFill>
              <a:schemeClr val="accent1"/>
            </a:solidFill>
            <a:ln w="5382" cap="flat">
              <a:noFill/>
              <a:prstDash val="solid"/>
              <a:miter/>
            </a:ln>
          </p:spPr>
          <p:txBody>
            <a:bodyPr rtlCol="0" anchor="ctr"/>
            <a:lstStyle/>
            <a:p>
              <a:endParaRPr lang="fr-FR"/>
            </a:p>
          </p:txBody>
        </p:sp>
        <p:sp>
          <p:nvSpPr>
            <p:cNvPr id="163" name="Forme libre : forme 162">
              <a:extLst>
                <a:ext uri="{FF2B5EF4-FFF2-40B4-BE49-F238E27FC236}">
                  <a16:creationId xmlns:a16="http://schemas.microsoft.com/office/drawing/2014/main" id="{878AB707-0B03-494C-AA19-864030EB6D01}"/>
                </a:ext>
              </a:extLst>
            </p:cNvPr>
            <p:cNvSpPr/>
            <p:nvPr/>
          </p:nvSpPr>
          <p:spPr>
            <a:xfrm>
              <a:off x="5355253" y="-1797241"/>
              <a:ext cx="115566" cy="142199"/>
            </a:xfrm>
            <a:custGeom>
              <a:avLst/>
              <a:gdLst>
                <a:gd name="connsiteX0" fmla="*/ 17423 w 115566"/>
                <a:gd name="connsiteY0" fmla="*/ 141970 h 142199"/>
                <a:gd name="connsiteX1" fmla="*/ 13386 w 115566"/>
                <a:gd name="connsiteY1" fmla="*/ 141701 h 142199"/>
                <a:gd name="connsiteX2" fmla="*/ 4936 w 115566"/>
                <a:gd name="connsiteY2" fmla="*/ 135458 h 142199"/>
                <a:gd name="connsiteX3" fmla="*/ -446 w 115566"/>
                <a:gd name="connsiteY3" fmla="*/ 120980 h 142199"/>
                <a:gd name="connsiteX4" fmla="*/ -446 w 115566"/>
                <a:gd name="connsiteY4" fmla="*/ 71032 h 142199"/>
                <a:gd name="connsiteX5" fmla="*/ 5636 w 115566"/>
                <a:gd name="connsiteY5" fmla="*/ 7737 h 142199"/>
                <a:gd name="connsiteX6" fmla="*/ 17746 w 115566"/>
                <a:gd name="connsiteY6" fmla="*/ -229 h 142199"/>
                <a:gd name="connsiteX7" fmla="*/ 33893 w 115566"/>
                <a:gd name="connsiteY7" fmla="*/ 24476 h 142199"/>
                <a:gd name="connsiteX8" fmla="*/ 34431 w 115566"/>
                <a:gd name="connsiteY8" fmla="*/ 30450 h 142199"/>
                <a:gd name="connsiteX9" fmla="*/ 77489 w 115566"/>
                <a:gd name="connsiteY9" fmla="*/ 4077 h 142199"/>
                <a:gd name="connsiteX10" fmla="*/ 91913 w 115566"/>
                <a:gd name="connsiteY10" fmla="*/ 6230 h 142199"/>
                <a:gd name="connsiteX11" fmla="*/ 111290 w 115566"/>
                <a:gd name="connsiteY11" fmla="*/ 49611 h 142199"/>
                <a:gd name="connsiteX12" fmla="*/ 115111 w 115566"/>
                <a:gd name="connsiteY12" fmla="*/ 91916 h 142199"/>
                <a:gd name="connsiteX13" fmla="*/ 109729 w 115566"/>
                <a:gd name="connsiteY13" fmla="*/ 123778 h 142199"/>
                <a:gd name="connsiteX14" fmla="*/ 91321 w 115566"/>
                <a:gd name="connsiteY14" fmla="*/ 137288 h 142199"/>
                <a:gd name="connsiteX15" fmla="*/ 77866 w 115566"/>
                <a:gd name="connsiteY15" fmla="*/ 131906 h 142199"/>
                <a:gd name="connsiteX16" fmla="*/ 72053 w 115566"/>
                <a:gd name="connsiteY16" fmla="*/ 120280 h 142199"/>
                <a:gd name="connsiteX17" fmla="*/ 71030 w 115566"/>
                <a:gd name="connsiteY17" fmla="*/ 108493 h 142199"/>
                <a:gd name="connsiteX18" fmla="*/ 72591 w 115566"/>
                <a:gd name="connsiteY18" fmla="*/ 90731 h 142199"/>
                <a:gd name="connsiteX19" fmla="*/ 73883 w 115566"/>
                <a:gd name="connsiteY19" fmla="*/ 70871 h 142199"/>
                <a:gd name="connsiteX20" fmla="*/ 64356 w 115566"/>
                <a:gd name="connsiteY20" fmla="*/ 37931 h 142199"/>
                <a:gd name="connsiteX21" fmla="*/ 55153 w 115566"/>
                <a:gd name="connsiteY21" fmla="*/ 45198 h 142199"/>
                <a:gd name="connsiteX22" fmla="*/ 39382 w 115566"/>
                <a:gd name="connsiteY22" fmla="*/ 99020 h 142199"/>
                <a:gd name="connsiteX23" fmla="*/ 35077 w 115566"/>
                <a:gd name="connsiteY23" fmla="*/ 122002 h 142199"/>
                <a:gd name="connsiteX24" fmla="*/ 27811 w 115566"/>
                <a:gd name="connsiteY24" fmla="*/ 137073 h 142199"/>
                <a:gd name="connsiteX25" fmla="*/ 17423 w 115566"/>
                <a:gd name="connsiteY25" fmla="*/ 141970 h 1421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15566" h="142199">
                  <a:moveTo>
                    <a:pt x="17423" y="141970"/>
                  </a:moveTo>
                  <a:lnTo>
                    <a:pt x="13386" y="141701"/>
                  </a:lnTo>
                  <a:cubicBezTo>
                    <a:pt x="10964" y="141701"/>
                    <a:pt x="8004" y="139441"/>
                    <a:pt x="4936" y="135458"/>
                  </a:cubicBezTo>
                  <a:cubicBezTo>
                    <a:pt x="1470" y="131432"/>
                    <a:pt x="-441" y="126292"/>
                    <a:pt x="-446" y="120980"/>
                  </a:cubicBezTo>
                  <a:lnTo>
                    <a:pt x="-446" y="71032"/>
                  </a:lnTo>
                  <a:cubicBezTo>
                    <a:pt x="-231" y="35725"/>
                    <a:pt x="1798" y="14626"/>
                    <a:pt x="5636" y="7737"/>
                  </a:cubicBezTo>
                  <a:cubicBezTo>
                    <a:pt x="7740" y="2920"/>
                    <a:pt x="12488" y="-202"/>
                    <a:pt x="17746" y="-229"/>
                  </a:cubicBezTo>
                  <a:cubicBezTo>
                    <a:pt x="27542" y="-229"/>
                    <a:pt x="32924" y="8006"/>
                    <a:pt x="33893" y="24476"/>
                  </a:cubicBezTo>
                  <a:cubicBezTo>
                    <a:pt x="33968" y="26478"/>
                    <a:pt x="34146" y="28469"/>
                    <a:pt x="34431" y="30450"/>
                  </a:cubicBezTo>
                  <a:cubicBezTo>
                    <a:pt x="50255" y="12866"/>
                    <a:pt x="64609" y="4077"/>
                    <a:pt x="77489" y="4077"/>
                  </a:cubicBezTo>
                  <a:cubicBezTo>
                    <a:pt x="82338" y="4502"/>
                    <a:pt x="87156" y="5223"/>
                    <a:pt x="91913" y="6230"/>
                  </a:cubicBezTo>
                  <a:cubicBezTo>
                    <a:pt x="99825" y="7737"/>
                    <a:pt x="106284" y="22377"/>
                    <a:pt x="111290" y="49611"/>
                  </a:cubicBezTo>
                  <a:cubicBezTo>
                    <a:pt x="113878" y="63562"/>
                    <a:pt x="115154" y="77728"/>
                    <a:pt x="115111" y="91916"/>
                  </a:cubicBezTo>
                  <a:cubicBezTo>
                    <a:pt x="115267" y="102777"/>
                    <a:pt x="113442" y="113574"/>
                    <a:pt x="109729" y="123778"/>
                  </a:cubicBezTo>
                  <a:cubicBezTo>
                    <a:pt x="107414" y="131970"/>
                    <a:pt x="99831" y="137535"/>
                    <a:pt x="91321" y="137288"/>
                  </a:cubicBezTo>
                  <a:cubicBezTo>
                    <a:pt x="86305" y="137326"/>
                    <a:pt x="81472" y="135393"/>
                    <a:pt x="77866" y="131906"/>
                  </a:cubicBezTo>
                  <a:cubicBezTo>
                    <a:pt x="74593" y="128859"/>
                    <a:pt x="72527" y="124731"/>
                    <a:pt x="72053" y="120280"/>
                  </a:cubicBezTo>
                  <a:cubicBezTo>
                    <a:pt x="71391" y="116383"/>
                    <a:pt x="71047" y="112443"/>
                    <a:pt x="71030" y="108493"/>
                  </a:cubicBezTo>
                  <a:cubicBezTo>
                    <a:pt x="71170" y="102545"/>
                    <a:pt x="71692" y="96614"/>
                    <a:pt x="72591" y="90731"/>
                  </a:cubicBezTo>
                  <a:cubicBezTo>
                    <a:pt x="73522" y="84154"/>
                    <a:pt x="73953" y="77513"/>
                    <a:pt x="73883" y="70871"/>
                  </a:cubicBezTo>
                  <a:cubicBezTo>
                    <a:pt x="73883" y="48911"/>
                    <a:pt x="70707" y="37931"/>
                    <a:pt x="64356" y="37931"/>
                  </a:cubicBezTo>
                  <a:cubicBezTo>
                    <a:pt x="61843" y="37931"/>
                    <a:pt x="58775" y="40353"/>
                    <a:pt x="55153" y="45198"/>
                  </a:cubicBezTo>
                  <a:cubicBezTo>
                    <a:pt x="48441" y="54277"/>
                    <a:pt x="43188" y="72216"/>
                    <a:pt x="39382" y="99020"/>
                  </a:cubicBezTo>
                  <a:cubicBezTo>
                    <a:pt x="38145" y="107524"/>
                    <a:pt x="36691" y="115167"/>
                    <a:pt x="35077" y="122002"/>
                  </a:cubicBezTo>
                  <a:cubicBezTo>
                    <a:pt x="34022" y="127578"/>
                    <a:pt x="31514" y="132772"/>
                    <a:pt x="27811" y="137073"/>
                  </a:cubicBezTo>
                  <a:cubicBezTo>
                    <a:pt x="25147" y="140038"/>
                    <a:pt x="21406" y="141804"/>
                    <a:pt x="17423" y="141970"/>
                  </a:cubicBezTo>
                  <a:close/>
                </a:path>
              </a:pathLst>
            </a:custGeom>
            <a:solidFill>
              <a:schemeClr val="accent1"/>
            </a:solidFill>
            <a:ln w="5382" cap="flat">
              <a:noFill/>
              <a:prstDash val="solid"/>
              <a:miter/>
            </a:ln>
          </p:spPr>
          <p:txBody>
            <a:bodyPr rtlCol="0" anchor="ctr"/>
            <a:lstStyle/>
            <a:p>
              <a:endParaRPr lang="fr-FR"/>
            </a:p>
          </p:txBody>
        </p:sp>
        <p:sp>
          <p:nvSpPr>
            <p:cNvPr id="164" name="Forme libre : forme 163">
              <a:extLst>
                <a:ext uri="{FF2B5EF4-FFF2-40B4-BE49-F238E27FC236}">
                  <a16:creationId xmlns:a16="http://schemas.microsoft.com/office/drawing/2014/main" id="{0E1E0712-5E46-43E4-9827-004BD545D490}"/>
                </a:ext>
              </a:extLst>
            </p:cNvPr>
            <p:cNvSpPr/>
            <p:nvPr/>
          </p:nvSpPr>
          <p:spPr>
            <a:xfrm>
              <a:off x="5484360" y="-1777955"/>
              <a:ext cx="106772" cy="122536"/>
            </a:xfrm>
            <a:custGeom>
              <a:avLst/>
              <a:gdLst>
                <a:gd name="connsiteX0" fmla="*/ 62701 w 106772"/>
                <a:gd name="connsiteY0" fmla="*/ 122308 h 122536"/>
                <a:gd name="connsiteX1" fmla="*/ 16199 w 106772"/>
                <a:gd name="connsiteY1" fmla="*/ 105246 h 122536"/>
                <a:gd name="connsiteX2" fmla="*/ -432 w 106772"/>
                <a:gd name="connsiteY2" fmla="*/ 62511 h 122536"/>
                <a:gd name="connsiteX3" fmla="*/ 6026 w 106772"/>
                <a:gd name="connsiteY3" fmla="*/ 33824 h 122536"/>
                <a:gd name="connsiteX4" fmla="*/ 27071 w 106772"/>
                <a:gd name="connsiteY4" fmla="*/ 9980 h 122536"/>
                <a:gd name="connsiteX5" fmla="*/ 56619 w 106772"/>
                <a:gd name="connsiteY5" fmla="*/ -192 h 122536"/>
                <a:gd name="connsiteX6" fmla="*/ 60010 w 106772"/>
                <a:gd name="connsiteY6" fmla="*/ -192 h 122536"/>
                <a:gd name="connsiteX7" fmla="*/ 78794 w 106772"/>
                <a:gd name="connsiteY7" fmla="*/ 1853 h 122536"/>
                <a:gd name="connsiteX8" fmla="*/ 91066 w 106772"/>
                <a:gd name="connsiteY8" fmla="*/ 8635 h 122536"/>
                <a:gd name="connsiteX9" fmla="*/ 95210 w 106772"/>
                <a:gd name="connsiteY9" fmla="*/ 16708 h 122536"/>
                <a:gd name="connsiteX10" fmla="*/ 88375 w 106772"/>
                <a:gd name="connsiteY10" fmla="*/ 24782 h 122536"/>
                <a:gd name="connsiteX11" fmla="*/ 75780 w 106772"/>
                <a:gd name="connsiteY11" fmla="*/ 27634 h 122536"/>
                <a:gd name="connsiteX12" fmla="*/ 56458 w 106772"/>
                <a:gd name="connsiteY12" fmla="*/ 32478 h 122536"/>
                <a:gd name="connsiteX13" fmla="*/ 33745 w 106772"/>
                <a:gd name="connsiteY13" fmla="*/ 63534 h 122536"/>
                <a:gd name="connsiteX14" fmla="*/ 43272 w 106772"/>
                <a:gd name="connsiteY14" fmla="*/ 82856 h 122536"/>
                <a:gd name="connsiteX15" fmla="*/ 61571 w 106772"/>
                <a:gd name="connsiteY15" fmla="*/ 88239 h 122536"/>
                <a:gd name="connsiteX16" fmla="*/ 73897 w 106772"/>
                <a:gd name="connsiteY16" fmla="*/ 86516 h 122536"/>
                <a:gd name="connsiteX17" fmla="*/ 93488 w 106772"/>
                <a:gd name="connsiteY17" fmla="*/ 83825 h 122536"/>
                <a:gd name="connsiteX18" fmla="*/ 101884 w 106772"/>
                <a:gd name="connsiteY18" fmla="*/ 85117 h 122536"/>
                <a:gd name="connsiteX19" fmla="*/ 106298 w 106772"/>
                <a:gd name="connsiteY19" fmla="*/ 92060 h 122536"/>
                <a:gd name="connsiteX20" fmla="*/ 93919 w 106772"/>
                <a:gd name="connsiteY20" fmla="*/ 113320 h 122536"/>
                <a:gd name="connsiteX21" fmla="*/ 62701 w 106772"/>
                <a:gd name="connsiteY21" fmla="*/ 122308 h 122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6772" h="122536">
                  <a:moveTo>
                    <a:pt x="62701" y="122308"/>
                  </a:moveTo>
                  <a:cubicBezTo>
                    <a:pt x="42410" y="122308"/>
                    <a:pt x="26856" y="116603"/>
                    <a:pt x="16199" y="105246"/>
                  </a:cubicBezTo>
                  <a:cubicBezTo>
                    <a:pt x="5214" y="93766"/>
                    <a:pt x="-771" y="78400"/>
                    <a:pt x="-432" y="62511"/>
                  </a:cubicBezTo>
                  <a:cubicBezTo>
                    <a:pt x="-389" y="52592"/>
                    <a:pt x="1812" y="42802"/>
                    <a:pt x="6026" y="33824"/>
                  </a:cubicBezTo>
                  <a:cubicBezTo>
                    <a:pt x="10634" y="24039"/>
                    <a:pt x="17932" y="15766"/>
                    <a:pt x="27071" y="9980"/>
                  </a:cubicBezTo>
                  <a:cubicBezTo>
                    <a:pt x="35742" y="3828"/>
                    <a:pt x="46000" y="298"/>
                    <a:pt x="56619" y="-192"/>
                  </a:cubicBezTo>
                  <a:lnTo>
                    <a:pt x="60010" y="-192"/>
                  </a:lnTo>
                  <a:cubicBezTo>
                    <a:pt x="66335" y="-402"/>
                    <a:pt x="72659" y="287"/>
                    <a:pt x="78794" y="1853"/>
                  </a:cubicBezTo>
                  <a:cubicBezTo>
                    <a:pt x="83289" y="3296"/>
                    <a:pt x="87454" y="5599"/>
                    <a:pt x="91066" y="8635"/>
                  </a:cubicBezTo>
                  <a:cubicBezTo>
                    <a:pt x="93606" y="10556"/>
                    <a:pt x="95130" y="13527"/>
                    <a:pt x="95210" y="16708"/>
                  </a:cubicBezTo>
                  <a:cubicBezTo>
                    <a:pt x="95210" y="20707"/>
                    <a:pt x="92320" y="24125"/>
                    <a:pt x="88375" y="24782"/>
                  </a:cubicBezTo>
                  <a:cubicBezTo>
                    <a:pt x="84257" y="26063"/>
                    <a:pt x="80049" y="27015"/>
                    <a:pt x="75780" y="27634"/>
                  </a:cubicBezTo>
                  <a:cubicBezTo>
                    <a:pt x="69214" y="28711"/>
                    <a:pt x="62755" y="30331"/>
                    <a:pt x="56458" y="32478"/>
                  </a:cubicBezTo>
                  <a:cubicBezTo>
                    <a:pt x="42394" y="36004"/>
                    <a:pt x="32841" y="49061"/>
                    <a:pt x="33745" y="63534"/>
                  </a:cubicBezTo>
                  <a:cubicBezTo>
                    <a:pt x="33368" y="71188"/>
                    <a:pt x="36969" y="78497"/>
                    <a:pt x="43272" y="82856"/>
                  </a:cubicBezTo>
                  <a:cubicBezTo>
                    <a:pt x="48649" y="86543"/>
                    <a:pt x="55053" y="88427"/>
                    <a:pt x="61571" y="88239"/>
                  </a:cubicBezTo>
                  <a:cubicBezTo>
                    <a:pt x="65721" y="88034"/>
                    <a:pt x="69849" y="87453"/>
                    <a:pt x="73897" y="86516"/>
                  </a:cubicBezTo>
                  <a:cubicBezTo>
                    <a:pt x="80323" y="84977"/>
                    <a:pt x="86884" y="84078"/>
                    <a:pt x="93488" y="83825"/>
                  </a:cubicBezTo>
                  <a:cubicBezTo>
                    <a:pt x="96341" y="83766"/>
                    <a:pt x="99182" y="84202"/>
                    <a:pt x="101884" y="85117"/>
                  </a:cubicBezTo>
                  <a:cubicBezTo>
                    <a:pt x="104764" y="86156"/>
                    <a:pt x="106578" y="89008"/>
                    <a:pt x="106298" y="92060"/>
                  </a:cubicBezTo>
                  <a:cubicBezTo>
                    <a:pt x="106454" y="100898"/>
                    <a:pt x="101680" y="109089"/>
                    <a:pt x="93919" y="113320"/>
                  </a:cubicBezTo>
                  <a:cubicBezTo>
                    <a:pt x="84575" y="119208"/>
                    <a:pt x="73746" y="122324"/>
                    <a:pt x="62701" y="122308"/>
                  </a:cubicBezTo>
                  <a:close/>
                </a:path>
              </a:pathLst>
            </a:custGeom>
            <a:solidFill>
              <a:schemeClr val="accent1"/>
            </a:solidFill>
            <a:ln w="5382" cap="flat">
              <a:noFill/>
              <a:prstDash val="solid"/>
              <a:miter/>
            </a:ln>
          </p:spPr>
          <p:txBody>
            <a:bodyPr rtlCol="0" anchor="ctr"/>
            <a:lstStyle/>
            <a:p>
              <a:endParaRPr lang="fr-FR"/>
            </a:p>
          </p:txBody>
        </p:sp>
        <p:sp>
          <p:nvSpPr>
            <p:cNvPr id="165" name="Forme libre : forme 164">
              <a:extLst>
                <a:ext uri="{FF2B5EF4-FFF2-40B4-BE49-F238E27FC236}">
                  <a16:creationId xmlns:a16="http://schemas.microsoft.com/office/drawing/2014/main" id="{D41B2006-5039-4D1F-ADBB-A31E9439FBC3}"/>
                </a:ext>
              </a:extLst>
            </p:cNvPr>
            <p:cNvSpPr/>
            <p:nvPr/>
          </p:nvSpPr>
          <p:spPr>
            <a:xfrm>
              <a:off x="5588919" y="-1790244"/>
              <a:ext cx="104717" cy="121111"/>
            </a:xfrm>
            <a:custGeom>
              <a:avLst/>
              <a:gdLst>
                <a:gd name="connsiteX0" fmla="*/ 49964 w 104717"/>
                <a:gd name="connsiteY0" fmla="*/ 120818 h 121111"/>
                <a:gd name="connsiteX1" fmla="*/ 48726 w 104717"/>
                <a:gd name="connsiteY1" fmla="*/ 120818 h 121111"/>
                <a:gd name="connsiteX2" fmla="*/ 5668 w 104717"/>
                <a:gd name="connsiteY2" fmla="*/ 94284 h 121111"/>
                <a:gd name="connsiteX3" fmla="*/ -414 w 104717"/>
                <a:gd name="connsiteY3" fmla="*/ 64735 h 121111"/>
                <a:gd name="connsiteX4" fmla="*/ 6960 w 104717"/>
                <a:gd name="connsiteY4" fmla="*/ 29105 h 121111"/>
                <a:gd name="connsiteX5" fmla="*/ 26282 w 104717"/>
                <a:gd name="connsiteY5" fmla="*/ 7145 h 121111"/>
                <a:gd name="connsiteX6" fmla="*/ 50664 w 104717"/>
                <a:gd name="connsiteY6" fmla="*/ -229 h 121111"/>
                <a:gd name="connsiteX7" fmla="*/ 72623 w 104717"/>
                <a:gd name="connsiteY7" fmla="*/ 7522 h 121111"/>
                <a:gd name="connsiteX8" fmla="*/ 82957 w 104717"/>
                <a:gd name="connsiteY8" fmla="*/ 32226 h 121111"/>
                <a:gd name="connsiteX9" fmla="*/ 76822 w 104717"/>
                <a:gd name="connsiteY9" fmla="*/ 50472 h 121111"/>
                <a:gd name="connsiteX10" fmla="*/ 59706 w 104717"/>
                <a:gd name="connsiteY10" fmla="*/ 62744 h 121111"/>
                <a:gd name="connsiteX11" fmla="*/ 36455 w 104717"/>
                <a:gd name="connsiteY11" fmla="*/ 68826 h 121111"/>
                <a:gd name="connsiteX12" fmla="*/ 28968 w 104717"/>
                <a:gd name="connsiteY12" fmla="*/ 77545 h 121111"/>
                <a:gd name="connsiteX13" fmla="*/ 29027 w 104717"/>
                <a:gd name="connsiteY13" fmla="*/ 78083 h 121111"/>
                <a:gd name="connsiteX14" fmla="*/ 33333 w 104717"/>
                <a:gd name="connsiteY14" fmla="*/ 87987 h 121111"/>
                <a:gd name="connsiteX15" fmla="*/ 51471 w 104717"/>
                <a:gd name="connsiteY15" fmla="*/ 93853 h 121111"/>
                <a:gd name="connsiteX16" fmla="*/ 82419 w 104717"/>
                <a:gd name="connsiteY16" fmla="*/ 84865 h 121111"/>
                <a:gd name="connsiteX17" fmla="*/ 96305 w 104717"/>
                <a:gd name="connsiteY17" fmla="*/ 80075 h 121111"/>
                <a:gd name="connsiteX18" fmla="*/ 102226 w 104717"/>
                <a:gd name="connsiteY18" fmla="*/ 82497 h 121111"/>
                <a:gd name="connsiteX19" fmla="*/ 104271 w 104717"/>
                <a:gd name="connsiteY19" fmla="*/ 88148 h 121111"/>
                <a:gd name="connsiteX20" fmla="*/ 99750 w 104717"/>
                <a:gd name="connsiteY20" fmla="*/ 98536 h 121111"/>
                <a:gd name="connsiteX21" fmla="*/ 49964 w 104717"/>
                <a:gd name="connsiteY21" fmla="*/ 120818 h 121111"/>
                <a:gd name="connsiteX22" fmla="*/ 40330 w 104717"/>
                <a:gd name="connsiteY22" fmla="*/ 44444 h 121111"/>
                <a:gd name="connsiteX23" fmla="*/ 55077 w 104717"/>
                <a:gd name="connsiteY23" fmla="*/ 34110 h 121111"/>
                <a:gd name="connsiteX24" fmla="*/ 58737 w 104717"/>
                <a:gd name="connsiteY24" fmla="*/ 22592 h 121111"/>
                <a:gd name="connsiteX25" fmla="*/ 56003 w 104717"/>
                <a:gd name="connsiteY25" fmla="*/ 18932 h 121111"/>
                <a:gd name="connsiteX26" fmla="*/ 55077 w 104717"/>
                <a:gd name="connsiteY26" fmla="*/ 18932 h 121111"/>
                <a:gd name="connsiteX27" fmla="*/ 52817 w 104717"/>
                <a:gd name="connsiteY27" fmla="*/ 18932 h 121111"/>
                <a:gd name="connsiteX28" fmla="*/ 45120 w 104717"/>
                <a:gd name="connsiteY28" fmla="*/ 22108 h 121111"/>
                <a:gd name="connsiteX29" fmla="*/ 35755 w 104717"/>
                <a:gd name="connsiteY29" fmla="*/ 29643 h 121111"/>
                <a:gd name="connsiteX30" fmla="*/ 32633 w 104717"/>
                <a:gd name="connsiteY30" fmla="*/ 36748 h 121111"/>
                <a:gd name="connsiteX31" fmla="*/ 38354 w 104717"/>
                <a:gd name="connsiteY31" fmla="*/ 44444 h 121111"/>
                <a:gd name="connsiteX32" fmla="*/ 40330 w 104717"/>
                <a:gd name="connsiteY32" fmla="*/ 44444 h 121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04717" h="121111">
                  <a:moveTo>
                    <a:pt x="49964" y="120818"/>
                  </a:moveTo>
                  <a:lnTo>
                    <a:pt x="48726" y="120818"/>
                  </a:lnTo>
                  <a:cubicBezTo>
                    <a:pt x="30249" y="121809"/>
                    <a:pt x="13090" y="111238"/>
                    <a:pt x="5668" y="94284"/>
                  </a:cubicBezTo>
                  <a:cubicBezTo>
                    <a:pt x="1534" y="84989"/>
                    <a:pt x="-538" y="74908"/>
                    <a:pt x="-414" y="64735"/>
                  </a:cubicBezTo>
                  <a:cubicBezTo>
                    <a:pt x="-764" y="52448"/>
                    <a:pt x="1760" y="40246"/>
                    <a:pt x="6960" y="29105"/>
                  </a:cubicBezTo>
                  <a:cubicBezTo>
                    <a:pt x="11217" y="20122"/>
                    <a:pt x="17913" y="12511"/>
                    <a:pt x="26282" y="7145"/>
                  </a:cubicBezTo>
                  <a:cubicBezTo>
                    <a:pt x="33543" y="2414"/>
                    <a:pt x="41998" y="-143"/>
                    <a:pt x="50664" y="-229"/>
                  </a:cubicBezTo>
                  <a:cubicBezTo>
                    <a:pt x="58656" y="-256"/>
                    <a:pt x="66417" y="2484"/>
                    <a:pt x="72623" y="7522"/>
                  </a:cubicBezTo>
                  <a:cubicBezTo>
                    <a:pt x="79722" y="13701"/>
                    <a:pt x="83544" y="22834"/>
                    <a:pt x="82957" y="32226"/>
                  </a:cubicBezTo>
                  <a:cubicBezTo>
                    <a:pt x="83086" y="38836"/>
                    <a:pt x="80917" y="45284"/>
                    <a:pt x="76822" y="50472"/>
                  </a:cubicBezTo>
                  <a:cubicBezTo>
                    <a:pt x="72252" y="55951"/>
                    <a:pt x="66358" y="60171"/>
                    <a:pt x="59706" y="62744"/>
                  </a:cubicBezTo>
                  <a:cubicBezTo>
                    <a:pt x="52268" y="65812"/>
                    <a:pt x="44442" y="67857"/>
                    <a:pt x="36455" y="68826"/>
                  </a:cubicBezTo>
                  <a:cubicBezTo>
                    <a:pt x="31976" y="69165"/>
                    <a:pt x="28629" y="73072"/>
                    <a:pt x="28968" y="77545"/>
                  </a:cubicBezTo>
                  <a:cubicBezTo>
                    <a:pt x="28984" y="77728"/>
                    <a:pt x="29000" y="77906"/>
                    <a:pt x="29027" y="78083"/>
                  </a:cubicBezTo>
                  <a:cubicBezTo>
                    <a:pt x="29285" y="81781"/>
                    <a:pt x="30803" y="85279"/>
                    <a:pt x="33333" y="87987"/>
                  </a:cubicBezTo>
                  <a:cubicBezTo>
                    <a:pt x="36455" y="91916"/>
                    <a:pt x="42483" y="93853"/>
                    <a:pt x="51471" y="93853"/>
                  </a:cubicBezTo>
                  <a:cubicBezTo>
                    <a:pt x="62402" y="93670"/>
                    <a:pt x="73091" y="90570"/>
                    <a:pt x="82419" y="84865"/>
                  </a:cubicBezTo>
                  <a:cubicBezTo>
                    <a:pt x="86569" y="82120"/>
                    <a:pt x="91348" y="80468"/>
                    <a:pt x="96305" y="80075"/>
                  </a:cubicBezTo>
                  <a:cubicBezTo>
                    <a:pt x="98544" y="79940"/>
                    <a:pt x="100724" y="80828"/>
                    <a:pt x="102226" y="82497"/>
                  </a:cubicBezTo>
                  <a:cubicBezTo>
                    <a:pt x="103566" y="84074"/>
                    <a:pt x="104292" y="86081"/>
                    <a:pt x="104271" y="88148"/>
                  </a:cubicBezTo>
                  <a:cubicBezTo>
                    <a:pt x="104244" y="92083"/>
                    <a:pt x="102608" y="95834"/>
                    <a:pt x="99750" y="98536"/>
                  </a:cubicBezTo>
                  <a:cubicBezTo>
                    <a:pt x="86827" y="112358"/>
                    <a:pt x="68883" y="120388"/>
                    <a:pt x="49964" y="120818"/>
                  </a:cubicBezTo>
                  <a:close/>
                  <a:moveTo>
                    <a:pt x="40330" y="44444"/>
                  </a:moveTo>
                  <a:cubicBezTo>
                    <a:pt x="46891" y="44315"/>
                    <a:pt x="52714" y="40230"/>
                    <a:pt x="55077" y="34110"/>
                  </a:cubicBezTo>
                  <a:cubicBezTo>
                    <a:pt x="57090" y="30569"/>
                    <a:pt x="58333" y="26645"/>
                    <a:pt x="58737" y="22592"/>
                  </a:cubicBezTo>
                  <a:cubicBezTo>
                    <a:pt x="58995" y="20827"/>
                    <a:pt x="57768" y="19191"/>
                    <a:pt x="56003" y="18932"/>
                  </a:cubicBezTo>
                  <a:cubicBezTo>
                    <a:pt x="55696" y="18889"/>
                    <a:pt x="55384" y="18889"/>
                    <a:pt x="55077" y="18932"/>
                  </a:cubicBezTo>
                  <a:lnTo>
                    <a:pt x="52817" y="18932"/>
                  </a:lnTo>
                  <a:cubicBezTo>
                    <a:pt x="50072" y="19497"/>
                    <a:pt x="47461" y="20574"/>
                    <a:pt x="45120" y="22108"/>
                  </a:cubicBezTo>
                  <a:cubicBezTo>
                    <a:pt x="41611" y="24094"/>
                    <a:pt x="38446" y="26640"/>
                    <a:pt x="35755" y="29643"/>
                  </a:cubicBezTo>
                  <a:cubicBezTo>
                    <a:pt x="33866" y="31543"/>
                    <a:pt x="32757" y="34073"/>
                    <a:pt x="32633" y="36748"/>
                  </a:cubicBezTo>
                  <a:cubicBezTo>
                    <a:pt x="32089" y="40451"/>
                    <a:pt x="34651" y="43901"/>
                    <a:pt x="38354" y="44444"/>
                  </a:cubicBezTo>
                  <a:cubicBezTo>
                    <a:pt x="39011" y="44541"/>
                    <a:pt x="39673" y="44541"/>
                    <a:pt x="40330" y="44444"/>
                  </a:cubicBezTo>
                  <a:close/>
                </a:path>
              </a:pathLst>
            </a:custGeom>
            <a:solidFill>
              <a:schemeClr val="accent1"/>
            </a:solidFill>
            <a:ln w="5382" cap="flat">
              <a:noFill/>
              <a:prstDash val="solid"/>
              <a:miter/>
            </a:ln>
          </p:spPr>
          <p:txBody>
            <a:bodyPr rtlCol="0" anchor="ctr"/>
            <a:lstStyle/>
            <a:p>
              <a:endParaRPr lang="fr-FR"/>
            </a:p>
          </p:txBody>
        </p:sp>
        <p:sp>
          <p:nvSpPr>
            <p:cNvPr id="166" name="Forme libre : forme 165">
              <a:extLst>
                <a:ext uri="{FF2B5EF4-FFF2-40B4-BE49-F238E27FC236}">
                  <a16:creationId xmlns:a16="http://schemas.microsoft.com/office/drawing/2014/main" id="{352008FD-8D50-4893-9E92-DD11A3FE3462}"/>
                </a:ext>
              </a:extLst>
            </p:cNvPr>
            <p:cNvSpPr/>
            <p:nvPr/>
          </p:nvSpPr>
          <p:spPr>
            <a:xfrm>
              <a:off x="5701544" y="-1790847"/>
              <a:ext cx="109532" cy="128592"/>
            </a:xfrm>
            <a:custGeom>
              <a:avLst/>
              <a:gdLst>
                <a:gd name="connsiteX0" fmla="*/ 25070 w 109532"/>
                <a:gd name="connsiteY0" fmla="*/ 128364 h 128592"/>
                <a:gd name="connsiteX1" fmla="*/ -335 w 109532"/>
                <a:gd name="connsiteY1" fmla="*/ 64477 h 128592"/>
                <a:gd name="connsiteX2" fmla="*/ 5047 w 109532"/>
                <a:gd name="connsiteY2" fmla="*/ 16413 h 128592"/>
                <a:gd name="connsiteX3" fmla="*/ 27330 w 109532"/>
                <a:gd name="connsiteY3" fmla="*/ 643 h 128592"/>
                <a:gd name="connsiteX4" fmla="*/ 37287 w 109532"/>
                <a:gd name="connsiteY4" fmla="*/ 19104 h 128592"/>
                <a:gd name="connsiteX5" fmla="*/ 51496 w 109532"/>
                <a:gd name="connsiteY5" fmla="*/ 4895 h 128592"/>
                <a:gd name="connsiteX6" fmla="*/ 74209 w 109532"/>
                <a:gd name="connsiteY6" fmla="*/ -218 h 128592"/>
                <a:gd name="connsiteX7" fmla="*/ 103112 w 109532"/>
                <a:gd name="connsiteY7" fmla="*/ 7156 h 128592"/>
                <a:gd name="connsiteX8" fmla="*/ 109087 w 109532"/>
                <a:gd name="connsiteY8" fmla="*/ 17544 h 128592"/>
                <a:gd name="connsiteX9" fmla="*/ 107956 w 109532"/>
                <a:gd name="connsiteY9" fmla="*/ 21796 h 128592"/>
                <a:gd name="connsiteX10" fmla="*/ 91809 w 109532"/>
                <a:gd name="connsiteY10" fmla="*/ 35574 h 128592"/>
                <a:gd name="connsiteX11" fmla="*/ 80453 w 109532"/>
                <a:gd name="connsiteY11" fmla="*/ 31860 h 128592"/>
                <a:gd name="connsiteX12" fmla="*/ 66405 w 109532"/>
                <a:gd name="connsiteY12" fmla="*/ 28577 h 128592"/>
                <a:gd name="connsiteX13" fmla="*/ 51119 w 109532"/>
                <a:gd name="connsiteY13" fmla="*/ 35897 h 128592"/>
                <a:gd name="connsiteX14" fmla="*/ 44392 w 109532"/>
                <a:gd name="connsiteY14" fmla="*/ 58395 h 128592"/>
                <a:gd name="connsiteX15" fmla="*/ 43961 w 109532"/>
                <a:gd name="connsiteY15" fmla="*/ 72443 h 128592"/>
                <a:gd name="connsiteX16" fmla="*/ 44553 w 109532"/>
                <a:gd name="connsiteY16" fmla="*/ 88589 h 128592"/>
                <a:gd name="connsiteX17" fmla="*/ 45091 w 109532"/>
                <a:gd name="connsiteY17" fmla="*/ 102422 h 128592"/>
                <a:gd name="connsiteX18" fmla="*/ 26630 w 109532"/>
                <a:gd name="connsiteY18" fmla="*/ 128364 h 128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9532" h="128592">
                  <a:moveTo>
                    <a:pt x="25070" y="128364"/>
                  </a:moveTo>
                  <a:cubicBezTo>
                    <a:pt x="8099" y="128364"/>
                    <a:pt x="-373" y="107067"/>
                    <a:pt x="-335" y="64477"/>
                  </a:cubicBezTo>
                  <a:cubicBezTo>
                    <a:pt x="-932" y="48276"/>
                    <a:pt x="882" y="32081"/>
                    <a:pt x="5047" y="16413"/>
                  </a:cubicBezTo>
                  <a:cubicBezTo>
                    <a:pt x="7512" y="6343"/>
                    <a:pt x="17012" y="-379"/>
                    <a:pt x="27330" y="643"/>
                  </a:cubicBezTo>
                  <a:cubicBezTo>
                    <a:pt x="31959" y="643"/>
                    <a:pt x="35296" y="6779"/>
                    <a:pt x="37287" y="19104"/>
                  </a:cubicBezTo>
                  <a:cubicBezTo>
                    <a:pt x="40204" y="12845"/>
                    <a:pt x="45237" y="7812"/>
                    <a:pt x="51496" y="4895"/>
                  </a:cubicBezTo>
                  <a:cubicBezTo>
                    <a:pt x="58542" y="1370"/>
                    <a:pt x="66335" y="-385"/>
                    <a:pt x="74209" y="-218"/>
                  </a:cubicBezTo>
                  <a:cubicBezTo>
                    <a:pt x="87504" y="-218"/>
                    <a:pt x="97192" y="2258"/>
                    <a:pt x="103112" y="7156"/>
                  </a:cubicBezTo>
                  <a:cubicBezTo>
                    <a:pt x="106541" y="9567"/>
                    <a:pt x="108726" y="13367"/>
                    <a:pt x="109087" y="17544"/>
                  </a:cubicBezTo>
                  <a:cubicBezTo>
                    <a:pt x="109060" y="19029"/>
                    <a:pt x="108672" y="20493"/>
                    <a:pt x="107956" y="21796"/>
                  </a:cubicBezTo>
                  <a:cubicBezTo>
                    <a:pt x="103435" y="30945"/>
                    <a:pt x="98053" y="35574"/>
                    <a:pt x="91809" y="35574"/>
                  </a:cubicBezTo>
                  <a:cubicBezTo>
                    <a:pt x="87762" y="35353"/>
                    <a:pt x="83849" y="34073"/>
                    <a:pt x="80453" y="31860"/>
                  </a:cubicBezTo>
                  <a:cubicBezTo>
                    <a:pt x="76158" y="29508"/>
                    <a:pt x="71298" y="28373"/>
                    <a:pt x="66405" y="28577"/>
                  </a:cubicBezTo>
                  <a:cubicBezTo>
                    <a:pt x="60436" y="28459"/>
                    <a:pt x="54769" y="31171"/>
                    <a:pt x="51119" y="35897"/>
                  </a:cubicBezTo>
                  <a:cubicBezTo>
                    <a:pt x="46620" y="42528"/>
                    <a:pt x="44273" y="50381"/>
                    <a:pt x="44392" y="58395"/>
                  </a:cubicBezTo>
                  <a:cubicBezTo>
                    <a:pt x="44392" y="63024"/>
                    <a:pt x="43961" y="67706"/>
                    <a:pt x="43961" y="72443"/>
                  </a:cubicBezTo>
                  <a:cubicBezTo>
                    <a:pt x="43961" y="77179"/>
                    <a:pt x="43961" y="83207"/>
                    <a:pt x="44553" y="88589"/>
                  </a:cubicBezTo>
                  <a:cubicBezTo>
                    <a:pt x="45145" y="93972"/>
                    <a:pt x="45091" y="98439"/>
                    <a:pt x="45091" y="102422"/>
                  </a:cubicBezTo>
                  <a:cubicBezTo>
                    <a:pt x="45091" y="118531"/>
                    <a:pt x="38939" y="127180"/>
                    <a:pt x="26630" y="128364"/>
                  </a:cubicBezTo>
                  <a:close/>
                </a:path>
              </a:pathLst>
            </a:custGeom>
            <a:solidFill>
              <a:schemeClr val="accent1"/>
            </a:solidFill>
            <a:ln w="5382" cap="flat">
              <a:noFill/>
              <a:prstDash val="solid"/>
              <a:miter/>
            </a:ln>
          </p:spPr>
          <p:txBody>
            <a:bodyPr rtlCol="0" anchor="ctr"/>
            <a:lstStyle/>
            <a:p>
              <a:endParaRPr lang="fr-FR"/>
            </a:p>
          </p:txBody>
        </p:sp>
        <p:sp>
          <p:nvSpPr>
            <p:cNvPr id="167" name="Forme libre : forme 166">
              <a:extLst>
                <a:ext uri="{FF2B5EF4-FFF2-40B4-BE49-F238E27FC236}">
                  <a16:creationId xmlns:a16="http://schemas.microsoft.com/office/drawing/2014/main" id="{980371DA-1F8D-4543-8F72-D4F29AB32D26}"/>
                </a:ext>
              </a:extLst>
            </p:cNvPr>
            <p:cNvSpPr/>
            <p:nvPr/>
          </p:nvSpPr>
          <p:spPr>
            <a:xfrm>
              <a:off x="5888420" y="-1796888"/>
              <a:ext cx="111503" cy="198202"/>
            </a:xfrm>
            <a:custGeom>
              <a:avLst/>
              <a:gdLst>
                <a:gd name="connsiteX0" fmla="*/ 24258 w 111503"/>
                <a:gd name="connsiteY0" fmla="*/ 197970 h 198202"/>
                <a:gd name="connsiteX1" fmla="*/ 23828 w 111503"/>
                <a:gd name="connsiteY1" fmla="*/ 197970 h 198202"/>
                <a:gd name="connsiteX2" fmla="*/ 12310 w 111503"/>
                <a:gd name="connsiteY2" fmla="*/ 193772 h 198202"/>
                <a:gd name="connsiteX3" fmla="*/ 5797 w 111503"/>
                <a:gd name="connsiteY3" fmla="*/ 181662 h 198202"/>
                <a:gd name="connsiteX4" fmla="*/ 1276 w 111503"/>
                <a:gd name="connsiteY4" fmla="*/ 139949 h 198202"/>
                <a:gd name="connsiteX5" fmla="*/ -446 w 111503"/>
                <a:gd name="connsiteY5" fmla="*/ 93231 h 198202"/>
                <a:gd name="connsiteX6" fmla="*/ 25066 w 111503"/>
                <a:gd name="connsiteY6" fmla="*/ -151 h 198202"/>
                <a:gd name="connsiteX7" fmla="*/ 34377 w 111503"/>
                <a:gd name="connsiteY7" fmla="*/ 3132 h 198202"/>
                <a:gd name="connsiteX8" fmla="*/ 37983 w 111503"/>
                <a:gd name="connsiteY8" fmla="*/ 11367 h 198202"/>
                <a:gd name="connsiteX9" fmla="*/ 39436 w 111503"/>
                <a:gd name="connsiteY9" fmla="*/ 15781 h 198202"/>
                <a:gd name="connsiteX10" fmla="*/ 42989 w 111503"/>
                <a:gd name="connsiteY10" fmla="*/ 21594 h 198202"/>
                <a:gd name="connsiteX11" fmla="*/ 45572 w 111503"/>
                <a:gd name="connsiteY11" fmla="*/ 19225 h 198202"/>
                <a:gd name="connsiteX12" fmla="*/ 50954 w 111503"/>
                <a:gd name="connsiteY12" fmla="*/ 14650 h 198202"/>
                <a:gd name="connsiteX13" fmla="*/ 70384 w 111503"/>
                <a:gd name="connsiteY13" fmla="*/ 7976 h 198202"/>
                <a:gd name="connsiteX14" fmla="*/ 91913 w 111503"/>
                <a:gd name="connsiteY14" fmla="*/ 16480 h 198202"/>
                <a:gd name="connsiteX15" fmla="*/ 106715 w 111503"/>
                <a:gd name="connsiteY15" fmla="*/ 36502 h 198202"/>
                <a:gd name="connsiteX16" fmla="*/ 110967 w 111503"/>
                <a:gd name="connsiteY16" fmla="*/ 58031 h 198202"/>
                <a:gd name="connsiteX17" fmla="*/ 97941 w 111503"/>
                <a:gd name="connsiteY17" fmla="*/ 93500 h 198202"/>
                <a:gd name="connsiteX18" fmla="*/ 43312 w 111503"/>
                <a:gd name="connsiteY18" fmla="*/ 109647 h 198202"/>
                <a:gd name="connsiteX19" fmla="*/ 41159 w 111503"/>
                <a:gd name="connsiteY19" fmla="*/ 155235 h 198202"/>
                <a:gd name="connsiteX20" fmla="*/ 40190 w 111503"/>
                <a:gd name="connsiteY20" fmla="*/ 179186 h 198202"/>
                <a:gd name="connsiteX21" fmla="*/ 24258 w 111503"/>
                <a:gd name="connsiteY21" fmla="*/ 197970 h 198202"/>
                <a:gd name="connsiteX22" fmla="*/ 52354 w 111503"/>
                <a:gd name="connsiteY22" fmla="*/ 86880 h 198202"/>
                <a:gd name="connsiteX23" fmla="*/ 70815 w 111503"/>
                <a:gd name="connsiteY23" fmla="*/ 76923 h 198202"/>
                <a:gd name="connsiteX24" fmla="*/ 82979 w 111503"/>
                <a:gd name="connsiteY24" fmla="*/ 49420 h 198202"/>
                <a:gd name="connsiteX25" fmla="*/ 80449 w 111503"/>
                <a:gd name="connsiteY25" fmla="*/ 37902 h 198202"/>
                <a:gd name="connsiteX26" fmla="*/ 67801 w 111503"/>
                <a:gd name="connsiteY26" fmla="*/ 29828 h 198202"/>
                <a:gd name="connsiteX27" fmla="*/ 55476 w 111503"/>
                <a:gd name="connsiteY27" fmla="*/ 37902 h 198202"/>
                <a:gd name="connsiteX28" fmla="*/ 48640 w 111503"/>
                <a:gd name="connsiteY28" fmla="*/ 76493 h 198202"/>
                <a:gd name="connsiteX29" fmla="*/ 49017 w 111503"/>
                <a:gd name="connsiteY29" fmla="*/ 84028 h 198202"/>
                <a:gd name="connsiteX30" fmla="*/ 52058 w 111503"/>
                <a:gd name="connsiteY30" fmla="*/ 86902 h 198202"/>
                <a:gd name="connsiteX31" fmla="*/ 52354 w 111503"/>
                <a:gd name="connsiteY31" fmla="*/ 86880 h 1982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11503" h="198202">
                  <a:moveTo>
                    <a:pt x="24258" y="197970"/>
                  </a:moveTo>
                  <a:lnTo>
                    <a:pt x="23828" y="197970"/>
                  </a:lnTo>
                  <a:cubicBezTo>
                    <a:pt x="19597" y="198056"/>
                    <a:pt x="15491" y="196560"/>
                    <a:pt x="12310" y="193772"/>
                  </a:cubicBezTo>
                  <a:cubicBezTo>
                    <a:pt x="8849" y="190575"/>
                    <a:pt x="6562" y="186312"/>
                    <a:pt x="5797" y="181662"/>
                  </a:cubicBezTo>
                  <a:cubicBezTo>
                    <a:pt x="3564" y="167846"/>
                    <a:pt x="2056" y="153922"/>
                    <a:pt x="1276" y="139949"/>
                  </a:cubicBezTo>
                  <a:cubicBezTo>
                    <a:pt x="92" y="125202"/>
                    <a:pt x="-446" y="109594"/>
                    <a:pt x="-446" y="93231"/>
                  </a:cubicBezTo>
                  <a:cubicBezTo>
                    <a:pt x="-446" y="31012"/>
                    <a:pt x="8058" y="-113"/>
                    <a:pt x="25066" y="-151"/>
                  </a:cubicBezTo>
                  <a:cubicBezTo>
                    <a:pt x="28511" y="-560"/>
                    <a:pt x="31950" y="656"/>
                    <a:pt x="34377" y="3132"/>
                  </a:cubicBezTo>
                  <a:cubicBezTo>
                    <a:pt x="36169" y="5581"/>
                    <a:pt x="37402" y="8391"/>
                    <a:pt x="37983" y="11367"/>
                  </a:cubicBezTo>
                  <a:cubicBezTo>
                    <a:pt x="38387" y="12863"/>
                    <a:pt x="38871" y="14338"/>
                    <a:pt x="39436" y="15781"/>
                  </a:cubicBezTo>
                  <a:cubicBezTo>
                    <a:pt x="40836" y="19656"/>
                    <a:pt x="42020" y="21594"/>
                    <a:pt x="42989" y="21594"/>
                  </a:cubicBezTo>
                  <a:cubicBezTo>
                    <a:pt x="43527" y="21594"/>
                    <a:pt x="44388" y="20786"/>
                    <a:pt x="45572" y="19225"/>
                  </a:cubicBezTo>
                  <a:cubicBezTo>
                    <a:pt x="47101" y="17417"/>
                    <a:pt x="48920" y="15867"/>
                    <a:pt x="50954" y="14650"/>
                  </a:cubicBezTo>
                  <a:cubicBezTo>
                    <a:pt x="56590" y="10485"/>
                    <a:pt x="63377" y="8154"/>
                    <a:pt x="70384" y="7976"/>
                  </a:cubicBezTo>
                  <a:cubicBezTo>
                    <a:pt x="78350" y="8127"/>
                    <a:pt x="85993" y="11147"/>
                    <a:pt x="91913" y="16480"/>
                  </a:cubicBezTo>
                  <a:cubicBezTo>
                    <a:pt x="98491" y="21766"/>
                    <a:pt x="103588" y="28666"/>
                    <a:pt x="106715" y="36502"/>
                  </a:cubicBezTo>
                  <a:cubicBezTo>
                    <a:pt x="109535" y="43327"/>
                    <a:pt x="110983" y="50647"/>
                    <a:pt x="110967" y="58031"/>
                  </a:cubicBezTo>
                  <a:cubicBezTo>
                    <a:pt x="111785" y="71159"/>
                    <a:pt x="107059" y="84022"/>
                    <a:pt x="97941" y="93500"/>
                  </a:cubicBezTo>
                  <a:cubicBezTo>
                    <a:pt x="83361" y="107306"/>
                    <a:pt x="63054" y="113307"/>
                    <a:pt x="43312" y="109647"/>
                  </a:cubicBezTo>
                  <a:cubicBezTo>
                    <a:pt x="42057" y="109647"/>
                    <a:pt x="41336" y="124841"/>
                    <a:pt x="41159" y="155235"/>
                  </a:cubicBezTo>
                  <a:cubicBezTo>
                    <a:pt x="41159" y="165031"/>
                    <a:pt x="40728" y="173050"/>
                    <a:pt x="40190" y="179186"/>
                  </a:cubicBezTo>
                  <a:cubicBezTo>
                    <a:pt x="38860" y="190559"/>
                    <a:pt x="33554" y="196824"/>
                    <a:pt x="24258" y="197970"/>
                  </a:cubicBezTo>
                  <a:close/>
                  <a:moveTo>
                    <a:pt x="52354" y="86880"/>
                  </a:moveTo>
                  <a:cubicBezTo>
                    <a:pt x="56983" y="86880"/>
                    <a:pt x="63118" y="83543"/>
                    <a:pt x="70815" y="76923"/>
                  </a:cubicBezTo>
                  <a:cubicBezTo>
                    <a:pt x="78861" y="70098"/>
                    <a:pt x="83345" y="59964"/>
                    <a:pt x="82979" y="49420"/>
                  </a:cubicBezTo>
                  <a:cubicBezTo>
                    <a:pt x="82839" y="45458"/>
                    <a:pt x="81978" y="41556"/>
                    <a:pt x="80449" y="37902"/>
                  </a:cubicBezTo>
                  <a:cubicBezTo>
                    <a:pt x="78608" y="32606"/>
                    <a:pt x="73377" y="29269"/>
                    <a:pt x="67801" y="29828"/>
                  </a:cubicBezTo>
                  <a:cubicBezTo>
                    <a:pt x="62473" y="29898"/>
                    <a:pt x="57671" y="33047"/>
                    <a:pt x="55476" y="37902"/>
                  </a:cubicBezTo>
                  <a:cubicBezTo>
                    <a:pt x="50884" y="46121"/>
                    <a:pt x="48602" y="58984"/>
                    <a:pt x="48640" y="76493"/>
                  </a:cubicBezTo>
                  <a:cubicBezTo>
                    <a:pt x="48597" y="79011"/>
                    <a:pt x="48726" y="81525"/>
                    <a:pt x="49017" y="84028"/>
                  </a:cubicBezTo>
                  <a:cubicBezTo>
                    <a:pt x="49065" y="85664"/>
                    <a:pt x="50427" y="86950"/>
                    <a:pt x="52058" y="86902"/>
                  </a:cubicBezTo>
                  <a:cubicBezTo>
                    <a:pt x="52160" y="86902"/>
                    <a:pt x="52257" y="86891"/>
                    <a:pt x="52354" y="86880"/>
                  </a:cubicBezTo>
                  <a:close/>
                </a:path>
              </a:pathLst>
            </a:custGeom>
            <a:solidFill>
              <a:schemeClr val="accent1"/>
            </a:solidFill>
            <a:ln w="5382" cap="flat">
              <a:noFill/>
              <a:prstDash val="solid"/>
              <a:miter/>
            </a:ln>
          </p:spPr>
          <p:txBody>
            <a:bodyPr rtlCol="0" anchor="ctr"/>
            <a:lstStyle/>
            <a:p>
              <a:endParaRPr lang="fr-FR"/>
            </a:p>
          </p:txBody>
        </p:sp>
        <p:sp>
          <p:nvSpPr>
            <p:cNvPr id="168" name="Forme libre : forme 167">
              <a:extLst>
                <a:ext uri="{FF2B5EF4-FFF2-40B4-BE49-F238E27FC236}">
                  <a16:creationId xmlns:a16="http://schemas.microsoft.com/office/drawing/2014/main" id="{69346AB5-5ECD-4994-9E46-3FAFC98DE1C3}"/>
                </a:ext>
              </a:extLst>
            </p:cNvPr>
            <p:cNvSpPr/>
            <p:nvPr/>
          </p:nvSpPr>
          <p:spPr>
            <a:xfrm>
              <a:off x="6010565" y="-1790244"/>
              <a:ext cx="104502" cy="121073"/>
            </a:xfrm>
            <a:custGeom>
              <a:avLst/>
              <a:gdLst>
                <a:gd name="connsiteX0" fmla="*/ 49533 w 104502"/>
                <a:gd name="connsiteY0" fmla="*/ 120818 h 121073"/>
                <a:gd name="connsiteX1" fmla="*/ 48241 w 104502"/>
                <a:gd name="connsiteY1" fmla="*/ 120818 h 121073"/>
                <a:gd name="connsiteX2" fmla="*/ 21815 w 104502"/>
                <a:gd name="connsiteY2" fmla="*/ 113660 h 121073"/>
                <a:gd name="connsiteX3" fmla="*/ 5668 w 104502"/>
                <a:gd name="connsiteY3" fmla="*/ 94284 h 121073"/>
                <a:gd name="connsiteX4" fmla="*/ -414 w 104502"/>
                <a:gd name="connsiteY4" fmla="*/ 64735 h 121073"/>
                <a:gd name="connsiteX5" fmla="*/ 6960 w 104502"/>
                <a:gd name="connsiteY5" fmla="*/ 29105 h 121073"/>
                <a:gd name="connsiteX6" fmla="*/ 26282 w 104502"/>
                <a:gd name="connsiteY6" fmla="*/ 7145 h 121073"/>
                <a:gd name="connsiteX7" fmla="*/ 50664 w 104502"/>
                <a:gd name="connsiteY7" fmla="*/ -229 h 121073"/>
                <a:gd name="connsiteX8" fmla="*/ 72408 w 104502"/>
                <a:gd name="connsiteY8" fmla="*/ 7522 h 121073"/>
                <a:gd name="connsiteX9" fmla="*/ 82742 w 104502"/>
                <a:gd name="connsiteY9" fmla="*/ 32226 h 121073"/>
                <a:gd name="connsiteX10" fmla="*/ 76606 w 104502"/>
                <a:gd name="connsiteY10" fmla="*/ 50472 h 121073"/>
                <a:gd name="connsiteX11" fmla="*/ 59490 w 104502"/>
                <a:gd name="connsiteY11" fmla="*/ 62744 h 121073"/>
                <a:gd name="connsiteX12" fmla="*/ 36185 w 104502"/>
                <a:gd name="connsiteY12" fmla="*/ 68826 h 121073"/>
                <a:gd name="connsiteX13" fmla="*/ 28758 w 104502"/>
                <a:gd name="connsiteY13" fmla="*/ 77599 h 121073"/>
                <a:gd name="connsiteX14" fmla="*/ 28812 w 104502"/>
                <a:gd name="connsiteY14" fmla="*/ 78083 h 121073"/>
                <a:gd name="connsiteX15" fmla="*/ 33063 w 104502"/>
                <a:gd name="connsiteY15" fmla="*/ 87987 h 121073"/>
                <a:gd name="connsiteX16" fmla="*/ 51255 w 104502"/>
                <a:gd name="connsiteY16" fmla="*/ 93853 h 121073"/>
                <a:gd name="connsiteX17" fmla="*/ 82203 w 104502"/>
                <a:gd name="connsiteY17" fmla="*/ 84865 h 121073"/>
                <a:gd name="connsiteX18" fmla="*/ 96090 w 104502"/>
                <a:gd name="connsiteY18" fmla="*/ 80075 h 121073"/>
                <a:gd name="connsiteX19" fmla="*/ 101956 w 104502"/>
                <a:gd name="connsiteY19" fmla="*/ 82497 h 121073"/>
                <a:gd name="connsiteX20" fmla="*/ 104055 w 104502"/>
                <a:gd name="connsiteY20" fmla="*/ 88148 h 121073"/>
                <a:gd name="connsiteX21" fmla="*/ 99481 w 104502"/>
                <a:gd name="connsiteY21" fmla="*/ 98536 h 121073"/>
                <a:gd name="connsiteX22" fmla="*/ 49533 w 104502"/>
                <a:gd name="connsiteY22" fmla="*/ 120818 h 121073"/>
                <a:gd name="connsiteX23" fmla="*/ 39737 w 104502"/>
                <a:gd name="connsiteY23" fmla="*/ 44444 h 121073"/>
                <a:gd name="connsiteX24" fmla="*/ 54539 w 104502"/>
                <a:gd name="connsiteY24" fmla="*/ 34110 h 121073"/>
                <a:gd name="connsiteX25" fmla="*/ 58198 w 104502"/>
                <a:gd name="connsiteY25" fmla="*/ 22592 h 121073"/>
                <a:gd name="connsiteX26" fmla="*/ 55464 w 104502"/>
                <a:gd name="connsiteY26" fmla="*/ 18932 h 121073"/>
                <a:gd name="connsiteX27" fmla="*/ 54539 w 104502"/>
                <a:gd name="connsiteY27" fmla="*/ 18932 h 121073"/>
                <a:gd name="connsiteX28" fmla="*/ 52224 w 104502"/>
                <a:gd name="connsiteY28" fmla="*/ 18932 h 121073"/>
                <a:gd name="connsiteX29" fmla="*/ 44582 w 104502"/>
                <a:gd name="connsiteY29" fmla="*/ 22108 h 121073"/>
                <a:gd name="connsiteX30" fmla="*/ 35216 w 104502"/>
                <a:gd name="connsiteY30" fmla="*/ 29643 h 121073"/>
                <a:gd name="connsiteX31" fmla="*/ 32095 w 104502"/>
                <a:gd name="connsiteY31" fmla="*/ 36747 h 121073"/>
                <a:gd name="connsiteX32" fmla="*/ 37698 w 104502"/>
                <a:gd name="connsiteY32" fmla="*/ 44439 h 121073"/>
                <a:gd name="connsiteX33" fmla="*/ 39737 w 104502"/>
                <a:gd name="connsiteY33" fmla="*/ 44444 h 1210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04502" h="121073">
                  <a:moveTo>
                    <a:pt x="49533" y="120818"/>
                  </a:moveTo>
                  <a:lnTo>
                    <a:pt x="48241" y="120818"/>
                  </a:lnTo>
                  <a:cubicBezTo>
                    <a:pt x="38914" y="121130"/>
                    <a:pt x="29710" y="118633"/>
                    <a:pt x="21815" y="113660"/>
                  </a:cubicBezTo>
                  <a:cubicBezTo>
                    <a:pt x="14737" y="108827"/>
                    <a:pt x="9150" y="102115"/>
                    <a:pt x="5668" y="94284"/>
                  </a:cubicBezTo>
                  <a:cubicBezTo>
                    <a:pt x="1534" y="84989"/>
                    <a:pt x="-538" y="74908"/>
                    <a:pt x="-414" y="64735"/>
                  </a:cubicBezTo>
                  <a:cubicBezTo>
                    <a:pt x="-764" y="52447"/>
                    <a:pt x="1760" y="40246"/>
                    <a:pt x="6960" y="29105"/>
                  </a:cubicBezTo>
                  <a:cubicBezTo>
                    <a:pt x="11201" y="20111"/>
                    <a:pt x="17901" y="12495"/>
                    <a:pt x="26282" y="7145"/>
                  </a:cubicBezTo>
                  <a:cubicBezTo>
                    <a:pt x="33537" y="2408"/>
                    <a:pt x="41998" y="-153"/>
                    <a:pt x="50664" y="-229"/>
                  </a:cubicBezTo>
                  <a:cubicBezTo>
                    <a:pt x="58581" y="-196"/>
                    <a:pt x="66256" y="2538"/>
                    <a:pt x="72408" y="7522"/>
                  </a:cubicBezTo>
                  <a:cubicBezTo>
                    <a:pt x="79507" y="13701"/>
                    <a:pt x="83328" y="22834"/>
                    <a:pt x="82742" y="32226"/>
                  </a:cubicBezTo>
                  <a:cubicBezTo>
                    <a:pt x="82871" y="38836"/>
                    <a:pt x="80702" y="45284"/>
                    <a:pt x="76606" y="50472"/>
                  </a:cubicBezTo>
                  <a:cubicBezTo>
                    <a:pt x="72037" y="55951"/>
                    <a:pt x="66143" y="60171"/>
                    <a:pt x="59490" y="62744"/>
                  </a:cubicBezTo>
                  <a:cubicBezTo>
                    <a:pt x="52030" y="65806"/>
                    <a:pt x="44189" y="67852"/>
                    <a:pt x="36185" y="68826"/>
                  </a:cubicBezTo>
                  <a:cubicBezTo>
                    <a:pt x="31713" y="69197"/>
                    <a:pt x="28386" y="73121"/>
                    <a:pt x="28758" y="77599"/>
                  </a:cubicBezTo>
                  <a:cubicBezTo>
                    <a:pt x="28769" y="77760"/>
                    <a:pt x="28790" y="77922"/>
                    <a:pt x="28812" y="78083"/>
                  </a:cubicBezTo>
                  <a:cubicBezTo>
                    <a:pt x="29054" y="81775"/>
                    <a:pt x="30555" y="85268"/>
                    <a:pt x="33063" y="87987"/>
                  </a:cubicBezTo>
                  <a:cubicBezTo>
                    <a:pt x="36185" y="91916"/>
                    <a:pt x="42267" y="93853"/>
                    <a:pt x="51255" y="93853"/>
                  </a:cubicBezTo>
                  <a:cubicBezTo>
                    <a:pt x="62187" y="93665"/>
                    <a:pt x="72871" y="90559"/>
                    <a:pt x="82203" y="84865"/>
                  </a:cubicBezTo>
                  <a:cubicBezTo>
                    <a:pt x="86353" y="82120"/>
                    <a:pt x="91133" y="80468"/>
                    <a:pt x="96090" y="80075"/>
                  </a:cubicBezTo>
                  <a:cubicBezTo>
                    <a:pt x="98318" y="79924"/>
                    <a:pt x="100487" y="80817"/>
                    <a:pt x="101956" y="82497"/>
                  </a:cubicBezTo>
                  <a:cubicBezTo>
                    <a:pt x="103334" y="84052"/>
                    <a:pt x="104082" y="86070"/>
                    <a:pt x="104055" y="88148"/>
                  </a:cubicBezTo>
                  <a:cubicBezTo>
                    <a:pt x="104034" y="92093"/>
                    <a:pt x="102376" y="95855"/>
                    <a:pt x="99481" y="98536"/>
                  </a:cubicBezTo>
                  <a:cubicBezTo>
                    <a:pt x="86547" y="112433"/>
                    <a:pt x="68517" y="120474"/>
                    <a:pt x="49533" y="120818"/>
                  </a:cubicBezTo>
                  <a:close/>
                  <a:moveTo>
                    <a:pt x="39737" y="44444"/>
                  </a:moveTo>
                  <a:cubicBezTo>
                    <a:pt x="46315" y="44336"/>
                    <a:pt x="52170" y="40246"/>
                    <a:pt x="54539" y="34110"/>
                  </a:cubicBezTo>
                  <a:cubicBezTo>
                    <a:pt x="56552" y="30569"/>
                    <a:pt x="57795" y="26645"/>
                    <a:pt x="58198" y="22592"/>
                  </a:cubicBezTo>
                  <a:cubicBezTo>
                    <a:pt x="58457" y="20827"/>
                    <a:pt x="57230" y="19190"/>
                    <a:pt x="55464" y="18932"/>
                  </a:cubicBezTo>
                  <a:cubicBezTo>
                    <a:pt x="55157" y="18889"/>
                    <a:pt x="54845" y="18889"/>
                    <a:pt x="54539" y="18932"/>
                  </a:cubicBezTo>
                  <a:lnTo>
                    <a:pt x="52224" y="18932"/>
                  </a:lnTo>
                  <a:cubicBezTo>
                    <a:pt x="49501" y="19503"/>
                    <a:pt x="46907" y="20579"/>
                    <a:pt x="44582" y="22108"/>
                  </a:cubicBezTo>
                  <a:cubicBezTo>
                    <a:pt x="41051" y="24067"/>
                    <a:pt x="37886" y="26613"/>
                    <a:pt x="35216" y="29643"/>
                  </a:cubicBezTo>
                  <a:cubicBezTo>
                    <a:pt x="33327" y="31543"/>
                    <a:pt x="32218" y="34072"/>
                    <a:pt x="32095" y="36747"/>
                  </a:cubicBezTo>
                  <a:cubicBezTo>
                    <a:pt x="31519" y="40418"/>
                    <a:pt x="34027" y="43863"/>
                    <a:pt x="37698" y="44439"/>
                  </a:cubicBezTo>
                  <a:cubicBezTo>
                    <a:pt x="38376" y="44541"/>
                    <a:pt x="39059" y="44546"/>
                    <a:pt x="39737" y="44444"/>
                  </a:cubicBezTo>
                  <a:close/>
                </a:path>
              </a:pathLst>
            </a:custGeom>
            <a:solidFill>
              <a:schemeClr val="accent1"/>
            </a:solidFill>
            <a:ln w="5382" cap="flat">
              <a:noFill/>
              <a:prstDash val="solid"/>
              <a:miter/>
            </a:ln>
          </p:spPr>
          <p:txBody>
            <a:bodyPr rtlCol="0" anchor="ctr"/>
            <a:lstStyle/>
            <a:p>
              <a:endParaRPr lang="fr-FR"/>
            </a:p>
          </p:txBody>
        </p:sp>
        <p:sp>
          <p:nvSpPr>
            <p:cNvPr id="169" name="Forme libre : forme 168">
              <a:extLst>
                <a:ext uri="{FF2B5EF4-FFF2-40B4-BE49-F238E27FC236}">
                  <a16:creationId xmlns:a16="http://schemas.microsoft.com/office/drawing/2014/main" id="{00C03D44-472A-4F2D-843B-DC0BA50B4855}"/>
                </a:ext>
              </a:extLst>
            </p:cNvPr>
            <p:cNvSpPr/>
            <p:nvPr/>
          </p:nvSpPr>
          <p:spPr>
            <a:xfrm>
              <a:off x="6122409" y="-1788683"/>
              <a:ext cx="104339" cy="133668"/>
            </a:xfrm>
            <a:custGeom>
              <a:avLst/>
              <a:gdLst>
                <a:gd name="connsiteX0" fmla="*/ 51363 w 104339"/>
                <a:gd name="connsiteY0" fmla="*/ 133413 h 133668"/>
                <a:gd name="connsiteX1" fmla="*/ 9812 w 104339"/>
                <a:gd name="connsiteY1" fmla="*/ 106178 h 133668"/>
                <a:gd name="connsiteX2" fmla="*/ -415 w 104339"/>
                <a:gd name="connsiteY2" fmla="*/ 58815 h 133668"/>
                <a:gd name="connsiteX3" fmla="*/ 231 w 104339"/>
                <a:gd name="connsiteY3" fmla="*/ 45789 h 133668"/>
                <a:gd name="connsiteX4" fmla="*/ 4698 w 104339"/>
                <a:gd name="connsiteY4" fmla="*/ 25176 h 133668"/>
                <a:gd name="connsiteX5" fmla="*/ 9058 w 104339"/>
                <a:gd name="connsiteY5" fmla="*/ 16779 h 133668"/>
                <a:gd name="connsiteX6" fmla="*/ 17185 w 104339"/>
                <a:gd name="connsiteY6" fmla="*/ 12097 h 133668"/>
                <a:gd name="connsiteX7" fmla="*/ 21868 w 104339"/>
                <a:gd name="connsiteY7" fmla="*/ 12366 h 133668"/>
                <a:gd name="connsiteX8" fmla="*/ 30641 w 104339"/>
                <a:gd name="connsiteY8" fmla="*/ 32226 h 133668"/>
                <a:gd name="connsiteX9" fmla="*/ 36454 w 104339"/>
                <a:gd name="connsiteY9" fmla="*/ 71140 h 133668"/>
                <a:gd name="connsiteX10" fmla="*/ 52062 w 104339"/>
                <a:gd name="connsiteY10" fmla="*/ 95522 h 133668"/>
                <a:gd name="connsiteX11" fmla="*/ 67133 w 104339"/>
                <a:gd name="connsiteY11" fmla="*/ 76791 h 133668"/>
                <a:gd name="connsiteX12" fmla="*/ 70416 w 104339"/>
                <a:gd name="connsiteY12" fmla="*/ 41484 h 133668"/>
                <a:gd name="connsiteX13" fmla="*/ 70416 w 104339"/>
                <a:gd name="connsiteY13" fmla="*/ 27275 h 133668"/>
                <a:gd name="connsiteX14" fmla="*/ 70416 w 104339"/>
                <a:gd name="connsiteY14" fmla="*/ 22753 h 133668"/>
                <a:gd name="connsiteX15" fmla="*/ 70416 w 104339"/>
                <a:gd name="connsiteY15" fmla="*/ 19040 h 133668"/>
                <a:gd name="connsiteX16" fmla="*/ 70416 w 104339"/>
                <a:gd name="connsiteY16" fmla="*/ 15649 h 133668"/>
                <a:gd name="connsiteX17" fmla="*/ 71600 w 104339"/>
                <a:gd name="connsiteY17" fmla="*/ 7360 h 133668"/>
                <a:gd name="connsiteX18" fmla="*/ 80373 w 104339"/>
                <a:gd name="connsiteY18" fmla="*/ 579 h 133668"/>
                <a:gd name="connsiteX19" fmla="*/ 85486 w 104339"/>
                <a:gd name="connsiteY19" fmla="*/ -229 h 133668"/>
                <a:gd name="connsiteX20" fmla="*/ 96251 w 104339"/>
                <a:gd name="connsiteY20" fmla="*/ 4669 h 133668"/>
                <a:gd name="connsiteX21" fmla="*/ 102225 w 104339"/>
                <a:gd name="connsiteY21" fmla="*/ 18340 h 133668"/>
                <a:gd name="connsiteX22" fmla="*/ 103893 w 104339"/>
                <a:gd name="connsiteY22" fmla="*/ 43744 h 133668"/>
                <a:gd name="connsiteX23" fmla="*/ 89146 w 104339"/>
                <a:gd name="connsiteY23" fmla="*/ 111561 h 133668"/>
                <a:gd name="connsiteX24" fmla="*/ 51363 w 104339"/>
                <a:gd name="connsiteY24" fmla="*/ 133413 h 133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4339" h="133668">
                  <a:moveTo>
                    <a:pt x="51363" y="133413"/>
                  </a:moveTo>
                  <a:cubicBezTo>
                    <a:pt x="32740" y="133413"/>
                    <a:pt x="18892" y="124333"/>
                    <a:pt x="9812" y="106178"/>
                  </a:cubicBezTo>
                  <a:cubicBezTo>
                    <a:pt x="2685" y="91426"/>
                    <a:pt x="-818" y="75193"/>
                    <a:pt x="-415" y="58815"/>
                  </a:cubicBezTo>
                  <a:cubicBezTo>
                    <a:pt x="-415" y="56124"/>
                    <a:pt x="-415" y="51818"/>
                    <a:pt x="231" y="45789"/>
                  </a:cubicBezTo>
                  <a:cubicBezTo>
                    <a:pt x="866" y="38760"/>
                    <a:pt x="2368" y="31839"/>
                    <a:pt x="4698" y="25176"/>
                  </a:cubicBezTo>
                  <a:cubicBezTo>
                    <a:pt x="5640" y="22140"/>
                    <a:pt x="7115" y="19293"/>
                    <a:pt x="9058" y="16779"/>
                  </a:cubicBezTo>
                  <a:cubicBezTo>
                    <a:pt x="10872" y="14023"/>
                    <a:pt x="13886" y="12285"/>
                    <a:pt x="17185" y="12097"/>
                  </a:cubicBezTo>
                  <a:cubicBezTo>
                    <a:pt x="18752" y="12102"/>
                    <a:pt x="20312" y="12193"/>
                    <a:pt x="21868" y="12366"/>
                  </a:cubicBezTo>
                  <a:cubicBezTo>
                    <a:pt x="26497" y="12850"/>
                    <a:pt x="29403" y="19470"/>
                    <a:pt x="30641" y="32226"/>
                  </a:cubicBezTo>
                  <a:cubicBezTo>
                    <a:pt x="31793" y="45305"/>
                    <a:pt x="33736" y="58298"/>
                    <a:pt x="36454" y="71140"/>
                  </a:cubicBezTo>
                  <a:cubicBezTo>
                    <a:pt x="40044" y="87394"/>
                    <a:pt x="45243" y="95522"/>
                    <a:pt x="52062" y="95522"/>
                  </a:cubicBezTo>
                  <a:cubicBezTo>
                    <a:pt x="58882" y="95522"/>
                    <a:pt x="63903" y="89278"/>
                    <a:pt x="67133" y="76791"/>
                  </a:cubicBezTo>
                  <a:cubicBezTo>
                    <a:pt x="69522" y="65177"/>
                    <a:pt x="70620" y="53335"/>
                    <a:pt x="70416" y="41484"/>
                  </a:cubicBezTo>
                  <a:cubicBezTo>
                    <a:pt x="70416" y="35779"/>
                    <a:pt x="70416" y="31096"/>
                    <a:pt x="70416" y="27275"/>
                  </a:cubicBezTo>
                  <a:cubicBezTo>
                    <a:pt x="70416" y="25515"/>
                    <a:pt x="70416" y="24007"/>
                    <a:pt x="70416" y="22753"/>
                  </a:cubicBezTo>
                  <a:cubicBezTo>
                    <a:pt x="70416" y="21516"/>
                    <a:pt x="70416" y="20278"/>
                    <a:pt x="70416" y="19040"/>
                  </a:cubicBezTo>
                  <a:cubicBezTo>
                    <a:pt x="70416" y="17802"/>
                    <a:pt x="70416" y="16671"/>
                    <a:pt x="70416" y="15649"/>
                  </a:cubicBezTo>
                  <a:cubicBezTo>
                    <a:pt x="70416" y="12845"/>
                    <a:pt x="70814" y="10051"/>
                    <a:pt x="71600" y="7360"/>
                  </a:cubicBezTo>
                  <a:cubicBezTo>
                    <a:pt x="72407" y="4561"/>
                    <a:pt x="75314" y="2301"/>
                    <a:pt x="80373" y="579"/>
                  </a:cubicBezTo>
                  <a:cubicBezTo>
                    <a:pt x="82031" y="62"/>
                    <a:pt x="83753" y="-213"/>
                    <a:pt x="85486" y="-229"/>
                  </a:cubicBezTo>
                  <a:cubicBezTo>
                    <a:pt x="89598" y="-164"/>
                    <a:pt x="93500" y="1612"/>
                    <a:pt x="96251" y="4669"/>
                  </a:cubicBezTo>
                  <a:cubicBezTo>
                    <a:pt x="99717" y="8426"/>
                    <a:pt x="101821" y="13243"/>
                    <a:pt x="102225" y="18340"/>
                  </a:cubicBezTo>
                  <a:cubicBezTo>
                    <a:pt x="103328" y="26763"/>
                    <a:pt x="103883" y="35251"/>
                    <a:pt x="103893" y="43744"/>
                  </a:cubicBezTo>
                  <a:cubicBezTo>
                    <a:pt x="103893" y="72485"/>
                    <a:pt x="98996" y="95145"/>
                    <a:pt x="89146" y="111561"/>
                  </a:cubicBezTo>
                  <a:cubicBezTo>
                    <a:pt x="81783" y="125490"/>
                    <a:pt x="67106" y="133978"/>
                    <a:pt x="51363" y="133413"/>
                  </a:cubicBezTo>
                  <a:close/>
                </a:path>
              </a:pathLst>
            </a:custGeom>
            <a:solidFill>
              <a:schemeClr val="accent1"/>
            </a:solidFill>
            <a:ln w="5382" cap="flat">
              <a:noFill/>
              <a:prstDash val="solid"/>
              <a:miter/>
            </a:ln>
          </p:spPr>
          <p:txBody>
            <a:bodyPr rtlCol="0" anchor="ctr"/>
            <a:lstStyle/>
            <a:p>
              <a:endParaRPr lang="fr-FR"/>
            </a:p>
          </p:txBody>
        </p:sp>
        <p:sp>
          <p:nvSpPr>
            <p:cNvPr id="170" name="Forme libre : forme 169">
              <a:extLst>
                <a:ext uri="{FF2B5EF4-FFF2-40B4-BE49-F238E27FC236}">
                  <a16:creationId xmlns:a16="http://schemas.microsoft.com/office/drawing/2014/main" id="{228E4799-C8C2-4BC1-B298-DD49AAD14377}"/>
                </a:ext>
              </a:extLst>
            </p:cNvPr>
            <p:cNvSpPr/>
            <p:nvPr/>
          </p:nvSpPr>
          <p:spPr>
            <a:xfrm>
              <a:off x="6240449" y="-1784862"/>
              <a:ext cx="97389" cy="129825"/>
            </a:xfrm>
            <a:custGeom>
              <a:avLst/>
              <a:gdLst>
                <a:gd name="connsiteX0" fmla="*/ 39353 w 97389"/>
                <a:gd name="connsiteY0" fmla="*/ 129591 h 129825"/>
                <a:gd name="connsiteX1" fmla="*/ 21592 w 97389"/>
                <a:gd name="connsiteY1" fmla="*/ 119473 h 129825"/>
                <a:gd name="connsiteX2" fmla="*/ 8890 w 97389"/>
                <a:gd name="connsiteY2" fmla="*/ 86695 h 129825"/>
                <a:gd name="connsiteX3" fmla="*/ 332 w 97389"/>
                <a:gd name="connsiteY3" fmla="*/ 41753 h 129825"/>
                <a:gd name="connsiteX4" fmla="*/ -368 w 97389"/>
                <a:gd name="connsiteY4" fmla="*/ 29858 h 129825"/>
                <a:gd name="connsiteX5" fmla="*/ 3992 w 97389"/>
                <a:gd name="connsiteY5" fmla="*/ 10428 h 129825"/>
                <a:gd name="connsiteX6" fmla="*/ 11258 w 97389"/>
                <a:gd name="connsiteY6" fmla="*/ 6284 h 129825"/>
                <a:gd name="connsiteX7" fmla="*/ 39353 w 97389"/>
                <a:gd name="connsiteY7" fmla="*/ 67319 h 129825"/>
                <a:gd name="connsiteX8" fmla="*/ 42636 w 97389"/>
                <a:gd name="connsiteY8" fmla="*/ 79106 h 129825"/>
                <a:gd name="connsiteX9" fmla="*/ 45005 w 97389"/>
                <a:gd name="connsiteY9" fmla="*/ 82658 h 129825"/>
                <a:gd name="connsiteX10" fmla="*/ 55769 w 97389"/>
                <a:gd name="connsiteY10" fmla="*/ 56662 h 129825"/>
                <a:gd name="connsiteX11" fmla="*/ 65027 w 97389"/>
                <a:gd name="connsiteY11" fmla="*/ 27867 h 129825"/>
                <a:gd name="connsiteX12" fmla="*/ 77083 w 97389"/>
                <a:gd name="connsiteY12" fmla="*/ 5746 h 129825"/>
                <a:gd name="connsiteX13" fmla="*/ 87040 w 97389"/>
                <a:gd name="connsiteY13" fmla="*/ -229 h 129825"/>
                <a:gd name="connsiteX14" fmla="*/ 96944 w 97389"/>
                <a:gd name="connsiteY14" fmla="*/ 14949 h 129825"/>
                <a:gd name="connsiteX15" fmla="*/ 96944 w 97389"/>
                <a:gd name="connsiteY15" fmla="*/ 16672 h 129825"/>
                <a:gd name="connsiteX16" fmla="*/ 93607 w 97389"/>
                <a:gd name="connsiteY16" fmla="*/ 40569 h 129825"/>
                <a:gd name="connsiteX17" fmla="*/ 84134 w 97389"/>
                <a:gd name="connsiteY17" fmla="*/ 70064 h 129825"/>
                <a:gd name="connsiteX18" fmla="*/ 70409 w 97389"/>
                <a:gd name="connsiteY18" fmla="*/ 99128 h 129825"/>
                <a:gd name="connsiteX19" fmla="*/ 54639 w 97389"/>
                <a:gd name="connsiteY19" fmla="*/ 121087 h 129825"/>
                <a:gd name="connsiteX20" fmla="*/ 39353 w 97389"/>
                <a:gd name="connsiteY20" fmla="*/ 129591 h 129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7389" h="129825">
                  <a:moveTo>
                    <a:pt x="39353" y="129591"/>
                  </a:moveTo>
                  <a:cubicBezTo>
                    <a:pt x="32017" y="129758"/>
                    <a:pt x="25187" y="125867"/>
                    <a:pt x="21592" y="119473"/>
                  </a:cubicBezTo>
                  <a:cubicBezTo>
                    <a:pt x="15919" y="109160"/>
                    <a:pt x="11645" y="98137"/>
                    <a:pt x="8890" y="86695"/>
                  </a:cubicBezTo>
                  <a:cubicBezTo>
                    <a:pt x="4767" y="71985"/>
                    <a:pt x="1903" y="56947"/>
                    <a:pt x="332" y="41753"/>
                  </a:cubicBezTo>
                  <a:cubicBezTo>
                    <a:pt x="-120" y="37802"/>
                    <a:pt x="-357" y="33830"/>
                    <a:pt x="-368" y="29858"/>
                  </a:cubicBezTo>
                  <a:cubicBezTo>
                    <a:pt x="-820" y="23098"/>
                    <a:pt x="693" y="16349"/>
                    <a:pt x="3992" y="10428"/>
                  </a:cubicBezTo>
                  <a:cubicBezTo>
                    <a:pt x="5563" y="7915"/>
                    <a:pt x="8292" y="6359"/>
                    <a:pt x="11258" y="6284"/>
                  </a:cubicBezTo>
                  <a:cubicBezTo>
                    <a:pt x="19116" y="6284"/>
                    <a:pt x="28481" y="26629"/>
                    <a:pt x="39353" y="67319"/>
                  </a:cubicBezTo>
                  <a:lnTo>
                    <a:pt x="42636" y="79106"/>
                  </a:lnTo>
                  <a:cubicBezTo>
                    <a:pt x="43282" y="81474"/>
                    <a:pt x="44090" y="82658"/>
                    <a:pt x="45005" y="82658"/>
                  </a:cubicBezTo>
                  <a:cubicBezTo>
                    <a:pt x="47088" y="82658"/>
                    <a:pt x="50672" y="73993"/>
                    <a:pt x="55769" y="56662"/>
                  </a:cubicBezTo>
                  <a:cubicBezTo>
                    <a:pt x="58460" y="47135"/>
                    <a:pt x="61528" y="37501"/>
                    <a:pt x="65027" y="27867"/>
                  </a:cubicBezTo>
                  <a:cubicBezTo>
                    <a:pt x="67653" y="19815"/>
                    <a:pt x="71739" y="12317"/>
                    <a:pt x="77083" y="5746"/>
                  </a:cubicBezTo>
                  <a:cubicBezTo>
                    <a:pt x="79430" y="2462"/>
                    <a:pt x="83036" y="299"/>
                    <a:pt x="87040" y="-229"/>
                  </a:cubicBezTo>
                  <a:cubicBezTo>
                    <a:pt x="92961" y="-229"/>
                    <a:pt x="96298" y="4831"/>
                    <a:pt x="96944" y="14949"/>
                  </a:cubicBezTo>
                  <a:lnTo>
                    <a:pt x="96944" y="16672"/>
                  </a:lnTo>
                  <a:cubicBezTo>
                    <a:pt x="96739" y="24740"/>
                    <a:pt x="95619" y="32754"/>
                    <a:pt x="93607" y="40569"/>
                  </a:cubicBezTo>
                  <a:cubicBezTo>
                    <a:pt x="91136" y="50607"/>
                    <a:pt x="87971" y="60462"/>
                    <a:pt x="84134" y="70064"/>
                  </a:cubicBezTo>
                  <a:cubicBezTo>
                    <a:pt x="80275" y="80075"/>
                    <a:pt x="75689" y="89790"/>
                    <a:pt x="70409" y="99128"/>
                  </a:cubicBezTo>
                  <a:cubicBezTo>
                    <a:pt x="66055" y="107056"/>
                    <a:pt x="60759" y="114430"/>
                    <a:pt x="54639" y="121087"/>
                  </a:cubicBezTo>
                  <a:cubicBezTo>
                    <a:pt x="50931" y="125899"/>
                    <a:pt x="45403" y="128978"/>
                    <a:pt x="39353" y="129591"/>
                  </a:cubicBezTo>
                  <a:close/>
                </a:path>
              </a:pathLst>
            </a:custGeom>
            <a:solidFill>
              <a:schemeClr val="accent1"/>
            </a:solidFill>
            <a:ln w="5382" cap="flat">
              <a:noFill/>
              <a:prstDash val="solid"/>
              <a:miter/>
            </a:ln>
          </p:spPr>
          <p:txBody>
            <a:bodyPr rtlCol="0" anchor="ctr"/>
            <a:lstStyle/>
            <a:p>
              <a:endParaRPr lang="fr-FR"/>
            </a:p>
          </p:txBody>
        </p:sp>
        <p:sp>
          <p:nvSpPr>
            <p:cNvPr id="171" name="Forme libre : forme 170">
              <a:extLst>
                <a:ext uri="{FF2B5EF4-FFF2-40B4-BE49-F238E27FC236}">
                  <a16:creationId xmlns:a16="http://schemas.microsoft.com/office/drawing/2014/main" id="{EF9F4D7C-3A0A-4084-89F9-7ECC4DD60624}"/>
                </a:ext>
              </a:extLst>
            </p:cNvPr>
            <p:cNvSpPr/>
            <p:nvPr/>
          </p:nvSpPr>
          <p:spPr>
            <a:xfrm>
              <a:off x="6345611" y="-1790248"/>
              <a:ext cx="104771" cy="121114"/>
            </a:xfrm>
            <a:custGeom>
              <a:avLst/>
              <a:gdLst>
                <a:gd name="connsiteX0" fmla="*/ 49964 w 104771"/>
                <a:gd name="connsiteY0" fmla="*/ 120822 h 121114"/>
                <a:gd name="connsiteX1" fmla="*/ 48726 w 104771"/>
                <a:gd name="connsiteY1" fmla="*/ 120822 h 121114"/>
                <a:gd name="connsiteX2" fmla="*/ 5668 w 104771"/>
                <a:gd name="connsiteY2" fmla="*/ 94287 h 121114"/>
                <a:gd name="connsiteX3" fmla="*/ -414 w 104771"/>
                <a:gd name="connsiteY3" fmla="*/ 64739 h 121114"/>
                <a:gd name="connsiteX4" fmla="*/ 6960 w 104771"/>
                <a:gd name="connsiteY4" fmla="*/ 29108 h 121114"/>
                <a:gd name="connsiteX5" fmla="*/ 26282 w 104771"/>
                <a:gd name="connsiteY5" fmla="*/ 7148 h 121114"/>
                <a:gd name="connsiteX6" fmla="*/ 50664 w 104771"/>
                <a:gd name="connsiteY6" fmla="*/ -225 h 121114"/>
                <a:gd name="connsiteX7" fmla="*/ 72677 w 104771"/>
                <a:gd name="connsiteY7" fmla="*/ 7256 h 121114"/>
                <a:gd name="connsiteX8" fmla="*/ 83011 w 104771"/>
                <a:gd name="connsiteY8" fmla="*/ 31961 h 121114"/>
                <a:gd name="connsiteX9" fmla="*/ 76875 w 104771"/>
                <a:gd name="connsiteY9" fmla="*/ 50206 h 121114"/>
                <a:gd name="connsiteX10" fmla="*/ 59760 w 104771"/>
                <a:gd name="connsiteY10" fmla="*/ 62478 h 121114"/>
                <a:gd name="connsiteX11" fmla="*/ 36508 w 104771"/>
                <a:gd name="connsiteY11" fmla="*/ 68560 h 121114"/>
                <a:gd name="connsiteX12" fmla="*/ 29021 w 104771"/>
                <a:gd name="connsiteY12" fmla="*/ 77279 h 121114"/>
                <a:gd name="connsiteX13" fmla="*/ 29081 w 104771"/>
                <a:gd name="connsiteY13" fmla="*/ 77817 h 121114"/>
                <a:gd name="connsiteX14" fmla="*/ 33386 w 104771"/>
                <a:gd name="connsiteY14" fmla="*/ 87721 h 121114"/>
                <a:gd name="connsiteX15" fmla="*/ 51525 w 104771"/>
                <a:gd name="connsiteY15" fmla="*/ 93587 h 121114"/>
                <a:gd name="connsiteX16" fmla="*/ 82473 w 104771"/>
                <a:gd name="connsiteY16" fmla="*/ 84599 h 121114"/>
                <a:gd name="connsiteX17" fmla="*/ 96359 w 104771"/>
                <a:gd name="connsiteY17" fmla="*/ 79809 h 121114"/>
                <a:gd name="connsiteX18" fmla="*/ 102279 w 104771"/>
                <a:gd name="connsiteY18" fmla="*/ 82231 h 121114"/>
                <a:gd name="connsiteX19" fmla="*/ 104324 w 104771"/>
                <a:gd name="connsiteY19" fmla="*/ 87882 h 121114"/>
                <a:gd name="connsiteX20" fmla="*/ 99804 w 104771"/>
                <a:gd name="connsiteY20" fmla="*/ 98270 h 121114"/>
                <a:gd name="connsiteX21" fmla="*/ 49964 w 104771"/>
                <a:gd name="connsiteY21" fmla="*/ 120822 h 121114"/>
                <a:gd name="connsiteX22" fmla="*/ 40168 w 104771"/>
                <a:gd name="connsiteY22" fmla="*/ 44447 h 121114"/>
                <a:gd name="connsiteX23" fmla="*/ 54969 w 104771"/>
                <a:gd name="connsiteY23" fmla="*/ 34114 h 121114"/>
                <a:gd name="connsiteX24" fmla="*/ 58629 w 104771"/>
                <a:gd name="connsiteY24" fmla="*/ 22595 h 121114"/>
                <a:gd name="connsiteX25" fmla="*/ 55895 w 104771"/>
                <a:gd name="connsiteY25" fmla="*/ 18936 h 121114"/>
                <a:gd name="connsiteX26" fmla="*/ 54969 w 104771"/>
                <a:gd name="connsiteY26" fmla="*/ 18936 h 121114"/>
                <a:gd name="connsiteX27" fmla="*/ 52709 w 104771"/>
                <a:gd name="connsiteY27" fmla="*/ 18936 h 121114"/>
                <a:gd name="connsiteX28" fmla="*/ 45012 w 104771"/>
                <a:gd name="connsiteY28" fmla="*/ 22111 h 121114"/>
                <a:gd name="connsiteX29" fmla="*/ 35647 w 104771"/>
                <a:gd name="connsiteY29" fmla="*/ 29646 h 121114"/>
                <a:gd name="connsiteX30" fmla="*/ 32525 w 104771"/>
                <a:gd name="connsiteY30" fmla="*/ 36751 h 121114"/>
                <a:gd name="connsiteX31" fmla="*/ 38257 w 104771"/>
                <a:gd name="connsiteY31" fmla="*/ 44442 h 121114"/>
                <a:gd name="connsiteX32" fmla="*/ 40168 w 104771"/>
                <a:gd name="connsiteY32" fmla="*/ 44447 h 121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04771" h="121114">
                  <a:moveTo>
                    <a:pt x="49964" y="120822"/>
                  </a:moveTo>
                  <a:lnTo>
                    <a:pt x="48726" y="120822"/>
                  </a:lnTo>
                  <a:cubicBezTo>
                    <a:pt x="30248" y="121812"/>
                    <a:pt x="13090" y="111241"/>
                    <a:pt x="5668" y="94287"/>
                  </a:cubicBezTo>
                  <a:cubicBezTo>
                    <a:pt x="1534" y="84992"/>
                    <a:pt x="-538" y="74911"/>
                    <a:pt x="-414" y="64739"/>
                  </a:cubicBezTo>
                  <a:cubicBezTo>
                    <a:pt x="-764" y="52451"/>
                    <a:pt x="1760" y="40249"/>
                    <a:pt x="6960" y="29108"/>
                  </a:cubicBezTo>
                  <a:cubicBezTo>
                    <a:pt x="11201" y="20114"/>
                    <a:pt x="17901" y="12498"/>
                    <a:pt x="26282" y="7148"/>
                  </a:cubicBezTo>
                  <a:cubicBezTo>
                    <a:pt x="33542" y="2417"/>
                    <a:pt x="41998" y="-139"/>
                    <a:pt x="50664" y="-225"/>
                  </a:cubicBezTo>
                  <a:cubicBezTo>
                    <a:pt x="58645" y="-338"/>
                    <a:pt x="66417" y="2304"/>
                    <a:pt x="72677" y="7256"/>
                  </a:cubicBezTo>
                  <a:cubicBezTo>
                    <a:pt x="79776" y="13435"/>
                    <a:pt x="83598" y="22569"/>
                    <a:pt x="83011" y="31961"/>
                  </a:cubicBezTo>
                  <a:cubicBezTo>
                    <a:pt x="83140" y="38570"/>
                    <a:pt x="80971" y="45018"/>
                    <a:pt x="76875" y="50206"/>
                  </a:cubicBezTo>
                  <a:cubicBezTo>
                    <a:pt x="72306" y="55686"/>
                    <a:pt x="66412" y="59905"/>
                    <a:pt x="59760" y="62478"/>
                  </a:cubicBezTo>
                  <a:cubicBezTo>
                    <a:pt x="52321" y="65546"/>
                    <a:pt x="44501" y="67591"/>
                    <a:pt x="36508" y="68560"/>
                  </a:cubicBezTo>
                  <a:cubicBezTo>
                    <a:pt x="32036" y="68899"/>
                    <a:pt x="28682" y="72807"/>
                    <a:pt x="29021" y="77279"/>
                  </a:cubicBezTo>
                  <a:cubicBezTo>
                    <a:pt x="29038" y="77462"/>
                    <a:pt x="29054" y="77640"/>
                    <a:pt x="29081" y="77817"/>
                  </a:cubicBezTo>
                  <a:cubicBezTo>
                    <a:pt x="29339" y="81515"/>
                    <a:pt x="30857" y="85014"/>
                    <a:pt x="33386" y="87721"/>
                  </a:cubicBezTo>
                  <a:cubicBezTo>
                    <a:pt x="36508" y="91650"/>
                    <a:pt x="42536" y="93587"/>
                    <a:pt x="51525" y="93587"/>
                  </a:cubicBezTo>
                  <a:cubicBezTo>
                    <a:pt x="62456" y="93404"/>
                    <a:pt x="73145" y="90299"/>
                    <a:pt x="82473" y="84599"/>
                  </a:cubicBezTo>
                  <a:cubicBezTo>
                    <a:pt x="86622" y="81854"/>
                    <a:pt x="91396" y="80202"/>
                    <a:pt x="96359" y="79809"/>
                  </a:cubicBezTo>
                  <a:cubicBezTo>
                    <a:pt x="98598" y="79674"/>
                    <a:pt x="100778" y="80562"/>
                    <a:pt x="102279" y="82231"/>
                  </a:cubicBezTo>
                  <a:cubicBezTo>
                    <a:pt x="103620" y="83808"/>
                    <a:pt x="104346" y="85815"/>
                    <a:pt x="104324" y="87882"/>
                  </a:cubicBezTo>
                  <a:cubicBezTo>
                    <a:pt x="104298" y="91817"/>
                    <a:pt x="102662" y="95568"/>
                    <a:pt x="99804" y="98270"/>
                  </a:cubicBezTo>
                  <a:cubicBezTo>
                    <a:pt x="86913" y="112205"/>
                    <a:pt x="68942" y="120337"/>
                    <a:pt x="49964" y="120822"/>
                  </a:cubicBezTo>
                  <a:close/>
                  <a:moveTo>
                    <a:pt x="40168" y="44447"/>
                  </a:moveTo>
                  <a:cubicBezTo>
                    <a:pt x="46745" y="44340"/>
                    <a:pt x="52601" y="40249"/>
                    <a:pt x="54969" y="34114"/>
                  </a:cubicBezTo>
                  <a:cubicBezTo>
                    <a:pt x="56982" y="30572"/>
                    <a:pt x="58225" y="26648"/>
                    <a:pt x="58629" y="22595"/>
                  </a:cubicBezTo>
                  <a:cubicBezTo>
                    <a:pt x="58888" y="20830"/>
                    <a:pt x="57660" y="19194"/>
                    <a:pt x="55895" y="18936"/>
                  </a:cubicBezTo>
                  <a:cubicBezTo>
                    <a:pt x="55588" y="18893"/>
                    <a:pt x="55276" y="18893"/>
                    <a:pt x="54969" y="18936"/>
                  </a:cubicBezTo>
                  <a:lnTo>
                    <a:pt x="52709" y="18936"/>
                  </a:lnTo>
                  <a:cubicBezTo>
                    <a:pt x="49964" y="19501"/>
                    <a:pt x="47353" y="20577"/>
                    <a:pt x="45012" y="22111"/>
                  </a:cubicBezTo>
                  <a:cubicBezTo>
                    <a:pt x="41503" y="24097"/>
                    <a:pt x="38338" y="26643"/>
                    <a:pt x="35647" y="29646"/>
                  </a:cubicBezTo>
                  <a:cubicBezTo>
                    <a:pt x="33758" y="31546"/>
                    <a:pt x="32649" y="34076"/>
                    <a:pt x="32525" y="36751"/>
                  </a:cubicBezTo>
                  <a:cubicBezTo>
                    <a:pt x="31982" y="40459"/>
                    <a:pt x="34549" y="43898"/>
                    <a:pt x="38257" y="44442"/>
                  </a:cubicBezTo>
                  <a:cubicBezTo>
                    <a:pt x="38892" y="44534"/>
                    <a:pt x="39533" y="44534"/>
                    <a:pt x="40168" y="44447"/>
                  </a:cubicBezTo>
                  <a:close/>
                </a:path>
              </a:pathLst>
            </a:custGeom>
            <a:solidFill>
              <a:schemeClr val="accent1"/>
            </a:solidFill>
            <a:ln w="5382" cap="flat">
              <a:noFill/>
              <a:prstDash val="solid"/>
              <a:miter/>
            </a:ln>
          </p:spPr>
          <p:txBody>
            <a:bodyPr rtlCol="0" anchor="ctr"/>
            <a:lstStyle/>
            <a:p>
              <a:endParaRPr lang="fr-FR"/>
            </a:p>
          </p:txBody>
        </p:sp>
        <p:sp>
          <p:nvSpPr>
            <p:cNvPr id="172" name="Forme libre : forme 171">
              <a:extLst>
                <a:ext uri="{FF2B5EF4-FFF2-40B4-BE49-F238E27FC236}">
                  <a16:creationId xmlns:a16="http://schemas.microsoft.com/office/drawing/2014/main" id="{3D5D5FAC-F416-4586-9812-65A6971C00F3}"/>
                </a:ext>
              </a:extLst>
            </p:cNvPr>
            <p:cNvSpPr/>
            <p:nvPr/>
          </p:nvSpPr>
          <p:spPr>
            <a:xfrm>
              <a:off x="6461200" y="-1797241"/>
              <a:ext cx="115512" cy="142199"/>
            </a:xfrm>
            <a:custGeom>
              <a:avLst/>
              <a:gdLst>
                <a:gd name="connsiteX0" fmla="*/ 17423 w 115512"/>
                <a:gd name="connsiteY0" fmla="*/ 141970 h 142199"/>
                <a:gd name="connsiteX1" fmla="*/ 13386 w 115512"/>
                <a:gd name="connsiteY1" fmla="*/ 141701 h 142199"/>
                <a:gd name="connsiteX2" fmla="*/ 4936 w 115512"/>
                <a:gd name="connsiteY2" fmla="*/ 135458 h 142199"/>
                <a:gd name="connsiteX3" fmla="*/ -446 w 115512"/>
                <a:gd name="connsiteY3" fmla="*/ 120980 h 142199"/>
                <a:gd name="connsiteX4" fmla="*/ -446 w 115512"/>
                <a:gd name="connsiteY4" fmla="*/ 71032 h 142199"/>
                <a:gd name="connsiteX5" fmla="*/ 5636 w 115512"/>
                <a:gd name="connsiteY5" fmla="*/ 7737 h 142199"/>
                <a:gd name="connsiteX6" fmla="*/ 17692 w 115512"/>
                <a:gd name="connsiteY6" fmla="*/ -229 h 142199"/>
                <a:gd name="connsiteX7" fmla="*/ 33839 w 115512"/>
                <a:gd name="connsiteY7" fmla="*/ 24476 h 142199"/>
                <a:gd name="connsiteX8" fmla="*/ 34377 w 115512"/>
                <a:gd name="connsiteY8" fmla="*/ 30450 h 142199"/>
                <a:gd name="connsiteX9" fmla="*/ 77435 w 115512"/>
                <a:gd name="connsiteY9" fmla="*/ 4077 h 142199"/>
                <a:gd name="connsiteX10" fmla="*/ 91860 w 115512"/>
                <a:gd name="connsiteY10" fmla="*/ 6230 h 142199"/>
                <a:gd name="connsiteX11" fmla="*/ 111236 w 115512"/>
                <a:gd name="connsiteY11" fmla="*/ 49611 h 142199"/>
                <a:gd name="connsiteX12" fmla="*/ 115057 w 115512"/>
                <a:gd name="connsiteY12" fmla="*/ 91916 h 142199"/>
                <a:gd name="connsiteX13" fmla="*/ 109675 w 115512"/>
                <a:gd name="connsiteY13" fmla="*/ 123778 h 142199"/>
                <a:gd name="connsiteX14" fmla="*/ 91268 w 115512"/>
                <a:gd name="connsiteY14" fmla="*/ 137288 h 142199"/>
                <a:gd name="connsiteX15" fmla="*/ 77812 w 115512"/>
                <a:gd name="connsiteY15" fmla="*/ 131906 h 142199"/>
                <a:gd name="connsiteX16" fmla="*/ 71999 w 115512"/>
                <a:gd name="connsiteY16" fmla="*/ 120280 h 142199"/>
                <a:gd name="connsiteX17" fmla="*/ 70977 w 115512"/>
                <a:gd name="connsiteY17" fmla="*/ 108493 h 142199"/>
                <a:gd name="connsiteX18" fmla="*/ 72537 w 115512"/>
                <a:gd name="connsiteY18" fmla="*/ 90731 h 142199"/>
                <a:gd name="connsiteX19" fmla="*/ 73829 w 115512"/>
                <a:gd name="connsiteY19" fmla="*/ 70871 h 142199"/>
                <a:gd name="connsiteX20" fmla="*/ 64303 w 115512"/>
                <a:gd name="connsiteY20" fmla="*/ 37931 h 142199"/>
                <a:gd name="connsiteX21" fmla="*/ 55099 w 115512"/>
                <a:gd name="connsiteY21" fmla="*/ 45198 h 142199"/>
                <a:gd name="connsiteX22" fmla="*/ 39329 w 115512"/>
                <a:gd name="connsiteY22" fmla="*/ 99020 h 142199"/>
                <a:gd name="connsiteX23" fmla="*/ 35023 w 115512"/>
                <a:gd name="connsiteY23" fmla="*/ 122002 h 142199"/>
                <a:gd name="connsiteX24" fmla="*/ 27757 w 115512"/>
                <a:gd name="connsiteY24" fmla="*/ 137073 h 142199"/>
                <a:gd name="connsiteX25" fmla="*/ 17423 w 115512"/>
                <a:gd name="connsiteY25" fmla="*/ 141970 h 1421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15512" h="142199">
                  <a:moveTo>
                    <a:pt x="17423" y="141970"/>
                  </a:moveTo>
                  <a:lnTo>
                    <a:pt x="13386" y="141701"/>
                  </a:lnTo>
                  <a:cubicBezTo>
                    <a:pt x="10964" y="141701"/>
                    <a:pt x="8004" y="139441"/>
                    <a:pt x="4936" y="135458"/>
                  </a:cubicBezTo>
                  <a:cubicBezTo>
                    <a:pt x="1470" y="131432"/>
                    <a:pt x="-440" y="126292"/>
                    <a:pt x="-446" y="120980"/>
                  </a:cubicBezTo>
                  <a:lnTo>
                    <a:pt x="-446" y="71032"/>
                  </a:lnTo>
                  <a:cubicBezTo>
                    <a:pt x="-446" y="35725"/>
                    <a:pt x="1583" y="14626"/>
                    <a:pt x="5636" y="7737"/>
                  </a:cubicBezTo>
                  <a:cubicBezTo>
                    <a:pt x="7735" y="2941"/>
                    <a:pt x="12455" y="-180"/>
                    <a:pt x="17692" y="-229"/>
                  </a:cubicBezTo>
                  <a:cubicBezTo>
                    <a:pt x="27558" y="-229"/>
                    <a:pt x="32940" y="8006"/>
                    <a:pt x="33839" y="24476"/>
                  </a:cubicBezTo>
                  <a:cubicBezTo>
                    <a:pt x="33909" y="26478"/>
                    <a:pt x="34092" y="28469"/>
                    <a:pt x="34377" y="30450"/>
                  </a:cubicBezTo>
                  <a:cubicBezTo>
                    <a:pt x="50201" y="12866"/>
                    <a:pt x="64556" y="4077"/>
                    <a:pt x="77435" y="4077"/>
                  </a:cubicBezTo>
                  <a:cubicBezTo>
                    <a:pt x="82285" y="4502"/>
                    <a:pt x="87102" y="5223"/>
                    <a:pt x="91860" y="6230"/>
                  </a:cubicBezTo>
                  <a:cubicBezTo>
                    <a:pt x="99772" y="7737"/>
                    <a:pt x="106176" y="22377"/>
                    <a:pt x="111236" y="49611"/>
                  </a:cubicBezTo>
                  <a:cubicBezTo>
                    <a:pt x="113825" y="63562"/>
                    <a:pt x="115100" y="77728"/>
                    <a:pt x="115057" y="91916"/>
                  </a:cubicBezTo>
                  <a:cubicBezTo>
                    <a:pt x="115213" y="102777"/>
                    <a:pt x="113389" y="113574"/>
                    <a:pt x="109675" y="123778"/>
                  </a:cubicBezTo>
                  <a:cubicBezTo>
                    <a:pt x="107361" y="131970"/>
                    <a:pt x="99772" y="137535"/>
                    <a:pt x="91268" y="137288"/>
                  </a:cubicBezTo>
                  <a:cubicBezTo>
                    <a:pt x="86252" y="137326"/>
                    <a:pt x="81418" y="135393"/>
                    <a:pt x="77812" y="131906"/>
                  </a:cubicBezTo>
                  <a:cubicBezTo>
                    <a:pt x="74540" y="128859"/>
                    <a:pt x="72473" y="124731"/>
                    <a:pt x="71999" y="120280"/>
                  </a:cubicBezTo>
                  <a:cubicBezTo>
                    <a:pt x="71332" y="116383"/>
                    <a:pt x="70993" y="112443"/>
                    <a:pt x="70977" y="108493"/>
                  </a:cubicBezTo>
                  <a:cubicBezTo>
                    <a:pt x="71117" y="102545"/>
                    <a:pt x="71639" y="96614"/>
                    <a:pt x="72537" y="90731"/>
                  </a:cubicBezTo>
                  <a:cubicBezTo>
                    <a:pt x="73469" y="84154"/>
                    <a:pt x="73899" y="77513"/>
                    <a:pt x="73829" y="70871"/>
                  </a:cubicBezTo>
                  <a:cubicBezTo>
                    <a:pt x="73829" y="48911"/>
                    <a:pt x="70654" y="37931"/>
                    <a:pt x="64303" y="37931"/>
                  </a:cubicBezTo>
                  <a:cubicBezTo>
                    <a:pt x="61757" y="37931"/>
                    <a:pt x="58689" y="40353"/>
                    <a:pt x="55099" y="45198"/>
                  </a:cubicBezTo>
                  <a:cubicBezTo>
                    <a:pt x="48387" y="54277"/>
                    <a:pt x="43134" y="72216"/>
                    <a:pt x="39329" y="99020"/>
                  </a:cubicBezTo>
                  <a:cubicBezTo>
                    <a:pt x="38091" y="107524"/>
                    <a:pt x="36638" y="115167"/>
                    <a:pt x="35023" y="122002"/>
                  </a:cubicBezTo>
                  <a:cubicBezTo>
                    <a:pt x="33968" y="127578"/>
                    <a:pt x="31460" y="132772"/>
                    <a:pt x="27757" y="137073"/>
                  </a:cubicBezTo>
                  <a:cubicBezTo>
                    <a:pt x="25109" y="140022"/>
                    <a:pt x="21385" y="141787"/>
                    <a:pt x="17423" y="141970"/>
                  </a:cubicBezTo>
                  <a:close/>
                </a:path>
              </a:pathLst>
            </a:custGeom>
            <a:solidFill>
              <a:schemeClr val="accent1"/>
            </a:solidFill>
            <a:ln w="5382" cap="flat">
              <a:noFill/>
              <a:prstDash val="solid"/>
              <a:miter/>
            </a:ln>
          </p:spPr>
          <p:txBody>
            <a:bodyPr rtlCol="0" anchor="ctr"/>
            <a:lstStyle/>
            <a:p>
              <a:endParaRPr lang="fr-FR"/>
            </a:p>
          </p:txBody>
        </p:sp>
        <p:sp>
          <p:nvSpPr>
            <p:cNvPr id="175" name="Forme libre : forme 174">
              <a:extLst>
                <a:ext uri="{FF2B5EF4-FFF2-40B4-BE49-F238E27FC236}">
                  <a16:creationId xmlns:a16="http://schemas.microsoft.com/office/drawing/2014/main" id="{94562B9F-0940-4E4B-9037-FA6605DA4CD0}"/>
                </a:ext>
              </a:extLst>
            </p:cNvPr>
            <p:cNvSpPr/>
            <p:nvPr/>
          </p:nvSpPr>
          <p:spPr>
            <a:xfrm>
              <a:off x="6566041" y="-1850235"/>
              <a:ext cx="123420" cy="194541"/>
            </a:xfrm>
            <a:custGeom>
              <a:avLst/>
              <a:gdLst>
                <a:gd name="connsiteX0" fmla="*/ 52628 w 123420"/>
                <a:gd name="connsiteY0" fmla="*/ 194265 h 194541"/>
                <a:gd name="connsiteX1" fmla="*/ 34221 w 123420"/>
                <a:gd name="connsiteY1" fmla="*/ 178818 h 194541"/>
                <a:gd name="connsiteX2" fmla="*/ 31207 w 123420"/>
                <a:gd name="connsiteY2" fmla="*/ 145017 h 194541"/>
                <a:gd name="connsiteX3" fmla="*/ 34920 w 123420"/>
                <a:gd name="connsiteY3" fmla="*/ 74671 h 194541"/>
                <a:gd name="connsiteX4" fmla="*/ 34920 w 123420"/>
                <a:gd name="connsiteY4" fmla="*/ 71926 h 194541"/>
                <a:gd name="connsiteX5" fmla="*/ 32229 w 123420"/>
                <a:gd name="connsiteY5" fmla="*/ 66867 h 194541"/>
                <a:gd name="connsiteX6" fmla="*/ 11346 w 123420"/>
                <a:gd name="connsiteY6" fmla="*/ 63422 h 194541"/>
                <a:gd name="connsiteX7" fmla="*/ -441 w 123420"/>
                <a:gd name="connsiteY7" fmla="*/ 55080 h 194541"/>
                <a:gd name="connsiteX8" fmla="*/ 5265 w 123420"/>
                <a:gd name="connsiteY8" fmla="*/ 47114 h 194541"/>
                <a:gd name="connsiteX9" fmla="*/ 16459 w 123420"/>
                <a:gd name="connsiteY9" fmla="*/ 43992 h 194541"/>
                <a:gd name="connsiteX10" fmla="*/ 36589 w 123420"/>
                <a:gd name="connsiteY10" fmla="*/ 38179 h 194541"/>
                <a:gd name="connsiteX11" fmla="*/ 37020 w 123420"/>
                <a:gd name="connsiteY11" fmla="*/ 35219 h 194541"/>
                <a:gd name="connsiteX12" fmla="*/ 37396 w 123420"/>
                <a:gd name="connsiteY12" fmla="*/ 24454 h 194541"/>
                <a:gd name="connsiteX13" fmla="*/ 40572 w 123420"/>
                <a:gd name="connsiteY13" fmla="*/ 11268 h 194541"/>
                <a:gd name="connsiteX14" fmla="*/ 54351 w 123420"/>
                <a:gd name="connsiteY14" fmla="*/ -196 h 194541"/>
                <a:gd name="connsiteX15" fmla="*/ 67537 w 123420"/>
                <a:gd name="connsiteY15" fmla="*/ 7231 h 194541"/>
                <a:gd name="connsiteX16" fmla="*/ 71520 w 123420"/>
                <a:gd name="connsiteY16" fmla="*/ 21763 h 194541"/>
                <a:gd name="connsiteX17" fmla="*/ 71520 w 123420"/>
                <a:gd name="connsiteY17" fmla="*/ 30698 h 194541"/>
                <a:gd name="connsiteX18" fmla="*/ 73027 w 123420"/>
                <a:gd name="connsiteY18" fmla="*/ 36080 h 194541"/>
                <a:gd name="connsiteX19" fmla="*/ 85891 w 123420"/>
                <a:gd name="connsiteY19" fmla="*/ 37964 h 194541"/>
                <a:gd name="connsiteX20" fmla="*/ 93533 w 123420"/>
                <a:gd name="connsiteY20" fmla="*/ 37964 h 194541"/>
                <a:gd name="connsiteX21" fmla="*/ 106074 w 123420"/>
                <a:gd name="connsiteY21" fmla="*/ 38556 h 194541"/>
                <a:gd name="connsiteX22" fmla="*/ 116839 w 123420"/>
                <a:gd name="connsiteY22" fmla="*/ 43346 h 194541"/>
                <a:gd name="connsiteX23" fmla="*/ 122975 w 123420"/>
                <a:gd name="connsiteY23" fmla="*/ 54864 h 194541"/>
                <a:gd name="connsiteX24" fmla="*/ 122975 w 123420"/>
                <a:gd name="connsiteY24" fmla="*/ 58901 h 194541"/>
                <a:gd name="connsiteX25" fmla="*/ 115493 w 123420"/>
                <a:gd name="connsiteY25" fmla="*/ 66813 h 194541"/>
                <a:gd name="connsiteX26" fmla="*/ 104298 w 123420"/>
                <a:gd name="connsiteY26" fmla="*/ 69935 h 194541"/>
                <a:gd name="connsiteX27" fmla="*/ 91919 w 123420"/>
                <a:gd name="connsiteY27" fmla="*/ 68912 h 194541"/>
                <a:gd name="connsiteX28" fmla="*/ 84437 w 123420"/>
                <a:gd name="connsiteY28" fmla="*/ 68051 h 194541"/>
                <a:gd name="connsiteX29" fmla="*/ 80185 w 123420"/>
                <a:gd name="connsiteY29" fmla="*/ 68374 h 194541"/>
                <a:gd name="connsiteX30" fmla="*/ 74050 w 123420"/>
                <a:gd name="connsiteY30" fmla="*/ 98568 h 194541"/>
                <a:gd name="connsiteX31" fmla="*/ 74050 w 123420"/>
                <a:gd name="connsiteY31" fmla="*/ 127094 h 194541"/>
                <a:gd name="connsiteX32" fmla="*/ 73458 w 123420"/>
                <a:gd name="connsiteY32" fmla="*/ 159388 h 194541"/>
                <a:gd name="connsiteX33" fmla="*/ 69798 w 123420"/>
                <a:gd name="connsiteY33" fmla="*/ 181294 h 194541"/>
                <a:gd name="connsiteX34" fmla="*/ 52628 w 123420"/>
                <a:gd name="connsiteY34" fmla="*/ 194265 h 194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23420" h="194541">
                  <a:moveTo>
                    <a:pt x="52628" y="194265"/>
                  </a:moveTo>
                  <a:cubicBezTo>
                    <a:pt x="43322" y="194954"/>
                    <a:pt x="35157" y="188102"/>
                    <a:pt x="34221" y="178818"/>
                  </a:cubicBezTo>
                  <a:cubicBezTo>
                    <a:pt x="32084" y="167682"/>
                    <a:pt x="31072" y="156357"/>
                    <a:pt x="31207" y="145017"/>
                  </a:cubicBezTo>
                  <a:cubicBezTo>
                    <a:pt x="31207" y="128870"/>
                    <a:pt x="32445" y="105420"/>
                    <a:pt x="34920" y="74671"/>
                  </a:cubicBezTo>
                  <a:lnTo>
                    <a:pt x="34920" y="71926"/>
                  </a:lnTo>
                  <a:cubicBezTo>
                    <a:pt x="35071" y="69865"/>
                    <a:pt x="34022" y="67895"/>
                    <a:pt x="32229" y="66867"/>
                  </a:cubicBezTo>
                  <a:cubicBezTo>
                    <a:pt x="25410" y="64983"/>
                    <a:pt x="18408" y="63831"/>
                    <a:pt x="11346" y="63422"/>
                  </a:cubicBezTo>
                  <a:cubicBezTo>
                    <a:pt x="3488" y="62561"/>
                    <a:pt x="-441" y="59816"/>
                    <a:pt x="-441" y="55080"/>
                  </a:cubicBezTo>
                  <a:cubicBezTo>
                    <a:pt x="-570" y="51436"/>
                    <a:pt x="1771" y="48163"/>
                    <a:pt x="5265" y="47114"/>
                  </a:cubicBezTo>
                  <a:cubicBezTo>
                    <a:pt x="8871" y="45661"/>
                    <a:pt x="12622" y="44611"/>
                    <a:pt x="16459" y="43992"/>
                  </a:cubicBezTo>
                  <a:cubicBezTo>
                    <a:pt x="29054" y="42001"/>
                    <a:pt x="35782" y="40063"/>
                    <a:pt x="36589" y="38179"/>
                  </a:cubicBezTo>
                  <a:cubicBezTo>
                    <a:pt x="36955" y="37237"/>
                    <a:pt x="37100" y="36226"/>
                    <a:pt x="37020" y="35219"/>
                  </a:cubicBezTo>
                  <a:cubicBezTo>
                    <a:pt x="37020" y="31290"/>
                    <a:pt x="37020" y="27791"/>
                    <a:pt x="37396" y="24454"/>
                  </a:cubicBezTo>
                  <a:cubicBezTo>
                    <a:pt x="37945" y="19950"/>
                    <a:pt x="39011" y="15525"/>
                    <a:pt x="40572" y="11268"/>
                  </a:cubicBezTo>
                  <a:cubicBezTo>
                    <a:pt x="41815" y="4632"/>
                    <a:pt x="47601" y="-180"/>
                    <a:pt x="54351" y="-196"/>
                  </a:cubicBezTo>
                  <a:cubicBezTo>
                    <a:pt x="59835" y="-573"/>
                    <a:pt x="65018" y="2344"/>
                    <a:pt x="67537" y="7231"/>
                  </a:cubicBezTo>
                  <a:cubicBezTo>
                    <a:pt x="70045" y="11672"/>
                    <a:pt x="71412" y="16666"/>
                    <a:pt x="71520" y="21763"/>
                  </a:cubicBezTo>
                  <a:lnTo>
                    <a:pt x="71520" y="30698"/>
                  </a:lnTo>
                  <a:cubicBezTo>
                    <a:pt x="71396" y="32609"/>
                    <a:pt x="71929" y="34509"/>
                    <a:pt x="73027" y="36080"/>
                  </a:cubicBezTo>
                  <a:cubicBezTo>
                    <a:pt x="74050" y="37318"/>
                    <a:pt x="78409" y="37964"/>
                    <a:pt x="85891" y="37964"/>
                  </a:cubicBezTo>
                  <a:lnTo>
                    <a:pt x="93533" y="37964"/>
                  </a:lnTo>
                  <a:cubicBezTo>
                    <a:pt x="97721" y="37953"/>
                    <a:pt x="101908" y="38147"/>
                    <a:pt x="106074" y="38556"/>
                  </a:cubicBezTo>
                  <a:cubicBezTo>
                    <a:pt x="110052" y="39073"/>
                    <a:pt x="113792" y="40736"/>
                    <a:pt x="116839" y="43346"/>
                  </a:cubicBezTo>
                  <a:cubicBezTo>
                    <a:pt x="120547" y="46037"/>
                    <a:pt x="122808" y="50284"/>
                    <a:pt x="122975" y="54864"/>
                  </a:cubicBezTo>
                  <a:cubicBezTo>
                    <a:pt x="122975" y="54864"/>
                    <a:pt x="122975" y="56479"/>
                    <a:pt x="122975" y="58901"/>
                  </a:cubicBezTo>
                  <a:cubicBezTo>
                    <a:pt x="122975" y="61323"/>
                    <a:pt x="120337" y="63960"/>
                    <a:pt x="115493" y="66813"/>
                  </a:cubicBezTo>
                  <a:cubicBezTo>
                    <a:pt x="112102" y="68821"/>
                    <a:pt x="108238" y="69897"/>
                    <a:pt x="104298" y="69935"/>
                  </a:cubicBezTo>
                  <a:cubicBezTo>
                    <a:pt x="100148" y="69951"/>
                    <a:pt x="96009" y="69606"/>
                    <a:pt x="91919" y="68912"/>
                  </a:cubicBezTo>
                  <a:cubicBezTo>
                    <a:pt x="89459" y="68395"/>
                    <a:pt x="86951" y="68105"/>
                    <a:pt x="84437" y="68051"/>
                  </a:cubicBezTo>
                  <a:cubicBezTo>
                    <a:pt x="83017" y="68078"/>
                    <a:pt x="81595" y="68185"/>
                    <a:pt x="80185" y="68374"/>
                  </a:cubicBezTo>
                  <a:cubicBezTo>
                    <a:pt x="76596" y="68734"/>
                    <a:pt x="74550" y="78799"/>
                    <a:pt x="74050" y="98568"/>
                  </a:cubicBezTo>
                  <a:cubicBezTo>
                    <a:pt x="74050" y="105457"/>
                    <a:pt x="74050" y="114984"/>
                    <a:pt x="74050" y="127094"/>
                  </a:cubicBezTo>
                  <a:cubicBezTo>
                    <a:pt x="74050" y="139204"/>
                    <a:pt x="74050" y="150669"/>
                    <a:pt x="73458" y="159388"/>
                  </a:cubicBezTo>
                  <a:cubicBezTo>
                    <a:pt x="73312" y="166831"/>
                    <a:pt x="72080" y="174211"/>
                    <a:pt x="69798" y="181294"/>
                  </a:cubicBezTo>
                  <a:cubicBezTo>
                    <a:pt x="68038" y="189249"/>
                    <a:pt x="60761" y="194749"/>
                    <a:pt x="52628" y="194265"/>
                  </a:cubicBezTo>
                  <a:close/>
                </a:path>
              </a:pathLst>
            </a:custGeom>
            <a:solidFill>
              <a:schemeClr val="accent1"/>
            </a:solidFill>
            <a:ln w="5382" cap="flat">
              <a:noFill/>
              <a:prstDash val="solid"/>
              <a:miter/>
            </a:ln>
          </p:spPr>
          <p:txBody>
            <a:bodyPr rtlCol="0" anchor="ctr"/>
            <a:lstStyle/>
            <a:p>
              <a:endParaRPr lang="fr-FR"/>
            </a:p>
          </p:txBody>
        </p:sp>
        <p:sp>
          <p:nvSpPr>
            <p:cNvPr id="176" name="Forme libre : forme 175">
              <a:extLst>
                <a:ext uri="{FF2B5EF4-FFF2-40B4-BE49-F238E27FC236}">
                  <a16:creationId xmlns:a16="http://schemas.microsoft.com/office/drawing/2014/main" id="{01C65803-8005-4468-977B-55F0F931E175}"/>
                </a:ext>
              </a:extLst>
            </p:cNvPr>
            <p:cNvSpPr/>
            <p:nvPr/>
          </p:nvSpPr>
          <p:spPr>
            <a:xfrm>
              <a:off x="6744737" y="-1779318"/>
              <a:ext cx="105599" cy="124796"/>
            </a:xfrm>
            <a:custGeom>
              <a:avLst/>
              <a:gdLst>
                <a:gd name="connsiteX0" fmla="*/ 81741 w 105599"/>
                <a:gd name="connsiteY0" fmla="*/ 124478 h 124796"/>
                <a:gd name="connsiteX1" fmla="*/ 65643 w 105599"/>
                <a:gd name="connsiteY1" fmla="*/ 111577 h 124796"/>
                <a:gd name="connsiteX2" fmla="*/ 65594 w 105599"/>
                <a:gd name="connsiteY2" fmla="*/ 111023 h 124796"/>
                <a:gd name="connsiteX3" fmla="*/ 64410 w 105599"/>
                <a:gd name="connsiteY3" fmla="*/ 97406 h 124796"/>
                <a:gd name="connsiteX4" fmla="*/ 63172 w 105599"/>
                <a:gd name="connsiteY4" fmla="*/ 88148 h 124796"/>
                <a:gd name="connsiteX5" fmla="*/ 58167 w 105599"/>
                <a:gd name="connsiteY5" fmla="*/ 94822 h 124796"/>
                <a:gd name="connsiteX6" fmla="*/ 51116 w 105599"/>
                <a:gd name="connsiteY6" fmla="*/ 105909 h 124796"/>
                <a:gd name="connsiteX7" fmla="*/ 27811 w 105599"/>
                <a:gd name="connsiteY7" fmla="*/ 121249 h 124796"/>
                <a:gd name="connsiteX8" fmla="*/ 15324 w 105599"/>
                <a:gd name="connsiteY8" fmla="*/ 117266 h 124796"/>
                <a:gd name="connsiteX9" fmla="*/ 1438 w 105599"/>
                <a:gd name="connsiteY9" fmla="*/ 94284 h 124796"/>
                <a:gd name="connsiteX10" fmla="*/ -446 w 105599"/>
                <a:gd name="connsiteY10" fmla="*/ 80667 h 124796"/>
                <a:gd name="connsiteX11" fmla="*/ 7735 w 105599"/>
                <a:gd name="connsiteY11" fmla="*/ 44336 h 124796"/>
                <a:gd name="connsiteX12" fmla="*/ 29641 w 105599"/>
                <a:gd name="connsiteY12" fmla="*/ 18071 h 124796"/>
                <a:gd name="connsiteX13" fmla="*/ 64572 w 105599"/>
                <a:gd name="connsiteY13" fmla="*/ 17210 h 124796"/>
                <a:gd name="connsiteX14" fmla="*/ 66832 w 105599"/>
                <a:gd name="connsiteY14" fmla="*/ 17909 h 124796"/>
                <a:gd name="connsiteX15" fmla="*/ 71084 w 105599"/>
                <a:gd name="connsiteY15" fmla="*/ 12527 h 124796"/>
                <a:gd name="connsiteX16" fmla="*/ 76090 w 105599"/>
                <a:gd name="connsiteY16" fmla="*/ 4723 h 124796"/>
                <a:gd name="connsiteX17" fmla="*/ 85724 w 105599"/>
                <a:gd name="connsiteY17" fmla="*/ -229 h 124796"/>
                <a:gd name="connsiteX18" fmla="*/ 90676 w 105599"/>
                <a:gd name="connsiteY18" fmla="*/ 632 h 124796"/>
                <a:gd name="connsiteX19" fmla="*/ 97350 w 105599"/>
                <a:gd name="connsiteY19" fmla="*/ 9567 h 124796"/>
                <a:gd name="connsiteX20" fmla="*/ 101064 w 105599"/>
                <a:gd name="connsiteY20" fmla="*/ 34810 h 124796"/>
                <a:gd name="connsiteX21" fmla="*/ 105154 w 105599"/>
                <a:gd name="connsiteY21" fmla="*/ 103757 h 124796"/>
                <a:gd name="connsiteX22" fmla="*/ 105154 w 105599"/>
                <a:gd name="connsiteY22" fmla="*/ 107470 h 124796"/>
                <a:gd name="connsiteX23" fmla="*/ 99772 w 105599"/>
                <a:gd name="connsiteY23" fmla="*/ 118827 h 124796"/>
                <a:gd name="connsiteX24" fmla="*/ 81741 w 105599"/>
                <a:gd name="connsiteY24" fmla="*/ 124478 h 124796"/>
                <a:gd name="connsiteX25" fmla="*/ 36315 w 105599"/>
                <a:gd name="connsiteY25" fmla="*/ 89709 h 124796"/>
                <a:gd name="connsiteX26" fmla="*/ 54776 w 105599"/>
                <a:gd name="connsiteY26" fmla="*/ 66996 h 124796"/>
                <a:gd name="connsiteX27" fmla="*/ 64303 w 105599"/>
                <a:gd name="connsiteY27" fmla="*/ 39492 h 124796"/>
                <a:gd name="connsiteX28" fmla="*/ 55476 w 105599"/>
                <a:gd name="connsiteY28" fmla="*/ 34810 h 124796"/>
                <a:gd name="connsiteX29" fmla="*/ 38683 w 105599"/>
                <a:gd name="connsiteY29" fmla="*/ 46328 h 124796"/>
                <a:gd name="connsiteX30" fmla="*/ 29102 w 105599"/>
                <a:gd name="connsiteY30" fmla="*/ 70871 h 124796"/>
                <a:gd name="connsiteX31" fmla="*/ 28672 w 105599"/>
                <a:gd name="connsiteY31" fmla="*/ 76253 h 124796"/>
                <a:gd name="connsiteX32" fmla="*/ 34054 w 105599"/>
                <a:gd name="connsiteY32" fmla="*/ 88740 h 124796"/>
                <a:gd name="connsiteX33" fmla="*/ 36315 w 105599"/>
                <a:gd name="connsiteY33" fmla="*/ 89709 h 1247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05599" h="124796">
                  <a:moveTo>
                    <a:pt x="81741" y="124478"/>
                  </a:moveTo>
                  <a:cubicBezTo>
                    <a:pt x="73732" y="125361"/>
                    <a:pt x="66525" y="119586"/>
                    <a:pt x="65643" y="111577"/>
                  </a:cubicBezTo>
                  <a:cubicBezTo>
                    <a:pt x="65627" y="111394"/>
                    <a:pt x="65610" y="111206"/>
                    <a:pt x="65594" y="111023"/>
                  </a:cubicBezTo>
                  <a:cubicBezTo>
                    <a:pt x="64792" y="106528"/>
                    <a:pt x="64394" y="101970"/>
                    <a:pt x="64410" y="97406"/>
                  </a:cubicBezTo>
                  <a:cubicBezTo>
                    <a:pt x="64410" y="91216"/>
                    <a:pt x="64034" y="88148"/>
                    <a:pt x="63172" y="88148"/>
                  </a:cubicBezTo>
                  <a:cubicBezTo>
                    <a:pt x="62311" y="88148"/>
                    <a:pt x="60750" y="90408"/>
                    <a:pt x="58167" y="94822"/>
                  </a:cubicBezTo>
                  <a:cubicBezTo>
                    <a:pt x="56283" y="98159"/>
                    <a:pt x="53915" y="101819"/>
                    <a:pt x="51116" y="105909"/>
                  </a:cubicBezTo>
                  <a:cubicBezTo>
                    <a:pt x="43941" y="116136"/>
                    <a:pt x="36170" y="121249"/>
                    <a:pt x="27811" y="121249"/>
                  </a:cubicBezTo>
                  <a:cubicBezTo>
                    <a:pt x="23322" y="121346"/>
                    <a:pt x="18930" y="119941"/>
                    <a:pt x="15324" y="117266"/>
                  </a:cubicBezTo>
                  <a:cubicBezTo>
                    <a:pt x="8150" y="111464"/>
                    <a:pt x="3235" y="103331"/>
                    <a:pt x="1438" y="94284"/>
                  </a:cubicBezTo>
                  <a:cubicBezTo>
                    <a:pt x="232" y="89843"/>
                    <a:pt x="-397" y="85268"/>
                    <a:pt x="-446" y="80667"/>
                  </a:cubicBezTo>
                  <a:cubicBezTo>
                    <a:pt x="-419" y="68104"/>
                    <a:pt x="2374" y="55698"/>
                    <a:pt x="7735" y="44336"/>
                  </a:cubicBezTo>
                  <a:cubicBezTo>
                    <a:pt x="12310" y="33626"/>
                    <a:pt x="19926" y="24497"/>
                    <a:pt x="29641" y="18071"/>
                  </a:cubicBezTo>
                  <a:cubicBezTo>
                    <a:pt x="40050" y="10783"/>
                    <a:pt x="53812" y="10444"/>
                    <a:pt x="64572" y="17210"/>
                  </a:cubicBezTo>
                  <a:cubicBezTo>
                    <a:pt x="65255" y="17635"/>
                    <a:pt x="66030" y="17872"/>
                    <a:pt x="66832" y="17909"/>
                  </a:cubicBezTo>
                  <a:cubicBezTo>
                    <a:pt x="68178" y="17909"/>
                    <a:pt x="69577" y="16133"/>
                    <a:pt x="71084" y="12527"/>
                  </a:cubicBezTo>
                  <a:cubicBezTo>
                    <a:pt x="72236" y="9632"/>
                    <a:pt x="73937" y="6978"/>
                    <a:pt x="76090" y="4723"/>
                  </a:cubicBezTo>
                  <a:cubicBezTo>
                    <a:pt x="78447" y="1773"/>
                    <a:pt x="81951" y="-30"/>
                    <a:pt x="85724" y="-229"/>
                  </a:cubicBezTo>
                  <a:cubicBezTo>
                    <a:pt x="87398" y="-110"/>
                    <a:pt x="89056" y="180"/>
                    <a:pt x="90676" y="632"/>
                  </a:cubicBezTo>
                  <a:cubicBezTo>
                    <a:pt x="93152" y="1171"/>
                    <a:pt x="95358" y="4131"/>
                    <a:pt x="97350" y="9567"/>
                  </a:cubicBezTo>
                  <a:cubicBezTo>
                    <a:pt x="99298" y="17861"/>
                    <a:pt x="100541" y="26306"/>
                    <a:pt x="101064" y="34810"/>
                  </a:cubicBezTo>
                  <a:cubicBezTo>
                    <a:pt x="103792" y="64988"/>
                    <a:pt x="105154" y="87970"/>
                    <a:pt x="105154" y="103757"/>
                  </a:cubicBezTo>
                  <a:lnTo>
                    <a:pt x="105154" y="107470"/>
                  </a:lnTo>
                  <a:cubicBezTo>
                    <a:pt x="105111" y="111862"/>
                    <a:pt x="103146" y="116017"/>
                    <a:pt x="99772" y="118827"/>
                  </a:cubicBezTo>
                  <a:cubicBezTo>
                    <a:pt x="94599" y="122750"/>
                    <a:pt x="88227" y="124747"/>
                    <a:pt x="81741" y="124478"/>
                  </a:cubicBezTo>
                  <a:close/>
                  <a:moveTo>
                    <a:pt x="36315" y="89709"/>
                  </a:moveTo>
                  <a:cubicBezTo>
                    <a:pt x="42289" y="89709"/>
                    <a:pt x="48425" y="82174"/>
                    <a:pt x="54776" y="66996"/>
                  </a:cubicBezTo>
                  <a:cubicBezTo>
                    <a:pt x="59066" y="58255"/>
                    <a:pt x="62268" y="49019"/>
                    <a:pt x="64303" y="39492"/>
                  </a:cubicBezTo>
                  <a:cubicBezTo>
                    <a:pt x="64303" y="36371"/>
                    <a:pt x="61342" y="34810"/>
                    <a:pt x="55476" y="34810"/>
                  </a:cubicBezTo>
                  <a:cubicBezTo>
                    <a:pt x="49609" y="34810"/>
                    <a:pt x="43635" y="38631"/>
                    <a:pt x="38683" y="46328"/>
                  </a:cubicBezTo>
                  <a:cubicBezTo>
                    <a:pt x="33801" y="53745"/>
                    <a:pt x="30540" y="62109"/>
                    <a:pt x="29102" y="70871"/>
                  </a:cubicBezTo>
                  <a:cubicBezTo>
                    <a:pt x="28844" y="72653"/>
                    <a:pt x="28699" y="74450"/>
                    <a:pt x="28672" y="76253"/>
                  </a:cubicBezTo>
                  <a:cubicBezTo>
                    <a:pt x="28231" y="81059"/>
                    <a:pt x="30255" y="85764"/>
                    <a:pt x="34054" y="88740"/>
                  </a:cubicBezTo>
                  <a:cubicBezTo>
                    <a:pt x="34689" y="89289"/>
                    <a:pt x="35480" y="89628"/>
                    <a:pt x="36315" y="89709"/>
                  </a:cubicBezTo>
                  <a:close/>
                </a:path>
              </a:pathLst>
            </a:custGeom>
            <a:solidFill>
              <a:schemeClr val="accent1"/>
            </a:solidFill>
            <a:ln w="5382" cap="flat">
              <a:noFill/>
              <a:prstDash val="solid"/>
              <a:miter/>
            </a:ln>
          </p:spPr>
          <p:txBody>
            <a:bodyPr rtlCol="0" anchor="ctr"/>
            <a:lstStyle/>
            <a:p>
              <a:endParaRPr lang="fr-FR"/>
            </a:p>
          </p:txBody>
        </p:sp>
        <p:sp>
          <p:nvSpPr>
            <p:cNvPr id="177" name="Forme libre : forme 176">
              <a:extLst>
                <a:ext uri="{FF2B5EF4-FFF2-40B4-BE49-F238E27FC236}">
                  <a16:creationId xmlns:a16="http://schemas.microsoft.com/office/drawing/2014/main" id="{A03C50F0-A025-4CB5-AF9C-E1AF915E182F}"/>
                </a:ext>
              </a:extLst>
            </p:cNvPr>
            <p:cNvSpPr/>
            <p:nvPr/>
          </p:nvSpPr>
          <p:spPr>
            <a:xfrm>
              <a:off x="6861667" y="-1784862"/>
              <a:ext cx="97176" cy="129825"/>
            </a:xfrm>
            <a:custGeom>
              <a:avLst/>
              <a:gdLst>
                <a:gd name="connsiteX0" fmla="*/ 39410 w 97176"/>
                <a:gd name="connsiteY0" fmla="*/ 129591 h 129825"/>
                <a:gd name="connsiteX1" fmla="*/ 21648 w 97176"/>
                <a:gd name="connsiteY1" fmla="*/ 119473 h 129825"/>
                <a:gd name="connsiteX2" fmla="*/ 8946 w 97176"/>
                <a:gd name="connsiteY2" fmla="*/ 86695 h 129825"/>
                <a:gd name="connsiteX3" fmla="*/ 334 w 97176"/>
                <a:gd name="connsiteY3" fmla="*/ 41753 h 129825"/>
                <a:gd name="connsiteX4" fmla="*/ -365 w 97176"/>
                <a:gd name="connsiteY4" fmla="*/ 29858 h 129825"/>
                <a:gd name="connsiteX5" fmla="*/ 4048 w 97176"/>
                <a:gd name="connsiteY5" fmla="*/ 10428 h 129825"/>
                <a:gd name="connsiteX6" fmla="*/ 11261 w 97176"/>
                <a:gd name="connsiteY6" fmla="*/ 6284 h 129825"/>
                <a:gd name="connsiteX7" fmla="*/ 39356 w 97176"/>
                <a:gd name="connsiteY7" fmla="*/ 67319 h 129825"/>
                <a:gd name="connsiteX8" fmla="*/ 42639 w 97176"/>
                <a:gd name="connsiteY8" fmla="*/ 79106 h 129825"/>
                <a:gd name="connsiteX9" fmla="*/ 45061 w 97176"/>
                <a:gd name="connsiteY9" fmla="*/ 82658 h 129825"/>
                <a:gd name="connsiteX10" fmla="*/ 55556 w 97176"/>
                <a:gd name="connsiteY10" fmla="*/ 56662 h 129825"/>
                <a:gd name="connsiteX11" fmla="*/ 64760 w 97176"/>
                <a:gd name="connsiteY11" fmla="*/ 27867 h 129825"/>
                <a:gd name="connsiteX12" fmla="*/ 76870 w 97176"/>
                <a:gd name="connsiteY12" fmla="*/ 5746 h 129825"/>
                <a:gd name="connsiteX13" fmla="*/ 86773 w 97176"/>
                <a:gd name="connsiteY13" fmla="*/ -229 h 129825"/>
                <a:gd name="connsiteX14" fmla="*/ 96731 w 97176"/>
                <a:gd name="connsiteY14" fmla="*/ 14949 h 129825"/>
                <a:gd name="connsiteX15" fmla="*/ 96731 w 97176"/>
                <a:gd name="connsiteY15" fmla="*/ 16672 h 129825"/>
                <a:gd name="connsiteX16" fmla="*/ 93394 w 97176"/>
                <a:gd name="connsiteY16" fmla="*/ 40569 h 129825"/>
                <a:gd name="connsiteX17" fmla="*/ 83975 w 97176"/>
                <a:gd name="connsiteY17" fmla="*/ 70064 h 129825"/>
                <a:gd name="connsiteX18" fmla="*/ 70196 w 97176"/>
                <a:gd name="connsiteY18" fmla="*/ 99128 h 129825"/>
                <a:gd name="connsiteX19" fmla="*/ 54480 w 97176"/>
                <a:gd name="connsiteY19" fmla="*/ 121087 h 129825"/>
                <a:gd name="connsiteX20" fmla="*/ 39410 w 97176"/>
                <a:gd name="connsiteY20" fmla="*/ 129591 h 129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7176" h="129825">
                  <a:moveTo>
                    <a:pt x="39410" y="129591"/>
                  </a:moveTo>
                  <a:cubicBezTo>
                    <a:pt x="32074" y="129758"/>
                    <a:pt x="25244" y="125867"/>
                    <a:pt x="21648" y="119473"/>
                  </a:cubicBezTo>
                  <a:cubicBezTo>
                    <a:pt x="15975" y="109160"/>
                    <a:pt x="11702" y="98137"/>
                    <a:pt x="8946" y="86695"/>
                  </a:cubicBezTo>
                  <a:cubicBezTo>
                    <a:pt x="4807" y="71985"/>
                    <a:pt x="1928" y="56952"/>
                    <a:pt x="334" y="41753"/>
                  </a:cubicBezTo>
                  <a:cubicBezTo>
                    <a:pt x="-118" y="37802"/>
                    <a:pt x="-354" y="33830"/>
                    <a:pt x="-365" y="29858"/>
                  </a:cubicBezTo>
                  <a:cubicBezTo>
                    <a:pt x="-828" y="23087"/>
                    <a:pt x="706" y="16332"/>
                    <a:pt x="4048" y="10428"/>
                  </a:cubicBezTo>
                  <a:cubicBezTo>
                    <a:pt x="5604" y="7920"/>
                    <a:pt x="8311" y="6365"/>
                    <a:pt x="11261" y="6284"/>
                  </a:cubicBezTo>
                  <a:cubicBezTo>
                    <a:pt x="19119" y="6284"/>
                    <a:pt x="28484" y="26629"/>
                    <a:pt x="39356" y="67319"/>
                  </a:cubicBezTo>
                  <a:lnTo>
                    <a:pt x="42639" y="79106"/>
                  </a:lnTo>
                  <a:cubicBezTo>
                    <a:pt x="43285" y="81474"/>
                    <a:pt x="44092" y="82658"/>
                    <a:pt x="45061" y="82658"/>
                  </a:cubicBezTo>
                  <a:cubicBezTo>
                    <a:pt x="47144" y="82658"/>
                    <a:pt x="50643" y="73993"/>
                    <a:pt x="55556" y="56662"/>
                  </a:cubicBezTo>
                  <a:cubicBezTo>
                    <a:pt x="58194" y="47135"/>
                    <a:pt x="61262" y="37501"/>
                    <a:pt x="64760" y="27867"/>
                  </a:cubicBezTo>
                  <a:cubicBezTo>
                    <a:pt x="67381" y="19804"/>
                    <a:pt x="71488" y="12301"/>
                    <a:pt x="76870" y="5746"/>
                  </a:cubicBezTo>
                  <a:cubicBezTo>
                    <a:pt x="79201" y="2462"/>
                    <a:pt x="82785" y="299"/>
                    <a:pt x="86773" y="-229"/>
                  </a:cubicBezTo>
                  <a:cubicBezTo>
                    <a:pt x="92748" y="-229"/>
                    <a:pt x="96031" y="4831"/>
                    <a:pt x="96731" y="14949"/>
                  </a:cubicBezTo>
                  <a:lnTo>
                    <a:pt x="96731" y="16672"/>
                  </a:lnTo>
                  <a:cubicBezTo>
                    <a:pt x="96553" y="24740"/>
                    <a:pt x="95434" y="32759"/>
                    <a:pt x="93394" y="40569"/>
                  </a:cubicBezTo>
                  <a:cubicBezTo>
                    <a:pt x="90967" y="50612"/>
                    <a:pt x="87818" y="60472"/>
                    <a:pt x="83975" y="70064"/>
                  </a:cubicBezTo>
                  <a:cubicBezTo>
                    <a:pt x="80078" y="80064"/>
                    <a:pt x="75471" y="89779"/>
                    <a:pt x="70196" y="99128"/>
                  </a:cubicBezTo>
                  <a:cubicBezTo>
                    <a:pt x="65858" y="107050"/>
                    <a:pt x="60584" y="114424"/>
                    <a:pt x="54480" y="121087"/>
                  </a:cubicBezTo>
                  <a:cubicBezTo>
                    <a:pt x="50810" y="125835"/>
                    <a:pt x="45373" y="128902"/>
                    <a:pt x="39410" y="129591"/>
                  </a:cubicBezTo>
                  <a:close/>
                </a:path>
              </a:pathLst>
            </a:custGeom>
            <a:solidFill>
              <a:schemeClr val="accent1"/>
            </a:solidFill>
            <a:ln w="5382" cap="flat">
              <a:noFill/>
              <a:prstDash val="solid"/>
              <a:miter/>
            </a:ln>
          </p:spPr>
          <p:txBody>
            <a:bodyPr rtlCol="0" anchor="ctr"/>
            <a:lstStyle/>
            <a:p>
              <a:endParaRPr lang="fr-FR"/>
            </a:p>
          </p:txBody>
        </p:sp>
        <p:sp>
          <p:nvSpPr>
            <p:cNvPr id="178" name="Forme libre : forme 177">
              <a:extLst>
                <a:ext uri="{FF2B5EF4-FFF2-40B4-BE49-F238E27FC236}">
                  <a16:creationId xmlns:a16="http://schemas.microsoft.com/office/drawing/2014/main" id="{B5D28689-38B2-4E42-8D49-773C88DDD197}"/>
                </a:ext>
              </a:extLst>
            </p:cNvPr>
            <p:cNvSpPr/>
            <p:nvPr/>
          </p:nvSpPr>
          <p:spPr>
            <a:xfrm>
              <a:off x="6964817" y="-1778923"/>
              <a:ext cx="92005" cy="116946"/>
            </a:xfrm>
            <a:custGeom>
              <a:avLst/>
              <a:gdLst>
                <a:gd name="connsiteX0" fmla="*/ 44712 w 92005"/>
                <a:gd name="connsiteY0" fmla="*/ 116709 h 116946"/>
                <a:gd name="connsiteX1" fmla="*/ 43420 w 92005"/>
                <a:gd name="connsiteY1" fmla="*/ 116709 h 116946"/>
                <a:gd name="connsiteX2" fmla="*/ 18016 w 92005"/>
                <a:gd name="connsiteY2" fmla="*/ 108259 h 116946"/>
                <a:gd name="connsiteX3" fmla="*/ 3968 w 92005"/>
                <a:gd name="connsiteY3" fmla="*/ 87483 h 116946"/>
                <a:gd name="connsiteX4" fmla="*/ -446 w 92005"/>
                <a:gd name="connsiteY4" fmla="*/ 60572 h 116946"/>
                <a:gd name="connsiteX5" fmla="*/ 3914 w 92005"/>
                <a:gd name="connsiteY5" fmla="*/ 31831 h 116946"/>
                <a:gd name="connsiteX6" fmla="*/ 17747 w 92005"/>
                <a:gd name="connsiteY6" fmla="*/ 9171 h 116946"/>
                <a:gd name="connsiteX7" fmla="*/ 44281 w 92005"/>
                <a:gd name="connsiteY7" fmla="*/ -194 h 116946"/>
                <a:gd name="connsiteX8" fmla="*/ 64572 w 92005"/>
                <a:gd name="connsiteY8" fmla="*/ 5942 h 116946"/>
                <a:gd name="connsiteX9" fmla="*/ 84810 w 92005"/>
                <a:gd name="connsiteY9" fmla="*/ 28494 h 116946"/>
                <a:gd name="connsiteX10" fmla="*/ 91537 w 92005"/>
                <a:gd name="connsiteY10" fmla="*/ 59819 h 116946"/>
                <a:gd name="connsiteX11" fmla="*/ 75660 w 92005"/>
                <a:gd name="connsiteY11" fmla="*/ 101800 h 116946"/>
                <a:gd name="connsiteX12" fmla="*/ 44712 w 92005"/>
                <a:gd name="connsiteY12" fmla="*/ 116709 h 116946"/>
                <a:gd name="connsiteX13" fmla="*/ 44012 w 92005"/>
                <a:gd name="connsiteY13" fmla="*/ 83662 h 116946"/>
                <a:gd name="connsiteX14" fmla="*/ 56929 w 92005"/>
                <a:gd name="connsiteY14" fmla="*/ 74997 h 116946"/>
                <a:gd name="connsiteX15" fmla="*/ 62042 w 92005"/>
                <a:gd name="connsiteY15" fmla="*/ 56535 h 116946"/>
                <a:gd name="connsiteX16" fmla="*/ 59297 w 92005"/>
                <a:gd name="connsiteY16" fmla="*/ 44371 h 116946"/>
                <a:gd name="connsiteX17" fmla="*/ 40459 w 92005"/>
                <a:gd name="connsiteY17" fmla="*/ 31562 h 116946"/>
                <a:gd name="connsiteX18" fmla="*/ 31094 w 92005"/>
                <a:gd name="connsiteY18" fmla="*/ 36944 h 116946"/>
                <a:gd name="connsiteX19" fmla="*/ 26520 w 92005"/>
                <a:gd name="connsiteY19" fmla="*/ 55674 h 116946"/>
                <a:gd name="connsiteX20" fmla="*/ 27865 w 92005"/>
                <a:gd name="connsiteY20" fmla="*/ 67138 h 116946"/>
                <a:gd name="connsiteX21" fmla="*/ 33247 w 92005"/>
                <a:gd name="connsiteY21" fmla="*/ 78603 h 116946"/>
                <a:gd name="connsiteX22" fmla="*/ 43258 w 92005"/>
                <a:gd name="connsiteY22" fmla="*/ 83662 h 116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92005" h="116946">
                  <a:moveTo>
                    <a:pt x="44712" y="116709"/>
                  </a:moveTo>
                  <a:lnTo>
                    <a:pt x="43420" y="116709"/>
                  </a:lnTo>
                  <a:cubicBezTo>
                    <a:pt x="34232" y="116897"/>
                    <a:pt x="25260" y="113910"/>
                    <a:pt x="18016" y="108259"/>
                  </a:cubicBezTo>
                  <a:cubicBezTo>
                    <a:pt x="11503" y="102764"/>
                    <a:pt x="6643" y="95573"/>
                    <a:pt x="3968" y="87483"/>
                  </a:cubicBezTo>
                  <a:cubicBezTo>
                    <a:pt x="1013" y="78823"/>
                    <a:pt x="-478" y="69727"/>
                    <a:pt x="-446" y="60572"/>
                  </a:cubicBezTo>
                  <a:cubicBezTo>
                    <a:pt x="-478" y="50825"/>
                    <a:pt x="992" y="41131"/>
                    <a:pt x="3914" y="31831"/>
                  </a:cubicBezTo>
                  <a:cubicBezTo>
                    <a:pt x="6411" y="23176"/>
                    <a:pt x="11191" y="15350"/>
                    <a:pt x="17747" y="9171"/>
                  </a:cubicBezTo>
                  <a:cubicBezTo>
                    <a:pt x="25050" y="2740"/>
                    <a:pt x="34561" y="-613"/>
                    <a:pt x="44281" y="-194"/>
                  </a:cubicBezTo>
                  <a:cubicBezTo>
                    <a:pt x="51461" y="54"/>
                    <a:pt x="58458" y="2169"/>
                    <a:pt x="64572" y="5942"/>
                  </a:cubicBezTo>
                  <a:cubicBezTo>
                    <a:pt x="73528" y="11136"/>
                    <a:pt x="80617" y="19026"/>
                    <a:pt x="84810" y="28494"/>
                  </a:cubicBezTo>
                  <a:cubicBezTo>
                    <a:pt x="89330" y="38311"/>
                    <a:pt x="91629" y="49011"/>
                    <a:pt x="91537" y="59819"/>
                  </a:cubicBezTo>
                  <a:cubicBezTo>
                    <a:pt x="91962" y="75352"/>
                    <a:pt x="86257" y="90433"/>
                    <a:pt x="75660" y="101800"/>
                  </a:cubicBezTo>
                  <a:cubicBezTo>
                    <a:pt x="67914" y="110923"/>
                    <a:pt x="56671" y="116338"/>
                    <a:pt x="44712" y="116709"/>
                  </a:cubicBezTo>
                  <a:close/>
                  <a:moveTo>
                    <a:pt x="44012" y="83662"/>
                  </a:moveTo>
                  <a:cubicBezTo>
                    <a:pt x="49518" y="83172"/>
                    <a:pt x="54389" y="79905"/>
                    <a:pt x="56929" y="74997"/>
                  </a:cubicBezTo>
                  <a:cubicBezTo>
                    <a:pt x="60347" y="69453"/>
                    <a:pt x="62123" y="63048"/>
                    <a:pt x="62042" y="56535"/>
                  </a:cubicBezTo>
                  <a:cubicBezTo>
                    <a:pt x="62053" y="52326"/>
                    <a:pt x="61111" y="48171"/>
                    <a:pt x="59297" y="44371"/>
                  </a:cubicBezTo>
                  <a:cubicBezTo>
                    <a:pt x="56386" y="36524"/>
                    <a:pt x="48829" y="31384"/>
                    <a:pt x="40459" y="31562"/>
                  </a:cubicBezTo>
                  <a:cubicBezTo>
                    <a:pt x="36601" y="31545"/>
                    <a:pt x="33027" y="33602"/>
                    <a:pt x="31094" y="36944"/>
                  </a:cubicBezTo>
                  <a:cubicBezTo>
                    <a:pt x="27822" y="42628"/>
                    <a:pt x="26234" y="49124"/>
                    <a:pt x="26520" y="55674"/>
                  </a:cubicBezTo>
                  <a:cubicBezTo>
                    <a:pt x="26595" y="59528"/>
                    <a:pt x="27047" y="63371"/>
                    <a:pt x="27865" y="67138"/>
                  </a:cubicBezTo>
                  <a:cubicBezTo>
                    <a:pt x="28721" y="71331"/>
                    <a:pt x="30567" y="75266"/>
                    <a:pt x="33247" y="78603"/>
                  </a:cubicBezTo>
                  <a:cubicBezTo>
                    <a:pt x="35573" y="81805"/>
                    <a:pt x="39302" y="83689"/>
                    <a:pt x="43258" y="83662"/>
                  </a:cubicBezTo>
                  <a:close/>
                </a:path>
              </a:pathLst>
            </a:custGeom>
            <a:solidFill>
              <a:schemeClr val="accent1"/>
            </a:solidFill>
            <a:ln w="5382" cap="flat">
              <a:noFill/>
              <a:prstDash val="solid"/>
              <a:miter/>
            </a:ln>
          </p:spPr>
          <p:txBody>
            <a:bodyPr rtlCol="0" anchor="ctr"/>
            <a:lstStyle/>
            <a:p>
              <a:endParaRPr lang="fr-FR"/>
            </a:p>
          </p:txBody>
        </p:sp>
        <p:sp>
          <p:nvSpPr>
            <p:cNvPr id="179" name="Forme libre : forme 178">
              <a:extLst>
                <a:ext uri="{FF2B5EF4-FFF2-40B4-BE49-F238E27FC236}">
                  <a16:creationId xmlns:a16="http://schemas.microsoft.com/office/drawing/2014/main" id="{C0385B69-03D0-4009-BA59-71A9FC3DFAC3}"/>
                </a:ext>
              </a:extLst>
            </p:cNvPr>
            <p:cNvSpPr/>
            <p:nvPr/>
          </p:nvSpPr>
          <p:spPr>
            <a:xfrm>
              <a:off x="7072678" y="-1810872"/>
              <a:ext cx="35630" cy="156468"/>
            </a:xfrm>
            <a:custGeom>
              <a:avLst/>
              <a:gdLst>
                <a:gd name="connsiteX0" fmla="*/ 17585 w 35630"/>
                <a:gd name="connsiteY0" fmla="*/ 156193 h 156468"/>
                <a:gd name="connsiteX1" fmla="*/ 3106 w 35630"/>
                <a:gd name="connsiteY1" fmla="*/ 145859 h 156468"/>
                <a:gd name="connsiteX2" fmla="*/ -446 w 35630"/>
                <a:gd name="connsiteY2" fmla="*/ 101294 h 156468"/>
                <a:gd name="connsiteX3" fmla="*/ 5690 w 35630"/>
                <a:gd name="connsiteY3" fmla="*/ 47472 h 156468"/>
                <a:gd name="connsiteX4" fmla="*/ 16454 w 35630"/>
                <a:gd name="connsiteY4" fmla="*/ 40367 h 156468"/>
                <a:gd name="connsiteX5" fmla="*/ 26788 w 35630"/>
                <a:gd name="connsiteY5" fmla="*/ 47041 h 156468"/>
                <a:gd name="connsiteX6" fmla="*/ 33193 w 35630"/>
                <a:gd name="connsiteY6" fmla="*/ 75136 h 156468"/>
                <a:gd name="connsiteX7" fmla="*/ 35184 w 35630"/>
                <a:gd name="connsiteY7" fmla="*/ 113889 h 156468"/>
                <a:gd name="connsiteX8" fmla="*/ 35184 w 35630"/>
                <a:gd name="connsiteY8" fmla="*/ 126214 h 156468"/>
                <a:gd name="connsiteX9" fmla="*/ 31309 w 35630"/>
                <a:gd name="connsiteY9" fmla="*/ 146559 h 156468"/>
                <a:gd name="connsiteX10" fmla="*/ 17585 w 35630"/>
                <a:gd name="connsiteY10" fmla="*/ 156193 h 156468"/>
                <a:gd name="connsiteX11" fmla="*/ 16723 w 35630"/>
                <a:gd name="connsiteY11" fmla="*/ 32401 h 156468"/>
                <a:gd name="connsiteX12" fmla="*/ 2245 w 35630"/>
                <a:gd name="connsiteY12" fmla="*/ 15393 h 156468"/>
                <a:gd name="connsiteX13" fmla="*/ 5798 w 35630"/>
                <a:gd name="connsiteY13" fmla="*/ 4037 h 156468"/>
                <a:gd name="connsiteX14" fmla="*/ 15486 w 35630"/>
                <a:gd name="connsiteY14" fmla="*/ -215 h 156468"/>
                <a:gd name="connsiteX15" fmla="*/ 19361 w 35630"/>
                <a:gd name="connsiteY15" fmla="*/ -215 h 156468"/>
                <a:gd name="connsiteX16" fmla="*/ 27596 w 35630"/>
                <a:gd name="connsiteY16" fmla="*/ 4467 h 156468"/>
                <a:gd name="connsiteX17" fmla="*/ 32332 w 35630"/>
                <a:gd name="connsiteY17" fmla="*/ 16039 h 156468"/>
                <a:gd name="connsiteX18" fmla="*/ 26950 w 35630"/>
                <a:gd name="connsiteY18" fmla="*/ 28095 h 156468"/>
                <a:gd name="connsiteX19" fmla="*/ 16723 w 35630"/>
                <a:gd name="connsiteY19" fmla="*/ 32563 h 156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5630" h="156468">
                  <a:moveTo>
                    <a:pt x="17585" y="156193"/>
                  </a:moveTo>
                  <a:cubicBezTo>
                    <a:pt x="10884" y="156742"/>
                    <a:pt x="4764" y="152377"/>
                    <a:pt x="3106" y="145859"/>
                  </a:cubicBezTo>
                  <a:cubicBezTo>
                    <a:pt x="738" y="138254"/>
                    <a:pt x="-446" y="123399"/>
                    <a:pt x="-446" y="101294"/>
                  </a:cubicBezTo>
                  <a:cubicBezTo>
                    <a:pt x="-446" y="72338"/>
                    <a:pt x="1599" y="54399"/>
                    <a:pt x="5690" y="47472"/>
                  </a:cubicBezTo>
                  <a:cubicBezTo>
                    <a:pt x="7644" y="43257"/>
                    <a:pt x="11810" y="40507"/>
                    <a:pt x="16454" y="40367"/>
                  </a:cubicBezTo>
                  <a:cubicBezTo>
                    <a:pt x="20900" y="40410"/>
                    <a:pt x="24921" y="43010"/>
                    <a:pt x="26788" y="47041"/>
                  </a:cubicBezTo>
                  <a:cubicBezTo>
                    <a:pt x="30567" y="55954"/>
                    <a:pt x="32730" y="65465"/>
                    <a:pt x="33193" y="75136"/>
                  </a:cubicBezTo>
                  <a:cubicBezTo>
                    <a:pt x="34512" y="88011"/>
                    <a:pt x="35174" y="100944"/>
                    <a:pt x="35184" y="113889"/>
                  </a:cubicBezTo>
                  <a:cubicBezTo>
                    <a:pt x="35184" y="114750"/>
                    <a:pt x="35184" y="118840"/>
                    <a:pt x="35184" y="126214"/>
                  </a:cubicBezTo>
                  <a:cubicBezTo>
                    <a:pt x="35023" y="133162"/>
                    <a:pt x="33710" y="140036"/>
                    <a:pt x="31309" y="146559"/>
                  </a:cubicBezTo>
                  <a:cubicBezTo>
                    <a:pt x="29490" y="152539"/>
                    <a:pt x="23828" y="156516"/>
                    <a:pt x="17585" y="156193"/>
                  </a:cubicBezTo>
                  <a:close/>
                  <a:moveTo>
                    <a:pt x="16723" y="32401"/>
                  </a:moveTo>
                  <a:cubicBezTo>
                    <a:pt x="7089" y="32401"/>
                    <a:pt x="2245" y="26750"/>
                    <a:pt x="2245" y="15393"/>
                  </a:cubicBezTo>
                  <a:cubicBezTo>
                    <a:pt x="2035" y="11303"/>
                    <a:pt x="3295" y="7277"/>
                    <a:pt x="5798" y="4037"/>
                  </a:cubicBezTo>
                  <a:cubicBezTo>
                    <a:pt x="8182" y="1184"/>
                    <a:pt x="11766" y="-393"/>
                    <a:pt x="15486" y="-215"/>
                  </a:cubicBezTo>
                  <a:lnTo>
                    <a:pt x="19361" y="-215"/>
                  </a:lnTo>
                  <a:cubicBezTo>
                    <a:pt x="22542" y="404"/>
                    <a:pt x="25437" y="2051"/>
                    <a:pt x="27596" y="4467"/>
                  </a:cubicBezTo>
                  <a:cubicBezTo>
                    <a:pt x="30777" y="7454"/>
                    <a:pt x="32504" y="11680"/>
                    <a:pt x="32332" y="16039"/>
                  </a:cubicBezTo>
                  <a:cubicBezTo>
                    <a:pt x="32380" y="20652"/>
                    <a:pt x="30416" y="25054"/>
                    <a:pt x="26950" y="28095"/>
                  </a:cubicBezTo>
                  <a:cubicBezTo>
                    <a:pt x="24264" y="30873"/>
                    <a:pt x="20588" y="32477"/>
                    <a:pt x="16723" y="32563"/>
                  </a:cubicBezTo>
                  <a:close/>
                </a:path>
              </a:pathLst>
            </a:custGeom>
            <a:solidFill>
              <a:schemeClr val="accent1"/>
            </a:solidFill>
            <a:ln w="5382" cap="flat">
              <a:noFill/>
              <a:prstDash val="solid"/>
              <a:miter/>
            </a:ln>
          </p:spPr>
          <p:txBody>
            <a:bodyPr rtlCol="0" anchor="ctr"/>
            <a:lstStyle/>
            <a:p>
              <a:endParaRPr lang="fr-FR"/>
            </a:p>
          </p:txBody>
        </p:sp>
        <p:sp>
          <p:nvSpPr>
            <p:cNvPr id="180" name="Forme libre : forme 179">
              <a:extLst>
                <a:ext uri="{FF2B5EF4-FFF2-40B4-BE49-F238E27FC236}">
                  <a16:creationId xmlns:a16="http://schemas.microsoft.com/office/drawing/2014/main" id="{D542A773-AAB9-4E48-8D26-BD6F4BEBF851}"/>
                </a:ext>
              </a:extLst>
            </p:cNvPr>
            <p:cNvSpPr/>
            <p:nvPr/>
          </p:nvSpPr>
          <p:spPr>
            <a:xfrm>
              <a:off x="7123699" y="-1790846"/>
              <a:ext cx="109371" cy="128591"/>
            </a:xfrm>
            <a:custGeom>
              <a:avLst/>
              <a:gdLst>
                <a:gd name="connsiteX0" fmla="*/ 25016 w 109371"/>
                <a:gd name="connsiteY0" fmla="*/ 128363 h 128591"/>
                <a:gd name="connsiteX1" fmla="*/ -335 w 109371"/>
                <a:gd name="connsiteY1" fmla="*/ 64476 h 128591"/>
                <a:gd name="connsiteX2" fmla="*/ 5047 w 109371"/>
                <a:gd name="connsiteY2" fmla="*/ 16412 h 128591"/>
                <a:gd name="connsiteX3" fmla="*/ 27330 w 109371"/>
                <a:gd name="connsiteY3" fmla="*/ 642 h 128591"/>
                <a:gd name="connsiteX4" fmla="*/ 37233 w 109371"/>
                <a:gd name="connsiteY4" fmla="*/ 19103 h 128591"/>
                <a:gd name="connsiteX5" fmla="*/ 51281 w 109371"/>
                <a:gd name="connsiteY5" fmla="*/ 4894 h 128591"/>
                <a:gd name="connsiteX6" fmla="*/ 73994 w 109371"/>
                <a:gd name="connsiteY6" fmla="*/ -219 h 128591"/>
                <a:gd name="connsiteX7" fmla="*/ 102951 w 109371"/>
                <a:gd name="connsiteY7" fmla="*/ 7154 h 128591"/>
                <a:gd name="connsiteX8" fmla="*/ 108925 w 109371"/>
                <a:gd name="connsiteY8" fmla="*/ 17542 h 128591"/>
                <a:gd name="connsiteX9" fmla="*/ 107795 w 109371"/>
                <a:gd name="connsiteY9" fmla="*/ 21794 h 128591"/>
                <a:gd name="connsiteX10" fmla="*/ 91648 w 109371"/>
                <a:gd name="connsiteY10" fmla="*/ 35573 h 128591"/>
                <a:gd name="connsiteX11" fmla="*/ 80291 w 109371"/>
                <a:gd name="connsiteY11" fmla="*/ 31859 h 128591"/>
                <a:gd name="connsiteX12" fmla="*/ 66244 w 109371"/>
                <a:gd name="connsiteY12" fmla="*/ 28576 h 128591"/>
                <a:gd name="connsiteX13" fmla="*/ 51012 w 109371"/>
                <a:gd name="connsiteY13" fmla="*/ 35896 h 128591"/>
                <a:gd name="connsiteX14" fmla="*/ 44230 w 109371"/>
                <a:gd name="connsiteY14" fmla="*/ 58394 h 128591"/>
                <a:gd name="connsiteX15" fmla="*/ 43853 w 109371"/>
                <a:gd name="connsiteY15" fmla="*/ 72441 h 128591"/>
                <a:gd name="connsiteX16" fmla="*/ 44392 w 109371"/>
                <a:gd name="connsiteY16" fmla="*/ 88588 h 128591"/>
                <a:gd name="connsiteX17" fmla="*/ 44984 w 109371"/>
                <a:gd name="connsiteY17" fmla="*/ 102420 h 128591"/>
                <a:gd name="connsiteX18" fmla="*/ 26523 w 109371"/>
                <a:gd name="connsiteY18" fmla="*/ 128363 h 1285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9371" h="128591">
                  <a:moveTo>
                    <a:pt x="25016" y="128363"/>
                  </a:moveTo>
                  <a:cubicBezTo>
                    <a:pt x="8115" y="128363"/>
                    <a:pt x="-335" y="107065"/>
                    <a:pt x="-335" y="64476"/>
                  </a:cubicBezTo>
                  <a:cubicBezTo>
                    <a:pt x="-932" y="48275"/>
                    <a:pt x="881" y="32080"/>
                    <a:pt x="5047" y="16412"/>
                  </a:cubicBezTo>
                  <a:cubicBezTo>
                    <a:pt x="7512" y="6342"/>
                    <a:pt x="17012" y="-381"/>
                    <a:pt x="27330" y="642"/>
                  </a:cubicBezTo>
                  <a:cubicBezTo>
                    <a:pt x="31959" y="642"/>
                    <a:pt x="35242" y="6778"/>
                    <a:pt x="37233" y="19103"/>
                  </a:cubicBezTo>
                  <a:cubicBezTo>
                    <a:pt x="40107" y="12870"/>
                    <a:pt x="45081" y="7838"/>
                    <a:pt x="51281" y="4894"/>
                  </a:cubicBezTo>
                  <a:cubicBezTo>
                    <a:pt x="58327" y="1379"/>
                    <a:pt x="66120" y="-375"/>
                    <a:pt x="73994" y="-219"/>
                  </a:cubicBezTo>
                  <a:cubicBezTo>
                    <a:pt x="87342" y="-219"/>
                    <a:pt x="96992" y="2241"/>
                    <a:pt x="102951" y="7154"/>
                  </a:cubicBezTo>
                  <a:cubicBezTo>
                    <a:pt x="106374" y="9566"/>
                    <a:pt x="108564" y="13366"/>
                    <a:pt x="108925" y="17542"/>
                  </a:cubicBezTo>
                  <a:cubicBezTo>
                    <a:pt x="108898" y="19028"/>
                    <a:pt x="108511" y="20492"/>
                    <a:pt x="107795" y="21794"/>
                  </a:cubicBezTo>
                  <a:cubicBezTo>
                    <a:pt x="103220" y="30944"/>
                    <a:pt x="97838" y="35573"/>
                    <a:pt x="91648" y="35573"/>
                  </a:cubicBezTo>
                  <a:cubicBezTo>
                    <a:pt x="87606" y="35341"/>
                    <a:pt x="83688" y="34060"/>
                    <a:pt x="80291" y="31859"/>
                  </a:cubicBezTo>
                  <a:cubicBezTo>
                    <a:pt x="75996" y="29507"/>
                    <a:pt x="71136" y="28371"/>
                    <a:pt x="66244" y="28576"/>
                  </a:cubicBezTo>
                  <a:cubicBezTo>
                    <a:pt x="60291" y="28458"/>
                    <a:pt x="54640" y="31175"/>
                    <a:pt x="51012" y="35896"/>
                  </a:cubicBezTo>
                  <a:cubicBezTo>
                    <a:pt x="46518" y="42532"/>
                    <a:pt x="44149" y="50379"/>
                    <a:pt x="44230" y="58394"/>
                  </a:cubicBezTo>
                  <a:cubicBezTo>
                    <a:pt x="44230" y="63022"/>
                    <a:pt x="43853" y="67705"/>
                    <a:pt x="43853" y="72441"/>
                  </a:cubicBezTo>
                  <a:cubicBezTo>
                    <a:pt x="43853" y="77178"/>
                    <a:pt x="43853" y="83206"/>
                    <a:pt x="44392" y="88588"/>
                  </a:cubicBezTo>
                  <a:cubicBezTo>
                    <a:pt x="44930" y="93970"/>
                    <a:pt x="44984" y="98438"/>
                    <a:pt x="44984" y="102420"/>
                  </a:cubicBezTo>
                  <a:cubicBezTo>
                    <a:pt x="44984" y="118567"/>
                    <a:pt x="38794" y="127179"/>
                    <a:pt x="26523" y="128363"/>
                  </a:cubicBezTo>
                  <a:close/>
                </a:path>
              </a:pathLst>
            </a:custGeom>
            <a:solidFill>
              <a:schemeClr val="accent1"/>
            </a:solidFill>
            <a:ln w="5382" cap="flat">
              <a:noFill/>
              <a:prstDash val="solid"/>
              <a:miter/>
            </a:ln>
          </p:spPr>
          <p:txBody>
            <a:bodyPr rtlCol="0" anchor="ctr"/>
            <a:lstStyle/>
            <a:p>
              <a:endParaRPr lang="fr-FR"/>
            </a:p>
          </p:txBody>
        </p:sp>
        <p:sp>
          <p:nvSpPr>
            <p:cNvPr id="181" name="Forme libre : forme 180">
              <a:extLst>
                <a:ext uri="{FF2B5EF4-FFF2-40B4-BE49-F238E27FC236}">
                  <a16:creationId xmlns:a16="http://schemas.microsoft.com/office/drawing/2014/main" id="{E3BD4089-7854-43A3-9359-AFAA63D49707}"/>
                </a:ext>
              </a:extLst>
            </p:cNvPr>
            <p:cNvSpPr/>
            <p:nvPr/>
          </p:nvSpPr>
          <p:spPr>
            <a:xfrm>
              <a:off x="4938989" y="-1620434"/>
              <a:ext cx="107829" cy="197277"/>
            </a:xfrm>
            <a:custGeom>
              <a:avLst/>
              <a:gdLst>
                <a:gd name="connsiteX0" fmla="*/ 21836 w 107829"/>
                <a:gd name="connsiteY0" fmla="*/ 197031 h 197277"/>
                <a:gd name="connsiteX1" fmla="*/ 21137 w 107829"/>
                <a:gd name="connsiteY1" fmla="*/ 197031 h 197277"/>
                <a:gd name="connsiteX2" fmla="*/ 7950 w 107829"/>
                <a:gd name="connsiteY2" fmla="*/ 189927 h 197277"/>
                <a:gd name="connsiteX3" fmla="*/ -16 w 107829"/>
                <a:gd name="connsiteY3" fmla="*/ 148214 h 197277"/>
                <a:gd name="connsiteX4" fmla="*/ -446 w 107829"/>
                <a:gd name="connsiteY4" fmla="*/ 122648 h 197277"/>
                <a:gd name="connsiteX5" fmla="*/ 846 w 107829"/>
                <a:gd name="connsiteY5" fmla="*/ 80505 h 197277"/>
                <a:gd name="connsiteX6" fmla="*/ 5528 w 107829"/>
                <a:gd name="connsiteY6" fmla="*/ 23346 h 197277"/>
                <a:gd name="connsiteX7" fmla="*/ 22859 w 107829"/>
                <a:gd name="connsiteY7" fmla="*/ -229 h 197277"/>
                <a:gd name="connsiteX8" fmla="*/ 40028 w 107829"/>
                <a:gd name="connsiteY8" fmla="*/ 24153 h 197277"/>
                <a:gd name="connsiteX9" fmla="*/ 40567 w 107829"/>
                <a:gd name="connsiteY9" fmla="*/ 58330 h 197277"/>
                <a:gd name="connsiteX10" fmla="*/ 42451 w 107829"/>
                <a:gd name="connsiteY10" fmla="*/ 69848 h 197277"/>
                <a:gd name="connsiteX11" fmla="*/ 46971 w 107829"/>
                <a:gd name="connsiteY11" fmla="*/ 74423 h 197277"/>
                <a:gd name="connsiteX12" fmla="*/ 48694 w 107829"/>
                <a:gd name="connsiteY12" fmla="*/ 74154 h 197277"/>
                <a:gd name="connsiteX13" fmla="*/ 61988 w 107829"/>
                <a:gd name="connsiteY13" fmla="*/ 71571 h 197277"/>
                <a:gd name="connsiteX14" fmla="*/ 78135 w 107829"/>
                <a:gd name="connsiteY14" fmla="*/ 75500 h 197277"/>
                <a:gd name="connsiteX15" fmla="*/ 94712 w 107829"/>
                <a:gd name="connsiteY15" fmla="*/ 90301 h 197277"/>
                <a:gd name="connsiteX16" fmla="*/ 107361 w 107829"/>
                <a:gd name="connsiteY16" fmla="*/ 135297 h 197277"/>
                <a:gd name="connsiteX17" fmla="*/ 102409 w 107829"/>
                <a:gd name="connsiteY17" fmla="*/ 165653 h 197277"/>
                <a:gd name="connsiteX18" fmla="*/ 90406 w 107829"/>
                <a:gd name="connsiteY18" fmla="*/ 184975 h 197277"/>
                <a:gd name="connsiteX19" fmla="*/ 71299 w 107829"/>
                <a:gd name="connsiteY19" fmla="*/ 192510 h 197277"/>
                <a:gd name="connsiteX20" fmla="*/ 43204 w 107829"/>
                <a:gd name="connsiteY20" fmla="*/ 180723 h 197277"/>
                <a:gd name="connsiteX21" fmla="*/ 35992 w 107829"/>
                <a:gd name="connsiteY21" fmla="*/ 174910 h 197277"/>
                <a:gd name="connsiteX22" fmla="*/ 33850 w 107829"/>
                <a:gd name="connsiteY22" fmla="*/ 176616 h 197277"/>
                <a:gd name="connsiteX23" fmla="*/ 33839 w 107829"/>
                <a:gd name="connsiteY23" fmla="*/ 176740 h 197277"/>
                <a:gd name="connsiteX24" fmla="*/ 33839 w 107829"/>
                <a:gd name="connsiteY24" fmla="*/ 178839 h 197277"/>
                <a:gd name="connsiteX25" fmla="*/ 33839 w 107829"/>
                <a:gd name="connsiteY25" fmla="*/ 181638 h 197277"/>
                <a:gd name="connsiteX26" fmla="*/ 33839 w 107829"/>
                <a:gd name="connsiteY26" fmla="*/ 184706 h 197277"/>
                <a:gd name="connsiteX27" fmla="*/ 32493 w 107829"/>
                <a:gd name="connsiteY27" fmla="*/ 192510 h 197277"/>
                <a:gd name="connsiteX28" fmla="*/ 21836 w 107829"/>
                <a:gd name="connsiteY28" fmla="*/ 197031 h 197277"/>
                <a:gd name="connsiteX29" fmla="*/ 67101 w 107829"/>
                <a:gd name="connsiteY29" fmla="*/ 162800 h 197277"/>
                <a:gd name="connsiteX30" fmla="*/ 77597 w 107829"/>
                <a:gd name="connsiteY30" fmla="*/ 142832 h 197277"/>
                <a:gd name="connsiteX31" fmla="*/ 69416 w 107829"/>
                <a:gd name="connsiteY31" fmla="*/ 111453 h 197277"/>
                <a:gd name="connsiteX32" fmla="*/ 55153 w 107829"/>
                <a:gd name="connsiteY32" fmla="*/ 102519 h 197277"/>
                <a:gd name="connsiteX33" fmla="*/ 46379 w 107829"/>
                <a:gd name="connsiteY33" fmla="*/ 112045 h 197277"/>
                <a:gd name="connsiteX34" fmla="*/ 45249 w 107829"/>
                <a:gd name="connsiteY34" fmla="*/ 122810 h 197277"/>
                <a:gd name="connsiteX35" fmla="*/ 54076 w 107829"/>
                <a:gd name="connsiteY35" fmla="*/ 155265 h 197277"/>
                <a:gd name="connsiteX36" fmla="*/ 67101 w 107829"/>
                <a:gd name="connsiteY36" fmla="*/ 162800 h 197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07829" h="197277">
                  <a:moveTo>
                    <a:pt x="21836" y="197031"/>
                  </a:moveTo>
                  <a:lnTo>
                    <a:pt x="21137" y="197031"/>
                  </a:lnTo>
                  <a:cubicBezTo>
                    <a:pt x="15760" y="197295"/>
                    <a:pt x="10684" y="194561"/>
                    <a:pt x="7950" y="189927"/>
                  </a:cubicBezTo>
                  <a:cubicBezTo>
                    <a:pt x="3321" y="182176"/>
                    <a:pt x="630" y="168398"/>
                    <a:pt x="-16" y="148214"/>
                  </a:cubicBezTo>
                  <a:cubicBezTo>
                    <a:pt x="-285" y="139710"/>
                    <a:pt x="-446" y="131152"/>
                    <a:pt x="-446" y="122648"/>
                  </a:cubicBezTo>
                  <a:cubicBezTo>
                    <a:pt x="-446" y="110845"/>
                    <a:pt x="-16" y="96797"/>
                    <a:pt x="846" y="80505"/>
                  </a:cubicBezTo>
                  <a:cubicBezTo>
                    <a:pt x="1448" y="61388"/>
                    <a:pt x="3009" y="42307"/>
                    <a:pt x="5528" y="23346"/>
                  </a:cubicBezTo>
                  <a:cubicBezTo>
                    <a:pt x="8289" y="7629"/>
                    <a:pt x="14070" y="-229"/>
                    <a:pt x="22859" y="-229"/>
                  </a:cubicBezTo>
                  <a:cubicBezTo>
                    <a:pt x="34092" y="-229"/>
                    <a:pt x="39813" y="7898"/>
                    <a:pt x="40028" y="24153"/>
                  </a:cubicBezTo>
                  <a:cubicBezTo>
                    <a:pt x="40281" y="42991"/>
                    <a:pt x="40459" y="54385"/>
                    <a:pt x="40567" y="58330"/>
                  </a:cubicBezTo>
                  <a:cubicBezTo>
                    <a:pt x="40658" y="62238"/>
                    <a:pt x="41293" y="66113"/>
                    <a:pt x="42451" y="69848"/>
                  </a:cubicBezTo>
                  <a:cubicBezTo>
                    <a:pt x="43365" y="72916"/>
                    <a:pt x="44873" y="74423"/>
                    <a:pt x="46971" y="74423"/>
                  </a:cubicBezTo>
                  <a:cubicBezTo>
                    <a:pt x="47553" y="74407"/>
                    <a:pt x="48134" y="74316"/>
                    <a:pt x="48694" y="74154"/>
                  </a:cubicBezTo>
                  <a:cubicBezTo>
                    <a:pt x="52930" y="72491"/>
                    <a:pt x="57435" y="71614"/>
                    <a:pt x="61988" y="71571"/>
                  </a:cubicBezTo>
                  <a:cubicBezTo>
                    <a:pt x="67575" y="71802"/>
                    <a:pt x="73065" y="73137"/>
                    <a:pt x="78135" y="75500"/>
                  </a:cubicBezTo>
                  <a:cubicBezTo>
                    <a:pt x="85024" y="78654"/>
                    <a:pt x="90799" y="83815"/>
                    <a:pt x="94712" y="90301"/>
                  </a:cubicBezTo>
                  <a:cubicBezTo>
                    <a:pt x="103335" y="103697"/>
                    <a:pt x="107743" y="119370"/>
                    <a:pt x="107361" y="135297"/>
                  </a:cubicBezTo>
                  <a:cubicBezTo>
                    <a:pt x="107441" y="145625"/>
                    <a:pt x="105767" y="155889"/>
                    <a:pt x="102409" y="165653"/>
                  </a:cubicBezTo>
                  <a:cubicBezTo>
                    <a:pt x="99938" y="172924"/>
                    <a:pt x="95832" y="179533"/>
                    <a:pt x="90406" y="184975"/>
                  </a:cubicBezTo>
                  <a:cubicBezTo>
                    <a:pt x="85315" y="189964"/>
                    <a:pt x="78425" y="192682"/>
                    <a:pt x="71299" y="192510"/>
                  </a:cubicBezTo>
                  <a:cubicBezTo>
                    <a:pt x="60847" y="191966"/>
                    <a:pt x="50911" y="187801"/>
                    <a:pt x="43204" y="180723"/>
                  </a:cubicBezTo>
                  <a:lnTo>
                    <a:pt x="35992" y="174910"/>
                  </a:lnTo>
                  <a:cubicBezTo>
                    <a:pt x="34926" y="174792"/>
                    <a:pt x="33968" y="175556"/>
                    <a:pt x="33850" y="176616"/>
                  </a:cubicBezTo>
                  <a:cubicBezTo>
                    <a:pt x="33844" y="176659"/>
                    <a:pt x="33839" y="176697"/>
                    <a:pt x="33839" y="176740"/>
                  </a:cubicBezTo>
                  <a:cubicBezTo>
                    <a:pt x="33780" y="177440"/>
                    <a:pt x="33780" y="178139"/>
                    <a:pt x="33839" y="178839"/>
                  </a:cubicBezTo>
                  <a:cubicBezTo>
                    <a:pt x="33790" y="179770"/>
                    <a:pt x="33790" y="180707"/>
                    <a:pt x="33839" y="181638"/>
                  </a:cubicBezTo>
                  <a:cubicBezTo>
                    <a:pt x="33925" y="182661"/>
                    <a:pt x="33925" y="183683"/>
                    <a:pt x="33839" y="184706"/>
                  </a:cubicBezTo>
                  <a:cubicBezTo>
                    <a:pt x="33796" y="187359"/>
                    <a:pt x="33338" y="189991"/>
                    <a:pt x="32493" y="192510"/>
                  </a:cubicBezTo>
                  <a:cubicBezTo>
                    <a:pt x="31686" y="195309"/>
                    <a:pt x="28241" y="196816"/>
                    <a:pt x="21836" y="197031"/>
                  </a:cubicBezTo>
                  <a:close/>
                  <a:moveTo>
                    <a:pt x="67101" y="162800"/>
                  </a:moveTo>
                  <a:cubicBezTo>
                    <a:pt x="74098" y="162800"/>
                    <a:pt x="77597" y="156180"/>
                    <a:pt x="77597" y="142832"/>
                  </a:cubicBezTo>
                  <a:cubicBezTo>
                    <a:pt x="77882" y="131809"/>
                    <a:pt x="75045" y="120931"/>
                    <a:pt x="69416" y="111453"/>
                  </a:cubicBezTo>
                  <a:cubicBezTo>
                    <a:pt x="66655" y="106087"/>
                    <a:pt x="61186" y="102659"/>
                    <a:pt x="55153" y="102519"/>
                  </a:cubicBezTo>
                  <a:cubicBezTo>
                    <a:pt x="50793" y="102519"/>
                    <a:pt x="47887" y="105694"/>
                    <a:pt x="46379" y="112045"/>
                  </a:cubicBezTo>
                  <a:cubicBezTo>
                    <a:pt x="45594" y="115576"/>
                    <a:pt x="45217" y="119193"/>
                    <a:pt x="45249" y="122810"/>
                  </a:cubicBezTo>
                  <a:cubicBezTo>
                    <a:pt x="44851" y="134269"/>
                    <a:pt x="47930" y="145582"/>
                    <a:pt x="54076" y="155265"/>
                  </a:cubicBezTo>
                  <a:cubicBezTo>
                    <a:pt x="56789" y="159893"/>
                    <a:pt x="61735" y="162757"/>
                    <a:pt x="67101" y="162800"/>
                  </a:cubicBezTo>
                  <a:close/>
                </a:path>
              </a:pathLst>
            </a:custGeom>
            <a:solidFill>
              <a:schemeClr val="accent1"/>
            </a:solidFill>
            <a:ln w="5382" cap="flat">
              <a:noFill/>
              <a:prstDash val="solid"/>
              <a:miter/>
            </a:ln>
          </p:spPr>
          <p:txBody>
            <a:bodyPr rtlCol="0" anchor="ctr"/>
            <a:lstStyle/>
            <a:p>
              <a:endParaRPr lang="fr-FR"/>
            </a:p>
          </p:txBody>
        </p:sp>
        <p:sp>
          <p:nvSpPr>
            <p:cNvPr id="182" name="Forme libre : forme 181">
              <a:extLst>
                <a:ext uri="{FF2B5EF4-FFF2-40B4-BE49-F238E27FC236}">
                  <a16:creationId xmlns:a16="http://schemas.microsoft.com/office/drawing/2014/main" id="{C3C20A2E-7246-4F9A-89BD-4A78454E4511}"/>
                </a:ext>
              </a:extLst>
            </p:cNvPr>
            <p:cNvSpPr/>
            <p:nvPr/>
          </p:nvSpPr>
          <p:spPr>
            <a:xfrm>
              <a:off x="5058437" y="-1557571"/>
              <a:ext cx="104778" cy="121113"/>
            </a:xfrm>
            <a:custGeom>
              <a:avLst/>
              <a:gdLst>
                <a:gd name="connsiteX0" fmla="*/ 50132 w 104778"/>
                <a:gd name="connsiteY0" fmla="*/ 120820 h 121113"/>
                <a:gd name="connsiteX1" fmla="*/ 48733 w 104778"/>
                <a:gd name="connsiteY1" fmla="*/ 120820 h 121113"/>
                <a:gd name="connsiteX2" fmla="*/ 5675 w 104778"/>
                <a:gd name="connsiteY2" fmla="*/ 94286 h 121113"/>
                <a:gd name="connsiteX3" fmla="*/ -407 w 104778"/>
                <a:gd name="connsiteY3" fmla="*/ 64791 h 121113"/>
                <a:gd name="connsiteX4" fmla="*/ 6966 w 104778"/>
                <a:gd name="connsiteY4" fmla="*/ 29160 h 121113"/>
                <a:gd name="connsiteX5" fmla="*/ 26235 w 104778"/>
                <a:gd name="connsiteY5" fmla="*/ 7147 h 121113"/>
                <a:gd name="connsiteX6" fmla="*/ 50670 w 104778"/>
                <a:gd name="connsiteY6" fmla="*/ -227 h 121113"/>
                <a:gd name="connsiteX7" fmla="*/ 72684 w 104778"/>
                <a:gd name="connsiteY7" fmla="*/ 7308 h 121113"/>
                <a:gd name="connsiteX8" fmla="*/ 83018 w 104778"/>
                <a:gd name="connsiteY8" fmla="*/ 31959 h 121113"/>
                <a:gd name="connsiteX9" fmla="*/ 76828 w 104778"/>
                <a:gd name="connsiteY9" fmla="*/ 50205 h 121113"/>
                <a:gd name="connsiteX10" fmla="*/ 59766 w 104778"/>
                <a:gd name="connsiteY10" fmla="*/ 62477 h 121113"/>
                <a:gd name="connsiteX11" fmla="*/ 36461 w 104778"/>
                <a:gd name="connsiteY11" fmla="*/ 68612 h 121113"/>
                <a:gd name="connsiteX12" fmla="*/ 29017 w 104778"/>
                <a:gd name="connsiteY12" fmla="*/ 77170 h 121113"/>
                <a:gd name="connsiteX13" fmla="*/ 29087 w 104778"/>
                <a:gd name="connsiteY13" fmla="*/ 77816 h 121113"/>
                <a:gd name="connsiteX14" fmla="*/ 33340 w 104778"/>
                <a:gd name="connsiteY14" fmla="*/ 87773 h 121113"/>
                <a:gd name="connsiteX15" fmla="*/ 51532 w 104778"/>
                <a:gd name="connsiteY15" fmla="*/ 93586 h 121113"/>
                <a:gd name="connsiteX16" fmla="*/ 82426 w 104778"/>
                <a:gd name="connsiteY16" fmla="*/ 84651 h 121113"/>
                <a:gd name="connsiteX17" fmla="*/ 96366 w 104778"/>
                <a:gd name="connsiteY17" fmla="*/ 79807 h 121113"/>
                <a:gd name="connsiteX18" fmla="*/ 102232 w 104778"/>
                <a:gd name="connsiteY18" fmla="*/ 82229 h 121113"/>
                <a:gd name="connsiteX19" fmla="*/ 104332 w 104778"/>
                <a:gd name="connsiteY19" fmla="*/ 87881 h 121113"/>
                <a:gd name="connsiteX20" fmla="*/ 99756 w 104778"/>
                <a:gd name="connsiteY20" fmla="*/ 98269 h 121113"/>
                <a:gd name="connsiteX21" fmla="*/ 50132 w 104778"/>
                <a:gd name="connsiteY21" fmla="*/ 120820 h 121113"/>
                <a:gd name="connsiteX22" fmla="*/ 40336 w 104778"/>
                <a:gd name="connsiteY22" fmla="*/ 44500 h 121113"/>
                <a:gd name="connsiteX23" fmla="*/ 55084 w 104778"/>
                <a:gd name="connsiteY23" fmla="*/ 34112 h 121113"/>
                <a:gd name="connsiteX24" fmla="*/ 58798 w 104778"/>
                <a:gd name="connsiteY24" fmla="*/ 22594 h 121113"/>
                <a:gd name="connsiteX25" fmla="*/ 55950 w 104778"/>
                <a:gd name="connsiteY25" fmla="*/ 18929 h 121113"/>
                <a:gd name="connsiteX26" fmla="*/ 55084 w 104778"/>
                <a:gd name="connsiteY26" fmla="*/ 18934 h 121113"/>
                <a:gd name="connsiteX27" fmla="*/ 52823 w 104778"/>
                <a:gd name="connsiteY27" fmla="*/ 18934 h 121113"/>
                <a:gd name="connsiteX28" fmla="*/ 45181 w 104778"/>
                <a:gd name="connsiteY28" fmla="*/ 22163 h 121113"/>
                <a:gd name="connsiteX29" fmla="*/ 35815 w 104778"/>
                <a:gd name="connsiteY29" fmla="*/ 29645 h 121113"/>
                <a:gd name="connsiteX30" fmla="*/ 32694 w 104778"/>
                <a:gd name="connsiteY30" fmla="*/ 36749 h 121113"/>
                <a:gd name="connsiteX31" fmla="*/ 38361 w 104778"/>
                <a:gd name="connsiteY31" fmla="*/ 44484 h 121113"/>
                <a:gd name="connsiteX32" fmla="*/ 40336 w 104778"/>
                <a:gd name="connsiteY32" fmla="*/ 44500 h 121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04778" h="121113">
                  <a:moveTo>
                    <a:pt x="50132" y="120820"/>
                  </a:moveTo>
                  <a:lnTo>
                    <a:pt x="48733" y="120820"/>
                  </a:lnTo>
                  <a:cubicBezTo>
                    <a:pt x="30256" y="121811"/>
                    <a:pt x="13097" y="111240"/>
                    <a:pt x="5675" y="94286"/>
                  </a:cubicBezTo>
                  <a:cubicBezTo>
                    <a:pt x="1530" y="85012"/>
                    <a:pt x="-547" y="74947"/>
                    <a:pt x="-407" y="64791"/>
                  </a:cubicBezTo>
                  <a:cubicBezTo>
                    <a:pt x="-795" y="52498"/>
                    <a:pt x="1730" y="40291"/>
                    <a:pt x="6966" y="29160"/>
                  </a:cubicBezTo>
                  <a:cubicBezTo>
                    <a:pt x="11202" y="20167"/>
                    <a:pt x="17882" y="12540"/>
                    <a:pt x="26235" y="7147"/>
                  </a:cubicBezTo>
                  <a:cubicBezTo>
                    <a:pt x="33523" y="2437"/>
                    <a:pt x="41994" y="-114"/>
                    <a:pt x="50670" y="-227"/>
                  </a:cubicBezTo>
                  <a:cubicBezTo>
                    <a:pt x="58658" y="-313"/>
                    <a:pt x="66424" y="2346"/>
                    <a:pt x="72684" y="7308"/>
                  </a:cubicBezTo>
                  <a:cubicBezTo>
                    <a:pt x="79788" y="13460"/>
                    <a:pt x="83615" y="22578"/>
                    <a:pt x="83018" y="31959"/>
                  </a:cubicBezTo>
                  <a:cubicBezTo>
                    <a:pt x="83174" y="38579"/>
                    <a:pt x="80983" y="45043"/>
                    <a:pt x="76828" y="50205"/>
                  </a:cubicBezTo>
                  <a:cubicBezTo>
                    <a:pt x="72291" y="55695"/>
                    <a:pt x="66413" y="59920"/>
                    <a:pt x="59766" y="62477"/>
                  </a:cubicBezTo>
                  <a:cubicBezTo>
                    <a:pt x="52307" y="65555"/>
                    <a:pt x="44470" y="67622"/>
                    <a:pt x="36461" y="68612"/>
                  </a:cubicBezTo>
                  <a:cubicBezTo>
                    <a:pt x="32042" y="68919"/>
                    <a:pt x="28711" y="72751"/>
                    <a:pt x="29017" y="77170"/>
                  </a:cubicBezTo>
                  <a:cubicBezTo>
                    <a:pt x="29028" y="77385"/>
                    <a:pt x="29055" y="77601"/>
                    <a:pt x="29087" y="77816"/>
                  </a:cubicBezTo>
                  <a:cubicBezTo>
                    <a:pt x="29319" y="81524"/>
                    <a:pt x="30821" y="85044"/>
                    <a:pt x="33340" y="87773"/>
                  </a:cubicBezTo>
                  <a:cubicBezTo>
                    <a:pt x="36461" y="91648"/>
                    <a:pt x="42543" y="93586"/>
                    <a:pt x="51532" y="93586"/>
                  </a:cubicBezTo>
                  <a:cubicBezTo>
                    <a:pt x="62441" y="93398"/>
                    <a:pt x="73104" y="90314"/>
                    <a:pt x="82426" y="84651"/>
                  </a:cubicBezTo>
                  <a:cubicBezTo>
                    <a:pt x="86581" y="81869"/>
                    <a:pt x="91382" y="80200"/>
                    <a:pt x="96366" y="79807"/>
                  </a:cubicBezTo>
                  <a:cubicBezTo>
                    <a:pt x="98589" y="79673"/>
                    <a:pt x="100752" y="80566"/>
                    <a:pt x="102232" y="82229"/>
                  </a:cubicBezTo>
                  <a:cubicBezTo>
                    <a:pt x="103610" y="83785"/>
                    <a:pt x="104364" y="85803"/>
                    <a:pt x="104332" y="87881"/>
                  </a:cubicBezTo>
                  <a:cubicBezTo>
                    <a:pt x="104289" y="91821"/>
                    <a:pt x="102636" y="95577"/>
                    <a:pt x="99756" y="98269"/>
                  </a:cubicBezTo>
                  <a:cubicBezTo>
                    <a:pt x="86941" y="112187"/>
                    <a:pt x="69040" y="120320"/>
                    <a:pt x="50132" y="120820"/>
                  </a:cubicBezTo>
                  <a:close/>
                  <a:moveTo>
                    <a:pt x="40336" y="44500"/>
                  </a:moveTo>
                  <a:cubicBezTo>
                    <a:pt x="46908" y="44360"/>
                    <a:pt x="52742" y="40253"/>
                    <a:pt x="55084" y="34112"/>
                  </a:cubicBezTo>
                  <a:cubicBezTo>
                    <a:pt x="57140" y="30587"/>
                    <a:pt x="58405" y="26658"/>
                    <a:pt x="58798" y="22594"/>
                  </a:cubicBezTo>
                  <a:cubicBezTo>
                    <a:pt x="59024" y="20796"/>
                    <a:pt x="57748" y="19155"/>
                    <a:pt x="55950" y="18929"/>
                  </a:cubicBezTo>
                  <a:cubicBezTo>
                    <a:pt x="55660" y="18891"/>
                    <a:pt x="55369" y="18896"/>
                    <a:pt x="55084" y="18934"/>
                  </a:cubicBezTo>
                  <a:lnTo>
                    <a:pt x="52823" y="18934"/>
                  </a:lnTo>
                  <a:cubicBezTo>
                    <a:pt x="50089" y="19505"/>
                    <a:pt x="47495" y="20603"/>
                    <a:pt x="45181" y="22163"/>
                  </a:cubicBezTo>
                  <a:cubicBezTo>
                    <a:pt x="41644" y="24085"/>
                    <a:pt x="38474" y="26620"/>
                    <a:pt x="35815" y="29645"/>
                  </a:cubicBezTo>
                  <a:cubicBezTo>
                    <a:pt x="33926" y="31545"/>
                    <a:pt x="32818" y="34074"/>
                    <a:pt x="32694" y="36749"/>
                  </a:cubicBezTo>
                  <a:cubicBezTo>
                    <a:pt x="32123" y="40452"/>
                    <a:pt x="34658" y="43913"/>
                    <a:pt x="38361" y="44484"/>
                  </a:cubicBezTo>
                  <a:cubicBezTo>
                    <a:pt x="39018" y="44586"/>
                    <a:pt x="39680" y="44591"/>
                    <a:pt x="40336" y="44500"/>
                  </a:cubicBezTo>
                  <a:close/>
                </a:path>
              </a:pathLst>
            </a:custGeom>
            <a:solidFill>
              <a:schemeClr val="accent1"/>
            </a:solidFill>
            <a:ln w="5382" cap="flat">
              <a:noFill/>
              <a:prstDash val="solid"/>
              <a:miter/>
            </a:ln>
          </p:spPr>
          <p:txBody>
            <a:bodyPr rtlCol="0" anchor="ctr"/>
            <a:lstStyle/>
            <a:p>
              <a:endParaRPr lang="fr-FR"/>
            </a:p>
          </p:txBody>
        </p:sp>
        <p:sp>
          <p:nvSpPr>
            <p:cNvPr id="183" name="Forme libre : forme 182">
              <a:extLst>
                <a:ext uri="{FF2B5EF4-FFF2-40B4-BE49-F238E27FC236}">
                  <a16:creationId xmlns:a16="http://schemas.microsoft.com/office/drawing/2014/main" id="{44969A4E-9BEF-4E6D-BCD4-18FF716AF280}"/>
                </a:ext>
              </a:extLst>
            </p:cNvPr>
            <p:cNvSpPr/>
            <p:nvPr/>
          </p:nvSpPr>
          <p:spPr>
            <a:xfrm>
              <a:off x="5173170" y="-1564416"/>
              <a:ext cx="114482" cy="142533"/>
            </a:xfrm>
            <a:custGeom>
              <a:avLst/>
              <a:gdLst>
                <a:gd name="connsiteX0" fmla="*/ 59729 w 114482"/>
                <a:gd name="connsiteY0" fmla="*/ 142305 h 142533"/>
                <a:gd name="connsiteX1" fmla="*/ 27058 w 114482"/>
                <a:gd name="connsiteY1" fmla="*/ 133639 h 142533"/>
                <a:gd name="connsiteX2" fmla="*/ 4238 w 114482"/>
                <a:gd name="connsiteY2" fmla="*/ 111357 h 142533"/>
                <a:gd name="connsiteX3" fmla="*/ -445 w 114482"/>
                <a:gd name="connsiteY3" fmla="*/ 92896 h 142533"/>
                <a:gd name="connsiteX4" fmla="*/ 8328 w 114482"/>
                <a:gd name="connsiteY4" fmla="*/ 69913 h 142533"/>
                <a:gd name="connsiteX5" fmla="*/ 17855 w 114482"/>
                <a:gd name="connsiteY5" fmla="*/ 67115 h 142533"/>
                <a:gd name="connsiteX6" fmla="*/ 34324 w 114482"/>
                <a:gd name="connsiteY6" fmla="*/ 80570 h 142533"/>
                <a:gd name="connsiteX7" fmla="*/ 50471 w 114482"/>
                <a:gd name="connsiteY7" fmla="*/ 103122 h 142533"/>
                <a:gd name="connsiteX8" fmla="*/ 67910 w 114482"/>
                <a:gd name="connsiteY8" fmla="*/ 108504 h 142533"/>
                <a:gd name="connsiteX9" fmla="*/ 75391 w 114482"/>
                <a:gd name="connsiteY9" fmla="*/ 107643 h 142533"/>
                <a:gd name="connsiteX10" fmla="*/ 81172 w 114482"/>
                <a:gd name="connsiteY10" fmla="*/ 101071 h 142533"/>
                <a:gd name="connsiteX11" fmla="*/ 81150 w 114482"/>
                <a:gd name="connsiteY11" fmla="*/ 100808 h 142533"/>
                <a:gd name="connsiteX12" fmla="*/ 58868 w 114482"/>
                <a:gd name="connsiteY12" fmla="*/ 79709 h 142533"/>
                <a:gd name="connsiteX13" fmla="*/ 34271 w 114482"/>
                <a:gd name="connsiteY13" fmla="*/ 60817 h 142533"/>
                <a:gd name="connsiteX14" fmla="*/ 24906 w 114482"/>
                <a:gd name="connsiteY14" fmla="*/ 37835 h 142533"/>
                <a:gd name="connsiteX15" fmla="*/ 36208 w 114482"/>
                <a:gd name="connsiteY15" fmla="*/ 11301 h 142533"/>
                <a:gd name="connsiteX16" fmla="*/ 64250 w 114482"/>
                <a:gd name="connsiteY16" fmla="*/ -217 h 142533"/>
                <a:gd name="connsiteX17" fmla="*/ 80935 w 114482"/>
                <a:gd name="connsiteY17" fmla="*/ 4250 h 142533"/>
                <a:gd name="connsiteX18" fmla="*/ 92076 w 114482"/>
                <a:gd name="connsiteY18" fmla="*/ 17544 h 142533"/>
                <a:gd name="connsiteX19" fmla="*/ 92776 w 114482"/>
                <a:gd name="connsiteY19" fmla="*/ 21096 h 142533"/>
                <a:gd name="connsiteX20" fmla="*/ 91484 w 114482"/>
                <a:gd name="connsiteY20" fmla="*/ 25187 h 142533"/>
                <a:gd name="connsiteX21" fmla="*/ 85671 w 114482"/>
                <a:gd name="connsiteY21" fmla="*/ 27878 h 142533"/>
                <a:gd name="connsiteX22" fmla="*/ 77598 w 114482"/>
                <a:gd name="connsiteY22" fmla="*/ 25994 h 142533"/>
                <a:gd name="connsiteX23" fmla="*/ 64950 w 114482"/>
                <a:gd name="connsiteY23" fmla="*/ 24057 h 142533"/>
                <a:gd name="connsiteX24" fmla="*/ 55638 w 114482"/>
                <a:gd name="connsiteY24" fmla="*/ 27017 h 142533"/>
                <a:gd name="connsiteX25" fmla="*/ 52301 w 114482"/>
                <a:gd name="connsiteY25" fmla="*/ 35575 h 142533"/>
                <a:gd name="connsiteX26" fmla="*/ 59836 w 114482"/>
                <a:gd name="connsiteY26" fmla="*/ 47200 h 142533"/>
                <a:gd name="connsiteX27" fmla="*/ 76306 w 114482"/>
                <a:gd name="connsiteY27" fmla="*/ 58234 h 142533"/>
                <a:gd name="connsiteX28" fmla="*/ 94175 w 114482"/>
                <a:gd name="connsiteY28" fmla="*/ 69913 h 142533"/>
                <a:gd name="connsiteX29" fmla="*/ 114036 w 114482"/>
                <a:gd name="connsiteY29" fmla="*/ 101830 h 142533"/>
                <a:gd name="connsiteX30" fmla="*/ 104563 w 114482"/>
                <a:gd name="connsiteY30" fmla="*/ 124543 h 142533"/>
                <a:gd name="connsiteX31" fmla="*/ 83465 w 114482"/>
                <a:gd name="connsiteY31" fmla="*/ 137945 h 142533"/>
                <a:gd name="connsiteX32" fmla="*/ 59729 w 114482"/>
                <a:gd name="connsiteY32" fmla="*/ 142305 h 1425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14482" h="142533">
                  <a:moveTo>
                    <a:pt x="59729" y="142305"/>
                  </a:moveTo>
                  <a:cubicBezTo>
                    <a:pt x="48280" y="142229"/>
                    <a:pt x="37043" y="139248"/>
                    <a:pt x="27058" y="133639"/>
                  </a:cubicBezTo>
                  <a:cubicBezTo>
                    <a:pt x="17424" y="128618"/>
                    <a:pt x="9485" y="120867"/>
                    <a:pt x="4238" y="111357"/>
                  </a:cubicBezTo>
                  <a:cubicBezTo>
                    <a:pt x="1121" y="105706"/>
                    <a:pt x="-493" y="99349"/>
                    <a:pt x="-445" y="92896"/>
                  </a:cubicBezTo>
                  <a:cubicBezTo>
                    <a:pt x="-445" y="81593"/>
                    <a:pt x="2461" y="73896"/>
                    <a:pt x="8328" y="69913"/>
                  </a:cubicBezTo>
                  <a:cubicBezTo>
                    <a:pt x="11164" y="68073"/>
                    <a:pt x="14475" y="67104"/>
                    <a:pt x="17855" y="67115"/>
                  </a:cubicBezTo>
                  <a:cubicBezTo>
                    <a:pt x="25863" y="67066"/>
                    <a:pt x="32774" y="72712"/>
                    <a:pt x="34324" y="80570"/>
                  </a:cubicBezTo>
                  <a:cubicBezTo>
                    <a:pt x="36644" y="89865"/>
                    <a:pt x="42419" y="97934"/>
                    <a:pt x="50471" y="103122"/>
                  </a:cubicBezTo>
                  <a:cubicBezTo>
                    <a:pt x="55714" y="106411"/>
                    <a:pt x="61726" y="108262"/>
                    <a:pt x="67910" y="108504"/>
                  </a:cubicBezTo>
                  <a:cubicBezTo>
                    <a:pt x="70418" y="108370"/>
                    <a:pt x="72915" y="108079"/>
                    <a:pt x="75391" y="107643"/>
                  </a:cubicBezTo>
                  <a:cubicBezTo>
                    <a:pt x="78803" y="107422"/>
                    <a:pt x="81392" y="104484"/>
                    <a:pt x="81172" y="101071"/>
                  </a:cubicBezTo>
                  <a:cubicBezTo>
                    <a:pt x="81166" y="100985"/>
                    <a:pt x="81161" y="100894"/>
                    <a:pt x="81150" y="100808"/>
                  </a:cubicBezTo>
                  <a:cubicBezTo>
                    <a:pt x="81150" y="94526"/>
                    <a:pt x="73723" y="87497"/>
                    <a:pt x="58868" y="79709"/>
                  </a:cubicBezTo>
                  <a:cubicBezTo>
                    <a:pt x="49691" y="74795"/>
                    <a:pt x="41386" y="68417"/>
                    <a:pt x="34271" y="60817"/>
                  </a:cubicBezTo>
                  <a:cubicBezTo>
                    <a:pt x="28210" y="54709"/>
                    <a:pt x="24841" y="46436"/>
                    <a:pt x="24906" y="37835"/>
                  </a:cubicBezTo>
                  <a:cubicBezTo>
                    <a:pt x="24889" y="27819"/>
                    <a:pt x="28974" y="18228"/>
                    <a:pt x="36208" y="11301"/>
                  </a:cubicBezTo>
                  <a:cubicBezTo>
                    <a:pt x="43528" y="3706"/>
                    <a:pt x="53700" y="-476"/>
                    <a:pt x="64250" y="-217"/>
                  </a:cubicBezTo>
                  <a:cubicBezTo>
                    <a:pt x="70106" y="-207"/>
                    <a:pt x="75859" y="1333"/>
                    <a:pt x="80935" y="4250"/>
                  </a:cubicBezTo>
                  <a:cubicBezTo>
                    <a:pt x="86118" y="7210"/>
                    <a:pt x="90069" y="11925"/>
                    <a:pt x="92076" y="17544"/>
                  </a:cubicBezTo>
                  <a:cubicBezTo>
                    <a:pt x="92507" y="18680"/>
                    <a:pt x="92744" y="19880"/>
                    <a:pt x="92776" y="21096"/>
                  </a:cubicBezTo>
                  <a:cubicBezTo>
                    <a:pt x="92819" y="22566"/>
                    <a:pt x="92367" y="24008"/>
                    <a:pt x="91484" y="25187"/>
                  </a:cubicBezTo>
                  <a:cubicBezTo>
                    <a:pt x="90106" y="26985"/>
                    <a:pt x="87932" y="27991"/>
                    <a:pt x="85671" y="27878"/>
                  </a:cubicBezTo>
                  <a:cubicBezTo>
                    <a:pt x="82905" y="27641"/>
                    <a:pt x="80187" y="27006"/>
                    <a:pt x="77598" y="25994"/>
                  </a:cubicBezTo>
                  <a:cubicBezTo>
                    <a:pt x="73518" y="24643"/>
                    <a:pt x="69244" y="23987"/>
                    <a:pt x="64950" y="24057"/>
                  </a:cubicBezTo>
                  <a:cubicBezTo>
                    <a:pt x="61586" y="23847"/>
                    <a:pt x="58265" y="24902"/>
                    <a:pt x="55638" y="27017"/>
                  </a:cubicBezTo>
                  <a:cubicBezTo>
                    <a:pt x="53302" y="29229"/>
                    <a:pt x="52081" y="32367"/>
                    <a:pt x="52301" y="35575"/>
                  </a:cubicBezTo>
                  <a:cubicBezTo>
                    <a:pt x="52856" y="40419"/>
                    <a:pt x="55644" y="44719"/>
                    <a:pt x="59836" y="47200"/>
                  </a:cubicBezTo>
                  <a:cubicBezTo>
                    <a:pt x="65057" y="51269"/>
                    <a:pt x="70558" y="54956"/>
                    <a:pt x="76306" y="58234"/>
                  </a:cubicBezTo>
                  <a:cubicBezTo>
                    <a:pt x="82334" y="61840"/>
                    <a:pt x="88308" y="65715"/>
                    <a:pt x="94175" y="69913"/>
                  </a:cubicBezTo>
                  <a:cubicBezTo>
                    <a:pt x="107415" y="79564"/>
                    <a:pt x="114036" y="90205"/>
                    <a:pt x="114036" y="101830"/>
                  </a:cubicBezTo>
                  <a:cubicBezTo>
                    <a:pt x="114090" y="110372"/>
                    <a:pt x="110672" y="118569"/>
                    <a:pt x="104563" y="124543"/>
                  </a:cubicBezTo>
                  <a:cubicBezTo>
                    <a:pt x="98637" y="130550"/>
                    <a:pt x="91419" y="135136"/>
                    <a:pt x="83465" y="137945"/>
                  </a:cubicBezTo>
                  <a:cubicBezTo>
                    <a:pt x="75865" y="140760"/>
                    <a:pt x="67835" y="142235"/>
                    <a:pt x="59729" y="142305"/>
                  </a:cubicBezTo>
                  <a:close/>
                </a:path>
              </a:pathLst>
            </a:custGeom>
            <a:solidFill>
              <a:schemeClr val="accent1"/>
            </a:solidFill>
            <a:ln w="5382" cap="flat">
              <a:noFill/>
              <a:prstDash val="solid"/>
              <a:miter/>
            </a:ln>
          </p:spPr>
          <p:txBody>
            <a:bodyPr rtlCol="0" anchor="ctr"/>
            <a:lstStyle/>
            <a:p>
              <a:endParaRPr lang="fr-FR"/>
            </a:p>
          </p:txBody>
        </p:sp>
        <p:sp>
          <p:nvSpPr>
            <p:cNvPr id="184" name="Forme libre : forme 183">
              <a:extLst>
                <a:ext uri="{FF2B5EF4-FFF2-40B4-BE49-F238E27FC236}">
                  <a16:creationId xmlns:a16="http://schemas.microsoft.com/office/drawing/2014/main" id="{D1B2104D-F20F-48A2-AAB0-D38AEE2D935B}"/>
                </a:ext>
              </a:extLst>
            </p:cNvPr>
            <p:cNvSpPr/>
            <p:nvPr/>
          </p:nvSpPr>
          <p:spPr>
            <a:xfrm>
              <a:off x="5296046" y="-1546194"/>
              <a:ext cx="91999" cy="116942"/>
            </a:xfrm>
            <a:custGeom>
              <a:avLst/>
              <a:gdLst>
                <a:gd name="connsiteX0" fmla="*/ 44713 w 91999"/>
                <a:gd name="connsiteY0" fmla="*/ 116709 h 116942"/>
                <a:gd name="connsiteX1" fmla="*/ 43421 w 91999"/>
                <a:gd name="connsiteY1" fmla="*/ 116709 h 116942"/>
                <a:gd name="connsiteX2" fmla="*/ 18017 w 91999"/>
                <a:gd name="connsiteY2" fmla="*/ 108259 h 116942"/>
                <a:gd name="connsiteX3" fmla="*/ 3969 w 91999"/>
                <a:gd name="connsiteY3" fmla="*/ 87430 h 116942"/>
                <a:gd name="connsiteX4" fmla="*/ -444 w 91999"/>
                <a:gd name="connsiteY4" fmla="*/ 60518 h 116942"/>
                <a:gd name="connsiteX5" fmla="*/ 3916 w 91999"/>
                <a:gd name="connsiteY5" fmla="*/ 31777 h 116942"/>
                <a:gd name="connsiteX6" fmla="*/ 17748 w 91999"/>
                <a:gd name="connsiteY6" fmla="*/ 9171 h 116942"/>
                <a:gd name="connsiteX7" fmla="*/ 44283 w 91999"/>
                <a:gd name="connsiteY7" fmla="*/ -194 h 116942"/>
                <a:gd name="connsiteX8" fmla="*/ 64574 w 91999"/>
                <a:gd name="connsiteY8" fmla="*/ 5888 h 116942"/>
                <a:gd name="connsiteX9" fmla="*/ 84811 w 91999"/>
                <a:gd name="connsiteY9" fmla="*/ 28117 h 116942"/>
                <a:gd name="connsiteX10" fmla="*/ 91539 w 91999"/>
                <a:gd name="connsiteY10" fmla="*/ 59496 h 116942"/>
                <a:gd name="connsiteX11" fmla="*/ 75392 w 91999"/>
                <a:gd name="connsiteY11" fmla="*/ 101477 h 116942"/>
                <a:gd name="connsiteX12" fmla="*/ 44713 w 91999"/>
                <a:gd name="connsiteY12" fmla="*/ 116709 h 116942"/>
                <a:gd name="connsiteX13" fmla="*/ 44013 w 91999"/>
                <a:gd name="connsiteY13" fmla="*/ 83608 h 116942"/>
                <a:gd name="connsiteX14" fmla="*/ 56877 w 91999"/>
                <a:gd name="connsiteY14" fmla="*/ 74943 h 116942"/>
                <a:gd name="connsiteX15" fmla="*/ 62259 w 91999"/>
                <a:gd name="connsiteY15" fmla="*/ 56535 h 116942"/>
                <a:gd name="connsiteX16" fmla="*/ 59568 w 91999"/>
                <a:gd name="connsiteY16" fmla="*/ 44318 h 116942"/>
                <a:gd name="connsiteX17" fmla="*/ 40730 w 91999"/>
                <a:gd name="connsiteY17" fmla="*/ 31562 h 116942"/>
                <a:gd name="connsiteX18" fmla="*/ 31365 w 91999"/>
                <a:gd name="connsiteY18" fmla="*/ 36944 h 116942"/>
                <a:gd name="connsiteX19" fmla="*/ 26790 w 91999"/>
                <a:gd name="connsiteY19" fmla="*/ 55674 h 116942"/>
                <a:gd name="connsiteX20" fmla="*/ 28136 w 91999"/>
                <a:gd name="connsiteY20" fmla="*/ 67085 h 116942"/>
                <a:gd name="connsiteX21" fmla="*/ 33518 w 91999"/>
                <a:gd name="connsiteY21" fmla="*/ 78603 h 116942"/>
                <a:gd name="connsiteX22" fmla="*/ 43529 w 91999"/>
                <a:gd name="connsiteY22" fmla="*/ 83608 h 116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91999" h="116942">
                  <a:moveTo>
                    <a:pt x="44713" y="116709"/>
                  </a:moveTo>
                  <a:lnTo>
                    <a:pt x="43421" y="116709"/>
                  </a:lnTo>
                  <a:cubicBezTo>
                    <a:pt x="34239" y="116844"/>
                    <a:pt x="25289" y="113862"/>
                    <a:pt x="18017" y="108259"/>
                  </a:cubicBezTo>
                  <a:cubicBezTo>
                    <a:pt x="11472" y="102774"/>
                    <a:pt x="6601" y="95557"/>
                    <a:pt x="3969" y="87430"/>
                  </a:cubicBezTo>
                  <a:cubicBezTo>
                    <a:pt x="982" y="78775"/>
                    <a:pt x="-509" y="69673"/>
                    <a:pt x="-444" y="60518"/>
                  </a:cubicBezTo>
                  <a:cubicBezTo>
                    <a:pt x="-471" y="50771"/>
                    <a:pt x="998" y="41078"/>
                    <a:pt x="3916" y="31777"/>
                  </a:cubicBezTo>
                  <a:cubicBezTo>
                    <a:pt x="6424" y="23144"/>
                    <a:pt x="11203" y="15340"/>
                    <a:pt x="17748" y="9171"/>
                  </a:cubicBezTo>
                  <a:cubicBezTo>
                    <a:pt x="25052" y="2740"/>
                    <a:pt x="34562" y="-613"/>
                    <a:pt x="44283" y="-194"/>
                  </a:cubicBezTo>
                  <a:cubicBezTo>
                    <a:pt x="51462" y="32"/>
                    <a:pt x="58454" y="2126"/>
                    <a:pt x="64574" y="5888"/>
                  </a:cubicBezTo>
                  <a:cubicBezTo>
                    <a:pt x="73476" y="11007"/>
                    <a:pt x="80548" y="18779"/>
                    <a:pt x="84811" y="28117"/>
                  </a:cubicBezTo>
                  <a:cubicBezTo>
                    <a:pt x="89348" y="37950"/>
                    <a:pt x="91646" y="48667"/>
                    <a:pt x="91539" y="59496"/>
                  </a:cubicBezTo>
                  <a:cubicBezTo>
                    <a:pt x="91888" y="75067"/>
                    <a:pt x="86086" y="90153"/>
                    <a:pt x="75392" y="101477"/>
                  </a:cubicBezTo>
                  <a:cubicBezTo>
                    <a:pt x="67776" y="110659"/>
                    <a:pt x="56629" y="116192"/>
                    <a:pt x="44713" y="116709"/>
                  </a:cubicBezTo>
                  <a:close/>
                  <a:moveTo>
                    <a:pt x="44013" y="83608"/>
                  </a:moveTo>
                  <a:cubicBezTo>
                    <a:pt x="49498" y="83102"/>
                    <a:pt x="54347" y="79835"/>
                    <a:pt x="56877" y="74943"/>
                  </a:cubicBezTo>
                  <a:cubicBezTo>
                    <a:pt x="60408" y="69453"/>
                    <a:pt x="62275" y="63064"/>
                    <a:pt x="62259" y="56535"/>
                  </a:cubicBezTo>
                  <a:cubicBezTo>
                    <a:pt x="62292" y="52310"/>
                    <a:pt x="61371" y="48134"/>
                    <a:pt x="59568" y="44318"/>
                  </a:cubicBezTo>
                  <a:cubicBezTo>
                    <a:pt x="56629" y="36503"/>
                    <a:pt x="49078" y="31390"/>
                    <a:pt x="40730" y="31562"/>
                  </a:cubicBezTo>
                  <a:cubicBezTo>
                    <a:pt x="36871" y="31546"/>
                    <a:pt x="33297" y="33602"/>
                    <a:pt x="31365" y="36944"/>
                  </a:cubicBezTo>
                  <a:cubicBezTo>
                    <a:pt x="28077" y="42622"/>
                    <a:pt x="26489" y="49124"/>
                    <a:pt x="26790" y="55674"/>
                  </a:cubicBezTo>
                  <a:cubicBezTo>
                    <a:pt x="26844" y="59512"/>
                    <a:pt x="27296" y="63339"/>
                    <a:pt x="28136" y="67085"/>
                  </a:cubicBezTo>
                  <a:cubicBezTo>
                    <a:pt x="29002" y="71293"/>
                    <a:pt x="30843" y="75239"/>
                    <a:pt x="33518" y="78603"/>
                  </a:cubicBezTo>
                  <a:cubicBezTo>
                    <a:pt x="35886" y="81751"/>
                    <a:pt x="39589" y="83603"/>
                    <a:pt x="43529" y="83608"/>
                  </a:cubicBezTo>
                  <a:close/>
                </a:path>
              </a:pathLst>
            </a:custGeom>
            <a:solidFill>
              <a:schemeClr val="accent1"/>
            </a:solidFill>
            <a:ln w="5382" cap="flat">
              <a:noFill/>
              <a:prstDash val="solid"/>
              <a:miter/>
            </a:ln>
          </p:spPr>
          <p:txBody>
            <a:bodyPr rtlCol="0" anchor="ctr"/>
            <a:lstStyle/>
            <a:p>
              <a:endParaRPr lang="fr-FR"/>
            </a:p>
          </p:txBody>
        </p:sp>
        <p:sp>
          <p:nvSpPr>
            <p:cNvPr id="185" name="Forme libre : forme 184">
              <a:extLst>
                <a:ext uri="{FF2B5EF4-FFF2-40B4-BE49-F238E27FC236}">
                  <a16:creationId xmlns:a16="http://schemas.microsoft.com/office/drawing/2014/main" id="{A9C7EBA3-2685-4447-9425-EA9D99D6036B}"/>
                </a:ext>
              </a:extLst>
            </p:cNvPr>
            <p:cNvSpPr/>
            <p:nvPr/>
          </p:nvSpPr>
          <p:spPr>
            <a:xfrm>
              <a:off x="5403909" y="-1577993"/>
              <a:ext cx="35630" cy="156160"/>
            </a:xfrm>
            <a:custGeom>
              <a:avLst/>
              <a:gdLst>
                <a:gd name="connsiteX0" fmla="*/ 17585 w 35630"/>
                <a:gd name="connsiteY0" fmla="*/ 155882 h 156160"/>
                <a:gd name="connsiteX1" fmla="*/ 3106 w 35630"/>
                <a:gd name="connsiteY1" fmla="*/ 145548 h 156160"/>
                <a:gd name="connsiteX2" fmla="*/ -446 w 35630"/>
                <a:gd name="connsiteY2" fmla="*/ 100983 h 156160"/>
                <a:gd name="connsiteX3" fmla="*/ 5690 w 35630"/>
                <a:gd name="connsiteY3" fmla="*/ 46891 h 156160"/>
                <a:gd name="connsiteX4" fmla="*/ 16454 w 35630"/>
                <a:gd name="connsiteY4" fmla="*/ 39787 h 156160"/>
                <a:gd name="connsiteX5" fmla="*/ 26788 w 35630"/>
                <a:gd name="connsiteY5" fmla="*/ 46461 h 156160"/>
                <a:gd name="connsiteX6" fmla="*/ 33193 w 35630"/>
                <a:gd name="connsiteY6" fmla="*/ 74556 h 156160"/>
                <a:gd name="connsiteX7" fmla="*/ 35184 w 35630"/>
                <a:gd name="connsiteY7" fmla="*/ 113309 h 156160"/>
                <a:gd name="connsiteX8" fmla="*/ 35184 w 35630"/>
                <a:gd name="connsiteY8" fmla="*/ 125688 h 156160"/>
                <a:gd name="connsiteX9" fmla="*/ 31471 w 35630"/>
                <a:gd name="connsiteY9" fmla="*/ 146302 h 156160"/>
                <a:gd name="connsiteX10" fmla="*/ 17585 w 35630"/>
                <a:gd name="connsiteY10" fmla="*/ 155882 h 156160"/>
                <a:gd name="connsiteX11" fmla="*/ 16723 w 35630"/>
                <a:gd name="connsiteY11" fmla="*/ 32090 h 156160"/>
                <a:gd name="connsiteX12" fmla="*/ 2245 w 35630"/>
                <a:gd name="connsiteY12" fmla="*/ 15028 h 156160"/>
                <a:gd name="connsiteX13" fmla="*/ 5798 w 35630"/>
                <a:gd name="connsiteY13" fmla="*/ 3672 h 156160"/>
                <a:gd name="connsiteX14" fmla="*/ 15432 w 35630"/>
                <a:gd name="connsiteY14" fmla="*/ -203 h 156160"/>
                <a:gd name="connsiteX15" fmla="*/ 19361 w 35630"/>
                <a:gd name="connsiteY15" fmla="*/ -203 h 156160"/>
                <a:gd name="connsiteX16" fmla="*/ 27596 w 35630"/>
                <a:gd name="connsiteY16" fmla="*/ 4479 h 156160"/>
                <a:gd name="connsiteX17" fmla="*/ 32332 w 35630"/>
                <a:gd name="connsiteY17" fmla="*/ 16051 h 156160"/>
                <a:gd name="connsiteX18" fmla="*/ 27219 w 35630"/>
                <a:gd name="connsiteY18" fmla="*/ 28107 h 156160"/>
                <a:gd name="connsiteX19" fmla="*/ 16723 w 35630"/>
                <a:gd name="connsiteY19" fmla="*/ 32413 h 156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5630" h="156160">
                  <a:moveTo>
                    <a:pt x="17585" y="155882"/>
                  </a:moveTo>
                  <a:cubicBezTo>
                    <a:pt x="10878" y="156453"/>
                    <a:pt x="4748" y="152077"/>
                    <a:pt x="3106" y="145548"/>
                  </a:cubicBezTo>
                  <a:cubicBezTo>
                    <a:pt x="738" y="137943"/>
                    <a:pt x="-446" y="123088"/>
                    <a:pt x="-446" y="100983"/>
                  </a:cubicBezTo>
                  <a:cubicBezTo>
                    <a:pt x="-446" y="72027"/>
                    <a:pt x="1599" y="53996"/>
                    <a:pt x="5690" y="46891"/>
                  </a:cubicBezTo>
                  <a:cubicBezTo>
                    <a:pt x="7633" y="42666"/>
                    <a:pt x="11804" y="39916"/>
                    <a:pt x="16454" y="39787"/>
                  </a:cubicBezTo>
                  <a:cubicBezTo>
                    <a:pt x="20889" y="39857"/>
                    <a:pt x="24899" y="42446"/>
                    <a:pt x="26788" y="46461"/>
                  </a:cubicBezTo>
                  <a:cubicBezTo>
                    <a:pt x="30567" y="55374"/>
                    <a:pt x="32730" y="64884"/>
                    <a:pt x="33193" y="74556"/>
                  </a:cubicBezTo>
                  <a:cubicBezTo>
                    <a:pt x="34512" y="87431"/>
                    <a:pt x="35174" y="100364"/>
                    <a:pt x="35184" y="113309"/>
                  </a:cubicBezTo>
                  <a:cubicBezTo>
                    <a:pt x="35184" y="114170"/>
                    <a:pt x="35184" y="118314"/>
                    <a:pt x="35184" y="125688"/>
                  </a:cubicBezTo>
                  <a:cubicBezTo>
                    <a:pt x="35141" y="132722"/>
                    <a:pt x="33882" y="139692"/>
                    <a:pt x="31471" y="146302"/>
                  </a:cubicBezTo>
                  <a:cubicBezTo>
                    <a:pt x="29630" y="152335"/>
                    <a:pt x="23876" y="156307"/>
                    <a:pt x="17585" y="155882"/>
                  </a:cubicBezTo>
                  <a:close/>
                  <a:moveTo>
                    <a:pt x="16723" y="32090"/>
                  </a:moveTo>
                  <a:cubicBezTo>
                    <a:pt x="7089" y="32090"/>
                    <a:pt x="2245" y="26385"/>
                    <a:pt x="2245" y="15028"/>
                  </a:cubicBezTo>
                  <a:cubicBezTo>
                    <a:pt x="2035" y="10938"/>
                    <a:pt x="3295" y="6912"/>
                    <a:pt x="5798" y="3672"/>
                  </a:cubicBezTo>
                  <a:cubicBezTo>
                    <a:pt x="8257" y="986"/>
                    <a:pt x="11799" y="-440"/>
                    <a:pt x="15432" y="-203"/>
                  </a:cubicBezTo>
                  <a:lnTo>
                    <a:pt x="19361" y="-203"/>
                  </a:lnTo>
                  <a:cubicBezTo>
                    <a:pt x="22542" y="416"/>
                    <a:pt x="25437" y="2063"/>
                    <a:pt x="27596" y="4479"/>
                  </a:cubicBezTo>
                  <a:cubicBezTo>
                    <a:pt x="30766" y="7477"/>
                    <a:pt x="32488" y="11691"/>
                    <a:pt x="32332" y="16051"/>
                  </a:cubicBezTo>
                  <a:cubicBezTo>
                    <a:pt x="32472" y="20626"/>
                    <a:pt x="30604" y="25029"/>
                    <a:pt x="27219" y="28107"/>
                  </a:cubicBezTo>
                  <a:cubicBezTo>
                    <a:pt x="24436" y="30885"/>
                    <a:pt x="20658" y="32435"/>
                    <a:pt x="16723" y="32413"/>
                  </a:cubicBezTo>
                  <a:close/>
                </a:path>
              </a:pathLst>
            </a:custGeom>
            <a:solidFill>
              <a:schemeClr val="accent1"/>
            </a:solidFill>
            <a:ln w="5382" cap="flat">
              <a:noFill/>
              <a:prstDash val="solid"/>
              <a:miter/>
            </a:ln>
          </p:spPr>
          <p:txBody>
            <a:bodyPr rtlCol="0" anchor="ctr"/>
            <a:lstStyle/>
            <a:p>
              <a:endParaRPr lang="fr-FR"/>
            </a:p>
          </p:txBody>
        </p:sp>
        <p:sp>
          <p:nvSpPr>
            <p:cNvPr id="186" name="Forme libre : forme 185">
              <a:extLst>
                <a:ext uri="{FF2B5EF4-FFF2-40B4-BE49-F238E27FC236}">
                  <a16:creationId xmlns:a16="http://schemas.microsoft.com/office/drawing/2014/main" id="{9D777912-21AC-4A4C-9228-CC10FD0C139E}"/>
                </a:ext>
              </a:extLst>
            </p:cNvPr>
            <p:cNvSpPr/>
            <p:nvPr/>
          </p:nvSpPr>
          <p:spPr>
            <a:xfrm>
              <a:off x="5458000" y="-1564512"/>
              <a:ext cx="115512" cy="142199"/>
            </a:xfrm>
            <a:custGeom>
              <a:avLst/>
              <a:gdLst>
                <a:gd name="connsiteX0" fmla="*/ 17423 w 115512"/>
                <a:gd name="connsiteY0" fmla="*/ 141971 h 142199"/>
                <a:gd name="connsiteX1" fmla="*/ 13386 w 115512"/>
                <a:gd name="connsiteY1" fmla="*/ 141648 h 142199"/>
                <a:gd name="connsiteX2" fmla="*/ 4936 w 115512"/>
                <a:gd name="connsiteY2" fmla="*/ 135404 h 142199"/>
                <a:gd name="connsiteX3" fmla="*/ -446 w 115512"/>
                <a:gd name="connsiteY3" fmla="*/ 120980 h 142199"/>
                <a:gd name="connsiteX4" fmla="*/ -446 w 115512"/>
                <a:gd name="connsiteY4" fmla="*/ 70979 h 142199"/>
                <a:gd name="connsiteX5" fmla="*/ 5636 w 115512"/>
                <a:gd name="connsiteY5" fmla="*/ 7683 h 142199"/>
                <a:gd name="connsiteX6" fmla="*/ 17692 w 115512"/>
                <a:gd name="connsiteY6" fmla="*/ -229 h 142199"/>
                <a:gd name="connsiteX7" fmla="*/ 33839 w 115512"/>
                <a:gd name="connsiteY7" fmla="*/ 24476 h 142199"/>
                <a:gd name="connsiteX8" fmla="*/ 34377 w 115512"/>
                <a:gd name="connsiteY8" fmla="*/ 30396 h 142199"/>
                <a:gd name="connsiteX9" fmla="*/ 77435 w 115512"/>
                <a:gd name="connsiteY9" fmla="*/ 4023 h 142199"/>
                <a:gd name="connsiteX10" fmla="*/ 91860 w 115512"/>
                <a:gd name="connsiteY10" fmla="*/ 6230 h 142199"/>
                <a:gd name="connsiteX11" fmla="*/ 111236 w 115512"/>
                <a:gd name="connsiteY11" fmla="*/ 49557 h 142199"/>
                <a:gd name="connsiteX12" fmla="*/ 115057 w 115512"/>
                <a:gd name="connsiteY12" fmla="*/ 91862 h 142199"/>
                <a:gd name="connsiteX13" fmla="*/ 109675 w 115512"/>
                <a:gd name="connsiteY13" fmla="*/ 123725 h 142199"/>
                <a:gd name="connsiteX14" fmla="*/ 91268 w 115512"/>
                <a:gd name="connsiteY14" fmla="*/ 137288 h 142199"/>
                <a:gd name="connsiteX15" fmla="*/ 77812 w 115512"/>
                <a:gd name="connsiteY15" fmla="*/ 131906 h 142199"/>
                <a:gd name="connsiteX16" fmla="*/ 71999 w 115512"/>
                <a:gd name="connsiteY16" fmla="*/ 120280 h 142199"/>
                <a:gd name="connsiteX17" fmla="*/ 70977 w 115512"/>
                <a:gd name="connsiteY17" fmla="*/ 108493 h 142199"/>
                <a:gd name="connsiteX18" fmla="*/ 72537 w 115512"/>
                <a:gd name="connsiteY18" fmla="*/ 90785 h 142199"/>
                <a:gd name="connsiteX19" fmla="*/ 73829 w 115512"/>
                <a:gd name="connsiteY19" fmla="*/ 70871 h 142199"/>
                <a:gd name="connsiteX20" fmla="*/ 64303 w 115512"/>
                <a:gd name="connsiteY20" fmla="*/ 37985 h 142199"/>
                <a:gd name="connsiteX21" fmla="*/ 55099 w 115512"/>
                <a:gd name="connsiteY21" fmla="*/ 45198 h 142199"/>
                <a:gd name="connsiteX22" fmla="*/ 39329 w 115512"/>
                <a:gd name="connsiteY22" fmla="*/ 99020 h 142199"/>
                <a:gd name="connsiteX23" fmla="*/ 35023 w 115512"/>
                <a:gd name="connsiteY23" fmla="*/ 122002 h 142199"/>
                <a:gd name="connsiteX24" fmla="*/ 27757 w 115512"/>
                <a:gd name="connsiteY24" fmla="*/ 137126 h 142199"/>
                <a:gd name="connsiteX25" fmla="*/ 17423 w 115512"/>
                <a:gd name="connsiteY25" fmla="*/ 141971 h 1421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15512" h="142199">
                  <a:moveTo>
                    <a:pt x="17423" y="141971"/>
                  </a:moveTo>
                  <a:lnTo>
                    <a:pt x="13386" y="141648"/>
                  </a:lnTo>
                  <a:cubicBezTo>
                    <a:pt x="10964" y="141648"/>
                    <a:pt x="8004" y="139387"/>
                    <a:pt x="4936" y="135404"/>
                  </a:cubicBezTo>
                  <a:cubicBezTo>
                    <a:pt x="1470" y="131400"/>
                    <a:pt x="-440" y="126276"/>
                    <a:pt x="-446" y="120980"/>
                  </a:cubicBezTo>
                  <a:lnTo>
                    <a:pt x="-446" y="70979"/>
                  </a:lnTo>
                  <a:cubicBezTo>
                    <a:pt x="-231" y="35709"/>
                    <a:pt x="1799" y="14610"/>
                    <a:pt x="5636" y="7683"/>
                  </a:cubicBezTo>
                  <a:cubicBezTo>
                    <a:pt x="7740" y="2898"/>
                    <a:pt x="12466" y="-202"/>
                    <a:pt x="17692" y="-229"/>
                  </a:cubicBezTo>
                  <a:cubicBezTo>
                    <a:pt x="27558" y="-229"/>
                    <a:pt x="32940" y="8006"/>
                    <a:pt x="33839" y="24476"/>
                  </a:cubicBezTo>
                  <a:cubicBezTo>
                    <a:pt x="33914" y="26457"/>
                    <a:pt x="34092" y="28432"/>
                    <a:pt x="34377" y="30396"/>
                  </a:cubicBezTo>
                  <a:cubicBezTo>
                    <a:pt x="50201" y="12812"/>
                    <a:pt x="64556" y="4023"/>
                    <a:pt x="77435" y="4023"/>
                  </a:cubicBezTo>
                  <a:cubicBezTo>
                    <a:pt x="82285" y="4454"/>
                    <a:pt x="87102" y="5191"/>
                    <a:pt x="91860" y="6230"/>
                  </a:cubicBezTo>
                  <a:cubicBezTo>
                    <a:pt x="99755" y="7699"/>
                    <a:pt x="106214" y="22145"/>
                    <a:pt x="111236" y="49557"/>
                  </a:cubicBezTo>
                  <a:cubicBezTo>
                    <a:pt x="113820" y="63508"/>
                    <a:pt x="115100" y="77674"/>
                    <a:pt x="115057" y="91862"/>
                  </a:cubicBezTo>
                  <a:cubicBezTo>
                    <a:pt x="115213" y="102723"/>
                    <a:pt x="113394" y="113520"/>
                    <a:pt x="109675" y="123725"/>
                  </a:cubicBezTo>
                  <a:cubicBezTo>
                    <a:pt x="107366" y="131922"/>
                    <a:pt x="99782" y="137509"/>
                    <a:pt x="91268" y="137288"/>
                  </a:cubicBezTo>
                  <a:cubicBezTo>
                    <a:pt x="86252" y="137326"/>
                    <a:pt x="81418" y="135393"/>
                    <a:pt x="77812" y="131906"/>
                  </a:cubicBezTo>
                  <a:cubicBezTo>
                    <a:pt x="74518" y="128870"/>
                    <a:pt x="72451" y="124736"/>
                    <a:pt x="71999" y="120280"/>
                  </a:cubicBezTo>
                  <a:cubicBezTo>
                    <a:pt x="71332" y="116389"/>
                    <a:pt x="70987" y="112443"/>
                    <a:pt x="70977" y="108493"/>
                  </a:cubicBezTo>
                  <a:cubicBezTo>
                    <a:pt x="71117" y="102562"/>
                    <a:pt x="71639" y="96646"/>
                    <a:pt x="72537" y="90785"/>
                  </a:cubicBezTo>
                  <a:cubicBezTo>
                    <a:pt x="73469" y="84187"/>
                    <a:pt x="73899" y="77534"/>
                    <a:pt x="73829" y="70871"/>
                  </a:cubicBezTo>
                  <a:cubicBezTo>
                    <a:pt x="73829" y="48949"/>
                    <a:pt x="70654" y="37985"/>
                    <a:pt x="64303" y="37985"/>
                  </a:cubicBezTo>
                  <a:cubicBezTo>
                    <a:pt x="61773" y="37985"/>
                    <a:pt x="58920" y="40354"/>
                    <a:pt x="55099" y="45198"/>
                  </a:cubicBezTo>
                  <a:cubicBezTo>
                    <a:pt x="48387" y="54310"/>
                    <a:pt x="43134" y="72254"/>
                    <a:pt x="39329" y="99020"/>
                  </a:cubicBezTo>
                  <a:cubicBezTo>
                    <a:pt x="38091" y="107524"/>
                    <a:pt x="36638" y="115167"/>
                    <a:pt x="35023" y="122002"/>
                  </a:cubicBezTo>
                  <a:cubicBezTo>
                    <a:pt x="33974" y="127594"/>
                    <a:pt x="31471" y="132815"/>
                    <a:pt x="27757" y="137126"/>
                  </a:cubicBezTo>
                  <a:cubicBezTo>
                    <a:pt x="25082" y="140038"/>
                    <a:pt x="21374" y="141777"/>
                    <a:pt x="17423" y="141971"/>
                  </a:cubicBezTo>
                  <a:close/>
                </a:path>
              </a:pathLst>
            </a:custGeom>
            <a:solidFill>
              <a:schemeClr val="accent1"/>
            </a:solidFill>
            <a:ln w="5382" cap="flat">
              <a:noFill/>
              <a:prstDash val="solid"/>
              <a:miter/>
            </a:ln>
          </p:spPr>
          <p:txBody>
            <a:bodyPr rtlCol="0" anchor="ctr"/>
            <a:lstStyle/>
            <a:p>
              <a:endParaRPr lang="fr-FR"/>
            </a:p>
          </p:txBody>
        </p:sp>
        <p:sp>
          <p:nvSpPr>
            <p:cNvPr id="187" name="Forme libre : forme 186">
              <a:extLst>
                <a:ext uri="{FF2B5EF4-FFF2-40B4-BE49-F238E27FC236}">
                  <a16:creationId xmlns:a16="http://schemas.microsoft.com/office/drawing/2014/main" id="{EA8B827E-4B19-4C57-85FF-601D0047A4D4}"/>
                </a:ext>
              </a:extLst>
            </p:cNvPr>
            <p:cNvSpPr/>
            <p:nvPr/>
          </p:nvSpPr>
          <p:spPr>
            <a:xfrm>
              <a:off x="5660079" y="-1621080"/>
              <a:ext cx="107886" cy="198605"/>
            </a:xfrm>
            <a:custGeom>
              <a:avLst/>
              <a:gdLst>
                <a:gd name="connsiteX0" fmla="*/ 86988 w 107886"/>
                <a:gd name="connsiteY0" fmla="*/ 198377 h 198605"/>
                <a:gd name="connsiteX1" fmla="*/ 85265 w 107886"/>
                <a:gd name="connsiteY1" fmla="*/ 198377 h 198605"/>
                <a:gd name="connsiteX2" fmla="*/ 74501 w 107886"/>
                <a:gd name="connsiteY2" fmla="*/ 192295 h 198605"/>
                <a:gd name="connsiteX3" fmla="*/ 73370 w 107886"/>
                <a:gd name="connsiteY3" fmla="*/ 185352 h 198605"/>
                <a:gd name="connsiteX4" fmla="*/ 73370 w 107886"/>
                <a:gd name="connsiteY4" fmla="*/ 182068 h 198605"/>
                <a:gd name="connsiteX5" fmla="*/ 73370 w 107886"/>
                <a:gd name="connsiteY5" fmla="*/ 178785 h 198605"/>
                <a:gd name="connsiteX6" fmla="*/ 73370 w 107886"/>
                <a:gd name="connsiteY6" fmla="*/ 176794 h 198605"/>
                <a:gd name="connsiteX7" fmla="*/ 71218 w 107886"/>
                <a:gd name="connsiteY7" fmla="*/ 175556 h 198605"/>
                <a:gd name="connsiteX8" fmla="*/ 64167 w 107886"/>
                <a:gd name="connsiteY8" fmla="*/ 181369 h 198605"/>
                <a:gd name="connsiteX9" fmla="*/ 35910 w 107886"/>
                <a:gd name="connsiteY9" fmla="*/ 193156 h 198605"/>
                <a:gd name="connsiteX10" fmla="*/ 16964 w 107886"/>
                <a:gd name="connsiteY10" fmla="*/ 185621 h 198605"/>
                <a:gd name="connsiteX11" fmla="*/ 4962 w 107886"/>
                <a:gd name="connsiteY11" fmla="*/ 166298 h 198605"/>
                <a:gd name="connsiteX12" fmla="*/ -420 w 107886"/>
                <a:gd name="connsiteY12" fmla="*/ 136373 h 198605"/>
                <a:gd name="connsiteX13" fmla="*/ 12390 w 107886"/>
                <a:gd name="connsiteY13" fmla="*/ 91108 h 198605"/>
                <a:gd name="connsiteX14" fmla="*/ 32088 w 107886"/>
                <a:gd name="connsiteY14" fmla="*/ 74961 h 198605"/>
                <a:gd name="connsiteX15" fmla="*/ 44844 w 107886"/>
                <a:gd name="connsiteY15" fmla="*/ 72378 h 198605"/>
                <a:gd name="connsiteX16" fmla="*/ 58192 w 107886"/>
                <a:gd name="connsiteY16" fmla="*/ 74961 h 198605"/>
                <a:gd name="connsiteX17" fmla="*/ 59915 w 107886"/>
                <a:gd name="connsiteY17" fmla="*/ 75231 h 198605"/>
                <a:gd name="connsiteX18" fmla="*/ 64597 w 107886"/>
                <a:gd name="connsiteY18" fmla="*/ 69848 h 198605"/>
                <a:gd name="connsiteX19" fmla="*/ 66427 w 107886"/>
                <a:gd name="connsiteY19" fmla="*/ 46436 h 198605"/>
                <a:gd name="connsiteX20" fmla="*/ 66427 w 107886"/>
                <a:gd name="connsiteY20" fmla="*/ 37770 h 198605"/>
                <a:gd name="connsiteX21" fmla="*/ 66427 w 107886"/>
                <a:gd name="connsiteY21" fmla="*/ 30235 h 198605"/>
                <a:gd name="connsiteX22" fmla="*/ 66427 w 107886"/>
                <a:gd name="connsiteY22" fmla="*/ 24853 h 198605"/>
                <a:gd name="connsiteX23" fmla="*/ 81928 w 107886"/>
                <a:gd name="connsiteY23" fmla="*/ -229 h 198605"/>
                <a:gd name="connsiteX24" fmla="*/ 83328 w 107886"/>
                <a:gd name="connsiteY24" fmla="*/ -229 h 198605"/>
                <a:gd name="connsiteX25" fmla="*/ 101520 w 107886"/>
                <a:gd name="connsiteY25" fmla="*/ 24045 h 198605"/>
                <a:gd name="connsiteX26" fmla="*/ 104049 w 107886"/>
                <a:gd name="connsiteY26" fmla="*/ 42022 h 198605"/>
                <a:gd name="connsiteX27" fmla="*/ 107440 w 107886"/>
                <a:gd name="connsiteY27" fmla="*/ 123940 h 198605"/>
                <a:gd name="connsiteX28" fmla="*/ 106687 w 107886"/>
                <a:gd name="connsiteY28" fmla="*/ 157687 h 198605"/>
                <a:gd name="connsiteX29" fmla="*/ 99098 w 107886"/>
                <a:gd name="connsiteY29" fmla="*/ 190626 h 198605"/>
                <a:gd name="connsiteX30" fmla="*/ 86988 w 107886"/>
                <a:gd name="connsiteY30" fmla="*/ 198377 h 198605"/>
                <a:gd name="connsiteX31" fmla="*/ 40539 w 107886"/>
                <a:gd name="connsiteY31" fmla="*/ 163446 h 198605"/>
                <a:gd name="connsiteX32" fmla="*/ 54048 w 107886"/>
                <a:gd name="connsiteY32" fmla="*/ 155319 h 198605"/>
                <a:gd name="connsiteX33" fmla="*/ 61583 w 107886"/>
                <a:gd name="connsiteY33" fmla="*/ 134651 h 198605"/>
                <a:gd name="connsiteX34" fmla="*/ 62552 w 107886"/>
                <a:gd name="connsiteY34" fmla="*/ 123294 h 198605"/>
                <a:gd name="connsiteX35" fmla="*/ 52487 w 107886"/>
                <a:gd name="connsiteY35" fmla="*/ 103326 h 198605"/>
                <a:gd name="connsiteX36" fmla="*/ 38278 w 107886"/>
                <a:gd name="connsiteY36" fmla="*/ 112099 h 198605"/>
                <a:gd name="connsiteX37" fmla="*/ 30043 w 107886"/>
                <a:gd name="connsiteY37" fmla="*/ 143478 h 198605"/>
                <a:gd name="connsiteX38" fmla="*/ 31335 w 107886"/>
                <a:gd name="connsiteY38" fmla="*/ 155103 h 198605"/>
                <a:gd name="connsiteX39" fmla="*/ 40410 w 107886"/>
                <a:gd name="connsiteY39" fmla="*/ 163451 h 198605"/>
                <a:gd name="connsiteX40" fmla="*/ 40539 w 107886"/>
                <a:gd name="connsiteY40" fmla="*/ 163446 h 198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107886" h="198605">
                  <a:moveTo>
                    <a:pt x="86988" y="198377"/>
                  </a:moveTo>
                  <a:lnTo>
                    <a:pt x="85265" y="198377"/>
                  </a:lnTo>
                  <a:cubicBezTo>
                    <a:pt x="79398" y="197731"/>
                    <a:pt x="75900" y="195686"/>
                    <a:pt x="74501" y="192295"/>
                  </a:cubicBezTo>
                  <a:cubicBezTo>
                    <a:pt x="73753" y="190056"/>
                    <a:pt x="73376" y="187709"/>
                    <a:pt x="73370" y="185352"/>
                  </a:cubicBezTo>
                  <a:cubicBezTo>
                    <a:pt x="73289" y="184259"/>
                    <a:pt x="73289" y="183161"/>
                    <a:pt x="73370" y="182068"/>
                  </a:cubicBezTo>
                  <a:cubicBezTo>
                    <a:pt x="73370" y="180938"/>
                    <a:pt x="73370" y="179862"/>
                    <a:pt x="73370" y="178785"/>
                  </a:cubicBezTo>
                  <a:cubicBezTo>
                    <a:pt x="73408" y="178123"/>
                    <a:pt x="73408" y="177456"/>
                    <a:pt x="73370" y="176794"/>
                  </a:cubicBezTo>
                  <a:cubicBezTo>
                    <a:pt x="73370" y="175987"/>
                    <a:pt x="72563" y="175556"/>
                    <a:pt x="71218" y="175556"/>
                  </a:cubicBezTo>
                  <a:lnTo>
                    <a:pt x="64167" y="181369"/>
                  </a:lnTo>
                  <a:cubicBezTo>
                    <a:pt x="56422" y="188490"/>
                    <a:pt x="46422" y="192661"/>
                    <a:pt x="35910" y="193156"/>
                  </a:cubicBezTo>
                  <a:cubicBezTo>
                    <a:pt x="28838" y="193307"/>
                    <a:pt x="22002" y="190589"/>
                    <a:pt x="16964" y="185621"/>
                  </a:cubicBezTo>
                  <a:cubicBezTo>
                    <a:pt x="11539" y="180179"/>
                    <a:pt x="7432" y="173570"/>
                    <a:pt x="4962" y="166298"/>
                  </a:cubicBezTo>
                  <a:cubicBezTo>
                    <a:pt x="1415" y="156718"/>
                    <a:pt x="-410" y="146589"/>
                    <a:pt x="-420" y="136373"/>
                  </a:cubicBezTo>
                  <a:cubicBezTo>
                    <a:pt x="-830" y="120334"/>
                    <a:pt x="3638" y="104553"/>
                    <a:pt x="12390" y="91108"/>
                  </a:cubicBezTo>
                  <a:cubicBezTo>
                    <a:pt x="17153" y="83842"/>
                    <a:pt x="24026" y="78207"/>
                    <a:pt x="32088" y="74961"/>
                  </a:cubicBezTo>
                  <a:cubicBezTo>
                    <a:pt x="36125" y="73261"/>
                    <a:pt x="40463" y="72383"/>
                    <a:pt x="44844" y="72378"/>
                  </a:cubicBezTo>
                  <a:cubicBezTo>
                    <a:pt x="49414" y="72421"/>
                    <a:pt x="53935" y="73298"/>
                    <a:pt x="58192" y="74961"/>
                  </a:cubicBezTo>
                  <a:cubicBezTo>
                    <a:pt x="58752" y="75128"/>
                    <a:pt x="59334" y="75220"/>
                    <a:pt x="59915" y="75231"/>
                  </a:cubicBezTo>
                  <a:cubicBezTo>
                    <a:pt x="61906" y="75231"/>
                    <a:pt x="63467" y="73508"/>
                    <a:pt x="64597" y="69848"/>
                  </a:cubicBezTo>
                  <a:cubicBezTo>
                    <a:pt x="66174" y="62152"/>
                    <a:pt x="66788" y="54283"/>
                    <a:pt x="66427" y="46436"/>
                  </a:cubicBezTo>
                  <a:cubicBezTo>
                    <a:pt x="66427" y="43475"/>
                    <a:pt x="66427" y="40623"/>
                    <a:pt x="66427" y="37770"/>
                  </a:cubicBezTo>
                  <a:cubicBezTo>
                    <a:pt x="66427" y="34917"/>
                    <a:pt x="66427" y="32388"/>
                    <a:pt x="66427" y="30235"/>
                  </a:cubicBezTo>
                  <a:cubicBezTo>
                    <a:pt x="66427" y="28082"/>
                    <a:pt x="66427" y="26252"/>
                    <a:pt x="66427" y="24853"/>
                  </a:cubicBezTo>
                  <a:cubicBezTo>
                    <a:pt x="67003" y="9712"/>
                    <a:pt x="72170" y="1348"/>
                    <a:pt x="81928" y="-229"/>
                  </a:cubicBezTo>
                  <a:lnTo>
                    <a:pt x="83328" y="-229"/>
                  </a:lnTo>
                  <a:cubicBezTo>
                    <a:pt x="92639" y="-229"/>
                    <a:pt x="98667" y="7845"/>
                    <a:pt x="101520" y="24045"/>
                  </a:cubicBezTo>
                  <a:cubicBezTo>
                    <a:pt x="102919" y="32280"/>
                    <a:pt x="103780" y="38255"/>
                    <a:pt x="104049" y="42022"/>
                  </a:cubicBezTo>
                  <a:cubicBezTo>
                    <a:pt x="106310" y="75462"/>
                    <a:pt x="107440" y="102772"/>
                    <a:pt x="107440" y="123940"/>
                  </a:cubicBezTo>
                  <a:cubicBezTo>
                    <a:pt x="107440" y="132282"/>
                    <a:pt x="107440" y="143532"/>
                    <a:pt x="106687" y="157687"/>
                  </a:cubicBezTo>
                  <a:cubicBezTo>
                    <a:pt x="106826" y="169113"/>
                    <a:pt x="104227" y="180411"/>
                    <a:pt x="99098" y="190626"/>
                  </a:cubicBezTo>
                  <a:cubicBezTo>
                    <a:pt x="96756" y="195207"/>
                    <a:pt x="92127" y="198167"/>
                    <a:pt x="86988" y="198377"/>
                  </a:cubicBezTo>
                  <a:close/>
                  <a:moveTo>
                    <a:pt x="40539" y="163446"/>
                  </a:moveTo>
                  <a:cubicBezTo>
                    <a:pt x="46147" y="163268"/>
                    <a:pt x="51265" y="160190"/>
                    <a:pt x="54048" y="155319"/>
                  </a:cubicBezTo>
                  <a:cubicBezTo>
                    <a:pt x="58025" y="149054"/>
                    <a:pt x="60598" y="142003"/>
                    <a:pt x="61583" y="134651"/>
                  </a:cubicBezTo>
                  <a:cubicBezTo>
                    <a:pt x="62213" y="130899"/>
                    <a:pt x="62536" y="127099"/>
                    <a:pt x="62552" y="123294"/>
                  </a:cubicBezTo>
                  <a:cubicBezTo>
                    <a:pt x="62552" y="109946"/>
                    <a:pt x="59215" y="103326"/>
                    <a:pt x="52487" y="103326"/>
                  </a:cubicBezTo>
                  <a:cubicBezTo>
                    <a:pt x="46508" y="103455"/>
                    <a:pt x="41071" y="106814"/>
                    <a:pt x="38278" y="112099"/>
                  </a:cubicBezTo>
                  <a:cubicBezTo>
                    <a:pt x="32605" y="121561"/>
                    <a:pt x="29747" y="132449"/>
                    <a:pt x="30043" y="143478"/>
                  </a:cubicBezTo>
                  <a:cubicBezTo>
                    <a:pt x="30118" y="147385"/>
                    <a:pt x="30549" y="151277"/>
                    <a:pt x="31335" y="155103"/>
                  </a:cubicBezTo>
                  <a:cubicBezTo>
                    <a:pt x="31534" y="159915"/>
                    <a:pt x="35598" y="163650"/>
                    <a:pt x="40410" y="163451"/>
                  </a:cubicBezTo>
                  <a:cubicBezTo>
                    <a:pt x="40453" y="163451"/>
                    <a:pt x="40496" y="163446"/>
                    <a:pt x="40539" y="163446"/>
                  </a:cubicBezTo>
                  <a:close/>
                </a:path>
              </a:pathLst>
            </a:custGeom>
            <a:solidFill>
              <a:schemeClr val="accent1"/>
            </a:solidFill>
            <a:ln w="5382" cap="flat">
              <a:noFill/>
              <a:prstDash val="solid"/>
              <a:miter/>
            </a:ln>
          </p:spPr>
          <p:txBody>
            <a:bodyPr rtlCol="0" anchor="ctr"/>
            <a:lstStyle/>
            <a:p>
              <a:endParaRPr lang="fr-FR"/>
            </a:p>
          </p:txBody>
        </p:sp>
        <p:sp>
          <p:nvSpPr>
            <p:cNvPr id="188" name="Forme libre : forme 187">
              <a:extLst>
                <a:ext uri="{FF2B5EF4-FFF2-40B4-BE49-F238E27FC236}">
                  <a16:creationId xmlns:a16="http://schemas.microsoft.com/office/drawing/2014/main" id="{5037B54D-9E1A-41DB-A89E-742926803F9C}"/>
                </a:ext>
              </a:extLst>
            </p:cNvPr>
            <p:cNvSpPr/>
            <p:nvPr/>
          </p:nvSpPr>
          <p:spPr>
            <a:xfrm>
              <a:off x="5785476" y="-1557571"/>
              <a:ext cx="104773" cy="121113"/>
            </a:xfrm>
            <a:custGeom>
              <a:avLst/>
              <a:gdLst>
                <a:gd name="connsiteX0" fmla="*/ 49967 w 104773"/>
                <a:gd name="connsiteY0" fmla="*/ 120821 h 121113"/>
                <a:gd name="connsiteX1" fmla="*/ 48729 w 104773"/>
                <a:gd name="connsiteY1" fmla="*/ 120821 h 121113"/>
                <a:gd name="connsiteX2" fmla="*/ 5671 w 104773"/>
                <a:gd name="connsiteY2" fmla="*/ 94286 h 121113"/>
                <a:gd name="connsiteX3" fmla="*/ -411 w 104773"/>
                <a:gd name="connsiteY3" fmla="*/ 64791 h 121113"/>
                <a:gd name="connsiteX4" fmla="*/ 6962 w 104773"/>
                <a:gd name="connsiteY4" fmla="*/ 29161 h 121113"/>
                <a:gd name="connsiteX5" fmla="*/ 26284 w 104773"/>
                <a:gd name="connsiteY5" fmla="*/ 7147 h 121113"/>
                <a:gd name="connsiteX6" fmla="*/ 50666 w 104773"/>
                <a:gd name="connsiteY6" fmla="*/ -226 h 121113"/>
                <a:gd name="connsiteX7" fmla="*/ 72680 w 104773"/>
                <a:gd name="connsiteY7" fmla="*/ 7309 h 121113"/>
                <a:gd name="connsiteX8" fmla="*/ 83014 w 104773"/>
                <a:gd name="connsiteY8" fmla="*/ 31960 h 121113"/>
                <a:gd name="connsiteX9" fmla="*/ 76878 w 104773"/>
                <a:gd name="connsiteY9" fmla="*/ 50206 h 121113"/>
                <a:gd name="connsiteX10" fmla="*/ 59762 w 104773"/>
                <a:gd name="connsiteY10" fmla="*/ 62477 h 121113"/>
                <a:gd name="connsiteX11" fmla="*/ 36457 w 104773"/>
                <a:gd name="connsiteY11" fmla="*/ 68613 h 121113"/>
                <a:gd name="connsiteX12" fmla="*/ 29013 w 104773"/>
                <a:gd name="connsiteY12" fmla="*/ 77171 h 121113"/>
                <a:gd name="connsiteX13" fmla="*/ 29083 w 104773"/>
                <a:gd name="connsiteY13" fmla="*/ 77817 h 121113"/>
                <a:gd name="connsiteX14" fmla="*/ 33335 w 104773"/>
                <a:gd name="connsiteY14" fmla="*/ 87774 h 121113"/>
                <a:gd name="connsiteX15" fmla="*/ 51527 w 104773"/>
                <a:gd name="connsiteY15" fmla="*/ 93587 h 121113"/>
                <a:gd name="connsiteX16" fmla="*/ 82475 w 104773"/>
                <a:gd name="connsiteY16" fmla="*/ 84652 h 121113"/>
                <a:gd name="connsiteX17" fmla="*/ 96362 w 104773"/>
                <a:gd name="connsiteY17" fmla="*/ 79808 h 121113"/>
                <a:gd name="connsiteX18" fmla="*/ 102282 w 104773"/>
                <a:gd name="connsiteY18" fmla="*/ 82230 h 121113"/>
                <a:gd name="connsiteX19" fmla="*/ 104327 w 104773"/>
                <a:gd name="connsiteY19" fmla="*/ 87881 h 121113"/>
                <a:gd name="connsiteX20" fmla="*/ 99752 w 104773"/>
                <a:gd name="connsiteY20" fmla="*/ 98269 h 121113"/>
                <a:gd name="connsiteX21" fmla="*/ 49967 w 104773"/>
                <a:gd name="connsiteY21" fmla="*/ 120821 h 121113"/>
                <a:gd name="connsiteX22" fmla="*/ 40171 w 104773"/>
                <a:gd name="connsiteY22" fmla="*/ 44500 h 121113"/>
                <a:gd name="connsiteX23" fmla="*/ 54972 w 104773"/>
                <a:gd name="connsiteY23" fmla="*/ 34113 h 121113"/>
                <a:gd name="connsiteX24" fmla="*/ 58632 w 104773"/>
                <a:gd name="connsiteY24" fmla="*/ 22595 h 121113"/>
                <a:gd name="connsiteX25" fmla="*/ 55898 w 104773"/>
                <a:gd name="connsiteY25" fmla="*/ 18935 h 121113"/>
                <a:gd name="connsiteX26" fmla="*/ 54972 w 104773"/>
                <a:gd name="connsiteY26" fmla="*/ 18935 h 121113"/>
                <a:gd name="connsiteX27" fmla="*/ 52658 w 104773"/>
                <a:gd name="connsiteY27" fmla="*/ 18935 h 121113"/>
                <a:gd name="connsiteX28" fmla="*/ 45015 w 104773"/>
                <a:gd name="connsiteY28" fmla="*/ 22164 h 121113"/>
                <a:gd name="connsiteX29" fmla="*/ 35650 w 104773"/>
                <a:gd name="connsiteY29" fmla="*/ 29645 h 121113"/>
                <a:gd name="connsiteX30" fmla="*/ 32528 w 104773"/>
                <a:gd name="connsiteY30" fmla="*/ 36750 h 121113"/>
                <a:gd name="connsiteX31" fmla="*/ 38195 w 104773"/>
                <a:gd name="connsiteY31" fmla="*/ 44484 h 121113"/>
                <a:gd name="connsiteX32" fmla="*/ 40171 w 104773"/>
                <a:gd name="connsiteY32" fmla="*/ 44500 h 121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04773" h="121113">
                  <a:moveTo>
                    <a:pt x="49967" y="120821"/>
                  </a:moveTo>
                  <a:lnTo>
                    <a:pt x="48729" y="120821"/>
                  </a:lnTo>
                  <a:cubicBezTo>
                    <a:pt x="30251" y="121811"/>
                    <a:pt x="13093" y="111240"/>
                    <a:pt x="5671" y="94286"/>
                  </a:cubicBezTo>
                  <a:cubicBezTo>
                    <a:pt x="1542" y="85007"/>
                    <a:pt x="-530" y="74948"/>
                    <a:pt x="-411" y="64791"/>
                  </a:cubicBezTo>
                  <a:cubicBezTo>
                    <a:pt x="-777" y="52504"/>
                    <a:pt x="1752" y="40297"/>
                    <a:pt x="6962" y="29161"/>
                  </a:cubicBezTo>
                  <a:cubicBezTo>
                    <a:pt x="11203" y="20151"/>
                    <a:pt x="17899" y="12519"/>
                    <a:pt x="26284" y="7147"/>
                  </a:cubicBezTo>
                  <a:cubicBezTo>
                    <a:pt x="33551" y="2433"/>
                    <a:pt x="42006" y="-124"/>
                    <a:pt x="50666" y="-226"/>
                  </a:cubicBezTo>
                  <a:cubicBezTo>
                    <a:pt x="58654" y="-323"/>
                    <a:pt x="66425" y="2341"/>
                    <a:pt x="72680" y="7309"/>
                  </a:cubicBezTo>
                  <a:cubicBezTo>
                    <a:pt x="79784" y="13461"/>
                    <a:pt x="83611" y="22578"/>
                    <a:pt x="83014" y="31960"/>
                  </a:cubicBezTo>
                  <a:cubicBezTo>
                    <a:pt x="83164" y="38569"/>
                    <a:pt x="80990" y="45028"/>
                    <a:pt x="76878" y="50206"/>
                  </a:cubicBezTo>
                  <a:cubicBezTo>
                    <a:pt x="72308" y="55685"/>
                    <a:pt x="66415" y="59904"/>
                    <a:pt x="59762" y="62477"/>
                  </a:cubicBezTo>
                  <a:cubicBezTo>
                    <a:pt x="52303" y="65556"/>
                    <a:pt x="44466" y="67622"/>
                    <a:pt x="36457" y="68613"/>
                  </a:cubicBezTo>
                  <a:cubicBezTo>
                    <a:pt x="32038" y="68920"/>
                    <a:pt x="28707" y="72752"/>
                    <a:pt x="29013" y="77171"/>
                  </a:cubicBezTo>
                  <a:cubicBezTo>
                    <a:pt x="29029" y="77386"/>
                    <a:pt x="29051" y="77601"/>
                    <a:pt x="29083" y="77817"/>
                  </a:cubicBezTo>
                  <a:cubicBezTo>
                    <a:pt x="29315" y="81525"/>
                    <a:pt x="30817" y="85045"/>
                    <a:pt x="33335" y="87774"/>
                  </a:cubicBezTo>
                  <a:cubicBezTo>
                    <a:pt x="36457" y="91649"/>
                    <a:pt x="42539" y="93587"/>
                    <a:pt x="51527" y="93587"/>
                  </a:cubicBezTo>
                  <a:cubicBezTo>
                    <a:pt x="62448" y="93387"/>
                    <a:pt x="73126" y="90309"/>
                    <a:pt x="82475" y="84652"/>
                  </a:cubicBezTo>
                  <a:cubicBezTo>
                    <a:pt x="86609" y="81869"/>
                    <a:pt x="91394" y="80201"/>
                    <a:pt x="96362" y="79808"/>
                  </a:cubicBezTo>
                  <a:cubicBezTo>
                    <a:pt x="98601" y="79673"/>
                    <a:pt x="100780" y="80561"/>
                    <a:pt x="102282" y="82230"/>
                  </a:cubicBezTo>
                  <a:cubicBezTo>
                    <a:pt x="103622" y="83807"/>
                    <a:pt x="104349" y="85815"/>
                    <a:pt x="104327" y="87881"/>
                  </a:cubicBezTo>
                  <a:cubicBezTo>
                    <a:pt x="104311" y="91827"/>
                    <a:pt x="102653" y="95594"/>
                    <a:pt x="99752" y="98269"/>
                  </a:cubicBezTo>
                  <a:cubicBezTo>
                    <a:pt x="86900" y="112225"/>
                    <a:pt x="68934" y="120363"/>
                    <a:pt x="49967" y="120821"/>
                  </a:cubicBezTo>
                  <a:close/>
                  <a:moveTo>
                    <a:pt x="40171" y="44500"/>
                  </a:moveTo>
                  <a:cubicBezTo>
                    <a:pt x="46764" y="44382"/>
                    <a:pt x="52620" y="40270"/>
                    <a:pt x="54972" y="34113"/>
                  </a:cubicBezTo>
                  <a:cubicBezTo>
                    <a:pt x="56990" y="30576"/>
                    <a:pt x="58239" y="26647"/>
                    <a:pt x="58632" y="22595"/>
                  </a:cubicBezTo>
                  <a:cubicBezTo>
                    <a:pt x="58890" y="20829"/>
                    <a:pt x="57663" y="19193"/>
                    <a:pt x="55898" y="18935"/>
                  </a:cubicBezTo>
                  <a:cubicBezTo>
                    <a:pt x="55591" y="18892"/>
                    <a:pt x="55279" y="18892"/>
                    <a:pt x="54972" y="18935"/>
                  </a:cubicBezTo>
                  <a:lnTo>
                    <a:pt x="52658" y="18935"/>
                  </a:lnTo>
                  <a:cubicBezTo>
                    <a:pt x="49929" y="19516"/>
                    <a:pt x="47335" y="20609"/>
                    <a:pt x="45015" y="22164"/>
                  </a:cubicBezTo>
                  <a:cubicBezTo>
                    <a:pt x="41479" y="24085"/>
                    <a:pt x="38308" y="26621"/>
                    <a:pt x="35650" y="29645"/>
                  </a:cubicBezTo>
                  <a:cubicBezTo>
                    <a:pt x="33761" y="31545"/>
                    <a:pt x="32652" y="34075"/>
                    <a:pt x="32528" y="36750"/>
                  </a:cubicBezTo>
                  <a:cubicBezTo>
                    <a:pt x="31957" y="40453"/>
                    <a:pt x="34493" y="43914"/>
                    <a:pt x="38195" y="44484"/>
                  </a:cubicBezTo>
                  <a:cubicBezTo>
                    <a:pt x="38852" y="44586"/>
                    <a:pt x="39514" y="44592"/>
                    <a:pt x="40171" y="44500"/>
                  </a:cubicBezTo>
                  <a:close/>
                </a:path>
              </a:pathLst>
            </a:custGeom>
            <a:solidFill>
              <a:schemeClr val="accent1"/>
            </a:solidFill>
            <a:ln w="5382" cap="flat">
              <a:noFill/>
              <a:prstDash val="solid"/>
              <a:miter/>
            </a:ln>
          </p:spPr>
          <p:txBody>
            <a:bodyPr rtlCol="0" anchor="ctr"/>
            <a:lstStyle/>
            <a:p>
              <a:endParaRPr lang="fr-FR"/>
            </a:p>
          </p:txBody>
        </p:sp>
        <p:sp>
          <p:nvSpPr>
            <p:cNvPr id="189" name="Forme libre : forme 188">
              <a:extLst>
                <a:ext uri="{FF2B5EF4-FFF2-40B4-BE49-F238E27FC236}">
                  <a16:creationId xmlns:a16="http://schemas.microsoft.com/office/drawing/2014/main" id="{9A9A333E-F2AC-4C8C-8AB7-0A91FD1A96EB}"/>
                </a:ext>
              </a:extLst>
            </p:cNvPr>
            <p:cNvSpPr/>
            <p:nvPr/>
          </p:nvSpPr>
          <p:spPr>
            <a:xfrm>
              <a:off x="5971414" y="-1564168"/>
              <a:ext cx="111606" cy="198211"/>
            </a:xfrm>
            <a:custGeom>
              <a:avLst/>
              <a:gdLst>
                <a:gd name="connsiteX0" fmla="*/ 24420 w 111606"/>
                <a:gd name="connsiteY0" fmla="*/ 197979 h 198211"/>
                <a:gd name="connsiteX1" fmla="*/ 23828 w 111606"/>
                <a:gd name="connsiteY1" fmla="*/ 197979 h 198211"/>
                <a:gd name="connsiteX2" fmla="*/ 12310 w 111606"/>
                <a:gd name="connsiteY2" fmla="*/ 193780 h 198211"/>
                <a:gd name="connsiteX3" fmla="*/ 5798 w 111606"/>
                <a:gd name="connsiteY3" fmla="*/ 181617 h 198211"/>
                <a:gd name="connsiteX4" fmla="*/ 1276 w 111606"/>
                <a:gd name="connsiteY4" fmla="*/ 139904 h 198211"/>
                <a:gd name="connsiteX5" fmla="*/ -446 w 111606"/>
                <a:gd name="connsiteY5" fmla="*/ 93240 h 198211"/>
                <a:gd name="connsiteX6" fmla="*/ 25120 w 111606"/>
                <a:gd name="connsiteY6" fmla="*/ -142 h 198211"/>
                <a:gd name="connsiteX7" fmla="*/ 34377 w 111606"/>
                <a:gd name="connsiteY7" fmla="*/ 3087 h 198211"/>
                <a:gd name="connsiteX8" fmla="*/ 38037 w 111606"/>
                <a:gd name="connsiteY8" fmla="*/ 11322 h 198211"/>
                <a:gd name="connsiteX9" fmla="*/ 39437 w 111606"/>
                <a:gd name="connsiteY9" fmla="*/ 15735 h 198211"/>
                <a:gd name="connsiteX10" fmla="*/ 42989 w 111606"/>
                <a:gd name="connsiteY10" fmla="*/ 21548 h 198211"/>
                <a:gd name="connsiteX11" fmla="*/ 45626 w 111606"/>
                <a:gd name="connsiteY11" fmla="*/ 19234 h 198211"/>
                <a:gd name="connsiteX12" fmla="*/ 51008 w 111606"/>
                <a:gd name="connsiteY12" fmla="*/ 14605 h 198211"/>
                <a:gd name="connsiteX13" fmla="*/ 70438 w 111606"/>
                <a:gd name="connsiteY13" fmla="*/ 7931 h 198211"/>
                <a:gd name="connsiteX14" fmla="*/ 91967 w 111606"/>
                <a:gd name="connsiteY14" fmla="*/ 16435 h 198211"/>
                <a:gd name="connsiteX15" fmla="*/ 106768 w 111606"/>
                <a:gd name="connsiteY15" fmla="*/ 36457 h 198211"/>
                <a:gd name="connsiteX16" fmla="*/ 111075 w 111606"/>
                <a:gd name="connsiteY16" fmla="*/ 57986 h 198211"/>
                <a:gd name="connsiteX17" fmla="*/ 97996 w 111606"/>
                <a:gd name="connsiteY17" fmla="*/ 93455 h 198211"/>
                <a:gd name="connsiteX18" fmla="*/ 54291 w 111606"/>
                <a:gd name="connsiteY18" fmla="*/ 110786 h 198211"/>
                <a:gd name="connsiteX19" fmla="*/ 43527 w 111606"/>
                <a:gd name="connsiteY19" fmla="*/ 109763 h 198211"/>
                <a:gd name="connsiteX20" fmla="*/ 41374 w 111606"/>
                <a:gd name="connsiteY20" fmla="*/ 155351 h 198211"/>
                <a:gd name="connsiteX21" fmla="*/ 40405 w 111606"/>
                <a:gd name="connsiteY21" fmla="*/ 179302 h 198211"/>
                <a:gd name="connsiteX22" fmla="*/ 24420 w 111606"/>
                <a:gd name="connsiteY22" fmla="*/ 197979 h 198211"/>
                <a:gd name="connsiteX23" fmla="*/ 52516 w 111606"/>
                <a:gd name="connsiteY23" fmla="*/ 86835 h 198211"/>
                <a:gd name="connsiteX24" fmla="*/ 70977 w 111606"/>
                <a:gd name="connsiteY24" fmla="*/ 76878 h 198211"/>
                <a:gd name="connsiteX25" fmla="*/ 83141 w 111606"/>
                <a:gd name="connsiteY25" fmla="*/ 49374 h 198211"/>
                <a:gd name="connsiteX26" fmla="*/ 80611 w 111606"/>
                <a:gd name="connsiteY26" fmla="*/ 37857 h 198211"/>
                <a:gd name="connsiteX27" fmla="*/ 67963 w 111606"/>
                <a:gd name="connsiteY27" fmla="*/ 29783 h 198211"/>
                <a:gd name="connsiteX28" fmla="*/ 55637 w 111606"/>
                <a:gd name="connsiteY28" fmla="*/ 37857 h 198211"/>
                <a:gd name="connsiteX29" fmla="*/ 48802 w 111606"/>
                <a:gd name="connsiteY29" fmla="*/ 76447 h 198211"/>
                <a:gd name="connsiteX30" fmla="*/ 49179 w 111606"/>
                <a:gd name="connsiteY30" fmla="*/ 83982 h 198211"/>
                <a:gd name="connsiteX31" fmla="*/ 52220 w 111606"/>
                <a:gd name="connsiteY31" fmla="*/ 86856 h 198211"/>
                <a:gd name="connsiteX32" fmla="*/ 52516 w 111606"/>
                <a:gd name="connsiteY32" fmla="*/ 86835 h 198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11606" h="198211">
                  <a:moveTo>
                    <a:pt x="24420" y="197979"/>
                  </a:moveTo>
                  <a:lnTo>
                    <a:pt x="23828" y="197979"/>
                  </a:lnTo>
                  <a:cubicBezTo>
                    <a:pt x="19597" y="198065"/>
                    <a:pt x="15491" y="196568"/>
                    <a:pt x="12310" y="193780"/>
                  </a:cubicBezTo>
                  <a:cubicBezTo>
                    <a:pt x="8865" y="190551"/>
                    <a:pt x="6572" y="186278"/>
                    <a:pt x="5798" y="181617"/>
                  </a:cubicBezTo>
                  <a:cubicBezTo>
                    <a:pt x="3564" y="167800"/>
                    <a:pt x="2057" y="153877"/>
                    <a:pt x="1276" y="139904"/>
                  </a:cubicBezTo>
                  <a:cubicBezTo>
                    <a:pt x="130" y="125157"/>
                    <a:pt x="-446" y="109602"/>
                    <a:pt x="-446" y="93240"/>
                  </a:cubicBezTo>
                  <a:cubicBezTo>
                    <a:pt x="-446" y="30983"/>
                    <a:pt x="8074" y="-142"/>
                    <a:pt x="25120" y="-142"/>
                  </a:cubicBezTo>
                  <a:cubicBezTo>
                    <a:pt x="28543" y="-573"/>
                    <a:pt x="31966" y="622"/>
                    <a:pt x="34377" y="3087"/>
                  </a:cubicBezTo>
                  <a:cubicBezTo>
                    <a:pt x="36143" y="5552"/>
                    <a:pt x="37391" y="8356"/>
                    <a:pt x="38037" y="11322"/>
                  </a:cubicBezTo>
                  <a:cubicBezTo>
                    <a:pt x="38414" y="12818"/>
                    <a:pt x="38882" y="14293"/>
                    <a:pt x="39437" y="15735"/>
                  </a:cubicBezTo>
                  <a:cubicBezTo>
                    <a:pt x="40836" y="19611"/>
                    <a:pt x="42020" y="21548"/>
                    <a:pt x="42989" y="21548"/>
                  </a:cubicBezTo>
                  <a:cubicBezTo>
                    <a:pt x="43527" y="21548"/>
                    <a:pt x="44442" y="20795"/>
                    <a:pt x="45626" y="19234"/>
                  </a:cubicBezTo>
                  <a:cubicBezTo>
                    <a:pt x="47149" y="17398"/>
                    <a:pt x="48969" y="15832"/>
                    <a:pt x="51008" y="14605"/>
                  </a:cubicBezTo>
                  <a:cubicBezTo>
                    <a:pt x="56649" y="10445"/>
                    <a:pt x="63430" y="8119"/>
                    <a:pt x="70438" y="7931"/>
                  </a:cubicBezTo>
                  <a:cubicBezTo>
                    <a:pt x="78399" y="8109"/>
                    <a:pt x="86031" y="11128"/>
                    <a:pt x="91967" y="16435"/>
                  </a:cubicBezTo>
                  <a:cubicBezTo>
                    <a:pt x="98523" y="21742"/>
                    <a:pt x="103614" y="28637"/>
                    <a:pt x="106768" y="36457"/>
                  </a:cubicBezTo>
                  <a:cubicBezTo>
                    <a:pt x="109600" y="43282"/>
                    <a:pt x="111064" y="50596"/>
                    <a:pt x="111075" y="57986"/>
                  </a:cubicBezTo>
                  <a:cubicBezTo>
                    <a:pt x="111871" y="71119"/>
                    <a:pt x="107129" y="83982"/>
                    <a:pt x="97996" y="93455"/>
                  </a:cubicBezTo>
                  <a:cubicBezTo>
                    <a:pt x="86365" y="104898"/>
                    <a:pt x="70600" y="111152"/>
                    <a:pt x="54291" y="110786"/>
                  </a:cubicBezTo>
                  <a:cubicBezTo>
                    <a:pt x="50680" y="110759"/>
                    <a:pt x="47079" y="110420"/>
                    <a:pt x="43527" y="109763"/>
                  </a:cubicBezTo>
                  <a:cubicBezTo>
                    <a:pt x="42289" y="109763"/>
                    <a:pt x="41589" y="124995"/>
                    <a:pt x="41374" y="155351"/>
                  </a:cubicBezTo>
                  <a:cubicBezTo>
                    <a:pt x="41374" y="165201"/>
                    <a:pt x="40944" y="173166"/>
                    <a:pt x="40405" y="179302"/>
                  </a:cubicBezTo>
                  <a:cubicBezTo>
                    <a:pt x="39044" y="190605"/>
                    <a:pt x="33715" y="196832"/>
                    <a:pt x="24420" y="197979"/>
                  </a:cubicBezTo>
                  <a:close/>
                  <a:moveTo>
                    <a:pt x="52516" y="86835"/>
                  </a:moveTo>
                  <a:cubicBezTo>
                    <a:pt x="57144" y="86835"/>
                    <a:pt x="63280" y="83498"/>
                    <a:pt x="70977" y="76878"/>
                  </a:cubicBezTo>
                  <a:cubicBezTo>
                    <a:pt x="79023" y="70053"/>
                    <a:pt x="83507" y="59918"/>
                    <a:pt x="83141" y="49374"/>
                  </a:cubicBezTo>
                  <a:cubicBezTo>
                    <a:pt x="83028" y="45413"/>
                    <a:pt x="82166" y="41506"/>
                    <a:pt x="80611" y="37857"/>
                  </a:cubicBezTo>
                  <a:cubicBezTo>
                    <a:pt x="78770" y="32560"/>
                    <a:pt x="73539" y="29223"/>
                    <a:pt x="67963" y="29783"/>
                  </a:cubicBezTo>
                  <a:cubicBezTo>
                    <a:pt x="62639" y="29869"/>
                    <a:pt x="57844" y="33012"/>
                    <a:pt x="55637" y="37857"/>
                  </a:cubicBezTo>
                  <a:cubicBezTo>
                    <a:pt x="51078" y="46107"/>
                    <a:pt x="48802" y="58971"/>
                    <a:pt x="48802" y="76447"/>
                  </a:cubicBezTo>
                  <a:cubicBezTo>
                    <a:pt x="48786" y="78966"/>
                    <a:pt x="48909" y="81480"/>
                    <a:pt x="49179" y="83982"/>
                  </a:cubicBezTo>
                  <a:cubicBezTo>
                    <a:pt x="49227" y="85619"/>
                    <a:pt x="50588" y="86905"/>
                    <a:pt x="52220" y="86856"/>
                  </a:cubicBezTo>
                  <a:cubicBezTo>
                    <a:pt x="52322" y="86856"/>
                    <a:pt x="52419" y="86846"/>
                    <a:pt x="52516" y="86835"/>
                  </a:cubicBezTo>
                  <a:close/>
                </a:path>
              </a:pathLst>
            </a:custGeom>
            <a:solidFill>
              <a:schemeClr val="accent1"/>
            </a:solidFill>
            <a:ln w="5382" cap="flat">
              <a:noFill/>
              <a:prstDash val="solid"/>
              <a:miter/>
            </a:ln>
          </p:spPr>
          <p:txBody>
            <a:bodyPr rtlCol="0" anchor="ctr"/>
            <a:lstStyle/>
            <a:p>
              <a:endParaRPr lang="fr-FR"/>
            </a:p>
          </p:txBody>
        </p:sp>
        <p:sp>
          <p:nvSpPr>
            <p:cNvPr id="190" name="Forme libre : forme 189">
              <a:extLst>
                <a:ext uri="{FF2B5EF4-FFF2-40B4-BE49-F238E27FC236}">
                  <a16:creationId xmlns:a16="http://schemas.microsoft.com/office/drawing/2014/main" id="{8B10A97E-EB20-4C22-98DC-D4EB4A162C6D}"/>
                </a:ext>
              </a:extLst>
            </p:cNvPr>
            <p:cNvSpPr/>
            <p:nvPr/>
          </p:nvSpPr>
          <p:spPr>
            <a:xfrm>
              <a:off x="6095906" y="-1620165"/>
              <a:ext cx="41551" cy="197528"/>
            </a:xfrm>
            <a:custGeom>
              <a:avLst/>
              <a:gdLst>
                <a:gd name="connsiteX0" fmla="*/ 19253 w 41551"/>
                <a:gd name="connsiteY0" fmla="*/ 197300 h 197528"/>
                <a:gd name="connsiteX1" fmla="*/ 18392 w 41551"/>
                <a:gd name="connsiteY1" fmla="*/ 197300 h 197528"/>
                <a:gd name="connsiteX2" fmla="*/ 8704 w 41551"/>
                <a:gd name="connsiteY2" fmla="*/ 193909 h 197528"/>
                <a:gd name="connsiteX3" fmla="*/ 2783 w 41551"/>
                <a:gd name="connsiteY3" fmla="*/ 184437 h 197528"/>
                <a:gd name="connsiteX4" fmla="*/ -446 w 41551"/>
                <a:gd name="connsiteY4" fmla="*/ 97836 h 197528"/>
                <a:gd name="connsiteX5" fmla="*/ 2945 w 41551"/>
                <a:gd name="connsiteY5" fmla="*/ 11720 h 197528"/>
                <a:gd name="connsiteX6" fmla="*/ 16723 w 41551"/>
                <a:gd name="connsiteY6" fmla="*/ -229 h 197528"/>
                <a:gd name="connsiteX7" fmla="*/ 21245 w 41551"/>
                <a:gd name="connsiteY7" fmla="*/ 471 h 197528"/>
                <a:gd name="connsiteX8" fmla="*/ 31632 w 41551"/>
                <a:gd name="connsiteY8" fmla="*/ 10590 h 197528"/>
                <a:gd name="connsiteX9" fmla="*/ 39113 w 41551"/>
                <a:gd name="connsiteY9" fmla="*/ 61936 h 197528"/>
                <a:gd name="connsiteX10" fmla="*/ 41105 w 41551"/>
                <a:gd name="connsiteY10" fmla="*/ 117858 h 197528"/>
                <a:gd name="connsiteX11" fmla="*/ 40674 w 41551"/>
                <a:gd name="connsiteY11" fmla="*/ 147460 h 197528"/>
                <a:gd name="connsiteX12" fmla="*/ 34862 w 41551"/>
                <a:gd name="connsiteY12" fmla="*/ 185136 h 197528"/>
                <a:gd name="connsiteX13" fmla="*/ 19253 w 41551"/>
                <a:gd name="connsiteY13" fmla="*/ 197300 h 197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1551" h="197528">
                  <a:moveTo>
                    <a:pt x="19253" y="197300"/>
                  </a:moveTo>
                  <a:lnTo>
                    <a:pt x="18392" y="197300"/>
                  </a:lnTo>
                  <a:cubicBezTo>
                    <a:pt x="14877" y="197252"/>
                    <a:pt x="11481" y="196062"/>
                    <a:pt x="8704" y="193909"/>
                  </a:cubicBezTo>
                  <a:cubicBezTo>
                    <a:pt x="5604" y="191611"/>
                    <a:pt x="3494" y="188226"/>
                    <a:pt x="2783" y="184437"/>
                  </a:cubicBezTo>
                  <a:cubicBezTo>
                    <a:pt x="630" y="173672"/>
                    <a:pt x="-446" y="144807"/>
                    <a:pt x="-446" y="97836"/>
                  </a:cubicBezTo>
                  <a:cubicBezTo>
                    <a:pt x="-446" y="50865"/>
                    <a:pt x="684" y="22161"/>
                    <a:pt x="2945" y="11720"/>
                  </a:cubicBezTo>
                  <a:cubicBezTo>
                    <a:pt x="3978" y="4890"/>
                    <a:pt x="9818" y="-175"/>
                    <a:pt x="16723" y="-229"/>
                  </a:cubicBezTo>
                  <a:cubicBezTo>
                    <a:pt x="18257" y="-207"/>
                    <a:pt x="19775" y="30"/>
                    <a:pt x="21245" y="471"/>
                  </a:cubicBezTo>
                  <a:cubicBezTo>
                    <a:pt x="26180" y="1897"/>
                    <a:pt x="30077" y="5697"/>
                    <a:pt x="31632" y="10590"/>
                  </a:cubicBezTo>
                  <a:cubicBezTo>
                    <a:pt x="36013" y="27377"/>
                    <a:pt x="38527" y="44595"/>
                    <a:pt x="39113" y="61936"/>
                  </a:cubicBezTo>
                  <a:cubicBezTo>
                    <a:pt x="40459" y="80559"/>
                    <a:pt x="41105" y="99235"/>
                    <a:pt x="41105" y="117858"/>
                  </a:cubicBezTo>
                  <a:cubicBezTo>
                    <a:pt x="41105" y="123240"/>
                    <a:pt x="41105" y="132928"/>
                    <a:pt x="40674" y="147460"/>
                  </a:cubicBezTo>
                  <a:cubicBezTo>
                    <a:pt x="40712" y="160243"/>
                    <a:pt x="38747" y="172956"/>
                    <a:pt x="34862" y="185136"/>
                  </a:cubicBezTo>
                  <a:cubicBezTo>
                    <a:pt x="33042" y="192279"/>
                    <a:pt x="26621" y="197284"/>
                    <a:pt x="19253" y="197300"/>
                  </a:cubicBezTo>
                  <a:close/>
                </a:path>
              </a:pathLst>
            </a:custGeom>
            <a:solidFill>
              <a:schemeClr val="accent1"/>
            </a:solidFill>
            <a:ln w="5382" cap="flat">
              <a:noFill/>
              <a:prstDash val="solid"/>
              <a:miter/>
            </a:ln>
          </p:spPr>
          <p:txBody>
            <a:bodyPr rtlCol="0" anchor="ctr"/>
            <a:lstStyle/>
            <a:p>
              <a:endParaRPr lang="fr-FR"/>
            </a:p>
          </p:txBody>
        </p:sp>
        <p:sp>
          <p:nvSpPr>
            <p:cNvPr id="191" name="Forme libre : forme 190">
              <a:extLst>
                <a:ext uri="{FF2B5EF4-FFF2-40B4-BE49-F238E27FC236}">
                  <a16:creationId xmlns:a16="http://schemas.microsoft.com/office/drawing/2014/main" id="{D95AD325-D38F-4B48-897D-75902E2D0C39}"/>
                </a:ext>
              </a:extLst>
            </p:cNvPr>
            <p:cNvSpPr/>
            <p:nvPr/>
          </p:nvSpPr>
          <p:spPr>
            <a:xfrm>
              <a:off x="6149836" y="-1546643"/>
              <a:ext cx="105599" cy="124837"/>
            </a:xfrm>
            <a:custGeom>
              <a:avLst/>
              <a:gdLst>
                <a:gd name="connsiteX0" fmla="*/ 81687 w 105599"/>
                <a:gd name="connsiteY0" fmla="*/ 124532 h 124837"/>
                <a:gd name="connsiteX1" fmla="*/ 65573 w 105599"/>
                <a:gd name="connsiteY1" fmla="*/ 111410 h 124837"/>
                <a:gd name="connsiteX2" fmla="*/ 65540 w 105599"/>
                <a:gd name="connsiteY2" fmla="*/ 111022 h 124837"/>
                <a:gd name="connsiteX3" fmla="*/ 64410 w 105599"/>
                <a:gd name="connsiteY3" fmla="*/ 97405 h 124837"/>
                <a:gd name="connsiteX4" fmla="*/ 63172 w 105599"/>
                <a:gd name="connsiteY4" fmla="*/ 88202 h 124837"/>
                <a:gd name="connsiteX5" fmla="*/ 58167 w 105599"/>
                <a:gd name="connsiteY5" fmla="*/ 94876 h 124837"/>
                <a:gd name="connsiteX6" fmla="*/ 51062 w 105599"/>
                <a:gd name="connsiteY6" fmla="*/ 105909 h 124837"/>
                <a:gd name="connsiteX7" fmla="*/ 27811 w 105599"/>
                <a:gd name="connsiteY7" fmla="*/ 121249 h 124837"/>
                <a:gd name="connsiteX8" fmla="*/ 15324 w 105599"/>
                <a:gd name="connsiteY8" fmla="*/ 117266 h 124837"/>
                <a:gd name="connsiteX9" fmla="*/ 1438 w 105599"/>
                <a:gd name="connsiteY9" fmla="*/ 94284 h 124837"/>
                <a:gd name="connsiteX10" fmla="*/ -446 w 105599"/>
                <a:gd name="connsiteY10" fmla="*/ 80667 h 124837"/>
                <a:gd name="connsiteX11" fmla="*/ 7735 w 105599"/>
                <a:gd name="connsiteY11" fmla="*/ 44336 h 124837"/>
                <a:gd name="connsiteX12" fmla="*/ 29641 w 105599"/>
                <a:gd name="connsiteY12" fmla="*/ 18071 h 124837"/>
                <a:gd name="connsiteX13" fmla="*/ 47671 w 105599"/>
                <a:gd name="connsiteY13" fmla="*/ 12420 h 124837"/>
                <a:gd name="connsiteX14" fmla="*/ 64571 w 105599"/>
                <a:gd name="connsiteY14" fmla="*/ 17210 h 124837"/>
                <a:gd name="connsiteX15" fmla="*/ 66832 w 105599"/>
                <a:gd name="connsiteY15" fmla="*/ 17909 h 124837"/>
                <a:gd name="connsiteX16" fmla="*/ 71084 w 105599"/>
                <a:gd name="connsiteY16" fmla="*/ 12527 h 124837"/>
                <a:gd name="connsiteX17" fmla="*/ 76090 w 105599"/>
                <a:gd name="connsiteY17" fmla="*/ 4723 h 124837"/>
                <a:gd name="connsiteX18" fmla="*/ 85724 w 105599"/>
                <a:gd name="connsiteY18" fmla="*/ -229 h 124837"/>
                <a:gd name="connsiteX19" fmla="*/ 90676 w 105599"/>
                <a:gd name="connsiteY19" fmla="*/ 632 h 124837"/>
                <a:gd name="connsiteX20" fmla="*/ 97349 w 105599"/>
                <a:gd name="connsiteY20" fmla="*/ 9567 h 124837"/>
                <a:gd name="connsiteX21" fmla="*/ 101063 w 105599"/>
                <a:gd name="connsiteY21" fmla="*/ 34810 h 124837"/>
                <a:gd name="connsiteX22" fmla="*/ 105154 w 105599"/>
                <a:gd name="connsiteY22" fmla="*/ 103810 h 124837"/>
                <a:gd name="connsiteX23" fmla="*/ 105154 w 105599"/>
                <a:gd name="connsiteY23" fmla="*/ 107470 h 124837"/>
                <a:gd name="connsiteX24" fmla="*/ 99772 w 105599"/>
                <a:gd name="connsiteY24" fmla="*/ 118827 h 124837"/>
                <a:gd name="connsiteX25" fmla="*/ 81687 w 105599"/>
                <a:gd name="connsiteY25" fmla="*/ 124532 h 124837"/>
                <a:gd name="connsiteX26" fmla="*/ 36422 w 105599"/>
                <a:gd name="connsiteY26" fmla="*/ 89763 h 124837"/>
                <a:gd name="connsiteX27" fmla="*/ 54883 w 105599"/>
                <a:gd name="connsiteY27" fmla="*/ 67049 h 124837"/>
                <a:gd name="connsiteX28" fmla="*/ 64410 w 105599"/>
                <a:gd name="connsiteY28" fmla="*/ 39492 h 124837"/>
                <a:gd name="connsiteX29" fmla="*/ 55583 w 105599"/>
                <a:gd name="connsiteY29" fmla="*/ 34810 h 124837"/>
                <a:gd name="connsiteX30" fmla="*/ 38790 w 105599"/>
                <a:gd name="connsiteY30" fmla="*/ 46328 h 124837"/>
                <a:gd name="connsiteX31" fmla="*/ 29210 w 105599"/>
                <a:gd name="connsiteY31" fmla="*/ 70871 h 124837"/>
                <a:gd name="connsiteX32" fmla="*/ 28780 w 105599"/>
                <a:gd name="connsiteY32" fmla="*/ 76253 h 124837"/>
                <a:gd name="connsiteX33" fmla="*/ 34162 w 105599"/>
                <a:gd name="connsiteY33" fmla="*/ 88740 h 124837"/>
                <a:gd name="connsiteX34" fmla="*/ 36422 w 105599"/>
                <a:gd name="connsiteY34" fmla="*/ 89763 h 124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05599" h="124837">
                  <a:moveTo>
                    <a:pt x="81687" y="124532"/>
                  </a:moveTo>
                  <a:cubicBezTo>
                    <a:pt x="73614" y="125356"/>
                    <a:pt x="66402" y="119483"/>
                    <a:pt x="65573" y="111410"/>
                  </a:cubicBezTo>
                  <a:cubicBezTo>
                    <a:pt x="65562" y="111281"/>
                    <a:pt x="65551" y="111152"/>
                    <a:pt x="65540" y="111022"/>
                  </a:cubicBezTo>
                  <a:cubicBezTo>
                    <a:pt x="64781" y="106523"/>
                    <a:pt x="64405" y="101970"/>
                    <a:pt x="64410" y="97405"/>
                  </a:cubicBezTo>
                  <a:cubicBezTo>
                    <a:pt x="64410" y="91270"/>
                    <a:pt x="63979" y="88202"/>
                    <a:pt x="63172" y="88202"/>
                  </a:cubicBezTo>
                  <a:cubicBezTo>
                    <a:pt x="62365" y="88202"/>
                    <a:pt x="60750" y="90408"/>
                    <a:pt x="58167" y="94876"/>
                  </a:cubicBezTo>
                  <a:cubicBezTo>
                    <a:pt x="56283" y="98159"/>
                    <a:pt x="53915" y="101873"/>
                    <a:pt x="51062" y="105909"/>
                  </a:cubicBezTo>
                  <a:cubicBezTo>
                    <a:pt x="43888" y="116136"/>
                    <a:pt x="36137" y="121249"/>
                    <a:pt x="27811" y="121249"/>
                  </a:cubicBezTo>
                  <a:cubicBezTo>
                    <a:pt x="23322" y="121351"/>
                    <a:pt x="18925" y="119952"/>
                    <a:pt x="15324" y="117266"/>
                  </a:cubicBezTo>
                  <a:cubicBezTo>
                    <a:pt x="8149" y="111464"/>
                    <a:pt x="3235" y="103331"/>
                    <a:pt x="1438" y="94284"/>
                  </a:cubicBezTo>
                  <a:cubicBezTo>
                    <a:pt x="232" y="89843"/>
                    <a:pt x="-403" y="85268"/>
                    <a:pt x="-446" y="80667"/>
                  </a:cubicBezTo>
                  <a:cubicBezTo>
                    <a:pt x="-419" y="68104"/>
                    <a:pt x="2374" y="55698"/>
                    <a:pt x="7735" y="44336"/>
                  </a:cubicBezTo>
                  <a:cubicBezTo>
                    <a:pt x="12310" y="33626"/>
                    <a:pt x="19926" y="24497"/>
                    <a:pt x="29641" y="18071"/>
                  </a:cubicBezTo>
                  <a:cubicBezTo>
                    <a:pt x="34985" y="14502"/>
                    <a:pt x="41245" y="12538"/>
                    <a:pt x="47671" y="12420"/>
                  </a:cubicBezTo>
                  <a:cubicBezTo>
                    <a:pt x="53624" y="12522"/>
                    <a:pt x="59448" y="14174"/>
                    <a:pt x="64571" y="17210"/>
                  </a:cubicBezTo>
                  <a:cubicBezTo>
                    <a:pt x="65255" y="17635"/>
                    <a:pt x="66030" y="17872"/>
                    <a:pt x="66832" y="17909"/>
                  </a:cubicBezTo>
                  <a:cubicBezTo>
                    <a:pt x="68178" y="17909"/>
                    <a:pt x="69577" y="16133"/>
                    <a:pt x="71084" y="12527"/>
                  </a:cubicBezTo>
                  <a:cubicBezTo>
                    <a:pt x="72236" y="9632"/>
                    <a:pt x="73937" y="6978"/>
                    <a:pt x="76090" y="4723"/>
                  </a:cubicBezTo>
                  <a:cubicBezTo>
                    <a:pt x="78463" y="1790"/>
                    <a:pt x="81956" y="-8"/>
                    <a:pt x="85724" y="-229"/>
                  </a:cubicBezTo>
                  <a:cubicBezTo>
                    <a:pt x="87398" y="-105"/>
                    <a:pt x="89055" y="186"/>
                    <a:pt x="90676" y="632"/>
                  </a:cubicBezTo>
                  <a:cubicBezTo>
                    <a:pt x="93152" y="1171"/>
                    <a:pt x="95358" y="4185"/>
                    <a:pt x="97349" y="9567"/>
                  </a:cubicBezTo>
                  <a:cubicBezTo>
                    <a:pt x="99293" y="17861"/>
                    <a:pt x="100536" y="26306"/>
                    <a:pt x="101063" y="34810"/>
                  </a:cubicBezTo>
                  <a:cubicBezTo>
                    <a:pt x="103792" y="65020"/>
                    <a:pt x="105154" y="88024"/>
                    <a:pt x="105154" y="103810"/>
                  </a:cubicBezTo>
                  <a:lnTo>
                    <a:pt x="105154" y="107470"/>
                  </a:lnTo>
                  <a:cubicBezTo>
                    <a:pt x="105148" y="111873"/>
                    <a:pt x="103173" y="116039"/>
                    <a:pt x="99772" y="118827"/>
                  </a:cubicBezTo>
                  <a:cubicBezTo>
                    <a:pt x="94599" y="122794"/>
                    <a:pt x="88200" y="124817"/>
                    <a:pt x="81687" y="124532"/>
                  </a:cubicBezTo>
                  <a:close/>
                  <a:moveTo>
                    <a:pt x="36422" y="89763"/>
                  </a:moveTo>
                  <a:cubicBezTo>
                    <a:pt x="42380" y="89763"/>
                    <a:pt x="48532" y="82190"/>
                    <a:pt x="54883" y="67049"/>
                  </a:cubicBezTo>
                  <a:cubicBezTo>
                    <a:pt x="59179" y="58292"/>
                    <a:pt x="62381" y="49035"/>
                    <a:pt x="64410" y="39492"/>
                  </a:cubicBezTo>
                  <a:cubicBezTo>
                    <a:pt x="64410" y="36371"/>
                    <a:pt x="61450" y="34810"/>
                    <a:pt x="55583" y="34810"/>
                  </a:cubicBezTo>
                  <a:cubicBezTo>
                    <a:pt x="49717" y="34810"/>
                    <a:pt x="43742" y="38631"/>
                    <a:pt x="38790" y="46328"/>
                  </a:cubicBezTo>
                  <a:cubicBezTo>
                    <a:pt x="33887" y="53734"/>
                    <a:pt x="30620" y="62103"/>
                    <a:pt x="29210" y="70871"/>
                  </a:cubicBezTo>
                  <a:cubicBezTo>
                    <a:pt x="28952" y="72652"/>
                    <a:pt x="28806" y="74450"/>
                    <a:pt x="28780" y="76253"/>
                  </a:cubicBezTo>
                  <a:cubicBezTo>
                    <a:pt x="28338" y="81059"/>
                    <a:pt x="30362" y="85764"/>
                    <a:pt x="34162" y="88740"/>
                  </a:cubicBezTo>
                  <a:cubicBezTo>
                    <a:pt x="34797" y="89294"/>
                    <a:pt x="35583" y="89650"/>
                    <a:pt x="36422" y="89763"/>
                  </a:cubicBezTo>
                  <a:close/>
                </a:path>
              </a:pathLst>
            </a:custGeom>
            <a:solidFill>
              <a:schemeClr val="accent1"/>
            </a:solidFill>
            <a:ln w="5382" cap="flat">
              <a:noFill/>
              <a:prstDash val="solid"/>
              <a:miter/>
            </a:ln>
          </p:spPr>
          <p:txBody>
            <a:bodyPr rtlCol="0" anchor="ctr"/>
            <a:lstStyle/>
            <a:p>
              <a:endParaRPr lang="fr-FR"/>
            </a:p>
          </p:txBody>
        </p:sp>
        <p:sp>
          <p:nvSpPr>
            <p:cNvPr id="256" name="Forme libre : forme 255">
              <a:extLst>
                <a:ext uri="{FF2B5EF4-FFF2-40B4-BE49-F238E27FC236}">
                  <a16:creationId xmlns:a16="http://schemas.microsoft.com/office/drawing/2014/main" id="{B668DE5B-422F-4B23-AFB7-4045EA77ABE8}"/>
                </a:ext>
              </a:extLst>
            </p:cNvPr>
            <p:cNvSpPr/>
            <p:nvPr/>
          </p:nvSpPr>
          <p:spPr>
            <a:xfrm>
              <a:off x="6266279" y="-1563309"/>
              <a:ext cx="119192" cy="197456"/>
            </a:xfrm>
            <a:custGeom>
              <a:avLst/>
              <a:gdLst>
                <a:gd name="connsiteX0" fmla="*/ 83062 w 119192"/>
                <a:gd name="connsiteY0" fmla="*/ 197228 h 197456"/>
                <a:gd name="connsiteX1" fmla="*/ 66915 w 119192"/>
                <a:gd name="connsiteY1" fmla="*/ 177529 h 197456"/>
                <a:gd name="connsiteX2" fmla="*/ 66592 w 119192"/>
                <a:gd name="connsiteY2" fmla="*/ 155515 h 197456"/>
                <a:gd name="connsiteX3" fmla="*/ 64924 w 119192"/>
                <a:gd name="connsiteY3" fmla="*/ 109551 h 197456"/>
                <a:gd name="connsiteX4" fmla="*/ 56097 w 119192"/>
                <a:gd name="connsiteY4" fmla="*/ 109551 h 197456"/>
                <a:gd name="connsiteX5" fmla="*/ 35590 w 119192"/>
                <a:gd name="connsiteY5" fmla="*/ 106214 h 197456"/>
                <a:gd name="connsiteX6" fmla="*/ 11317 w 119192"/>
                <a:gd name="connsiteY6" fmla="*/ 90713 h 197456"/>
                <a:gd name="connsiteX7" fmla="*/ -363 w 119192"/>
                <a:gd name="connsiteY7" fmla="*/ 56751 h 197456"/>
                <a:gd name="connsiteX8" fmla="*/ 4642 w 119192"/>
                <a:gd name="connsiteY8" fmla="*/ 33445 h 197456"/>
                <a:gd name="connsiteX9" fmla="*/ 20090 w 119192"/>
                <a:gd name="connsiteY9" fmla="*/ 14285 h 197456"/>
                <a:gd name="connsiteX10" fmla="*/ 40596 w 119192"/>
                <a:gd name="connsiteY10" fmla="*/ 6642 h 197456"/>
                <a:gd name="connsiteX11" fmla="*/ 60941 w 119192"/>
                <a:gd name="connsiteY11" fmla="*/ 13908 h 197456"/>
                <a:gd name="connsiteX12" fmla="*/ 65893 w 119192"/>
                <a:gd name="connsiteY12" fmla="*/ 18859 h 197456"/>
                <a:gd name="connsiteX13" fmla="*/ 68422 w 119192"/>
                <a:gd name="connsiteY13" fmla="*/ 21281 h 197456"/>
                <a:gd name="connsiteX14" fmla="*/ 73805 w 119192"/>
                <a:gd name="connsiteY14" fmla="*/ 11324 h 197456"/>
                <a:gd name="connsiteX15" fmla="*/ 76227 w 119192"/>
                <a:gd name="connsiteY15" fmla="*/ 5512 h 197456"/>
                <a:gd name="connsiteX16" fmla="*/ 87852 w 119192"/>
                <a:gd name="connsiteY16" fmla="*/ -140 h 197456"/>
                <a:gd name="connsiteX17" fmla="*/ 106152 w 119192"/>
                <a:gd name="connsiteY17" fmla="*/ 64824 h 197456"/>
                <a:gd name="connsiteX18" fmla="*/ 99908 w 119192"/>
                <a:gd name="connsiteY18" fmla="*/ 161705 h 197456"/>
                <a:gd name="connsiteX19" fmla="*/ 116486 w 119192"/>
                <a:gd name="connsiteY19" fmla="*/ 175645 h 197456"/>
                <a:gd name="connsiteX20" fmla="*/ 118746 w 119192"/>
                <a:gd name="connsiteY20" fmla="*/ 182642 h 197456"/>
                <a:gd name="connsiteX21" fmla="*/ 116594 w 119192"/>
                <a:gd name="connsiteY21" fmla="*/ 189316 h 197456"/>
                <a:gd name="connsiteX22" fmla="*/ 100447 w 119192"/>
                <a:gd name="connsiteY22" fmla="*/ 195667 h 197456"/>
                <a:gd name="connsiteX23" fmla="*/ 83062 w 119192"/>
                <a:gd name="connsiteY23" fmla="*/ 197228 h 197456"/>
                <a:gd name="connsiteX24" fmla="*/ 56796 w 119192"/>
                <a:gd name="connsiteY24" fmla="*/ 85976 h 197456"/>
                <a:gd name="connsiteX25" fmla="*/ 60069 w 119192"/>
                <a:gd name="connsiteY25" fmla="*/ 83247 h 197456"/>
                <a:gd name="connsiteX26" fmla="*/ 60080 w 119192"/>
                <a:gd name="connsiteY26" fmla="*/ 83124 h 197456"/>
                <a:gd name="connsiteX27" fmla="*/ 60941 w 119192"/>
                <a:gd name="connsiteY27" fmla="*/ 69506 h 197456"/>
                <a:gd name="connsiteX28" fmla="*/ 54967 w 119192"/>
                <a:gd name="connsiteY28" fmla="*/ 36137 h 197456"/>
                <a:gd name="connsiteX29" fmla="*/ 42588 w 119192"/>
                <a:gd name="connsiteY29" fmla="*/ 28332 h 197456"/>
                <a:gd name="connsiteX30" fmla="*/ 29293 w 119192"/>
                <a:gd name="connsiteY30" fmla="*/ 38451 h 197456"/>
                <a:gd name="connsiteX31" fmla="*/ 27410 w 119192"/>
                <a:gd name="connsiteY31" fmla="*/ 48946 h 197456"/>
                <a:gd name="connsiteX32" fmla="*/ 29455 w 119192"/>
                <a:gd name="connsiteY32" fmla="*/ 61648 h 197456"/>
                <a:gd name="connsiteX33" fmla="*/ 38658 w 119192"/>
                <a:gd name="connsiteY33" fmla="*/ 75266 h 197456"/>
                <a:gd name="connsiteX34" fmla="*/ 52383 w 119192"/>
                <a:gd name="connsiteY34" fmla="*/ 84846 h 197456"/>
                <a:gd name="connsiteX35" fmla="*/ 56796 w 119192"/>
                <a:gd name="connsiteY35" fmla="*/ 85976 h 1974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19192" h="197456">
                  <a:moveTo>
                    <a:pt x="83062" y="197228"/>
                  </a:moveTo>
                  <a:cubicBezTo>
                    <a:pt x="73336" y="197228"/>
                    <a:pt x="67954" y="190661"/>
                    <a:pt x="66915" y="177529"/>
                  </a:cubicBezTo>
                  <a:cubicBezTo>
                    <a:pt x="66915" y="174837"/>
                    <a:pt x="66592" y="167518"/>
                    <a:pt x="66592" y="155515"/>
                  </a:cubicBezTo>
                  <a:cubicBezTo>
                    <a:pt x="66592" y="124766"/>
                    <a:pt x="66038" y="109443"/>
                    <a:pt x="64924" y="109551"/>
                  </a:cubicBezTo>
                  <a:lnTo>
                    <a:pt x="56097" y="109551"/>
                  </a:lnTo>
                  <a:cubicBezTo>
                    <a:pt x="49148" y="109308"/>
                    <a:pt x="42259" y="108189"/>
                    <a:pt x="35590" y="106214"/>
                  </a:cubicBezTo>
                  <a:cubicBezTo>
                    <a:pt x="26225" y="103382"/>
                    <a:pt x="17824" y="98016"/>
                    <a:pt x="11317" y="90713"/>
                  </a:cubicBezTo>
                  <a:cubicBezTo>
                    <a:pt x="3098" y="81374"/>
                    <a:pt x="-1100" y="69167"/>
                    <a:pt x="-363" y="56751"/>
                  </a:cubicBezTo>
                  <a:cubicBezTo>
                    <a:pt x="-363" y="48715"/>
                    <a:pt x="1343" y="40771"/>
                    <a:pt x="4642" y="33445"/>
                  </a:cubicBezTo>
                  <a:cubicBezTo>
                    <a:pt x="8055" y="25835"/>
                    <a:pt x="13378" y="19236"/>
                    <a:pt x="20090" y="14285"/>
                  </a:cubicBezTo>
                  <a:cubicBezTo>
                    <a:pt x="25897" y="9543"/>
                    <a:pt x="33104" y="6857"/>
                    <a:pt x="40596" y="6642"/>
                  </a:cubicBezTo>
                  <a:cubicBezTo>
                    <a:pt x="47980" y="6830"/>
                    <a:pt x="55107" y="9376"/>
                    <a:pt x="60941" y="13908"/>
                  </a:cubicBezTo>
                  <a:cubicBezTo>
                    <a:pt x="62852" y="15275"/>
                    <a:pt x="64526" y="16949"/>
                    <a:pt x="65893" y="18859"/>
                  </a:cubicBezTo>
                  <a:cubicBezTo>
                    <a:pt x="66915" y="20474"/>
                    <a:pt x="67776" y="21281"/>
                    <a:pt x="68422" y="21281"/>
                  </a:cubicBezTo>
                  <a:cubicBezTo>
                    <a:pt x="70037" y="21281"/>
                    <a:pt x="71813" y="17945"/>
                    <a:pt x="73805" y="11324"/>
                  </a:cubicBezTo>
                  <a:cubicBezTo>
                    <a:pt x="74397" y="9306"/>
                    <a:pt x="75209" y="7352"/>
                    <a:pt x="76227" y="5512"/>
                  </a:cubicBezTo>
                  <a:cubicBezTo>
                    <a:pt x="78648" y="1502"/>
                    <a:pt x="83202" y="-710"/>
                    <a:pt x="87852" y="-140"/>
                  </a:cubicBezTo>
                  <a:cubicBezTo>
                    <a:pt x="100054" y="-140"/>
                    <a:pt x="106152" y="21513"/>
                    <a:pt x="106152" y="64824"/>
                  </a:cubicBezTo>
                  <a:cubicBezTo>
                    <a:pt x="105748" y="97204"/>
                    <a:pt x="103660" y="129540"/>
                    <a:pt x="99908" y="161705"/>
                  </a:cubicBezTo>
                  <a:cubicBezTo>
                    <a:pt x="106211" y="165338"/>
                    <a:pt x="111825" y="170058"/>
                    <a:pt x="116486" y="175645"/>
                  </a:cubicBezTo>
                  <a:cubicBezTo>
                    <a:pt x="117918" y="177701"/>
                    <a:pt x="118703" y="180139"/>
                    <a:pt x="118746" y="182642"/>
                  </a:cubicBezTo>
                  <a:cubicBezTo>
                    <a:pt x="118553" y="185005"/>
                    <a:pt x="117815" y="187286"/>
                    <a:pt x="116594" y="189316"/>
                  </a:cubicBezTo>
                  <a:cubicBezTo>
                    <a:pt x="114925" y="192491"/>
                    <a:pt x="109489" y="194698"/>
                    <a:pt x="100447" y="195667"/>
                  </a:cubicBezTo>
                  <a:cubicBezTo>
                    <a:pt x="91405" y="196635"/>
                    <a:pt x="85538" y="197228"/>
                    <a:pt x="83062" y="197228"/>
                  </a:cubicBezTo>
                  <a:close/>
                  <a:moveTo>
                    <a:pt x="56796" y="85976"/>
                  </a:moveTo>
                  <a:cubicBezTo>
                    <a:pt x="58454" y="86127"/>
                    <a:pt x="59918" y="84905"/>
                    <a:pt x="60069" y="83247"/>
                  </a:cubicBezTo>
                  <a:cubicBezTo>
                    <a:pt x="60074" y="83204"/>
                    <a:pt x="60080" y="83167"/>
                    <a:pt x="60080" y="83124"/>
                  </a:cubicBezTo>
                  <a:cubicBezTo>
                    <a:pt x="60656" y="78608"/>
                    <a:pt x="60941" y="74060"/>
                    <a:pt x="60941" y="69506"/>
                  </a:cubicBezTo>
                  <a:cubicBezTo>
                    <a:pt x="61512" y="58075"/>
                    <a:pt x="59466" y="46664"/>
                    <a:pt x="54967" y="36137"/>
                  </a:cubicBezTo>
                  <a:cubicBezTo>
                    <a:pt x="52808" y="31266"/>
                    <a:pt x="47916" y="28182"/>
                    <a:pt x="42588" y="28332"/>
                  </a:cubicBezTo>
                  <a:cubicBezTo>
                    <a:pt x="36436" y="28483"/>
                    <a:pt x="31080" y="32563"/>
                    <a:pt x="29293" y="38451"/>
                  </a:cubicBezTo>
                  <a:cubicBezTo>
                    <a:pt x="27969" y="41788"/>
                    <a:pt x="27329" y="45356"/>
                    <a:pt x="27410" y="48946"/>
                  </a:cubicBezTo>
                  <a:cubicBezTo>
                    <a:pt x="27501" y="53252"/>
                    <a:pt x="28190" y="57531"/>
                    <a:pt x="29455" y="61648"/>
                  </a:cubicBezTo>
                  <a:cubicBezTo>
                    <a:pt x="31252" y="66928"/>
                    <a:pt x="34433" y="71627"/>
                    <a:pt x="38658" y="75266"/>
                  </a:cubicBezTo>
                  <a:cubicBezTo>
                    <a:pt x="42674" y="79189"/>
                    <a:pt x="47313" y="82429"/>
                    <a:pt x="52383" y="84846"/>
                  </a:cubicBezTo>
                  <a:cubicBezTo>
                    <a:pt x="53772" y="85497"/>
                    <a:pt x="55268" y="85879"/>
                    <a:pt x="56796" y="85976"/>
                  </a:cubicBezTo>
                  <a:close/>
                </a:path>
              </a:pathLst>
            </a:custGeom>
            <a:solidFill>
              <a:schemeClr val="accent1"/>
            </a:solidFill>
            <a:ln w="5382" cap="flat">
              <a:noFill/>
              <a:prstDash val="solid"/>
              <a:miter/>
            </a:ln>
          </p:spPr>
          <p:txBody>
            <a:bodyPr rtlCol="0" anchor="ctr"/>
            <a:lstStyle/>
            <a:p>
              <a:endParaRPr lang="fr-FR"/>
            </a:p>
          </p:txBody>
        </p:sp>
        <p:sp>
          <p:nvSpPr>
            <p:cNvPr id="257" name="Forme libre : forme 256">
              <a:extLst>
                <a:ext uri="{FF2B5EF4-FFF2-40B4-BE49-F238E27FC236}">
                  <a16:creationId xmlns:a16="http://schemas.microsoft.com/office/drawing/2014/main" id="{7489BFF1-6987-4FD7-A0A8-37291254C2D0}"/>
                </a:ext>
              </a:extLst>
            </p:cNvPr>
            <p:cNvSpPr/>
            <p:nvPr/>
          </p:nvSpPr>
          <p:spPr>
            <a:xfrm>
              <a:off x="6388347" y="-1556008"/>
              <a:ext cx="104339" cy="133721"/>
            </a:xfrm>
            <a:custGeom>
              <a:avLst/>
              <a:gdLst>
                <a:gd name="connsiteX0" fmla="*/ 51363 w 104339"/>
                <a:gd name="connsiteY0" fmla="*/ 133467 h 133721"/>
                <a:gd name="connsiteX1" fmla="*/ 9811 w 104339"/>
                <a:gd name="connsiteY1" fmla="*/ 106179 h 133721"/>
                <a:gd name="connsiteX2" fmla="*/ -415 w 104339"/>
                <a:gd name="connsiteY2" fmla="*/ 58815 h 133721"/>
                <a:gd name="connsiteX3" fmla="*/ 231 w 104339"/>
                <a:gd name="connsiteY3" fmla="*/ 45844 h 133721"/>
                <a:gd name="connsiteX4" fmla="*/ 4698 w 104339"/>
                <a:gd name="connsiteY4" fmla="*/ 25176 h 133721"/>
                <a:gd name="connsiteX5" fmla="*/ 9112 w 104339"/>
                <a:gd name="connsiteY5" fmla="*/ 16779 h 133721"/>
                <a:gd name="connsiteX6" fmla="*/ 17185 w 104339"/>
                <a:gd name="connsiteY6" fmla="*/ 12097 h 133721"/>
                <a:gd name="connsiteX7" fmla="*/ 21868 w 104339"/>
                <a:gd name="connsiteY7" fmla="*/ 12420 h 133721"/>
                <a:gd name="connsiteX8" fmla="*/ 30641 w 104339"/>
                <a:gd name="connsiteY8" fmla="*/ 32280 h 133721"/>
                <a:gd name="connsiteX9" fmla="*/ 36507 w 104339"/>
                <a:gd name="connsiteY9" fmla="*/ 71140 h 133721"/>
                <a:gd name="connsiteX10" fmla="*/ 52116 w 104339"/>
                <a:gd name="connsiteY10" fmla="*/ 95576 h 133721"/>
                <a:gd name="connsiteX11" fmla="*/ 67133 w 104339"/>
                <a:gd name="connsiteY11" fmla="*/ 76845 h 133721"/>
                <a:gd name="connsiteX12" fmla="*/ 70416 w 104339"/>
                <a:gd name="connsiteY12" fmla="*/ 41484 h 133721"/>
                <a:gd name="connsiteX13" fmla="*/ 70416 w 104339"/>
                <a:gd name="connsiteY13" fmla="*/ 27275 h 133721"/>
                <a:gd name="connsiteX14" fmla="*/ 70416 w 104339"/>
                <a:gd name="connsiteY14" fmla="*/ 22754 h 133721"/>
                <a:gd name="connsiteX15" fmla="*/ 70416 w 104339"/>
                <a:gd name="connsiteY15" fmla="*/ 19094 h 133721"/>
                <a:gd name="connsiteX16" fmla="*/ 70416 w 104339"/>
                <a:gd name="connsiteY16" fmla="*/ 15649 h 133721"/>
                <a:gd name="connsiteX17" fmla="*/ 71653 w 104339"/>
                <a:gd name="connsiteY17" fmla="*/ 7360 h 133721"/>
                <a:gd name="connsiteX18" fmla="*/ 80373 w 104339"/>
                <a:gd name="connsiteY18" fmla="*/ 632 h 133721"/>
                <a:gd name="connsiteX19" fmla="*/ 85486 w 104339"/>
                <a:gd name="connsiteY19" fmla="*/ -229 h 133721"/>
                <a:gd name="connsiteX20" fmla="*/ 96250 w 104339"/>
                <a:gd name="connsiteY20" fmla="*/ 4669 h 133721"/>
                <a:gd name="connsiteX21" fmla="*/ 102225 w 104339"/>
                <a:gd name="connsiteY21" fmla="*/ 18340 h 133721"/>
                <a:gd name="connsiteX22" fmla="*/ 103893 w 104339"/>
                <a:gd name="connsiteY22" fmla="*/ 43744 h 133721"/>
                <a:gd name="connsiteX23" fmla="*/ 89146 w 104339"/>
                <a:gd name="connsiteY23" fmla="*/ 111615 h 133721"/>
                <a:gd name="connsiteX24" fmla="*/ 51363 w 104339"/>
                <a:gd name="connsiteY24" fmla="*/ 133467 h 1337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4339" h="133721">
                  <a:moveTo>
                    <a:pt x="51363" y="133467"/>
                  </a:moveTo>
                  <a:cubicBezTo>
                    <a:pt x="32740" y="133467"/>
                    <a:pt x="18891" y="124371"/>
                    <a:pt x="9811" y="106179"/>
                  </a:cubicBezTo>
                  <a:cubicBezTo>
                    <a:pt x="2685" y="91426"/>
                    <a:pt x="-818" y="75193"/>
                    <a:pt x="-415" y="58815"/>
                  </a:cubicBezTo>
                  <a:cubicBezTo>
                    <a:pt x="-415" y="56177"/>
                    <a:pt x="-415" y="51818"/>
                    <a:pt x="231" y="45844"/>
                  </a:cubicBezTo>
                  <a:cubicBezTo>
                    <a:pt x="888" y="38798"/>
                    <a:pt x="2384" y="31860"/>
                    <a:pt x="4698" y="25176"/>
                  </a:cubicBezTo>
                  <a:cubicBezTo>
                    <a:pt x="5646" y="22129"/>
                    <a:pt x="7142" y="19287"/>
                    <a:pt x="9112" y="16779"/>
                  </a:cubicBezTo>
                  <a:cubicBezTo>
                    <a:pt x="10904" y="14024"/>
                    <a:pt x="13902" y="12285"/>
                    <a:pt x="17185" y="12097"/>
                  </a:cubicBezTo>
                  <a:cubicBezTo>
                    <a:pt x="18751" y="12091"/>
                    <a:pt x="20318" y="12199"/>
                    <a:pt x="21868" y="12420"/>
                  </a:cubicBezTo>
                  <a:cubicBezTo>
                    <a:pt x="26497" y="12850"/>
                    <a:pt x="29457" y="19470"/>
                    <a:pt x="30641" y="32280"/>
                  </a:cubicBezTo>
                  <a:cubicBezTo>
                    <a:pt x="31782" y="45343"/>
                    <a:pt x="33741" y="58325"/>
                    <a:pt x="36507" y="71140"/>
                  </a:cubicBezTo>
                  <a:cubicBezTo>
                    <a:pt x="40097" y="87464"/>
                    <a:pt x="45297" y="95613"/>
                    <a:pt x="52116" y="95576"/>
                  </a:cubicBezTo>
                  <a:cubicBezTo>
                    <a:pt x="59167" y="95576"/>
                    <a:pt x="64226" y="89332"/>
                    <a:pt x="67133" y="76845"/>
                  </a:cubicBezTo>
                  <a:cubicBezTo>
                    <a:pt x="69544" y="65220"/>
                    <a:pt x="70642" y="53357"/>
                    <a:pt x="70416" y="41484"/>
                  </a:cubicBezTo>
                  <a:cubicBezTo>
                    <a:pt x="70416" y="35849"/>
                    <a:pt x="70416" y="31112"/>
                    <a:pt x="70416" y="27275"/>
                  </a:cubicBezTo>
                  <a:cubicBezTo>
                    <a:pt x="70416" y="25515"/>
                    <a:pt x="70416" y="24008"/>
                    <a:pt x="70416" y="22754"/>
                  </a:cubicBezTo>
                  <a:cubicBezTo>
                    <a:pt x="70416" y="21516"/>
                    <a:pt x="70416" y="20278"/>
                    <a:pt x="70416" y="19094"/>
                  </a:cubicBezTo>
                  <a:cubicBezTo>
                    <a:pt x="70416" y="17910"/>
                    <a:pt x="70416" y="16725"/>
                    <a:pt x="70416" y="15649"/>
                  </a:cubicBezTo>
                  <a:cubicBezTo>
                    <a:pt x="70437" y="12839"/>
                    <a:pt x="70852" y="10051"/>
                    <a:pt x="71653" y="7360"/>
                  </a:cubicBezTo>
                  <a:cubicBezTo>
                    <a:pt x="72461" y="4562"/>
                    <a:pt x="75367" y="2301"/>
                    <a:pt x="80373" y="632"/>
                  </a:cubicBezTo>
                  <a:cubicBezTo>
                    <a:pt x="82020" y="73"/>
                    <a:pt x="83747" y="-218"/>
                    <a:pt x="85486" y="-229"/>
                  </a:cubicBezTo>
                  <a:cubicBezTo>
                    <a:pt x="89598" y="-169"/>
                    <a:pt x="93500" y="1607"/>
                    <a:pt x="96250" y="4669"/>
                  </a:cubicBezTo>
                  <a:cubicBezTo>
                    <a:pt x="99706" y="8437"/>
                    <a:pt x="101810" y="13243"/>
                    <a:pt x="102225" y="18340"/>
                  </a:cubicBezTo>
                  <a:cubicBezTo>
                    <a:pt x="103328" y="26763"/>
                    <a:pt x="103883" y="35251"/>
                    <a:pt x="103893" y="43744"/>
                  </a:cubicBezTo>
                  <a:cubicBezTo>
                    <a:pt x="103893" y="72448"/>
                    <a:pt x="98979" y="95075"/>
                    <a:pt x="89146" y="111615"/>
                  </a:cubicBezTo>
                  <a:cubicBezTo>
                    <a:pt x="81778" y="125533"/>
                    <a:pt x="67100" y="134021"/>
                    <a:pt x="51363" y="133467"/>
                  </a:cubicBezTo>
                  <a:close/>
                </a:path>
              </a:pathLst>
            </a:custGeom>
            <a:solidFill>
              <a:schemeClr val="accent1"/>
            </a:solidFill>
            <a:ln w="5382" cap="flat">
              <a:noFill/>
              <a:prstDash val="solid"/>
              <a:miter/>
            </a:ln>
          </p:spPr>
          <p:txBody>
            <a:bodyPr rtlCol="0" anchor="ctr"/>
            <a:lstStyle/>
            <a:p>
              <a:endParaRPr lang="fr-FR"/>
            </a:p>
          </p:txBody>
        </p:sp>
        <p:sp>
          <p:nvSpPr>
            <p:cNvPr id="258" name="Forme libre : forme 257">
              <a:extLst>
                <a:ext uri="{FF2B5EF4-FFF2-40B4-BE49-F238E27FC236}">
                  <a16:creationId xmlns:a16="http://schemas.microsoft.com/office/drawing/2014/main" id="{893D120D-FE1D-452F-B46C-E056983F5191}"/>
                </a:ext>
              </a:extLst>
            </p:cNvPr>
            <p:cNvSpPr/>
            <p:nvPr/>
          </p:nvSpPr>
          <p:spPr>
            <a:xfrm>
              <a:off x="6505031" y="-1557571"/>
              <a:ext cx="104773" cy="121113"/>
            </a:xfrm>
            <a:custGeom>
              <a:avLst/>
              <a:gdLst>
                <a:gd name="connsiteX0" fmla="*/ 49967 w 104773"/>
                <a:gd name="connsiteY0" fmla="*/ 120821 h 121113"/>
                <a:gd name="connsiteX1" fmla="*/ 48729 w 104773"/>
                <a:gd name="connsiteY1" fmla="*/ 120821 h 121113"/>
                <a:gd name="connsiteX2" fmla="*/ 5671 w 104773"/>
                <a:gd name="connsiteY2" fmla="*/ 94286 h 121113"/>
                <a:gd name="connsiteX3" fmla="*/ -411 w 104773"/>
                <a:gd name="connsiteY3" fmla="*/ 64791 h 121113"/>
                <a:gd name="connsiteX4" fmla="*/ 6962 w 104773"/>
                <a:gd name="connsiteY4" fmla="*/ 29161 h 121113"/>
                <a:gd name="connsiteX5" fmla="*/ 26284 w 104773"/>
                <a:gd name="connsiteY5" fmla="*/ 7147 h 121113"/>
                <a:gd name="connsiteX6" fmla="*/ 50666 w 104773"/>
                <a:gd name="connsiteY6" fmla="*/ -226 h 121113"/>
                <a:gd name="connsiteX7" fmla="*/ 72680 w 104773"/>
                <a:gd name="connsiteY7" fmla="*/ 7309 h 121113"/>
                <a:gd name="connsiteX8" fmla="*/ 83014 w 104773"/>
                <a:gd name="connsiteY8" fmla="*/ 31960 h 121113"/>
                <a:gd name="connsiteX9" fmla="*/ 76878 w 104773"/>
                <a:gd name="connsiteY9" fmla="*/ 50206 h 121113"/>
                <a:gd name="connsiteX10" fmla="*/ 59762 w 104773"/>
                <a:gd name="connsiteY10" fmla="*/ 62477 h 121113"/>
                <a:gd name="connsiteX11" fmla="*/ 36511 w 104773"/>
                <a:gd name="connsiteY11" fmla="*/ 68613 h 121113"/>
                <a:gd name="connsiteX12" fmla="*/ 29067 w 104773"/>
                <a:gd name="connsiteY12" fmla="*/ 77171 h 121113"/>
                <a:gd name="connsiteX13" fmla="*/ 29137 w 104773"/>
                <a:gd name="connsiteY13" fmla="*/ 77817 h 121113"/>
                <a:gd name="connsiteX14" fmla="*/ 33389 w 104773"/>
                <a:gd name="connsiteY14" fmla="*/ 87774 h 121113"/>
                <a:gd name="connsiteX15" fmla="*/ 51527 w 104773"/>
                <a:gd name="connsiteY15" fmla="*/ 93587 h 121113"/>
                <a:gd name="connsiteX16" fmla="*/ 82475 w 104773"/>
                <a:gd name="connsiteY16" fmla="*/ 84652 h 121113"/>
                <a:gd name="connsiteX17" fmla="*/ 96362 w 104773"/>
                <a:gd name="connsiteY17" fmla="*/ 79808 h 121113"/>
                <a:gd name="connsiteX18" fmla="*/ 102282 w 104773"/>
                <a:gd name="connsiteY18" fmla="*/ 82230 h 121113"/>
                <a:gd name="connsiteX19" fmla="*/ 104327 w 104773"/>
                <a:gd name="connsiteY19" fmla="*/ 87881 h 121113"/>
                <a:gd name="connsiteX20" fmla="*/ 99806 w 104773"/>
                <a:gd name="connsiteY20" fmla="*/ 98269 h 121113"/>
                <a:gd name="connsiteX21" fmla="*/ 49967 w 104773"/>
                <a:gd name="connsiteY21" fmla="*/ 120821 h 121113"/>
                <a:gd name="connsiteX22" fmla="*/ 40225 w 104773"/>
                <a:gd name="connsiteY22" fmla="*/ 44500 h 121113"/>
                <a:gd name="connsiteX23" fmla="*/ 54972 w 104773"/>
                <a:gd name="connsiteY23" fmla="*/ 34113 h 121113"/>
                <a:gd name="connsiteX24" fmla="*/ 58632 w 104773"/>
                <a:gd name="connsiteY24" fmla="*/ 22595 h 121113"/>
                <a:gd name="connsiteX25" fmla="*/ 55898 w 104773"/>
                <a:gd name="connsiteY25" fmla="*/ 18935 h 121113"/>
                <a:gd name="connsiteX26" fmla="*/ 54972 w 104773"/>
                <a:gd name="connsiteY26" fmla="*/ 18935 h 121113"/>
                <a:gd name="connsiteX27" fmla="*/ 52712 w 104773"/>
                <a:gd name="connsiteY27" fmla="*/ 18935 h 121113"/>
                <a:gd name="connsiteX28" fmla="*/ 45015 w 104773"/>
                <a:gd name="connsiteY28" fmla="*/ 22164 h 121113"/>
                <a:gd name="connsiteX29" fmla="*/ 35650 w 104773"/>
                <a:gd name="connsiteY29" fmla="*/ 29645 h 121113"/>
                <a:gd name="connsiteX30" fmla="*/ 32528 w 104773"/>
                <a:gd name="connsiteY30" fmla="*/ 36750 h 121113"/>
                <a:gd name="connsiteX31" fmla="*/ 38325 w 104773"/>
                <a:gd name="connsiteY31" fmla="*/ 44490 h 121113"/>
                <a:gd name="connsiteX32" fmla="*/ 40171 w 104773"/>
                <a:gd name="connsiteY32" fmla="*/ 44500 h 121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04773" h="121113">
                  <a:moveTo>
                    <a:pt x="49967" y="120821"/>
                  </a:moveTo>
                  <a:lnTo>
                    <a:pt x="48729" y="120821"/>
                  </a:lnTo>
                  <a:cubicBezTo>
                    <a:pt x="30251" y="121811"/>
                    <a:pt x="13093" y="111240"/>
                    <a:pt x="5671" y="94286"/>
                  </a:cubicBezTo>
                  <a:cubicBezTo>
                    <a:pt x="1542" y="85007"/>
                    <a:pt x="-530" y="74948"/>
                    <a:pt x="-411" y="64791"/>
                  </a:cubicBezTo>
                  <a:cubicBezTo>
                    <a:pt x="-777" y="52504"/>
                    <a:pt x="1752" y="40297"/>
                    <a:pt x="6962" y="29161"/>
                  </a:cubicBezTo>
                  <a:cubicBezTo>
                    <a:pt x="11220" y="20162"/>
                    <a:pt x="17915" y="12535"/>
                    <a:pt x="26284" y="7147"/>
                  </a:cubicBezTo>
                  <a:cubicBezTo>
                    <a:pt x="33556" y="2443"/>
                    <a:pt x="42006" y="-113"/>
                    <a:pt x="50666" y="-226"/>
                  </a:cubicBezTo>
                  <a:cubicBezTo>
                    <a:pt x="58654" y="-323"/>
                    <a:pt x="66425" y="2341"/>
                    <a:pt x="72680" y="7309"/>
                  </a:cubicBezTo>
                  <a:cubicBezTo>
                    <a:pt x="79784" y="13461"/>
                    <a:pt x="83611" y="22578"/>
                    <a:pt x="83014" y="31960"/>
                  </a:cubicBezTo>
                  <a:cubicBezTo>
                    <a:pt x="83164" y="38569"/>
                    <a:pt x="80990" y="45028"/>
                    <a:pt x="76878" y="50206"/>
                  </a:cubicBezTo>
                  <a:cubicBezTo>
                    <a:pt x="72308" y="55685"/>
                    <a:pt x="66415" y="59904"/>
                    <a:pt x="59762" y="62477"/>
                  </a:cubicBezTo>
                  <a:cubicBezTo>
                    <a:pt x="52324" y="65561"/>
                    <a:pt x="44503" y="67628"/>
                    <a:pt x="36511" y="68613"/>
                  </a:cubicBezTo>
                  <a:cubicBezTo>
                    <a:pt x="32092" y="68920"/>
                    <a:pt x="28760" y="72752"/>
                    <a:pt x="29067" y="77171"/>
                  </a:cubicBezTo>
                  <a:cubicBezTo>
                    <a:pt x="29083" y="77386"/>
                    <a:pt x="29105" y="77601"/>
                    <a:pt x="29137" y="77817"/>
                  </a:cubicBezTo>
                  <a:cubicBezTo>
                    <a:pt x="29368" y="81525"/>
                    <a:pt x="30870" y="85045"/>
                    <a:pt x="33389" y="87774"/>
                  </a:cubicBezTo>
                  <a:cubicBezTo>
                    <a:pt x="36511" y="91649"/>
                    <a:pt x="42539" y="93587"/>
                    <a:pt x="51527" y="93587"/>
                  </a:cubicBezTo>
                  <a:cubicBezTo>
                    <a:pt x="62453" y="93398"/>
                    <a:pt x="73132" y="90314"/>
                    <a:pt x="82475" y="84652"/>
                  </a:cubicBezTo>
                  <a:cubicBezTo>
                    <a:pt x="86609" y="81869"/>
                    <a:pt x="91394" y="80201"/>
                    <a:pt x="96362" y="79808"/>
                  </a:cubicBezTo>
                  <a:cubicBezTo>
                    <a:pt x="98601" y="79673"/>
                    <a:pt x="100780" y="80561"/>
                    <a:pt x="102282" y="82230"/>
                  </a:cubicBezTo>
                  <a:cubicBezTo>
                    <a:pt x="103622" y="83807"/>
                    <a:pt x="104349" y="85815"/>
                    <a:pt x="104327" y="87881"/>
                  </a:cubicBezTo>
                  <a:cubicBezTo>
                    <a:pt x="104311" y="91816"/>
                    <a:pt x="102675" y="95578"/>
                    <a:pt x="99806" y="98269"/>
                  </a:cubicBezTo>
                  <a:cubicBezTo>
                    <a:pt x="86916" y="112204"/>
                    <a:pt x="68944" y="120336"/>
                    <a:pt x="49967" y="120821"/>
                  </a:cubicBezTo>
                  <a:close/>
                  <a:moveTo>
                    <a:pt x="40225" y="44500"/>
                  </a:moveTo>
                  <a:cubicBezTo>
                    <a:pt x="46796" y="44360"/>
                    <a:pt x="52631" y="40254"/>
                    <a:pt x="54972" y="34113"/>
                  </a:cubicBezTo>
                  <a:cubicBezTo>
                    <a:pt x="56990" y="30576"/>
                    <a:pt x="58239" y="26647"/>
                    <a:pt x="58632" y="22595"/>
                  </a:cubicBezTo>
                  <a:cubicBezTo>
                    <a:pt x="58890" y="20829"/>
                    <a:pt x="57663" y="19193"/>
                    <a:pt x="55898" y="18935"/>
                  </a:cubicBezTo>
                  <a:cubicBezTo>
                    <a:pt x="55591" y="18892"/>
                    <a:pt x="55279" y="18892"/>
                    <a:pt x="54972" y="18935"/>
                  </a:cubicBezTo>
                  <a:lnTo>
                    <a:pt x="52712" y="18935"/>
                  </a:lnTo>
                  <a:cubicBezTo>
                    <a:pt x="49961" y="19500"/>
                    <a:pt x="47345" y="20598"/>
                    <a:pt x="45015" y="22164"/>
                  </a:cubicBezTo>
                  <a:cubicBezTo>
                    <a:pt x="41495" y="24112"/>
                    <a:pt x="38330" y="26642"/>
                    <a:pt x="35650" y="29645"/>
                  </a:cubicBezTo>
                  <a:cubicBezTo>
                    <a:pt x="33761" y="31545"/>
                    <a:pt x="32652" y="34075"/>
                    <a:pt x="32528" y="36750"/>
                  </a:cubicBezTo>
                  <a:cubicBezTo>
                    <a:pt x="31990" y="40485"/>
                    <a:pt x="34584" y="43951"/>
                    <a:pt x="38325" y="44490"/>
                  </a:cubicBezTo>
                  <a:cubicBezTo>
                    <a:pt x="38933" y="44576"/>
                    <a:pt x="39557" y="44581"/>
                    <a:pt x="40171" y="44500"/>
                  </a:cubicBezTo>
                  <a:close/>
                </a:path>
              </a:pathLst>
            </a:custGeom>
            <a:solidFill>
              <a:schemeClr val="accent1"/>
            </a:solidFill>
            <a:ln w="5382" cap="flat">
              <a:noFill/>
              <a:prstDash val="solid"/>
              <a:miter/>
            </a:ln>
          </p:spPr>
          <p:txBody>
            <a:bodyPr rtlCol="0" anchor="ctr"/>
            <a:lstStyle/>
            <a:p>
              <a:endParaRPr lang="fr-FR"/>
            </a:p>
          </p:txBody>
        </p:sp>
        <p:sp>
          <p:nvSpPr>
            <p:cNvPr id="259" name="Forme libre : forme 258">
              <a:extLst>
                <a:ext uri="{FF2B5EF4-FFF2-40B4-BE49-F238E27FC236}">
                  <a16:creationId xmlns:a16="http://schemas.microsoft.com/office/drawing/2014/main" id="{FD5FB1C7-D9A8-47CC-ADEF-45A72034531D}"/>
                </a:ext>
              </a:extLst>
            </p:cNvPr>
            <p:cNvSpPr/>
            <p:nvPr/>
          </p:nvSpPr>
          <p:spPr>
            <a:xfrm>
              <a:off x="6589774" y="-1617526"/>
              <a:ext cx="123046" cy="194560"/>
            </a:xfrm>
            <a:custGeom>
              <a:avLst/>
              <a:gdLst>
                <a:gd name="connsiteX0" fmla="*/ 52631 w 123046"/>
                <a:gd name="connsiteY0" fmla="*/ 194284 h 194560"/>
                <a:gd name="connsiteX1" fmla="*/ 34170 w 123046"/>
                <a:gd name="connsiteY1" fmla="*/ 178784 h 194560"/>
                <a:gd name="connsiteX2" fmla="*/ 31209 w 123046"/>
                <a:gd name="connsiteY2" fmla="*/ 145037 h 194560"/>
                <a:gd name="connsiteX3" fmla="*/ 34869 w 123046"/>
                <a:gd name="connsiteY3" fmla="*/ 74637 h 194560"/>
                <a:gd name="connsiteX4" fmla="*/ 34869 w 123046"/>
                <a:gd name="connsiteY4" fmla="*/ 71946 h 194560"/>
                <a:gd name="connsiteX5" fmla="*/ 32178 w 123046"/>
                <a:gd name="connsiteY5" fmla="*/ 66832 h 194560"/>
                <a:gd name="connsiteX6" fmla="*/ 11295 w 123046"/>
                <a:gd name="connsiteY6" fmla="*/ 63442 h 194560"/>
                <a:gd name="connsiteX7" fmla="*/ -438 w 123046"/>
                <a:gd name="connsiteY7" fmla="*/ 55045 h 194560"/>
                <a:gd name="connsiteX8" fmla="*/ 4944 w 123046"/>
                <a:gd name="connsiteY8" fmla="*/ 47080 h 194560"/>
                <a:gd name="connsiteX9" fmla="*/ 16139 w 123046"/>
                <a:gd name="connsiteY9" fmla="*/ 43958 h 194560"/>
                <a:gd name="connsiteX10" fmla="*/ 36323 w 123046"/>
                <a:gd name="connsiteY10" fmla="*/ 38145 h 194560"/>
                <a:gd name="connsiteX11" fmla="*/ 36753 w 123046"/>
                <a:gd name="connsiteY11" fmla="*/ 35185 h 194560"/>
                <a:gd name="connsiteX12" fmla="*/ 37076 w 123046"/>
                <a:gd name="connsiteY12" fmla="*/ 24420 h 194560"/>
                <a:gd name="connsiteX13" fmla="*/ 40306 w 123046"/>
                <a:gd name="connsiteY13" fmla="*/ 11180 h 194560"/>
                <a:gd name="connsiteX14" fmla="*/ 57717 w 123046"/>
                <a:gd name="connsiteY14" fmla="*/ 125 h 194560"/>
                <a:gd name="connsiteX15" fmla="*/ 67217 w 123046"/>
                <a:gd name="connsiteY15" fmla="*/ 7143 h 194560"/>
                <a:gd name="connsiteX16" fmla="*/ 71146 w 123046"/>
                <a:gd name="connsiteY16" fmla="*/ 21729 h 194560"/>
                <a:gd name="connsiteX17" fmla="*/ 71146 w 123046"/>
                <a:gd name="connsiteY17" fmla="*/ 30664 h 194560"/>
                <a:gd name="connsiteX18" fmla="*/ 72599 w 123046"/>
                <a:gd name="connsiteY18" fmla="*/ 36046 h 194560"/>
                <a:gd name="connsiteX19" fmla="*/ 85463 w 123046"/>
                <a:gd name="connsiteY19" fmla="*/ 37984 h 194560"/>
                <a:gd name="connsiteX20" fmla="*/ 93105 w 123046"/>
                <a:gd name="connsiteY20" fmla="*/ 37984 h 194560"/>
                <a:gd name="connsiteX21" fmla="*/ 105700 w 123046"/>
                <a:gd name="connsiteY21" fmla="*/ 38522 h 194560"/>
                <a:gd name="connsiteX22" fmla="*/ 116464 w 123046"/>
                <a:gd name="connsiteY22" fmla="*/ 43366 h 194560"/>
                <a:gd name="connsiteX23" fmla="*/ 122600 w 123046"/>
                <a:gd name="connsiteY23" fmla="*/ 54830 h 194560"/>
                <a:gd name="connsiteX24" fmla="*/ 122600 w 123046"/>
                <a:gd name="connsiteY24" fmla="*/ 58867 h 194560"/>
                <a:gd name="connsiteX25" fmla="*/ 115119 w 123046"/>
                <a:gd name="connsiteY25" fmla="*/ 66779 h 194560"/>
                <a:gd name="connsiteX26" fmla="*/ 103924 w 123046"/>
                <a:gd name="connsiteY26" fmla="*/ 69900 h 194560"/>
                <a:gd name="connsiteX27" fmla="*/ 91598 w 123046"/>
                <a:gd name="connsiteY27" fmla="*/ 68878 h 194560"/>
                <a:gd name="connsiteX28" fmla="*/ 84063 w 123046"/>
                <a:gd name="connsiteY28" fmla="*/ 68070 h 194560"/>
                <a:gd name="connsiteX29" fmla="*/ 79811 w 123046"/>
                <a:gd name="connsiteY29" fmla="*/ 68070 h 194560"/>
                <a:gd name="connsiteX30" fmla="*/ 73729 w 123046"/>
                <a:gd name="connsiteY30" fmla="*/ 98265 h 194560"/>
                <a:gd name="connsiteX31" fmla="*/ 73406 w 123046"/>
                <a:gd name="connsiteY31" fmla="*/ 126791 h 194560"/>
                <a:gd name="connsiteX32" fmla="*/ 72868 w 123046"/>
                <a:gd name="connsiteY32" fmla="*/ 159084 h 194560"/>
                <a:gd name="connsiteX33" fmla="*/ 69154 w 123046"/>
                <a:gd name="connsiteY33" fmla="*/ 180990 h 194560"/>
                <a:gd name="connsiteX34" fmla="*/ 52631 w 123046"/>
                <a:gd name="connsiteY34" fmla="*/ 194284 h 194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23046" h="194560">
                  <a:moveTo>
                    <a:pt x="52631" y="194284"/>
                  </a:moveTo>
                  <a:cubicBezTo>
                    <a:pt x="43293" y="194973"/>
                    <a:pt x="35106" y="188100"/>
                    <a:pt x="34170" y="178784"/>
                  </a:cubicBezTo>
                  <a:cubicBezTo>
                    <a:pt x="32049" y="167664"/>
                    <a:pt x="31059" y="156356"/>
                    <a:pt x="31209" y="145037"/>
                  </a:cubicBezTo>
                  <a:cubicBezTo>
                    <a:pt x="31209" y="128852"/>
                    <a:pt x="32431" y="105386"/>
                    <a:pt x="34869" y="74637"/>
                  </a:cubicBezTo>
                  <a:lnTo>
                    <a:pt x="34869" y="71946"/>
                  </a:lnTo>
                  <a:cubicBezTo>
                    <a:pt x="35042" y="69863"/>
                    <a:pt x="33992" y="67871"/>
                    <a:pt x="32178" y="66832"/>
                  </a:cubicBezTo>
                  <a:cubicBezTo>
                    <a:pt x="25364" y="64943"/>
                    <a:pt x="18357" y="63808"/>
                    <a:pt x="11295" y="63442"/>
                  </a:cubicBezTo>
                  <a:cubicBezTo>
                    <a:pt x="3437" y="62581"/>
                    <a:pt x="-438" y="59782"/>
                    <a:pt x="-438" y="55045"/>
                  </a:cubicBezTo>
                  <a:cubicBezTo>
                    <a:pt x="-594" y="51493"/>
                    <a:pt x="1591" y="48258"/>
                    <a:pt x="4944" y="47080"/>
                  </a:cubicBezTo>
                  <a:cubicBezTo>
                    <a:pt x="8550" y="45632"/>
                    <a:pt x="12302" y="44582"/>
                    <a:pt x="16139" y="43958"/>
                  </a:cubicBezTo>
                  <a:cubicBezTo>
                    <a:pt x="28734" y="41950"/>
                    <a:pt x="35461" y="40013"/>
                    <a:pt x="36323" y="38145"/>
                  </a:cubicBezTo>
                  <a:cubicBezTo>
                    <a:pt x="36667" y="37198"/>
                    <a:pt x="36812" y="36191"/>
                    <a:pt x="36753" y="35185"/>
                  </a:cubicBezTo>
                  <a:cubicBezTo>
                    <a:pt x="36753" y="31310"/>
                    <a:pt x="36861" y="27720"/>
                    <a:pt x="37076" y="24420"/>
                  </a:cubicBezTo>
                  <a:cubicBezTo>
                    <a:pt x="37647" y="19899"/>
                    <a:pt x="38728" y="15459"/>
                    <a:pt x="40306" y="11180"/>
                  </a:cubicBezTo>
                  <a:cubicBezTo>
                    <a:pt x="42060" y="3316"/>
                    <a:pt x="49859" y="-1630"/>
                    <a:pt x="57717" y="125"/>
                  </a:cubicBezTo>
                  <a:cubicBezTo>
                    <a:pt x="61732" y="1018"/>
                    <a:pt x="65182" y="3569"/>
                    <a:pt x="67217" y="7143"/>
                  </a:cubicBezTo>
                  <a:cubicBezTo>
                    <a:pt x="69703" y="11611"/>
                    <a:pt x="71054" y="16616"/>
                    <a:pt x="71146" y="21729"/>
                  </a:cubicBezTo>
                  <a:lnTo>
                    <a:pt x="71146" y="30664"/>
                  </a:lnTo>
                  <a:cubicBezTo>
                    <a:pt x="71001" y="32569"/>
                    <a:pt x="71517" y="34469"/>
                    <a:pt x="72599" y="36046"/>
                  </a:cubicBezTo>
                  <a:cubicBezTo>
                    <a:pt x="73622" y="37338"/>
                    <a:pt x="77981" y="37984"/>
                    <a:pt x="85463" y="37984"/>
                  </a:cubicBezTo>
                  <a:lnTo>
                    <a:pt x="93105" y="37984"/>
                  </a:lnTo>
                  <a:cubicBezTo>
                    <a:pt x="97788" y="37984"/>
                    <a:pt x="101932" y="37984"/>
                    <a:pt x="105700" y="38522"/>
                  </a:cubicBezTo>
                  <a:cubicBezTo>
                    <a:pt x="109688" y="39039"/>
                    <a:pt x="113434" y="40723"/>
                    <a:pt x="116464" y="43366"/>
                  </a:cubicBezTo>
                  <a:cubicBezTo>
                    <a:pt x="120173" y="46030"/>
                    <a:pt x="122439" y="50266"/>
                    <a:pt x="122600" y="54830"/>
                  </a:cubicBezTo>
                  <a:cubicBezTo>
                    <a:pt x="122600" y="55153"/>
                    <a:pt x="122600" y="56499"/>
                    <a:pt x="122600" y="58867"/>
                  </a:cubicBezTo>
                  <a:cubicBezTo>
                    <a:pt x="122600" y="61235"/>
                    <a:pt x="119963" y="63926"/>
                    <a:pt x="115119" y="66779"/>
                  </a:cubicBezTo>
                  <a:cubicBezTo>
                    <a:pt x="111728" y="68792"/>
                    <a:pt x="107864" y="69868"/>
                    <a:pt x="103924" y="69900"/>
                  </a:cubicBezTo>
                  <a:cubicBezTo>
                    <a:pt x="99790" y="69943"/>
                    <a:pt x="95668" y="69604"/>
                    <a:pt x="91598" y="68878"/>
                  </a:cubicBezTo>
                  <a:cubicBezTo>
                    <a:pt x="89117" y="68377"/>
                    <a:pt x="86593" y="68108"/>
                    <a:pt x="84063" y="68070"/>
                  </a:cubicBezTo>
                  <a:cubicBezTo>
                    <a:pt x="82648" y="67984"/>
                    <a:pt x="81227" y="67984"/>
                    <a:pt x="79811" y="68070"/>
                  </a:cubicBezTo>
                  <a:cubicBezTo>
                    <a:pt x="76221" y="68463"/>
                    <a:pt x="74198" y="78528"/>
                    <a:pt x="73729" y="98265"/>
                  </a:cubicBezTo>
                  <a:cubicBezTo>
                    <a:pt x="73729" y="105208"/>
                    <a:pt x="73406" y="114681"/>
                    <a:pt x="73406" y="126791"/>
                  </a:cubicBezTo>
                  <a:cubicBezTo>
                    <a:pt x="73406" y="138901"/>
                    <a:pt x="73406" y="150419"/>
                    <a:pt x="72868" y="159084"/>
                  </a:cubicBezTo>
                  <a:cubicBezTo>
                    <a:pt x="72739" y="166534"/>
                    <a:pt x="71485" y="173918"/>
                    <a:pt x="69154" y="180990"/>
                  </a:cubicBezTo>
                  <a:cubicBezTo>
                    <a:pt x="67572" y="188827"/>
                    <a:pt x="60623" y="194419"/>
                    <a:pt x="52631" y="194284"/>
                  </a:cubicBezTo>
                  <a:close/>
                </a:path>
              </a:pathLst>
            </a:custGeom>
            <a:solidFill>
              <a:schemeClr val="accent1"/>
            </a:solidFill>
            <a:ln w="5382" cap="flat">
              <a:noFill/>
              <a:prstDash val="solid"/>
              <a:miter/>
            </a:ln>
          </p:spPr>
          <p:txBody>
            <a:bodyPr rtlCol="0" anchor="ctr"/>
            <a:lstStyle/>
            <a:p>
              <a:endParaRPr lang="fr-FR"/>
            </a:p>
          </p:txBody>
        </p:sp>
        <p:sp>
          <p:nvSpPr>
            <p:cNvPr id="260" name="Forme libre : forme 259">
              <a:extLst>
                <a:ext uri="{FF2B5EF4-FFF2-40B4-BE49-F238E27FC236}">
                  <a16:creationId xmlns:a16="http://schemas.microsoft.com/office/drawing/2014/main" id="{18753F9E-5BA0-42CE-9003-CC654659057A}"/>
                </a:ext>
              </a:extLst>
            </p:cNvPr>
            <p:cNvSpPr/>
            <p:nvPr/>
          </p:nvSpPr>
          <p:spPr>
            <a:xfrm>
              <a:off x="6721430" y="-1617614"/>
              <a:ext cx="123417" cy="194648"/>
            </a:xfrm>
            <a:custGeom>
              <a:avLst/>
              <a:gdLst>
                <a:gd name="connsiteX0" fmla="*/ 52679 w 123417"/>
                <a:gd name="connsiteY0" fmla="*/ 194372 h 194648"/>
                <a:gd name="connsiteX1" fmla="*/ 34218 w 123417"/>
                <a:gd name="connsiteY1" fmla="*/ 178872 h 194648"/>
                <a:gd name="connsiteX2" fmla="*/ 31204 w 123417"/>
                <a:gd name="connsiteY2" fmla="*/ 145125 h 194648"/>
                <a:gd name="connsiteX3" fmla="*/ 34918 w 123417"/>
                <a:gd name="connsiteY3" fmla="*/ 74725 h 194648"/>
                <a:gd name="connsiteX4" fmla="*/ 34918 w 123417"/>
                <a:gd name="connsiteY4" fmla="*/ 72034 h 194648"/>
                <a:gd name="connsiteX5" fmla="*/ 32227 w 123417"/>
                <a:gd name="connsiteY5" fmla="*/ 66920 h 194648"/>
                <a:gd name="connsiteX6" fmla="*/ 11344 w 123417"/>
                <a:gd name="connsiteY6" fmla="*/ 63530 h 194648"/>
                <a:gd name="connsiteX7" fmla="*/ -443 w 123417"/>
                <a:gd name="connsiteY7" fmla="*/ 55133 h 194648"/>
                <a:gd name="connsiteX8" fmla="*/ 5262 w 123417"/>
                <a:gd name="connsiteY8" fmla="*/ 47168 h 194648"/>
                <a:gd name="connsiteX9" fmla="*/ 16457 w 123417"/>
                <a:gd name="connsiteY9" fmla="*/ 44046 h 194648"/>
                <a:gd name="connsiteX10" fmla="*/ 36640 w 123417"/>
                <a:gd name="connsiteY10" fmla="*/ 38233 h 194648"/>
                <a:gd name="connsiteX11" fmla="*/ 37071 w 123417"/>
                <a:gd name="connsiteY11" fmla="*/ 35273 h 194648"/>
                <a:gd name="connsiteX12" fmla="*/ 37394 w 123417"/>
                <a:gd name="connsiteY12" fmla="*/ 24508 h 194648"/>
                <a:gd name="connsiteX13" fmla="*/ 40569 w 123417"/>
                <a:gd name="connsiteY13" fmla="*/ 11268 h 194648"/>
                <a:gd name="connsiteX14" fmla="*/ 54348 w 123417"/>
                <a:gd name="connsiteY14" fmla="*/ -196 h 194648"/>
                <a:gd name="connsiteX15" fmla="*/ 67534 w 123417"/>
                <a:gd name="connsiteY15" fmla="*/ 7231 h 194648"/>
                <a:gd name="connsiteX16" fmla="*/ 71517 w 123417"/>
                <a:gd name="connsiteY16" fmla="*/ 21817 h 194648"/>
                <a:gd name="connsiteX17" fmla="*/ 71517 w 123417"/>
                <a:gd name="connsiteY17" fmla="*/ 30752 h 194648"/>
                <a:gd name="connsiteX18" fmla="*/ 72970 w 123417"/>
                <a:gd name="connsiteY18" fmla="*/ 36134 h 194648"/>
                <a:gd name="connsiteX19" fmla="*/ 85834 w 123417"/>
                <a:gd name="connsiteY19" fmla="*/ 38072 h 194648"/>
                <a:gd name="connsiteX20" fmla="*/ 93477 w 123417"/>
                <a:gd name="connsiteY20" fmla="*/ 38072 h 194648"/>
                <a:gd name="connsiteX21" fmla="*/ 106071 w 123417"/>
                <a:gd name="connsiteY21" fmla="*/ 38610 h 194648"/>
                <a:gd name="connsiteX22" fmla="*/ 116836 w 123417"/>
                <a:gd name="connsiteY22" fmla="*/ 43454 h 194648"/>
                <a:gd name="connsiteX23" fmla="*/ 122972 w 123417"/>
                <a:gd name="connsiteY23" fmla="*/ 54918 h 194648"/>
                <a:gd name="connsiteX24" fmla="*/ 122972 w 123417"/>
                <a:gd name="connsiteY24" fmla="*/ 58955 h 194648"/>
                <a:gd name="connsiteX25" fmla="*/ 115490 w 123417"/>
                <a:gd name="connsiteY25" fmla="*/ 66867 h 194648"/>
                <a:gd name="connsiteX26" fmla="*/ 104295 w 123417"/>
                <a:gd name="connsiteY26" fmla="*/ 69988 h 194648"/>
                <a:gd name="connsiteX27" fmla="*/ 91970 w 123417"/>
                <a:gd name="connsiteY27" fmla="*/ 68966 h 194648"/>
                <a:gd name="connsiteX28" fmla="*/ 84435 w 123417"/>
                <a:gd name="connsiteY28" fmla="*/ 68158 h 194648"/>
                <a:gd name="connsiteX29" fmla="*/ 80183 w 123417"/>
                <a:gd name="connsiteY29" fmla="*/ 68158 h 194648"/>
                <a:gd name="connsiteX30" fmla="*/ 74047 w 123417"/>
                <a:gd name="connsiteY30" fmla="*/ 98353 h 194648"/>
                <a:gd name="connsiteX31" fmla="*/ 74047 w 123417"/>
                <a:gd name="connsiteY31" fmla="*/ 126879 h 194648"/>
                <a:gd name="connsiteX32" fmla="*/ 73509 w 123417"/>
                <a:gd name="connsiteY32" fmla="*/ 159172 h 194648"/>
                <a:gd name="connsiteX33" fmla="*/ 69795 w 123417"/>
                <a:gd name="connsiteY33" fmla="*/ 181078 h 194648"/>
                <a:gd name="connsiteX34" fmla="*/ 52679 w 123417"/>
                <a:gd name="connsiteY34" fmla="*/ 194372 h 1946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23417" h="194648">
                  <a:moveTo>
                    <a:pt x="52679" y="194372"/>
                  </a:moveTo>
                  <a:cubicBezTo>
                    <a:pt x="43341" y="195061"/>
                    <a:pt x="35155" y="188188"/>
                    <a:pt x="34218" y="178872"/>
                  </a:cubicBezTo>
                  <a:cubicBezTo>
                    <a:pt x="32081" y="167752"/>
                    <a:pt x="31070" y="156449"/>
                    <a:pt x="31204" y="145125"/>
                  </a:cubicBezTo>
                  <a:cubicBezTo>
                    <a:pt x="31204" y="128940"/>
                    <a:pt x="32442" y="105474"/>
                    <a:pt x="34918" y="74725"/>
                  </a:cubicBezTo>
                  <a:lnTo>
                    <a:pt x="34918" y="72034"/>
                  </a:lnTo>
                  <a:cubicBezTo>
                    <a:pt x="35090" y="69951"/>
                    <a:pt x="34041" y="67959"/>
                    <a:pt x="32227" y="66920"/>
                  </a:cubicBezTo>
                  <a:cubicBezTo>
                    <a:pt x="25407" y="65037"/>
                    <a:pt x="18405" y="63901"/>
                    <a:pt x="11344" y="63530"/>
                  </a:cubicBezTo>
                  <a:cubicBezTo>
                    <a:pt x="3485" y="62669"/>
                    <a:pt x="-443" y="59870"/>
                    <a:pt x="-443" y="55133"/>
                  </a:cubicBezTo>
                  <a:cubicBezTo>
                    <a:pt x="-535" y="51500"/>
                    <a:pt x="1795" y="48249"/>
                    <a:pt x="5262" y="47168"/>
                  </a:cubicBezTo>
                  <a:cubicBezTo>
                    <a:pt x="8868" y="45720"/>
                    <a:pt x="12625" y="44670"/>
                    <a:pt x="16457" y="44046"/>
                  </a:cubicBezTo>
                  <a:cubicBezTo>
                    <a:pt x="29051" y="42038"/>
                    <a:pt x="35779" y="40101"/>
                    <a:pt x="36640" y="38233"/>
                  </a:cubicBezTo>
                  <a:cubicBezTo>
                    <a:pt x="36985" y="37286"/>
                    <a:pt x="37130" y="36279"/>
                    <a:pt x="37071" y="35273"/>
                  </a:cubicBezTo>
                  <a:cubicBezTo>
                    <a:pt x="37071" y="31398"/>
                    <a:pt x="37178" y="27808"/>
                    <a:pt x="37394" y="24508"/>
                  </a:cubicBezTo>
                  <a:cubicBezTo>
                    <a:pt x="37937" y="19987"/>
                    <a:pt x="39003" y="15547"/>
                    <a:pt x="40569" y="11268"/>
                  </a:cubicBezTo>
                  <a:cubicBezTo>
                    <a:pt x="41812" y="4631"/>
                    <a:pt x="47598" y="-180"/>
                    <a:pt x="54348" y="-196"/>
                  </a:cubicBezTo>
                  <a:cubicBezTo>
                    <a:pt x="59832" y="-573"/>
                    <a:pt x="65016" y="2350"/>
                    <a:pt x="67534" y="7231"/>
                  </a:cubicBezTo>
                  <a:cubicBezTo>
                    <a:pt x="70064" y="11682"/>
                    <a:pt x="71431" y="16699"/>
                    <a:pt x="71517" y="21817"/>
                  </a:cubicBezTo>
                  <a:lnTo>
                    <a:pt x="71517" y="30752"/>
                  </a:lnTo>
                  <a:cubicBezTo>
                    <a:pt x="71372" y="32657"/>
                    <a:pt x="71889" y="34557"/>
                    <a:pt x="72970" y="36134"/>
                  </a:cubicBezTo>
                  <a:cubicBezTo>
                    <a:pt x="73993" y="37426"/>
                    <a:pt x="78353" y="38072"/>
                    <a:pt x="85834" y="38072"/>
                  </a:cubicBezTo>
                  <a:lnTo>
                    <a:pt x="93477" y="38072"/>
                  </a:lnTo>
                  <a:cubicBezTo>
                    <a:pt x="98106" y="38072"/>
                    <a:pt x="102304" y="38072"/>
                    <a:pt x="106071" y="38610"/>
                  </a:cubicBezTo>
                  <a:cubicBezTo>
                    <a:pt x="110059" y="39127"/>
                    <a:pt x="113806" y="40811"/>
                    <a:pt x="116836" y="43454"/>
                  </a:cubicBezTo>
                  <a:cubicBezTo>
                    <a:pt x="120544" y="46118"/>
                    <a:pt x="122810" y="50354"/>
                    <a:pt x="122972" y="54918"/>
                  </a:cubicBezTo>
                  <a:cubicBezTo>
                    <a:pt x="122972" y="55241"/>
                    <a:pt x="122972" y="56587"/>
                    <a:pt x="122972" y="58955"/>
                  </a:cubicBezTo>
                  <a:cubicBezTo>
                    <a:pt x="122972" y="61323"/>
                    <a:pt x="120334" y="64014"/>
                    <a:pt x="115490" y="66867"/>
                  </a:cubicBezTo>
                  <a:cubicBezTo>
                    <a:pt x="112099" y="68880"/>
                    <a:pt x="108235" y="69956"/>
                    <a:pt x="104295" y="69988"/>
                  </a:cubicBezTo>
                  <a:cubicBezTo>
                    <a:pt x="100161" y="70031"/>
                    <a:pt x="96039" y="69692"/>
                    <a:pt x="91970" y="68966"/>
                  </a:cubicBezTo>
                  <a:cubicBezTo>
                    <a:pt x="89489" y="68465"/>
                    <a:pt x="86964" y="68196"/>
                    <a:pt x="84435" y="68158"/>
                  </a:cubicBezTo>
                  <a:cubicBezTo>
                    <a:pt x="83019" y="68072"/>
                    <a:pt x="81598" y="68072"/>
                    <a:pt x="80183" y="68158"/>
                  </a:cubicBezTo>
                  <a:cubicBezTo>
                    <a:pt x="76593" y="68551"/>
                    <a:pt x="74547" y="78616"/>
                    <a:pt x="74047" y="98353"/>
                  </a:cubicBezTo>
                  <a:cubicBezTo>
                    <a:pt x="74047" y="105296"/>
                    <a:pt x="74047" y="114769"/>
                    <a:pt x="74047" y="126879"/>
                  </a:cubicBezTo>
                  <a:cubicBezTo>
                    <a:pt x="74047" y="138989"/>
                    <a:pt x="74047" y="150507"/>
                    <a:pt x="73509" y="159172"/>
                  </a:cubicBezTo>
                  <a:cubicBezTo>
                    <a:pt x="73380" y="166621"/>
                    <a:pt x="72125" y="174006"/>
                    <a:pt x="69795" y="181078"/>
                  </a:cubicBezTo>
                  <a:cubicBezTo>
                    <a:pt x="68175" y="189141"/>
                    <a:pt x="60893" y="194798"/>
                    <a:pt x="52679" y="194372"/>
                  </a:cubicBezTo>
                  <a:close/>
                </a:path>
              </a:pathLst>
            </a:custGeom>
            <a:solidFill>
              <a:schemeClr val="accent1"/>
            </a:solidFill>
            <a:ln w="5382" cap="flat">
              <a:noFill/>
              <a:prstDash val="solid"/>
              <a:miter/>
            </a:ln>
          </p:spPr>
          <p:txBody>
            <a:bodyPr rtlCol="0" anchor="ctr"/>
            <a:lstStyle/>
            <a:p>
              <a:endParaRPr lang="fr-FR"/>
            </a:p>
          </p:txBody>
        </p:sp>
        <p:sp>
          <p:nvSpPr>
            <p:cNvPr id="261" name="Forme libre : forme 260">
              <a:extLst>
                <a:ext uri="{FF2B5EF4-FFF2-40B4-BE49-F238E27FC236}">
                  <a16:creationId xmlns:a16="http://schemas.microsoft.com/office/drawing/2014/main" id="{409CA288-32B0-4DF9-A3DE-7DDAE5EDF3D9}"/>
                </a:ext>
              </a:extLst>
            </p:cNvPr>
            <p:cNvSpPr/>
            <p:nvPr/>
          </p:nvSpPr>
          <p:spPr>
            <a:xfrm>
              <a:off x="6824575" y="-1557571"/>
              <a:ext cx="104773" cy="121113"/>
            </a:xfrm>
            <a:custGeom>
              <a:avLst/>
              <a:gdLst>
                <a:gd name="connsiteX0" fmla="*/ 49967 w 104773"/>
                <a:gd name="connsiteY0" fmla="*/ 120821 h 121113"/>
                <a:gd name="connsiteX1" fmla="*/ 48729 w 104773"/>
                <a:gd name="connsiteY1" fmla="*/ 120821 h 121113"/>
                <a:gd name="connsiteX2" fmla="*/ 5671 w 104773"/>
                <a:gd name="connsiteY2" fmla="*/ 94286 h 121113"/>
                <a:gd name="connsiteX3" fmla="*/ -411 w 104773"/>
                <a:gd name="connsiteY3" fmla="*/ 64791 h 121113"/>
                <a:gd name="connsiteX4" fmla="*/ 6962 w 104773"/>
                <a:gd name="connsiteY4" fmla="*/ 29161 h 121113"/>
                <a:gd name="connsiteX5" fmla="*/ 26284 w 104773"/>
                <a:gd name="connsiteY5" fmla="*/ 7147 h 121113"/>
                <a:gd name="connsiteX6" fmla="*/ 50666 w 104773"/>
                <a:gd name="connsiteY6" fmla="*/ -226 h 121113"/>
                <a:gd name="connsiteX7" fmla="*/ 72680 w 104773"/>
                <a:gd name="connsiteY7" fmla="*/ 7309 h 121113"/>
                <a:gd name="connsiteX8" fmla="*/ 83014 w 104773"/>
                <a:gd name="connsiteY8" fmla="*/ 31960 h 121113"/>
                <a:gd name="connsiteX9" fmla="*/ 76878 w 104773"/>
                <a:gd name="connsiteY9" fmla="*/ 50206 h 121113"/>
                <a:gd name="connsiteX10" fmla="*/ 59762 w 104773"/>
                <a:gd name="connsiteY10" fmla="*/ 62477 h 121113"/>
                <a:gd name="connsiteX11" fmla="*/ 36511 w 104773"/>
                <a:gd name="connsiteY11" fmla="*/ 68613 h 121113"/>
                <a:gd name="connsiteX12" fmla="*/ 29019 w 104773"/>
                <a:gd name="connsiteY12" fmla="*/ 77230 h 121113"/>
                <a:gd name="connsiteX13" fmla="*/ 29083 w 104773"/>
                <a:gd name="connsiteY13" fmla="*/ 77817 h 121113"/>
                <a:gd name="connsiteX14" fmla="*/ 33336 w 104773"/>
                <a:gd name="connsiteY14" fmla="*/ 87774 h 121113"/>
                <a:gd name="connsiteX15" fmla="*/ 51527 w 104773"/>
                <a:gd name="connsiteY15" fmla="*/ 93587 h 121113"/>
                <a:gd name="connsiteX16" fmla="*/ 82475 w 104773"/>
                <a:gd name="connsiteY16" fmla="*/ 84652 h 121113"/>
                <a:gd name="connsiteX17" fmla="*/ 96362 w 104773"/>
                <a:gd name="connsiteY17" fmla="*/ 79808 h 121113"/>
                <a:gd name="connsiteX18" fmla="*/ 102282 w 104773"/>
                <a:gd name="connsiteY18" fmla="*/ 82230 h 121113"/>
                <a:gd name="connsiteX19" fmla="*/ 104327 w 104773"/>
                <a:gd name="connsiteY19" fmla="*/ 87881 h 121113"/>
                <a:gd name="connsiteX20" fmla="*/ 99752 w 104773"/>
                <a:gd name="connsiteY20" fmla="*/ 98269 h 121113"/>
                <a:gd name="connsiteX21" fmla="*/ 49967 w 104773"/>
                <a:gd name="connsiteY21" fmla="*/ 120821 h 121113"/>
                <a:gd name="connsiteX22" fmla="*/ 40171 w 104773"/>
                <a:gd name="connsiteY22" fmla="*/ 44500 h 121113"/>
                <a:gd name="connsiteX23" fmla="*/ 54972 w 104773"/>
                <a:gd name="connsiteY23" fmla="*/ 34113 h 121113"/>
                <a:gd name="connsiteX24" fmla="*/ 58740 w 104773"/>
                <a:gd name="connsiteY24" fmla="*/ 22433 h 121113"/>
                <a:gd name="connsiteX25" fmla="*/ 56005 w 104773"/>
                <a:gd name="connsiteY25" fmla="*/ 18773 h 121113"/>
                <a:gd name="connsiteX26" fmla="*/ 55080 w 104773"/>
                <a:gd name="connsiteY26" fmla="*/ 18773 h 121113"/>
                <a:gd name="connsiteX27" fmla="*/ 52765 w 104773"/>
                <a:gd name="connsiteY27" fmla="*/ 18773 h 121113"/>
                <a:gd name="connsiteX28" fmla="*/ 45122 w 104773"/>
                <a:gd name="connsiteY28" fmla="*/ 22003 h 121113"/>
                <a:gd name="connsiteX29" fmla="*/ 35757 w 104773"/>
                <a:gd name="connsiteY29" fmla="*/ 29484 h 121113"/>
                <a:gd name="connsiteX30" fmla="*/ 32636 w 104773"/>
                <a:gd name="connsiteY30" fmla="*/ 36588 h 121113"/>
                <a:gd name="connsiteX31" fmla="*/ 38131 w 104773"/>
                <a:gd name="connsiteY31" fmla="*/ 44452 h 121113"/>
                <a:gd name="connsiteX32" fmla="*/ 40171 w 104773"/>
                <a:gd name="connsiteY32" fmla="*/ 44500 h 121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04773" h="121113">
                  <a:moveTo>
                    <a:pt x="49967" y="120821"/>
                  </a:moveTo>
                  <a:lnTo>
                    <a:pt x="48729" y="120821"/>
                  </a:lnTo>
                  <a:cubicBezTo>
                    <a:pt x="30251" y="121811"/>
                    <a:pt x="13093" y="111240"/>
                    <a:pt x="5671" y="94286"/>
                  </a:cubicBezTo>
                  <a:cubicBezTo>
                    <a:pt x="1542" y="85007"/>
                    <a:pt x="-530" y="74948"/>
                    <a:pt x="-411" y="64791"/>
                  </a:cubicBezTo>
                  <a:cubicBezTo>
                    <a:pt x="-777" y="52504"/>
                    <a:pt x="1752" y="40297"/>
                    <a:pt x="6962" y="29161"/>
                  </a:cubicBezTo>
                  <a:cubicBezTo>
                    <a:pt x="11204" y="20151"/>
                    <a:pt x="17899" y="12519"/>
                    <a:pt x="26284" y="7147"/>
                  </a:cubicBezTo>
                  <a:cubicBezTo>
                    <a:pt x="33551" y="2433"/>
                    <a:pt x="42006" y="-124"/>
                    <a:pt x="50666" y="-226"/>
                  </a:cubicBezTo>
                  <a:cubicBezTo>
                    <a:pt x="58654" y="-323"/>
                    <a:pt x="66425" y="2341"/>
                    <a:pt x="72680" y="7309"/>
                  </a:cubicBezTo>
                  <a:cubicBezTo>
                    <a:pt x="79784" y="13461"/>
                    <a:pt x="83611" y="22578"/>
                    <a:pt x="83014" y="31960"/>
                  </a:cubicBezTo>
                  <a:cubicBezTo>
                    <a:pt x="83164" y="38569"/>
                    <a:pt x="80990" y="45028"/>
                    <a:pt x="76878" y="50206"/>
                  </a:cubicBezTo>
                  <a:cubicBezTo>
                    <a:pt x="72308" y="55685"/>
                    <a:pt x="66415" y="59904"/>
                    <a:pt x="59762" y="62477"/>
                  </a:cubicBezTo>
                  <a:cubicBezTo>
                    <a:pt x="52324" y="65556"/>
                    <a:pt x="44503" y="67622"/>
                    <a:pt x="36511" y="68613"/>
                  </a:cubicBezTo>
                  <a:cubicBezTo>
                    <a:pt x="32065" y="68925"/>
                    <a:pt x="28712" y="72784"/>
                    <a:pt x="29019" y="77230"/>
                  </a:cubicBezTo>
                  <a:cubicBezTo>
                    <a:pt x="29035" y="77424"/>
                    <a:pt x="29056" y="77623"/>
                    <a:pt x="29083" y="77817"/>
                  </a:cubicBezTo>
                  <a:cubicBezTo>
                    <a:pt x="29315" y="81525"/>
                    <a:pt x="30817" y="85045"/>
                    <a:pt x="33336" y="87774"/>
                  </a:cubicBezTo>
                  <a:cubicBezTo>
                    <a:pt x="36511" y="91649"/>
                    <a:pt x="42539" y="93587"/>
                    <a:pt x="51527" y="93587"/>
                  </a:cubicBezTo>
                  <a:cubicBezTo>
                    <a:pt x="62453" y="93398"/>
                    <a:pt x="73132" y="90314"/>
                    <a:pt x="82475" y="84652"/>
                  </a:cubicBezTo>
                  <a:cubicBezTo>
                    <a:pt x="86609" y="81869"/>
                    <a:pt x="91394" y="80201"/>
                    <a:pt x="96362" y="79808"/>
                  </a:cubicBezTo>
                  <a:cubicBezTo>
                    <a:pt x="98601" y="79673"/>
                    <a:pt x="100780" y="80561"/>
                    <a:pt x="102282" y="82230"/>
                  </a:cubicBezTo>
                  <a:cubicBezTo>
                    <a:pt x="103622" y="83807"/>
                    <a:pt x="104349" y="85815"/>
                    <a:pt x="104327" y="87881"/>
                  </a:cubicBezTo>
                  <a:cubicBezTo>
                    <a:pt x="104311" y="91827"/>
                    <a:pt x="102653" y="95594"/>
                    <a:pt x="99752" y="98269"/>
                  </a:cubicBezTo>
                  <a:cubicBezTo>
                    <a:pt x="86900" y="112225"/>
                    <a:pt x="68934" y="120363"/>
                    <a:pt x="49967" y="120821"/>
                  </a:cubicBezTo>
                  <a:close/>
                  <a:moveTo>
                    <a:pt x="40171" y="44500"/>
                  </a:moveTo>
                  <a:cubicBezTo>
                    <a:pt x="46764" y="44382"/>
                    <a:pt x="52620" y="40270"/>
                    <a:pt x="54972" y="34113"/>
                  </a:cubicBezTo>
                  <a:cubicBezTo>
                    <a:pt x="57049" y="30533"/>
                    <a:pt x="58336" y="26551"/>
                    <a:pt x="58740" y="22433"/>
                  </a:cubicBezTo>
                  <a:cubicBezTo>
                    <a:pt x="58998" y="20668"/>
                    <a:pt x="57771" y="19032"/>
                    <a:pt x="56005" y="18773"/>
                  </a:cubicBezTo>
                  <a:cubicBezTo>
                    <a:pt x="55699" y="18730"/>
                    <a:pt x="55387" y="18730"/>
                    <a:pt x="55080" y="18773"/>
                  </a:cubicBezTo>
                  <a:lnTo>
                    <a:pt x="52765" y="18773"/>
                  </a:lnTo>
                  <a:cubicBezTo>
                    <a:pt x="50037" y="19354"/>
                    <a:pt x="47442" y="20447"/>
                    <a:pt x="45122" y="22003"/>
                  </a:cubicBezTo>
                  <a:cubicBezTo>
                    <a:pt x="41602" y="23951"/>
                    <a:pt x="38438" y="26481"/>
                    <a:pt x="35757" y="29484"/>
                  </a:cubicBezTo>
                  <a:cubicBezTo>
                    <a:pt x="33868" y="31384"/>
                    <a:pt x="32759" y="33913"/>
                    <a:pt x="32636" y="36588"/>
                  </a:cubicBezTo>
                  <a:cubicBezTo>
                    <a:pt x="31979" y="40275"/>
                    <a:pt x="34439" y="43795"/>
                    <a:pt x="38131" y="44452"/>
                  </a:cubicBezTo>
                  <a:cubicBezTo>
                    <a:pt x="38804" y="44570"/>
                    <a:pt x="39493" y="44586"/>
                    <a:pt x="40171" y="44500"/>
                  </a:cubicBezTo>
                  <a:close/>
                </a:path>
              </a:pathLst>
            </a:custGeom>
            <a:solidFill>
              <a:schemeClr val="accent1"/>
            </a:solidFill>
            <a:ln w="5382" cap="flat">
              <a:noFill/>
              <a:prstDash val="solid"/>
              <a:miter/>
            </a:ln>
          </p:spPr>
          <p:txBody>
            <a:bodyPr rtlCol="0" anchor="ctr"/>
            <a:lstStyle/>
            <a:p>
              <a:endParaRPr lang="fr-FR"/>
            </a:p>
          </p:txBody>
        </p:sp>
        <p:sp>
          <p:nvSpPr>
            <p:cNvPr id="262" name="Forme libre : forme 261">
              <a:extLst>
                <a:ext uri="{FF2B5EF4-FFF2-40B4-BE49-F238E27FC236}">
                  <a16:creationId xmlns:a16="http://schemas.microsoft.com/office/drawing/2014/main" id="{DB792D85-FBBD-4495-9CA8-91AF76FB3E7C}"/>
                </a:ext>
              </a:extLst>
            </p:cNvPr>
            <p:cNvSpPr/>
            <p:nvPr/>
          </p:nvSpPr>
          <p:spPr>
            <a:xfrm>
              <a:off x="6939143" y="-1564416"/>
              <a:ext cx="114536" cy="142533"/>
            </a:xfrm>
            <a:custGeom>
              <a:avLst/>
              <a:gdLst>
                <a:gd name="connsiteX0" fmla="*/ 59729 w 114536"/>
                <a:gd name="connsiteY0" fmla="*/ 142305 h 142533"/>
                <a:gd name="connsiteX1" fmla="*/ 27112 w 114536"/>
                <a:gd name="connsiteY1" fmla="*/ 133639 h 142533"/>
                <a:gd name="connsiteX2" fmla="*/ 4238 w 114536"/>
                <a:gd name="connsiteY2" fmla="*/ 111357 h 142533"/>
                <a:gd name="connsiteX3" fmla="*/ -445 w 114536"/>
                <a:gd name="connsiteY3" fmla="*/ 92896 h 142533"/>
                <a:gd name="connsiteX4" fmla="*/ 8382 w 114536"/>
                <a:gd name="connsiteY4" fmla="*/ 69913 h 142533"/>
                <a:gd name="connsiteX5" fmla="*/ 17855 w 114536"/>
                <a:gd name="connsiteY5" fmla="*/ 67115 h 142533"/>
                <a:gd name="connsiteX6" fmla="*/ 34324 w 114536"/>
                <a:gd name="connsiteY6" fmla="*/ 80570 h 142533"/>
                <a:gd name="connsiteX7" fmla="*/ 50471 w 114536"/>
                <a:gd name="connsiteY7" fmla="*/ 103122 h 142533"/>
                <a:gd name="connsiteX8" fmla="*/ 67964 w 114536"/>
                <a:gd name="connsiteY8" fmla="*/ 108504 h 142533"/>
                <a:gd name="connsiteX9" fmla="*/ 75391 w 114536"/>
                <a:gd name="connsiteY9" fmla="*/ 107643 h 142533"/>
                <a:gd name="connsiteX10" fmla="*/ 81172 w 114536"/>
                <a:gd name="connsiteY10" fmla="*/ 101071 h 142533"/>
                <a:gd name="connsiteX11" fmla="*/ 81150 w 114536"/>
                <a:gd name="connsiteY11" fmla="*/ 100808 h 142533"/>
                <a:gd name="connsiteX12" fmla="*/ 58868 w 114536"/>
                <a:gd name="connsiteY12" fmla="*/ 79709 h 142533"/>
                <a:gd name="connsiteX13" fmla="*/ 34324 w 114536"/>
                <a:gd name="connsiteY13" fmla="*/ 60817 h 142533"/>
                <a:gd name="connsiteX14" fmla="*/ 24959 w 114536"/>
                <a:gd name="connsiteY14" fmla="*/ 37835 h 142533"/>
                <a:gd name="connsiteX15" fmla="*/ 36208 w 114536"/>
                <a:gd name="connsiteY15" fmla="*/ 11301 h 142533"/>
                <a:gd name="connsiteX16" fmla="*/ 64250 w 114536"/>
                <a:gd name="connsiteY16" fmla="*/ -217 h 142533"/>
                <a:gd name="connsiteX17" fmla="*/ 80935 w 114536"/>
                <a:gd name="connsiteY17" fmla="*/ 4250 h 142533"/>
                <a:gd name="connsiteX18" fmla="*/ 92076 w 114536"/>
                <a:gd name="connsiteY18" fmla="*/ 17544 h 142533"/>
                <a:gd name="connsiteX19" fmla="*/ 92776 w 114536"/>
                <a:gd name="connsiteY19" fmla="*/ 21096 h 142533"/>
                <a:gd name="connsiteX20" fmla="*/ 91484 w 114536"/>
                <a:gd name="connsiteY20" fmla="*/ 25187 h 142533"/>
                <a:gd name="connsiteX21" fmla="*/ 85671 w 114536"/>
                <a:gd name="connsiteY21" fmla="*/ 27878 h 142533"/>
                <a:gd name="connsiteX22" fmla="*/ 77598 w 114536"/>
                <a:gd name="connsiteY22" fmla="*/ 25994 h 142533"/>
                <a:gd name="connsiteX23" fmla="*/ 64950 w 114536"/>
                <a:gd name="connsiteY23" fmla="*/ 24057 h 142533"/>
                <a:gd name="connsiteX24" fmla="*/ 55692 w 114536"/>
                <a:gd name="connsiteY24" fmla="*/ 27017 h 142533"/>
                <a:gd name="connsiteX25" fmla="*/ 52355 w 114536"/>
                <a:gd name="connsiteY25" fmla="*/ 35575 h 142533"/>
                <a:gd name="connsiteX26" fmla="*/ 59836 w 114536"/>
                <a:gd name="connsiteY26" fmla="*/ 47200 h 142533"/>
                <a:gd name="connsiteX27" fmla="*/ 76306 w 114536"/>
                <a:gd name="connsiteY27" fmla="*/ 58234 h 142533"/>
                <a:gd name="connsiteX28" fmla="*/ 94175 w 114536"/>
                <a:gd name="connsiteY28" fmla="*/ 69913 h 142533"/>
                <a:gd name="connsiteX29" fmla="*/ 114090 w 114536"/>
                <a:gd name="connsiteY29" fmla="*/ 101830 h 142533"/>
                <a:gd name="connsiteX30" fmla="*/ 104563 w 114536"/>
                <a:gd name="connsiteY30" fmla="*/ 124543 h 142533"/>
                <a:gd name="connsiteX31" fmla="*/ 83465 w 114536"/>
                <a:gd name="connsiteY31" fmla="*/ 137945 h 142533"/>
                <a:gd name="connsiteX32" fmla="*/ 59729 w 114536"/>
                <a:gd name="connsiteY32" fmla="*/ 142305 h 1425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14536" h="142533">
                  <a:moveTo>
                    <a:pt x="59729" y="142305"/>
                  </a:moveTo>
                  <a:cubicBezTo>
                    <a:pt x="48297" y="142219"/>
                    <a:pt x="37075" y="139237"/>
                    <a:pt x="27112" y="133639"/>
                  </a:cubicBezTo>
                  <a:cubicBezTo>
                    <a:pt x="17467" y="128618"/>
                    <a:pt x="9507" y="120867"/>
                    <a:pt x="4238" y="111357"/>
                  </a:cubicBezTo>
                  <a:cubicBezTo>
                    <a:pt x="1121" y="105706"/>
                    <a:pt x="-493" y="99349"/>
                    <a:pt x="-445" y="92896"/>
                  </a:cubicBezTo>
                  <a:cubicBezTo>
                    <a:pt x="-445" y="81593"/>
                    <a:pt x="2515" y="73896"/>
                    <a:pt x="8382" y="69913"/>
                  </a:cubicBezTo>
                  <a:cubicBezTo>
                    <a:pt x="11197" y="68067"/>
                    <a:pt x="14491" y="67099"/>
                    <a:pt x="17855" y="67115"/>
                  </a:cubicBezTo>
                  <a:cubicBezTo>
                    <a:pt x="25869" y="67045"/>
                    <a:pt x="32796" y="72701"/>
                    <a:pt x="34324" y="80570"/>
                  </a:cubicBezTo>
                  <a:cubicBezTo>
                    <a:pt x="36644" y="89865"/>
                    <a:pt x="42420" y="97934"/>
                    <a:pt x="50471" y="103122"/>
                  </a:cubicBezTo>
                  <a:cubicBezTo>
                    <a:pt x="55735" y="106400"/>
                    <a:pt x="61763" y="108257"/>
                    <a:pt x="67964" y="108504"/>
                  </a:cubicBezTo>
                  <a:cubicBezTo>
                    <a:pt x="70456" y="108364"/>
                    <a:pt x="72937" y="108079"/>
                    <a:pt x="75391" y="107643"/>
                  </a:cubicBezTo>
                  <a:cubicBezTo>
                    <a:pt x="78803" y="107422"/>
                    <a:pt x="81392" y="104484"/>
                    <a:pt x="81172" y="101071"/>
                  </a:cubicBezTo>
                  <a:cubicBezTo>
                    <a:pt x="81166" y="100985"/>
                    <a:pt x="81161" y="100894"/>
                    <a:pt x="81150" y="100808"/>
                  </a:cubicBezTo>
                  <a:cubicBezTo>
                    <a:pt x="81150" y="94526"/>
                    <a:pt x="73723" y="87497"/>
                    <a:pt x="58868" y="79709"/>
                  </a:cubicBezTo>
                  <a:cubicBezTo>
                    <a:pt x="49702" y="74811"/>
                    <a:pt x="41407" y="68428"/>
                    <a:pt x="34324" y="60817"/>
                  </a:cubicBezTo>
                  <a:cubicBezTo>
                    <a:pt x="28264" y="54709"/>
                    <a:pt x="24895" y="46436"/>
                    <a:pt x="24959" y="37835"/>
                  </a:cubicBezTo>
                  <a:cubicBezTo>
                    <a:pt x="24949" y="27829"/>
                    <a:pt x="29007" y="18249"/>
                    <a:pt x="36208" y="11301"/>
                  </a:cubicBezTo>
                  <a:cubicBezTo>
                    <a:pt x="43528" y="3706"/>
                    <a:pt x="53700" y="-476"/>
                    <a:pt x="64250" y="-217"/>
                  </a:cubicBezTo>
                  <a:cubicBezTo>
                    <a:pt x="70106" y="-207"/>
                    <a:pt x="75859" y="1333"/>
                    <a:pt x="80935" y="4250"/>
                  </a:cubicBezTo>
                  <a:cubicBezTo>
                    <a:pt x="86129" y="7194"/>
                    <a:pt x="90085" y="11914"/>
                    <a:pt x="92076" y="17544"/>
                  </a:cubicBezTo>
                  <a:cubicBezTo>
                    <a:pt x="92528" y="18674"/>
                    <a:pt x="92771" y="19880"/>
                    <a:pt x="92776" y="21096"/>
                  </a:cubicBezTo>
                  <a:cubicBezTo>
                    <a:pt x="92819" y="22566"/>
                    <a:pt x="92367" y="24008"/>
                    <a:pt x="91484" y="25187"/>
                  </a:cubicBezTo>
                  <a:cubicBezTo>
                    <a:pt x="90128" y="27006"/>
                    <a:pt x="87937" y="28018"/>
                    <a:pt x="85671" y="27878"/>
                  </a:cubicBezTo>
                  <a:cubicBezTo>
                    <a:pt x="82905" y="27630"/>
                    <a:pt x="80187" y="26995"/>
                    <a:pt x="77598" y="25994"/>
                  </a:cubicBezTo>
                  <a:cubicBezTo>
                    <a:pt x="73518" y="24643"/>
                    <a:pt x="69244" y="23987"/>
                    <a:pt x="64950" y="24057"/>
                  </a:cubicBezTo>
                  <a:cubicBezTo>
                    <a:pt x="61602" y="23841"/>
                    <a:pt x="58292" y="24896"/>
                    <a:pt x="55692" y="27017"/>
                  </a:cubicBezTo>
                  <a:cubicBezTo>
                    <a:pt x="53356" y="29229"/>
                    <a:pt x="52135" y="32367"/>
                    <a:pt x="52355" y="35575"/>
                  </a:cubicBezTo>
                  <a:cubicBezTo>
                    <a:pt x="52877" y="40413"/>
                    <a:pt x="55649" y="44719"/>
                    <a:pt x="59836" y="47200"/>
                  </a:cubicBezTo>
                  <a:cubicBezTo>
                    <a:pt x="65073" y="51242"/>
                    <a:pt x="70574" y="54929"/>
                    <a:pt x="76306" y="58234"/>
                  </a:cubicBezTo>
                  <a:cubicBezTo>
                    <a:pt x="82388" y="61840"/>
                    <a:pt x="88309" y="65715"/>
                    <a:pt x="94175" y="69913"/>
                  </a:cubicBezTo>
                  <a:cubicBezTo>
                    <a:pt x="107486" y="79564"/>
                    <a:pt x="114127" y="90205"/>
                    <a:pt x="114090" y="101830"/>
                  </a:cubicBezTo>
                  <a:cubicBezTo>
                    <a:pt x="114149" y="110383"/>
                    <a:pt x="110704" y="118591"/>
                    <a:pt x="104563" y="124543"/>
                  </a:cubicBezTo>
                  <a:cubicBezTo>
                    <a:pt x="98637" y="130550"/>
                    <a:pt x="91419" y="135136"/>
                    <a:pt x="83465" y="137945"/>
                  </a:cubicBezTo>
                  <a:cubicBezTo>
                    <a:pt x="75865" y="140760"/>
                    <a:pt x="67835" y="142235"/>
                    <a:pt x="59729" y="142305"/>
                  </a:cubicBezTo>
                  <a:close/>
                </a:path>
              </a:pathLst>
            </a:custGeom>
            <a:solidFill>
              <a:schemeClr val="accent1"/>
            </a:solidFill>
            <a:ln w="5382" cap="flat">
              <a:noFill/>
              <a:prstDash val="solid"/>
              <a:miter/>
            </a:ln>
          </p:spPr>
          <p:txBody>
            <a:bodyPr rtlCol="0" anchor="ctr"/>
            <a:lstStyle/>
            <a:p>
              <a:endParaRPr lang="fr-FR"/>
            </a:p>
          </p:txBody>
        </p:sp>
        <p:sp>
          <p:nvSpPr>
            <p:cNvPr id="263" name="Forme libre : forme 262">
              <a:extLst>
                <a:ext uri="{FF2B5EF4-FFF2-40B4-BE49-F238E27FC236}">
                  <a16:creationId xmlns:a16="http://schemas.microsoft.com/office/drawing/2014/main" id="{9E6950B4-C3DF-4161-8B07-1DBAB422B9A9}"/>
                </a:ext>
              </a:extLst>
            </p:cNvPr>
            <p:cNvSpPr/>
            <p:nvPr/>
          </p:nvSpPr>
          <p:spPr>
            <a:xfrm>
              <a:off x="7059921" y="-1460801"/>
              <a:ext cx="37948" cy="38167"/>
            </a:xfrm>
            <a:custGeom>
              <a:avLst/>
              <a:gdLst>
                <a:gd name="connsiteX0" fmla="*/ 19416 w 37948"/>
                <a:gd name="connsiteY0" fmla="*/ 37937 h 38167"/>
                <a:gd name="connsiteX1" fmla="*/ 18555 w 37948"/>
                <a:gd name="connsiteY1" fmla="*/ 37937 h 38167"/>
                <a:gd name="connsiteX2" fmla="*/ 5960 w 37948"/>
                <a:gd name="connsiteY2" fmla="*/ 33254 h 38167"/>
                <a:gd name="connsiteX3" fmla="*/ -445 w 37948"/>
                <a:gd name="connsiteY3" fmla="*/ 19960 h 38167"/>
                <a:gd name="connsiteX4" fmla="*/ 4938 w 37948"/>
                <a:gd name="connsiteY4" fmla="*/ 5805 h 38167"/>
                <a:gd name="connsiteX5" fmla="*/ 18609 w 37948"/>
                <a:gd name="connsiteY5" fmla="*/ -223 h 38167"/>
                <a:gd name="connsiteX6" fmla="*/ 31418 w 37948"/>
                <a:gd name="connsiteY6" fmla="*/ 5159 h 38167"/>
                <a:gd name="connsiteX7" fmla="*/ 37500 w 37948"/>
                <a:gd name="connsiteY7" fmla="*/ 18937 h 38167"/>
                <a:gd name="connsiteX8" fmla="*/ 32549 w 37948"/>
                <a:gd name="connsiteY8" fmla="*/ 32178 h 38167"/>
                <a:gd name="connsiteX9" fmla="*/ 19416 w 37948"/>
                <a:gd name="connsiteY9" fmla="*/ 37937 h 38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7948" h="38167">
                  <a:moveTo>
                    <a:pt x="19416" y="37937"/>
                  </a:moveTo>
                  <a:lnTo>
                    <a:pt x="18555" y="37937"/>
                  </a:lnTo>
                  <a:cubicBezTo>
                    <a:pt x="13921" y="38002"/>
                    <a:pt x="9427" y="36333"/>
                    <a:pt x="5960" y="33254"/>
                  </a:cubicBezTo>
                  <a:cubicBezTo>
                    <a:pt x="1945" y="30003"/>
                    <a:pt x="-407" y="25127"/>
                    <a:pt x="-445" y="19960"/>
                  </a:cubicBezTo>
                  <a:cubicBezTo>
                    <a:pt x="-504" y="14729"/>
                    <a:pt x="1418" y="9675"/>
                    <a:pt x="4938" y="5805"/>
                  </a:cubicBezTo>
                  <a:cubicBezTo>
                    <a:pt x="8366" y="1860"/>
                    <a:pt x="13382" y="-353"/>
                    <a:pt x="18609" y="-223"/>
                  </a:cubicBezTo>
                  <a:cubicBezTo>
                    <a:pt x="23426" y="-207"/>
                    <a:pt x="28033" y="1730"/>
                    <a:pt x="31418" y="5159"/>
                  </a:cubicBezTo>
                  <a:cubicBezTo>
                    <a:pt x="35277" y="8700"/>
                    <a:pt x="37484" y="13695"/>
                    <a:pt x="37500" y="18937"/>
                  </a:cubicBezTo>
                  <a:cubicBezTo>
                    <a:pt x="37576" y="23819"/>
                    <a:pt x="35805" y="28545"/>
                    <a:pt x="32549" y="32178"/>
                  </a:cubicBezTo>
                  <a:cubicBezTo>
                    <a:pt x="29169" y="35848"/>
                    <a:pt x="24405" y="37937"/>
                    <a:pt x="19416" y="37937"/>
                  </a:cubicBezTo>
                  <a:close/>
                </a:path>
              </a:pathLst>
            </a:custGeom>
            <a:solidFill>
              <a:schemeClr val="accent1"/>
            </a:solidFill>
            <a:ln w="5382" cap="flat">
              <a:noFill/>
              <a:prstDash val="solid"/>
              <a:miter/>
            </a:ln>
          </p:spPr>
          <p:txBody>
            <a:bodyPr rtlCol="0" anchor="ctr"/>
            <a:lstStyle/>
            <a:p>
              <a:endParaRPr lang="fr-FR"/>
            </a:p>
          </p:txBody>
        </p:sp>
      </p:grpSp>
      <p:grpSp>
        <p:nvGrpSpPr>
          <p:cNvPr id="528" name="Groupe 527">
            <a:extLst>
              <a:ext uri="{FF2B5EF4-FFF2-40B4-BE49-F238E27FC236}">
                <a16:creationId xmlns:a16="http://schemas.microsoft.com/office/drawing/2014/main" id="{E5B8E8AC-6FC3-4D9F-80CC-DB069D4F54FA}"/>
              </a:ext>
            </a:extLst>
          </p:cNvPr>
          <p:cNvGrpSpPr/>
          <p:nvPr/>
        </p:nvGrpSpPr>
        <p:grpSpPr>
          <a:xfrm>
            <a:off x="8541036" y="2301188"/>
            <a:ext cx="2560484" cy="1532015"/>
            <a:chOff x="7546539" y="-1178970"/>
            <a:chExt cx="2560484" cy="1532015"/>
          </a:xfrm>
        </p:grpSpPr>
        <p:sp>
          <p:nvSpPr>
            <p:cNvPr id="288" name="Forme libre : forme 287">
              <a:extLst>
                <a:ext uri="{FF2B5EF4-FFF2-40B4-BE49-F238E27FC236}">
                  <a16:creationId xmlns:a16="http://schemas.microsoft.com/office/drawing/2014/main" id="{0A89863E-EFE2-4DC1-9BD0-C99622DA4B61}"/>
                </a:ext>
              </a:extLst>
            </p:cNvPr>
            <p:cNvSpPr/>
            <p:nvPr/>
          </p:nvSpPr>
          <p:spPr>
            <a:xfrm>
              <a:off x="7546539" y="-1178970"/>
              <a:ext cx="2560484" cy="1485784"/>
            </a:xfrm>
            <a:custGeom>
              <a:avLst/>
              <a:gdLst>
                <a:gd name="connsiteX0" fmla="*/ 1590203 w 2560484"/>
                <a:gd name="connsiteY0" fmla="*/ 1424161 h 1485784"/>
                <a:gd name="connsiteX1" fmla="*/ 1852642 w 2560484"/>
                <a:gd name="connsiteY1" fmla="*/ 1337560 h 1485784"/>
                <a:gd name="connsiteX2" fmla="*/ 2037630 w 2560484"/>
                <a:gd name="connsiteY2" fmla="*/ 1261724 h 1485784"/>
                <a:gd name="connsiteX3" fmla="*/ 2110129 w 2560484"/>
                <a:gd name="connsiteY3" fmla="*/ 1225125 h 1485784"/>
                <a:gd name="connsiteX4" fmla="*/ 2146351 w 2560484"/>
                <a:gd name="connsiteY4" fmla="*/ 1205049 h 1485784"/>
                <a:gd name="connsiteX5" fmla="*/ 2179291 w 2560484"/>
                <a:gd name="connsiteY5" fmla="*/ 1186265 h 1485784"/>
                <a:gd name="connsiteX6" fmla="*/ 2331286 w 2560484"/>
                <a:gd name="connsiteY6" fmla="*/ 1091699 h 1485784"/>
                <a:gd name="connsiteX7" fmla="*/ 2442322 w 2560484"/>
                <a:gd name="connsiteY7" fmla="*/ 990458 h 1485784"/>
                <a:gd name="connsiteX8" fmla="*/ 2501527 w 2560484"/>
                <a:gd name="connsiteY8" fmla="*/ 906065 h 1485784"/>
                <a:gd name="connsiteX9" fmla="*/ 2543886 w 2560484"/>
                <a:gd name="connsiteY9" fmla="*/ 805147 h 1485784"/>
                <a:gd name="connsiteX10" fmla="*/ 2560032 w 2560484"/>
                <a:gd name="connsiteY10" fmla="*/ 688837 h 1485784"/>
                <a:gd name="connsiteX11" fmla="*/ 2524994 w 2560484"/>
                <a:gd name="connsiteY11" fmla="*/ 545615 h 1485784"/>
                <a:gd name="connsiteX12" fmla="*/ 2480429 w 2560484"/>
                <a:gd name="connsiteY12" fmla="*/ 470640 h 1485784"/>
                <a:gd name="connsiteX13" fmla="*/ 2424883 w 2560484"/>
                <a:gd name="connsiteY13" fmla="*/ 404223 h 1485784"/>
                <a:gd name="connsiteX14" fmla="*/ 2362503 w 2560484"/>
                <a:gd name="connsiteY14" fmla="*/ 342004 h 1485784"/>
                <a:gd name="connsiteX15" fmla="*/ 2327842 w 2560484"/>
                <a:gd name="connsiteY15" fmla="*/ 312509 h 1485784"/>
                <a:gd name="connsiteX16" fmla="*/ 2291619 w 2560484"/>
                <a:gd name="connsiteY16" fmla="*/ 283552 h 1485784"/>
                <a:gd name="connsiteX17" fmla="*/ 2252167 w 2560484"/>
                <a:gd name="connsiteY17" fmla="*/ 256641 h 1485784"/>
                <a:gd name="connsiteX18" fmla="*/ 2211369 w 2560484"/>
                <a:gd name="connsiteY18" fmla="*/ 230214 h 1485784"/>
                <a:gd name="connsiteX19" fmla="*/ 2118633 w 2560484"/>
                <a:gd name="connsiteY19" fmla="*/ 181774 h 1485784"/>
                <a:gd name="connsiteX20" fmla="*/ 1933214 w 2560484"/>
                <a:gd name="connsiteY20" fmla="*/ 111804 h 1485784"/>
                <a:gd name="connsiteX21" fmla="*/ 1517758 w 2560484"/>
                <a:gd name="connsiteY21" fmla="*/ 21490 h 1485784"/>
                <a:gd name="connsiteX22" fmla="*/ 1294071 w 2560484"/>
                <a:gd name="connsiteY22" fmla="*/ 2329 h 1485784"/>
                <a:gd name="connsiteX23" fmla="*/ 1066024 w 2560484"/>
                <a:gd name="connsiteY23" fmla="*/ 1307 h 1485784"/>
                <a:gd name="connsiteX24" fmla="*/ 609393 w 2560484"/>
                <a:gd name="connsiteY24" fmla="*/ 71276 h 1485784"/>
                <a:gd name="connsiteX25" fmla="*/ 578768 w 2560484"/>
                <a:gd name="connsiteY25" fmla="*/ 80856 h 1485784"/>
                <a:gd name="connsiteX26" fmla="*/ 548574 w 2560484"/>
                <a:gd name="connsiteY26" fmla="*/ 91621 h 1485784"/>
                <a:gd name="connsiteX27" fmla="*/ 489046 w 2560484"/>
                <a:gd name="connsiteY27" fmla="*/ 115034 h 1485784"/>
                <a:gd name="connsiteX28" fmla="*/ 431133 w 2560484"/>
                <a:gd name="connsiteY28" fmla="*/ 141568 h 1485784"/>
                <a:gd name="connsiteX29" fmla="*/ 375265 w 2560484"/>
                <a:gd name="connsiteY29" fmla="*/ 172193 h 1485784"/>
                <a:gd name="connsiteX30" fmla="*/ 321981 w 2560484"/>
                <a:gd name="connsiteY30" fmla="*/ 206156 h 1485784"/>
                <a:gd name="connsiteX31" fmla="*/ 295769 w 2560484"/>
                <a:gd name="connsiteY31" fmla="*/ 224724 h 1485784"/>
                <a:gd name="connsiteX32" fmla="*/ 270095 w 2560484"/>
                <a:gd name="connsiteY32" fmla="*/ 245392 h 1485784"/>
                <a:gd name="connsiteX33" fmla="*/ 181665 w 2560484"/>
                <a:gd name="connsiteY33" fmla="*/ 333285 h 1485784"/>
                <a:gd name="connsiteX34" fmla="*/ 145012 w 2560484"/>
                <a:gd name="connsiteY34" fmla="*/ 379303 h 1485784"/>
                <a:gd name="connsiteX35" fmla="*/ 112718 w 2560484"/>
                <a:gd name="connsiteY35" fmla="*/ 426021 h 1485784"/>
                <a:gd name="connsiteX36" fmla="*/ 83439 w 2560484"/>
                <a:gd name="connsiteY36" fmla="*/ 473600 h 1485784"/>
                <a:gd name="connsiteX37" fmla="*/ 69822 w 2560484"/>
                <a:gd name="connsiteY37" fmla="*/ 498520 h 1485784"/>
                <a:gd name="connsiteX38" fmla="*/ 56904 w 2560484"/>
                <a:gd name="connsiteY38" fmla="*/ 523924 h 1485784"/>
                <a:gd name="connsiteX39" fmla="*/ -94 w 2560484"/>
                <a:gd name="connsiteY39" fmla="*/ 747288 h 1485784"/>
                <a:gd name="connsiteX40" fmla="*/ 337 w 2560484"/>
                <a:gd name="connsiteY40" fmla="*/ 776729 h 1485784"/>
                <a:gd name="connsiteX41" fmla="*/ 2221 w 2560484"/>
                <a:gd name="connsiteY41" fmla="*/ 805901 h 1485784"/>
                <a:gd name="connsiteX42" fmla="*/ 11586 w 2560484"/>
                <a:gd name="connsiteY42" fmla="*/ 862737 h 1485784"/>
                <a:gd name="connsiteX43" fmla="*/ 47862 w 2560484"/>
                <a:gd name="connsiteY43" fmla="*/ 968606 h 1485784"/>
                <a:gd name="connsiteX44" fmla="*/ 59380 w 2560484"/>
                <a:gd name="connsiteY44" fmla="*/ 993365 h 1485784"/>
                <a:gd name="connsiteX45" fmla="*/ 72297 w 2560484"/>
                <a:gd name="connsiteY45" fmla="*/ 1017101 h 1485784"/>
                <a:gd name="connsiteX46" fmla="*/ 85323 w 2560484"/>
                <a:gd name="connsiteY46" fmla="*/ 1040406 h 1485784"/>
                <a:gd name="connsiteX47" fmla="*/ 99694 w 2560484"/>
                <a:gd name="connsiteY47" fmla="*/ 1062581 h 1485784"/>
                <a:gd name="connsiteX48" fmla="*/ 131018 w 2560484"/>
                <a:gd name="connsiteY48" fmla="*/ 1106715 h 1485784"/>
                <a:gd name="connsiteX49" fmla="*/ 165141 w 2560484"/>
                <a:gd name="connsiteY49" fmla="*/ 1148051 h 1485784"/>
                <a:gd name="connsiteX50" fmla="*/ 321227 w 2560484"/>
                <a:gd name="connsiteY50" fmla="*/ 1285353 h 1485784"/>
                <a:gd name="connsiteX51" fmla="*/ 487754 w 2560484"/>
                <a:gd name="connsiteY51" fmla="*/ 1380618 h 1485784"/>
                <a:gd name="connsiteX52" fmla="*/ 663970 w 2560484"/>
                <a:gd name="connsiteY52" fmla="*/ 1442784 h 1485784"/>
                <a:gd name="connsiteX53" fmla="*/ 827321 w 2560484"/>
                <a:gd name="connsiteY53" fmla="*/ 1471525 h 1485784"/>
                <a:gd name="connsiteX54" fmla="*/ 963977 w 2560484"/>
                <a:gd name="connsiteY54" fmla="*/ 1482612 h 1485784"/>
                <a:gd name="connsiteX55" fmla="*/ 1082386 w 2560484"/>
                <a:gd name="connsiteY55" fmla="*/ 1485465 h 1485784"/>
                <a:gd name="connsiteX56" fmla="*/ 1305427 w 2560484"/>
                <a:gd name="connsiteY56" fmla="*/ 1459792 h 1485784"/>
                <a:gd name="connsiteX57" fmla="*/ 1084162 w 2560484"/>
                <a:gd name="connsiteY57" fmla="*/ 1442245 h 1485784"/>
                <a:gd name="connsiteX58" fmla="*/ 1037660 w 2560484"/>
                <a:gd name="connsiteY58" fmla="*/ 1440146 h 1485784"/>
                <a:gd name="connsiteX59" fmla="*/ 1303705 w 2560484"/>
                <a:gd name="connsiteY59" fmla="*/ 1437294 h 1485784"/>
                <a:gd name="connsiteX60" fmla="*/ 1364040 w 2560484"/>
                <a:gd name="connsiteY60" fmla="*/ 1436486 h 1485784"/>
                <a:gd name="connsiteX61" fmla="*/ 133925 w 2560484"/>
                <a:gd name="connsiteY61" fmla="*/ 1033732 h 1485784"/>
                <a:gd name="connsiteX62" fmla="*/ 82847 w 2560484"/>
                <a:gd name="connsiteY62" fmla="*/ 940834 h 1485784"/>
                <a:gd name="connsiteX63" fmla="*/ 42103 w 2560484"/>
                <a:gd name="connsiteY63" fmla="*/ 738892 h 1485784"/>
                <a:gd name="connsiteX64" fmla="*/ 96895 w 2560484"/>
                <a:gd name="connsiteY64" fmla="*/ 531406 h 1485784"/>
                <a:gd name="connsiteX65" fmla="*/ 124236 w 2560484"/>
                <a:gd name="connsiteY65" fmla="*/ 480705 h 1485784"/>
                <a:gd name="connsiteX66" fmla="*/ 140007 w 2560484"/>
                <a:gd name="connsiteY66" fmla="*/ 455462 h 1485784"/>
                <a:gd name="connsiteX67" fmla="*/ 147811 w 2560484"/>
                <a:gd name="connsiteY67" fmla="*/ 442598 h 1485784"/>
                <a:gd name="connsiteX68" fmla="*/ 156476 w 2560484"/>
                <a:gd name="connsiteY68" fmla="*/ 430219 h 1485784"/>
                <a:gd name="connsiteX69" fmla="*/ 173376 w 2560484"/>
                <a:gd name="connsiteY69" fmla="*/ 405783 h 1485784"/>
                <a:gd name="connsiteX70" fmla="*/ 191192 w 2560484"/>
                <a:gd name="connsiteY70" fmla="*/ 382425 h 1485784"/>
                <a:gd name="connsiteX71" fmla="*/ 209222 w 2560484"/>
                <a:gd name="connsiteY71" fmla="*/ 359604 h 1485784"/>
                <a:gd name="connsiteX72" fmla="*/ 228329 w 2560484"/>
                <a:gd name="connsiteY72" fmla="*/ 338075 h 1485784"/>
                <a:gd name="connsiteX73" fmla="*/ 310462 w 2560484"/>
                <a:gd name="connsiteY73" fmla="*/ 260570 h 1485784"/>
                <a:gd name="connsiteX74" fmla="*/ 332799 w 2560484"/>
                <a:gd name="connsiteY74" fmla="*/ 244047 h 1485784"/>
                <a:gd name="connsiteX75" fmla="*/ 357449 w 2560484"/>
                <a:gd name="connsiteY75" fmla="*/ 226877 h 1485784"/>
                <a:gd name="connsiteX76" fmla="*/ 409281 w 2560484"/>
                <a:gd name="connsiteY76" fmla="*/ 195498 h 1485784"/>
                <a:gd name="connsiteX77" fmla="*/ 636251 w 2560484"/>
                <a:gd name="connsiteY77" fmla="*/ 103408 h 1485784"/>
                <a:gd name="connsiteX78" fmla="*/ 1056982 w 2560484"/>
                <a:gd name="connsiteY78" fmla="*/ 45495 h 1485784"/>
                <a:gd name="connsiteX79" fmla="*/ 455299 w 2560484"/>
                <a:gd name="connsiteY79" fmla="*/ 180859 h 1485784"/>
                <a:gd name="connsiteX80" fmla="*/ 49584 w 2560484"/>
                <a:gd name="connsiteY80" fmla="*/ 808054 h 1485784"/>
                <a:gd name="connsiteX81" fmla="*/ 135001 w 2560484"/>
                <a:gd name="connsiteY81" fmla="*/ 1036477 h 1485784"/>
                <a:gd name="connsiteX82" fmla="*/ 133333 w 2560484"/>
                <a:gd name="connsiteY82" fmla="*/ 1033786 h 1485784"/>
                <a:gd name="connsiteX83" fmla="*/ 140329 w 2560484"/>
                <a:gd name="connsiteY83" fmla="*/ 1043312 h 1485784"/>
                <a:gd name="connsiteX84" fmla="*/ 155938 w 2560484"/>
                <a:gd name="connsiteY84" fmla="*/ 1065649 h 1485784"/>
                <a:gd name="connsiteX85" fmla="*/ 148187 w 2560484"/>
                <a:gd name="connsiteY85" fmla="*/ 1055207 h 1485784"/>
                <a:gd name="connsiteX86" fmla="*/ 139737 w 2560484"/>
                <a:gd name="connsiteY86" fmla="*/ 1043366 h 1485784"/>
                <a:gd name="connsiteX87" fmla="*/ 823876 w 2560484"/>
                <a:gd name="connsiteY87" fmla="*/ 1421847 h 1485784"/>
                <a:gd name="connsiteX88" fmla="*/ 673173 w 2560484"/>
                <a:gd name="connsiteY88" fmla="*/ 1394451 h 1485784"/>
                <a:gd name="connsiteX89" fmla="*/ 514396 w 2560484"/>
                <a:gd name="connsiteY89" fmla="*/ 1339390 h 1485784"/>
                <a:gd name="connsiteX90" fmla="*/ 490984 w 2560484"/>
                <a:gd name="connsiteY90" fmla="*/ 1328626 h 1485784"/>
                <a:gd name="connsiteX91" fmla="*/ 529359 w 2560484"/>
                <a:gd name="connsiteY91" fmla="*/ 1344773 h 1485784"/>
                <a:gd name="connsiteX92" fmla="*/ 838678 w 2560484"/>
                <a:gd name="connsiteY92" fmla="*/ 1423354 h 1485784"/>
                <a:gd name="connsiteX93" fmla="*/ 823230 w 2560484"/>
                <a:gd name="connsiteY93" fmla="*/ 1421901 h 1485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Lst>
              <a:rect l="l" t="t" r="r" b="b"/>
              <a:pathLst>
                <a:path w="2560484" h="1485784">
                  <a:moveTo>
                    <a:pt x="1590203" y="1424161"/>
                  </a:moveTo>
                  <a:cubicBezTo>
                    <a:pt x="1679548" y="1401308"/>
                    <a:pt x="1767225" y="1372373"/>
                    <a:pt x="1852642" y="1337560"/>
                  </a:cubicBezTo>
                  <a:cubicBezTo>
                    <a:pt x="1915668" y="1315757"/>
                    <a:pt x="1977456" y="1290439"/>
                    <a:pt x="2037630" y="1261724"/>
                  </a:cubicBezTo>
                  <a:cubicBezTo>
                    <a:pt x="2061420" y="1250422"/>
                    <a:pt x="2085424" y="1237935"/>
                    <a:pt x="2110129" y="1225125"/>
                  </a:cubicBezTo>
                  <a:lnTo>
                    <a:pt x="2146351" y="1205049"/>
                  </a:lnTo>
                  <a:cubicBezTo>
                    <a:pt x="2157116" y="1199183"/>
                    <a:pt x="2167880" y="1192616"/>
                    <a:pt x="2179291" y="1186265"/>
                  </a:cubicBezTo>
                  <a:cubicBezTo>
                    <a:pt x="2224556" y="1160000"/>
                    <a:pt x="2276171" y="1131689"/>
                    <a:pt x="2331286" y="1091699"/>
                  </a:cubicBezTo>
                  <a:cubicBezTo>
                    <a:pt x="2372138" y="1062387"/>
                    <a:pt x="2409382" y="1028409"/>
                    <a:pt x="2442322" y="990458"/>
                  </a:cubicBezTo>
                  <a:cubicBezTo>
                    <a:pt x="2464874" y="964419"/>
                    <a:pt x="2484734" y="936141"/>
                    <a:pt x="2501527" y="906065"/>
                  </a:cubicBezTo>
                  <a:cubicBezTo>
                    <a:pt x="2519826" y="874326"/>
                    <a:pt x="2534036" y="840423"/>
                    <a:pt x="2543886" y="805147"/>
                  </a:cubicBezTo>
                  <a:cubicBezTo>
                    <a:pt x="2554811" y="767348"/>
                    <a:pt x="2560247" y="728181"/>
                    <a:pt x="2560032" y="688837"/>
                  </a:cubicBezTo>
                  <a:cubicBezTo>
                    <a:pt x="2558687" y="639148"/>
                    <a:pt x="2546738" y="590320"/>
                    <a:pt x="2524994" y="545615"/>
                  </a:cubicBezTo>
                  <a:cubicBezTo>
                    <a:pt x="2512453" y="519317"/>
                    <a:pt x="2497544" y="494219"/>
                    <a:pt x="2480429" y="470640"/>
                  </a:cubicBezTo>
                  <a:cubicBezTo>
                    <a:pt x="2463098" y="447550"/>
                    <a:pt x="2444529" y="425380"/>
                    <a:pt x="2424883" y="404223"/>
                  </a:cubicBezTo>
                  <a:cubicBezTo>
                    <a:pt x="2406745" y="381994"/>
                    <a:pt x="2383924" y="362887"/>
                    <a:pt x="2362503" y="342004"/>
                  </a:cubicBezTo>
                  <a:cubicBezTo>
                    <a:pt x="2351523" y="331524"/>
                    <a:pt x="2339952" y="321675"/>
                    <a:pt x="2327842" y="312509"/>
                  </a:cubicBezTo>
                  <a:lnTo>
                    <a:pt x="2291619" y="283552"/>
                  </a:lnTo>
                  <a:cubicBezTo>
                    <a:pt x="2278863" y="274187"/>
                    <a:pt x="2265407" y="265576"/>
                    <a:pt x="2252167" y="256641"/>
                  </a:cubicBezTo>
                  <a:cubicBezTo>
                    <a:pt x="2238927" y="247706"/>
                    <a:pt x="2225847" y="237911"/>
                    <a:pt x="2211369" y="230214"/>
                  </a:cubicBezTo>
                  <a:cubicBezTo>
                    <a:pt x="2181444" y="212221"/>
                    <a:pt x="2150496" y="196048"/>
                    <a:pt x="2118633" y="181774"/>
                  </a:cubicBezTo>
                  <a:cubicBezTo>
                    <a:pt x="2056522" y="152387"/>
                    <a:pt x="1993280" y="132311"/>
                    <a:pt x="1933214" y="111804"/>
                  </a:cubicBezTo>
                  <a:cubicBezTo>
                    <a:pt x="1803071" y="68316"/>
                    <a:pt x="1662540" y="39305"/>
                    <a:pt x="1517758" y="21490"/>
                  </a:cubicBezTo>
                  <a:cubicBezTo>
                    <a:pt x="1446119" y="13040"/>
                    <a:pt x="1371575" y="5343"/>
                    <a:pt x="1294071" y="2329"/>
                  </a:cubicBezTo>
                  <a:cubicBezTo>
                    <a:pt x="1218719" y="-523"/>
                    <a:pt x="1142775" y="-1169"/>
                    <a:pt x="1066024" y="1307"/>
                  </a:cubicBezTo>
                  <a:cubicBezTo>
                    <a:pt x="913383" y="6097"/>
                    <a:pt x="757836" y="25796"/>
                    <a:pt x="609393" y="71276"/>
                  </a:cubicBezTo>
                  <a:cubicBezTo>
                    <a:pt x="599221" y="74451"/>
                    <a:pt x="588887" y="77466"/>
                    <a:pt x="578768" y="80856"/>
                  </a:cubicBezTo>
                  <a:lnTo>
                    <a:pt x="548574" y="91621"/>
                  </a:lnTo>
                  <a:cubicBezTo>
                    <a:pt x="528229" y="98403"/>
                    <a:pt x="508799" y="107122"/>
                    <a:pt x="489046" y="115034"/>
                  </a:cubicBezTo>
                  <a:cubicBezTo>
                    <a:pt x="469293" y="122946"/>
                    <a:pt x="450401" y="132688"/>
                    <a:pt x="431133" y="141568"/>
                  </a:cubicBezTo>
                  <a:cubicBezTo>
                    <a:pt x="412511" y="151848"/>
                    <a:pt x="393457" y="161213"/>
                    <a:pt x="375265" y="172193"/>
                  </a:cubicBezTo>
                  <a:cubicBezTo>
                    <a:pt x="357073" y="183173"/>
                    <a:pt x="338989" y="193723"/>
                    <a:pt x="321981" y="206156"/>
                  </a:cubicBezTo>
                  <a:lnTo>
                    <a:pt x="295769" y="224724"/>
                  </a:lnTo>
                  <a:cubicBezTo>
                    <a:pt x="287050" y="231129"/>
                    <a:pt x="278761" y="238341"/>
                    <a:pt x="270095" y="245392"/>
                  </a:cubicBezTo>
                  <a:cubicBezTo>
                    <a:pt x="238179" y="272115"/>
                    <a:pt x="208577" y="301519"/>
                    <a:pt x="181665" y="333285"/>
                  </a:cubicBezTo>
                  <a:cubicBezTo>
                    <a:pt x="168640" y="348463"/>
                    <a:pt x="157122" y="364340"/>
                    <a:pt x="145012" y="379303"/>
                  </a:cubicBezTo>
                  <a:lnTo>
                    <a:pt x="112718" y="426021"/>
                  </a:lnTo>
                  <a:cubicBezTo>
                    <a:pt x="103407" y="441683"/>
                    <a:pt x="92750" y="457130"/>
                    <a:pt x="83439" y="473600"/>
                  </a:cubicBezTo>
                  <a:cubicBezTo>
                    <a:pt x="78918" y="481835"/>
                    <a:pt x="74343" y="490177"/>
                    <a:pt x="69822" y="498520"/>
                  </a:cubicBezTo>
                  <a:cubicBezTo>
                    <a:pt x="65032" y="506717"/>
                    <a:pt x="60672" y="515205"/>
                    <a:pt x="56904" y="523924"/>
                  </a:cubicBezTo>
                  <a:cubicBezTo>
                    <a:pt x="23965" y="592440"/>
                    <a:pt x="1682" y="668115"/>
                    <a:pt x="-94" y="747288"/>
                  </a:cubicBezTo>
                  <a:cubicBezTo>
                    <a:pt x="-686" y="757100"/>
                    <a:pt x="-524" y="766939"/>
                    <a:pt x="337" y="776729"/>
                  </a:cubicBezTo>
                  <a:cubicBezTo>
                    <a:pt x="982" y="786471"/>
                    <a:pt x="1629" y="796213"/>
                    <a:pt x="2221" y="805901"/>
                  </a:cubicBezTo>
                  <a:cubicBezTo>
                    <a:pt x="4373" y="825115"/>
                    <a:pt x="7980" y="844115"/>
                    <a:pt x="11586" y="862737"/>
                  </a:cubicBezTo>
                  <a:cubicBezTo>
                    <a:pt x="20197" y="899122"/>
                    <a:pt x="32361" y="934580"/>
                    <a:pt x="47862" y="968606"/>
                  </a:cubicBezTo>
                  <a:lnTo>
                    <a:pt x="59380" y="993365"/>
                  </a:lnTo>
                  <a:cubicBezTo>
                    <a:pt x="63309" y="1001492"/>
                    <a:pt x="68046" y="1009242"/>
                    <a:pt x="72297" y="1017101"/>
                  </a:cubicBezTo>
                  <a:lnTo>
                    <a:pt x="85323" y="1040406"/>
                  </a:lnTo>
                  <a:cubicBezTo>
                    <a:pt x="90167" y="1047833"/>
                    <a:pt x="94957" y="1055223"/>
                    <a:pt x="99694" y="1062581"/>
                  </a:cubicBezTo>
                  <a:cubicBezTo>
                    <a:pt x="109381" y="1077813"/>
                    <a:pt x="119823" y="1092544"/>
                    <a:pt x="131018" y="1106715"/>
                  </a:cubicBezTo>
                  <a:cubicBezTo>
                    <a:pt x="141406" y="1121409"/>
                    <a:pt x="153677" y="1134488"/>
                    <a:pt x="165141" y="1148051"/>
                  </a:cubicBezTo>
                  <a:cubicBezTo>
                    <a:pt x="211483" y="1199904"/>
                    <a:pt x="263906" y="1246003"/>
                    <a:pt x="321227" y="1285353"/>
                  </a:cubicBezTo>
                  <a:cubicBezTo>
                    <a:pt x="373920" y="1321769"/>
                    <a:pt x="429626" y="1353643"/>
                    <a:pt x="487754" y="1380618"/>
                  </a:cubicBezTo>
                  <a:cubicBezTo>
                    <a:pt x="544429" y="1406717"/>
                    <a:pt x="603419" y="1427530"/>
                    <a:pt x="663970" y="1442784"/>
                  </a:cubicBezTo>
                  <a:cubicBezTo>
                    <a:pt x="717684" y="1456062"/>
                    <a:pt x="772261" y="1465664"/>
                    <a:pt x="827321" y="1471525"/>
                  </a:cubicBezTo>
                  <a:cubicBezTo>
                    <a:pt x="877322" y="1477446"/>
                    <a:pt x="922802" y="1480190"/>
                    <a:pt x="963977" y="1482612"/>
                  </a:cubicBezTo>
                  <a:cubicBezTo>
                    <a:pt x="1006066" y="1484765"/>
                    <a:pt x="1046702" y="1485895"/>
                    <a:pt x="1082386" y="1485465"/>
                  </a:cubicBezTo>
                  <a:cubicBezTo>
                    <a:pt x="1225339" y="1483904"/>
                    <a:pt x="1304943" y="1470933"/>
                    <a:pt x="1305427" y="1459792"/>
                  </a:cubicBezTo>
                  <a:cubicBezTo>
                    <a:pt x="1305750" y="1447305"/>
                    <a:pt x="1225501" y="1447197"/>
                    <a:pt x="1084162" y="1442245"/>
                  </a:cubicBezTo>
                  <a:cubicBezTo>
                    <a:pt x="1069200" y="1441707"/>
                    <a:pt x="1053699" y="1441008"/>
                    <a:pt x="1037660" y="1440146"/>
                  </a:cubicBezTo>
                  <a:cubicBezTo>
                    <a:pt x="1126413" y="1443214"/>
                    <a:pt x="1215597" y="1441492"/>
                    <a:pt x="1303705" y="1437294"/>
                  </a:cubicBezTo>
                  <a:lnTo>
                    <a:pt x="1364040" y="1436486"/>
                  </a:lnTo>
                  <a:moveTo>
                    <a:pt x="133925" y="1033732"/>
                  </a:moveTo>
                  <a:cubicBezTo>
                    <a:pt x="114441" y="1004167"/>
                    <a:pt x="97379" y="973106"/>
                    <a:pt x="82847" y="940834"/>
                  </a:cubicBezTo>
                  <a:cubicBezTo>
                    <a:pt x="54375" y="877404"/>
                    <a:pt x="40435" y="808403"/>
                    <a:pt x="42103" y="738892"/>
                  </a:cubicBezTo>
                  <a:cubicBezTo>
                    <a:pt x="44256" y="670106"/>
                    <a:pt x="63955" y="599437"/>
                    <a:pt x="96895" y="531406"/>
                  </a:cubicBezTo>
                  <a:cubicBezTo>
                    <a:pt x="105345" y="514774"/>
                    <a:pt x="114602" y="497766"/>
                    <a:pt x="124236" y="480705"/>
                  </a:cubicBezTo>
                  <a:lnTo>
                    <a:pt x="140007" y="455462"/>
                  </a:lnTo>
                  <a:lnTo>
                    <a:pt x="147811" y="442598"/>
                  </a:lnTo>
                  <a:lnTo>
                    <a:pt x="156476" y="430219"/>
                  </a:lnTo>
                  <a:lnTo>
                    <a:pt x="173376" y="405783"/>
                  </a:lnTo>
                  <a:cubicBezTo>
                    <a:pt x="178759" y="397656"/>
                    <a:pt x="185379" y="390229"/>
                    <a:pt x="191192" y="382425"/>
                  </a:cubicBezTo>
                  <a:cubicBezTo>
                    <a:pt x="197005" y="374620"/>
                    <a:pt x="202979" y="366978"/>
                    <a:pt x="209222" y="359604"/>
                  </a:cubicBezTo>
                  <a:lnTo>
                    <a:pt x="228329" y="338075"/>
                  </a:lnTo>
                  <a:cubicBezTo>
                    <a:pt x="253411" y="309936"/>
                    <a:pt x="280914" y="284005"/>
                    <a:pt x="310462" y="260570"/>
                  </a:cubicBezTo>
                  <a:cubicBezTo>
                    <a:pt x="317514" y="254434"/>
                    <a:pt x="325102" y="249806"/>
                    <a:pt x="332799" y="244047"/>
                  </a:cubicBezTo>
                  <a:lnTo>
                    <a:pt x="357449" y="226877"/>
                  </a:lnTo>
                  <a:cubicBezTo>
                    <a:pt x="374565" y="216113"/>
                    <a:pt x="391788" y="205617"/>
                    <a:pt x="409281" y="195498"/>
                  </a:cubicBezTo>
                  <a:cubicBezTo>
                    <a:pt x="481295" y="156537"/>
                    <a:pt x="557454" y="125653"/>
                    <a:pt x="636251" y="103408"/>
                  </a:cubicBezTo>
                  <a:cubicBezTo>
                    <a:pt x="772906" y="64763"/>
                    <a:pt x="916128" y="48993"/>
                    <a:pt x="1056982" y="45495"/>
                  </a:cubicBezTo>
                  <a:cubicBezTo>
                    <a:pt x="846159" y="54376"/>
                    <a:pt x="638027" y="89360"/>
                    <a:pt x="455299" y="180859"/>
                  </a:cubicBezTo>
                  <a:cubicBezTo>
                    <a:pt x="208684" y="303790"/>
                    <a:pt x="19336" y="549275"/>
                    <a:pt x="49584" y="808054"/>
                  </a:cubicBezTo>
                  <a:cubicBezTo>
                    <a:pt x="59057" y="889541"/>
                    <a:pt x="89467" y="966561"/>
                    <a:pt x="135001" y="1036477"/>
                  </a:cubicBezTo>
                  <a:cubicBezTo>
                    <a:pt x="134409" y="1035454"/>
                    <a:pt x="133871" y="1034647"/>
                    <a:pt x="133333" y="1033786"/>
                  </a:cubicBezTo>
                  <a:close/>
                  <a:moveTo>
                    <a:pt x="140329" y="1043312"/>
                  </a:moveTo>
                  <a:cubicBezTo>
                    <a:pt x="145335" y="1050848"/>
                    <a:pt x="150502" y="1058291"/>
                    <a:pt x="155938" y="1065649"/>
                  </a:cubicBezTo>
                  <a:cubicBezTo>
                    <a:pt x="153301" y="1062204"/>
                    <a:pt x="150556" y="1058759"/>
                    <a:pt x="148187" y="1055207"/>
                  </a:cubicBezTo>
                  <a:cubicBezTo>
                    <a:pt x="145819" y="1051655"/>
                    <a:pt x="142321" y="1047403"/>
                    <a:pt x="139737" y="1043366"/>
                  </a:cubicBezTo>
                  <a:close/>
                  <a:moveTo>
                    <a:pt x="823876" y="1421847"/>
                  </a:moveTo>
                  <a:cubicBezTo>
                    <a:pt x="773122" y="1415695"/>
                    <a:pt x="722797" y="1406550"/>
                    <a:pt x="673173" y="1394451"/>
                  </a:cubicBezTo>
                  <a:cubicBezTo>
                    <a:pt x="618812" y="1380543"/>
                    <a:pt x="565689" y="1362125"/>
                    <a:pt x="514396" y="1339390"/>
                  </a:cubicBezTo>
                  <a:cubicBezTo>
                    <a:pt x="506646" y="1336016"/>
                    <a:pt x="498842" y="1332431"/>
                    <a:pt x="490984" y="1328626"/>
                  </a:cubicBezTo>
                  <a:cubicBezTo>
                    <a:pt x="503686" y="1334385"/>
                    <a:pt x="516496" y="1339875"/>
                    <a:pt x="529359" y="1344773"/>
                  </a:cubicBezTo>
                  <a:cubicBezTo>
                    <a:pt x="628554" y="1384279"/>
                    <a:pt x="732540" y="1408822"/>
                    <a:pt x="838678" y="1423354"/>
                  </a:cubicBezTo>
                  <a:cubicBezTo>
                    <a:pt x="833027" y="1423031"/>
                    <a:pt x="828182" y="1422546"/>
                    <a:pt x="823230" y="1421901"/>
                  </a:cubicBezTo>
                  <a:close/>
                </a:path>
              </a:pathLst>
            </a:custGeom>
            <a:solidFill>
              <a:srgbClr val="21B4DA"/>
            </a:solidFill>
            <a:ln w="5382" cap="flat">
              <a:noFill/>
              <a:prstDash val="solid"/>
              <a:miter/>
            </a:ln>
          </p:spPr>
          <p:txBody>
            <a:bodyPr rtlCol="0" anchor="ctr"/>
            <a:lstStyle/>
            <a:p>
              <a:endParaRPr lang="fr-FR"/>
            </a:p>
          </p:txBody>
        </p:sp>
        <p:sp>
          <p:nvSpPr>
            <p:cNvPr id="289" name="Forme libre : forme 288">
              <a:extLst>
                <a:ext uri="{FF2B5EF4-FFF2-40B4-BE49-F238E27FC236}">
                  <a16:creationId xmlns:a16="http://schemas.microsoft.com/office/drawing/2014/main" id="{52705856-CF66-4E5A-843B-AC14500129A9}"/>
                </a:ext>
              </a:extLst>
            </p:cNvPr>
            <p:cNvSpPr/>
            <p:nvPr/>
          </p:nvSpPr>
          <p:spPr>
            <a:xfrm>
              <a:off x="7877847" y="-836146"/>
              <a:ext cx="105498" cy="175666"/>
            </a:xfrm>
            <a:custGeom>
              <a:avLst/>
              <a:gdLst>
                <a:gd name="connsiteX0" fmla="*/ 65702 w 105498"/>
                <a:gd name="connsiteY0" fmla="*/ 175233 h 175666"/>
                <a:gd name="connsiteX1" fmla="*/ 32493 w 105498"/>
                <a:gd name="connsiteY1" fmla="*/ 173941 h 175666"/>
                <a:gd name="connsiteX2" fmla="*/ 19845 w 105498"/>
                <a:gd name="connsiteY2" fmla="*/ 173403 h 175666"/>
                <a:gd name="connsiteX3" fmla="*/ -446 w 105498"/>
                <a:gd name="connsiteY3" fmla="*/ 163876 h 175666"/>
                <a:gd name="connsiteX4" fmla="*/ 2407 w 105498"/>
                <a:gd name="connsiteY4" fmla="*/ 157525 h 175666"/>
                <a:gd name="connsiteX5" fmla="*/ 5259 w 105498"/>
                <a:gd name="connsiteY5" fmla="*/ 150690 h 175666"/>
                <a:gd name="connsiteX6" fmla="*/ 4828 w 105498"/>
                <a:gd name="connsiteY6" fmla="*/ 121195 h 175666"/>
                <a:gd name="connsiteX7" fmla="*/ 11072 w 105498"/>
                <a:gd name="connsiteY7" fmla="*/ 37878 h 175666"/>
                <a:gd name="connsiteX8" fmla="*/ 12202 w 105498"/>
                <a:gd name="connsiteY8" fmla="*/ 32495 h 175666"/>
                <a:gd name="connsiteX9" fmla="*/ 12740 w 105498"/>
                <a:gd name="connsiteY9" fmla="*/ 28997 h 175666"/>
                <a:gd name="connsiteX10" fmla="*/ 12740 w 105498"/>
                <a:gd name="connsiteY10" fmla="*/ 27005 h 175666"/>
                <a:gd name="connsiteX11" fmla="*/ 8650 w 105498"/>
                <a:gd name="connsiteY11" fmla="*/ 23722 h 175666"/>
                <a:gd name="connsiteX12" fmla="*/ 2675 w 105498"/>
                <a:gd name="connsiteY12" fmla="*/ 16779 h 175666"/>
                <a:gd name="connsiteX13" fmla="*/ 8058 w 105498"/>
                <a:gd name="connsiteY13" fmla="*/ 8437 h 175666"/>
                <a:gd name="connsiteX14" fmla="*/ 53323 w 105498"/>
                <a:gd name="connsiteY14" fmla="*/ -229 h 175666"/>
                <a:gd name="connsiteX15" fmla="*/ 99180 w 105498"/>
                <a:gd name="connsiteY15" fmla="*/ 4292 h 175666"/>
                <a:gd name="connsiteX16" fmla="*/ 104992 w 105498"/>
                <a:gd name="connsiteY16" fmla="*/ 13227 h 175666"/>
                <a:gd name="connsiteX17" fmla="*/ 96381 w 105498"/>
                <a:gd name="connsiteY17" fmla="*/ 23964 h 175666"/>
                <a:gd name="connsiteX18" fmla="*/ 96057 w 105498"/>
                <a:gd name="connsiteY18" fmla="*/ 23991 h 175666"/>
                <a:gd name="connsiteX19" fmla="*/ 88253 w 105498"/>
                <a:gd name="connsiteY19" fmla="*/ 24745 h 175666"/>
                <a:gd name="connsiteX20" fmla="*/ 72914 w 105498"/>
                <a:gd name="connsiteY20" fmla="*/ 23722 h 175666"/>
                <a:gd name="connsiteX21" fmla="*/ 56175 w 105498"/>
                <a:gd name="connsiteY21" fmla="*/ 22754 h 175666"/>
                <a:gd name="connsiteX22" fmla="*/ 47940 w 105498"/>
                <a:gd name="connsiteY22" fmla="*/ 27005 h 175666"/>
                <a:gd name="connsiteX23" fmla="*/ 45249 w 105498"/>
                <a:gd name="connsiteY23" fmla="*/ 50957 h 175666"/>
                <a:gd name="connsiteX24" fmla="*/ 45249 w 105498"/>
                <a:gd name="connsiteY24" fmla="*/ 59353 h 175666"/>
                <a:gd name="connsiteX25" fmla="*/ 49394 w 105498"/>
                <a:gd name="connsiteY25" fmla="*/ 63874 h 175666"/>
                <a:gd name="connsiteX26" fmla="*/ 56068 w 105498"/>
                <a:gd name="connsiteY26" fmla="*/ 62636 h 175666"/>
                <a:gd name="connsiteX27" fmla="*/ 69093 w 105498"/>
                <a:gd name="connsiteY27" fmla="*/ 60752 h 175666"/>
                <a:gd name="connsiteX28" fmla="*/ 84163 w 105498"/>
                <a:gd name="connsiteY28" fmla="*/ 67749 h 175666"/>
                <a:gd name="connsiteX29" fmla="*/ 85832 w 105498"/>
                <a:gd name="connsiteY29" fmla="*/ 73993 h 175666"/>
                <a:gd name="connsiteX30" fmla="*/ 84701 w 105498"/>
                <a:gd name="connsiteY30" fmla="*/ 79375 h 175666"/>
                <a:gd name="connsiteX31" fmla="*/ 72645 w 105498"/>
                <a:gd name="connsiteY31" fmla="*/ 87771 h 175666"/>
                <a:gd name="connsiteX32" fmla="*/ 52569 w 105498"/>
                <a:gd name="connsiteY32" fmla="*/ 90570 h 175666"/>
                <a:gd name="connsiteX33" fmla="*/ 44550 w 105498"/>
                <a:gd name="connsiteY33" fmla="*/ 99397 h 175666"/>
                <a:gd name="connsiteX34" fmla="*/ 43258 w 105498"/>
                <a:gd name="connsiteY34" fmla="*/ 126308 h 175666"/>
                <a:gd name="connsiteX35" fmla="*/ 44280 w 105498"/>
                <a:gd name="connsiteY35" fmla="*/ 144016 h 175666"/>
                <a:gd name="connsiteX36" fmla="*/ 57305 w 105498"/>
                <a:gd name="connsiteY36" fmla="*/ 144877 h 175666"/>
                <a:gd name="connsiteX37" fmla="*/ 93959 w 105498"/>
                <a:gd name="connsiteY37" fmla="*/ 154242 h 175666"/>
                <a:gd name="connsiteX38" fmla="*/ 95627 w 105498"/>
                <a:gd name="connsiteY38" fmla="*/ 160324 h 175666"/>
                <a:gd name="connsiteX39" fmla="*/ 84863 w 105498"/>
                <a:gd name="connsiteY39" fmla="*/ 174372 h 175666"/>
                <a:gd name="connsiteX40" fmla="*/ 65702 w 105498"/>
                <a:gd name="connsiteY40" fmla="*/ 175233 h 175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105498" h="175666">
                  <a:moveTo>
                    <a:pt x="65702" y="175233"/>
                  </a:moveTo>
                  <a:cubicBezTo>
                    <a:pt x="57736" y="175233"/>
                    <a:pt x="46703" y="174802"/>
                    <a:pt x="32493" y="173941"/>
                  </a:cubicBezTo>
                  <a:cubicBezTo>
                    <a:pt x="26357" y="173565"/>
                    <a:pt x="22159" y="173403"/>
                    <a:pt x="19845" y="173403"/>
                  </a:cubicBezTo>
                  <a:cubicBezTo>
                    <a:pt x="6336" y="173403"/>
                    <a:pt x="-446" y="170227"/>
                    <a:pt x="-446" y="163876"/>
                  </a:cubicBezTo>
                  <a:cubicBezTo>
                    <a:pt x="-446" y="161449"/>
                    <a:pt x="576" y="159135"/>
                    <a:pt x="2407" y="157525"/>
                  </a:cubicBezTo>
                  <a:cubicBezTo>
                    <a:pt x="4290" y="155749"/>
                    <a:pt x="5313" y="153268"/>
                    <a:pt x="5259" y="150690"/>
                  </a:cubicBezTo>
                  <a:lnTo>
                    <a:pt x="4828" y="121195"/>
                  </a:lnTo>
                  <a:cubicBezTo>
                    <a:pt x="4828" y="93304"/>
                    <a:pt x="6874" y="65451"/>
                    <a:pt x="11072" y="37878"/>
                  </a:cubicBezTo>
                  <a:cubicBezTo>
                    <a:pt x="11341" y="36064"/>
                    <a:pt x="11718" y="34266"/>
                    <a:pt x="12202" y="32495"/>
                  </a:cubicBezTo>
                  <a:cubicBezTo>
                    <a:pt x="12525" y="31360"/>
                    <a:pt x="12740" y="30181"/>
                    <a:pt x="12740" y="28997"/>
                  </a:cubicBezTo>
                  <a:cubicBezTo>
                    <a:pt x="12848" y="28335"/>
                    <a:pt x="12848" y="27667"/>
                    <a:pt x="12740" y="27005"/>
                  </a:cubicBezTo>
                  <a:cubicBezTo>
                    <a:pt x="12740" y="26252"/>
                    <a:pt x="11180" y="25176"/>
                    <a:pt x="8650" y="23722"/>
                  </a:cubicBezTo>
                  <a:cubicBezTo>
                    <a:pt x="4667" y="21569"/>
                    <a:pt x="2675" y="19255"/>
                    <a:pt x="2675" y="16779"/>
                  </a:cubicBezTo>
                  <a:cubicBezTo>
                    <a:pt x="2783" y="13211"/>
                    <a:pt x="4828" y="9987"/>
                    <a:pt x="8058" y="8437"/>
                  </a:cubicBezTo>
                  <a:cubicBezTo>
                    <a:pt x="17530" y="2661"/>
                    <a:pt x="32601" y="-229"/>
                    <a:pt x="53323" y="-229"/>
                  </a:cubicBezTo>
                  <a:cubicBezTo>
                    <a:pt x="78243" y="-229"/>
                    <a:pt x="93528" y="1278"/>
                    <a:pt x="99180" y="4292"/>
                  </a:cubicBezTo>
                  <a:cubicBezTo>
                    <a:pt x="102732" y="5821"/>
                    <a:pt x="105046" y="9346"/>
                    <a:pt x="104992" y="13227"/>
                  </a:cubicBezTo>
                  <a:cubicBezTo>
                    <a:pt x="105584" y="18577"/>
                    <a:pt x="101709" y="23383"/>
                    <a:pt x="96381" y="23964"/>
                  </a:cubicBezTo>
                  <a:cubicBezTo>
                    <a:pt x="96273" y="23975"/>
                    <a:pt x="96165" y="23986"/>
                    <a:pt x="96057" y="23991"/>
                  </a:cubicBezTo>
                  <a:cubicBezTo>
                    <a:pt x="93474" y="24513"/>
                    <a:pt x="90891" y="24766"/>
                    <a:pt x="88253" y="24745"/>
                  </a:cubicBezTo>
                  <a:cubicBezTo>
                    <a:pt x="83141" y="24713"/>
                    <a:pt x="78027" y="24368"/>
                    <a:pt x="72914" y="23722"/>
                  </a:cubicBezTo>
                  <a:cubicBezTo>
                    <a:pt x="66294" y="23077"/>
                    <a:pt x="60696" y="22754"/>
                    <a:pt x="56175" y="22754"/>
                  </a:cubicBezTo>
                  <a:cubicBezTo>
                    <a:pt x="52838" y="22345"/>
                    <a:pt x="49555" y="24029"/>
                    <a:pt x="47940" y="27005"/>
                  </a:cubicBezTo>
                  <a:cubicBezTo>
                    <a:pt x="45573" y="34762"/>
                    <a:pt x="44711" y="42878"/>
                    <a:pt x="45249" y="50957"/>
                  </a:cubicBezTo>
                  <a:cubicBezTo>
                    <a:pt x="45249" y="53917"/>
                    <a:pt x="45249" y="56716"/>
                    <a:pt x="45249" y="59353"/>
                  </a:cubicBezTo>
                  <a:cubicBezTo>
                    <a:pt x="45249" y="61990"/>
                    <a:pt x="46810" y="63874"/>
                    <a:pt x="49394" y="63874"/>
                  </a:cubicBezTo>
                  <a:cubicBezTo>
                    <a:pt x="51654" y="63777"/>
                    <a:pt x="53915" y="63357"/>
                    <a:pt x="56068" y="62636"/>
                  </a:cubicBezTo>
                  <a:cubicBezTo>
                    <a:pt x="60266" y="61339"/>
                    <a:pt x="64679" y="60704"/>
                    <a:pt x="69093" y="60752"/>
                  </a:cubicBezTo>
                  <a:cubicBezTo>
                    <a:pt x="75013" y="60123"/>
                    <a:pt x="80826" y="62814"/>
                    <a:pt x="84163" y="67749"/>
                  </a:cubicBezTo>
                  <a:cubicBezTo>
                    <a:pt x="85240" y="69644"/>
                    <a:pt x="85832" y="71802"/>
                    <a:pt x="85832" y="73993"/>
                  </a:cubicBezTo>
                  <a:cubicBezTo>
                    <a:pt x="85832" y="75844"/>
                    <a:pt x="85455" y="77680"/>
                    <a:pt x="84701" y="79375"/>
                  </a:cubicBezTo>
                  <a:cubicBezTo>
                    <a:pt x="82817" y="84407"/>
                    <a:pt x="78027" y="87755"/>
                    <a:pt x="72645" y="87771"/>
                  </a:cubicBezTo>
                  <a:cubicBezTo>
                    <a:pt x="65863" y="88062"/>
                    <a:pt x="59135" y="88998"/>
                    <a:pt x="52569" y="90570"/>
                  </a:cubicBezTo>
                  <a:cubicBezTo>
                    <a:pt x="48264" y="91426"/>
                    <a:pt x="44980" y="95010"/>
                    <a:pt x="44550" y="99397"/>
                  </a:cubicBezTo>
                  <a:cubicBezTo>
                    <a:pt x="43634" y="108337"/>
                    <a:pt x="43204" y="117320"/>
                    <a:pt x="43258" y="126308"/>
                  </a:cubicBezTo>
                  <a:cubicBezTo>
                    <a:pt x="42881" y="132229"/>
                    <a:pt x="43204" y="138181"/>
                    <a:pt x="44280" y="144016"/>
                  </a:cubicBezTo>
                  <a:cubicBezTo>
                    <a:pt x="48532" y="144995"/>
                    <a:pt x="52946" y="145286"/>
                    <a:pt x="57305" y="144877"/>
                  </a:cubicBezTo>
                  <a:cubicBezTo>
                    <a:pt x="78404" y="144877"/>
                    <a:pt x="90622" y="147999"/>
                    <a:pt x="93959" y="154242"/>
                  </a:cubicBezTo>
                  <a:cubicBezTo>
                    <a:pt x="94981" y="156115"/>
                    <a:pt x="95573" y="158193"/>
                    <a:pt x="95627" y="160324"/>
                  </a:cubicBezTo>
                  <a:cubicBezTo>
                    <a:pt x="96219" y="167084"/>
                    <a:pt x="91537" y="173172"/>
                    <a:pt x="84863" y="174372"/>
                  </a:cubicBezTo>
                  <a:cubicBezTo>
                    <a:pt x="78512" y="175394"/>
                    <a:pt x="72107" y="175680"/>
                    <a:pt x="65702" y="175233"/>
                  </a:cubicBezTo>
                  <a:close/>
                </a:path>
              </a:pathLst>
            </a:custGeom>
            <a:solidFill>
              <a:srgbClr val="FFFFFF"/>
            </a:solidFill>
            <a:ln w="5382" cap="flat">
              <a:noFill/>
              <a:prstDash val="solid"/>
              <a:miter/>
            </a:ln>
          </p:spPr>
          <p:txBody>
            <a:bodyPr rtlCol="0" anchor="ctr"/>
            <a:lstStyle/>
            <a:p>
              <a:endParaRPr lang="fr-FR"/>
            </a:p>
          </p:txBody>
        </p:sp>
        <p:sp>
          <p:nvSpPr>
            <p:cNvPr id="290" name="Forme libre : forme 289">
              <a:extLst>
                <a:ext uri="{FF2B5EF4-FFF2-40B4-BE49-F238E27FC236}">
                  <a16:creationId xmlns:a16="http://schemas.microsoft.com/office/drawing/2014/main" id="{11D4E0A1-710E-4659-9380-B1E58203C3E0}"/>
                </a:ext>
              </a:extLst>
            </p:cNvPr>
            <p:cNvSpPr/>
            <p:nvPr/>
          </p:nvSpPr>
          <p:spPr>
            <a:xfrm>
              <a:off x="7981778" y="-788567"/>
              <a:ext cx="115567" cy="141930"/>
            </a:xfrm>
            <a:custGeom>
              <a:avLst/>
              <a:gdLst>
                <a:gd name="connsiteX0" fmla="*/ 17423 w 115567"/>
                <a:gd name="connsiteY0" fmla="*/ 141701 h 141930"/>
                <a:gd name="connsiteX1" fmla="*/ 13333 w 115567"/>
                <a:gd name="connsiteY1" fmla="*/ 141701 h 141930"/>
                <a:gd name="connsiteX2" fmla="*/ 4936 w 115567"/>
                <a:gd name="connsiteY2" fmla="*/ 135458 h 141930"/>
                <a:gd name="connsiteX3" fmla="*/ -446 w 115567"/>
                <a:gd name="connsiteY3" fmla="*/ 120980 h 141930"/>
                <a:gd name="connsiteX4" fmla="*/ -446 w 115567"/>
                <a:gd name="connsiteY4" fmla="*/ 71032 h 141930"/>
                <a:gd name="connsiteX5" fmla="*/ 5636 w 115567"/>
                <a:gd name="connsiteY5" fmla="*/ 7737 h 141930"/>
                <a:gd name="connsiteX6" fmla="*/ 17692 w 115567"/>
                <a:gd name="connsiteY6" fmla="*/ -229 h 141930"/>
                <a:gd name="connsiteX7" fmla="*/ 33839 w 115567"/>
                <a:gd name="connsiteY7" fmla="*/ 24476 h 141930"/>
                <a:gd name="connsiteX8" fmla="*/ 34432 w 115567"/>
                <a:gd name="connsiteY8" fmla="*/ 30450 h 141930"/>
                <a:gd name="connsiteX9" fmla="*/ 77490 w 115567"/>
                <a:gd name="connsiteY9" fmla="*/ 4023 h 141930"/>
                <a:gd name="connsiteX10" fmla="*/ 91860 w 115567"/>
                <a:gd name="connsiteY10" fmla="*/ 6230 h 141930"/>
                <a:gd name="connsiteX11" fmla="*/ 111236 w 115567"/>
                <a:gd name="connsiteY11" fmla="*/ 49611 h 141930"/>
                <a:gd name="connsiteX12" fmla="*/ 115112 w 115567"/>
                <a:gd name="connsiteY12" fmla="*/ 91862 h 141930"/>
                <a:gd name="connsiteX13" fmla="*/ 109729 w 115567"/>
                <a:gd name="connsiteY13" fmla="*/ 123725 h 141930"/>
                <a:gd name="connsiteX14" fmla="*/ 91376 w 115567"/>
                <a:gd name="connsiteY14" fmla="*/ 137288 h 141930"/>
                <a:gd name="connsiteX15" fmla="*/ 77866 w 115567"/>
                <a:gd name="connsiteY15" fmla="*/ 131906 h 141930"/>
                <a:gd name="connsiteX16" fmla="*/ 72053 w 115567"/>
                <a:gd name="connsiteY16" fmla="*/ 120226 h 141930"/>
                <a:gd name="connsiteX17" fmla="*/ 71084 w 115567"/>
                <a:gd name="connsiteY17" fmla="*/ 108493 h 141930"/>
                <a:gd name="connsiteX18" fmla="*/ 72645 w 115567"/>
                <a:gd name="connsiteY18" fmla="*/ 90731 h 141930"/>
                <a:gd name="connsiteX19" fmla="*/ 73937 w 115567"/>
                <a:gd name="connsiteY19" fmla="*/ 70871 h 141930"/>
                <a:gd name="connsiteX20" fmla="*/ 64410 w 115567"/>
                <a:gd name="connsiteY20" fmla="*/ 37931 h 141930"/>
                <a:gd name="connsiteX21" fmla="*/ 55153 w 115567"/>
                <a:gd name="connsiteY21" fmla="*/ 45198 h 141930"/>
                <a:gd name="connsiteX22" fmla="*/ 39437 w 115567"/>
                <a:gd name="connsiteY22" fmla="*/ 99020 h 141930"/>
                <a:gd name="connsiteX23" fmla="*/ 35077 w 115567"/>
                <a:gd name="connsiteY23" fmla="*/ 122002 h 141930"/>
                <a:gd name="connsiteX24" fmla="*/ 27865 w 115567"/>
                <a:gd name="connsiteY24" fmla="*/ 137126 h 141930"/>
                <a:gd name="connsiteX25" fmla="*/ 17423 w 115567"/>
                <a:gd name="connsiteY25" fmla="*/ 141701 h 141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15567" h="141930">
                  <a:moveTo>
                    <a:pt x="17423" y="141701"/>
                  </a:moveTo>
                  <a:cubicBezTo>
                    <a:pt x="17100" y="141701"/>
                    <a:pt x="15755" y="141701"/>
                    <a:pt x="13333" y="141701"/>
                  </a:cubicBezTo>
                  <a:cubicBezTo>
                    <a:pt x="9834" y="140760"/>
                    <a:pt x="6820" y="138526"/>
                    <a:pt x="4936" y="135458"/>
                  </a:cubicBezTo>
                  <a:cubicBezTo>
                    <a:pt x="1492" y="131432"/>
                    <a:pt x="-446" y="126292"/>
                    <a:pt x="-446" y="120980"/>
                  </a:cubicBezTo>
                  <a:lnTo>
                    <a:pt x="-446" y="71032"/>
                  </a:lnTo>
                  <a:cubicBezTo>
                    <a:pt x="-446" y="35725"/>
                    <a:pt x="1599" y="14626"/>
                    <a:pt x="5636" y="7737"/>
                  </a:cubicBezTo>
                  <a:cubicBezTo>
                    <a:pt x="7681" y="2909"/>
                    <a:pt x="12418" y="-224"/>
                    <a:pt x="17692" y="-229"/>
                  </a:cubicBezTo>
                  <a:cubicBezTo>
                    <a:pt x="27542" y="-229"/>
                    <a:pt x="32924" y="8006"/>
                    <a:pt x="33839" y="24476"/>
                  </a:cubicBezTo>
                  <a:cubicBezTo>
                    <a:pt x="33839" y="26467"/>
                    <a:pt x="34162" y="28458"/>
                    <a:pt x="34432" y="30450"/>
                  </a:cubicBezTo>
                  <a:cubicBezTo>
                    <a:pt x="50201" y="12866"/>
                    <a:pt x="64518" y="4061"/>
                    <a:pt x="77490" y="4023"/>
                  </a:cubicBezTo>
                  <a:cubicBezTo>
                    <a:pt x="82333" y="4481"/>
                    <a:pt x="87123" y="5218"/>
                    <a:pt x="91860" y="6230"/>
                  </a:cubicBezTo>
                  <a:cubicBezTo>
                    <a:pt x="99772" y="7667"/>
                    <a:pt x="106231" y="22124"/>
                    <a:pt x="111236" y="49611"/>
                  </a:cubicBezTo>
                  <a:cubicBezTo>
                    <a:pt x="113874" y="63540"/>
                    <a:pt x="115165" y="77685"/>
                    <a:pt x="115112" y="91862"/>
                  </a:cubicBezTo>
                  <a:cubicBezTo>
                    <a:pt x="115273" y="102723"/>
                    <a:pt x="113443" y="113520"/>
                    <a:pt x="109729" y="123725"/>
                  </a:cubicBezTo>
                  <a:cubicBezTo>
                    <a:pt x="107415" y="131917"/>
                    <a:pt x="99879" y="137503"/>
                    <a:pt x="91376" y="137288"/>
                  </a:cubicBezTo>
                  <a:cubicBezTo>
                    <a:pt x="86316" y="137326"/>
                    <a:pt x="81472" y="135393"/>
                    <a:pt x="77866" y="131906"/>
                  </a:cubicBezTo>
                  <a:cubicBezTo>
                    <a:pt x="74583" y="128827"/>
                    <a:pt x="72538" y="124688"/>
                    <a:pt x="72053" y="120226"/>
                  </a:cubicBezTo>
                  <a:cubicBezTo>
                    <a:pt x="71408" y="116346"/>
                    <a:pt x="71084" y="112422"/>
                    <a:pt x="71084" y="108493"/>
                  </a:cubicBezTo>
                  <a:cubicBezTo>
                    <a:pt x="71192" y="102545"/>
                    <a:pt x="71730" y="96609"/>
                    <a:pt x="72645" y="90731"/>
                  </a:cubicBezTo>
                  <a:cubicBezTo>
                    <a:pt x="73560" y="84154"/>
                    <a:pt x="73991" y="77512"/>
                    <a:pt x="73937" y="70871"/>
                  </a:cubicBezTo>
                  <a:cubicBezTo>
                    <a:pt x="73937" y="48911"/>
                    <a:pt x="70762" y="37931"/>
                    <a:pt x="64410" y="37931"/>
                  </a:cubicBezTo>
                  <a:cubicBezTo>
                    <a:pt x="61827" y="37931"/>
                    <a:pt x="59028" y="40353"/>
                    <a:pt x="55153" y="45198"/>
                  </a:cubicBezTo>
                  <a:cubicBezTo>
                    <a:pt x="48479" y="54240"/>
                    <a:pt x="43205" y="72109"/>
                    <a:pt x="39437" y="99020"/>
                  </a:cubicBezTo>
                  <a:cubicBezTo>
                    <a:pt x="38199" y="107524"/>
                    <a:pt x="36746" y="115167"/>
                    <a:pt x="35077" y="122002"/>
                  </a:cubicBezTo>
                  <a:cubicBezTo>
                    <a:pt x="34054" y="127600"/>
                    <a:pt x="31579" y="132821"/>
                    <a:pt x="27865" y="137126"/>
                  </a:cubicBezTo>
                  <a:cubicBezTo>
                    <a:pt x="25120" y="139984"/>
                    <a:pt x="21352" y="141631"/>
                    <a:pt x="17423" y="141701"/>
                  </a:cubicBezTo>
                  <a:close/>
                </a:path>
              </a:pathLst>
            </a:custGeom>
            <a:solidFill>
              <a:srgbClr val="FFFFFF"/>
            </a:solidFill>
            <a:ln w="5382" cap="flat">
              <a:noFill/>
              <a:prstDash val="solid"/>
              <a:miter/>
            </a:ln>
          </p:spPr>
          <p:txBody>
            <a:bodyPr rtlCol="0" anchor="ctr"/>
            <a:lstStyle/>
            <a:p>
              <a:endParaRPr lang="fr-FR"/>
            </a:p>
          </p:txBody>
        </p:sp>
        <p:sp>
          <p:nvSpPr>
            <p:cNvPr id="291" name="Forme libre : forme 290">
              <a:extLst>
                <a:ext uri="{FF2B5EF4-FFF2-40B4-BE49-F238E27FC236}">
                  <a16:creationId xmlns:a16="http://schemas.microsoft.com/office/drawing/2014/main" id="{CA9B5774-8C6F-4C19-9FFC-A0019B4615A8}"/>
                </a:ext>
              </a:extLst>
            </p:cNvPr>
            <p:cNvSpPr/>
            <p:nvPr/>
          </p:nvSpPr>
          <p:spPr>
            <a:xfrm>
              <a:off x="8183111" y="-769550"/>
              <a:ext cx="106773" cy="122484"/>
            </a:xfrm>
            <a:custGeom>
              <a:avLst/>
              <a:gdLst>
                <a:gd name="connsiteX0" fmla="*/ 62597 w 106773"/>
                <a:gd name="connsiteY0" fmla="*/ 122254 h 122484"/>
                <a:gd name="connsiteX1" fmla="*/ 16041 w 106773"/>
                <a:gd name="connsiteY1" fmla="*/ 105247 h 122484"/>
                <a:gd name="connsiteX2" fmla="*/ -429 w 106773"/>
                <a:gd name="connsiteY2" fmla="*/ 62511 h 122484"/>
                <a:gd name="connsiteX3" fmla="*/ 6030 w 106773"/>
                <a:gd name="connsiteY3" fmla="*/ 33770 h 122484"/>
                <a:gd name="connsiteX4" fmla="*/ 27074 w 106773"/>
                <a:gd name="connsiteY4" fmla="*/ 9927 h 122484"/>
                <a:gd name="connsiteX5" fmla="*/ 56623 w 106773"/>
                <a:gd name="connsiteY5" fmla="*/ -192 h 122484"/>
                <a:gd name="connsiteX6" fmla="*/ 60014 w 106773"/>
                <a:gd name="connsiteY6" fmla="*/ -192 h 122484"/>
                <a:gd name="connsiteX7" fmla="*/ 78798 w 106773"/>
                <a:gd name="connsiteY7" fmla="*/ 1853 h 122484"/>
                <a:gd name="connsiteX8" fmla="*/ 91123 w 106773"/>
                <a:gd name="connsiteY8" fmla="*/ 8581 h 122484"/>
                <a:gd name="connsiteX9" fmla="*/ 95214 w 106773"/>
                <a:gd name="connsiteY9" fmla="*/ 16708 h 122484"/>
                <a:gd name="connsiteX10" fmla="*/ 88378 w 106773"/>
                <a:gd name="connsiteY10" fmla="*/ 24782 h 122484"/>
                <a:gd name="connsiteX11" fmla="*/ 75784 w 106773"/>
                <a:gd name="connsiteY11" fmla="*/ 27634 h 122484"/>
                <a:gd name="connsiteX12" fmla="*/ 56462 w 106773"/>
                <a:gd name="connsiteY12" fmla="*/ 32425 h 122484"/>
                <a:gd name="connsiteX13" fmla="*/ 33748 w 106773"/>
                <a:gd name="connsiteY13" fmla="*/ 63534 h 122484"/>
                <a:gd name="connsiteX14" fmla="*/ 43275 w 106773"/>
                <a:gd name="connsiteY14" fmla="*/ 82802 h 122484"/>
                <a:gd name="connsiteX15" fmla="*/ 61575 w 106773"/>
                <a:gd name="connsiteY15" fmla="*/ 88185 h 122484"/>
                <a:gd name="connsiteX16" fmla="*/ 73900 w 106773"/>
                <a:gd name="connsiteY16" fmla="*/ 86516 h 122484"/>
                <a:gd name="connsiteX17" fmla="*/ 93492 w 106773"/>
                <a:gd name="connsiteY17" fmla="*/ 83825 h 122484"/>
                <a:gd name="connsiteX18" fmla="*/ 101888 w 106773"/>
                <a:gd name="connsiteY18" fmla="*/ 85063 h 122484"/>
                <a:gd name="connsiteX19" fmla="*/ 106301 w 106773"/>
                <a:gd name="connsiteY19" fmla="*/ 92060 h 122484"/>
                <a:gd name="connsiteX20" fmla="*/ 93922 w 106773"/>
                <a:gd name="connsiteY20" fmla="*/ 113320 h 122484"/>
                <a:gd name="connsiteX21" fmla="*/ 62597 w 106773"/>
                <a:gd name="connsiteY21" fmla="*/ 122254 h 122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6773" h="122484">
                  <a:moveTo>
                    <a:pt x="62597" y="122254"/>
                  </a:moveTo>
                  <a:cubicBezTo>
                    <a:pt x="42252" y="122254"/>
                    <a:pt x="26698" y="116872"/>
                    <a:pt x="16041" y="105247"/>
                  </a:cubicBezTo>
                  <a:cubicBezTo>
                    <a:pt x="5115" y="93745"/>
                    <a:pt x="-806" y="78373"/>
                    <a:pt x="-429" y="62511"/>
                  </a:cubicBezTo>
                  <a:cubicBezTo>
                    <a:pt x="-375" y="52576"/>
                    <a:pt x="1832" y="42769"/>
                    <a:pt x="6030" y="33770"/>
                  </a:cubicBezTo>
                  <a:cubicBezTo>
                    <a:pt x="10659" y="23996"/>
                    <a:pt x="17925" y="15729"/>
                    <a:pt x="27074" y="9927"/>
                  </a:cubicBezTo>
                  <a:cubicBezTo>
                    <a:pt x="35739" y="3813"/>
                    <a:pt x="46020" y="303"/>
                    <a:pt x="56623" y="-192"/>
                  </a:cubicBezTo>
                  <a:lnTo>
                    <a:pt x="60014" y="-192"/>
                  </a:lnTo>
                  <a:cubicBezTo>
                    <a:pt x="66365" y="-402"/>
                    <a:pt x="72662" y="287"/>
                    <a:pt x="78798" y="1853"/>
                  </a:cubicBezTo>
                  <a:cubicBezTo>
                    <a:pt x="83319" y="3285"/>
                    <a:pt x="87464" y="5572"/>
                    <a:pt x="91123" y="8581"/>
                  </a:cubicBezTo>
                  <a:cubicBezTo>
                    <a:pt x="93599" y="10551"/>
                    <a:pt x="95106" y="13527"/>
                    <a:pt x="95214" y="16708"/>
                  </a:cubicBezTo>
                  <a:cubicBezTo>
                    <a:pt x="95214" y="20702"/>
                    <a:pt x="92307" y="24103"/>
                    <a:pt x="88378" y="24782"/>
                  </a:cubicBezTo>
                  <a:cubicBezTo>
                    <a:pt x="84288" y="26063"/>
                    <a:pt x="80036" y="27015"/>
                    <a:pt x="75784" y="27634"/>
                  </a:cubicBezTo>
                  <a:cubicBezTo>
                    <a:pt x="69218" y="28716"/>
                    <a:pt x="62759" y="30315"/>
                    <a:pt x="56462" y="32425"/>
                  </a:cubicBezTo>
                  <a:cubicBezTo>
                    <a:pt x="42413" y="35971"/>
                    <a:pt x="32833" y="49050"/>
                    <a:pt x="33748" y="63534"/>
                  </a:cubicBezTo>
                  <a:cubicBezTo>
                    <a:pt x="33372" y="71177"/>
                    <a:pt x="36978" y="78470"/>
                    <a:pt x="43275" y="82802"/>
                  </a:cubicBezTo>
                  <a:cubicBezTo>
                    <a:pt x="48657" y="86506"/>
                    <a:pt x="55062" y="88395"/>
                    <a:pt x="61575" y="88185"/>
                  </a:cubicBezTo>
                  <a:cubicBezTo>
                    <a:pt x="65719" y="88007"/>
                    <a:pt x="69863" y="87447"/>
                    <a:pt x="73900" y="86516"/>
                  </a:cubicBezTo>
                  <a:cubicBezTo>
                    <a:pt x="80305" y="84982"/>
                    <a:pt x="86871" y="84078"/>
                    <a:pt x="93492" y="83825"/>
                  </a:cubicBezTo>
                  <a:cubicBezTo>
                    <a:pt x="96344" y="83777"/>
                    <a:pt x="99197" y="84197"/>
                    <a:pt x="101888" y="85063"/>
                  </a:cubicBezTo>
                  <a:cubicBezTo>
                    <a:pt x="104740" y="86156"/>
                    <a:pt x="106570" y="89008"/>
                    <a:pt x="106301" y="92060"/>
                  </a:cubicBezTo>
                  <a:cubicBezTo>
                    <a:pt x="106409" y="100892"/>
                    <a:pt x="101672" y="109063"/>
                    <a:pt x="93922" y="113320"/>
                  </a:cubicBezTo>
                  <a:cubicBezTo>
                    <a:pt x="84557" y="119213"/>
                    <a:pt x="73685" y="122314"/>
                    <a:pt x="62597" y="122254"/>
                  </a:cubicBezTo>
                  <a:close/>
                </a:path>
              </a:pathLst>
            </a:custGeom>
            <a:solidFill>
              <a:srgbClr val="FFFFFF"/>
            </a:solidFill>
            <a:ln w="5382" cap="flat">
              <a:noFill/>
              <a:prstDash val="solid"/>
              <a:miter/>
            </a:ln>
          </p:spPr>
          <p:txBody>
            <a:bodyPr rtlCol="0" anchor="ctr"/>
            <a:lstStyle/>
            <a:p>
              <a:endParaRPr lang="fr-FR"/>
            </a:p>
          </p:txBody>
        </p:sp>
        <p:sp>
          <p:nvSpPr>
            <p:cNvPr id="292" name="Forme libre : forme 291">
              <a:extLst>
                <a:ext uri="{FF2B5EF4-FFF2-40B4-BE49-F238E27FC236}">
                  <a16:creationId xmlns:a16="http://schemas.microsoft.com/office/drawing/2014/main" id="{B215AD27-10FC-4FF3-9B0D-79FFC00AD9D6}"/>
                </a:ext>
              </a:extLst>
            </p:cNvPr>
            <p:cNvSpPr/>
            <p:nvPr/>
          </p:nvSpPr>
          <p:spPr>
            <a:xfrm>
              <a:off x="8297125" y="-770967"/>
              <a:ext cx="105546" cy="124850"/>
            </a:xfrm>
            <a:custGeom>
              <a:avLst/>
              <a:gdLst>
                <a:gd name="connsiteX0" fmla="*/ 81687 w 105546"/>
                <a:gd name="connsiteY0" fmla="*/ 124532 h 124850"/>
                <a:gd name="connsiteX1" fmla="*/ 65594 w 105546"/>
                <a:gd name="connsiteY1" fmla="*/ 111631 h 124850"/>
                <a:gd name="connsiteX2" fmla="*/ 65540 w 105546"/>
                <a:gd name="connsiteY2" fmla="*/ 111077 h 124850"/>
                <a:gd name="connsiteX3" fmla="*/ 64410 w 105546"/>
                <a:gd name="connsiteY3" fmla="*/ 97406 h 124850"/>
                <a:gd name="connsiteX4" fmla="*/ 63118 w 105546"/>
                <a:gd name="connsiteY4" fmla="*/ 88202 h 124850"/>
                <a:gd name="connsiteX5" fmla="*/ 58167 w 105546"/>
                <a:gd name="connsiteY5" fmla="*/ 94876 h 124850"/>
                <a:gd name="connsiteX6" fmla="*/ 51062 w 105546"/>
                <a:gd name="connsiteY6" fmla="*/ 105963 h 124850"/>
                <a:gd name="connsiteX7" fmla="*/ 27757 w 105546"/>
                <a:gd name="connsiteY7" fmla="*/ 121249 h 124850"/>
                <a:gd name="connsiteX8" fmla="*/ 15270 w 105546"/>
                <a:gd name="connsiteY8" fmla="*/ 117320 h 124850"/>
                <a:gd name="connsiteX9" fmla="*/ 1384 w 105546"/>
                <a:gd name="connsiteY9" fmla="*/ 94284 h 124850"/>
                <a:gd name="connsiteX10" fmla="*/ -446 w 105546"/>
                <a:gd name="connsiteY10" fmla="*/ 80667 h 124850"/>
                <a:gd name="connsiteX11" fmla="*/ 7681 w 105546"/>
                <a:gd name="connsiteY11" fmla="*/ 44337 h 124850"/>
                <a:gd name="connsiteX12" fmla="*/ 29641 w 105546"/>
                <a:gd name="connsiteY12" fmla="*/ 18125 h 124850"/>
                <a:gd name="connsiteX13" fmla="*/ 47671 w 105546"/>
                <a:gd name="connsiteY13" fmla="*/ 12420 h 124850"/>
                <a:gd name="connsiteX14" fmla="*/ 64518 w 105546"/>
                <a:gd name="connsiteY14" fmla="*/ 17264 h 124850"/>
                <a:gd name="connsiteX15" fmla="*/ 66832 w 105546"/>
                <a:gd name="connsiteY15" fmla="*/ 17963 h 124850"/>
                <a:gd name="connsiteX16" fmla="*/ 71084 w 105546"/>
                <a:gd name="connsiteY16" fmla="*/ 12581 h 124850"/>
                <a:gd name="connsiteX17" fmla="*/ 76036 w 105546"/>
                <a:gd name="connsiteY17" fmla="*/ 4777 h 124850"/>
                <a:gd name="connsiteX18" fmla="*/ 85670 w 105546"/>
                <a:gd name="connsiteY18" fmla="*/ -229 h 124850"/>
                <a:gd name="connsiteX19" fmla="*/ 90675 w 105546"/>
                <a:gd name="connsiteY19" fmla="*/ 633 h 124850"/>
                <a:gd name="connsiteX20" fmla="*/ 97295 w 105546"/>
                <a:gd name="connsiteY20" fmla="*/ 9567 h 124850"/>
                <a:gd name="connsiteX21" fmla="*/ 101009 w 105546"/>
                <a:gd name="connsiteY21" fmla="*/ 34864 h 124850"/>
                <a:gd name="connsiteX22" fmla="*/ 105100 w 105546"/>
                <a:gd name="connsiteY22" fmla="*/ 103810 h 124850"/>
                <a:gd name="connsiteX23" fmla="*/ 105100 w 105546"/>
                <a:gd name="connsiteY23" fmla="*/ 107524 h 124850"/>
                <a:gd name="connsiteX24" fmla="*/ 99718 w 105546"/>
                <a:gd name="connsiteY24" fmla="*/ 118881 h 124850"/>
                <a:gd name="connsiteX25" fmla="*/ 81687 w 105546"/>
                <a:gd name="connsiteY25" fmla="*/ 124532 h 124850"/>
                <a:gd name="connsiteX26" fmla="*/ 36422 w 105546"/>
                <a:gd name="connsiteY26" fmla="*/ 89763 h 124850"/>
                <a:gd name="connsiteX27" fmla="*/ 54830 w 105546"/>
                <a:gd name="connsiteY27" fmla="*/ 67049 h 124850"/>
                <a:gd name="connsiteX28" fmla="*/ 64356 w 105546"/>
                <a:gd name="connsiteY28" fmla="*/ 39546 h 124850"/>
                <a:gd name="connsiteX29" fmla="*/ 55583 w 105546"/>
                <a:gd name="connsiteY29" fmla="*/ 34864 h 124850"/>
                <a:gd name="connsiteX30" fmla="*/ 38736 w 105546"/>
                <a:gd name="connsiteY30" fmla="*/ 46328 h 124850"/>
                <a:gd name="connsiteX31" fmla="*/ 29156 w 105546"/>
                <a:gd name="connsiteY31" fmla="*/ 70871 h 124850"/>
                <a:gd name="connsiteX32" fmla="*/ 28725 w 105546"/>
                <a:gd name="connsiteY32" fmla="*/ 76253 h 124850"/>
                <a:gd name="connsiteX33" fmla="*/ 34108 w 105546"/>
                <a:gd name="connsiteY33" fmla="*/ 88740 h 124850"/>
                <a:gd name="connsiteX34" fmla="*/ 36368 w 105546"/>
                <a:gd name="connsiteY34" fmla="*/ 89763 h 124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05546" h="124850">
                  <a:moveTo>
                    <a:pt x="81687" y="124532"/>
                  </a:moveTo>
                  <a:cubicBezTo>
                    <a:pt x="73668" y="125415"/>
                    <a:pt x="66455" y="119640"/>
                    <a:pt x="65594" y="111631"/>
                  </a:cubicBezTo>
                  <a:cubicBezTo>
                    <a:pt x="65594" y="111448"/>
                    <a:pt x="65540" y="111265"/>
                    <a:pt x="65540" y="111077"/>
                  </a:cubicBezTo>
                  <a:cubicBezTo>
                    <a:pt x="64787" y="106561"/>
                    <a:pt x="64410" y="101986"/>
                    <a:pt x="64410" y="97406"/>
                  </a:cubicBezTo>
                  <a:cubicBezTo>
                    <a:pt x="64410" y="91270"/>
                    <a:pt x="63979" y="88202"/>
                    <a:pt x="63118" y="88202"/>
                  </a:cubicBezTo>
                  <a:cubicBezTo>
                    <a:pt x="62364" y="88202"/>
                    <a:pt x="60696" y="90409"/>
                    <a:pt x="58167" y="94876"/>
                  </a:cubicBezTo>
                  <a:cubicBezTo>
                    <a:pt x="56229" y="98213"/>
                    <a:pt x="53915" y="101873"/>
                    <a:pt x="51062" y="105963"/>
                  </a:cubicBezTo>
                  <a:cubicBezTo>
                    <a:pt x="43742" y="116190"/>
                    <a:pt x="35992" y="121249"/>
                    <a:pt x="27757" y="121249"/>
                  </a:cubicBezTo>
                  <a:cubicBezTo>
                    <a:pt x="23289" y="121362"/>
                    <a:pt x="18876" y="119979"/>
                    <a:pt x="15270" y="117320"/>
                  </a:cubicBezTo>
                  <a:cubicBezTo>
                    <a:pt x="8112" y="111496"/>
                    <a:pt x="3160" y="103348"/>
                    <a:pt x="1384" y="94284"/>
                  </a:cubicBezTo>
                  <a:cubicBezTo>
                    <a:pt x="200" y="89844"/>
                    <a:pt x="-446" y="85263"/>
                    <a:pt x="-446" y="80667"/>
                  </a:cubicBezTo>
                  <a:cubicBezTo>
                    <a:pt x="-446" y="68105"/>
                    <a:pt x="2353" y="55704"/>
                    <a:pt x="7681" y="44337"/>
                  </a:cubicBezTo>
                  <a:cubicBezTo>
                    <a:pt x="12256" y="33631"/>
                    <a:pt x="19898" y="24514"/>
                    <a:pt x="29641" y="18125"/>
                  </a:cubicBezTo>
                  <a:cubicBezTo>
                    <a:pt x="34969" y="14508"/>
                    <a:pt x="41213" y="12522"/>
                    <a:pt x="47671" y="12420"/>
                  </a:cubicBezTo>
                  <a:cubicBezTo>
                    <a:pt x="53591" y="12527"/>
                    <a:pt x="59405" y="14196"/>
                    <a:pt x="64518" y="17264"/>
                  </a:cubicBezTo>
                  <a:cubicBezTo>
                    <a:pt x="65217" y="17694"/>
                    <a:pt x="66025" y="17936"/>
                    <a:pt x="66832" y="17963"/>
                  </a:cubicBezTo>
                  <a:cubicBezTo>
                    <a:pt x="68124" y="17963"/>
                    <a:pt x="69577" y="16187"/>
                    <a:pt x="71084" y="12581"/>
                  </a:cubicBezTo>
                  <a:cubicBezTo>
                    <a:pt x="72214" y="9680"/>
                    <a:pt x="73883" y="7027"/>
                    <a:pt x="76036" y="4777"/>
                  </a:cubicBezTo>
                  <a:cubicBezTo>
                    <a:pt x="78404" y="1822"/>
                    <a:pt x="81902" y="8"/>
                    <a:pt x="85670" y="-229"/>
                  </a:cubicBezTo>
                  <a:cubicBezTo>
                    <a:pt x="87338" y="-78"/>
                    <a:pt x="89007" y="213"/>
                    <a:pt x="90675" y="633"/>
                  </a:cubicBezTo>
                  <a:cubicBezTo>
                    <a:pt x="93098" y="1225"/>
                    <a:pt x="95358" y="4185"/>
                    <a:pt x="97295" y="9567"/>
                  </a:cubicBezTo>
                  <a:cubicBezTo>
                    <a:pt x="99287" y="17877"/>
                    <a:pt x="100525" y="26338"/>
                    <a:pt x="101009" y="34864"/>
                  </a:cubicBezTo>
                  <a:cubicBezTo>
                    <a:pt x="103754" y="65005"/>
                    <a:pt x="105100" y="88040"/>
                    <a:pt x="105100" y="103810"/>
                  </a:cubicBezTo>
                  <a:lnTo>
                    <a:pt x="105100" y="107524"/>
                  </a:lnTo>
                  <a:cubicBezTo>
                    <a:pt x="105046" y="111916"/>
                    <a:pt x="103109" y="116066"/>
                    <a:pt x="99718" y="118881"/>
                  </a:cubicBezTo>
                  <a:cubicBezTo>
                    <a:pt x="94551" y="122788"/>
                    <a:pt x="88146" y="124785"/>
                    <a:pt x="81687" y="124532"/>
                  </a:cubicBezTo>
                  <a:close/>
                  <a:moveTo>
                    <a:pt x="36422" y="89763"/>
                  </a:moveTo>
                  <a:cubicBezTo>
                    <a:pt x="42343" y="89763"/>
                    <a:pt x="48532" y="82174"/>
                    <a:pt x="54830" y="67049"/>
                  </a:cubicBezTo>
                  <a:cubicBezTo>
                    <a:pt x="59135" y="58303"/>
                    <a:pt x="62311" y="49067"/>
                    <a:pt x="64356" y="39546"/>
                  </a:cubicBezTo>
                  <a:cubicBezTo>
                    <a:pt x="64356" y="36424"/>
                    <a:pt x="61450" y="34864"/>
                    <a:pt x="55583" y="34864"/>
                  </a:cubicBezTo>
                  <a:cubicBezTo>
                    <a:pt x="49716" y="34864"/>
                    <a:pt x="43688" y="38685"/>
                    <a:pt x="38736" y="46328"/>
                  </a:cubicBezTo>
                  <a:cubicBezTo>
                    <a:pt x="33893" y="53766"/>
                    <a:pt x="30610" y="62120"/>
                    <a:pt x="29156" y="70871"/>
                  </a:cubicBezTo>
                  <a:cubicBezTo>
                    <a:pt x="28887" y="72653"/>
                    <a:pt x="28779" y="74450"/>
                    <a:pt x="28725" y="76253"/>
                  </a:cubicBezTo>
                  <a:cubicBezTo>
                    <a:pt x="28295" y="81060"/>
                    <a:pt x="30286" y="85769"/>
                    <a:pt x="34108" y="88740"/>
                  </a:cubicBezTo>
                  <a:cubicBezTo>
                    <a:pt x="34700" y="89321"/>
                    <a:pt x="35507" y="89682"/>
                    <a:pt x="36368" y="89763"/>
                  </a:cubicBezTo>
                  <a:close/>
                </a:path>
              </a:pathLst>
            </a:custGeom>
            <a:solidFill>
              <a:srgbClr val="FFFFFF"/>
            </a:solidFill>
            <a:ln w="5382" cap="flat">
              <a:noFill/>
              <a:prstDash val="solid"/>
              <a:miter/>
            </a:ln>
          </p:spPr>
          <p:txBody>
            <a:bodyPr rtlCol="0" anchor="ctr"/>
            <a:lstStyle/>
            <a:p>
              <a:endParaRPr lang="fr-FR"/>
            </a:p>
          </p:txBody>
        </p:sp>
        <p:sp>
          <p:nvSpPr>
            <p:cNvPr id="293" name="Forme libre : forme 292">
              <a:extLst>
                <a:ext uri="{FF2B5EF4-FFF2-40B4-BE49-F238E27FC236}">
                  <a16:creationId xmlns:a16="http://schemas.microsoft.com/office/drawing/2014/main" id="{E641A590-9145-42E4-BACB-9F7E8B578AEF}"/>
                </a:ext>
              </a:extLst>
            </p:cNvPr>
            <p:cNvSpPr/>
            <p:nvPr/>
          </p:nvSpPr>
          <p:spPr>
            <a:xfrm>
              <a:off x="8414887" y="-788794"/>
              <a:ext cx="114482" cy="142427"/>
            </a:xfrm>
            <a:custGeom>
              <a:avLst/>
              <a:gdLst>
                <a:gd name="connsiteX0" fmla="*/ 59729 w 114482"/>
                <a:gd name="connsiteY0" fmla="*/ 142198 h 142427"/>
                <a:gd name="connsiteX1" fmla="*/ 27058 w 114482"/>
                <a:gd name="connsiteY1" fmla="*/ 133587 h 142427"/>
                <a:gd name="connsiteX2" fmla="*/ 4238 w 114482"/>
                <a:gd name="connsiteY2" fmla="*/ 111304 h 142427"/>
                <a:gd name="connsiteX3" fmla="*/ -445 w 114482"/>
                <a:gd name="connsiteY3" fmla="*/ 92843 h 142427"/>
                <a:gd name="connsiteX4" fmla="*/ 8328 w 114482"/>
                <a:gd name="connsiteY4" fmla="*/ 69861 h 142427"/>
                <a:gd name="connsiteX5" fmla="*/ 17854 w 114482"/>
                <a:gd name="connsiteY5" fmla="*/ 67008 h 142427"/>
                <a:gd name="connsiteX6" fmla="*/ 34324 w 114482"/>
                <a:gd name="connsiteY6" fmla="*/ 80464 h 142427"/>
                <a:gd name="connsiteX7" fmla="*/ 50471 w 114482"/>
                <a:gd name="connsiteY7" fmla="*/ 103069 h 142427"/>
                <a:gd name="connsiteX8" fmla="*/ 67910 w 114482"/>
                <a:gd name="connsiteY8" fmla="*/ 108451 h 142427"/>
                <a:gd name="connsiteX9" fmla="*/ 75391 w 114482"/>
                <a:gd name="connsiteY9" fmla="*/ 107590 h 142427"/>
                <a:gd name="connsiteX10" fmla="*/ 81150 w 114482"/>
                <a:gd name="connsiteY10" fmla="*/ 101293 h 142427"/>
                <a:gd name="connsiteX11" fmla="*/ 81096 w 114482"/>
                <a:gd name="connsiteY11" fmla="*/ 100809 h 142427"/>
                <a:gd name="connsiteX12" fmla="*/ 58814 w 114482"/>
                <a:gd name="connsiteY12" fmla="*/ 79656 h 142427"/>
                <a:gd name="connsiteX13" fmla="*/ 34271 w 114482"/>
                <a:gd name="connsiteY13" fmla="*/ 60765 h 142427"/>
                <a:gd name="connsiteX14" fmla="*/ 24905 w 114482"/>
                <a:gd name="connsiteY14" fmla="*/ 37782 h 142427"/>
                <a:gd name="connsiteX15" fmla="*/ 36208 w 114482"/>
                <a:gd name="connsiteY15" fmla="*/ 11248 h 142427"/>
                <a:gd name="connsiteX16" fmla="*/ 64250 w 114482"/>
                <a:gd name="connsiteY16" fmla="*/ -216 h 142427"/>
                <a:gd name="connsiteX17" fmla="*/ 80881 w 114482"/>
                <a:gd name="connsiteY17" fmla="*/ 4251 h 142427"/>
                <a:gd name="connsiteX18" fmla="*/ 92022 w 114482"/>
                <a:gd name="connsiteY18" fmla="*/ 17491 h 142427"/>
                <a:gd name="connsiteX19" fmla="*/ 92776 w 114482"/>
                <a:gd name="connsiteY19" fmla="*/ 21044 h 142427"/>
                <a:gd name="connsiteX20" fmla="*/ 91484 w 114482"/>
                <a:gd name="connsiteY20" fmla="*/ 25188 h 142427"/>
                <a:gd name="connsiteX21" fmla="*/ 85671 w 114482"/>
                <a:gd name="connsiteY21" fmla="*/ 27879 h 142427"/>
                <a:gd name="connsiteX22" fmla="*/ 77544 w 114482"/>
                <a:gd name="connsiteY22" fmla="*/ 25942 h 142427"/>
                <a:gd name="connsiteX23" fmla="*/ 64949 w 114482"/>
                <a:gd name="connsiteY23" fmla="*/ 24004 h 142427"/>
                <a:gd name="connsiteX24" fmla="*/ 55638 w 114482"/>
                <a:gd name="connsiteY24" fmla="*/ 27018 h 142427"/>
                <a:gd name="connsiteX25" fmla="*/ 52301 w 114482"/>
                <a:gd name="connsiteY25" fmla="*/ 35522 h 142427"/>
                <a:gd name="connsiteX26" fmla="*/ 59836 w 114482"/>
                <a:gd name="connsiteY26" fmla="*/ 47148 h 142427"/>
                <a:gd name="connsiteX27" fmla="*/ 76306 w 114482"/>
                <a:gd name="connsiteY27" fmla="*/ 58235 h 142427"/>
                <a:gd name="connsiteX28" fmla="*/ 94175 w 114482"/>
                <a:gd name="connsiteY28" fmla="*/ 69861 h 142427"/>
                <a:gd name="connsiteX29" fmla="*/ 114036 w 114482"/>
                <a:gd name="connsiteY29" fmla="*/ 101777 h 142427"/>
                <a:gd name="connsiteX30" fmla="*/ 104509 w 114482"/>
                <a:gd name="connsiteY30" fmla="*/ 124491 h 142427"/>
                <a:gd name="connsiteX31" fmla="*/ 83464 w 114482"/>
                <a:gd name="connsiteY31" fmla="*/ 137893 h 142427"/>
                <a:gd name="connsiteX32" fmla="*/ 59729 w 114482"/>
                <a:gd name="connsiteY32" fmla="*/ 142198 h 1424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14482" h="142427">
                  <a:moveTo>
                    <a:pt x="59729" y="142198"/>
                  </a:moveTo>
                  <a:cubicBezTo>
                    <a:pt x="48264" y="142139"/>
                    <a:pt x="37069" y="139179"/>
                    <a:pt x="27058" y="133587"/>
                  </a:cubicBezTo>
                  <a:cubicBezTo>
                    <a:pt x="17424" y="128565"/>
                    <a:pt x="9512" y="120814"/>
                    <a:pt x="4238" y="111304"/>
                  </a:cubicBezTo>
                  <a:cubicBezTo>
                    <a:pt x="1116" y="105653"/>
                    <a:pt x="-499" y="99296"/>
                    <a:pt x="-445" y="92843"/>
                  </a:cubicBezTo>
                  <a:cubicBezTo>
                    <a:pt x="-445" y="81487"/>
                    <a:pt x="2461" y="73843"/>
                    <a:pt x="8328" y="69861"/>
                  </a:cubicBezTo>
                  <a:cubicBezTo>
                    <a:pt x="11127" y="67993"/>
                    <a:pt x="14464" y="66997"/>
                    <a:pt x="17854" y="67008"/>
                  </a:cubicBezTo>
                  <a:cubicBezTo>
                    <a:pt x="25875" y="66960"/>
                    <a:pt x="32763" y="72606"/>
                    <a:pt x="34324" y="80464"/>
                  </a:cubicBezTo>
                  <a:cubicBezTo>
                    <a:pt x="36639" y="89780"/>
                    <a:pt x="42398" y="97865"/>
                    <a:pt x="50471" y="103069"/>
                  </a:cubicBezTo>
                  <a:cubicBezTo>
                    <a:pt x="55692" y="106358"/>
                    <a:pt x="61720" y="108215"/>
                    <a:pt x="67910" y="108451"/>
                  </a:cubicBezTo>
                  <a:cubicBezTo>
                    <a:pt x="70439" y="108311"/>
                    <a:pt x="72915" y="108026"/>
                    <a:pt x="75391" y="107590"/>
                  </a:cubicBezTo>
                  <a:cubicBezTo>
                    <a:pt x="78728" y="107440"/>
                    <a:pt x="81311" y="104619"/>
                    <a:pt x="81150" y="101293"/>
                  </a:cubicBezTo>
                  <a:cubicBezTo>
                    <a:pt x="81150" y="101132"/>
                    <a:pt x="81096" y="100970"/>
                    <a:pt x="81096" y="100809"/>
                  </a:cubicBezTo>
                  <a:cubicBezTo>
                    <a:pt x="81096" y="94458"/>
                    <a:pt x="73669" y="87407"/>
                    <a:pt x="58814" y="79656"/>
                  </a:cubicBezTo>
                  <a:cubicBezTo>
                    <a:pt x="49664" y="74732"/>
                    <a:pt x="41375" y="68348"/>
                    <a:pt x="34271" y="60765"/>
                  </a:cubicBezTo>
                  <a:cubicBezTo>
                    <a:pt x="28189" y="54656"/>
                    <a:pt x="24852" y="46383"/>
                    <a:pt x="24905" y="37782"/>
                  </a:cubicBezTo>
                  <a:cubicBezTo>
                    <a:pt x="24905" y="27766"/>
                    <a:pt x="28996" y="18186"/>
                    <a:pt x="36208" y="11248"/>
                  </a:cubicBezTo>
                  <a:cubicBezTo>
                    <a:pt x="43528" y="3670"/>
                    <a:pt x="53700" y="-486"/>
                    <a:pt x="64250" y="-216"/>
                  </a:cubicBezTo>
                  <a:cubicBezTo>
                    <a:pt x="70117" y="-243"/>
                    <a:pt x="75821" y="1302"/>
                    <a:pt x="80881" y="4251"/>
                  </a:cubicBezTo>
                  <a:cubicBezTo>
                    <a:pt x="86102" y="7141"/>
                    <a:pt x="90085" y="11856"/>
                    <a:pt x="92022" y="17491"/>
                  </a:cubicBezTo>
                  <a:cubicBezTo>
                    <a:pt x="92507" y="18616"/>
                    <a:pt x="92722" y="19822"/>
                    <a:pt x="92776" y="21044"/>
                  </a:cubicBezTo>
                  <a:cubicBezTo>
                    <a:pt x="92830" y="22529"/>
                    <a:pt x="92345" y="23988"/>
                    <a:pt x="91484" y="25188"/>
                  </a:cubicBezTo>
                  <a:cubicBezTo>
                    <a:pt x="90085" y="26986"/>
                    <a:pt x="87932" y="27992"/>
                    <a:pt x="85671" y="27879"/>
                  </a:cubicBezTo>
                  <a:cubicBezTo>
                    <a:pt x="82873" y="27642"/>
                    <a:pt x="80128" y="26986"/>
                    <a:pt x="77544" y="25942"/>
                  </a:cubicBezTo>
                  <a:cubicBezTo>
                    <a:pt x="73507" y="24585"/>
                    <a:pt x="69201" y="23928"/>
                    <a:pt x="64949" y="24004"/>
                  </a:cubicBezTo>
                  <a:cubicBezTo>
                    <a:pt x="61559" y="23805"/>
                    <a:pt x="58275" y="24881"/>
                    <a:pt x="55638" y="27018"/>
                  </a:cubicBezTo>
                  <a:cubicBezTo>
                    <a:pt x="53324" y="29219"/>
                    <a:pt x="52086" y="32330"/>
                    <a:pt x="52301" y="35522"/>
                  </a:cubicBezTo>
                  <a:cubicBezTo>
                    <a:pt x="52839" y="40371"/>
                    <a:pt x="55638" y="44688"/>
                    <a:pt x="59836" y="47148"/>
                  </a:cubicBezTo>
                  <a:cubicBezTo>
                    <a:pt x="65057" y="51233"/>
                    <a:pt x="70547" y="54941"/>
                    <a:pt x="76306" y="58235"/>
                  </a:cubicBezTo>
                  <a:cubicBezTo>
                    <a:pt x="82334" y="61841"/>
                    <a:pt x="88309" y="65716"/>
                    <a:pt x="94175" y="69861"/>
                  </a:cubicBezTo>
                  <a:cubicBezTo>
                    <a:pt x="107415" y="79479"/>
                    <a:pt x="114036" y="90114"/>
                    <a:pt x="114036" y="101777"/>
                  </a:cubicBezTo>
                  <a:cubicBezTo>
                    <a:pt x="114089" y="110335"/>
                    <a:pt x="110645" y="118543"/>
                    <a:pt x="104509" y="124491"/>
                  </a:cubicBezTo>
                  <a:cubicBezTo>
                    <a:pt x="98588" y="130497"/>
                    <a:pt x="91430" y="135078"/>
                    <a:pt x="83464" y="137893"/>
                  </a:cubicBezTo>
                  <a:cubicBezTo>
                    <a:pt x="75875" y="140713"/>
                    <a:pt x="67856" y="142171"/>
                    <a:pt x="59729" y="142198"/>
                  </a:cubicBezTo>
                  <a:close/>
                </a:path>
              </a:pathLst>
            </a:custGeom>
            <a:solidFill>
              <a:srgbClr val="FFFFFF"/>
            </a:solidFill>
            <a:ln w="5382" cap="flat">
              <a:noFill/>
              <a:prstDash val="solid"/>
              <a:miter/>
            </a:ln>
          </p:spPr>
          <p:txBody>
            <a:bodyPr rtlCol="0" anchor="ctr"/>
            <a:lstStyle/>
            <a:p>
              <a:endParaRPr lang="fr-FR"/>
            </a:p>
          </p:txBody>
        </p:sp>
        <p:sp>
          <p:nvSpPr>
            <p:cNvPr id="294" name="Forme libre : forme 293">
              <a:extLst>
                <a:ext uri="{FF2B5EF4-FFF2-40B4-BE49-F238E27FC236}">
                  <a16:creationId xmlns:a16="http://schemas.microsoft.com/office/drawing/2014/main" id="{244E2A3D-5754-4F0E-B532-D7BDE9493C3D}"/>
                </a:ext>
              </a:extLst>
            </p:cNvPr>
            <p:cNvSpPr/>
            <p:nvPr/>
          </p:nvSpPr>
          <p:spPr>
            <a:xfrm>
              <a:off x="8608843" y="-845403"/>
              <a:ext cx="107882" cy="198659"/>
            </a:xfrm>
            <a:custGeom>
              <a:avLst/>
              <a:gdLst>
                <a:gd name="connsiteX0" fmla="*/ 87145 w 107882"/>
                <a:gd name="connsiteY0" fmla="*/ 198430 h 198659"/>
                <a:gd name="connsiteX1" fmla="*/ 85262 w 107882"/>
                <a:gd name="connsiteY1" fmla="*/ 198430 h 198659"/>
                <a:gd name="connsiteX2" fmla="*/ 74497 w 107882"/>
                <a:gd name="connsiteY2" fmla="*/ 192294 h 198659"/>
                <a:gd name="connsiteX3" fmla="*/ 73367 w 107882"/>
                <a:gd name="connsiteY3" fmla="*/ 185351 h 198659"/>
                <a:gd name="connsiteX4" fmla="*/ 73367 w 107882"/>
                <a:gd name="connsiteY4" fmla="*/ 182068 h 198659"/>
                <a:gd name="connsiteX5" fmla="*/ 73367 w 107882"/>
                <a:gd name="connsiteY5" fmla="*/ 178839 h 198659"/>
                <a:gd name="connsiteX6" fmla="*/ 73367 w 107882"/>
                <a:gd name="connsiteY6" fmla="*/ 176847 h 198659"/>
                <a:gd name="connsiteX7" fmla="*/ 71268 w 107882"/>
                <a:gd name="connsiteY7" fmla="*/ 175556 h 198659"/>
                <a:gd name="connsiteX8" fmla="*/ 64163 w 107882"/>
                <a:gd name="connsiteY8" fmla="*/ 181369 h 198659"/>
                <a:gd name="connsiteX9" fmla="*/ 35906 w 107882"/>
                <a:gd name="connsiteY9" fmla="*/ 193156 h 198659"/>
                <a:gd name="connsiteX10" fmla="*/ 16961 w 107882"/>
                <a:gd name="connsiteY10" fmla="*/ 185621 h 198659"/>
                <a:gd name="connsiteX11" fmla="*/ 4958 w 107882"/>
                <a:gd name="connsiteY11" fmla="*/ 166352 h 198659"/>
                <a:gd name="connsiteX12" fmla="*/ -424 w 107882"/>
                <a:gd name="connsiteY12" fmla="*/ 136373 h 198659"/>
                <a:gd name="connsiteX13" fmla="*/ 12386 w 107882"/>
                <a:gd name="connsiteY13" fmla="*/ 91108 h 198659"/>
                <a:gd name="connsiteX14" fmla="*/ 32085 w 107882"/>
                <a:gd name="connsiteY14" fmla="*/ 74961 h 198659"/>
                <a:gd name="connsiteX15" fmla="*/ 44895 w 107882"/>
                <a:gd name="connsiteY15" fmla="*/ 72378 h 198659"/>
                <a:gd name="connsiteX16" fmla="*/ 58189 w 107882"/>
                <a:gd name="connsiteY16" fmla="*/ 74961 h 198659"/>
                <a:gd name="connsiteX17" fmla="*/ 59911 w 107882"/>
                <a:gd name="connsiteY17" fmla="*/ 75230 h 198659"/>
                <a:gd name="connsiteX18" fmla="*/ 64594 w 107882"/>
                <a:gd name="connsiteY18" fmla="*/ 69848 h 198659"/>
                <a:gd name="connsiteX19" fmla="*/ 66424 w 107882"/>
                <a:gd name="connsiteY19" fmla="*/ 46435 h 198659"/>
                <a:gd name="connsiteX20" fmla="*/ 66424 w 107882"/>
                <a:gd name="connsiteY20" fmla="*/ 37770 h 198659"/>
                <a:gd name="connsiteX21" fmla="*/ 66424 w 107882"/>
                <a:gd name="connsiteY21" fmla="*/ 30289 h 198659"/>
                <a:gd name="connsiteX22" fmla="*/ 66424 w 107882"/>
                <a:gd name="connsiteY22" fmla="*/ 24906 h 198659"/>
                <a:gd name="connsiteX23" fmla="*/ 81871 w 107882"/>
                <a:gd name="connsiteY23" fmla="*/ -229 h 198659"/>
                <a:gd name="connsiteX24" fmla="*/ 83270 w 107882"/>
                <a:gd name="connsiteY24" fmla="*/ -229 h 198659"/>
                <a:gd name="connsiteX25" fmla="*/ 101462 w 107882"/>
                <a:gd name="connsiteY25" fmla="*/ 24045 h 198659"/>
                <a:gd name="connsiteX26" fmla="*/ 103992 w 107882"/>
                <a:gd name="connsiteY26" fmla="*/ 42076 h 198659"/>
                <a:gd name="connsiteX27" fmla="*/ 107437 w 107882"/>
                <a:gd name="connsiteY27" fmla="*/ 123940 h 198659"/>
                <a:gd name="connsiteX28" fmla="*/ 106629 w 107882"/>
                <a:gd name="connsiteY28" fmla="*/ 157740 h 198659"/>
                <a:gd name="connsiteX29" fmla="*/ 99041 w 107882"/>
                <a:gd name="connsiteY29" fmla="*/ 190680 h 198659"/>
                <a:gd name="connsiteX30" fmla="*/ 87145 w 107882"/>
                <a:gd name="connsiteY30" fmla="*/ 198430 h 198659"/>
                <a:gd name="connsiteX31" fmla="*/ 40750 w 107882"/>
                <a:gd name="connsiteY31" fmla="*/ 163500 h 198659"/>
                <a:gd name="connsiteX32" fmla="*/ 54206 w 107882"/>
                <a:gd name="connsiteY32" fmla="*/ 155318 h 198659"/>
                <a:gd name="connsiteX33" fmla="*/ 61741 w 107882"/>
                <a:gd name="connsiteY33" fmla="*/ 134705 h 198659"/>
                <a:gd name="connsiteX34" fmla="*/ 62710 w 107882"/>
                <a:gd name="connsiteY34" fmla="*/ 123348 h 198659"/>
                <a:gd name="connsiteX35" fmla="*/ 52645 w 107882"/>
                <a:gd name="connsiteY35" fmla="*/ 103326 h 198659"/>
                <a:gd name="connsiteX36" fmla="*/ 38436 w 107882"/>
                <a:gd name="connsiteY36" fmla="*/ 112099 h 198659"/>
                <a:gd name="connsiteX37" fmla="*/ 30255 w 107882"/>
                <a:gd name="connsiteY37" fmla="*/ 143478 h 198659"/>
                <a:gd name="connsiteX38" fmla="*/ 31493 w 107882"/>
                <a:gd name="connsiteY38" fmla="*/ 155103 h 198659"/>
                <a:gd name="connsiteX39" fmla="*/ 40750 w 107882"/>
                <a:gd name="connsiteY39" fmla="*/ 163500 h 198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07882" h="198659">
                  <a:moveTo>
                    <a:pt x="87145" y="198430"/>
                  </a:moveTo>
                  <a:lnTo>
                    <a:pt x="85262" y="198430"/>
                  </a:lnTo>
                  <a:cubicBezTo>
                    <a:pt x="79395" y="197747"/>
                    <a:pt x="75843" y="195701"/>
                    <a:pt x="74497" y="192294"/>
                  </a:cubicBezTo>
                  <a:cubicBezTo>
                    <a:pt x="73744" y="190056"/>
                    <a:pt x="73367" y="187714"/>
                    <a:pt x="73367" y="185351"/>
                  </a:cubicBezTo>
                  <a:cubicBezTo>
                    <a:pt x="73313" y="184259"/>
                    <a:pt x="73313" y="183161"/>
                    <a:pt x="73367" y="182068"/>
                  </a:cubicBezTo>
                  <a:cubicBezTo>
                    <a:pt x="73421" y="180992"/>
                    <a:pt x="73421" y="179915"/>
                    <a:pt x="73367" y="178839"/>
                  </a:cubicBezTo>
                  <a:cubicBezTo>
                    <a:pt x="73421" y="178177"/>
                    <a:pt x="73421" y="177510"/>
                    <a:pt x="73367" y="176847"/>
                  </a:cubicBezTo>
                  <a:cubicBezTo>
                    <a:pt x="73367" y="175986"/>
                    <a:pt x="72560" y="175556"/>
                    <a:pt x="71268" y="175556"/>
                  </a:cubicBezTo>
                  <a:lnTo>
                    <a:pt x="64163" y="181369"/>
                  </a:lnTo>
                  <a:cubicBezTo>
                    <a:pt x="56413" y="188489"/>
                    <a:pt x="46402" y="192661"/>
                    <a:pt x="35906" y="193156"/>
                  </a:cubicBezTo>
                  <a:cubicBezTo>
                    <a:pt x="28856" y="193307"/>
                    <a:pt x="22020" y="190589"/>
                    <a:pt x="16961" y="185621"/>
                  </a:cubicBezTo>
                  <a:cubicBezTo>
                    <a:pt x="11525" y="180201"/>
                    <a:pt x="7434" y="173607"/>
                    <a:pt x="4958" y="166352"/>
                  </a:cubicBezTo>
                  <a:cubicBezTo>
                    <a:pt x="1406" y="156756"/>
                    <a:pt x="-424" y="146605"/>
                    <a:pt x="-424" y="136373"/>
                  </a:cubicBezTo>
                  <a:cubicBezTo>
                    <a:pt x="-801" y="120339"/>
                    <a:pt x="3666" y="104569"/>
                    <a:pt x="12386" y="91108"/>
                  </a:cubicBezTo>
                  <a:cubicBezTo>
                    <a:pt x="17176" y="83863"/>
                    <a:pt x="24065" y="78234"/>
                    <a:pt x="32085" y="74961"/>
                  </a:cubicBezTo>
                  <a:cubicBezTo>
                    <a:pt x="36122" y="73266"/>
                    <a:pt x="40482" y="72389"/>
                    <a:pt x="44895" y="72378"/>
                  </a:cubicBezTo>
                  <a:cubicBezTo>
                    <a:pt x="49470" y="72421"/>
                    <a:pt x="53937" y="73298"/>
                    <a:pt x="58189" y="74961"/>
                  </a:cubicBezTo>
                  <a:cubicBezTo>
                    <a:pt x="58727" y="75150"/>
                    <a:pt x="59320" y="75241"/>
                    <a:pt x="59911" y="75230"/>
                  </a:cubicBezTo>
                  <a:cubicBezTo>
                    <a:pt x="61903" y="75230"/>
                    <a:pt x="63463" y="73562"/>
                    <a:pt x="64594" y="69848"/>
                  </a:cubicBezTo>
                  <a:cubicBezTo>
                    <a:pt x="66154" y="62151"/>
                    <a:pt x="66800" y="54283"/>
                    <a:pt x="66424" y="46435"/>
                  </a:cubicBezTo>
                  <a:cubicBezTo>
                    <a:pt x="66424" y="43529"/>
                    <a:pt x="66424" y="40622"/>
                    <a:pt x="66424" y="37770"/>
                  </a:cubicBezTo>
                  <a:cubicBezTo>
                    <a:pt x="66424" y="34917"/>
                    <a:pt x="66424" y="32388"/>
                    <a:pt x="66424" y="30289"/>
                  </a:cubicBezTo>
                  <a:cubicBezTo>
                    <a:pt x="66424" y="28189"/>
                    <a:pt x="66424" y="26252"/>
                    <a:pt x="66424" y="24906"/>
                  </a:cubicBezTo>
                  <a:cubicBezTo>
                    <a:pt x="66962" y="9766"/>
                    <a:pt x="72129" y="1386"/>
                    <a:pt x="81871" y="-229"/>
                  </a:cubicBezTo>
                  <a:lnTo>
                    <a:pt x="83270" y="-229"/>
                  </a:lnTo>
                  <a:cubicBezTo>
                    <a:pt x="92582" y="-229"/>
                    <a:pt x="98610" y="7845"/>
                    <a:pt x="101462" y="24045"/>
                  </a:cubicBezTo>
                  <a:cubicBezTo>
                    <a:pt x="102862" y="32280"/>
                    <a:pt x="103723" y="38308"/>
                    <a:pt x="103992" y="42076"/>
                  </a:cubicBezTo>
                  <a:cubicBezTo>
                    <a:pt x="106307" y="75446"/>
                    <a:pt x="107437" y="102787"/>
                    <a:pt x="107437" y="123940"/>
                  </a:cubicBezTo>
                  <a:cubicBezTo>
                    <a:pt x="107437" y="132299"/>
                    <a:pt x="107167" y="143569"/>
                    <a:pt x="106629" y="157740"/>
                  </a:cubicBezTo>
                  <a:cubicBezTo>
                    <a:pt x="106791" y="169172"/>
                    <a:pt x="104207" y="180481"/>
                    <a:pt x="99041" y="190680"/>
                  </a:cubicBezTo>
                  <a:cubicBezTo>
                    <a:pt x="96726" y="195179"/>
                    <a:pt x="92205" y="198123"/>
                    <a:pt x="87145" y="198430"/>
                  </a:cubicBezTo>
                  <a:close/>
                  <a:moveTo>
                    <a:pt x="40750" y="163500"/>
                  </a:moveTo>
                  <a:cubicBezTo>
                    <a:pt x="46348" y="163295"/>
                    <a:pt x="51461" y="160195"/>
                    <a:pt x="54206" y="155318"/>
                  </a:cubicBezTo>
                  <a:cubicBezTo>
                    <a:pt x="58189" y="149080"/>
                    <a:pt x="60772" y="142046"/>
                    <a:pt x="61741" y="134705"/>
                  </a:cubicBezTo>
                  <a:cubicBezTo>
                    <a:pt x="62387" y="130953"/>
                    <a:pt x="62710" y="127153"/>
                    <a:pt x="62710" y="123348"/>
                  </a:cubicBezTo>
                  <a:cubicBezTo>
                    <a:pt x="62710" y="110000"/>
                    <a:pt x="59373" y="103326"/>
                    <a:pt x="52645" y="103326"/>
                  </a:cubicBezTo>
                  <a:cubicBezTo>
                    <a:pt x="46671" y="103477"/>
                    <a:pt x="41235" y="106830"/>
                    <a:pt x="38436" y="112099"/>
                  </a:cubicBezTo>
                  <a:cubicBezTo>
                    <a:pt x="32839" y="121582"/>
                    <a:pt x="29986" y="132455"/>
                    <a:pt x="30255" y="143478"/>
                  </a:cubicBezTo>
                  <a:cubicBezTo>
                    <a:pt x="30309" y="147385"/>
                    <a:pt x="30739" y="151276"/>
                    <a:pt x="31493" y="155103"/>
                  </a:cubicBezTo>
                  <a:cubicBezTo>
                    <a:pt x="31762" y="159969"/>
                    <a:pt x="35906" y="163715"/>
                    <a:pt x="40750" y="163500"/>
                  </a:cubicBezTo>
                  <a:close/>
                </a:path>
              </a:pathLst>
            </a:custGeom>
            <a:solidFill>
              <a:srgbClr val="FFFFFF"/>
            </a:solidFill>
            <a:ln w="5382" cap="flat">
              <a:noFill/>
              <a:prstDash val="solid"/>
              <a:miter/>
            </a:ln>
          </p:spPr>
          <p:txBody>
            <a:bodyPr rtlCol="0" anchor="ctr"/>
            <a:lstStyle/>
            <a:p>
              <a:endParaRPr lang="fr-FR"/>
            </a:p>
          </p:txBody>
        </p:sp>
        <p:sp>
          <p:nvSpPr>
            <p:cNvPr id="295" name="Forme libre : forme 294">
              <a:extLst>
                <a:ext uri="{FF2B5EF4-FFF2-40B4-BE49-F238E27FC236}">
                  <a16:creationId xmlns:a16="http://schemas.microsoft.com/office/drawing/2014/main" id="{86246394-8190-4780-AA75-96148A3C0059}"/>
                </a:ext>
              </a:extLst>
            </p:cNvPr>
            <p:cNvSpPr/>
            <p:nvPr/>
          </p:nvSpPr>
          <p:spPr>
            <a:xfrm>
              <a:off x="8735289" y="-850199"/>
              <a:ext cx="35205" cy="61362"/>
            </a:xfrm>
            <a:custGeom>
              <a:avLst/>
              <a:gdLst>
                <a:gd name="connsiteX0" fmla="*/ 20443 w 35205"/>
                <a:gd name="connsiteY0" fmla="*/ 61134 h 61362"/>
                <a:gd name="connsiteX1" fmla="*/ 20012 w 35205"/>
                <a:gd name="connsiteY1" fmla="*/ 61134 h 61362"/>
                <a:gd name="connsiteX2" fmla="*/ 4242 w 35205"/>
                <a:gd name="connsiteY2" fmla="*/ 39120 h 61362"/>
                <a:gd name="connsiteX3" fmla="*/ -441 w 35205"/>
                <a:gd name="connsiteY3" fmla="*/ 18560 h 61362"/>
                <a:gd name="connsiteX4" fmla="*/ 3704 w 35205"/>
                <a:gd name="connsiteY4" fmla="*/ 5212 h 61362"/>
                <a:gd name="connsiteX5" fmla="*/ 16729 w 35205"/>
                <a:gd name="connsiteY5" fmla="*/ -170 h 61362"/>
                <a:gd name="connsiteX6" fmla="*/ 34760 w 35205"/>
                <a:gd name="connsiteY6" fmla="*/ 20013 h 61362"/>
                <a:gd name="connsiteX7" fmla="*/ 32069 w 35205"/>
                <a:gd name="connsiteY7" fmla="*/ 40574 h 61362"/>
                <a:gd name="connsiteX8" fmla="*/ 20443 w 35205"/>
                <a:gd name="connsiteY8" fmla="*/ 61134 h 61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5205" h="61362">
                  <a:moveTo>
                    <a:pt x="20443" y="61134"/>
                  </a:moveTo>
                  <a:lnTo>
                    <a:pt x="20012" y="61134"/>
                  </a:lnTo>
                  <a:cubicBezTo>
                    <a:pt x="15384" y="61134"/>
                    <a:pt x="10109" y="53798"/>
                    <a:pt x="4242" y="39120"/>
                  </a:cubicBezTo>
                  <a:cubicBezTo>
                    <a:pt x="1390" y="32624"/>
                    <a:pt x="-171" y="25649"/>
                    <a:pt x="-441" y="18560"/>
                  </a:cubicBezTo>
                  <a:cubicBezTo>
                    <a:pt x="-548" y="13775"/>
                    <a:pt x="905" y="9087"/>
                    <a:pt x="3704" y="5212"/>
                  </a:cubicBezTo>
                  <a:cubicBezTo>
                    <a:pt x="6933" y="1402"/>
                    <a:pt x="11777" y="-606"/>
                    <a:pt x="16729" y="-170"/>
                  </a:cubicBezTo>
                  <a:cubicBezTo>
                    <a:pt x="28785" y="-170"/>
                    <a:pt x="34760" y="6558"/>
                    <a:pt x="34760" y="20013"/>
                  </a:cubicBezTo>
                  <a:cubicBezTo>
                    <a:pt x="34652" y="26946"/>
                    <a:pt x="33737" y="33846"/>
                    <a:pt x="32069" y="40574"/>
                  </a:cubicBezTo>
                  <a:cubicBezTo>
                    <a:pt x="28785" y="54029"/>
                    <a:pt x="24964" y="60972"/>
                    <a:pt x="20443" y="61134"/>
                  </a:cubicBezTo>
                  <a:close/>
                </a:path>
              </a:pathLst>
            </a:custGeom>
            <a:solidFill>
              <a:srgbClr val="FFFFFF"/>
            </a:solidFill>
            <a:ln w="5382" cap="flat">
              <a:noFill/>
              <a:prstDash val="solid"/>
              <a:miter/>
            </a:ln>
          </p:spPr>
          <p:txBody>
            <a:bodyPr rtlCol="0" anchor="ctr"/>
            <a:lstStyle/>
            <a:p>
              <a:endParaRPr lang="fr-FR"/>
            </a:p>
          </p:txBody>
        </p:sp>
        <p:sp>
          <p:nvSpPr>
            <p:cNvPr id="296" name="Forme libre : forme 295">
              <a:extLst>
                <a:ext uri="{FF2B5EF4-FFF2-40B4-BE49-F238E27FC236}">
                  <a16:creationId xmlns:a16="http://schemas.microsoft.com/office/drawing/2014/main" id="{4D379A17-CFC2-49EF-8A96-D88C06C8A48F}"/>
                </a:ext>
              </a:extLst>
            </p:cNvPr>
            <p:cNvSpPr/>
            <p:nvPr/>
          </p:nvSpPr>
          <p:spPr>
            <a:xfrm>
              <a:off x="8782443" y="-770967"/>
              <a:ext cx="105599" cy="124850"/>
            </a:xfrm>
            <a:custGeom>
              <a:avLst/>
              <a:gdLst>
                <a:gd name="connsiteX0" fmla="*/ 81687 w 105599"/>
                <a:gd name="connsiteY0" fmla="*/ 124532 h 124850"/>
                <a:gd name="connsiteX1" fmla="*/ 65594 w 105599"/>
                <a:gd name="connsiteY1" fmla="*/ 111631 h 124850"/>
                <a:gd name="connsiteX2" fmla="*/ 65540 w 105599"/>
                <a:gd name="connsiteY2" fmla="*/ 111077 h 124850"/>
                <a:gd name="connsiteX3" fmla="*/ 64410 w 105599"/>
                <a:gd name="connsiteY3" fmla="*/ 97406 h 124850"/>
                <a:gd name="connsiteX4" fmla="*/ 63173 w 105599"/>
                <a:gd name="connsiteY4" fmla="*/ 88202 h 124850"/>
                <a:gd name="connsiteX5" fmla="*/ 58167 w 105599"/>
                <a:gd name="connsiteY5" fmla="*/ 94876 h 124850"/>
                <a:gd name="connsiteX6" fmla="*/ 51063 w 105599"/>
                <a:gd name="connsiteY6" fmla="*/ 105963 h 124850"/>
                <a:gd name="connsiteX7" fmla="*/ 27811 w 105599"/>
                <a:gd name="connsiteY7" fmla="*/ 121249 h 124850"/>
                <a:gd name="connsiteX8" fmla="*/ 15324 w 105599"/>
                <a:gd name="connsiteY8" fmla="*/ 117320 h 124850"/>
                <a:gd name="connsiteX9" fmla="*/ 1438 w 105599"/>
                <a:gd name="connsiteY9" fmla="*/ 94284 h 124850"/>
                <a:gd name="connsiteX10" fmla="*/ -446 w 105599"/>
                <a:gd name="connsiteY10" fmla="*/ 80667 h 124850"/>
                <a:gd name="connsiteX11" fmla="*/ 7735 w 105599"/>
                <a:gd name="connsiteY11" fmla="*/ 44337 h 124850"/>
                <a:gd name="connsiteX12" fmla="*/ 29641 w 105599"/>
                <a:gd name="connsiteY12" fmla="*/ 18125 h 124850"/>
                <a:gd name="connsiteX13" fmla="*/ 47672 w 105599"/>
                <a:gd name="connsiteY13" fmla="*/ 12420 h 124850"/>
                <a:gd name="connsiteX14" fmla="*/ 64572 w 105599"/>
                <a:gd name="connsiteY14" fmla="*/ 17264 h 124850"/>
                <a:gd name="connsiteX15" fmla="*/ 66832 w 105599"/>
                <a:gd name="connsiteY15" fmla="*/ 17963 h 124850"/>
                <a:gd name="connsiteX16" fmla="*/ 71084 w 105599"/>
                <a:gd name="connsiteY16" fmla="*/ 12581 h 124850"/>
                <a:gd name="connsiteX17" fmla="*/ 76090 w 105599"/>
                <a:gd name="connsiteY17" fmla="*/ 4777 h 124850"/>
                <a:gd name="connsiteX18" fmla="*/ 85724 w 105599"/>
                <a:gd name="connsiteY18" fmla="*/ -229 h 124850"/>
                <a:gd name="connsiteX19" fmla="*/ 90676 w 105599"/>
                <a:gd name="connsiteY19" fmla="*/ 633 h 124850"/>
                <a:gd name="connsiteX20" fmla="*/ 97350 w 105599"/>
                <a:gd name="connsiteY20" fmla="*/ 9567 h 124850"/>
                <a:gd name="connsiteX21" fmla="*/ 101063 w 105599"/>
                <a:gd name="connsiteY21" fmla="*/ 34864 h 124850"/>
                <a:gd name="connsiteX22" fmla="*/ 105154 w 105599"/>
                <a:gd name="connsiteY22" fmla="*/ 103810 h 124850"/>
                <a:gd name="connsiteX23" fmla="*/ 105154 w 105599"/>
                <a:gd name="connsiteY23" fmla="*/ 107524 h 124850"/>
                <a:gd name="connsiteX24" fmla="*/ 99772 w 105599"/>
                <a:gd name="connsiteY24" fmla="*/ 118881 h 124850"/>
                <a:gd name="connsiteX25" fmla="*/ 81687 w 105599"/>
                <a:gd name="connsiteY25" fmla="*/ 124532 h 124850"/>
                <a:gd name="connsiteX26" fmla="*/ 36423 w 105599"/>
                <a:gd name="connsiteY26" fmla="*/ 89763 h 124850"/>
                <a:gd name="connsiteX27" fmla="*/ 54884 w 105599"/>
                <a:gd name="connsiteY27" fmla="*/ 67049 h 124850"/>
                <a:gd name="connsiteX28" fmla="*/ 64410 w 105599"/>
                <a:gd name="connsiteY28" fmla="*/ 39546 h 124850"/>
                <a:gd name="connsiteX29" fmla="*/ 55583 w 105599"/>
                <a:gd name="connsiteY29" fmla="*/ 34864 h 124850"/>
                <a:gd name="connsiteX30" fmla="*/ 38791 w 105599"/>
                <a:gd name="connsiteY30" fmla="*/ 46328 h 124850"/>
                <a:gd name="connsiteX31" fmla="*/ 29210 w 105599"/>
                <a:gd name="connsiteY31" fmla="*/ 70871 h 124850"/>
                <a:gd name="connsiteX32" fmla="*/ 28780 w 105599"/>
                <a:gd name="connsiteY32" fmla="*/ 76253 h 124850"/>
                <a:gd name="connsiteX33" fmla="*/ 34162 w 105599"/>
                <a:gd name="connsiteY33" fmla="*/ 88740 h 124850"/>
                <a:gd name="connsiteX34" fmla="*/ 36423 w 105599"/>
                <a:gd name="connsiteY34" fmla="*/ 89763 h 124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05599" h="124850">
                  <a:moveTo>
                    <a:pt x="81687" y="124532"/>
                  </a:moveTo>
                  <a:cubicBezTo>
                    <a:pt x="73668" y="125415"/>
                    <a:pt x="66456" y="119640"/>
                    <a:pt x="65594" y="111631"/>
                  </a:cubicBezTo>
                  <a:cubicBezTo>
                    <a:pt x="65594" y="111448"/>
                    <a:pt x="65540" y="111265"/>
                    <a:pt x="65540" y="111077"/>
                  </a:cubicBezTo>
                  <a:cubicBezTo>
                    <a:pt x="64787" y="106561"/>
                    <a:pt x="64410" y="101986"/>
                    <a:pt x="64410" y="97406"/>
                  </a:cubicBezTo>
                  <a:cubicBezTo>
                    <a:pt x="64410" y="91270"/>
                    <a:pt x="63980" y="88202"/>
                    <a:pt x="63173" y="88202"/>
                  </a:cubicBezTo>
                  <a:cubicBezTo>
                    <a:pt x="62365" y="88202"/>
                    <a:pt x="60750" y="90409"/>
                    <a:pt x="58167" y="94876"/>
                  </a:cubicBezTo>
                  <a:cubicBezTo>
                    <a:pt x="56283" y="98213"/>
                    <a:pt x="53915" y="101873"/>
                    <a:pt x="51063" y="105963"/>
                  </a:cubicBezTo>
                  <a:cubicBezTo>
                    <a:pt x="43797" y="116190"/>
                    <a:pt x="36046" y="121249"/>
                    <a:pt x="27811" y="121249"/>
                  </a:cubicBezTo>
                  <a:cubicBezTo>
                    <a:pt x="23344" y="121373"/>
                    <a:pt x="18931" y="119989"/>
                    <a:pt x="15324" y="117320"/>
                  </a:cubicBezTo>
                  <a:cubicBezTo>
                    <a:pt x="8166" y="111496"/>
                    <a:pt x="3214" y="103348"/>
                    <a:pt x="1438" y="94284"/>
                  </a:cubicBezTo>
                  <a:cubicBezTo>
                    <a:pt x="254" y="89844"/>
                    <a:pt x="-392" y="85268"/>
                    <a:pt x="-446" y="80667"/>
                  </a:cubicBezTo>
                  <a:cubicBezTo>
                    <a:pt x="-446" y="68105"/>
                    <a:pt x="2353" y="55699"/>
                    <a:pt x="7735" y="44337"/>
                  </a:cubicBezTo>
                  <a:cubicBezTo>
                    <a:pt x="12310" y="33637"/>
                    <a:pt x="19899" y="24519"/>
                    <a:pt x="29641" y="18125"/>
                  </a:cubicBezTo>
                  <a:cubicBezTo>
                    <a:pt x="34970" y="14513"/>
                    <a:pt x="41213" y="12533"/>
                    <a:pt x="47672" y="12420"/>
                  </a:cubicBezTo>
                  <a:cubicBezTo>
                    <a:pt x="53646" y="12517"/>
                    <a:pt x="59459" y="14190"/>
                    <a:pt x="64572" y="17264"/>
                  </a:cubicBezTo>
                  <a:cubicBezTo>
                    <a:pt x="65272" y="17689"/>
                    <a:pt x="66025" y="17926"/>
                    <a:pt x="66832" y="17963"/>
                  </a:cubicBezTo>
                  <a:cubicBezTo>
                    <a:pt x="68178" y="17963"/>
                    <a:pt x="69577" y="16187"/>
                    <a:pt x="71084" y="12581"/>
                  </a:cubicBezTo>
                  <a:cubicBezTo>
                    <a:pt x="72214" y="9675"/>
                    <a:pt x="73937" y="7027"/>
                    <a:pt x="76090" y="4777"/>
                  </a:cubicBezTo>
                  <a:cubicBezTo>
                    <a:pt x="78458" y="1811"/>
                    <a:pt x="81957" y="-8"/>
                    <a:pt x="85724" y="-229"/>
                  </a:cubicBezTo>
                  <a:cubicBezTo>
                    <a:pt x="87393" y="-78"/>
                    <a:pt x="89061" y="213"/>
                    <a:pt x="90676" y="633"/>
                  </a:cubicBezTo>
                  <a:cubicBezTo>
                    <a:pt x="93152" y="1225"/>
                    <a:pt x="95358" y="4185"/>
                    <a:pt x="97350" y="9567"/>
                  </a:cubicBezTo>
                  <a:cubicBezTo>
                    <a:pt x="99287" y="17883"/>
                    <a:pt x="100525" y="26344"/>
                    <a:pt x="101063" y="34864"/>
                  </a:cubicBezTo>
                  <a:cubicBezTo>
                    <a:pt x="103808" y="65005"/>
                    <a:pt x="105154" y="88040"/>
                    <a:pt x="105154" y="103810"/>
                  </a:cubicBezTo>
                  <a:lnTo>
                    <a:pt x="105154" y="107524"/>
                  </a:lnTo>
                  <a:cubicBezTo>
                    <a:pt x="105154" y="111922"/>
                    <a:pt x="103162" y="116077"/>
                    <a:pt x="99772" y="118881"/>
                  </a:cubicBezTo>
                  <a:cubicBezTo>
                    <a:pt x="94605" y="122810"/>
                    <a:pt x="88200" y="124807"/>
                    <a:pt x="81687" y="124532"/>
                  </a:cubicBezTo>
                  <a:close/>
                  <a:moveTo>
                    <a:pt x="36423" y="89763"/>
                  </a:moveTo>
                  <a:cubicBezTo>
                    <a:pt x="42397" y="89763"/>
                    <a:pt x="48533" y="82190"/>
                    <a:pt x="54884" y="67049"/>
                  </a:cubicBezTo>
                  <a:cubicBezTo>
                    <a:pt x="59190" y="58303"/>
                    <a:pt x="62365" y="49067"/>
                    <a:pt x="64410" y="39546"/>
                  </a:cubicBezTo>
                  <a:cubicBezTo>
                    <a:pt x="64410" y="36424"/>
                    <a:pt x="61450" y="34864"/>
                    <a:pt x="55583" y="34864"/>
                  </a:cubicBezTo>
                  <a:cubicBezTo>
                    <a:pt x="49717" y="34864"/>
                    <a:pt x="43743" y="38685"/>
                    <a:pt x="38791" y="46328"/>
                  </a:cubicBezTo>
                  <a:cubicBezTo>
                    <a:pt x="33893" y="53745"/>
                    <a:pt x="30664" y="62109"/>
                    <a:pt x="29210" y="70871"/>
                  </a:cubicBezTo>
                  <a:cubicBezTo>
                    <a:pt x="28942" y="72653"/>
                    <a:pt x="28834" y="74450"/>
                    <a:pt x="28780" y="76253"/>
                  </a:cubicBezTo>
                  <a:cubicBezTo>
                    <a:pt x="28350" y="81060"/>
                    <a:pt x="30341" y="85769"/>
                    <a:pt x="34162" y="88740"/>
                  </a:cubicBezTo>
                  <a:cubicBezTo>
                    <a:pt x="34808" y="89316"/>
                    <a:pt x="35562" y="89677"/>
                    <a:pt x="36423" y="89763"/>
                  </a:cubicBezTo>
                  <a:close/>
                </a:path>
              </a:pathLst>
            </a:custGeom>
            <a:solidFill>
              <a:srgbClr val="FFFFFF"/>
            </a:solidFill>
            <a:ln w="5382" cap="flat">
              <a:noFill/>
              <a:prstDash val="solid"/>
              <a:miter/>
            </a:ln>
          </p:spPr>
          <p:txBody>
            <a:bodyPr rtlCol="0" anchor="ctr"/>
            <a:lstStyle/>
            <a:p>
              <a:endParaRPr lang="fr-FR"/>
            </a:p>
          </p:txBody>
        </p:sp>
        <p:sp>
          <p:nvSpPr>
            <p:cNvPr id="297" name="Forme libre : forme 296">
              <a:extLst>
                <a:ext uri="{FF2B5EF4-FFF2-40B4-BE49-F238E27FC236}">
                  <a16:creationId xmlns:a16="http://schemas.microsoft.com/office/drawing/2014/main" id="{9EBA3903-C759-4600-811C-5A7B87E08A8C}"/>
                </a:ext>
              </a:extLst>
            </p:cNvPr>
            <p:cNvSpPr/>
            <p:nvPr/>
          </p:nvSpPr>
          <p:spPr>
            <a:xfrm>
              <a:off x="8901051" y="-769549"/>
              <a:ext cx="106773" cy="122482"/>
            </a:xfrm>
            <a:custGeom>
              <a:avLst/>
              <a:gdLst>
                <a:gd name="connsiteX0" fmla="*/ 62597 w 106773"/>
                <a:gd name="connsiteY0" fmla="*/ 122253 h 122482"/>
                <a:gd name="connsiteX1" fmla="*/ 16041 w 106773"/>
                <a:gd name="connsiteY1" fmla="*/ 105245 h 122482"/>
                <a:gd name="connsiteX2" fmla="*/ -429 w 106773"/>
                <a:gd name="connsiteY2" fmla="*/ 62510 h 122482"/>
                <a:gd name="connsiteX3" fmla="*/ 6029 w 106773"/>
                <a:gd name="connsiteY3" fmla="*/ 33768 h 122482"/>
                <a:gd name="connsiteX4" fmla="*/ 27128 w 106773"/>
                <a:gd name="connsiteY4" fmla="*/ 9925 h 122482"/>
                <a:gd name="connsiteX5" fmla="*/ 56623 w 106773"/>
                <a:gd name="connsiteY5" fmla="*/ -194 h 122482"/>
                <a:gd name="connsiteX6" fmla="*/ 60014 w 106773"/>
                <a:gd name="connsiteY6" fmla="*/ -194 h 122482"/>
                <a:gd name="connsiteX7" fmla="*/ 78851 w 106773"/>
                <a:gd name="connsiteY7" fmla="*/ 1852 h 122482"/>
                <a:gd name="connsiteX8" fmla="*/ 91123 w 106773"/>
                <a:gd name="connsiteY8" fmla="*/ 8579 h 122482"/>
                <a:gd name="connsiteX9" fmla="*/ 95214 w 106773"/>
                <a:gd name="connsiteY9" fmla="*/ 16707 h 122482"/>
                <a:gd name="connsiteX10" fmla="*/ 88432 w 106773"/>
                <a:gd name="connsiteY10" fmla="*/ 24780 h 122482"/>
                <a:gd name="connsiteX11" fmla="*/ 75784 w 106773"/>
                <a:gd name="connsiteY11" fmla="*/ 27633 h 122482"/>
                <a:gd name="connsiteX12" fmla="*/ 56461 w 106773"/>
                <a:gd name="connsiteY12" fmla="*/ 32423 h 122482"/>
                <a:gd name="connsiteX13" fmla="*/ 33748 w 106773"/>
                <a:gd name="connsiteY13" fmla="*/ 63532 h 122482"/>
                <a:gd name="connsiteX14" fmla="*/ 43275 w 106773"/>
                <a:gd name="connsiteY14" fmla="*/ 82801 h 122482"/>
                <a:gd name="connsiteX15" fmla="*/ 61575 w 106773"/>
                <a:gd name="connsiteY15" fmla="*/ 88183 h 122482"/>
                <a:gd name="connsiteX16" fmla="*/ 73953 w 106773"/>
                <a:gd name="connsiteY16" fmla="*/ 86514 h 122482"/>
                <a:gd name="connsiteX17" fmla="*/ 93545 w 106773"/>
                <a:gd name="connsiteY17" fmla="*/ 83823 h 122482"/>
                <a:gd name="connsiteX18" fmla="*/ 101888 w 106773"/>
                <a:gd name="connsiteY18" fmla="*/ 85061 h 122482"/>
                <a:gd name="connsiteX19" fmla="*/ 106301 w 106773"/>
                <a:gd name="connsiteY19" fmla="*/ 92058 h 122482"/>
                <a:gd name="connsiteX20" fmla="*/ 93922 w 106773"/>
                <a:gd name="connsiteY20" fmla="*/ 113318 h 122482"/>
                <a:gd name="connsiteX21" fmla="*/ 62597 w 106773"/>
                <a:gd name="connsiteY21" fmla="*/ 122253 h 122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6773" h="122482">
                  <a:moveTo>
                    <a:pt x="62597" y="122253"/>
                  </a:moveTo>
                  <a:cubicBezTo>
                    <a:pt x="42252" y="122253"/>
                    <a:pt x="26752" y="116585"/>
                    <a:pt x="16041" y="105245"/>
                  </a:cubicBezTo>
                  <a:cubicBezTo>
                    <a:pt x="5115" y="93743"/>
                    <a:pt x="-806" y="78371"/>
                    <a:pt x="-429" y="62510"/>
                  </a:cubicBezTo>
                  <a:cubicBezTo>
                    <a:pt x="-375" y="52574"/>
                    <a:pt x="1832" y="42767"/>
                    <a:pt x="6029" y="33768"/>
                  </a:cubicBezTo>
                  <a:cubicBezTo>
                    <a:pt x="10659" y="23978"/>
                    <a:pt x="17978" y="15711"/>
                    <a:pt x="27128" y="9925"/>
                  </a:cubicBezTo>
                  <a:cubicBezTo>
                    <a:pt x="35793" y="3805"/>
                    <a:pt x="46020" y="296"/>
                    <a:pt x="56623" y="-194"/>
                  </a:cubicBezTo>
                  <a:lnTo>
                    <a:pt x="60014" y="-194"/>
                  </a:lnTo>
                  <a:cubicBezTo>
                    <a:pt x="66365" y="-398"/>
                    <a:pt x="72716" y="291"/>
                    <a:pt x="78851" y="1852"/>
                  </a:cubicBezTo>
                  <a:cubicBezTo>
                    <a:pt x="83319" y="3299"/>
                    <a:pt x="87517" y="5581"/>
                    <a:pt x="91123" y="8579"/>
                  </a:cubicBezTo>
                  <a:cubicBezTo>
                    <a:pt x="93599" y="10549"/>
                    <a:pt x="95106" y="13526"/>
                    <a:pt x="95214" y="16707"/>
                  </a:cubicBezTo>
                  <a:cubicBezTo>
                    <a:pt x="95214" y="20684"/>
                    <a:pt x="92361" y="24080"/>
                    <a:pt x="88432" y="24780"/>
                  </a:cubicBezTo>
                  <a:cubicBezTo>
                    <a:pt x="84288" y="26061"/>
                    <a:pt x="80089" y="27014"/>
                    <a:pt x="75784" y="27633"/>
                  </a:cubicBezTo>
                  <a:cubicBezTo>
                    <a:pt x="69218" y="28720"/>
                    <a:pt x="62759" y="30324"/>
                    <a:pt x="56461" y="32423"/>
                  </a:cubicBezTo>
                  <a:cubicBezTo>
                    <a:pt x="42413" y="35970"/>
                    <a:pt x="32833" y="49049"/>
                    <a:pt x="33748" y="63532"/>
                  </a:cubicBezTo>
                  <a:cubicBezTo>
                    <a:pt x="33372" y="71175"/>
                    <a:pt x="36977" y="78468"/>
                    <a:pt x="43275" y="82801"/>
                  </a:cubicBezTo>
                  <a:cubicBezTo>
                    <a:pt x="48657" y="86504"/>
                    <a:pt x="55062" y="88393"/>
                    <a:pt x="61575" y="88183"/>
                  </a:cubicBezTo>
                  <a:cubicBezTo>
                    <a:pt x="65719" y="88000"/>
                    <a:pt x="69863" y="87440"/>
                    <a:pt x="73953" y="86514"/>
                  </a:cubicBezTo>
                  <a:cubicBezTo>
                    <a:pt x="80359" y="84975"/>
                    <a:pt x="86925" y="84071"/>
                    <a:pt x="93545" y="83823"/>
                  </a:cubicBezTo>
                  <a:cubicBezTo>
                    <a:pt x="96398" y="83780"/>
                    <a:pt x="99197" y="84195"/>
                    <a:pt x="101888" y="85061"/>
                  </a:cubicBezTo>
                  <a:cubicBezTo>
                    <a:pt x="104740" y="86154"/>
                    <a:pt x="106570" y="89007"/>
                    <a:pt x="106301" y="92058"/>
                  </a:cubicBezTo>
                  <a:cubicBezTo>
                    <a:pt x="106409" y="100891"/>
                    <a:pt x="101672" y="109061"/>
                    <a:pt x="93922" y="113318"/>
                  </a:cubicBezTo>
                  <a:cubicBezTo>
                    <a:pt x="84557" y="119212"/>
                    <a:pt x="73685" y="122312"/>
                    <a:pt x="62597" y="122253"/>
                  </a:cubicBezTo>
                  <a:close/>
                </a:path>
              </a:pathLst>
            </a:custGeom>
            <a:solidFill>
              <a:srgbClr val="FFFFFF"/>
            </a:solidFill>
            <a:ln w="5382" cap="flat">
              <a:noFill/>
              <a:prstDash val="solid"/>
              <a:miter/>
            </a:ln>
          </p:spPr>
          <p:txBody>
            <a:bodyPr rtlCol="0" anchor="ctr"/>
            <a:lstStyle/>
            <a:p>
              <a:endParaRPr lang="fr-FR"/>
            </a:p>
          </p:txBody>
        </p:sp>
        <p:sp>
          <p:nvSpPr>
            <p:cNvPr id="299" name="Forme libre : forme 298">
              <a:extLst>
                <a:ext uri="{FF2B5EF4-FFF2-40B4-BE49-F238E27FC236}">
                  <a16:creationId xmlns:a16="http://schemas.microsoft.com/office/drawing/2014/main" id="{CFF259D1-D951-47FD-91AF-C287C5DFAD87}"/>
                </a:ext>
              </a:extLst>
            </p:cNvPr>
            <p:cNvSpPr/>
            <p:nvPr/>
          </p:nvSpPr>
          <p:spPr>
            <a:xfrm>
              <a:off x="9008912" y="-769550"/>
              <a:ext cx="106773" cy="122484"/>
            </a:xfrm>
            <a:custGeom>
              <a:avLst/>
              <a:gdLst>
                <a:gd name="connsiteX0" fmla="*/ 62597 w 106773"/>
                <a:gd name="connsiteY0" fmla="*/ 122254 h 122484"/>
                <a:gd name="connsiteX1" fmla="*/ 16040 w 106773"/>
                <a:gd name="connsiteY1" fmla="*/ 105247 h 122484"/>
                <a:gd name="connsiteX2" fmla="*/ -429 w 106773"/>
                <a:gd name="connsiteY2" fmla="*/ 62511 h 122484"/>
                <a:gd name="connsiteX3" fmla="*/ 6029 w 106773"/>
                <a:gd name="connsiteY3" fmla="*/ 33770 h 122484"/>
                <a:gd name="connsiteX4" fmla="*/ 27074 w 106773"/>
                <a:gd name="connsiteY4" fmla="*/ 9927 h 122484"/>
                <a:gd name="connsiteX5" fmla="*/ 56623 w 106773"/>
                <a:gd name="connsiteY5" fmla="*/ -192 h 122484"/>
                <a:gd name="connsiteX6" fmla="*/ 60014 w 106773"/>
                <a:gd name="connsiteY6" fmla="*/ -192 h 122484"/>
                <a:gd name="connsiteX7" fmla="*/ 78798 w 106773"/>
                <a:gd name="connsiteY7" fmla="*/ 1853 h 122484"/>
                <a:gd name="connsiteX8" fmla="*/ 91123 w 106773"/>
                <a:gd name="connsiteY8" fmla="*/ 8581 h 122484"/>
                <a:gd name="connsiteX9" fmla="*/ 95214 w 106773"/>
                <a:gd name="connsiteY9" fmla="*/ 16708 h 122484"/>
                <a:gd name="connsiteX10" fmla="*/ 88432 w 106773"/>
                <a:gd name="connsiteY10" fmla="*/ 24782 h 122484"/>
                <a:gd name="connsiteX11" fmla="*/ 75783 w 106773"/>
                <a:gd name="connsiteY11" fmla="*/ 27634 h 122484"/>
                <a:gd name="connsiteX12" fmla="*/ 56461 w 106773"/>
                <a:gd name="connsiteY12" fmla="*/ 32425 h 122484"/>
                <a:gd name="connsiteX13" fmla="*/ 33748 w 106773"/>
                <a:gd name="connsiteY13" fmla="*/ 63534 h 122484"/>
                <a:gd name="connsiteX14" fmla="*/ 43275 w 106773"/>
                <a:gd name="connsiteY14" fmla="*/ 82802 h 122484"/>
                <a:gd name="connsiteX15" fmla="*/ 61575 w 106773"/>
                <a:gd name="connsiteY15" fmla="*/ 88185 h 122484"/>
                <a:gd name="connsiteX16" fmla="*/ 73953 w 106773"/>
                <a:gd name="connsiteY16" fmla="*/ 86516 h 122484"/>
                <a:gd name="connsiteX17" fmla="*/ 93491 w 106773"/>
                <a:gd name="connsiteY17" fmla="*/ 83825 h 122484"/>
                <a:gd name="connsiteX18" fmla="*/ 101888 w 106773"/>
                <a:gd name="connsiteY18" fmla="*/ 85063 h 122484"/>
                <a:gd name="connsiteX19" fmla="*/ 106301 w 106773"/>
                <a:gd name="connsiteY19" fmla="*/ 92060 h 122484"/>
                <a:gd name="connsiteX20" fmla="*/ 93921 w 106773"/>
                <a:gd name="connsiteY20" fmla="*/ 113320 h 122484"/>
                <a:gd name="connsiteX21" fmla="*/ 62597 w 106773"/>
                <a:gd name="connsiteY21" fmla="*/ 122254 h 122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6773" h="122484">
                  <a:moveTo>
                    <a:pt x="62597" y="122254"/>
                  </a:moveTo>
                  <a:cubicBezTo>
                    <a:pt x="42252" y="122254"/>
                    <a:pt x="26697" y="116872"/>
                    <a:pt x="16040" y="105247"/>
                  </a:cubicBezTo>
                  <a:cubicBezTo>
                    <a:pt x="5114" y="93745"/>
                    <a:pt x="-806" y="78373"/>
                    <a:pt x="-429" y="62511"/>
                  </a:cubicBezTo>
                  <a:cubicBezTo>
                    <a:pt x="-375" y="52576"/>
                    <a:pt x="1831" y="42769"/>
                    <a:pt x="6029" y="33770"/>
                  </a:cubicBezTo>
                  <a:cubicBezTo>
                    <a:pt x="10658" y="23996"/>
                    <a:pt x="17924" y="15729"/>
                    <a:pt x="27074" y="9927"/>
                  </a:cubicBezTo>
                  <a:cubicBezTo>
                    <a:pt x="35740" y="3813"/>
                    <a:pt x="46020" y="303"/>
                    <a:pt x="56623" y="-192"/>
                  </a:cubicBezTo>
                  <a:lnTo>
                    <a:pt x="60014" y="-192"/>
                  </a:lnTo>
                  <a:cubicBezTo>
                    <a:pt x="66364" y="-402"/>
                    <a:pt x="72662" y="287"/>
                    <a:pt x="78798" y="1853"/>
                  </a:cubicBezTo>
                  <a:cubicBezTo>
                    <a:pt x="83319" y="3285"/>
                    <a:pt x="87463" y="5572"/>
                    <a:pt x="91123" y="8581"/>
                  </a:cubicBezTo>
                  <a:cubicBezTo>
                    <a:pt x="93599" y="10551"/>
                    <a:pt x="95106" y="13527"/>
                    <a:pt x="95214" y="16708"/>
                  </a:cubicBezTo>
                  <a:cubicBezTo>
                    <a:pt x="95214" y="20686"/>
                    <a:pt x="92361" y="24082"/>
                    <a:pt x="88432" y="24782"/>
                  </a:cubicBezTo>
                  <a:cubicBezTo>
                    <a:pt x="84288" y="26057"/>
                    <a:pt x="80089" y="27010"/>
                    <a:pt x="75783" y="27634"/>
                  </a:cubicBezTo>
                  <a:cubicBezTo>
                    <a:pt x="69217" y="28722"/>
                    <a:pt x="62759" y="30325"/>
                    <a:pt x="56461" y="32425"/>
                  </a:cubicBezTo>
                  <a:cubicBezTo>
                    <a:pt x="42413" y="35971"/>
                    <a:pt x="32833" y="49050"/>
                    <a:pt x="33748" y="63534"/>
                  </a:cubicBezTo>
                  <a:cubicBezTo>
                    <a:pt x="33371" y="71177"/>
                    <a:pt x="36977" y="78470"/>
                    <a:pt x="43275" y="82802"/>
                  </a:cubicBezTo>
                  <a:cubicBezTo>
                    <a:pt x="48657" y="86506"/>
                    <a:pt x="55062" y="88395"/>
                    <a:pt x="61575" y="88185"/>
                  </a:cubicBezTo>
                  <a:cubicBezTo>
                    <a:pt x="65718" y="88002"/>
                    <a:pt x="69863" y="87442"/>
                    <a:pt x="73953" y="86516"/>
                  </a:cubicBezTo>
                  <a:cubicBezTo>
                    <a:pt x="80359" y="84977"/>
                    <a:pt x="86925" y="84078"/>
                    <a:pt x="93491" y="83825"/>
                  </a:cubicBezTo>
                  <a:cubicBezTo>
                    <a:pt x="96344" y="83777"/>
                    <a:pt x="99197" y="84197"/>
                    <a:pt x="101888" y="85063"/>
                  </a:cubicBezTo>
                  <a:cubicBezTo>
                    <a:pt x="104740" y="86156"/>
                    <a:pt x="106570" y="89008"/>
                    <a:pt x="106301" y="92060"/>
                  </a:cubicBezTo>
                  <a:cubicBezTo>
                    <a:pt x="106409" y="100892"/>
                    <a:pt x="101672" y="109063"/>
                    <a:pt x="93921" y="113320"/>
                  </a:cubicBezTo>
                  <a:cubicBezTo>
                    <a:pt x="84556" y="119213"/>
                    <a:pt x="73685" y="122314"/>
                    <a:pt x="62597" y="122254"/>
                  </a:cubicBezTo>
                  <a:close/>
                </a:path>
              </a:pathLst>
            </a:custGeom>
            <a:solidFill>
              <a:srgbClr val="FFFFFF"/>
            </a:solidFill>
            <a:ln w="5382" cap="flat">
              <a:noFill/>
              <a:prstDash val="solid"/>
              <a:miter/>
            </a:ln>
          </p:spPr>
          <p:txBody>
            <a:bodyPr rtlCol="0" anchor="ctr"/>
            <a:lstStyle/>
            <a:p>
              <a:endParaRPr lang="fr-FR"/>
            </a:p>
          </p:txBody>
        </p:sp>
        <p:sp>
          <p:nvSpPr>
            <p:cNvPr id="300" name="Forme libre : forme 299">
              <a:extLst>
                <a:ext uri="{FF2B5EF4-FFF2-40B4-BE49-F238E27FC236}">
                  <a16:creationId xmlns:a16="http://schemas.microsoft.com/office/drawing/2014/main" id="{628C3859-A485-4CE8-AC22-F6044665384E}"/>
                </a:ext>
              </a:extLst>
            </p:cNvPr>
            <p:cNvSpPr/>
            <p:nvPr/>
          </p:nvSpPr>
          <p:spPr>
            <a:xfrm>
              <a:off x="9124162" y="-802465"/>
              <a:ext cx="35577" cy="156469"/>
            </a:xfrm>
            <a:custGeom>
              <a:avLst/>
              <a:gdLst>
                <a:gd name="connsiteX0" fmla="*/ 17585 w 35577"/>
                <a:gd name="connsiteY0" fmla="*/ 156192 h 156469"/>
                <a:gd name="connsiteX1" fmla="*/ 3106 w 35577"/>
                <a:gd name="connsiteY1" fmla="*/ 145804 h 156469"/>
                <a:gd name="connsiteX2" fmla="*/ -446 w 35577"/>
                <a:gd name="connsiteY2" fmla="*/ 101239 h 156469"/>
                <a:gd name="connsiteX3" fmla="*/ 5636 w 35577"/>
                <a:gd name="connsiteY3" fmla="*/ 47416 h 156469"/>
                <a:gd name="connsiteX4" fmla="*/ 16400 w 35577"/>
                <a:gd name="connsiteY4" fmla="*/ 40312 h 156469"/>
                <a:gd name="connsiteX5" fmla="*/ 26788 w 35577"/>
                <a:gd name="connsiteY5" fmla="*/ 46986 h 156469"/>
                <a:gd name="connsiteX6" fmla="*/ 33140 w 35577"/>
                <a:gd name="connsiteY6" fmla="*/ 75081 h 156469"/>
                <a:gd name="connsiteX7" fmla="*/ 35131 w 35577"/>
                <a:gd name="connsiteY7" fmla="*/ 113833 h 156469"/>
                <a:gd name="connsiteX8" fmla="*/ 35131 w 35577"/>
                <a:gd name="connsiteY8" fmla="*/ 126159 h 156469"/>
                <a:gd name="connsiteX9" fmla="*/ 31417 w 35577"/>
                <a:gd name="connsiteY9" fmla="*/ 146827 h 156469"/>
                <a:gd name="connsiteX10" fmla="*/ 17585 w 35577"/>
                <a:gd name="connsiteY10" fmla="*/ 156192 h 156469"/>
                <a:gd name="connsiteX11" fmla="*/ 16724 w 35577"/>
                <a:gd name="connsiteY11" fmla="*/ 32400 h 156469"/>
                <a:gd name="connsiteX12" fmla="*/ 2245 w 35577"/>
                <a:gd name="connsiteY12" fmla="*/ 15392 h 156469"/>
                <a:gd name="connsiteX13" fmla="*/ 5798 w 35577"/>
                <a:gd name="connsiteY13" fmla="*/ 4035 h 156469"/>
                <a:gd name="connsiteX14" fmla="*/ 15432 w 35577"/>
                <a:gd name="connsiteY14" fmla="*/ -217 h 156469"/>
                <a:gd name="connsiteX15" fmla="*/ 19361 w 35577"/>
                <a:gd name="connsiteY15" fmla="*/ -217 h 156469"/>
                <a:gd name="connsiteX16" fmla="*/ 27596 w 35577"/>
                <a:gd name="connsiteY16" fmla="*/ 4466 h 156469"/>
                <a:gd name="connsiteX17" fmla="*/ 32332 w 35577"/>
                <a:gd name="connsiteY17" fmla="*/ 16038 h 156469"/>
                <a:gd name="connsiteX18" fmla="*/ 26950 w 35577"/>
                <a:gd name="connsiteY18" fmla="*/ 28094 h 156469"/>
                <a:gd name="connsiteX19" fmla="*/ 16670 w 35577"/>
                <a:gd name="connsiteY19" fmla="*/ 32561 h 156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5577" h="156469">
                  <a:moveTo>
                    <a:pt x="17585" y="156192"/>
                  </a:moveTo>
                  <a:cubicBezTo>
                    <a:pt x="10857" y="156757"/>
                    <a:pt x="4721" y="152354"/>
                    <a:pt x="3106" y="145804"/>
                  </a:cubicBezTo>
                  <a:cubicBezTo>
                    <a:pt x="739" y="138269"/>
                    <a:pt x="-446" y="123414"/>
                    <a:pt x="-446" y="101239"/>
                  </a:cubicBezTo>
                  <a:cubicBezTo>
                    <a:pt x="-446" y="72283"/>
                    <a:pt x="1599" y="54306"/>
                    <a:pt x="5636" y="47416"/>
                  </a:cubicBezTo>
                  <a:cubicBezTo>
                    <a:pt x="7574" y="43207"/>
                    <a:pt x="11772" y="40462"/>
                    <a:pt x="16400" y="40312"/>
                  </a:cubicBezTo>
                  <a:cubicBezTo>
                    <a:pt x="20868" y="40360"/>
                    <a:pt x="24905" y="42954"/>
                    <a:pt x="26788" y="46986"/>
                  </a:cubicBezTo>
                  <a:cubicBezTo>
                    <a:pt x="30556" y="55899"/>
                    <a:pt x="32709" y="65409"/>
                    <a:pt x="33140" y="75081"/>
                  </a:cubicBezTo>
                  <a:cubicBezTo>
                    <a:pt x="34485" y="87956"/>
                    <a:pt x="35131" y="100889"/>
                    <a:pt x="35131" y="113833"/>
                  </a:cubicBezTo>
                  <a:cubicBezTo>
                    <a:pt x="35131" y="114694"/>
                    <a:pt x="35131" y="118785"/>
                    <a:pt x="35131" y="126159"/>
                  </a:cubicBezTo>
                  <a:cubicBezTo>
                    <a:pt x="35077" y="133209"/>
                    <a:pt x="33839" y="140201"/>
                    <a:pt x="31417" y="146827"/>
                  </a:cubicBezTo>
                  <a:cubicBezTo>
                    <a:pt x="29480" y="152742"/>
                    <a:pt x="23774" y="156596"/>
                    <a:pt x="17585" y="156192"/>
                  </a:cubicBezTo>
                  <a:close/>
                  <a:moveTo>
                    <a:pt x="16724" y="32400"/>
                  </a:moveTo>
                  <a:cubicBezTo>
                    <a:pt x="7089" y="32400"/>
                    <a:pt x="2245" y="27018"/>
                    <a:pt x="2245" y="15392"/>
                  </a:cubicBezTo>
                  <a:cubicBezTo>
                    <a:pt x="2030" y="11307"/>
                    <a:pt x="3322" y="7276"/>
                    <a:pt x="5798" y="4035"/>
                  </a:cubicBezTo>
                  <a:cubicBezTo>
                    <a:pt x="8166" y="1188"/>
                    <a:pt x="11718" y="-384"/>
                    <a:pt x="15432" y="-217"/>
                  </a:cubicBezTo>
                  <a:lnTo>
                    <a:pt x="19361" y="-217"/>
                  </a:lnTo>
                  <a:cubicBezTo>
                    <a:pt x="22536" y="354"/>
                    <a:pt x="25443" y="2012"/>
                    <a:pt x="27596" y="4466"/>
                  </a:cubicBezTo>
                  <a:cubicBezTo>
                    <a:pt x="30771" y="7453"/>
                    <a:pt x="32493" y="11678"/>
                    <a:pt x="32332" y="16038"/>
                  </a:cubicBezTo>
                  <a:cubicBezTo>
                    <a:pt x="32332" y="20640"/>
                    <a:pt x="30395" y="25026"/>
                    <a:pt x="26950" y="28094"/>
                  </a:cubicBezTo>
                  <a:cubicBezTo>
                    <a:pt x="24259" y="30871"/>
                    <a:pt x="20545" y="32475"/>
                    <a:pt x="16670" y="32561"/>
                  </a:cubicBezTo>
                  <a:close/>
                </a:path>
              </a:pathLst>
            </a:custGeom>
            <a:solidFill>
              <a:srgbClr val="FFFFFF"/>
            </a:solidFill>
            <a:ln w="5382" cap="flat">
              <a:noFill/>
              <a:prstDash val="solid"/>
              <a:miter/>
            </a:ln>
          </p:spPr>
          <p:txBody>
            <a:bodyPr rtlCol="0" anchor="ctr"/>
            <a:lstStyle/>
            <a:p>
              <a:endParaRPr lang="fr-FR"/>
            </a:p>
          </p:txBody>
        </p:sp>
        <p:sp>
          <p:nvSpPr>
            <p:cNvPr id="301" name="Forme libre : forme 300">
              <a:extLst>
                <a:ext uri="{FF2B5EF4-FFF2-40B4-BE49-F238E27FC236}">
                  <a16:creationId xmlns:a16="http://schemas.microsoft.com/office/drawing/2014/main" id="{7EEE45D7-760B-4596-9338-82C1B607361E}"/>
                </a:ext>
              </a:extLst>
            </p:cNvPr>
            <p:cNvSpPr/>
            <p:nvPr/>
          </p:nvSpPr>
          <p:spPr>
            <a:xfrm>
              <a:off x="9172850" y="-845403"/>
              <a:ext cx="107882" cy="198659"/>
            </a:xfrm>
            <a:custGeom>
              <a:avLst/>
              <a:gdLst>
                <a:gd name="connsiteX0" fmla="*/ 86984 w 107882"/>
                <a:gd name="connsiteY0" fmla="*/ 198430 h 198659"/>
                <a:gd name="connsiteX1" fmla="*/ 85262 w 107882"/>
                <a:gd name="connsiteY1" fmla="*/ 198430 h 198659"/>
                <a:gd name="connsiteX2" fmla="*/ 74497 w 107882"/>
                <a:gd name="connsiteY2" fmla="*/ 192294 h 198659"/>
                <a:gd name="connsiteX3" fmla="*/ 73367 w 107882"/>
                <a:gd name="connsiteY3" fmla="*/ 185351 h 198659"/>
                <a:gd name="connsiteX4" fmla="*/ 73367 w 107882"/>
                <a:gd name="connsiteY4" fmla="*/ 182068 h 198659"/>
                <a:gd name="connsiteX5" fmla="*/ 73367 w 107882"/>
                <a:gd name="connsiteY5" fmla="*/ 178839 h 198659"/>
                <a:gd name="connsiteX6" fmla="*/ 73367 w 107882"/>
                <a:gd name="connsiteY6" fmla="*/ 176847 h 198659"/>
                <a:gd name="connsiteX7" fmla="*/ 71214 w 107882"/>
                <a:gd name="connsiteY7" fmla="*/ 175556 h 198659"/>
                <a:gd name="connsiteX8" fmla="*/ 64163 w 107882"/>
                <a:gd name="connsiteY8" fmla="*/ 181369 h 198659"/>
                <a:gd name="connsiteX9" fmla="*/ 35906 w 107882"/>
                <a:gd name="connsiteY9" fmla="*/ 193156 h 198659"/>
                <a:gd name="connsiteX10" fmla="*/ 16961 w 107882"/>
                <a:gd name="connsiteY10" fmla="*/ 185621 h 198659"/>
                <a:gd name="connsiteX11" fmla="*/ 4958 w 107882"/>
                <a:gd name="connsiteY11" fmla="*/ 166352 h 198659"/>
                <a:gd name="connsiteX12" fmla="*/ -424 w 107882"/>
                <a:gd name="connsiteY12" fmla="*/ 136373 h 198659"/>
                <a:gd name="connsiteX13" fmla="*/ 12332 w 107882"/>
                <a:gd name="connsiteY13" fmla="*/ 91108 h 198659"/>
                <a:gd name="connsiteX14" fmla="*/ 32085 w 107882"/>
                <a:gd name="connsiteY14" fmla="*/ 74961 h 198659"/>
                <a:gd name="connsiteX15" fmla="*/ 44841 w 107882"/>
                <a:gd name="connsiteY15" fmla="*/ 72378 h 198659"/>
                <a:gd name="connsiteX16" fmla="*/ 58189 w 107882"/>
                <a:gd name="connsiteY16" fmla="*/ 74961 h 198659"/>
                <a:gd name="connsiteX17" fmla="*/ 59911 w 107882"/>
                <a:gd name="connsiteY17" fmla="*/ 75230 h 198659"/>
                <a:gd name="connsiteX18" fmla="*/ 64594 w 107882"/>
                <a:gd name="connsiteY18" fmla="*/ 69848 h 198659"/>
                <a:gd name="connsiteX19" fmla="*/ 66424 w 107882"/>
                <a:gd name="connsiteY19" fmla="*/ 46435 h 198659"/>
                <a:gd name="connsiteX20" fmla="*/ 66424 w 107882"/>
                <a:gd name="connsiteY20" fmla="*/ 37770 h 198659"/>
                <a:gd name="connsiteX21" fmla="*/ 66424 w 107882"/>
                <a:gd name="connsiteY21" fmla="*/ 30289 h 198659"/>
                <a:gd name="connsiteX22" fmla="*/ 66424 w 107882"/>
                <a:gd name="connsiteY22" fmla="*/ 24906 h 198659"/>
                <a:gd name="connsiteX23" fmla="*/ 81925 w 107882"/>
                <a:gd name="connsiteY23" fmla="*/ -229 h 198659"/>
                <a:gd name="connsiteX24" fmla="*/ 83324 w 107882"/>
                <a:gd name="connsiteY24" fmla="*/ -229 h 198659"/>
                <a:gd name="connsiteX25" fmla="*/ 101516 w 107882"/>
                <a:gd name="connsiteY25" fmla="*/ 24045 h 198659"/>
                <a:gd name="connsiteX26" fmla="*/ 104046 w 107882"/>
                <a:gd name="connsiteY26" fmla="*/ 42076 h 198659"/>
                <a:gd name="connsiteX27" fmla="*/ 107437 w 107882"/>
                <a:gd name="connsiteY27" fmla="*/ 123940 h 198659"/>
                <a:gd name="connsiteX28" fmla="*/ 106683 w 107882"/>
                <a:gd name="connsiteY28" fmla="*/ 157740 h 198659"/>
                <a:gd name="connsiteX29" fmla="*/ 99094 w 107882"/>
                <a:gd name="connsiteY29" fmla="*/ 190680 h 198659"/>
                <a:gd name="connsiteX30" fmla="*/ 86984 w 107882"/>
                <a:gd name="connsiteY30" fmla="*/ 198430 h 198659"/>
                <a:gd name="connsiteX31" fmla="*/ 40535 w 107882"/>
                <a:gd name="connsiteY31" fmla="*/ 163500 h 198659"/>
                <a:gd name="connsiteX32" fmla="*/ 54045 w 107882"/>
                <a:gd name="connsiteY32" fmla="*/ 155318 h 198659"/>
                <a:gd name="connsiteX33" fmla="*/ 61580 w 107882"/>
                <a:gd name="connsiteY33" fmla="*/ 134705 h 198659"/>
                <a:gd name="connsiteX34" fmla="*/ 62548 w 107882"/>
                <a:gd name="connsiteY34" fmla="*/ 123348 h 198659"/>
                <a:gd name="connsiteX35" fmla="*/ 52484 w 107882"/>
                <a:gd name="connsiteY35" fmla="*/ 103326 h 198659"/>
                <a:gd name="connsiteX36" fmla="*/ 38275 w 107882"/>
                <a:gd name="connsiteY36" fmla="*/ 112099 h 198659"/>
                <a:gd name="connsiteX37" fmla="*/ 30040 w 107882"/>
                <a:gd name="connsiteY37" fmla="*/ 143478 h 198659"/>
                <a:gd name="connsiteX38" fmla="*/ 31332 w 107882"/>
                <a:gd name="connsiteY38" fmla="*/ 155103 h 198659"/>
                <a:gd name="connsiteX39" fmla="*/ 40481 w 107882"/>
                <a:gd name="connsiteY39" fmla="*/ 163505 h 198659"/>
                <a:gd name="connsiteX40" fmla="*/ 40535 w 107882"/>
                <a:gd name="connsiteY40" fmla="*/ 163500 h 198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107882" h="198659">
                  <a:moveTo>
                    <a:pt x="86984" y="198430"/>
                  </a:moveTo>
                  <a:lnTo>
                    <a:pt x="85262" y="198430"/>
                  </a:lnTo>
                  <a:cubicBezTo>
                    <a:pt x="79395" y="197747"/>
                    <a:pt x="75843" y="195701"/>
                    <a:pt x="74497" y="192294"/>
                  </a:cubicBezTo>
                  <a:cubicBezTo>
                    <a:pt x="73744" y="190056"/>
                    <a:pt x="73367" y="187714"/>
                    <a:pt x="73367" y="185351"/>
                  </a:cubicBezTo>
                  <a:cubicBezTo>
                    <a:pt x="73313" y="184259"/>
                    <a:pt x="73313" y="183161"/>
                    <a:pt x="73367" y="182068"/>
                  </a:cubicBezTo>
                  <a:cubicBezTo>
                    <a:pt x="73367" y="180938"/>
                    <a:pt x="73367" y="179861"/>
                    <a:pt x="73367" y="178839"/>
                  </a:cubicBezTo>
                  <a:cubicBezTo>
                    <a:pt x="73421" y="178177"/>
                    <a:pt x="73421" y="177510"/>
                    <a:pt x="73367" y="176847"/>
                  </a:cubicBezTo>
                  <a:cubicBezTo>
                    <a:pt x="73367" y="175986"/>
                    <a:pt x="72560" y="175556"/>
                    <a:pt x="71214" y="175556"/>
                  </a:cubicBezTo>
                  <a:lnTo>
                    <a:pt x="64163" y="181369"/>
                  </a:lnTo>
                  <a:cubicBezTo>
                    <a:pt x="56413" y="188489"/>
                    <a:pt x="46402" y="192661"/>
                    <a:pt x="35906" y="193156"/>
                  </a:cubicBezTo>
                  <a:cubicBezTo>
                    <a:pt x="28856" y="193307"/>
                    <a:pt x="22020" y="190589"/>
                    <a:pt x="16961" y="185621"/>
                  </a:cubicBezTo>
                  <a:cubicBezTo>
                    <a:pt x="11525" y="180201"/>
                    <a:pt x="7434" y="173607"/>
                    <a:pt x="4958" y="166352"/>
                  </a:cubicBezTo>
                  <a:cubicBezTo>
                    <a:pt x="1406" y="156756"/>
                    <a:pt x="-424" y="146605"/>
                    <a:pt x="-424" y="136373"/>
                  </a:cubicBezTo>
                  <a:cubicBezTo>
                    <a:pt x="-800" y="120345"/>
                    <a:pt x="3613" y="104569"/>
                    <a:pt x="12332" y="91108"/>
                  </a:cubicBezTo>
                  <a:cubicBezTo>
                    <a:pt x="17122" y="83853"/>
                    <a:pt x="24012" y="78223"/>
                    <a:pt x="32085" y="74961"/>
                  </a:cubicBezTo>
                  <a:cubicBezTo>
                    <a:pt x="36122" y="73261"/>
                    <a:pt x="40481" y="72383"/>
                    <a:pt x="44841" y="72378"/>
                  </a:cubicBezTo>
                  <a:cubicBezTo>
                    <a:pt x="49416" y="72421"/>
                    <a:pt x="53937" y="73298"/>
                    <a:pt x="58189" y="74961"/>
                  </a:cubicBezTo>
                  <a:cubicBezTo>
                    <a:pt x="58727" y="75155"/>
                    <a:pt x="59319" y="75247"/>
                    <a:pt x="59911" y="75230"/>
                  </a:cubicBezTo>
                  <a:cubicBezTo>
                    <a:pt x="61902" y="75230"/>
                    <a:pt x="63464" y="73562"/>
                    <a:pt x="64594" y="69848"/>
                  </a:cubicBezTo>
                  <a:cubicBezTo>
                    <a:pt x="66155" y="62151"/>
                    <a:pt x="66801" y="54283"/>
                    <a:pt x="66424" y="46435"/>
                  </a:cubicBezTo>
                  <a:cubicBezTo>
                    <a:pt x="66424" y="43529"/>
                    <a:pt x="66424" y="40622"/>
                    <a:pt x="66424" y="37770"/>
                  </a:cubicBezTo>
                  <a:cubicBezTo>
                    <a:pt x="66424" y="34917"/>
                    <a:pt x="66424" y="32388"/>
                    <a:pt x="66424" y="30289"/>
                  </a:cubicBezTo>
                  <a:cubicBezTo>
                    <a:pt x="66424" y="28189"/>
                    <a:pt x="66424" y="26252"/>
                    <a:pt x="66424" y="24906"/>
                  </a:cubicBezTo>
                  <a:cubicBezTo>
                    <a:pt x="67016" y="9766"/>
                    <a:pt x="72183" y="1386"/>
                    <a:pt x="81925" y="-229"/>
                  </a:cubicBezTo>
                  <a:lnTo>
                    <a:pt x="83324" y="-229"/>
                  </a:lnTo>
                  <a:cubicBezTo>
                    <a:pt x="92582" y="-229"/>
                    <a:pt x="98664" y="7861"/>
                    <a:pt x="101516" y="24045"/>
                  </a:cubicBezTo>
                  <a:cubicBezTo>
                    <a:pt x="102915" y="32280"/>
                    <a:pt x="103777" y="38308"/>
                    <a:pt x="104046" y="42076"/>
                  </a:cubicBezTo>
                  <a:cubicBezTo>
                    <a:pt x="106306" y="75446"/>
                    <a:pt x="107437" y="102787"/>
                    <a:pt x="107437" y="123940"/>
                  </a:cubicBezTo>
                  <a:cubicBezTo>
                    <a:pt x="107437" y="132282"/>
                    <a:pt x="107437" y="143531"/>
                    <a:pt x="106683" y="157740"/>
                  </a:cubicBezTo>
                  <a:cubicBezTo>
                    <a:pt x="106791" y="169167"/>
                    <a:pt x="104208" y="180459"/>
                    <a:pt x="99094" y="190680"/>
                  </a:cubicBezTo>
                  <a:cubicBezTo>
                    <a:pt x="96726" y="195244"/>
                    <a:pt x="92098" y="198199"/>
                    <a:pt x="86984" y="198430"/>
                  </a:cubicBezTo>
                  <a:close/>
                  <a:moveTo>
                    <a:pt x="40535" y="163500"/>
                  </a:moveTo>
                  <a:cubicBezTo>
                    <a:pt x="46133" y="163311"/>
                    <a:pt x="51300" y="160211"/>
                    <a:pt x="54045" y="155318"/>
                  </a:cubicBezTo>
                  <a:cubicBezTo>
                    <a:pt x="58027" y="149070"/>
                    <a:pt x="60611" y="142040"/>
                    <a:pt x="61580" y="134705"/>
                  </a:cubicBezTo>
                  <a:cubicBezTo>
                    <a:pt x="62226" y="130953"/>
                    <a:pt x="62548" y="127153"/>
                    <a:pt x="62548" y="123348"/>
                  </a:cubicBezTo>
                  <a:cubicBezTo>
                    <a:pt x="62548" y="110000"/>
                    <a:pt x="59211" y="103326"/>
                    <a:pt x="52484" y="103326"/>
                  </a:cubicBezTo>
                  <a:cubicBezTo>
                    <a:pt x="46509" y="103477"/>
                    <a:pt x="41073" y="106830"/>
                    <a:pt x="38275" y="112099"/>
                  </a:cubicBezTo>
                  <a:cubicBezTo>
                    <a:pt x="32623" y="121566"/>
                    <a:pt x="29771" y="132449"/>
                    <a:pt x="30040" y="143478"/>
                  </a:cubicBezTo>
                  <a:cubicBezTo>
                    <a:pt x="30094" y="147385"/>
                    <a:pt x="30524" y="151276"/>
                    <a:pt x="31332" y="155103"/>
                  </a:cubicBezTo>
                  <a:cubicBezTo>
                    <a:pt x="31547" y="159942"/>
                    <a:pt x="35637" y="163704"/>
                    <a:pt x="40481" y="163505"/>
                  </a:cubicBezTo>
                  <a:cubicBezTo>
                    <a:pt x="40481" y="163500"/>
                    <a:pt x="40535" y="163500"/>
                    <a:pt x="40535" y="163500"/>
                  </a:cubicBezTo>
                  <a:close/>
                </a:path>
              </a:pathLst>
            </a:custGeom>
            <a:solidFill>
              <a:srgbClr val="FFFFFF"/>
            </a:solidFill>
            <a:ln w="5382" cap="flat">
              <a:noFill/>
              <a:prstDash val="solid"/>
              <a:miter/>
            </a:ln>
          </p:spPr>
          <p:txBody>
            <a:bodyPr rtlCol="0" anchor="ctr"/>
            <a:lstStyle/>
            <a:p>
              <a:endParaRPr lang="fr-FR"/>
            </a:p>
          </p:txBody>
        </p:sp>
        <p:sp>
          <p:nvSpPr>
            <p:cNvPr id="302" name="Forme libre : forme 301">
              <a:extLst>
                <a:ext uri="{FF2B5EF4-FFF2-40B4-BE49-F238E27FC236}">
                  <a16:creationId xmlns:a16="http://schemas.microsoft.com/office/drawing/2014/main" id="{7D5CDF3E-7BA6-4F52-A7C3-2D44ABB11154}"/>
                </a:ext>
              </a:extLst>
            </p:cNvPr>
            <p:cNvSpPr/>
            <p:nvPr/>
          </p:nvSpPr>
          <p:spPr>
            <a:xfrm>
              <a:off x="9298403" y="-781894"/>
              <a:ext cx="104778" cy="121078"/>
            </a:xfrm>
            <a:custGeom>
              <a:avLst/>
              <a:gdLst>
                <a:gd name="connsiteX0" fmla="*/ 49807 w 104778"/>
                <a:gd name="connsiteY0" fmla="*/ 120819 h 121078"/>
                <a:gd name="connsiteX1" fmla="*/ 48516 w 104778"/>
                <a:gd name="connsiteY1" fmla="*/ 120819 h 121078"/>
                <a:gd name="connsiteX2" fmla="*/ 22089 w 104778"/>
                <a:gd name="connsiteY2" fmla="*/ 113661 h 121078"/>
                <a:gd name="connsiteX3" fmla="*/ 5673 w 104778"/>
                <a:gd name="connsiteY3" fmla="*/ 94285 h 121078"/>
                <a:gd name="connsiteX4" fmla="*/ -409 w 104778"/>
                <a:gd name="connsiteY4" fmla="*/ 64790 h 121078"/>
                <a:gd name="connsiteX5" fmla="*/ 6964 w 104778"/>
                <a:gd name="connsiteY5" fmla="*/ 29159 h 121078"/>
                <a:gd name="connsiteX6" fmla="*/ 26287 w 104778"/>
                <a:gd name="connsiteY6" fmla="*/ 7146 h 121078"/>
                <a:gd name="connsiteX7" fmla="*/ 50668 w 104778"/>
                <a:gd name="connsiteY7" fmla="*/ -228 h 121078"/>
                <a:gd name="connsiteX8" fmla="*/ 72682 w 104778"/>
                <a:gd name="connsiteY8" fmla="*/ 7307 h 121078"/>
                <a:gd name="connsiteX9" fmla="*/ 83016 w 104778"/>
                <a:gd name="connsiteY9" fmla="*/ 32012 h 121078"/>
                <a:gd name="connsiteX10" fmla="*/ 76827 w 104778"/>
                <a:gd name="connsiteY10" fmla="*/ 50258 h 121078"/>
                <a:gd name="connsiteX11" fmla="*/ 59765 w 104778"/>
                <a:gd name="connsiteY11" fmla="*/ 62529 h 121078"/>
                <a:gd name="connsiteX12" fmla="*/ 36460 w 104778"/>
                <a:gd name="connsiteY12" fmla="*/ 68611 h 121078"/>
                <a:gd name="connsiteX13" fmla="*/ 29032 w 104778"/>
                <a:gd name="connsiteY13" fmla="*/ 77271 h 121078"/>
                <a:gd name="connsiteX14" fmla="*/ 29086 w 104778"/>
                <a:gd name="connsiteY14" fmla="*/ 77869 h 121078"/>
                <a:gd name="connsiteX15" fmla="*/ 33337 w 104778"/>
                <a:gd name="connsiteY15" fmla="*/ 87772 h 121078"/>
                <a:gd name="connsiteX16" fmla="*/ 51530 w 104778"/>
                <a:gd name="connsiteY16" fmla="*/ 93585 h 121078"/>
                <a:gd name="connsiteX17" fmla="*/ 82477 w 104778"/>
                <a:gd name="connsiteY17" fmla="*/ 84651 h 121078"/>
                <a:gd name="connsiteX18" fmla="*/ 96364 w 104778"/>
                <a:gd name="connsiteY18" fmla="*/ 79806 h 121078"/>
                <a:gd name="connsiteX19" fmla="*/ 102231 w 104778"/>
                <a:gd name="connsiteY19" fmla="*/ 82228 h 121078"/>
                <a:gd name="connsiteX20" fmla="*/ 104330 w 104778"/>
                <a:gd name="connsiteY20" fmla="*/ 87934 h 121078"/>
                <a:gd name="connsiteX21" fmla="*/ 99755 w 104778"/>
                <a:gd name="connsiteY21" fmla="*/ 98267 h 121078"/>
                <a:gd name="connsiteX22" fmla="*/ 49807 w 104778"/>
                <a:gd name="connsiteY22" fmla="*/ 120819 h 121078"/>
                <a:gd name="connsiteX23" fmla="*/ 40011 w 104778"/>
                <a:gd name="connsiteY23" fmla="*/ 44499 h 121078"/>
                <a:gd name="connsiteX24" fmla="*/ 54813 w 104778"/>
                <a:gd name="connsiteY24" fmla="*/ 34111 h 121078"/>
                <a:gd name="connsiteX25" fmla="*/ 58473 w 104778"/>
                <a:gd name="connsiteY25" fmla="*/ 22647 h 121078"/>
                <a:gd name="connsiteX26" fmla="*/ 55674 w 104778"/>
                <a:gd name="connsiteY26" fmla="*/ 18938 h 121078"/>
                <a:gd name="connsiteX27" fmla="*/ 54813 w 104778"/>
                <a:gd name="connsiteY27" fmla="*/ 18933 h 121078"/>
                <a:gd name="connsiteX28" fmla="*/ 52499 w 104778"/>
                <a:gd name="connsiteY28" fmla="*/ 18933 h 121078"/>
                <a:gd name="connsiteX29" fmla="*/ 44856 w 104778"/>
                <a:gd name="connsiteY29" fmla="*/ 22109 h 121078"/>
                <a:gd name="connsiteX30" fmla="*/ 35490 w 104778"/>
                <a:gd name="connsiteY30" fmla="*/ 29644 h 121078"/>
                <a:gd name="connsiteX31" fmla="*/ 32369 w 104778"/>
                <a:gd name="connsiteY31" fmla="*/ 36748 h 121078"/>
                <a:gd name="connsiteX32" fmla="*/ 38020 w 104778"/>
                <a:gd name="connsiteY32" fmla="*/ 44488 h 121078"/>
                <a:gd name="connsiteX33" fmla="*/ 40011 w 104778"/>
                <a:gd name="connsiteY33" fmla="*/ 44499 h 121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04778" h="121078">
                  <a:moveTo>
                    <a:pt x="49807" y="120819"/>
                  </a:moveTo>
                  <a:lnTo>
                    <a:pt x="48516" y="120819"/>
                  </a:lnTo>
                  <a:cubicBezTo>
                    <a:pt x="39205" y="121158"/>
                    <a:pt x="29947" y="118661"/>
                    <a:pt x="22089" y="113661"/>
                  </a:cubicBezTo>
                  <a:cubicBezTo>
                    <a:pt x="14877" y="108892"/>
                    <a:pt x="9171" y="102170"/>
                    <a:pt x="5673" y="94285"/>
                  </a:cubicBezTo>
                  <a:cubicBezTo>
                    <a:pt x="1529" y="85006"/>
                    <a:pt x="-517" y="74946"/>
                    <a:pt x="-409" y="64790"/>
                  </a:cubicBezTo>
                  <a:cubicBezTo>
                    <a:pt x="-786" y="52502"/>
                    <a:pt x="1744" y="40295"/>
                    <a:pt x="6964" y="29159"/>
                  </a:cubicBezTo>
                  <a:cubicBezTo>
                    <a:pt x="11216" y="20160"/>
                    <a:pt x="17890" y="12533"/>
                    <a:pt x="26287" y="7146"/>
                  </a:cubicBezTo>
                  <a:cubicBezTo>
                    <a:pt x="33553" y="2431"/>
                    <a:pt x="42003" y="-126"/>
                    <a:pt x="50668" y="-228"/>
                  </a:cubicBezTo>
                  <a:cubicBezTo>
                    <a:pt x="58634" y="-287"/>
                    <a:pt x="66438" y="2366"/>
                    <a:pt x="72682" y="7307"/>
                  </a:cubicBezTo>
                  <a:cubicBezTo>
                    <a:pt x="79786" y="13486"/>
                    <a:pt x="83608" y="22620"/>
                    <a:pt x="83016" y="32012"/>
                  </a:cubicBezTo>
                  <a:cubicBezTo>
                    <a:pt x="83177" y="38632"/>
                    <a:pt x="80970" y="45091"/>
                    <a:pt x="76827" y="50258"/>
                  </a:cubicBezTo>
                  <a:cubicBezTo>
                    <a:pt x="72305" y="55748"/>
                    <a:pt x="66385" y="59973"/>
                    <a:pt x="59765" y="62529"/>
                  </a:cubicBezTo>
                  <a:cubicBezTo>
                    <a:pt x="52283" y="65592"/>
                    <a:pt x="44479" y="67637"/>
                    <a:pt x="36460" y="68611"/>
                  </a:cubicBezTo>
                  <a:cubicBezTo>
                    <a:pt x="31992" y="68950"/>
                    <a:pt x="28655" y="72826"/>
                    <a:pt x="29032" y="77271"/>
                  </a:cubicBezTo>
                  <a:cubicBezTo>
                    <a:pt x="29032" y="77470"/>
                    <a:pt x="29032" y="77670"/>
                    <a:pt x="29086" y="77869"/>
                  </a:cubicBezTo>
                  <a:cubicBezTo>
                    <a:pt x="29301" y="81561"/>
                    <a:pt x="30808" y="85054"/>
                    <a:pt x="33337" y="87772"/>
                  </a:cubicBezTo>
                  <a:cubicBezTo>
                    <a:pt x="36460" y="91647"/>
                    <a:pt x="42542" y="93585"/>
                    <a:pt x="51530" y="93585"/>
                  </a:cubicBezTo>
                  <a:cubicBezTo>
                    <a:pt x="62456" y="93413"/>
                    <a:pt x="73166" y="90329"/>
                    <a:pt x="82477" y="84651"/>
                  </a:cubicBezTo>
                  <a:cubicBezTo>
                    <a:pt x="86622" y="81868"/>
                    <a:pt x="91412" y="80199"/>
                    <a:pt x="96364" y="79806"/>
                  </a:cubicBezTo>
                  <a:cubicBezTo>
                    <a:pt x="98570" y="79656"/>
                    <a:pt x="100777" y="80549"/>
                    <a:pt x="102231" y="82228"/>
                  </a:cubicBezTo>
                  <a:cubicBezTo>
                    <a:pt x="103630" y="83800"/>
                    <a:pt x="104384" y="85834"/>
                    <a:pt x="104330" y="87934"/>
                  </a:cubicBezTo>
                  <a:cubicBezTo>
                    <a:pt x="104330" y="91868"/>
                    <a:pt x="102661" y="95614"/>
                    <a:pt x="99755" y="98267"/>
                  </a:cubicBezTo>
                  <a:cubicBezTo>
                    <a:pt x="86891" y="112262"/>
                    <a:pt x="68807" y="120405"/>
                    <a:pt x="49807" y="120819"/>
                  </a:cubicBezTo>
                  <a:close/>
                  <a:moveTo>
                    <a:pt x="40011" y="44499"/>
                  </a:moveTo>
                  <a:cubicBezTo>
                    <a:pt x="46578" y="44381"/>
                    <a:pt x="52445" y="40268"/>
                    <a:pt x="54813" y="34111"/>
                  </a:cubicBezTo>
                  <a:cubicBezTo>
                    <a:pt x="56804" y="30591"/>
                    <a:pt x="58096" y="26683"/>
                    <a:pt x="58473" y="22647"/>
                  </a:cubicBezTo>
                  <a:cubicBezTo>
                    <a:pt x="58742" y="20849"/>
                    <a:pt x="57450" y="19191"/>
                    <a:pt x="55674" y="18938"/>
                  </a:cubicBezTo>
                  <a:cubicBezTo>
                    <a:pt x="55405" y="18901"/>
                    <a:pt x="55082" y="18895"/>
                    <a:pt x="54813" y="18933"/>
                  </a:cubicBezTo>
                  <a:lnTo>
                    <a:pt x="52499" y="18933"/>
                  </a:lnTo>
                  <a:cubicBezTo>
                    <a:pt x="49754" y="19477"/>
                    <a:pt x="47170" y="20553"/>
                    <a:pt x="44856" y="22109"/>
                  </a:cubicBezTo>
                  <a:cubicBezTo>
                    <a:pt x="41303" y="24052"/>
                    <a:pt x="38128" y="26603"/>
                    <a:pt x="35490" y="29644"/>
                  </a:cubicBezTo>
                  <a:cubicBezTo>
                    <a:pt x="33607" y="31544"/>
                    <a:pt x="32477" y="34073"/>
                    <a:pt x="32369" y="36748"/>
                  </a:cubicBezTo>
                  <a:cubicBezTo>
                    <a:pt x="31777" y="40451"/>
                    <a:pt x="34360" y="43912"/>
                    <a:pt x="38020" y="44488"/>
                  </a:cubicBezTo>
                  <a:cubicBezTo>
                    <a:pt x="38666" y="44585"/>
                    <a:pt x="39366" y="44590"/>
                    <a:pt x="40011" y="44499"/>
                  </a:cubicBezTo>
                  <a:close/>
                </a:path>
              </a:pathLst>
            </a:custGeom>
            <a:solidFill>
              <a:srgbClr val="FFFFFF"/>
            </a:solidFill>
            <a:ln w="5382" cap="flat">
              <a:noFill/>
              <a:prstDash val="solid"/>
              <a:miter/>
            </a:ln>
          </p:spPr>
          <p:txBody>
            <a:bodyPr rtlCol="0" anchor="ctr"/>
            <a:lstStyle/>
            <a:p>
              <a:endParaRPr lang="fr-FR"/>
            </a:p>
          </p:txBody>
        </p:sp>
        <p:sp>
          <p:nvSpPr>
            <p:cNvPr id="303" name="Forme libre : forme 302">
              <a:extLst>
                <a:ext uri="{FF2B5EF4-FFF2-40B4-BE49-F238E27FC236}">
                  <a16:creationId xmlns:a16="http://schemas.microsoft.com/office/drawing/2014/main" id="{D3D24568-985B-4415-B651-D1E260C4DFB2}"/>
                </a:ext>
              </a:extLst>
            </p:cNvPr>
            <p:cNvSpPr/>
            <p:nvPr/>
          </p:nvSpPr>
          <p:spPr>
            <a:xfrm>
              <a:off x="9414052" y="-788567"/>
              <a:ext cx="115573" cy="141930"/>
            </a:xfrm>
            <a:custGeom>
              <a:avLst/>
              <a:gdLst>
                <a:gd name="connsiteX0" fmla="*/ 17423 w 115573"/>
                <a:gd name="connsiteY0" fmla="*/ 141701 h 141930"/>
                <a:gd name="connsiteX1" fmla="*/ 13386 w 115573"/>
                <a:gd name="connsiteY1" fmla="*/ 141701 h 141930"/>
                <a:gd name="connsiteX2" fmla="*/ 4936 w 115573"/>
                <a:gd name="connsiteY2" fmla="*/ 135458 h 141930"/>
                <a:gd name="connsiteX3" fmla="*/ -446 w 115573"/>
                <a:gd name="connsiteY3" fmla="*/ 120980 h 141930"/>
                <a:gd name="connsiteX4" fmla="*/ -446 w 115573"/>
                <a:gd name="connsiteY4" fmla="*/ 71032 h 141930"/>
                <a:gd name="connsiteX5" fmla="*/ 5636 w 115573"/>
                <a:gd name="connsiteY5" fmla="*/ 7737 h 141930"/>
                <a:gd name="connsiteX6" fmla="*/ 17692 w 115573"/>
                <a:gd name="connsiteY6" fmla="*/ -229 h 141930"/>
                <a:gd name="connsiteX7" fmla="*/ 33839 w 115573"/>
                <a:gd name="connsiteY7" fmla="*/ 24476 h 141930"/>
                <a:gd name="connsiteX8" fmla="*/ 34431 w 115573"/>
                <a:gd name="connsiteY8" fmla="*/ 30450 h 141930"/>
                <a:gd name="connsiteX9" fmla="*/ 77489 w 115573"/>
                <a:gd name="connsiteY9" fmla="*/ 4023 h 141930"/>
                <a:gd name="connsiteX10" fmla="*/ 91913 w 115573"/>
                <a:gd name="connsiteY10" fmla="*/ 6230 h 141930"/>
                <a:gd name="connsiteX11" fmla="*/ 111236 w 115573"/>
                <a:gd name="connsiteY11" fmla="*/ 49611 h 141930"/>
                <a:gd name="connsiteX12" fmla="*/ 115111 w 115573"/>
                <a:gd name="connsiteY12" fmla="*/ 91862 h 141930"/>
                <a:gd name="connsiteX13" fmla="*/ 109729 w 115573"/>
                <a:gd name="connsiteY13" fmla="*/ 123725 h 141930"/>
                <a:gd name="connsiteX14" fmla="*/ 91375 w 115573"/>
                <a:gd name="connsiteY14" fmla="*/ 137288 h 141930"/>
                <a:gd name="connsiteX15" fmla="*/ 72053 w 115573"/>
                <a:gd name="connsiteY15" fmla="*/ 120388 h 141930"/>
                <a:gd name="connsiteX16" fmla="*/ 71084 w 115573"/>
                <a:gd name="connsiteY16" fmla="*/ 108654 h 141930"/>
                <a:gd name="connsiteX17" fmla="*/ 72645 w 115573"/>
                <a:gd name="connsiteY17" fmla="*/ 90893 h 141930"/>
                <a:gd name="connsiteX18" fmla="*/ 73936 w 115573"/>
                <a:gd name="connsiteY18" fmla="*/ 71032 h 141930"/>
                <a:gd name="connsiteX19" fmla="*/ 64410 w 115573"/>
                <a:gd name="connsiteY19" fmla="*/ 38093 h 141930"/>
                <a:gd name="connsiteX20" fmla="*/ 55206 w 115573"/>
                <a:gd name="connsiteY20" fmla="*/ 45359 h 141930"/>
                <a:gd name="connsiteX21" fmla="*/ 39436 w 115573"/>
                <a:gd name="connsiteY21" fmla="*/ 99181 h 141930"/>
                <a:gd name="connsiteX22" fmla="*/ 35077 w 115573"/>
                <a:gd name="connsiteY22" fmla="*/ 122164 h 141930"/>
                <a:gd name="connsiteX23" fmla="*/ 27864 w 115573"/>
                <a:gd name="connsiteY23" fmla="*/ 137288 h 141930"/>
                <a:gd name="connsiteX24" fmla="*/ 17423 w 115573"/>
                <a:gd name="connsiteY24" fmla="*/ 141701 h 141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15573" h="141930">
                  <a:moveTo>
                    <a:pt x="17423" y="141701"/>
                  </a:moveTo>
                  <a:cubicBezTo>
                    <a:pt x="17099" y="141701"/>
                    <a:pt x="15754" y="141701"/>
                    <a:pt x="13386" y="141701"/>
                  </a:cubicBezTo>
                  <a:cubicBezTo>
                    <a:pt x="9887" y="140776"/>
                    <a:pt x="6874" y="138542"/>
                    <a:pt x="4936" y="135458"/>
                  </a:cubicBezTo>
                  <a:cubicBezTo>
                    <a:pt x="1491" y="131432"/>
                    <a:pt x="-446" y="126292"/>
                    <a:pt x="-446" y="120980"/>
                  </a:cubicBezTo>
                  <a:lnTo>
                    <a:pt x="-446" y="71032"/>
                  </a:lnTo>
                  <a:cubicBezTo>
                    <a:pt x="-446" y="35725"/>
                    <a:pt x="1599" y="14626"/>
                    <a:pt x="5636" y="7737"/>
                  </a:cubicBezTo>
                  <a:cubicBezTo>
                    <a:pt x="7734" y="2920"/>
                    <a:pt x="12471" y="-207"/>
                    <a:pt x="17692" y="-229"/>
                  </a:cubicBezTo>
                  <a:cubicBezTo>
                    <a:pt x="27541" y="-229"/>
                    <a:pt x="32924" y="8006"/>
                    <a:pt x="33839" y="24476"/>
                  </a:cubicBezTo>
                  <a:cubicBezTo>
                    <a:pt x="33839" y="26467"/>
                    <a:pt x="34161" y="28458"/>
                    <a:pt x="34431" y="30450"/>
                  </a:cubicBezTo>
                  <a:cubicBezTo>
                    <a:pt x="50254" y="12866"/>
                    <a:pt x="64625" y="4061"/>
                    <a:pt x="77489" y="4023"/>
                  </a:cubicBezTo>
                  <a:cubicBezTo>
                    <a:pt x="82333" y="4481"/>
                    <a:pt x="87177" y="5218"/>
                    <a:pt x="91913" y="6230"/>
                  </a:cubicBezTo>
                  <a:cubicBezTo>
                    <a:pt x="99772" y="7667"/>
                    <a:pt x="106230" y="22124"/>
                    <a:pt x="111236" y="49611"/>
                  </a:cubicBezTo>
                  <a:cubicBezTo>
                    <a:pt x="113873" y="63540"/>
                    <a:pt x="115165" y="77685"/>
                    <a:pt x="115111" y="91862"/>
                  </a:cubicBezTo>
                  <a:cubicBezTo>
                    <a:pt x="115326" y="102723"/>
                    <a:pt x="113496" y="113531"/>
                    <a:pt x="109729" y="123725"/>
                  </a:cubicBezTo>
                  <a:cubicBezTo>
                    <a:pt x="107414" y="131917"/>
                    <a:pt x="99879" y="137503"/>
                    <a:pt x="91375" y="137288"/>
                  </a:cubicBezTo>
                  <a:cubicBezTo>
                    <a:pt x="81526" y="137487"/>
                    <a:pt x="73183" y="130167"/>
                    <a:pt x="72053" y="120388"/>
                  </a:cubicBezTo>
                  <a:cubicBezTo>
                    <a:pt x="71407" y="116507"/>
                    <a:pt x="71084" y="112583"/>
                    <a:pt x="71084" y="108654"/>
                  </a:cubicBezTo>
                  <a:cubicBezTo>
                    <a:pt x="71191" y="102707"/>
                    <a:pt x="71730" y="96770"/>
                    <a:pt x="72645" y="90893"/>
                  </a:cubicBezTo>
                  <a:cubicBezTo>
                    <a:pt x="73560" y="84316"/>
                    <a:pt x="73990" y="77674"/>
                    <a:pt x="73936" y="71032"/>
                  </a:cubicBezTo>
                  <a:cubicBezTo>
                    <a:pt x="73936" y="49073"/>
                    <a:pt x="70761" y="38093"/>
                    <a:pt x="64410" y="38093"/>
                  </a:cubicBezTo>
                  <a:cubicBezTo>
                    <a:pt x="61880" y="38093"/>
                    <a:pt x="59028" y="40515"/>
                    <a:pt x="55206" y="45359"/>
                  </a:cubicBezTo>
                  <a:cubicBezTo>
                    <a:pt x="48478" y="54401"/>
                    <a:pt x="43204" y="72270"/>
                    <a:pt x="39436" y="99181"/>
                  </a:cubicBezTo>
                  <a:cubicBezTo>
                    <a:pt x="38198" y="107685"/>
                    <a:pt x="36745" y="115328"/>
                    <a:pt x="35077" y="122164"/>
                  </a:cubicBezTo>
                  <a:cubicBezTo>
                    <a:pt x="34054" y="127761"/>
                    <a:pt x="31578" y="132982"/>
                    <a:pt x="27864" y="137288"/>
                  </a:cubicBezTo>
                  <a:cubicBezTo>
                    <a:pt x="25120" y="140087"/>
                    <a:pt x="21352" y="141674"/>
                    <a:pt x="17423" y="141701"/>
                  </a:cubicBezTo>
                  <a:close/>
                </a:path>
              </a:pathLst>
            </a:custGeom>
            <a:solidFill>
              <a:srgbClr val="FFFFFF"/>
            </a:solidFill>
            <a:ln w="5382" cap="flat">
              <a:noFill/>
              <a:prstDash val="solid"/>
              <a:miter/>
            </a:ln>
          </p:spPr>
          <p:txBody>
            <a:bodyPr rtlCol="0" anchor="ctr"/>
            <a:lstStyle/>
            <a:p>
              <a:endParaRPr lang="fr-FR"/>
            </a:p>
          </p:txBody>
        </p:sp>
        <p:sp>
          <p:nvSpPr>
            <p:cNvPr id="304" name="Forme libre : forme 303">
              <a:extLst>
                <a:ext uri="{FF2B5EF4-FFF2-40B4-BE49-F238E27FC236}">
                  <a16:creationId xmlns:a16="http://schemas.microsoft.com/office/drawing/2014/main" id="{E8477FEC-D8CD-437F-AE40-415CCEA7AC4A}"/>
                </a:ext>
              </a:extLst>
            </p:cNvPr>
            <p:cNvSpPr/>
            <p:nvPr/>
          </p:nvSpPr>
          <p:spPr>
            <a:xfrm>
              <a:off x="9518679" y="-841825"/>
              <a:ext cx="123365" cy="194533"/>
            </a:xfrm>
            <a:custGeom>
              <a:avLst/>
              <a:gdLst>
                <a:gd name="connsiteX0" fmla="*/ 52734 w 123365"/>
                <a:gd name="connsiteY0" fmla="*/ 194260 h 194533"/>
                <a:gd name="connsiteX1" fmla="*/ 34273 w 123365"/>
                <a:gd name="connsiteY1" fmla="*/ 178813 h 194533"/>
                <a:gd name="connsiteX2" fmla="*/ 31205 w 123365"/>
                <a:gd name="connsiteY2" fmla="*/ 145120 h 194533"/>
                <a:gd name="connsiteX3" fmla="*/ 34919 w 123365"/>
                <a:gd name="connsiteY3" fmla="*/ 74720 h 194533"/>
                <a:gd name="connsiteX4" fmla="*/ 34919 w 123365"/>
                <a:gd name="connsiteY4" fmla="*/ 72029 h 194533"/>
                <a:gd name="connsiteX5" fmla="*/ 32174 w 123365"/>
                <a:gd name="connsiteY5" fmla="*/ 66916 h 194533"/>
                <a:gd name="connsiteX6" fmla="*/ 11345 w 123365"/>
                <a:gd name="connsiteY6" fmla="*/ 63525 h 194533"/>
                <a:gd name="connsiteX7" fmla="*/ -442 w 123365"/>
                <a:gd name="connsiteY7" fmla="*/ 55129 h 194533"/>
                <a:gd name="connsiteX8" fmla="*/ 5209 w 123365"/>
                <a:gd name="connsiteY8" fmla="*/ 47217 h 194533"/>
                <a:gd name="connsiteX9" fmla="*/ 16458 w 123365"/>
                <a:gd name="connsiteY9" fmla="*/ 44095 h 194533"/>
                <a:gd name="connsiteX10" fmla="*/ 36588 w 123365"/>
                <a:gd name="connsiteY10" fmla="*/ 38283 h 194533"/>
                <a:gd name="connsiteX11" fmla="*/ 37018 w 123365"/>
                <a:gd name="connsiteY11" fmla="*/ 35269 h 194533"/>
                <a:gd name="connsiteX12" fmla="*/ 37395 w 123365"/>
                <a:gd name="connsiteY12" fmla="*/ 24504 h 194533"/>
                <a:gd name="connsiteX13" fmla="*/ 40570 w 123365"/>
                <a:gd name="connsiteY13" fmla="*/ 11317 h 194533"/>
                <a:gd name="connsiteX14" fmla="*/ 54349 w 123365"/>
                <a:gd name="connsiteY14" fmla="*/ -201 h 194533"/>
                <a:gd name="connsiteX15" fmla="*/ 67536 w 123365"/>
                <a:gd name="connsiteY15" fmla="*/ 7281 h 194533"/>
                <a:gd name="connsiteX16" fmla="*/ 71518 w 123365"/>
                <a:gd name="connsiteY16" fmla="*/ 21813 h 194533"/>
                <a:gd name="connsiteX17" fmla="*/ 71518 w 123365"/>
                <a:gd name="connsiteY17" fmla="*/ 30747 h 194533"/>
                <a:gd name="connsiteX18" fmla="*/ 73026 w 123365"/>
                <a:gd name="connsiteY18" fmla="*/ 36130 h 194533"/>
                <a:gd name="connsiteX19" fmla="*/ 85835 w 123365"/>
                <a:gd name="connsiteY19" fmla="*/ 38067 h 194533"/>
                <a:gd name="connsiteX20" fmla="*/ 93532 w 123365"/>
                <a:gd name="connsiteY20" fmla="*/ 38067 h 194533"/>
                <a:gd name="connsiteX21" fmla="*/ 106073 w 123365"/>
                <a:gd name="connsiteY21" fmla="*/ 38659 h 194533"/>
                <a:gd name="connsiteX22" fmla="*/ 116837 w 123365"/>
                <a:gd name="connsiteY22" fmla="*/ 43449 h 194533"/>
                <a:gd name="connsiteX23" fmla="*/ 122919 w 123365"/>
                <a:gd name="connsiteY23" fmla="*/ 54968 h 194533"/>
                <a:gd name="connsiteX24" fmla="*/ 122919 w 123365"/>
                <a:gd name="connsiteY24" fmla="*/ 59004 h 194533"/>
                <a:gd name="connsiteX25" fmla="*/ 115492 w 123365"/>
                <a:gd name="connsiteY25" fmla="*/ 66862 h 194533"/>
                <a:gd name="connsiteX26" fmla="*/ 104296 w 123365"/>
                <a:gd name="connsiteY26" fmla="*/ 69984 h 194533"/>
                <a:gd name="connsiteX27" fmla="*/ 91917 w 123365"/>
                <a:gd name="connsiteY27" fmla="*/ 69015 h 194533"/>
                <a:gd name="connsiteX28" fmla="*/ 84382 w 123365"/>
                <a:gd name="connsiteY28" fmla="*/ 68154 h 194533"/>
                <a:gd name="connsiteX29" fmla="*/ 80130 w 123365"/>
                <a:gd name="connsiteY29" fmla="*/ 68154 h 194533"/>
                <a:gd name="connsiteX30" fmla="*/ 74048 w 123365"/>
                <a:gd name="connsiteY30" fmla="*/ 98402 h 194533"/>
                <a:gd name="connsiteX31" fmla="*/ 73779 w 123365"/>
                <a:gd name="connsiteY31" fmla="*/ 126928 h 194533"/>
                <a:gd name="connsiteX32" fmla="*/ 73187 w 123365"/>
                <a:gd name="connsiteY32" fmla="*/ 159222 h 194533"/>
                <a:gd name="connsiteX33" fmla="*/ 69527 w 123365"/>
                <a:gd name="connsiteY33" fmla="*/ 181182 h 194533"/>
                <a:gd name="connsiteX34" fmla="*/ 52734 w 123365"/>
                <a:gd name="connsiteY34" fmla="*/ 194260 h 1945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23365" h="194533">
                  <a:moveTo>
                    <a:pt x="52734" y="194260"/>
                  </a:moveTo>
                  <a:cubicBezTo>
                    <a:pt x="43423" y="194922"/>
                    <a:pt x="35242" y="188092"/>
                    <a:pt x="34273" y="178813"/>
                  </a:cubicBezTo>
                  <a:cubicBezTo>
                    <a:pt x="32120" y="167715"/>
                    <a:pt x="31097" y="156423"/>
                    <a:pt x="31205" y="145120"/>
                  </a:cubicBezTo>
                  <a:cubicBezTo>
                    <a:pt x="31205" y="128974"/>
                    <a:pt x="32443" y="105507"/>
                    <a:pt x="34919" y="74720"/>
                  </a:cubicBezTo>
                  <a:lnTo>
                    <a:pt x="34919" y="72029"/>
                  </a:lnTo>
                  <a:cubicBezTo>
                    <a:pt x="35080" y="69936"/>
                    <a:pt x="34004" y="67939"/>
                    <a:pt x="32174" y="66916"/>
                  </a:cubicBezTo>
                  <a:cubicBezTo>
                    <a:pt x="25339" y="65086"/>
                    <a:pt x="18395" y="63951"/>
                    <a:pt x="11345" y="63525"/>
                  </a:cubicBezTo>
                  <a:cubicBezTo>
                    <a:pt x="3486" y="62664"/>
                    <a:pt x="-442" y="59865"/>
                    <a:pt x="-442" y="55129"/>
                  </a:cubicBezTo>
                  <a:cubicBezTo>
                    <a:pt x="-550" y="51523"/>
                    <a:pt x="1764" y="48283"/>
                    <a:pt x="5209" y="47217"/>
                  </a:cubicBezTo>
                  <a:cubicBezTo>
                    <a:pt x="8815" y="45742"/>
                    <a:pt x="12583" y="44698"/>
                    <a:pt x="16458" y="44095"/>
                  </a:cubicBezTo>
                  <a:cubicBezTo>
                    <a:pt x="28998" y="42104"/>
                    <a:pt x="35726" y="40166"/>
                    <a:pt x="36588" y="38283"/>
                  </a:cubicBezTo>
                  <a:cubicBezTo>
                    <a:pt x="36911" y="37319"/>
                    <a:pt x="37072" y="36291"/>
                    <a:pt x="37018" y="35269"/>
                  </a:cubicBezTo>
                  <a:cubicBezTo>
                    <a:pt x="37018" y="31393"/>
                    <a:pt x="37018" y="27895"/>
                    <a:pt x="37395" y="24504"/>
                  </a:cubicBezTo>
                  <a:cubicBezTo>
                    <a:pt x="37933" y="19999"/>
                    <a:pt x="39009" y="15575"/>
                    <a:pt x="40570" y="11317"/>
                  </a:cubicBezTo>
                  <a:cubicBezTo>
                    <a:pt x="41808" y="4670"/>
                    <a:pt x="47568" y="-158"/>
                    <a:pt x="54349" y="-201"/>
                  </a:cubicBezTo>
                  <a:cubicBezTo>
                    <a:pt x="59839" y="-551"/>
                    <a:pt x="65006" y="2388"/>
                    <a:pt x="67536" y="7281"/>
                  </a:cubicBezTo>
                  <a:cubicBezTo>
                    <a:pt x="70065" y="11721"/>
                    <a:pt x="71411" y="16716"/>
                    <a:pt x="71518" y="21813"/>
                  </a:cubicBezTo>
                  <a:lnTo>
                    <a:pt x="71518" y="30747"/>
                  </a:lnTo>
                  <a:cubicBezTo>
                    <a:pt x="71357" y="32664"/>
                    <a:pt x="71895" y="34579"/>
                    <a:pt x="73026" y="36130"/>
                  </a:cubicBezTo>
                  <a:cubicBezTo>
                    <a:pt x="73994" y="37421"/>
                    <a:pt x="78408" y="38067"/>
                    <a:pt x="85835" y="38067"/>
                  </a:cubicBezTo>
                  <a:lnTo>
                    <a:pt x="93532" y="38067"/>
                  </a:lnTo>
                  <a:cubicBezTo>
                    <a:pt x="97730" y="38056"/>
                    <a:pt x="101928" y="38250"/>
                    <a:pt x="106073" y="38659"/>
                  </a:cubicBezTo>
                  <a:cubicBezTo>
                    <a:pt x="110055" y="39155"/>
                    <a:pt x="113823" y="40823"/>
                    <a:pt x="116837" y="43449"/>
                  </a:cubicBezTo>
                  <a:cubicBezTo>
                    <a:pt x="120497" y="46151"/>
                    <a:pt x="122758" y="50398"/>
                    <a:pt x="122919" y="54968"/>
                  </a:cubicBezTo>
                  <a:cubicBezTo>
                    <a:pt x="122919" y="54968"/>
                    <a:pt x="122919" y="56582"/>
                    <a:pt x="122919" y="59004"/>
                  </a:cubicBezTo>
                  <a:cubicBezTo>
                    <a:pt x="122919" y="61426"/>
                    <a:pt x="120336" y="64010"/>
                    <a:pt x="115492" y="66862"/>
                  </a:cubicBezTo>
                  <a:cubicBezTo>
                    <a:pt x="112101" y="68891"/>
                    <a:pt x="108226" y="69968"/>
                    <a:pt x="104296" y="69984"/>
                  </a:cubicBezTo>
                  <a:cubicBezTo>
                    <a:pt x="100152" y="70016"/>
                    <a:pt x="96008" y="69694"/>
                    <a:pt x="91917" y="69015"/>
                  </a:cubicBezTo>
                  <a:cubicBezTo>
                    <a:pt x="89441" y="68471"/>
                    <a:pt x="86912" y="68181"/>
                    <a:pt x="84382" y="68154"/>
                  </a:cubicBezTo>
                  <a:cubicBezTo>
                    <a:pt x="83359" y="68154"/>
                    <a:pt x="81960" y="68154"/>
                    <a:pt x="80130" y="68154"/>
                  </a:cubicBezTo>
                  <a:cubicBezTo>
                    <a:pt x="76631" y="68531"/>
                    <a:pt x="74748" y="78596"/>
                    <a:pt x="74048" y="98402"/>
                  </a:cubicBezTo>
                  <a:cubicBezTo>
                    <a:pt x="74048" y="105292"/>
                    <a:pt x="73779" y="114549"/>
                    <a:pt x="73779" y="126928"/>
                  </a:cubicBezTo>
                  <a:cubicBezTo>
                    <a:pt x="73779" y="139307"/>
                    <a:pt x="73779" y="150503"/>
                    <a:pt x="73187" y="159222"/>
                  </a:cubicBezTo>
                  <a:cubicBezTo>
                    <a:pt x="73026" y="166682"/>
                    <a:pt x="71842" y="174082"/>
                    <a:pt x="69527" y="181182"/>
                  </a:cubicBezTo>
                  <a:cubicBezTo>
                    <a:pt x="67805" y="189023"/>
                    <a:pt x="60754" y="194524"/>
                    <a:pt x="52734" y="194260"/>
                  </a:cubicBezTo>
                  <a:close/>
                </a:path>
              </a:pathLst>
            </a:custGeom>
            <a:solidFill>
              <a:srgbClr val="FFFFFF"/>
            </a:solidFill>
            <a:ln w="5382" cap="flat">
              <a:noFill/>
              <a:prstDash val="solid"/>
              <a:miter/>
            </a:ln>
          </p:spPr>
          <p:txBody>
            <a:bodyPr rtlCol="0" anchor="ctr"/>
            <a:lstStyle/>
            <a:p>
              <a:endParaRPr lang="fr-FR"/>
            </a:p>
          </p:txBody>
        </p:sp>
        <p:sp>
          <p:nvSpPr>
            <p:cNvPr id="305" name="Forme libre : forme 304">
              <a:extLst>
                <a:ext uri="{FF2B5EF4-FFF2-40B4-BE49-F238E27FC236}">
                  <a16:creationId xmlns:a16="http://schemas.microsoft.com/office/drawing/2014/main" id="{3C4FA7EA-EB2D-47E5-93AC-BBC7B25E75F9}"/>
                </a:ext>
              </a:extLst>
            </p:cNvPr>
            <p:cNvSpPr/>
            <p:nvPr/>
          </p:nvSpPr>
          <p:spPr>
            <a:xfrm>
              <a:off x="7755269" y="-555730"/>
              <a:ext cx="121458" cy="198369"/>
            </a:xfrm>
            <a:custGeom>
              <a:avLst/>
              <a:gdLst>
                <a:gd name="connsiteX0" fmla="*/ 53884 w 121458"/>
                <a:gd name="connsiteY0" fmla="*/ 198107 h 198369"/>
                <a:gd name="connsiteX1" fmla="*/ 27618 w 121458"/>
                <a:gd name="connsiteY1" fmla="*/ 192725 h 198369"/>
                <a:gd name="connsiteX2" fmla="*/ 10126 w 121458"/>
                <a:gd name="connsiteY2" fmla="*/ 177655 h 198369"/>
                <a:gd name="connsiteX3" fmla="*/ 1084 w 121458"/>
                <a:gd name="connsiteY3" fmla="*/ 155587 h 198369"/>
                <a:gd name="connsiteX4" fmla="*/ 653 w 121458"/>
                <a:gd name="connsiteY4" fmla="*/ 151174 h 198369"/>
                <a:gd name="connsiteX5" fmla="*/ 1892 w 121458"/>
                <a:gd name="connsiteY5" fmla="*/ 144931 h 198369"/>
                <a:gd name="connsiteX6" fmla="*/ 6035 w 121458"/>
                <a:gd name="connsiteY6" fmla="*/ 141809 h 198369"/>
                <a:gd name="connsiteX7" fmla="*/ 10880 w 121458"/>
                <a:gd name="connsiteY7" fmla="*/ 144554 h 198369"/>
                <a:gd name="connsiteX8" fmla="*/ 14270 w 121458"/>
                <a:gd name="connsiteY8" fmla="*/ 151712 h 198369"/>
                <a:gd name="connsiteX9" fmla="*/ 23797 w 121458"/>
                <a:gd name="connsiteY9" fmla="*/ 166514 h 198369"/>
                <a:gd name="connsiteX10" fmla="*/ 43550 w 121458"/>
                <a:gd name="connsiteY10" fmla="*/ 176417 h 198369"/>
                <a:gd name="connsiteX11" fmla="*/ 54315 w 121458"/>
                <a:gd name="connsiteY11" fmla="*/ 174318 h 198369"/>
                <a:gd name="connsiteX12" fmla="*/ 68847 w 121458"/>
                <a:gd name="connsiteY12" fmla="*/ 156395 h 198369"/>
                <a:gd name="connsiteX13" fmla="*/ 78212 w 121458"/>
                <a:gd name="connsiteY13" fmla="*/ 98213 h 198369"/>
                <a:gd name="connsiteX14" fmla="*/ 77620 w 121458"/>
                <a:gd name="connsiteY14" fmla="*/ 93853 h 198369"/>
                <a:gd name="connsiteX15" fmla="*/ 76705 w 121458"/>
                <a:gd name="connsiteY15" fmla="*/ 94391 h 198369"/>
                <a:gd name="connsiteX16" fmla="*/ 75521 w 121458"/>
                <a:gd name="connsiteY16" fmla="*/ 95414 h 198369"/>
                <a:gd name="connsiteX17" fmla="*/ 71968 w 121458"/>
                <a:gd name="connsiteY17" fmla="*/ 98966 h 198369"/>
                <a:gd name="connsiteX18" fmla="*/ 32947 w 121458"/>
                <a:gd name="connsiteY18" fmla="*/ 117373 h 198369"/>
                <a:gd name="connsiteX19" fmla="*/ 32248 w 121458"/>
                <a:gd name="connsiteY19" fmla="*/ 117373 h 198369"/>
                <a:gd name="connsiteX20" fmla="*/ 8242 w 121458"/>
                <a:gd name="connsiteY20" fmla="*/ 104349 h 198369"/>
                <a:gd name="connsiteX21" fmla="*/ -423 w 121458"/>
                <a:gd name="connsiteY21" fmla="*/ 75392 h 198369"/>
                <a:gd name="connsiteX22" fmla="*/ 10342 w 121458"/>
                <a:gd name="connsiteY22" fmla="*/ 43583 h 198369"/>
                <a:gd name="connsiteX23" fmla="*/ 46080 w 121458"/>
                <a:gd name="connsiteY23" fmla="*/ 23991 h 198369"/>
                <a:gd name="connsiteX24" fmla="*/ 53453 w 121458"/>
                <a:gd name="connsiteY24" fmla="*/ 23292 h 198369"/>
                <a:gd name="connsiteX25" fmla="*/ 71484 w 121458"/>
                <a:gd name="connsiteY25" fmla="*/ 28674 h 198369"/>
                <a:gd name="connsiteX26" fmla="*/ 77404 w 121458"/>
                <a:gd name="connsiteY26" fmla="*/ 30827 h 198369"/>
                <a:gd name="connsiteX27" fmla="*/ 81818 w 121458"/>
                <a:gd name="connsiteY27" fmla="*/ 22753 h 198369"/>
                <a:gd name="connsiteX28" fmla="*/ 87900 w 121458"/>
                <a:gd name="connsiteY28" fmla="*/ 5584 h 198369"/>
                <a:gd name="connsiteX29" fmla="*/ 97695 w 121458"/>
                <a:gd name="connsiteY29" fmla="*/ -229 h 198369"/>
                <a:gd name="connsiteX30" fmla="*/ 116049 w 121458"/>
                <a:gd name="connsiteY30" fmla="*/ 26683 h 198369"/>
                <a:gd name="connsiteX31" fmla="*/ 121001 w 121458"/>
                <a:gd name="connsiteY31" fmla="*/ 74100 h 198369"/>
                <a:gd name="connsiteX32" fmla="*/ 119763 w 121458"/>
                <a:gd name="connsiteY32" fmla="*/ 99935 h 198369"/>
                <a:gd name="connsiteX33" fmla="*/ 113950 w 121458"/>
                <a:gd name="connsiteY33" fmla="*/ 133305 h 198369"/>
                <a:gd name="connsiteX34" fmla="*/ 101248 w 121458"/>
                <a:gd name="connsiteY34" fmla="*/ 166083 h 198369"/>
                <a:gd name="connsiteX35" fmla="*/ 81387 w 121458"/>
                <a:gd name="connsiteY35" fmla="*/ 189496 h 198369"/>
                <a:gd name="connsiteX36" fmla="*/ 53884 w 121458"/>
                <a:gd name="connsiteY36" fmla="*/ 198107 h 198369"/>
                <a:gd name="connsiteX37" fmla="*/ 41559 w 121458"/>
                <a:gd name="connsiteY37" fmla="*/ 94391 h 198369"/>
                <a:gd name="connsiteX38" fmla="*/ 56360 w 121458"/>
                <a:gd name="connsiteY38" fmla="*/ 87933 h 198369"/>
                <a:gd name="connsiteX39" fmla="*/ 67125 w 121458"/>
                <a:gd name="connsiteY39" fmla="*/ 72808 h 198369"/>
                <a:gd name="connsiteX40" fmla="*/ 71215 w 121458"/>
                <a:gd name="connsiteY40" fmla="*/ 57631 h 198369"/>
                <a:gd name="connsiteX41" fmla="*/ 59159 w 121458"/>
                <a:gd name="connsiteY41" fmla="*/ 48427 h 198369"/>
                <a:gd name="connsiteX42" fmla="*/ 44035 w 121458"/>
                <a:gd name="connsiteY42" fmla="*/ 53809 h 198369"/>
                <a:gd name="connsiteX43" fmla="*/ 31871 w 121458"/>
                <a:gd name="connsiteY43" fmla="*/ 80344 h 198369"/>
                <a:gd name="connsiteX44" fmla="*/ 41559 w 121458"/>
                <a:gd name="connsiteY44" fmla="*/ 94176 h 198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121458" h="198369">
                  <a:moveTo>
                    <a:pt x="53884" y="198107"/>
                  </a:moveTo>
                  <a:cubicBezTo>
                    <a:pt x="44842" y="198414"/>
                    <a:pt x="35800" y="196568"/>
                    <a:pt x="27618" y="192725"/>
                  </a:cubicBezTo>
                  <a:cubicBezTo>
                    <a:pt x="20622" y="189275"/>
                    <a:pt x="14594" y="184087"/>
                    <a:pt x="10126" y="177655"/>
                  </a:cubicBezTo>
                  <a:cubicBezTo>
                    <a:pt x="5605" y="171008"/>
                    <a:pt x="2538" y="163489"/>
                    <a:pt x="1084" y="155587"/>
                  </a:cubicBezTo>
                  <a:cubicBezTo>
                    <a:pt x="815" y="154134"/>
                    <a:pt x="653" y="152654"/>
                    <a:pt x="653" y="151174"/>
                  </a:cubicBezTo>
                  <a:cubicBezTo>
                    <a:pt x="653" y="149032"/>
                    <a:pt x="1084" y="146917"/>
                    <a:pt x="1892" y="144931"/>
                  </a:cubicBezTo>
                  <a:cubicBezTo>
                    <a:pt x="2430" y="143068"/>
                    <a:pt x="4098" y="141787"/>
                    <a:pt x="6035" y="141809"/>
                  </a:cubicBezTo>
                  <a:cubicBezTo>
                    <a:pt x="8028" y="141755"/>
                    <a:pt x="9911" y="142810"/>
                    <a:pt x="10880" y="144554"/>
                  </a:cubicBezTo>
                  <a:cubicBezTo>
                    <a:pt x="12279" y="146793"/>
                    <a:pt x="13410" y="149199"/>
                    <a:pt x="14270" y="151712"/>
                  </a:cubicBezTo>
                  <a:cubicBezTo>
                    <a:pt x="16370" y="157261"/>
                    <a:pt x="19599" y="162305"/>
                    <a:pt x="23797" y="166514"/>
                  </a:cubicBezTo>
                  <a:cubicBezTo>
                    <a:pt x="28749" y="172396"/>
                    <a:pt x="35907" y="175976"/>
                    <a:pt x="43550" y="176417"/>
                  </a:cubicBezTo>
                  <a:cubicBezTo>
                    <a:pt x="47210" y="176099"/>
                    <a:pt x="50816" y="175394"/>
                    <a:pt x="54315" y="174318"/>
                  </a:cubicBezTo>
                  <a:cubicBezTo>
                    <a:pt x="59697" y="172865"/>
                    <a:pt x="64380" y="166944"/>
                    <a:pt x="68847" y="156395"/>
                  </a:cubicBezTo>
                  <a:cubicBezTo>
                    <a:pt x="75736" y="137794"/>
                    <a:pt x="78911" y="118030"/>
                    <a:pt x="78212" y="98213"/>
                  </a:cubicBezTo>
                  <a:cubicBezTo>
                    <a:pt x="78212" y="95306"/>
                    <a:pt x="78212" y="93853"/>
                    <a:pt x="77620" y="93853"/>
                  </a:cubicBezTo>
                  <a:cubicBezTo>
                    <a:pt x="77243" y="93891"/>
                    <a:pt x="76920" y="94090"/>
                    <a:pt x="76705" y="94391"/>
                  </a:cubicBezTo>
                  <a:cubicBezTo>
                    <a:pt x="76382" y="94790"/>
                    <a:pt x="75952" y="95134"/>
                    <a:pt x="75521" y="95414"/>
                  </a:cubicBezTo>
                  <a:cubicBezTo>
                    <a:pt x="74229" y="96485"/>
                    <a:pt x="73045" y="97675"/>
                    <a:pt x="71968" y="98966"/>
                  </a:cubicBezTo>
                  <a:cubicBezTo>
                    <a:pt x="62388" y="110662"/>
                    <a:pt x="48071" y="117422"/>
                    <a:pt x="32947" y="117373"/>
                  </a:cubicBezTo>
                  <a:lnTo>
                    <a:pt x="32248" y="117373"/>
                  </a:lnTo>
                  <a:cubicBezTo>
                    <a:pt x="22667" y="116964"/>
                    <a:pt x="13786" y="112158"/>
                    <a:pt x="8242" y="104349"/>
                  </a:cubicBezTo>
                  <a:cubicBezTo>
                    <a:pt x="2322" y="95877"/>
                    <a:pt x="-746" y="85726"/>
                    <a:pt x="-423" y="75392"/>
                  </a:cubicBezTo>
                  <a:cubicBezTo>
                    <a:pt x="-369" y="63901"/>
                    <a:pt x="3398" y="52732"/>
                    <a:pt x="10342" y="43583"/>
                  </a:cubicBezTo>
                  <a:cubicBezTo>
                    <a:pt x="17715" y="33679"/>
                    <a:pt x="29610" y="27113"/>
                    <a:pt x="46080" y="23991"/>
                  </a:cubicBezTo>
                  <a:cubicBezTo>
                    <a:pt x="48502" y="23561"/>
                    <a:pt x="50978" y="23329"/>
                    <a:pt x="53453" y="23292"/>
                  </a:cubicBezTo>
                  <a:cubicBezTo>
                    <a:pt x="59805" y="23534"/>
                    <a:pt x="66048" y="25385"/>
                    <a:pt x="71484" y="28674"/>
                  </a:cubicBezTo>
                  <a:cubicBezTo>
                    <a:pt x="73260" y="29858"/>
                    <a:pt x="75306" y="30595"/>
                    <a:pt x="77404" y="30827"/>
                  </a:cubicBezTo>
                  <a:cubicBezTo>
                    <a:pt x="79611" y="30827"/>
                    <a:pt x="81065" y="28136"/>
                    <a:pt x="81818" y="22753"/>
                  </a:cubicBezTo>
                  <a:cubicBezTo>
                    <a:pt x="82464" y="16628"/>
                    <a:pt x="84563" y="10746"/>
                    <a:pt x="87900" y="5584"/>
                  </a:cubicBezTo>
                  <a:cubicBezTo>
                    <a:pt x="89945" y="2075"/>
                    <a:pt x="93659" y="-121"/>
                    <a:pt x="97695" y="-229"/>
                  </a:cubicBezTo>
                  <a:cubicBezTo>
                    <a:pt x="105446" y="-229"/>
                    <a:pt x="111582" y="8743"/>
                    <a:pt x="116049" y="26683"/>
                  </a:cubicBezTo>
                  <a:cubicBezTo>
                    <a:pt x="119548" y="42243"/>
                    <a:pt x="121162" y="58158"/>
                    <a:pt x="121001" y="74100"/>
                  </a:cubicBezTo>
                  <a:cubicBezTo>
                    <a:pt x="121001" y="81205"/>
                    <a:pt x="120570" y="89816"/>
                    <a:pt x="119763" y="99935"/>
                  </a:cubicBezTo>
                  <a:cubicBezTo>
                    <a:pt x="118740" y="111200"/>
                    <a:pt x="116803" y="122363"/>
                    <a:pt x="113950" y="133305"/>
                  </a:cubicBezTo>
                  <a:cubicBezTo>
                    <a:pt x="111151" y="144737"/>
                    <a:pt x="106900" y="155760"/>
                    <a:pt x="101248" y="166083"/>
                  </a:cubicBezTo>
                  <a:cubicBezTo>
                    <a:pt x="96404" y="175222"/>
                    <a:pt x="89622" y="183204"/>
                    <a:pt x="81387" y="189496"/>
                  </a:cubicBezTo>
                  <a:cubicBezTo>
                    <a:pt x="73421" y="195314"/>
                    <a:pt x="63734" y="198339"/>
                    <a:pt x="53884" y="198107"/>
                  </a:cubicBezTo>
                  <a:close/>
                  <a:moveTo>
                    <a:pt x="41559" y="94391"/>
                  </a:moveTo>
                  <a:cubicBezTo>
                    <a:pt x="47156" y="94305"/>
                    <a:pt x="52484" y="91980"/>
                    <a:pt x="56360" y="87933"/>
                  </a:cubicBezTo>
                  <a:cubicBezTo>
                    <a:pt x="60881" y="83611"/>
                    <a:pt x="64541" y="78481"/>
                    <a:pt x="67125" y="72808"/>
                  </a:cubicBezTo>
                  <a:cubicBezTo>
                    <a:pt x="69600" y="68110"/>
                    <a:pt x="71000" y="62926"/>
                    <a:pt x="71215" y="57631"/>
                  </a:cubicBezTo>
                  <a:cubicBezTo>
                    <a:pt x="71215" y="51495"/>
                    <a:pt x="67179" y="48427"/>
                    <a:pt x="59159" y="48427"/>
                  </a:cubicBezTo>
                  <a:cubicBezTo>
                    <a:pt x="53723" y="48755"/>
                    <a:pt x="48448" y="50623"/>
                    <a:pt x="44035" y="53809"/>
                  </a:cubicBezTo>
                  <a:cubicBezTo>
                    <a:pt x="36607" y="60698"/>
                    <a:pt x="32248" y="70236"/>
                    <a:pt x="31871" y="80344"/>
                  </a:cubicBezTo>
                  <a:cubicBezTo>
                    <a:pt x="31871" y="89563"/>
                    <a:pt x="35100" y="94176"/>
                    <a:pt x="41559" y="94176"/>
                  </a:cubicBezTo>
                  <a:close/>
                </a:path>
              </a:pathLst>
            </a:custGeom>
            <a:solidFill>
              <a:srgbClr val="FFFFFF"/>
            </a:solidFill>
            <a:ln w="5382" cap="flat">
              <a:noFill/>
              <a:prstDash val="solid"/>
              <a:miter/>
            </a:ln>
          </p:spPr>
          <p:txBody>
            <a:bodyPr rtlCol="0" anchor="ctr"/>
            <a:lstStyle/>
            <a:p>
              <a:endParaRPr lang="fr-FR"/>
            </a:p>
          </p:txBody>
        </p:sp>
        <p:sp>
          <p:nvSpPr>
            <p:cNvPr id="306" name="Forme libre : forme 305">
              <a:extLst>
                <a:ext uri="{FF2B5EF4-FFF2-40B4-BE49-F238E27FC236}">
                  <a16:creationId xmlns:a16="http://schemas.microsoft.com/office/drawing/2014/main" id="{1546A6CD-A4DF-4A6F-AB48-AC674C6B0187}"/>
                </a:ext>
              </a:extLst>
            </p:cNvPr>
            <p:cNvSpPr/>
            <p:nvPr/>
          </p:nvSpPr>
          <p:spPr>
            <a:xfrm>
              <a:off x="7893077" y="-550028"/>
              <a:ext cx="109368" cy="128854"/>
            </a:xfrm>
            <a:custGeom>
              <a:avLst/>
              <a:gdLst>
                <a:gd name="connsiteX0" fmla="*/ 25067 w 109368"/>
                <a:gd name="connsiteY0" fmla="*/ 128625 h 128854"/>
                <a:gd name="connsiteX1" fmla="*/ -337 w 109368"/>
                <a:gd name="connsiteY1" fmla="*/ 64792 h 128854"/>
                <a:gd name="connsiteX2" fmla="*/ 5045 w 109368"/>
                <a:gd name="connsiteY2" fmla="*/ 16674 h 128854"/>
                <a:gd name="connsiteX3" fmla="*/ 27328 w 109368"/>
                <a:gd name="connsiteY3" fmla="*/ 904 h 128854"/>
                <a:gd name="connsiteX4" fmla="*/ 37285 w 109368"/>
                <a:gd name="connsiteY4" fmla="*/ 19365 h 128854"/>
                <a:gd name="connsiteX5" fmla="*/ 51332 w 109368"/>
                <a:gd name="connsiteY5" fmla="*/ 5156 h 128854"/>
                <a:gd name="connsiteX6" fmla="*/ 74046 w 109368"/>
                <a:gd name="connsiteY6" fmla="*/ -226 h 128854"/>
                <a:gd name="connsiteX7" fmla="*/ 103002 w 109368"/>
                <a:gd name="connsiteY7" fmla="*/ 7148 h 128854"/>
                <a:gd name="connsiteX8" fmla="*/ 108923 w 109368"/>
                <a:gd name="connsiteY8" fmla="*/ 17536 h 128854"/>
                <a:gd name="connsiteX9" fmla="*/ 107792 w 109368"/>
                <a:gd name="connsiteY9" fmla="*/ 21787 h 128854"/>
                <a:gd name="connsiteX10" fmla="*/ 91645 w 109368"/>
                <a:gd name="connsiteY10" fmla="*/ 35566 h 128854"/>
                <a:gd name="connsiteX11" fmla="*/ 80289 w 109368"/>
                <a:gd name="connsiteY11" fmla="*/ 31852 h 128854"/>
                <a:gd name="connsiteX12" fmla="*/ 66241 w 109368"/>
                <a:gd name="connsiteY12" fmla="*/ 28569 h 128854"/>
                <a:gd name="connsiteX13" fmla="*/ 50956 w 109368"/>
                <a:gd name="connsiteY13" fmla="*/ 35889 h 128854"/>
                <a:gd name="connsiteX14" fmla="*/ 44228 w 109368"/>
                <a:gd name="connsiteY14" fmla="*/ 58387 h 128854"/>
                <a:gd name="connsiteX15" fmla="*/ 43798 w 109368"/>
                <a:gd name="connsiteY15" fmla="*/ 72435 h 128854"/>
                <a:gd name="connsiteX16" fmla="*/ 44390 w 109368"/>
                <a:gd name="connsiteY16" fmla="*/ 88581 h 128854"/>
                <a:gd name="connsiteX17" fmla="*/ 44928 w 109368"/>
                <a:gd name="connsiteY17" fmla="*/ 102414 h 128854"/>
                <a:gd name="connsiteX18" fmla="*/ 26466 w 109368"/>
                <a:gd name="connsiteY18" fmla="*/ 128356 h 128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9368" h="128854">
                  <a:moveTo>
                    <a:pt x="25067" y="128625"/>
                  </a:moveTo>
                  <a:cubicBezTo>
                    <a:pt x="8113" y="128625"/>
                    <a:pt x="-337" y="107349"/>
                    <a:pt x="-337" y="64792"/>
                  </a:cubicBezTo>
                  <a:cubicBezTo>
                    <a:pt x="-929" y="48575"/>
                    <a:pt x="900" y="32358"/>
                    <a:pt x="5045" y="16674"/>
                  </a:cubicBezTo>
                  <a:cubicBezTo>
                    <a:pt x="7521" y="6620"/>
                    <a:pt x="16993" y="-92"/>
                    <a:pt x="27328" y="904"/>
                  </a:cubicBezTo>
                  <a:cubicBezTo>
                    <a:pt x="31956" y="904"/>
                    <a:pt x="35293" y="7040"/>
                    <a:pt x="37285" y="19365"/>
                  </a:cubicBezTo>
                  <a:cubicBezTo>
                    <a:pt x="40137" y="13133"/>
                    <a:pt x="45143" y="8100"/>
                    <a:pt x="51332" y="5156"/>
                  </a:cubicBezTo>
                  <a:cubicBezTo>
                    <a:pt x="58329" y="1540"/>
                    <a:pt x="66133" y="-312"/>
                    <a:pt x="74046" y="-226"/>
                  </a:cubicBezTo>
                  <a:cubicBezTo>
                    <a:pt x="87394" y="-226"/>
                    <a:pt x="97028" y="2234"/>
                    <a:pt x="103002" y="7148"/>
                  </a:cubicBezTo>
                  <a:cubicBezTo>
                    <a:pt x="106393" y="9580"/>
                    <a:pt x="108546" y="13375"/>
                    <a:pt x="108923" y="17536"/>
                  </a:cubicBezTo>
                  <a:cubicBezTo>
                    <a:pt x="108923" y="19021"/>
                    <a:pt x="108492" y="20485"/>
                    <a:pt x="107792" y="21787"/>
                  </a:cubicBezTo>
                  <a:cubicBezTo>
                    <a:pt x="103271" y="30937"/>
                    <a:pt x="97889" y="35566"/>
                    <a:pt x="91645" y="35566"/>
                  </a:cubicBezTo>
                  <a:cubicBezTo>
                    <a:pt x="87609" y="35345"/>
                    <a:pt x="83680" y="34064"/>
                    <a:pt x="80289" y="31852"/>
                  </a:cubicBezTo>
                  <a:cubicBezTo>
                    <a:pt x="75983" y="29500"/>
                    <a:pt x="71139" y="28364"/>
                    <a:pt x="66241" y="28569"/>
                  </a:cubicBezTo>
                  <a:cubicBezTo>
                    <a:pt x="60267" y="28451"/>
                    <a:pt x="54615" y="31163"/>
                    <a:pt x="50956" y="35889"/>
                  </a:cubicBezTo>
                  <a:cubicBezTo>
                    <a:pt x="46489" y="42531"/>
                    <a:pt x="44120" y="50378"/>
                    <a:pt x="44228" y="58387"/>
                  </a:cubicBezTo>
                  <a:cubicBezTo>
                    <a:pt x="43959" y="63016"/>
                    <a:pt x="43798" y="67698"/>
                    <a:pt x="43798" y="72435"/>
                  </a:cubicBezTo>
                  <a:cubicBezTo>
                    <a:pt x="43798" y="77171"/>
                    <a:pt x="43798" y="83199"/>
                    <a:pt x="44390" y="88581"/>
                  </a:cubicBezTo>
                  <a:cubicBezTo>
                    <a:pt x="44982" y="93964"/>
                    <a:pt x="44928" y="98431"/>
                    <a:pt x="44928" y="102414"/>
                  </a:cubicBezTo>
                  <a:cubicBezTo>
                    <a:pt x="44928" y="118523"/>
                    <a:pt x="38792" y="127172"/>
                    <a:pt x="26466" y="128356"/>
                  </a:cubicBezTo>
                  <a:close/>
                </a:path>
              </a:pathLst>
            </a:custGeom>
            <a:solidFill>
              <a:srgbClr val="FFFFFF"/>
            </a:solidFill>
            <a:ln w="5382" cap="flat">
              <a:noFill/>
              <a:prstDash val="solid"/>
              <a:miter/>
            </a:ln>
          </p:spPr>
          <p:txBody>
            <a:bodyPr rtlCol="0" anchor="ctr"/>
            <a:lstStyle/>
            <a:p>
              <a:endParaRPr lang="fr-FR"/>
            </a:p>
          </p:txBody>
        </p:sp>
        <p:sp>
          <p:nvSpPr>
            <p:cNvPr id="307" name="Forme libre : forme 306">
              <a:extLst>
                <a:ext uri="{FF2B5EF4-FFF2-40B4-BE49-F238E27FC236}">
                  <a16:creationId xmlns:a16="http://schemas.microsoft.com/office/drawing/2014/main" id="{24202D99-1A0B-4C4C-BBBF-EDC6480FCC5B}"/>
                </a:ext>
              </a:extLst>
            </p:cNvPr>
            <p:cNvSpPr/>
            <p:nvPr/>
          </p:nvSpPr>
          <p:spPr>
            <a:xfrm>
              <a:off x="7978387" y="-538238"/>
              <a:ext cx="105546" cy="124795"/>
            </a:xfrm>
            <a:custGeom>
              <a:avLst/>
              <a:gdLst>
                <a:gd name="connsiteX0" fmla="*/ 81687 w 105546"/>
                <a:gd name="connsiteY0" fmla="*/ 124478 h 124795"/>
                <a:gd name="connsiteX1" fmla="*/ 65594 w 105546"/>
                <a:gd name="connsiteY1" fmla="*/ 111577 h 124795"/>
                <a:gd name="connsiteX2" fmla="*/ 65540 w 105546"/>
                <a:gd name="connsiteY2" fmla="*/ 111022 h 124795"/>
                <a:gd name="connsiteX3" fmla="*/ 64410 w 105546"/>
                <a:gd name="connsiteY3" fmla="*/ 97405 h 124795"/>
                <a:gd name="connsiteX4" fmla="*/ 63119 w 105546"/>
                <a:gd name="connsiteY4" fmla="*/ 88148 h 124795"/>
                <a:gd name="connsiteX5" fmla="*/ 58167 w 105546"/>
                <a:gd name="connsiteY5" fmla="*/ 94822 h 124795"/>
                <a:gd name="connsiteX6" fmla="*/ 51063 w 105546"/>
                <a:gd name="connsiteY6" fmla="*/ 105909 h 124795"/>
                <a:gd name="connsiteX7" fmla="*/ 27758 w 105546"/>
                <a:gd name="connsiteY7" fmla="*/ 121249 h 124795"/>
                <a:gd name="connsiteX8" fmla="*/ 15270 w 105546"/>
                <a:gd name="connsiteY8" fmla="*/ 117266 h 124795"/>
                <a:gd name="connsiteX9" fmla="*/ 1384 w 105546"/>
                <a:gd name="connsiteY9" fmla="*/ 94284 h 124795"/>
                <a:gd name="connsiteX10" fmla="*/ -446 w 105546"/>
                <a:gd name="connsiteY10" fmla="*/ 80666 h 124795"/>
                <a:gd name="connsiteX11" fmla="*/ 7681 w 105546"/>
                <a:gd name="connsiteY11" fmla="*/ 44336 h 124795"/>
                <a:gd name="connsiteX12" fmla="*/ 29641 w 105546"/>
                <a:gd name="connsiteY12" fmla="*/ 18071 h 124795"/>
                <a:gd name="connsiteX13" fmla="*/ 47672 w 105546"/>
                <a:gd name="connsiteY13" fmla="*/ 12366 h 124795"/>
                <a:gd name="connsiteX14" fmla="*/ 64518 w 105546"/>
                <a:gd name="connsiteY14" fmla="*/ 17210 h 124795"/>
                <a:gd name="connsiteX15" fmla="*/ 66832 w 105546"/>
                <a:gd name="connsiteY15" fmla="*/ 17909 h 124795"/>
                <a:gd name="connsiteX16" fmla="*/ 71084 w 105546"/>
                <a:gd name="connsiteY16" fmla="*/ 12527 h 124795"/>
                <a:gd name="connsiteX17" fmla="*/ 76036 w 105546"/>
                <a:gd name="connsiteY17" fmla="*/ 4723 h 124795"/>
                <a:gd name="connsiteX18" fmla="*/ 85670 w 105546"/>
                <a:gd name="connsiteY18" fmla="*/ -229 h 124795"/>
                <a:gd name="connsiteX19" fmla="*/ 90622 w 105546"/>
                <a:gd name="connsiteY19" fmla="*/ 632 h 124795"/>
                <a:gd name="connsiteX20" fmla="*/ 97296 w 105546"/>
                <a:gd name="connsiteY20" fmla="*/ 9567 h 124795"/>
                <a:gd name="connsiteX21" fmla="*/ 101010 w 105546"/>
                <a:gd name="connsiteY21" fmla="*/ 34809 h 124795"/>
                <a:gd name="connsiteX22" fmla="*/ 105101 w 105546"/>
                <a:gd name="connsiteY22" fmla="*/ 103756 h 124795"/>
                <a:gd name="connsiteX23" fmla="*/ 105101 w 105546"/>
                <a:gd name="connsiteY23" fmla="*/ 107470 h 124795"/>
                <a:gd name="connsiteX24" fmla="*/ 99718 w 105546"/>
                <a:gd name="connsiteY24" fmla="*/ 118827 h 124795"/>
                <a:gd name="connsiteX25" fmla="*/ 81687 w 105546"/>
                <a:gd name="connsiteY25" fmla="*/ 124478 h 124795"/>
                <a:gd name="connsiteX26" fmla="*/ 36423 w 105546"/>
                <a:gd name="connsiteY26" fmla="*/ 89709 h 124795"/>
                <a:gd name="connsiteX27" fmla="*/ 54830 w 105546"/>
                <a:gd name="connsiteY27" fmla="*/ 67049 h 124795"/>
                <a:gd name="connsiteX28" fmla="*/ 64357 w 105546"/>
                <a:gd name="connsiteY28" fmla="*/ 39492 h 124795"/>
                <a:gd name="connsiteX29" fmla="*/ 55583 w 105546"/>
                <a:gd name="connsiteY29" fmla="*/ 34809 h 124795"/>
                <a:gd name="connsiteX30" fmla="*/ 38737 w 105546"/>
                <a:gd name="connsiteY30" fmla="*/ 46328 h 124795"/>
                <a:gd name="connsiteX31" fmla="*/ 29156 w 105546"/>
                <a:gd name="connsiteY31" fmla="*/ 70871 h 124795"/>
                <a:gd name="connsiteX32" fmla="*/ 28726 w 105546"/>
                <a:gd name="connsiteY32" fmla="*/ 76253 h 124795"/>
                <a:gd name="connsiteX33" fmla="*/ 34108 w 105546"/>
                <a:gd name="connsiteY33" fmla="*/ 88740 h 124795"/>
                <a:gd name="connsiteX34" fmla="*/ 36423 w 105546"/>
                <a:gd name="connsiteY34" fmla="*/ 89709 h 1247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05546" h="124795">
                  <a:moveTo>
                    <a:pt x="81687" y="124478"/>
                  </a:moveTo>
                  <a:cubicBezTo>
                    <a:pt x="73668" y="125361"/>
                    <a:pt x="66456" y="119586"/>
                    <a:pt x="65594" y="111577"/>
                  </a:cubicBezTo>
                  <a:cubicBezTo>
                    <a:pt x="65594" y="111394"/>
                    <a:pt x="65540" y="111205"/>
                    <a:pt x="65540" y="111022"/>
                  </a:cubicBezTo>
                  <a:cubicBezTo>
                    <a:pt x="64788" y="106523"/>
                    <a:pt x="64410" y="101969"/>
                    <a:pt x="64410" y="97405"/>
                  </a:cubicBezTo>
                  <a:cubicBezTo>
                    <a:pt x="64410" y="91270"/>
                    <a:pt x="63980" y="88148"/>
                    <a:pt x="63119" y="88148"/>
                  </a:cubicBezTo>
                  <a:cubicBezTo>
                    <a:pt x="62257" y="88148"/>
                    <a:pt x="60697" y="90408"/>
                    <a:pt x="58167" y="94822"/>
                  </a:cubicBezTo>
                  <a:cubicBezTo>
                    <a:pt x="56229" y="98159"/>
                    <a:pt x="53915" y="101873"/>
                    <a:pt x="51063" y="105909"/>
                  </a:cubicBezTo>
                  <a:cubicBezTo>
                    <a:pt x="43904" y="116136"/>
                    <a:pt x="36100" y="121249"/>
                    <a:pt x="27758" y="121249"/>
                  </a:cubicBezTo>
                  <a:cubicBezTo>
                    <a:pt x="23290" y="121340"/>
                    <a:pt x="18877" y="119941"/>
                    <a:pt x="15270" y="117266"/>
                  </a:cubicBezTo>
                  <a:cubicBezTo>
                    <a:pt x="8112" y="111464"/>
                    <a:pt x="3160" y="103331"/>
                    <a:pt x="1384" y="94284"/>
                  </a:cubicBezTo>
                  <a:cubicBezTo>
                    <a:pt x="200" y="89843"/>
                    <a:pt x="-446" y="85263"/>
                    <a:pt x="-446" y="80666"/>
                  </a:cubicBezTo>
                  <a:cubicBezTo>
                    <a:pt x="-446" y="68104"/>
                    <a:pt x="2353" y="55704"/>
                    <a:pt x="7681" y="44336"/>
                  </a:cubicBezTo>
                  <a:cubicBezTo>
                    <a:pt x="12257" y="33609"/>
                    <a:pt x="19899" y="24470"/>
                    <a:pt x="29641" y="18071"/>
                  </a:cubicBezTo>
                  <a:cubicBezTo>
                    <a:pt x="34970" y="14470"/>
                    <a:pt x="41213" y="12489"/>
                    <a:pt x="47672" y="12366"/>
                  </a:cubicBezTo>
                  <a:cubicBezTo>
                    <a:pt x="53592" y="12473"/>
                    <a:pt x="59405" y="14142"/>
                    <a:pt x="64518" y="17210"/>
                  </a:cubicBezTo>
                  <a:cubicBezTo>
                    <a:pt x="65218" y="17640"/>
                    <a:pt x="66025" y="17882"/>
                    <a:pt x="66832" y="17909"/>
                  </a:cubicBezTo>
                  <a:cubicBezTo>
                    <a:pt x="68125" y="17909"/>
                    <a:pt x="69523" y="16133"/>
                    <a:pt x="71084" y="12527"/>
                  </a:cubicBezTo>
                  <a:cubicBezTo>
                    <a:pt x="72214" y="9631"/>
                    <a:pt x="73883" y="6983"/>
                    <a:pt x="76036" y="4723"/>
                  </a:cubicBezTo>
                  <a:cubicBezTo>
                    <a:pt x="78404" y="1800"/>
                    <a:pt x="81903" y="8"/>
                    <a:pt x="85670" y="-229"/>
                  </a:cubicBezTo>
                  <a:cubicBezTo>
                    <a:pt x="87339" y="-111"/>
                    <a:pt x="89008" y="180"/>
                    <a:pt x="90622" y="632"/>
                  </a:cubicBezTo>
                  <a:cubicBezTo>
                    <a:pt x="93098" y="1170"/>
                    <a:pt x="95305" y="4131"/>
                    <a:pt x="97296" y="9567"/>
                  </a:cubicBezTo>
                  <a:cubicBezTo>
                    <a:pt x="99233" y="17861"/>
                    <a:pt x="100471" y="26306"/>
                    <a:pt x="101010" y="34809"/>
                  </a:cubicBezTo>
                  <a:cubicBezTo>
                    <a:pt x="103755" y="65020"/>
                    <a:pt x="105101" y="88003"/>
                    <a:pt x="105101" y="103756"/>
                  </a:cubicBezTo>
                  <a:lnTo>
                    <a:pt x="105101" y="107470"/>
                  </a:lnTo>
                  <a:cubicBezTo>
                    <a:pt x="105047" y="111862"/>
                    <a:pt x="103109" y="116017"/>
                    <a:pt x="99718" y="118827"/>
                  </a:cubicBezTo>
                  <a:cubicBezTo>
                    <a:pt x="94551" y="122734"/>
                    <a:pt x="88146" y="124731"/>
                    <a:pt x="81687" y="124478"/>
                  </a:cubicBezTo>
                  <a:close/>
                  <a:moveTo>
                    <a:pt x="36423" y="89709"/>
                  </a:moveTo>
                  <a:cubicBezTo>
                    <a:pt x="42343" y="89709"/>
                    <a:pt x="48533" y="82174"/>
                    <a:pt x="54830" y="67049"/>
                  </a:cubicBezTo>
                  <a:cubicBezTo>
                    <a:pt x="59136" y="58287"/>
                    <a:pt x="62311" y="49030"/>
                    <a:pt x="64357" y="39492"/>
                  </a:cubicBezTo>
                  <a:cubicBezTo>
                    <a:pt x="64357" y="36371"/>
                    <a:pt x="61450" y="34809"/>
                    <a:pt x="55583" y="34809"/>
                  </a:cubicBezTo>
                  <a:cubicBezTo>
                    <a:pt x="49717" y="34809"/>
                    <a:pt x="43689" y="38631"/>
                    <a:pt x="38737" y="46328"/>
                  </a:cubicBezTo>
                  <a:cubicBezTo>
                    <a:pt x="33893" y="53755"/>
                    <a:pt x="30610" y="62114"/>
                    <a:pt x="29156" y="70871"/>
                  </a:cubicBezTo>
                  <a:cubicBezTo>
                    <a:pt x="28888" y="72652"/>
                    <a:pt x="28726" y="74450"/>
                    <a:pt x="28726" y="76253"/>
                  </a:cubicBezTo>
                  <a:cubicBezTo>
                    <a:pt x="28296" y="81059"/>
                    <a:pt x="30287" y="85764"/>
                    <a:pt x="34108" y="88740"/>
                  </a:cubicBezTo>
                  <a:cubicBezTo>
                    <a:pt x="34754" y="89300"/>
                    <a:pt x="35562" y="89633"/>
                    <a:pt x="36423" y="89709"/>
                  </a:cubicBezTo>
                  <a:close/>
                </a:path>
              </a:pathLst>
            </a:custGeom>
            <a:solidFill>
              <a:srgbClr val="FFFFFF"/>
            </a:solidFill>
            <a:ln w="5382" cap="flat">
              <a:noFill/>
              <a:prstDash val="solid"/>
              <a:miter/>
            </a:ln>
          </p:spPr>
          <p:txBody>
            <a:bodyPr rtlCol="0" anchor="ctr"/>
            <a:lstStyle/>
            <a:p>
              <a:endParaRPr lang="fr-FR"/>
            </a:p>
          </p:txBody>
        </p:sp>
        <p:sp>
          <p:nvSpPr>
            <p:cNvPr id="308" name="Forme libre : forme 307">
              <a:extLst>
                <a:ext uri="{FF2B5EF4-FFF2-40B4-BE49-F238E27FC236}">
                  <a16:creationId xmlns:a16="http://schemas.microsoft.com/office/drawing/2014/main" id="{3D76EF22-1639-4E70-9449-579CBD58A90A}"/>
                </a:ext>
              </a:extLst>
            </p:cNvPr>
            <p:cNvSpPr/>
            <p:nvPr/>
          </p:nvSpPr>
          <p:spPr>
            <a:xfrm>
              <a:off x="8095326" y="-543782"/>
              <a:ext cx="97436" cy="129877"/>
            </a:xfrm>
            <a:custGeom>
              <a:avLst/>
              <a:gdLst>
                <a:gd name="connsiteX0" fmla="*/ 39400 w 97436"/>
                <a:gd name="connsiteY0" fmla="*/ 129645 h 129877"/>
                <a:gd name="connsiteX1" fmla="*/ 21639 w 97436"/>
                <a:gd name="connsiteY1" fmla="*/ 119473 h 129877"/>
                <a:gd name="connsiteX2" fmla="*/ 8937 w 97436"/>
                <a:gd name="connsiteY2" fmla="*/ 86695 h 129877"/>
                <a:gd name="connsiteX3" fmla="*/ 379 w 97436"/>
                <a:gd name="connsiteY3" fmla="*/ 41753 h 129877"/>
                <a:gd name="connsiteX4" fmla="*/ -374 w 97436"/>
                <a:gd name="connsiteY4" fmla="*/ 29858 h 129877"/>
                <a:gd name="connsiteX5" fmla="*/ 4039 w 97436"/>
                <a:gd name="connsiteY5" fmla="*/ 10428 h 129877"/>
                <a:gd name="connsiteX6" fmla="*/ 11305 w 97436"/>
                <a:gd name="connsiteY6" fmla="*/ 6284 h 129877"/>
                <a:gd name="connsiteX7" fmla="*/ 39400 w 97436"/>
                <a:gd name="connsiteY7" fmla="*/ 67319 h 129877"/>
                <a:gd name="connsiteX8" fmla="*/ 42630 w 97436"/>
                <a:gd name="connsiteY8" fmla="*/ 79106 h 129877"/>
                <a:gd name="connsiteX9" fmla="*/ 45052 w 97436"/>
                <a:gd name="connsiteY9" fmla="*/ 82658 h 129877"/>
                <a:gd name="connsiteX10" fmla="*/ 55816 w 97436"/>
                <a:gd name="connsiteY10" fmla="*/ 56662 h 129877"/>
                <a:gd name="connsiteX11" fmla="*/ 65074 w 97436"/>
                <a:gd name="connsiteY11" fmla="*/ 27867 h 129877"/>
                <a:gd name="connsiteX12" fmla="*/ 77130 w 97436"/>
                <a:gd name="connsiteY12" fmla="*/ 5745 h 129877"/>
                <a:gd name="connsiteX13" fmla="*/ 87034 w 97436"/>
                <a:gd name="connsiteY13" fmla="*/ -229 h 129877"/>
                <a:gd name="connsiteX14" fmla="*/ 96991 w 97436"/>
                <a:gd name="connsiteY14" fmla="*/ 14949 h 129877"/>
                <a:gd name="connsiteX15" fmla="*/ 96991 w 97436"/>
                <a:gd name="connsiteY15" fmla="*/ 16672 h 129877"/>
                <a:gd name="connsiteX16" fmla="*/ 93600 w 97436"/>
                <a:gd name="connsiteY16" fmla="*/ 40569 h 129877"/>
                <a:gd name="connsiteX17" fmla="*/ 84181 w 97436"/>
                <a:gd name="connsiteY17" fmla="*/ 70064 h 129877"/>
                <a:gd name="connsiteX18" fmla="*/ 70402 w 97436"/>
                <a:gd name="connsiteY18" fmla="*/ 99128 h 129877"/>
                <a:gd name="connsiteX19" fmla="*/ 54686 w 97436"/>
                <a:gd name="connsiteY19" fmla="*/ 121087 h 129877"/>
                <a:gd name="connsiteX20" fmla="*/ 39400 w 97436"/>
                <a:gd name="connsiteY20" fmla="*/ 129645 h 129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7436" h="129877">
                  <a:moveTo>
                    <a:pt x="39400" y="129645"/>
                  </a:moveTo>
                  <a:cubicBezTo>
                    <a:pt x="32080" y="129790"/>
                    <a:pt x="25245" y="125878"/>
                    <a:pt x="21639" y="119473"/>
                  </a:cubicBezTo>
                  <a:cubicBezTo>
                    <a:pt x="15988" y="109160"/>
                    <a:pt x="11682" y="98137"/>
                    <a:pt x="8937" y="86695"/>
                  </a:cubicBezTo>
                  <a:cubicBezTo>
                    <a:pt x="4793" y="71985"/>
                    <a:pt x="1940" y="56947"/>
                    <a:pt x="379" y="41753"/>
                  </a:cubicBezTo>
                  <a:cubicBezTo>
                    <a:pt x="-105" y="37802"/>
                    <a:pt x="-321" y="33835"/>
                    <a:pt x="-374" y="29858"/>
                  </a:cubicBezTo>
                  <a:cubicBezTo>
                    <a:pt x="-805" y="23093"/>
                    <a:pt x="702" y="16343"/>
                    <a:pt x="4039" y="10428"/>
                  </a:cubicBezTo>
                  <a:cubicBezTo>
                    <a:pt x="5600" y="7915"/>
                    <a:pt x="8345" y="6359"/>
                    <a:pt x="11305" y="6284"/>
                  </a:cubicBezTo>
                  <a:cubicBezTo>
                    <a:pt x="19110" y="6284"/>
                    <a:pt x="28475" y="26629"/>
                    <a:pt x="39400" y="67319"/>
                  </a:cubicBezTo>
                  <a:lnTo>
                    <a:pt x="42630" y="79106"/>
                  </a:lnTo>
                  <a:cubicBezTo>
                    <a:pt x="43276" y="81474"/>
                    <a:pt x="44137" y="82658"/>
                    <a:pt x="45052" y="82658"/>
                  </a:cubicBezTo>
                  <a:cubicBezTo>
                    <a:pt x="47151" y="82658"/>
                    <a:pt x="50757" y="73992"/>
                    <a:pt x="55816" y="56662"/>
                  </a:cubicBezTo>
                  <a:cubicBezTo>
                    <a:pt x="58454" y="47135"/>
                    <a:pt x="61575" y="37501"/>
                    <a:pt x="65074" y="27867"/>
                  </a:cubicBezTo>
                  <a:cubicBezTo>
                    <a:pt x="67657" y="19804"/>
                    <a:pt x="71748" y="12301"/>
                    <a:pt x="77130" y="5745"/>
                  </a:cubicBezTo>
                  <a:cubicBezTo>
                    <a:pt x="79445" y="2473"/>
                    <a:pt x="83051" y="315"/>
                    <a:pt x="87034" y="-229"/>
                  </a:cubicBezTo>
                  <a:cubicBezTo>
                    <a:pt x="93008" y="-229"/>
                    <a:pt x="96345" y="4831"/>
                    <a:pt x="96991" y="14949"/>
                  </a:cubicBezTo>
                  <a:lnTo>
                    <a:pt x="96991" y="16672"/>
                  </a:lnTo>
                  <a:cubicBezTo>
                    <a:pt x="96775" y="24739"/>
                    <a:pt x="95645" y="32765"/>
                    <a:pt x="93600" y="40569"/>
                  </a:cubicBezTo>
                  <a:cubicBezTo>
                    <a:pt x="91178" y="50612"/>
                    <a:pt x="88002" y="60472"/>
                    <a:pt x="84181" y="70064"/>
                  </a:cubicBezTo>
                  <a:cubicBezTo>
                    <a:pt x="80306" y="80074"/>
                    <a:pt x="75677" y="89789"/>
                    <a:pt x="70402" y="99128"/>
                  </a:cubicBezTo>
                  <a:cubicBezTo>
                    <a:pt x="66097" y="107067"/>
                    <a:pt x="60822" y="114440"/>
                    <a:pt x="54686" y="121087"/>
                  </a:cubicBezTo>
                  <a:cubicBezTo>
                    <a:pt x="50972" y="125910"/>
                    <a:pt x="45428" y="129005"/>
                    <a:pt x="39400" y="129645"/>
                  </a:cubicBezTo>
                  <a:close/>
                </a:path>
              </a:pathLst>
            </a:custGeom>
            <a:solidFill>
              <a:srgbClr val="FFFFFF"/>
            </a:solidFill>
            <a:ln w="5382" cap="flat">
              <a:noFill/>
              <a:prstDash val="solid"/>
              <a:miter/>
            </a:ln>
          </p:spPr>
          <p:txBody>
            <a:bodyPr rtlCol="0" anchor="ctr"/>
            <a:lstStyle/>
            <a:p>
              <a:endParaRPr lang="fr-FR"/>
            </a:p>
          </p:txBody>
        </p:sp>
        <p:sp>
          <p:nvSpPr>
            <p:cNvPr id="309" name="Forme libre : forme 308">
              <a:extLst>
                <a:ext uri="{FF2B5EF4-FFF2-40B4-BE49-F238E27FC236}">
                  <a16:creationId xmlns:a16="http://schemas.microsoft.com/office/drawing/2014/main" id="{A75B5B68-BB12-41CA-81AC-2A50521A97C3}"/>
                </a:ext>
              </a:extLst>
            </p:cNvPr>
            <p:cNvSpPr/>
            <p:nvPr/>
          </p:nvSpPr>
          <p:spPr>
            <a:xfrm>
              <a:off x="8200476" y="-549167"/>
              <a:ext cx="104775" cy="121114"/>
            </a:xfrm>
            <a:custGeom>
              <a:avLst/>
              <a:gdLst>
                <a:gd name="connsiteX0" fmla="*/ 50022 w 104775"/>
                <a:gd name="connsiteY0" fmla="*/ 120821 h 121114"/>
                <a:gd name="connsiteX1" fmla="*/ 48731 w 104775"/>
                <a:gd name="connsiteY1" fmla="*/ 120821 h 121114"/>
                <a:gd name="connsiteX2" fmla="*/ 5673 w 104775"/>
                <a:gd name="connsiteY2" fmla="*/ 94287 h 121114"/>
                <a:gd name="connsiteX3" fmla="*/ -409 w 104775"/>
                <a:gd name="connsiteY3" fmla="*/ 64738 h 121114"/>
                <a:gd name="connsiteX4" fmla="*/ 6964 w 104775"/>
                <a:gd name="connsiteY4" fmla="*/ 29162 h 121114"/>
                <a:gd name="connsiteX5" fmla="*/ 26287 w 104775"/>
                <a:gd name="connsiteY5" fmla="*/ 7148 h 121114"/>
                <a:gd name="connsiteX6" fmla="*/ 50668 w 104775"/>
                <a:gd name="connsiteY6" fmla="*/ -226 h 121114"/>
                <a:gd name="connsiteX7" fmla="*/ 72682 w 104775"/>
                <a:gd name="connsiteY7" fmla="*/ 7256 h 121114"/>
                <a:gd name="connsiteX8" fmla="*/ 83016 w 104775"/>
                <a:gd name="connsiteY8" fmla="*/ 31960 h 121114"/>
                <a:gd name="connsiteX9" fmla="*/ 76827 w 104775"/>
                <a:gd name="connsiteY9" fmla="*/ 50206 h 121114"/>
                <a:gd name="connsiteX10" fmla="*/ 59765 w 104775"/>
                <a:gd name="connsiteY10" fmla="*/ 62478 h 121114"/>
                <a:gd name="connsiteX11" fmla="*/ 36460 w 104775"/>
                <a:gd name="connsiteY11" fmla="*/ 68613 h 121114"/>
                <a:gd name="connsiteX12" fmla="*/ 29032 w 104775"/>
                <a:gd name="connsiteY12" fmla="*/ 77171 h 121114"/>
                <a:gd name="connsiteX13" fmla="*/ 29085 w 104775"/>
                <a:gd name="connsiteY13" fmla="*/ 77817 h 121114"/>
                <a:gd name="connsiteX14" fmla="*/ 33337 w 104775"/>
                <a:gd name="connsiteY14" fmla="*/ 87721 h 121114"/>
                <a:gd name="connsiteX15" fmla="*/ 51530 w 104775"/>
                <a:gd name="connsiteY15" fmla="*/ 93587 h 121114"/>
                <a:gd name="connsiteX16" fmla="*/ 82477 w 104775"/>
                <a:gd name="connsiteY16" fmla="*/ 84599 h 121114"/>
                <a:gd name="connsiteX17" fmla="*/ 96363 w 104775"/>
                <a:gd name="connsiteY17" fmla="*/ 79809 h 121114"/>
                <a:gd name="connsiteX18" fmla="*/ 102231 w 104775"/>
                <a:gd name="connsiteY18" fmla="*/ 82231 h 121114"/>
                <a:gd name="connsiteX19" fmla="*/ 104330 w 104775"/>
                <a:gd name="connsiteY19" fmla="*/ 87613 h 121114"/>
                <a:gd name="connsiteX20" fmla="*/ 99754 w 104775"/>
                <a:gd name="connsiteY20" fmla="*/ 98001 h 121114"/>
                <a:gd name="connsiteX21" fmla="*/ 50022 w 104775"/>
                <a:gd name="connsiteY21" fmla="*/ 120821 h 121114"/>
                <a:gd name="connsiteX22" fmla="*/ 40227 w 104775"/>
                <a:gd name="connsiteY22" fmla="*/ 44447 h 121114"/>
                <a:gd name="connsiteX23" fmla="*/ 54974 w 104775"/>
                <a:gd name="connsiteY23" fmla="*/ 34113 h 121114"/>
                <a:gd name="connsiteX24" fmla="*/ 58688 w 104775"/>
                <a:gd name="connsiteY24" fmla="*/ 22595 h 121114"/>
                <a:gd name="connsiteX25" fmla="*/ 55836 w 104775"/>
                <a:gd name="connsiteY25" fmla="*/ 18930 h 121114"/>
                <a:gd name="connsiteX26" fmla="*/ 54974 w 104775"/>
                <a:gd name="connsiteY26" fmla="*/ 18935 h 121114"/>
                <a:gd name="connsiteX27" fmla="*/ 52713 w 104775"/>
                <a:gd name="connsiteY27" fmla="*/ 18935 h 121114"/>
                <a:gd name="connsiteX28" fmla="*/ 45071 w 104775"/>
                <a:gd name="connsiteY28" fmla="*/ 22111 h 121114"/>
                <a:gd name="connsiteX29" fmla="*/ 35706 w 104775"/>
                <a:gd name="connsiteY29" fmla="*/ 29646 h 121114"/>
                <a:gd name="connsiteX30" fmla="*/ 32584 w 104775"/>
                <a:gd name="connsiteY30" fmla="*/ 36751 h 121114"/>
                <a:gd name="connsiteX31" fmla="*/ 38182 w 104775"/>
                <a:gd name="connsiteY31" fmla="*/ 44442 h 121114"/>
                <a:gd name="connsiteX32" fmla="*/ 40227 w 104775"/>
                <a:gd name="connsiteY32" fmla="*/ 44447 h 121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04775" h="121114">
                  <a:moveTo>
                    <a:pt x="50022" y="120821"/>
                  </a:moveTo>
                  <a:lnTo>
                    <a:pt x="48731" y="120821"/>
                  </a:lnTo>
                  <a:cubicBezTo>
                    <a:pt x="30270" y="121812"/>
                    <a:pt x="13100" y="111241"/>
                    <a:pt x="5673" y="94287"/>
                  </a:cubicBezTo>
                  <a:cubicBezTo>
                    <a:pt x="1528" y="84992"/>
                    <a:pt x="-517" y="74911"/>
                    <a:pt x="-409" y="64738"/>
                  </a:cubicBezTo>
                  <a:cubicBezTo>
                    <a:pt x="-786" y="52467"/>
                    <a:pt x="1744" y="40281"/>
                    <a:pt x="6964" y="29162"/>
                  </a:cubicBezTo>
                  <a:cubicBezTo>
                    <a:pt x="11216" y="20152"/>
                    <a:pt x="17890" y="12519"/>
                    <a:pt x="26287" y="7148"/>
                  </a:cubicBezTo>
                  <a:cubicBezTo>
                    <a:pt x="33553" y="2433"/>
                    <a:pt x="42003" y="-123"/>
                    <a:pt x="50668" y="-226"/>
                  </a:cubicBezTo>
                  <a:cubicBezTo>
                    <a:pt x="58634" y="-333"/>
                    <a:pt x="66438" y="2309"/>
                    <a:pt x="72682" y="7256"/>
                  </a:cubicBezTo>
                  <a:cubicBezTo>
                    <a:pt x="79786" y="13435"/>
                    <a:pt x="83608" y="22568"/>
                    <a:pt x="83016" y="31960"/>
                  </a:cubicBezTo>
                  <a:cubicBezTo>
                    <a:pt x="83177" y="38581"/>
                    <a:pt x="80970" y="45039"/>
                    <a:pt x="76827" y="50206"/>
                  </a:cubicBezTo>
                  <a:cubicBezTo>
                    <a:pt x="72305" y="55696"/>
                    <a:pt x="66385" y="59921"/>
                    <a:pt x="59765" y="62478"/>
                  </a:cubicBezTo>
                  <a:cubicBezTo>
                    <a:pt x="52283" y="65535"/>
                    <a:pt x="44479" y="67596"/>
                    <a:pt x="36460" y="68613"/>
                  </a:cubicBezTo>
                  <a:cubicBezTo>
                    <a:pt x="32046" y="68920"/>
                    <a:pt x="28709" y="72753"/>
                    <a:pt x="29032" y="77171"/>
                  </a:cubicBezTo>
                  <a:cubicBezTo>
                    <a:pt x="29032" y="77387"/>
                    <a:pt x="29032" y="77602"/>
                    <a:pt x="29085" y="77817"/>
                  </a:cubicBezTo>
                  <a:cubicBezTo>
                    <a:pt x="29301" y="81510"/>
                    <a:pt x="30808" y="85003"/>
                    <a:pt x="33337" y="87721"/>
                  </a:cubicBezTo>
                  <a:cubicBezTo>
                    <a:pt x="36460" y="91650"/>
                    <a:pt x="42541" y="93587"/>
                    <a:pt x="51530" y="93587"/>
                  </a:cubicBezTo>
                  <a:cubicBezTo>
                    <a:pt x="62456" y="93399"/>
                    <a:pt x="73166" y="90293"/>
                    <a:pt x="82477" y="84599"/>
                  </a:cubicBezTo>
                  <a:cubicBezTo>
                    <a:pt x="86622" y="81854"/>
                    <a:pt x="91412" y="80201"/>
                    <a:pt x="96363" y="79809"/>
                  </a:cubicBezTo>
                  <a:cubicBezTo>
                    <a:pt x="98570" y="79658"/>
                    <a:pt x="100777" y="80551"/>
                    <a:pt x="102231" y="82231"/>
                  </a:cubicBezTo>
                  <a:cubicBezTo>
                    <a:pt x="103522" y="83716"/>
                    <a:pt x="104276" y="85627"/>
                    <a:pt x="104330" y="87613"/>
                  </a:cubicBezTo>
                  <a:cubicBezTo>
                    <a:pt x="104330" y="91558"/>
                    <a:pt x="102661" y="95320"/>
                    <a:pt x="99754" y="98001"/>
                  </a:cubicBezTo>
                  <a:cubicBezTo>
                    <a:pt x="86945" y="112043"/>
                    <a:pt x="69022" y="120283"/>
                    <a:pt x="50022" y="120821"/>
                  </a:cubicBezTo>
                  <a:close/>
                  <a:moveTo>
                    <a:pt x="40227" y="44447"/>
                  </a:moveTo>
                  <a:cubicBezTo>
                    <a:pt x="46793" y="44318"/>
                    <a:pt x="52606" y="40233"/>
                    <a:pt x="54974" y="34113"/>
                  </a:cubicBezTo>
                  <a:cubicBezTo>
                    <a:pt x="57020" y="30582"/>
                    <a:pt x="58311" y="26659"/>
                    <a:pt x="58688" y="22595"/>
                  </a:cubicBezTo>
                  <a:cubicBezTo>
                    <a:pt x="58903" y="20798"/>
                    <a:pt x="57611" y="19156"/>
                    <a:pt x="55836" y="18930"/>
                  </a:cubicBezTo>
                  <a:cubicBezTo>
                    <a:pt x="55566" y="18892"/>
                    <a:pt x="55244" y="18897"/>
                    <a:pt x="54974" y="18935"/>
                  </a:cubicBezTo>
                  <a:lnTo>
                    <a:pt x="52713" y="18935"/>
                  </a:lnTo>
                  <a:cubicBezTo>
                    <a:pt x="49968" y="19506"/>
                    <a:pt x="47385" y="20582"/>
                    <a:pt x="45071" y="22111"/>
                  </a:cubicBezTo>
                  <a:cubicBezTo>
                    <a:pt x="41519" y="24070"/>
                    <a:pt x="38397" y="26616"/>
                    <a:pt x="35706" y="29646"/>
                  </a:cubicBezTo>
                  <a:cubicBezTo>
                    <a:pt x="33822" y="31546"/>
                    <a:pt x="32692" y="34075"/>
                    <a:pt x="32584" y="36751"/>
                  </a:cubicBezTo>
                  <a:cubicBezTo>
                    <a:pt x="31992" y="40421"/>
                    <a:pt x="34521" y="43866"/>
                    <a:pt x="38182" y="44442"/>
                  </a:cubicBezTo>
                  <a:cubicBezTo>
                    <a:pt x="38881" y="44544"/>
                    <a:pt x="39527" y="44550"/>
                    <a:pt x="40227" y="44447"/>
                  </a:cubicBezTo>
                  <a:close/>
                </a:path>
              </a:pathLst>
            </a:custGeom>
            <a:solidFill>
              <a:srgbClr val="FFFFFF"/>
            </a:solidFill>
            <a:ln w="5382" cap="flat">
              <a:noFill/>
              <a:prstDash val="solid"/>
              <a:miter/>
            </a:ln>
          </p:spPr>
          <p:txBody>
            <a:bodyPr rtlCol="0" anchor="ctr"/>
            <a:lstStyle/>
            <a:p>
              <a:endParaRPr lang="fr-FR"/>
            </a:p>
          </p:txBody>
        </p:sp>
        <p:sp>
          <p:nvSpPr>
            <p:cNvPr id="310" name="Forme libre : forme 309">
              <a:extLst>
                <a:ext uri="{FF2B5EF4-FFF2-40B4-BE49-F238E27FC236}">
                  <a16:creationId xmlns:a16="http://schemas.microsoft.com/office/drawing/2014/main" id="{D114038E-C213-4D2A-8D26-0140570AC005}"/>
                </a:ext>
              </a:extLst>
            </p:cNvPr>
            <p:cNvSpPr/>
            <p:nvPr/>
          </p:nvSpPr>
          <p:spPr>
            <a:xfrm>
              <a:off x="8309706" y="-447450"/>
              <a:ext cx="41456" cy="72404"/>
            </a:xfrm>
            <a:custGeom>
              <a:avLst/>
              <a:gdLst>
                <a:gd name="connsiteX0" fmla="*/ 11462 w 41456"/>
                <a:gd name="connsiteY0" fmla="*/ 72173 h 72404"/>
                <a:gd name="connsiteX1" fmla="*/ 10332 w 41456"/>
                <a:gd name="connsiteY1" fmla="*/ 72173 h 72404"/>
                <a:gd name="connsiteX2" fmla="*/ 2904 w 41456"/>
                <a:gd name="connsiteY2" fmla="*/ 70343 h 72404"/>
                <a:gd name="connsiteX3" fmla="*/ -433 w 41456"/>
                <a:gd name="connsiteY3" fmla="*/ 64369 h 72404"/>
                <a:gd name="connsiteX4" fmla="*/ 2259 w 41456"/>
                <a:gd name="connsiteY4" fmla="*/ 57534 h 72404"/>
                <a:gd name="connsiteX5" fmla="*/ 7641 w 41456"/>
                <a:gd name="connsiteY5" fmla="*/ 37942 h 72404"/>
                <a:gd name="connsiteX6" fmla="*/ 5811 w 41456"/>
                <a:gd name="connsiteY6" fmla="*/ 23033 h 72404"/>
                <a:gd name="connsiteX7" fmla="*/ 9471 w 41456"/>
                <a:gd name="connsiteY7" fmla="*/ 4411 h 72404"/>
                <a:gd name="connsiteX8" fmla="*/ 21850 w 41456"/>
                <a:gd name="connsiteY8" fmla="*/ -218 h 72404"/>
                <a:gd name="connsiteX9" fmla="*/ 41011 w 41456"/>
                <a:gd name="connsiteY9" fmla="*/ 23195 h 72404"/>
                <a:gd name="connsiteX10" fmla="*/ 36651 w 41456"/>
                <a:gd name="connsiteY10" fmla="*/ 42086 h 72404"/>
                <a:gd name="connsiteX11" fmla="*/ 25617 w 41456"/>
                <a:gd name="connsiteY11" fmla="*/ 62916 h 72404"/>
                <a:gd name="connsiteX12" fmla="*/ 11462 w 41456"/>
                <a:gd name="connsiteY12" fmla="*/ 72173 h 72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1456" h="72404">
                  <a:moveTo>
                    <a:pt x="11462" y="72173"/>
                  </a:moveTo>
                  <a:lnTo>
                    <a:pt x="10332" y="72173"/>
                  </a:lnTo>
                  <a:cubicBezTo>
                    <a:pt x="7749" y="72222"/>
                    <a:pt x="5165" y="71587"/>
                    <a:pt x="2904" y="70343"/>
                  </a:cubicBezTo>
                  <a:cubicBezTo>
                    <a:pt x="698" y="69192"/>
                    <a:pt x="-594" y="66845"/>
                    <a:pt x="-433" y="64369"/>
                  </a:cubicBezTo>
                  <a:cubicBezTo>
                    <a:pt x="-56" y="61915"/>
                    <a:pt x="859" y="59574"/>
                    <a:pt x="2259" y="57534"/>
                  </a:cubicBezTo>
                  <a:cubicBezTo>
                    <a:pt x="5649" y="51559"/>
                    <a:pt x="7533" y="44821"/>
                    <a:pt x="7641" y="37942"/>
                  </a:cubicBezTo>
                  <a:cubicBezTo>
                    <a:pt x="7803" y="32910"/>
                    <a:pt x="7157" y="27883"/>
                    <a:pt x="5811" y="23033"/>
                  </a:cubicBezTo>
                  <a:cubicBezTo>
                    <a:pt x="3389" y="16634"/>
                    <a:pt x="4788" y="9416"/>
                    <a:pt x="9471" y="4411"/>
                  </a:cubicBezTo>
                  <a:cubicBezTo>
                    <a:pt x="12808" y="1289"/>
                    <a:pt x="17275" y="-380"/>
                    <a:pt x="21850" y="-218"/>
                  </a:cubicBezTo>
                  <a:cubicBezTo>
                    <a:pt x="34606" y="-218"/>
                    <a:pt x="40957" y="7586"/>
                    <a:pt x="41011" y="23195"/>
                  </a:cubicBezTo>
                  <a:cubicBezTo>
                    <a:pt x="40634" y="29696"/>
                    <a:pt x="39181" y="36085"/>
                    <a:pt x="36651" y="42086"/>
                  </a:cubicBezTo>
                  <a:cubicBezTo>
                    <a:pt x="33960" y="49508"/>
                    <a:pt x="30246" y="56516"/>
                    <a:pt x="25617" y="62916"/>
                  </a:cubicBezTo>
                  <a:cubicBezTo>
                    <a:pt x="22550" y="68007"/>
                    <a:pt x="17329" y="71420"/>
                    <a:pt x="11462" y="72173"/>
                  </a:cubicBezTo>
                  <a:close/>
                </a:path>
              </a:pathLst>
            </a:custGeom>
            <a:solidFill>
              <a:srgbClr val="FFFFFF"/>
            </a:solidFill>
            <a:ln w="5382" cap="flat">
              <a:noFill/>
              <a:prstDash val="solid"/>
              <a:miter/>
            </a:ln>
          </p:spPr>
          <p:txBody>
            <a:bodyPr rtlCol="0" anchor="ctr"/>
            <a:lstStyle/>
            <a:p>
              <a:endParaRPr lang="fr-FR"/>
            </a:p>
          </p:txBody>
        </p:sp>
        <p:sp>
          <p:nvSpPr>
            <p:cNvPr id="311" name="Forme libre : forme 310">
              <a:extLst>
                <a:ext uri="{FF2B5EF4-FFF2-40B4-BE49-F238E27FC236}">
                  <a16:creationId xmlns:a16="http://schemas.microsoft.com/office/drawing/2014/main" id="{C9C46EFE-6C84-46FA-8F7A-6122915FD752}"/>
                </a:ext>
              </a:extLst>
            </p:cNvPr>
            <p:cNvSpPr/>
            <p:nvPr/>
          </p:nvSpPr>
          <p:spPr>
            <a:xfrm>
              <a:off x="8436739" y="-537843"/>
              <a:ext cx="91948" cy="116946"/>
            </a:xfrm>
            <a:custGeom>
              <a:avLst/>
              <a:gdLst>
                <a:gd name="connsiteX0" fmla="*/ 44659 w 91948"/>
                <a:gd name="connsiteY0" fmla="*/ 116710 h 116946"/>
                <a:gd name="connsiteX1" fmla="*/ 43367 w 91948"/>
                <a:gd name="connsiteY1" fmla="*/ 116710 h 116946"/>
                <a:gd name="connsiteX2" fmla="*/ 17963 w 91948"/>
                <a:gd name="connsiteY2" fmla="*/ 108260 h 116946"/>
                <a:gd name="connsiteX3" fmla="*/ 3915 w 91948"/>
                <a:gd name="connsiteY3" fmla="*/ 87484 h 116946"/>
                <a:gd name="connsiteX4" fmla="*/ -445 w 91948"/>
                <a:gd name="connsiteY4" fmla="*/ 60573 h 116946"/>
                <a:gd name="connsiteX5" fmla="*/ 3861 w 91948"/>
                <a:gd name="connsiteY5" fmla="*/ 31832 h 116946"/>
                <a:gd name="connsiteX6" fmla="*/ 17694 w 91948"/>
                <a:gd name="connsiteY6" fmla="*/ 9172 h 116946"/>
                <a:gd name="connsiteX7" fmla="*/ 44228 w 91948"/>
                <a:gd name="connsiteY7" fmla="*/ -193 h 116946"/>
                <a:gd name="connsiteX8" fmla="*/ 64520 w 91948"/>
                <a:gd name="connsiteY8" fmla="*/ 5943 h 116946"/>
                <a:gd name="connsiteX9" fmla="*/ 84757 w 91948"/>
                <a:gd name="connsiteY9" fmla="*/ 28118 h 116946"/>
                <a:gd name="connsiteX10" fmla="*/ 91485 w 91948"/>
                <a:gd name="connsiteY10" fmla="*/ 59443 h 116946"/>
                <a:gd name="connsiteX11" fmla="*/ 75338 w 91948"/>
                <a:gd name="connsiteY11" fmla="*/ 101424 h 116946"/>
                <a:gd name="connsiteX12" fmla="*/ 44659 w 91948"/>
                <a:gd name="connsiteY12" fmla="*/ 116710 h 116946"/>
                <a:gd name="connsiteX13" fmla="*/ 43959 w 91948"/>
                <a:gd name="connsiteY13" fmla="*/ 83663 h 116946"/>
                <a:gd name="connsiteX14" fmla="*/ 56877 w 91948"/>
                <a:gd name="connsiteY14" fmla="*/ 74998 h 116946"/>
                <a:gd name="connsiteX15" fmla="*/ 62259 w 91948"/>
                <a:gd name="connsiteY15" fmla="*/ 56536 h 116946"/>
                <a:gd name="connsiteX16" fmla="*/ 59568 w 91948"/>
                <a:gd name="connsiteY16" fmla="*/ 44372 h 116946"/>
                <a:gd name="connsiteX17" fmla="*/ 40676 w 91948"/>
                <a:gd name="connsiteY17" fmla="*/ 31563 h 116946"/>
                <a:gd name="connsiteX18" fmla="*/ 31311 w 91948"/>
                <a:gd name="connsiteY18" fmla="*/ 36945 h 116946"/>
                <a:gd name="connsiteX19" fmla="*/ 26790 w 91948"/>
                <a:gd name="connsiteY19" fmla="*/ 55729 h 116946"/>
                <a:gd name="connsiteX20" fmla="*/ 28135 w 91948"/>
                <a:gd name="connsiteY20" fmla="*/ 67139 h 116946"/>
                <a:gd name="connsiteX21" fmla="*/ 33518 w 91948"/>
                <a:gd name="connsiteY21" fmla="*/ 78604 h 116946"/>
                <a:gd name="connsiteX22" fmla="*/ 43529 w 91948"/>
                <a:gd name="connsiteY22" fmla="*/ 83663 h 116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91948" h="116946">
                  <a:moveTo>
                    <a:pt x="44659" y="116710"/>
                  </a:moveTo>
                  <a:lnTo>
                    <a:pt x="43367" y="116710"/>
                  </a:lnTo>
                  <a:cubicBezTo>
                    <a:pt x="34164" y="116893"/>
                    <a:pt x="25229" y="113911"/>
                    <a:pt x="17963" y="108260"/>
                  </a:cubicBezTo>
                  <a:cubicBezTo>
                    <a:pt x="11451" y="102765"/>
                    <a:pt x="6606" y="95574"/>
                    <a:pt x="3915" y="87484"/>
                  </a:cubicBezTo>
                  <a:cubicBezTo>
                    <a:pt x="955" y="78819"/>
                    <a:pt x="-499" y="69723"/>
                    <a:pt x="-445" y="60573"/>
                  </a:cubicBezTo>
                  <a:cubicBezTo>
                    <a:pt x="-499" y="50826"/>
                    <a:pt x="955" y="41132"/>
                    <a:pt x="3861" y="31832"/>
                  </a:cubicBezTo>
                  <a:cubicBezTo>
                    <a:pt x="6391" y="23188"/>
                    <a:pt x="11181" y="15373"/>
                    <a:pt x="17694" y="9172"/>
                  </a:cubicBezTo>
                  <a:cubicBezTo>
                    <a:pt x="25013" y="2741"/>
                    <a:pt x="34486" y="-618"/>
                    <a:pt x="44228" y="-193"/>
                  </a:cubicBezTo>
                  <a:cubicBezTo>
                    <a:pt x="51387" y="44"/>
                    <a:pt x="58384" y="2159"/>
                    <a:pt x="64520" y="5943"/>
                  </a:cubicBezTo>
                  <a:cubicBezTo>
                    <a:pt x="73400" y="11035"/>
                    <a:pt x="80505" y="18791"/>
                    <a:pt x="84757" y="28118"/>
                  </a:cubicBezTo>
                  <a:cubicBezTo>
                    <a:pt x="89278" y="37941"/>
                    <a:pt x="91592" y="48635"/>
                    <a:pt x="91485" y="59443"/>
                  </a:cubicBezTo>
                  <a:cubicBezTo>
                    <a:pt x="91861" y="75014"/>
                    <a:pt x="86049" y="90100"/>
                    <a:pt x="75338" y="101424"/>
                  </a:cubicBezTo>
                  <a:cubicBezTo>
                    <a:pt x="67749" y="110617"/>
                    <a:pt x="56607" y="116172"/>
                    <a:pt x="44659" y="116710"/>
                  </a:cubicBezTo>
                  <a:close/>
                  <a:moveTo>
                    <a:pt x="43959" y="83663"/>
                  </a:moveTo>
                  <a:cubicBezTo>
                    <a:pt x="49449" y="83173"/>
                    <a:pt x="54347" y="79906"/>
                    <a:pt x="56877" y="74998"/>
                  </a:cubicBezTo>
                  <a:cubicBezTo>
                    <a:pt x="60375" y="69481"/>
                    <a:pt x="62259" y="63076"/>
                    <a:pt x="62259" y="56536"/>
                  </a:cubicBezTo>
                  <a:cubicBezTo>
                    <a:pt x="62259" y="52333"/>
                    <a:pt x="61344" y="48183"/>
                    <a:pt x="59568" y="44372"/>
                  </a:cubicBezTo>
                  <a:cubicBezTo>
                    <a:pt x="56607" y="36530"/>
                    <a:pt x="49073" y="31396"/>
                    <a:pt x="40676" y="31563"/>
                  </a:cubicBezTo>
                  <a:cubicBezTo>
                    <a:pt x="36801" y="31547"/>
                    <a:pt x="33248" y="33602"/>
                    <a:pt x="31311" y="36945"/>
                  </a:cubicBezTo>
                  <a:cubicBezTo>
                    <a:pt x="28082" y="42661"/>
                    <a:pt x="26521" y="49168"/>
                    <a:pt x="26790" y="55729"/>
                  </a:cubicBezTo>
                  <a:cubicBezTo>
                    <a:pt x="26844" y="59567"/>
                    <a:pt x="27274" y="63393"/>
                    <a:pt x="28135" y="67139"/>
                  </a:cubicBezTo>
                  <a:cubicBezTo>
                    <a:pt x="28943" y="71343"/>
                    <a:pt x="30827" y="75277"/>
                    <a:pt x="33518" y="78604"/>
                  </a:cubicBezTo>
                  <a:cubicBezTo>
                    <a:pt x="35832" y="81806"/>
                    <a:pt x="39546" y="83690"/>
                    <a:pt x="43529" y="83663"/>
                  </a:cubicBezTo>
                  <a:close/>
                </a:path>
              </a:pathLst>
            </a:custGeom>
            <a:solidFill>
              <a:srgbClr val="FFFFFF"/>
            </a:solidFill>
            <a:ln w="5382" cap="flat">
              <a:noFill/>
              <a:prstDash val="solid"/>
              <a:miter/>
            </a:ln>
          </p:spPr>
          <p:txBody>
            <a:bodyPr rtlCol="0" anchor="ctr"/>
            <a:lstStyle/>
            <a:p>
              <a:endParaRPr lang="fr-FR"/>
            </a:p>
          </p:txBody>
        </p:sp>
        <p:sp>
          <p:nvSpPr>
            <p:cNvPr id="312" name="Forme libre : forme 311">
              <a:extLst>
                <a:ext uri="{FF2B5EF4-FFF2-40B4-BE49-F238E27FC236}">
                  <a16:creationId xmlns:a16="http://schemas.microsoft.com/office/drawing/2014/main" id="{58987652-7BD0-48C1-B3DF-1ABF5D783CB9}"/>
                </a:ext>
              </a:extLst>
            </p:cNvPr>
            <p:cNvSpPr/>
            <p:nvPr/>
          </p:nvSpPr>
          <p:spPr>
            <a:xfrm>
              <a:off x="8542717" y="-556107"/>
              <a:ext cx="115512" cy="142199"/>
            </a:xfrm>
            <a:custGeom>
              <a:avLst/>
              <a:gdLst>
                <a:gd name="connsiteX0" fmla="*/ 17477 w 115512"/>
                <a:gd name="connsiteY0" fmla="*/ 141970 h 142199"/>
                <a:gd name="connsiteX1" fmla="*/ 13386 w 115512"/>
                <a:gd name="connsiteY1" fmla="*/ 141648 h 142199"/>
                <a:gd name="connsiteX2" fmla="*/ 4936 w 115512"/>
                <a:gd name="connsiteY2" fmla="*/ 135404 h 142199"/>
                <a:gd name="connsiteX3" fmla="*/ -446 w 115512"/>
                <a:gd name="connsiteY3" fmla="*/ 120926 h 142199"/>
                <a:gd name="connsiteX4" fmla="*/ -446 w 115512"/>
                <a:gd name="connsiteY4" fmla="*/ 70978 h 142199"/>
                <a:gd name="connsiteX5" fmla="*/ 5636 w 115512"/>
                <a:gd name="connsiteY5" fmla="*/ 7683 h 142199"/>
                <a:gd name="connsiteX6" fmla="*/ 17692 w 115512"/>
                <a:gd name="connsiteY6" fmla="*/ -229 h 142199"/>
                <a:gd name="connsiteX7" fmla="*/ 33839 w 115512"/>
                <a:gd name="connsiteY7" fmla="*/ 24422 h 142199"/>
                <a:gd name="connsiteX8" fmla="*/ 34431 w 115512"/>
                <a:gd name="connsiteY8" fmla="*/ 30396 h 142199"/>
                <a:gd name="connsiteX9" fmla="*/ 77489 w 115512"/>
                <a:gd name="connsiteY9" fmla="*/ 4023 h 142199"/>
                <a:gd name="connsiteX10" fmla="*/ 91859 w 115512"/>
                <a:gd name="connsiteY10" fmla="*/ 6230 h 142199"/>
                <a:gd name="connsiteX11" fmla="*/ 111236 w 115512"/>
                <a:gd name="connsiteY11" fmla="*/ 49557 h 142199"/>
                <a:gd name="connsiteX12" fmla="*/ 115057 w 115512"/>
                <a:gd name="connsiteY12" fmla="*/ 91862 h 142199"/>
                <a:gd name="connsiteX13" fmla="*/ 109675 w 115512"/>
                <a:gd name="connsiteY13" fmla="*/ 123725 h 142199"/>
                <a:gd name="connsiteX14" fmla="*/ 91321 w 115512"/>
                <a:gd name="connsiteY14" fmla="*/ 137234 h 142199"/>
                <a:gd name="connsiteX15" fmla="*/ 77812 w 115512"/>
                <a:gd name="connsiteY15" fmla="*/ 131852 h 142199"/>
                <a:gd name="connsiteX16" fmla="*/ 71999 w 115512"/>
                <a:gd name="connsiteY16" fmla="*/ 120226 h 142199"/>
                <a:gd name="connsiteX17" fmla="*/ 71030 w 115512"/>
                <a:gd name="connsiteY17" fmla="*/ 108439 h 142199"/>
                <a:gd name="connsiteX18" fmla="*/ 72591 w 115512"/>
                <a:gd name="connsiteY18" fmla="*/ 90677 h 142199"/>
                <a:gd name="connsiteX19" fmla="*/ 73829 w 115512"/>
                <a:gd name="connsiteY19" fmla="*/ 70817 h 142199"/>
                <a:gd name="connsiteX20" fmla="*/ 64356 w 115512"/>
                <a:gd name="connsiteY20" fmla="*/ 37877 h 142199"/>
                <a:gd name="connsiteX21" fmla="*/ 55099 w 115512"/>
                <a:gd name="connsiteY21" fmla="*/ 45144 h 142199"/>
                <a:gd name="connsiteX22" fmla="*/ 39382 w 115512"/>
                <a:gd name="connsiteY22" fmla="*/ 98966 h 142199"/>
                <a:gd name="connsiteX23" fmla="*/ 35023 w 115512"/>
                <a:gd name="connsiteY23" fmla="*/ 121949 h 142199"/>
                <a:gd name="connsiteX24" fmla="*/ 27811 w 115512"/>
                <a:gd name="connsiteY24" fmla="*/ 137073 h 142199"/>
                <a:gd name="connsiteX25" fmla="*/ 17477 w 115512"/>
                <a:gd name="connsiteY25" fmla="*/ 141970 h 1421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15512" h="142199">
                  <a:moveTo>
                    <a:pt x="17477" y="141970"/>
                  </a:moveTo>
                  <a:lnTo>
                    <a:pt x="13386" y="141648"/>
                  </a:lnTo>
                  <a:cubicBezTo>
                    <a:pt x="11018" y="141648"/>
                    <a:pt x="8004" y="139387"/>
                    <a:pt x="4936" y="135404"/>
                  </a:cubicBezTo>
                  <a:cubicBezTo>
                    <a:pt x="1491" y="131378"/>
                    <a:pt x="-446" y="126244"/>
                    <a:pt x="-446" y="120926"/>
                  </a:cubicBezTo>
                  <a:lnTo>
                    <a:pt x="-446" y="70978"/>
                  </a:lnTo>
                  <a:cubicBezTo>
                    <a:pt x="-446" y="35725"/>
                    <a:pt x="1760" y="14572"/>
                    <a:pt x="5636" y="7683"/>
                  </a:cubicBezTo>
                  <a:cubicBezTo>
                    <a:pt x="7735" y="2887"/>
                    <a:pt x="12471" y="-218"/>
                    <a:pt x="17692" y="-229"/>
                  </a:cubicBezTo>
                  <a:cubicBezTo>
                    <a:pt x="27541" y="-229"/>
                    <a:pt x="32978" y="7952"/>
                    <a:pt x="33839" y="24422"/>
                  </a:cubicBezTo>
                  <a:cubicBezTo>
                    <a:pt x="33839" y="26413"/>
                    <a:pt x="34161" y="28405"/>
                    <a:pt x="34431" y="30396"/>
                  </a:cubicBezTo>
                  <a:cubicBezTo>
                    <a:pt x="50201" y="12812"/>
                    <a:pt x="64571" y="4023"/>
                    <a:pt x="77489" y="4023"/>
                  </a:cubicBezTo>
                  <a:cubicBezTo>
                    <a:pt x="82333" y="4454"/>
                    <a:pt x="87123" y="5191"/>
                    <a:pt x="91859" y="6230"/>
                  </a:cubicBezTo>
                  <a:cubicBezTo>
                    <a:pt x="99772" y="7667"/>
                    <a:pt x="106230" y="22107"/>
                    <a:pt x="111236" y="49557"/>
                  </a:cubicBezTo>
                  <a:cubicBezTo>
                    <a:pt x="113873" y="63508"/>
                    <a:pt x="115111" y="77668"/>
                    <a:pt x="115057" y="91862"/>
                  </a:cubicBezTo>
                  <a:cubicBezTo>
                    <a:pt x="115219" y="102723"/>
                    <a:pt x="113388" y="113520"/>
                    <a:pt x="109675" y="123725"/>
                  </a:cubicBezTo>
                  <a:cubicBezTo>
                    <a:pt x="107360" y="131906"/>
                    <a:pt x="99825" y="137476"/>
                    <a:pt x="91321" y="137234"/>
                  </a:cubicBezTo>
                  <a:cubicBezTo>
                    <a:pt x="86262" y="137272"/>
                    <a:pt x="81418" y="135340"/>
                    <a:pt x="77812" y="131852"/>
                  </a:cubicBezTo>
                  <a:cubicBezTo>
                    <a:pt x="74528" y="128800"/>
                    <a:pt x="72483" y="124672"/>
                    <a:pt x="71999" y="120226"/>
                  </a:cubicBezTo>
                  <a:cubicBezTo>
                    <a:pt x="71353" y="116329"/>
                    <a:pt x="71030" y="112390"/>
                    <a:pt x="71030" y="108439"/>
                  </a:cubicBezTo>
                  <a:cubicBezTo>
                    <a:pt x="71138" y="102491"/>
                    <a:pt x="71676" y="96555"/>
                    <a:pt x="72591" y="90677"/>
                  </a:cubicBezTo>
                  <a:cubicBezTo>
                    <a:pt x="73506" y="84100"/>
                    <a:pt x="73936" y="77459"/>
                    <a:pt x="73829" y="70817"/>
                  </a:cubicBezTo>
                  <a:cubicBezTo>
                    <a:pt x="73829" y="48857"/>
                    <a:pt x="70653" y="37877"/>
                    <a:pt x="64356" y="37877"/>
                  </a:cubicBezTo>
                  <a:cubicBezTo>
                    <a:pt x="61773" y="37877"/>
                    <a:pt x="58974" y="40299"/>
                    <a:pt x="55099" y="45144"/>
                  </a:cubicBezTo>
                  <a:cubicBezTo>
                    <a:pt x="48425" y="54256"/>
                    <a:pt x="43204" y="72200"/>
                    <a:pt x="39382" y="98966"/>
                  </a:cubicBezTo>
                  <a:cubicBezTo>
                    <a:pt x="38144" y="107470"/>
                    <a:pt x="36691" y="115113"/>
                    <a:pt x="35023" y="121949"/>
                  </a:cubicBezTo>
                  <a:cubicBezTo>
                    <a:pt x="34000" y="127535"/>
                    <a:pt x="31524" y="132756"/>
                    <a:pt x="27811" y="137073"/>
                  </a:cubicBezTo>
                  <a:cubicBezTo>
                    <a:pt x="25174" y="140006"/>
                    <a:pt x="21406" y="141766"/>
                    <a:pt x="17477" y="141970"/>
                  </a:cubicBezTo>
                  <a:close/>
                </a:path>
              </a:pathLst>
            </a:custGeom>
            <a:solidFill>
              <a:srgbClr val="FFFFFF"/>
            </a:solidFill>
            <a:ln w="5382" cap="flat">
              <a:noFill/>
              <a:prstDash val="solid"/>
              <a:miter/>
            </a:ln>
          </p:spPr>
          <p:txBody>
            <a:bodyPr rtlCol="0" anchor="ctr"/>
            <a:lstStyle/>
            <a:p>
              <a:endParaRPr lang="fr-FR"/>
            </a:p>
          </p:txBody>
        </p:sp>
        <p:sp>
          <p:nvSpPr>
            <p:cNvPr id="313" name="Forme libre : forme 312">
              <a:extLst>
                <a:ext uri="{FF2B5EF4-FFF2-40B4-BE49-F238E27FC236}">
                  <a16:creationId xmlns:a16="http://schemas.microsoft.com/office/drawing/2014/main" id="{7DB2552F-D7DC-4099-85BB-4592F066CC57}"/>
                </a:ext>
              </a:extLst>
            </p:cNvPr>
            <p:cNvSpPr/>
            <p:nvPr/>
          </p:nvSpPr>
          <p:spPr>
            <a:xfrm>
              <a:off x="8748373" y="-555589"/>
              <a:ext cx="111501" cy="198198"/>
            </a:xfrm>
            <a:custGeom>
              <a:avLst/>
              <a:gdLst>
                <a:gd name="connsiteX0" fmla="*/ 24258 w 111501"/>
                <a:gd name="connsiteY0" fmla="*/ 197967 h 198198"/>
                <a:gd name="connsiteX1" fmla="*/ 23828 w 111501"/>
                <a:gd name="connsiteY1" fmla="*/ 197967 h 198198"/>
                <a:gd name="connsiteX2" fmla="*/ 12310 w 111501"/>
                <a:gd name="connsiteY2" fmla="*/ 193822 h 198198"/>
                <a:gd name="connsiteX3" fmla="*/ 5798 w 111501"/>
                <a:gd name="connsiteY3" fmla="*/ 181658 h 198198"/>
                <a:gd name="connsiteX4" fmla="*/ 1276 w 111501"/>
                <a:gd name="connsiteY4" fmla="*/ 139946 h 198198"/>
                <a:gd name="connsiteX5" fmla="*/ -446 w 111501"/>
                <a:gd name="connsiteY5" fmla="*/ 93228 h 198198"/>
                <a:gd name="connsiteX6" fmla="*/ 25120 w 111501"/>
                <a:gd name="connsiteY6" fmla="*/ -154 h 198198"/>
                <a:gd name="connsiteX7" fmla="*/ 34377 w 111501"/>
                <a:gd name="connsiteY7" fmla="*/ 3129 h 198198"/>
                <a:gd name="connsiteX8" fmla="*/ 37983 w 111501"/>
                <a:gd name="connsiteY8" fmla="*/ 11364 h 198198"/>
                <a:gd name="connsiteX9" fmla="*/ 39437 w 111501"/>
                <a:gd name="connsiteY9" fmla="*/ 15777 h 198198"/>
                <a:gd name="connsiteX10" fmla="*/ 42988 w 111501"/>
                <a:gd name="connsiteY10" fmla="*/ 21590 h 198198"/>
                <a:gd name="connsiteX11" fmla="*/ 45573 w 111501"/>
                <a:gd name="connsiteY11" fmla="*/ 19222 h 198198"/>
                <a:gd name="connsiteX12" fmla="*/ 50955 w 111501"/>
                <a:gd name="connsiteY12" fmla="*/ 14647 h 198198"/>
                <a:gd name="connsiteX13" fmla="*/ 70385 w 111501"/>
                <a:gd name="connsiteY13" fmla="*/ 7973 h 198198"/>
                <a:gd name="connsiteX14" fmla="*/ 91914 w 111501"/>
                <a:gd name="connsiteY14" fmla="*/ 16477 h 198198"/>
                <a:gd name="connsiteX15" fmla="*/ 106715 w 111501"/>
                <a:gd name="connsiteY15" fmla="*/ 36499 h 198198"/>
                <a:gd name="connsiteX16" fmla="*/ 110966 w 111501"/>
                <a:gd name="connsiteY16" fmla="*/ 58028 h 198198"/>
                <a:gd name="connsiteX17" fmla="*/ 97942 w 111501"/>
                <a:gd name="connsiteY17" fmla="*/ 93497 h 198198"/>
                <a:gd name="connsiteX18" fmla="*/ 54238 w 111501"/>
                <a:gd name="connsiteY18" fmla="*/ 110828 h 198198"/>
                <a:gd name="connsiteX19" fmla="*/ 43473 w 111501"/>
                <a:gd name="connsiteY19" fmla="*/ 109805 h 198198"/>
                <a:gd name="connsiteX20" fmla="*/ 41320 w 111501"/>
                <a:gd name="connsiteY20" fmla="*/ 155393 h 198198"/>
                <a:gd name="connsiteX21" fmla="*/ 40351 w 111501"/>
                <a:gd name="connsiteY21" fmla="*/ 179344 h 198198"/>
                <a:gd name="connsiteX22" fmla="*/ 24258 w 111501"/>
                <a:gd name="connsiteY22" fmla="*/ 197967 h 198198"/>
                <a:gd name="connsiteX23" fmla="*/ 52354 w 111501"/>
                <a:gd name="connsiteY23" fmla="*/ 86877 h 198198"/>
                <a:gd name="connsiteX24" fmla="*/ 70815 w 111501"/>
                <a:gd name="connsiteY24" fmla="*/ 76920 h 198198"/>
                <a:gd name="connsiteX25" fmla="*/ 82979 w 111501"/>
                <a:gd name="connsiteY25" fmla="*/ 49417 h 198198"/>
                <a:gd name="connsiteX26" fmla="*/ 80449 w 111501"/>
                <a:gd name="connsiteY26" fmla="*/ 37898 h 198198"/>
                <a:gd name="connsiteX27" fmla="*/ 67801 w 111501"/>
                <a:gd name="connsiteY27" fmla="*/ 29825 h 198198"/>
                <a:gd name="connsiteX28" fmla="*/ 55476 w 111501"/>
                <a:gd name="connsiteY28" fmla="*/ 37898 h 198198"/>
                <a:gd name="connsiteX29" fmla="*/ 48640 w 111501"/>
                <a:gd name="connsiteY29" fmla="*/ 76489 h 198198"/>
                <a:gd name="connsiteX30" fmla="*/ 49017 w 111501"/>
                <a:gd name="connsiteY30" fmla="*/ 84024 h 198198"/>
                <a:gd name="connsiteX31" fmla="*/ 52246 w 111501"/>
                <a:gd name="connsiteY31" fmla="*/ 86673 h 198198"/>
                <a:gd name="connsiteX32" fmla="*/ 52354 w 111501"/>
                <a:gd name="connsiteY32" fmla="*/ 86662 h 198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11501" h="198198">
                  <a:moveTo>
                    <a:pt x="24258" y="197967"/>
                  </a:moveTo>
                  <a:lnTo>
                    <a:pt x="23828" y="197967"/>
                  </a:lnTo>
                  <a:cubicBezTo>
                    <a:pt x="19630" y="198042"/>
                    <a:pt x="15485" y="196567"/>
                    <a:pt x="12310" y="193822"/>
                  </a:cubicBezTo>
                  <a:cubicBezTo>
                    <a:pt x="8865" y="190593"/>
                    <a:pt x="6551" y="186320"/>
                    <a:pt x="5798" y="181658"/>
                  </a:cubicBezTo>
                  <a:cubicBezTo>
                    <a:pt x="3591" y="167842"/>
                    <a:pt x="2030" y="153918"/>
                    <a:pt x="1276" y="139946"/>
                  </a:cubicBezTo>
                  <a:cubicBezTo>
                    <a:pt x="92" y="125199"/>
                    <a:pt x="-446" y="109644"/>
                    <a:pt x="-446" y="93228"/>
                  </a:cubicBezTo>
                  <a:cubicBezTo>
                    <a:pt x="-446" y="31009"/>
                    <a:pt x="8058" y="-116"/>
                    <a:pt x="25120" y="-154"/>
                  </a:cubicBezTo>
                  <a:cubicBezTo>
                    <a:pt x="28564" y="-552"/>
                    <a:pt x="31955" y="659"/>
                    <a:pt x="34377" y="3129"/>
                  </a:cubicBezTo>
                  <a:cubicBezTo>
                    <a:pt x="36154" y="5583"/>
                    <a:pt x="37391" y="8393"/>
                    <a:pt x="37983" y="11364"/>
                  </a:cubicBezTo>
                  <a:cubicBezTo>
                    <a:pt x="38360" y="12860"/>
                    <a:pt x="38899" y="14335"/>
                    <a:pt x="39437" y="15777"/>
                  </a:cubicBezTo>
                  <a:cubicBezTo>
                    <a:pt x="40836" y="19652"/>
                    <a:pt x="42020" y="21590"/>
                    <a:pt x="42988" y="21590"/>
                  </a:cubicBezTo>
                  <a:cubicBezTo>
                    <a:pt x="43527" y="21590"/>
                    <a:pt x="44388" y="20783"/>
                    <a:pt x="45573" y="19222"/>
                  </a:cubicBezTo>
                  <a:cubicBezTo>
                    <a:pt x="47079" y="17408"/>
                    <a:pt x="48909" y="15863"/>
                    <a:pt x="50955" y="14647"/>
                  </a:cubicBezTo>
                  <a:cubicBezTo>
                    <a:pt x="56606" y="10481"/>
                    <a:pt x="63387" y="8150"/>
                    <a:pt x="70385" y="7973"/>
                  </a:cubicBezTo>
                  <a:cubicBezTo>
                    <a:pt x="78350" y="8124"/>
                    <a:pt x="85993" y="11143"/>
                    <a:pt x="91914" y="16477"/>
                  </a:cubicBezTo>
                  <a:cubicBezTo>
                    <a:pt x="98480" y="21762"/>
                    <a:pt x="103593" y="28662"/>
                    <a:pt x="106715" y="36499"/>
                  </a:cubicBezTo>
                  <a:cubicBezTo>
                    <a:pt x="109514" y="43324"/>
                    <a:pt x="110966" y="50644"/>
                    <a:pt x="110966" y="58028"/>
                  </a:cubicBezTo>
                  <a:cubicBezTo>
                    <a:pt x="111774" y="71155"/>
                    <a:pt x="107037" y="84019"/>
                    <a:pt x="97942" y="93497"/>
                  </a:cubicBezTo>
                  <a:cubicBezTo>
                    <a:pt x="86316" y="104940"/>
                    <a:pt x="70546" y="111194"/>
                    <a:pt x="54238" y="110828"/>
                  </a:cubicBezTo>
                  <a:cubicBezTo>
                    <a:pt x="50632" y="110807"/>
                    <a:pt x="47025" y="110462"/>
                    <a:pt x="43473" y="109805"/>
                  </a:cubicBezTo>
                  <a:cubicBezTo>
                    <a:pt x="42236" y="109805"/>
                    <a:pt x="41482" y="124999"/>
                    <a:pt x="41320" y="155393"/>
                  </a:cubicBezTo>
                  <a:cubicBezTo>
                    <a:pt x="41320" y="165189"/>
                    <a:pt x="40890" y="173209"/>
                    <a:pt x="40351" y="179344"/>
                  </a:cubicBezTo>
                  <a:cubicBezTo>
                    <a:pt x="38899" y="190501"/>
                    <a:pt x="33570" y="196713"/>
                    <a:pt x="24258" y="197967"/>
                  </a:cubicBezTo>
                  <a:close/>
                  <a:moveTo>
                    <a:pt x="52354" y="86877"/>
                  </a:moveTo>
                  <a:cubicBezTo>
                    <a:pt x="56983" y="86877"/>
                    <a:pt x="63119" y="83540"/>
                    <a:pt x="70815" y="76920"/>
                  </a:cubicBezTo>
                  <a:cubicBezTo>
                    <a:pt x="78888" y="70095"/>
                    <a:pt x="83355" y="59960"/>
                    <a:pt x="82979" y="49417"/>
                  </a:cubicBezTo>
                  <a:cubicBezTo>
                    <a:pt x="82817" y="45455"/>
                    <a:pt x="81957" y="41553"/>
                    <a:pt x="80449" y="37898"/>
                  </a:cubicBezTo>
                  <a:cubicBezTo>
                    <a:pt x="78619" y="32602"/>
                    <a:pt x="73398" y="29265"/>
                    <a:pt x="67801" y="29825"/>
                  </a:cubicBezTo>
                  <a:cubicBezTo>
                    <a:pt x="62472" y="29895"/>
                    <a:pt x="57683" y="33043"/>
                    <a:pt x="55476" y="37898"/>
                  </a:cubicBezTo>
                  <a:cubicBezTo>
                    <a:pt x="50901" y="46117"/>
                    <a:pt x="48586" y="58981"/>
                    <a:pt x="48640" y="76489"/>
                  </a:cubicBezTo>
                  <a:cubicBezTo>
                    <a:pt x="48586" y="79008"/>
                    <a:pt x="48748" y="81522"/>
                    <a:pt x="49017" y="84024"/>
                  </a:cubicBezTo>
                  <a:cubicBezTo>
                    <a:pt x="49178" y="85650"/>
                    <a:pt x="50632" y="86839"/>
                    <a:pt x="52246" y="86673"/>
                  </a:cubicBezTo>
                  <a:cubicBezTo>
                    <a:pt x="52300" y="86667"/>
                    <a:pt x="52300" y="86667"/>
                    <a:pt x="52354" y="86662"/>
                  </a:cubicBezTo>
                  <a:close/>
                </a:path>
              </a:pathLst>
            </a:custGeom>
            <a:solidFill>
              <a:srgbClr val="FFFFFF"/>
            </a:solidFill>
            <a:ln w="5382" cap="flat">
              <a:noFill/>
              <a:prstDash val="solid"/>
              <a:miter/>
            </a:ln>
          </p:spPr>
          <p:txBody>
            <a:bodyPr rtlCol="0" anchor="ctr"/>
            <a:lstStyle/>
            <a:p>
              <a:endParaRPr lang="fr-FR"/>
            </a:p>
          </p:txBody>
        </p:sp>
        <p:sp>
          <p:nvSpPr>
            <p:cNvPr id="314" name="Forme libre : forme 313">
              <a:extLst>
                <a:ext uri="{FF2B5EF4-FFF2-40B4-BE49-F238E27FC236}">
                  <a16:creationId xmlns:a16="http://schemas.microsoft.com/office/drawing/2014/main" id="{E0395A66-ADBF-4C4A-85EA-79D828E0D6AC}"/>
                </a:ext>
              </a:extLst>
            </p:cNvPr>
            <p:cNvSpPr/>
            <p:nvPr/>
          </p:nvSpPr>
          <p:spPr>
            <a:xfrm>
              <a:off x="8870191" y="-549167"/>
              <a:ext cx="104775" cy="121114"/>
            </a:xfrm>
            <a:custGeom>
              <a:avLst/>
              <a:gdLst>
                <a:gd name="connsiteX0" fmla="*/ 49969 w 104775"/>
                <a:gd name="connsiteY0" fmla="*/ 120821 h 121114"/>
                <a:gd name="connsiteX1" fmla="*/ 48731 w 104775"/>
                <a:gd name="connsiteY1" fmla="*/ 120821 h 121114"/>
                <a:gd name="connsiteX2" fmla="*/ 5673 w 104775"/>
                <a:gd name="connsiteY2" fmla="*/ 94287 h 121114"/>
                <a:gd name="connsiteX3" fmla="*/ -409 w 104775"/>
                <a:gd name="connsiteY3" fmla="*/ 64738 h 121114"/>
                <a:gd name="connsiteX4" fmla="*/ 6964 w 104775"/>
                <a:gd name="connsiteY4" fmla="*/ 29162 h 121114"/>
                <a:gd name="connsiteX5" fmla="*/ 26286 w 104775"/>
                <a:gd name="connsiteY5" fmla="*/ 7148 h 121114"/>
                <a:gd name="connsiteX6" fmla="*/ 50668 w 104775"/>
                <a:gd name="connsiteY6" fmla="*/ -226 h 121114"/>
                <a:gd name="connsiteX7" fmla="*/ 72682 w 104775"/>
                <a:gd name="connsiteY7" fmla="*/ 7256 h 121114"/>
                <a:gd name="connsiteX8" fmla="*/ 83016 w 104775"/>
                <a:gd name="connsiteY8" fmla="*/ 31960 h 121114"/>
                <a:gd name="connsiteX9" fmla="*/ 76826 w 104775"/>
                <a:gd name="connsiteY9" fmla="*/ 50206 h 121114"/>
                <a:gd name="connsiteX10" fmla="*/ 59764 w 104775"/>
                <a:gd name="connsiteY10" fmla="*/ 62478 h 121114"/>
                <a:gd name="connsiteX11" fmla="*/ 36459 w 104775"/>
                <a:gd name="connsiteY11" fmla="*/ 68613 h 121114"/>
                <a:gd name="connsiteX12" fmla="*/ 29031 w 104775"/>
                <a:gd name="connsiteY12" fmla="*/ 77171 h 121114"/>
                <a:gd name="connsiteX13" fmla="*/ 29085 w 104775"/>
                <a:gd name="connsiteY13" fmla="*/ 77817 h 121114"/>
                <a:gd name="connsiteX14" fmla="*/ 33338 w 104775"/>
                <a:gd name="connsiteY14" fmla="*/ 87721 h 121114"/>
                <a:gd name="connsiteX15" fmla="*/ 51530 w 104775"/>
                <a:gd name="connsiteY15" fmla="*/ 93587 h 121114"/>
                <a:gd name="connsiteX16" fmla="*/ 82478 w 104775"/>
                <a:gd name="connsiteY16" fmla="*/ 84599 h 121114"/>
                <a:gd name="connsiteX17" fmla="*/ 96364 w 104775"/>
                <a:gd name="connsiteY17" fmla="*/ 79809 h 121114"/>
                <a:gd name="connsiteX18" fmla="*/ 102230 w 104775"/>
                <a:gd name="connsiteY18" fmla="*/ 82231 h 121114"/>
                <a:gd name="connsiteX19" fmla="*/ 104329 w 104775"/>
                <a:gd name="connsiteY19" fmla="*/ 87613 h 121114"/>
                <a:gd name="connsiteX20" fmla="*/ 99754 w 104775"/>
                <a:gd name="connsiteY20" fmla="*/ 98001 h 121114"/>
                <a:gd name="connsiteX21" fmla="*/ 49969 w 104775"/>
                <a:gd name="connsiteY21" fmla="*/ 120821 h 121114"/>
                <a:gd name="connsiteX22" fmla="*/ 40173 w 104775"/>
                <a:gd name="connsiteY22" fmla="*/ 44447 h 121114"/>
                <a:gd name="connsiteX23" fmla="*/ 54974 w 104775"/>
                <a:gd name="connsiteY23" fmla="*/ 34113 h 121114"/>
                <a:gd name="connsiteX24" fmla="*/ 58634 w 104775"/>
                <a:gd name="connsiteY24" fmla="*/ 22595 h 121114"/>
                <a:gd name="connsiteX25" fmla="*/ 55889 w 104775"/>
                <a:gd name="connsiteY25" fmla="*/ 18935 h 121114"/>
                <a:gd name="connsiteX26" fmla="*/ 54974 w 104775"/>
                <a:gd name="connsiteY26" fmla="*/ 18935 h 121114"/>
                <a:gd name="connsiteX27" fmla="*/ 52660 w 104775"/>
                <a:gd name="connsiteY27" fmla="*/ 18935 h 121114"/>
                <a:gd name="connsiteX28" fmla="*/ 45017 w 104775"/>
                <a:gd name="connsiteY28" fmla="*/ 22111 h 121114"/>
                <a:gd name="connsiteX29" fmla="*/ 35652 w 104775"/>
                <a:gd name="connsiteY29" fmla="*/ 29646 h 121114"/>
                <a:gd name="connsiteX30" fmla="*/ 32530 w 104775"/>
                <a:gd name="connsiteY30" fmla="*/ 36751 h 121114"/>
                <a:gd name="connsiteX31" fmla="*/ 38128 w 104775"/>
                <a:gd name="connsiteY31" fmla="*/ 44426 h 121114"/>
                <a:gd name="connsiteX32" fmla="*/ 40065 w 104775"/>
                <a:gd name="connsiteY32" fmla="*/ 44447 h 121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04775" h="121114">
                  <a:moveTo>
                    <a:pt x="49969" y="120821"/>
                  </a:moveTo>
                  <a:lnTo>
                    <a:pt x="48731" y="120821"/>
                  </a:lnTo>
                  <a:cubicBezTo>
                    <a:pt x="30269" y="121812"/>
                    <a:pt x="13100" y="111241"/>
                    <a:pt x="5673" y="94287"/>
                  </a:cubicBezTo>
                  <a:cubicBezTo>
                    <a:pt x="1528" y="84992"/>
                    <a:pt x="-517" y="74911"/>
                    <a:pt x="-409" y="64738"/>
                  </a:cubicBezTo>
                  <a:cubicBezTo>
                    <a:pt x="-786" y="52467"/>
                    <a:pt x="1744" y="40281"/>
                    <a:pt x="6964" y="29162"/>
                  </a:cubicBezTo>
                  <a:cubicBezTo>
                    <a:pt x="11217" y="20152"/>
                    <a:pt x="17890" y="12519"/>
                    <a:pt x="26286" y="7148"/>
                  </a:cubicBezTo>
                  <a:cubicBezTo>
                    <a:pt x="33552" y="2433"/>
                    <a:pt x="42003" y="-123"/>
                    <a:pt x="50668" y="-226"/>
                  </a:cubicBezTo>
                  <a:cubicBezTo>
                    <a:pt x="58634" y="-333"/>
                    <a:pt x="66439" y="2309"/>
                    <a:pt x="72682" y="7256"/>
                  </a:cubicBezTo>
                  <a:cubicBezTo>
                    <a:pt x="79786" y="13435"/>
                    <a:pt x="83608" y="22568"/>
                    <a:pt x="83016" y="31960"/>
                  </a:cubicBezTo>
                  <a:cubicBezTo>
                    <a:pt x="83177" y="38581"/>
                    <a:pt x="80970" y="45039"/>
                    <a:pt x="76826" y="50206"/>
                  </a:cubicBezTo>
                  <a:cubicBezTo>
                    <a:pt x="72305" y="55696"/>
                    <a:pt x="66439" y="59921"/>
                    <a:pt x="59764" y="62478"/>
                  </a:cubicBezTo>
                  <a:cubicBezTo>
                    <a:pt x="52283" y="65535"/>
                    <a:pt x="44479" y="67596"/>
                    <a:pt x="36459" y="68613"/>
                  </a:cubicBezTo>
                  <a:cubicBezTo>
                    <a:pt x="32046" y="68920"/>
                    <a:pt x="28709" y="72753"/>
                    <a:pt x="29031" y="77171"/>
                  </a:cubicBezTo>
                  <a:cubicBezTo>
                    <a:pt x="29031" y="77387"/>
                    <a:pt x="29031" y="77602"/>
                    <a:pt x="29085" y="77817"/>
                  </a:cubicBezTo>
                  <a:cubicBezTo>
                    <a:pt x="29301" y="81510"/>
                    <a:pt x="30807" y="85003"/>
                    <a:pt x="33338" y="87721"/>
                  </a:cubicBezTo>
                  <a:cubicBezTo>
                    <a:pt x="36459" y="91650"/>
                    <a:pt x="42541" y="93587"/>
                    <a:pt x="51530" y="93587"/>
                  </a:cubicBezTo>
                  <a:cubicBezTo>
                    <a:pt x="62455" y="93399"/>
                    <a:pt x="73166" y="90293"/>
                    <a:pt x="82478" y="84599"/>
                  </a:cubicBezTo>
                  <a:cubicBezTo>
                    <a:pt x="86622" y="81854"/>
                    <a:pt x="91412" y="80201"/>
                    <a:pt x="96364" y="79809"/>
                  </a:cubicBezTo>
                  <a:cubicBezTo>
                    <a:pt x="98571" y="79658"/>
                    <a:pt x="100777" y="80551"/>
                    <a:pt x="102230" y="82231"/>
                  </a:cubicBezTo>
                  <a:cubicBezTo>
                    <a:pt x="103522" y="83716"/>
                    <a:pt x="104275" y="85627"/>
                    <a:pt x="104329" y="87613"/>
                  </a:cubicBezTo>
                  <a:cubicBezTo>
                    <a:pt x="104329" y="91558"/>
                    <a:pt x="102661" y="95320"/>
                    <a:pt x="99754" y="98001"/>
                  </a:cubicBezTo>
                  <a:cubicBezTo>
                    <a:pt x="86945" y="112054"/>
                    <a:pt x="68968" y="120294"/>
                    <a:pt x="49969" y="120821"/>
                  </a:cubicBezTo>
                  <a:close/>
                  <a:moveTo>
                    <a:pt x="40173" y="44447"/>
                  </a:moveTo>
                  <a:cubicBezTo>
                    <a:pt x="46739" y="44340"/>
                    <a:pt x="52606" y="40254"/>
                    <a:pt x="54974" y="34113"/>
                  </a:cubicBezTo>
                  <a:cubicBezTo>
                    <a:pt x="56966" y="30572"/>
                    <a:pt x="58257" y="26648"/>
                    <a:pt x="58634" y="22595"/>
                  </a:cubicBezTo>
                  <a:cubicBezTo>
                    <a:pt x="58903" y="20830"/>
                    <a:pt x="57665" y="19194"/>
                    <a:pt x="55889" y="18935"/>
                  </a:cubicBezTo>
                  <a:cubicBezTo>
                    <a:pt x="55620" y="18892"/>
                    <a:pt x="55297" y="18892"/>
                    <a:pt x="54974" y="18935"/>
                  </a:cubicBezTo>
                  <a:lnTo>
                    <a:pt x="52660" y="18935"/>
                  </a:lnTo>
                  <a:cubicBezTo>
                    <a:pt x="49915" y="19511"/>
                    <a:pt x="47331" y="20588"/>
                    <a:pt x="45017" y="22111"/>
                  </a:cubicBezTo>
                  <a:cubicBezTo>
                    <a:pt x="41465" y="24070"/>
                    <a:pt x="38343" y="26616"/>
                    <a:pt x="35652" y="29646"/>
                  </a:cubicBezTo>
                  <a:cubicBezTo>
                    <a:pt x="33768" y="31546"/>
                    <a:pt x="32638" y="34075"/>
                    <a:pt x="32530" y="36751"/>
                  </a:cubicBezTo>
                  <a:cubicBezTo>
                    <a:pt x="31938" y="40421"/>
                    <a:pt x="34468" y="43860"/>
                    <a:pt x="38128" y="44426"/>
                  </a:cubicBezTo>
                  <a:cubicBezTo>
                    <a:pt x="38774" y="44523"/>
                    <a:pt x="39420" y="44533"/>
                    <a:pt x="40065" y="44447"/>
                  </a:cubicBezTo>
                  <a:close/>
                </a:path>
              </a:pathLst>
            </a:custGeom>
            <a:solidFill>
              <a:srgbClr val="FFFFFF"/>
            </a:solidFill>
            <a:ln w="5382" cap="flat">
              <a:noFill/>
              <a:prstDash val="solid"/>
              <a:miter/>
            </a:ln>
          </p:spPr>
          <p:txBody>
            <a:bodyPr rtlCol="0" anchor="ctr"/>
            <a:lstStyle/>
            <a:p>
              <a:endParaRPr lang="fr-FR"/>
            </a:p>
          </p:txBody>
        </p:sp>
        <p:sp>
          <p:nvSpPr>
            <p:cNvPr id="315" name="Forme libre : forme 314">
              <a:extLst>
                <a:ext uri="{FF2B5EF4-FFF2-40B4-BE49-F238E27FC236}">
                  <a16:creationId xmlns:a16="http://schemas.microsoft.com/office/drawing/2014/main" id="{38C2FF56-A3CF-49A0-9D37-0C12109B8F21}"/>
                </a:ext>
              </a:extLst>
            </p:cNvPr>
            <p:cNvSpPr/>
            <p:nvPr/>
          </p:nvSpPr>
          <p:spPr>
            <a:xfrm>
              <a:off x="8982366" y="-547872"/>
              <a:ext cx="104335" cy="133984"/>
            </a:xfrm>
            <a:custGeom>
              <a:avLst/>
              <a:gdLst>
                <a:gd name="connsiteX0" fmla="*/ 51359 w 104335"/>
                <a:gd name="connsiteY0" fmla="*/ 133736 h 133984"/>
                <a:gd name="connsiteX1" fmla="*/ 9808 w 104335"/>
                <a:gd name="connsiteY1" fmla="*/ 106448 h 133984"/>
                <a:gd name="connsiteX2" fmla="*/ -419 w 104335"/>
                <a:gd name="connsiteY2" fmla="*/ 59084 h 133984"/>
                <a:gd name="connsiteX3" fmla="*/ 227 w 104335"/>
                <a:gd name="connsiteY3" fmla="*/ 46059 h 133984"/>
                <a:gd name="connsiteX4" fmla="*/ 4695 w 104335"/>
                <a:gd name="connsiteY4" fmla="*/ 25445 h 133984"/>
                <a:gd name="connsiteX5" fmla="*/ 9108 w 104335"/>
                <a:gd name="connsiteY5" fmla="*/ 17048 h 133984"/>
                <a:gd name="connsiteX6" fmla="*/ 17181 w 104335"/>
                <a:gd name="connsiteY6" fmla="*/ 12366 h 133984"/>
                <a:gd name="connsiteX7" fmla="*/ 21864 w 104335"/>
                <a:gd name="connsiteY7" fmla="*/ 12366 h 133984"/>
                <a:gd name="connsiteX8" fmla="*/ 30637 w 104335"/>
                <a:gd name="connsiteY8" fmla="*/ 32280 h 133984"/>
                <a:gd name="connsiteX9" fmla="*/ 36450 w 104335"/>
                <a:gd name="connsiteY9" fmla="*/ 71140 h 133984"/>
                <a:gd name="connsiteX10" fmla="*/ 52058 w 104335"/>
                <a:gd name="connsiteY10" fmla="*/ 95575 h 133984"/>
                <a:gd name="connsiteX11" fmla="*/ 67129 w 104335"/>
                <a:gd name="connsiteY11" fmla="*/ 76791 h 133984"/>
                <a:gd name="connsiteX12" fmla="*/ 70412 w 104335"/>
                <a:gd name="connsiteY12" fmla="*/ 41484 h 133984"/>
                <a:gd name="connsiteX13" fmla="*/ 70412 w 104335"/>
                <a:gd name="connsiteY13" fmla="*/ 27275 h 133984"/>
                <a:gd name="connsiteX14" fmla="*/ 70412 w 104335"/>
                <a:gd name="connsiteY14" fmla="*/ 22754 h 133984"/>
                <a:gd name="connsiteX15" fmla="*/ 70412 w 104335"/>
                <a:gd name="connsiteY15" fmla="*/ 19040 h 133984"/>
                <a:gd name="connsiteX16" fmla="*/ 70412 w 104335"/>
                <a:gd name="connsiteY16" fmla="*/ 15649 h 133984"/>
                <a:gd name="connsiteX17" fmla="*/ 71596 w 104335"/>
                <a:gd name="connsiteY17" fmla="*/ 7360 h 133984"/>
                <a:gd name="connsiteX18" fmla="*/ 80369 w 104335"/>
                <a:gd name="connsiteY18" fmla="*/ 633 h 133984"/>
                <a:gd name="connsiteX19" fmla="*/ 85482 w 104335"/>
                <a:gd name="connsiteY19" fmla="*/ -229 h 133984"/>
                <a:gd name="connsiteX20" fmla="*/ 96247 w 104335"/>
                <a:gd name="connsiteY20" fmla="*/ 4669 h 133984"/>
                <a:gd name="connsiteX21" fmla="*/ 102221 w 104335"/>
                <a:gd name="connsiteY21" fmla="*/ 18340 h 133984"/>
                <a:gd name="connsiteX22" fmla="*/ 103890 w 104335"/>
                <a:gd name="connsiteY22" fmla="*/ 43745 h 133984"/>
                <a:gd name="connsiteX23" fmla="*/ 89142 w 104335"/>
                <a:gd name="connsiteY23" fmla="*/ 111561 h 133984"/>
                <a:gd name="connsiteX24" fmla="*/ 51359 w 104335"/>
                <a:gd name="connsiteY24" fmla="*/ 133736 h 133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4335" h="133984">
                  <a:moveTo>
                    <a:pt x="51359" y="133736"/>
                  </a:moveTo>
                  <a:cubicBezTo>
                    <a:pt x="32736" y="133736"/>
                    <a:pt x="18904" y="124640"/>
                    <a:pt x="9808" y="106448"/>
                  </a:cubicBezTo>
                  <a:cubicBezTo>
                    <a:pt x="2704" y="91695"/>
                    <a:pt x="-795" y="75462"/>
                    <a:pt x="-419" y="59084"/>
                  </a:cubicBezTo>
                  <a:cubicBezTo>
                    <a:pt x="-419" y="56393"/>
                    <a:pt x="-419" y="52087"/>
                    <a:pt x="227" y="46059"/>
                  </a:cubicBezTo>
                  <a:cubicBezTo>
                    <a:pt x="873" y="39029"/>
                    <a:pt x="2380" y="32108"/>
                    <a:pt x="4695" y="25445"/>
                  </a:cubicBezTo>
                  <a:cubicBezTo>
                    <a:pt x="5609" y="22398"/>
                    <a:pt x="7117" y="19551"/>
                    <a:pt x="9108" y="17048"/>
                  </a:cubicBezTo>
                  <a:cubicBezTo>
                    <a:pt x="10884" y="14287"/>
                    <a:pt x="13898" y="12543"/>
                    <a:pt x="17181" y="12366"/>
                  </a:cubicBezTo>
                  <a:cubicBezTo>
                    <a:pt x="18743" y="12285"/>
                    <a:pt x="20303" y="12285"/>
                    <a:pt x="21864" y="12366"/>
                  </a:cubicBezTo>
                  <a:cubicBezTo>
                    <a:pt x="26493" y="12850"/>
                    <a:pt x="29399" y="19470"/>
                    <a:pt x="30637" y="32280"/>
                  </a:cubicBezTo>
                  <a:cubicBezTo>
                    <a:pt x="31767" y="45337"/>
                    <a:pt x="33759" y="58314"/>
                    <a:pt x="36450" y="71140"/>
                  </a:cubicBezTo>
                  <a:cubicBezTo>
                    <a:pt x="40056" y="87287"/>
                    <a:pt x="45277" y="95575"/>
                    <a:pt x="52058" y="95575"/>
                  </a:cubicBezTo>
                  <a:cubicBezTo>
                    <a:pt x="58840" y="95575"/>
                    <a:pt x="64169" y="89278"/>
                    <a:pt x="67129" y="76791"/>
                  </a:cubicBezTo>
                  <a:cubicBezTo>
                    <a:pt x="69497" y="65177"/>
                    <a:pt x="70628" y="53336"/>
                    <a:pt x="70412" y="41484"/>
                  </a:cubicBezTo>
                  <a:cubicBezTo>
                    <a:pt x="70412" y="35779"/>
                    <a:pt x="70412" y="31096"/>
                    <a:pt x="70412" y="27275"/>
                  </a:cubicBezTo>
                  <a:cubicBezTo>
                    <a:pt x="70412" y="25515"/>
                    <a:pt x="70412" y="24007"/>
                    <a:pt x="70412" y="22754"/>
                  </a:cubicBezTo>
                  <a:cubicBezTo>
                    <a:pt x="70412" y="21516"/>
                    <a:pt x="70412" y="20278"/>
                    <a:pt x="70412" y="19040"/>
                  </a:cubicBezTo>
                  <a:cubicBezTo>
                    <a:pt x="70412" y="17802"/>
                    <a:pt x="70412" y="16672"/>
                    <a:pt x="70412" y="15649"/>
                  </a:cubicBezTo>
                  <a:cubicBezTo>
                    <a:pt x="70412" y="12845"/>
                    <a:pt x="70789" y="10052"/>
                    <a:pt x="71596" y="7360"/>
                  </a:cubicBezTo>
                  <a:cubicBezTo>
                    <a:pt x="72404" y="4562"/>
                    <a:pt x="75310" y="2301"/>
                    <a:pt x="80369" y="633"/>
                  </a:cubicBezTo>
                  <a:cubicBezTo>
                    <a:pt x="82038" y="73"/>
                    <a:pt x="83760" y="-218"/>
                    <a:pt x="85482" y="-229"/>
                  </a:cubicBezTo>
                  <a:cubicBezTo>
                    <a:pt x="89573" y="-164"/>
                    <a:pt x="93502" y="1612"/>
                    <a:pt x="96247" y="4669"/>
                  </a:cubicBezTo>
                  <a:cubicBezTo>
                    <a:pt x="99691" y="8442"/>
                    <a:pt x="101790" y="13249"/>
                    <a:pt x="102221" y="18340"/>
                  </a:cubicBezTo>
                  <a:cubicBezTo>
                    <a:pt x="103298" y="26763"/>
                    <a:pt x="103890" y="35251"/>
                    <a:pt x="103890" y="43745"/>
                  </a:cubicBezTo>
                  <a:cubicBezTo>
                    <a:pt x="103890" y="72486"/>
                    <a:pt x="98992" y="95145"/>
                    <a:pt x="89142" y="111561"/>
                  </a:cubicBezTo>
                  <a:cubicBezTo>
                    <a:pt x="81876" y="125603"/>
                    <a:pt x="67183" y="134226"/>
                    <a:pt x="51359" y="133736"/>
                  </a:cubicBezTo>
                  <a:close/>
                </a:path>
              </a:pathLst>
            </a:custGeom>
            <a:solidFill>
              <a:srgbClr val="FFFFFF"/>
            </a:solidFill>
            <a:ln w="5382" cap="flat">
              <a:noFill/>
              <a:prstDash val="solid"/>
              <a:miter/>
            </a:ln>
          </p:spPr>
          <p:txBody>
            <a:bodyPr rtlCol="0" anchor="ctr"/>
            <a:lstStyle/>
            <a:p>
              <a:endParaRPr lang="fr-FR"/>
            </a:p>
          </p:txBody>
        </p:sp>
        <p:sp>
          <p:nvSpPr>
            <p:cNvPr id="316" name="Forme libre : forme 315">
              <a:extLst>
                <a:ext uri="{FF2B5EF4-FFF2-40B4-BE49-F238E27FC236}">
                  <a16:creationId xmlns:a16="http://schemas.microsoft.com/office/drawing/2014/main" id="{0A0701AA-8907-4EF9-918E-983B0539AC30}"/>
                </a:ext>
              </a:extLst>
            </p:cNvPr>
            <p:cNvSpPr/>
            <p:nvPr/>
          </p:nvSpPr>
          <p:spPr>
            <a:xfrm>
              <a:off x="9078621" y="-609067"/>
              <a:ext cx="123315" cy="194457"/>
            </a:xfrm>
            <a:custGeom>
              <a:avLst/>
              <a:gdLst>
                <a:gd name="connsiteX0" fmla="*/ 52631 w 123315"/>
                <a:gd name="connsiteY0" fmla="*/ 194177 h 194457"/>
                <a:gd name="connsiteX1" fmla="*/ 34170 w 123315"/>
                <a:gd name="connsiteY1" fmla="*/ 178730 h 194457"/>
                <a:gd name="connsiteX2" fmla="*/ 31209 w 123315"/>
                <a:gd name="connsiteY2" fmla="*/ 144929 h 194457"/>
                <a:gd name="connsiteX3" fmla="*/ 34870 w 123315"/>
                <a:gd name="connsiteY3" fmla="*/ 74583 h 194457"/>
                <a:gd name="connsiteX4" fmla="*/ 34870 w 123315"/>
                <a:gd name="connsiteY4" fmla="*/ 71838 h 194457"/>
                <a:gd name="connsiteX5" fmla="*/ 32179 w 123315"/>
                <a:gd name="connsiteY5" fmla="*/ 66779 h 194457"/>
                <a:gd name="connsiteX6" fmla="*/ 11295 w 123315"/>
                <a:gd name="connsiteY6" fmla="*/ 63334 h 194457"/>
                <a:gd name="connsiteX7" fmla="*/ -438 w 123315"/>
                <a:gd name="connsiteY7" fmla="*/ 54992 h 194457"/>
                <a:gd name="connsiteX8" fmla="*/ 5213 w 123315"/>
                <a:gd name="connsiteY8" fmla="*/ 47026 h 194457"/>
                <a:gd name="connsiteX9" fmla="*/ 16408 w 123315"/>
                <a:gd name="connsiteY9" fmla="*/ 43904 h 194457"/>
                <a:gd name="connsiteX10" fmla="*/ 36592 w 123315"/>
                <a:gd name="connsiteY10" fmla="*/ 38091 h 194457"/>
                <a:gd name="connsiteX11" fmla="*/ 37022 w 123315"/>
                <a:gd name="connsiteY11" fmla="*/ 35131 h 194457"/>
                <a:gd name="connsiteX12" fmla="*/ 37345 w 123315"/>
                <a:gd name="connsiteY12" fmla="*/ 24366 h 194457"/>
                <a:gd name="connsiteX13" fmla="*/ 40575 w 123315"/>
                <a:gd name="connsiteY13" fmla="*/ 11180 h 194457"/>
                <a:gd name="connsiteX14" fmla="*/ 58013 w 123315"/>
                <a:gd name="connsiteY14" fmla="*/ 125 h 194457"/>
                <a:gd name="connsiteX15" fmla="*/ 67486 w 123315"/>
                <a:gd name="connsiteY15" fmla="*/ 7143 h 194457"/>
                <a:gd name="connsiteX16" fmla="*/ 71415 w 123315"/>
                <a:gd name="connsiteY16" fmla="*/ 21675 h 194457"/>
                <a:gd name="connsiteX17" fmla="*/ 71415 w 123315"/>
                <a:gd name="connsiteY17" fmla="*/ 30610 h 194457"/>
                <a:gd name="connsiteX18" fmla="*/ 72868 w 123315"/>
                <a:gd name="connsiteY18" fmla="*/ 35992 h 194457"/>
                <a:gd name="connsiteX19" fmla="*/ 85732 w 123315"/>
                <a:gd name="connsiteY19" fmla="*/ 37876 h 194457"/>
                <a:gd name="connsiteX20" fmla="*/ 93375 w 123315"/>
                <a:gd name="connsiteY20" fmla="*/ 37876 h 194457"/>
                <a:gd name="connsiteX21" fmla="*/ 105969 w 123315"/>
                <a:gd name="connsiteY21" fmla="*/ 38468 h 194457"/>
                <a:gd name="connsiteX22" fmla="*/ 116734 w 123315"/>
                <a:gd name="connsiteY22" fmla="*/ 43258 h 194457"/>
                <a:gd name="connsiteX23" fmla="*/ 122869 w 123315"/>
                <a:gd name="connsiteY23" fmla="*/ 54776 h 194457"/>
                <a:gd name="connsiteX24" fmla="*/ 122869 w 123315"/>
                <a:gd name="connsiteY24" fmla="*/ 58813 h 194457"/>
                <a:gd name="connsiteX25" fmla="*/ 115388 w 123315"/>
                <a:gd name="connsiteY25" fmla="*/ 66725 h 194457"/>
                <a:gd name="connsiteX26" fmla="*/ 104193 w 123315"/>
                <a:gd name="connsiteY26" fmla="*/ 69847 h 194457"/>
                <a:gd name="connsiteX27" fmla="*/ 91868 w 123315"/>
                <a:gd name="connsiteY27" fmla="*/ 68824 h 194457"/>
                <a:gd name="connsiteX28" fmla="*/ 84332 w 123315"/>
                <a:gd name="connsiteY28" fmla="*/ 67963 h 194457"/>
                <a:gd name="connsiteX29" fmla="*/ 80080 w 123315"/>
                <a:gd name="connsiteY29" fmla="*/ 68286 h 194457"/>
                <a:gd name="connsiteX30" fmla="*/ 73998 w 123315"/>
                <a:gd name="connsiteY30" fmla="*/ 98480 h 194457"/>
                <a:gd name="connsiteX31" fmla="*/ 73676 w 123315"/>
                <a:gd name="connsiteY31" fmla="*/ 127006 h 194457"/>
                <a:gd name="connsiteX32" fmla="*/ 73137 w 123315"/>
                <a:gd name="connsiteY32" fmla="*/ 159300 h 194457"/>
                <a:gd name="connsiteX33" fmla="*/ 69423 w 123315"/>
                <a:gd name="connsiteY33" fmla="*/ 181206 h 194457"/>
                <a:gd name="connsiteX34" fmla="*/ 52631 w 123315"/>
                <a:gd name="connsiteY34" fmla="*/ 194177 h 1944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23315" h="194457">
                  <a:moveTo>
                    <a:pt x="52631" y="194177"/>
                  </a:moveTo>
                  <a:cubicBezTo>
                    <a:pt x="43320" y="194898"/>
                    <a:pt x="35084" y="188036"/>
                    <a:pt x="34170" y="178730"/>
                  </a:cubicBezTo>
                  <a:cubicBezTo>
                    <a:pt x="32071" y="167588"/>
                    <a:pt x="31048" y="156264"/>
                    <a:pt x="31209" y="144929"/>
                  </a:cubicBezTo>
                  <a:cubicBezTo>
                    <a:pt x="31209" y="128782"/>
                    <a:pt x="32447" y="105332"/>
                    <a:pt x="34870" y="74583"/>
                  </a:cubicBezTo>
                  <a:lnTo>
                    <a:pt x="34870" y="71838"/>
                  </a:lnTo>
                  <a:cubicBezTo>
                    <a:pt x="35031" y="69777"/>
                    <a:pt x="33954" y="67807"/>
                    <a:pt x="32179" y="66779"/>
                  </a:cubicBezTo>
                  <a:cubicBezTo>
                    <a:pt x="25343" y="64889"/>
                    <a:pt x="18346" y="63732"/>
                    <a:pt x="11295" y="63334"/>
                  </a:cubicBezTo>
                  <a:cubicBezTo>
                    <a:pt x="3437" y="62473"/>
                    <a:pt x="-438" y="59728"/>
                    <a:pt x="-438" y="54992"/>
                  </a:cubicBezTo>
                  <a:cubicBezTo>
                    <a:pt x="-600" y="51364"/>
                    <a:pt x="1769" y="48097"/>
                    <a:pt x="5213" y="47026"/>
                  </a:cubicBezTo>
                  <a:cubicBezTo>
                    <a:pt x="8819" y="45578"/>
                    <a:pt x="12587" y="44529"/>
                    <a:pt x="16408" y="43904"/>
                  </a:cubicBezTo>
                  <a:cubicBezTo>
                    <a:pt x="29003" y="41897"/>
                    <a:pt x="35730" y="39959"/>
                    <a:pt x="36592" y="38091"/>
                  </a:cubicBezTo>
                  <a:cubicBezTo>
                    <a:pt x="36915" y="37144"/>
                    <a:pt x="37076" y="36137"/>
                    <a:pt x="37022" y="35131"/>
                  </a:cubicBezTo>
                  <a:cubicBezTo>
                    <a:pt x="37022" y="31202"/>
                    <a:pt x="37022" y="27703"/>
                    <a:pt x="37345" y="24366"/>
                  </a:cubicBezTo>
                  <a:cubicBezTo>
                    <a:pt x="37937" y="19862"/>
                    <a:pt x="39013" y="15437"/>
                    <a:pt x="40575" y="11180"/>
                  </a:cubicBezTo>
                  <a:cubicBezTo>
                    <a:pt x="42351" y="3316"/>
                    <a:pt x="50101" y="-1630"/>
                    <a:pt x="58013" y="125"/>
                  </a:cubicBezTo>
                  <a:cubicBezTo>
                    <a:pt x="61996" y="1018"/>
                    <a:pt x="65441" y="3569"/>
                    <a:pt x="67486" y="7143"/>
                  </a:cubicBezTo>
                  <a:cubicBezTo>
                    <a:pt x="69961" y="11589"/>
                    <a:pt x="71307" y="16578"/>
                    <a:pt x="71415" y="21675"/>
                  </a:cubicBezTo>
                  <a:lnTo>
                    <a:pt x="71415" y="30610"/>
                  </a:lnTo>
                  <a:cubicBezTo>
                    <a:pt x="71254" y="32515"/>
                    <a:pt x="71792" y="34415"/>
                    <a:pt x="72868" y="35992"/>
                  </a:cubicBezTo>
                  <a:cubicBezTo>
                    <a:pt x="73891" y="37230"/>
                    <a:pt x="78250" y="37876"/>
                    <a:pt x="85732" y="37876"/>
                  </a:cubicBezTo>
                  <a:lnTo>
                    <a:pt x="93375" y="37876"/>
                  </a:lnTo>
                  <a:cubicBezTo>
                    <a:pt x="98003" y="37876"/>
                    <a:pt x="102202" y="37876"/>
                    <a:pt x="105969" y="38468"/>
                  </a:cubicBezTo>
                  <a:cubicBezTo>
                    <a:pt x="109952" y="38985"/>
                    <a:pt x="113666" y="40653"/>
                    <a:pt x="116734" y="43258"/>
                  </a:cubicBezTo>
                  <a:cubicBezTo>
                    <a:pt x="120447" y="45949"/>
                    <a:pt x="122708" y="50196"/>
                    <a:pt x="122869" y="54776"/>
                  </a:cubicBezTo>
                  <a:cubicBezTo>
                    <a:pt x="122869" y="54776"/>
                    <a:pt x="122869" y="56391"/>
                    <a:pt x="122869" y="58813"/>
                  </a:cubicBezTo>
                  <a:cubicBezTo>
                    <a:pt x="122869" y="61235"/>
                    <a:pt x="120232" y="63872"/>
                    <a:pt x="115388" y="66725"/>
                  </a:cubicBezTo>
                  <a:cubicBezTo>
                    <a:pt x="111997" y="68738"/>
                    <a:pt x="108122" y="69814"/>
                    <a:pt x="104193" y="69847"/>
                  </a:cubicBezTo>
                  <a:cubicBezTo>
                    <a:pt x="100049" y="69863"/>
                    <a:pt x="95958" y="69524"/>
                    <a:pt x="91868" y="68824"/>
                  </a:cubicBezTo>
                  <a:cubicBezTo>
                    <a:pt x="89392" y="68312"/>
                    <a:pt x="86862" y="68022"/>
                    <a:pt x="84332" y="67963"/>
                  </a:cubicBezTo>
                  <a:cubicBezTo>
                    <a:pt x="82933" y="67990"/>
                    <a:pt x="81480" y="68097"/>
                    <a:pt x="80080" y="68286"/>
                  </a:cubicBezTo>
                  <a:cubicBezTo>
                    <a:pt x="76474" y="68646"/>
                    <a:pt x="74483" y="78711"/>
                    <a:pt x="73998" y="98480"/>
                  </a:cubicBezTo>
                  <a:cubicBezTo>
                    <a:pt x="73998" y="105423"/>
                    <a:pt x="73676" y="114627"/>
                    <a:pt x="73676" y="127006"/>
                  </a:cubicBezTo>
                  <a:cubicBezTo>
                    <a:pt x="73676" y="139385"/>
                    <a:pt x="73676" y="150581"/>
                    <a:pt x="73137" y="159300"/>
                  </a:cubicBezTo>
                  <a:cubicBezTo>
                    <a:pt x="73030" y="166749"/>
                    <a:pt x="71738" y="174133"/>
                    <a:pt x="69423" y="181206"/>
                  </a:cubicBezTo>
                  <a:cubicBezTo>
                    <a:pt x="67701" y="189026"/>
                    <a:pt x="60650" y="194494"/>
                    <a:pt x="52631" y="194177"/>
                  </a:cubicBezTo>
                  <a:close/>
                </a:path>
              </a:pathLst>
            </a:custGeom>
            <a:solidFill>
              <a:srgbClr val="FFFFFF"/>
            </a:solidFill>
            <a:ln w="5382" cap="flat">
              <a:noFill/>
              <a:prstDash val="solid"/>
              <a:miter/>
            </a:ln>
          </p:spPr>
          <p:txBody>
            <a:bodyPr rtlCol="0" anchor="ctr"/>
            <a:lstStyle/>
            <a:p>
              <a:endParaRPr lang="fr-FR"/>
            </a:p>
          </p:txBody>
        </p:sp>
        <p:sp>
          <p:nvSpPr>
            <p:cNvPr id="317" name="Forme libre : forme 316">
              <a:extLst>
                <a:ext uri="{FF2B5EF4-FFF2-40B4-BE49-F238E27FC236}">
                  <a16:creationId xmlns:a16="http://schemas.microsoft.com/office/drawing/2014/main" id="{9FAD464F-3807-4E45-B2C3-05481DD73D6C}"/>
                </a:ext>
              </a:extLst>
            </p:cNvPr>
            <p:cNvSpPr/>
            <p:nvPr/>
          </p:nvSpPr>
          <p:spPr>
            <a:xfrm>
              <a:off x="9257320" y="-538238"/>
              <a:ext cx="105599" cy="124795"/>
            </a:xfrm>
            <a:custGeom>
              <a:avLst/>
              <a:gdLst>
                <a:gd name="connsiteX0" fmla="*/ 81687 w 105599"/>
                <a:gd name="connsiteY0" fmla="*/ 124478 h 124795"/>
                <a:gd name="connsiteX1" fmla="*/ 65594 w 105599"/>
                <a:gd name="connsiteY1" fmla="*/ 111577 h 124795"/>
                <a:gd name="connsiteX2" fmla="*/ 65540 w 105599"/>
                <a:gd name="connsiteY2" fmla="*/ 111022 h 124795"/>
                <a:gd name="connsiteX3" fmla="*/ 64410 w 105599"/>
                <a:gd name="connsiteY3" fmla="*/ 97405 h 124795"/>
                <a:gd name="connsiteX4" fmla="*/ 63118 w 105599"/>
                <a:gd name="connsiteY4" fmla="*/ 88148 h 124795"/>
                <a:gd name="connsiteX5" fmla="*/ 58166 w 105599"/>
                <a:gd name="connsiteY5" fmla="*/ 94822 h 124795"/>
                <a:gd name="connsiteX6" fmla="*/ 51062 w 105599"/>
                <a:gd name="connsiteY6" fmla="*/ 105909 h 124795"/>
                <a:gd name="connsiteX7" fmla="*/ 27811 w 105599"/>
                <a:gd name="connsiteY7" fmla="*/ 121249 h 124795"/>
                <a:gd name="connsiteX8" fmla="*/ 15270 w 105599"/>
                <a:gd name="connsiteY8" fmla="*/ 117266 h 124795"/>
                <a:gd name="connsiteX9" fmla="*/ 1384 w 105599"/>
                <a:gd name="connsiteY9" fmla="*/ 94284 h 124795"/>
                <a:gd name="connsiteX10" fmla="*/ -446 w 105599"/>
                <a:gd name="connsiteY10" fmla="*/ 80666 h 124795"/>
                <a:gd name="connsiteX11" fmla="*/ 7681 w 105599"/>
                <a:gd name="connsiteY11" fmla="*/ 44336 h 124795"/>
                <a:gd name="connsiteX12" fmla="*/ 29641 w 105599"/>
                <a:gd name="connsiteY12" fmla="*/ 18071 h 124795"/>
                <a:gd name="connsiteX13" fmla="*/ 64518 w 105599"/>
                <a:gd name="connsiteY13" fmla="*/ 17210 h 124795"/>
                <a:gd name="connsiteX14" fmla="*/ 66832 w 105599"/>
                <a:gd name="connsiteY14" fmla="*/ 17909 h 124795"/>
                <a:gd name="connsiteX15" fmla="*/ 71084 w 105599"/>
                <a:gd name="connsiteY15" fmla="*/ 12527 h 124795"/>
                <a:gd name="connsiteX16" fmla="*/ 76036 w 105599"/>
                <a:gd name="connsiteY16" fmla="*/ 4723 h 124795"/>
                <a:gd name="connsiteX17" fmla="*/ 85670 w 105599"/>
                <a:gd name="connsiteY17" fmla="*/ -229 h 124795"/>
                <a:gd name="connsiteX18" fmla="*/ 90675 w 105599"/>
                <a:gd name="connsiteY18" fmla="*/ 632 h 124795"/>
                <a:gd name="connsiteX19" fmla="*/ 97349 w 105599"/>
                <a:gd name="connsiteY19" fmla="*/ 9567 h 124795"/>
                <a:gd name="connsiteX20" fmla="*/ 101009 w 105599"/>
                <a:gd name="connsiteY20" fmla="*/ 34809 h 124795"/>
                <a:gd name="connsiteX21" fmla="*/ 105154 w 105599"/>
                <a:gd name="connsiteY21" fmla="*/ 103756 h 124795"/>
                <a:gd name="connsiteX22" fmla="*/ 105154 w 105599"/>
                <a:gd name="connsiteY22" fmla="*/ 107470 h 124795"/>
                <a:gd name="connsiteX23" fmla="*/ 99772 w 105599"/>
                <a:gd name="connsiteY23" fmla="*/ 118827 h 124795"/>
                <a:gd name="connsiteX24" fmla="*/ 81687 w 105599"/>
                <a:gd name="connsiteY24" fmla="*/ 124478 h 124795"/>
                <a:gd name="connsiteX25" fmla="*/ 36422 w 105599"/>
                <a:gd name="connsiteY25" fmla="*/ 89709 h 124795"/>
                <a:gd name="connsiteX26" fmla="*/ 54829 w 105599"/>
                <a:gd name="connsiteY26" fmla="*/ 67049 h 124795"/>
                <a:gd name="connsiteX27" fmla="*/ 64356 w 105599"/>
                <a:gd name="connsiteY27" fmla="*/ 39492 h 124795"/>
                <a:gd name="connsiteX28" fmla="*/ 55583 w 105599"/>
                <a:gd name="connsiteY28" fmla="*/ 34809 h 124795"/>
                <a:gd name="connsiteX29" fmla="*/ 38736 w 105599"/>
                <a:gd name="connsiteY29" fmla="*/ 46328 h 124795"/>
                <a:gd name="connsiteX30" fmla="*/ 29156 w 105599"/>
                <a:gd name="connsiteY30" fmla="*/ 70871 h 124795"/>
                <a:gd name="connsiteX31" fmla="*/ 28725 w 105599"/>
                <a:gd name="connsiteY31" fmla="*/ 76253 h 124795"/>
                <a:gd name="connsiteX32" fmla="*/ 34108 w 105599"/>
                <a:gd name="connsiteY32" fmla="*/ 88740 h 124795"/>
                <a:gd name="connsiteX33" fmla="*/ 36422 w 105599"/>
                <a:gd name="connsiteY33" fmla="*/ 89709 h 1247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05599" h="124795">
                  <a:moveTo>
                    <a:pt x="81687" y="124478"/>
                  </a:moveTo>
                  <a:cubicBezTo>
                    <a:pt x="73667" y="125361"/>
                    <a:pt x="66455" y="119586"/>
                    <a:pt x="65594" y="111577"/>
                  </a:cubicBezTo>
                  <a:cubicBezTo>
                    <a:pt x="65594" y="111394"/>
                    <a:pt x="65540" y="111205"/>
                    <a:pt x="65540" y="111022"/>
                  </a:cubicBezTo>
                  <a:cubicBezTo>
                    <a:pt x="64787" y="106523"/>
                    <a:pt x="64410" y="101969"/>
                    <a:pt x="64410" y="97405"/>
                  </a:cubicBezTo>
                  <a:cubicBezTo>
                    <a:pt x="64410" y="91270"/>
                    <a:pt x="63979" y="88148"/>
                    <a:pt x="63118" y="88148"/>
                  </a:cubicBezTo>
                  <a:cubicBezTo>
                    <a:pt x="62257" y="88148"/>
                    <a:pt x="60696" y="90408"/>
                    <a:pt x="58166" y="94822"/>
                  </a:cubicBezTo>
                  <a:cubicBezTo>
                    <a:pt x="55960" y="98632"/>
                    <a:pt x="53591" y="102335"/>
                    <a:pt x="51062" y="105909"/>
                  </a:cubicBezTo>
                  <a:cubicBezTo>
                    <a:pt x="43904" y="116136"/>
                    <a:pt x="36153" y="121249"/>
                    <a:pt x="27811" y="121249"/>
                  </a:cubicBezTo>
                  <a:cubicBezTo>
                    <a:pt x="23289" y="121351"/>
                    <a:pt x="18876" y="119952"/>
                    <a:pt x="15270" y="117266"/>
                  </a:cubicBezTo>
                  <a:cubicBezTo>
                    <a:pt x="8112" y="111464"/>
                    <a:pt x="3160" y="103331"/>
                    <a:pt x="1384" y="94284"/>
                  </a:cubicBezTo>
                  <a:cubicBezTo>
                    <a:pt x="200" y="89843"/>
                    <a:pt x="-446" y="85263"/>
                    <a:pt x="-446" y="80666"/>
                  </a:cubicBezTo>
                  <a:cubicBezTo>
                    <a:pt x="-446" y="68104"/>
                    <a:pt x="2352" y="55704"/>
                    <a:pt x="7681" y="44336"/>
                  </a:cubicBezTo>
                  <a:cubicBezTo>
                    <a:pt x="12256" y="33609"/>
                    <a:pt x="19898" y="24470"/>
                    <a:pt x="29641" y="18071"/>
                  </a:cubicBezTo>
                  <a:cubicBezTo>
                    <a:pt x="40028" y="10794"/>
                    <a:pt x="53753" y="10455"/>
                    <a:pt x="64518" y="17210"/>
                  </a:cubicBezTo>
                  <a:cubicBezTo>
                    <a:pt x="65217" y="17640"/>
                    <a:pt x="66025" y="17882"/>
                    <a:pt x="66832" y="17909"/>
                  </a:cubicBezTo>
                  <a:cubicBezTo>
                    <a:pt x="68124" y="17909"/>
                    <a:pt x="69577" y="16133"/>
                    <a:pt x="71084" y="12527"/>
                  </a:cubicBezTo>
                  <a:cubicBezTo>
                    <a:pt x="72214" y="9631"/>
                    <a:pt x="73883" y="6983"/>
                    <a:pt x="76036" y="4723"/>
                  </a:cubicBezTo>
                  <a:cubicBezTo>
                    <a:pt x="78404" y="1800"/>
                    <a:pt x="81902" y="8"/>
                    <a:pt x="85670" y="-229"/>
                  </a:cubicBezTo>
                  <a:cubicBezTo>
                    <a:pt x="87338" y="-105"/>
                    <a:pt x="89060" y="185"/>
                    <a:pt x="90675" y="632"/>
                  </a:cubicBezTo>
                  <a:cubicBezTo>
                    <a:pt x="93097" y="1170"/>
                    <a:pt x="95358" y="4131"/>
                    <a:pt x="97349" y="9567"/>
                  </a:cubicBezTo>
                  <a:cubicBezTo>
                    <a:pt x="99287" y="17866"/>
                    <a:pt x="100471" y="26306"/>
                    <a:pt x="101009" y="34809"/>
                  </a:cubicBezTo>
                  <a:cubicBezTo>
                    <a:pt x="103754" y="65020"/>
                    <a:pt x="105154" y="88003"/>
                    <a:pt x="105154" y="103756"/>
                  </a:cubicBezTo>
                  <a:lnTo>
                    <a:pt x="105154" y="107470"/>
                  </a:lnTo>
                  <a:cubicBezTo>
                    <a:pt x="105100" y="111862"/>
                    <a:pt x="103162" y="116017"/>
                    <a:pt x="99772" y="118827"/>
                  </a:cubicBezTo>
                  <a:cubicBezTo>
                    <a:pt x="94604" y="122745"/>
                    <a:pt x="88200" y="124747"/>
                    <a:pt x="81687" y="124478"/>
                  </a:cubicBezTo>
                  <a:close/>
                  <a:moveTo>
                    <a:pt x="36422" y="89709"/>
                  </a:moveTo>
                  <a:cubicBezTo>
                    <a:pt x="42343" y="89709"/>
                    <a:pt x="48532" y="82174"/>
                    <a:pt x="54829" y="67049"/>
                  </a:cubicBezTo>
                  <a:cubicBezTo>
                    <a:pt x="59135" y="58287"/>
                    <a:pt x="62311" y="49030"/>
                    <a:pt x="64356" y="39492"/>
                  </a:cubicBezTo>
                  <a:cubicBezTo>
                    <a:pt x="64356" y="36371"/>
                    <a:pt x="61450" y="34809"/>
                    <a:pt x="55583" y="34809"/>
                  </a:cubicBezTo>
                  <a:cubicBezTo>
                    <a:pt x="49716" y="34809"/>
                    <a:pt x="43688" y="38631"/>
                    <a:pt x="38736" y="46328"/>
                  </a:cubicBezTo>
                  <a:cubicBezTo>
                    <a:pt x="33892" y="53755"/>
                    <a:pt x="30609" y="62114"/>
                    <a:pt x="29156" y="70871"/>
                  </a:cubicBezTo>
                  <a:cubicBezTo>
                    <a:pt x="28887" y="72652"/>
                    <a:pt x="28725" y="74450"/>
                    <a:pt x="28725" y="76253"/>
                  </a:cubicBezTo>
                  <a:cubicBezTo>
                    <a:pt x="28295" y="81059"/>
                    <a:pt x="30286" y="85764"/>
                    <a:pt x="34108" y="88740"/>
                  </a:cubicBezTo>
                  <a:cubicBezTo>
                    <a:pt x="34753" y="89300"/>
                    <a:pt x="35561" y="89633"/>
                    <a:pt x="36422" y="89709"/>
                  </a:cubicBezTo>
                  <a:close/>
                </a:path>
              </a:pathLst>
            </a:custGeom>
            <a:solidFill>
              <a:srgbClr val="FFFFFF"/>
            </a:solidFill>
            <a:ln w="5382" cap="flat">
              <a:noFill/>
              <a:prstDash val="solid"/>
              <a:miter/>
            </a:ln>
          </p:spPr>
          <p:txBody>
            <a:bodyPr rtlCol="0" anchor="ctr"/>
            <a:lstStyle/>
            <a:p>
              <a:endParaRPr lang="fr-FR"/>
            </a:p>
          </p:txBody>
        </p:sp>
        <p:sp>
          <p:nvSpPr>
            <p:cNvPr id="318" name="Forme libre : forme 317">
              <a:extLst>
                <a:ext uri="{FF2B5EF4-FFF2-40B4-BE49-F238E27FC236}">
                  <a16:creationId xmlns:a16="http://schemas.microsoft.com/office/drawing/2014/main" id="{D745F372-4457-4BBC-AEFE-28B9717AE1D8}"/>
                </a:ext>
              </a:extLst>
            </p:cNvPr>
            <p:cNvSpPr/>
            <p:nvPr/>
          </p:nvSpPr>
          <p:spPr>
            <a:xfrm>
              <a:off x="9374258" y="-543782"/>
              <a:ext cx="97436" cy="129877"/>
            </a:xfrm>
            <a:custGeom>
              <a:avLst/>
              <a:gdLst>
                <a:gd name="connsiteX0" fmla="*/ 39400 w 97436"/>
                <a:gd name="connsiteY0" fmla="*/ 129645 h 129877"/>
                <a:gd name="connsiteX1" fmla="*/ 21639 w 97436"/>
                <a:gd name="connsiteY1" fmla="*/ 119473 h 129877"/>
                <a:gd name="connsiteX2" fmla="*/ 8937 w 97436"/>
                <a:gd name="connsiteY2" fmla="*/ 86695 h 129877"/>
                <a:gd name="connsiteX3" fmla="*/ 379 w 97436"/>
                <a:gd name="connsiteY3" fmla="*/ 41753 h 129877"/>
                <a:gd name="connsiteX4" fmla="*/ -374 w 97436"/>
                <a:gd name="connsiteY4" fmla="*/ 29858 h 129877"/>
                <a:gd name="connsiteX5" fmla="*/ 4039 w 97436"/>
                <a:gd name="connsiteY5" fmla="*/ 10428 h 129877"/>
                <a:gd name="connsiteX6" fmla="*/ 11305 w 97436"/>
                <a:gd name="connsiteY6" fmla="*/ 6284 h 129877"/>
                <a:gd name="connsiteX7" fmla="*/ 39400 w 97436"/>
                <a:gd name="connsiteY7" fmla="*/ 67319 h 129877"/>
                <a:gd name="connsiteX8" fmla="*/ 42630 w 97436"/>
                <a:gd name="connsiteY8" fmla="*/ 79106 h 129877"/>
                <a:gd name="connsiteX9" fmla="*/ 45052 w 97436"/>
                <a:gd name="connsiteY9" fmla="*/ 82658 h 129877"/>
                <a:gd name="connsiteX10" fmla="*/ 55816 w 97436"/>
                <a:gd name="connsiteY10" fmla="*/ 56662 h 129877"/>
                <a:gd name="connsiteX11" fmla="*/ 65074 w 97436"/>
                <a:gd name="connsiteY11" fmla="*/ 27867 h 129877"/>
                <a:gd name="connsiteX12" fmla="*/ 77130 w 97436"/>
                <a:gd name="connsiteY12" fmla="*/ 5745 h 129877"/>
                <a:gd name="connsiteX13" fmla="*/ 87034 w 97436"/>
                <a:gd name="connsiteY13" fmla="*/ -229 h 129877"/>
                <a:gd name="connsiteX14" fmla="*/ 96991 w 97436"/>
                <a:gd name="connsiteY14" fmla="*/ 14949 h 129877"/>
                <a:gd name="connsiteX15" fmla="*/ 96991 w 97436"/>
                <a:gd name="connsiteY15" fmla="*/ 16672 h 129877"/>
                <a:gd name="connsiteX16" fmla="*/ 93654 w 97436"/>
                <a:gd name="connsiteY16" fmla="*/ 40569 h 129877"/>
                <a:gd name="connsiteX17" fmla="*/ 84181 w 97436"/>
                <a:gd name="connsiteY17" fmla="*/ 70064 h 129877"/>
                <a:gd name="connsiteX18" fmla="*/ 70456 w 97436"/>
                <a:gd name="connsiteY18" fmla="*/ 99128 h 129877"/>
                <a:gd name="connsiteX19" fmla="*/ 54686 w 97436"/>
                <a:gd name="connsiteY19" fmla="*/ 121087 h 129877"/>
                <a:gd name="connsiteX20" fmla="*/ 39400 w 97436"/>
                <a:gd name="connsiteY20" fmla="*/ 129645 h 129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7436" h="129877">
                  <a:moveTo>
                    <a:pt x="39400" y="129645"/>
                  </a:moveTo>
                  <a:cubicBezTo>
                    <a:pt x="32080" y="129790"/>
                    <a:pt x="25246" y="125878"/>
                    <a:pt x="21639" y="119473"/>
                  </a:cubicBezTo>
                  <a:cubicBezTo>
                    <a:pt x="15988" y="109160"/>
                    <a:pt x="11682" y="98137"/>
                    <a:pt x="8937" y="86695"/>
                  </a:cubicBezTo>
                  <a:cubicBezTo>
                    <a:pt x="4793" y="71985"/>
                    <a:pt x="1940" y="56947"/>
                    <a:pt x="379" y="41753"/>
                  </a:cubicBezTo>
                  <a:cubicBezTo>
                    <a:pt x="-105" y="37802"/>
                    <a:pt x="-320" y="33835"/>
                    <a:pt x="-374" y="29858"/>
                  </a:cubicBezTo>
                  <a:cubicBezTo>
                    <a:pt x="-805" y="23093"/>
                    <a:pt x="702" y="16343"/>
                    <a:pt x="4039" y="10428"/>
                  </a:cubicBezTo>
                  <a:cubicBezTo>
                    <a:pt x="5600" y="7915"/>
                    <a:pt x="8345" y="6359"/>
                    <a:pt x="11305" y="6284"/>
                  </a:cubicBezTo>
                  <a:cubicBezTo>
                    <a:pt x="19164" y="6284"/>
                    <a:pt x="28529" y="26629"/>
                    <a:pt x="39400" y="67319"/>
                  </a:cubicBezTo>
                  <a:lnTo>
                    <a:pt x="42630" y="79106"/>
                  </a:lnTo>
                  <a:cubicBezTo>
                    <a:pt x="43330" y="81474"/>
                    <a:pt x="44137" y="82658"/>
                    <a:pt x="45052" y="82658"/>
                  </a:cubicBezTo>
                  <a:cubicBezTo>
                    <a:pt x="47151" y="82658"/>
                    <a:pt x="50757" y="73992"/>
                    <a:pt x="55816" y="56662"/>
                  </a:cubicBezTo>
                  <a:cubicBezTo>
                    <a:pt x="58454" y="47135"/>
                    <a:pt x="61576" y="37501"/>
                    <a:pt x="65074" y="27867"/>
                  </a:cubicBezTo>
                  <a:cubicBezTo>
                    <a:pt x="67657" y="19804"/>
                    <a:pt x="71748" y="12301"/>
                    <a:pt x="77130" y="5745"/>
                  </a:cubicBezTo>
                  <a:cubicBezTo>
                    <a:pt x="79445" y="2473"/>
                    <a:pt x="83051" y="315"/>
                    <a:pt x="87034" y="-229"/>
                  </a:cubicBezTo>
                  <a:cubicBezTo>
                    <a:pt x="93008" y="-229"/>
                    <a:pt x="96345" y="4831"/>
                    <a:pt x="96991" y="14949"/>
                  </a:cubicBezTo>
                  <a:lnTo>
                    <a:pt x="96991" y="16672"/>
                  </a:lnTo>
                  <a:cubicBezTo>
                    <a:pt x="96775" y="24739"/>
                    <a:pt x="95645" y="32754"/>
                    <a:pt x="93654" y="40569"/>
                  </a:cubicBezTo>
                  <a:cubicBezTo>
                    <a:pt x="91178" y="50607"/>
                    <a:pt x="88002" y="60462"/>
                    <a:pt x="84181" y="70064"/>
                  </a:cubicBezTo>
                  <a:cubicBezTo>
                    <a:pt x="80306" y="80064"/>
                    <a:pt x="75731" y="89779"/>
                    <a:pt x="70456" y="99128"/>
                  </a:cubicBezTo>
                  <a:cubicBezTo>
                    <a:pt x="66097" y="107056"/>
                    <a:pt x="60822" y="114429"/>
                    <a:pt x="54686" y="121087"/>
                  </a:cubicBezTo>
                  <a:cubicBezTo>
                    <a:pt x="50972" y="125910"/>
                    <a:pt x="45429" y="129005"/>
                    <a:pt x="39400" y="129645"/>
                  </a:cubicBezTo>
                  <a:close/>
                </a:path>
              </a:pathLst>
            </a:custGeom>
            <a:solidFill>
              <a:srgbClr val="FFFFFF"/>
            </a:solidFill>
            <a:ln w="5382" cap="flat">
              <a:noFill/>
              <a:prstDash val="solid"/>
              <a:miter/>
            </a:ln>
          </p:spPr>
          <p:txBody>
            <a:bodyPr rtlCol="0" anchor="ctr"/>
            <a:lstStyle/>
            <a:p>
              <a:endParaRPr lang="fr-FR"/>
            </a:p>
          </p:txBody>
        </p:sp>
        <p:sp>
          <p:nvSpPr>
            <p:cNvPr id="319" name="Forme libre : forme 318">
              <a:extLst>
                <a:ext uri="{FF2B5EF4-FFF2-40B4-BE49-F238E27FC236}">
                  <a16:creationId xmlns:a16="http://schemas.microsoft.com/office/drawing/2014/main" id="{40A31B7A-F2F1-4EF2-99B1-2BFE9DF43222}"/>
                </a:ext>
              </a:extLst>
            </p:cNvPr>
            <p:cNvSpPr/>
            <p:nvPr/>
          </p:nvSpPr>
          <p:spPr>
            <a:xfrm>
              <a:off x="9477399" y="-537843"/>
              <a:ext cx="91948" cy="116947"/>
            </a:xfrm>
            <a:custGeom>
              <a:avLst/>
              <a:gdLst>
                <a:gd name="connsiteX0" fmla="*/ 44659 w 91948"/>
                <a:gd name="connsiteY0" fmla="*/ 116710 h 116947"/>
                <a:gd name="connsiteX1" fmla="*/ 43367 w 91948"/>
                <a:gd name="connsiteY1" fmla="*/ 116710 h 116947"/>
                <a:gd name="connsiteX2" fmla="*/ 18017 w 91948"/>
                <a:gd name="connsiteY2" fmla="*/ 108260 h 116947"/>
                <a:gd name="connsiteX3" fmla="*/ 3915 w 91948"/>
                <a:gd name="connsiteY3" fmla="*/ 87484 h 116947"/>
                <a:gd name="connsiteX4" fmla="*/ -445 w 91948"/>
                <a:gd name="connsiteY4" fmla="*/ 60573 h 116947"/>
                <a:gd name="connsiteX5" fmla="*/ 3861 w 91948"/>
                <a:gd name="connsiteY5" fmla="*/ 31832 h 116947"/>
                <a:gd name="connsiteX6" fmla="*/ 17694 w 91948"/>
                <a:gd name="connsiteY6" fmla="*/ 9172 h 116947"/>
                <a:gd name="connsiteX7" fmla="*/ 44228 w 91948"/>
                <a:gd name="connsiteY7" fmla="*/ -193 h 116947"/>
                <a:gd name="connsiteX8" fmla="*/ 64520 w 91948"/>
                <a:gd name="connsiteY8" fmla="*/ 5943 h 116947"/>
                <a:gd name="connsiteX9" fmla="*/ 84757 w 91948"/>
                <a:gd name="connsiteY9" fmla="*/ 28118 h 116947"/>
                <a:gd name="connsiteX10" fmla="*/ 91485 w 91948"/>
                <a:gd name="connsiteY10" fmla="*/ 59443 h 116947"/>
                <a:gd name="connsiteX11" fmla="*/ 75338 w 91948"/>
                <a:gd name="connsiteY11" fmla="*/ 101424 h 116947"/>
                <a:gd name="connsiteX12" fmla="*/ 44659 w 91948"/>
                <a:gd name="connsiteY12" fmla="*/ 116710 h 116947"/>
                <a:gd name="connsiteX13" fmla="*/ 43959 w 91948"/>
                <a:gd name="connsiteY13" fmla="*/ 83663 h 116947"/>
                <a:gd name="connsiteX14" fmla="*/ 56877 w 91948"/>
                <a:gd name="connsiteY14" fmla="*/ 74998 h 116947"/>
                <a:gd name="connsiteX15" fmla="*/ 62259 w 91948"/>
                <a:gd name="connsiteY15" fmla="*/ 56536 h 116947"/>
                <a:gd name="connsiteX16" fmla="*/ 59568 w 91948"/>
                <a:gd name="connsiteY16" fmla="*/ 44372 h 116947"/>
                <a:gd name="connsiteX17" fmla="*/ 40676 w 91948"/>
                <a:gd name="connsiteY17" fmla="*/ 31563 h 116947"/>
                <a:gd name="connsiteX18" fmla="*/ 31311 w 91948"/>
                <a:gd name="connsiteY18" fmla="*/ 36945 h 116947"/>
                <a:gd name="connsiteX19" fmla="*/ 26790 w 91948"/>
                <a:gd name="connsiteY19" fmla="*/ 55729 h 116947"/>
                <a:gd name="connsiteX20" fmla="*/ 28135 w 91948"/>
                <a:gd name="connsiteY20" fmla="*/ 67139 h 116947"/>
                <a:gd name="connsiteX21" fmla="*/ 33518 w 91948"/>
                <a:gd name="connsiteY21" fmla="*/ 78604 h 116947"/>
                <a:gd name="connsiteX22" fmla="*/ 43529 w 91948"/>
                <a:gd name="connsiteY22" fmla="*/ 83663 h 116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91948" h="116947">
                  <a:moveTo>
                    <a:pt x="44659" y="116710"/>
                  </a:moveTo>
                  <a:lnTo>
                    <a:pt x="43367" y="116710"/>
                  </a:lnTo>
                  <a:cubicBezTo>
                    <a:pt x="34217" y="116904"/>
                    <a:pt x="25229" y="113922"/>
                    <a:pt x="18017" y="108260"/>
                  </a:cubicBezTo>
                  <a:cubicBezTo>
                    <a:pt x="11451" y="102781"/>
                    <a:pt x="6606" y="95590"/>
                    <a:pt x="3915" y="87484"/>
                  </a:cubicBezTo>
                  <a:cubicBezTo>
                    <a:pt x="955" y="78819"/>
                    <a:pt x="-499" y="69723"/>
                    <a:pt x="-445" y="60573"/>
                  </a:cubicBezTo>
                  <a:cubicBezTo>
                    <a:pt x="-499" y="50826"/>
                    <a:pt x="955" y="41132"/>
                    <a:pt x="3861" y="31832"/>
                  </a:cubicBezTo>
                  <a:cubicBezTo>
                    <a:pt x="6391" y="23188"/>
                    <a:pt x="11181" y="15373"/>
                    <a:pt x="17694" y="9172"/>
                  </a:cubicBezTo>
                  <a:cubicBezTo>
                    <a:pt x="25014" y="2741"/>
                    <a:pt x="34486" y="-618"/>
                    <a:pt x="44228" y="-193"/>
                  </a:cubicBezTo>
                  <a:cubicBezTo>
                    <a:pt x="51387" y="44"/>
                    <a:pt x="58384" y="2159"/>
                    <a:pt x="64520" y="5943"/>
                  </a:cubicBezTo>
                  <a:cubicBezTo>
                    <a:pt x="73454" y="11024"/>
                    <a:pt x="80505" y="18780"/>
                    <a:pt x="84757" y="28118"/>
                  </a:cubicBezTo>
                  <a:cubicBezTo>
                    <a:pt x="89278" y="37930"/>
                    <a:pt x="91593" y="48630"/>
                    <a:pt x="91485" y="59443"/>
                  </a:cubicBezTo>
                  <a:cubicBezTo>
                    <a:pt x="91861" y="75014"/>
                    <a:pt x="86049" y="90100"/>
                    <a:pt x="75338" y="101424"/>
                  </a:cubicBezTo>
                  <a:cubicBezTo>
                    <a:pt x="67749" y="110617"/>
                    <a:pt x="56608" y="116172"/>
                    <a:pt x="44659" y="116710"/>
                  </a:cubicBezTo>
                  <a:close/>
                  <a:moveTo>
                    <a:pt x="43959" y="83663"/>
                  </a:moveTo>
                  <a:cubicBezTo>
                    <a:pt x="49449" y="83173"/>
                    <a:pt x="54347" y="79906"/>
                    <a:pt x="56877" y="74998"/>
                  </a:cubicBezTo>
                  <a:cubicBezTo>
                    <a:pt x="60375" y="69481"/>
                    <a:pt x="62259" y="63076"/>
                    <a:pt x="62259" y="56536"/>
                  </a:cubicBezTo>
                  <a:cubicBezTo>
                    <a:pt x="62259" y="52333"/>
                    <a:pt x="61344" y="48183"/>
                    <a:pt x="59568" y="44372"/>
                  </a:cubicBezTo>
                  <a:cubicBezTo>
                    <a:pt x="56608" y="36530"/>
                    <a:pt x="49073" y="31396"/>
                    <a:pt x="40676" y="31563"/>
                  </a:cubicBezTo>
                  <a:cubicBezTo>
                    <a:pt x="36801" y="31547"/>
                    <a:pt x="33248" y="33602"/>
                    <a:pt x="31311" y="36945"/>
                  </a:cubicBezTo>
                  <a:cubicBezTo>
                    <a:pt x="28082" y="42661"/>
                    <a:pt x="26521" y="49168"/>
                    <a:pt x="26790" y="55729"/>
                  </a:cubicBezTo>
                  <a:cubicBezTo>
                    <a:pt x="26844" y="59567"/>
                    <a:pt x="27274" y="63393"/>
                    <a:pt x="28135" y="67139"/>
                  </a:cubicBezTo>
                  <a:cubicBezTo>
                    <a:pt x="28943" y="71343"/>
                    <a:pt x="30827" y="75277"/>
                    <a:pt x="33518" y="78604"/>
                  </a:cubicBezTo>
                  <a:cubicBezTo>
                    <a:pt x="35832" y="81806"/>
                    <a:pt x="39546" y="83690"/>
                    <a:pt x="43529" y="83663"/>
                  </a:cubicBezTo>
                  <a:close/>
                </a:path>
              </a:pathLst>
            </a:custGeom>
            <a:solidFill>
              <a:srgbClr val="FFFFFF"/>
            </a:solidFill>
            <a:ln w="5382" cap="flat">
              <a:noFill/>
              <a:prstDash val="solid"/>
              <a:miter/>
            </a:ln>
          </p:spPr>
          <p:txBody>
            <a:bodyPr rtlCol="0" anchor="ctr"/>
            <a:lstStyle/>
            <a:p>
              <a:endParaRPr lang="fr-FR"/>
            </a:p>
          </p:txBody>
        </p:sp>
        <p:sp>
          <p:nvSpPr>
            <p:cNvPr id="341" name="Forme libre : forme 340">
              <a:extLst>
                <a:ext uri="{FF2B5EF4-FFF2-40B4-BE49-F238E27FC236}">
                  <a16:creationId xmlns:a16="http://schemas.microsoft.com/office/drawing/2014/main" id="{DA6594A6-A0A1-4C9D-A1FC-BAB62589109D}"/>
                </a:ext>
              </a:extLst>
            </p:cNvPr>
            <p:cNvSpPr/>
            <p:nvPr/>
          </p:nvSpPr>
          <p:spPr>
            <a:xfrm>
              <a:off x="9585261" y="-569792"/>
              <a:ext cx="35576" cy="156468"/>
            </a:xfrm>
            <a:custGeom>
              <a:avLst/>
              <a:gdLst>
                <a:gd name="connsiteX0" fmla="*/ 17530 w 35576"/>
                <a:gd name="connsiteY0" fmla="*/ 156194 h 156468"/>
                <a:gd name="connsiteX1" fmla="*/ 3106 w 35576"/>
                <a:gd name="connsiteY1" fmla="*/ 145860 h 156468"/>
                <a:gd name="connsiteX2" fmla="*/ -446 w 35576"/>
                <a:gd name="connsiteY2" fmla="*/ 101295 h 156468"/>
                <a:gd name="connsiteX3" fmla="*/ 5636 w 35576"/>
                <a:gd name="connsiteY3" fmla="*/ 47473 h 156468"/>
                <a:gd name="connsiteX4" fmla="*/ 16400 w 35576"/>
                <a:gd name="connsiteY4" fmla="*/ 40368 h 156468"/>
                <a:gd name="connsiteX5" fmla="*/ 26788 w 35576"/>
                <a:gd name="connsiteY5" fmla="*/ 47042 h 156468"/>
                <a:gd name="connsiteX6" fmla="*/ 33139 w 35576"/>
                <a:gd name="connsiteY6" fmla="*/ 75137 h 156468"/>
                <a:gd name="connsiteX7" fmla="*/ 35131 w 35576"/>
                <a:gd name="connsiteY7" fmla="*/ 113890 h 156468"/>
                <a:gd name="connsiteX8" fmla="*/ 35131 w 35576"/>
                <a:gd name="connsiteY8" fmla="*/ 126215 h 156468"/>
                <a:gd name="connsiteX9" fmla="*/ 31471 w 35576"/>
                <a:gd name="connsiteY9" fmla="*/ 146883 h 156468"/>
                <a:gd name="connsiteX10" fmla="*/ 17530 w 35576"/>
                <a:gd name="connsiteY10" fmla="*/ 156194 h 156468"/>
                <a:gd name="connsiteX11" fmla="*/ 16724 w 35576"/>
                <a:gd name="connsiteY11" fmla="*/ 32402 h 156468"/>
                <a:gd name="connsiteX12" fmla="*/ 2245 w 35576"/>
                <a:gd name="connsiteY12" fmla="*/ 15394 h 156468"/>
                <a:gd name="connsiteX13" fmla="*/ 5798 w 35576"/>
                <a:gd name="connsiteY13" fmla="*/ 4038 h 156468"/>
                <a:gd name="connsiteX14" fmla="*/ 15431 w 35576"/>
                <a:gd name="connsiteY14" fmla="*/ -214 h 156468"/>
                <a:gd name="connsiteX15" fmla="*/ 19307 w 35576"/>
                <a:gd name="connsiteY15" fmla="*/ -214 h 156468"/>
                <a:gd name="connsiteX16" fmla="*/ 27541 w 35576"/>
                <a:gd name="connsiteY16" fmla="*/ 4468 h 156468"/>
                <a:gd name="connsiteX17" fmla="*/ 32332 w 35576"/>
                <a:gd name="connsiteY17" fmla="*/ 16040 h 156468"/>
                <a:gd name="connsiteX18" fmla="*/ 27219 w 35576"/>
                <a:gd name="connsiteY18" fmla="*/ 28096 h 156468"/>
                <a:gd name="connsiteX19" fmla="*/ 16724 w 35576"/>
                <a:gd name="connsiteY19" fmla="*/ 32564 h 156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5576" h="156468">
                  <a:moveTo>
                    <a:pt x="17530" y="156194"/>
                  </a:moveTo>
                  <a:cubicBezTo>
                    <a:pt x="10857" y="156738"/>
                    <a:pt x="4721" y="152367"/>
                    <a:pt x="3106" y="145860"/>
                  </a:cubicBezTo>
                  <a:cubicBezTo>
                    <a:pt x="738" y="138287"/>
                    <a:pt x="-446" y="123432"/>
                    <a:pt x="-446" y="101295"/>
                  </a:cubicBezTo>
                  <a:cubicBezTo>
                    <a:pt x="-446" y="72339"/>
                    <a:pt x="1545" y="54308"/>
                    <a:pt x="5636" y="47473"/>
                  </a:cubicBezTo>
                  <a:cubicBezTo>
                    <a:pt x="7573" y="43263"/>
                    <a:pt x="11772" y="40518"/>
                    <a:pt x="16400" y="40368"/>
                  </a:cubicBezTo>
                  <a:cubicBezTo>
                    <a:pt x="20867" y="40443"/>
                    <a:pt x="24850" y="43027"/>
                    <a:pt x="26788" y="47042"/>
                  </a:cubicBezTo>
                  <a:cubicBezTo>
                    <a:pt x="30556" y="55960"/>
                    <a:pt x="32709" y="65471"/>
                    <a:pt x="33139" y="75137"/>
                  </a:cubicBezTo>
                  <a:cubicBezTo>
                    <a:pt x="34485" y="88012"/>
                    <a:pt x="35131" y="100945"/>
                    <a:pt x="35131" y="113890"/>
                  </a:cubicBezTo>
                  <a:cubicBezTo>
                    <a:pt x="35131" y="114751"/>
                    <a:pt x="35131" y="118841"/>
                    <a:pt x="35131" y="126215"/>
                  </a:cubicBezTo>
                  <a:cubicBezTo>
                    <a:pt x="35131" y="133266"/>
                    <a:pt x="33893" y="140263"/>
                    <a:pt x="31471" y="146883"/>
                  </a:cubicBezTo>
                  <a:cubicBezTo>
                    <a:pt x="29533" y="152820"/>
                    <a:pt x="23774" y="156657"/>
                    <a:pt x="17530" y="156194"/>
                  </a:cubicBezTo>
                  <a:close/>
                  <a:moveTo>
                    <a:pt x="16724" y="32402"/>
                  </a:moveTo>
                  <a:cubicBezTo>
                    <a:pt x="7035" y="32402"/>
                    <a:pt x="2245" y="27020"/>
                    <a:pt x="2245" y="15394"/>
                  </a:cubicBezTo>
                  <a:cubicBezTo>
                    <a:pt x="2030" y="11304"/>
                    <a:pt x="3321" y="7278"/>
                    <a:pt x="5798" y="4038"/>
                  </a:cubicBezTo>
                  <a:cubicBezTo>
                    <a:pt x="8165" y="1180"/>
                    <a:pt x="11718" y="-397"/>
                    <a:pt x="15431" y="-214"/>
                  </a:cubicBezTo>
                  <a:lnTo>
                    <a:pt x="19307" y="-214"/>
                  </a:lnTo>
                  <a:cubicBezTo>
                    <a:pt x="22482" y="405"/>
                    <a:pt x="25389" y="2052"/>
                    <a:pt x="27541" y="4468"/>
                  </a:cubicBezTo>
                  <a:cubicBezTo>
                    <a:pt x="30717" y="7450"/>
                    <a:pt x="32493" y="11670"/>
                    <a:pt x="32332" y="16040"/>
                  </a:cubicBezTo>
                  <a:cubicBezTo>
                    <a:pt x="32386" y="20599"/>
                    <a:pt x="30556" y="24980"/>
                    <a:pt x="27219" y="28096"/>
                  </a:cubicBezTo>
                  <a:cubicBezTo>
                    <a:pt x="24474" y="30917"/>
                    <a:pt x="20653" y="32526"/>
                    <a:pt x="16724" y="32564"/>
                  </a:cubicBezTo>
                  <a:close/>
                </a:path>
              </a:pathLst>
            </a:custGeom>
            <a:solidFill>
              <a:srgbClr val="FFFFFF"/>
            </a:solidFill>
            <a:ln w="5382" cap="flat">
              <a:noFill/>
              <a:prstDash val="solid"/>
              <a:miter/>
            </a:ln>
          </p:spPr>
          <p:txBody>
            <a:bodyPr rtlCol="0" anchor="ctr"/>
            <a:lstStyle/>
            <a:p>
              <a:endParaRPr lang="fr-FR"/>
            </a:p>
          </p:txBody>
        </p:sp>
        <p:sp>
          <p:nvSpPr>
            <p:cNvPr id="342" name="Forme libre : forme 341">
              <a:extLst>
                <a:ext uri="{FF2B5EF4-FFF2-40B4-BE49-F238E27FC236}">
                  <a16:creationId xmlns:a16="http://schemas.microsoft.com/office/drawing/2014/main" id="{9A4AAFEF-9107-443B-A5BD-8CAD418FE4A2}"/>
                </a:ext>
              </a:extLst>
            </p:cNvPr>
            <p:cNvSpPr/>
            <p:nvPr/>
          </p:nvSpPr>
          <p:spPr>
            <a:xfrm>
              <a:off x="9636230" y="-550027"/>
              <a:ext cx="109368" cy="128853"/>
            </a:xfrm>
            <a:custGeom>
              <a:avLst/>
              <a:gdLst>
                <a:gd name="connsiteX0" fmla="*/ 25067 w 109368"/>
                <a:gd name="connsiteY0" fmla="*/ 128625 h 128853"/>
                <a:gd name="connsiteX1" fmla="*/ -337 w 109368"/>
                <a:gd name="connsiteY1" fmla="*/ 64791 h 128853"/>
                <a:gd name="connsiteX2" fmla="*/ 5045 w 109368"/>
                <a:gd name="connsiteY2" fmla="*/ 16674 h 128853"/>
                <a:gd name="connsiteX3" fmla="*/ 27328 w 109368"/>
                <a:gd name="connsiteY3" fmla="*/ 904 h 128853"/>
                <a:gd name="connsiteX4" fmla="*/ 37285 w 109368"/>
                <a:gd name="connsiteY4" fmla="*/ 19365 h 128853"/>
                <a:gd name="connsiteX5" fmla="*/ 51332 w 109368"/>
                <a:gd name="connsiteY5" fmla="*/ 5156 h 128853"/>
                <a:gd name="connsiteX6" fmla="*/ 73992 w 109368"/>
                <a:gd name="connsiteY6" fmla="*/ -227 h 128853"/>
                <a:gd name="connsiteX7" fmla="*/ 102949 w 109368"/>
                <a:gd name="connsiteY7" fmla="*/ 7147 h 128853"/>
                <a:gd name="connsiteX8" fmla="*/ 108923 w 109368"/>
                <a:gd name="connsiteY8" fmla="*/ 17535 h 128853"/>
                <a:gd name="connsiteX9" fmla="*/ 107792 w 109368"/>
                <a:gd name="connsiteY9" fmla="*/ 21787 h 128853"/>
                <a:gd name="connsiteX10" fmla="*/ 91645 w 109368"/>
                <a:gd name="connsiteY10" fmla="*/ 35565 h 128853"/>
                <a:gd name="connsiteX11" fmla="*/ 80343 w 109368"/>
                <a:gd name="connsiteY11" fmla="*/ 31852 h 128853"/>
                <a:gd name="connsiteX12" fmla="*/ 66241 w 109368"/>
                <a:gd name="connsiteY12" fmla="*/ 28568 h 128853"/>
                <a:gd name="connsiteX13" fmla="*/ 51010 w 109368"/>
                <a:gd name="connsiteY13" fmla="*/ 35888 h 128853"/>
                <a:gd name="connsiteX14" fmla="*/ 44282 w 109368"/>
                <a:gd name="connsiteY14" fmla="*/ 58386 h 128853"/>
                <a:gd name="connsiteX15" fmla="*/ 43851 w 109368"/>
                <a:gd name="connsiteY15" fmla="*/ 72434 h 128853"/>
                <a:gd name="connsiteX16" fmla="*/ 44390 w 109368"/>
                <a:gd name="connsiteY16" fmla="*/ 88581 h 128853"/>
                <a:gd name="connsiteX17" fmla="*/ 44982 w 109368"/>
                <a:gd name="connsiteY17" fmla="*/ 102413 h 128853"/>
                <a:gd name="connsiteX18" fmla="*/ 26520 w 109368"/>
                <a:gd name="connsiteY18" fmla="*/ 128355 h 128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9368" h="128853">
                  <a:moveTo>
                    <a:pt x="25067" y="128625"/>
                  </a:moveTo>
                  <a:cubicBezTo>
                    <a:pt x="8113" y="128625"/>
                    <a:pt x="-391" y="107349"/>
                    <a:pt x="-337" y="64791"/>
                  </a:cubicBezTo>
                  <a:cubicBezTo>
                    <a:pt x="-929" y="48574"/>
                    <a:pt x="900" y="32357"/>
                    <a:pt x="5045" y="16674"/>
                  </a:cubicBezTo>
                  <a:cubicBezTo>
                    <a:pt x="7521" y="6620"/>
                    <a:pt x="16993" y="-92"/>
                    <a:pt x="27328" y="904"/>
                  </a:cubicBezTo>
                  <a:cubicBezTo>
                    <a:pt x="31956" y="904"/>
                    <a:pt x="35293" y="7039"/>
                    <a:pt x="37285" y="19365"/>
                  </a:cubicBezTo>
                  <a:cubicBezTo>
                    <a:pt x="40137" y="13111"/>
                    <a:pt x="45089" y="8073"/>
                    <a:pt x="51332" y="5156"/>
                  </a:cubicBezTo>
                  <a:cubicBezTo>
                    <a:pt x="58329" y="1544"/>
                    <a:pt x="66133" y="-302"/>
                    <a:pt x="73992" y="-227"/>
                  </a:cubicBezTo>
                  <a:cubicBezTo>
                    <a:pt x="87340" y="-227"/>
                    <a:pt x="97028" y="2249"/>
                    <a:pt x="102949" y="7147"/>
                  </a:cubicBezTo>
                  <a:cubicBezTo>
                    <a:pt x="106393" y="9558"/>
                    <a:pt x="108546" y="13358"/>
                    <a:pt x="108923" y="17535"/>
                  </a:cubicBezTo>
                  <a:cubicBezTo>
                    <a:pt x="108923" y="19020"/>
                    <a:pt x="108492" y="20484"/>
                    <a:pt x="107792" y="21787"/>
                  </a:cubicBezTo>
                  <a:cubicBezTo>
                    <a:pt x="103271" y="30937"/>
                    <a:pt x="97835" y="35565"/>
                    <a:pt x="91645" y="35565"/>
                  </a:cubicBezTo>
                  <a:cubicBezTo>
                    <a:pt x="87609" y="35334"/>
                    <a:pt x="83734" y="34053"/>
                    <a:pt x="80343" y="31852"/>
                  </a:cubicBezTo>
                  <a:cubicBezTo>
                    <a:pt x="76037" y="29505"/>
                    <a:pt x="71139" y="28369"/>
                    <a:pt x="66241" y="28568"/>
                  </a:cubicBezTo>
                  <a:cubicBezTo>
                    <a:pt x="60267" y="28450"/>
                    <a:pt x="54615" y="31168"/>
                    <a:pt x="51010" y="35888"/>
                  </a:cubicBezTo>
                  <a:cubicBezTo>
                    <a:pt x="46489" y="42519"/>
                    <a:pt x="44174" y="50372"/>
                    <a:pt x="44282" y="58386"/>
                  </a:cubicBezTo>
                  <a:cubicBezTo>
                    <a:pt x="44282" y="63015"/>
                    <a:pt x="43851" y="67698"/>
                    <a:pt x="43851" y="72434"/>
                  </a:cubicBezTo>
                  <a:cubicBezTo>
                    <a:pt x="43851" y="77170"/>
                    <a:pt x="43851" y="83198"/>
                    <a:pt x="44390" y="88581"/>
                  </a:cubicBezTo>
                  <a:cubicBezTo>
                    <a:pt x="44928" y="93963"/>
                    <a:pt x="44982" y="98430"/>
                    <a:pt x="44982" y="102413"/>
                  </a:cubicBezTo>
                  <a:cubicBezTo>
                    <a:pt x="44982" y="118522"/>
                    <a:pt x="38846" y="127171"/>
                    <a:pt x="26520" y="128355"/>
                  </a:cubicBezTo>
                  <a:close/>
                </a:path>
              </a:pathLst>
            </a:custGeom>
            <a:solidFill>
              <a:srgbClr val="FFFFFF"/>
            </a:solidFill>
            <a:ln w="5382" cap="flat">
              <a:noFill/>
              <a:prstDash val="solid"/>
              <a:miter/>
            </a:ln>
          </p:spPr>
          <p:txBody>
            <a:bodyPr rtlCol="0" anchor="ctr"/>
            <a:lstStyle/>
            <a:p>
              <a:endParaRPr lang="fr-FR"/>
            </a:p>
          </p:txBody>
        </p:sp>
        <p:sp>
          <p:nvSpPr>
            <p:cNvPr id="343" name="Forme libre : forme 342">
              <a:extLst>
                <a:ext uri="{FF2B5EF4-FFF2-40B4-BE49-F238E27FC236}">
                  <a16:creationId xmlns:a16="http://schemas.microsoft.com/office/drawing/2014/main" id="{11CE5010-21D8-40CB-A68A-72932BF0893B}"/>
                </a:ext>
              </a:extLst>
            </p:cNvPr>
            <p:cNvSpPr/>
            <p:nvPr/>
          </p:nvSpPr>
          <p:spPr>
            <a:xfrm>
              <a:off x="7821871" y="-379354"/>
              <a:ext cx="107882" cy="197277"/>
            </a:xfrm>
            <a:custGeom>
              <a:avLst/>
              <a:gdLst>
                <a:gd name="connsiteX0" fmla="*/ 21837 w 107882"/>
                <a:gd name="connsiteY0" fmla="*/ 197031 h 197277"/>
                <a:gd name="connsiteX1" fmla="*/ 21137 w 107882"/>
                <a:gd name="connsiteY1" fmla="*/ 197031 h 197277"/>
                <a:gd name="connsiteX2" fmla="*/ 7951 w 107882"/>
                <a:gd name="connsiteY2" fmla="*/ 189927 h 197277"/>
                <a:gd name="connsiteX3" fmla="*/ -16 w 107882"/>
                <a:gd name="connsiteY3" fmla="*/ 148214 h 197277"/>
                <a:gd name="connsiteX4" fmla="*/ -446 w 107882"/>
                <a:gd name="connsiteY4" fmla="*/ 122648 h 197277"/>
                <a:gd name="connsiteX5" fmla="*/ 846 w 107882"/>
                <a:gd name="connsiteY5" fmla="*/ 80505 h 197277"/>
                <a:gd name="connsiteX6" fmla="*/ 5528 w 107882"/>
                <a:gd name="connsiteY6" fmla="*/ 23346 h 197277"/>
                <a:gd name="connsiteX7" fmla="*/ 22859 w 107882"/>
                <a:gd name="connsiteY7" fmla="*/ -229 h 197277"/>
                <a:gd name="connsiteX8" fmla="*/ 40029 w 107882"/>
                <a:gd name="connsiteY8" fmla="*/ 24207 h 197277"/>
                <a:gd name="connsiteX9" fmla="*/ 40567 w 107882"/>
                <a:gd name="connsiteY9" fmla="*/ 58330 h 197277"/>
                <a:gd name="connsiteX10" fmla="*/ 42450 w 107882"/>
                <a:gd name="connsiteY10" fmla="*/ 69902 h 197277"/>
                <a:gd name="connsiteX11" fmla="*/ 46972 w 107882"/>
                <a:gd name="connsiteY11" fmla="*/ 74423 h 197277"/>
                <a:gd name="connsiteX12" fmla="*/ 48694 w 107882"/>
                <a:gd name="connsiteY12" fmla="*/ 74423 h 197277"/>
                <a:gd name="connsiteX13" fmla="*/ 62042 w 107882"/>
                <a:gd name="connsiteY13" fmla="*/ 71840 h 197277"/>
                <a:gd name="connsiteX14" fmla="*/ 78189 w 107882"/>
                <a:gd name="connsiteY14" fmla="*/ 75769 h 197277"/>
                <a:gd name="connsiteX15" fmla="*/ 94766 w 107882"/>
                <a:gd name="connsiteY15" fmla="*/ 90570 h 197277"/>
                <a:gd name="connsiteX16" fmla="*/ 107415 w 107882"/>
                <a:gd name="connsiteY16" fmla="*/ 135566 h 197277"/>
                <a:gd name="connsiteX17" fmla="*/ 102463 w 107882"/>
                <a:gd name="connsiteY17" fmla="*/ 165922 h 197277"/>
                <a:gd name="connsiteX18" fmla="*/ 90460 w 107882"/>
                <a:gd name="connsiteY18" fmla="*/ 185244 h 197277"/>
                <a:gd name="connsiteX19" fmla="*/ 71353 w 107882"/>
                <a:gd name="connsiteY19" fmla="*/ 192779 h 197277"/>
                <a:gd name="connsiteX20" fmla="*/ 43258 w 107882"/>
                <a:gd name="connsiteY20" fmla="*/ 180992 h 197277"/>
                <a:gd name="connsiteX21" fmla="*/ 36046 w 107882"/>
                <a:gd name="connsiteY21" fmla="*/ 175179 h 197277"/>
                <a:gd name="connsiteX22" fmla="*/ 33893 w 107882"/>
                <a:gd name="connsiteY22" fmla="*/ 176886 h 197277"/>
                <a:gd name="connsiteX23" fmla="*/ 33893 w 107882"/>
                <a:gd name="connsiteY23" fmla="*/ 177009 h 197277"/>
                <a:gd name="connsiteX24" fmla="*/ 33893 w 107882"/>
                <a:gd name="connsiteY24" fmla="*/ 179162 h 197277"/>
                <a:gd name="connsiteX25" fmla="*/ 33893 w 107882"/>
                <a:gd name="connsiteY25" fmla="*/ 181907 h 197277"/>
                <a:gd name="connsiteX26" fmla="*/ 33893 w 107882"/>
                <a:gd name="connsiteY26" fmla="*/ 184975 h 197277"/>
                <a:gd name="connsiteX27" fmla="*/ 32547 w 107882"/>
                <a:gd name="connsiteY27" fmla="*/ 192779 h 197277"/>
                <a:gd name="connsiteX28" fmla="*/ 21837 w 107882"/>
                <a:gd name="connsiteY28" fmla="*/ 197031 h 197277"/>
                <a:gd name="connsiteX29" fmla="*/ 67102 w 107882"/>
                <a:gd name="connsiteY29" fmla="*/ 162854 h 197277"/>
                <a:gd name="connsiteX30" fmla="*/ 77866 w 107882"/>
                <a:gd name="connsiteY30" fmla="*/ 142832 h 197277"/>
                <a:gd name="connsiteX31" fmla="*/ 69631 w 107882"/>
                <a:gd name="connsiteY31" fmla="*/ 111453 h 197277"/>
                <a:gd name="connsiteX32" fmla="*/ 55260 w 107882"/>
                <a:gd name="connsiteY32" fmla="*/ 102519 h 197277"/>
                <a:gd name="connsiteX33" fmla="*/ 46487 w 107882"/>
                <a:gd name="connsiteY33" fmla="*/ 112045 h 197277"/>
                <a:gd name="connsiteX34" fmla="*/ 45357 w 107882"/>
                <a:gd name="connsiteY34" fmla="*/ 122810 h 197277"/>
                <a:gd name="connsiteX35" fmla="*/ 54292 w 107882"/>
                <a:gd name="connsiteY35" fmla="*/ 155480 h 197277"/>
                <a:gd name="connsiteX36" fmla="*/ 67155 w 107882"/>
                <a:gd name="connsiteY36" fmla="*/ 162854 h 197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07882" h="197277">
                  <a:moveTo>
                    <a:pt x="21837" y="197031"/>
                  </a:moveTo>
                  <a:lnTo>
                    <a:pt x="21137" y="197031"/>
                  </a:lnTo>
                  <a:cubicBezTo>
                    <a:pt x="15755" y="197295"/>
                    <a:pt x="10696" y="194561"/>
                    <a:pt x="7951" y="189927"/>
                  </a:cubicBezTo>
                  <a:cubicBezTo>
                    <a:pt x="3322" y="182176"/>
                    <a:pt x="684" y="168274"/>
                    <a:pt x="-16" y="148214"/>
                  </a:cubicBezTo>
                  <a:cubicBezTo>
                    <a:pt x="-16" y="139710"/>
                    <a:pt x="-446" y="131206"/>
                    <a:pt x="-446" y="122648"/>
                  </a:cubicBezTo>
                  <a:cubicBezTo>
                    <a:pt x="-446" y="110845"/>
                    <a:pt x="-16" y="96797"/>
                    <a:pt x="846" y="80505"/>
                  </a:cubicBezTo>
                  <a:cubicBezTo>
                    <a:pt x="1438" y="61387"/>
                    <a:pt x="2999" y="42307"/>
                    <a:pt x="5528" y="23346"/>
                  </a:cubicBezTo>
                  <a:cubicBezTo>
                    <a:pt x="8273" y="7629"/>
                    <a:pt x="14033" y="-229"/>
                    <a:pt x="22859" y="-229"/>
                  </a:cubicBezTo>
                  <a:cubicBezTo>
                    <a:pt x="34108" y="-229"/>
                    <a:pt x="39813" y="7915"/>
                    <a:pt x="40029" y="24207"/>
                  </a:cubicBezTo>
                  <a:cubicBezTo>
                    <a:pt x="40029" y="42991"/>
                    <a:pt x="40513" y="54401"/>
                    <a:pt x="40567" y="58330"/>
                  </a:cubicBezTo>
                  <a:cubicBezTo>
                    <a:pt x="40674" y="62254"/>
                    <a:pt x="41320" y="66145"/>
                    <a:pt x="42450" y="69902"/>
                  </a:cubicBezTo>
                  <a:cubicBezTo>
                    <a:pt x="43366" y="72916"/>
                    <a:pt x="44873" y="74423"/>
                    <a:pt x="46972" y="74423"/>
                  </a:cubicBezTo>
                  <a:cubicBezTo>
                    <a:pt x="47564" y="74499"/>
                    <a:pt x="48102" y="74499"/>
                    <a:pt x="48694" y="74423"/>
                  </a:cubicBezTo>
                  <a:cubicBezTo>
                    <a:pt x="52946" y="72760"/>
                    <a:pt x="57467" y="71883"/>
                    <a:pt x="62042" y="71840"/>
                  </a:cubicBezTo>
                  <a:cubicBezTo>
                    <a:pt x="67640" y="72071"/>
                    <a:pt x="73130" y="73406"/>
                    <a:pt x="78189" y="75769"/>
                  </a:cubicBezTo>
                  <a:cubicBezTo>
                    <a:pt x="85078" y="78923"/>
                    <a:pt x="90837" y="84079"/>
                    <a:pt x="94766" y="90570"/>
                  </a:cubicBezTo>
                  <a:cubicBezTo>
                    <a:pt x="103378" y="103966"/>
                    <a:pt x="107791" y="119640"/>
                    <a:pt x="107415" y="135566"/>
                  </a:cubicBezTo>
                  <a:cubicBezTo>
                    <a:pt x="107522" y="145894"/>
                    <a:pt x="105800" y="156158"/>
                    <a:pt x="102463" y="165922"/>
                  </a:cubicBezTo>
                  <a:cubicBezTo>
                    <a:pt x="99987" y="173193"/>
                    <a:pt x="95897" y="179803"/>
                    <a:pt x="90460" y="185244"/>
                  </a:cubicBezTo>
                  <a:cubicBezTo>
                    <a:pt x="85347" y="190233"/>
                    <a:pt x="78458" y="192951"/>
                    <a:pt x="71353" y="192779"/>
                  </a:cubicBezTo>
                  <a:cubicBezTo>
                    <a:pt x="60912" y="192220"/>
                    <a:pt x="50955" y="188053"/>
                    <a:pt x="43258" y="180992"/>
                  </a:cubicBezTo>
                  <a:lnTo>
                    <a:pt x="36046" y="175179"/>
                  </a:lnTo>
                  <a:cubicBezTo>
                    <a:pt x="34969" y="175061"/>
                    <a:pt x="34001" y="175825"/>
                    <a:pt x="33893" y="176886"/>
                  </a:cubicBezTo>
                  <a:cubicBezTo>
                    <a:pt x="33893" y="176929"/>
                    <a:pt x="33893" y="176966"/>
                    <a:pt x="33893" y="177009"/>
                  </a:cubicBezTo>
                  <a:cubicBezTo>
                    <a:pt x="33839" y="177725"/>
                    <a:pt x="33839" y="178446"/>
                    <a:pt x="33893" y="179162"/>
                  </a:cubicBezTo>
                  <a:cubicBezTo>
                    <a:pt x="33839" y="180077"/>
                    <a:pt x="33839" y="180992"/>
                    <a:pt x="33893" y="181907"/>
                  </a:cubicBezTo>
                  <a:cubicBezTo>
                    <a:pt x="34001" y="182930"/>
                    <a:pt x="34001" y="183952"/>
                    <a:pt x="33893" y="184975"/>
                  </a:cubicBezTo>
                  <a:cubicBezTo>
                    <a:pt x="33839" y="187628"/>
                    <a:pt x="33409" y="190266"/>
                    <a:pt x="32547" y="192779"/>
                  </a:cubicBezTo>
                  <a:cubicBezTo>
                    <a:pt x="31740" y="195309"/>
                    <a:pt x="28134" y="196870"/>
                    <a:pt x="21837" y="197031"/>
                  </a:cubicBezTo>
                  <a:close/>
                  <a:moveTo>
                    <a:pt x="67102" y="162854"/>
                  </a:moveTo>
                  <a:cubicBezTo>
                    <a:pt x="74152" y="162854"/>
                    <a:pt x="77866" y="156180"/>
                    <a:pt x="77866" y="142832"/>
                  </a:cubicBezTo>
                  <a:cubicBezTo>
                    <a:pt x="78135" y="131803"/>
                    <a:pt x="75283" y="120921"/>
                    <a:pt x="69631" y="111453"/>
                  </a:cubicBezTo>
                  <a:cubicBezTo>
                    <a:pt x="66832" y="106055"/>
                    <a:pt x="61342" y="102621"/>
                    <a:pt x="55260" y="102519"/>
                  </a:cubicBezTo>
                  <a:cubicBezTo>
                    <a:pt x="50955" y="102519"/>
                    <a:pt x="47994" y="105694"/>
                    <a:pt x="46487" y="112045"/>
                  </a:cubicBezTo>
                  <a:cubicBezTo>
                    <a:pt x="45680" y="115581"/>
                    <a:pt x="45303" y="119193"/>
                    <a:pt x="45357" y="122810"/>
                  </a:cubicBezTo>
                  <a:cubicBezTo>
                    <a:pt x="44927" y="134355"/>
                    <a:pt x="48048" y="145749"/>
                    <a:pt x="54292" y="155480"/>
                  </a:cubicBezTo>
                  <a:cubicBezTo>
                    <a:pt x="57037" y="159990"/>
                    <a:pt x="61880" y="162778"/>
                    <a:pt x="67155" y="162854"/>
                  </a:cubicBezTo>
                  <a:close/>
                </a:path>
              </a:pathLst>
            </a:custGeom>
            <a:solidFill>
              <a:srgbClr val="FFFFFF"/>
            </a:solidFill>
            <a:ln w="5382" cap="flat">
              <a:noFill/>
              <a:prstDash val="solid"/>
              <a:miter/>
            </a:ln>
          </p:spPr>
          <p:txBody>
            <a:bodyPr rtlCol="0" anchor="ctr"/>
            <a:lstStyle/>
            <a:p>
              <a:endParaRPr lang="fr-FR"/>
            </a:p>
          </p:txBody>
        </p:sp>
        <p:sp>
          <p:nvSpPr>
            <p:cNvPr id="344" name="Forme libre : forme 343">
              <a:extLst>
                <a:ext uri="{FF2B5EF4-FFF2-40B4-BE49-F238E27FC236}">
                  <a16:creationId xmlns:a16="http://schemas.microsoft.com/office/drawing/2014/main" id="{62FB80E2-A2CB-410A-9B05-35056CE36D5D}"/>
                </a:ext>
              </a:extLst>
            </p:cNvPr>
            <p:cNvSpPr/>
            <p:nvPr/>
          </p:nvSpPr>
          <p:spPr>
            <a:xfrm>
              <a:off x="7941482" y="-316491"/>
              <a:ext cx="104778" cy="121113"/>
            </a:xfrm>
            <a:custGeom>
              <a:avLst/>
              <a:gdLst>
                <a:gd name="connsiteX0" fmla="*/ 50022 w 104778"/>
                <a:gd name="connsiteY0" fmla="*/ 120821 h 121113"/>
                <a:gd name="connsiteX1" fmla="*/ 48731 w 104778"/>
                <a:gd name="connsiteY1" fmla="*/ 120821 h 121113"/>
                <a:gd name="connsiteX2" fmla="*/ 5673 w 104778"/>
                <a:gd name="connsiteY2" fmla="*/ 94286 h 121113"/>
                <a:gd name="connsiteX3" fmla="*/ -409 w 104778"/>
                <a:gd name="connsiteY3" fmla="*/ 64791 h 121113"/>
                <a:gd name="connsiteX4" fmla="*/ 6964 w 104778"/>
                <a:gd name="connsiteY4" fmla="*/ 29161 h 121113"/>
                <a:gd name="connsiteX5" fmla="*/ 26233 w 104778"/>
                <a:gd name="connsiteY5" fmla="*/ 7147 h 121113"/>
                <a:gd name="connsiteX6" fmla="*/ 50668 w 104778"/>
                <a:gd name="connsiteY6" fmla="*/ -227 h 121113"/>
                <a:gd name="connsiteX7" fmla="*/ 72682 w 104778"/>
                <a:gd name="connsiteY7" fmla="*/ 7309 h 121113"/>
                <a:gd name="connsiteX8" fmla="*/ 83016 w 104778"/>
                <a:gd name="connsiteY8" fmla="*/ 32013 h 121113"/>
                <a:gd name="connsiteX9" fmla="*/ 76826 w 104778"/>
                <a:gd name="connsiteY9" fmla="*/ 50205 h 121113"/>
                <a:gd name="connsiteX10" fmla="*/ 59765 w 104778"/>
                <a:gd name="connsiteY10" fmla="*/ 62477 h 121113"/>
                <a:gd name="connsiteX11" fmla="*/ 36459 w 104778"/>
                <a:gd name="connsiteY11" fmla="*/ 68613 h 121113"/>
                <a:gd name="connsiteX12" fmla="*/ 29032 w 104778"/>
                <a:gd name="connsiteY12" fmla="*/ 77170 h 121113"/>
                <a:gd name="connsiteX13" fmla="*/ 29085 w 104778"/>
                <a:gd name="connsiteY13" fmla="*/ 77816 h 121113"/>
                <a:gd name="connsiteX14" fmla="*/ 33337 w 104778"/>
                <a:gd name="connsiteY14" fmla="*/ 87773 h 121113"/>
                <a:gd name="connsiteX15" fmla="*/ 51530 w 104778"/>
                <a:gd name="connsiteY15" fmla="*/ 93586 h 121113"/>
                <a:gd name="connsiteX16" fmla="*/ 82477 w 104778"/>
                <a:gd name="connsiteY16" fmla="*/ 84652 h 121113"/>
                <a:gd name="connsiteX17" fmla="*/ 96363 w 104778"/>
                <a:gd name="connsiteY17" fmla="*/ 79807 h 121113"/>
                <a:gd name="connsiteX18" fmla="*/ 102231 w 104778"/>
                <a:gd name="connsiteY18" fmla="*/ 82230 h 121113"/>
                <a:gd name="connsiteX19" fmla="*/ 104330 w 104778"/>
                <a:gd name="connsiteY19" fmla="*/ 87881 h 121113"/>
                <a:gd name="connsiteX20" fmla="*/ 99754 w 104778"/>
                <a:gd name="connsiteY20" fmla="*/ 98269 h 121113"/>
                <a:gd name="connsiteX21" fmla="*/ 50022 w 104778"/>
                <a:gd name="connsiteY21" fmla="*/ 120821 h 121113"/>
                <a:gd name="connsiteX22" fmla="*/ 40227 w 104778"/>
                <a:gd name="connsiteY22" fmla="*/ 44500 h 121113"/>
                <a:gd name="connsiteX23" fmla="*/ 54974 w 104778"/>
                <a:gd name="connsiteY23" fmla="*/ 34112 h 121113"/>
                <a:gd name="connsiteX24" fmla="*/ 58688 w 104778"/>
                <a:gd name="connsiteY24" fmla="*/ 22648 h 121113"/>
                <a:gd name="connsiteX25" fmla="*/ 55889 w 104778"/>
                <a:gd name="connsiteY25" fmla="*/ 18934 h 121113"/>
                <a:gd name="connsiteX26" fmla="*/ 54974 w 104778"/>
                <a:gd name="connsiteY26" fmla="*/ 18934 h 121113"/>
                <a:gd name="connsiteX27" fmla="*/ 52929 w 104778"/>
                <a:gd name="connsiteY27" fmla="*/ 18934 h 121113"/>
                <a:gd name="connsiteX28" fmla="*/ 45286 w 104778"/>
                <a:gd name="connsiteY28" fmla="*/ 22164 h 121113"/>
                <a:gd name="connsiteX29" fmla="*/ 35921 w 104778"/>
                <a:gd name="connsiteY29" fmla="*/ 29645 h 121113"/>
                <a:gd name="connsiteX30" fmla="*/ 32799 w 104778"/>
                <a:gd name="connsiteY30" fmla="*/ 36749 h 121113"/>
                <a:gd name="connsiteX31" fmla="*/ 38504 w 104778"/>
                <a:gd name="connsiteY31" fmla="*/ 44462 h 121113"/>
                <a:gd name="connsiteX32" fmla="*/ 40227 w 104778"/>
                <a:gd name="connsiteY32" fmla="*/ 44500 h 121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04778" h="121113">
                  <a:moveTo>
                    <a:pt x="50022" y="120821"/>
                  </a:moveTo>
                  <a:lnTo>
                    <a:pt x="48731" y="120821"/>
                  </a:lnTo>
                  <a:cubicBezTo>
                    <a:pt x="30270" y="121811"/>
                    <a:pt x="13100" y="111240"/>
                    <a:pt x="5673" y="94286"/>
                  </a:cubicBezTo>
                  <a:cubicBezTo>
                    <a:pt x="1528" y="85007"/>
                    <a:pt x="-517" y="74948"/>
                    <a:pt x="-409" y="64791"/>
                  </a:cubicBezTo>
                  <a:cubicBezTo>
                    <a:pt x="-786" y="52498"/>
                    <a:pt x="1744" y="40291"/>
                    <a:pt x="6964" y="29161"/>
                  </a:cubicBezTo>
                  <a:cubicBezTo>
                    <a:pt x="11216" y="20183"/>
                    <a:pt x="17890" y="12567"/>
                    <a:pt x="26233" y="7147"/>
                  </a:cubicBezTo>
                  <a:cubicBezTo>
                    <a:pt x="33499" y="2437"/>
                    <a:pt x="42003" y="-114"/>
                    <a:pt x="50668" y="-227"/>
                  </a:cubicBezTo>
                  <a:cubicBezTo>
                    <a:pt x="58634" y="-313"/>
                    <a:pt x="66438" y="2346"/>
                    <a:pt x="72682" y="7309"/>
                  </a:cubicBezTo>
                  <a:cubicBezTo>
                    <a:pt x="79786" y="13471"/>
                    <a:pt x="83608" y="22616"/>
                    <a:pt x="83016" y="32013"/>
                  </a:cubicBezTo>
                  <a:cubicBezTo>
                    <a:pt x="83177" y="38617"/>
                    <a:pt x="80970" y="45060"/>
                    <a:pt x="76826" y="50205"/>
                  </a:cubicBezTo>
                  <a:cubicBezTo>
                    <a:pt x="72305" y="55695"/>
                    <a:pt x="66438" y="59920"/>
                    <a:pt x="59765" y="62477"/>
                  </a:cubicBezTo>
                  <a:cubicBezTo>
                    <a:pt x="52337" y="65582"/>
                    <a:pt x="44479" y="67649"/>
                    <a:pt x="36459" y="68613"/>
                  </a:cubicBezTo>
                  <a:cubicBezTo>
                    <a:pt x="32046" y="68919"/>
                    <a:pt x="28709" y="72751"/>
                    <a:pt x="29032" y="77170"/>
                  </a:cubicBezTo>
                  <a:cubicBezTo>
                    <a:pt x="29032" y="77386"/>
                    <a:pt x="29032" y="77601"/>
                    <a:pt x="29085" y="77816"/>
                  </a:cubicBezTo>
                  <a:cubicBezTo>
                    <a:pt x="29301" y="81525"/>
                    <a:pt x="30808" y="85045"/>
                    <a:pt x="33337" y="87773"/>
                  </a:cubicBezTo>
                  <a:cubicBezTo>
                    <a:pt x="36459" y="91648"/>
                    <a:pt x="42541" y="93586"/>
                    <a:pt x="51530" y="93586"/>
                  </a:cubicBezTo>
                  <a:cubicBezTo>
                    <a:pt x="62456" y="93414"/>
                    <a:pt x="73166" y="90330"/>
                    <a:pt x="82477" y="84652"/>
                  </a:cubicBezTo>
                  <a:cubicBezTo>
                    <a:pt x="86622" y="81864"/>
                    <a:pt x="91412" y="80195"/>
                    <a:pt x="96363" y="79807"/>
                  </a:cubicBezTo>
                  <a:cubicBezTo>
                    <a:pt x="98570" y="79673"/>
                    <a:pt x="100723" y="80567"/>
                    <a:pt x="102231" y="82230"/>
                  </a:cubicBezTo>
                  <a:cubicBezTo>
                    <a:pt x="103630" y="83785"/>
                    <a:pt x="104384" y="85803"/>
                    <a:pt x="104330" y="87881"/>
                  </a:cubicBezTo>
                  <a:cubicBezTo>
                    <a:pt x="104330" y="91831"/>
                    <a:pt x="102661" y="95599"/>
                    <a:pt x="99754" y="98269"/>
                  </a:cubicBezTo>
                  <a:cubicBezTo>
                    <a:pt x="86891" y="112214"/>
                    <a:pt x="68968" y="120352"/>
                    <a:pt x="50022" y="120821"/>
                  </a:cubicBezTo>
                  <a:close/>
                  <a:moveTo>
                    <a:pt x="40227" y="44500"/>
                  </a:moveTo>
                  <a:cubicBezTo>
                    <a:pt x="46793" y="44360"/>
                    <a:pt x="52606" y="40253"/>
                    <a:pt x="54974" y="34112"/>
                  </a:cubicBezTo>
                  <a:cubicBezTo>
                    <a:pt x="57020" y="30603"/>
                    <a:pt x="58311" y="26695"/>
                    <a:pt x="58688" y="22648"/>
                  </a:cubicBezTo>
                  <a:cubicBezTo>
                    <a:pt x="58957" y="20850"/>
                    <a:pt x="57719" y="19193"/>
                    <a:pt x="55889" y="18934"/>
                  </a:cubicBezTo>
                  <a:cubicBezTo>
                    <a:pt x="55566" y="18891"/>
                    <a:pt x="55297" y="18891"/>
                    <a:pt x="54974" y="18934"/>
                  </a:cubicBezTo>
                  <a:lnTo>
                    <a:pt x="52929" y="18934"/>
                  </a:lnTo>
                  <a:cubicBezTo>
                    <a:pt x="50184" y="19505"/>
                    <a:pt x="47601" y="20603"/>
                    <a:pt x="45286" y="22164"/>
                  </a:cubicBezTo>
                  <a:cubicBezTo>
                    <a:pt x="41734" y="24085"/>
                    <a:pt x="38558" y="26620"/>
                    <a:pt x="35921" y="29645"/>
                  </a:cubicBezTo>
                  <a:cubicBezTo>
                    <a:pt x="34037" y="31545"/>
                    <a:pt x="32907" y="34075"/>
                    <a:pt x="32799" y="36749"/>
                  </a:cubicBezTo>
                  <a:cubicBezTo>
                    <a:pt x="32261" y="40453"/>
                    <a:pt x="34791" y="43908"/>
                    <a:pt x="38504" y="44462"/>
                  </a:cubicBezTo>
                  <a:cubicBezTo>
                    <a:pt x="39097" y="44548"/>
                    <a:pt x="39635" y="44559"/>
                    <a:pt x="40227" y="44500"/>
                  </a:cubicBezTo>
                  <a:close/>
                </a:path>
              </a:pathLst>
            </a:custGeom>
            <a:solidFill>
              <a:srgbClr val="FFFFFF"/>
            </a:solidFill>
            <a:ln w="5382" cap="flat">
              <a:noFill/>
              <a:prstDash val="solid"/>
              <a:miter/>
            </a:ln>
          </p:spPr>
          <p:txBody>
            <a:bodyPr rtlCol="0" anchor="ctr"/>
            <a:lstStyle/>
            <a:p>
              <a:endParaRPr lang="fr-FR"/>
            </a:p>
          </p:txBody>
        </p:sp>
        <p:sp>
          <p:nvSpPr>
            <p:cNvPr id="345" name="Forme libre : forme 344">
              <a:extLst>
                <a:ext uri="{FF2B5EF4-FFF2-40B4-BE49-F238E27FC236}">
                  <a16:creationId xmlns:a16="http://schemas.microsoft.com/office/drawing/2014/main" id="{23130F85-4EAD-47A1-BE0C-49CFE0CEE1F4}"/>
                </a:ext>
              </a:extLst>
            </p:cNvPr>
            <p:cNvSpPr/>
            <p:nvPr/>
          </p:nvSpPr>
          <p:spPr>
            <a:xfrm>
              <a:off x="8056106" y="-323497"/>
              <a:ext cx="114482" cy="142533"/>
            </a:xfrm>
            <a:custGeom>
              <a:avLst/>
              <a:gdLst>
                <a:gd name="connsiteX0" fmla="*/ 59729 w 114482"/>
                <a:gd name="connsiteY0" fmla="*/ 142305 h 142533"/>
                <a:gd name="connsiteX1" fmla="*/ 27112 w 114482"/>
                <a:gd name="connsiteY1" fmla="*/ 133639 h 142533"/>
                <a:gd name="connsiteX2" fmla="*/ 4238 w 114482"/>
                <a:gd name="connsiteY2" fmla="*/ 111357 h 142533"/>
                <a:gd name="connsiteX3" fmla="*/ -445 w 114482"/>
                <a:gd name="connsiteY3" fmla="*/ 92949 h 142533"/>
                <a:gd name="connsiteX4" fmla="*/ 8328 w 114482"/>
                <a:gd name="connsiteY4" fmla="*/ 69914 h 142533"/>
                <a:gd name="connsiteX5" fmla="*/ 17855 w 114482"/>
                <a:gd name="connsiteY5" fmla="*/ 67115 h 142533"/>
                <a:gd name="connsiteX6" fmla="*/ 34324 w 114482"/>
                <a:gd name="connsiteY6" fmla="*/ 80570 h 142533"/>
                <a:gd name="connsiteX7" fmla="*/ 50471 w 114482"/>
                <a:gd name="connsiteY7" fmla="*/ 103122 h 142533"/>
                <a:gd name="connsiteX8" fmla="*/ 67964 w 114482"/>
                <a:gd name="connsiteY8" fmla="*/ 108504 h 142533"/>
                <a:gd name="connsiteX9" fmla="*/ 75391 w 114482"/>
                <a:gd name="connsiteY9" fmla="*/ 107643 h 142533"/>
                <a:gd name="connsiteX10" fmla="*/ 81150 w 114482"/>
                <a:gd name="connsiteY10" fmla="*/ 101174 h 142533"/>
                <a:gd name="connsiteX11" fmla="*/ 81150 w 114482"/>
                <a:gd name="connsiteY11" fmla="*/ 100862 h 142533"/>
                <a:gd name="connsiteX12" fmla="*/ 58868 w 114482"/>
                <a:gd name="connsiteY12" fmla="*/ 79709 h 142533"/>
                <a:gd name="connsiteX13" fmla="*/ 34324 w 114482"/>
                <a:gd name="connsiteY13" fmla="*/ 60817 h 142533"/>
                <a:gd name="connsiteX14" fmla="*/ 24959 w 114482"/>
                <a:gd name="connsiteY14" fmla="*/ 37835 h 142533"/>
                <a:gd name="connsiteX15" fmla="*/ 36208 w 114482"/>
                <a:gd name="connsiteY15" fmla="*/ 11301 h 142533"/>
                <a:gd name="connsiteX16" fmla="*/ 64250 w 114482"/>
                <a:gd name="connsiteY16" fmla="*/ -217 h 142533"/>
                <a:gd name="connsiteX17" fmla="*/ 80935 w 114482"/>
                <a:gd name="connsiteY17" fmla="*/ 4250 h 142533"/>
                <a:gd name="connsiteX18" fmla="*/ 92076 w 114482"/>
                <a:gd name="connsiteY18" fmla="*/ 17544 h 142533"/>
                <a:gd name="connsiteX19" fmla="*/ 92776 w 114482"/>
                <a:gd name="connsiteY19" fmla="*/ 21096 h 142533"/>
                <a:gd name="connsiteX20" fmla="*/ 91484 w 114482"/>
                <a:gd name="connsiteY20" fmla="*/ 25187 h 142533"/>
                <a:gd name="connsiteX21" fmla="*/ 85671 w 114482"/>
                <a:gd name="connsiteY21" fmla="*/ 27878 h 142533"/>
                <a:gd name="connsiteX22" fmla="*/ 77598 w 114482"/>
                <a:gd name="connsiteY22" fmla="*/ 25994 h 142533"/>
                <a:gd name="connsiteX23" fmla="*/ 64950 w 114482"/>
                <a:gd name="connsiteY23" fmla="*/ 24057 h 142533"/>
                <a:gd name="connsiteX24" fmla="*/ 55639 w 114482"/>
                <a:gd name="connsiteY24" fmla="*/ 27017 h 142533"/>
                <a:gd name="connsiteX25" fmla="*/ 52302 w 114482"/>
                <a:gd name="connsiteY25" fmla="*/ 35575 h 142533"/>
                <a:gd name="connsiteX26" fmla="*/ 59836 w 114482"/>
                <a:gd name="connsiteY26" fmla="*/ 47200 h 142533"/>
                <a:gd name="connsiteX27" fmla="*/ 76306 w 114482"/>
                <a:gd name="connsiteY27" fmla="*/ 58288 h 142533"/>
                <a:gd name="connsiteX28" fmla="*/ 94175 w 114482"/>
                <a:gd name="connsiteY28" fmla="*/ 69914 h 142533"/>
                <a:gd name="connsiteX29" fmla="*/ 114036 w 114482"/>
                <a:gd name="connsiteY29" fmla="*/ 101830 h 142533"/>
                <a:gd name="connsiteX30" fmla="*/ 104563 w 114482"/>
                <a:gd name="connsiteY30" fmla="*/ 124543 h 142533"/>
                <a:gd name="connsiteX31" fmla="*/ 83626 w 114482"/>
                <a:gd name="connsiteY31" fmla="*/ 138107 h 142533"/>
                <a:gd name="connsiteX32" fmla="*/ 59729 w 114482"/>
                <a:gd name="connsiteY32" fmla="*/ 142305 h 1425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14482" h="142533">
                  <a:moveTo>
                    <a:pt x="59729" y="142305"/>
                  </a:moveTo>
                  <a:cubicBezTo>
                    <a:pt x="48318" y="142256"/>
                    <a:pt x="37069" y="139269"/>
                    <a:pt x="27112" y="133639"/>
                  </a:cubicBezTo>
                  <a:cubicBezTo>
                    <a:pt x="17478" y="128634"/>
                    <a:pt x="9512" y="120883"/>
                    <a:pt x="4238" y="111357"/>
                  </a:cubicBezTo>
                  <a:cubicBezTo>
                    <a:pt x="1116" y="105721"/>
                    <a:pt x="-499" y="99387"/>
                    <a:pt x="-445" y="92949"/>
                  </a:cubicBezTo>
                  <a:cubicBezTo>
                    <a:pt x="-445" y="81593"/>
                    <a:pt x="2462" y="73896"/>
                    <a:pt x="8328" y="69914"/>
                  </a:cubicBezTo>
                  <a:cubicBezTo>
                    <a:pt x="11181" y="68073"/>
                    <a:pt x="14464" y="67104"/>
                    <a:pt x="17855" y="67115"/>
                  </a:cubicBezTo>
                  <a:cubicBezTo>
                    <a:pt x="25875" y="67066"/>
                    <a:pt x="32764" y="72712"/>
                    <a:pt x="34324" y="80570"/>
                  </a:cubicBezTo>
                  <a:cubicBezTo>
                    <a:pt x="36639" y="89865"/>
                    <a:pt x="42398" y="97934"/>
                    <a:pt x="50471" y="103122"/>
                  </a:cubicBezTo>
                  <a:cubicBezTo>
                    <a:pt x="55746" y="106411"/>
                    <a:pt x="61774" y="108262"/>
                    <a:pt x="67964" y="108504"/>
                  </a:cubicBezTo>
                  <a:cubicBezTo>
                    <a:pt x="70440" y="108364"/>
                    <a:pt x="72915" y="108079"/>
                    <a:pt x="75391" y="107643"/>
                  </a:cubicBezTo>
                  <a:cubicBezTo>
                    <a:pt x="78782" y="107455"/>
                    <a:pt x="81365" y="104559"/>
                    <a:pt x="81150" y="101174"/>
                  </a:cubicBezTo>
                  <a:cubicBezTo>
                    <a:pt x="81150" y="101071"/>
                    <a:pt x="81150" y="100964"/>
                    <a:pt x="81150" y="100862"/>
                  </a:cubicBezTo>
                  <a:cubicBezTo>
                    <a:pt x="81150" y="94510"/>
                    <a:pt x="73723" y="87460"/>
                    <a:pt x="58868" y="79709"/>
                  </a:cubicBezTo>
                  <a:cubicBezTo>
                    <a:pt x="49718" y="74811"/>
                    <a:pt x="41429" y="68428"/>
                    <a:pt x="34324" y="60817"/>
                  </a:cubicBezTo>
                  <a:cubicBezTo>
                    <a:pt x="28242" y="54709"/>
                    <a:pt x="24905" y="46436"/>
                    <a:pt x="24959" y="37835"/>
                  </a:cubicBezTo>
                  <a:cubicBezTo>
                    <a:pt x="24905" y="27824"/>
                    <a:pt x="28996" y="18238"/>
                    <a:pt x="36208" y="11301"/>
                  </a:cubicBezTo>
                  <a:cubicBezTo>
                    <a:pt x="43529" y="3706"/>
                    <a:pt x="53700" y="-476"/>
                    <a:pt x="64250" y="-217"/>
                  </a:cubicBezTo>
                  <a:cubicBezTo>
                    <a:pt x="70117" y="-207"/>
                    <a:pt x="75876" y="1333"/>
                    <a:pt x="80935" y="4250"/>
                  </a:cubicBezTo>
                  <a:cubicBezTo>
                    <a:pt x="86102" y="7210"/>
                    <a:pt x="90085" y="11925"/>
                    <a:pt x="92076" y="17544"/>
                  </a:cubicBezTo>
                  <a:cubicBezTo>
                    <a:pt x="92507" y="18674"/>
                    <a:pt x="92776" y="19880"/>
                    <a:pt x="92776" y="21096"/>
                  </a:cubicBezTo>
                  <a:cubicBezTo>
                    <a:pt x="92830" y="22566"/>
                    <a:pt x="92345" y="24008"/>
                    <a:pt x="91484" y="25187"/>
                  </a:cubicBezTo>
                  <a:cubicBezTo>
                    <a:pt x="90138" y="27022"/>
                    <a:pt x="87932" y="28039"/>
                    <a:pt x="85671" y="27878"/>
                  </a:cubicBezTo>
                  <a:cubicBezTo>
                    <a:pt x="82926" y="27641"/>
                    <a:pt x="80181" y="27006"/>
                    <a:pt x="77598" y="25994"/>
                  </a:cubicBezTo>
                  <a:cubicBezTo>
                    <a:pt x="73507" y="24643"/>
                    <a:pt x="69255" y="23987"/>
                    <a:pt x="64950" y="24057"/>
                  </a:cubicBezTo>
                  <a:cubicBezTo>
                    <a:pt x="61613" y="23874"/>
                    <a:pt x="58276" y="24923"/>
                    <a:pt x="55639" y="27017"/>
                  </a:cubicBezTo>
                  <a:cubicBezTo>
                    <a:pt x="53324" y="29229"/>
                    <a:pt x="52086" y="32367"/>
                    <a:pt x="52302" y="35575"/>
                  </a:cubicBezTo>
                  <a:cubicBezTo>
                    <a:pt x="52840" y="40424"/>
                    <a:pt x="55639" y="44741"/>
                    <a:pt x="59836" y="47200"/>
                  </a:cubicBezTo>
                  <a:cubicBezTo>
                    <a:pt x="65058" y="51253"/>
                    <a:pt x="70601" y="54962"/>
                    <a:pt x="76306" y="58288"/>
                  </a:cubicBezTo>
                  <a:cubicBezTo>
                    <a:pt x="82334" y="61840"/>
                    <a:pt x="88309" y="65715"/>
                    <a:pt x="94175" y="69914"/>
                  </a:cubicBezTo>
                  <a:cubicBezTo>
                    <a:pt x="107416" y="79564"/>
                    <a:pt x="114036" y="90204"/>
                    <a:pt x="114036" y="101830"/>
                  </a:cubicBezTo>
                  <a:cubicBezTo>
                    <a:pt x="114090" y="110372"/>
                    <a:pt x="110645" y="118569"/>
                    <a:pt x="104563" y="124543"/>
                  </a:cubicBezTo>
                  <a:cubicBezTo>
                    <a:pt x="98697" y="130588"/>
                    <a:pt x="91538" y="135227"/>
                    <a:pt x="83626" y="138107"/>
                  </a:cubicBezTo>
                  <a:cubicBezTo>
                    <a:pt x="75983" y="140889"/>
                    <a:pt x="67856" y="142310"/>
                    <a:pt x="59729" y="142305"/>
                  </a:cubicBezTo>
                  <a:close/>
                </a:path>
              </a:pathLst>
            </a:custGeom>
            <a:solidFill>
              <a:srgbClr val="FFFFFF"/>
            </a:solidFill>
            <a:ln w="5382" cap="flat">
              <a:noFill/>
              <a:prstDash val="solid"/>
              <a:miter/>
            </a:ln>
          </p:spPr>
          <p:txBody>
            <a:bodyPr rtlCol="0" anchor="ctr"/>
            <a:lstStyle/>
            <a:p>
              <a:endParaRPr lang="fr-FR"/>
            </a:p>
          </p:txBody>
        </p:sp>
        <p:sp>
          <p:nvSpPr>
            <p:cNvPr id="346" name="Forme libre : forme 345">
              <a:extLst>
                <a:ext uri="{FF2B5EF4-FFF2-40B4-BE49-F238E27FC236}">
                  <a16:creationId xmlns:a16="http://schemas.microsoft.com/office/drawing/2014/main" id="{89EE9218-DDC0-4988-A2FB-D94B6B7AC991}"/>
                </a:ext>
              </a:extLst>
            </p:cNvPr>
            <p:cNvSpPr/>
            <p:nvPr/>
          </p:nvSpPr>
          <p:spPr>
            <a:xfrm>
              <a:off x="8178822" y="-305114"/>
              <a:ext cx="91996" cy="116943"/>
            </a:xfrm>
            <a:custGeom>
              <a:avLst/>
              <a:gdLst>
                <a:gd name="connsiteX0" fmla="*/ 44874 w 91996"/>
                <a:gd name="connsiteY0" fmla="*/ 116710 h 116943"/>
                <a:gd name="connsiteX1" fmla="*/ 43582 w 91996"/>
                <a:gd name="connsiteY1" fmla="*/ 116710 h 116943"/>
                <a:gd name="connsiteX2" fmla="*/ 18178 w 91996"/>
                <a:gd name="connsiteY2" fmla="*/ 108260 h 116943"/>
                <a:gd name="connsiteX3" fmla="*/ 3968 w 91996"/>
                <a:gd name="connsiteY3" fmla="*/ 87431 h 116943"/>
                <a:gd name="connsiteX4" fmla="*/ -445 w 91996"/>
                <a:gd name="connsiteY4" fmla="*/ 60519 h 116943"/>
                <a:gd name="connsiteX5" fmla="*/ 3915 w 91996"/>
                <a:gd name="connsiteY5" fmla="*/ 31778 h 116943"/>
                <a:gd name="connsiteX6" fmla="*/ 17747 w 91996"/>
                <a:gd name="connsiteY6" fmla="*/ 9173 h 116943"/>
                <a:gd name="connsiteX7" fmla="*/ 44282 w 91996"/>
                <a:gd name="connsiteY7" fmla="*/ -193 h 116943"/>
                <a:gd name="connsiteX8" fmla="*/ 64573 w 91996"/>
                <a:gd name="connsiteY8" fmla="*/ 5889 h 116943"/>
                <a:gd name="connsiteX9" fmla="*/ 84810 w 91996"/>
                <a:gd name="connsiteY9" fmla="*/ 28118 h 116943"/>
                <a:gd name="connsiteX10" fmla="*/ 91538 w 91996"/>
                <a:gd name="connsiteY10" fmla="*/ 59389 h 116943"/>
                <a:gd name="connsiteX11" fmla="*/ 75391 w 91996"/>
                <a:gd name="connsiteY11" fmla="*/ 101424 h 116943"/>
                <a:gd name="connsiteX12" fmla="*/ 44874 w 91996"/>
                <a:gd name="connsiteY12" fmla="*/ 116710 h 116943"/>
                <a:gd name="connsiteX13" fmla="*/ 44174 w 91996"/>
                <a:gd name="connsiteY13" fmla="*/ 83609 h 116943"/>
                <a:gd name="connsiteX14" fmla="*/ 57091 w 91996"/>
                <a:gd name="connsiteY14" fmla="*/ 74944 h 116943"/>
                <a:gd name="connsiteX15" fmla="*/ 62474 w 91996"/>
                <a:gd name="connsiteY15" fmla="*/ 56536 h 116943"/>
                <a:gd name="connsiteX16" fmla="*/ 59729 w 91996"/>
                <a:gd name="connsiteY16" fmla="*/ 44319 h 116943"/>
                <a:gd name="connsiteX17" fmla="*/ 40891 w 91996"/>
                <a:gd name="connsiteY17" fmla="*/ 31563 h 116943"/>
                <a:gd name="connsiteX18" fmla="*/ 31526 w 91996"/>
                <a:gd name="connsiteY18" fmla="*/ 36945 h 116943"/>
                <a:gd name="connsiteX19" fmla="*/ 26951 w 91996"/>
                <a:gd name="connsiteY19" fmla="*/ 55675 h 116943"/>
                <a:gd name="connsiteX20" fmla="*/ 28296 w 91996"/>
                <a:gd name="connsiteY20" fmla="*/ 67085 h 116943"/>
                <a:gd name="connsiteX21" fmla="*/ 33679 w 91996"/>
                <a:gd name="connsiteY21" fmla="*/ 78604 h 116943"/>
                <a:gd name="connsiteX22" fmla="*/ 43636 w 91996"/>
                <a:gd name="connsiteY22" fmla="*/ 83609 h 116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91996" h="116943">
                  <a:moveTo>
                    <a:pt x="44874" y="116710"/>
                  </a:moveTo>
                  <a:lnTo>
                    <a:pt x="43582" y="116710"/>
                  </a:lnTo>
                  <a:cubicBezTo>
                    <a:pt x="34378" y="116845"/>
                    <a:pt x="25444" y="113863"/>
                    <a:pt x="18178" y="108260"/>
                  </a:cubicBezTo>
                  <a:cubicBezTo>
                    <a:pt x="11612" y="102775"/>
                    <a:pt x="6660" y="95563"/>
                    <a:pt x="3968" y="87431"/>
                  </a:cubicBezTo>
                  <a:cubicBezTo>
                    <a:pt x="1008" y="78770"/>
                    <a:pt x="-499" y="69674"/>
                    <a:pt x="-445" y="60519"/>
                  </a:cubicBezTo>
                  <a:cubicBezTo>
                    <a:pt x="-445" y="50772"/>
                    <a:pt x="1008" y="41079"/>
                    <a:pt x="3915" y="31778"/>
                  </a:cubicBezTo>
                  <a:cubicBezTo>
                    <a:pt x="6444" y="23145"/>
                    <a:pt x="11181" y="15341"/>
                    <a:pt x="17747" y="9173"/>
                  </a:cubicBezTo>
                  <a:cubicBezTo>
                    <a:pt x="25067" y="2741"/>
                    <a:pt x="34540" y="-618"/>
                    <a:pt x="44282" y="-193"/>
                  </a:cubicBezTo>
                  <a:cubicBezTo>
                    <a:pt x="51440" y="34"/>
                    <a:pt x="58437" y="2127"/>
                    <a:pt x="64573" y="5889"/>
                  </a:cubicBezTo>
                  <a:cubicBezTo>
                    <a:pt x="73454" y="11008"/>
                    <a:pt x="80558" y="18780"/>
                    <a:pt x="84810" y="28118"/>
                  </a:cubicBezTo>
                  <a:cubicBezTo>
                    <a:pt x="89331" y="37919"/>
                    <a:pt x="91646" y="48597"/>
                    <a:pt x="91538" y="59389"/>
                  </a:cubicBezTo>
                  <a:cubicBezTo>
                    <a:pt x="91861" y="74976"/>
                    <a:pt x="86048" y="90068"/>
                    <a:pt x="75391" y="101424"/>
                  </a:cubicBezTo>
                  <a:cubicBezTo>
                    <a:pt x="67802" y="110580"/>
                    <a:pt x="56769" y="116129"/>
                    <a:pt x="44874" y="116710"/>
                  </a:cubicBezTo>
                  <a:close/>
                  <a:moveTo>
                    <a:pt x="44174" y="83609"/>
                  </a:moveTo>
                  <a:cubicBezTo>
                    <a:pt x="49664" y="83119"/>
                    <a:pt x="54562" y="79852"/>
                    <a:pt x="57091" y="74944"/>
                  </a:cubicBezTo>
                  <a:cubicBezTo>
                    <a:pt x="60590" y="69448"/>
                    <a:pt x="62474" y="63060"/>
                    <a:pt x="62474" y="56536"/>
                  </a:cubicBezTo>
                  <a:cubicBezTo>
                    <a:pt x="62474" y="52311"/>
                    <a:pt x="61558" y="48135"/>
                    <a:pt x="59729" y="44319"/>
                  </a:cubicBezTo>
                  <a:cubicBezTo>
                    <a:pt x="56822" y="36493"/>
                    <a:pt x="49233" y="31374"/>
                    <a:pt x="40891" y="31563"/>
                  </a:cubicBezTo>
                  <a:cubicBezTo>
                    <a:pt x="37016" y="31547"/>
                    <a:pt x="33463" y="33603"/>
                    <a:pt x="31526" y="36945"/>
                  </a:cubicBezTo>
                  <a:cubicBezTo>
                    <a:pt x="28243" y="42623"/>
                    <a:pt x="26628" y="49125"/>
                    <a:pt x="26951" y="55675"/>
                  </a:cubicBezTo>
                  <a:cubicBezTo>
                    <a:pt x="27005" y="59513"/>
                    <a:pt x="27489" y="63334"/>
                    <a:pt x="28296" y="67085"/>
                  </a:cubicBezTo>
                  <a:cubicBezTo>
                    <a:pt x="29158" y="71300"/>
                    <a:pt x="30988" y="75250"/>
                    <a:pt x="33679" y="78604"/>
                  </a:cubicBezTo>
                  <a:cubicBezTo>
                    <a:pt x="35993" y="81758"/>
                    <a:pt x="39707" y="83615"/>
                    <a:pt x="43636" y="83609"/>
                  </a:cubicBezTo>
                  <a:close/>
                </a:path>
              </a:pathLst>
            </a:custGeom>
            <a:solidFill>
              <a:srgbClr val="FFFFFF"/>
            </a:solidFill>
            <a:ln w="5382" cap="flat">
              <a:noFill/>
              <a:prstDash val="solid"/>
              <a:miter/>
            </a:ln>
          </p:spPr>
          <p:txBody>
            <a:bodyPr rtlCol="0" anchor="ctr"/>
            <a:lstStyle/>
            <a:p>
              <a:endParaRPr lang="fr-FR"/>
            </a:p>
          </p:txBody>
        </p:sp>
        <p:sp>
          <p:nvSpPr>
            <p:cNvPr id="347" name="Forme libre : forme 346">
              <a:extLst>
                <a:ext uri="{FF2B5EF4-FFF2-40B4-BE49-F238E27FC236}">
                  <a16:creationId xmlns:a16="http://schemas.microsoft.com/office/drawing/2014/main" id="{8B6F539C-E85F-4525-B67A-47A596488488}"/>
                </a:ext>
              </a:extLst>
            </p:cNvPr>
            <p:cNvSpPr/>
            <p:nvPr/>
          </p:nvSpPr>
          <p:spPr>
            <a:xfrm>
              <a:off x="8286845" y="-337166"/>
              <a:ext cx="35630" cy="156518"/>
            </a:xfrm>
            <a:custGeom>
              <a:avLst/>
              <a:gdLst>
                <a:gd name="connsiteX0" fmla="*/ 17584 w 35630"/>
                <a:gd name="connsiteY0" fmla="*/ 156244 h 156518"/>
                <a:gd name="connsiteX1" fmla="*/ 3106 w 35630"/>
                <a:gd name="connsiteY1" fmla="*/ 145909 h 156518"/>
                <a:gd name="connsiteX2" fmla="*/ -446 w 35630"/>
                <a:gd name="connsiteY2" fmla="*/ 101344 h 156518"/>
                <a:gd name="connsiteX3" fmla="*/ 5690 w 35630"/>
                <a:gd name="connsiteY3" fmla="*/ 47522 h 156518"/>
                <a:gd name="connsiteX4" fmla="*/ 16454 w 35630"/>
                <a:gd name="connsiteY4" fmla="*/ 40471 h 156518"/>
                <a:gd name="connsiteX5" fmla="*/ 26788 w 35630"/>
                <a:gd name="connsiteY5" fmla="*/ 47091 h 156518"/>
                <a:gd name="connsiteX6" fmla="*/ 33193 w 35630"/>
                <a:gd name="connsiteY6" fmla="*/ 75241 h 156518"/>
                <a:gd name="connsiteX7" fmla="*/ 35184 w 35630"/>
                <a:gd name="connsiteY7" fmla="*/ 113939 h 156518"/>
                <a:gd name="connsiteX8" fmla="*/ 35184 w 35630"/>
                <a:gd name="connsiteY8" fmla="*/ 126318 h 156518"/>
                <a:gd name="connsiteX9" fmla="*/ 31524 w 35630"/>
                <a:gd name="connsiteY9" fmla="*/ 146932 h 156518"/>
                <a:gd name="connsiteX10" fmla="*/ 17584 w 35630"/>
                <a:gd name="connsiteY10" fmla="*/ 156244 h 156518"/>
                <a:gd name="connsiteX11" fmla="*/ 16723 w 35630"/>
                <a:gd name="connsiteY11" fmla="*/ 32452 h 156518"/>
                <a:gd name="connsiteX12" fmla="*/ 2245 w 35630"/>
                <a:gd name="connsiteY12" fmla="*/ 15390 h 156518"/>
                <a:gd name="connsiteX13" fmla="*/ 5798 w 35630"/>
                <a:gd name="connsiteY13" fmla="*/ 4033 h 156518"/>
                <a:gd name="connsiteX14" fmla="*/ 15485 w 35630"/>
                <a:gd name="connsiteY14" fmla="*/ -219 h 156518"/>
                <a:gd name="connsiteX15" fmla="*/ 19361 w 35630"/>
                <a:gd name="connsiteY15" fmla="*/ -219 h 156518"/>
                <a:gd name="connsiteX16" fmla="*/ 27595 w 35630"/>
                <a:gd name="connsiteY16" fmla="*/ 4464 h 156518"/>
                <a:gd name="connsiteX17" fmla="*/ 32332 w 35630"/>
                <a:gd name="connsiteY17" fmla="*/ 16036 h 156518"/>
                <a:gd name="connsiteX18" fmla="*/ 27219 w 35630"/>
                <a:gd name="connsiteY18" fmla="*/ 28092 h 156518"/>
                <a:gd name="connsiteX19" fmla="*/ 16723 w 35630"/>
                <a:gd name="connsiteY19" fmla="*/ 32667 h 1565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5630" h="156518">
                  <a:moveTo>
                    <a:pt x="17584" y="156244"/>
                  </a:moveTo>
                  <a:cubicBezTo>
                    <a:pt x="10857" y="156792"/>
                    <a:pt x="4775" y="152427"/>
                    <a:pt x="3106" y="145909"/>
                  </a:cubicBezTo>
                  <a:cubicBezTo>
                    <a:pt x="738" y="138337"/>
                    <a:pt x="-446" y="123482"/>
                    <a:pt x="-446" y="101344"/>
                  </a:cubicBezTo>
                  <a:cubicBezTo>
                    <a:pt x="-446" y="72388"/>
                    <a:pt x="1599" y="54449"/>
                    <a:pt x="5690" y="47522"/>
                  </a:cubicBezTo>
                  <a:cubicBezTo>
                    <a:pt x="7681" y="43334"/>
                    <a:pt x="11826" y="40611"/>
                    <a:pt x="16454" y="40471"/>
                  </a:cubicBezTo>
                  <a:cubicBezTo>
                    <a:pt x="20867" y="40519"/>
                    <a:pt x="24904" y="43087"/>
                    <a:pt x="26788" y="47091"/>
                  </a:cubicBezTo>
                  <a:cubicBezTo>
                    <a:pt x="30556" y="56020"/>
                    <a:pt x="32763" y="65552"/>
                    <a:pt x="33193" y="75241"/>
                  </a:cubicBezTo>
                  <a:cubicBezTo>
                    <a:pt x="34539" y="88099"/>
                    <a:pt x="35184" y="101016"/>
                    <a:pt x="35184" y="113939"/>
                  </a:cubicBezTo>
                  <a:cubicBezTo>
                    <a:pt x="35184" y="114800"/>
                    <a:pt x="35184" y="118945"/>
                    <a:pt x="35184" y="126318"/>
                  </a:cubicBezTo>
                  <a:cubicBezTo>
                    <a:pt x="35131" y="133347"/>
                    <a:pt x="33893" y="140317"/>
                    <a:pt x="31524" y="146932"/>
                  </a:cubicBezTo>
                  <a:cubicBezTo>
                    <a:pt x="29587" y="152869"/>
                    <a:pt x="23828" y="156706"/>
                    <a:pt x="17584" y="156244"/>
                  </a:cubicBezTo>
                  <a:close/>
                  <a:moveTo>
                    <a:pt x="16723" y="32452"/>
                  </a:moveTo>
                  <a:cubicBezTo>
                    <a:pt x="7089" y="32452"/>
                    <a:pt x="2245" y="26746"/>
                    <a:pt x="2245" y="15390"/>
                  </a:cubicBezTo>
                  <a:cubicBezTo>
                    <a:pt x="2030" y="11305"/>
                    <a:pt x="3321" y="7279"/>
                    <a:pt x="5798" y="4033"/>
                  </a:cubicBezTo>
                  <a:cubicBezTo>
                    <a:pt x="8219" y="1197"/>
                    <a:pt x="11772" y="-370"/>
                    <a:pt x="15485" y="-219"/>
                  </a:cubicBezTo>
                  <a:lnTo>
                    <a:pt x="19361" y="-219"/>
                  </a:lnTo>
                  <a:cubicBezTo>
                    <a:pt x="22536" y="400"/>
                    <a:pt x="25443" y="2047"/>
                    <a:pt x="27595" y="4464"/>
                  </a:cubicBezTo>
                  <a:cubicBezTo>
                    <a:pt x="30771" y="7462"/>
                    <a:pt x="32493" y="11676"/>
                    <a:pt x="32332" y="16036"/>
                  </a:cubicBezTo>
                  <a:cubicBezTo>
                    <a:pt x="32493" y="20611"/>
                    <a:pt x="30610" y="25013"/>
                    <a:pt x="27219" y="28092"/>
                  </a:cubicBezTo>
                  <a:cubicBezTo>
                    <a:pt x="24474" y="30966"/>
                    <a:pt x="20706" y="32618"/>
                    <a:pt x="16723" y="32667"/>
                  </a:cubicBezTo>
                  <a:close/>
                </a:path>
              </a:pathLst>
            </a:custGeom>
            <a:solidFill>
              <a:srgbClr val="FFFFFF"/>
            </a:solidFill>
            <a:ln w="5382" cap="flat">
              <a:noFill/>
              <a:prstDash val="solid"/>
              <a:miter/>
            </a:ln>
          </p:spPr>
          <p:txBody>
            <a:bodyPr rtlCol="0" anchor="ctr"/>
            <a:lstStyle/>
            <a:p>
              <a:endParaRPr lang="fr-FR"/>
            </a:p>
          </p:txBody>
        </p:sp>
        <p:sp>
          <p:nvSpPr>
            <p:cNvPr id="348" name="Forme libre : forme 347">
              <a:extLst>
                <a:ext uri="{FF2B5EF4-FFF2-40B4-BE49-F238E27FC236}">
                  <a16:creationId xmlns:a16="http://schemas.microsoft.com/office/drawing/2014/main" id="{CD48D557-9767-4526-9F28-8C048B6C6D96}"/>
                </a:ext>
              </a:extLst>
            </p:cNvPr>
            <p:cNvSpPr/>
            <p:nvPr/>
          </p:nvSpPr>
          <p:spPr>
            <a:xfrm>
              <a:off x="8340937" y="-323432"/>
              <a:ext cx="115566" cy="142199"/>
            </a:xfrm>
            <a:custGeom>
              <a:avLst/>
              <a:gdLst>
                <a:gd name="connsiteX0" fmla="*/ 17423 w 115566"/>
                <a:gd name="connsiteY0" fmla="*/ 141970 h 142199"/>
                <a:gd name="connsiteX1" fmla="*/ 13386 w 115566"/>
                <a:gd name="connsiteY1" fmla="*/ 141701 h 142199"/>
                <a:gd name="connsiteX2" fmla="*/ 4936 w 115566"/>
                <a:gd name="connsiteY2" fmla="*/ 135458 h 142199"/>
                <a:gd name="connsiteX3" fmla="*/ -446 w 115566"/>
                <a:gd name="connsiteY3" fmla="*/ 120980 h 142199"/>
                <a:gd name="connsiteX4" fmla="*/ -446 w 115566"/>
                <a:gd name="connsiteY4" fmla="*/ 70978 h 142199"/>
                <a:gd name="connsiteX5" fmla="*/ 5689 w 115566"/>
                <a:gd name="connsiteY5" fmla="*/ 7737 h 142199"/>
                <a:gd name="connsiteX6" fmla="*/ 17746 w 115566"/>
                <a:gd name="connsiteY6" fmla="*/ -229 h 142199"/>
                <a:gd name="connsiteX7" fmla="*/ 33893 w 115566"/>
                <a:gd name="connsiteY7" fmla="*/ 24476 h 142199"/>
                <a:gd name="connsiteX8" fmla="*/ 34431 w 115566"/>
                <a:gd name="connsiteY8" fmla="*/ 30396 h 142199"/>
                <a:gd name="connsiteX9" fmla="*/ 77489 w 115566"/>
                <a:gd name="connsiteY9" fmla="*/ 4023 h 142199"/>
                <a:gd name="connsiteX10" fmla="*/ 91913 w 115566"/>
                <a:gd name="connsiteY10" fmla="*/ 6230 h 142199"/>
                <a:gd name="connsiteX11" fmla="*/ 111290 w 115566"/>
                <a:gd name="connsiteY11" fmla="*/ 49288 h 142199"/>
                <a:gd name="connsiteX12" fmla="*/ 115111 w 115566"/>
                <a:gd name="connsiteY12" fmla="*/ 91593 h 142199"/>
                <a:gd name="connsiteX13" fmla="*/ 109729 w 115566"/>
                <a:gd name="connsiteY13" fmla="*/ 123455 h 142199"/>
                <a:gd name="connsiteX14" fmla="*/ 91321 w 115566"/>
                <a:gd name="connsiteY14" fmla="*/ 137019 h 142199"/>
                <a:gd name="connsiteX15" fmla="*/ 77865 w 115566"/>
                <a:gd name="connsiteY15" fmla="*/ 131637 h 142199"/>
                <a:gd name="connsiteX16" fmla="*/ 72053 w 115566"/>
                <a:gd name="connsiteY16" fmla="*/ 120011 h 142199"/>
                <a:gd name="connsiteX17" fmla="*/ 71030 w 115566"/>
                <a:gd name="connsiteY17" fmla="*/ 108224 h 142199"/>
                <a:gd name="connsiteX18" fmla="*/ 72591 w 115566"/>
                <a:gd name="connsiteY18" fmla="*/ 90516 h 142199"/>
                <a:gd name="connsiteX19" fmla="*/ 73883 w 115566"/>
                <a:gd name="connsiteY19" fmla="*/ 70602 h 142199"/>
                <a:gd name="connsiteX20" fmla="*/ 64356 w 115566"/>
                <a:gd name="connsiteY20" fmla="*/ 37716 h 142199"/>
                <a:gd name="connsiteX21" fmla="*/ 55152 w 115566"/>
                <a:gd name="connsiteY21" fmla="*/ 44928 h 142199"/>
                <a:gd name="connsiteX22" fmla="*/ 39382 w 115566"/>
                <a:gd name="connsiteY22" fmla="*/ 98751 h 142199"/>
                <a:gd name="connsiteX23" fmla="*/ 35077 w 115566"/>
                <a:gd name="connsiteY23" fmla="*/ 121733 h 142199"/>
                <a:gd name="connsiteX24" fmla="*/ 27811 w 115566"/>
                <a:gd name="connsiteY24" fmla="*/ 136858 h 142199"/>
                <a:gd name="connsiteX25" fmla="*/ 17423 w 115566"/>
                <a:gd name="connsiteY25" fmla="*/ 141970 h 1421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15566" h="142199">
                  <a:moveTo>
                    <a:pt x="17423" y="141970"/>
                  </a:moveTo>
                  <a:lnTo>
                    <a:pt x="13386" y="141701"/>
                  </a:lnTo>
                  <a:cubicBezTo>
                    <a:pt x="9887" y="140743"/>
                    <a:pt x="6874" y="138515"/>
                    <a:pt x="4936" y="135458"/>
                  </a:cubicBezTo>
                  <a:cubicBezTo>
                    <a:pt x="1491" y="131427"/>
                    <a:pt x="-446" y="126292"/>
                    <a:pt x="-446" y="120980"/>
                  </a:cubicBezTo>
                  <a:lnTo>
                    <a:pt x="-446" y="70978"/>
                  </a:lnTo>
                  <a:cubicBezTo>
                    <a:pt x="-446" y="35725"/>
                    <a:pt x="1760" y="14626"/>
                    <a:pt x="5689" y="7737"/>
                  </a:cubicBezTo>
                  <a:cubicBezTo>
                    <a:pt x="7734" y="2898"/>
                    <a:pt x="12471" y="-234"/>
                    <a:pt x="17746" y="-229"/>
                  </a:cubicBezTo>
                  <a:cubicBezTo>
                    <a:pt x="27541" y="-229"/>
                    <a:pt x="32924" y="8006"/>
                    <a:pt x="33893" y="24476"/>
                  </a:cubicBezTo>
                  <a:cubicBezTo>
                    <a:pt x="33893" y="26467"/>
                    <a:pt x="33893" y="28405"/>
                    <a:pt x="34431" y="30396"/>
                  </a:cubicBezTo>
                  <a:cubicBezTo>
                    <a:pt x="50254" y="12812"/>
                    <a:pt x="64625" y="4023"/>
                    <a:pt x="77489" y="4023"/>
                  </a:cubicBezTo>
                  <a:cubicBezTo>
                    <a:pt x="82333" y="4481"/>
                    <a:pt x="87177" y="5218"/>
                    <a:pt x="91913" y="6230"/>
                  </a:cubicBezTo>
                  <a:cubicBezTo>
                    <a:pt x="99825" y="7683"/>
                    <a:pt x="106284" y="22377"/>
                    <a:pt x="111290" y="49288"/>
                  </a:cubicBezTo>
                  <a:cubicBezTo>
                    <a:pt x="113873" y="63239"/>
                    <a:pt x="115165" y="77405"/>
                    <a:pt x="115111" y="91593"/>
                  </a:cubicBezTo>
                  <a:cubicBezTo>
                    <a:pt x="115273" y="102454"/>
                    <a:pt x="113442" y="113251"/>
                    <a:pt x="109729" y="123455"/>
                  </a:cubicBezTo>
                  <a:cubicBezTo>
                    <a:pt x="107414" y="131664"/>
                    <a:pt x="99825" y="137261"/>
                    <a:pt x="91321" y="137019"/>
                  </a:cubicBezTo>
                  <a:cubicBezTo>
                    <a:pt x="86316" y="137057"/>
                    <a:pt x="81472" y="135124"/>
                    <a:pt x="77865" y="131637"/>
                  </a:cubicBezTo>
                  <a:cubicBezTo>
                    <a:pt x="74582" y="128601"/>
                    <a:pt x="72483" y="124468"/>
                    <a:pt x="72053" y="120011"/>
                  </a:cubicBezTo>
                  <a:cubicBezTo>
                    <a:pt x="71407" y="116120"/>
                    <a:pt x="71030" y="112174"/>
                    <a:pt x="71030" y="108224"/>
                  </a:cubicBezTo>
                  <a:cubicBezTo>
                    <a:pt x="71191" y="102292"/>
                    <a:pt x="71676" y="96377"/>
                    <a:pt x="72591" y="90516"/>
                  </a:cubicBezTo>
                  <a:cubicBezTo>
                    <a:pt x="73506" y="83917"/>
                    <a:pt x="73936" y="77265"/>
                    <a:pt x="73883" y="70602"/>
                  </a:cubicBezTo>
                  <a:cubicBezTo>
                    <a:pt x="73883" y="48712"/>
                    <a:pt x="70707" y="37754"/>
                    <a:pt x="64356" y="37716"/>
                  </a:cubicBezTo>
                  <a:cubicBezTo>
                    <a:pt x="61826" y="37716"/>
                    <a:pt x="58974" y="40138"/>
                    <a:pt x="55152" y="44928"/>
                  </a:cubicBezTo>
                  <a:cubicBezTo>
                    <a:pt x="48425" y="54041"/>
                    <a:pt x="43204" y="71985"/>
                    <a:pt x="39382" y="98751"/>
                  </a:cubicBezTo>
                  <a:cubicBezTo>
                    <a:pt x="38144" y="107255"/>
                    <a:pt x="36745" y="114898"/>
                    <a:pt x="35077" y="121733"/>
                  </a:cubicBezTo>
                  <a:cubicBezTo>
                    <a:pt x="34054" y="127325"/>
                    <a:pt x="31524" y="132546"/>
                    <a:pt x="27811" y="136858"/>
                  </a:cubicBezTo>
                  <a:cubicBezTo>
                    <a:pt x="25174" y="139904"/>
                    <a:pt x="21459" y="141755"/>
                    <a:pt x="17423" y="141970"/>
                  </a:cubicBezTo>
                  <a:close/>
                </a:path>
              </a:pathLst>
            </a:custGeom>
            <a:solidFill>
              <a:srgbClr val="FFFFFF"/>
            </a:solidFill>
            <a:ln w="5382" cap="flat">
              <a:noFill/>
              <a:prstDash val="solid"/>
              <a:miter/>
            </a:ln>
          </p:spPr>
          <p:txBody>
            <a:bodyPr rtlCol="0" anchor="ctr"/>
            <a:lstStyle/>
            <a:p>
              <a:endParaRPr lang="fr-FR"/>
            </a:p>
          </p:txBody>
        </p:sp>
        <p:sp>
          <p:nvSpPr>
            <p:cNvPr id="349" name="Forme libre : forme 348">
              <a:extLst>
                <a:ext uri="{FF2B5EF4-FFF2-40B4-BE49-F238E27FC236}">
                  <a16:creationId xmlns:a16="http://schemas.microsoft.com/office/drawing/2014/main" id="{98E44C5F-0341-44FC-8770-B8E97BFDEE8F}"/>
                </a:ext>
              </a:extLst>
            </p:cNvPr>
            <p:cNvSpPr/>
            <p:nvPr/>
          </p:nvSpPr>
          <p:spPr>
            <a:xfrm>
              <a:off x="8543018" y="-380053"/>
              <a:ext cx="107882" cy="198659"/>
            </a:xfrm>
            <a:custGeom>
              <a:avLst/>
              <a:gdLst>
                <a:gd name="connsiteX0" fmla="*/ 86984 w 107882"/>
                <a:gd name="connsiteY0" fmla="*/ 198431 h 198659"/>
                <a:gd name="connsiteX1" fmla="*/ 85262 w 107882"/>
                <a:gd name="connsiteY1" fmla="*/ 198431 h 198659"/>
                <a:gd name="connsiteX2" fmla="*/ 74497 w 107882"/>
                <a:gd name="connsiteY2" fmla="*/ 192349 h 198659"/>
                <a:gd name="connsiteX3" fmla="*/ 73367 w 107882"/>
                <a:gd name="connsiteY3" fmla="*/ 185406 h 198659"/>
                <a:gd name="connsiteX4" fmla="*/ 73367 w 107882"/>
                <a:gd name="connsiteY4" fmla="*/ 182122 h 198659"/>
                <a:gd name="connsiteX5" fmla="*/ 73367 w 107882"/>
                <a:gd name="connsiteY5" fmla="*/ 178839 h 198659"/>
                <a:gd name="connsiteX6" fmla="*/ 73367 w 107882"/>
                <a:gd name="connsiteY6" fmla="*/ 176848 h 198659"/>
                <a:gd name="connsiteX7" fmla="*/ 71268 w 107882"/>
                <a:gd name="connsiteY7" fmla="*/ 175610 h 198659"/>
                <a:gd name="connsiteX8" fmla="*/ 64163 w 107882"/>
                <a:gd name="connsiteY8" fmla="*/ 181423 h 198659"/>
                <a:gd name="connsiteX9" fmla="*/ 35906 w 107882"/>
                <a:gd name="connsiteY9" fmla="*/ 193210 h 198659"/>
                <a:gd name="connsiteX10" fmla="*/ 16960 w 107882"/>
                <a:gd name="connsiteY10" fmla="*/ 185675 h 198659"/>
                <a:gd name="connsiteX11" fmla="*/ 4958 w 107882"/>
                <a:gd name="connsiteY11" fmla="*/ 166352 h 198659"/>
                <a:gd name="connsiteX12" fmla="*/ -424 w 107882"/>
                <a:gd name="connsiteY12" fmla="*/ 136427 h 198659"/>
                <a:gd name="connsiteX13" fmla="*/ 12386 w 107882"/>
                <a:gd name="connsiteY13" fmla="*/ 91162 h 198659"/>
                <a:gd name="connsiteX14" fmla="*/ 32085 w 107882"/>
                <a:gd name="connsiteY14" fmla="*/ 75015 h 198659"/>
                <a:gd name="connsiteX15" fmla="*/ 44895 w 107882"/>
                <a:gd name="connsiteY15" fmla="*/ 72432 h 198659"/>
                <a:gd name="connsiteX16" fmla="*/ 58189 w 107882"/>
                <a:gd name="connsiteY16" fmla="*/ 75015 h 198659"/>
                <a:gd name="connsiteX17" fmla="*/ 59911 w 107882"/>
                <a:gd name="connsiteY17" fmla="*/ 75015 h 198659"/>
                <a:gd name="connsiteX18" fmla="*/ 64594 w 107882"/>
                <a:gd name="connsiteY18" fmla="*/ 69902 h 198659"/>
                <a:gd name="connsiteX19" fmla="*/ 66424 w 107882"/>
                <a:gd name="connsiteY19" fmla="*/ 46489 h 198659"/>
                <a:gd name="connsiteX20" fmla="*/ 66424 w 107882"/>
                <a:gd name="connsiteY20" fmla="*/ 37824 h 198659"/>
                <a:gd name="connsiteX21" fmla="*/ 66424 w 107882"/>
                <a:gd name="connsiteY21" fmla="*/ 30289 h 198659"/>
                <a:gd name="connsiteX22" fmla="*/ 66424 w 107882"/>
                <a:gd name="connsiteY22" fmla="*/ 24907 h 198659"/>
                <a:gd name="connsiteX23" fmla="*/ 81871 w 107882"/>
                <a:gd name="connsiteY23" fmla="*/ -229 h 198659"/>
                <a:gd name="connsiteX24" fmla="*/ 83270 w 107882"/>
                <a:gd name="connsiteY24" fmla="*/ -229 h 198659"/>
                <a:gd name="connsiteX25" fmla="*/ 101462 w 107882"/>
                <a:gd name="connsiteY25" fmla="*/ 24045 h 198659"/>
                <a:gd name="connsiteX26" fmla="*/ 103992 w 107882"/>
                <a:gd name="connsiteY26" fmla="*/ 42076 h 198659"/>
                <a:gd name="connsiteX27" fmla="*/ 107437 w 107882"/>
                <a:gd name="connsiteY27" fmla="*/ 123940 h 198659"/>
                <a:gd name="connsiteX28" fmla="*/ 106629 w 107882"/>
                <a:gd name="connsiteY28" fmla="*/ 157687 h 198659"/>
                <a:gd name="connsiteX29" fmla="*/ 99040 w 107882"/>
                <a:gd name="connsiteY29" fmla="*/ 190626 h 198659"/>
                <a:gd name="connsiteX30" fmla="*/ 86984 w 107882"/>
                <a:gd name="connsiteY30" fmla="*/ 198431 h 198659"/>
                <a:gd name="connsiteX31" fmla="*/ 40589 w 107882"/>
                <a:gd name="connsiteY31" fmla="*/ 163553 h 198659"/>
                <a:gd name="connsiteX32" fmla="*/ 54044 w 107882"/>
                <a:gd name="connsiteY32" fmla="*/ 155373 h 198659"/>
                <a:gd name="connsiteX33" fmla="*/ 61580 w 107882"/>
                <a:gd name="connsiteY33" fmla="*/ 134705 h 198659"/>
                <a:gd name="connsiteX34" fmla="*/ 62549 w 107882"/>
                <a:gd name="connsiteY34" fmla="*/ 123348 h 198659"/>
                <a:gd name="connsiteX35" fmla="*/ 52484 w 107882"/>
                <a:gd name="connsiteY35" fmla="*/ 103380 h 198659"/>
                <a:gd name="connsiteX36" fmla="*/ 38275 w 107882"/>
                <a:gd name="connsiteY36" fmla="*/ 112153 h 198659"/>
                <a:gd name="connsiteX37" fmla="*/ 30040 w 107882"/>
                <a:gd name="connsiteY37" fmla="*/ 143532 h 198659"/>
                <a:gd name="connsiteX38" fmla="*/ 31331 w 107882"/>
                <a:gd name="connsiteY38" fmla="*/ 155157 h 198659"/>
                <a:gd name="connsiteX39" fmla="*/ 40589 w 107882"/>
                <a:gd name="connsiteY39" fmla="*/ 163553 h 198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07882" h="198659">
                  <a:moveTo>
                    <a:pt x="86984" y="198431"/>
                  </a:moveTo>
                  <a:lnTo>
                    <a:pt x="85262" y="198431"/>
                  </a:lnTo>
                  <a:cubicBezTo>
                    <a:pt x="79395" y="197785"/>
                    <a:pt x="75897" y="195740"/>
                    <a:pt x="74497" y="192349"/>
                  </a:cubicBezTo>
                  <a:cubicBezTo>
                    <a:pt x="73744" y="190110"/>
                    <a:pt x="73367" y="187768"/>
                    <a:pt x="73367" y="185406"/>
                  </a:cubicBezTo>
                  <a:cubicBezTo>
                    <a:pt x="73313" y="184313"/>
                    <a:pt x="73313" y="183215"/>
                    <a:pt x="73367" y="182122"/>
                  </a:cubicBezTo>
                  <a:cubicBezTo>
                    <a:pt x="73367" y="180992"/>
                    <a:pt x="73367" y="179916"/>
                    <a:pt x="73367" y="178839"/>
                  </a:cubicBezTo>
                  <a:cubicBezTo>
                    <a:pt x="73420" y="178177"/>
                    <a:pt x="73420" y="177510"/>
                    <a:pt x="73367" y="176848"/>
                  </a:cubicBezTo>
                  <a:cubicBezTo>
                    <a:pt x="73367" y="176040"/>
                    <a:pt x="72560" y="175610"/>
                    <a:pt x="71268" y="175610"/>
                  </a:cubicBezTo>
                  <a:lnTo>
                    <a:pt x="64163" y="181423"/>
                  </a:lnTo>
                  <a:cubicBezTo>
                    <a:pt x="56413" y="188543"/>
                    <a:pt x="46402" y="192715"/>
                    <a:pt x="35906" y="193210"/>
                  </a:cubicBezTo>
                  <a:cubicBezTo>
                    <a:pt x="28856" y="193360"/>
                    <a:pt x="22020" y="190642"/>
                    <a:pt x="16960" y="185675"/>
                  </a:cubicBezTo>
                  <a:cubicBezTo>
                    <a:pt x="11524" y="180233"/>
                    <a:pt x="7434" y="173624"/>
                    <a:pt x="4958" y="166352"/>
                  </a:cubicBezTo>
                  <a:cubicBezTo>
                    <a:pt x="1406" y="156777"/>
                    <a:pt x="-424" y="146642"/>
                    <a:pt x="-424" y="136427"/>
                  </a:cubicBezTo>
                  <a:cubicBezTo>
                    <a:pt x="-801" y="120393"/>
                    <a:pt x="3666" y="104607"/>
                    <a:pt x="12386" y="91162"/>
                  </a:cubicBezTo>
                  <a:cubicBezTo>
                    <a:pt x="17176" y="83918"/>
                    <a:pt x="24065" y="78288"/>
                    <a:pt x="32085" y="75015"/>
                  </a:cubicBezTo>
                  <a:cubicBezTo>
                    <a:pt x="36122" y="73320"/>
                    <a:pt x="40481" y="72443"/>
                    <a:pt x="44895" y="72432"/>
                  </a:cubicBezTo>
                  <a:cubicBezTo>
                    <a:pt x="49470" y="72475"/>
                    <a:pt x="53937" y="73352"/>
                    <a:pt x="58189" y="75015"/>
                  </a:cubicBezTo>
                  <a:cubicBezTo>
                    <a:pt x="58781" y="75091"/>
                    <a:pt x="59319" y="75091"/>
                    <a:pt x="59911" y="75015"/>
                  </a:cubicBezTo>
                  <a:cubicBezTo>
                    <a:pt x="61903" y="75015"/>
                    <a:pt x="63463" y="73293"/>
                    <a:pt x="64594" y="69902"/>
                  </a:cubicBezTo>
                  <a:cubicBezTo>
                    <a:pt x="66154" y="62206"/>
                    <a:pt x="66800" y="54337"/>
                    <a:pt x="66424" y="46489"/>
                  </a:cubicBezTo>
                  <a:cubicBezTo>
                    <a:pt x="66424" y="43529"/>
                    <a:pt x="66424" y="40677"/>
                    <a:pt x="66424" y="37824"/>
                  </a:cubicBezTo>
                  <a:cubicBezTo>
                    <a:pt x="66424" y="34971"/>
                    <a:pt x="66424" y="32442"/>
                    <a:pt x="66424" y="30289"/>
                  </a:cubicBezTo>
                  <a:cubicBezTo>
                    <a:pt x="66424" y="28136"/>
                    <a:pt x="66424" y="26306"/>
                    <a:pt x="66424" y="24907"/>
                  </a:cubicBezTo>
                  <a:cubicBezTo>
                    <a:pt x="66962" y="9729"/>
                    <a:pt x="72129" y="1386"/>
                    <a:pt x="81871" y="-229"/>
                  </a:cubicBezTo>
                  <a:lnTo>
                    <a:pt x="83270" y="-229"/>
                  </a:lnTo>
                  <a:cubicBezTo>
                    <a:pt x="92582" y="-229"/>
                    <a:pt x="98610" y="7845"/>
                    <a:pt x="101462" y="24045"/>
                  </a:cubicBezTo>
                  <a:cubicBezTo>
                    <a:pt x="102862" y="32280"/>
                    <a:pt x="103723" y="38255"/>
                    <a:pt x="103992" y="42076"/>
                  </a:cubicBezTo>
                  <a:cubicBezTo>
                    <a:pt x="106307" y="75446"/>
                    <a:pt x="107437" y="102734"/>
                    <a:pt x="107437" y="123940"/>
                  </a:cubicBezTo>
                  <a:cubicBezTo>
                    <a:pt x="107437" y="132266"/>
                    <a:pt x="107167" y="143515"/>
                    <a:pt x="106629" y="157687"/>
                  </a:cubicBezTo>
                  <a:cubicBezTo>
                    <a:pt x="106791" y="169113"/>
                    <a:pt x="104154" y="180411"/>
                    <a:pt x="99040" y="190626"/>
                  </a:cubicBezTo>
                  <a:cubicBezTo>
                    <a:pt x="96726" y="195207"/>
                    <a:pt x="92097" y="198189"/>
                    <a:pt x="86984" y="198431"/>
                  </a:cubicBezTo>
                  <a:close/>
                  <a:moveTo>
                    <a:pt x="40589" y="163553"/>
                  </a:moveTo>
                  <a:cubicBezTo>
                    <a:pt x="46186" y="163349"/>
                    <a:pt x="51299" y="160249"/>
                    <a:pt x="54044" y="155373"/>
                  </a:cubicBezTo>
                  <a:cubicBezTo>
                    <a:pt x="58027" y="149118"/>
                    <a:pt x="60611" y="142062"/>
                    <a:pt x="61580" y="134705"/>
                  </a:cubicBezTo>
                  <a:cubicBezTo>
                    <a:pt x="62225" y="130953"/>
                    <a:pt x="62549" y="127153"/>
                    <a:pt x="62549" y="123348"/>
                  </a:cubicBezTo>
                  <a:cubicBezTo>
                    <a:pt x="62549" y="110054"/>
                    <a:pt x="59212" y="103380"/>
                    <a:pt x="52484" y="103380"/>
                  </a:cubicBezTo>
                  <a:cubicBezTo>
                    <a:pt x="46509" y="103509"/>
                    <a:pt x="41074" y="106868"/>
                    <a:pt x="38275" y="112153"/>
                  </a:cubicBezTo>
                  <a:cubicBezTo>
                    <a:pt x="32623" y="121620"/>
                    <a:pt x="29770" y="132503"/>
                    <a:pt x="30040" y="143532"/>
                  </a:cubicBezTo>
                  <a:cubicBezTo>
                    <a:pt x="30094" y="147439"/>
                    <a:pt x="30524" y="151330"/>
                    <a:pt x="31331" y="155157"/>
                  </a:cubicBezTo>
                  <a:cubicBezTo>
                    <a:pt x="31601" y="160023"/>
                    <a:pt x="35745" y="163769"/>
                    <a:pt x="40589" y="163553"/>
                  </a:cubicBezTo>
                  <a:close/>
                </a:path>
              </a:pathLst>
            </a:custGeom>
            <a:solidFill>
              <a:srgbClr val="FFFFFF"/>
            </a:solidFill>
            <a:ln w="5382" cap="flat">
              <a:noFill/>
              <a:prstDash val="solid"/>
              <a:miter/>
            </a:ln>
          </p:spPr>
          <p:txBody>
            <a:bodyPr rtlCol="0" anchor="ctr"/>
            <a:lstStyle/>
            <a:p>
              <a:endParaRPr lang="fr-FR"/>
            </a:p>
          </p:txBody>
        </p:sp>
        <p:sp>
          <p:nvSpPr>
            <p:cNvPr id="350" name="Forme libre : forme 349">
              <a:extLst>
                <a:ext uri="{FF2B5EF4-FFF2-40B4-BE49-F238E27FC236}">
                  <a16:creationId xmlns:a16="http://schemas.microsoft.com/office/drawing/2014/main" id="{5A182D53-0C0F-47E8-851A-A1905EBB70FE}"/>
                </a:ext>
              </a:extLst>
            </p:cNvPr>
            <p:cNvSpPr/>
            <p:nvPr/>
          </p:nvSpPr>
          <p:spPr>
            <a:xfrm>
              <a:off x="8668410" y="-316491"/>
              <a:ext cx="104775" cy="121113"/>
            </a:xfrm>
            <a:custGeom>
              <a:avLst/>
              <a:gdLst>
                <a:gd name="connsiteX0" fmla="*/ 49969 w 104775"/>
                <a:gd name="connsiteY0" fmla="*/ 120821 h 121113"/>
                <a:gd name="connsiteX1" fmla="*/ 48731 w 104775"/>
                <a:gd name="connsiteY1" fmla="*/ 120821 h 121113"/>
                <a:gd name="connsiteX2" fmla="*/ 5673 w 104775"/>
                <a:gd name="connsiteY2" fmla="*/ 94286 h 121113"/>
                <a:gd name="connsiteX3" fmla="*/ -409 w 104775"/>
                <a:gd name="connsiteY3" fmla="*/ 64792 h 121113"/>
                <a:gd name="connsiteX4" fmla="*/ 6964 w 104775"/>
                <a:gd name="connsiteY4" fmla="*/ 29161 h 121113"/>
                <a:gd name="connsiteX5" fmla="*/ 26286 w 104775"/>
                <a:gd name="connsiteY5" fmla="*/ 7147 h 121113"/>
                <a:gd name="connsiteX6" fmla="*/ 50668 w 104775"/>
                <a:gd name="connsiteY6" fmla="*/ -226 h 121113"/>
                <a:gd name="connsiteX7" fmla="*/ 72682 w 104775"/>
                <a:gd name="connsiteY7" fmla="*/ 7309 h 121113"/>
                <a:gd name="connsiteX8" fmla="*/ 83016 w 104775"/>
                <a:gd name="connsiteY8" fmla="*/ 32014 h 121113"/>
                <a:gd name="connsiteX9" fmla="*/ 76880 w 104775"/>
                <a:gd name="connsiteY9" fmla="*/ 50206 h 121113"/>
                <a:gd name="connsiteX10" fmla="*/ 59764 w 104775"/>
                <a:gd name="connsiteY10" fmla="*/ 62477 h 121113"/>
                <a:gd name="connsiteX11" fmla="*/ 36513 w 104775"/>
                <a:gd name="connsiteY11" fmla="*/ 68613 h 121113"/>
                <a:gd name="connsiteX12" fmla="*/ 29085 w 104775"/>
                <a:gd name="connsiteY12" fmla="*/ 77171 h 121113"/>
                <a:gd name="connsiteX13" fmla="*/ 29139 w 104775"/>
                <a:gd name="connsiteY13" fmla="*/ 77817 h 121113"/>
                <a:gd name="connsiteX14" fmla="*/ 33391 w 104775"/>
                <a:gd name="connsiteY14" fmla="*/ 87774 h 121113"/>
                <a:gd name="connsiteX15" fmla="*/ 51530 w 104775"/>
                <a:gd name="connsiteY15" fmla="*/ 93587 h 121113"/>
                <a:gd name="connsiteX16" fmla="*/ 82478 w 104775"/>
                <a:gd name="connsiteY16" fmla="*/ 84652 h 121113"/>
                <a:gd name="connsiteX17" fmla="*/ 96364 w 104775"/>
                <a:gd name="connsiteY17" fmla="*/ 79808 h 121113"/>
                <a:gd name="connsiteX18" fmla="*/ 102284 w 104775"/>
                <a:gd name="connsiteY18" fmla="*/ 82230 h 121113"/>
                <a:gd name="connsiteX19" fmla="*/ 104329 w 104775"/>
                <a:gd name="connsiteY19" fmla="*/ 87881 h 121113"/>
                <a:gd name="connsiteX20" fmla="*/ 99808 w 104775"/>
                <a:gd name="connsiteY20" fmla="*/ 98269 h 121113"/>
                <a:gd name="connsiteX21" fmla="*/ 49969 w 104775"/>
                <a:gd name="connsiteY21" fmla="*/ 120821 h 121113"/>
                <a:gd name="connsiteX22" fmla="*/ 40226 w 104775"/>
                <a:gd name="connsiteY22" fmla="*/ 44500 h 121113"/>
                <a:gd name="connsiteX23" fmla="*/ 54974 w 104775"/>
                <a:gd name="connsiteY23" fmla="*/ 34113 h 121113"/>
                <a:gd name="connsiteX24" fmla="*/ 58634 w 104775"/>
                <a:gd name="connsiteY24" fmla="*/ 22648 h 121113"/>
                <a:gd name="connsiteX25" fmla="*/ 55835 w 104775"/>
                <a:gd name="connsiteY25" fmla="*/ 18940 h 121113"/>
                <a:gd name="connsiteX26" fmla="*/ 54974 w 104775"/>
                <a:gd name="connsiteY26" fmla="*/ 18935 h 121113"/>
                <a:gd name="connsiteX27" fmla="*/ 52606 w 104775"/>
                <a:gd name="connsiteY27" fmla="*/ 18935 h 121113"/>
                <a:gd name="connsiteX28" fmla="*/ 44909 w 104775"/>
                <a:gd name="connsiteY28" fmla="*/ 22164 h 121113"/>
                <a:gd name="connsiteX29" fmla="*/ 35544 w 104775"/>
                <a:gd name="connsiteY29" fmla="*/ 29646 h 121113"/>
                <a:gd name="connsiteX30" fmla="*/ 32422 w 104775"/>
                <a:gd name="connsiteY30" fmla="*/ 36750 h 121113"/>
                <a:gd name="connsiteX31" fmla="*/ 38181 w 104775"/>
                <a:gd name="connsiteY31" fmla="*/ 44506 h 121113"/>
                <a:gd name="connsiteX32" fmla="*/ 40226 w 104775"/>
                <a:gd name="connsiteY32" fmla="*/ 44500 h 121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04775" h="121113">
                  <a:moveTo>
                    <a:pt x="49969" y="120821"/>
                  </a:moveTo>
                  <a:lnTo>
                    <a:pt x="48731" y="120821"/>
                  </a:lnTo>
                  <a:cubicBezTo>
                    <a:pt x="30269" y="121811"/>
                    <a:pt x="13100" y="111241"/>
                    <a:pt x="5673" y="94286"/>
                  </a:cubicBezTo>
                  <a:cubicBezTo>
                    <a:pt x="1528" y="85007"/>
                    <a:pt x="-517" y="74948"/>
                    <a:pt x="-409" y="64792"/>
                  </a:cubicBezTo>
                  <a:cubicBezTo>
                    <a:pt x="-786" y="52504"/>
                    <a:pt x="1744" y="40302"/>
                    <a:pt x="6964" y="29161"/>
                  </a:cubicBezTo>
                  <a:cubicBezTo>
                    <a:pt x="11217" y="20162"/>
                    <a:pt x="17890" y="12535"/>
                    <a:pt x="26286" y="7147"/>
                  </a:cubicBezTo>
                  <a:cubicBezTo>
                    <a:pt x="33552" y="2444"/>
                    <a:pt x="42003" y="-113"/>
                    <a:pt x="50668" y="-226"/>
                  </a:cubicBezTo>
                  <a:cubicBezTo>
                    <a:pt x="58634" y="-323"/>
                    <a:pt x="66438" y="2341"/>
                    <a:pt x="72682" y="7309"/>
                  </a:cubicBezTo>
                  <a:cubicBezTo>
                    <a:pt x="79786" y="13472"/>
                    <a:pt x="83608" y="22616"/>
                    <a:pt x="83016" y="32014"/>
                  </a:cubicBezTo>
                  <a:cubicBezTo>
                    <a:pt x="83177" y="38607"/>
                    <a:pt x="80970" y="45044"/>
                    <a:pt x="76880" y="50206"/>
                  </a:cubicBezTo>
                  <a:cubicBezTo>
                    <a:pt x="72305" y="55685"/>
                    <a:pt x="66438" y="59904"/>
                    <a:pt x="59764" y="62477"/>
                  </a:cubicBezTo>
                  <a:cubicBezTo>
                    <a:pt x="52336" y="65588"/>
                    <a:pt x="44532" y="67655"/>
                    <a:pt x="36513" y="68613"/>
                  </a:cubicBezTo>
                  <a:cubicBezTo>
                    <a:pt x="32099" y="68920"/>
                    <a:pt x="28762" y="72752"/>
                    <a:pt x="29085" y="77171"/>
                  </a:cubicBezTo>
                  <a:cubicBezTo>
                    <a:pt x="29085" y="77386"/>
                    <a:pt x="29085" y="77601"/>
                    <a:pt x="29139" y="77817"/>
                  </a:cubicBezTo>
                  <a:cubicBezTo>
                    <a:pt x="29355" y="81525"/>
                    <a:pt x="30861" y="85045"/>
                    <a:pt x="33391" y="87774"/>
                  </a:cubicBezTo>
                  <a:cubicBezTo>
                    <a:pt x="36513" y="91649"/>
                    <a:pt x="42541" y="93587"/>
                    <a:pt x="51530" y="93587"/>
                  </a:cubicBezTo>
                  <a:cubicBezTo>
                    <a:pt x="62455" y="93425"/>
                    <a:pt x="73166" y="90336"/>
                    <a:pt x="82478" y="84652"/>
                  </a:cubicBezTo>
                  <a:cubicBezTo>
                    <a:pt x="86621" y="81870"/>
                    <a:pt x="91412" y="80201"/>
                    <a:pt x="96364" y="79808"/>
                  </a:cubicBezTo>
                  <a:cubicBezTo>
                    <a:pt x="98624" y="79674"/>
                    <a:pt x="100777" y="80567"/>
                    <a:pt x="102284" y="82230"/>
                  </a:cubicBezTo>
                  <a:cubicBezTo>
                    <a:pt x="103630" y="83807"/>
                    <a:pt x="104329" y="85815"/>
                    <a:pt x="104329" y="87881"/>
                  </a:cubicBezTo>
                  <a:cubicBezTo>
                    <a:pt x="104329" y="91821"/>
                    <a:pt x="102661" y="95578"/>
                    <a:pt x="99808" y="98269"/>
                  </a:cubicBezTo>
                  <a:cubicBezTo>
                    <a:pt x="86945" y="112204"/>
                    <a:pt x="68968" y="120337"/>
                    <a:pt x="49969" y="120821"/>
                  </a:cubicBezTo>
                  <a:close/>
                  <a:moveTo>
                    <a:pt x="40226" y="44500"/>
                  </a:moveTo>
                  <a:cubicBezTo>
                    <a:pt x="46793" y="44360"/>
                    <a:pt x="52606" y="40254"/>
                    <a:pt x="54974" y="34113"/>
                  </a:cubicBezTo>
                  <a:cubicBezTo>
                    <a:pt x="56966" y="30593"/>
                    <a:pt x="58257" y="26685"/>
                    <a:pt x="58634" y="22648"/>
                  </a:cubicBezTo>
                  <a:cubicBezTo>
                    <a:pt x="58903" y="20851"/>
                    <a:pt x="57612" y="19193"/>
                    <a:pt x="55835" y="18940"/>
                  </a:cubicBezTo>
                  <a:cubicBezTo>
                    <a:pt x="55566" y="18902"/>
                    <a:pt x="55243" y="18897"/>
                    <a:pt x="54974" y="18935"/>
                  </a:cubicBezTo>
                  <a:lnTo>
                    <a:pt x="52606" y="18935"/>
                  </a:lnTo>
                  <a:cubicBezTo>
                    <a:pt x="49861" y="19500"/>
                    <a:pt x="47224" y="20598"/>
                    <a:pt x="44909" y="22164"/>
                  </a:cubicBezTo>
                  <a:cubicBezTo>
                    <a:pt x="41411" y="24113"/>
                    <a:pt x="38235" y="26642"/>
                    <a:pt x="35544" y="29646"/>
                  </a:cubicBezTo>
                  <a:cubicBezTo>
                    <a:pt x="33660" y="31545"/>
                    <a:pt x="32530" y="34075"/>
                    <a:pt x="32422" y="36750"/>
                  </a:cubicBezTo>
                  <a:cubicBezTo>
                    <a:pt x="31884" y="40485"/>
                    <a:pt x="34468" y="43957"/>
                    <a:pt x="38181" y="44506"/>
                  </a:cubicBezTo>
                  <a:cubicBezTo>
                    <a:pt x="38881" y="44608"/>
                    <a:pt x="39527" y="44603"/>
                    <a:pt x="40226" y="44500"/>
                  </a:cubicBezTo>
                  <a:close/>
                </a:path>
              </a:pathLst>
            </a:custGeom>
            <a:solidFill>
              <a:srgbClr val="FFFFFF"/>
            </a:solidFill>
            <a:ln w="5382" cap="flat">
              <a:noFill/>
              <a:prstDash val="solid"/>
              <a:miter/>
            </a:ln>
          </p:spPr>
          <p:txBody>
            <a:bodyPr rtlCol="0" anchor="ctr"/>
            <a:lstStyle/>
            <a:p>
              <a:endParaRPr lang="fr-FR"/>
            </a:p>
          </p:txBody>
        </p:sp>
        <p:sp>
          <p:nvSpPr>
            <p:cNvPr id="351" name="Forme libre : forme 350">
              <a:extLst>
                <a:ext uri="{FF2B5EF4-FFF2-40B4-BE49-F238E27FC236}">
                  <a16:creationId xmlns:a16="http://schemas.microsoft.com/office/drawing/2014/main" id="{CBC0BB69-4698-45B9-9056-81B3EF82FB24}"/>
                </a:ext>
              </a:extLst>
            </p:cNvPr>
            <p:cNvSpPr/>
            <p:nvPr/>
          </p:nvSpPr>
          <p:spPr>
            <a:xfrm>
              <a:off x="8848568" y="-323270"/>
              <a:ext cx="121680" cy="198417"/>
            </a:xfrm>
            <a:custGeom>
              <a:avLst/>
              <a:gdLst>
                <a:gd name="connsiteX0" fmla="*/ 53884 w 121680"/>
                <a:gd name="connsiteY0" fmla="*/ 198161 h 198417"/>
                <a:gd name="connsiteX1" fmla="*/ 27618 w 121680"/>
                <a:gd name="connsiteY1" fmla="*/ 192779 h 198417"/>
                <a:gd name="connsiteX2" fmla="*/ 10126 w 121680"/>
                <a:gd name="connsiteY2" fmla="*/ 177655 h 198417"/>
                <a:gd name="connsiteX3" fmla="*/ 1084 w 121680"/>
                <a:gd name="connsiteY3" fmla="*/ 155587 h 198417"/>
                <a:gd name="connsiteX4" fmla="*/ 707 w 121680"/>
                <a:gd name="connsiteY4" fmla="*/ 151174 h 198417"/>
                <a:gd name="connsiteX5" fmla="*/ 1892 w 121680"/>
                <a:gd name="connsiteY5" fmla="*/ 144931 h 198417"/>
                <a:gd name="connsiteX6" fmla="*/ 6089 w 121680"/>
                <a:gd name="connsiteY6" fmla="*/ 141809 h 198417"/>
                <a:gd name="connsiteX7" fmla="*/ 10880 w 121680"/>
                <a:gd name="connsiteY7" fmla="*/ 144608 h 198417"/>
                <a:gd name="connsiteX8" fmla="*/ 14324 w 121680"/>
                <a:gd name="connsiteY8" fmla="*/ 151766 h 198417"/>
                <a:gd name="connsiteX9" fmla="*/ 23797 w 121680"/>
                <a:gd name="connsiteY9" fmla="*/ 166514 h 198417"/>
                <a:gd name="connsiteX10" fmla="*/ 43550 w 121680"/>
                <a:gd name="connsiteY10" fmla="*/ 176471 h 198417"/>
                <a:gd name="connsiteX11" fmla="*/ 54315 w 121680"/>
                <a:gd name="connsiteY11" fmla="*/ 174318 h 198417"/>
                <a:gd name="connsiteX12" fmla="*/ 68847 w 121680"/>
                <a:gd name="connsiteY12" fmla="*/ 156449 h 198417"/>
                <a:gd name="connsiteX13" fmla="*/ 78212 w 121680"/>
                <a:gd name="connsiteY13" fmla="*/ 98267 h 198417"/>
                <a:gd name="connsiteX14" fmla="*/ 77674 w 121680"/>
                <a:gd name="connsiteY14" fmla="*/ 93853 h 198417"/>
                <a:gd name="connsiteX15" fmla="*/ 76705 w 121680"/>
                <a:gd name="connsiteY15" fmla="*/ 94445 h 198417"/>
                <a:gd name="connsiteX16" fmla="*/ 75521 w 121680"/>
                <a:gd name="connsiteY16" fmla="*/ 95414 h 198417"/>
                <a:gd name="connsiteX17" fmla="*/ 71968 w 121680"/>
                <a:gd name="connsiteY17" fmla="*/ 98966 h 198417"/>
                <a:gd name="connsiteX18" fmla="*/ 32947 w 121680"/>
                <a:gd name="connsiteY18" fmla="*/ 117427 h 198417"/>
                <a:gd name="connsiteX19" fmla="*/ 32247 w 121680"/>
                <a:gd name="connsiteY19" fmla="*/ 117427 h 198417"/>
                <a:gd name="connsiteX20" fmla="*/ 8242 w 121680"/>
                <a:gd name="connsiteY20" fmla="*/ 104349 h 198417"/>
                <a:gd name="connsiteX21" fmla="*/ -423 w 121680"/>
                <a:gd name="connsiteY21" fmla="*/ 75392 h 198417"/>
                <a:gd name="connsiteX22" fmla="*/ 10611 w 121680"/>
                <a:gd name="connsiteY22" fmla="*/ 43636 h 198417"/>
                <a:gd name="connsiteX23" fmla="*/ 46295 w 121680"/>
                <a:gd name="connsiteY23" fmla="*/ 24045 h 198417"/>
                <a:gd name="connsiteX24" fmla="*/ 53669 w 121680"/>
                <a:gd name="connsiteY24" fmla="*/ 23345 h 198417"/>
                <a:gd name="connsiteX25" fmla="*/ 71699 w 121680"/>
                <a:gd name="connsiteY25" fmla="*/ 28727 h 198417"/>
                <a:gd name="connsiteX26" fmla="*/ 77674 w 121680"/>
                <a:gd name="connsiteY26" fmla="*/ 30827 h 198417"/>
                <a:gd name="connsiteX27" fmla="*/ 82033 w 121680"/>
                <a:gd name="connsiteY27" fmla="*/ 22753 h 198417"/>
                <a:gd name="connsiteX28" fmla="*/ 88169 w 121680"/>
                <a:gd name="connsiteY28" fmla="*/ 5584 h 198417"/>
                <a:gd name="connsiteX29" fmla="*/ 97965 w 121680"/>
                <a:gd name="connsiteY29" fmla="*/ -229 h 198417"/>
                <a:gd name="connsiteX30" fmla="*/ 116265 w 121680"/>
                <a:gd name="connsiteY30" fmla="*/ 26683 h 198417"/>
                <a:gd name="connsiteX31" fmla="*/ 121216 w 121680"/>
                <a:gd name="connsiteY31" fmla="*/ 74046 h 198417"/>
                <a:gd name="connsiteX32" fmla="*/ 120032 w 121680"/>
                <a:gd name="connsiteY32" fmla="*/ 99881 h 198417"/>
                <a:gd name="connsiteX33" fmla="*/ 114219 w 121680"/>
                <a:gd name="connsiteY33" fmla="*/ 133251 h 198417"/>
                <a:gd name="connsiteX34" fmla="*/ 101517 w 121680"/>
                <a:gd name="connsiteY34" fmla="*/ 166029 h 198417"/>
                <a:gd name="connsiteX35" fmla="*/ 81603 w 121680"/>
                <a:gd name="connsiteY35" fmla="*/ 189442 h 198417"/>
                <a:gd name="connsiteX36" fmla="*/ 53884 w 121680"/>
                <a:gd name="connsiteY36" fmla="*/ 198161 h 198417"/>
                <a:gd name="connsiteX37" fmla="*/ 41559 w 121680"/>
                <a:gd name="connsiteY37" fmla="*/ 94391 h 198417"/>
                <a:gd name="connsiteX38" fmla="*/ 56360 w 121680"/>
                <a:gd name="connsiteY38" fmla="*/ 87932 h 198417"/>
                <a:gd name="connsiteX39" fmla="*/ 67125 w 121680"/>
                <a:gd name="connsiteY39" fmla="*/ 72808 h 198417"/>
                <a:gd name="connsiteX40" fmla="*/ 71161 w 121680"/>
                <a:gd name="connsiteY40" fmla="*/ 57631 h 198417"/>
                <a:gd name="connsiteX41" fmla="*/ 59105 w 121680"/>
                <a:gd name="connsiteY41" fmla="*/ 48427 h 198417"/>
                <a:gd name="connsiteX42" fmla="*/ 43981 w 121680"/>
                <a:gd name="connsiteY42" fmla="*/ 53809 h 198417"/>
                <a:gd name="connsiteX43" fmla="*/ 32570 w 121680"/>
                <a:gd name="connsiteY43" fmla="*/ 74423 h 198417"/>
                <a:gd name="connsiteX44" fmla="*/ 31871 w 121680"/>
                <a:gd name="connsiteY44" fmla="*/ 80397 h 198417"/>
                <a:gd name="connsiteX45" fmla="*/ 41559 w 121680"/>
                <a:gd name="connsiteY45" fmla="*/ 94391 h 198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121680" h="198417">
                  <a:moveTo>
                    <a:pt x="53884" y="198161"/>
                  </a:moveTo>
                  <a:cubicBezTo>
                    <a:pt x="44842" y="198441"/>
                    <a:pt x="35853" y="196600"/>
                    <a:pt x="27618" y="192779"/>
                  </a:cubicBezTo>
                  <a:cubicBezTo>
                    <a:pt x="20622" y="189297"/>
                    <a:pt x="14594" y="184092"/>
                    <a:pt x="10126" y="177655"/>
                  </a:cubicBezTo>
                  <a:cubicBezTo>
                    <a:pt x="5605" y="171008"/>
                    <a:pt x="2538" y="163494"/>
                    <a:pt x="1084" y="155587"/>
                  </a:cubicBezTo>
                  <a:cubicBezTo>
                    <a:pt x="815" y="154129"/>
                    <a:pt x="707" y="152654"/>
                    <a:pt x="707" y="151174"/>
                  </a:cubicBezTo>
                  <a:cubicBezTo>
                    <a:pt x="707" y="149037"/>
                    <a:pt x="1138" y="146922"/>
                    <a:pt x="1892" y="144931"/>
                  </a:cubicBezTo>
                  <a:cubicBezTo>
                    <a:pt x="2430" y="143063"/>
                    <a:pt x="4152" y="141782"/>
                    <a:pt x="6089" y="141809"/>
                  </a:cubicBezTo>
                  <a:cubicBezTo>
                    <a:pt x="8081" y="141782"/>
                    <a:pt x="9911" y="142858"/>
                    <a:pt x="10880" y="144608"/>
                  </a:cubicBezTo>
                  <a:cubicBezTo>
                    <a:pt x="12333" y="146847"/>
                    <a:pt x="13463" y="149252"/>
                    <a:pt x="14324" y="151766"/>
                  </a:cubicBezTo>
                  <a:cubicBezTo>
                    <a:pt x="16370" y="157305"/>
                    <a:pt x="19599" y="162337"/>
                    <a:pt x="23797" y="166514"/>
                  </a:cubicBezTo>
                  <a:cubicBezTo>
                    <a:pt x="28749" y="172407"/>
                    <a:pt x="35853" y="176013"/>
                    <a:pt x="43550" y="176471"/>
                  </a:cubicBezTo>
                  <a:cubicBezTo>
                    <a:pt x="47210" y="176126"/>
                    <a:pt x="50816" y="175405"/>
                    <a:pt x="54315" y="174318"/>
                  </a:cubicBezTo>
                  <a:cubicBezTo>
                    <a:pt x="59535" y="172918"/>
                    <a:pt x="64380" y="166960"/>
                    <a:pt x="68847" y="156449"/>
                  </a:cubicBezTo>
                  <a:cubicBezTo>
                    <a:pt x="75736" y="137848"/>
                    <a:pt x="78911" y="118084"/>
                    <a:pt x="78212" y="98267"/>
                  </a:cubicBezTo>
                  <a:cubicBezTo>
                    <a:pt x="78212" y="95306"/>
                    <a:pt x="78212" y="93853"/>
                    <a:pt x="77674" y="93853"/>
                  </a:cubicBezTo>
                  <a:cubicBezTo>
                    <a:pt x="77136" y="93853"/>
                    <a:pt x="77082" y="93853"/>
                    <a:pt x="76705" y="94445"/>
                  </a:cubicBezTo>
                  <a:cubicBezTo>
                    <a:pt x="76382" y="94838"/>
                    <a:pt x="75952" y="95166"/>
                    <a:pt x="75521" y="95414"/>
                  </a:cubicBezTo>
                  <a:cubicBezTo>
                    <a:pt x="74229" y="96501"/>
                    <a:pt x="73045" y="97685"/>
                    <a:pt x="71968" y="98966"/>
                  </a:cubicBezTo>
                  <a:cubicBezTo>
                    <a:pt x="62388" y="110689"/>
                    <a:pt x="48071" y="117470"/>
                    <a:pt x="32947" y="117427"/>
                  </a:cubicBezTo>
                  <a:lnTo>
                    <a:pt x="32247" y="117427"/>
                  </a:lnTo>
                  <a:cubicBezTo>
                    <a:pt x="22667" y="117024"/>
                    <a:pt x="13786" y="112190"/>
                    <a:pt x="8242" y="104349"/>
                  </a:cubicBezTo>
                  <a:cubicBezTo>
                    <a:pt x="2322" y="95877"/>
                    <a:pt x="-746" y="85726"/>
                    <a:pt x="-423" y="75392"/>
                  </a:cubicBezTo>
                  <a:cubicBezTo>
                    <a:pt x="-369" y="63879"/>
                    <a:pt x="3506" y="52716"/>
                    <a:pt x="10611" y="43636"/>
                  </a:cubicBezTo>
                  <a:cubicBezTo>
                    <a:pt x="17769" y="33663"/>
                    <a:pt x="29664" y="27129"/>
                    <a:pt x="46295" y="24045"/>
                  </a:cubicBezTo>
                  <a:cubicBezTo>
                    <a:pt x="48717" y="23588"/>
                    <a:pt x="51193" y="23356"/>
                    <a:pt x="53669" y="23345"/>
                  </a:cubicBezTo>
                  <a:cubicBezTo>
                    <a:pt x="60020" y="23566"/>
                    <a:pt x="66263" y="25417"/>
                    <a:pt x="71699" y="28727"/>
                  </a:cubicBezTo>
                  <a:cubicBezTo>
                    <a:pt x="73475" y="29885"/>
                    <a:pt x="75521" y="30606"/>
                    <a:pt x="77674" y="30827"/>
                  </a:cubicBezTo>
                  <a:cubicBezTo>
                    <a:pt x="79827" y="30827"/>
                    <a:pt x="81280" y="28136"/>
                    <a:pt x="82033" y="22753"/>
                  </a:cubicBezTo>
                  <a:cubicBezTo>
                    <a:pt x="82679" y="16623"/>
                    <a:pt x="84778" y="10735"/>
                    <a:pt x="88169" y="5584"/>
                  </a:cubicBezTo>
                  <a:cubicBezTo>
                    <a:pt x="90214" y="2069"/>
                    <a:pt x="93928" y="-132"/>
                    <a:pt x="97965" y="-229"/>
                  </a:cubicBezTo>
                  <a:cubicBezTo>
                    <a:pt x="105715" y="-229"/>
                    <a:pt x="111797" y="8743"/>
                    <a:pt x="116265" y="26683"/>
                  </a:cubicBezTo>
                  <a:cubicBezTo>
                    <a:pt x="119763" y="42227"/>
                    <a:pt x="121431" y="58120"/>
                    <a:pt x="121216" y="74046"/>
                  </a:cubicBezTo>
                  <a:cubicBezTo>
                    <a:pt x="121216" y="81151"/>
                    <a:pt x="120839" y="89762"/>
                    <a:pt x="120032" y="99881"/>
                  </a:cubicBezTo>
                  <a:cubicBezTo>
                    <a:pt x="119010" y="111146"/>
                    <a:pt x="117072" y="122309"/>
                    <a:pt x="114219" y="133251"/>
                  </a:cubicBezTo>
                  <a:cubicBezTo>
                    <a:pt x="111367" y="144667"/>
                    <a:pt x="107114" y="155684"/>
                    <a:pt x="101517" y="166029"/>
                  </a:cubicBezTo>
                  <a:cubicBezTo>
                    <a:pt x="96619" y="175158"/>
                    <a:pt x="89838" y="183139"/>
                    <a:pt x="81603" y="189442"/>
                  </a:cubicBezTo>
                  <a:cubicBezTo>
                    <a:pt x="73583" y="195335"/>
                    <a:pt x="63842" y="198403"/>
                    <a:pt x="53884" y="198161"/>
                  </a:cubicBezTo>
                  <a:close/>
                  <a:moveTo>
                    <a:pt x="41559" y="94391"/>
                  </a:moveTo>
                  <a:cubicBezTo>
                    <a:pt x="47156" y="94305"/>
                    <a:pt x="52484" y="91980"/>
                    <a:pt x="56360" y="87932"/>
                  </a:cubicBezTo>
                  <a:cubicBezTo>
                    <a:pt x="60881" y="83621"/>
                    <a:pt x="64541" y="78487"/>
                    <a:pt x="67125" y="72808"/>
                  </a:cubicBezTo>
                  <a:cubicBezTo>
                    <a:pt x="69546" y="68099"/>
                    <a:pt x="70946" y="62921"/>
                    <a:pt x="71161" y="57631"/>
                  </a:cubicBezTo>
                  <a:cubicBezTo>
                    <a:pt x="71161" y="51495"/>
                    <a:pt x="67125" y="48427"/>
                    <a:pt x="59105" y="48427"/>
                  </a:cubicBezTo>
                  <a:cubicBezTo>
                    <a:pt x="53669" y="48755"/>
                    <a:pt x="48394" y="50623"/>
                    <a:pt x="43981" y="53809"/>
                  </a:cubicBezTo>
                  <a:cubicBezTo>
                    <a:pt x="37522" y="58836"/>
                    <a:pt x="33378" y="66285"/>
                    <a:pt x="32570" y="74423"/>
                  </a:cubicBezTo>
                  <a:cubicBezTo>
                    <a:pt x="32086" y="76382"/>
                    <a:pt x="31871" y="78384"/>
                    <a:pt x="31871" y="80397"/>
                  </a:cubicBezTo>
                  <a:cubicBezTo>
                    <a:pt x="31924" y="89440"/>
                    <a:pt x="35100" y="94391"/>
                    <a:pt x="41559" y="94391"/>
                  </a:cubicBezTo>
                  <a:close/>
                </a:path>
              </a:pathLst>
            </a:custGeom>
            <a:solidFill>
              <a:srgbClr val="FFFFFF"/>
            </a:solidFill>
            <a:ln w="5382" cap="flat">
              <a:noFill/>
              <a:prstDash val="solid"/>
              <a:miter/>
            </a:ln>
          </p:spPr>
          <p:txBody>
            <a:bodyPr rtlCol="0" anchor="ctr"/>
            <a:lstStyle/>
            <a:p>
              <a:endParaRPr lang="fr-FR"/>
            </a:p>
          </p:txBody>
        </p:sp>
        <p:sp>
          <p:nvSpPr>
            <p:cNvPr id="512" name="Forme libre : forme 511">
              <a:extLst>
                <a:ext uri="{FF2B5EF4-FFF2-40B4-BE49-F238E27FC236}">
                  <a16:creationId xmlns:a16="http://schemas.microsoft.com/office/drawing/2014/main" id="{9FDAB3A6-CD91-4E1C-8886-0FFEFAD44F90}"/>
                </a:ext>
              </a:extLst>
            </p:cNvPr>
            <p:cNvSpPr/>
            <p:nvPr/>
          </p:nvSpPr>
          <p:spPr>
            <a:xfrm>
              <a:off x="8988906" y="-379085"/>
              <a:ext cx="41605" cy="197582"/>
            </a:xfrm>
            <a:custGeom>
              <a:avLst/>
              <a:gdLst>
                <a:gd name="connsiteX0" fmla="*/ 19307 w 41605"/>
                <a:gd name="connsiteY0" fmla="*/ 197354 h 197582"/>
                <a:gd name="connsiteX1" fmla="*/ 18446 w 41605"/>
                <a:gd name="connsiteY1" fmla="*/ 197354 h 197582"/>
                <a:gd name="connsiteX2" fmla="*/ 8704 w 41605"/>
                <a:gd name="connsiteY2" fmla="*/ 193909 h 197582"/>
                <a:gd name="connsiteX3" fmla="*/ 2838 w 41605"/>
                <a:gd name="connsiteY3" fmla="*/ 184437 h 197582"/>
                <a:gd name="connsiteX4" fmla="*/ -446 w 41605"/>
                <a:gd name="connsiteY4" fmla="*/ 97836 h 197582"/>
                <a:gd name="connsiteX5" fmla="*/ 2945 w 41605"/>
                <a:gd name="connsiteY5" fmla="*/ 11720 h 197582"/>
                <a:gd name="connsiteX6" fmla="*/ 9942 w 41605"/>
                <a:gd name="connsiteY6" fmla="*/ 1655 h 197582"/>
                <a:gd name="connsiteX7" fmla="*/ 16724 w 41605"/>
                <a:gd name="connsiteY7" fmla="*/ -229 h 197582"/>
                <a:gd name="connsiteX8" fmla="*/ 21298 w 41605"/>
                <a:gd name="connsiteY8" fmla="*/ 471 h 197582"/>
                <a:gd name="connsiteX9" fmla="*/ 31633 w 41605"/>
                <a:gd name="connsiteY9" fmla="*/ 10590 h 197582"/>
                <a:gd name="connsiteX10" fmla="*/ 39168 w 41605"/>
                <a:gd name="connsiteY10" fmla="*/ 61937 h 197582"/>
                <a:gd name="connsiteX11" fmla="*/ 41159 w 41605"/>
                <a:gd name="connsiteY11" fmla="*/ 117858 h 197582"/>
                <a:gd name="connsiteX12" fmla="*/ 40728 w 41605"/>
                <a:gd name="connsiteY12" fmla="*/ 147460 h 197582"/>
                <a:gd name="connsiteX13" fmla="*/ 34916 w 41605"/>
                <a:gd name="connsiteY13" fmla="*/ 185136 h 197582"/>
                <a:gd name="connsiteX14" fmla="*/ 19307 w 41605"/>
                <a:gd name="connsiteY14" fmla="*/ 197354 h 197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1605" h="197582">
                  <a:moveTo>
                    <a:pt x="19307" y="197354"/>
                  </a:moveTo>
                  <a:lnTo>
                    <a:pt x="18446" y="197354"/>
                  </a:lnTo>
                  <a:cubicBezTo>
                    <a:pt x="14894" y="197306"/>
                    <a:pt x="11503" y="196095"/>
                    <a:pt x="8704" y="193909"/>
                  </a:cubicBezTo>
                  <a:cubicBezTo>
                    <a:pt x="5636" y="191606"/>
                    <a:pt x="3537" y="188220"/>
                    <a:pt x="2838" y="184437"/>
                  </a:cubicBezTo>
                  <a:cubicBezTo>
                    <a:pt x="631" y="173672"/>
                    <a:pt x="-446" y="144807"/>
                    <a:pt x="-446" y="97836"/>
                  </a:cubicBezTo>
                  <a:cubicBezTo>
                    <a:pt x="-446" y="50865"/>
                    <a:pt x="685" y="22162"/>
                    <a:pt x="2945" y="11720"/>
                  </a:cubicBezTo>
                  <a:cubicBezTo>
                    <a:pt x="3644" y="7484"/>
                    <a:pt x="6229" y="3787"/>
                    <a:pt x="9942" y="1655"/>
                  </a:cubicBezTo>
                  <a:cubicBezTo>
                    <a:pt x="11987" y="439"/>
                    <a:pt x="14355" y="-212"/>
                    <a:pt x="16724" y="-229"/>
                  </a:cubicBezTo>
                  <a:cubicBezTo>
                    <a:pt x="18285" y="-202"/>
                    <a:pt x="19791" y="35"/>
                    <a:pt x="21298" y="471"/>
                  </a:cubicBezTo>
                  <a:cubicBezTo>
                    <a:pt x="26197" y="1924"/>
                    <a:pt x="30072" y="5713"/>
                    <a:pt x="31633" y="10590"/>
                  </a:cubicBezTo>
                  <a:cubicBezTo>
                    <a:pt x="36046" y="27372"/>
                    <a:pt x="38575" y="44595"/>
                    <a:pt x="39168" y="61937"/>
                  </a:cubicBezTo>
                  <a:cubicBezTo>
                    <a:pt x="40460" y="80559"/>
                    <a:pt x="41159" y="99236"/>
                    <a:pt x="41159" y="117858"/>
                  </a:cubicBezTo>
                  <a:cubicBezTo>
                    <a:pt x="41159" y="123240"/>
                    <a:pt x="41159" y="132929"/>
                    <a:pt x="40728" y="147460"/>
                  </a:cubicBezTo>
                  <a:cubicBezTo>
                    <a:pt x="40728" y="160243"/>
                    <a:pt x="38791" y="172951"/>
                    <a:pt x="34916" y="185136"/>
                  </a:cubicBezTo>
                  <a:cubicBezTo>
                    <a:pt x="33140" y="192300"/>
                    <a:pt x="26681" y="197327"/>
                    <a:pt x="19307" y="197354"/>
                  </a:cubicBezTo>
                  <a:close/>
                </a:path>
              </a:pathLst>
            </a:custGeom>
            <a:solidFill>
              <a:srgbClr val="FFFFFF"/>
            </a:solidFill>
            <a:ln w="5382" cap="flat">
              <a:noFill/>
              <a:prstDash val="solid"/>
              <a:miter/>
            </a:ln>
          </p:spPr>
          <p:txBody>
            <a:bodyPr rtlCol="0" anchor="ctr"/>
            <a:lstStyle/>
            <a:p>
              <a:endParaRPr lang="fr-FR"/>
            </a:p>
          </p:txBody>
        </p:sp>
        <p:sp>
          <p:nvSpPr>
            <p:cNvPr id="513" name="Forme libre : forme 512">
              <a:extLst>
                <a:ext uri="{FF2B5EF4-FFF2-40B4-BE49-F238E27FC236}">
                  <a16:creationId xmlns:a16="http://schemas.microsoft.com/office/drawing/2014/main" id="{014D75C5-46E9-48DB-887E-ED93EBA3C391}"/>
                </a:ext>
              </a:extLst>
            </p:cNvPr>
            <p:cNvSpPr/>
            <p:nvPr/>
          </p:nvSpPr>
          <p:spPr>
            <a:xfrm>
              <a:off x="9044827" y="-305114"/>
              <a:ext cx="92001" cy="116943"/>
            </a:xfrm>
            <a:custGeom>
              <a:avLst/>
              <a:gdLst>
                <a:gd name="connsiteX0" fmla="*/ 44659 w 92001"/>
                <a:gd name="connsiteY0" fmla="*/ 116710 h 116943"/>
                <a:gd name="connsiteX1" fmla="*/ 43421 w 92001"/>
                <a:gd name="connsiteY1" fmla="*/ 116710 h 116943"/>
                <a:gd name="connsiteX2" fmla="*/ 18017 w 92001"/>
                <a:gd name="connsiteY2" fmla="*/ 108260 h 116943"/>
                <a:gd name="connsiteX3" fmla="*/ 3969 w 92001"/>
                <a:gd name="connsiteY3" fmla="*/ 87431 h 116943"/>
                <a:gd name="connsiteX4" fmla="*/ -445 w 92001"/>
                <a:gd name="connsiteY4" fmla="*/ 60519 h 116943"/>
                <a:gd name="connsiteX5" fmla="*/ 3861 w 92001"/>
                <a:gd name="connsiteY5" fmla="*/ 31778 h 116943"/>
                <a:gd name="connsiteX6" fmla="*/ 17747 w 92001"/>
                <a:gd name="connsiteY6" fmla="*/ 9173 h 116943"/>
                <a:gd name="connsiteX7" fmla="*/ 44282 w 92001"/>
                <a:gd name="connsiteY7" fmla="*/ -193 h 116943"/>
                <a:gd name="connsiteX8" fmla="*/ 64573 w 92001"/>
                <a:gd name="connsiteY8" fmla="*/ 5889 h 116943"/>
                <a:gd name="connsiteX9" fmla="*/ 84757 w 92001"/>
                <a:gd name="connsiteY9" fmla="*/ 28118 h 116943"/>
                <a:gd name="connsiteX10" fmla="*/ 91539 w 92001"/>
                <a:gd name="connsiteY10" fmla="*/ 59389 h 116943"/>
                <a:gd name="connsiteX11" fmla="*/ 75392 w 92001"/>
                <a:gd name="connsiteY11" fmla="*/ 101424 h 116943"/>
                <a:gd name="connsiteX12" fmla="*/ 44659 w 92001"/>
                <a:gd name="connsiteY12" fmla="*/ 116710 h 116943"/>
                <a:gd name="connsiteX13" fmla="*/ 43959 w 92001"/>
                <a:gd name="connsiteY13" fmla="*/ 83609 h 116943"/>
                <a:gd name="connsiteX14" fmla="*/ 56877 w 92001"/>
                <a:gd name="connsiteY14" fmla="*/ 74944 h 116943"/>
                <a:gd name="connsiteX15" fmla="*/ 62259 w 92001"/>
                <a:gd name="connsiteY15" fmla="*/ 56536 h 116943"/>
                <a:gd name="connsiteX16" fmla="*/ 59568 w 92001"/>
                <a:gd name="connsiteY16" fmla="*/ 44319 h 116943"/>
                <a:gd name="connsiteX17" fmla="*/ 40676 w 92001"/>
                <a:gd name="connsiteY17" fmla="*/ 31563 h 116943"/>
                <a:gd name="connsiteX18" fmla="*/ 31311 w 92001"/>
                <a:gd name="connsiteY18" fmla="*/ 36945 h 116943"/>
                <a:gd name="connsiteX19" fmla="*/ 26790 w 92001"/>
                <a:gd name="connsiteY19" fmla="*/ 55675 h 116943"/>
                <a:gd name="connsiteX20" fmla="*/ 28135 w 92001"/>
                <a:gd name="connsiteY20" fmla="*/ 67085 h 116943"/>
                <a:gd name="connsiteX21" fmla="*/ 33518 w 92001"/>
                <a:gd name="connsiteY21" fmla="*/ 78604 h 116943"/>
                <a:gd name="connsiteX22" fmla="*/ 43529 w 92001"/>
                <a:gd name="connsiteY22" fmla="*/ 83609 h 116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92001" h="116943">
                  <a:moveTo>
                    <a:pt x="44659" y="116710"/>
                  </a:moveTo>
                  <a:lnTo>
                    <a:pt x="43421" y="116710"/>
                  </a:lnTo>
                  <a:cubicBezTo>
                    <a:pt x="34217" y="116850"/>
                    <a:pt x="25283" y="113874"/>
                    <a:pt x="18017" y="108260"/>
                  </a:cubicBezTo>
                  <a:cubicBezTo>
                    <a:pt x="11451" y="102786"/>
                    <a:pt x="6606" y="95563"/>
                    <a:pt x="3969" y="87431"/>
                  </a:cubicBezTo>
                  <a:cubicBezTo>
                    <a:pt x="1009" y="78776"/>
                    <a:pt x="-499" y="69674"/>
                    <a:pt x="-445" y="60519"/>
                  </a:cubicBezTo>
                  <a:cubicBezTo>
                    <a:pt x="-445" y="50777"/>
                    <a:pt x="1009" y="41089"/>
                    <a:pt x="3861" y="31778"/>
                  </a:cubicBezTo>
                  <a:cubicBezTo>
                    <a:pt x="6391" y="23150"/>
                    <a:pt x="11181" y="15351"/>
                    <a:pt x="17747" y="9173"/>
                  </a:cubicBezTo>
                  <a:cubicBezTo>
                    <a:pt x="25067" y="2741"/>
                    <a:pt x="34540" y="-618"/>
                    <a:pt x="44282" y="-193"/>
                  </a:cubicBezTo>
                  <a:cubicBezTo>
                    <a:pt x="51440" y="39"/>
                    <a:pt x="58438" y="2138"/>
                    <a:pt x="64573" y="5889"/>
                  </a:cubicBezTo>
                  <a:cubicBezTo>
                    <a:pt x="73454" y="10992"/>
                    <a:pt x="80559" y="18769"/>
                    <a:pt x="84757" y="28118"/>
                  </a:cubicBezTo>
                  <a:cubicBezTo>
                    <a:pt x="89332" y="37903"/>
                    <a:pt x="91646" y="48592"/>
                    <a:pt x="91539" y="59389"/>
                  </a:cubicBezTo>
                  <a:cubicBezTo>
                    <a:pt x="91915" y="74981"/>
                    <a:pt x="86102" y="90084"/>
                    <a:pt x="75392" y="101424"/>
                  </a:cubicBezTo>
                  <a:cubicBezTo>
                    <a:pt x="67803" y="110644"/>
                    <a:pt x="56608" y="116199"/>
                    <a:pt x="44659" y="116710"/>
                  </a:cubicBezTo>
                  <a:close/>
                  <a:moveTo>
                    <a:pt x="43959" y="83609"/>
                  </a:moveTo>
                  <a:cubicBezTo>
                    <a:pt x="49449" y="83119"/>
                    <a:pt x="54347" y="79852"/>
                    <a:pt x="56877" y="74944"/>
                  </a:cubicBezTo>
                  <a:cubicBezTo>
                    <a:pt x="60429" y="69459"/>
                    <a:pt x="62259" y="63065"/>
                    <a:pt x="62259" y="56536"/>
                  </a:cubicBezTo>
                  <a:cubicBezTo>
                    <a:pt x="62259" y="52317"/>
                    <a:pt x="61344" y="48145"/>
                    <a:pt x="59568" y="44319"/>
                  </a:cubicBezTo>
                  <a:cubicBezTo>
                    <a:pt x="56608" y="36493"/>
                    <a:pt x="49019" y="31385"/>
                    <a:pt x="40676" y="31563"/>
                  </a:cubicBezTo>
                  <a:cubicBezTo>
                    <a:pt x="36801" y="31547"/>
                    <a:pt x="33248" y="33603"/>
                    <a:pt x="31311" y="36945"/>
                  </a:cubicBezTo>
                  <a:cubicBezTo>
                    <a:pt x="28082" y="42634"/>
                    <a:pt x="26520" y="49130"/>
                    <a:pt x="26790" y="55675"/>
                  </a:cubicBezTo>
                  <a:cubicBezTo>
                    <a:pt x="26844" y="59513"/>
                    <a:pt x="27274" y="63339"/>
                    <a:pt x="28135" y="67085"/>
                  </a:cubicBezTo>
                  <a:cubicBezTo>
                    <a:pt x="28997" y="71295"/>
                    <a:pt x="30827" y="75240"/>
                    <a:pt x="33518" y="78604"/>
                  </a:cubicBezTo>
                  <a:cubicBezTo>
                    <a:pt x="35886" y="81774"/>
                    <a:pt x="39600" y="83631"/>
                    <a:pt x="43529" y="83609"/>
                  </a:cubicBezTo>
                  <a:close/>
                </a:path>
              </a:pathLst>
            </a:custGeom>
            <a:solidFill>
              <a:srgbClr val="FFFFFF"/>
            </a:solidFill>
            <a:ln w="5382" cap="flat">
              <a:noFill/>
              <a:prstDash val="solid"/>
              <a:miter/>
            </a:ln>
          </p:spPr>
          <p:txBody>
            <a:bodyPr rtlCol="0" anchor="ctr"/>
            <a:lstStyle/>
            <a:p>
              <a:endParaRPr lang="fr-FR"/>
            </a:p>
          </p:txBody>
        </p:sp>
        <p:sp>
          <p:nvSpPr>
            <p:cNvPr id="514" name="Forme libre : forme 513">
              <a:extLst>
                <a:ext uri="{FF2B5EF4-FFF2-40B4-BE49-F238E27FC236}">
                  <a16:creationId xmlns:a16="http://schemas.microsoft.com/office/drawing/2014/main" id="{CF1C1FEB-A5BA-4CA3-ABD0-7EF4C0F3957F}"/>
                </a:ext>
              </a:extLst>
            </p:cNvPr>
            <p:cNvSpPr/>
            <p:nvPr/>
          </p:nvSpPr>
          <p:spPr>
            <a:xfrm>
              <a:off x="9150967" y="-379354"/>
              <a:ext cx="107828" cy="197277"/>
            </a:xfrm>
            <a:custGeom>
              <a:avLst/>
              <a:gdLst>
                <a:gd name="connsiteX0" fmla="*/ 21836 w 107828"/>
                <a:gd name="connsiteY0" fmla="*/ 197031 h 197277"/>
                <a:gd name="connsiteX1" fmla="*/ 21137 w 107828"/>
                <a:gd name="connsiteY1" fmla="*/ 197031 h 197277"/>
                <a:gd name="connsiteX2" fmla="*/ 7950 w 107828"/>
                <a:gd name="connsiteY2" fmla="*/ 189927 h 197277"/>
                <a:gd name="connsiteX3" fmla="*/ -16 w 107828"/>
                <a:gd name="connsiteY3" fmla="*/ 148214 h 197277"/>
                <a:gd name="connsiteX4" fmla="*/ -446 w 107828"/>
                <a:gd name="connsiteY4" fmla="*/ 122648 h 197277"/>
                <a:gd name="connsiteX5" fmla="*/ 846 w 107828"/>
                <a:gd name="connsiteY5" fmla="*/ 80505 h 197277"/>
                <a:gd name="connsiteX6" fmla="*/ 5528 w 107828"/>
                <a:gd name="connsiteY6" fmla="*/ 23346 h 197277"/>
                <a:gd name="connsiteX7" fmla="*/ 22859 w 107828"/>
                <a:gd name="connsiteY7" fmla="*/ -229 h 197277"/>
                <a:gd name="connsiteX8" fmla="*/ 40028 w 107828"/>
                <a:gd name="connsiteY8" fmla="*/ 24207 h 197277"/>
                <a:gd name="connsiteX9" fmla="*/ 40567 w 107828"/>
                <a:gd name="connsiteY9" fmla="*/ 58330 h 197277"/>
                <a:gd name="connsiteX10" fmla="*/ 42450 w 107828"/>
                <a:gd name="connsiteY10" fmla="*/ 69902 h 197277"/>
                <a:gd name="connsiteX11" fmla="*/ 46971 w 107828"/>
                <a:gd name="connsiteY11" fmla="*/ 74423 h 197277"/>
                <a:gd name="connsiteX12" fmla="*/ 48694 w 107828"/>
                <a:gd name="connsiteY12" fmla="*/ 74423 h 197277"/>
                <a:gd name="connsiteX13" fmla="*/ 61988 w 107828"/>
                <a:gd name="connsiteY13" fmla="*/ 71840 h 197277"/>
                <a:gd name="connsiteX14" fmla="*/ 78135 w 107828"/>
                <a:gd name="connsiteY14" fmla="*/ 75769 h 197277"/>
                <a:gd name="connsiteX15" fmla="*/ 94712 w 107828"/>
                <a:gd name="connsiteY15" fmla="*/ 90570 h 197277"/>
                <a:gd name="connsiteX16" fmla="*/ 107360 w 107828"/>
                <a:gd name="connsiteY16" fmla="*/ 135566 h 197277"/>
                <a:gd name="connsiteX17" fmla="*/ 102409 w 107828"/>
                <a:gd name="connsiteY17" fmla="*/ 165922 h 197277"/>
                <a:gd name="connsiteX18" fmla="*/ 90406 w 107828"/>
                <a:gd name="connsiteY18" fmla="*/ 185244 h 197277"/>
                <a:gd name="connsiteX19" fmla="*/ 71299 w 107828"/>
                <a:gd name="connsiteY19" fmla="*/ 192779 h 197277"/>
                <a:gd name="connsiteX20" fmla="*/ 43204 w 107828"/>
                <a:gd name="connsiteY20" fmla="*/ 180992 h 197277"/>
                <a:gd name="connsiteX21" fmla="*/ 35991 w 107828"/>
                <a:gd name="connsiteY21" fmla="*/ 175179 h 197277"/>
                <a:gd name="connsiteX22" fmla="*/ 33839 w 107828"/>
                <a:gd name="connsiteY22" fmla="*/ 176886 h 197277"/>
                <a:gd name="connsiteX23" fmla="*/ 33839 w 107828"/>
                <a:gd name="connsiteY23" fmla="*/ 177009 h 197277"/>
                <a:gd name="connsiteX24" fmla="*/ 33839 w 107828"/>
                <a:gd name="connsiteY24" fmla="*/ 179162 h 197277"/>
                <a:gd name="connsiteX25" fmla="*/ 33839 w 107828"/>
                <a:gd name="connsiteY25" fmla="*/ 181907 h 197277"/>
                <a:gd name="connsiteX26" fmla="*/ 33839 w 107828"/>
                <a:gd name="connsiteY26" fmla="*/ 184975 h 197277"/>
                <a:gd name="connsiteX27" fmla="*/ 32493 w 107828"/>
                <a:gd name="connsiteY27" fmla="*/ 192779 h 197277"/>
                <a:gd name="connsiteX28" fmla="*/ 21836 w 107828"/>
                <a:gd name="connsiteY28" fmla="*/ 197031 h 197277"/>
                <a:gd name="connsiteX29" fmla="*/ 67101 w 107828"/>
                <a:gd name="connsiteY29" fmla="*/ 162854 h 197277"/>
                <a:gd name="connsiteX30" fmla="*/ 77865 w 107828"/>
                <a:gd name="connsiteY30" fmla="*/ 142832 h 197277"/>
                <a:gd name="connsiteX31" fmla="*/ 69684 w 107828"/>
                <a:gd name="connsiteY31" fmla="*/ 111453 h 197277"/>
                <a:gd name="connsiteX32" fmla="*/ 55314 w 107828"/>
                <a:gd name="connsiteY32" fmla="*/ 102519 h 197277"/>
                <a:gd name="connsiteX33" fmla="*/ 46541 w 107828"/>
                <a:gd name="connsiteY33" fmla="*/ 112045 h 197277"/>
                <a:gd name="connsiteX34" fmla="*/ 45410 w 107828"/>
                <a:gd name="connsiteY34" fmla="*/ 122810 h 197277"/>
                <a:gd name="connsiteX35" fmla="*/ 54345 w 107828"/>
                <a:gd name="connsiteY35" fmla="*/ 155480 h 197277"/>
                <a:gd name="connsiteX36" fmla="*/ 67101 w 107828"/>
                <a:gd name="connsiteY36" fmla="*/ 162854 h 197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07828" h="197277">
                  <a:moveTo>
                    <a:pt x="21836" y="197031"/>
                  </a:moveTo>
                  <a:lnTo>
                    <a:pt x="21137" y="197031"/>
                  </a:lnTo>
                  <a:cubicBezTo>
                    <a:pt x="15755" y="197295"/>
                    <a:pt x="10695" y="194561"/>
                    <a:pt x="7950" y="189927"/>
                  </a:cubicBezTo>
                  <a:cubicBezTo>
                    <a:pt x="3321" y="182176"/>
                    <a:pt x="630" y="168398"/>
                    <a:pt x="-16" y="148214"/>
                  </a:cubicBezTo>
                  <a:cubicBezTo>
                    <a:pt x="-285" y="139710"/>
                    <a:pt x="-446" y="131206"/>
                    <a:pt x="-446" y="122648"/>
                  </a:cubicBezTo>
                  <a:cubicBezTo>
                    <a:pt x="-446" y="110845"/>
                    <a:pt x="-16" y="96797"/>
                    <a:pt x="846" y="80505"/>
                  </a:cubicBezTo>
                  <a:cubicBezTo>
                    <a:pt x="1438" y="61387"/>
                    <a:pt x="2998" y="42307"/>
                    <a:pt x="5528" y="23346"/>
                  </a:cubicBezTo>
                  <a:cubicBezTo>
                    <a:pt x="8273" y="7629"/>
                    <a:pt x="14086" y="-229"/>
                    <a:pt x="22859" y="-229"/>
                  </a:cubicBezTo>
                  <a:cubicBezTo>
                    <a:pt x="34108" y="-229"/>
                    <a:pt x="39813" y="7915"/>
                    <a:pt x="40028" y="24207"/>
                  </a:cubicBezTo>
                  <a:cubicBezTo>
                    <a:pt x="40028" y="42991"/>
                    <a:pt x="40513" y="54401"/>
                    <a:pt x="40567" y="58330"/>
                  </a:cubicBezTo>
                  <a:cubicBezTo>
                    <a:pt x="40674" y="62254"/>
                    <a:pt x="41266" y="66151"/>
                    <a:pt x="42450" y="69902"/>
                  </a:cubicBezTo>
                  <a:cubicBezTo>
                    <a:pt x="43365" y="72916"/>
                    <a:pt x="44872" y="74423"/>
                    <a:pt x="46971" y="74423"/>
                  </a:cubicBezTo>
                  <a:cubicBezTo>
                    <a:pt x="47563" y="74499"/>
                    <a:pt x="48101" y="74499"/>
                    <a:pt x="48694" y="74423"/>
                  </a:cubicBezTo>
                  <a:cubicBezTo>
                    <a:pt x="52946" y="72760"/>
                    <a:pt x="57413" y="71883"/>
                    <a:pt x="61988" y="71840"/>
                  </a:cubicBezTo>
                  <a:cubicBezTo>
                    <a:pt x="67585" y="72071"/>
                    <a:pt x="73075" y="73406"/>
                    <a:pt x="78135" y="75769"/>
                  </a:cubicBezTo>
                  <a:cubicBezTo>
                    <a:pt x="85024" y="78923"/>
                    <a:pt x="90783" y="84079"/>
                    <a:pt x="94712" y="90570"/>
                  </a:cubicBezTo>
                  <a:cubicBezTo>
                    <a:pt x="103323" y="103966"/>
                    <a:pt x="107737" y="119640"/>
                    <a:pt x="107360" y="135566"/>
                  </a:cubicBezTo>
                  <a:cubicBezTo>
                    <a:pt x="107414" y="145894"/>
                    <a:pt x="105746" y="156158"/>
                    <a:pt x="102409" y="165922"/>
                  </a:cubicBezTo>
                  <a:cubicBezTo>
                    <a:pt x="99933" y="173193"/>
                    <a:pt x="95842" y="179803"/>
                    <a:pt x="90406" y="185244"/>
                  </a:cubicBezTo>
                  <a:cubicBezTo>
                    <a:pt x="85293" y="190233"/>
                    <a:pt x="78404" y="192951"/>
                    <a:pt x="71299" y="192779"/>
                  </a:cubicBezTo>
                  <a:cubicBezTo>
                    <a:pt x="60857" y="192236"/>
                    <a:pt x="50900" y="188070"/>
                    <a:pt x="43204" y="180992"/>
                  </a:cubicBezTo>
                  <a:lnTo>
                    <a:pt x="35991" y="175179"/>
                  </a:lnTo>
                  <a:cubicBezTo>
                    <a:pt x="34915" y="175061"/>
                    <a:pt x="33946" y="175825"/>
                    <a:pt x="33839" y="176886"/>
                  </a:cubicBezTo>
                  <a:cubicBezTo>
                    <a:pt x="33839" y="176929"/>
                    <a:pt x="33839" y="176966"/>
                    <a:pt x="33839" y="177009"/>
                  </a:cubicBezTo>
                  <a:cubicBezTo>
                    <a:pt x="33785" y="177725"/>
                    <a:pt x="33785" y="178446"/>
                    <a:pt x="33839" y="179162"/>
                  </a:cubicBezTo>
                  <a:cubicBezTo>
                    <a:pt x="33785" y="180077"/>
                    <a:pt x="33785" y="180992"/>
                    <a:pt x="33839" y="181907"/>
                  </a:cubicBezTo>
                  <a:cubicBezTo>
                    <a:pt x="33946" y="182930"/>
                    <a:pt x="33946" y="183952"/>
                    <a:pt x="33839" y="184975"/>
                  </a:cubicBezTo>
                  <a:cubicBezTo>
                    <a:pt x="33785" y="187628"/>
                    <a:pt x="33354" y="190266"/>
                    <a:pt x="32493" y="192779"/>
                  </a:cubicBezTo>
                  <a:cubicBezTo>
                    <a:pt x="31686" y="195309"/>
                    <a:pt x="28080" y="196870"/>
                    <a:pt x="21836" y="197031"/>
                  </a:cubicBezTo>
                  <a:close/>
                  <a:moveTo>
                    <a:pt x="67101" y="162854"/>
                  </a:moveTo>
                  <a:cubicBezTo>
                    <a:pt x="74260" y="162854"/>
                    <a:pt x="77865" y="156180"/>
                    <a:pt x="77865" y="142832"/>
                  </a:cubicBezTo>
                  <a:cubicBezTo>
                    <a:pt x="78135" y="131809"/>
                    <a:pt x="75282" y="120937"/>
                    <a:pt x="69684" y="111453"/>
                  </a:cubicBezTo>
                  <a:cubicBezTo>
                    <a:pt x="66886" y="106055"/>
                    <a:pt x="61396" y="102621"/>
                    <a:pt x="55314" y="102519"/>
                  </a:cubicBezTo>
                  <a:cubicBezTo>
                    <a:pt x="50954" y="102519"/>
                    <a:pt x="48048" y="105694"/>
                    <a:pt x="46541" y="112045"/>
                  </a:cubicBezTo>
                  <a:cubicBezTo>
                    <a:pt x="45733" y="115581"/>
                    <a:pt x="45357" y="119193"/>
                    <a:pt x="45410" y="122810"/>
                  </a:cubicBezTo>
                  <a:cubicBezTo>
                    <a:pt x="44980" y="134355"/>
                    <a:pt x="48101" y="145749"/>
                    <a:pt x="54345" y="155480"/>
                  </a:cubicBezTo>
                  <a:cubicBezTo>
                    <a:pt x="57036" y="159958"/>
                    <a:pt x="61880" y="162741"/>
                    <a:pt x="67101" y="162854"/>
                  </a:cubicBezTo>
                  <a:close/>
                </a:path>
              </a:pathLst>
            </a:custGeom>
            <a:solidFill>
              <a:srgbClr val="FFFFFF"/>
            </a:solidFill>
            <a:ln w="5382" cap="flat">
              <a:noFill/>
              <a:prstDash val="solid"/>
              <a:miter/>
            </a:ln>
          </p:spPr>
          <p:txBody>
            <a:bodyPr rtlCol="0" anchor="ctr"/>
            <a:lstStyle/>
            <a:p>
              <a:endParaRPr lang="fr-FR"/>
            </a:p>
          </p:txBody>
        </p:sp>
        <p:sp>
          <p:nvSpPr>
            <p:cNvPr id="515" name="Forme libre : forme 514">
              <a:extLst>
                <a:ext uri="{FF2B5EF4-FFF2-40B4-BE49-F238E27FC236}">
                  <a16:creationId xmlns:a16="http://schemas.microsoft.com/office/drawing/2014/main" id="{C6A7BB7F-EC68-4342-9F37-455D82545079}"/>
                </a:ext>
              </a:extLst>
            </p:cNvPr>
            <p:cNvSpPr/>
            <p:nvPr/>
          </p:nvSpPr>
          <p:spPr>
            <a:xfrm>
              <a:off x="9273116" y="-314928"/>
              <a:ext cx="104281" cy="133717"/>
            </a:xfrm>
            <a:custGeom>
              <a:avLst/>
              <a:gdLst>
                <a:gd name="connsiteX0" fmla="*/ 51413 w 104281"/>
                <a:gd name="connsiteY0" fmla="*/ 133466 h 133717"/>
                <a:gd name="connsiteX1" fmla="*/ 9808 w 104281"/>
                <a:gd name="connsiteY1" fmla="*/ 106232 h 133717"/>
                <a:gd name="connsiteX2" fmla="*/ -419 w 104281"/>
                <a:gd name="connsiteY2" fmla="*/ 58814 h 133717"/>
                <a:gd name="connsiteX3" fmla="*/ 227 w 104281"/>
                <a:gd name="connsiteY3" fmla="*/ 45843 h 133717"/>
                <a:gd name="connsiteX4" fmla="*/ 4694 w 104281"/>
                <a:gd name="connsiteY4" fmla="*/ 25175 h 133717"/>
                <a:gd name="connsiteX5" fmla="*/ 9108 w 104281"/>
                <a:gd name="connsiteY5" fmla="*/ 16779 h 133717"/>
                <a:gd name="connsiteX6" fmla="*/ 17181 w 104281"/>
                <a:gd name="connsiteY6" fmla="*/ 12096 h 133717"/>
                <a:gd name="connsiteX7" fmla="*/ 21864 w 104281"/>
                <a:gd name="connsiteY7" fmla="*/ 12419 h 133717"/>
                <a:gd name="connsiteX8" fmla="*/ 30691 w 104281"/>
                <a:gd name="connsiteY8" fmla="*/ 32280 h 133717"/>
                <a:gd name="connsiteX9" fmla="*/ 36504 w 104281"/>
                <a:gd name="connsiteY9" fmla="*/ 71140 h 133717"/>
                <a:gd name="connsiteX10" fmla="*/ 52112 w 104281"/>
                <a:gd name="connsiteY10" fmla="*/ 95575 h 133717"/>
                <a:gd name="connsiteX11" fmla="*/ 67183 w 104281"/>
                <a:gd name="connsiteY11" fmla="*/ 76845 h 133717"/>
                <a:gd name="connsiteX12" fmla="*/ 70412 w 104281"/>
                <a:gd name="connsiteY12" fmla="*/ 41484 h 133717"/>
                <a:gd name="connsiteX13" fmla="*/ 70412 w 104281"/>
                <a:gd name="connsiteY13" fmla="*/ 27328 h 133717"/>
                <a:gd name="connsiteX14" fmla="*/ 70412 w 104281"/>
                <a:gd name="connsiteY14" fmla="*/ 22753 h 133717"/>
                <a:gd name="connsiteX15" fmla="*/ 70412 w 104281"/>
                <a:gd name="connsiteY15" fmla="*/ 19093 h 133717"/>
                <a:gd name="connsiteX16" fmla="*/ 70412 w 104281"/>
                <a:gd name="connsiteY16" fmla="*/ 15649 h 133717"/>
                <a:gd name="connsiteX17" fmla="*/ 71596 w 104281"/>
                <a:gd name="connsiteY17" fmla="*/ 7360 h 133717"/>
                <a:gd name="connsiteX18" fmla="*/ 80315 w 104281"/>
                <a:gd name="connsiteY18" fmla="*/ 632 h 133717"/>
                <a:gd name="connsiteX19" fmla="*/ 85428 w 104281"/>
                <a:gd name="connsiteY19" fmla="*/ -229 h 133717"/>
                <a:gd name="connsiteX20" fmla="*/ 96193 w 104281"/>
                <a:gd name="connsiteY20" fmla="*/ 4669 h 133717"/>
                <a:gd name="connsiteX21" fmla="*/ 102114 w 104281"/>
                <a:gd name="connsiteY21" fmla="*/ 18340 h 133717"/>
                <a:gd name="connsiteX22" fmla="*/ 103836 w 104281"/>
                <a:gd name="connsiteY22" fmla="*/ 43744 h 133717"/>
                <a:gd name="connsiteX23" fmla="*/ 89088 w 104281"/>
                <a:gd name="connsiteY23" fmla="*/ 111614 h 133717"/>
                <a:gd name="connsiteX24" fmla="*/ 51413 w 104281"/>
                <a:gd name="connsiteY24" fmla="*/ 133466 h 133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4281" h="133717">
                  <a:moveTo>
                    <a:pt x="51413" y="133466"/>
                  </a:moveTo>
                  <a:cubicBezTo>
                    <a:pt x="32790" y="133466"/>
                    <a:pt x="18904" y="124387"/>
                    <a:pt x="9808" y="106232"/>
                  </a:cubicBezTo>
                  <a:cubicBezTo>
                    <a:pt x="2703" y="91453"/>
                    <a:pt x="-795" y="75204"/>
                    <a:pt x="-419" y="58814"/>
                  </a:cubicBezTo>
                  <a:cubicBezTo>
                    <a:pt x="-419" y="56177"/>
                    <a:pt x="-419" y="51818"/>
                    <a:pt x="227" y="45843"/>
                  </a:cubicBezTo>
                  <a:cubicBezTo>
                    <a:pt x="873" y="38798"/>
                    <a:pt x="2380" y="31860"/>
                    <a:pt x="4694" y="25175"/>
                  </a:cubicBezTo>
                  <a:cubicBezTo>
                    <a:pt x="5663" y="22140"/>
                    <a:pt x="7171" y="19298"/>
                    <a:pt x="9108" y="16779"/>
                  </a:cubicBezTo>
                  <a:cubicBezTo>
                    <a:pt x="10938" y="14034"/>
                    <a:pt x="13898" y="12301"/>
                    <a:pt x="17181" y="12096"/>
                  </a:cubicBezTo>
                  <a:cubicBezTo>
                    <a:pt x="18743" y="12091"/>
                    <a:pt x="20303" y="12199"/>
                    <a:pt x="21864" y="12419"/>
                  </a:cubicBezTo>
                  <a:cubicBezTo>
                    <a:pt x="26493" y="12904"/>
                    <a:pt x="29453" y="19524"/>
                    <a:pt x="30691" y="32280"/>
                  </a:cubicBezTo>
                  <a:cubicBezTo>
                    <a:pt x="31821" y="45337"/>
                    <a:pt x="33759" y="58314"/>
                    <a:pt x="36504" y="71140"/>
                  </a:cubicBezTo>
                  <a:cubicBezTo>
                    <a:pt x="40110" y="87432"/>
                    <a:pt x="45277" y="95575"/>
                    <a:pt x="52112" y="95575"/>
                  </a:cubicBezTo>
                  <a:cubicBezTo>
                    <a:pt x="58948" y="95575"/>
                    <a:pt x="63953" y="89332"/>
                    <a:pt x="67183" y="76845"/>
                  </a:cubicBezTo>
                  <a:cubicBezTo>
                    <a:pt x="69551" y="65209"/>
                    <a:pt x="70627" y="53351"/>
                    <a:pt x="70412" y="41484"/>
                  </a:cubicBezTo>
                  <a:cubicBezTo>
                    <a:pt x="70412" y="36101"/>
                    <a:pt x="70412" y="31096"/>
                    <a:pt x="70412" y="27328"/>
                  </a:cubicBezTo>
                  <a:cubicBezTo>
                    <a:pt x="70412" y="25498"/>
                    <a:pt x="70412" y="23991"/>
                    <a:pt x="70412" y="22753"/>
                  </a:cubicBezTo>
                  <a:cubicBezTo>
                    <a:pt x="70412" y="21515"/>
                    <a:pt x="70412" y="20332"/>
                    <a:pt x="70412" y="19093"/>
                  </a:cubicBezTo>
                  <a:cubicBezTo>
                    <a:pt x="70412" y="17856"/>
                    <a:pt x="70412" y="16725"/>
                    <a:pt x="70412" y="15649"/>
                  </a:cubicBezTo>
                  <a:cubicBezTo>
                    <a:pt x="70412" y="12844"/>
                    <a:pt x="70789" y="10051"/>
                    <a:pt x="71596" y="7360"/>
                  </a:cubicBezTo>
                  <a:cubicBezTo>
                    <a:pt x="72404" y="4562"/>
                    <a:pt x="75309" y="2355"/>
                    <a:pt x="80315" y="632"/>
                  </a:cubicBezTo>
                  <a:cubicBezTo>
                    <a:pt x="81984" y="78"/>
                    <a:pt x="83706" y="-213"/>
                    <a:pt x="85428" y="-229"/>
                  </a:cubicBezTo>
                  <a:cubicBezTo>
                    <a:pt x="89519" y="-159"/>
                    <a:pt x="93448" y="1617"/>
                    <a:pt x="96193" y="4669"/>
                  </a:cubicBezTo>
                  <a:cubicBezTo>
                    <a:pt x="99637" y="8453"/>
                    <a:pt x="101683" y="13259"/>
                    <a:pt x="102114" y="18340"/>
                  </a:cubicBezTo>
                  <a:cubicBezTo>
                    <a:pt x="103244" y="26763"/>
                    <a:pt x="103782" y="35246"/>
                    <a:pt x="103836" y="43744"/>
                  </a:cubicBezTo>
                  <a:cubicBezTo>
                    <a:pt x="103836" y="72448"/>
                    <a:pt x="98938" y="95075"/>
                    <a:pt x="89088" y="111614"/>
                  </a:cubicBezTo>
                  <a:cubicBezTo>
                    <a:pt x="81769" y="125506"/>
                    <a:pt x="67129" y="133989"/>
                    <a:pt x="51413" y="133466"/>
                  </a:cubicBezTo>
                  <a:close/>
                </a:path>
              </a:pathLst>
            </a:custGeom>
            <a:solidFill>
              <a:srgbClr val="FFFFFF"/>
            </a:solidFill>
            <a:ln w="5382" cap="flat">
              <a:noFill/>
              <a:prstDash val="solid"/>
              <a:miter/>
            </a:ln>
          </p:spPr>
          <p:txBody>
            <a:bodyPr rtlCol="0" anchor="ctr"/>
            <a:lstStyle/>
            <a:p>
              <a:endParaRPr lang="fr-FR"/>
            </a:p>
          </p:txBody>
        </p:sp>
        <p:sp>
          <p:nvSpPr>
            <p:cNvPr id="516" name="Forme libre : forme 515">
              <a:extLst>
                <a:ext uri="{FF2B5EF4-FFF2-40B4-BE49-F238E27FC236}">
                  <a16:creationId xmlns:a16="http://schemas.microsoft.com/office/drawing/2014/main" id="{C144FD51-C2C3-4BEB-AC7B-DB2768AA08B2}"/>
                </a:ext>
              </a:extLst>
            </p:cNvPr>
            <p:cNvSpPr/>
            <p:nvPr/>
          </p:nvSpPr>
          <p:spPr>
            <a:xfrm>
              <a:off x="9396074" y="-379085"/>
              <a:ext cx="41551" cy="197582"/>
            </a:xfrm>
            <a:custGeom>
              <a:avLst/>
              <a:gdLst>
                <a:gd name="connsiteX0" fmla="*/ 19253 w 41551"/>
                <a:gd name="connsiteY0" fmla="*/ 197354 h 197582"/>
                <a:gd name="connsiteX1" fmla="*/ 18392 w 41551"/>
                <a:gd name="connsiteY1" fmla="*/ 197354 h 197582"/>
                <a:gd name="connsiteX2" fmla="*/ 8704 w 41551"/>
                <a:gd name="connsiteY2" fmla="*/ 193909 h 197582"/>
                <a:gd name="connsiteX3" fmla="*/ 2783 w 41551"/>
                <a:gd name="connsiteY3" fmla="*/ 184437 h 197582"/>
                <a:gd name="connsiteX4" fmla="*/ -446 w 41551"/>
                <a:gd name="connsiteY4" fmla="*/ 97836 h 197582"/>
                <a:gd name="connsiteX5" fmla="*/ 2945 w 41551"/>
                <a:gd name="connsiteY5" fmla="*/ 11720 h 197582"/>
                <a:gd name="connsiteX6" fmla="*/ 9888 w 41551"/>
                <a:gd name="connsiteY6" fmla="*/ 1655 h 197582"/>
                <a:gd name="connsiteX7" fmla="*/ 16724 w 41551"/>
                <a:gd name="connsiteY7" fmla="*/ -229 h 197582"/>
                <a:gd name="connsiteX8" fmla="*/ 21245 w 41551"/>
                <a:gd name="connsiteY8" fmla="*/ 471 h 197582"/>
                <a:gd name="connsiteX9" fmla="*/ 31633 w 41551"/>
                <a:gd name="connsiteY9" fmla="*/ 10590 h 197582"/>
                <a:gd name="connsiteX10" fmla="*/ 39113 w 41551"/>
                <a:gd name="connsiteY10" fmla="*/ 61937 h 197582"/>
                <a:gd name="connsiteX11" fmla="*/ 41105 w 41551"/>
                <a:gd name="connsiteY11" fmla="*/ 117858 h 197582"/>
                <a:gd name="connsiteX12" fmla="*/ 40674 w 41551"/>
                <a:gd name="connsiteY12" fmla="*/ 147460 h 197582"/>
                <a:gd name="connsiteX13" fmla="*/ 34862 w 41551"/>
                <a:gd name="connsiteY13" fmla="*/ 185136 h 197582"/>
                <a:gd name="connsiteX14" fmla="*/ 19253 w 41551"/>
                <a:gd name="connsiteY14" fmla="*/ 197354 h 197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1551" h="197582">
                  <a:moveTo>
                    <a:pt x="19253" y="197354"/>
                  </a:moveTo>
                  <a:lnTo>
                    <a:pt x="18392" y="197354"/>
                  </a:lnTo>
                  <a:cubicBezTo>
                    <a:pt x="14893" y="197295"/>
                    <a:pt x="11449" y="196084"/>
                    <a:pt x="8704" y="193909"/>
                  </a:cubicBezTo>
                  <a:cubicBezTo>
                    <a:pt x="5582" y="191611"/>
                    <a:pt x="3483" y="188226"/>
                    <a:pt x="2783" y="184437"/>
                  </a:cubicBezTo>
                  <a:cubicBezTo>
                    <a:pt x="631" y="173672"/>
                    <a:pt x="-446" y="144807"/>
                    <a:pt x="-446" y="97836"/>
                  </a:cubicBezTo>
                  <a:cubicBezTo>
                    <a:pt x="-446" y="50865"/>
                    <a:pt x="685" y="22162"/>
                    <a:pt x="2945" y="11720"/>
                  </a:cubicBezTo>
                  <a:cubicBezTo>
                    <a:pt x="3591" y="7484"/>
                    <a:pt x="6174" y="3781"/>
                    <a:pt x="9888" y="1655"/>
                  </a:cubicBezTo>
                  <a:cubicBezTo>
                    <a:pt x="11987" y="444"/>
                    <a:pt x="14301" y="-207"/>
                    <a:pt x="16724" y="-229"/>
                  </a:cubicBezTo>
                  <a:cubicBezTo>
                    <a:pt x="18231" y="-207"/>
                    <a:pt x="19791" y="30"/>
                    <a:pt x="21245" y="471"/>
                  </a:cubicBezTo>
                  <a:cubicBezTo>
                    <a:pt x="26197" y="1897"/>
                    <a:pt x="30072" y="5697"/>
                    <a:pt x="31633" y="10590"/>
                  </a:cubicBezTo>
                  <a:cubicBezTo>
                    <a:pt x="35992" y="27377"/>
                    <a:pt x="38521" y="44595"/>
                    <a:pt x="39113" y="61937"/>
                  </a:cubicBezTo>
                  <a:cubicBezTo>
                    <a:pt x="40459" y="80559"/>
                    <a:pt x="41105" y="99236"/>
                    <a:pt x="41105" y="117858"/>
                  </a:cubicBezTo>
                  <a:cubicBezTo>
                    <a:pt x="41105" y="123240"/>
                    <a:pt x="41105" y="132929"/>
                    <a:pt x="40674" y="147460"/>
                  </a:cubicBezTo>
                  <a:cubicBezTo>
                    <a:pt x="40728" y="160243"/>
                    <a:pt x="38737" y="172956"/>
                    <a:pt x="34862" y="185136"/>
                  </a:cubicBezTo>
                  <a:cubicBezTo>
                    <a:pt x="33085" y="192300"/>
                    <a:pt x="26627" y="197327"/>
                    <a:pt x="19253" y="197354"/>
                  </a:cubicBezTo>
                  <a:close/>
                </a:path>
              </a:pathLst>
            </a:custGeom>
            <a:solidFill>
              <a:srgbClr val="FFFFFF"/>
            </a:solidFill>
            <a:ln w="5382" cap="flat">
              <a:noFill/>
              <a:prstDash val="solid"/>
              <a:miter/>
            </a:ln>
          </p:spPr>
          <p:txBody>
            <a:bodyPr rtlCol="0" anchor="ctr"/>
            <a:lstStyle/>
            <a:p>
              <a:endParaRPr lang="fr-FR"/>
            </a:p>
          </p:txBody>
        </p:sp>
        <p:sp>
          <p:nvSpPr>
            <p:cNvPr id="517" name="Forme libre : forme 516">
              <a:extLst>
                <a:ext uri="{FF2B5EF4-FFF2-40B4-BE49-F238E27FC236}">
                  <a16:creationId xmlns:a16="http://schemas.microsoft.com/office/drawing/2014/main" id="{FE816710-A179-4CC7-BA29-40FA1A7E6964}"/>
                </a:ext>
              </a:extLst>
            </p:cNvPr>
            <p:cNvSpPr/>
            <p:nvPr/>
          </p:nvSpPr>
          <p:spPr>
            <a:xfrm>
              <a:off x="9451368" y="-316491"/>
              <a:ext cx="105316" cy="121119"/>
            </a:xfrm>
            <a:custGeom>
              <a:avLst/>
              <a:gdLst>
                <a:gd name="connsiteX0" fmla="*/ 50076 w 105316"/>
                <a:gd name="connsiteY0" fmla="*/ 120821 h 121119"/>
                <a:gd name="connsiteX1" fmla="*/ 48784 w 105316"/>
                <a:gd name="connsiteY1" fmla="*/ 120821 h 121119"/>
                <a:gd name="connsiteX2" fmla="*/ 5726 w 105316"/>
                <a:gd name="connsiteY2" fmla="*/ 94286 h 121119"/>
                <a:gd name="connsiteX3" fmla="*/ -409 w 105316"/>
                <a:gd name="connsiteY3" fmla="*/ 64792 h 121119"/>
                <a:gd name="connsiteX4" fmla="*/ 7018 w 105316"/>
                <a:gd name="connsiteY4" fmla="*/ 29161 h 121119"/>
                <a:gd name="connsiteX5" fmla="*/ 26286 w 105316"/>
                <a:gd name="connsiteY5" fmla="*/ 7147 h 121119"/>
                <a:gd name="connsiteX6" fmla="*/ 50722 w 105316"/>
                <a:gd name="connsiteY6" fmla="*/ -226 h 121119"/>
                <a:gd name="connsiteX7" fmla="*/ 72681 w 105316"/>
                <a:gd name="connsiteY7" fmla="*/ 7309 h 121119"/>
                <a:gd name="connsiteX8" fmla="*/ 83069 w 105316"/>
                <a:gd name="connsiteY8" fmla="*/ 32014 h 121119"/>
                <a:gd name="connsiteX9" fmla="*/ 76987 w 105316"/>
                <a:gd name="connsiteY9" fmla="*/ 50367 h 121119"/>
                <a:gd name="connsiteX10" fmla="*/ 59872 w 105316"/>
                <a:gd name="connsiteY10" fmla="*/ 62639 h 121119"/>
                <a:gd name="connsiteX11" fmla="*/ 36621 w 105316"/>
                <a:gd name="connsiteY11" fmla="*/ 68774 h 121119"/>
                <a:gd name="connsiteX12" fmla="*/ 29193 w 105316"/>
                <a:gd name="connsiteY12" fmla="*/ 77332 h 121119"/>
                <a:gd name="connsiteX13" fmla="*/ 29247 w 105316"/>
                <a:gd name="connsiteY13" fmla="*/ 77978 h 121119"/>
                <a:gd name="connsiteX14" fmla="*/ 33929 w 105316"/>
                <a:gd name="connsiteY14" fmla="*/ 88043 h 121119"/>
                <a:gd name="connsiteX15" fmla="*/ 52121 w 105316"/>
                <a:gd name="connsiteY15" fmla="*/ 93856 h 121119"/>
                <a:gd name="connsiteX16" fmla="*/ 83016 w 105316"/>
                <a:gd name="connsiteY16" fmla="*/ 84921 h 121119"/>
                <a:gd name="connsiteX17" fmla="*/ 96955 w 105316"/>
                <a:gd name="connsiteY17" fmla="*/ 80077 h 121119"/>
                <a:gd name="connsiteX18" fmla="*/ 102823 w 105316"/>
                <a:gd name="connsiteY18" fmla="*/ 82499 h 121119"/>
                <a:gd name="connsiteX19" fmla="*/ 104868 w 105316"/>
                <a:gd name="connsiteY19" fmla="*/ 88151 h 121119"/>
                <a:gd name="connsiteX20" fmla="*/ 100346 w 105316"/>
                <a:gd name="connsiteY20" fmla="*/ 98538 h 121119"/>
                <a:gd name="connsiteX21" fmla="*/ 50076 w 105316"/>
                <a:gd name="connsiteY21" fmla="*/ 120821 h 121119"/>
                <a:gd name="connsiteX22" fmla="*/ 40281 w 105316"/>
                <a:gd name="connsiteY22" fmla="*/ 44500 h 121119"/>
                <a:gd name="connsiteX23" fmla="*/ 55028 w 105316"/>
                <a:gd name="connsiteY23" fmla="*/ 34113 h 121119"/>
                <a:gd name="connsiteX24" fmla="*/ 58742 w 105316"/>
                <a:gd name="connsiteY24" fmla="*/ 22648 h 121119"/>
                <a:gd name="connsiteX25" fmla="*/ 55943 w 105316"/>
                <a:gd name="connsiteY25" fmla="*/ 18935 h 121119"/>
                <a:gd name="connsiteX26" fmla="*/ 55028 w 105316"/>
                <a:gd name="connsiteY26" fmla="*/ 18935 h 121119"/>
                <a:gd name="connsiteX27" fmla="*/ 52767 w 105316"/>
                <a:gd name="connsiteY27" fmla="*/ 18935 h 121119"/>
                <a:gd name="connsiteX28" fmla="*/ 45124 w 105316"/>
                <a:gd name="connsiteY28" fmla="*/ 22164 h 121119"/>
                <a:gd name="connsiteX29" fmla="*/ 35759 w 105316"/>
                <a:gd name="connsiteY29" fmla="*/ 29646 h 121119"/>
                <a:gd name="connsiteX30" fmla="*/ 32638 w 105316"/>
                <a:gd name="connsiteY30" fmla="*/ 36750 h 121119"/>
                <a:gd name="connsiteX31" fmla="*/ 38289 w 105316"/>
                <a:gd name="connsiteY31" fmla="*/ 44495 h 121119"/>
                <a:gd name="connsiteX32" fmla="*/ 40334 w 105316"/>
                <a:gd name="connsiteY32" fmla="*/ 44500 h 121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05316" h="121119">
                  <a:moveTo>
                    <a:pt x="50076" y="120821"/>
                  </a:moveTo>
                  <a:lnTo>
                    <a:pt x="48784" y="120821"/>
                  </a:lnTo>
                  <a:cubicBezTo>
                    <a:pt x="30269" y="121860"/>
                    <a:pt x="13100" y="111273"/>
                    <a:pt x="5726" y="94286"/>
                  </a:cubicBezTo>
                  <a:cubicBezTo>
                    <a:pt x="1582" y="85018"/>
                    <a:pt x="-517" y="74953"/>
                    <a:pt x="-409" y="64792"/>
                  </a:cubicBezTo>
                  <a:cubicBezTo>
                    <a:pt x="-786" y="52493"/>
                    <a:pt x="1744" y="40286"/>
                    <a:pt x="7018" y="29161"/>
                  </a:cubicBezTo>
                  <a:cubicBezTo>
                    <a:pt x="11270" y="20184"/>
                    <a:pt x="17944" y="12567"/>
                    <a:pt x="26286" y="7147"/>
                  </a:cubicBezTo>
                  <a:cubicBezTo>
                    <a:pt x="33553" y="2438"/>
                    <a:pt x="42057" y="-113"/>
                    <a:pt x="50722" y="-226"/>
                  </a:cubicBezTo>
                  <a:cubicBezTo>
                    <a:pt x="58688" y="-323"/>
                    <a:pt x="66438" y="2341"/>
                    <a:pt x="72681" y="7309"/>
                  </a:cubicBezTo>
                  <a:cubicBezTo>
                    <a:pt x="79840" y="13450"/>
                    <a:pt x="83661" y="22605"/>
                    <a:pt x="83069" y="32014"/>
                  </a:cubicBezTo>
                  <a:cubicBezTo>
                    <a:pt x="83285" y="38661"/>
                    <a:pt x="81132" y="45168"/>
                    <a:pt x="76987" y="50367"/>
                  </a:cubicBezTo>
                  <a:cubicBezTo>
                    <a:pt x="72413" y="55868"/>
                    <a:pt x="66546" y="60098"/>
                    <a:pt x="59872" y="62639"/>
                  </a:cubicBezTo>
                  <a:cubicBezTo>
                    <a:pt x="52444" y="65750"/>
                    <a:pt x="44640" y="67816"/>
                    <a:pt x="36621" y="68774"/>
                  </a:cubicBezTo>
                  <a:cubicBezTo>
                    <a:pt x="32207" y="69081"/>
                    <a:pt x="28870" y="72914"/>
                    <a:pt x="29193" y="77332"/>
                  </a:cubicBezTo>
                  <a:cubicBezTo>
                    <a:pt x="29193" y="77548"/>
                    <a:pt x="29193" y="77763"/>
                    <a:pt x="29247" y="77978"/>
                  </a:cubicBezTo>
                  <a:cubicBezTo>
                    <a:pt x="29569" y="81783"/>
                    <a:pt x="31238" y="85347"/>
                    <a:pt x="33929" y="88043"/>
                  </a:cubicBezTo>
                  <a:cubicBezTo>
                    <a:pt x="37051" y="91918"/>
                    <a:pt x="43079" y="93856"/>
                    <a:pt x="52121" y="93856"/>
                  </a:cubicBezTo>
                  <a:cubicBezTo>
                    <a:pt x="63048" y="93694"/>
                    <a:pt x="73704" y="90610"/>
                    <a:pt x="83016" y="84921"/>
                  </a:cubicBezTo>
                  <a:cubicBezTo>
                    <a:pt x="87160" y="82128"/>
                    <a:pt x="91950" y="80459"/>
                    <a:pt x="96955" y="80077"/>
                  </a:cubicBezTo>
                  <a:cubicBezTo>
                    <a:pt x="99162" y="79943"/>
                    <a:pt x="101315" y="80836"/>
                    <a:pt x="102823" y="82499"/>
                  </a:cubicBezTo>
                  <a:cubicBezTo>
                    <a:pt x="104168" y="84060"/>
                    <a:pt x="104921" y="86079"/>
                    <a:pt x="104868" y="88151"/>
                  </a:cubicBezTo>
                  <a:cubicBezTo>
                    <a:pt x="104868" y="92091"/>
                    <a:pt x="103199" y="95847"/>
                    <a:pt x="100346" y="98538"/>
                  </a:cubicBezTo>
                  <a:cubicBezTo>
                    <a:pt x="87322" y="112484"/>
                    <a:pt x="69183" y="120530"/>
                    <a:pt x="50076" y="120821"/>
                  </a:cubicBezTo>
                  <a:close/>
                  <a:moveTo>
                    <a:pt x="40281" y="44500"/>
                  </a:moveTo>
                  <a:cubicBezTo>
                    <a:pt x="46847" y="44360"/>
                    <a:pt x="52660" y="40254"/>
                    <a:pt x="55028" y="34113"/>
                  </a:cubicBezTo>
                  <a:cubicBezTo>
                    <a:pt x="57073" y="30604"/>
                    <a:pt x="58365" y="26696"/>
                    <a:pt x="58742" y="22648"/>
                  </a:cubicBezTo>
                  <a:cubicBezTo>
                    <a:pt x="59011" y="20851"/>
                    <a:pt x="57773" y="19193"/>
                    <a:pt x="55943" y="18935"/>
                  </a:cubicBezTo>
                  <a:cubicBezTo>
                    <a:pt x="55674" y="18892"/>
                    <a:pt x="55351" y="18892"/>
                    <a:pt x="55028" y="18935"/>
                  </a:cubicBezTo>
                  <a:lnTo>
                    <a:pt x="52767" y="18935"/>
                  </a:lnTo>
                  <a:cubicBezTo>
                    <a:pt x="50022" y="19505"/>
                    <a:pt x="47439" y="20603"/>
                    <a:pt x="45124" y="22164"/>
                  </a:cubicBezTo>
                  <a:cubicBezTo>
                    <a:pt x="41572" y="24086"/>
                    <a:pt x="38396" y="26621"/>
                    <a:pt x="35759" y="29646"/>
                  </a:cubicBezTo>
                  <a:cubicBezTo>
                    <a:pt x="33876" y="31545"/>
                    <a:pt x="32745" y="34075"/>
                    <a:pt x="32638" y="36750"/>
                  </a:cubicBezTo>
                  <a:cubicBezTo>
                    <a:pt x="32046" y="40453"/>
                    <a:pt x="34575" y="43919"/>
                    <a:pt x="38289" y="44495"/>
                  </a:cubicBezTo>
                  <a:cubicBezTo>
                    <a:pt x="38988" y="44597"/>
                    <a:pt x="39635" y="44603"/>
                    <a:pt x="40334" y="44500"/>
                  </a:cubicBezTo>
                  <a:close/>
                </a:path>
              </a:pathLst>
            </a:custGeom>
            <a:solidFill>
              <a:srgbClr val="FFFFFF"/>
            </a:solidFill>
            <a:ln w="5382" cap="flat">
              <a:noFill/>
              <a:prstDash val="solid"/>
              <a:miter/>
            </a:ln>
          </p:spPr>
          <p:txBody>
            <a:bodyPr rtlCol="0" anchor="ctr"/>
            <a:lstStyle/>
            <a:p>
              <a:endParaRPr lang="fr-FR"/>
            </a:p>
          </p:txBody>
        </p:sp>
        <p:sp>
          <p:nvSpPr>
            <p:cNvPr id="518" name="Forme libre : forme 517">
              <a:extLst>
                <a:ext uri="{FF2B5EF4-FFF2-40B4-BE49-F238E27FC236}">
                  <a16:creationId xmlns:a16="http://schemas.microsoft.com/office/drawing/2014/main" id="{668A06B4-B2CC-4450-8876-FB0C9E0A3A77}"/>
                </a:ext>
              </a:extLst>
            </p:cNvPr>
            <p:cNvSpPr/>
            <p:nvPr/>
          </p:nvSpPr>
          <p:spPr>
            <a:xfrm>
              <a:off x="9566099" y="-323497"/>
              <a:ext cx="114482" cy="142533"/>
            </a:xfrm>
            <a:custGeom>
              <a:avLst/>
              <a:gdLst>
                <a:gd name="connsiteX0" fmla="*/ 59729 w 114482"/>
                <a:gd name="connsiteY0" fmla="*/ 142305 h 142533"/>
                <a:gd name="connsiteX1" fmla="*/ 27058 w 114482"/>
                <a:gd name="connsiteY1" fmla="*/ 133639 h 142533"/>
                <a:gd name="connsiteX2" fmla="*/ 4238 w 114482"/>
                <a:gd name="connsiteY2" fmla="*/ 111357 h 142533"/>
                <a:gd name="connsiteX3" fmla="*/ -445 w 114482"/>
                <a:gd name="connsiteY3" fmla="*/ 92949 h 142533"/>
                <a:gd name="connsiteX4" fmla="*/ 8328 w 114482"/>
                <a:gd name="connsiteY4" fmla="*/ 69914 h 142533"/>
                <a:gd name="connsiteX5" fmla="*/ 17854 w 114482"/>
                <a:gd name="connsiteY5" fmla="*/ 67115 h 142533"/>
                <a:gd name="connsiteX6" fmla="*/ 34324 w 114482"/>
                <a:gd name="connsiteY6" fmla="*/ 80570 h 142533"/>
                <a:gd name="connsiteX7" fmla="*/ 50471 w 114482"/>
                <a:gd name="connsiteY7" fmla="*/ 103122 h 142533"/>
                <a:gd name="connsiteX8" fmla="*/ 67910 w 114482"/>
                <a:gd name="connsiteY8" fmla="*/ 108504 h 142533"/>
                <a:gd name="connsiteX9" fmla="*/ 75391 w 114482"/>
                <a:gd name="connsiteY9" fmla="*/ 107643 h 142533"/>
                <a:gd name="connsiteX10" fmla="*/ 81150 w 114482"/>
                <a:gd name="connsiteY10" fmla="*/ 101233 h 142533"/>
                <a:gd name="connsiteX11" fmla="*/ 81096 w 114482"/>
                <a:gd name="connsiteY11" fmla="*/ 100862 h 142533"/>
                <a:gd name="connsiteX12" fmla="*/ 58813 w 114482"/>
                <a:gd name="connsiteY12" fmla="*/ 79709 h 142533"/>
                <a:gd name="connsiteX13" fmla="*/ 34271 w 114482"/>
                <a:gd name="connsiteY13" fmla="*/ 60817 h 142533"/>
                <a:gd name="connsiteX14" fmla="*/ 24905 w 114482"/>
                <a:gd name="connsiteY14" fmla="*/ 37835 h 142533"/>
                <a:gd name="connsiteX15" fmla="*/ 36208 w 114482"/>
                <a:gd name="connsiteY15" fmla="*/ 11301 h 142533"/>
                <a:gd name="connsiteX16" fmla="*/ 64249 w 114482"/>
                <a:gd name="connsiteY16" fmla="*/ -217 h 142533"/>
                <a:gd name="connsiteX17" fmla="*/ 80881 w 114482"/>
                <a:gd name="connsiteY17" fmla="*/ 4250 h 142533"/>
                <a:gd name="connsiteX18" fmla="*/ 92022 w 114482"/>
                <a:gd name="connsiteY18" fmla="*/ 17544 h 142533"/>
                <a:gd name="connsiteX19" fmla="*/ 92776 w 114482"/>
                <a:gd name="connsiteY19" fmla="*/ 21096 h 142533"/>
                <a:gd name="connsiteX20" fmla="*/ 91484 w 114482"/>
                <a:gd name="connsiteY20" fmla="*/ 25187 h 142533"/>
                <a:gd name="connsiteX21" fmla="*/ 85671 w 114482"/>
                <a:gd name="connsiteY21" fmla="*/ 27878 h 142533"/>
                <a:gd name="connsiteX22" fmla="*/ 77598 w 114482"/>
                <a:gd name="connsiteY22" fmla="*/ 25994 h 142533"/>
                <a:gd name="connsiteX23" fmla="*/ 64949 w 114482"/>
                <a:gd name="connsiteY23" fmla="*/ 24057 h 142533"/>
                <a:gd name="connsiteX24" fmla="*/ 55638 w 114482"/>
                <a:gd name="connsiteY24" fmla="*/ 27017 h 142533"/>
                <a:gd name="connsiteX25" fmla="*/ 52301 w 114482"/>
                <a:gd name="connsiteY25" fmla="*/ 35575 h 142533"/>
                <a:gd name="connsiteX26" fmla="*/ 59836 w 114482"/>
                <a:gd name="connsiteY26" fmla="*/ 47200 h 142533"/>
                <a:gd name="connsiteX27" fmla="*/ 76306 w 114482"/>
                <a:gd name="connsiteY27" fmla="*/ 58288 h 142533"/>
                <a:gd name="connsiteX28" fmla="*/ 94175 w 114482"/>
                <a:gd name="connsiteY28" fmla="*/ 69914 h 142533"/>
                <a:gd name="connsiteX29" fmla="*/ 114035 w 114482"/>
                <a:gd name="connsiteY29" fmla="*/ 101830 h 142533"/>
                <a:gd name="connsiteX30" fmla="*/ 104509 w 114482"/>
                <a:gd name="connsiteY30" fmla="*/ 124543 h 142533"/>
                <a:gd name="connsiteX31" fmla="*/ 83464 w 114482"/>
                <a:gd name="connsiteY31" fmla="*/ 137945 h 142533"/>
                <a:gd name="connsiteX32" fmla="*/ 59729 w 114482"/>
                <a:gd name="connsiteY32" fmla="*/ 142305 h 1425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14482" h="142533">
                  <a:moveTo>
                    <a:pt x="59729" y="142305"/>
                  </a:moveTo>
                  <a:cubicBezTo>
                    <a:pt x="48264" y="142251"/>
                    <a:pt x="37016" y="139269"/>
                    <a:pt x="27058" y="133639"/>
                  </a:cubicBezTo>
                  <a:cubicBezTo>
                    <a:pt x="17424" y="128618"/>
                    <a:pt x="9512" y="120867"/>
                    <a:pt x="4238" y="111357"/>
                  </a:cubicBezTo>
                  <a:cubicBezTo>
                    <a:pt x="1116" y="105721"/>
                    <a:pt x="-499" y="99387"/>
                    <a:pt x="-445" y="92949"/>
                  </a:cubicBezTo>
                  <a:cubicBezTo>
                    <a:pt x="-445" y="81593"/>
                    <a:pt x="2461" y="73896"/>
                    <a:pt x="8328" y="69914"/>
                  </a:cubicBezTo>
                  <a:cubicBezTo>
                    <a:pt x="11180" y="68073"/>
                    <a:pt x="14464" y="67104"/>
                    <a:pt x="17854" y="67115"/>
                  </a:cubicBezTo>
                  <a:cubicBezTo>
                    <a:pt x="25874" y="67066"/>
                    <a:pt x="32763" y="72712"/>
                    <a:pt x="34324" y="80570"/>
                  </a:cubicBezTo>
                  <a:cubicBezTo>
                    <a:pt x="36638" y="89865"/>
                    <a:pt x="42398" y="97934"/>
                    <a:pt x="50471" y="103122"/>
                  </a:cubicBezTo>
                  <a:cubicBezTo>
                    <a:pt x="55692" y="106411"/>
                    <a:pt x="61720" y="108262"/>
                    <a:pt x="67910" y="108504"/>
                  </a:cubicBezTo>
                  <a:cubicBezTo>
                    <a:pt x="70439" y="108364"/>
                    <a:pt x="72915" y="108079"/>
                    <a:pt x="75391" y="107643"/>
                  </a:cubicBezTo>
                  <a:cubicBezTo>
                    <a:pt x="78728" y="107460"/>
                    <a:pt x="81311" y="104591"/>
                    <a:pt x="81150" y="101233"/>
                  </a:cubicBezTo>
                  <a:cubicBezTo>
                    <a:pt x="81096" y="101109"/>
                    <a:pt x="81096" y="100985"/>
                    <a:pt x="81096" y="100862"/>
                  </a:cubicBezTo>
                  <a:cubicBezTo>
                    <a:pt x="81096" y="94510"/>
                    <a:pt x="73668" y="87460"/>
                    <a:pt x="58813" y="79709"/>
                  </a:cubicBezTo>
                  <a:cubicBezTo>
                    <a:pt x="49664" y="74784"/>
                    <a:pt x="41375" y="68401"/>
                    <a:pt x="34271" y="60817"/>
                  </a:cubicBezTo>
                  <a:cubicBezTo>
                    <a:pt x="28189" y="54709"/>
                    <a:pt x="24852" y="46436"/>
                    <a:pt x="24905" y="37835"/>
                  </a:cubicBezTo>
                  <a:cubicBezTo>
                    <a:pt x="24905" y="27819"/>
                    <a:pt x="28996" y="18238"/>
                    <a:pt x="36208" y="11301"/>
                  </a:cubicBezTo>
                  <a:cubicBezTo>
                    <a:pt x="43528" y="3706"/>
                    <a:pt x="53700" y="-476"/>
                    <a:pt x="64249" y="-217"/>
                  </a:cubicBezTo>
                  <a:cubicBezTo>
                    <a:pt x="70063" y="-217"/>
                    <a:pt x="75821" y="1322"/>
                    <a:pt x="80881" y="4250"/>
                  </a:cubicBezTo>
                  <a:cubicBezTo>
                    <a:pt x="86102" y="7178"/>
                    <a:pt x="90031" y="11903"/>
                    <a:pt x="92022" y="17544"/>
                  </a:cubicBezTo>
                  <a:cubicBezTo>
                    <a:pt x="92506" y="18669"/>
                    <a:pt x="92722" y="19875"/>
                    <a:pt x="92776" y="21096"/>
                  </a:cubicBezTo>
                  <a:cubicBezTo>
                    <a:pt x="92830" y="22566"/>
                    <a:pt x="92345" y="24008"/>
                    <a:pt x="91484" y="25187"/>
                  </a:cubicBezTo>
                  <a:cubicBezTo>
                    <a:pt x="90138" y="27006"/>
                    <a:pt x="87932" y="28018"/>
                    <a:pt x="85671" y="27878"/>
                  </a:cubicBezTo>
                  <a:cubicBezTo>
                    <a:pt x="82926" y="27641"/>
                    <a:pt x="80181" y="27006"/>
                    <a:pt x="77598" y="25994"/>
                  </a:cubicBezTo>
                  <a:cubicBezTo>
                    <a:pt x="73507" y="24643"/>
                    <a:pt x="69255" y="23987"/>
                    <a:pt x="64949" y="24057"/>
                  </a:cubicBezTo>
                  <a:cubicBezTo>
                    <a:pt x="61612" y="23868"/>
                    <a:pt x="58275" y="24923"/>
                    <a:pt x="55638" y="27017"/>
                  </a:cubicBezTo>
                  <a:cubicBezTo>
                    <a:pt x="53324" y="29229"/>
                    <a:pt x="52085" y="32367"/>
                    <a:pt x="52301" y="35575"/>
                  </a:cubicBezTo>
                  <a:cubicBezTo>
                    <a:pt x="52839" y="40424"/>
                    <a:pt x="55638" y="44741"/>
                    <a:pt x="59836" y="47200"/>
                  </a:cubicBezTo>
                  <a:cubicBezTo>
                    <a:pt x="65057" y="51269"/>
                    <a:pt x="70547" y="54972"/>
                    <a:pt x="76306" y="58288"/>
                  </a:cubicBezTo>
                  <a:cubicBezTo>
                    <a:pt x="82334" y="61840"/>
                    <a:pt x="88309" y="65715"/>
                    <a:pt x="94175" y="69914"/>
                  </a:cubicBezTo>
                  <a:cubicBezTo>
                    <a:pt x="107415" y="79564"/>
                    <a:pt x="114035" y="90204"/>
                    <a:pt x="114035" y="101830"/>
                  </a:cubicBezTo>
                  <a:cubicBezTo>
                    <a:pt x="114089" y="110383"/>
                    <a:pt x="110644" y="118591"/>
                    <a:pt x="104509" y="124543"/>
                  </a:cubicBezTo>
                  <a:cubicBezTo>
                    <a:pt x="98588" y="130550"/>
                    <a:pt x="91430" y="135136"/>
                    <a:pt x="83464" y="137945"/>
                  </a:cubicBezTo>
                  <a:cubicBezTo>
                    <a:pt x="75875" y="140760"/>
                    <a:pt x="67856" y="142235"/>
                    <a:pt x="59729" y="142305"/>
                  </a:cubicBezTo>
                  <a:close/>
                </a:path>
              </a:pathLst>
            </a:custGeom>
            <a:solidFill>
              <a:srgbClr val="FFFFFF"/>
            </a:solidFill>
            <a:ln w="5382" cap="flat">
              <a:noFill/>
              <a:prstDash val="solid"/>
              <a:miter/>
            </a:ln>
          </p:spPr>
          <p:txBody>
            <a:bodyPr rtlCol="0" anchor="ctr"/>
            <a:lstStyle/>
            <a:p>
              <a:endParaRPr lang="fr-FR"/>
            </a:p>
          </p:txBody>
        </p:sp>
        <p:sp>
          <p:nvSpPr>
            <p:cNvPr id="519" name="Forme libre : forme 518">
              <a:extLst>
                <a:ext uri="{FF2B5EF4-FFF2-40B4-BE49-F238E27FC236}">
                  <a16:creationId xmlns:a16="http://schemas.microsoft.com/office/drawing/2014/main" id="{73D70A96-336B-4BD5-88EF-A5328C843152}"/>
                </a:ext>
              </a:extLst>
            </p:cNvPr>
            <p:cNvSpPr/>
            <p:nvPr/>
          </p:nvSpPr>
          <p:spPr>
            <a:xfrm>
              <a:off x="8381571" y="-84365"/>
              <a:ext cx="109368" cy="128649"/>
            </a:xfrm>
            <a:custGeom>
              <a:avLst/>
              <a:gdLst>
                <a:gd name="connsiteX0" fmla="*/ 25067 w 109368"/>
                <a:gd name="connsiteY0" fmla="*/ 128366 h 128649"/>
                <a:gd name="connsiteX1" fmla="*/ -337 w 109368"/>
                <a:gd name="connsiteY1" fmla="*/ 64479 h 128649"/>
                <a:gd name="connsiteX2" fmla="*/ 5045 w 109368"/>
                <a:gd name="connsiteY2" fmla="*/ 16362 h 128649"/>
                <a:gd name="connsiteX3" fmla="*/ 27328 w 109368"/>
                <a:gd name="connsiteY3" fmla="*/ 646 h 128649"/>
                <a:gd name="connsiteX4" fmla="*/ 37231 w 109368"/>
                <a:gd name="connsiteY4" fmla="*/ 19053 h 128649"/>
                <a:gd name="connsiteX5" fmla="*/ 51278 w 109368"/>
                <a:gd name="connsiteY5" fmla="*/ 4897 h 128649"/>
                <a:gd name="connsiteX6" fmla="*/ 73992 w 109368"/>
                <a:gd name="connsiteY6" fmla="*/ -216 h 128649"/>
                <a:gd name="connsiteX7" fmla="*/ 102949 w 109368"/>
                <a:gd name="connsiteY7" fmla="*/ 7158 h 128649"/>
                <a:gd name="connsiteX8" fmla="*/ 108923 w 109368"/>
                <a:gd name="connsiteY8" fmla="*/ 17492 h 128649"/>
                <a:gd name="connsiteX9" fmla="*/ 107792 w 109368"/>
                <a:gd name="connsiteY9" fmla="*/ 21798 h 128649"/>
                <a:gd name="connsiteX10" fmla="*/ 91645 w 109368"/>
                <a:gd name="connsiteY10" fmla="*/ 35522 h 128649"/>
                <a:gd name="connsiteX11" fmla="*/ 80289 w 109368"/>
                <a:gd name="connsiteY11" fmla="*/ 31863 h 128649"/>
                <a:gd name="connsiteX12" fmla="*/ 66241 w 109368"/>
                <a:gd name="connsiteY12" fmla="*/ 28579 h 128649"/>
                <a:gd name="connsiteX13" fmla="*/ 51010 w 109368"/>
                <a:gd name="connsiteY13" fmla="*/ 35899 h 128649"/>
                <a:gd name="connsiteX14" fmla="*/ 44282 w 109368"/>
                <a:gd name="connsiteY14" fmla="*/ 58397 h 128649"/>
                <a:gd name="connsiteX15" fmla="*/ 43851 w 109368"/>
                <a:gd name="connsiteY15" fmla="*/ 72445 h 128649"/>
                <a:gd name="connsiteX16" fmla="*/ 44390 w 109368"/>
                <a:gd name="connsiteY16" fmla="*/ 88592 h 128649"/>
                <a:gd name="connsiteX17" fmla="*/ 44982 w 109368"/>
                <a:gd name="connsiteY17" fmla="*/ 102478 h 128649"/>
                <a:gd name="connsiteX18" fmla="*/ 26520 w 109368"/>
                <a:gd name="connsiteY18" fmla="*/ 128420 h 128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9368" h="128649">
                  <a:moveTo>
                    <a:pt x="25067" y="128366"/>
                  </a:moveTo>
                  <a:cubicBezTo>
                    <a:pt x="8113" y="128366"/>
                    <a:pt x="-337" y="107069"/>
                    <a:pt x="-337" y="64479"/>
                  </a:cubicBezTo>
                  <a:cubicBezTo>
                    <a:pt x="-929" y="48262"/>
                    <a:pt x="900" y="32046"/>
                    <a:pt x="5045" y="16362"/>
                  </a:cubicBezTo>
                  <a:cubicBezTo>
                    <a:pt x="7521" y="6313"/>
                    <a:pt x="17047" y="-383"/>
                    <a:pt x="27328" y="646"/>
                  </a:cubicBezTo>
                  <a:cubicBezTo>
                    <a:pt x="31956" y="646"/>
                    <a:pt x="35239" y="6781"/>
                    <a:pt x="37231" y="19053"/>
                  </a:cubicBezTo>
                  <a:cubicBezTo>
                    <a:pt x="40137" y="12842"/>
                    <a:pt x="45089" y="7836"/>
                    <a:pt x="51278" y="4897"/>
                  </a:cubicBezTo>
                  <a:cubicBezTo>
                    <a:pt x="58329" y="1356"/>
                    <a:pt x="66133" y="-399"/>
                    <a:pt x="73992" y="-216"/>
                  </a:cubicBezTo>
                  <a:cubicBezTo>
                    <a:pt x="87340" y="-216"/>
                    <a:pt x="96974" y="2244"/>
                    <a:pt x="102949" y="7158"/>
                  </a:cubicBezTo>
                  <a:cubicBezTo>
                    <a:pt x="106393" y="9543"/>
                    <a:pt x="108546" y="13332"/>
                    <a:pt x="108923" y="17492"/>
                  </a:cubicBezTo>
                  <a:cubicBezTo>
                    <a:pt x="108923" y="18999"/>
                    <a:pt x="108492" y="20479"/>
                    <a:pt x="107792" y="21798"/>
                  </a:cubicBezTo>
                  <a:cubicBezTo>
                    <a:pt x="103217" y="30948"/>
                    <a:pt x="97835" y="35522"/>
                    <a:pt x="91645" y="35522"/>
                  </a:cubicBezTo>
                  <a:cubicBezTo>
                    <a:pt x="87609" y="35291"/>
                    <a:pt x="83680" y="34032"/>
                    <a:pt x="80289" y="31863"/>
                  </a:cubicBezTo>
                  <a:cubicBezTo>
                    <a:pt x="75983" y="29494"/>
                    <a:pt x="71139" y="28359"/>
                    <a:pt x="66241" y="28579"/>
                  </a:cubicBezTo>
                  <a:cubicBezTo>
                    <a:pt x="60267" y="28434"/>
                    <a:pt x="54615" y="31158"/>
                    <a:pt x="51010" y="35899"/>
                  </a:cubicBezTo>
                  <a:cubicBezTo>
                    <a:pt x="46488" y="42525"/>
                    <a:pt x="44174" y="50383"/>
                    <a:pt x="44282" y="58397"/>
                  </a:cubicBezTo>
                  <a:cubicBezTo>
                    <a:pt x="43959" y="63026"/>
                    <a:pt x="43851" y="67708"/>
                    <a:pt x="43851" y="72445"/>
                  </a:cubicBezTo>
                  <a:cubicBezTo>
                    <a:pt x="43851" y="77181"/>
                    <a:pt x="43851" y="83209"/>
                    <a:pt x="44390" y="88592"/>
                  </a:cubicBezTo>
                  <a:cubicBezTo>
                    <a:pt x="44928" y="93974"/>
                    <a:pt x="44982" y="98495"/>
                    <a:pt x="44982" y="102478"/>
                  </a:cubicBezTo>
                  <a:cubicBezTo>
                    <a:pt x="44982" y="118625"/>
                    <a:pt x="38792" y="127183"/>
                    <a:pt x="26520" y="128420"/>
                  </a:cubicBezTo>
                  <a:close/>
                </a:path>
              </a:pathLst>
            </a:custGeom>
            <a:solidFill>
              <a:srgbClr val="FFFFFF"/>
            </a:solidFill>
            <a:ln w="5382" cap="flat">
              <a:noFill/>
              <a:prstDash val="solid"/>
              <a:miter/>
            </a:ln>
          </p:spPr>
          <p:txBody>
            <a:bodyPr rtlCol="0" anchor="ctr"/>
            <a:lstStyle/>
            <a:p>
              <a:endParaRPr lang="fr-FR"/>
            </a:p>
          </p:txBody>
        </p:sp>
        <p:sp>
          <p:nvSpPr>
            <p:cNvPr id="520" name="Forme libre : forme 519">
              <a:extLst>
                <a:ext uri="{FF2B5EF4-FFF2-40B4-BE49-F238E27FC236}">
                  <a16:creationId xmlns:a16="http://schemas.microsoft.com/office/drawing/2014/main" id="{0F8AE339-0BC8-41BA-B9A9-59236AE26622}"/>
                </a:ext>
              </a:extLst>
            </p:cNvPr>
            <p:cNvSpPr/>
            <p:nvPr/>
          </p:nvSpPr>
          <p:spPr>
            <a:xfrm>
              <a:off x="8484103" y="-72385"/>
              <a:ext cx="92055" cy="116890"/>
            </a:xfrm>
            <a:custGeom>
              <a:avLst/>
              <a:gdLst>
                <a:gd name="connsiteX0" fmla="*/ 44713 w 92055"/>
                <a:gd name="connsiteY0" fmla="*/ 116656 h 116890"/>
                <a:gd name="connsiteX1" fmla="*/ 43421 w 92055"/>
                <a:gd name="connsiteY1" fmla="*/ 116656 h 116890"/>
                <a:gd name="connsiteX2" fmla="*/ 18016 w 92055"/>
                <a:gd name="connsiteY2" fmla="*/ 108206 h 116890"/>
                <a:gd name="connsiteX3" fmla="*/ 3968 w 92055"/>
                <a:gd name="connsiteY3" fmla="*/ 87430 h 116890"/>
                <a:gd name="connsiteX4" fmla="*/ -445 w 92055"/>
                <a:gd name="connsiteY4" fmla="*/ 60519 h 116890"/>
                <a:gd name="connsiteX5" fmla="*/ 3915 w 92055"/>
                <a:gd name="connsiteY5" fmla="*/ 31831 h 116890"/>
                <a:gd name="connsiteX6" fmla="*/ 17747 w 92055"/>
                <a:gd name="connsiteY6" fmla="*/ 9172 h 116890"/>
                <a:gd name="connsiteX7" fmla="*/ 44282 w 92055"/>
                <a:gd name="connsiteY7" fmla="*/ -193 h 116890"/>
                <a:gd name="connsiteX8" fmla="*/ 64573 w 92055"/>
                <a:gd name="connsiteY8" fmla="*/ 5889 h 116890"/>
                <a:gd name="connsiteX9" fmla="*/ 84810 w 92055"/>
                <a:gd name="connsiteY9" fmla="*/ 28118 h 116890"/>
                <a:gd name="connsiteX10" fmla="*/ 91592 w 92055"/>
                <a:gd name="connsiteY10" fmla="*/ 59227 h 116890"/>
                <a:gd name="connsiteX11" fmla="*/ 75445 w 92055"/>
                <a:gd name="connsiteY11" fmla="*/ 101263 h 116890"/>
                <a:gd name="connsiteX12" fmla="*/ 44713 w 92055"/>
                <a:gd name="connsiteY12" fmla="*/ 116656 h 116890"/>
                <a:gd name="connsiteX13" fmla="*/ 44013 w 92055"/>
                <a:gd name="connsiteY13" fmla="*/ 83609 h 116890"/>
                <a:gd name="connsiteX14" fmla="*/ 56930 w 92055"/>
                <a:gd name="connsiteY14" fmla="*/ 74943 h 116890"/>
                <a:gd name="connsiteX15" fmla="*/ 61989 w 92055"/>
                <a:gd name="connsiteY15" fmla="*/ 56482 h 116890"/>
                <a:gd name="connsiteX16" fmla="*/ 59298 w 92055"/>
                <a:gd name="connsiteY16" fmla="*/ 44264 h 116890"/>
                <a:gd name="connsiteX17" fmla="*/ 40460 w 92055"/>
                <a:gd name="connsiteY17" fmla="*/ 31508 h 116890"/>
                <a:gd name="connsiteX18" fmla="*/ 31095 w 92055"/>
                <a:gd name="connsiteY18" fmla="*/ 36891 h 116890"/>
                <a:gd name="connsiteX19" fmla="*/ 26520 w 92055"/>
                <a:gd name="connsiteY19" fmla="*/ 55621 h 116890"/>
                <a:gd name="connsiteX20" fmla="*/ 27866 w 92055"/>
                <a:gd name="connsiteY20" fmla="*/ 67032 h 116890"/>
                <a:gd name="connsiteX21" fmla="*/ 33248 w 92055"/>
                <a:gd name="connsiteY21" fmla="*/ 78550 h 116890"/>
                <a:gd name="connsiteX22" fmla="*/ 43205 w 92055"/>
                <a:gd name="connsiteY22" fmla="*/ 83609 h 116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92055" h="116890">
                  <a:moveTo>
                    <a:pt x="44713" y="116656"/>
                  </a:moveTo>
                  <a:lnTo>
                    <a:pt x="43421" y="116656"/>
                  </a:lnTo>
                  <a:cubicBezTo>
                    <a:pt x="34217" y="116818"/>
                    <a:pt x="25283" y="113836"/>
                    <a:pt x="18016" y="108206"/>
                  </a:cubicBezTo>
                  <a:cubicBezTo>
                    <a:pt x="11450" y="102743"/>
                    <a:pt x="6606" y="95541"/>
                    <a:pt x="3968" y="87430"/>
                  </a:cubicBezTo>
                  <a:cubicBezTo>
                    <a:pt x="1009" y="78765"/>
                    <a:pt x="-499" y="69674"/>
                    <a:pt x="-445" y="60519"/>
                  </a:cubicBezTo>
                  <a:cubicBezTo>
                    <a:pt x="-445" y="50788"/>
                    <a:pt x="1009" y="41116"/>
                    <a:pt x="3915" y="31831"/>
                  </a:cubicBezTo>
                  <a:cubicBezTo>
                    <a:pt x="6391" y="23177"/>
                    <a:pt x="11181" y="15351"/>
                    <a:pt x="17747" y="9172"/>
                  </a:cubicBezTo>
                  <a:cubicBezTo>
                    <a:pt x="25067" y="2740"/>
                    <a:pt x="34540" y="-618"/>
                    <a:pt x="44282" y="-193"/>
                  </a:cubicBezTo>
                  <a:cubicBezTo>
                    <a:pt x="51440" y="60"/>
                    <a:pt x="58437" y="2154"/>
                    <a:pt x="64573" y="5889"/>
                  </a:cubicBezTo>
                  <a:cubicBezTo>
                    <a:pt x="73454" y="11019"/>
                    <a:pt x="80558" y="18790"/>
                    <a:pt x="84810" y="28118"/>
                  </a:cubicBezTo>
                  <a:cubicBezTo>
                    <a:pt x="89331" y="37865"/>
                    <a:pt x="91646" y="48484"/>
                    <a:pt x="91592" y="59227"/>
                  </a:cubicBezTo>
                  <a:cubicBezTo>
                    <a:pt x="91968" y="74820"/>
                    <a:pt x="86156" y="89922"/>
                    <a:pt x="75445" y="101263"/>
                  </a:cubicBezTo>
                  <a:cubicBezTo>
                    <a:pt x="67856" y="110504"/>
                    <a:pt x="56661" y="116096"/>
                    <a:pt x="44713" y="116656"/>
                  </a:cubicBezTo>
                  <a:close/>
                  <a:moveTo>
                    <a:pt x="44013" y="83609"/>
                  </a:moveTo>
                  <a:cubicBezTo>
                    <a:pt x="49503" y="83119"/>
                    <a:pt x="54400" y="79852"/>
                    <a:pt x="56930" y="74943"/>
                  </a:cubicBezTo>
                  <a:cubicBezTo>
                    <a:pt x="60321" y="69394"/>
                    <a:pt x="62097" y="62989"/>
                    <a:pt x="61989" y="56482"/>
                  </a:cubicBezTo>
                  <a:cubicBezTo>
                    <a:pt x="62043" y="52263"/>
                    <a:pt x="61074" y="48086"/>
                    <a:pt x="59298" y="44264"/>
                  </a:cubicBezTo>
                  <a:cubicBezTo>
                    <a:pt x="56392" y="36439"/>
                    <a:pt x="48803" y="31320"/>
                    <a:pt x="40460" y="31508"/>
                  </a:cubicBezTo>
                  <a:cubicBezTo>
                    <a:pt x="36585" y="31492"/>
                    <a:pt x="33033" y="33549"/>
                    <a:pt x="31095" y="36891"/>
                  </a:cubicBezTo>
                  <a:cubicBezTo>
                    <a:pt x="27812" y="42575"/>
                    <a:pt x="26251" y="49071"/>
                    <a:pt x="26520" y="55621"/>
                  </a:cubicBezTo>
                  <a:cubicBezTo>
                    <a:pt x="26574" y="59459"/>
                    <a:pt x="27059" y="63280"/>
                    <a:pt x="27866" y="67032"/>
                  </a:cubicBezTo>
                  <a:cubicBezTo>
                    <a:pt x="28727" y="71251"/>
                    <a:pt x="30557" y="75202"/>
                    <a:pt x="33248" y="78550"/>
                  </a:cubicBezTo>
                  <a:cubicBezTo>
                    <a:pt x="35562" y="81714"/>
                    <a:pt x="39276" y="83593"/>
                    <a:pt x="43205" y="83609"/>
                  </a:cubicBezTo>
                  <a:close/>
                </a:path>
              </a:pathLst>
            </a:custGeom>
            <a:solidFill>
              <a:srgbClr val="FFFFFF"/>
            </a:solidFill>
            <a:ln w="5382" cap="flat">
              <a:noFill/>
              <a:prstDash val="solid"/>
              <a:miter/>
            </a:ln>
          </p:spPr>
          <p:txBody>
            <a:bodyPr rtlCol="0" anchor="ctr"/>
            <a:lstStyle/>
            <a:p>
              <a:endParaRPr lang="fr-FR"/>
            </a:p>
          </p:txBody>
        </p:sp>
        <p:sp>
          <p:nvSpPr>
            <p:cNvPr id="521" name="Forme libre : forme 520">
              <a:extLst>
                <a:ext uri="{FF2B5EF4-FFF2-40B4-BE49-F238E27FC236}">
                  <a16:creationId xmlns:a16="http://schemas.microsoft.com/office/drawing/2014/main" id="{27AE5C88-D1CA-491A-B2FA-56F7010A1295}"/>
                </a:ext>
              </a:extLst>
            </p:cNvPr>
            <p:cNvSpPr/>
            <p:nvPr/>
          </p:nvSpPr>
          <p:spPr>
            <a:xfrm>
              <a:off x="8590107" y="-82038"/>
              <a:ext cx="104605" cy="133732"/>
            </a:xfrm>
            <a:custGeom>
              <a:avLst/>
              <a:gdLst>
                <a:gd name="connsiteX0" fmla="*/ 51359 w 104605"/>
                <a:gd name="connsiteY0" fmla="*/ 133467 h 133732"/>
                <a:gd name="connsiteX1" fmla="*/ 9808 w 104605"/>
                <a:gd name="connsiteY1" fmla="*/ 106232 h 133732"/>
                <a:gd name="connsiteX2" fmla="*/ -419 w 104605"/>
                <a:gd name="connsiteY2" fmla="*/ 58815 h 133732"/>
                <a:gd name="connsiteX3" fmla="*/ 227 w 104605"/>
                <a:gd name="connsiteY3" fmla="*/ 45843 h 133732"/>
                <a:gd name="connsiteX4" fmla="*/ 4695 w 104605"/>
                <a:gd name="connsiteY4" fmla="*/ 25176 h 133732"/>
                <a:gd name="connsiteX5" fmla="*/ 9108 w 104605"/>
                <a:gd name="connsiteY5" fmla="*/ 16833 h 133732"/>
                <a:gd name="connsiteX6" fmla="*/ 17181 w 104605"/>
                <a:gd name="connsiteY6" fmla="*/ 12151 h 133732"/>
                <a:gd name="connsiteX7" fmla="*/ 21864 w 104605"/>
                <a:gd name="connsiteY7" fmla="*/ 12420 h 133732"/>
                <a:gd name="connsiteX8" fmla="*/ 30637 w 104605"/>
                <a:gd name="connsiteY8" fmla="*/ 32280 h 133732"/>
                <a:gd name="connsiteX9" fmla="*/ 36504 w 104605"/>
                <a:gd name="connsiteY9" fmla="*/ 71194 h 133732"/>
                <a:gd name="connsiteX10" fmla="*/ 52112 w 104605"/>
                <a:gd name="connsiteY10" fmla="*/ 95576 h 133732"/>
                <a:gd name="connsiteX11" fmla="*/ 67129 w 104605"/>
                <a:gd name="connsiteY11" fmla="*/ 76845 h 133732"/>
                <a:gd name="connsiteX12" fmla="*/ 70412 w 104605"/>
                <a:gd name="connsiteY12" fmla="*/ 41538 h 133732"/>
                <a:gd name="connsiteX13" fmla="*/ 70412 w 104605"/>
                <a:gd name="connsiteY13" fmla="*/ 27329 h 133732"/>
                <a:gd name="connsiteX14" fmla="*/ 70412 w 104605"/>
                <a:gd name="connsiteY14" fmla="*/ 22807 h 133732"/>
                <a:gd name="connsiteX15" fmla="*/ 70412 w 104605"/>
                <a:gd name="connsiteY15" fmla="*/ 19094 h 133732"/>
                <a:gd name="connsiteX16" fmla="*/ 70412 w 104605"/>
                <a:gd name="connsiteY16" fmla="*/ 15703 h 133732"/>
                <a:gd name="connsiteX17" fmla="*/ 71650 w 104605"/>
                <a:gd name="connsiteY17" fmla="*/ 7360 h 133732"/>
                <a:gd name="connsiteX18" fmla="*/ 80369 w 104605"/>
                <a:gd name="connsiteY18" fmla="*/ 633 h 133732"/>
                <a:gd name="connsiteX19" fmla="*/ 85751 w 104605"/>
                <a:gd name="connsiteY19" fmla="*/ -229 h 133732"/>
                <a:gd name="connsiteX20" fmla="*/ 96516 w 104605"/>
                <a:gd name="connsiteY20" fmla="*/ 4669 h 133732"/>
                <a:gd name="connsiteX21" fmla="*/ 102490 w 104605"/>
                <a:gd name="connsiteY21" fmla="*/ 18394 h 133732"/>
                <a:gd name="connsiteX22" fmla="*/ 104159 w 104605"/>
                <a:gd name="connsiteY22" fmla="*/ 43798 h 133732"/>
                <a:gd name="connsiteX23" fmla="*/ 89412 w 104605"/>
                <a:gd name="connsiteY23" fmla="*/ 111615 h 133732"/>
                <a:gd name="connsiteX24" fmla="*/ 51359 w 104605"/>
                <a:gd name="connsiteY24" fmla="*/ 133467 h 133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4605" h="133732">
                  <a:moveTo>
                    <a:pt x="51359" y="133467"/>
                  </a:moveTo>
                  <a:cubicBezTo>
                    <a:pt x="32736" y="133467"/>
                    <a:pt x="18904" y="124387"/>
                    <a:pt x="9808" y="106232"/>
                  </a:cubicBezTo>
                  <a:cubicBezTo>
                    <a:pt x="2704" y="91463"/>
                    <a:pt x="-795" y="75209"/>
                    <a:pt x="-419" y="58815"/>
                  </a:cubicBezTo>
                  <a:cubicBezTo>
                    <a:pt x="-419" y="56178"/>
                    <a:pt x="-419" y="51872"/>
                    <a:pt x="227" y="45843"/>
                  </a:cubicBezTo>
                  <a:cubicBezTo>
                    <a:pt x="873" y="38798"/>
                    <a:pt x="2380" y="31855"/>
                    <a:pt x="4695" y="25176"/>
                  </a:cubicBezTo>
                  <a:cubicBezTo>
                    <a:pt x="5609" y="22146"/>
                    <a:pt x="7117" y="19314"/>
                    <a:pt x="9108" y="16833"/>
                  </a:cubicBezTo>
                  <a:cubicBezTo>
                    <a:pt x="10884" y="14072"/>
                    <a:pt x="13898" y="12328"/>
                    <a:pt x="17181" y="12151"/>
                  </a:cubicBezTo>
                  <a:cubicBezTo>
                    <a:pt x="18743" y="12156"/>
                    <a:pt x="20303" y="12248"/>
                    <a:pt x="21864" y="12420"/>
                  </a:cubicBezTo>
                  <a:cubicBezTo>
                    <a:pt x="26493" y="12904"/>
                    <a:pt x="29453" y="19524"/>
                    <a:pt x="30637" y="32280"/>
                  </a:cubicBezTo>
                  <a:cubicBezTo>
                    <a:pt x="31767" y="45359"/>
                    <a:pt x="33759" y="58357"/>
                    <a:pt x="36504" y="71194"/>
                  </a:cubicBezTo>
                  <a:cubicBezTo>
                    <a:pt x="40110" y="87448"/>
                    <a:pt x="45277" y="95576"/>
                    <a:pt x="52112" y="95576"/>
                  </a:cubicBezTo>
                  <a:cubicBezTo>
                    <a:pt x="59163" y="95576"/>
                    <a:pt x="64222" y="89332"/>
                    <a:pt x="67129" y="76845"/>
                  </a:cubicBezTo>
                  <a:cubicBezTo>
                    <a:pt x="69497" y="65231"/>
                    <a:pt x="70628" y="53390"/>
                    <a:pt x="70412" y="41538"/>
                  </a:cubicBezTo>
                  <a:cubicBezTo>
                    <a:pt x="70412" y="35832"/>
                    <a:pt x="70412" y="31096"/>
                    <a:pt x="70412" y="27329"/>
                  </a:cubicBezTo>
                  <a:cubicBezTo>
                    <a:pt x="70412" y="25552"/>
                    <a:pt x="70412" y="23991"/>
                    <a:pt x="70412" y="22807"/>
                  </a:cubicBezTo>
                  <a:cubicBezTo>
                    <a:pt x="70412" y="21623"/>
                    <a:pt x="70412" y="20332"/>
                    <a:pt x="70412" y="19094"/>
                  </a:cubicBezTo>
                  <a:cubicBezTo>
                    <a:pt x="70412" y="17856"/>
                    <a:pt x="70412" y="16725"/>
                    <a:pt x="70412" y="15703"/>
                  </a:cubicBezTo>
                  <a:cubicBezTo>
                    <a:pt x="70412" y="12877"/>
                    <a:pt x="70842" y="10068"/>
                    <a:pt x="71650" y="7360"/>
                  </a:cubicBezTo>
                  <a:cubicBezTo>
                    <a:pt x="72404" y="4615"/>
                    <a:pt x="75310" y="2355"/>
                    <a:pt x="80369" y="633"/>
                  </a:cubicBezTo>
                  <a:cubicBezTo>
                    <a:pt x="82092" y="73"/>
                    <a:pt x="83922" y="-218"/>
                    <a:pt x="85751" y="-229"/>
                  </a:cubicBezTo>
                  <a:cubicBezTo>
                    <a:pt x="89842" y="-137"/>
                    <a:pt x="93771" y="1634"/>
                    <a:pt x="96516" y="4669"/>
                  </a:cubicBezTo>
                  <a:cubicBezTo>
                    <a:pt x="99961" y="8458"/>
                    <a:pt x="102060" y="13286"/>
                    <a:pt x="102490" y="18394"/>
                  </a:cubicBezTo>
                  <a:cubicBezTo>
                    <a:pt x="103567" y="26817"/>
                    <a:pt x="104159" y="35305"/>
                    <a:pt x="104159" y="43798"/>
                  </a:cubicBezTo>
                  <a:cubicBezTo>
                    <a:pt x="104159" y="72502"/>
                    <a:pt x="99261" y="95107"/>
                    <a:pt x="89412" y="111615"/>
                  </a:cubicBezTo>
                  <a:cubicBezTo>
                    <a:pt x="81984" y="125630"/>
                    <a:pt x="67183" y="134140"/>
                    <a:pt x="51359" y="133467"/>
                  </a:cubicBezTo>
                  <a:close/>
                </a:path>
              </a:pathLst>
            </a:custGeom>
            <a:solidFill>
              <a:srgbClr val="FFFFFF"/>
            </a:solidFill>
            <a:ln w="5382" cap="flat">
              <a:noFill/>
              <a:prstDash val="solid"/>
              <a:miter/>
            </a:ln>
          </p:spPr>
          <p:txBody>
            <a:bodyPr rtlCol="0" anchor="ctr"/>
            <a:lstStyle/>
            <a:p>
              <a:endParaRPr lang="fr-FR"/>
            </a:p>
          </p:txBody>
        </p:sp>
        <p:sp>
          <p:nvSpPr>
            <p:cNvPr id="522" name="Forme libre : forme 521">
              <a:extLst>
                <a:ext uri="{FF2B5EF4-FFF2-40B4-BE49-F238E27FC236}">
                  <a16:creationId xmlns:a16="http://schemas.microsoft.com/office/drawing/2014/main" id="{3D5C2FF4-277E-4CC1-80FE-D98D46662BD2}"/>
                </a:ext>
              </a:extLst>
            </p:cNvPr>
            <p:cNvSpPr/>
            <p:nvPr/>
          </p:nvSpPr>
          <p:spPr>
            <a:xfrm>
              <a:off x="8704969" y="-90595"/>
              <a:ext cx="121412" cy="198424"/>
            </a:xfrm>
            <a:custGeom>
              <a:avLst/>
              <a:gdLst>
                <a:gd name="connsiteX0" fmla="*/ 54046 w 121412"/>
                <a:gd name="connsiteY0" fmla="*/ 198161 h 198424"/>
                <a:gd name="connsiteX1" fmla="*/ 27781 w 121412"/>
                <a:gd name="connsiteY1" fmla="*/ 192779 h 198424"/>
                <a:gd name="connsiteX2" fmla="*/ 10235 w 121412"/>
                <a:gd name="connsiteY2" fmla="*/ 177655 h 198424"/>
                <a:gd name="connsiteX3" fmla="*/ 1246 w 121412"/>
                <a:gd name="connsiteY3" fmla="*/ 155588 h 198424"/>
                <a:gd name="connsiteX4" fmla="*/ 816 w 121412"/>
                <a:gd name="connsiteY4" fmla="*/ 151228 h 198424"/>
                <a:gd name="connsiteX5" fmla="*/ 2000 w 121412"/>
                <a:gd name="connsiteY5" fmla="*/ 144985 h 198424"/>
                <a:gd name="connsiteX6" fmla="*/ 6198 w 121412"/>
                <a:gd name="connsiteY6" fmla="*/ 141863 h 198424"/>
                <a:gd name="connsiteX7" fmla="*/ 11042 w 121412"/>
                <a:gd name="connsiteY7" fmla="*/ 144608 h 198424"/>
                <a:gd name="connsiteX8" fmla="*/ 14432 w 121412"/>
                <a:gd name="connsiteY8" fmla="*/ 151766 h 198424"/>
                <a:gd name="connsiteX9" fmla="*/ 23959 w 121412"/>
                <a:gd name="connsiteY9" fmla="*/ 166514 h 198424"/>
                <a:gd name="connsiteX10" fmla="*/ 43658 w 121412"/>
                <a:gd name="connsiteY10" fmla="*/ 176471 h 198424"/>
                <a:gd name="connsiteX11" fmla="*/ 54423 w 121412"/>
                <a:gd name="connsiteY11" fmla="*/ 174318 h 198424"/>
                <a:gd name="connsiteX12" fmla="*/ 68955 w 121412"/>
                <a:gd name="connsiteY12" fmla="*/ 156449 h 198424"/>
                <a:gd name="connsiteX13" fmla="*/ 78320 w 121412"/>
                <a:gd name="connsiteY13" fmla="*/ 98267 h 198424"/>
                <a:gd name="connsiteX14" fmla="*/ 77782 w 121412"/>
                <a:gd name="connsiteY14" fmla="*/ 93853 h 198424"/>
                <a:gd name="connsiteX15" fmla="*/ 76867 w 121412"/>
                <a:gd name="connsiteY15" fmla="*/ 94445 h 198424"/>
                <a:gd name="connsiteX16" fmla="*/ 75629 w 121412"/>
                <a:gd name="connsiteY16" fmla="*/ 95414 h 198424"/>
                <a:gd name="connsiteX17" fmla="*/ 72077 w 121412"/>
                <a:gd name="connsiteY17" fmla="*/ 98966 h 198424"/>
                <a:gd name="connsiteX18" fmla="*/ 33056 w 121412"/>
                <a:gd name="connsiteY18" fmla="*/ 117427 h 198424"/>
                <a:gd name="connsiteX19" fmla="*/ 32194 w 121412"/>
                <a:gd name="connsiteY19" fmla="*/ 117427 h 198424"/>
                <a:gd name="connsiteX20" fmla="*/ 8243 w 121412"/>
                <a:gd name="connsiteY20" fmla="*/ 104349 h 198424"/>
                <a:gd name="connsiteX21" fmla="*/ -423 w 121412"/>
                <a:gd name="connsiteY21" fmla="*/ 75446 h 198424"/>
                <a:gd name="connsiteX22" fmla="*/ 10342 w 121412"/>
                <a:gd name="connsiteY22" fmla="*/ 43636 h 198424"/>
                <a:gd name="connsiteX23" fmla="*/ 46026 w 121412"/>
                <a:gd name="connsiteY23" fmla="*/ 24045 h 198424"/>
                <a:gd name="connsiteX24" fmla="*/ 53400 w 121412"/>
                <a:gd name="connsiteY24" fmla="*/ 23346 h 198424"/>
                <a:gd name="connsiteX25" fmla="*/ 71431 w 121412"/>
                <a:gd name="connsiteY25" fmla="*/ 28728 h 198424"/>
                <a:gd name="connsiteX26" fmla="*/ 77405 w 121412"/>
                <a:gd name="connsiteY26" fmla="*/ 30881 h 198424"/>
                <a:gd name="connsiteX27" fmla="*/ 81818 w 121412"/>
                <a:gd name="connsiteY27" fmla="*/ 22754 h 198424"/>
                <a:gd name="connsiteX28" fmla="*/ 87900 w 121412"/>
                <a:gd name="connsiteY28" fmla="*/ 5584 h 198424"/>
                <a:gd name="connsiteX29" fmla="*/ 97697 w 121412"/>
                <a:gd name="connsiteY29" fmla="*/ -229 h 198424"/>
                <a:gd name="connsiteX30" fmla="*/ 115996 w 121412"/>
                <a:gd name="connsiteY30" fmla="*/ 26683 h 198424"/>
                <a:gd name="connsiteX31" fmla="*/ 120948 w 121412"/>
                <a:gd name="connsiteY31" fmla="*/ 74100 h 198424"/>
                <a:gd name="connsiteX32" fmla="*/ 119764 w 121412"/>
                <a:gd name="connsiteY32" fmla="*/ 99935 h 198424"/>
                <a:gd name="connsiteX33" fmla="*/ 113950 w 121412"/>
                <a:gd name="connsiteY33" fmla="*/ 133251 h 198424"/>
                <a:gd name="connsiteX34" fmla="*/ 101248 w 121412"/>
                <a:gd name="connsiteY34" fmla="*/ 166029 h 198424"/>
                <a:gd name="connsiteX35" fmla="*/ 81388 w 121412"/>
                <a:gd name="connsiteY35" fmla="*/ 189442 h 198424"/>
                <a:gd name="connsiteX36" fmla="*/ 54046 w 121412"/>
                <a:gd name="connsiteY36" fmla="*/ 198161 h 198424"/>
                <a:gd name="connsiteX37" fmla="*/ 41667 w 121412"/>
                <a:gd name="connsiteY37" fmla="*/ 94445 h 198424"/>
                <a:gd name="connsiteX38" fmla="*/ 56522 w 121412"/>
                <a:gd name="connsiteY38" fmla="*/ 87987 h 198424"/>
                <a:gd name="connsiteX39" fmla="*/ 67287 w 121412"/>
                <a:gd name="connsiteY39" fmla="*/ 72862 h 198424"/>
                <a:gd name="connsiteX40" fmla="*/ 71323 w 121412"/>
                <a:gd name="connsiteY40" fmla="*/ 57684 h 198424"/>
                <a:gd name="connsiteX41" fmla="*/ 59267 w 121412"/>
                <a:gd name="connsiteY41" fmla="*/ 48427 h 198424"/>
                <a:gd name="connsiteX42" fmla="*/ 44143 w 121412"/>
                <a:gd name="connsiteY42" fmla="*/ 53809 h 198424"/>
                <a:gd name="connsiteX43" fmla="*/ 32732 w 121412"/>
                <a:gd name="connsiteY43" fmla="*/ 74369 h 198424"/>
                <a:gd name="connsiteX44" fmla="*/ 32033 w 121412"/>
                <a:gd name="connsiteY44" fmla="*/ 80344 h 198424"/>
                <a:gd name="connsiteX45" fmla="*/ 41667 w 121412"/>
                <a:gd name="connsiteY45" fmla="*/ 94445 h 1984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121412" h="198424">
                  <a:moveTo>
                    <a:pt x="54046" y="198161"/>
                  </a:moveTo>
                  <a:cubicBezTo>
                    <a:pt x="45004" y="198473"/>
                    <a:pt x="35961" y="196633"/>
                    <a:pt x="27781" y="192779"/>
                  </a:cubicBezTo>
                  <a:cubicBezTo>
                    <a:pt x="20730" y="189329"/>
                    <a:pt x="14702" y="184119"/>
                    <a:pt x="10235" y="177655"/>
                  </a:cubicBezTo>
                  <a:cubicBezTo>
                    <a:pt x="5713" y="171013"/>
                    <a:pt x="2646" y="163494"/>
                    <a:pt x="1246" y="155588"/>
                  </a:cubicBezTo>
                  <a:cubicBezTo>
                    <a:pt x="923" y="154156"/>
                    <a:pt x="816" y="152692"/>
                    <a:pt x="816" y="151228"/>
                  </a:cubicBezTo>
                  <a:cubicBezTo>
                    <a:pt x="816" y="149091"/>
                    <a:pt x="1192" y="146971"/>
                    <a:pt x="2000" y="144985"/>
                  </a:cubicBezTo>
                  <a:cubicBezTo>
                    <a:pt x="2538" y="143106"/>
                    <a:pt x="4261" y="141820"/>
                    <a:pt x="6198" y="141863"/>
                  </a:cubicBezTo>
                  <a:cubicBezTo>
                    <a:pt x="8189" y="141809"/>
                    <a:pt x="10073" y="142864"/>
                    <a:pt x="11042" y="144608"/>
                  </a:cubicBezTo>
                  <a:cubicBezTo>
                    <a:pt x="12441" y="146869"/>
                    <a:pt x="13572" y="149269"/>
                    <a:pt x="14432" y="151766"/>
                  </a:cubicBezTo>
                  <a:cubicBezTo>
                    <a:pt x="16478" y="157321"/>
                    <a:pt x="19761" y="162353"/>
                    <a:pt x="23959" y="166514"/>
                  </a:cubicBezTo>
                  <a:cubicBezTo>
                    <a:pt x="28857" y="172413"/>
                    <a:pt x="36015" y="176013"/>
                    <a:pt x="43658" y="176471"/>
                  </a:cubicBezTo>
                  <a:cubicBezTo>
                    <a:pt x="47319" y="176159"/>
                    <a:pt x="50924" y="175437"/>
                    <a:pt x="54423" y="174318"/>
                  </a:cubicBezTo>
                  <a:cubicBezTo>
                    <a:pt x="59697" y="172918"/>
                    <a:pt x="64542" y="166960"/>
                    <a:pt x="68955" y="156449"/>
                  </a:cubicBezTo>
                  <a:cubicBezTo>
                    <a:pt x="75844" y="137848"/>
                    <a:pt x="79020" y="118084"/>
                    <a:pt x="78320" y="98267"/>
                  </a:cubicBezTo>
                  <a:cubicBezTo>
                    <a:pt x="78320" y="95360"/>
                    <a:pt x="78320" y="93853"/>
                    <a:pt x="77782" y="93853"/>
                  </a:cubicBezTo>
                  <a:cubicBezTo>
                    <a:pt x="77405" y="93918"/>
                    <a:pt x="77082" y="94133"/>
                    <a:pt x="76867" y="94445"/>
                  </a:cubicBezTo>
                  <a:cubicBezTo>
                    <a:pt x="76490" y="94838"/>
                    <a:pt x="76114" y="95166"/>
                    <a:pt x="75629" y="95414"/>
                  </a:cubicBezTo>
                  <a:cubicBezTo>
                    <a:pt x="74337" y="96512"/>
                    <a:pt x="73153" y="97701"/>
                    <a:pt x="72077" y="98966"/>
                  </a:cubicBezTo>
                  <a:cubicBezTo>
                    <a:pt x="62550" y="110705"/>
                    <a:pt x="48179" y="117492"/>
                    <a:pt x="33056" y="117427"/>
                  </a:cubicBezTo>
                  <a:lnTo>
                    <a:pt x="32194" y="117427"/>
                  </a:lnTo>
                  <a:cubicBezTo>
                    <a:pt x="22614" y="117018"/>
                    <a:pt x="13787" y="112190"/>
                    <a:pt x="8243" y="104349"/>
                  </a:cubicBezTo>
                  <a:cubicBezTo>
                    <a:pt x="2268" y="95914"/>
                    <a:pt x="-745" y="85769"/>
                    <a:pt x="-423" y="75446"/>
                  </a:cubicBezTo>
                  <a:cubicBezTo>
                    <a:pt x="-423" y="63955"/>
                    <a:pt x="3399" y="52781"/>
                    <a:pt x="10342" y="43636"/>
                  </a:cubicBezTo>
                  <a:cubicBezTo>
                    <a:pt x="17501" y="33663"/>
                    <a:pt x="29395" y="27129"/>
                    <a:pt x="46026" y="24045"/>
                  </a:cubicBezTo>
                  <a:cubicBezTo>
                    <a:pt x="48449" y="23588"/>
                    <a:pt x="50924" y="23356"/>
                    <a:pt x="53400" y="23346"/>
                  </a:cubicBezTo>
                  <a:cubicBezTo>
                    <a:pt x="59751" y="23555"/>
                    <a:pt x="65995" y="25412"/>
                    <a:pt x="71431" y="28728"/>
                  </a:cubicBezTo>
                  <a:cubicBezTo>
                    <a:pt x="73261" y="29880"/>
                    <a:pt x="75252" y="30617"/>
                    <a:pt x="77405" y="30881"/>
                  </a:cubicBezTo>
                  <a:cubicBezTo>
                    <a:pt x="79558" y="30881"/>
                    <a:pt x="81011" y="28189"/>
                    <a:pt x="81818" y="22754"/>
                  </a:cubicBezTo>
                  <a:cubicBezTo>
                    <a:pt x="82464" y="16629"/>
                    <a:pt x="84510" y="10740"/>
                    <a:pt x="87900" y="5584"/>
                  </a:cubicBezTo>
                  <a:cubicBezTo>
                    <a:pt x="89946" y="2069"/>
                    <a:pt x="93660" y="-132"/>
                    <a:pt x="97697" y="-229"/>
                  </a:cubicBezTo>
                  <a:cubicBezTo>
                    <a:pt x="105447" y="-229"/>
                    <a:pt x="111529" y="8743"/>
                    <a:pt x="115996" y="26683"/>
                  </a:cubicBezTo>
                  <a:cubicBezTo>
                    <a:pt x="119494" y="42237"/>
                    <a:pt x="121163" y="58153"/>
                    <a:pt x="120948" y="74100"/>
                  </a:cubicBezTo>
                  <a:cubicBezTo>
                    <a:pt x="120948" y="81205"/>
                    <a:pt x="120571" y="89816"/>
                    <a:pt x="119764" y="99935"/>
                  </a:cubicBezTo>
                  <a:cubicBezTo>
                    <a:pt x="118741" y="111184"/>
                    <a:pt x="116803" y="122325"/>
                    <a:pt x="113950" y="133251"/>
                  </a:cubicBezTo>
                  <a:cubicBezTo>
                    <a:pt x="111152" y="144678"/>
                    <a:pt x="106846" y="155695"/>
                    <a:pt x="101248" y="166029"/>
                  </a:cubicBezTo>
                  <a:cubicBezTo>
                    <a:pt x="96405" y="175174"/>
                    <a:pt x="89623" y="183161"/>
                    <a:pt x="81388" y="189442"/>
                  </a:cubicBezTo>
                  <a:cubicBezTo>
                    <a:pt x="73476" y="195249"/>
                    <a:pt x="63842" y="198312"/>
                    <a:pt x="54046" y="198161"/>
                  </a:cubicBezTo>
                  <a:close/>
                  <a:moveTo>
                    <a:pt x="41667" y="94445"/>
                  </a:moveTo>
                  <a:cubicBezTo>
                    <a:pt x="47265" y="94348"/>
                    <a:pt x="52647" y="92023"/>
                    <a:pt x="56522" y="87987"/>
                  </a:cubicBezTo>
                  <a:cubicBezTo>
                    <a:pt x="60989" y="83654"/>
                    <a:pt x="64649" y="78525"/>
                    <a:pt x="67287" y="72862"/>
                  </a:cubicBezTo>
                  <a:cubicBezTo>
                    <a:pt x="69708" y="68153"/>
                    <a:pt x="71054" y="62975"/>
                    <a:pt x="71323" y="57684"/>
                  </a:cubicBezTo>
                  <a:cubicBezTo>
                    <a:pt x="71323" y="51495"/>
                    <a:pt x="67287" y="48427"/>
                    <a:pt x="59267" y="48427"/>
                  </a:cubicBezTo>
                  <a:cubicBezTo>
                    <a:pt x="53831" y="48766"/>
                    <a:pt x="48556" y="50634"/>
                    <a:pt x="44143" y="53809"/>
                  </a:cubicBezTo>
                  <a:cubicBezTo>
                    <a:pt x="38760" y="57308"/>
                    <a:pt x="34831" y="64143"/>
                    <a:pt x="32732" y="74369"/>
                  </a:cubicBezTo>
                  <a:cubicBezTo>
                    <a:pt x="32248" y="76328"/>
                    <a:pt x="32033" y="78331"/>
                    <a:pt x="32033" y="80344"/>
                  </a:cubicBezTo>
                  <a:cubicBezTo>
                    <a:pt x="32194" y="89709"/>
                    <a:pt x="35262" y="94445"/>
                    <a:pt x="41667" y="94445"/>
                  </a:cubicBezTo>
                  <a:close/>
                </a:path>
              </a:pathLst>
            </a:custGeom>
            <a:solidFill>
              <a:srgbClr val="FFFFFF"/>
            </a:solidFill>
            <a:ln w="5382" cap="flat">
              <a:noFill/>
              <a:prstDash val="solid"/>
              <a:miter/>
            </a:ln>
          </p:spPr>
          <p:txBody>
            <a:bodyPr rtlCol="0" anchor="ctr"/>
            <a:lstStyle/>
            <a:p>
              <a:endParaRPr lang="fr-FR"/>
            </a:p>
          </p:txBody>
        </p:sp>
        <p:sp>
          <p:nvSpPr>
            <p:cNvPr id="523" name="Forme libre : forme 522">
              <a:extLst>
                <a:ext uri="{FF2B5EF4-FFF2-40B4-BE49-F238E27FC236}">
                  <a16:creationId xmlns:a16="http://schemas.microsoft.com/office/drawing/2014/main" id="{14D3197F-9A04-40EC-A265-12A4B4E0F63B}"/>
                </a:ext>
              </a:extLst>
            </p:cNvPr>
            <p:cNvSpPr/>
            <p:nvPr/>
          </p:nvSpPr>
          <p:spPr>
            <a:xfrm>
              <a:off x="8840212" y="-83815"/>
              <a:ext cx="104778" cy="121128"/>
            </a:xfrm>
            <a:custGeom>
              <a:avLst/>
              <a:gdLst>
                <a:gd name="connsiteX0" fmla="*/ 49646 w 104778"/>
                <a:gd name="connsiteY0" fmla="*/ 120874 h 121128"/>
                <a:gd name="connsiteX1" fmla="*/ 48354 w 104778"/>
                <a:gd name="connsiteY1" fmla="*/ 120874 h 121128"/>
                <a:gd name="connsiteX2" fmla="*/ 21873 w 104778"/>
                <a:gd name="connsiteY2" fmla="*/ 113661 h 121128"/>
                <a:gd name="connsiteX3" fmla="*/ 5726 w 104778"/>
                <a:gd name="connsiteY3" fmla="*/ 94285 h 121128"/>
                <a:gd name="connsiteX4" fmla="*/ -409 w 104778"/>
                <a:gd name="connsiteY4" fmla="*/ 64790 h 121128"/>
                <a:gd name="connsiteX5" fmla="*/ 6964 w 104778"/>
                <a:gd name="connsiteY5" fmla="*/ 29160 h 121128"/>
                <a:gd name="connsiteX6" fmla="*/ 26287 w 104778"/>
                <a:gd name="connsiteY6" fmla="*/ 7200 h 121128"/>
                <a:gd name="connsiteX7" fmla="*/ 50669 w 104778"/>
                <a:gd name="connsiteY7" fmla="*/ -227 h 121128"/>
                <a:gd name="connsiteX8" fmla="*/ 72682 w 104778"/>
                <a:gd name="connsiteY8" fmla="*/ 7308 h 121128"/>
                <a:gd name="connsiteX9" fmla="*/ 83069 w 104778"/>
                <a:gd name="connsiteY9" fmla="*/ 32012 h 121128"/>
                <a:gd name="connsiteX10" fmla="*/ 76880 w 104778"/>
                <a:gd name="connsiteY10" fmla="*/ 50258 h 121128"/>
                <a:gd name="connsiteX11" fmla="*/ 59765 w 104778"/>
                <a:gd name="connsiteY11" fmla="*/ 62530 h 121128"/>
                <a:gd name="connsiteX12" fmla="*/ 36513 w 104778"/>
                <a:gd name="connsiteY12" fmla="*/ 68612 h 121128"/>
                <a:gd name="connsiteX13" fmla="*/ 29086 w 104778"/>
                <a:gd name="connsiteY13" fmla="*/ 77272 h 121128"/>
                <a:gd name="connsiteX14" fmla="*/ 29140 w 104778"/>
                <a:gd name="connsiteY14" fmla="*/ 77869 h 121128"/>
                <a:gd name="connsiteX15" fmla="*/ 33391 w 104778"/>
                <a:gd name="connsiteY15" fmla="*/ 87773 h 121128"/>
                <a:gd name="connsiteX16" fmla="*/ 51530 w 104778"/>
                <a:gd name="connsiteY16" fmla="*/ 93586 h 121128"/>
                <a:gd name="connsiteX17" fmla="*/ 82477 w 104778"/>
                <a:gd name="connsiteY17" fmla="*/ 84651 h 121128"/>
                <a:gd name="connsiteX18" fmla="*/ 96364 w 104778"/>
                <a:gd name="connsiteY18" fmla="*/ 79861 h 121128"/>
                <a:gd name="connsiteX19" fmla="*/ 102285 w 104778"/>
                <a:gd name="connsiteY19" fmla="*/ 82229 h 121128"/>
                <a:gd name="connsiteX20" fmla="*/ 104330 w 104778"/>
                <a:gd name="connsiteY20" fmla="*/ 87934 h 121128"/>
                <a:gd name="connsiteX21" fmla="*/ 99808 w 104778"/>
                <a:gd name="connsiteY21" fmla="*/ 98268 h 121128"/>
                <a:gd name="connsiteX22" fmla="*/ 49646 w 104778"/>
                <a:gd name="connsiteY22" fmla="*/ 120874 h 121128"/>
                <a:gd name="connsiteX23" fmla="*/ 39850 w 104778"/>
                <a:gd name="connsiteY23" fmla="*/ 44499 h 121128"/>
                <a:gd name="connsiteX24" fmla="*/ 54598 w 104778"/>
                <a:gd name="connsiteY24" fmla="*/ 34112 h 121128"/>
                <a:gd name="connsiteX25" fmla="*/ 58257 w 104778"/>
                <a:gd name="connsiteY25" fmla="*/ 22647 h 121128"/>
                <a:gd name="connsiteX26" fmla="*/ 55566 w 104778"/>
                <a:gd name="connsiteY26" fmla="*/ 18939 h 121128"/>
                <a:gd name="connsiteX27" fmla="*/ 54598 w 104778"/>
                <a:gd name="connsiteY27" fmla="*/ 18934 h 121128"/>
                <a:gd name="connsiteX28" fmla="*/ 52337 w 104778"/>
                <a:gd name="connsiteY28" fmla="*/ 18934 h 121128"/>
                <a:gd name="connsiteX29" fmla="*/ 44640 w 104778"/>
                <a:gd name="connsiteY29" fmla="*/ 22109 h 121128"/>
                <a:gd name="connsiteX30" fmla="*/ 35275 w 104778"/>
                <a:gd name="connsiteY30" fmla="*/ 29644 h 121128"/>
                <a:gd name="connsiteX31" fmla="*/ 32153 w 104778"/>
                <a:gd name="connsiteY31" fmla="*/ 36749 h 121128"/>
                <a:gd name="connsiteX32" fmla="*/ 37805 w 104778"/>
                <a:gd name="connsiteY32" fmla="*/ 44494 h 121128"/>
                <a:gd name="connsiteX33" fmla="*/ 39850 w 104778"/>
                <a:gd name="connsiteY33" fmla="*/ 44499 h 1211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04778" h="121128">
                  <a:moveTo>
                    <a:pt x="49646" y="120874"/>
                  </a:moveTo>
                  <a:lnTo>
                    <a:pt x="48354" y="120874"/>
                  </a:lnTo>
                  <a:cubicBezTo>
                    <a:pt x="38989" y="121186"/>
                    <a:pt x="29786" y="118672"/>
                    <a:pt x="21873" y="113661"/>
                  </a:cubicBezTo>
                  <a:cubicBezTo>
                    <a:pt x="14769" y="108855"/>
                    <a:pt x="9171" y="102138"/>
                    <a:pt x="5726" y="94285"/>
                  </a:cubicBezTo>
                  <a:cubicBezTo>
                    <a:pt x="1582" y="85017"/>
                    <a:pt x="-517" y="74952"/>
                    <a:pt x="-409" y="64790"/>
                  </a:cubicBezTo>
                  <a:cubicBezTo>
                    <a:pt x="-786" y="52503"/>
                    <a:pt x="1744" y="40296"/>
                    <a:pt x="6964" y="29160"/>
                  </a:cubicBezTo>
                  <a:cubicBezTo>
                    <a:pt x="11216" y="20177"/>
                    <a:pt x="17944" y="12566"/>
                    <a:pt x="26287" y="7200"/>
                  </a:cubicBezTo>
                  <a:cubicBezTo>
                    <a:pt x="33553" y="2464"/>
                    <a:pt x="42003" y="-114"/>
                    <a:pt x="50669" y="-227"/>
                  </a:cubicBezTo>
                  <a:cubicBezTo>
                    <a:pt x="58634" y="-303"/>
                    <a:pt x="66438" y="2356"/>
                    <a:pt x="72682" y="7308"/>
                  </a:cubicBezTo>
                  <a:cubicBezTo>
                    <a:pt x="79786" y="13481"/>
                    <a:pt x="83608" y="22610"/>
                    <a:pt x="83069" y="32012"/>
                  </a:cubicBezTo>
                  <a:cubicBezTo>
                    <a:pt x="83177" y="38627"/>
                    <a:pt x="80970" y="45075"/>
                    <a:pt x="76880" y="50258"/>
                  </a:cubicBezTo>
                  <a:cubicBezTo>
                    <a:pt x="72305" y="55748"/>
                    <a:pt x="66438" y="59973"/>
                    <a:pt x="59765" y="62530"/>
                  </a:cubicBezTo>
                  <a:cubicBezTo>
                    <a:pt x="52337" y="65598"/>
                    <a:pt x="44479" y="67643"/>
                    <a:pt x="36513" y="68612"/>
                  </a:cubicBezTo>
                  <a:cubicBezTo>
                    <a:pt x="32046" y="68951"/>
                    <a:pt x="28709" y="72826"/>
                    <a:pt x="29086" y="77272"/>
                  </a:cubicBezTo>
                  <a:cubicBezTo>
                    <a:pt x="29086" y="77471"/>
                    <a:pt x="29086" y="77670"/>
                    <a:pt x="29140" y="77869"/>
                  </a:cubicBezTo>
                  <a:cubicBezTo>
                    <a:pt x="29355" y="81562"/>
                    <a:pt x="30862" y="85055"/>
                    <a:pt x="33391" y="87773"/>
                  </a:cubicBezTo>
                  <a:cubicBezTo>
                    <a:pt x="36513" y="91648"/>
                    <a:pt x="42542" y="93586"/>
                    <a:pt x="51530" y="93586"/>
                  </a:cubicBezTo>
                  <a:cubicBezTo>
                    <a:pt x="62456" y="93424"/>
                    <a:pt x="73166" y="90335"/>
                    <a:pt x="82477" y="84651"/>
                  </a:cubicBezTo>
                  <a:cubicBezTo>
                    <a:pt x="86622" y="81879"/>
                    <a:pt x="91412" y="80232"/>
                    <a:pt x="96364" y="79861"/>
                  </a:cubicBezTo>
                  <a:cubicBezTo>
                    <a:pt x="98570" y="79705"/>
                    <a:pt x="100777" y="80577"/>
                    <a:pt x="102285" y="82229"/>
                  </a:cubicBezTo>
                  <a:cubicBezTo>
                    <a:pt x="103630" y="83822"/>
                    <a:pt x="104384" y="85846"/>
                    <a:pt x="104330" y="87934"/>
                  </a:cubicBezTo>
                  <a:cubicBezTo>
                    <a:pt x="104330" y="91852"/>
                    <a:pt x="102661" y="95593"/>
                    <a:pt x="99808" y="98268"/>
                  </a:cubicBezTo>
                  <a:cubicBezTo>
                    <a:pt x="86837" y="112300"/>
                    <a:pt x="68753" y="120459"/>
                    <a:pt x="49646" y="120874"/>
                  </a:cubicBezTo>
                  <a:close/>
                  <a:moveTo>
                    <a:pt x="39850" y="44499"/>
                  </a:moveTo>
                  <a:cubicBezTo>
                    <a:pt x="46417" y="44359"/>
                    <a:pt x="52229" y="40253"/>
                    <a:pt x="54598" y="34112"/>
                  </a:cubicBezTo>
                  <a:cubicBezTo>
                    <a:pt x="56643" y="30602"/>
                    <a:pt x="57881" y="26689"/>
                    <a:pt x="58257" y="22647"/>
                  </a:cubicBezTo>
                  <a:cubicBezTo>
                    <a:pt x="58527" y="20887"/>
                    <a:pt x="57343" y="19230"/>
                    <a:pt x="55566" y="18939"/>
                  </a:cubicBezTo>
                  <a:cubicBezTo>
                    <a:pt x="55244" y="18885"/>
                    <a:pt x="54920" y="18885"/>
                    <a:pt x="54598" y="18934"/>
                  </a:cubicBezTo>
                  <a:lnTo>
                    <a:pt x="52337" y="18934"/>
                  </a:lnTo>
                  <a:cubicBezTo>
                    <a:pt x="49592" y="19472"/>
                    <a:pt x="46955" y="20553"/>
                    <a:pt x="44640" y="22109"/>
                  </a:cubicBezTo>
                  <a:cubicBezTo>
                    <a:pt x="41142" y="24079"/>
                    <a:pt x="37966" y="26625"/>
                    <a:pt x="35275" y="29644"/>
                  </a:cubicBezTo>
                  <a:cubicBezTo>
                    <a:pt x="33391" y="31544"/>
                    <a:pt x="32261" y="34074"/>
                    <a:pt x="32153" y="36749"/>
                  </a:cubicBezTo>
                  <a:cubicBezTo>
                    <a:pt x="31562" y="40452"/>
                    <a:pt x="34091" y="43918"/>
                    <a:pt x="37805" y="44494"/>
                  </a:cubicBezTo>
                  <a:cubicBezTo>
                    <a:pt x="38505" y="44596"/>
                    <a:pt x="39151" y="44602"/>
                    <a:pt x="39850" y="44499"/>
                  </a:cubicBezTo>
                  <a:close/>
                </a:path>
              </a:pathLst>
            </a:custGeom>
            <a:solidFill>
              <a:srgbClr val="FFFFFF"/>
            </a:solidFill>
            <a:ln w="5382" cap="flat">
              <a:noFill/>
              <a:prstDash val="solid"/>
              <a:miter/>
            </a:ln>
          </p:spPr>
          <p:txBody>
            <a:bodyPr rtlCol="0" anchor="ctr"/>
            <a:lstStyle/>
            <a:p>
              <a:endParaRPr lang="fr-FR"/>
            </a:p>
          </p:txBody>
        </p:sp>
        <p:sp>
          <p:nvSpPr>
            <p:cNvPr id="524" name="Forme libre : forme 523">
              <a:extLst>
                <a:ext uri="{FF2B5EF4-FFF2-40B4-BE49-F238E27FC236}">
                  <a16:creationId xmlns:a16="http://schemas.microsoft.com/office/drawing/2014/main" id="{766A2C75-5F44-4C71-8EC6-E10B3906C1F7}"/>
                </a:ext>
              </a:extLst>
            </p:cNvPr>
            <p:cNvSpPr/>
            <p:nvPr/>
          </p:nvSpPr>
          <p:spPr>
            <a:xfrm>
              <a:off x="8954405" y="-90768"/>
              <a:ext cx="114213" cy="142425"/>
            </a:xfrm>
            <a:custGeom>
              <a:avLst/>
              <a:gdLst>
                <a:gd name="connsiteX0" fmla="*/ 59729 w 114213"/>
                <a:gd name="connsiteY0" fmla="*/ 142197 h 142425"/>
                <a:gd name="connsiteX1" fmla="*/ 27112 w 114213"/>
                <a:gd name="connsiteY1" fmla="*/ 133585 h 142425"/>
                <a:gd name="connsiteX2" fmla="*/ 4238 w 114213"/>
                <a:gd name="connsiteY2" fmla="*/ 111303 h 142425"/>
                <a:gd name="connsiteX3" fmla="*/ -445 w 114213"/>
                <a:gd name="connsiteY3" fmla="*/ 92842 h 142425"/>
                <a:gd name="connsiteX4" fmla="*/ 8382 w 114213"/>
                <a:gd name="connsiteY4" fmla="*/ 69859 h 142425"/>
                <a:gd name="connsiteX5" fmla="*/ 17908 w 114213"/>
                <a:gd name="connsiteY5" fmla="*/ 67007 h 142425"/>
                <a:gd name="connsiteX6" fmla="*/ 34055 w 114213"/>
                <a:gd name="connsiteY6" fmla="*/ 80463 h 142425"/>
                <a:gd name="connsiteX7" fmla="*/ 50202 w 114213"/>
                <a:gd name="connsiteY7" fmla="*/ 103068 h 142425"/>
                <a:gd name="connsiteX8" fmla="*/ 67641 w 114213"/>
                <a:gd name="connsiteY8" fmla="*/ 108450 h 142425"/>
                <a:gd name="connsiteX9" fmla="*/ 75068 w 114213"/>
                <a:gd name="connsiteY9" fmla="*/ 107589 h 142425"/>
                <a:gd name="connsiteX10" fmla="*/ 80881 w 114213"/>
                <a:gd name="connsiteY10" fmla="*/ 101232 h 142425"/>
                <a:gd name="connsiteX11" fmla="*/ 80827 w 114213"/>
                <a:gd name="connsiteY11" fmla="*/ 100807 h 142425"/>
                <a:gd name="connsiteX12" fmla="*/ 58545 w 114213"/>
                <a:gd name="connsiteY12" fmla="*/ 79655 h 142425"/>
                <a:gd name="connsiteX13" fmla="*/ 34002 w 114213"/>
                <a:gd name="connsiteY13" fmla="*/ 60763 h 142425"/>
                <a:gd name="connsiteX14" fmla="*/ 24636 w 114213"/>
                <a:gd name="connsiteY14" fmla="*/ 37781 h 142425"/>
                <a:gd name="connsiteX15" fmla="*/ 35939 w 114213"/>
                <a:gd name="connsiteY15" fmla="*/ 11246 h 142425"/>
                <a:gd name="connsiteX16" fmla="*/ 63927 w 114213"/>
                <a:gd name="connsiteY16" fmla="*/ -218 h 142425"/>
                <a:gd name="connsiteX17" fmla="*/ 80612 w 114213"/>
                <a:gd name="connsiteY17" fmla="*/ 4250 h 142425"/>
                <a:gd name="connsiteX18" fmla="*/ 91753 w 114213"/>
                <a:gd name="connsiteY18" fmla="*/ 17490 h 142425"/>
                <a:gd name="connsiteX19" fmla="*/ 92453 w 114213"/>
                <a:gd name="connsiteY19" fmla="*/ 21042 h 142425"/>
                <a:gd name="connsiteX20" fmla="*/ 91215 w 114213"/>
                <a:gd name="connsiteY20" fmla="*/ 25187 h 142425"/>
                <a:gd name="connsiteX21" fmla="*/ 85402 w 114213"/>
                <a:gd name="connsiteY21" fmla="*/ 27878 h 142425"/>
                <a:gd name="connsiteX22" fmla="*/ 77275 w 114213"/>
                <a:gd name="connsiteY22" fmla="*/ 25940 h 142425"/>
                <a:gd name="connsiteX23" fmla="*/ 64680 w 114213"/>
                <a:gd name="connsiteY23" fmla="*/ 24002 h 142425"/>
                <a:gd name="connsiteX24" fmla="*/ 55369 w 114213"/>
                <a:gd name="connsiteY24" fmla="*/ 27016 h 142425"/>
                <a:gd name="connsiteX25" fmla="*/ 52032 w 114213"/>
                <a:gd name="connsiteY25" fmla="*/ 35520 h 142425"/>
                <a:gd name="connsiteX26" fmla="*/ 59568 w 114213"/>
                <a:gd name="connsiteY26" fmla="*/ 47146 h 142425"/>
                <a:gd name="connsiteX27" fmla="*/ 76037 w 114213"/>
                <a:gd name="connsiteY27" fmla="*/ 58234 h 142425"/>
                <a:gd name="connsiteX28" fmla="*/ 93906 w 114213"/>
                <a:gd name="connsiteY28" fmla="*/ 69859 h 142425"/>
                <a:gd name="connsiteX29" fmla="*/ 113767 w 114213"/>
                <a:gd name="connsiteY29" fmla="*/ 101776 h 142425"/>
                <a:gd name="connsiteX30" fmla="*/ 104240 w 114213"/>
                <a:gd name="connsiteY30" fmla="*/ 124489 h 142425"/>
                <a:gd name="connsiteX31" fmla="*/ 83195 w 114213"/>
                <a:gd name="connsiteY31" fmla="*/ 137891 h 142425"/>
                <a:gd name="connsiteX32" fmla="*/ 59729 w 114213"/>
                <a:gd name="connsiteY32" fmla="*/ 142197 h 142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14213" h="142425">
                  <a:moveTo>
                    <a:pt x="59729" y="142197"/>
                  </a:moveTo>
                  <a:cubicBezTo>
                    <a:pt x="48318" y="142132"/>
                    <a:pt x="37069" y="139167"/>
                    <a:pt x="27112" y="133585"/>
                  </a:cubicBezTo>
                  <a:cubicBezTo>
                    <a:pt x="17478" y="128563"/>
                    <a:pt x="9512" y="120813"/>
                    <a:pt x="4238" y="111303"/>
                  </a:cubicBezTo>
                  <a:cubicBezTo>
                    <a:pt x="1116" y="105651"/>
                    <a:pt x="-499" y="99295"/>
                    <a:pt x="-445" y="92842"/>
                  </a:cubicBezTo>
                  <a:cubicBezTo>
                    <a:pt x="-445" y="81485"/>
                    <a:pt x="2515" y="73842"/>
                    <a:pt x="8382" y="69859"/>
                  </a:cubicBezTo>
                  <a:cubicBezTo>
                    <a:pt x="11180" y="67992"/>
                    <a:pt x="14518" y="66996"/>
                    <a:pt x="17908" y="67007"/>
                  </a:cubicBezTo>
                  <a:cubicBezTo>
                    <a:pt x="25821" y="67093"/>
                    <a:pt x="32549" y="72712"/>
                    <a:pt x="34055" y="80463"/>
                  </a:cubicBezTo>
                  <a:cubicBezTo>
                    <a:pt x="36370" y="89779"/>
                    <a:pt x="42128" y="97863"/>
                    <a:pt x="50202" y="103068"/>
                  </a:cubicBezTo>
                  <a:cubicBezTo>
                    <a:pt x="55423" y="106356"/>
                    <a:pt x="61451" y="108213"/>
                    <a:pt x="67641" y="108450"/>
                  </a:cubicBezTo>
                  <a:cubicBezTo>
                    <a:pt x="70117" y="108310"/>
                    <a:pt x="72592" y="108025"/>
                    <a:pt x="75068" y="107589"/>
                  </a:cubicBezTo>
                  <a:cubicBezTo>
                    <a:pt x="78405" y="107433"/>
                    <a:pt x="81043" y="104586"/>
                    <a:pt x="80881" y="101232"/>
                  </a:cubicBezTo>
                  <a:cubicBezTo>
                    <a:pt x="80881" y="101087"/>
                    <a:pt x="80827" y="100947"/>
                    <a:pt x="80827" y="100807"/>
                  </a:cubicBezTo>
                  <a:cubicBezTo>
                    <a:pt x="80827" y="94456"/>
                    <a:pt x="73400" y="87405"/>
                    <a:pt x="58545" y="79655"/>
                  </a:cubicBezTo>
                  <a:cubicBezTo>
                    <a:pt x="49395" y="74757"/>
                    <a:pt x="41106" y="68374"/>
                    <a:pt x="34002" y="60763"/>
                  </a:cubicBezTo>
                  <a:cubicBezTo>
                    <a:pt x="27920" y="54654"/>
                    <a:pt x="24583" y="46382"/>
                    <a:pt x="24636" y="37781"/>
                  </a:cubicBezTo>
                  <a:cubicBezTo>
                    <a:pt x="24636" y="27765"/>
                    <a:pt x="28727" y="18184"/>
                    <a:pt x="35939" y="11246"/>
                  </a:cubicBezTo>
                  <a:cubicBezTo>
                    <a:pt x="43259" y="3684"/>
                    <a:pt x="53432" y="-471"/>
                    <a:pt x="63927" y="-218"/>
                  </a:cubicBezTo>
                  <a:cubicBezTo>
                    <a:pt x="69793" y="-245"/>
                    <a:pt x="75553" y="1300"/>
                    <a:pt x="80612" y="4250"/>
                  </a:cubicBezTo>
                  <a:cubicBezTo>
                    <a:pt x="85833" y="7140"/>
                    <a:pt x="89816" y="11855"/>
                    <a:pt x="91753" y="17490"/>
                  </a:cubicBezTo>
                  <a:cubicBezTo>
                    <a:pt x="92184" y="18620"/>
                    <a:pt x="92453" y="19826"/>
                    <a:pt x="92453" y="21042"/>
                  </a:cubicBezTo>
                  <a:cubicBezTo>
                    <a:pt x="92507" y="22517"/>
                    <a:pt x="92022" y="23965"/>
                    <a:pt x="91215" y="25187"/>
                  </a:cubicBezTo>
                  <a:cubicBezTo>
                    <a:pt x="89816" y="26984"/>
                    <a:pt x="87663" y="27991"/>
                    <a:pt x="85402" y="27878"/>
                  </a:cubicBezTo>
                  <a:cubicBezTo>
                    <a:pt x="82603" y="27641"/>
                    <a:pt x="79858" y="26984"/>
                    <a:pt x="77275" y="25940"/>
                  </a:cubicBezTo>
                  <a:cubicBezTo>
                    <a:pt x="73238" y="24589"/>
                    <a:pt x="68933" y="23932"/>
                    <a:pt x="64680" y="24002"/>
                  </a:cubicBezTo>
                  <a:cubicBezTo>
                    <a:pt x="61290" y="23803"/>
                    <a:pt x="58006" y="24880"/>
                    <a:pt x="55369" y="27016"/>
                  </a:cubicBezTo>
                  <a:cubicBezTo>
                    <a:pt x="53055" y="29218"/>
                    <a:pt x="51817" y="32329"/>
                    <a:pt x="52032" y="35520"/>
                  </a:cubicBezTo>
                  <a:cubicBezTo>
                    <a:pt x="52516" y="40381"/>
                    <a:pt x="55315" y="44703"/>
                    <a:pt x="59568" y="47146"/>
                  </a:cubicBezTo>
                  <a:cubicBezTo>
                    <a:pt x="64788" y="51231"/>
                    <a:pt x="70278" y="54940"/>
                    <a:pt x="76037" y="58234"/>
                  </a:cubicBezTo>
                  <a:cubicBezTo>
                    <a:pt x="82065" y="61840"/>
                    <a:pt x="88039" y="65715"/>
                    <a:pt x="93906" y="69859"/>
                  </a:cubicBezTo>
                  <a:cubicBezTo>
                    <a:pt x="107147" y="79510"/>
                    <a:pt x="113767" y="90151"/>
                    <a:pt x="113767" y="101776"/>
                  </a:cubicBezTo>
                  <a:cubicBezTo>
                    <a:pt x="113821" y="110334"/>
                    <a:pt x="110376" y="118542"/>
                    <a:pt x="104240" y="124489"/>
                  </a:cubicBezTo>
                  <a:cubicBezTo>
                    <a:pt x="98320" y="130496"/>
                    <a:pt x="91161" y="135076"/>
                    <a:pt x="83195" y="137891"/>
                  </a:cubicBezTo>
                  <a:cubicBezTo>
                    <a:pt x="75660" y="140674"/>
                    <a:pt x="67748" y="142132"/>
                    <a:pt x="59729" y="142197"/>
                  </a:cubicBezTo>
                  <a:close/>
                </a:path>
              </a:pathLst>
            </a:custGeom>
            <a:solidFill>
              <a:srgbClr val="FFFFFF"/>
            </a:solidFill>
            <a:ln w="5382" cap="flat">
              <a:noFill/>
              <a:prstDash val="solid"/>
              <a:miter/>
            </a:ln>
          </p:spPr>
          <p:txBody>
            <a:bodyPr rtlCol="0" anchor="ctr"/>
            <a:lstStyle/>
            <a:p>
              <a:endParaRPr lang="fr-FR"/>
            </a:p>
          </p:txBody>
        </p:sp>
        <p:sp>
          <p:nvSpPr>
            <p:cNvPr id="525" name="Forme libre : forme 524">
              <a:extLst>
                <a:ext uri="{FF2B5EF4-FFF2-40B4-BE49-F238E27FC236}">
                  <a16:creationId xmlns:a16="http://schemas.microsoft.com/office/drawing/2014/main" id="{780A117F-E522-42F9-B9E7-69A6E5D9E5FF}"/>
                </a:ext>
              </a:extLst>
            </p:cNvPr>
            <p:cNvSpPr/>
            <p:nvPr/>
          </p:nvSpPr>
          <p:spPr>
            <a:xfrm>
              <a:off x="9075183" y="13005"/>
              <a:ext cx="37950" cy="38170"/>
            </a:xfrm>
            <a:custGeom>
              <a:avLst/>
              <a:gdLst>
                <a:gd name="connsiteX0" fmla="*/ 19416 w 37950"/>
                <a:gd name="connsiteY0" fmla="*/ 37940 h 38170"/>
                <a:gd name="connsiteX1" fmla="*/ 18608 w 37950"/>
                <a:gd name="connsiteY1" fmla="*/ 37940 h 38170"/>
                <a:gd name="connsiteX2" fmla="*/ 5960 w 37950"/>
                <a:gd name="connsiteY2" fmla="*/ 33257 h 38170"/>
                <a:gd name="connsiteX3" fmla="*/ -445 w 37950"/>
                <a:gd name="connsiteY3" fmla="*/ 19909 h 38170"/>
                <a:gd name="connsiteX4" fmla="*/ 4937 w 37950"/>
                <a:gd name="connsiteY4" fmla="*/ 5808 h 38170"/>
                <a:gd name="connsiteX5" fmla="*/ 18662 w 37950"/>
                <a:gd name="connsiteY5" fmla="*/ -221 h 38170"/>
                <a:gd name="connsiteX6" fmla="*/ 31418 w 37950"/>
                <a:gd name="connsiteY6" fmla="*/ 4893 h 38170"/>
                <a:gd name="connsiteX7" fmla="*/ 37500 w 37950"/>
                <a:gd name="connsiteY7" fmla="*/ 18617 h 38170"/>
                <a:gd name="connsiteX8" fmla="*/ 32548 w 37950"/>
                <a:gd name="connsiteY8" fmla="*/ 31911 h 38170"/>
                <a:gd name="connsiteX9" fmla="*/ 19416 w 37950"/>
                <a:gd name="connsiteY9" fmla="*/ 37940 h 38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7950" h="38170">
                  <a:moveTo>
                    <a:pt x="19416" y="37940"/>
                  </a:moveTo>
                  <a:lnTo>
                    <a:pt x="18608" y="37940"/>
                  </a:lnTo>
                  <a:cubicBezTo>
                    <a:pt x="13980" y="38010"/>
                    <a:pt x="9459" y="36341"/>
                    <a:pt x="5960" y="33257"/>
                  </a:cubicBezTo>
                  <a:cubicBezTo>
                    <a:pt x="1924" y="29985"/>
                    <a:pt x="-391" y="25092"/>
                    <a:pt x="-445" y="19909"/>
                  </a:cubicBezTo>
                  <a:cubicBezTo>
                    <a:pt x="-499" y="14694"/>
                    <a:pt x="1439" y="9656"/>
                    <a:pt x="4937" y="5808"/>
                  </a:cubicBezTo>
                  <a:cubicBezTo>
                    <a:pt x="8382" y="1836"/>
                    <a:pt x="13388" y="-382"/>
                    <a:pt x="18662" y="-221"/>
                  </a:cubicBezTo>
                  <a:cubicBezTo>
                    <a:pt x="23453" y="-290"/>
                    <a:pt x="28027" y="1550"/>
                    <a:pt x="31418" y="4893"/>
                  </a:cubicBezTo>
                  <a:cubicBezTo>
                    <a:pt x="35293" y="8418"/>
                    <a:pt x="37500" y="13391"/>
                    <a:pt x="37500" y="18617"/>
                  </a:cubicBezTo>
                  <a:cubicBezTo>
                    <a:pt x="37608" y="23515"/>
                    <a:pt x="35831" y="28268"/>
                    <a:pt x="32548" y="31911"/>
                  </a:cubicBezTo>
                  <a:cubicBezTo>
                    <a:pt x="29211" y="35668"/>
                    <a:pt x="24421" y="37853"/>
                    <a:pt x="19416" y="37940"/>
                  </a:cubicBezTo>
                  <a:close/>
                </a:path>
              </a:pathLst>
            </a:custGeom>
            <a:solidFill>
              <a:srgbClr val="FFFFFF"/>
            </a:solidFill>
            <a:ln w="5382" cap="flat">
              <a:noFill/>
              <a:prstDash val="solid"/>
              <a:miter/>
            </a:ln>
          </p:spPr>
          <p:txBody>
            <a:bodyPr rtlCol="0" anchor="ctr"/>
            <a:lstStyle/>
            <a:p>
              <a:endParaRPr lang="fr-FR"/>
            </a:p>
          </p:txBody>
        </p:sp>
        <p:sp>
          <p:nvSpPr>
            <p:cNvPr id="526" name="Forme libre : forme 525">
              <a:extLst>
                <a:ext uri="{FF2B5EF4-FFF2-40B4-BE49-F238E27FC236}">
                  <a16:creationId xmlns:a16="http://schemas.microsoft.com/office/drawing/2014/main" id="{09449F02-8750-4F8E-B134-6B4F64632C80}"/>
                </a:ext>
              </a:extLst>
            </p:cNvPr>
            <p:cNvSpPr/>
            <p:nvPr/>
          </p:nvSpPr>
          <p:spPr>
            <a:xfrm rot="16551229" flipV="1">
              <a:off x="7890026" y="92786"/>
              <a:ext cx="370514" cy="150003"/>
            </a:xfrm>
            <a:custGeom>
              <a:avLst/>
              <a:gdLst>
                <a:gd name="connsiteX0" fmla="*/ 187948 w 370514"/>
                <a:gd name="connsiteY0" fmla="*/ 0 h 150003"/>
                <a:gd name="connsiteX1" fmla="*/ 370515 w 370514"/>
                <a:gd name="connsiteY1" fmla="*/ 150004 h 150003"/>
                <a:gd name="connsiteX2" fmla="*/ 0 w 370514"/>
                <a:gd name="connsiteY2" fmla="*/ 148443 h 150003"/>
                <a:gd name="connsiteX3" fmla="*/ 187948 w 370514"/>
                <a:gd name="connsiteY3" fmla="*/ 0 h 150003"/>
              </a:gdLst>
              <a:ahLst/>
              <a:cxnLst>
                <a:cxn ang="0">
                  <a:pos x="connsiteX0" y="connsiteY0"/>
                </a:cxn>
                <a:cxn ang="0">
                  <a:pos x="connsiteX1" y="connsiteY1"/>
                </a:cxn>
                <a:cxn ang="0">
                  <a:pos x="connsiteX2" y="connsiteY2"/>
                </a:cxn>
                <a:cxn ang="0">
                  <a:pos x="connsiteX3" y="connsiteY3"/>
                </a:cxn>
              </a:cxnLst>
              <a:rect l="l" t="t" r="r" b="b"/>
              <a:pathLst>
                <a:path w="370514" h="150003">
                  <a:moveTo>
                    <a:pt x="187948" y="0"/>
                  </a:moveTo>
                  <a:lnTo>
                    <a:pt x="370515" y="150004"/>
                  </a:lnTo>
                  <a:lnTo>
                    <a:pt x="0" y="148443"/>
                  </a:lnTo>
                  <a:lnTo>
                    <a:pt x="187948" y="0"/>
                  </a:lnTo>
                  <a:close/>
                </a:path>
              </a:pathLst>
            </a:custGeom>
            <a:solidFill>
              <a:srgbClr val="21B4DA"/>
            </a:solidFill>
            <a:ln w="5382" cap="flat">
              <a:noFill/>
              <a:prstDash val="solid"/>
              <a:miter/>
            </a:ln>
          </p:spPr>
          <p:txBody>
            <a:bodyPr rtlCol="0" anchor="ctr"/>
            <a:lstStyle/>
            <a:p>
              <a:endParaRPr lang="fr-FR"/>
            </a:p>
          </p:txBody>
        </p:sp>
      </p:grpSp>
    </p:spTree>
    <p:custDataLst>
      <p:tags r:id="rId1"/>
    </p:custDataLst>
    <p:extLst>
      <p:ext uri="{BB962C8B-B14F-4D97-AF65-F5344CB8AC3E}">
        <p14:creationId xmlns:p14="http://schemas.microsoft.com/office/powerpoint/2010/main" val="245027467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par>
                                <p:cTn id="8" presetID="42" presetClass="path" presetSubtype="0" decel="100000" fill="hold" grpId="1" nodeType="withEffect">
                                  <p:stCondLst>
                                    <p:cond delay="0"/>
                                  </p:stCondLst>
                                  <p:childTnLst>
                                    <p:animMotion origin="layout" path="M 0 -4.07407E-6 L 0 0.06065 " pathEditMode="relative" rAng="0" ptsTypes="AA">
                                      <p:cBhvr>
                                        <p:cTn id="9" dur="1250" spd="-100000" fill="hold"/>
                                        <p:tgtEl>
                                          <p:spTgt spid="2"/>
                                        </p:tgtEl>
                                        <p:attrNameLst>
                                          <p:attrName>ppt_x</p:attrName>
                                          <p:attrName>ppt_y</p:attrName>
                                        </p:attrNameLst>
                                      </p:cBhvr>
                                      <p:rCtr x="0" y="3032"/>
                                    </p:animMotion>
                                  </p:childTnLst>
                                </p:cTn>
                              </p:par>
                              <p:par>
                                <p:cTn id="10" presetID="2" presetClass="entr" presetSubtype="4" decel="54000" fill="hold" nodeType="withEffect">
                                  <p:stCondLst>
                                    <p:cond delay="1500"/>
                                  </p:stCondLst>
                                  <p:childTnLst>
                                    <p:set>
                                      <p:cBhvr>
                                        <p:cTn id="11" dur="1" fill="hold">
                                          <p:stCondLst>
                                            <p:cond delay="0"/>
                                          </p:stCondLst>
                                        </p:cTn>
                                        <p:tgtEl>
                                          <p:spTgt spid="561"/>
                                        </p:tgtEl>
                                        <p:attrNameLst>
                                          <p:attrName>style.visibility</p:attrName>
                                        </p:attrNameLst>
                                      </p:cBhvr>
                                      <p:to>
                                        <p:strVal val="visible"/>
                                      </p:to>
                                    </p:set>
                                    <p:anim calcmode="lin" valueType="num">
                                      <p:cBhvr additive="base">
                                        <p:cTn id="12" dur="1000" fill="hold"/>
                                        <p:tgtEl>
                                          <p:spTgt spid="561"/>
                                        </p:tgtEl>
                                        <p:attrNameLst>
                                          <p:attrName>ppt_x</p:attrName>
                                        </p:attrNameLst>
                                      </p:cBhvr>
                                      <p:tavLst>
                                        <p:tav tm="0">
                                          <p:val>
                                            <p:strVal val="#ppt_x"/>
                                          </p:val>
                                        </p:tav>
                                        <p:tav tm="100000">
                                          <p:val>
                                            <p:strVal val="#ppt_x"/>
                                          </p:val>
                                        </p:tav>
                                      </p:tavLst>
                                    </p:anim>
                                    <p:anim calcmode="lin" valueType="num">
                                      <p:cBhvr additive="base">
                                        <p:cTn id="13" dur="1000" fill="hold"/>
                                        <p:tgtEl>
                                          <p:spTgt spid="561"/>
                                        </p:tgtEl>
                                        <p:attrNameLst>
                                          <p:attrName>ppt_y</p:attrName>
                                        </p:attrNameLst>
                                      </p:cBhvr>
                                      <p:tavLst>
                                        <p:tav tm="0">
                                          <p:val>
                                            <p:strVal val="1+#ppt_h/2"/>
                                          </p:val>
                                        </p:tav>
                                        <p:tav tm="100000">
                                          <p:val>
                                            <p:strVal val="#ppt_y"/>
                                          </p:val>
                                        </p:tav>
                                      </p:tavLst>
                                    </p:anim>
                                  </p:childTnLst>
                                </p:cTn>
                              </p:par>
                              <p:par>
                                <p:cTn id="14" presetID="1" presetClass="exit" presetSubtype="0" fill="hold" grpId="0" nodeType="withEffect">
                                  <p:stCondLst>
                                    <p:cond delay="2500"/>
                                  </p:stCondLst>
                                  <p:childTnLst>
                                    <p:set>
                                      <p:cBhvr>
                                        <p:cTn id="15" dur="1" fill="hold">
                                          <p:stCondLst>
                                            <p:cond delay="0"/>
                                          </p:stCondLst>
                                        </p:cTn>
                                        <p:tgtEl>
                                          <p:spTgt spid="560"/>
                                        </p:tgtEl>
                                        <p:attrNameLst>
                                          <p:attrName>style.visibility</p:attrName>
                                        </p:attrNameLst>
                                      </p:cBhvr>
                                      <p:to>
                                        <p:strVal val="hidden"/>
                                      </p:to>
                                    </p:set>
                                  </p:childTnLst>
                                </p:cTn>
                              </p:par>
                              <p:par>
                                <p:cTn id="16" presetID="1" presetClass="exit" presetSubtype="0" fill="hold" nodeType="withEffect">
                                  <p:stCondLst>
                                    <p:cond delay="2500"/>
                                  </p:stCondLst>
                                  <p:childTnLst>
                                    <p:set>
                                      <p:cBhvr>
                                        <p:cTn id="17" dur="1" fill="hold">
                                          <p:stCondLst>
                                            <p:cond delay="0"/>
                                          </p:stCondLst>
                                        </p:cTn>
                                        <p:tgtEl>
                                          <p:spTgt spid="561"/>
                                        </p:tgtEl>
                                        <p:attrNameLst>
                                          <p:attrName>style.visibility</p:attrName>
                                        </p:attrNameLst>
                                      </p:cBhvr>
                                      <p:to>
                                        <p:strVal val="hidden"/>
                                      </p:to>
                                    </p:set>
                                  </p:childTnLst>
                                </p:cTn>
                              </p:par>
                              <p:par>
                                <p:cTn id="18" presetID="8" presetClass="emph" presetSubtype="0" accel="32000" decel="68000" autoRev="1" fill="hold" nodeType="withEffect">
                                  <p:stCondLst>
                                    <p:cond delay="2700"/>
                                  </p:stCondLst>
                                  <p:childTnLst>
                                    <p:animRot by="-600000">
                                      <p:cBhvr>
                                        <p:cTn id="19" dur="1000" fill="hold"/>
                                        <p:tgtEl>
                                          <p:spTgt spid="539"/>
                                        </p:tgtEl>
                                        <p:attrNameLst>
                                          <p:attrName>r</p:attrName>
                                        </p:attrNameLst>
                                      </p:cBhvr>
                                    </p:animRot>
                                  </p:childTnLst>
                                </p:cTn>
                              </p:par>
                              <p:par>
                                <p:cTn id="20" presetID="8" presetClass="emph" presetSubtype="0" decel="53077" autoRev="1" fill="hold" nodeType="withEffect">
                                  <p:stCondLst>
                                    <p:cond delay="2700"/>
                                  </p:stCondLst>
                                  <p:childTnLst>
                                    <p:animRot by="1200000">
                                      <p:cBhvr>
                                        <p:cTn id="21" dur="1000" fill="hold"/>
                                        <p:tgtEl>
                                          <p:spTgt spid="331"/>
                                        </p:tgtEl>
                                        <p:attrNameLst>
                                          <p:attrName>r</p:attrName>
                                        </p:attrNameLst>
                                      </p:cBhvr>
                                    </p:animRot>
                                  </p:childTnLst>
                                </p:cTn>
                              </p:par>
                              <p:par>
                                <p:cTn id="22" presetID="10" presetClass="entr" presetSubtype="0" fill="hold" nodeType="withEffect">
                                  <p:stCondLst>
                                    <p:cond delay="2700"/>
                                  </p:stCondLst>
                                  <p:childTnLst>
                                    <p:set>
                                      <p:cBhvr>
                                        <p:cTn id="23" dur="1" fill="hold">
                                          <p:stCondLst>
                                            <p:cond delay="0"/>
                                          </p:stCondLst>
                                        </p:cTn>
                                        <p:tgtEl>
                                          <p:spTgt spid="529"/>
                                        </p:tgtEl>
                                        <p:attrNameLst>
                                          <p:attrName>style.visibility</p:attrName>
                                        </p:attrNameLst>
                                      </p:cBhvr>
                                      <p:to>
                                        <p:strVal val="visible"/>
                                      </p:to>
                                    </p:set>
                                    <p:animEffect transition="in" filter="fade">
                                      <p:cBhvr>
                                        <p:cTn id="24" dur="10"/>
                                        <p:tgtEl>
                                          <p:spTgt spid="529"/>
                                        </p:tgtEl>
                                      </p:cBhvr>
                                    </p:animEffect>
                                  </p:childTnLst>
                                </p:cTn>
                              </p:par>
                              <p:par>
                                <p:cTn id="25" presetID="6" presetClass="emph" presetSubtype="0" fill="hold" nodeType="withEffect">
                                  <p:stCondLst>
                                    <p:cond delay="2700"/>
                                  </p:stCondLst>
                                  <p:childTnLst>
                                    <p:animScale>
                                      <p:cBhvr>
                                        <p:cTn id="26" dur="10" fill="hold"/>
                                        <p:tgtEl>
                                          <p:spTgt spid="529"/>
                                        </p:tgtEl>
                                      </p:cBhvr>
                                      <p:by x="10000" y="10000"/>
                                    </p:animScale>
                                  </p:childTnLst>
                                </p:cTn>
                              </p:par>
                              <p:par>
                                <p:cTn id="27" presetID="6" presetClass="emph" presetSubtype="0" fill="hold" nodeType="withEffect">
                                  <p:stCondLst>
                                    <p:cond delay="2700"/>
                                  </p:stCondLst>
                                  <p:childTnLst>
                                    <p:animScale>
                                      <p:cBhvr>
                                        <p:cTn id="28" dur="500" fill="hold"/>
                                        <p:tgtEl>
                                          <p:spTgt spid="529"/>
                                        </p:tgtEl>
                                      </p:cBhvr>
                                      <p:by x="1000000" y="1000000"/>
                                    </p:animScale>
                                  </p:childTnLst>
                                </p:cTn>
                              </p:par>
                              <p:par>
                                <p:cTn id="29" presetID="37" presetClass="path" presetSubtype="0" decel="100000" fill="hold" nodeType="withEffect">
                                  <p:stCondLst>
                                    <p:cond delay="2700"/>
                                  </p:stCondLst>
                                  <p:childTnLst>
                                    <p:animMotion origin="layout" path="M -2.70833E-6 4.81481E-6 C 0.07162 0.07245 0.05 0.24097 -0.10299 0.25995 " pathEditMode="relative" rAng="0" ptsTypes="AA">
                                      <p:cBhvr>
                                        <p:cTn id="30" dur="1000" spd="-100000" fill="hold"/>
                                        <p:tgtEl>
                                          <p:spTgt spid="529"/>
                                        </p:tgtEl>
                                        <p:attrNameLst>
                                          <p:attrName>ppt_x</p:attrName>
                                          <p:attrName>ppt_y</p:attrName>
                                        </p:attrNameLst>
                                      </p:cBhvr>
                                      <p:rCtr x="-3190" y="12986"/>
                                    </p:animMotion>
                                  </p:childTnLst>
                                </p:cTn>
                              </p:par>
                              <p:par>
                                <p:cTn id="31" presetID="31" presetClass="entr" presetSubtype="0" fill="hold" nodeType="withEffect">
                                  <p:stCondLst>
                                    <p:cond delay="2700"/>
                                  </p:stCondLst>
                                  <p:childTnLst>
                                    <p:set>
                                      <p:cBhvr>
                                        <p:cTn id="32" dur="1" fill="hold">
                                          <p:stCondLst>
                                            <p:cond delay="0"/>
                                          </p:stCondLst>
                                        </p:cTn>
                                        <p:tgtEl>
                                          <p:spTgt spid="529"/>
                                        </p:tgtEl>
                                        <p:attrNameLst>
                                          <p:attrName>style.visibility</p:attrName>
                                        </p:attrNameLst>
                                      </p:cBhvr>
                                      <p:to>
                                        <p:strVal val="visible"/>
                                      </p:to>
                                    </p:set>
                                    <p:anim calcmode="lin" valueType="num">
                                      <p:cBhvr>
                                        <p:cTn id="33" dur="1000" fill="hold"/>
                                        <p:tgtEl>
                                          <p:spTgt spid="529"/>
                                        </p:tgtEl>
                                        <p:attrNameLst>
                                          <p:attrName>ppt_w</p:attrName>
                                        </p:attrNameLst>
                                      </p:cBhvr>
                                      <p:tavLst>
                                        <p:tav tm="0">
                                          <p:val>
                                            <p:fltVal val="0"/>
                                          </p:val>
                                        </p:tav>
                                        <p:tav tm="100000">
                                          <p:val>
                                            <p:strVal val="#ppt_w"/>
                                          </p:val>
                                        </p:tav>
                                      </p:tavLst>
                                    </p:anim>
                                    <p:anim calcmode="lin" valueType="num">
                                      <p:cBhvr>
                                        <p:cTn id="34" dur="1000" fill="hold"/>
                                        <p:tgtEl>
                                          <p:spTgt spid="529"/>
                                        </p:tgtEl>
                                        <p:attrNameLst>
                                          <p:attrName>ppt_h</p:attrName>
                                        </p:attrNameLst>
                                      </p:cBhvr>
                                      <p:tavLst>
                                        <p:tav tm="0">
                                          <p:val>
                                            <p:fltVal val="0"/>
                                          </p:val>
                                        </p:tav>
                                        <p:tav tm="100000">
                                          <p:val>
                                            <p:strVal val="#ppt_h"/>
                                          </p:val>
                                        </p:tav>
                                      </p:tavLst>
                                    </p:anim>
                                    <p:anim calcmode="lin" valueType="num">
                                      <p:cBhvr>
                                        <p:cTn id="35" dur="1000" fill="hold"/>
                                        <p:tgtEl>
                                          <p:spTgt spid="529"/>
                                        </p:tgtEl>
                                        <p:attrNameLst>
                                          <p:attrName>style.rotation</p:attrName>
                                        </p:attrNameLst>
                                      </p:cBhvr>
                                      <p:tavLst>
                                        <p:tav tm="0">
                                          <p:val>
                                            <p:fltVal val="90"/>
                                          </p:val>
                                        </p:tav>
                                        <p:tav tm="100000">
                                          <p:val>
                                            <p:fltVal val="0"/>
                                          </p:val>
                                        </p:tav>
                                      </p:tavLst>
                                    </p:anim>
                                    <p:animEffect transition="in" filter="fade">
                                      <p:cBhvr>
                                        <p:cTn id="36" dur="1000"/>
                                        <p:tgtEl>
                                          <p:spTgt spid="529"/>
                                        </p:tgtEl>
                                      </p:cBhvr>
                                    </p:animEffect>
                                  </p:childTnLst>
                                </p:cTn>
                              </p:par>
                              <p:par>
                                <p:cTn id="37" presetID="1" presetClass="entr" presetSubtype="0" fill="hold" grpId="0" nodeType="withEffect">
                                  <p:stCondLst>
                                    <p:cond delay="4700"/>
                                  </p:stCondLst>
                                  <p:childTnLst>
                                    <p:set>
                                      <p:cBhvr>
                                        <p:cTn id="38" dur="1" fill="hold">
                                          <p:stCondLst>
                                            <p:cond delay="0"/>
                                          </p:stCondLst>
                                        </p:cTn>
                                        <p:tgtEl>
                                          <p:spTgt spid="589"/>
                                        </p:tgtEl>
                                        <p:attrNameLst>
                                          <p:attrName>style.visibility</p:attrName>
                                        </p:attrNameLst>
                                      </p:cBhvr>
                                      <p:to>
                                        <p:strVal val="visible"/>
                                      </p:to>
                                    </p:set>
                                  </p:childTnLst>
                                </p:cTn>
                              </p:par>
                              <p:par>
                                <p:cTn id="39" presetID="6" presetClass="emph" presetSubtype="0" accel="46667" decel="53333" fill="hold" grpId="1" nodeType="withEffect">
                                  <p:stCondLst>
                                    <p:cond delay="5000"/>
                                  </p:stCondLst>
                                  <p:childTnLst>
                                    <p:animScale>
                                      <p:cBhvr>
                                        <p:cTn id="40" dur="50" fill="hold"/>
                                        <p:tgtEl>
                                          <p:spTgt spid="589"/>
                                        </p:tgtEl>
                                      </p:cBhvr>
                                      <p:by x="0" y="0"/>
                                    </p:animScale>
                                  </p:childTnLst>
                                </p:cTn>
                              </p:par>
                              <p:par>
                                <p:cTn id="41" presetID="2" presetClass="entr" presetSubtype="4" decel="52000" fill="hold" nodeType="withEffect">
                                  <p:stCondLst>
                                    <p:cond delay="5500"/>
                                  </p:stCondLst>
                                  <p:childTnLst>
                                    <p:set>
                                      <p:cBhvr>
                                        <p:cTn id="42" dur="1" fill="hold">
                                          <p:stCondLst>
                                            <p:cond delay="0"/>
                                          </p:stCondLst>
                                        </p:cTn>
                                        <p:tgtEl>
                                          <p:spTgt spid="655"/>
                                        </p:tgtEl>
                                        <p:attrNameLst>
                                          <p:attrName>style.visibility</p:attrName>
                                        </p:attrNameLst>
                                      </p:cBhvr>
                                      <p:to>
                                        <p:strVal val="visible"/>
                                      </p:to>
                                    </p:set>
                                    <p:anim calcmode="lin" valueType="num">
                                      <p:cBhvr additive="base">
                                        <p:cTn id="43" dur="1000" fill="hold"/>
                                        <p:tgtEl>
                                          <p:spTgt spid="655"/>
                                        </p:tgtEl>
                                        <p:attrNameLst>
                                          <p:attrName>ppt_x</p:attrName>
                                        </p:attrNameLst>
                                      </p:cBhvr>
                                      <p:tavLst>
                                        <p:tav tm="0">
                                          <p:val>
                                            <p:strVal val="#ppt_x"/>
                                          </p:val>
                                        </p:tav>
                                        <p:tav tm="100000">
                                          <p:val>
                                            <p:strVal val="#ppt_x"/>
                                          </p:val>
                                        </p:tav>
                                      </p:tavLst>
                                    </p:anim>
                                    <p:anim calcmode="lin" valueType="num">
                                      <p:cBhvr additive="base">
                                        <p:cTn id="44" dur="1000" fill="hold"/>
                                        <p:tgtEl>
                                          <p:spTgt spid="655"/>
                                        </p:tgtEl>
                                        <p:attrNameLst>
                                          <p:attrName>ppt_y</p:attrName>
                                        </p:attrNameLst>
                                      </p:cBhvr>
                                      <p:tavLst>
                                        <p:tav tm="0">
                                          <p:val>
                                            <p:strVal val="1+#ppt_h/2"/>
                                          </p:val>
                                        </p:tav>
                                        <p:tav tm="100000">
                                          <p:val>
                                            <p:strVal val="#ppt_y"/>
                                          </p:val>
                                        </p:tav>
                                      </p:tavLst>
                                    </p:anim>
                                  </p:childTnLst>
                                </p:cTn>
                              </p:par>
                              <p:par>
                                <p:cTn id="45" presetID="10" presetClass="entr" presetSubtype="0" fill="hold" nodeType="withEffect">
                                  <p:stCondLst>
                                    <p:cond delay="5500"/>
                                  </p:stCondLst>
                                  <p:childTnLst>
                                    <p:set>
                                      <p:cBhvr>
                                        <p:cTn id="46" dur="1" fill="hold">
                                          <p:stCondLst>
                                            <p:cond delay="0"/>
                                          </p:stCondLst>
                                        </p:cTn>
                                        <p:tgtEl>
                                          <p:spTgt spid="528"/>
                                        </p:tgtEl>
                                        <p:attrNameLst>
                                          <p:attrName>style.visibility</p:attrName>
                                        </p:attrNameLst>
                                      </p:cBhvr>
                                      <p:to>
                                        <p:strVal val="visible"/>
                                      </p:to>
                                    </p:set>
                                    <p:animEffect transition="in" filter="fade">
                                      <p:cBhvr>
                                        <p:cTn id="47" dur="10"/>
                                        <p:tgtEl>
                                          <p:spTgt spid="528"/>
                                        </p:tgtEl>
                                      </p:cBhvr>
                                    </p:animEffect>
                                  </p:childTnLst>
                                </p:cTn>
                              </p:par>
                              <p:par>
                                <p:cTn id="48" presetID="6" presetClass="emph" presetSubtype="0" fill="hold" nodeType="withEffect">
                                  <p:stCondLst>
                                    <p:cond delay="5500"/>
                                  </p:stCondLst>
                                  <p:childTnLst>
                                    <p:animScale>
                                      <p:cBhvr>
                                        <p:cTn id="49" dur="10" fill="hold"/>
                                        <p:tgtEl>
                                          <p:spTgt spid="528"/>
                                        </p:tgtEl>
                                      </p:cBhvr>
                                      <p:by x="10000" y="10000"/>
                                    </p:animScale>
                                  </p:childTnLst>
                                </p:cTn>
                              </p:par>
                              <p:par>
                                <p:cTn id="50" presetID="6" presetClass="emph" presetSubtype="0" fill="hold" nodeType="withEffect">
                                  <p:stCondLst>
                                    <p:cond delay="5500"/>
                                  </p:stCondLst>
                                  <p:childTnLst>
                                    <p:animScale>
                                      <p:cBhvr>
                                        <p:cTn id="51" dur="500" fill="hold"/>
                                        <p:tgtEl>
                                          <p:spTgt spid="528"/>
                                        </p:tgtEl>
                                      </p:cBhvr>
                                      <p:by x="1000000" y="1000000"/>
                                    </p:animScale>
                                  </p:childTnLst>
                                </p:cTn>
                              </p:par>
                              <p:par>
                                <p:cTn id="52" presetID="37" presetClass="path" presetSubtype="0" decel="100000" fill="hold" nodeType="withEffect">
                                  <p:stCondLst>
                                    <p:cond delay="5500"/>
                                  </p:stCondLst>
                                  <p:childTnLst>
                                    <p:animMotion origin="layout" path="M 1.25E-6 -2.22222E-6 C 0.07448 0.07361 0.05208 0.24514 -0.10703 0.26459 " pathEditMode="relative" rAng="0" ptsTypes="AA">
                                      <p:cBhvr>
                                        <p:cTn id="53" dur="1000" spd="-100000" fill="hold"/>
                                        <p:tgtEl>
                                          <p:spTgt spid="528"/>
                                        </p:tgtEl>
                                        <p:attrNameLst>
                                          <p:attrName>ppt_x</p:attrName>
                                          <p:attrName>ppt_y</p:attrName>
                                        </p:attrNameLst>
                                      </p:cBhvr>
                                      <p:rCtr x="-3307" y="13218"/>
                                    </p:animMotion>
                                  </p:childTnLst>
                                </p:cTn>
                              </p:par>
                              <p:par>
                                <p:cTn id="54" presetID="31" presetClass="entr" presetSubtype="0" fill="hold" nodeType="withEffect">
                                  <p:stCondLst>
                                    <p:cond delay="5500"/>
                                  </p:stCondLst>
                                  <p:childTnLst>
                                    <p:set>
                                      <p:cBhvr>
                                        <p:cTn id="55" dur="1" fill="hold">
                                          <p:stCondLst>
                                            <p:cond delay="0"/>
                                          </p:stCondLst>
                                        </p:cTn>
                                        <p:tgtEl>
                                          <p:spTgt spid="528"/>
                                        </p:tgtEl>
                                        <p:attrNameLst>
                                          <p:attrName>style.visibility</p:attrName>
                                        </p:attrNameLst>
                                      </p:cBhvr>
                                      <p:to>
                                        <p:strVal val="visible"/>
                                      </p:to>
                                    </p:set>
                                    <p:anim calcmode="lin" valueType="num">
                                      <p:cBhvr>
                                        <p:cTn id="56" dur="1000" fill="hold"/>
                                        <p:tgtEl>
                                          <p:spTgt spid="528"/>
                                        </p:tgtEl>
                                        <p:attrNameLst>
                                          <p:attrName>ppt_w</p:attrName>
                                        </p:attrNameLst>
                                      </p:cBhvr>
                                      <p:tavLst>
                                        <p:tav tm="0">
                                          <p:val>
                                            <p:fltVal val="0"/>
                                          </p:val>
                                        </p:tav>
                                        <p:tav tm="100000">
                                          <p:val>
                                            <p:strVal val="#ppt_w"/>
                                          </p:val>
                                        </p:tav>
                                      </p:tavLst>
                                    </p:anim>
                                    <p:anim calcmode="lin" valueType="num">
                                      <p:cBhvr>
                                        <p:cTn id="57" dur="1000" fill="hold"/>
                                        <p:tgtEl>
                                          <p:spTgt spid="528"/>
                                        </p:tgtEl>
                                        <p:attrNameLst>
                                          <p:attrName>ppt_h</p:attrName>
                                        </p:attrNameLst>
                                      </p:cBhvr>
                                      <p:tavLst>
                                        <p:tav tm="0">
                                          <p:val>
                                            <p:fltVal val="0"/>
                                          </p:val>
                                        </p:tav>
                                        <p:tav tm="100000">
                                          <p:val>
                                            <p:strVal val="#ppt_h"/>
                                          </p:val>
                                        </p:tav>
                                      </p:tavLst>
                                    </p:anim>
                                    <p:anim calcmode="lin" valueType="num">
                                      <p:cBhvr>
                                        <p:cTn id="58" dur="1000" fill="hold"/>
                                        <p:tgtEl>
                                          <p:spTgt spid="528"/>
                                        </p:tgtEl>
                                        <p:attrNameLst>
                                          <p:attrName>style.rotation</p:attrName>
                                        </p:attrNameLst>
                                      </p:cBhvr>
                                      <p:tavLst>
                                        <p:tav tm="0">
                                          <p:val>
                                            <p:fltVal val="90"/>
                                          </p:val>
                                        </p:tav>
                                        <p:tav tm="100000">
                                          <p:val>
                                            <p:fltVal val="0"/>
                                          </p:val>
                                        </p:tav>
                                      </p:tavLst>
                                    </p:anim>
                                    <p:animEffect transition="in" filter="fade">
                                      <p:cBhvr>
                                        <p:cTn id="59" dur="1000"/>
                                        <p:tgtEl>
                                          <p:spTgt spid="528"/>
                                        </p:tgtEl>
                                      </p:cBhvr>
                                    </p:animEffect>
                                  </p:childTnLst>
                                </p:cTn>
                              </p:par>
                            </p:childTnLst>
                          </p:cTn>
                        </p:par>
                        <p:par>
                          <p:cTn id="60" fill="hold">
                            <p:stCondLst>
                              <p:cond delay="6500"/>
                            </p:stCondLst>
                            <p:childTnLst>
                              <p:par>
                                <p:cTn id="61" presetID="1" presetClass="exit" presetSubtype="0" fill="hold" grpId="0" nodeType="afterEffect">
                                  <p:stCondLst>
                                    <p:cond delay="0"/>
                                  </p:stCondLst>
                                  <p:childTnLst>
                                    <p:set>
                                      <p:cBhvr>
                                        <p:cTn id="62" dur="1" fill="hold">
                                          <p:stCondLst>
                                            <p:cond delay="0"/>
                                          </p:stCondLst>
                                        </p:cTn>
                                        <p:tgtEl>
                                          <p:spTgt spid="654"/>
                                        </p:tgtEl>
                                        <p:attrNameLst>
                                          <p:attrName>style.visibility</p:attrName>
                                        </p:attrNameLst>
                                      </p:cBhvr>
                                      <p:to>
                                        <p:strVal val="hidden"/>
                                      </p:to>
                                    </p:set>
                                  </p:childTnLst>
                                </p:cTn>
                              </p:par>
                              <p:par>
                                <p:cTn id="63" presetID="1" presetClass="exit" presetSubtype="0" fill="hold" nodeType="withEffect">
                                  <p:stCondLst>
                                    <p:cond delay="0"/>
                                  </p:stCondLst>
                                  <p:childTnLst>
                                    <p:set>
                                      <p:cBhvr>
                                        <p:cTn id="64" dur="1" fill="hold">
                                          <p:stCondLst>
                                            <p:cond delay="0"/>
                                          </p:stCondLst>
                                        </p:cTn>
                                        <p:tgtEl>
                                          <p:spTgt spid="655"/>
                                        </p:tgtEl>
                                        <p:attrNameLst>
                                          <p:attrName>style.visibility</p:attrName>
                                        </p:attrNameLst>
                                      </p:cBhvr>
                                      <p:to>
                                        <p:strVal val="hidden"/>
                                      </p:to>
                                    </p:set>
                                  </p:childTnLst>
                                </p:cTn>
                              </p:par>
                              <p:par>
                                <p:cTn id="65" presetID="42" presetClass="path" presetSubtype="0" accel="50000" decel="50000" fill="hold" nodeType="withEffect">
                                  <p:stCondLst>
                                    <p:cond delay="250"/>
                                  </p:stCondLst>
                                  <p:childTnLst>
                                    <p:animMotion origin="layout" path="M 4.58333E-6 -1.11111E-6 L 0.00572 0.00162 " pathEditMode="relative" rAng="0" ptsTypes="AA">
                                      <p:cBhvr>
                                        <p:cTn id="66" dur="900" fill="hold"/>
                                        <p:tgtEl>
                                          <p:spTgt spid="596"/>
                                        </p:tgtEl>
                                        <p:attrNameLst>
                                          <p:attrName>ppt_x</p:attrName>
                                          <p:attrName>ppt_y</p:attrName>
                                        </p:attrNameLst>
                                      </p:cBhvr>
                                      <p:rCtr x="286" y="69"/>
                                    </p:animMotion>
                                  </p:childTnLst>
                                </p:cTn>
                              </p:par>
                              <p:par>
                                <p:cTn id="67" presetID="42" presetClass="path" presetSubtype="0" accel="50000" decel="50000" fill="hold" nodeType="withEffect">
                                  <p:stCondLst>
                                    <p:cond delay="250"/>
                                  </p:stCondLst>
                                  <p:childTnLst>
                                    <p:animMotion origin="layout" path="M 3.33333E-6 3.7037E-7 L 0.00573 0.00162 " pathEditMode="relative" rAng="0" ptsTypes="AA">
                                      <p:cBhvr>
                                        <p:cTn id="68" dur="900" fill="hold"/>
                                        <p:tgtEl>
                                          <p:spTgt spid="592"/>
                                        </p:tgtEl>
                                        <p:attrNameLst>
                                          <p:attrName>ppt_x</p:attrName>
                                          <p:attrName>ppt_y</p:attrName>
                                        </p:attrNameLst>
                                      </p:cBhvr>
                                      <p:rCtr x="286" y="69"/>
                                    </p:animMotion>
                                  </p:childTnLst>
                                </p:cTn>
                              </p:par>
                              <p:par>
                                <p:cTn id="69" presetID="53" presetClass="entr" presetSubtype="16" fill="hold" nodeType="withEffect">
                                  <p:stCondLst>
                                    <p:cond delay="500"/>
                                  </p:stCondLst>
                                  <p:childTnLst>
                                    <p:set>
                                      <p:cBhvr>
                                        <p:cTn id="70" dur="1" fill="hold">
                                          <p:stCondLst>
                                            <p:cond delay="0"/>
                                          </p:stCondLst>
                                        </p:cTn>
                                        <p:tgtEl>
                                          <p:spTgt spid="651"/>
                                        </p:tgtEl>
                                        <p:attrNameLst>
                                          <p:attrName>style.visibility</p:attrName>
                                        </p:attrNameLst>
                                      </p:cBhvr>
                                      <p:to>
                                        <p:strVal val="visible"/>
                                      </p:to>
                                    </p:set>
                                    <p:anim calcmode="lin" valueType="num">
                                      <p:cBhvr>
                                        <p:cTn id="71" dur="200" fill="hold"/>
                                        <p:tgtEl>
                                          <p:spTgt spid="651"/>
                                        </p:tgtEl>
                                        <p:attrNameLst>
                                          <p:attrName>ppt_w</p:attrName>
                                        </p:attrNameLst>
                                      </p:cBhvr>
                                      <p:tavLst>
                                        <p:tav tm="0">
                                          <p:val>
                                            <p:fltVal val="0"/>
                                          </p:val>
                                        </p:tav>
                                        <p:tav tm="100000">
                                          <p:val>
                                            <p:strVal val="#ppt_w"/>
                                          </p:val>
                                        </p:tav>
                                      </p:tavLst>
                                    </p:anim>
                                    <p:anim calcmode="lin" valueType="num">
                                      <p:cBhvr>
                                        <p:cTn id="72" dur="200" fill="hold"/>
                                        <p:tgtEl>
                                          <p:spTgt spid="651"/>
                                        </p:tgtEl>
                                        <p:attrNameLst>
                                          <p:attrName>ppt_h</p:attrName>
                                        </p:attrNameLst>
                                      </p:cBhvr>
                                      <p:tavLst>
                                        <p:tav tm="0">
                                          <p:val>
                                            <p:fltVal val="0"/>
                                          </p:val>
                                        </p:tav>
                                        <p:tav tm="100000">
                                          <p:val>
                                            <p:strVal val="#ppt_h"/>
                                          </p:val>
                                        </p:tav>
                                      </p:tavLst>
                                    </p:anim>
                                    <p:animEffect transition="in" filter="fade">
                                      <p:cBhvr>
                                        <p:cTn id="73" dur="200"/>
                                        <p:tgtEl>
                                          <p:spTgt spid="65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54" grpId="0" animBg="1"/>
      <p:bldP spid="2" grpId="0"/>
      <p:bldP spid="2" grpId="1"/>
      <p:bldP spid="560" grpId="0" animBg="1"/>
      <p:bldP spid="589" grpId="0" animBg="1"/>
      <p:bldP spid="589" grpId="1" animBg="1"/>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12" name="Braco l">
            <a:extLst>
              <a:ext uri="{FF2B5EF4-FFF2-40B4-BE49-F238E27FC236}">
                <a16:creationId xmlns:a16="http://schemas.microsoft.com/office/drawing/2014/main" id="{976352CE-1345-44FC-B802-E5CC5D1121DA}"/>
              </a:ext>
            </a:extLst>
          </p:cNvPr>
          <p:cNvGrpSpPr/>
          <p:nvPr/>
        </p:nvGrpSpPr>
        <p:grpSpPr>
          <a:xfrm>
            <a:off x="4026351" y="2095922"/>
            <a:ext cx="5880738" cy="5943814"/>
            <a:chOff x="4026351" y="2095922"/>
            <a:chExt cx="5880738" cy="5943814"/>
          </a:xfrm>
        </p:grpSpPr>
        <p:grpSp>
          <p:nvGrpSpPr>
            <p:cNvPr id="232" name="Graphique 2">
              <a:extLst>
                <a:ext uri="{FF2B5EF4-FFF2-40B4-BE49-F238E27FC236}">
                  <a16:creationId xmlns:a16="http://schemas.microsoft.com/office/drawing/2014/main" id="{BBACCD36-169F-4E69-BC09-1F04E2C23626}"/>
                </a:ext>
              </a:extLst>
            </p:cNvPr>
            <p:cNvGrpSpPr/>
            <p:nvPr/>
          </p:nvGrpSpPr>
          <p:grpSpPr>
            <a:xfrm>
              <a:off x="6289760" y="2677039"/>
              <a:ext cx="889346" cy="2892434"/>
              <a:chOff x="6327522" y="2677039"/>
              <a:chExt cx="889346" cy="2892434"/>
            </a:xfrm>
          </p:grpSpPr>
          <p:sp>
            <p:nvSpPr>
              <p:cNvPr id="234" name="Graphique 2">
                <a:extLst>
                  <a:ext uri="{FF2B5EF4-FFF2-40B4-BE49-F238E27FC236}">
                    <a16:creationId xmlns:a16="http://schemas.microsoft.com/office/drawing/2014/main" id="{41612020-83DD-4A53-BCAA-79EBF44EA26A}"/>
                  </a:ext>
                </a:extLst>
              </p:cNvPr>
              <p:cNvSpPr/>
              <p:nvPr/>
            </p:nvSpPr>
            <p:spPr>
              <a:xfrm>
                <a:off x="6478672" y="2680909"/>
                <a:ext cx="306330" cy="347225"/>
              </a:xfrm>
              <a:custGeom>
                <a:avLst/>
                <a:gdLst>
                  <a:gd name="connsiteX0" fmla="*/ 62018 w 306330"/>
                  <a:gd name="connsiteY0" fmla="*/ 115042 h 347225"/>
                  <a:gd name="connsiteX1" fmla="*/ 48320 w 306330"/>
                  <a:gd name="connsiteY1" fmla="*/ 282740 h 347225"/>
                  <a:gd name="connsiteX2" fmla="*/ 90731 w 306330"/>
                  <a:gd name="connsiteY2" fmla="*/ 341486 h 347225"/>
                  <a:gd name="connsiteX3" fmla="*/ 218540 w 306330"/>
                  <a:gd name="connsiteY3" fmla="*/ 334895 h 347225"/>
                  <a:gd name="connsiteX4" fmla="*/ 277515 w 306330"/>
                  <a:gd name="connsiteY4" fmla="*/ 122837 h 347225"/>
                  <a:gd name="connsiteX5" fmla="*/ 302389 w 306330"/>
                  <a:gd name="connsiteY5" fmla="*/ 13083 h 347225"/>
                  <a:gd name="connsiteX6" fmla="*/ 240376 w 306330"/>
                  <a:gd name="connsiteY6" fmla="*/ 53202 h 347225"/>
                  <a:gd name="connsiteX7" fmla="*/ 196589 w 306330"/>
                  <a:gd name="connsiteY7" fmla="*/ 15 h 347225"/>
                  <a:gd name="connsiteX8" fmla="*/ 165067 w 306330"/>
                  <a:gd name="connsiteY8" fmla="*/ 61111 h 347225"/>
                  <a:gd name="connsiteX9" fmla="*/ 97782 w 306330"/>
                  <a:gd name="connsiteY9" fmla="*/ 76127 h 347225"/>
                  <a:gd name="connsiteX10" fmla="*/ 17084 w 306330"/>
                  <a:gd name="connsiteY10" fmla="*/ 112005 h 347225"/>
                  <a:gd name="connsiteX11" fmla="*/ 8201 w 306330"/>
                  <a:gd name="connsiteY11" fmla="*/ 166739 h 347225"/>
                  <a:gd name="connsiteX12" fmla="*/ 62018 w 306330"/>
                  <a:gd name="connsiteY12" fmla="*/ 115042 h 34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06330" h="347225">
                    <a:moveTo>
                      <a:pt x="62018" y="115042"/>
                    </a:moveTo>
                    <a:cubicBezTo>
                      <a:pt x="58178" y="151837"/>
                      <a:pt x="33705" y="266005"/>
                      <a:pt x="48320" y="282740"/>
                    </a:cubicBezTo>
                    <a:cubicBezTo>
                      <a:pt x="62935" y="299476"/>
                      <a:pt x="90731" y="341486"/>
                      <a:pt x="90731" y="341486"/>
                    </a:cubicBezTo>
                    <a:cubicBezTo>
                      <a:pt x="90731" y="341486"/>
                      <a:pt x="165812" y="358049"/>
                      <a:pt x="218540" y="334895"/>
                    </a:cubicBezTo>
                    <a:cubicBezTo>
                      <a:pt x="218540" y="334895"/>
                      <a:pt x="255048" y="172298"/>
                      <a:pt x="277515" y="122837"/>
                    </a:cubicBezTo>
                    <a:cubicBezTo>
                      <a:pt x="299981" y="73376"/>
                      <a:pt x="313450" y="23513"/>
                      <a:pt x="302389" y="13083"/>
                    </a:cubicBezTo>
                    <a:cubicBezTo>
                      <a:pt x="291327" y="2652"/>
                      <a:pt x="266453" y="2938"/>
                      <a:pt x="240376" y="53202"/>
                    </a:cubicBezTo>
                    <a:cubicBezTo>
                      <a:pt x="240834" y="20132"/>
                      <a:pt x="210860" y="875"/>
                      <a:pt x="196589" y="15"/>
                    </a:cubicBezTo>
                    <a:cubicBezTo>
                      <a:pt x="182318" y="-845"/>
                      <a:pt x="169594" y="33085"/>
                      <a:pt x="165067" y="61111"/>
                    </a:cubicBezTo>
                    <a:cubicBezTo>
                      <a:pt x="137958" y="59621"/>
                      <a:pt x="111536" y="62544"/>
                      <a:pt x="97782" y="76127"/>
                    </a:cubicBezTo>
                    <a:cubicBezTo>
                      <a:pt x="78352" y="62888"/>
                      <a:pt x="46200" y="56239"/>
                      <a:pt x="17084" y="112005"/>
                    </a:cubicBezTo>
                    <a:cubicBezTo>
                      <a:pt x="-12030" y="167770"/>
                      <a:pt x="3960" y="166051"/>
                      <a:pt x="8201" y="166739"/>
                    </a:cubicBezTo>
                    <a:cubicBezTo>
                      <a:pt x="12442" y="167426"/>
                      <a:pt x="62018" y="115042"/>
                      <a:pt x="62018" y="115042"/>
                    </a:cubicBezTo>
                    <a:close/>
                  </a:path>
                </a:pathLst>
              </a:custGeom>
              <a:solidFill>
                <a:srgbClr val="D19D82"/>
              </a:solidFill>
              <a:ln w="5730" cap="flat">
                <a:noFill/>
                <a:prstDash val="solid"/>
                <a:miter/>
              </a:ln>
            </p:spPr>
            <p:txBody>
              <a:bodyPr rtlCol="0" anchor="ctr"/>
              <a:lstStyle/>
              <a:p>
                <a:endParaRPr lang="fr-FR"/>
              </a:p>
            </p:txBody>
          </p:sp>
          <p:sp>
            <p:nvSpPr>
              <p:cNvPr id="235" name="Graphique 2">
                <a:extLst>
                  <a:ext uri="{FF2B5EF4-FFF2-40B4-BE49-F238E27FC236}">
                    <a16:creationId xmlns:a16="http://schemas.microsoft.com/office/drawing/2014/main" id="{7F24E5AF-27AE-4FDA-A6C2-36CBB8C0FA27}"/>
                  </a:ext>
                </a:extLst>
              </p:cNvPr>
              <p:cNvSpPr/>
              <p:nvPr/>
            </p:nvSpPr>
            <p:spPr>
              <a:xfrm>
                <a:off x="6692377" y="2904386"/>
                <a:ext cx="113418" cy="111419"/>
              </a:xfrm>
              <a:custGeom>
                <a:avLst/>
                <a:gdLst>
                  <a:gd name="connsiteX0" fmla="*/ 4834 w 113418"/>
                  <a:gd name="connsiteY0" fmla="*/ 111418 h 111419"/>
                  <a:gd name="connsiteX1" fmla="*/ 113099 w 113418"/>
                  <a:gd name="connsiteY1" fmla="*/ 12324 h 111419"/>
                  <a:gd name="connsiteX2" fmla="*/ 27129 w 113418"/>
                  <a:gd name="connsiteY2" fmla="*/ 18571 h 111419"/>
                  <a:gd name="connsiteX3" fmla="*/ 4834 w 113418"/>
                  <a:gd name="connsiteY3" fmla="*/ 111418 h 111419"/>
                </a:gdLst>
                <a:ahLst/>
                <a:cxnLst>
                  <a:cxn ang="0">
                    <a:pos x="connsiteX0" y="connsiteY0"/>
                  </a:cxn>
                  <a:cxn ang="0">
                    <a:pos x="connsiteX1" y="connsiteY1"/>
                  </a:cxn>
                  <a:cxn ang="0">
                    <a:pos x="connsiteX2" y="connsiteY2"/>
                  </a:cxn>
                  <a:cxn ang="0">
                    <a:pos x="connsiteX3" y="connsiteY3"/>
                  </a:cxn>
                </a:cxnLst>
                <a:rect l="l" t="t" r="r" b="b"/>
                <a:pathLst>
                  <a:path w="113418" h="111419">
                    <a:moveTo>
                      <a:pt x="4834" y="111418"/>
                    </a:moveTo>
                    <a:cubicBezTo>
                      <a:pt x="29250" y="85169"/>
                      <a:pt x="119460" y="34963"/>
                      <a:pt x="113099" y="12324"/>
                    </a:cubicBezTo>
                    <a:cubicBezTo>
                      <a:pt x="106737" y="-10314"/>
                      <a:pt x="50054" y="2122"/>
                      <a:pt x="27129" y="18571"/>
                    </a:cubicBezTo>
                    <a:cubicBezTo>
                      <a:pt x="4204" y="35020"/>
                      <a:pt x="-7144" y="96517"/>
                      <a:pt x="4834" y="111418"/>
                    </a:cubicBezTo>
                    <a:close/>
                  </a:path>
                </a:pathLst>
              </a:custGeom>
              <a:solidFill>
                <a:srgbClr val="D19D82"/>
              </a:solidFill>
              <a:ln w="5730" cap="flat">
                <a:noFill/>
                <a:prstDash val="solid"/>
                <a:miter/>
              </a:ln>
            </p:spPr>
            <p:txBody>
              <a:bodyPr rtlCol="0" anchor="ctr"/>
              <a:lstStyle/>
              <a:p>
                <a:endParaRPr lang="fr-FR"/>
              </a:p>
            </p:txBody>
          </p:sp>
          <p:sp>
            <p:nvSpPr>
              <p:cNvPr id="236" name="Graphique 2">
                <a:extLst>
                  <a:ext uri="{FF2B5EF4-FFF2-40B4-BE49-F238E27FC236}">
                    <a16:creationId xmlns:a16="http://schemas.microsoft.com/office/drawing/2014/main" id="{6D32BB4F-E5DB-4754-81FA-EC7BB65A1B83}"/>
                  </a:ext>
                </a:extLst>
              </p:cNvPr>
              <p:cNvSpPr/>
              <p:nvPr/>
            </p:nvSpPr>
            <p:spPr>
              <a:xfrm>
                <a:off x="6552743" y="2677039"/>
                <a:ext cx="210327" cy="198039"/>
              </a:xfrm>
              <a:custGeom>
                <a:avLst/>
                <a:gdLst>
                  <a:gd name="connsiteX0" fmla="*/ 208889 w 210327"/>
                  <a:gd name="connsiteY0" fmla="*/ 66929 h 198039"/>
                  <a:gd name="connsiteX1" fmla="*/ 196509 w 210327"/>
                  <a:gd name="connsiteY1" fmla="*/ 80685 h 198039"/>
                  <a:gd name="connsiteX2" fmla="*/ 175648 w 210327"/>
                  <a:gd name="connsiteY2" fmla="*/ 112608 h 198039"/>
                  <a:gd name="connsiteX3" fmla="*/ 162523 w 210327"/>
                  <a:gd name="connsiteY3" fmla="*/ 124873 h 198039"/>
                  <a:gd name="connsiteX4" fmla="*/ 155702 w 210327"/>
                  <a:gd name="connsiteY4" fmla="*/ 127509 h 198039"/>
                  <a:gd name="connsiteX5" fmla="*/ 150372 w 210327"/>
                  <a:gd name="connsiteY5" fmla="*/ 125790 h 198039"/>
                  <a:gd name="connsiteX6" fmla="*/ 147965 w 210327"/>
                  <a:gd name="connsiteY6" fmla="*/ 111920 h 198039"/>
                  <a:gd name="connsiteX7" fmla="*/ 153066 w 210327"/>
                  <a:gd name="connsiteY7" fmla="*/ 94038 h 198039"/>
                  <a:gd name="connsiteX8" fmla="*/ 170260 w 210327"/>
                  <a:gd name="connsiteY8" fmla="*/ 59651 h 198039"/>
                  <a:gd name="connsiteX9" fmla="*/ 171177 w 210327"/>
                  <a:gd name="connsiteY9" fmla="*/ 58046 h 198039"/>
                  <a:gd name="connsiteX10" fmla="*/ 171177 w 210327"/>
                  <a:gd name="connsiteY10" fmla="*/ 56498 h 198039"/>
                  <a:gd name="connsiteX11" fmla="*/ 156677 w 210327"/>
                  <a:gd name="connsiteY11" fmla="*/ 22455 h 198039"/>
                  <a:gd name="connsiteX12" fmla="*/ 126817 w 210327"/>
                  <a:gd name="connsiteY12" fmla="*/ 446 h 198039"/>
                  <a:gd name="connsiteX13" fmla="*/ 124352 w 210327"/>
                  <a:gd name="connsiteY13" fmla="*/ 102 h 198039"/>
                  <a:gd name="connsiteX14" fmla="*/ 121544 w 210327"/>
                  <a:gd name="connsiteY14" fmla="*/ 102 h 198039"/>
                  <a:gd name="connsiteX15" fmla="*/ 115526 w 210327"/>
                  <a:gd name="connsiteY15" fmla="*/ 2338 h 198039"/>
                  <a:gd name="connsiteX16" fmla="*/ 108763 w 210327"/>
                  <a:gd name="connsiteY16" fmla="*/ 9731 h 198039"/>
                  <a:gd name="connsiteX17" fmla="*/ 100510 w 210327"/>
                  <a:gd name="connsiteY17" fmla="*/ 25836 h 198039"/>
                  <a:gd name="connsiteX18" fmla="*/ 89047 w 210327"/>
                  <a:gd name="connsiteY18" fmla="*/ 59192 h 198039"/>
                  <a:gd name="connsiteX19" fmla="*/ 88532 w 210327"/>
                  <a:gd name="connsiteY19" fmla="*/ 62287 h 198039"/>
                  <a:gd name="connsiteX20" fmla="*/ 55176 w 210327"/>
                  <a:gd name="connsiteY20" fmla="*/ 64637 h 198039"/>
                  <a:gd name="connsiteX21" fmla="*/ 21476 w 210327"/>
                  <a:gd name="connsiteY21" fmla="*/ 76959 h 198039"/>
                  <a:gd name="connsiteX22" fmla="*/ 20329 w 210327"/>
                  <a:gd name="connsiteY22" fmla="*/ 77590 h 198039"/>
                  <a:gd name="connsiteX23" fmla="*/ 19871 w 210327"/>
                  <a:gd name="connsiteY23" fmla="*/ 78908 h 198039"/>
                  <a:gd name="connsiteX24" fmla="*/ 5829 w 210327"/>
                  <a:gd name="connsiteY24" fmla="*/ 125790 h 198039"/>
                  <a:gd name="connsiteX25" fmla="*/ 98 w 210327"/>
                  <a:gd name="connsiteY25" fmla="*/ 175251 h 198039"/>
                  <a:gd name="connsiteX26" fmla="*/ 3594 w 210327"/>
                  <a:gd name="connsiteY26" fmla="*/ 188777 h 198039"/>
                  <a:gd name="connsiteX27" fmla="*/ 16890 w 210327"/>
                  <a:gd name="connsiteY27" fmla="*/ 198004 h 198039"/>
                  <a:gd name="connsiteX28" fmla="*/ 31677 w 210327"/>
                  <a:gd name="connsiteY28" fmla="*/ 192559 h 198039"/>
                  <a:gd name="connsiteX29" fmla="*/ 40217 w 210327"/>
                  <a:gd name="connsiteY29" fmla="*/ 182186 h 198039"/>
                  <a:gd name="connsiteX30" fmla="*/ 59932 w 210327"/>
                  <a:gd name="connsiteY30" fmla="*/ 136622 h 198039"/>
                  <a:gd name="connsiteX31" fmla="*/ 63887 w 210327"/>
                  <a:gd name="connsiteY31" fmla="*/ 108309 h 198039"/>
                  <a:gd name="connsiteX32" fmla="*/ 50247 w 210327"/>
                  <a:gd name="connsiteY32" fmla="*/ 133355 h 198039"/>
                  <a:gd name="connsiteX33" fmla="*/ 31677 w 210327"/>
                  <a:gd name="connsiteY33" fmla="*/ 176626 h 198039"/>
                  <a:gd name="connsiteX34" fmla="*/ 17980 w 210327"/>
                  <a:gd name="connsiteY34" fmla="*/ 188089 h 198039"/>
                  <a:gd name="connsiteX35" fmla="*/ 12248 w 210327"/>
                  <a:gd name="connsiteY35" fmla="*/ 184134 h 198039"/>
                  <a:gd name="connsiteX36" fmla="*/ 9726 w 210327"/>
                  <a:gd name="connsiteY36" fmla="*/ 174448 h 198039"/>
                  <a:gd name="connsiteX37" fmla="*/ 14999 w 210327"/>
                  <a:gd name="connsiteY37" fmla="*/ 128025 h 198039"/>
                  <a:gd name="connsiteX38" fmla="*/ 27493 w 210327"/>
                  <a:gd name="connsiteY38" fmla="*/ 83550 h 198039"/>
                  <a:gd name="connsiteX39" fmla="*/ 57009 w 210327"/>
                  <a:gd name="connsiteY39" fmla="*/ 72431 h 198039"/>
                  <a:gd name="connsiteX40" fmla="*/ 84635 w 210327"/>
                  <a:gd name="connsiteY40" fmla="*/ 69451 h 198039"/>
                  <a:gd name="connsiteX41" fmla="*/ 74031 w 210327"/>
                  <a:gd name="connsiteY41" fmla="*/ 113410 h 198039"/>
                  <a:gd name="connsiteX42" fmla="*/ 71853 w 210327"/>
                  <a:gd name="connsiteY42" fmla="*/ 139373 h 198039"/>
                  <a:gd name="connsiteX43" fmla="*/ 73974 w 210327"/>
                  <a:gd name="connsiteY43" fmla="*/ 152956 h 198039"/>
                  <a:gd name="connsiteX44" fmla="*/ 77585 w 210327"/>
                  <a:gd name="connsiteY44" fmla="*/ 159776 h 198039"/>
                  <a:gd name="connsiteX45" fmla="*/ 84691 w 210327"/>
                  <a:gd name="connsiteY45" fmla="*/ 164419 h 198039"/>
                  <a:gd name="connsiteX46" fmla="*/ 99879 w 210327"/>
                  <a:gd name="connsiteY46" fmla="*/ 162012 h 198039"/>
                  <a:gd name="connsiteX47" fmla="*/ 109566 w 210327"/>
                  <a:gd name="connsiteY47" fmla="*/ 151867 h 198039"/>
                  <a:gd name="connsiteX48" fmla="*/ 120684 w 210327"/>
                  <a:gd name="connsiteY48" fmla="*/ 128312 h 198039"/>
                  <a:gd name="connsiteX49" fmla="*/ 133981 w 210327"/>
                  <a:gd name="connsiteY49" fmla="*/ 79366 h 198039"/>
                  <a:gd name="connsiteX50" fmla="*/ 131058 w 210327"/>
                  <a:gd name="connsiteY50" fmla="*/ 78621 h 198039"/>
                  <a:gd name="connsiteX51" fmla="*/ 116959 w 210327"/>
                  <a:gd name="connsiteY51" fmla="*/ 126993 h 198039"/>
                  <a:gd name="connsiteX52" fmla="*/ 105840 w 210327"/>
                  <a:gd name="connsiteY52" fmla="*/ 149346 h 198039"/>
                  <a:gd name="connsiteX53" fmla="*/ 97301 w 210327"/>
                  <a:gd name="connsiteY53" fmla="*/ 158000 h 198039"/>
                  <a:gd name="connsiteX54" fmla="*/ 85838 w 210327"/>
                  <a:gd name="connsiteY54" fmla="*/ 159604 h 198039"/>
                  <a:gd name="connsiteX55" fmla="*/ 78731 w 210327"/>
                  <a:gd name="connsiteY55" fmla="*/ 151237 h 198039"/>
                  <a:gd name="connsiteX56" fmla="*/ 77184 w 210327"/>
                  <a:gd name="connsiteY56" fmla="*/ 139201 h 198039"/>
                  <a:gd name="connsiteX57" fmla="*/ 79820 w 210327"/>
                  <a:gd name="connsiteY57" fmla="*/ 114442 h 198039"/>
                  <a:gd name="connsiteX58" fmla="*/ 92945 w 210327"/>
                  <a:gd name="connsiteY58" fmla="*/ 66012 h 198039"/>
                  <a:gd name="connsiteX59" fmla="*/ 94033 w 210327"/>
                  <a:gd name="connsiteY59" fmla="*/ 62860 h 198039"/>
                  <a:gd name="connsiteX60" fmla="*/ 90824 w 210327"/>
                  <a:gd name="connsiteY60" fmla="*/ 62516 h 198039"/>
                  <a:gd name="connsiteX61" fmla="*/ 91741 w 210327"/>
                  <a:gd name="connsiteY61" fmla="*/ 60052 h 198039"/>
                  <a:gd name="connsiteX62" fmla="*/ 103777 w 210327"/>
                  <a:gd name="connsiteY62" fmla="*/ 27498 h 198039"/>
                  <a:gd name="connsiteX63" fmla="*/ 112144 w 210327"/>
                  <a:gd name="connsiteY63" fmla="*/ 12425 h 198039"/>
                  <a:gd name="connsiteX64" fmla="*/ 117876 w 210327"/>
                  <a:gd name="connsiteY64" fmla="*/ 6693 h 198039"/>
                  <a:gd name="connsiteX65" fmla="*/ 121314 w 210327"/>
                  <a:gd name="connsiteY65" fmla="*/ 5490 h 198039"/>
                  <a:gd name="connsiteX66" fmla="*/ 125327 w 210327"/>
                  <a:gd name="connsiteY66" fmla="*/ 6063 h 198039"/>
                  <a:gd name="connsiteX67" fmla="*/ 150831 w 210327"/>
                  <a:gd name="connsiteY67" fmla="*/ 26581 h 198039"/>
                  <a:gd name="connsiteX68" fmla="*/ 162580 w 210327"/>
                  <a:gd name="connsiteY68" fmla="*/ 56957 h 198039"/>
                  <a:gd name="connsiteX69" fmla="*/ 144354 w 210327"/>
                  <a:gd name="connsiteY69" fmla="*/ 91345 h 198039"/>
                  <a:gd name="connsiteX70" fmla="*/ 138280 w 210327"/>
                  <a:gd name="connsiteY70" fmla="*/ 111003 h 198039"/>
                  <a:gd name="connsiteX71" fmla="*/ 137821 w 210327"/>
                  <a:gd name="connsiteY71" fmla="*/ 122007 h 198039"/>
                  <a:gd name="connsiteX72" fmla="*/ 143552 w 210327"/>
                  <a:gd name="connsiteY72" fmla="*/ 133470 h 198039"/>
                  <a:gd name="connsiteX73" fmla="*/ 155932 w 210327"/>
                  <a:gd name="connsiteY73" fmla="*/ 137768 h 198039"/>
                  <a:gd name="connsiteX74" fmla="*/ 167394 w 210327"/>
                  <a:gd name="connsiteY74" fmla="*/ 133871 h 198039"/>
                  <a:gd name="connsiteX75" fmla="*/ 183098 w 210327"/>
                  <a:gd name="connsiteY75" fmla="*/ 119715 h 198039"/>
                  <a:gd name="connsiteX76" fmla="*/ 205278 w 210327"/>
                  <a:gd name="connsiteY76" fmla="*/ 85957 h 198039"/>
                  <a:gd name="connsiteX77" fmla="*/ 208889 w 210327"/>
                  <a:gd name="connsiteY77" fmla="*/ 66929 h 1980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Lst>
                <a:rect l="l" t="t" r="r" b="b"/>
                <a:pathLst>
                  <a:path w="210327" h="198039">
                    <a:moveTo>
                      <a:pt x="208889" y="66929"/>
                    </a:moveTo>
                    <a:cubicBezTo>
                      <a:pt x="206481" y="65955"/>
                      <a:pt x="202012" y="70368"/>
                      <a:pt x="196509" y="80685"/>
                    </a:cubicBezTo>
                    <a:cubicBezTo>
                      <a:pt x="190606" y="91987"/>
                      <a:pt x="183614" y="102681"/>
                      <a:pt x="175648" y="112608"/>
                    </a:cubicBezTo>
                    <a:cubicBezTo>
                      <a:pt x="171922" y="117336"/>
                      <a:pt x="167509" y="121468"/>
                      <a:pt x="162523" y="124873"/>
                    </a:cubicBezTo>
                    <a:cubicBezTo>
                      <a:pt x="160460" y="126271"/>
                      <a:pt x="158167" y="127171"/>
                      <a:pt x="155702" y="127509"/>
                    </a:cubicBezTo>
                    <a:cubicBezTo>
                      <a:pt x="153754" y="127693"/>
                      <a:pt x="151863" y="127068"/>
                      <a:pt x="150372" y="125790"/>
                    </a:cubicBezTo>
                    <a:cubicBezTo>
                      <a:pt x="147564" y="123727"/>
                      <a:pt x="146991" y="117709"/>
                      <a:pt x="147965" y="111920"/>
                    </a:cubicBezTo>
                    <a:cubicBezTo>
                      <a:pt x="149054" y="105805"/>
                      <a:pt x="150773" y="99810"/>
                      <a:pt x="153066" y="94038"/>
                    </a:cubicBezTo>
                    <a:cubicBezTo>
                      <a:pt x="157880" y="82129"/>
                      <a:pt x="163611" y="70632"/>
                      <a:pt x="170260" y="59651"/>
                    </a:cubicBezTo>
                    <a:lnTo>
                      <a:pt x="171177" y="58046"/>
                    </a:lnTo>
                    <a:lnTo>
                      <a:pt x="171177" y="56498"/>
                    </a:lnTo>
                    <a:cubicBezTo>
                      <a:pt x="168712" y="44274"/>
                      <a:pt x="163784" y="32685"/>
                      <a:pt x="156677" y="22455"/>
                    </a:cubicBezTo>
                    <a:cubicBezTo>
                      <a:pt x="149971" y="11508"/>
                      <a:pt x="139253" y="3616"/>
                      <a:pt x="126817" y="446"/>
                    </a:cubicBezTo>
                    <a:lnTo>
                      <a:pt x="124352" y="102"/>
                    </a:lnTo>
                    <a:cubicBezTo>
                      <a:pt x="123435" y="-35"/>
                      <a:pt x="122461" y="-35"/>
                      <a:pt x="121544" y="102"/>
                    </a:cubicBezTo>
                    <a:cubicBezTo>
                      <a:pt x="119366" y="280"/>
                      <a:pt x="117303" y="1054"/>
                      <a:pt x="115526" y="2338"/>
                    </a:cubicBezTo>
                    <a:cubicBezTo>
                      <a:pt x="112832" y="4389"/>
                      <a:pt x="110597" y="6894"/>
                      <a:pt x="108763" y="9731"/>
                    </a:cubicBezTo>
                    <a:cubicBezTo>
                      <a:pt x="105496" y="14820"/>
                      <a:pt x="102745" y="20214"/>
                      <a:pt x="100510" y="25836"/>
                    </a:cubicBezTo>
                    <a:cubicBezTo>
                      <a:pt x="95983" y="36697"/>
                      <a:pt x="92142" y="47838"/>
                      <a:pt x="89047" y="59192"/>
                    </a:cubicBezTo>
                    <a:cubicBezTo>
                      <a:pt x="88761" y="60207"/>
                      <a:pt x="88589" y="61238"/>
                      <a:pt x="88532" y="62287"/>
                    </a:cubicBezTo>
                    <a:cubicBezTo>
                      <a:pt x="77356" y="61456"/>
                      <a:pt x="66122" y="62247"/>
                      <a:pt x="55176" y="64637"/>
                    </a:cubicBezTo>
                    <a:cubicBezTo>
                      <a:pt x="43369" y="67010"/>
                      <a:pt x="32021" y="71165"/>
                      <a:pt x="21476" y="76959"/>
                    </a:cubicBezTo>
                    <a:lnTo>
                      <a:pt x="20329" y="77590"/>
                    </a:lnTo>
                    <a:lnTo>
                      <a:pt x="19871" y="78908"/>
                    </a:lnTo>
                    <a:cubicBezTo>
                      <a:pt x="14369" y="94279"/>
                      <a:pt x="9669" y="109926"/>
                      <a:pt x="5829" y="125790"/>
                    </a:cubicBezTo>
                    <a:cubicBezTo>
                      <a:pt x="1473" y="141895"/>
                      <a:pt x="-476" y="158567"/>
                      <a:pt x="98" y="175251"/>
                    </a:cubicBezTo>
                    <a:cubicBezTo>
                      <a:pt x="384" y="179945"/>
                      <a:pt x="1531" y="184541"/>
                      <a:pt x="3594" y="188777"/>
                    </a:cubicBezTo>
                    <a:cubicBezTo>
                      <a:pt x="6230" y="193843"/>
                      <a:pt x="11216" y="197288"/>
                      <a:pt x="16890" y="198004"/>
                    </a:cubicBezTo>
                    <a:cubicBezTo>
                      <a:pt x="22335" y="198331"/>
                      <a:pt x="27723" y="196359"/>
                      <a:pt x="31677" y="192559"/>
                    </a:cubicBezTo>
                    <a:cubicBezTo>
                      <a:pt x="34944" y="189493"/>
                      <a:pt x="37867" y="186003"/>
                      <a:pt x="40217" y="182186"/>
                    </a:cubicBezTo>
                    <a:cubicBezTo>
                      <a:pt x="48527" y="167812"/>
                      <a:pt x="55118" y="152521"/>
                      <a:pt x="59932" y="136622"/>
                    </a:cubicBezTo>
                    <a:cubicBezTo>
                      <a:pt x="65664" y="118626"/>
                      <a:pt x="66179" y="109169"/>
                      <a:pt x="63887" y="108309"/>
                    </a:cubicBezTo>
                    <a:cubicBezTo>
                      <a:pt x="61595" y="107450"/>
                      <a:pt x="55978" y="115703"/>
                      <a:pt x="50247" y="133355"/>
                    </a:cubicBezTo>
                    <a:cubicBezTo>
                      <a:pt x="45662" y="148417"/>
                      <a:pt x="39472" y="162929"/>
                      <a:pt x="31677" y="176626"/>
                    </a:cubicBezTo>
                    <a:cubicBezTo>
                      <a:pt x="27837" y="182873"/>
                      <a:pt x="22106" y="188662"/>
                      <a:pt x="17980" y="188089"/>
                    </a:cubicBezTo>
                    <a:cubicBezTo>
                      <a:pt x="15515" y="187820"/>
                      <a:pt x="13394" y="186335"/>
                      <a:pt x="12248" y="184134"/>
                    </a:cubicBezTo>
                    <a:cubicBezTo>
                      <a:pt x="10816" y="181085"/>
                      <a:pt x="9956" y="177801"/>
                      <a:pt x="9726" y="174448"/>
                    </a:cubicBezTo>
                    <a:cubicBezTo>
                      <a:pt x="9268" y="158802"/>
                      <a:pt x="11044" y="143167"/>
                      <a:pt x="14999" y="128025"/>
                    </a:cubicBezTo>
                    <a:cubicBezTo>
                      <a:pt x="18381" y="113066"/>
                      <a:pt x="22679" y="98108"/>
                      <a:pt x="27493" y="83550"/>
                    </a:cubicBezTo>
                    <a:cubicBezTo>
                      <a:pt x="36778" y="78472"/>
                      <a:pt x="46693" y="74730"/>
                      <a:pt x="57009" y="72431"/>
                    </a:cubicBezTo>
                    <a:cubicBezTo>
                      <a:pt x="66065" y="70276"/>
                      <a:pt x="75350" y="69274"/>
                      <a:pt x="84635" y="69451"/>
                    </a:cubicBezTo>
                    <a:cubicBezTo>
                      <a:pt x="80164" y="83865"/>
                      <a:pt x="76611" y="98549"/>
                      <a:pt x="74031" y="113410"/>
                    </a:cubicBezTo>
                    <a:cubicBezTo>
                      <a:pt x="72484" y="121978"/>
                      <a:pt x="71739" y="130667"/>
                      <a:pt x="71853" y="139373"/>
                    </a:cubicBezTo>
                    <a:cubicBezTo>
                      <a:pt x="71911" y="143981"/>
                      <a:pt x="72598" y="148555"/>
                      <a:pt x="73974" y="152956"/>
                    </a:cubicBezTo>
                    <a:cubicBezTo>
                      <a:pt x="74776" y="155421"/>
                      <a:pt x="75980" y="157730"/>
                      <a:pt x="77585" y="159776"/>
                    </a:cubicBezTo>
                    <a:cubicBezTo>
                      <a:pt x="79419" y="161994"/>
                      <a:pt x="81940" y="163611"/>
                      <a:pt x="84691" y="164419"/>
                    </a:cubicBezTo>
                    <a:cubicBezTo>
                      <a:pt x="89850" y="165920"/>
                      <a:pt x="95410" y="165038"/>
                      <a:pt x="99879" y="162012"/>
                    </a:cubicBezTo>
                    <a:cubicBezTo>
                      <a:pt x="103777" y="159312"/>
                      <a:pt x="107044" y="155862"/>
                      <a:pt x="109566" y="151867"/>
                    </a:cubicBezTo>
                    <a:cubicBezTo>
                      <a:pt x="114208" y="144503"/>
                      <a:pt x="117933" y="136588"/>
                      <a:pt x="120684" y="128312"/>
                    </a:cubicBezTo>
                    <a:cubicBezTo>
                      <a:pt x="125957" y="112247"/>
                      <a:pt x="130428" y="95907"/>
                      <a:pt x="133981" y="79366"/>
                    </a:cubicBezTo>
                    <a:cubicBezTo>
                      <a:pt x="136560" y="68706"/>
                      <a:pt x="133981" y="67904"/>
                      <a:pt x="131058" y="78621"/>
                    </a:cubicBezTo>
                    <a:cubicBezTo>
                      <a:pt x="127218" y="94984"/>
                      <a:pt x="122518" y="111129"/>
                      <a:pt x="116959" y="126993"/>
                    </a:cubicBezTo>
                    <a:cubicBezTo>
                      <a:pt x="114208" y="134874"/>
                      <a:pt x="110426" y="142382"/>
                      <a:pt x="105840" y="149346"/>
                    </a:cubicBezTo>
                    <a:cubicBezTo>
                      <a:pt x="103605" y="152755"/>
                      <a:pt x="100682" y="155696"/>
                      <a:pt x="97301" y="158000"/>
                    </a:cubicBezTo>
                    <a:cubicBezTo>
                      <a:pt x="93919" y="160241"/>
                      <a:pt x="89678" y="160831"/>
                      <a:pt x="85838" y="159604"/>
                    </a:cubicBezTo>
                    <a:cubicBezTo>
                      <a:pt x="82227" y="158206"/>
                      <a:pt x="79534" y="155054"/>
                      <a:pt x="78731" y="151237"/>
                    </a:cubicBezTo>
                    <a:cubicBezTo>
                      <a:pt x="77642" y="147322"/>
                      <a:pt x="77126" y="143265"/>
                      <a:pt x="77184" y="139201"/>
                    </a:cubicBezTo>
                    <a:cubicBezTo>
                      <a:pt x="77241" y="130885"/>
                      <a:pt x="78158" y="122592"/>
                      <a:pt x="79820" y="114442"/>
                    </a:cubicBezTo>
                    <a:cubicBezTo>
                      <a:pt x="83030" y="98010"/>
                      <a:pt x="87443" y="81825"/>
                      <a:pt x="92945" y="66012"/>
                    </a:cubicBezTo>
                    <a:lnTo>
                      <a:pt x="94033" y="62860"/>
                    </a:lnTo>
                    <a:lnTo>
                      <a:pt x="90824" y="62516"/>
                    </a:lnTo>
                    <a:cubicBezTo>
                      <a:pt x="91225" y="61725"/>
                      <a:pt x="91512" y="60900"/>
                      <a:pt x="91741" y="60052"/>
                    </a:cubicBezTo>
                    <a:cubicBezTo>
                      <a:pt x="95065" y="48968"/>
                      <a:pt x="99077" y="38095"/>
                      <a:pt x="103777" y="27498"/>
                    </a:cubicBezTo>
                    <a:cubicBezTo>
                      <a:pt x="106070" y="22214"/>
                      <a:pt x="108878" y="17170"/>
                      <a:pt x="112144" y="12425"/>
                    </a:cubicBezTo>
                    <a:cubicBezTo>
                      <a:pt x="113692" y="10201"/>
                      <a:pt x="115640" y="8264"/>
                      <a:pt x="117876" y="6693"/>
                    </a:cubicBezTo>
                    <a:cubicBezTo>
                      <a:pt x="118850" y="5960"/>
                      <a:pt x="120054" y="5542"/>
                      <a:pt x="121314" y="5490"/>
                    </a:cubicBezTo>
                    <a:cubicBezTo>
                      <a:pt x="122633" y="5610"/>
                      <a:pt x="124009" y="5799"/>
                      <a:pt x="125327" y="6063"/>
                    </a:cubicBezTo>
                    <a:cubicBezTo>
                      <a:pt x="136159" y="9353"/>
                      <a:pt x="145272" y="16706"/>
                      <a:pt x="150831" y="26581"/>
                    </a:cubicBezTo>
                    <a:cubicBezTo>
                      <a:pt x="156677" y="35854"/>
                      <a:pt x="160631" y="46171"/>
                      <a:pt x="162580" y="56957"/>
                    </a:cubicBezTo>
                    <a:cubicBezTo>
                      <a:pt x="155588" y="67898"/>
                      <a:pt x="149455" y="79401"/>
                      <a:pt x="144354" y="91345"/>
                    </a:cubicBezTo>
                    <a:cubicBezTo>
                      <a:pt x="141661" y="97672"/>
                      <a:pt x="139598" y="104257"/>
                      <a:pt x="138280" y="111003"/>
                    </a:cubicBezTo>
                    <a:cubicBezTo>
                      <a:pt x="137592" y="114625"/>
                      <a:pt x="137420" y="118339"/>
                      <a:pt x="137821" y="122007"/>
                    </a:cubicBezTo>
                    <a:cubicBezTo>
                      <a:pt x="138222" y="126409"/>
                      <a:pt x="140285" y="130501"/>
                      <a:pt x="143552" y="133470"/>
                    </a:cubicBezTo>
                    <a:cubicBezTo>
                      <a:pt x="146934" y="136479"/>
                      <a:pt x="151404" y="138026"/>
                      <a:pt x="155932" y="137768"/>
                    </a:cubicBezTo>
                    <a:cubicBezTo>
                      <a:pt x="160001" y="137413"/>
                      <a:pt x="163956" y="136072"/>
                      <a:pt x="167394" y="133871"/>
                    </a:cubicBezTo>
                    <a:cubicBezTo>
                      <a:pt x="173298" y="129985"/>
                      <a:pt x="178627" y="125211"/>
                      <a:pt x="183098" y="119715"/>
                    </a:cubicBezTo>
                    <a:cubicBezTo>
                      <a:pt x="191638" y="109272"/>
                      <a:pt x="199089" y="97959"/>
                      <a:pt x="205278" y="85957"/>
                    </a:cubicBezTo>
                    <a:cubicBezTo>
                      <a:pt x="211239" y="74609"/>
                      <a:pt x="211181" y="67904"/>
                      <a:pt x="208889" y="66929"/>
                    </a:cubicBezTo>
                    <a:close/>
                  </a:path>
                </a:pathLst>
              </a:custGeom>
              <a:solidFill>
                <a:srgbClr val="C18A78"/>
              </a:solidFill>
              <a:ln w="5730" cap="flat">
                <a:noFill/>
                <a:prstDash val="solid"/>
                <a:miter/>
              </a:ln>
            </p:spPr>
            <p:txBody>
              <a:bodyPr rtlCol="0" anchor="ctr"/>
              <a:lstStyle/>
              <a:p>
                <a:endParaRPr lang="fr-FR"/>
              </a:p>
            </p:txBody>
          </p:sp>
          <p:sp>
            <p:nvSpPr>
              <p:cNvPr id="237" name="Graphique 2">
                <a:extLst>
                  <a:ext uri="{FF2B5EF4-FFF2-40B4-BE49-F238E27FC236}">
                    <a16:creationId xmlns:a16="http://schemas.microsoft.com/office/drawing/2014/main" id="{15BCD5FC-A56B-4677-8E48-F953F6349852}"/>
                  </a:ext>
                </a:extLst>
              </p:cNvPr>
              <p:cNvSpPr/>
              <p:nvPr/>
            </p:nvSpPr>
            <p:spPr>
              <a:xfrm>
                <a:off x="6496680" y="2986385"/>
                <a:ext cx="214115" cy="167200"/>
              </a:xfrm>
              <a:custGeom>
                <a:avLst/>
                <a:gdLst>
                  <a:gd name="connsiteX0" fmla="*/ 176977 w 214115"/>
                  <a:gd name="connsiteY0" fmla="*/ 142269 h 167200"/>
                  <a:gd name="connsiteX1" fmla="*/ 214115 w 214115"/>
                  <a:gd name="connsiteY1" fmla="*/ 43346 h 167200"/>
                  <a:gd name="connsiteX2" fmla="*/ 27390 w 214115"/>
                  <a:gd name="connsiteY2" fmla="*/ 3915 h 167200"/>
                  <a:gd name="connsiteX3" fmla="*/ 8075 w 214115"/>
                  <a:gd name="connsiteY3" fmla="*/ 167200 h 167200"/>
                </a:gdLst>
                <a:ahLst/>
                <a:cxnLst>
                  <a:cxn ang="0">
                    <a:pos x="connsiteX0" y="connsiteY0"/>
                  </a:cxn>
                  <a:cxn ang="0">
                    <a:pos x="connsiteX1" y="connsiteY1"/>
                  </a:cxn>
                  <a:cxn ang="0">
                    <a:pos x="connsiteX2" y="connsiteY2"/>
                  </a:cxn>
                  <a:cxn ang="0">
                    <a:pos x="connsiteX3" y="connsiteY3"/>
                  </a:cxn>
                </a:cxnLst>
                <a:rect l="l" t="t" r="r" b="b"/>
                <a:pathLst>
                  <a:path w="214115" h="167200">
                    <a:moveTo>
                      <a:pt x="176977" y="142269"/>
                    </a:moveTo>
                    <a:lnTo>
                      <a:pt x="214115" y="43346"/>
                    </a:lnTo>
                    <a:cubicBezTo>
                      <a:pt x="214115" y="43346"/>
                      <a:pt x="74329" y="-15457"/>
                      <a:pt x="27390" y="3915"/>
                    </a:cubicBezTo>
                    <a:cubicBezTo>
                      <a:pt x="-19550" y="23287"/>
                      <a:pt x="8075" y="167200"/>
                      <a:pt x="8075" y="167200"/>
                    </a:cubicBezTo>
                    <a:close/>
                  </a:path>
                </a:pathLst>
              </a:custGeom>
              <a:solidFill>
                <a:srgbClr val="AF0935"/>
              </a:solidFill>
              <a:ln w="5730" cap="flat">
                <a:noFill/>
                <a:prstDash val="solid"/>
                <a:miter/>
              </a:ln>
            </p:spPr>
            <p:txBody>
              <a:bodyPr rtlCol="0" anchor="ctr"/>
              <a:lstStyle/>
              <a:p>
                <a:endParaRPr lang="fr-FR"/>
              </a:p>
            </p:txBody>
          </p:sp>
          <p:sp>
            <p:nvSpPr>
              <p:cNvPr id="238" name="Graphique 2">
                <a:extLst>
                  <a:ext uri="{FF2B5EF4-FFF2-40B4-BE49-F238E27FC236}">
                    <a16:creationId xmlns:a16="http://schemas.microsoft.com/office/drawing/2014/main" id="{35F3F3ED-E114-4D10-8F85-A9DC2A5E2E23}"/>
                  </a:ext>
                </a:extLst>
              </p:cNvPr>
              <p:cNvSpPr/>
              <p:nvPr/>
            </p:nvSpPr>
            <p:spPr>
              <a:xfrm>
                <a:off x="6327522" y="3048344"/>
                <a:ext cx="394505" cy="1462240"/>
              </a:xfrm>
              <a:custGeom>
                <a:avLst/>
                <a:gdLst>
                  <a:gd name="connsiteX0" fmla="*/ 52577 w 394505"/>
                  <a:gd name="connsiteY0" fmla="*/ 1462239 h 1462240"/>
                  <a:gd name="connsiteX1" fmla="*/ 94759 w 394505"/>
                  <a:gd name="connsiteY1" fmla="*/ 70107 h 1462240"/>
                  <a:gd name="connsiteX2" fmla="*/ 293463 w 394505"/>
                  <a:gd name="connsiteY2" fmla="*/ 21563 h 1462240"/>
                  <a:gd name="connsiteX3" fmla="*/ 318509 w 394505"/>
                  <a:gd name="connsiteY3" fmla="*/ 675332 h 1462240"/>
                  <a:gd name="connsiteX4" fmla="*/ 394506 w 394505"/>
                  <a:gd name="connsiteY4" fmla="*/ 1339189 h 1462240"/>
                  <a:gd name="connsiteX5" fmla="*/ 165770 w 394505"/>
                  <a:gd name="connsiteY5" fmla="*/ 1251213 h 1462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4505" h="1462240">
                    <a:moveTo>
                      <a:pt x="52577" y="1462239"/>
                    </a:moveTo>
                    <a:cubicBezTo>
                      <a:pt x="-48523" y="908653"/>
                      <a:pt x="13260" y="226629"/>
                      <a:pt x="94759" y="70107"/>
                    </a:cubicBezTo>
                    <a:cubicBezTo>
                      <a:pt x="133503" y="-4400"/>
                      <a:pt x="216377" y="-17696"/>
                      <a:pt x="293463" y="21563"/>
                    </a:cubicBezTo>
                    <a:cubicBezTo>
                      <a:pt x="430384" y="91370"/>
                      <a:pt x="362238" y="342860"/>
                      <a:pt x="318509" y="675332"/>
                    </a:cubicBezTo>
                    <a:cubicBezTo>
                      <a:pt x="300971" y="808929"/>
                      <a:pt x="338167" y="1084547"/>
                      <a:pt x="394506" y="1339189"/>
                    </a:cubicBezTo>
                    <a:lnTo>
                      <a:pt x="165770" y="1251213"/>
                    </a:lnTo>
                    <a:close/>
                  </a:path>
                </a:pathLst>
              </a:custGeom>
              <a:solidFill>
                <a:srgbClr val="C90630"/>
              </a:solidFill>
              <a:ln w="5730" cap="flat">
                <a:noFill/>
                <a:prstDash val="solid"/>
                <a:miter/>
              </a:ln>
            </p:spPr>
            <p:txBody>
              <a:bodyPr rtlCol="0" anchor="ctr"/>
              <a:lstStyle/>
              <a:p>
                <a:endParaRPr lang="fr-FR"/>
              </a:p>
            </p:txBody>
          </p:sp>
          <p:sp>
            <p:nvSpPr>
              <p:cNvPr id="239" name="Graphique 2">
                <a:extLst>
                  <a:ext uri="{FF2B5EF4-FFF2-40B4-BE49-F238E27FC236}">
                    <a16:creationId xmlns:a16="http://schemas.microsoft.com/office/drawing/2014/main" id="{981CC156-9982-48DB-9209-F91282E8109A}"/>
                  </a:ext>
                </a:extLst>
              </p:cNvPr>
              <p:cNvSpPr/>
              <p:nvPr/>
            </p:nvSpPr>
            <p:spPr>
              <a:xfrm>
                <a:off x="6515300" y="4784827"/>
                <a:ext cx="701568" cy="784646"/>
              </a:xfrm>
              <a:custGeom>
                <a:avLst/>
                <a:gdLst>
                  <a:gd name="connsiteX0" fmla="*/ 332415 w 701568"/>
                  <a:gd name="connsiteY0" fmla="*/ 31579 h 784646"/>
                  <a:gd name="connsiteX1" fmla="*/ 386977 w 701568"/>
                  <a:gd name="connsiteY1" fmla="*/ 130558 h 784646"/>
                  <a:gd name="connsiteX2" fmla="*/ 685406 w 701568"/>
                  <a:gd name="connsiteY2" fmla="*/ 225010 h 784646"/>
                  <a:gd name="connsiteX3" fmla="*/ 701568 w 701568"/>
                  <a:gd name="connsiteY3" fmla="*/ 271376 h 784646"/>
                  <a:gd name="connsiteX4" fmla="*/ 358493 w 701568"/>
                  <a:gd name="connsiteY4" fmla="*/ 775387 h 784646"/>
                  <a:gd name="connsiteX5" fmla="*/ 0 w 701568"/>
                  <a:gd name="connsiteY5" fmla="*/ 192342 h 784646"/>
                  <a:gd name="connsiteX6" fmla="*/ 111245 w 701568"/>
                  <a:gd name="connsiteY6" fmla="*/ -1 h 7846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01568" h="784646">
                    <a:moveTo>
                      <a:pt x="332415" y="31579"/>
                    </a:moveTo>
                    <a:cubicBezTo>
                      <a:pt x="351272" y="76168"/>
                      <a:pt x="369726" y="110499"/>
                      <a:pt x="386977" y="130558"/>
                    </a:cubicBezTo>
                    <a:cubicBezTo>
                      <a:pt x="504985" y="267766"/>
                      <a:pt x="581842" y="212057"/>
                      <a:pt x="685406" y="225010"/>
                    </a:cubicBezTo>
                    <a:lnTo>
                      <a:pt x="701568" y="271376"/>
                    </a:lnTo>
                    <a:cubicBezTo>
                      <a:pt x="701568" y="271376"/>
                      <a:pt x="462745" y="865254"/>
                      <a:pt x="358493" y="775387"/>
                    </a:cubicBezTo>
                    <a:cubicBezTo>
                      <a:pt x="285419" y="712343"/>
                      <a:pt x="125458" y="503265"/>
                      <a:pt x="0" y="192342"/>
                    </a:cubicBezTo>
                    <a:lnTo>
                      <a:pt x="111245" y="-1"/>
                    </a:lnTo>
                    <a:close/>
                  </a:path>
                </a:pathLst>
              </a:custGeom>
              <a:solidFill>
                <a:srgbClr val="C90630"/>
              </a:solidFill>
              <a:ln w="5730" cap="flat">
                <a:noFill/>
                <a:prstDash val="solid"/>
                <a:miter/>
              </a:ln>
            </p:spPr>
            <p:txBody>
              <a:bodyPr rtlCol="0" anchor="ctr"/>
              <a:lstStyle/>
              <a:p>
                <a:endParaRPr lang="fr-FR"/>
              </a:p>
            </p:txBody>
          </p:sp>
          <p:sp>
            <p:nvSpPr>
              <p:cNvPr id="240" name="Graphique 2">
                <a:extLst>
                  <a:ext uri="{FF2B5EF4-FFF2-40B4-BE49-F238E27FC236}">
                    <a16:creationId xmlns:a16="http://schemas.microsoft.com/office/drawing/2014/main" id="{62201851-E736-42E3-A010-A2DE2A04A271}"/>
                  </a:ext>
                </a:extLst>
              </p:cNvPr>
              <p:cNvSpPr/>
              <p:nvPr/>
            </p:nvSpPr>
            <p:spPr>
              <a:xfrm>
                <a:off x="6418728" y="4488978"/>
                <a:ext cx="378838" cy="341470"/>
              </a:xfrm>
              <a:custGeom>
                <a:avLst/>
                <a:gdLst>
                  <a:gd name="connsiteX0" fmla="*/ 113308 w 378838"/>
                  <a:gd name="connsiteY0" fmla="*/ -1 h 341470"/>
                  <a:gd name="connsiteX1" fmla="*/ 334937 w 378838"/>
                  <a:gd name="connsiteY1" fmla="*/ 31579 h 341470"/>
                  <a:gd name="connsiteX2" fmla="*/ 378839 w 378838"/>
                  <a:gd name="connsiteY2" fmla="*/ 187184 h 341470"/>
                  <a:gd name="connsiteX3" fmla="*/ 169073 w 378838"/>
                  <a:gd name="connsiteY3" fmla="*/ 106487 h 341470"/>
                  <a:gd name="connsiteX4" fmla="*/ 42985 w 378838"/>
                  <a:gd name="connsiteY4" fmla="*/ 341470 h 341470"/>
                  <a:gd name="connsiteX5" fmla="*/ 0 w 378838"/>
                  <a:gd name="connsiteY5" fmla="*/ 195781 h 3414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838" h="341470">
                    <a:moveTo>
                      <a:pt x="113308" y="-1"/>
                    </a:moveTo>
                    <a:lnTo>
                      <a:pt x="334937" y="31579"/>
                    </a:lnTo>
                    <a:cubicBezTo>
                      <a:pt x="349036" y="86714"/>
                      <a:pt x="363593" y="139213"/>
                      <a:pt x="378839" y="187184"/>
                    </a:cubicBezTo>
                    <a:lnTo>
                      <a:pt x="169073" y="106487"/>
                    </a:lnTo>
                    <a:lnTo>
                      <a:pt x="42985" y="341470"/>
                    </a:lnTo>
                    <a:cubicBezTo>
                      <a:pt x="27567" y="294645"/>
                      <a:pt x="13124" y="246044"/>
                      <a:pt x="0" y="195781"/>
                    </a:cubicBezTo>
                    <a:close/>
                  </a:path>
                </a:pathLst>
              </a:custGeom>
              <a:solidFill>
                <a:srgbClr val="C90630"/>
              </a:solidFill>
              <a:ln w="5730" cap="flat">
                <a:noFill/>
                <a:prstDash val="solid"/>
                <a:miter/>
              </a:ln>
            </p:spPr>
            <p:txBody>
              <a:bodyPr rtlCol="0" anchor="ctr"/>
              <a:lstStyle/>
              <a:p>
                <a:endParaRPr lang="fr-FR"/>
              </a:p>
            </p:txBody>
          </p:sp>
          <p:sp>
            <p:nvSpPr>
              <p:cNvPr id="241" name="Graphique 2">
                <a:extLst>
                  <a:ext uri="{FF2B5EF4-FFF2-40B4-BE49-F238E27FC236}">
                    <a16:creationId xmlns:a16="http://schemas.microsoft.com/office/drawing/2014/main" id="{388CD780-441F-4259-B07D-31E468CD38D8}"/>
                  </a:ext>
                </a:extLst>
              </p:cNvPr>
              <p:cNvSpPr/>
              <p:nvPr/>
            </p:nvSpPr>
            <p:spPr>
              <a:xfrm>
                <a:off x="6461655" y="4595637"/>
                <a:ext cx="386060" cy="381532"/>
              </a:xfrm>
              <a:custGeom>
                <a:avLst/>
                <a:gdLst>
                  <a:gd name="connsiteX0" fmla="*/ 335911 w 386060"/>
                  <a:gd name="connsiteY0" fmla="*/ 80524 h 381532"/>
                  <a:gd name="connsiteX1" fmla="*/ 386060 w 386060"/>
                  <a:gd name="connsiteY1" fmla="*/ 220769 h 381532"/>
                  <a:gd name="connsiteX2" fmla="*/ 164890 w 386060"/>
                  <a:gd name="connsiteY2" fmla="*/ 189189 h 381532"/>
                  <a:gd name="connsiteX3" fmla="*/ 53645 w 386060"/>
                  <a:gd name="connsiteY3" fmla="*/ 381531 h 381532"/>
                  <a:gd name="connsiteX4" fmla="*/ 0 w 386060"/>
                  <a:gd name="connsiteY4" fmla="*/ 234982 h 381532"/>
                  <a:gd name="connsiteX5" fmla="*/ 126089 w 386060"/>
                  <a:gd name="connsiteY5" fmla="*/ -1 h 381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6060" h="381532">
                    <a:moveTo>
                      <a:pt x="335911" y="80524"/>
                    </a:moveTo>
                    <a:cubicBezTo>
                      <a:pt x="352532" y="133710"/>
                      <a:pt x="369439" y="181280"/>
                      <a:pt x="386060" y="220769"/>
                    </a:cubicBezTo>
                    <a:lnTo>
                      <a:pt x="164890" y="189189"/>
                    </a:lnTo>
                    <a:lnTo>
                      <a:pt x="53645" y="381531"/>
                    </a:lnTo>
                    <a:cubicBezTo>
                      <a:pt x="34846" y="334879"/>
                      <a:pt x="16850" y="285991"/>
                      <a:pt x="0" y="234982"/>
                    </a:cubicBezTo>
                    <a:lnTo>
                      <a:pt x="126089" y="-1"/>
                    </a:lnTo>
                    <a:close/>
                  </a:path>
                </a:pathLst>
              </a:custGeom>
              <a:solidFill>
                <a:srgbClr val="F2B602"/>
              </a:solidFill>
              <a:ln w="5730" cap="flat">
                <a:noFill/>
                <a:prstDash val="solid"/>
                <a:miter/>
              </a:ln>
            </p:spPr>
            <p:txBody>
              <a:bodyPr rtlCol="0" anchor="ctr"/>
              <a:lstStyle/>
              <a:p>
                <a:endParaRPr lang="fr-FR"/>
              </a:p>
            </p:txBody>
          </p:sp>
          <p:sp>
            <p:nvSpPr>
              <p:cNvPr id="242" name="Graphique 2">
                <a:extLst>
                  <a:ext uri="{FF2B5EF4-FFF2-40B4-BE49-F238E27FC236}">
                    <a16:creationId xmlns:a16="http://schemas.microsoft.com/office/drawing/2014/main" id="{6BDD7350-6BED-42C1-BE64-9180AD607835}"/>
                  </a:ext>
                </a:extLst>
              </p:cNvPr>
              <p:cNvSpPr/>
              <p:nvPr/>
            </p:nvSpPr>
            <p:spPr>
              <a:xfrm>
                <a:off x="6380099" y="4299616"/>
                <a:ext cx="373565" cy="385315"/>
              </a:xfrm>
              <a:custGeom>
                <a:avLst/>
                <a:gdLst>
                  <a:gd name="connsiteX0" fmla="*/ 38572 w 373565"/>
                  <a:gd name="connsiteY0" fmla="*/ 385314 h 385315"/>
                  <a:gd name="connsiteX1" fmla="*/ 2866 w 373565"/>
                  <a:gd name="connsiteY1" fmla="*/ 226787 h 385315"/>
                  <a:gd name="connsiteX2" fmla="*/ 0 w 373565"/>
                  <a:gd name="connsiteY2" fmla="*/ 211026 h 385315"/>
                  <a:gd name="connsiteX3" fmla="*/ 113193 w 373565"/>
                  <a:gd name="connsiteY3" fmla="*/ -1 h 385315"/>
                  <a:gd name="connsiteX4" fmla="*/ 341929 w 373565"/>
                  <a:gd name="connsiteY4" fmla="*/ 87975 h 385315"/>
                  <a:gd name="connsiteX5" fmla="*/ 373566 w 373565"/>
                  <a:gd name="connsiteY5" fmla="*/ 220941 h 385315"/>
                  <a:gd name="connsiteX6" fmla="*/ 151937 w 373565"/>
                  <a:gd name="connsiteY6" fmla="*/ 189361 h 385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73565" h="385315">
                    <a:moveTo>
                      <a:pt x="38572" y="385314"/>
                    </a:moveTo>
                    <a:cubicBezTo>
                      <a:pt x="25217" y="334191"/>
                      <a:pt x="13182" y="281291"/>
                      <a:pt x="2866" y="226787"/>
                    </a:cubicBezTo>
                    <a:cubicBezTo>
                      <a:pt x="1891" y="221514"/>
                      <a:pt x="974" y="216241"/>
                      <a:pt x="0" y="211026"/>
                    </a:cubicBezTo>
                    <a:lnTo>
                      <a:pt x="113193" y="-1"/>
                    </a:lnTo>
                    <a:lnTo>
                      <a:pt x="341929" y="87975"/>
                    </a:lnTo>
                    <a:cubicBezTo>
                      <a:pt x="351901" y="133309"/>
                      <a:pt x="362562" y="177899"/>
                      <a:pt x="373566" y="220941"/>
                    </a:cubicBezTo>
                    <a:lnTo>
                      <a:pt x="151937" y="189361"/>
                    </a:lnTo>
                    <a:close/>
                  </a:path>
                </a:pathLst>
              </a:custGeom>
              <a:solidFill>
                <a:srgbClr val="F2B602"/>
              </a:solidFill>
              <a:ln w="5730" cap="flat">
                <a:noFill/>
                <a:prstDash val="solid"/>
                <a:miter/>
              </a:ln>
            </p:spPr>
            <p:txBody>
              <a:bodyPr rtlCol="0" anchor="ctr"/>
              <a:lstStyle/>
              <a:p>
                <a:endParaRPr lang="fr-FR"/>
              </a:p>
            </p:txBody>
          </p:sp>
        </p:grpSp>
        <p:grpSp>
          <p:nvGrpSpPr>
            <p:cNvPr id="211" name="Group 210">
              <a:extLst>
                <a:ext uri="{FF2B5EF4-FFF2-40B4-BE49-F238E27FC236}">
                  <a16:creationId xmlns:a16="http://schemas.microsoft.com/office/drawing/2014/main" id="{7042F42A-7EAB-4E45-9DB1-528A97B8E9C8}"/>
                </a:ext>
              </a:extLst>
            </p:cNvPr>
            <p:cNvGrpSpPr/>
            <p:nvPr/>
          </p:nvGrpSpPr>
          <p:grpSpPr>
            <a:xfrm>
              <a:off x="4026351" y="2095922"/>
              <a:ext cx="5880738" cy="5943814"/>
              <a:chOff x="-1980675" y="1573828"/>
              <a:chExt cx="5880738" cy="5943814"/>
            </a:xfrm>
          </p:grpSpPr>
          <p:sp>
            <p:nvSpPr>
              <p:cNvPr id="207" name="Oval 206">
                <a:extLst>
                  <a:ext uri="{FF2B5EF4-FFF2-40B4-BE49-F238E27FC236}">
                    <a16:creationId xmlns:a16="http://schemas.microsoft.com/office/drawing/2014/main" id="{7AE8D996-67C6-485D-82AF-4BD9ABE9AA20}"/>
                  </a:ext>
                </a:extLst>
              </p:cNvPr>
              <p:cNvSpPr/>
              <p:nvPr/>
            </p:nvSpPr>
            <p:spPr>
              <a:xfrm>
                <a:off x="-1980675" y="1573828"/>
                <a:ext cx="5880738" cy="5943814"/>
              </a:xfrm>
              <a:prstGeom prst="ellipse">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grpSp>
            <p:nvGrpSpPr>
              <p:cNvPr id="210" name="Group 209">
                <a:extLst>
                  <a:ext uri="{FF2B5EF4-FFF2-40B4-BE49-F238E27FC236}">
                    <a16:creationId xmlns:a16="http://schemas.microsoft.com/office/drawing/2014/main" id="{E4F0A8D5-854A-4521-8B87-F0CE83E50692}"/>
                  </a:ext>
                </a:extLst>
              </p:cNvPr>
              <p:cNvGrpSpPr/>
              <p:nvPr/>
            </p:nvGrpSpPr>
            <p:grpSpPr>
              <a:xfrm>
                <a:off x="574655" y="4160696"/>
                <a:ext cx="770079" cy="770079"/>
                <a:chOff x="-166898" y="1090471"/>
                <a:chExt cx="770079" cy="770079"/>
              </a:xfrm>
            </p:grpSpPr>
            <p:cxnSp>
              <p:nvCxnSpPr>
                <p:cNvPr id="209" name="Straight Connector 208">
                  <a:extLst>
                    <a:ext uri="{FF2B5EF4-FFF2-40B4-BE49-F238E27FC236}">
                      <a16:creationId xmlns:a16="http://schemas.microsoft.com/office/drawing/2014/main" id="{A0651A36-DFF9-466D-BA5D-03C74C48ACCF}"/>
                    </a:ext>
                  </a:extLst>
                </p:cNvPr>
                <p:cNvCxnSpPr>
                  <a:cxnSpLocks/>
                </p:cNvCxnSpPr>
                <p:nvPr/>
              </p:nvCxnSpPr>
              <p:spPr>
                <a:xfrm>
                  <a:off x="218142" y="1090471"/>
                  <a:ext cx="0" cy="770079"/>
                </a:xfrm>
                <a:prstGeom prst="line">
                  <a:avLst/>
                </a:prstGeom>
                <a:ln w="15875">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448" name="Straight Connector 447">
                  <a:extLst>
                    <a:ext uri="{FF2B5EF4-FFF2-40B4-BE49-F238E27FC236}">
                      <a16:creationId xmlns:a16="http://schemas.microsoft.com/office/drawing/2014/main" id="{EB4C87F2-B9C7-4C85-BB56-D097770C750F}"/>
                    </a:ext>
                  </a:extLst>
                </p:cNvPr>
                <p:cNvCxnSpPr>
                  <a:cxnSpLocks/>
                </p:cNvCxnSpPr>
                <p:nvPr/>
              </p:nvCxnSpPr>
              <p:spPr>
                <a:xfrm rot="5400000">
                  <a:off x="218142" y="1090471"/>
                  <a:ext cx="0" cy="770079"/>
                </a:xfrm>
                <a:prstGeom prst="line">
                  <a:avLst/>
                </a:prstGeom>
                <a:ln w="15875">
                  <a:noFill/>
                </a:ln>
              </p:spPr>
              <p:style>
                <a:lnRef idx="1">
                  <a:schemeClr val="accent1"/>
                </a:lnRef>
                <a:fillRef idx="0">
                  <a:schemeClr val="accent1"/>
                </a:fillRef>
                <a:effectRef idx="0">
                  <a:schemeClr val="accent1"/>
                </a:effectRef>
                <a:fontRef idx="minor">
                  <a:schemeClr val="tx1"/>
                </a:fontRef>
              </p:style>
            </p:cxnSp>
          </p:grpSp>
        </p:grpSp>
      </p:grpSp>
      <p:sp>
        <p:nvSpPr>
          <p:cNvPr id="243" name="Graphique 2">
            <a:extLst>
              <a:ext uri="{FF2B5EF4-FFF2-40B4-BE49-F238E27FC236}">
                <a16:creationId xmlns:a16="http://schemas.microsoft.com/office/drawing/2014/main" id="{E7A00D17-076B-45F8-B718-E90D488655ED}"/>
              </a:ext>
            </a:extLst>
          </p:cNvPr>
          <p:cNvSpPr/>
          <p:nvPr/>
        </p:nvSpPr>
        <p:spPr>
          <a:xfrm>
            <a:off x="6312305" y="3179977"/>
            <a:ext cx="2026429" cy="2025720"/>
          </a:xfrm>
          <a:custGeom>
            <a:avLst/>
            <a:gdLst>
              <a:gd name="connsiteX0" fmla="*/ 836712 w 2026429"/>
              <a:gd name="connsiteY0" fmla="*/ 66054 h 2025720"/>
              <a:gd name="connsiteX1" fmla="*/ 1599891 w 2026429"/>
              <a:gd name="connsiteY1" fmla="*/ 164689 h 2025720"/>
              <a:gd name="connsiteX2" fmla="*/ 1877802 w 2026429"/>
              <a:gd name="connsiteY2" fmla="*/ 1233806 h 2025720"/>
              <a:gd name="connsiteX3" fmla="*/ 2024294 w 2026429"/>
              <a:gd name="connsiteY3" fmla="*/ 1704116 h 2025720"/>
              <a:gd name="connsiteX4" fmla="*/ 1845249 w 2026429"/>
              <a:gd name="connsiteY4" fmla="*/ 1836222 h 2025720"/>
              <a:gd name="connsiteX5" fmla="*/ 1910356 w 2026429"/>
              <a:gd name="connsiteY5" fmla="*/ 1845220 h 2025720"/>
              <a:gd name="connsiteX6" fmla="*/ 328862 w 2026429"/>
              <a:gd name="connsiteY6" fmla="*/ 1786418 h 2025720"/>
              <a:gd name="connsiteX7" fmla="*/ 395803 w 2026429"/>
              <a:gd name="connsiteY7" fmla="*/ 1798224 h 2025720"/>
              <a:gd name="connsiteX8" fmla="*/ 0 w 2026429"/>
              <a:gd name="connsiteY8" fmla="*/ 1440018 h 2025720"/>
              <a:gd name="connsiteX9" fmla="*/ 151993 w 2026429"/>
              <a:gd name="connsiteY9" fmla="*/ 1205035 h 2025720"/>
              <a:gd name="connsiteX10" fmla="*/ 836712 w 2026429"/>
              <a:gd name="connsiteY10" fmla="*/ 66226 h 2025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26429" h="2025720">
                <a:moveTo>
                  <a:pt x="836712" y="66054"/>
                </a:moveTo>
                <a:cubicBezTo>
                  <a:pt x="916950" y="3640"/>
                  <a:pt x="1304214" y="-80381"/>
                  <a:pt x="1599891" y="164689"/>
                </a:cubicBezTo>
                <a:cubicBezTo>
                  <a:pt x="2082180" y="564447"/>
                  <a:pt x="1814472" y="1034815"/>
                  <a:pt x="1877802" y="1233806"/>
                </a:cubicBezTo>
                <a:cubicBezTo>
                  <a:pt x="1941133" y="1432796"/>
                  <a:pt x="2042405" y="1588344"/>
                  <a:pt x="2024294" y="1704116"/>
                </a:cubicBezTo>
                <a:cubicBezTo>
                  <a:pt x="1993575" y="1756615"/>
                  <a:pt x="1926862" y="1823556"/>
                  <a:pt x="1845249" y="1836222"/>
                </a:cubicBezTo>
                <a:cubicBezTo>
                  <a:pt x="1845249" y="1836222"/>
                  <a:pt x="1877802" y="1854276"/>
                  <a:pt x="1910356" y="1845220"/>
                </a:cubicBezTo>
                <a:cubicBezTo>
                  <a:pt x="1830748" y="1998991"/>
                  <a:pt x="713775" y="2185316"/>
                  <a:pt x="328862" y="1786418"/>
                </a:cubicBezTo>
                <a:lnTo>
                  <a:pt x="395803" y="1798224"/>
                </a:lnTo>
                <a:cubicBezTo>
                  <a:pt x="395803" y="1798224"/>
                  <a:pt x="88663" y="1577512"/>
                  <a:pt x="0" y="1440018"/>
                </a:cubicBezTo>
                <a:cubicBezTo>
                  <a:pt x="12666" y="1369466"/>
                  <a:pt x="96630" y="1295818"/>
                  <a:pt x="151993" y="1205035"/>
                </a:cubicBezTo>
                <a:cubicBezTo>
                  <a:pt x="309375" y="946324"/>
                  <a:pt x="335051" y="103880"/>
                  <a:pt x="836712" y="66226"/>
                </a:cubicBezTo>
              </a:path>
            </a:pathLst>
          </a:custGeom>
          <a:solidFill>
            <a:srgbClr val="313759"/>
          </a:solidFill>
          <a:ln w="5730" cap="flat">
            <a:noFill/>
            <a:prstDash val="solid"/>
            <a:miter/>
          </a:ln>
        </p:spPr>
        <p:txBody>
          <a:bodyPr rtlCol="0" anchor="ctr"/>
          <a:lstStyle/>
          <a:p>
            <a:endParaRPr lang="fr-FR"/>
          </a:p>
        </p:txBody>
      </p:sp>
      <p:sp>
        <p:nvSpPr>
          <p:cNvPr id="244" name="Graphique 2">
            <a:extLst>
              <a:ext uri="{FF2B5EF4-FFF2-40B4-BE49-F238E27FC236}">
                <a16:creationId xmlns:a16="http://schemas.microsoft.com/office/drawing/2014/main" id="{2D9CD462-4B5E-4B31-96A0-6C6E0B9B786C}"/>
              </a:ext>
            </a:extLst>
          </p:cNvPr>
          <p:cNvSpPr/>
          <p:nvPr/>
        </p:nvSpPr>
        <p:spPr>
          <a:xfrm>
            <a:off x="7101160" y="5001635"/>
            <a:ext cx="539086" cy="132389"/>
          </a:xfrm>
          <a:custGeom>
            <a:avLst/>
            <a:gdLst>
              <a:gd name="connsiteX0" fmla="*/ 263984 w 539086"/>
              <a:gd name="connsiteY0" fmla="*/ 63 h 132389"/>
              <a:gd name="connsiteX1" fmla="*/ 539086 w 539086"/>
              <a:gd name="connsiteY1" fmla="*/ 57949 h 132389"/>
              <a:gd name="connsiteX2" fmla="*/ 0 w 539086"/>
              <a:gd name="connsiteY2" fmla="*/ 85059 h 132389"/>
              <a:gd name="connsiteX3" fmla="*/ 263984 w 539086"/>
              <a:gd name="connsiteY3" fmla="*/ 63 h 132389"/>
            </a:gdLst>
            <a:ahLst/>
            <a:cxnLst>
              <a:cxn ang="0">
                <a:pos x="connsiteX0" y="connsiteY0"/>
              </a:cxn>
              <a:cxn ang="0">
                <a:pos x="connsiteX1" y="connsiteY1"/>
              </a:cxn>
              <a:cxn ang="0">
                <a:pos x="connsiteX2" y="connsiteY2"/>
              </a:cxn>
              <a:cxn ang="0">
                <a:pos x="connsiteX3" y="connsiteY3"/>
              </a:cxn>
            </a:cxnLst>
            <a:rect l="l" t="t" r="r" b="b"/>
            <a:pathLst>
              <a:path w="539086" h="132389">
                <a:moveTo>
                  <a:pt x="263984" y="63"/>
                </a:moveTo>
                <a:cubicBezTo>
                  <a:pt x="330983" y="-1541"/>
                  <a:pt x="444864" y="27172"/>
                  <a:pt x="539086" y="57949"/>
                </a:cubicBezTo>
                <a:cubicBezTo>
                  <a:pt x="508367" y="103169"/>
                  <a:pt x="289431" y="184611"/>
                  <a:pt x="0" y="85059"/>
                </a:cubicBezTo>
                <a:cubicBezTo>
                  <a:pt x="29001" y="39839"/>
                  <a:pt x="110271" y="3674"/>
                  <a:pt x="263984" y="63"/>
                </a:cubicBezTo>
                <a:close/>
              </a:path>
            </a:pathLst>
          </a:custGeom>
          <a:solidFill>
            <a:srgbClr val="D19D82"/>
          </a:solidFill>
          <a:ln w="5730" cap="flat">
            <a:noFill/>
            <a:prstDash val="solid"/>
            <a:miter/>
          </a:ln>
        </p:spPr>
        <p:txBody>
          <a:bodyPr rtlCol="0" anchor="ctr"/>
          <a:lstStyle/>
          <a:p>
            <a:endParaRPr lang="fr-FR"/>
          </a:p>
        </p:txBody>
      </p:sp>
      <p:sp>
        <p:nvSpPr>
          <p:cNvPr id="245" name="Graphique 2">
            <a:extLst>
              <a:ext uri="{FF2B5EF4-FFF2-40B4-BE49-F238E27FC236}">
                <a16:creationId xmlns:a16="http://schemas.microsoft.com/office/drawing/2014/main" id="{2B425F4A-7760-4D60-AFC0-D44717F4B31E}"/>
              </a:ext>
            </a:extLst>
          </p:cNvPr>
          <p:cNvSpPr/>
          <p:nvPr/>
        </p:nvSpPr>
        <p:spPr>
          <a:xfrm>
            <a:off x="6641141" y="4209126"/>
            <a:ext cx="141588" cy="280596"/>
          </a:xfrm>
          <a:custGeom>
            <a:avLst/>
            <a:gdLst>
              <a:gd name="connsiteX0" fmla="*/ 67884 w 141588"/>
              <a:gd name="connsiteY0" fmla="*/ 29278 h 280596"/>
              <a:gd name="connsiteX1" fmla="*/ 4037 w 141588"/>
              <a:gd name="connsiteY1" fmla="*/ 103327 h 280596"/>
              <a:gd name="connsiteX2" fmla="*/ 141588 w 141588"/>
              <a:gd name="connsiteY2" fmla="*/ 280596 h 280596"/>
            </a:gdLst>
            <a:ahLst/>
            <a:cxnLst>
              <a:cxn ang="0">
                <a:pos x="connsiteX0" y="connsiteY0"/>
              </a:cxn>
              <a:cxn ang="0">
                <a:pos x="connsiteX1" y="connsiteY1"/>
              </a:cxn>
              <a:cxn ang="0">
                <a:pos x="connsiteX2" y="connsiteY2"/>
              </a:cxn>
            </a:cxnLst>
            <a:rect l="l" t="t" r="r" b="b"/>
            <a:pathLst>
              <a:path w="141588" h="280596">
                <a:moveTo>
                  <a:pt x="67884" y="29278"/>
                </a:moveTo>
                <a:cubicBezTo>
                  <a:pt x="54702" y="-23278"/>
                  <a:pt x="-17685" y="-8835"/>
                  <a:pt x="4037" y="103327"/>
                </a:cubicBezTo>
                <a:cubicBezTo>
                  <a:pt x="25759" y="215488"/>
                  <a:pt x="141588" y="280596"/>
                  <a:pt x="141588" y="280596"/>
                </a:cubicBezTo>
                <a:close/>
              </a:path>
            </a:pathLst>
          </a:custGeom>
          <a:solidFill>
            <a:srgbClr val="D19D82"/>
          </a:solidFill>
          <a:ln w="5730" cap="flat">
            <a:noFill/>
            <a:prstDash val="solid"/>
            <a:miter/>
          </a:ln>
        </p:spPr>
        <p:txBody>
          <a:bodyPr rtlCol="0" anchor="ctr"/>
          <a:lstStyle/>
          <a:p>
            <a:endParaRPr lang="fr-FR"/>
          </a:p>
        </p:txBody>
      </p:sp>
      <p:sp>
        <p:nvSpPr>
          <p:cNvPr id="246" name="Graphique 2">
            <a:extLst>
              <a:ext uri="{FF2B5EF4-FFF2-40B4-BE49-F238E27FC236}">
                <a16:creationId xmlns:a16="http://schemas.microsoft.com/office/drawing/2014/main" id="{C44D30B4-33B0-4916-807C-612CF1566E70}"/>
              </a:ext>
            </a:extLst>
          </p:cNvPr>
          <p:cNvSpPr/>
          <p:nvPr/>
        </p:nvSpPr>
        <p:spPr>
          <a:xfrm>
            <a:off x="7801124" y="4372677"/>
            <a:ext cx="222093" cy="201148"/>
          </a:xfrm>
          <a:custGeom>
            <a:avLst/>
            <a:gdLst>
              <a:gd name="connsiteX0" fmla="*/ 144142 w 222093"/>
              <a:gd name="connsiteY0" fmla="*/ 10328 h 201148"/>
              <a:gd name="connsiteX1" fmla="*/ 197214 w 222093"/>
              <a:gd name="connsiteY1" fmla="*/ 136990 h 201148"/>
              <a:gd name="connsiteX2" fmla="*/ 0 w 222093"/>
              <a:gd name="connsiteY2" fmla="*/ 194876 h 201148"/>
            </a:gdLst>
            <a:ahLst/>
            <a:cxnLst>
              <a:cxn ang="0">
                <a:pos x="connsiteX0" y="connsiteY0"/>
              </a:cxn>
              <a:cxn ang="0">
                <a:pos x="connsiteX1" y="connsiteY1"/>
              </a:cxn>
              <a:cxn ang="0">
                <a:pos x="connsiteX2" y="connsiteY2"/>
              </a:cxn>
            </a:cxnLst>
            <a:rect l="l" t="t" r="r" b="b"/>
            <a:pathLst>
              <a:path w="222093" h="201148">
                <a:moveTo>
                  <a:pt x="144142" y="10328"/>
                </a:moveTo>
                <a:cubicBezTo>
                  <a:pt x="188159" y="-27670"/>
                  <a:pt x="260545" y="44716"/>
                  <a:pt x="197214" y="136990"/>
                </a:cubicBezTo>
                <a:cubicBezTo>
                  <a:pt x="133884" y="229264"/>
                  <a:pt x="0" y="194876"/>
                  <a:pt x="0" y="194876"/>
                </a:cubicBezTo>
                <a:close/>
              </a:path>
            </a:pathLst>
          </a:custGeom>
          <a:solidFill>
            <a:srgbClr val="D19D82"/>
          </a:solidFill>
          <a:ln w="5730" cap="flat">
            <a:noFill/>
            <a:prstDash val="solid"/>
            <a:miter/>
          </a:ln>
        </p:spPr>
        <p:txBody>
          <a:bodyPr rtlCol="0" anchor="ctr"/>
          <a:lstStyle/>
          <a:p>
            <a:endParaRPr lang="fr-FR"/>
          </a:p>
        </p:txBody>
      </p:sp>
      <p:sp>
        <p:nvSpPr>
          <p:cNvPr id="247" name="Graphique 2">
            <a:extLst>
              <a:ext uri="{FF2B5EF4-FFF2-40B4-BE49-F238E27FC236}">
                <a16:creationId xmlns:a16="http://schemas.microsoft.com/office/drawing/2014/main" id="{17866106-5521-41A4-A776-DC0C67536E57}"/>
              </a:ext>
            </a:extLst>
          </p:cNvPr>
          <p:cNvSpPr/>
          <p:nvPr/>
        </p:nvSpPr>
        <p:spPr>
          <a:xfrm>
            <a:off x="6708091" y="3226347"/>
            <a:ext cx="1273885" cy="1691217"/>
          </a:xfrm>
          <a:custGeom>
            <a:avLst/>
            <a:gdLst>
              <a:gd name="connsiteX0" fmla="*/ 440927 w 1273885"/>
              <a:gd name="connsiteY0" fmla="*/ 19684 h 1691217"/>
              <a:gd name="connsiteX1" fmla="*/ 14861 w 1273885"/>
              <a:gd name="connsiteY1" fmla="*/ 1181074 h 1691217"/>
              <a:gd name="connsiteX2" fmla="*/ 511479 w 1273885"/>
              <a:gd name="connsiteY2" fmla="*/ 1664108 h 1691217"/>
              <a:gd name="connsiteX3" fmla="*/ 657971 w 1273885"/>
              <a:gd name="connsiteY3" fmla="*/ 1691217 h 1691217"/>
              <a:gd name="connsiteX4" fmla="*/ 750245 w 1273885"/>
              <a:gd name="connsiteY4" fmla="*/ 1642386 h 1691217"/>
              <a:gd name="connsiteX5" fmla="*/ 1237405 w 1273885"/>
              <a:gd name="connsiteY5" fmla="*/ 1156659 h 1691217"/>
              <a:gd name="connsiteX6" fmla="*/ 440927 w 1273885"/>
              <a:gd name="connsiteY6" fmla="*/ 19684 h 1691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73885" h="1691217">
                <a:moveTo>
                  <a:pt x="440927" y="19684"/>
                </a:moveTo>
                <a:cubicBezTo>
                  <a:pt x="20307" y="130928"/>
                  <a:pt x="-33969" y="839259"/>
                  <a:pt x="14861" y="1181074"/>
                </a:cubicBezTo>
                <a:cubicBezTo>
                  <a:pt x="63692" y="1522889"/>
                  <a:pt x="343208" y="1623415"/>
                  <a:pt x="511479" y="1664108"/>
                </a:cubicBezTo>
                <a:lnTo>
                  <a:pt x="657971" y="1691217"/>
                </a:lnTo>
                <a:lnTo>
                  <a:pt x="750245" y="1642386"/>
                </a:lnTo>
                <a:cubicBezTo>
                  <a:pt x="989068" y="1620665"/>
                  <a:pt x="1189835" y="1338627"/>
                  <a:pt x="1237405" y="1156659"/>
                </a:cubicBezTo>
                <a:cubicBezTo>
                  <a:pt x="1422927" y="264066"/>
                  <a:pt x="861489" y="-91274"/>
                  <a:pt x="440927" y="19684"/>
                </a:cubicBezTo>
                <a:close/>
              </a:path>
            </a:pathLst>
          </a:custGeom>
          <a:solidFill>
            <a:srgbClr val="D19D82"/>
          </a:solidFill>
          <a:ln w="5730" cap="flat">
            <a:noFill/>
            <a:prstDash val="solid"/>
            <a:miter/>
          </a:ln>
        </p:spPr>
        <p:txBody>
          <a:bodyPr rtlCol="0" anchor="ctr"/>
          <a:lstStyle/>
          <a:p>
            <a:endParaRPr lang="fr-FR"/>
          </a:p>
        </p:txBody>
      </p:sp>
      <p:sp>
        <p:nvSpPr>
          <p:cNvPr id="248" name="Graphique 2">
            <a:extLst>
              <a:ext uri="{FF2B5EF4-FFF2-40B4-BE49-F238E27FC236}">
                <a16:creationId xmlns:a16="http://schemas.microsoft.com/office/drawing/2014/main" id="{601CCE70-50E5-4689-A720-1498633A697B}"/>
              </a:ext>
            </a:extLst>
          </p:cNvPr>
          <p:cNvSpPr/>
          <p:nvPr/>
        </p:nvSpPr>
        <p:spPr>
          <a:xfrm>
            <a:off x="6852709" y="3952006"/>
            <a:ext cx="225870" cy="52989"/>
          </a:xfrm>
          <a:custGeom>
            <a:avLst/>
            <a:gdLst>
              <a:gd name="connsiteX0" fmla="*/ 225871 w 225870"/>
              <a:gd name="connsiteY0" fmla="*/ 24650 h 52989"/>
              <a:gd name="connsiteX1" fmla="*/ 170277 w 225870"/>
              <a:gd name="connsiteY1" fmla="*/ 50441 h 52989"/>
              <a:gd name="connsiteX2" fmla="*/ 0 w 225870"/>
              <a:gd name="connsiteY2" fmla="*/ 38978 h 52989"/>
              <a:gd name="connsiteX3" fmla="*/ 225871 w 225870"/>
              <a:gd name="connsiteY3" fmla="*/ 24650 h 52989"/>
            </a:gdLst>
            <a:ahLst/>
            <a:cxnLst>
              <a:cxn ang="0">
                <a:pos x="connsiteX0" y="connsiteY0"/>
              </a:cxn>
              <a:cxn ang="0">
                <a:pos x="connsiteX1" y="connsiteY1"/>
              </a:cxn>
              <a:cxn ang="0">
                <a:pos x="connsiteX2" y="connsiteY2"/>
              </a:cxn>
              <a:cxn ang="0">
                <a:pos x="connsiteX3" y="connsiteY3"/>
              </a:cxn>
            </a:cxnLst>
            <a:rect l="l" t="t" r="r" b="b"/>
            <a:pathLst>
              <a:path w="225870" h="52989">
                <a:moveTo>
                  <a:pt x="225871" y="24650"/>
                </a:moveTo>
                <a:cubicBezTo>
                  <a:pt x="220484" y="40927"/>
                  <a:pt x="209594" y="59955"/>
                  <a:pt x="170277" y="50441"/>
                </a:cubicBezTo>
                <a:cubicBezTo>
                  <a:pt x="130960" y="40927"/>
                  <a:pt x="37368" y="29923"/>
                  <a:pt x="0" y="38978"/>
                </a:cubicBezTo>
                <a:cubicBezTo>
                  <a:pt x="27969" y="-6528"/>
                  <a:pt x="162311" y="-13348"/>
                  <a:pt x="225871" y="24650"/>
                </a:cubicBezTo>
                <a:close/>
              </a:path>
            </a:pathLst>
          </a:custGeom>
          <a:solidFill>
            <a:srgbClr val="313759"/>
          </a:solidFill>
          <a:ln w="5730" cap="flat">
            <a:noFill/>
            <a:prstDash val="solid"/>
            <a:miter/>
          </a:ln>
        </p:spPr>
        <p:txBody>
          <a:bodyPr rtlCol="0" anchor="ctr"/>
          <a:lstStyle/>
          <a:p>
            <a:endParaRPr lang="fr-FR"/>
          </a:p>
        </p:txBody>
      </p:sp>
      <p:sp>
        <p:nvSpPr>
          <p:cNvPr id="249" name="Graphique 2">
            <a:extLst>
              <a:ext uri="{FF2B5EF4-FFF2-40B4-BE49-F238E27FC236}">
                <a16:creationId xmlns:a16="http://schemas.microsoft.com/office/drawing/2014/main" id="{AA1DF2D0-CCBA-412A-A175-266C7B2E7624}"/>
              </a:ext>
            </a:extLst>
          </p:cNvPr>
          <p:cNvSpPr/>
          <p:nvPr/>
        </p:nvSpPr>
        <p:spPr>
          <a:xfrm>
            <a:off x="7468308" y="3952006"/>
            <a:ext cx="225870" cy="52989"/>
          </a:xfrm>
          <a:custGeom>
            <a:avLst/>
            <a:gdLst>
              <a:gd name="connsiteX0" fmla="*/ 0 w 225870"/>
              <a:gd name="connsiteY0" fmla="*/ 24650 h 52989"/>
              <a:gd name="connsiteX1" fmla="*/ 55651 w 225870"/>
              <a:gd name="connsiteY1" fmla="*/ 50441 h 52989"/>
              <a:gd name="connsiteX2" fmla="*/ 225871 w 225870"/>
              <a:gd name="connsiteY2" fmla="*/ 38978 h 52989"/>
              <a:gd name="connsiteX3" fmla="*/ 0 w 225870"/>
              <a:gd name="connsiteY3" fmla="*/ 24650 h 52989"/>
            </a:gdLst>
            <a:ahLst/>
            <a:cxnLst>
              <a:cxn ang="0">
                <a:pos x="connsiteX0" y="connsiteY0"/>
              </a:cxn>
              <a:cxn ang="0">
                <a:pos x="connsiteX1" y="connsiteY1"/>
              </a:cxn>
              <a:cxn ang="0">
                <a:pos x="connsiteX2" y="connsiteY2"/>
              </a:cxn>
              <a:cxn ang="0">
                <a:pos x="connsiteX3" y="connsiteY3"/>
              </a:cxn>
            </a:cxnLst>
            <a:rect l="l" t="t" r="r" b="b"/>
            <a:pathLst>
              <a:path w="225870" h="52989">
                <a:moveTo>
                  <a:pt x="0" y="24650"/>
                </a:moveTo>
                <a:cubicBezTo>
                  <a:pt x="5731" y="40927"/>
                  <a:pt x="16277" y="59955"/>
                  <a:pt x="55651" y="50441"/>
                </a:cubicBezTo>
                <a:cubicBezTo>
                  <a:pt x="95025" y="40927"/>
                  <a:pt x="188560" y="29923"/>
                  <a:pt x="225871" y="38978"/>
                </a:cubicBezTo>
                <a:cubicBezTo>
                  <a:pt x="198188" y="-6528"/>
                  <a:pt x="63904" y="-13348"/>
                  <a:pt x="0" y="24650"/>
                </a:cubicBezTo>
                <a:close/>
              </a:path>
            </a:pathLst>
          </a:custGeom>
          <a:solidFill>
            <a:srgbClr val="313759"/>
          </a:solidFill>
          <a:ln w="5730" cap="flat">
            <a:noFill/>
            <a:prstDash val="solid"/>
            <a:miter/>
          </a:ln>
        </p:spPr>
        <p:txBody>
          <a:bodyPr rtlCol="0" anchor="ctr"/>
          <a:lstStyle/>
          <a:p>
            <a:endParaRPr lang="fr-FR"/>
          </a:p>
        </p:txBody>
      </p:sp>
      <p:sp>
        <p:nvSpPr>
          <p:cNvPr id="250" name="Graphique 2">
            <a:extLst>
              <a:ext uri="{FF2B5EF4-FFF2-40B4-BE49-F238E27FC236}">
                <a16:creationId xmlns:a16="http://schemas.microsoft.com/office/drawing/2014/main" id="{DFB0BDAC-4412-4E74-AA87-1A1AB26550BD}"/>
              </a:ext>
            </a:extLst>
          </p:cNvPr>
          <p:cNvSpPr/>
          <p:nvPr/>
        </p:nvSpPr>
        <p:spPr>
          <a:xfrm>
            <a:off x="7211728" y="3813086"/>
            <a:ext cx="95473" cy="590472"/>
          </a:xfrm>
          <a:custGeom>
            <a:avLst/>
            <a:gdLst>
              <a:gd name="connsiteX0" fmla="*/ 2970 w 95473"/>
              <a:gd name="connsiteY0" fmla="*/ 510200 h 590472"/>
              <a:gd name="connsiteX1" fmla="*/ 10650 w 95473"/>
              <a:gd name="connsiteY1" fmla="*/ 500112 h 590472"/>
              <a:gd name="connsiteX2" fmla="*/ 33575 w 95473"/>
              <a:gd name="connsiteY2" fmla="*/ 492719 h 590472"/>
              <a:gd name="connsiteX3" fmla="*/ 55870 w 95473"/>
              <a:gd name="connsiteY3" fmla="*/ 498450 h 590472"/>
              <a:gd name="connsiteX4" fmla="*/ 65556 w 95473"/>
              <a:gd name="connsiteY4" fmla="*/ 504182 h 590472"/>
              <a:gd name="connsiteX5" fmla="*/ 70083 w 95473"/>
              <a:gd name="connsiteY5" fmla="*/ 507449 h 590472"/>
              <a:gd name="connsiteX6" fmla="*/ 70828 w 95473"/>
              <a:gd name="connsiteY6" fmla="*/ 508079 h 590472"/>
              <a:gd name="connsiteX7" fmla="*/ 70828 w 95473"/>
              <a:gd name="connsiteY7" fmla="*/ 508079 h 590472"/>
              <a:gd name="connsiteX8" fmla="*/ 70828 w 95473"/>
              <a:gd name="connsiteY8" fmla="*/ 504468 h 590472"/>
              <a:gd name="connsiteX9" fmla="*/ 78222 w 95473"/>
              <a:gd name="connsiteY9" fmla="*/ 336484 h 590472"/>
              <a:gd name="connsiteX10" fmla="*/ 94958 w 95473"/>
              <a:gd name="connsiteY10" fmla="*/ 1031 h 590472"/>
              <a:gd name="connsiteX11" fmla="*/ 95473 w 95473"/>
              <a:gd name="connsiteY11" fmla="*/ 1031 h 590472"/>
              <a:gd name="connsiteX12" fmla="*/ 86189 w 95473"/>
              <a:gd name="connsiteY12" fmla="*/ 336713 h 590472"/>
              <a:gd name="connsiteX13" fmla="*/ 80915 w 95473"/>
              <a:gd name="connsiteY13" fmla="*/ 504812 h 590472"/>
              <a:gd name="connsiteX14" fmla="*/ 80285 w 95473"/>
              <a:gd name="connsiteY14" fmla="*/ 522006 h 590472"/>
              <a:gd name="connsiteX15" fmla="*/ 80285 w 95473"/>
              <a:gd name="connsiteY15" fmla="*/ 527107 h 590472"/>
              <a:gd name="connsiteX16" fmla="*/ 80285 w 95473"/>
              <a:gd name="connsiteY16" fmla="*/ 529686 h 590472"/>
              <a:gd name="connsiteX17" fmla="*/ 79712 w 95473"/>
              <a:gd name="connsiteY17" fmla="*/ 529686 h 590472"/>
              <a:gd name="connsiteX18" fmla="*/ 78795 w 95473"/>
              <a:gd name="connsiteY18" fmla="*/ 528884 h 590472"/>
              <a:gd name="connsiteX19" fmla="*/ 71287 w 95473"/>
              <a:gd name="connsiteY19" fmla="*/ 522178 h 590472"/>
              <a:gd name="connsiteX20" fmla="*/ 67390 w 95473"/>
              <a:gd name="connsiteY20" fmla="*/ 518567 h 590472"/>
              <a:gd name="connsiteX21" fmla="*/ 64008 w 95473"/>
              <a:gd name="connsiteY21" fmla="*/ 515873 h 590472"/>
              <a:gd name="connsiteX22" fmla="*/ 60053 w 95473"/>
              <a:gd name="connsiteY22" fmla="*/ 513008 h 590472"/>
              <a:gd name="connsiteX23" fmla="*/ 51629 w 95473"/>
              <a:gd name="connsiteY23" fmla="*/ 508079 h 590472"/>
              <a:gd name="connsiteX24" fmla="*/ 17241 w 95473"/>
              <a:gd name="connsiteY24" fmla="*/ 508079 h 590472"/>
              <a:gd name="connsiteX25" fmla="*/ 13917 w 95473"/>
              <a:gd name="connsiteY25" fmla="*/ 540804 h 590472"/>
              <a:gd name="connsiteX26" fmla="*/ 37530 w 95473"/>
              <a:gd name="connsiteY26" fmla="*/ 572556 h 590472"/>
              <a:gd name="connsiteX27" fmla="*/ 50311 w 95473"/>
              <a:gd name="connsiteY27" fmla="*/ 589750 h 590472"/>
              <a:gd name="connsiteX28" fmla="*/ 30767 w 95473"/>
              <a:gd name="connsiteY28" fmla="*/ 579720 h 590472"/>
              <a:gd name="connsiteX29" fmla="*/ 4518 w 95473"/>
              <a:gd name="connsiteY29" fmla="*/ 544874 h 590472"/>
              <a:gd name="connsiteX30" fmla="*/ 47 w 95473"/>
              <a:gd name="connsiteY30" fmla="*/ 521949 h 590472"/>
              <a:gd name="connsiteX31" fmla="*/ 2970 w 95473"/>
              <a:gd name="connsiteY31" fmla="*/ 510200 h 590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95473" h="590472">
                <a:moveTo>
                  <a:pt x="2970" y="510200"/>
                </a:moveTo>
                <a:cubicBezTo>
                  <a:pt x="4804" y="506348"/>
                  <a:pt x="7441" y="502921"/>
                  <a:pt x="10650" y="500112"/>
                </a:cubicBezTo>
                <a:cubicBezTo>
                  <a:pt x="17126" y="494926"/>
                  <a:pt x="25265" y="492295"/>
                  <a:pt x="33575" y="492719"/>
                </a:cubicBezTo>
                <a:cubicBezTo>
                  <a:pt x="41312" y="493017"/>
                  <a:pt x="48935" y="494972"/>
                  <a:pt x="55870" y="498450"/>
                </a:cubicBezTo>
                <a:cubicBezTo>
                  <a:pt x="59251" y="500090"/>
                  <a:pt x="62518" y="502009"/>
                  <a:pt x="65556" y="504182"/>
                </a:cubicBezTo>
                <a:cubicBezTo>
                  <a:pt x="67103" y="505185"/>
                  <a:pt x="68650" y="506279"/>
                  <a:pt x="70083" y="507449"/>
                </a:cubicBezTo>
                <a:lnTo>
                  <a:pt x="70828" y="508079"/>
                </a:lnTo>
                <a:lnTo>
                  <a:pt x="70828" y="508079"/>
                </a:lnTo>
                <a:lnTo>
                  <a:pt x="70828" y="504468"/>
                </a:lnTo>
                <a:lnTo>
                  <a:pt x="78222" y="336484"/>
                </a:lnTo>
                <a:cubicBezTo>
                  <a:pt x="83438" y="224454"/>
                  <a:pt x="88997" y="112637"/>
                  <a:pt x="94958" y="1031"/>
                </a:cubicBezTo>
                <a:cubicBezTo>
                  <a:pt x="94958" y="-345"/>
                  <a:pt x="95473" y="-345"/>
                  <a:pt x="95473" y="1031"/>
                </a:cubicBezTo>
                <a:cubicBezTo>
                  <a:pt x="92378" y="112562"/>
                  <a:pt x="89284" y="224551"/>
                  <a:pt x="86189" y="336713"/>
                </a:cubicBezTo>
                <a:cubicBezTo>
                  <a:pt x="84411" y="392765"/>
                  <a:pt x="82693" y="448800"/>
                  <a:pt x="80915" y="504812"/>
                </a:cubicBezTo>
                <a:lnTo>
                  <a:pt x="80285" y="522006"/>
                </a:lnTo>
                <a:lnTo>
                  <a:pt x="80285" y="527107"/>
                </a:lnTo>
                <a:lnTo>
                  <a:pt x="80285" y="529686"/>
                </a:lnTo>
                <a:cubicBezTo>
                  <a:pt x="80285" y="530374"/>
                  <a:pt x="80285" y="530030"/>
                  <a:pt x="79712" y="529686"/>
                </a:cubicBezTo>
                <a:lnTo>
                  <a:pt x="78795" y="528884"/>
                </a:lnTo>
                <a:lnTo>
                  <a:pt x="71287" y="522178"/>
                </a:lnTo>
                <a:lnTo>
                  <a:pt x="67390" y="518567"/>
                </a:lnTo>
                <a:lnTo>
                  <a:pt x="64008" y="515873"/>
                </a:lnTo>
                <a:cubicBezTo>
                  <a:pt x="62748" y="514847"/>
                  <a:pt x="61429" y="513890"/>
                  <a:pt x="60053" y="513008"/>
                </a:cubicBezTo>
                <a:cubicBezTo>
                  <a:pt x="57360" y="511139"/>
                  <a:pt x="54552" y="509489"/>
                  <a:pt x="51629" y="508079"/>
                </a:cubicBezTo>
                <a:cubicBezTo>
                  <a:pt x="40166" y="502348"/>
                  <a:pt x="26125" y="501029"/>
                  <a:pt x="17241" y="508079"/>
                </a:cubicBezTo>
                <a:cubicBezTo>
                  <a:pt x="8357" y="515128"/>
                  <a:pt x="8701" y="529285"/>
                  <a:pt x="13917" y="540804"/>
                </a:cubicBezTo>
                <a:cubicBezTo>
                  <a:pt x="19648" y="552834"/>
                  <a:pt x="27672" y="563621"/>
                  <a:pt x="37530" y="572556"/>
                </a:cubicBezTo>
                <a:cubicBezTo>
                  <a:pt x="47502" y="581898"/>
                  <a:pt x="51858" y="587687"/>
                  <a:pt x="50311" y="589750"/>
                </a:cubicBezTo>
                <a:cubicBezTo>
                  <a:pt x="48763" y="591813"/>
                  <a:pt x="41541" y="589750"/>
                  <a:pt x="30767" y="579720"/>
                </a:cubicBezTo>
                <a:cubicBezTo>
                  <a:pt x="19820" y="569943"/>
                  <a:pt x="10879" y="558102"/>
                  <a:pt x="4518" y="544874"/>
                </a:cubicBezTo>
                <a:cubicBezTo>
                  <a:pt x="1250" y="537693"/>
                  <a:pt x="-297" y="529835"/>
                  <a:pt x="47" y="521949"/>
                </a:cubicBezTo>
                <a:cubicBezTo>
                  <a:pt x="334" y="517891"/>
                  <a:pt x="1308" y="513919"/>
                  <a:pt x="2970" y="510200"/>
                </a:cubicBezTo>
                <a:close/>
              </a:path>
            </a:pathLst>
          </a:custGeom>
          <a:solidFill>
            <a:srgbClr val="BF8D77"/>
          </a:solidFill>
          <a:ln w="5730" cap="flat">
            <a:noFill/>
            <a:prstDash val="solid"/>
            <a:miter/>
          </a:ln>
        </p:spPr>
        <p:txBody>
          <a:bodyPr rtlCol="0" anchor="ctr"/>
          <a:lstStyle/>
          <a:p>
            <a:endParaRPr lang="fr-FR"/>
          </a:p>
        </p:txBody>
      </p:sp>
      <p:sp>
        <p:nvSpPr>
          <p:cNvPr id="251" name="Graphique 2">
            <a:extLst>
              <a:ext uri="{FF2B5EF4-FFF2-40B4-BE49-F238E27FC236}">
                <a16:creationId xmlns:a16="http://schemas.microsoft.com/office/drawing/2014/main" id="{9CFDD302-A6C6-4279-AFD5-3064C13F9C92}"/>
              </a:ext>
            </a:extLst>
          </p:cNvPr>
          <p:cNvSpPr/>
          <p:nvPr/>
        </p:nvSpPr>
        <p:spPr>
          <a:xfrm>
            <a:off x="6527057" y="6357152"/>
            <a:ext cx="1595778" cy="2680422"/>
          </a:xfrm>
          <a:custGeom>
            <a:avLst/>
            <a:gdLst>
              <a:gd name="connsiteX0" fmla="*/ 1228332 w 1595778"/>
              <a:gd name="connsiteY0" fmla="*/ 42984 h 2680422"/>
              <a:gd name="connsiteX1" fmla="*/ 1571694 w 1595778"/>
              <a:gd name="connsiteY1" fmla="*/ 2641554 h 2680422"/>
              <a:gd name="connsiteX2" fmla="*/ 1255842 w 1595778"/>
              <a:gd name="connsiteY2" fmla="*/ 2625278 h 2680422"/>
              <a:gd name="connsiteX3" fmla="*/ 943544 w 1595778"/>
              <a:gd name="connsiteY3" fmla="*/ 595080 h 2680422"/>
              <a:gd name="connsiteX4" fmla="*/ 822728 w 1595778"/>
              <a:gd name="connsiteY4" fmla="*/ 562985 h 2680422"/>
              <a:gd name="connsiteX5" fmla="*/ 285476 w 1595778"/>
              <a:gd name="connsiteY5" fmla="*/ 2603327 h 2680422"/>
              <a:gd name="connsiteX6" fmla="*/ 0 w 1595778"/>
              <a:gd name="connsiteY6" fmla="*/ 2589801 h 2680422"/>
              <a:gd name="connsiteX7" fmla="*/ 304619 w 1595778"/>
              <a:gd name="connsiteY7" fmla="*/ 991513 h 2680422"/>
              <a:gd name="connsiteX8" fmla="*/ 361415 w 1595778"/>
              <a:gd name="connsiteY8" fmla="*/ -1 h 2680422"/>
              <a:gd name="connsiteX9" fmla="*/ 1228332 w 1595778"/>
              <a:gd name="connsiteY9" fmla="*/ 42697 h 26804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95778" h="2680422">
                <a:moveTo>
                  <a:pt x="1228332" y="42984"/>
                </a:moveTo>
                <a:cubicBezTo>
                  <a:pt x="1566478" y="302497"/>
                  <a:pt x="1642247" y="1610437"/>
                  <a:pt x="1571694" y="2641554"/>
                </a:cubicBezTo>
                <a:cubicBezTo>
                  <a:pt x="1511974" y="2679553"/>
                  <a:pt x="1450191" y="2712107"/>
                  <a:pt x="1255842" y="2625278"/>
                </a:cubicBezTo>
                <a:cubicBezTo>
                  <a:pt x="1343130" y="2318653"/>
                  <a:pt x="1109064" y="1107974"/>
                  <a:pt x="943544" y="595080"/>
                </a:cubicBezTo>
                <a:lnTo>
                  <a:pt x="822728" y="562985"/>
                </a:lnTo>
                <a:cubicBezTo>
                  <a:pt x="822040" y="663283"/>
                  <a:pt x="518969" y="2237269"/>
                  <a:pt x="285476" y="2603327"/>
                </a:cubicBezTo>
                <a:cubicBezTo>
                  <a:pt x="204034" y="2633187"/>
                  <a:pt x="97145" y="2638631"/>
                  <a:pt x="0" y="2589801"/>
                </a:cubicBezTo>
                <a:cubicBezTo>
                  <a:pt x="87402" y="2302147"/>
                  <a:pt x="264213" y="1314415"/>
                  <a:pt x="304619" y="991513"/>
                </a:cubicBezTo>
                <a:cubicBezTo>
                  <a:pt x="345024" y="668612"/>
                  <a:pt x="361415" y="-1"/>
                  <a:pt x="361415" y="-1"/>
                </a:cubicBezTo>
                <a:lnTo>
                  <a:pt x="1228332" y="42697"/>
                </a:lnTo>
              </a:path>
            </a:pathLst>
          </a:custGeom>
          <a:solidFill>
            <a:srgbClr val="1760BF"/>
          </a:solidFill>
          <a:ln w="5730" cap="flat">
            <a:noFill/>
            <a:prstDash val="solid"/>
            <a:miter/>
          </a:ln>
        </p:spPr>
        <p:txBody>
          <a:bodyPr rtlCol="0" anchor="ctr"/>
          <a:lstStyle/>
          <a:p>
            <a:endParaRPr lang="fr-FR"/>
          </a:p>
        </p:txBody>
      </p:sp>
      <p:sp>
        <p:nvSpPr>
          <p:cNvPr id="252" name="Graphique 2">
            <a:extLst>
              <a:ext uri="{FF2B5EF4-FFF2-40B4-BE49-F238E27FC236}">
                <a16:creationId xmlns:a16="http://schemas.microsoft.com/office/drawing/2014/main" id="{AF8024D9-FD46-47B2-B8B3-08506E4820A2}"/>
              </a:ext>
            </a:extLst>
          </p:cNvPr>
          <p:cNvSpPr/>
          <p:nvPr/>
        </p:nvSpPr>
        <p:spPr>
          <a:xfrm>
            <a:off x="7243872" y="6884176"/>
            <a:ext cx="226704" cy="68457"/>
          </a:xfrm>
          <a:custGeom>
            <a:avLst/>
            <a:gdLst>
              <a:gd name="connsiteX0" fmla="*/ 19657 w 226704"/>
              <a:gd name="connsiteY0" fmla="*/ 2031 h 68457"/>
              <a:gd name="connsiteX1" fmla="*/ 224666 w 226704"/>
              <a:gd name="connsiteY1" fmla="*/ 66566 h 68457"/>
              <a:gd name="connsiteX2" fmla="*/ 224207 w 226704"/>
              <a:gd name="connsiteY2" fmla="*/ 68228 h 68457"/>
              <a:gd name="connsiteX3" fmla="*/ 15989 w 226704"/>
              <a:gd name="connsiteY3" fmla="*/ 14927 h 68457"/>
              <a:gd name="connsiteX4" fmla="*/ 19657 w 226704"/>
              <a:gd name="connsiteY4" fmla="*/ 2031 h 684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6704" h="68457">
                <a:moveTo>
                  <a:pt x="19657" y="2031"/>
                </a:moveTo>
                <a:cubicBezTo>
                  <a:pt x="88088" y="23065"/>
                  <a:pt x="156291" y="45245"/>
                  <a:pt x="224666" y="66566"/>
                </a:cubicBezTo>
                <a:cubicBezTo>
                  <a:pt x="227646" y="67540"/>
                  <a:pt x="227244" y="69030"/>
                  <a:pt x="224207" y="68228"/>
                </a:cubicBezTo>
                <a:cubicBezTo>
                  <a:pt x="154858" y="50289"/>
                  <a:pt x="85223" y="33152"/>
                  <a:pt x="15989" y="14927"/>
                </a:cubicBezTo>
                <a:cubicBezTo>
                  <a:pt x="-7739" y="8680"/>
                  <a:pt x="-3841" y="-5190"/>
                  <a:pt x="19657" y="2031"/>
                </a:cubicBezTo>
                <a:close/>
              </a:path>
            </a:pathLst>
          </a:custGeom>
          <a:solidFill>
            <a:srgbClr val="0C4E96"/>
          </a:solidFill>
          <a:ln w="5730" cap="flat">
            <a:noFill/>
            <a:prstDash val="solid"/>
            <a:miter/>
          </a:ln>
        </p:spPr>
        <p:txBody>
          <a:bodyPr rtlCol="0" anchor="ctr"/>
          <a:lstStyle/>
          <a:p>
            <a:endParaRPr lang="fr-FR"/>
          </a:p>
        </p:txBody>
      </p:sp>
      <p:sp>
        <p:nvSpPr>
          <p:cNvPr id="253" name="Graphique 2">
            <a:extLst>
              <a:ext uri="{FF2B5EF4-FFF2-40B4-BE49-F238E27FC236}">
                <a16:creationId xmlns:a16="http://schemas.microsoft.com/office/drawing/2014/main" id="{38B191BB-AF1A-472B-8B2F-EADE3F370948}"/>
              </a:ext>
            </a:extLst>
          </p:cNvPr>
          <p:cNvSpPr/>
          <p:nvPr/>
        </p:nvSpPr>
        <p:spPr>
          <a:xfrm>
            <a:off x="6886234" y="6402278"/>
            <a:ext cx="850408" cy="390223"/>
          </a:xfrm>
          <a:custGeom>
            <a:avLst/>
            <a:gdLst>
              <a:gd name="connsiteX0" fmla="*/ 14675 w 850408"/>
              <a:gd name="connsiteY0" fmla="*/ 29265 h 390223"/>
              <a:gd name="connsiteX1" fmla="*/ 159333 w 850408"/>
              <a:gd name="connsiteY1" fmla="*/ 75689 h 390223"/>
              <a:gd name="connsiteX2" fmla="*/ 159906 w 850408"/>
              <a:gd name="connsiteY2" fmla="*/ 52764 h 390223"/>
              <a:gd name="connsiteX3" fmla="*/ 160823 w 850408"/>
              <a:gd name="connsiteY3" fmla="*/ 20898 h 390223"/>
              <a:gd name="connsiteX4" fmla="*/ 163803 w 850408"/>
              <a:gd name="connsiteY4" fmla="*/ 2271 h 390223"/>
              <a:gd name="connsiteX5" fmla="*/ 170280 w 850408"/>
              <a:gd name="connsiteY5" fmla="*/ 666 h 390223"/>
              <a:gd name="connsiteX6" fmla="*/ 172458 w 850408"/>
              <a:gd name="connsiteY6" fmla="*/ 5481 h 390223"/>
              <a:gd name="connsiteX7" fmla="*/ 169821 w 850408"/>
              <a:gd name="connsiteY7" fmla="*/ 50356 h 390223"/>
              <a:gd name="connsiteX8" fmla="*/ 167815 w 850408"/>
              <a:gd name="connsiteY8" fmla="*/ 90877 h 390223"/>
              <a:gd name="connsiteX9" fmla="*/ 190740 w 850408"/>
              <a:gd name="connsiteY9" fmla="*/ 95920 h 390223"/>
              <a:gd name="connsiteX10" fmla="*/ 191485 w 850408"/>
              <a:gd name="connsiteY10" fmla="*/ 95920 h 390223"/>
              <a:gd name="connsiteX11" fmla="*/ 191485 w 850408"/>
              <a:gd name="connsiteY11" fmla="*/ 95233 h 390223"/>
              <a:gd name="connsiteX12" fmla="*/ 191944 w 850408"/>
              <a:gd name="connsiteY12" fmla="*/ 89501 h 390223"/>
              <a:gd name="connsiteX13" fmla="*/ 193033 w 850408"/>
              <a:gd name="connsiteY13" fmla="*/ 77007 h 390223"/>
              <a:gd name="connsiteX14" fmla="*/ 195784 w 850408"/>
              <a:gd name="connsiteY14" fmla="*/ 51847 h 390223"/>
              <a:gd name="connsiteX15" fmla="*/ 209138 w 850408"/>
              <a:gd name="connsiteY15" fmla="*/ 4678 h 390223"/>
              <a:gd name="connsiteX16" fmla="*/ 209997 w 850408"/>
              <a:gd name="connsiteY16" fmla="*/ 5022 h 390223"/>
              <a:gd name="connsiteX17" fmla="*/ 203578 w 850408"/>
              <a:gd name="connsiteY17" fmla="*/ 53738 h 390223"/>
              <a:gd name="connsiteX18" fmla="*/ 200999 w 850408"/>
              <a:gd name="connsiteY18" fmla="*/ 78153 h 390223"/>
              <a:gd name="connsiteX19" fmla="*/ 200312 w 850408"/>
              <a:gd name="connsiteY19" fmla="*/ 85317 h 390223"/>
              <a:gd name="connsiteX20" fmla="*/ 349325 w 850408"/>
              <a:gd name="connsiteY20" fmla="*/ 109503 h 390223"/>
              <a:gd name="connsiteX21" fmla="*/ 358037 w 850408"/>
              <a:gd name="connsiteY21" fmla="*/ 113057 h 390223"/>
              <a:gd name="connsiteX22" fmla="*/ 342276 w 850408"/>
              <a:gd name="connsiteY22" fmla="*/ 24967 h 390223"/>
              <a:gd name="connsiteX23" fmla="*/ 343938 w 850408"/>
              <a:gd name="connsiteY23" fmla="*/ 24680 h 390223"/>
              <a:gd name="connsiteX24" fmla="*/ 413860 w 850408"/>
              <a:gd name="connsiteY24" fmla="*/ 381683 h 390223"/>
              <a:gd name="connsiteX25" fmla="*/ 495244 w 850408"/>
              <a:gd name="connsiteY25" fmla="*/ 371080 h 390223"/>
              <a:gd name="connsiteX26" fmla="*/ 463550 w 850408"/>
              <a:gd name="connsiteY26" fmla="*/ 88470 h 390223"/>
              <a:gd name="connsiteX27" fmla="*/ 476847 w 850408"/>
              <a:gd name="connsiteY27" fmla="*/ 87037 h 390223"/>
              <a:gd name="connsiteX28" fmla="*/ 479942 w 850408"/>
              <a:gd name="connsiteY28" fmla="*/ 118330 h 390223"/>
              <a:gd name="connsiteX29" fmla="*/ 504701 w 850408"/>
              <a:gd name="connsiteY29" fmla="*/ 114490 h 390223"/>
              <a:gd name="connsiteX30" fmla="*/ 684262 w 850408"/>
              <a:gd name="connsiteY30" fmla="*/ 87209 h 390223"/>
              <a:gd name="connsiteX31" fmla="*/ 769831 w 850408"/>
              <a:gd name="connsiteY31" fmla="*/ 56718 h 390223"/>
              <a:gd name="connsiteX32" fmla="*/ 846688 w 850408"/>
              <a:gd name="connsiteY32" fmla="*/ 8404 h 390223"/>
              <a:gd name="connsiteX33" fmla="*/ 847834 w 850408"/>
              <a:gd name="connsiteY33" fmla="*/ 9722 h 390223"/>
              <a:gd name="connsiteX34" fmla="*/ 771837 w 850408"/>
              <a:gd name="connsiteY34" fmla="*/ 60902 h 390223"/>
              <a:gd name="connsiteX35" fmla="*/ 686383 w 850408"/>
              <a:gd name="connsiteY35" fmla="*/ 94717 h 390223"/>
              <a:gd name="connsiteX36" fmla="*/ 505675 w 850408"/>
              <a:gd name="connsiteY36" fmla="*/ 127844 h 390223"/>
              <a:gd name="connsiteX37" fmla="*/ 480744 w 850408"/>
              <a:gd name="connsiteY37" fmla="*/ 126984 h 390223"/>
              <a:gd name="connsiteX38" fmla="*/ 505331 w 850408"/>
              <a:gd name="connsiteY38" fmla="*/ 379161 h 390223"/>
              <a:gd name="connsiteX39" fmla="*/ 407899 w 850408"/>
              <a:gd name="connsiteY39" fmla="*/ 390223 h 390223"/>
              <a:gd name="connsiteX40" fmla="*/ 359641 w 850408"/>
              <a:gd name="connsiteY40" fmla="*/ 120852 h 390223"/>
              <a:gd name="connsiteX41" fmla="*/ 346861 w 850408"/>
              <a:gd name="connsiteY41" fmla="*/ 122571 h 390223"/>
              <a:gd name="connsiteX42" fmla="*/ 200598 w 850408"/>
              <a:gd name="connsiteY42" fmla="*/ 87037 h 390223"/>
              <a:gd name="connsiteX43" fmla="*/ 198822 w 850408"/>
              <a:gd name="connsiteY43" fmla="*/ 105434 h 390223"/>
              <a:gd name="connsiteX44" fmla="*/ 180997 w 850408"/>
              <a:gd name="connsiteY44" fmla="*/ 101766 h 390223"/>
              <a:gd name="connsiteX45" fmla="*/ 159103 w 850408"/>
              <a:gd name="connsiteY45" fmla="*/ 97468 h 390223"/>
              <a:gd name="connsiteX46" fmla="*/ 159620 w 850408"/>
              <a:gd name="connsiteY46" fmla="*/ 77236 h 390223"/>
              <a:gd name="connsiteX47" fmla="*/ 11351 w 850408"/>
              <a:gd name="connsiteY47" fmla="*/ 41759 h 390223"/>
              <a:gd name="connsiteX48" fmla="*/ 14675 w 850408"/>
              <a:gd name="connsiteY48" fmla="*/ 29265 h 3902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850408" h="390223">
                <a:moveTo>
                  <a:pt x="14675" y="29265"/>
                </a:moveTo>
                <a:cubicBezTo>
                  <a:pt x="63047" y="44281"/>
                  <a:pt x="111132" y="60329"/>
                  <a:pt x="159333" y="75689"/>
                </a:cubicBezTo>
                <a:lnTo>
                  <a:pt x="159906" y="52764"/>
                </a:lnTo>
                <a:cubicBezTo>
                  <a:pt x="160193" y="42103"/>
                  <a:pt x="160536" y="31558"/>
                  <a:pt x="160823" y="20898"/>
                </a:cubicBezTo>
                <a:cubicBezTo>
                  <a:pt x="160250" y="14536"/>
                  <a:pt x="161281" y="8117"/>
                  <a:pt x="163803" y="2271"/>
                </a:cubicBezTo>
                <a:cubicBezTo>
                  <a:pt x="165121" y="36"/>
                  <a:pt x="168044" y="-652"/>
                  <a:pt x="170280" y="666"/>
                </a:cubicBezTo>
                <a:cubicBezTo>
                  <a:pt x="171885" y="1698"/>
                  <a:pt x="172801" y="3589"/>
                  <a:pt x="172458" y="5481"/>
                </a:cubicBezTo>
                <a:cubicBezTo>
                  <a:pt x="171426" y="20439"/>
                  <a:pt x="170623" y="35398"/>
                  <a:pt x="169821" y="50356"/>
                </a:cubicBezTo>
                <a:lnTo>
                  <a:pt x="167815" y="90877"/>
                </a:lnTo>
                <a:lnTo>
                  <a:pt x="190740" y="95920"/>
                </a:lnTo>
                <a:lnTo>
                  <a:pt x="191485" y="95920"/>
                </a:lnTo>
                <a:lnTo>
                  <a:pt x="191485" y="95233"/>
                </a:lnTo>
                <a:lnTo>
                  <a:pt x="191944" y="89501"/>
                </a:lnTo>
                <a:cubicBezTo>
                  <a:pt x="192288" y="85375"/>
                  <a:pt x="192632" y="81191"/>
                  <a:pt x="193033" y="77007"/>
                </a:cubicBezTo>
                <a:cubicBezTo>
                  <a:pt x="193778" y="68639"/>
                  <a:pt x="194580" y="60157"/>
                  <a:pt x="195784" y="51847"/>
                </a:cubicBezTo>
                <a:cubicBezTo>
                  <a:pt x="197676" y="35512"/>
                  <a:pt x="202203" y="19579"/>
                  <a:pt x="209138" y="4678"/>
                </a:cubicBezTo>
                <a:cubicBezTo>
                  <a:pt x="209138" y="4162"/>
                  <a:pt x="210055" y="4678"/>
                  <a:pt x="209997" y="5022"/>
                </a:cubicBezTo>
                <a:cubicBezTo>
                  <a:pt x="207476" y="21242"/>
                  <a:pt x="205413" y="37461"/>
                  <a:pt x="203578" y="53738"/>
                </a:cubicBezTo>
                <a:lnTo>
                  <a:pt x="200999" y="78153"/>
                </a:lnTo>
                <a:lnTo>
                  <a:pt x="200312" y="85317"/>
                </a:lnTo>
                <a:cubicBezTo>
                  <a:pt x="249830" y="93571"/>
                  <a:pt x="299578" y="101021"/>
                  <a:pt x="349325" y="109503"/>
                </a:cubicBezTo>
                <a:cubicBezTo>
                  <a:pt x="352477" y="109905"/>
                  <a:pt x="355458" y="111166"/>
                  <a:pt x="358037" y="113057"/>
                </a:cubicBezTo>
                <a:cubicBezTo>
                  <a:pt x="352764" y="83713"/>
                  <a:pt x="347491" y="54368"/>
                  <a:pt x="342276" y="24967"/>
                </a:cubicBezTo>
                <a:cubicBezTo>
                  <a:pt x="340327" y="14192"/>
                  <a:pt x="341817" y="13905"/>
                  <a:pt x="343938" y="24680"/>
                </a:cubicBezTo>
                <a:cubicBezTo>
                  <a:pt x="367264" y="143662"/>
                  <a:pt x="390533" y="262644"/>
                  <a:pt x="413860" y="381683"/>
                </a:cubicBezTo>
                <a:lnTo>
                  <a:pt x="495244" y="371080"/>
                </a:lnTo>
                <a:cubicBezTo>
                  <a:pt x="484699" y="276857"/>
                  <a:pt x="474153" y="182635"/>
                  <a:pt x="463550" y="88470"/>
                </a:cubicBezTo>
                <a:cubicBezTo>
                  <a:pt x="454208" y="3761"/>
                  <a:pt x="468479" y="2156"/>
                  <a:pt x="476847" y="87037"/>
                </a:cubicBezTo>
                <a:lnTo>
                  <a:pt x="479942" y="118330"/>
                </a:lnTo>
                <a:cubicBezTo>
                  <a:pt x="488023" y="115980"/>
                  <a:pt x="496333" y="114719"/>
                  <a:pt x="504701" y="114490"/>
                </a:cubicBezTo>
                <a:cubicBezTo>
                  <a:pt x="565338" y="111452"/>
                  <a:pt x="625459" y="102339"/>
                  <a:pt x="684262" y="87209"/>
                </a:cubicBezTo>
                <a:cubicBezTo>
                  <a:pt x="713664" y="79701"/>
                  <a:pt x="742320" y="69499"/>
                  <a:pt x="769831" y="56718"/>
                </a:cubicBezTo>
                <a:cubicBezTo>
                  <a:pt x="797570" y="44281"/>
                  <a:pt x="823476" y="28062"/>
                  <a:pt x="846688" y="8404"/>
                </a:cubicBezTo>
                <a:cubicBezTo>
                  <a:pt x="850871" y="5079"/>
                  <a:pt x="851903" y="6226"/>
                  <a:pt x="847834" y="9722"/>
                </a:cubicBezTo>
                <a:cubicBezTo>
                  <a:pt x="824966" y="30182"/>
                  <a:pt x="799405" y="47434"/>
                  <a:pt x="771837" y="60902"/>
                </a:cubicBezTo>
                <a:cubicBezTo>
                  <a:pt x="744441" y="74714"/>
                  <a:pt x="715842" y="86063"/>
                  <a:pt x="686383" y="94717"/>
                </a:cubicBezTo>
                <a:cubicBezTo>
                  <a:pt x="627523" y="112140"/>
                  <a:pt x="566943" y="123259"/>
                  <a:pt x="505675" y="127844"/>
                </a:cubicBezTo>
                <a:cubicBezTo>
                  <a:pt x="497365" y="128761"/>
                  <a:pt x="488997" y="128474"/>
                  <a:pt x="480744" y="126984"/>
                </a:cubicBezTo>
                <a:lnTo>
                  <a:pt x="505331" y="379161"/>
                </a:lnTo>
                <a:lnTo>
                  <a:pt x="407899" y="390223"/>
                </a:lnTo>
                <a:cubicBezTo>
                  <a:pt x="391795" y="300470"/>
                  <a:pt x="375747" y="210661"/>
                  <a:pt x="359641" y="120852"/>
                </a:cubicBezTo>
                <a:cubicBezTo>
                  <a:pt x="355974" y="123545"/>
                  <a:pt x="351159" y="124233"/>
                  <a:pt x="346861" y="122571"/>
                </a:cubicBezTo>
                <a:cubicBezTo>
                  <a:pt x="298030" y="111108"/>
                  <a:pt x="249429" y="98729"/>
                  <a:pt x="200598" y="87037"/>
                </a:cubicBezTo>
                <a:cubicBezTo>
                  <a:pt x="200025" y="93169"/>
                  <a:pt x="199452" y="99245"/>
                  <a:pt x="198822" y="105434"/>
                </a:cubicBezTo>
                <a:lnTo>
                  <a:pt x="180997" y="101766"/>
                </a:lnTo>
                <a:lnTo>
                  <a:pt x="159103" y="97468"/>
                </a:lnTo>
                <a:lnTo>
                  <a:pt x="159620" y="77236"/>
                </a:lnTo>
                <a:cubicBezTo>
                  <a:pt x="110216" y="65315"/>
                  <a:pt x="60640" y="54024"/>
                  <a:pt x="11351" y="41759"/>
                </a:cubicBezTo>
                <a:cubicBezTo>
                  <a:pt x="-6072" y="37920"/>
                  <a:pt x="-2232" y="24050"/>
                  <a:pt x="14675" y="29265"/>
                </a:cubicBezTo>
                <a:close/>
              </a:path>
            </a:pathLst>
          </a:custGeom>
          <a:solidFill>
            <a:srgbClr val="0C4E96"/>
          </a:solidFill>
          <a:ln w="5730" cap="flat">
            <a:noFill/>
            <a:prstDash val="solid"/>
            <a:miter/>
          </a:ln>
        </p:spPr>
        <p:txBody>
          <a:bodyPr rtlCol="0" anchor="ctr"/>
          <a:lstStyle/>
          <a:p>
            <a:endParaRPr lang="fr-FR"/>
          </a:p>
        </p:txBody>
      </p:sp>
      <p:sp>
        <p:nvSpPr>
          <p:cNvPr id="254" name="Graphique 2">
            <a:extLst>
              <a:ext uri="{FF2B5EF4-FFF2-40B4-BE49-F238E27FC236}">
                <a16:creationId xmlns:a16="http://schemas.microsoft.com/office/drawing/2014/main" id="{10CCF2F1-3333-4061-86B3-A82048A422BB}"/>
              </a:ext>
            </a:extLst>
          </p:cNvPr>
          <p:cNvSpPr/>
          <p:nvPr/>
        </p:nvSpPr>
        <p:spPr>
          <a:xfrm>
            <a:off x="7260759" y="6461218"/>
            <a:ext cx="58864" cy="55976"/>
          </a:xfrm>
          <a:custGeom>
            <a:avLst/>
            <a:gdLst>
              <a:gd name="connsiteX0" fmla="*/ 44436 w 58864"/>
              <a:gd name="connsiteY0" fmla="*/ 53429 h 55976"/>
              <a:gd name="connsiteX1" fmla="*/ 27242 w 58864"/>
              <a:gd name="connsiteY1" fmla="*/ 55320 h 55976"/>
              <a:gd name="connsiteX2" fmla="*/ 5005 w 58864"/>
              <a:gd name="connsiteY2" fmla="*/ 33426 h 55976"/>
              <a:gd name="connsiteX3" fmla="*/ 9761 w 58864"/>
              <a:gd name="connsiteY3" fmla="*/ 32624 h 55976"/>
              <a:gd name="connsiteX4" fmla="*/ 21568 w 58864"/>
              <a:gd name="connsiteY4" fmla="*/ 38355 h 55976"/>
              <a:gd name="connsiteX5" fmla="*/ 27300 w 58864"/>
              <a:gd name="connsiteY5" fmla="*/ 40992 h 55976"/>
              <a:gd name="connsiteX6" fmla="*/ 34922 w 58864"/>
              <a:gd name="connsiteY6" fmla="*/ 42998 h 55976"/>
              <a:gd name="connsiteX7" fmla="*/ 42889 w 58864"/>
              <a:gd name="connsiteY7" fmla="*/ 38470 h 55976"/>
              <a:gd name="connsiteX8" fmla="*/ 43634 w 58864"/>
              <a:gd name="connsiteY8" fmla="*/ 25575 h 55976"/>
              <a:gd name="connsiteX9" fmla="*/ 33489 w 58864"/>
              <a:gd name="connsiteY9" fmla="*/ 16749 h 55976"/>
              <a:gd name="connsiteX10" fmla="*/ 9934 w 58864"/>
              <a:gd name="connsiteY10" fmla="*/ 30446 h 55976"/>
              <a:gd name="connsiteX11" fmla="*/ 878 w 58864"/>
              <a:gd name="connsiteY11" fmla="*/ 30446 h 55976"/>
              <a:gd name="connsiteX12" fmla="*/ 7641 w 58864"/>
              <a:gd name="connsiteY12" fmla="*/ 7521 h 55976"/>
              <a:gd name="connsiteX13" fmla="*/ 31999 w 58864"/>
              <a:gd name="connsiteY13" fmla="*/ 357 h 55976"/>
              <a:gd name="connsiteX14" fmla="*/ 54409 w 58864"/>
              <a:gd name="connsiteY14" fmla="*/ 14685 h 55976"/>
              <a:gd name="connsiteX15" fmla="*/ 57102 w 58864"/>
              <a:gd name="connsiteY15" fmla="*/ 39674 h 55976"/>
              <a:gd name="connsiteX16" fmla="*/ 44436 w 58864"/>
              <a:gd name="connsiteY16" fmla="*/ 53429 h 55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8864" h="55976">
                <a:moveTo>
                  <a:pt x="44436" y="53429"/>
                </a:moveTo>
                <a:cubicBezTo>
                  <a:pt x="39048" y="55950"/>
                  <a:pt x="33031" y="56638"/>
                  <a:pt x="27242" y="55320"/>
                </a:cubicBezTo>
                <a:cubicBezTo>
                  <a:pt x="16467" y="52512"/>
                  <a:pt x="7985" y="44201"/>
                  <a:pt x="5005" y="33426"/>
                </a:cubicBezTo>
                <a:cubicBezTo>
                  <a:pt x="4603" y="31994"/>
                  <a:pt x="8558" y="31765"/>
                  <a:pt x="9761" y="32624"/>
                </a:cubicBezTo>
                <a:cubicBezTo>
                  <a:pt x="13372" y="35203"/>
                  <a:pt x="17327" y="37152"/>
                  <a:pt x="21568" y="38355"/>
                </a:cubicBezTo>
                <a:cubicBezTo>
                  <a:pt x="23574" y="38986"/>
                  <a:pt x="25523" y="39903"/>
                  <a:pt x="27300" y="40992"/>
                </a:cubicBezTo>
                <a:cubicBezTo>
                  <a:pt x="29592" y="42367"/>
                  <a:pt x="32228" y="43112"/>
                  <a:pt x="34922" y="42998"/>
                </a:cubicBezTo>
                <a:cubicBezTo>
                  <a:pt x="38131" y="42826"/>
                  <a:pt x="41112" y="41164"/>
                  <a:pt x="42889" y="38470"/>
                </a:cubicBezTo>
                <a:cubicBezTo>
                  <a:pt x="45239" y="34573"/>
                  <a:pt x="45525" y="29758"/>
                  <a:pt x="43634" y="25575"/>
                </a:cubicBezTo>
                <a:cubicBezTo>
                  <a:pt x="41742" y="21276"/>
                  <a:pt x="38017" y="18009"/>
                  <a:pt x="33489" y="16749"/>
                </a:cubicBezTo>
                <a:cubicBezTo>
                  <a:pt x="23230" y="14227"/>
                  <a:pt x="12799" y="20302"/>
                  <a:pt x="9934" y="30446"/>
                </a:cubicBezTo>
                <a:cubicBezTo>
                  <a:pt x="9361" y="32166"/>
                  <a:pt x="2082" y="33599"/>
                  <a:pt x="878" y="30446"/>
                </a:cubicBezTo>
                <a:cubicBezTo>
                  <a:pt x="-1529" y="22136"/>
                  <a:pt x="1107" y="13195"/>
                  <a:pt x="7641" y="7521"/>
                </a:cubicBezTo>
                <a:cubicBezTo>
                  <a:pt x="14289" y="1618"/>
                  <a:pt x="23230" y="-1019"/>
                  <a:pt x="31999" y="357"/>
                </a:cubicBezTo>
                <a:cubicBezTo>
                  <a:pt x="41226" y="1618"/>
                  <a:pt x="49422" y="6833"/>
                  <a:pt x="54409" y="14685"/>
                </a:cubicBezTo>
                <a:cubicBezTo>
                  <a:pt x="59165" y="22136"/>
                  <a:pt x="60197" y="31363"/>
                  <a:pt x="57102" y="39674"/>
                </a:cubicBezTo>
                <a:cubicBezTo>
                  <a:pt x="54752" y="45692"/>
                  <a:pt x="50225" y="50563"/>
                  <a:pt x="44436" y="53429"/>
                </a:cubicBezTo>
                <a:close/>
              </a:path>
            </a:pathLst>
          </a:custGeom>
          <a:solidFill>
            <a:srgbClr val="0C4E96"/>
          </a:solidFill>
          <a:ln w="5730" cap="flat">
            <a:noFill/>
            <a:prstDash val="solid"/>
            <a:miter/>
          </a:ln>
        </p:spPr>
        <p:txBody>
          <a:bodyPr rtlCol="0" anchor="ctr"/>
          <a:lstStyle/>
          <a:p>
            <a:endParaRPr lang="fr-FR"/>
          </a:p>
        </p:txBody>
      </p:sp>
      <p:sp>
        <p:nvSpPr>
          <p:cNvPr id="255" name="Graphique 2">
            <a:extLst>
              <a:ext uri="{FF2B5EF4-FFF2-40B4-BE49-F238E27FC236}">
                <a16:creationId xmlns:a16="http://schemas.microsoft.com/office/drawing/2014/main" id="{5D5D6C42-7E41-4C66-9E0D-AD65C56E7B74}"/>
              </a:ext>
            </a:extLst>
          </p:cNvPr>
          <p:cNvSpPr/>
          <p:nvPr/>
        </p:nvSpPr>
        <p:spPr>
          <a:xfrm>
            <a:off x="6985159" y="6135981"/>
            <a:ext cx="706319" cy="292888"/>
          </a:xfrm>
          <a:custGeom>
            <a:avLst/>
            <a:gdLst>
              <a:gd name="connsiteX0" fmla="*/ 603048 w 706319"/>
              <a:gd name="connsiteY0" fmla="*/ 55364 h 292888"/>
              <a:gd name="connsiteX1" fmla="*/ 16392 w 706319"/>
              <a:gd name="connsiteY1" fmla="*/ -1 h 292888"/>
              <a:gd name="connsiteX2" fmla="*/ 0 w 706319"/>
              <a:gd name="connsiteY2" fmla="*/ 257908 h 292888"/>
              <a:gd name="connsiteX3" fmla="*/ 643855 w 706319"/>
              <a:gd name="connsiteY3" fmla="*/ 273325 h 292888"/>
              <a:gd name="connsiteX4" fmla="*/ 603048 w 706319"/>
              <a:gd name="connsiteY4" fmla="*/ 55364 h 2928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6319" h="292888">
                <a:moveTo>
                  <a:pt x="603048" y="55364"/>
                </a:moveTo>
                <a:lnTo>
                  <a:pt x="16392" y="-1"/>
                </a:lnTo>
                <a:lnTo>
                  <a:pt x="0" y="257908"/>
                </a:lnTo>
                <a:cubicBezTo>
                  <a:pt x="0" y="257908"/>
                  <a:pt x="482518" y="325021"/>
                  <a:pt x="643855" y="273325"/>
                </a:cubicBezTo>
                <a:cubicBezTo>
                  <a:pt x="805190" y="221629"/>
                  <a:pt x="603048" y="55364"/>
                  <a:pt x="603048" y="55364"/>
                </a:cubicBezTo>
                <a:close/>
              </a:path>
            </a:pathLst>
          </a:custGeom>
          <a:solidFill>
            <a:srgbClr val="C9947D"/>
          </a:solidFill>
          <a:ln w="5730" cap="flat">
            <a:noFill/>
            <a:prstDash val="solid"/>
            <a:miter/>
          </a:ln>
        </p:spPr>
        <p:txBody>
          <a:bodyPr rtlCol="0" anchor="ctr"/>
          <a:lstStyle/>
          <a:p>
            <a:endParaRPr lang="fr-FR"/>
          </a:p>
        </p:txBody>
      </p:sp>
      <p:sp>
        <p:nvSpPr>
          <p:cNvPr id="331" name="Graphique 2">
            <a:extLst>
              <a:ext uri="{FF2B5EF4-FFF2-40B4-BE49-F238E27FC236}">
                <a16:creationId xmlns:a16="http://schemas.microsoft.com/office/drawing/2014/main" id="{AAF602DB-6656-469E-B21F-9BD7F8D418C0}"/>
              </a:ext>
            </a:extLst>
          </p:cNvPr>
          <p:cNvSpPr/>
          <p:nvPr/>
        </p:nvSpPr>
        <p:spPr>
          <a:xfrm>
            <a:off x="7001551" y="5100502"/>
            <a:ext cx="619564" cy="1133302"/>
          </a:xfrm>
          <a:custGeom>
            <a:avLst/>
            <a:gdLst>
              <a:gd name="connsiteX0" fmla="*/ 584592 w 619564"/>
              <a:gd name="connsiteY0" fmla="*/ 1116862 h 1133302"/>
              <a:gd name="connsiteX1" fmla="*/ 0 w 619564"/>
              <a:gd name="connsiteY1" fmla="*/ 1071642 h 1133302"/>
              <a:gd name="connsiteX2" fmla="*/ 147581 w 619564"/>
              <a:gd name="connsiteY2" fmla="*/ 1322 h 1133302"/>
              <a:gd name="connsiteX3" fmla="*/ 551752 w 619564"/>
              <a:gd name="connsiteY3" fmla="*/ 1322 h 1133302"/>
              <a:gd name="connsiteX4" fmla="*/ 584592 w 619564"/>
              <a:gd name="connsiteY4" fmla="*/ 1116862 h 11333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9564" h="1133302">
                <a:moveTo>
                  <a:pt x="584592" y="1116862"/>
                </a:moveTo>
                <a:cubicBezTo>
                  <a:pt x="492089" y="1147582"/>
                  <a:pt x="168271" y="1136750"/>
                  <a:pt x="0" y="1071642"/>
                </a:cubicBezTo>
                <a:lnTo>
                  <a:pt x="147581" y="1322"/>
                </a:lnTo>
                <a:cubicBezTo>
                  <a:pt x="147581" y="1322"/>
                  <a:pt x="421537" y="47172"/>
                  <a:pt x="551752" y="1322"/>
                </a:cubicBezTo>
                <a:cubicBezTo>
                  <a:pt x="681967" y="-44528"/>
                  <a:pt x="584592" y="1116862"/>
                  <a:pt x="584592" y="1116862"/>
                </a:cubicBezTo>
                <a:close/>
              </a:path>
            </a:pathLst>
          </a:custGeom>
          <a:solidFill>
            <a:srgbClr val="FFFFFF"/>
          </a:solidFill>
          <a:ln w="5730" cap="flat">
            <a:noFill/>
            <a:prstDash val="solid"/>
            <a:miter/>
          </a:ln>
        </p:spPr>
        <p:txBody>
          <a:bodyPr rtlCol="0" anchor="ctr"/>
          <a:lstStyle/>
          <a:p>
            <a:endParaRPr lang="fr-FR"/>
          </a:p>
        </p:txBody>
      </p:sp>
      <p:sp>
        <p:nvSpPr>
          <p:cNvPr id="346" name="Graphique 2">
            <a:extLst>
              <a:ext uri="{FF2B5EF4-FFF2-40B4-BE49-F238E27FC236}">
                <a16:creationId xmlns:a16="http://schemas.microsoft.com/office/drawing/2014/main" id="{B0D49EDA-8783-4A49-86B3-3DA629467B4C}"/>
              </a:ext>
            </a:extLst>
          </p:cNvPr>
          <p:cNvSpPr/>
          <p:nvPr/>
        </p:nvSpPr>
        <p:spPr>
          <a:xfrm>
            <a:off x="7122067" y="5442541"/>
            <a:ext cx="380928" cy="380949"/>
          </a:xfrm>
          <a:custGeom>
            <a:avLst/>
            <a:gdLst>
              <a:gd name="connsiteX0" fmla="*/ 415 w 380928"/>
              <a:gd name="connsiteY0" fmla="*/ 178024 h 380949"/>
              <a:gd name="connsiteX1" fmla="*/ 177970 w 380928"/>
              <a:gd name="connsiteY1" fmla="*/ 380534 h 380949"/>
              <a:gd name="connsiteX2" fmla="*/ 380514 w 380928"/>
              <a:gd name="connsiteY2" fmla="*/ 202955 h 380949"/>
              <a:gd name="connsiteX3" fmla="*/ 202901 w 380928"/>
              <a:gd name="connsiteY3" fmla="*/ 445 h 380949"/>
              <a:gd name="connsiteX4" fmla="*/ 201411 w 380928"/>
              <a:gd name="connsiteY4" fmla="*/ 353 h 380949"/>
              <a:gd name="connsiteX5" fmla="*/ 415 w 380928"/>
              <a:gd name="connsiteY5" fmla="*/ 178024 h 380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0928" h="380949">
                <a:moveTo>
                  <a:pt x="415" y="178024"/>
                </a:moveTo>
                <a:cubicBezTo>
                  <a:pt x="-6463" y="282981"/>
                  <a:pt x="73030" y="373644"/>
                  <a:pt x="177970" y="380534"/>
                </a:cubicBezTo>
                <a:cubicBezTo>
                  <a:pt x="282967" y="387417"/>
                  <a:pt x="373637" y="307912"/>
                  <a:pt x="380514" y="202955"/>
                </a:cubicBezTo>
                <a:cubicBezTo>
                  <a:pt x="387392" y="97997"/>
                  <a:pt x="307899" y="7329"/>
                  <a:pt x="202901" y="445"/>
                </a:cubicBezTo>
                <a:cubicBezTo>
                  <a:pt x="202443" y="411"/>
                  <a:pt x="201927" y="382"/>
                  <a:pt x="201411" y="353"/>
                </a:cubicBezTo>
                <a:cubicBezTo>
                  <a:pt x="96872" y="-5985"/>
                  <a:pt x="6948" y="73508"/>
                  <a:pt x="415" y="178024"/>
                </a:cubicBezTo>
                <a:close/>
              </a:path>
            </a:pathLst>
          </a:custGeom>
          <a:solidFill>
            <a:srgbClr val="1760BF"/>
          </a:solidFill>
          <a:ln w="5730" cap="flat">
            <a:noFill/>
            <a:prstDash val="solid"/>
            <a:miter/>
          </a:ln>
        </p:spPr>
        <p:txBody>
          <a:bodyPr rtlCol="0" anchor="ctr"/>
          <a:lstStyle/>
          <a:p>
            <a:endParaRPr lang="fr-FR"/>
          </a:p>
        </p:txBody>
      </p:sp>
      <p:sp>
        <p:nvSpPr>
          <p:cNvPr id="355" name="Graphique 2">
            <a:extLst>
              <a:ext uri="{FF2B5EF4-FFF2-40B4-BE49-F238E27FC236}">
                <a16:creationId xmlns:a16="http://schemas.microsoft.com/office/drawing/2014/main" id="{6F9C6774-3FEC-4C3B-A094-F7E7C1A75635}"/>
              </a:ext>
            </a:extLst>
          </p:cNvPr>
          <p:cNvSpPr/>
          <p:nvPr/>
        </p:nvSpPr>
        <p:spPr>
          <a:xfrm>
            <a:off x="7133216" y="5453481"/>
            <a:ext cx="358572" cy="358587"/>
          </a:xfrm>
          <a:custGeom>
            <a:avLst/>
            <a:gdLst>
              <a:gd name="connsiteX0" fmla="*/ 384 w 358572"/>
              <a:gd name="connsiteY0" fmla="*/ 167714 h 358587"/>
              <a:gd name="connsiteX1" fmla="*/ 167681 w 358572"/>
              <a:gd name="connsiteY1" fmla="*/ 358205 h 358587"/>
              <a:gd name="connsiteX2" fmla="*/ 358189 w 358572"/>
              <a:gd name="connsiteY2" fmla="*/ 190897 h 358587"/>
              <a:gd name="connsiteX3" fmla="*/ 190892 w 358572"/>
              <a:gd name="connsiteY3" fmla="*/ 406 h 358587"/>
              <a:gd name="connsiteX4" fmla="*/ 189173 w 358572"/>
              <a:gd name="connsiteY4" fmla="*/ 302 h 358587"/>
              <a:gd name="connsiteX5" fmla="*/ 384 w 358572"/>
              <a:gd name="connsiteY5" fmla="*/ 167714 h 358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8572" h="358587">
                <a:moveTo>
                  <a:pt x="384" y="167714"/>
                </a:moveTo>
                <a:cubicBezTo>
                  <a:pt x="-6035" y="266515"/>
                  <a:pt x="68873" y="351803"/>
                  <a:pt x="167681" y="358205"/>
                </a:cubicBezTo>
                <a:cubicBezTo>
                  <a:pt x="266488" y="364606"/>
                  <a:pt x="351770" y="289699"/>
                  <a:pt x="358189" y="190897"/>
                </a:cubicBezTo>
                <a:cubicBezTo>
                  <a:pt x="364608" y="92089"/>
                  <a:pt x="289699" y="6807"/>
                  <a:pt x="190892" y="406"/>
                </a:cubicBezTo>
                <a:cubicBezTo>
                  <a:pt x="190319" y="365"/>
                  <a:pt x="189746" y="337"/>
                  <a:pt x="189173" y="302"/>
                </a:cubicBezTo>
                <a:cubicBezTo>
                  <a:pt x="90881" y="-5378"/>
                  <a:pt x="6516" y="69456"/>
                  <a:pt x="384" y="167714"/>
                </a:cubicBezTo>
                <a:close/>
              </a:path>
            </a:pathLst>
          </a:custGeom>
          <a:solidFill>
            <a:srgbClr val="D9042B"/>
          </a:solidFill>
          <a:ln w="5730" cap="flat">
            <a:noFill/>
            <a:prstDash val="solid"/>
            <a:miter/>
          </a:ln>
        </p:spPr>
        <p:txBody>
          <a:bodyPr rtlCol="0" anchor="ctr"/>
          <a:lstStyle/>
          <a:p>
            <a:endParaRPr lang="fr-FR"/>
          </a:p>
        </p:txBody>
      </p:sp>
      <p:sp>
        <p:nvSpPr>
          <p:cNvPr id="356" name="Graphique 2">
            <a:extLst>
              <a:ext uri="{FF2B5EF4-FFF2-40B4-BE49-F238E27FC236}">
                <a16:creationId xmlns:a16="http://schemas.microsoft.com/office/drawing/2014/main" id="{2F2C580F-7220-473A-B230-3B8AD1529942}"/>
              </a:ext>
            </a:extLst>
          </p:cNvPr>
          <p:cNvSpPr/>
          <p:nvPr/>
        </p:nvSpPr>
        <p:spPr>
          <a:xfrm>
            <a:off x="7149885" y="5497510"/>
            <a:ext cx="325753" cy="268731"/>
          </a:xfrm>
          <a:custGeom>
            <a:avLst/>
            <a:gdLst>
              <a:gd name="connsiteX0" fmla="*/ 163678 w 325753"/>
              <a:gd name="connsiteY0" fmla="*/ 4 h 268731"/>
              <a:gd name="connsiteX1" fmla="*/ 61660 w 325753"/>
              <a:gd name="connsiteY1" fmla="*/ 45854 h 268731"/>
              <a:gd name="connsiteX2" fmla="*/ 50885 w 325753"/>
              <a:gd name="connsiteY2" fmla="*/ 59724 h 268731"/>
              <a:gd name="connsiteX3" fmla="*/ 42002 w 325753"/>
              <a:gd name="connsiteY3" fmla="*/ 75714 h 268731"/>
              <a:gd name="connsiteX4" fmla="*/ 106 w 325753"/>
              <a:gd name="connsiteY4" fmla="*/ 75714 h 268731"/>
              <a:gd name="connsiteX5" fmla="*/ 5837 w 325753"/>
              <a:gd name="connsiteY5" fmla="*/ 91819 h 268731"/>
              <a:gd name="connsiteX6" fmla="*/ 17300 w 325753"/>
              <a:gd name="connsiteY6" fmla="*/ 102479 h 268731"/>
              <a:gd name="connsiteX7" fmla="*/ 22516 w 325753"/>
              <a:gd name="connsiteY7" fmla="*/ 108898 h 268731"/>
              <a:gd name="connsiteX8" fmla="*/ 27502 w 325753"/>
              <a:gd name="connsiteY8" fmla="*/ 135549 h 268731"/>
              <a:gd name="connsiteX9" fmla="*/ 47504 w 325753"/>
              <a:gd name="connsiteY9" fmla="*/ 204840 h 268731"/>
              <a:gd name="connsiteX10" fmla="*/ 277158 w 325753"/>
              <a:gd name="connsiteY10" fmla="*/ 205299 h 268731"/>
              <a:gd name="connsiteX11" fmla="*/ 297388 w 325753"/>
              <a:gd name="connsiteY11" fmla="*/ 136236 h 268731"/>
              <a:gd name="connsiteX12" fmla="*/ 298593 w 325753"/>
              <a:gd name="connsiteY12" fmla="*/ 116636 h 268731"/>
              <a:gd name="connsiteX13" fmla="*/ 302776 w 325753"/>
              <a:gd name="connsiteY13" fmla="*/ 109242 h 268731"/>
              <a:gd name="connsiteX14" fmla="*/ 308508 w 325753"/>
              <a:gd name="connsiteY14" fmla="*/ 103970 h 268731"/>
              <a:gd name="connsiteX15" fmla="*/ 325701 w 325753"/>
              <a:gd name="connsiteY15" fmla="*/ 76803 h 268731"/>
              <a:gd name="connsiteX16" fmla="*/ 285123 w 325753"/>
              <a:gd name="connsiteY16" fmla="*/ 76173 h 268731"/>
              <a:gd name="connsiteX17" fmla="*/ 163678 w 325753"/>
              <a:gd name="connsiteY17" fmla="*/ 4 h 268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25753" h="268731">
                <a:moveTo>
                  <a:pt x="163678" y="4"/>
                </a:moveTo>
                <a:cubicBezTo>
                  <a:pt x="124819" y="-340"/>
                  <a:pt x="82981" y="18917"/>
                  <a:pt x="61660" y="45854"/>
                </a:cubicBezTo>
                <a:cubicBezTo>
                  <a:pt x="57821" y="50285"/>
                  <a:pt x="54210" y="54915"/>
                  <a:pt x="50885" y="59724"/>
                </a:cubicBezTo>
                <a:cubicBezTo>
                  <a:pt x="47332" y="64704"/>
                  <a:pt x="44352" y="70069"/>
                  <a:pt x="42002" y="75714"/>
                </a:cubicBezTo>
                <a:lnTo>
                  <a:pt x="106" y="75714"/>
                </a:lnTo>
                <a:cubicBezTo>
                  <a:pt x="-753" y="80299"/>
                  <a:pt x="3832" y="88495"/>
                  <a:pt x="5837" y="91819"/>
                </a:cubicBezTo>
                <a:cubicBezTo>
                  <a:pt x="8703" y="96301"/>
                  <a:pt x="12601" y="99975"/>
                  <a:pt x="17300" y="102479"/>
                </a:cubicBezTo>
                <a:cubicBezTo>
                  <a:pt x="21713" y="104600"/>
                  <a:pt x="20395" y="104657"/>
                  <a:pt x="22516" y="108898"/>
                </a:cubicBezTo>
                <a:cubicBezTo>
                  <a:pt x="31972" y="128213"/>
                  <a:pt x="27444" y="107523"/>
                  <a:pt x="27502" y="135549"/>
                </a:cubicBezTo>
                <a:cubicBezTo>
                  <a:pt x="27674" y="160045"/>
                  <a:pt x="34609" y="184013"/>
                  <a:pt x="47504" y="204840"/>
                </a:cubicBezTo>
                <a:cubicBezTo>
                  <a:pt x="99086" y="289492"/>
                  <a:pt x="225174" y="290409"/>
                  <a:pt x="277158" y="205299"/>
                </a:cubicBezTo>
                <a:cubicBezTo>
                  <a:pt x="290110" y="184563"/>
                  <a:pt x="297102" y="160675"/>
                  <a:pt x="297388" y="136236"/>
                </a:cubicBezTo>
                <a:cubicBezTo>
                  <a:pt x="297388" y="124774"/>
                  <a:pt x="295153" y="121278"/>
                  <a:pt x="298593" y="116636"/>
                </a:cubicBezTo>
                <a:cubicBezTo>
                  <a:pt x="300311" y="114389"/>
                  <a:pt x="301744" y="111896"/>
                  <a:pt x="302776" y="109242"/>
                </a:cubicBezTo>
                <a:cubicBezTo>
                  <a:pt x="304439" y="105230"/>
                  <a:pt x="304495" y="105632"/>
                  <a:pt x="308508" y="103970"/>
                </a:cubicBezTo>
                <a:cubicBezTo>
                  <a:pt x="315156" y="101104"/>
                  <a:pt x="326619" y="87693"/>
                  <a:pt x="325701" y="76803"/>
                </a:cubicBezTo>
                <a:lnTo>
                  <a:pt x="285123" y="76173"/>
                </a:lnTo>
                <a:cubicBezTo>
                  <a:pt x="282315" y="74224"/>
                  <a:pt x="251195" y="806"/>
                  <a:pt x="163678" y="4"/>
                </a:cubicBezTo>
                <a:close/>
              </a:path>
            </a:pathLst>
          </a:custGeom>
          <a:solidFill>
            <a:srgbClr val="020101"/>
          </a:solidFill>
          <a:ln w="5730" cap="flat">
            <a:noFill/>
            <a:prstDash val="solid"/>
            <a:miter/>
          </a:ln>
        </p:spPr>
        <p:txBody>
          <a:bodyPr rtlCol="0" anchor="ctr"/>
          <a:lstStyle/>
          <a:p>
            <a:endParaRPr lang="fr-FR"/>
          </a:p>
        </p:txBody>
      </p:sp>
      <p:sp>
        <p:nvSpPr>
          <p:cNvPr id="357" name="Graphique 2">
            <a:extLst>
              <a:ext uri="{FF2B5EF4-FFF2-40B4-BE49-F238E27FC236}">
                <a16:creationId xmlns:a16="http://schemas.microsoft.com/office/drawing/2014/main" id="{D4455BE5-CF48-4CDC-8150-72C338E18B89}"/>
              </a:ext>
            </a:extLst>
          </p:cNvPr>
          <p:cNvSpPr/>
          <p:nvPr/>
        </p:nvSpPr>
        <p:spPr>
          <a:xfrm>
            <a:off x="7191824" y="5511842"/>
            <a:ext cx="240964" cy="239991"/>
          </a:xfrm>
          <a:custGeom>
            <a:avLst/>
            <a:gdLst>
              <a:gd name="connsiteX0" fmla="*/ 62076 w 240964"/>
              <a:gd name="connsiteY0" fmla="*/ 152108 h 239991"/>
              <a:gd name="connsiteX1" fmla="*/ 29580 w 240964"/>
              <a:gd name="connsiteY1" fmla="*/ 136691 h 239991"/>
              <a:gd name="connsiteX2" fmla="*/ 5336 w 240964"/>
              <a:gd name="connsiteY2" fmla="*/ 124827 h 239991"/>
              <a:gd name="connsiteX3" fmla="*/ 2986 w 240964"/>
              <a:gd name="connsiteY3" fmla="*/ 121388 h 239991"/>
              <a:gd name="connsiteX4" fmla="*/ 236 w 240964"/>
              <a:gd name="connsiteY4" fmla="*/ 117950 h 239991"/>
              <a:gd name="connsiteX5" fmla="*/ 34623 w 240964"/>
              <a:gd name="connsiteY5" fmla="*/ 204664 h 239991"/>
              <a:gd name="connsiteX6" fmla="*/ 240950 w 240964"/>
              <a:gd name="connsiteY6" fmla="*/ 119038 h 239991"/>
              <a:gd name="connsiteX7" fmla="*/ 235219 w 240964"/>
              <a:gd name="connsiteY7" fmla="*/ 126489 h 239991"/>
              <a:gd name="connsiteX8" fmla="*/ 210918 w 240964"/>
              <a:gd name="connsiteY8" fmla="*/ 137436 h 239991"/>
              <a:gd name="connsiteX9" fmla="*/ 178135 w 240964"/>
              <a:gd name="connsiteY9" fmla="*/ 151936 h 239991"/>
              <a:gd name="connsiteX10" fmla="*/ 145696 w 240964"/>
              <a:gd name="connsiteY10" fmla="*/ 213490 h 239991"/>
              <a:gd name="connsiteX11" fmla="*/ 120363 w 240964"/>
              <a:gd name="connsiteY11" fmla="*/ 168156 h 239991"/>
              <a:gd name="connsiteX12" fmla="*/ 118931 w 240964"/>
              <a:gd name="connsiteY12" fmla="*/ 169531 h 239991"/>
              <a:gd name="connsiteX13" fmla="*/ 107468 w 240964"/>
              <a:gd name="connsiteY13" fmla="*/ 191425 h 239991"/>
              <a:gd name="connsiteX14" fmla="*/ 95031 w 240964"/>
              <a:gd name="connsiteY14" fmla="*/ 214350 h 239991"/>
              <a:gd name="connsiteX15" fmla="*/ 62076 w 240964"/>
              <a:gd name="connsiteY15" fmla="*/ 152108 h 239991"/>
              <a:gd name="connsiteX16" fmla="*/ 185528 w 240964"/>
              <a:gd name="connsiteY16" fmla="*/ 18569 h 239991"/>
              <a:gd name="connsiteX17" fmla="*/ 55599 w 240964"/>
              <a:gd name="connsiteY17" fmla="*/ 18569 h 239991"/>
              <a:gd name="connsiteX18" fmla="*/ 15882 w 240964"/>
              <a:gd name="connsiteY18" fmla="*/ 60637 h 239991"/>
              <a:gd name="connsiteX19" fmla="*/ 70387 w 240964"/>
              <a:gd name="connsiteY19" fmla="*/ 64591 h 239991"/>
              <a:gd name="connsiteX20" fmla="*/ 95260 w 240964"/>
              <a:gd name="connsiteY20" fmla="*/ 98177 h 239991"/>
              <a:gd name="connsiteX21" fmla="*/ 107926 w 240964"/>
              <a:gd name="connsiteY21" fmla="*/ 75996 h 239991"/>
              <a:gd name="connsiteX22" fmla="*/ 120019 w 240964"/>
              <a:gd name="connsiteY22" fmla="*/ 53530 h 239991"/>
              <a:gd name="connsiteX23" fmla="*/ 142944 w 240964"/>
              <a:gd name="connsiteY23" fmla="*/ 95425 h 239991"/>
              <a:gd name="connsiteX24" fmla="*/ 145237 w 240964"/>
              <a:gd name="connsiteY24" fmla="*/ 97661 h 239991"/>
              <a:gd name="connsiteX25" fmla="*/ 155954 w 240964"/>
              <a:gd name="connsiteY25" fmla="*/ 78518 h 239991"/>
              <a:gd name="connsiteX26" fmla="*/ 225762 w 240964"/>
              <a:gd name="connsiteY26" fmla="*/ 61324 h 239991"/>
              <a:gd name="connsiteX27" fmla="*/ 185528 w 240964"/>
              <a:gd name="connsiteY27" fmla="*/ 18569 h 239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40964" h="239991">
                <a:moveTo>
                  <a:pt x="62076" y="152108"/>
                </a:moveTo>
                <a:cubicBezTo>
                  <a:pt x="52046" y="133080"/>
                  <a:pt x="58122" y="137608"/>
                  <a:pt x="29580" y="136691"/>
                </a:cubicBezTo>
                <a:cubicBezTo>
                  <a:pt x="20066" y="136725"/>
                  <a:pt x="11124" y="132335"/>
                  <a:pt x="5336" y="124827"/>
                </a:cubicBezTo>
                <a:cubicBezTo>
                  <a:pt x="4534" y="123681"/>
                  <a:pt x="3960" y="122878"/>
                  <a:pt x="2986" y="121388"/>
                </a:cubicBezTo>
                <a:lnTo>
                  <a:pt x="236" y="117950"/>
                </a:lnTo>
                <a:cubicBezTo>
                  <a:pt x="-2459" y="154171"/>
                  <a:pt x="18518" y="188043"/>
                  <a:pt x="34623" y="204664"/>
                </a:cubicBezTo>
                <a:cubicBezTo>
                  <a:pt x="108614" y="279572"/>
                  <a:pt x="242554" y="227990"/>
                  <a:pt x="240950" y="119038"/>
                </a:cubicBezTo>
                <a:cubicBezTo>
                  <a:pt x="238256" y="121044"/>
                  <a:pt x="238600" y="122477"/>
                  <a:pt x="235219" y="126489"/>
                </a:cubicBezTo>
                <a:cubicBezTo>
                  <a:pt x="229373" y="133865"/>
                  <a:pt x="220317" y="137946"/>
                  <a:pt x="210918" y="137436"/>
                </a:cubicBezTo>
                <a:cubicBezTo>
                  <a:pt x="185413" y="138582"/>
                  <a:pt x="189082" y="131361"/>
                  <a:pt x="178135" y="151936"/>
                </a:cubicBezTo>
                <a:cubicBezTo>
                  <a:pt x="175613" y="156636"/>
                  <a:pt x="147816" y="211083"/>
                  <a:pt x="145696" y="213490"/>
                </a:cubicBezTo>
                <a:cubicBezTo>
                  <a:pt x="139965" y="209421"/>
                  <a:pt x="125636" y="172569"/>
                  <a:pt x="120363" y="168156"/>
                </a:cubicBezTo>
                <a:cubicBezTo>
                  <a:pt x="119217" y="168901"/>
                  <a:pt x="119962" y="168156"/>
                  <a:pt x="118931" y="169531"/>
                </a:cubicBezTo>
                <a:lnTo>
                  <a:pt x="107468" y="191425"/>
                </a:lnTo>
                <a:cubicBezTo>
                  <a:pt x="103857" y="199334"/>
                  <a:pt x="99673" y="206991"/>
                  <a:pt x="95031" y="214350"/>
                </a:cubicBezTo>
                <a:cubicBezTo>
                  <a:pt x="92567" y="212974"/>
                  <a:pt x="65916" y="159329"/>
                  <a:pt x="62076" y="152108"/>
                </a:cubicBezTo>
                <a:close/>
                <a:moveTo>
                  <a:pt x="185528" y="18569"/>
                </a:moveTo>
                <a:cubicBezTo>
                  <a:pt x="148217" y="-6076"/>
                  <a:pt x="92795" y="-6305"/>
                  <a:pt x="55599" y="18569"/>
                </a:cubicBezTo>
                <a:cubicBezTo>
                  <a:pt x="41214" y="28312"/>
                  <a:pt x="22989" y="44646"/>
                  <a:pt x="15882" y="60637"/>
                </a:cubicBezTo>
                <a:cubicBezTo>
                  <a:pt x="33591" y="62700"/>
                  <a:pt x="54797" y="57370"/>
                  <a:pt x="70387" y="64591"/>
                </a:cubicBezTo>
                <a:cubicBezTo>
                  <a:pt x="85976" y="71812"/>
                  <a:pt x="88153" y="89981"/>
                  <a:pt x="95260" y="98177"/>
                </a:cubicBezTo>
                <a:cubicBezTo>
                  <a:pt x="98814" y="95597"/>
                  <a:pt x="105233" y="80983"/>
                  <a:pt x="107926" y="75996"/>
                </a:cubicBezTo>
                <a:cubicBezTo>
                  <a:pt x="111480" y="68265"/>
                  <a:pt x="115549" y="60763"/>
                  <a:pt x="120019" y="53530"/>
                </a:cubicBezTo>
                <a:cubicBezTo>
                  <a:pt x="123516" y="55249"/>
                  <a:pt x="139334" y="89580"/>
                  <a:pt x="142944" y="95425"/>
                </a:cubicBezTo>
                <a:cubicBezTo>
                  <a:pt x="144549" y="97890"/>
                  <a:pt x="142944" y="96400"/>
                  <a:pt x="145237" y="97661"/>
                </a:cubicBezTo>
                <a:cubicBezTo>
                  <a:pt x="149135" y="91477"/>
                  <a:pt x="152745" y="85086"/>
                  <a:pt x="155954" y="78518"/>
                </a:cubicBezTo>
                <a:cubicBezTo>
                  <a:pt x="168277" y="55249"/>
                  <a:pt x="194125" y="61783"/>
                  <a:pt x="225762" y="61324"/>
                </a:cubicBezTo>
                <a:cubicBezTo>
                  <a:pt x="220776" y="46767"/>
                  <a:pt x="198653" y="27280"/>
                  <a:pt x="185528" y="18569"/>
                </a:cubicBezTo>
                <a:close/>
              </a:path>
            </a:pathLst>
          </a:custGeom>
          <a:solidFill>
            <a:srgbClr val="1760BF"/>
          </a:solidFill>
          <a:ln w="5730" cap="flat">
            <a:noFill/>
            <a:prstDash val="solid"/>
            <a:miter/>
          </a:ln>
        </p:spPr>
        <p:txBody>
          <a:bodyPr rtlCol="0" anchor="ctr"/>
          <a:lstStyle/>
          <a:p>
            <a:endParaRPr lang="fr-FR"/>
          </a:p>
        </p:txBody>
      </p:sp>
      <p:sp>
        <p:nvSpPr>
          <p:cNvPr id="358" name="Graphique 2">
            <a:extLst>
              <a:ext uri="{FF2B5EF4-FFF2-40B4-BE49-F238E27FC236}">
                <a16:creationId xmlns:a16="http://schemas.microsoft.com/office/drawing/2014/main" id="{C294CC27-780D-48B9-9BFA-BC12ABAB5F71}"/>
              </a:ext>
            </a:extLst>
          </p:cNvPr>
          <p:cNvSpPr/>
          <p:nvPr/>
        </p:nvSpPr>
        <p:spPr>
          <a:xfrm>
            <a:off x="7158996" y="5578039"/>
            <a:ext cx="309656" cy="84765"/>
          </a:xfrm>
          <a:custGeom>
            <a:avLst/>
            <a:gdLst>
              <a:gd name="connsiteX0" fmla="*/ 152962 w 309656"/>
              <a:gd name="connsiteY0" fmla="*/ -1 h 84765"/>
              <a:gd name="connsiteX1" fmla="*/ 128261 w 309656"/>
              <a:gd name="connsiteY1" fmla="*/ 45047 h 84765"/>
              <a:gd name="connsiteX2" fmla="*/ 112843 w 309656"/>
              <a:gd name="connsiteY2" fmla="*/ 17308 h 84765"/>
              <a:gd name="connsiteX3" fmla="*/ 86250 w 309656"/>
              <a:gd name="connsiteY3" fmla="*/ 802 h 84765"/>
              <a:gd name="connsiteX4" fmla="*/ 280 w 309656"/>
              <a:gd name="connsiteY4" fmla="*/ 802 h 84765"/>
              <a:gd name="connsiteX5" fmla="*/ 280 w 309656"/>
              <a:gd name="connsiteY5" fmla="*/ 3323 h 84765"/>
              <a:gd name="connsiteX6" fmla="*/ 3834 w 309656"/>
              <a:gd name="connsiteY6" fmla="*/ 9857 h 84765"/>
              <a:gd name="connsiteX7" fmla="*/ 35070 w 309656"/>
              <a:gd name="connsiteY7" fmla="*/ 18339 h 84765"/>
              <a:gd name="connsiteX8" fmla="*/ 110379 w 309656"/>
              <a:gd name="connsiteY8" fmla="*/ 50377 h 84765"/>
              <a:gd name="connsiteX9" fmla="*/ 128547 w 309656"/>
              <a:gd name="connsiteY9" fmla="*/ 84765 h 84765"/>
              <a:gd name="connsiteX10" fmla="*/ 140812 w 309656"/>
              <a:gd name="connsiteY10" fmla="*/ 61840 h 84765"/>
              <a:gd name="connsiteX11" fmla="*/ 153134 w 309656"/>
              <a:gd name="connsiteY11" fmla="*/ 38915 h 84765"/>
              <a:gd name="connsiteX12" fmla="*/ 178352 w 309656"/>
              <a:gd name="connsiteY12" fmla="*/ 84020 h 84765"/>
              <a:gd name="connsiteX13" fmla="*/ 201277 w 309656"/>
              <a:gd name="connsiteY13" fmla="*/ 41723 h 84765"/>
              <a:gd name="connsiteX14" fmla="*/ 243918 w 309656"/>
              <a:gd name="connsiteY14" fmla="*/ 18798 h 84765"/>
              <a:gd name="connsiteX15" fmla="*/ 291774 w 309656"/>
              <a:gd name="connsiteY15" fmla="*/ 19085 h 84765"/>
              <a:gd name="connsiteX16" fmla="*/ 309656 w 309656"/>
              <a:gd name="connsiteY16" fmla="*/ 916 h 84765"/>
              <a:gd name="connsiteX17" fmla="*/ 223687 w 309656"/>
              <a:gd name="connsiteY17" fmla="*/ 458 h 84765"/>
              <a:gd name="connsiteX18" fmla="*/ 194342 w 309656"/>
              <a:gd name="connsiteY18" fmla="*/ 15875 h 84765"/>
              <a:gd name="connsiteX19" fmla="*/ 178810 w 309656"/>
              <a:gd name="connsiteY19" fmla="*/ 44532 h 84765"/>
              <a:gd name="connsiteX20" fmla="*/ 152962 w 309656"/>
              <a:gd name="connsiteY20" fmla="*/ -1 h 84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09656" h="84765">
                <a:moveTo>
                  <a:pt x="152962" y="-1"/>
                </a:moveTo>
                <a:cubicBezTo>
                  <a:pt x="147747" y="6476"/>
                  <a:pt x="132215" y="42296"/>
                  <a:pt x="128261" y="45047"/>
                </a:cubicBezTo>
                <a:cubicBezTo>
                  <a:pt x="122644" y="36089"/>
                  <a:pt x="117486" y="26828"/>
                  <a:pt x="112843" y="17308"/>
                </a:cubicBezTo>
                <a:cubicBezTo>
                  <a:pt x="106539" y="6418"/>
                  <a:pt x="100234" y="802"/>
                  <a:pt x="86250" y="802"/>
                </a:cubicBezTo>
                <a:cubicBezTo>
                  <a:pt x="75532" y="802"/>
                  <a:pt x="4178" y="-345"/>
                  <a:pt x="280" y="802"/>
                </a:cubicBezTo>
                <a:cubicBezTo>
                  <a:pt x="-350" y="2464"/>
                  <a:pt x="280" y="3323"/>
                  <a:pt x="280" y="3323"/>
                </a:cubicBezTo>
                <a:lnTo>
                  <a:pt x="3834" y="9857"/>
                </a:lnTo>
                <a:cubicBezTo>
                  <a:pt x="11629" y="20345"/>
                  <a:pt x="21601" y="18339"/>
                  <a:pt x="35070" y="18339"/>
                </a:cubicBezTo>
                <a:cubicBezTo>
                  <a:pt x="100120" y="18339"/>
                  <a:pt x="90663" y="12035"/>
                  <a:pt x="110379" y="50377"/>
                </a:cubicBezTo>
                <a:cubicBezTo>
                  <a:pt x="113130" y="55765"/>
                  <a:pt x="126255" y="82415"/>
                  <a:pt x="128547" y="84765"/>
                </a:cubicBezTo>
                <a:cubicBezTo>
                  <a:pt x="133017" y="77343"/>
                  <a:pt x="137144" y="69692"/>
                  <a:pt x="140812" y="61840"/>
                </a:cubicBezTo>
                <a:cubicBezTo>
                  <a:pt x="144480" y="53982"/>
                  <a:pt x="148606" y="46325"/>
                  <a:pt x="153134" y="38915"/>
                </a:cubicBezTo>
                <a:cubicBezTo>
                  <a:pt x="156917" y="41895"/>
                  <a:pt x="174569" y="80810"/>
                  <a:pt x="178352" y="84020"/>
                </a:cubicBezTo>
                <a:cubicBezTo>
                  <a:pt x="181218" y="81842"/>
                  <a:pt x="197839" y="48142"/>
                  <a:pt x="201277" y="41723"/>
                </a:cubicBezTo>
                <a:cubicBezTo>
                  <a:pt x="213083" y="18454"/>
                  <a:pt x="212740" y="18798"/>
                  <a:pt x="243918" y="18798"/>
                </a:cubicBezTo>
                <a:cubicBezTo>
                  <a:pt x="257845" y="18798"/>
                  <a:pt x="280713" y="19830"/>
                  <a:pt x="291774" y="19085"/>
                </a:cubicBezTo>
                <a:cubicBezTo>
                  <a:pt x="301116" y="17635"/>
                  <a:pt x="308337" y="10253"/>
                  <a:pt x="309656" y="916"/>
                </a:cubicBezTo>
                <a:lnTo>
                  <a:pt x="223687" y="458"/>
                </a:lnTo>
                <a:cubicBezTo>
                  <a:pt x="207926" y="458"/>
                  <a:pt x="199959" y="5788"/>
                  <a:pt x="194342" y="15875"/>
                </a:cubicBezTo>
                <a:cubicBezTo>
                  <a:pt x="190674" y="22351"/>
                  <a:pt x="182879" y="40577"/>
                  <a:pt x="178810" y="44532"/>
                </a:cubicBezTo>
                <a:cubicBezTo>
                  <a:pt x="173194" y="41035"/>
                  <a:pt x="157605" y="3209"/>
                  <a:pt x="152962" y="-1"/>
                </a:cubicBezTo>
                <a:close/>
              </a:path>
            </a:pathLst>
          </a:custGeom>
          <a:solidFill>
            <a:srgbClr val="F2B602"/>
          </a:solidFill>
          <a:ln w="5730" cap="flat">
            <a:noFill/>
            <a:prstDash val="solid"/>
            <a:miter/>
          </a:ln>
        </p:spPr>
        <p:txBody>
          <a:bodyPr rtlCol="0" anchor="ctr"/>
          <a:lstStyle/>
          <a:p>
            <a:endParaRPr lang="fr-FR"/>
          </a:p>
        </p:txBody>
      </p:sp>
      <p:sp>
        <p:nvSpPr>
          <p:cNvPr id="359" name="Graphique 2">
            <a:extLst>
              <a:ext uri="{FF2B5EF4-FFF2-40B4-BE49-F238E27FC236}">
                <a16:creationId xmlns:a16="http://schemas.microsoft.com/office/drawing/2014/main" id="{67C0E4E3-3809-4E34-90C7-F5200CC3F8A8}"/>
              </a:ext>
            </a:extLst>
          </p:cNvPr>
          <p:cNvSpPr/>
          <p:nvPr/>
        </p:nvSpPr>
        <p:spPr>
          <a:xfrm>
            <a:off x="7198351" y="5623841"/>
            <a:ext cx="228462" cy="90143"/>
          </a:xfrm>
          <a:custGeom>
            <a:avLst/>
            <a:gdLst>
              <a:gd name="connsiteX0" fmla="*/ 63630 w 228462"/>
              <a:gd name="connsiteY0" fmla="*/ 6065 h 90143"/>
              <a:gd name="connsiteX1" fmla="*/ 128 w 228462"/>
              <a:gd name="connsiteY1" fmla="*/ 620 h 90143"/>
              <a:gd name="connsiteX2" fmla="*/ 8323 w 228462"/>
              <a:gd name="connsiteY2" fmla="*/ 14318 h 90143"/>
              <a:gd name="connsiteX3" fmla="*/ 25919 w 228462"/>
              <a:gd name="connsiteY3" fmla="*/ 19075 h 90143"/>
              <a:gd name="connsiteX4" fmla="*/ 57899 w 228462"/>
              <a:gd name="connsiteY4" fmla="*/ 32085 h 90143"/>
              <a:gd name="connsiteX5" fmla="*/ 73259 w 228462"/>
              <a:gd name="connsiteY5" fmla="*/ 61659 h 90143"/>
              <a:gd name="connsiteX6" fmla="*/ 84722 w 228462"/>
              <a:gd name="connsiteY6" fmla="*/ 83495 h 90143"/>
              <a:gd name="connsiteX7" fmla="*/ 89134 w 228462"/>
              <a:gd name="connsiteY7" fmla="*/ 90143 h 90143"/>
              <a:gd name="connsiteX8" fmla="*/ 113607 w 228462"/>
              <a:gd name="connsiteY8" fmla="*/ 43949 h 90143"/>
              <a:gd name="connsiteX9" fmla="*/ 126445 w 228462"/>
              <a:gd name="connsiteY9" fmla="*/ 66874 h 90143"/>
              <a:gd name="connsiteX10" fmla="*/ 138768 w 228462"/>
              <a:gd name="connsiteY10" fmla="*/ 89799 h 90143"/>
              <a:gd name="connsiteX11" fmla="*/ 169774 w 228462"/>
              <a:gd name="connsiteY11" fmla="*/ 30882 h 90143"/>
              <a:gd name="connsiteX12" fmla="*/ 181237 w 228462"/>
              <a:gd name="connsiteY12" fmla="*/ 19878 h 90143"/>
              <a:gd name="connsiteX13" fmla="*/ 220439 w 228462"/>
              <a:gd name="connsiteY13" fmla="*/ 14146 h 90143"/>
              <a:gd name="connsiteX14" fmla="*/ 228463 w 228462"/>
              <a:gd name="connsiteY14" fmla="*/ 2684 h 90143"/>
              <a:gd name="connsiteX15" fmla="*/ 228061 w 228462"/>
              <a:gd name="connsiteY15" fmla="*/ 1194 h 90143"/>
              <a:gd name="connsiteX16" fmla="*/ 194017 w 228462"/>
              <a:gd name="connsiteY16" fmla="*/ 792 h 90143"/>
              <a:gd name="connsiteX17" fmla="*/ 164444 w 228462"/>
              <a:gd name="connsiteY17" fmla="*/ 5836 h 90143"/>
              <a:gd name="connsiteX18" fmla="*/ 138252 w 228462"/>
              <a:gd name="connsiteY18" fmla="*/ 48534 h 90143"/>
              <a:gd name="connsiteX19" fmla="*/ 113607 w 228462"/>
              <a:gd name="connsiteY19" fmla="*/ 3543 h 90143"/>
              <a:gd name="connsiteX20" fmla="*/ 89020 w 228462"/>
              <a:gd name="connsiteY20" fmla="*/ 49394 h 90143"/>
              <a:gd name="connsiteX21" fmla="*/ 63630 w 228462"/>
              <a:gd name="connsiteY21" fmla="*/ 6065 h 90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28462" h="90143">
                <a:moveTo>
                  <a:pt x="63630" y="6065"/>
                </a:moveTo>
                <a:cubicBezTo>
                  <a:pt x="52741" y="-2933"/>
                  <a:pt x="17322" y="792"/>
                  <a:pt x="128" y="620"/>
                </a:cubicBezTo>
                <a:cubicBezTo>
                  <a:pt x="-1019" y="5377"/>
                  <a:pt x="5859" y="12771"/>
                  <a:pt x="8323" y="14318"/>
                </a:cubicBezTo>
                <a:cubicBezTo>
                  <a:pt x="13482" y="17820"/>
                  <a:pt x="19671" y="19494"/>
                  <a:pt x="25919" y="19075"/>
                </a:cubicBezTo>
                <a:cubicBezTo>
                  <a:pt x="51365" y="19706"/>
                  <a:pt x="49187" y="15866"/>
                  <a:pt x="57899" y="32085"/>
                </a:cubicBezTo>
                <a:cubicBezTo>
                  <a:pt x="63115" y="41771"/>
                  <a:pt x="67986" y="51801"/>
                  <a:pt x="73259" y="61659"/>
                </a:cubicBezTo>
                <a:lnTo>
                  <a:pt x="84722" y="83495"/>
                </a:lnTo>
                <a:cubicBezTo>
                  <a:pt x="87473" y="88768"/>
                  <a:pt x="86097" y="88481"/>
                  <a:pt x="89134" y="90143"/>
                </a:cubicBezTo>
                <a:lnTo>
                  <a:pt x="113607" y="43949"/>
                </a:lnTo>
                <a:cubicBezTo>
                  <a:pt x="116530" y="45726"/>
                  <a:pt x="123924" y="62346"/>
                  <a:pt x="126445" y="66874"/>
                </a:cubicBezTo>
                <a:cubicBezTo>
                  <a:pt x="130458" y="74612"/>
                  <a:pt x="134527" y="82750"/>
                  <a:pt x="138768" y="89799"/>
                </a:cubicBezTo>
                <a:cubicBezTo>
                  <a:pt x="141977" y="87736"/>
                  <a:pt x="165705" y="38218"/>
                  <a:pt x="169774" y="30882"/>
                </a:cubicBezTo>
                <a:cubicBezTo>
                  <a:pt x="172926" y="25150"/>
                  <a:pt x="174073" y="20967"/>
                  <a:pt x="181237" y="19878"/>
                </a:cubicBezTo>
                <a:cubicBezTo>
                  <a:pt x="197800" y="17241"/>
                  <a:pt x="209378" y="22743"/>
                  <a:pt x="220439" y="14146"/>
                </a:cubicBezTo>
                <a:cubicBezTo>
                  <a:pt x="223018" y="12198"/>
                  <a:pt x="228463" y="6868"/>
                  <a:pt x="228463" y="2684"/>
                </a:cubicBezTo>
                <a:cubicBezTo>
                  <a:pt x="228463" y="1136"/>
                  <a:pt x="228463" y="2053"/>
                  <a:pt x="228061" y="1194"/>
                </a:cubicBezTo>
                <a:cubicBezTo>
                  <a:pt x="216713" y="477"/>
                  <a:pt x="205365" y="345"/>
                  <a:pt x="194017" y="792"/>
                </a:cubicBezTo>
                <a:cubicBezTo>
                  <a:pt x="180606" y="792"/>
                  <a:pt x="173901" y="-1213"/>
                  <a:pt x="164444" y="5836"/>
                </a:cubicBezTo>
                <a:cubicBezTo>
                  <a:pt x="154987" y="12885"/>
                  <a:pt x="143296" y="46700"/>
                  <a:pt x="138252" y="48534"/>
                </a:cubicBezTo>
                <a:cubicBezTo>
                  <a:pt x="133438" y="43433"/>
                  <a:pt x="117963" y="6581"/>
                  <a:pt x="113607" y="3543"/>
                </a:cubicBezTo>
                <a:cubicBezTo>
                  <a:pt x="107876" y="11051"/>
                  <a:pt x="93147" y="46414"/>
                  <a:pt x="89020" y="49394"/>
                </a:cubicBezTo>
                <a:cubicBezTo>
                  <a:pt x="83633" y="45898"/>
                  <a:pt x="73087" y="13974"/>
                  <a:pt x="63630" y="6065"/>
                </a:cubicBezTo>
                <a:close/>
              </a:path>
            </a:pathLst>
          </a:custGeom>
          <a:solidFill>
            <a:srgbClr val="F2B602"/>
          </a:solidFill>
          <a:ln w="5730" cap="flat">
            <a:noFill/>
            <a:prstDash val="solid"/>
            <a:miter/>
          </a:ln>
        </p:spPr>
        <p:txBody>
          <a:bodyPr rtlCol="0" anchor="ctr"/>
          <a:lstStyle/>
          <a:p>
            <a:endParaRPr lang="fr-FR"/>
          </a:p>
        </p:txBody>
      </p:sp>
      <p:sp>
        <p:nvSpPr>
          <p:cNvPr id="360" name="Graphique 2">
            <a:extLst>
              <a:ext uri="{FF2B5EF4-FFF2-40B4-BE49-F238E27FC236}">
                <a16:creationId xmlns:a16="http://schemas.microsoft.com/office/drawing/2014/main" id="{ED958DED-CE78-4492-B1D8-12290D031396}"/>
              </a:ext>
            </a:extLst>
          </p:cNvPr>
          <p:cNvSpPr/>
          <p:nvPr/>
        </p:nvSpPr>
        <p:spPr>
          <a:xfrm>
            <a:off x="7179503" y="5499389"/>
            <a:ext cx="265996" cy="264801"/>
          </a:xfrm>
          <a:custGeom>
            <a:avLst/>
            <a:gdLst>
              <a:gd name="connsiteX0" fmla="*/ 865 w 265996"/>
              <a:gd name="connsiteY0" fmla="*/ 118539 h 264801"/>
              <a:gd name="connsiteX1" fmla="*/ 132340 w 265996"/>
              <a:gd name="connsiteY1" fmla="*/ 264801 h 264801"/>
              <a:gd name="connsiteX2" fmla="*/ 230289 w 265996"/>
              <a:gd name="connsiteY2" fmla="*/ 222676 h 264801"/>
              <a:gd name="connsiteX3" fmla="*/ 257226 w 265996"/>
              <a:gd name="connsiteY3" fmla="*/ 180035 h 264801"/>
              <a:gd name="connsiteX4" fmla="*/ 265479 w 265996"/>
              <a:gd name="connsiteY4" fmla="*/ 119685 h 264801"/>
              <a:gd name="connsiteX5" fmla="*/ 255621 w 265996"/>
              <a:gd name="connsiteY5" fmla="*/ 125416 h 264801"/>
              <a:gd name="connsiteX6" fmla="*/ 221233 w 265996"/>
              <a:gd name="connsiteY6" fmla="*/ 217117 h 264801"/>
              <a:gd name="connsiteX7" fmla="*/ 19377 w 265996"/>
              <a:gd name="connsiteY7" fmla="*/ 178201 h 264801"/>
              <a:gd name="connsiteX8" fmla="*/ 12213 w 265996"/>
              <a:gd name="connsiteY8" fmla="*/ 153500 h 264801"/>
              <a:gd name="connsiteX9" fmla="*/ 10493 w 265996"/>
              <a:gd name="connsiteY9" fmla="*/ 123869 h 264801"/>
              <a:gd name="connsiteX10" fmla="*/ 232753 w 265996"/>
              <a:gd name="connsiteY10" fmla="*/ 44662 h 264801"/>
              <a:gd name="connsiteX11" fmla="*/ 44193 w 265996"/>
              <a:gd name="connsiteY11" fmla="*/ 33870 h 264801"/>
              <a:gd name="connsiteX12" fmla="*/ 33418 w 265996"/>
              <a:gd name="connsiteY12" fmla="*/ 44662 h 264801"/>
              <a:gd name="connsiteX13" fmla="*/ 14276 w 265996"/>
              <a:gd name="connsiteY13" fmla="*/ 73663 h 264801"/>
              <a:gd name="connsiteX14" fmla="*/ 26025 w 265996"/>
              <a:gd name="connsiteY14" fmla="*/ 73663 h 264801"/>
              <a:gd name="connsiteX15" fmla="*/ 55197 w 265996"/>
              <a:gd name="connsiteY15" fmla="*/ 38301 h 264801"/>
              <a:gd name="connsiteX16" fmla="*/ 67405 w 265996"/>
              <a:gd name="connsiteY16" fmla="*/ 29532 h 264801"/>
              <a:gd name="connsiteX17" fmla="*/ 232695 w 265996"/>
              <a:gd name="connsiteY17" fmla="*/ 61512 h 264801"/>
              <a:gd name="connsiteX18" fmla="*/ 241006 w 265996"/>
              <a:gd name="connsiteY18" fmla="*/ 74350 h 264801"/>
              <a:gd name="connsiteX19" fmla="*/ 252125 w 265996"/>
              <a:gd name="connsiteY19" fmla="*/ 74350 h 264801"/>
              <a:gd name="connsiteX20" fmla="*/ 232753 w 265996"/>
              <a:gd name="connsiteY20" fmla="*/ 44662 h 2648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65996" h="264801">
                <a:moveTo>
                  <a:pt x="865" y="118539"/>
                </a:moveTo>
                <a:cubicBezTo>
                  <a:pt x="-8305" y="198490"/>
                  <a:pt x="56802" y="264801"/>
                  <a:pt x="132340" y="264801"/>
                </a:cubicBezTo>
                <a:cubicBezTo>
                  <a:pt x="169365" y="264801"/>
                  <a:pt x="207478" y="248754"/>
                  <a:pt x="230289" y="222676"/>
                </a:cubicBezTo>
                <a:cubicBezTo>
                  <a:pt x="241980" y="210394"/>
                  <a:pt x="251151" y="195894"/>
                  <a:pt x="257226" y="180035"/>
                </a:cubicBezTo>
                <a:cubicBezTo>
                  <a:pt x="264447" y="160790"/>
                  <a:pt x="267255" y="140169"/>
                  <a:pt x="265479" y="119685"/>
                </a:cubicBezTo>
                <a:cubicBezTo>
                  <a:pt x="262900" y="120717"/>
                  <a:pt x="259748" y="123468"/>
                  <a:pt x="255621" y="125416"/>
                </a:cubicBezTo>
                <a:cubicBezTo>
                  <a:pt x="256538" y="168114"/>
                  <a:pt x="241980" y="195338"/>
                  <a:pt x="221233" y="217117"/>
                </a:cubicBezTo>
                <a:cubicBezTo>
                  <a:pt x="160596" y="281078"/>
                  <a:pt x="51414" y="258726"/>
                  <a:pt x="19377" y="178201"/>
                </a:cubicBezTo>
                <a:cubicBezTo>
                  <a:pt x="16168" y="170229"/>
                  <a:pt x="13760" y="161953"/>
                  <a:pt x="12213" y="153500"/>
                </a:cubicBezTo>
                <a:cubicBezTo>
                  <a:pt x="11009" y="143670"/>
                  <a:pt x="10436" y="133772"/>
                  <a:pt x="10493" y="123869"/>
                </a:cubicBezTo>
                <a:close/>
                <a:moveTo>
                  <a:pt x="232753" y="44662"/>
                </a:moveTo>
                <a:cubicBezTo>
                  <a:pt x="183693" y="-10381"/>
                  <a:pt x="99271" y="-15213"/>
                  <a:pt x="44193" y="33870"/>
                </a:cubicBezTo>
                <a:cubicBezTo>
                  <a:pt x="40411" y="37263"/>
                  <a:pt x="36800" y="40862"/>
                  <a:pt x="33418" y="44662"/>
                </a:cubicBezTo>
                <a:cubicBezTo>
                  <a:pt x="25681" y="53374"/>
                  <a:pt x="19262" y="63140"/>
                  <a:pt x="14276" y="73663"/>
                </a:cubicBezTo>
                <a:lnTo>
                  <a:pt x="26025" y="73663"/>
                </a:lnTo>
                <a:cubicBezTo>
                  <a:pt x="29865" y="62830"/>
                  <a:pt x="45683" y="46439"/>
                  <a:pt x="55197" y="38301"/>
                </a:cubicBezTo>
                <a:cubicBezTo>
                  <a:pt x="59038" y="35068"/>
                  <a:pt x="63107" y="32139"/>
                  <a:pt x="67405" y="29532"/>
                </a:cubicBezTo>
                <a:cubicBezTo>
                  <a:pt x="122311" y="-5183"/>
                  <a:pt x="194697" y="8830"/>
                  <a:pt x="232695" y="61512"/>
                </a:cubicBezTo>
                <a:cubicBezTo>
                  <a:pt x="235791" y="65753"/>
                  <a:pt x="237796" y="69937"/>
                  <a:pt x="241006" y="74350"/>
                </a:cubicBezTo>
                <a:lnTo>
                  <a:pt x="252125" y="74350"/>
                </a:lnTo>
                <a:cubicBezTo>
                  <a:pt x="249947" y="66326"/>
                  <a:pt x="237223" y="49247"/>
                  <a:pt x="232753" y="44662"/>
                </a:cubicBezTo>
                <a:close/>
              </a:path>
            </a:pathLst>
          </a:custGeom>
          <a:solidFill>
            <a:srgbClr val="F2B602"/>
          </a:solidFill>
          <a:ln w="5730" cap="flat">
            <a:noFill/>
            <a:prstDash val="solid"/>
            <a:miter/>
          </a:ln>
        </p:spPr>
        <p:txBody>
          <a:bodyPr rtlCol="0" anchor="ctr"/>
          <a:lstStyle/>
          <a:p>
            <a:endParaRPr lang="fr-FR"/>
          </a:p>
        </p:txBody>
      </p:sp>
      <p:sp>
        <p:nvSpPr>
          <p:cNvPr id="361" name="Graphique 2">
            <a:extLst>
              <a:ext uri="{FF2B5EF4-FFF2-40B4-BE49-F238E27FC236}">
                <a16:creationId xmlns:a16="http://schemas.microsoft.com/office/drawing/2014/main" id="{961216A3-7B30-4F6A-ADC0-72F0BC870E72}"/>
              </a:ext>
            </a:extLst>
          </p:cNvPr>
          <p:cNvSpPr/>
          <p:nvPr/>
        </p:nvSpPr>
        <p:spPr>
          <a:xfrm>
            <a:off x="7178762" y="5600896"/>
            <a:ext cx="268397" cy="23337"/>
          </a:xfrm>
          <a:custGeom>
            <a:avLst/>
            <a:gdLst>
              <a:gd name="connsiteX0" fmla="*/ 229424 w 268397"/>
              <a:gd name="connsiteY0" fmla="*/ 984 h 23337"/>
              <a:gd name="connsiteX1" fmla="*/ 184834 w 268397"/>
              <a:gd name="connsiteY1" fmla="*/ 22993 h 23337"/>
              <a:gd name="connsiteX2" fmla="*/ 207014 w 268397"/>
              <a:gd name="connsiteY2" fmla="*/ 18637 h 23337"/>
              <a:gd name="connsiteX3" fmla="*/ 257908 w 268397"/>
              <a:gd name="connsiteY3" fmla="*/ 16975 h 23337"/>
              <a:gd name="connsiteX4" fmla="*/ 268397 w 268397"/>
              <a:gd name="connsiteY4" fmla="*/ 1672 h 23337"/>
              <a:gd name="connsiteX5" fmla="*/ 72788 w 268397"/>
              <a:gd name="connsiteY5" fmla="*/ 6028 h 23337"/>
              <a:gd name="connsiteX6" fmla="*/ 51983 w 268397"/>
              <a:gd name="connsiteY6" fmla="*/ 755 h 23337"/>
              <a:gd name="connsiteX7" fmla="*/ 0 w 268397"/>
              <a:gd name="connsiteY7" fmla="*/ 755 h 23337"/>
              <a:gd name="connsiteX8" fmla="*/ 10775 w 268397"/>
              <a:gd name="connsiteY8" fmla="*/ 15771 h 23337"/>
              <a:gd name="connsiteX9" fmla="*/ 33700 w 268397"/>
              <a:gd name="connsiteY9" fmla="*/ 18580 h 23337"/>
              <a:gd name="connsiteX10" fmla="*/ 59720 w 268397"/>
              <a:gd name="connsiteY10" fmla="*/ 18923 h 23337"/>
              <a:gd name="connsiteX11" fmla="*/ 81671 w 268397"/>
              <a:gd name="connsiteY11" fmla="*/ 23337 h 23337"/>
              <a:gd name="connsiteX12" fmla="*/ 72788 w 268397"/>
              <a:gd name="connsiteY12" fmla="*/ 6028 h 233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68397" h="23337">
                <a:moveTo>
                  <a:pt x="229424" y="984"/>
                </a:moveTo>
                <a:cubicBezTo>
                  <a:pt x="193833" y="984"/>
                  <a:pt x="196526" y="-1881"/>
                  <a:pt x="184834" y="22993"/>
                </a:cubicBezTo>
                <a:cubicBezTo>
                  <a:pt x="193718" y="20757"/>
                  <a:pt x="194864" y="18580"/>
                  <a:pt x="207014" y="18637"/>
                </a:cubicBezTo>
                <a:cubicBezTo>
                  <a:pt x="215898" y="18637"/>
                  <a:pt x="252177" y="19783"/>
                  <a:pt x="257908" y="16975"/>
                </a:cubicBezTo>
                <a:cubicBezTo>
                  <a:pt x="263812" y="14057"/>
                  <a:pt x="267823" y="8258"/>
                  <a:pt x="268397" y="1672"/>
                </a:cubicBezTo>
                <a:close/>
                <a:moveTo>
                  <a:pt x="72788" y="6028"/>
                </a:moveTo>
                <a:cubicBezTo>
                  <a:pt x="67630" y="-47"/>
                  <a:pt x="61325" y="1042"/>
                  <a:pt x="51983" y="755"/>
                </a:cubicBezTo>
                <a:cubicBezTo>
                  <a:pt x="42641" y="469"/>
                  <a:pt x="7967" y="-792"/>
                  <a:pt x="0" y="755"/>
                </a:cubicBezTo>
                <a:cubicBezTo>
                  <a:pt x="917" y="7215"/>
                  <a:pt x="4929" y="12820"/>
                  <a:pt x="10775" y="15771"/>
                </a:cubicBezTo>
                <a:cubicBezTo>
                  <a:pt x="17309" y="19325"/>
                  <a:pt x="25505" y="18465"/>
                  <a:pt x="33700" y="18580"/>
                </a:cubicBezTo>
                <a:cubicBezTo>
                  <a:pt x="41896" y="18694"/>
                  <a:pt x="50894" y="18580"/>
                  <a:pt x="59720" y="18923"/>
                </a:cubicBezTo>
                <a:cubicBezTo>
                  <a:pt x="79493" y="19210"/>
                  <a:pt x="69578" y="19554"/>
                  <a:pt x="81671" y="23337"/>
                </a:cubicBezTo>
                <a:cubicBezTo>
                  <a:pt x="79550" y="17175"/>
                  <a:pt x="76570" y="11347"/>
                  <a:pt x="72788" y="6028"/>
                </a:cubicBezTo>
                <a:close/>
              </a:path>
            </a:pathLst>
          </a:custGeom>
          <a:solidFill>
            <a:srgbClr val="F2B602"/>
          </a:solidFill>
          <a:ln w="5730" cap="flat">
            <a:noFill/>
            <a:prstDash val="solid"/>
            <a:miter/>
          </a:ln>
        </p:spPr>
        <p:txBody>
          <a:bodyPr rtlCol="0" anchor="ctr"/>
          <a:lstStyle/>
          <a:p>
            <a:endParaRPr lang="fr-FR"/>
          </a:p>
        </p:txBody>
      </p:sp>
      <p:sp>
        <p:nvSpPr>
          <p:cNvPr id="362" name="Graphique 2">
            <a:extLst>
              <a:ext uri="{FF2B5EF4-FFF2-40B4-BE49-F238E27FC236}">
                <a16:creationId xmlns:a16="http://schemas.microsoft.com/office/drawing/2014/main" id="{959F8A90-03F2-4959-A906-B7C136159B75}"/>
              </a:ext>
            </a:extLst>
          </p:cNvPr>
          <p:cNvSpPr/>
          <p:nvPr/>
        </p:nvSpPr>
        <p:spPr>
          <a:xfrm>
            <a:off x="7141051" y="5460949"/>
            <a:ext cx="343075" cy="341356"/>
          </a:xfrm>
          <a:custGeom>
            <a:avLst/>
            <a:gdLst>
              <a:gd name="connsiteX0" fmla="*/ 171882 w 343075"/>
              <a:gd name="connsiteY0" fmla="*/ -1 h 341356"/>
              <a:gd name="connsiteX1" fmla="*/ 170564 w 343075"/>
              <a:gd name="connsiteY1" fmla="*/ 1317 h 341356"/>
              <a:gd name="connsiteX2" fmla="*/ 169933 w 343075"/>
              <a:gd name="connsiteY2" fmla="*/ 2235 h 341356"/>
              <a:gd name="connsiteX3" fmla="*/ 168786 w 343075"/>
              <a:gd name="connsiteY3" fmla="*/ 4699 h 341356"/>
              <a:gd name="connsiteX4" fmla="*/ 166380 w 343075"/>
              <a:gd name="connsiteY4" fmla="*/ 9456 h 341356"/>
              <a:gd name="connsiteX5" fmla="*/ 155834 w 343075"/>
              <a:gd name="connsiteY5" fmla="*/ 10774 h 341356"/>
              <a:gd name="connsiteX6" fmla="*/ 163457 w 343075"/>
              <a:gd name="connsiteY6" fmla="*/ 17308 h 341356"/>
              <a:gd name="connsiteX7" fmla="*/ 161852 w 343075"/>
              <a:gd name="connsiteY7" fmla="*/ 29171 h 341356"/>
              <a:gd name="connsiteX8" fmla="*/ 172111 w 343075"/>
              <a:gd name="connsiteY8" fmla="*/ 24472 h 341356"/>
              <a:gd name="connsiteX9" fmla="*/ 181911 w 343075"/>
              <a:gd name="connsiteY9" fmla="*/ 29171 h 341356"/>
              <a:gd name="connsiteX10" fmla="*/ 187298 w 343075"/>
              <a:gd name="connsiteY10" fmla="*/ 10430 h 341356"/>
              <a:gd name="connsiteX11" fmla="*/ 171882 w 343075"/>
              <a:gd name="connsiteY11" fmla="*/ -1 h 341356"/>
              <a:gd name="connsiteX12" fmla="*/ 334192 w 343075"/>
              <a:gd name="connsiteY12" fmla="*/ 166207 h 341356"/>
              <a:gd name="connsiteX13" fmla="*/ 331613 w 343075"/>
              <a:gd name="connsiteY13" fmla="*/ 155948 h 341356"/>
              <a:gd name="connsiteX14" fmla="*/ 325079 w 343075"/>
              <a:gd name="connsiteY14" fmla="*/ 163341 h 341356"/>
              <a:gd name="connsiteX15" fmla="*/ 313616 w 343075"/>
              <a:gd name="connsiteY15" fmla="*/ 161851 h 341356"/>
              <a:gd name="connsiteX16" fmla="*/ 318316 w 343075"/>
              <a:gd name="connsiteY16" fmla="*/ 172282 h 341356"/>
              <a:gd name="connsiteX17" fmla="*/ 313789 w 343075"/>
              <a:gd name="connsiteY17" fmla="*/ 182025 h 341356"/>
              <a:gd name="connsiteX18" fmla="*/ 324907 w 343075"/>
              <a:gd name="connsiteY18" fmla="*/ 180019 h 341356"/>
              <a:gd name="connsiteX19" fmla="*/ 332816 w 343075"/>
              <a:gd name="connsiteY19" fmla="*/ 186725 h 341356"/>
              <a:gd name="connsiteX20" fmla="*/ 333504 w 343075"/>
              <a:gd name="connsiteY20" fmla="*/ 180994 h 341356"/>
              <a:gd name="connsiteX21" fmla="*/ 343075 w 343075"/>
              <a:gd name="connsiteY21" fmla="*/ 170677 h 341356"/>
              <a:gd name="connsiteX22" fmla="*/ 334192 w 343075"/>
              <a:gd name="connsiteY22" fmla="*/ 166436 h 341356"/>
              <a:gd name="connsiteX23" fmla="*/ 68603 w 343075"/>
              <a:gd name="connsiteY23" fmla="*/ 46251 h 341356"/>
              <a:gd name="connsiteX24" fmla="*/ 49747 w 343075"/>
              <a:gd name="connsiteY24" fmla="*/ 50033 h 341356"/>
              <a:gd name="connsiteX25" fmla="*/ 49747 w 343075"/>
              <a:gd name="connsiteY25" fmla="*/ 64820 h 341356"/>
              <a:gd name="connsiteX26" fmla="*/ 47054 w 343075"/>
              <a:gd name="connsiteY26" fmla="*/ 69176 h 341356"/>
              <a:gd name="connsiteX27" fmla="*/ 57313 w 343075"/>
              <a:gd name="connsiteY27" fmla="*/ 68832 h 341356"/>
              <a:gd name="connsiteX28" fmla="*/ 63789 w 343075"/>
              <a:gd name="connsiteY28" fmla="*/ 77372 h 341356"/>
              <a:gd name="connsiteX29" fmla="*/ 67916 w 343075"/>
              <a:gd name="connsiteY29" fmla="*/ 66998 h 341356"/>
              <a:gd name="connsiteX30" fmla="*/ 78175 w 343075"/>
              <a:gd name="connsiteY30" fmla="*/ 63044 h 341356"/>
              <a:gd name="connsiteX31" fmla="*/ 68776 w 343075"/>
              <a:gd name="connsiteY31" fmla="*/ 56796 h 341356"/>
              <a:gd name="connsiteX32" fmla="*/ 280318 w 343075"/>
              <a:gd name="connsiteY32" fmla="*/ 262951 h 341356"/>
              <a:gd name="connsiteX33" fmla="*/ 276248 w 343075"/>
              <a:gd name="connsiteY33" fmla="*/ 273554 h 341356"/>
              <a:gd name="connsiteX34" fmla="*/ 265990 w 343075"/>
              <a:gd name="connsiteY34" fmla="*/ 277222 h 341356"/>
              <a:gd name="connsiteX35" fmla="*/ 275388 w 343075"/>
              <a:gd name="connsiteY35" fmla="*/ 283928 h 341356"/>
              <a:gd name="connsiteX36" fmla="*/ 275388 w 343075"/>
              <a:gd name="connsiteY36" fmla="*/ 294015 h 341356"/>
              <a:gd name="connsiteX37" fmla="*/ 283585 w 343075"/>
              <a:gd name="connsiteY37" fmla="*/ 288283 h 341356"/>
              <a:gd name="connsiteX38" fmla="*/ 294417 w 343075"/>
              <a:gd name="connsiteY38" fmla="*/ 290461 h 341356"/>
              <a:gd name="connsiteX39" fmla="*/ 291379 w 343075"/>
              <a:gd name="connsiteY39" fmla="*/ 280030 h 341356"/>
              <a:gd name="connsiteX40" fmla="*/ 297110 w 343075"/>
              <a:gd name="connsiteY40" fmla="*/ 271319 h 341356"/>
              <a:gd name="connsiteX41" fmla="*/ 286508 w 343075"/>
              <a:gd name="connsiteY41" fmla="*/ 271949 h 341356"/>
              <a:gd name="connsiteX42" fmla="*/ 280318 w 343075"/>
              <a:gd name="connsiteY42" fmla="*/ 263180 h 341356"/>
              <a:gd name="connsiteX43" fmla="*/ 64477 w 343075"/>
              <a:gd name="connsiteY43" fmla="*/ 264212 h 341356"/>
              <a:gd name="connsiteX44" fmla="*/ 63216 w 343075"/>
              <a:gd name="connsiteY44" fmla="*/ 265416 h 341356"/>
              <a:gd name="connsiteX45" fmla="*/ 47054 w 343075"/>
              <a:gd name="connsiteY45" fmla="*/ 273726 h 341356"/>
              <a:gd name="connsiteX46" fmla="*/ 52785 w 343075"/>
              <a:gd name="connsiteY46" fmla="*/ 281521 h 341356"/>
              <a:gd name="connsiteX47" fmla="*/ 50664 w 343075"/>
              <a:gd name="connsiteY47" fmla="*/ 292353 h 341356"/>
              <a:gd name="connsiteX48" fmla="*/ 62127 w 343075"/>
              <a:gd name="connsiteY48" fmla="*/ 289774 h 341356"/>
              <a:gd name="connsiteX49" fmla="*/ 69979 w 343075"/>
              <a:gd name="connsiteY49" fmla="*/ 295505 h 341356"/>
              <a:gd name="connsiteX50" fmla="*/ 74622 w 343075"/>
              <a:gd name="connsiteY50" fmla="*/ 281348 h 341356"/>
              <a:gd name="connsiteX51" fmla="*/ 76685 w 343075"/>
              <a:gd name="connsiteY51" fmla="*/ 279744 h 341356"/>
              <a:gd name="connsiteX52" fmla="*/ 78232 w 343075"/>
              <a:gd name="connsiteY52" fmla="*/ 278025 h 341356"/>
              <a:gd name="connsiteX53" fmla="*/ 64477 w 343075"/>
              <a:gd name="connsiteY53" fmla="*/ 264671 h 341356"/>
              <a:gd name="connsiteX54" fmla="*/ 10087 w 343075"/>
              <a:gd name="connsiteY54" fmla="*/ 155776 h 341356"/>
              <a:gd name="connsiteX55" fmla="*/ 4356 w 343075"/>
              <a:gd name="connsiteY55" fmla="*/ 169073 h 341356"/>
              <a:gd name="connsiteX56" fmla="*/ 0 w 343075"/>
              <a:gd name="connsiteY56" fmla="*/ 171766 h 341356"/>
              <a:gd name="connsiteX57" fmla="*/ 10087 w 343075"/>
              <a:gd name="connsiteY57" fmla="*/ 181853 h 341356"/>
              <a:gd name="connsiteX58" fmla="*/ 11463 w 343075"/>
              <a:gd name="connsiteY58" fmla="*/ 186839 h 341356"/>
              <a:gd name="connsiteX59" fmla="*/ 17996 w 343075"/>
              <a:gd name="connsiteY59" fmla="*/ 179504 h 341356"/>
              <a:gd name="connsiteX60" fmla="*/ 29459 w 343075"/>
              <a:gd name="connsiteY60" fmla="*/ 180879 h 341356"/>
              <a:gd name="connsiteX61" fmla="*/ 29459 w 343075"/>
              <a:gd name="connsiteY61" fmla="*/ 160934 h 341356"/>
              <a:gd name="connsiteX62" fmla="*/ 17996 w 343075"/>
              <a:gd name="connsiteY62" fmla="*/ 162768 h 341356"/>
              <a:gd name="connsiteX63" fmla="*/ 10087 w 343075"/>
              <a:gd name="connsiteY63" fmla="*/ 155776 h 341356"/>
              <a:gd name="connsiteX64" fmla="*/ 280948 w 343075"/>
              <a:gd name="connsiteY64" fmla="*/ 51466 h 341356"/>
              <a:gd name="connsiteX65" fmla="*/ 273154 w 343075"/>
              <a:gd name="connsiteY65" fmla="*/ 46079 h 341356"/>
              <a:gd name="connsiteX66" fmla="*/ 272409 w 343075"/>
              <a:gd name="connsiteY66" fmla="*/ 57541 h 341356"/>
              <a:gd name="connsiteX67" fmla="*/ 264728 w 343075"/>
              <a:gd name="connsiteY67" fmla="*/ 63273 h 341356"/>
              <a:gd name="connsiteX68" fmla="*/ 278656 w 343075"/>
              <a:gd name="connsiteY68" fmla="*/ 76913 h 341356"/>
              <a:gd name="connsiteX69" fmla="*/ 286106 w 343075"/>
              <a:gd name="connsiteY69" fmla="*/ 67571 h 341356"/>
              <a:gd name="connsiteX70" fmla="*/ 296136 w 343075"/>
              <a:gd name="connsiteY70" fmla="*/ 67571 h 341356"/>
              <a:gd name="connsiteX71" fmla="*/ 293041 w 343075"/>
              <a:gd name="connsiteY71" fmla="*/ 63215 h 341356"/>
              <a:gd name="connsiteX72" fmla="*/ 292124 w 343075"/>
              <a:gd name="connsiteY72" fmla="*/ 48830 h 341356"/>
              <a:gd name="connsiteX73" fmla="*/ 280948 w 343075"/>
              <a:gd name="connsiteY73" fmla="*/ 51581 h 341356"/>
              <a:gd name="connsiteX74" fmla="*/ 182427 w 343075"/>
              <a:gd name="connsiteY74" fmla="*/ 312355 h 341356"/>
              <a:gd name="connsiteX75" fmla="*/ 172282 w 343075"/>
              <a:gd name="connsiteY75" fmla="*/ 317169 h 341356"/>
              <a:gd name="connsiteX76" fmla="*/ 162367 w 343075"/>
              <a:gd name="connsiteY76" fmla="*/ 312527 h 341356"/>
              <a:gd name="connsiteX77" fmla="*/ 163743 w 343075"/>
              <a:gd name="connsiteY77" fmla="*/ 323989 h 341356"/>
              <a:gd name="connsiteX78" fmla="*/ 157095 w 343075"/>
              <a:gd name="connsiteY78" fmla="*/ 331383 h 341356"/>
              <a:gd name="connsiteX79" fmla="*/ 167984 w 343075"/>
              <a:gd name="connsiteY79" fmla="*/ 332472 h 341356"/>
              <a:gd name="connsiteX80" fmla="*/ 172970 w 343075"/>
              <a:gd name="connsiteY80" fmla="*/ 341355 h 341356"/>
              <a:gd name="connsiteX81" fmla="*/ 177728 w 343075"/>
              <a:gd name="connsiteY81" fmla="*/ 332816 h 341356"/>
              <a:gd name="connsiteX82" fmla="*/ 188445 w 343075"/>
              <a:gd name="connsiteY82" fmla="*/ 330466 h 341356"/>
              <a:gd name="connsiteX83" fmla="*/ 180937 w 343075"/>
              <a:gd name="connsiteY83" fmla="*/ 322958 h 3413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Lst>
            <a:rect l="l" t="t" r="r" b="b"/>
            <a:pathLst>
              <a:path w="343075" h="341356">
                <a:moveTo>
                  <a:pt x="171882" y="-1"/>
                </a:moveTo>
                <a:cubicBezTo>
                  <a:pt x="170850" y="802"/>
                  <a:pt x="171423" y="-1"/>
                  <a:pt x="170564" y="1317"/>
                </a:cubicBezTo>
                <a:lnTo>
                  <a:pt x="169933" y="2235"/>
                </a:lnTo>
                <a:cubicBezTo>
                  <a:pt x="169532" y="3037"/>
                  <a:pt x="169131" y="3856"/>
                  <a:pt x="168786" y="4699"/>
                </a:cubicBezTo>
                <a:cubicBezTo>
                  <a:pt x="167984" y="6361"/>
                  <a:pt x="167067" y="8023"/>
                  <a:pt x="166380" y="9456"/>
                </a:cubicBezTo>
                <a:lnTo>
                  <a:pt x="155834" y="10774"/>
                </a:lnTo>
                <a:cubicBezTo>
                  <a:pt x="157725" y="13594"/>
                  <a:pt x="160362" y="15852"/>
                  <a:pt x="163457" y="17308"/>
                </a:cubicBezTo>
                <a:lnTo>
                  <a:pt x="161852" y="29171"/>
                </a:lnTo>
                <a:cubicBezTo>
                  <a:pt x="165061" y="28197"/>
                  <a:pt x="169818" y="24243"/>
                  <a:pt x="172111" y="24472"/>
                </a:cubicBezTo>
                <a:cubicBezTo>
                  <a:pt x="174403" y="24701"/>
                  <a:pt x="179160" y="28197"/>
                  <a:pt x="181911" y="29171"/>
                </a:cubicBezTo>
                <a:cubicBezTo>
                  <a:pt x="179848" y="10774"/>
                  <a:pt x="179160" y="21205"/>
                  <a:pt x="187298" y="10430"/>
                </a:cubicBezTo>
                <a:cubicBezTo>
                  <a:pt x="175664" y="7679"/>
                  <a:pt x="176466" y="11577"/>
                  <a:pt x="171882" y="-1"/>
                </a:cubicBezTo>
                <a:close/>
                <a:moveTo>
                  <a:pt x="334192" y="166207"/>
                </a:moveTo>
                <a:cubicBezTo>
                  <a:pt x="332530" y="164144"/>
                  <a:pt x="333275" y="158298"/>
                  <a:pt x="331613" y="155948"/>
                </a:cubicBezTo>
                <a:cubicBezTo>
                  <a:pt x="328289" y="158527"/>
                  <a:pt x="328403" y="160017"/>
                  <a:pt x="325079" y="163341"/>
                </a:cubicBezTo>
                <a:lnTo>
                  <a:pt x="313616" y="161851"/>
                </a:lnTo>
                <a:cubicBezTo>
                  <a:pt x="314762" y="164831"/>
                  <a:pt x="318488" y="169818"/>
                  <a:pt x="318316" y="172282"/>
                </a:cubicBezTo>
                <a:cubicBezTo>
                  <a:pt x="318144" y="174746"/>
                  <a:pt x="314706" y="179102"/>
                  <a:pt x="313789" y="182025"/>
                </a:cubicBezTo>
                <a:lnTo>
                  <a:pt x="324907" y="180019"/>
                </a:lnTo>
                <a:cubicBezTo>
                  <a:pt x="328977" y="183114"/>
                  <a:pt x="329664" y="185750"/>
                  <a:pt x="332816" y="186725"/>
                </a:cubicBezTo>
                <a:cubicBezTo>
                  <a:pt x="333160" y="184834"/>
                  <a:pt x="333389" y="182919"/>
                  <a:pt x="333504" y="180994"/>
                </a:cubicBezTo>
                <a:cubicBezTo>
                  <a:pt x="334421" y="170734"/>
                  <a:pt x="337745" y="176810"/>
                  <a:pt x="343075" y="170677"/>
                </a:cubicBezTo>
                <a:cubicBezTo>
                  <a:pt x="339980" y="169548"/>
                  <a:pt x="337000" y="168127"/>
                  <a:pt x="334192" y="166436"/>
                </a:cubicBezTo>
                <a:close/>
                <a:moveTo>
                  <a:pt x="68603" y="46251"/>
                </a:moveTo>
                <a:cubicBezTo>
                  <a:pt x="54562" y="55077"/>
                  <a:pt x="65222" y="53472"/>
                  <a:pt x="49747" y="50033"/>
                </a:cubicBezTo>
                <a:cubicBezTo>
                  <a:pt x="51467" y="59318"/>
                  <a:pt x="55479" y="57140"/>
                  <a:pt x="49747" y="64820"/>
                </a:cubicBezTo>
                <a:cubicBezTo>
                  <a:pt x="48659" y="66138"/>
                  <a:pt x="47741" y="67606"/>
                  <a:pt x="47054" y="69176"/>
                </a:cubicBezTo>
                <a:lnTo>
                  <a:pt x="57313" y="68832"/>
                </a:lnTo>
                <a:cubicBezTo>
                  <a:pt x="59720" y="71486"/>
                  <a:pt x="61898" y="74346"/>
                  <a:pt x="63789" y="77372"/>
                </a:cubicBezTo>
                <a:cubicBezTo>
                  <a:pt x="66082" y="74678"/>
                  <a:pt x="65738" y="69004"/>
                  <a:pt x="67916" y="66998"/>
                </a:cubicBezTo>
                <a:cubicBezTo>
                  <a:pt x="70094" y="64992"/>
                  <a:pt x="75595" y="65221"/>
                  <a:pt x="78175" y="63044"/>
                </a:cubicBezTo>
                <a:cubicBezTo>
                  <a:pt x="75023" y="61037"/>
                  <a:pt x="71813" y="58573"/>
                  <a:pt x="68776" y="56796"/>
                </a:cubicBezTo>
                <a:close/>
                <a:moveTo>
                  <a:pt x="280318" y="262951"/>
                </a:moveTo>
                <a:cubicBezTo>
                  <a:pt x="278254" y="265587"/>
                  <a:pt x="278025" y="271892"/>
                  <a:pt x="276248" y="273554"/>
                </a:cubicBezTo>
                <a:cubicBezTo>
                  <a:pt x="274472" y="275216"/>
                  <a:pt x="268569" y="275617"/>
                  <a:pt x="265990" y="277222"/>
                </a:cubicBezTo>
                <a:lnTo>
                  <a:pt x="275388" y="283928"/>
                </a:lnTo>
                <a:lnTo>
                  <a:pt x="275388" y="294015"/>
                </a:lnTo>
                <a:cubicBezTo>
                  <a:pt x="278885" y="293041"/>
                  <a:pt x="281120" y="289029"/>
                  <a:pt x="283585" y="288283"/>
                </a:cubicBezTo>
                <a:cubicBezTo>
                  <a:pt x="286049" y="287538"/>
                  <a:pt x="291322" y="289888"/>
                  <a:pt x="294417" y="290461"/>
                </a:cubicBezTo>
                <a:cubicBezTo>
                  <a:pt x="293041" y="287103"/>
                  <a:pt x="292009" y="283607"/>
                  <a:pt x="291379" y="280030"/>
                </a:cubicBezTo>
                <a:cubicBezTo>
                  <a:pt x="291379" y="278884"/>
                  <a:pt x="295850" y="273783"/>
                  <a:pt x="297110" y="271319"/>
                </a:cubicBezTo>
                <a:lnTo>
                  <a:pt x="286508" y="271949"/>
                </a:lnTo>
                <a:cubicBezTo>
                  <a:pt x="284616" y="268923"/>
                  <a:pt x="282553" y="265995"/>
                  <a:pt x="280318" y="263180"/>
                </a:cubicBezTo>
                <a:close/>
                <a:moveTo>
                  <a:pt x="64477" y="264212"/>
                </a:moveTo>
                <a:cubicBezTo>
                  <a:pt x="64018" y="264550"/>
                  <a:pt x="63560" y="264957"/>
                  <a:pt x="63216" y="265416"/>
                </a:cubicBezTo>
                <a:cubicBezTo>
                  <a:pt x="54906" y="274414"/>
                  <a:pt x="62815" y="273440"/>
                  <a:pt x="47054" y="273726"/>
                </a:cubicBezTo>
                <a:cubicBezTo>
                  <a:pt x="48429" y="276706"/>
                  <a:pt x="52212" y="279457"/>
                  <a:pt x="52785" y="281521"/>
                </a:cubicBezTo>
                <a:cubicBezTo>
                  <a:pt x="53358" y="283584"/>
                  <a:pt x="51352" y="289201"/>
                  <a:pt x="50664" y="292353"/>
                </a:cubicBezTo>
                <a:cubicBezTo>
                  <a:pt x="53932" y="291722"/>
                  <a:pt x="59548" y="288685"/>
                  <a:pt x="62127" y="289774"/>
                </a:cubicBezTo>
                <a:cubicBezTo>
                  <a:pt x="64706" y="290863"/>
                  <a:pt x="67171" y="294072"/>
                  <a:pt x="69979" y="295505"/>
                </a:cubicBezTo>
                <a:cubicBezTo>
                  <a:pt x="70437" y="284042"/>
                  <a:pt x="66827" y="287023"/>
                  <a:pt x="74622" y="281348"/>
                </a:cubicBezTo>
                <a:cubicBezTo>
                  <a:pt x="75367" y="280856"/>
                  <a:pt x="76054" y="280323"/>
                  <a:pt x="76685" y="279744"/>
                </a:cubicBezTo>
                <a:lnTo>
                  <a:pt x="78232" y="278025"/>
                </a:lnTo>
                <a:cubicBezTo>
                  <a:pt x="66196" y="274872"/>
                  <a:pt x="67572" y="277050"/>
                  <a:pt x="64477" y="264671"/>
                </a:cubicBezTo>
                <a:close/>
                <a:moveTo>
                  <a:pt x="10087" y="155776"/>
                </a:moveTo>
                <a:cubicBezTo>
                  <a:pt x="8482" y="167811"/>
                  <a:pt x="10087" y="166264"/>
                  <a:pt x="4356" y="169073"/>
                </a:cubicBezTo>
                <a:lnTo>
                  <a:pt x="0" y="171766"/>
                </a:lnTo>
                <a:cubicBezTo>
                  <a:pt x="7565" y="176810"/>
                  <a:pt x="9055" y="173256"/>
                  <a:pt x="10087" y="181853"/>
                </a:cubicBezTo>
                <a:lnTo>
                  <a:pt x="11463" y="186839"/>
                </a:lnTo>
                <a:cubicBezTo>
                  <a:pt x="14729" y="183916"/>
                  <a:pt x="14729" y="182713"/>
                  <a:pt x="17996" y="179504"/>
                </a:cubicBezTo>
                <a:lnTo>
                  <a:pt x="29459" y="180879"/>
                </a:lnTo>
                <a:cubicBezTo>
                  <a:pt x="23383" y="168843"/>
                  <a:pt x="23097" y="173658"/>
                  <a:pt x="29459" y="160934"/>
                </a:cubicBezTo>
                <a:lnTo>
                  <a:pt x="17996" y="162768"/>
                </a:lnTo>
                <a:cubicBezTo>
                  <a:pt x="15131" y="160476"/>
                  <a:pt x="12436" y="157553"/>
                  <a:pt x="10087" y="155776"/>
                </a:cubicBezTo>
                <a:close/>
                <a:moveTo>
                  <a:pt x="280948" y="51466"/>
                </a:moveTo>
                <a:cubicBezTo>
                  <a:pt x="278885" y="50549"/>
                  <a:pt x="275618" y="47454"/>
                  <a:pt x="273154" y="46079"/>
                </a:cubicBezTo>
                <a:cubicBezTo>
                  <a:pt x="272810" y="50377"/>
                  <a:pt x="274587" y="55134"/>
                  <a:pt x="272409" y="57541"/>
                </a:cubicBezTo>
                <a:cubicBezTo>
                  <a:pt x="270231" y="59949"/>
                  <a:pt x="267021" y="61095"/>
                  <a:pt x="264728" y="63273"/>
                </a:cubicBezTo>
                <a:cubicBezTo>
                  <a:pt x="276191" y="64820"/>
                  <a:pt x="276936" y="67113"/>
                  <a:pt x="278656" y="76913"/>
                </a:cubicBezTo>
                <a:cubicBezTo>
                  <a:pt x="281407" y="74019"/>
                  <a:pt x="283871" y="70890"/>
                  <a:pt x="286106" y="67571"/>
                </a:cubicBezTo>
                <a:lnTo>
                  <a:pt x="296136" y="67571"/>
                </a:lnTo>
                <a:cubicBezTo>
                  <a:pt x="295277" y="66001"/>
                  <a:pt x="294245" y="64539"/>
                  <a:pt x="293041" y="63215"/>
                </a:cubicBezTo>
                <a:cubicBezTo>
                  <a:pt x="287310" y="56109"/>
                  <a:pt x="290061" y="60006"/>
                  <a:pt x="292124" y="48830"/>
                </a:cubicBezTo>
                <a:cubicBezTo>
                  <a:pt x="288915" y="49689"/>
                  <a:pt x="283585" y="52613"/>
                  <a:pt x="280948" y="51581"/>
                </a:cubicBezTo>
                <a:close/>
                <a:moveTo>
                  <a:pt x="182427" y="312355"/>
                </a:moveTo>
                <a:cubicBezTo>
                  <a:pt x="179160" y="314212"/>
                  <a:pt x="175778" y="315822"/>
                  <a:pt x="172282" y="317169"/>
                </a:cubicBezTo>
                <a:cubicBezTo>
                  <a:pt x="168844" y="315880"/>
                  <a:pt x="165577" y="314327"/>
                  <a:pt x="162367" y="312527"/>
                </a:cubicBezTo>
                <a:cubicBezTo>
                  <a:pt x="163227" y="316292"/>
                  <a:pt x="163686" y="320132"/>
                  <a:pt x="163743" y="323989"/>
                </a:cubicBezTo>
                <a:cubicBezTo>
                  <a:pt x="162883" y="326454"/>
                  <a:pt x="158585" y="328861"/>
                  <a:pt x="157095" y="331383"/>
                </a:cubicBezTo>
                <a:lnTo>
                  <a:pt x="167984" y="332472"/>
                </a:lnTo>
                <a:lnTo>
                  <a:pt x="172970" y="341355"/>
                </a:lnTo>
                <a:cubicBezTo>
                  <a:pt x="175205" y="338604"/>
                  <a:pt x="176753" y="333790"/>
                  <a:pt x="177728" y="332816"/>
                </a:cubicBezTo>
                <a:cubicBezTo>
                  <a:pt x="179676" y="330867"/>
                  <a:pt x="185293" y="330867"/>
                  <a:pt x="188445" y="330466"/>
                </a:cubicBezTo>
                <a:cubicBezTo>
                  <a:pt x="188101" y="329090"/>
                  <a:pt x="183688" y="325709"/>
                  <a:pt x="180937" y="322958"/>
                </a:cubicBezTo>
                <a:close/>
              </a:path>
            </a:pathLst>
          </a:custGeom>
          <a:solidFill>
            <a:srgbClr val="FFFFFF"/>
          </a:solidFill>
          <a:ln w="5730" cap="flat">
            <a:noFill/>
            <a:prstDash val="solid"/>
            <a:miter/>
          </a:ln>
        </p:spPr>
        <p:txBody>
          <a:bodyPr rtlCol="0" anchor="ctr"/>
          <a:lstStyle/>
          <a:p>
            <a:endParaRPr lang="fr-FR"/>
          </a:p>
        </p:txBody>
      </p:sp>
      <p:sp>
        <p:nvSpPr>
          <p:cNvPr id="363" name="Graphique 2">
            <a:extLst>
              <a:ext uri="{FF2B5EF4-FFF2-40B4-BE49-F238E27FC236}">
                <a16:creationId xmlns:a16="http://schemas.microsoft.com/office/drawing/2014/main" id="{AA6F5E4A-5E43-487B-B02E-A1A2F13811C9}"/>
              </a:ext>
            </a:extLst>
          </p:cNvPr>
          <p:cNvSpPr/>
          <p:nvPr/>
        </p:nvSpPr>
        <p:spPr>
          <a:xfrm>
            <a:off x="7156869" y="5761039"/>
            <a:ext cx="289716" cy="49977"/>
          </a:xfrm>
          <a:custGeom>
            <a:avLst/>
            <a:gdLst>
              <a:gd name="connsiteX0" fmla="*/ 289717 w 289716"/>
              <a:gd name="connsiteY0" fmla="*/ 20288 h 49977"/>
              <a:gd name="connsiteX1" fmla="*/ 288284 w 289716"/>
              <a:gd name="connsiteY1" fmla="*/ 18855 h 49977"/>
              <a:gd name="connsiteX2" fmla="*/ 289717 w 289716"/>
              <a:gd name="connsiteY2" fmla="*/ 20288 h 49977"/>
              <a:gd name="connsiteX3" fmla="*/ 0 w 289716"/>
              <a:gd name="connsiteY3" fmla="*/ 859 h 49977"/>
              <a:gd name="connsiteX4" fmla="*/ 1433 w 289716"/>
              <a:gd name="connsiteY4" fmla="*/ -1 h 49977"/>
              <a:gd name="connsiteX5" fmla="*/ 286221 w 289716"/>
              <a:gd name="connsiteY5" fmla="*/ 22409 h 49977"/>
              <a:gd name="connsiteX6" fmla="*/ 285361 w 289716"/>
              <a:gd name="connsiteY6" fmla="*/ 21033 h 49977"/>
              <a:gd name="connsiteX7" fmla="*/ 29287 w 289716"/>
              <a:gd name="connsiteY7" fmla="*/ 29114 h 49977"/>
              <a:gd name="connsiteX8" fmla="*/ 29688 w 289716"/>
              <a:gd name="connsiteY8" fmla="*/ 27509 h 49977"/>
              <a:gd name="connsiteX9" fmla="*/ 246388 w 289716"/>
              <a:gd name="connsiteY9" fmla="*/ 49976 h 49977"/>
              <a:gd name="connsiteX10" fmla="*/ 245529 w 289716"/>
              <a:gd name="connsiteY10" fmla="*/ 48544 h 49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89716" h="49977">
                <a:moveTo>
                  <a:pt x="289717" y="20288"/>
                </a:moveTo>
                <a:cubicBezTo>
                  <a:pt x="289258" y="18511"/>
                  <a:pt x="290061" y="19314"/>
                  <a:pt x="288284" y="18855"/>
                </a:cubicBezTo>
                <a:cubicBezTo>
                  <a:pt x="288914" y="20575"/>
                  <a:pt x="287826" y="19772"/>
                  <a:pt x="289717" y="20288"/>
                </a:cubicBezTo>
                <a:close/>
                <a:moveTo>
                  <a:pt x="0" y="859"/>
                </a:moveTo>
                <a:lnTo>
                  <a:pt x="1433" y="-1"/>
                </a:lnTo>
                <a:close/>
                <a:moveTo>
                  <a:pt x="286221" y="22409"/>
                </a:moveTo>
                <a:lnTo>
                  <a:pt x="285361" y="21033"/>
                </a:lnTo>
                <a:close/>
                <a:moveTo>
                  <a:pt x="29287" y="29114"/>
                </a:moveTo>
                <a:lnTo>
                  <a:pt x="29688" y="27509"/>
                </a:lnTo>
                <a:close/>
                <a:moveTo>
                  <a:pt x="246388" y="49976"/>
                </a:moveTo>
                <a:lnTo>
                  <a:pt x="245529" y="48544"/>
                </a:lnTo>
                <a:close/>
              </a:path>
            </a:pathLst>
          </a:custGeom>
          <a:solidFill>
            <a:srgbClr val="161617"/>
          </a:solidFill>
          <a:ln w="5730" cap="flat">
            <a:noFill/>
            <a:prstDash val="solid"/>
            <a:miter/>
          </a:ln>
        </p:spPr>
        <p:txBody>
          <a:bodyPr rtlCol="0" anchor="ctr"/>
          <a:lstStyle/>
          <a:p>
            <a:endParaRPr lang="fr-FR"/>
          </a:p>
        </p:txBody>
      </p:sp>
      <p:sp>
        <p:nvSpPr>
          <p:cNvPr id="364" name="Graphique 2">
            <a:extLst>
              <a:ext uri="{FF2B5EF4-FFF2-40B4-BE49-F238E27FC236}">
                <a16:creationId xmlns:a16="http://schemas.microsoft.com/office/drawing/2014/main" id="{1172A343-54B4-4F1A-A095-19E08FD5CCF6}"/>
              </a:ext>
            </a:extLst>
          </p:cNvPr>
          <p:cNvSpPr/>
          <p:nvPr/>
        </p:nvSpPr>
        <p:spPr>
          <a:xfrm>
            <a:off x="6749691" y="4890751"/>
            <a:ext cx="1151157" cy="1630315"/>
          </a:xfrm>
          <a:custGeom>
            <a:avLst/>
            <a:gdLst>
              <a:gd name="connsiteX0" fmla="*/ 334620 w 1151157"/>
              <a:gd name="connsiteY0" fmla="*/ 15980 h 1630315"/>
              <a:gd name="connsiteX1" fmla="*/ 879552 w 1151157"/>
              <a:gd name="connsiteY1" fmla="*/ 26812 h 1630315"/>
              <a:gd name="connsiteX2" fmla="*/ 823385 w 1151157"/>
              <a:gd name="connsiteY2" fmla="*/ 97365 h 1630315"/>
              <a:gd name="connsiteX3" fmla="*/ 1026387 w 1151157"/>
              <a:gd name="connsiteY3" fmla="*/ 262884 h 1630315"/>
              <a:gd name="connsiteX4" fmla="*/ 1151158 w 1151157"/>
              <a:gd name="connsiteY4" fmla="*/ 635419 h 1630315"/>
              <a:gd name="connsiteX5" fmla="*/ 1103703 w 1151157"/>
              <a:gd name="connsiteY5" fmla="*/ 947660 h 1630315"/>
              <a:gd name="connsiteX6" fmla="*/ 1077912 w 1151157"/>
              <a:gd name="connsiteY6" fmla="*/ 1345355 h 1630315"/>
              <a:gd name="connsiteX7" fmla="*/ 1121814 w 1151157"/>
              <a:gd name="connsiteY7" fmla="*/ 1388798 h 1630315"/>
              <a:gd name="connsiteX8" fmla="*/ 1040830 w 1151157"/>
              <a:gd name="connsiteY8" fmla="*/ 1466457 h 1630315"/>
              <a:gd name="connsiteX9" fmla="*/ 773064 w 1151157"/>
              <a:gd name="connsiteY9" fmla="*/ 1630315 h 1630315"/>
              <a:gd name="connsiteX10" fmla="*/ 802065 w 1151157"/>
              <a:gd name="connsiteY10" fmla="*/ 1563373 h 1630315"/>
              <a:gd name="connsiteX11" fmla="*/ 772377 w 1151157"/>
              <a:gd name="connsiteY11" fmla="*/ 134446 h 1630315"/>
              <a:gd name="connsiteX12" fmla="*/ 712828 w 1151157"/>
              <a:gd name="connsiteY12" fmla="*/ 121264 h 1630315"/>
              <a:gd name="connsiteX13" fmla="*/ 476412 w 1151157"/>
              <a:gd name="connsiteY13" fmla="*/ 134217 h 1630315"/>
              <a:gd name="connsiteX14" fmla="*/ 476412 w 1151157"/>
              <a:gd name="connsiteY14" fmla="*/ 134217 h 1630315"/>
              <a:gd name="connsiteX15" fmla="*/ 356972 w 1151157"/>
              <a:gd name="connsiteY15" fmla="*/ 530421 h 1630315"/>
              <a:gd name="connsiteX16" fmla="*/ 270200 w 1151157"/>
              <a:gd name="connsiteY16" fmla="*/ 1554318 h 1630315"/>
              <a:gd name="connsiteX17" fmla="*/ 24155 w 1151157"/>
              <a:gd name="connsiteY17" fmla="*/ 1377049 h 1630315"/>
              <a:gd name="connsiteX18" fmla="*/ 71210 w 1151157"/>
              <a:gd name="connsiteY18" fmla="*/ 1112893 h 1630315"/>
              <a:gd name="connsiteX19" fmla="*/ 2434 w 1151157"/>
              <a:gd name="connsiteY19" fmla="*/ 597764 h 1630315"/>
              <a:gd name="connsiteX20" fmla="*/ 212314 w 1151157"/>
              <a:gd name="connsiteY20" fmla="*/ 134217 h 1630315"/>
              <a:gd name="connsiteX21" fmla="*/ 381215 w 1151157"/>
              <a:gd name="connsiteY21" fmla="*/ 88997 h 1630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151157" h="1630315">
                <a:moveTo>
                  <a:pt x="334620" y="15980"/>
                </a:moveTo>
                <a:cubicBezTo>
                  <a:pt x="396804" y="-3048"/>
                  <a:pt x="786992" y="-11186"/>
                  <a:pt x="879552" y="26812"/>
                </a:cubicBezTo>
                <a:lnTo>
                  <a:pt x="823385" y="97365"/>
                </a:lnTo>
                <a:cubicBezTo>
                  <a:pt x="823385" y="97365"/>
                  <a:pt x="1004666" y="108254"/>
                  <a:pt x="1026387" y="262884"/>
                </a:cubicBezTo>
                <a:cubicBezTo>
                  <a:pt x="1048109" y="417515"/>
                  <a:pt x="1151158" y="635419"/>
                  <a:pt x="1151158" y="635419"/>
                </a:cubicBezTo>
                <a:cubicBezTo>
                  <a:pt x="1151158" y="635419"/>
                  <a:pt x="1140383" y="813089"/>
                  <a:pt x="1103703" y="947660"/>
                </a:cubicBezTo>
                <a:cubicBezTo>
                  <a:pt x="1067023" y="1082231"/>
                  <a:pt x="1077912" y="1345355"/>
                  <a:pt x="1077912" y="1345355"/>
                </a:cubicBezTo>
                <a:lnTo>
                  <a:pt x="1121814" y="1388798"/>
                </a:lnTo>
                <a:cubicBezTo>
                  <a:pt x="1095106" y="1404158"/>
                  <a:pt x="1073384" y="1416537"/>
                  <a:pt x="1040830" y="1466457"/>
                </a:cubicBezTo>
                <a:cubicBezTo>
                  <a:pt x="1008277" y="1516376"/>
                  <a:pt x="919557" y="1603148"/>
                  <a:pt x="773064" y="1630315"/>
                </a:cubicBezTo>
                <a:cubicBezTo>
                  <a:pt x="773064" y="1630315"/>
                  <a:pt x="800231" y="1592316"/>
                  <a:pt x="802065" y="1563373"/>
                </a:cubicBezTo>
                <a:cubicBezTo>
                  <a:pt x="803899" y="1534430"/>
                  <a:pt x="772377" y="134446"/>
                  <a:pt x="772377" y="134446"/>
                </a:cubicBezTo>
                <a:lnTo>
                  <a:pt x="712828" y="121264"/>
                </a:lnTo>
                <a:lnTo>
                  <a:pt x="476412" y="134217"/>
                </a:lnTo>
                <a:lnTo>
                  <a:pt x="476412" y="134217"/>
                </a:lnTo>
                <a:cubicBezTo>
                  <a:pt x="433027" y="174336"/>
                  <a:pt x="386259" y="302717"/>
                  <a:pt x="356972" y="530421"/>
                </a:cubicBezTo>
                <a:cubicBezTo>
                  <a:pt x="327685" y="758126"/>
                  <a:pt x="364251" y="1436712"/>
                  <a:pt x="270200" y="1554318"/>
                </a:cubicBezTo>
                <a:cubicBezTo>
                  <a:pt x="270200" y="1554318"/>
                  <a:pt x="136317" y="1509098"/>
                  <a:pt x="24155" y="1377049"/>
                </a:cubicBezTo>
                <a:cubicBezTo>
                  <a:pt x="51321" y="1319163"/>
                  <a:pt x="92931" y="1219667"/>
                  <a:pt x="71210" y="1112893"/>
                </a:cubicBezTo>
                <a:cubicBezTo>
                  <a:pt x="49488" y="1006119"/>
                  <a:pt x="-13041" y="740703"/>
                  <a:pt x="2434" y="597764"/>
                </a:cubicBezTo>
                <a:cubicBezTo>
                  <a:pt x="40203" y="249989"/>
                  <a:pt x="212314" y="134217"/>
                  <a:pt x="212314" y="134217"/>
                </a:cubicBezTo>
                <a:lnTo>
                  <a:pt x="381215" y="88997"/>
                </a:lnTo>
                <a:close/>
              </a:path>
            </a:pathLst>
          </a:custGeom>
          <a:solidFill>
            <a:srgbClr val="C90630"/>
          </a:solidFill>
          <a:ln w="5730" cap="flat">
            <a:noFill/>
            <a:prstDash val="solid"/>
            <a:miter/>
          </a:ln>
        </p:spPr>
        <p:txBody>
          <a:bodyPr rtlCol="0" anchor="ctr"/>
          <a:lstStyle/>
          <a:p>
            <a:endParaRPr lang="fr-FR"/>
          </a:p>
        </p:txBody>
      </p:sp>
      <p:sp>
        <p:nvSpPr>
          <p:cNvPr id="365" name="Graphique 2">
            <a:extLst>
              <a:ext uri="{FF2B5EF4-FFF2-40B4-BE49-F238E27FC236}">
                <a16:creationId xmlns:a16="http://schemas.microsoft.com/office/drawing/2014/main" id="{D0E5F492-1B2A-4448-BE9A-ECFB614618C5}"/>
              </a:ext>
            </a:extLst>
          </p:cNvPr>
          <p:cNvSpPr/>
          <p:nvPr/>
        </p:nvSpPr>
        <p:spPr>
          <a:xfrm>
            <a:off x="6752278" y="5301021"/>
            <a:ext cx="42687" cy="188068"/>
          </a:xfrm>
          <a:custGeom>
            <a:avLst/>
            <a:gdLst>
              <a:gd name="connsiteX0" fmla="*/ 41857 w 42687"/>
              <a:gd name="connsiteY0" fmla="*/ 13320 h 188068"/>
              <a:gd name="connsiteX1" fmla="*/ 18932 w 42687"/>
              <a:gd name="connsiteY1" fmla="*/ 97856 h 188068"/>
              <a:gd name="connsiteX2" fmla="*/ 4833 w 42687"/>
              <a:gd name="connsiteY2" fmla="*/ 185201 h 188068"/>
              <a:gd name="connsiteX3" fmla="*/ 19 w 42687"/>
              <a:gd name="connsiteY3" fmla="*/ 184628 h 188068"/>
              <a:gd name="connsiteX4" fmla="*/ 6438 w 42687"/>
              <a:gd name="connsiteY4" fmla="*/ 95621 h 188068"/>
              <a:gd name="connsiteX5" fmla="*/ 26096 w 42687"/>
              <a:gd name="connsiteY5" fmla="*/ 7818 h 188068"/>
              <a:gd name="connsiteX6" fmla="*/ 41857 w 42687"/>
              <a:gd name="connsiteY6" fmla="*/ 13320 h 1880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687" h="188068">
                <a:moveTo>
                  <a:pt x="41857" y="13320"/>
                </a:moveTo>
                <a:cubicBezTo>
                  <a:pt x="32458" y="40996"/>
                  <a:pt x="24836" y="69229"/>
                  <a:pt x="18932" y="97856"/>
                </a:cubicBezTo>
                <a:cubicBezTo>
                  <a:pt x="13201" y="126513"/>
                  <a:pt x="9189" y="155800"/>
                  <a:pt x="4833" y="185201"/>
                </a:cubicBezTo>
                <a:cubicBezTo>
                  <a:pt x="4203" y="189385"/>
                  <a:pt x="-325" y="188812"/>
                  <a:pt x="19" y="184628"/>
                </a:cubicBezTo>
                <a:cubicBezTo>
                  <a:pt x="2025" y="155112"/>
                  <a:pt x="2770" y="125367"/>
                  <a:pt x="6438" y="95621"/>
                </a:cubicBezTo>
                <a:cubicBezTo>
                  <a:pt x="9762" y="65727"/>
                  <a:pt x="16353" y="36285"/>
                  <a:pt x="26096" y="7818"/>
                </a:cubicBezTo>
                <a:cubicBezTo>
                  <a:pt x="31140" y="-5937"/>
                  <a:pt x="46385" y="80"/>
                  <a:pt x="41857" y="13320"/>
                </a:cubicBezTo>
                <a:close/>
              </a:path>
            </a:pathLst>
          </a:custGeom>
          <a:solidFill>
            <a:srgbClr val="AF0935"/>
          </a:solidFill>
          <a:ln w="5730" cap="flat">
            <a:noFill/>
            <a:prstDash val="solid"/>
            <a:miter/>
          </a:ln>
        </p:spPr>
        <p:txBody>
          <a:bodyPr rtlCol="0" anchor="ctr"/>
          <a:lstStyle/>
          <a:p>
            <a:endParaRPr lang="fr-FR"/>
          </a:p>
        </p:txBody>
      </p:sp>
      <p:sp>
        <p:nvSpPr>
          <p:cNvPr id="366" name="Graphique 2">
            <a:extLst>
              <a:ext uri="{FF2B5EF4-FFF2-40B4-BE49-F238E27FC236}">
                <a16:creationId xmlns:a16="http://schemas.microsoft.com/office/drawing/2014/main" id="{16293B1A-C0E6-4408-BC1D-77CB981A805C}"/>
              </a:ext>
            </a:extLst>
          </p:cNvPr>
          <p:cNvSpPr/>
          <p:nvPr/>
        </p:nvSpPr>
        <p:spPr>
          <a:xfrm>
            <a:off x="7149017" y="3213896"/>
            <a:ext cx="878455" cy="1105779"/>
          </a:xfrm>
          <a:custGeom>
            <a:avLst/>
            <a:gdLst>
              <a:gd name="connsiteX0" fmla="*/ 0 w 878455"/>
              <a:gd name="connsiteY0" fmla="*/ 32134 h 1105779"/>
              <a:gd name="connsiteX1" fmla="*/ 832815 w 878455"/>
              <a:gd name="connsiteY1" fmla="*/ 1105778 h 1105779"/>
              <a:gd name="connsiteX2" fmla="*/ 0 w 878455"/>
              <a:gd name="connsiteY2" fmla="*/ 32134 h 1105779"/>
            </a:gdLst>
            <a:ahLst/>
            <a:cxnLst>
              <a:cxn ang="0">
                <a:pos x="connsiteX0" y="connsiteY0"/>
              </a:cxn>
              <a:cxn ang="0">
                <a:pos x="connsiteX1" y="connsiteY1"/>
              </a:cxn>
              <a:cxn ang="0">
                <a:pos x="connsiteX2" y="connsiteY2"/>
              </a:cxn>
            </a:cxnLst>
            <a:rect l="l" t="t" r="r" b="b"/>
            <a:pathLst>
              <a:path w="878455" h="1105779">
                <a:moveTo>
                  <a:pt x="0" y="32134"/>
                </a:moveTo>
                <a:cubicBezTo>
                  <a:pt x="2694" y="109048"/>
                  <a:pt x="70954" y="630023"/>
                  <a:pt x="832815" y="1105778"/>
                </a:cubicBezTo>
                <a:cubicBezTo>
                  <a:pt x="940964" y="985249"/>
                  <a:pt x="925318" y="-209325"/>
                  <a:pt x="0" y="32134"/>
                </a:cubicBezTo>
                <a:close/>
              </a:path>
            </a:pathLst>
          </a:custGeom>
          <a:solidFill>
            <a:srgbClr val="313759"/>
          </a:solidFill>
          <a:ln w="5730" cap="flat">
            <a:noFill/>
            <a:prstDash val="solid"/>
            <a:miter/>
          </a:ln>
        </p:spPr>
        <p:txBody>
          <a:bodyPr rtlCol="0" anchor="ctr"/>
          <a:lstStyle/>
          <a:p>
            <a:endParaRPr lang="fr-FR"/>
          </a:p>
        </p:txBody>
      </p:sp>
      <p:sp>
        <p:nvSpPr>
          <p:cNvPr id="367" name="Graphique 2">
            <a:extLst>
              <a:ext uri="{FF2B5EF4-FFF2-40B4-BE49-F238E27FC236}">
                <a16:creationId xmlns:a16="http://schemas.microsoft.com/office/drawing/2014/main" id="{E5B65A09-2040-4622-BA11-9713A592EA90}"/>
              </a:ext>
            </a:extLst>
          </p:cNvPr>
          <p:cNvSpPr/>
          <p:nvPr/>
        </p:nvSpPr>
        <p:spPr>
          <a:xfrm>
            <a:off x="6708108" y="3246031"/>
            <a:ext cx="440909" cy="697384"/>
          </a:xfrm>
          <a:custGeom>
            <a:avLst/>
            <a:gdLst>
              <a:gd name="connsiteX0" fmla="*/ 440909 w 440909"/>
              <a:gd name="connsiteY0" fmla="*/ -1 h 697384"/>
              <a:gd name="connsiteX1" fmla="*/ 0 w 440909"/>
              <a:gd name="connsiteY1" fmla="*/ 697384 h 697384"/>
              <a:gd name="connsiteX2" fmla="*/ 440909 w 440909"/>
              <a:gd name="connsiteY2" fmla="*/ -1 h 697384"/>
            </a:gdLst>
            <a:ahLst/>
            <a:cxnLst>
              <a:cxn ang="0">
                <a:pos x="connsiteX0" y="connsiteY0"/>
              </a:cxn>
              <a:cxn ang="0">
                <a:pos x="connsiteX1" y="connsiteY1"/>
              </a:cxn>
              <a:cxn ang="0">
                <a:pos x="connsiteX2" y="connsiteY2"/>
              </a:cxn>
            </a:cxnLst>
            <a:rect l="l" t="t" r="r" b="b"/>
            <a:pathLst>
              <a:path w="440909" h="697384">
                <a:moveTo>
                  <a:pt x="440909" y="-1"/>
                </a:moveTo>
                <a:cubicBezTo>
                  <a:pt x="423715" y="123910"/>
                  <a:pt x="323417" y="541836"/>
                  <a:pt x="0" y="697384"/>
                </a:cubicBezTo>
                <a:cubicBezTo>
                  <a:pt x="402" y="605110"/>
                  <a:pt x="83906" y="85969"/>
                  <a:pt x="440909" y="-1"/>
                </a:cubicBezTo>
                <a:close/>
              </a:path>
            </a:pathLst>
          </a:custGeom>
          <a:solidFill>
            <a:srgbClr val="313759"/>
          </a:solidFill>
          <a:ln w="5730" cap="flat">
            <a:noFill/>
            <a:prstDash val="solid"/>
            <a:miter/>
          </a:ln>
        </p:spPr>
        <p:txBody>
          <a:bodyPr rtlCol="0" anchor="ctr"/>
          <a:lstStyle/>
          <a:p>
            <a:endParaRPr lang="fr-FR"/>
          </a:p>
        </p:txBody>
      </p:sp>
      <p:sp>
        <p:nvSpPr>
          <p:cNvPr id="368" name="Graphique 2">
            <a:extLst>
              <a:ext uri="{FF2B5EF4-FFF2-40B4-BE49-F238E27FC236}">
                <a16:creationId xmlns:a16="http://schemas.microsoft.com/office/drawing/2014/main" id="{07A2DD00-585D-41F0-B5A1-DF739984F461}"/>
              </a:ext>
            </a:extLst>
          </p:cNvPr>
          <p:cNvSpPr/>
          <p:nvPr/>
        </p:nvSpPr>
        <p:spPr>
          <a:xfrm>
            <a:off x="7716129" y="3632263"/>
            <a:ext cx="310292" cy="1161390"/>
          </a:xfrm>
          <a:custGeom>
            <a:avLst/>
            <a:gdLst>
              <a:gd name="connsiteX0" fmla="*/ 265703 w 310292"/>
              <a:gd name="connsiteY0" fmla="*/ -1 h 1161390"/>
              <a:gd name="connsiteX1" fmla="*/ 0 w 310292"/>
              <a:gd name="connsiteY1" fmla="*/ 1161390 h 1161390"/>
              <a:gd name="connsiteX2" fmla="*/ 184491 w 310292"/>
              <a:gd name="connsiteY2" fmla="*/ 277050 h 1161390"/>
            </a:gdLst>
            <a:ahLst/>
            <a:cxnLst>
              <a:cxn ang="0">
                <a:pos x="connsiteX0" y="connsiteY0"/>
              </a:cxn>
              <a:cxn ang="0">
                <a:pos x="connsiteX1" y="connsiteY1"/>
              </a:cxn>
              <a:cxn ang="0">
                <a:pos x="connsiteX2" y="connsiteY2"/>
              </a:cxn>
            </a:cxnLst>
            <a:rect l="l" t="t" r="r" b="b"/>
            <a:pathLst>
              <a:path w="310292" h="1161390">
                <a:moveTo>
                  <a:pt x="265703" y="-1"/>
                </a:moveTo>
                <a:cubicBezTo>
                  <a:pt x="296652" y="74162"/>
                  <a:pt x="432370" y="797796"/>
                  <a:pt x="0" y="1161390"/>
                </a:cubicBezTo>
                <a:cubicBezTo>
                  <a:pt x="97432" y="1027507"/>
                  <a:pt x="256418" y="657838"/>
                  <a:pt x="184491" y="277050"/>
                </a:cubicBezTo>
              </a:path>
            </a:pathLst>
          </a:custGeom>
          <a:solidFill>
            <a:srgbClr val="313759"/>
          </a:solidFill>
          <a:ln w="5730" cap="flat">
            <a:noFill/>
            <a:prstDash val="solid"/>
            <a:miter/>
          </a:ln>
        </p:spPr>
        <p:txBody>
          <a:bodyPr rtlCol="0" anchor="ctr"/>
          <a:lstStyle/>
          <a:p>
            <a:endParaRPr lang="fr-FR"/>
          </a:p>
        </p:txBody>
      </p:sp>
      <p:sp>
        <p:nvSpPr>
          <p:cNvPr id="369" name="Graphique 2">
            <a:extLst>
              <a:ext uri="{FF2B5EF4-FFF2-40B4-BE49-F238E27FC236}">
                <a16:creationId xmlns:a16="http://schemas.microsoft.com/office/drawing/2014/main" id="{ECF67F24-4CA7-48B2-BB9A-82CEBC82F027}"/>
              </a:ext>
            </a:extLst>
          </p:cNvPr>
          <p:cNvSpPr/>
          <p:nvPr/>
        </p:nvSpPr>
        <p:spPr>
          <a:xfrm>
            <a:off x="7679105" y="3652911"/>
            <a:ext cx="348498" cy="1196450"/>
          </a:xfrm>
          <a:custGeom>
            <a:avLst/>
            <a:gdLst>
              <a:gd name="connsiteX0" fmla="*/ 26994 w 348498"/>
              <a:gd name="connsiteY0" fmla="*/ 1158222 h 1196450"/>
              <a:gd name="connsiteX1" fmla="*/ 132508 w 348498"/>
              <a:gd name="connsiteY1" fmla="*/ 963759 h 1196450"/>
              <a:gd name="connsiteX2" fmla="*/ 200595 w 348498"/>
              <a:gd name="connsiteY2" fmla="*/ 752847 h 1196450"/>
              <a:gd name="connsiteX3" fmla="*/ 230455 w 348498"/>
              <a:gd name="connsiteY3" fmla="*/ 533625 h 1196450"/>
              <a:gd name="connsiteX4" fmla="*/ 231545 w 348498"/>
              <a:gd name="connsiteY4" fmla="*/ 506000 h 1196450"/>
              <a:gd name="connsiteX5" fmla="*/ 232060 w 348498"/>
              <a:gd name="connsiteY5" fmla="*/ 492188 h 1196450"/>
              <a:gd name="connsiteX6" fmla="*/ 231716 w 348498"/>
              <a:gd name="connsiteY6" fmla="*/ 478318 h 1196450"/>
              <a:gd name="connsiteX7" fmla="*/ 230455 w 348498"/>
              <a:gd name="connsiteY7" fmla="*/ 423068 h 1196450"/>
              <a:gd name="connsiteX8" fmla="*/ 218075 w 348498"/>
              <a:gd name="connsiteY8" fmla="*/ 313314 h 1196450"/>
              <a:gd name="connsiteX9" fmla="*/ 221858 w 348498"/>
              <a:gd name="connsiteY9" fmla="*/ 312683 h 1196450"/>
              <a:gd name="connsiteX10" fmla="*/ 234869 w 348498"/>
              <a:gd name="connsiteY10" fmla="*/ 423011 h 1196450"/>
              <a:gd name="connsiteX11" fmla="*/ 236473 w 348498"/>
              <a:gd name="connsiteY11" fmla="*/ 478547 h 1196450"/>
              <a:gd name="connsiteX12" fmla="*/ 236874 w 348498"/>
              <a:gd name="connsiteY12" fmla="*/ 492475 h 1196450"/>
              <a:gd name="connsiteX13" fmla="*/ 236473 w 348498"/>
              <a:gd name="connsiteY13" fmla="*/ 506344 h 1196450"/>
              <a:gd name="connsiteX14" fmla="*/ 235556 w 348498"/>
              <a:gd name="connsiteY14" fmla="*/ 534141 h 1196450"/>
              <a:gd name="connsiteX15" fmla="*/ 206900 w 348498"/>
              <a:gd name="connsiteY15" fmla="*/ 754624 h 1196450"/>
              <a:gd name="connsiteX16" fmla="*/ 139729 w 348498"/>
              <a:gd name="connsiteY16" fmla="*/ 967026 h 1196450"/>
              <a:gd name="connsiteX17" fmla="*/ 50492 w 348498"/>
              <a:gd name="connsiteY17" fmla="*/ 1139997 h 1196450"/>
              <a:gd name="connsiteX18" fmla="*/ 205237 w 348498"/>
              <a:gd name="connsiteY18" fmla="*/ 941693 h 1196450"/>
              <a:gd name="connsiteX19" fmla="*/ 221572 w 348498"/>
              <a:gd name="connsiteY19" fmla="*/ 910630 h 1196450"/>
              <a:gd name="connsiteX20" fmla="*/ 236874 w 348498"/>
              <a:gd name="connsiteY20" fmla="*/ 878993 h 1196450"/>
              <a:gd name="connsiteX21" fmla="*/ 263123 w 348498"/>
              <a:gd name="connsiteY21" fmla="*/ 813886 h 1196450"/>
              <a:gd name="connsiteX22" fmla="*/ 285189 w 348498"/>
              <a:gd name="connsiteY22" fmla="*/ 747173 h 1196450"/>
              <a:gd name="connsiteX23" fmla="*/ 294302 w 348498"/>
              <a:gd name="connsiteY23" fmla="*/ 713244 h 1196450"/>
              <a:gd name="connsiteX24" fmla="*/ 302555 w 348498"/>
              <a:gd name="connsiteY24" fmla="*/ 678856 h 1196450"/>
              <a:gd name="connsiteX25" fmla="*/ 325824 w 348498"/>
              <a:gd name="connsiteY25" fmla="*/ 540273 h 1196450"/>
              <a:gd name="connsiteX26" fmla="*/ 335224 w 348498"/>
              <a:gd name="connsiteY26" fmla="*/ 400029 h 1196450"/>
              <a:gd name="connsiteX27" fmla="*/ 317399 w 348498"/>
              <a:gd name="connsiteY27" fmla="*/ 119883 h 1196450"/>
              <a:gd name="connsiteX28" fmla="*/ 301982 w 348498"/>
              <a:gd name="connsiteY28" fmla="*/ 30303 h 1196450"/>
              <a:gd name="connsiteX29" fmla="*/ 297397 w 348498"/>
              <a:gd name="connsiteY29" fmla="*/ 41 h 1196450"/>
              <a:gd name="connsiteX30" fmla="*/ 310579 w 348498"/>
              <a:gd name="connsiteY30" fmla="*/ 28067 h 1196450"/>
              <a:gd name="connsiteX31" fmla="*/ 330237 w 348498"/>
              <a:gd name="connsiteY31" fmla="*/ 117877 h 1196450"/>
              <a:gd name="connsiteX32" fmla="*/ 348062 w 348498"/>
              <a:gd name="connsiteY32" fmla="*/ 399971 h 1196450"/>
              <a:gd name="connsiteX33" fmla="*/ 338375 w 348498"/>
              <a:gd name="connsiteY33" fmla="*/ 541305 h 1196450"/>
              <a:gd name="connsiteX34" fmla="*/ 314419 w 348498"/>
              <a:gd name="connsiteY34" fmla="*/ 681149 h 1196450"/>
              <a:gd name="connsiteX35" fmla="*/ 296652 w 348498"/>
              <a:gd name="connsiteY35" fmla="*/ 749924 h 1196450"/>
              <a:gd name="connsiteX36" fmla="*/ 274070 w 348498"/>
              <a:gd name="connsiteY36" fmla="*/ 817325 h 1196450"/>
              <a:gd name="connsiteX37" fmla="*/ 247191 w 348498"/>
              <a:gd name="connsiteY37" fmla="*/ 883177 h 1196450"/>
              <a:gd name="connsiteX38" fmla="*/ 231545 w 348498"/>
              <a:gd name="connsiteY38" fmla="*/ 915158 h 1196450"/>
              <a:gd name="connsiteX39" fmla="*/ 223578 w 348498"/>
              <a:gd name="connsiteY39" fmla="*/ 931033 h 1196450"/>
              <a:gd name="connsiteX40" fmla="*/ 214809 w 348498"/>
              <a:gd name="connsiteY40" fmla="*/ 946565 h 1196450"/>
              <a:gd name="connsiteX41" fmla="*/ 35649 w 348498"/>
              <a:gd name="connsiteY41" fmla="*/ 1166074 h 1196450"/>
              <a:gd name="connsiteX42" fmla="*/ 0 w 348498"/>
              <a:gd name="connsiteY42" fmla="*/ 1196450 h 1196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348498" h="1196450">
                <a:moveTo>
                  <a:pt x="26994" y="1158222"/>
                </a:moveTo>
                <a:cubicBezTo>
                  <a:pt x="69234" y="1097488"/>
                  <a:pt x="104596" y="1032271"/>
                  <a:pt x="132508" y="963759"/>
                </a:cubicBezTo>
                <a:cubicBezTo>
                  <a:pt x="160992" y="895459"/>
                  <a:pt x="183802" y="824913"/>
                  <a:pt x="200595" y="752847"/>
                </a:cubicBezTo>
                <a:cubicBezTo>
                  <a:pt x="217159" y="680822"/>
                  <a:pt x="227131" y="607450"/>
                  <a:pt x="230455" y="533625"/>
                </a:cubicBezTo>
                <a:lnTo>
                  <a:pt x="231545" y="506000"/>
                </a:lnTo>
                <a:lnTo>
                  <a:pt x="232060" y="492188"/>
                </a:lnTo>
                <a:lnTo>
                  <a:pt x="231716" y="478318"/>
                </a:lnTo>
                <a:lnTo>
                  <a:pt x="230455" y="423068"/>
                </a:lnTo>
                <a:cubicBezTo>
                  <a:pt x="227017" y="386388"/>
                  <a:pt x="224724" y="349536"/>
                  <a:pt x="218075" y="313314"/>
                </a:cubicBezTo>
                <a:cubicBezTo>
                  <a:pt x="210568" y="266317"/>
                  <a:pt x="214064" y="265572"/>
                  <a:pt x="221858" y="312683"/>
                </a:cubicBezTo>
                <a:cubicBezTo>
                  <a:pt x="228965" y="349077"/>
                  <a:pt x="231258" y="386101"/>
                  <a:pt x="234869" y="423011"/>
                </a:cubicBezTo>
                <a:lnTo>
                  <a:pt x="236473" y="478547"/>
                </a:lnTo>
                <a:lnTo>
                  <a:pt x="236874" y="492475"/>
                </a:lnTo>
                <a:lnTo>
                  <a:pt x="236473" y="506344"/>
                </a:lnTo>
                <a:lnTo>
                  <a:pt x="235556" y="534141"/>
                </a:lnTo>
                <a:cubicBezTo>
                  <a:pt x="232633" y="608344"/>
                  <a:pt x="223062" y="682140"/>
                  <a:pt x="206900" y="754624"/>
                </a:cubicBezTo>
                <a:cubicBezTo>
                  <a:pt x="190394" y="827154"/>
                  <a:pt x="167927" y="898199"/>
                  <a:pt x="139729" y="967026"/>
                </a:cubicBezTo>
                <a:cubicBezTo>
                  <a:pt x="115486" y="1027348"/>
                  <a:pt x="85568" y="1085257"/>
                  <a:pt x="50492" y="1139997"/>
                </a:cubicBezTo>
                <a:cubicBezTo>
                  <a:pt x="112563" y="1082770"/>
                  <a:pt x="164832" y="1015788"/>
                  <a:pt x="205237" y="941693"/>
                </a:cubicBezTo>
                <a:cubicBezTo>
                  <a:pt x="210969" y="931492"/>
                  <a:pt x="216700" y="921290"/>
                  <a:pt x="221572" y="910630"/>
                </a:cubicBezTo>
                <a:lnTo>
                  <a:pt x="236874" y="878993"/>
                </a:lnTo>
                <a:cubicBezTo>
                  <a:pt x="245815" y="857386"/>
                  <a:pt x="255616" y="836066"/>
                  <a:pt x="263123" y="813886"/>
                </a:cubicBezTo>
                <a:cubicBezTo>
                  <a:pt x="271606" y="791992"/>
                  <a:pt x="278140" y="769525"/>
                  <a:pt x="285189" y="747173"/>
                </a:cubicBezTo>
                <a:cubicBezTo>
                  <a:pt x="288456" y="735711"/>
                  <a:pt x="291264" y="724248"/>
                  <a:pt x="294302" y="713244"/>
                </a:cubicBezTo>
                <a:cubicBezTo>
                  <a:pt x="297340" y="702240"/>
                  <a:pt x="300033" y="690319"/>
                  <a:pt x="302555" y="678856"/>
                </a:cubicBezTo>
                <a:cubicBezTo>
                  <a:pt x="312986" y="633149"/>
                  <a:pt x="320723" y="586875"/>
                  <a:pt x="325824" y="540273"/>
                </a:cubicBezTo>
                <a:cubicBezTo>
                  <a:pt x="331269" y="493735"/>
                  <a:pt x="334364" y="446985"/>
                  <a:pt x="335224" y="400029"/>
                </a:cubicBezTo>
                <a:cubicBezTo>
                  <a:pt x="337229" y="306310"/>
                  <a:pt x="331269" y="212592"/>
                  <a:pt x="317399" y="119883"/>
                </a:cubicBezTo>
                <a:cubicBezTo>
                  <a:pt x="311266" y="79764"/>
                  <a:pt x="305937" y="50076"/>
                  <a:pt x="301982" y="30303"/>
                </a:cubicBezTo>
                <a:cubicBezTo>
                  <a:pt x="298028" y="10530"/>
                  <a:pt x="295850" y="786"/>
                  <a:pt x="297397" y="41"/>
                </a:cubicBezTo>
                <a:cubicBezTo>
                  <a:pt x="298944" y="-704"/>
                  <a:pt x="304447" y="8466"/>
                  <a:pt x="310579" y="28067"/>
                </a:cubicBezTo>
                <a:cubicBezTo>
                  <a:pt x="319405" y="57463"/>
                  <a:pt x="325939" y="87489"/>
                  <a:pt x="330237" y="117877"/>
                </a:cubicBezTo>
                <a:cubicBezTo>
                  <a:pt x="344279" y="211222"/>
                  <a:pt x="350240" y="305600"/>
                  <a:pt x="348062" y="399971"/>
                </a:cubicBezTo>
                <a:cubicBezTo>
                  <a:pt x="347144" y="447197"/>
                  <a:pt x="343935" y="494308"/>
                  <a:pt x="338375" y="541305"/>
                </a:cubicBezTo>
                <a:cubicBezTo>
                  <a:pt x="333103" y="588342"/>
                  <a:pt x="325079" y="635035"/>
                  <a:pt x="314419" y="681149"/>
                </a:cubicBezTo>
                <a:cubicBezTo>
                  <a:pt x="309605" y="704074"/>
                  <a:pt x="302956" y="726999"/>
                  <a:pt x="296652" y="749924"/>
                </a:cubicBezTo>
                <a:cubicBezTo>
                  <a:pt x="289431" y="772506"/>
                  <a:pt x="282725" y="795259"/>
                  <a:pt x="274070" y="817325"/>
                </a:cubicBezTo>
                <a:cubicBezTo>
                  <a:pt x="266333" y="839734"/>
                  <a:pt x="256361" y="861341"/>
                  <a:pt x="247191" y="883177"/>
                </a:cubicBezTo>
                <a:lnTo>
                  <a:pt x="231545" y="915158"/>
                </a:lnTo>
                <a:cubicBezTo>
                  <a:pt x="228850" y="920431"/>
                  <a:pt x="226444" y="925875"/>
                  <a:pt x="223578" y="931033"/>
                </a:cubicBezTo>
                <a:lnTo>
                  <a:pt x="214809" y="946565"/>
                </a:lnTo>
                <a:cubicBezTo>
                  <a:pt x="168901" y="1029984"/>
                  <a:pt x="108150" y="1104359"/>
                  <a:pt x="35649" y="1166074"/>
                </a:cubicBezTo>
                <a:lnTo>
                  <a:pt x="0" y="1196450"/>
                </a:lnTo>
                <a:close/>
              </a:path>
            </a:pathLst>
          </a:custGeom>
          <a:solidFill>
            <a:srgbClr val="242B47"/>
          </a:solidFill>
          <a:ln w="5730" cap="flat">
            <a:noFill/>
            <a:prstDash val="solid"/>
            <a:miter/>
          </a:ln>
        </p:spPr>
        <p:txBody>
          <a:bodyPr rtlCol="0" anchor="ctr"/>
          <a:lstStyle/>
          <a:p>
            <a:endParaRPr lang="fr-FR"/>
          </a:p>
        </p:txBody>
      </p:sp>
      <p:sp>
        <p:nvSpPr>
          <p:cNvPr id="370" name="Graphique 2">
            <a:extLst>
              <a:ext uri="{FF2B5EF4-FFF2-40B4-BE49-F238E27FC236}">
                <a16:creationId xmlns:a16="http://schemas.microsoft.com/office/drawing/2014/main" id="{FF765871-2BB2-459D-BF63-FB76C9AC1D02}"/>
              </a:ext>
            </a:extLst>
          </p:cNvPr>
          <p:cNvSpPr/>
          <p:nvPr/>
        </p:nvSpPr>
        <p:spPr>
          <a:xfrm>
            <a:off x="7204439" y="4793654"/>
            <a:ext cx="258424" cy="295068"/>
          </a:xfrm>
          <a:custGeom>
            <a:avLst/>
            <a:gdLst>
              <a:gd name="connsiteX0" fmla="*/ 258425 w 258424"/>
              <a:gd name="connsiteY0" fmla="*/ 48830 h 295068"/>
              <a:gd name="connsiteX1" fmla="*/ 258425 w 258424"/>
              <a:gd name="connsiteY1" fmla="*/ 251489 h 295068"/>
              <a:gd name="connsiteX2" fmla="*/ 28656 w 258424"/>
              <a:gd name="connsiteY2" fmla="*/ 258710 h 295068"/>
              <a:gd name="connsiteX3" fmla="*/ 0 w 258424"/>
              <a:gd name="connsiteY3" fmla="*/ -1 h 295068"/>
            </a:gdLst>
            <a:ahLst/>
            <a:cxnLst>
              <a:cxn ang="0">
                <a:pos x="connsiteX0" y="connsiteY0"/>
              </a:cxn>
              <a:cxn ang="0">
                <a:pos x="connsiteX1" y="connsiteY1"/>
              </a:cxn>
              <a:cxn ang="0">
                <a:pos x="connsiteX2" y="connsiteY2"/>
              </a:cxn>
              <a:cxn ang="0">
                <a:pos x="connsiteX3" y="connsiteY3"/>
              </a:cxn>
            </a:cxnLst>
            <a:rect l="l" t="t" r="r" b="b"/>
            <a:pathLst>
              <a:path w="258424" h="295068">
                <a:moveTo>
                  <a:pt x="258425" y="48830"/>
                </a:moveTo>
                <a:lnTo>
                  <a:pt x="258425" y="251489"/>
                </a:lnTo>
                <a:cubicBezTo>
                  <a:pt x="207760" y="267765"/>
                  <a:pt x="129986" y="336484"/>
                  <a:pt x="28656" y="258710"/>
                </a:cubicBezTo>
                <a:lnTo>
                  <a:pt x="0" y="-1"/>
                </a:lnTo>
                <a:close/>
              </a:path>
            </a:pathLst>
          </a:custGeom>
          <a:solidFill>
            <a:srgbClr val="D19D82"/>
          </a:solidFill>
          <a:ln w="5730" cap="flat">
            <a:noFill/>
            <a:prstDash val="solid"/>
            <a:miter/>
          </a:ln>
        </p:spPr>
        <p:txBody>
          <a:bodyPr rtlCol="0" anchor="ctr"/>
          <a:lstStyle/>
          <a:p>
            <a:endParaRPr lang="fr-FR"/>
          </a:p>
        </p:txBody>
      </p:sp>
      <p:sp>
        <p:nvSpPr>
          <p:cNvPr id="371" name="Graphique 2">
            <a:extLst>
              <a:ext uri="{FF2B5EF4-FFF2-40B4-BE49-F238E27FC236}">
                <a16:creationId xmlns:a16="http://schemas.microsoft.com/office/drawing/2014/main" id="{2C016A61-BBBD-4376-847F-E6396F4827F3}"/>
              </a:ext>
            </a:extLst>
          </p:cNvPr>
          <p:cNvSpPr/>
          <p:nvPr/>
        </p:nvSpPr>
        <p:spPr>
          <a:xfrm>
            <a:off x="6871149" y="4135657"/>
            <a:ext cx="194329" cy="59147"/>
          </a:xfrm>
          <a:custGeom>
            <a:avLst/>
            <a:gdLst>
              <a:gd name="connsiteX0" fmla="*/ 189893 w 194329"/>
              <a:gd name="connsiteY0" fmla="*/ 40678 h 59147"/>
              <a:gd name="connsiteX1" fmla="*/ 145361 w 194329"/>
              <a:gd name="connsiteY1" fmla="*/ 7321 h 59147"/>
              <a:gd name="connsiteX2" fmla="*/ 85526 w 194329"/>
              <a:gd name="connsiteY2" fmla="*/ 2507 h 59147"/>
              <a:gd name="connsiteX3" fmla="*/ 57500 w 194329"/>
              <a:gd name="connsiteY3" fmla="*/ 15059 h 59147"/>
              <a:gd name="connsiteX4" fmla="*/ 36352 w 194329"/>
              <a:gd name="connsiteY4" fmla="*/ 35691 h 59147"/>
              <a:gd name="connsiteX5" fmla="*/ 33142 w 194329"/>
              <a:gd name="connsiteY5" fmla="*/ 40276 h 59147"/>
              <a:gd name="connsiteX6" fmla="*/ 25290 w 194329"/>
              <a:gd name="connsiteY6" fmla="*/ 37526 h 59147"/>
              <a:gd name="connsiteX7" fmla="*/ 15203 w 194329"/>
              <a:gd name="connsiteY7" fmla="*/ 33342 h 59147"/>
              <a:gd name="connsiteX8" fmla="*/ 14515 w 194329"/>
              <a:gd name="connsiteY8" fmla="*/ 33915 h 59147"/>
              <a:gd name="connsiteX9" fmla="*/ 29646 w 194329"/>
              <a:gd name="connsiteY9" fmla="*/ 45721 h 59147"/>
              <a:gd name="connsiteX10" fmla="*/ 28615 w 194329"/>
              <a:gd name="connsiteY10" fmla="*/ 47383 h 59147"/>
              <a:gd name="connsiteX11" fmla="*/ 26665 w 194329"/>
              <a:gd name="connsiteY11" fmla="*/ 51453 h 59147"/>
              <a:gd name="connsiteX12" fmla="*/ 26150 w 194329"/>
              <a:gd name="connsiteY12" fmla="*/ 52542 h 59147"/>
              <a:gd name="connsiteX13" fmla="*/ 25175 w 194329"/>
              <a:gd name="connsiteY13" fmla="*/ 52542 h 59147"/>
              <a:gd name="connsiteX14" fmla="*/ 23112 w 194329"/>
              <a:gd name="connsiteY14" fmla="*/ 52140 h 59147"/>
              <a:gd name="connsiteX15" fmla="*/ 12854 w 194329"/>
              <a:gd name="connsiteY15" fmla="*/ 47784 h 59147"/>
              <a:gd name="connsiteX16" fmla="*/ 3053 w 194329"/>
              <a:gd name="connsiteY16" fmla="*/ 40907 h 59147"/>
              <a:gd name="connsiteX17" fmla="*/ 474 w 194329"/>
              <a:gd name="connsiteY17" fmla="*/ 39360 h 59147"/>
              <a:gd name="connsiteX18" fmla="*/ 1104 w 194329"/>
              <a:gd name="connsiteY18" fmla="*/ 42626 h 59147"/>
              <a:gd name="connsiteX19" fmla="*/ 11134 w 194329"/>
              <a:gd name="connsiteY19" fmla="*/ 51223 h 59147"/>
              <a:gd name="connsiteX20" fmla="*/ 23571 w 194329"/>
              <a:gd name="connsiteY20" fmla="*/ 57929 h 59147"/>
              <a:gd name="connsiteX21" fmla="*/ 34403 w 194329"/>
              <a:gd name="connsiteY21" fmla="*/ 51051 h 59147"/>
              <a:gd name="connsiteX22" fmla="*/ 42713 w 194329"/>
              <a:gd name="connsiteY22" fmla="*/ 41365 h 59147"/>
              <a:gd name="connsiteX23" fmla="*/ 85698 w 194329"/>
              <a:gd name="connsiteY23" fmla="*/ 18096 h 59147"/>
              <a:gd name="connsiteX24" fmla="*/ 133440 w 194329"/>
              <a:gd name="connsiteY24" fmla="*/ 23828 h 59147"/>
              <a:gd name="connsiteX25" fmla="*/ 173559 w 194329"/>
              <a:gd name="connsiteY25" fmla="*/ 48873 h 59147"/>
              <a:gd name="connsiteX26" fmla="*/ 190753 w 194329"/>
              <a:gd name="connsiteY26" fmla="*/ 58617 h 59147"/>
              <a:gd name="connsiteX27" fmla="*/ 194306 w 194329"/>
              <a:gd name="connsiteY27" fmla="*/ 53172 h 59147"/>
              <a:gd name="connsiteX28" fmla="*/ 189893 w 194329"/>
              <a:gd name="connsiteY28" fmla="*/ 40678 h 59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94329" h="59147">
                <a:moveTo>
                  <a:pt x="189893" y="40678"/>
                </a:moveTo>
                <a:cubicBezTo>
                  <a:pt x="178602" y="25496"/>
                  <a:pt x="163128" y="13913"/>
                  <a:pt x="145361" y="7321"/>
                </a:cubicBezTo>
                <a:cubicBezTo>
                  <a:pt x="126390" y="-370"/>
                  <a:pt x="105471" y="-2049"/>
                  <a:pt x="85526" y="2507"/>
                </a:cubicBezTo>
                <a:cubicBezTo>
                  <a:pt x="75496" y="4949"/>
                  <a:pt x="65982" y="9207"/>
                  <a:pt x="57500" y="15059"/>
                </a:cubicBezTo>
                <a:cubicBezTo>
                  <a:pt x="49362" y="20750"/>
                  <a:pt x="42255" y="27714"/>
                  <a:pt x="36352" y="35691"/>
                </a:cubicBezTo>
                <a:cubicBezTo>
                  <a:pt x="35205" y="37124"/>
                  <a:pt x="34174" y="38729"/>
                  <a:pt x="33142" y="40276"/>
                </a:cubicBezTo>
                <a:cubicBezTo>
                  <a:pt x="30678" y="39021"/>
                  <a:pt x="28041" y="38093"/>
                  <a:pt x="25290" y="37526"/>
                </a:cubicBezTo>
                <a:cubicBezTo>
                  <a:pt x="21679" y="36838"/>
                  <a:pt x="18241" y="35411"/>
                  <a:pt x="15203" y="33342"/>
                </a:cubicBezTo>
                <a:cubicBezTo>
                  <a:pt x="14859" y="33342"/>
                  <a:pt x="14286" y="33342"/>
                  <a:pt x="14515" y="33915"/>
                </a:cubicBezTo>
                <a:cubicBezTo>
                  <a:pt x="18413" y="39136"/>
                  <a:pt x="23628" y="43211"/>
                  <a:pt x="29646" y="45721"/>
                </a:cubicBezTo>
                <a:lnTo>
                  <a:pt x="28615" y="47383"/>
                </a:lnTo>
                <a:lnTo>
                  <a:pt x="26665" y="51453"/>
                </a:lnTo>
                <a:lnTo>
                  <a:pt x="26150" y="52542"/>
                </a:lnTo>
                <a:cubicBezTo>
                  <a:pt x="26150" y="52885"/>
                  <a:pt x="25519" y="52542"/>
                  <a:pt x="25175" y="52542"/>
                </a:cubicBezTo>
                <a:lnTo>
                  <a:pt x="23112" y="52140"/>
                </a:lnTo>
                <a:cubicBezTo>
                  <a:pt x="19559" y="51086"/>
                  <a:pt x="16120" y="49624"/>
                  <a:pt x="12854" y="47784"/>
                </a:cubicBezTo>
                <a:cubicBezTo>
                  <a:pt x="9300" y="45968"/>
                  <a:pt x="5976" y="43652"/>
                  <a:pt x="3053" y="40907"/>
                </a:cubicBezTo>
                <a:cubicBezTo>
                  <a:pt x="1849" y="39589"/>
                  <a:pt x="1161" y="39187"/>
                  <a:pt x="474" y="39360"/>
                </a:cubicBezTo>
                <a:cubicBezTo>
                  <a:pt x="-214" y="39531"/>
                  <a:pt x="-271" y="40850"/>
                  <a:pt x="1104" y="42626"/>
                </a:cubicBezTo>
                <a:cubicBezTo>
                  <a:pt x="4027" y="45928"/>
                  <a:pt x="7408" y="48822"/>
                  <a:pt x="11134" y="51223"/>
                </a:cubicBezTo>
                <a:cubicBezTo>
                  <a:pt x="14974" y="53951"/>
                  <a:pt x="19158" y="56204"/>
                  <a:pt x="23571" y="57929"/>
                </a:cubicBezTo>
                <a:cubicBezTo>
                  <a:pt x="29302" y="62055"/>
                  <a:pt x="31079" y="54662"/>
                  <a:pt x="34403" y="51051"/>
                </a:cubicBezTo>
                <a:cubicBezTo>
                  <a:pt x="36982" y="47670"/>
                  <a:pt x="39733" y="44432"/>
                  <a:pt x="42713" y="41365"/>
                </a:cubicBezTo>
                <a:cubicBezTo>
                  <a:pt x="54119" y="29135"/>
                  <a:pt x="69192" y="20962"/>
                  <a:pt x="85698" y="18096"/>
                </a:cubicBezTo>
                <a:cubicBezTo>
                  <a:pt x="101860" y="15850"/>
                  <a:pt x="118309" y="17827"/>
                  <a:pt x="133440" y="23828"/>
                </a:cubicBezTo>
                <a:cubicBezTo>
                  <a:pt x="148341" y="29387"/>
                  <a:pt x="161981" y="37910"/>
                  <a:pt x="173559" y="48873"/>
                </a:cubicBezTo>
                <a:cubicBezTo>
                  <a:pt x="181468" y="56496"/>
                  <a:pt x="186454" y="59534"/>
                  <a:pt x="190753" y="58617"/>
                </a:cubicBezTo>
                <a:cubicBezTo>
                  <a:pt x="193045" y="57837"/>
                  <a:pt x="194535" y="55590"/>
                  <a:pt x="194306" y="53172"/>
                </a:cubicBezTo>
                <a:cubicBezTo>
                  <a:pt x="194249" y="48633"/>
                  <a:pt x="192702" y="44243"/>
                  <a:pt x="189893" y="40678"/>
                </a:cubicBezTo>
                <a:close/>
              </a:path>
            </a:pathLst>
          </a:custGeom>
          <a:solidFill>
            <a:srgbClr val="313759"/>
          </a:solidFill>
          <a:ln w="5730" cap="flat">
            <a:noFill/>
            <a:prstDash val="solid"/>
            <a:miter/>
          </a:ln>
        </p:spPr>
        <p:txBody>
          <a:bodyPr rtlCol="0" anchor="ctr"/>
          <a:lstStyle/>
          <a:p>
            <a:endParaRPr lang="fr-FR"/>
          </a:p>
        </p:txBody>
      </p:sp>
      <p:sp>
        <p:nvSpPr>
          <p:cNvPr id="372" name="Graphique 2">
            <a:extLst>
              <a:ext uri="{FF2B5EF4-FFF2-40B4-BE49-F238E27FC236}">
                <a16:creationId xmlns:a16="http://schemas.microsoft.com/office/drawing/2014/main" id="{E4E85ED0-C9BA-44E9-B0CE-1AEDE4D5BB26}"/>
              </a:ext>
            </a:extLst>
          </p:cNvPr>
          <p:cNvSpPr/>
          <p:nvPr/>
        </p:nvSpPr>
        <p:spPr>
          <a:xfrm>
            <a:off x="7439007" y="4143795"/>
            <a:ext cx="194319" cy="59147"/>
          </a:xfrm>
          <a:custGeom>
            <a:avLst/>
            <a:gdLst>
              <a:gd name="connsiteX0" fmla="*/ 4484 w 194319"/>
              <a:gd name="connsiteY0" fmla="*/ 40678 h 59147"/>
              <a:gd name="connsiteX1" fmla="*/ 49016 w 194319"/>
              <a:gd name="connsiteY1" fmla="*/ 7322 h 59147"/>
              <a:gd name="connsiteX2" fmla="*/ 108851 w 194319"/>
              <a:gd name="connsiteY2" fmla="*/ 2507 h 59147"/>
              <a:gd name="connsiteX3" fmla="*/ 136877 w 194319"/>
              <a:gd name="connsiteY3" fmla="*/ 15059 h 59147"/>
              <a:gd name="connsiteX4" fmla="*/ 158025 w 194319"/>
              <a:gd name="connsiteY4" fmla="*/ 35634 h 59147"/>
              <a:gd name="connsiteX5" fmla="*/ 161235 w 194319"/>
              <a:gd name="connsiteY5" fmla="*/ 40219 h 59147"/>
              <a:gd name="connsiteX6" fmla="*/ 169087 w 194319"/>
              <a:gd name="connsiteY6" fmla="*/ 37468 h 59147"/>
              <a:gd name="connsiteX7" fmla="*/ 179174 w 194319"/>
              <a:gd name="connsiteY7" fmla="*/ 33284 h 59147"/>
              <a:gd name="connsiteX8" fmla="*/ 179862 w 194319"/>
              <a:gd name="connsiteY8" fmla="*/ 33915 h 59147"/>
              <a:gd name="connsiteX9" fmla="*/ 164674 w 194319"/>
              <a:gd name="connsiteY9" fmla="*/ 45664 h 59147"/>
              <a:gd name="connsiteX10" fmla="*/ 165763 w 194319"/>
              <a:gd name="connsiteY10" fmla="*/ 47326 h 59147"/>
              <a:gd name="connsiteX11" fmla="*/ 167711 w 194319"/>
              <a:gd name="connsiteY11" fmla="*/ 51452 h 59147"/>
              <a:gd name="connsiteX12" fmla="*/ 168227 w 194319"/>
              <a:gd name="connsiteY12" fmla="*/ 52541 h 59147"/>
              <a:gd name="connsiteX13" fmla="*/ 169202 w 194319"/>
              <a:gd name="connsiteY13" fmla="*/ 52541 h 59147"/>
              <a:gd name="connsiteX14" fmla="*/ 171265 w 194319"/>
              <a:gd name="connsiteY14" fmla="*/ 52140 h 59147"/>
              <a:gd name="connsiteX15" fmla="*/ 181524 w 194319"/>
              <a:gd name="connsiteY15" fmla="*/ 47842 h 59147"/>
              <a:gd name="connsiteX16" fmla="*/ 191267 w 194319"/>
              <a:gd name="connsiteY16" fmla="*/ 40907 h 59147"/>
              <a:gd name="connsiteX17" fmla="*/ 193846 w 194319"/>
              <a:gd name="connsiteY17" fmla="*/ 39359 h 59147"/>
              <a:gd name="connsiteX18" fmla="*/ 193273 w 194319"/>
              <a:gd name="connsiteY18" fmla="*/ 42626 h 59147"/>
              <a:gd name="connsiteX19" fmla="*/ 183243 w 194319"/>
              <a:gd name="connsiteY19" fmla="*/ 51281 h 59147"/>
              <a:gd name="connsiteX20" fmla="*/ 170806 w 194319"/>
              <a:gd name="connsiteY20" fmla="*/ 57929 h 59147"/>
              <a:gd name="connsiteX21" fmla="*/ 159974 w 194319"/>
              <a:gd name="connsiteY21" fmla="*/ 51109 h 59147"/>
              <a:gd name="connsiteX22" fmla="*/ 151663 w 194319"/>
              <a:gd name="connsiteY22" fmla="*/ 41365 h 59147"/>
              <a:gd name="connsiteX23" fmla="*/ 108679 w 194319"/>
              <a:gd name="connsiteY23" fmla="*/ 18096 h 59147"/>
              <a:gd name="connsiteX24" fmla="*/ 60937 w 194319"/>
              <a:gd name="connsiteY24" fmla="*/ 23827 h 59147"/>
              <a:gd name="connsiteX25" fmla="*/ 20818 w 194319"/>
              <a:gd name="connsiteY25" fmla="*/ 48816 h 59147"/>
              <a:gd name="connsiteX26" fmla="*/ 3624 w 194319"/>
              <a:gd name="connsiteY26" fmla="*/ 58559 h 59147"/>
              <a:gd name="connsiteX27" fmla="*/ 13 w 194319"/>
              <a:gd name="connsiteY27" fmla="*/ 53172 h 59147"/>
              <a:gd name="connsiteX28" fmla="*/ 4484 w 194319"/>
              <a:gd name="connsiteY28" fmla="*/ 40678 h 59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94319" h="59147">
                <a:moveTo>
                  <a:pt x="4484" y="40678"/>
                </a:moveTo>
                <a:cubicBezTo>
                  <a:pt x="15775" y="25478"/>
                  <a:pt x="31249" y="13895"/>
                  <a:pt x="49016" y="7322"/>
                </a:cubicBezTo>
                <a:cubicBezTo>
                  <a:pt x="67987" y="-370"/>
                  <a:pt x="88906" y="-2049"/>
                  <a:pt x="108851" y="2507"/>
                </a:cubicBezTo>
                <a:cubicBezTo>
                  <a:pt x="118881" y="4914"/>
                  <a:pt x="128395" y="9167"/>
                  <a:pt x="136877" y="15059"/>
                </a:cubicBezTo>
                <a:cubicBezTo>
                  <a:pt x="145015" y="20733"/>
                  <a:pt x="152122" y="27679"/>
                  <a:pt x="158025" y="35634"/>
                </a:cubicBezTo>
                <a:cubicBezTo>
                  <a:pt x="159172" y="37124"/>
                  <a:pt x="160203" y="38672"/>
                  <a:pt x="161235" y="40219"/>
                </a:cubicBezTo>
                <a:cubicBezTo>
                  <a:pt x="163756" y="38987"/>
                  <a:pt x="166393" y="38064"/>
                  <a:pt x="169087" y="37468"/>
                </a:cubicBezTo>
                <a:cubicBezTo>
                  <a:pt x="172698" y="36803"/>
                  <a:pt x="176136" y="35376"/>
                  <a:pt x="179174" y="33284"/>
                </a:cubicBezTo>
                <a:cubicBezTo>
                  <a:pt x="179517" y="33284"/>
                  <a:pt x="180091" y="33284"/>
                  <a:pt x="179862" y="33915"/>
                </a:cubicBezTo>
                <a:cubicBezTo>
                  <a:pt x="175964" y="39113"/>
                  <a:pt x="170692" y="43171"/>
                  <a:pt x="164674" y="45664"/>
                </a:cubicBezTo>
                <a:lnTo>
                  <a:pt x="165763" y="47326"/>
                </a:lnTo>
                <a:lnTo>
                  <a:pt x="167711" y="51452"/>
                </a:lnTo>
                <a:lnTo>
                  <a:pt x="168227" y="52541"/>
                </a:lnTo>
                <a:cubicBezTo>
                  <a:pt x="168227" y="52828"/>
                  <a:pt x="168857" y="52541"/>
                  <a:pt x="169202" y="52541"/>
                </a:cubicBezTo>
                <a:lnTo>
                  <a:pt x="171265" y="52140"/>
                </a:lnTo>
                <a:cubicBezTo>
                  <a:pt x="174818" y="51114"/>
                  <a:pt x="178257" y="49670"/>
                  <a:pt x="181524" y="47842"/>
                </a:cubicBezTo>
                <a:cubicBezTo>
                  <a:pt x="185077" y="46002"/>
                  <a:pt x="188344" y="43664"/>
                  <a:pt x="191267" y="40907"/>
                </a:cubicBezTo>
                <a:cubicBezTo>
                  <a:pt x="192528" y="39646"/>
                  <a:pt x="193215" y="39245"/>
                  <a:pt x="193846" y="39359"/>
                </a:cubicBezTo>
                <a:cubicBezTo>
                  <a:pt x="194476" y="39474"/>
                  <a:pt x="194648" y="40907"/>
                  <a:pt x="193273" y="42626"/>
                </a:cubicBezTo>
                <a:cubicBezTo>
                  <a:pt x="190350" y="45962"/>
                  <a:pt x="186968" y="48874"/>
                  <a:pt x="183243" y="51281"/>
                </a:cubicBezTo>
                <a:cubicBezTo>
                  <a:pt x="179346" y="53969"/>
                  <a:pt x="175219" y="56198"/>
                  <a:pt x="170806" y="57929"/>
                </a:cubicBezTo>
                <a:cubicBezTo>
                  <a:pt x="165074" y="62055"/>
                  <a:pt x="163241" y="54662"/>
                  <a:pt x="159974" y="51109"/>
                </a:cubicBezTo>
                <a:cubicBezTo>
                  <a:pt x="157395" y="47710"/>
                  <a:pt x="154586" y="44454"/>
                  <a:pt x="151663" y="41365"/>
                </a:cubicBezTo>
                <a:cubicBezTo>
                  <a:pt x="140258" y="29135"/>
                  <a:pt x="125185" y="20962"/>
                  <a:pt x="108679" y="18096"/>
                </a:cubicBezTo>
                <a:cubicBezTo>
                  <a:pt x="92517" y="15821"/>
                  <a:pt x="76068" y="17798"/>
                  <a:pt x="60937" y="23827"/>
                </a:cubicBezTo>
                <a:cubicBezTo>
                  <a:pt x="46036" y="29387"/>
                  <a:pt x="32395" y="37886"/>
                  <a:pt x="20818" y="48816"/>
                </a:cubicBezTo>
                <a:cubicBezTo>
                  <a:pt x="12909" y="56496"/>
                  <a:pt x="7923" y="59476"/>
                  <a:pt x="3624" y="58559"/>
                </a:cubicBezTo>
                <a:cubicBezTo>
                  <a:pt x="1332" y="57786"/>
                  <a:pt x="-159" y="55579"/>
                  <a:pt x="13" y="53172"/>
                </a:cubicBezTo>
                <a:cubicBezTo>
                  <a:pt x="128" y="48633"/>
                  <a:pt x="1676" y="44248"/>
                  <a:pt x="4484" y="40678"/>
                </a:cubicBezTo>
                <a:close/>
              </a:path>
            </a:pathLst>
          </a:custGeom>
          <a:solidFill>
            <a:srgbClr val="313759"/>
          </a:solidFill>
          <a:ln w="5730" cap="flat">
            <a:noFill/>
            <a:prstDash val="solid"/>
            <a:miter/>
          </a:ln>
        </p:spPr>
        <p:txBody>
          <a:bodyPr rtlCol="0" anchor="ctr"/>
          <a:lstStyle/>
          <a:p>
            <a:endParaRPr lang="fr-FR"/>
          </a:p>
        </p:txBody>
      </p:sp>
      <p:sp>
        <p:nvSpPr>
          <p:cNvPr id="384" name="Graphique 2">
            <a:extLst>
              <a:ext uri="{FF2B5EF4-FFF2-40B4-BE49-F238E27FC236}">
                <a16:creationId xmlns:a16="http://schemas.microsoft.com/office/drawing/2014/main" id="{D390820F-8AB7-4D62-BA74-D00D0CD92002}"/>
              </a:ext>
            </a:extLst>
          </p:cNvPr>
          <p:cNvSpPr/>
          <p:nvPr/>
        </p:nvSpPr>
        <p:spPr>
          <a:xfrm>
            <a:off x="7053476" y="4494365"/>
            <a:ext cx="509110" cy="234146"/>
          </a:xfrm>
          <a:custGeom>
            <a:avLst/>
            <a:gdLst>
              <a:gd name="connsiteX0" fmla="*/ 0 w 509110"/>
              <a:gd name="connsiteY0" fmla="*/ 29286 h 234146"/>
              <a:gd name="connsiteX1" fmla="*/ 509111 w 509110"/>
              <a:gd name="connsiteY1" fmla="*/ -1 h 234146"/>
              <a:gd name="connsiteX2" fmla="*/ 233150 w 509110"/>
              <a:gd name="connsiteY2" fmla="*/ 233378 h 234146"/>
              <a:gd name="connsiteX3" fmla="*/ 0 w 509110"/>
              <a:gd name="connsiteY3" fmla="*/ 29286 h 234146"/>
            </a:gdLst>
            <a:ahLst/>
            <a:cxnLst>
              <a:cxn ang="0">
                <a:pos x="connsiteX0" y="connsiteY0"/>
              </a:cxn>
              <a:cxn ang="0">
                <a:pos x="connsiteX1" y="connsiteY1"/>
              </a:cxn>
              <a:cxn ang="0">
                <a:pos x="connsiteX2" y="connsiteY2"/>
              </a:cxn>
              <a:cxn ang="0">
                <a:pos x="connsiteX3" y="connsiteY3"/>
              </a:cxn>
            </a:cxnLst>
            <a:rect l="l" t="t" r="r" b="b"/>
            <a:pathLst>
              <a:path w="509110" h="234146">
                <a:moveTo>
                  <a:pt x="0" y="29286"/>
                </a:moveTo>
                <a:lnTo>
                  <a:pt x="509111" y="-1"/>
                </a:lnTo>
                <a:cubicBezTo>
                  <a:pt x="505959" y="73933"/>
                  <a:pt x="426810" y="247076"/>
                  <a:pt x="233150" y="233378"/>
                </a:cubicBezTo>
                <a:cubicBezTo>
                  <a:pt x="39489" y="219680"/>
                  <a:pt x="0" y="29286"/>
                  <a:pt x="0" y="29286"/>
                </a:cubicBezTo>
                <a:close/>
              </a:path>
            </a:pathLst>
          </a:custGeom>
          <a:solidFill>
            <a:srgbClr val="1A2247"/>
          </a:solidFill>
          <a:ln w="5730" cap="flat">
            <a:noFill/>
            <a:prstDash val="solid"/>
            <a:miter/>
          </a:ln>
        </p:spPr>
        <p:txBody>
          <a:bodyPr rtlCol="0" anchor="ctr"/>
          <a:lstStyle/>
          <a:p>
            <a:endParaRPr lang="fr-FR"/>
          </a:p>
        </p:txBody>
      </p:sp>
      <p:sp>
        <p:nvSpPr>
          <p:cNvPr id="385" name="Graphique 2">
            <a:extLst>
              <a:ext uri="{FF2B5EF4-FFF2-40B4-BE49-F238E27FC236}">
                <a16:creationId xmlns:a16="http://schemas.microsoft.com/office/drawing/2014/main" id="{43867507-9E2F-4988-B77F-565C2357FF45}"/>
              </a:ext>
            </a:extLst>
          </p:cNvPr>
          <p:cNvSpPr/>
          <p:nvPr/>
        </p:nvSpPr>
        <p:spPr>
          <a:xfrm>
            <a:off x="7115489" y="4516889"/>
            <a:ext cx="55479" cy="77888"/>
          </a:xfrm>
          <a:custGeom>
            <a:avLst/>
            <a:gdLst>
              <a:gd name="connsiteX0" fmla="*/ 0 w 55479"/>
              <a:gd name="connsiteY0" fmla="*/ 3210 h 77888"/>
              <a:gd name="connsiteX1" fmla="*/ 26250 w 55479"/>
              <a:gd name="connsiteY1" fmla="*/ 77888 h 77888"/>
              <a:gd name="connsiteX2" fmla="*/ 55479 w 55479"/>
              <a:gd name="connsiteY2" fmla="*/ 0 h 77888"/>
              <a:gd name="connsiteX3" fmla="*/ 0 w 55479"/>
              <a:gd name="connsiteY3" fmla="*/ 3210 h 77888"/>
            </a:gdLst>
            <a:ahLst/>
            <a:cxnLst>
              <a:cxn ang="0">
                <a:pos x="connsiteX0" y="connsiteY0"/>
              </a:cxn>
              <a:cxn ang="0">
                <a:pos x="connsiteX1" y="connsiteY1"/>
              </a:cxn>
              <a:cxn ang="0">
                <a:pos x="connsiteX2" y="connsiteY2"/>
              </a:cxn>
              <a:cxn ang="0">
                <a:pos x="connsiteX3" y="connsiteY3"/>
              </a:cxn>
            </a:cxnLst>
            <a:rect l="l" t="t" r="r" b="b"/>
            <a:pathLst>
              <a:path w="55479" h="77888">
                <a:moveTo>
                  <a:pt x="0" y="3210"/>
                </a:moveTo>
                <a:lnTo>
                  <a:pt x="26250" y="77888"/>
                </a:lnTo>
                <a:lnTo>
                  <a:pt x="55479" y="0"/>
                </a:lnTo>
                <a:lnTo>
                  <a:pt x="0" y="3210"/>
                </a:lnTo>
                <a:close/>
              </a:path>
            </a:pathLst>
          </a:custGeom>
          <a:solidFill>
            <a:srgbClr val="FFFFFF"/>
          </a:solidFill>
          <a:ln w="5730" cap="flat">
            <a:noFill/>
            <a:prstDash val="solid"/>
            <a:miter/>
          </a:ln>
        </p:spPr>
        <p:txBody>
          <a:bodyPr rtlCol="0" anchor="ctr"/>
          <a:lstStyle/>
          <a:p>
            <a:endParaRPr lang="fr-FR"/>
          </a:p>
        </p:txBody>
      </p:sp>
      <p:sp>
        <p:nvSpPr>
          <p:cNvPr id="386" name="Graphique 2">
            <a:extLst>
              <a:ext uri="{FF2B5EF4-FFF2-40B4-BE49-F238E27FC236}">
                <a16:creationId xmlns:a16="http://schemas.microsoft.com/office/drawing/2014/main" id="{AC2F1844-CEC7-4233-8E30-037C93576E09}"/>
              </a:ext>
            </a:extLst>
          </p:cNvPr>
          <p:cNvSpPr/>
          <p:nvPr/>
        </p:nvSpPr>
        <p:spPr>
          <a:xfrm>
            <a:off x="7350701" y="4500956"/>
            <a:ext cx="67170" cy="89351"/>
          </a:xfrm>
          <a:custGeom>
            <a:avLst/>
            <a:gdLst>
              <a:gd name="connsiteX0" fmla="*/ 0 w 67170"/>
              <a:gd name="connsiteY0" fmla="*/ 5617 h 89351"/>
              <a:gd name="connsiteX1" fmla="*/ 28829 w 67170"/>
              <a:gd name="connsiteY1" fmla="*/ 89351 h 89351"/>
              <a:gd name="connsiteX2" fmla="*/ 67171 w 67170"/>
              <a:gd name="connsiteY2" fmla="*/ 0 h 89351"/>
              <a:gd name="connsiteX3" fmla="*/ 0 w 67170"/>
              <a:gd name="connsiteY3" fmla="*/ 5617 h 89351"/>
            </a:gdLst>
            <a:ahLst/>
            <a:cxnLst>
              <a:cxn ang="0">
                <a:pos x="connsiteX0" y="connsiteY0"/>
              </a:cxn>
              <a:cxn ang="0">
                <a:pos x="connsiteX1" y="connsiteY1"/>
              </a:cxn>
              <a:cxn ang="0">
                <a:pos x="connsiteX2" y="connsiteY2"/>
              </a:cxn>
              <a:cxn ang="0">
                <a:pos x="connsiteX3" y="connsiteY3"/>
              </a:cxn>
            </a:cxnLst>
            <a:rect l="l" t="t" r="r" b="b"/>
            <a:pathLst>
              <a:path w="67170" h="89351">
                <a:moveTo>
                  <a:pt x="0" y="5617"/>
                </a:moveTo>
                <a:lnTo>
                  <a:pt x="28829" y="89351"/>
                </a:lnTo>
                <a:lnTo>
                  <a:pt x="67171" y="0"/>
                </a:lnTo>
                <a:lnTo>
                  <a:pt x="0" y="5617"/>
                </a:lnTo>
                <a:close/>
              </a:path>
            </a:pathLst>
          </a:custGeom>
          <a:solidFill>
            <a:srgbClr val="FFFFFF"/>
          </a:solidFill>
          <a:ln w="5730" cap="flat">
            <a:noFill/>
            <a:prstDash val="solid"/>
            <a:miter/>
          </a:ln>
        </p:spPr>
        <p:txBody>
          <a:bodyPr rtlCol="0" anchor="ctr"/>
          <a:lstStyle/>
          <a:p>
            <a:endParaRPr lang="fr-FR"/>
          </a:p>
        </p:txBody>
      </p:sp>
      <p:grpSp>
        <p:nvGrpSpPr>
          <p:cNvPr id="266" name="Graphique 2">
            <a:extLst>
              <a:ext uri="{FF2B5EF4-FFF2-40B4-BE49-F238E27FC236}">
                <a16:creationId xmlns:a16="http://schemas.microsoft.com/office/drawing/2014/main" id="{A56CF904-BF9C-43FC-BBED-2DC6DA1BF057}"/>
              </a:ext>
            </a:extLst>
          </p:cNvPr>
          <p:cNvGrpSpPr/>
          <p:nvPr/>
        </p:nvGrpSpPr>
        <p:grpSpPr>
          <a:xfrm>
            <a:off x="2669984" y="2992158"/>
            <a:ext cx="2927433" cy="3862527"/>
            <a:chOff x="2669984" y="2992158"/>
            <a:chExt cx="2927433" cy="3862527"/>
          </a:xfrm>
        </p:grpSpPr>
        <p:sp>
          <p:nvSpPr>
            <p:cNvPr id="267" name="Graphique 2">
              <a:extLst>
                <a:ext uri="{FF2B5EF4-FFF2-40B4-BE49-F238E27FC236}">
                  <a16:creationId xmlns:a16="http://schemas.microsoft.com/office/drawing/2014/main" id="{E0B213DB-E88D-4F8B-B1C0-AD284A82A9F6}"/>
                </a:ext>
              </a:extLst>
            </p:cNvPr>
            <p:cNvSpPr/>
            <p:nvPr/>
          </p:nvSpPr>
          <p:spPr>
            <a:xfrm rot="-137437">
              <a:off x="4138953" y="4033574"/>
              <a:ext cx="252264" cy="194446"/>
            </a:xfrm>
            <a:custGeom>
              <a:avLst/>
              <a:gdLst>
                <a:gd name="connsiteX0" fmla="*/ 252266 w 252264"/>
                <a:gd name="connsiteY0" fmla="*/ 97221 h 194446"/>
                <a:gd name="connsiteX1" fmla="*/ 126134 w 252264"/>
                <a:gd name="connsiteY1" fmla="*/ 194444 h 194446"/>
                <a:gd name="connsiteX2" fmla="*/ 3 w 252264"/>
                <a:gd name="connsiteY2" fmla="*/ 97221 h 194446"/>
                <a:gd name="connsiteX3" fmla="*/ 126134 w 252264"/>
                <a:gd name="connsiteY3" fmla="*/ -2 h 194446"/>
                <a:gd name="connsiteX4" fmla="*/ 252266 w 252264"/>
                <a:gd name="connsiteY4" fmla="*/ 97221 h 1944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2264" h="194446">
                  <a:moveTo>
                    <a:pt x="252266" y="97221"/>
                  </a:moveTo>
                  <a:cubicBezTo>
                    <a:pt x="252266" y="150916"/>
                    <a:pt x="195795" y="194444"/>
                    <a:pt x="126134" y="194444"/>
                  </a:cubicBezTo>
                  <a:cubicBezTo>
                    <a:pt x="56474" y="194444"/>
                    <a:pt x="3" y="150916"/>
                    <a:pt x="3" y="97221"/>
                  </a:cubicBezTo>
                  <a:cubicBezTo>
                    <a:pt x="3" y="43526"/>
                    <a:pt x="56474" y="-2"/>
                    <a:pt x="126134" y="-2"/>
                  </a:cubicBezTo>
                  <a:cubicBezTo>
                    <a:pt x="195795" y="-2"/>
                    <a:pt x="252266" y="43526"/>
                    <a:pt x="252266" y="97221"/>
                  </a:cubicBezTo>
                  <a:close/>
                </a:path>
              </a:pathLst>
            </a:custGeom>
            <a:solidFill>
              <a:srgbClr val="FFFFFF"/>
            </a:solidFill>
            <a:ln w="5735" cap="flat">
              <a:noFill/>
              <a:prstDash val="solid"/>
              <a:miter/>
            </a:ln>
          </p:spPr>
          <p:txBody>
            <a:bodyPr rtlCol="0" anchor="ctr"/>
            <a:lstStyle/>
            <a:p>
              <a:endParaRPr lang="fr-FR"/>
            </a:p>
          </p:txBody>
        </p:sp>
        <p:sp>
          <p:nvSpPr>
            <p:cNvPr id="268" name="Graphique 2">
              <a:extLst>
                <a:ext uri="{FF2B5EF4-FFF2-40B4-BE49-F238E27FC236}">
                  <a16:creationId xmlns:a16="http://schemas.microsoft.com/office/drawing/2014/main" id="{E569F548-8E4A-4EFA-BD61-77BE0ED6682A}"/>
                </a:ext>
              </a:extLst>
            </p:cNvPr>
            <p:cNvSpPr/>
            <p:nvPr/>
          </p:nvSpPr>
          <p:spPr>
            <a:xfrm>
              <a:off x="4285768" y="4067097"/>
              <a:ext cx="136404" cy="136404"/>
            </a:xfrm>
            <a:custGeom>
              <a:avLst/>
              <a:gdLst>
                <a:gd name="connsiteX0" fmla="*/ 136405 w 136404"/>
                <a:gd name="connsiteY0" fmla="*/ 68203 h 136404"/>
                <a:gd name="connsiteX1" fmla="*/ 68202 w 136404"/>
                <a:gd name="connsiteY1" fmla="*/ 136405 h 136404"/>
                <a:gd name="connsiteX2" fmla="*/ 0 w 136404"/>
                <a:gd name="connsiteY2" fmla="*/ 68203 h 136404"/>
                <a:gd name="connsiteX3" fmla="*/ 68202 w 136404"/>
                <a:gd name="connsiteY3" fmla="*/ 0 h 136404"/>
                <a:gd name="connsiteX4" fmla="*/ 136405 w 136404"/>
                <a:gd name="connsiteY4" fmla="*/ 68203 h 1364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404" h="136404">
                  <a:moveTo>
                    <a:pt x="136405" y="68203"/>
                  </a:moveTo>
                  <a:cubicBezTo>
                    <a:pt x="136405" y="105870"/>
                    <a:pt x="105869" y="136405"/>
                    <a:pt x="68202" y="136405"/>
                  </a:cubicBezTo>
                  <a:cubicBezTo>
                    <a:pt x="30535" y="136405"/>
                    <a:pt x="0" y="105870"/>
                    <a:pt x="0" y="68203"/>
                  </a:cubicBezTo>
                  <a:cubicBezTo>
                    <a:pt x="0" y="30535"/>
                    <a:pt x="30535" y="0"/>
                    <a:pt x="68202" y="0"/>
                  </a:cubicBezTo>
                  <a:cubicBezTo>
                    <a:pt x="105869" y="0"/>
                    <a:pt x="136405" y="30535"/>
                    <a:pt x="136405" y="68203"/>
                  </a:cubicBezTo>
                  <a:close/>
                </a:path>
              </a:pathLst>
            </a:custGeom>
            <a:solidFill>
              <a:srgbClr val="18B7A4"/>
            </a:solidFill>
            <a:ln w="5730" cap="flat">
              <a:noFill/>
              <a:prstDash val="solid"/>
              <a:miter/>
            </a:ln>
          </p:spPr>
          <p:txBody>
            <a:bodyPr rtlCol="0" anchor="ctr"/>
            <a:lstStyle/>
            <a:p>
              <a:endParaRPr lang="fr-FR"/>
            </a:p>
          </p:txBody>
        </p:sp>
        <p:sp>
          <p:nvSpPr>
            <p:cNvPr id="269" name="Graphique 2">
              <a:extLst>
                <a:ext uri="{FF2B5EF4-FFF2-40B4-BE49-F238E27FC236}">
                  <a16:creationId xmlns:a16="http://schemas.microsoft.com/office/drawing/2014/main" id="{C3DAB6BB-EE15-4F22-AFE0-44AC8C3BCF96}"/>
                </a:ext>
              </a:extLst>
            </p:cNvPr>
            <p:cNvSpPr/>
            <p:nvPr/>
          </p:nvSpPr>
          <p:spPr>
            <a:xfrm>
              <a:off x="4268459" y="4108076"/>
              <a:ext cx="34617" cy="34617"/>
            </a:xfrm>
            <a:custGeom>
              <a:avLst/>
              <a:gdLst>
                <a:gd name="connsiteX0" fmla="*/ 34617 w 34617"/>
                <a:gd name="connsiteY0" fmla="*/ 17309 h 34617"/>
                <a:gd name="connsiteX1" fmla="*/ 17308 w 34617"/>
                <a:gd name="connsiteY1" fmla="*/ 34617 h 34617"/>
                <a:gd name="connsiteX2" fmla="*/ 0 w 34617"/>
                <a:gd name="connsiteY2" fmla="*/ 17309 h 34617"/>
                <a:gd name="connsiteX3" fmla="*/ 17308 w 34617"/>
                <a:gd name="connsiteY3" fmla="*/ 0 h 34617"/>
                <a:gd name="connsiteX4" fmla="*/ 34617 w 34617"/>
                <a:gd name="connsiteY4" fmla="*/ 17309 h 346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617" h="34617">
                  <a:moveTo>
                    <a:pt x="34617" y="17309"/>
                  </a:moveTo>
                  <a:cubicBezTo>
                    <a:pt x="34617" y="26868"/>
                    <a:pt x="26868" y="34617"/>
                    <a:pt x="17308" y="34617"/>
                  </a:cubicBezTo>
                  <a:cubicBezTo>
                    <a:pt x="7749" y="34617"/>
                    <a:pt x="0" y="26868"/>
                    <a:pt x="0" y="17309"/>
                  </a:cubicBezTo>
                  <a:cubicBezTo>
                    <a:pt x="0" y="7749"/>
                    <a:pt x="7749" y="0"/>
                    <a:pt x="17308" y="0"/>
                  </a:cubicBezTo>
                  <a:cubicBezTo>
                    <a:pt x="26868" y="0"/>
                    <a:pt x="34617" y="7749"/>
                    <a:pt x="34617" y="17309"/>
                  </a:cubicBezTo>
                  <a:close/>
                </a:path>
              </a:pathLst>
            </a:custGeom>
            <a:solidFill>
              <a:srgbClr val="FDFDFD"/>
            </a:solidFill>
            <a:ln w="5730" cap="flat">
              <a:noFill/>
              <a:prstDash val="solid"/>
              <a:miter/>
            </a:ln>
          </p:spPr>
          <p:txBody>
            <a:bodyPr rtlCol="0" anchor="ctr"/>
            <a:lstStyle/>
            <a:p>
              <a:endParaRPr lang="fr-FR"/>
            </a:p>
          </p:txBody>
        </p:sp>
        <p:sp>
          <p:nvSpPr>
            <p:cNvPr id="317" name="Graphique 2">
              <a:extLst>
                <a:ext uri="{FF2B5EF4-FFF2-40B4-BE49-F238E27FC236}">
                  <a16:creationId xmlns:a16="http://schemas.microsoft.com/office/drawing/2014/main" id="{6B63EA21-D391-49A4-9508-C16ECA94891D}"/>
                </a:ext>
              </a:extLst>
            </p:cNvPr>
            <p:cNvSpPr/>
            <p:nvPr/>
          </p:nvSpPr>
          <p:spPr>
            <a:xfrm>
              <a:off x="2859042" y="3648637"/>
              <a:ext cx="1691183" cy="1255007"/>
            </a:xfrm>
            <a:custGeom>
              <a:avLst/>
              <a:gdLst>
                <a:gd name="connsiteX0" fmla="*/ 1685952 w 1691183"/>
                <a:gd name="connsiteY0" fmla="*/ 555323 h 1255007"/>
                <a:gd name="connsiteX1" fmla="*/ 1608179 w 1691183"/>
                <a:gd name="connsiteY1" fmla="*/ 546497 h 1255007"/>
                <a:gd name="connsiteX2" fmla="*/ 1550006 w 1691183"/>
                <a:gd name="connsiteY2" fmla="*/ 16466 h 1255007"/>
                <a:gd name="connsiteX3" fmla="*/ 6223 w 1691183"/>
                <a:gd name="connsiteY3" fmla="*/ 294549 h 1255007"/>
                <a:gd name="connsiteX4" fmla="*/ 138043 w 1691183"/>
                <a:gd name="connsiteY4" fmla="*/ 1119856 h 1255007"/>
                <a:gd name="connsiteX5" fmla="*/ 1471544 w 1691183"/>
                <a:gd name="connsiteY5" fmla="*/ 1160318 h 1255007"/>
                <a:gd name="connsiteX6" fmla="*/ 1605428 w 1691183"/>
                <a:gd name="connsiteY6" fmla="*/ 664103 h 1255007"/>
                <a:gd name="connsiteX7" fmla="*/ 1685952 w 1691183"/>
                <a:gd name="connsiteY7" fmla="*/ 555323 h 1255007"/>
                <a:gd name="connsiteX8" fmla="*/ 1396063 w 1691183"/>
                <a:gd name="connsiteY8" fmla="*/ 589710 h 1255007"/>
                <a:gd name="connsiteX9" fmla="*/ 1266536 w 1691183"/>
                <a:gd name="connsiteY9" fmla="*/ 497265 h 1255007"/>
                <a:gd name="connsiteX10" fmla="*/ 1388899 w 1691183"/>
                <a:gd name="connsiteY10" fmla="*/ 395534 h 1255007"/>
                <a:gd name="connsiteX11" fmla="*/ 1518426 w 1691183"/>
                <a:gd name="connsiteY11" fmla="*/ 487980 h 1255007"/>
                <a:gd name="connsiteX12" fmla="*/ 1396063 w 1691183"/>
                <a:gd name="connsiteY12" fmla="*/ 589538 h 1255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91183" h="1255007">
                  <a:moveTo>
                    <a:pt x="1685952" y="555323"/>
                  </a:moveTo>
                  <a:cubicBezTo>
                    <a:pt x="1673114" y="535148"/>
                    <a:pt x="1638383" y="532397"/>
                    <a:pt x="1608179" y="546497"/>
                  </a:cubicBezTo>
                  <a:cubicBezTo>
                    <a:pt x="1607239" y="368282"/>
                    <a:pt x="1587747" y="190646"/>
                    <a:pt x="1550006" y="16466"/>
                  </a:cubicBezTo>
                  <a:cubicBezTo>
                    <a:pt x="1550006" y="16466"/>
                    <a:pt x="34823" y="-101599"/>
                    <a:pt x="6223" y="294549"/>
                  </a:cubicBezTo>
                  <a:cubicBezTo>
                    <a:pt x="-22376" y="690696"/>
                    <a:pt x="52074" y="864469"/>
                    <a:pt x="138043" y="1119856"/>
                  </a:cubicBezTo>
                  <a:cubicBezTo>
                    <a:pt x="869873" y="1317700"/>
                    <a:pt x="1123368" y="1268869"/>
                    <a:pt x="1471544" y="1160318"/>
                  </a:cubicBezTo>
                  <a:cubicBezTo>
                    <a:pt x="1519114" y="1034860"/>
                    <a:pt x="1597633" y="802857"/>
                    <a:pt x="1605428" y="664103"/>
                  </a:cubicBezTo>
                  <a:cubicBezTo>
                    <a:pt x="1682972" y="654818"/>
                    <a:pt x="1701943" y="580426"/>
                    <a:pt x="1685952" y="555323"/>
                  </a:cubicBezTo>
                  <a:close/>
                  <a:moveTo>
                    <a:pt x="1396063" y="589710"/>
                  </a:moveTo>
                  <a:cubicBezTo>
                    <a:pt x="1326485" y="592290"/>
                    <a:pt x="1268485" y="550909"/>
                    <a:pt x="1266536" y="497265"/>
                  </a:cubicBezTo>
                  <a:cubicBezTo>
                    <a:pt x="1264587" y="443620"/>
                    <a:pt x="1319321" y="398113"/>
                    <a:pt x="1388899" y="395534"/>
                  </a:cubicBezTo>
                  <a:cubicBezTo>
                    <a:pt x="1458477" y="392955"/>
                    <a:pt x="1516421" y="434335"/>
                    <a:pt x="1518426" y="487980"/>
                  </a:cubicBezTo>
                  <a:cubicBezTo>
                    <a:pt x="1520432" y="541625"/>
                    <a:pt x="1465584" y="586845"/>
                    <a:pt x="1396063" y="589538"/>
                  </a:cubicBezTo>
                  <a:close/>
                </a:path>
              </a:pathLst>
            </a:custGeom>
            <a:solidFill>
              <a:srgbClr val="592F25"/>
            </a:solidFill>
            <a:ln w="5730" cap="flat">
              <a:noFill/>
              <a:prstDash val="solid"/>
              <a:miter/>
            </a:ln>
          </p:spPr>
          <p:txBody>
            <a:bodyPr rtlCol="0" anchor="ctr"/>
            <a:lstStyle/>
            <a:p>
              <a:endParaRPr lang="fr-FR"/>
            </a:p>
          </p:txBody>
        </p:sp>
        <p:sp>
          <p:nvSpPr>
            <p:cNvPr id="318" name="Graphique 2">
              <a:extLst>
                <a:ext uri="{FF2B5EF4-FFF2-40B4-BE49-F238E27FC236}">
                  <a16:creationId xmlns:a16="http://schemas.microsoft.com/office/drawing/2014/main" id="{59DE7FB6-5F4A-416A-A599-3AEAABDDDA8C}"/>
                </a:ext>
              </a:extLst>
            </p:cNvPr>
            <p:cNvSpPr/>
            <p:nvPr/>
          </p:nvSpPr>
          <p:spPr>
            <a:xfrm>
              <a:off x="2669984" y="3797183"/>
              <a:ext cx="1167309" cy="1148806"/>
            </a:xfrm>
            <a:custGeom>
              <a:avLst/>
              <a:gdLst>
                <a:gd name="connsiteX0" fmla="*/ 1167310 w 1167309"/>
                <a:gd name="connsiteY0" fmla="*/ 70005 h 1148806"/>
                <a:gd name="connsiteX1" fmla="*/ 543745 w 1167309"/>
                <a:gd name="connsiteY1" fmla="*/ 1130296 h 1148806"/>
                <a:gd name="connsiteX2" fmla="*/ 427571 w 1167309"/>
                <a:gd name="connsiteY2" fmla="*/ 1017102 h 1148806"/>
                <a:gd name="connsiteX3" fmla="*/ 251850 w 1167309"/>
                <a:gd name="connsiteY3" fmla="*/ 889237 h 1148806"/>
                <a:gd name="connsiteX4" fmla="*/ 97792 w 1167309"/>
                <a:gd name="connsiteY4" fmla="*/ 733346 h 1148806"/>
                <a:gd name="connsiteX5" fmla="*/ 5232 w 1167309"/>
                <a:gd name="connsiteY5" fmla="*/ 632876 h 1148806"/>
                <a:gd name="connsiteX6" fmla="*/ 175279 w 1167309"/>
                <a:gd name="connsiteY6" fmla="*/ 47711 h 1148806"/>
                <a:gd name="connsiteX7" fmla="*/ 1167310 w 1167309"/>
                <a:gd name="connsiteY7" fmla="*/ 70005 h 1148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67309" h="1148806">
                  <a:moveTo>
                    <a:pt x="1167310" y="70005"/>
                  </a:moveTo>
                  <a:cubicBezTo>
                    <a:pt x="1099279" y="225897"/>
                    <a:pt x="858336" y="801548"/>
                    <a:pt x="543745" y="1130296"/>
                  </a:cubicBezTo>
                  <a:cubicBezTo>
                    <a:pt x="498410" y="1161302"/>
                    <a:pt x="399201" y="1170415"/>
                    <a:pt x="427571" y="1017102"/>
                  </a:cubicBezTo>
                  <a:cubicBezTo>
                    <a:pt x="385045" y="1104620"/>
                    <a:pt x="209323" y="1135798"/>
                    <a:pt x="251850" y="889237"/>
                  </a:cubicBezTo>
                  <a:cubicBezTo>
                    <a:pt x="169605" y="1002602"/>
                    <a:pt x="45523" y="943112"/>
                    <a:pt x="97792" y="733346"/>
                  </a:cubicBezTo>
                  <a:cubicBezTo>
                    <a:pt x="53432" y="784355"/>
                    <a:pt x="-20273" y="753463"/>
                    <a:pt x="5232" y="632876"/>
                  </a:cubicBezTo>
                  <a:cubicBezTo>
                    <a:pt x="30736" y="512290"/>
                    <a:pt x="189436" y="166807"/>
                    <a:pt x="175279" y="47711"/>
                  </a:cubicBezTo>
                  <a:cubicBezTo>
                    <a:pt x="161123" y="-71386"/>
                    <a:pt x="1167310" y="70005"/>
                    <a:pt x="1167310" y="70005"/>
                  </a:cubicBezTo>
                  <a:close/>
                </a:path>
              </a:pathLst>
            </a:custGeom>
            <a:solidFill>
              <a:srgbClr val="260801"/>
            </a:solidFill>
            <a:ln w="5730" cap="flat">
              <a:noFill/>
              <a:prstDash val="solid"/>
              <a:miter/>
            </a:ln>
          </p:spPr>
          <p:txBody>
            <a:bodyPr rtlCol="0" anchor="ctr"/>
            <a:lstStyle/>
            <a:p>
              <a:endParaRPr lang="fr-FR"/>
            </a:p>
          </p:txBody>
        </p:sp>
        <p:sp>
          <p:nvSpPr>
            <p:cNvPr id="319" name="Graphique 2">
              <a:extLst>
                <a:ext uri="{FF2B5EF4-FFF2-40B4-BE49-F238E27FC236}">
                  <a16:creationId xmlns:a16="http://schemas.microsoft.com/office/drawing/2014/main" id="{9FDC203F-5BB0-4DDC-9194-2A8FCBBBE40C}"/>
                </a:ext>
              </a:extLst>
            </p:cNvPr>
            <p:cNvSpPr/>
            <p:nvPr/>
          </p:nvSpPr>
          <p:spPr>
            <a:xfrm>
              <a:off x="4057949" y="3897057"/>
              <a:ext cx="296062" cy="110606"/>
            </a:xfrm>
            <a:custGeom>
              <a:avLst/>
              <a:gdLst>
                <a:gd name="connsiteX0" fmla="*/ 295907 w 296062"/>
                <a:gd name="connsiteY0" fmla="*/ 50713 h 110606"/>
                <a:gd name="connsiteX1" fmla="*/ 168902 w 296062"/>
                <a:gd name="connsiteY1" fmla="*/ 81490 h 110606"/>
                <a:gd name="connsiteX2" fmla="*/ 0 w 296062"/>
                <a:gd name="connsiteY2" fmla="*/ 110605 h 110606"/>
                <a:gd name="connsiteX3" fmla="*/ 114626 w 296062"/>
                <a:gd name="connsiteY3" fmla="*/ 5608 h 110606"/>
                <a:gd name="connsiteX4" fmla="*/ 295907 w 296062"/>
                <a:gd name="connsiteY4" fmla="*/ 50713 h 1106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6062" h="110606">
                  <a:moveTo>
                    <a:pt x="295907" y="50713"/>
                  </a:moveTo>
                  <a:cubicBezTo>
                    <a:pt x="299174" y="87565"/>
                    <a:pt x="250916" y="85388"/>
                    <a:pt x="168902" y="81490"/>
                  </a:cubicBezTo>
                  <a:cubicBezTo>
                    <a:pt x="86887" y="77593"/>
                    <a:pt x="0" y="110605"/>
                    <a:pt x="0" y="110605"/>
                  </a:cubicBezTo>
                  <a:cubicBezTo>
                    <a:pt x="0" y="110605"/>
                    <a:pt x="4356" y="22573"/>
                    <a:pt x="114626" y="5608"/>
                  </a:cubicBezTo>
                  <a:cubicBezTo>
                    <a:pt x="224896" y="-11357"/>
                    <a:pt x="292411" y="12027"/>
                    <a:pt x="295907" y="50713"/>
                  </a:cubicBezTo>
                  <a:close/>
                </a:path>
              </a:pathLst>
            </a:custGeom>
            <a:solidFill>
              <a:srgbClr val="190501"/>
            </a:solidFill>
            <a:ln w="5730" cap="flat">
              <a:noFill/>
              <a:prstDash val="solid"/>
              <a:miter/>
            </a:ln>
          </p:spPr>
          <p:txBody>
            <a:bodyPr rtlCol="0" anchor="ctr"/>
            <a:lstStyle/>
            <a:p>
              <a:endParaRPr lang="fr-FR"/>
            </a:p>
          </p:txBody>
        </p:sp>
        <p:sp>
          <p:nvSpPr>
            <p:cNvPr id="65" name="Graphique 2">
              <a:extLst>
                <a:ext uri="{FF2B5EF4-FFF2-40B4-BE49-F238E27FC236}">
                  <a16:creationId xmlns:a16="http://schemas.microsoft.com/office/drawing/2014/main" id="{B47E464D-0143-4B62-B675-7A8611885BF7}"/>
                </a:ext>
              </a:extLst>
            </p:cNvPr>
            <p:cNvSpPr/>
            <p:nvPr/>
          </p:nvSpPr>
          <p:spPr>
            <a:xfrm>
              <a:off x="3938014" y="3630316"/>
              <a:ext cx="784858" cy="359128"/>
            </a:xfrm>
            <a:custGeom>
              <a:avLst/>
              <a:gdLst>
                <a:gd name="connsiteX0" fmla="*/ 531328 w 784858"/>
                <a:gd name="connsiteY0" fmla="*/ 73703 h 359128"/>
                <a:gd name="connsiteX1" fmla="*/ 767686 w 784858"/>
                <a:gd name="connsiteY1" fmla="*/ 347487 h 359128"/>
                <a:gd name="connsiteX2" fmla="*/ 476593 w 784858"/>
                <a:gd name="connsiteY2" fmla="*/ 220710 h 359128"/>
                <a:gd name="connsiteX3" fmla="*/ 563022 w 784858"/>
                <a:gd name="connsiteY3" fmla="*/ 356944 h 359128"/>
                <a:gd name="connsiteX4" fmla="*/ 329872 w 784858"/>
                <a:gd name="connsiteY4" fmla="*/ 237962 h 359128"/>
                <a:gd name="connsiteX5" fmla="*/ 275139 w 784858"/>
                <a:gd name="connsiteY5" fmla="*/ 266618 h 359128"/>
                <a:gd name="connsiteX6" fmla="*/ 1297 w 784858"/>
                <a:gd name="connsiteY6" fmla="*/ 7220 h 359128"/>
                <a:gd name="connsiteX7" fmla="*/ 531328 w 784858"/>
                <a:gd name="connsiteY7" fmla="*/ 73703 h 3591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4858" h="359128">
                  <a:moveTo>
                    <a:pt x="531328" y="73703"/>
                  </a:moveTo>
                  <a:cubicBezTo>
                    <a:pt x="623544" y="119840"/>
                    <a:pt x="848383" y="295619"/>
                    <a:pt x="767686" y="347487"/>
                  </a:cubicBezTo>
                  <a:cubicBezTo>
                    <a:pt x="686990" y="399355"/>
                    <a:pt x="476593" y="220710"/>
                    <a:pt x="476593" y="220710"/>
                  </a:cubicBezTo>
                  <a:cubicBezTo>
                    <a:pt x="564569" y="286162"/>
                    <a:pt x="600504" y="340437"/>
                    <a:pt x="563022" y="356944"/>
                  </a:cubicBezTo>
                  <a:cubicBezTo>
                    <a:pt x="525539" y="373450"/>
                    <a:pt x="410111" y="292753"/>
                    <a:pt x="329872" y="237962"/>
                  </a:cubicBezTo>
                  <a:cubicBezTo>
                    <a:pt x="410569" y="292753"/>
                    <a:pt x="375723" y="327313"/>
                    <a:pt x="275139" y="266618"/>
                  </a:cubicBezTo>
                  <a:cubicBezTo>
                    <a:pt x="174554" y="205924"/>
                    <a:pt x="33049" y="41837"/>
                    <a:pt x="1297" y="7220"/>
                  </a:cubicBezTo>
                  <a:cubicBezTo>
                    <a:pt x="-30454" y="-27397"/>
                    <a:pt x="531328" y="73703"/>
                    <a:pt x="531328" y="73703"/>
                  </a:cubicBezTo>
                  <a:close/>
                </a:path>
              </a:pathLst>
            </a:custGeom>
            <a:solidFill>
              <a:srgbClr val="260801"/>
            </a:solidFill>
            <a:ln w="5730" cap="flat">
              <a:noFill/>
              <a:prstDash val="solid"/>
              <a:miter/>
            </a:ln>
          </p:spPr>
          <p:txBody>
            <a:bodyPr rtlCol="0" anchor="ctr"/>
            <a:lstStyle/>
            <a:p>
              <a:endParaRPr lang="fr-FR"/>
            </a:p>
          </p:txBody>
        </p:sp>
        <p:sp>
          <p:nvSpPr>
            <p:cNvPr id="66" name="Graphique 2">
              <a:extLst>
                <a:ext uri="{FF2B5EF4-FFF2-40B4-BE49-F238E27FC236}">
                  <a16:creationId xmlns:a16="http://schemas.microsoft.com/office/drawing/2014/main" id="{0C608888-BFC0-447F-8B67-4E53290DE132}"/>
                </a:ext>
              </a:extLst>
            </p:cNvPr>
            <p:cNvSpPr/>
            <p:nvPr/>
          </p:nvSpPr>
          <p:spPr>
            <a:xfrm>
              <a:off x="2757632" y="2992158"/>
              <a:ext cx="1724031" cy="834682"/>
            </a:xfrm>
            <a:custGeom>
              <a:avLst/>
              <a:gdLst>
                <a:gd name="connsiteX0" fmla="*/ 0 w 1724031"/>
                <a:gd name="connsiteY0" fmla="*/ 798174 h 834682"/>
                <a:gd name="connsiteX1" fmla="*/ 835967 w 1724031"/>
                <a:gd name="connsiteY1" fmla="*/ 10407 h 834682"/>
                <a:gd name="connsiteX2" fmla="*/ 1724032 w 1724031"/>
                <a:gd name="connsiteY2" fmla="*/ 589956 h 834682"/>
                <a:gd name="connsiteX3" fmla="*/ 1012148 w 1724031"/>
                <a:gd name="connsiteY3" fmla="*/ 753928 h 834682"/>
                <a:gd name="connsiteX4" fmla="*/ 112964 w 1724031"/>
                <a:gd name="connsiteY4" fmla="*/ 834682 h 8346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24031" h="834682">
                  <a:moveTo>
                    <a:pt x="0" y="798174"/>
                  </a:moveTo>
                  <a:cubicBezTo>
                    <a:pt x="40864" y="586803"/>
                    <a:pt x="224552" y="102623"/>
                    <a:pt x="835967" y="10407"/>
                  </a:cubicBezTo>
                  <a:cubicBezTo>
                    <a:pt x="1447382" y="-81810"/>
                    <a:pt x="1718243" y="465758"/>
                    <a:pt x="1724032" y="589956"/>
                  </a:cubicBezTo>
                  <a:lnTo>
                    <a:pt x="1012148" y="753928"/>
                  </a:lnTo>
                  <a:lnTo>
                    <a:pt x="112964" y="834682"/>
                  </a:lnTo>
                  <a:close/>
                </a:path>
              </a:pathLst>
            </a:custGeom>
            <a:solidFill>
              <a:srgbClr val="0A315B"/>
            </a:solidFill>
            <a:ln w="5730" cap="flat">
              <a:noFill/>
              <a:prstDash val="solid"/>
              <a:miter/>
            </a:ln>
          </p:spPr>
          <p:txBody>
            <a:bodyPr rtlCol="0" anchor="ctr"/>
            <a:lstStyle/>
            <a:p>
              <a:endParaRPr lang="fr-FR"/>
            </a:p>
          </p:txBody>
        </p:sp>
        <p:sp>
          <p:nvSpPr>
            <p:cNvPr id="67" name="Graphique 2">
              <a:extLst>
                <a:ext uri="{FF2B5EF4-FFF2-40B4-BE49-F238E27FC236}">
                  <a16:creationId xmlns:a16="http://schemas.microsoft.com/office/drawing/2014/main" id="{2E673743-3A0E-4673-93A0-8C3244770ECF}"/>
                </a:ext>
              </a:extLst>
            </p:cNvPr>
            <p:cNvSpPr/>
            <p:nvPr/>
          </p:nvSpPr>
          <p:spPr>
            <a:xfrm>
              <a:off x="2710548" y="3581942"/>
              <a:ext cx="1796299" cy="404356"/>
            </a:xfrm>
            <a:custGeom>
              <a:avLst/>
              <a:gdLst>
                <a:gd name="connsiteX0" fmla="*/ 27655 w 1796299"/>
                <a:gd name="connsiteY0" fmla="*/ 381761 h 404356"/>
                <a:gd name="connsiteX1" fmla="*/ 1791232 w 1796299"/>
                <a:gd name="connsiteY1" fmla="*/ 126088 h 404356"/>
                <a:gd name="connsiteX2" fmla="*/ 1771115 w 1796299"/>
                <a:gd name="connsiteY2" fmla="*/ -1 h 404356"/>
                <a:gd name="connsiteX3" fmla="*/ 47084 w 1796299"/>
                <a:gd name="connsiteY3" fmla="*/ 208389 h 404356"/>
                <a:gd name="connsiteX4" fmla="*/ 4787 w 1796299"/>
                <a:gd name="connsiteY4" fmla="*/ 230684 h 404356"/>
                <a:gd name="connsiteX5" fmla="*/ 27655 w 1796299"/>
                <a:gd name="connsiteY5" fmla="*/ 381761 h 4043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96299" h="404356">
                  <a:moveTo>
                    <a:pt x="27655" y="381761"/>
                  </a:moveTo>
                  <a:cubicBezTo>
                    <a:pt x="223321" y="438673"/>
                    <a:pt x="1341440" y="400101"/>
                    <a:pt x="1791232" y="126088"/>
                  </a:cubicBezTo>
                  <a:cubicBezTo>
                    <a:pt x="1801434" y="78174"/>
                    <a:pt x="1796964" y="51180"/>
                    <a:pt x="1771115" y="-1"/>
                  </a:cubicBezTo>
                  <a:cubicBezTo>
                    <a:pt x="1661648" y="24816"/>
                    <a:pt x="399616" y="234409"/>
                    <a:pt x="47084" y="208389"/>
                  </a:cubicBezTo>
                  <a:cubicBezTo>
                    <a:pt x="47084" y="208389"/>
                    <a:pt x="7308" y="192571"/>
                    <a:pt x="4787" y="230684"/>
                  </a:cubicBezTo>
                  <a:cubicBezTo>
                    <a:pt x="2265" y="268797"/>
                    <a:pt x="-12694" y="370069"/>
                    <a:pt x="27655" y="381761"/>
                  </a:cubicBezTo>
                  <a:close/>
                </a:path>
              </a:pathLst>
            </a:custGeom>
            <a:solidFill>
              <a:srgbClr val="0E4580"/>
            </a:solidFill>
            <a:ln w="5730" cap="flat">
              <a:noFill/>
              <a:prstDash val="solid"/>
              <a:miter/>
            </a:ln>
          </p:spPr>
          <p:txBody>
            <a:bodyPr rtlCol="0" anchor="ctr"/>
            <a:lstStyle/>
            <a:p>
              <a:endParaRPr lang="fr-FR"/>
            </a:p>
          </p:txBody>
        </p:sp>
        <p:sp>
          <p:nvSpPr>
            <p:cNvPr id="68" name="Graphique 2">
              <a:extLst>
                <a:ext uri="{FF2B5EF4-FFF2-40B4-BE49-F238E27FC236}">
                  <a16:creationId xmlns:a16="http://schemas.microsoft.com/office/drawing/2014/main" id="{79A5832D-AAE5-437C-BE80-1B60D5C8B065}"/>
                </a:ext>
              </a:extLst>
            </p:cNvPr>
            <p:cNvSpPr/>
            <p:nvPr/>
          </p:nvSpPr>
          <p:spPr>
            <a:xfrm>
              <a:off x="4075659" y="4428283"/>
              <a:ext cx="310808" cy="171402"/>
            </a:xfrm>
            <a:custGeom>
              <a:avLst/>
              <a:gdLst>
                <a:gd name="connsiteX0" fmla="*/ 49862 w 310808"/>
                <a:gd name="connsiteY0" fmla="*/ -1 h 171402"/>
                <a:gd name="connsiteX1" fmla="*/ 261920 w 310808"/>
                <a:gd name="connsiteY1" fmla="*/ 65737 h 171402"/>
                <a:gd name="connsiteX2" fmla="*/ 310808 w 310808"/>
                <a:gd name="connsiteY2" fmla="*/ 46136 h 171402"/>
                <a:gd name="connsiteX3" fmla="*/ 165290 w 310808"/>
                <a:gd name="connsiteY3" fmla="*/ 171193 h 171402"/>
                <a:gd name="connsiteX4" fmla="*/ 0 w 310808"/>
                <a:gd name="connsiteY4" fmla="*/ 859 h 1714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0808" h="171402">
                  <a:moveTo>
                    <a:pt x="49862" y="-1"/>
                  </a:moveTo>
                  <a:cubicBezTo>
                    <a:pt x="100240" y="45850"/>
                    <a:pt x="189362" y="81842"/>
                    <a:pt x="261920" y="65737"/>
                  </a:cubicBezTo>
                  <a:cubicBezTo>
                    <a:pt x="279200" y="61994"/>
                    <a:pt x="295729" y="55369"/>
                    <a:pt x="310808" y="46136"/>
                  </a:cubicBezTo>
                  <a:cubicBezTo>
                    <a:pt x="297512" y="101844"/>
                    <a:pt x="252750" y="166952"/>
                    <a:pt x="165290" y="171193"/>
                  </a:cubicBezTo>
                  <a:cubicBezTo>
                    <a:pt x="48257" y="176924"/>
                    <a:pt x="12265" y="63387"/>
                    <a:pt x="0" y="859"/>
                  </a:cubicBezTo>
                  <a:close/>
                </a:path>
              </a:pathLst>
            </a:custGeom>
            <a:solidFill>
              <a:srgbClr val="190501"/>
            </a:solidFill>
            <a:ln w="5730" cap="flat">
              <a:noFill/>
              <a:prstDash val="solid"/>
              <a:miter/>
            </a:ln>
          </p:spPr>
          <p:txBody>
            <a:bodyPr rtlCol="0" anchor="ctr"/>
            <a:lstStyle/>
            <a:p>
              <a:endParaRPr lang="fr-FR"/>
            </a:p>
          </p:txBody>
        </p:sp>
        <p:sp>
          <p:nvSpPr>
            <p:cNvPr id="69" name="Graphique 2">
              <a:extLst>
                <a:ext uri="{FF2B5EF4-FFF2-40B4-BE49-F238E27FC236}">
                  <a16:creationId xmlns:a16="http://schemas.microsoft.com/office/drawing/2014/main" id="{A1DEA681-6CAA-4863-AAB5-74B376CD319A}"/>
                </a:ext>
              </a:extLst>
            </p:cNvPr>
            <p:cNvSpPr/>
            <p:nvPr/>
          </p:nvSpPr>
          <p:spPr>
            <a:xfrm>
              <a:off x="4125521" y="4423927"/>
              <a:ext cx="264727" cy="74004"/>
            </a:xfrm>
            <a:custGeom>
              <a:avLst/>
              <a:gdLst>
                <a:gd name="connsiteX0" fmla="*/ 0 w 264727"/>
                <a:gd name="connsiteY0" fmla="*/ 4355 h 74004"/>
                <a:gd name="connsiteX1" fmla="*/ 263640 w 264727"/>
                <a:gd name="connsiteY1" fmla="*/ -1 h 74004"/>
                <a:gd name="connsiteX2" fmla="*/ 260430 w 264727"/>
                <a:gd name="connsiteY2" fmla="*/ 50492 h 74004"/>
                <a:gd name="connsiteX3" fmla="*/ 211542 w 264727"/>
                <a:gd name="connsiteY3" fmla="*/ 70093 h 74004"/>
                <a:gd name="connsiteX4" fmla="*/ 0 w 264727"/>
                <a:gd name="connsiteY4" fmla="*/ 4355 h 740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727" h="74004">
                  <a:moveTo>
                    <a:pt x="0" y="4355"/>
                  </a:moveTo>
                  <a:lnTo>
                    <a:pt x="263640" y="-1"/>
                  </a:lnTo>
                  <a:cubicBezTo>
                    <a:pt x="265812" y="16878"/>
                    <a:pt x="264723" y="34020"/>
                    <a:pt x="260430" y="50492"/>
                  </a:cubicBezTo>
                  <a:cubicBezTo>
                    <a:pt x="245351" y="59725"/>
                    <a:pt x="228822" y="66350"/>
                    <a:pt x="211542" y="70093"/>
                  </a:cubicBezTo>
                  <a:cubicBezTo>
                    <a:pt x="139500" y="86198"/>
                    <a:pt x="50665" y="50263"/>
                    <a:pt x="0" y="4355"/>
                  </a:cubicBezTo>
                  <a:close/>
                </a:path>
              </a:pathLst>
            </a:custGeom>
            <a:solidFill>
              <a:srgbClr val="FFFFFF"/>
            </a:solidFill>
            <a:ln w="5730" cap="flat">
              <a:noFill/>
              <a:prstDash val="solid"/>
              <a:miter/>
            </a:ln>
          </p:spPr>
          <p:txBody>
            <a:bodyPr rtlCol="0" anchor="ctr"/>
            <a:lstStyle/>
            <a:p>
              <a:endParaRPr lang="fr-FR"/>
            </a:p>
          </p:txBody>
        </p:sp>
        <p:sp>
          <p:nvSpPr>
            <p:cNvPr id="70" name="Graphique 2">
              <a:extLst>
                <a:ext uri="{FF2B5EF4-FFF2-40B4-BE49-F238E27FC236}">
                  <a16:creationId xmlns:a16="http://schemas.microsoft.com/office/drawing/2014/main" id="{330E76CD-5F1E-4309-B37C-4BC6DF61D7B8}"/>
                </a:ext>
              </a:extLst>
            </p:cNvPr>
            <p:cNvSpPr/>
            <p:nvPr/>
          </p:nvSpPr>
          <p:spPr>
            <a:xfrm>
              <a:off x="3450784" y="4251598"/>
              <a:ext cx="212257" cy="283842"/>
            </a:xfrm>
            <a:custGeom>
              <a:avLst/>
              <a:gdLst>
                <a:gd name="connsiteX0" fmla="*/ 129346 w 212257"/>
                <a:gd name="connsiteY0" fmla="*/ 43432 h 283842"/>
                <a:gd name="connsiteX1" fmla="*/ 10135 w 212257"/>
                <a:gd name="connsiteY1" fmla="*/ 43432 h 283842"/>
                <a:gd name="connsiteX2" fmla="*/ 156168 w 212257"/>
                <a:gd name="connsiteY2" fmla="*/ 283573 h 283842"/>
                <a:gd name="connsiteX3" fmla="*/ 129346 w 212257"/>
                <a:gd name="connsiteY3" fmla="*/ 43432 h 283842"/>
              </a:gdLst>
              <a:ahLst/>
              <a:cxnLst>
                <a:cxn ang="0">
                  <a:pos x="connsiteX0" y="connsiteY0"/>
                </a:cxn>
                <a:cxn ang="0">
                  <a:pos x="connsiteX1" y="connsiteY1"/>
                </a:cxn>
                <a:cxn ang="0">
                  <a:pos x="connsiteX2" y="connsiteY2"/>
                </a:cxn>
                <a:cxn ang="0">
                  <a:pos x="connsiteX3" y="connsiteY3"/>
                </a:cxn>
              </a:cxnLst>
              <a:rect l="l" t="t" r="r" b="b"/>
              <a:pathLst>
                <a:path w="212257" h="283842">
                  <a:moveTo>
                    <a:pt x="129346" y="43432"/>
                  </a:moveTo>
                  <a:cubicBezTo>
                    <a:pt x="104300" y="-6545"/>
                    <a:pt x="40855" y="-21905"/>
                    <a:pt x="10135" y="43432"/>
                  </a:cubicBezTo>
                  <a:cubicBezTo>
                    <a:pt x="-20585" y="108769"/>
                    <a:pt x="15866" y="274002"/>
                    <a:pt x="156168" y="283573"/>
                  </a:cubicBezTo>
                  <a:cubicBezTo>
                    <a:pt x="296470" y="293145"/>
                    <a:pt x="129346" y="43432"/>
                    <a:pt x="129346" y="43432"/>
                  </a:cubicBezTo>
                  <a:close/>
                </a:path>
              </a:pathLst>
            </a:custGeom>
            <a:solidFill>
              <a:srgbClr val="592F25"/>
            </a:solidFill>
            <a:ln w="5730" cap="flat">
              <a:noFill/>
              <a:prstDash val="solid"/>
              <a:miter/>
            </a:ln>
          </p:spPr>
          <p:txBody>
            <a:bodyPr rtlCol="0" anchor="ctr"/>
            <a:lstStyle/>
            <a:p>
              <a:endParaRPr lang="fr-FR"/>
            </a:p>
          </p:txBody>
        </p:sp>
        <p:sp>
          <p:nvSpPr>
            <p:cNvPr id="71" name="Graphique 2">
              <a:extLst>
                <a:ext uri="{FF2B5EF4-FFF2-40B4-BE49-F238E27FC236}">
                  <a16:creationId xmlns:a16="http://schemas.microsoft.com/office/drawing/2014/main" id="{DCFC9D5A-50D6-468D-8751-0BD4BFBB6A0A}"/>
                </a:ext>
              </a:extLst>
            </p:cNvPr>
            <p:cNvSpPr/>
            <p:nvPr/>
          </p:nvSpPr>
          <p:spPr>
            <a:xfrm>
              <a:off x="3557090" y="4675532"/>
              <a:ext cx="318946" cy="438151"/>
            </a:xfrm>
            <a:custGeom>
              <a:avLst/>
              <a:gdLst>
                <a:gd name="connsiteX0" fmla="*/ 318947 w 318946"/>
                <a:gd name="connsiteY0" fmla="*/ 165634 h 438151"/>
                <a:gd name="connsiteX1" fmla="*/ 305479 w 318946"/>
                <a:gd name="connsiteY1" fmla="*/ 383996 h 438151"/>
                <a:gd name="connsiteX2" fmla="*/ 0 w 318946"/>
                <a:gd name="connsiteY2" fmla="*/ 383996 h 438151"/>
                <a:gd name="connsiteX3" fmla="*/ 0 w 318946"/>
                <a:gd name="connsiteY3" fmla="*/ -1 h 438151"/>
              </a:gdLst>
              <a:ahLst/>
              <a:cxnLst>
                <a:cxn ang="0">
                  <a:pos x="connsiteX0" y="connsiteY0"/>
                </a:cxn>
                <a:cxn ang="0">
                  <a:pos x="connsiteX1" y="connsiteY1"/>
                </a:cxn>
                <a:cxn ang="0">
                  <a:pos x="connsiteX2" y="connsiteY2"/>
                </a:cxn>
                <a:cxn ang="0">
                  <a:pos x="connsiteX3" y="connsiteY3"/>
                </a:cxn>
              </a:cxnLst>
              <a:rect l="l" t="t" r="r" b="b"/>
              <a:pathLst>
                <a:path w="318946" h="438151">
                  <a:moveTo>
                    <a:pt x="318947" y="165634"/>
                  </a:moveTo>
                  <a:lnTo>
                    <a:pt x="305479" y="383996"/>
                  </a:lnTo>
                  <a:cubicBezTo>
                    <a:pt x="305479" y="383996"/>
                    <a:pt x="161394" y="505843"/>
                    <a:pt x="0" y="383996"/>
                  </a:cubicBezTo>
                  <a:lnTo>
                    <a:pt x="0" y="-1"/>
                  </a:lnTo>
                  <a:close/>
                </a:path>
              </a:pathLst>
            </a:custGeom>
            <a:solidFill>
              <a:srgbClr val="592F25"/>
            </a:solidFill>
            <a:ln w="5730" cap="flat">
              <a:noFill/>
              <a:prstDash val="solid"/>
              <a:miter/>
            </a:ln>
          </p:spPr>
          <p:txBody>
            <a:bodyPr rtlCol="0" anchor="ctr"/>
            <a:lstStyle/>
            <a:p>
              <a:endParaRPr lang="fr-FR"/>
            </a:p>
          </p:txBody>
        </p:sp>
        <p:sp>
          <p:nvSpPr>
            <p:cNvPr id="72" name="Graphique 2">
              <a:extLst>
                <a:ext uri="{FF2B5EF4-FFF2-40B4-BE49-F238E27FC236}">
                  <a16:creationId xmlns:a16="http://schemas.microsoft.com/office/drawing/2014/main" id="{F46BB390-622B-4E2E-9905-FF6B9F952753}"/>
                </a:ext>
              </a:extLst>
            </p:cNvPr>
            <p:cNvSpPr/>
            <p:nvPr/>
          </p:nvSpPr>
          <p:spPr>
            <a:xfrm>
              <a:off x="2716599" y="5944154"/>
              <a:ext cx="293381" cy="366401"/>
            </a:xfrm>
            <a:custGeom>
              <a:avLst/>
              <a:gdLst>
                <a:gd name="connsiteX0" fmla="*/ 171534 w 293381"/>
                <a:gd name="connsiteY0" fmla="*/ 366401 h 366401"/>
                <a:gd name="connsiteX1" fmla="*/ 257962 w 293381"/>
                <a:gd name="connsiteY1" fmla="*/ 330867 h 366401"/>
                <a:gd name="connsiteX2" fmla="*/ 293381 w 293381"/>
                <a:gd name="connsiteY2" fmla="*/ 94910 h 366401"/>
                <a:gd name="connsiteX3" fmla="*/ 3836 w 293381"/>
                <a:gd name="connsiteY3" fmla="*/ -1 h 366401"/>
                <a:gd name="connsiteX4" fmla="*/ 171534 w 293381"/>
                <a:gd name="connsiteY4" fmla="*/ 366401 h 3664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3381" h="366401">
                  <a:moveTo>
                    <a:pt x="171534" y="366401"/>
                  </a:moveTo>
                  <a:lnTo>
                    <a:pt x="257962" y="330867"/>
                  </a:lnTo>
                  <a:lnTo>
                    <a:pt x="293381" y="94910"/>
                  </a:lnTo>
                  <a:lnTo>
                    <a:pt x="3836" y="-1"/>
                  </a:lnTo>
                  <a:cubicBezTo>
                    <a:pt x="-21439" y="227302"/>
                    <a:pt x="83157" y="273497"/>
                    <a:pt x="171534" y="366401"/>
                  </a:cubicBezTo>
                  <a:close/>
                </a:path>
              </a:pathLst>
            </a:custGeom>
            <a:solidFill>
              <a:srgbClr val="1760BF"/>
            </a:solidFill>
            <a:ln w="5730" cap="flat">
              <a:noFill/>
              <a:prstDash val="solid"/>
              <a:miter/>
            </a:ln>
          </p:spPr>
          <p:txBody>
            <a:bodyPr rtlCol="0" anchor="ctr"/>
            <a:lstStyle/>
            <a:p>
              <a:endParaRPr lang="fr-FR"/>
            </a:p>
          </p:txBody>
        </p:sp>
        <p:sp>
          <p:nvSpPr>
            <p:cNvPr id="73" name="Graphique 2">
              <a:extLst>
                <a:ext uri="{FF2B5EF4-FFF2-40B4-BE49-F238E27FC236}">
                  <a16:creationId xmlns:a16="http://schemas.microsoft.com/office/drawing/2014/main" id="{6843E76C-E8E9-4D0A-9569-5D13C6DBBB86}"/>
                </a:ext>
              </a:extLst>
            </p:cNvPr>
            <p:cNvSpPr/>
            <p:nvPr/>
          </p:nvSpPr>
          <p:spPr>
            <a:xfrm>
              <a:off x="2795688" y="5126757"/>
              <a:ext cx="351213" cy="558744"/>
            </a:xfrm>
            <a:custGeom>
              <a:avLst/>
              <a:gdLst>
                <a:gd name="connsiteX0" fmla="*/ 351214 w 351213"/>
                <a:gd name="connsiteY0" fmla="*/ -1 h 558744"/>
                <a:gd name="connsiteX1" fmla="*/ 0 w 351213"/>
                <a:gd name="connsiteY1" fmla="*/ 465896 h 558744"/>
                <a:gd name="connsiteX2" fmla="*/ 267365 w 351213"/>
                <a:gd name="connsiteY2" fmla="*/ 558743 h 558744"/>
              </a:gdLst>
              <a:ahLst/>
              <a:cxnLst>
                <a:cxn ang="0">
                  <a:pos x="connsiteX0" y="connsiteY0"/>
                </a:cxn>
                <a:cxn ang="0">
                  <a:pos x="connsiteX1" y="connsiteY1"/>
                </a:cxn>
                <a:cxn ang="0">
                  <a:pos x="connsiteX2" y="connsiteY2"/>
                </a:cxn>
              </a:cxnLst>
              <a:rect l="l" t="t" r="r" b="b"/>
              <a:pathLst>
                <a:path w="351213" h="558744">
                  <a:moveTo>
                    <a:pt x="351214" y="-1"/>
                  </a:moveTo>
                  <a:cubicBezTo>
                    <a:pt x="153656" y="31464"/>
                    <a:pt x="61153" y="237791"/>
                    <a:pt x="0" y="465896"/>
                  </a:cubicBezTo>
                  <a:lnTo>
                    <a:pt x="267365" y="558743"/>
                  </a:lnTo>
                  <a:close/>
                </a:path>
              </a:pathLst>
            </a:custGeom>
            <a:solidFill>
              <a:srgbClr val="1760BF"/>
            </a:solidFill>
            <a:ln w="5730" cap="flat">
              <a:noFill/>
              <a:prstDash val="solid"/>
              <a:miter/>
            </a:ln>
          </p:spPr>
          <p:txBody>
            <a:bodyPr rtlCol="0" anchor="ctr"/>
            <a:lstStyle/>
            <a:p>
              <a:endParaRPr lang="fr-FR"/>
            </a:p>
          </p:txBody>
        </p:sp>
        <p:sp>
          <p:nvSpPr>
            <p:cNvPr id="74" name="Graphique 2">
              <a:extLst>
                <a:ext uri="{FF2B5EF4-FFF2-40B4-BE49-F238E27FC236}">
                  <a16:creationId xmlns:a16="http://schemas.microsoft.com/office/drawing/2014/main" id="{DAE2A45F-8879-453A-839A-2C3C7A4714A1}"/>
                </a:ext>
              </a:extLst>
            </p:cNvPr>
            <p:cNvSpPr/>
            <p:nvPr/>
          </p:nvSpPr>
          <p:spPr>
            <a:xfrm>
              <a:off x="2746226" y="5729231"/>
              <a:ext cx="296422" cy="173543"/>
            </a:xfrm>
            <a:custGeom>
              <a:avLst/>
              <a:gdLst>
                <a:gd name="connsiteX0" fmla="*/ 16334 w 296422"/>
                <a:gd name="connsiteY0" fmla="*/ -1 h 173543"/>
                <a:gd name="connsiteX1" fmla="*/ 0 w 296422"/>
                <a:gd name="connsiteY1" fmla="*/ 74965 h 173543"/>
                <a:gd name="connsiteX2" fmla="*/ 284215 w 296422"/>
                <a:gd name="connsiteY2" fmla="*/ 173543 h 173543"/>
                <a:gd name="connsiteX3" fmla="*/ 296423 w 296422"/>
                <a:gd name="connsiteY3" fmla="*/ 91872 h 173543"/>
              </a:gdLst>
              <a:ahLst/>
              <a:cxnLst>
                <a:cxn ang="0">
                  <a:pos x="connsiteX0" y="connsiteY0"/>
                </a:cxn>
                <a:cxn ang="0">
                  <a:pos x="connsiteX1" y="connsiteY1"/>
                </a:cxn>
                <a:cxn ang="0">
                  <a:pos x="connsiteX2" y="connsiteY2"/>
                </a:cxn>
                <a:cxn ang="0">
                  <a:pos x="connsiteX3" y="connsiteY3"/>
                </a:cxn>
              </a:cxnLst>
              <a:rect l="l" t="t" r="r" b="b"/>
              <a:pathLst>
                <a:path w="296422" h="173543">
                  <a:moveTo>
                    <a:pt x="16334" y="-1"/>
                  </a:moveTo>
                  <a:cubicBezTo>
                    <a:pt x="10603" y="25160"/>
                    <a:pt x="5273" y="50205"/>
                    <a:pt x="0" y="74965"/>
                  </a:cubicBezTo>
                  <a:lnTo>
                    <a:pt x="284215" y="173543"/>
                  </a:lnTo>
                  <a:lnTo>
                    <a:pt x="296423" y="91872"/>
                  </a:lnTo>
                  <a:close/>
                </a:path>
              </a:pathLst>
            </a:custGeom>
            <a:solidFill>
              <a:srgbClr val="1760BF"/>
            </a:solidFill>
            <a:ln w="5730" cap="flat">
              <a:noFill/>
              <a:prstDash val="solid"/>
              <a:miter/>
            </a:ln>
          </p:spPr>
          <p:txBody>
            <a:bodyPr rtlCol="0" anchor="ctr"/>
            <a:lstStyle/>
            <a:p>
              <a:endParaRPr lang="fr-FR"/>
            </a:p>
          </p:txBody>
        </p:sp>
        <p:sp>
          <p:nvSpPr>
            <p:cNvPr id="75" name="Graphique 2">
              <a:extLst>
                <a:ext uri="{FF2B5EF4-FFF2-40B4-BE49-F238E27FC236}">
                  <a16:creationId xmlns:a16="http://schemas.microsoft.com/office/drawing/2014/main" id="{7995A603-88B3-4C4C-82B2-C54A52CC3509}"/>
                </a:ext>
              </a:extLst>
            </p:cNvPr>
            <p:cNvSpPr/>
            <p:nvPr/>
          </p:nvSpPr>
          <p:spPr>
            <a:xfrm>
              <a:off x="2720436" y="5804196"/>
              <a:ext cx="309948" cy="234868"/>
            </a:xfrm>
            <a:custGeom>
              <a:avLst/>
              <a:gdLst>
                <a:gd name="connsiteX0" fmla="*/ 15245 w 309948"/>
                <a:gd name="connsiteY0" fmla="*/ 49174 h 234868"/>
                <a:gd name="connsiteX1" fmla="*/ 0 w 309948"/>
                <a:gd name="connsiteY1" fmla="*/ 139957 h 234868"/>
                <a:gd name="connsiteX2" fmla="*/ 289488 w 309948"/>
                <a:gd name="connsiteY2" fmla="*/ 234868 h 234868"/>
                <a:gd name="connsiteX3" fmla="*/ 309949 w 309948"/>
                <a:gd name="connsiteY3" fmla="*/ 98577 h 234868"/>
                <a:gd name="connsiteX4" fmla="*/ 25733 w 309948"/>
                <a:gd name="connsiteY4" fmla="*/ -1 h 234868"/>
                <a:gd name="connsiteX5" fmla="*/ 15245 w 309948"/>
                <a:gd name="connsiteY5" fmla="*/ 49174 h 234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9948" h="234868">
                  <a:moveTo>
                    <a:pt x="15245" y="49174"/>
                  </a:moveTo>
                  <a:cubicBezTo>
                    <a:pt x="8643" y="79160"/>
                    <a:pt x="3559" y="109461"/>
                    <a:pt x="0" y="139957"/>
                  </a:cubicBezTo>
                  <a:lnTo>
                    <a:pt x="289488" y="234868"/>
                  </a:lnTo>
                  <a:lnTo>
                    <a:pt x="309949" y="98577"/>
                  </a:lnTo>
                  <a:lnTo>
                    <a:pt x="25733" y="-1"/>
                  </a:lnTo>
                  <a:cubicBezTo>
                    <a:pt x="22237" y="16505"/>
                    <a:pt x="18741" y="32954"/>
                    <a:pt x="15245" y="49174"/>
                  </a:cubicBezTo>
                  <a:close/>
                </a:path>
              </a:pathLst>
            </a:custGeom>
            <a:solidFill>
              <a:srgbClr val="F2B602"/>
            </a:solidFill>
            <a:ln w="5730" cap="flat">
              <a:noFill/>
              <a:prstDash val="solid"/>
              <a:miter/>
            </a:ln>
          </p:spPr>
          <p:txBody>
            <a:bodyPr rtlCol="0" anchor="ctr"/>
            <a:lstStyle/>
            <a:p>
              <a:endParaRPr lang="fr-FR"/>
            </a:p>
          </p:txBody>
        </p:sp>
        <p:sp>
          <p:nvSpPr>
            <p:cNvPr id="76" name="Graphique 2">
              <a:extLst>
                <a:ext uri="{FF2B5EF4-FFF2-40B4-BE49-F238E27FC236}">
                  <a16:creationId xmlns:a16="http://schemas.microsoft.com/office/drawing/2014/main" id="{8D6FB862-DEC0-47ED-97F9-E6936F8CFE16}"/>
                </a:ext>
              </a:extLst>
            </p:cNvPr>
            <p:cNvSpPr/>
            <p:nvPr/>
          </p:nvSpPr>
          <p:spPr>
            <a:xfrm>
              <a:off x="2762561" y="5592654"/>
              <a:ext cx="300491" cy="228277"/>
            </a:xfrm>
            <a:custGeom>
              <a:avLst/>
              <a:gdLst>
                <a:gd name="connsiteX0" fmla="*/ 300492 w 300491"/>
                <a:gd name="connsiteY0" fmla="*/ 92846 h 228277"/>
                <a:gd name="connsiteX1" fmla="*/ 33127 w 300491"/>
                <a:gd name="connsiteY1" fmla="*/ -1 h 228277"/>
                <a:gd name="connsiteX2" fmla="*/ 0 w 300491"/>
                <a:gd name="connsiteY2" fmla="*/ 136576 h 228277"/>
                <a:gd name="connsiteX3" fmla="*/ 280089 w 300491"/>
                <a:gd name="connsiteY3" fmla="*/ 228277 h 228277"/>
              </a:gdLst>
              <a:ahLst/>
              <a:cxnLst>
                <a:cxn ang="0">
                  <a:pos x="connsiteX0" y="connsiteY0"/>
                </a:cxn>
                <a:cxn ang="0">
                  <a:pos x="connsiteX1" y="connsiteY1"/>
                </a:cxn>
                <a:cxn ang="0">
                  <a:pos x="connsiteX2" y="connsiteY2"/>
                </a:cxn>
                <a:cxn ang="0">
                  <a:pos x="connsiteX3" y="connsiteY3"/>
                </a:cxn>
              </a:cxnLst>
              <a:rect l="l" t="t" r="r" b="b"/>
              <a:pathLst>
                <a:path w="300491" h="228277">
                  <a:moveTo>
                    <a:pt x="300492" y="92846"/>
                  </a:moveTo>
                  <a:lnTo>
                    <a:pt x="33127" y="-1"/>
                  </a:lnTo>
                  <a:cubicBezTo>
                    <a:pt x="21034" y="45047"/>
                    <a:pt x="10202" y="90955"/>
                    <a:pt x="0" y="136576"/>
                  </a:cubicBezTo>
                  <a:lnTo>
                    <a:pt x="280089" y="228277"/>
                  </a:lnTo>
                  <a:close/>
                </a:path>
              </a:pathLst>
            </a:custGeom>
            <a:solidFill>
              <a:srgbClr val="F2B602"/>
            </a:solidFill>
            <a:ln w="5730" cap="flat">
              <a:noFill/>
              <a:prstDash val="solid"/>
              <a:miter/>
            </a:ln>
          </p:spPr>
          <p:txBody>
            <a:bodyPr rtlCol="0" anchor="ctr"/>
            <a:lstStyle/>
            <a:p>
              <a:endParaRPr lang="fr-FR"/>
            </a:p>
          </p:txBody>
        </p:sp>
        <p:sp>
          <p:nvSpPr>
            <p:cNvPr id="77" name="Graphique 2">
              <a:extLst>
                <a:ext uri="{FF2B5EF4-FFF2-40B4-BE49-F238E27FC236}">
                  <a16:creationId xmlns:a16="http://schemas.microsoft.com/office/drawing/2014/main" id="{889C3580-B289-4B0F-8CD3-CD9934D7883C}"/>
                </a:ext>
              </a:extLst>
            </p:cNvPr>
            <p:cNvSpPr/>
            <p:nvPr/>
          </p:nvSpPr>
          <p:spPr>
            <a:xfrm>
              <a:off x="2814372" y="5335383"/>
              <a:ext cx="140757" cy="975173"/>
            </a:xfrm>
            <a:custGeom>
              <a:avLst/>
              <a:gdLst>
                <a:gd name="connsiteX0" fmla="*/ 73762 w 140757"/>
                <a:gd name="connsiteY0" fmla="*/ 975173 h 975173"/>
                <a:gd name="connsiteX1" fmla="*/ 0 w 140757"/>
                <a:gd name="connsiteY1" fmla="*/ 904162 h 975173"/>
                <a:gd name="connsiteX2" fmla="*/ 119154 w 140757"/>
                <a:gd name="connsiteY2" fmla="*/ 12945 h 975173"/>
                <a:gd name="connsiteX3" fmla="*/ 109525 w 140757"/>
                <a:gd name="connsiteY3" fmla="*/ 960443 h 975173"/>
              </a:gdLst>
              <a:ahLst/>
              <a:cxnLst>
                <a:cxn ang="0">
                  <a:pos x="connsiteX0" y="connsiteY0"/>
                </a:cxn>
                <a:cxn ang="0">
                  <a:pos x="connsiteX1" y="connsiteY1"/>
                </a:cxn>
                <a:cxn ang="0">
                  <a:pos x="connsiteX2" y="connsiteY2"/>
                </a:cxn>
                <a:cxn ang="0">
                  <a:pos x="connsiteX3" y="connsiteY3"/>
                </a:cxn>
              </a:cxnLst>
              <a:rect l="l" t="t" r="r" b="b"/>
              <a:pathLst>
                <a:path w="140757" h="975173">
                  <a:moveTo>
                    <a:pt x="73762" y="975173"/>
                  </a:moveTo>
                  <a:lnTo>
                    <a:pt x="0" y="904162"/>
                  </a:lnTo>
                  <a:cubicBezTo>
                    <a:pt x="0" y="904162"/>
                    <a:pt x="65451" y="156056"/>
                    <a:pt x="119154" y="12945"/>
                  </a:cubicBezTo>
                  <a:cubicBezTo>
                    <a:pt x="172856" y="-130165"/>
                    <a:pt x="109525" y="960443"/>
                    <a:pt x="109525" y="960443"/>
                  </a:cubicBezTo>
                  <a:close/>
                </a:path>
              </a:pathLst>
            </a:custGeom>
            <a:solidFill>
              <a:srgbClr val="333E68">
                <a:alpha val="34000"/>
              </a:srgbClr>
            </a:solidFill>
            <a:ln w="5730" cap="flat">
              <a:noFill/>
              <a:prstDash val="solid"/>
              <a:miter/>
            </a:ln>
          </p:spPr>
          <p:txBody>
            <a:bodyPr rtlCol="0" anchor="ctr"/>
            <a:lstStyle/>
            <a:p>
              <a:endParaRPr lang="fr-FR"/>
            </a:p>
          </p:txBody>
        </p:sp>
        <p:sp>
          <p:nvSpPr>
            <p:cNvPr id="78" name="Graphique 2">
              <a:extLst>
                <a:ext uri="{FF2B5EF4-FFF2-40B4-BE49-F238E27FC236}">
                  <a16:creationId xmlns:a16="http://schemas.microsoft.com/office/drawing/2014/main" id="{C51EA5C1-5766-4402-9520-945C647F2F09}"/>
                </a:ext>
              </a:extLst>
            </p:cNvPr>
            <p:cNvSpPr/>
            <p:nvPr/>
          </p:nvSpPr>
          <p:spPr>
            <a:xfrm>
              <a:off x="2875181" y="4960241"/>
              <a:ext cx="1515355" cy="1894444"/>
            </a:xfrm>
            <a:custGeom>
              <a:avLst/>
              <a:gdLst>
                <a:gd name="connsiteX0" fmla="*/ 389041 w 1515355"/>
                <a:gd name="connsiteY0" fmla="*/ 3517 h 1894444"/>
                <a:gd name="connsiteX1" fmla="*/ 1250340 w 1515355"/>
                <a:gd name="connsiteY1" fmla="*/ 84844 h 1894444"/>
                <a:gd name="connsiteX2" fmla="*/ 1138694 w 1515355"/>
                <a:gd name="connsiteY2" fmla="*/ 290597 h 1894444"/>
                <a:gd name="connsiteX3" fmla="*/ 1455120 w 1515355"/>
                <a:gd name="connsiteY3" fmla="*/ 486035 h 1894444"/>
                <a:gd name="connsiteX4" fmla="*/ 1515356 w 1515355"/>
                <a:gd name="connsiteY4" fmla="*/ 1894444 h 1894444"/>
                <a:gd name="connsiteX5" fmla="*/ 0 w 1515355"/>
                <a:gd name="connsiteY5" fmla="*/ 1894444 h 1894444"/>
                <a:gd name="connsiteX6" fmla="*/ 58115 w 1515355"/>
                <a:gd name="connsiteY6" fmla="*/ 388087 h 1894444"/>
                <a:gd name="connsiteX7" fmla="*/ 457415 w 1515355"/>
                <a:gd name="connsiteY7" fmla="*/ 166171 h 1894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15355" h="1894444">
                  <a:moveTo>
                    <a:pt x="389041" y="3517"/>
                  </a:moveTo>
                  <a:cubicBezTo>
                    <a:pt x="556796" y="-9149"/>
                    <a:pt x="1031576" y="11140"/>
                    <a:pt x="1250340" y="84844"/>
                  </a:cubicBezTo>
                  <a:lnTo>
                    <a:pt x="1138694" y="290597"/>
                  </a:lnTo>
                  <a:cubicBezTo>
                    <a:pt x="1138694" y="290597"/>
                    <a:pt x="1423425" y="287503"/>
                    <a:pt x="1455120" y="486035"/>
                  </a:cubicBezTo>
                  <a:cubicBezTo>
                    <a:pt x="1486813" y="684567"/>
                    <a:pt x="1404168" y="1663472"/>
                    <a:pt x="1515356" y="1894444"/>
                  </a:cubicBezTo>
                  <a:lnTo>
                    <a:pt x="0" y="1894444"/>
                  </a:lnTo>
                  <a:cubicBezTo>
                    <a:pt x="0" y="1894444"/>
                    <a:pt x="25103" y="571374"/>
                    <a:pt x="58115" y="388087"/>
                  </a:cubicBezTo>
                  <a:cubicBezTo>
                    <a:pt x="91128" y="204800"/>
                    <a:pt x="236359" y="133101"/>
                    <a:pt x="457415" y="166171"/>
                  </a:cubicBezTo>
                  <a:close/>
                </a:path>
              </a:pathLst>
            </a:custGeom>
            <a:solidFill>
              <a:srgbClr val="1760BF"/>
            </a:solidFill>
            <a:ln w="5730" cap="flat">
              <a:noFill/>
              <a:prstDash val="solid"/>
              <a:miter/>
            </a:ln>
          </p:spPr>
          <p:txBody>
            <a:bodyPr rtlCol="0" anchor="ctr"/>
            <a:lstStyle/>
            <a:p>
              <a:endParaRPr lang="fr-FR"/>
            </a:p>
          </p:txBody>
        </p:sp>
        <p:sp>
          <p:nvSpPr>
            <p:cNvPr id="79" name="Graphique 2">
              <a:extLst>
                <a:ext uri="{FF2B5EF4-FFF2-40B4-BE49-F238E27FC236}">
                  <a16:creationId xmlns:a16="http://schemas.microsoft.com/office/drawing/2014/main" id="{F3534C2D-29E5-4DAD-ABFD-8930A76DB2B8}"/>
                </a:ext>
              </a:extLst>
            </p:cNvPr>
            <p:cNvSpPr/>
            <p:nvPr/>
          </p:nvSpPr>
          <p:spPr>
            <a:xfrm>
              <a:off x="5157288" y="4976540"/>
              <a:ext cx="440129" cy="505098"/>
            </a:xfrm>
            <a:custGeom>
              <a:avLst/>
              <a:gdLst>
                <a:gd name="connsiteX0" fmla="*/ 141315 w 440129"/>
                <a:gd name="connsiteY0" fmla="*/ 448472 h 505098"/>
                <a:gd name="connsiteX1" fmla="*/ 162406 w 440129"/>
                <a:gd name="connsiteY1" fmla="*/ 370470 h 505098"/>
                <a:gd name="connsiteX2" fmla="*/ 1930 w 440129"/>
                <a:gd name="connsiteY2" fmla="*/ 182254 h 505098"/>
                <a:gd name="connsiteX3" fmla="*/ 105781 w 440129"/>
                <a:gd name="connsiteY3" fmla="*/ 229995 h 505098"/>
                <a:gd name="connsiteX4" fmla="*/ 295544 w 440129"/>
                <a:gd name="connsiteY4" fmla="*/ 743 h 505098"/>
                <a:gd name="connsiteX5" fmla="*/ 217140 w 440129"/>
                <a:gd name="connsiteY5" fmla="*/ 202600 h 505098"/>
                <a:gd name="connsiteX6" fmla="*/ 387187 w 440129"/>
                <a:gd name="connsiteY6" fmla="*/ 58630 h 505098"/>
                <a:gd name="connsiteX7" fmla="*/ 262990 w 440129"/>
                <a:gd name="connsiteY7" fmla="*/ 255500 h 505098"/>
                <a:gd name="connsiteX8" fmla="*/ 437451 w 440129"/>
                <a:gd name="connsiteY8" fmla="*/ 146605 h 505098"/>
                <a:gd name="connsiteX9" fmla="*/ 318813 w 440129"/>
                <a:gd name="connsiteY9" fmla="*/ 303471 h 505098"/>
                <a:gd name="connsiteX10" fmla="*/ 430516 w 440129"/>
                <a:gd name="connsiteY10" fmla="*/ 277049 h 505098"/>
                <a:gd name="connsiteX11" fmla="*/ 263219 w 440129"/>
                <a:gd name="connsiteY11" fmla="*/ 370813 h 505098"/>
                <a:gd name="connsiteX12" fmla="*/ 230952 w 440129"/>
                <a:gd name="connsiteY12" fmla="*/ 505098 h 505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40129" h="505098">
                  <a:moveTo>
                    <a:pt x="141315" y="448472"/>
                  </a:moveTo>
                  <a:lnTo>
                    <a:pt x="162406" y="370470"/>
                  </a:lnTo>
                  <a:cubicBezTo>
                    <a:pt x="162406" y="370470"/>
                    <a:pt x="-20652" y="215266"/>
                    <a:pt x="1930" y="182254"/>
                  </a:cubicBezTo>
                  <a:cubicBezTo>
                    <a:pt x="24511" y="149242"/>
                    <a:pt x="105781" y="229995"/>
                    <a:pt x="105781" y="229995"/>
                  </a:cubicBezTo>
                  <a:cubicBezTo>
                    <a:pt x="105781" y="229995"/>
                    <a:pt x="270154" y="-15189"/>
                    <a:pt x="295544" y="743"/>
                  </a:cubicBezTo>
                  <a:cubicBezTo>
                    <a:pt x="320934" y="16677"/>
                    <a:pt x="273536" y="134626"/>
                    <a:pt x="217140" y="202600"/>
                  </a:cubicBezTo>
                  <a:cubicBezTo>
                    <a:pt x="274052" y="129010"/>
                    <a:pt x="365752" y="33240"/>
                    <a:pt x="387187" y="58630"/>
                  </a:cubicBezTo>
                  <a:cubicBezTo>
                    <a:pt x="408622" y="84019"/>
                    <a:pt x="289755" y="228333"/>
                    <a:pt x="262990" y="255500"/>
                  </a:cubicBezTo>
                  <a:cubicBezTo>
                    <a:pt x="316979" y="191768"/>
                    <a:pt x="413666" y="104881"/>
                    <a:pt x="437451" y="146605"/>
                  </a:cubicBezTo>
                  <a:cubicBezTo>
                    <a:pt x="461236" y="188329"/>
                    <a:pt x="318813" y="303471"/>
                    <a:pt x="318813" y="303471"/>
                  </a:cubicBezTo>
                  <a:cubicBezTo>
                    <a:pt x="318813" y="303471"/>
                    <a:pt x="402375" y="249252"/>
                    <a:pt x="430516" y="277049"/>
                  </a:cubicBezTo>
                  <a:cubicBezTo>
                    <a:pt x="458657" y="304846"/>
                    <a:pt x="263219" y="370813"/>
                    <a:pt x="263219" y="370813"/>
                  </a:cubicBezTo>
                  <a:lnTo>
                    <a:pt x="230952" y="505098"/>
                  </a:lnTo>
                  <a:close/>
                </a:path>
              </a:pathLst>
            </a:custGeom>
            <a:solidFill>
              <a:srgbClr val="592F25"/>
            </a:solidFill>
            <a:ln w="5730" cap="flat">
              <a:noFill/>
              <a:prstDash val="solid"/>
              <a:miter/>
            </a:ln>
          </p:spPr>
          <p:txBody>
            <a:bodyPr rtlCol="0" anchor="ctr"/>
            <a:lstStyle/>
            <a:p>
              <a:endParaRPr lang="fr-FR"/>
            </a:p>
          </p:txBody>
        </p:sp>
        <p:sp>
          <p:nvSpPr>
            <p:cNvPr id="80" name="Graphique 2">
              <a:extLst>
                <a:ext uri="{FF2B5EF4-FFF2-40B4-BE49-F238E27FC236}">
                  <a16:creationId xmlns:a16="http://schemas.microsoft.com/office/drawing/2014/main" id="{15E22DFC-FFD9-4D19-84FA-43702679CF97}"/>
                </a:ext>
              </a:extLst>
            </p:cNvPr>
            <p:cNvSpPr/>
            <p:nvPr/>
          </p:nvSpPr>
          <p:spPr>
            <a:xfrm>
              <a:off x="5261407" y="5367930"/>
              <a:ext cx="173612" cy="221221"/>
            </a:xfrm>
            <a:custGeom>
              <a:avLst/>
              <a:gdLst>
                <a:gd name="connsiteX0" fmla="*/ 0 w 173612"/>
                <a:gd name="connsiteY0" fmla="*/ 119210 h 221221"/>
                <a:gd name="connsiteX1" fmla="*/ 51582 w 173612"/>
                <a:gd name="connsiteY1" fmla="*/ -1 h 221221"/>
                <a:gd name="connsiteX2" fmla="*/ 173544 w 173612"/>
                <a:gd name="connsiteY2" fmla="*/ 88318 h 221221"/>
                <a:gd name="connsiteX3" fmla="*/ 168615 w 173612"/>
                <a:gd name="connsiteY3" fmla="*/ 219451 h 221221"/>
                <a:gd name="connsiteX4" fmla="*/ 0 w 173612"/>
                <a:gd name="connsiteY4" fmla="*/ 119210 h 2212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612" h="221221">
                  <a:moveTo>
                    <a:pt x="0" y="119210"/>
                  </a:moveTo>
                  <a:lnTo>
                    <a:pt x="51582" y="-1"/>
                  </a:lnTo>
                  <a:cubicBezTo>
                    <a:pt x="51582" y="-1"/>
                    <a:pt x="134399" y="35934"/>
                    <a:pt x="173544" y="88318"/>
                  </a:cubicBezTo>
                  <a:cubicBezTo>
                    <a:pt x="173544" y="88318"/>
                    <a:pt x="174575" y="201970"/>
                    <a:pt x="168615" y="219451"/>
                  </a:cubicBezTo>
                  <a:cubicBezTo>
                    <a:pt x="162654" y="236931"/>
                    <a:pt x="0" y="119210"/>
                    <a:pt x="0" y="119210"/>
                  </a:cubicBezTo>
                  <a:close/>
                </a:path>
              </a:pathLst>
            </a:custGeom>
            <a:solidFill>
              <a:srgbClr val="095289"/>
            </a:solidFill>
            <a:ln w="5730" cap="flat">
              <a:noFill/>
              <a:prstDash val="solid"/>
              <a:miter/>
            </a:ln>
          </p:spPr>
          <p:txBody>
            <a:bodyPr rtlCol="0" anchor="ctr"/>
            <a:lstStyle/>
            <a:p>
              <a:endParaRPr lang="fr-FR"/>
            </a:p>
          </p:txBody>
        </p:sp>
        <p:sp>
          <p:nvSpPr>
            <p:cNvPr id="81" name="Graphique 2">
              <a:extLst>
                <a:ext uri="{FF2B5EF4-FFF2-40B4-BE49-F238E27FC236}">
                  <a16:creationId xmlns:a16="http://schemas.microsoft.com/office/drawing/2014/main" id="{28CA7FD4-6123-476E-B8BD-B75804DB283E}"/>
                </a:ext>
              </a:extLst>
            </p:cNvPr>
            <p:cNvSpPr/>
            <p:nvPr/>
          </p:nvSpPr>
          <p:spPr>
            <a:xfrm>
              <a:off x="4947160" y="5461350"/>
              <a:ext cx="487905" cy="942339"/>
            </a:xfrm>
            <a:custGeom>
              <a:avLst/>
              <a:gdLst>
                <a:gd name="connsiteX0" fmla="*/ 125573 w 487905"/>
                <a:gd name="connsiteY0" fmla="*/ 320608 h 942339"/>
                <a:gd name="connsiteX1" fmla="*/ 323818 w 487905"/>
                <a:gd name="connsiteY1" fmla="*/ -1 h 942339"/>
                <a:gd name="connsiteX2" fmla="*/ 487905 w 487905"/>
                <a:gd name="connsiteY2" fmla="*/ 123394 h 942339"/>
                <a:gd name="connsiteX3" fmla="*/ 334765 w 487905"/>
                <a:gd name="connsiteY3" fmla="*/ 782493 h 942339"/>
                <a:gd name="connsiteX4" fmla="*/ 0 w 487905"/>
                <a:gd name="connsiteY4" fmla="*/ 942339 h 942339"/>
                <a:gd name="connsiteX5" fmla="*/ 93248 w 487905"/>
                <a:gd name="connsiteY5" fmla="*/ 374941 h 942339"/>
                <a:gd name="connsiteX6" fmla="*/ 125573 w 487905"/>
                <a:gd name="connsiteY6" fmla="*/ 320608 h 942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7905" h="942339">
                  <a:moveTo>
                    <a:pt x="125573" y="320608"/>
                  </a:moveTo>
                  <a:cubicBezTo>
                    <a:pt x="170048" y="209650"/>
                    <a:pt x="205123" y="24415"/>
                    <a:pt x="323818" y="-1"/>
                  </a:cubicBezTo>
                  <a:lnTo>
                    <a:pt x="487905" y="123394"/>
                  </a:lnTo>
                  <a:cubicBezTo>
                    <a:pt x="466757" y="206383"/>
                    <a:pt x="539487" y="549974"/>
                    <a:pt x="334765" y="782493"/>
                  </a:cubicBezTo>
                  <a:cubicBezTo>
                    <a:pt x="255157" y="872704"/>
                    <a:pt x="134170" y="931049"/>
                    <a:pt x="0" y="942339"/>
                  </a:cubicBezTo>
                  <a:cubicBezTo>
                    <a:pt x="30376" y="813729"/>
                    <a:pt x="84479" y="563099"/>
                    <a:pt x="93248" y="374941"/>
                  </a:cubicBezTo>
                  <a:cubicBezTo>
                    <a:pt x="106728" y="358584"/>
                    <a:pt x="117629" y="340260"/>
                    <a:pt x="125573" y="320608"/>
                  </a:cubicBezTo>
                  <a:close/>
                </a:path>
              </a:pathLst>
            </a:custGeom>
            <a:solidFill>
              <a:srgbClr val="1760BF"/>
            </a:solidFill>
            <a:ln w="5730" cap="flat">
              <a:noFill/>
              <a:prstDash val="solid"/>
              <a:miter/>
            </a:ln>
          </p:spPr>
          <p:txBody>
            <a:bodyPr rtlCol="0" anchor="ctr"/>
            <a:lstStyle/>
            <a:p>
              <a:endParaRPr lang="fr-FR"/>
            </a:p>
          </p:txBody>
        </p:sp>
        <p:sp>
          <p:nvSpPr>
            <p:cNvPr id="82" name="Graphique 2">
              <a:extLst>
                <a:ext uri="{FF2B5EF4-FFF2-40B4-BE49-F238E27FC236}">
                  <a16:creationId xmlns:a16="http://schemas.microsoft.com/office/drawing/2014/main" id="{9482C9EF-9C94-4F38-BC35-A5DF04FCFC45}"/>
                </a:ext>
              </a:extLst>
            </p:cNvPr>
            <p:cNvSpPr/>
            <p:nvPr/>
          </p:nvSpPr>
          <p:spPr>
            <a:xfrm>
              <a:off x="4831273" y="5835947"/>
              <a:ext cx="209135" cy="569380"/>
            </a:xfrm>
            <a:custGeom>
              <a:avLst/>
              <a:gdLst>
                <a:gd name="connsiteX0" fmla="*/ 209135 w 209135"/>
                <a:gd name="connsiteY0" fmla="*/ -1 h 569380"/>
                <a:gd name="connsiteX1" fmla="*/ 115887 w 209135"/>
                <a:gd name="connsiteY1" fmla="*/ 567398 h 569380"/>
                <a:gd name="connsiteX2" fmla="*/ 0 w 209135"/>
                <a:gd name="connsiteY2" fmla="*/ 565335 h 569380"/>
                <a:gd name="connsiteX3" fmla="*/ 84995 w 209135"/>
                <a:gd name="connsiteY3" fmla="*/ 68374 h 569380"/>
                <a:gd name="connsiteX4" fmla="*/ 209135 w 209135"/>
                <a:gd name="connsiteY4" fmla="*/ -1 h 569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9135" h="569380">
                  <a:moveTo>
                    <a:pt x="209135" y="-1"/>
                  </a:moveTo>
                  <a:cubicBezTo>
                    <a:pt x="200366" y="188330"/>
                    <a:pt x="146091" y="438960"/>
                    <a:pt x="115887" y="567398"/>
                  </a:cubicBezTo>
                  <a:cubicBezTo>
                    <a:pt x="77286" y="570607"/>
                    <a:pt x="38463" y="569920"/>
                    <a:pt x="0" y="565335"/>
                  </a:cubicBezTo>
                  <a:cubicBezTo>
                    <a:pt x="35133" y="478792"/>
                    <a:pt x="72386" y="221457"/>
                    <a:pt x="84995" y="68374"/>
                  </a:cubicBezTo>
                  <a:cubicBezTo>
                    <a:pt x="135316" y="66081"/>
                    <a:pt x="179103" y="36794"/>
                    <a:pt x="209135" y="-1"/>
                  </a:cubicBezTo>
                  <a:close/>
                </a:path>
              </a:pathLst>
            </a:custGeom>
            <a:solidFill>
              <a:srgbClr val="F2B602"/>
            </a:solidFill>
            <a:ln w="5730" cap="flat">
              <a:noFill/>
              <a:prstDash val="solid"/>
              <a:miter/>
            </a:ln>
          </p:spPr>
          <p:txBody>
            <a:bodyPr rtlCol="0" anchor="ctr"/>
            <a:lstStyle/>
            <a:p>
              <a:endParaRPr lang="fr-FR"/>
            </a:p>
          </p:txBody>
        </p:sp>
        <p:sp>
          <p:nvSpPr>
            <p:cNvPr id="84" name="Graphique 2">
              <a:extLst>
                <a:ext uri="{FF2B5EF4-FFF2-40B4-BE49-F238E27FC236}">
                  <a16:creationId xmlns:a16="http://schemas.microsoft.com/office/drawing/2014/main" id="{812AA782-389F-4249-8573-7CEA9675D407}"/>
                </a:ext>
              </a:extLst>
            </p:cNvPr>
            <p:cNvSpPr/>
            <p:nvPr/>
          </p:nvSpPr>
          <p:spPr>
            <a:xfrm>
              <a:off x="4743469" y="5887128"/>
              <a:ext cx="172798" cy="514326"/>
            </a:xfrm>
            <a:custGeom>
              <a:avLst/>
              <a:gdLst>
                <a:gd name="connsiteX0" fmla="*/ 115944 w 172798"/>
                <a:gd name="connsiteY0" fmla="*/ 8539 h 514326"/>
                <a:gd name="connsiteX1" fmla="*/ 172799 w 172798"/>
                <a:gd name="connsiteY1" fmla="*/ 17365 h 514326"/>
                <a:gd name="connsiteX2" fmla="*/ 87746 w 172798"/>
                <a:gd name="connsiteY2" fmla="*/ 514326 h 514326"/>
                <a:gd name="connsiteX3" fmla="*/ 25562 w 172798"/>
                <a:gd name="connsiteY3" fmla="*/ 503322 h 514326"/>
                <a:gd name="connsiteX4" fmla="*/ 0 w 172798"/>
                <a:gd name="connsiteY4" fmla="*/ 498622 h 514326"/>
                <a:gd name="connsiteX5" fmla="*/ 88491 w 172798"/>
                <a:gd name="connsiteY5" fmla="*/ -1 h 514326"/>
                <a:gd name="connsiteX6" fmla="*/ 115944 w 172798"/>
                <a:gd name="connsiteY6" fmla="*/ 8539 h 514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798" h="514326">
                  <a:moveTo>
                    <a:pt x="115944" y="8539"/>
                  </a:moveTo>
                  <a:cubicBezTo>
                    <a:pt x="134113" y="15273"/>
                    <a:pt x="153444" y="18276"/>
                    <a:pt x="172799" y="17365"/>
                  </a:cubicBezTo>
                  <a:cubicBezTo>
                    <a:pt x="160190" y="170391"/>
                    <a:pt x="122936" y="427783"/>
                    <a:pt x="87746" y="514326"/>
                  </a:cubicBezTo>
                  <a:cubicBezTo>
                    <a:pt x="66839" y="511747"/>
                    <a:pt x="46080" y="508090"/>
                    <a:pt x="25562" y="503322"/>
                  </a:cubicBezTo>
                  <a:cubicBezTo>
                    <a:pt x="16965" y="501832"/>
                    <a:pt x="8368" y="500284"/>
                    <a:pt x="0" y="498622"/>
                  </a:cubicBezTo>
                  <a:cubicBezTo>
                    <a:pt x="26192" y="382048"/>
                    <a:pt x="73189" y="94910"/>
                    <a:pt x="88491" y="-1"/>
                  </a:cubicBezTo>
                  <a:cubicBezTo>
                    <a:pt x="99037" y="3667"/>
                    <a:pt x="108322" y="6418"/>
                    <a:pt x="115944" y="8539"/>
                  </a:cubicBezTo>
                  <a:close/>
                </a:path>
              </a:pathLst>
            </a:custGeom>
            <a:solidFill>
              <a:srgbClr val="1760BF"/>
            </a:solidFill>
            <a:ln w="5730" cap="flat">
              <a:noFill/>
              <a:prstDash val="solid"/>
              <a:miter/>
            </a:ln>
          </p:spPr>
          <p:txBody>
            <a:bodyPr rtlCol="0" anchor="ctr"/>
            <a:lstStyle/>
            <a:p>
              <a:endParaRPr lang="fr-FR"/>
            </a:p>
          </p:txBody>
        </p:sp>
        <p:sp>
          <p:nvSpPr>
            <p:cNvPr id="85" name="Graphique 2">
              <a:extLst>
                <a:ext uri="{FF2B5EF4-FFF2-40B4-BE49-F238E27FC236}">
                  <a16:creationId xmlns:a16="http://schemas.microsoft.com/office/drawing/2014/main" id="{527F9EAF-13F4-42A9-BD94-A34F10FFD36F}"/>
                </a:ext>
              </a:extLst>
            </p:cNvPr>
            <p:cNvSpPr/>
            <p:nvPr/>
          </p:nvSpPr>
          <p:spPr>
            <a:xfrm>
              <a:off x="4608669" y="5836119"/>
              <a:ext cx="223291" cy="550204"/>
            </a:xfrm>
            <a:custGeom>
              <a:avLst/>
              <a:gdLst>
                <a:gd name="connsiteX0" fmla="*/ 101157 w 223291"/>
                <a:gd name="connsiteY0" fmla="*/ -1 h 550204"/>
                <a:gd name="connsiteX1" fmla="*/ 223291 w 223291"/>
                <a:gd name="connsiteY1" fmla="*/ 51581 h 550204"/>
                <a:gd name="connsiteX2" fmla="*/ 134800 w 223291"/>
                <a:gd name="connsiteY2" fmla="*/ 550204 h 550204"/>
                <a:gd name="connsiteX3" fmla="*/ 0 w 223291"/>
                <a:gd name="connsiteY3" fmla="*/ 513007 h 550204"/>
                <a:gd name="connsiteX4" fmla="*/ 101157 w 223291"/>
                <a:gd name="connsiteY4" fmla="*/ -1 h 5502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3291" h="550204">
                  <a:moveTo>
                    <a:pt x="101157" y="-1"/>
                  </a:moveTo>
                  <a:cubicBezTo>
                    <a:pt x="140251" y="20792"/>
                    <a:pt x="181126" y="38055"/>
                    <a:pt x="223291" y="51581"/>
                  </a:cubicBezTo>
                  <a:cubicBezTo>
                    <a:pt x="207989" y="146376"/>
                    <a:pt x="160992" y="433514"/>
                    <a:pt x="134800" y="550204"/>
                  </a:cubicBezTo>
                  <a:cubicBezTo>
                    <a:pt x="88990" y="541223"/>
                    <a:pt x="43930" y="528792"/>
                    <a:pt x="0" y="513007"/>
                  </a:cubicBezTo>
                  <a:cubicBezTo>
                    <a:pt x="26020" y="384913"/>
                    <a:pt x="84193" y="97374"/>
                    <a:pt x="101157" y="-1"/>
                  </a:cubicBezTo>
                  <a:close/>
                </a:path>
              </a:pathLst>
            </a:custGeom>
            <a:solidFill>
              <a:srgbClr val="F2B602"/>
            </a:solidFill>
            <a:ln w="5730" cap="flat">
              <a:noFill/>
              <a:prstDash val="solid"/>
              <a:miter/>
            </a:ln>
          </p:spPr>
          <p:txBody>
            <a:bodyPr rtlCol="0" anchor="ctr"/>
            <a:lstStyle/>
            <a:p>
              <a:endParaRPr lang="fr-FR"/>
            </a:p>
          </p:txBody>
        </p:sp>
        <p:sp>
          <p:nvSpPr>
            <p:cNvPr id="86" name="Graphique 2">
              <a:extLst>
                <a:ext uri="{FF2B5EF4-FFF2-40B4-BE49-F238E27FC236}">
                  <a16:creationId xmlns:a16="http://schemas.microsoft.com/office/drawing/2014/main" id="{22CD3CCB-194A-4FD6-8358-3CB6138E1CEB}"/>
                </a:ext>
              </a:extLst>
            </p:cNvPr>
            <p:cNvSpPr/>
            <p:nvPr/>
          </p:nvSpPr>
          <p:spPr>
            <a:xfrm>
              <a:off x="3942122" y="5250839"/>
              <a:ext cx="767704" cy="1097773"/>
            </a:xfrm>
            <a:custGeom>
              <a:avLst/>
              <a:gdLst>
                <a:gd name="connsiteX0" fmla="*/ 71753 w 767704"/>
                <a:gd name="connsiteY0" fmla="*/ -1 h 1097773"/>
                <a:gd name="connsiteX1" fmla="*/ 480051 w 767704"/>
                <a:gd name="connsiteY1" fmla="*/ 195437 h 1097773"/>
                <a:gd name="connsiteX2" fmla="*/ 767705 w 767704"/>
                <a:gd name="connsiteY2" fmla="*/ 585165 h 1097773"/>
                <a:gd name="connsiteX3" fmla="*/ 666548 w 767704"/>
                <a:gd name="connsiteY3" fmla="*/ 1097772 h 1097773"/>
                <a:gd name="connsiteX4" fmla="*/ 89577 w 767704"/>
                <a:gd name="connsiteY4" fmla="*/ 788282 h 1097773"/>
                <a:gd name="connsiteX5" fmla="*/ 71753 w 767704"/>
                <a:gd name="connsiteY5" fmla="*/ -1 h 1097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67704" h="1097773">
                  <a:moveTo>
                    <a:pt x="71753" y="-1"/>
                  </a:moveTo>
                  <a:cubicBezTo>
                    <a:pt x="257275" y="7737"/>
                    <a:pt x="401761" y="17193"/>
                    <a:pt x="480051" y="195437"/>
                  </a:cubicBezTo>
                  <a:cubicBezTo>
                    <a:pt x="558341" y="373680"/>
                    <a:pt x="645513" y="533985"/>
                    <a:pt x="767705" y="585165"/>
                  </a:cubicBezTo>
                  <a:lnTo>
                    <a:pt x="666548" y="1097772"/>
                  </a:lnTo>
                  <a:cubicBezTo>
                    <a:pt x="531747" y="1055819"/>
                    <a:pt x="280143" y="920618"/>
                    <a:pt x="89577" y="788282"/>
                  </a:cubicBezTo>
                  <a:cubicBezTo>
                    <a:pt x="-100988" y="655946"/>
                    <a:pt x="71753" y="-1"/>
                    <a:pt x="71753" y="-1"/>
                  </a:cubicBezTo>
                  <a:close/>
                </a:path>
              </a:pathLst>
            </a:custGeom>
            <a:solidFill>
              <a:srgbClr val="1760BF"/>
            </a:solidFill>
            <a:ln w="5730" cap="flat">
              <a:noFill/>
              <a:prstDash val="solid"/>
              <a:miter/>
            </a:ln>
          </p:spPr>
          <p:txBody>
            <a:bodyPr rtlCol="0" anchor="ctr"/>
            <a:lstStyle/>
            <a:p>
              <a:endParaRPr lang="fr-FR"/>
            </a:p>
          </p:txBody>
        </p:sp>
      </p:grpSp>
      <p:sp useBgFill="1">
        <p:nvSpPr>
          <p:cNvPr id="197" name="Rectangle 196">
            <a:extLst>
              <a:ext uri="{FF2B5EF4-FFF2-40B4-BE49-F238E27FC236}">
                <a16:creationId xmlns:a16="http://schemas.microsoft.com/office/drawing/2014/main" id="{DCD26664-4418-47E7-8523-9C2617873FD1}"/>
              </a:ext>
            </a:extLst>
          </p:cNvPr>
          <p:cNvSpPr/>
          <p:nvPr/>
        </p:nvSpPr>
        <p:spPr>
          <a:xfrm>
            <a:off x="-6671" y="2400704"/>
            <a:ext cx="2528955" cy="448347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grpSp>
        <p:nvGrpSpPr>
          <p:cNvPr id="2" name="Group 1">
            <a:extLst>
              <a:ext uri="{FF2B5EF4-FFF2-40B4-BE49-F238E27FC236}">
                <a16:creationId xmlns:a16="http://schemas.microsoft.com/office/drawing/2014/main" id="{28BF72F7-87FA-4A4C-B3CB-FA3930AACD03}"/>
              </a:ext>
            </a:extLst>
          </p:cNvPr>
          <p:cNvGrpSpPr/>
          <p:nvPr/>
        </p:nvGrpSpPr>
        <p:grpSpPr>
          <a:xfrm>
            <a:off x="1616935" y="738065"/>
            <a:ext cx="9060549" cy="647182"/>
            <a:chOff x="1616935" y="738065"/>
            <a:chExt cx="9060549" cy="647182"/>
          </a:xfrm>
        </p:grpSpPr>
        <p:grpSp>
          <p:nvGrpSpPr>
            <p:cNvPr id="288" name="Graphique 2">
              <a:extLst>
                <a:ext uri="{FF2B5EF4-FFF2-40B4-BE49-F238E27FC236}">
                  <a16:creationId xmlns:a16="http://schemas.microsoft.com/office/drawing/2014/main" id="{CD3222DB-5F86-40CF-A555-E31DE10E053F}"/>
                </a:ext>
              </a:extLst>
            </p:cNvPr>
            <p:cNvGrpSpPr/>
            <p:nvPr/>
          </p:nvGrpSpPr>
          <p:grpSpPr>
            <a:xfrm>
              <a:off x="1616935" y="738065"/>
              <a:ext cx="9060549" cy="647182"/>
              <a:chOff x="1614371" y="1807746"/>
              <a:chExt cx="9060549" cy="647182"/>
            </a:xfrm>
            <a:solidFill>
              <a:schemeClr val="bg1"/>
            </a:solidFill>
          </p:grpSpPr>
          <p:sp>
            <p:nvSpPr>
              <p:cNvPr id="289" name="Forme libre : forme 288">
                <a:extLst>
                  <a:ext uri="{FF2B5EF4-FFF2-40B4-BE49-F238E27FC236}">
                    <a16:creationId xmlns:a16="http://schemas.microsoft.com/office/drawing/2014/main" id="{4C9447B3-8AF2-4AD4-9A02-9449A0DD155D}"/>
                  </a:ext>
                </a:extLst>
              </p:cNvPr>
              <p:cNvSpPr/>
              <p:nvPr/>
            </p:nvSpPr>
            <p:spPr>
              <a:xfrm>
                <a:off x="1614370" y="1808590"/>
                <a:ext cx="290106" cy="505364"/>
              </a:xfrm>
              <a:custGeom>
                <a:avLst/>
                <a:gdLst>
                  <a:gd name="connsiteX0" fmla="*/ 146517 w 290106"/>
                  <a:gd name="connsiteY0" fmla="*/ 505202 h 505364"/>
                  <a:gd name="connsiteX1" fmla="*/ 13422 w 290106"/>
                  <a:gd name="connsiteY1" fmla="*/ 484942 h 505364"/>
                  <a:gd name="connsiteX2" fmla="*/ -84 w 290106"/>
                  <a:gd name="connsiteY2" fmla="*/ 465527 h 505364"/>
                  <a:gd name="connsiteX3" fmla="*/ 4418 w 290106"/>
                  <a:gd name="connsiteY3" fmla="*/ 451176 h 505364"/>
                  <a:gd name="connsiteX4" fmla="*/ 12015 w 290106"/>
                  <a:gd name="connsiteY4" fmla="*/ 432042 h 505364"/>
                  <a:gd name="connsiteX5" fmla="*/ 12015 w 290106"/>
                  <a:gd name="connsiteY5" fmla="*/ 414878 h 505364"/>
                  <a:gd name="connsiteX6" fmla="*/ 10046 w 290106"/>
                  <a:gd name="connsiteY6" fmla="*/ 274186 h 505364"/>
                  <a:gd name="connsiteX7" fmla="*/ 10046 w 290106"/>
                  <a:gd name="connsiteY7" fmla="*/ 210594 h 505364"/>
                  <a:gd name="connsiteX8" fmla="*/ 18206 w 290106"/>
                  <a:gd name="connsiteY8" fmla="*/ 104512 h 505364"/>
                  <a:gd name="connsiteX9" fmla="*/ 47751 w 290106"/>
                  <a:gd name="connsiteY9" fmla="*/ 13906 h 505364"/>
                  <a:gd name="connsiteX10" fmla="*/ 71950 w 290106"/>
                  <a:gd name="connsiteY10" fmla="*/ -163 h 505364"/>
                  <a:gd name="connsiteX11" fmla="*/ 81236 w 290106"/>
                  <a:gd name="connsiteY11" fmla="*/ -163 h 505364"/>
                  <a:gd name="connsiteX12" fmla="*/ 99244 w 290106"/>
                  <a:gd name="connsiteY12" fmla="*/ 17564 h 505364"/>
                  <a:gd name="connsiteX13" fmla="*/ 113313 w 290106"/>
                  <a:gd name="connsiteY13" fmla="*/ 89599 h 505364"/>
                  <a:gd name="connsiteX14" fmla="*/ 113313 w 290106"/>
                  <a:gd name="connsiteY14" fmla="*/ 145875 h 505364"/>
                  <a:gd name="connsiteX15" fmla="*/ 120348 w 290106"/>
                  <a:gd name="connsiteY15" fmla="*/ 406155 h 505364"/>
                  <a:gd name="connsiteX16" fmla="*/ 145110 w 290106"/>
                  <a:gd name="connsiteY16" fmla="*/ 407562 h 505364"/>
                  <a:gd name="connsiteX17" fmla="*/ 229525 w 290106"/>
                  <a:gd name="connsiteY17" fmla="*/ 407562 h 505364"/>
                  <a:gd name="connsiteX18" fmla="*/ 263291 w 290106"/>
                  <a:gd name="connsiteY18" fmla="*/ 413752 h 505364"/>
                  <a:gd name="connsiteX19" fmla="*/ 284395 w 290106"/>
                  <a:gd name="connsiteY19" fmla="*/ 432323 h 505364"/>
                  <a:gd name="connsiteX20" fmla="*/ 290022 w 290106"/>
                  <a:gd name="connsiteY20" fmla="*/ 453990 h 505364"/>
                  <a:gd name="connsiteX21" fmla="*/ 276516 w 290106"/>
                  <a:gd name="connsiteY21" fmla="*/ 484942 h 505364"/>
                  <a:gd name="connsiteX22" fmla="*/ 248378 w 290106"/>
                  <a:gd name="connsiteY22" fmla="*/ 498730 h 505364"/>
                  <a:gd name="connsiteX23" fmla="*/ 174655 w 290106"/>
                  <a:gd name="connsiteY23" fmla="*/ 504639 h 5053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90106" h="505364">
                    <a:moveTo>
                      <a:pt x="146517" y="505202"/>
                    </a:moveTo>
                    <a:cubicBezTo>
                      <a:pt x="80673" y="505202"/>
                      <a:pt x="36496" y="498449"/>
                      <a:pt x="13422" y="484942"/>
                    </a:cubicBezTo>
                    <a:cubicBezTo>
                      <a:pt x="5651" y="481509"/>
                      <a:pt x="445" y="474025"/>
                      <a:pt x="-84" y="465527"/>
                    </a:cubicBezTo>
                    <a:cubicBezTo>
                      <a:pt x="88" y="460434"/>
                      <a:pt x="1644" y="455453"/>
                      <a:pt x="4418" y="451176"/>
                    </a:cubicBezTo>
                    <a:cubicBezTo>
                      <a:pt x="8107" y="445324"/>
                      <a:pt x="10682" y="438823"/>
                      <a:pt x="12015" y="432042"/>
                    </a:cubicBezTo>
                    <a:cubicBezTo>
                      <a:pt x="12015" y="427822"/>
                      <a:pt x="12015" y="422194"/>
                      <a:pt x="12015" y="414878"/>
                    </a:cubicBezTo>
                    <a:cubicBezTo>
                      <a:pt x="10609" y="332151"/>
                      <a:pt x="10046" y="284879"/>
                      <a:pt x="10046" y="274186"/>
                    </a:cubicBezTo>
                    <a:cubicBezTo>
                      <a:pt x="10046" y="263493"/>
                      <a:pt x="10046" y="240420"/>
                      <a:pt x="10046" y="210594"/>
                    </a:cubicBezTo>
                    <a:cubicBezTo>
                      <a:pt x="10797" y="175111"/>
                      <a:pt x="13521" y="139685"/>
                      <a:pt x="18206" y="104512"/>
                    </a:cubicBezTo>
                    <a:cubicBezTo>
                      <a:pt x="20600" y="72378"/>
                      <a:pt x="30739" y="41285"/>
                      <a:pt x="47751" y="13906"/>
                    </a:cubicBezTo>
                    <a:cubicBezTo>
                      <a:pt x="53016" y="5521"/>
                      <a:pt x="62062" y="259"/>
                      <a:pt x="71950" y="-163"/>
                    </a:cubicBezTo>
                    <a:lnTo>
                      <a:pt x="81236" y="-163"/>
                    </a:lnTo>
                    <a:cubicBezTo>
                      <a:pt x="86863" y="-163"/>
                      <a:pt x="92772" y="6309"/>
                      <a:pt x="99244" y="17564"/>
                    </a:cubicBezTo>
                    <a:cubicBezTo>
                      <a:pt x="109861" y="40019"/>
                      <a:pt x="114698" y="64780"/>
                      <a:pt x="113313" y="89599"/>
                    </a:cubicBezTo>
                    <a:lnTo>
                      <a:pt x="113313" y="145875"/>
                    </a:lnTo>
                    <a:cubicBezTo>
                      <a:pt x="113313" y="313298"/>
                      <a:pt x="116971" y="399120"/>
                      <a:pt x="120348" y="406155"/>
                    </a:cubicBezTo>
                    <a:cubicBezTo>
                      <a:pt x="128508" y="407674"/>
                      <a:pt x="136829" y="408153"/>
                      <a:pt x="145110" y="407562"/>
                    </a:cubicBezTo>
                    <a:lnTo>
                      <a:pt x="229525" y="407562"/>
                    </a:lnTo>
                    <a:cubicBezTo>
                      <a:pt x="241070" y="407477"/>
                      <a:pt x="252528" y="409588"/>
                      <a:pt x="263291" y="413752"/>
                    </a:cubicBezTo>
                    <a:cubicBezTo>
                      <a:pt x="272216" y="417382"/>
                      <a:pt x="279653" y="423939"/>
                      <a:pt x="284395" y="432323"/>
                    </a:cubicBezTo>
                    <a:cubicBezTo>
                      <a:pt x="288053" y="438964"/>
                      <a:pt x="289988" y="446421"/>
                      <a:pt x="290022" y="453990"/>
                    </a:cubicBezTo>
                    <a:cubicBezTo>
                      <a:pt x="289797" y="465696"/>
                      <a:pt x="284941" y="476810"/>
                      <a:pt x="276516" y="484942"/>
                    </a:cubicBezTo>
                    <a:cubicBezTo>
                      <a:pt x="269059" y="492709"/>
                      <a:pt x="259093" y="497605"/>
                      <a:pt x="248378" y="498730"/>
                    </a:cubicBezTo>
                    <a:cubicBezTo>
                      <a:pt x="223925" y="501994"/>
                      <a:pt x="199316" y="503964"/>
                      <a:pt x="174655" y="504639"/>
                    </a:cubicBezTo>
                    <a:close/>
                  </a:path>
                </a:pathLst>
              </a:custGeom>
              <a:grpFill/>
              <a:ln w="76200" cap="rnd">
                <a:solidFill>
                  <a:schemeClr val="bg1"/>
                </a:solidFill>
                <a:prstDash val="solid"/>
                <a:roun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fr-FR"/>
              </a:p>
            </p:txBody>
          </p:sp>
          <p:sp>
            <p:nvSpPr>
              <p:cNvPr id="290" name="Forme libre : forme 289">
                <a:extLst>
                  <a:ext uri="{FF2B5EF4-FFF2-40B4-BE49-F238E27FC236}">
                    <a16:creationId xmlns:a16="http://schemas.microsoft.com/office/drawing/2014/main" id="{34BABBEC-4C19-48E6-AA57-4E728FFDD692}"/>
                  </a:ext>
                </a:extLst>
              </p:cNvPr>
              <p:cNvSpPr/>
              <p:nvPr/>
            </p:nvSpPr>
            <p:spPr>
              <a:xfrm>
                <a:off x="1888912" y="1975710"/>
                <a:ext cx="262903" cy="303713"/>
              </a:xfrm>
              <a:custGeom>
                <a:avLst/>
                <a:gdLst>
                  <a:gd name="connsiteX0" fmla="*/ 125502 w 262903"/>
                  <a:gd name="connsiteY0" fmla="*/ 303471 h 303713"/>
                  <a:gd name="connsiteX1" fmla="*/ 122125 w 262903"/>
                  <a:gd name="connsiteY1" fmla="*/ 303471 h 303713"/>
                  <a:gd name="connsiteX2" fmla="*/ 15199 w 262903"/>
                  <a:gd name="connsiteY2" fmla="*/ 237065 h 303713"/>
                  <a:gd name="connsiteX3" fmla="*/ 5 w 262903"/>
                  <a:gd name="connsiteY3" fmla="*/ 163624 h 303713"/>
                  <a:gd name="connsiteX4" fmla="*/ 18576 w 262903"/>
                  <a:gd name="connsiteY4" fmla="*/ 74707 h 303713"/>
                  <a:gd name="connsiteX5" fmla="*/ 66693 w 262903"/>
                  <a:gd name="connsiteY5" fmla="*/ 18430 h 303713"/>
                  <a:gd name="connsiteX6" fmla="*/ 127471 w 262903"/>
                  <a:gd name="connsiteY6" fmla="*/ -141 h 303713"/>
                  <a:gd name="connsiteX7" fmla="*/ 183748 w 262903"/>
                  <a:gd name="connsiteY7" fmla="*/ 18711 h 303713"/>
                  <a:gd name="connsiteX8" fmla="*/ 209635 w 262903"/>
                  <a:gd name="connsiteY8" fmla="*/ 80334 h 303713"/>
                  <a:gd name="connsiteX9" fmla="*/ 194159 w 262903"/>
                  <a:gd name="connsiteY9" fmla="*/ 125918 h 303713"/>
                  <a:gd name="connsiteX10" fmla="*/ 151670 w 262903"/>
                  <a:gd name="connsiteY10" fmla="*/ 156589 h 303713"/>
                  <a:gd name="connsiteX11" fmla="*/ 93424 w 262903"/>
                  <a:gd name="connsiteY11" fmla="*/ 171784 h 303713"/>
                  <a:gd name="connsiteX12" fmla="*/ 75005 w 262903"/>
                  <a:gd name="connsiteY12" fmla="*/ 193732 h 303713"/>
                  <a:gd name="connsiteX13" fmla="*/ 75134 w 262903"/>
                  <a:gd name="connsiteY13" fmla="*/ 194857 h 303713"/>
                  <a:gd name="connsiteX14" fmla="*/ 85827 w 262903"/>
                  <a:gd name="connsiteY14" fmla="*/ 219619 h 303713"/>
                  <a:gd name="connsiteX15" fmla="*/ 131129 w 262903"/>
                  <a:gd name="connsiteY15" fmla="*/ 233969 h 303713"/>
                  <a:gd name="connsiteX16" fmla="*/ 208228 w 262903"/>
                  <a:gd name="connsiteY16" fmla="*/ 211740 h 303713"/>
                  <a:gd name="connsiteX17" fmla="*/ 242839 w 262903"/>
                  <a:gd name="connsiteY17" fmla="*/ 199641 h 303713"/>
                  <a:gd name="connsiteX18" fmla="*/ 257752 w 262903"/>
                  <a:gd name="connsiteY18" fmla="*/ 205831 h 303713"/>
                  <a:gd name="connsiteX19" fmla="*/ 262817 w 262903"/>
                  <a:gd name="connsiteY19" fmla="*/ 219900 h 303713"/>
                  <a:gd name="connsiteX20" fmla="*/ 251562 w 262903"/>
                  <a:gd name="connsiteY20" fmla="*/ 245788 h 303713"/>
                  <a:gd name="connsiteX21" fmla="*/ 125502 w 262903"/>
                  <a:gd name="connsiteY21" fmla="*/ 303471 h 303713"/>
                  <a:gd name="connsiteX22" fmla="*/ 101021 w 262903"/>
                  <a:gd name="connsiteY22" fmla="*/ 112975 h 303713"/>
                  <a:gd name="connsiteX23" fmla="*/ 137883 w 262903"/>
                  <a:gd name="connsiteY23" fmla="*/ 87087 h 303713"/>
                  <a:gd name="connsiteX24" fmla="*/ 146887 w 262903"/>
                  <a:gd name="connsiteY24" fmla="*/ 58949 h 303713"/>
                  <a:gd name="connsiteX25" fmla="*/ 137883 w 262903"/>
                  <a:gd name="connsiteY25" fmla="*/ 49664 h 303713"/>
                  <a:gd name="connsiteX26" fmla="*/ 132255 w 262903"/>
                  <a:gd name="connsiteY26" fmla="*/ 49664 h 303713"/>
                  <a:gd name="connsiteX27" fmla="*/ 113121 w 262903"/>
                  <a:gd name="connsiteY27" fmla="*/ 57542 h 303713"/>
                  <a:gd name="connsiteX28" fmla="*/ 89766 w 262903"/>
                  <a:gd name="connsiteY28" fmla="*/ 76395 h 303713"/>
                  <a:gd name="connsiteX29" fmla="*/ 81887 w 262903"/>
                  <a:gd name="connsiteY29" fmla="*/ 94122 h 303713"/>
                  <a:gd name="connsiteX30" fmla="*/ 96494 w 262903"/>
                  <a:gd name="connsiteY30" fmla="*/ 113003 h 303713"/>
                  <a:gd name="connsiteX31" fmla="*/ 101021 w 262903"/>
                  <a:gd name="connsiteY31" fmla="*/ 112975 h 303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62903" h="303713">
                    <a:moveTo>
                      <a:pt x="125502" y="303471"/>
                    </a:moveTo>
                    <a:lnTo>
                      <a:pt x="122125" y="303471"/>
                    </a:lnTo>
                    <a:cubicBezTo>
                      <a:pt x="76279" y="305188"/>
                      <a:pt x="33976" y="278935"/>
                      <a:pt x="15199" y="237065"/>
                    </a:cubicBezTo>
                    <a:cubicBezTo>
                      <a:pt x="4861" y="213992"/>
                      <a:pt x="-325" y="188920"/>
                      <a:pt x="5" y="163624"/>
                    </a:cubicBezTo>
                    <a:cubicBezTo>
                      <a:pt x="-924" y="132925"/>
                      <a:pt x="5441" y="102451"/>
                      <a:pt x="18576" y="74707"/>
                    </a:cubicBezTo>
                    <a:cubicBezTo>
                      <a:pt x="28917" y="51746"/>
                      <a:pt x="45611" y="32218"/>
                      <a:pt x="66693" y="18430"/>
                    </a:cubicBezTo>
                    <a:cubicBezTo>
                      <a:pt x="84746" y="6527"/>
                      <a:pt x="105847" y="84"/>
                      <a:pt x="127471" y="-141"/>
                    </a:cubicBezTo>
                    <a:cubicBezTo>
                      <a:pt x="147855" y="-592"/>
                      <a:pt x="167757" y="6049"/>
                      <a:pt x="183748" y="18711"/>
                    </a:cubicBezTo>
                    <a:cubicBezTo>
                      <a:pt x="201532" y="34075"/>
                      <a:pt x="211127" y="56867"/>
                      <a:pt x="209635" y="80334"/>
                    </a:cubicBezTo>
                    <a:cubicBezTo>
                      <a:pt x="210001" y="96880"/>
                      <a:pt x="204514" y="113003"/>
                      <a:pt x="194159" y="125918"/>
                    </a:cubicBezTo>
                    <a:cubicBezTo>
                      <a:pt x="182848" y="139594"/>
                      <a:pt x="168221" y="150174"/>
                      <a:pt x="151670" y="156589"/>
                    </a:cubicBezTo>
                    <a:cubicBezTo>
                      <a:pt x="133034" y="164271"/>
                      <a:pt x="113439" y="169392"/>
                      <a:pt x="93424" y="171784"/>
                    </a:cubicBezTo>
                    <a:cubicBezTo>
                      <a:pt x="82278" y="172769"/>
                      <a:pt x="74031" y="182589"/>
                      <a:pt x="75005" y="193732"/>
                    </a:cubicBezTo>
                    <a:cubicBezTo>
                      <a:pt x="75035" y="194098"/>
                      <a:pt x="75081" y="194491"/>
                      <a:pt x="75134" y="194857"/>
                    </a:cubicBezTo>
                    <a:cubicBezTo>
                      <a:pt x="75809" y="204087"/>
                      <a:pt x="79577" y="212809"/>
                      <a:pt x="85827" y="219619"/>
                    </a:cubicBezTo>
                    <a:cubicBezTo>
                      <a:pt x="98067" y="230846"/>
                      <a:pt x="114649" y="236108"/>
                      <a:pt x="131129" y="233969"/>
                    </a:cubicBezTo>
                    <a:cubicBezTo>
                      <a:pt x="158353" y="233576"/>
                      <a:pt x="184986" y="225922"/>
                      <a:pt x="208228" y="211740"/>
                    </a:cubicBezTo>
                    <a:cubicBezTo>
                      <a:pt x="218527" y="204790"/>
                      <a:pt x="230458" y="200598"/>
                      <a:pt x="242839" y="199641"/>
                    </a:cubicBezTo>
                    <a:cubicBezTo>
                      <a:pt x="248494" y="199275"/>
                      <a:pt x="254010" y="201554"/>
                      <a:pt x="257752" y="205831"/>
                    </a:cubicBezTo>
                    <a:cubicBezTo>
                      <a:pt x="261100" y="209743"/>
                      <a:pt x="262901" y="214751"/>
                      <a:pt x="262817" y="219900"/>
                    </a:cubicBezTo>
                    <a:cubicBezTo>
                      <a:pt x="262648" y="229693"/>
                      <a:pt x="258596" y="239006"/>
                      <a:pt x="251562" y="245788"/>
                    </a:cubicBezTo>
                    <a:cubicBezTo>
                      <a:pt x="219202" y="281467"/>
                      <a:pt x="173646" y="302318"/>
                      <a:pt x="125502" y="303471"/>
                    </a:cubicBezTo>
                    <a:close/>
                    <a:moveTo>
                      <a:pt x="101021" y="112975"/>
                    </a:moveTo>
                    <a:cubicBezTo>
                      <a:pt x="117415" y="112609"/>
                      <a:pt x="131965" y="102366"/>
                      <a:pt x="137883" y="87087"/>
                    </a:cubicBezTo>
                    <a:cubicBezTo>
                      <a:pt x="142849" y="78449"/>
                      <a:pt x="145919" y="68854"/>
                      <a:pt x="146887" y="58949"/>
                    </a:cubicBezTo>
                    <a:cubicBezTo>
                      <a:pt x="146887" y="52758"/>
                      <a:pt x="144073" y="49664"/>
                      <a:pt x="137883" y="49664"/>
                    </a:cubicBezTo>
                    <a:lnTo>
                      <a:pt x="132255" y="49664"/>
                    </a:lnTo>
                    <a:cubicBezTo>
                      <a:pt x="125406" y="50958"/>
                      <a:pt x="118897" y="53631"/>
                      <a:pt x="113121" y="57542"/>
                    </a:cubicBezTo>
                    <a:cubicBezTo>
                      <a:pt x="104302" y="62438"/>
                      <a:pt x="96398" y="68798"/>
                      <a:pt x="89766" y="76395"/>
                    </a:cubicBezTo>
                    <a:cubicBezTo>
                      <a:pt x="84988" y="81094"/>
                      <a:pt x="82174" y="87425"/>
                      <a:pt x="81887" y="94122"/>
                    </a:cubicBezTo>
                    <a:cubicBezTo>
                      <a:pt x="80705" y="103380"/>
                      <a:pt x="87245" y="111821"/>
                      <a:pt x="96494" y="113003"/>
                    </a:cubicBezTo>
                    <a:cubicBezTo>
                      <a:pt x="97999" y="113200"/>
                      <a:pt x="99521" y="113200"/>
                      <a:pt x="101021" y="112975"/>
                    </a:cubicBezTo>
                    <a:close/>
                  </a:path>
                </a:pathLst>
              </a:custGeom>
              <a:grpFill/>
              <a:ln w="76200" cap="rnd">
                <a:solidFill>
                  <a:schemeClr val="bg1"/>
                </a:solidFill>
                <a:prstDash val="solid"/>
                <a:roun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fr-FR"/>
              </a:p>
            </p:txBody>
          </p:sp>
          <p:sp>
            <p:nvSpPr>
              <p:cNvPr id="291" name="Forme libre : forme 290">
                <a:extLst>
                  <a:ext uri="{FF2B5EF4-FFF2-40B4-BE49-F238E27FC236}">
                    <a16:creationId xmlns:a16="http://schemas.microsoft.com/office/drawing/2014/main" id="{0356344B-A4A9-4247-B690-BB45EB360132}"/>
                  </a:ext>
                </a:extLst>
              </p:cNvPr>
              <p:cNvSpPr/>
              <p:nvPr/>
            </p:nvSpPr>
            <p:spPr>
              <a:xfrm>
                <a:off x="2174776" y="1961349"/>
                <a:ext cx="285995" cy="354011"/>
              </a:xfrm>
              <a:custGeom>
                <a:avLst/>
                <a:gdLst>
                  <a:gd name="connsiteX0" fmla="*/ 149722 w 285995"/>
                  <a:gd name="connsiteY0" fmla="*/ 353849 h 354011"/>
                  <a:gd name="connsiteX1" fmla="*/ 68402 w 285995"/>
                  <a:gd name="connsiteY1" fmla="*/ 332183 h 354011"/>
                  <a:gd name="connsiteX2" fmla="*/ 12125 w 285995"/>
                  <a:gd name="connsiteY2" fmla="*/ 275906 h 354011"/>
                  <a:gd name="connsiteX3" fmla="*/ 307 w 285995"/>
                  <a:gd name="connsiteY3" fmla="*/ 229759 h 354011"/>
                  <a:gd name="connsiteX4" fmla="*/ 22255 w 285995"/>
                  <a:gd name="connsiteY4" fmla="*/ 173483 h 354011"/>
                  <a:gd name="connsiteX5" fmla="*/ 46173 w 285995"/>
                  <a:gd name="connsiteY5" fmla="*/ 166448 h 354011"/>
                  <a:gd name="connsiteX6" fmla="*/ 87255 w 285995"/>
                  <a:gd name="connsiteY6" fmla="*/ 200214 h 354011"/>
                  <a:gd name="connsiteX7" fmla="*/ 127774 w 285995"/>
                  <a:gd name="connsiteY7" fmla="*/ 256491 h 354011"/>
                  <a:gd name="connsiteX8" fmla="*/ 171388 w 285995"/>
                  <a:gd name="connsiteY8" fmla="*/ 269434 h 354011"/>
                  <a:gd name="connsiteX9" fmla="*/ 189960 w 285995"/>
                  <a:gd name="connsiteY9" fmla="*/ 267465 h 354011"/>
                  <a:gd name="connsiteX10" fmla="*/ 204423 w 285995"/>
                  <a:gd name="connsiteY10" fmla="*/ 251566 h 354011"/>
                  <a:gd name="connsiteX11" fmla="*/ 204310 w 285995"/>
                  <a:gd name="connsiteY11" fmla="*/ 250300 h 354011"/>
                  <a:gd name="connsiteX12" fmla="*/ 148034 w 285995"/>
                  <a:gd name="connsiteY12" fmla="*/ 197682 h 354011"/>
                  <a:gd name="connsiteX13" fmla="*/ 86692 w 285995"/>
                  <a:gd name="connsiteY13" fmla="*/ 150690 h 354011"/>
                  <a:gd name="connsiteX14" fmla="*/ 63337 w 285995"/>
                  <a:gd name="connsiteY14" fmla="*/ 94414 h 354011"/>
                  <a:gd name="connsiteX15" fmla="*/ 91475 w 285995"/>
                  <a:gd name="connsiteY15" fmla="*/ 28007 h 354011"/>
                  <a:gd name="connsiteX16" fmla="*/ 161259 w 285995"/>
                  <a:gd name="connsiteY16" fmla="*/ -131 h 354011"/>
                  <a:gd name="connsiteX17" fmla="*/ 202904 w 285995"/>
                  <a:gd name="connsiteY17" fmla="*/ 10843 h 354011"/>
                  <a:gd name="connsiteX18" fmla="*/ 231042 w 285995"/>
                  <a:gd name="connsiteY18" fmla="*/ 44046 h 354011"/>
                  <a:gd name="connsiteX19" fmla="*/ 232730 w 285995"/>
                  <a:gd name="connsiteY19" fmla="*/ 52769 h 354011"/>
                  <a:gd name="connsiteX20" fmla="*/ 229635 w 285995"/>
                  <a:gd name="connsiteY20" fmla="*/ 63180 h 354011"/>
                  <a:gd name="connsiteX21" fmla="*/ 215003 w 285995"/>
                  <a:gd name="connsiteY21" fmla="*/ 69933 h 354011"/>
                  <a:gd name="connsiteX22" fmla="*/ 195025 w 285995"/>
                  <a:gd name="connsiteY22" fmla="*/ 65150 h 354011"/>
                  <a:gd name="connsiteX23" fmla="*/ 163510 w 285995"/>
                  <a:gd name="connsiteY23" fmla="*/ 60366 h 354011"/>
                  <a:gd name="connsiteX24" fmla="*/ 140155 w 285995"/>
                  <a:gd name="connsiteY24" fmla="*/ 67682 h 354011"/>
                  <a:gd name="connsiteX25" fmla="*/ 131995 w 285995"/>
                  <a:gd name="connsiteY25" fmla="*/ 89068 h 354011"/>
                  <a:gd name="connsiteX26" fmla="*/ 150566 w 285995"/>
                  <a:gd name="connsiteY26" fmla="*/ 117206 h 354011"/>
                  <a:gd name="connsiteX27" fmla="*/ 191648 w 285995"/>
                  <a:gd name="connsiteY27" fmla="*/ 145344 h 354011"/>
                  <a:gd name="connsiteX28" fmla="*/ 236388 w 285995"/>
                  <a:gd name="connsiteY28" fmla="*/ 173483 h 354011"/>
                  <a:gd name="connsiteX29" fmla="*/ 285912 w 285995"/>
                  <a:gd name="connsiteY29" fmla="*/ 253114 h 354011"/>
                  <a:gd name="connsiteX30" fmla="*/ 262275 w 285995"/>
                  <a:gd name="connsiteY30" fmla="*/ 309391 h 354011"/>
                  <a:gd name="connsiteX31" fmla="*/ 209657 w 285995"/>
                  <a:gd name="connsiteY31" fmla="*/ 342875 h 354011"/>
                  <a:gd name="connsiteX32" fmla="*/ 149722 w 285995"/>
                  <a:gd name="connsiteY32" fmla="*/ 353849 h 354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85995" h="354011">
                    <a:moveTo>
                      <a:pt x="149722" y="353849"/>
                    </a:moveTo>
                    <a:cubicBezTo>
                      <a:pt x="121190" y="353793"/>
                      <a:pt x="93164" y="346336"/>
                      <a:pt x="68402" y="332183"/>
                    </a:cubicBezTo>
                    <a:cubicBezTo>
                      <a:pt x="44456" y="319464"/>
                      <a:pt x="24844" y="299852"/>
                      <a:pt x="12125" y="275906"/>
                    </a:cubicBezTo>
                    <a:cubicBezTo>
                      <a:pt x="4275" y="261781"/>
                      <a:pt x="223" y="245911"/>
                      <a:pt x="307" y="229759"/>
                    </a:cubicBezTo>
                    <a:cubicBezTo>
                      <a:pt x="-2028" y="208543"/>
                      <a:pt x="6188" y="187524"/>
                      <a:pt x="22255" y="173483"/>
                    </a:cubicBezTo>
                    <a:cubicBezTo>
                      <a:pt x="29431" y="168952"/>
                      <a:pt x="37703" y="166532"/>
                      <a:pt x="46173" y="166448"/>
                    </a:cubicBezTo>
                    <a:cubicBezTo>
                      <a:pt x="66207" y="166364"/>
                      <a:pt x="83456" y="180545"/>
                      <a:pt x="87255" y="200214"/>
                    </a:cubicBezTo>
                    <a:cubicBezTo>
                      <a:pt x="93136" y="223428"/>
                      <a:pt x="107627" y="243547"/>
                      <a:pt x="127774" y="256491"/>
                    </a:cubicBezTo>
                    <a:cubicBezTo>
                      <a:pt x="140943" y="264482"/>
                      <a:pt x="155969" y="268956"/>
                      <a:pt x="171388" y="269434"/>
                    </a:cubicBezTo>
                    <a:cubicBezTo>
                      <a:pt x="177607" y="269153"/>
                      <a:pt x="183826" y="268478"/>
                      <a:pt x="189960" y="267465"/>
                    </a:cubicBezTo>
                    <a:cubicBezTo>
                      <a:pt x="198345" y="267071"/>
                      <a:pt x="204817" y="259952"/>
                      <a:pt x="204423" y="251566"/>
                    </a:cubicBezTo>
                    <a:cubicBezTo>
                      <a:pt x="204395" y="251144"/>
                      <a:pt x="204367" y="250722"/>
                      <a:pt x="204310" y="250300"/>
                    </a:cubicBezTo>
                    <a:cubicBezTo>
                      <a:pt x="204310" y="234543"/>
                      <a:pt x="185739" y="217097"/>
                      <a:pt x="148034" y="197682"/>
                    </a:cubicBezTo>
                    <a:cubicBezTo>
                      <a:pt x="125129" y="185497"/>
                      <a:pt x="104419" y="169627"/>
                      <a:pt x="86692" y="150690"/>
                    </a:cubicBezTo>
                    <a:cubicBezTo>
                      <a:pt x="71948" y="135637"/>
                      <a:pt x="63590" y="115489"/>
                      <a:pt x="63337" y="94414"/>
                    </a:cubicBezTo>
                    <a:cubicBezTo>
                      <a:pt x="63253" y="69370"/>
                      <a:pt x="73411" y="45369"/>
                      <a:pt x="91475" y="28007"/>
                    </a:cubicBezTo>
                    <a:cubicBezTo>
                      <a:pt x="109850" y="9380"/>
                      <a:pt x="135118" y="-806"/>
                      <a:pt x="161259" y="-131"/>
                    </a:cubicBezTo>
                    <a:cubicBezTo>
                      <a:pt x="175862" y="-131"/>
                      <a:pt x="190213" y="3639"/>
                      <a:pt x="202904" y="10843"/>
                    </a:cubicBezTo>
                    <a:cubicBezTo>
                      <a:pt x="216016" y="18103"/>
                      <a:pt x="226033" y="29921"/>
                      <a:pt x="231042" y="44046"/>
                    </a:cubicBezTo>
                    <a:cubicBezTo>
                      <a:pt x="232111" y="46832"/>
                      <a:pt x="232702" y="49786"/>
                      <a:pt x="232730" y="52769"/>
                    </a:cubicBezTo>
                    <a:cubicBezTo>
                      <a:pt x="232955" y="56483"/>
                      <a:pt x="231858" y="60198"/>
                      <a:pt x="229635" y="63180"/>
                    </a:cubicBezTo>
                    <a:cubicBezTo>
                      <a:pt x="226174" y="67711"/>
                      <a:pt x="220687" y="70243"/>
                      <a:pt x="215003" y="69933"/>
                    </a:cubicBezTo>
                    <a:cubicBezTo>
                      <a:pt x="208137" y="69314"/>
                      <a:pt x="201412" y="67682"/>
                      <a:pt x="195025" y="65150"/>
                    </a:cubicBezTo>
                    <a:cubicBezTo>
                      <a:pt x="184895" y="61717"/>
                      <a:pt x="174202" y="60113"/>
                      <a:pt x="163510" y="60366"/>
                    </a:cubicBezTo>
                    <a:cubicBezTo>
                      <a:pt x="155096" y="59888"/>
                      <a:pt x="146796" y="62477"/>
                      <a:pt x="140155" y="67682"/>
                    </a:cubicBezTo>
                    <a:cubicBezTo>
                      <a:pt x="134527" y="73338"/>
                      <a:pt x="131573" y="81104"/>
                      <a:pt x="131995" y="89068"/>
                    </a:cubicBezTo>
                    <a:cubicBezTo>
                      <a:pt x="133542" y="100801"/>
                      <a:pt x="140380" y="111184"/>
                      <a:pt x="150566" y="117206"/>
                    </a:cubicBezTo>
                    <a:cubicBezTo>
                      <a:pt x="163650" y="127420"/>
                      <a:pt x="177382" y="136818"/>
                      <a:pt x="191648" y="145344"/>
                    </a:cubicBezTo>
                    <a:cubicBezTo>
                      <a:pt x="206843" y="154348"/>
                      <a:pt x="221756" y="163915"/>
                      <a:pt x="236388" y="173483"/>
                    </a:cubicBezTo>
                    <a:cubicBezTo>
                      <a:pt x="264977" y="190281"/>
                      <a:pt x="283464" y="220052"/>
                      <a:pt x="285912" y="253114"/>
                    </a:cubicBezTo>
                    <a:cubicBezTo>
                      <a:pt x="285912" y="274274"/>
                      <a:pt x="277386" y="294562"/>
                      <a:pt x="262275" y="309391"/>
                    </a:cubicBezTo>
                    <a:cubicBezTo>
                      <a:pt x="247334" y="324191"/>
                      <a:pt x="229410" y="335616"/>
                      <a:pt x="209657" y="342875"/>
                    </a:cubicBezTo>
                    <a:cubicBezTo>
                      <a:pt x="190466" y="349994"/>
                      <a:pt x="170179" y="353709"/>
                      <a:pt x="149722" y="353849"/>
                    </a:cubicBezTo>
                    <a:close/>
                  </a:path>
                </a:pathLst>
              </a:custGeom>
              <a:grpFill/>
              <a:ln w="76200" cap="rnd">
                <a:solidFill>
                  <a:schemeClr val="bg1"/>
                </a:solidFill>
                <a:prstDash val="solid"/>
                <a:roun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fr-FR"/>
              </a:p>
            </p:txBody>
          </p:sp>
          <p:sp>
            <p:nvSpPr>
              <p:cNvPr id="292" name="Forme libre : forme 291">
                <a:extLst>
                  <a:ext uri="{FF2B5EF4-FFF2-40B4-BE49-F238E27FC236}">
                    <a16:creationId xmlns:a16="http://schemas.microsoft.com/office/drawing/2014/main" id="{26BA1978-799D-465C-95CA-C9247DE0D9E1}"/>
                  </a:ext>
                </a:extLst>
              </p:cNvPr>
              <p:cNvSpPr/>
              <p:nvPr/>
            </p:nvSpPr>
            <p:spPr>
              <a:xfrm>
                <a:off x="2671371" y="1923675"/>
                <a:ext cx="456562" cy="390636"/>
              </a:xfrm>
              <a:custGeom>
                <a:avLst/>
                <a:gdLst>
                  <a:gd name="connsiteX0" fmla="*/ 53536 w 456562"/>
                  <a:gd name="connsiteY0" fmla="*/ 390398 h 390636"/>
                  <a:gd name="connsiteX1" fmla="*/ 11329 w 456562"/>
                  <a:gd name="connsiteY1" fmla="*/ 358883 h 390636"/>
                  <a:gd name="connsiteX2" fmla="*/ 918 w 456562"/>
                  <a:gd name="connsiteY2" fmla="*/ 160226 h 390636"/>
                  <a:gd name="connsiteX3" fmla="*/ 918 w 456562"/>
                  <a:gd name="connsiteY3" fmla="*/ 75811 h 390636"/>
                  <a:gd name="connsiteX4" fmla="*/ 12173 w 456562"/>
                  <a:gd name="connsiteY4" fmla="*/ 19534 h 390636"/>
                  <a:gd name="connsiteX5" fmla="*/ 43407 w 456562"/>
                  <a:gd name="connsiteY5" fmla="*/ -163 h 390636"/>
                  <a:gd name="connsiteX6" fmla="*/ 71545 w 456562"/>
                  <a:gd name="connsiteY6" fmla="*/ 17283 h 390636"/>
                  <a:gd name="connsiteX7" fmla="*/ 83363 w 456562"/>
                  <a:gd name="connsiteY7" fmla="*/ 58646 h 390636"/>
                  <a:gd name="connsiteX8" fmla="*/ 89272 w 456562"/>
                  <a:gd name="connsiteY8" fmla="*/ 88754 h 390636"/>
                  <a:gd name="connsiteX9" fmla="*/ 98276 w 456562"/>
                  <a:gd name="connsiteY9" fmla="*/ 81720 h 390636"/>
                  <a:gd name="connsiteX10" fmla="*/ 176782 w 456562"/>
                  <a:gd name="connsiteY10" fmla="*/ 44577 h 390636"/>
                  <a:gd name="connsiteX11" fmla="*/ 222085 w 456562"/>
                  <a:gd name="connsiteY11" fmla="*/ 54707 h 390636"/>
                  <a:gd name="connsiteX12" fmla="*/ 254163 w 456562"/>
                  <a:gd name="connsiteY12" fmla="*/ 82845 h 390636"/>
                  <a:gd name="connsiteX13" fmla="*/ 274423 w 456562"/>
                  <a:gd name="connsiteY13" fmla="*/ 121958 h 390636"/>
                  <a:gd name="connsiteX14" fmla="*/ 277799 w 456562"/>
                  <a:gd name="connsiteY14" fmla="*/ 124772 h 390636"/>
                  <a:gd name="connsiteX15" fmla="*/ 292712 w 456562"/>
                  <a:gd name="connsiteY15" fmla="*/ 115486 h 390636"/>
                  <a:gd name="connsiteX16" fmla="*/ 364184 w 456562"/>
                  <a:gd name="connsiteY16" fmla="*/ 87347 h 390636"/>
                  <a:gd name="connsiteX17" fmla="*/ 422430 w 456562"/>
                  <a:gd name="connsiteY17" fmla="*/ 118862 h 390636"/>
                  <a:gd name="connsiteX18" fmla="*/ 454508 w 456562"/>
                  <a:gd name="connsiteY18" fmla="*/ 199901 h 390636"/>
                  <a:gd name="connsiteX19" fmla="*/ 456478 w 456562"/>
                  <a:gd name="connsiteY19" fmla="*/ 242671 h 390636"/>
                  <a:gd name="connsiteX20" fmla="*/ 447755 w 456562"/>
                  <a:gd name="connsiteY20" fmla="*/ 317238 h 390636"/>
                  <a:gd name="connsiteX21" fmla="*/ 408080 w 456562"/>
                  <a:gd name="connsiteY21" fmla="*/ 351004 h 390636"/>
                  <a:gd name="connsiteX22" fmla="*/ 368405 w 456562"/>
                  <a:gd name="connsiteY22" fmla="*/ 320896 h 390636"/>
                  <a:gd name="connsiteX23" fmla="*/ 363058 w 456562"/>
                  <a:gd name="connsiteY23" fmla="*/ 284879 h 390636"/>
                  <a:gd name="connsiteX24" fmla="*/ 365309 w 456562"/>
                  <a:gd name="connsiteY24" fmla="*/ 235355 h 390636"/>
                  <a:gd name="connsiteX25" fmla="*/ 366998 w 456562"/>
                  <a:gd name="connsiteY25" fmla="*/ 197087 h 390636"/>
                  <a:gd name="connsiteX26" fmla="*/ 366998 w 456562"/>
                  <a:gd name="connsiteY26" fmla="*/ 171763 h 390636"/>
                  <a:gd name="connsiteX27" fmla="*/ 346175 w 456562"/>
                  <a:gd name="connsiteY27" fmla="*/ 147845 h 390636"/>
                  <a:gd name="connsiteX28" fmla="*/ 295808 w 456562"/>
                  <a:gd name="connsiteY28" fmla="*/ 215377 h 390636"/>
                  <a:gd name="connsiteX29" fmla="*/ 275267 w 456562"/>
                  <a:gd name="connsiteY29" fmla="*/ 287692 h 390636"/>
                  <a:gd name="connsiteX30" fmla="*/ 264293 w 456562"/>
                  <a:gd name="connsiteY30" fmla="*/ 304576 h 390636"/>
                  <a:gd name="connsiteX31" fmla="*/ 247691 w 456562"/>
                  <a:gd name="connsiteY31" fmla="*/ 310203 h 390636"/>
                  <a:gd name="connsiteX32" fmla="*/ 219552 w 456562"/>
                  <a:gd name="connsiteY32" fmla="*/ 288255 h 390636"/>
                  <a:gd name="connsiteX33" fmla="*/ 210830 w 456562"/>
                  <a:gd name="connsiteY33" fmla="*/ 235918 h 390636"/>
                  <a:gd name="connsiteX34" fmla="*/ 200981 w 456562"/>
                  <a:gd name="connsiteY34" fmla="*/ 169793 h 390636"/>
                  <a:gd name="connsiteX35" fmla="*/ 165246 w 456562"/>
                  <a:gd name="connsiteY35" fmla="*/ 138278 h 390636"/>
                  <a:gd name="connsiteX36" fmla="*/ 137107 w 456562"/>
                  <a:gd name="connsiteY36" fmla="*/ 156849 h 390636"/>
                  <a:gd name="connsiteX37" fmla="*/ 117411 w 456562"/>
                  <a:gd name="connsiteY37" fmla="*/ 203840 h 390636"/>
                  <a:gd name="connsiteX38" fmla="*/ 105311 w 456562"/>
                  <a:gd name="connsiteY38" fmla="*/ 262931 h 390636"/>
                  <a:gd name="connsiteX39" fmla="*/ 98839 w 456562"/>
                  <a:gd name="connsiteY39" fmla="*/ 319208 h 390636"/>
                  <a:gd name="connsiteX40" fmla="*/ 97151 w 456562"/>
                  <a:gd name="connsiteY40" fmla="*/ 356913 h 390636"/>
                  <a:gd name="connsiteX41" fmla="*/ 83926 w 456562"/>
                  <a:gd name="connsiteY41" fmla="*/ 380549 h 390636"/>
                  <a:gd name="connsiteX42" fmla="*/ 53536 w 456562"/>
                  <a:gd name="connsiteY42" fmla="*/ 390398 h 390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456562" h="390636">
                    <a:moveTo>
                      <a:pt x="53536" y="390398"/>
                    </a:moveTo>
                    <a:cubicBezTo>
                      <a:pt x="33671" y="391608"/>
                      <a:pt x="15831" y="378270"/>
                      <a:pt x="11329" y="358883"/>
                    </a:cubicBezTo>
                    <a:cubicBezTo>
                      <a:pt x="1480" y="293151"/>
                      <a:pt x="-2009" y="226632"/>
                      <a:pt x="918" y="160226"/>
                    </a:cubicBezTo>
                    <a:lnTo>
                      <a:pt x="918" y="75811"/>
                    </a:lnTo>
                    <a:cubicBezTo>
                      <a:pt x="-405" y="56396"/>
                      <a:pt x="3478" y="36952"/>
                      <a:pt x="12173" y="19534"/>
                    </a:cubicBezTo>
                    <a:cubicBezTo>
                      <a:pt x="18026" y="7603"/>
                      <a:pt x="30097" y="-22"/>
                      <a:pt x="43407" y="-163"/>
                    </a:cubicBezTo>
                    <a:cubicBezTo>
                      <a:pt x="55253" y="175"/>
                      <a:pt x="65974" y="6844"/>
                      <a:pt x="71545" y="17283"/>
                    </a:cubicBezTo>
                    <a:cubicBezTo>
                      <a:pt x="79424" y="29636"/>
                      <a:pt x="83532" y="44015"/>
                      <a:pt x="83363" y="58646"/>
                    </a:cubicBezTo>
                    <a:cubicBezTo>
                      <a:pt x="83363" y="78906"/>
                      <a:pt x="86458" y="88754"/>
                      <a:pt x="89272" y="88754"/>
                    </a:cubicBezTo>
                    <a:cubicBezTo>
                      <a:pt x="92086" y="88754"/>
                      <a:pt x="94337" y="86503"/>
                      <a:pt x="98276" y="81720"/>
                    </a:cubicBezTo>
                    <a:cubicBezTo>
                      <a:pt x="117101" y="57633"/>
                      <a:pt x="146224" y="43874"/>
                      <a:pt x="176782" y="44577"/>
                    </a:cubicBezTo>
                    <a:cubicBezTo>
                      <a:pt x="192484" y="44183"/>
                      <a:pt x="208044" y="47644"/>
                      <a:pt x="222085" y="54707"/>
                    </a:cubicBezTo>
                    <a:cubicBezTo>
                      <a:pt x="234860" y="61432"/>
                      <a:pt x="245834" y="71055"/>
                      <a:pt x="254163" y="82845"/>
                    </a:cubicBezTo>
                    <a:cubicBezTo>
                      <a:pt x="263111" y="94635"/>
                      <a:pt x="269977" y="107860"/>
                      <a:pt x="274423" y="121958"/>
                    </a:cubicBezTo>
                    <a:cubicBezTo>
                      <a:pt x="274423" y="123927"/>
                      <a:pt x="276392" y="124772"/>
                      <a:pt x="277799" y="124772"/>
                    </a:cubicBezTo>
                    <a:cubicBezTo>
                      <a:pt x="283370" y="122745"/>
                      <a:pt x="288436" y="119566"/>
                      <a:pt x="292712" y="115486"/>
                    </a:cubicBezTo>
                    <a:cubicBezTo>
                      <a:pt x="312494" y="98012"/>
                      <a:pt x="337790" y="88051"/>
                      <a:pt x="364184" y="87347"/>
                    </a:cubicBezTo>
                    <a:cubicBezTo>
                      <a:pt x="387679" y="87320"/>
                      <a:pt x="409599" y="99194"/>
                      <a:pt x="422430" y="118862"/>
                    </a:cubicBezTo>
                    <a:cubicBezTo>
                      <a:pt x="440439" y="142358"/>
                      <a:pt x="451553" y="170440"/>
                      <a:pt x="454508" y="199901"/>
                    </a:cubicBezTo>
                    <a:cubicBezTo>
                      <a:pt x="454508" y="213970"/>
                      <a:pt x="456478" y="228039"/>
                      <a:pt x="456478" y="242671"/>
                    </a:cubicBezTo>
                    <a:cubicBezTo>
                      <a:pt x="456506" y="267771"/>
                      <a:pt x="453579" y="292814"/>
                      <a:pt x="447755" y="317238"/>
                    </a:cubicBezTo>
                    <a:cubicBezTo>
                      <a:pt x="445419" y="337160"/>
                      <a:pt x="428114" y="351876"/>
                      <a:pt x="408080" y="351004"/>
                    </a:cubicBezTo>
                    <a:cubicBezTo>
                      <a:pt x="389508" y="351229"/>
                      <a:pt x="373160" y="338848"/>
                      <a:pt x="368405" y="320896"/>
                    </a:cubicBezTo>
                    <a:cubicBezTo>
                      <a:pt x="364578" y="309275"/>
                      <a:pt x="362749" y="297091"/>
                      <a:pt x="363058" y="284879"/>
                    </a:cubicBezTo>
                    <a:cubicBezTo>
                      <a:pt x="363058" y="267996"/>
                      <a:pt x="363058" y="251394"/>
                      <a:pt x="365309" y="235355"/>
                    </a:cubicBezTo>
                    <a:cubicBezTo>
                      <a:pt x="367560" y="219316"/>
                      <a:pt x="366998" y="208624"/>
                      <a:pt x="366998" y="197087"/>
                    </a:cubicBezTo>
                    <a:cubicBezTo>
                      <a:pt x="367448" y="188646"/>
                      <a:pt x="367448" y="180204"/>
                      <a:pt x="366998" y="171763"/>
                    </a:cubicBezTo>
                    <a:cubicBezTo>
                      <a:pt x="365309" y="155724"/>
                      <a:pt x="358275" y="147845"/>
                      <a:pt x="346175" y="147845"/>
                    </a:cubicBezTo>
                    <a:cubicBezTo>
                      <a:pt x="326197" y="147845"/>
                      <a:pt x="309596" y="170355"/>
                      <a:pt x="295808" y="215377"/>
                    </a:cubicBezTo>
                    <a:cubicBezTo>
                      <a:pt x="291868" y="228039"/>
                      <a:pt x="285115" y="251957"/>
                      <a:pt x="275267" y="287692"/>
                    </a:cubicBezTo>
                    <a:cubicBezTo>
                      <a:pt x="273803" y="294474"/>
                      <a:pt x="269920" y="300495"/>
                      <a:pt x="264293" y="304576"/>
                    </a:cubicBezTo>
                    <a:cubicBezTo>
                      <a:pt x="259509" y="308177"/>
                      <a:pt x="253685" y="310147"/>
                      <a:pt x="247691" y="310203"/>
                    </a:cubicBezTo>
                    <a:cubicBezTo>
                      <a:pt x="234269" y="310541"/>
                      <a:pt x="222507" y="301339"/>
                      <a:pt x="219552" y="288255"/>
                    </a:cubicBezTo>
                    <a:cubicBezTo>
                      <a:pt x="214432" y="271260"/>
                      <a:pt x="211505" y="253673"/>
                      <a:pt x="210830" y="235918"/>
                    </a:cubicBezTo>
                    <a:cubicBezTo>
                      <a:pt x="210154" y="213576"/>
                      <a:pt x="206862" y="191375"/>
                      <a:pt x="200981" y="169793"/>
                    </a:cubicBezTo>
                    <a:cubicBezTo>
                      <a:pt x="194228" y="148689"/>
                      <a:pt x="182410" y="138278"/>
                      <a:pt x="165246" y="138278"/>
                    </a:cubicBezTo>
                    <a:cubicBezTo>
                      <a:pt x="153174" y="138897"/>
                      <a:pt x="142426" y="146016"/>
                      <a:pt x="137107" y="156849"/>
                    </a:cubicBezTo>
                    <a:cubicBezTo>
                      <a:pt x="128328" y="171481"/>
                      <a:pt x="121687" y="187323"/>
                      <a:pt x="117411" y="203840"/>
                    </a:cubicBezTo>
                    <a:cubicBezTo>
                      <a:pt x="112317" y="223312"/>
                      <a:pt x="108294" y="243037"/>
                      <a:pt x="105311" y="262931"/>
                    </a:cubicBezTo>
                    <a:cubicBezTo>
                      <a:pt x="102497" y="283472"/>
                      <a:pt x="100246" y="302043"/>
                      <a:pt x="98839" y="319208"/>
                    </a:cubicBezTo>
                    <a:cubicBezTo>
                      <a:pt x="97432" y="336372"/>
                      <a:pt x="97151" y="347346"/>
                      <a:pt x="97151" y="356913"/>
                    </a:cubicBezTo>
                    <a:cubicBezTo>
                      <a:pt x="97066" y="366536"/>
                      <a:pt x="92086" y="375456"/>
                      <a:pt x="83926" y="380549"/>
                    </a:cubicBezTo>
                    <a:cubicBezTo>
                      <a:pt x="75147" y="387049"/>
                      <a:pt x="64454" y="390510"/>
                      <a:pt x="53536" y="390398"/>
                    </a:cubicBezTo>
                    <a:close/>
                  </a:path>
                </a:pathLst>
              </a:custGeom>
              <a:grpFill/>
              <a:ln w="76200" cap="rnd">
                <a:solidFill>
                  <a:schemeClr val="bg1"/>
                </a:solidFill>
                <a:prstDash val="solid"/>
                <a:roun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fr-FR"/>
              </a:p>
            </p:txBody>
          </p:sp>
          <p:sp>
            <p:nvSpPr>
              <p:cNvPr id="293" name="Forme libre : forme 292">
                <a:extLst>
                  <a:ext uri="{FF2B5EF4-FFF2-40B4-BE49-F238E27FC236}">
                    <a16:creationId xmlns:a16="http://schemas.microsoft.com/office/drawing/2014/main" id="{BD343A8E-AFD6-4782-9489-C7854497E259}"/>
                  </a:ext>
                </a:extLst>
              </p:cNvPr>
              <p:cNvSpPr/>
              <p:nvPr/>
            </p:nvSpPr>
            <p:spPr>
              <a:xfrm>
                <a:off x="3157110" y="2004433"/>
                <a:ext cx="263742" cy="311438"/>
              </a:xfrm>
              <a:custGeom>
                <a:avLst/>
                <a:gdLst>
                  <a:gd name="connsiteX0" fmla="*/ 203442 w 263742"/>
                  <a:gd name="connsiteY0" fmla="*/ 311047 h 311438"/>
                  <a:gd name="connsiteX1" fmla="*/ 163627 w 263742"/>
                  <a:gd name="connsiteY1" fmla="*/ 279279 h 311438"/>
                  <a:gd name="connsiteX2" fmla="*/ 163486 w 263742"/>
                  <a:gd name="connsiteY2" fmla="*/ 277563 h 311438"/>
                  <a:gd name="connsiteX3" fmla="*/ 160391 w 263742"/>
                  <a:gd name="connsiteY3" fmla="*/ 243515 h 311438"/>
                  <a:gd name="connsiteX4" fmla="*/ 157295 w 263742"/>
                  <a:gd name="connsiteY4" fmla="*/ 220442 h 311438"/>
                  <a:gd name="connsiteX5" fmla="*/ 144915 w 263742"/>
                  <a:gd name="connsiteY5" fmla="*/ 237043 h 311438"/>
                  <a:gd name="connsiteX6" fmla="*/ 127188 w 263742"/>
                  <a:gd name="connsiteY6" fmla="*/ 265182 h 311438"/>
                  <a:gd name="connsiteX7" fmla="*/ 69223 w 263742"/>
                  <a:gd name="connsiteY7" fmla="*/ 303169 h 311438"/>
                  <a:gd name="connsiteX8" fmla="*/ 37989 w 263742"/>
                  <a:gd name="connsiteY8" fmla="*/ 293320 h 311438"/>
                  <a:gd name="connsiteX9" fmla="*/ 3379 w 263742"/>
                  <a:gd name="connsiteY9" fmla="*/ 237043 h 311438"/>
                  <a:gd name="connsiteX10" fmla="*/ 2 w 263742"/>
                  <a:gd name="connsiteY10" fmla="*/ 201870 h 311438"/>
                  <a:gd name="connsiteX11" fmla="*/ 20543 w 263742"/>
                  <a:gd name="connsiteY11" fmla="*/ 110984 h 311438"/>
                  <a:gd name="connsiteX12" fmla="*/ 75132 w 263742"/>
                  <a:gd name="connsiteY12" fmla="*/ 45702 h 311438"/>
                  <a:gd name="connsiteX13" fmla="*/ 120153 w 263742"/>
                  <a:gd name="connsiteY13" fmla="*/ 31352 h 311438"/>
                  <a:gd name="connsiteX14" fmla="*/ 162361 w 263742"/>
                  <a:gd name="connsiteY14" fmla="*/ 43451 h 311438"/>
                  <a:gd name="connsiteX15" fmla="*/ 167988 w 263742"/>
                  <a:gd name="connsiteY15" fmla="*/ 45139 h 311438"/>
                  <a:gd name="connsiteX16" fmla="*/ 178681 w 263742"/>
                  <a:gd name="connsiteY16" fmla="*/ 31915 h 311438"/>
                  <a:gd name="connsiteX17" fmla="*/ 191061 w 263742"/>
                  <a:gd name="connsiteY17" fmla="*/ 12218 h 311438"/>
                  <a:gd name="connsiteX18" fmla="*/ 214979 w 263742"/>
                  <a:gd name="connsiteY18" fmla="*/ -163 h 311438"/>
                  <a:gd name="connsiteX19" fmla="*/ 227360 w 263742"/>
                  <a:gd name="connsiteY19" fmla="*/ 2088 h 311438"/>
                  <a:gd name="connsiteX20" fmla="*/ 243962 w 263742"/>
                  <a:gd name="connsiteY20" fmla="*/ 24317 h 311438"/>
                  <a:gd name="connsiteX21" fmla="*/ 253247 w 263742"/>
                  <a:gd name="connsiteY21" fmla="*/ 87347 h 311438"/>
                  <a:gd name="connsiteX22" fmla="*/ 263658 w 263742"/>
                  <a:gd name="connsiteY22" fmla="*/ 259554 h 311438"/>
                  <a:gd name="connsiteX23" fmla="*/ 263658 w 263742"/>
                  <a:gd name="connsiteY23" fmla="*/ 268558 h 311438"/>
                  <a:gd name="connsiteX24" fmla="*/ 250433 w 263742"/>
                  <a:gd name="connsiteY24" fmla="*/ 296696 h 311438"/>
                  <a:gd name="connsiteX25" fmla="*/ 203442 w 263742"/>
                  <a:gd name="connsiteY25" fmla="*/ 311047 h 311438"/>
                  <a:gd name="connsiteX26" fmla="*/ 90889 w 263742"/>
                  <a:gd name="connsiteY26" fmla="*/ 224381 h 311438"/>
                  <a:gd name="connsiteX27" fmla="*/ 137036 w 263742"/>
                  <a:gd name="connsiteY27" fmla="*/ 168104 h 311438"/>
                  <a:gd name="connsiteX28" fmla="*/ 160672 w 263742"/>
                  <a:gd name="connsiteY28" fmla="*/ 99447 h 311438"/>
                  <a:gd name="connsiteX29" fmla="*/ 138724 w 263742"/>
                  <a:gd name="connsiteY29" fmla="*/ 87629 h 311438"/>
                  <a:gd name="connsiteX30" fmla="*/ 96798 w 263742"/>
                  <a:gd name="connsiteY30" fmla="*/ 115767 h 311438"/>
                  <a:gd name="connsiteX31" fmla="*/ 72880 w 263742"/>
                  <a:gd name="connsiteY31" fmla="*/ 177108 h 311438"/>
                  <a:gd name="connsiteX32" fmla="*/ 72880 w 263742"/>
                  <a:gd name="connsiteY32" fmla="*/ 190896 h 311438"/>
                  <a:gd name="connsiteX33" fmla="*/ 86105 w 263742"/>
                  <a:gd name="connsiteY33" fmla="*/ 222130 h 311438"/>
                  <a:gd name="connsiteX34" fmla="*/ 90326 w 263742"/>
                  <a:gd name="connsiteY34" fmla="*/ 224381 h 311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263742" h="311438">
                    <a:moveTo>
                      <a:pt x="203442" y="311047"/>
                    </a:moveTo>
                    <a:cubicBezTo>
                      <a:pt x="183661" y="313270"/>
                      <a:pt x="165850" y="299032"/>
                      <a:pt x="163627" y="279279"/>
                    </a:cubicBezTo>
                    <a:cubicBezTo>
                      <a:pt x="163571" y="278688"/>
                      <a:pt x="163514" y="278125"/>
                      <a:pt x="163486" y="277563"/>
                    </a:cubicBezTo>
                    <a:cubicBezTo>
                      <a:pt x="161460" y="266335"/>
                      <a:pt x="160447" y="254939"/>
                      <a:pt x="160391" y="243515"/>
                    </a:cubicBezTo>
                    <a:cubicBezTo>
                      <a:pt x="160391" y="228320"/>
                      <a:pt x="160391" y="220442"/>
                      <a:pt x="157295" y="220442"/>
                    </a:cubicBezTo>
                    <a:cubicBezTo>
                      <a:pt x="154200" y="220442"/>
                      <a:pt x="151387" y="226069"/>
                      <a:pt x="144915" y="237043"/>
                    </a:cubicBezTo>
                    <a:cubicBezTo>
                      <a:pt x="138443" y="248017"/>
                      <a:pt x="134222" y="254771"/>
                      <a:pt x="127188" y="265182"/>
                    </a:cubicBezTo>
                    <a:cubicBezTo>
                      <a:pt x="115313" y="286623"/>
                      <a:pt x="93618" y="300861"/>
                      <a:pt x="69223" y="303169"/>
                    </a:cubicBezTo>
                    <a:cubicBezTo>
                      <a:pt x="57995" y="303534"/>
                      <a:pt x="46965" y="300073"/>
                      <a:pt x="37989" y="293320"/>
                    </a:cubicBezTo>
                    <a:cubicBezTo>
                      <a:pt x="20177" y="279222"/>
                      <a:pt x="7937" y="259301"/>
                      <a:pt x="3379" y="237043"/>
                    </a:cubicBezTo>
                    <a:cubicBezTo>
                      <a:pt x="705" y="225506"/>
                      <a:pt x="-420" y="213688"/>
                      <a:pt x="2" y="201870"/>
                    </a:cubicBezTo>
                    <a:cubicBezTo>
                      <a:pt x="143" y="170440"/>
                      <a:pt x="7149" y="139403"/>
                      <a:pt x="20543" y="110984"/>
                    </a:cubicBezTo>
                    <a:cubicBezTo>
                      <a:pt x="31939" y="84336"/>
                      <a:pt x="50905" y="61629"/>
                      <a:pt x="75132" y="45702"/>
                    </a:cubicBezTo>
                    <a:cubicBezTo>
                      <a:pt x="88413" y="36642"/>
                      <a:pt x="104058" y="31633"/>
                      <a:pt x="120153" y="31352"/>
                    </a:cubicBezTo>
                    <a:cubicBezTo>
                      <a:pt x="135010" y="31746"/>
                      <a:pt x="149558" y="35910"/>
                      <a:pt x="162361" y="43451"/>
                    </a:cubicBezTo>
                    <a:cubicBezTo>
                      <a:pt x="164049" y="44492"/>
                      <a:pt x="165990" y="45083"/>
                      <a:pt x="167988" y="45139"/>
                    </a:cubicBezTo>
                    <a:cubicBezTo>
                      <a:pt x="171365" y="45139"/>
                      <a:pt x="174742" y="40638"/>
                      <a:pt x="178681" y="31915"/>
                    </a:cubicBezTo>
                    <a:cubicBezTo>
                      <a:pt x="181467" y="24599"/>
                      <a:pt x="185687" y="17902"/>
                      <a:pt x="191061" y="12218"/>
                    </a:cubicBezTo>
                    <a:cubicBezTo>
                      <a:pt x="196942" y="4930"/>
                      <a:pt x="205637" y="428"/>
                      <a:pt x="214979" y="-163"/>
                    </a:cubicBezTo>
                    <a:cubicBezTo>
                      <a:pt x="219172" y="231"/>
                      <a:pt x="223308" y="990"/>
                      <a:pt x="227360" y="2088"/>
                    </a:cubicBezTo>
                    <a:cubicBezTo>
                      <a:pt x="233551" y="2088"/>
                      <a:pt x="239178" y="10811"/>
                      <a:pt x="243962" y="24317"/>
                    </a:cubicBezTo>
                    <a:cubicBezTo>
                      <a:pt x="248801" y="45027"/>
                      <a:pt x="251897" y="66103"/>
                      <a:pt x="253247" y="87347"/>
                    </a:cubicBezTo>
                    <a:cubicBezTo>
                      <a:pt x="260001" y="162758"/>
                      <a:pt x="263658" y="220160"/>
                      <a:pt x="263658" y="259554"/>
                    </a:cubicBezTo>
                    <a:lnTo>
                      <a:pt x="263658" y="268558"/>
                    </a:lnTo>
                    <a:cubicBezTo>
                      <a:pt x="263658" y="279448"/>
                      <a:pt x="258819" y="289746"/>
                      <a:pt x="250433" y="296696"/>
                    </a:cubicBezTo>
                    <a:cubicBezTo>
                      <a:pt x="237040" y="307052"/>
                      <a:pt x="220326" y="312145"/>
                      <a:pt x="203442" y="311047"/>
                    </a:cubicBezTo>
                    <a:close/>
                    <a:moveTo>
                      <a:pt x="90889" y="224381"/>
                    </a:moveTo>
                    <a:cubicBezTo>
                      <a:pt x="105802" y="224381"/>
                      <a:pt x="121278" y="205528"/>
                      <a:pt x="137036" y="168104"/>
                    </a:cubicBezTo>
                    <a:cubicBezTo>
                      <a:pt x="147672" y="146269"/>
                      <a:pt x="155607" y="123195"/>
                      <a:pt x="160672" y="99447"/>
                    </a:cubicBezTo>
                    <a:cubicBezTo>
                      <a:pt x="160672" y="91568"/>
                      <a:pt x="153356" y="87629"/>
                      <a:pt x="138724" y="87629"/>
                    </a:cubicBezTo>
                    <a:cubicBezTo>
                      <a:pt x="120800" y="89092"/>
                      <a:pt x="104930" y="99756"/>
                      <a:pt x="96798" y="115767"/>
                    </a:cubicBezTo>
                    <a:cubicBezTo>
                      <a:pt x="84698" y="134366"/>
                      <a:pt x="76566" y="155245"/>
                      <a:pt x="72880" y="177108"/>
                    </a:cubicBezTo>
                    <a:cubicBezTo>
                      <a:pt x="72627" y="181695"/>
                      <a:pt x="72627" y="186310"/>
                      <a:pt x="72880" y="190896"/>
                    </a:cubicBezTo>
                    <a:cubicBezTo>
                      <a:pt x="71755" y="202883"/>
                      <a:pt x="76736" y="214617"/>
                      <a:pt x="86105" y="222130"/>
                    </a:cubicBezTo>
                    <a:cubicBezTo>
                      <a:pt x="87315" y="223227"/>
                      <a:pt x="88751" y="223987"/>
                      <a:pt x="90326" y="224381"/>
                    </a:cubicBezTo>
                    <a:close/>
                  </a:path>
                </a:pathLst>
              </a:custGeom>
              <a:grpFill/>
              <a:ln w="76200" cap="rnd">
                <a:solidFill>
                  <a:schemeClr val="bg1"/>
                </a:solidFill>
                <a:prstDash val="solid"/>
                <a:roun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fr-FR"/>
              </a:p>
            </p:txBody>
          </p:sp>
          <p:sp>
            <p:nvSpPr>
              <p:cNvPr id="294" name="Forme libre : forme 293">
                <a:extLst>
                  <a:ext uri="{FF2B5EF4-FFF2-40B4-BE49-F238E27FC236}">
                    <a16:creationId xmlns:a16="http://schemas.microsoft.com/office/drawing/2014/main" id="{B57BE2D4-CC82-45E2-B483-4B799A5E4309}"/>
                  </a:ext>
                </a:extLst>
              </p:cNvPr>
              <p:cNvSpPr/>
              <p:nvPr/>
            </p:nvSpPr>
            <p:spPr>
              <a:xfrm>
                <a:off x="3465968" y="1821250"/>
                <a:ext cx="104580" cy="492751"/>
              </a:xfrm>
              <a:custGeom>
                <a:avLst/>
                <a:gdLst>
                  <a:gd name="connsiteX0" fmla="*/ 49627 w 104580"/>
                  <a:gd name="connsiteY0" fmla="*/ 492541 h 492751"/>
                  <a:gd name="connsiteX1" fmla="*/ 47376 w 104580"/>
                  <a:gd name="connsiteY1" fmla="*/ 492541 h 492751"/>
                  <a:gd name="connsiteX2" fmla="*/ 23177 w 104580"/>
                  <a:gd name="connsiteY2" fmla="*/ 484100 h 492751"/>
                  <a:gd name="connsiteX3" fmla="*/ 8545 w 104580"/>
                  <a:gd name="connsiteY3" fmla="*/ 460463 h 492751"/>
                  <a:gd name="connsiteX4" fmla="*/ 666 w 104580"/>
                  <a:gd name="connsiteY4" fmla="*/ 244361 h 492751"/>
                  <a:gd name="connsiteX5" fmla="*/ 9108 w 104580"/>
                  <a:gd name="connsiteY5" fmla="*/ 29384 h 492751"/>
                  <a:gd name="connsiteX6" fmla="*/ 26553 w 104580"/>
                  <a:gd name="connsiteY6" fmla="*/ 4341 h 492751"/>
                  <a:gd name="connsiteX7" fmla="*/ 43437 w 104580"/>
                  <a:gd name="connsiteY7" fmla="*/ -161 h 492751"/>
                  <a:gd name="connsiteX8" fmla="*/ 80579 w 104580"/>
                  <a:gd name="connsiteY8" fmla="*/ 26570 h 492751"/>
                  <a:gd name="connsiteX9" fmla="*/ 99432 w 104580"/>
                  <a:gd name="connsiteY9" fmla="*/ 154881 h 492751"/>
                  <a:gd name="connsiteX10" fmla="*/ 104497 w 104580"/>
                  <a:gd name="connsiteY10" fmla="*/ 295573 h 492751"/>
                  <a:gd name="connsiteX11" fmla="*/ 104497 w 104580"/>
                  <a:gd name="connsiteY11" fmla="*/ 369577 h 492751"/>
                  <a:gd name="connsiteX12" fmla="*/ 89865 w 104580"/>
                  <a:gd name="connsiteY12" fmla="*/ 463277 h 492751"/>
                  <a:gd name="connsiteX13" fmla="*/ 49627 w 104580"/>
                  <a:gd name="connsiteY13" fmla="*/ 492541 h 4927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4580" h="492751">
                    <a:moveTo>
                      <a:pt x="49627" y="492541"/>
                    </a:moveTo>
                    <a:lnTo>
                      <a:pt x="47376" y="492541"/>
                    </a:lnTo>
                    <a:cubicBezTo>
                      <a:pt x="38597" y="492428"/>
                      <a:pt x="30099" y="489474"/>
                      <a:pt x="23177" y="484100"/>
                    </a:cubicBezTo>
                    <a:cubicBezTo>
                      <a:pt x="15439" y="478388"/>
                      <a:pt x="10205" y="469918"/>
                      <a:pt x="8545" y="460463"/>
                    </a:cubicBezTo>
                    <a:cubicBezTo>
                      <a:pt x="1117" y="388682"/>
                      <a:pt x="-1529" y="316480"/>
                      <a:pt x="666" y="244361"/>
                    </a:cubicBezTo>
                    <a:cubicBezTo>
                      <a:pt x="-1585" y="172580"/>
                      <a:pt x="1229" y="100743"/>
                      <a:pt x="9108" y="29384"/>
                    </a:cubicBezTo>
                    <a:cubicBezTo>
                      <a:pt x="10852" y="18832"/>
                      <a:pt x="17268" y="9631"/>
                      <a:pt x="26553" y="4341"/>
                    </a:cubicBezTo>
                    <a:cubicBezTo>
                      <a:pt x="31675" y="1358"/>
                      <a:pt x="37499" y="-218"/>
                      <a:pt x="43437" y="-161"/>
                    </a:cubicBezTo>
                    <a:cubicBezTo>
                      <a:pt x="60263" y="-105"/>
                      <a:pt x="75176" y="10644"/>
                      <a:pt x="80579" y="26570"/>
                    </a:cubicBezTo>
                    <a:cubicBezTo>
                      <a:pt x="91638" y="68496"/>
                      <a:pt x="97968" y="111548"/>
                      <a:pt x="99432" y="154881"/>
                    </a:cubicBezTo>
                    <a:cubicBezTo>
                      <a:pt x="102809" y="201394"/>
                      <a:pt x="104497" y="248300"/>
                      <a:pt x="104497" y="295573"/>
                    </a:cubicBezTo>
                    <a:cubicBezTo>
                      <a:pt x="104497" y="308798"/>
                      <a:pt x="104497" y="333278"/>
                      <a:pt x="104497" y="369577"/>
                    </a:cubicBezTo>
                    <a:cubicBezTo>
                      <a:pt x="104441" y="401373"/>
                      <a:pt x="99488" y="432972"/>
                      <a:pt x="89865" y="463277"/>
                    </a:cubicBezTo>
                    <a:cubicBezTo>
                      <a:pt x="84997" y="481286"/>
                      <a:pt x="68254" y="493442"/>
                      <a:pt x="49627" y="492541"/>
                    </a:cubicBezTo>
                    <a:close/>
                  </a:path>
                </a:pathLst>
              </a:custGeom>
              <a:grpFill/>
              <a:ln w="76200" cap="rnd">
                <a:solidFill>
                  <a:schemeClr val="bg1"/>
                </a:solidFill>
                <a:prstDash val="solid"/>
                <a:roun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fr-FR"/>
              </a:p>
            </p:txBody>
          </p:sp>
          <p:sp>
            <p:nvSpPr>
              <p:cNvPr id="295" name="Forme libre : forme 294">
                <a:extLst>
                  <a:ext uri="{FF2B5EF4-FFF2-40B4-BE49-F238E27FC236}">
                    <a16:creationId xmlns:a16="http://schemas.microsoft.com/office/drawing/2014/main" id="{7E578314-8B7F-45CE-9883-4749B84597A8}"/>
                  </a:ext>
                </a:extLst>
              </p:cNvPr>
              <p:cNvSpPr/>
              <p:nvPr/>
            </p:nvSpPr>
            <p:spPr>
              <a:xfrm>
                <a:off x="3601219" y="2005839"/>
                <a:ext cx="263656" cy="310001"/>
              </a:xfrm>
              <a:custGeom>
                <a:avLst/>
                <a:gdLst>
                  <a:gd name="connsiteX0" fmla="*/ 204763 w 263656"/>
                  <a:gd name="connsiteY0" fmla="*/ 309641 h 310001"/>
                  <a:gd name="connsiteX1" fmla="*/ 164610 w 263656"/>
                  <a:gd name="connsiteY1" fmla="*/ 277028 h 310001"/>
                  <a:gd name="connsiteX2" fmla="*/ 164525 w 263656"/>
                  <a:gd name="connsiteY2" fmla="*/ 276156 h 310001"/>
                  <a:gd name="connsiteX3" fmla="*/ 161711 w 263656"/>
                  <a:gd name="connsiteY3" fmla="*/ 242108 h 310001"/>
                  <a:gd name="connsiteX4" fmla="*/ 158616 w 263656"/>
                  <a:gd name="connsiteY4" fmla="*/ 219035 h 310001"/>
                  <a:gd name="connsiteX5" fmla="*/ 146235 w 263656"/>
                  <a:gd name="connsiteY5" fmla="*/ 235637 h 310001"/>
                  <a:gd name="connsiteX6" fmla="*/ 128508 w 263656"/>
                  <a:gd name="connsiteY6" fmla="*/ 263775 h 310001"/>
                  <a:gd name="connsiteX7" fmla="*/ 70543 w 263656"/>
                  <a:gd name="connsiteY7" fmla="*/ 301762 h 310001"/>
                  <a:gd name="connsiteX8" fmla="*/ 39309 w 263656"/>
                  <a:gd name="connsiteY8" fmla="*/ 291913 h 310001"/>
                  <a:gd name="connsiteX9" fmla="*/ 4699 w 263656"/>
                  <a:gd name="connsiteY9" fmla="*/ 235637 h 310001"/>
                  <a:gd name="connsiteX10" fmla="*/ -84 w 263656"/>
                  <a:gd name="connsiteY10" fmla="*/ 201871 h 310001"/>
                  <a:gd name="connsiteX11" fmla="*/ 20457 w 263656"/>
                  <a:gd name="connsiteY11" fmla="*/ 110984 h 310001"/>
                  <a:gd name="connsiteX12" fmla="*/ 75045 w 263656"/>
                  <a:gd name="connsiteY12" fmla="*/ 45703 h 310001"/>
                  <a:gd name="connsiteX13" fmla="*/ 120067 w 263656"/>
                  <a:gd name="connsiteY13" fmla="*/ 31352 h 310001"/>
                  <a:gd name="connsiteX14" fmla="*/ 162274 w 263656"/>
                  <a:gd name="connsiteY14" fmla="*/ 43452 h 310001"/>
                  <a:gd name="connsiteX15" fmla="*/ 167902 w 263656"/>
                  <a:gd name="connsiteY15" fmla="*/ 45140 h 310001"/>
                  <a:gd name="connsiteX16" fmla="*/ 178313 w 263656"/>
                  <a:gd name="connsiteY16" fmla="*/ 31915 h 310001"/>
                  <a:gd name="connsiteX17" fmla="*/ 190975 w 263656"/>
                  <a:gd name="connsiteY17" fmla="*/ 12218 h 310001"/>
                  <a:gd name="connsiteX18" fmla="*/ 214893 w 263656"/>
                  <a:gd name="connsiteY18" fmla="*/ -163 h 310001"/>
                  <a:gd name="connsiteX19" fmla="*/ 227274 w 263656"/>
                  <a:gd name="connsiteY19" fmla="*/ 2088 h 310001"/>
                  <a:gd name="connsiteX20" fmla="*/ 243875 w 263656"/>
                  <a:gd name="connsiteY20" fmla="*/ 24318 h 310001"/>
                  <a:gd name="connsiteX21" fmla="*/ 253161 w 263656"/>
                  <a:gd name="connsiteY21" fmla="*/ 87347 h 310001"/>
                  <a:gd name="connsiteX22" fmla="*/ 263572 w 263656"/>
                  <a:gd name="connsiteY22" fmla="*/ 259554 h 310001"/>
                  <a:gd name="connsiteX23" fmla="*/ 263572 w 263656"/>
                  <a:gd name="connsiteY23" fmla="*/ 268558 h 310001"/>
                  <a:gd name="connsiteX24" fmla="*/ 250066 w 263656"/>
                  <a:gd name="connsiteY24" fmla="*/ 296697 h 310001"/>
                  <a:gd name="connsiteX25" fmla="*/ 204763 w 263656"/>
                  <a:gd name="connsiteY25" fmla="*/ 309641 h 310001"/>
                  <a:gd name="connsiteX26" fmla="*/ 92210 w 263656"/>
                  <a:gd name="connsiteY26" fmla="*/ 222974 h 310001"/>
                  <a:gd name="connsiteX27" fmla="*/ 138356 w 263656"/>
                  <a:gd name="connsiteY27" fmla="*/ 166698 h 310001"/>
                  <a:gd name="connsiteX28" fmla="*/ 161993 w 263656"/>
                  <a:gd name="connsiteY28" fmla="*/ 98040 h 310001"/>
                  <a:gd name="connsiteX29" fmla="*/ 140045 w 263656"/>
                  <a:gd name="connsiteY29" fmla="*/ 86222 h 310001"/>
                  <a:gd name="connsiteX30" fmla="*/ 98119 w 263656"/>
                  <a:gd name="connsiteY30" fmla="*/ 114360 h 310001"/>
                  <a:gd name="connsiteX31" fmla="*/ 74201 w 263656"/>
                  <a:gd name="connsiteY31" fmla="*/ 175702 h 310001"/>
                  <a:gd name="connsiteX32" fmla="*/ 74201 w 263656"/>
                  <a:gd name="connsiteY32" fmla="*/ 189490 h 310001"/>
                  <a:gd name="connsiteX33" fmla="*/ 87426 w 263656"/>
                  <a:gd name="connsiteY33" fmla="*/ 220723 h 310001"/>
                  <a:gd name="connsiteX34" fmla="*/ 90521 w 263656"/>
                  <a:gd name="connsiteY34" fmla="*/ 222974 h 310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263656" h="310001">
                    <a:moveTo>
                      <a:pt x="204763" y="309641"/>
                    </a:moveTo>
                    <a:cubicBezTo>
                      <a:pt x="184672" y="311723"/>
                      <a:pt x="166692" y="297119"/>
                      <a:pt x="164610" y="277028"/>
                    </a:cubicBezTo>
                    <a:cubicBezTo>
                      <a:pt x="164582" y="276747"/>
                      <a:pt x="164553" y="276437"/>
                      <a:pt x="164525" y="276156"/>
                    </a:cubicBezTo>
                    <a:cubicBezTo>
                      <a:pt x="162753" y="264900"/>
                      <a:pt x="161796" y="253504"/>
                      <a:pt x="161711" y="242108"/>
                    </a:cubicBezTo>
                    <a:cubicBezTo>
                      <a:pt x="161711" y="226914"/>
                      <a:pt x="161711" y="219035"/>
                      <a:pt x="158616" y="219035"/>
                    </a:cubicBezTo>
                    <a:cubicBezTo>
                      <a:pt x="155521" y="219035"/>
                      <a:pt x="152707" y="224663"/>
                      <a:pt x="146235" y="235637"/>
                    </a:cubicBezTo>
                    <a:cubicBezTo>
                      <a:pt x="139763" y="246611"/>
                      <a:pt x="135543" y="253364"/>
                      <a:pt x="128508" y="263775"/>
                    </a:cubicBezTo>
                    <a:cubicBezTo>
                      <a:pt x="116606" y="285188"/>
                      <a:pt x="94939" y="299398"/>
                      <a:pt x="70543" y="301762"/>
                    </a:cubicBezTo>
                    <a:cubicBezTo>
                      <a:pt x="59316" y="302128"/>
                      <a:pt x="48285" y="298667"/>
                      <a:pt x="39309" y="291913"/>
                    </a:cubicBezTo>
                    <a:cubicBezTo>
                      <a:pt x="21498" y="277816"/>
                      <a:pt x="9258" y="257894"/>
                      <a:pt x="4699" y="235637"/>
                    </a:cubicBezTo>
                    <a:cubicBezTo>
                      <a:pt x="1660" y="224634"/>
                      <a:pt x="57" y="213295"/>
                      <a:pt x="-84" y="201871"/>
                    </a:cubicBezTo>
                    <a:cubicBezTo>
                      <a:pt x="-84" y="170412"/>
                      <a:pt x="6923" y="139375"/>
                      <a:pt x="20457" y="110984"/>
                    </a:cubicBezTo>
                    <a:cubicBezTo>
                      <a:pt x="31853" y="84337"/>
                      <a:pt x="50818" y="61629"/>
                      <a:pt x="75045" y="45703"/>
                    </a:cubicBezTo>
                    <a:cubicBezTo>
                      <a:pt x="88326" y="36642"/>
                      <a:pt x="103971" y="31634"/>
                      <a:pt x="120067" y="31352"/>
                    </a:cubicBezTo>
                    <a:cubicBezTo>
                      <a:pt x="134924" y="31746"/>
                      <a:pt x="149471" y="35910"/>
                      <a:pt x="162274" y="43452"/>
                    </a:cubicBezTo>
                    <a:cubicBezTo>
                      <a:pt x="163962" y="44493"/>
                      <a:pt x="165904" y="45084"/>
                      <a:pt x="167902" y="45140"/>
                    </a:cubicBezTo>
                    <a:cubicBezTo>
                      <a:pt x="170997" y="45140"/>
                      <a:pt x="174655" y="40638"/>
                      <a:pt x="178313" y="31915"/>
                    </a:cubicBezTo>
                    <a:cubicBezTo>
                      <a:pt x="181211" y="24571"/>
                      <a:pt x="185517" y="17902"/>
                      <a:pt x="190975" y="12218"/>
                    </a:cubicBezTo>
                    <a:cubicBezTo>
                      <a:pt x="196856" y="4930"/>
                      <a:pt x="205551" y="428"/>
                      <a:pt x="214893" y="-163"/>
                    </a:cubicBezTo>
                    <a:cubicBezTo>
                      <a:pt x="219085" y="231"/>
                      <a:pt x="223222" y="991"/>
                      <a:pt x="227274" y="2088"/>
                    </a:cubicBezTo>
                    <a:cubicBezTo>
                      <a:pt x="233464" y="2088"/>
                      <a:pt x="239092" y="10811"/>
                      <a:pt x="243875" y="24318"/>
                    </a:cubicBezTo>
                    <a:cubicBezTo>
                      <a:pt x="248715" y="45027"/>
                      <a:pt x="251810" y="66103"/>
                      <a:pt x="253161" y="87347"/>
                    </a:cubicBezTo>
                    <a:cubicBezTo>
                      <a:pt x="259914" y="162758"/>
                      <a:pt x="263572" y="220160"/>
                      <a:pt x="263572" y="259554"/>
                    </a:cubicBezTo>
                    <a:lnTo>
                      <a:pt x="263572" y="268558"/>
                    </a:lnTo>
                    <a:cubicBezTo>
                      <a:pt x="263572" y="279505"/>
                      <a:pt x="258620" y="289859"/>
                      <a:pt x="250066" y="296697"/>
                    </a:cubicBezTo>
                    <a:cubicBezTo>
                      <a:pt x="236953" y="306208"/>
                      <a:pt x="220915" y="310794"/>
                      <a:pt x="204763" y="309641"/>
                    </a:cubicBezTo>
                    <a:close/>
                    <a:moveTo>
                      <a:pt x="92210" y="222974"/>
                    </a:moveTo>
                    <a:cubicBezTo>
                      <a:pt x="107123" y="222974"/>
                      <a:pt x="122599" y="204122"/>
                      <a:pt x="138356" y="166698"/>
                    </a:cubicBezTo>
                    <a:cubicBezTo>
                      <a:pt x="148993" y="144862"/>
                      <a:pt x="156928" y="121789"/>
                      <a:pt x="161993" y="98040"/>
                    </a:cubicBezTo>
                    <a:cubicBezTo>
                      <a:pt x="161993" y="90161"/>
                      <a:pt x="154677" y="86222"/>
                      <a:pt x="140045" y="86222"/>
                    </a:cubicBezTo>
                    <a:cubicBezTo>
                      <a:pt x="122121" y="87685"/>
                      <a:pt x="106251" y="98350"/>
                      <a:pt x="98119" y="114360"/>
                    </a:cubicBezTo>
                    <a:cubicBezTo>
                      <a:pt x="86019" y="132960"/>
                      <a:pt x="77887" y="153839"/>
                      <a:pt x="74201" y="175702"/>
                    </a:cubicBezTo>
                    <a:cubicBezTo>
                      <a:pt x="73948" y="180289"/>
                      <a:pt x="73948" y="184903"/>
                      <a:pt x="74201" y="189490"/>
                    </a:cubicBezTo>
                    <a:cubicBezTo>
                      <a:pt x="73076" y="201477"/>
                      <a:pt x="78056" y="213210"/>
                      <a:pt x="87426" y="220723"/>
                    </a:cubicBezTo>
                    <a:cubicBezTo>
                      <a:pt x="88299" y="221680"/>
                      <a:pt x="89339" y="222440"/>
                      <a:pt x="90521" y="222974"/>
                    </a:cubicBezTo>
                    <a:close/>
                  </a:path>
                </a:pathLst>
              </a:custGeom>
              <a:grpFill/>
              <a:ln w="76200" cap="rnd">
                <a:solidFill>
                  <a:schemeClr val="bg1"/>
                </a:solidFill>
                <a:prstDash val="solid"/>
                <a:roun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fr-FR"/>
              </a:p>
            </p:txBody>
          </p:sp>
          <p:sp>
            <p:nvSpPr>
              <p:cNvPr id="296" name="Forme libre : forme 295">
                <a:extLst>
                  <a:ext uri="{FF2B5EF4-FFF2-40B4-BE49-F238E27FC236}">
                    <a16:creationId xmlns:a16="http://schemas.microsoft.com/office/drawing/2014/main" id="{7E6C9AD0-52C8-4EE2-9A6F-C4E53FFCA1E3}"/>
                  </a:ext>
                </a:extLst>
              </p:cNvPr>
              <p:cNvSpPr/>
              <p:nvPr/>
            </p:nvSpPr>
            <p:spPr>
              <a:xfrm>
                <a:off x="3901408" y="1818157"/>
                <a:ext cx="269050" cy="496088"/>
              </a:xfrm>
              <a:custGeom>
                <a:avLst/>
                <a:gdLst>
                  <a:gd name="connsiteX0" fmla="*/ 215222 w 269050"/>
                  <a:gd name="connsiteY0" fmla="*/ 495916 h 496088"/>
                  <a:gd name="connsiteX1" fmla="*/ 212408 w 269050"/>
                  <a:gd name="connsiteY1" fmla="*/ 495916 h 496088"/>
                  <a:gd name="connsiteX2" fmla="*/ 186240 w 269050"/>
                  <a:gd name="connsiteY2" fmla="*/ 480721 h 496088"/>
                  <a:gd name="connsiteX3" fmla="*/ 183426 w 269050"/>
                  <a:gd name="connsiteY3" fmla="*/ 463557 h 496088"/>
                  <a:gd name="connsiteX4" fmla="*/ 183426 w 269050"/>
                  <a:gd name="connsiteY4" fmla="*/ 455397 h 496088"/>
                  <a:gd name="connsiteX5" fmla="*/ 183426 w 269050"/>
                  <a:gd name="connsiteY5" fmla="*/ 447237 h 496088"/>
                  <a:gd name="connsiteX6" fmla="*/ 183426 w 269050"/>
                  <a:gd name="connsiteY6" fmla="*/ 442172 h 496088"/>
                  <a:gd name="connsiteX7" fmla="*/ 178080 w 269050"/>
                  <a:gd name="connsiteY7" fmla="*/ 439077 h 496088"/>
                  <a:gd name="connsiteX8" fmla="*/ 160352 w 269050"/>
                  <a:gd name="connsiteY8" fmla="*/ 453428 h 496088"/>
                  <a:gd name="connsiteX9" fmla="*/ 89725 w 269050"/>
                  <a:gd name="connsiteY9" fmla="*/ 482973 h 496088"/>
                  <a:gd name="connsiteX10" fmla="*/ 42453 w 269050"/>
                  <a:gd name="connsiteY10" fmla="*/ 464120 h 496088"/>
                  <a:gd name="connsiteX11" fmla="*/ 12626 w 269050"/>
                  <a:gd name="connsiteY11" fmla="*/ 416004 h 496088"/>
                  <a:gd name="connsiteX12" fmla="*/ -36 w 269050"/>
                  <a:gd name="connsiteY12" fmla="*/ 341155 h 496088"/>
                  <a:gd name="connsiteX13" fmla="*/ 31760 w 269050"/>
                  <a:gd name="connsiteY13" fmla="*/ 228602 h 496088"/>
                  <a:gd name="connsiteX14" fmla="*/ 81002 w 269050"/>
                  <a:gd name="connsiteY14" fmla="*/ 187802 h 496088"/>
                  <a:gd name="connsiteX15" fmla="*/ 112799 w 269050"/>
                  <a:gd name="connsiteY15" fmla="*/ 181611 h 496088"/>
                  <a:gd name="connsiteX16" fmla="*/ 146002 w 269050"/>
                  <a:gd name="connsiteY16" fmla="*/ 187802 h 496088"/>
                  <a:gd name="connsiteX17" fmla="*/ 150504 w 269050"/>
                  <a:gd name="connsiteY17" fmla="*/ 187802 h 496088"/>
                  <a:gd name="connsiteX18" fmla="*/ 162041 w 269050"/>
                  <a:gd name="connsiteY18" fmla="*/ 175139 h 496088"/>
                  <a:gd name="connsiteX19" fmla="*/ 166543 w 269050"/>
                  <a:gd name="connsiteY19" fmla="*/ 116612 h 496088"/>
                  <a:gd name="connsiteX20" fmla="*/ 166543 w 269050"/>
                  <a:gd name="connsiteY20" fmla="*/ 94945 h 496088"/>
                  <a:gd name="connsiteX21" fmla="*/ 166543 w 269050"/>
                  <a:gd name="connsiteY21" fmla="*/ 76374 h 496088"/>
                  <a:gd name="connsiteX22" fmla="*/ 166543 w 269050"/>
                  <a:gd name="connsiteY22" fmla="*/ 62304 h 496088"/>
                  <a:gd name="connsiteX23" fmla="*/ 205093 w 269050"/>
                  <a:gd name="connsiteY23" fmla="*/ -163 h 496088"/>
                  <a:gd name="connsiteX24" fmla="*/ 208750 w 269050"/>
                  <a:gd name="connsiteY24" fmla="*/ -163 h 496088"/>
                  <a:gd name="connsiteX25" fmla="*/ 254053 w 269050"/>
                  <a:gd name="connsiteY25" fmla="*/ 60335 h 496088"/>
                  <a:gd name="connsiteX26" fmla="*/ 260525 w 269050"/>
                  <a:gd name="connsiteY26" fmla="*/ 105356 h 496088"/>
                  <a:gd name="connsiteX27" fmla="*/ 268966 w 269050"/>
                  <a:gd name="connsiteY27" fmla="*/ 309641 h 496088"/>
                  <a:gd name="connsiteX28" fmla="*/ 266997 w 269050"/>
                  <a:gd name="connsiteY28" fmla="*/ 394056 h 496088"/>
                  <a:gd name="connsiteX29" fmla="*/ 248144 w 269050"/>
                  <a:gd name="connsiteY29" fmla="*/ 476220 h 496088"/>
                  <a:gd name="connsiteX30" fmla="*/ 215222 w 269050"/>
                  <a:gd name="connsiteY30" fmla="*/ 495916 h 496088"/>
                  <a:gd name="connsiteX31" fmla="*/ 99855 w 269050"/>
                  <a:gd name="connsiteY31" fmla="*/ 408969 h 496088"/>
                  <a:gd name="connsiteX32" fmla="*/ 133340 w 269050"/>
                  <a:gd name="connsiteY32" fmla="*/ 388428 h 496088"/>
                  <a:gd name="connsiteX33" fmla="*/ 152192 w 269050"/>
                  <a:gd name="connsiteY33" fmla="*/ 336934 h 496088"/>
                  <a:gd name="connsiteX34" fmla="*/ 154725 w 269050"/>
                  <a:gd name="connsiteY34" fmla="*/ 308796 h 496088"/>
                  <a:gd name="connsiteX35" fmla="*/ 129682 w 269050"/>
                  <a:gd name="connsiteY35" fmla="*/ 258710 h 496088"/>
                  <a:gd name="connsiteX36" fmla="*/ 94227 w 269050"/>
                  <a:gd name="connsiteY36" fmla="*/ 280658 h 496088"/>
                  <a:gd name="connsiteX37" fmla="*/ 73686 w 269050"/>
                  <a:gd name="connsiteY37" fmla="*/ 358883 h 496088"/>
                  <a:gd name="connsiteX38" fmla="*/ 76781 w 269050"/>
                  <a:gd name="connsiteY38" fmla="*/ 387021 h 496088"/>
                  <a:gd name="connsiteX39" fmla="*/ 98701 w 269050"/>
                  <a:gd name="connsiteY39" fmla="*/ 408997 h 496088"/>
                  <a:gd name="connsiteX40" fmla="*/ 99855 w 269050"/>
                  <a:gd name="connsiteY40" fmla="*/ 408969 h 496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269050" h="496088">
                    <a:moveTo>
                      <a:pt x="215222" y="495916"/>
                    </a:moveTo>
                    <a:lnTo>
                      <a:pt x="212408" y="495916"/>
                    </a:lnTo>
                    <a:cubicBezTo>
                      <a:pt x="197776" y="494228"/>
                      <a:pt x="189053" y="489163"/>
                      <a:pt x="186240" y="480721"/>
                    </a:cubicBezTo>
                    <a:cubicBezTo>
                      <a:pt x="184326" y="475206"/>
                      <a:pt x="183370" y="469410"/>
                      <a:pt x="183426" y="463557"/>
                    </a:cubicBezTo>
                    <a:cubicBezTo>
                      <a:pt x="183285" y="460828"/>
                      <a:pt x="183285" y="458127"/>
                      <a:pt x="183426" y="455397"/>
                    </a:cubicBezTo>
                    <a:cubicBezTo>
                      <a:pt x="183426" y="452583"/>
                      <a:pt x="183426" y="449770"/>
                      <a:pt x="183426" y="447237"/>
                    </a:cubicBezTo>
                    <a:cubicBezTo>
                      <a:pt x="183426" y="444704"/>
                      <a:pt x="183426" y="444423"/>
                      <a:pt x="183426" y="442172"/>
                    </a:cubicBezTo>
                    <a:cubicBezTo>
                      <a:pt x="183426" y="439921"/>
                      <a:pt x="181456" y="439077"/>
                      <a:pt x="178080" y="439077"/>
                    </a:cubicBezTo>
                    <a:lnTo>
                      <a:pt x="160352" y="453428"/>
                    </a:lnTo>
                    <a:cubicBezTo>
                      <a:pt x="140993" y="471239"/>
                      <a:pt x="116006" y="481678"/>
                      <a:pt x="89725" y="482973"/>
                    </a:cubicBezTo>
                    <a:cubicBezTo>
                      <a:pt x="72054" y="483367"/>
                      <a:pt x="55003" y="476557"/>
                      <a:pt x="42453" y="464120"/>
                    </a:cubicBezTo>
                    <a:cubicBezTo>
                      <a:pt x="28946" y="450585"/>
                      <a:pt x="18760" y="434125"/>
                      <a:pt x="12626" y="416004"/>
                    </a:cubicBezTo>
                    <a:cubicBezTo>
                      <a:pt x="4044" y="392001"/>
                      <a:pt x="-261" y="366649"/>
                      <a:pt x="-36" y="341155"/>
                    </a:cubicBezTo>
                    <a:cubicBezTo>
                      <a:pt x="-908" y="301312"/>
                      <a:pt x="10150" y="262115"/>
                      <a:pt x="31760" y="228602"/>
                    </a:cubicBezTo>
                    <a:cubicBezTo>
                      <a:pt x="43663" y="210340"/>
                      <a:pt x="60827" y="196102"/>
                      <a:pt x="81002" y="187802"/>
                    </a:cubicBezTo>
                    <a:cubicBezTo>
                      <a:pt x="91104" y="183693"/>
                      <a:pt x="101909" y="181611"/>
                      <a:pt x="112799" y="181611"/>
                    </a:cubicBezTo>
                    <a:cubicBezTo>
                      <a:pt x="124139" y="181639"/>
                      <a:pt x="135394" y="183749"/>
                      <a:pt x="146002" y="187802"/>
                    </a:cubicBezTo>
                    <a:lnTo>
                      <a:pt x="150504" y="187802"/>
                    </a:lnTo>
                    <a:cubicBezTo>
                      <a:pt x="155288" y="187802"/>
                      <a:pt x="159227" y="183581"/>
                      <a:pt x="162041" y="175139"/>
                    </a:cubicBezTo>
                    <a:cubicBezTo>
                      <a:pt x="165924" y="155893"/>
                      <a:pt x="167443" y="136224"/>
                      <a:pt x="166543" y="116612"/>
                    </a:cubicBezTo>
                    <a:cubicBezTo>
                      <a:pt x="166543" y="109295"/>
                      <a:pt x="166543" y="101980"/>
                      <a:pt x="166543" y="94945"/>
                    </a:cubicBezTo>
                    <a:cubicBezTo>
                      <a:pt x="166543" y="87910"/>
                      <a:pt x="166543" y="81720"/>
                      <a:pt x="166543" y="76374"/>
                    </a:cubicBezTo>
                    <a:cubicBezTo>
                      <a:pt x="166543" y="71027"/>
                      <a:pt x="166543" y="66244"/>
                      <a:pt x="166543" y="62304"/>
                    </a:cubicBezTo>
                    <a:cubicBezTo>
                      <a:pt x="166543" y="24599"/>
                      <a:pt x="180894" y="3777"/>
                      <a:pt x="205093" y="-163"/>
                    </a:cubicBezTo>
                    <a:lnTo>
                      <a:pt x="208750" y="-163"/>
                    </a:lnTo>
                    <a:cubicBezTo>
                      <a:pt x="231824" y="-163"/>
                      <a:pt x="247018" y="19816"/>
                      <a:pt x="254053" y="60335"/>
                    </a:cubicBezTo>
                    <a:cubicBezTo>
                      <a:pt x="257711" y="80876"/>
                      <a:pt x="259681" y="95789"/>
                      <a:pt x="260525" y="105356"/>
                    </a:cubicBezTo>
                    <a:cubicBezTo>
                      <a:pt x="266153" y="188646"/>
                      <a:pt x="268966" y="256740"/>
                      <a:pt x="268966" y="309641"/>
                    </a:cubicBezTo>
                    <a:cubicBezTo>
                      <a:pt x="268966" y="330463"/>
                      <a:pt x="268966" y="358320"/>
                      <a:pt x="266997" y="394056"/>
                    </a:cubicBezTo>
                    <a:cubicBezTo>
                      <a:pt x="267334" y="422560"/>
                      <a:pt x="260863" y="450726"/>
                      <a:pt x="248144" y="476220"/>
                    </a:cubicBezTo>
                    <a:cubicBezTo>
                      <a:pt x="241869" y="488572"/>
                      <a:pt x="229066" y="496226"/>
                      <a:pt x="215222" y="495916"/>
                    </a:cubicBezTo>
                    <a:close/>
                    <a:moveTo>
                      <a:pt x="99855" y="408969"/>
                    </a:moveTo>
                    <a:cubicBezTo>
                      <a:pt x="113868" y="408575"/>
                      <a:pt x="126643" y="400752"/>
                      <a:pt x="133340" y="388428"/>
                    </a:cubicBezTo>
                    <a:cubicBezTo>
                      <a:pt x="143357" y="372867"/>
                      <a:pt x="149800" y="355281"/>
                      <a:pt x="152192" y="336934"/>
                    </a:cubicBezTo>
                    <a:cubicBezTo>
                      <a:pt x="153824" y="327649"/>
                      <a:pt x="154697" y="318223"/>
                      <a:pt x="154725" y="308796"/>
                    </a:cubicBezTo>
                    <a:cubicBezTo>
                      <a:pt x="154725" y="275312"/>
                      <a:pt x="146283" y="258710"/>
                      <a:pt x="129682" y="258710"/>
                    </a:cubicBezTo>
                    <a:cubicBezTo>
                      <a:pt x="114797" y="259160"/>
                      <a:pt x="101262" y="267517"/>
                      <a:pt x="94227" y="280658"/>
                    </a:cubicBezTo>
                    <a:cubicBezTo>
                      <a:pt x="80046" y="304238"/>
                      <a:pt x="72927" y="331391"/>
                      <a:pt x="73686" y="358883"/>
                    </a:cubicBezTo>
                    <a:cubicBezTo>
                      <a:pt x="73968" y="368337"/>
                      <a:pt x="75009" y="377735"/>
                      <a:pt x="76781" y="387021"/>
                    </a:cubicBezTo>
                    <a:cubicBezTo>
                      <a:pt x="76753" y="399149"/>
                      <a:pt x="86574" y="408969"/>
                      <a:pt x="98701" y="408997"/>
                    </a:cubicBezTo>
                    <a:cubicBezTo>
                      <a:pt x="99095" y="408997"/>
                      <a:pt x="99461" y="408997"/>
                      <a:pt x="99855" y="408969"/>
                    </a:cubicBezTo>
                    <a:close/>
                  </a:path>
                </a:pathLst>
              </a:custGeom>
              <a:grpFill/>
              <a:ln w="76200" cap="rnd">
                <a:solidFill>
                  <a:schemeClr val="bg1"/>
                </a:solidFill>
                <a:prstDash val="solid"/>
                <a:roun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fr-FR"/>
              </a:p>
            </p:txBody>
          </p:sp>
          <p:sp>
            <p:nvSpPr>
              <p:cNvPr id="297" name="Forme libre : forme 296">
                <a:extLst>
                  <a:ext uri="{FF2B5EF4-FFF2-40B4-BE49-F238E27FC236}">
                    <a16:creationId xmlns:a16="http://schemas.microsoft.com/office/drawing/2014/main" id="{66144D56-072F-455E-90DC-59B6045AB916}"/>
                  </a:ext>
                </a:extLst>
              </p:cNvPr>
              <p:cNvSpPr/>
              <p:nvPr/>
            </p:nvSpPr>
            <p:spPr>
              <a:xfrm>
                <a:off x="4212018" y="1975731"/>
                <a:ext cx="261211" cy="303739"/>
              </a:xfrm>
              <a:custGeom>
                <a:avLst/>
                <a:gdLst>
                  <a:gd name="connsiteX0" fmla="*/ 125217 w 261211"/>
                  <a:gd name="connsiteY0" fmla="*/ 303450 h 303739"/>
                  <a:gd name="connsiteX1" fmla="*/ 122121 w 261211"/>
                  <a:gd name="connsiteY1" fmla="*/ 303450 h 303739"/>
                  <a:gd name="connsiteX2" fmla="*/ 15196 w 261211"/>
                  <a:gd name="connsiteY2" fmla="*/ 237044 h 303739"/>
                  <a:gd name="connsiteX3" fmla="*/ 1 w 261211"/>
                  <a:gd name="connsiteY3" fmla="*/ 163602 h 303739"/>
                  <a:gd name="connsiteX4" fmla="*/ 18291 w 261211"/>
                  <a:gd name="connsiteY4" fmla="*/ 74686 h 303739"/>
                  <a:gd name="connsiteX5" fmla="*/ 66408 w 261211"/>
                  <a:gd name="connsiteY5" fmla="*/ 18409 h 303739"/>
                  <a:gd name="connsiteX6" fmla="*/ 127468 w 261211"/>
                  <a:gd name="connsiteY6" fmla="*/ -162 h 303739"/>
                  <a:gd name="connsiteX7" fmla="*/ 182337 w 261211"/>
                  <a:gd name="connsiteY7" fmla="*/ 18690 h 303739"/>
                  <a:gd name="connsiteX8" fmla="*/ 208225 w 261211"/>
                  <a:gd name="connsiteY8" fmla="*/ 80313 h 303739"/>
                  <a:gd name="connsiteX9" fmla="*/ 192749 w 261211"/>
                  <a:gd name="connsiteY9" fmla="*/ 125897 h 303739"/>
                  <a:gd name="connsiteX10" fmla="*/ 149979 w 261211"/>
                  <a:gd name="connsiteY10" fmla="*/ 156568 h 303739"/>
                  <a:gd name="connsiteX11" fmla="*/ 92013 w 261211"/>
                  <a:gd name="connsiteY11" fmla="*/ 171763 h 303739"/>
                  <a:gd name="connsiteX12" fmla="*/ 73526 w 261211"/>
                  <a:gd name="connsiteY12" fmla="*/ 193120 h 303739"/>
                  <a:gd name="connsiteX13" fmla="*/ 73723 w 261211"/>
                  <a:gd name="connsiteY13" fmla="*/ 194836 h 303739"/>
                  <a:gd name="connsiteX14" fmla="*/ 84134 w 261211"/>
                  <a:gd name="connsiteY14" fmla="*/ 219598 h 303739"/>
                  <a:gd name="connsiteX15" fmla="*/ 129437 w 261211"/>
                  <a:gd name="connsiteY15" fmla="*/ 233948 h 303739"/>
                  <a:gd name="connsiteX16" fmla="*/ 206818 w 261211"/>
                  <a:gd name="connsiteY16" fmla="*/ 211719 h 303739"/>
                  <a:gd name="connsiteX17" fmla="*/ 241428 w 261211"/>
                  <a:gd name="connsiteY17" fmla="*/ 199620 h 303739"/>
                  <a:gd name="connsiteX18" fmla="*/ 256060 w 261211"/>
                  <a:gd name="connsiteY18" fmla="*/ 205810 h 303739"/>
                  <a:gd name="connsiteX19" fmla="*/ 261125 w 261211"/>
                  <a:gd name="connsiteY19" fmla="*/ 219879 h 303739"/>
                  <a:gd name="connsiteX20" fmla="*/ 249869 w 261211"/>
                  <a:gd name="connsiteY20" fmla="*/ 245766 h 303739"/>
                  <a:gd name="connsiteX21" fmla="*/ 125217 w 261211"/>
                  <a:gd name="connsiteY21" fmla="*/ 303450 h 303739"/>
                  <a:gd name="connsiteX22" fmla="*/ 100736 w 261211"/>
                  <a:gd name="connsiteY22" fmla="*/ 112954 h 303739"/>
                  <a:gd name="connsiteX23" fmla="*/ 137598 w 261211"/>
                  <a:gd name="connsiteY23" fmla="*/ 87066 h 303739"/>
                  <a:gd name="connsiteX24" fmla="*/ 146883 w 261211"/>
                  <a:gd name="connsiteY24" fmla="*/ 58928 h 303739"/>
                  <a:gd name="connsiteX25" fmla="*/ 140017 w 261211"/>
                  <a:gd name="connsiteY25" fmla="*/ 49643 h 303739"/>
                  <a:gd name="connsiteX26" fmla="*/ 137598 w 261211"/>
                  <a:gd name="connsiteY26" fmla="*/ 49643 h 303739"/>
                  <a:gd name="connsiteX27" fmla="*/ 131970 w 261211"/>
                  <a:gd name="connsiteY27" fmla="*/ 49643 h 303739"/>
                  <a:gd name="connsiteX28" fmla="*/ 112836 w 261211"/>
                  <a:gd name="connsiteY28" fmla="*/ 57521 h 303739"/>
                  <a:gd name="connsiteX29" fmla="*/ 89481 w 261211"/>
                  <a:gd name="connsiteY29" fmla="*/ 76374 h 303739"/>
                  <a:gd name="connsiteX30" fmla="*/ 81883 w 261211"/>
                  <a:gd name="connsiteY30" fmla="*/ 94101 h 303739"/>
                  <a:gd name="connsiteX31" fmla="*/ 96544 w 261211"/>
                  <a:gd name="connsiteY31" fmla="*/ 112954 h 303739"/>
                  <a:gd name="connsiteX32" fmla="*/ 100736 w 261211"/>
                  <a:gd name="connsiteY32" fmla="*/ 112954 h 303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61211" h="303739">
                    <a:moveTo>
                      <a:pt x="125217" y="303450"/>
                    </a:moveTo>
                    <a:lnTo>
                      <a:pt x="122121" y="303450"/>
                    </a:lnTo>
                    <a:cubicBezTo>
                      <a:pt x="76143" y="305645"/>
                      <a:pt x="33598" y="279223"/>
                      <a:pt x="15196" y="237044"/>
                    </a:cubicBezTo>
                    <a:cubicBezTo>
                      <a:pt x="4869" y="213970"/>
                      <a:pt x="-337" y="188899"/>
                      <a:pt x="1" y="163602"/>
                    </a:cubicBezTo>
                    <a:cubicBezTo>
                      <a:pt x="-900" y="132932"/>
                      <a:pt x="5347" y="102486"/>
                      <a:pt x="18291" y="74686"/>
                    </a:cubicBezTo>
                    <a:cubicBezTo>
                      <a:pt x="28815" y="51837"/>
                      <a:pt x="45473" y="32365"/>
                      <a:pt x="66408" y="18409"/>
                    </a:cubicBezTo>
                    <a:cubicBezTo>
                      <a:pt x="84585" y="6563"/>
                      <a:pt x="105773" y="119"/>
                      <a:pt x="127468" y="-162"/>
                    </a:cubicBezTo>
                    <a:cubicBezTo>
                      <a:pt x="147362" y="-219"/>
                      <a:pt x="166693" y="6422"/>
                      <a:pt x="182337" y="18690"/>
                    </a:cubicBezTo>
                    <a:cubicBezTo>
                      <a:pt x="200121" y="34054"/>
                      <a:pt x="209716" y="56846"/>
                      <a:pt x="208225" y="80313"/>
                    </a:cubicBezTo>
                    <a:cubicBezTo>
                      <a:pt x="208591" y="96858"/>
                      <a:pt x="203103" y="112982"/>
                      <a:pt x="192749" y="125897"/>
                    </a:cubicBezTo>
                    <a:cubicBezTo>
                      <a:pt x="181381" y="139657"/>
                      <a:pt x="166664" y="150209"/>
                      <a:pt x="149979" y="156568"/>
                    </a:cubicBezTo>
                    <a:cubicBezTo>
                      <a:pt x="131463" y="164278"/>
                      <a:pt x="111935" y="169399"/>
                      <a:pt x="92013" y="171763"/>
                    </a:cubicBezTo>
                    <a:cubicBezTo>
                      <a:pt x="81011" y="172551"/>
                      <a:pt x="72738" y="182118"/>
                      <a:pt x="73526" y="193120"/>
                    </a:cubicBezTo>
                    <a:cubicBezTo>
                      <a:pt x="73555" y="193711"/>
                      <a:pt x="73639" y="194274"/>
                      <a:pt x="73723" y="194836"/>
                    </a:cubicBezTo>
                    <a:cubicBezTo>
                      <a:pt x="74286" y="204038"/>
                      <a:pt x="77944" y="212760"/>
                      <a:pt x="84134" y="219598"/>
                    </a:cubicBezTo>
                    <a:cubicBezTo>
                      <a:pt x="96375" y="230825"/>
                      <a:pt x="112948" y="236087"/>
                      <a:pt x="129437" y="233948"/>
                    </a:cubicBezTo>
                    <a:cubicBezTo>
                      <a:pt x="156760" y="233583"/>
                      <a:pt x="183463" y="225901"/>
                      <a:pt x="206818" y="211719"/>
                    </a:cubicBezTo>
                    <a:cubicBezTo>
                      <a:pt x="217088" y="204685"/>
                      <a:pt x="229019" y="200520"/>
                      <a:pt x="241428" y="199620"/>
                    </a:cubicBezTo>
                    <a:cubicBezTo>
                      <a:pt x="247027" y="199226"/>
                      <a:pt x="252458" y="201505"/>
                      <a:pt x="256060" y="205810"/>
                    </a:cubicBezTo>
                    <a:cubicBezTo>
                      <a:pt x="259408" y="209721"/>
                      <a:pt x="261209" y="214730"/>
                      <a:pt x="261125" y="219879"/>
                    </a:cubicBezTo>
                    <a:cubicBezTo>
                      <a:pt x="261097" y="229699"/>
                      <a:pt x="257016" y="239041"/>
                      <a:pt x="249869" y="245766"/>
                    </a:cubicBezTo>
                    <a:cubicBezTo>
                      <a:pt x="217904" y="281136"/>
                      <a:pt x="172883" y="301987"/>
                      <a:pt x="125217" y="303450"/>
                    </a:cubicBezTo>
                    <a:close/>
                    <a:moveTo>
                      <a:pt x="100736" y="112954"/>
                    </a:moveTo>
                    <a:cubicBezTo>
                      <a:pt x="117141" y="112644"/>
                      <a:pt x="131745" y="102402"/>
                      <a:pt x="137598" y="87066"/>
                    </a:cubicBezTo>
                    <a:cubicBezTo>
                      <a:pt x="142634" y="78428"/>
                      <a:pt x="145786" y="68861"/>
                      <a:pt x="146883" y="58928"/>
                    </a:cubicBezTo>
                    <a:cubicBezTo>
                      <a:pt x="147558" y="54482"/>
                      <a:pt x="144491" y="50317"/>
                      <a:pt x="140017" y="49643"/>
                    </a:cubicBezTo>
                    <a:cubicBezTo>
                      <a:pt x="139230" y="49530"/>
                      <a:pt x="138413" y="49530"/>
                      <a:pt x="137598" y="49643"/>
                    </a:cubicBezTo>
                    <a:lnTo>
                      <a:pt x="131970" y="49643"/>
                    </a:lnTo>
                    <a:cubicBezTo>
                      <a:pt x="125160" y="51077"/>
                      <a:pt x="118660" y="53722"/>
                      <a:pt x="112836" y="57521"/>
                    </a:cubicBezTo>
                    <a:cubicBezTo>
                      <a:pt x="104113" y="62558"/>
                      <a:pt x="96234" y="68917"/>
                      <a:pt x="89481" y="76374"/>
                    </a:cubicBezTo>
                    <a:cubicBezTo>
                      <a:pt x="84951" y="81214"/>
                      <a:pt x="82249" y="87488"/>
                      <a:pt x="81883" y="94101"/>
                    </a:cubicBezTo>
                    <a:cubicBezTo>
                      <a:pt x="80730" y="103359"/>
                      <a:pt x="87286" y="111800"/>
                      <a:pt x="96544" y="112954"/>
                    </a:cubicBezTo>
                    <a:cubicBezTo>
                      <a:pt x="97922" y="113123"/>
                      <a:pt x="99329" y="113123"/>
                      <a:pt x="100736" y="112954"/>
                    </a:cubicBezTo>
                    <a:close/>
                  </a:path>
                </a:pathLst>
              </a:custGeom>
              <a:grpFill/>
              <a:ln w="76200" cap="rnd">
                <a:solidFill>
                  <a:schemeClr val="bg1"/>
                </a:solidFill>
                <a:prstDash val="solid"/>
                <a:roun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fr-FR"/>
              </a:p>
            </p:txBody>
          </p:sp>
          <p:sp>
            <p:nvSpPr>
              <p:cNvPr id="298" name="Forme libre : forme 297">
                <a:extLst>
                  <a:ext uri="{FF2B5EF4-FFF2-40B4-BE49-F238E27FC236}">
                    <a16:creationId xmlns:a16="http://schemas.microsoft.com/office/drawing/2014/main" id="{40B5D296-1132-498A-9CD9-3B768DFA10AB}"/>
                  </a:ext>
                </a:extLst>
              </p:cNvPr>
              <p:cNvSpPr/>
              <p:nvPr/>
            </p:nvSpPr>
            <p:spPr>
              <a:xfrm>
                <a:off x="4498441" y="1961347"/>
                <a:ext cx="286277" cy="354014"/>
              </a:xfrm>
              <a:custGeom>
                <a:avLst/>
                <a:gdLst>
                  <a:gd name="connsiteX0" fmla="*/ 150003 w 286277"/>
                  <a:gd name="connsiteY0" fmla="*/ 353852 h 354014"/>
                  <a:gd name="connsiteX1" fmla="*/ 68402 w 286277"/>
                  <a:gd name="connsiteY1" fmla="*/ 332186 h 354014"/>
                  <a:gd name="connsiteX2" fmla="*/ 12126 w 286277"/>
                  <a:gd name="connsiteY2" fmla="*/ 275909 h 354014"/>
                  <a:gd name="connsiteX3" fmla="*/ 307 w 286277"/>
                  <a:gd name="connsiteY3" fmla="*/ 229762 h 354014"/>
                  <a:gd name="connsiteX4" fmla="*/ 22256 w 286277"/>
                  <a:gd name="connsiteY4" fmla="*/ 173485 h 354014"/>
                  <a:gd name="connsiteX5" fmla="*/ 45892 w 286277"/>
                  <a:gd name="connsiteY5" fmla="*/ 166451 h 354014"/>
                  <a:gd name="connsiteX6" fmla="*/ 86973 w 286277"/>
                  <a:gd name="connsiteY6" fmla="*/ 200217 h 354014"/>
                  <a:gd name="connsiteX7" fmla="*/ 127774 w 286277"/>
                  <a:gd name="connsiteY7" fmla="*/ 256493 h 354014"/>
                  <a:gd name="connsiteX8" fmla="*/ 171388 w 286277"/>
                  <a:gd name="connsiteY8" fmla="*/ 269437 h 354014"/>
                  <a:gd name="connsiteX9" fmla="*/ 189960 w 286277"/>
                  <a:gd name="connsiteY9" fmla="*/ 267467 h 354014"/>
                  <a:gd name="connsiteX10" fmla="*/ 204423 w 286277"/>
                  <a:gd name="connsiteY10" fmla="*/ 251569 h 354014"/>
                  <a:gd name="connsiteX11" fmla="*/ 204310 w 286277"/>
                  <a:gd name="connsiteY11" fmla="*/ 250303 h 354014"/>
                  <a:gd name="connsiteX12" fmla="*/ 148034 w 286277"/>
                  <a:gd name="connsiteY12" fmla="*/ 197684 h 354014"/>
                  <a:gd name="connsiteX13" fmla="*/ 86973 w 286277"/>
                  <a:gd name="connsiteY13" fmla="*/ 150693 h 354014"/>
                  <a:gd name="connsiteX14" fmla="*/ 63618 w 286277"/>
                  <a:gd name="connsiteY14" fmla="*/ 94416 h 354014"/>
                  <a:gd name="connsiteX15" fmla="*/ 91757 w 286277"/>
                  <a:gd name="connsiteY15" fmla="*/ 28010 h 354014"/>
                  <a:gd name="connsiteX16" fmla="*/ 161540 w 286277"/>
                  <a:gd name="connsiteY16" fmla="*/ -129 h 354014"/>
                  <a:gd name="connsiteX17" fmla="*/ 203185 w 286277"/>
                  <a:gd name="connsiteY17" fmla="*/ 10845 h 354014"/>
                  <a:gd name="connsiteX18" fmla="*/ 231323 w 286277"/>
                  <a:gd name="connsiteY18" fmla="*/ 44049 h 354014"/>
                  <a:gd name="connsiteX19" fmla="*/ 233011 w 286277"/>
                  <a:gd name="connsiteY19" fmla="*/ 52772 h 354014"/>
                  <a:gd name="connsiteX20" fmla="*/ 229916 w 286277"/>
                  <a:gd name="connsiteY20" fmla="*/ 63183 h 354014"/>
                  <a:gd name="connsiteX21" fmla="*/ 215285 w 286277"/>
                  <a:gd name="connsiteY21" fmla="*/ 69936 h 354014"/>
                  <a:gd name="connsiteX22" fmla="*/ 195025 w 286277"/>
                  <a:gd name="connsiteY22" fmla="*/ 65152 h 354014"/>
                  <a:gd name="connsiteX23" fmla="*/ 163510 w 286277"/>
                  <a:gd name="connsiteY23" fmla="*/ 60369 h 354014"/>
                  <a:gd name="connsiteX24" fmla="*/ 140436 w 286277"/>
                  <a:gd name="connsiteY24" fmla="*/ 67685 h 354014"/>
                  <a:gd name="connsiteX25" fmla="*/ 131995 w 286277"/>
                  <a:gd name="connsiteY25" fmla="*/ 89070 h 354014"/>
                  <a:gd name="connsiteX26" fmla="*/ 150848 w 286277"/>
                  <a:gd name="connsiteY26" fmla="*/ 117209 h 354014"/>
                  <a:gd name="connsiteX27" fmla="*/ 191930 w 286277"/>
                  <a:gd name="connsiteY27" fmla="*/ 145347 h 354014"/>
                  <a:gd name="connsiteX28" fmla="*/ 236670 w 286277"/>
                  <a:gd name="connsiteY28" fmla="*/ 173485 h 354014"/>
                  <a:gd name="connsiteX29" fmla="*/ 286193 w 286277"/>
                  <a:gd name="connsiteY29" fmla="*/ 253116 h 354014"/>
                  <a:gd name="connsiteX30" fmla="*/ 262276 w 286277"/>
                  <a:gd name="connsiteY30" fmla="*/ 309393 h 354014"/>
                  <a:gd name="connsiteX31" fmla="*/ 209938 w 286277"/>
                  <a:gd name="connsiteY31" fmla="*/ 342878 h 354014"/>
                  <a:gd name="connsiteX32" fmla="*/ 150003 w 286277"/>
                  <a:gd name="connsiteY32" fmla="*/ 353852 h 354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86277" h="354014">
                    <a:moveTo>
                      <a:pt x="150003" y="353852"/>
                    </a:moveTo>
                    <a:cubicBezTo>
                      <a:pt x="121387" y="353768"/>
                      <a:pt x="93276" y="346283"/>
                      <a:pt x="68402" y="332186"/>
                    </a:cubicBezTo>
                    <a:cubicBezTo>
                      <a:pt x="44428" y="319495"/>
                      <a:pt x="24816" y="299882"/>
                      <a:pt x="12126" y="275909"/>
                    </a:cubicBezTo>
                    <a:cubicBezTo>
                      <a:pt x="4275" y="261783"/>
                      <a:pt x="223" y="245913"/>
                      <a:pt x="307" y="229762"/>
                    </a:cubicBezTo>
                    <a:cubicBezTo>
                      <a:pt x="-2028" y="208545"/>
                      <a:pt x="6189" y="187526"/>
                      <a:pt x="22256" y="173485"/>
                    </a:cubicBezTo>
                    <a:cubicBezTo>
                      <a:pt x="29318" y="168955"/>
                      <a:pt x="37506" y="166507"/>
                      <a:pt x="45892" y="166451"/>
                    </a:cubicBezTo>
                    <a:cubicBezTo>
                      <a:pt x="65926" y="166366"/>
                      <a:pt x="83175" y="180548"/>
                      <a:pt x="86973" y="200217"/>
                    </a:cubicBezTo>
                    <a:cubicBezTo>
                      <a:pt x="92967" y="223459"/>
                      <a:pt x="107543" y="243578"/>
                      <a:pt x="127774" y="256493"/>
                    </a:cubicBezTo>
                    <a:cubicBezTo>
                      <a:pt x="140943" y="264541"/>
                      <a:pt x="155969" y="268987"/>
                      <a:pt x="171388" y="269437"/>
                    </a:cubicBezTo>
                    <a:cubicBezTo>
                      <a:pt x="177607" y="269156"/>
                      <a:pt x="183826" y="268480"/>
                      <a:pt x="189960" y="267467"/>
                    </a:cubicBezTo>
                    <a:cubicBezTo>
                      <a:pt x="198345" y="267073"/>
                      <a:pt x="204817" y="259954"/>
                      <a:pt x="204423" y="251569"/>
                    </a:cubicBezTo>
                    <a:cubicBezTo>
                      <a:pt x="204395" y="251147"/>
                      <a:pt x="204367" y="250725"/>
                      <a:pt x="204310" y="250303"/>
                    </a:cubicBezTo>
                    <a:cubicBezTo>
                      <a:pt x="204310" y="234545"/>
                      <a:pt x="185739" y="217099"/>
                      <a:pt x="148034" y="197684"/>
                    </a:cubicBezTo>
                    <a:cubicBezTo>
                      <a:pt x="125270" y="185416"/>
                      <a:pt x="104644" y="169546"/>
                      <a:pt x="86973" y="150693"/>
                    </a:cubicBezTo>
                    <a:cubicBezTo>
                      <a:pt x="72145" y="135695"/>
                      <a:pt x="63759" y="115492"/>
                      <a:pt x="63618" y="94416"/>
                    </a:cubicBezTo>
                    <a:cubicBezTo>
                      <a:pt x="63534" y="69373"/>
                      <a:pt x="73692" y="45371"/>
                      <a:pt x="91757" y="28010"/>
                    </a:cubicBezTo>
                    <a:cubicBezTo>
                      <a:pt x="110103" y="9354"/>
                      <a:pt x="135371" y="-832"/>
                      <a:pt x="161540" y="-129"/>
                    </a:cubicBezTo>
                    <a:cubicBezTo>
                      <a:pt x="176144" y="-129"/>
                      <a:pt x="190494" y="3642"/>
                      <a:pt x="203185" y="10845"/>
                    </a:cubicBezTo>
                    <a:cubicBezTo>
                      <a:pt x="216185" y="18246"/>
                      <a:pt x="226146" y="30007"/>
                      <a:pt x="231323" y="44049"/>
                    </a:cubicBezTo>
                    <a:cubicBezTo>
                      <a:pt x="232392" y="46834"/>
                      <a:pt x="232984" y="49789"/>
                      <a:pt x="233011" y="52772"/>
                    </a:cubicBezTo>
                    <a:cubicBezTo>
                      <a:pt x="233124" y="56486"/>
                      <a:pt x="232027" y="60144"/>
                      <a:pt x="229916" y="63183"/>
                    </a:cubicBezTo>
                    <a:cubicBezTo>
                      <a:pt x="226455" y="67713"/>
                      <a:pt x="220968" y="70246"/>
                      <a:pt x="215285" y="69936"/>
                    </a:cubicBezTo>
                    <a:cubicBezTo>
                      <a:pt x="208334" y="69289"/>
                      <a:pt x="201525" y="67685"/>
                      <a:pt x="195025" y="65152"/>
                    </a:cubicBezTo>
                    <a:cubicBezTo>
                      <a:pt x="184895" y="61720"/>
                      <a:pt x="174202" y="60087"/>
                      <a:pt x="163510" y="60369"/>
                    </a:cubicBezTo>
                    <a:cubicBezTo>
                      <a:pt x="155181" y="59919"/>
                      <a:pt x="146993" y="62536"/>
                      <a:pt x="140436" y="67685"/>
                    </a:cubicBezTo>
                    <a:cubicBezTo>
                      <a:pt x="134696" y="73285"/>
                      <a:pt x="131629" y="81079"/>
                      <a:pt x="131995" y="89070"/>
                    </a:cubicBezTo>
                    <a:cubicBezTo>
                      <a:pt x="133683" y="100832"/>
                      <a:pt x="140605" y="111187"/>
                      <a:pt x="150848" y="117209"/>
                    </a:cubicBezTo>
                    <a:cubicBezTo>
                      <a:pt x="163904" y="127507"/>
                      <a:pt x="177607" y="136905"/>
                      <a:pt x="191930" y="145347"/>
                    </a:cubicBezTo>
                    <a:cubicBezTo>
                      <a:pt x="207124" y="154351"/>
                      <a:pt x="222038" y="163918"/>
                      <a:pt x="236670" y="173485"/>
                    </a:cubicBezTo>
                    <a:cubicBezTo>
                      <a:pt x="265258" y="190284"/>
                      <a:pt x="283745" y="220054"/>
                      <a:pt x="286193" y="253116"/>
                    </a:cubicBezTo>
                    <a:cubicBezTo>
                      <a:pt x="286221" y="274361"/>
                      <a:pt x="277583" y="294677"/>
                      <a:pt x="262276" y="309393"/>
                    </a:cubicBezTo>
                    <a:cubicBezTo>
                      <a:pt x="247446" y="324194"/>
                      <a:pt x="229607" y="335618"/>
                      <a:pt x="209938" y="342878"/>
                    </a:cubicBezTo>
                    <a:cubicBezTo>
                      <a:pt x="190748" y="349969"/>
                      <a:pt x="170460" y="353683"/>
                      <a:pt x="150003" y="353852"/>
                    </a:cubicBezTo>
                    <a:close/>
                  </a:path>
                </a:pathLst>
              </a:custGeom>
              <a:grpFill/>
              <a:ln w="76200" cap="rnd">
                <a:solidFill>
                  <a:schemeClr val="bg1"/>
                </a:solidFill>
                <a:prstDash val="solid"/>
                <a:roun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fr-FR"/>
              </a:p>
            </p:txBody>
          </p:sp>
          <p:sp>
            <p:nvSpPr>
              <p:cNvPr id="299" name="Forme libre : forme 298">
                <a:extLst>
                  <a:ext uri="{FF2B5EF4-FFF2-40B4-BE49-F238E27FC236}">
                    <a16:creationId xmlns:a16="http://schemas.microsoft.com/office/drawing/2014/main" id="{998A4248-7300-4BCC-BF6A-719070596FC2}"/>
                  </a:ext>
                </a:extLst>
              </p:cNvPr>
              <p:cNvSpPr/>
              <p:nvPr/>
            </p:nvSpPr>
            <p:spPr>
              <a:xfrm>
                <a:off x="4976092" y="1962674"/>
                <a:ext cx="297108" cy="492816"/>
              </a:xfrm>
              <a:custGeom>
                <a:avLst/>
                <a:gdLst>
                  <a:gd name="connsiteX0" fmla="*/ 206982 w 297108"/>
                  <a:gd name="connsiteY0" fmla="*/ 492654 h 492816"/>
                  <a:gd name="connsiteX1" fmla="*/ 166181 w 297108"/>
                  <a:gd name="connsiteY1" fmla="*/ 443412 h 492816"/>
                  <a:gd name="connsiteX2" fmla="*/ 166181 w 297108"/>
                  <a:gd name="connsiteY2" fmla="*/ 388542 h 492816"/>
                  <a:gd name="connsiteX3" fmla="*/ 161960 w 297108"/>
                  <a:gd name="connsiteY3" fmla="*/ 274019 h 492816"/>
                  <a:gd name="connsiteX4" fmla="*/ 140012 w 297108"/>
                  <a:gd name="connsiteY4" fmla="*/ 274019 h 492816"/>
                  <a:gd name="connsiteX5" fmla="*/ 88801 w 297108"/>
                  <a:gd name="connsiteY5" fmla="*/ 265577 h 492816"/>
                  <a:gd name="connsiteX6" fmla="*/ 28303 w 297108"/>
                  <a:gd name="connsiteY6" fmla="*/ 227028 h 492816"/>
                  <a:gd name="connsiteX7" fmla="*/ 164 w 297108"/>
                  <a:gd name="connsiteY7" fmla="*/ 142613 h 492816"/>
                  <a:gd name="connsiteX8" fmla="*/ 12827 w 297108"/>
                  <a:gd name="connsiteY8" fmla="*/ 84366 h 492816"/>
                  <a:gd name="connsiteX9" fmla="*/ 51095 w 297108"/>
                  <a:gd name="connsiteY9" fmla="*/ 36531 h 492816"/>
                  <a:gd name="connsiteX10" fmla="*/ 102870 w 297108"/>
                  <a:gd name="connsiteY10" fmla="*/ 16834 h 492816"/>
                  <a:gd name="connsiteX11" fmla="*/ 153519 w 297108"/>
                  <a:gd name="connsiteY11" fmla="*/ 34843 h 492816"/>
                  <a:gd name="connsiteX12" fmla="*/ 165899 w 297108"/>
                  <a:gd name="connsiteY12" fmla="*/ 47224 h 492816"/>
                  <a:gd name="connsiteX13" fmla="*/ 172371 w 297108"/>
                  <a:gd name="connsiteY13" fmla="*/ 53414 h 492816"/>
                  <a:gd name="connsiteX14" fmla="*/ 185315 w 297108"/>
                  <a:gd name="connsiteY14" fmla="*/ 28652 h 492816"/>
                  <a:gd name="connsiteX15" fmla="*/ 191224 w 297108"/>
                  <a:gd name="connsiteY15" fmla="*/ 14020 h 492816"/>
                  <a:gd name="connsiteX16" fmla="*/ 219362 w 297108"/>
                  <a:gd name="connsiteY16" fmla="*/ -49 h 492816"/>
                  <a:gd name="connsiteX17" fmla="*/ 264946 w 297108"/>
                  <a:gd name="connsiteY17" fmla="*/ 162028 h 492816"/>
                  <a:gd name="connsiteX18" fmla="*/ 249470 w 297108"/>
                  <a:gd name="connsiteY18" fmla="*/ 404300 h 492816"/>
                  <a:gd name="connsiteX19" fmla="*/ 291397 w 297108"/>
                  <a:gd name="connsiteY19" fmla="*/ 438910 h 492816"/>
                  <a:gd name="connsiteX20" fmla="*/ 297024 w 297108"/>
                  <a:gd name="connsiteY20" fmla="*/ 456355 h 492816"/>
                  <a:gd name="connsiteX21" fmla="*/ 291959 w 297108"/>
                  <a:gd name="connsiteY21" fmla="*/ 472957 h 492816"/>
                  <a:gd name="connsiteX22" fmla="*/ 251159 w 297108"/>
                  <a:gd name="connsiteY22" fmla="*/ 488996 h 492816"/>
                  <a:gd name="connsiteX23" fmla="*/ 206982 w 297108"/>
                  <a:gd name="connsiteY23" fmla="*/ 492654 h 492816"/>
                  <a:gd name="connsiteX24" fmla="*/ 141138 w 297108"/>
                  <a:gd name="connsiteY24" fmla="*/ 215491 h 492816"/>
                  <a:gd name="connsiteX25" fmla="*/ 149242 w 297108"/>
                  <a:gd name="connsiteY25" fmla="*/ 209076 h 492816"/>
                  <a:gd name="connsiteX26" fmla="*/ 149298 w 297108"/>
                  <a:gd name="connsiteY26" fmla="*/ 208456 h 492816"/>
                  <a:gd name="connsiteX27" fmla="*/ 151549 w 297108"/>
                  <a:gd name="connsiteY27" fmla="*/ 174409 h 492816"/>
                  <a:gd name="connsiteX28" fmla="*/ 136636 w 297108"/>
                  <a:gd name="connsiteY28" fmla="*/ 89994 h 492816"/>
                  <a:gd name="connsiteX29" fmla="*/ 105965 w 297108"/>
                  <a:gd name="connsiteY29" fmla="*/ 70579 h 492816"/>
                  <a:gd name="connsiteX30" fmla="*/ 72480 w 297108"/>
                  <a:gd name="connsiteY30" fmla="*/ 95622 h 492816"/>
                  <a:gd name="connsiteX31" fmla="*/ 67978 w 297108"/>
                  <a:gd name="connsiteY31" fmla="*/ 122071 h 492816"/>
                  <a:gd name="connsiteX32" fmla="*/ 73043 w 297108"/>
                  <a:gd name="connsiteY32" fmla="*/ 153587 h 492816"/>
                  <a:gd name="connsiteX33" fmla="*/ 95835 w 297108"/>
                  <a:gd name="connsiteY33" fmla="*/ 187634 h 492816"/>
                  <a:gd name="connsiteX34" fmla="*/ 130164 w 297108"/>
                  <a:gd name="connsiteY34" fmla="*/ 211552 h 492816"/>
                  <a:gd name="connsiteX35" fmla="*/ 141138 w 297108"/>
                  <a:gd name="connsiteY35" fmla="*/ 215491 h 4928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97108" h="492816">
                    <a:moveTo>
                      <a:pt x="206982" y="492654"/>
                    </a:moveTo>
                    <a:cubicBezTo>
                      <a:pt x="182783" y="492654"/>
                      <a:pt x="169276" y="476334"/>
                      <a:pt x="166181" y="443412"/>
                    </a:cubicBezTo>
                    <a:cubicBezTo>
                      <a:pt x="166181" y="436940"/>
                      <a:pt x="166181" y="418650"/>
                      <a:pt x="166181" y="388542"/>
                    </a:cubicBezTo>
                    <a:cubicBezTo>
                      <a:pt x="168545" y="350330"/>
                      <a:pt x="167138" y="311949"/>
                      <a:pt x="161960" y="274019"/>
                    </a:cubicBezTo>
                    <a:lnTo>
                      <a:pt x="140012" y="274019"/>
                    </a:lnTo>
                    <a:cubicBezTo>
                      <a:pt x="122651" y="273372"/>
                      <a:pt x="105458" y="270529"/>
                      <a:pt x="88801" y="265577"/>
                    </a:cubicBezTo>
                    <a:cubicBezTo>
                      <a:pt x="65417" y="258627"/>
                      <a:pt x="44483" y="245261"/>
                      <a:pt x="28303" y="227028"/>
                    </a:cubicBezTo>
                    <a:cubicBezTo>
                      <a:pt x="8269" y="203645"/>
                      <a:pt x="-1833" y="173340"/>
                      <a:pt x="164" y="142613"/>
                    </a:cubicBezTo>
                    <a:cubicBezTo>
                      <a:pt x="164" y="122522"/>
                      <a:pt x="4498" y="102656"/>
                      <a:pt x="12827" y="84366"/>
                    </a:cubicBezTo>
                    <a:cubicBezTo>
                      <a:pt x="21240" y="65401"/>
                      <a:pt x="34437" y="48912"/>
                      <a:pt x="51095" y="36531"/>
                    </a:cubicBezTo>
                    <a:cubicBezTo>
                      <a:pt x="65727" y="24460"/>
                      <a:pt x="83905" y="17538"/>
                      <a:pt x="102870" y="16834"/>
                    </a:cubicBezTo>
                    <a:cubicBezTo>
                      <a:pt x="121216" y="17425"/>
                      <a:pt x="138915" y="23728"/>
                      <a:pt x="153519" y="34843"/>
                    </a:cubicBezTo>
                    <a:cubicBezTo>
                      <a:pt x="158274" y="38304"/>
                      <a:pt x="162439" y="42468"/>
                      <a:pt x="165899" y="47224"/>
                    </a:cubicBezTo>
                    <a:cubicBezTo>
                      <a:pt x="168432" y="51444"/>
                      <a:pt x="170683" y="53414"/>
                      <a:pt x="172371" y="53414"/>
                    </a:cubicBezTo>
                    <a:cubicBezTo>
                      <a:pt x="174060" y="53414"/>
                      <a:pt x="180531" y="45254"/>
                      <a:pt x="185315" y="28652"/>
                    </a:cubicBezTo>
                    <a:cubicBezTo>
                      <a:pt x="186834" y="23616"/>
                      <a:pt x="188832" y="18720"/>
                      <a:pt x="191224" y="14020"/>
                    </a:cubicBezTo>
                    <a:cubicBezTo>
                      <a:pt x="197218" y="4425"/>
                      <a:pt x="208079" y="-1034"/>
                      <a:pt x="219362" y="-49"/>
                    </a:cubicBezTo>
                    <a:cubicBezTo>
                      <a:pt x="249752" y="-49"/>
                      <a:pt x="264946" y="53977"/>
                      <a:pt x="264946" y="162028"/>
                    </a:cubicBezTo>
                    <a:cubicBezTo>
                      <a:pt x="264018" y="243010"/>
                      <a:pt x="258868" y="323880"/>
                      <a:pt x="249470" y="404300"/>
                    </a:cubicBezTo>
                    <a:cubicBezTo>
                      <a:pt x="265397" y="413219"/>
                      <a:pt x="279606" y="424953"/>
                      <a:pt x="291397" y="438910"/>
                    </a:cubicBezTo>
                    <a:cubicBezTo>
                      <a:pt x="295055" y="444003"/>
                      <a:pt x="297024" y="450081"/>
                      <a:pt x="297024" y="456355"/>
                    </a:cubicBezTo>
                    <a:cubicBezTo>
                      <a:pt x="296574" y="462180"/>
                      <a:pt x="294829" y="467864"/>
                      <a:pt x="291959" y="472957"/>
                    </a:cubicBezTo>
                    <a:cubicBezTo>
                      <a:pt x="287457" y="480835"/>
                      <a:pt x="273951" y="486182"/>
                      <a:pt x="251159" y="488996"/>
                    </a:cubicBezTo>
                    <a:cubicBezTo>
                      <a:pt x="228367" y="491810"/>
                      <a:pt x="212891" y="492654"/>
                      <a:pt x="206982" y="492654"/>
                    </a:cubicBezTo>
                    <a:close/>
                    <a:moveTo>
                      <a:pt x="141138" y="215491"/>
                    </a:moveTo>
                    <a:cubicBezTo>
                      <a:pt x="145161" y="215969"/>
                      <a:pt x="148792" y="213099"/>
                      <a:pt x="149242" y="209076"/>
                    </a:cubicBezTo>
                    <a:cubicBezTo>
                      <a:pt x="149270" y="208878"/>
                      <a:pt x="149298" y="208653"/>
                      <a:pt x="149298" y="208456"/>
                    </a:cubicBezTo>
                    <a:cubicBezTo>
                      <a:pt x="150789" y="197173"/>
                      <a:pt x="151549" y="185805"/>
                      <a:pt x="151549" y="174409"/>
                    </a:cubicBezTo>
                    <a:cubicBezTo>
                      <a:pt x="153097" y="145511"/>
                      <a:pt x="148004" y="116613"/>
                      <a:pt x="136636" y="89994"/>
                    </a:cubicBezTo>
                    <a:cubicBezTo>
                      <a:pt x="131289" y="77922"/>
                      <a:pt x="119190" y="70241"/>
                      <a:pt x="105965" y="70579"/>
                    </a:cubicBezTo>
                    <a:cubicBezTo>
                      <a:pt x="90601" y="70916"/>
                      <a:pt x="77151" y="80990"/>
                      <a:pt x="72480" y="95622"/>
                    </a:cubicBezTo>
                    <a:cubicBezTo>
                      <a:pt x="69216" y="104035"/>
                      <a:pt x="67697" y="113039"/>
                      <a:pt x="67978" y="122071"/>
                    </a:cubicBezTo>
                    <a:cubicBezTo>
                      <a:pt x="68175" y="132764"/>
                      <a:pt x="69892" y="143372"/>
                      <a:pt x="73043" y="153587"/>
                    </a:cubicBezTo>
                    <a:cubicBezTo>
                      <a:pt x="77376" y="166812"/>
                      <a:pt x="85255" y="178601"/>
                      <a:pt x="95835" y="187634"/>
                    </a:cubicBezTo>
                    <a:cubicBezTo>
                      <a:pt x="105965" y="197370"/>
                      <a:pt x="117530" y="205417"/>
                      <a:pt x="130164" y="211552"/>
                    </a:cubicBezTo>
                    <a:cubicBezTo>
                      <a:pt x="133512" y="213606"/>
                      <a:pt x="137255" y="214956"/>
                      <a:pt x="141138" y="215491"/>
                    </a:cubicBezTo>
                    <a:close/>
                  </a:path>
                </a:pathLst>
              </a:custGeom>
              <a:grpFill/>
              <a:ln w="76200" cap="rnd">
                <a:solidFill>
                  <a:schemeClr val="bg1"/>
                </a:solidFill>
                <a:prstDash val="solid"/>
                <a:roun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fr-FR"/>
              </a:p>
            </p:txBody>
          </p:sp>
          <p:sp>
            <p:nvSpPr>
              <p:cNvPr id="300" name="Forme libre : forme 299">
                <a:extLst>
                  <a:ext uri="{FF2B5EF4-FFF2-40B4-BE49-F238E27FC236}">
                    <a16:creationId xmlns:a16="http://schemas.microsoft.com/office/drawing/2014/main" id="{F7607CCE-F9BE-4993-B8B5-AE45A2424B91}"/>
                  </a:ext>
                </a:extLst>
              </p:cNvPr>
              <p:cNvSpPr/>
              <p:nvPr/>
            </p:nvSpPr>
            <p:spPr>
              <a:xfrm>
                <a:off x="5278765" y="1981335"/>
                <a:ext cx="261620" cy="333545"/>
              </a:xfrm>
              <a:custGeom>
                <a:avLst/>
                <a:gdLst>
                  <a:gd name="connsiteX0" fmla="*/ 129415 w 261620"/>
                  <a:gd name="connsiteY0" fmla="*/ 333301 h 333545"/>
                  <a:gd name="connsiteX1" fmla="*/ 25585 w 261620"/>
                  <a:gd name="connsiteY1" fmla="*/ 265206 h 333545"/>
                  <a:gd name="connsiteX2" fmla="*/ -21 w 261620"/>
                  <a:gd name="connsiteY2" fmla="*/ 147025 h 333545"/>
                  <a:gd name="connsiteX3" fmla="*/ 1667 w 261620"/>
                  <a:gd name="connsiteY3" fmla="*/ 114666 h 333545"/>
                  <a:gd name="connsiteX4" fmla="*/ 12923 w 261620"/>
                  <a:gd name="connsiteY4" fmla="*/ 63173 h 333545"/>
                  <a:gd name="connsiteX5" fmla="*/ 23896 w 261620"/>
                  <a:gd name="connsiteY5" fmla="*/ 42069 h 333545"/>
                  <a:gd name="connsiteX6" fmla="*/ 43875 w 261620"/>
                  <a:gd name="connsiteY6" fmla="*/ 30532 h 333545"/>
                  <a:gd name="connsiteX7" fmla="*/ 55693 w 261620"/>
                  <a:gd name="connsiteY7" fmla="*/ 30532 h 333545"/>
                  <a:gd name="connsiteX8" fmla="*/ 77641 w 261620"/>
                  <a:gd name="connsiteY8" fmla="*/ 80056 h 333545"/>
                  <a:gd name="connsiteX9" fmla="*/ 92272 w 261620"/>
                  <a:gd name="connsiteY9" fmla="*/ 177133 h 333545"/>
                  <a:gd name="connsiteX10" fmla="*/ 131104 w 261620"/>
                  <a:gd name="connsiteY10" fmla="*/ 238193 h 333545"/>
                  <a:gd name="connsiteX11" fmla="*/ 168528 w 261620"/>
                  <a:gd name="connsiteY11" fmla="*/ 191483 h 333545"/>
                  <a:gd name="connsiteX12" fmla="*/ 176688 w 261620"/>
                  <a:gd name="connsiteY12" fmla="*/ 103129 h 333545"/>
                  <a:gd name="connsiteX13" fmla="*/ 176688 w 261620"/>
                  <a:gd name="connsiteY13" fmla="*/ 67675 h 333545"/>
                  <a:gd name="connsiteX14" fmla="*/ 176688 w 261620"/>
                  <a:gd name="connsiteY14" fmla="*/ 56419 h 333545"/>
                  <a:gd name="connsiteX15" fmla="*/ 176688 w 261620"/>
                  <a:gd name="connsiteY15" fmla="*/ 47133 h 333545"/>
                  <a:gd name="connsiteX16" fmla="*/ 176688 w 261620"/>
                  <a:gd name="connsiteY16" fmla="*/ 38692 h 333545"/>
                  <a:gd name="connsiteX17" fmla="*/ 179783 w 261620"/>
                  <a:gd name="connsiteY17" fmla="*/ 18151 h 333545"/>
                  <a:gd name="connsiteX18" fmla="*/ 201449 w 261620"/>
                  <a:gd name="connsiteY18" fmla="*/ 1268 h 333545"/>
                  <a:gd name="connsiteX19" fmla="*/ 213830 w 261620"/>
                  <a:gd name="connsiteY19" fmla="*/ -139 h 333545"/>
                  <a:gd name="connsiteX20" fmla="*/ 241969 w 261620"/>
                  <a:gd name="connsiteY20" fmla="*/ 12242 h 333545"/>
                  <a:gd name="connsiteX21" fmla="*/ 256882 w 261620"/>
                  <a:gd name="connsiteY21" fmla="*/ 46289 h 333545"/>
                  <a:gd name="connsiteX22" fmla="*/ 261103 w 261620"/>
                  <a:gd name="connsiteY22" fmla="*/ 109601 h 333545"/>
                  <a:gd name="connsiteX23" fmla="*/ 224241 w 261620"/>
                  <a:gd name="connsiteY23" fmla="*/ 278431 h 333545"/>
                  <a:gd name="connsiteX24" fmla="*/ 129415 w 261620"/>
                  <a:gd name="connsiteY24" fmla="*/ 333301 h 333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61620" h="333545">
                    <a:moveTo>
                      <a:pt x="129415" y="333301"/>
                    </a:moveTo>
                    <a:cubicBezTo>
                      <a:pt x="84085" y="334173"/>
                      <a:pt x="42862" y="307132"/>
                      <a:pt x="25585" y="265206"/>
                    </a:cubicBezTo>
                    <a:cubicBezTo>
                      <a:pt x="7857" y="228373"/>
                      <a:pt x="-922" y="187882"/>
                      <a:pt x="-21" y="147025"/>
                    </a:cubicBezTo>
                    <a:cubicBezTo>
                      <a:pt x="-21" y="140272"/>
                      <a:pt x="-21" y="129579"/>
                      <a:pt x="1667" y="114666"/>
                    </a:cubicBezTo>
                    <a:cubicBezTo>
                      <a:pt x="3243" y="97107"/>
                      <a:pt x="7042" y="79802"/>
                      <a:pt x="12923" y="63173"/>
                    </a:cubicBezTo>
                    <a:cubicBezTo>
                      <a:pt x="15202" y="55519"/>
                      <a:pt x="18944" y="48344"/>
                      <a:pt x="23896" y="42069"/>
                    </a:cubicBezTo>
                    <a:cubicBezTo>
                      <a:pt x="28342" y="35259"/>
                      <a:pt x="35771" y="30982"/>
                      <a:pt x="43875" y="30532"/>
                    </a:cubicBezTo>
                    <a:lnTo>
                      <a:pt x="55693" y="30532"/>
                    </a:lnTo>
                    <a:cubicBezTo>
                      <a:pt x="67229" y="30532"/>
                      <a:pt x="74546" y="48259"/>
                      <a:pt x="77641" y="80056"/>
                    </a:cubicBezTo>
                    <a:cubicBezTo>
                      <a:pt x="80370" y="112696"/>
                      <a:pt x="85238" y="145139"/>
                      <a:pt x="92272" y="177133"/>
                    </a:cubicBezTo>
                    <a:cubicBezTo>
                      <a:pt x="100996" y="217933"/>
                      <a:pt x="114221" y="238193"/>
                      <a:pt x="131104" y="238193"/>
                    </a:cubicBezTo>
                    <a:cubicBezTo>
                      <a:pt x="147987" y="238193"/>
                      <a:pt x="161212" y="222436"/>
                      <a:pt x="168528" y="191483"/>
                    </a:cubicBezTo>
                    <a:cubicBezTo>
                      <a:pt x="174577" y="162445"/>
                      <a:pt x="177335" y="132787"/>
                      <a:pt x="176688" y="103129"/>
                    </a:cubicBezTo>
                    <a:cubicBezTo>
                      <a:pt x="176688" y="89060"/>
                      <a:pt x="176688" y="77242"/>
                      <a:pt x="176688" y="67675"/>
                    </a:cubicBezTo>
                    <a:cubicBezTo>
                      <a:pt x="176688" y="63173"/>
                      <a:pt x="176688" y="59514"/>
                      <a:pt x="176688" y="56419"/>
                    </a:cubicBezTo>
                    <a:cubicBezTo>
                      <a:pt x="176688" y="53324"/>
                      <a:pt x="176688" y="50229"/>
                      <a:pt x="176688" y="47133"/>
                    </a:cubicBezTo>
                    <a:cubicBezTo>
                      <a:pt x="176688" y="44039"/>
                      <a:pt x="176688" y="41225"/>
                      <a:pt x="176688" y="38692"/>
                    </a:cubicBezTo>
                    <a:cubicBezTo>
                      <a:pt x="176744" y="31742"/>
                      <a:pt x="177785" y="24820"/>
                      <a:pt x="179783" y="18151"/>
                    </a:cubicBezTo>
                    <a:cubicBezTo>
                      <a:pt x="181753" y="11116"/>
                      <a:pt x="189068" y="5489"/>
                      <a:pt x="201449" y="1268"/>
                    </a:cubicBezTo>
                    <a:cubicBezTo>
                      <a:pt x="205473" y="199"/>
                      <a:pt x="209666" y="-280"/>
                      <a:pt x="213830" y="-139"/>
                    </a:cubicBezTo>
                    <a:cubicBezTo>
                      <a:pt x="224579" y="-336"/>
                      <a:pt x="234850" y="4195"/>
                      <a:pt x="241969" y="12242"/>
                    </a:cubicBezTo>
                    <a:cubicBezTo>
                      <a:pt x="250664" y="21584"/>
                      <a:pt x="255897" y="33571"/>
                      <a:pt x="256882" y="46289"/>
                    </a:cubicBezTo>
                    <a:cubicBezTo>
                      <a:pt x="259640" y="67281"/>
                      <a:pt x="261075" y="88441"/>
                      <a:pt x="261103" y="109601"/>
                    </a:cubicBezTo>
                    <a:cubicBezTo>
                      <a:pt x="264114" y="168157"/>
                      <a:pt x="251395" y="226459"/>
                      <a:pt x="224241" y="278431"/>
                    </a:cubicBezTo>
                    <a:cubicBezTo>
                      <a:pt x="205895" y="313520"/>
                      <a:pt x="168978" y="334877"/>
                      <a:pt x="129415" y="333301"/>
                    </a:cubicBezTo>
                    <a:close/>
                  </a:path>
                </a:pathLst>
              </a:custGeom>
              <a:grpFill/>
              <a:ln w="76200" cap="rnd">
                <a:solidFill>
                  <a:schemeClr val="bg1"/>
                </a:solidFill>
                <a:prstDash val="solid"/>
                <a:roun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fr-FR"/>
              </a:p>
            </p:txBody>
          </p:sp>
          <p:sp>
            <p:nvSpPr>
              <p:cNvPr id="301" name="Forme libre : forme 300">
                <a:extLst>
                  <a:ext uri="{FF2B5EF4-FFF2-40B4-BE49-F238E27FC236}">
                    <a16:creationId xmlns:a16="http://schemas.microsoft.com/office/drawing/2014/main" id="{975B92CD-6B84-4710-B20E-67CF946072E0}"/>
                  </a:ext>
                </a:extLst>
              </p:cNvPr>
              <p:cNvSpPr/>
              <p:nvPr/>
            </p:nvSpPr>
            <p:spPr>
              <a:xfrm>
                <a:off x="5573265" y="1925340"/>
                <a:ext cx="90495" cy="391017"/>
              </a:xfrm>
              <a:custGeom>
                <a:avLst/>
                <a:gdLst>
                  <a:gd name="connsiteX0" fmla="*/ 45390 w 90495"/>
                  <a:gd name="connsiteY0" fmla="*/ 390702 h 391017"/>
                  <a:gd name="connsiteX1" fmla="*/ 9373 w 90495"/>
                  <a:gd name="connsiteY1" fmla="*/ 364815 h 391017"/>
                  <a:gd name="connsiteX2" fmla="*/ 369 w 90495"/>
                  <a:gd name="connsiteY2" fmla="*/ 253668 h 391017"/>
                  <a:gd name="connsiteX3" fmla="*/ 15563 w 90495"/>
                  <a:gd name="connsiteY3" fmla="*/ 118604 h 391017"/>
                  <a:gd name="connsiteX4" fmla="*/ 43702 w 90495"/>
                  <a:gd name="connsiteY4" fmla="*/ 100877 h 391017"/>
                  <a:gd name="connsiteX5" fmla="*/ 69589 w 90495"/>
                  <a:gd name="connsiteY5" fmla="*/ 117760 h 391017"/>
                  <a:gd name="connsiteX6" fmla="*/ 85628 w 90495"/>
                  <a:gd name="connsiteY6" fmla="*/ 187825 h 391017"/>
                  <a:gd name="connsiteX7" fmla="*/ 90411 w 90495"/>
                  <a:gd name="connsiteY7" fmla="*/ 284339 h 391017"/>
                  <a:gd name="connsiteX8" fmla="*/ 90411 w 90495"/>
                  <a:gd name="connsiteY8" fmla="*/ 315292 h 391017"/>
                  <a:gd name="connsiteX9" fmla="*/ 81126 w 90495"/>
                  <a:gd name="connsiteY9" fmla="*/ 366785 h 391017"/>
                  <a:gd name="connsiteX10" fmla="*/ 45390 w 90495"/>
                  <a:gd name="connsiteY10" fmla="*/ 390702 h 391017"/>
                  <a:gd name="connsiteX11" fmla="*/ 43420 w 90495"/>
                  <a:gd name="connsiteY11" fmla="*/ 81180 h 391017"/>
                  <a:gd name="connsiteX12" fmla="*/ 7122 w 90495"/>
                  <a:gd name="connsiteY12" fmla="*/ 38691 h 391017"/>
                  <a:gd name="connsiteX13" fmla="*/ 16126 w 90495"/>
                  <a:gd name="connsiteY13" fmla="*/ 10553 h 391017"/>
                  <a:gd name="connsiteX14" fmla="*/ 40043 w 90495"/>
                  <a:gd name="connsiteY14" fmla="*/ -140 h 391017"/>
                  <a:gd name="connsiteX15" fmla="*/ 49892 w 90495"/>
                  <a:gd name="connsiteY15" fmla="*/ -140 h 391017"/>
                  <a:gd name="connsiteX16" fmla="*/ 70433 w 90495"/>
                  <a:gd name="connsiteY16" fmla="*/ 11678 h 391017"/>
                  <a:gd name="connsiteX17" fmla="*/ 82251 w 90495"/>
                  <a:gd name="connsiteY17" fmla="*/ 39817 h 391017"/>
                  <a:gd name="connsiteX18" fmla="*/ 69589 w 90495"/>
                  <a:gd name="connsiteY18" fmla="*/ 69925 h 391017"/>
                  <a:gd name="connsiteX19" fmla="*/ 43420 w 90495"/>
                  <a:gd name="connsiteY19" fmla="*/ 82306 h 391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90495" h="391017">
                    <a:moveTo>
                      <a:pt x="45390" y="390702"/>
                    </a:moveTo>
                    <a:cubicBezTo>
                      <a:pt x="28676" y="392025"/>
                      <a:pt x="13453" y="381079"/>
                      <a:pt x="9373" y="364815"/>
                    </a:cubicBezTo>
                    <a:cubicBezTo>
                      <a:pt x="1719" y="328292"/>
                      <a:pt x="-1320" y="290952"/>
                      <a:pt x="369" y="253668"/>
                    </a:cubicBezTo>
                    <a:cubicBezTo>
                      <a:pt x="369" y="181437"/>
                      <a:pt x="5433" y="136416"/>
                      <a:pt x="15563" y="118604"/>
                    </a:cubicBezTo>
                    <a:cubicBezTo>
                      <a:pt x="20769" y="107771"/>
                      <a:pt x="31686" y="100877"/>
                      <a:pt x="43702" y="100877"/>
                    </a:cubicBezTo>
                    <a:cubicBezTo>
                      <a:pt x="54929" y="100849"/>
                      <a:pt x="65087" y="107462"/>
                      <a:pt x="69589" y="117760"/>
                    </a:cubicBezTo>
                    <a:cubicBezTo>
                      <a:pt x="79015" y="139990"/>
                      <a:pt x="84446" y="163710"/>
                      <a:pt x="85628" y="187825"/>
                    </a:cubicBezTo>
                    <a:cubicBezTo>
                      <a:pt x="88723" y="219340"/>
                      <a:pt x="90411" y="251699"/>
                      <a:pt x="90411" y="284339"/>
                    </a:cubicBezTo>
                    <a:cubicBezTo>
                      <a:pt x="90411" y="286590"/>
                      <a:pt x="90411" y="296720"/>
                      <a:pt x="90411" y="315292"/>
                    </a:cubicBezTo>
                    <a:cubicBezTo>
                      <a:pt x="90271" y="332850"/>
                      <a:pt x="87119" y="350267"/>
                      <a:pt x="81126" y="366785"/>
                    </a:cubicBezTo>
                    <a:cubicBezTo>
                      <a:pt x="76398" y="382233"/>
                      <a:pt x="61457" y="392222"/>
                      <a:pt x="45390" y="390702"/>
                    </a:cubicBezTo>
                    <a:close/>
                    <a:moveTo>
                      <a:pt x="43420" y="81180"/>
                    </a:moveTo>
                    <a:cubicBezTo>
                      <a:pt x="19221" y="81180"/>
                      <a:pt x="7122" y="66830"/>
                      <a:pt x="7122" y="38691"/>
                    </a:cubicBezTo>
                    <a:cubicBezTo>
                      <a:pt x="6700" y="28534"/>
                      <a:pt x="9907" y="18573"/>
                      <a:pt x="16126" y="10553"/>
                    </a:cubicBezTo>
                    <a:cubicBezTo>
                      <a:pt x="22007" y="3462"/>
                      <a:pt x="30842" y="-505"/>
                      <a:pt x="40043" y="-140"/>
                    </a:cubicBezTo>
                    <a:lnTo>
                      <a:pt x="49892" y="-140"/>
                    </a:lnTo>
                    <a:cubicBezTo>
                      <a:pt x="57883" y="1352"/>
                      <a:pt x="65143" y="5516"/>
                      <a:pt x="70433" y="11678"/>
                    </a:cubicBezTo>
                    <a:cubicBezTo>
                      <a:pt x="78199" y="18966"/>
                      <a:pt x="82476" y="29181"/>
                      <a:pt x="82251" y="39817"/>
                    </a:cubicBezTo>
                    <a:cubicBezTo>
                      <a:pt x="82589" y="51213"/>
                      <a:pt x="77974" y="62187"/>
                      <a:pt x="69589" y="69925"/>
                    </a:cubicBezTo>
                    <a:cubicBezTo>
                      <a:pt x="62948" y="77494"/>
                      <a:pt x="53494" y="81996"/>
                      <a:pt x="43420" y="82306"/>
                    </a:cubicBezTo>
                    <a:close/>
                  </a:path>
                </a:pathLst>
              </a:custGeom>
              <a:grpFill/>
              <a:ln w="76200" cap="rnd">
                <a:solidFill>
                  <a:schemeClr val="bg1"/>
                </a:solidFill>
                <a:prstDash val="solid"/>
                <a:roun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fr-FR"/>
              </a:p>
            </p:txBody>
          </p:sp>
          <p:sp>
            <p:nvSpPr>
              <p:cNvPr id="302" name="Forme libre : forme 301">
                <a:extLst>
                  <a:ext uri="{FF2B5EF4-FFF2-40B4-BE49-F238E27FC236}">
                    <a16:creationId xmlns:a16="http://schemas.microsoft.com/office/drawing/2014/main" id="{1C59430F-4FD6-452C-A458-8313CF7F80ED}"/>
                  </a:ext>
                </a:extLst>
              </p:cNvPr>
              <p:cNvSpPr/>
              <p:nvPr/>
            </p:nvSpPr>
            <p:spPr>
              <a:xfrm>
                <a:off x="5886615" y="2006047"/>
                <a:ext cx="229385" cy="291322"/>
              </a:xfrm>
              <a:custGeom>
                <a:avLst/>
                <a:gdLst>
                  <a:gd name="connsiteX0" fmla="*/ 112471 w 229385"/>
                  <a:gd name="connsiteY0" fmla="*/ 291143 h 291322"/>
                  <a:gd name="connsiteX1" fmla="*/ 109375 w 229385"/>
                  <a:gd name="connsiteY1" fmla="*/ 291143 h 291322"/>
                  <a:gd name="connsiteX2" fmla="*/ 46064 w 229385"/>
                  <a:gd name="connsiteY2" fmla="*/ 270039 h 291322"/>
                  <a:gd name="connsiteX3" fmla="*/ 10891 w 229385"/>
                  <a:gd name="connsiteY3" fmla="*/ 218265 h 291322"/>
                  <a:gd name="connsiteX4" fmla="*/ -83 w 229385"/>
                  <a:gd name="connsiteY4" fmla="*/ 151295 h 291322"/>
                  <a:gd name="connsiteX5" fmla="*/ 10610 w 229385"/>
                  <a:gd name="connsiteY5" fmla="*/ 79543 h 291322"/>
                  <a:gd name="connsiteX6" fmla="*/ 45220 w 229385"/>
                  <a:gd name="connsiteY6" fmla="*/ 23266 h 291322"/>
                  <a:gd name="connsiteX7" fmla="*/ 111345 w 229385"/>
                  <a:gd name="connsiteY7" fmla="*/ -89 h 291322"/>
                  <a:gd name="connsiteX8" fmla="*/ 161994 w 229385"/>
                  <a:gd name="connsiteY8" fmla="*/ 15387 h 291322"/>
                  <a:gd name="connsiteX9" fmla="*/ 212643 w 229385"/>
                  <a:gd name="connsiteY9" fmla="*/ 71664 h 291322"/>
                  <a:gd name="connsiteX10" fmla="*/ 229245 w 229385"/>
                  <a:gd name="connsiteY10" fmla="*/ 149889 h 291322"/>
                  <a:gd name="connsiteX11" fmla="*/ 189851 w 229385"/>
                  <a:gd name="connsiteY11" fmla="*/ 254563 h 291322"/>
                  <a:gd name="connsiteX12" fmla="*/ 112471 w 229385"/>
                  <a:gd name="connsiteY12" fmla="*/ 291143 h 291322"/>
                  <a:gd name="connsiteX13" fmla="*/ 110782 w 229385"/>
                  <a:gd name="connsiteY13" fmla="*/ 208698 h 291322"/>
                  <a:gd name="connsiteX14" fmla="*/ 142860 w 229385"/>
                  <a:gd name="connsiteY14" fmla="*/ 187031 h 291322"/>
                  <a:gd name="connsiteX15" fmla="*/ 155804 w 229385"/>
                  <a:gd name="connsiteY15" fmla="*/ 140884 h 291322"/>
                  <a:gd name="connsiteX16" fmla="*/ 149051 w 229385"/>
                  <a:gd name="connsiteY16" fmla="*/ 110495 h 291322"/>
                  <a:gd name="connsiteX17" fmla="*/ 101778 w 229385"/>
                  <a:gd name="connsiteY17" fmla="*/ 78698 h 291322"/>
                  <a:gd name="connsiteX18" fmla="*/ 78423 w 229385"/>
                  <a:gd name="connsiteY18" fmla="*/ 92205 h 291322"/>
                  <a:gd name="connsiteX19" fmla="*/ 67168 w 229385"/>
                  <a:gd name="connsiteY19" fmla="*/ 138915 h 291322"/>
                  <a:gd name="connsiteX20" fmla="*/ 70544 w 229385"/>
                  <a:gd name="connsiteY20" fmla="*/ 167053 h 291322"/>
                  <a:gd name="connsiteX21" fmla="*/ 84051 w 229385"/>
                  <a:gd name="connsiteY21" fmla="*/ 195191 h 291322"/>
                  <a:gd name="connsiteX22" fmla="*/ 109094 w 229385"/>
                  <a:gd name="connsiteY22" fmla="*/ 207854 h 2913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29385" h="291322">
                    <a:moveTo>
                      <a:pt x="112471" y="291143"/>
                    </a:moveTo>
                    <a:lnTo>
                      <a:pt x="109375" y="291143"/>
                    </a:lnTo>
                    <a:cubicBezTo>
                      <a:pt x="86471" y="291565"/>
                      <a:pt x="64129" y="284108"/>
                      <a:pt x="46064" y="270039"/>
                    </a:cubicBezTo>
                    <a:cubicBezTo>
                      <a:pt x="29744" y="256392"/>
                      <a:pt x="17560" y="238468"/>
                      <a:pt x="10891" y="218265"/>
                    </a:cubicBezTo>
                    <a:cubicBezTo>
                      <a:pt x="3547" y="196710"/>
                      <a:pt x="-167" y="174059"/>
                      <a:pt x="-83" y="151295"/>
                    </a:cubicBezTo>
                    <a:cubicBezTo>
                      <a:pt x="-111" y="126984"/>
                      <a:pt x="3491" y="102785"/>
                      <a:pt x="10610" y="79543"/>
                    </a:cubicBezTo>
                    <a:cubicBezTo>
                      <a:pt x="17025" y="58073"/>
                      <a:pt x="28956" y="38686"/>
                      <a:pt x="45220" y="23266"/>
                    </a:cubicBezTo>
                    <a:cubicBezTo>
                      <a:pt x="63454" y="7312"/>
                      <a:pt x="87118" y="-1046"/>
                      <a:pt x="111345" y="-89"/>
                    </a:cubicBezTo>
                    <a:cubicBezTo>
                      <a:pt x="129298" y="446"/>
                      <a:pt x="146799" y="5792"/>
                      <a:pt x="161994" y="15387"/>
                    </a:cubicBezTo>
                    <a:cubicBezTo>
                      <a:pt x="184421" y="28303"/>
                      <a:pt x="202176" y="48000"/>
                      <a:pt x="212643" y="71664"/>
                    </a:cubicBezTo>
                    <a:cubicBezTo>
                      <a:pt x="223899" y="96201"/>
                      <a:pt x="229554" y="122904"/>
                      <a:pt x="229245" y="149889"/>
                    </a:cubicBezTo>
                    <a:cubicBezTo>
                      <a:pt x="230314" y="188579"/>
                      <a:pt x="216160" y="226172"/>
                      <a:pt x="189851" y="254563"/>
                    </a:cubicBezTo>
                    <a:cubicBezTo>
                      <a:pt x="170351" y="277102"/>
                      <a:pt x="142269" y="290383"/>
                      <a:pt x="112471" y="291143"/>
                    </a:cubicBezTo>
                    <a:close/>
                    <a:moveTo>
                      <a:pt x="110782" y="208698"/>
                    </a:moveTo>
                    <a:cubicBezTo>
                      <a:pt x="124486" y="207488"/>
                      <a:pt x="136613" y="199299"/>
                      <a:pt x="142860" y="187031"/>
                    </a:cubicBezTo>
                    <a:cubicBezTo>
                      <a:pt x="151555" y="173215"/>
                      <a:pt x="156029" y="157204"/>
                      <a:pt x="155804" y="140884"/>
                    </a:cubicBezTo>
                    <a:cubicBezTo>
                      <a:pt x="155776" y="130388"/>
                      <a:pt x="153468" y="120005"/>
                      <a:pt x="149051" y="110495"/>
                    </a:cubicBezTo>
                    <a:cubicBezTo>
                      <a:pt x="141650" y="90939"/>
                      <a:pt x="122685" y="78192"/>
                      <a:pt x="101778" y="78698"/>
                    </a:cubicBezTo>
                    <a:cubicBezTo>
                      <a:pt x="92211" y="78924"/>
                      <a:pt x="83404" y="84017"/>
                      <a:pt x="78423" y="92205"/>
                    </a:cubicBezTo>
                    <a:cubicBezTo>
                      <a:pt x="70460" y="106443"/>
                      <a:pt x="66549" y="122594"/>
                      <a:pt x="67168" y="138915"/>
                    </a:cubicBezTo>
                    <a:cubicBezTo>
                      <a:pt x="67337" y="148397"/>
                      <a:pt x="68462" y="157824"/>
                      <a:pt x="70544" y="167053"/>
                    </a:cubicBezTo>
                    <a:cubicBezTo>
                      <a:pt x="72795" y="177352"/>
                      <a:pt x="77410" y="187003"/>
                      <a:pt x="84051" y="195191"/>
                    </a:cubicBezTo>
                    <a:cubicBezTo>
                      <a:pt x="89876" y="203210"/>
                      <a:pt x="99189" y="207910"/>
                      <a:pt x="109094" y="207854"/>
                    </a:cubicBezTo>
                    <a:close/>
                  </a:path>
                </a:pathLst>
              </a:custGeom>
              <a:grpFill/>
              <a:ln w="76200" cap="rnd">
                <a:solidFill>
                  <a:schemeClr val="bg1"/>
                </a:solidFill>
                <a:prstDash val="solid"/>
                <a:roun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fr-FR"/>
              </a:p>
            </p:txBody>
          </p:sp>
          <p:sp>
            <p:nvSpPr>
              <p:cNvPr id="303" name="Forme libre : forme 302">
                <a:extLst>
                  <a:ext uri="{FF2B5EF4-FFF2-40B4-BE49-F238E27FC236}">
                    <a16:creationId xmlns:a16="http://schemas.microsoft.com/office/drawing/2014/main" id="{FB3F9046-398C-4EE2-AD8A-1283C3A88574}"/>
                  </a:ext>
                </a:extLst>
              </p:cNvPr>
              <p:cNvSpPr/>
              <p:nvPr/>
            </p:nvSpPr>
            <p:spPr>
              <a:xfrm>
                <a:off x="6151680" y="1960818"/>
                <a:ext cx="287073" cy="353980"/>
              </a:xfrm>
              <a:custGeom>
                <a:avLst/>
                <a:gdLst>
                  <a:gd name="connsiteX0" fmla="*/ 44374 w 287073"/>
                  <a:gd name="connsiteY0" fmla="*/ 353818 h 353980"/>
                  <a:gd name="connsiteX1" fmla="*/ 34245 w 287073"/>
                  <a:gd name="connsiteY1" fmla="*/ 353818 h 353980"/>
                  <a:gd name="connsiteX2" fmla="*/ 13141 w 287073"/>
                  <a:gd name="connsiteY2" fmla="*/ 338342 h 353980"/>
                  <a:gd name="connsiteX3" fmla="*/ -84 w 287073"/>
                  <a:gd name="connsiteY3" fmla="*/ 302043 h 353980"/>
                  <a:gd name="connsiteX4" fmla="*/ -84 w 287073"/>
                  <a:gd name="connsiteY4" fmla="*/ 177390 h 353980"/>
                  <a:gd name="connsiteX5" fmla="*/ 15111 w 287073"/>
                  <a:gd name="connsiteY5" fmla="*/ 19534 h 353980"/>
                  <a:gd name="connsiteX6" fmla="*/ 45219 w 287073"/>
                  <a:gd name="connsiteY6" fmla="*/ -163 h 353980"/>
                  <a:gd name="connsiteX7" fmla="*/ 85738 w 287073"/>
                  <a:gd name="connsiteY7" fmla="*/ 61461 h 353980"/>
                  <a:gd name="connsiteX8" fmla="*/ 85738 w 287073"/>
                  <a:gd name="connsiteY8" fmla="*/ 76374 h 353980"/>
                  <a:gd name="connsiteX9" fmla="*/ 193226 w 287073"/>
                  <a:gd name="connsiteY9" fmla="*/ 10530 h 353980"/>
                  <a:gd name="connsiteX10" fmla="*/ 228962 w 287073"/>
                  <a:gd name="connsiteY10" fmla="*/ 15876 h 353980"/>
                  <a:gd name="connsiteX11" fmla="*/ 277360 w 287073"/>
                  <a:gd name="connsiteY11" fmla="*/ 123927 h 353980"/>
                  <a:gd name="connsiteX12" fmla="*/ 286927 w 287073"/>
                  <a:gd name="connsiteY12" fmla="*/ 229446 h 353980"/>
                  <a:gd name="connsiteX13" fmla="*/ 273984 w 287073"/>
                  <a:gd name="connsiteY13" fmla="*/ 309078 h 353980"/>
                  <a:gd name="connsiteX14" fmla="*/ 228118 w 287073"/>
                  <a:gd name="connsiteY14" fmla="*/ 342844 h 353980"/>
                  <a:gd name="connsiteX15" fmla="*/ 194633 w 287073"/>
                  <a:gd name="connsiteY15" fmla="*/ 329900 h 353980"/>
                  <a:gd name="connsiteX16" fmla="*/ 180002 w 287073"/>
                  <a:gd name="connsiteY16" fmla="*/ 301762 h 353980"/>
                  <a:gd name="connsiteX17" fmla="*/ 177469 w 287073"/>
                  <a:gd name="connsiteY17" fmla="*/ 273623 h 353980"/>
                  <a:gd name="connsiteX18" fmla="*/ 181408 w 287073"/>
                  <a:gd name="connsiteY18" fmla="*/ 229446 h 353980"/>
                  <a:gd name="connsiteX19" fmla="*/ 184503 w 287073"/>
                  <a:gd name="connsiteY19" fmla="*/ 179642 h 353980"/>
                  <a:gd name="connsiteX20" fmla="*/ 160867 w 287073"/>
                  <a:gd name="connsiteY20" fmla="*/ 97759 h 353980"/>
                  <a:gd name="connsiteX21" fmla="*/ 137794 w 287073"/>
                  <a:gd name="connsiteY21" fmla="*/ 115767 h 353980"/>
                  <a:gd name="connsiteX22" fmla="*/ 100651 w 287073"/>
                  <a:gd name="connsiteY22" fmla="*/ 245485 h 353980"/>
                  <a:gd name="connsiteX23" fmla="*/ 89677 w 287073"/>
                  <a:gd name="connsiteY23" fmla="*/ 301762 h 353980"/>
                  <a:gd name="connsiteX24" fmla="*/ 71669 w 287073"/>
                  <a:gd name="connsiteY24" fmla="*/ 339467 h 353980"/>
                  <a:gd name="connsiteX25" fmla="*/ 44374 w 287073"/>
                  <a:gd name="connsiteY25" fmla="*/ 353818 h 3539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87073" h="353980">
                    <a:moveTo>
                      <a:pt x="44374" y="353818"/>
                    </a:moveTo>
                    <a:lnTo>
                      <a:pt x="34245" y="353818"/>
                    </a:lnTo>
                    <a:cubicBezTo>
                      <a:pt x="25493" y="351567"/>
                      <a:pt x="17924" y="346023"/>
                      <a:pt x="13141" y="338342"/>
                    </a:cubicBezTo>
                    <a:cubicBezTo>
                      <a:pt x="4587" y="328184"/>
                      <a:pt x="-84" y="315324"/>
                      <a:pt x="-84" y="302043"/>
                    </a:cubicBezTo>
                    <a:lnTo>
                      <a:pt x="-84" y="177390"/>
                    </a:lnTo>
                    <a:cubicBezTo>
                      <a:pt x="-84" y="89599"/>
                      <a:pt x="4981" y="36980"/>
                      <a:pt x="15111" y="19534"/>
                    </a:cubicBezTo>
                    <a:cubicBezTo>
                      <a:pt x="20288" y="7519"/>
                      <a:pt x="32134" y="-219"/>
                      <a:pt x="45219" y="-163"/>
                    </a:cubicBezTo>
                    <a:cubicBezTo>
                      <a:pt x="69615" y="-163"/>
                      <a:pt x="83121" y="20378"/>
                      <a:pt x="85738" y="61461"/>
                    </a:cubicBezTo>
                    <a:cubicBezTo>
                      <a:pt x="85738" y="66244"/>
                      <a:pt x="85738" y="71309"/>
                      <a:pt x="85738" y="76374"/>
                    </a:cubicBezTo>
                    <a:cubicBezTo>
                      <a:pt x="125131" y="32478"/>
                      <a:pt x="160952" y="10530"/>
                      <a:pt x="193226" y="10530"/>
                    </a:cubicBezTo>
                    <a:cubicBezTo>
                      <a:pt x="205241" y="11571"/>
                      <a:pt x="217172" y="13372"/>
                      <a:pt x="228962" y="15876"/>
                    </a:cubicBezTo>
                    <a:cubicBezTo>
                      <a:pt x="248659" y="19534"/>
                      <a:pt x="264979" y="55551"/>
                      <a:pt x="277360" y="123927"/>
                    </a:cubicBezTo>
                    <a:cubicBezTo>
                      <a:pt x="283888" y="158706"/>
                      <a:pt x="287096" y="194048"/>
                      <a:pt x="286927" y="229446"/>
                    </a:cubicBezTo>
                    <a:cubicBezTo>
                      <a:pt x="287574" y="256572"/>
                      <a:pt x="283185" y="283556"/>
                      <a:pt x="273984" y="309078"/>
                    </a:cubicBezTo>
                    <a:cubicBezTo>
                      <a:pt x="268215" y="329478"/>
                      <a:pt x="249334" y="343379"/>
                      <a:pt x="228118" y="342844"/>
                    </a:cubicBezTo>
                    <a:cubicBezTo>
                      <a:pt x="215681" y="343097"/>
                      <a:pt x="203666" y="338454"/>
                      <a:pt x="194633" y="329900"/>
                    </a:cubicBezTo>
                    <a:cubicBezTo>
                      <a:pt x="186614" y="322528"/>
                      <a:pt x="181436" y="312567"/>
                      <a:pt x="180002" y="301762"/>
                    </a:cubicBezTo>
                    <a:cubicBezTo>
                      <a:pt x="178426" y="292448"/>
                      <a:pt x="177581" y="283050"/>
                      <a:pt x="177469" y="273623"/>
                    </a:cubicBezTo>
                    <a:cubicBezTo>
                      <a:pt x="177835" y="258823"/>
                      <a:pt x="179157" y="244078"/>
                      <a:pt x="181408" y="229446"/>
                    </a:cubicBezTo>
                    <a:cubicBezTo>
                      <a:pt x="183715" y="212957"/>
                      <a:pt x="184757" y="196299"/>
                      <a:pt x="184503" y="179642"/>
                    </a:cubicBezTo>
                    <a:cubicBezTo>
                      <a:pt x="184503" y="125053"/>
                      <a:pt x="176625" y="97759"/>
                      <a:pt x="160867" y="97759"/>
                    </a:cubicBezTo>
                    <a:cubicBezTo>
                      <a:pt x="154396" y="97759"/>
                      <a:pt x="146798" y="103668"/>
                      <a:pt x="137794" y="115767"/>
                    </a:cubicBezTo>
                    <a:cubicBezTo>
                      <a:pt x="116409" y="155892"/>
                      <a:pt x="103746" y="200098"/>
                      <a:pt x="100651" y="245485"/>
                    </a:cubicBezTo>
                    <a:cubicBezTo>
                      <a:pt x="97922" y="264422"/>
                      <a:pt x="94264" y="283190"/>
                      <a:pt x="89677" y="301762"/>
                    </a:cubicBezTo>
                    <a:cubicBezTo>
                      <a:pt x="87173" y="315719"/>
                      <a:pt x="80954" y="328747"/>
                      <a:pt x="71669" y="339467"/>
                    </a:cubicBezTo>
                    <a:cubicBezTo>
                      <a:pt x="65056" y="347937"/>
                      <a:pt x="55123" y="353170"/>
                      <a:pt x="44374" y="353818"/>
                    </a:cubicBezTo>
                    <a:close/>
                  </a:path>
                </a:pathLst>
              </a:custGeom>
              <a:grpFill/>
              <a:ln w="76200" cap="rnd">
                <a:solidFill>
                  <a:schemeClr val="bg1"/>
                </a:solidFill>
                <a:prstDash val="solid"/>
                <a:roun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fr-FR"/>
              </a:p>
            </p:txBody>
          </p:sp>
          <p:sp>
            <p:nvSpPr>
              <p:cNvPr id="304" name="Forme libre : forme 303">
                <a:extLst>
                  <a:ext uri="{FF2B5EF4-FFF2-40B4-BE49-F238E27FC236}">
                    <a16:creationId xmlns:a16="http://schemas.microsoft.com/office/drawing/2014/main" id="{635E5155-270B-4391-99B3-72C13A4D7E4B}"/>
                  </a:ext>
                </a:extLst>
              </p:cNvPr>
              <p:cNvSpPr/>
              <p:nvPr/>
            </p:nvSpPr>
            <p:spPr>
              <a:xfrm>
                <a:off x="6413354" y="1828498"/>
                <a:ext cx="307563" cy="484461"/>
              </a:xfrm>
              <a:custGeom>
                <a:avLst/>
                <a:gdLst>
                  <a:gd name="connsiteX0" fmla="*/ 131053 w 307563"/>
                  <a:gd name="connsiteY0" fmla="*/ 484168 h 484461"/>
                  <a:gd name="connsiteX1" fmla="*/ 85187 w 307563"/>
                  <a:gd name="connsiteY1" fmla="*/ 445619 h 484461"/>
                  <a:gd name="connsiteX2" fmla="*/ 77590 w 307563"/>
                  <a:gd name="connsiteY2" fmla="*/ 361204 h 484461"/>
                  <a:gd name="connsiteX3" fmla="*/ 86875 w 307563"/>
                  <a:gd name="connsiteY3" fmla="*/ 185620 h 484461"/>
                  <a:gd name="connsiteX4" fmla="*/ 86875 w 307563"/>
                  <a:gd name="connsiteY4" fmla="*/ 178867 h 484461"/>
                  <a:gd name="connsiteX5" fmla="*/ 80122 w 307563"/>
                  <a:gd name="connsiteY5" fmla="*/ 165924 h 484461"/>
                  <a:gd name="connsiteX6" fmla="*/ 28066 w 307563"/>
                  <a:gd name="connsiteY6" fmla="*/ 157482 h 484461"/>
                  <a:gd name="connsiteX7" fmla="*/ -72 w 307563"/>
                  <a:gd name="connsiteY7" fmla="*/ 136660 h 484461"/>
                  <a:gd name="connsiteX8" fmla="*/ 13997 w 307563"/>
                  <a:gd name="connsiteY8" fmla="*/ 116682 h 484461"/>
                  <a:gd name="connsiteX9" fmla="*/ 42135 w 307563"/>
                  <a:gd name="connsiteY9" fmla="*/ 109084 h 484461"/>
                  <a:gd name="connsiteX10" fmla="*/ 92222 w 307563"/>
                  <a:gd name="connsiteY10" fmla="*/ 94452 h 484461"/>
                  <a:gd name="connsiteX11" fmla="*/ 92222 w 307563"/>
                  <a:gd name="connsiteY11" fmla="*/ 87136 h 484461"/>
                  <a:gd name="connsiteX12" fmla="*/ 92222 w 307563"/>
                  <a:gd name="connsiteY12" fmla="*/ 60968 h 484461"/>
                  <a:gd name="connsiteX13" fmla="*/ 100100 w 307563"/>
                  <a:gd name="connsiteY13" fmla="*/ 28046 h 484461"/>
                  <a:gd name="connsiteX14" fmla="*/ 134711 w 307563"/>
                  <a:gd name="connsiteY14" fmla="*/ -92 h 484461"/>
                  <a:gd name="connsiteX15" fmla="*/ 167632 w 307563"/>
                  <a:gd name="connsiteY15" fmla="*/ 18479 h 484461"/>
                  <a:gd name="connsiteX16" fmla="*/ 177481 w 307563"/>
                  <a:gd name="connsiteY16" fmla="*/ 54777 h 484461"/>
                  <a:gd name="connsiteX17" fmla="*/ 177481 w 307563"/>
                  <a:gd name="connsiteY17" fmla="*/ 77006 h 484461"/>
                  <a:gd name="connsiteX18" fmla="*/ 181139 w 307563"/>
                  <a:gd name="connsiteY18" fmla="*/ 89950 h 484461"/>
                  <a:gd name="connsiteX19" fmla="*/ 213216 w 307563"/>
                  <a:gd name="connsiteY19" fmla="*/ 94734 h 484461"/>
                  <a:gd name="connsiteX20" fmla="*/ 232913 w 307563"/>
                  <a:gd name="connsiteY20" fmla="*/ 94734 h 484461"/>
                  <a:gd name="connsiteX21" fmla="*/ 264146 w 307563"/>
                  <a:gd name="connsiteY21" fmla="*/ 94734 h 484461"/>
                  <a:gd name="connsiteX22" fmla="*/ 292285 w 307563"/>
                  <a:gd name="connsiteY22" fmla="*/ 106833 h 484461"/>
                  <a:gd name="connsiteX23" fmla="*/ 307480 w 307563"/>
                  <a:gd name="connsiteY23" fmla="*/ 134971 h 484461"/>
                  <a:gd name="connsiteX24" fmla="*/ 307480 w 307563"/>
                  <a:gd name="connsiteY24" fmla="*/ 145101 h 484461"/>
                  <a:gd name="connsiteX25" fmla="*/ 288908 w 307563"/>
                  <a:gd name="connsiteY25" fmla="*/ 164517 h 484461"/>
                  <a:gd name="connsiteX26" fmla="*/ 260770 w 307563"/>
                  <a:gd name="connsiteY26" fmla="*/ 172395 h 484461"/>
                  <a:gd name="connsiteX27" fmla="*/ 229818 w 307563"/>
                  <a:gd name="connsiteY27" fmla="*/ 169863 h 484461"/>
                  <a:gd name="connsiteX28" fmla="*/ 211247 w 307563"/>
                  <a:gd name="connsiteY28" fmla="*/ 167893 h 484461"/>
                  <a:gd name="connsiteX29" fmla="*/ 200554 w 307563"/>
                  <a:gd name="connsiteY29" fmla="*/ 167893 h 484461"/>
                  <a:gd name="connsiteX30" fmla="*/ 185359 w 307563"/>
                  <a:gd name="connsiteY30" fmla="*/ 243304 h 484461"/>
                  <a:gd name="connsiteX31" fmla="*/ 185359 w 307563"/>
                  <a:gd name="connsiteY31" fmla="*/ 314494 h 484461"/>
                  <a:gd name="connsiteX32" fmla="*/ 183953 w 307563"/>
                  <a:gd name="connsiteY32" fmla="*/ 395533 h 484461"/>
                  <a:gd name="connsiteX33" fmla="*/ 174948 w 307563"/>
                  <a:gd name="connsiteY33" fmla="*/ 450121 h 484461"/>
                  <a:gd name="connsiteX34" fmla="*/ 131053 w 307563"/>
                  <a:gd name="connsiteY34" fmla="*/ 484168 h 4844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307563" h="484461">
                    <a:moveTo>
                      <a:pt x="131053" y="484168"/>
                    </a:moveTo>
                    <a:cubicBezTo>
                      <a:pt x="107810" y="485969"/>
                      <a:pt x="87410" y="468833"/>
                      <a:pt x="85187" y="445619"/>
                    </a:cubicBezTo>
                    <a:cubicBezTo>
                      <a:pt x="79756" y="417818"/>
                      <a:pt x="77196" y="389539"/>
                      <a:pt x="77590" y="361204"/>
                    </a:cubicBezTo>
                    <a:cubicBezTo>
                      <a:pt x="77590" y="320685"/>
                      <a:pt x="80685" y="262157"/>
                      <a:pt x="86875" y="185620"/>
                    </a:cubicBezTo>
                    <a:lnTo>
                      <a:pt x="86875" y="178867"/>
                    </a:lnTo>
                    <a:cubicBezTo>
                      <a:pt x="87353" y="173605"/>
                      <a:pt x="84709" y="168541"/>
                      <a:pt x="80122" y="165924"/>
                    </a:cubicBezTo>
                    <a:cubicBezTo>
                      <a:pt x="63098" y="161394"/>
                      <a:pt x="45653" y="158551"/>
                      <a:pt x="28066" y="157482"/>
                    </a:cubicBezTo>
                    <a:cubicBezTo>
                      <a:pt x="8651" y="155513"/>
                      <a:pt x="-72" y="148478"/>
                      <a:pt x="-72" y="136660"/>
                    </a:cubicBezTo>
                    <a:cubicBezTo>
                      <a:pt x="-382" y="127599"/>
                      <a:pt x="5358" y="119439"/>
                      <a:pt x="13997" y="116682"/>
                    </a:cubicBezTo>
                    <a:cubicBezTo>
                      <a:pt x="23086" y="113136"/>
                      <a:pt x="32512" y="110604"/>
                      <a:pt x="42135" y="109084"/>
                    </a:cubicBezTo>
                    <a:cubicBezTo>
                      <a:pt x="73368" y="104019"/>
                      <a:pt x="90252" y="99236"/>
                      <a:pt x="92222" y="94452"/>
                    </a:cubicBezTo>
                    <a:cubicBezTo>
                      <a:pt x="92784" y="92061"/>
                      <a:pt x="92784" y="89528"/>
                      <a:pt x="92222" y="87136"/>
                    </a:cubicBezTo>
                    <a:cubicBezTo>
                      <a:pt x="92222" y="77372"/>
                      <a:pt x="92222" y="68649"/>
                      <a:pt x="92222" y="60968"/>
                    </a:cubicBezTo>
                    <a:cubicBezTo>
                      <a:pt x="93656" y="49741"/>
                      <a:pt x="96301" y="38710"/>
                      <a:pt x="100100" y="28046"/>
                    </a:cubicBezTo>
                    <a:cubicBezTo>
                      <a:pt x="103448" y="11613"/>
                      <a:pt x="117940" y="-149"/>
                      <a:pt x="134711" y="-92"/>
                    </a:cubicBezTo>
                    <a:cubicBezTo>
                      <a:pt x="148386" y="-965"/>
                      <a:pt x="161301" y="6323"/>
                      <a:pt x="167632" y="18479"/>
                    </a:cubicBezTo>
                    <a:cubicBezTo>
                      <a:pt x="173823" y="29593"/>
                      <a:pt x="177199" y="42058"/>
                      <a:pt x="177481" y="54777"/>
                    </a:cubicBezTo>
                    <a:lnTo>
                      <a:pt x="177481" y="77006"/>
                    </a:lnTo>
                    <a:cubicBezTo>
                      <a:pt x="177199" y="81621"/>
                      <a:pt x="178494" y="86180"/>
                      <a:pt x="181139" y="89950"/>
                    </a:cubicBezTo>
                    <a:cubicBezTo>
                      <a:pt x="183671" y="93046"/>
                      <a:pt x="194364" y="94734"/>
                      <a:pt x="213216" y="94734"/>
                    </a:cubicBezTo>
                    <a:lnTo>
                      <a:pt x="232913" y="94734"/>
                    </a:lnTo>
                    <a:cubicBezTo>
                      <a:pt x="244450" y="94734"/>
                      <a:pt x="254861" y="94734"/>
                      <a:pt x="264146" y="94734"/>
                    </a:cubicBezTo>
                    <a:cubicBezTo>
                      <a:pt x="274558" y="95775"/>
                      <a:pt x="284379" y="99996"/>
                      <a:pt x="292285" y="106833"/>
                    </a:cubicBezTo>
                    <a:cubicBezTo>
                      <a:pt x="301374" y="113418"/>
                      <a:pt x="306946" y="123772"/>
                      <a:pt x="307480" y="134971"/>
                    </a:cubicBezTo>
                    <a:cubicBezTo>
                      <a:pt x="307480" y="134971"/>
                      <a:pt x="307480" y="138911"/>
                      <a:pt x="307480" y="145101"/>
                    </a:cubicBezTo>
                    <a:cubicBezTo>
                      <a:pt x="307480" y="151292"/>
                      <a:pt x="301008" y="157482"/>
                      <a:pt x="288908" y="164517"/>
                    </a:cubicBezTo>
                    <a:cubicBezTo>
                      <a:pt x="280439" y="169694"/>
                      <a:pt x="270703" y="172424"/>
                      <a:pt x="260770" y="172395"/>
                    </a:cubicBezTo>
                    <a:cubicBezTo>
                      <a:pt x="250387" y="172480"/>
                      <a:pt x="240032" y="171636"/>
                      <a:pt x="229818" y="169863"/>
                    </a:cubicBezTo>
                    <a:cubicBezTo>
                      <a:pt x="223712" y="168597"/>
                      <a:pt x="217493" y="167950"/>
                      <a:pt x="211247" y="167893"/>
                    </a:cubicBezTo>
                    <a:lnTo>
                      <a:pt x="200554" y="167893"/>
                    </a:lnTo>
                    <a:cubicBezTo>
                      <a:pt x="191832" y="167893"/>
                      <a:pt x="186766" y="194062"/>
                      <a:pt x="185359" y="243304"/>
                    </a:cubicBezTo>
                    <a:cubicBezTo>
                      <a:pt x="185359" y="260750"/>
                      <a:pt x="185359" y="284386"/>
                      <a:pt x="185359" y="314494"/>
                    </a:cubicBezTo>
                    <a:cubicBezTo>
                      <a:pt x="185359" y="344602"/>
                      <a:pt x="185359" y="373303"/>
                      <a:pt x="183953" y="395533"/>
                    </a:cubicBezTo>
                    <a:cubicBezTo>
                      <a:pt x="183643" y="414076"/>
                      <a:pt x="180632" y="432478"/>
                      <a:pt x="174948" y="450121"/>
                    </a:cubicBezTo>
                    <a:cubicBezTo>
                      <a:pt x="171262" y="471056"/>
                      <a:pt x="152269" y="485800"/>
                      <a:pt x="131053" y="484168"/>
                    </a:cubicBezTo>
                    <a:close/>
                  </a:path>
                </a:pathLst>
              </a:custGeom>
              <a:grpFill/>
              <a:ln w="76200" cap="rnd">
                <a:solidFill>
                  <a:schemeClr val="bg1"/>
                </a:solidFill>
                <a:prstDash val="solid"/>
                <a:roun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fr-FR"/>
              </a:p>
            </p:txBody>
          </p:sp>
          <p:sp>
            <p:nvSpPr>
              <p:cNvPr id="305" name="Forme libre : forme 304">
                <a:extLst>
                  <a:ext uri="{FF2B5EF4-FFF2-40B4-BE49-F238E27FC236}">
                    <a16:creationId xmlns:a16="http://schemas.microsoft.com/office/drawing/2014/main" id="{B67CC60A-5AF2-4B9D-ACB6-138CBE81C96C}"/>
                  </a:ext>
                </a:extLst>
              </p:cNvPr>
              <p:cNvSpPr/>
              <p:nvPr/>
            </p:nvSpPr>
            <p:spPr>
              <a:xfrm>
                <a:off x="6876629" y="1820408"/>
                <a:ext cx="268670" cy="492178"/>
              </a:xfrm>
              <a:custGeom>
                <a:avLst/>
                <a:gdLst>
                  <a:gd name="connsiteX0" fmla="*/ 54399 w 268670"/>
                  <a:gd name="connsiteY0" fmla="*/ 491977 h 492178"/>
                  <a:gd name="connsiteX1" fmla="*/ 52711 w 268670"/>
                  <a:gd name="connsiteY1" fmla="*/ 491977 h 492178"/>
                  <a:gd name="connsiteX2" fmla="*/ 19789 w 268670"/>
                  <a:gd name="connsiteY2" fmla="*/ 474250 h 492178"/>
                  <a:gd name="connsiteX3" fmla="*/ 92 w 268670"/>
                  <a:gd name="connsiteY3" fmla="*/ 370138 h 492178"/>
                  <a:gd name="connsiteX4" fmla="*/ 92 w 268670"/>
                  <a:gd name="connsiteY4" fmla="*/ 306545 h 492178"/>
                  <a:gd name="connsiteX5" fmla="*/ 3187 w 268670"/>
                  <a:gd name="connsiteY5" fmla="*/ 201308 h 492178"/>
                  <a:gd name="connsiteX6" fmla="*/ 15005 w 268670"/>
                  <a:gd name="connsiteY6" fmla="*/ 58646 h 492178"/>
                  <a:gd name="connsiteX7" fmla="*/ 58057 w 268670"/>
                  <a:gd name="connsiteY7" fmla="*/ -163 h 492178"/>
                  <a:gd name="connsiteX8" fmla="*/ 101109 w 268670"/>
                  <a:gd name="connsiteY8" fmla="*/ 60616 h 492178"/>
                  <a:gd name="connsiteX9" fmla="*/ 102515 w 268670"/>
                  <a:gd name="connsiteY9" fmla="*/ 145031 h 492178"/>
                  <a:gd name="connsiteX10" fmla="*/ 107018 w 268670"/>
                  <a:gd name="connsiteY10" fmla="*/ 173170 h 492178"/>
                  <a:gd name="connsiteX11" fmla="*/ 118274 w 268670"/>
                  <a:gd name="connsiteY11" fmla="*/ 184425 h 492178"/>
                  <a:gd name="connsiteX12" fmla="*/ 122494 w 268670"/>
                  <a:gd name="connsiteY12" fmla="*/ 184425 h 492178"/>
                  <a:gd name="connsiteX13" fmla="*/ 155979 w 268670"/>
                  <a:gd name="connsiteY13" fmla="*/ 178234 h 492178"/>
                  <a:gd name="connsiteX14" fmla="*/ 195654 w 268670"/>
                  <a:gd name="connsiteY14" fmla="*/ 187802 h 492178"/>
                  <a:gd name="connsiteX15" fmla="*/ 237017 w 268670"/>
                  <a:gd name="connsiteY15" fmla="*/ 224944 h 492178"/>
                  <a:gd name="connsiteX16" fmla="*/ 268532 w 268670"/>
                  <a:gd name="connsiteY16" fmla="*/ 337497 h 492178"/>
                  <a:gd name="connsiteX17" fmla="*/ 256151 w 268670"/>
                  <a:gd name="connsiteY17" fmla="*/ 413190 h 492178"/>
                  <a:gd name="connsiteX18" fmla="*/ 226043 w 268670"/>
                  <a:gd name="connsiteY18" fmla="*/ 461306 h 492178"/>
                  <a:gd name="connsiteX19" fmla="*/ 178489 w 268670"/>
                  <a:gd name="connsiteY19" fmla="*/ 480159 h 492178"/>
                  <a:gd name="connsiteX20" fmla="*/ 108425 w 268670"/>
                  <a:gd name="connsiteY20" fmla="*/ 450614 h 492178"/>
                  <a:gd name="connsiteX21" fmla="*/ 90416 w 268670"/>
                  <a:gd name="connsiteY21" fmla="*/ 436263 h 492178"/>
                  <a:gd name="connsiteX22" fmla="*/ 85098 w 268670"/>
                  <a:gd name="connsiteY22" fmla="*/ 440455 h 492178"/>
                  <a:gd name="connsiteX23" fmla="*/ 85070 w 268670"/>
                  <a:gd name="connsiteY23" fmla="*/ 440765 h 492178"/>
                  <a:gd name="connsiteX24" fmla="*/ 85070 w 268670"/>
                  <a:gd name="connsiteY24" fmla="*/ 446111 h 492178"/>
                  <a:gd name="connsiteX25" fmla="*/ 85070 w 268670"/>
                  <a:gd name="connsiteY25" fmla="*/ 453146 h 492178"/>
                  <a:gd name="connsiteX26" fmla="*/ 85070 w 268670"/>
                  <a:gd name="connsiteY26" fmla="*/ 460743 h 492178"/>
                  <a:gd name="connsiteX27" fmla="*/ 81975 w 268670"/>
                  <a:gd name="connsiteY27" fmla="*/ 480159 h 492178"/>
                  <a:gd name="connsiteX28" fmla="*/ 54399 w 268670"/>
                  <a:gd name="connsiteY28" fmla="*/ 491977 h 492178"/>
                  <a:gd name="connsiteX29" fmla="*/ 166952 w 268670"/>
                  <a:gd name="connsiteY29" fmla="*/ 407562 h 492178"/>
                  <a:gd name="connsiteX30" fmla="*/ 193121 w 268670"/>
                  <a:gd name="connsiteY30" fmla="*/ 357476 h 492178"/>
                  <a:gd name="connsiteX31" fmla="*/ 172580 w 268670"/>
                  <a:gd name="connsiteY31" fmla="*/ 279251 h 492178"/>
                  <a:gd name="connsiteX32" fmla="*/ 136844 w 268670"/>
                  <a:gd name="connsiteY32" fmla="*/ 257022 h 492178"/>
                  <a:gd name="connsiteX33" fmla="*/ 114896 w 268670"/>
                  <a:gd name="connsiteY33" fmla="*/ 280658 h 492178"/>
                  <a:gd name="connsiteX34" fmla="*/ 112083 w 268670"/>
                  <a:gd name="connsiteY34" fmla="*/ 308796 h 492178"/>
                  <a:gd name="connsiteX35" fmla="*/ 134312 w 268670"/>
                  <a:gd name="connsiteY35" fmla="*/ 390116 h 492178"/>
                  <a:gd name="connsiteX36" fmla="*/ 167516 w 268670"/>
                  <a:gd name="connsiteY36" fmla="*/ 406718 h 492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268670" h="492178">
                    <a:moveTo>
                      <a:pt x="54399" y="491977"/>
                    </a:moveTo>
                    <a:lnTo>
                      <a:pt x="52711" y="491977"/>
                    </a:lnTo>
                    <a:cubicBezTo>
                      <a:pt x="39317" y="492596"/>
                      <a:pt x="26655" y="485787"/>
                      <a:pt x="19789" y="474250"/>
                    </a:cubicBezTo>
                    <a:cubicBezTo>
                      <a:pt x="5438" y="441469"/>
                      <a:pt x="-1287" y="405874"/>
                      <a:pt x="92" y="370138"/>
                    </a:cubicBezTo>
                    <a:cubicBezTo>
                      <a:pt x="92" y="349034"/>
                      <a:pt x="92" y="327649"/>
                      <a:pt x="92" y="306545"/>
                    </a:cubicBezTo>
                    <a:cubicBezTo>
                      <a:pt x="92" y="277000"/>
                      <a:pt x="92" y="241827"/>
                      <a:pt x="3187" y="201308"/>
                    </a:cubicBezTo>
                    <a:cubicBezTo>
                      <a:pt x="4679" y="153585"/>
                      <a:pt x="8618" y="105975"/>
                      <a:pt x="15005" y="58646"/>
                    </a:cubicBezTo>
                    <a:cubicBezTo>
                      <a:pt x="21758" y="19534"/>
                      <a:pt x="36109" y="-163"/>
                      <a:pt x="58057" y="-163"/>
                    </a:cubicBezTo>
                    <a:cubicBezTo>
                      <a:pt x="86195" y="-163"/>
                      <a:pt x="100546" y="20097"/>
                      <a:pt x="101109" y="60616"/>
                    </a:cubicBezTo>
                    <a:cubicBezTo>
                      <a:pt x="101109" y="107607"/>
                      <a:pt x="101109" y="136027"/>
                      <a:pt x="102515" y="145031"/>
                    </a:cubicBezTo>
                    <a:cubicBezTo>
                      <a:pt x="102684" y="154570"/>
                      <a:pt x="104204" y="164053"/>
                      <a:pt x="107018" y="173170"/>
                    </a:cubicBezTo>
                    <a:cubicBezTo>
                      <a:pt x="109269" y="180767"/>
                      <a:pt x="113208" y="184425"/>
                      <a:pt x="118274" y="184425"/>
                    </a:cubicBezTo>
                    <a:lnTo>
                      <a:pt x="122494" y="184425"/>
                    </a:lnTo>
                    <a:cubicBezTo>
                      <a:pt x="133187" y="180401"/>
                      <a:pt x="144526" y="178290"/>
                      <a:pt x="155979" y="178234"/>
                    </a:cubicBezTo>
                    <a:cubicBezTo>
                      <a:pt x="169682" y="178882"/>
                      <a:pt x="183161" y="182117"/>
                      <a:pt x="195654" y="187802"/>
                    </a:cubicBezTo>
                    <a:cubicBezTo>
                      <a:pt x="212846" y="195764"/>
                      <a:pt x="227253" y="208708"/>
                      <a:pt x="237017" y="224944"/>
                    </a:cubicBezTo>
                    <a:cubicBezTo>
                      <a:pt x="258486" y="258485"/>
                      <a:pt x="269461" y="297682"/>
                      <a:pt x="268532" y="337497"/>
                    </a:cubicBezTo>
                    <a:cubicBezTo>
                      <a:pt x="268701" y="363244"/>
                      <a:pt x="264508" y="388850"/>
                      <a:pt x="256151" y="413190"/>
                    </a:cubicBezTo>
                    <a:cubicBezTo>
                      <a:pt x="250017" y="431367"/>
                      <a:pt x="239718" y="447856"/>
                      <a:pt x="226043" y="461306"/>
                    </a:cubicBezTo>
                    <a:cubicBezTo>
                      <a:pt x="213465" y="473856"/>
                      <a:pt x="196245" y="480665"/>
                      <a:pt x="178489" y="480159"/>
                    </a:cubicBezTo>
                    <a:cubicBezTo>
                      <a:pt x="152405" y="478724"/>
                      <a:pt x="127643" y="468284"/>
                      <a:pt x="108425" y="450614"/>
                    </a:cubicBezTo>
                    <a:lnTo>
                      <a:pt x="90416" y="436263"/>
                    </a:lnTo>
                    <a:cubicBezTo>
                      <a:pt x="87799" y="435954"/>
                      <a:pt x="85407" y="437811"/>
                      <a:pt x="85098" y="440455"/>
                    </a:cubicBezTo>
                    <a:cubicBezTo>
                      <a:pt x="85098" y="440540"/>
                      <a:pt x="85070" y="440653"/>
                      <a:pt x="85070" y="440765"/>
                    </a:cubicBezTo>
                    <a:cubicBezTo>
                      <a:pt x="84929" y="442538"/>
                      <a:pt x="84929" y="444339"/>
                      <a:pt x="85070" y="446111"/>
                    </a:cubicBezTo>
                    <a:cubicBezTo>
                      <a:pt x="84816" y="448447"/>
                      <a:pt x="84816" y="450811"/>
                      <a:pt x="85070" y="453146"/>
                    </a:cubicBezTo>
                    <a:cubicBezTo>
                      <a:pt x="85210" y="455678"/>
                      <a:pt x="85210" y="458211"/>
                      <a:pt x="85070" y="460743"/>
                    </a:cubicBezTo>
                    <a:cubicBezTo>
                      <a:pt x="84929" y="467328"/>
                      <a:pt x="83888" y="473856"/>
                      <a:pt x="81975" y="480159"/>
                    </a:cubicBezTo>
                    <a:cubicBezTo>
                      <a:pt x="79161" y="487756"/>
                      <a:pt x="70156" y="491414"/>
                      <a:pt x="54399" y="491977"/>
                    </a:cubicBezTo>
                    <a:close/>
                    <a:moveTo>
                      <a:pt x="166952" y="407562"/>
                    </a:moveTo>
                    <a:cubicBezTo>
                      <a:pt x="184398" y="407562"/>
                      <a:pt x="193121" y="390960"/>
                      <a:pt x="193121" y="357476"/>
                    </a:cubicBezTo>
                    <a:cubicBezTo>
                      <a:pt x="193881" y="329984"/>
                      <a:pt x="186762" y="302831"/>
                      <a:pt x="172580" y="279251"/>
                    </a:cubicBezTo>
                    <a:cubicBezTo>
                      <a:pt x="165714" y="265801"/>
                      <a:pt x="151955" y="257247"/>
                      <a:pt x="136844" y="257022"/>
                    </a:cubicBezTo>
                    <a:cubicBezTo>
                      <a:pt x="125955" y="257022"/>
                      <a:pt x="118639" y="264900"/>
                      <a:pt x="114896" y="280658"/>
                    </a:cubicBezTo>
                    <a:cubicBezTo>
                      <a:pt x="112815" y="289887"/>
                      <a:pt x="111857" y="299342"/>
                      <a:pt x="112083" y="308796"/>
                    </a:cubicBezTo>
                    <a:cubicBezTo>
                      <a:pt x="111013" y="337526"/>
                      <a:pt x="118752" y="365917"/>
                      <a:pt x="134312" y="390116"/>
                    </a:cubicBezTo>
                    <a:cubicBezTo>
                      <a:pt x="141740" y="401062"/>
                      <a:pt x="154318" y="407337"/>
                      <a:pt x="167516" y="406718"/>
                    </a:cubicBezTo>
                    <a:close/>
                  </a:path>
                </a:pathLst>
              </a:custGeom>
              <a:grpFill/>
              <a:ln w="76200" cap="rnd">
                <a:solidFill>
                  <a:schemeClr val="bg1"/>
                </a:solidFill>
                <a:prstDash val="solid"/>
                <a:roun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fr-FR"/>
              </a:p>
            </p:txBody>
          </p:sp>
          <p:sp>
            <p:nvSpPr>
              <p:cNvPr id="306" name="Forme libre : forme 305">
                <a:extLst>
                  <a:ext uri="{FF2B5EF4-FFF2-40B4-BE49-F238E27FC236}">
                    <a16:creationId xmlns:a16="http://schemas.microsoft.com/office/drawing/2014/main" id="{60256F05-0008-4B08-80F1-69FA3C814DF9}"/>
                  </a:ext>
                </a:extLst>
              </p:cNvPr>
              <p:cNvSpPr/>
              <p:nvPr/>
            </p:nvSpPr>
            <p:spPr>
              <a:xfrm>
                <a:off x="7174423" y="1975731"/>
                <a:ext cx="260369" cy="303739"/>
              </a:xfrm>
              <a:custGeom>
                <a:avLst/>
                <a:gdLst>
                  <a:gd name="connsiteX0" fmla="*/ 125217 w 260369"/>
                  <a:gd name="connsiteY0" fmla="*/ 303450 h 303739"/>
                  <a:gd name="connsiteX1" fmla="*/ 122121 w 260369"/>
                  <a:gd name="connsiteY1" fmla="*/ 303450 h 303739"/>
                  <a:gd name="connsiteX2" fmla="*/ 15196 w 260369"/>
                  <a:gd name="connsiteY2" fmla="*/ 237044 h 303739"/>
                  <a:gd name="connsiteX3" fmla="*/ 1 w 260369"/>
                  <a:gd name="connsiteY3" fmla="*/ 163602 h 303739"/>
                  <a:gd name="connsiteX4" fmla="*/ 18292 w 260369"/>
                  <a:gd name="connsiteY4" fmla="*/ 74686 h 303739"/>
                  <a:gd name="connsiteX5" fmla="*/ 66408 w 260369"/>
                  <a:gd name="connsiteY5" fmla="*/ 18409 h 303739"/>
                  <a:gd name="connsiteX6" fmla="*/ 127468 w 260369"/>
                  <a:gd name="connsiteY6" fmla="*/ -162 h 303739"/>
                  <a:gd name="connsiteX7" fmla="*/ 182338 w 260369"/>
                  <a:gd name="connsiteY7" fmla="*/ 18690 h 303739"/>
                  <a:gd name="connsiteX8" fmla="*/ 208225 w 260369"/>
                  <a:gd name="connsiteY8" fmla="*/ 80313 h 303739"/>
                  <a:gd name="connsiteX9" fmla="*/ 192749 w 260369"/>
                  <a:gd name="connsiteY9" fmla="*/ 125897 h 303739"/>
                  <a:gd name="connsiteX10" fmla="*/ 149979 w 260369"/>
                  <a:gd name="connsiteY10" fmla="*/ 156568 h 303739"/>
                  <a:gd name="connsiteX11" fmla="*/ 90888 w 260369"/>
                  <a:gd name="connsiteY11" fmla="*/ 174295 h 303739"/>
                  <a:gd name="connsiteX12" fmla="*/ 72401 w 260369"/>
                  <a:gd name="connsiteY12" fmla="*/ 195652 h 303739"/>
                  <a:gd name="connsiteX13" fmla="*/ 72598 w 260369"/>
                  <a:gd name="connsiteY13" fmla="*/ 197369 h 303739"/>
                  <a:gd name="connsiteX14" fmla="*/ 83009 w 260369"/>
                  <a:gd name="connsiteY14" fmla="*/ 222130 h 303739"/>
                  <a:gd name="connsiteX15" fmla="*/ 128593 w 260369"/>
                  <a:gd name="connsiteY15" fmla="*/ 236481 h 303739"/>
                  <a:gd name="connsiteX16" fmla="*/ 205692 w 260369"/>
                  <a:gd name="connsiteY16" fmla="*/ 214252 h 303739"/>
                  <a:gd name="connsiteX17" fmla="*/ 240303 w 260369"/>
                  <a:gd name="connsiteY17" fmla="*/ 202152 h 303739"/>
                  <a:gd name="connsiteX18" fmla="*/ 254934 w 260369"/>
                  <a:gd name="connsiteY18" fmla="*/ 208343 h 303739"/>
                  <a:gd name="connsiteX19" fmla="*/ 260281 w 260369"/>
                  <a:gd name="connsiteY19" fmla="*/ 222412 h 303739"/>
                  <a:gd name="connsiteX20" fmla="*/ 248744 w 260369"/>
                  <a:gd name="connsiteY20" fmla="*/ 248299 h 303739"/>
                  <a:gd name="connsiteX21" fmla="*/ 125217 w 260369"/>
                  <a:gd name="connsiteY21" fmla="*/ 303450 h 303739"/>
                  <a:gd name="connsiteX22" fmla="*/ 101018 w 260369"/>
                  <a:gd name="connsiteY22" fmla="*/ 112954 h 303739"/>
                  <a:gd name="connsiteX23" fmla="*/ 137598 w 260369"/>
                  <a:gd name="connsiteY23" fmla="*/ 87066 h 303739"/>
                  <a:gd name="connsiteX24" fmla="*/ 146883 w 260369"/>
                  <a:gd name="connsiteY24" fmla="*/ 58928 h 303739"/>
                  <a:gd name="connsiteX25" fmla="*/ 140018 w 260369"/>
                  <a:gd name="connsiteY25" fmla="*/ 49643 h 303739"/>
                  <a:gd name="connsiteX26" fmla="*/ 137598 w 260369"/>
                  <a:gd name="connsiteY26" fmla="*/ 49643 h 303739"/>
                  <a:gd name="connsiteX27" fmla="*/ 131970 w 260369"/>
                  <a:gd name="connsiteY27" fmla="*/ 49643 h 303739"/>
                  <a:gd name="connsiteX28" fmla="*/ 112836 w 260369"/>
                  <a:gd name="connsiteY28" fmla="*/ 57521 h 303739"/>
                  <a:gd name="connsiteX29" fmla="*/ 89482 w 260369"/>
                  <a:gd name="connsiteY29" fmla="*/ 76374 h 303739"/>
                  <a:gd name="connsiteX30" fmla="*/ 81884 w 260369"/>
                  <a:gd name="connsiteY30" fmla="*/ 94101 h 303739"/>
                  <a:gd name="connsiteX31" fmla="*/ 96488 w 260369"/>
                  <a:gd name="connsiteY31" fmla="*/ 112982 h 303739"/>
                  <a:gd name="connsiteX32" fmla="*/ 101018 w 260369"/>
                  <a:gd name="connsiteY32" fmla="*/ 112954 h 303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60369" h="303739">
                    <a:moveTo>
                      <a:pt x="125217" y="303450"/>
                    </a:moveTo>
                    <a:lnTo>
                      <a:pt x="122121" y="303450"/>
                    </a:lnTo>
                    <a:cubicBezTo>
                      <a:pt x="76144" y="305645"/>
                      <a:pt x="33598" y="279223"/>
                      <a:pt x="15196" y="237044"/>
                    </a:cubicBezTo>
                    <a:cubicBezTo>
                      <a:pt x="4869" y="213970"/>
                      <a:pt x="-337" y="188899"/>
                      <a:pt x="1" y="163602"/>
                    </a:cubicBezTo>
                    <a:cubicBezTo>
                      <a:pt x="-899" y="132932"/>
                      <a:pt x="5347" y="102486"/>
                      <a:pt x="18292" y="74686"/>
                    </a:cubicBezTo>
                    <a:cubicBezTo>
                      <a:pt x="28815" y="51837"/>
                      <a:pt x="45472" y="32365"/>
                      <a:pt x="66408" y="18409"/>
                    </a:cubicBezTo>
                    <a:cubicBezTo>
                      <a:pt x="84585" y="6563"/>
                      <a:pt x="105773" y="119"/>
                      <a:pt x="127468" y="-162"/>
                    </a:cubicBezTo>
                    <a:cubicBezTo>
                      <a:pt x="147361" y="-219"/>
                      <a:pt x="166693" y="6422"/>
                      <a:pt x="182338" y="18690"/>
                    </a:cubicBezTo>
                    <a:cubicBezTo>
                      <a:pt x="200121" y="34054"/>
                      <a:pt x="209716" y="56846"/>
                      <a:pt x="208225" y="80313"/>
                    </a:cubicBezTo>
                    <a:cubicBezTo>
                      <a:pt x="208591" y="96858"/>
                      <a:pt x="203104" y="112982"/>
                      <a:pt x="192749" y="125897"/>
                    </a:cubicBezTo>
                    <a:cubicBezTo>
                      <a:pt x="181381" y="139657"/>
                      <a:pt x="166665" y="150209"/>
                      <a:pt x="149979" y="156568"/>
                    </a:cubicBezTo>
                    <a:cubicBezTo>
                      <a:pt x="131238" y="165263"/>
                      <a:pt x="111317" y="171228"/>
                      <a:pt x="90888" y="174295"/>
                    </a:cubicBezTo>
                    <a:cubicBezTo>
                      <a:pt x="79886" y="175083"/>
                      <a:pt x="71613" y="184650"/>
                      <a:pt x="72401" y="195652"/>
                    </a:cubicBezTo>
                    <a:cubicBezTo>
                      <a:pt x="72429" y="196243"/>
                      <a:pt x="72513" y="196806"/>
                      <a:pt x="72598" y="197369"/>
                    </a:cubicBezTo>
                    <a:cubicBezTo>
                      <a:pt x="73161" y="206570"/>
                      <a:pt x="76819" y="215293"/>
                      <a:pt x="83009" y="222130"/>
                    </a:cubicBezTo>
                    <a:cubicBezTo>
                      <a:pt x="95306" y="233442"/>
                      <a:pt x="112020" y="238704"/>
                      <a:pt x="128593" y="236481"/>
                    </a:cubicBezTo>
                    <a:cubicBezTo>
                      <a:pt x="155803" y="236059"/>
                      <a:pt x="182422" y="228377"/>
                      <a:pt x="205692" y="214252"/>
                    </a:cubicBezTo>
                    <a:cubicBezTo>
                      <a:pt x="215963" y="207245"/>
                      <a:pt x="227893" y="203081"/>
                      <a:pt x="240303" y="202152"/>
                    </a:cubicBezTo>
                    <a:cubicBezTo>
                      <a:pt x="245902" y="201758"/>
                      <a:pt x="251333" y="204038"/>
                      <a:pt x="254934" y="208343"/>
                    </a:cubicBezTo>
                    <a:cubicBezTo>
                      <a:pt x="258480" y="212169"/>
                      <a:pt x="260393" y="217206"/>
                      <a:pt x="260281" y="222412"/>
                    </a:cubicBezTo>
                    <a:cubicBezTo>
                      <a:pt x="260141" y="232260"/>
                      <a:pt x="255976" y="241602"/>
                      <a:pt x="248744" y="248299"/>
                    </a:cubicBezTo>
                    <a:cubicBezTo>
                      <a:pt x="216610" y="282459"/>
                      <a:pt x="172123" y="302325"/>
                      <a:pt x="125217" y="303450"/>
                    </a:cubicBezTo>
                    <a:close/>
                    <a:moveTo>
                      <a:pt x="101018" y="112954"/>
                    </a:moveTo>
                    <a:cubicBezTo>
                      <a:pt x="117338" y="112531"/>
                      <a:pt x="131773" y="102317"/>
                      <a:pt x="137598" y="87066"/>
                    </a:cubicBezTo>
                    <a:cubicBezTo>
                      <a:pt x="142634" y="78428"/>
                      <a:pt x="145786" y="68861"/>
                      <a:pt x="146883" y="58928"/>
                    </a:cubicBezTo>
                    <a:cubicBezTo>
                      <a:pt x="147559" y="54482"/>
                      <a:pt x="144492" y="50317"/>
                      <a:pt x="140018" y="49643"/>
                    </a:cubicBezTo>
                    <a:cubicBezTo>
                      <a:pt x="139229" y="49530"/>
                      <a:pt x="138414" y="49530"/>
                      <a:pt x="137598" y="49643"/>
                    </a:cubicBezTo>
                    <a:lnTo>
                      <a:pt x="131970" y="49643"/>
                    </a:lnTo>
                    <a:cubicBezTo>
                      <a:pt x="125160" y="51077"/>
                      <a:pt x="118661" y="53722"/>
                      <a:pt x="112836" y="57521"/>
                    </a:cubicBezTo>
                    <a:cubicBezTo>
                      <a:pt x="104113" y="62558"/>
                      <a:pt x="96234" y="68917"/>
                      <a:pt x="89482" y="76374"/>
                    </a:cubicBezTo>
                    <a:cubicBezTo>
                      <a:pt x="84951" y="81214"/>
                      <a:pt x="82249" y="87488"/>
                      <a:pt x="81884" y="94101"/>
                    </a:cubicBezTo>
                    <a:cubicBezTo>
                      <a:pt x="80702" y="103359"/>
                      <a:pt x="87230" y="111800"/>
                      <a:pt x="96488" y="112982"/>
                    </a:cubicBezTo>
                    <a:cubicBezTo>
                      <a:pt x="98007" y="113179"/>
                      <a:pt x="99527" y="113179"/>
                      <a:pt x="101018" y="112954"/>
                    </a:cubicBezTo>
                    <a:close/>
                  </a:path>
                </a:pathLst>
              </a:custGeom>
              <a:grpFill/>
              <a:ln w="76200" cap="rnd">
                <a:solidFill>
                  <a:schemeClr val="bg1"/>
                </a:solidFill>
                <a:prstDash val="solid"/>
                <a:roun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fr-FR"/>
              </a:p>
            </p:txBody>
          </p:sp>
          <p:sp>
            <p:nvSpPr>
              <p:cNvPr id="307" name="Forme libre : forme 306">
                <a:extLst>
                  <a:ext uri="{FF2B5EF4-FFF2-40B4-BE49-F238E27FC236}">
                    <a16:creationId xmlns:a16="http://schemas.microsoft.com/office/drawing/2014/main" id="{F89F0615-F06B-4FC4-A3AF-C7E0E7DE9321}"/>
                  </a:ext>
                </a:extLst>
              </p:cNvPr>
              <p:cNvSpPr/>
              <p:nvPr/>
            </p:nvSpPr>
            <p:spPr>
              <a:xfrm>
                <a:off x="7460003" y="1961347"/>
                <a:ext cx="286277" cy="354014"/>
              </a:xfrm>
              <a:custGeom>
                <a:avLst/>
                <a:gdLst>
                  <a:gd name="connsiteX0" fmla="*/ 150004 w 286277"/>
                  <a:gd name="connsiteY0" fmla="*/ 353852 h 354014"/>
                  <a:gd name="connsiteX1" fmla="*/ 68402 w 286277"/>
                  <a:gd name="connsiteY1" fmla="*/ 332186 h 354014"/>
                  <a:gd name="connsiteX2" fmla="*/ 12126 w 286277"/>
                  <a:gd name="connsiteY2" fmla="*/ 275909 h 354014"/>
                  <a:gd name="connsiteX3" fmla="*/ 307 w 286277"/>
                  <a:gd name="connsiteY3" fmla="*/ 229762 h 354014"/>
                  <a:gd name="connsiteX4" fmla="*/ 22255 w 286277"/>
                  <a:gd name="connsiteY4" fmla="*/ 173485 h 354014"/>
                  <a:gd name="connsiteX5" fmla="*/ 46173 w 286277"/>
                  <a:gd name="connsiteY5" fmla="*/ 166451 h 354014"/>
                  <a:gd name="connsiteX6" fmla="*/ 86974 w 286277"/>
                  <a:gd name="connsiteY6" fmla="*/ 200217 h 354014"/>
                  <a:gd name="connsiteX7" fmla="*/ 127774 w 286277"/>
                  <a:gd name="connsiteY7" fmla="*/ 256493 h 354014"/>
                  <a:gd name="connsiteX8" fmla="*/ 171389 w 286277"/>
                  <a:gd name="connsiteY8" fmla="*/ 269437 h 354014"/>
                  <a:gd name="connsiteX9" fmla="*/ 189960 w 286277"/>
                  <a:gd name="connsiteY9" fmla="*/ 267467 h 354014"/>
                  <a:gd name="connsiteX10" fmla="*/ 204423 w 286277"/>
                  <a:gd name="connsiteY10" fmla="*/ 251569 h 354014"/>
                  <a:gd name="connsiteX11" fmla="*/ 204310 w 286277"/>
                  <a:gd name="connsiteY11" fmla="*/ 250303 h 354014"/>
                  <a:gd name="connsiteX12" fmla="*/ 148034 w 286277"/>
                  <a:gd name="connsiteY12" fmla="*/ 197684 h 354014"/>
                  <a:gd name="connsiteX13" fmla="*/ 86974 w 286277"/>
                  <a:gd name="connsiteY13" fmla="*/ 150693 h 354014"/>
                  <a:gd name="connsiteX14" fmla="*/ 63619 w 286277"/>
                  <a:gd name="connsiteY14" fmla="*/ 94416 h 354014"/>
                  <a:gd name="connsiteX15" fmla="*/ 91757 w 286277"/>
                  <a:gd name="connsiteY15" fmla="*/ 28010 h 354014"/>
                  <a:gd name="connsiteX16" fmla="*/ 161540 w 286277"/>
                  <a:gd name="connsiteY16" fmla="*/ -129 h 354014"/>
                  <a:gd name="connsiteX17" fmla="*/ 203185 w 286277"/>
                  <a:gd name="connsiteY17" fmla="*/ 10845 h 354014"/>
                  <a:gd name="connsiteX18" fmla="*/ 231324 w 286277"/>
                  <a:gd name="connsiteY18" fmla="*/ 44049 h 354014"/>
                  <a:gd name="connsiteX19" fmla="*/ 233012 w 286277"/>
                  <a:gd name="connsiteY19" fmla="*/ 52772 h 354014"/>
                  <a:gd name="connsiteX20" fmla="*/ 229916 w 286277"/>
                  <a:gd name="connsiteY20" fmla="*/ 63183 h 354014"/>
                  <a:gd name="connsiteX21" fmla="*/ 215285 w 286277"/>
                  <a:gd name="connsiteY21" fmla="*/ 69936 h 354014"/>
                  <a:gd name="connsiteX22" fmla="*/ 195025 w 286277"/>
                  <a:gd name="connsiteY22" fmla="*/ 65152 h 354014"/>
                  <a:gd name="connsiteX23" fmla="*/ 163510 w 286277"/>
                  <a:gd name="connsiteY23" fmla="*/ 60369 h 354014"/>
                  <a:gd name="connsiteX24" fmla="*/ 140437 w 286277"/>
                  <a:gd name="connsiteY24" fmla="*/ 67685 h 354014"/>
                  <a:gd name="connsiteX25" fmla="*/ 131995 w 286277"/>
                  <a:gd name="connsiteY25" fmla="*/ 89070 h 354014"/>
                  <a:gd name="connsiteX26" fmla="*/ 150848 w 286277"/>
                  <a:gd name="connsiteY26" fmla="*/ 117209 h 354014"/>
                  <a:gd name="connsiteX27" fmla="*/ 191929 w 286277"/>
                  <a:gd name="connsiteY27" fmla="*/ 145347 h 354014"/>
                  <a:gd name="connsiteX28" fmla="*/ 236669 w 286277"/>
                  <a:gd name="connsiteY28" fmla="*/ 173485 h 354014"/>
                  <a:gd name="connsiteX29" fmla="*/ 286193 w 286277"/>
                  <a:gd name="connsiteY29" fmla="*/ 253116 h 354014"/>
                  <a:gd name="connsiteX30" fmla="*/ 262557 w 286277"/>
                  <a:gd name="connsiteY30" fmla="*/ 309393 h 354014"/>
                  <a:gd name="connsiteX31" fmla="*/ 209938 w 286277"/>
                  <a:gd name="connsiteY31" fmla="*/ 342878 h 354014"/>
                  <a:gd name="connsiteX32" fmla="*/ 150004 w 286277"/>
                  <a:gd name="connsiteY32" fmla="*/ 353852 h 354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86277" h="354014">
                    <a:moveTo>
                      <a:pt x="150004" y="353852"/>
                    </a:moveTo>
                    <a:cubicBezTo>
                      <a:pt x="121387" y="353768"/>
                      <a:pt x="93277" y="346283"/>
                      <a:pt x="68402" y="332186"/>
                    </a:cubicBezTo>
                    <a:cubicBezTo>
                      <a:pt x="44485" y="319410"/>
                      <a:pt x="24900" y="299826"/>
                      <a:pt x="12126" y="275909"/>
                    </a:cubicBezTo>
                    <a:cubicBezTo>
                      <a:pt x="4275" y="261783"/>
                      <a:pt x="223" y="245913"/>
                      <a:pt x="307" y="229762"/>
                    </a:cubicBezTo>
                    <a:cubicBezTo>
                      <a:pt x="-2028" y="208545"/>
                      <a:pt x="6189" y="187526"/>
                      <a:pt x="22255" y="173485"/>
                    </a:cubicBezTo>
                    <a:cubicBezTo>
                      <a:pt x="29402" y="168927"/>
                      <a:pt x="37703" y="166479"/>
                      <a:pt x="46173" y="166451"/>
                    </a:cubicBezTo>
                    <a:cubicBezTo>
                      <a:pt x="66151" y="166394"/>
                      <a:pt x="83316" y="180576"/>
                      <a:pt x="86974" y="200217"/>
                    </a:cubicBezTo>
                    <a:cubicBezTo>
                      <a:pt x="92967" y="223459"/>
                      <a:pt x="107543" y="243578"/>
                      <a:pt x="127774" y="256493"/>
                    </a:cubicBezTo>
                    <a:cubicBezTo>
                      <a:pt x="140943" y="264541"/>
                      <a:pt x="155969" y="268987"/>
                      <a:pt x="171389" y="269437"/>
                    </a:cubicBezTo>
                    <a:cubicBezTo>
                      <a:pt x="177607" y="269156"/>
                      <a:pt x="183826" y="268480"/>
                      <a:pt x="189960" y="267467"/>
                    </a:cubicBezTo>
                    <a:cubicBezTo>
                      <a:pt x="198345" y="267073"/>
                      <a:pt x="204817" y="259954"/>
                      <a:pt x="204423" y="251569"/>
                    </a:cubicBezTo>
                    <a:cubicBezTo>
                      <a:pt x="204395" y="251147"/>
                      <a:pt x="204367" y="250725"/>
                      <a:pt x="204310" y="250303"/>
                    </a:cubicBezTo>
                    <a:cubicBezTo>
                      <a:pt x="204310" y="234545"/>
                      <a:pt x="185739" y="217099"/>
                      <a:pt x="148034" y="197684"/>
                    </a:cubicBezTo>
                    <a:cubicBezTo>
                      <a:pt x="125270" y="185416"/>
                      <a:pt x="104645" y="169546"/>
                      <a:pt x="86974" y="150693"/>
                    </a:cubicBezTo>
                    <a:cubicBezTo>
                      <a:pt x="72145" y="135695"/>
                      <a:pt x="63759" y="115492"/>
                      <a:pt x="63619" y="94416"/>
                    </a:cubicBezTo>
                    <a:cubicBezTo>
                      <a:pt x="63534" y="69373"/>
                      <a:pt x="73692" y="45371"/>
                      <a:pt x="91757" y="28010"/>
                    </a:cubicBezTo>
                    <a:cubicBezTo>
                      <a:pt x="110103" y="9354"/>
                      <a:pt x="135372" y="-832"/>
                      <a:pt x="161540" y="-129"/>
                    </a:cubicBezTo>
                    <a:cubicBezTo>
                      <a:pt x="176144" y="-129"/>
                      <a:pt x="190495" y="3642"/>
                      <a:pt x="203185" y="10845"/>
                    </a:cubicBezTo>
                    <a:cubicBezTo>
                      <a:pt x="216297" y="18105"/>
                      <a:pt x="226315" y="29923"/>
                      <a:pt x="231324" y="44049"/>
                    </a:cubicBezTo>
                    <a:cubicBezTo>
                      <a:pt x="232393" y="46834"/>
                      <a:pt x="232984" y="49789"/>
                      <a:pt x="233012" y="52772"/>
                    </a:cubicBezTo>
                    <a:cubicBezTo>
                      <a:pt x="233125" y="56486"/>
                      <a:pt x="232027" y="60144"/>
                      <a:pt x="229916" y="63183"/>
                    </a:cubicBezTo>
                    <a:cubicBezTo>
                      <a:pt x="226456" y="67713"/>
                      <a:pt x="220969" y="70246"/>
                      <a:pt x="215285" y="69936"/>
                    </a:cubicBezTo>
                    <a:cubicBezTo>
                      <a:pt x="208334" y="69289"/>
                      <a:pt x="201525" y="67685"/>
                      <a:pt x="195025" y="65152"/>
                    </a:cubicBezTo>
                    <a:cubicBezTo>
                      <a:pt x="184895" y="61720"/>
                      <a:pt x="174202" y="60087"/>
                      <a:pt x="163510" y="60369"/>
                    </a:cubicBezTo>
                    <a:cubicBezTo>
                      <a:pt x="155181" y="59919"/>
                      <a:pt x="146993" y="62536"/>
                      <a:pt x="140437" y="67685"/>
                    </a:cubicBezTo>
                    <a:cubicBezTo>
                      <a:pt x="134696" y="73285"/>
                      <a:pt x="131629" y="81079"/>
                      <a:pt x="131995" y="89070"/>
                    </a:cubicBezTo>
                    <a:cubicBezTo>
                      <a:pt x="133684" y="100832"/>
                      <a:pt x="140605" y="111187"/>
                      <a:pt x="150848" y="117209"/>
                    </a:cubicBezTo>
                    <a:cubicBezTo>
                      <a:pt x="163904" y="127507"/>
                      <a:pt x="177607" y="136905"/>
                      <a:pt x="191929" y="145347"/>
                    </a:cubicBezTo>
                    <a:cubicBezTo>
                      <a:pt x="207124" y="154351"/>
                      <a:pt x="222038" y="163918"/>
                      <a:pt x="236669" y="173485"/>
                    </a:cubicBezTo>
                    <a:cubicBezTo>
                      <a:pt x="265230" y="190284"/>
                      <a:pt x="283745" y="220054"/>
                      <a:pt x="286193" y="253116"/>
                    </a:cubicBezTo>
                    <a:cubicBezTo>
                      <a:pt x="286193" y="274277"/>
                      <a:pt x="277667" y="294564"/>
                      <a:pt x="262557" y="309393"/>
                    </a:cubicBezTo>
                    <a:cubicBezTo>
                      <a:pt x="247587" y="324138"/>
                      <a:pt x="229635" y="335562"/>
                      <a:pt x="209938" y="342878"/>
                    </a:cubicBezTo>
                    <a:cubicBezTo>
                      <a:pt x="190748" y="349969"/>
                      <a:pt x="170460" y="353683"/>
                      <a:pt x="150004" y="353852"/>
                    </a:cubicBezTo>
                    <a:close/>
                  </a:path>
                </a:pathLst>
              </a:custGeom>
              <a:grpFill/>
              <a:ln w="76200" cap="rnd">
                <a:solidFill>
                  <a:schemeClr val="bg1"/>
                </a:solidFill>
                <a:prstDash val="solid"/>
                <a:roun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fr-FR"/>
              </a:p>
            </p:txBody>
          </p:sp>
          <p:sp>
            <p:nvSpPr>
              <p:cNvPr id="308" name="Forme libre : forme 307">
                <a:extLst>
                  <a:ext uri="{FF2B5EF4-FFF2-40B4-BE49-F238E27FC236}">
                    <a16:creationId xmlns:a16="http://schemas.microsoft.com/office/drawing/2014/main" id="{479767D7-83BC-456E-932C-F984AB3A88DE}"/>
                  </a:ext>
                </a:extLst>
              </p:cNvPr>
              <p:cNvSpPr/>
              <p:nvPr/>
            </p:nvSpPr>
            <p:spPr>
              <a:xfrm>
                <a:off x="7766538" y="2006043"/>
                <a:ext cx="229387" cy="291331"/>
              </a:xfrm>
              <a:custGeom>
                <a:avLst/>
                <a:gdLst>
                  <a:gd name="connsiteX0" fmla="*/ 112471 w 229387"/>
                  <a:gd name="connsiteY0" fmla="*/ 291147 h 291331"/>
                  <a:gd name="connsiteX1" fmla="*/ 109376 w 229387"/>
                  <a:gd name="connsiteY1" fmla="*/ 291147 h 291331"/>
                  <a:gd name="connsiteX2" fmla="*/ 45783 w 229387"/>
                  <a:gd name="connsiteY2" fmla="*/ 270043 h 291331"/>
                  <a:gd name="connsiteX3" fmla="*/ 10892 w 229387"/>
                  <a:gd name="connsiteY3" fmla="*/ 218269 h 291331"/>
                  <a:gd name="connsiteX4" fmla="*/ -83 w 229387"/>
                  <a:gd name="connsiteY4" fmla="*/ 151299 h 291331"/>
                  <a:gd name="connsiteX5" fmla="*/ 10610 w 229387"/>
                  <a:gd name="connsiteY5" fmla="*/ 79547 h 291331"/>
                  <a:gd name="connsiteX6" fmla="*/ 45220 w 229387"/>
                  <a:gd name="connsiteY6" fmla="*/ 23270 h 291331"/>
                  <a:gd name="connsiteX7" fmla="*/ 111345 w 229387"/>
                  <a:gd name="connsiteY7" fmla="*/ -85 h 291331"/>
                  <a:gd name="connsiteX8" fmla="*/ 161994 w 229387"/>
                  <a:gd name="connsiteY8" fmla="*/ 15391 h 291331"/>
                  <a:gd name="connsiteX9" fmla="*/ 212361 w 229387"/>
                  <a:gd name="connsiteY9" fmla="*/ 71668 h 291331"/>
                  <a:gd name="connsiteX10" fmla="*/ 229245 w 229387"/>
                  <a:gd name="connsiteY10" fmla="*/ 149893 h 291331"/>
                  <a:gd name="connsiteX11" fmla="*/ 189569 w 229387"/>
                  <a:gd name="connsiteY11" fmla="*/ 254567 h 291331"/>
                  <a:gd name="connsiteX12" fmla="*/ 112471 w 229387"/>
                  <a:gd name="connsiteY12" fmla="*/ 291147 h 291331"/>
                  <a:gd name="connsiteX13" fmla="*/ 110782 w 229387"/>
                  <a:gd name="connsiteY13" fmla="*/ 208702 h 291331"/>
                  <a:gd name="connsiteX14" fmla="*/ 142861 w 229387"/>
                  <a:gd name="connsiteY14" fmla="*/ 187035 h 291331"/>
                  <a:gd name="connsiteX15" fmla="*/ 155522 w 229387"/>
                  <a:gd name="connsiteY15" fmla="*/ 140888 h 291331"/>
                  <a:gd name="connsiteX16" fmla="*/ 149050 w 229387"/>
                  <a:gd name="connsiteY16" fmla="*/ 110499 h 291331"/>
                  <a:gd name="connsiteX17" fmla="*/ 101778 w 229387"/>
                  <a:gd name="connsiteY17" fmla="*/ 78702 h 291331"/>
                  <a:gd name="connsiteX18" fmla="*/ 78423 w 229387"/>
                  <a:gd name="connsiteY18" fmla="*/ 92209 h 291331"/>
                  <a:gd name="connsiteX19" fmla="*/ 67168 w 229387"/>
                  <a:gd name="connsiteY19" fmla="*/ 138919 h 291331"/>
                  <a:gd name="connsiteX20" fmla="*/ 70545 w 229387"/>
                  <a:gd name="connsiteY20" fmla="*/ 167057 h 291331"/>
                  <a:gd name="connsiteX21" fmla="*/ 84051 w 229387"/>
                  <a:gd name="connsiteY21" fmla="*/ 195196 h 291331"/>
                  <a:gd name="connsiteX22" fmla="*/ 108813 w 229387"/>
                  <a:gd name="connsiteY22" fmla="*/ 207858 h 291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29387" h="291331">
                    <a:moveTo>
                      <a:pt x="112471" y="291147"/>
                    </a:moveTo>
                    <a:lnTo>
                      <a:pt x="109376" y="291147"/>
                    </a:lnTo>
                    <a:cubicBezTo>
                      <a:pt x="86386" y="291625"/>
                      <a:pt x="63932" y="284169"/>
                      <a:pt x="45783" y="270043"/>
                    </a:cubicBezTo>
                    <a:cubicBezTo>
                      <a:pt x="29490" y="256424"/>
                      <a:pt x="17420" y="238472"/>
                      <a:pt x="10892" y="218269"/>
                    </a:cubicBezTo>
                    <a:cubicBezTo>
                      <a:pt x="3547" y="196715"/>
                      <a:pt x="-167" y="174063"/>
                      <a:pt x="-83" y="151299"/>
                    </a:cubicBezTo>
                    <a:cubicBezTo>
                      <a:pt x="-111" y="126988"/>
                      <a:pt x="3491" y="102789"/>
                      <a:pt x="10610" y="79547"/>
                    </a:cubicBezTo>
                    <a:cubicBezTo>
                      <a:pt x="17025" y="58077"/>
                      <a:pt x="28956" y="38690"/>
                      <a:pt x="45220" y="23270"/>
                    </a:cubicBezTo>
                    <a:cubicBezTo>
                      <a:pt x="63454" y="7287"/>
                      <a:pt x="87118" y="-1070"/>
                      <a:pt x="111345" y="-85"/>
                    </a:cubicBezTo>
                    <a:cubicBezTo>
                      <a:pt x="129297" y="506"/>
                      <a:pt x="146771" y="5852"/>
                      <a:pt x="161994" y="15391"/>
                    </a:cubicBezTo>
                    <a:cubicBezTo>
                      <a:pt x="184421" y="28222"/>
                      <a:pt x="202063" y="47975"/>
                      <a:pt x="212361" y="71668"/>
                    </a:cubicBezTo>
                    <a:cubicBezTo>
                      <a:pt x="223702" y="96176"/>
                      <a:pt x="229470" y="122880"/>
                      <a:pt x="229245" y="149893"/>
                    </a:cubicBezTo>
                    <a:cubicBezTo>
                      <a:pt x="230342" y="188639"/>
                      <a:pt x="216105" y="226288"/>
                      <a:pt x="189569" y="254567"/>
                    </a:cubicBezTo>
                    <a:cubicBezTo>
                      <a:pt x="170211" y="277134"/>
                      <a:pt x="142185" y="290415"/>
                      <a:pt x="112471" y="291147"/>
                    </a:cubicBezTo>
                    <a:close/>
                    <a:moveTo>
                      <a:pt x="110782" y="208702"/>
                    </a:moveTo>
                    <a:cubicBezTo>
                      <a:pt x="124486" y="207492"/>
                      <a:pt x="136613" y="199304"/>
                      <a:pt x="142861" y="187035"/>
                    </a:cubicBezTo>
                    <a:cubicBezTo>
                      <a:pt x="151358" y="173163"/>
                      <a:pt x="155747" y="157152"/>
                      <a:pt x="155522" y="140888"/>
                    </a:cubicBezTo>
                    <a:cubicBezTo>
                      <a:pt x="155466" y="130421"/>
                      <a:pt x="153272" y="120066"/>
                      <a:pt x="149050" y="110499"/>
                    </a:cubicBezTo>
                    <a:cubicBezTo>
                      <a:pt x="141566" y="90999"/>
                      <a:pt x="122657" y="78280"/>
                      <a:pt x="101778" y="78702"/>
                    </a:cubicBezTo>
                    <a:cubicBezTo>
                      <a:pt x="92098" y="78590"/>
                      <a:pt x="83151" y="83767"/>
                      <a:pt x="78423" y="92209"/>
                    </a:cubicBezTo>
                    <a:cubicBezTo>
                      <a:pt x="70320" y="106391"/>
                      <a:pt x="66437" y="122599"/>
                      <a:pt x="67168" y="138919"/>
                    </a:cubicBezTo>
                    <a:cubicBezTo>
                      <a:pt x="67337" y="148401"/>
                      <a:pt x="68462" y="157828"/>
                      <a:pt x="70545" y="167057"/>
                    </a:cubicBezTo>
                    <a:cubicBezTo>
                      <a:pt x="72795" y="177356"/>
                      <a:pt x="77410" y="187007"/>
                      <a:pt x="84051" y="195196"/>
                    </a:cubicBezTo>
                    <a:cubicBezTo>
                      <a:pt x="89819" y="203130"/>
                      <a:pt x="99021" y="207829"/>
                      <a:pt x="108813" y="207858"/>
                    </a:cubicBezTo>
                    <a:close/>
                  </a:path>
                </a:pathLst>
              </a:custGeom>
              <a:grpFill/>
              <a:ln w="76200" cap="rnd">
                <a:solidFill>
                  <a:schemeClr val="bg1"/>
                </a:solidFill>
                <a:prstDash val="solid"/>
                <a:roun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fr-FR"/>
              </a:p>
            </p:txBody>
          </p:sp>
          <p:sp>
            <p:nvSpPr>
              <p:cNvPr id="309" name="Forme libre : forme 308">
                <a:extLst>
                  <a:ext uri="{FF2B5EF4-FFF2-40B4-BE49-F238E27FC236}">
                    <a16:creationId xmlns:a16="http://schemas.microsoft.com/office/drawing/2014/main" id="{B21F80F3-CB22-46BD-83AE-C2A2F46FAA91}"/>
                  </a:ext>
                </a:extLst>
              </p:cNvPr>
              <p:cNvSpPr/>
              <p:nvPr/>
            </p:nvSpPr>
            <p:spPr>
              <a:xfrm>
                <a:off x="8035933" y="1925340"/>
                <a:ext cx="90495" cy="391017"/>
              </a:xfrm>
              <a:custGeom>
                <a:avLst/>
                <a:gdLst>
                  <a:gd name="connsiteX0" fmla="*/ 45390 w 90495"/>
                  <a:gd name="connsiteY0" fmla="*/ 390702 h 391017"/>
                  <a:gd name="connsiteX1" fmla="*/ 9373 w 90495"/>
                  <a:gd name="connsiteY1" fmla="*/ 364815 h 391017"/>
                  <a:gd name="connsiteX2" fmla="*/ 369 w 90495"/>
                  <a:gd name="connsiteY2" fmla="*/ 253669 h 391017"/>
                  <a:gd name="connsiteX3" fmla="*/ 15564 w 90495"/>
                  <a:gd name="connsiteY3" fmla="*/ 118604 h 391017"/>
                  <a:gd name="connsiteX4" fmla="*/ 43702 w 90495"/>
                  <a:gd name="connsiteY4" fmla="*/ 100878 h 391017"/>
                  <a:gd name="connsiteX5" fmla="*/ 69589 w 90495"/>
                  <a:gd name="connsiteY5" fmla="*/ 117760 h 391017"/>
                  <a:gd name="connsiteX6" fmla="*/ 85628 w 90495"/>
                  <a:gd name="connsiteY6" fmla="*/ 187825 h 391017"/>
                  <a:gd name="connsiteX7" fmla="*/ 90412 w 90495"/>
                  <a:gd name="connsiteY7" fmla="*/ 284339 h 391017"/>
                  <a:gd name="connsiteX8" fmla="*/ 90412 w 90495"/>
                  <a:gd name="connsiteY8" fmla="*/ 315292 h 391017"/>
                  <a:gd name="connsiteX9" fmla="*/ 81126 w 90495"/>
                  <a:gd name="connsiteY9" fmla="*/ 366785 h 391017"/>
                  <a:gd name="connsiteX10" fmla="*/ 45390 w 90495"/>
                  <a:gd name="connsiteY10" fmla="*/ 390702 h 391017"/>
                  <a:gd name="connsiteX11" fmla="*/ 43140 w 90495"/>
                  <a:gd name="connsiteY11" fmla="*/ 81180 h 391017"/>
                  <a:gd name="connsiteX12" fmla="*/ 7122 w 90495"/>
                  <a:gd name="connsiteY12" fmla="*/ 38692 h 391017"/>
                  <a:gd name="connsiteX13" fmla="*/ 15845 w 90495"/>
                  <a:gd name="connsiteY13" fmla="*/ 10553 h 391017"/>
                  <a:gd name="connsiteX14" fmla="*/ 40044 w 90495"/>
                  <a:gd name="connsiteY14" fmla="*/ -139 h 391017"/>
                  <a:gd name="connsiteX15" fmla="*/ 49892 w 90495"/>
                  <a:gd name="connsiteY15" fmla="*/ -139 h 391017"/>
                  <a:gd name="connsiteX16" fmla="*/ 70434 w 90495"/>
                  <a:gd name="connsiteY16" fmla="*/ 11679 h 391017"/>
                  <a:gd name="connsiteX17" fmla="*/ 82251 w 90495"/>
                  <a:gd name="connsiteY17" fmla="*/ 39817 h 391017"/>
                  <a:gd name="connsiteX18" fmla="*/ 69589 w 90495"/>
                  <a:gd name="connsiteY18" fmla="*/ 69925 h 391017"/>
                  <a:gd name="connsiteX19" fmla="*/ 42295 w 90495"/>
                  <a:gd name="connsiteY19" fmla="*/ 82306 h 391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90495" h="391017">
                    <a:moveTo>
                      <a:pt x="45390" y="390702"/>
                    </a:moveTo>
                    <a:cubicBezTo>
                      <a:pt x="28676" y="392025"/>
                      <a:pt x="13453" y="381079"/>
                      <a:pt x="9373" y="364815"/>
                    </a:cubicBezTo>
                    <a:cubicBezTo>
                      <a:pt x="1719" y="328292"/>
                      <a:pt x="-1320" y="290952"/>
                      <a:pt x="369" y="253669"/>
                    </a:cubicBezTo>
                    <a:cubicBezTo>
                      <a:pt x="369" y="181437"/>
                      <a:pt x="5433" y="136416"/>
                      <a:pt x="15564" y="118604"/>
                    </a:cubicBezTo>
                    <a:cubicBezTo>
                      <a:pt x="20769" y="107771"/>
                      <a:pt x="31687" y="100878"/>
                      <a:pt x="43702" y="100878"/>
                    </a:cubicBezTo>
                    <a:cubicBezTo>
                      <a:pt x="54929" y="100849"/>
                      <a:pt x="65087" y="107462"/>
                      <a:pt x="69589" y="117760"/>
                    </a:cubicBezTo>
                    <a:cubicBezTo>
                      <a:pt x="79016" y="139990"/>
                      <a:pt x="84446" y="163710"/>
                      <a:pt x="85628" y="187825"/>
                    </a:cubicBezTo>
                    <a:cubicBezTo>
                      <a:pt x="88723" y="219340"/>
                      <a:pt x="90412" y="251699"/>
                      <a:pt x="90412" y="284339"/>
                    </a:cubicBezTo>
                    <a:cubicBezTo>
                      <a:pt x="90412" y="286590"/>
                      <a:pt x="90412" y="296720"/>
                      <a:pt x="90412" y="315292"/>
                    </a:cubicBezTo>
                    <a:cubicBezTo>
                      <a:pt x="90271" y="332850"/>
                      <a:pt x="87119" y="350268"/>
                      <a:pt x="81126" y="366785"/>
                    </a:cubicBezTo>
                    <a:cubicBezTo>
                      <a:pt x="76398" y="382233"/>
                      <a:pt x="61458" y="392222"/>
                      <a:pt x="45390" y="390702"/>
                    </a:cubicBezTo>
                    <a:close/>
                    <a:moveTo>
                      <a:pt x="43140" y="81180"/>
                    </a:moveTo>
                    <a:cubicBezTo>
                      <a:pt x="19222" y="81180"/>
                      <a:pt x="7122" y="66830"/>
                      <a:pt x="7122" y="38692"/>
                    </a:cubicBezTo>
                    <a:cubicBezTo>
                      <a:pt x="6616" y="28562"/>
                      <a:pt x="9711" y="18601"/>
                      <a:pt x="15845" y="10553"/>
                    </a:cubicBezTo>
                    <a:cubicBezTo>
                      <a:pt x="21838" y="3434"/>
                      <a:pt x="30759" y="-505"/>
                      <a:pt x="40044" y="-139"/>
                    </a:cubicBezTo>
                    <a:lnTo>
                      <a:pt x="49892" y="-139"/>
                    </a:lnTo>
                    <a:cubicBezTo>
                      <a:pt x="57884" y="1352"/>
                      <a:pt x="65143" y="5516"/>
                      <a:pt x="70434" y="11679"/>
                    </a:cubicBezTo>
                    <a:cubicBezTo>
                      <a:pt x="78199" y="18967"/>
                      <a:pt x="82476" y="29181"/>
                      <a:pt x="82251" y="39817"/>
                    </a:cubicBezTo>
                    <a:cubicBezTo>
                      <a:pt x="82589" y="51213"/>
                      <a:pt x="77974" y="62187"/>
                      <a:pt x="69589" y="69925"/>
                    </a:cubicBezTo>
                    <a:cubicBezTo>
                      <a:pt x="62611" y="77663"/>
                      <a:pt x="52734" y="82165"/>
                      <a:pt x="42295" y="82306"/>
                    </a:cubicBezTo>
                    <a:close/>
                  </a:path>
                </a:pathLst>
              </a:custGeom>
              <a:grpFill/>
              <a:ln w="76200" cap="rnd">
                <a:solidFill>
                  <a:schemeClr val="bg1"/>
                </a:solidFill>
                <a:prstDash val="solid"/>
                <a:roun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fr-FR"/>
              </a:p>
            </p:txBody>
          </p:sp>
          <p:sp>
            <p:nvSpPr>
              <p:cNvPr id="310" name="Forme libre : forme 309">
                <a:extLst>
                  <a:ext uri="{FF2B5EF4-FFF2-40B4-BE49-F238E27FC236}">
                    <a16:creationId xmlns:a16="http://schemas.microsoft.com/office/drawing/2014/main" id="{782DD7EA-0DEA-4D46-8F80-0B81E71BC168}"/>
                  </a:ext>
                </a:extLst>
              </p:cNvPr>
              <p:cNvSpPr/>
              <p:nvPr/>
            </p:nvSpPr>
            <p:spPr>
              <a:xfrm>
                <a:off x="8170886" y="1960818"/>
                <a:ext cx="288740" cy="354004"/>
              </a:xfrm>
              <a:custGeom>
                <a:avLst/>
                <a:gdLst>
                  <a:gd name="connsiteX0" fmla="*/ 44094 w 288740"/>
                  <a:gd name="connsiteY0" fmla="*/ 353818 h 354004"/>
                  <a:gd name="connsiteX1" fmla="*/ 33965 w 288740"/>
                  <a:gd name="connsiteY1" fmla="*/ 353818 h 354004"/>
                  <a:gd name="connsiteX2" fmla="*/ 12861 w 288740"/>
                  <a:gd name="connsiteY2" fmla="*/ 338341 h 354004"/>
                  <a:gd name="connsiteX3" fmla="*/ -83 w 288740"/>
                  <a:gd name="connsiteY3" fmla="*/ 302043 h 354004"/>
                  <a:gd name="connsiteX4" fmla="*/ -83 w 288740"/>
                  <a:gd name="connsiteY4" fmla="*/ 177390 h 354004"/>
                  <a:gd name="connsiteX5" fmla="*/ 15112 w 288740"/>
                  <a:gd name="connsiteY5" fmla="*/ 19534 h 354004"/>
                  <a:gd name="connsiteX6" fmla="*/ 45220 w 288740"/>
                  <a:gd name="connsiteY6" fmla="*/ -163 h 354004"/>
                  <a:gd name="connsiteX7" fmla="*/ 86020 w 288740"/>
                  <a:gd name="connsiteY7" fmla="*/ 61460 h 354004"/>
                  <a:gd name="connsiteX8" fmla="*/ 87428 w 288740"/>
                  <a:gd name="connsiteY8" fmla="*/ 76374 h 354004"/>
                  <a:gd name="connsiteX9" fmla="*/ 194635 w 288740"/>
                  <a:gd name="connsiteY9" fmla="*/ 10529 h 354004"/>
                  <a:gd name="connsiteX10" fmla="*/ 230652 w 288740"/>
                  <a:gd name="connsiteY10" fmla="*/ 15876 h 354004"/>
                  <a:gd name="connsiteX11" fmla="*/ 279050 w 288740"/>
                  <a:gd name="connsiteY11" fmla="*/ 123927 h 354004"/>
                  <a:gd name="connsiteX12" fmla="*/ 288617 w 288740"/>
                  <a:gd name="connsiteY12" fmla="*/ 229446 h 354004"/>
                  <a:gd name="connsiteX13" fmla="*/ 275673 w 288740"/>
                  <a:gd name="connsiteY13" fmla="*/ 309077 h 354004"/>
                  <a:gd name="connsiteX14" fmla="*/ 229808 w 288740"/>
                  <a:gd name="connsiteY14" fmla="*/ 342844 h 354004"/>
                  <a:gd name="connsiteX15" fmla="*/ 196041 w 288740"/>
                  <a:gd name="connsiteY15" fmla="*/ 329900 h 354004"/>
                  <a:gd name="connsiteX16" fmla="*/ 181691 w 288740"/>
                  <a:gd name="connsiteY16" fmla="*/ 301762 h 354004"/>
                  <a:gd name="connsiteX17" fmla="*/ 179158 w 288740"/>
                  <a:gd name="connsiteY17" fmla="*/ 273623 h 354004"/>
                  <a:gd name="connsiteX18" fmla="*/ 183098 w 288740"/>
                  <a:gd name="connsiteY18" fmla="*/ 229446 h 354004"/>
                  <a:gd name="connsiteX19" fmla="*/ 186193 w 288740"/>
                  <a:gd name="connsiteY19" fmla="*/ 179641 h 354004"/>
                  <a:gd name="connsiteX20" fmla="*/ 162557 w 288740"/>
                  <a:gd name="connsiteY20" fmla="*/ 97759 h 354004"/>
                  <a:gd name="connsiteX21" fmla="*/ 139484 w 288740"/>
                  <a:gd name="connsiteY21" fmla="*/ 115767 h 354004"/>
                  <a:gd name="connsiteX22" fmla="*/ 100089 w 288740"/>
                  <a:gd name="connsiteY22" fmla="*/ 249424 h 354004"/>
                  <a:gd name="connsiteX23" fmla="*/ 89397 w 288740"/>
                  <a:gd name="connsiteY23" fmla="*/ 305701 h 354004"/>
                  <a:gd name="connsiteX24" fmla="*/ 71389 w 288740"/>
                  <a:gd name="connsiteY24" fmla="*/ 343406 h 354004"/>
                  <a:gd name="connsiteX25" fmla="*/ 44094 w 288740"/>
                  <a:gd name="connsiteY25" fmla="*/ 353818 h 354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88740" h="354004">
                    <a:moveTo>
                      <a:pt x="44094" y="353818"/>
                    </a:moveTo>
                    <a:lnTo>
                      <a:pt x="33965" y="353818"/>
                    </a:lnTo>
                    <a:cubicBezTo>
                      <a:pt x="25270" y="351426"/>
                      <a:pt x="17757" y="345939"/>
                      <a:pt x="12861" y="338341"/>
                    </a:cubicBezTo>
                    <a:cubicBezTo>
                      <a:pt x="4419" y="328155"/>
                      <a:pt x="-167" y="315296"/>
                      <a:pt x="-83" y="302043"/>
                    </a:cubicBezTo>
                    <a:lnTo>
                      <a:pt x="-83" y="177390"/>
                    </a:lnTo>
                    <a:cubicBezTo>
                      <a:pt x="-83" y="89599"/>
                      <a:pt x="4982" y="36980"/>
                      <a:pt x="15112" y="19534"/>
                    </a:cubicBezTo>
                    <a:cubicBezTo>
                      <a:pt x="20346" y="7575"/>
                      <a:pt x="32163" y="-135"/>
                      <a:pt x="45220" y="-163"/>
                    </a:cubicBezTo>
                    <a:cubicBezTo>
                      <a:pt x="69700" y="-163"/>
                      <a:pt x="83488" y="20378"/>
                      <a:pt x="86020" y="61460"/>
                    </a:cubicBezTo>
                    <a:cubicBezTo>
                      <a:pt x="86218" y="66440"/>
                      <a:pt x="86696" y="71421"/>
                      <a:pt x="87428" y="76374"/>
                    </a:cubicBezTo>
                    <a:cubicBezTo>
                      <a:pt x="126821" y="32477"/>
                      <a:pt x="162557" y="10529"/>
                      <a:pt x="194635" y="10529"/>
                    </a:cubicBezTo>
                    <a:cubicBezTo>
                      <a:pt x="206734" y="11571"/>
                      <a:pt x="218777" y="13343"/>
                      <a:pt x="230652" y="15876"/>
                    </a:cubicBezTo>
                    <a:cubicBezTo>
                      <a:pt x="250348" y="19534"/>
                      <a:pt x="266387" y="55551"/>
                      <a:pt x="279050" y="123927"/>
                    </a:cubicBezTo>
                    <a:cubicBezTo>
                      <a:pt x="285437" y="158735"/>
                      <a:pt x="288645" y="194048"/>
                      <a:pt x="288617" y="229446"/>
                    </a:cubicBezTo>
                    <a:cubicBezTo>
                      <a:pt x="289123" y="256543"/>
                      <a:pt x="284762" y="283528"/>
                      <a:pt x="275673" y="309077"/>
                    </a:cubicBezTo>
                    <a:cubicBezTo>
                      <a:pt x="269904" y="329478"/>
                      <a:pt x="251024" y="343378"/>
                      <a:pt x="229808" y="342844"/>
                    </a:cubicBezTo>
                    <a:cubicBezTo>
                      <a:pt x="217314" y="343040"/>
                      <a:pt x="205215" y="338426"/>
                      <a:pt x="196041" y="329900"/>
                    </a:cubicBezTo>
                    <a:cubicBezTo>
                      <a:pt x="188107" y="322499"/>
                      <a:pt x="183014" y="312538"/>
                      <a:pt x="181691" y="301762"/>
                    </a:cubicBezTo>
                    <a:cubicBezTo>
                      <a:pt x="180116" y="292448"/>
                      <a:pt x="179271" y="283050"/>
                      <a:pt x="179158" y="273623"/>
                    </a:cubicBezTo>
                    <a:cubicBezTo>
                      <a:pt x="179384" y="258822"/>
                      <a:pt x="180706" y="244050"/>
                      <a:pt x="183098" y="229446"/>
                    </a:cubicBezTo>
                    <a:cubicBezTo>
                      <a:pt x="185264" y="212929"/>
                      <a:pt x="186305" y="196299"/>
                      <a:pt x="186193" y="179641"/>
                    </a:cubicBezTo>
                    <a:cubicBezTo>
                      <a:pt x="186193" y="125053"/>
                      <a:pt x="178314" y="97759"/>
                      <a:pt x="162557" y="97759"/>
                    </a:cubicBezTo>
                    <a:cubicBezTo>
                      <a:pt x="156085" y="97759"/>
                      <a:pt x="148487" y="103668"/>
                      <a:pt x="139484" y="115767"/>
                    </a:cubicBezTo>
                    <a:cubicBezTo>
                      <a:pt x="116748" y="156905"/>
                      <a:pt x="103298" y="202518"/>
                      <a:pt x="100089" y="249424"/>
                    </a:cubicBezTo>
                    <a:cubicBezTo>
                      <a:pt x="96995" y="270809"/>
                      <a:pt x="93337" y="289943"/>
                      <a:pt x="89397" y="305701"/>
                    </a:cubicBezTo>
                    <a:cubicBezTo>
                      <a:pt x="86780" y="319629"/>
                      <a:pt x="80561" y="332629"/>
                      <a:pt x="71389" y="343406"/>
                    </a:cubicBezTo>
                    <a:cubicBezTo>
                      <a:pt x="64072" y="350441"/>
                      <a:pt x="54224" y="354183"/>
                      <a:pt x="44094" y="353818"/>
                    </a:cubicBezTo>
                    <a:close/>
                  </a:path>
                </a:pathLst>
              </a:custGeom>
              <a:grpFill/>
              <a:ln w="76200" cap="rnd">
                <a:solidFill>
                  <a:schemeClr val="bg1"/>
                </a:solidFill>
                <a:prstDash val="solid"/>
                <a:roun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fr-FR"/>
              </a:p>
            </p:txBody>
          </p:sp>
          <p:sp>
            <p:nvSpPr>
              <p:cNvPr id="311" name="Forme libre : forme 310">
                <a:extLst>
                  <a:ext uri="{FF2B5EF4-FFF2-40B4-BE49-F238E27FC236}">
                    <a16:creationId xmlns:a16="http://schemas.microsoft.com/office/drawing/2014/main" id="{C89B5FE9-9EEE-4523-B096-C36A7A560C9A}"/>
                  </a:ext>
                </a:extLst>
              </p:cNvPr>
              <p:cNvSpPr/>
              <p:nvPr/>
            </p:nvSpPr>
            <p:spPr>
              <a:xfrm>
                <a:off x="8675923" y="1818157"/>
                <a:ext cx="269050" cy="496079"/>
              </a:xfrm>
              <a:custGeom>
                <a:avLst/>
                <a:gdLst>
                  <a:gd name="connsiteX0" fmla="*/ 216629 w 269050"/>
                  <a:gd name="connsiteY0" fmla="*/ 495916 h 496079"/>
                  <a:gd name="connsiteX1" fmla="*/ 212408 w 269050"/>
                  <a:gd name="connsiteY1" fmla="*/ 495916 h 496079"/>
                  <a:gd name="connsiteX2" fmla="*/ 186239 w 269050"/>
                  <a:gd name="connsiteY2" fmla="*/ 480721 h 496079"/>
                  <a:gd name="connsiteX3" fmla="*/ 183425 w 269050"/>
                  <a:gd name="connsiteY3" fmla="*/ 463557 h 496079"/>
                  <a:gd name="connsiteX4" fmla="*/ 183425 w 269050"/>
                  <a:gd name="connsiteY4" fmla="*/ 455397 h 496079"/>
                  <a:gd name="connsiteX5" fmla="*/ 183425 w 269050"/>
                  <a:gd name="connsiteY5" fmla="*/ 447237 h 496079"/>
                  <a:gd name="connsiteX6" fmla="*/ 183425 w 269050"/>
                  <a:gd name="connsiteY6" fmla="*/ 442172 h 496079"/>
                  <a:gd name="connsiteX7" fmla="*/ 178079 w 269050"/>
                  <a:gd name="connsiteY7" fmla="*/ 439077 h 496079"/>
                  <a:gd name="connsiteX8" fmla="*/ 160352 w 269050"/>
                  <a:gd name="connsiteY8" fmla="*/ 453428 h 496079"/>
                  <a:gd name="connsiteX9" fmla="*/ 89725 w 269050"/>
                  <a:gd name="connsiteY9" fmla="*/ 482973 h 496079"/>
                  <a:gd name="connsiteX10" fmla="*/ 42453 w 269050"/>
                  <a:gd name="connsiteY10" fmla="*/ 464120 h 496079"/>
                  <a:gd name="connsiteX11" fmla="*/ 12625 w 269050"/>
                  <a:gd name="connsiteY11" fmla="*/ 416004 h 496079"/>
                  <a:gd name="connsiteX12" fmla="*/ -36 w 269050"/>
                  <a:gd name="connsiteY12" fmla="*/ 341155 h 496079"/>
                  <a:gd name="connsiteX13" fmla="*/ 31760 w 269050"/>
                  <a:gd name="connsiteY13" fmla="*/ 228602 h 496079"/>
                  <a:gd name="connsiteX14" fmla="*/ 81002 w 269050"/>
                  <a:gd name="connsiteY14" fmla="*/ 187802 h 496079"/>
                  <a:gd name="connsiteX15" fmla="*/ 112799 w 269050"/>
                  <a:gd name="connsiteY15" fmla="*/ 181611 h 496079"/>
                  <a:gd name="connsiteX16" fmla="*/ 146283 w 269050"/>
                  <a:gd name="connsiteY16" fmla="*/ 187802 h 496079"/>
                  <a:gd name="connsiteX17" fmla="*/ 150504 w 269050"/>
                  <a:gd name="connsiteY17" fmla="*/ 187802 h 496079"/>
                  <a:gd name="connsiteX18" fmla="*/ 162041 w 269050"/>
                  <a:gd name="connsiteY18" fmla="*/ 175139 h 496079"/>
                  <a:gd name="connsiteX19" fmla="*/ 166542 w 269050"/>
                  <a:gd name="connsiteY19" fmla="*/ 116612 h 496079"/>
                  <a:gd name="connsiteX20" fmla="*/ 166542 w 269050"/>
                  <a:gd name="connsiteY20" fmla="*/ 94945 h 496079"/>
                  <a:gd name="connsiteX21" fmla="*/ 166542 w 269050"/>
                  <a:gd name="connsiteY21" fmla="*/ 76374 h 496079"/>
                  <a:gd name="connsiteX22" fmla="*/ 166542 w 269050"/>
                  <a:gd name="connsiteY22" fmla="*/ 62304 h 496079"/>
                  <a:gd name="connsiteX23" fmla="*/ 205093 w 269050"/>
                  <a:gd name="connsiteY23" fmla="*/ -163 h 496079"/>
                  <a:gd name="connsiteX24" fmla="*/ 208750 w 269050"/>
                  <a:gd name="connsiteY24" fmla="*/ -163 h 496079"/>
                  <a:gd name="connsiteX25" fmla="*/ 254053 w 269050"/>
                  <a:gd name="connsiteY25" fmla="*/ 60335 h 496079"/>
                  <a:gd name="connsiteX26" fmla="*/ 260525 w 269050"/>
                  <a:gd name="connsiteY26" fmla="*/ 105356 h 496079"/>
                  <a:gd name="connsiteX27" fmla="*/ 268966 w 269050"/>
                  <a:gd name="connsiteY27" fmla="*/ 309641 h 496079"/>
                  <a:gd name="connsiteX28" fmla="*/ 266996 w 269050"/>
                  <a:gd name="connsiteY28" fmla="*/ 394056 h 496079"/>
                  <a:gd name="connsiteX29" fmla="*/ 248144 w 269050"/>
                  <a:gd name="connsiteY29" fmla="*/ 476220 h 496079"/>
                  <a:gd name="connsiteX30" fmla="*/ 216629 w 269050"/>
                  <a:gd name="connsiteY30" fmla="*/ 495916 h 496079"/>
                  <a:gd name="connsiteX31" fmla="*/ 100980 w 269050"/>
                  <a:gd name="connsiteY31" fmla="*/ 408969 h 496079"/>
                  <a:gd name="connsiteX32" fmla="*/ 134747 w 269050"/>
                  <a:gd name="connsiteY32" fmla="*/ 388428 h 496079"/>
                  <a:gd name="connsiteX33" fmla="*/ 153317 w 269050"/>
                  <a:gd name="connsiteY33" fmla="*/ 336934 h 496079"/>
                  <a:gd name="connsiteX34" fmla="*/ 155850 w 269050"/>
                  <a:gd name="connsiteY34" fmla="*/ 308796 h 496079"/>
                  <a:gd name="connsiteX35" fmla="*/ 130807 w 269050"/>
                  <a:gd name="connsiteY35" fmla="*/ 258710 h 496079"/>
                  <a:gd name="connsiteX36" fmla="*/ 95352 w 269050"/>
                  <a:gd name="connsiteY36" fmla="*/ 280658 h 496079"/>
                  <a:gd name="connsiteX37" fmla="*/ 74812 w 269050"/>
                  <a:gd name="connsiteY37" fmla="*/ 358883 h 496079"/>
                  <a:gd name="connsiteX38" fmla="*/ 77907 w 269050"/>
                  <a:gd name="connsiteY38" fmla="*/ 387021 h 496079"/>
                  <a:gd name="connsiteX39" fmla="*/ 99826 w 269050"/>
                  <a:gd name="connsiteY39" fmla="*/ 408997 h 496079"/>
                  <a:gd name="connsiteX40" fmla="*/ 100980 w 269050"/>
                  <a:gd name="connsiteY40" fmla="*/ 408969 h 496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269050" h="496079">
                    <a:moveTo>
                      <a:pt x="216629" y="495916"/>
                    </a:moveTo>
                    <a:lnTo>
                      <a:pt x="212408" y="495916"/>
                    </a:lnTo>
                    <a:cubicBezTo>
                      <a:pt x="197776" y="494228"/>
                      <a:pt x="189054" y="489163"/>
                      <a:pt x="186239" y="480721"/>
                    </a:cubicBezTo>
                    <a:cubicBezTo>
                      <a:pt x="184326" y="475206"/>
                      <a:pt x="183370" y="469410"/>
                      <a:pt x="183425" y="463557"/>
                    </a:cubicBezTo>
                    <a:cubicBezTo>
                      <a:pt x="183285" y="460828"/>
                      <a:pt x="183285" y="458127"/>
                      <a:pt x="183425" y="455397"/>
                    </a:cubicBezTo>
                    <a:cubicBezTo>
                      <a:pt x="183425" y="452583"/>
                      <a:pt x="183425" y="449770"/>
                      <a:pt x="183425" y="447237"/>
                    </a:cubicBezTo>
                    <a:cubicBezTo>
                      <a:pt x="183425" y="444704"/>
                      <a:pt x="183425" y="444423"/>
                      <a:pt x="183425" y="442172"/>
                    </a:cubicBezTo>
                    <a:cubicBezTo>
                      <a:pt x="183425" y="439921"/>
                      <a:pt x="181456" y="439077"/>
                      <a:pt x="178079" y="439077"/>
                    </a:cubicBezTo>
                    <a:lnTo>
                      <a:pt x="160352" y="453428"/>
                    </a:lnTo>
                    <a:cubicBezTo>
                      <a:pt x="140993" y="471239"/>
                      <a:pt x="116006" y="481678"/>
                      <a:pt x="89725" y="482973"/>
                    </a:cubicBezTo>
                    <a:cubicBezTo>
                      <a:pt x="72054" y="483367"/>
                      <a:pt x="55002" y="476557"/>
                      <a:pt x="42453" y="464120"/>
                    </a:cubicBezTo>
                    <a:cubicBezTo>
                      <a:pt x="28946" y="450585"/>
                      <a:pt x="18760" y="434125"/>
                      <a:pt x="12625" y="416004"/>
                    </a:cubicBezTo>
                    <a:cubicBezTo>
                      <a:pt x="4043" y="392001"/>
                      <a:pt x="-261" y="366649"/>
                      <a:pt x="-36" y="341155"/>
                    </a:cubicBezTo>
                    <a:cubicBezTo>
                      <a:pt x="-909" y="301312"/>
                      <a:pt x="10150" y="262115"/>
                      <a:pt x="31760" y="228602"/>
                    </a:cubicBezTo>
                    <a:cubicBezTo>
                      <a:pt x="43663" y="210340"/>
                      <a:pt x="60827" y="196102"/>
                      <a:pt x="81002" y="187802"/>
                    </a:cubicBezTo>
                    <a:cubicBezTo>
                      <a:pt x="91103" y="183693"/>
                      <a:pt x="101909" y="181611"/>
                      <a:pt x="112799" y="181611"/>
                    </a:cubicBezTo>
                    <a:cubicBezTo>
                      <a:pt x="124251" y="181667"/>
                      <a:pt x="135591" y="183778"/>
                      <a:pt x="146283" y="187802"/>
                    </a:cubicBezTo>
                    <a:lnTo>
                      <a:pt x="150504" y="187802"/>
                    </a:lnTo>
                    <a:cubicBezTo>
                      <a:pt x="155287" y="187802"/>
                      <a:pt x="159227" y="183581"/>
                      <a:pt x="162041" y="175139"/>
                    </a:cubicBezTo>
                    <a:cubicBezTo>
                      <a:pt x="165924" y="155893"/>
                      <a:pt x="167443" y="136224"/>
                      <a:pt x="166542" y="116612"/>
                    </a:cubicBezTo>
                    <a:cubicBezTo>
                      <a:pt x="166542" y="109295"/>
                      <a:pt x="166542" y="101980"/>
                      <a:pt x="166542" y="94945"/>
                    </a:cubicBezTo>
                    <a:cubicBezTo>
                      <a:pt x="166542" y="87910"/>
                      <a:pt x="166542" y="81720"/>
                      <a:pt x="166542" y="76374"/>
                    </a:cubicBezTo>
                    <a:cubicBezTo>
                      <a:pt x="166542" y="71027"/>
                      <a:pt x="166542" y="66244"/>
                      <a:pt x="166542" y="62304"/>
                    </a:cubicBezTo>
                    <a:cubicBezTo>
                      <a:pt x="167950" y="24599"/>
                      <a:pt x="180893" y="3777"/>
                      <a:pt x="205093" y="-163"/>
                    </a:cubicBezTo>
                    <a:lnTo>
                      <a:pt x="208750" y="-163"/>
                    </a:lnTo>
                    <a:cubicBezTo>
                      <a:pt x="231823" y="-163"/>
                      <a:pt x="247018" y="19816"/>
                      <a:pt x="254053" y="60335"/>
                    </a:cubicBezTo>
                    <a:cubicBezTo>
                      <a:pt x="257711" y="80876"/>
                      <a:pt x="259680" y="95789"/>
                      <a:pt x="260525" y="105356"/>
                    </a:cubicBezTo>
                    <a:cubicBezTo>
                      <a:pt x="266152" y="188646"/>
                      <a:pt x="268966" y="256740"/>
                      <a:pt x="268966" y="309641"/>
                    </a:cubicBezTo>
                    <a:cubicBezTo>
                      <a:pt x="268966" y="330463"/>
                      <a:pt x="268966" y="358320"/>
                      <a:pt x="266996" y="394056"/>
                    </a:cubicBezTo>
                    <a:cubicBezTo>
                      <a:pt x="267334" y="422560"/>
                      <a:pt x="260863" y="450726"/>
                      <a:pt x="248144" y="476220"/>
                    </a:cubicBezTo>
                    <a:cubicBezTo>
                      <a:pt x="242094" y="488122"/>
                      <a:pt x="229966" y="495691"/>
                      <a:pt x="216629" y="495916"/>
                    </a:cubicBezTo>
                    <a:close/>
                    <a:moveTo>
                      <a:pt x="100980" y="408969"/>
                    </a:moveTo>
                    <a:cubicBezTo>
                      <a:pt x="115078" y="408547"/>
                      <a:pt x="127909" y="400752"/>
                      <a:pt x="134747" y="388428"/>
                    </a:cubicBezTo>
                    <a:cubicBezTo>
                      <a:pt x="144539" y="372783"/>
                      <a:pt x="150870" y="355225"/>
                      <a:pt x="153317" y="336934"/>
                    </a:cubicBezTo>
                    <a:cubicBezTo>
                      <a:pt x="154950" y="327649"/>
                      <a:pt x="155822" y="318223"/>
                      <a:pt x="155850" y="308796"/>
                    </a:cubicBezTo>
                    <a:cubicBezTo>
                      <a:pt x="155850" y="275312"/>
                      <a:pt x="147408" y="258710"/>
                      <a:pt x="130807" y="258710"/>
                    </a:cubicBezTo>
                    <a:cubicBezTo>
                      <a:pt x="115922" y="259160"/>
                      <a:pt x="102387" y="267517"/>
                      <a:pt x="95352" y="280658"/>
                    </a:cubicBezTo>
                    <a:cubicBezTo>
                      <a:pt x="81171" y="304238"/>
                      <a:pt x="74052" y="331391"/>
                      <a:pt x="74812" y="358883"/>
                    </a:cubicBezTo>
                    <a:cubicBezTo>
                      <a:pt x="75093" y="368337"/>
                      <a:pt x="76134" y="377735"/>
                      <a:pt x="77907" y="387021"/>
                    </a:cubicBezTo>
                    <a:cubicBezTo>
                      <a:pt x="77878" y="399149"/>
                      <a:pt x="87699" y="408969"/>
                      <a:pt x="99826" y="408997"/>
                    </a:cubicBezTo>
                    <a:cubicBezTo>
                      <a:pt x="100220" y="408997"/>
                      <a:pt x="100586" y="408997"/>
                      <a:pt x="100980" y="408969"/>
                    </a:cubicBezTo>
                    <a:close/>
                  </a:path>
                </a:pathLst>
              </a:custGeom>
              <a:grpFill/>
              <a:ln w="76200" cap="rnd">
                <a:solidFill>
                  <a:schemeClr val="bg1"/>
                </a:solidFill>
                <a:prstDash val="solid"/>
                <a:roun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fr-FR"/>
              </a:p>
            </p:txBody>
          </p:sp>
          <p:sp>
            <p:nvSpPr>
              <p:cNvPr id="312" name="Forme libre : forme 311">
                <a:extLst>
                  <a:ext uri="{FF2B5EF4-FFF2-40B4-BE49-F238E27FC236}">
                    <a16:creationId xmlns:a16="http://schemas.microsoft.com/office/drawing/2014/main" id="{E460C281-92CF-4BA7-B3B0-D8A37A1B7F36}"/>
                  </a:ext>
                </a:extLst>
              </p:cNvPr>
              <p:cNvSpPr/>
              <p:nvPr/>
            </p:nvSpPr>
            <p:spPr>
              <a:xfrm>
                <a:off x="8987940" y="1975731"/>
                <a:ext cx="261490" cy="303739"/>
              </a:xfrm>
              <a:custGeom>
                <a:avLst/>
                <a:gdLst>
                  <a:gd name="connsiteX0" fmla="*/ 125217 w 261490"/>
                  <a:gd name="connsiteY0" fmla="*/ 303450 h 303739"/>
                  <a:gd name="connsiteX1" fmla="*/ 122121 w 261490"/>
                  <a:gd name="connsiteY1" fmla="*/ 303450 h 303739"/>
                  <a:gd name="connsiteX2" fmla="*/ 15196 w 261490"/>
                  <a:gd name="connsiteY2" fmla="*/ 237044 h 303739"/>
                  <a:gd name="connsiteX3" fmla="*/ 1 w 261490"/>
                  <a:gd name="connsiteY3" fmla="*/ 163602 h 303739"/>
                  <a:gd name="connsiteX4" fmla="*/ 18291 w 261490"/>
                  <a:gd name="connsiteY4" fmla="*/ 74686 h 303739"/>
                  <a:gd name="connsiteX5" fmla="*/ 66407 w 261490"/>
                  <a:gd name="connsiteY5" fmla="*/ 18409 h 303739"/>
                  <a:gd name="connsiteX6" fmla="*/ 127468 w 261490"/>
                  <a:gd name="connsiteY6" fmla="*/ -162 h 303739"/>
                  <a:gd name="connsiteX7" fmla="*/ 182338 w 261490"/>
                  <a:gd name="connsiteY7" fmla="*/ 18690 h 303739"/>
                  <a:gd name="connsiteX8" fmla="*/ 208225 w 261490"/>
                  <a:gd name="connsiteY8" fmla="*/ 80313 h 303739"/>
                  <a:gd name="connsiteX9" fmla="*/ 192749 w 261490"/>
                  <a:gd name="connsiteY9" fmla="*/ 125897 h 303739"/>
                  <a:gd name="connsiteX10" fmla="*/ 149978 w 261490"/>
                  <a:gd name="connsiteY10" fmla="*/ 156568 h 303739"/>
                  <a:gd name="connsiteX11" fmla="*/ 92013 w 261490"/>
                  <a:gd name="connsiteY11" fmla="*/ 171763 h 303739"/>
                  <a:gd name="connsiteX12" fmla="*/ 73527 w 261490"/>
                  <a:gd name="connsiteY12" fmla="*/ 193120 h 303739"/>
                  <a:gd name="connsiteX13" fmla="*/ 73723 w 261490"/>
                  <a:gd name="connsiteY13" fmla="*/ 194836 h 303739"/>
                  <a:gd name="connsiteX14" fmla="*/ 84134 w 261490"/>
                  <a:gd name="connsiteY14" fmla="*/ 219598 h 303739"/>
                  <a:gd name="connsiteX15" fmla="*/ 129438 w 261490"/>
                  <a:gd name="connsiteY15" fmla="*/ 233948 h 303739"/>
                  <a:gd name="connsiteX16" fmla="*/ 206818 w 261490"/>
                  <a:gd name="connsiteY16" fmla="*/ 211719 h 303739"/>
                  <a:gd name="connsiteX17" fmla="*/ 241428 w 261490"/>
                  <a:gd name="connsiteY17" fmla="*/ 199620 h 303739"/>
                  <a:gd name="connsiteX18" fmla="*/ 256060 w 261490"/>
                  <a:gd name="connsiteY18" fmla="*/ 205810 h 303739"/>
                  <a:gd name="connsiteX19" fmla="*/ 261407 w 261490"/>
                  <a:gd name="connsiteY19" fmla="*/ 219879 h 303739"/>
                  <a:gd name="connsiteX20" fmla="*/ 249870 w 261490"/>
                  <a:gd name="connsiteY20" fmla="*/ 245766 h 303739"/>
                  <a:gd name="connsiteX21" fmla="*/ 125217 w 261490"/>
                  <a:gd name="connsiteY21" fmla="*/ 303450 h 303739"/>
                  <a:gd name="connsiteX22" fmla="*/ 101018 w 261490"/>
                  <a:gd name="connsiteY22" fmla="*/ 112954 h 303739"/>
                  <a:gd name="connsiteX23" fmla="*/ 137597 w 261490"/>
                  <a:gd name="connsiteY23" fmla="*/ 87066 h 303739"/>
                  <a:gd name="connsiteX24" fmla="*/ 146883 w 261490"/>
                  <a:gd name="connsiteY24" fmla="*/ 58928 h 303739"/>
                  <a:gd name="connsiteX25" fmla="*/ 140018 w 261490"/>
                  <a:gd name="connsiteY25" fmla="*/ 49643 h 303739"/>
                  <a:gd name="connsiteX26" fmla="*/ 137597 w 261490"/>
                  <a:gd name="connsiteY26" fmla="*/ 49643 h 303739"/>
                  <a:gd name="connsiteX27" fmla="*/ 131970 w 261490"/>
                  <a:gd name="connsiteY27" fmla="*/ 49643 h 303739"/>
                  <a:gd name="connsiteX28" fmla="*/ 112836 w 261490"/>
                  <a:gd name="connsiteY28" fmla="*/ 57521 h 303739"/>
                  <a:gd name="connsiteX29" fmla="*/ 89481 w 261490"/>
                  <a:gd name="connsiteY29" fmla="*/ 76374 h 303739"/>
                  <a:gd name="connsiteX30" fmla="*/ 81884 w 261490"/>
                  <a:gd name="connsiteY30" fmla="*/ 94101 h 303739"/>
                  <a:gd name="connsiteX31" fmla="*/ 96487 w 261490"/>
                  <a:gd name="connsiteY31" fmla="*/ 112982 h 303739"/>
                  <a:gd name="connsiteX32" fmla="*/ 101018 w 261490"/>
                  <a:gd name="connsiteY32" fmla="*/ 112954 h 303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61490" h="303739">
                    <a:moveTo>
                      <a:pt x="125217" y="303450"/>
                    </a:moveTo>
                    <a:lnTo>
                      <a:pt x="122121" y="303450"/>
                    </a:lnTo>
                    <a:cubicBezTo>
                      <a:pt x="76143" y="305645"/>
                      <a:pt x="33598" y="279223"/>
                      <a:pt x="15196" y="237044"/>
                    </a:cubicBezTo>
                    <a:cubicBezTo>
                      <a:pt x="4869" y="213970"/>
                      <a:pt x="-336" y="188899"/>
                      <a:pt x="1" y="163602"/>
                    </a:cubicBezTo>
                    <a:cubicBezTo>
                      <a:pt x="-900" y="132932"/>
                      <a:pt x="5347" y="102486"/>
                      <a:pt x="18291" y="74686"/>
                    </a:cubicBezTo>
                    <a:cubicBezTo>
                      <a:pt x="28814" y="51837"/>
                      <a:pt x="45473" y="32365"/>
                      <a:pt x="66407" y="18409"/>
                    </a:cubicBezTo>
                    <a:cubicBezTo>
                      <a:pt x="84585" y="6563"/>
                      <a:pt x="105773" y="119"/>
                      <a:pt x="127468" y="-162"/>
                    </a:cubicBezTo>
                    <a:cubicBezTo>
                      <a:pt x="147362" y="-219"/>
                      <a:pt x="166693" y="6422"/>
                      <a:pt x="182338" y="18690"/>
                    </a:cubicBezTo>
                    <a:cubicBezTo>
                      <a:pt x="200121" y="34054"/>
                      <a:pt x="209716" y="56846"/>
                      <a:pt x="208225" y="80313"/>
                    </a:cubicBezTo>
                    <a:cubicBezTo>
                      <a:pt x="208591" y="96858"/>
                      <a:pt x="203103" y="112982"/>
                      <a:pt x="192749" y="125897"/>
                    </a:cubicBezTo>
                    <a:cubicBezTo>
                      <a:pt x="181380" y="139657"/>
                      <a:pt x="166665" y="150209"/>
                      <a:pt x="149978" y="156568"/>
                    </a:cubicBezTo>
                    <a:cubicBezTo>
                      <a:pt x="131463" y="164278"/>
                      <a:pt x="111935" y="169399"/>
                      <a:pt x="92013" y="171763"/>
                    </a:cubicBezTo>
                    <a:cubicBezTo>
                      <a:pt x="81011" y="172551"/>
                      <a:pt x="72738" y="182118"/>
                      <a:pt x="73527" y="193120"/>
                    </a:cubicBezTo>
                    <a:cubicBezTo>
                      <a:pt x="73583" y="193711"/>
                      <a:pt x="73639" y="194274"/>
                      <a:pt x="73723" y="194836"/>
                    </a:cubicBezTo>
                    <a:cubicBezTo>
                      <a:pt x="74286" y="204038"/>
                      <a:pt x="77944" y="212760"/>
                      <a:pt x="84134" y="219598"/>
                    </a:cubicBezTo>
                    <a:cubicBezTo>
                      <a:pt x="96375" y="230825"/>
                      <a:pt x="112949" y="236087"/>
                      <a:pt x="129438" y="233948"/>
                    </a:cubicBezTo>
                    <a:cubicBezTo>
                      <a:pt x="156759" y="233583"/>
                      <a:pt x="183463" y="225901"/>
                      <a:pt x="206818" y="211719"/>
                    </a:cubicBezTo>
                    <a:cubicBezTo>
                      <a:pt x="217088" y="204713"/>
                      <a:pt x="229019" y="200548"/>
                      <a:pt x="241428" y="199620"/>
                    </a:cubicBezTo>
                    <a:cubicBezTo>
                      <a:pt x="247027" y="199226"/>
                      <a:pt x="252458" y="201505"/>
                      <a:pt x="256060" y="205810"/>
                    </a:cubicBezTo>
                    <a:cubicBezTo>
                      <a:pt x="259493" y="209693"/>
                      <a:pt x="261378" y="214702"/>
                      <a:pt x="261407" y="219879"/>
                    </a:cubicBezTo>
                    <a:cubicBezTo>
                      <a:pt x="261266" y="229728"/>
                      <a:pt x="257101" y="239070"/>
                      <a:pt x="249870" y="245766"/>
                    </a:cubicBezTo>
                    <a:cubicBezTo>
                      <a:pt x="217904" y="281136"/>
                      <a:pt x="172883" y="301987"/>
                      <a:pt x="125217" y="303450"/>
                    </a:cubicBezTo>
                    <a:close/>
                    <a:moveTo>
                      <a:pt x="101018" y="112954"/>
                    </a:moveTo>
                    <a:cubicBezTo>
                      <a:pt x="117338" y="112531"/>
                      <a:pt x="131773" y="102317"/>
                      <a:pt x="137597" y="87066"/>
                    </a:cubicBezTo>
                    <a:cubicBezTo>
                      <a:pt x="142634" y="78428"/>
                      <a:pt x="145786" y="68861"/>
                      <a:pt x="146883" y="58928"/>
                    </a:cubicBezTo>
                    <a:cubicBezTo>
                      <a:pt x="147558" y="54482"/>
                      <a:pt x="144492" y="50317"/>
                      <a:pt x="140018" y="49643"/>
                    </a:cubicBezTo>
                    <a:cubicBezTo>
                      <a:pt x="139230" y="49530"/>
                      <a:pt x="138414" y="49530"/>
                      <a:pt x="137597" y="49643"/>
                    </a:cubicBezTo>
                    <a:lnTo>
                      <a:pt x="131970" y="49643"/>
                    </a:lnTo>
                    <a:cubicBezTo>
                      <a:pt x="125160" y="51077"/>
                      <a:pt x="118661" y="53722"/>
                      <a:pt x="112836" y="57521"/>
                    </a:cubicBezTo>
                    <a:cubicBezTo>
                      <a:pt x="104113" y="62558"/>
                      <a:pt x="96235" y="68917"/>
                      <a:pt x="89481" y="76374"/>
                    </a:cubicBezTo>
                    <a:cubicBezTo>
                      <a:pt x="84951" y="81214"/>
                      <a:pt x="82250" y="87488"/>
                      <a:pt x="81884" y="94101"/>
                    </a:cubicBezTo>
                    <a:cubicBezTo>
                      <a:pt x="80702" y="103359"/>
                      <a:pt x="87230" y="111800"/>
                      <a:pt x="96487" y="112982"/>
                    </a:cubicBezTo>
                    <a:cubicBezTo>
                      <a:pt x="98007" y="113179"/>
                      <a:pt x="99526" y="113179"/>
                      <a:pt x="101018" y="112954"/>
                    </a:cubicBezTo>
                    <a:close/>
                  </a:path>
                </a:pathLst>
              </a:custGeom>
              <a:grpFill/>
              <a:ln w="76200" cap="rnd">
                <a:solidFill>
                  <a:schemeClr val="bg1"/>
                </a:solidFill>
                <a:prstDash val="solid"/>
                <a:roun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fr-FR"/>
              </a:p>
            </p:txBody>
          </p:sp>
          <p:sp>
            <p:nvSpPr>
              <p:cNvPr id="313" name="Forme libre : forme 312">
                <a:extLst>
                  <a:ext uri="{FF2B5EF4-FFF2-40B4-BE49-F238E27FC236}">
                    <a16:creationId xmlns:a16="http://schemas.microsoft.com/office/drawing/2014/main" id="{468996B0-5249-41AB-A449-F8D72DECCCE0}"/>
                  </a:ext>
                </a:extLst>
              </p:cNvPr>
              <p:cNvSpPr/>
              <p:nvPr/>
            </p:nvSpPr>
            <p:spPr>
              <a:xfrm>
                <a:off x="9439254" y="1961352"/>
                <a:ext cx="286277" cy="354009"/>
              </a:xfrm>
              <a:custGeom>
                <a:avLst/>
                <a:gdLst>
                  <a:gd name="connsiteX0" fmla="*/ 149722 w 286277"/>
                  <a:gd name="connsiteY0" fmla="*/ 353847 h 354009"/>
                  <a:gd name="connsiteX1" fmla="*/ 68402 w 286277"/>
                  <a:gd name="connsiteY1" fmla="*/ 332181 h 354009"/>
                  <a:gd name="connsiteX2" fmla="*/ 12126 w 286277"/>
                  <a:gd name="connsiteY2" fmla="*/ 275904 h 354009"/>
                  <a:gd name="connsiteX3" fmla="*/ 307 w 286277"/>
                  <a:gd name="connsiteY3" fmla="*/ 229757 h 354009"/>
                  <a:gd name="connsiteX4" fmla="*/ 22255 w 286277"/>
                  <a:gd name="connsiteY4" fmla="*/ 173480 h 354009"/>
                  <a:gd name="connsiteX5" fmla="*/ 45892 w 286277"/>
                  <a:gd name="connsiteY5" fmla="*/ 166446 h 354009"/>
                  <a:gd name="connsiteX6" fmla="*/ 86974 w 286277"/>
                  <a:gd name="connsiteY6" fmla="*/ 200212 h 354009"/>
                  <a:gd name="connsiteX7" fmla="*/ 127774 w 286277"/>
                  <a:gd name="connsiteY7" fmla="*/ 256488 h 354009"/>
                  <a:gd name="connsiteX8" fmla="*/ 171389 w 286277"/>
                  <a:gd name="connsiteY8" fmla="*/ 269432 h 354009"/>
                  <a:gd name="connsiteX9" fmla="*/ 189960 w 286277"/>
                  <a:gd name="connsiteY9" fmla="*/ 267462 h 354009"/>
                  <a:gd name="connsiteX10" fmla="*/ 204423 w 286277"/>
                  <a:gd name="connsiteY10" fmla="*/ 251564 h 354009"/>
                  <a:gd name="connsiteX11" fmla="*/ 204310 w 286277"/>
                  <a:gd name="connsiteY11" fmla="*/ 250298 h 354009"/>
                  <a:gd name="connsiteX12" fmla="*/ 148033 w 286277"/>
                  <a:gd name="connsiteY12" fmla="*/ 197679 h 354009"/>
                  <a:gd name="connsiteX13" fmla="*/ 86692 w 286277"/>
                  <a:gd name="connsiteY13" fmla="*/ 150688 h 354009"/>
                  <a:gd name="connsiteX14" fmla="*/ 63338 w 286277"/>
                  <a:gd name="connsiteY14" fmla="*/ 94411 h 354009"/>
                  <a:gd name="connsiteX15" fmla="*/ 91476 w 286277"/>
                  <a:gd name="connsiteY15" fmla="*/ 28005 h 354009"/>
                  <a:gd name="connsiteX16" fmla="*/ 161540 w 286277"/>
                  <a:gd name="connsiteY16" fmla="*/ -134 h 354009"/>
                  <a:gd name="connsiteX17" fmla="*/ 203185 w 286277"/>
                  <a:gd name="connsiteY17" fmla="*/ 10840 h 354009"/>
                  <a:gd name="connsiteX18" fmla="*/ 231324 w 286277"/>
                  <a:gd name="connsiteY18" fmla="*/ 44044 h 354009"/>
                  <a:gd name="connsiteX19" fmla="*/ 233012 w 286277"/>
                  <a:gd name="connsiteY19" fmla="*/ 52767 h 354009"/>
                  <a:gd name="connsiteX20" fmla="*/ 229916 w 286277"/>
                  <a:gd name="connsiteY20" fmla="*/ 63178 h 354009"/>
                  <a:gd name="connsiteX21" fmla="*/ 215284 w 286277"/>
                  <a:gd name="connsiteY21" fmla="*/ 69931 h 354009"/>
                  <a:gd name="connsiteX22" fmla="*/ 195025 w 286277"/>
                  <a:gd name="connsiteY22" fmla="*/ 65147 h 354009"/>
                  <a:gd name="connsiteX23" fmla="*/ 163510 w 286277"/>
                  <a:gd name="connsiteY23" fmla="*/ 60364 h 354009"/>
                  <a:gd name="connsiteX24" fmla="*/ 140436 w 286277"/>
                  <a:gd name="connsiteY24" fmla="*/ 67680 h 354009"/>
                  <a:gd name="connsiteX25" fmla="*/ 131995 w 286277"/>
                  <a:gd name="connsiteY25" fmla="*/ 89065 h 354009"/>
                  <a:gd name="connsiteX26" fmla="*/ 150847 w 286277"/>
                  <a:gd name="connsiteY26" fmla="*/ 117204 h 354009"/>
                  <a:gd name="connsiteX27" fmla="*/ 191929 w 286277"/>
                  <a:gd name="connsiteY27" fmla="*/ 145342 h 354009"/>
                  <a:gd name="connsiteX28" fmla="*/ 236670 w 286277"/>
                  <a:gd name="connsiteY28" fmla="*/ 173480 h 354009"/>
                  <a:gd name="connsiteX29" fmla="*/ 286193 w 286277"/>
                  <a:gd name="connsiteY29" fmla="*/ 253111 h 354009"/>
                  <a:gd name="connsiteX30" fmla="*/ 262275 w 286277"/>
                  <a:gd name="connsiteY30" fmla="*/ 309388 h 354009"/>
                  <a:gd name="connsiteX31" fmla="*/ 209938 w 286277"/>
                  <a:gd name="connsiteY31" fmla="*/ 342873 h 354009"/>
                  <a:gd name="connsiteX32" fmla="*/ 149722 w 286277"/>
                  <a:gd name="connsiteY32" fmla="*/ 353847 h 3540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86277" h="354009">
                    <a:moveTo>
                      <a:pt x="149722" y="353847"/>
                    </a:moveTo>
                    <a:cubicBezTo>
                      <a:pt x="121190" y="353763"/>
                      <a:pt x="93192" y="346278"/>
                      <a:pt x="68402" y="332181"/>
                    </a:cubicBezTo>
                    <a:cubicBezTo>
                      <a:pt x="44429" y="319490"/>
                      <a:pt x="24816" y="299877"/>
                      <a:pt x="12126" y="275904"/>
                    </a:cubicBezTo>
                    <a:cubicBezTo>
                      <a:pt x="4275" y="261778"/>
                      <a:pt x="223" y="245908"/>
                      <a:pt x="307" y="229757"/>
                    </a:cubicBezTo>
                    <a:cubicBezTo>
                      <a:pt x="-2028" y="208540"/>
                      <a:pt x="6188" y="187521"/>
                      <a:pt x="22255" y="173480"/>
                    </a:cubicBezTo>
                    <a:cubicBezTo>
                      <a:pt x="29318" y="168950"/>
                      <a:pt x="37507" y="166502"/>
                      <a:pt x="45892" y="166446"/>
                    </a:cubicBezTo>
                    <a:cubicBezTo>
                      <a:pt x="65926" y="166361"/>
                      <a:pt x="83175" y="180543"/>
                      <a:pt x="86974" y="200212"/>
                    </a:cubicBezTo>
                    <a:cubicBezTo>
                      <a:pt x="92854" y="223510"/>
                      <a:pt x="107458" y="243657"/>
                      <a:pt x="127774" y="256488"/>
                    </a:cubicBezTo>
                    <a:cubicBezTo>
                      <a:pt x="140915" y="264564"/>
                      <a:pt x="155969" y="269038"/>
                      <a:pt x="171389" y="269432"/>
                    </a:cubicBezTo>
                    <a:cubicBezTo>
                      <a:pt x="177608" y="269151"/>
                      <a:pt x="183825" y="268475"/>
                      <a:pt x="189960" y="267462"/>
                    </a:cubicBezTo>
                    <a:cubicBezTo>
                      <a:pt x="198346" y="267068"/>
                      <a:pt x="204817" y="259949"/>
                      <a:pt x="204423" y="251564"/>
                    </a:cubicBezTo>
                    <a:cubicBezTo>
                      <a:pt x="204395" y="251142"/>
                      <a:pt x="204367" y="250720"/>
                      <a:pt x="204310" y="250298"/>
                    </a:cubicBezTo>
                    <a:cubicBezTo>
                      <a:pt x="204310" y="234540"/>
                      <a:pt x="185739" y="217094"/>
                      <a:pt x="148033" y="197679"/>
                    </a:cubicBezTo>
                    <a:cubicBezTo>
                      <a:pt x="125241" y="185355"/>
                      <a:pt x="104532" y="169484"/>
                      <a:pt x="86692" y="150688"/>
                    </a:cubicBezTo>
                    <a:cubicBezTo>
                      <a:pt x="71948" y="135634"/>
                      <a:pt x="63591" y="115487"/>
                      <a:pt x="63338" y="94411"/>
                    </a:cubicBezTo>
                    <a:cubicBezTo>
                      <a:pt x="63393" y="69396"/>
                      <a:pt x="73524" y="45451"/>
                      <a:pt x="91476" y="28005"/>
                    </a:cubicBezTo>
                    <a:cubicBezTo>
                      <a:pt x="109962" y="9377"/>
                      <a:pt x="135315" y="-781"/>
                      <a:pt x="161540" y="-134"/>
                    </a:cubicBezTo>
                    <a:cubicBezTo>
                      <a:pt x="176144" y="-134"/>
                      <a:pt x="190494" y="3637"/>
                      <a:pt x="203185" y="10840"/>
                    </a:cubicBezTo>
                    <a:cubicBezTo>
                      <a:pt x="216184" y="18241"/>
                      <a:pt x="226146" y="30002"/>
                      <a:pt x="231324" y="44044"/>
                    </a:cubicBezTo>
                    <a:cubicBezTo>
                      <a:pt x="232393" y="46829"/>
                      <a:pt x="232983" y="49784"/>
                      <a:pt x="233012" y="52767"/>
                    </a:cubicBezTo>
                    <a:cubicBezTo>
                      <a:pt x="233124" y="56481"/>
                      <a:pt x="232027" y="60139"/>
                      <a:pt x="229916" y="63178"/>
                    </a:cubicBezTo>
                    <a:cubicBezTo>
                      <a:pt x="226456" y="67708"/>
                      <a:pt x="220968" y="70241"/>
                      <a:pt x="215284" y="69931"/>
                    </a:cubicBezTo>
                    <a:cubicBezTo>
                      <a:pt x="208334" y="69284"/>
                      <a:pt x="201524" y="67680"/>
                      <a:pt x="195025" y="65147"/>
                    </a:cubicBezTo>
                    <a:cubicBezTo>
                      <a:pt x="184895" y="61715"/>
                      <a:pt x="174203" y="60082"/>
                      <a:pt x="163510" y="60364"/>
                    </a:cubicBezTo>
                    <a:cubicBezTo>
                      <a:pt x="155181" y="59914"/>
                      <a:pt x="146993" y="62531"/>
                      <a:pt x="140436" y="67680"/>
                    </a:cubicBezTo>
                    <a:cubicBezTo>
                      <a:pt x="134696" y="73279"/>
                      <a:pt x="131629" y="81074"/>
                      <a:pt x="131995" y="89065"/>
                    </a:cubicBezTo>
                    <a:cubicBezTo>
                      <a:pt x="133683" y="100827"/>
                      <a:pt x="140606" y="111182"/>
                      <a:pt x="150847" y="117204"/>
                    </a:cubicBezTo>
                    <a:cubicBezTo>
                      <a:pt x="163904" y="127502"/>
                      <a:pt x="177608" y="136900"/>
                      <a:pt x="191929" y="145342"/>
                    </a:cubicBezTo>
                    <a:cubicBezTo>
                      <a:pt x="207124" y="154346"/>
                      <a:pt x="221757" y="163913"/>
                      <a:pt x="236670" y="173480"/>
                    </a:cubicBezTo>
                    <a:cubicBezTo>
                      <a:pt x="265258" y="190279"/>
                      <a:pt x="283745" y="220049"/>
                      <a:pt x="286193" y="253111"/>
                    </a:cubicBezTo>
                    <a:cubicBezTo>
                      <a:pt x="286221" y="274356"/>
                      <a:pt x="277583" y="294672"/>
                      <a:pt x="262275" y="309388"/>
                    </a:cubicBezTo>
                    <a:cubicBezTo>
                      <a:pt x="247447" y="324189"/>
                      <a:pt x="229607" y="335613"/>
                      <a:pt x="209938" y="342873"/>
                    </a:cubicBezTo>
                    <a:cubicBezTo>
                      <a:pt x="190663" y="349992"/>
                      <a:pt x="170291" y="353678"/>
                      <a:pt x="149722" y="353847"/>
                    </a:cubicBezTo>
                    <a:close/>
                  </a:path>
                </a:pathLst>
              </a:custGeom>
              <a:grpFill/>
              <a:ln w="76200" cap="rnd">
                <a:solidFill>
                  <a:schemeClr val="bg1"/>
                </a:solidFill>
                <a:prstDash val="solid"/>
                <a:roun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fr-FR"/>
              </a:p>
            </p:txBody>
          </p:sp>
          <p:sp>
            <p:nvSpPr>
              <p:cNvPr id="314" name="Forme libre : forme 313">
                <a:extLst>
                  <a:ext uri="{FF2B5EF4-FFF2-40B4-BE49-F238E27FC236}">
                    <a16:creationId xmlns:a16="http://schemas.microsoft.com/office/drawing/2014/main" id="{AC3A36D7-047B-4E2A-8ADB-11ED5C18A908}"/>
                  </a:ext>
                </a:extLst>
              </p:cNvPr>
              <p:cNvSpPr/>
              <p:nvPr/>
            </p:nvSpPr>
            <p:spPr>
              <a:xfrm>
                <a:off x="9748323" y="2005839"/>
                <a:ext cx="263383" cy="310032"/>
              </a:xfrm>
              <a:custGeom>
                <a:avLst/>
                <a:gdLst>
                  <a:gd name="connsiteX0" fmla="*/ 204482 w 263383"/>
                  <a:gd name="connsiteY0" fmla="*/ 309641 h 310032"/>
                  <a:gd name="connsiteX1" fmla="*/ 164666 w 263383"/>
                  <a:gd name="connsiteY1" fmla="*/ 277873 h 310032"/>
                  <a:gd name="connsiteX2" fmla="*/ 164525 w 263383"/>
                  <a:gd name="connsiteY2" fmla="*/ 276156 h 310032"/>
                  <a:gd name="connsiteX3" fmla="*/ 161711 w 263383"/>
                  <a:gd name="connsiteY3" fmla="*/ 242108 h 310032"/>
                  <a:gd name="connsiteX4" fmla="*/ 158335 w 263383"/>
                  <a:gd name="connsiteY4" fmla="*/ 219035 h 310032"/>
                  <a:gd name="connsiteX5" fmla="*/ 145954 w 263383"/>
                  <a:gd name="connsiteY5" fmla="*/ 235637 h 310032"/>
                  <a:gd name="connsiteX6" fmla="*/ 128227 w 263383"/>
                  <a:gd name="connsiteY6" fmla="*/ 263775 h 310032"/>
                  <a:gd name="connsiteX7" fmla="*/ 70262 w 263383"/>
                  <a:gd name="connsiteY7" fmla="*/ 301762 h 310032"/>
                  <a:gd name="connsiteX8" fmla="*/ 39029 w 263383"/>
                  <a:gd name="connsiteY8" fmla="*/ 291913 h 310032"/>
                  <a:gd name="connsiteX9" fmla="*/ 4418 w 263383"/>
                  <a:gd name="connsiteY9" fmla="*/ 235637 h 310032"/>
                  <a:gd name="connsiteX10" fmla="*/ -84 w 263383"/>
                  <a:gd name="connsiteY10" fmla="*/ 201871 h 310032"/>
                  <a:gd name="connsiteX11" fmla="*/ 20175 w 263383"/>
                  <a:gd name="connsiteY11" fmla="*/ 110984 h 310032"/>
                  <a:gd name="connsiteX12" fmla="*/ 74764 w 263383"/>
                  <a:gd name="connsiteY12" fmla="*/ 45703 h 310032"/>
                  <a:gd name="connsiteX13" fmla="*/ 119785 w 263383"/>
                  <a:gd name="connsiteY13" fmla="*/ 31352 h 310032"/>
                  <a:gd name="connsiteX14" fmla="*/ 161993 w 263383"/>
                  <a:gd name="connsiteY14" fmla="*/ 43452 h 310032"/>
                  <a:gd name="connsiteX15" fmla="*/ 167621 w 263383"/>
                  <a:gd name="connsiteY15" fmla="*/ 45140 h 310032"/>
                  <a:gd name="connsiteX16" fmla="*/ 178313 w 263383"/>
                  <a:gd name="connsiteY16" fmla="*/ 31915 h 310032"/>
                  <a:gd name="connsiteX17" fmla="*/ 190694 w 263383"/>
                  <a:gd name="connsiteY17" fmla="*/ 12218 h 310032"/>
                  <a:gd name="connsiteX18" fmla="*/ 214612 w 263383"/>
                  <a:gd name="connsiteY18" fmla="*/ -163 h 310032"/>
                  <a:gd name="connsiteX19" fmla="*/ 226993 w 263383"/>
                  <a:gd name="connsiteY19" fmla="*/ 2088 h 310032"/>
                  <a:gd name="connsiteX20" fmla="*/ 243876 w 263383"/>
                  <a:gd name="connsiteY20" fmla="*/ 24318 h 310032"/>
                  <a:gd name="connsiteX21" fmla="*/ 252880 w 263383"/>
                  <a:gd name="connsiteY21" fmla="*/ 87347 h 310032"/>
                  <a:gd name="connsiteX22" fmla="*/ 263291 w 263383"/>
                  <a:gd name="connsiteY22" fmla="*/ 259554 h 310032"/>
                  <a:gd name="connsiteX23" fmla="*/ 263291 w 263383"/>
                  <a:gd name="connsiteY23" fmla="*/ 268558 h 310032"/>
                  <a:gd name="connsiteX24" fmla="*/ 250066 w 263383"/>
                  <a:gd name="connsiteY24" fmla="*/ 296697 h 310032"/>
                  <a:gd name="connsiteX25" fmla="*/ 204482 w 263383"/>
                  <a:gd name="connsiteY25" fmla="*/ 309641 h 310032"/>
                  <a:gd name="connsiteX26" fmla="*/ 91929 w 263383"/>
                  <a:gd name="connsiteY26" fmla="*/ 222974 h 310032"/>
                  <a:gd name="connsiteX27" fmla="*/ 138075 w 263383"/>
                  <a:gd name="connsiteY27" fmla="*/ 166698 h 310032"/>
                  <a:gd name="connsiteX28" fmla="*/ 161711 w 263383"/>
                  <a:gd name="connsiteY28" fmla="*/ 98040 h 310032"/>
                  <a:gd name="connsiteX29" fmla="*/ 139763 w 263383"/>
                  <a:gd name="connsiteY29" fmla="*/ 86222 h 310032"/>
                  <a:gd name="connsiteX30" fmla="*/ 97838 w 263383"/>
                  <a:gd name="connsiteY30" fmla="*/ 114360 h 310032"/>
                  <a:gd name="connsiteX31" fmla="*/ 73920 w 263383"/>
                  <a:gd name="connsiteY31" fmla="*/ 175702 h 310032"/>
                  <a:gd name="connsiteX32" fmla="*/ 73920 w 263383"/>
                  <a:gd name="connsiteY32" fmla="*/ 189490 h 310032"/>
                  <a:gd name="connsiteX33" fmla="*/ 87145 w 263383"/>
                  <a:gd name="connsiteY33" fmla="*/ 220723 h 310032"/>
                  <a:gd name="connsiteX34" fmla="*/ 91365 w 263383"/>
                  <a:gd name="connsiteY34" fmla="*/ 222974 h 310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263383" h="310032">
                    <a:moveTo>
                      <a:pt x="204482" y="309641"/>
                    </a:moveTo>
                    <a:cubicBezTo>
                      <a:pt x="184701" y="311863"/>
                      <a:pt x="166889" y="297626"/>
                      <a:pt x="164666" y="277873"/>
                    </a:cubicBezTo>
                    <a:cubicBezTo>
                      <a:pt x="164610" y="277281"/>
                      <a:pt x="164554" y="276719"/>
                      <a:pt x="164525" y="276156"/>
                    </a:cubicBezTo>
                    <a:cubicBezTo>
                      <a:pt x="162612" y="264900"/>
                      <a:pt x="161656" y="253504"/>
                      <a:pt x="161711" y="242108"/>
                    </a:cubicBezTo>
                    <a:cubicBezTo>
                      <a:pt x="161711" y="226914"/>
                      <a:pt x="161711" y="219035"/>
                      <a:pt x="158335" y="219035"/>
                    </a:cubicBezTo>
                    <a:cubicBezTo>
                      <a:pt x="154958" y="219035"/>
                      <a:pt x="152426" y="224663"/>
                      <a:pt x="145954" y="235637"/>
                    </a:cubicBezTo>
                    <a:cubicBezTo>
                      <a:pt x="139483" y="246611"/>
                      <a:pt x="135261" y="253364"/>
                      <a:pt x="128227" y="263775"/>
                    </a:cubicBezTo>
                    <a:cubicBezTo>
                      <a:pt x="116352" y="285216"/>
                      <a:pt x="94658" y="299455"/>
                      <a:pt x="70262" y="301762"/>
                    </a:cubicBezTo>
                    <a:cubicBezTo>
                      <a:pt x="59035" y="302128"/>
                      <a:pt x="48005" y="298667"/>
                      <a:pt x="39029" y="291913"/>
                    </a:cubicBezTo>
                    <a:cubicBezTo>
                      <a:pt x="21217" y="277816"/>
                      <a:pt x="8977" y="257894"/>
                      <a:pt x="4418" y="235637"/>
                    </a:cubicBezTo>
                    <a:cubicBezTo>
                      <a:pt x="1464" y="224634"/>
                      <a:pt x="-27" y="213267"/>
                      <a:pt x="-84" y="201871"/>
                    </a:cubicBezTo>
                    <a:cubicBezTo>
                      <a:pt x="-56" y="170468"/>
                      <a:pt x="6866" y="139431"/>
                      <a:pt x="20175" y="110984"/>
                    </a:cubicBezTo>
                    <a:cubicBezTo>
                      <a:pt x="31571" y="84337"/>
                      <a:pt x="50537" y="61629"/>
                      <a:pt x="74764" y="45703"/>
                    </a:cubicBezTo>
                    <a:cubicBezTo>
                      <a:pt x="88046" y="36642"/>
                      <a:pt x="103691" y="31634"/>
                      <a:pt x="119785" y="31352"/>
                    </a:cubicBezTo>
                    <a:cubicBezTo>
                      <a:pt x="134670" y="31662"/>
                      <a:pt x="149218" y="35826"/>
                      <a:pt x="161993" y="43452"/>
                    </a:cubicBezTo>
                    <a:cubicBezTo>
                      <a:pt x="163681" y="44493"/>
                      <a:pt x="165623" y="45084"/>
                      <a:pt x="167621" y="45140"/>
                    </a:cubicBezTo>
                    <a:cubicBezTo>
                      <a:pt x="170997" y="45140"/>
                      <a:pt x="174374" y="40638"/>
                      <a:pt x="178313" y="31915"/>
                    </a:cubicBezTo>
                    <a:cubicBezTo>
                      <a:pt x="181099" y="24599"/>
                      <a:pt x="185320" y="17902"/>
                      <a:pt x="190694" y="12218"/>
                    </a:cubicBezTo>
                    <a:cubicBezTo>
                      <a:pt x="196575" y="4930"/>
                      <a:pt x="205270" y="428"/>
                      <a:pt x="214612" y="-163"/>
                    </a:cubicBezTo>
                    <a:cubicBezTo>
                      <a:pt x="218805" y="203"/>
                      <a:pt x="222940" y="963"/>
                      <a:pt x="226993" y="2088"/>
                    </a:cubicBezTo>
                    <a:cubicBezTo>
                      <a:pt x="233183" y="2088"/>
                      <a:pt x="238811" y="10811"/>
                      <a:pt x="243876" y="24318"/>
                    </a:cubicBezTo>
                    <a:cubicBezTo>
                      <a:pt x="248575" y="45056"/>
                      <a:pt x="251585" y="66131"/>
                      <a:pt x="252880" y="87347"/>
                    </a:cubicBezTo>
                    <a:cubicBezTo>
                      <a:pt x="259999" y="162393"/>
                      <a:pt x="263488" y="219795"/>
                      <a:pt x="263291" y="259554"/>
                    </a:cubicBezTo>
                    <a:lnTo>
                      <a:pt x="263291" y="268558"/>
                    </a:lnTo>
                    <a:cubicBezTo>
                      <a:pt x="263291" y="279448"/>
                      <a:pt x="258452" y="289747"/>
                      <a:pt x="250066" y="296697"/>
                    </a:cubicBezTo>
                    <a:cubicBezTo>
                      <a:pt x="236869" y="306208"/>
                      <a:pt x="220718" y="310794"/>
                      <a:pt x="204482" y="309641"/>
                    </a:cubicBezTo>
                    <a:close/>
                    <a:moveTo>
                      <a:pt x="91929" y="222974"/>
                    </a:moveTo>
                    <a:cubicBezTo>
                      <a:pt x="106842" y="222974"/>
                      <a:pt x="122318" y="204122"/>
                      <a:pt x="138075" y="166698"/>
                    </a:cubicBezTo>
                    <a:cubicBezTo>
                      <a:pt x="148712" y="144862"/>
                      <a:pt x="156647" y="121789"/>
                      <a:pt x="161711" y="98040"/>
                    </a:cubicBezTo>
                    <a:cubicBezTo>
                      <a:pt x="161711" y="90161"/>
                      <a:pt x="154396" y="86222"/>
                      <a:pt x="139763" y="86222"/>
                    </a:cubicBezTo>
                    <a:cubicBezTo>
                      <a:pt x="121840" y="87685"/>
                      <a:pt x="105970" y="98350"/>
                      <a:pt x="97838" y="114360"/>
                    </a:cubicBezTo>
                    <a:cubicBezTo>
                      <a:pt x="85738" y="132960"/>
                      <a:pt x="77606" y="153839"/>
                      <a:pt x="73920" y="175702"/>
                    </a:cubicBezTo>
                    <a:cubicBezTo>
                      <a:pt x="73667" y="180289"/>
                      <a:pt x="73667" y="184903"/>
                      <a:pt x="73920" y="189490"/>
                    </a:cubicBezTo>
                    <a:cubicBezTo>
                      <a:pt x="72794" y="201477"/>
                      <a:pt x="77775" y="213210"/>
                      <a:pt x="87145" y="220723"/>
                    </a:cubicBezTo>
                    <a:cubicBezTo>
                      <a:pt x="88355" y="221821"/>
                      <a:pt x="89790" y="222580"/>
                      <a:pt x="91365" y="222974"/>
                    </a:cubicBezTo>
                    <a:close/>
                  </a:path>
                </a:pathLst>
              </a:custGeom>
              <a:grpFill/>
              <a:ln w="76200" cap="rnd">
                <a:solidFill>
                  <a:schemeClr val="bg1"/>
                </a:solidFill>
                <a:prstDash val="solid"/>
                <a:roun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fr-FR"/>
              </a:p>
            </p:txBody>
          </p:sp>
          <p:sp>
            <p:nvSpPr>
              <p:cNvPr id="315" name="Forme libre : forme 314">
                <a:extLst>
                  <a:ext uri="{FF2B5EF4-FFF2-40B4-BE49-F238E27FC236}">
                    <a16:creationId xmlns:a16="http://schemas.microsoft.com/office/drawing/2014/main" id="{D30830FB-14DE-4CCA-9DD6-BF150E7525A0}"/>
                  </a:ext>
                </a:extLst>
              </p:cNvPr>
              <p:cNvSpPr/>
              <p:nvPr/>
            </p:nvSpPr>
            <p:spPr>
              <a:xfrm>
                <a:off x="10058689" y="1960818"/>
                <a:ext cx="288739" cy="354004"/>
              </a:xfrm>
              <a:custGeom>
                <a:avLst/>
                <a:gdLst>
                  <a:gd name="connsiteX0" fmla="*/ 44093 w 288739"/>
                  <a:gd name="connsiteY0" fmla="*/ 353818 h 354004"/>
                  <a:gd name="connsiteX1" fmla="*/ 33964 w 288739"/>
                  <a:gd name="connsiteY1" fmla="*/ 353818 h 354004"/>
                  <a:gd name="connsiteX2" fmla="*/ 13141 w 288739"/>
                  <a:gd name="connsiteY2" fmla="*/ 338341 h 354004"/>
                  <a:gd name="connsiteX3" fmla="*/ -84 w 288739"/>
                  <a:gd name="connsiteY3" fmla="*/ 302043 h 354004"/>
                  <a:gd name="connsiteX4" fmla="*/ -84 w 288739"/>
                  <a:gd name="connsiteY4" fmla="*/ 177390 h 354004"/>
                  <a:gd name="connsiteX5" fmla="*/ 15111 w 288739"/>
                  <a:gd name="connsiteY5" fmla="*/ 19534 h 354004"/>
                  <a:gd name="connsiteX6" fmla="*/ 45219 w 288739"/>
                  <a:gd name="connsiteY6" fmla="*/ -163 h 354004"/>
                  <a:gd name="connsiteX7" fmla="*/ 86019 w 288739"/>
                  <a:gd name="connsiteY7" fmla="*/ 61460 h 354004"/>
                  <a:gd name="connsiteX8" fmla="*/ 87427 w 288739"/>
                  <a:gd name="connsiteY8" fmla="*/ 76374 h 354004"/>
                  <a:gd name="connsiteX9" fmla="*/ 194634 w 288739"/>
                  <a:gd name="connsiteY9" fmla="*/ 10529 h 354004"/>
                  <a:gd name="connsiteX10" fmla="*/ 230651 w 288739"/>
                  <a:gd name="connsiteY10" fmla="*/ 15876 h 354004"/>
                  <a:gd name="connsiteX11" fmla="*/ 279049 w 288739"/>
                  <a:gd name="connsiteY11" fmla="*/ 123927 h 354004"/>
                  <a:gd name="connsiteX12" fmla="*/ 288616 w 288739"/>
                  <a:gd name="connsiteY12" fmla="*/ 229446 h 354004"/>
                  <a:gd name="connsiteX13" fmla="*/ 275672 w 288739"/>
                  <a:gd name="connsiteY13" fmla="*/ 309077 h 354004"/>
                  <a:gd name="connsiteX14" fmla="*/ 229807 w 288739"/>
                  <a:gd name="connsiteY14" fmla="*/ 342844 h 354004"/>
                  <a:gd name="connsiteX15" fmla="*/ 196040 w 288739"/>
                  <a:gd name="connsiteY15" fmla="*/ 329900 h 354004"/>
                  <a:gd name="connsiteX16" fmla="*/ 181690 w 288739"/>
                  <a:gd name="connsiteY16" fmla="*/ 301762 h 354004"/>
                  <a:gd name="connsiteX17" fmla="*/ 179158 w 288739"/>
                  <a:gd name="connsiteY17" fmla="*/ 273623 h 354004"/>
                  <a:gd name="connsiteX18" fmla="*/ 183097 w 288739"/>
                  <a:gd name="connsiteY18" fmla="*/ 229446 h 354004"/>
                  <a:gd name="connsiteX19" fmla="*/ 186192 w 288739"/>
                  <a:gd name="connsiteY19" fmla="*/ 179641 h 354004"/>
                  <a:gd name="connsiteX20" fmla="*/ 162555 w 288739"/>
                  <a:gd name="connsiteY20" fmla="*/ 97759 h 354004"/>
                  <a:gd name="connsiteX21" fmla="*/ 139483 w 288739"/>
                  <a:gd name="connsiteY21" fmla="*/ 115767 h 354004"/>
                  <a:gd name="connsiteX22" fmla="*/ 100088 w 288739"/>
                  <a:gd name="connsiteY22" fmla="*/ 249424 h 354004"/>
                  <a:gd name="connsiteX23" fmla="*/ 89396 w 288739"/>
                  <a:gd name="connsiteY23" fmla="*/ 305701 h 354004"/>
                  <a:gd name="connsiteX24" fmla="*/ 71387 w 288739"/>
                  <a:gd name="connsiteY24" fmla="*/ 343406 h 354004"/>
                  <a:gd name="connsiteX25" fmla="*/ 44093 w 288739"/>
                  <a:gd name="connsiteY25" fmla="*/ 353818 h 354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88739" h="354004">
                    <a:moveTo>
                      <a:pt x="44093" y="353818"/>
                    </a:moveTo>
                    <a:lnTo>
                      <a:pt x="33964" y="353818"/>
                    </a:lnTo>
                    <a:cubicBezTo>
                      <a:pt x="25325" y="351482"/>
                      <a:pt x="17868" y="345939"/>
                      <a:pt x="13141" y="338341"/>
                    </a:cubicBezTo>
                    <a:cubicBezTo>
                      <a:pt x="4587" y="328183"/>
                      <a:pt x="-84" y="315324"/>
                      <a:pt x="-84" y="302043"/>
                    </a:cubicBezTo>
                    <a:lnTo>
                      <a:pt x="-84" y="177390"/>
                    </a:lnTo>
                    <a:cubicBezTo>
                      <a:pt x="-84" y="89599"/>
                      <a:pt x="4981" y="36980"/>
                      <a:pt x="15111" y="19534"/>
                    </a:cubicBezTo>
                    <a:cubicBezTo>
                      <a:pt x="20400" y="7631"/>
                      <a:pt x="32191" y="-79"/>
                      <a:pt x="45219" y="-163"/>
                    </a:cubicBezTo>
                    <a:cubicBezTo>
                      <a:pt x="69981" y="-163"/>
                      <a:pt x="83487" y="20378"/>
                      <a:pt x="86019" y="61460"/>
                    </a:cubicBezTo>
                    <a:cubicBezTo>
                      <a:pt x="86019" y="66244"/>
                      <a:pt x="86019" y="71308"/>
                      <a:pt x="87427" y="76374"/>
                    </a:cubicBezTo>
                    <a:cubicBezTo>
                      <a:pt x="126820" y="32477"/>
                      <a:pt x="162555" y="10529"/>
                      <a:pt x="194634" y="10529"/>
                    </a:cubicBezTo>
                    <a:cubicBezTo>
                      <a:pt x="206733" y="11571"/>
                      <a:pt x="218776" y="13343"/>
                      <a:pt x="230651" y="15876"/>
                    </a:cubicBezTo>
                    <a:cubicBezTo>
                      <a:pt x="250348" y="19534"/>
                      <a:pt x="266386" y="55551"/>
                      <a:pt x="279049" y="123927"/>
                    </a:cubicBezTo>
                    <a:cubicBezTo>
                      <a:pt x="285436" y="158735"/>
                      <a:pt x="288644" y="194048"/>
                      <a:pt x="288616" y="229446"/>
                    </a:cubicBezTo>
                    <a:cubicBezTo>
                      <a:pt x="289122" y="256543"/>
                      <a:pt x="284761" y="283528"/>
                      <a:pt x="275672" y="309077"/>
                    </a:cubicBezTo>
                    <a:cubicBezTo>
                      <a:pt x="269903" y="329478"/>
                      <a:pt x="251023" y="343378"/>
                      <a:pt x="229807" y="342844"/>
                    </a:cubicBezTo>
                    <a:cubicBezTo>
                      <a:pt x="217313" y="343040"/>
                      <a:pt x="205214" y="338426"/>
                      <a:pt x="196040" y="329900"/>
                    </a:cubicBezTo>
                    <a:cubicBezTo>
                      <a:pt x="188190" y="322415"/>
                      <a:pt x="183125" y="312510"/>
                      <a:pt x="181690" y="301762"/>
                    </a:cubicBezTo>
                    <a:cubicBezTo>
                      <a:pt x="180114" y="292448"/>
                      <a:pt x="179270" y="283050"/>
                      <a:pt x="179158" y="273623"/>
                    </a:cubicBezTo>
                    <a:cubicBezTo>
                      <a:pt x="179524" y="258822"/>
                      <a:pt x="180846" y="244078"/>
                      <a:pt x="183097" y="229446"/>
                    </a:cubicBezTo>
                    <a:cubicBezTo>
                      <a:pt x="185263" y="212929"/>
                      <a:pt x="186305" y="196299"/>
                      <a:pt x="186192" y="179641"/>
                    </a:cubicBezTo>
                    <a:cubicBezTo>
                      <a:pt x="186192" y="125053"/>
                      <a:pt x="178313" y="97759"/>
                      <a:pt x="162555" y="97759"/>
                    </a:cubicBezTo>
                    <a:cubicBezTo>
                      <a:pt x="156084" y="97759"/>
                      <a:pt x="148486" y="103668"/>
                      <a:pt x="139483" y="115767"/>
                    </a:cubicBezTo>
                    <a:cubicBezTo>
                      <a:pt x="116887" y="156962"/>
                      <a:pt x="103437" y="202546"/>
                      <a:pt x="100088" y="249424"/>
                    </a:cubicBezTo>
                    <a:cubicBezTo>
                      <a:pt x="97584" y="268361"/>
                      <a:pt x="94011" y="287158"/>
                      <a:pt x="89396" y="305701"/>
                    </a:cubicBezTo>
                    <a:cubicBezTo>
                      <a:pt x="86779" y="319629"/>
                      <a:pt x="80560" y="332629"/>
                      <a:pt x="71387" y="343406"/>
                    </a:cubicBezTo>
                    <a:cubicBezTo>
                      <a:pt x="64071" y="350441"/>
                      <a:pt x="54224" y="354183"/>
                      <a:pt x="44093" y="353818"/>
                    </a:cubicBezTo>
                    <a:close/>
                  </a:path>
                </a:pathLst>
              </a:custGeom>
              <a:grpFill/>
              <a:ln w="76200" cap="rnd">
                <a:solidFill>
                  <a:schemeClr val="bg1"/>
                </a:solidFill>
                <a:prstDash val="solid"/>
                <a:roun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fr-FR"/>
              </a:p>
            </p:txBody>
          </p:sp>
          <p:sp>
            <p:nvSpPr>
              <p:cNvPr id="316" name="Forme libre : forme 315">
                <a:extLst>
                  <a:ext uri="{FF2B5EF4-FFF2-40B4-BE49-F238E27FC236}">
                    <a16:creationId xmlns:a16="http://schemas.microsoft.com/office/drawing/2014/main" id="{50063E0D-EE37-49E2-8D3C-1677070C2C2E}"/>
                  </a:ext>
                </a:extLst>
              </p:cNvPr>
              <p:cNvSpPr/>
              <p:nvPr/>
            </p:nvSpPr>
            <p:spPr>
              <a:xfrm>
                <a:off x="10377726" y="1957441"/>
                <a:ext cx="304283" cy="497830"/>
              </a:xfrm>
              <a:custGeom>
                <a:avLst/>
                <a:gdLst>
                  <a:gd name="connsiteX0" fmla="*/ 134470 w 304283"/>
                  <a:gd name="connsiteY0" fmla="*/ 497605 h 497830"/>
                  <a:gd name="connsiteX1" fmla="*/ 68907 w 304283"/>
                  <a:gd name="connsiteY1" fmla="*/ 483817 h 497830"/>
                  <a:gd name="connsiteX2" fmla="*/ 25293 w 304283"/>
                  <a:gd name="connsiteY2" fmla="*/ 446111 h 497830"/>
                  <a:gd name="connsiteX3" fmla="*/ 2782 w 304283"/>
                  <a:gd name="connsiteY3" fmla="*/ 389835 h 497830"/>
                  <a:gd name="connsiteX4" fmla="*/ 2782 w 304283"/>
                  <a:gd name="connsiteY4" fmla="*/ 378861 h 497830"/>
                  <a:gd name="connsiteX5" fmla="*/ 5877 w 304283"/>
                  <a:gd name="connsiteY5" fmla="*/ 363385 h 497830"/>
                  <a:gd name="connsiteX6" fmla="*/ 16288 w 304283"/>
                  <a:gd name="connsiteY6" fmla="*/ 355506 h 497830"/>
                  <a:gd name="connsiteX7" fmla="*/ 28388 w 304283"/>
                  <a:gd name="connsiteY7" fmla="*/ 362540 h 497830"/>
                  <a:gd name="connsiteX8" fmla="*/ 36830 w 304283"/>
                  <a:gd name="connsiteY8" fmla="*/ 380268 h 497830"/>
                  <a:gd name="connsiteX9" fmla="*/ 60466 w 304283"/>
                  <a:gd name="connsiteY9" fmla="*/ 417129 h 497830"/>
                  <a:gd name="connsiteX10" fmla="*/ 109708 w 304283"/>
                  <a:gd name="connsiteY10" fmla="*/ 441891 h 497830"/>
                  <a:gd name="connsiteX11" fmla="*/ 136439 w 304283"/>
                  <a:gd name="connsiteY11" fmla="*/ 436826 h 497830"/>
                  <a:gd name="connsiteX12" fmla="*/ 172738 w 304283"/>
                  <a:gd name="connsiteY12" fmla="*/ 392086 h 497830"/>
                  <a:gd name="connsiteX13" fmla="*/ 196092 w 304283"/>
                  <a:gd name="connsiteY13" fmla="*/ 246892 h 497830"/>
                  <a:gd name="connsiteX14" fmla="*/ 194685 w 304283"/>
                  <a:gd name="connsiteY14" fmla="*/ 235918 h 497830"/>
                  <a:gd name="connsiteX15" fmla="*/ 192435 w 304283"/>
                  <a:gd name="connsiteY15" fmla="*/ 235918 h 497830"/>
                  <a:gd name="connsiteX16" fmla="*/ 189339 w 304283"/>
                  <a:gd name="connsiteY16" fmla="*/ 238451 h 497830"/>
                  <a:gd name="connsiteX17" fmla="*/ 180616 w 304283"/>
                  <a:gd name="connsiteY17" fmla="*/ 247173 h 497830"/>
                  <a:gd name="connsiteX18" fmla="*/ 83258 w 304283"/>
                  <a:gd name="connsiteY18" fmla="*/ 293320 h 497830"/>
                  <a:gd name="connsiteX19" fmla="*/ 81288 w 304283"/>
                  <a:gd name="connsiteY19" fmla="*/ 293320 h 497830"/>
                  <a:gd name="connsiteX20" fmla="*/ 21635 w 304283"/>
                  <a:gd name="connsiteY20" fmla="*/ 260680 h 497830"/>
                  <a:gd name="connsiteX21" fmla="*/ -32 w 304283"/>
                  <a:gd name="connsiteY21" fmla="*/ 188364 h 497830"/>
                  <a:gd name="connsiteX22" fmla="*/ 28106 w 304283"/>
                  <a:gd name="connsiteY22" fmla="*/ 109295 h 497830"/>
                  <a:gd name="connsiteX23" fmla="*/ 117305 w 304283"/>
                  <a:gd name="connsiteY23" fmla="*/ 60335 h 497830"/>
                  <a:gd name="connsiteX24" fmla="*/ 135595 w 304283"/>
                  <a:gd name="connsiteY24" fmla="*/ 58647 h 497830"/>
                  <a:gd name="connsiteX25" fmla="*/ 180616 w 304283"/>
                  <a:gd name="connsiteY25" fmla="*/ 72153 h 497830"/>
                  <a:gd name="connsiteX26" fmla="*/ 195530 w 304283"/>
                  <a:gd name="connsiteY26" fmla="*/ 77218 h 497830"/>
                  <a:gd name="connsiteX27" fmla="*/ 206504 w 304283"/>
                  <a:gd name="connsiteY27" fmla="*/ 57240 h 497830"/>
                  <a:gd name="connsiteX28" fmla="*/ 221698 w 304283"/>
                  <a:gd name="connsiteY28" fmla="*/ 14188 h 497830"/>
                  <a:gd name="connsiteX29" fmla="*/ 246178 w 304283"/>
                  <a:gd name="connsiteY29" fmla="*/ -163 h 497830"/>
                  <a:gd name="connsiteX30" fmla="*/ 291763 w 304283"/>
                  <a:gd name="connsiteY30" fmla="*/ 67088 h 497830"/>
                  <a:gd name="connsiteX31" fmla="*/ 304144 w 304283"/>
                  <a:gd name="connsiteY31" fmla="*/ 185269 h 497830"/>
                  <a:gd name="connsiteX32" fmla="*/ 301330 w 304283"/>
                  <a:gd name="connsiteY32" fmla="*/ 249706 h 497830"/>
                  <a:gd name="connsiteX33" fmla="*/ 286698 w 304283"/>
                  <a:gd name="connsiteY33" fmla="*/ 334121 h 497830"/>
                  <a:gd name="connsiteX34" fmla="*/ 252932 w 304283"/>
                  <a:gd name="connsiteY34" fmla="*/ 417692 h 497830"/>
                  <a:gd name="connsiteX35" fmla="*/ 203408 w 304283"/>
                  <a:gd name="connsiteY35" fmla="*/ 475938 h 497830"/>
                  <a:gd name="connsiteX36" fmla="*/ 134470 w 304283"/>
                  <a:gd name="connsiteY36" fmla="*/ 497605 h 497830"/>
                  <a:gd name="connsiteX37" fmla="*/ 103517 w 304283"/>
                  <a:gd name="connsiteY37" fmla="*/ 238732 h 497830"/>
                  <a:gd name="connsiteX38" fmla="*/ 140659 w 304283"/>
                  <a:gd name="connsiteY38" fmla="*/ 222693 h 497830"/>
                  <a:gd name="connsiteX39" fmla="*/ 168798 w 304283"/>
                  <a:gd name="connsiteY39" fmla="*/ 184988 h 497830"/>
                  <a:gd name="connsiteX40" fmla="*/ 178646 w 304283"/>
                  <a:gd name="connsiteY40" fmla="*/ 147001 h 497830"/>
                  <a:gd name="connsiteX41" fmla="*/ 148539 w 304283"/>
                  <a:gd name="connsiteY41" fmla="*/ 124209 h 497830"/>
                  <a:gd name="connsiteX42" fmla="*/ 110833 w 304283"/>
                  <a:gd name="connsiteY42" fmla="*/ 137152 h 497830"/>
                  <a:gd name="connsiteX43" fmla="*/ 82694 w 304283"/>
                  <a:gd name="connsiteY43" fmla="*/ 188646 h 497830"/>
                  <a:gd name="connsiteX44" fmla="*/ 81006 w 304283"/>
                  <a:gd name="connsiteY44" fmla="*/ 203559 h 497830"/>
                  <a:gd name="connsiteX45" fmla="*/ 103517 w 304283"/>
                  <a:gd name="connsiteY45" fmla="*/ 238732 h 497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304283" h="497830">
                    <a:moveTo>
                      <a:pt x="134470" y="497605"/>
                    </a:moveTo>
                    <a:cubicBezTo>
                      <a:pt x="111818" y="498280"/>
                      <a:pt x="89363" y="493553"/>
                      <a:pt x="68907" y="483817"/>
                    </a:cubicBezTo>
                    <a:cubicBezTo>
                      <a:pt x="51433" y="475122"/>
                      <a:pt x="36436" y="462150"/>
                      <a:pt x="25293" y="446111"/>
                    </a:cubicBezTo>
                    <a:cubicBezTo>
                      <a:pt x="13869" y="429172"/>
                      <a:pt x="6186" y="409982"/>
                      <a:pt x="2782" y="389835"/>
                    </a:cubicBezTo>
                    <a:cubicBezTo>
                      <a:pt x="2360" y="386177"/>
                      <a:pt x="2360" y="382519"/>
                      <a:pt x="2782" y="378861"/>
                    </a:cubicBezTo>
                    <a:cubicBezTo>
                      <a:pt x="2867" y="373543"/>
                      <a:pt x="3907" y="368309"/>
                      <a:pt x="5877" y="363385"/>
                    </a:cubicBezTo>
                    <a:cubicBezTo>
                      <a:pt x="7143" y="358686"/>
                      <a:pt x="11420" y="355450"/>
                      <a:pt x="16288" y="355506"/>
                    </a:cubicBezTo>
                    <a:cubicBezTo>
                      <a:pt x="21269" y="355647"/>
                      <a:pt x="25800" y="358292"/>
                      <a:pt x="28388" y="362540"/>
                    </a:cubicBezTo>
                    <a:cubicBezTo>
                      <a:pt x="31962" y="368056"/>
                      <a:pt x="34803" y="374021"/>
                      <a:pt x="36830" y="380268"/>
                    </a:cubicBezTo>
                    <a:cubicBezTo>
                      <a:pt x="41950" y="394112"/>
                      <a:pt x="50026" y="406690"/>
                      <a:pt x="60466" y="417129"/>
                    </a:cubicBezTo>
                    <a:cubicBezTo>
                      <a:pt x="72762" y="431817"/>
                      <a:pt x="90573" y="440765"/>
                      <a:pt x="109708" y="441891"/>
                    </a:cubicBezTo>
                    <a:cubicBezTo>
                      <a:pt x="118768" y="441131"/>
                      <a:pt x="127744" y="439443"/>
                      <a:pt x="136439" y="436826"/>
                    </a:cubicBezTo>
                    <a:cubicBezTo>
                      <a:pt x="149580" y="433252"/>
                      <a:pt x="161679" y="418339"/>
                      <a:pt x="172738" y="392086"/>
                    </a:cubicBezTo>
                    <a:cubicBezTo>
                      <a:pt x="189789" y="345658"/>
                      <a:pt x="197724" y="296331"/>
                      <a:pt x="196092" y="246892"/>
                    </a:cubicBezTo>
                    <a:cubicBezTo>
                      <a:pt x="196092" y="239576"/>
                      <a:pt x="196092" y="235918"/>
                      <a:pt x="194685" y="235918"/>
                    </a:cubicBezTo>
                    <a:cubicBezTo>
                      <a:pt x="193279" y="235918"/>
                      <a:pt x="193279" y="235918"/>
                      <a:pt x="192435" y="235918"/>
                    </a:cubicBezTo>
                    <a:lnTo>
                      <a:pt x="189339" y="238451"/>
                    </a:lnTo>
                    <a:cubicBezTo>
                      <a:pt x="186216" y="241152"/>
                      <a:pt x="183318" y="244050"/>
                      <a:pt x="180616" y="247173"/>
                    </a:cubicBezTo>
                    <a:cubicBezTo>
                      <a:pt x="156755" y="276409"/>
                      <a:pt x="120991" y="293348"/>
                      <a:pt x="83258" y="293320"/>
                    </a:cubicBezTo>
                    <a:lnTo>
                      <a:pt x="81288" y="293320"/>
                    </a:lnTo>
                    <a:cubicBezTo>
                      <a:pt x="57427" y="292279"/>
                      <a:pt x="35394" y="280208"/>
                      <a:pt x="21635" y="260680"/>
                    </a:cubicBezTo>
                    <a:cubicBezTo>
                      <a:pt x="6806" y="239548"/>
                      <a:pt x="-791" y="214167"/>
                      <a:pt x="-32" y="188364"/>
                    </a:cubicBezTo>
                    <a:cubicBezTo>
                      <a:pt x="418" y="159635"/>
                      <a:pt x="10295" y="131834"/>
                      <a:pt x="28106" y="109295"/>
                    </a:cubicBezTo>
                    <a:cubicBezTo>
                      <a:pt x="50505" y="82198"/>
                      <a:pt x="82414" y="64696"/>
                      <a:pt x="117305" y="60335"/>
                    </a:cubicBezTo>
                    <a:cubicBezTo>
                      <a:pt x="123355" y="59265"/>
                      <a:pt x="129461" y="58675"/>
                      <a:pt x="135595" y="58647"/>
                    </a:cubicBezTo>
                    <a:cubicBezTo>
                      <a:pt x="151521" y="59209"/>
                      <a:pt x="167025" y="63852"/>
                      <a:pt x="180616" y="72153"/>
                    </a:cubicBezTo>
                    <a:cubicBezTo>
                      <a:pt x="185147" y="74939"/>
                      <a:pt x="190240" y="76655"/>
                      <a:pt x="195530" y="77218"/>
                    </a:cubicBezTo>
                    <a:cubicBezTo>
                      <a:pt x="200876" y="77218"/>
                      <a:pt x="204534" y="70465"/>
                      <a:pt x="206504" y="57240"/>
                    </a:cubicBezTo>
                    <a:cubicBezTo>
                      <a:pt x="208220" y="41904"/>
                      <a:pt x="213426" y="27188"/>
                      <a:pt x="221698" y="14188"/>
                    </a:cubicBezTo>
                    <a:cubicBezTo>
                      <a:pt x="226679" y="5352"/>
                      <a:pt x="236021" y="-134"/>
                      <a:pt x="246178" y="-163"/>
                    </a:cubicBezTo>
                    <a:cubicBezTo>
                      <a:pt x="265594" y="-163"/>
                      <a:pt x="280789" y="22348"/>
                      <a:pt x="291763" y="67088"/>
                    </a:cubicBezTo>
                    <a:cubicBezTo>
                      <a:pt x="300598" y="105835"/>
                      <a:pt x="304735" y="145509"/>
                      <a:pt x="304144" y="185269"/>
                    </a:cubicBezTo>
                    <a:cubicBezTo>
                      <a:pt x="304144" y="202996"/>
                      <a:pt x="304144" y="224382"/>
                      <a:pt x="301330" y="249706"/>
                    </a:cubicBezTo>
                    <a:cubicBezTo>
                      <a:pt x="298685" y="278182"/>
                      <a:pt x="293789" y="306405"/>
                      <a:pt x="286698" y="334121"/>
                    </a:cubicBezTo>
                    <a:cubicBezTo>
                      <a:pt x="279185" y="363357"/>
                      <a:pt x="267817" y="391439"/>
                      <a:pt x="252932" y="417692"/>
                    </a:cubicBezTo>
                    <a:cubicBezTo>
                      <a:pt x="240860" y="440484"/>
                      <a:pt x="223950" y="460350"/>
                      <a:pt x="203408" y="475938"/>
                    </a:cubicBezTo>
                    <a:cubicBezTo>
                      <a:pt x="183430" y="490542"/>
                      <a:pt x="159203" y="498168"/>
                      <a:pt x="134470" y="497605"/>
                    </a:cubicBezTo>
                    <a:close/>
                    <a:moveTo>
                      <a:pt x="103517" y="238732"/>
                    </a:moveTo>
                    <a:cubicBezTo>
                      <a:pt x="117530" y="238507"/>
                      <a:pt x="130896" y="232739"/>
                      <a:pt x="140659" y="222693"/>
                    </a:cubicBezTo>
                    <a:cubicBezTo>
                      <a:pt x="152337" y="212028"/>
                      <a:pt x="161904" y="199225"/>
                      <a:pt x="168798" y="184988"/>
                    </a:cubicBezTo>
                    <a:cubicBezTo>
                      <a:pt x="174707" y="173142"/>
                      <a:pt x="178056" y="160198"/>
                      <a:pt x="178646" y="147001"/>
                    </a:cubicBezTo>
                    <a:cubicBezTo>
                      <a:pt x="178646" y="131806"/>
                      <a:pt x="168798" y="124209"/>
                      <a:pt x="148539" y="124209"/>
                    </a:cubicBezTo>
                    <a:cubicBezTo>
                      <a:pt x="135004" y="124884"/>
                      <a:pt x="121948" y="129386"/>
                      <a:pt x="110833" y="137152"/>
                    </a:cubicBezTo>
                    <a:cubicBezTo>
                      <a:pt x="94907" y="149843"/>
                      <a:pt x="84777" y="168386"/>
                      <a:pt x="82694" y="188646"/>
                    </a:cubicBezTo>
                    <a:cubicBezTo>
                      <a:pt x="81597" y="193542"/>
                      <a:pt x="81035" y="198551"/>
                      <a:pt x="81006" y="203559"/>
                    </a:cubicBezTo>
                    <a:cubicBezTo>
                      <a:pt x="79600" y="226914"/>
                      <a:pt x="87478" y="238732"/>
                      <a:pt x="103517" y="238732"/>
                    </a:cubicBezTo>
                    <a:close/>
                  </a:path>
                </a:pathLst>
              </a:custGeom>
              <a:grpFill/>
              <a:ln w="76200" cap="rnd">
                <a:solidFill>
                  <a:schemeClr val="bg1"/>
                </a:solidFill>
                <a:prstDash val="solid"/>
                <a:roun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fr-FR"/>
              </a:p>
            </p:txBody>
          </p:sp>
        </p:grpSp>
        <p:grpSp>
          <p:nvGrpSpPr>
            <p:cNvPr id="4" name="Graphique 2">
              <a:extLst>
                <a:ext uri="{FF2B5EF4-FFF2-40B4-BE49-F238E27FC236}">
                  <a16:creationId xmlns:a16="http://schemas.microsoft.com/office/drawing/2014/main" id="{F2C01A51-D86A-4BCB-B029-DE47FC1B9992}"/>
                </a:ext>
              </a:extLst>
            </p:cNvPr>
            <p:cNvGrpSpPr/>
            <p:nvPr/>
          </p:nvGrpSpPr>
          <p:grpSpPr>
            <a:xfrm>
              <a:off x="1616935" y="738065"/>
              <a:ext cx="9060549" cy="647182"/>
              <a:chOff x="1614371" y="1807746"/>
              <a:chExt cx="9060549" cy="647182"/>
            </a:xfrm>
            <a:solidFill>
              <a:srgbClr val="21B4DA"/>
            </a:solidFill>
          </p:grpSpPr>
          <p:sp>
            <p:nvSpPr>
              <p:cNvPr id="5" name="Forme libre : forme 4">
                <a:extLst>
                  <a:ext uri="{FF2B5EF4-FFF2-40B4-BE49-F238E27FC236}">
                    <a16:creationId xmlns:a16="http://schemas.microsoft.com/office/drawing/2014/main" id="{43F0457A-7237-4826-AD42-82766085B6E2}"/>
                  </a:ext>
                </a:extLst>
              </p:cNvPr>
              <p:cNvSpPr/>
              <p:nvPr/>
            </p:nvSpPr>
            <p:spPr>
              <a:xfrm>
                <a:off x="1614370" y="1808590"/>
                <a:ext cx="290106" cy="505364"/>
              </a:xfrm>
              <a:custGeom>
                <a:avLst/>
                <a:gdLst>
                  <a:gd name="connsiteX0" fmla="*/ 146517 w 290106"/>
                  <a:gd name="connsiteY0" fmla="*/ 505202 h 505364"/>
                  <a:gd name="connsiteX1" fmla="*/ 13422 w 290106"/>
                  <a:gd name="connsiteY1" fmla="*/ 484942 h 505364"/>
                  <a:gd name="connsiteX2" fmla="*/ -84 w 290106"/>
                  <a:gd name="connsiteY2" fmla="*/ 465527 h 505364"/>
                  <a:gd name="connsiteX3" fmla="*/ 4418 w 290106"/>
                  <a:gd name="connsiteY3" fmla="*/ 451176 h 505364"/>
                  <a:gd name="connsiteX4" fmla="*/ 12015 w 290106"/>
                  <a:gd name="connsiteY4" fmla="*/ 432042 h 505364"/>
                  <a:gd name="connsiteX5" fmla="*/ 12015 w 290106"/>
                  <a:gd name="connsiteY5" fmla="*/ 414878 h 505364"/>
                  <a:gd name="connsiteX6" fmla="*/ 10046 w 290106"/>
                  <a:gd name="connsiteY6" fmla="*/ 274186 h 505364"/>
                  <a:gd name="connsiteX7" fmla="*/ 10046 w 290106"/>
                  <a:gd name="connsiteY7" fmla="*/ 210594 h 505364"/>
                  <a:gd name="connsiteX8" fmla="*/ 18206 w 290106"/>
                  <a:gd name="connsiteY8" fmla="*/ 104512 h 505364"/>
                  <a:gd name="connsiteX9" fmla="*/ 47751 w 290106"/>
                  <a:gd name="connsiteY9" fmla="*/ 13906 h 505364"/>
                  <a:gd name="connsiteX10" fmla="*/ 71950 w 290106"/>
                  <a:gd name="connsiteY10" fmla="*/ -163 h 505364"/>
                  <a:gd name="connsiteX11" fmla="*/ 81236 w 290106"/>
                  <a:gd name="connsiteY11" fmla="*/ -163 h 505364"/>
                  <a:gd name="connsiteX12" fmla="*/ 99244 w 290106"/>
                  <a:gd name="connsiteY12" fmla="*/ 17564 h 505364"/>
                  <a:gd name="connsiteX13" fmla="*/ 113313 w 290106"/>
                  <a:gd name="connsiteY13" fmla="*/ 89599 h 505364"/>
                  <a:gd name="connsiteX14" fmla="*/ 113313 w 290106"/>
                  <a:gd name="connsiteY14" fmla="*/ 145875 h 505364"/>
                  <a:gd name="connsiteX15" fmla="*/ 120348 w 290106"/>
                  <a:gd name="connsiteY15" fmla="*/ 406155 h 505364"/>
                  <a:gd name="connsiteX16" fmla="*/ 145110 w 290106"/>
                  <a:gd name="connsiteY16" fmla="*/ 407562 h 505364"/>
                  <a:gd name="connsiteX17" fmla="*/ 229525 w 290106"/>
                  <a:gd name="connsiteY17" fmla="*/ 407562 h 505364"/>
                  <a:gd name="connsiteX18" fmla="*/ 263291 w 290106"/>
                  <a:gd name="connsiteY18" fmla="*/ 413752 h 505364"/>
                  <a:gd name="connsiteX19" fmla="*/ 284395 w 290106"/>
                  <a:gd name="connsiteY19" fmla="*/ 432323 h 505364"/>
                  <a:gd name="connsiteX20" fmla="*/ 290022 w 290106"/>
                  <a:gd name="connsiteY20" fmla="*/ 453990 h 505364"/>
                  <a:gd name="connsiteX21" fmla="*/ 276516 w 290106"/>
                  <a:gd name="connsiteY21" fmla="*/ 484942 h 505364"/>
                  <a:gd name="connsiteX22" fmla="*/ 248378 w 290106"/>
                  <a:gd name="connsiteY22" fmla="*/ 498730 h 505364"/>
                  <a:gd name="connsiteX23" fmla="*/ 174655 w 290106"/>
                  <a:gd name="connsiteY23" fmla="*/ 504639 h 5053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90106" h="505364">
                    <a:moveTo>
                      <a:pt x="146517" y="505202"/>
                    </a:moveTo>
                    <a:cubicBezTo>
                      <a:pt x="80673" y="505202"/>
                      <a:pt x="36496" y="498449"/>
                      <a:pt x="13422" y="484942"/>
                    </a:cubicBezTo>
                    <a:cubicBezTo>
                      <a:pt x="5651" y="481509"/>
                      <a:pt x="445" y="474025"/>
                      <a:pt x="-84" y="465527"/>
                    </a:cubicBezTo>
                    <a:cubicBezTo>
                      <a:pt x="88" y="460434"/>
                      <a:pt x="1644" y="455453"/>
                      <a:pt x="4418" y="451176"/>
                    </a:cubicBezTo>
                    <a:cubicBezTo>
                      <a:pt x="8107" y="445324"/>
                      <a:pt x="10682" y="438823"/>
                      <a:pt x="12015" y="432042"/>
                    </a:cubicBezTo>
                    <a:cubicBezTo>
                      <a:pt x="12015" y="427822"/>
                      <a:pt x="12015" y="422194"/>
                      <a:pt x="12015" y="414878"/>
                    </a:cubicBezTo>
                    <a:cubicBezTo>
                      <a:pt x="10609" y="332151"/>
                      <a:pt x="10046" y="284879"/>
                      <a:pt x="10046" y="274186"/>
                    </a:cubicBezTo>
                    <a:cubicBezTo>
                      <a:pt x="10046" y="263493"/>
                      <a:pt x="10046" y="240420"/>
                      <a:pt x="10046" y="210594"/>
                    </a:cubicBezTo>
                    <a:cubicBezTo>
                      <a:pt x="10797" y="175111"/>
                      <a:pt x="13521" y="139685"/>
                      <a:pt x="18206" y="104512"/>
                    </a:cubicBezTo>
                    <a:cubicBezTo>
                      <a:pt x="20600" y="72378"/>
                      <a:pt x="30739" y="41285"/>
                      <a:pt x="47751" y="13906"/>
                    </a:cubicBezTo>
                    <a:cubicBezTo>
                      <a:pt x="53016" y="5521"/>
                      <a:pt x="62062" y="259"/>
                      <a:pt x="71950" y="-163"/>
                    </a:cubicBezTo>
                    <a:lnTo>
                      <a:pt x="81236" y="-163"/>
                    </a:lnTo>
                    <a:cubicBezTo>
                      <a:pt x="86863" y="-163"/>
                      <a:pt x="92772" y="6309"/>
                      <a:pt x="99244" y="17564"/>
                    </a:cubicBezTo>
                    <a:cubicBezTo>
                      <a:pt x="109861" y="40019"/>
                      <a:pt x="114698" y="64780"/>
                      <a:pt x="113313" y="89599"/>
                    </a:cubicBezTo>
                    <a:lnTo>
                      <a:pt x="113313" y="145875"/>
                    </a:lnTo>
                    <a:cubicBezTo>
                      <a:pt x="113313" y="313298"/>
                      <a:pt x="116971" y="399120"/>
                      <a:pt x="120348" y="406155"/>
                    </a:cubicBezTo>
                    <a:cubicBezTo>
                      <a:pt x="128508" y="407674"/>
                      <a:pt x="136829" y="408153"/>
                      <a:pt x="145110" y="407562"/>
                    </a:cubicBezTo>
                    <a:lnTo>
                      <a:pt x="229525" y="407562"/>
                    </a:lnTo>
                    <a:cubicBezTo>
                      <a:pt x="241070" y="407477"/>
                      <a:pt x="252528" y="409588"/>
                      <a:pt x="263291" y="413752"/>
                    </a:cubicBezTo>
                    <a:cubicBezTo>
                      <a:pt x="272216" y="417382"/>
                      <a:pt x="279653" y="423939"/>
                      <a:pt x="284395" y="432323"/>
                    </a:cubicBezTo>
                    <a:cubicBezTo>
                      <a:pt x="288053" y="438964"/>
                      <a:pt x="289988" y="446421"/>
                      <a:pt x="290022" y="453990"/>
                    </a:cubicBezTo>
                    <a:cubicBezTo>
                      <a:pt x="289797" y="465696"/>
                      <a:pt x="284941" y="476810"/>
                      <a:pt x="276516" y="484942"/>
                    </a:cubicBezTo>
                    <a:cubicBezTo>
                      <a:pt x="269059" y="492709"/>
                      <a:pt x="259093" y="497605"/>
                      <a:pt x="248378" y="498730"/>
                    </a:cubicBezTo>
                    <a:cubicBezTo>
                      <a:pt x="223925" y="501994"/>
                      <a:pt x="199316" y="503964"/>
                      <a:pt x="174655" y="504639"/>
                    </a:cubicBezTo>
                    <a:close/>
                  </a:path>
                </a:pathLst>
              </a:custGeom>
              <a:grpFill/>
              <a:ln w="28131" cap="flat">
                <a:noFill/>
                <a:prstDash val="solid"/>
                <a:miter/>
              </a:ln>
            </p:spPr>
            <p:txBody>
              <a:bodyPr rtlCol="0" anchor="ctr"/>
              <a:lstStyle/>
              <a:p>
                <a:endParaRPr lang="fr-FR"/>
              </a:p>
            </p:txBody>
          </p:sp>
          <p:sp>
            <p:nvSpPr>
              <p:cNvPr id="6" name="Forme libre : forme 5">
                <a:extLst>
                  <a:ext uri="{FF2B5EF4-FFF2-40B4-BE49-F238E27FC236}">
                    <a16:creationId xmlns:a16="http://schemas.microsoft.com/office/drawing/2014/main" id="{313C3C43-1B4E-4B9E-8817-40B307E5CED5}"/>
                  </a:ext>
                </a:extLst>
              </p:cNvPr>
              <p:cNvSpPr/>
              <p:nvPr/>
            </p:nvSpPr>
            <p:spPr>
              <a:xfrm>
                <a:off x="1888912" y="1975710"/>
                <a:ext cx="262903" cy="303713"/>
              </a:xfrm>
              <a:custGeom>
                <a:avLst/>
                <a:gdLst>
                  <a:gd name="connsiteX0" fmla="*/ 125502 w 262903"/>
                  <a:gd name="connsiteY0" fmla="*/ 303471 h 303713"/>
                  <a:gd name="connsiteX1" fmla="*/ 122125 w 262903"/>
                  <a:gd name="connsiteY1" fmla="*/ 303471 h 303713"/>
                  <a:gd name="connsiteX2" fmla="*/ 15199 w 262903"/>
                  <a:gd name="connsiteY2" fmla="*/ 237065 h 303713"/>
                  <a:gd name="connsiteX3" fmla="*/ 5 w 262903"/>
                  <a:gd name="connsiteY3" fmla="*/ 163624 h 303713"/>
                  <a:gd name="connsiteX4" fmla="*/ 18576 w 262903"/>
                  <a:gd name="connsiteY4" fmla="*/ 74707 h 303713"/>
                  <a:gd name="connsiteX5" fmla="*/ 66693 w 262903"/>
                  <a:gd name="connsiteY5" fmla="*/ 18430 h 303713"/>
                  <a:gd name="connsiteX6" fmla="*/ 127471 w 262903"/>
                  <a:gd name="connsiteY6" fmla="*/ -141 h 303713"/>
                  <a:gd name="connsiteX7" fmla="*/ 183748 w 262903"/>
                  <a:gd name="connsiteY7" fmla="*/ 18711 h 303713"/>
                  <a:gd name="connsiteX8" fmla="*/ 209635 w 262903"/>
                  <a:gd name="connsiteY8" fmla="*/ 80334 h 303713"/>
                  <a:gd name="connsiteX9" fmla="*/ 194159 w 262903"/>
                  <a:gd name="connsiteY9" fmla="*/ 125918 h 303713"/>
                  <a:gd name="connsiteX10" fmla="*/ 151670 w 262903"/>
                  <a:gd name="connsiteY10" fmla="*/ 156589 h 303713"/>
                  <a:gd name="connsiteX11" fmla="*/ 93424 w 262903"/>
                  <a:gd name="connsiteY11" fmla="*/ 171784 h 303713"/>
                  <a:gd name="connsiteX12" fmla="*/ 75005 w 262903"/>
                  <a:gd name="connsiteY12" fmla="*/ 193732 h 303713"/>
                  <a:gd name="connsiteX13" fmla="*/ 75134 w 262903"/>
                  <a:gd name="connsiteY13" fmla="*/ 194857 h 303713"/>
                  <a:gd name="connsiteX14" fmla="*/ 85827 w 262903"/>
                  <a:gd name="connsiteY14" fmla="*/ 219619 h 303713"/>
                  <a:gd name="connsiteX15" fmla="*/ 131129 w 262903"/>
                  <a:gd name="connsiteY15" fmla="*/ 233969 h 303713"/>
                  <a:gd name="connsiteX16" fmla="*/ 208228 w 262903"/>
                  <a:gd name="connsiteY16" fmla="*/ 211740 h 303713"/>
                  <a:gd name="connsiteX17" fmla="*/ 242839 w 262903"/>
                  <a:gd name="connsiteY17" fmla="*/ 199641 h 303713"/>
                  <a:gd name="connsiteX18" fmla="*/ 257752 w 262903"/>
                  <a:gd name="connsiteY18" fmla="*/ 205831 h 303713"/>
                  <a:gd name="connsiteX19" fmla="*/ 262817 w 262903"/>
                  <a:gd name="connsiteY19" fmla="*/ 219900 h 303713"/>
                  <a:gd name="connsiteX20" fmla="*/ 251562 w 262903"/>
                  <a:gd name="connsiteY20" fmla="*/ 245788 h 303713"/>
                  <a:gd name="connsiteX21" fmla="*/ 125502 w 262903"/>
                  <a:gd name="connsiteY21" fmla="*/ 303471 h 303713"/>
                  <a:gd name="connsiteX22" fmla="*/ 101021 w 262903"/>
                  <a:gd name="connsiteY22" fmla="*/ 112975 h 303713"/>
                  <a:gd name="connsiteX23" fmla="*/ 137883 w 262903"/>
                  <a:gd name="connsiteY23" fmla="*/ 87087 h 303713"/>
                  <a:gd name="connsiteX24" fmla="*/ 146887 w 262903"/>
                  <a:gd name="connsiteY24" fmla="*/ 58949 h 303713"/>
                  <a:gd name="connsiteX25" fmla="*/ 137883 w 262903"/>
                  <a:gd name="connsiteY25" fmla="*/ 49664 h 303713"/>
                  <a:gd name="connsiteX26" fmla="*/ 132255 w 262903"/>
                  <a:gd name="connsiteY26" fmla="*/ 49664 h 303713"/>
                  <a:gd name="connsiteX27" fmla="*/ 113121 w 262903"/>
                  <a:gd name="connsiteY27" fmla="*/ 57542 h 303713"/>
                  <a:gd name="connsiteX28" fmla="*/ 89766 w 262903"/>
                  <a:gd name="connsiteY28" fmla="*/ 76395 h 303713"/>
                  <a:gd name="connsiteX29" fmla="*/ 81887 w 262903"/>
                  <a:gd name="connsiteY29" fmla="*/ 94122 h 303713"/>
                  <a:gd name="connsiteX30" fmla="*/ 96494 w 262903"/>
                  <a:gd name="connsiteY30" fmla="*/ 113003 h 303713"/>
                  <a:gd name="connsiteX31" fmla="*/ 101021 w 262903"/>
                  <a:gd name="connsiteY31" fmla="*/ 112975 h 303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62903" h="303713">
                    <a:moveTo>
                      <a:pt x="125502" y="303471"/>
                    </a:moveTo>
                    <a:lnTo>
                      <a:pt x="122125" y="303471"/>
                    </a:lnTo>
                    <a:cubicBezTo>
                      <a:pt x="76279" y="305188"/>
                      <a:pt x="33976" y="278935"/>
                      <a:pt x="15199" y="237065"/>
                    </a:cubicBezTo>
                    <a:cubicBezTo>
                      <a:pt x="4861" y="213992"/>
                      <a:pt x="-325" y="188920"/>
                      <a:pt x="5" y="163624"/>
                    </a:cubicBezTo>
                    <a:cubicBezTo>
                      <a:pt x="-924" y="132925"/>
                      <a:pt x="5441" y="102451"/>
                      <a:pt x="18576" y="74707"/>
                    </a:cubicBezTo>
                    <a:cubicBezTo>
                      <a:pt x="28917" y="51746"/>
                      <a:pt x="45611" y="32218"/>
                      <a:pt x="66693" y="18430"/>
                    </a:cubicBezTo>
                    <a:cubicBezTo>
                      <a:pt x="84746" y="6527"/>
                      <a:pt x="105847" y="84"/>
                      <a:pt x="127471" y="-141"/>
                    </a:cubicBezTo>
                    <a:cubicBezTo>
                      <a:pt x="147855" y="-592"/>
                      <a:pt x="167757" y="6049"/>
                      <a:pt x="183748" y="18711"/>
                    </a:cubicBezTo>
                    <a:cubicBezTo>
                      <a:pt x="201532" y="34075"/>
                      <a:pt x="211127" y="56867"/>
                      <a:pt x="209635" y="80334"/>
                    </a:cubicBezTo>
                    <a:cubicBezTo>
                      <a:pt x="210001" y="96880"/>
                      <a:pt x="204514" y="113003"/>
                      <a:pt x="194159" y="125918"/>
                    </a:cubicBezTo>
                    <a:cubicBezTo>
                      <a:pt x="182848" y="139594"/>
                      <a:pt x="168221" y="150174"/>
                      <a:pt x="151670" y="156589"/>
                    </a:cubicBezTo>
                    <a:cubicBezTo>
                      <a:pt x="133034" y="164271"/>
                      <a:pt x="113439" y="169392"/>
                      <a:pt x="93424" y="171784"/>
                    </a:cubicBezTo>
                    <a:cubicBezTo>
                      <a:pt x="82278" y="172769"/>
                      <a:pt x="74031" y="182589"/>
                      <a:pt x="75005" y="193732"/>
                    </a:cubicBezTo>
                    <a:cubicBezTo>
                      <a:pt x="75035" y="194098"/>
                      <a:pt x="75081" y="194491"/>
                      <a:pt x="75134" y="194857"/>
                    </a:cubicBezTo>
                    <a:cubicBezTo>
                      <a:pt x="75809" y="204087"/>
                      <a:pt x="79577" y="212809"/>
                      <a:pt x="85827" y="219619"/>
                    </a:cubicBezTo>
                    <a:cubicBezTo>
                      <a:pt x="98067" y="230846"/>
                      <a:pt x="114649" y="236108"/>
                      <a:pt x="131129" y="233969"/>
                    </a:cubicBezTo>
                    <a:cubicBezTo>
                      <a:pt x="158353" y="233576"/>
                      <a:pt x="184986" y="225922"/>
                      <a:pt x="208228" y="211740"/>
                    </a:cubicBezTo>
                    <a:cubicBezTo>
                      <a:pt x="218527" y="204790"/>
                      <a:pt x="230458" y="200598"/>
                      <a:pt x="242839" y="199641"/>
                    </a:cubicBezTo>
                    <a:cubicBezTo>
                      <a:pt x="248494" y="199275"/>
                      <a:pt x="254010" y="201554"/>
                      <a:pt x="257752" y="205831"/>
                    </a:cubicBezTo>
                    <a:cubicBezTo>
                      <a:pt x="261100" y="209743"/>
                      <a:pt x="262901" y="214751"/>
                      <a:pt x="262817" y="219900"/>
                    </a:cubicBezTo>
                    <a:cubicBezTo>
                      <a:pt x="262648" y="229693"/>
                      <a:pt x="258596" y="239006"/>
                      <a:pt x="251562" y="245788"/>
                    </a:cubicBezTo>
                    <a:cubicBezTo>
                      <a:pt x="219202" y="281467"/>
                      <a:pt x="173646" y="302318"/>
                      <a:pt x="125502" y="303471"/>
                    </a:cubicBezTo>
                    <a:close/>
                    <a:moveTo>
                      <a:pt x="101021" y="112975"/>
                    </a:moveTo>
                    <a:cubicBezTo>
                      <a:pt x="117415" y="112609"/>
                      <a:pt x="131965" y="102366"/>
                      <a:pt x="137883" y="87087"/>
                    </a:cubicBezTo>
                    <a:cubicBezTo>
                      <a:pt x="142849" y="78449"/>
                      <a:pt x="145919" y="68854"/>
                      <a:pt x="146887" y="58949"/>
                    </a:cubicBezTo>
                    <a:cubicBezTo>
                      <a:pt x="146887" y="52758"/>
                      <a:pt x="144073" y="49664"/>
                      <a:pt x="137883" y="49664"/>
                    </a:cubicBezTo>
                    <a:lnTo>
                      <a:pt x="132255" y="49664"/>
                    </a:lnTo>
                    <a:cubicBezTo>
                      <a:pt x="125406" y="50958"/>
                      <a:pt x="118897" y="53631"/>
                      <a:pt x="113121" y="57542"/>
                    </a:cubicBezTo>
                    <a:cubicBezTo>
                      <a:pt x="104302" y="62438"/>
                      <a:pt x="96398" y="68798"/>
                      <a:pt x="89766" y="76395"/>
                    </a:cubicBezTo>
                    <a:cubicBezTo>
                      <a:pt x="84988" y="81094"/>
                      <a:pt x="82174" y="87425"/>
                      <a:pt x="81887" y="94122"/>
                    </a:cubicBezTo>
                    <a:cubicBezTo>
                      <a:pt x="80705" y="103380"/>
                      <a:pt x="87245" y="111821"/>
                      <a:pt x="96494" y="113003"/>
                    </a:cubicBezTo>
                    <a:cubicBezTo>
                      <a:pt x="97999" y="113200"/>
                      <a:pt x="99521" y="113200"/>
                      <a:pt x="101021" y="112975"/>
                    </a:cubicBezTo>
                    <a:close/>
                  </a:path>
                </a:pathLst>
              </a:custGeom>
              <a:grpFill/>
              <a:ln w="28131" cap="flat">
                <a:noFill/>
                <a:prstDash val="solid"/>
                <a:miter/>
              </a:ln>
            </p:spPr>
            <p:txBody>
              <a:bodyPr rtlCol="0" anchor="ctr"/>
              <a:lstStyle/>
              <a:p>
                <a:endParaRPr lang="fr-FR"/>
              </a:p>
            </p:txBody>
          </p:sp>
          <p:sp>
            <p:nvSpPr>
              <p:cNvPr id="8" name="Forme libre : forme 7">
                <a:extLst>
                  <a:ext uri="{FF2B5EF4-FFF2-40B4-BE49-F238E27FC236}">
                    <a16:creationId xmlns:a16="http://schemas.microsoft.com/office/drawing/2014/main" id="{289596A3-5BC1-4050-8ED1-A6CA5A35EE4E}"/>
                  </a:ext>
                </a:extLst>
              </p:cNvPr>
              <p:cNvSpPr/>
              <p:nvPr/>
            </p:nvSpPr>
            <p:spPr>
              <a:xfrm>
                <a:off x="2174776" y="1961349"/>
                <a:ext cx="285995" cy="354011"/>
              </a:xfrm>
              <a:custGeom>
                <a:avLst/>
                <a:gdLst>
                  <a:gd name="connsiteX0" fmla="*/ 149722 w 285995"/>
                  <a:gd name="connsiteY0" fmla="*/ 353849 h 354011"/>
                  <a:gd name="connsiteX1" fmla="*/ 68402 w 285995"/>
                  <a:gd name="connsiteY1" fmla="*/ 332183 h 354011"/>
                  <a:gd name="connsiteX2" fmla="*/ 12125 w 285995"/>
                  <a:gd name="connsiteY2" fmla="*/ 275906 h 354011"/>
                  <a:gd name="connsiteX3" fmla="*/ 307 w 285995"/>
                  <a:gd name="connsiteY3" fmla="*/ 229759 h 354011"/>
                  <a:gd name="connsiteX4" fmla="*/ 22255 w 285995"/>
                  <a:gd name="connsiteY4" fmla="*/ 173483 h 354011"/>
                  <a:gd name="connsiteX5" fmla="*/ 46173 w 285995"/>
                  <a:gd name="connsiteY5" fmla="*/ 166448 h 354011"/>
                  <a:gd name="connsiteX6" fmla="*/ 87255 w 285995"/>
                  <a:gd name="connsiteY6" fmla="*/ 200214 h 354011"/>
                  <a:gd name="connsiteX7" fmla="*/ 127774 w 285995"/>
                  <a:gd name="connsiteY7" fmla="*/ 256491 h 354011"/>
                  <a:gd name="connsiteX8" fmla="*/ 171388 w 285995"/>
                  <a:gd name="connsiteY8" fmla="*/ 269434 h 354011"/>
                  <a:gd name="connsiteX9" fmla="*/ 189960 w 285995"/>
                  <a:gd name="connsiteY9" fmla="*/ 267465 h 354011"/>
                  <a:gd name="connsiteX10" fmla="*/ 204423 w 285995"/>
                  <a:gd name="connsiteY10" fmla="*/ 251566 h 354011"/>
                  <a:gd name="connsiteX11" fmla="*/ 204310 w 285995"/>
                  <a:gd name="connsiteY11" fmla="*/ 250300 h 354011"/>
                  <a:gd name="connsiteX12" fmla="*/ 148034 w 285995"/>
                  <a:gd name="connsiteY12" fmla="*/ 197682 h 354011"/>
                  <a:gd name="connsiteX13" fmla="*/ 86692 w 285995"/>
                  <a:gd name="connsiteY13" fmla="*/ 150690 h 354011"/>
                  <a:gd name="connsiteX14" fmla="*/ 63337 w 285995"/>
                  <a:gd name="connsiteY14" fmla="*/ 94414 h 354011"/>
                  <a:gd name="connsiteX15" fmla="*/ 91475 w 285995"/>
                  <a:gd name="connsiteY15" fmla="*/ 28007 h 354011"/>
                  <a:gd name="connsiteX16" fmla="*/ 161259 w 285995"/>
                  <a:gd name="connsiteY16" fmla="*/ -131 h 354011"/>
                  <a:gd name="connsiteX17" fmla="*/ 202904 w 285995"/>
                  <a:gd name="connsiteY17" fmla="*/ 10843 h 354011"/>
                  <a:gd name="connsiteX18" fmla="*/ 231042 w 285995"/>
                  <a:gd name="connsiteY18" fmla="*/ 44046 h 354011"/>
                  <a:gd name="connsiteX19" fmla="*/ 232730 w 285995"/>
                  <a:gd name="connsiteY19" fmla="*/ 52769 h 354011"/>
                  <a:gd name="connsiteX20" fmla="*/ 229635 w 285995"/>
                  <a:gd name="connsiteY20" fmla="*/ 63180 h 354011"/>
                  <a:gd name="connsiteX21" fmla="*/ 215003 w 285995"/>
                  <a:gd name="connsiteY21" fmla="*/ 69933 h 354011"/>
                  <a:gd name="connsiteX22" fmla="*/ 195025 w 285995"/>
                  <a:gd name="connsiteY22" fmla="*/ 65150 h 354011"/>
                  <a:gd name="connsiteX23" fmla="*/ 163510 w 285995"/>
                  <a:gd name="connsiteY23" fmla="*/ 60366 h 354011"/>
                  <a:gd name="connsiteX24" fmla="*/ 140155 w 285995"/>
                  <a:gd name="connsiteY24" fmla="*/ 67682 h 354011"/>
                  <a:gd name="connsiteX25" fmla="*/ 131995 w 285995"/>
                  <a:gd name="connsiteY25" fmla="*/ 89068 h 354011"/>
                  <a:gd name="connsiteX26" fmla="*/ 150566 w 285995"/>
                  <a:gd name="connsiteY26" fmla="*/ 117206 h 354011"/>
                  <a:gd name="connsiteX27" fmla="*/ 191648 w 285995"/>
                  <a:gd name="connsiteY27" fmla="*/ 145344 h 354011"/>
                  <a:gd name="connsiteX28" fmla="*/ 236388 w 285995"/>
                  <a:gd name="connsiteY28" fmla="*/ 173483 h 354011"/>
                  <a:gd name="connsiteX29" fmla="*/ 285912 w 285995"/>
                  <a:gd name="connsiteY29" fmla="*/ 253114 h 354011"/>
                  <a:gd name="connsiteX30" fmla="*/ 262275 w 285995"/>
                  <a:gd name="connsiteY30" fmla="*/ 309391 h 354011"/>
                  <a:gd name="connsiteX31" fmla="*/ 209657 w 285995"/>
                  <a:gd name="connsiteY31" fmla="*/ 342875 h 354011"/>
                  <a:gd name="connsiteX32" fmla="*/ 149722 w 285995"/>
                  <a:gd name="connsiteY32" fmla="*/ 353849 h 354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85995" h="354011">
                    <a:moveTo>
                      <a:pt x="149722" y="353849"/>
                    </a:moveTo>
                    <a:cubicBezTo>
                      <a:pt x="121190" y="353793"/>
                      <a:pt x="93164" y="346336"/>
                      <a:pt x="68402" y="332183"/>
                    </a:cubicBezTo>
                    <a:cubicBezTo>
                      <a:pt x="44456" y="319464"/>
                      <a:pt x="24844" y="299852"/>
                      <a:pt x="12125" y="275906"/>
                    </a:cubicBezTo>
                    <a:cubicBezTo>
                      <a:pt x="4275" y="261781"/>
                      <a:pt x="223" y="245911"/>
                      <a:pt x="307" y="229759"/>
                    </a:cubicBezTo>
                    <a:cubicBezTo>
                      <a:pt x="-2028" y="208543"/>
                      <a:pt x="6188" y="187524"/>
                      <a:pt x="22255" y="173483"/>
                    </a:cubicBezTo>
                    <a:cubicBezTo>
                      <a:pt x="29431" y="168952"/>
                      <a:pt x="37703" y="166532"/>
                      <a:pt x="46173" y="166448"/>
                    </a:cubicBezTo>
                    <a:cubicBezTo>
                      <a:pt x="66207" y="166364"/>
                      <a:pt x="83456" y="180545"/>
                      <a:pt x="87255" y="200214"/>
                    </a:cubicBezTo>
                    <a:cubicBezTo>
                      <a:pt x="93136" y="223428"/>
                      <a:pt x="107627" y="243547"/>
                      <a:pt x="127774" y="256491"/>
                    </a:cubicBezTo>
                    <a:cubicBezTo>
                      <a:pt x="140943" y="264482"/>
                      <a:pt x="155969" y="268956"/>
                      <a:pt x="171388" y="269434"/>
                    </a:cubicBezTo>
                    <a:cubicBezTo>
                      <a:pt x="177607" y="269153"/>
                      <a:pt x="183826" y="268478"/>
                      <a:pt x="189960" y="267465"/>
                    </a:cubicBezTo>
                    <a:cubicBezTo>
                      <a:pt x="198345" y="267071"/>
                      <a:pt x="204817" y="259952"/>
                      <a:pt x="204423" y="251566"/>
                    </a:cubicBezTo>
                    <a:cubicBezTo>
                      <a:pt x="204395" y="251144"/>
                      <a:pt x="204367" y="250722"/>
                      <a:pt x="204310" y="250300"/>
                    </a:cubicBezTo>
                    <a:cubicBezTo>
                      <a:pt x="204310" y="234543"/>
                      <a:pt x="185739" y="217097"/>
                      <a:pt x="148034" y="197682"/>
                    </a:cubicBezTo>
                    <a:cubicBezTo>
                      <a:pt x="125129" y="185497"/>
                      <a:pt x="104419" y="169627"/>
                      <a:pt x="86692" y="150690"/>
                    </a:cubicBezTo>
                    <a:cubicBezTo>
                      <a:pt x="71948" y="135637"/>
                      <a:pt x="63590" y="115489"/>
                      <a:pt x="63337" y="94414"/>
                    </a:cubicBezTo>
                    <a:cubicBezTo>
                      <a:pt x="63253" y="69370"/>
                      <a:pt x="73411" y="45369"/>
                      <a:pt x="91475" y="28007"/>
                    </a:cubicBezTo>
                    <a:cubicBezTo>
                      <a:pt x="109850" y="9380"/>
                      <a:pt x="135118" y="-806"/>
                      <a:pt x="161259" y="-131"/>
                    </a:cubicBezTo>
                    <a:cubicBezTo>
                      <a:pt x="175862" y="-131"/>
                      <a:pt x="190213" y="3639"/>
                      <a:pt x="202904" y="10843"/>
                    </a:cubicBezTo>
                    <a:cubicBezTo>
                      <a:pt x="216016" y="18103"/>
                      <a:pt x="226033" y="29921"/>
                      <a:pt x="231042" y="44046"/>
                    </a:cubicBezTo>
                    <a:cubicBezTo>
                      <a:pt x="232111" y="46832"/>
                      <a:pt x="232702" y="49786"/>
                      <a:pt x="232730" y="52769"/>
                    </a:cubicBezTo>
                    <a:cubicBezTo>
                      <a:pt x="232955" y="56483"/>
                      <a:pt x="231858" y="60198"/>
                      <a:pt x="229635" y="63180"/>
                    </a:cubicBezTo>
                    <a:cubicBezTo>
                      <a:pt x="226174" y="67711"/>
                      <a:pt x="220687" y="70243"/>
                      <a:pt x="215003" y="69933"/>
                    </a:cubicBezTo>
                    <a:cubicBezTo>
                      <a:pt x="208137" y="69314"/>
                      <a:pt x="201412" y="67682"/>
                      <a:pt x="195025" y="65150"/>
                    </a:cubicBezTo>
                    <a:cubicBezTo>
                      <a:pt x="184895" y="61717"/>
                      <a:pt x="174202" y="60113"/>
                      <a:pt x="163510" y="60366"/>
                    </a:cubicBezTo>
                    <a:cubicBezTo>
                      <a:pt x="155096" y="59888"/>
                      <a:pt x="146796" y="62477"/>
                      <a:pt x="140155" y="67682"/>
                    </a:cubicBezTo>
                    <a:cubicBezTo>
                      <a:pt x="134527" y="73338"/>
                      <a:pt x="131573" y="81104"/>
                      <a:pt x="131995" y="89068"/>
                    </a:cubicBezTo>
                    <a:cubicBezTo>
                      <a:pt x="133542" y="100801"/>
                      <a:pt x="140380" y="111184"/>
                      <a:pt x="150566" y="117206"/>
                    </a:cubicBezTo>
                    <a:cubicBezTo>
                      <a:pt x="163650" y="127420"/>
                      <a:pt x="177382" y="136818"/>
                      <a:pt x="191648" y="145344"/>
                    </a:cubicBezTo>
                    <a:cubicBezTo>
                      <a:pt x="206843" y="154348"/>
                      <a:pt x="221756" y="163915"/>
                      <a:pt x="236388" y="173483"/>
                    </a:cubicBezTo>
                    <a:cubicBezTo>
                      <a:pt x="264977" y="190281"/>
                      <a:pt x="283464" y="220052"/>
                      <a:pt x="285912" y="253114"/>
                    </a:cubicBezTo>
                    <a:cubicBezTo>
                      <a:pt x="285912" y="274274"/>
                      <a:pt x="277386" y="294562"/>
                      <a:pt x="262275" y="309391"/>
                    </a:cubicBezTo>
                    <a:cubicBezTo>
                      <a:pt x="247334" y="324191"/>
                      <a:pt x="229410" y="335616"/>
                      <a:pt x="209657" y="342875"/>
                    </a:cubicBezTo>
                    <a:cubicBezTo>
                      <a:pt x="190466" y="349994"/>
                      <a:pt x="170179" y="353709"/>
                      <a:pt x="149722" y="353849"/>
                    </a:cubicBezTo>
                    <a:close/>
                  </a:path>
                </a:pathLst>
              </a:custGeom>
              <a:grpFill/>
              <a:ln w="28131" cap="flat">
                <a:noFill/>
                <a:prstDash val="solid"/>
                <a:miter/>
              </a:ln>
            </p:spPr>
            <p:txBody>
              <a:bodyPr rtlCol="0" anchor="ctr"/>
              <a:lstStyle/>
              <a:p>
                <a:endParaRPr lang="fr-FR"/>
              </a:p>
            </p:txBody>
          </p:sp>
          <p:sp>
            <p:nvSpPr>
              <p:cNvPr id="25" name="Forme libre : forme 24">
                <a:extLst>
                  <a:ext uri="{FF2B5EF4-FFF2-40B4-BE49-F238E27FC236}">
                    <a16:creationId xmlns:a16="http://schemas.microsoft.com/office/drawing/2014/main" id="{904EF17D-300F-4B2B-A041-C3D6C09D184F}"/>
                  </a:ext>
                </a:extLst>
              </p:cNvPr>
              <p:cNvSpPr/>
              <p:nvPr/>
            </p:nvSpPr>
            <p:spPr>
              <a:xfrm>
                <a:off x="2671371" y="1923675"/>
                <a:ext cx="456562" cy="390636"/>
              </a:xfrm>
              <a:custGeom>
                <a:avLst/>
                <a:gdLst>
                  <a:gd name="connsiteX0" fmla="*/ 53536 w 456562"/>
                  <a:gd name="connsiteY0" fmla="*/ 390398 h 390636"/>
                  <a:gd name="connsiteX1" fmla="*/ 11329 w 456562"/>
                  <a:gd name="connsiteY1" fmla="*/ 358883 h 390636"/>
                  <a:gd name="connsiteX2" fmla="*/ 918 w 456562"/>
                  <a:gd name="connsiteY2" fmla="*/ 160226 h 390636"/>
                  <a:gd name="connsiteX3" fmla="*/ 918 w 456562"/>
                  <a:gd name="connsiteY3" fmla="*/ 75811 h 390636"/>
                  <a:gd name="connsiteX4" fmla="*/ 12173 w 456562"/>
                  <a:gd name="connsiteY4" fmla="*/ 19534 h 390636"/>
                  <a:gd name="connsiteX5" fmla="*/ 43407 w 456562"/>
                  <a:gd name="connsiteY5" fmla="*/ -163 h 390636"/>
                  <a:gd name="connsiteX6" fmla="*/ 71545 w 456562"/>
                  <a:gd name="connsiteY6" fmla="*/ 17283 h 390636"/>
                  <a:gd name="connsiteX7" fmla="*/ 83363 w 456562"/>
                  <a:gd name="connsiteY7" fmla="*/ 58646 h 390636"/>
                  <a:gd name="connsiteX8" fmla="*/ 89272 w 456562"/>
                  <a:gd name="connsiteY8" fmla="*/ 88754 h 390636"/>
                  <a:gd name="connsiteX9" fmla="*/ 98276 w 456562"/>
                  <a:gd name="connsiteY9" fmla="*/ 81720 h 390636"/>
                  <a:gd name="connsiteX10" fmla="*/ 176782 w 456562"/>
                  <a:gd name="connsiteY10" fmla="*/ 44577 h 390636"/>
                  <a:gd name="connsiteX11" fmla="*/ 222085 w 456562"/>
                  <a:gd name="connsiteY11" fmla="*/ 54707 h 390636"/>
                  <a:gd name="connsiteX12" fmla="*/ 254163 w 456562"/>
                  <a:gd name="connsiteY12" fmla="*/ 82845 h 390636"/>
                  <a:gd name="connsiteX13" fmla="*/ 274423 w 456562"/>
                  <a:gd name="connsiteY13" fmla="*/ 121958 h 390636"/>
                  <a:gd name="connsiteX14" fmla="*/ 277799 w 456562"/>
                  <a:gd name="connsiteY14" fmla="*/ 124772 h 390636"/>
                  <a:gd name="connsiteX15" fmla="*/ 292712 w 456562"/>
                  <a:gd name="connsiteY15" fmla="*/ 115486 h 390636"/>
                  <a:gd name="connsiteX16" fmla="*/ 364184 w 456562"/>
                  <a:gd name="connsiteY16" fmla="*/ 87347 h 390636"/>
                  <a:gd name="connsiteX17" fmla="*/ 422430 w 456562"/>
                  <a:gd name="connsiteY17" fmla="*/ 118862 h 390636"/>
                  <a:gd name="connsiteX18" fmla="*/ 454508 w 456562"/>
                  <a:gd name="connsiteY18" fmla="*/ 199901 h 390636"/>
                  <a:gd name="connsiteX19" fmla="*/ 456478 w 456562"/>
                  <a:gd name="connsiteY19" fmla="*/ 242671 h 390636"/>
                  <a:gd name="connsiteX20" fmla="*/ 447755 w 456562"/>
                  <a:gd name="connsiteY20" fmla="*/ 317238 h 390636"/>
                  <a:gd name="connsiteX21" fmla="*/ 408080 w 456562"/>
                  <a:gd name="connsiteY21" fmla="*/ 351004 h 390636"/>
                  <a:gd name="connsiteX22" fmla="*/ 368405 w 456562"/>
                  <a:gd name="connsiteY22" fmla="*/ 320896 h 390636"/>
                  <a:gd name="connsiteX23" fmla="*/ 363058 w 456562"/>
                  <a:gd name="connsiteY23" fmla="*/ 284879 h 390636"/>
                  <a:gd name="connsiteX24" fmla="*/ 365309 w 456562"/>
                  <a:gd name="connsiteY24" fmla="*/ 235355 h 390636"/>
                  <a:gd name="connsiteX25" fmla="*/ 366998 w 456562"/>
                  <a:gd name="connsiteY25" fmla="*/ 197087 h 390636"/>
                  <a:gd name="connsiteX26" fmla="*/ 366998 w 456562"/>
                  <a:gd name="connsiteY26" fmla="*/ 171763 h 390636"/>
                  <a:gd name="connsiteX27" fmla="*/ 346175 w 456562"/>
                  <a:gd name="connsiteY27" fmla="*/ 147845 h 390636"/>
                  <a:gd name="connsiteX28" fmla="*/ 295808 w 456562"/>
                  <a:gd name="connsiteY28" fmla="*/ 215377 h 390636"/>
                  <a:gd name="connsiteX29" fmla="*/ 275267 w 456562"/>
                  <a:gd name="connsiteY29" fmla="*/ 287692 h 390636"/>
                  <a:gd name="connsiteX30" fmla="*/ 264293 w 456562"/>
                  <a:gd name="connsiteY30" fmla="*/ 304576 h 390636"/>
                  <a:gd name="connsiteX31" fmla="*/ 247691 w 456562"/>
                  <a:gd name="connsiteY31" fmla="*/ 310203 h 390636"/>
                  <a:gd name="connsiteX32" fmla="*/ 219552 w 456562"/>
                  <a:gd name="connsiteY32" fmla="*/ 288255 h 390636"/>
                  <a:gd name="connsiteX33" fmla="*/ 210830 w 456562"/>
                  <a:gd name="connsiteY33" fmla="*/ 235918 h 390636"/>
                  <a:gd name="connsiteX34" fmla="*/ 200981 w 456562"/>
                  <a:gd name="connsiteY34" fmla="*/ 169793 h 390636"/>
                  <a:gd name="connsiteX35" fmla="*/ 165246 w 456562"/>
                  <a:gd name="connsiteY35" fmla="*/ 138278 h 390636"/>
                  <a:gd name="connsiteX36" fmla="*/ 137107 w 456562"/>
                  <a:gd name="connsiteY36" fmla="*/ 156849 h 390636"/>
                  <a:gd name="connsiteX37" fmla="*/ 117411 w 456562"/>
                  <a:gd name="connsiteY37" fmla="*/ 203840 h 390636"/>
                  <a:gd name="connsiteX38" fmla="*/ 105311 w 456562"/>
                  <a:gd name="connsiteY38" fmla="*/ 262931 h 390636"/>
                  <a:gd name="connsiteX39" fmla="*/ 98839 w 456562"/>
                  <a:gd name="connsiteY39" fmla="*/ 319208 h 390636"/>
                  <a:gd name="connsiteX40" fmla="*/ 97151 w 456562"/>
                  <a:gd name="connsiteY40" fmla="*/ 356913 h 390636"/>
                  <a:gd name="connsiteX41" fmla="*/ 83926 w 456562"/>
                  <a:gd name="connsiteY41" fmla="*/ 380549 h 390636"/>
                  <a:gd name="connsiteX42" fmla="*/ 53536 w 456562"/>
                  <a:gd name="connsiteY42" fmla="*/ 390398 h 390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456562" h="390636">
                    <a:moveTo>
                      <a:pt x="53536" y="390398"/>
                    </a:moveTo>
                    <a:cubicBezTo>
                      <a:pt x="33671" y="391608"/>
                      <a:pt x="15831" y="378270"/>
                      <a:pt x="11329" y="358883"/>
                    </a:cubicBezTo>
                    <a:cubicBezTo>
                      <a:pt x="1480" y="293151"/>
                      <a:pt x="-2009" y="226632"/>
                      <a:pt x="918" y="160226"/>
                    </a:cubicBezTo>
                    <a:lnTo>
                      <a:pt x="918" y="75811"/>
                    </a:lnTo>
                    <a:cubicBezTo>
                      <a:pt x="-405" y="56396"/>
                      <a:pt x="3478" y="36952"/>
                      <a:pt x="12173" y="19534"/>
                    </a:cubicBezTo>
                    <a:cubicBezTo>
                      <a:pt x="18026" y="7603"/>
                      <a:pt x="30097" y="-22"/>
                      <a:pt x="43407" y="-163"/>
                    </a:cubicBezTo>
                    <a:cubicBezTo>
                      <a:pt x="55253" y="175"/>
                      <a:pt x="65974" y="6844"/>
                      <a:pt x="71545" y="17283"/>
                    </a:cubicBezTo>
                    <a:cubicBezTo>
                      <a:pt x="79424" y="29636"/>
                      <a:pt x="83532" y="44015"/>
                      <a:pt x="83363" y="58646"/>
                    </a:cubicBezTo>
                    <a:cubicBezTo>
                      <a:pt x="83363" y="78906"/>
                      <a:pt x="86458" y="88754"/>
                      <a:pt x="89272" y="88754"/>
                    </a:cubicBezTo>
                    <a:cubicBezTo>
                      <a:pt x="92086" y="88754"/>
                      <a:pt x="94337" y="86503"/>
                      <a:pt x="98276" y="81720"/>
                    </a:cubicBezTo>
                    <a:cubicBezTo>
                      <a:pt x="117101" y="57633"/>
                      <a:pt x="146224" y="43874"/>
                      <a:pt x="176782" y="44577"/>
                    </a:cubicBezTo>
                    <a:cubicBezTo>
                      <a:pt x="192484" y="44183"/>
                      <a:pt x="208044" y="47644"/>
                      <a:pt x="222085" y="54707"/>
                    </a:cubicBezTo>
                    <a:cubicBezTo>
                      <a:pt x="234860" y="61432"/>
                      <a:pt x="245834" y="71055"/>
                      <a:pt x="254163" y="82845"/>
                    </a:cubicBezTo>
                    <a:cubicBezTo>
                      <a:pt x="263111" y="94635"/>
                      <a:pt x="269977" y="107860"/>
                      <a:pt x="274423" y="121958"/>
                    </a:cubicBezTo>
                    <a:cubicBezTo>
                      <a:pt x="274423" y="123927"/>
                      <a:pt x="276392" y="124772"/>
                      <a:pt x="277799" y="124772"/>
                    </a:cubicBezTo>
                    <a:cubicBezTo>
                      <a:pt x="283370" y="122745"/>
                      <a:pt x="288436" y="119566"/>
                      <a:pt x="292712" y="115486"/>
                    </a:cubicBezTo>
                    <a:cubicBezTo>
                      <a:pt x="312494" y="98012"/>
                      <a:pt x="337790" y="88051"/>
                      <a:pt x="364184" y="87347"/>
                    </a:cubicBezTo>
                    <a:cubicBezTo>
                      <a:pt x="387679" y="87320"/>
                      <a:pt x="409599" y="99194"/>
                      <a:pt x="422430" y="118862"/>
                    </a:cubicBezTo>
                    <a:cubicBezTo>
                      <a:pt x="440439" y="142358"/>
                      <a:pt x="451553" y="170440"/>
                      <a:pt x="454508" y="199901"/>
                    </a:cubicBezTo>
                    <a:cubicBezTo>
                      <a:pt x="454508" y="213970"/>
                      <a:pt x="456478" y="228039"/>
                      <a:pt x="456478" y="242671"/>
                    </a:cubicBezTo>
                    <a:cubicBezTo>
                      <a:pt x="456506" y="267771"/>
                      <a:pt x="453579" y="292814"/>
                      <a:pt x="447755" y="317238"/>
                    </a:cubicBezTo>
                    <a:cubicBezTo>
                      <a:pt x="445419" y="337160"/>
                      <a:pt x="428114" y="351876"/>
                      <a:pt x="408080" y="351004"/>
                    </a:cubicBezTo>
                    <a:cubicBezTo>
                      <a:pt x="389508" y="351229"/>
                      <a:pt x="373160" y="338848"/>
                      <a:pt x="368405" y="320896"/>
                    </a:cubicBezTo>
                    <a:cubicBezTo>
                      <a:pt x="364578" y="309275"/>
                      <a:pt x="362749" y="297091"/>
                      <a:pt x="363058" y="284879"/>
                    </a:cubicBezTo>
                    <a:cubicBezTo>
                      <a:pt x="363058" y="267996"/>
                      <a:pt x="363058" y="251394"/>
                      <a:pt x="365309" y="235355"/>
                    </a:cubicBezTo>
                    <a:cubicBezTo>
                      <a:pt x="367560" y="219316"/>
                      <a:pt x="366998" y="208624"/>
                      <a:pt x="366998" y="197087"/>
                    </a:cubicBezTo>
                    <a:cubicBezTo>
                      <a:pt x="367448" y="188646"/>
                      <a:pt x="367448" y="180204"/>
                      <a:pt x="366998" y="171763"/>
                    </a:cubicBezTo>
                    <a:cubicBezTo>
                      <a:pt x="365309" y="155724"/>
                      <a:pt x="358275" y="147845"/>
                      <a:pt x="346175" y="147845"/>
                    </a:cubicBezTo>
                    <a:cubicBezTo>
                      <a:pt x="326197" y="147845"/>
                      <a:pt x="309596" y="170355"/>
                      <a:pt x="295808" y="215377"/>
                    </a:cubicBezTo>
                    <a:cubicBezTo>
                      <a:pt x="291868" y="228039"/>
                      <a:pt x="285115" y="251957"/>
                      <a:pt x="275267" y="287692"/>
                    </a:cubicBezTo>
                    <a:cubicBezTo>
                      <a:pt x="273803" y="294474"/>
                      <a:pt x="269920" y="300495"/>
                      <a:pt x="264293" y="304576"/>
                    </a:cubicBezTo>
                    <a:cubicBezTo>
                      <a:pt x="259509" y="308177"/>
                      <a:pt x="253685" y="310147"/>
                      <a:pt x="247691" y="310203"/>
                    </a:cubicBezTo>
                    <a:cubicBezTo>
                      <a:pt x="234269" y="310541"/>
                      <a:pt x="222507" y="301339"/>
                      <a:pt x="219552" y="288255"/>
                    </a:cubicBezTo>
                    <a:cubicBezTo>
                      <a:pt x="214432" y="271260"/>
                      <a:pt x="211505" y="253673"/>
                      <a:pt x="210830" y="235918"/>
                    </a:cubicBezTo>
                    <a:cubicBezTo>
                      <a:pt x="210154" y="213576"/>
                      <a:pt x="206862" y="191375"/>
                      <a:pt x="200981" y="169793"/>
                    </a:cubicBezTo>
                    <a:cubicBezTo>
                      <a:pt x="194228" y="148689"/>
                      <a:pt x="182410" y="138278"/>
                      <a:pt x="165246" y="138278"/>
                    </a:cubicBezTo>
                    <a:cubicBezTo>
                      <a:pt x="153174" y="138897"/>
                      <a:pt x="142426" y="146016"/>
                      <a:pt x="137107" y="156849"/>
                    </a:cubicBezTo>
                    <a:cubicBezTo>
                      <a:pt x="128328" y="171481"/>
                      <a:pt x="121687" y="187323"/>
                      <a:pt x="117411" y="203840"/>
                    </a:cubicBezTo>
                    <a:cubicBezTo>
                      <a:pt x="112317" y="223312"/>
                      <a:pt x="108294" y="243037"/>
                      <a:pt x="105311" y="262931"/>
                    </a:cubicBezTo>
                    <a:cubicBezTo>
                      <a:pt x="102497" y="283472"/>
                      <a:pt x="100246" y="302043"/>
                      <a:pt x="98839" y="319208"/>
                    </a:cubicBezTo>
                    <a:cubicBezTo>
                      <a:pt x="97432" y="336372"/>
                      <a:pt x="97151" y="347346"/>
                      <a:pt x="97151" y="356913"/>
                    </a:cubicBezTo>
                    <a:cubicBezTo>
                      <a:pt x="97066" y="366536"/>
                      <a:pt x="92086" y="375456"/>
                      <a:pt x="83926" y="380549"/>
                    </a:cubicBezTo>
                    <a:cubicBezTo>
                      <a:pt x="75147" y="387049"/>
                      <a:pt x="64454" y="390510"/>
                      <a:pt x="53536" y="390398"/>
                    </a:cubicBezTo>
                    <a:close/>
                  </a:path>
                </a:pathLst>
              </a:custGeom>
              <a:grpFill/>
              <a:ln w="28131" cap="flat">
                <a:noFill/>
                <a:prstDash val="solid"/>
                <a:miter/>
              </a:ln>
            </p:spPr>
            <p:txBody>
              <a:bodyPr rtlCol="0" anchor="ctr"/>
              <a:lstStyle/>
              <a:p>
                <a:endParaRPr lang="fr-FR"/>
              </a:p>
            </p:txBody>
          </p:sp>
          <p:sp>
            <p:nvSpPr>
              <p:cNvPr id="57" name="Forme libre : forme 56">
                <a:extLst>
                  <a:ext uri="{FF2B5EF4-FFF2-40B4-BE49-F238E27FC236}">
                    <a16:creationId xmlns:a16="http://schemas.microsoft.com/office/drawing/2014/main" id="{325CF7C2-4994-417F-AA11-8B0EF07C033B}"/>
                  </a:ext>
                </a:extLst>
              </p:cNvPr>
              <p:cNvSpPr/>
              <p:nvPr/>
            </p:nvSpPr>
            <p:spPr>
              <a:xfrm>
                <a:off x="3157110" y="2004433"/>
                <a:ext cx="263742" cy="311438"/>
              </a:xfrm>
              <a:custGeom>
                <a:avLst/>
                <a:gdLst>
                  <a:gd name="connsiteX0" fmla="*/ 203442 w 263742"/>
                  <a:gd name="connsiteY0" fmla="*/ 311047 h 311438"/>
                  <a:gd name="connsiteX1" fmla="*/ 163627 w 263742"/>
                  <a:gd name="connsiteY1" fmla="*/ 279279 h 311438"/>
                  <a:gd name="connsiteX2" fmla="*/ 163486 w 263742"/>
                  <a:gd name="connsiteY2" fmla="*/ 277563 h 311438"/>
                  <a:gd name="connsiteX3" fmla="*/ 160391 w 263742"/>
                  <a:gd name="connsiteY3" fmla="*/ 243515 h 311438"/>
                  <a:gd name="connsiteX4" fmla="*/ 157295 w 263742"/>
                  <a:gd name="connsiteY4" fmla="*/ 220442 h 311438"/>
                  <a:gd name="connsiteX5" fmla="*/ 144915 w 263742"/>
                  <a:gd name="connsiteY5" fmla="*/ 237043 h 311438"/>
                  <a:gd name="connsiteX6" fmla="*/ 127188 w 263742"/>
                  <a:gd name="connsiteY6" fmla="*/ 265182 h 311438"/>
                  <a:gd name="connsiteX7" fmla="*/ 69223 w 263742"/>
                  <a:gd name="connsiteY7" fmla="*/ 303169 h 311438"/>
                  <a:gd name="connsiteX8" fmla="*/ 37989 w 263742"/>
                  <a:gd name="connsiteY8" fmla="*/ 293320 h 311438"/>
                  <a:gd name="connsiteX9" fmla="*/ 3379 w 263742"/>
                  <a:gd name="connsiteY9" fmla="*/ 237043 h 311438"/>
                  <a:gd name="connsiteX10" fmla="*/ 2 w 263742"/>
                  <a:gd name="connsiteY10" fmla="*/ 201870 h 311438"/>
                  <a:gd name="connsiteX11" fmla="*/ 20543 w 263742"/>
                  <a:gd name="connsiteY11" fmla="*/ 110984 h 311438"/>
                  <a:gd name="connsiteX12" fmla="*/ 75132 w 263742"/>
                  <a:gd name="connsiteY12" fmla="*/ 45702 h 311438"/>
                  <a:gd name="connsiteX13" fmla="*/ 120153 w 263742"/>
                  <a:gd name="connsiteY13" fmla="*/ 31352 h 311438"/>
                  <a:gd name="connsiteX14" fmla="*/ 162361 w 263742"/>
                  <a:gd name="connsiteY14" fmla="*/ 43451 h 311438"/>
                  <a:gd name="connsiteX15" fmla="*/ 167988 w 263742"/>
                  <a:gd name="connsiteY15" fmla="*/ 45139 h 311438"/>
                  <a:gd name="connsiteX16" fmla="*/ 178681 w 263742"/>
                  <a:gd name="connsiteY16" fmla="*/ 31915 h 311438"/>
                  <a:gd name="connsiteX17" fmla="*/ 191061 w 263742"/>
                  <a:gd name="connsiteY17" fmla="*/ 12218 h 311438"/>
                  <a:gd name="connsiteX18" fmla="*/ 214979 w 263742"/>
                  <a:gd name="connsiteY18" fmla="*/ -163 h 311438"/>
                  <a:gd name="connsiteX19" fmla="*/ 227360 w 263742"/>
                  <a:gd name="connsiteY19" fmla="*/ 2088 h 311438"/>
                  <a:gd name="connsiteX20" fmla="*/ 243962 w 263742"/>
                  <a:gd name="connsiteY20" fmla="*/ 24317 h 311438"/>
                  <a:gd name="connsiteX21" fmla="*/ 253247 w 263742"/>
                  <a:gd name="connsiteY21" fmla="*/ 87347 h 311438"/>
                  <a:gd name="connsiteX22" fmla="*/ 263658 w 263742"/>
                  <a:gd name="connsiteY22" fmla="*/ 259554 h 311438"/>
                  <a:gd name="connsiteX23" fmla="*/ 263658 w 263742"/>
                  <a:gd name="connsiteY23" fmla="*/ 268558 h 311438"/>
                  <a:gd name="connsiteX24" fmla="*/ 250433 w 263742"/>
                  <a:gd name="connsiteY24" fmla="*/ 296696 h 311438"/>
                  <a:gd name="connsiteX25" fmla="*/ 203442 w 263742"/>
                  <a:gd name="connsiteY25" fmla="*/ 311047 h 311438"/>
                  <a:gd name="connsiteX26" fmla="*/ 90889 w 263742"/>
                  <a:gd name="connsiteY26" fmla="*/ 224381 h 311438"/>
                  <a:gd name="connsiteX27" fmla="*/ 137036 w 263742"/>
                  <a:gd name="connsiteY27" fmla="*/ 168104 h 311438"/>
                  <a:gd name="connsiteX28" fmla="*/ 160672 w 263742"/>
                  <a:gd name="connsiteY28" fmla="*/ 99447 h 311438"/>
                  <a:gd name="connsiteX29" fmla="*/ 138724 w 263742"/>
                  <a:gd name="connsiteY29" fmla="*/ 87629 h 311438"/>
                  <a:gd name="connsiteX30" fmla="*/ 96798 w 263742"/>
                  <a:gd name="connsiteY30" fmla="*/ 115767 h 311438"/>
                  <a:gd name="connsiteX31" fmla="*/ 72880 w 263742"/>
                  <a:gd name="connsiteY31" fmla="*/ 177108 h 311438"/>
                  <a:gd name="connsiteX32" fmla="*/ 72880 w 263742"/>
                  <a:gd name="connsiteY32" fmla="*/ 190896 h 311438"/>
                  <a:gd name="connsiteX33" fmla="*/ 86105 w 263742"/>
                  <a:gd name="connsiteY33" fmla="*/ 222130 h 311438"/>
                  <a:gd name="connsiteX34" fmla="*/ 90326 w 263742"/>
                  <a:gd name="connsiteY34" fmla="*/ 224381 h 311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263742" h="311438">
                    <a:moveTo>
                      <a:pt x="203442" y="311047"/>
                    </a:moveTo>
                    <a:cubicBezTo>
                      <a:pt x="183661" y="313270"/>
                      <a:pt x="165850" y="299032"/>
                      <a:pt x="163627" y="279279"/>
                    </a:cubicBezTo>
                    <a:cubicBezTo>
                      <a:pt x="163571" y="278688"/>
                      <a:pt x="163514" y="278125"/>
                      <a:pt x="163486" y="277563"/>
                    </a:cubicBezTo>
                    <a:cubicBezTo>
                      <a:pt x="161460" y="266335"/>
                      <a:pt x="160447" y="254939"/>
                      <a:pt x="160391" y="243515"/>
                    </a:cubicBezTo>
                    <a:cubicBezTo>
                      <a:pt x="160391" y="228320"/>
                      <a:pt x="160391" y="220442"/>
                      <a:pt x="157295" y="220442"/>
                    </a:cubicBezTo>
                    <a:cubicBezTo>
                      <a:pt x="154200" y="220442"/>
                      <a:pt x="151387" y="226069"/>
                      <a:pt x="144915" y="237043"/>
                    </a:cubicBezTo>
                    <a:cubicBezTo>
                      <a:pt x="138443" y="248017"/>
                      <a:pt x="134222" y="254771"/>
                      <a:pt x="127188" y="265182"/>
                    </a:cubicBezTo>
                    <a:cubicBezTo>
                      <a:pt x="115313" y="286623"/>
                      <a:pt x="93618" y="300861"/>
                      <a:pt x="69223" y="303169"/>
                    </a:cubicBezTo>
                    <a:cubicBezTo>
                      <a:pt x="57995" y="303534"/>
                      <a:pt x="46965" y="300073"/>
                      <a:pt x="37989" y="293320"/>
                    </a:cubicBezTo>
                    <a:cubicBezTo>
                      <a:pt x="20177" y="279222"/>
                      <a:pt x="7937" y="259301"/>
                      <a:pt x="3379" y="237043"/>
                    </a:cubicBezTo>
                    <a:cubicBezTo>
                      <a:pt x="705" y="225506"/>
                      <a:pt x="-420" y="213688"/>
                      <a:pt x="2" y="201870"/>
                    </a:cubicBezTo>
                    <a:cubicBezTo>
                      <a:pt x="143" y="170440"/>
                      <a:pt x="7149" y="139403"/>
                      <a:pt x="20543" y="110984"/>
                    </a:cubicBezTo>
                    <a:cubicBezTo>
                      <a:pt x="31939" y="84336"/>
                      <a:pt x="50905" y="61629"/>
                      <a:pt x="75132" y="45702"/>
                    </a:cubicBezTo>
                    <a:cubicBezTo>
                      <a:pt x="88413" y="36642"/>
                      <a:pt x="104058" y="31633"/>
                      <a:pt x="120153" y="31352"/>
                    </a:cubicBezTo>
                    <a:cubicBezTo>
                      <a:pt x="135010" y="31746"/>
                      <a:pt x="149558" y="35910"/>
                      <a:pt x="162361" y="43451"/>
                    </a:cubicBezTo>
                    <a:cubicBezTo>
                      <a:pt x="164049" y="44492"/>
                      <a:pt x="165990" y="45083"/>
                      <a:pt x="167988" y="45139"/>
                    </a:cubicBezTo>
                    <a:cubicBezTo>
                      <a:pt x="171365" y="45139"/>
                      <a:pt x="174742" y="40638"/>
                      <a:pt x="178681" y="31915"/>
                    </a:cubicBezTo>
                    <a:cubicBezTo>
                      <a:pt x="181467" y="24599"/>
                      <a:pt x="185687" y="17902"/>
                      <a:pt x="191061" y="12218"/>
                    </a:cubicBezTo>
                    <a:cubicBezTo>
                      <a:pt x="196942" y="4930"/>
                      <a:pt x="205637" y="428"/>
                      <a:pt x="214979" y="-163"/>
                    </a:cubicBezTo>
                    <a:cubicBezTo>
                      <a:pt x="219172" y="231"/>
                      <a:pt x="223308" y="990"/>
                      <a:pt x="227360" y="2088"/>
                    </a:cubicBezTo>
                    <a:cubicBezTo>
                      <a:pt x="233551" y="2088"/>
                      <a:pt x="239178" y="10811"/>
                      <a:pt x="243962" y="24317"/>
                    </a:cubicBezTo>
                    <a:cubicBezTo>
                      <a:pt x="248801" y="45027"/>
                      <a:pt x="251897" y="66103"/>
                      <a:pt x="253247" y="87347"/>
                    </a:cubicBezTo>
                    <a:cubicBezTo>
                      <a:pt x="260001" y="162758"/>
                      <a:pt x="263658" y="220160"/>
                      <a:pt x="263658" y="259554"/>
                    </a:cubicBezTo>
                    <a:lnTo>
                      <a:pt x="263658" y="268558"/>
                    </a:lnTo>
                    <a:cubicBezTo>
                      <a:pt x="263658" y="279448"/>
                      <a:pt x="258819" y="289746"/>
                      <a:pt x="250433" y="296696"/>
                    </a:cubicBezTo>
                    <a:cubicBezTo>
                      <a:pt x="237040" y="307052"/>
                      <a:pt x="220326" y="312145"/>
                      <a:pt x="203442" y="311047"/>
                    </a:cubicBezTo>
                    <a:close/>
                    <a:moveTo>
                      <a:pt x="90889" y="224381"/>
                    </a:moveTo>
                    <a:cubicBezTo>
                      <a:pt x="105802" y="224381"/>
                      <a:pt x="121278" y="205528"/>
                      <a:pt x="137036" y="168104"/>
                    </a:cubicBezTo>
                    <a:cubicBezTo>
                      <a:pt x="147672" y="146269"/>
                      <a:pt x="155607" y="123195"/>
                      <a:pt x="160672" y="99447"/>
                    </a:cubicBezTo>
                    <a:cubicBezTo>
                      <a:pt x="160672" y="91568"/>
                      <a:pt x="153356" y="87629"/>
                      <a:pt x="138724" y="87629"/>
                    </a:cubicBezTo>
                    <a:cubicBezTo>
                      <a:pt x="120800" y="89092"/>
                      <a:pt x="104930" y="99756"/>
                      <a:pt x="96798" y="115767"/>
                    </a:cubicBezTo>
                    <a:cubicBezTo>
                      <a:pt x="84698" y="134366"/>
                      <a:pt x="76566" y="155245"/>
                      <a:pt x="72880" y="177108"/>
                    </a:cubicBezTo>
                    <a:cubicBezTo>
                      <a:pt x="72627" y="181695"/>
                      <a:pt x="72627" y="186310"/>
                      <a:pt x="72880" y="190896"/>
                    </a:cubicBezTo>
                    <a:cubicBezTo>
                      <a:pt x="71755" y="202883"/>
                      <a:pt x="76736" y="214617"/>
                      <a:pt x="86105" y="222130"/>
                    </a:cubicBezTo>
                    <a:cubicBezTo>
                      <a:pt x="87315" y="223227"/>
                      <a:pt x="88751" y="223987"/>
                      <a:pt x="90326" y="224381"/>
                    </a:cubicBezTo>
                    <a:close/>
                  </a:path>
                </a:pathLst>
              </a:custGeom>
              <a:grpFill/>
              <a:ln w="28131" cap="flat">
                <a:noFill/>
                <a:prstDash val="solid"/>
                <a:miter/>
              </a:ln>
            </p:spPr>
            <p:txBody>
              <a:bodyPr rtlCol="0" anchor="ctr"/>
              <a:lstStyle/>
              <a:p>
                <a:endParaRPr lang="fr-FR"/>
              </a:p>
            </p:txBody>
          </p:sp>
          <p:sp>
            <p:nvSpPr>
              <p:cNvPr id="58" name="Forme libre : forme 57">
                <a:extLst>
                  <a:ext uri="{FF2B5EF4-FFF2-40B4-BE49-F238E27FC236}">
                    <a16:creationId xmlns:a16="http://schemas.microsoft.com/office/drawing/2014/main" id="{9C90BF3C-C39A-4A64-AF07-BC04EA400D7F}"/>
                  </a:ext>
                </a:extLst>
              </p:cNvPr>
              <p:cNvSpPr/>
              <p:nvPr/>
            </p:nvSpPr>
            <p:spPr>
              <a:xfrm>
                <a:off x="3465968" y="1821250"/>
                <a:ext cx="104580" cy="492751"/>
              </a:xfrm>
              <a:custGeom>
                <a:avLst/>
                <a:gdLst>
                  <a:gd name="connsiteX0" fmla="*/ 49627 w 104580"/>
                  <a:gd name="connsiteY0" fmla="*/ 492541 h 492751"/>
                  <a:gd name="connsiteX1" fmla="*/ 47376 w 104580"/>
                  <a:gd name="connsiteY1" fmla="*/ 492541 h 492751"/>
                  <a:gd name="connsiteX2" fmla="*/ 23177 w 104580"/>
                  <a:gd name="connsiteY2" fmla="*/ 484100 h 492751"/>
                  <a:gd name="connsiteX3" fmla="*/ 8545 w 104580"/>
                  <a:gd name="connsiteY3" fmla="*/ 460463 h 492751"/>
                  <a:gd name="connsiteX4" fmla="*/ 666 w 104580"/>
                  <a:gd name="connsiteY4" fmla="*/ 244361 h 492751"/>
                  <a:gd name="connsiteX5" fmla="*/ 9108 w 104580"/>
                  <a:gd name="connsiteY5" fmla="*/ 29384 h 492751"/>
                  <a:gd name="connsiteX6" fmla="*/ 26553 w 104580"/>
                  <a:gd name="connsiteY6" fmla="*/ 4341 h 492751"/>
                  <a:gd name="connsiteX7" fmla="*/ 43437 w 104580"/>
                  <a:gd name="connsiteY7" fmla="*/ -161 h 492751"/>
                  <a:gd name="connsiteX8" fmla="*/ 80579 w 104580"/>
                  <a:gd name="connsiteY8" fmla="*/ 26570 h 492751"/>
                  <a:gd name="connsiteX9" fmla="*/ 99432 w 104580"/>
                  <a:gd name="connsiteY9" fmla="*/ 154881 h 492751"/>
                  <a:gd name="connsiteX10" fmla="*/ 104497 w 104580"/>
                  <a:gd name="connsiteY10" fmla="*/ 295573 h 492751"/>
                  <a:gd name="connsiteX11" fmla="*/ 104497 w 104580"/>
                  <a:gd name="connsiteY11" fmla="*/ 369577 h 492751"/>
                  <a:gd name="connsiteX12" fmla="*/ 89865 w 104580"/>
                  <a:gd name="connsiteY12" fmla="*/ 463277 h 492751"/>
                  <a:gd name="connsiteX13" fmla="*/ 49627 w 104580"/>
                  <a:gd name="connsiteY13" fmla="*/ 492541 h 4927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4580" h="492751">
                    <a:moveTo>
                      <a:pt x="49627" y="492541"/>
                    </a:moveTo>
                    <a:lnTo>
                      <a:pt x="47376" y="492541"/>
                    </a:lnTo>
                    <a:cubicBezTo>
                      <a:pt x="38597" y="492428"/>
                      <a:pt x="30099" y="489474"/>
                      <a:pt x="23177" y="484100"/>
                    </a:cubicBezTo>
                    <a:cubicBezTo>
                      <a:pt x="15439" y="478388"/>
                      <a:pt x="10205" y="469918"/>
                      <a:pt x="8545" y="460463"/>
                    </a:cubicBezTo>
                    <a:cubicBezTo>
                      <a:pt x="1117" y="388682"/>
                      <a:pt x="-1529" y="316480"/>
                      <a:pt x="666" y="244361"/>
                    </a:cubicBezTo>
                    <a:cubicBezTo>
                      <a:pt x="-1585" y="172580"/>
                      <a:pt x="1229" y="100743"/>
                      <a:pt x="9108" y="29384"/>
                    </a:cubicBezTo>
                    <a:cubicBezTo>
                      <a:pt x="10852" y="18832"/>
                      <a:pt x="17268" y="9631"/>
                      <a:pt x="26553" y="4341"/>
                    </a:cubicBezTo>
                    <a:cubicBezTo>
                      <a:pt x="31675" y="1358"/>
                      <a:pt x="37499" y="-218"/>
                      <a:pt x="43437" y="-161"/>
                    </a:cubicBezTo>
                    <a:cubicBezTo>
                      <a:pt x="60263" y="-105"/>
                      <a:pt x="75176" y="10644"/>
                      <a:pt x="80579" y="26570"/>
                    </a:cubicBezTo>
                    <a:cubicBezTo>
                      <a:pt x="91638" y="68496"/>
                      <a:pt x="97968" y="111548"/>
                      <a:pt x="99432" y="154881"/>
                    </a:cubicBezTo>
                    <a:cubicBezTo>
                      <a:pt x="102809" y="201394"/>
                      <a:pt x="104497" y="248300"/>
                      <a:pt x="104497" y="295573"/>
                    </a:cubicBezTo>
                    <a:cubicBezTo>
                      <a:pt x="104497" y="308798"/>
                      <a:pt x="104497" y="333278"/>
                      <a:pt x="104497" y="369577"/>
                    </a:cubicBezTo>
                    <a:cubicBezTo>
                      <a:pt x="104441" y="401373"/>
                      <a:pt x="99488" y="432972"/>
                      <a:pt x="89865" y="463277"/>
                    </a:cubicBezTo>
                    <a:cubicBezTo>
                      <a:pt x="84997" y="481286"/>
                      <a:pt x="68254" y="493442"/>
                      <a:pt x="49627" y="492541"/>
                    </a:cubicBezTo>
                    <a:close/>
                  </a:path>
                </a:pathLst>
              </a:custGeom>
              <a:grpFill/>
              <a:ln w="28131" cap="flat">
                <a:noFill/>
                <a:prstDash val="solid"/>
                <a:miter/>
              </a:ln>
            </p:spPr>
            <p:txBody>
              <a:bodyPr rtlCol="0" anchor="ctr"/>
              <a:lstStyle/>
              <a:p>
                <a:endParaRPr lang="fr-FR"/>
              </a:p>
            </p:txBody>
          </p:sp>
          <p:sp>
            <p:nvSpPr>
              <p:cNvPr id="270" name="Forme libre : forme 269">
                <a:extLst>
                  <a:ext uri="{FF2B5EF4-FFF2-40B4-BE49-F238E27FC236}">
                    <a16:creationId xmlns:a16="http://schemas.microsoft.com/office/drawing/2014/main" id="{D787B638-4193-4FEF-B241-40E0B97A8B01}"/>
                  </a:ext>
                </a:extLst>
              </p:cNvPr>
              <p:cNvSpPr/>
              <p:nvPr/>
            </p:nvSpPr>
            <p:spPr>
              <a:xfrm>
                <a:off x="3601219" y="2005839"/>
                <a:ext cx="263656" cy="310001"/>
              </a:xfrm>
              <a:custGeom>
                <a:avLst/>
                <a:gdLst>
                  <a:gd name="connsiteX0" fmla="*/ 204763 w 263656"/>
                  <a:gd name="connsiteY0" fmla="*/ 309641 h 310001"/>
                  <a:gd name="connsiteX1" fmla="*/ 164610 w 263656"/>
                  <a:gd name="connsiteY1" fmla="*/ 277028 h 310001"/>
                  <a:gd name="connsiteX2" fmla="*/ 164525 w 263656"/>
                  <a:gd name="connsiteY2" fmla="*/ 276156 h 310001"/>
                  <a:gd name="connsiteX3" fmla="*/ 161711 w 263656"/>
                  <a:gd name="connsiteY3" fmla="*/ 242108 h 310001"/>
                  <a:gd name="connsiteX4" fmla="*/ 158616 w 263656"/>
                  <a:gd name="connsiteY4" fmla="*/ 219035 h 310001"/>
                  <a:gd name="connsiteX5" fmla="*/ 146235 w 263656"/>
                  <a:gd name="connsiteY5" fmla="*/ 235637 h 310001"/>
                  <a:gd name="connsiteX6" fmla="*/ 128508 w 263656"/>
                  <a:gd name="connsiteY6" fmla="*/ 263775 h 310001"/>
                  <a:gd name="connsiteX7" fmla="*/ 70543 w 263656"/>
                  <a:gd name="connsiteY7" fmla="*/ 301762 h 310001"/>
                  <a:gd name="connsiteX8" fmla="*/ 39309 w 263656"/>
                  <a:gd name="connsiteY8" fmla="*/ 291913 h 310001"/>
                  <a:gd name="connsiteX9" fmla="*/ 4699 w 263656"/>
                  <a:gd name="connsiteY9" fmla="*/ 235637 h 310001"/>
                  <a:gd name="connsiteX10" fmla="*/ -84 w 263656"/>
                  <a:gd name="connsiteY10" fmla="*/ 201871 h 310001"/>
                  <a:gd name="connsiteX11" fmla="*/ 20457 w 263656"/>
                  <a:gd name="connsiteY11" fmla="*/ 110984 h 310001"/>
                  <a:gd name="connsiteX12" fmla="*/ 75045 w 263656"/>
                  <a:gd name="connsiteY12" fmla="*/ 45703 h 310001"/>
                  <a:gd name="connsiteX13" fmla="*/ 120067 w 263656"/>
                  <a:gd name="connsiteY13" fmla="*/ 31352 h 310001"/>
                  <a:gd name="connsiteX14" fmla="*/ 162274 w 263656"/>
                  <a:gd name="connsiteY14" fmla="*/ 43452 h 310001"/>
                  <a:gd name="connsiteX15" fmla="*/ 167902 w 263656"/>
                  <a:gd name="connsiteY15" fmla="*/ 45140 h 310001"/>
                  <a:gd name="connsiteX16" fmla="*/ 178313 w 263656"/>
                  <a:gd name="connsiteY16" fmla="*/ 31915 h 310001"/>
                  <a:gd name="connsiteX17" fmla="*/ 190975 w 263656"/>
                  <a:gd name="connsiteY17" fmla="*/ 12218 h 310001"/>
                  <a:gd name="connsiteX18" fmla="*/ 214893 w 263656"/>
                  <a:gd name="connsiteY18" fmla="*/ -163 h 310001"/>
                  <a:gd name="connsiteX19" fmla="*/ 227274 w 263656"/>
                  <a:gd name="connsiteY19" fmla="*/ 2088 h 310001"/>
                  <a:gd name="connsiteX20" fmla="*/ 243875 w 263656"/>
                  <a:gd name="connsiteY20" fmla="*/ 24318 h 310001"/>
                  <a:gd name="connsiteX21" fmla="*/ 253161 w 263656"/>
                  <a:gd name="connsiteY21" fmla="*/ 87347 h 310001"/>
                  <a:gd name="connsiteX22" fmla="*/ 263572 w 263656"/>
                  <a:gd name="connsiteY22" fmla="*/ 259554 h 310001"/>
                  <a:gd name="connsiteX23" fmla="*/ 263572 w 263656"/>
                  <a:gd name="connsiteY23" fmla="*/ 268558 h 310001"/>
                  <a:gd name="connsiteX24" fmla="*/ 250066 w 263656"/>
                  <a:gd name="connsiteY24" fmla="*/ 296697 h 310001"/>
                  <a:gd name="connsiteX25" fmla="*/ 204763 w 263656"/>
                  <a:gd name="connsiteY25" fmla="*/ 309641 h 310001"/>
                  <a:gd name="connsiteX26" fmla="*/ 92210 w 263656"/>
                  <a:gd name="connsiteY26" fmla="*/ 222974 h 310001"/>
                  <a:gd name="connsiteX27" fmla="*/ 138356 w 263656"/>
                  <a:gd name="connsiteY27" fmla="*/ 166698 h 310001"/>
                  <a:gd name="connsiteX28" fmla="*/ 161993 w 263656"/>
                  <a:gd name="connsiteY28" fmla="*/ 98040 h 310001"/>
                  <a:gd name="connsiteX29" fmla="*/ 140045 w 263656"/>
                  <a:gd name="connsiteY29" fmla="*/ 86222 h 310001"/>
                  <a:gd name="connsiteX30" fmla="*/ 98119 w 263656"/>
                  <a:gd name="connsiteY30" fmla="*/ 114360 h 310001"/>
                  <a:gd name="connsiteX31" fmla="*/ 74201 w 263656"/>
                  <a:gd name="connsiteY31" fmla="*/ 175702 h 310001"/>
                  <a:gd name="connsiteX32" fmla="*/ 74201 w 263656"/>
                  <a:gd name="connsiteY32" fmla="*/ 189490 h 310001"/>
                  <a:gd name="connsiteX33" fmla="*/ 87426 w 263656"/>
                  <a:gd name="connsiteY33" fmla="*/ 220723 h 310001"/>
                  <a:gd name="connsiteX34" fmla="*/ 90521 w 263656"/>
                  <a:gd name="connsiteY34" fmla="*/ 222974 h 310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263656" h="310001">
                    <a:moveTo>
                      <a:pt x="204763" y="309641"/>
                    </a:moveTo>
                    <a:cubicBezTo>
                      <a:pt x="184672" y="311723"/>
                      <a:pt x="166692" y="297119"/>
                      <a:pt x="164610" y="277028"/>
                    </a:cubicBezTo>
                    <a:cubicBezTo>
                      <a:pt x="164582" y="276747"/>
                      <a:pt x="164553" y="276437"/>
                      <a:pt x="164525" y="276156"/>
                    </a:cubicBezTo>
                    <a:cubicBezTo>
                      <a:pt x="162753" y="264900"/>
                      <a:pt x="161796" y="253504"/>
                      <a:pt x="161711" y="242108"/>
                    </a:cubicBezTo>
                    <a:cubicBezTo>
                      <a:pt x="161711" y="226914"/>
                      <a:pt x="161711" y="219035"/>
                      <a:pt x="158616" y="219035"/>
                    </a:cubicBezTo>
                    <a:cubicBezTo>
                      <a:pt x="155521" y="219035"/>
                      <a:pt x="152707" y="224663"/>
                      <a:pt x="146235" y="235637"/>
                    </a:cubicBezTo>
                    <a:cubicBezTo>
                      <a:pt x="139763" y="246611"/>
                      <a:pt x="135543" y="253364"/>
                      <a:pt x="128508" y="263775"/>
                    </a:cubicBezTo>
                    <a:cubicBezTo>
                      <a:pt x="116606" y="285188"/>
                      <a:pt x="94939" y="299398"/>
                      <a:pt x="70543" y="301762"/>
                    </a:cubicBezTo>
                    <a:cubicBezTo>
                      <a:pt x="59316" y="302128"/>
                      <a:pt x="48285" y="298667"/>
                      <a:pt x="39309" y="291913"/>
                    </a:cubicBezTo>
                    <a:cubicBezTo>
                      <a:pt x="21498" y="277816"/>
                      <a:pt x="9258" y="257894"/>
                      <a:pt x="4699" y="235637"/>
                    </a:cubicBezTo>
                    <a:cubicBezTo>
                      <a:pt x="1660" y="224634"/>
                      <a:pt x="57" y="213295"/>
                      <a:pt x="-84" y="201871"/>
                    </a:cubicBezTo>
                    <a:cubicBezTo>
                      <a:pt x="-84" y="170412"/>
                      <a:pt x="6923" y="139375"/>
                      <a:pt x="20457" y="110984"/>
                    </a:cubicBezTo>
                    <a:cubicBezTo>
                      <a:pt x="31853" y="84337"/>
                      <a:pt x="50818" y="61629"/>
                      <a:pt x="75045" y="45703"/>
                    </a:cubicBezTo>
                    <a:cubicBezTo>
                      <a:pt x="88326" y="36642"/>
                      <a:pt x="103971" y="31634"/>
                      <a:pt x="120067" y="31352"/>
                    </a:cubicBezTo>
                    <a:cubicBezTo>
                      <a:pt x="134924" y="31746"/>
                      <a:pt x="149471" y="35910"/>
                      <a:pt x="162274" y="43452"/>
                    </a:cubicBezTo>
                    <a:cubicBezTo>
                      <a:pt x="163962" y="44493"/>
                      <a:pt x="165904" y="45084"/>
                      <a:pt x="167902" y="45140"/>
                    </a:cubicBezTo>
                    <a:cubicBezTo>
                      <a:pt x="170997" y="45140"/>
                      <a:pt x="174655" y="40638"/>
                      <a:pt x="178313" y="31915"/>
                    </a:cubicBezTo>
                    <a:cubicBezTo>
                      <a:pt x="181211" y="24571"/>
                      <a:pt x="185517" y="17902"/>
                      <a:pt x="190975" y="12218"/>
                    </a:cubicBezTo>
                    <a:cubicBezTo>
                      <a:pt x="196856" y="4930"/>
                      <a:pt x="205551" y="428"/>
                      <a:pt x="214893" y="-163"/>
                    </a:cubicBezTo>
                    <a:cubicBezTo>
                      <a:pt x="219085" y="231"/>
                      <a:pt x="223222" y="991"/>
                      <a:pt x="227274" y="2088"/>
                    </a:cubicBezTo>
                    <a:cubicBezTo>
                      <a:pt x="233464" y="2088"/>
                      <a:pt x="239092" y="10811"/>
                      <a:pt x="243875" y="24318"/>
                    </a:cubicBezTo>
                    <a:cubicBezTo>
                      <a:pt x="248715" y="45027"/>
                      <a:pt x="251810" y="66103"/>
                      <a:pt x="253161" y="87347"/>
                    </a:cubicBezTo>
                    <a:cubicBezTo>
                      <a:pt x="259914" y="162758"/>
                      <a:pt x="263572" y="220160"/>
                      <a:pt x="263572" y="259554"/>
                    </a:cubicBezTo>
                    <a:lnTo>
                      <a:pt x="263572" y="268558"/>
                    </a:lnTo>
                    <a:cubicBezTo>
                      <a:pt x="263572" y="279505"/>
                      <a:pt x="258620" y="289859"/>
                      <a:pt x="250066" y="296697"/>
                    </a:cubicBezTo>
                    <a:cubicBezTo>
                      <a:pt x="236953" y="306208"/>
                      <a:pt x="220915" y="310794"/>
                      <a:pt x="204763" y="309641"/>
                    </a:cubicBezTo>
                    <a:close/>
                    <a:moveTo>
                      <a:pt x="92210" y="222974"/>
                    </a:moveTo>
                    <a:cubicBezTo>
                      <a:pt x="107123" y="222974"/>
                      <a:pt x="122599" y="204122"/>
                      <a:pt x="138356" y="166698"/>
                    </a:cubicBezTo>
                    <a:cubicBezTo>
                      <a:pt x="148993" y="144862"/>
                      <a:pt x="156928" y="121789"/>
                      <a:pt x="161993" y="98040"/>
                    </a:cubicBezTo>
                    <a:cubicBezTo>
                      <a:pt x="161993" y="90161"/>
                      <a:pt x="154677" y="86222"/>
                      <a:pt x="140045" y="86222"/>
                    </a:cubicBezTo>
                    <a:cubicBezTo>
                      <a:pt x="122121" y="87685"/>
                      <a:pt x="106251" y="98350"/>
                      <a:pt x="98119" y="114360"/>
                    </a:cubicBezTo>
                    <a:cubicBezTo>
                      <a:pt x="86019" y="132960"/>
                      <a:pt x="77887" y="153839"/>
                      <a:pt x="74201" y="175702"/>
                    </a:cubicBezTo>
                    <a:cubicBezTo>
                      <a:pt x="73948" y="180289"/>
                      <a:pt x="73948" y="184903"/>
                      <a:pt x="74201" y="189490"/>
                    </a:cubicBezTo>
                    <a:cubicBezTo>
                      <a:pt x="73076" y="201477"/>
                      <a:pt x="78056" y="213210"/>
                      <a:pt x="87426" y="220723"/>
                    </a:cubicBezTo>
                    <a:cubicBezTo>
                      <a:pt x="88299" y="221680"/>
                      <a:pt x="89339" y="222440"/>
                      <a:pt x="90521" y="222974"/>
                    </a:cubicBezTo>
                    <a:close/>
                  </a:path>
                </a:pathLst>
              </a:custGeom>
              <a:grpFill/>
              <a:ln w="28131" cap="flat">
                <a:noFill/>
                <a:prstDash val="solid"/>
                <a:miter/>
              </a:ln>
            </p:spPr>
            <p:txBody>
              <a:bodyPr rtlCol="0" anchor="ctr"/>
              <a:lstStyle/>
              <a:p>
                <a:endParaRPr lang="fr-FR"/>
              </a:p>
            </p:txBody>
          </p:sp>
          <p:sp>
            <p:nvSpPr>
              <p:cNvPr id="271" name="Forme libre : forme 270">
                <a:extLst>
                  <a:ext uri="{FF2B5EF4-FFF2-40B4-BE49-F238E27FC236}">
                    <a16:creationId xmlns:a16="http://schemas.microsoft.com/office/drawing/2014/main" id="{EA0F1F87-9FFA-45F4-9BF4-468914D79203}"/>
                  </a:ext>
                </a:extLst>
              </p:cNvPr>
              <p:cNvSpPr/>
              <p:nvPr/>
            </p:nvSpPr>
            <p:spPr>
              <a:xfrm>
                <a:off x="3901408" y="1818157"/>
                <a:ext cx="269050" cy="496088"/>
              </a:xfrm>
              <a:custGeom>
                <a:avLst/>
                <a:gdLst>
                  <a:gd name="connsiteX0" fmla="*/ 215222 w 269050"/>
                  <a:gd name="connsiteY0" fmla="*/ 495916 h 496088"/>
                  <a:gd name="connsiteX1" fmla="*/ 212408 w 269050"/>
                  <a:gd name="connsiteY1" fmla="*/ 495916 h 496088"/>
                  <a:gd name="connsiteX2" fmla="*/ 186240 w 269050"/>
                  <a:gd name="connsiteY2" fmla="*/ 480721 h 496088"/>
                  <a:gd name="connsiteX3" fmla="*/ 183426 w 269050"/>
                  <a:gd name="connsiteY3" fmla="*/ 463557 h 496088"/>
                  <a:gd name="connsiteX4" fmla="*/ 183426 w 269050"/>
                  <a:gd name="connsiteY4" fmla="*/ 455397 h 496088"/>
                  <a:gd name="connsiteX5" fmla="*/ 183426 w 269050"/>
                  <a:gd name="connsiteY5" fmla="*/ 447237 h 496088"/>
                  <a:gd name="connsiteX6" fmla="*/ 183426 w 269050"/>
                  <a:gd name="connsiteY6" fmla="*/ 442172 h 496088"/>
                  <a:gd name="connsiteX7" fmla="*/ 178080 w 269050"/>
                  <a:gd name="connsiteY7" fmla="*/ 439077 h 496088"/>
                  <a:gd name="connsiteX8" fmla="*/ 160352 w 269050"/>
                  <a:gd name="connsiteY8" fmla="*/ 453428 h 496088"/>
                  <a:gd name="connsiteX9" fmla="*/ 89725 w 269050"/>
                  <a:gd name="connsiteY9" fmla="*/ 482973 h 496088"/>
                  <a:gd name="connsiteX10" fmla="*/ 42453 w 269050"/>
                  <a:gd name="connsiteY10" fmla="*/ 464120 h 496088"/>
                  <a:gd name="connsiteX11" fmla="*/ 12626 w 269050"/>
                  <a:gd name="connsiteY11" fmla="*/ 416004 h 496088"/>
                  <a:gd name="connsiteX12" fmla="*/ -36 w 269050"/>
                  <a:gd name="connsiteY12" fmla="*/ 341155 h 496088"/>
                  <a:gd name="connsiteX13" fmla="*/ 31760 w 269050"/>
                  <a:gd name="connsiteY13" fmla="*/ 228602 h 496088"/>
                  <a:gd name="connsiteX14" fmla="*/ 81002 w 269050"/>
                  <a:gd name="connsiteY14" fmla="*/ 187802 h 496088"/>
                  <a:gd name="connsiteX15" fmla="*/ 112799 w 269050"/>
                  <a:gd name="connsiteY15" fmla="*/ 181611 h 496088"/>
                  <a:gd name="connsiteX16" fmla="*/ 146002 w 269050"/>
                  <a:gd name="connsiteY16" fmla="*/ 187802 h 496088"/>
                  <a:gd name="connsiteX17" fmla="*/ 150504 w 269050"/>
                  <a:gd name="connsiteY17" fmla="*/ 187802 h 496088"/>
                  <a:gd name="connsiteX18" fmla="*/ 162041 w 269050"/>
                  <a:gd name="connsiteY18" fmla="*/ 175139 h 496088"/>
                  <a:gd name="connsiteX19" fmla="*/ 166543 w 269050"/>
                  <a:gd name="connsiteY19" fmla="*/ 116612 h 496088"/>
                  <a:gd name="connsiteX20" fmla="*/ 166543 w 269050"/>
                  <a:gd name="connsiteY20" fmla="*/ 94945 h 496088"/>
                  <a:gd name="connsiteX21" fmla="*/ 166543 w 269050"/>
                  <a:gd name="connsiteY21" fmla="*/ 76374 h 496088"/>
                  <a:gd name="connsiteX22" fmla="*/ 166543 w 269050"/>
                  <a:gd name="connsiteY22" fmla="*/ 62304 h 496088"/>
                  <a:gd name="connsiteX23" fmla="*/ 205093 w 269050"/>
                  <a:gd name="connsiteY23" fmla="*/ -163 h 496088"/>
                  <a:gd name="connsiteX24" fmla="*/ 208750 w 269050"/>
                  <a:gd name="connsiteY24" fmla="*/ -163 h 496088"/>
                  <a:gd name="connsiteX25" fmla="*/ 254053 w 269050"/>
                  <a:gd name="connsiteY25" fmla="*/ 60335 h 496088"/>
                  <a:gd name="connsiteX26" fmla="*/ 260525 w 269050"/>
                  <a:gd name="connsiteY26" fmla="*/ 105356 h 496088"/>
                  <a:gd name="connsiteX27" fmla="*/ 268966 w 269050"/>
                  <a:gd name="connsiteY27" fmla="*/ 309641 h 496088"/>
                  <a:gd name="connsiteX28" fmla="*/ 266997 w 269050"/>
                  <a:gd name="connsiteY28" fmla="*/ 394056 h 496088"/>
                  <a:gd name="connsiteX29" fmla="*/ 248144 w 269050"/>
                  <a:gd name="connsiteY29" fmla="*/ 476220 h 496088"/>
                  <a:gd name="connsiteX30" fmla="*/ 215222 w 269050"/>
                  <a:gd name="connsiteY30" fmla="*/ 495916 h 496088"/>
                  <a:gd name="connsiteX31" fmla="*/ 99855 w 269050"/>
                  <a:gd name="connsiteY31" fmla="*/ 408969 h 496088"/>
                  <a:gd name="connsiteX32" fmla="*/ 133340 w 269050"/>
                  <a:gd name="connsiteY32" fmla="*/ 388428 h 496088"/>
                  <a:gd name="connsiteX33" fmla="*/ 152192 w 269050"/>
                  <a:gd name="connsiteY33" fmla="*/ 336934 h 496088"/>
                  <a:gd name="connsiteX34" fmla="*/ 154725 w 269050"/>
                  <a:gd name="connsiteY34" fmla="*/ 308796 h 496088"/>
                  <a:gd name="connsiteX35" fmla="*/ 129682 w 269050"/>
                  <a:gd name="connsiteY35" fmla="*/ 258710 h 496088"/>
                  <a:gd name="connsiteX36" fmla="*/ 94227 w 269050"/>
                  <a:gd name="connsiteY36" fmla="*/ 280658 h 496088"/>
                  <a:gd name="connsiteX37" fmla="*/ 73686 w 269050"/>
                  <a:gd name="connsiteY37" fmla="*/ 358883 h 496088"/>
                  <a:gd name="connsiteX38" fmla="*/ 76781 w 269050"/>
                  <a:gd name="connsiteY38" fmla="*/ 387021 h 496088"/>
                  <a:gd name="connsiteX39" fmla="*/ 98701 w 269050"/>
                  <a:gd name="connsiteY39" fmla="*/ 408997 h 496088"/>
                  <a:gd name="connsiteX40" fmla="*/ 99855 w 269050"/>
                  <a:gd name="connsiteY40" fmla="*/ 408969 h 496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269050" h="496088">
                    <a:moveTo>
                      <a:pt x="215222" y="495916"/>
                    </a:moveTo>
                    <a:lnTo>
                      <a:pt x="212408" y="495916"/>
                    </a:lnTo>
                    <a:cubicBezTo>
                      <a:pt x="197776" y="494228"/>
                      <a:pt x="189053" y="489163"/>
                      <a:pt x="186240" y="480721"/>
                    </a:cubicBezTo>
                    <a:cubicBezTo>
                      <a:pt x="184326" y="475206"/>
                      <a:pt x="183370" y="469410"/>
                      <a:pt x="183426" y="463557"/>
                    </a:cubicBezTo>
                    <a:cubicBezTo>
                      <a:pt x="183285" y="460828"/>
                      <a:pt x="183285" y="458127"/>
                      <a:pt x="183426" y="455397"/>
                    </a:cubicBezTo>
                    <a:cubicBezTo>
                      <a:pt x="183426" y="452583"/>
                      <a:pt x="183426" y="449770"/>
                      <a:pt x="183426" y="447237"/>
                    </a:cubicBezTo>
                    <a:cubicBezTo>
                      <a:pt x="183426" y="444704"/>
                      <a:pt x="183426" y="444423"/>
                      <a:pt x="183426" y="442172"/>
                    </a:cubicBezTo>
                    <a:cubicBezTo>
                      <a:pt x="183426" y="439921"/>
                      <a:pt x="181456" y="439077"/>
                      <a:pt x="178080" y="439077"/>
                    </a:cubicBezTo>
                    <a:lnTo>
                      <a:pt x="160352" y="453428"/>
                    </a:lnTo>
                    <a:cubicBezTo>
                      <a:pt x="140993" y="471239"/>
                      <a:pt x="116006" y="481678"/>
                      <a:pt x="89725" y="482973"/>
                    </a:cubicBezTo>
                    <a:cubicBezTo>
                      <a:pt x="72054" y="483367"/>
                      <a:pt x="55003" y="476557"/>
                      <a:pt x="42453" y="464120"/>
                    </a:cubicBezTo>
                    <a:cubicBezTo>
                      <a:pt x="28946" y="450585"/>
                      <a:pt x="18760" y="434125"/>
                      <a:pt x="12626" y="416004"/>
                    </a:cubicBezTo>
                    <a:cubicBezTo>
                      <a:pt x="4044" y="392001"/>
                      <a:pt x="-261" y="366649"/>
                      <a:pt x="-36" y="341155"/>
                    </a:cubicBezTo>
                    <a:cubicBezTo>
                      <a:pt x="-908" y="301312"/>
                      <a:pt x="10150" y="262115"/>
                      <a:pt x="31760" y="228602"/>
                    </a:cubicBezTo>
                    <a:cubicBezTo>
                      <a:pt x="43663" y="210340"/>
                      <a:pt x="60827" y="196102"/>
                      <a:pt x="81002" y="187802"/>
                    </a:cubicBezTo>
                    <a:cubicBezTo>
                      <a:pt x="91104" y="183693"/>
                      <a:pt x="101909" y="181611"/>
                      <a:pt x="112799" y="181611"/>
                    </a:cubicBezTo>
                    <a:cubicBezTo>
                      <a:pt x="124139" y="181639"/>
                      <a:pt x="135394" y="183749"/>
                      <a:pt x="146002" y="187802"/>
                    </a:cubicBezTo>
                    <a:lnTo>
                      <a:pt x="150504" y="187802"/>
                    </a:lnTo>
                    <a:cubicBezTo>
                      <a:pt x="155288" y="187802"/>
                      <a:pt x="159227" y="183581"/>
                      <a:pt x="162041" y="175139"/>
                    </a:cubicBezTo>
                    <a:cubicBezTo>
                      <a:pt x="165924" y="155893"/>
                      <a:pt x="167443" y="136224"/>
                      <a:pt x="166543" y="116612"/>
                    </a:cubicBezTo>
                    <a:cubicBezTo>
                      <a:pt x="166543" y="109295"/>
                      <a:pt x="166543" y="101980"/>
                      <a:pt x="166543" y="94945"/>
                    </a:cubicBezTo>
                    <a:cubicBezTo>
                      <a:pt x="166543" y="87910"/>
                      <a:pt x="166543" y="81720"/>
                      <a:pt x="166543" y="76374"/>
                    </a:cubicBezTo>
                    <a:cubicBezTo>
                      <a:pt x="166543" y="71027"/>
                      <a:pt x="166543" y="66244"/>
                      <a:pt x="166543" y="62304"/>
                    </a:cubicBezTo>
                    <a:cubicBezTo>
                      <a:pt x="166543" y="24599"/>
                      <a:pt x="180894" y="3777"/>
                      <a:pt x="205093" y="-163"/>
                    </a:cubicBezTo>
                    <a:lnTo>
                      <a:pt x="208750" y="-163"/>
                    </a:lnTo>
                    <a:cubicBezTo>
                      <a:pt x="231824" y="-163"/>
                      <a:pt x="247018" y="19816"/>
                      <a:pt x="254053" y="60335"/>
                    </a:cubicBezTo>
                    <a:cubicBezTo>
                      <a:pt x="257711" y="80876"/>
                      <a:pt x="259681" y="95789"/>
                      <a:pt x="260525" y="105356"/>
                    </a:cubicBezTo>
                    <a:cubicBezTo>
                      <a:pt x="266153" y="188646"/>
                      <a:pt x="268966" y="256740"/>
                      <a:pt x="268966" y="309641"/>
                    </a:cubicBezTo>
                    <a:cubicBezTo>
                      <a:pt x="268966" y="330463"/>
                      <a:pt x="268966" y="358320"/>
                      <a:pt x="266997" y="394056"/>
                    </a:cubicBezTo>
                    <a:cubicBezTo>
                      <a:pt x="267334" y="422560"/>
                      <a:pt x="260863" y="450726"/>
                      <a:pt x="248144" y="476220"/>
                    </a:cubicBezTo>
                    <a:cubicBezTo>
                      <a:pt x="241869" y="488572"/>
                      <a:pt x="229066" y="496226"/>
                      <a:pt x="215222" y="495916"/>
                    </a:cubicBezTo>
                    <a:close/>
                    <a:moveTo>
                      <a:pt x="99855" y="408969"/>
                    </a:moveTo>
                    <a:cubicBezTo>
                      <a:pt x="113868" y="408575"/>
                      <a:pt x="126643" y="400752"/>
                      <a:pt x="133340" y="388428"/>
                    </a:cubicBezTo>
                    <a:cubicBezTo>
                      <a:pt x="143357" y="372867"/>
                      <a:pt x="149800" y="355281"/>
                      <a:pt x="152192" y="336934"/>
                    </a:cubicBezTo>
                    <a:cubicBezTo>
                      <a:pt x="153824" y="327649"/>
                      <a:pt x="154697" y="318223"/>
                      <a:pt x="154725" y="308796"/>
                    </a:cubicBezTo>
                    <a:cubicBezTo>
                      <a:pt x="154725" y="275312"/>
                      <a:pt x="146283" y="258710"/>
                      <a:pt x="129682" y="258710"/>
                    </a:cubicBezTo>
                    <a:cubicBezTo>
                      <a:pt x="114797" y="259160"/>
                      <a:pt x="101262" y="267517"/>
                      <a:pt x="94227" y="280658"/>
                    </a:cubicBezTo>
                    <a:cubicBezTo>
                      <a:pt x="80046" y="304238"/>
                      <a:pt x="72927" y="331391"/>
                      <a:pt x="73686" y="358883"/>
                    </a:cubicBezTo>
                    <a:cubicBezTo>
                      <a:pt x="73968" y="368337"/>
                      <a:pt x="75009" y="377735"/>
                      <a:pt x="76781" y="387021"/>
                    </a:cubicBezTo>
                    <a:cubicBezTo>
                      <a:pt x="76753" y="399149"/>
                      <a:pt x="86574" y="408969"/>
                      <a:pt x="98701" y="408997"/>
                    </a:cubicBezTo>
                    <a:cubicBezTo>
                      <a:pt x="99095" y="408997"/>
                      <a:pt x="99461" y="408997"/>
                      <a:pt x="99855" y="408969"/>
                    </a:cubicBezTo>
                    <a:close/>
                  </a:path>
                </a:pathLst>
              </a:custGeom>
              <a:grpFill/>
              <a:ln w="28131" cap="flat">
                <a:noFill/>
                <a:prstDash val="solid"/>
                <a:miter/>
              </a:ln>
            </p:spPr>
            <p:txBody>
              <a:bodyPr rtlCol="0" anchor="ctr"/>
              <a:lstStyle/>
              <a:p>
                <a:endParaRPr lang="fr-FR"/>
              </a:p>
            </p:txBody>
          </p:sp>
          <p:sp>
            <p:nvSpPr>
              <p:cNvPr id="272" name="Forme libre : forme 271">
                <a:extLst>
                  <a:ext uri="{FF2B5EF4-FFF2-40B4-BE49-F238E27FC236}">
                    <a16:creationId xmlns:a16="http://schemas.microsoft.com/office/drawing/2014/main" id="{A861FA87-22F8-4046-830D-D205FDA69033}"/>
                  </a:ext>
                </a:extLst>
              </p:cNvPr>
              <p:cNvSpPr/>
              <p:nvPr/>
            </p:nvSpPr>
            <p:spPr>
              <a:xfrm>
                <a:off x="4212018" y="1975731"/>
                <a:ext cx="261211" cy="303739"/>
              </a:xfrm>
              <a:custGeom>
                <a:avLst/>
                <a:gdLst>
                  <a:gd name="connsiteX0" fmla="*/ 125217 w 261211"/>
                  <a:gd name="connsiteY0" fmla="*/ 303450 h 303739"/>
                  <a:gd name="connsiteX1" fmla="*/ 122121 w 261211"/>
                  <a:gd name="connsiteY1" fmla="*/ 303450 h 303739"/>
                  <a:gd name="connsiteX2" fmla="*/ 15196 w 261211"/>
                  <a:gd name="connsiteY2" fmla="*/ 237044 h 303739"/>
                  <a:gd name="connsiteX3" fmla="*/ 1 w 261211"/>
                  <a:gd name="connsiteY3" fmla="*/ 163602 h 303739"/>
                  <a:gd name="connsiteX4" fmla="*/ 18291 w 261211"/>
                  <a:gd name="connsiteY4" fmla="*/ 74686 h 303739"/>
                  <a:gd name="connsiteX5" fmla="*/ 66408 w 261211"/>
                  <a:gd name="connsiteY5" fmla="*/ 18409 h 303739"/>
                  <a:gd name="connsiteX6" fmla="*/ 127468 w 261211"/>
                  <a:gd name="connsiteY6" fmla="*/ -162 h 303739"/>
                  <a:gd name="connsiteX7" fmla="*/ 182337 w 261211"/>
                  <a:gd name="connsiteY7" fmla="*/ 18690 h 303739"/>
                  <a:gd name="connsiteX8" fmla="*/ 208225 w 261211"/>
                  <a:gd name="connsiteY8" fmla="*/ 80313 h 303739"/>
                  <a:gd name="connsiteX9" fmla="*/ 192749 w 261211"/>
                  <a:gd name="connsiteY9" fmla="*/ 125897 h 303739"/>
                  <a:gd name="connsiteX10" fmla="*/ 149979 w 261211"/>
                  <a:gd name="connsiteY10" fmla="*/ 156568 h 303739"/>
                  <a:gd name="connsiteX11" fmla="*/ 92013 w 261211"/>
                  <a:gd name="connsiteY11" fmla="*/ 171763 h 303739"/>
                  <a:gd name="connsiteX12" fmla="*/ 73526 w 261211"/>
                  <a:gd name="connsiteY12" fmla="*/ 193120 h 303739"/>
                  <a:gd name="connsiteX13" fmla="*/ 73723 w 261211"/>
                  <a:gd name="connsiteY13" fmla="*/ 194836 h 303739"/>
                  <a:gd name="connsiteX14" fmla="*/ 84134 w 261211"/>
                  <a:gd name="connsiteY14" fmla="*/ 219598 h 303739"/>
                  <a:gd name="connsiteX15" fmla="*/ 129437 w 261211"/>
                  <a:gd name="connsiteY15" fmla="*/ 233948 h 303739"/>
                  <a:gd name="connsiteX16" fmla="*/ 206818 w 261211"/>
                  <a:gd name="connsiteY16" fmla="*/ 211719 h 303739"/>
                  <a:gd name="connsiteX17" fmla="*/ 241428 w 261211"/>
                  <a:gd name="connsiteY17" fmla="*/ 199620 h 303739"/>
                  <a:gd name="connsiteX18" fmla="*/ 256060 w 261211"/>
                  <a:gd name="connsiteY18" fmla="*/ 205810 h 303739"/>
                  <a:gd name="connsiteX19" fmla="*/ 261125 w 261211"/>
                  <a:gd name="connsiteY19" fmla="*/ 219879 h 303739"/>
                  <a:gd name="connsiteX20" fmla="*/ 249869 w 261211"/>
                  <a:gd name="connsiteY20" fmla="*/ 245766 h 303739"/>
                  <a:gd name="connsiteX21" fmla="*/ 125217 w 261211"/>
                  <a:gd name="connsiteY21" fmla="*/ 303450 h 303739"/>
                  <a:gd name="connsiteX22" fmla="*/ 100736 w 261211"/>
                  <a:gd name="connsiteY22" fmla="*/ 112954 h 303739"/>
                  <a:gd name="connsiteX23" fmla="*/ 137598 w 261211"/>
                  <a:gd name="connsiteY23" fmla="*/ 87066 h 303739"/>
                  <a:gd name="connsiteX24" fmla="*/ 146883 w 261211"/>
                  <a:gd name="connsiteY24" fmla="*/ 58928 h 303739"/>
                  <a:gd name="connsiteX25" fmla="*/ 140017 w 261211"/>
                  <a:gd name="connsiteY25" fmla="*/ 49643 h 303739"/>
                  <a:gd name="connsiteX26" fmla="*/ 137598 w 261211"/>
                  <a:gd name="connsiteY26" fmla="*/ 49643 h 303739"/>
                  <a:gd name="connsiteX27" fmla="*/ 131970 w 261211"/>
                  <a:gd name="connsiteY27" fmla="*/ 49643 h 303739"/>
                  <a:gd name="connsiteX28" fmla="*/ 112836 w 261211"/>
                  <a:gd name="connsiteY28" fmla="*/ 57521 h 303739"/>
                  <a:gd name="connsiteX29" fmla="*/ 89481 w 261211"/>
                  <a:gd name="connsiteY29" fmla="*/ 76374 h 303739"/>
                  <a:gd name="connsiteX30" fmla="*/ 81883 w 261211"/>
                  <a:gd name="connsiteY30" fmla="*/ 94101 h 303739"/>
                  <a:gd name="connsiteX31" fmla="*/ 96544 w 261211"/>
                  <a:gd name="connsiteY31" fmla="*/ 112954 h 303739"/>
                  <a:gd name="connsiteX32" fmla="*/ 100736 w 261211"/>
                  <a:gd name="connsiteY32" fmla="*/ 112954 h 303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61211" h="303739">
                    <a:moveTo>
                      <a:pt x="125217" y="303450"/>
                    </a:moveTo>
                    <a:lnTo>
                      <a:pt x="122121" y="303450"/>
                    </a:lnTo>
                    <a:cubicBezTo>
                      <a:pt x="76143" y="305645"/>
                      <a:pt x="33598" y="279223"/>
                      <a:pt x="15196" y="237044"/>
                    </a:cubicBezTo>
                    <a:cubicBezTo>
                      <a:pt x="4869" y="213970"/>
                      <a:pt x="-337" y="188899"/>
                      <a:pt x="1" y="163602"/>
                    </a:cubicBezTo>
                    <a:cubicBezTo>
                      <a:pt x="-900" y="132932"/>
                      <a:pt x="5347" y="102486"/>
                      <a:pt x="18291" y="74686"/>
                    </a:cubicBezTo>
                    <a:cubicBezTo>
                      <a:pt x="28815" y="51837"/>
                      <a:pt x="45473" y="32365"/>
                      <a:pt x="66408" y="18409"/>
                    </a:cubicBezTo>
                    <a:cubicBezTo>
                      <a:pt x="84585" y="6563"/>
                      <a:pt x="105773" y="119"/>
                      <a:pt x="127468" y="-162"/>
                    </a:cubicBezTo>
                    <a:cubicBezTo>
                      <a:pt x="147362" y="-219"/>
                      <a:pt x="166693" y="6422"/>
                      <a:pt x="182337" y="18690"/>
                    </a:cubicBezTo>
                    <a:cubicBezTo>
                      <a:pt x="200121" y="34054"/>
                      <a:pt x="209716" y="56846"/>
                      <a:pt x="208225" y="80313"/>
                    </a:cubicBezTo>
                    <a:cubicBezTo>
                      <a:pt x="208591" y="96858"/>
                      <a:pt x="203103" y="112982"/>
                      <a:pt x="192749" y="125897"/>
                    </a:cubicBezTo>
                    <a:cubicBezTo>
                      <a:pt x="181381" y="139657"/>
                      <a:pt x="166664" y="150209"/>
                      <a:pt x="149979" y="156568"/>
                    </a:cubicBezTo>
                    <a:cubicBezTo>
                      <a:pt x="131463" y="164278"/>
                      <a:pt x="111935" y="169399"/>
                      <a:pt x="92013" y="171763"/>
                    </a:cubicBezTo>
                    <a:cubicBezTo>
                      <a:pt x="81011" y="172551"/>
                      <a:pt x="72738" y="182118"/>
                      <a:pt x="73526" y="193120"/>
                    </a:cubicBezTo>
                    <a:cubicBezTo>
                      <a:pt x="73555" y="193711"/>
                      <a:pt x="73639" y="194274"/>
                      <a:pt x="73723" y="194836"/>
                    </a:cubicBezTo>
                    <a:cubicBezTo>
                      <a:pt x="74286" y="204038"/>
                      <a:pt x="77944" y="212760"/>
                      <a:pt x="84134" y="219598"/>
                    </a:cubicBezTo>
                    <a:cubicBezTo>
                      <a:pt x="96375" y="230825"/>
                      <a:pt x="112948" y="236087"/>
                      <a:pt x="129437" y="233948"/>
                    </a:cubicBezTo>
                    <a:cubicBezTo>
                      <a:pt x="156760" y="233583"/>
                      <a:pt x="183463" y="225901"/>
                      <a:pt x="206818" y="211719"/>
                    </a:cubicBezTo>
                    <a:cubicBezTo>
                      <a:pt x="217088" y="204685"/>
                      <a:pt x="229019" y="200520"/>
                      <a:pt x="241428" y="199620"/>
                    </a:cubicBezTo>
                    <a:cubicBezTo>
                      <a:pt x="247027" y="199226"/>
                      <a:pt x="252458" y="201505"/>
                      <a:pt x="256060" y="205810"/>
                    </a:cubicBezTo>
                    <a:cubicBezTo>
                      <a:pt x="259408" y="209721"/>
                      <a:pt x="261209" y="214730"/>
                      <a:pt x="261125" y="219879"/>
                    </a:cubicBezTo>
                    <a:cubicBezTo>
                      <a:pt x="261097" y="229699"/>
                      <a:pt x="257016" y="239041"/>
                      <a:pt x="249869" y="245766"/>
                    </a:cubicBezTo>
                    <a:cubicBezTo>
                      <a:pt x="217904" y="281136"/>
                      <a:pt x="172883" y="301987"/>
                      <a:pt x="125217" y="303450"/>
                    </a:cubicBezTo>
                    <a:close/>
                    <a:moveTo>
                      <a:pt x="100736" y="112954"/>
                    </a:moveTo>
                    <a:cubicBezTo>
                      <a:pt x="117141" y="112644"/>
                      <a:pt x="131745" y="102402"/>
                      <a:pt x="137598" y="87066"/>
                    </a:cubicBezTo>
                    <a:cubicBezTo>
                      <a:pt x="142634" y="78428"/>
                      <a:pt x="145786" y="68861"/>
                      <a:pt x="146883" y="58928"/>
                    </a:cubicBezTo>
                    <a:cubicBezTo>
                      <a:pt x="147558" y="54482"/>
                      <a:pt x="144491" y="50317"/>
                      <a:pt x="140017" y="49643"/>
                    </a:cubicBezTo>
                    <a:cubicBezTo>
                      <a:pt x="139230" y="49530"/>
                      <a:pt x="138413" y="49530"/>
                      <a:pt x="137598" y="49643"/>
                    </a:cubicBezTo>
                    <a:lnTo>
                      <a:pt x="131970" y="49643"/>
                    </a:lnTo>
                    <a:cubicBezTo>
                      <a:pt x="125160" y="51077"/>
                      <a:pt x="118660" y="53722"/>
                      <a:pt x="112836" y="57521"/>
                    </a:cubicBezTo>
                    <a:cubicBezTo>
                      <a:pt x="104113" y="62558"/>
                      <a:pt x="96234" y="68917"/>
                      <a:pt x="89481" y="76374"/>
                    </a:cubicBezTo>
                    <a:cubicBezTo>
                      <a:pt x="84951" y="81214"/>
                      <a:pt x="82249" y="87488"/>
                      <a:pt x="81883" y="94101"/>
                    </a:cubicBezTo>
                    <a:cubicBezTo>
                      <a:pt x="80730" y="103359"/>
                      <a:pt x="87286" y="111800"/>
                      <a:pt x="96544" y="112954"/>
                    </a:cubicBezTo>
                    <a:cubicBezTo>
                      <a:pt x="97922" y="113123"/>
                      <a:pt x="99329" y="113123"/>
                      <a:pt x="100736" y="112954"/>
                    </a:cubicBezTo>
                    <a:close/>
                  </a:path>
                </a:pathLst>
              </a:custGeom>
              <a:grpFill/>
              <a:ln w="28131" cap="flat">
                <a:noFill/>
                <a:prstDash val="solid"/>
                <a:miter/>
              </a:ln>
            </p:spPr>
            <p:txBody>
              <a:bodyPr rtlCol="0" anchor="ctr"/>
              <a:lstStyle/>
              <a:p>
                <a:endParaRPr lang="fr-FR"/>
              </a:p>
            </p:txBody>
          </p:sp>
          <p:sp>
            <p:nvSpPr>
              <p:cNvPr id="273" name="Forme libre : forme 272">
                <a:extLst>
                  <a:ext uri="{FF2B5EF4-FFF2-40B4-BE49-F238E27FC236}">
                    <a16:creationId xmlns:a16="http://schemas.microsoft.com/office/drawing/2014/main" id="{FE16986C-3C68-47C7-BF9F-5D8A4D459DD3}"/>
                  </a:ext>
                </a:extLst>
              </p:cNvPr>
              <p:cNvSpPr/>
              <p:nvPr/>
            </p:nvSpPr>
            <p:spPr>
              <a:xfrm>
                <a:off x="4498441" y="1961347"/>
                <a:ext cx="286277" cy="354014"/>
              </a:xfrm>
              <a:custGeom>
                <a:avLst/>
                <a:gdLst>
                  <a:gd name="connsiteX0" fmla="*/ 150003 w 286277"/>
                  <a:gd name="connsiteY0" fmla="*/ 353852 h 354014"/>
                  <a:gd name="connsiteX1" fmla="*/ 68402 w 286277"/>
                  <a:gd name="connsiteY1" fmla="*/ 332186 h 354014"/>
                  <a:gd name="connsiteX2" fmla="*/ 12126 w 286277"/>
                  <a:gd name="connsiteY2" fmla="*/ 275909 h 354014"/>
                  <a:gd name="connsiteX3" fmla="*/ 307 w 286277"/>
                  <a:gd name="connsiteY3" fmla="*/ 229762 h 354014"/>
                  <a:gd name="connsiteX4" fmla="*/ 22256 w 286277"/>
                  <a:gd name="connsiteY4" fmla="*/ 173485 h 354014"/>
                  <a:gd name="connsiteX5" fmla="*/ 45892 w 286277"/>
                  <a:gd name="connsiteY5" fmla="*/ 166451 h 354014"/>
                  <a:gd name="connsiteX6" fmla="*/ 86973 w 286277"/>
                  <a:gd name="connsiteY6" fmla="*/ 200217 h 354014"/>
                  <a:gd name="connsiteX7" fmla="*/ 127774 w 286277"/>
                  <a:gd name="connsiteY7" fmla="*/ 256493 h 354014"/>
                  <a:gd name="connsiteX8" fmla="*/ 171388 w 286277"/>
                  <a:gd name="connsiteY8" fmla="*/ 269437 h 354014"/>
                  <a:gd name="connsiteX9" fmla="*/ 189960 w 286277"/>
                  <a:gd name="connsiteY9" fmla="*/ 267467 h 354014"/>
                  <a:gd name="connsiteX10" fmla="*/ 204423 w 286277"/>
                  <a:gd name="connsiteY10" fmla="*/ 251569 h 354014"/>
                  <a:gd name="connsiteX11" fmla="*/ 204310 w 286277"/>
                  <a:gd name="connsiteY11" fmla="*/ 250303 h 354014"/>
                  <a:gd name="connsiteX12" fmla="*/ 148034 w 286277"/>
                  <a:gd name="connsiteY12" fmla="*/ 197684 h 354014"/>
                  <a:gd name="connsiteX13" fmla="*/ 86973 w 286277"/>
                  <a:gd name="connsiteY13" fmla="*/ 150693 h 354014"/>
                  <a:gd name="connsiteX14" fmla="*/ 63618 w 286277"/>
                  <a:gd name="connsiteY14" fmla="*/ 94416 h 354014"/>
                  <a:gd name="connsiteX15" fmla="*/ 91757 w 286277"/>
                  <a:gd name="connsiteY15" fmla="*/ 28010 h 354014"/>
                  <a:gd name="connsiteX16" fmla="*/ 161540 w 286277"/>
                  <a:gd name="connsiteY16" fmla="*/ -129 h 354014"/>
                  <a:gd name="connsiteX17" fmla="*/ 203185 w 286277"/>
                  <a:gd name="connsiteY17" fmla="*/ 10845 h 354014"/>
                  <a:gd name="connsiteX18" fmla="*/ 231323 w 286277"/>
                  <a:gd name="connsiteY18" fmla="*/ 44049 h 354014"/>
                  <a:gd name="connsiteX19" fmla="*/ 233011 w 286277"/>
                  <a:gd name="connsiteY19" fmla="*/ 52772 h 354014"/>
                  <a:gd name="connsiteX20" fmla="*/ 229916 w 286277"/>
                  <a:gd name="connsiteY20" fmla="*/ 63183 h 354014"/>
                  <a:gd name="connsiteX21" fmla="*/ 215285 w 286277"/>
                  <a:gd name="connsiteY21" fmla="*/ 69936 h 354014"/>
                  <a:gd name="connsiteX22" fmla="*/ 195025 w 286277"/>
                  <a:gd name="connsiteY22" fmla="*/ 65152 h 354014"/>
                  <a:gd name="connsiteX23" fmla="*/ 163510 w 286277"/>
                  <a:gd name="connsiteY23" fmla="*/ 60369 h 354014"/>
                  <a:gd name="connsiteX24" fmla="*/ 140436 w 286277"/>
                  <a:gd name="connsiteY24" fmla="*/ 67685 h 354014"/>
                  <a:gd name="connsiteX25" fmla="*/ 131995 w 286277"/>
                  <a:gd name="connsiteY25" fmla="*/ 89070 h 354014"/>
                  <a:gd name="connsiteX26" fmla="*/ 150848 w 286277"/>
                  <a:gd name="connsiteY26" fmla="*/ 117209 h 354014"/>
                  <a:gd name="connsiteX27" fmla="*/ 191930 w 286277"/>
                  <a:gd name="connsiteY27" fmla="*/ 145347 h 354014"/>
                  <a:gd name="connsiteX28" fmla="*/ 236670 w 286277"/>
                  <a:gd name="connsiteY28" fmla="*/ 173485 h 354014"/>
                  <a:gd name="connsiteX29" fmla="*/ 286193 w 286277"/>
                  <a:gd name="connsiteY29" fmla="*/ 253116 h 354014"/>
                  <a:gd name="connsiteX30" fmla="*/ 262276 w 286277"/>
                  <a:gd name="connsiteY30" fmla="*/ 309393 h 354014"/>
                  <a:gd name="connsiteX31" fmla="*/ 209938 w 286277"/>
                  <a:gd name="connsiteY31" fmla="*/ 342878 h 354014"/>
                  <a:gd name="connsiteX32" fmla="*/ 150003 w 286277"/>
                  <a:gd name="connsiteY32" fmla="*/ 353852 h 354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86277" h="354014">
                    <a:moveTo>
                      <a:pt x="150003" y="353852"/>
                    </a:moveTo>
                    <a:cubicBezTo>
                      <a:pt x="121387" y="353768"/>
                      <a:pt x="93276" y="346283"/>
                      <a:pt x="68402" y="332186"/>
                    </a:cubicBezTo>
                    <a:cubicBezTo>
                      <a:pt x="44428" y="319495"/>
                      <a:pt x="24816" y="299882"/>
                      <a:pt x="12126" y="275909"/>
                    </a:cubicBezTo>
                    <a:cubicBezTo>
                      <a:pt x="4275" y="261783"/>
                      <a:pt x="223" y="245913"/>
                      <a:pt x="307" y="229762"/>
                    </a:cubicBezTo>
                    <a:cubicBezTo>
                      <a:pt x="-2028" y="208545"/>
                      <a:pt x="6189" y="187526"/>
                      <a:pt x="22256" y="173485"/>
                    </a:cubicBezTo>
                    <a:cubicBezTo>
                      <a:pt x="29318" y="168955"/>
                      <a:pt x="37506" y="166507"/>
                      <a:pt x="45892" y="166451"/>
                    </a:cubicBezTo>
                    <a:cubicBezTo>
                      <a:pt x="65926" y="166366"/>
                      <a:pt x="83175" y="180548"/>
                      <a:pt x="86973" y="200217"/>
                    </a:cubicBezTo>
                    <a:cubicBezTo>
                      <a:pt x="92967" y="223459"/>
                      <a:pt x="107543" y="243578"/>
                      <a:pt x="127774" y="256493"/>
                    </a:cubicBezTo>
                    <a:cubicBezTo>
                      <a:pt x="140943" y="264541"/>
                      <a:pt x="155969" y="268987"/>
                      <a:pt x="171388" y="269437"/>
                    </a:cubicBezTo>
                    <a:cubicBezTo>
                      <a:pt x="177607" y="269156"/>
                      <a:pt x="183826" y="268480"/>
                      <a:pt x="189960" y="267467"/>
                    </a:cubicBezTo>
                    <a:cubicBezTo>
                      <a:pt x="198345" y="267073"/>
                      <a:pt x="204817" y="259954"/>
                      <a:pt x="204423" y="251569"/>
                    </a:cubicBezTo>
                    <a:cubicBezTo>
                      <a:pt x="204395" y="251147"/>
                      <a:pt x="204367" y="250725"/>
                      <a:pt x="204310" y="250303"/>
                    </a:cubicBezTo>
                    <a:cubicBezTo>
                      <a:pt x="204310" y="234545"/>
                      <a:pt x="185739" y="217099"/>
                      <a:pt x="148034" y="197684"/>
                    </a:cubicBezTo>
                    <a:cubicBezTo>
                      <a:pt x="125270" y="185416"/>
                      <a:pt x="104644" y="169546"/>
                      <a:pt x="86973" y="150693"/>
                    </a:cubicBezTo>
                    <a:cubicBezTo>
                      <a:pt x="72145" y="135695"/>
                      <a:pt x="63759" y="115492"/>
                      <a:pt x="63618" y="94416"/>
                    </a:cubicBezTo>
                    <a:cubicBezTo>
                      <a:pt x="63534" y="69373"/>
                      <a:pt x="73692" y="45371"/>
                      <a:pt x="91757" y="28010"/>
                    </a:cubicBezTo>
                    <a:cubicBezTo>
                      <a:pt x="110103" y="9354"/>
                      <a:pt x="135371" y="-832"/>
                      <a:pt x="161540" y="-129"/>
                    </a:cubicBezTo>
                    <a:cubicBezTo>
                      <a:pt x="176144" y="-129"/>
                      <a:pt x="190494" y="3642"/>
                      <a:pt x="203185" y="10845"/>
                    </a:cubicBezTo>
                    <a:cubicBezTo>
                      <a:pt x="216185" y="18246"/>
                      <a:pt x="226146" y="30007"/>
                      <a:pt x="231323" y="44049"/>
                    </a:cubicBezTo>
                    <a:cubicBezTo>
                      <a:pt x="232392" y="46834"/>
                      <a:pt x="232984" y="49789"/>
                      <a:pt x="233011" y="52772"/>
                    </a:cubicBezTo>
                    <a:cubicBezTo>
                      <a:pt x="233124" y="56486"/>
                      <a:pt x="232027" y="60144"/>
                      <a:pt x="229916" y="63183"/>
                    </a:cubicBezTo>
                    <a:cubicBezTo>
                      <a:pt x="226455" y="67713"/>
                      <a:pt x="220968" y="70246"/>
                      <a:pt x="215285" y="69936"/>
                    </a:cubicBezTo>
                    <a:cubicBezTo>
                      <a:pt x="208334" y="69289"/>
                      <a:pt x="201525" y="67685"/>
                      <a:pt x="195025" y="65152"/>
                    </a:cubicBezTo>
                    <a:cubicBezTo>
                      <a:pt x="184895" y="61720"/>
                      <a:pt x="174202" y="60087"/>
                      <a:pt x="163510" y="60369"/>
                    </a:cubicBezTo>
                    <a:cubicBezTo>
                      <a:pt x="155181" y="59919"/>
                      <a:pt x="146993" y="62536"/>
                      <a:pt x="140436" y="67685"/>
                    </a:cubicBezTo>
                    <a:cubicBezTo>
                      <a:pt x="134696" y="73285"/>
                      <a:pt x="131629" y="81079"/>
                      <a:pt x="131995" y="89070"/>
                    </a:cubicBezTo>
                    <a:cubicBezTo>
                      <a:pt x="133683" y="100832"/>
                      <a:pt x="140605" y="111187"/>
                      <a:pt x="150848" y="117209"/>
                    </a:cubicBezTo>
                    <a:cubicBezTo>
                      <a:pt x="163904" y="127507"/>
                      <a:pt x="177607" y="136905"/>
                      <a:pt x="191930" y="145347"/>
                    </a:cubicBezTo>
                    <a:cubicBezTo>
                      <a:pt x="207124" y="154351"/>
                      <a:pt x="222038" y="163918"/>
                      <a:pt x="236670" y="173485"/>
                    </a:cubicBezTo>
                    <a:cubicBezTo>
                      <a:pt x="265258" y="190284"/>
                      <a:pt x="283745" y="220054"/>
                      <a:pt x="286193" y="253116"/>
                    </a:cubicBezTo>
                    <a:cubicBezTo>
                      <a:pt x="286221" y="274361"/>
                      <a:pt x="277583" y="294677"/>
                      <a:pt x="262276" y="309393"/>
                    </a:cubicBezTo>
                    <a:cubicBezTo>
                      <a:pt x="247446" y="324194"/>
                      <a:pt x="229607" y="335618"/>
                      <a:pt x="209938" y="342878"/>
                    </a:cubicBezTo>
                    <a:cubicBezTo>
                      <a:pt x="190748" y="349969"/>
                      <a:pt x="170460" y="353683"/>
                      <a:pt x="150003" y="353852"/>
                    </a:cubicBezTo>
                    <a:close/>
                  </a:path>
                </a:pathLst>
              </a:custGeom>
              <a:grpFill/>
              <a:ln w="28131" cap="flat">
                <a:noFill/>
                <a:prstDash val="solid"/>
                <a:miter/>
              </a:ln>
            </p:spPr>
            <p:txBody>
              <a:bodyPr rtlCol="0" anchor="ctr"/>
              <a:lstStyle/>
              <a:p>
                <a:endParaRPr lang="fr-FR"/>
              </a:p>
            </p:txBody>
          </p:sp>
          <p:sp>
            <p:nvSpPr>
              <p:cNvPr id="274" name="Forme libre : forme 273">
                <a:extLst>
                  <a:ext uri="{FF2B5EF4-FFF2-40B4-BE49-F238E27FC236}">
                    <a16:creationId xmlns:a16="http://schemas.microsoft.com/office/drawing/2014/main" id="{828D3544-7729-46EB-8E3E-5C366655DF7F}"/>
                  </a:ext>
                </a:extLst>
              </p:cNvPr>
              <p:cNvSpPr/>
              <p:nvPr/>
            </p:nvSpPr>
            <p:spPr>
              <a:xfrm>
                <a:off x="4976092" y="1962674"/>
                <a:ext cx="297108" cy="492816"/>
              </a:xfrm>
              <a:custGeom>
                <a:avLst/>
                <a:gdLst>
                  <a:gd name="connsiteX0" fmla="*/ 206982 w 297108"/>
                  <a:gd name="connsiteY0" fmla="*/ 492654 h 492816"/>
                  <a:gd name="connsiteX1" fmla="*/ 166181 w 297108"/>
                  <a:gd name="connsiteY1" fmla="*/ 443412 h 492816"/>
                  <a:gd name="connsiteX2" fmla="*/ 166181 w 297108"/>
                  <a:gd name="connsiteY2" fmla="*/ 388542 h 492816"/>
                  <a:gd name="connsiteX3" fmla="*/ 161960 w 297108"/>
                  <a:gd name="connsiteY3" fmla="*/ 274019 h 492816"/>
                  <a:gd name="connsiteX4" fmla="*/ 140012 w 297108"/>
                  <a:gd name="connsiteY4" fmla="*/ 274019 h 492816"/>
                  <a:gd name="connsiteX5" fmla="*/ 88801 w 297108"/>
                  <a:gd name="connsiteY5" fmla="*/ 265577 h 492816"/>
                  <a:gd name="connsiteX6" fmla="*/ 28303 w 297108"/>
                  <a:gd name="connsiteY6" fmla="*/ 227028 h 492816"/>
                  <a:gd name="connsiteX7" fmla="*/ 164 w 297108"/>
                  <a:gd name="connsiteY7" fmla="*/ 142613 h 492816"/>
                  <a:gd name="connsiteX8" fmla="*/ 12827 w 297108"/>
                  <a:gd name="connsiteY8" fmla="*/ 84366 h 492816"/>
                  <a:gd name="connsiteX9" fmla="*/ 51095 w 297108"/>
                  <a:gd name="connsiteY9" fmla="*/ 36531 h 492816"/>
                  <a:gd name="connsiteX10" fmla="*/ 102870 w 297108"/>
                  <a:gd name="connsiteY10" fmla="*/ 16834 h 492816"/>
                  <a:gd name="connsiteX11" fmla="*/ 153519 w 297108"/>
                  <a:gd name="connsiteY11" fmla="*/ 34843 h 492816"/>
                  <a:gd name="connsiteX12" fmla="*/ 165899 w 297108"/>
                  <a:gd name="connsiteY12" fmla="*/ 47224 h 492816"/>
                  <a:gd name="connsiteX13" fmla="*/ 172371 w 297108"/>
                  <a:gd name="connsiteY13" fmla="*/ 53414 h 492816"/>
                  <a:gd name="connsiteX14" fmla="*/ 185315 w 297108"/>
                  <a:gd name="connsiteY14" fmla="*/ 28652 h 492816"/>
                  <a:gd name="connsiteX15" fmla="*/ 191224 w 297108"/>
                  <a:gd name="connsiteY15" fmla="*/ 14020 h 492816"/>
                  <a:gd name="connsiteX16" fmla="*/ 219362 w 297108"/>
                  <a:gd name="connsiteY16" fmla="*/ -49 h 492816"/>
                  <a:gd name="connsiteX17" fmla="*/ 264946 w 297108"/>
                  <a:gd name="connsiteY17" fmla="*/ 162028 h 492816"/>
                  <a:gd name="connsiteX18" fmla="*/ 249470 w 297108"/>
                  <a:gd name="connsiteY18" fmla="*/ 404300 h 492816"/>
                  <a:gd name="connsiteX19" fmla="*/ 291397 w 297108"/>
                  <a:gd name="connsiteY19" fmla="*/ 438910 h 492816"/>
                  <a:gd name="connsiteX20" fmla="*/ 297024 w 297108"/>
                  <a:gd name="connsiteY20" fmla="*/ 456355 h 492816"/>
                  <a:gd name="connsiteX21" fmla="*/ 291959 w 297108"/>
                  <a:gd name="connsiteY21" fmla="*/ 472957 h 492816"/>
                  <a:gd name="connsiteX22" fmla="*/ 251159 w 297108"/>
                  <a:gd name="connsiteY22" fmla="*/ 488996 h 492816"/>
                  <a:gd name="connsiteX23" fmla="*/ 206982 w 297108"/>
                  <a:gd name="connsiteY23" fmla="*/ 492654 h 492816"/>
                  <a:gd name="connsiteX24" fmla="*/ 141138 w 297108"/>
                  <a:gd name="connsiteY24" fmla="*/ 215491 h 492816"/>
                  <a:gd name="connsiteX25" fmla="*/ 149242 w 297108"/>
                  <a:gd name="connsiteY25" fmla="*/ 209076 h 492816"/>
                  <a:gd name="connsiteX26" fmla="*/ 149298 w 297108"/>
                  <a:gd name="connsiteY26" fmla="*/ 208456 h 492816"/>
                  <a:gd name="connsiteX27" fmla="*/ 151549 w 297108"/>
                  <a:gd name="connsiteY27" fmla="*/ 174409 h 492816"/>
                  <a:gd name="connsiteX28" fmla="*/ 136636 w 297108"/>
                  <a:gd name="connsiteY28" fmla="*/ 89994 h 492816"/>
                  <a:gd name="connsiteX29" fmla="*/ 105965 w 297108"/>
                  <a:gd name="connsiteY29" fmla="*/ 70579 h 492816"/>
                  <a:gd name="connsiteX30" fmla="*/ 72480 w 297108"/>
                  <a:gd name="connsiteY30" fmla="*/ 95622 h 492816"/>
                  <a:gd name="connsiteX31" fmla="*/ 67978 w 297108"/>
                  <a:gd name="connsiteY31" fmla="*/ 122071 h 492816"/>
                  <a:gd name="connsiteX32" fmla="*/ 73043 w 297108"/>
                  <a:gd name="connsiteY32" fmla="*/ 153587 h 492816"/>
                  <a:gd name="connsiteX33" fmla="*/ 95835 w 297108"/>
                  <a:gd name="connsiteY33" fmla="*/ 187634 h 492816"/>
                  <a:gd name="connsiteX34" fmla="*/ 130164 w 297108"/>
                  <a:gd name="connsiteY34" fmla="*/ 211552 h 492816"/>
                  <a:gd name="connsiteX35" fmla="*/ 141138 w 297108"/>
                  <a:gd name="connsiteY35" fmla="*/ 215491 h 4928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97108" h="492816">
                    <a:moveTo>
                      <a:pt x="206982" y="492654"/>
                    </a:moveTo>
                    <a:cubicBezTo>
                      <a:pt x="182783" y="492654"/>
                      <a:pt x="169276" y="476334"/>
                      <a:pt x="166181" y="443412"/>
                    </a:cubicBezTo>
                    <a:cubicBezTo>
                      <a:pt x="166181" y="436940"/>
                      <a:pt x="166181" y="418650"/>
                      <a:pt x="166181" y="388542"/>
                    </a:cubicBezTo>
                    <a:cubicBezTo>
                      <a:pt x="168545" y="350330"/>
                      <a:pt x="167138" y="311949"/>
                      <a:pt x="161960" y="274019"/>
                    </a:cubicBezTo>
                    <a:lnTo>
                      <a:pt x="140012" y="274019"/>
                    </a:lnTo>
                    <a:cubicBezTo>
                      <a:pt x="122651" y="273372"/>
                      <a:pt x="105458" y="270529"/>
                      <a:pt x="88801" y="265577"/>
                    </a:cubicBezTo>
                    <a:cubicBezTo>
                      <a:pt x="65417" y="258627"/>
                      <a:pt x="44483" y="245261"/>
                      <a:pt x="28303" y="227028"/>
                    </a:cubicBezTo>
                    <a:cubicBezTo>
                      <a:pt x="8269" y="203645"/>
                      <a:pt x="-1833" y="173340"/>
                      <a:pt x="164" y="142613"/>
                    </a:cubicBezTo>
                    <a:cubicBezTo>
                      <a:pt x="164" y="122522"/>
                      <a:pt x="4498" y="102656"/>
                      <a:pt x="12827" y="84366"/>
                    </a:cubicBezTo>
                    <a:cubicBezTo>
                      <a:pt x="21240" y="65401"/>
                      <a:pt x="34437" y="48912"/>
                      <a:pt x="51095" y="36531"/>
                    </a:cubicBezTo>
                    <a:cubicBezTo>
                      <a:pt x="65727" y="24460"/>
                      <a:pt x="83905" y="17538"/>
                      <a:pt x="102870" y="16834"/>
                    </a:cubicBezTo>
                    <a:cubicBezTo>
                      <a:pt x="121216" y="17425"/>
                      <a:pt x="138915" y="23728"/>
                      <a:pt x="153519" y="34843"/>
                    </a:cubicBezTo>
                    <a:cubicBezTo>
                      <a:pt x="158274" y="38304"/>
                      <a:pt x="162439" y="42468"/>
                      <a:pt x="165899" y="47224"/>
                    </a:cubicBezTo>
                    <a:cubicBezTo>
                      <a:pt x="168432" y="51444"/>
                      <a:pt x="170683" y="53414"/>
                      <a:pt x="172371" y="53414"/>
                    </a:cubicBezTo>
                    <a:cubicBezTo>
                      <a:pt x="174060" y="53414"/>
                      <a:pt x="180531" y="45254"/>
                      <a:pt x="185315" y="28652"/>
                    </a:cubicBezTo>
                    <a:cubicBezTo>
                      <a:pt x="186834" y="23616"/>
                      <a:pt x="188832" y="18720"/>
                      <a:pt x="191224" y="14020"/>
                    </a:cubicBezTo>
                    <a:cubicBezTo>
                      <a:pt x="197218" y="4425"/>
                      <a:pt x="208079" y="-1034"/>
                      <a:pt x="219362" y="-49"/>
                    </a:cubicBezTo>
                    <a:cubicBezTo>
                      <a:pt x="249752" y="-49"/>
                      <a:pt x="264946" y="53977"/>
                      <a:pt x="264946" y="162028"/>
                    </a:cubicBezTo>
                    <a:cubicBezTo>
                      <a:pt x="264018" y="243010"/>
                      <a:pt x="258868" y="323880"/>
                      <a:pt x="249470" y="404300"/>
                    </a:cubicBezTo>
                    <a:cubicBezTo>
                      <a:pt x="265397" y="413219"/>
                      <a:pt x="279606" y="424953"/>
                      <a:pt x="291397" y="438910"/>
                    </a:cubicBezTo>
                    <a:cubicBezTo>
                      <a:pt x="295055" y="444003"/>
                      <a:pt x="297024" y="450081"/>
                      <a:pt x="297024" y="456355"/>
                    </a:cubicBezTo>
                    <a:cubicBezTo>
                      <a:pt x="296574" y="462180"/>
                      <a:pt x="294829" y="467864"/>
                      <a:pt x="291959" y="472957"/>
                    </a:cubicBezTo>
                    <a:cubicBezTo>
                      <a:pt x="287457" y="480835"/>
                      <a:pt x="273951" y="486182"/>
                      <a:pt x="251159" y="488996"/>
                    </a:cubicBezTo>
                    <a:cubicBezTo>
                      <a:pt x="228367" y="491810"/>
                      <a:pt x="212891" y="492654"/>
                      <a:pt x="206982" y="492654"/>
                    </a:cubicBezTo>
                    <a:close/>
                    <a:moveTo>
                      <a:pt x="141138" y="215491"/>
                    </a:moveTo>
                    <a:cubicBezTo>
                      <a:pt x="145161" y="215969"/>
                      <a:pt x="148792" y="213099"/>
                      <a:pt x="149242" y="209076"/>
                    </a:cubicBezTo>
                    <a:cubicBezTo>
                      <a:pt x="149270" y="208878"/>
                      <a:pt x="149298" y="208653"/>
                      <a:pt x="149298" y="208456"/>
                    </a:cubicBezTo>
                    <a:cubicBezTo>
                      <a:pt x="150789" y="197173"/>
                      <a:pt x="151549" y="185805"/>
                      <a:pt x="151549" y="174409"/>
                    </a:cubicBezTo>
                    <a:cubicBezTo>
                      <a:pt x="153097" y="145511"/>
                      <a:pt x="148004" y="116613"/>
                      <a:pt x="136636" y="89994"/>
                    </a:cubicBezTo>
                    <a:cubicBezTo>
                      <a:pt x="131289" y="77922"/>
                      <a:pt x="119190" y="70241"/>
                      <a:pt x="105965" y="70579"/>
                    </a:cubicBezTo>
                    <a:cubicBezTo>
                      <a:pt x="90601" y="70916"/>
                      <a:pt x="77151" y="80990"/>
                      <a:pt x="72480" y="95622"/>
                    </a:cubicBezTo>
                    <a:cubicBezTo>
                      <a:pt x="69216" y="104035"/>
                      <a:pt x="67697" y="113039"/>
                      <a:pt x="67978" y="122071"/>
                    </a:cubicBezTo>
                    <a:cubicBezTo>
                      <a:pt x="68175" y="132764"/>
                      <a:pt x="69892" y="143372"/>
                      <a:pt x="73043" y="153587"/>
                    </a:cubicBezTo>
                    <a:cubicBezTo>
                      <a:pt x="77376" y="166812"/>
                      <a:pt x="85255" y="178601"/>
                      <a:pt x="95835" y="187634"/>
                    </a:cubicBezTo>
                    <a:cubicBezTo>
                      <a:pt x="105965" y="197370"/>
                      <a:pt x="117530" y="205417"/>
                      <a:pt x="130164" y="211552"/>
                    </a:cubicBezTo>
                    <a:cubicBezTo>
                      <a:pt x="133512" y="213606"/>
                      <a:pt x="137255" y="214956"/>
                      <a:pt x="141138" y="215491"/>
                    </a:cubicBezTo>
                    <a:close/>
                  </a:path>
                </a:pathLst>
              </a:custGeom>
              <a:grpFill/>
              <a:ln w="28131" cap="flat">
                <a:noFill/>
                <a:prstDash val="solid"/>
                <a:miter/>
              </a:ln>
            </p:spPr>
            <p:txBody>
              <a:bodyPr rtlCol="0" anchor="ctr"/>
              <a:lstStyle/>
              <a:p>
                <a:endParaRPr lang="fr-FR"/>
              </a:p>
            </p:txBody>
          </p:sp>
          <p:sp>
            <p:nvSpPr>
              <p:cNvPr id="275" name="Forme libre : forme 274">
                <a:extLst>
                  <a:ext uri="{FF2B5EF4-FFF2-40B4-BE49-F238E27FC236}">
                    <a16:creationId xmlns:a16="http://schemas.microsoft.com/office/drawing/2014/main" id="{DE0E290D-5491-4204-B16C-1B270CDF6E86}"/>
                  </a:ext>
                </a:extLst>
              </p:cNvPr>
              <p:cNvSpPr/>
              <p:nvPr/>
            </p:nvSpPr>
            <p:spPr>
              <a:xfrm>
                <a:off x="5278765" y="1981335"/>
                <a:ext cx="261620" cy="333545"/>
              </a:xfrm>
              <a:custGeom>
                <a:avLst/>
                <a:gdLst>
                  <a:gd name="connsiteX0" fmla="*/ 129415 w 261620"/>
                  <a:gd name="connsiteY0" fmla="*/ 333301 h 333545"/>
                  <a:gd name="connsiteX1" fmla="*/ 25585 w 261620"/>
                  <a:gd name="connsiteY1" fmla="*/ 265206 h 333545"/>
                  <a:gd name="connsiteX2" fmla="*/ -21 w 261620"/>
                  <a:gd name="connsiteY2" fmla="*/ 147025 h 333545"/>
                  <a:gd name="connsiteX3" fmla="*/ 1667 w 261620"/>
                  <a:gd name="connsiteY3" fmla="*/ 114666 h 333545"/>
                  <a:gd name="connsiteX4" fmla="*/ 12923 w 261620"/>
                  <a:gd name="connsiteY4" fmla="*/ 63173 h 333545"/>
                  <a:gd name="connsiteX5" fmla="*/ 23896 w 261620"/>
                  <a:gd name="connsiteY5" fmla="*/ 42069 h 333545"/>
                  <a:gd name="connsiteX6" fmla="*/ 43875 w 261620"/>
                  <a:gd name="connsiteY6" fmla="*/ 30532 h 333545"/>
                  <a:gd name="connsiteX7" fmla="*/ 55693 w 261620"/>
                  <a:gd name="connsiteY7" fmla="*/ 30532 h 333545"/>
                  <a:gd name="connsiteX8" fmla="*/ 77641 w 261620"/>
                  <a:gd name="connsiteY8" fmla="*/ 80056 h 333545"/>
                  <a:gd name="connsiteX9" fmla="*/ 92272 w 261620"/>
                  <a:gd name="connsiteY9" fmla="*/ 177133 h 333545"/>
                  <a:gd name="connsiteX10" fmla="*/ 131104 w 261620"/>
                  <a:gd name="connsiteY10" fmla="*/ 238193 h 333545"/>
                  <a:gd name="connsiteX11" fmla="*/ 168528 w 261620"/>
                  <a:gd name="connsiteY11" fmla="*/ 191483 h 333545"/>
                  <a:gd name="connsiteX12" fmla="*/ 176688 w 261620"/>
                  <a:gd name="connsiteY12" fmla="*/ 103129 h 333545"/>
                  <a:gd name="connsiteX13" fmla="*/ 176688 w 261620"/>
                  <a:gd name="connsiteY13" fmla="*/ 67675 h 333545"/>
                  <a:gd name="connsiteX14" fmla="*/ 176688 w 261620"/>
                  <a:gd name="connsiteY14" fmla="*/ 56419 h 333545"/>
                  <a:gd name="connsiteX15" fmla="*/ 176688 w 261620"/>
                  <a:gd name="connsiteY15" fmla="*/ 47133 h 333545"/>
                  <a:gd name="connsiteX16" fmla="*/ 176688 w 261620"/>
                  <a:gd name="connsiteY16" fmla="*/ 38692 h 333545"/>
                  <a:gd name="connsiteX17" fmla="*/ 179783 w 261620"/>
                  <a:gd name="connsiteY17" fmla="*/ 18151 h 333545"/>
                  <a:gd name="connsiteX18" fmla="*/ 201449 w 261620"/>
                  <a:gd name="connsiteY18" fmla="*/ 1268 h 333545"/>
                  <a:gd name="connsiteX19" fmla="*/ 213830 w 261620"/>
                  <a:gd name="connsiteY19" fmla="*/ -139 h 333545"/>
                  <a:gd name="connsiteX20" fmla="*/ 241969 w 261620"/>
                  <a:gd name="connsiteY20" fmla="*/ 12242 h 333545"/>
                  <a:gd name="connsiteX21" fmla="*/ 256882 w 261620"/>
                  <a:gd name="connsiteY21" fmla="*/ 46289 h 333545"/>
                  <a:gd name="connsiteX22" fmla="*/ 261103 w 261620"/>
                  <a:gd name="connsiteY22" fmla="*/ 109601 h 333545"/>
                  <a:gd name="connsiteX23" fmla="*/ 224241 w 261620"/>
                  <a:gd name="connsiteY23" fmla="*/ 278431 h 333545"/>
                  <a:gd name="connsiteX24" fmla="*/ 129415 w 261620"/>
                  <a:gd name="connsiteY24" fmla="*/ 333301 h 333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61620" h="333545">
                    <a:moveTo>
                      <a:pt x="129415" y="333301"/>
                    </a:moveTo>
                    <a:cubicBezTo>
                      <a:pt x="84085" y="334173"/>
                      <a:pt x="42862" y="307132"/>
                      <a:pt x="25585" y="265206"/>
                    </a:cubicBezTo>
                    <a:cubicBezTo>
                      <a:pt x="7857" y="228373"/>
                      <a:pt x="-922" y="187882"/>
                      <a:pt x="-21" y="147025"/>
                    </a:cubicBezTo>
                    <a:cubicBezTo>
                      <a:pt x="-21" y="140272"/>
                      <a:pt x="-21" y="129579"/>
                      <a:pt x="1667" y="114666"/>
                    </a:cubicBezTo>
                    <a:cubicBezTo>
                      <a:pt x="3243" y="97107"/>
                      <a:pt x="7042" y="79802"/>
                      <a:pt x="12923" y="63173"/>
                    </a:cubicBezTo>
                    <a:cubicBezTo>
                      <a:pt x="15202" y="55519"/>
                      <a:pt x="18944" y="48344"/>
                      <a:pt x="23896" y="42069"/>
                    </a:cubicBezTo>
                    <a:cubicBezTo>
                      <a:pt x="28342" y="35259"/>
                      <a:pt x="35771" y="30982"/>
                      <a:pt x="43875" y="30532"/>
                    </a:cubicBezTo>
                    <a:lnTo>
                      <a:pt x="55693" y="30532"/>
                    </a:lnTo>
                    <a:cubicBezTo>
                      <a:pt x="67229" y="30532"/>
                      <a:pt x="74546" y="48259"/>
                      <a:pt x="77641" y="80056"/>
                    </a:cubicBezTo>
                    <a:cubicBezTo>
                      <a:pt x="80370" y="112696"/>
                      <a:pt x="85238" y="145139"/>
                      <a:pt x="92272" y="177133"/>
                    </a:cubicBezTo>
                    <a:cubicBezTo>
                      <a:pt x="100996" y="217933"/>
                      <a:pt x="114221" y="238193"/>
                      <a:pt x="131104" y="238193"/>
                    </a:cubicBezTo>
                    <a:cubicBezTo>
                      <a:pt x="147987" y="238193"/>
                      <a:pt x="161212" y="222436"/>
                      <a:pt x="168528" y="191483"/>
                    </a:cubicBezTo>
                    <a:cubicBezTo>
                      <a:pt x="174577" y="162445"/>
                      <a:pt x="177335" y="132787"/>
                      <a:pt x="176688" y="103129"/>
                    </a:cubicBezTo>
                    <a:cubicBezTo>
                      <a:pt x="176688" y="89060"/>
                      <a:pt x="176688" y="77242"/>
                      <a:pt x="176688" y="67675"/>
                    </a:cubicBezTo>
                    <a:cubicBezTo>
                      <a:pt x="176688" y="63173"/>
                      <a:pt x="176688" y="59514"/>
                      <a:pt x="176688" y="56419"/>
                    </a:cubicBezTo>
                    <a:cubicBezTo>
                      <a:pt x="176688" y="53324"/>
                      <a:pt x="176688" y="50229"/>
                      <a:pt x="176688" y="47133"/>
                    </a:cubicBezTo>
                    <a:cubicBezTo>
                      <a:pt x="176688" y="44039"/>
                      <a:pt x="176688" y="41225"/>
                      <a:pt x="176688" y="38692"/>
                    </a:cubicBezTo>
                    <a:cubicBezTo>
                      <a:pt x="176744" y="31742"/>
                      <a:pt x="177785" y="24820"/>
                      <a:pt x="179783" y="18151"/>
                    </a:cubicBezTo>
                    <a:cubicBezTo>
                      <a:pt x="181753" y="11116"/>
                      <a:pt x="189068" y="5489"/>
                      <a:pt x="201449" y="1268"/>
                    </a:cubicBezTo>
                    <a:cubicBezTo>
                      <a:pt x="205473" y="199"/>
                      <a:pt x="209666" y="-280"/>
                      <a:pt x="213830" y="-139"/>
                    </a:cubicBezTo>
                    <a:cubicBezTo>
                      <a:pt x="224579" y="-336"/>
                      <a:pt x="234850" y="4195"/>
                      <a:pt x="241969" y="12242"/>
                    </a:cubicBezTo>
                    <a:cubicBezTo>
                      <a:pt x="250664" y="21584"/>
                      <a:pt x="255897" y="33571"/>
                      <a:pt x="256882" y="46289"/>
                    </a:cubicBezTo>
                    <a:cubicBezTo>
                      <a:pt x="259640" y="67281"/>
                      <a:pt x="261075" y="88441"/>
                      <a:pt x="261103" y="109601"/>
                    </a:cubicBezTo>
                    <a:cubicBezTo>
                      <a:pt x="264114" y="168157"/>
                      <a:pt x="251395" y="226459"/>
                      <a:pt x="224241" y="278431"/>
                    </a:cubicBezTo>
                    <a:cubicBezTo>
                      <a:pt x="205895" y="313520"/>
                      <a:pt x="168978" y="334877"/>
                      <a:pt x="129415" y="333301"/>
                    </a:cubicBezTo>
                    <a:close/>
                  </a:path>
                </a:pathLst>
              </a:custGeom>
              <a:grpFill/>
              <a:ln w="28131" cap="flat">
                <a:noFill/>
                <a:prstDash val="solid"/>
                <a:miter/>
              </a:ln>
            </p:spPr>
            <p:txBody>
              <a:bodyPr rtlCol="0" anchor="ctr"/>
              <a:lstStyle/>
              <a:p>
                <a:endParaRPr lang="fr-FR"/>
              </a:p>
            </p:txBody>
          </p:sp>
          <p:sp>
            <p:nvSpPr>
              <p:cNvPr id="276" name="Forme libre : forme 275">
                <a:extLst>
                  <a:ext uri="{FF2B5EF4-FFF2-40B4-BE49-F238E27FC236}">
                    <a16:creationId xmlns:a16="http://schemas.microsoft.com/office/drawing/2014/main" id="{A5BA7A1C-9061-41A5-9579-3335ABE5A45B}"/>
                  </a:ext>
                </a:extLst>
              </p:cNvPr>
              <p:cNvSpPr/>
              <p:nvPr/>
            </p:nvSpPr>
            <p:spPr>
              <a:xfrm>
                <a:off x="5573265" y="1925340"/>
                <a:ext cx="90495" cy="391017"/>
              </a:xfrm>
              <a:custGeom>
                <a:avLst/>
                <a:gdLst>
                  <a:gd name="connsiteX0" fmla="*/ 45390 w 90495"/>
                  <a:gd name="connsiteY0" fmla="*/ 390702 h 391017"/>
                  <a:gd name="connsiteX1" fmla="*/ 9373 w 90495"/>
                  <a:gd name="connsiteY1" fmla="*/ 364815 h 391017"/>
                  <a:gd name="connsiteX2" fmla="*/ 369 w 90495"/>
                  <a:gd name="connsiteY2" fmla="*/ 253668 h 391017"/>
                  <a:gd name="connsiteX3" fmla="*/ 15563 w 90495"/>
                  <a:gd name="connsiteY3" fmla="*/ 118604 h 391017"/>
                  <a:gd name="connsiteX4" fmla="*/ 43702 w 90495"/>
                  <a:gd name="connsiteY4" fmla="*/ 100877 h 391017"/>
                  <a:gd name="connsiteX5" fmla="*/ 69589 w 90495"/>
                  <a:gd name="connsiteY5" fmla="*/ 117760 h 391017"/>
                  <a:gd name="connsiteX6" fmla="*/ 85628 w 90495"/>
                  <a:gd name="connsiteY6" fmla="*/ 187825 h 391017"/>
                  <a:gd name="connsiteX7" fmla="*/ 90411 w 90495"/>
                  <a:gd name="connsiteY7" fmla="*/ 284339 h 391017"/>
                  <a:gd name="connsiteX8" fmla="*/ 90411 w 90495"/>
                  <a:gd name="connsiteY8" fmla="*/ 315292 h 391017"/>
                  <a:gd name="connsiteX9" fmla="*/ 81126 w 90495"/>
                  <a:gd name="connsiteY9" fmla="*/ 366785 h 391017"/>
                  <a:gd name="connsiteX10" fmla="*/ 45390 w 90495"/>
                  <a:gd name="connsiteY10" fmla="*/ 390702 h 391017"/>
                  <a:gd name="connsiteX11" fmla="*/ 43420 w 90495"/>
                  <a:gd name="connsiteY11" fmla="*/ 81180 h 391017"/>
                  <a:gd name="connsiteX12" fmla="*/ 7122 w 90495"/>
                  <a:gd name="connsiteY12" fmla="*/ 38691 h 391017"/>
                  <a:gd name="connsiteX13" fmla="*/ 16126 w 90495"/>
                  <a:gd name="connsiteY13" fmla="*/ 10553 h 391017"/>
                  <a:gd name="connsiteX14" fmla="*/ 40043 w 90495"/>
                  <a:gd name="connsiteY14" fmla="*/ -140 h 391017"/>
                  <a:gd name="connsiteX15" fmla="*/ 49892 w 90495"/>
                  <a:gd name="connsiteY15" fmla="*/ -140 h 391017"/>
                  <a:gd name="connsiteX16" fmla="*/ 70433 w 90495"/>
                  <a:gd name="connsiteY16" fmla="*/ 11678 h 391017"/>
                  <a:gd name="connsiteX17" fmla="*/ 82251 w 90495"/>
                  <a:gd name="connsiteY17" fmla="*/ 39817 h 391017"/>
                  <a:gd name="connsiteX18" fmla="*/ 69589 w 90495"/>
                  <a:gd name="connsiteY18" fmla="*/ 69925 h 391017"/>
                  <a:gd name="connsiteX19" fmla="*/ 43420 w 90495"/>
                  <a:gd name="connsiteY19" fmla="*/ 82306 h 391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90495" h="391017">
                    <a:moveTo>
                      <a:pt x="45390" y="390702"/>
                    </a:moveTo>
                    <a:cubicBezTo>
                      <a:pt x="28676" y="392025"/>
                      <a:pt x="13453" y="381079"/>
                      <a:pt x="9373" y="364815"/>
                    </a:cubicBezTo>
                    <a:cubicBezTo>
                      <a:pt x="1719" y="328292"/>
                      <a:pt x="-1320" y="290952"/>
                      <a:pt x="369" y="253668"/>
                    </a:cubicBezTo>
                    <a:cubicBezTo>
                      <a:pt x="369" y="181437"/>
                      <a:pt x="5433" y="136416"/>
                      <a:pt x="15563" y="118604"/>
                    </a:cubicBezTo>
                    <a:cubicBezTo>
                      <a:pt x="20769" y="107771"/>
                      <a:pt x="31686" y="100877"/>
                      <a:pt x="43702" y="100877"/>
                    </a:cubicBezTo>
                    <a:cubicBezTo>
                      <a:pt x="54929" y="100849"/>
                      <a:pt x="65087" y="107462"/>
                      <a:pt x="69589" y="117760"/>
                    </a:cubicBezTo>
                    <a:cubicBezTo>
                      <a:pt x="79015" y="139990"/>
                      <a:pt x="84446" y="163710"/>
                      <a:pt x="85628" y="187825"/>
                    </a:cubicBezTo>
                    <a:cubicBezTo>
                      <a:pt x="88723" y="219340"/>
                      <a:pt x="90411" y="251699"/>
                      <a:pt x="90411" y="284339"/>
                    </a:cubicBezTo>
                    <a:cubicBezTo>
                      <a:pt x="90411" y="286590"/>
                      <a:pt x="90411" y="296720"/>
                      <a:pt x="90411" y="315292"/>
                    </a:cubicBezTo>
                    <a:cubicBezTo>
                      <a:pt x="90271" y="332850"/>
                      <a:pt x="87119" y="350267"/>
                      <a:pt x="81126" y="366785"/>
                    </a:cubicBezTo>
                    <a:cubicBezTo>
                      <a:pt x="76398" y="382233"/>
                      <a:pt x="61457" y="392222"/>
                      <a:pt x="45390" y="390702"/>
                    </a:cubicBezTo>
                    <a:close/>
                    <a:moveTo>
                      <a:pt x="43420" y="81180"/>
                    </a:moveTo>
                    <a:cubicBezTo>
                      <a:pt x="19221" y="81180"/>
                      <a:pt x="7122" y="66830"/>
                      <a:pt x="7122" y="38691"/>
                    </a:cubicBezTo>
                    <a:cubicBezTo>
                      <a:pt x="6700" y="28534"/>
                      <a:pt x="9907" y="18573"/>
                      <a:pt x="16126" y="10553"/>
                    </a:cubicBezTo>
                    <a:cubicBezTo>
                      <a:pt x="22007" y="3462"/>
                      <a:pt x="30842" y="-505"/>
                      <a:pt x="40043" y="-140"/>
                    </a:cubicBezTo>
                    <a:lnTo>
                      <a:pt x="49892" y="-140"/>
                    </a:lnTo>
                    <a:cubicBezTo>
                      <a:pt x="57883" y="1352"/>
                      <a:pt x="65143" y="5516"/>
                      <a:pt x="70433" y="11678"/>
                    </a:cubicBezTo>
                    <a:cubicBezTo>
                      <a:pt x="78199" y="18966"/>
                      <a:pt x="82476" y="29181"/>
                      <a:pt x="82251" y="39817"/>
                    </a:cubicBezTo>
                    <a:cubicBezTo>
                      <a:pt x="82589" y="51213"/>
                      <a:pt x="77974" y="62187"/>
                      <a:pt x="69589" y="69925"/>
                    </a:cubicBezTo>
                    <a:cubicBezTo>
                      <a:pt x="62948" y="77494"/>
                      <a:pt x="53494" y="81996"/>
                      <a:pt x="43420" y="82306"/>
                    </a:cubicBezTo>
                    <a:close/>
                  </a:path>
                </a:pathLst>
              </a:custGeom>
              <a:grpFill/>
              <a:ln w="28131" cap="flat">
                <a:noFill/>
                <a:prstDash val="solid"/>
                <a:miter/>
              </a:ln>
            </p:spPr>
            <p:txBody>
              <a:bodyPr rtlCol="0" anchor="ctr"/>
              <a:lstStyle/>
              <a:p>
                <a:endParaRPr lang="fr-FR"/>
              </a:p>
            </p:txBody>
          </p:sp>
          <p:sp>
            <p:nvSpPr>
              <p:cNvPr id="277" name="Forme libre : forme 276">
                <a:extLst>
                  <a:ext uri="{FF2B5EF4-FFF2-40B4-BE49-F238E27FC236}">
                    <a16:creationId xmlns:a16="http://schemas.microsoft.com/office/drawing/2014/main" id="{74909E81-4FE7-41C6-8AA9-FEAD47CA36BD}"/>
                  </a:ext>
                </a:extLst>
              </p:cNvPr>
              <p:cNvSpPr/>
              <p:nvPr/>
            </p:nvSpPr>
            <p:spPr>
              <a:xfrm>
                <a:off x="5886615" y="2006047"/>
                <a:ext cx="229385" cy="291322"/>
              </a:xfrm>
              <a:custGeom>
                <a:avLst/>
                <a:gdLst>
                  <a:gd name="connsiteX0" fmla="*/ 112471 w 229385"/>
                  <a:gd name="connsiteY0" fmla="*/ 291143 h 291322"/>
                  <a:gd name="connsiteX1" fmla="*/ 109375 w 229385"/>
                  <a:gd name="connsiteY1" fmla="*/ 291143 h 291322"/>
                  <a:gd name="connsiteX2" fmla="*/ 46064 w 229385"/>
                  <a:gd name="connsiteY2" fmla="*/ 270039 h 291322"/>
                  <a:gd name="connsiteX3" fmla="*/ 10891 w 229385"/>
                  <a:gd name="connsiteY3" fmla="*/ 218265 h 291322"/>
                  <a:gd name="connsiteX4" fmla="*/ -83 w 229385"/>
                  <a:gd name="connsiteY4" fmla="*/ 151295 h 291322"/>
                  <a:gd name="connsiteX5" fmla="*/ 10610 w 229385"/>
                  <a:gd name="connsiteY5" fmla="*/ 79543 h 291322"/>
                  <a:gd name="connsiteX6" fmla="*/ 45220 w 229385"/>
                  <a:gd name="connsiteY6" fmla="*/ 23266 h 291322"/>
                  <a:gd name="connsiteX7" fmla="*/ 111345 w 229385"/>
                  <a:gd name="connsiteY7" fmla="*/ -89 h 291322"/>
                  <a:gd name="connsiteX8" fmla="*/ 161994 w 229385"/>
                  <a:gd name="connsiteY8" fmla="*/ 15387 h 291322"/>
                  <a:gd name="connsiteX9" fmla="*/ 212643 w 229385"/>
                  <a:gd name="connsiteY9" fmla="*/ 71664 h 291322"/>
                  <a:gd name="connsiteX10" fmla="*/ 229245 w 229385"/>
                  <a:gd name="connsiteY10" fmla="*/ 149889 h 291322"/>
                  <a:gd name="connsiteX11" fmla="*/ 189851 w 229385"/>
                  <a:gd name="connsiteY11" fmla="*/ 254563 h 291322"/>
                  <a:gd name="connsiteX12" fmla="*/ 112471 w 229385"/>
                  <a:gd name="connsiteY12" fmla="*/ 291143 h 291322"/>
                  <a:gd name="connsiteX13" fmla="*/ 110782 w 229385"/>
                  <a:gd name="connsiteY13" fmla="*/ 208698 h 291322"/>
                  <a:gd name="connsiteX14" fmla="*/ 142860 w 229385"/>
                  <a:gd name="connsiteY14" fmla="*/ 187031 h 291322"/>
                  <a:gd name="connsiteX15" fmla="*/ 155804 w 229385"/>
                  <a:gd name="connsiteY15" fmla="*/ 140884 h 291322"/>
                  <a:gd name="connsiteX16" fmla="*/ 149051 w 229385"/>
                  <a:gd name="connsiteY16" fmla="*/ 110495 h 291322"/>
                  <a:gd name="connsiteX17" fmla="*/ 101778 w 229385"/>
                  <a:gd name="connsiteY17" fmla="*/ 78698 h 291322"/>
                  <a:gd name="connsiteX18" fmla="*/ 78423 w 229385"/>
                  <a:gd name="connsiteY18" fmla="*/ 92205 h 291322"/>
                  <a:gd name="connsiteX19" fmla="*/ 67168 w 229385"/>
                  <a:gd name="connsiteY19" fmla="*/ 138915 h 291322"/>
                  <a:gd name="connsiteX20" fmla="*/ 70544 w 229385"/>
                  <a:gd name="connsiteY20" fmla="*/ 167053 h 291322"/>
                  <a:gd name="connsiteX21" fmla="*/ 84051 w 229385"/>
                  <a:gd name="connsiteY21" fmla="*/ 195191 h 291322"/>
                  <a:gd name="connsiteX22" fmla="*/ 109094 w 229385"/>
                  <a:gd name="connsiteY22" fmla="*/ 207854 h 2913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29385" h="291322">
                    <a:moveTo>
                      <a:pt x="112471" y="291143"/>
                    </a:moveTo>
                    <a:lnTo>
                      <a:pt x="109375" y="291143"/>
                    </a:lnTo>
                    <a:cubicBezTo>
                      <a:pt x="86471" y="291565"/>
                      <a:pt x="64129" y="284108"/>
                      <a:pt x="46064" y="270039"/>
                    </a:cubicBezTo>
                    <a:cubicBezTo>
                      <a:pt x="29744" y="256392"/>
                      <a:pt x="17560" y="238468"/>
                      <a:pt x="10891" y="218265"/>
                    </a:cubicBezTo>
                    <a:cubicBezTo>
                      <a:pt x="3547" y="196710"/>
                      <a:pt x="-167" y="174059"/>
                      <a:pt x="-83" y="151295"/>
                    </a:cubicBezTo>
                    <a:cubicBezTo>
                      <a:pt x="-111" y="126984"/>
                      <a:pt x="3491" y="102785"/>
                      <a:pt x="10610" y="79543"/>
                    </a:cubicBezTo>
                    <a:cubicBezTo>
                      <a:pt x="17025" y="58073"/>
                      <a:pt x="28956" y="38686"/>
                      <a:pt x="45220" y="23266"/>
                    </a:cubicBezTo>
                    <a:cubicBezTo>
                      <a:pt x="63454" y="7312"/>
                      <a:pt x="87118" y="-1046"/>
                      <a:pt x="111345" y="-89"/>
                    </a:cubicBezTo>
                    <a:cubicBezTo>
                      <a:pt x="129298" y="446"/>
                      <a:pt x="146799" y="5792"/>
                      <a:pt x="161994" y="15387"/>
                    </a:cubicBezTo>
                    <a:cubicBezTo>
                      <a:pt x="184421" y="28303"/>
                      <a:pt x="202176" y="48000"/>
                      <a:pt x="212643" y="71664"/>
                    </a:cubicBezTo>
                    <a:cubicBezTo>
                      <a:pt x="223899" y="96201"/>
                      <a:pt x="229554" y="122904"/>
                      <a:pt x="229245" y="149889"/>
                    </a:cubicBezTo>
                    <a:cubicBezTo>
                      <a:pt x="230314" y="188579"/>
                      <a:pt x="216160" y="226172"/>
                      <a:pt x="189851" y="254563"/>
                    </a:cubicBezTo>
                    <a:cubicBezTo>
                      <a:pt x="170351" y="277102"/>
                      <a:pt x="142269" y="290383"/>
                      <a:pt x="112471" y="291143"/>
                    </a:cubicBezTo>
                    <a:close/>
                    <a:moveTo>
                      <a:pt x="110782" y="208698"/>
                    </a:moveTo>
                    <a:cubicBezTo>
                      <a:pt x="124486" y="207488"/>
                      <a:pt x="136613" y="199299"/>
                      <a:pt x="142860" y="187031"/>
                    </a:cubicBezTo>
                    <a:cubicBezTo>
                      <a:pt x="151555" y="173215"/>
                      <a:pt x="156029" y="157204"/>
                      <a:pt x="155804" y="140884"/>
                    </a:cubicBezTo>
                    <a:cubicBezTo>
                      <a:pt x="155776" y="130388"/>
                      <a:pt x="153468" y="120005"/>
                      <a:pt x="149051" y="110495"/>
                    </a:cubicBezTo>
                    <a:cubicBezTo>
                      <a:pt x="141650" y="90939"/>
                      <a:pt x="122685" y="78192"/>
                      <a:pt x="101778" y="78698"/>
                    </a:cubicBezTo>
                    <a:cubicBezTo>
                      <a:pt x="92211" y="78924"/>
                      <a:pt x="83404" y="84017"/>
                      <a:pt x="78423" y="92205"/>
                    </a:cubicBezTo>
                    <a:cubicBezTo>
                      <a:pt x="70460" y="106443"/>
                      <a:pt x="66549" y="122594"/>
                      <a:pt x="67168" y="138915"/>
                    </a:cubicBezTo>
                    <a:cubicBezTo>
                      <a:pt x="67337" y="148397"/>
                      <a:pt x="68462" y="157824"/>
                      <a:pt x="70544" y="167053"/>
                    </a:cubicBezTo>
                    <a:cubicBezTo>
                      <a:pt x="72795" y="177352"/>
                      <a:pt x="77410" y="187003"/>
                      <a:pt x="84051" y="195191"/>
                    </a:cubicBezTo>
                    <a:cubicBezTo>
                      <a:pt x="89876" y="203210"/>
                      <a:pt x="99189" y="207910"/>
                      <a:pt x="109094" y="207854"/>
                    </a:cubicBezTo>
                    <a:close/>
                  </a:path>
                </a:pathLst>
              </a:custGeom>
              <a:grpFill/>
              <a:ln w="28131" cap="flat">
                <a:noFill/>
                <a:prstDash val="solid"/>
                <a:miter/>
              </a:ln>
            </p:spPr>
            <p:txBody>
              <a:bodyPr rtlCol="0" anchor="ctr"/>
              <a:lstStyle/>
              <a:p>
                <a:endParaRPr lang="fr-FR"/>
              </a:p>
            </p:txBody>
          </p:sp>
          <p:sp>
            <p:nvSpPr>
              <p:cNvPr id="278" name="Forme libre : forme 277">
                <a:extLst>
                  <a:ext uri="{FF2B5EF4-FFF2-40B4-BE49-F238E27FC236}">
                    <a16:creationId xmlns:a16="http://schemas.microsoft.com/office/drawing/2014/main" id="{1030B186-E21D-470F-B7A8-DA3499BF3515}"/>
                  </a:ext>
                </a:extLst>
              </p:cNvPr>
              <p:cNvSpPr/>
              <p:nvPr/>
            </p:nvSpPr>
            <p:spPr>
              <a:xfrm>
                <a:off x="6151680" y="1960818"/>
                <a:ext cx="287073" cy="353980"/>
              </a:xfrm>
              <a:custGeom>
                <a:avLst/>
                <a:gdLst>
                  <a:gd name="connsiteX0" fmla="*/ 44374 w 287073"/>
                  <a:gd name="connsiteY0" fmla="*/ 353818 h 353980"/>
                  <a:gd name="connsiteX1" fmla="*/ 34245 w 287073"/>
                  <a:gd name="connsiteY1" fmla="*/ 353818 h 353980"/>
                  <a:gd name="connsiteX2" fmla="*/ 13141 w 287073"/>
                  <a:gd name="connsiteY2" fmla="*/ 338342 h 353980"/>
                  <a:gd name="connsiteX3" fmla="*/ -84 w 287073"/>
                  <a:gd name="connsiteY3" fmla="*/ 302043 h 353980"/>
                  <a:gd name="connsiteX4" fmla="*/ -84 w 287073"/>
                  <a:gd name="connsiteY4" fmla="*/ 177390 h 353980"/>
                  <a:gd name="connsiteX5" fmla="*/ 15111 w 287073"/>
                  <a:gd name="connsiteY5" fmla="*/ 19534 h 353980"/>
                  <a:gd name="connsiteX6" fmla="*/ 45219 w 287073"/>
                  <a:gd name="connsiteY6" fmla="*/ -163 h 353980"/>
                  <a:gd name="connsiteX7" fmla="*/ 85738 w 287073"/>
                  <a:gd name="connsiteY7" fmla="*/ 61461 h 353980"/>
                  <a:gd name="connsiteX8" fmla="*/ 85738 w 287073"/>
                  <a:gd name="connsiteY8" fmla="*/ 76374 h 353980"/>
                  <a:gd name="connsiteX9" fmla="*/ 193226 w 287073"/>
                  <a:gd name="connsiteY9" fmla="*/ 10530 h 353980"/>
                  <a:gd name="connsiteX10" fmla="*/ 228962 w 287073"/>
                  <a:gd name="connsiteY10" fmla="*/ 15876 h 353980"/>
                  <a:gd name="connsiteX11" fmla="*/ 277360 w 287073"/>
                  <a:gd name="connsiteY11" fmla="*/ 123927 h 353980"/>
                  <a:gd name="connsiteX12" fmla="*/ 286927 w 287073"/>
                  <a:gd name="connsiteY12" fmla="*/ 229446 h 353980"/>
                  <a:gd name="connsiteX13" fmla="*/ 273984 w 287073"/>
                  <a:gd name="connsiteY13" fmla="*/ 309078 h 353980"/>
                  <a:gd name="connsiteX14" fmla="*/ 228118 w 287073"/>
                  <a:gd name="connsiteY14" fmla="*/ 342844 h 353980"/>
                  <a:gd name="connsiteX15" fmla="*/ 194633 w 287073"/>
                  <a:gd name="connsiteY15" fmla="*/ 329900 h 353980"/>
                  <a:gd name="connsiteX16" fmla="*/ 180002 w 287073"/>
                  <a:gd name="connsiteY16" fmla="*/ 301762 h 353980"/>
                  <a:gd name="connsiteX17" fmla="*/ 177469 w 287073"/>
                  <a:gd name="connsiteY17" fmla="*/ 273623 h 353980"/>
                  <a:gd name="connsiteX18" fmla="*/ 181408 w 287073"/>
                  <a:gd name="connsiteY18" fmla="*/ 229446 h 353980"/>
                  <a:gd name="connsiteX19" fmla="*/ 184503 w 287073"/>
                  <a:gd name="connsiteY19" fmla="*/ 179642 h 353980"/>
                  <a:gd name="connsiteX20" fmla="*/ 160867 w 287073"/>
                  <a:gd name="connsiteY20" fmla="*/ 97759 h 353980"/>
                  <a:gd name="connsiteX21" fmla="*/ 137794 w 287073"/>
                  <a:gd name="connsiteY21" fmla="*/ 115767 h 353980"/>
                  <a:gd name="connsiteX22" fmla="*/ 100651 w 287073"/>
                  <a:gd name="connsiteY22" fmla="*/ 245485 h 353980"/>
                  <a:gd name="connsiteX23" fmla="*/ 89677 w 287073"/>
                  <a:gd name="connsiteY23" fmla="*/ 301762 h 353980"/>
                  <a:gd name="connsiteX24" fmla="*/ 71669 w 287073"/>
                  <a:gd name="connsiteY24" fmla="*/ 339467 h 353980"/>
                  <a:gd name="connsiteX25" fmla="*/ 44374 w 287073"/>
                  <a:gd name="connsiteY25" fmla="*/ 353818 h 3539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87073" h="353980">
                    <a:moveTo>
                      <a:pt x="44374" y="353818"/>
                    </a:moveTo>
                    <a:lnTo>
                      <a:pt x="34245" y="353818"/>
                    </a:lnTo>
                    <a:cubicBezTo>
                      <a:pt x="25493" y="351567"/>
                      <a:pt x="17924" y="346023"/>
                      <a:pt x="13141" y="338342"/>
                    </a:cubicBezTo>
                    <a:cubicBezTo>
                      <a:pt x="4587" y="328184"/>
                      <a:pt x="-84" y="315324"/>
                      <a:pt x="-84" y="302043"/>
                    </a:cubicBezTo>
                    <a:lnTo>
                      <a:pt x="-84" y="177390"/>
                    </a:lnTo>
                    <a:cubicBezTo>
                      <a:pt x="-84" y="89599"/>
                      <a:pt x="4981" y="36980"/>
                      <a:pt x="15111" y="19534"/>
                    </a:cubicBezTo>
                    <a:cubicBezTo>
                      <a:pt x="20288" y="7519"/>
                      <a:pt x="32134" y="-219"/>
                      <a:pt x="45219" y="-163"/>
                    </a:cubicBezTo>
                    <a:cubicBezTo>
                      <a:pt x="69615" y="-163"/>
                      <a:pt x="83121" y="20378"/>
                      <a:pt x="85738" y="61461"/>
                    </a:cubicBezTo>
                    <a:cubicBezTo>
                      <a:pt x="85738" y="66244"/>
                      <a:pt x="85738" y="71309"/>
                      <a:pt x="85738" y="76374"/>
                    </a:cubicBezTo>
                    <a:cubicBezTo>
                      <a:pt x="125131" y="32478"/>
                      <a:pt x="160952" y="10530"/>
                      <a:pt x="193226" y="10530"/>
                    </a:cubicBezTo>
                    <a:cubicBezTo>
                      <a:pt x="205241" y="11571"/>
                      <a:pt x="217172" y="13372"/>
                      <a:pt x="228962" y="15876"/>
                    </a:cubicBezTo>
                    <a:cubicBezTo>
                      <a:pt x="248659" y="19534"/>
                      <a:pt x="264979" y="55551"/>
                      <a:pt x="277360" y="123927"/>
                    </a:cubicBezTo>
                    <a:cubicBezTo>
                      <a:pt x="283888" y="158706"/>
                      <a:pt x="287096" y="194048"/>
                      <a:pt x="286927" y="229446"/>
                    </a:cubicBezTo>
                    <a:cubicBezTo>
                      <a:pt x="287574" y="256572"/>
                      <a:pt x="283185" y="283556"/>
                      <a:pt x="273984" y="309078"/>
                    </a:cubicBezTo>
                    <a:cubicBezTo>
                      <a:pt x="268215" y="329478"/>
                      <a:pt x="249334" y="343379"/>
                      <a:pt x="228118" y="342844"/>
                    </a:cubicBezTo>
                    <a:cubicBezTo>
                      <a:pt x="215681" y="343097"/>
                      <a:pt x="203666" y="338454"/>
                      <a:pt x="194633" y="329900"/>
                    </a:cubicBezTo>
                    <a:cubicBezTo>
                      <a:pt x="186614" y="322528"/>
                      <a:pt x="181436" y="312567"/>
                      <a:pt x="180002" y="301762"/>
                    </a:cubicBezTo>
                    <a:cubicBezTo>
                      <a:pt x="178426" y="292448"/>
                      <a:pt x="177581" y="283050"/>
                      <a:pt x="177469" y="273623"/>
                    </a:cubicBezTo>
                    <a:cubicBezTo>
                      <a:pt x="177835" y="258823"/>
                      <a:pt x="179157" y="244078"/>
                      <a:pt x="181408" y="229446"/>
                    </a:cubicBezTo>
                    <a:cubicBezTo>
                      <a:pt x="183715" y="212957"/>
                      <a:pt x="184757" y="196299"/>
                      <a:pt x="184503" y="179642"/>
                    </a:cubicBezTo>
                    <a:cubicBezTo>
                      <a:pt x="184503" y="125053"/>
                      <a:pt x="176625" y="97759"/>
                      <a:pt x="160867" y="97759"/>
                    </a:cubicBezTo>
                    <a:cubicBezTo>
                      <a:pt x="154396" y="97759"/>
                      <a:pt x="146798" y="103668"/>
                      <a:pt x="137794" y="115767"/>
                    </a:cubicBezTo>
                    <a:cubicBezTo>
                      <a:pt x="116409" y="155892"/>
                      <a:pt x="103746" y="200098"/>
                      <a:pt x="100651" y="245485"/>
                    </a:cubicBezTo>
                    <a:cubicBezTo>
                      <a:pt x="97922" y="264422"/>
                      <a:pt x="94264" y="283190"/>
                      <a:pt x="89677" y="301762"/>
                    </a:cubicBezTo>
                    <a:cubicBezTo>
                      <a:pt x="87173" y="315719"/>
                      <a:pt x="80954" y="328747"/>
                      <a:pt x="71669" y="339467"/>
                    </a:cubicBezTo>
                    <a:cubicBezTo>
                      <a:pt x="65056" y="347937"/>
                      <a:pt x="55123" y="353170"/>
                      <a:pt x="44374" y="353818"/>
                    </a:cubicBezTo>
                    <a:close/>
                  </a:path>
                </a:pathLst>
              </a:custGeom>
              <a:grpFill/>
              <a:ln w="28131" cap="flat">
                <a:noFill/>
                <a:prstDash val="solid"/>
                <a:miter/>
              </a:ln>
            </p:spPr>
            <p:txBody>
              <a:bodyPr rtlCol="0" anchor="ctr"/>
              <a:lstStyle/>
              <a:p>
                <a:endParaRPr lang="fr-FR"/>
              </a:p>
            </p:txBody>
          </p:sp>
          <p:sp>
            <p:nvSpPr>
              <p:cNvPr id="279" name="Forme libre : forme 278">
                <a:extLst>
                  <a:ext uri="{FF2B5EF4-FFF2-40B4-BE49-F238E27FC236}">
                    <a16:creationId xmlns:a16="http://schemas.microsoft.com/office/drawing/2014/main" id="{AC3B6648-8717-4350-8C48-70E0F8D53DCB}"/>
                  </a:ext>
                </a:extLst>
              </p:cNvPr>
              <p:cNvSpPr/>
              <p:nvPr/>
            </p:nvSpPr>
            <p:spPr>
              <a:xfrm>
                <a:off x="6413354" y="1828498"/>
                <a:ext cx="307563" cy="484461"/>
              </a:xfrm>
              <a:custGeom>
                <a:avLst/>
                <a:gdLst>
                  <a:gd name="connsiteX0" fmla="*/ 131053 w 307563"/>
                  <a:gd name="connsiteY0" fmla="*/ 484168 h 484461"/>
                  <a:gd name="connsiteX1" fmla="*/ 85187 w 307563"/>
                  <a:gd name="connsiteY1" fmla="*/ 445619 h 484461"/>
                  <a:gd name="connsiteX2" fmla="*/ 77590 w 307563"/>
                  <a:gd name="connsiteY2" fmla="*/ 361204 h 484461"/>
                  <a:gd name="connsiteX3" fmla="*/ 86875 w 307563"/>
                  <a:gd name="connsiteY3" fmla="*/ 185620 h 484461"/>
                  <a:gd name="connsiteX4" fmla="*/ 86875 w 307563"/>
                  <a:gd name="connsiteY4" fmla="*/ 178867 h 484461"/>
                  <a:gd name="connsiteX5" fmla="*/ 80122 w 307563"/>
                  <a:gd name="connsiteY5" fmla="*/ 165924 h 484461"/>
                  <a:gd name="connsiteX6" fmla="*/ 28066 w 307563"/>
                  <a:gd name="connsiteY6" fmla="*/ 157482 h 484461"/>
                  <a:gd name="connsiteX7" fmla="*/ -72 w 307563"/>
                  <a:gd name="connsiteY7" fmla="*/ 136660 h 484461"/>
                  <a:gd name="connsiteX8" fmla="*/ 13997 w 307563"/>
                  <a:gd name="connsiteY8" fmla="*/ 116682 h 484461"/>
                  <a:gd name="connsiteX9" fmla="*/ 42135 w 307563"/>
                  <a:gd name="connsiteY9" fmla="*/ 109084 h 484461"/>
                  <a:gd name="connsiteX10" fmla="*/ 92222 w 307563"/>
                  <a:gd name="connsiteY10" fmla="*/ 94452 h 484461"/>
                  <a:gd name="connsiteX11" fmla="*/ 92222 w 307563"/>
                  <a:gd name="connsiteY11" fmla="*/ 87136 h 484461"/>
                  <a:gd name="connsiteX12" fmla="*/ 92222 w 307563"/>
                  <a:gd name="connsiteY12" fmla="*/ 60968 h 484461"/>
                  <a:gd name="connsiteX13" fmla="*/ 100100 w 307563"/>
                  <a:gd name="connsiteY13" fmla="*/ 28046 h 484461"/>
                  <a:gd name="connsiteX14" fmla="*/ 134711 w 307563"/>
                  <a:gd name="connsiteY14" fmla="*/ -92 h 484461"/>
                  <a:gd name="connsiteX15" fmla="*/ 167632 w 307563"/>
                  <a:gd name="connsiteY15" fmla="*/ 18479 h 484461"/>
                  <a:gd name="connsiteX16" fmla="*/ 177481 w 307563"/>
                  <a:gd name="connsiteY16" fmla="*/ 54777 h 484461"/>
                  <a:gd name="connsiteX17" fmla="*/ 177481 w 307563"/>
                  <a:gd name="connsiteY17" fmla="*/ 77006 h 484461"/>
                  <a:gd name="connsiteX18" fmla="*/ 181139 w 307563"/>
                  <a:gd name="connsiteY18" fmla="*/ 89950 h 484461"/>
                  <a:gd name="connsiteX19" fmla="*/ 213216 w 307563"/>
                  <a:gd name="connsiteY19" fmla="*/ 94734 h 484461"/>
                  <a:gd name="connsiteX20" fmla="*/ 232913 w 307563"/>
                  <a:gd name="connsiteY20" fmla="*/ 94734 h 484461"/>
                  <a:gd name="connsiteX21" fmla="*/ 264146 w 307563"/>
                  <a:gd name="connsiteY21" fmla="*/ 94734 h 484461"/>
                  <a:gd name="connsiteX22" fmla="*/ 292285 w 307563"/>
                  <a:gd name="connsiteY22" fmla="*/ 106833 h 484461"/>
                  <a:gd name="connsiteX23" fmla="*/ 307480 w 307563"/>
                  <a:gd name="connsiteY23" fmla="*/ 134971 h 484461"/>
                  <a:gd name="connsiteX24" fmla="*/ 307480 w 307563"/>
                  <a:gd name="connsiteY24" fmla="*/ 145101 h 484461"/>
                  <a:gd name="connsiteX25" fmla="*/ 288908 w 307563"/>
                  <a:gd name="connsiteY25" fmla="*/ 164517 h 484461"/>
                  <a:gd name="connsiteX26" fmla="*/ 260770 w 307563"/>
                  <a:gd name="connsiteY26" fmla="*/ 172395 h 484461"/>
                  <a:gd name="connsiteX27" fmla="*/ 229818 w 307563"/>
                  <a:gd name="connsiteY27" fmla="*/ 169863 h 484461"/>
                  <a:gd name="connsiteX28" fmla="*/ 211247 w 307563"/>
                  <a:gd name="connsiteY28" fmla="*/ 167893 h 484461"/>
                  <a:gd name="connsiteX29" fmla="*/ 200554 w 307563"/>
                  <a:gd name="connsiteY29" fmla="*/ 167893 h 484461"/>
                  <a:gd name="connsiteX30" fmla="*/ 185359 w 307563"/>
                  <a:gd name="connsiteY30" fmla="*/ 243304 h 484461"/>
                  <a:gd name="connsiteX31" fmla="*/ 185359 w 307563"/>
                  <a:gd name="connsiteY31" fmla="*/ 314494 h 484461"/>
                  <a:gd name="connsiteX32" fmla="*/ 183953 w 307563"/>
                  <a:gd name="connsiteY32" fmla="*/ 395533 h 484461"/>
                  <a:gd name="connsiteX33" fmla="*/ 174948 w 307563"/>
                  <a:gd name="connsiteY33" fmla="*/ 450121 h 484461"/>
                  <a:gd name="connsiteX34" fmla="*/ 131053 w 307563"/>
                  <a:gd name="connsiteY34" fmla="*/ 484168 h 4844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307563" h="484461">
                    <a:moveTo>
                      <a:pt x="131053" y="484168"/>
                    </a:moveTo>
                    <a:cubicBezTo>
                      <a:pt x="107810" y="485969"/>
                      <a:pt x="87410" y="468833"/>
                      <a:pt x="85187" y="445619"/>
                    </a:cubicBezTo>
                    <a:cubicBezTo>
                      <a:pt x="79756" y="417818"/>
                      <a:pt x="77196" y="389539"/>
                      <a:pt x="77590" y="361204"/>
                    </a:cubicBezTo>
                    <a:cubicBezTo>
                      <a:pt x="77590" y="320685"/>
                      <a:pt x="80685" y="262157"/>
                      <a:pt x="86875" y="185620"/>
                    </a:cubicBezTo>
                    <a:lnTo>
                      <a:pt x="86875" y="178867"/>
                    </a:lnTo>
                    <a:cubicBezTo>
                      <a:pt x="87353" y="173605"/>
                      <a:pt x="84709" y="168541"/>
                      <a:pt x="80122" y="165924"/>
                    </a:cubicBezTo>
                    <a:cubicBezTo>
                      <a:pt x="63098" y="161394"/>
                      <a:pt x="45653" y="158551"/>
                      <a:pt x="28066" y="157482"/>
                    </a:cubicBezTo>
                    <a:cubicBezTo>
                      <a:pt x="8651" y="155513"/>
                      <a:pt x="-72" y="148478"/>
                      <a:pt x="-72" y="136660"/>
                    </a:cubicBezTo>
                    <a:cubicBezTo>
                      <a:pt x="-382" y="127599"/>
                      <a:pt x="5358" y="119439"/>
                      <a:pt x="13997" y="116682"/>
                    </a:cubicBezTo>
                    <a:cubicBezTo>
                      <a:pt x="23086" y="113136"/>
                      <a:pt x="32512" y="110604"/>
                      <a:pt x="42135" y="109084"/>
                    </a:cubicBezTo>
                    <a:cubicBezTo>
                      <a:pt x="73368" y="104019"/>
                      <a:pt x="90252" y="99236"/>
                      <a:pt x="92222" y="94452"/>
                    </a:cubicBezTo>
                    <a:cubicBezTo>
                      <a:pt x="92784" y="92061"/>
                      <a:pt x="92784" y="89528"/>
                      <a:pt x="92222" y="87136"/>
                    </a:cubicBezTo>
                    <a:cubicBezTo>
                      <a:pt x="92222" y="77372"/>
                      <a:pt x="92222" y="68649"/>
                      <a:pt x="92222" y="60968"/>
                    </a:cubicBezTo>
                    <a:cubicBezTo>
                      <a:pt x="93656" y="49741"/>
                      <a:pt x="96301" y="38710"/>
                      <a:pt x="100100" y="28046"/>
                    </a:cubicBezTo>
                    <a:cubicBezTo>
                      <a:pt x="103448" y="11613"/>
                      <a:pt x="117940" y="-149"/>
                      <a:pt x="134711" y="-92"/>
                    </a:cubicBezTo>
                    <a:cubicBezTo>
                      <a:pt x="148386" y="-965"/>
                      <a:pt x="161301" y="6323"/>
                      <a:pt x="167632" y="18479"/>
                    </a:cubicBezTo>
                    <a:cubicBezTo>
                      <a:pt x="173823" y="29593"/>
                      <a:pt x="177199" y="42058"/>
                      <a:pt x="177481" y="54777"/>
                    </a:cubicBezTo>
                    <a:lnTo>
                      <a:pt x="177481" y="77006"/>
                    </a:lnTo>
                    <a:cubicBezTo>
                      <a:pt x="177199" y="81621"/>
                      <a:pt x="178494" y="86180"/>
                      <a:pt x="181139" y="89950"/>
                    </a:cubicBezTo>
                    <a:cubicBezTo>
                      <a:pt x="183671" y="93046"/>
                      <a:pt x="194364" y="94734"/>
                      <a:pt x="213216" y="94734"/>
                    </a:cubicBezTo>
                    <a:lnTo>
                      <a:pt x="232913" y="94734"/>
                    </a:lnTo>
                    <a:cubicBezTo>
                      <a:pt x="244450" y="94734"/>
                      <a:pt x="254861" y="94734"/>
                      <a:pt x="264146" y="94734"/>
                    </a:cubicBezTo>
                    <a:cubicBezTo>
                      <a:pt x="274558" y="95775"/>
                      <a:pt x="284379" y="99996"/>
                      <a:pt x="292285" y="106833"/>
                    </a:cubicBezTo>
                    <a:cubicBezTo>
                      <a:pt x="301374" y="113418"/>
                      <a:pt x="306946" y="123772"/>
                      <a:pt x="307480" y="134971"/>
                    </a:cubicBezTo>
                    <a:cubicBezTo>
                      <a:pt x="307480" y="134971"/>
                      <a:pt x="307480" y="138911"/>
                      <a:pt x="307480" y="145101"/>
                    </a:cubicBezTo>
                    <a:cubicBezTo>
                      <a:pt x="307480" y="151292"/>
                      <a:pt x="301008" y="157482"/>
                      <a:pt x="288908" y="164517"/>
                    </a:cubicBezTo>
                    <a:cubicBezTo>
                      <a:pt x="280439" y="169694"/>
                      <a:pt x="270703" y="172424"/>
                      <a:pt x="260770" y="172395"/>
                    </a:cubicBezTo>
                    <a:cubicBezTo>
                      <a:pt x="250387" y="172480"/>
                      <a:pt x="240032" y="171636"/>
                      <a:pt x="229818" y="169863"/>
                    </a:cubicBezTo>
                    <a:cubicBezTo>
                      <a:pt x="223712" y="168597"/>
                      <a:pt x="217493" y="167950"/>
                      <a:pt x="211247" y="167893"/>
                    </a:cubicBezTo>
                    <a:lnTo>
                      <a:pt x="200554" y="167893"/>
                    </a:lnTo>
                    <a:cubicBezTo>
                      <a:pt x="191832" y="167893"/>
                      <a:pt x="186766" y="194062"/>
                      <a:pt x="185359" y="243304"/>
                    </a:cubicBezTo>
                    <a:cubicBezTo>
                      <a:pt x="185359" y="260750"/>
                      <a:pt x="185359" y="284386"/>
                      <a:pt x="185359" y="314494"/>
                    </a:cubicBezTo>
                    <a:cubicBezTo>
                      <a:pt x="185359" y="344602"/>
                      <a:pt x="185359" y="373303"/>
                      <a:pt x="183953" y="395533"/>
                    </a:cubicBezTo>
                    <a:cubicBezTo>
                      <a:pt x="183643" y="414076"/>
                      <a:pt x="180632" y="432478"/>
                      <a:pt x="174948" y="450121"/>
                    </a:cubicBezTo>
                    <a:cubicBezTo>
                      <a:pt x="171262" y="471056"/>
                      <a:pt x="152269" y="485800"/>
                      <a:pt x="131053" y="484168"/>
                    </a:cubicBezTo>
                    <a:close/>
                  </a:path>
                </a:pathLst>
              </a:custGeom>
              <a:grpFill/>
              <a:ln w="28131" cap="flat">
                <a:noFill/>
                <a:prstDash val="solid"/>
                <a:miter/>
              </a:ln>
            </p:spPr>
            <p:txBody>
              <a:bodyPr rtlCol="0" anchor="ctr"/>
              <a:lstStyle/>
              <a:p>
                <a:endParaRPr lang="fr-FR"/>
              </a:p>
            </p:txBody>
          </p:sp>
          <p:sp>
            <p:nvSpPr>
              <p:cNvPr id="280" name="Forme libre : forme 279">
                <a:extLst>
                  <a:ext uri="{FF2B5EF4-FFF2-40B4-BE49-F238E27FC236}">
                    <a16:creationId xmlns:a16="http://schemas.microsoft.com/office/drawing/2014/main" id="{60251B8E-6F42-472E-B55B-BEA7FA8A1A30}"/>
                  </a:ext>
                </a:extLst>
              </p:cNvPr>
              <p:cNvSpPr/>
              <p:nvPr/>
            </p:nvSpPr>
            <p:spPr>
              <a:xfrm>
                <a:off x="6876629" y="1820408"/>
                <a:ext cx="268670" cy="492178"/>
              </a:xfrm>
              <a:custGeom>
                <a:avLst/>
                <a:gdLst>
                  <a:gd name="connsiteX0" fmla="*/ 54399 w 268670"/>
                  <a:gd name="connsiteY0" fmla="*/ 491977 h 492178"/>
                  <a:gd name="connsiteX1" fmla="*/ 52711 w 268670"/>
                  <a:gd name="connsiteY1" fmla="*/ 491977 h 492178"/>
                  <a:gd name="connsiteX2" fmla="*/ 19789 w 268670"/>
                  <a:gd name="connsiteY2" fmla="*/ 474250 h 492178"/>
                  <a:gd name="connsiteX3" fmla="*/ 92 w 268670"/>
                  <a:gd name="connsiteY3" fmla="*/ 370138 h 492178"/>
                  <a:gd name="connsiteX4" fmla="*/ 92 w 268670"/>
                  <a:gd name="connsiteY4" fmla="*/ 306545 h 492178"/>
                  <a:gd name="connsiteX5" fmla="*/ 3187 w 268670"/>
                  <a:gd name="connsiteY5" fmla="*/ 201308 h 492178"/>
                  <a:gd name="connsiteX6" fmla="*/ 15005 w 268670"/>
                  <a:gd name="connsiteY6" fmla="*/ 58646 h 492178"/>
                  <a:gd name="connsiteX7" fmla="*/ 58057 w 268670"/>
                  <a:gd name="connsiteY7" fmla="*/ -163 h 492178"/>
                  <a:gd name="connsiteX8" fmla="*/ 101109 w 268670"/>
                  <a:gd name="connsiteY8" fmla="*/ 60616 h 492178"/>
                  <a:gd name="connsiteX9" fmla="*/ 102515 w 268670"/>
                  <a:gd name="connsiteY9" fmla="*/ 145031 h 492178"/>
                  <a:gd name="connsiteX10" fmla="*/ 107018 w 268670"/>
                  <a:gd name="connsiteY10" fmla="*/ 173170 h 492178"/>
                  <a:gd name="connsiteX11" fmla="*/ 118274 w 268670"/>
                  <a:gd name="connsiteY11" fmla="*/ 184425 h 492178"/>
                  <a:gd name="connsiteX12" fmla="*/ 122494 w 268670"/>
                  <a:gd name="connsiteY12" fmla="*/ 184425 h 492178"/>
                  <a:gd name="connsiteX13" fmla="*/ 155979 w 268670"/>
                  <a:gd name="connsiteY13" fmla="*/ 178234 h 492178"/>
                  <a:gd name="connsiteX14" fmla="*/ 195654 w 268670"/>
                  <a:gd name="connsiteY14" fmla="*/ 187802 h 492178"/>
                  <a:gd name="connsiteX15" fmla="*/ 237017 w 268670"/>
                  <a:gd name="connsiteY15" fmla="*/ 224944 h 492178"/>
                  <a:gd name="connsiteX16" fmla="*/ 268532 w 268670"/>
                  <a:gd name="connsiteY16" fmla="*/ 337497 h 492178"/>
                  <a:gd name="connsiteX17" fmla="*/ 256151 w 268670"/>
                  <a:gd name="connsiteY17" fmla="*/ 413190 h 492178"/>
                  <a:gd name="connsiteX18" fmla="*/ 226043 w 268670"/>
                  <a:gd name="connsiteY18" fmla="*/ 461306 h 492178"/>
                  <a:gd name="connsiteX19" fmla="*/ 178489 w 268670"/>
                  <a:gd name="connsiteY19" fmla="*/ 480159 h 492178"/>
                  <a:gd name="connsiteX20" fmla="*/ 108425 w 268670"/>
                  <a:gd name="connsiteY20" fmla="*/ 450614 h 492178"/>
                  <a:gd name="connsiteX21" fmla="*/ 90416 w 268670"/>
                  <a:gd name="connsiteY21" fmla="*/ 436263 h 492178"/>
                  <a:gd name="connsiteX22" fmla="*/ 85098 w 268670"/>
                  <a:gd name="connsiteY22" fmla="*/ 440455 h 492178"/>
                  <a:gd name="connsiteX23" fmla="*/ 85070 w 268670"/>
                  <a:gd name="connsiteY23" fmla="*/ 440765 h 492178"/>
                  <a:gd name="connsiteX24" fmla="*/ 85070 w 268670"/>
                  <a:gd name="connsiteY24" fmla="*/ 446111 h 492178"/>
                  <a:gd name="connsiteX25" fmla="*/ 85070 w 268670"/>
                  <a:gd name="connsiteY25" fmla="*/ 453146 h 492178"/>
                  <a:gd name="connsiteX26" fmla="*/ 85070 w 268670"/>
                  <a:gd name="connsiteY26" fmla="*/ 460743 h 492178"/>
                  <a:gd name="connsiteX27" fmla="*/ 81975 w 268670"/>
                  <a:gd name="connsiteY27" fmla="*/ 480159 h 492178"/>
                  <a:gd name="connsiteX28" fmla="*/ 54399 w 268670"/>
                  <a:gd name="connsiteY28" fmla="*/ 491977 h 492178"/>
                  <a:gd name="connsiteX29" fmla="*/ 166952 w 268670"/>
                  <a:gd name="connsiteY29" fmla="*/ 407562 h 492178"/>
                  <a:gd name="connsiteX30" fmla="*/ 193121 w 268670"/>
                  <a:gd name="connsiteY30" fmla="*/ 357476 h 492178"/>
                  <a:gd name="connsiteX31" fmla="*/ 172580 w 268670"/>
                  <a:gd name="connsiteY31" fmla="*/ 279251 h 492178"/>
                  <a:gd name="connsiteX32" fmla="*/ 136844 w 268670"/>
                  <a:gd name="connsiteY32" fmla="*/ 257022 h 492178"/>
                  <a:gd name="connsiteX33" fmla="*/ 114896 w 268670"/>
                  <a:gd name="connsiteY33" fmla="*/ 280658 h 492178"/>
                  <a:gd name="connsiteX34" fmla="*/ 112083 w 268670"/>
                  <a:gd name="connsiteY34" fmla="*/ 308796 h 492178"/>
                  <a:gd name="connsiteX35" fmla="*/ 134312 w 268670"/>
                  <a:gd name="connsiteY35" fmla="*/ 390116 h 492178"/>
                  <a:gd name="connsiteX36" fmla="*/ 167516 w 268670"/>
                  <a:gd name="connsiteY36" fmla="*/ 406718 h 492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268670" h="492178">
                    <a:moveTo>
                      <a:pt x="54399" y="491977"/>
                    </a:moveTo>
                    <a:lnTo>
                      <a:pt x="52711" y="491977"/>
                    </a:lnTo>
                    <a:cubicBezTo>
                      <a:pt x="39317" y="492596"/>
                      <a:pt x="26655" y="485787"/>
                      <a:pt x="19789" y="474250"/>
                    </a:cubicBezTo>
                    <a:cubicBezTo>
                      <a:pt x="5438" y="441469"/>
                      <a:pt x="-1287" y="405874"/>
                      <a:pt x="92" y="370138"/>
                    </a:cubicBezTo>
                    <a:cubicBezTo>
                      <a:pt x="92" y="349034"/>
                      <a:pt x="92" y="327649"/>
                      <a:pt x="92" y="306545"/>
                    </a:cubicBezTo>
                    <a:cubicBezTo>
                      <a:pt x="92" y="277000"/>
                      <a:pt x="92" y="241827"/>
                      <a:pt x="3187" y="201308"/>
                    </a:cubicBezTo>
                    <a:cubicBezTo>
                      <a:pt x="4679" y="153585"/>
                      <a:pt x="8618" y="105975"/>
                      <a:pt x="15005" y="58646"/>
                    </a:cubicBezTo>
                    <a:cubicBezTo>
                      <a:pt x="21758" y="19534"/>
                      <a:pt x="36109" y="-163"/>
                      <a:pt x="58057" y="-163"/>
                    </a:cubicBezTo>
                    <a:cubicBezTo>
                      <a:pt x="86195" y="-163"/>
                      <a:pt x="100546" y="20097"/>
                      <a:pt x="101109" y="60616"/>
                    </a:cubicBezTo>
                    <a:cubicBezTo>
                      <a:pt x="101109" y="107607"/>
                      <a:pt x="101109" y="136027"/>
                      <a:pt x="102515" y="145031"/>
                    </a:cubicBezTo>
                    <a:cubicBezTo>
                      <a:pt x="102684" y="154570"/>
                      <a:pt x="104204" y="164053"/>
                      <a:pt x="107018" y="173170"/>
                    </a:cubicBezTo>
                    <a:cubicBezTo>
                      <a:pt x="109269" y="180767"/>
                      <a:pt x="113208" y="184425"/>
                      <a:pt x="118274" y="184425"/>
                    </a:cubicBezTo>
                    <a:lnTo>
                      <a:pt x="122494" y="184425"/>
                    </a:lnTo>
                    <a:cubicBezTo>
                      <a:pt x="133187" y="180401"/>
                      <a:pt x="144526" y="178290"/>
                      <a:pt x="155979" y="178234"/>
                    </a:cubicBezTo>
                    <a:cubicBezTo>
                      <a:pt x="169682" y="178882"/>
                      <a:pt x="183161" y="182117"/>
                      <a:pt x="195654" y="187802"/>
                    </a:cubicBezTo>
                    <a:cubicBezTo>
                      <a:pt x="212846" y="195764"/>
                      <a:pt x="227253" y="208708"/>
                      <a:pt x="237017" y="224944"/>
                    </a:cubicBezTo>
                    <a:cubicBezTo>
                      <a:pt x="258486" y="258485"/>
                      <a:pt x="269461" y="297682"/>
                      <a:pt x="268532" y="337497"/>
                    </a:cubicBezTo>
                    <a:cubicBezTo>
                      <a:pt x="268701" y="363244"/>
                      <a:pt x="264508" y="388850"/>
                      <a:pt x="256151" y="413190"/>
                    </a:cubicBezTo>
                    <a:cubicBezTo>
                      <a:pt x="250017" y="431367"/>
                      <a:pt x="239718" y="447856"/>
                      <a:pt x="226043" y="461306"/>
                    </a:cubicBezTo>
                    <a:cubicBezTo>
                      <a:pt x="213465" y="473856"/>
                      <a:pt x="196245" y="480665"/>
                      <a:pt x="178489" y="480159"/>
                    </a:cubicBezTo>
                    <a:cubicBezTo>
                      <a:pt x="152405" y="478724"/>
                      <a:pt x="127643" y="468284"/>
                      <a:pt x="108425" y="450614"/>
                    </a:cubicBezTo>
                    <a:lnTo>
                      <a:pt x="90416" y="436263"/>
                    </a:lnTo>
                    <a:cubicBezTo>
                      <a:pt x="87799" y="435954"/>
                      <a:pt x="85407" y="437811"/>
                      <a:pt x="85098" y="440455"/>
                    </a:cubicBezTo>
                    <a:cubicBezTo>
                      <a:pt x="85098" y="440540"/>
                      <a:pt x="85070" y="440653"/>
                      <a:pt x="85070" y="440765"/>
                    </a:cubicBezTo>
                    <a:cubicBezTo>
                      <a:pt x="84929" y="442538"/>
                      <a:pt x="84929" y="444339"/>
                      <a:pt x="85070" y="446111"/>
                    </a:cubicBezTo>
                    <a:cubicBezTo>
                      <a:pt x="84816" y="448447"/>
                      <a:pt x="84816" y="450811"/>
                      <a:pt x="85070" y="453146"/>
                    </a:cubicBezTo>
                    <a:cubicBezTo>
                      <a:pt x="85210" y="455678"/>
                      <a:pt x="85210" y="458211"/>
                      <a:pt x="85070" y="460743"/>
                    </a:cubicBezTo>
                    <a:cubicBezTo>
                      <a:pt x="84929" y="467328"/>
                      <a:pt x="83888" y="473856"/>
                      <a:pt x="81975" y="480159"/>
                    </a:cubicBezTo>
                    <a:cubicBezTo>
                      <a:pt x="79161" y="487756"/>
                      <a:pt x="70156" y="491414"/>
                      <a:pt x="54399" y="491977"/>
                    </a:cubicBezTo>
                    <a:close/>
                    <a:moveTo>
                      <a:pt x="166952" y="407562"/>
                    </a:moveTo>
                    <a:cubicBezTo>
                      <a:pt x="184398" y="407562"/>
                      <a:pt x="193121" y="390960"/>
                      <a:pt x="193121" y="357476"/>
                    </a:cubicBezTo>
                    <a:cubicBezTo>
                      <a:pt x="193881" y="329984"/>
                      <a:pt x="186762" y="302831"/>
                      <a:pt x="172580" y="279251"/>
                    </a:cubicBezTo>
                    <a:cubicBezTo>
                      <a:pt x="165714" y="265801"/>
                      <a:pt x="151955" y="257247"/>
                      <a:pt x="136844" y="257022"/>
                    </a:cubicBezTo>
                    <a:cubicBezTo>
                      <a:pt x="125955" y="257022"/>
                      <a:pt x="118639" y="264900"/>
                      <a:pt x="114896" y="280658"/>
                    </a:cubicBezTo>
                    <a:cubicBezTo>
                      <a:pt x="112815" y="289887"/>
                      <a:pt x="111857" y="299342"/>
                      <a:pt x="112083" y="308796"/>
                    </a:cubicBezTo>
                    <a:cubicBezTo>
                      <a:pt x="111013" y="337526"/>
                      <a:pt x="118752" y="365917"/>
                      <a:pt x="134312" y="390116"/>
                    </a:cubicBezTo>
                    <a:cubicBezTo>
                      <a:pt x="141740" y="401062"/>
                      <a:pt x="154318" y="407337"/>
                      <a:pt x="167516" y="406718"/>
                    </a:cubicBezTo>
                    <a:close/>
                  </a:path>
                </a:pathLst>
              </a:custGeom>
              <a:grpFill/>
              <a:ln w="28131" cap="flat">
                <a:noFill/>
                <a:prstDash val="solid"/>
                <a:miter/>
              </a:ln>
            </p:spPr>
            <p:txBody>
              <a:bodyPr rtlCol="0" anchor="ctr"/>
              <a:lstStyle/>
              <a:p>
                <a:endParaRPr lang="fr-FR"/>
              </a:p>
            </p:txBody>
          </p:sp>
          <p:sp>
            <p:nvSpPr>
              <p:cNvPr id="281" name="Forme libre : forme 280">
                <a:extLst>
                  <a:ext uri="{FF2B5EF4-FFF2-40B4-BE49-F238E27FC236}">
                    <a16:creationId xmlns:a16="http://schemas.microsoft.com/office/drawing/2014/main" id="{97591C3E-5A34-411A-A703-9E51CFEC9316}"/>
                  </a:ext>
                </a:extLst>
              </p:cNvPr>
              <p:cNvSpPr/>
              <p:nvPr/>
            </p:nvSpPr>
            <p:spPr>
              <a:xfrm>
                <a:off x="7174423" y="1975731"/>
                <a:ext cx="260369" cy="303739"/>
              </a:xfrm>
              <a:custGeom>
                <a:avLst/>
                <a:gdLst>
                  <a:gd name="connsiteX0" fmla="*/ 125217 w 260369"/>
                  <a:gd name="connsiteY0" fmla="*/ 303450 h 303739"/>
                  <a:gd name="connsiteX1" fmla="*/ 122121 w 260369"/>
                  <a:gd name="connsiteY1" fmla="*/ 303450 h 303739"/>
                  <a:gd name="connsiteX2" fmla="*/ 15196 w 260369"/>
                  <a:gd name="connsiteY2" fmla="*/ 237044 h 303739"/>
                  <a:gd name="connsiteX3" fmla="*/ 1 w 260369"/>
                  <a:gd name="connsiteY3" fmla="*/ 163602 h 303739"/>
                  <a:gd name="connsiteX4" fmla="*/ 18292 w 260369"/>
                  <a:gd name="connsiteY4" fmla="*/ 74686 h 303739"/>
                  <a:gd name="connsiteX5" fmla="*/ 66408 w 260369"/>
                  <a:gd name="connsiteY5" fmla="*/ 18409 h 303739"/>
                  <a:gd name="connsiteX6" fmla="*/ 127468 w 260369"/>
                  <a:gd name="connsiteY6" fmla="*/ -162 h 303739"/>
                  <a:gd name="connsiteX7" fmla="*/ 182338 w 260369"/>
                  <a:gd name="connsiteY7" fmla="*/ 18690 h 303739"/>
                  <a:gd name="connsiteX8" fmla="*/ 208225 w 260369"/>
                  <a:gd name="connsiteY8" fmla="*/ 80313 h 303739"/>
                  <a:gd name="connsiteX9" fmla="*/ 192749 w 260369"/>
                  <a:gd name="connsiteY9" fmla="*/ 125897 h 303739"/>
                  <a:gd name="connsiteX10" fmla="*/ 149979 w 260369"/>
                  <a:gd name="connsiteY10" fmla="*/ 156568 h 303739"/>
                  <a:gd name="connsiteX11" fmla="*/ 90888 w 260369"/>
                  <a:gd name="connsiteY11" fmla="*/ 174295 h 303739"/>
                  <a:gd name="connsiteX12" fmla="*/ 72401 w 260369"/>
                  <a:gd name="connsiteY12" fmla="*/ 195652 h 303739"/>
                  <a:gd name="connsiteX13" fmla="*/ 72598 w 260369"/>
                  <a:gd name="connsiteY13" fmla="*/ 197369 h 303739"/>
                  <a:gd name="connsiteX14" fmla="*/ 83009 w 260369"/>
                  <a:gd name="connsiteY14" fmla="*/ 222130 h 303739"/>
                  <a:gd name="connsiteX15" fmla="*/ 128593 w 260369"/>
                  <a:gd name="connsiteY15" fmla="*/ 236481 h 303739"/>
                  <a:gd name="connsiteX16" fmla="*/ 205692 w 260369"/>
                  <a:gd name="connsiteY16" fmla="*/ 214252 h 303739"/>
                  <a:gd name="connsiteX17" fmla="*/ 240303 w 260369"/>
                  <a:gd name="connsiteY17" fmla="*/ 202152 h 303739"/>
                  <a:gd name="connsiteX18" fmla="*/ 254934 w 260369"/>
                  <a:gd name="connsiteY18" fmla="*/ 208343 h 303739"/>
                  <a:gd name="connsiteX19" fmla="*/ 260281 w 260369"/>
                  <a:gd name="connsiteY19" fmla="*/ 222412 h 303739"/>
                  <a:gd name="connsiteX20" fmla="*/ 248744 w 260369"/>
                  <a:gd name="connsiteY20" fmla="*/ 248299 h 303739"/>
                  <a:gd name="connsiteX21" fmla="*/ 125217 w 260369"/>
                  <a:gd name="connsiteY21" fmla="*/ 303450 h 303739"/>
                  <a:gd name="connsiteX22" fmla="*/ 101018 w 260369"/>
                  <a:gd name="connsiteY22" fmla="*/ 112954 h 303739"/>
                  <a:gd name="connsiteX23" fmla="*/ 137598 w 260369"/>
                  <a:gd name="connsiteY23" fmla="*/ 87066 h 303739"/>
                  <a:gd name="connsiteX24" fmla="*/ 146883 w 260369"/>
                  <a:gd name="connsiteY24" fmla="*/ 58928 h 303739"/>
                  <a:gd name="connsiteX25" fmla="*/ 140018 w 260369"/>
                  <a:gd name="connsiteY25" fmla="*/ 49643 h 303739"/>
                  <a:gd name="connsiteX26" fmla="*/ 137598 w 260369"/>
                  <a:gd name="connsiteY26" fmla="*/ 49643 h 303739"/>
                  <a:gd name="connsiteX27" fmla="*/ 131970 w 260369"/>
                  <a:gd name="connsiteY27" fmla="*/ 49643 h 303739"/>
                  <a:gd name="connsiteX28" fmla="*/ 112836 w 260369"/>
                  <a:gd name="connsiteY28" fmla="*/ 57521 h 303739"/>
                  <a:gd name="connsiteX29" fmla="*/ 89482 w 260369"/>
                  <a:gd name="connsiteY29" fmla="*/ 76374 h 303739"/>
                  <a:gd name="connsiteX30" fmla="*/ 81884 w 260369"/>
                  <a:gd name="connsiteY30" fmla="*/ 94101 h 303739"/>
                  <a:gd name="connsiteX31" fmla="*/ 96488 w 260369"/>
                  <a:gd name="connsiteY31" fmla="*/ 112982 h 303739"/>
                  <a:gd name="connsiteX32" fmla="*/ 101018 w 260369"/>
                  <a:gd name="connsiteY32" fmla="*/ 112954 h 303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60369" h="303739">
                    <a:moveTo>
                      <a:pt x="125217" y="303450"/>
                    </a:moveTo>
                    <a:lnTo>
                      <a:pt x="122121" y="303450"/>
                    </a:lnTo>
                    <a:cubicBezTo>
                      <a:pt x="76144" y="305645"/>
                      <a:pt x="33598" y="279223"/>
                      <a:pt x="15196" y="237044"/>
                    </a:cubicBezTo>
                    <a:cubicBezTo>
                      <a:pt x="4869" y="213970"/>
                      <a:pt x="-337" y="188899"/>
                      <a:pt x="1" y="163602"/>
                    </a:cubicBezTo>
                    <a:cubicBezTo>
                      <a:pt x="-899" y="132932"/>
                      <a:pt x="5347" y="102486"/>
                      <a:pt x="18292" y="74686"/>
                    </a:cubicBezTo>
                    <a:cubicBezTo>
                      <a:pt x="28815" y="51837"/>
                      <a:pt x="45472" y="32365"/>
                      <a:pt x="66408" y="18409"/>
                    </a:cubicBezTo>
                    <a:cubicBezTo>
                      <a:pt x="84585" y="6563"/>
                      <a:pt x="105773" y="119"/>
                      <a:pt x="127468" y="-162"/>
                    </a:cubicBezTo>
                    <a:cubicBezTo>
                      <a:pt x="147361" y="-219"/>
                      <a:pt x="166693" y="6422"/>
                      <a:pt x="182338" y="18690"/>
                    </a:cubicBezTo>
                    <a:cubicBezTo>
                      <a:pt x="200121" y="34054"/>
                      <a:pt x="209716" y="56846"/>
                      <a:pt x="208225" y="80313"/>
                    </a:cubicBezTo>
                    <a:cubicBezTo>
                      <a:pt x="208591" y="96858"/>
                      <a:pt x="203104" y="112982"/>
                      <a:pt x="192749" y="125897"/>
                    </a:cubicBezTo>
                    <a:cubicBezTo>
                      <a:pt x="181381" y="139657"/>
                      <a:pt x="166665" y="150209"/>
                      <a:pt x="149979" y="156568"/>
                    </a:cubicBezTo>
                    <a:cubicBezTo>
                      <a:pt x="131238" y="165263"/>
                      <a:pt x="111317" y="171228"/>
                      <a:pt x="90888" y="174295"/>
                    </a:cubicBezTo>
                    <a:cubicBezTo>
                      <a:pt x="79886" y="175083"/>
                      <a:pt x="71613" y="184650"/>
                      <a:pt x="72401" y="195652"/>
                    </a:cubicBezTo>
                    <a:cubicBezTo>
                      <a:pt x="72429" y="196243"/>
                      <a:pt x="72513" y="196806"/>
                      <a:pt x="72598" y="197369"/>
                    </a:cubicBezTo>
                    <a:cubicBezTo>
                      <a:pt x="73161" y="206570"/>
                      <a:pt x="76819" y="215293"/>
                      <a:pt x="83009" y="222130"/>
                    </a:cubicBezTo>
                    <a:cubicBezTo>
                      <a:pt x="95306" y="233442"/>
                      <a:pt x="112020" y="238704"/>
                      <a:pt x="128593" y="236481"/>
                    </a:cubicBezTo>
                    <a:cubicBezTo>
                      <a:pt x="155803" y="236059"/>
                      <a:pt x="182422" y="228377"/>
                      <a:pt x="205692" y="214252"/>
                    </a:cubicBezTo>
                    <a:cubicBezTo>
                      <a:pt x="215963" y="207245"/>
                      <a:pt x="227893" y="203081"/>
                      <a:pt x="240303" y="202152"/>
                    </a:cubicBezTo>
                    <a:cubicBezTo>
                      <a:pt x="245902" y="201758"/>
                      <a:pt x="251333" y="204038"/>
                      <a:pt x="254934" y="208343"/>
                    </a:cubicBezTo>
                    <a:cubicBezTo>
                      <a:pt x="258480" y="212169"/>
                      <a:pt x="260393" y="217206"/>
                      <a:pt x="260281" y="222412"/>
                    </a:cubicBezTo>
                    <a:cubicBezTo>
                      <a:pt x="260141" y="232260"/>
                      <a:pt x="255976" y="241602"/>
                      <a:pt x="248744" y="248299"/>
                    </a:cubicBezTo>
                    <a:cubicBezTo>
                      <a:pt x="216610" y="282459"/>
                      <a:pt x="172123" y="302325"/>
                      <a:pt x="125217" y="303450"/>
                    </a:cubicBezTo>
                    <a:close/>
                    <a:moveTo>
                      <a:pt x="101018" y="112954"/>
                    </a:moveTo>
                    <a:cubicBezTo>
                      <a:pt x="117338" y="112531"/>
                      <a:pt x="131773" y="102317"/>
                      <a:pt x="137598" y="87066"/>
                    </a:cubicBezTo>
                    <a:cubicBezTo>
                      <a:pt x="142634" y="78428"/>
                      <a:pt x="145786" y="68861"/>
                      <a:pt x="146883" y="58928"/>
                    </a:cubicBezTo>
                    <a:cubicBezTo>
                      <a:pt x="147559" y="54482"/>
                      <a:pt x="144492" y="50317"/>
                      <a:pt x="140018" y="49643"/>
                    </a:cubicBezTo>
                    <a:cubicBezTo>
                      <a:pt x="139229" y="49530"/>
                      <a:pt x="138414" y="49530"/>
                      <a:pt x="137598" y="49643"/>
                    </a:cubicBezTo>
                    <a:lnTo>
                      <a:pt x="131970" y="49643"/>
                    </a:lnTo>
                    <a:cubicBezTo>
                      <a:pt x="125160" y="51077"/>
                      <a:pt x="118661" y="53722"/>
                      <a:pt x="112836" y="57521"/>
                    </a:cubicBezTo>
                    <a:cubicBezTo>
                      <a:pt x="104113" y="62558"/>
                      <a:pt x="96234" y="68917"/>
                      <a:pt x="89482" y="76374"/>
                    </a:cubicBezTo>
                    <a:cubicBezTo>
                      <a:pt x="84951" y="81214"/>
                      <a:pt x="82249" y="87488"/>
                      <a:pt x="81884" y="94101"/>
                    </a:cubicBezTo>
                    <a:cubicBezTo>
                      <a:pt x="80702" y="103359"/>
                      <a:pt x="87230" y="111800"/>
                      <a:pt x="96488" y="112982"/>
                    </a:cubicBezTo>
                    <a:cubicBezTo>
                      <a:pt x="98007" y="113179"/>
                      <a:pt x="99527" y="113179"/>
                      <a:pt x="101018" y="112954"/>
                    </a:cubicBezTo>
                    <a:close/>
                  </a:path>
                </a:pathLst>
              </a:custGeom>
              <a:grpFill/>
              <a:ln w="28131" cap="flat">
                <a:noFill/>
                <a:prstDash val="solid"/>
                <a:miter/>
              </a:ln>
            </p:spPr>
            <p:txBody>
              <a:bodyPr rtlCol="0" anchor="ctr"/>
              <a:lstStyle/>
              <a:p>
                <a:endParaRPr lang="fr-FR"/>
              </a:p>
            </p:txBody>
          </p:sp>
          <p:sp>
            <p:nvSpPr>
              <p:cNvPr id="282" name="Forme libre : forme 281">
                <a:extLst>
                  <a:ext uri="{FF2B5EF4-FFF2-40B4-BE49-F238E27FC236}">
                    <a16:creationId xmlns:a16="http://schemas.microsoft.com/office/drawing/2014/main" id="{D355560F-CC5E-46E1-9D94-7D695BCD40FF}"/>
                  </a:ext>
                </a:extLst>
              </p:cNvPr>
              <p:cNvSpPr/>
              <p:nvPr/>
            </p:nvSpPr>
            <p:spPr>
              <a:xfrm>
                <a:off x="7460003" y="1961347"/>
                <a:ext cx="286277" cy="354014"/>
              </a:xfrm>
              <a:custGeom>
                <a:avLst/>
                <a:gdLst>
                  <a:gd name="connsiteX0" fmla="*/ 150004 w 286277"/>
                  <a:gd name="connsiteY0" fmla="*/ 353852 h 354014"/>
                  <a:gd name="connsiteX1" fmla="*/ 68402 w 286277"/>
                  <a:gd name="connsiteY1" fmla="*/ 332186 h 354014"/>
                  <a:gd name="connsiteX2" fmla="*/ 12126 w 286277"/>
                  <a:gd name="connsiteY2" fmla="*/ 275909 h 354014"/>
                  <a:gd name="connsiteX3" fmla="*/ 307 w 286277"/>
                  <a:gd name="connsiteY3" fmla="*/ 229762 h 354014"/>
                  <a:gd name="connsiteX4" fmla="*/ 22255 w 286277"/>
                  <a:gd name="connsiteY4" fmla="*/ 173485 h 354014"/>
                  <a:gd name="connsiteX5" fmla="*/ 46173 w 286277"/>
                  <a:gd name="connsiteY5" fmla="*/ 166451 h 354014"/>
                  <a:gd name="connsiteX6" fmla="*/ 86974 w 286277"/>
                  <a:gd name="connsiteY6" fmla="*/ 200217 h 354014"/>
                  <a:gd name="connsiteX7" fmla="*/ 127774 w 286277"/>
                  <a:gd name="connsiteY7" fmla="*/ 256493 h 354014"/>
                  <a:gd name="connsiteX8" fmla="*/ 171389 w 286277"/>
                  <a:gd name="connsiteY8" fmla="*/ 269437 h 354014"/>
                  <a:gd name="connsiteX9" fmla="*/ 189960 w 286277"/>
                  <a:gd name="connsiteY9" fmla="*/ 267467 h 354014"/>
                  <a:gd name="connsiteX10" fmla="*/ 204423 w 286277"/>
                  <a:gd name="connsiteY10" fmla="*/ 251569 h 354014"/>
                  <a:gd name="connsiteX11" fmla="*/ 204310 w 286277"/>
                  <a:gd name="connsiteY11" fmla="*/ 250303 h 354014"/>
                  <a:gd name="connsiteX12" fmla="*/ 148034 w 286277"/>
                  <a:gd name="connsiteY12" fmla="*/ 197684 h 354014"/>
                  <a:gd name="connsiteX13" fmla="*/ 86974 w 286277"/>
                  <a:gd name="connsiteY13" fmla="*/ 150693 h 354014"/>
                  <a:gd name="connsiteX14" fmla="*/ 63619 w 286277"/>
                  <a:gd name="connsiteY14" fmla="*/ 94416 h 354014"/>
                  <a:gd name="connsiteX15" fmla="*/ 91757 w 286277"/>
                  <a:gd name="connsiteY15" fmla="*/ 28010 h 354014"/>
                  <a:gd name="connsiteX16" fmla="*/ 161540 w 286277"/>
                  <a:gd name="connsiteY16" fmla="*/ -129 h 354014"/>
                  <a:gd name="connsiteX17" fmla="*/ 203185 w 286277"/>
                  <a:gd name="connsiteY17" fmla="*/ 10845 h 354014"/>
                  <a:gd name="connsiteX18" fmla="*/ 231324 w 286277"/>
                  <a:gd name="connsiteY18" fmla="*/ 44049 h 354014"/>
                  <a:gd name="connsiteX19" fmla="*/ 233012 w 286277"/>
                  <a:gd name="connsiteY19" fmla="*/ 52772 h 354014"/>
                  <a:gd name="connsiteX20" fmla="*/ 229916 w 286277"/>
                  <a:gd name="connsiteY20" fmla="*/ 63183 h 354014"/>
                  <a:gd name="connsiteX21" fmla="*/ 215285 w 286277"/>
                  <a:gd name="connsiteY21" fmla="*/ 69936 h 354014"/>
                  <a:gd name="connsiteX22" fmla="*/ 195025 w 286277"/>
                  <a:gd name="connsiteY22" fmla="*/ 65152 h 354014"/>
                  <a:gd name="connsiteX23" fmla="*/ 163510 w 286277"/>
                  <a:gd name="connsiteY23" fmla="*/ 60369 h 354014"/>
                  <a:gd name="connsiteX24" fmla="*/ 140437 w 286277"/>
                  <a:gd name="connsiteY24" fmla="*/ 67685 h 354014"/>
                  <a:gd name="connsiteX25" fmla="*/ 131995 w 286277"/>
                  <a:gd name="connsiteY25" fmla="*/ 89070 h 354014"/>
                  <a:gd name="connsiteX26" fmla="*/ 150848 w 286277"/>
                  <a:gd name="connsiteY26" fmla="*/ 117209 h 354014"/>
                  <a:gd name="connsiteX27" fmla="*/ 191929 w 286277"/>
                  <a:gd name="connsiteY27" fmla="*/ 145347 h 354014"/>
                  <a:gd name="connsiteX28" fmla="*/ 236669 w 286277"/>
                  <a:gd name="connsiteY28" fmla="*/ 173485 h 354014"/>
                  <a:gd name="connsiteX29" fmla="*/ 286193 w 286277"/>
                  <a:gd name="connsiteY29" fmla="*/ 253116 h 354014"/>
                  <a:gd name="connsiteX30" fmla="*/ 262557 w 286277"/>
                  <a:gd name="connsiteY30" fmla="*/ 309393 h 354014"/>
                  <a:gd name="connsiteX31" fmla="*/ 209938 w 286277"/>
                  <a:gd name="connsiteY31" fmla="*/ 342878 h 354014"/>
                  <a:gd name="connsiteX32" fmla="*/ 150004 w 286277"/>
                  <a:gd name="connsiteY32" fmla="*/ 353852 h 354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86277" h="354014">
                    <a:moveTo>
                      <a:pt x="150004" y="353852"/>
                    </a:moveTo>
                    <a:cubicBezTo>
                      <a:pt x="121387" y="353768"/>
                      <a:pt x="93277" y="346283"/>
                      <a:pt x="68402" y="332186"/>
                    </a:cubicBezTo>
                    <a:cubicBezTo>
                      <a:pt x="44485" y="319410"/>
                      <a:pt x="24900" y="299826"/>
                      <a:pt x="12126" y="275909"/>
                    </a:cubicBezTo>
                    <a:cubicBezTo>
                      <a:pt x="4275" y="261783"/>
                      <a:pt x="223" y="245913"/>
                      <a:pt x="307" y="229762"/>
                    </a:cubicBezTo>
                    <a:cubicBezTo>
                      <a:pt x="-2028" y="208545"/>
                      <a:pt x="6189" y="187526"/>
                      <a:pt x="22255" y="173485"/>
                    </a:cubicBezTo>
                    <a:cubicBezTo>
                      <a:pt x="29402" y="168927"/>
                      <a:pt x="37703" y="166479"/>
                      <a:pt x="46173" y="166451"/>
                    </a:cubicBezTo>
                    <a:cubicBezTo>
                      <a:pt x="66151" y="166394"/>
                      <a:pt x="83316" y="180576"/>
                      <a:pt x="86974" y="200217"/>
                    </a:cubicBezTo>
                    <a:cubicBezTo>
                      <a:pt x="92967" y="223459"/>
                      <a:pt x="107543" y="243578"/>
                      <a:pt x="127774" y="256493"/>
                    </a:cubicBezTo>
                    <a:cubicBezTo>
                      <a:pt x="140943" y="264541"/>
                      <a:pt x="155969" y="268987"/>
                      <a:pt x="171389" y="269437"/>
                    </a:cubicBezTo>
                    <a:cubicBezTo>
                      <a:pt x="177607" y="269156"/>
                      <a:pt x="183826" y="268480"/>
                      <a:pt x="189960" y="267467"/>
                    </a:cubicBezTo>
                    <a:cubicBezTo>
                      <a:pt x="198345" y="267073"/>
                      <a:pt x="204817" y="259954"/>
                      <a:pt x="204423" y="251569"/>
                    </a:cubicBezTo>
                    <a:cubicBezTo>
                      <a:pt x="204395" y="251147"/>
                      <a:pt x="204367" y="250725"/>
                      <a:pt x="204310" y="250303"/>
                    </a:cubicBezTo>
                    <a:cubicBezTo>
                      <a:pt x="204310" y="234545"/>
                      <a:pt x="185739" y="217099"/>
                      <a:pt x="148034" y="197684"/>
                    </a:cubicBezTo>
                    <a:cubicBezTo>
                      <a:pt x="125270" y="185416"/>
                      <a:pt x="104645" y="169546"/>
                      <a:pt x="86974" y="150693"/>
                    </a:cubicBezTo>
                    <a:cubicBezTo>
                      <a:pt x="72145" y="135695"/>
                      <a:pt x="63759" y="115492"/>
                      <a:pt x="63619" y="94416"/>
                    </a:cubicBezTo>
                    <a:cubicBezTo>
                      <a:pt x="63534" y="69373"/>
                      <a:pt x="73692" y="45371"/>
                      <a:pt x="91757" y="28010"/>
                    </a:cubicBezTo>
                    <a:cubicBezTo>
                      <a:pt x="110103" y="9354"/>
                      <a:pt x="135372" y="-832"/>
                      <a:pt x="161540" y="-129"/>
                    </a:cubicBezTo>
                    <a:cubicBezTo>
                      <a:pt x="176144" y="-129"/>
                      <a:pt x="190495" y="3642"/>
                      <a:pt x="203185" y="10845"/>
                    </a:cubicBezTo>
                    <a:cubicBezTo>
                      <a:pt x="216297" y="18105"/>
                      <a:pt x="226315" y="29923"/>
                      <a:pt x="231324" y="44049"/>
                    </a:cubicBezTo>
                    <a:cubicBezTo>
                      <a:pt x="232393" y="46834"/>
                      <a:pt x="232984" y="49789"/>
                      <a:pt x="233012" y="52772"/>
                    </a:cubicBezTo>
                    <a:cubicBezTo>
                      <a:pt x="233125" y="56486"/>
                      <a:pt x="232027" y="60144"/>
                      <a:pt x="229916" y="63183"/>
                    </a:cubicBezTo>
                    <a:cubicBezTo>
                      <a:pt x="226456" y="67713"/>
                      <a:pt x="220969" y="70246"/>
                      <a:pt x="215285" y="69936"/>
                    </a:cubicBezTo>
                    <a:cubicBezTo>
                      <a:pt x="208334" y="69289"/>
                      <a:pt x="201525" y="67685"/>
                      <a:pt x="195025" y="65152"/>
                    </a:cubicBezTo>
                    <a:cubicBezTo>
                      <a:pt x="184895" y="61720"/>
                      <a:pt x="174202" y="60087"/>
                      <a:pt x="163510" y="60369"/>
                    </a:cubicBezTo>
                    <a:cubicBezTo>
                      <a:pt x="155181" y="59919"/>
                      <a:pt x="146993" y="62536"/>
                      <a:pt x="140437" y="67685"/>
                    </a:cubicBezTo>
                    <a:cubicBezTo>
                      <a:pt x="134696" y="73285"/>
                      <a:pt x="131629" y="81079"/>
                      <a:pt x="131995" y="89070"/>
                    </a:cubicBezTo>
                    <a:cubicBezTo>
                      <a:pt x="133684" y="100832"/>
                      <a:pt x="140605" y="111187"/>
                      <a:pt x="150848" y="117209"/>
                    </a:cubicBezTo>
                    <a:cubicBezTo>
                      <a:pt x="163904" y="127507"/>
                      <a:pt x="177607" y="136905"/>
                      <a:pt x="191929" y="145347"/>
                    </a:cubicBezTo>
                    <a:cubicBezTo>
                      <a:pt x="207124" y="154351"/>
                      <a:pt x="222038" y="163918"/>
                      <a:pt x="236669" y="173485"/>
                    </a:cubicBezTo>
                    <a:cubicBezTo>
                      <a:pt x="265230" y="190284"/>
                      <a:pt x="283745" y="220054"/>
                      <a:pt x="286193" y="253116"/>
                    </a:cubicBezTo>
                    <a:cubicBezTo>
                      <a:pt x="286193" y="274277"/>
                      <a:pt x="277667" y="294564"/>
                      <a:pt x="262557" y="309393"/>
                    </a:cubicBezTo>
                    <a:cubicBezTo>
                      <a:pt x="247587" y="324138"/>
                      <a:pt x="229635" y="335562"/>
                      <a:pt x="209938" y="342878"/>
                    </a:cubicBezTo>
                    <a:cubicBezTo>
                      <a:pt x="190748" y="349969"/>
                      <a:pt x="170460" y="353683"/>
                      <a:pt x="150004" y="353852"/>
                    </a:cubicBezTo>
                    <a:close/>
                  </a:path>
                </a:pathLst>
              </a:custGeom>
              <a:grpFill/>
              <a:ln w="28131" cap="flat">
                <a:noFill/>
                <a:prstDash val="solid"/>
                <a:miter/>
              </a:ln>
            </p:spPr>
            <p:txBody>
              <a:bodyPr rtlCol="0" anchor="ctr"/>
              <a:lstStyle/>
              <a:p>
                <a:endParaRPr lang="fr-FR"/>
              </a:p>
            </p:txBody>
          </p:sp>
          <p:sp>
            <p:nvSpPr>
              <p:cNvPr id="283" name="Forme libre : forme 282">
                <a:extLst>
                  <a:ext uri="{FF2B5EF4-FFF2-40B4-BE49-F238E27FC236}">
                    <a16:creationId xmlns:a16="http://schemas.microsoft.com/office/drawing/2014/main" id="{2276A7C8-5B4B-4D62-AA69-45BF04DC477B}"/>
                  </a:ext>
                </a:extLst>
              </p:cNvPr>
              <p:cNvSpPr/>
              <p:nvPr/>
            </p:nvSpPr>
            <p:spPr>
              <a:xfrm>
                <a:off x="7766538" y="2006043"/>
                <a:ext cx="229387" cy="291331"/>
              </a:xfrm>
              <a:custGeom>
                <a:avLst/>
                <a:gdLst>
                  <a:gd name="connsiteX0" fmla="*/ 112471 w 229387"/>
                  <a:gd name="connsiteY0" fmla="*/ 291147 h 291331"/>
                  <a:gd name="connsiteX1" fmla="*/ 109376 w 229387"/>
                  <a:gd name="connsiteY1" fmla="*/ 291147 h 291331"/>
                  <a:gd name="connsiteX2" fmla="*/ 45783 w 229387"/>
                  <a:gd name="connsiteY2" fmla="*/ 270043 h 291331"/>
                  <a:gd name="connsiteX3" fmla="*/ 10892 w 229387"/>
                  <a:gd name="connsiteY3" fmla="*/ 218269 h 291331"/>
                  <a:gd name="connsiteX4" fmla="*/ -83 w 229387"/>
                  <a:gd name="connsiteY4" fmla="*/ 151299 h 291331"/>
                  <a:gd name="connsiteX5" fmla="*/ 10610 w 229387"/>
                  <a:gd name="connsiteY5" fmla="*/ 79547 h 291331"/>
                  <a:gd name="connsiteX6" fmla="*/ 45220 w 229387"/>
                  <a:gd name="connsiteY6" fmla="*/ 23270 h 291331"/>
                  <a:gd name="connsiteX7" fmla="*/ 111345 w 229387"/>
                  <a:gd name="connsiteY7" fmla="*/ -85 h 291331"/>
                  <a:gd name="connsiteX8" fmla="*/ 161994 w 229387"/>
                  <a:gd name="connsiteY8" fmla="*/ 15391 h 291331"/>
                  <a:gd name="connsiteX9" fmla="*/ 212361 w 229387"/>
                  <a:gd name="connsiteY9" fmla="*/ 71668 h 291331"/>
                  <a:gd name="connsiteX10" fmla="*/ 229245 w 229387"/>
                  <a:gd name="connsiteY10" fmla="*/ 149893 h 291331"/>
                  <a:gd name="connsiteX11" fmla="*/ 189569 w 229387"/>
                  <a:gd name="connsiteY11" fmla="*/ 254567 h 291331"/>
                  <a:gd name="connsiteX12" fmla="*/ 112471 w 229387"/>
                  <a:gd name="connsiteY12" fmla="*/ 291147 h 291331"/>
                  <a:gd name="connsiteX13" fmla="*/ 110782 w 229387"/>
                  <a:gd name="connsiteY13" fmla="*/ 208702 h 291331"/>
                  <a:gd name="connsiteX14" fmla="*/ 142861 w 229387"/>
                  <a:gd name="connsiteY14" fmla="*/ 187035 h 291331"/>
                  <a:gd name="connsiteX15" fmla="*/ 155522 w 229387"/>
                  <a:gd name="connsiteY15" fmla="*/ 140888 h 291331"/>
                  <a:gd name="connsiteX16" fmla="*/ 149050 w 229387"/>
                  <a:gd name="connsiteY16" fmla="*/ 110499 h 291331"/>
                  <a:gd name="connsiteX17" fmla="*/ 101778 w 229387"/>
                  <a:gd name="connsiteY17" fmla="*/ 78702 h 291331"/>
                  <a:gd name="connsiteX18" fmla="*/ 78423 w 229387"/>
                  <a:gd name="connsiteY18" fmla="*/ 92209 h 291331"/>
                  <a:gd name="connsiteX19" fmla="*/ 67168 w 229387"/>
                  <a:gd name="connsiteY19" fmla="*/ 138919 h 291331"/>
                  <a:gd name="connsiteX20" fmla="*/ 70545 w 229387"/>
                  <a:gd name="connsiteY20" fmla="*/ 167057 h 291331"/>
                  <a:gd name="connsiteX21" fmla="*/ 84051 w 229387"/>
                  <a:gd name="connsiteY21" fmla="*/ 195196 h 291331"/>
                  <a:gd name="connsiteX22" fmla="*/ 108813 w 229387"/>
                  <a:gd name="connsiteY22" fmla="*/ 207858 h 291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29387" h="291331">
                    <a:moveTo>
                      <a:pt x="112471" y="291147"/>
                    </a:moveTo>
                    <a:lnTo>
                      <a:pt x="109376" y="291147"/>
                    </a:lnTo>
                    <a:cubicBezTo>
                      <a:pt x="86386" y="291625"/>
                      <a:pt x="63932" y="284169"/>
                      <a:pt x="45783" y="270043"/>
                    </a:cubicBezTo>
                    <a:cubicBezTo>
                      <a:pt x="29490" y="256424"/>
                      <a:pt x="17420" y="238472"/>
                      <a:pt x="10892" y="218269"/>
                    </a:cubicBezTo>
                    <a:cubicBezTo>
                      <a:pt x="3547" y="196715"/>
                      <a:pt x="-167" y="174063"/>
                      <a:pt x="-83" y="151299"/>
                    </a:cubicBezTo>
                    <a:cubicBezTo>
                      <a:pt x="-111" y="126988"/>
                      <a:pt x="3491" y="102789"/>
                      <a:pt x="10610" y="79547"/>
                    </a:cubicBezTo>
                    <a:cubicBezTo>
                      <a:pt x="17025" y="58077"/>
                      <a:pt x="28956" y="38690"/>
                      <a:pt x="45220" y="23270"/>
                    </a:cubicBezTo>
                    <a:cubicBezTo>
                      <a:pt x="63454" y="7287"/>
                      <a:pt x="87118" y="-1070"/>
                      <a:pt x="111345" y="-85"/>
                    </a:cubicBezTo>
                    <a:cubicBezTo>
                      <a:pt x="129297" y="506"/>
                      <a:pt x="146771" y="5852"/>
                      <a:pt x="161994" y="15391"/>
                    </a:cubicBezTo>
                    <a:cubicBezTo>
                      <a:pt x="184421" y="28222"/>
                      <a:pt x="202063" y="47975"/>
                      <a:pt x="212361" y="71668"/>
                    </a:cubicBezTo>
                    <a:cubicBezTo>
                      <a:pt x="223702" y="96176"/>
                      <a:pt x="229470" y="122880"/>
                      <a:pt x="229245" y="149893"/>
                    </a:cubicBezTo>
                    <a:cubicBezTo>
                      <a:pt x="230342" y="188639"/>
                      <a:pt x="216105" y="226288"/>
                      <a:pt x="189569" y="254567"/>
                    </a:cubicBezTo>
                    <a:cubicBezTo>
                      <a:pt x="170211" y="277134"/>
                      <a:pt x="142185" y="290415"/>
                      <a:pt x="112471" y="291147"/>
                    </a:cubicBezTo>
                    <a:close/>
                    <a:moveTo>
                      <a:pt x="110782" y="208702"/>
                    </a:moveTo>
                    <a:cubicBezTo>
                      <a:pt x="124486" y="207492"/>
                      <a:pt x="136613" y="199304"/>
                      <a:pt x="142861" y="187035"/>
                    </a:cubicBezTo>
                    <a:cubicBezTo>
                      <a:pt x="151358" y="173163"/>
                      <a:pt x="155747" y="157152"/>
                      <a:pt x="155522" y="140888"/>
                    </a:cubicBezTo>
                    <a:cubicBezTo>
                      <a:pt x="155466" y="130421"/>
                      <a:pt x="153272" y="120066"/>
                      <a:pt x="149050" y="110499"/>
                    </a:cubicBezTo>
                    <a:cubicBezTo>
                      <a:pt x="141566" y="90999"/>
                      <a:pt x="122657" y="78280"/>
                      <a:pt x="101778" y="78702"/>
                    </a:cubicBezTo>
                    <a:cubicBezTo>
                      <a:pt x="92098" y="78590"/>
                      <a:pt x="83151" y="83767"/>
                      <a:pt x="78423" y="92209"/>
                    </a:cubicBezTo>
                    <a:cubicBezTo>
                      <a:pt x="70320" y="106391"/>
                      <a:pt x="66437" y="122599"/>
                      <a:pt x="67168" y="138919"/>
                    </a:cubicBezTo>
                    <a:cubicBezTo>
                      <a:pt x="67337" y="148401"/>
                      <a:pt x="68462" y="157828"/>
                      <a:pt x="70545" y="167057"/>
                    </a:cubicBezTo>
                    <a:cubicBezTo>
                      <a:pt x="72795" y="177356"/>
                      <a:pt x="77410" y="187007"/>
                      <a:pt x="84051" y="195196"/>
                    </a:cubicBezTo>
                    <a:cubicBezTo>
                      <a:pt x="89819" y="203130"/>
                      <a:pt x="99021" y="207829"/>
                      <a:pt x="108813" y="207858"/>
                    </a:cubicBezTo>
                    <a:close/>
                  </a:path>
                </a:pathLst>
              </a:custGeom>
              <a:grpFill/>
              <a:ln w="28131" cap="flat">
                <a:noFill/>
                <a:prstDash val="solid"/>
                <a:miter/>
              </a:ln>
            </p:spPr>
            <p:txBody>
              <a:bodyPr rtlCol="0" anchor="ctr"/>
              <a:lstStyle/>
              <a:p>
                <a:endParaRPr lang="fr-FR"/>
              </a:p>
            </p:txBody>
          </p:sp>
          <p:sp>
            <p:nvSpPr>
              <p:cNvPr id="284" name="Forme libre : forme 283">
                <a:extLst>
                  <a:ext uri="{FF2B5EF4-FFF2-40B4-BE49-F238E27FC236}">
                    <a16:creationId xmlns:a16="http://schemas.microsoft.com/office/drawing/2014/main" id="{7B969810-723A-4199-86AF-1CB26E7C21CC}"/>
                  </a:ext>
                </a:extLst>
              </p:cNvPr>
              <p:cNvSpPr/>
              <p:nvPr/>
            </p:nvSpPr>
            <p:spPr>
              <a:xfrm>
                <a:off x="8035933" y="1925340"/>
                <a:ext cx="90495" cy="391017"/>
              </a:xfrm>
              <a:custGeom>
                <a:avLst/>
                <a:gdLst>
                  <a:gd name="connsiteX0" fmla="*/ 45390 w 90495"/>
                  <a:gd name="connsiteY0" fmla="*/ 390702 h 391017"/>
                  <a:gd name="connsiteX1" fmla="*/ 9373 w 90495"/>
                  <a:gd name="connsiteY1" fmla="*/ 364815 h 391017"/>
                  <a:gd name="connsiteX2" fmla="*/ 369 w 90495"/>
                  <a:gd name="connsiteY2" fmla="*/ 253669 h 391017"/>
                  <a:gd name="connsiteX3" fmla="*/ 15564 w 90495"/>
                  <a:gd name="connsiteY3" fmla="*/ 118604 h 391017"/>
                  <a:gd name="connsiteX4" fmla="*/ 43702 w 90495"/>
                  <a:gd name="connsiteY4" fmla="*/ 100878 h 391017"/>
                  <a:gd name="connsiteX5" fmla="*/ 69589 w 90495"/>
                  <a:gd name="connsiteY5" fmla="*/ 117760 h 391017"/>
                  <a:gd name="connsiteX6" fmla="*/ 85628 w 90495"/>
                  <a:gd name="connsiteY6" fmla="*/ 187825 h 391017"/>
                  <a:gd name="connsiteX7" fmla="*/ 90412 w 90495"/>
                  <a:gd name="connsiteY7" fmla="*/ 284339 h 391017"/>
                  <a:gd name="connsiteX8" fmla="*/ 90412 w 90495"/>
                  <a:gd name="connsiteY8" fmla="*/ 315292 h 391017"/>
                  <a:gd name="connsiteX9" fmla="*/ 81126 w 90495"/>
                  <a:gd name="connsiteY9" fmla="*/ 366785 h 391017"/>
                  <a:gd name="connsiteX10" fmla="*/ 45390 w 90495"/>
                  <a:gd name="connsiteY10" fmla="*/ 390702 h 391017"/>
                  <a:gd name="connsiteX11" fmla="*/ 43140 w 90495"/>
                  <a:gd name="connsiteY11" fmla="*/ 81180 h 391017"/>
                  <a:gd name="connsiteX12" fmla="*/ 7122 w 90495"/>
                  <a:gd name="connsiteY12" fmla="*/ 38692 h 391017"/>
                  <a:gd name="connsiteX13" fmla="*/ 15845 w 90495"/>
                  <a:gd name="connsiteY13" fmla="*/ 10553 h 391017"/>
                  <a:gd name="connsiteX14" fmla="*/ 40044 w 90495"/>
                  <a:gd name="connsiteY14" fmla="*/ -139 h 391017"/>
                  <a:gd name="connsiteX15" fmla="*/ 49892 w 90495"/>
                  <a:gd name="connsiteY15" fmla="*/ -139 h 391017"/>
                  <a:gd name="connsiteX16" fmla="*/ 70434 w 90495"/>
                  <a:gd name="connsiteY16" fmla="*/ 11679 h 391017"/>
                  <a:gd name="connsiteX17" fmla="*/ 82251 w 90495"/>
                  <a:gd name="connsiteY17" fmla="*/ 39817 h 391017"/>
                  <a:gd name="connsiteX18" fmla="*/ 69589 w 90495"/>
                  <a:gd name="connsiteY18" fmla="*/ 69925 h 391017"/>
                  <a:gd name="connsiteX19" fmla="*/ 42295 w 90495"/>
                  <a:gd name="connsiteY19" fmla="*/ 82306 h 391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90495" h="391017">
                    <a:moveTo>
                      <a:pt x="45390" y="390702"/>
                    </a:moveTo>
                    <a:cubicBezTo>
                      <a:pt x="28676" y="392025"/>
                      <a:pt x="13453" y="381079"/>
                      <a:pt x="9373" y="364815"/>
                    </a:cubicBezTo>
                    <a:cubicBezTo>
                      <a:pt x="1719" y="328292"/>
                      <a:pt x="-1320" y="290952"/>
                      <a:pt x="369" y="253669"/>
                    </a:cubicBezTo>
                    <a:cubicBezTo>
                      <a:pt x="369" y="181437"/>
                      <a:pt x="5433" y="136416"/>
                      <a:pt x="15564" y="118604"/>
                    </a:cubicBezTo>
                    <a:cubicBezTo>
                      <a:pt x="20769" y="107771"/>
                      <a:pt x="31687" y="100878"/>
                      <a:pt x="43702" y="100878"/>
                    </a:cubicBezTo>
                    <a:cubicBezTo>
                      <a:pt x="54929" y="100849"/>
                      <a:pt x="65087" y="107462"/>
                      <a:pt x="69589" y="117760"/>
                    </a:cubicBezTo>
                    <a:cubicBezTo>
                      <a:pt x="79016" y="139990"/>
                      <a:pt x="84446" y="163710"/>
                      <a:pt x="85628" y="187825"/>
                    </a:cubicBezTo>
                    <a:cubicBezTo>
                      <a:pt x="88723" y="219340"/>
                      <a:pt x="90412" y="251699"/>
                      <a:pt x="90412" y="284339"/>
                    </a:cubicBezTo>
                    <a:cubicBezTo>
                      <a:pt x="90412" y="286590"/>
                      <a:pt x="90412" y="296720"/>
                      <a:pt x="90412" y="315292"/>
                    </a:cubicBezTo>
                    <a:cubicBezTo>
                      <a:pt x="90271" y="332850"/>
                      <a:pt x="87119" y="350268"/>
                      <a:pt x="81126" y="366785"/>
                    </a:cubicBezTo>
                    <a:cubicBezTo>
                      <a:pt x="76398" y="382233"/>
                      <a:pt x="61458" y="392222"/>
                      <a:pt x="45390" y="390702"/>
                    </a:cubicBezTo>
                    <a:close/>
                    <a:moveTo>
                      <a:pt x="43140" y="81180"/>
                    </a:moveTo>
                    <a:cubicBezTo>
                      <a:pt x="19222" y="81180"/>
                      <a:pt x="7122" y="66830"/>
                      <a:pt x="7122" y="38692"/>
                    </a:cubicBezTo>
                    <a:cubicBezTo>
                      <a:pt x="6616" y="28562"/>
                      <a:pt x="9711" y="18601"/>
                      <a:pt x="15845" y="10553"/>
                    </a:cubicBezTo>
                    <a:cubicBezTo>
                      <a:pt x="21838" y="3434"/>
                      <a:pt x="30759" y="-505"/>
                      <a:pt x="40044" y="-139"/>
                    </a:cubicBezTo>
                    <a:lnTo>
                      <a:pt x="49892" y="-139"/>
                    </a:lnTo>
                    <a:cubicBezTo>
                      <a:pt x="57884" y="1352"/>
                      <a:pt x="65143" y="5516"/>
                      <a:pt x="70434" y="11679"/>
                    </a:cubicBezTo>
                    <a:cubicBezTo>
                      <a:pt x="78199" y="18967"/>
                      <a:pt x="82476" y="29181"/>
                      <a:pt x="82251" y="39817"/>
                    </a:cubicBezTo>
                    <a:cubicBezTo>
                      <a:pt x="82589" y="51213"/>
                      <a:pt x="77974" y="62187"/>
                      <a:pt x="69589" y="69925"/>
                    </a:cubicBezTo>
                    <a:cubicBezTo>
                      <a:pt x="62611" y="77663"/>
                      <a:pt x="52734" y="82165"/>
                      <a:pt x="42295" y="82306"/>
                    </a:cubicBezTo>
                    <a:close/>
                  </a:path>
                </a:pathLst>
              </a:custGeom>
              <a:grpFill/>
              <a:ln w="28131" cap="flat">
                <a:noFill/>
                <a:prstDash val="solid"/>
                <a:miter/>
              </a:ln>
            </p:spPr>
            <p:txBody>
              <a:bodyPr rtlCol="0" anchor="ctr"/>
              <a:lstStyle/>
              <a:p>
                <a:endParaRPr lang="fr-FR"/>
              </a:p>
            </p:txBody>
          </p:sp>
          <p:sp>
            <p:nvSpPr>
              <p:cNvPr id="285" name="Forme libre : forme 284">
                <a:extLst>
                  <a:ext uri="{FF2B5EF4-FFF2-40B4-BE49-F238E27FC236}">
                    <a16:creationId xmlns:a16="http://schemas.microsoft.com/office/drawing/2014/main" id="{D605434B-6E21-49F6-8A17-89D4A617E058}"/>
                  </a:ext>
                </a:extLst>
              </p:cNvPr>
              <p:cNvSpPr/>
              <p:nvPr/>
            </p:nvSpPr>
            <p:spPr>
              <a:xfrm>
                <a:off x="8170886" y="1960818"/>
                <a:ext cx="288740" cy="354004"/>
              </a:xfrm>
              <a:custGeom>
                <a:avLst/>
                <a:gdLst>
                  <a:gd name="connsiteX0" fmla="*/ 44094 w 288740"/>
                  <a:gd name="connsiteY0" fmla="*/ 353818 h 354004"/>
                  <a:gd name="connsiteX1" fmla="*/ 33965 w 288740"/>
                  <a:gd name="connsiteY1" fmla="*/ 353818 h 354004"/>
                  <a:gd name="connsiteX2" fmla="*/ 12861 w 288740"/>
                  <a:gd name="connsiteY2" fmla="*/ 338341 h 354004"/>
                  <a:gd name="connsiteX3" fmla="*/ -83 w 288740"/>
                  <a:gd name="connsiteY3" fmla="*/ 302043 h 354004"/>
                  <a:gd name="connsiteX4" fmla="*/ -83 w 288740"/>
                  <a:gd name="connsiteY4" fmla="*/ 177390 h 354004"/>
                  <a:gd name="connsiteX5" fmla="*/ 15112 w 288740"/>
                  <a:gd name="connsiteY5" fmla="*/ 19534 h 354004"/>
                  <a:gd name="connsiteX6" fmla="*/ 45220 w 288740"/>
                  <a:gd name="connsiteY6" fmla="*/ -163 h 354004"/>
                  <a:gd name="connsiteX7" fmla="*/ 86020 w 288740"/>
                  <a:gd name="connsiteY7" fmla="*/ 61460 h 354004"/>
                  <a:gd name="connsiteX8" fmla="*/ 87428 w 288740"/>
                  <a:gd name="connsiteY8" fmla="*/ 76374 h 354004"/>
                  <a:gd name="connsiteX9" fmla="*/ 194635 w 288740"/>
                  <a:gd name="connsiteY9" fmla="*/ 10529 h 354004"/>
                  <a:gd name="connsiteX10" fmla="*/ 230652 w 288740"/>
                  <a:gd name="connsiteY10" fmla="*/ 15876 h 354004"/>
                  <a:gd name="connsiteX11" fmla="*/ 279050 w 288740"/>
                  <a:gd name="connsiteY11" fmla="*/ 123927 h 354004"/>
                  <a:gd name="connsiteX12" fmla="*/ 288617 w 288740"/>
                  <a:gd name="connsiteY12" fmla="*/ 229446 h 354004"/>
                  <a:gd name="connsiteX13" fmla="*/ 275673 w 288740"/>
                  <a:gd name="connsiteY13" fmla="*/ 309077 h 354004"/>
                  <a:gd name="connsiteX14" fmla="*/ 229808 w 288740"/>
                  <a:gd name="connsiteY14" fmla="*/ 342844 h 354004"/>
                  <a:gd name="connsiteX15" fmla="*/ 196041 w 288740"/>
                  <a:gd name="connsiteY15" fmla="*/ 329900 h 354004"/>
                  <a:gd name="connsiteX16" fmla="*/ 181691 w 288740"/>
                  <a:gd name="connsiteY16" fmla="*/ 301762 h 354004"/>
                  <a:gd name="connsiteX17" fmla="*/ 179158 w 288740"/>
                  <a:gd name="connsiteY17" fmla="*/ 273623 h 354004"/>
                  <a:gd name="connsiteX18" fmla="*/ 183098 w 288740"/>
                  <a:gd name="connsiteY18" fmla="*/ 229446 h 354004"/>
                  <a:gd name="connsiteX19" fmla="*/ 186193 w 288740"/>
                  <a:gd name="connsiteY19" fmla="*/ 179641 h 354004"/>
                  <a:gd name="connsiteX20" fmla="*/ 162557 w 288740"/>
                  <a:gd name="connsiteY20" fmla="*/ 97759 h 354004"/>
                  <a:gd name="connsiteX21" fmla="*/ 139484 w 288740"/>
                  <a:gd name="connsiteY21" fmla="*/ 115767 h 354004"/>
                  <a:gd name="connsiteX22" fmla="*/ 100089 w 288740"/>
                  <a:gd name="connsiteY22" fmla="*/ 249424 h 354004"/>
                  <a:gd name="connsiteX23" fmla="*/ 89397 w 288740"/>
                  <a:gd name="connsiteY23" fmla="*/ 305701 h 354004"/>
                  <a:gd name="connsiteX24" fmla="*/ 71389 w 288740"/>
                  <a:gd name="connsiteY24" fmla="*/ 343406 h 354004"/>
                  <a:gd name="connsiteX25" fmla="*/ 44094 w 288740"/>
                  <a:gd name="connsiteY25" fmla="*/ 353818 h 354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88740" h="354004">
                    <a:moveTo>
                      <a:pt x="44094" y="353818"/>
                    </a:moveTo>
                    <a:lnTo>
                      <a:pt x="33965" y="353818"/>
                    </a:lnTo>
                    <a:cubicBezTo>
                      <a:pt x="25270" y="351426"/>
                      <a:pt x="17757" y="345939"/>
                      <a:pt x="12861" y="338341"/>
                    </a:cubicBezTo>
                    <a:cubicBezTo>
                      <a:pt x="4419" y="328155"/>
                      <a:pt x="-167" y="315296"/>
                      <a:pt x="-83" y="302043"/>
                    </a:cubicBezTo>
                    <a:lnTo>
                      <a:pt x="-83" y="177390"/>
                    </a:lnTo>
                    <a:cubicBezTo>
                      <a:pt x="-83" y="89599"/>
                      <a:pt x="4982" y="36980"/>
                      <a:pt x="15112" y="19534"/>
                    </a:cubicBezTo>
                    <a:cubicBezTo>
                      <a:pt x="20346" y="7575"/>
                      <a:pt x="32163" y="-135"/>
                      <a:pt x="45220" y="-163"/>
                    </a:cubicBezTo>
                    <a:cubicBezTo>
                      <a:pt x="69700" y="-163"/>
                      <a:pt x="83488" y="20378"/>
                      <a:pt x="86020" y="61460"/>
                    </a:cubicBezTo>
                    <a:cubicBezTo>
                      <a:pt x="86218" y="66440"/>
                      <a:pt x="86696" y="71421"/>
                      <a:pt x="87428" y="76374"/>
                    </a:cubicBezTo>
                    <a:cubicBezTo>
                      <a:pt x="126821" y="32477"/>
                      <a:pt x="162557" y="10529"/>
                      <a:pt x="194635" y="10529"/>
                    </a:cubicBezTo>
                    <a:cubicBezTo>
                      <a:pt x="206734" y="11571"/>
                      <a:pt x="218777" y="13343"/>
                      <a:pt x="230652" y="15876"/>
                    </a:cubicBezTo>
                    <a:cubicBezTo>
                      <a:pt x="250348" y="19534"/>
                      <a:pt x="266387" y="55551"/>
                      <a:pt x="279050" y="123927"/>
                    </a:cubicBezTo>
                    <a:cubicBezTo>
                      <a:pt x="285437" y="158735"/>
                      <a:pt x="288645" y="194048"/>
                      <a:pt x="288617" y="229446"/>
                    </a:cubicBezTo>
                    <a:cubicBezTo>
                      <a:pt x="289123" y="256543"/>
                      <a:pt x="284762" y="283528"/>
                      <a:pt x="275673" y="309077"/>
                    </a:cubicBezTo>
                    <a:cubicBezTo>
                      <a:pt x="269904" y="329478"/>
                      <a:pt x="251024" y="343378"/>
                      <a:pt x="229808" y="342844"/>
                    </a:cubicBezTo>
                    <a:cubicBezTo>
                      <a:pt x="217314" y="343040"/>
                      <a:pt x="205215" y="338426"/>
                      <a:pt x="196041" y="329900"/>
                    </a:cubicBezTo>
                    <a:cubicBezTo>
                      <a:pt x="188107" y="322499"/>
                      <a:pt x="183014" y="312538"/>
                      <a:pt x="181691" y="301762"/>
                    </a:cubicBezTo>
                    <a:cubicBezTo>
                      <a:pt x="180116" y="292448"/>
                      <a:pt x="179271" y="283050"/>
                      <a:pt x="179158" y="273623"/>
                    </a:cubicBezTo>
                    <a:cubicBezTo>
                      <a:pt x="179384" y="258822"/>
                      <a:pt x="180706" y="244050"/>
                      <a:pt x="183098" y="229446"/>
                    </a:cubicBezTo>
                    <a:cubicBezTo>
                      <a:pt x="185264" y="212929"/>
                      <a:pt x="186305" y="196299"/>
                      <a:pt x="186193" y="179641"/>
                    </a:cubicBezTo>
                    <a:cubicBezTo>
                      <a:pt x="186193" y="125053"/>
                      <a:pt x="178314" y="97759"/>
                      <a:pt x="162557" y="97759"/>
                    </a:cubicBezTo>
                    <a:cubicBezTo>
                      <a:pt x="156085" y="97759"/>
                      <a:pt x="148487" y="103668"/>
                      <a:pt x="139484" y="115767"/>
                    </a:cubicBezTo>
                    <a:cubicBezTo>
                      <a:pt x="116748" y="156905"/>
                      <a:pt x="103298" y="202518"/>
                      <a:pt x="100089" y="249424"/>
                    </a:cubicBezTo>
                    <a:cubicBezTo>
                      <a:pt x="96995" y="270809"/>
                      <a:pt x="93337" y="289943"/>
                      <a:pt x="89397" y="305701"/>
                    </a:cubicBezTo>
                    <a:cubicBezTo>
                      <a:pt x="86780" y="319629"/>
                      <a:pt x="80561" y="332629"/>
                      <a:pt x="71389" y="343406"/>
                    </a:cubicBezTo>
                    <a:cubicBezTo>
                      <a:pt x="64072" y="350441"/>
                      <a:pt x="54224" y="354183"/>
                      <a:pt x="44094" y="353818"/>
                    </a:cubicBezTo>
                    <a:close/>
                  </a:path>
                </a:pathLst>
              </a:custGeom>
              <a:grpFill/>
              <a:ln w="28131" cap="flat">
                <a:noFill/>
                <a:prstDash val="solid"/>
                <a:miter/>
              </a:ln>
            </p:spPr>
            <p:txBody>
              <a:bodyPr rtlCol="0" anchor="ctr"/>
              <a:lstStyle/>
              <a:p>
                <a:endParaRPr lang="fr-FR"/>
              </a:p>
            </p:txBody>
          </p:sp>
          <p:sp>
            <p:nvSpPr>
              <p:cNvPr id="286" name="Forme libre : forme 285">
                <a:extLst>
                  <a:ext uri="{FF2B5EF4-FFF2-40B4-BE49-F238E27FC236}">
                    <a16:creationId xmlns:a16="http://schemas.microsoft.com/office/drawing/2014/main" id="{F467D682-5189-4A41-8CFC-490D2CAAD799}"/>
                  </a:ext>
                </a:extLst>
              </p:cNvPr>
              <p:cNvSpPr/>
              <p:nvPr/>
            </p:nvSpPr>
            <p:spPr>
              <a:xfrm>
                <a:off x="8675923" y="1818157"/>
                <a:ext cx="269050" cy="496079"/>
              </a:xfrm>
              <a:custGeom>
                <a:avLst/>
                <a:gdLst>
                  <a:gd name="connsiteX0" fmla="*/ 216629 w 269050"/>
                  <a:gd name="connsiteY0" fmla="*/ 495916 h 496079"/>
                  <a:gd name="connsiteX1" fmla="*/ 212408 w 269050"/>
                  <a:gd name="connsiteY1" fmla="*/ 495916 h 496079"/>
                  <a:gd name="connsiteX2" fmla="*/ 186239 w 269050"/>
                  <a:gd name="connsiteY2" fmla="*/ 480721 h 496079"/>
                  <a:gd name="connsiteX3" fmla="*/ 183425 w 269050"/>
                  <a:gd name="connsiteY3" fmla="*/ 463557 h 496079"/>
                  <a:gd name="connsiteX4" fmla="*/ 183425 w 269050"/>
                  <a:gd name="connsiteY4" fmla="*/ 455397 h 496079"/>
                  <a:gd name="connsiteX5" fmla="*/ 183425 w 269050"/>
                  <a:gd name="connsiteY5" fmla="*/ 447237 h 496079"/>
                  <a:gd name="connsiteX6" fmla="*/ 183425 w 269050"/>
                  <a:gd name="connsiteY6" fmla="*/ 442172 h 496079"/>
                  <a:gd name="connsiteX7" fmla="*/ 178079 w 269050"/>
                  <a:gd name="connsiteY7" fmla="*/ 439077 h 496079"/>
                  <a:gd name="connsiteX8" fmla="*/ 160352 w 269050"/>
                  <a:gd name="connsiteY8" fmla="*/ 453428 h 496079"/>
                  <a:gd name="connsiteX9" fmla="*/ 89725 w 269050"/>
                  <a:gd name="connsiteY9" fmla="*/ 482973 h 496079"/>
                  <a:gd name="connsiteX10" fmla="*/ 42453 w 269050"/>
                  <a:gd name="connsiteY10" fmla="*/ 464120 h 496079"/>
                  <a:gd name="connsiteX11" fmla="*/ 12625 w 269050"/>
                  <a:gd name="connsiteY11" fmla="*/ 416004 h 496079"/>
                  <a:gd name="connsiteX12" fmla="*/ -36 w 269050"/>
                  <a:gd name="connsiteY12" fmla="*/ 341155 h 496079"/>
                  <a:gd name="connsiteX13" fmla="*/ 31760 w 269050"/>
                  <a:gd name="connsiteY13" fmla="*/ 228602 h 496079"/>
                  <a:gd name="connsiteX14" fmla="*/ 81002 w 269050"/>
                  <a:gd name="connsiteY14" fmla="*/ 187802 h 496079"/>
                  <a:gd name="connsiteX15" fmla="*/ 112799 w 269050"/>
                  <a:gd name="connsiteY15" fmla="*/ 181611 h 496079"/>
                  <a:gd name="connsiteX16" fmla="*/ 146283 w 269050"/>
                  <a:gd name="connsiteY16" fmla="*/ 187802 h 496079"/>
                  <a:gd name="connsiteX17" fmla="*/ 150504 w 269050"/>
                  <a:gd name="connsiteY17" fmla="*/ 187802 h 496079"/>
                  <a:gd name="connsiteX18" fmla="*/ 162041 w 269050"/>
                  <a:gd name="connsiteY18" fmla="*/ 175139 h 496079"/>
                  <a:gd name="connsiteX19" fmla="*/ 166542 w 269050"/>
                  <a:gd name="connsiteY19" fmla="*/ 116612 h 496079"/>
                  <a:gd name="connsiteX20" fmla="*/ 166542 w 269050"/>
                  <a:gd name="connsiteY20" fmla="*/ 94945 h 496079"/>
                  <a:gd name="connsiteX21" fmla="*/ 166542 w 269050"/>
                  <a:gd name="connsiteY21" fmla="*/ 76374 h 496079"/>
                  <a:gd name="connsiteX22" fmla="*/ 166542 w 269050"/>
                  <a:gd name="connsiteY22" fmla="*/ 62304 h 496079"/>
                  <a:gd name="connsiteX23" fmla="*/ 205093 w 269050"/>
                  <a:gd name="connsiteY23" fmla="*/ -163 h 496079"/>
                  <a:gd name="connsiteX24" fmla="*/ 208750 w 269050"/>
                  <a:gd name="connsiteY24" fmla="*/ -163 h 496079"/>
                  <a:gd name="connsiteX25" fmla="*/ 254053 w 269050"/>
                  <a:gd name="connsiteY25" fmla="*/ 60335 h 496079"/>
                  <a:gd name="connsiteX26" fmla="*/ 260525 w 269050"/>
                  <a:gd name="connsiteY26" fmla="*/ 105356 h 496079"/>
                  <a:gd name="connsiteX27" fmla="*/ 268966 w 269050"/>
                  <a:gd name="connsiteY27" fmla="*/ 309641 h 496079"/>
                  <a:gd name="connsiteX28" fmla="*/ 266996 w 269050"/>
                  <a:gd name="connsiteY28" fmla="*/ 394056 h 496079"/>
                  <a:gd name="connsiteX29" fmla="*/ 248144 w 269050"/>
                  <a:gd name="connsiteY29" fmla="*/ 476220 h 496079"/>
                  <a:gd name="connsiteX30" fmla="*/ 216629 w 269050"/>
                  <a:gd name="connsiteY30" fmla="*/ 495916 h 496079"/>
                  <a:gd name="connsiteX31" fmla="*/ 100980 w 269050"/>
                  <a:gd name="connsiteY31" fmla="*/ 408969 h 496079"/>
                  <a:gd name="connsiteX32" fmla="*/ 134747 w 269050"/>
                  <a:gd name="connsiteY32" fmla="*/ 388428 h 496079"/>
                  <a:gd name="connsiteX33" fmla="*/ 153317 w 269050"/>
                  <a:gd name="connsiteY33" fmla="*/ 336934 h 496079"/>
                  <a:gd name="connsiteX34" fmla="*/ 155850 w 269050"/>
                  <a:gd name="connsiteY34" fmla="*/ 308796 h 496079"/>
                  <a:gd name="connsiteX35" fmla="*/ 130807 w 269050"/>
                  <a:gd name="connsiteY35" fmla="*/ 258710 h 496079"/>
                  <a:gd name="connsiteX36" fmla="*/ 95352 w 269050"/>
                  <a:gd name="connsiteY36" fmla="*/ 280658 h 496079"/>
                  <a:gd name="connsiteX37" fmla="*/ 74812 w 269050"/>
                  <a:gd name="connsiteY37" fmla="*/ 358883 h 496079"/>
                  <a:gd name="connsiteX38" fmla="*/ 77907 w 269050"/>
                  <a:gd name="connsiteY38" fmla="*/ 387021 h 496079"/>
                  <a:gd name="connsiteX39" fmla="*/ 99826 w 269050"/>
                  <a:gd name="connsiteY39" fmla="*/ 408997 h 496079"/>
                  <a:gd name="connsiteX40" fmla="*/ 100980 w 269050"/>
                  <a:gd name="connsiteY40" fmla="*/ 408969 h 496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269050" h="496079">
                    <a:moveTo>
                      <a:pt x="216629" y="495916"/>
                    </a:moveTo>
                    <a:lnTo>
                      <a:pt x="212408" y="495916"/>
                    </a:lnTo>
                    <a:cubicBezTo>
                      <a:pt x="197776" y="494228"/>
                      <a:pt x="189054" y="489163"/>
                      <a:pt x="186239" y="480721"/>
                    </a:cubicBezTo>
                    <a:cubicBezTo>
                      <a:pt x="184326" y="475206"/>
                      <a:pt x="183370" y="469410"/>
                      <a:pt x="183425" y="463557"/>
                    </a:cubicBezTo>
                    <a:cubicBezTo>
                      <a:pt x="183285" y="460828"/>
                      <a:pt x="183285" y="458127"/>
                      <a:pt x="183425" y="455397"/>
                    </a:cubicBezTo>
                    <a:cubicBezTo>
                      <a:pt x="183425" y="452583"/>
                      <a:pt x="183425" y="449770"/>
                      <a:pt x="183425" y="447237"/>
                    </a:cubicBezTo>
                    <a:cubicBezTo>
                      <a:pt x="183425" y="444704"/>
                      <a:pt x="183425" y="444423"/>
                      <a:pt x="183425" y="442172"/>
                    </a:cubicBezTo>
                    <a:cubicBezTo>
                      <a:pt x="183425" y="439921"/>
                      <a:pt x="181456" y="439077"/>
                      <a:pt x="178079" y="439077"/>
                    </a:cubicBezTo>
                    <a:lnTo>
                      <a:pt x="160352" y="453428"/>
                    </a:lnTo>
                    <a:cubicBezTo>
                      <a:pt x="140993" y="471239"/>
                      <a:pt x="116006" y="481678"/>
                      <a:pt x="89725" y="482973"/>
                    </a:cubicBezTo>
                    <a:cubicBezTo>
                      <a:pt x="72054" y="483367"/>
                      <a:pt x="55002" y="476557"/>
                      <a:pt x="42453" y="464120"/>
                    </a:cubicBezTo>
                    <a:cubicBezTo>
                      <a:pt x="28946" y="450585"/>
                      <a:pt x="18760" y="434125"/>
                      <a:pt x="12625" y="416004"/>
                    </a:cubicBezTo>
                    <a:cubicBezTo>
                      <a:pt x="4043" y="392001"/>
                      <a:pt x="-261" y="366649"/>
                      <a:pt x="-36" y="341155"/>
                    </a:cubicBezTo>
                    <a:cubicBezTo>
                      <a:pt x="-909" y="301312"/>
                      <a:pt x="10150" y="262115"/>
                      <a:pt x="31760" y="228602"/>
                    </a:cubicBezTo>
                    <a:cubicBezTo>
                      <a:pt x="43663" y="210340"/>
                      <a:pt x="60827" y="196102"/>
                      <a:pt x="81002" y="187802"/>
                    </a:cubicBezTo>
                    <a:cubicBezTo>
                      <a:pt x="91103" y="183693"/>
                      <a:pt x="101909" y="181611"/>
                      <a:pt x="112799" y="181611"/>
                    </a:cubicBezTo>
                    <a:cubicBezTo>
                      <a:pt x="124251" y="181667"/>
                      <a:pt x="135591" y="183778"/>
                      <a:pt x="146283" y="187802"/>
                    </a:cubicBezTo>
                    <a:lnTo>
                      <a:pt x="150504" y="187802"/>
                    </a:lnTo>
                    <a:cubicBezTo>
                      <a:pt x="155287" y="187802"/>
                      <a:pt x="159227" y="183581"/>
                      <a:pt x="162041" y="175139"/>
                    </a:cubicBezTo>
                    <a:cubicBezTo>
                      <a:pt x="165924" y="155893"/>
                      <a:pt x="167443" y="136224"/>
                      <a:pt x="166542" y="116612"/>
                    </a:cubicBezTo>
                    <a:cubicBezTo>
                      <a:pt x="166542" y="109295"/>
                      <a:pt x="166542" y="101980"/>
                      <a:pt x="166542" y="94945"/>
                    </a:cubicBezTo>
                    <a:cubicBezTo>
                      <a:pt x="166542" y="87910"/>
                      <a:pt x="166542" y="81720"/>
                      <a:pt x="166542" y="76374"/>
                    </a:cubicBezTo>
                    <a:cubicBezTo>
                      <a:pt x="166542" y="71027"/>
                      <a:pt x="166542" y="66244"/>
                      <a:pt x="166542" y="62304"/>
                    </a:cubicBezTo>
                    <a:cubicBezTo>
                      <a:pt x="167950" y="24599"/>
                      <a:pt x="180893" y="3777"/>
                      <a:pt x="205093" y="-163"/>
                    </a:cubicBezTo>
                    <a:lnTo>
                      <a:pt x="208750" y="-163"/>
                    </a:lnTo>
                    <a:cubicBezTo>
                      <a:pt x="231823" y="-163"/>
                      <a:pt x="247018" y="19816"/>
                      <a:pt x="254053" y="60335"/>
                    </a:cubicBezTo>
                    <a:cubicBezTo>
                      <a:pt x="257711" y="80876"/>
                      <a:pt x="259680" y="95789"/>
                      <a:pt x="260525" y="105356"/>
                    </a:cubicBezTo>
                    <a:cubicBezTo>
                      <a:pt x="266152" y="188646"/>
                      <a:pt x="268966" y="256740"/>
                      <a:pt x="268966" y="309641"/>
                    </a:cubicBezTo>
                    <a:cubicBezTo>
                      <a:pt x="268966" y="330463"/>
                      <a:pt x="268966" y="358320"/>
                      <a:pt x="266996" y="394056"/>
                    </a:cubicBezTo>
                    <a:cubicBezTo>
                      <a:pt x="267334" y="422560"/>
                      <a:pt x="260863" y="450726"/>
                      <a:pt x="248144" y="476220"/>
                    </a:cubicBezTo>
                    <a:cubicBezTo>
                      <a:pt x="242094" y="488122"/>
                      <a:pt x="229966" y="495691"/>
                      <a:pt x="216629" y="495916"/>
                    </a:cubicBezTo>
                    <a:close/>
                    <a:moveTo>
                      <a:pt x="100980" y="408969"/>
                    </a:moveTo>
                    <a:cubicBezTo>
                      <a:pt x="115078" y="408547"/>
                      <a:pt x="127909" y="400752"/>
                      <a:pt x="134747" y="388428"/>
                    </a:cubicBezTo>
                    <a:cubicBezTo>
                      <a:pt x="144539" y="372783"/>
                      <a:pt x="150870" y="355225"/>
                      <a:pt x="153317" y="336934"/>
                    </a:cubicBezTo>
                    <a:cubicBezTo>
                      <a:pt x="154950" y="327649"/>
                      <a:pt x="155822" y="318223"/>
                      <a:pt x="155850" y="308796"/>
                    </a:cubicBezTo>
                    <a:cubicBezTo>
                      <a:pt x="155850" y="275312"/>
                      <a:pt x="147408" y="258710"/>
                      <a:pt x="130807" y="258710"/>
                    </a:cubicBezTo>
                    <a:cubicBezTo>
                      <a:pt x="115922" y="259160"/>
                      <a:pt x="102387" y="267517"/>
                      <a:pt x="95352" y="280658"/>
                    </a:cubicBezTo>
                    <a:cubicBezTo>
                      <a:pt x="81171" y="304238"/>
                      <a:pt x="74052" y="331391"/>
                      <a:pt x="74812" y="358883"/>
                    </a:cubicBezTo>
                    <a:cubicBezTo>
                      <a:pt x="75093" y="368337"/>
                      <a:pt x="76134" y="377735"/>
                      <a:pt x="77907" y="387021"/>
                    </a:cubicBezTo>
                    <a:cubicBezTo>
                      <a:pt x="77878" y="399149"/>
                      <a:pt x="87699" y="408969"/>
                      <a:pt x="99826" y="408997"/>
                    </a:cubicBezTo>
                    <a:cubicBezTo>
                      <a:pt x="100220" y="408997"/>
                      <a:pt x="100586" y="408997"/>
                      <a:pt x="100980" y="408969"/>
                    </a:cubicBezTo>
                    <a:close/>
                  </a:path>
                </a:pathLst>
              </a:custGeom>
              <a:grpFill/>
              <a:ln w="28131" cap="flat">
                <a:noFill/>
                <a:prstDash val="solid"/>
                <a:miter/>
              </a:ln>
            </p:spPr>
            <p:txBody>
              <a:bodyPr rtlCol="0" anchor="ctr"/>
              <a:lstStyle/>
              <a:p>
                <a:endParaRPr lang="fr-FR"/>
              </a:p>
            </p:txBody>
          </p:sp>
          <p:sp>
            <p:nvSpPr>
              <p:cNvPr id="287" name="Forme libre : forme 286">
                <a:extLst>
                  <a:ext uri="{FF2B5EF4-FFF2-40B4-BE49-F238E27FC236}">
                    <a16:creationId xmlns:a16="http://schemas.microsoft.com/office/drawing/2014/main" id="{00AC950B-9E20-4F02-B042-728E929BF35B}"/>
                  </a:ext>
                </a:extLst>
              </p:cNvPr>
              <p:cNvSpPr/>
              <p:nvPr/>
            </p:nvSpPr>
            <p:spPr>
              <a:xfrm>
                <a:off x="8987940" y="1975731"/>
                <a:ext cx="261490" cy="303739"/>
              </a:xfrm>
              <a:custGeom>
                <a:avLst/>
                <a:gdLst>
                  <a:gd name="connsiteX0" fmla="*/ 125217 w 261490"/>
                  <a:gd name="connsiteY0" fmla="*/ 303450 h 303739"/>
                  <a:gd name="connsiteX1" fmla="*/ 122121 w 261490"/>
                  <a:gd name="connsiteY1" fmla="*/ 303450 h 303739"/>
                  <a:gd name="connsiteX2" fmla="*/ 15196 w 261490"/>
                  <a:gd name="connsiteY2" fmla="*/ 237044 h 303739"/>
                  <a:gd name="connsiteX3" fmla="*/ 1 w 261490"/>
                  <a:gd name="connsiteY3" fmla="*/ 163602 h 303739"/>
                  <a:gd name="connsiteX4" fmla="*/ 18291 w 261490"/>
                  <a:gd name="connsiteY4" fmla="*/ 74686 h 303739"/>
                  <a:gd name="connsiteX5" fmla="*/ 66407 w 261490"/>
                  <a:gd name="connsiteY5" fmla="*/ 18409 h 303739"/>
                  <a:gd name="connsiteX6" fmla="*/ 127468 w 261490"/>
                  <a:gd name="connsiteY6" fmla="*/ -162 h 303739"/>
                  <a:gd name="connsiteX7" fmla="*/ 182338 w 261490"/>
                  <a:gd name="connsiteY7" fmla="*/ 18690 h 303739"/>
                  <a:gd name="connsiteX8" fmla="*/ 208225 w 261490"/>
                  <a:gd name="connsiteY8" fmla="*/ 80313 h 303739"/>
                  <a:gd name="connsiteX9" fmla="*/ 192749 w 261490"/>
                  <a:gd name="connsiteY9" fmla="*/ 125897 h 303739"/>
                  <a:gd name="connsiteX10" fmla="*/ 149978 w 261490"/>
                  <a:gd name="connsiteY10" fmla="*/ 156568 h 303739"/>
                  <a:gd name="connsiteX11" fmla="*/ 92013 w 261490"/>
                  <a:gd name="connsiteY11" fmla="*/ 171763 h 303739"/>
                  <a:gd name="connsiteX12" fmla="*/ 73527 w 261490"/>
                  <a:gd name="connsiteY12" fmla="*/ 193120 h 303739"/>
                  <a:gd name="connsiteX13" fmla="*/ 73723 w 261490"/>
                  <a:gd name="connsiteY13" fmla="*/ 194836 h 303739"/>
                  <a:gd name="connsiteX14" fmla="*/ 84134 w 261490"/>
                  <a:gd name="connsiteY14" fmla="*/ 219598 h 303739"/>
                  <a:gd name="connsiteX15" fmla="*/ 129438 w 261490"/>
                  <a:gd name="connsiteY15" fmla="*/ 233948 h 303739"/>
                  <a:gd name="connsiteX16" fmla="*/ 206818 w 261490"/>
                  <a:gd name="connsiteY16" fmla="*/ 211719 h 303739"/>
                  <a:gd name="connsiteX17" fmla="*/ 241428 w 261490"/>
                  <a:gd name="connsiteY17" fmla="*/ 199620 h 303739"/>
                  <a:gd name="connsiteX18" fmla="*/ 256060 w 261490"/>
                  <a:gd name="connsiteY18" fmla="*/ 205810 h 303739"/>
                  <a:gd name="connsiteX19" fmla="*/ 261407 w 261490"/>
                  <a:gd name="connsiteY19" fmla="*/ 219879 h 303739"/>
                  <a:gd name="connsiteX20" fmla="*/ 249870 w 261490"/>
                  <a:gd name="connsiteY20" fmla="*/ 245766 h 303739"/>
                  <a:gd name="connsiteX21" fmla="*/ 125217 w 261490"/>
                  <a:gd name="connsiteY21" fmla="*/ 303450 h 303739"/>
                  <a:gd name="connsiteX22" fmla="*/ 101018 w 261490"/>
                  <a:gd name="connsiteY22" fmla="*/ 112954 h 303739"/>
                  <a:gd name="connsiteX23" fmla="*/ 137597 w 261490"/>
                  <a:gd name="connsiteY23" fmla="*/ 87066 h 303739"/>
                  <a:gd name="connsiteX24" fmla="*/ 146883 w 261490"/>
                  <a:gd name="connsiteY24" fmla="*/ 58928 h 303739"/>
                  <a:gd name="connsiteX25" fmla="*/ 140018 w 261490"/>
                  <a:gd name="connsiteY25" fmla="*/ 49643 h 303739"/>
                  <a:gd name="connsiteX26" fmla="*/ 137597 w 261490"/>
                  <a:gd name="connsiteY26" fmla="*/ 49643 h 303739"/>
                  <a:gd name="connsiteX27" fmla="*/ 131970 w 261490"/>
                  <a:gd name="connsiteY27" fmla="*/ 49643 h 303739"/>
                  <a:gd name="connsiteX28" fmla="*/ 112836 w 261490"/>
                  <a:gd name="connsiteY28" fmla="*/ 57521 h 303739"/>
                  <a:gd name="connsiteX29" fmla="*/ 89481 w 261490"/>
                  <a:gd name="connsiteY29" fmla="*/ 76374 h 303739"/>
                  <a:gd name="connsiteX30" fmla="*/ 81884 w 261490"/>
                  <a:gd name="connsiteY30" fmla="*/ 94101 h 303739"/>
                  <a:gd name="connsiteX31" fmla="*/ 96487 w 261490"/>
                  <a:gd name="connsiteY31" fmla="*/ 112982 h 303739"/>
                  <a:gd name="connsiteX32" fmla="*/ 101018 w 261490"/>
                  <a:gd name="connsiteY32" fmla="*/ 112954 h 303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61490" h="303739">
                    <a:moveTo>
                      <a:pt x="125217" y="303450"/>
                    </a:moveTo>
                    <a:lnTo>
                      <a:pt x="122121" y="303450"/>
                    </a:lnTo>
                    <a:cubicBezTo>
                      <a:pt x="76143" y="305645"/>
                      <a:pt x="33598" y="279223"/>
                      <a:pt x="15196" y="237044"/>
                    </a:cubicBezTo>
                    <a:cubicBezTo>
                      <a:pt x="4869" y="213970"/>
                      <a:pt x="-336" y="188899"/>
                      <a:pt x="1" y="163602"/>
                    </a:cubicBezTo>
                    <a:cubicBezTo>
                      <a:pt x="-900" y="132932"/>
                      <a:pt x="5347" y="102486"/>
                      <a:pt x="18291" y="74686"/>
                    </a:cubicBezTo>
                    <a:cubicBezTo>
                      <a:pt x="28814" y="51837"/>
                      <a:pt x="45473" y="32365"/>
                      <a:pt x="66407" y="18409"/>
                    </a:cubicBezTo>
                    <a:cubicBezTo>
                      <a:pt x="84585" y="6563"/>
                      <a:pt x="105773" y="119"/>
                      <a:pt x="127468" y="-162"/>
                    </a:cubicBezTo>
                    <a:cubicBezTo>
                      <a:pt x="147362" y="-219"/>
                      <a:pt x="166693" y="6422"/>
                      <a:pt x="182338" y="18690"/>
                    </a:cubicBezTo>
                    <a:cubicBezTo>
                      <a:pt x="200121" y="34054"/>
                      <a:pt x="209716" y="56846"/>
                      <a:pt x="208225" y="80313"/>
                    </a:cubicBezTo>
                    <a:cubicBezTo>
                      <a:pt x="208591" y="96858"/>
                      <a:pt x="203103" y="112982"/>
                      <a:pt x="192749" y="125897"/>
                    </a:cubicBezTo>
                    <a:cubicBezTo>
                      <a:pt x="181380" y="139657"/>
                      <a:pt x="166665" y="150209"/>
                      <a:pt x="149978" y="156568"/>
                    </a:cubicBezTo>
                    <a:cubicBezTo>
                      <a:pt x="131463" y="164278"/>
                      <a:pt x="111935" y="169399"/>
                      <a:pt x="92013" y="171763"/>
                    </a:cubicBezTo>
                    <a:cubicBezTo>
                      <a:pt x="81011" y="172551"/>
                      <a:pt x="72738" y="182118"/>
                      <a:pt x="73527" y="193120"/>
                    </a:cubicBezTo>
                    <a:cubicBezTo>
                      <a:pt x="73583" y="193711"/>
                      <a:pt x="73639" y="194274"/>
                      <a:pt x="73723" y="194836"/>
                    </a:cubicBezTo>
                    <a:cubicBezTo>
                      <a:pt x="74286" y="204038"/>
                      <a:pt x="77944" y="212760"/>
                      <a:pt x="84134" y="219598"/>
                    </a:cubicBezTo>
                    <a:cubicBezTo>
                      <a:pt x="96375" y="230825"/>
                      <a:pt x="112949" y="236087"/>
                      <a:pt x="129438" y="233948"/>
                    </a:cubicBezTo>
                    <a:cubicBezTo>
                      <a:pt x="156759" y="233583"/>
                      <a:pt x="183463" y="225901"/>
                      <a:pt x="206818" y="211719"/>
                    </a:cubicBezTo>
                    <a:cubicBezTo>
                      <a:pt x="217088" y="204713"/>
                      <a:pt x="229019" y="200548"/>
                      <a:pt x="241428" y="199620"/>
                    </a:cubicBezTo>
                    <a:cubicBezTo>
                      <a:pt x="247027" y="199226"/>
                      <a:pt x="252458" y="201505"/>
                      <a:pt x="256060" y="205810"/>
                    </a:cubicBezTo>
                    <a:cubicBezTo>
                      <a:pt x="259493" y="209693"/>
                      <a:pt x="261378" y="214702"/>
                      <a:pt x="261407" y="219879"/>
                    </a:cubicBezTo>
                    <a:cubicBezTo>
                      <a:pt x="261266" y="229728"/>
                      <a:pt x="257101" y="239070"/>
                      <a:pt x="249870" y="245766"/>
                    </a:cubicBezTo>
                    <a:cubicBezTo>
                      <a:pt x="217904" y="281136"/>
                      <a:pt x="172883" y="301987"/>
                      <a:pt x="125217" y="303450"/>
                    </a:cubicBezTo>
                    <a:close/>
                    <a:moveTo>
                      <a:pt x="101018" y="112954"/>
                    </a:moveTo>
                    <a:cubicBezTo>
                      <a:pt x="117338" y="112531"/>
                      <a:pt x="131773" y="102317"/>
                      <a:pt x="137597" y="87066"/>
                    </a:cubicBezTo>
                    <a:cubicBezTo>
                      <a:pt x="142634" y="78428"/>
                      <a:pt x="145786" y="68861"/>
                      <a:pt x="146883" y="58928"/>
                    </a:cubicBezTo>
                    <a:cubicBezTo>
                      <a:pt x="147558" y="54482"/>
                      <a:pt x="144492" y="50317"/>
                      <a:pt x="140018" y="49643"/>
                    </a:cubicBezTo>
                    <a:cubicBezTo>
                      <a:pt x="139230" y="49530"/>
                      <a:pt x="138414" y="49530"/>
                      <a:pt x="137597" y="49643"/>
                    </a:cubicBezTo>
                    <a:lnTo>
                      <a:pt x="131970" y="49643"/>
                    </a:lnTo>
                    <a:cubicBezTo>
                      <a:pt x="125160" y="51077"/>
                      <a:pt x="118661" y="53722"/>
                      <a:pt x="112836" y="57521"/>
                    </a:cubicBezTo>
                    <a:cubicBezTo>
                      <a:pt x="104113" y="62558"/>
                      <a:pt x="96235" y="68917"/>
                      <a:pt x="89481" y="76374"/>
                    </a:cubicBezTo>
                    <a:cubicBezTo>
                      <a:pt x="84951" y="81214"/>
                      <a:pt x="82250" y="87488"/>
                      <a:pt x="81884" y="94101"/>
                    </a:cubicBezTo>
                    <a:cubicBezTo>
                      <a:pt x="80702" y="103359"/>
                      <a:pt x="87230" y="111800"/>
                      <a:pt x="96487" y="112982"/>
                    </a:cubicBezTo>
                    <a:cubicBezTo>
                      <a:pt x="98007" y="113179"/>
                      <a:pt x="99526" y="113179"/>
                      <a:pt x="101018" y="112954"/>
                    </a:cubicBezTo>
                    <a:close/>
                  </a:path>
                </a:pathLst>
              </a:custGeom>
              <a:grpFill/>
              <a:ln w="28131" cap="flat">
                <a:noFill/>
                <a:prstDash val="solid"/>
                <a:miter/>
              </a:ln>
            </p:spPr>
            <p:txBody>
              <a:bodyPr rtlCol="0" anchor="ctr"/>
              <a:lstStyle/>
              <a:p>
                <a:endParaRPr lang="fr-FR"/>
              </a:p>
            </p:txBody>
          </p:sp>
          <p:sp>
            <p:nvSpPr>
              <p:cNvPr id="83" name="Forme libre : forme 82">
                <a:extLst>
                  <a:ext uri="{FF2B5EF4-FFF2-40B4-BE49-F238E27FC236}">
                    <a16:creationId xmlns:a16="http://schemas.microsoft.com/office/drawing/2014/main" id="{6AF780CD-D9E6-42BF-BA67-67BBB155658A}"/>
                  </a:ext>
                </a:extLst>
              </p:cNvPr>
              <p:cNvSpPr/>
              <p:nvPr/>
            </p:nvSpPr>
            <p:spPr>
              <a:xfrm>
                <a:off x="9439254" y="1961352"/>
                <a:ext cx="286277" cy="354009"/>
              </a:xfrm>
              <a:custGeom>
                <a:avLst/>
                <a:gdLst>
                  <a:gd name="connsiteX0" fmla="*/ 149722 w 286277"/>
                  <a:gd name="connsiteY0" fmla="*/ 353847 h 354009"/>
                  <a:gd name="connsiteX1" fmla="*/ 68402 w 286277"/>
                  <a:gd name="connsiteY1" fmla="*/ 332181 h 354009"/>
                  <a:gd name="connsiteX2" fmla="*/ 12126 w 286277"/>
                  <a:gd name="connsiteY2" fmla="*/ 275904 h 354009"/>
                  <a:gd name="connsiteX3" fmla="*/ 307 w 286277"/>
                  <a:gd name="connsiteY3" fmla="*/ 229757 h 354009"/>
                  <a:gd name="connsiteX4" fmla="*/ 22255 w 286277"/>
                  <a:gd name="connsiteY4" fmla="*/ 173480 h 354009"/>
                  <a:gd name="connsiteX5" fmla="*/ 45892 w 286277"/>
                  <a:gd name="connsiteY5" fmla="*/ 166446 h 354009"/>
                  <a:gd name="connsiteX6" fmla="*/ 86974 w 286277"/>
                  <a:gd name="connsiteY6" fmla="*/ 200212 h 354009"/>
                  <a:gd name="connsiteX7" fmla="*/ 127774 w 286277"/>
                  <a:gd name="connsiteY7" fmla="*/ 256488 h 354009"/>
                  <a:gd name="connsiteX8" fmla="*/ 171389 w 286277"/>
                  <a:gd name="connsiteY8" fmla="*/ 269432 h 354009"/>
                  <a:gd name="connsiteX9" fmla="*/ 189960 w 286277"/>
                  <a:gd name="connsiteY9" fmla="*/ 267462 h 354009"/>
                  <a:gd name="connsiteX10" fmla="*/ 204423 w 286277"/>
                  <a:gd name="connsiteY10" fmla="*/ 251564 h 354009"/>
                  <a:gd name="connsiteX11" fmla="*/ 204310 w 286277"/>
                  <a:gd name="connsiteY11" fmla="*/ 250298 h 354009"/>
                  <a:gd name="connsiteX12" fmla="*/ 148033 w 286277"/>
                  <a:gd name="connsiteY12" fmla="*/ 197679 h 354009"/>
                  <a:gd name="connsiteX13" fmla="*/ 86692 w 286277"/>
                  <a:gd name="connsiteY13" fmla="*/ 150688 h 354009"/>
                  <a:gd name="connsiteX14" fmla="*/ 63338 w 286277"/>
                  <a:gd name="connsiteY14" fmla="*/ 94411 h 354009"/>
                  <a:gd name="connsiteX15" fmla="*/ 91476 w 286277"/>
                  <a:gd name="connsiteY15" fmla="*/ 28005 h 354009"/>
                  <a:gd name="connsiteX16" fmla="*/ 161540 w 286277"/>
                  <a:gd name="connsiteY16" fmla="*/ -134 h 354009"/>
                  <a:gd name="connsiteX17" fmla="*/ 203185 w 286277"/>
                  <a:gd name="connsiteY17" fmla="*/ 10840 h 354009"/>
                  <a:gd name="connsiteX18" fmla="*/ 231324 w 286277"/>
                  <a:gd name="connsiteY18" fmla="*/ 44044 h 354009"/>
                  <a:gd name="connsiteX19" fmla="*/ 233012 w 286277"/>
                  <a:gd name="connsiteY19" fmla="*/ 52767 h 354009"/>
                  <a:gd name="connsiteX20" fmla="*/ 229916 w 286277"/>
                  <a:gd name="connsiteY20" fmla="*/ 63178 h 354009"/>
                  <a:gd name="connsiteX21" fmla="*/ 215284 w 286277"/>
                  <a:gd name="connsiteY21" fmla="*/ 69931 h 354009"/>
                  <a:gd name="connsiteX22" fmla="*/ 195025 w 286277"/>
                  <a:gd name="connsiteY22" fmla="*/ 65147 h 354009"/>
                  <a:gd name="connsiteX23" fmla="*/ 163510 w 286277"/>
                  <a:gd name="connsiteY23" fmla="*/ 60364 h 354009"/>
                  <a:gd name="connsiteX24" fmla="*/ 140436 w 286277"/>
                  <a:gd name="connsiteY24" fmla="*/ 67680 h 354009"/>
                  <a:gd name="connsiteX25" fmla="*/ 131995 w 286277"/>
                  <a:gd name="connsiteY25" fmla="*/ 89065 h 354009"/>
                  <a:gd name="connsiteX26" fmla="*/ 150847 w 286277"/>
                  <a:gd name="connsiteY26" fmla="*/ 117204 h 354009"/>
                  <a:gd name="connsiteX27" fmla="*/ 191929 w 286277"/>
                  <a:gd name="connsiteY27" fmla="*/ 145342 h 354009"/>
                  <a:gd name="connsiteX28" fmla="*/ 236670 w 286277"/>
                  <a:gd name="connsiteY28" fmla="*/ 173480 h 354009"/>
                  <a:gd name="connsiteX29" fmla="*/ 286193 w 286277"/>
                  <a:gd name="connsiteY29" fmla="*/ 253111 h 354009"/>
                  <a:gd name="connsiteX30" fmla="*/ 262275 w 286277"/>
                  <a:gd name="connsiteY30" fmla="*/ 309388 h 354009"/>
                  <a:gd name="connsiteX31" fmla="*/ 209938 w 286277"/>
                  <a:gd name="connsiteY31" fmla="*/ 342873 h 354009"/>
                  <a:gd name="connsiteX32" fmla="*/ 149722 w 286277"/>
                  <a:gd name="connsiteY32" fmla="*/ 353847 h 3540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86277" h="354009">
                    <a:moveTo>
                      <a:pt x="149722" y="353847"/>
                    </a:moveTo>
                    <a:cubicBezTo>
                      <a:pt x="121190" y="353763"/>
                      <a:pt x="93192" y="346278"/>
                      <a:pt x="68402" y="332181"/>
                    </a:cubicBezTo>
                    <a:cubicBezTo>
                      <a:pt x="44429" y="319490"/>
                      <a:pt x="24816" y="299877"/>
                      <a:pt x="12126" y="275904"/>
                    </a:cubicBezTo>
                    <a:cubicBezTo>
                      <a:pt x="4275" y="261778"/>
                      <a:pt x="223" y="245908"/>
                      <a:pt x="307" y="229757"/>
                    </a:cubicBezTo>
                    <a:cubicBezTo>
                      <a:pt x="-2028" y="208540"/>
                      <a:pt x="6188" y="187521"/>
                      <a:pt x="22255" y="173480"/>
                    </a:cubicBezTo>
                    <a:cubicBezTo>
                      <a:pt x="29318" y="168950"/>
                      <a:pt x="37507" y="166502"/>
                      <a:pt x="45892" y="166446"/>
                    </a:cubicBezTo>
                    <a:cubicBezTo>
                      <a:pt x="65926" y="166361"/>
                      <a:pt x="83175" y="180543"/>
                      <a:pt x="86974" y="200212"/>
                    </a:cubicBezTo>
                    <a:cubicBezTo>
                      <a:pt x="92854" y="223510"/>
                      <a:pt x="107458" y="243657"/>
                      <a:pt x="127774" y="256488"/>
                    </a:cubicBezTo>
                    <a:cubicBezTo>
                      <a:pt x="140915" y="264564"/>
                      <a:pt x="155969" y="269038"/>
                      <a:pt x="171389" y="269432"/>
                    </a:cubicBezTo>
                    <a:cubicBezTo>
                      <a:pt x="177608" y="269151"/>
                      <a:pt x="183825" y="268475"/>
                      <a:pt x="189960" y="267462"/>
                    </a:cubicBezTo>
                    <a:cubicBezTo>
                      <a:pt x="198346" y="267068"/>
                      <a:pt x="204817" y="259949"/>
                      <a:pt x="204423" y="251564"/>
                    </a:cubicBezTo>
                    <a:cubicBezTo>
                      <a:pt x="204395" y="251142"/>
                      <a:pt x="204367" y="250720"/>
                      <a:pt x="204310" y="250298"/>
                    </a:cubicBezTo>
                    <a:cubicBezTo>
                      <a:pt x="204310" y="234540"/>
                      <a:pt x="185739" y="217094"/>
                      <a:pt x="148033" y="197679"/>
                    </a:cubicBezTo>
                    <a:cubicBezTo>
                      <a:pt x="125241" y="185355"/>
                      <a:pt x="104532" y="169484"/>
                      <a:pt x="86692" y="150688"/>
                    </a:cubicBezTo>
                    <a:cubicBezTo>
                      <a:pt x="71948" y="135634"/>
                      <a:pt x="63591" y="115487"/>
                      <a:pt x="63338" y="94411"/>
                    </a:cubicBezTo>
                    <a:cubicBezTo>
                      <a:pt x="63393" y="69396"/>
                      <a:pt x="73524" y="45451"/>
                      <a:pt x="91476" y="28005"/>
                    </a:cubicBezTo>
                    <a:cubicBezTo>
                      <a:pt x="109962" y="9377"/>
                      <a:pt x="135315" y="-781"/>
                      <a:pt x="161540" y="-134"/>
                    </a:cubicBezTo>
                    <a:cubicBezTo>
                      <a:pt x="176144" y="-134"/>
                      <a:pt x="190494" y="3637"/>
                      <a:pt x="203185" y="10840"/>
                    </a:cubicBezTo>
                    <a:cubicBezTo>
                      <a:pt x="216184" y="18241"/>
                      <a:pt x="226146" y="30002"/>
                      <a:pt x="231324" y="44044"/>
                    </a:cubicBezTo>
                    <a:cubicBezTo>
                      <a:pt x="232393" y="46829"/>
                      <a:pt x="232983" y="49784"/>
                      <a:pt x="233012" y="52767"/>
                    </a:cubicBezTo>
                    <a:cubicBezTo>
                      <a:pt x="233124" y="56481"/>
                      <a:pt x="232027" y="60139"/>
                      <a:pt x="229916" y="63178"/>
                    </a:cubicBezTo>
                    <a:cubicBezTo>
                      <a:pt x="226456" y="67708"/>
                      <a:pt x="220968" y="70241"/>
                      <a:pt x="215284" y="69931"/>
                    </a:cubicBezTo>
                    <a:cubicBezTo>
                      <a:pt x="208334" y="69284"/>
                      <a:pt x="201524" y="67680"/>
                      <a:pt x="195025" y="65147"/>
                    </a:cubicBezTo>
                    <a:cubicBezTo>
                      <a:pt x="184895" y="61715"/>
                      <a:pt x="174203" y="60082"/>
                      <a:pt x="163510" y="60364"/>
                    </a:cubicBezTo>
                    <a:cubicBezTo>
                      <a:pt x="155181" y="59914"/>
                      <a:pt x="146993" y="62531"/>
                      <a:pt x="140436" y="67680"/>
                    </a:cubicBezTo>
                    <a:cubicBezTo>
                      <a:pt x="134696" y="73279"/>
                      <a:pt x="131629" y="81074"/>
                      <a:pt x="131995" y="89065"/>
                    </a:cubicBezTo>
                    <a:cubicBezTo>
                      <a:pt x="133683" y="100827"/>
                      <a:pt x="140606" y="111182"/>
                      <a:pt x="150847" y="117204"/>
                    </a:cubicBezTo>
                    <a:cubicBezTo>
                      <a:pt x="163904" y="127502"/>
                      <a:pt x="177608" y="136900"/>
                      <a:pt x="191929" y="145342"/>
                    </a:cubicBezTo>
                    <a:cubicBezTo>
                      <a:pt x="207124" y="154346"/>
                      <a:pt x="221757" y="163913"/>
                      <a:pt x="236670" y="173480"/>
                    </a:cubicBezTo>
                    <a:cubicBezTo>
                      <a:pt x="265258" y="190279"/>
                      <a:pt x="283745" y="220049"/>
                      <a:pt x="286193" y="253111"/>
                    </a:cubicBezTo>
                    <a:cubicBezTo>
                      <a:pt x="286221" y="274356"/>
                      <a:pt x="277583" y="294672"/>
                      <a:pt x="262275" y="309388"/>
                    </a:cubicBezTo>
                    <a:cubicBezTo>
                      <a:pt x="247447" y="324189"/>
                      <a:pt x="229607" y="335613"/>
                      <a:pt x="209938" y="342873"/>
                    </a:cubicBezTo>
                    <a:cubicBezTo>
                      <a:pt x="190663" y="349992"/>
                      <a:pt x="170291" y="353678"/>
                      <a:pt x="149722" y="353847"/>
                    </a:cubicBezTo>
                    <a:close/>
                  </a:path>
                </a:pathLst>
              </a:custGeom>
              <a:grpFill/>
              <a:ln w="28131" cap="flat">
                <a:noFill/>
                <a:prstDash val="solid"/>
                <a:miter/>
              </a:ln>
            </p:spPr>
            <p:txBody>
              <a:bodyPr rtlCol="0" anchor="ctr"/>
              <a:lstStyle/>
              <a:p>
                <a:endParaRPr lang="fr-FR"/>
              </a:p>
            </p:txBody>
          </p:sp>
          <p:sp>
            <p:nvSpPr>
              <p:cNvPr id="114" name="Forme libre : forme 113">
                <a:extLst>
                  <a:ext uri="{FF2B5EF4-FFF2-40B4-BE49-F238E27FC236}">
                    <a16:creationId xmlns:a16="http://schemas.microsoft.com/office/drawing/2014/main" id="{60055496-117A-4E5C-AE96-F87942BB1320}"/>
                  </a:ext>
                </a:extLst>
              </p:cNvPr>
              <p:cNvSpPr/>
              <p:nvPr/>
            </p:nvSpPr>
            <p:spPr>
              <a:xfrm>
                <a:off x="9748323" y="2005839"/>
                <a:ext cx="263383" cy="310032"/>
              </a:xfrm>
              <a:custGeom>
                <a:avLst/>
                <a:gdLst>
                  <a:gd name="connsiteX0" fmla="*/ 204482 w 263383"/>
                  <a:gd name="connsiteY0" fmla="*/ 309641 h 310032"/>
                  <a:gd name="connsiteX1" fmla="*/ 164666 w 263383"/>
                  <a:gd name="connsiteY1" fmla="*/ 277873 h 310032"/>
                  <a:gd name="connsiteX2" fmla="*/ 164525 w 263383"/>
                  <a:gd name="connsiteY2" fmla="*/ 276156 h 310032"/>
                  <a:gd name="connsiteX3" fmla="*/ 161711 w 263383"/>
                  <a:gd name="connsiteY3" fmla="*/ 242108 h 310032"/>
                  <a:gd name="connsiteX4" fmla="*/ 158335 w 263383"/>
                  <a:gd name="connsiteY4" fmla="*/ 219035 h 310032"/>
                  <a:gd name="connsiteX5" fmla="*/ 145954 w 263383"/>
                  <a:gd name="connsiteY5" fmla="*/ 235637 h 310032"/>
                  <a:gd name="connsiteX6" fmla="*/ 128227 w 263383"/>
                  <a:gd name="connsiteY6" fmla="*/ 263775 h 310032"/>
                  <a:gd name="connsiteX7" fmla="*/ 70262 w 263383"/>
                  <a:gd name="connsiteY7" fmla="*/ 301762 h 310032"/>
                  <a:gd name="connsiteX8" fmla="*/ 39029 w 263383"/>
                  <a:gd name="connsiteY8" fmla="*/ 291913 h 310032"/>
                  <a:gd name="connsiteX9" fmla="*/ 4418 w 263383"/>
                  <a:gd name="connsiteY9" fmla="*/ 235637 h 310032"/>
                  <a:gd name="connsiteX10" fmla="*/ -84 w 263383"/>
                  <a:gd name="connsiteY10" fmla="*/ 201871 h 310032"/>
                  <a:gd name="connsiteX11" fmla="*/ 20175 w 263383"/>
                  <a:gd name="connsiteY11" fmla="*/ 110984 h 310032"/>
                  <a:gd name="connsiteX12" fmla="*/ 74764 w 263383"/>
                  <a:gd name="connsiteY12" fmla="*/ 45703 h 310032"/>
                  <a:gd name="connsiteX13" fmla="*/ 119785 w 263383"/>
                  <a:gd name="connsiteY13" fmla="*/ 31352 h 310032"/>
                  <a:gd name="connsiteX14" fmla="*/ 161993 w 263383"/>
                  <a:gd name="connsiteY14" fmla="*/ 43452 h 310032"/>
                  <a:gd name="connsiteX15" fmla="*/ 167621 w 263383"/>
                  <a:gd name="connsiteY15" fmla="*/ 45140 h 310032"/>
                  <a:gd name="connsiteX16" fmla="*/ 178313 w 263383"/>
                  <a:gd name="connsiteY16" fmla="*/ 31915 h 310032"/>
                  <a:gd name="connsiteX17" fmla="*/ 190694 w 263383"/>
                  <a:gd name="connsiteY17" fmla="*/ 12218 h 310032"/>
                  <a:gd name="connsiteX18" fmla="*/ 214612 w 263383"/>
                  <a:gd name="connsiteY18" fmla="*/ -163 h 310032"/>
                  <a:gd name="connsiteX19" fmla="*/ 226993 w 263383"/>
                  <a:gd name="connsiteY19" fmla="*/ 2088 h 310032"/>
                  <a:gd name="connsiteX20" fmla="*/ 243876 w 263383"/>
                  <a:gd name="connsiteY20" fmla="*/ 24318 h 310032"/>
                  <a:gd name="connsiteX21" fmla="*/ 252880 w 263383"/>
                  <a:gd name="connsiteY21" fmla="*/ 87347 h 310032"/>
                  <a:gd name="connsiteX22" fmla="*/ 263291 w 263383"/>
                  <a:gd name="connsiteY22" fmla="*/ 259554 h 310032"/>
                  <a:gd name="connsiteX23" fmla="*/ 263291 w 263383"/>
                  <a:gd name="connsiteY23" fmla="*/ 268558 h 310032"/>
                  <a:gd name="connsiteX24" fmla="*/ 250066 w 263383"/>
                  <a:gd name="connsiteY24" fmla="*/ 296697 h 310032"/>
                  <a:gd name="connsiteX25" fmla="*/ 204482 w 263383"/>
                  <a:gd name="connsiteY25" fmla="*/ 309641 h 310032"/>
                  <a:gd name="connsiteX26" fmla="*/ 91929 w 263383"/>
                  <a:gd name="connsiteY26" fmla="*/ 222974 h 310032"/>
                  <a:gd name="connsiteX27" fmla="*/ 138075 w 263383"/>
                  <a:gd name="connsiteY27" fmla="*/ 166698 h 310032"/>
                  <a:gd name="connsiteX28" fmla="*/ 161711 w 263383"/>
                  <a:gd name="connsiteY28" fmla="*/ 98040 h 310032"/>
                  <a:gd name="connsiteX29" fmla="*/ 139763 w 263383"/>
                  <a:gd name="connsiteY29" fmla="*/ 86222 h 310032"/>
                  <a:gd name="connsiteX30" fmla="*/ 97838 w 263383"/>
                  <a:gd name="connsiteY30" fmla="*/ 114360 h 310032"/>
                  <a:gd name="connsiteX31" fmla="*/ 73920 w 263383"/>
                  <a:gd name="connsiteY31" fmla="*/ 175702 h 310032"/>
                  <a:gd name="connsiteX32" fmla="*/ 73920 w 263383"/>
                  <a:gd name="connsiteY32" fmla="*/ 189490 h 310032"/>
                  <a:gd name="connsiteX33" fmla="*/ 87145 w 263383"/>
                  <a:gd name="connsiteY33" fmla="*/ 220723 h 310032"/>
                  <a:gd name="connsiteX34" fmla="*/ 91365 w 263383"/>
                  <a:gd name="connsiteY34" fmla="*/ 222974 h 310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263383" h="310032">
                    <a:moveTo>
                      <a:pt x="204482" y="309641"/>
                    </a:moveTo>
                    <a:cubicBezTo>
                      <a:pt x="184701" y="311863"/>
                      <a:pt x="166889" y="297626"/>
                      <a:pt x="164666" y="277873"/>
                    </a:cubicBezTo>
                    <a:cubicBezTo>
                      <a:pt x="164610" y="277281"/>
                      <a:pt x="164554" y="276719"/>
                      <a:pt x="164525" y="276156"/>
                    </a:cubicBezTo>
                    <a:cubicBezTo>
                      <a:pt x="162612" y="264900"/>
                      <a:pt x="161656" y="253504"/>
                      <a:pt x="161711" y="242108"/>
                    </a:cubicBezTo>
                    <a:cubicBezTo>
                      <a:pt x="161711" y="226914"/>
                      <a:pt x="161711" y="219035"/>
                      <a:pt x="158335" y="219035"/>
                    </a:cubicBezTo>
                    <a:cubicBezTo>
                      <a:pt x="154958" y="219035"/>
                      <a:pt x="152426" y="224663"/>
                      <a:pt x="145954" y="235637"/>
                    </a:cubicBezTo>
                    <a:cubicBezTo>
                      <a:pt x="139483" y="246611"/>
                      <a:pt x="135261" y="253364"/>
                      <a:pt x="128227" y="263775"/>
                    </a:cubicBezTo>
                    <a:cubicBezTo>
                      <a:pt x="116352" y="285216"/>
                      <a:pt x="94658" y="299455"/>
                      <a:pt x="70262" y="301762"/>
                    </a:cubicBezTo>
                    <a:cubicBezTo>
                      <a:pt x="59035" y="302128"/>
                      <a:pt x="48005" y="298667"/>
                      <a:pt x="39029" y="291913"/>
                    </a:cubicBezTo>
                    <a:cubicBezTo>
                      <a:pt x="21217" y="277816"/>
                      <a:pt x="8977" y="257894"/>
                      <a:pt x="4418" y="235637"/>
                    </a:cubicBezTo>
                    <a:cubicBezTo>
                      <a:pt x="1464" y="224634"/>
                      <a:pt x="-27" y="213267"/>
                      <a:pt x="-84" y="201871"/>
                    </a:cubicBezTo>
                    <a:cubicBezTo>
                      <a:pt x="-56" y="170468"/>
                      <a:pt x="6866" y="139431"/>
                      <a:pt x="20175" y="110984"/>
                    </a:cubicBezTo>
                    <a:cubicBezTo>
                      <a:pt x="31571" y="84337"/>
                      <a:pt x="50537" y="61629"/>
                      <a:pt x="74764" y="45703"/>
                    </a:cubicBezTo>
                    <a:cubicBezTo>
                      <a:pt x="88046" y="36642"/>
                      <a:pt x="103691" y="31634"/>
                      <a:pt x="119785" y="31352"/>
                    </a:cubicBezTo>
                    <a:cubicBezTo>
                      <a:pt x="134670" y="31662"/>
                      <a:pt x="149218" y="35826"/>
                      <a:pt x="161993" y="43452"/>
                    </a:cubicBezTo>
                    <a:cubicBezTo>
                      <a:pt x="163681" y="44493"/>
                      <a:pt x="165623" y="45084"/>
                      <a:pt x="167621" y="45140"/>
                    </a:cubicBezTo>
                    <a:cubicBezTo>
                      <a:pt x="170997" y="45140"/>
                      <a:pt x="174374" y="40638"/>
                      <a:pt x="178313" y="31915"/>
                    </a:cubicBezTo>
                    <a:cubicBezTo>
                      <a:pt x="181099" y="24599"/>
                      <a:pt x="185320" y="17902"/>
                      <a:pt x="190694" y="12218"/>
                    </a:cubicBezTo>
                    <a:cubicBezTo>
                      <a:pt x="196575" y="4930"/>
                      <a:pt x="205270" y="428"/>
                      <a:pt x="214612" y="-163"/>
                    </a:cubicBezTo>
                    <a:cubicBezTo>
                      <a:pt x="218805" y="203"/>
                      <a:pt x="222940" y="963"/>
                      <a:pt x="226993" y="2088"/>
                    </a:cubicBezTo>
                    <a:cubicBezTo>
                      <a:pt x="233183" y="2088"/>
                      <a:pt x="238811" y="10811"/>
                      <a:pt x="243876" y="24318"/>
                    </a:cubicBezTo>
                    <a:cubicBezTo>
                      <a:pt x="248575" y="45056"/>
                      <a:pt x="251585" y="66131"/>
                      <a:pt x="252880" y="87347"/>
                    </a:cubicBezTo>
                    <a:cubicBezTo>
                      <a:pt x="259999" y="162393"/>
                      <a:pt x="263488" y="219795"/>
                      <a:pt x="263291" y="259554"/>
                    </a:cubicBezTo>
                    <a:lnTo>
                      <a:pt x="263291" y="268558"/>
                    </a:lnTo>
                    <a:cubicBezTo>
                      <a:pt x="263291" y="279448"/>
                      <a:pt x="258452" y="289747"/>
                      <a:pt x="250066" y="296697"/>
                    </a:cubicBezTo>
                    <a:cubicBezTo>
                      <a:pt x="236869" y="306208"/>
                      <a:pt x="220718" y="310794"/>
                      <a:pt x="204482" y="309641"/>
                    </a:cubicBezTo>
                    <a:close/>
                    <a:moveTo>
                      <a:pt x="91929" y="222974"/>
                    </a:moveTo>
                    <a:cubicBezTo>
                      <a:pt x="106842" y="222974"/>
                      <a:pt x="122318" y="204122"/>
                      <a:pt x="138075" y="166698"/>
                    </a:cubicBezTo>
                    <a:cubicBezTo>
                      <a:pt x="148712" y="144862"/>
                      <a:pt x="156647" y="121789"/>
                      <a:pt x="161711" y="98040"/>
                    </a:cubicBezTo>
                    <a:cubicBezTo>
                      <a:pt x="161711" y="90161"/>
                      <a:pt x="154396" y="86222"/>
                      <a:pt x="139763" y="86222"/>
                    </a:cubicBezTo>
                    <a:cubicBezTo>
                      <a:pt x="121840" y="87685"/>
                      <a:pt x="105970" y="98350"/>
                      <a:pt x="97838" y="114360"/>
                    </a:cubicBezTo>
                    <a:cubicBezTo>
                      <a:pt x="85738" y="132960"/>
                      <a:pt x="77606" y="153839"/>
                      <a:pt x="73920" y="175702"/>
                    </a:cubicBezTo>
                    <a:cubicBezTo>
                      <a:pt x="73667" y="180289"/>
                      <a:pt x="73667" y="184903"/>
                      <a:pt x="73920" y="189490"/>
                    </a:cubicBezTo>
                    <a:cubicBezTo>
                      <a:pt x="72794" y="201477"/>
                      <a:pt x="77775" y="213210"/>
                      <a:pt x="87145" y="220723"/>
                    </a:cubicBezTo>
                    <a:cubicBezTo>
                      <a:pt x="88355" y="221821"/>
                      <a:pt x="89790" y="222580"/>
                      <a:pt x="91365" y="222974"/>
                    </a:cubicBezTo>
                    <a:close/>
                  </a:path>
                </a:pathLst>
              </a:custGeom>
              <a:grpFill/>
              <a:ln w="28131" cap="flat">
                <a:noFill/>
                <a:prstDash val="solid"/>
                <a:miter/>
              </a:ln>
            </p:spPr>
            <p:txBody>
              <a:bodyPr rtlCol="0" anchor="ctr"/>
              <a:lstStyle/>
              <a:p>
                <a:endParaRPr lang="fr-FR"/>
              </a:p>
            </p:txBody>
          </p:sp>
          <p:sp>
            <p:nvSpPr>
              <p:cNvPr id="119" name="Forme libre : forme 118">
                <a:extLst>
                  <a:ext uri="{FF2B5EF4-FFF2-40B4-BE49-F238E27FC236}">
                    <a16:creationId xmlns:a16="http://schemas.microsoft.com/office/drawing/2014/main" id="{70C0B985-BD50-42EF-BC37-9138AF78B478}"/>
                  </a:ext>
                </a:extLst>
              </p:cNvPr>
              <p:cNvSpPr/>
              <p:nvPr/>
            </p:nvSpPr>
            <p:spPr>
              <a:xfrm>
                <a:off x="10058689" y="1960818"/>
                <a:ext cx="288739" cy="354004"/>
              </a:xfrm>
              <a:custGeom>
                <a:avLst/>
                <a:gdLst>
                  <a:gd name="connsiteX0" fmla="*/ 44093 w 288739"/>
                  <a:gd name="connsiteY0" fmla="*/ 353818 h 354004"/>
                  <a:gd name="connsiteX1" fmla="*/ 33964 w 288739"/>
                  <a:gd name="connsiteY1" fmla="*/ 353818 h 354004"/>
                  <a:gd name="connsiteX2" fmla="*/ 13141 w 288739"/>
                  <a:gd name="connsiteY2" fmla="*/ 338341 h 354004"/>
                  <a:gd name="connsiteX3" fmla="*/ -84 w 288739"/>
                  <a:gd name="connsiteY3" fmla="*/ 302043 h 354004"/>
                  <a:gd name="connsiteX4" fmla="*/ -84 w 288739"/>
                  <a:gd name="connsiteY4" fmla="*/ 177390 h 354004"/>
                  <a:gd name="connsiteX5" fmla="*/ 15111 w 288739"/>
                  <a:gd name="connsiteY5" fmla="*/ 19534 h 354004"/>
                  <a:gd name="connsiteX6" fmla="*/ 45219 w 288739"/>
                  <a:gd name="connsiteY6" fmla="*/ -163 h 354004"/>
                  <a:gd name="connsiteX7" fmla="*/ 86019 w 288739"/>
                  <a:gd name="connsiteY7" fmla="*/ 61460 h 354004"/>
                  <a:gd name="connsiteX8" fmla="*/ 87427 w 288739"/>
                  <a:gd name="connsiteY8" fmla="*/ 76374 h 354004"/>
                  <a:gd name="connsiteX9" fmla="*/ 194634 w 288739"/>
                  <a:gd name="connsiteY9" fmla="*/ 10529 h 354004"/>
                  <a:gd name="connsiteX10" fmla="*/ 230651 w 288739"/>
                  <a:gd name="connsiteY10" fmla="*/ 15876 h 354004"/>
                  <a:gd name="connsiteX11" fmla="*/ 279049 w 288739"/>
                  <a:gd name="connsiteY11" fmla="*/ 123927 h 354004"/>
                  <a:gd name="connsiteX12" fmla="*/ 288616 w 288739"/>
                  <a:gd name="connsiteY12" fmla="*/ 229446 h 354004"/>
                  <a:gd name="connsiteX13" fmla="*/ 275672 w 288739"/>
                  <a:gd name="connsiteY13" fmla="*/ 309077 h 354004"/>
                  <a:gd name="connsiteX14" fmla="*/ 229807 w 288739"/>
                  <a:gd name="connsiteY14" fmla="*/ 342844 h 354004"/>
                  <a:gd name="connsiteX15" fmla="*/ 196040 w 288739"/>
                  <a:gd name="connsiteY15" fmla="*/ 329900 h 354004"/>
                  <a:gd name="connsiteX16" fmla="*/ 181690 w 288739"/>
                  <a:gd name="connsiteY16" fmla="*/ 301762 h 354004"/>
                  <a:gd name="connsiteX17" fmla="*/ 179158 w 288739"/>
                  <a:gd name="connsiteY17" fmla="*/ 273623 h 354004"/>
                  <a:gd name="connsiteX18" fmla="*/ 183097 w 288739"/>
                  <a:gd name="connsiteY18" fmla="*/ 229446 h 354004"/>
                  <a:gd name="connsiteX19" fmla="*/ 186192 w 288739"/>
                  <a:gd name="connsiteY19" fmla="*/ 179641 h 354004"/>
                  <a:gd name="connsiteX20" fmla="*/ 162555 w 288739"/>
                  <a:gd name="connsiteY20" fmla="*/ 97759 h 354004"/>
                  <a:gd name="connsiteX21" fmla="*/ 139483 w 288739"/>
                  <a:gd name="connsiteY21" fmla="*/ 115767 h 354004"/>
                  <a:gd name="connsiteX22" fmla="*/ 100088 w 288739"/>
                  <a:gd name="connsiteY22" fmla="*/ 249424 h 354004"/>
                  <a:gd name="connsiteX23" fmla="*/ 89396 w 288739"/>
                  <a:gd name="connsiteY23" fmla="*/ 305701 h 354004"/>
                  <a:gd name="connsiteX24" fmla="*/ 71387 w 288739"/>
                  <a:gd name="connsiteY24" fmla="*/ 343406 h 354004"/>
                  <a:gd name="connsiteX25" fmla="*/ 44093 w 288739"/>
                  <a:gd name="connsiteY25" fmla="*/ 353818 h 354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88739" h="354004">
                    <a:moveTo>
                      <a:pt x="44093" y="353818"/>
                    </a:moveTo>
                    <a:lnTo>
                      <a:pt x="33964" y="353818"/>
                    </a:lnTo>
                    <a:cubicBezTo>
                      <a:pt x="25325" y="351482"/>
                      <a:pt x="17868" y="345939"/>
                      <a:pt x="13141" y="338341"/>
                    </a:cubicBezTo>
                    <a:cubicBezTo>
                      <a:pt x="4587" y="328183"/>
                      <a:pt x="-84" y="315324"/>
                      <a:pt x="-84" y="302043"/>
                    </a:cubicBezTo>
                    <a:lnTo>
                      <a:pt x="-84" y="177390"/>
                    </a:lnTo>
                    <a:cubicBezTo>
                      <a:pt x="-84" y="89599"/>
                      <a:pt x="4981" y="36980"/>
                      <a:pt x="15111" y="19534"/>
                    </a:cubicBezTo>
                    <a:cubicBezTo>
                      <a:pt x="20400" y="7631"/>
                      <a:pt x="32191" y="-79"/>
                      <a:pt x="45219" y="-163"/>
                    </a:cubicBezTo>
                    <a:cubicBezTo>
                      <a:pt x="69981" y="-163"/>
                      <a:pt x="83487" y="20378"/>
                      <a:pt x="86019" y="61460"/>
                    </a:cubicBezTo>
                    <a:cubicBezTo>
                      <a:pt x="86019" y="66244"/>
                      <a:pt x="86019" y="71308"/>
                      <a:pt x="87427" y="76374"/>
                    </a:cubicBezTo>
                    <a:cubicBezTo>
                      <a:pt x="126820" y="32477"/>
                      <a:pt x="162555" y="10529"/>
                      <a:pt x="194634" y="10529"/>
                    </a:cubicBezTo>
                    <a:cubicBezTo>
                      <a:pt x="206733" y="11571"/>
                      <a:pt x="218776" y="13343"/>
                      <a:pt x="230651" y="15876"/>
                    </a:cubicBezTo>
                    <a:cubicBezTo>
                      <a:pt x="250348" y="19534"/>
                      <a:pt x="266386" y="55551"/>
                      <a:pt x="279049" y="123927"/>
                    </a:cubicBezTo>
                    <a:cubicBezTo>
                      <a:pt x="285436" y="158735"/>
                      <a:pt x="288644" y="194048"/>
                      <a:pt x="288616" y="229446"/>
                    </a:cubicBezTo>
                    <a:cubicBezTo>
                      <a:pt x="289122" y="256543"/>
                      <a:pt x="284761" y="283528"/>
                      <a:pt x="275672" y="309077"/>
                    </a:cubicBezTo>
                    <a:cubicBezTo>
                      <a:pt x="269903" y="329478"/>
                      <a:pt x="251023" y="343378"/>
                      <a:pt x="229807" y="342844"/>
                    </a:cubicBezTo>
                    <a:cubicBezTo>
                      <a:pt x="217313" y="343040"/>
                      <a:pt x="205214" y="338426"/>
                      <a:pt x="196040" y="329900"/>
                    </a:cubicBezTo>
                    <a:cubicBezTo>
                      <a:pt x="188190" y="322415"/>
                      <a:pt x="183125" y="312510"/>
                      <a:pt x="181690" y="301762"/>
                    </a:cubicBezTo>
                    <a:cubicBezTo>
                      <a:pt x="180114" y="292448"/>
                      <a:pt x="179270" y="283050"/>
                      <a:pt x="179158" y="273623"/>
                    </a:cubicBezTo>
                    <a:cubicBezTo>
                      <a:pt x="179524" y="258822"/>
                      <a:pt x="180846" y="244078"/>
                      <a:pt x="183097" y="229446"/>
                    </a:cubicBezTo>
                    <a:cubicBezTo>
                      <a:pt x="185263" y="212929"/>
                      <a:pt x="186305" y="196299"/>
                      <a:pt x="186192" y="179641"/>
                    </a:cubicBezTo>
                    <a:cubicBezTo>
                      <a:pt x="186192" y="125053"/>
                      <a:pt x="178313" y="97759"/>
                      <a:pt x="162555" y="97759"/>
                    </a:cubicBezTo>
                    <a:cubicBezTo>
                      <a:pt x="156084" y="97759"/>
                      <a:pt x="148486" y="103668"/>
                      <a:pt x="139483" y="115767"/>
                    </a:cubicBezTo>
                    <a:cubicBezTo>
                      <a:pt x="116887" y="156962"/>
                      <a:pt x="103437" y="202546"/>
                      <a:pt x="100088" y="249424"/>
                    </a:cubicBezTo>
                    <a:cubicBezTo>
                      <a:pt x="97584" y="268361"/>
                      <a:pt x="94011" y="287158"/>
                      <a:pt x="89396" y="305701"/>
                    </a:cubicBezTo>
                    <a:cubicBezTo>
                      <a:pt x="86779" y="319629"/>
                      <a:pt x="80560" y="332629"/>
                      <a:pt x="71387" y="343406"/>
                    </a:cubicBezTo>
                    <a:cubicBezTo>
                      <a:pt x="64071" y="350441"/>
                      <a:pt x="54224" y="354183"/>
                      <a:pt x="44093" y="353818"/>
                    </a:cubicBezTo>
                    <a:close/>
                  </a:path>
                </a:pathLst>
              </a:custGeom>
              <a:grpFill/>
              <a:ln w="28131" cap="flat">
                <a:noFill/>
                <a:prstDash val="solid"/>
                <a:miter/>
              </a:ln>
            </p:spPr>
            <p:txBody>
              <a:bodyPr rtlCol="0" anchor="ctr"/>
              <a:lstStyle/>
              <a:p>
                <a:endParaRPr lang="fr-FR"/>
              </a:p>
            </p:txBody>
          </p:sp>
          <p:sp>
            <p:nvSpPr>
              <p:cNvPr id="120" name="Forme libre : forme 119">
                <a:extLst>
                  <a:ext uri="{FF2B5EF4-FFF2-40B4-BE49-F238E27FC236}">
                    <a16:creationId xmlns:a16="http://schemas.microsoft.com/office/drawing/2014/main" id="{CDAD8B8E-8DB2-4FC1-A858-1A3D06AE67CF}"/>
                  </a:ext>
                </a:extLst>
              </p:cNvPr>
              <p:cNvSpPr/>
              <p:nvPr/>
            </p:nvSpPr>
            <p:spPr>
              <a:xfrm>
                <a:off x="10377726" y="1957441"/>
                <a:ext cx="304283" cy="497830"/>
              </a:xfrm>
              <a:custGeom>
                <a:avLst/>
                <a:gdLst>
                  <a:gd name="connsiteX0" fmla="*/ 134470 w 304283"/>
                  <a:gd name="connsiteY0" fmla="*/ 497605 h 497830"/>
                  <a:gd name="connsiteX1" fmla="*/ 68907 w 304283"/>
                  <a:gd name="connsiteY1" fmla="*/ 483817 h 497830"/>
                  <a:gd name="connsiteX2" fmla="*/ 25293 w 304283"/>
                  <a:gd name="connsiteY2" fmla="*/ 446111 h 497830"/>
                  <a:gd name="connsiteX3" fmla="*/ 2782 w 304283"/>
                  <a:gd name="connsiteY3" fmla="*/ 389835 h 497830"/>
                  <a:gd name="connsiteX4" fmla="*/ 2782 w 304283"/>
                  <a:gd name="connsiteY4" fmla="*/ 378861 h 497830"/>
                  <a:gd name="connsiteX5" fmla="*/ 5877 w 304283"/>
                  <a:gd name="connsiteY5" fmla="*/ 363385 h 497830"/>
                  <a:gd name="connsiteX6" fmla="*/ 16288 w 304283"/>
                  <a:gd name="connsiteY6" fmla="*/ 355506 h 497830"/>
                  <a:gd name="connsiteX7" fmla="*/ 28388 w 304283"/>
                  <a:gd name="connsiteY7" fmla="*/ 362540 h 497830"/>
                  <a:gd name="connsiteX8" fmla="*/ 36830 w 304283"/>
                  <a:gd name="connsiteY8" fmla="*/ 380268 h 497830"/>
                  <a:gd name="connsiteX9" fmla="*/ 60466 w 304283"/>
                  <a:gd name="connsiteY9" fmla="*/ 417129 h 497830"/>
                  <a:gd name="connsiteX10" fmla="*/ 109708 w 304283"/>
                  <a:gd name="connsiteY10" fmla="*/ 441891 h 497830"/>
                  <a:gd name="connsiteX11" fmla="*/ 136439 w 304283"/>
                  <a:gd name="connsiteY11" fmla="*/ 436826 h 497830"/>
                  <a:gd name="connsiteX12" fmla="*/ 172738 w 304283"/>
                  <a:gd name="connsiteY12" fmla="*/ 392086 h 497830"/>
                  <a:gd name="connsiteX13" fmla="*/ 196092 w 304283"/>
                  <a:gd name="connsiteY13" fmla="*/ 246892 h 497830"/>
                  <a:gd name="connsiteX14" fmla="*/ 194685 w 304283"/>
                  <a:gd name="connsiteY14" fmla="*/ 235918 h 497830"/>
                  <a:gd name="connsiteX15" fmla="*/ 192435 w 304283"/>
                  <a:gd name="connsiteY15" fmla="*/ 235918 h 497830"/>
                  <a:gd name="connsiteX16" fmla="*/ 189339 w 304283"/>
                  <a:gd name="connsiteY16" fmla="*/ 238451 h 497830"/>
                  <a:gd name="connsiteX17" fmla="*/ 180616 w 304283"/>
                  <a:gd name="connsiteY17" fmla="*/ 247173 h 497830"/>
                  <a:gd name="connsiteX18" fmla="*/ 83258 w 304283"/>
                  <a:gd name="connsiteY18" fmla="*/ 293320 h 497830"/>
                  <a:gd name="connsiteX19" fmla="*/ 81288 w 304283"/>
                  <a:gd name="connsiteY19" fmla="*/ 293320 h 497830"/>
                  <a:gd name="connsiteX20" fmla="*/ 21635 w 304283"/>
                  <a:gd name="connsiteY20" fmla="*/ 260680 h 497830"/>
                  <a:gd name="connsiteX21" fmla="*/ -32 w 304283"/>
                  <a:gd name="connsiteY21" fmla="*/ 188364 h 497830"/>
                  <a:gd name="connsiteX22" fmla="*/ 28106 w 304283"/>
                  <a:gd name="connsiteY22" fmla="*/ 109295 h 497830"/>
                  <a:gd name="connsiteX23" fmla="*/ 117305 w 304283"/>
                  <a:gd name="connsiteY23" fmla="*/ 60335 h 497830"/>
                  <a:gd name="connsiteX24" fmla="*/ 135595 w 304283"/>
                  <a:gd name="connsiteY24" fmla="*/ 58647 h 497830"/>
                  <a:gd name="connsiteX25" fmla="*/ 180616 w 304283"/>
                  <a:gd name="connsiteY25" fmla="*/ 72153 h 497830"/>
                  <a:gd name="connsiteX26" fmla="*/ 195530 w 304283"/>
                  <a:gd name="connsiteY26" fmla="*/ 77218 h 497830"/>
                  <a:gd name="connsiteX27" fmla="*/ 206504 w 304283"/>
                  <a:gd name="connsiteY27" fmla="*/ 57240 h 497830"/>
                  <a:gd name="connsiteX28" fmla="*/ 221698 w 304283"/>
                  <a:gd name="connsiteY28" fmla="*/ 14188 h 497830"/>
                  <a:gd name="connsiteX29" fmla="*/ 246178 w 304283"/>
                  <a:gd name="connsiteY29" fmla="*/ -163 h 497830"/>
                  <a:gd name="connsiteX30" fmla="*/ 291763 w 304283"/>
                  <a:gd name="connsiteY30" fmla="*/ 67088 h 497830"/>
                  <a:gd name="connsiteX31" fmla="*/ 304144 w 304283"/>
                  <a:gd name="connsiteY31" fmla="*/ 185269 h 497830"/>
                  <a:gd name="connsiteX32" fmla="*/ 301330 w 304283"/>
                  <a:gd name="connsiteY32" fmla="*/ 249706 h 497830"/>
                  <a:gd name="connsiteX33" fmla="*/ 286698 w 304283"/>
                  <a:gd name="connsiteY33" fmla="*/ 334121 h 497830"/>
                  <a:gd name="connsiteX34" fmla="*/ 252932 w 304283"/>
                  <a:gd name="connsiteY34" fmla="*/ 417692 h 497830"/>
                  <a:gd name="connsiteX35" fmla="*/ 203408 w 304283"/>
                  <a:gd name="connsiteY35" fmla="*/ 475938 h 497830"/>
                  <a:gd name="connsiteX36" fmla="*/ 134470 w 304283"/>
                  <a:gd name="connsiteY36" fmla="*/ 497605 h 497830"/>
                  <a:gd name="connsiteX37" fmla="*/ 103517 w 304283"/>
                  <a:gd name="connsiteY37" fmla="*/ 238732 h 497830"/>
                  <a:gd name="connsiteX38" fmla="*/ 140659 w 304283"/>
                  <a:gd name="connsiteY38" fmla="*/ 222693 h 497830"/>
                  <a:gd name="connsiteX39" fmla="*/ 168798 w 304283"/>
                  <a:gd name="connsiteY39" fmla="*/ 184988 h 497830"/>
                  <a:gd name="connsiteX40" fmla="*/ 178646 w 304283"/>
                  <a:gd name="connsiteY40" fmla="*/ 147001 h 497830"/>
                  <a:gd name="connsiteX41" fmla="*/ 148539 w 304283"/>
                  <a:gd name="connsiteY41" fmla="*/ 124209 h 497830"/>
                  <a:gd name="connsiteX42" fmla="*/ 110833 w 304283"/>
                  <a:gd name="connsiteY42" fmla="*/ 137152 h 497830"/>
                  <a:gd name="connsiteX43" fmla="*/ 82694 w 304283"/>
                  <a:gd name="connsiteY43" fmla="*/ 188646 h 497830"/>
                  <a:gd name="connsiteX44" fmla="*/ 81006 w 304283"/>
                  <a:gd name="connsiteY44" fmla="*/ 203559 h 497830"/>
                  <a:gd name="connsiteX45" fmla="*/ 103517 w 304283"/>
                  <a:gd name="connsiteY45" fmla="*/ 238732 h 497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304283" h="497830">
                    <a:moveTo>
                      <a:pt x="134470" y="497605"/>
                    </a:moveTo>
                    <a:cubicBezTo>
                      <a:pt x="111818" y="498280"/>
                      <a:pt x="89363" y="493553"/>
                      <a:pt x="68907" y="483817"/>
                    </a:cubicBezTo>
                    <a:cubicBezTo>
                      <a:pt x="51433" y="475122"/>
                      <a:pt x="36436" y="462150"/>
                      <a:pt x="25293" y="446111"/>
                    </a:cubicBezTo>
                    <a:cubicBezTo>
                      <a:pt x="13869" y="429172"/>
                      <a:pt x="6186" y="409982"/>
                      <a:pt x="2782" y="389835"/>
                    </a:cubicBezTo>
                    <a:cubicBezTo>
                      <a:pt x="2360" y="386177"/>
                      <a:pt x="2360" y="382519"/>
                      <a:pt x="2782" y="378861"/>
                    </a:cubicBezTo>
                    <a:cubicBezTo>
                      <a:pt x="2867" y="373543"/>
                      <a:pt x="3907" y="368309"/>
                      <a:pt x="5877" y="363385"/>
                    </a:cubicBezTo>
                    <a:cubicBezTo>
                      <a:pt x="7143" y="358686"/>
                      <a:pt x="11420" y="355450"/>
                      <a:pt x="16288" y="355506"/>
                    </a:cubicBezTo>
                    <a:cubicBezTo>
                      <a:pt x="21269" y="355647"/>
                      <a:pt x="25800" y="358292"/>
                      <a:pt x="28388" y="362540"/>
                    </a:cubicBezTo>
                    <a:cubicBezTo>
                      <a:pt x="31962" y="368056"/>
                      <a:pt x="34803" y="374021"/>
                      <a:pt x="36830" y="380268"/>
                    </a:cubicBezTo>
                    <a:cubicBezTo>
                      <a:pt x="41950" y="394112"/>
                      <a:pt x="50026" y="406690"/>
                      <a:pt x="60466" y="417129"/>
                    </a:cubicBezTo>
                    <a:cubicBezTo>
                      <a:pt x="72762" y="431817"/>
                      <a:pt x="90573" y="440765"/>
                      <a:pt x="109708" y="441891"/>
                    </a:cubicBezTo>
                    <a:cubicBezTo>
                      <a:pt x="118768" y="441131"/>
                      <a:pt x="127744" y="439443"/>
                      <a:pt x="136439" y="436826"/>
                    </a:cubicBezTo>
                    <a:cubicBezTo>
                      <a:pt x="149580" y="433252"/>
                      <a:pt x="161679" y="418339"/>
                      <a:pt x="172738" y="392086"/>
                    </a:cubicBezTo>
                    <a:cubicBezTo>
                      <a:pt x="189789" y="345658"/>
                      <a:pt x="197724" y="296331"/>
                      <a:pt x="196092" y="246892"/>
                    </a:cubicBezTo>
                    <a:cubicBezTo>
                      <a:pt x="196092" y="239576"/>
                      <a:pt x="196092" y="235918"/>
                      <a:pt x="194685" y="235918"/>
                    </a:cubicBezTo>
                    <a:cubicBezTo>
                      <a:pt x="193279" y="235918"/>
                      <a:pt x="193279" y="235918"/>
                      <a:pt x="192435" y="235918"/>
                    </a:cubicBezTo>
                    <a:lnTo>
                      <a:pt x="189339" y="238451"/>
                    </a:lnTo>
                    <a:cubicBezTo>
                      <a:pt x="186216" y="241152"/>
                      <a:pt x="183318" y="244050"/>
                      <a:pt x="180616" y="247173"/>
                    </a:cubicBezTo>
                    <a:cubicBezTo>
                      <a:pt x="156755" y="276409"/>
                      <a:pt x="120991" y="293348"/>
                      <a:pt x="83258" y="293320"/>
                    </a:cubicBezTo>
                    <a:lnTo>
                      <a:pt x="81288" y="293320"/>
                    </a:lnTo>
                    <a:cubicBezTo>
                      <a:pt x="57427" y="292279"/>
                      <a:pt x="35394" y="280208"/>
                      <a:pt x="21635" y="260680"/>
                    </a:cubicBezTo>
                    <a:cubicBezTo>
                      <a:pt x="6806" y="239548"/>
                      <a:pt x="-791" y="214167"/>
                      <a:pt x="-32" y="188364"/>
                    </a:cubicBezTo>
                    <a:cubicBezTo>
                      <a:pt x="418" y="159635"/>
                      <a:pt x="10295" y="131834"/>
                      <a:pt x="28106" y="109295"/>
                    </a:cubicBezTo>
                    <a:cubicBezTo>
                      <a:pt x="50505" y="82198"/>
                      <a:pt x="82414" y="64696"/>
                      <a:pt x="117305" y="60335"/>
                    </a:cubicBezTo>
                    <a:cubicBezTo>
                      <a:pt x="123355" y="59265"/>
                      <a:pt x="129461" y="58675"/>
                      <a:pt x="135595" y="58647"/>
                    </a:cubicBezTo>
                    <a:cubicBezTo>
                      <a:pt x="151521" y="59209"/>
                      <a:pt x="167025" y="63852"/>
                      <a:pt x="180616" y="72153"/>
                    </a:cubicBezTo>
                    <a:cubicBezTo>
                      <a:pt x="185147" y="74939"/>
                      <a:pt x="190240" y="76655"/>
                      <a:pt x="195530" y="77218"/>
                    </a:cubicBezTo>
                    <a:cubicBezTo>
                      <a:pt x="200876" y="77218"/>
                      <a:pt x="204534" y="70465"/>
                      <a:pt x="206504" y="57240"/>
                    </a:cubicBezTo>
                    <a:cubicBezTo>
                      <a:pt x="208220" y="41904"/>
                      <a:pt x="213426" y="27188"/>
                      <a:pt x="221698" y="14188"/>
                    </a:cubicBezTo>
                    <a:cubicBezTo>
                      <a:pt x="226679" y="5352"/>
                      <a:pt x="236021" y="-134"/>
                      <a:pt x="246178" y="-163"/>
                    </a:cubicBezTo>
                    <a:cubicBezTo>
                      <a:pt x="265594" y="-163"/>
                      <a:pt x="280789" y="22348"/>
                      <a:pt x="291763" y="67088"/>
                    </a:cubicBezTo>
                    <a:cubicBezTo>
                      <a:pt x="300598" y="105835"/>
                      <a:pt x="304735" y="145509"/>
                      <a:pt x="304144" y="185269"/>
                    </a:cubicBezTo>
                    <a:cubicBezTo>
                      <a:pt x="304144" y="202996"/>
                      <a:pt x="304144" y="224382"/>
                      <a:pt x="301330" y="249706"/>
                    </a:cubicBezTo>
                    <a:cubicBezTo>
                      <a:pt x="298685" y="278182"/>
                      <a:pt x="293789" y="306405"/>
                      <a:pt x="286698" y="334121"/>
                    </a:cubicBezTo>
                    <a:cubicBezTo>
                      <a:pt x="279185" y="363357"/>
                      <a:pt x="267817" y="391439"/>
                      <a:pt x="252932" y="417692"/>
                    </a:cubicBezTo>
                    <a:cubicBezTo>
                      <a:pt x="240860" y="440484"/>
                      <a:pt x="223950" y="460350"/>
                      <a:pt x="203408" y="475938"/>
                    </a:cubicBezTo>
                    <a:cubicBezTo>
                      <a:pt x="183430" y="490542"/>
                      <a:pt x="159203" y="498168"/>
                      <a:pt x="134470" y="497605"/>
                    </a:cubicBezTo>
                    <a:close/>
                    <a:moveTo>
                      <a:pt x="103517" y="238732"/>
                    </a:moveTo>
                    <a:cubicBezTo>
                      <a:pt x="117530" y="238507"/>
                      <a:pt x="130896" y="232739"/>
                      <a:pt x="140659" y="222693"/>
                    </a:cubicBezTo>
                    <a:cubicBezTo>
                      <a:pt x="152337" y="212028"/>
                      <a:pt x="161904" y="199225"/>
                      <a:pt x="168798" y="184988"/>
                    </a:cubicBezTo>
                    <a:cubicBezTo>
                      <a:pt x="174707" y="173142"/>
                      <a:pt x="178056" y="160198"/>
                      <a:pt x="178646" y="147001"/>
                    </a:cubicBezTo>
                    <a:cubicBezTo>
                      <a:pt x="178646" y="131806"/>
                      <a:pt x="168798" y="124209"/>
                      <a:pt x="148539" y="124209"/>
                    </a:cubicBezTo>
                    <a:cubicBezTo>
                      <a:pt x="135004" y="124884"/>
                      <a:pt x="121948" y="129386"/>
                      <a:pt x="110833" y="137152"/>
                    </a:cubicBezTo>
                    <a:cubicBezTo>
                      <a:pt x="94907" y="149843"/>
                      <a:pt x="84777" y="168386"/>
                      <a:pt x="82694" y="188646"/>
                    </a:cubicBezTo>
                    <a:cubicBezTo>
                      <a:pt x="81597" y="193542"/>
                      <a:pt x="81035" y="198551"/>
                      <a:pt x="81006" y="203559"/>
                    </a:cubicBezTo>
                    <a:cubicBezTo>
                      <a:pt x="79600" y="226914"/>
                      <a:pt x="87478" y="238732"/>
                      <a:pt x="103517" y="238732"/>
                    </a:cubicBezTo>
                    <a:close/>
                  </a:path>
                </a:pathLst>
              </a:custGeom>
              <a:grpFill/>
              <a:ln w="28131" cap="flat">
                <a:noFill/>
                <a:prstDash val="solid"/>
                <a:miter/>
              </a:ln>
            </p:spPr>
            <p:txBody>
              <a:bodyPr rtlCol="0" anchor="ctr"/>
              <a:lstStyle/>
              <a:p>
                <a:endParaRPr lang="fr-FR"/>
              </a:p>
            </p:txBody>
          </p:sp>
        </p:grpSp>
      </p:grpSp>
      <p:grpSp>
        <p:nvGrpSpPr>
          <p:cNvPr id="60" name="Groupe 59">
            <a:extLst>
              <a:ext uri="{FF2B5EF4-FFF2-40B4-BE49-F238E27FC236}">
                <a16:creationId xmlns:a16="http://schemas.microsoft.com/office/drawing/2014/main" id="{69C1FBCA-6CE2-4A19-AFAD-B5AB1B363112}"/>
              </a:ext>
            </a:extLst>
          </p:cNvPr>
          <p:cNvGrpSpPr/>
          <p:nvPr/>
        </p:nvGrpSpPr>
        <p:grpSpPr>
          <a:xfrm>
            <a:off x="256623" y="197281"/>
            <a:ext cx="11661115" cy="6497999"/>
            <a:chOff x="256623" y="197281"/>
            <a:chExt cx="11661115" cy="6497999"/>
          </a:xfrm>
        </p:grpSpPr>
        <p:pic>
          <p:nvPicPr>
            <p:cNvPr id="61" name="Image 60">
              <a:extLst>
                <a:ext uri="{FF2B5EF4-FFF2-40B4-BE49-F238E27FC236}">
                  <a16:creationId xmlns:a16="http://schemas.microsoft.com/office/drawing/2014/main" id="{6960FB55-3A44-4785-AD27-FA0A7C5786DE}"/>
                </a:ext>
              </a:extLst>
            </p:cNvPr>
            <p:cNvPicPr>
              <a:picLocks noChangeAspect="1"/>
            </p:cNvPicPr>
            <p:nvPr/>
          </p:nvPicPr>
          <p:blipFill rotWithShape="1">
            <a:blip r:embed="rId4" cstate="hqprint">
              <a:extLst>
                <a:ext uri="{28A0092B-C50C-407E-A947-70E740481C1C}">
                  <a14:useLocalDpi xmlns:a14="http://schemas.microsoft.com/office/drawing/2010/main" val="0"/>
                </a:ext>
              </a:extLst>
            </a:blip>
            <a:srcRect l="11078" t="11152" r="10477" b="11930"/>
            <a:stretch/>
          </p:blipFill>
          <p:spPr>
            <a:xfrm>
              <a:off x="256623" y="197281"/>
              <a:ext cx="891252" cy="873888"/>
            </a:xfrm>
            <a:prstGeom prst="ellipse">
              <a:avLst/>
            </a:prstGeom>
          </p:spPr>
        </p:pic>
        <p:sp>
          <p:nvSpPr>
            <p:cNvPr id="62" name="Forme libre : forme 61">
              <a:extLst>
                <a:ext uri="{FF2B5EF4-FFF2-40B4-BE49-F238E27FC236}">
                  <a16:creationId xmlns:a16="http://schemas.microsoft.com/office/drawing/2014/main" id="{CFA43823-34C9-4BB3-8F63-5C28A07B79CD}"/>
                </a:ext>
              </a:extLst>
            </p:cNvPr>
            <p:cNvSpPr/>
            <p:nvPr/>
          </p:nvSpPr>
          <p:spPr>
            <a:xfrm>
              <a:off x="10330851" y="6198391"/>
              <a:ext cx="1087243" cy="234000"/>
            </a:xfrm>
            <a:custGeom>
              <a:avLst/>
              <a:gdLst>
                <a:gd name="connsiteX0" fmla="*/ 19635 w 1087243"/>
                <a:gd name="connsiteY0" fmla="*/ 0 h 246390"/>
                <a:gd name="connsiteX1" fmla="*/ 945457 w 1087243"/>
                <a:gd name="connsiteY1" fmla="*/ 0 h 246390"/>
                <a:gd name="connsiteX2" fmla="*/ 965092 w 1087243"/>
                <a:gd name="connsiteY2" fmla="*/ 19635 h 246390"/>
                <a:gd name="connsiteX3" fmla="*/ 965092 w 1087243"/>
                <a:gd name="connsiteY3" fmla="*/ 78700 h 246390"/>
                <a:gd name="connsiteX4" fmla="*/ 1087243 w 1087243"/>
                <a:gd name="connsiteY4" fmla="*/ 80962 h 246390"/>
                <a:gd name="connsiteX5" fmla="*/ 965092 w 1087243"/>
                <a:gd name="connsiteY5" fmla="*/ 154253 h 246390"/>
                <a:gd name="connsiteX6" fmla="*/ 965092 w 1087243"/>
                <a:gd name="connsiteY6" fmla="*/ 226755 h 246390"/>
                <a:gd name="connsiteX7" fmla="*/ 945457 w 1087243"/>
                <a:gd name="connsiteY7" fmla="*/ 246390 h 246390"/>
                <a:gd name="connsiteX8" fmla="*/ 19635 w 1087243"/>
                <a:gd name="connsiteY8" fmla="*/ 246390 h 246390"/>
                <a:gd name="connsiteX9" fmla="*/ 0 w 1087243"/>
                <a:gd name="connsiteY9" fmla="*/ 226755 h 246390"/>
                <a:gd name="connsiteX10" fmla="*/ 0 w 1087243"/>
                <a:gd name="connsiteY10" fmla="*/ 19635 h 246390"/>
                <a:gd name="connsiteX11" fmla="*/ 19635 w 1087243"/>
                <a:gd name="connsiteY11" fmla="*/ 0 h 246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87243" h="246390">
                  <a:moveTo>
                    <a:pt x="19635" y="0"/>
                  </a:moveTo>
                  <a:lnTo>
                    <a:pt x="945457" y="0"/>
                  </a:lnTo>
                  <a:cubicBezTo>
                    <a:pt x="956301" y="0"/>
                    <a:pt x="965092" y="8791"/>
                    <a:pt x="965092" y="19635"/>
                  </a:cubicBezTo>
                  <a:lnTo>
                    <a:pt x="965092" y="78700"/>
                  </a:lnTo>
                  <a:lnTo>
                    <a:pt x="1087243" y="80962"/>
                  </a:lnTo>
                  <a:lnTo>
                    <a:pt x="965092" y="154253"/>
                  </a:lnTo>
                  <a:lnTo>
                    <a:pt x="965092" y="226755"/>
                  </a:lnTo>
                  <a:cubicBezTo>
                    <a:pt x="965092" y="237599"/>
                    <a:pt x="956301" y="246390"/>
                    <a:pt x="945457" y="246390"/>
                  </a:cubicBezTo>
                  <a:lnTo>
                    <a:pt x="19635" y="246390"/>
                  </a:lnTo>
                  <a:cubicBezTo>
                    <a:pt x="8791" y="246390"/>
                    <a:pt x="0" y="237599"/>
                    <a:pt x="0" y="226755"/>
                  </a:cubicBezTo>
                  <a:lnTo>
                    <a:pt x="0" y="19635"/>
                  </a:lnTo>
                  <a:cubicBezTo>
                    <a:pt x="0" y="8791"/>
                    <a:pt x="8791" y="0"/>
                    <a:pt x="19635" y="0"/>
                  </a:cubicBezTo>
                  <a:close/>
                </a:path>
              </a:pathLst>
            </a:custGeom>
            <a:solidFill>
              <a:srgbClr val="FAE8C0"/>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fr-FR"/>
            </a:p>
          </p:txBody>
        </p:sp>
        <p:pic>
          <p:nvPicPr>
            <p:cNvPr id="63" name="Image 62" descr="Une image contenant texte&#10;&#10;Description générée automatiquement">
              <a:extLst>
                <a:ext uri="{FF2B5EF4-FFF2-40B4-BE49-F238E27FC236}">
                  <a16:creationId xmlns:a16="http://schemas.microsoft.com/office/drawing/2014/main" id="{F2F3CE08-6938-4E3C-B9B0-D2BA7CE250A1}"/>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10328470" y="6028912"/>
              <a:ext cx="1589268" cy="666368"/>
            </a:xfrm>
            <a:prstGeom prst="rect">
              <a:avLst/>
            </a:prstGeom>
          </p:spPr>
        </p:pic>
      </p:grpSp>
      <p:sp>
        <p:nvSpPr>
          <p:cNvPr id="44" name="Graphique 2">
            <a:extLst>
              <a:ext uri="{FF2B5EF4-FFF2-40B4-BE49-F238E27FC236}">
                <a16:creationId xmlns:a16="http://schemas.microsoft.com/office/drawing/2014/main" id="{0011DD9E-0FD6-4D65-911D-3B5D0670AA1E}"/>
              </a:ext>
            </a:extLst>
          </p:cNvPr>
          <p:cNvSpPr/>
          <p:nvPr/>
        </p:nvSpPr>
        <p:spPr>
          <a:xfrm>
            <a:off x="164277" y="664884"/>
            <a:ext cx="5731" cy="5731"/>
          </a:xfrm>
          <a:custGeom>
            <a:avLst/>
            <a:gdLst/>
            <a:ahLst/>
            <a:cxnLst/>
            <a:rect l="l" t="t" r="r" b="b"/>
            <a:pathLst>
              <a:path w="5731" h="5731"/>
            </a:pathLst>
          </a:custGeom>
          <a:solidFill>
            <a:srgbClr val="C90630"/>
          </a:solidFill>
          <a:ln w="5730" cap="flat">
            <a:noFill/>
            <a:prstDash val="solid"/>
            <a:miter/>
          </a:ln>
        </p:spPr>
        <p:txBody>
          <a:bodyPr rtlCol="0" anchor="ctr"/>
          <a:lstStyle/>
          <a:p>
            <a:endParaRPr lang="fr-FR"/>
          </a:p>
        </p:txBody>
      </p:sp>
      <p:grpSp>
        <p:nvGrpSpPr>
          <p:cNvPr id="87" name="Group 86">
            <a:extLst>
              <a:ext uri="{FF2B5EF4-FFF2-40B4-BE49-F238E27FC236}">
                <a16:creationId xmlns:a16="http://schemas.microsoft.com/office/drawing/2014/main" id="{150AB973-A6B2-46DD-AB8D-7770E6AB4482}"/>
              </a:ext>
            </a:extLst>
          </p:cNvPr>
          <p:cNvGrpSpPr/>
          <p:nvPr/>
        </p:nvGrpSpPr>
        <p:grpSpPr>
          <a:xfrm>
            <a:off x="741095" y="2141908"/>
            <a:ext cx="2512361" cy="1581884"/>
            <a:chOff x="741095" y="2141908"/>
            <a:chExt cx="2512361" cy="1581884"/>
          </a:xfrm>
        </p:grpSpPr>
        <p:sp>
          <p:nvSpPr>
            <p:cNvPr id="231" name="Freeform: Shape 230">
              <a:extLst>
                <a:ext uri="{FF2B5EF4-FFF2-40B4-BE49-F238E27FC236}">
                  <a16:creationId xmlns:a16="http://schemas.microsoft.com/office/drawing/2014/main" id="{546834E4-3331-481B-BD1D-B19FAC7EE019}"/>
                </a:ext>
              </a:extLst>
            </p:cNvPr>
            <p:cNvSpPr/>
            <p:nvPr/>
          </p:nvSpPr>
          <p:spPr>
            <a:xfrm>
              <a:off x="741095" y="2141908"/>
              <a:ext cx="2512361" cy="1581884"/>
            </a:xfrm>
            <a:custGeom>
              <a:avLst/>
              <a:gdLst>
                <a:gd name="connsiteX0" fmla="*/ 481867 w 2512361"/>
                <a:gd name="connsiteY0" fmla="*/ 1303571 h 1581884"/>
                <a:gd name="connsiteX1" fmla="*/ 504792 w 2512361"/>
                <a:gd name="connsiteY1" fmla="*/ 1314117 h 1581884"/>
                <a:gd name="connsiteX2" fmla="*/ 514576 w 2512361"/>
                <a:gd name="connsiteY2" fmla="*/ 1317512 h 1581884"/>
                <a:gd name="connsiteX3" fmla="*/ 519521 w 2512361"/>
                <a:gd name="connsiteY3" fmla="*/ 1319619 h 1581884"/>
                <a:gd name="connsiteX4" fmla="*/ 533898 w 2512361"/>
                <a:gd name="connsiteY4" fmla="*/ 1324215 h 1581884"/>
                <a:gd name="connsiteX5" fmla="*/ 660569 w 2512361"/>
                <a:gd name="connsiteY5" fmla="*/ 1368163 h 1581884"/>
                <a:gd name="connsiteX6" fmla="*/ 808608 w 2512361"/>
                <a:gd name="connsiteY6" fmla="*/ 1395043 h 1581884"/>
                <a:gd name="connsiteX7" fmla="*/ 823280 w 2512361"/>
                <a:gd name="connsiteY7" fmla="*/ 1396762 h 1581884"/>
                <a:gd name="connsiteX8" fmla="*/ 669056 w 2512361"/>
                <a:gd name="connsiteY8" fmla="*/ 1367424 h 1581884"/>
                <a:gd name="connsiteX9" fmla="*/ 533898 w 2512361"/>
                <a:gd name="connsiteY9" fmla="*/ 1324215 h 1581884"/>
                <a:gd name="connsiteX10" fmla="*/ 514576 w 2512361"/>
                <a:gd name="connsiteY10" fmla="*/ 1317512 h 1581884"/>
                <a:gd name="connsiteX11" fmla="*/ 138046 w 2512361"/>
                <a:gd name="connsiteY11" fmla="*/ 1023597 h 1581884"/>
                <a:gd name="connsiteX12" fmla="*/ 145783 w 2512361"/>
                <a:gd name="connsiteY12" fmla="*/ 1035232 h 1581884"/>
                <a:gd name="connsiteX13" fmla="*/ 153406 w 2512361"/>
                <a:gd name="connsiteY13" fmla="*/ 1045491 h 1581884"/>
                <a:gd name="connsiteX14" fmla="*/ 138046 w 2512361"/>
                <a:gd name="connsiteY14" fmla="*/ 1023597 h 1581884"/>
                <a:gd name="connsiteX15" fmla="*/ 1038032 w 2512361"/>
                <a:gd name="connsiteY15" fmla="*/ 44405 h 1581884"/>
                <a:gd name="connsiteX16" fmla="*/ 625378 w 2512361"/>
                <a:gd name="connsiteY16" fmla="*/ 101259 h 1581884"/>
                <a:gd name="connsiteX17" fmla="*/ 401858 w 2512361"/>
                <a:gd name="connsiteY17" fmla="*/ 191585 h 1581884"/>
                <a:gd name="connsiteX18" fmla="*/ 351021 w 2512361"/>
                <a:gd name="connsiteY18" fmla="*/ 222419 h 1581884"/>
                <a:gd name="connsiteX19" fmla="*/ 326778 w 2512361"/>
                <a:gd name="connsiteY19" fmla="*/ 239269 h 1581884"/>
                <a:gd name="connsiteX20" fmla="*/ 304942 w 2512361"/>
                <a:gd name="connsiteY20" fmla="*/ 255489 h 1581884"/>
                <a:gd name="connsiteX21" fmla="*/ 224302 w 2512361"/>
                <a:gd name="connsiteY21" fmla="*/ 331486 h 1581884"/>
                <a:gd name="connsiteX22" fmla="*/ 205561 w 2512361"/>
                <a:gd name="connsiteY22" fmla="*/ 352691 h 1581884"/>
                <a:gd name="connsiteX23" fmla="*/ 187908 w 2512361"/>
                <a:gd name="connsiteY23" fmla="*/ 375101 h 1581884"/>
                <a:gd name="connsiteX24" fmla="*/ 170371 w 2512361"/>
                <a:gd name="connsiteY24" fmla="*/ 398026 h 1581884"/>
                <a:gd name="connsiteX25" fmla="*/ 153807 w 2512361"/>
                <a:gd name="connsiteY25" fmla="*/ 421983 h 1581884"/>
                <a:gd name="connsiteX26" fmla="*/ 145268 w 2512361"/>
                <a:gd name="connsiteY26" fmla="*/ 434133 h 1581884"/>
                <a:gd name="connsiteX27" fmla="*/ 137645 w 2512361"/>
                <a:gd name="connsiteY27" fmla="*/ 446742 h 1581884"/>
                <a:gd name="connsiteX28" fmla="*/ 122170 w 2512361"/>
                <a:gd name="connsiteY28" fmla="*/ 471501 h 1581884"/>
                <a:gd name="connsiteX29" fmla="*/ 95291 w 2512361"/>
                <a:gd name="connsiteY29" fmla="*/ 521306 h 1581884"/>
                <a:gd name="connsiteX30" fmla="*/ 41531 w 2512361"/>
                <a:gd name="connsiteY30" fmla="*/ 724882 h 1581884"/>
                <a:gd name="connsiteX31" fmla="*/ 81650 w 2512361"/>
                <a:gd name="connsiteY31" fmla="*/ 923013 h 1581884"/>
                <a:gd name="connsiteX32" fmla="*/ 131799 w 2512361"/>
                <a:gd name="connsiteY32" fmla="*/ 1014198 h 1581884"/>
                <a:gd name="connsiteX33" fmla="*/ 133404 w 2512361"/>
                <a:gd name="connsiteY33" fmla="*/ 1016662 h 1581884"/>
                <a:gd name="connsiteX34" fmla="*/ 49612 w 2512361"/>
                <a:gd name="connsiteY34" fmla="*/ 792511 h 1581884"/>
                <a:gd name="connsiteX35" fmla="*/ 447708 w 2512361"/>
                <a:gd name="connsiteY35" fmla="*/ 177027 h 1581884"/>
                <a:gd name="connsiteX36" fmla="*/ 1038032 w 2512361"/>
                <a:gd name="connsiteY36" fmla="*/ 44405 h 1581884"/>
                <a:gd name="connsiteX37" fmla="*/ 1046514 w 2512361"/>
                <a:gd name="connsiteY37" fmla="*/ 1535 h 1581884"/>
                <a:gd name="connsiteX38" fmla="*/ 1270035 w 2512361"/>
                <a:gd name="connsiteY38" fmla="*/ 2509 h 1581884"/>
                <a:gd name="connsiteX39" fmla="*/ 1489486 w 2512361"/>
                <a:gd name="connsiteY39" fmla="*/ 21308 h 1581884"/>
                <a:gd name="connsiteX40" fmla="*/ 1897154 w 2512361"/>
                <a:gd name="connsiteY40" fmla="*/ 109914 h 1581884"/>
                <a:gd name="connsiteX41" fmla="*/ 2079122 w 2512361"/>
                <a:gd name="connsiteY41" fmla="*/ 178689 h 1581884"/>
                <a:gd name="connsiteX42" fmla="*/ 2170135 w 2512361"/>
                <a:gd name="connsiteY42" fmla="*/ 226087 h 1581884"/>
                <a:gd name="connsiteX43" fmla="*/ 2210255 w 2512361"/>
                <a:gd name="connsiteY43" fmla="*/ 252050 h 1581884"/>
                <a:gd name="connsiteX44" fmla="*/ 2248941 w 2512361"/>
                <a:gd name="connsiteY44" fmla="*/ 278643 h 1581884"/>
                <a:gd name="connsiteX45" fmla="*/ 2284532 w 2512361"/>
                <a:gd name="connsiteY45" fmla="*/ 307299 h 1581884"/>
                <a:gd name="connsiteX46" fmla="*/ 2318519 w 2512361"/>
                <a:gd name="connsiteY46" fmla="*/ 336243 h 1581884"/>
                <a:gd name="connsiteX47" fmla="*/ 2379786 w 2512361"/>
                <a:gd name="connsiteY47" fmla="*/ 397281 h 1581884"/>
                <a:gd name="connsiteX48" fmla="*/ 2434234 w 2512361"/>
                <a:gd name="connsiteY48" fmla="*/ 462446 h 1581884"/>
                <a:gd name="connsiteX49" fmla="*/ 2477963 w 2512361"/>
                <a:gd name="connsiteY49" fmla="*/ 536036 h 1581884"/>
                <a:gd name="connsiteX50" fmla="*/ 2512351 w 2512361"/>
                <a:gd name="connsiteY50" fmla="*/ 676567 h 1581884"/>
                <a:gd name="connsiteX51" fmla="*/ 2496648 w 2512361"/>
                <a:gd name="connsiteY51" fmla="*/ 790906 h 1581884"/>
                <a:gd name="connsiteX52" fmla="*/ 2455038 w 2512361"/>
                <a:gd name="connsiteY52" fmla="*/ 890001 h 1581884"/>
                <a:gd name="connsiteX53" fmla="*/ 2397324 w 2512361"/>
                <a:gd name="connsiteY53" fmla="*/ 972474 h 1581884"/>
                <a:gd name="connsiteX54" fmla="*/ 2288429 w 2512361"/>
                <a:gd name="connsiteY54" fmla="*/ 1071797 h 1581884"/>
                <a:gd name="connsiteX55" fmla="*/ 2139416 w 2512361"/>
                <a:gd name="connsiteY55" fmla="*/ 1164587 h 1581884"/>
                <a:gd name="connsiteX56" fmla="*/ 2107034 w 2512361"/>
                <a:gd name="connsiteY56" fmla="*/ 1183042 h 1581884"/>
                <a:gd name="connsiteX57" fmla="*/ 2071500 w 2512361"/>
                <a:gd name="connsiteY57" fmla="*/ 1202758 h 1581884"/>
                <a:gd name="connsiteX58" fmla="*/ 2000374 w 2512361"/>
                <a:gd name="connsiteY58" fmla="*/ 1238635 h 1581884"/>
                <a:gd name="connsiteX59" fmla="*/ 1818864 w 2512361"/>
                <a:gd name="connsiteY59" fmla="*/ 1313142 h 1581884"/>
                <a:gd name="connsiteX60" fmla="*/ 1691359 w 2512361"/>
                <a:gd name="connsiteY60" fmla="*/ 1360086 h 1581884"/>
                <a:gd name="connsiteX61" fmla="*/ 1632964 w 2512361"/>
                <a:gd name="connsiteY61" fmla="*/ 1377177 h 1581884"/>
                <a:gd name="connsiteX62" fmla="*/ 1676785 w 2512361"/>
                <a:gd name="connsiteY62" fmla="*/ 1581884 h 1581884"/>
                <a:gd name="connsiteX63" fmla="*/ 1454727 w 2512361"/>
                <a:gd name="connsiteY63" fmla="*/ 1403708 h 1581884"/>
                <a:gd name="connsiteX64" fmla="*/ 1338868 w 2512361"/>
                <a:gd name="connsiteY64" fmla="*/ 1409658 h 1581884"/>
                <a:gd name="connsiteX65" fmla="*/ 1279664 w 2512361"/>
                <a:gd name="connsiteY65" fmla="*/ 1410460 h 1581884"/>
                <a:gd name="connsiteX66" fmla="*/ 1018545 w 2512361"/>
                <a:gd name="connsiteY66" fmla="*/ 1413211 h 1581884"/>
                <a:gd name="connsiteX67" fmla="*/ 1064396 w 2512361"/>
                <a:gd name="connsiteY67" fmla="*/ 1415274 h 1581884"/>
                <a:gd name="connsiteX68" fmla="*/ 1281497 w 2512361"/>
                <a:gd name="connsiteY68" fmla="*/ 1432468 h 1581884"/>
                <a:gd name="connsiteX69" fmla="*/ 1062619 w 2512361"/>
                <a:gd name="connsiteY69" fmla="*/ 1457628 h 1581884"/>
                <a:gd name="connsiteX70" fmla="*/ 946675 w 2512361"/>
                <a:gd name="connsiteY70" fmla="*/ 1454820 h 1581884"/>
                <a:gd name="connsiteX71" fmla="*/ 812563 w 2512361"/>
                <a:gd name="connsiteY71" fmla="*/ 1443988 h 1581884"/>
                <a:gd name="connsiteX72" fmla="*/ 652086 w 2512361"/>
                <a:gd name="connsiteY72" fmla="*/ 1415790 h 1581884"/>
                <a:gd name="connsiteX73" fmla="*/ 479173 w 2512361"/>
                <a:gd name="connsiteY73" fmla="*/ 1354752 h 1581884"/>
                <a:gd name="connsiteX74" fmla="*/ 315774 w 2512361"/>
                <a:gd name="connsiteY74" fmla="*/ 1261274 h 1581884"/>
                <a:gd name="connsiteX75" fmla="*/ 162633 w 2512361"/>
                <a:gd name="connsiteY75" fmla="*/ 1126589 h 1581884"/>
                <a:gd name="connsiteX76" fmla="*/ 129105 w 2512361"/>
                <a:gd name="connsiteY76" fmla="*/ 1086011 h 1581884"/>
                <a:gd name="connsiteX77" fmla="*/ 98443 w 2512361"/>
                <a:gd name="connsiteY77" fmla="*/ 1042682 h 1581884"/>
                <a:gd name="connsiteX78" fmla="*/ 84344 w 2512361"/>
                <a:gd name="connsiteY78" fmla="*/ 1020903 h 1581884"/>
                <a:gd name="connsiteX79" fmla="*/ 71506 w 2512361"/>
                <a:gd name="connsiteY79" fmla="*/ 997978 h 1581884"/>
                <a:gd name="connsiteX80" fmla="*/ 58840 w 2512361"/>
                <a:gd name="connsiteY80" fmla="*/ 974709 h 1581884"/>
                <a:gd name="connsiteX81" fmla="*/ 47377 w 2512361"/>
                <a:gd name="connsiteY81" fmla="*/ 950409 h 1581884"/>
                <a:gd name="connsiteX82" fmla="*/ 11786 w 2512361"/>
                <a:gd name="connsiteY82" fmla="*/ 846557 h 1581884"/>
                <a:gd name="connsiteX83" fmla="*/ 2616 w 2512361"/>
                <a:gd name="connsiteY83" fmla="*/ 790734 h 1581884"/>
                <a:gd name="connsiteX84" fmla="*/ 782 w 2512361"/>
                <a:gd name="connsiteY84" fmla="*/ 762078 h 1581884"/>
                <a:gd name="connsiteX85" fmla="*/ 323 w 2512361"/>
                <a:gd name="connsiteY85" fmla="*/ 733422 h 1581884"/>
                <a:gd name="connsiteX86" fmla="*/ 56203 w 2512361"/>
                <a:gd name="connsiteY86" fmla="*/ 514257 h 1581884"/>
                <a:gd name="connsiteX87" fmla="*/ 68927 w 2512361"/>
                <a:gd name="connsiteY87" fmla="*/ 489326 h 1581884"/>
                <a:gd name="connsiteX88" fmla="*/ 82338 w 2512361"/>
                <a:gd name="connsiteY88" fmla="*/ 464796 h 1581884"/>
                <a:gd name="connsiteX89" fmla="*/ 110994 w 2512361"/>
                <a:gd name="connsiteY89" fmla="*/ 418143 h 1581884"/>
                <a:gd name="connsiteX90" fmla="*/ 142746 w 2512361"/>
                <a:gd name="connsiteY90" fmla="*/ 372293 h 1581884"/>
                <a:gd name="connsiteX91" fmla="*/ 178738 w 2512361"/>
                <a:gd name="connsiteY91" fmla="*/ 327130 h 1581884"/>
                <a:gd name="connsiteX92" fmla="*/ 265510 w 2512361"/>
                <a:gd name="connsiteY92" fmla="*/ 241160 h 1581884"/>
                <a:gd name="connsiteX93" fmla="*/ 290671 w 2512361"/>
                <a:gd name="connsiteY93" fmla="*/ 220814 h 1581884"/>
                <a:gd name="connsiteX94" fmla="*/ 316404 w 2512361"/>
                <a:gd name="connsiteY94" fmla="*/ 202646 h 1581884"/>
                <a:gd name="connsiteX95" fmla="*/ 368674 w 2512361"/>
                <a:gd name="connsiteY95" fmla="*/ 169347 h 1581884"/>
                <a:gd name="connsiteX96" fmla="*/ 423522 w 2512361"/>
                <a:gd name="connsiteY96" fmla="*/ 139258 h 1581884"/>
                <a:gd name="connsiteX97" fmla="*/ 480319 w 2512361"/>
                <a:gd name="connsiteY97" fmla="*/ 113238 h 1581884"/>
                <a:gd name="connsiteX98" fmla="*/ 538721 w 2512361"/>
                <a:gd name="connsiteY98" fmla="*/ 90313 h 1581884"/>
                <a:gd name="connsiteX99" fmla="*/ 568409 w 2512361"/>
                <a:gd name="connsiteY99" fmla="*/ 79710 h 1581884"/>
                <a:gd name="connsiteX100" fmla="*/ 598441 w 2512361"/>
                <a:gd name="connsiteY100" fmla="*/ 70310 h 1581884"/>
                <a:gd name="connsiteX101" fmla="*/ 1046514 w 2512361"/>
                <a:gd name="connsiteY101" fmla="*/ 1535 h 1581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Lst>
              <a:rect l="l" t="t" r="r" b="b"/>
              <a:pathLst>
                <a:path w="2512361" h="1581884">
                  <a:moveTo>
                    <a:pt x="481867" y="1303571"/>
                  </a:moveTo>
                  <a:cubicBezTo>
                    <a:pt x="489547" y="1307239"/>
                    <a:pt x="497227" y="1310793"/>
                    <a:pt x="504792" y="1314117"/>
                  </a:cubicBezTo>
                  <a:lnTo>
                    <a:pt x="514576" y="1317512"/>
                  </a:lnTo>
                  <a:lnTo>
                    <a:pt x="519521" y="1319619"/>
                  </a:lnTo>
                  <a:lnTo>
                    <a:pt x="533898" y="1324215"/>
                  </a:lnTo>
                  <a:lnTo>
                    <a:pt x="660569" y="1368163"/>
                  </a:lnTo>
                  <a:cubicBezTo>
                    <a:pt x="709348" y="1380015"/>
                    <a:pt x="758780" y="1388990"/>
                    <a:pt x="808608" y="1395043"/>
                  </a:cubicBezTo>
                  <a:lnTo>
                    <a:pt x="823280" y="1396762"/>
                  </a:lnTo>
                  <a:cubicBezTo>
                    <a:pt x="771277" y="1390108"/>
                    <a:pt x="719775" y="1380305"/>
                    <a:pt x="669056" y="1367424"/>
                  </a:cubicBezTo>
                  <a:lnTo>
                    <a:pt x="533898" y="1324215"/>
                  </a:lnTo>
                  <a:lnTo>
                    <a:pt x="514576" y="1317512"/>
                  </a:lnTo>
                  <a:close/>
                  <a:moveTo>
                    <a:pt x="138046" y="1023597"/>
                  </a:moveTo>
                  <a:lnTo>
                    <a:pt x="145783" y="1035232"/>
                  </a:lnTo>
                  <a:cubicBezTo>
                    <a:pt x="148191" y="1038728"/>
                    <a:pt x="150770" y="1042109"/>
                    <a:pt x="153406" y="1045491"/>
                  </a:cubicBezTo>
                  <a:cubicBezTo>
                    <a:pt x="148133" y="1038269"/>
                    <a:pt x="142975" y="1030991"/>
                    <a:pt x="138046" y="1023597"/>
                  </a:cubicBezTo>
                  <a:close/>
                  <a:moveTo>
                    <a:pt x="1038032" y="44405"/>
                  </a:moveTo>
                  <a:cubicBezTo>
                    <a:pt x="899965" y="47844"/>
                    <a:pt x="759491" y="63318"/>
                    <a:pt x="625378" y="101259"/>
                  </a:cubicBezTo>
                  <a:cubicBezTo>
                    <a:pt x="547771" y="123038"/>
                    <a:pt x="472806" y="153334"/>
                    <a:pt x="401858" y="191585"/>
                  </a:cubicBezTo>
                  <a:cubicBezTo>
                    <a:pt x="384664" y="201500"/>
                    <a:pt x="367757" y="211873"/>
                    <a:pt x="351021" y="222419"/>
                  </a:cubicBezTo>
                  <a:lnTo>
                    <a:pt x="326778" y="239269"/>
                  </a:lnTo>
                  <a:cubicBezTo>
                    <a:pt x="319270" y="244656"/>
                    <a:pt x="311819" y="249471"/>
                    <a:pt x="304942" y="255489"/>
                  </a:cubicBezTo>
                  <a:cubicBezTo>
                    <a:pt x="275918" y="278443"/>
                    <a:pt x="248935" y="303872"/>
                    <a:pt x="224302" y="331486"/>
                  </a:cubicBezTo>
                  <a:lnTo>
                    <a:pt x="205561" y="352691"/>
                  </a:lnTo>
                  <a:cubicBezTo>
                    <a:pt x="199371" y="359913"/>
                    <a:pt x="193984" y="367478"/>
                    <a:pt x="187908" y="375101"/>
                  </a:cubicBezTo>
                  <a:cubicBezTo>
                    <a:pt x="181833" y="382723"/>
                    <a:pt x="175758" y="390002"/>
                    <a:pt x="170371" y="398026"/>
                  </a:cubicBezTo>
                  <a:lnTo>
                    <a:pt x="153807" y="421983"/>
                  </a:lnTo>
                  <a:lnTo>
                    <a:pt x="145268" y="434133"/>
                  </a:lnTo>
                  <a:lnTo>
                    <a:pt x="137645" y="446742"/>
                  </a:lnTo>
                  <a:lnTo>
                    <a:pt x="122170" y="471501"/>
                  </a:lnTo>
                  <a:cubicBezTo>
                    <a:pt x="112485" y="488294"/>
                    <a:pt x="103601" y="504915"/>
                    <a:pt x="95291" y="521306"/>
                  </a:cubicBezTo>
                  <a:cubicBezTo>
                    <a:pt x="63023" y="588019"/>
                    <a:pt x="43709" y="657367"/>
                    <a:pt x="41531" y="724882"/>
                  </a:cubicBezTo>
                  <a:cubicBezTo>
                    <a:pt x="39961" y="793090"/>
                    <a:pt x="53670" y="860788"/>
                    <a:pt x="81650" y="923013"/>
                  </a:cubicBezTo>
                  <a:cubicBezTo>
                    <a:pt x="95921" y="954690"/>
                    <a:pt x="112691" y="985180"/>
                    <a:pt x="131799" y="1014198"/>
                  </a:cubicBezTo>
                  <a:lnTo>
                    <a:pt x="133404" y="1016662"/>
                  </a:lnTo>
                  <a:cubicBezTo>
                    <a:pt x="88757" y="948001"/>
                    <a:pt x="58897" y="872463"/>
                    <a:pt x="49612" y="792511"/>
                  </a:cubicBezTo>
                  <a:cubicBezTo>
                    <a:pt x="20211" y="538557"/>
                    <a:pt x="205733" y="297671"/>
                    <a:pt x="447708" y="177027"/>
                  </a:cubicBezTo>
                  <a:cubicBezTo>
                    <a:pt x="626754" y="87619"/>
                    <a:pt x="831189" y="53174"/>
                    <a:pt x="1038032" y="44405"/>
                  </a:cubicBezTo>
                  <a:close/>
                  <a:moveTo>
                    <a:pt x="1046514" y="1535"/>
                  </a:moveTo>
                  <a:cubicBezTo>
                    <a:pt x="1121537" y="-930"/>
                    <a:pt x="1196159" y="-299"/>
                    <a:pt x="1270035" y="2509"/>
                  </a:cubicBezTo>
                  <a:cubicBezTo>
                    <a:pt x="1346204" y="5432"/>
                    <a:pt x="1419221" y="13055"/>
                    <a:pt x="1489486" y="21308"/>
                  </a:cubicBezTo>
                  <a:cubicBezTo>
                    <a:pt x="1631565" y="38845"/>
                    <a:pt x="1769460" y="67273"/>
                    <a:pt x="1897154" y="109914"/>
                  </a:cubicBezTo>
                  <a:cubicBezTo>
                    <a:pt x="1956129" y="130088"/>
                    <a:pt x="2018199" y="150033"/>
                    <a:pt x="2079122" y="178689"/>
                  </a:cubicBezTo>
                  <a:cubicBezTo>
                    <a:pt x="2110387" y="192639"/>
                    <a:pt x="2140780" y="208469"/>
                    <a:pt x="2170135" y="226087"/>
                  </a:cubicBezTo>
                  <a:cubicBezTo>
                    <a:pt x="2184406" y="233652"/>
                    <a:pt x="2197244" y="243109"/>
                    <a:pt x="2210255" y="252050"/>
                  </a:cubicBezTo>
                  <a:cubicBezTo>
                    <a:pt x="2223265" y="260991"/>
                    <a:pt x="2236504" y="269473"/>
                    <a:pt x="2248941" y="278643"/>
                  </a:cubicBezTo>
                  <a:lnTo>
                    <a:pt x="2284532" y="307299"/>
                  </a:lnTo>
                  <a:cubicBezTo>
                    <a:pt x="2296407" y="316286"/>
                    <a:pt x="2307755" y="325949"/>
                    <a:pt x="2318519" y="336243"/>
                  </a:cubicBezTo>
                  <a:cubicBezTo>
                    <a:pt x="2339667" y="356761"/>
                    <a:pt x="2361905" y="375502"/>
                    <a:pt x="2379786" y="397281"/>
                  </a:cubicBezTo>
                  <a:cubicBezTo>
                    <a:pt x="2399055" y="418040"/>
                    <a:pt x="2417229" y="439796"/>
                    <a:pt x="2434234" y="462446"/>
                  </a:cubicBezTo>
                  <a:cubicBezTo>
                    <a:pt x="2451043" y="485577"/>
                    <a:pt x="2465681" y="510210"/>
                    <a:pt x="2477963" y="536036"/>
                  </a:cubicBezTo>
                  <a:cubicBezTo>
                    <a:pt x="2499307" y="579897"/>
                    <a:pt x="2511033" y="627811"/>
                    <a:pt x="2512351" y="676567"/>
                  </a:cubicBezTo>
                  <a:cubicBezTo>
                    <a:pt x="2512626" y="715236"/>
                    <a:pt x="2507336" y="753745"/>
                    <a:pt x="2496648" y="790906"/>
                  </a:cubicBezTo>
                  <a:cubicBezTo>
                    <a:pt x="2486973" y="825546"/>
                    <a:pt x="2472994" y="858839"/>
                    <a:pt x="2455038" y="890001"/>
                  </a:cubicBezTo>
                  <a:cubicBezTo>
                    <a:pt x="2438658" y="919385"/>
                    <a:pt x="2419321" y="947021"/>
                    <a:pt x="2397324" y="972474"/>
                  </a:cubicBezTo>
                  <a:cubicBezTo>
                    <a:pt x="2365045" y="1009739"/>
                    <a:pt x="2328497" y="1043072"/>
                    <a:pt x="2288429" y="1071797"/>
                  </a:cubicBezTo>
                  <a:cubicBezTo>
                    <a:pt x="2234154" y="1111057"/>
                    <a:pt x="2183776" y="1138854"/>
                    <a:pt x="2139416" y="1164587"/>
                  </a:cubicBezTo>
                  <a:cubicBezTo>
                    <a:pt x="2128125" y="1170834"/>
                    <a:pt x="2117637" y="1177311"/>
                    <a:pt x="2107034" y="1183042"/>
                  </a:cubicBezTo>
                  <a:lnTo>
                    <a:pt x="2071500" y="1202758"/>
                  </a:lnTo>
                  <a:cubicBezTo>
                    <a:pt x="2047256" y="1215309"/>
                    <a:pt x="2023701" y="1227574"/>
                    <a:pt x="2000374" y="1238635"/>
                  </a:cubicBezTo>
                  <a:cubicBezTo>
                    <a:pt x="1941313" y="1266845"/>
                    <a:pt x="1880710" y="1291719"/>
                    <a:pt x="1818864" y="1313142"/>
                  </a:cubicBezTo>
                  <a:cubicBezTo>
                    <a:pt x="1776894" y="1330236"/>
                    <a:pt x="1734368" y="1345893"/>
                    <a:pt x="1691359" y="1360086"/>
                  </a:cubicBezTo>
                  <a:lnTo>
                    <a:pt x="1632964" y="1377177"/>
                  </a:lnTo>
                  <a:lnTo>
                    <a:pt x="1676785" y="1581884"/>
                  </a:lnTo>
                  <a:lnTo>
                    <a:pt x="1454727" y="1403708"/>
                  </a:lnTo>
                  <a:lnTo>
                    <a:pt x="1338868" y="1409658"/>
                  </a:lnTo>
                  <a:lnTo>
                    <a:pt x="1279664" y="1410460"/>
                  </a:lnTo>
                  <a:cubicBezTo>
                    <a:pt x="1193178" y="1414586"/>
                    <a:pt x="1105661" y="1416248"/>
                    <a:pt x="1018545" y="1413211"/>
                  </a:cubicBezTo>
                  <a:cubicBezTo>
                    <a:pt x="1034438" y="1414088"/>
                    <a:pt x="1049724" y="1414775"/>
                    <a:pt x="1064396" y="1415274"/>
                  </a:cubicBezTo>
                  <a:cubicBezTo>
                    <a:pt x="1203093" y="1420088"/>
                    <a:pt x="1281841" y="1420203"/>
                    <a:pt x="1281497" y="1432468"/>
                  </a:cubicBezTo>
                  <a:cubicBezTo>
                    <a:pt x="1281039" y="1443357"/>
                    <a:pt x="1202921" y="1456081"/>
                    <a:pt x="1062619" y="1457628"/>
                  </a:cubicBezTo>
                  <a:cubicBezTo>
                    <a:pt x="1027830" y="1458087"/>
                    <a:pt x="987998" y="1456941"/>
                    <a:pt x="946675" y="1454820"/>
                  </a:cubicBezTo>
                  <a:cubicBezTo>
                    <a:pt x="906269" y="1452470"/>
                    <a:pt x="861623" y="1449719"/>
                    <a:pt x="812563" y="1443988"/>
                  </a:cubicBezTo>
                  <a:cubicBezTo>
                    <a:pt x="758494" y="1438222"/>
                    <a:pt x="704883" y="1428800"/>
                    <a:pt x="652086" y="1415790"/>
                  </a:cubicBezTo>
                  <a:cubicBezTo>
                    <a:pt x="592704" y="1400774"/>
                    <a:pt x="534824" y="1380342"/>
                    <a:pt x="479173" y="1354752"/>
                  </a:cubicBezTo>
                  <a:cubicBezTo>
                    <a:pt x="422158" y="1328279"/>
                    <a:pt x="367493" y="1297003"/>
                    <a:pt x="315774" y="1261274"/>
                  </a:cubicBezTo>
                  <a:cubicBezTo>
                    <a:pt x="259532" y="1222657"/>
                    <a:pt x="208117" y="1177443"/>
                    <a:pt x="162633" y="1126589"/>
                  </a:cubicBezTo>
                  <a:cubicBezTo>
                    <a:pt x="151400" y="1113235"/>
                    <a:pt x="139307" y="1100397"/>
                    <a:pt x="129105" y="1086011"/>
                  </a:cubicBezTo>
                  <a:cubicBezTo>
                    <a:pt x="118164" y="1072095"/>
                    <a:pt x="107928" y="1057630"/>
                    <a:pt x="98443" y="1042682"/>
                  </a:cubicBezTo>
                  <a:lnTo>
                    <a:pt x="84344" y="1020903"/>
                  </a:lnTo>
                  <a:lnTo>
                    <a:pt x="71506" y="997978"/>
                  </a:lnTo>
                  <a:cubicBezTo>
                    <a:pt x="67322" y="990241"/>
                    <a:pt x="62737" y="982676"/>
                    <a:pt x="58840" y="974709"/>
                  </a:cubicBezTo>
                  <a:cubicBezTo>
                    <a:pt x="55017" y="966645"/>
                    <a:pt x="51200" y="958547"/>
                    <a:pt x="47377" y="950409"/>
                  </a:cubicBezTo>
                  <a:cubicBezTo>
                    <a:pt x="32201" y="917018"/>
                    <a:pt x="20279" y="882240"/>
                    <a:pt x="11786" y="846557"/>
                  </a:cubicBezTo>
                  <a:cubicBezTo>
                    <a:pt x="8347" y="828217"/>
                    <a:pt x="4736" y="809648"/>
                    <a:pt x="2616" y="790734"/>
                  </a:cubicBezTo>
                  <a:cubicBezTo>
                    <a:pt x="1985" y="781163"/>
                    <a:pt x="1355" y="771649"/>
                    <a:pt x="782" y="762078"/>
                  </a:cubicBezTo>
                  <a:cubicBezTo>
                    <a:pt x="-78" y="752553"/>
                    <a:pt x="-227" y="742970"/>
                    <a:pt x="323" y="733422"/>
                  </a:cubicBezTo>
                  <a:cubicBezTo>
                    <a:pt x="2042" y="655705"/>
                    <a:pt x="23936" y="581485"/>
                    <a:pt x="56203" y="514257"/>
                  </a:cubicBezTo>
                  <a:cubicBezTo>
                    <a:pt x="59951" y="505706"/>
                    <a:pt x="64198" y="497378"/>
                    <a:pt x="68927" y="489326"/>
                  </a:cubicBezTo>
                  <a:lnTo>
                    <a:pt x="82338" y="464796"/>
                  </a:lnTo>
                  <a:cubicBezTo>
                    <a:pt x="91336" y="448691"/>
                    <a:pt x="101824" y="433560"/>
                    <a:pt x="110994" y="418143"/>
                  </a:cubicBezTo>
                  <a:cubicBezTo>
                    <a:pt x="121385" y="403052"/>
                    <a:pt x="131971" y="387767"/>
                    <a:pt x="142746" y="372293"/>
                  </a:cubicBezTo>
                  <a:cubicBezTo>
                    <a:pt x="154610" y="357563"/>
                    <a:pt x="165958" y="341974"/>
                    <a:pt x="178738" y="327130"/>
                  </a:cubicBezTo>
                  <a:cubicBezTo>
                    <a:pt x="205154" y="296049"/>
                    <a:pt x="234183" y="267284"/>
                    <a:pt x="265510" y="241160"/>
                  </a:cubicBezTo>
                  <a:cubicBezTo>
                    <a:pt x="274050" y="234168"/>
                    <a:pt x="282131" y="227176"/>
                    <a:pt x="290671" y="220814"/>
                  </a:cubicBezTo>
                  <a:lnTo>
                    <a:pt x="316404" y="202646"/>
                  </a:lnTo>
                  <a:cubicBezTo>
                    <a:pt x="333082" y="190266"/>
                    <a:pt x="350964" y="180179"/>
                    <a:pt x="368674" y="169347"/>
                  </a:cubicBezTo>
                  <a:cubicBezTo>
                    <a:pt x="386383" y="158515"/>
                    <a:pt x="405239" y="149345"/>
                    <a:pt x="423522" y="139258"/>
                  </a:cubicBezTo>
                  <a:cubicBezTo>
                    <a:pt x="442435" y="130432"/>
                    <a:pt x="460890" y="120975"/>
                    <a:pt x="480319" y="113238"/>
                  </a:cubicBezTo>
                  <a:cubicBezTo>
                    <a:pt x="499748" y="105501"/>
                    <a:pt x="518834" y="96961"/>
                    <a:pt x="538721" y="90313"/>
                  </a:cubicBezTo>
                  <a:lnTo>
                    <a:pt x="568409" y="79710"/>
                  </a:lnTo>
                  <a:cubicBezTo>
                    <a:pt x="578325" y="76386"/>
                    <a:pt x="588412" y="73463"/>
                    <a:pt x="598441" y="70310"/>
                  </a:cubicBezTo>
                  <a:cubicBezTo>
                    <a:pt x="744074" y="25549"/>
                    <a:pt x="896698" y="6177"/>
                    <a:pt x="1046514" y="1535"/>
                  </a:cubicBezTo>
                  <a:close/>
                </a:path>
              </a:pathLst>
            </a:custGeom>
            <a:solidFill>
              <a:srgbClr val="F2B602"/>
            </a:solidFill>
            <a:ln w="5730" cap="flat">
              <a:noFill/>
              <a:prstDash val="solid"/>
              <a:miter/>
            </a:ln>
          </p:spPr>
          <p:txBody>
            <a:bodyPr wrap="square" rtlCol="0" anchor="ctr">
              <a:noAutofit/>
            </a:bodyPr>
            <a:lstStyle/>
            <a:p>
              <a:endParaRPr lang="fr-FR"/>
            </a:p>
          </p:txBody>
        </p:sp>
        <p:sp>
          <p:nvSpPr>
            <p:cNvPr id="108" name="Graphique 2">
              <a:extLst>
                <a:ext uri="{FF2B5EF4-FFF2-40B4-BE49-F238E27FC236}">
                  <a16:creationId xmlns:a16="http://schemas.microsoft.com/office/drawing/2014/main" id="{4283F50C-56A8-4B32-9FAD-65FD47B620D9}"/>
                </a:ext>
              </a:extLst>
            </p:cNvPr>
            <p:cNvSpPr/>
            <p:nvPr/>
          </p:nvSpPr>
          <p:spPr>
            <a:xfrm>
              <a:off x="1107935" y="2669978"/>
              <a:ext cx="131361" cy="213064"/>
            </a:xfrm>
            <a:custGeom>
              <a:avLst/>
              <a:gdLst>
                <a:gd name="connsiteX0" fmla="*/ 71068 w 131361"/>
                <a:gd name="connsiteY0" fmla="*/ 212917 h 213064"/>
                <a:gd name="connsiteX1" fmla="*/ 70151 w 131361"/>
                <a:gd name="connsiteY1" fmla="*/ 212917 h 213064"/>
                <a:gd name="connsiteX2" fmla="*/ 52499 w 131361"/>
                <a:gd name="connsiteY2" fmla="*/ 208733 h 213064"/>
                <a:gd name="connsiteX3" fmla="*/ 46022 w 131361"/>
                <a:gd name="connsiteY3" fmla="*/ 198875 h 213064"/>
                <a:gd name="connsiteX4" fmla="*/ 39202 w 131361"/>
                <a:gd name="connsiteY4" fmla="*/ 159616 h 213064"/>
                <a:gd name="connsiteX5" fmla="*/ 38916 w 131361"/>
                <a:gd name="connsiteY5" fmla="*/ 144027 h 213064"/>
                <a:gd name="connsiteX6" fmla="*/ 43902 w 131361"/>
                <a:gd name="connsiteY6" fmla="*/ 61496 h 213064"/>
                <a:gd name="connsiteX7" fmla="*/ 44647 w 131361"/>
                <a:gd name="connsiteY7" fmla="*/ 52154 h 213064"/>
                <a:gd name="connsiteX8" fmla="*/ 41552 w 131361"/>
                <a:gd name="connsiteY8" fmla="*/ 45964 h 213064"/>
                <a:gd name="connsiteX9" fmla="*/ 30089 w 131361"/>
                <a:gd name="connsiteY9" fmla="*/ 44875 h 213064"/>
                <a:gd name="connsiteX10" fmla="*/ 14729 w 131361"/>
                <a:gd name="connsiteY10" fmla="*/ 43844 h 213064"/>
                <a:gd name="connsiteX11" fmla="*/ 4356 w 131361"/>
                <a:gd name="connsiteY11" fmla="*/ 38112 h 213064"/>
                <a:gd name="connsiteX12" fmla="*/ 0 w 131361"/>
                <a:gd name="connsiteY12" fmla="*/ 29917 h 213064"/>
                <a:gd name="connsiteX13" fmla="*/ 34388 w 131361"/>
                <a:gd name="connsiteY13" fmla="*/ 10144 h 213064"/>
                <a:gd name="connsiteX14" fmla="*/ 78805 w 131361"/>
                <a:gd name="connsiteY14" fmla="*/ 2120 h 213064"/>
                <a:gd name="connsiteX15" fmla="*/ 105857 w 131361"/>
                <a:gd name="connsiteY15" fmla="*/ -1 h 213064"/>
                <a:gd name="connsiteX16" fmla="*/ 131361 w 131361"/>
                <a:gd name="connsiteY16" fmla="*/ 21606 h 213064"/>
                <a:gd name="connsiteX17" fmla="*/ 117950 w 131361"/>
                <a:gd name="connsiteY17" fmla="*/ 39774 h 213064"/>
                <a:gd name="connsiteX18" fmla="*/ 104195 w 131361"/>
                <a:gd name="connsiteY18" fmla="*/ 42468 h 213064"/>
                <a:gd name="connsiteX19" fmla="*/ 93592 w 131361"/>
                <a:gd name="connsiteY19" fmla="*/ 43844 h 213064"/>
                <a:gd name="connsiteX20" fmla="*/ 89523 w 131361"/>
                <a:gd name="connsiteY20" fmla="*/ 49288 h 213064"/>
                <a:gd name="connsiteX21" fmla="*/ 90440 w 131361"/>
                <a:gd name="connsiteY21" fmla="*/ 60751 h 213064"/>
                <a:gd name="connsiteX22" fmla="*/ 92675 w 131361"/>
                <a:gd name="connsiteY22" fmla="*/ 131762 h 213064"/>
                <a:gd name="connsiteX23" fmla="*/ 92217 w 131361"/>
                <a:gd name="connsiteY23" fmla="*/ 165175 h 213064"/>
                <a:gd name="connsiteX24" fmla="*/ 88319 w 131361"/>
                <a:gd name="connsiteY24" fmla="*/ 197786 h 213064"/>
                <a:gd name="connsiteX25" fmla="*/ 71068 w 131361"/>
                <a:gd name="connsiteY25" fmla="*/ 212917 h 2130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31361" h="213064">
                  <a:moveTo>
                    <a:pt x="71068" y="212917"/>
                  </a:moveTo>
                  <a:lnTo>
                    <a:pt x="70151" y="212917"/>
                  </a:lnTo>
                  <a:cubicBezTo>
                    <a:pt x="63961" y="213559"/>
                    <a:pt x="57743" y="212086"/>
                    <a:pt x="52499" y="208733"/>
                  </a:cubicBezTo>
                  <a:cubicBezTo>
                    <a:pt x="49645" y="205965"/>
                    <a:pt x="47432" y="202595"/>
                    <a:pt x="46022" y="198875"/>
                  </a:cubicBezTo>
                  <a:cubicBezTo>
                    <a:pt x="41454" y="186295"/>
                    <a:pt x="39145" y="173004"/>
                    <a:pt x="39202" y="159616"/>
                  </a:cubicBezTo>
                  <a:cubicBezTo>
                    <a:pt x="39202" y="154458"/>
                    <a:pt x="38916" y="149242"/>
                    <a:pt x="38916" y="144027"/>
                  </a:cubicBezTo>
                  <a:cubicBezTo>
                    <a:pt x="38916" y="123394"/>
                    <a:pt x="40578" y="95884"/>
                    <a:pt x="43902" y="61496"/>
                  </a:cubicBezTo>
                  <a:cubicBezTo>
                    <a:pt x="44360" y="56395"/>
                    <a:pt x="44647" y="53243"/>
                    <a:pt x="44647" y="52154"/>
                  </a:cubicBezTo>
                  <a:cubicBezTo>
                    <a:pt x="44647" y="48715"/>
                    <a:pt x="43615" y="46652"/>
                    <a:pt x="41552" y="45964"/>
                  </a:cubicBezTo>
                  <a:cubicBezTo>
                    <a:pt x="37798" y="45070"/>
                    <a:pt x="33941" y="44703"/>
                    <a:pt x="30089" y="44875"/>
                  </a:cubicBezTo>
                  <a:cubicBezTo>
                    <a:pt x="24948" y="45053"/>
                    <a:pt x="19802" y="44703"/>
                    <a:pt x="14729" y="43844"/>
                  </a:cubicBezTo>
                  <a:cubicBezTo>
                    <a:pt x="10930" y="42634"/>
                    <a:pt x="7405" y="40686"/>
                    <a:pt x="4356" y="38112"/>
                  </a:cubicBezTo>
                  <a:cubicBezTo>
                    <a:pt x="1656" y="36250"/>
                    <a:pt x="34" y="33195"/>
                    <a:pt x="0" y="29917"/>
                  </a:cubicBezTo>
                  <a:cubicBezTo>
                    <a:pt x="0" y="22294"/>
                    <a:pt x="11463" y="15703"/>
                    <a:pt x="34388" y="10144"/>
                  </a:cubicBezTo>
                  <a:cubicBezTo>
                    <a:pt x="49020" y="6584"/>
                    <a:pt x="63852" y="3902"/>
                    <a:pt x="78805" y="2120"/>
                  </a:cubicBezTo>
                  <a:cubicBezTo>
                    <a:pt x="87775" y="882"/>
                    <a:pt x="96807" y="171"/>
                    <a:pt x="105857" y="-1"/>
                  </a:cubicBezTo>
                  <a:cubicBezTo>
                    <a:pt x="122862" y="-1"/>
                    <a:pt x="131361" y="7203"/>
                    <a:pt x="131361" y="21606"/>
                  </a:cubicBezTo>
                  <a:cubicBezTo>
                    <a:pt x="131396" y="29957"/>
                    <a:pt x="125940" y="37344"/>
                    <a:pt x="117950" y="39774"/>
                  </a:cubicBezTo>
                  <a:cubicBezTo>
                    <a:pt x="113554" y="41454"/>
                    <a:pt x="108900" y="42365"/>
                    <a:pt x="104195" y="42468"/>
                  </a:cubicBezTo>
                  <a:cubicBezTo>
                    <a:pt x="100619" y="42480"/>
                    <a:pt x="97054" y="42944"/>
                    <a:pt x="93592" y="43844"/>
                  </a:cubicBezTo>
                  <a:cubicBezTo>
                    <a:pt x="91076" y="44405"/>
                    <a:pt x="89345" y="46715"/>
                    <a:pt x="89523" y="49288"/>
                  </a:cubicBezTo>
                  <a:cubicBezTo>
                    <a:pt x="89523" y="50778"/>
                    <a:pt x="89523" y="54561"/>
                    <a:pt x="90440" y="60751"/>
                  </a:cubicBezTo>
                  <a:cubicBezTo>
                    <a:pt x="91930" y="77945"/>
                    <a:pt x="92675" y="101615"/>
                    <a:pt x="92675" y="131762"/>
                  </a:cubicBezTo>
                  <a:cubicBezTo>
                    <a:pt x="92675" y="139900"/>
                    <a:pt x="92675" y="151019"/>
                    <a:pt x="92217" y="165175"/>
                  </a:cubicBezTo>
                  <a:cubicBezTo>
                    <a:pt x="92320" y="176168"/>
                    <a:pt x="91013" y="187126"/>
                    <a:pt x="88319" y="197786"/>
                  </a:cubicBezTo>
                  <a:cubicBezTo>
                    <a:pt x="85282" y="207701"/>
                    <a:pt x="79550" y="212917"/>
                    <a:pt x="71068" y="212917"/>
                  </a:cubicBezTo>
                  <a:close/>
                </a:path>
              </a:pathLst>
            </a:custGeom>
            <a:solidFill>
              <a:srgbClr val="313759"/>
            </a:solidFill>
            <a:ln w="5730" cap="flat">
              <a:noFill/>
              <a:prstDash val="solid"/>
              <a:miter/>
            </a:ln>
          </p:spPr>
          <p:txBody>
            <a:bodyPr rtlCol="0" anchor="ctr"/>
            <a:lstStyle/>
            <a:p>
              <a:endParaRPr lang="fr-FR"/>
            </a:p>
          </p:txBody>
        </p:sp>
        <p:sp>
          <p:nvSpPr>
            <p:cNvPr id="109" name="Graphique 2">
              <a:extLst>
                <a:ext uri="{FF2B5EF4-FFF2-40B4-BE49-F238E27FC236}">
                  <a16:creationId xmlns:a16="http://schemas.microsoft.com/office/drawing/2014/main" id="{467C84B0-2107-4176-B10F-9D4C61608E6B}"/>
                </a:ext>
              </a:extLst>
            </p:cNvPr>
            <p:cNvSpPr/>
            <p:nvPr/>
          </p:nvSpPr>
          <p:spPr>
            <a:xfrm>
              <a:off x="1217543" y="2744256"/>
              <a:ext cx="111276" cy="142400"/>
            </a:xfrm>
            <a:custGeom>
              <a:avLst/>
              <a:gdLst>
                <a:gd name="connsiteX0" fmla="*/ 55167 w 111276"/>
                <a:gd name="connsiteY0" fmla="*/ 142365 h 142400"/>
                <a:gd name="connsiteX1" fmla="*/ 10864 w 111276"/>
                <a:gd name="connsiteY1" fmla="*/ 113364 h 142400"/>
                <a:gd name="connsiteX2" fmla="*/ 32 w 111276"/>
                <a:gd name="connsiteY2" fmla="*/ 62872 h 142400"/>
                <a:gd name="connsiteX3" fmla="*/ 720 w 111276"/>
                <a:gd name="connsiteY3" fmla="*/ 49059 h 142400"/>
                <a:gd name="connsiteX4" fmla="*/ 5477 w 111276"/>
                <a:gd name="connsiteY4" fmla="*/ 27051 h 142400"/>
                <a:gd name="connsiteX5" fmla="*/ 10119 w 111276"/>
                <a:gd name="connsiteY5" fmla="*/ 18168 h 142400"/>
                <a:gd name="connsiteX6" fmla="*/ 18773 w 111276"/>
                <a:gd name="connsiteY6" fmla="*/ 13181 h 142400"/>
                <a:gd name="connsiteX7" fmla="*/ 23759 w 111276"/>
                <a:gd name="connsiteY7" fmla="*/ 13468 h 142400"/>
                <a:gd name="connsiteX8" fmla="*/ 33101 w 111276"/>
                <a:gd name="connsiteY8" fmla="*/ 34616 h 142400"/>
                <a:gd name="connsiteX9" fmla="*/ 39291 w 111276"/>
                <a:gd name="connsiteY9" fmla="*/ 76054 h 142400"/>
                <a:gd name="connsiteX10" fmla="*/ 55912 w 111276"/>
                <a:gd name="connsiteY10" fmla="*/ 102016 h 142400"/>
                <a:gd name="connsiteX11" fmla="*/ 71960 w 111276"/>
                <a:gd name="connsiteY11" fmla="*/ 82071 h 142400"/>
                <a:gd name="connsiteX12" fmla="*/ 75398 w 111276"/>
                <a:gd name="connsiteY12" fmla="*/ 44417 h 142400"/>
                <a:gd name="connsiteX13" fmla="*/ 75398 w 111276"/>
                <a:gd name="connsiteY13" fmla="*/ 29343 h 142400"/>
                <a:gd name="connsiteX14" fmla="*/ 75398 w 111276"/>
                <a:gd name="connsiteY14" fmla="*/ 24472 h 142400"/>
                <a:gd name="connsiteX15" fmla="*/ 75398 w 111276"/>
                <a:gd name="connsiteY15" fmla="*/ 20575 h 142400"/>
                <a:gd name="connsiteX16" fmla="*/ 75398 w 111276"/>
                <a:gd name="connsiteY16" fmla="*/ 16964 h 142400"/>
                <a:gd name="connsiteX17" fmla="*/ 76659 w 111276"/>
                <a:gd name="connsiteY17" fmla="*/ 8080 h 142400"/>
                <a:gd name="connsiteX18" fmla="*/ 85944 w 111276"/>
                <a:gd name="connsiteY18" fmla="*/ 916 h 142400"/>
                <a:gd name="connsiteX19" fmla="*/ 91675 w 111276"/>
                <a:gd name="connsiteY19" fmla="*/ -1 h 142400"/>
                <a:gd name="connsiteX20" fmla="*/ 103138 w 111276"/>
                <a:gd name="connsiteY20" fmla="*/ 5215 h 142400"/>
                <a:gd name="connsiteX21" fmla="*/ 109442 w 111276"/>
                <a:gd name="connsiteY21" fmla="*/ 19829 h 142400"/>
                <a:gd name="connsiteX22" fmla="*/ 111276 w 111276"/>
                <a:gd name="connsiteY22" fmla="*/ 46881 h 142400"/>
                <a:gd name="connsiteX23" fmla="*/ 95573 w 111276"/>
                <a:gd name="connsiteY23" fmla="*/ 119096 h 142400"/>
                <a:gd name="connsiteX24" fmla="*/ 55167 w 111276"/>
                <a:gd name="connsiteY24" fmla="*/ 142365 h 14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11276" h="142400">
                  <a:moveTo>
                    <a:pt x="55167" y="142365"/>
                  </a:moveTo>
                  <a:cubicBezTo>
                    <a:pt x="35337" y="142365"/>
                    <a:pt x="20567" y="132696"/>
                    <a:pt x="10864" y="113364"/>
                  </a:cubicBezTo>
                  <a:cubicBezTo>
                    <a:pt x="3322" y="97620"/>
                    <a:pt x="-387" y="80323"/>
                    <a:pt x="32" y="62872"/>
                  </a:cubicBezTo>
                  <a:cubicBezTo>
                    <a:pt x="32" y="60063"/>
                    <a:pt x="32" y="55478"/>
                    <a:pt x="720" y="49059"/>
                  </a:cubicBezTo>
                  <a:cubicBezTo>
                    <a:pt x="1361" y="41551"/>
                    <a:pt x="2961" y="34152"/>
                    <a:pt x="5477" y="27051"/>
                  </a:cubicBezTo>
                  <a:cubicBezTo>
                    <a:pt x="6457" y="23824"/>
                    <a:pt x="8027" y="20810"/>
                    <a:pt x="10119" y="18168"/>
                  </a:cubicBezTo>
                  <a:cubicBezTo>
                    <a:pt x="12050" y="15233"/>
                    <a:pt x="15260" y="13382"/>
                    <a:pt x="18773" y="13181"/>
                  </a:cubicBezTo>
                  <a:cubicBezTo>
                    <a:pt x="20441" y="13164"/>
                    <a:pt x="22103" y="13256"/>
                    <a:pt x="23759" y="13468"/>
                  </a:cubicBezTo>
                  <a:cubicBezTo>
                    <a:pt x="28688" y="13984"/>
                    <a:pt x="31783" y="21033"/>
                    <a:pt x="33101" y="34616"/>
                  </a:cubicBezTo>
                  <a:cubicBezTo>
                    <a:pt x="34328" y="48543"/>
                    <a:pt x="36397" y="62379"/>
                    <a:pt x="39291" y="76054"/>
                  </a:cubicBezTo>
                  <a:cubicBezTo>
                    <a:pt x="43114" y="93362"/>
                    <a:pt x="48650" y="102016"/>
                    <a:pt x="55912" y="102016"/>
                  </a:cubicBezTo>
                  <a:cubicBezTo>
                    <a:pt x="63174" y="102016"/>
                    <a:pt x="68521" y="95368"/>
                    <a:pt x="71960" y="82071"/>
                  </a:cubicBezTo>
                  <a:cubicBezTo>
                    <a:pt x="74476" y="69680"/>
                    <a:pt x="75628" y="57054"/>
                    <a:pt x="75398" y="44417"/>
                  </a:cubicBezTo>
                  <a:cubicBezTo>
                    <a:pt x="75398" y="38399"/>
                    <a:pt x="75398" y="33355"/>
                    <a:pt x="75398" y="29343"/>
                  </a:cubicBezTo>
                  <a:cubicBezTo>
                    <a:pt x="75398" y="27395"/>
                    <a:pt x="75398" y="25790"/>
                    <a:pt x="75398" y="24472"/>
                  </a:cubicBezTo>
                  <a:cubicBezTo>
                    <a:pt x="75398" y="23154"/>
                    <a:pt x="75398" y="21893"/>
                    <a:pt x="75398" y="20575"/>
                  </a:cubicBezTo>
                  <a:cubicBezTo>
                    <a:pt x="75398" y="19256"/>
                    <a:pt x="75398" y="18053"/>
                    <a:pt x="75398" y="16964"/>
                  </a:cubicBezTo>
                  <a:cubicBezTo>
                    <a:pt x="75398" y="13961"/>
                    <a:pt x="75823" y="10969"/>
                    <a:pt x="76659" y="8080"/>
                  </a:cubicBezTo>
                  <a:cubicBezTo>
                    <a:pt x="77519" y="5157"/>
                    <a:pt x="80614" y="2750"/>
                    <a:pt x="85944" y="916"/>
                  </a:cubicBezTo>
                  <a:cubicBezTo>
                    <a:pt x="87795" y="326"/>
                    <a:pt x="89732" y="16"/>
                    <a:pt x="91675" y="-1"/>
                  </a:cubicBezTo>
                  <a:cubicBezTo>
                    <a:pt x="96048" y="97"/>
                    <a:pt x="100192" y="1982"/>
                    <a:pt x="103138" y="5215"/>
                  </a:cubicBezTo>
                  <a:cubicBezTo>
                    <a:pt x="106777" y="9267"/>
                    <a:pt x="108995" y="14402"/>
                    <a:pt x="109442" y="19829"/>
                  </a:cubicBezTo>
                  <a:cubicBezTo>
                    <a:pt x="110663" y="28793"/>
                    <a:pt x="111276" y="37832"/>
                    <a:pt x="111276" y="46881"/>
                  </a:cubicBezTo>
                  <a:cubicBezTo>
                    <a:pt x="111276" y="77446"/>
                    <a:pt x="106044" y="101518"/>
                    <a:pt x="95573" y="119096"/>
                  </a:cubicBezTo>
                  <a:cubicBezTo>
                    <a:pt x="87709" y="133985"/>
                    <a:pt x="71994" y="143035"/>
                    <a:pt x="55167" y="142365"/>
                  </a:cubicBezTo>
                  <a:close/>
                </a:path>
              </a:pathLst>
            </a:custGeom>
            <a:solidFill>
              <a:srgbClr val="313759"/>
            </a:solidFill>
            <a:ln w="5730" cap="flat">
              <a:noFill/>
              <a:prstDash val="solid"/>
              <a:miter/>
            </a:ln>
          </p:spPr>
          <p:txBody>
            <a:bodyPr rtlCol="0" anchor="ctr"/>
            <a:lstStyle/>
            <a:p>
              <a:endParaRPr lang="fr-FR"/>
            </a:p>
          </p:txBody>
        </p:sp>
        <p:sp>
          <p:nvSpPr>
            <p:cNvPr id="110" name="Graphique 2">
              <a:extLst>
                <a:ext uri="{FF2B5EF4-FFF2-40B4-BE49-F238E27FC236}">
                  <a16:creationId xmlns:a16="http://schemas.microsoft.com/office/drawing/2014/main" id="{454F72BE-92A7-4CE2-8360-DCFE6488316D}"/>
                </a:ext>
              </a:extLst>
            </p:cNvPr>
            <p:cNvSpPr/>
            <p:nvPr/>
          </p:nvSpPr>
          <p:spPr>
            <a:xfrm>
              <a:off x="1417653" y="2735188"/>
              <a:ext cx="121906" cy="151719"/>
            </a:xfrm>
            <a:custGeom>
              <a:avLst/>
              <a:gdLst>
                <a:gd name="connsiteX0" fmla="*/ 64077 w 121906"/>
                <a:gd name="connsiteY0" fmla="*/ 151719 h 151719"/>
                <a:gd name="connsiteX1" fmla="*/ 29288 w 121906"/>
                <a:gd name="connsiteY1" fmla="*/ 142491 h 151719"/>
                <a:gd name="connsiteX2" fmla="*/ 4987 w 121906"/>
                <a:gd name="connsiteY2" fmla="*/ 118821 h 151719"/>
                <a:gd name="connsiteX3" fmla="*/ 1 w 121906"/>
                <a:gd name="connsiteY3" fmla="*/ 99163 h 151719"/>
                <a:gd name="connsiteX4" fmla="*/ 9343 w 121906"/>
                <a:gd name="connsiteY4" fmla="*/ 74690 h 151719"/>
                <a:gd name="connsiteX5" fmla="*/ 19488 w 121906"/>
                <a:gd name="connsiteY5" fmla="*/ 71653 h 151719"/>
                <a:gd name="connsiteX6" fmla="*/ 37025 w 121906"/>
                <a:gd name="connsiteY6" fmla="*/ 85981 h 151719"/>
                <a:gd name="connsiteX7" fmla="*/ 54219 w 121906"/>
                <a:gd name="connsiteY7" fmla="*/ 110052 h 151719"/>
                <a:gd name="connsiteX8" fmla="*/ 72789 w 121906"/>
                <a:gd name="connsiteY8" fmla="*/ 115783 h 151719"/>
                <a:gd name="connsiteX9" fmla="*/ 80755 w 121906"/>
                <a:gd name="connsiteY9" fmla="*/ 114866 h 151719"/>
                <a:gd name="connsiteX10" fmla="*/ 86876 w 121906"/>
                <a:gd name="connsiteY10" fmla="*/ 108161 h 151719"/>
                <a:gd name="connsiteX11" fmla="*/ 86830 w 121906"/>
                <a:gd name="connsiteY11" fmla="*/ 107645 h 151719"/>
                <a:gd name="connsiteX12" fmla="*/ 63103 w 121906"/>
                <a:gd name="connsiteY12" fmla="*/ 85121 h 151719"/>
                <a:gd name="connsiteX13" fmla="*/ 36968 w 121906"/>
                <a:gd name="connsiteY13" fmla="*/ 65004 h 151719"/>
                <a:gd name="connsiteX14" fmla="*/ 26995 w 121906"/>
                <a:gd name="connsiteY14" fmla="*/ 40531 h 151719"/>
                <a:gd name="connsiteX15" fmla="*/ 39031 w 121906"/>
                <a:gd name="connsiteY15" fmla="*/ 12276 h 151719"/>
                <a:gd name="connsiteX16" fmla="*/ 68891 w 121906"/>
                <a:gd name="connsiteY16" fmla="*/ 11 h 151719"/>
                <a:gd name="connsiteX17" fmla="*/ 86601 w 121906"/>
                <a:gd name="connsiteY17" fmla="*/ 4768 h 151719"/>
                <a:gd name="connsiteX18" fmla="*/ 98465 w 121906"/>
                <a:gd name="connsiteY18" fmla="*/ 18924 h 151719"/>
                <a:gd name="connsiteX19" fmla="*/ 99267 w 121906"/>
                <a:gd name="connsiteY19" fmla="*/ 22707 h 151719"/>
                <a:gd name="connsiteX20" fmla="*/ 97892 w 121906"/>
                <a:gd name="connsiteY20" fmla="*/ 27063 h 151719"/>
                <a:gd name="connsiteX21" fmla="*/ 91702 w 121906"/>
                <a:gd name="connsiteY21" fmla="*/ 29929 h 151719"/>
                <a:gd name="connsiteX22" fmla="*/ 83048 w 121906"/>
                <a:gd name="connsiteY22" fmla="*/ 27923 h 151719"/>
                <a:gd name="connsiteX23" fmla="*/ 69636 w 121906"/>
                <a:gd name="connsiteY23" fmla="*/ 25859 h 151719"/>
                <a:gd name="connsiteX24" fmla="*/ 59721 w 121906"/>
                <a:gd name="connsiteY24" fmla="*/ 29069 h 151719"/>
                <a:gd name="connsiteX25" fmla="*/ 56168 w 121906"/>
                <a:gd name="connsiteY25" fmla="*/ 38124 h 151719"/>
                <a:gd name="connsiteX26" fmla="*/ 64192 w 121906"/>
                <a:gd name="connsiteY26" fmla="*/ 50504 h 151719"/>
                <a:gd name="connsiteX27" fmla="*/ 81729 w 121906"/>
                <a:gd name="connsiteY27" fmla="*/ 62310 h 151719"/>
                <a:gd name="connsiteX28" fmla="*/ 100757 w 121906"/>
                <a:gd name="connsiteY28" fmla="*/ 74690 h 151719"/>
                <a:gd name="connsiteX29" fmla="*/ 121906 w 121906"/>
                <a:gd name="connsiteY29" fmla="*/ 108677 h 151719"/>
                <a:gd name="connsiteX30" fmla="*/ 111761 w 121906"/>
                <a:gd name="connsiteY30" fmla="*/ 132863 h 151719"/>
                <a:gd name="connsiteX31" fmla="*/ 89352 w 121906"/>
                <a:gd name="connsiteY31" fmla="*/ 147134 h 151719"/>
                <a:gd name="connsiteX32" fmla="*/ 64077 w 121906"/>
                <a:gd name="connsiteY32" fmla="*/ 151719 h 15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21906" h="151719">
                  <a:moveTo>
                    <a:pt x="64077" y="151719"/>
                  </a:moveTo>
                  <a:cubicBezTo>
                    <a:pt x="51881" y="151661"/>
                    <a:pt x="39908" y="148486"/>
                    <a:pt x="29288" y="142491"/>
                  </a:cubicBezTo>
                  <a:cubicBezTo>
                    <a:pt x="19023" y="137184"/>
                    <a:pt x="10564" y="128943"/>
                    <a:pt x="4987" y="118821"/>
                  </a:cubicBezTo>
                  <a:cubicBezTo>
                    <a:pt x="1669" y="112803"/>
                    <a:pt x="-50" y="106035"/>
                    <a:pt x="1" y="99163"/>
                  </a:cubicBezTo>
                  <a:cubicBezTo>
                    <a:pt x="1" y="87070"/>
                    <a:pt x="3096" y="78874"/>
                    <a:pt x="9343" y="74690"/>
                  </a:cubicBezTo>
                  <a:cubicBezTo>
                    <a:pt x="12346" y="72690"/>
                    <a:pt x="15877" y="71630"/>
                    <a:pt x="19488" y="71653"/>
                  </a:cubicBezTo>
                  <a:cubicBezTo>
                    <a:pt x="28016" y="71601"/>
                    <a:pt x="35375" y="77613"/>
                    <a:pt x="37025" y="85981"/>
                  </a:cubicBezTo>
                  <a:cubicBezTo>
                    <a:pt x="39484" y="95902"/>
                    <a:pt x="45634" y="104510"/>
                    <a:pt x="54219" y="110052"/>
                  </a:cubicBezTo>
                  <a:cubicBezTo>
                    <a:pt x="59801" y="113560"/>
                    <a:pt x="66203" y="115531"/>
                    <a:pt x="72789" y="115783"/>
                  </a:cubicBezTo>
                  <a:cubicBezTo>
                    <a:pt x="75459" y="115634"/>
                    <a:pt x="78119" y="115331"/>
                    <a:pt x="80755" y="114866"/>
                  </a:cubicBezTo>
                  <a:cubicBezTo>
                    <a:pt x="84297" y="114706"/>
                    <a:pt x="87037" y="111703"/>
                    <a:pt x="86876" y="108161"/>
                  </a:cubicBezTo>
                  <a:cubicBezTo>
                    <a:pt x="86865" y="107989"/>
                    <a:pt x="86853" y="107817"/>
                    <a:pt x="86830" y="107645"/>
                  </a:cubicBezTo>
                  <a:cubicBezTo>
                    <a:pt x="86830" y="100882"/>
                    <a:pt x="78921" y="93374"/>
                    <a:pt x="63103" y="85121"/>
                  </a:cubicBezTo>
                  <a:cubicBezTo>
                    <a:pt x="53360" y="79877"/>
                    <a:pt x="44533" y="73080"/>
                    <a:pt x="36968" y="65004"/>
                  </a:cubicBezTo>
                  <a:cubicBezTo>
                    <a:pt x="30515" y="58499"/>
                    <a:pt x="26927" y="49690"/>
                    <a:pt x="26995" y="40531"/>
                  </a:cubicBezTo>
                  <a:cubicBezTo>
                    <a:pt x="26990" y="29866"/>
                    <a:pt x="31340" y="19664"/>
                    <a:pt x="39031" y="12276"/>
                  </a:cubicBezTo>
                  <a:cubicBezTo>
                    <a:pt x="46826" y="4189"/>
                    <a:pt x="57658" y="-264"/>
                    <a:pt x="68891" y="11"/>
                  </a:cubicBezTo>
                  <a:cubicBezTo>
                    <a:pt x="75110" y="11"/>
                    <a:pt x="81219" y="1650"/>
                    <a:pt x="86601" y="4768"/>
                  </a:cubicBezTo>
                  <a:cubicBezTo>
                    <a:pt x="92149" y="7886"/>
                    <a:pt x="96367" y="12918"/>
                    <a:pt x="98465" y="18924"/>
                  </a:cubicBezTo>
                  <a:cubicBezTo>
                    <a:pt x="98963" y="20122"/>
                    <a:pt x="99239" y="21406"/>
                    <a:pt x="99267" y="22707"/>
                  </a:cubicBezTo>
                  <a:cubicBezTo>
                    <a:pt x="99313" y="24272"/>
                    <a:pt x="98832" y="25808"/>
                    <a:pt x="97892" y="27063"/>
                  </a:cubicBezTo>
                  <a:cubicBezTo>
                    <a:pt x="96447" y="29000"/>
                    <a:pt x="94115" y="30078"/>
                    <a:pt x="91702" y="29929"/>
                  </a:cubicBezTo>
                  <a:cubicBezTo>
                    <a:pt x="88733" y="29699"/>
                    <a:pt x="85816" y="29023"/>
                    <a:pt x="83048" y="27923"/>
                  </a:cubicBezTo>
                  <a:cubicBezTo>
                    <a:pt x="78726" y="26478"/>
                    <a:pt x="74193" y="25779"/>
                    <a:pt x="69636" y="25859"/>
                  </a:cubicBezTo>
                  <a:cubicBezTo>
                    <a:pt x="66049" y="25647"/>
                    <a:pt x="62507" y="26794"/>
                    <a:pt x="59721" y="29069"/>
                  </a:cubicBezTo>
                  <a:cubicBezTo>
                    <a:pt x="57251" y="31407"/>
                    <a:pt x="55950" y="34726"/>
                    <a:pt x="56168" y="38124"/>
                  </a:cubicBezTo>
                  <a:cubicBezTo>
                    <a:pt x="56729" y="43288"/>
                    <a:pt x="59704" y="47885"/>
                    <a:pt x="64192" y="50504"/>
                  </a:cubicBezTo>
                  <a:cubicBezTo>
                    <a:pt x="69762" y="54837"/>
                    <a:pt x="75620" y="58780"/>
                    <a:pt x="81729" y="62310"/>
                  </a:cubicBezTo>
                  <a:cubicBezTo>
                    <a:pt x="88149" y="66150"/>
                    <a:pt x="94510" y="70277"/>
                    <a:pt x="100757" y="74690"/>
                  </a:cubicBezTo>
                  <a:cubicBezTo>
                    <a:pt x="114856" y="84932"/>
                    <a:pt x="121906" y="96257"/>
                    <a:pt x="121906" y="108677"/>
                  </a:cubicBezTo>
                  <a:cubicBezTo>
                    <a:pt x="121980" y="117789"/>
                    <a:pt x="118312" y="126530"/>
                    <a:pt x="111761" y="132863"/>
                  </a:cubicBezTo>
                  <a:cubicBezTo>
                    <a:pt x="105474" y="139259"/>
                    <a:pt x="97806" y="144142"/>
                    <a:pt x="89352" y="147134"/>
                  </a:cubicBezTo>
                  <a:cubicBezTo>
                    <a:pt x="81265" y="150137"/>
                    <a:pt x="72708" y="151690"/>
                    <a:pt x="64077" y="151719"/>
                  </a:cubicBezTo>
                  <a:close/>
                </a:path>
              </a:pathLst>
            </a:custGeom>
            <a:solidFill>
              <a:srgbClr val="313759"/>
            </a:solidFill>
            <a:ln w="5730" cap="flat">
              <a:noFill/>
              <a:prstDash val="solid"/>
              <a:miter/>
            </a:ln>
          </p:spPr>
          <p:txBody>
            <a:bodyPr rtlCol="0" anchor="ctr"/>
            <a:lstStyle/>
            <a:p>
              <a:endParaRPr lang="fr-FR"/>
            </a:p>
          </p:txBody>
        </p:sp>
        <p:sp>
          <p:nvSpPr>
            <p:cNvPr id="111" name="Graphique 2">
              <a:extLst>
                <a:ext uri="{FF2B5EF4-FFF2-40B4-BE49-F238E27FC236}">
                  <a16:creationId xmlns:a16="http://schemas.microsoft.com/office/drawing/2014/main" id="{6A681A83-5715-4DE2-8F76-308B097962C5}"/>
                </a:ext>
              </a:extLst>
            </p:cNvPr>
            <p:cNvSpPr/>
            <p:nvPr/>
          </p:nvSpPr>
          <p:spPr>
            <a:xfrm>
              <a:off x="1549761" y="2754515"/>
              <a:ext cx="112218" cy="132659"/>
            </a:xfrm>
            <a:custGeom>
              <a:avLst/>
              <a:gdLst>
                <a:gd name="connsiteX0" fmla="*/ 87460 w 112218"/>
                <a:gd name="connsiteY0" fmla="*/ 132564 h 132659"/>
                <a:gd name="connsiteX1" fmla="*/ 70323 w 112218"/>
                <a:gd name="connsiteY1" fmla="*/ 118820 h 132659"/>
                <a:gd name="connsiteX2" fmla="*/ 70266 w 112218"/>
                <a:gd name="connsiteY2" fmla="*/ 118179 h 132659"/>
                <a:gd name="connsiteX3" fmla="*/ 69062 w 112218"/>
                <a:gd name="connsiteY3" fmla="*/ 103678 h 132659"/>
                <a:gd name="connsiteX4" fmla="*/ 67687 w 112218"/>
                <a:gd name="connsiteY4" fmla="*/ 93878 h 132659"/>
                <a:gd name="connsiteX5" fmla="*/ 62356 w 112218"/>
                <a:gd name="connsiteY5" fmla="*/ 100985 h 132659"/>
                <a:gd name="connsiteX6" fmla="*/ 54848 w 112218"/>
                <a:gd name="connsiteY6" fmla="*/ 112791 h 132659"/>
                <a:gd name="connsiteX7" fmla="*/ 30032 w 112218"/>
                <a:gd name="connsiteY7" fmla="*/ 129068 h 132659"/>
                <a:gd name="connsiteX8" fmla="*/ 16735 w 112218"/>
                <a:gd name="connsiteY8" fmla="*/ 124827 h 132659"/>
                <a:gd name="connsiteX9" fmla="*/ 1949 w 112218"/>
                <a:gd name="connsiteY9" fmla="*/ 100354 h 132659"/>
                <a:gd name="connsiteX10" fmla="*/ 0 w 112218"/>
                <a:gd name="connsiteY10" fmla="*/ 85854 h 132659"/>
                <a:gd name="connsiteX11" fmla="*/ 8654 w 112218"/>
                <a:gd name="connsiteY11" fmla="*/ 47168 h 132659"/>
                <a:gd name="connsiteX12" fmla="*/ 31866 w 112218"/>
                <a:gd name="connsiteY12" fmla="*/ 19486 h 132659"/>
                <a:gd name="connsiteX13" fmla="*/ 51009 w 112218"/>
                <a:gd name="connsiteY13" fmla="*/ 13468 h 132659"/>
                <a:gd name="connsiteX14" fmla="*/ 69005 w 112218"/>
                <a:gd name="connsiteY14" fmla="*/ 18626 h 132659"/>
                <a:gd name="connsiteX15" fmla="*/ 71412 w 112218"/>
                <a:gd name="connsiteY15" fmla="*/ 19371 h 132659"/>
                <a:gd name="connsiteX16" fmla="*/ 75940 w 112218"/>
                <a:gd name="connsiteY16" fmla="*/ 13640 h 132659"/>
                <a:gd name="connsiteX17" fmla="*/ 81270 w 112218"/>
                <a:gd name="connsiteY17" fmla="*/ 5329 h 132659"/>
                <a:gd name="connsiteX18" fmla="*/ 91529 w 112218"/>
                <a:gd name="connsiteY18" fmla="*/ -1 h 132659"/>
                <a:gd name="connsiteX19" fmla="*/ 96802 w 112218"/>
                <a:gd name="connsiteY19" fmla="*/ 916 h 132659"/>
                <a:gd name="connsiteX20" fmla="*/ 103908 w 112218"/>
                <a:gd name="connsiteY20" fmla="*/ 10430 h 132659"/>
                <a:gd name="connsiteX21" fmla="*/ 107863 w 112218"/>
                <a:gd name="connsiteY21" fmla="*/ 37367 h 132659"/>
                <a:gd name="connsiteX22" fmla="*/ 112219 w 112218"/>
                <a:gd name="connsiteY22" fmla="*/ 110785 h 132659"/>
                <a:gd name="connsiteX23" fmla="*/ 112219 w 112218"/>
                <a:gd name="connsiteY23" fmla="*/ 114740 h 132659"/>
                <a:gd name="connsiteX24" fmla="*/ 106488 w 112218"/>
                <a:gd name="connsiteY24" fmla="*/ 126776 h 132659"/>
                <a:gd name="connsiteX25" fmla="*/ 87460 w 112218"/>
                <a:gd name="connsiteY25" fmla="*/ 132564 h 132659"/>
                <a:gd name="connsiteX26" fmla="*/ 39202 w 112218"/>
                <a:gd name="connsiteY26" fmla="*/ 95540 h 132659"/>
                <a:gd name="connsiteX27" fmla="*/ 58860 w 112218"/>
                <a:gd name="connsiteY27" fmla="*/ 71354 h 132659"/>
                <a:gd name="connsiteX28" fmla="*/ 69005 w 112218"/>
                <a:gd name="connsiteY28" fmla="*/ 42067 h 132659"/>
                <a:gd name="connsiteX29" fmla="*/ 59605 w 112218"/>
                <a:gd name="connsiteY29" fmla="*/ 37081 h 132659"/>
                <a:gd name="connsiteX30" fmla="*/ 41724 w 112218"/>
                <a:gd name="connsiteY30" fmla="*/ 49288 h 132659"/>
                <a:gd name="connsiteX31" fmla="*/ 31522 w 112218"/>
                <a:gd name="connsiteY31" fmla="*/ 75423 h 132659"/>
                <a:gd name="connsiteX32" fmla="*/ 31064 w 112218"/>
                <a:gd name="connsiteY32" fmla="*/ 81154 h 132659"/>
                <a:gd name="connsiteX33" fmla="*/ 36795 w 112218"/>
                <a:gd name="connsiteY33" fmla="*/ 94451 h 132659"/>
                <a:gd name="connsiteX34" fmla="*/ 38915 w 112218"/>
                <a:gd name="connsiteY34" fmla="*/ 95540 h 132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12218" h="132659">
                  <a:moveTo>
                    <a:pt x="87460" y="132564"/>
                  </a:moveTo>
                  <a:cubicBezTo>
                    <a:pt x="78931" y="133504"/>
                    <a:pt x="71263" y="127349"/>
                    <a:pt x="70323" y="118820"/>
                  </a:cubicBezTo>
                  <a:cubicBezTo>
                    <a:pt x="70300" y="118608"/>
                    <a:pt x="70283" y="118396"/>
                    <a:pt x="70266" y="118179"/>
                  </a:cubicBezTo>
                  <a:cubicBezTo>
                    <a:pt x="69429" y="113393"/>
                    <a:pt x="69028" y="108538"/>
                    <a:pt x="69062" y="103678"/>
                  </a:cubicBezTo>
                  <a:cubicBezTo>
                    <a:pt x="69062" y="97145"/>
                    <a:pt x="68604" y="93878"/>
                    <a:pt x="67687" y="93878"/>
                  </a:cubicBezTo>
                  <a:cubicBezTo>
                    <a:pt x="66884" y="93878"/>
                    <a:pt x="65108" y="96228"/>
                    <a:pt x="62356" y="100985"/>
                  </a:cubicBezTo>
                  <a:cubicBezTo>
                    <a:pt x="60351" y="104481"/>
                    <a:pt x="57829" y="108435"/>
                    <a:pt x="54848" y="112791"/>
                  </a:cubicBezTo>
                  <a:cubicBezTo>
                    <a:pt x="47209" y="123641"/>
                    <a:pt x="38933" y="129068"/>
                    <a:pt x="30032" y="129068"/>
                  </a:cubicBezTo>
                  <a:cubicBezTo>
                    <a:pt x="25246" y="129194"/>
                    <a:pt x="20564" y="127698"/>
                    <a:pt x="16735" y="124827"/>
                  </a:cubicBezTo>
                  <a:cubicBezTo>
                    <a:pt x="9084" y="118660"/>
                    <a:pt x="3851" y="109994"/>
                    <a:pt x="1949" y="100354"/>
                  </a:cubicBezTo>
                  <a:cubicBezTo>
                    <a:pt x="682" y="95626"/>
                    <a:pt x="29" y="90749"/>
                    <a:pt x="0" y="85854"/>
                  </a:cubicBezTo>
                  <a:cubicBezTo>
                    <a:pt x="6" y="72477"/>
                    <a:pt x="2963" y="59272"/>
                    <a:pt x="8654" y="47168"/>
                  </a:cubicBezTo>
                  <a:cubicBezTo>
                    <a:pt x="13543" y="35883"/>
                    <a:pt x="21607" y="26266"/>
                    <a:pt x="31866" y="19486"/>
                  </a:cubicBezTo>
                  <a:cubicBezTo>
                    <a:pt x="37534" y="15674"/>
                    <a:pt x="44183" y="13588"/>
                    <a:pt x="51009" y="13468"/>
                  </a:cubicBezTo>
                  <a:cubicBezTo>
                    <a:pt x="57359" y="13571"/>
                    <a:pt x="63566" y="15353"/>
                    <a:pt x="69005" y="18626"/>
                  </a:cubicBezTo>
                  <a:cubicBezTo>
                    <a:pt x="69744" y="19050"/>
                    <a:pt x="70564" y="19302"/>
                    <a:pt x="71412" y="19371"/>
                  </a:cubicBezTo>
                  <a:cubicBezTo>
                    <a:pt x="72845" y="19371"/>
                    <a:pt x="74335" y="17422"/>
                    <a:pt x="75940" y="13640"/>
                  </a:cubicBezTo>
                  <a:cubicBezTo>
                    <a:pt x="77178" y="10556"/>
                    <a:pt x="78983" y="7737"/>
                    <a:pt x="81270" y="5329"/>
                  </a:cubicBezTo>
                  <a:cubicBezTo>
                    <a:pt x="83774" y="2171"/>
                    <a:pt x="87505" y="234"/>
                    <a:pt x="91529" y="-1"/>
                  </a:cubicBezTo>
                  <a:cubicBezTo>
                    <a:pt x="93311" y="160"/>
                    <a:pt x="95071" y="463"/>
                    <a:pt x="96802" y="916"/>
                  </a:cubicBezTo>
                  <a:cubicBezTo>
                    <a:pt x="99438" y="1547"/>
                    <a:pt x="101788" y="4699"/>
                    <a:pt x="103908" y="10430"/>
                  </a:cubicBezTo>
                  <a:cubicBezTo>
                    <a:pt x="105983" y="19285"/>
                    <a:pt x="107301" y="28295"/>
                    <a:pt x="107863" y="37367"/>
                  </a:cubicBezTo>
                  <a:cubicBezTo>
                    <a:pt x="110769" y="69463"/>
                    <a:pt x="112219" y="93935"/>
                    <a:pt x="112219" y="110785"/>
                  </a:cubicBezTo>
                  <a:lnTo>
                    <a:pt x="112219" y="114740"/>
                  </a:lnTo>
                  <a:cubicBezTo>
                    <a:pt x="112173" y="119399"/>
                    <a:pt x="110075" y="123801"/>
                    <a:pt x="106488" y="126776"/>
                  </a:cubicBezTo>
                  <a:cubicBezTo>
                    <a:pt x="101008" y="130850"/>
                    <a:pt x="94280" y="132897"/>
                    <a:pt x="87460" y="132564"/>
                  </a:cubicBezTo>
                  <a:close/>
                  <a:moveTo>
                    <a:pt x="39202" y="95540"/>
                  </a:moveTo>
                  <a:cubicBezTo>
                    <a:pt x="45547" y="95540"/>
                    <a:pt x="52097" y="87476"/>
                    <a:pt x="58860" y="71354"/>
                  </a:cubicBezTo>
                  <a:cubicBezTo>
                    <a:pt x="63423" y="62040"/>
                    <a:pt x="66827" y="52206"/>
                    <a:pt x="69005" y="42067"/>
                  </a:cubicBezTo>
                  <a:cubicBezTo>
                    <a:pt x="69005" y="38743"/>
                    <a:pt x="65853" y="37081"/>
                    <a:pt x="59605" y="37081"/>
                  </a:cubicBezTo>
                  <a:cubicBezTo>
                    <a:pt x="53358" y="37081"/>
                    <a:pt x="46997" y="41150"/>
                    <a:pt x="41724" y="49288"/>
                  </a:cubicBezTo>
                  <a:cubicBezTo>
                    <a:pt x="36543" y="57197"/>
                    <a:pt x="33070" y="66098"/>
                    <a:pt x="31522" y="75423"/>
                  </a:cubicBezTo>
                  <a:cubicBezTo>
                    <a:pt x="31247" y="77320"/>
                    <a:pt x="31092" y="79234"/>
                    <a:pt x="31064" y="81154"/>
                  </a:cubicBezTo>
                  <a:cubicBezTo>
                    <a:pt x="30594" y="86273"/>
                    <a:pt x="32749" y="91282"/>
                    <a:pt x="36795" y="94451"/>
                  </a:cubicBezTo>
                  <a:cubicBezTo>
                    <a:pt x="37374" y="95018"/>
                    <a:pt x="38113" y="95402"/>
                    <a:pt x="38915" y="95540"/>
                  </a:cubicBezTo>
                  <a:close/>
                </a:path>
              </a:pathLst>
            </a:custGeom>
            <a:solidFill>
              <a:srgbClr val="313759"/>
            </a:solidFill>
            <a:ln w="5730" cap="flat">
              <a:noFill/>
              <a:prstDash val="solid"/>
              <a:miter/>
            </a:ln>
          </p:spPr>
          <p:txBody>
            <a:bodyPr rtlCol="0" anchor="ctr"/>
            <a:lstStyle/>
            <a:p>
              <a:endParaRPr lang="fr-FR"/>
            </a:p>
          </p:txBody>
        </p:sp>
        <p:sp>
          <p:nvSpPr>
            <p:cNvPr id="112" name="Graphique 2">
              <a:extLst>
                <a:ext uri="{FF2B5EF4-FFF2-40B4-BE49-F238E27FC236}">
                  <a16:creationId xmlns:a16="http://schemas.microsoft.com/office/drawing/2014/main" id="{4A37602F-DEBE-43FE-8C15-4F9089EF99BD}"/>
                </a:ext>
              </a:extLst>
            </p:cNvPr>
            <p:cNvSpPr/>
            <p:nvPr/>
          </p:nvSpPr>
          <p:spPr>
            <a:xfrm>
              <a:off x="1680434" y="2720688"/>
              <a:ext cx="37884" cy="166612"/>
            </a:xfrm>
            <a:custGeom>
              <a:avLst/>
              <a:gdLst>
                <a:gd name="connsiteX0" fmla="*/ 19200 w 37884"/>
                <a:gd name="connsiteY0" fmla="*/ 166564 h 166612"/>
                <a:gd name="connsiteX1" fmla="*/ 3783 w 37884"/>
                <a:gd name="connsiteY1" fmla="*/ 155502 h 166612"/>
                <a:gd name="connsiteX2" fmla="*/ 0 w 37884"/>
                <a:gd name="connsiteY2" fmla="*/ 108047 h 166612"/>
                <a:gd name="connsiteX3" fmla="*/ 6476 w 37884"/>
                <a:gd name="connsiteY3" fmla="*/ 50734 h 166612"/>
                <a:gd name="connsiteX4" fmla="*/ 17939 w 37884"/>
                <a:gd name="connsiteY4" fmla="*/ 43169 h 166612"/>
                <a:gd name="connsiteX5" fmla="*/ 29000 w 37884"/>
                <a:gd name="connsiteY5" fmla="*/ 50276 h 166612"/>
                <a:gd name="connsiteX6" fmla="*/ 35763 w 37884"/>
                <a:gd name="connsiteY6" fmla="*/ 80193 h 166612"/>
                <a:gd name="connsiteX7" fmla="*/ 37884 w 37884"/>
                <a:gd name="connsiteY7" fmla="*/ 121458 h 166612"/>
                <a:gd name="connsiteX8" fmla="*/ 37884 w 37884"/>
                <a:gd name="connsiteY8" fmla="*/ 134583 h 166612"/>
                <a:gd name="connsiteX9" fmla="*/ 33929 w 37884"/>
                <a:gd name="connsiteY9" fmla="*/ 156591 h 166612"/>
                <a:gd name="connsiteX10" fmla="*/ 19200 w 37884"/>
                <a:gd name="connsiteY10" fmla="*/ 166564 h 166612"/>
                <a:gd name="connsiteX11" fmla="*/ 18283 w 37884"/>
                <a:gd name="connsiteY11" fmla="*/ 34744 h 166612"/>
                <a:gd name="connsiteX12" fmla="*/ 2866 w 37884"/>
                <a:gd name="connsiteY12" fmla="*/ 16633 h 166612"/>
                <a:gd name="connsiteX13" fmla="*/ 6648 w 37884"/>
                <a:gd name="connsiteY13" fmla="*/ 4540 h 166612"/>
                <a:gd name="connsiteX14" fmla="*/ 16907 w 37884"/>
                <a:gd name="connsiteY14" fmla="*/ 12 h 166612"/>
                <a:gd name="connsiteX15" fmla="*/ 21091 w 37884"/>
                <a:gd name="connsiteY15" fmla="*/ 12 h 166612"/>
                <a:gd name="connsiteX16" fmla="*/ 29860 w 37884"/>
                <a:gd name="connsiteY16" fmla="*/ 4998 h 166612"/>
                <a:gd name="connsiteX17" fmla="*/ 34904 w 37884"/>
                <a:gd name="connsiteY17" fmla="*/ 17263 h 166612"/>
                <a:gd name="connsiteX18" fmla="*/ 29459 w 37884"/>
                <a:gd name="connsiteY18" fmla="*/ 30159 h 166612"/>
                <a:gd name="connsiteX19" fmla="*/ 18283 w 37884"/>
                <a:gd name="connsiteY19" fmla="*/ 34916 h 166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7884" h="166612">
                  <a:moveTo>
                    <a:pt x="19200" y="166564"/>
                  </a:moveTo>
                  <a:cubicBezTo>
                    <a:pt x="12047" y="167142"/>
                    <a:pt x="5525" y="162466"/>
                    <a:pt x="3783" y="155502"/>
                  </a:cubicBezTo>
                  <a:cubicBezTo>
                    <a:pt x="1261" y="147421"/>
                    <a:pt x="0" y="131660"/>
                    <a:pt x="0" y="108047"/>
                  </a:cubicBezTo>
                  <a:cubicBezTo>
                    <a:pt x="0" y="77213"/>
                    <a:pt x="2161" y="58110"/>
                    <a:pt x="6476" y="50734"/>
                  </a:cubicBezTo>
                  <a:cubicBezTo>
                    <a:pt x="8568" y="46252"/>
                    <a:pt x="12999" y="43329"/>
                    <a:pt x="17939" y="43169"/>
                  </a:cubicBezTo>
                  <a:cubicBezTo>
                    <a:pt x="22684" y="43220"/>
                    <a:pt x="26977" y="45983"/>
                    <a:pt x="29000" y="50276"/>
                  </a:cubicBezTo>
                  <a:cubicBezTo>
                    <a:pt x="33024" y="59767"/>
                    <a:pt x="35310" y="69894"/>
                    <a:pt x="35763" y="80193"/>
                  </a:cubicBezTo>
                  <a:cubicBezTo>
                    <a:pt x="37202" y="93902"/>
                    <a:pt x="37907" y="107674"/>
                    <a:pt x="37884" y="121458"/>
                  </a:cubicBezTo>
                  <a:cubicBezTo>
                    <a:pt x="37884" y="122318"/>
                    <a:pt x="37884" y="126731"/>
                    <a:pt x="37884" y="134583"/>
                  </a:cubicBezTo>
                  <a:cubicBezTo>
                    <a:pt x="37832" y="142091"/>
                    <a:pt x="36491" y="149536"/>
                    <a:pt x="33929" y="156591"/>
                  </a:cubicBezTo>
                  <a:cubicBezTo>
                    <a:pt x="31872" y="162890"/>
                    <a:pt x="25814" y="166993"/>
                    <a:pt x="19200" y="166564"/>
                  </a:cubicBezTo>
                  <a:close/>
                  <a:moveTo>
                    <a:pt x="18283" y="34744"/>
                  </a:moveTo>
                  <a:cubicBezTo>
                    <a:pt x="8024" y="34744"/>
                    <a:pt x="2866" y="28726"/>
                    <a:pt x="2866" y="16633"/>
                  </a:cubicBezTo>
                  <a:cubicBezTo>
                    <a:pt x="2636" y="12277"/>
                    <a:pt x="3978" y="7984"/>
                    <a:pt x="6648" y="4540"/>
                  </a:cubicBezTo>
                  <a:cubicBezTo>
                    <a:pt x="9170" y="1508"/>
                    <a:pt x="12970" y="-166"/>
                    <a:pt x="16907" y="12"/>
                  </a:cubicBezTo>
                  <a:lnTo>
                    <a:pt x="21091" y="12"/>
                  </a:lnTo>
                  <a:cubicBezTo>
                    <a:pt x="24501" y="620"/>
                    <a:pt x="27596" y="2385"/>
                    <a:pt x="29860" y="4998"/>
                  </a:cubicBezTo>
                  <a:cubicBezTo>
                    <a:pt x="33230" y="8168"/>
                    <a:pt x="35070" y="12638"/>
                    <a:pt x="34904" y="17263"/>
                  </a:cubicBezTo>
                  <a:cubicBezTo>
                    <a:pt x="35001" y="22141"/>
                    <a:pt x="33018" y="26829"/>
                    <a:pt x="29459" y="30159"/>
                  </a:cubicBezTo>
                  <a:cubicBezTo>
                    <a:pt x="26519" y="33173"/>
                    <a:pt x="22495" y="34887"/>
                    <a:pt x="18283" y="34916"/>
                  </a:cubicBezTo>
                  <a:close/>
                </a:path>
              </a:pathLst>
            </a:custGeom>
            <a:solidFill>
              <a:srgbClr val="313759"/>
            </a:solidFill>
            <a:ln w="5730" cap="flat">
              <a:noFill/>
              <a:prstDash val="solid"/>
              <a:miter/>
            </a:ln>
          </p:spPr>
          <p:txBody>
            <a:bodyPr rtlCol="0" anchor="ctr"/>
            <a:lstStyle/>
            <a:p>
              <a:endParaRPr lang="fr-FR"/>
            </a:p>
          </p:txBody>
        </p:sp>
        <p:sp>
          <p:nvSpPr>
            <p:cNvPr id="113" name="Graphique 2">
              <a:extLst>
                <a:ext uri="{FF2B5EF4-FFF2-40B4-BE49-F238E27FC236}">
                  <a16:creationId xmlns:a16="http://schemas.microsoft.com/office/drawing/2014/main" id="{35BA1DE0-1AD6-426C-B2D1-48E6E5D84CD7}"/>
                </a:ext>
              </a:extLst>
            </p:cNvPr>
            <p:cNvSpPr/>
            <p:nvPr/>
          </p:nvSpPr>
          <p:spPr>
            <a:xfrm>
              <a:off x="1734365" y="2735020"/>
              <a:ext cx="122136" cy="151888"/>
            </a:xfrm>
            <a:custGeom>
              <a:avLst/>
              <a:gdLst>
                <a:gd name="connsiteX0" fmla="*/ 64077 w 122136"/>
                <a:gd name="connsiteY0" fmla="*/ 151887 h 151888"/>
                <a:gd name="connsiteX1" fmla="*/ 29345 w 122136"/>
                <a:gd name="connsiteY1" fmla="*/ 142660 h 151888"/>
                <a:gd name="connsiteX2" fmla="*/ 4987 w 122136"/>
                <a:gd name="connsiteY2" fmla="*/ 118989 h 151888"/>
                <a:gd name="connsiteX3" fmla="*/ 1 w 122136"/>
                <a:gd name="connsiteY3" fmla="*/ 99331 h 151888"/>
                <a:gd name="connsiteX4" fmla="*/ 9400 w 122136"/>
                <a:gd name="connsiteY4" fmla="*/ 74859 h 151888"/>
                <a:gd name="connsiteX5" fmla="*/ 34354 w 122136"/>
                <a:gd name="connsiteY5" fmla="*/ 79862 h 151888"/>
                <a:gd name="connsiteX6" fmla="*/ 37025 w 122136"/>
                <a:gd name="connsiteY6" fmla="*/ 86321 h 151888"/>
                <a:gd name="connsiteX7" fmla="*/ 54219 w 122136"/>
                <a:gd name="connsiteY7" fmla="*/ 110393 h 151888"/>
                <a:gd name="connsiteX8" fmla="*/ 72846 w 122136"/>
                <a:gd name="connsiteY8" fmla="*/ 116124 h 151888"/>
                <a:gd name="connsiteX9" fmla="*/ 80755 w 122136"/>
                <a:gd name="connsiteY9" fmla="*/ 115207 h 151888"/>
                <a:gd name="connsiteX10" fmla="*/ 86922 w 122136"/>
                <a:gd name="connsiteY10" fmla="*/ 108438 h 151888"/>
                <a:gd name="connsiteX11" fmla="*/ 86887 w 122136"/>
                <a:gd name="connsiteY11" fmla="*/ 107985 h 151888"/>
                <a:gd name="connsiteX12" fmla="*/ 63160 w 122136"/>
                <a:gd name="connsiteY12" fmla="*/ 85461 h 151888"/>
                <a:gd name="connsiteX13" fmla="*/ 37025 w 122136"/>
                <a:gd name="connsiteY13" fmla="*/ 65345 h 151888"/>
                <a:gd name="connsiteX14" fmla="*/ 27053 w 122136"/>
                <a:gd name="connsiteY14" fmla="*/ 40872 h 151888"/>
                <a:gd name="connsiteX15" fmla="*/ 39031 w 122136"/>
                <a:gd name="connsiteY15" fmla="*/ 12617 h 151888"/>
                <a:gd name="connsiteX16" fmla="*/ 69063 w 122136"/>
                <a:gd name="connsiteY16" fmla="*/ 8 h 151888"/>
                <a:gd name="connsiteX17" fmla="*/ 86830 w 122136"/>
                <a:gd name="connsiteY17" fmla="*/ 4765 h 151888"/>
                <a:gd name="connsiteX18" fmla="*/ 98694 w 122136"/>
                <a:gd name="connsiteY18" fmla="*/ 18921 h 151888"/>
                <a:gd name="connsiteX19" fmla="*/ 99439 w 122136"/>
                <a:gd name="connsiteY19" fmla="*/ 22704 h 151888"/>
                <a:gd name="connsiteX20" fmla="*/ 98064 w 122136"/>
                <a:gd name="connsiteY20" fmla="*/ 27060 h 151888"/>
                <a:gd name="connsiteX21" fmla="*/ 91874 w 122136"/>
                <a:gd name="connsiteY21" fmla="*/ 29925 h 151888"/>
                <a:gd name="connsiteX22" fmla="*/ 83277 w 122136"/>
                <a:gd name="connsiteY22" fmla="*/ 27919 h 151888"/>
                <a:gd name="connsiteX23" fmla="*/ 69808 w 122136"/>
                <a:gd name="connsiteY23" fmla="*/ 25856 h 151888"/>
                <a:gd name="connsiteX24" fmla="*/ 59950 w 122136"/>
                <a:gd name="connsiteY24" fmla="*/ 29065 h 151888"/>
                <a:gd name="connsiteX25" fmla="*/ 56397 w 122136"/>
                <a:gd name="connsiteY25" fmla="*/ 38121 h 151888"/>
                <a:gd name="connsiteX26" fmla="*/ 64363 w 122136"/>
                <a:gd name="connsiteY26" fmla="*/ 50501 h 151888"/>
                <a:gd name="connsiteX27" fmla="*/ 81901 w 122136"/>
                <a:gd name="connsiteY27" fmla="*/ 62307 h 151888"/>
                <a:gd name="connsiteX28" fmla="*/ 100987 w 122136"/>
                <a:gd name="connsiteY28" fmla="*/ 74687 h 151888"/>
                <a:gd name="connsiteX29" fmla="*/ 122135 w 122136"/>
                <a:gd name="connsiteY29" fmla="*/ 108673 h 151888"/>
                <a:gd name="connsiteX30" fmla="*/ 111991 w 122136"/>
                <a:gd name="connsiteY30" fmla="*/ 132859 h 151888"/>
                <a:gd name="connsiteX31" fmla="*/ 89524 w 122136"/>
                <a:gd name="connsiteY31" fmla="*/ 147130 h 151888"/>
                <a:gd name="connsiteX32" fmla="*/ 64077 w 122136"/>
                <a:gd name="connsiteY32" fmla="*/ 151887 h 151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22136" h="151888">
                  <a:moveTo>
                    <a:pt x="64077" y="151887"/>
                  </a:moveTo>
                  <a:cubicBezTo>
                    <a:pt x="51904" y="151824"/>
                    <a:pt x="39948" y="148649"/>
                    <a:pt x="29345" y="142660"/>
                  </a:cubicBezTo>
                  <a:cubicBezTo>
                    <a:pt x="19063" y="137353"/>
                    <a:pt x="10587" y="129117"/>
                    <a:pt x="4987" y="118989"/>
                  </a:cubicBezTo>
                  <a:cubicBezTo>
                    <a:pt x="1669" y="112972"/>
                    <a:pt x="-50" y="106203"/>
                    <a:pt x="1" y="99331"/>
                  </a:cubicBezTo>
                  <a:cubicBezTo>
                    <a:pt x="1" y="87238"/>
                    <a:pt x="3153" y="79042"/>
                    <a:pt x="9400" y="74859"/>
                  </a:cubicBezTo>
                  <a:cubicBezTo>
                    <a:pt x="17671" y="69351"/>
                    <a:pt x="28847" y="71592"/>
                    <a:pt x="34354" y="79862"/>
                  </a:cubicBezTo>
                  <a:cubicBezTo>
                    <a:pt x="35655" y="81822"/>
                    <a:pt x="36567" y="84011"/>
                    <a:pt x="37025" y="86321"/>
                  </a:cubicBezTo>
                  <a:cubicBezTo>
                    <a:pt x="39484" y="96242"/>
                    <a:pt x="45634" y="104850"/>
                    <a:pt x="54219" y="110393"/>
                  </a:cubicBezTo>
                  <a:cubicBezTo>
                    <a:pt x="59824" y="113889"/>
                    <a:pt x="66243" y="115866"/>
                    <a:pt x="72846" y="116124"/>
                  </a:cubicBezTo>
                  <a:cubicBezTo>
                    <a:pt x="75499" y="115981"/>
                    <a:pt x="78142" y="115671"/>
                    <a:pt x="80755" y="115207"/>
                  </a:cubicBezTo>
                  <a:cubicBezTo>
                    <a:pt x="84326" y="115041"/>
                    <a:pt x="87088" y="112009"/>
                    <a:pt x="86922" y="108438"/>
                  </a:cubicBezTo>
                  <a:cubicBezTo>
                    <a:pt x="86916" y="108284"/>
                    <a:pt x="86905" y="108135"/>
                    <a:pt x="86887" y="107985"/>
                  </a:cubicBezTo>
                  <a:cubicBezTo>
                    <a:pt x="86887" y="101222"/>
                    <a:pt x="78978" y="93714"/>
                    <a:pt x="63160" y="85461"/>
                  </a:cubicBezTo>
                  <a:cubicBezTo>
                    <a:pt x="53400" y="80246"/>
                    <a:pt x="44568" y="73449"/>
                    <a:pt x="37025" y="65345"/>
                  </a:cubicBezTo>
                  <a:cubicBezTo>
                    <a:pt x="30572" y="58840"/>
                    <a:pt x="26984" y="50031"/>
                    <a:pt x="27053" y="40872"/>
                  </a:cubicBezTo>
                  <a:cubicBezTo>
                    <a:pt x="27047" y="30218"/>
                    <a:pt x="31368" y="20021"/>
                    <a:pt x="39031" y="12617"/>
                  </a:cubicBezTo>
                  <a:cubicBezTo>
                    <a:pt x="46809" y="4358"/>
                    <a:pt x="57721" y="-227"/>
                    <a:pt x="69063" y="8"/>
                  </a:cubicBezTo>
                  <a:cubicBezTo>
                    <a:pt x="75299" y="19"/>
                    <a:pt x="81426" y="1658"/>
                    <a:pt x="86830" y="4765"/>
                  </a:cubicBezTo>
                  <a:cubicBezTo>
                    <a:pt x="92378" y="7883"/>
                    <a:pt x="96596" y="12915"/>
                    <a:pt x="98694" y="18921"/>
                  </a:cubicBezTo>
                  <a:cubicBezTo>
                    <a:pt x="99175" y="20125"/>
                    <a:pt x="99433" y="21408"/>
                    <a:pt x="99439" y="22704"/>
                  </a:cubicBezTo>
                  <a:cubicBezTo>
                    <a:pt x="99485" y="24268"/>
                    <a:pt x="99004" y="25804"/>
                    <a:pt x="98064" y="27060"/>
                  </a:cubicBezTo>
                  <a:cubicBezTo>
                    <a:pt x="96631" y="29014"/>
                    <a:pt x="94292" y="30097"/>
                    <a:pt x="91874" y="29925"/>
                  </a:cubicBezTo>
                  <a:cubicBezTo>
                    <a:pt x="88922" y="29690"/>
                    <a:pt x="86028" y="29014"/>
                    <a:pt x="83277" y="27919"/>
                  </a:cubicBezTo>
                  <a:cubicBezTo>
                    <a:pt x="78938" y="26475"/>
                    <a:pt x="74382" y="25776"/>
                    <a:pt x="69808" y="25856"/>
                  </a:cubicBezTo>
                  <a:cubicBezTo>
                    <a:pt x="66238" y="25650"/>
                    <a:pt x="62719" y="26796"/>
                    <a:pt x="59950" y="29065"/>
                  </a:cubicBezTo>
                  <a:cubicBezTo>
                    <a:pt x="57480" y="31404"/>
                    <a:pt x="56179" y="34722"/>
                    <a:pt x="56397" y="38121"/>
                  </a:cubicBezTo>
                  <a:cubicBezTo>
                    <a:pt x="56930" y="43279"/>
                    <a:pt x="59887" y="47881"/>
                    <a:pt x="64363" y="50501"/>
                  </a:cubicBezTo>
                  <a:cubicBezTo>
                    <a:pt x="69952" y="54805"/>
                    <a:pt x="75809" y="58748"/>
                    <a:pt x="81901" y="62307"/>
                  </a:cubicBezTo>
                  <a:cubicBezTo>
                    <a:pt x="88361" y="66130"/>
                    <a:pt x="94722" y="70256"/>
                    <a:pt x="100987" y="74687"/>
                  </a:cubicBezTo>
                  <a:cubicBezTo>
                    <a:pt x="115086" y="84928"/>
                    <a:pt x="122135" y="96254"/>
                    <a:pt x="122135" y="108673"/>
                  </a:cubicBezTo>
                  <a:cubicBezTo>
                    <a:pt x="122210" y="117786"/>
                    <a:pt x="118541" y="126526"/>
                    <a:pt x="111991" y="132859"/>
                  </a:cubicBezTo>
                  <a:cubicBezTo>
                    <a:pt x="105681" y="139255"/>
                    <a:pt x="97995" y="144138"/>
                    <a:pt x="89524" y="147130"/>
                  </a:cubicBezTo>
                  <a:cubicBezTo>
                    <a:pt x="81391" y="150214"/>
                    <a:pt x="72777" y="151824"/>
                    <a:pt x="64077" y="151887"/>
                  </a:cubicBezTo>
                  <a:close/>
                </a:path>
              </a:pathLst>
            </a:custGeom>
            <a:solidFill>
              <a:srgbClr val="313759"/>
            </a:solidFill>
            <a:ln w="5730" cap="flat">
              <a:noFill/>
              <a:prstDash val="solid"/>
              <a:miter/>
            </a:ln>
          </p:spPr>
          <p:txBody>
            <a:bodyPr rtlCol="0" anchor="ctr"/>
            <a:lstStyle/>
            <a:p>
              <a:endParaRPr lang="fr-FR"/>
            </a:p>
          </p:txBody>
        </p:sp>
        <p:sp>
          <p:nvSpPr>
            <p:cNvPr id="115" name="Graphique 2">
              <a:extLst>
                <a:ext uri="{FF2B5EF4-FFF2-40B4-BE49-F238E27FC236}">
                  <a16:creationId xmlns:a16="http://schemas.microsoft.com/office/drawing/2014/main" id="{30577F89-6F97-4C10-88E0-CA7CE0E5D3A3}"/>
                </a:ext>
              </a:extLst>
            </p:cNvPr>
            <p:cNvSpPr/>
            <p:nvPr/>
          </p:nvSpPr>
          <p:spPr>
            <a:xfrm>
              <a:off x="1862964" y="2850557"/>
              <a:ext cx="44028" cy="77503"/>
            </a:xfrm>
            <a:custGeom>
              <a:avLst/>
              <a:gdLst>
                <a:gd name="connsiteX0" fmla="*/ 12735 w 44028"/>
                <a:gd name="connsiteY0" fmla="*/ 77501 h 77503"/>
                <a:gd name="connsiteX1" fmla="*/ 11474 w 44028"/>
                <a:gd name="connsiteY1" fmla="*/ 77501 h 77503"/>
                <a:gd name="connsiteX2" fmla="*/ 3565 w 44028"/>
                <a:gd name="connsiteY2" fmla="*/ 75495 h 77503"/>
                <a:gd name="connsiteX3" fmla="*/ 12 w 44028"/>
                <a:gd name="connsiteY3" fmla="*/ 69134 h 77503"/>
                <a:gd name="connsiteX4" fmla="*/ 2763 w 44028"/>
                <a:gd name="connsiteY4" fmla="*/ 61625 h 77503"/>
                <a:gd name="connsiteX5" fmla="*/ 8494 w 44028"/>
                <a:gd name="connsiteY5" fmla="*/ 40764 h 77503"/>
                <a:gd name="connsiteX6" fmla="*/ 6545 w 44028"/>
                <a:gd name="connsiteY6" fmla="*/ 24888 h 77503"/>
                <a:gd name="connsiteX7" fmla="*/ 5342 w 44028"/>
                <a:gd name="connsiteY7" fmla="*/ 19157 h 77503"/>
                <a:gd name="connsiteX8" fmla="*/ 10500 w 44028"/>
                <a:gd name="connsiteY8" fmla="*/ 4886 h 77503"/>
                <a:gd name="connsiteX9" fmla="*/ 23625 w 44028"/>
                <a:gd name="connsiteY9" fmla="*/ 14 h 77503"/>
                <a:gd name="connsiteX10" fmla="*/ 44028 w 44028"/>
                <a:gd name="connsiteY10" fmla="*/ 24945 h 77503"/>
                <a:gd name="connsiteX11" fmla="*/ 39443 w 44028"/>
                <a:gd name="connsiteY11" fmla="*/ 45005 h 77503"/>
                <a:gd name="connsiteX12" fmla="*/ 27636 w 44028"/>
                <a:gd name="connsiteY12" fmla="*/ 67242 h 77503"/>
                <a:gd name="connsiteX13" fmla="*/ 12735 w 44028"/>
                <a:gd name="connsiteY13" fmla="*/ 77501 h 77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4028" h="77503">
                  <a:moveTo>
                    <a:pt x="12735" y="77501"/>
                  </a:moveTo>
                  <a:lnTo>
                    <a:pt x="11474" y="77501"/>
                  </a:lnTo>
                  <a:cubicBezTo>
                    <a:pt x="8706" y="77535"/>
                    <a:pt x="5984" y="76842"/>
                    <a:pt x="3565" y="75495"/>
                  </a:cubicBezTo>
                  <a:cubicBezTo>
                    <a:pt x="1244" y="74246"/>
                    <a:pt x="-143" y="71764"/>
                    <a:pt x="12" y="69134"/>
                  </a:cubicBezTo>
                  <a:cubicBezTo>
                    <a:pt x="327" y="66451"/>
                    <a:pt x="1267" y="63878"/>
                    <a:pt x="2763" y="61625"/>
                  </a:cubicBezTo>
                  <a:cubicBezTo>
                    <a:pt x="6373" y="55252"/>
                    <a:pt x="8339" y="48082"/>
                    <a:pt x="8494" y="40764"/>
                  </a:cubicBezTo>
                  <a:cubicBezTo>
                    <a:pt x="8649" y="35405"/>
                    <a:pt x="7990" y="30052"/>
                    <a:pt x="6545" y="24888"/>
                  </a:cubicBezTo>
                  <a:cubicBezTo>
                    <a:pt x="5858" y="23048"/>
                    <a:pt x="5451" y="21117"/>
                    <a:pt x="5342" y="19157"/>
                  </a:cubicBezTo>
                  <a:cubicBezTo>
                    <a:pt x="4975" y="13884"/>
                    <a:pt x="6843" y="8703"/>
                    <a:pt x="10500" y="4886"/>
                  </a:cubicBezTo>
                  <a:cubicBezTo>
                    <a:pt x="14048" y="1573"/>
                    <a:pt x="18776" y="-181"/>
                    <a:pt x="23625" y="14"/>
                  </a:cubicBezTo>
                  <a:cubicBezTo>
                    <a:pt x="37225" y="14"/>
                    <a:pt x="44028" y="8324"/>
                    <a:pt x="44028" y="24945"/>
                  </a:cubicBezTo>
                  <a:cubicBezTo>
                    <a:pt x="43633" y="31840"/>
                    <a:pt x="42085" y="38620"/>
                    <a:pt x="39443" y="45005"/>
                  </a:cubicBezTo>
                  <a:cubicBezTo>
                    <a:pt x="36531" y="52914"/>
                    <a:pt x="32560" y="60399"/>
                    <a:pt x="27636" y="67242"/>
                  </a:cubicBezTo>
                  <a:cubicBezTo>
                    <a:pt x="24496" y="72756"/>
                    <a:pt x="19005" y="76533"/>
                    <a:pt x="12735" y="77501"/>
                  </a:cubicBezTo>
                  <a:close/>
                </a:path>
              </a:pathLst>
            </a:custGeom>
            <a:solidFill>
              <a:srgbClr val="313759"/>
            </a:solidFill>
            <a:ln w="5730" cap="flat">
              <a:noFill/>
              <a:prstDash val="solid"/>
              <a:miter/>
            </a:ln>
          </p:spPr>
          <p:txBody>
            <a:bodyPr rtlCol="0" anchor="ctr"/>
            <a:lstStyle/>
            <a:p>
              <a:endParaRPr lang="fr-FR"/>
            </a:p>
          </p:txBody>
        </p:sp>
        <p:sp>
          <p:nvSpPr>
            <p:cNvPr id="116" name="Graphique 2">
              <a:extLst>
                <a:ext uri="{FF2B5EF4-FFF2-40B4-BE49-F238E27FC236}">
                  <a16:creationId xmlns:a16="http://schemas.microsoft.com/office/drawing/2014/main" id="{4975A013-D143-40BC-9685-DA8C20EE9A07}"/>
                </a:ext>
              </a:extLst>
            </p:cNvPr>
            <p:cNvSpPr/>
            <p:nvPr/>
          </p:nvSpPr>
          <p:spPr>
            <a:xfrm>
              <a:off x="1974790" y="2678655"/>
              <a:ext cx="131422" cy="207272"/>
            </a:xfrm>
            <a:custGeom>
              <a:avLst/>
              <a:gdLst>
                <a:gd name="connsiteX0" fmla="*/ 56514 w 131422"/>
                <a:gd name="connsiteY0" fmla="*/ 207221 h 207272"/>
                <a:gd name="connsiteX1" fmla="*/ 36913 w 131422"/>
                <a:gd name="connsiteY1" fmla="*/ 190715 h 207272"/>
                <a:gd name="connsiteX2" fmla="*/ 33704 w 131422"/>
                <a:gd name="connsiteY2" fmla="*/ 154780 h 207272"/>
                <a:gd name="connsiteX3" fmla="*/ 37658 w 131422"/>
                <a:gd name="connsiteY3" fmla="*/ 79814 h 207272"/>
                <a:gd name="connsiteX4" fmla="*/ 37658 w 131422"/>
                <a:gd name="connsiteY4" fmla="*/ 76949 h 207272"/>
                <a:gd name="connsiteX5" fmla="*/ 34793 w 131422"/>
                <a:gd name="connsiteY5" fmla="*/ 71217 h 207272"/>
                <a:gd name="connsiteX6" fmla="*/ 12555 w 131422"/>
                <a:gd name="connsiteY6" fmla="*/ 67607 h 207272"/>
                <a:gd name="connsiteX7" fmla="*/ 4 w 131422"/>
                <a:gd name="connsiteY7" fmla="*/ 58666 h 207272"/>
                <a:gd name="connsiteX8" fmla="*/ 6079 w 131422"/>
                <a:gd name="connsiteY8" fmla="*/ 50241 h 207272"/>
                <a:gd name="connsiteX9" fmla="*/ 18000 w 131422"/>
                <a:gd name="connsiteY9" fmla="*/ 46916 h 207272"/>
                <a:gd name="connsiteX10" fmla="*/ 39435 w 131422"/>
                <a:gd name="connsiteY10" fmla="*/ 40669 h 207272"/>
                <a:gd name="connsiteX11" fmla="*/ 39894 w 131422"/>
                <a:gd name="connsiteY11" fmla="*/ 37517 h 207272"/>
                <a:gd name="connsiteX12" fmla="*/ 40295 w 131422"/>
                <a:gd name="connsiteY12" fmla="*/ 26341 h 207272"/>
                <a:gd name="connsiteX13" fmla="*/ 43676 w 131422"/>
                <a:gd name="connsiteY13" fmla="*/ 12300 h 207272"/>
                <a:gd name="connsiteX14" fmla="*/ 58348 w 131422"/>
                <a:gd name="connsiteY14" fmla="*/ 35 h 207272"/>
                <a:gd name="connsiteX15" fmla="*/ 72390 w 131422"/>
                <a:gd name="connsiteY15" fmla="*/ 8001 h 207272"/>
                <a:gd name="connsiteX16" fmla="*/ 76631 w 131422"/>
                <a:gd name="connsiteY16" fmla="*/ 23476 h 207272"/>
                <a:gd name="connsiteX17" fmla="*/ 76631 w 131422"/>
                <a:gd name="connsiteY17" fmla="*/ 32989 h 207272"/>
                <a:gd name="connsiteX18" fmla="*/ 78236 w 131422"/>
                <a:gd name="connsiteY18" fmla="*/ 38721 h 207272"/>
                <a:gd name="connsiteX19" fmla="*/ 91934 w 131422"/>
                <a:gd name="connsiteY19" fmla="*/ 40784 h 207272"/>
                <a:gd name="connsiteX20" fmla="*/ 100072 w 131422"/>
                <a:gd name="connsiteY20" fmla="*/ 40784 h 207272"/>
                <a:gd name="connsiteX21" fmla="*/ 113426 w 131422"/>
                <a:gd name="connsiteY21" fmla="*/ 41357 h 207272"/>
                <a:gd name="connsiteX22" fmla="*/ 124889 w 131422"/>
                <a:gd name="connsiteY22" fmla="*/ 46515 h 207272"/>
                <a:gd name="connsiteX23" fmla="*/ 131422 w 131422"/>
                <a:gd name="connsiteY23" fmla="*/ 58780 h 207272"/>
                <a:gd name="connsiteX24" fmla="*/ 131422 w 131422"/>
                <a:gd name="connsiteY24" fmla="*/ 63079 h 207272"/>
                <a:gd name="connsiteX25" fmla="*/ 123456 w 131422"/>
                <a:gd name="connsiteY25" fmla="*/ 71446 h 207272"/>
                <a:gd name="connsiteX26" fmla="*/ 111535 w 131422"/>
                <a:gd name="connsiteY26" fmla="*/ 74771 h 207272"/>
                <a:gd name="connsiteX27" fmla="*/ 98353 w 131422"/>
                <a:gd name="connsiteY27" fmla="*/ 73739 h 207272"/>
                <a:gd name="connsiteX28" fmla="*/ 90386 w 131422"/>
                <a:gd name="connsiteY28" fmla="*/ 72822 h 207272"/>
                <a:gd name="connsiteX29" fmla="*/ 85859 w 131422"/>
                <a:gd name="connsiteY29" fmla="*/ 73109 h 207272"/>
                <a:gd name="connsiteX30" fmla="*/ 79325 w 131422"/>
                <a:gd name="connsiteY30" fmla="*/ 105318 h 207272"/>
                <a:gd name="connsiteX31" fmla="*/ 79038 w 131422"/>
                <a:gd name="connsiteY31" fmla="*/ 135694 h 207272"/>
                <a:gd name="connsiteX32" fmla="*/ 78408 w 131422"/>
                <a:gd name="connsiteY32" fmla="*/ 170082 h 207272"/>
                <a:gd name="connsiteX33" fmla="*/ 74511 w 131422"/>
                <a:gd name="connsiteY33" fmla="*/ 193466 h 207272"/>
                <a:gd name="connsiteX34" fmla="*/ 56514 w 131422"/>
                <a:gd name="connsiteY34" fmla="*/ 207221 h 207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31422" h="207272">
                  <a:moveTo>
                    <a:pt x="56514" y="207221"/>
                  </a:moveTo>
                  <a:cubicBezTo>
                    <a:pt x="46582" y="207955"/>
                    <a:pt x="37882" y="200624"/>
                    <a:pt x="36913" y="190715"/>
                  </a:cubicBezTo>
                  <a:cubicBezTo>
                    <a:pt x="34638" y="178874"/>
                    <a:pt x="33561" y="166838"/>
                    <a:pt x="33704" y="154780"/>
                  </a:cubicBezTo>
                  <a:cubicBezTo>
                    <a:pt x="33704" y="137546"/>
                    <a:pt x="35022" y="112557"/>
                    <a:pt x="37658" y="79814"/>
                  </a:cubicBezTo>
                  <a:lnTo>
                    <a:pt x="37658" y="76949"/>
                  </a:lnTo>
                  <a:cubicBezTo>
                    <a:pt x="37962" y="74633"/>
                    <a:pt x="36827" y="72363"/>
                    <a:pt x="34793" y="71217"/>
                  </a:cubicBezTo>
                  <a:cubicBezTo>
                    <a:pt x="27525" y="69246"/>
                    <a:pt x="20075" y="68036"/>
                    <a:pt x="12555" y="67607"/>
                  </a:cubicBezTo>
                  <a:cubicBezTo>
                    <a:pt x="4188" y="66690"/>
                    <a:pt x="4" y="63709"/>
                    <a:pt x="4" y="58666"/>
                  </a:cubicBezTo>
                  <a:cubicBezTo>
                    <a:pt x="-111" y="54809"/>
                    <a:pt x="2382" y="51353"/>
                    <a:pt x="6079" y="50241"/>
                  </a:cubicBezTo>
                  <a:cubicBezTo>
                    <a:pt x="9907" y="48665"/>
                    <a:pt x="13908" y="47547"/>
                    <a:pt x="18000" y="46916"/>
                  </a:cubicBezTo>
                  <a:cubicBezTo>
                    <a:pt x="31411" y="44796"/>
                    <a:pt x="38575" y="42733"/>
                    <a:pt x="39435" y="40669"/>
                  </a:cubicBezTo>
                  <a:cubicBezTo>
                    <a:pt x="39831" y="39666"/>
                    <a:pt x="39985" y="38589"/>
                    <a:pt x="39894" y="37517"/>
                  </a:cubicBezTo>
                  <a:cubicBezTo>
                    <a:pt x="39894" y="33391"/>
                    <a:pt x="39894" y="29665"/>
                    <a:pt x="40295" y="26341"/>
                  </a:cubicBezTo>
                  <a:cubicBezTo>
                    <a:pt x="40874" y="21544"/>
                    <a:pt x="42009" y="16833"/>
                    <a:pt x="43676" y="12300"/>
                  </a:cubicBezTo>
                  <a:cubicBezTo>
                    <a:pt x="44972" y="5210"/>
                    <a:pt x="51144" y="57"/>
                    <a:pt x="58348" y="35"/>
                  </a:cubicBezTo>
                  <a:cubicBezTo>
                    <a:pt x="64206" y="-372"/>
                    <a:pt x="69736" y="2768"/>
                    <a:pt x="72390" y="8001"/>
                  </a:cubicBezTo>
                  <a:cubicBezTo>
                    <a:pt x="75061" y="12729"/>
                    <a:pt x="76517" y="18048"/>
                    <a:pt x="76631" y="23476"/>
                  </a:cubicBezTo>
                  <a:lnTo>
                    <a:pt x="76631" y="32989"/>
                  </a:lnTo>
                  <a:cubicBezTo>
                    <a:pt x="76488" y="35030"/>
                    <a:pt x="77055" y="37053"/>
                    <a:pt x="78236" y="38721"/>
                  </a:cubicBezTo>
                  <a:cubicBezTo>
                    <a:pt x="79325" y="40096"/>
                    <a:pt x="83967" y="40784"/>
                    <a:pt x="91934" y="40784"/>
                  </a:cubicBezTo>
                  <a:lnTo>
                    <a:pt x="100072" y="40784"/>
                  </a:lnTo>
                  <a:cubicBezTo>
                    <a:pt x="105001" y="40784"/>
                    <a:pt x="109472" y="40784"/>
                    <a:pt x="113426" y="41357"/>
                  </a:cubicBezTo>
                  <a:cubicBezTo>
                    <a:pt x="117673" y="41902"/>
                    <a:pt x="121662" y="43696"/>
                    <a:pt x="124889" y="46515"/>
                  </a:cubicBezTo>
                  <a:cubicBezTo>
                    <a:pt x="128843" y="49375"/>
                    <a:pt x="131250" y="53903"/>
                    <a:pt x="131422" y="58780"/>
                  </a:cubicBezTo>
                  <a:cubicBezTo>
                    <a:pt x="131422" y="59067"/>
                    <a:pt x="131422" y="60500"/>
                    <a:pt x="131422" y="63079"/>
                  </a:cubicBezTo>
                  <a:cubicBezTo>
                    <a:pt x="131422" y="65658"/>
                    <a:pt x="128614" y="68409"/>
                    <a:pt x="123456" y="71446"/>
                  </a:cubicBezTo>
                  <a:cubicBezTo>
                    <a:pt x="119857" y="73607"/>
                    <a:pt x="115736" y="74754"/>
                    <a:pt x="111535" y="74771"/>
                  </a:cubicBezTo>
                  <a:cubicBezTo>
                    <a:pt x="107122" y="74805"/>
                    <a:pt x="102709" y="74461"/>
                    <a:pt x="98353" y="73739"/>
                  </a:cubicBezTo>
                  <a:cubicBezTo>
                    <a:pt x="95734" y="73160"/>
                    <a:pt x="93069" y="72851"/>
                    <a:pt x="90386" y="72822"/>
                  </a:cubicBezTo>
                  <a:cubicBezTo>
                    <a:pt x="89240" y="72822"/>
                    <a:pt x="87750" y="72822"/>
                    <a:pt x="85859" y="73109"/>
                  </a:cubicBezTo>
                  <a:cubicBezTo>
                    <a:pt x="82036" y="73527"/>
                    <a:pt x="79858" y="84267"/>
                    <a:pt x="79325" y="105318"/>
                  </a:cubicBezTo>
                  <a:cubicBezTo>
                    <a:pt x="79325" y="112654"/>
                    <a:pt x="79038" y="122799"/>
                    <a:pt x="79038" y="135694"/>
                  </a:cubicBezTo>
                  <a:cubicBezTo>
                    <a:pt x="79038" y="148590"/>
                    <a:pt x="79038" y="160798"/>
                    <a:pt x="78408" y="170082"/>
                  </a:cubicBezTo>
                  <a:cubicBezTo>
                    <a:pt x="78253" y="178026"/>
                    <a:pt x="76941" y="185900"/>
                    <a:pt x="74511" y="193466"/>
                  </a:cubicBezTo>
                  <a:cubicBezTo>
                    <a:pt x="72631" y="201805"/>
                    <a:pt x="65054" y="207599"/>
                    <a:pt x="56514" y="207221"/>
                  </a:cubicBezTo>
                  <a:close/>
                </a:path>
              </a:pathLst>
            </a:custGeom>
            <a:solidFill>
              <a:srgbClr val="313759"/>
            </a:solidFill>
            <a:ln w="5730" cap="flat">
              <a:noFill/>
              <a:prstDash val="solid"/>
              <a:miter/>
            </a:ln>
          </p:spPr>
          <p:txBody>
            <a:bodyPr rtlCol="0" anchor="ctr"/>
            <a:lstStyle/>
            <a:p>
              <a:endParaRPr lang="fr-FR"/>
            </a:p>
          </p:txBody>
        </p:sp>
        <p:sp>
          <p:nvSpPr>
            <p:cNvPr id="117" name="Graphique 2">
              <a:extLst>
                <a:ext uri="{FF2B5EF4-FFF2-40B4-BE49-F238E27FC236}">
                  <a16:creationId xmlns:a16="http://schemas.microsoft.com/office/drawing/2014/main" id="{D2B0C09E-C920-40D9-8F52-7220EEF18191}"/>
                </a:ext>
              </a:extLst>
            </p:cNvPr>
            <p:cNvSpPr/>
            <p:nvPr/>
          </p:nvSpPr>
          <p:spPr>
            <a:xfrm>
              <a:off x="2072856" y="2754764"/>
              <a:ext cx="97965" cy="124470"/>
            </a:xfrm>
            <a:custGeom>
              <a:avLst/>
              <a:gdLst>
                <a:gd name="connsiteX0" fmla="*/ 48086 w 97965"/>
                <a:gd name="connsiteY0" fmla="*/ 124463 h 124470"/>
                <a:gd name="connsiteX1" fmla="*/ 46710 w 97965"/>
                <a:gd name="connsiteY1" fmla="*/ 124463 h 124470"/>
                <a:gd name="connsiteX2" fmla="*/ 19659 w 97965"/>
                <a:gd name="connsiteY2" fmla="*/ 115465 h 124470"/>
                <a:gd name="connsiteX3" fmla="*/ 4700 w 97965"/>
                <a:gd name="connsiteY3" fmla="*/ 93342 h 124470"/>
                <a:gd name="connsiteX4" fmla="*/ 0 w 97965"/>
                <a:gd name="connsiteY4" fmla="*/ 64686 h 124470"/>
                <a:gd name="connsiteX5" fmla="*/ 4643 w 97965"/>
                <a:gd name="connsiteY5" fmla="*/ 34081 h 124470"/>
                <a:gd name="connsiteX6" fmla="*/ 19372 w 97965"/>
                <a:gd name="connsiteY6" fmla="*/ 10009 h 124470"/>
                <a:gd name="connsiteX7" fmla="*/ 47627 w 97965"/>
                <a:gd name="connsiteY7" fmla="*/ 37 h 124470"/>
                <a:gd name="connsiteX8" fmla="*/ 69234 w 97965"/>
                <a:gd name="connsiteY8" fmla="*/ 6513 h 124470"/>
                <a:gd name="connsiteX9" fmla="*/ 90784 w 97965"/>
                <a:gd name="connsiteY9" fmla="*/ 30183 h 124470"/>
                <a:gd name="connsiteX10" fmla="*/ 97948 w 97965"/>
                <a:gd name="connsiteY10" fmla="*/ 63482 h 124470"/>
                <a:gd name="connsiteX11" fmla="*/ 80754 w 97965"/>
                <a:gd name="connsiteY11" fmla="*/ 108244 h 124470"/>
                <a:gd name="connsiteX12" fmla="*/ 48086 w 97965"/>
                <a:gd name="connsiteY12" fmla="*/ 124463 h 124470"/>
                <a:gd name="connsiteX13" fmla="*/ 47341 w 97965"/>
                <a:gd name="connsiteY13" fmla="*/ 89216 h 124470"/>
                <a:gd name="connsiteX14" fmla="*/ 61096 w 97965"/>
                <a:gd name="connsiteY14" fmla="*/ 80046 h 124470"/>
                <a:gd name="connsiteX15" fmla="*/ 66541 w 97965"/>
                <a:gd name="connsiteY15" fmla="*/ 60387 h 124470"/>
                <a:gd name="connsiteX16" fmla="*/ 63675 w 97965"/>
                <a:gd name="connsiteY16" fmla="*/ 47377 h 124470"/>
                <a:gd name="connsiteX17" fmla="*/ 43558 w 97965"/>
                <a:gd name="connsiteY17" fmla="*/ 33794 h 124470"/>
                <a:gd name="connsiteX18" fmla="*/ 33586 w 97965"/>
                <a:gd name="connsiteY18" fmla="*/ 39525 h 124470"/>
                <a:gd name="connsiteX19" fmla="*/ 28600 w 97965"/>
                <a:gd name="connsiteY19" fmla="*/ 59356 h 124470"/>
                <a:gd name="connsiteX20" fmla="*/ 30090 w 97965"/>
                <a:gd name="connsiteY20" fmla="*/ 71506 h 124470"/>
                <a:gd name="connsiteX21" fmla="*/ 35821 w 97965"/>
                <a:gd name="connsiteY21" fmla="*/ 83771 h 124470"/>
                <a:gd name="connsiteX22" fmla="*/ 46481 w 97965"/>
                <a:gd name="connsiteY22" fmla="*/ 89101 h 1244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97965" h="124470">
                  <a:moveTo>
                    <a:pt x="48086" y="124463"/>
                  </a:moveTo>
                  <a:lnTo>
                    <a:pt x="46710" y="124463"/>
                  </a:lnTo>
                  <a:cubicBezTo>
                    <a:pt x="36933" y="124635"/>
                    <a:pt x="27390" y="121460"/>
                    <a:pt x="19659" y="115465"/>
                  </a:cubicBezTo>
                  <a:cubicBezTo>
                    <a:pt x="12724" y="109613"/>
                    <a:pt x="7548" y="101956"/>
                    <a:pt x="4700" y="93342"/>
                  </a:cubicBezTo>
                  <a:cubicBezTo>
                    <a:pt x="1565" y="84115"/>
                    <a:pt x="-28" y="74429"/>
                    <a:pt x="0" y="64686"/>
                  </a:cubicBezTo>
                  <a:cubicBezTo>
                    <a:pt x="-23" y="54306"/>
                    <a:pt x="1542" y="43984"/>
                    <a:pt x="4643" y="34081"/>
                  </a:cubicBezTo>
                  <a:cubicBezTo>
                    <a:pt x="7336" y="24893"/>
                    <a:pt x="12420" y="16589"/>
                    <a:pt x="19372" y="10009"/>
                  </a:cubicBezTo>
                  <a:cubicBezTo>
                    <a:pt x="27150" y="3160"/>
                    <a:pt x="37277" y="-410"/>
                    <a:pt x="47627" y="37"/>
                  </a:cubicBezTo>
                  <a:cubicBezTo>
                    <a:pt x="55267" y="300"/>
                    <a:pt x="62712" y="2530"/>
                    <a:pt x="69234" y="6513"/>
                  </a:cubicBezTo>
                  <a:cubicBezTo>
                    <a:pt x="78714" y="11963"/>
                    <a:pt x="86245" y="20239"/>
                    <a:pt x="90784" y="30183"/>
                  </a:cubicBezTo>
                  <a:cubicBezTo>
                    <a:pt x="95598" y="40620"/>
                    <a:pt x="98046" y="51991"/>
                    <a:pt x="97948" y="63482"/>
                  </a:cubicBezTo>
                  <a:cubicBezTo>
                    <a:pt x="98338" y="80086"/>
                    <a:pt x="92160" y="96168"/>
                    <a:pt x="80754" y="108244"/>
                  </a:cubicBezTo>
                  <a:cubicBezTo>
                    <a:pt x="72639" y="118015"/>
                    <a:pt x="60775" y="123901"/>
                    <a:pt x="48086" y="124463"/>
                  </a:cubicBezTo>
                  <a:close/>
                  <a:moveTo>
                    <a:pt x="47341" y="89216"/>
                  </a:moveTo>
                  <a:cubicBezTo>
                    <a:pt x="53192" y="88706"/>
                    <a:pt x="58379" y="85250"/>
                    <a:pt x="61096" y="80046"/>
                  </a:cubicBezTo>
                  <a:cubicBezTo>
                    <a:pt x="64730" y="74137"/>
                    <a:pt x="66615" y="67322"/>
                    <a:pt x="66541" y="60387"/>
                  </a:cubicBezTo>
                  <a:cubicBezTo>
                    <a:pt x="66541" y="55894"/>
                    <a:pt x="65561" y="51452"/>
                    <a:pt x="63675" y="47377"/>
                  </a:cubicBezTo>
                  <a:cubicBezTo>
                    <a:pt x="60523" y="39050"/>
                    <a:pt x="52465" y="33605"/>
                    <a:pt x="43558" y="33794"/>
                  </a:cubicBezTo>
                  <a:cubicBezTo>
                    <a:pt x="39449" y="33777"/>
                    <a:pt x="35643" y="35966"/>
                    <a:pt x="33586" y="39525"/>
                  </a:cubicBezTo>
                  <a:cubicBezTo>
                    <a:pt x="30107" y="45543"/>
                    <a:pt x="28382" y="52409"/>
                    <a:pt x="28600" y="59356"/>
                  </a:cubicBezTo>
                  <a:cubicBezTo>
                    <a:pt x="28674" y="63448"/>
                    <a:pt x="29173" y="67517"/>
                    <a:pt x="30090" y="71506"/>
                  </a:cubicBezTo>
                  <a:cubicBezTo>
                    <a:pt x="30972" y="75999"/>
                    <a:pt x="32944" y="80212"/>
                    <a:pt x="35821" y="83771"/>
                  </a:cubicBezTo>
                  <a:cubicBezTo>
                    <a:pt x="38320" y="87147"/>
                    <a:pt x="42280" y="89124"/>
                    <a:pt x="46481" y="89101"/>
                  </a:cubicBezTo>
                  <a:close/>
                </a:path>
              </a:pathLst>
            </a:custGeom>
            <a:solidFill>
              <a:srgbClr val="313759"/>
            </a:solidFill>
            <a:ln w="5730" cap="flat">
              <a:noFill/>
              <a:prstDash val="solid"/>
              <a:miter/>
            </a:ln>
          </p:spPr>
          <p:txBody>
            <a:bodyPr rtlCol="0" anchor="ctr"/>
            <a:lstStyle/>
            <a:p>
              <a:endParaRPr lang="fr-FR"/>
            </a:p>
          </p:txBody>
        </p:sp>
        <p:sp>
          <p:nvSpPr>
            <p:cNvPr id="118" name="Graphique 2">
              <a:extLst>
                <a:ext uri="{FF2B5EF4-FFF2-40B4-BE49-F238E27FC236}">
                  <a16:creationId xmlns:a16="http://schemas.microsoft.com/office/drawing/2014/main" id="{3D1CC12D-E468-4CA7-858B-BE09FD93A81E}"/>
                </a:ext>
              </a:extLst>
            </p:cNvPr>
            <p:cNvSpPr/>
            <p:nvPr/>
          </p:nvSpPr>
          <p:spPr>
            <a:xfrm>
              <a:off x="2187711" y="2720686"/>
              <a:ext cx="37941" cy="166610"/>
            </a:xfrm>
            <a:custGeom>
              <a:avLst/>
              <a:gdLst>
                <a:gd name="connsiteX0" fmla="*/ 19200 w 37941"/>
                <a:gd name="connsiteY0" fmla="*/ 166565 h 166610"/>
                <a:gd name="connsiteX1" fmla="*/ 3783 w 37941"/>
                <a:gd name="connsiteY1" fmla="*/ 155504 h 166610"/>
                <a:gd name="connsiteX2" fmla="*/ 0 w 37941"/>
                <a:gd name="connsiteY2" fmla="*/ 108049 h 166610"/>
                <a:gd name="connsiteX3" fmla="*/ 6534 w 37941"/>
                <a:gd name="connsiteY3" fmla="*/ 50736 h 166610"/>
                <a:gd name="connsiteX4" fmla="*/ 17996 w 37941"/>
                <a:gd name="connsiteY4" fmla="*/ 43170 h 166610"/>
                <a:gd name="connsiteX5" fmla="*/ 29000 w 37941"/>
                <a:gd name="connsiteY5" fmla="*/ 50277 h 166610"/>
                <a:gd name="connsiteX6" fmla="*/ 35821 w 37941"/>
                <a:gd name="connsiteY6" fmla="*/ 80194 h 166610"/>
                <a:gd name="connsiteX7" fmla="*/ 37941 w 37941"/>
                <a:gd name="connsiteY7" fmla="*/ 121460 h 166610"/>
                <a:gd name="connsiteX8" fmla="*/ 37941 w 37941"/>
                <a:gd name="connsiteY8" fmla="*/ 134584 h 166610"/>
                <a:gd name="connsiteX9" fmla="*/ 34101 w 37941"/>
                <a:gd name="connsiteY9" fmla="*/ 156478 h 166610"/>
                <a:gd name="connsiteX10" fmla="*/ 19200 w 37941"/>
                <a:gd name="connsiteY10" fmla="*/ 166565 h 166610"/>
                <a:gd name="connsiteX11" fmla="*/ 18283 w 37941"/>
                <a:gd name="connsiteY11" fmla="*/ 34745 h 166610"/>
                <a:gd name="connsiteX12" fmla="*/ 2866 w 37941"/>
                <a:gd name="connsiteY12" fmla="*/ 16634 h 166610"/>
                <a:gd name="connsiteX13" fmla="*/ 6648 w 37941"/>
                <a:gd name="connsiteY13" fmla="*/ 4541 h 166610"/>
                <a:gd name="connsiteX14" fmla="*/ 16965 w 37941"/>
                <a:gd name="connsiteY14" fmla="*/ 14 h 166610"/>
                <a:gd name="connsiteX15" fmla="*/ 21091 w 37941"/>
                <a:gd name="connsiteY15" fmla="*/ 14 h 166610"/>
                <a:gd name="connsiteX16" fmla="*/ 29860 w 37941"/>
                <a:gd name="connsiteY16" fmla="*/ 5000 h 166610"/>
                <a:gd name="connsiteX17" fmla="*/ 34904 w 37941"/>
                <a:gd name="connsiteY17" fmla="*/ 17265 h 166610"/>
                <a:gd name="connsiteX18" fmla="*/ 29516 w 37941"/>
                <a:gd name="connsiteY18" fmla="*/ 30160 h 166610"/>
                <a:gd name="connsiteX19" fmla="*/ 18283 w 37941"/>
                <a:gd name="connsiteY19" fmla="*/ 34917 h 1666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7941" h="166610">
                  <a:moveTo>
                    <a:pt x="19200" y="166565"/>
                  </a:moveTo>
                  <a:cubicBezTo>
                    <a:pt x="12053" y="167121"/>
                    <a:pt x="5548" y="162450"/>
                    <a:pt x="3783" y="155504"/>
                  </a:cubicBezTo>
                  <a:cubicBezTo>
                    <a:pt x="1261" y="147423"/>
                    <a:pt x="0" y="131662"/>
                    <a:pt x="0" y="108049"/>
                  </a:cubicBezTo>
                  <a:cubicBezTo>
                    <a:pt x="0" y="77214"/>
                    <a:pt x="2178" y="58112"/>
                    <a:pt x="6534" y="50736"/>
                  </a:cubicBezTo>
                  <a:cubicBezTo>
                    <a:pt x="8614" y="46248"/>
                    <a:pt x="13050" y="43319"/>
                    <a:pt x="17996" y="43170"/>
                  </a:cubicBezTo>
                  <a:cubicBezTo>
                    <a:pt x="22730" y="43216"/>
                    <a:pt x="27012" y="45984"/>
                    <a:pt x="29000" y="50277"/>
                  </a:cubicBezTo>
                  <a:cubicBezTo>
                    <a:pt x="33052" y="59762"/>
                    <a:pt x="35362" y="69895"/>
                    <a:pt x="35821" y="80194"/>
                  </a:cubicBezTo>
                  <a:cubicBezTo>
                    <a:pt x="37259" y="93904"/>
                    <a:pt x="37964" y="107676"/>
                    <a:pt x="37941" y="121460"/>
                  </a:cubicBezTo>
                  <a:cubicBezTo>
                    <a:pt x="37941" y="122320"/>
                    <a:pt x="37941" y="126733"/>
                    <a:pt x="37941" y="134584"/>
                  </a:cubicBezTo>
                  <a:cubicBezTo>
                    <a:pt x="37913" y="142047"/>
                    <a:pt x="36617" y="149451"/>
                    <a:pt x="34101" y="156478"/>
                  </a:cubicBezTo>
                  <a:cubicBezTo>
                    <a:pt x="32055" y="162874"/>
                    <a:pt x="25900" y="167041"/>
                    <a:pt x="19200" y="166565"/>
                  </a:cubicBezTo>
                  <a:close/>
                  <a:moveTo>
                    <a:pt x="18283" y="34745"/>
                  </a:moveTo>
                  <a:cubicBezTo>
                    <a:pt x="8024" y="34745"/>
                    <a:pt x="2866" y="28727"/>
                    <a:pt x="2866" y="16634"/>
                  </a:cubicBezTo>
                  <a:cubicBezTo>
                    <a:pt x="2637" y="12279"/>
                    <a:pt x="3978" y="7986"/>
                    <a:pt x="6648" y="4541"/>
                  </a:cubicBezTo>
                  <a:cubicBezTo>
                    <a:pt x="9187" y="1504"/>
                    <a:pt x="13004" y="-176"/>
                    <a:pt x="16965" y="14"/>
                  </a:cubicBezTo>
                  <a:lnTo>
                    <a:pt x="21091" y="14"/>
                  </a:lnTo>
                  <a:cubicBezTo>
                    <a:pt x="24501" y="621"/>
                    <a:pt x="27596" y="2386"/>
                    <a:pt x="29860" y="5000"/>
                  </a:cubicBezTo>
                  <a:cubicBezTo>
                    <a:pt x="33230" y="8169"/>
                    <a:pt x="35070" y="12640"/>
                    <a:pt x="34904" y="17265"/>
                  </a:cubicBezTo>
                  <a:cubicBezTo>
                    <a:pt x="35013" y="22131"/>
                    <a:pt x="33058" y="26819"/>
                    <a:pt x="29516" y="30160"/>
                  </a:cubicBezTo>
                  <a:cubicBezTo>
                    <a:pt x="26553" y="33181"/>
                    <a:pt x="22513" y="34889"/>
                    <a:pt x="18283" y="34917"/>
                  </a:cubicBezTo>
                  <a:close/>
                </a:path>
              </a:pathLst>
            </a:custGeom>
            <a:solidFill>
              <a:srgbClr val="313759"/>
            </a:solidFill>
            <a:ln w="5730" cap="flat">
              <a:noFill/>
              <a:prstDash val="solid"/>
              <a:miter/>
            </a:ln>
          </p:spPr>
          <p:txBody>
            <a:bodyPr rtlCol="0" anchor="ctr"/>
            <a:lstStyle/>
            <a:p>
              <a:endParaRPr lang="fr-FR"/>
            </a:p>
          </p:txBody>
        </p:sp>
        <p:sp>
          <p:nvSpPr>
            <p:cNvPr id="121" name="Graphique 2">
              <a:extLst>
                <a:ext uri="{FF2B5EF4-FFF2-40B4-BE49-F238E27FC236}">
                  <a16:creationId xmlns:a16="http://schemas.microsoft.com/office/drawing/2014/main" id="{38C10604-22A3-4290-A71D-DED6017128FE}"/>
                </a:ext>
              </a:extLst>
            </p:cNvPr>
            <p:cNvSpPr/>
            <p:nvPr/>
          </p:nvSpPr>
          <p:spPr>
            <a:xfrm>
              <a:off x="2241975" y="2850557"/>
              <a:ext cx="43970" cy="77503"/>
            </a:xfrm>
            <a:custGeom>
              <a:avLst/>
              <a:gdLst>
                <a:gd name="connsiteX0" fmla="*/ 12678 w 43970"/>
                <a:gd name="connsiteY0" fmla="*/ 77501 h 77503"/>
                <a:gd name="connsiteX1" fmla="*/ 11474 w 43970"/>
                <a:gd name="connsiteY1" fmla="*/ 77501 h 77503"/>
                <a:gd name="connsiteX2" fmla="*/ 3565 w 43970"/>
                <a:gd name="connsiteY2" fmla="*/ 75495 h 77503"/>
                <a:gd name="connsiteX3" fmla="*/ 12 w 43970"/>
                <a:gd name="connsiteY3" fmla="*/ 69134 h 77503"/>
                <a:gd name="connsiteX4" fmla="*/ 2705 w 43970"/>
                <a:gd name="connsiteY4" fmla="*/ 61625 h 77503"/>
                <a:gd name="connsiteX5" fmla="*/ 8437 w 43970"/>
                <a:gd name="connsiteY5" fmla="*/ 40764 h 77503"/>
                <a:gd name="connsiteX6" fmla="*/ 6488 w 43970"/>
                <a:gd name="connsiteY6" fmla="*/ 24888 h 77503"/>
                <a:gd name="connsiteX7" fmla="*/ 5285 w 43970"/>
                <a:gd name="connsiteY7" fmla="*/ 19157 h 77503"/>
                <a:gd name="connsiteX8" fmla="*/ 10443 w 43970"/>
                <a:gd name="connsiteY8" fmla="*/ 4886 h 77503"/>
                <a:gd name="connsiteX9" fmla="*/ 23567 w 43970"/>
                <a:gd name="connsiteY9" fmla="*/ 14 h 77503"/>
                <a:gd name="connsiteX10" fmla="*/ 43971 w 43970"/>
                <a:gd name="connsiteY10" fmla="*/ 24945 h 77503"/>
                <a:gd name="connsiteX11" fmla="*/ 39329 w 43970"/>
                <a:gd name="connsiteY11" fmla="*/ 45005 h 77503"/>
                <a:gd name="connsiteX12" fmla="*/ 27579 w 43970"/>
                <a:gd name="connsiteY12" fmla="*/ 67242 h 77503"/>
                <a:gd name="connsiteX13" fmla="*/ 12678 w 43970"/>
                <a:gd name="connsiteY13" fmla="*/ 77501 h 77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970" h="77503">
                  <a:moveTo>
                    <a:pt x="12678" y="77501"/>
                  </a:moveTo>
                  <a:lnTo>
                    <a:pt x="11474" y="77501"/>
                  </a:lnTo>
                  <a:cubicBezTo>
                    <a:pt x="8706" y="77535"/>
                    <a:pt x="5984" y="76842"/>
                    <a:pt x="3565" y="75495"/>
                  </a:cubicBezTo>
                  <a:cubicBezTo>
                    <a:pt x="1244" y="74246"/>
                    <a:pt x="-143" y="71764"/>
                    <a:pt x="12" y="69134"/>
                  </a:cubicBezTo>
                  <a:cubicBezTo>
                    <a:pt x="321" y="66457"/>
                    <a:pt x="1238" y="63889"/>
                    <a:pt x="2705" y="61625"/>
                  </a:cubicBezTo>
                  <a:cubicBezTo>
                    <a:pt x="6333" y="55264"/>
                    <a:pt x="8305" y="48088"/>
                    <a:pt x="8437" y="40764"/>
                  </a:cubicBezTo>
                  <a:cubicBezTo>
                    <a:pt x="8592" y="35405"/>
                    <a:pt x="7932" y="30052"/>
                    <a:pt x="6488" y="24888"/>
                  </a:cubicBezTo>
                  <a:cubicBezTo>
                    <a:pt x="5800" y="23048"/>
                    <a:pt x="5394" y="21117"/>
                    <a:pt x="5285" y="19157"/>
                  </a:cubicBezTo>
                  <a:cubicBezTo>
                    <a:pt x="4918" y="13884"/>
                    <a:pt x="6786" y="8703"/>
                    <a:pt x="10443" y="4886"/>
                  </a:cubicBezTo>
                  <a:cubicBezTo>
                    <a:pt x="13990" y="1573"/>
                    <a:pt x="18719" y="-181"/>
                    <a:pt x="23567" y="14"/>
                  </a:cubicBezTo>
                  <a:cubicBezTo>
                    <a:pt x="37133" y="14"/>
                    <a:pt x="43931" y="8324"/>
                    <a:pt x="43971" y="24945"/>
                  </a:cubicBezTo>
                  <a:cubicBezTo>
                    <a:pt x="43575" y="31846"/>
                    <a:pt x="42011" y="38631"/>
                    <a:pt x="39329" y="45005"/>
                  </a:cubicBezTo>
                  <a:cubicBezTo>
                    <a:pt x="36457" y="52925"/>
                    <a:pt x="32502" y="60410"/>
                    <a:pt x="27579" y="67242"/>
                  </a:cubicBezTo>
                  <a:cubicBezTo>
                    <a:pt x="24439" y="72756"/>
                    <a:pt x="18948" y="76533"/>
                    <a:pt x="12678" y="77501"/>
                  </a:cubicBezTo>
                  <a:close/>
                </a:path>
              </a:pathLst>
            </a:custGeom>
            <a:solidFill>
              <a:srgbClr val="313759"/>
            </a:solidFill>
            <a:ln w="5730" cap="flat">
              <a:noFill/>
              <a:prstDash val="solid"/>
              <a:miter/>
            </a:ln>
          </p:spPr>
          <p:txBody>
            <a:bodyPr rtlCol="0" anchor="ctr"/>
            <a:lstStyle/>
            <a:p>
              <a:endParaRPr lang="fr-FR"/>
            </a:p>
          </p:txBody>
        </p:sp>
        <p:sp>
          <p:nvSpPr>
            <p:cNvPr id="122" name="Graphique 2">
              <a:extLst>
                <a:ext uri="{FF2B5EF4-FFF2-40B4-BE49-F238E27FC236}">
                  <a16:creationId xmlns:a16="http://schemas.microsoft.com/office/drawing/2014/main" id="{E4F7E964-A71D-40E7-A404-5280B8CAD18F}"/>
                </a:ext>
              </a:extLst>
            </p:cNvPr>
            <p:cNvSpPr/>
            <p:nvPr/>
          </p:nvSpPr>
          <p:spPr>
            <a:xfrm>
              <a:off x="2373601" y="2736135"/>
              <a:ext cx="127440" cy="210607"/>
            </a:xfrm>
            <a:custGeom>
              <a:avLst/>
              <a:gdLst>
                <a:gd name="connsiteX0" fmla="*/ 88582 w 127440"/>
                <a:gd name="connsiteY0" fmla="*/ 210607 h 210607"/>
                <a:gd name="connsiteX1" fmla="*/ 71388 w 127440"/>
                <a:gd name="connsiteY1" fmla="*/ 189630 h 210607"/>
                <a:gd name="connsiteX2" fmla="*/ 71388 w 127440"/>
                <a:gd name="connsiteY2" fmla="*/ 166189 h 210607"/>
                <a:gd name="connsiteX3" fmla="*/ 69611 w 127440"/>
                <a:gd name="connsiteY3" fmla="*/ 117244 h 210607"/>
                <a:gd name="connsiteX4" fmla="*/ 60212 w 127440"/>
                <a:gd name="connsiteY4" fmla="*/ 117244 h 210607"/>
                <a:gd name="connsiteX5" fmla="*/ 38376 w 127440"/>
                <a:gd name="connsiteY5" fmla="*/ 113691 h 210607"/>
                <a:gd name="connsiteX6" fmla="*/ 12528 w 127440"/>
                <a:gd name="connsiteY6" fmla="*/ 97127 h 210607"/>
                <a:gd name="connsiteX7" fmla="*/ 91 w 127440"/>
                <a:gd name="connsiteY7" fmla="*/ 61020 h 210607"/>
                <a:gd name="connsiteX8" fmla="*/ 5421 w 127440"/>
                <a:gd name="connsiteY8" fmla="*/ 36146 h 210607"/>
                <a:gd name="connsiteX9" fmla="*/ 21812 w 127440"/>
                <a:gd name="connsiteY9" fmla="*/ 15743 h 210607"/>
                <a:gd name="connsiteX10" fmla="*/ 43878 w 127440"/>
                <a:gd name="connsiteY10" fmla="*/ 7375 h 210607"/>
                <a:gd name="connsiteX11" fmla="*/ 65485 w 127440"/>
                <a:gd name="connsiteY11" fmla="*/ 15055 h 210607"/>
                <a:gd name="connsiteX12" fmla="*/ 70815 w 127440"/>
                <a:gd name="connsiteY12" fmla="*/ 20328 h 210607"/>
                <a:gd name="connsiteX13" fmla="*/ 73509 w 127440"/>
                <a:gd name="connsiteY13" fmla="*/ 22907 h 210607"/>
                <a:gd name="connsiteX14" fmla="*/ 79240 w 127440"/>
                <a:gd name="connsiteY14" fmla="*/ 12361 h 210607"/>
                <a:gd name="connsiteX15" fmla="*/ 81762 w 127440"/>
                <a:gd name="connsiteY15" fmla="*/ 6171 h 210607"/>
                <a:gd name="connsiteX16" fmla="*/ 94199 w 127440"/>
                <a:gd name="connsiteY16" fmla="*/ 96 h 210607"/>
                <a:gd name="connsiteX17" fmla="*/ 113685 w 127440"/>
                <a:gd name="connsiteY17" fmla="*/ 69330 h 210607"/>
                <a:gd name="connsiteX18" fmla="*/ 107037 w 127440"/>
                <a:gd name="connsiteY18" fmla="*/ 172494 h 210607"/>
                <a:gd name="connsiteX19" fmla="*/ 125033 w 127440"/>
                <a:gd name="connsiteY19" fmla="*/ 187338 h 210607"/>
                <a:gd name="connsiteX20" fmla="*/ 127440 w 127440"/>
                <a:gd name="connsiteY20" fmla="*/ 194731 h 210607"/>
                <a:gd name="connsiteX21" fmla="*/ 125148 w 127440"/>
                <a:gd name="connsiteY21" fmla="*/ 201838 h 210607"/>
                <a:gd name="connsiteX22" fmla="*/ 107954 w 127440"/>
                <a:gd name="connsiteY22" fmla="*/ 208601 h 210607"/>
                <a:gd name="connsiteX23" fmla="*/ 88582 w 127440"/>
                <a:gd name="connsiteY23" fmla="*/ 210607 h 210607"/>
                <a:gd name="connsiteX24" fmla="*/ 60613 w 127440"/>
                <a:gd name="connsiteY24" fmla="*/ 92141 h 210607"/>
                <a:gd name="connsiteX25" fmla="*/ 64104 w 127440"/>
                <a:gd name="connsiteY25" fmla="*/ 89241 h 210607"/>
                <a:gd name="connsiteX26" fmla="*/ 64109 w 127440"/>
                <a:gd name="connsiteY26" fmla="*/ 89161 h 210607"/>
                <a:gd name="connsiteX27" fmla="*/ 64969 w 127440"/>
                <a:gd name="connsiteY27" fmla="*/ 74603 h 210607"/>
                <a:gd name="connsiteX28" fmla="*/ 58665 w 127440"/>
                <a:gd name="connsiteY28" fmla="*/ 39126 h 210607"/>
                <a:gd name="connsiteX29" fmla="*/ 45483 w 127440"/>
                <a:gd name="connsiteY29" fmla="*/ 30816 h 210607"/>
                <a:gd name="connsiteX30" fmla="*/ 31269 w 127440"/>
                <a:gd name="connsiteY30" fmla="*/ 41533 h 210607"/>
                <a:gd name="connsiteX31" fmla="*/ 29320 w 127440"/>
                <a:gd name="connsiteY31" fmla="*/ 52709 h 210607"/>
                <a:gd name="connsiteX32" fmla="*/ 31613 w 127440"/>
                <a:gd name="connsiteY32" fmla="*/ 66522 h 210607"/>
                <a:gd name="connsiteX33" fmla="*/ 41356 w 127440"/>
                <a:gd name="connsiteY33" fmla="*/ 81022 h 210607"/>
                <a:gd name="connsiteX34" fmla="*/ 56028 w 127440"/>
                <a:gd name="connsiteY34" fmla="*/ 91224 h 210607"/>
                <a:gd name="connsiteX35" fmla="*/ 60613 w 127440"/>
                <a:gd name="connsiteY35" fmla="*/ 92141 h 2106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27440" h="210607">
                  <a:moveTo>
                    <a:pt x="88582" y="210607"/>
                  </a:moveTo>
                  <a:cubicBezTo>
                    <a:pt x="78226" y="210607"/>
                    <a:pt x="72494" y="203615"/>
                    <a:pt x="71388" y="189630"/>
                  </a:cubicBezTo>
                  <a:cubicBezTo>
                    <a:pt x="71388" y="186822"/>
                    <a:pt x="71388" y="178970"/>
                    <a:pt x="71388" y="166189"/>
                  </a:cubicBezTo>
                  <a:cubicBezTo>
                    <a:pt x="71388" y="133481"/>
                    <a:pt x="70798" y="117169"/>
                    <a:pt x="69611" y="117244"/>
                  </a:cubicBezTo>
                  <a:cubicBezTo>
                    <a:pt x="66688" y="117244"/>
                    <a:pt x="63536" y="117244"/>
                    <a:pt x="60212" y="117244"/>
                  </a:cubicBezTo>
                  <a:cubicBezTo>
                    <a:pt x="52813" y="116957"/>
                    <a:pt x="45483" y="115765"/>
                    <a:pt x="38376" y="113691"/>
                  </a:cubicBezTo>
                  <a:cubicBezTo>
                    <a:pt x="28403" y="110641"/>
                    <a:pt x="19463" y="104910"/>
                    <a:pt x="12528" y="97127"/>
                  </a:cubicBezTo>
                  <a:cubicBezTo>
                    <a:pt x="3765" y="87212"/>
                    <a:pt x="-706" y="74225"/>
                    <a:pt x="91" y="61020"/>
                  </a:cubicBezTo>
                  <a:cubicBezTo>
                    <a:pt x="91" y="52446"/>
                    <a:pt x="1908" y="43969"/>
                    <a:pt x="5421" y="36146"/>
                  </a:cubicBezTo>
                  <a:cubicBezTo>
                    <a:pt x="9077" y="28071"/>
                    <a:pt x="14717" y="21055"/>
                    <a:pt x="21812" y="15743"/>
                  </a:cubicBezTo>
                  <a:cubicBezTo>
                    <a:pt x="28031" y="10579"/>
                    <a:pt x="35797" y="7633"/>
                    <a:pt x="43878" y="7375"/>
                  </a:cubicBezTo>
                  <a:cubicBezTo>
                    <a:pt x="51713" y="7581"/>
                    <a:pt x="59278" y="10269"/>
                    <a:pt x="65485" y="15055"/>
                  </a:cubicBezTo>
                  <a:cubicBezTo>
                    <a:pt x="67537" y="16510"/>
                    <a:pt x="69342" y="18287"/>
                    <a:pt x="70815" y="20328"/>
                  </a:cubicBezTo>
                  <a:cubicBezTo>
                    <a:pt x="71904" y="22047"/>
                    <a:pt x="72821" y="22907"/>
                    <a:pt x="73509" y="22907"/>
                  </a:cubicBezTo>
                  <a:cubicBezTo>
                    <a:pt x="75228" y="22907"/>
                    <a:pt x="77062" y="19411"/>
                    <a:pt x="79240" y="12361"/>
                  </a:cubicBezTo>
                  <a:cubicBezTo>
                    <a:pt x="79853" y="10212"/>
                    <a:pt x="80702" y="8137"/>
                    <a:pt x="81762" y="6171"/>
                  </a:cubicBezTo>
                  <a:cubicBezTo>
                    <a:pt x="84335" y="1861"/>
                    <a:pt x="89218" y="-523"/>
                    <a:pt x="94199" y="96"/>
                  </a:cubicBezTo>
                  <a:cubicBezTo>
                    <a:pt x="107151" y="96"/>
                    <a:pt x="113645" y="23176"/>
                    <a:pt x="113685" y="69330"/>
                  </a:cubicBezTo>
                  <a:cubicBezTo>
                    <a:pt x="113255" y="103810"/>
                    <a:pt x="111032" y="138243"/>
                    <a:pt x="107037" y="172494"/>
                  </a:cubicBezTo>
                  <a:cubicBezTo>
                    <a:pt x="113886" y="176305"/>
                    <a:pt x="119984" y="181337"/>
                    <a:pt x="125033" y="187338"/>
                  </a:cubicBezTo>
                  <a:cubicBezTo>
                    <a:pt x="126563" y="189504"/>
                    <a:pt x="127400" y="192083"/>
                    <a:pt x="127440" y="194731"/>
                  </a:cubicBezTo>
                  <a:cubicBezTo>
                    <a:pt x="127240" y="197247"/>
                    <a:pt x="126455" y="199683"/>
                    <a:pt x="125148" y="201838"/>
                  </a:cubicBezTo>
                  <a:cubicBezTo>
                    <a:pt x="123371" y="205277"/>
                    <a:pt x="117525" y="207569"/>
                    <a:pt x="107954" y="208601"/>
                  </a:cubicBezTo>
                  <a:cubicBezTo>
                    <a:pt x="98383" y="209632"/>
                    <a:pt x="91161" y="210607"/>
                    <a:pt x="88582" y="210607"/>
                  </a:cubicBezTo>
                  <a:close/>
                  <a:moveTo>
                    <a:pt x="60613" y="92141"/>
                  </a:moveTo>
                  <a:cubicBezTo>
                    <a:pt x="62379" y="92301"/>
                    <a:pt x="63943" y="91006"/>
                    <a:pt x="64104" y="89241"/>
                  </a:cubicBezTo>
                  <a:cubicBezTo>
                    <a:pt x="64104" y="89212"/>
                    <a:pt x="64109" y="89189"/>
                    <a:pt x="64109" y="89161"/>
                  </a:cubicBezTo>
                  <a:cubicBezTo>
                    <a:pt x="64700" y="84329"/>
                    <a:pt x="64986" y="79469"/>
                    <a:pt x="64969" y="74603"/>
                  </a:cubicBezTo>
                  <a:cubicBezTo>
                    <a:pt x="65565" y="62453"/>
                    <a:pt x="63410" y="50325"/>
                    <a:pt x="58665" y="39126"/>
                  </a:cubicBezTo>
                  <a:cubicBezTo>
                    <a:pt x="56378" y="33928"/>
                    <a:pt x="51162" y="30638"/>
                    <a:pt x="45483" y="30816"/>
                  </a:cubicBezTo>
                  <a:cubicBezTo>
                    <a:pt x="38926" y="30948"/>
                    <a:pt x="33195" y="35269"/>
                    <a:pt x="31269" y="41533"/>
                  </a:cubicBezTo>
                  <a:cubicBezTo>
                    <a:pt x="29882" y="45092"/>
                    <a:pt x="29217" y="48892"/>
                    <a:pt x="29320" y="52709"/>
                  </a:cubicBezTo>
                  <a:cubicBezTo>
                    <a:pt x="29429" y="57398"/>
                    <a:pt x="30203" y="62051"/>
                    <a:pt x="31613" y="66522"/>
                  </a:cubicBezTo>
                  <a:cubicBezTo>
                    <a:pt x="33504" y="72139"/>
                    <a:pt x="36869" y="77148"/>
                    <a:pt x="41356" y="81022"/>
                  </a:cubicBezTo>
                  <a:cubicBezTo>
                    <a:pt x="45655" y="85206"/>
                    <a:pt x="50612" y="88650"/>
                    <a:pt x="56028" y="91224"/>
                  </a:cubicBezTo>
                  <a:cubicBezTo>
                    <a:pt x="57490" y="91808"/>
                    <a:pt x="59043" y="92118"/>
                    <a:pt x="60613" y="92141"/>
                  </a:cubicBezTo>
                  <a:close/>
                </a:path>
              </a:pathLst>
            </a:custGeom>
            <a:solidFill>
              <a:srgbClr val="313759"/>
            </a:solidFill>
            <a:ln w="5730" cap="flat">
              <a:noFill/>
              <a:prstDash val="solid"/>
              <a:miter/>
            </a:ln>
          </p:spPr>
          <p:txBody>
            <a:bodyPr rtlCol="0" anchor="ctr"/>
            <a:lstStyle/>
            <a:p>
              <a:endParaRPr lang="fr-FR"/>
            </a:p>
          </p:txBody>
        </p:sp>
        <p:sp>
          <p:nvSpPr>
            <p:cNvPr id="123" name="Graphique 2">
              <a:extLst>
                <a:ext uri="{FF2B5EF4-FFF2-40B4-BE49-F238E27FC236}">
                  <a16:creationId xmlns:a16="http://schemas.microsoft.com/office/drawing/2014/main" id="{116C7965-0C85-487D-A966-390158CB6BC2}"/>
                </a:ext>
              </a:extLst>
            </p:cNvPr>
            <p:cNvSpPr/>
            <p:nvPr/>
          </p:nvSpPr>
          <p:spPr>
            <a:xfrm>
              <a:off x="2503243" y="2744256"/>
              <a:ext cx="111105" cy="142393"/>
            </a:xfrm>
            <a:custGeom>
              <a:avLst/>
              <a:gdLst>
                <a:gd name="connsiteX0" fmla="*/ 55169 w 111105"/>
                <a:gd name="connsiteY0" fmla="*/ 142365 h 142393"/>
                <a:gd name="connsiteX1" fmla="*/ 10923 w 111105"/>
                <a:gd name="connsiteY1" fmla="*/ 113364 h 142393"/>
                <a:gd name="connsiteX2" fmla="*/ 33 w 111105"/>
                <a:gd name="connsiteY2" fmla="*/ 62872 h 142393"/>
                <a:gd name="connsiteX3" fmla="*/ 721 w 111105"/>
                <a:gd name="connsiteY3" fmla="*/ 49059 h 142393"/>
                <a:gd name="connsiteX4" fmla="*/ 5478 w 111105"/>
                <a:gd name="connsiteY4" fmla="*/ 27051 h 142393"/>
                <a:gd name="connsiteX5" fmla="*/ 10178 w 111105"/>
                <a:gd name="connsiteY5" fmla="*/ 18168 h 142393"/>
                <a:gd name="connsiteX6" fmla="*/ 18775 w 111105"/>
                <a:gd name="connsiteY6" fmla="*/ 13181 h 142393"/>
                <a:gd name="connsiteX7" fmla="*/ 23761 w 111105"/>
                <a:gd name="connsiteY7" fmla="*/ 13468 h 142393"/>
                <a:gd name="connsiteX8" fmla="*/ 33103 w 111105"/>
                <a:gd name="connsiteY8" fmla="*/ 34616 h 142393"/>
                <a:gd name="connsiteX9" fmla="*/ 39293 w 111105"/>
                <a:gd name="connsiteY9" fmla="*/ 76054 h 142393"/>
                <a:gd name="connsiteX10" fmla="*/ 55913 w 111105"/>
                <a:gd name="connsiteY10" fmla="*/ 102016 h 142393"/>
                <a:gd name="connsiteX11" fmla="*/ 71961 w 111105"/>
                <a:gd name="connsiteY11" fmla="*/ 82071 h 142393"/>
                <a:gd name="connsiteX12" fmla="*/ 75457 w 111105"/>
                <a:gd name="connsiteY12" fmla="*/ 44417 h 142393"/>
                <a:gd name="connsiteX13" fmla="*/ 75457 w 111105"/>
                <a:gd name="connsiteY13" fmla="*/ 29343 h 142393"/>
                <a:gd name="connsiteX14" fmla="*/ 75457 w 111105"/>
                <a:gd name="connsiteY14" fmla="*/ 24472 h 142393"/>
                <a:gd name="connsiteX15" fmla="*/ 75457 w 111105"/>
                <a:gd name="connsiteY15" fmla="*/ 20575 h 142393"/>
                <a:gd name="connsiteX16" fmla="*/ 75457 w 111105"/>
                <a:gd name="connsiteY16" fmla="*/ 16964 h 142393"/>
                <a:gd name="connsiteX17" fmla="*/ 76718 w 111105"/>
                <a:gd name="connsiteY17" fmla="*/ 8080 h 142393"/>
                <a:gd name="connsiteX18" fmla="*/ 86060 w 111105"/>
                <a:gd name="connsiteY18" fmla="*/ 916 h 142393"/>
                <a:gd name="connsiteX19" fmla="*/ 91505 w 111105"/>
                <a:gd name="connsiteY19" fmla="*/ -1 h 142393"/>
                <a:gd name="connsiteX20" fmla="*/ 102968 w 111105"/>
                <a:gd name="connsiteY20" fmla="*/ 5215 h 142393"/>
                <a:gd name="connsiteX21" fmla="*/ 109329 w 111105"/>
                <a:gd name="connsiteY21" fmla="*/ 19829 h 142393"/>
                <a:gd name="connsiteX22" fmla="*/ 111106 w 111105"/>
                <a:gd name="connsiteY22" fmla="*/ 46881 h 142393"/>
                <a:gd name="connsiteX23" fmla="*/ 95402 w 111105"/>
                <a:gd name="connsiteY23" fmla="*/ 119096 h 142393"/>
                <a:gd name="connsiteX24" fmla="*/ 55169 w 111105"/>
                <a:gd name="connsiteY24" fmla="*/ 142365 h 142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11105" h="142393">
                  <a:moveTo>
                    <a:pt x="55169" y="142365"/>
                  </a:moveTo>
                  <a:cubicBezTo>
                    <a:pt x="35338" y="142365"/>
                    <a:pt x="20591" y="132696"/>
                    <a:pt x="10923" y="113364"/>
                  </a:cubicBezTo>
                  <a:cubicBezTo>
                    <a:pt x="3340" y="97638"/>
                    <a:pt x="-396" y="80329"/>
                    <a:pt x="33" y="62872"/>
                  </a:cubicBezTo>
                  <a:cubicBezTo>
                    <a:pt x="33" y="60063"/>
                    <a:pt x="33" y="55478"/>
                    <a:pt x="721" y="49059"/>
                  </a:cubicBezTo>
                  <a:cubicBezTo>
                    <a:pt x="1392" y="41557"/>
                    <a:pt x="2985" y="34164"/>
                    <a:pt x="5478" y="27051"/>
                  </a:cubicBezTo>
                  <a:cubicBezTo>
                    <a:pt x="6475" y="23824"/>
                    <a:pt x="8069" y="20810"/>
                    <a:pt x="10178" y="18168"/>
                  </a:cubicBezTo>
                  <a:cubicBezTo>
                    <a:pt x="12081" y="15227"/>
                    <a:pt x="15279" y="13370"/>
                    <a:pt x="18775" y="13181"/>
                  </a:cubicBezTo>
                  <a:cubicBezTo>
                    <a:pt x="20442" y="13158"/>
                    <a:pt x="22110" y="13256"/>
                    <a:pt x="23761" y="13468"/>
                  </a:cubicBezTo>
                  <a:cubicBezTo>
                    <a:pt x="28690" y="13984"/>
                    <a:pt x="31785" y="21033"/>
                    <a:pt x="33103" y="34616"/>
                  </a:cubicBezTo>
                  <a:cubicBezTo>
                    <a:pt x="34329" y="48543"/>
                    <a:pt x="36398" y="62379"/>
                    <a:pt x="39293" y="76054"/>
                  </a:cubicBezTo>
                  <a:cubicBezTo>
                    <a:pt x="43116" y="93362"/>
                    <a:pt x="48652" y="102016"/>
                    <a:pt x="55913" y="102016"/>
                  </a:cubicBezTo>
                  <a:cubicBezTo>
                    <a:pt x="63175" y="102016"/>
                    <a:pt x="68522" y="95368"/>
                    <a:pt x="71961" y="82071"/>
                  </a:cubicBezTo>
                  <a:cubicBezTo>
                    <a:pt x="74500" y="69686"/>
                    <a:pt x="75669" y="57060"/>
                    <a:pt x="75457" y="44417"/>
                  </a:cubicBezTo>
                  <a:cubicBezTo>
                    <a:pt x="75457" y="38399"/>
                    <a:pt x="75457" y="33355"/>
                    <a:pt x="75457" y="29343"/>
                  </a:cubicBezTo>
                  <a:cubicBezTo>
                    <a:pt x="75457" y="27395"/>
                    <a:pt x="75457" y="25790"/>
                    <a:pt x="75457" y="24472"/>
                  </a:cubicBezTo>
                  <a:cubicBezTo>
                    <a:pt x="75457" y="23154"/>
                    <a:pt x="75457" y="21893"/>
                    <a:pt x="75457" y="20575"/>
                  </a:cubicBezTo>
                  <a:cubicBezTo>
                    <a:pt x="75457" y="19256"/>
                    <a:pt x="75457" y="18053"/>
                    <a:pt x="75457" y="16964"/>
                  </a:cubicBezTo>
                  <a:cubicBezTo>
                    <a:pt x="75457" y="13961"/>
                    <a:pt x="75881" y="10969"/>
                    <a:pt x="76718" y="8080"/>
                  </a:cubicBezTo>
                  <a:cubicBezTo>
                    <a:pt x="77578" y="5157"/>
                    <a:pt x="80673" y="2750"/>
                    <a:pt x="86060" y="916"/>
                  </a:cubicBezTo>
                  <a:cubicBezTo>
                    <a:pt x="87820" y="349"/>
                    <a:pt x="89654" y="39"/>
                    <a:pt x="91505" y="-1"/>
                  </a:cubicBezTo>
                  <a:cubicBezTo>
                    <a:pt x="95878" y="97"/>
                    <a:pt x="100022" y="1982"/>
                    <a:pt x="102968" y="5215"/>
                  </a:cubicBezTo>
                  <a:cubicBezTo>
                    <a:pt x="106647" y="9250"/>
                    <a:pt x="108888" y="14391"/>
                    <a:pt x="109329" y="19829"/>
                  </a:cubicBezTo>
                  <a:cubicBezTo>
                    <a:pt x="110504" y="28799"/>
                    <a:pt x="111100" y="37837"/>
                    <a:pt x="111106" y="46881"/>
                  </a:cubicBezTo>
                  <a:cubicBezTo>
                    <a:pt x="111106" y="77446"/>
                    <a:pt x="105873" y="101518"/>
                    <a:pt x="95402" y="119096"/>
                  </a:cubicBezTo>
                  <a:cubicBezTo>
                    <a:pt x="87562" y="133928"/>
                    <a:pt x="71933" y="142967"/>
                    <a:pt x="55169" y="142365"/>
                  </a:cubicBezTo>
                  <a:close/>
                </a:path>
              </a:pathLst>
            </a:custGeom>
            <a:solidFill>
              <a:srgbClr val="313759"/>
            </a:solidFill>
            <a:ln w="5730" cap="flat">
              <a:noFill/>
              <a:prstDash val="solid"/>
              <a:miter/>
            </a:ln>
          </p:spPr>
          <p:txBody>
            <a:bodyPr rtlCol="0" anchor="ctr"/>
            <a:lstStyle/>
            <a:p>
              <a:endParaRPr lang="fr-FR"/>
            </a:p>
          </p:txBody>
        </p:sp>
        <p:sp>
          <p:nvSpPr>
            <p:cNvPr id="124" name="Graphique 2">
              <a:extLst>
                <a:ext uri="{FF2B5EF4-FFF2-40B4-BE49-F238E27FC236}">
                  <a16:creationId xmlns:a16="http://schemas.microsoft.com/office/drawing/2014/main" id="{73C1B80B-75F4-45CD-B044-92D0382DAF56}"/>
                </a:ext>
              </a:extLst>
            </p:cNvPr>
            <p:cNvSpPr/>
            <p:nvPr/>
          </p:nvSpPr>
          <p:spPr>
            <a:xfrm>
              <a:off x="2629021" y="2720686"/>
              <a:ext cx="37884" cy="166609"/>
            </a:xfrm>
            <a:custGeom>
              <a:avLst/>
              <a:gdLst>
                <a:gd name="connsiteX0" fmla="*/ 19143 w 37884"/>
                <a:gd name="connsiteY0" fmla="*/ 166565 h 166609"/>
                <a:gd name="connsiteX1" fmla="*/ 3783 w 37884"/>
                <a:gd name="connsiteY1" fmla="*/ 155504 h 166609"/>
                <a:gd name="connsiteX2" fmla="*/ 0 w 37884"/>
                <a:gd name="connsiteY2" fmla="*/ 108049 h 166609"/>
                <a:gd name="connsiteX3" fmla="*/ 6476 w 37884"/>
                <a:gd name="connsiteY3" fmla="*/ 50736 h 166609"/>
                <a:gd name="connsiteX4" fmla="*/ 17939 w 37884"/>
                <a:gd name="connsiteY4" fmla="*/ 43170 h 166609"/>
                <a:gd name="connsiteX5" fmla="*/ 28943 w 37884"/>
                <a:gd name="connsiteY5" fmla="*/ 50277 h 166609"/>
                <a:gd name="connsiteX6" fmla="*/ 35763 w 37884"/>
                <a:gd name="connsiteY6" fmla="*/ 80194 h 166609"/>
                <a:gd name="connsiteX7" fmla="*/ 37884 w 37884"/>
                <a:gd name="connsiteY7" fmla="*/ 121460 h 166609"/>
                <a:gd name="connsiteX8" fmla="*/ 37884 w 37884"/>
                <a:gd name="connsiteY8" fmla="*/ 134584 h 166609"/>
                <a:gd name="connsiteX9" fmla="*/ 34101 w 37884"/>
                <a:gd name="connsiteY9" fmla="*/ 156478 h 166609"/>
                <a:gd name="connsiteX10" fmla="*/ 19143 w 37884"/>
                <a:gd name="connsiteY10" fmla="*/ 166565 h 166609"/>
                <a:gd name="connsiteX11" fmla="*/ 18283 w 37884"/>
                <a:gd name="connsiteY11" fmla="*/ 34745 h 166609"/>
                <a:gd name="connsiteX12" fmla="*/ 2866 w 37884"/>
                <a:gd name="connsiteY12" fmla="*/ 16634 h 166609"/>
                <a:gd name="connsiteX13" fmla="*/ 6648 w 37884"/>
                <a:gd name="connsiteY13" fmla="*/ 4541 h 166609"/>
                <a:gd name="connsiteX14" fmla="*/ 16907 w 37884"/>
                <a:gd name="connsiteY14" fmla="*/ 14 h 166609"/>
                <a:gd name="connsiteX15" fmla="*/ 21034 w 37884"/>
                <a:gd name="connsiteY15" fmla="*/ 14 h 166609"/>
                <a:gd name="connsiteX16" fmla="*/ 29803 w 37884"/>
                <a:gd name="connsiteY16" fmla="*/ 5000 h 166609"/>
                <a:gd name="connsiteX17" fmla="*/ 34904 w 37884"/>
                <a:gd name="connsiteY17" fmla="*/ 17265 h 166609"/>
                <a:gd name="connsiteX18" fmla="*/ 29459 w 37884"/>
                <a:gd name="connsiteY18" fmla="*/ 30160 h 166609"/>
                <a:gd name="connsiteX19" fmla="*/ 18283 w 37884"/>
                <a:gd name="connsiteY19" fmla="*/ 34917 h 1666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7884" h="166609">
                  <a:moveTo>
                    <a:pt x="19143" y="166565"/>
                  </a:moveTo>
                  <a:cubicBezTo>
                    <a:pt x="12013" y="167115"/>
                    <a:pt x="5519" y="162444"/>
                    <a:pt x="3783" y="155504"/>
                  </a:cubicBezTo>
                  <a:cubicBezTo>
                    <a:pt x="1261" y="147423"/>
                    <a:pt x="0" y="131662"/>
                    <a:pt x="0" y="108049"/>
                  </a:cubicBezTo>
                  <a:cubicBezTo>
                    <a:pt x="0" y="77214"/>
                    <a:pt x="2121" y="58014"/>
                    <a:pt x="6476" y="50736"/>
                  </a:cubicBezTo>
                  <a:cubicBezTo>
                    <a:pt x="8568" y="46254"/>
                    <a:pt x="12999" y="43331"/>
                    <a:pt x="17939" y="43170"/>
                  </a:cubicBezTo>
                  <a:cubicBezTo>
                    <a:pt x="22673" y="43216"/>
                    <a:pt x="26954" y="45984"/>
                    <a:pt x="28943" y="50277"/>
                  </a:cubicBezTo>
                  <a:cubicBezTo>
                    <a:pt x="32995" y="59762"/>
                    <a:pt x="35305" y="69895"/>
                    <a:pt x="35763" y="80194"/>
                  </a:cubicBezTo>
                  <a:cubicBezTo>
                    <a:pt x="37202" y="93904"/>
                    <a:pt x="37907" y="107676"/>
                    <a:pt x="37884" y="121460"/>
                  </a:cubicBezTo>
                  <a:cubicBezTo>
                    <a:pt x="37884" y="122320"/>
                    <a:pt x="37884" y="126733"/>
                    <a:pt x="37884" y="134584"/>
                  </a:cubicBezTo>
                  <a:cubicBezTo>
                    <a:pt x="37901" y="142047"/>
                    <a:pt x="36623" y="149457"/>
                    <a:pt x="34101" y="156478"/>
                  </a:cubicBezTo>
                  <a:cubicBezTo>
                    <a:pt x="32049" y="162897"/>
                    <a:pt x="25860" y="167069"/>
                    <a:pt x="19143" y="166565"/>
                  </a:cubicBezTo>
                  <a:close/>
                  <a:moveTo>
                    <a:pt x="18283" y="34745"/>
                  </a:moveTo>
                  <a:cubicBezTo>
                    <a:pt x="7967" y="34745"/>
                    <a:pt x="2866" y="28727"/>
                    <a:pt x="2866" y="16634"/>
                  </a:cubicBezTo>
                  <a:cubicBezTo>
                    <a:pt x="2637" y="12279"/>
                    <a:pt x="3978" y="7986"/>
                    <a:pt x="6648" y="4541"/>
                  </a:cubicBezTo>
                  <a:cubicBezTo>
                    <a:pt x="9164" y="1504"/>
                    <a:pt x="12964" y="-176"/>
                    <a:pt x="16907" y="14"/>
                  </a:cubicBezTo>
                  <a:lnTo>
                    <a:pt x="21034" y="14"/>
                  </a:lnTo>
                  <a:cubicBezTo>
                    <a:pt x="24444" y="621"/>
                    <a:pt x="27539" y="2386"/>
                    <a:pt x="29803" y="5000"/>
                  </a:cubicBezTo>
                  <a:cubicBezTo>
                    <a:pt x="33190" y="8164"/>
                    <a:pt x="35047" y="12634"/>
                    <a:pt x="34904" y="17265"/>
                  </a:cubicBezTo>
                  <a:cubicBezTo>
                    <a:pt x="35001" y="22142"/>
                    <a:pt x="33018" y="26830"/>
                    <a:pt x="29459" y="30160"/>
                  </a:cubicBezTo>
                  <a:cubicBezTo>
                    <a:pt x="26513" y="33163"/>
                    <a:pt x="22490" y="34877"/>
                    <a:pt x="18283" y="34917"/>
                  </a:cubicBezTo>
                  <a:close/>
                </a:path>
              </a:pathLst>
            </a:custGeom>
            <a:solidFill>
              <a:srgbClr val="313759"/>
            </a:solidFill>
            <a:ln w="5730" cap="flat">
              <a:noFill/>
              <a:prstDash val="solid"/>
              <a:miter/>
            </a:ln>
          </p:spPr>
          <p:txBody>
            <a:bodyPr rtlCol="0" anchor="ctr"/>
            <a:lstStyle/>
            <a:p>
              <a:endParaRPr lang="fr-FR"/>
            </a:p>
          </p:txBody>
        </p:sp>
        <p:sp>
          <p:nvSpPr>
            <p:cNvPr id="125" name="Graphique 2">
              <a:extLst>
                <a:ext uri="{FF2B5EF4-FFF2-40B4-BE49-F238E27FC236}">
                  <a16:creationId xmlns:a16="http://schemas.microsoft.com/office/drawing/2014/main" id="{293D78B8-8617-4634-A95B-06363E1CA3E9}"/>
                </a:ext>
              </a:extLst>
            </p:cNvPr>
            <p:cNvSpPr/>
            <p:nvPr/>
          </p:nvSpPr>
          <p:spPr>
            <a:xfrm>
              <a:off x="2759007" y="2754228"/>
              <a:ext cx="112448" cy="132952"/>
            </a:xfrm>
            <a:custGeom>
              <a:avLst/>
              <a:gdLst>
                <a:gd name="connsiteX0" fmla="*/ 87517 w 112448"/>
                <a:gd name="connsiteY0" fmla="*/ 132851 h 132952"/>
                <a:gd name="connsiteX1" fmla="*/ 70392 w 112448"/>
                <a:gd name="connsiteY1" fmla="*/ 119227 h 132952"/>
                <a:gd name="connsiteX2" fmla="*/ 70323 w 112448"/>
                <a:gd name="connsiteY2" fmla="*/ 118465 h 132952"/>
                <a:gd name="connsiteX3" fmla="*/ 69062 w 112448"/>
                <a:gd name="connsiteY3" fmla="*/ 103965 h 132952"/>
                <a:gd name="connsiteX4" fmla="*/ 67744 w 112448"/>
                <a:gd name="connsiteY4" fmla="*/ 94165 h 132952"/>
                <a:gd name="connsiteX5" fmla="*/ 62414 w 112448"/>
                <a:gd name="connsiteY5" fmla="*/ 101271 h 132952"/>
                <a:gd name="connsiteX6" fmla="*/ 54906 w 112448"/>
                <a:gd name="connsiteY6" fmla="*/ 113078 h 132952"/>
                <a:gd name="connsiteX7" fmla="*/ 30089 w 112448"/>
                <a:gd name="connsiteY7" fmla="*/ 129355 h 132952"/>
                <a:gd name="connsiteX8" fmla="*/ 16793 w 112448"/>
                <a:gd name="connsiteY8" fmla="*/ 125114 h 132952"/>
                <a:gd name="connsiteX9" fmla="*/ 2006 w 112448"/>
                <a:gd name="connsiteY9" fmla="*/ 100641 h 132952"/>
                <a:gd name="connsiteX10" fmla="*/ 0 w 112448"/>
                <a:gd name="connsiteY10" fmla="*/ 86141 h 132952"/>
                <a:gd name="connsiteX11" fmla="*/ 8712 w 112448"/>
                <a:gd name="connsiteY11" fmla="*/ 47454 h 132952"/>
                <a:gd name="connsiteX12" fmla="*/ 32038 w 112448"/>
                <a:gd name="connsiteY12" fmla="*/ 19486 h 132952"/>
                <a:gd name="connsiteX13" fmla="*/ 69234 w 112448"/>
                <a:gd name="connsiteY13" fmla="*/ 18626 h 132952"/>
                <a:gd name="connsiteX14" fmla="*/ 71641 w 112448"/>
                <a:gd name="connsiteY14" fmla="*/ 19371 h 132952"/>
                <a:gd name="connsiteX15" fmla="*/ 76169 w 112448"/>
                <a:gd name="connsiteY15" fmla="*/ 13640 h 132952"/>
                <a:gd name="connsiteX16" fmla="*/ 81499 w 112448"/>
                <a:gd name="connsiteY16" fmla="*/ 5329 h 132952"/>
                <a:gd name="connsiteX17" fmla="*/ 91758 w 112448"/>
                <a:gd name="connsiteY17" fmla="*/ -1 h 132952"/>
                <a:gd name="connsiteX18" fmla="*/ 97031 w 112448"/>
                <a:gd name="connsiteY18" fmla="*/ 916 h 132952"/>
                <a:gd name="connsiteX19" fmla="*/ 104138 w 112448"/>
                <a:gd name="connsiteY19" fmla="*/ 10430 h 132952"/>
                <a:gd name="connsiteX20" fmla="*/ 108092 w 112448"/>
                <a:gd name="connsiteY20" fmla="*/ 37367 h 132952"/>
                <a:gd name="connsiteX21" fmla="*/ 112448 w 112448"/>
                <a:gd name="connsiteY21" fmla="*/ 110785 h 132952"/>
                <a:gd name="connsiteX22" fmla="*/ 112448 w 112448"/>
                <a:gd name="connsiteY22" fmla="*/ 114740 h 132952"/>
                <a:gd name="connsiteX23" fmla="*/ 106717 w 112448"/>
                <a:gd name="connsiteY23" fmla="*/ 126776 h 132952"/>
                <a:gd name="connsiteX24" fmla="*/ 87517 w 112448"/>
                <a:gd name="connsiteY24" fmla="*/ 132851 h 132952"/>
                <a:gd name="connsiteX25" fmla="*/ 39317 w 112448"/>
                <a:gd name="connsiteY25" fmla="*/ 95827 h 132952"/>
                <a:gd name="connsiteX26" fmla="*/ 58975 w 112448"/>
                <a:gd name="connsiteY26" fmla="*/ 71640 h 132952"/>
                <a:gd name="connsiteX27" fmla="*/ 69119 w 112448"/>
                <a:gd name="connsiteY27" fmla="*/ 42354 h 132952"/>
                <a:gd name="connsiteX28" fmla="*/ 59720 w 112448"/>
                <a:gd name="connsiteY28" fmla="*/ 37367 h 132952"/>
                <a:gd name="connsiteX29" fmla="*/ 41838 w 112448"/>
                <a:gd name="connsiteY29" fmla="*/ 49575 h 132952"/>
                <a:gd name="connsiteX30" fmla="*/ 31637 w 112448"/>
                <a:gd name="connsiteY30" fmla="*/ 75710 h 132952"/>
                <a:gd name="connsiteX31" fmla="*/ 31178 w 112448"/>
                <a:gd name="connsiteY31" fmla="*/ 81441 h 132952"/>
                <a:gd name="connsiteX32" fmla="*/ 36910 w 112448"/>
                <a:gd name="connsiteY32" fmla="*/ 94738 h 132952"/>
                <a:gd name="connsiteX33" fmla="*/ 39374 w 112448"/>
                <a:gd name="connsiteY33" fmla="*/ 95827 h 132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12448" h="132952">
                  <a:moveTo>
                    <a:pt x="87517" y="132851"/>
                  </a:moveTo>
                  <a:cubicBezTo>
                    <a:pt x="79023" y="133819"/>
                    <a:pt x="71360" y="127716"/>
                    <a:pt x="70392" y="119227"/>
                  </a:cubicBezTo>
                  <a:cubicBezTo>
                    <a:pt x="70363" y="118975"/>
                    <a:pt x="70340" y="118717"/>
                    <a:pt x="70323" y="118465"/>
                  </a:cubicBezTo>
                  <a:cubicBezTo>
                    <a:pt x="69469" y="113680"/>
                    <a:pt x="69045" y="108825"/>
                    <a:pt x="69062" y="103965"/>
                  </a:cubicBezTo>
                  <a:cubicBezTo>
                    <a:pt x="69062" y="97431"/>
                    <a:pt x="68661" y="94165"/>
                    <a:pt x="67744" y="94165"/>
                  </a:cubicBezTo>
                  <a:cubicBezTo>
                    <a:pt x="66827" y="94165"/>
                    <a:pt x="65165" y="96514"/>
                    <a:pt x="62414" y="101271"/>
                  </a:cubicBezTo>
                  <a:cubicBezTo>
                    <a:pt x="60408" y="104767"/>
                    <a:pt x="57886" y="108722"/>
                    <a:pt x="54906" y="113078"/>
                  </a:cubicBezTo>
                  <a:cubicBezTo>
                    <a:pt x="47266" y="123927"/>
                    <a:pt x="38990" y="129355"/>
                    <a:pt x="30089" y="129355"/>
                  </a:cubicBezTo>
                  <a:cubicBezTo>
                    <a:pt x="25304" y="129481"/>
                    <a:pt x="20621" y="127985"/>
                    <a:pt x="16793" y="125114"/>
                  </a:cubicBezTo>
                  <a:cubicBezTo>
                    <a:pt x="9141" y="118947"/>
                    <a:pt x="3909" y="110281"/>
                    <a:pt x="2006" y="100641"/>
                  </a:cubicBezTo>
                  <a:cubicBezTo>
                    <a:pt x="722" y="95913"/>
                    <a:pt x="46" y="91041"/>
                    <a:pt x="0" y="86141"/>
                  </a:cubicBezTo>
                  <a:cubicBezTo>
                    <a:pt x="29" y="72764"/>
                    <a:pt x="3003" y="59553"/>
                    <a:pt x="8712" y="47454"/>
                  </a:cubicBezTo>
                  <a:cubicBezTo>
                    <a:pt x="13600" y="36061"/>
                    <a:pt x="21704" y="26340"/>
                    <a:pt x="32038" y="19486"/>
                  </a:cubicBezTo>
                  <a:cubicBezTo>
                    <a:pt x="43151" y="11789"/>
                    <a:pt x="57777" y="11450"/>
                    <a:pt x="69234" y="18626"/>
                  </a:cubicBezTo>
                  <a:cubicBezTo>
                    <a:pt x="69973" y="19050"/>
                    <a:pt x="70793" y="19302"/>
                    <a:pt x="71641" y="19371"/>
                  </a:cubicBezTo>
                  <a:cubicBezTo>
                    <a:pt x="73074" y="19371"/>
                    <a:pt x="74564" y="17422"/>
                    <a:pt x="76169" y="13640"/>
                  </a:cubicBezTo>
                  <a:cubicBezTo>
                    <a:pt x="77384" y="10545"/>
                    <a:pt x="79195" y="7719"/>
                    <a:pt x="81499" y="5329"/>
                  </a:cubicBezTo>
                  <a:cubicBezTo>
                    <a:pt x="84004" y="2171"/>
                    <a:pt x="87735" y="234"/>
                    <a:pt x="91758" y="-1"/>
                  </a:cubicBezTo>
                  <a:cubicBezTo>
                    <a:pt x="93535" y="160"/>
                    <a:pt x="95300" y="469"/>
                    <a:pt x="97031" y="916"/>
                  </a:cubicBezTo>
                  <a:cubicBezTo>
                    <a:pt x="99667" y="1547"/>
                    <a:pt x="102017" y="4699"/>
                    <a:pt x="104138" y="10430"/>
                  </a:cubicBezTo>
                  <a:cubicBezTo>
                    <a:pt x="106212" y="19279"/>
                    <a:pt x="107531" y="28295"/>
                    <a:pt x="108092" y="37367"/>
                  </a:cubicBezTo>
                  <a:cubicBezTo>
                    <a:pt x="110998" y="69463"/>
                    <a:pt x="112448" y="93935"/>
                    <a:pt x="112448" y="110785"/>
                  </a:cubicBezTo>
                  <a:lnTo>
                    <a:pt x="112448" y="114740"/>
                  </a:lnTo>
                  <a:cubicBezTo>
                    <a:pt x="112402" y="119399"/>
                    <a:pt x="110305" y="123801"/>
                    <a:pt x="106717" y="126776"/>
                  </a:cubicBezTo>
                  <a:cubicBezTo>
                    <a:pt x="101226" y="130988"/>
                    <a:pt x="94429" y="133137"/>
                    <a:pt x="87517" y="132851"/>
                  </a:cubicBezTo>
                  <a:close/>
                  <a:moveTo>
                    <a:pt x="39317" y="95827"/>
                  </a:moveTo>
                  <a:cubicBezTo>
                    <a:pt x="45661" y="95827"/>
                    <a:pt x="52212" y="87763"/>
                    <a:pt x="58975" y="71640"/>
                  </a:cubicBezTo>
                  <a:cubicBezTo>
                    <a:pt x="63537" y="62327"/>
                    <a:pt x="66942" y="52492"/>
                    <a:pt x="69119" y="42354"/>
                  </a:cubicBezTo>
                  <a:cubicBezTo>
                    <a:pt x="69119" y="39029"/>
                    <a:pt x="65967" y="37367"/>
                    <a:pt x="59720" y="37367"/>
                  </a:cubicBezTo>
                  <a:cubicBezTo>
                    <a:pt x="53473" y="37367"/>
                    <a:pt x="47111" y="41437"/>
                    <a:pt x="41838" y="49575"/>
                  </a:cubicBezTo>
                  <a:cubicBezTo>
                    <a:pt x="36657" y="57484"/>
                    <a:pt x="33184" y="66385"/>
                    <a:pt x="31637" y="75710"/>
                  </a:cubicBezTo>
                  <a:cubicBezTo>
                    <a:pt x="31362" y="77607"/>
                    <a:pt x="31207" y="79521"/>
                    <a:pt x="31178" y="81441"/>
                  </a:cubicBezTo>
                  <a:cubicBezTo>
                    <a:pt x="30708" y="86559"/>
                    <a:pt x="32863" y="91568"/>
                    <a:pt x="36910" y="94738"/>
                  </a:cubicBezTo>
                  <a:cubicBezTo>
                    <a:pt x="37580" y="95374"/>
                    <a:pt x="38451" y="95758"/>
                    <a:pt x="39374" y="95827"/>
                  </a:cubicBezTo>
                  <a:close/>
                </a:path>
              </a:pathLst>
            </a:custGeom>
            <a:solidFill>
              <a:srgbClr val="313759"/>
            </a:solidFill>
            <a:ln w="5730" cap="flat">
              <a:noFill/>
              <a:prstDash val="solid"/>
              <a:miter/>
            </a:ln>
          </p:spPr>
          <p:txBody>
            <a:bodyPr rtlCol="0" anchor="ctr"/>
            <a:lstStyle/>
            <a:p>
              <a:endParaRPr lang="fr-FR"/>
            </a:p>
          </p:txBody>
        </p:sp>
        <p:sp>
          <p:nvSpPr>
            <p:cNvPr id="126" name="Graphique 2">
              <a:extLst>
                <a:ext uri="{FF2B5EF4-FFF2-40B4-BE49-F238E27FC236}">
                  <a16:creationId xmlns:a16="http://schemas.microsoft.com/office/drawing/2014/main" id="{3B7E5B21-ED36-4680-B963-AA2F7E87F9C0}"/>
                </a:ext>
              </a:extLst>
            </p:cNvPr>
            <p:cNvSpPr/>
            <p:nvPr/>
          </p:nvSpPr>
          <p:spPr>
            <a:xfrm>
              <a:off x="1082087" y="2923474"/>
              <a:ext cx="114535" cy="210070"/>
            </a:xfrm>
            <a:custGeom>
              <a:avLst/>
              <a:gdLst>
                <a:gd name="connsiteX0" fmla="*/ 23728 w 114535"/>
                <a:gd name="connsiteY0" fmla="*/ 210051 h 210070"/>
                <a:gd name="connsiteX1" fmla="*/ 22982 w 114535"/>
                <a:gd name="connsiteY1" fmla="*/ 210051 h 210070"/>
                <a:gd name="connsiteX2" fmla="*/ 8884 w 114535"/>
                <a:gd name="connsiteY2" fmla="*/ 202486 h 210070"/>
                <a:gd name="connsiteX3" fmla="*/ 459 w 114535"/>
                <a:gd name="connsiteY3" fmla="*/ 158069 h 210070"/>
                <a:gd name="connsiteX4" fmla="*/ 0 w 114535"/>
                <a:gd name="connsiteY4" fmla="*/ 130845 h 210070"/>
                <a:gd name="connsiteX5" fmla="*/ 1376 w 114535"/>
                <a:gd name="connsiteY5" fmla="*/ 85969 h 210070"/>
                <a:gd name="connsiteX6" fmla="*/ 6362 w 114535"/>
                <a:gd name="connsiteY6" fmla="*/ 25045 h 210070"/>
                <a:gd name="connsiteX7" fmla="*/ 24759 w 114535"/>
                <a:gd name="connsiteY7" fmla="*/ -1 h 210070"/>
                <a:gd name="connsiteX8" fmla="*/ 43042 w 114535"/>
                <a:gd name="connsiteY8" fmla="*/ 25962 h 210070"/>
                <a:gd name="connsiteX9" fmla="*/ 43672 w 114535"/>
                <a:gd name="connsiteY9" fmla="*/ 62299 h 210070"/>
                <a:gd name="connsiteX10" fmla="*/ 45621 w 114535"/>
                <a:gd name="connsiteY10" fmla="*/ 74621 h 210070"/>
                <a:gd name="connsiteX11" fmla="*/ 50435 w 114535"/>
                <a:gd name="connsiteY11" fmla="*/ 79435 h 210070"/>
                <a:gd name="connsiteX12" fmla="*/ 52269 w 114535"/>
                <a:gd name="connsiteY12" fmla="*/ 79149 h 210070"/>
                <a:gd name="connsiteX13" fmla="*/ 66483 w 114535"/>
                <a:gd name="connsiteY13" fmla="*/ 76455 h 210070"/>
                <a:gd name="connsiteX14" fmla="*/ 83390 w 114535"/>
                <a:gd name="connsiteY14" fmla="*/ 80581 h 210070"/>
                <a:gd name="connsiteX15" fmla="*/ 101100 w 114535"/>
                <a:gd name="connsiteY15" fmla="*/ 96400 h 210070"/>
                <a:gd name="connsiteX16" fmla="*/ 114511 w 114535"/>
                <a:gd name="connsiteY16" fmla="*/ 144313 h 210070"/>
                <a:gd name="connsiteX17" fmla="*/ 109239 w 114535"/>
                <a:gd name="connsiteY17" fmla="*/ 176638 h 210070"/>
                <a:gd name="connsiteX18" fmla="*/ 96458 w 114535"/>
                <a:gd name="connsiteY18" fmla="*/ 197156 h 210070"/>
                <a:gd name="connsiteX19" fmla="*/ 76169 w 114535"/>
                <a:gd name="connsiteY19" fmla="*/ 205180 h 210070"/>
                <a:gd name="connsiteX20" fmla="*/ 46252 w 114535"/>
                <a:gd name="connsiteY20" fmla="*/ 192628 h 210070"/>
                <a:gd name="connsiteX21" fmla="*/ 38514 w 114535"/>
                <a:gd name="connsiteY21" fmla="*/ 186438 h 210070"/>
                <a:gd name="connsiteX22" fmla="*/ 36285 w 114535"/>
                <a:gd name="connsiteY22" fmla="*/ 188324 h 210070"/>
                <a:gd name="connsiteX23" fmla="*/ 36279 w 114535"/>
                <a:gd name="connsiteY23" fmla="*/ 188444 h 210070"/>
                <a:gd name="connsiteX24" fmla="*/ 36279 w 114535"/>
                <a:gd name="connsiteY24" fmla="*/ 190680 h 210070"/>
                <a:gd name="connsiteX25" fmla="*/ 36279 w 114535"/>
                <a:gd name="connsiteY25" fmla="*/ 193602 h 210070"/>
                <a:gd name="connsiteX26" fmla="*/ 36279 w 114535"/>
                <a:gd name="connsiteY26" fmla="*/ 196869 h 210070"/>
                <a:gd name="connsiteX27" fmla="*/ 34846 w 114535"/>
                <a:gd name="connsiteY27" fmla="*/ 205180 h 210070"/>
                <a:gd name="connsiteX28" fmla="*/ 23728 w 114535"/>
                <a:gd name="connsiteY28" fmla="*/ 210051 h 210070"/>
                <a:gd name="connsiteX29" fmla="*/ 71928 w 114535"/>
                <a:gd name="connsiteY29" fmla="*/ 173600 h 210070"/>
                <a:gd name="connsiteX30" fmla="*/ 83104 w 114535"/>
                <a:gd name="connsiteY30" fmla="*/ 152280 h 210070"/>
                <a:gd name="connsiteX31" fmla="*/ 74335 w 114535"/>
                <a:gd name="connsiteY31" fmla="*/ 118924 h 210070"/>
                <a:gd name="connsiteX32" fmla="*/ 59090 w 114535"/>
                <a:gd name="connsiteY32" fmla="*/ 109410 h 210070"/>
                <a:gd name="connsiteX33" fmla="*/ 49690 w 114535"/>
                <a:gd name="connsiteY33" fmla="*/ 119497 h 210070"/>
                <a:gd name="connsiteX34" fmla="*/ 48487 w 114535"/>
                <a:gd name="connsiteY34" fmla="*/ 130959 h 210070"/>
                <a:gd name="connsiteX35" fmla="*/ 58001 w 114535"/>
                <a:gd name="connsiteY35" fmla="*/ 165691 h 210070"/>
                <a:gd name="connsiteX36" fmla="*/ 71928 w 114535"/>
                <a:gd name="connsiteY36" fmla="*/ 173600 h 210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14535" h="210070">
                  <a:moveTo>
                    <a:pt x="23728" y="210051"/>
                  </a:moveTo>
                  <a:lnTo>
                    <a:pt x="22982" y="210051"/>
                  </a:lnTo>
                  <a:cubicBezTo>
                    <a:pt x="17245" y="210332"/>
                    <a:pt x="11824" y="207421"/>
                    <a:pt x="8884" y="202486"/>
                  </a:cubicBezTo>
                  <a:cubicBezTo>
                    <a:pt x="3955" y="194233"/>
                    <a:pt x="1146" y="179561"/>
                    <a:pt x="459" y="158069"/>
                  </a:cubicBezTo>
                  <a:cubicBezTo>
                    <a:pt x="115" y="148956"/>
                    <a:pt x="0" y="139900"/>
                    <a:pt x="0" y="130845"/>
                  </a:cubicBezTo>
                  <a:cubicBezTo>
                    <a:pt x="0" y="118236"/>
                    <a:pt x="459" y="103277"/>
                    <a:pt x="1376" y="85969"/>
                  </a:cubicBezTo>
                  <a:cubicBezTo>
                    <a:pt x="1960" y="65588"/>
                    <a:pt x="3622" y="45248"/>
                    <a:pt x="6362" y="25045"/>
                  </a:cubicBezTo>
                  <a:cubicBezTo>
                    <a:pt x="9285" y="8310"/>
                    <a:pt x="15417" y="-1"/>
                    <a:pt x="24759" y="-1"/>
                  </a:cubicBezTo>
                  <a:cubicBezTo>
                    <a:pt x="36738" y="-1"/>
                    <a:pt x="42870" y="8654"/>
                    <a:pt x="43042" y="25962"/>
                  </a:cubicBezTo>
                  <a:cubicBezTo>
                    <a:pt x="43386" y="46022"/>
                    <a:pt x="43558" y="58115"/>
                    <a:pt x="43672" y="62299"/>
                  </a:cubicBezTo>
                  <a:cubicBezTo>
                    <a:pt x="43776" y="66477"/>
                    <a:pt x="44429" y="70620"/>
                    <a:pt x="45621" y="74621"/>
                  </a:cubicBezTo>
                  <a:cubicBezTo>
                    <a:pt x="46653" y="77830"/>
                    <a:pt x="48258" y="79435"/>
                    <a:pt x="50435" y="79435"/>
                  </a:cubicBezTo>
                  <a:cubicBezTo>
                    <a:pt x="51060" y="79458"/>
                    <a:pt x="51679" y="79361"/>
                    <a:pt x="52269" y="79149"/>
                  </a:cubicBezTo>
                  <a:cubicBezTo>
                    <a:pt x="56814" y="77423"/>
                    <a:pt x="61623" y="76506"/>
                    <a:pt x="66483" y="76455"/>
                  </a:cubicBezTo>
                  <a:cubicBezTo>
                    <a:pt x="72329" y="76736"/>
                    <a:pt x="78072" y="78140"/>
                    <a:pt x="83390" y="80581"/>
                  </a:cubicBezTo>
                  <a:cubicBezTo>
                    <a:pt x="90738" y="83968"/>
                    <a:pt x="96905" y="89476"/>
                    <a:pt x="101100" y="96400"/>
                  </a:cubicBezTo>
                  <a:cubicBezTo>
                    <a:pt x="110242" y="110682"/>
                    <a:pt x="114913" y="127366"/>
                    <a:pt x="114511" y="144313"/>
                  </a:cubicBezTo>
                  <a:cubicBezTo>
                    <a:pt x="114626" y="155312"/>
                    <a:pt x="112844" y="166247"/>
                    <a:pt x="109239" y="176638"/>
                  </a:cubicBezTo>
                  <a:cubicBezTo>
                    <a:pt x="106608" y="184364"/>
                    <a:pt x="102235" y="191385"/>
                    <a:pt x="96458" y="197156"/>
                  </a:cubicBezTo>
                  <a:cubicBezTo>
                    <a:pt x="91076" y="202492"/>
                    <a:pt x="83746" y="205386"/>
                    <a:pt x="76169" y="205180"/>
                  </a:cubicBezTo>
                  <a:cubicBezTo>
                    <a:pt x="65039" y="204601"/>
                    <a:pt x="54459" y="200165"/>
                    <a:pt x="46252" y="192628"/>
                  </a:cubicBezTo>
                  <a:lnTo>
                    <a:pt x="38514" y="186438"/>
                  </a:lnTo>
                  <a:cubicBezTo>
                    <a:pt x="37380" y="186341"/>
                    <a:pt x="36382" y="187183"/>
                    <a:pt x="36285" y="188324"/>
                  </a:cubicBezTo>
                  <a:cubicBezTo>
                    <a:pt x="36285" y="188364"/>
                    <a:pt x="36279" y="188404"/>
                    <a:pt x="36279" y="188444"/>
                  </a:cubicBezTo>
                  <a:cubicBezTo>
                    <a:pt x="36216" y="189189"/>
                    <a:pt x="36216" y="189935"/>
                    <a:pt x="36279" y="190680"/>
                  </a:cubicBezTo>
                  <a:cubicBezTo>
                    <a:pt x="36199" y="191654"/>
                    <a:pt x="36199" y="192628"/>
                    <a:pt x="36279" y="193602"/>
                  </a:cubicBezTo>
                  <a:cubicBezTo>
                    <a:pt x="36365" y="194691"/>
                    <a:pt x="36365" y="195780"/>
                    <a:pt x="36279" y="196869"/>
                  </a:cubicBezTo>
                  <a:cubicBezTo>
                    <a:pt x="36233" y="199695"/>
                    <a:pt x="35752" y="202503"/>
                    <a:pt x="34846" y="205180"/>
                  </a:cubicBezTo>
                  <a:cubicBezTo>
                    <a:pt x="34159" y="208217"/>
                    <a:pt x="30376" y="209822"/>
                    <a:pt x="23728" y="210051"/>
                  </a:cubicBezTo>
                  <a:close/>
                  <a:moveTo>
                    <a:pt x="71928" y="173600"/>
                  </a:moveTo>
                  <a:cubicBezTo>
                    <a:pt x="79568" y="173600"/>
                    <a:pt x="83293" y="166494"/>
                    <a:pt x="83104" y="152280"/>
                  </a:cubicBezTo>
                  <a:cubicBezTo>
                    <a:pt x="83413" y="140554"/>
                    <a:pt x="80376" y="128982"/>
                    <a:pt x="74335" y="118924"/>
                  </a:cubicBezTo>
                  <a:cubicBezTo>
                    <a:pt x="71446" y="113135"/>
                    <a:pt x="65555" y="109461"/>
                    <a:pt x="59090" y="109410"/>
                  </a:cubicBezTo>
                  <a:cubicBezTo>
                    <a:pt x="54447" y="109410"/>
                    <a:pt x="51295" y="112734"/>
                    <a:pt x="49690" y="119497"/>
                  </a:cubicBezTo>
                  <a:cubicBezTo>
                    <a:pt x="48859" y="123262"/>
                    <a:pt x="48458" y="127108"/>
                    <a:pt x="48487" y="130959"/>
                  </a:cubicBezTo>
                  <a:cubicBezTo>
                    <a:pt x="48074" y="143230"/>
                    <a:pt x="51387" y="155340"/>
                    <a:pt x="58001" y="165691"/>
                  </a:cubicBezTo>
                  <a:cubicBezTo>
                    <a:pt x="60929" y="170597"/>
                    <a:pt x="66219" y="173600"/>
                    <a:pt x="71928" y="173600"/>
                  </a:cubicBezTo>
                  <a:close/>
                </a:path>
              </a:pathLst>
            </a:custGeom>
            <a:solidFill>
              <a:srgbClr val="313759"/>
            </a:solidFill>
            <a:ln w="5730" cap="flat">
              <a:noFill/>
              <a:prstDash val="solid"/>
              <a:miter/>
            </a:ln>
          </p:spPr>
          <p:txBody>
            <a:bodyPr rtlCol="0" anchor="ctr"/>
            <a:lstStyle/>
            <a:p>
              <a:endParaRPr lang="fr-FR"/>
            </a:p>
          </p:txBody>
        </p:sp>
        <p:sp>
          <p:nvSpPr>
            <p:cNvPr id="127" name="Graphique 2">
              <a:extLst>
                <a:ext uri="{FF2B5EF4-FFF2-40B4-BE49-F238E27FC236}">
                  <a16:creationId xmlns:a16="http://schemas.microsoft.com/office/drawing/2014/main" id="{1FCFEF3D-21D7-46BB-9905-14FD8853038E}"/>
                </a:ext>
              </a:extLst>
            </p:cNvPr>
            <p:cNvSpPr/>
            <p:nvPr/>
          </p:nvSpPr>
          <p:spPr>
            <a:xfrm>
              <a:off x="1209802" y="2990411"/>
              <a:ext cx="111566" cy="128927"/>
            </a:xfrm>
            <a:custGeom>
              <a:avLst/>
              <a:gdLst>
                <a:gd name="connsiteX0" fmla="*/ 53336 w 111566"/>
                <a:gd name="connsiteY0" fmla="*/ 128901 h 128927"/>
                <a:gd name="connsiteX1" fmla="*/ 51961 w 111566"/>
                <a:gd name="connsiteY1" fmla="*/ 128901 h 128927"/>
                <a:gd name="connsiteX2" fmla="*/ 23763 w 111566"/>
                <a:gd name="connsiteY2" fmla="*/ 121278 h 128927"/>
                <a:gd name="connsiteX3" fmla="*/ 6569 w 111566"/>
                <a:gd name="connsiteY3" fmla="*/ 100645 h 128927"/>
                <a:gd name="connsiteX4" fmla="*/ 35 w 111566"/>
                <a:gd name="connsiteY4" fmla="*/ 69180 h 128927"/>
                <a:gd name="connsiteX5" fmla="*/ 7887 w 111566"/>
                <a:gd name="connsiteY5" fmla="*/ 31239 h 128927"/>
                <a:gd name="connsiteX6" fmla="*/ 28462 w 111566"/>
                <a:gd name="connsiteY6" fmla="*/ 7856 h 128927"/>
                <a:gd name="connsiteX7" fmla="*/ 54425 w 111566"/>
                <a:gd name="connsiteY7" fmla="*/ 4 h 128927"/>
                <a:gd name="connsiteX8" fmla="*/ 77866 w 111566"/>
                <a:gd name="connsiteY8" fmla="*/ 7970 h 128927"/>
                <a:gd name="connsiteX9" fmla="*/ 88928 w 111566"/>
                <a:gd name="connsiteY9" fmla="*/ 34277 h 128927"/>
                <a:gd name="connsiteX10" fmla="*/ 82336 w 111566"/>
                <a:gd name="connsiteY10" fmla="*/ 53706 h 128927"/>
                <a:gd name="connsiteX11" fmla="*/ 64111 w 111566"/>
                <a:gd name="connsiteY11" fmla="*/ 66773 h 128927"/>
                <a:gd name="connsiteX12" fmla="*/ 39352 w 111566"/>
                <a:gd name="connsiteY12" fmla="*/ 73250 h 128927"/>
                <a:gd name="connsiteX13" fmla="*/ 31425 w 111566"/>
                <a:gd name="connsiteY13" fmla="*/ 82471 h 128927"/>
                <a:gd name="connsiteX14" fmla="*/ 31500 w 111566"/>
                <a:gd name="connsiteY14" fmla="*/ 83107 h 128927"/>
                <a:gd name="connsiteX15" fmla="*/ 36028 w 111566"/>
                <a:gd name="connsiteY15" fmla="*/ 93653 h 128927"/>
                <a:gd name="connsiteX16" fmla="*/ 55342 w 111566"/>
                <a:gd name="connsiteY16" fmla="*/ 99843 h 128927"/>
                <a:gd name="connsiteX17" fmla="*/ 88297 w 111566"/>
                <a:gd name="connsiteY17" fmla="*/ 90329 h 128927"/>
                <a:gd name="connsiteX18" fmla="*/ 103084 w 111566"/>
                <a:gd name="connsiteY18" fmla="*/ 85228 h 128927"/>
                <a:gd name="connsiteX19" fmla="*/ 109388 w 111566"/>
                <a:gd name="connsiteY19" fmla="*/ 87807 h 128927"/>
                <a:gd name="connsiteX20" fmla="*/ 111566 w 111566"/>
                <a:gd name="connsiteY20" fmla="*/ 93825 h 128927"/>
                <a:gd name="connsiteX21" fmla="*/ 106752 w 111566"/>
                <a:gd name="connsiteY21" fmla="*/ 104829 h 128927"/>
                <a:gd name="connsiteX22" fmla="*/ 53336 w 111566"/>
                <a:gd name="connsiteY22" fmla="*/ 128901 h 128927"/>
                <a:gd name="connsiteX23" fmla="*/ 42905 w 111566"/>
                <a:gd name="connsiteY23" fmla="*/ 47573 h 128927"/>
                <a:gd name="connsiteX24" fmla="*/ 58609 w 111566"/>
                <a:gd name="connsiteY24" fmla="*/ 36569 h 128927"/>
                <a:gd name="connsiteX25" fmla="*/ 62506 w 111566"/>
                <a:gd name="connsiteY25" fmla="*/ 24304 h 128927"/>
                <a:gd name="connsiteX26" fmla="*/ 59595 w 111566"/>
                <a:gd name="connsiteY26" fmla="*/ 20407 h 128927"/>
                <a:gd name="connsiteX27" fmla="*/ 58609 w 111566"/>
                <a:gd name="connsiteY27" fmla="*/ 20407 h 128927"/>
                <a:gd name="connsiteX28" fmla="*/ 56202 w 111566"/>
                <a:gd name="connsiteY28" fmla="*/ 20407 h 128927"/>
                <a:gd name="connsiteX29" fmla="*/ 48006 w 111566"/>
                <a:gd name="connsiteY29" fmla="*/ 23789 h 128927"/>
                <a:gd name="connsiteX30" fmla="*/ 38034 w 111566"/>
                <a:gd name="connsiteY30" fmla="*/ 31812 h 128927"/>
                <a:gd name="connsiteX31" fmla="*/ 34709 w 111566"/>
                <a:gd name="connsiteY31" fmla="*/ 39378 h 128927"/>
                <a:gd name="connsiteX32" fmla="*/ 40802 w 111566"/>
                <a:gd name="connsiteY32" fmla="*/ 47573 h 128927"/>
                <a:gd name="connsiteX33" fmla="*/ 42905 w 111566"/>
                <a:gd name="connsiteY33" fmla="*/ 47573 h 128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11566" h="128927">
                  <a:moveTo>
                    <a:pt x="53336" y="128901"/>
                  </a:moveTo>
                  <a:lnTo>
                    <a:pt x="51961" y="128901"/>
                  </a:lnTo>
                  <a:cubicBezTo>
                    <a:pt x="42011" y="129221"/>
                    <a:pt x="32193" y="126568"/>
                    <a:pt x="23763" y="121278"/>
                  </a:cubicBezTo>
                  <a:cubicBezTo>
                    <a:pt x="16226" y="116131"/>
                    <a:pt x="10271" y="108990"/>
                    <a:pt x="6569" y="100645"/>
                  </a:cubicBezTo>
                  <a:cubicBezTo>
                    <a:pt x="2127" y="90759"/>
                    <a:pt x="-102" y="80018"/>
                    <a:pt x="35" y="69180"/>
                  </a:cubicBezTo>
                  <a:cubicBezTo>
                    <a:pt x="-343" y="56096"/>
                    <a:pt x="2345" y="43097"/>
                    <a:pt x="7887" y="31239"/>
                  </a:cubicBezTo>
                  <a:cubicBezTo>
                    <a:pt x="12420" y="21674"/>
                    <a:pt x="19550" y="13570"/>
                    <a:pt x="28462" y="7856"/>
                  </a:cubicBezTo>
                  <a:cubicBezTo>
                    <a:pt x="36194" y="2823"/>
                    <a:pt x="45203" y="101"/>
                    <a:pt x="54425" y="4"/>
                  </a:cubicBezTo>
                  <a:cubicBezTo>
                    <a:pt x="62925" y="-128"/>
                    <a:pt x="71206" y="2686"/>
                    <a:pt x="77866" y="7970"/>
                  </a:cubicBezTo>
                  <a:cubicBezTo>
                    <a:pt x="85443" y="14544"/>
                    <a:pt x="89529" y="24264"/>
                    <a:pt x="88928" y="34277"/>
                  </a:cubicBezTo>
                  <a:cubicBezTo>
                    <a:pt x="89048" y="41321"/>
                    <a:pt x="86715" y="48187"/>
                    <a:pt x="82336" y="53706"/>
                  </a:cubicBezTo>
                  <a:cubicBezTo>
                    <a:pt x="77482" y="59552"/>
                    <a:pt x="71206" y="64051"/>
                    <a:pt x="64111" y="66773"/>
                  </a:cubicBezTo>
                  <a:cubicBezTo>
                    <a:pt x="56190" y="70040"/>
                    <a:pt x="47857" y="72218"/>
                    <a:pt x="39352" y="73250"/>
                  </a:cubicBezTo>
                  <a:cubicBezTo>
                    <a:pt x="34618" y="73611"/>
                    <a:pt x="31070" y="77737"/>
                    <a:pt x="31425" y="82471"/>
                  </a:cubicBezTo>
                  <a:cubicBezTo>
                    <a:pt x="31443" y="82683"/>
                    <a:pt x="31466" y="82895"/>
                    <a:pt x="31500" y="83107"/>
                  </a:cubicBezTo>
                  <a:cubicBezTo>
                    <a:pt x="31758" y="87039"/>
                    <a:pt x="33357" y="90759"/>
                    <a:pt x="36028" y="93653"/>
                  </a:cubicBezTo>
                  <a:cubicBezTo>
                    <a:pt x="39352" y="97780"/>
                    <a:pt x="45771" y="99843"/>
                    <a:pt x="55342" y="99843"/>
                  </a:cubicBezTo>
                  <a:cubicBezTo>
                    <a:pt x="66977" y="99671"/>
                    <a:pt x="78359" y="96381"/>
                    <a:pt x="88297" y="90329"/>
                  </a:cubicBezTo>
                  <a:cubicBezTo>
                    <a:pt x="92716" y="87406"/>
                    <a:pt x="97805" y="85646"/>
                    <a:pt x="103084" y="85228"/>
                  </a:cubicBezTo>
                  <a:cubicBezTo>
                    <a:pt x="105468" y="85085"/>
                    <a:pt x="107789" y="86030"/>
                    <a:pt x="109388" y="87807"/>
                  </a:cubicBezTo>
                  <a:cubicBezTo>
                    <a:pt x="110821" y="89481"/>
                    <a:pt x="111595" y="91618"/>
                    <a:pt x="111566" y="93825"/>
                  </a:cubicBezTo>
                  <a:cubicBezTo>
                    <a:pt x="111549" y="97997"/>
                    <a:pt x="109807" y="101981"/>
                    <a:pt x="106752" y="104829"/>
                  </a:cubicBezTo>
                  <a:cubicBezTo>
                    <a:pt x="92951" y="119771"/>
                    <a:pt x="73671" y="128459"/>
                    <a:pt x="53336" y="128901"/>
                  </a:cubicBezTo>
                  <a:close/>
                  <a:moveTo>
                    <a:pt x="42905" y="47573"/>
                  </a:moveTo>
                  <a:cubicBezTo>
                    <a:pt x="49892" y="47436"/>
                    <a:pt x="56093" y="43086"/>
                    <a:pt x="58609" y="36569"/>
                  </a:cubicBezTo>
                  <a:cubicBezTo>
                    <a:pt x="60781" y="32810"/>
                    <a:pt x="62111" y="28626"/>
                    <a:pt x="62506" y="24304"/>
                  </a:cubicBezTo>
                  <a:cubicBezTo>
                    <a:pt x="62781" y="22424"/>
                    <a:pt x="61475" y="20682"/>
                    <a:pt x="59595" y="20407"/>
                  </a:cubicBezTo>
                  <a:cubicBezTo>
                    <a:pt x="59268" y="20361"/>
                    <a:pt x="58936" y="20361"/>
                    <a:pt x="58609" y="20407"/>
                  </a:cubicBezTo>
                  <a:lnTo>
                    <a:pt x="56202" y="20407"/>
                  </a:lnTo>
                  <a:cubicBezTo>
                    <a:pt x="53279" y="21009"/>
                    <a:pt x="50499" y="22155"/>
                    <a:pt x="48006" y="23789"/>
                  </a:cubicBezTo>
                  <a:cubicBezTo>
                    <a:pt x="44269" y="25903"/>
                    <a:pt x="40899" y="28614"/>
                    <a:pt x="38034" y="31812"/>
                  </a:cubicBezTo>
                  <a:cubicBezTo>
                    <a:pt x="36022" y="33835"/>
                    <a:pt x="34836" y="36529"/>
                    <a:pt x="34709" y="39378"/>
                  </a:cubicBezTo>
                  <a:cubicBezTo>
                    <a:pt x="34131" y="43321"/>
                    <a:pt x="36859" y="46995"/>
                    <a:pt x="40802" y="47573"/>
                  </a:cubicBezTo>
                  <a:cubicBezTo>
                    <a:pt x="41501" y="47677"/>
                    <a:pt x="42206" y="47677"/>
                    <a:pt x="42905" y="47573"/>
                  </a:cubicBezTo>
                  <a:close/>
                </a:path>
              </a:pathLst>
            </a:custGeom>
            <a:solidFill>
              <a:srgbClr val="313759"/>
            </a:solidFill>
            <a:ln w="5730" cap="flat">
              <a:noFill/>
              <a:prstDash val="solid"/>
              <a:miter/>
            </a:ln>
          </p:spPr>
          <p:txBody>
            <a:bodyPr rtlCol="0" anchor="ctr"/>
            <a:lstStyle/>
            <a:p>
              <a:endParaRPr lang="fr-FR"/>
            </a:p>
          </p:txBody>
        </p:sp>
        <p:sp>
          <p:nvSpPr>
            <p:cNvPr id="320" name="Graphique 2">
              <a:extLst>
                <a:ext uri="{FF2B5EF4-FFF2-40B4-BE49-F238E27FC236}">
                  <a16:creationId xmlns:a16="http://schemas.microsoft.com/office/drawing/2014/main" id="{875C237D-EC01-4991-A5A9-C788CB54561A}"/>
                </a:ext>
              </a:extLst>
            </p:cNvPr>
            <p:cNvSpPr/>
            <p:nvPr/>
          </p:nvSpPr>
          <p:spPr>
            <a:xfrm>
              <a:off x="1331397" y="2983010"/>
              <a:ext cx="121620" cy="151719"/>
            </a:xfrm>
            <a:custGeom>
              <a:avLst/>
              <a:gdLst>
                <a:gd name="connsiteX0" fmla="*/ 64077 w 121620"/>
                <a:gd name="connsiteY0" fmla="*/ 151718 h 151719"/>
                <a:gd name="connsiteX1" fmla="*/ 29345 w 121620"/>
                <a:gd name="connsiteY1" fmla="*/ 142491 h 151719"/>
                <a:gd name="connsiteX2" fmla="*/ 4987 w 121620"/>
                <a:gd name="connsiteY2" fmla="*/ 118763 h 151719"/>
                <a:gd name="connsiteX3" fmla="*/ 1 w 121620"/>
                <a:gd name="connsiteY3" fmla="*/ 99105 h 151719"/>
                <a:gd name="connsiteX4" fmla="*/ 9400 w 121620"/>
                <a:gd name="connsiteY4" fmla="*/ 74632 h 151719"/>
                <a:gd name="connsiteX5" fmla="*/ 19545 w 121620"/>
                <a:gd name="connsiteY5" fmla="*/ 71595 h 151719"/>
                <a:gd name="connsiteX6" fmla="*/ 36739 w 121620"/>
                <a:gd name="connsiteY6" fmla="*/ 85980 h 151719"/>
                <a:gd name="connsiteX7" fmla="*/ 53933 w 121620"/>
                <a:gd name="connsiteY7" fmla="*/ 109994 h 151719"/>
                <a:gd name="connsiteX8" fmla="*/ 72502 w 121620"/>
                <a:gd name="connsiteY8" fmla="*/ 115726 h 151719"/>
                <a:gd name="connsiteX9" fmla="*/ 80411 w 121620"/>
                <a:gd name="connsiteY9" fmla="*/ 114866 h 151719"/>
                <a:gd name="connsiteX10" fmla="*/ 86578 w 121620"/>
                <a:gd name="connsiteY10" fmla="*/ 107983 h 151719"/>
                <a:gd name="connsiteX11" fmla="*/ 86544 w 121620"/>
                <a:gd name="connsiteY11" fmla="*/ 107587 h 151719"/>
                <a:gd name="connsiteX12" fmla="*/ 62816 w 121620"/>
                <a:gd name="connsiteY12" fmla="*/ 85063 h 151719"/>
                <a:gd name="connsiteX13" fmla="*/ 36681 w 121620"/>
                <a:gd name="connsiteY13" fmla="*/ 65004 h 151719"/>
                <a:gd name="connsiteX14" fmla="*/ 26709 w 121620"/>
                <a:gd name="connsiteY14" fmla="*/ 40474 h 151719"/>
                <a:gd name="connsiteX15" fmla="*/ 38745 w 121620"/>
                <a:gd name="connsiteY15" fmla="*/ 12219 h 151719"/>
                <a:gd name="connsiteX16" fmla="*/ 68547 w 121620"/>
                <a:gd name="connsiteY16" fmla="*/ 11 h 151719"/>
                <a:gd name="connsiteX17" fmla="*/ 86314 w 121620"/>
                <a:gd name="connsiteY17" fmla="*/ 4768 h 151719"/>
                <a:gd name="connsiteX18" fmla="*/ 98178 w 121620"/>
                <a:gd name="connsiteY18" fmla="*/ 18867 h 151719"/>
                <a:gd name="connsiteX19" fmla="*/ 98923 w 121620"/>
                <a:gd name="connsiteY19" fmla="*/ 22650 h 151719"/>
                <a:gd name="connsiteX20" fmla="*/ 97605 w 121620"/>
                <a:gd name="connsiteY20" fmla="*/ 27063 h 151719"/>
                <a:gd name="connsiteX21" fmla="*/ 91415 w 121620"/>
                <a:gd name="connsiteY21" fmla="*/ 29928 h 151719"/>
                <a:gd name="connsiteX22" fmla="*/ 82761 w 121620"/>
                <a:gd name="connsiteY22" fmla="*/ 27865 h 151719"/>
                <a:gd name="connsiteX23" fmla="*/ 69350 w 121620"/>
                <a:gd name="connsiteY23" fmla="*/ 25859 h 151719"/>
                <a:gd name="connsiteX24" fmla="*/ 59435 w 121620"/>
                <a:gd name="connsiteY24" fmla="*/ 29011 h 151719"/>
                <a:gd name="connsiteX25" fmla="*/ 55881 w 121620"/>
                <a:gd name="connsiteY25" fmla="*/ 38067 h 151719"/>
                <a:gd name="connsiteX26" fmla="*/ 63905 w 121620"/>
                <a:gd name="connsiteY26" fmla="*/ 50446 h 151719"/>
                <a:gd name="connsiteX27" fmla="*/ 81443 w 121620"/>
                <a:gd name="connsiteY27" fmla="*/ 62253 h 151719"/>
                <a:gd name="connsiteX28" fmla="*/ 100471 w 121620"/>
                <a:gd name="connsiteY28" fmla="*/ 74632 h 151719"/>
                <a:gd name="connsiteX29" fmla="*/ 121619 w 121620"/>
                <a:gd name="connsiteY29" fmla="*/ 108676 h 151719"/>
                <a:gd name="connsiteX30" fmla="*/ 111475 w 121620"/>
                <a:gd name="connsiteY30" fmla="*/ 132805 h 151719"/>
                <a:gd name="connsiteX31" fmla="*/ 89065 w 121620"/>
                <a:gd name="connsiteY31" fmla="*/ 147133 h 151719"/>
                <a:gd name="connsiteX32" fmla="*/ 64077 w 121620"/>
                <a:gd name="connsiteY32" fmla="*/ 151718 h 15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21620" h="151719">
                  <a:moveTo>
                    <a:pt x="64077" y="151718"/>
                  </a:moveTo>
                  <a:cubicBezTo>
                    <a:pt x="51904" y="151627"/>
                    <a:pt x="39954" y="148451"/>
                    <a:pt x="29345" y="142491"/>
                  </a:cubicBezTo>
                  <a:cubicBezTo>
                    <a:pt x="19075" y="137144"/>
                    <a:pt x="10598" y="128891"/>
                    <a:pt x="4987" y="118763"/>
                  </a:cubicBezTo>
                  <a:cubicBezTo>
                    <a:pt x="1669" y="112746"/>
                    <a:pt x="-50" y="105977"/>
                    <a:pt x="1" y="99105"/>
                  </a:cubicBezTo>
                  <a:cubicBezTo>
                    <a:pt x="1" y="87012"/>
                    <a:pt x="3153" y="78874"/>
                    <a:pt x="9400" y="74632"/>
                  </a:cubicBezTo>
                  <a:cubicBezTo>
                    <a:pt x="12409" y="72644"/>
                    <a:pt x="15940" y="71583"/>
                    <a:pt x="19545" y="71595"/>
                  </a:cubicBezTo>
                  <a:cubicBezTo>
                    <a:pt x="27970" y="71692"/>
                    <a:pt x="35157" y="77704"/>
                    <a:pt x="36739" y="85980"/>
                  </a:cubicBezTo>
                  <a:cubicBezTo>
                    <a:pt x="39209" y="95878"/>
                    <a:pt x="45359" y="104470"/>
                    <a:pt x="53933" y="109994"/>
                  </a:cubicBezTo>
                  <a:cubicBezTo>
                    <a:pt x="59515" y="113502"/>
                    <a:pt x="65917" y="115474"/>
                    <a:pt x="72502" y="115726"/>
                  </a:cubicBezTo>
                  <a:cubicBezTo>
                    <a:pt x="75150" y="115577"/>
                    <a:pt x="77792" y="115290"/>
                    <a:pt x="80411" y="114866"/>
                  </a:cubicBezTo>
                  <a:cubicBezTo>
                    <a:pt x="84016" y="114671"/>
                    <a:pt x="86773" y="111588"/>
                    <a:pt x="86578" y="107983"/>
                  </a:cubicBezTo>
                  <a:cubicBezTo>
                    <a:pt x="86572" y="107851"/>
                    <a:pt x="86561" y="107719"/>
                    <a:pt x="86544" y="107587"/>
                  </a:cubicBezTo>
                  <a:cubicBezTo>
                    <a:pt x="86544" y="100824"/>
                    <a:pt x="78635" y="93316"/>
                    <a:pt x="62816" y="85063"/>
                  </a:cubicBezTo>
                  <a:cubicBezTo>
                    <a:pt x="53044" y="79888"/>
                    <a:pt x="44207" y="73108"/>
                    <a:pt x="36681" y="65004"/>
                  </a:cubicBezTo>
                  <a:cubicBezTo>
                    <a:pt x="30245" y="58470"/>
                    <a:pt x="26657" y="49650"/>
                    <a:pt x="26709" y="40474"/>
                  </a:cubicBezTo>
                  <a:cubicBezTo>
                    <a:pt x="26709" y="29808"/>
                    <a:pt x="31059" y="19606"/>
                    <a:pt x="38745" y="12219"/>
                  </a:cubicBezTo>
                  <a:cubicBezTo>
                    <a:pt x="46539" y="4166"/>
                    <a:pt x="57343" y="-258"/>
                    <a:pt x="68547" y="11"/>
                  </a:cubicBezTo>
                  <a:cubicBezTo>
                    <a:pt x="74789" y="-12"/>
                    <a:pt x="80921" y="1627"/>
                    <a:pt x="86314" y="4768"/>
                  </a:cubicBezTo>
                  <a:cubicBezTo>
                    <a:pt x="91868" y="7846"/>
                    <a:pt x="96092" y="12866"/>
                    <a:pt x="98178" y="18867"/>
                  </a:cubicBezTo>
                  <a:cubicBezTo>
                    <a:pt x="98660" y="20070"/>
                    <a:pt x="98918" y="21354"/>
                    <a:pt x="98923" y="22650"/>
                  </a:cubicBezTo>
                  <a:cubicBezTo>
                    <a:pt x="98963" y="24220"/>
                    <a:pt x="98499" y="25767"/>
                    <a:pt x="97605" y="27063"/>
                  </a:cubicBezTo>
                  <a:cubicBezTo>
                    <a:pt x="96138" y="28977"/>
                    <a:pt x="93822" y="30049"/>
                    <a:pt x="91415" y="29928"/>
                  </a:cubicBezTo>
                  <a:cubicBezTo>
                    <a:pt x="88447" y="29670"/>
                    <a:pt x="85529" y="28977"/>
                    <a:pt x="82761" y="27865"/>
                  </a:cubicBezTo>
                  <a:cubicBezTo>
                    <a:pt x="78428" y="26472"/>
                    <a:pt x="73900" y="25796"/>
                    <a:pt x="69350" y="25859"/>
                  </a:cubicBezTo>
                  <a:cubicBezTo>
                    <a:pt x="65768" y="25630"/>
                    <a:pt x="62226" y="26753"/>
                    <a:pt x="59435" y="29011"/>
                  </a:cubicBezTo>
                  <a:cubicBezTo>
                    <a:pt x="56964" y="31350"/>
                    <a:pt x="55664" y="34668"/>
                    <a:pt x="55881" y="38067"/>
                  </a:cubicBezTo>
                  <a:cubicBezTo>
                    <a:pt x="56414" y="43242"/>
                    <a:pt x="59400" y="47844"/>
                    <a:pt x="63905" y="50446"/>
                  </a:cubicBezTo>
                  <a:cubicBezTo>
                    <a:pt x="69459" y="54796"/>
                    <a:pt x="75322" y="58745"/>
                    <a:pt x="81443" y="62253"/>
                  </a:cubicBezTo>
                  <a:cubicBezTo>
                    <a:pt x="87862" y="66093"/>
                    <a:pt x="94224" y="70219"/>
                    <a:pt x="100471" y="74632"/>
                  </a:cubicBezTo>
                  <a:cubicBezTo>
                    <a:pt x="114570" y="84949"/>
                    <a:pt x="121619" y="96239"/>
                    <a:pt x="121619" y="108676"/>
                  </a:cubicBezTo>
                  <a:cubicBezTo>
                    <a:pt x="121688" y="117772"/>
                    <a:pt x="118020" y="126489"/>
                    <a:pt x="111475" y="132805"/>
                  </a:cubicBezTo>
                  <a:cubicBezTo>
                    <a:pt x="105170" y="139201"/>
                    <a:pt x="97513" y="144096"/>
                    <a:pt x="89065" y="147133"/>
                  </a:cubicBezTo>
                  <a:cubicBezTo>
                    <a:pt x="81059" y="150074"/>
                    <a:pt x="72605" y="151627"/>
                    <a:pt x="64077" y="151718"/>
                  </a:cubicBezTo>
                  <a:close/>
                </a:path>
              </a:pathLst>
            </a:custGeom>
            <a:solidFill>
              <a:srgbClr val="313759"/>
            </a:solidFill>
            <a:ln w="5730" cap="flat">
              <a:noFill/>
              <a:prstDash val="solid"/>
              <a:miter/>
            </a:ln>
          </p:spPr>
          <p:txBody>
            <a:bodyPr rtlCol="0" anchor="ctr"/>
            <a:lstStyle/>
            <a:p>
              <a:endParaRPr lang="fr-FR"/>
            </a:p>
          </p:txBody>
        </p:sp>
        <p:sp>
          <p:nvSpPr>
            <p:cNvPr id="321" name="Graphique 2">
              <a:extLst>
                <a:ext uri="{FF2B5EF4-FFF2-40B4-BE49-F238E27FC236}">
                  <a16:creationId xmlns:a16="http://schemas.microsoft.com/office/drawing/2014/main" id="{0ADACB47-9504-4417-B7AA-0F6F5BDB76AC}"/>
                </a:ext>
              </a:extLst>
            </p:cNvPr>
            <p:cNvSpPr/>
            <p:nvPr/>
          </p:nvSpPr>
          <p:spPr>
            <a:xfrm>
              <a:off x="1462299" y="3002471"/>
              <a:ext cx="97916" cy="124531"/>
            </a:xfrm>
            <a:custGeom>
              <a:avLst/>
              <a:gdLst>
                <a:gd name="connsiteX0" fmla="*/ 48030 w 97916"/>
                <a:gd name="connsiteY0" fmla="*/ 124520 h 124531"/>
                <a:gd name="connsiteX1" fmla="*/ 46712 w 97916"/>
                <a:gd name="connsiteY1" fmla="*/ 124520 h 124531"/>
                <a:gd name="connsiteX2" fmla="*/ 19661 w 97916"/>
                <a:gd name="connsiteY2" fmla="*/ 115522 h 124531"/>
                <a:gd name="connsiteX3" fmla="*/ 4702 w 97916"/>
                <a:gd name="connsiteY3" fmla="*/ 93400 h 124531"/>
                <a:gd name="connsiteX4" fmla="*/ 2 w 97916"/>
                <a:gd name="connsiteY4" fmla="*/ 64743 h 124531"/>
                <a:gd name="connsiteX5" fmla="*/ 4587 w 97916"/>
                <a:gd name="connsiteY5" fmla="*/ 34138 h 124531"/>
                <a:gd name="connsiteX6" fmla="*/ 19317 w 97916"/>
                <a:gd name="connsiteY6" fmla="*/ 10009 h 124531"/>
                <a:gd name="connsiteX7" fmla="*/ 47572 w 97916"/>
                <a:gd name="connsiteY7" fmla="*/ 37 h 124531"/>
                <a:gd name="connsiteX8" fmla="*/ 69179 w 97916"/>
                <a:gd name="connsiteY8" fmla="*/ 6570 h 124531"/>
                <a:gd name="connsiteX9" fmla="*/ 90729 w 97916"/>
                <a:gd name="connsiteY9" fmla="*/ 30183 h 124531"/>
                <a:gd name="connsiteX10" fmla="*/ 97893 w 97916"/>
                <a:gd name="connsiteY10" fmla="*/ 63540 h 124531"/>
                <a:gd name="connsiteX11" fmla="*/ 80985 w 97916"/>
                <a:gd name="connsiteY11" fmla="*/ 108244 h 124531"/>
                <a:gd name="connsiteX12" fmla="*/ 48030 w 97916"/>
                <a:gd name="connsiteY12" fmla="*/ 124520 h 124531"/>
                <a:gd name="connsiteX13" fmla="*/ 47285 w 97916"/>
                <a:gd name="connsiteY13" fmla="*/ 89330 h 124531"/>
                <a:gd name="connsiteX14" fmla="*/ 61041 w 97916"/>
                <a:gd name="connsiteY14" fmla="*/ 80103 h 124531"/>
                <a:gd name="connsiteX15" fmla="*/ 66772 w 97916"/>
                <a:gd name="connsiteY15" fmla="*/ 60445 h 124531"/>
                <a:gd name="connsiteX16" fmla="*/ 63906 w 97916"/>
                <a:gd name="connsiteY16" fmla="*/ 47435 h 124531"/>
                <a:gd name="connsiteX17" fmla="*/ 43789 w 97916"/>
                <a:gd name="connsiteY17" fmla="*/ 33851 h 124531"/>
                <a:gd name="connsiteX18" fmla="*/ 33817 w 97916"/>
                <a:gd name="connsiteY18" fmla="*/ 39583 h 124531"/>
                <a:gd name="connsiteX19" fmla="*/ 29002 w 97916"/>
                <a:gd name="connsiteY19" fmla="*/ 59528 h 124531"/>
                <a:gd name="connsiteX20" fmla="*/ 30435 w 97916"/>
                <a:gd name="connsiteY20" fmla="*/ 71735 h 124531"/>
                <a:gd name="connsiteX21" fmla="*/ 36167 w 97916"/>
                <a:gd name="connsiteY21" fmla="*/ 83943 h 124531"/>
                <a:gd name="connsiteX22" fmla="*/ 46827 w 97916"/>
                <a:gd name="connsiteY22" fmla="*/ 89330 h 124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97916" h="124531">
                  <a:moveTo>
                    <a:pt x="48030" y="124520"/>
                  </a:moveTo>
                  <a:lnTo>
                    <a:pt x="46712" y="124520"/>
                  </a:lnTo>
                  <a:cubicBezTo>
                    <a:pt x="36929" y="124738"/>
                    <a:pt x="27369" y="121557"/>
                    <a:pt x="19661" y="115522"/>
                  </a:cubicBezTo>
                  <a:cubicBezTo>
                    <a:pt x="12691" y="109705"/>
                    <a:pt x="7504" y="102037"/>
                    <a:pt x="4702" y="93400"/>
                  </a:cubicBezTo>
                  <a:cubicBezTo>
                    <a:pt x="1521" y="84184"/>
                    <a:pt x="-67" y="74492"/>
                    <a:pt x="2" y="64743"/>
                  </a:cubicBezTo>
                  <a:cubicBezTo>
                    <a:pt x="-21" y="54369"/>
                    <a:pt x="1521" y="44047"/>
                    <a:pt x="4587" y="34138"/>
                  </a:cubicBezTo>
                  <a:cubicBezTo>
                    <a:pt x="7292" y="24939"/>
                    <a:pt x="12370" y="16617"/>
                    <a:pt x="19317" y="10009"/>
                  </a:cubicBezTo>
                  <a:cubicBezTo>
                    <a:pt x="27094" y="3160"/>
                    <a:pt x="37221" y="-410"/>
                    <a:pt x="47572" y="37"/>
                  </a:cubicBezTo>
                  <a:cubicBezTo>
                    <a:pt x="55223" y="289"/>
                    <a:pt x="62668" y="2541"/>
                    <a:pt x="69179" y="6570"/>
                  </a:cubicBezTo>
                  <a:cubicBezTo>
                    <a:pt x="78664" y="11981"/>
                    <a:pt x="86207" y="20239"/>
                    <a:pt x="90729" y="30183"/>
                  </a:cubicBezTo>
                  <a:cubicBezTo>
                    <a:pt x="95572" y="40632"/>
                    <a:pt x="98019" y="52025"/>
                    <a:pt x="97893" y="63540"/>
                  </a:cubicBezTo>
                  <a:cubicBezTo>
                    <a:pt x="98346" y="80080"/>
                    <a:pt x="92270" y="96139"/>
                    <a:pt x="80985" y="108244"/>
                  </a:cubicBezTo>
                  <a:cubicBezTo>
                    <a:pt x="72824" y="118119"/>
                    <a:pt x="60834" y="124039"/>
                    <a:pt x="48030" y="124520"/>
                  </a:cubicBezTo>
                  <a:close/>
                  <a:moveTo>
                    <a:pt x="47285" y="89330"/>
                  </a:moveTo>
                  <a:cubicBezTo>
                    <a:pt x="53149" y="88809"/>
                    <a:pt x="58335" y="85330"/>
                    <a:pt x="61041" y="80103"/>
                  </a:cubicBezTo>
                  <a:cubicBezTo>
                    <a:pt x="64783" y="74228"/>
                    <a:pt x="66772" y="67408"/>
                    <a:pt x="66772" y="60445"/>
                  </a:cubicBezTo>
                  <a:cubicBezTo>
                    <a:pt x="66766" y="55951"/>
                    <a:pt x="65786" y="51515"/>
                    <a:pt x="63906" y="47435"/>
                  </a:cubicBezTo>
                  <a:cubicBezTo>
                    <a:pt x="60754" y="39107"/>
                    <a:pt x="52696" y="33662"/>
                    <a:pt x="43789" y="33851"/>
                  </a:cubicBezTo>
                  <a:cubicBezTo>
                    <a:pt x="39680" y="33834"/>
                    <a:pt x="35874" y="36023"/>
                    <a:pt x="33817" y="39583"/>
                  </a:cubicBezTo>
                  <a:cubicBezTo>
                    <a:pt x="30378" y="45652"/>
                    <a:pt x="28710" y="52558"/>
                    <a:pt x="29002" y="59528"/>
                  </a:cubicBezTo>
                  <a:cubicBezTo>
                    <a:pt x="29054" y="63637"/>
                    <a:pt x="29536" y="67729"/>
                    <a:pt x="30435" y="71735"/>
                  </a:cubicBezTo>
                  <a:cubicBezTo>
                    <a:pt x="31347" y="76206"/>
                    <a:pt x="33313" y="80390"/>
                    <a:pt x="36167" y="83943"/>
                  </a:cubicBezTo>
                  <a:cubicBezTo>
                    <a:pt x="38643" y="87353"/>
                    <a:pt x="42614" y="89359"/>
                    <a:pt x="46827" y="89330"/>
                  </a:cubicBezTo>
                  <a:close/>
                </a:path>
              </a:pathLst>
            </a:custGeom>
            <a:solidFill>
              <a:srgbClr val="313759"/>
            </a:solidFill>
            <a:ln w="5730" cap="flat">
              <a:noFill/>
              <a:prstDash val="solid"/>
              <a:miter/>
            </a:ln>
          </p:spPr>
          <p:txBody>
            <a:bodyPr rtlCol="0" anchor="ctr"/>
            <a:lstStyle/>
            <a:p>
              <a:endParaRPr lang="fr-FR"/>
            </a:p>
          </p:txBody>
        </p:sp>
        <p:sp>
          <p:nvSpPr>
            <p:cNvPr id="322" name="Graphique 2">
              <a:extLst>
                <a:ext uri="{FF2B5EF4-FFF2-40B4-BE49-F238E27FC236}">
                  <a16:creationId xmlns:a16="http://schemas.microsoft.com/office/drawing/2014/main" id="{1C552135-CD45-45EF-818C-17E0DF568D24}"/>
                </a:ext>
              </a:extLst>
            </p:cNvPr>
            <p:cNvSpPr/>
            <p:nvPr/>
          </p:nvSpPr>
          <p:spPr>
            <a:xfrm>
              <a:off x="1577156" y="2968507"/>
              <a:ext cx="37884" cy="166617"/>
            </a:xfrm>
            <a:custGeom>
              <a:avLst/>
              <a:gdLst>
                <a:gd name="connsiteX0" fmla="*/ 19200 w 37884"/>
                <a:gd name="connsiteY0" fmla="*/ 166565 h 166617"/>
                <a:gd name="connsiteX1" fmla="*/ 3783 w 37884"/>
                <a:gd name="connsiteY1" fmla="*/ 155504 h 166617"/>
                <a:gd name="connsiteX2" fmla="*/ 0 w 37884"/>
                <a:gd name="connsiteY2" fmla="*/ 108106 h 166617"/>
                <a:gd name="connsiteX3" fmla="*/ 6476 w 37884"/>
                <a:gd name="connsiteY3" fmla="*/ 50506 h 166617"/>
                <a:gd name="connsiteX4" fmla="*/ 17939 w 37884"/>
                <a:gd name="connsiteY4" fmla="*/ 42941 h 166617"/>
                <a:gd name="connsiteX5" fmla="*/ 29000 w 37884"/>
                <a:gd name="connsiteY5" fmla="*/ 50048 h 166617"/>
                <a:gd name="connsiteX6" fmla="*/ 35763 w 37884"/>
                <a:gd name="connsiteY6" fmla="*/ 79965 h 166617"/>
                <a:gd name="connsiteX7" fmla="*/ 37884 w 37884"/>
                <a:gd name="connsiteY7" fmla="*/ 121231 h 166617"/>
                <a:gd name="connsiteX8" fmla="*/ 37884 w 37884"/>
                <a:gd name="connsiteY8" fmla="*/ 134355 h 166617"/>
                <a:gd name="connsiteX9" fmla="*/ 33929 w 37884"/>
                <a:gd name="connsiteY9" fmla="*/ 156363 h 166617"/>
                <a:gd name="connsiteX10" fmla="*/ 19200 w 37884"/>
                <a:gd name="connsiteY10" fmla="*/ 166565 h 166617"/>
                <a:gd name="connsiteX11" fmla="*/ 18283 w 37884"/>
                <a:gd name="connsiteY11" fmla="*/ 34745 h 166617"/>
                <a:gd name="connsiteX12" fmla="*/ 2866 w 37884"/>
                <a:gd name="connsiteY12" fmla="*/ 16634 h 166617"/>
                <a:gd name="connsiteX13" fmla="*/ 6648 w 37884"/>
                <a:gd name="connsiteY13" fmla="*/ 4541 h 166617"/>
                <a:gd name="connsiteX14" fmla="*/ 16907 w 37884"/>
                <a:gd name="connsiteY14" fmla="*/ 14 h 166617"/>
                <a:gd name="connsiteX15" fmla="*/ 21091 w 37884"/>
                <a:gd name="connsiteY15" fmla="*/ 14 h 166617"/>
                <a:gd name="connsiteX16" fmla="*/ 29803 w 37884"/>
                <a:gd name="connsiteY16" fmla="*/ 5000 h 166617"/>
                <a:gd name="connsiteX17" fmla="*/ 34904 w 37884"/>
                <a:gd name="connsiteY17" fmla="*/ 17322 h 166617"/>
                <a:gd name="connsiteX18" fmla="*/ 29172 w 37884"/>
                <a:gd name="connsiteY18" fmla="*/ 30160 h 166617"/>
                <a:gd name="connsiteX19" fmla="*/ 18283 w 37884"/>
                <a:gd name="connsiteY19" fmla="*/ 34745 h 1666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7884" h="166617">
                  <a:moveTo>
                    <a:pt x="19200" y="166565"/>
                  </a:moveTo>
                  <a:cubicBezTo>
                    <a:pt x="12041" y="167167"/>
                    <a:pt x="5502" y="162479"/>
                    <a:pt x="3783" y="155504"/>
                  </a:cubicBezTo>
                  <a:cubicBezTo>
                    <a:pt x="1261" y="147480"/>
                    <a:pt x="0" y="131679"/>
                    <a:pt x="0" y="108106"/>
                  </a:cubicBezTo>
                  <a:cubicBezTo>
                    <a:pt x="0" y="77272"/>
                    <a:pt x="2161" y="58072"/>
                    <a:pt x="6476" y="50506"/>
                  </a:cubicBezTo>
                  <a:cubicBezTo>
                    <a:pt x="8568" y="46024"/>
                    <a:pt x="12999" y="43102"/>
                    <a:pt x="17939" y="42941"/>
                  </a:cubicBezTo>
                  <a:cubicBezTo>
                    <a:pt x="22684" y="42993"/>
                    <a:pt x="26977" y="45755"/>
                    <a:pt x="29000" y="50048"/>
                  </a:cubicBezTo>
                  <a:cubicBezTo>
                    <a:pt x="32995" y="59545"/>
                    <a:pt x="35282" y="69672"/>
                    <a:pt x="35763" y="79965"/>
                  </a:cubicBezTo>
                  <a:cubicBezTo>
                    <a:pt x="37196" y="93675"/>
                    <a:pt x="37901" y="107447"/>
                    <a:pt x="37884" y="121231"/>
                  </a:cubicBezTo>
                  <a:cubicBezTo>
                    <a:pt x="37884" y="122148"/>
                    <a:pt x="37884" y="126503"/>
                    <a:pt x="37884" y="134355"/>
                  </a:cubicBezTo>
                  <a:cubicBezTo>
                    <a:pt x="37832" y="141863"/>
                    <a:pt x="36491" y="149308"/>
                    <a:pt x="33929" y="156363"/>
                  </a:cubicBezTo>
                  <a:cubicBezTo>
                    <a:pt x="31975" y="162765"/>
                    <a:pt x="25882" y="166989"/>
                    <a:pt x="19200" y="166565"/>
                  </a:cubicBezTo>
                  <a:close/>
                  <a:moveTo>
                    <a:pt x="18283" y="34745"/>
                  </a:moveTo>
                  <a:cubicBezTo>
                    <a:pt x="7967" y="34745"/>
                    <a:pt x="2866" y="29014"/>
                    <a:pt x="2866" y="16634"/>
                  </a:cubicBezTo>
                  <a:cubicBezTo>
                    <a:pt x="2642" y="12279"/>
                    <a:pt x="3989" y="7992"/>
                    <a:pt x="6648" y="4541"/>
                  </a:cubicBezTo>
                  <a:cubicBezTo>
                    <a:pt x="9164" y="1504"/>
                    <a:pt x="12964" y="-175"/>
                    <a:pt x="16907" y="14"/>
                  </a:cubicBezTo>
                  <a:lnTo>
                    <a:pt x="21091" y="14"/>
                  </a:lnTo>
                  <a:cubicBezTo>
                    <a:pt x="24467" y="667"/>
                    <a:pt x="27533" y="2421"/>
                    <a:pt x="29803" y="5000"/>
                  </a:cubicBezTo>
                  <a:cubicBezTo>
                    <a:pt x="33201" y="8175"/>
                    <a:pt x="35064" y="12668"/>
                    <a:pt x="34904" y="17322"/>
                  </a:cubicBezTo>
                  <a:cubicBezTo>
                    <a:pt x="34909" y="22222"/>
                    <a:pt x="32823" y="26893"/>
                    <a:pt x="29172" y="30160"/>
                  </a:cubicBezTo>
                  <a:cubicBezTo>
                    <a:pt x="26266" y="33032"/>
                    <a:pt x="22369" y="34677"/>
                    <a:pt x="18283" y="34745"/>
                  </a:cubicBezTo>
                  <a:close/>
                </a:path>
              </a:pathLst>
            </a:custGeom>
            <a:solidFill>
              <a:srgbClr val="313759"/>
            </a:solidFill>
            <a:ln w="5730" cap="flat">
              <a:noFill/>
              <a:prstDash val="solid"/>
              <a:miter/>
            </a:ln>
          </p:spPr>
          <p:txBody>
            <a:bodyPr rtlCol="0" anchor="ctr"/>
            <a:lstStyle/>
            <a:p>
              <a:endParaRPr lang="fr-FR"/>
            </a:p>
          </p:txBody>
        </p:sp>
        <p:sp>
          <p:nvSpPr>
            <p:cNvPr id="323" name="Graphique 2">
              <a:extLst>
                <a:ext uri="{FF2B5EF4-FFF2-40B4-BE49-F238E27FC236}">
                  <a16:creationId xmlns:a16="http://schemas.microsoft.com/office/drawing/2014/main" id="{AC655069-9A1A-4A13-9A01-7FCBCDFBD920}"/>
                </a:ext>
              </a:extLst>
            </p:cNvPr>
            <p:cNvSpPr/>
            <p:nvPr/>
          </p:nvSpPr>
          <p:spPr>
            <a:xfrm>
              <a:off x="1634756" y="2982964"/>
              <a:ext cx="123060" cy="151420"/>
            </a:xfrm>
            <a:custGeom>
              <a:avLst/>
              <a:gdLst>
                <a:gd name="connsiteX0" fmla="*/ 19028 w 123060"/>
                <a:gd name="connsiteY0" fmla="*/ 151420 h 151420"/>
                <a:gd name="connsiteX1" fmla="*/ 14672 w 123060"/>
                <a:gd name="connsiteY1" fmla="*/ 151134 h 151420"/>
                <a:gd name="connsiteX2" fmla="*/ 5731 w 123060"/>
                <a:gd name="connsiteY2" fmla="*/ 144485 h 151420"/>
                <a:gd name="connsiteX3" fmla="*/ 0 w 123060"/>
                <a:gd name="connsiteY3" fmla="*/ 129068 h 151420"/>
                <a:gd name="connsiteX4" fmla="*/ 0 w 123060"/>
                <a:gd name="connsiteY4" fmla="*/ 75882 h 151420"/>
                <a:gd name="connsiteX5" fmla="*/ 6477 w 123060"/>
                <a:gd name="connsiteY5" fmla="*/ 8482 h 151420"/>
                <a:gd name="connsiteX6" fmla="*/ 19315 w 123060"/>
                <a:gd name="connsiteY6" fmla="*/ -1 h 151420"/>
                <a:gd name="connsiteX7" fmla="*/ 36508 w 123060"/>
                <a:gd name="connsiteY7" fmla="*/ 26306 h 151420"/>
                <a:gd name="connsiteX8" fmla="*/ 37139 w 123060"/>
                <a:gd name="connsiteY8" fmla="*/ 32668 h 151420"/>
                <a:gd name="connsiteX9" fmla="*/ 82989 w 123060"/>
                <a:gd name="connsiteY9" fmla="*/ 4584 h 151420"/>
                <a:gd name="connsiteX10" fmla="*/ 98292 w 123060"/>
                <a:gd name="connsiteY10" fmla="*/ 6877 h 151420"/>
                <a:gd name="connsiteX11" fmla="*/ 118925 w 123060"/>
                <a:gd name="connsiteY11" fmla="*/ 53071 h 151420"/>
                <a:gd name="connsiteX12" fmla="*/ 123051 w 123060"/>
                <a:gd name="connsiteY12" fmla="*/ 98119 h 151420"/>
                <a:gd name="connsiteX13" fmla="*/ 117320 w 123060"/>
                <a:gd name="connsiteY13" fmla="*/ 132048 h 151420"/>
                <a:gd name="connsiteX14" fmla="*/ 97776 w 123060"/>
                <a:gd name="connsiteY14" fmla="*/ 146434 h 151420"/>
                <a:gd name="connsiteX15" fmla="*/ 83390 w 123060"/>
                <a:gd name="connsiteY15" fmla="*/ 140703 h 151420"/>
                <a:gd name="connsiteX16" fmla="*/ 77201 w 123060"/>
                <a:gd name="connsiteY16" fmla="*/ 128323 h 151420"/>
                <a:gd name="connsiteX17" fmla="*/ 76169 w 123060"/>
                <a:gd name="connsiteY17" fmla="*/ 115772 h 151420"/>
                <a:gd name="connsiteX18" fmla="*/ 77831 w 123060"/>
                <a:gd name="connsiteY18" fmla="*/ 96858 h 151420"/>
                <a:gd name="connsiteX19" fmla="*/ 79149 w 123060"/>
                <a:gd name="connsiteY19" fmla="*/ 75710 h 151420"/>
                <a:gd name="connsiteX20" fmla="*/ 69062 w 123060"/>
                <a:gd name="connsiteY20" fmla="*/ 40634 h 151420"/>
                <a:gd name="connsiteX21" fmla="*/ 59204 w 123060"/>
                <a:gd name="connsiteY21" fmla="*/ 48371 h 151420"/>
                <a:gd name="connsiteX22" fmla="*/ 42469 w 123060"/>
                <a:gd name="connsiteY22" fmla="*/ 105684 h 151420"/>
                <a:gd name="connsiteX23" fmla="*/ 37827 w 123060"/>
                <a:gd name="connsiteY23" fmla="*/ 130214 h 151420"/>
                <a:gd name="connsiteX24" fmla="*/ 30147 w 123060"/>
                <a:gd name="connsiteY24" fmla="*/ 146262 h 151420"/>
                <a:gd name="connsiteX25" fmla="*/ 19028 w 123060"/>
                <a:gd name="connsiteY25" fmla="*/ 151420 h 151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23060" h="151420">
                  <a:moveTo>
                    <a:pt x="19028" y="151420"/>
                  </a:moveTo>
                  <a:cubicBezTo>
                    <a:pt x="18684" y="151420"/>
                    <a:pt x="17251" y="151420"/>
                    <a:pt x="14672" y="151134"/>
                  </a:cubicBezTo>
                  <a:cubicBezTo>
                    <a:pt x="12093" y="150847"/>
                    <a:pt x="8941" y="148726"/>
                    <a:pt x="5731" y="144485"/>
                  </a:cubicBezTo>
                  <a:cubicBezTo>
                    <a:pt x="2017" y="140210"/>
                    <a:pt x="-17" y="134731"/>
                    <a:pt x="0" y="129068"/>
                  </a:cubicBezTo>
                  <a:lnTo>
                    <a:pt x="0" y="75882"/>
                  </a:lnTo>
                  <a:cubicBezTo>
                    <a:pt x="0" y="38284"/>
                    <a:pt x="2161" y="15818"/>
                    <a:pt x="6477" y="8482"/>
                  </a:cubicBezTo>
                  <a:cubicBezTo>
                    <a:pt x="8700" y="3364"/>
                    <a:pt x="13732" y="34"/>
                    <a:pt x="19315" y="-1"/>
                  </a:cubicBezTo>
                  <a:cubicBezTo>
                    <a:pt x="29820" y="-1"/>
                    <a:pt x="35551" y="8768"/>
                    <a:pt x="36508" y="26306"/>
                  </a:cubicBezTo>
                  <a:cubicBezTo>
                    <a:pt x="36508" y="28427"/>
                    <a:pt x="36852" y="30547"/>
                    <a:pt x="37139" y="32668"/>
                  </a:cubicBezTo>
                  <a:cubicBezTo>
                    <a:pt x="53914" y="13909"/>
                    <a:pt x="69194" y="4544"/>
                    <a:pt x="82989" y="4584"/>
                  </a:cubicBezTo>
                  <a:cubicBezTo>
                    <a:pt x="88130" y="5043"/>
                    <a:pt x="93243" y="5805"/>
                    <a:pt x="98292" y="6877"/>
                  </a:cubicBezTo>
                  <a:cubicBezTo>
                    <a:pt x="106717" y="8482"/>
                    <a:pt x="113594" y="24071"/>
                    <a:pt x="118925" y="53071"/>
                  </a:cubicBezTo>
                  <a:cubicBezTo>
                    <a:pt x="121727" y="67921"/>
                    <a:pt x="123108" y="83006"/>
                    <a:pt x="123051" y="98119"/>
                  </a:cubicBezTo>
                  <a:cubicBezTo>
                    <a:pt x="123217" y="109685"/>
                    <a:pt x="121274" y="121182"/>
                    <a:pt x="117320" y="132048"/>
                  </a:cubicBezTo>
                  <a:cubicBezTo>
                    <a:pt x="114861" y="140749"/>
                    <a:pt x="106814" y="146669"/>
                    <a:pt x="97776" y="146434"/>
                  </a:cubicBezTo>
                  <a:cubicBezTo>
                    <a:pt x="92417" y="146474"/>
                    <a:pt x="87253" y="144416"/>
                    <a:pt x="83390" y="140703"/>
                  </a:cubicBezTo>
                  <a:cubicBezTo>
                    <a:pt x="79923" y="137442"/>
                    <a:pt x="77728" y="133051"/>
                    <a:pt x="77201" y="128323"/>
                  </a:cubicBezTo>
                  <a:cubicBezTo>
                    <a:pt x="76536" y="124174"/>
                    <a:pt x="76192" y="119978"/>
                    <a:pt x="76169" y="115772"/>
                  </a:cubicBezTo>
                  <a:cubicBezTo>
                    <a:pt x="76289" y="109438"/>
                    <a:pt x="76845" y="103117"/>
                    <a:pt x="77831" y="96858"/>
                  </a:cubicBezTo>
                  <a:cubicBezTo>
                    <a:pt x="78800" y="89849"/>
                    <a:pt x="79235" y="82782"/>
                    <a:pt x="79149" y="75710"/>
                  </a:cubicBezTo>
                  <a:cubicBezTo>
                    <a:pt x="79149" y="52326"/>
                    <a:pt x="75825" y="40634"/>
                    <a:pt x="69062" y="40634"/>
                  </a:cubicBezTo>
                  <a:cubicBezTo>
                    <a:pt x="66311" y="40634"/>
                    <a:pt x="63044" y="43213"/>
                    <a:pt x="59204" y="48371"/>
                  </a:cubicBezTo>
                  <a:cubicBezTo>
                    <a:pt x="52098" y="58074"/>
                    <a:pt x="46521" y="77183"/>
                    <a:pt x="42469" y="105684"/>
                  </a:cubicBezTo>
                  <a:cubicBezTo>
                    <a:pt x="41151" y="114797"/>
                    <a:pt x="39603" y="122878"/>
                    <a:pt x="37827" y="130214"/>
                  </a:cubicBezTo>
                  <a:cubicBezTo>
                    <a:pt x="36743" y="136152"/>
                    <a:pt x="34090" y="141694"/>
                    <a:pt x="30147" y="146262"/>
                  </a:cubicBezTo>
                  <a:cubicBezTo>
                    <a:pt x="27287" y="149408"/>
                    <a:pt x="23281" y="151271"/>
                    <a:pt x="19028" y="151420"/>
                  </a:cubicBezTo>
                  <a:close/>
                </a:path>
              </a:pathLst>
            </a:custGeom>
            <a:solidFill>
              <a:srgbClr val="313759"/>
            </a:solidFill>
            <a:ln w="5730" cap="flat">
              <a:noFill/>
              <a:prstDash val="solid"/>
              <a:miter/>
            </a:ln>
          </p:spPr>
          <p:txBody>
            <a:bodyPr rtlCol="0" anchor="ctr"/>
            <a:lstStyle/>
            <a:p>
              <a:endParaRPr lang="fr-FR"/>
            </a:p>
          </p:txBody>
        </p:sp>
        <p:sp>
          <p:nvSpPr>
            <p:cNvPr id="324" name="Graphique 2">
              <a:extLst>
                <a:ext uri="{FF2B5EF4-FFF2-40B4-BE49-F238E27FC236}">
                  <a16:creationId xmlns:a16="http://schemas.microsoft.com/office/drawing/2014/main" id="{99A6A3DB-1931-4B4B-87C7-A9B0B099F0CC}"/>
                </a:ext>
              </a:extLst>
            </p:cNvPr>
            <p:cNvSpPr/>
            <p:nvPr/>
          </p:nvSpPr>
          <p:spPr>
            <a:xfrm>
              <a:off x="1849711" y="2923015"/>
              <a:ext cx="114880" cy="211255"/>
            </a:xfrm>
            <a:custGeom>
              <a:avLst/>
              <a:gdLst>
                <a:gd name="connsiteX0" fmla="*/ 93274 w 114880"/>
                <a:gd name="connsiteY0" fmla="*/ 211255 h 211255"/>
                <a:gd name="connsiteX1" fmla="*/ 91268 w 114880"/>
                <a:gd name="connsiteY1" fmla="*/ 211255 h 211255"/>
                <a:gd name="connsiteX2" fmla="*/ 79805 w 114880"/>
                <a:gd name="connsiteY2" fmla="*/ 204721 h 211255"/>
                <a:gd name="connsiteX3" fmla="*/ 78602 w 114880"/>
                <a:gd name="connsiteY3" fmla="*/ 197328 h 211255"/>
                <a:gd name="connsiteX4" fmla="*/ 78602 w 114880"/>
                <a:gd name="connsiteY4" fmla="*/ 193889 h 211255"/>
                <a:gd name="connsiteX5" fmla="*/ 78602 w 114880"/>
                <a:gd name="connsiteY5" fmla="*/ 190393 h 211255"/>
                <a:gd name="connsiteX6" fmla="*/ 78602 w 114880"/>
                <a:gd name="connsiteY6" fmla="*/ 188272 h 211255"/>
                <a:gd name="connsiteX7" fmla="*/ 76309 w 114880"/>
                <a:gd name="connsiteY7" fmla="*/ 186897 h 211255"/>
                <a:gd name="connsiteX8" fmla="*/ 68744 w 114880"/>
                <a:gd name="connsiteY8" fmla="*/ 193087 h 211255"/>
                <a:gd name="connsiteX9" fmla="*/ 38712 w 114880"/>
                <a:gd name="connsiteY9" fmla="*/ 205638 h 211255"/>
                <a:gd name="connsiteX10" fmla="*/ 18538 w 114880"/>
                <a:gd name="connsiteY10" fmla="*/ 197614 h 211255"/>
                <a:gd name="connsiteX11" fmla="*/ 5757 w 114880"/>
                <a:gd name="connsiteY11" fmla="*/ 177096 h 211255"/>
                <a:gd name="connsiteX12" fmla="*/ 26 w 114880"/>
                <a:gd name="connsiteY12" fmla="*/ 145230 h 211255"/>
                <a:gd name="connsiteX13" fmla="*/ 13609 w 114880"/>
                <a:gd name="connsiteY13" fmla="*/ 96973 h 211255"/>
                <a:gd name="connsiteX14" fmla="*/ 34643 w 114880"/>
                <a:gd name="connsiteY14" fmla="*/ 79779 h 211255"/>
                <a:gd name="connsiteX15" fmla="*/ 48226 w 114880"/>
                <a:gd name="connsiteY15" fmla="*/ 77085 h 211255"/>
                <a:gd name="connsiteX16" fmla="*/ 62439 w 114880"/>
                <a:gd name="connsiteY16" fmla="*/ 79779 h 211255"/>
                <a:gd name="connsiteX17" fmla="*/ 64216 w 114880"/>
                <a:gd name="connsiteY17" fmla="*/ 80065 h 211255"/>
                <a:gd name="connsiteX18" fmla="*/ 69202 w 114880"/>
                <a:gd name="connsiteY18" fmla="*/ 74678 h 211255"/>
                <a:gd name="connsiteX19" fmla="*/ 71208 w 114880"/>
                <a:gd name="connsiteY19" fmla="*/ 49690 h 211255"/>
                <a:gd name="connsiteX20" fmla="*/ 71208 w 114880"/>
                <a:gd name="connsiteY20" fmla="*/ 40520 h 211255"/>
                <a:gd name="connsiteX21" fmla="*/ 71208 w 114880"/>
                <a:gd name="connsiteY21" fmla="*/ 32496 h 211255"/>
                <a:gd name="connsiteX22" fmla="*/ 71208 w 114880"/>
                <a:gd name="connsiteY22" fmla="*/ 26764 h 211255"/>
                <a:gd name="connsiteX23" fmla="*/ 87657 w 114880"/>
                <a:gd name="connsiteY23" fmla="*/ -1 h 211255"/>
                <a:gd name="connsiteX24" fmla="*/ 89205 w 114880"/>
                <a:gd name="connsiteY24" fmla="*/ -1 h 211255"/>
                <a:gd name="connsiteX25" fmla="*/ 108519 w 114880"/>
                <a:gd name="connsiteY25" fmla="*/ 25847 h 211255"/>
                <a:gd name="connsiteX26" fmla="*/ 111270 w 114880"/>
                <a:gd name="connsiteY26" fmla="*/ 45047 h 211255"/>
                <a:gd name="connsiteX27" fmla="*/ 114881 w 114880"/>
                <a:gd name="connsiteY27" fmla="*/ 132220 h 211255"/>
                <a:gd name="connsiteX28" fmla="*/ 114079 w 114880"/>
                <a:gd name="connsiteY28" fmla="*/ 168213 h 211255"/>
                <a:gd name="connsiteX29" fmla="*/ 105997 w 114880"/>
                <a:gd name="connsiteY29" fmla="*/ 203288 h 211255"/>
                <a:gd name="connsiteX30" fmla="*/ 93274 w 114880"/>
                <a:gd name="connsiteY30" fmla="*/ 211255 h 211255"/>
                <a:gd name="connsiteX31" fmla="*/ 43870 w 114880"/>
                <a:gd name="connsiteY31" fmla="*/ 174059 h 211255"/>
                <a:gd name="connsiteX32" fmla="*/ 58198 w 114880"/>
                <a:gd name="connsiteY32" fmla="*/ 165404 h 211255"/>
                <a:gd name="connsiteX33" fmla="*/ 66222 w 114880"/>
                <a:gd name="connsiteY33" fmla="*/ 143396 h 211255"/>
                <a:gd name="connsiteX34" fmla="*/ 67311 w 114880"/>
                <a:gd name="connsiteY34" fmla="*/ 131303 h 211255"/>
                <a:gd name="connsiteX35" fmla="*/ 56536 w 114880"/>
                <a:gd name="connsiteY35" fmla="*/ 109983 h 211255"/>
                <a:gd name="connsiteX36" fmla="*/ 41463 w 114880"/>
                <a:gd name="connsiteY36" fmla="*/ 119382 h 211255"/>
                <a:gd name="connsiteX37" fmla="*/ 32694 w 114880"/>
                <a:gd name="connsiteY37" fmla="*/ 152738 h 211255"/>
                <a:gd name="connsiteX38" fmla="*/ 34069 w 114880"/>
                <a:gd name="connsiteY38" fmla="*/ 165175 h 211255"/>
                <a:gd name="connsiteX39" fmla="*/ 43847 w 114880"/>
                <a:gd name="connsiteY39" fmla="*/ 174059 h 211255"/>
                <a:gd name="connsiteX40" fmla="*/ 43870 w 114880"/>
                <a:gd name="connsiteY40" fmla="*/ 174059 h 211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114880" h="211255">
                  <a:moveTo>
                    <a:pt x="93274" y="211255"/>
                  </a:moveTo>
                  <a:lnTo>
                    <a:pt x="91268" y="211255"/>
                  </a:lnTo>
                  <a:cubicBezTo>
                    <a:pt x="85021" y="210510"/>
                    <a:pt x="81295" y="208389"/>
                    <a:pt x="79805" y="204721"/>
                  </a:cubicBezTo>
                  <a:cubicBezTo>
                    <a:pt x="79009" y="202337"/>
                    <a:pt x="78602" y="199844"/>
                    <a:pt x="78602" y="197328"/>
                  </a:cubicBezTo>
                  <a:cubicBezTo>
                    <a:pt x="78602" y="196239"/>
                    <a:pt x="78602" y="195093"/>
                    <a:pt x="78602" y="193889"/>
                  </a:cubicBezTo>
                  <a:cubicBezTo>
                    <a:pt x="78682" y="192726"/>
                    <a:pt x="78682" y="191556"/>
                    <a:pt x="78602" y="190393"/>
                  </a:cubicBezTo>
                  <a:cubicBezTo>
                    <a:pt x="78602" y="189877"/>
                    <a:pt x="78602" y="189189"/>
                    <a:pt x="78602" y="188272"/>
                  </a:cubicBezTo>
                  <a:cubicBezTo>
                    <a:pt x="78602" y="187355"/>
                    <a:pt x="77742" y="186897"/>
                    <a:pt x="76309" y="186897"/>
                  </a:cubicBezTo>
                  <a:lnTo>
                    <a:pt x="68744" y="193087"/>
                  </a:lnTo>
                  <a:cubicBezTo>
                    <a:pt x="60520" y="200669"/>
                    <a:pt x="49888" y="205117"/>
                    <a:pt x="38712" y="205638"/>
                  </a:cubicBezTo>
                  <a:cubicBezTo>
                    <a:pt x="31175" y="205833"/>
                    <a:pt x="23879" y="202939"/>
                    <a:pt x="18538" y="197614"/>
                  </a:cubicBezTo>
                  <a:cubicBezTo>
                    <a:pt x="12743" y="191860"/>
                    <a:pt x="8365" y="184834"/>
                    <a:pt x="5757" y="177096"/>
                  </a:cubicBezTo>
                  <a:cubicBezTo>
                    <a:pt x="1951" y="166906"/>
                    <a:pt x="8" y="156108"/>
                    <a:pt x="26" y="145230"/>
                  </a:cubicBezTo>
                  <a:cubicBezTo>
                    <a:pt x="-393" y="128145"/>
                    <a:pt x="4341" y="111330"/>
                    <a:pt x="13609" y="96973"/>
                  </a:cubicBezTo>
                  <a:cubicBezTo>
                    <a:pt x="18721" y="89247"/>
                    <a:pt x="26057" y="83252"/>
                    <a:pt x="34643" y="79779"/>
                  </a:cubicBezTo>
                  <a:cubicBezTo>
                    <a:pt x="38953" y="78014"/>
                    <a:pt x="43566" y="77097"/>
                    <a:pt x="48226" y="77085"/>
                  </a:cubicBezTo>
                  <a:cubicBezTo>
                    <a:pt x="53086" y="77137"/>
                    <a:pt x="57895" y="78054"/>
                    <a:pt x="62439" y="79779"/>
                  </a:cubicBezTo>
                  <a:cubicBezTo>
                    <a:pt x="63007" y="79985"/>
                    <a:pt x="63609" y="80083"/>
                    <a:pt x="64216" y="80065"/>
                  </a:cubicBezTo>
                  <a:cubicBezTo>
                    <a:pt x="66337" y="80065"/>
                    <a:pt x="67999" y="78289"/>
                    <a:pt x="69202" y="74678"/>
                  </a:cubicBezTo>
                  <a:cubicBezTo>
                    <a:pt x="70910" y="66465"/>
                    <a:pt x="71587" y="58069"/>
                    <a:pt x="71208" y="49690"/>
                  </a:cubicBezTo>
                  <a:cubicBezTo>
                    <a:pt x="71208" y="46595"/>
                    <a:pt x="71208" y="43500"/>
                    <a:pt x="71208" y="40520"/>
                  </a:cubicBezTo>
                  <a:cubicBezTo>
                    <a:pt x="71208" y="37539"/>
                    <a:pt x="71208" y="34788"/>
                    <a:pt x="71208" y="32496"/>
                  </a:cubicBezTo>
                  <a:cubicBezTo>
                    <a:pt x="71208" y="30203"/>
                    <a:pt x="71208" y="28197"/>
                    <a:pt x="71208" y="26764"/>
                  </a:cubicBezTo>
                  <a:cubicBezTo>
                    <a:pt x="71839" y="10659"/>
                    <a:pt x="77283" y="1719"/>
                    <a:pt x="87657" y="-1"/>
                  </a:cubicBezTo>
                  <a:lnTo>
                    <a:pt x="89205" y="-1"/>
                  </a:lnTo>
                  <a:cubicBezTo>
                    <a:pt x="99062" y="-1"/>
                    <a:pt x="105539" y="8654"/>
                    <a:pt x="108519" y="25847"/>
                  </a:cubicBezTo>
                  <a:cubicBezTo>
                    <a:pt x="110067" y="34616"/>
                    <a:pt x="110984" y="41035"/>
                    <a:pt x="111270" y="45047"/>
                  </a:cubicBezTo>
                  <a:cubicBezTo>
                    <a:pt x="113677" y="80621"/>
                    <a:pt x="114881" y="109679"/>
                    <a:pt x="114881" y="132220"/>
                  </a:cubicBezTo>
                  <a:cubicBezTo>
                    <a:pt x="114881" y="141121"/>
                    <a:pt x="114611" y="153122"/>
                    <a:pt x="114079" y="168213"/>
                  </a:cubicBezTo>
                  <a:cubicBezTo>
                    <a:pt x="114228" y="180380"/>
                    <a:pt x="111459" y="192410"/>
                    <a:pt x="105997" y="203288"/>
                  </a:cubicBezTo>
                  <a:cubicBezTo>
                    <a:pt x="103430" y="207977"/>
                    <a:pt x="98610" y="210991"/>
                    <a:pt x="93274" y="211255"/>
                  </a:cubicBezTo>
                  <a:close/>
                  <a:moveTo>
                    <a:pt x="43870" y="174059"/>
                  </a:moveTo>
                  <a:cubicBezTo>
                    <a:pt x="49825" y="173853"/>
                    <a:pt x="55241" y="170574"/>
                    <a:pt x="58198" y="165404"/>
                  </a:cubicBezTo>
                  <a:cubicBezTo>
                    <a:pt x="62474" y="158756"/>
                    <a:pt x="65213" y="151237"/>
                    <a:pt x="66222" y="143396"/>
                  </a:cubicBezTo>
                  <a:cubicBezTo>
                    <a:pt x="66939" y="139407"/>
                    <a:pt x="67300" y="135361"/>
                    <a:pt x="67311" y="131303"/>
                  </a:cubicBezTo>
                  <a:cubicBezTo>
                    <a:pt x="67311" y="117090"/>
                    <a:pt x="63700" y="109983"/>
                    <a:pt x="56536" y="109983"/>
                  </a:cubicBezTo>
                  <a:cubicBezTo>
                    <a:pt x="50180" y="110149"/>
                    <a:pt x="44409" y="113748"/>
                    <a:pt x="41463" y="119382"/>
                  </a:cubicBezTo>
                  <a:cubicBezTo>
                    <a:pt x="35422" y="129441"/>
                    <a:pt x="32385" y="141012"/>
                    <a:pt x="32694" y="152738"/>
                  </a:cubicBezTo>
                  <a:cubicBezTo>
                    <a:pt x="32774" y="156916"/>
                    <a:pt x="33233" y="161077"/>
                    <a:pt x="34069" y="165175"/>
                  </a:cubicBezTo>
                  <a:cubicBezTo>
                    <a:pt x="34316" y="170328"/>
                    <a:pt x="38695" y="174305"/>
                    <a:pt x="43847" y="174059"/>
                  </a:cubicBezTo>
                  <a:cubicBezTo>
                    <a:pt x="43853" y="174059"/>
                    <a:pt x="43864" y="174059"/>
                    <a:pt x="43870" y="174059"/>
                  </a:cubicBezTo>
                  <a:close/>
                </a:path>
              </a:pathLst>
            </a:custGeom>
            <a:solidFill>
              <a:srgbClr val="313759"/>
            </a:solidFill>
            <a:ln w="5730" cap="flat">
              <a:noFill/>
              <a:prstDash val="solid"/>
              <a:miter/>
            </a:ln>
          </p:spPr>
          <p:txBody>
            <a:bodyPr rtlCol="0" anchor="ctr"/>
            <a:lstStyle/>
            <a:p>
              <a:endParaRPr lang="fr-FR"/>
            </a:p>
          </p:txBody>
        </p:sp>
        <p:sp>
          <p:nvSpPr>
            <p:cNvPr id="325" name="Graphique 2">
              <a:extLst>
                <a:ext uri="{FF2B5EF4-FFF2-40B4-BE49-F238E27FC236}">
                  <a16:creationId xmlns:a16="http://schemas.microsoft.com/office/drawing/2014/main" id="{84139A63-1381-40FB-AA9D-553658C7C5FF}"/>
                </a:ext>
              </a:extLst>
            </p:cNvPr>
            <p:cNvSpPr/>
            <p:nvPr/>
          </p:nvSpPr>
          <p:spPr>
            <a:xfrm>
              <a:off x="1983812" y="2990412"/>
              <a:ext cx="111570" cy="128926"/>
            </a:xfrm>
            <a:custGeom>
              <a:avLst/>
              <a:gdLst>
                <a:gd name="connsiteX0" fmla="*/ 53338 w 111570"/>
                <a:gd name="connsiteY0" fmla="*/ 128900 h 128926"/>
                <a:gd name="connsiteX1" fmla="*/ 51962 w 111570"/>
                <a:gd name="connsiteY1" fmla="*/ 128900 h 128926"/>
                <a:gd name="connsiteX2" fmla="*/ 23764 w 111570"/>
                <a:gd name="connsiteY2" fmla="*/ 121277 h 128926"/>
                <a:gd name="connsiteX3" fmla="*/ 6570 w 111570"/>
                <a:gd name="connsiteY3" fmla="*/ 100645 h 128926"/>
                <a:gd name="connsiteX4" fmla="*/ 37 w 111570"/>
                <a:gd name="connsiteY4" fmla="*/ 69180 h 128926"/>
                <a:gd name="connsiteX5" fmla="*/ 7946 w 111570"/>
                <a:gd name="connsiteY5" fmla="*/ 31238 h 128926"/>
                <a:gd name="connsiteX6" fmla="*/ 28464 w 111570"/>
                <a:gd name="connsiteY6" fmla="*/ 7855 h 128926"/>
                <a:gd name="connsiteX7" fmla="*/ 54484 w 111570"/>
                <a:gd name="connsiteY7" fmla="*/ 3 h 128926"/>
                <a:gd name="connsiteX8" fmla="*/ 77868 w 111570"/>
                <a:gd name="connsiteY8" fmla="*/ 7969 h 128926"/>
                <a:gd name="connsiteX9" fmla="*/ 88929 w 111570"/>
                <a:gd name="connsiteY9" fmla="*/ 34276 h 128926"/>
                <a:gd name="connsiteX10" fmla="*/ 82338 w 111570"/>
                <a:gd name="connsiteY10" fmla="*/ 53705 h 128926"/>
                <a:gd name="connsiteX11" fmla="*/ 64113 w 111570"/>
                <a:gd name="connsiteY11" fmla="*/ 66773 h 128926"/>
                <a:gd name="connsiteX12" fmla="*/ 39353 w 111570"/>
                <a:gd name="connsiteY12" fmla="*/ 73249 h 128926"/>
                <a:gd name="connsiteX13" fmla="*/ 31444 w 111570"/>
                <a:gd name="connsiteY13" fmla="*/ 82591 h 128926"/>
                <a:gd name="connsiteX14" fmla="*/ 31502 w 111570"/>
                <a:gd name="connsiteY14" fmla="*/ 83107 h 128926"/>
                <a:gd name="connsiteX15" fmla="*/ 36029 w 111570"/>
                <a:gd name="connsiteY15" fmla="*/ 93652 h 128926"/>
                <a:gd name="connsiteX16" fmla="*/ 55401 w 111570"/>
                <a:gd name="connsiteY16" fmla="*/ 99842 h 128926"/>
                <a:gd name="connsiteX17" fmla="*/ 88299 w 111570"/>
                <a:gd name="connsiteY17" fmla="*/ 90328 h 128926"/>
                <a:gd name="connsiteX18" fmla="*/ 103143 w 111570"/>
                <a:gd name="connsiteY18" fmla="*/ 85227 h 128926"/>
                <a:gd name="connsiteX19" fmla="*/ 109390 w 111570"/>
                <a:gd name="connsiteY19" fmla="*/ 87806 h 128926"/>
                <a:gd name="connsiteX20" fmla="*/ 111568 w 111570"/>
                <a:gd name="connsiteY20" fmla="*/ 93824 h 128926"/>
                <a:gd name="connsiteX21" fmla="*/ 106754 w 111570"/>
                <a:gd name="connsiteY21" fmla="*/ 104828 h 128926"/>
                <a:gd name="connsiteX22" fmla="*/ 53338 w 111570"/>
                <a:gd name="connsiteY22" fmla="*/ 128900 h 128926"/>
                <a:gd name="connsiteX23" fmla="*/ 43136 w 111570"/>
                <a:gd name="connsiteY23" fmla="*/ 47573 h 128926"/>
                <a:gd name="connsiteX24" fmla="*/ 58840 w 111570"/>
                <a:gd name="connsiteY24" fmla="*/ 36569 h 128926"/>
                <a:gd name="connsiteX25" fmla="*/ 62794 w 111570"/>
                <a:gd name="connsiteY25" fmla="*/ 24304 h 128926"/>
                <a:gd name="connsiteX26" fmla="*/ 59895 w 111570"/>
                <a:gd name="connsiteY26" fmla="*/ 20401 h 128926"/>
                <a:gd name="connsiteX27" fmla="*/ 58840 w 111570"/>
                <a:gd name="connsiteY27" fmla="*/ 20406 h 128926"/>
                <a:gd name="connsiteX28" fmla="*/ 56433 w 111570"/>
                <a:gd name="connsiteY28" fmla="*/ 20406 h 128926"/>
                <a:gd name="connsiteX29" fmla="*/ 48294 w 111570"/>
                <a:gd name="connsiteY29" fmla="*/ 23788 h 128926"/>
                <a:gd name="connsiteX30" fmla="*/ 38322 w 111570"/>
                <a:gd name="connsiteY30" fmla="*/ 31812 h 128926"/>
                <a:gd name="connsiteX31" fmla="*/ 34998 w 111570"/>
                <a:gd name="connsiteY31" fmla="*/ 39377 h 128926"/>
                <a:gd name="connsiteX32" fmla="*/ 40964 w 111570"/>
                <a:gd name="connsiteY32" fmla="*/ 47567 h 128926"/>
                <a:gd name="connsiteX33" fmla="*/ 43136 w 111570"/>
                <a:gd name="connsiteY33" fmla="*/ 47573 h 128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11570" h="128926">
                  <a:moveTo>
                    <a:pt x="53338" y="128900"/>
                  </a:moveTo>
                  <a:lnTo>
                    <a:pt x="51962" y="128900"/>
                  </a:lnTo>
                  <a:cubicBezTo>
                    <a:pt x="42013" y="129221"/>
                    <a:pt x="32195" y="126567"/>
                    <a:pt x="23764" y="121277"/>
                  </a:cubicBezTo>
                  <a:cubicBezTo>
                    <a:pt x="16239" y="116119"/>
                    <a:pt x="10290" y="108978"/>
                    <a:pt x="6570" y="100645"/>
                  </a:cubicBezTo>
                  <a:cubicBezTo>
                    <a:pt x="2129" y="90758"/>
                    <a:pt x="-101" y="80018"/>
                    <a:pt x="37" y="69180"/>
                  </a:cubicBezTo>
                  <a:cubicBezTo>
                    <a:pt x="-353" y="56084"/>
                    <a:pt x="2358" y="43085"/>
                    <a:pt x="7946" y="31238"/>
                  </a:cubicBezTo>
                  <a:cubicBezTo>
                    <a:pt x="12462" y="21679"/>
                    <a:pt x="19569" y="13575"/>
                    <a:pt x="28464" y="7855"/>
                  </a:cubicBezTo>
                  <a:cubicBezTo>
                    <a:pt x="36213" y="2817"/>
                    <a:pt x="45240" y="95"/>
                    <a:pt x="54484" y="3"/>
                  </a:cubicBezTo>
                  <a:cubicBezTo>
                    <a:pt x="62966" y="-117"/>
                    <a:pt x="71225" y="2697"/>
                    <a:pt x="77868" y="7969"/>
                  </a:cubicBezTo>
                  <a:cubicBezTo>
                    <a:pt x="85467" y="14526"/>
                    <a:pt x="89560" y="24258"/>
                    <a:pt x="88929" y="34276"/>
                  </a:cubicBezTo>
                  <a:cubicBezTo>
                    <a:pt x="89078" y="41326"/>
                    <a:pt x="86746" y="48203"/>
                    <a:pt x="82338" y="53705"/>
                  </a:cubicBezTo>
                  <a:cubicBezTo>
                    <a:pt x="77495" y="59563"/>
                    <a:pt x="71214" y="64067"/>
                    <a:pt x="64113" y="66773"/>
                  </a:cubicBezTo>
                  <a:cubicBezTo>
                    <a:pt x="56192" y="70039"/>
                    <a:pt x="47859" y="72217"/>
                    <a:pt x="39353" y="73249"/>
                  </a:cubicBezTo>
                  <a:cubicBezTo>
                    <a:pt x="34591" y="73644"/>
                    <a:pt x="31049" y="77823"/>
                    <a:pt x="31444" y="82591"/>
                  </a:cubicBezTo>
                  <a:cubicBezTo>
                    <a:pt x="31456" y="82763"/>
                    <a:pt x="31479" y="82935"/>
                    <a:pt x="31502" y="83107"/>
                  </a:cubicBezTo>
                  <a:cubicBezTo>
                    <a:pt x="31760" y="87038"/>
                    <a:pt x="33359" y="90758"/>
                    <a:pt x="36029" y="93652"/>
                  </a:cubicBezTo>
                  <a:cubicBezTo>
                    <a:pt x="39353" y="97779"/>
                    <a:pt x="45772" y="99842"/>
                    <a:pt x="55401" y="99842"/>
                  </a:cubicBezTo>
                  <a:cubicBezTo>
                    <a:pt x="67018" y="99670"/>
                    <a:pt x="78378" y="96386"/>
                    <a:pt x="88299" y="90328"/>
                  </a:cubicBezTo>
                  <a:cubicBezTo>
                    <a:pt x="92735" y="87394"/>
                    <a:pt x="97841" y="85640"/>
                    <a:pt x="103143" y="85227"/>
                  </a:cubicBezTo>
                  <a:cubicBezTo>
                    <a:pt x="105510" y="85084"/>
                    <a:pt x="107814" y="86035"/>
                    <a:pt x="109390" y="87806"/>
                  </a:cubicBezTo>
                  <a:cubicBezTo>
                    <a:pt x="110846" y="89468"/>
                    <a:pt x="111625" y="91618"/>
                    <a:pt x="111568" y="93824"/>
                  </a:cubicBezTo>
                  <a:cubicBezTo>
                    <a:pt x="111551" y="97997"/>
                    <a:pt x="109808" y="101980"/>
                    <a:pt x="106754" y="104828"/>
                  </a:cubicBezTo>
                  <a:cubicBezTo>
                    <a:pt x="92958" y="119775"/>
                    <a:pt x="73672" y="128470"/>
                    <a:pt x="53338" y="128900"/>
                  </a:cubicBezTo>
                  <a:close/>
                  <a:moveTo>
                    <a:pt x="43136" y="47573"/>
                  </a:moveTo>
                  <a:cubicBezTo>
                    <a:pt x="50123" y="47435"/>
                    <a:pt x="56324" y="43085"/>
                    <a:pt x="58840" y="36569"/>
                  </a:cubicBezTo>
                  <a:cubicBezTo>
                    <a:pt x="61024" y="32809"/>
                    <a:pt x="62370" y="28631"/>
                    <a:pt x="62794" y="24304"/>
                  </a:cubicBezTo>
                  <a:cubicBezTo>
                    <a:pt x="63070" y="22424"/>
                    <a:pt x="61774" y="20676"/>
                    <a:pt x="59895" y="20401"/>
                  </a:cubicBezTo>
                  <a:cubicBezTo>
                    <a:pt x="59545" y="20349"/>
                    <a:pt x="59189" y="20349"/>
                    <a:pt x="58840" y="20406"/>
                  </a:cubicBezTo>
                  <a:lnTo>
                    <a:pt x="56433" y="20406"/>
                  </a:lnTo>
                  <a:cubicBezTo>
                    <a:pt x="53533" y="21014"/>
                    <a:pt x="50770" y="22160"/>
                    <a:pt x="48294" y="23788"/>
                  </a:cubicBezTo>
                  <a:cubicBezTo>
                    <a:pt x="44534" y="25874"/>
                    <a:pt x="41165" y="28585"/>
                    <a:pt x="38322" y="31812"/>
                  </a:cubicBezTo>
                  <a:cubicBezTo>
                    <a:pt x="36310" y="33835"/>
                    <a:pt x="35129" y="36528"/>
                    <a:pt x="34998" y="39377"/>
                  </a:cubicBezTo>
                  <a:cubicBezTo>
                    <a:pt x="34384" y="43286"/>
                    <a:pt x="37055" y="46954"/>
                    <a:pt x="40964" y="47567"/>
                  </a:cubicBezTo>
                  <a:cubicBezTo>
                    <a:pt x="41686" y="47676"/>
                    <a:pt x="42414" y="47682"/>
                    <a:pt x="43136" y="47573"/>
                  </a:cubicBezTo>
                  <a:close/>
                </a:path>
              </a:pathLst>
            </a:custGeom>
            <a:solidFill>
              <a:srgbClr val="313759"/>
            </a:solidFill>
            <a:ln w="5730" cap="flat">
              <a:noFill/>
              <a:prstDash val="solid"/>
              <a:miter/>
            </a:ln>
          </p:spPr>
          <p:txBody>
            <a:bodyPr rtlCol="0" anchor="ctr"/>
            <a:lstStyle/>
            <a:p>
              <a:endParaRPr lang="fr-FR"/>
            </a:p>
          </p:txBody>
        </p:sp>
        <p:sp>
          <p:nvSpPr>
            <p:cNvPr id="326" name="Graphique 2">
              <a:extLst>
                <a:ext uri="{FF2B5EF4-FFF2-40B4-BE49-F238E27FC236}">
                  <a16:creationId xmlns:a16="http://schemas.microsoft.com/office/drawing/2014/main" id="{7F0ED309-2E44-4E55-A8D6-0CFEB535E5F1}"/>
                </a:ext>
              </a:extLst>
            </p:cNvPr>
            <p:cNvSpPr/>
            <p:nvPr/>
          </p:nvSpPr>
          <p:spPr>
            <a:xfrm>
              <a:off x="2176190" y="2983009"/>
              <a:ext cx="121906" cy="151720"/>
            </a:xfrm>
            <a:custGeom>
              <a:avLst/>
              <a:gdLst>
                <a:gd name="connsiteX0" fmla="*/ 64077 w 121906"/>
                <a:gd name="connsiteY0" fmla="*/ 151720 h 151720"/>
                <a:gd name="connsiteX1" fmla="*/ 29288 w 121906"/>
                <a:gd name="connsiteY1" fmla="*/ 142492 h 151720"/>
                <a:gd name="connsiteX2" fmla="*/ 4987 w 121906"/>
                <a:gd name="connsiteY2" fmla="*/ 118765 h 151720"/>
                <a:gd name="connsiteX3" fmla="*/ 1 w 121906"/>
                <a:gd name="connsiteY3" fmla="*/ 99107 h 151720"/>
                <a:gd name="connsiteX4" fmla="*/ 9343 w 121906"/>
                <a:gd name="connsiteY4" fmla="*/ 74634 h 151720"/>
                <a:gd name="connsiteX5" fmla="*/ 19488 w 121906"/>
                <a:gd name="connsiteY5" fmla="*/ 71596 h 151720"/>
                <a:gd name="connsiteX6" fmla="*/ 37025 w 121906"/>
                <a:gd name="connsiteY6" fmla="*/ 85982 h 151720"/>
                <a:gd name="connsiteX7" fmla="*/ 54219 w 121906"/>
                <a:gd name="connsiteY7" fmla="*/ 109996 h 151720"/>
                <a:gd name="connsiteX8" fmla="*/ 72789 w 121906"/>
                <a:gd name="connsiteY8" fmla="*/ 115727 h 151720"/>
                <a:gd name="connsiteX9" fmla="*/ 80755 w 121906"/>
                <a:gd name="connsiteY9" fmla="*/ 114868 h 151720"/>
                <a:gd name="connsiteX10" fmla="*/ 86859 w 121906"/>
                <a:gd name="connsiteY10" fmla="*/ 107933 h 151720"/>
                <a:gd name="connsiteX11" fmla="*/ 86830 w 121906"/>
                <a:gd name="connsiteY11" fmla="*/ 107589 h 151720"/>
                <a:gd name="connsiteX12" fmla="*/ 63103 w 121906"/>
                <a:gd name="connsiteY12" fmla="*/ 85065 h 151720"/>
                <a:gd name="connsiteX13" fmla="*/ 36968 w 121906"/>
                <a:gd name="connsiteY13" fmla="*/ 65005 h 151720"/>
                <a:gd name="connsiteX14" fmla="*/ 26995 w 121906"/>
                <a:gd name="connsiteY14" fmla="*/ 40475 h 151720"/>
                <a:gd name="connsiteX15" fmla="*/ 39031 w 121906"/>
                <a:gd name="connsiteY15" fmla="*/ 12220 h 151720"/>
                <a:gd name="connsiteX16" fmla="*/ 68891 w 121906"/>
                <a:gd name="connsiteY16" fmla="*/ 12 h 151720"/>
                <a:gd name="connsiteX17" fmla="*/ 86601 w 121906"/>
                <a:gd name="connsiteY17" fmla="*/ 4769 h 151720"/>
                <a:gd name="connsiteX18" fmla="*/ 98465 w 121906"/>
                <a:gd name="connsiteY18" fmla="*/ 18868 h 151720"/>
                <a:gd name="connsiteX19" fmla="*/ 99267 w 121906"/>
                <a:gd name="connsiteY19" fmla="*/ 22651 h 151720"/>
                <a:gd name="connsiteX20" fmla="*/ 97892 w 121906"/>
                <a:gd name="connsiteY20" fmla="*/ 27064 h 151720"/>
                <a:gd name="connsiteX21" fmla="*/ 91702 w 121906"/>
                <a:gd name="connsiteY21" fmla="*/ 29930 h 151720"/>
                <a:gd name="connsiteX22" fmla="*/ 83105 w 121906"/>
                <a:gd name="connsiteY22" fmla="*/ 27866 h 151720"/>
                <a:gd name="connsiteX23" fmla="*/ 69636 w 121906"/>
                <a:gd name="connsiteY23" fmla="*/ 25861 h 151720"/>
                <a:gd name="connsiteX24" fmla="*/ 59721 w 121906"/>
                <a:gd name="connsiteY24" fmla="*/ 29013 h 151720"/>
                <a:gd name="connsiteX25" fmla="*/ 56168 w 121906"/>
                <a:gd name="connsiteY25" fmla="*/ 38068 h 151720"/>
                <a:gd name="connsiteX26" fmla="*/ 64192 w 121906"/>
                <a:gd name="connsiteY26" fmla="*/ 50448 h 151720"/>
                <a:gd name="connsiteX27" fmla="*/ 81729 w 121906"/>
                <a:gd name="connsiteY27" fmla="*/ 62254 h 151720"/>
                <a:gd name="connsiteX28" fmla="*/ 100757 w 121906"/>
                <a:gd name="connsiteY28" fmla="*/ 74634 h 151720"/>
                <a:gd name="connsiteX29" fmla="*/ 121906 w 121906"/>
                <a:gd name="connsiteY29" fmla="*/ 108678 h 151720"/>
                <a:gd name="connsiteX30" fmla="*/ 111761 w 121906"/>
                <a:gd name="connsiteY30" fmla="*/ 132807 h 151720"/>
                <a:gd name="connsiteX31" fmla="*/ 89352 w 121906"/>
                <a:gd name="connsiteY31" fmla="*/ 147135 h 151720"/>
                <a:gd name="connsiteX32" fmla="*/ 64077 w 121906"/>
                <a:gd name="connsiteY32" fmla="*/ 151720 h 151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21906" h="151720">
                  <a:moveTo>
                    <a:pt x="64077" y="151720"/>
                  </a:moveTo>
                  <a:cubicBezTo>
                    <a:pt x="51886" y="151640"/>
                    <a:pt x="39920" y="148464"/>
                    <a:pt x="29288" y="142492"/>
                  </a:cubicBezTo>
                  <a:cubicBezTo>
                    <a:pt x="19029" y="137145"/>
                    <a:pt x="10575" y="128892"/>
                    <a:pt x="4987" y="118765"/>
                  </a:cubicBezTo>
                  <a:cubicBezTo>
                    <a:pt x="1669" y="112747"/>
                    <a:pt x="-50" y="105978"/>
                    <a:pt x="1" y="99107"/>
                  </a:cubicBezTo>
                  <a:cubicBezTo>
                    <a:pt x="1" y="87013"/>
                    <a:pt x="3096" y="78875"/>
                    <a:pt x="9343" y="74634"/>
                  </a:cubicBezTo>
                  <a:cubicBezTo>
                    <a:pt x="12358" y="72656"/>
                    <a:pt x="15883" y="71602"/>
                    <a:pt x="19488" y="71596"/>
                  </a:cubicBezTo>
                  <a:cubicBezTo>
                    <a:pt x="28027" y="71596"/>
                    <a:pt x="33873" y="76410"/>
                    <a:pt x="37025" y="85982"/>
                  </a:cubicBezTo>
                  <a:cubicBezTo>
                    <a:pt x="39495" y="95880"/>
                    <a:pt x="45645" y="104471"/>
                    <a:pt x="54219" y="109996"/>
                  </a:cubicBezTo>
                  <a:cubicBezTo>
                    <a:pt x="59801" y="113504"/>
                    <a:pt x="66203" y="115475"/>
                    <a:pt x="72789" y="115727"/>
                  </a:cubicBezTo>
                  <a:cubicBezTo>
                    <a:pt x="75459" y="115578"/>
                    <a:pt x="78119" y="115292"/>
                    <a:pt x="80755" y="114868"/>
                  </a:cubicBezTo>
                  <a:cubicBezTo>
                    <a:pt x="84354" y="114638"/>
                    <a:pt x="87088" y="111532"/>
                    <a:pt x="86859" y="107933"/>
                  </a:cubicBezTo>
                  <a:cubicBezTo>
                    <a:pt x="86853" y="107818"/>
                    <a:pt x="86842" y="107703"/>
                    <a:pt x="86830" y="107589"/>
                  </a:cubicBezTo>
                  <a:cubicBezTo>
                    <a:pt x="86830" y="100826"/>
                    <a:pt x="78921" y="93318"/>
                    <a:pt x="63103" y="85065"/>
                  </a:cubicBezTo>
                  <a:cubicBezTo>
                    <a:pt x="53348" y="79861"/>
                    <a:pt x="44522" y="73081"/>
                    <a:pt x="36968" y="65005"/>
                  </a:cubicBezTo>
                  <a:cubicBezTo>
                    <a:pt x="30532" y="58472"/>
                    <a:pt x="26944" y="49651"/>
                    <a:pt x="26995" y="40475"/>
                  </a:cubicBezTo>
                  <a:cubicBezTo>
                    <a:pt x="26995" y="29809"/>
                    <a:pt x="31346" y="19608"/>
                    <a:pt x="39031" y="12220"/>
                  </a:cubicBezTo>
                  <a:cubicBezTo>
                    <a:pt x="46837" y="4150"/>
                    <a:pt x="57669" y="-274"/>
                    <a:pt x="68891" y="12"/>
                  </a:cubicBezTo>
                  <a:cubicBezTo>
                    <a:pt x="75115" y="-16"/>
                    <a:pt x="81231" y="1629"/>
                    <a:pt x="86601" y="4769"/>
                  </a:cubicBezTo>
                  <a:cubicBezTo>
                    <a:pt x="92155" y="7847"/>
                    <a:pt x="96379" y="12868"/>
                    <a:pt x="98465" y="18868"/>
                  </a:cubicBezTo>
                  <a:cubicBezTo>
                    <a:pt x="98963" y="20066"/>
                    <a:pt x="99239" y="21350"/>
                    <a:pt x="99267" y="22651"/>
                  </a:cubicBezTo>
                  <a:cubicBezTo>
                    <a:pt x="99313" y="24233"/>
                    <a:pt x="98832" y="25786"/>
                    <a:pt x="97892" y="27064"/>
                  </a:cubicBezTo>
                  <a:cubicBezTo>
                    <a:pt x="96425" y="28978"/>
                    <a:pt x="94109" y="30050"/>
                    <a:pt x="91702" y="29930"/>
                  </a:cubicBezTo>
                  <a:cubicBezTo>
                    <a:pt x="88750" y="29678"/>
                    <a:pt x="85850" y="28984"/>
                    <a:pt x="83105" y="27866"/>
                  </a:cubicBezTo>
                  <a:cubicBezTo>
                    <a:pt x="78755" y="26474"/>
                    <a:pt x="74204" y="25797"/>
                    <a:pt x="69636" y="25861"/>
                  </a:cubicBezTo>
                  <a:cubicBezTo>
                    <a:pt x="66054" y="25631"/>
                    <a:pt x="62512" y="26754"/>
                    <a:pt x="59721" y="29013"/>
                  </a:cubicBezTo>
                  <a:cubicBezTo>
                    <a:pt x="57251" y="31351"/>
                    <a:pt x="55950" y="34669"/>
                    <a:pt x="56168" y="38068"/>
                  </a:cubicBezTo>
                  <a:cubicBezTo>
                    <a:pt x="56729" y="43232"/>
                    <a:pt x="59704" y="47823"/>
                    <a:pt x="64192" y="50448"/>
                  </a:cubicBezTo>
                  <a:cubicBezTo>
                    <a:pt x="69745" y="54798"/>
                    <a:pt x="75608" y="58747"/>
                    <a:pt x="81729" y="62254"/>
                  </a:cubicBezTo>
                  <a:cubicBezTo>
                    <a:pt x="88149" y="66094"/>
                    <a:pt x="94510" y="70221"/>
                    <a:pt x="100757" y="74634"/>
                  </a:cubicBezTo>
                  <a:cubicBezTo>
                    <a:pt x="114856" y="84950"/>
                    <a:pt x="121906" y="96241"/>
                    <a:pt x="121906" y="108678"/>
                  </a:cubicBezTo>
                  <a:cubicBezTo>
                    <a:pt x="121975" y="117773"/>
                    <a:pt x="118307" y="126491"/>
                    <a:pt x="111761" y="132807"/>
                  </a:cubicBezTo>
                  <a:cubicBezTo>
                    <a:pt x="105457" y="139203"/>
                    <a:pt x="97800" y="144097"/>
                    <a:pt x="89352" y="147135"/>
                  </a:cubicBezTo>
                  <a:cubicBezTo>
                    <a:pt x="81254" y="150115"/>
                    <a:pt x="72703" y="151668"/>
                    <a:pt x="64077" y="151720"/>
                  </a:cubicBezTo>
                  <a:close/>
                </a:path>
              </a:pathLst>
            </a:custGeom>
            <a:solidFill>
              <a:srgbClr val="313759"/>
            </a:solidFill>
            <a:ln w="5730" cap="flat">
              <a:noFill/>
              <a:prstDash val="solid"/>
              <a:miter/>
            </a:ln>
          </p:spPr>
          <p:txBody>
            <a:bodyPr rtlCol="0" anchor="ctr"/>
            <a:lstStyle/>
            <a:p>
              <a:endParaRPr lang="fr-FR"/>
            </a:p>
          </p:txBody>
        </p:sp>
        <p:sp>
          <p:nvSpPr>
            <p:cNvPr id="327" name="Graphique 2">
              <a:extLst>
                <a:ext uri="{FF2B5EF4-FFF2-40B4-BE49-F238E27FC236}">
                  <a16:creationId xmlns:a16="http://schemas.microsoft.com/office/drawing/2014/main" id="{C9AE088C-6FD6-4AEA-8BA9-DF6A10C86AE0}"/>
                </a:ext>
              </a:extLst>
            </p:cNvPr>
            <p:cNvSpPr/>
            <p:nvPr/>
          </p:nvSpPr>
          <p:spPr>
            <a:xfrm>
              <a:off x="2308011" y="3002279"/>
              <a:ext cx="112390" cy="132889"/>
            </a:xfrm>
            <a:custGeom>
              <a:avLst/>
              <a:gdLst>
                <a:gd name="connsiteX0" fmla="*/ 87459 w 112390"/>
                <a:gd name="connsiteY0" fmla="*/ 132793 h 132889"/>
                <a:gd name="connsiteX1" fmla="*/ 70317 w 112390"/>
                <a:gd name="connsiteY1" fmla="*/ 119056 h 132889"/>
                <a:gd name="connsiteX2" fmla="*/ 70266 w 112390"/>
                <a:gd name="connsiteY2" fmla="*/ 118465 h 132889"/>
                <a:gd name="connsiteX3" fmla="*/ 69062 w 112390"/>
                <a:gd name="connsiteY3" fmla="*/ 103965 h 132889"/>
                <a:gd name="connsiteX4" fmla="*/ 67687 w 112390"/>
                <a:gd name="connsiteY4" fmla="*/ 94107 h 132889"/>
                <a:gd name="connsiteX5" fmla="*/ 62357 w 112390"/>
                <a:gd name="connsiteY5" fmla="*/ 101214 h 132889"/>
                <a:gd name="connsiteX6" fmla="*/ 54848 w 112390"/>
                <a:gd name="connsiteY6" fmla="*/ 113020 h 132889"/>
                <a:gd name="connsiteX7" fmla="*/ 30032 w 112390"/>
                <a:gd name="connsiteY7" fmla="*/ 129355 h 132889"/>
                <a:gd name="connsiteX8" fmla="*/ 16735 w 112390"/>
                <a:gd name="connsiteY8" fmla="*/ 125114 h 132889"/>
                <a:gd name="connsiteX9" fmla="*/ 1949 w 112390"/>
                <a:gd name="connsiteY9" fmla="*/ 100641 h 132889"/>
                <a:gd name="connsiteX10" fmla="*/ 0 w 112390"/>
                <a:gd name="connsiteY10" fmla="*/ 86141 h 132889"/>
                <a:gd name="connsiteX11" fmla="*/ 8654 w 112390"/>
                <a:gd name="connsiteY11" fmla="*/ 47454 h 132889"/>
                <a:gd name="connsiteX12" fmla="*/ 32038 w 112390"/>
                <a:gd name="connsiteY12" fmla="*/ 19486 h 132889"/>
                <a:gd name="connsiteX13" fmla="*/ 51180 w 112390"/>
                <a:gd name="connsiteY13" fmla="*/ 13411 h 132889"/>
                <a:gd name="connsiteX14" fmla="*/ 69177 w 112390"/>
                <a:gd name="connsiteY14" fmla="*/ 18569 h 132889"/>
                <a:gd name="connsiteX15" fmla="*/ 71584 w 112390"/>
                <a:gd name="connsiteY15" fmla="*/ 19314 h 132889"/>
                <a:gd name="connsiteX16" fmla="*/ 76112 w 112390"/>
                <a:gd name="connsiteY16" fmla="*/ 13583 h 132889"/>
                <a:gd name="connsiteX17" fmla="*/ 81442 w 112390"/>
                <a:gd name="connsiteY17" fmla="*/ 5272 h 132889"/>
                <a:gd name="connsiteX18" fmla="*/ 91701 w 112390"/>
                <a:gd name="connsiteY18" fmla="*/ -1 h 132889"/>
                <a:gd name="connsiteX19" fmla="*/ 96973 w 112390"/>
                <a:gd name="connsiteY19" fmla="*/ 859 h 132889"/>
                <a:gd name="connsiteX20" fmla="*/ 104080 w 112390"/>
                <a:gd name="connsiteY20" fmla="*/ 10430 h 132889"/>
                <a:gd name="connsiteX21" fmla="*/ 108035 w 112390"/>
                <a:gd name="connsiteY21" fmla="*/ 37310 h 132889"/>
                <a:gd name="connsiteX22" fmla="*/ 112391 w 112390"/>
                <a:gd name="connsiteY22" fmla="*/ 110728 h 132889"/>
                <a:gd name="connsiteX23" fmla="*/ 112391 w 112390"/>
                <a:gd name="connsiteY23" fmla="*/ 114683 h 132889"/>
                <a:gd name="connsiteX24" fmla="*/ 106659 w 112390"/>
                <a:gd name="connsiteY24" fmla="*/ 126776 h 132889"/>
                <a:gd name="connsiteX25" fmla="*/ 87459 w 112390"/>
                <a:gd name="connsiteY25" fmla="*/ 132793 h 132889"/>
                <a:gd name="connsiteX26" fmla="*/ 39202 w 112390"/>
                <a:gd name="connsiteY26" fmla="*/ 95769 h 132889"/>
                <a:gd name="connsiteX27" fmla="*/ 58860 w 112390"/>
                <a:gd name="connsiteY27" fmla="*/ 71583 h 132889"/>
                <a:gd name="connsiteX28" fmla="*/ 69005 w 112390"/>
                <a:gd name="connsiteY28" fmla="*/ 42296 h 132889"/>
                <a:gd name="connsiteX29" fmla="*/ 59605 w 112390"/>
                <a:gd name="connsiteY29" fmla="*/ 37310 h 132889"/>
                <a:gd name="connsiteX30" fmla="*/ 41724 w 112390"/>
                <a:gd name="connsiteY30" fmla="*/ 49518 h 132889"/>
                <a:gd name="connsiteX31" fmla="*/ 31522 w 112390"/>
                <a:gd name="connsiteY31" fmla="*/ 75710 h 132889"/>
                <a:gd name="connsiteX32" fmla="*/ 31064 w 112390"/>
                <a:gd name="connsiteY32" fmla="*/ 81441 h 132889"/>
                <a:gd name="connsiteX33" fmla="*/ 36795 w 112390"/>
                <a:gd name="connsiteY33" fmla="*/ 94738 h 132889"/>
                <a:gd name="connsiteX34" fmla="*/ 39202 w 112390"/>
                <a:gd name="connsiteY34" fmla="*/ 95540 h 132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12390" h="132889">
                  <a:moveTo>
                    <a:pt x="87459" y="132793"/>
                  </a:moveTo>
                  <a:cubicBezTo>
                    <a:pt x="78931" y="133733"/>
                    <a:pt x="71257" y="127584"/>
                    <a:pt x="70317" y="119056"/>
                  </a:cubicBezTo>
                  <a:cubicBezTo>
                    <a:pt x="70300" y="118861"/>
                    <a:pt x="70277" y="118660"/>
                    <a:pt x="70266" y="118465"/>
                  </a:cubicBezTo>
                  <a:cubicBezTo>
                    <a:pt x="69429" y="113680"/>
                    <a:pt x="69028" y="108825"/>
                    <a:pt x="69062" y="103965"/>
                  </a:cubicBezTo>
                  <a:cubicBezTo>
                    <a:pt x="69062" y="97374"/>
                    <a:pt x="68604" y="94107"/>
                    <a:pt x="67687" y="94107"/>
                  </a:cubicBezTo>
                  <a:cubicBezTo>
                    <a:pt x="66770" y="94107"/>
                    <a:pt x="65107" y="96514"/>
                    <a:pt x="62357" y="101214"/>
                  </a:cubicBezTo>
                  <a:cubicBezTo>
                    <a:pt x="60351" y="104767"/>
                    <a:pt x="57829" y="108665"/>
                    <a:pt x="54848" y="113020"/>
                  </a:cubicBezTo>
                  <a:cubicBezTo>
                    <a:pt x="47209" y="123910"/>
                    <a:pt x="38933" y="129355"/>
                    <a:pt x="30032" y="129355"/>
                  </a:cubicBezTo>
                  <a:cubicBezTo>
                    <a:pt x="25252" y="129458"/>
                    <a:pt x="20575" y="127962"/>
                    <a:pt x="16735" y="125114"/>
                  </a:cubicBezTo>
                  <a:cubicBezTo>
                    <a:pt x="9107" y="118924"/>
                    <a:pt x="3880" y="110270"/>
                    <a:pt x="1949" y="100641"/>
                  </a:cubicBezTo>
                  <a:cubicBezTo>
                    <a:pt x="682" y="95913"/>
                    <a:pt x="29" y="91035"/>
                    <a:pt x="0" y="86141"/>
                  </a:cubicBezTo>
                  <a:cubicBezTo>
                    <a:pt x="6" y="72764"/>
                    <a:pt x="2963" y="59559"/>
                    <a:pt x="8654" y="47454"/>
                  </a:cubicBezTo>
                  <a:cubicBezTo>
                    <a:pt x="13526" y="36032"/>
                    <a:pt x="21659" y="26300"/>
                    <a:pt x="32038" y="19486"/>
                  </a:cubicBezTo>
                  <a:cubicBezTo>
                    <a:pt x="37689" y="15634"/>
                    <a:pt x="44343" y="13525"/>
                    <a:pt x="51180" y="13411"/>
                  </a:cubicBezTo>
                  <a:cubicBezTo>
                    <a:pt x="57531" y="13514"/>
                    <a:pt x="63738" y="15296"/>
                    <a:pt x="69177" y="18569"/>
                  </a:cubicBezTo>
                  <a:cubicBezTo>
                    <a:pt x="69905" y="19021"/>
                    <a:pt x="70730" y="19274"/>
                    <a:pt x="71584" y="19314"/>
                  </a:cubicBezTo>
                  <a:cubicBezTo>
                    <a:pt x="73017" y="19314"/>
                    <a:pt x="74507" y="17422"/>
                    <a:pt x="76112" y="13583"/>
                  </a:cubicBezTo>
                  <a:cubicBezTo>
                    <a:pt x="77361" y="10511"/>
                    <a:pt x="79166" y="7691"/>
                    <a:pt x="81442" y="5272"/>
                  </a:cubicBezTo>
                  <a:cubicBezTo>
                    <a:pt x="83952" y="2131"/>
                    <a:pt x="87683" y="211"/>
                    <a:pt x="91701" y="-1"/>
                  </a:cubicBezTo>
                  <a:cubicBezTo>
                    <a:pt x="93483" y="131"/>
                    <a:pt x="95243" y="418"/>
                    <a:pt x="96973" y="859"/>
                  </a:cubicBezTo>
                  <a:cubicBezTo>
                    <a:pt x="99610" y="1489"/>
                    <a:pt x="101960" y="4642"/>
                    <a:pt x="104080" y="10430"/>
                  </a:cubicBezTo>
                  <a:cubicBezTo>
                    <a:pt x="106155" y="19262"/>
                    <a:pt x="107479" y="28255"/>
                    <a:pt x="108035" y="37310"/>
                  </a:cubicBezTo>
                  <a:cubicBezTo>
                    <a:pt x="110941" y="69480"/>
                    <a:pt x="112391" y="93952"/>
                    <a:pt x="112391" y="110728"/>
                  </a:cubicBezTo>
                  <a:lnTo>
                    <a:pt x="112391" y="114683"/>
                  </a:lnTo>
                  <a:cubicBezTo>
                    <a:pt x="112351" y="119359"/>
                    <a:pt x="110253" y="123784"/>
                    <a:pt x="106659" y="126776"/>
                  </a:cubicBezTo>
                  <a:cubicBezTo>
                    <a:pt x="101152" y="130948"/>
                    <a:pt x="94366" y="133080"/>
                    <a:pt x="87459" y="132793"/>
                  </a:cubicBezTo>
                  <a:close/>
                  <a:moveTo>
                    <a:pt x="39202" y="95769"/>
                  </a:moveTo>
                  <a:cubicBezTo>
                    <a:pt x="45564" y="95769"/>
                    <a:pt x="52097" y="87746"/>
                    <a:pt x="58860" y="71583"/>
                  </a:cubicBezTo>
                  <a:cubicBezTo>
                    <a:pt x="63428" y="62276"/>
                    <a:pt x="66838" y="52441"/>
                    <a:pt x="69005" y="42296"/>
                  </a:cubicBezTo>
                  <a:cubicBezTo>
                    <a:pt x="69005" y="38972"/>
                    <a:pt x="65853" y="37310"/>
                    <a:pt x="59605" y="37310"/>
                  </a:cubicBezTo>
                  <a:cubicBezTo>
                    <a:pt x="53358" y="37310"/>
                    <a:pt x="46997" y="41379"/>
                    <a:pt x="41724" y="49518"/>
                  </a:cubicBezTo>
                  <a:cubicBezTo>
                    <a:pt x="36531" y="57444"/>
                    <a:pt x="33058" y="66362"/>
                    <a:pt x="31522" y="75710"/>
                  </a:cubicBezTo>
                  <a:cubicBezTo>
                    <a:pt x="31247" y="77607"/>
                    <a:pt x="31092" y="79521"/>
                    <a:pt x="31064" y="81441"/>
                  </a:cubicBezTo>
                  <a:cubicBezTo>
                    <a:pt x="30582" y="86559"/>
                    <a:pt x="32743" y="91574"/>
                    <a:pt x="36795" y="94738"/>
                  </a:cubicBezTo>
                  <a:cubicBezTo>
                    <a:pt x="37488" y="95259"/>
                    <a:pt x="38337" y="95540"/>
                    <a:pt x="39202" y="95540"/>
                  </a:cubicBezTo>
                  <a:close/>
                </a:path>
              </a:pathLst>
            </a:custGeom>
            <a:solidFill>
              <a:srgbClr val="313759"/>
            </a:solidFill>
            <a:ln w="5730" cap="flat">
              <a:noFill/>
              <a:prstDash val="solid"/>
              <a:miter/>
            </a:ln>
          </p:spPr>
          <p:txBody>
            <a:bodyPr rtlCol="0" anchor="ctr"/>
            <a:lstStyle/>
            <a:p>
              <a:endParaRPr lang="fr-FR"/>
            </a:p>
          </p:txBody>
        </p:sp>
        <p:sp>
          <p:nvSpPr>
            <p:cNvPr id="328" name="Graphique 2">
              <a:extLst>
                <a:ext uri="{FF2B5EF4-FFF2-40B4-BE49-F238E27FC236}">
                  <a16:creationId xmlns:a16="http://schemas.microsoft.com/office/drawing/2014/main" id="{62D763D6-877F-4A0B-AA7A-89B701FE8AE5}"/>
                </a:ext>
              </a:extLst>
            </p:cNvPr>
            <p:cNvSpPr/>
            <p:nvPr/>
          </p:nvSpPr>
          <p:spPr>
            <a:xfrm>
              <a:off x="2440462" y="2982964"/>
              <a:ext cx="123003" cy="151420"/>
            </a:xfrm>
            <a:custGeom>
              <a:avLst/>
              <a:gdLst>
                <a:gd name="connsiteX0" fmla="*/ 19085 w 123003"/>
                <a:gd name="connsiteY0" fmla="*/ 151420 h 151420"/>
                <a:gd name="connsiteX1" fmla="*/ 14729 w 123003"/>
                <a:gd name="connsiteY1" fmla="*/ 151134 h 151420"/>
                <a:gd name="connsiteX2" fmla="*/ 5731 w 123003"/>
                <a:gd name="connsiteY2" fmla="*/ 144485 h 151420"/>
                <a:gd name="connsiteX3" fmla="*/ 0 w 123003"/>
                <a:gd name="connsiteY3" fmla="*/ 129068 h 151420"/>
                <a:gd name="connsiteX4" fmla="*/ 0 w 123003"/>
                <a:gd name="connsiteY4" fmla="*/ 75882 h 151420"/>
                <a:gd name="connsiteX5" fmla="*/ 6476 w 123003"/>
                <a:gd name="connsiteY5" fmla="*/ 8482 h 151420"/>
                <a:gd name="connsiteX6" fmla="*/ 19314 w 123003"/>
                <a:gd name="connsiteY6" fmla="*/ -1 h 151420"/>
                <a:gd name="connsiteX7" fmla="*/ 36508 w 123003"/>
                <a:gd name="connsiteY7" fmla="*/ 26306 h 151420"/>
                <a:gd name="connsiteX8" fmla="*/ 37139 w 123003"/>
                <a:gd name="connsiteY8" fmla="*/ 32668 h 151420"/>
                <a:gd name="connsiteX9" fmla="*/ 82989 w 123003"/>
                <a:gd name="connsiteY9" fmla="*/ 4584 h 151420"/>
                <a:gd name="connsiteX10" fmla="*/ 98292 w 123003"/>
                <a:gd name="connsiteY10" fmla="*/ 6877 h 151420"/>
                <a:gd name="connsiteX11" fmla="*/ 118924 w 123003"/>
                <a:gd name="connsiteY11" fmla="*/ 53071 h 151420"/>
                <a:gd name="connsiteX12" fmla="*/ 122994 w 123003"/>
                <a:gd name="connsiteY12" fmla="*/ 98119 h 151420"/>
                <a:gd name="connsiteX13" fmla="*/ 117262 w 123003"/>
                <a:gd name="connsiteY13" fmla="*/ 132048 h 151420"/>
                <a:gd name="connsiteX14" fmla="*/ 97719 w 123003"/>
                <a:gd name="connsiteY14" fmla="*/ 146434 h 151420"/>
                <a:gd name="connsiteX15" fmla="*/ 83333 w 123003"/>
                <a:gd name="connsiteY15" fmla="*/ 140703 h 151420"/>
                <a:gd name="connsiteX16" fmla="*/ 77143 w 123003"/>
                <a:gd name="connsiteY16" fmla="*/ 128323 h 151420"/>
                <a:gd name="connsiteX17" fmla="*/ 76112 w 123003"/>
                <a:gd name="connsiteY17" fmla="*/ 115772 h 151420"/>
                <a:gd name="connsiteX18" fmla="*/ 77774 w 123003"/>
                <a:gd name="connsiteY18" fmla="*/ 96858 h 151420"/>
                <a:gd name="connsiteX19" fmla="*/ 79092 w 123003"/>
                <a:gd name="connsiteY19" fmla="*/ 75710 h 151420"/>
                <a:gd name="connsiteX20" fmla="*/ 69005 w 123003"/>
                <a:gd name="connsiteY20" fmla="*/ 40634 h 151420"/>
                <a:gd name="connsiteX21" fmla="*/ 59147 w 123003"/>
                <a:gd name="connsiteY21" fmla="*/ 48371 h 151420"/>
                <a:gd name="connsiteX22" fmla="*/ 42412 w 123003"/>
                <a:gd name="connsiteY22" fmla="*/ 105684 h 151420"/>
                <a:gd name="connsiteX23" fmla="*/ 37769 w 123003"/>
                <a:gd name="connsiteY23" fmla="*/ 130214 h 151420"/>
                <a:gd name="connsiteX24" fmla="*/ 30089 w 123003"/>
                <a:gd name="connsiteY24" fmla="*/ 146262 h 151420"/>
                <a:gd name="connsiteX25" fmla="*/ 19085 w 123003"/>
                <a:gd name="connsiteY25" fmla="*/ 151420 h 151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23003" h="151420">
                  <a:moveTo>
                    <a:pt x="19085" y="151420"/>
                  </a:moveTo>
                  <a:cubicBezTo>
                    <a:pt x="18741" y="151420"/>
                    <a:pt x="17309" y="151420"/>
                    <a:pt x="14729" y="151134"/>
                  </a:cubicBezTo>
                  <a:cubicBezTo>
                    <a:pt x="12150" y="150847"/>
                    <a:pt x="8998" y="148726"/>
                    <a:pt x="5731" y="144485"/>
                  </a:cubicBezTo>
                  <a:cubicBezTo>
                    <a:pt x="2035" y="140198"/>
                    <a:pt x="0" y="134731"/>
                    <a:pt x="0" y="129068"/>
                  </a:cubicBezTo>
                  <a:lnTo>
                    <a:pt x="0" y="75882"/>
                  </a:lnTo>
                  <a:cubicBezTo>
                    <a:pt x="0" y="38284"/>
                    <a:pt x="2161" y="15818"/>
                    <a:pt x="6476" y="8482"/>
                  </a:cubicBezTo>
                  <a:cubicBezTo>
                    <a:pt x="8700" y="3364"/>
                    <a:pt x="13732" y="34"/>
                    <a:pt x="19314" y="-1"/>
                  </a:cubicBezTo>
                  <a:cubicBezTo>
                    <a:pt x="29820" y="-1"/>
                    <a:pt x="35551" y="8768"/>
                    <a:pt x="36508" y="26306"/>
                  </a:cubicBezTo>
                  <a:cubicBezTo>
                    <a:pt x="36508" y="28427"/>
                    <a:pt x="36852" y="30547"/>
                    <a:pt x="37139" y="32668"/>
                  </a:cubicBezTo>
                  <a:cubicBezTo>
                    <a:pt x="53914" y="13909"/>
                    <a:pt x="69194" y="4544"/>
                    <a:pt x="82989" y="4584"/>
                  </a:cubicBezTo>
                  <a:cubicBezTo>
                    <a:pt x="88130" y="5043"/>
                    <a:pt x="93243" y="5805"/>
                    <a:pt x="98292" y="6877"/>
                  </a:cubicBezTo>
                  <a:cubicBezTo>
                    <a:pt x="106717" y="8482"/>
                    <a:pt x="113594" y="24071"/>
                    <a:pt x="118924" y="53071"/>
                  </a:cubicBezTo>
                  <a:cubicBezTo>
                    <a:pt x="121710" y="67921"/>
                    <a:pt x="123074" y="83006"/>
                    <a:pt x="122994" y="98119"/>
                  </a:cubicBezTo>
                  <a:cubicBezTo>
                    <a:pt x="123160" y="109685"/>
                    <a:pt x="121217" y="121182"/>
                    <a:pt x="117262" y="132048"/>
                  </a:cubicBezTo>
                  <a:cubicBezTo>
                    <a:pt x="114804" y="140749"/>
                    <a:pt x="106757" y="146669"/>
                    <a:pt x="97719" y="146434"/>
                  </a:cubicBezTo>
                  <a:cubicBezTo>
                    <a:pt x="92360" y="146474"/>
                    <a:pt x="87196" y="144416"/>
                    <a:pt x="83333" y="140703"/>
                  </a:cubicBezTo>
                  <a:cubicBezTo>
                    <a:pt x="79866" y="137442"/>
                    <a:pt x="77671" y="133051"/>
                    <a:pt x="77143" y="128323"/>
                  </a:cubicBezTo>
                  <a:cubicBezTo>
                    <a:pt x="76478" y="124174"/>
                    <a:pt x="76135" y="119978"/>
                    <a:pt x="76112" y="115772"/>
                  </a:cubicBezTo>
                  <a:cubicBezTo>
                    <a:pt x="76232" y="109438"/>
                    <a:pt x="76788" y="103117"/>
                    <a:pt x="77774" y="96858"/>
                  </a:cubicBezTo>
                  <a:cubicBezTo>
                    <a:pt x="78742" y="89849"/>
                    <a:pt x="79178" y="82782"/>
                    <a:pt x="79092" y="75710"/>
                  </a:cubicBezTo>
                  <a:cubicBezTo>
                    <a:pt x="79092" y="52326"/>
                    <a:pt x="75768" y="40634"/>
                    <a:pt x="69005" y="40634"/>
                  </a:cubicBezTo>
                  <a:cubicBezTo>
                    <a:pt x="66254" y="40634"/>
                    <a:pt x="62987" y="43213"/>
                    <a:pt x="59147" y="48371"/>
                  </a:cubicBezTo>
                  <a:cubicBezTo>
                    <a:pt x="52040" y="58074"/>
                    <a:pt x="46464" y="77183"/>
                    <a:pt x="42412" y="105684"/>
                  </a:cubicBezTo>
                  <a:cubicBezTo>
                    <a:pt x="41093" y="114797"/>
                    <a:pt x="39546" y="122878"/>
                    <a:pt x="37769" y="130214"/>
                  </a:cubicBezTo>
                  <a:cubicBezTo>
                    <a:pt x="36686" y="136152"/>
                    <a:pt x="34033" y="141694"/>
                    <a:pt x="30089" y="146262"/>
                  </a:cubicBezTo>
                  <a:cubicBezTo>
                    <a:pt x="27258" y="149386"/>
                    <a:pt x="23298" y="151243"/>
                    <a:pt x="19085" y="151420"/>
                  </a:cubicBezTo>
                  <a:close/>
                </a:path>
              </a:pathLst>
            </a:custGeom>
            <a:solidFill>
              <a:srgbClr val="313759"/>
            </a:solidFill>
            <a:ln w="5730" cap="flat">
              <a:noFill/>
              <a:prstDash val="solid"/>
              <a:miter/>
            </a:ln>
          </p:spPr>
          <p:txBody>
            <a:bodyPr rtlCol="0" anchor="ctr"/>
            <a:lstStyle/>
            <a:p>
              <a:endParaRPr lang="fr-FR"/>
            </a:p>
          </p:txBody>
        </p:sp>
        <p:sp>
          <p:nvSpPr>
            <p:cNvPr id="329" name="Graphique 2">
              <a:extLst>
                <a:ext uri="{FF2B5EF4-FFF2-40B4-BE49-F238E27FC236}">
                  <a16:creationId xmlns:a16="http://schemas.microsoft.com/office/drawing/2014/main" id="{536C6C9B-BCDC-43AF-86ED-0CFA2E68D874}"/>
                </a:ext>
              </a:extLst>
            </p:cNvPr>
            <p:cNvSpPr/>
            <p:nvPr/>
          </p:nvSpPr>
          <p:spPr>
            <a:xfrm>
              <a:off x="2576613" y="2983136"/>
              <a:ext cx="129285" cy="211291"/>
            </a:xfrm>
            <a:custGeom>
              <a:avLst/>
              <a:gdLst>
                <a:gd name="connsiteX0" fmla="*/ 57854 w 129285"/>
                <a:gd name="connsiteY0" fmla="*/ 211255 h 211291"/>
                <a:gd name="connsiteX1" fmla="*/ 29885 w 129285"/>
                <a:gd name="connsiteY1" fmla="*/ 205524 h 211291"/>
                <a:gd name="connsiteX2" fmla="*/ 11201 w 129285"/>
                <a:gd name="connsiteY2" fmla="*/ 189476 h 211291"/>
                <a:gd name="connsiteX3" fmla="*/ 1630 w 129285"/>
                <a:gd name="connsiteY3" fmla="*/ 165978 h 211291"/>
                <a:gd name="connsiteX4" fmla="*/ 1171 w 129285"/>
                <a:gd name="connsiteY4" fmla="*/ 161278 h 211291"/>
                <a:gd name="connsiteX5" fmla="*/ 2432 w 129285"/>
                <a:gd name="connsiteY5" fmla="*/ 154630 h 211291"/>
                <a:gd name="connsiteX6" fmla="*/ 6902 w 129285"/>
                <a:gd name="connsiteY6" fmla="*/ 151306 h 211291"/>
                <a:gd name="connsiteX7" fmla="*/ 12061 w 129285"/>
                <a:gd name="connsiteY7" fmla="*/ 154228 h 211291"/>
                <a:gd name="connsiteX8" fmla="*/ 15671 w 129285"/>
                <a:gd name="connsiteY8" fmla="*/ 161851 h 211291"/>
                <a:gd name="connsiteX9" fmla="*/ 25816 w 129285"/>
                <a:gd name="connsiteY9" fmla="*/ 177612 h 211291"/>
                <a:gd name="connsiteX10" fmla="*/ 46792 w 129285"/>
                <a:gd name="connsiteY10" fmla="*/ 188158 h 211291"/>
                <a:gd name="connsiteX11" fmla="*/ 58255 w 129285"/>
                <a:gd name="connsiteY11" fmla="*/ 185923 h 211291"/>
                <a:gd name="connsiteX12" fmla="*/ 73729 w 129285"/>
                <a:gd name="connsiteY12" fmla="*/ 166837 h 211291"/>
                <a:gd name="connsiteX13" fmla="*/ 83702 w 129285"/>
                <a:gd name="connsiteY13" fmla="*/ 104882 h 211291"/>
                <a:gd name="connsiteX14" fmla="*/ 83129 w 129285"/>
                <a:gd name="connsiteY14" fmla="*/ 100240 h 211291"/>
                <a:gd name="connsiteX15" fmla="*/ 82154 w 129285"/>
                <a:gd name="connsiteY15" fmla="*/ 100813 h 211291"/>
                <a:gd name="connsiteX16" fmla="*/ 80836 w 129285"/>
                <a:gd name="connsiteY16" fmla="*/ 101902 h 211291"/>
                <a:gd name="connsiteX17" fmla="*/ 77053 w 129285"/>
                <a:gd name="connsiteY17" fmla="*/ 105627 h 211291"/>
                <a:gd name="connsiteX18" fmla="*/ 35502 w 129285"/>
                <a:gd name="connsiteY18" fmla="*/ 125286 h 211291"/>
                <a:gd name="connsiteX19" fmla="*/ 34756 w 129285"/>
                <a:gd name="connsiteY19" fmla="*/ 125286 h 211291"/>
                <a:gd name="connsiteX20" fmla="*/ 9252 w 129285"/>
                <a:gd name="connsiteY20" fmla="*/ 111416 h 211291"/>
                <a:gd name="connsiteX21" fmla="*/ 25 w 129285"/>
                <a:gd name="connsiteY21" fmla="*/ 80581 h 211291"/>
                <a:gd name="connsiteX22" fmla="*/ 11487 w 129285"/>
                <a:gd name="connsiteY22" fmla="*/ 46709 h 211291"/>
                <a:gd name="connsiteX23" fmla="*/ 49486 w 129285"/>
                <a:gd name="connsiteY23" fmla="*/ 25847 h 211291"/>
                <a:gd name="connsiteX24" fmla="*/ 57338 w 129285"/>
                <a:gd name="connsiteY24" fmla="*/ 25102 h 211291"/>
                <a:gd name="connsiteX25" fmla="*/ 76538 w 129285"/>
                <a:gd name="connsiteY25" fmla="*/ 30834 h 211291"/>
                <a:gd name="connsiteX26" fmla="*/ 82899 w 129285"/>
                <a:gd name="connsiteY26" fmla="*/ 33126 h 211291"/>
                <a:gd name="connsiteX27" fmla="*/ 87599 w 129285"/>
                <a:gd name="connsiteY27" fmla="*/ 24529 h 211291"/>
                <a:gd name="connsiteX28" fmla="*/ 94075 w 129285"/>
                <a:gd name="connsiteY28" fmla="*/ 6246 h 211291"/>
                <a:gd name="connsiteX29" fmla="*/ 104506 w 129285"/>
                <a:gd name="connsiteY29" fmla="*/ -1 h 211291"/>
                <a:gd name="connsiteX30" fmla="*/ 123993 w 129285"/>
                <a:gd name="connsiteY30" fmla="*/ 28656 h 211291"/>
                <a:gd name="connsiteX31" fmla="*/ 129266 w 129285"/>
                <a:gd name="connsiteY31" fmla="*/ 79148 h 211291"/>
                <a:gd name="connsiteX32" fmla="*/ 128005 w 129285"/>
                <a:gd name="connsiteY32" fmla="*/ 106659 h 211291"/>
                <a:gd name="connsiteX33" fmla="*/ 121815 w 129285"/>
                <a:gd name="connsiteY33" fmla="*/ 142193 h 211291"/>
                <a:gd name="connsiteX34" fmla="*/ 108289 w 129285"/>
                <a:gd name="connsiteY34" fmla="*/ 177096 h 211291"/>
                <a:gd name="connsiteX35" fmla="*/ 87140 w 129285"/>
                <a:gd name="connsiteY35" fmla="*/ 202028 h 211291"/>
                <a:gd name="connsiteX36" fmla="*/ 57854 w 129285"/>
                <a:gd name="connsiteY36" fmla="*/ 211255 h 211291"/>
                <a:gd name="connsiteX37" fmla="*/ 44672 w 129285"/>
                <a:gd name="connsiteY37" fmla="*/ 100813 h 211291"/>
                <a:gd name="connsiteX38" fmla="*/ 60490 w 129285"/>
                <a:gd name="connsiteY38" fmla="*/ 93935 h 211291"/>
                <a:gd name="connsiteX39" fmla="*/ 71953 w 129285"/>
                <a:gd name="connsiteY39" fmla="*/ 77830 h 211291"/>
                <a:gd name="connsiteX40" fmla="*/ 76251 w 129285"/>
                <a:gd name="connsiteY40" fmla="*/ 61668 h 211291"/>
                <a:gd name="connsiteX41" fmla="*/ 63413 w 129285"/>
                <a:gd name="connsiteY41" fmla="*/ 51810 h 211291"/>
                <a:gd name="connsiteX42" fmla="*/ 47308 w 129285"/>
                <a:gd name="connsiteY42" fmla="*/ 57542 h 211291"/>
                <a:gd name="connsiteX43" fmla="*/ 35158 w 129285"/>
                <a:gd name="connsiteY43" fmla="*/ 79435 h 211291"/>
                <a:gd name="connsiteX44" fmla="*/ 34413 w 129285"/>
                <a:gd name="connsiteY44" fmla="*/ 85797 h 211291"/>
                <a:gd name="connsiteX45" fmla="*/ 44442 w 129285"/>
                <a:gd name="connsiteY45" fmla="*/ 100813 h 211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129285" h="211291">
                  <a:moveTo>
                    <a:pt x="57854" y="211255"/>
                  </a:moveTo>
                  <a:cubicBezTo>
                    <a:pt x="48208" y="211587"/>
                    <a:pt x="38619" y="209627"/>
                    <a:pt x="29885" y="205524"/>
                  </a:cubicBezTo>
                  <a:cubicBezTo>
                    <a:pt x="22394" y="201850"/>
                    <a:pt x="15964" y="196331"/>
                    <a:pt x="11201" y="189476"/>
                  </a:cubicBezTo>
                  <a:cubicBezTo>
                    <a:pt x="6415" y="182392"/>
                    <a:pt x="3154" y="174391"/>
                    <a:pt x="1630" y="165978"/>
                  </a:cubicBezTo>
                  <a:cubicBezTo>
                    <a:pt x="1314" y="164430"/>
                    <a:pt x="1160" y="162854"/>
                    <a:pt x="1171" y="161278"/>
                  </a:cubicBezTo>
                  <a:cubicBezTo>
                    <a:pt x="1165" y="159003"/>
                    <a:pt x="1595" y="156745"/>
                    <a:pt x="2432" y="154630"/>
                  </a:cubicBezTo>
                  <a:cubicBezTo>
                    <a:pt x="2982" y="152630"/>
                    <a:pt x="4828" y="151260"/>
                    <a:pt x="6902" y="151306"/>
                  </a:cubicBezTo>
                  <a:cubicBezTo>
                    <a:pt x="9029" y="151248"/>
                    <a:pt x="11017" y="152372"/>
                    <a:pt x="12061" y="154228"/>
                  </a:cubicBezTo>
                  <a:cubicBezTo>
                    <a:pt x="13556" y="156624"/>
                    <a:pt x="14766" y="159180"/>
                    <a:pt x="15671" y="161851"/>
                  </a:cubicBezTo>
                  <a:cubicBezTo>
                    <a:pt x="17866" y="167783"/>
                    <a:pt x="21328" y="173159"/>
                    <a:pt x="25816" y="177612"/>
                  </a:cubicBezTo>
                  <a:cubicBezTo>
                    <a:pt x="31043" y="183882"/>
                    <a:pt x="38642" y="187699"/>
                    <a:pt x="46792" y="188158"/>
                  </a:cubicBezTo>
                  <a:cubicBezTo>
                    <a:pt x="50684" y="187825"/>
                    <a:pt x="54524" y="187075"/>
                    <a:pt x="58255" y="185923"/>
                  </a:cubicBezTo>
                  <a:cubicBezTo>
                    <a:pt x="63871" y="184392"/>
                    <a:pt x="69030" y="178031"/>
                    <a:pt x="73729" y="166837"/>
                  </a:cubicBezTo>
                  <a:cubicBezTo>
                    <a:pt x="81048" y="147030"/>
                    <a:pt x="84435" y="125985"/>
                    <a:pt x="83702" y="104882"/>
                  </a:cubicBezTo>
                  <a:cubicBezTo>
                    <a:pt x="83702" y="101787"/>
                    <a:pt x="83702" y="100240"/>
                    <a:pt x="83129" y="100240"/>
                  </a:cubicBezTo>
                  <a:cubicBezTo>
                    <a:pt x="82739" y="100280"/>
                    <a:pt x="82384" y="100492"/>
                    <a:pt x="82154" y="100813"/>
                  </a:cubicBezTo>
                  <a:cubicBezTo>
                    <a:pt x="81765" y="101231"/>
                    <a:pt x="81323" y="101598"/>
                    <a:pt x="80836" y="101902"/>
                  </a:cubicBezTo>
                  <a:cubicBezTo>
                    <a:pt x="79501" y="103065"/>
                    <a:pt x="78240" y="104309"/>
                    <a:pt x="77053" y="105627"/>
                  </a:cubicBezTo>
                  <a:cubicBezTo>
                    <a:pt x="66892" y="118127"/>
                    <a:pt x="51612" y="125360"/>
                    <a:pt x="35502" y="125286"/>
                  </a:cubicBezTo>
                  <a:lnTo>
                    <a:pt x="34756" y="125286"/>
                  </a:lnTo>
                  <a:cubicBezTo>
                    <a:pt x="24572" y="124850"/>
                    <a:pt x="15155" y="119732"/>
                    <a:pt x="9252" y="111416"/>
                  </a:cubicBezTo>
                  <a:cubicBezTo>
                    <a:pt x="2919" y="102406"/>
                    <a:pt x="-319" y="91585"/>
                    <a:pt x="25" y="80581"/>
                  </a:cubicBezTo>
                  <a:cubicBezTo>
                    <a:pt x="53" y="68345"/>
                    <a:pt x="4077" y="56453"/>
                    <a:pt x="11487" y="46709"/>
                  </a:cubicBezTo>
                  <a:cubicBezTo>
                    <a:pt x="19282" y="36164"/>
                    <a:pt x="31948" y="29172"/>
                    <a:pt x="49486" y="25847"/>
                  </a:cubicBezTo>
                  <a:cubicBezTo>
                    <a:pt x="52076" y="25360"/>
                    <a:pt x="54701" y="25114"/>
                    <a:pt x="57338" y="25102"/>
                  </a:cubicBezTo>
                  <a:cubicBezTo>
                    <a:pt x="64124" y="25326"/>
                    <a:pt x="70737" y="27303"/>
                    <a:pt x="76538" y="30834"/>
                  </a:cubicBezTo>
                  <a:cubicBezTo>
                    <a:pt x="78446" y="32089"/>
                    <a:pt x="80630" y="32874"/>
                    <a:pt x="82899" y="33126"/>
                  </a:cubicBezTo>
                  <a:cubicBezTo>
                    <a:pt x="85192" y="33126"/>
                    <a:pt x="86797" y="30260"/>
                    <a:pt x="87599" y="24529"/>
                  </a:cubicBezTo>
                  <a:cubicBezTo>
                    <a:pt x="88258" y="18001"/>
                    <a:pt x="90482" y="11731"/>
                    <a:pt x="94075" y="6246"/>
                  </a:cubicBezTo>
                  <a:cubicBezTo>
                    <a:pt x="96213" y="2475"/>
                    <a:pt x="100174" y="102"/>
                    <a:pt x="104506" y="-1"/>
                  </a:cubicBezTo>
                  <a:cubicBezTo>
                    <a:pt x="112759" y="-1"/>
                    <a:pt x="119253" y="9553"/>
                    <a:pt x="123993" y="28656"/>
                  </a:cubicBezTo>
                  <a:cubicBezTo>
                    <a:pt x="127724" y="45219"/>
                    <a:pt x="129495" y="62167"/>
                    <a:pt x="129266" y="79148"/>
                  </a:cubicBezTo>
                  <a:cubicBezTo>
                    <a:pt x="129266" y="86714"/>
                    <a:pt x="128864" y="95884"/>
                    <a:pt x="128005" y="106659"/>
                  </a:cubicBezTo>
                  <a:cubicBezTo>
                    <a:pt x="126939" y="118654"/>
                    <a:pt x="124864" y="130541"/>
                    <a:pt x="121815" y="142193"/>
                  </a:cubicBezTo>
                  <a:cubicBezTo>
                    <a:pt x="118823" y="154360"/>
                    <a:pt x="114278" y="166092"/>
                    <a:pt x="108289" y="177096"/>
                  </a:cubicBezTo>
                  <a:cubicBezTo>
                    <a:pt x="103108" y="186828"/>
                    <a:pt x="95898" y="195328"/>
                    <a:pt x="87140" y="202028"/>
                  </a:cubicBezTo>
                  <a:cubicBezTo>
                    <a:pt x="78652" y="208235"/>
                    <a:pt x="68365" y="211473"/>
                    <a:pt x="57854" y="211255"/>
                  </a:cubicBezTo>
                  <a:close/>
                  <a:moveTo>
                    <a:pt x="44672" y="100813"/>
                  </a:moveTo>
                  <a:cubicBezTo>
                    <a:pt x="50649" y="100710"/>
                    <a:pt x="56340" y="98234"/>
                    <a:pt x="60490" y="93935"/>
                  </a:cubicBezTo>
                  <a:cubicBezTo>
                    <a:pt x="65270" y="89322"/>
                    <a:pt x="69156" y="83860"/>
                    <a:pt x="71953" y="77830"/>
                  </a:cubicBezTo>
                  <a:cubicBezTo>
                    <a:pt x="74532" y="72815"/>
                    <a:pt x="75999" y="67302"/>
                    <a:pt x="76251" y="61668"/>
                  </a:cubicBezTo>
                  <a:cubicBezTo>
                    <a:pt x="76251" y="55134"/>
                    <a:pt x="71953" y="51810"/>
                    <a:pt x="63413" y="51810"/>
                  </a:cubicBezTo>
                  <a:cubicBezTo>
                    <a:pt x="57613" y="52171"/>
                    <a:pt x="52031" y="54160"/>
                    <a:pt x="47308" y="57542"/>
                  </a:cubicBezTo>
                  <a:cubicBezTo>
                    <a:pt x="41577" y="61267"/>
                    <a:pt x="37393" y="68546"/>
                    <a:pt x="35158" y="79435"/>
                  </a:cubicBezTo>
                  <a:cubicBezTo>
                    <a:pt x="34670" y="81521"/>
                    <a:pt x="34418" y="83653"/>
                    <a:pt x="34413" y="85797"/>
                  </a:cubicBezTo>
                  <a:cubicBezTo>
                    <a:pt x="34183" y="95769"/>
                    <a:pt x="37622" y="100813"/>
                    <a:pt x="44442" y="100813"/>
                  </a:cubicBezTo>
                  <a:close/>
                </a:path>
              </a:pathLst>
            </a:custGeom>
            <a:solidFill>
              <a:srgbClr val="313759"/>
            </a:solidFill>
            <a:ln w="5730" cap="flat">
              <a:noFill/>
              <a:prstDash val="solid"/>
              <a:miter/>
            </a:ln>
          </p:spPr>
          <p:txBody>
            <a:bodyPr rtlCol="0" anchor="ctr"/>
            <a:lstStyle/>
            <a:p>
              <a:endParaRPr lang="fr-FR"/>
            </a:p>
          </p:txBody>
        </p:sp>
        <p:sp>
          <p:nvSpPr>
            <p:cNvPr id="330" name="Graphique 2">
              <a:extLst>
                <a:ext uri="{FF2B5EF4-FFF2-40B4-BE49-F238E27FC236}">
                  <a16:creationId xmlns:a16="http://schemas.microsoft.com/office/drawing/2014/main" id="{944BA1D0-D080-47D5-9697-6F36F0E175C9}"/>
                </a:ext>
              </a:extLst>
            </p:cNvPr>
            <p:cNvSpPr/>
            <p:nvPr/>
          </p:nvSpPr>
          <p:spPr>
            <a:xfrm>
              <a:off x="2788578" y="2917559"/>
              <a:ext cx="135739" cy="216541"/>
            </a:xfrm>
            <a:custGeom>
              <a:avLst/>
              <a:gdLst>
                <a:gd name="connsiteX0" fmla="*/ 70498 w 135739"/>
                <a:gd name="connsiteY0" fmla="*/ 162894 h 216541"/>
                <a:gd name="connsiteX1" fmla="*/ 69867 w 135739"/>
                <a:gd name="connsiteY1" fmla="*/ 162894 h 216541"/>
                <a:gd name="connsiteX2" fmla="*/ 52960 w 135739"/>
                <a:gd name="connsiteY2" fmla="*/ 152635 h 216541"/>
                <a:gd name="connsiteX3" fmla="*/ 49177 w 135739"/>
                <a:gd name="connsiteY3" fmla="*/ 137332 h 216541"/>
                <a:gd name="connsiteX4" fmla="*/ 50725 w 135739"/>
                <a:gd name="connsiteY4" fmla="*/ 127360 h 216541"/>
                <a:gd name="connsiteX5" fmla="*/ 72160 w 135739"/>
                <a:gd name="connsiteY5" fmla="*/ 99276 h 216541"/>
                <a:gd name="connsiteX6" fmla="*/ 89354 w 135739"/>
                <a:gd name="connsiteY6" fmla="*/ 81395 h 216541"/>
                <a:gd name="connsiteX7" fmla="*/ 96862 w 135739"/>
                <a:gd name="connsiteY7" fmla="*/ 61335 h 216541"/>
                <a:gd name="connsiteX8" fmla="*/ 93136 w 135739"/>
                <a:gd name="connsiteY8" fmla="*/ 47752 h 216541"/>
                <a:gd name="connsiteX9" fmla="*/ 83737 w 135739"/>
                <a:gd name="connsiteY9" fmla="*/ 37321 h 216541"/>
                <a:gd name="connsiteX10" fmla="*/ 70154 w 135739"/>
                <a:gd name="connsiteY10" fmla="*/ 33080 h 216541"/>
                <a:gd name="connsiteX11" fmla="*/ 45681 w 135739"/>
                <a:gd name="connsiteY11" fmla="*/ 40015 h 216541"/>
                <a:gd name="connsiteX12" fmla="*/ 34620 w 135739"/>
                <a:gd name="connsiteY12" fmla="*/ 59100 h 216541"/>
                <a:gd name="connsiteX13" fmla="*/ 38001 w 135739"/>
                <a:gd name="connsiteY13" fmla="*/ 71537 h 216541"/>
                <a:gd name="connsiteX14" fmla="*/ 45796 w 135739"/>
                <a:gd name="connsiteY14" fmla="*/ 77670 h 216541"/>
                <a:gd name="connsiteX15" fmla="*/ 51126 w 135739"/>
                <a:gd name="connsiteY15" fmla="*/ 81452 h 216541"/>
                <a:gd name="connsiteX16" fmla="*/ 52788 w 135739"/>
                <a:gd name="connsiteY16" fmla="*/ 86152 h 216541"/>
                <a:gd name="connsiteX17" fmla="*/ 45681 w 135739"/>
                <a:gd name="connsiteY17" fmla="*/ 94462 h 216541"/>
                <a:gd name="connsiteX18" fmla="*/ 33416 w 135739"/>
                <a:gd name="connsiteY18" fmla="*/ 96583 h 216541"/>
                <a:gd name="connsiteX19" fmla="*/ 31582 w 135739"/>
                <a:gd name="connsiteY19" fmla="*/ 96583 h 216541"/>
                <a:gd name="connsiteX20" fmla="*/ 4874 w 135739"/>
                <a:gd name="connsiteY20" fmla="*/ 80248 h 216541"/>
                <a:gd name="connsiteX21" fmla="*/ 3 w 135739"/>
                <a:gd name="connsiteY21" fmla="*/ 60017 h 216541"/>
                <a:gd name="connsiteX22" fmla="*/ 3040 w 135739"/>
                <a:gd name="connsiteY22" fmla="*/ 40760 h 216541"/>
                <a:gd name="connsiteX23" fmla="*/ 23043 w 135739"/>
                <a:gd name="connsiteY23" fmla="*/ 13937 h 216541"/>
                <a:gd name="connsiteX24" fmla="*/ 69810 w 135739"/>
                <a:gd name="connsiteY24" fmla="*/ 10 h 216541"/>
                <a:gd name="connsiteX25" fmla="*/ 114285 w 135739"/>
                <a:gd name="connsiteY25" fmla="*/ 14969 h 216541"/>
                <a:gd name="connsiteX26" fmla="*/ 135720 w 135739"/>
                <a:gd name="connsiteY26" fmla="*/ 64373 h 216541"/>
                <a:gd name="connsiteX27" fmla="*/ 127123 w 135739"/>
                <a:gd name="connsiteY27" fmla="*/ 95666 h 216541"/>
                <a:gd name="connsiteX28" fmla="*/ 104198 w 135739"/>
                <a:gd name="connsiteY28" fmla="*/ 121800 h 216541"/>
                <a:gd name="connsiteX29" fmla="*/ 94856 w 135739"/>
                <a:gd name="connsiteY29" fmla="*/ 131658 h 216541"/>
                <a:gd name="connsiteX30" fmla="*/ 87118 w 135739"/>
                <a:gd name="connsiteY30" fmla="*/ 146732 h 216541"/>
                <a:gd name="connsiteX31" fmla="*/ 82591 w 135739"/>
                <a:gd name="connsiteY31" fmla="*/ 158194 h 216541"/>
                <a:gd name="connsiteX32" fmla="*/ 70498 w 135739"/>
                <a:gd name="connsiteY32" fmla="*/ 162894 h 216541"/>
                <a:gd name="connsiteX33" fmla="*/ 68664 w 135739"/>
                <a:gd name="connsiteY33" fmla="*/ 216539 h 216541"/>
                <a:gd name="connsiteX34" fmla="*/ 67804 w 135739"/>
                <a:gd name="connsiteY34" fmla="*/ 216539 h 216541"/>
                <a:gd name="connsiteX35" fmla="*/ 54335 w 135739"/>
                <a:gd name="connsiteY35" fmla="*/ 211553 h 216541"/>
                <a:gd name="connsiteX36" fmla="*/ 47687 w 135739"/>
                <a:gd name="connsiteY36" fmla="*/ 196880 h 216541"/>
                <a:gd name="connsiteX37" fmla="*/ 53418 w 135739"/>
                <a:gd name="connsiteY37" fmla="*/ 182266 h 216541"/>
                <a:gd name="connsiteX38" fmla="*/ 67861 w 135739"/>
                <a:gd name="connsiteY38" fmla="*/ 175904 h 216541"/>
                <a:gd name="connsiteX39" fmla="*/ 81559 w 135739"/>
                <a:gd name="connsiteY39" fmla="*/ 181349 h 216541"/>
                <a:gd name="connsiteX40" fmla="*/ 87921 w 135739"/>
                <a:gd name="connsiteY40" fmla="*/ 196422 h 216541"/>
                <a:gd name="connsiteX41" fmla="*/ 82648 w 135739"/>
                <a:gd name="connsiteY41" fmla="*/ 210177 h 216541"/>
                <a:gd name="connsiteX42" fmla="*/ 68664 w 135739"/>
                <a:gd name="connsiteY42" fmla="*/ 216539 h 216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135739" h="216541">
                  <a:moveTo>
                    <a:pt x="70498" y="162894"/>
                  </a:moveTo>
                  <a:lnTo>
                    <a:pt x="69867" y="162894"/>
                  </a:lnTo>
                  <a:cubicBezTo>
                    <a:pt x="62674" y="163215"/>
                    <a:pt x="55997" y="159163"/>
                    <a:pt x="52960" y="152635"/>
                  </a:cubicBezTo>
                  <a:cubicBezTo>
                    <a:pt x="50530" y="147895"/>
                    <a:pt x="49235" y="142657"/>
                    <a:pt x="49177" y="137332"/>
                  </a:cubicBezTo>
                  <a:cubicBezTo>
                    <a:pt x="49372" y="133968"/>
                    <a:pt x="49894" y="130627"/>
                    <a:pt x="50725" y="127360"/>
                  </a:cubicBezTo>
                  <a:cubicBezTo>
                    <a:pt x="52329" y="120024"/>
                    <a:pt x="59476" y="110665"/>
                    <a:pt x="72160" y="99276"/>
                  </a:cubicBezTo>
                  <a:cubicBezTo>
                    <a:pt x="78395" y="93820"/>
                    <a:pt x="84144" y="87837"/>
                    <a:pt x="89354" y="81395"/>
                  </a:cubicBezTo>
                  <a:cubicBezTo>
                    <a:pt x="94093" y="75772"/>
                    <a:pt x="96741" y="68688"/>
                    <a:pt x="96862" y="61335"/>
                  </a:cubicBezTo>
                  <a:cubicBezTo>
                    <a:pt x="96713" y="56578"/>
                    <a:pt x="95434" y="51919"/>
                    <a:pt x="93136" y="47752"/>
                  </a:cubicBezTo>
                  <a:cubicBezTo>
                    <a:pt x="90815" y="43626"/>
                    <a:pt x="87606" y="40061"/>
                    <a:pt x="83737" y="37321"/>
                  </a:cubicBezTo>
                  <a:cubicBezTo>
                    <a:pt x="79777" y="34501"/>
                    <a:pt x="75014" y="33017"/>
                    <a:pt x="70154" y="33080"/>
                  </a:cubicBezTo>
                  <a:cubicBezTo>
                    <a:pt x="61477" y="32811"/>
                    <a:pt x="52925" y="35235"/>
                    <a:pt x="45681" y="40015"/>
                  </a:cubicBezTo>
                  <a:cubicBezTo>
                    <a:pt x="38976" y="44067"/>
                    <a:pt x="34803" y="51265"/>
                    <a:pt x="34620" y="59100"/>
                  </a:cubicBezTo>
                  <a:cubicBezTo>
                    <a:pt x="34270" y="63513"/>
                    <a:pt x="35468" y="67909"/>
                    <a:pt x="38001" y="71537"/>
                  </a:cubicBezTo>
                  <a:cubicBezTo>
                    <a:pt x="40145" y="74099"/>
                    <a:pt x="42798" y="76191"/>
                    <a:pt x="45796" y="77670"/>
                  </a:cubicBezTo>
                  <a:cubicBezTo>
                    <a:pt x="47756" y="78644"/>
                    <a:pt x="49556" y="79922"/>
                    <a:pt x="51126" y="81452"/>
                  </a:cubicBezTo>
                  <a:cubicBezTo>
                    <a:pt x="52295" y="82730"/>
                    <a:pt x="52897" y="84427"/>
                    <a:pt x="52788" y="86152"/>
                  </a:cubicBezTo>
                  <a:cubicBezTo>
                    <a:pt x="52788" y="89877"/>
                    <a:pt x="50381" y="92628"/>
                    <a:pt x="45681" y="94462"/>
                  </a:cubicBezTo>
                  <a:cubicBezTo>
                    <a:pt x="41755" y="95907"/>
                    <a:pt x="37600" y="96629"/>
                    <a:pt x="33416" y="96583"/>
                  </a:cubicBezTo>
                  <a:lnTo>
                    <a:pt x="31582" y="96583"/>
                  </a:lnTo>
                  <a:cubicBezTo>
                    <a:pt x="20355" y="96462"/>
                    <a:pt x="10095" y="90187"/>
                    <a:pt x="4874" y="80248"/>
                  </a:cubicBezTo>
                  <a:cubicBezTo>
                    <a:pt x="1596" y="74013"/>
                    <a:pt x="-78" y="67061"/>
                    <a:pt x="3" y="60017"/>
                  </a:cubicBezTo>
                  <a:cubicBezTo>
                    <a:pt x="347" y="53512"/>
                    <a:pt x="1367" y="47059"/>
                    <a:pt x="3040" y="40760"/>
                  </a:cubicBezTo>
                  <a:cubicBezTo>
                    <a:pt x="5046" y="32106"/>
                    <a:pt x="11752" y="23165"/>
                    <a:pt x="23043" y="13937"/>
                  </a:cubicBezTo>
                  <a:cubicBezTo>
                    <a:pt x="34333" y="4710"/>
                    <a:pt x="49980" y="10"/>
                    <a:pt x="69810" y="10"/>
                  </a:cubicBezTo>
                  <a:cubicBezTo>
                    <a:pt x="85915" y="-276"/>
                    <a:pt x="101624" y="5008"/>
                    <a:pt x="114285" y="14969"/>
                  </a:cubicBezTo>
                  <a:cubicBezTo>
                    <a:pt x="128573" y="26432"/>
                    <a:pt x="135720" y="42898"/>
                    <a:pt x="135720" y="64373"/>
                  </a:cubicBezTo>
                  <a:cubicBezTo>
                    <a:pt x="136012" y="75423"/>
                    <a:pt x="133020" y="86312"/>
                    <a:pt x="127123" y="95666"/>
                  </a:cubicBezTo>
                  <a:cubicBezTo>
                    <a:pt x="120589" y="105294"/>
                    <a:pt x="112892" y="114069"/>
                    <a:pt x="104198" y="121800"/>
                  </a:cubicBezTo>
                  <a:cubicBezTo>
                    <a:pt x="100914" y="124918"/>
                    <a:pt x="97796" y="128208"/>
                    <a:pt x="94856" y="131658"/>
                  </a:cubicBezTo>
                  <a:cubicBezTo>
                    <a:pt x="90970" y="135894"/>
                    <a:pt x="88293" y="141103"/>
                    <a:pt x="87118" y="146732"/>
                  </a:cubicBezTo>
                  <a:cubicBezTo>
                    <a:pt x="86482" y="150841"/>
                    <a:pt x="84935" y="154761"/>
                    <a:pt x="82591" y="158194"/>
                  </a:cubicBezTo>
                  <a:cubicBezTo>
                    <a:pt x="79542" y="161599"/>
                    <a:pt x="75048" y="163347"/>
                    <a:pt x="70498" y="162894"/>
                  </a:cubicBezTo>
                  <a:close/>
                  <a:moveTo>
                    <a:pt x="68664" y="216539"/>
                  </a:moveTo>
                  <a:lnTo>
                    <a:pt x="67804" y="216539"/>
                  </a:lnTo>
                  <a:cubicBezTo>
                    <a:pt x="62852" y="216613"/>
                    <a:pt x="58049" y="214837"/>
                    <a:pt x="54335" y="211553"/>
                  </a:cubicBezTo>
                  <a:cubicBezTo>
                    <a:pt x="50083" y="207867"/>
                    <a:pt x="47653" y="202509"/>
                    <a:pt x="47687" y="196880"/>
                  </a:cubicBezTo>
                  <a:cubicBezTo>
                    <a:pt x="47658" y="191453"/>
                    <a:pt x="49710" y="186226"/>
                    <a:pt x="53418" y="182266"/>
                  </a:cubicBezTo>
                  <a:cubicBezTo>
                    <a:pt x="57041" y="178099"/>
                    <a:pt x="62336" y="175761"/>
                    <a:pt x="67861" y="175904"/>
                  </a:cubicBezTo>
                  <a:cubicBezTo>
                    <a:pt x="72974" y="175801"/>
                    <a:pt x="77914" y="177761"/>
                    <a:pt x="81559" y="181349"/>
                  </a:cubicBezTo>
                  <a:cubicBezTo>
                    <a:pt x="85668" y="185280"/>
                    <a:pt x="87967" y="190737"/>
                    <a:pt x="87921" y="196422"/>
                  </a:cubicBezTo>
                  <a:cubicBezTo>
                    <a:pt x="87984" y="201511"/>
                    <a:pt x="86098" y="206434"/>
                    <a:pt x="82648" y="210177"/>
                  </a:cubicBezTo>
                  <a:cubicBezTo>
                    <a:pt x="79083" y="214160"/>
                    <a:pt x="74011" y="216470"/>
                    <a:pt x="68664" y="216539"/>
                  </a:cubicBezTo>
                  <a:close/>
                </a:path>
              </a:pathLst>
            </a:custGeom>
            <a:solidFill>
              <a:srgbClr val="313759"/>
            </a:solidFill>
            <a:ln w="5730" cap="flat">
              <a:noFill/>
              <a:prstDash val="solid"/>
              <a:miter/>
            </a:ln>
          </p:spPr>
          <p:txBody>
            <a:bodyPr rtlCol="0" anchor="ctr"/>
            <a:lstStyle/>
            <a:p>
              <a:endParaRPr lang="fr-FR"/>
            </a:p>
          </p:txBody>
        </p:sp>
      </p:grpSp>
      <p:grpSp>
        <p:nvGrpSpPr>
          <p:cNvPr id="206" name="Group 205">
            <a:extLst>
              <a:ext uri="{FF2B5EF4-FFF2-40B4-BE49-F238E27FC236}">
                <a16:creationId xmlns:a16="http://schemas.microsoft.com/office/drawing/2014/main" id="{FC484794-4B0A-44FA-9D38-5B4E99BC9873}"/>
              </a:ext>
            </a:extLst>
          </p:cNvPr>
          <p:cNvGrpSpPr/>
          <p:nvPr/>
        </p:nvGrpSpPr>
        <p:grpSpPr>
          <a:xfrm>
            <a:off x="4657441" y="2067255"/>
            <a:ext cx="5878390" cy="5878388"/>
            <a:chOff x="4657441" y="2067255"/>
            <a:chExt cx="5878390" cy="5878388"/>
          </a:xfrm>
        </p:grpSpPr>
        <p:grpSp>
          <p:nvGrpSpPr>
            <p:cNvPr id="373" name="Group 372">
              <a:extLst>
                <a:ext uri="{FF2B5EF4-FFF2-40B4-BE49-F238E27FC236}">
                  <a16:creationId xmlns:a16="http://schemas.microsoft.com/office/drawing/2014/main" id="{2CA46FA7-62F8-4822-993D-4650E5DA3F0E}"/>
                </a:ext>
              </a:extLst>
            </p:cNvPr>
            <p:cNvGrpSpPr/>
            <p:nvPr/>
          </p:nvGrpSpPr>
          <p:grpSpPr>
            <a:xfrm>
              <a:off x="7556685" y="2626436"/>
              <a:ext cx="889360" cy="2921373"/>
              <a:chOff x="7594447" y="2626436"/>
              <a:chExt cx="889360" cy="2921373"/>
            </a:xfrm>
          </p:grpSpPr>
          <p:sp>
            <p:nvSpPr>
              <p:cNvPr id="374" name="Graphique 2">
                <a:extLst>
                  <a:ext uri="{FF2B5EF4-FFF2-40B4-BE49-F238E27FC236}">
                    <a16:creationId xmlns:a16="http://schemas.microsoft.com/office/drawing/2014/main" id="{CEECDADC-DFF2-4E01-813B-0690871BFCEA}"/>
                  </a:ext>
                </a:extLst>
              </p:cNvPr>
              <p:cNvSpPr/>
              <p:nvPr/>
            </p:nvSpPr>
            <p:spPr>
              <a:xfrm>
                <a:off x="8053409" y="2937171"/>
                <a:ext cx="311563" cy="1956206"/>
              </a:xfrm>
              <a:custGeom>
                <a:avLst/>
                <a:gdLst>
                  <a:gd name="connsiteX0" fmla="*/ 233895 w 311563"/>
                  <a:gd name="connsiteY0" fmla="*/ 1937178 h 1956206"/>
                  <a:gd name="connsiteX1" fmla="*/ 204837 w 311563"/>
                  <a:gd name="connsiteY1" fmla="*/ -1 h 1956206"/>
                  <a:gd name="connsiteX2" fmla="*/ 65280 w 311563"/>
                  <a:gd name="connsiteY2" fmla="*/ 54676 h 1956206"/>
                  <a:gd name="connsiteX3" fmla="*/ 0 w 311563"/>
                  <a:gd name="connsiteY3" fmla="*/ 1835849 h 1956206"/>
                  <a:gd name="connsiteX4" fmla="*/ 83046 w 311563"/>
                  <a:gd name="connsiteY4" fmla="*/ 1956206 h 19562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1563" h="1956206">
                    <a:moveTo>
                      <a:pt x="233895" y="1937178"/>
                    </a:moveTo>
                    <a:cubicBezTo>
                      <a:pt x="271262" y="1768334"/>
                      <a:pt x="403254" y="717156"/>
                      <a:pt x="204837" y="-1"/>
                    </a:cubicBezTo>
                    <a:lnTo>
                      <a:pt x="65280" y="54676"/>
                    </a:lnTo>
                    <a:cubicBezTo>
                      <a:pt x="79550" y="144256"/>
                      <a:pt x="232518" y="1173024"/>
                      <a:pt x="0" y="1835849"/>
                    </a:cubicBezTo>
                    <a:lnTo>
                      <a:pt x="83046" y="1956206"/>
                    </a:lnTo>
                    <a:close/>
                  </a:path>
                </a:pathLst>
              </a:custGeom>
              <a:solidFill>
                <a:srgbClr val="D19D82"/>
              </a:solidFill>
              <a:ln w="5730" cap="flat">
                <a:noFill/>
                <a:prstDash val="solid"/>
                <a:miter/>
              </a:ln>
            </p:spPr>
            <p:txBody>
              <a:bodyPr rtlCol="0" anchor="ctr"/>
              <a:lstStyle/>
              <a:p>
                <a:endParaRPr lang="fr-FR"/>
              </a:p>
            </p:txBody>
          </p:sp>
          <p:sp>
            <p:nvSpPr>
              <p:cNvPr id="375" name="Graphique 2">
                <a:extLst>
                  <a:ext uri="{FF2B5EF4-FFF2-40B4-BE49-F238E27FC236}">
                    <a16:creationId xmlns:a16="http://schemas.microsoft.com/office/drawing/2014/main" id="{1F38FBBC-0FAA-4AB7-A0F6-CBF83BB27B84}"/>
                  </a:ext>
                </a:extLst>
              </p:cNvPr>
              <p:cNvSpPr/>
              <p:nvPr/>
            </p:nvSpPr>
            <p:spPr>
              <a:xfrm>
                <a:off x="8003558" y="2630358"/>
                <a:ext cx="323463" cy="367278"/>
              </a:xfrm>
              <a:custGeom>
                <a:avLst/>
                <a:gdLst>
                  <a:gd name="connsiteX0" fmla="*/ 258012 w 323463"/>
                  <a:gd name="connsiteY0" fmla="*/ 122036 h 367278"/>
                  <a:gd name="connsiteX1" fmla="*/ 271939 w 323463"/>
                  <a:gd name="connsiteY1" fmla="*/ 299419 h 367278"/>
                  <a:gd name="connsiteX2" fmla="*/ 226948 w 323463"/>
                  <a:gd name="connsiteY2" fmla="*/ 361432 h 367278"/>
                  <a:gd name="connsiteX3" fmla="*/ 91804 w 323463"/>
                  <a:gd name="connsiteY3" fmla="*/ 354039 h 367278"/>
                  <a:gd name="connsiteX4" fmla="*/ 30136 w 323463"/>
                  <a:gd name="connsiteY4" fmla="*/ 129429 h 367278"/>
                  <a:gd name="connsiteX5" fmla="*/ 4230 w 323463"/>
                  <a:gd name="connsiteY5" fmla="*/ 13313 h 367278"/>
                  <a:gd name="connsiteX6" fmla="*/ 69624 w 323463"/>
                  <a:gd name="connsiteY6" fmla="*/ 56126 h 367278"/>
                  <a:gd name="connsiteX7" fmla="*/ 116105 w 323463"/>
                  <a:gd name="connsiteY7" fmla="*/ 16 h 367278"/>
                  <a:gd name="connsiteX8" fmla="*/ 149232 w 323463"/>
                  <a:gd name="connsiteY8" fmla="*/ 64780 h 367278"/>
                  <a:gd name="connsiteX9" fmla="*/ 220300 w 323463"/>
                  <a:gd name="connsiteY9" fmla="*/ 80828 h 367278"/>
                  <a:gd name="connsiteX10" fmla="*/ 305524 w 323463"/>
                  <a:gd name="connsiteY10" fmla="*/ 119055 h 367278"/>
                  <a:gd name="connsiteX11" fmla="*/ 314752 w 323463"/>
                  <a:gd name="connsiteY11" fmla="*/ 176942 h 367278"/>
                  <a:gd name="connsiteX12" fmla="*/ 258012 w 323463"/>
                  <a:gd name="connsiteY12" fmla="*/ 122036 h 367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23463" h="367278">
                    <a:moveTo>
                      <a:pt x="258012" y="122036"/>
                    </a:moveTo>
                    <a:cubicBezTo>
                      <a:pt x="262024" y="161009"/>
                      <a:pt x="287471" y="281767"/>
                      <a:pt x="271939" y="299419"/>
                    </a:cubicBezTo>
                    <a:cubicBezTo>
                      <a:pt x="256407" y="317072"/>
                      <a:pt x="226948" y="361432"/>
                      <a:pt x="226948" y="361432"/>
                    </a:cubicBezTo>
                    <a:cubicBezTo>
                      <a:pt x="226948" y="361432"/>
                      <a:pt x="147513" y="378626"/>
                      <a:pt x="91804" y="354039"/>
                    </a:cubicBezTo>
                    <a:cubicBezTo>
                      <a:pt x="91804" y="354039"/>
                      <a:pt x="53749" y="182100"/>
                      <a:pt x="30136" y="129429"/>
                    </a:cubicBezTo>
                    <a:cubicBezTo>
                      <a:pt x="6522" y="76758"/>
                      <a:pt x="-7519" y="24317"/>
                      <a:pt x="4230" y="13313"/>
                    </a:cubicBezTo>
                    <a:cubicBezTo>
                      <a:pt x="15979" y="2309"/>
                      <a:pt x="42229" y="2653"/>
                      <a:pt x="69624" y="56126"/>
                    </a:cubicBezTo>
                    <a:cubicBezTo>
                      <a:pt x="69223" y="21222"/>
                      <a:pt x="101032" y="933"/>
                      <a:pt x="116105" y="16"/>
                    </a:cubicBezTo>
                    <a:cubicBezTo>
                      <a:pt x="131178" y="-901"/>
                      <a:pt x="144762" y="35092"/>
                      <a:pt x="149232" y="64780"/>
                    </a:cubicBezTo>
                    <a:cubicBezTo>
                      <a:pt x="177888" y="63233"/>
                      <a:pt x="205857" y="66442"/>
                      <a:pt x="220300" y="80828"/>
                    </a:cubicBezTo>
                    <a:cubicBezTo>
                      <a:pt x="240933" y="66901"/>
                      <a:pt x="274862" y="59966"/>
                      <a:pt x="305524" y="119055"/>
                    </a:cubicBezTo>
                    <a:cubicBezTo>
                      <a:pt x="336187" y="178145"/>
                      <a:pt x="319222" y="176368"/>
                      <a:pt x="314752" y="176942"/>
                    </a:cubicBezTo>
                    <a:cubicBezTo>
                      <a:pt x="310281" y="177515"/>
                      <a:pt x="258012" y="122036"/>
                      <a:pt x="258012" y="122036"/>
                    </a:cubicBezTo>
                    <a:close/>
                  </a:path>
                </a:pathLst>
              </a:custGeom>
              <a:solidFill>
                <a:srgbClr val="D19D82"/>
              </a:solidFill>
              <a:ln w="5730" cap="flat">
                <a:noFill/>
                <a:prstDash val="solid"/>
                <a:miter/>
              </a:ln>
            </p:spPr>
            <p:txBody>
              <a:bodyPr rtlCol="0" anchor="ctr"/>
              <a:lstStyle/>
              <a:p>
                <a:endParaRPr lang="fr-FR"/>
              </a:p>
            </p:txBody>
          </p:sp>
          <p:sp>
            <p:nvSpPr>
              <p:cNvPr id="376" name="Graphique 2">
                <a:extLst>
                  <a:ext uri="{FF2B5EF4-FFF2-40B4-BE49-F238E27FC236}">
                    <a16:creationId xmlns:a16="http://schemas.microsoft.com/office/drawing/2014/main" id="{ECAFF8FE-CAD5-4F0D-A65C-0D883F1CBAD4}"/>
                  </a:ext>
                </a:extLst>
              </p:cNvPr>
              <p:cNvSpPr/>
              <p:nvPr/>
            </p:nvSpPr>
            <p:spPr>
              <a:xfrm>
                <a:off x="7980846" y="2866334"/>
                <a:ext cx="119589" cy="118063"/>
              </a:xfrm>
              <a:custGeom>
                <a:avLst/>
                <a:gdLst>
                  <a:gd name="connsiteX0" fmla="*/ 114516 w 119589"/>
                  <a:gd name="connsiteY0" fmla="*/ 118063 h 118063"/>
                  <a:gd name="connsiteX1" fmla="*/ 348 w 119589"/>
                  <a:gd name="connsiteY1" fmla="*/ 12951 h 118063"/>
                  <a:gd name="connsiteX2" fmla="*/ 91132 w 119589"/>
                  <a:gd name="connsiteY2" fmla="*/ 19771 h 118063"/>
                  <a:gd name="connsiteX3" fmla="*/ 114516 w 119589"/>
                  <a:gd name="connsiteY3" fmla="*/ 118063 h 118063"/>
                </a:gdLst>
                <a:ahLst/>
                <a:cxnLst>
                  <a:cxn ang="0">
                    <a:pos x="connsiteX0" y="connsiteY0"/>
                  </a:cxn>
                  <a:cxn ang="0">
                    <a:pos x="connsiteX1" y="connsiteY1"/>
                  </a:cxn>
                  <a:cxn ang="0">
                    <a:pos x="connsiteX2" y="connsiteY2"/>
                  </a:cxn>
                  <a:cxn ang="0">
                    <a:pos x="connsiteX3" y="connsiteY3"/>
                  </a:cxn>
                </a:cxnLst>
                <a:rect l="l" t="t" r="r" b="b"/>
                <a:pathLst>
                  <a:path w="119589" h="118063">
                    <a:moveTo>
                      <a:pt x="114516" y="118063"/>
                    </a:moveTo>
                    <a:cubicBezTo>
                      <a:pt x="88782" y="90152"/>
                      <a:pt x="-6472" y="36851"/>
                      <a:pt x="348" y="12951"/>
                    </a:cubicBezTo>
                    <a:cubicBezTo>
                      <a:pt x="7168" y="-10949"/>
                      <a:pt x="66889" y="2348"/>
                      <a:pt x="91132" y="19771"/>
                    </a:cubicBezTo>
                    <a:cubicBezTo>
                      <a:pt x="115375" y="37194"/>
                      <a:pt x="127010" y="102531"/>
                      <a:pt x="114516" y="118063"/>
                    </a:cubicBezTo>
                    <a:close/>
                  </a:path>
                </a:pathLst>
              </a:custGeom>
              <a:solidFill>
                <a:srgbClr val="D19D82"/>
              </a:solidFill>
              <a:ln w="5730" cap="flat">
                <a:noFill/>
                <a:prstDash val="solid"/>
                <a:miter/>
              </a:ln>
            </p:spPr>
            <p:txBody>
              <a:bodyPr rtlCol="0" anchor="ctr"/>
              <a:lstStyle/>
              <a:p>
                <a:endParaRPr lang="fr-FR"/>
              </a:p>
            </p:txBody>
          </p:sp>
          <p:sp>
            <p:nvSpPr>
              <p:cNvPr id="377" name="Graphique 2">
                <a:extLst>
                  <a:ext uri="{FF2B5EF4-FFF2-40B4-BE49-F238E27FC236}">
                    <a16:creationId xmlns:a16="http://schemas.microsoft.com/office/drawing/2014/main" id="{A50CFB9D-7D78-46DD-BB80-73E1E4608F7C}"/>
                  </a:ext>
                </a:extLst>
              </p:cNvPr>
              <p:cNvSpPr/>
              <p:nvPr/>
            </p:nvSpPr>
            <p:spPr>
              <a:xfrm>
                <a:off x="8026642" y="2626436"/>
                <a:ext cx="221723" cy="209903"/>
              </a:xfrm>
              <a:custGeom>
                <a:avLst/>
                <a:gdLst>
                  <a:gd name="connsiteX0" fmla="*/ 1549 w 221723"/>
                  <a:gd name="connsiteY0" fmla="*/ 70306 h 209903"/>
                  <a:gd name="connsiteX1" fmla="*/ 14502 w 221723"/>
                  <a:gd name="connsiteY1" fmla="*/ 84864 h 209903"/>
                  <a:gd name="connsiteX2" fmla="*/ 36510 w 221723"/>
                  <a:gd name="connsiteY2" fmla="*/ 118736 h 209903"/>
                  <a:gd name="connsiteX3" fmla="*/ 50323 w 221723"/>
                  <a:gd name="connsiteY3" fmla="*/ 131746 h 209903"/>
                  <a:gd name="connsiteX4" fmla="*/ 57544 w 221723"/>
                  <a:gd name="connsiteY4" fmla="*/ 134554 h 209903"/>
                  <a:gd name="connsiteX5" fmla="*/ 63276 w 221723"/>
                  <a:gd name="connsiteY5" fmla="*/ 132720 h 209903"/>
                  <a:gd name="connsiteX6" fmla="*/ 65798 w 221723"/>
                  <a:gd name="connsiteY6" fmla="*/ 118048 h 209903"/>
                  <a:gd name="connsiteX7" fmla="*/ 60467 w 221723"/>
                  <a:gd name="connsiteY7" fmla="*/ 99135 h 209903"/>
                  <a:gd name="connsiteX8" fmla="*/ 42414 w 221723"/>
                  <a:gd name="connsiteY8" fmla="*/ 62684 h 209903"/>
                  <a:gd name="connsiteX9" fmla="*/ 41440 w 221723"/>
                  <a:gd name="connsiteY9" fmla="*/ 60965 h 209903"/>
                  <a:gd name="connsiteX10" fmla="*/ 41783 w 221723"/>
                  <a:gd name="connsiteY10" fmla="*/ 59302 h 209903"/>
                  <a:gd name="connsiteX11" fmla="*/ 56799 w 221723"/>
                  <a:gd name="connsiteY11" fmla="*/ 23654 h 209903"/>
                  <a:gd name="connsiteX12" fmla="*/ 88436 w 221723"/>
                  <a:gd name="connsiteY12" fmla="*/ 442 h 209903"/>
                  <a:gd name="connsiteX13" fmla="*/ 91015 w 221723"/>
                  <a:gd name="connsiteY13" fmla="*/ 98 h 209903"/>
                  <a:gd name="connsiteX14" fmla="*/ 93995 w 221723"/>
                  <a:gd name="connsiteY14" fmla="*/ 98 h 209903"/>
                  <a:gd name="connsiteX15" fmla="*/ 100357 w 221723"/>
                  <a:gd name="connsiteY15" fmla="*/ 2505 h 209903"/>
                  <a:gd name="connsiteX16" fmla="*/ 107521 w 221723"/>
                  <a:gd name="connsiteY16" fmla="*/ 10357 h 209903"/>
                  <a:gd name="connsiteX17" fmla="*/ 116175 w 221723"/>
                  <a:gd name="connsiteY17" fmla="*/ 27551 h 209903"/>
                  <a:gd name="connsiteX18" fmla="*/ 127638 w 221723"/>
                  <a:gd name="connsiteY18" fmla="*/ 62856 h 209903"/>
                  <a:gd name="connsiteX19" fmla="*/ 128211 w 221723"/>
                  <a:gd name="connsiteY19" fmla="*/ 66123 h 209903"/>
                  <a:gd name="connsiteX20" fmla="*/ 163459 w 221723"/>
                  <a:gd name="connsiteY20" fmla="*/ 68702 h 209903"/>
                  <a:gd name="connsiteX21" fmla="*/ 199050 w 221723"/>
                  <a:gd name="connsiteY21" fmla="*/ 81826 h 209903"/>
                  <a:gd name="connsiteX22" fmla="*/ 200254 w 221723"/>
                  <a:gd name="connsiteY22" fmla="*/ 82514 h 209903"/>
                  <a:gd name="connsiteX23" fmla="*/ 200712 w 221723"/>
                  <a:gd name="connsiteY23" fmla="*/ 83890 h 209903"/>
                  <a:gd name="connsiteX24" fmla="*/ 215442 w 221723"/>
                  <a:gd name="connsiteY24" fmla="*/ 133523 h 209903"/>
                  <a:gd name="connsiteX25" fmla="*/ 221631 w 221723"/>
                  <a:gd name="connsiteY25" fmla="*/ 185849 h 209903"/>
                  <a:gd name="connsiteX26" fmla="*/ 217849 w 221723"/>
                  <a:gd name="connsiteY26" fmla="*/ 200120 h 209903"/>
                  <a:gd name="connsiteX27" fmla="*/ 203807 w 221723"/>
                  <a:gd name="connsiteY27" fmla="*/ 209864 h 209903"/>
                  <a:gd name="connsiteX28" fmla="*/ 188218 w 221723"/>
                  <a:gd name="connsiteY28" fmla="*/ 204132 h 209903"/>
                  <a:gd name="connsiteX29" fmla="*/ 179162 w 221723"/>
                  <a:gd name="connsiteY29" fmla="*/ 193128 h 209903"/>
                  <a:gd name="connsiteX30" fmla="*/ 158472 w 221723"/>
                  <a:gd name="connsiteY30" fmla="*/ 144928 h 209903"/>
                  <a:gd name="connsiteX31" fmla="*/ 154403 w 221723"/>
                  <a:gd name="connsiteY31" fmla="*/ 114953 h 209903"/>
                  <a:gd name="connsiteX32" fmla="*/ 168732 w 221723"/>
                  <a:gd name="connsiteY32" fmla="*/ 141547 h 209903"/>
                  <a:gd name="connsiteX33" fmla="*/ 188218 w 221723"/>
                  <a:gd name="connsiteY33" fmla="*/ 187397 h 209903"/>
                  <a:gd name="connsiteX34" fmla="*/ 202660 w 221723"/>
                  <a:gd name="connsiteY34" fmla="*/ 199547 h 209903"/>
                  <a:gd name="connsiteX35" fmla="*/ 208392 w 221723"/>
                  <a:gd name="connsiteY35" fmla="*/ 195363 h 209903"/>
                  <a:gd name="connsiteX36" fmla="*/ 211086 w 221723"/>
                  <a:gd name="connsiteY36" fmla="*/ 185104 h 209903"/>
                  <a:gd name="connsiteX37" fmla="*/ 205698 w 221723"/>
                  <a:gd name="connsiteY37" fmla="*/ 136044 h 209903"/>
                  <a:gd name="connsiteX38" fmla="*/ 192574 w 221723"/>
                  <a:gd name="connsiteY38" fmla="*/ 88933 h 209903"/>
                  <a:gd name="connsiteX39" fmla="*/ 132796 w 221723"/>
                  <a:gd name="connsiteY39" fmla="*/ 73058 h 209903"/>
                  <a:gd name="connsiteX40" fmla="*/ 143858 w 221723"/>
                  <a:gd name="connsiteY40" fmla="*/ 119596 h 209903"/>
                  <a:gd name="connsiteX41" fmla="*/ 146093 w 221723"/>
                  <a:gd name="connsiteY41" fmla="*/ 147049 h 209903"/>
                  <a:gd name="connsiteX42" fmla="*/ 143801 w 221723"/>
                  <a:gd name="connsiteY42" fmla="*/ 161434 h 209903"/>
                  <a:gd name="connsiteX43" fmla="*/ 139960 w 221723"/>
                  <a:gd name="connsiteY43" fmla="*/ 168598 h 209903"/>
                  <a:gd name="connsiteX44" fmla="*/ 132452 w 221723"/>
                  <a:gd name="connsiteY44" fmla="*/ 173527 h 209903"/>
                  <a:gd name="connsiteX45" fmla="*/ 116348 w 221723"/>
                  <a:gd name="connsiteY45" fmla="*/ 170891 h 209903"/>
                  <a:gd name="connsiteX46" fmla="*/ 106146 w 221723"/>
                  <a:gd name="connsiteY46" fmla="*/ 160116 h 209903"/>
                  <a:gd name="connsiteX47" fmla="*/ 94683 w 221723"/>
                  <a:gd name="connsiteY47" fmla="*/ 135185 h 209903"/>
                  <a:gd name="connsiteX48" fmla="*/ 80814 w 221723"/>
                  <a:gd name="connsiteY48" fmla="*/ 83603 h 209903"/>
                  <a:gd name="connsiteX49" fmla="*/ 83908 w 221723"/>
                  <a:gd name="connsiteY49" fmla="*/ 82858 h 209903"/>
                  <a:gd name="connsiteX50" fmla="*/ 98695 w 221723"/>
                  <a:gd name="connsiteY50" fmla="*/ 134039 h 209903"/>
                  <a:gd name="connsiteX51" fmla="*/ 110158 w 221723"/>
                  <a:gd name="connsiteY51" fmla="*/ 157709 h 209903"/>
                  <a:gd name="connsiteX52" fmla="*/ 119156 w 221723"/>
                  <a:gd name="connsiteY52" fmla="*/ 166879 h 209903"/>
                  <a:gd name="connsiteX53" fmla="*/ 130963 w 221723"/>
                  <a:gd name="connsiteY53" fmla="*/ 168598 h 209903"/>
                  <a:gd name="connsiteX54" fmla="*/ 138470 w 221723"/>
                  <a:gd name="connsiteY54" fmla="*/ 159772 h 209903"/>
                  <a:gd name="connsiteX55" fmla="*/ 140190 w 221723"/>
                  <a:gd name="connsiteY55" fmla="*/ 147049 h 209903"/>
                  <a:gd name="connsiteX56" fmla="*/ 137439 w 221723"/>
                  <a:gd name="connsiteY56" fmla="*/ 120857 h 209903"/>
                  <a:gd name="connsiteX57" fmla="*/ 123741 w 221723"/>
                  <a:gd name="connsiteY57" fmla="*/ 69676 h 209903"/>
                  <a:gd name="connsiteX58" fmla="*/ 122594 w 221723"/>
                  <a:gd name="connsiteY58" fmla="*/ 66295 h 209903"/>
                  <a:gd name="connsiteX59" fmla="*/ 125919 w 221723"/>
                  <a:gd name="connsiteY59" fmla="*/ 65951 h 209903"/>
                  <a:gd name="connsiteX60" fmla="*/ 125002 w 221723"/>
                  <a:gd name="connsiteY60" fmla="*/ 63372 h 209903"/>
                  <a:gd name="connsiteX61" fmla="*/ 112393 w 221723"/>
                  <a:gd name="connsiteY61" fmla="*/ 28984 h 209903"/>
                  <a:gd name="connsiteX62" fmla="*/ 103567 w 221723"/>
                  <a:gd name="connsiteY62" fmla="*/ 12993 h 209903"/>
                  <a:gd name="connsiteX63" fmla="*/ 97836 w 221723"/>
                  <a:gd name="connsiteY63" fmla="*/ 6689 h 209903"/>
                  <a:gd name="connsiteX64" fmla="*/ 94167 w 221723"/>
                  <a:gd name="connsiteY64" fmla="*/ 5428 h 209903"/>
                  <a:gd name="connsiteX65" fmla="*/ 89926 w 221723"/>
                  <a:gd name="connsiteY65" fmla="*/ 6059 h 209903"/>
                  <a:gd name="connsiteX66" fmla="*/ 62875 w 221723"/>
                  <a:gd name="connsiteY66" fmla="*/ 27666 h 209903"/>
                  <a:gd name="connsiteX67" fmla="*/ 50323 w 221723"/>
                  <a:gd name="connsiteY67" fmla="*/ 59704 h 209903"/>
                  <a:gd name="connsiteX68" fmla="*/ 69465 w 221723"/>
                  <a:gd name="connsiteY68" fmla="*/ 95983 h 209903"/>
                  <a:gd name="connsiteX69" fmla="*/ 75884 w 221723"/>
                  <a:gd name="connsiteY69" fmla="*/ 116730 h 209903"/>
                  <a:gd name="connsiteX70" fmla="*/ 76343 w 221723"/>
                  <a:gd name="connsiteY70" fmla="*/ 128193 h 209903"/>
                  <a:gd name="connsiteX71" fmla="*/ 70612 w 221723"/>
                  <a:gd name="connsiteY71" fmla="*/ 140228 h 209903"/>
                  <a:gd name="connsiteX72" fmla="*/ 57544 w 221723"/>
                  <a:gd name="connsiteY72" fmla="*/ 144813 h 209903"/>
                  <a:gd name="connsiteX73" fmla="*/ 45566 w 221723"/>
                  <a:gd name="connsiteY73" fmla="*/ 140630 h 209903"/>
                  <a:gd name="connsiteX74" fmla="*/ 29003 w 221723"/>
                  <a:gd name="connsiteY74" fmla="*/ 125556 h 209903"/>
                  <a:gd name="connsiteX75" fmla="*/ 5619 w 221723"/>
                  <a:gd name="connsiteY75" fmla="*/ 89850 h 209903"/>
                  <a:gd name="connsiteX76" fmla="*/ 1549 w 221723"/>
                  <a:gd name="connsiteY76" fmla="*/ 70306 h 209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221723" h="209903">
                    <a:moveTo>
                      <a:pt x="1549" y="70306"/>
                    </a:moveTo>
                    <a:cubicBezTo>
                      <a:pt x="4072" y="69275"/>
                      <a:pt x="8771" y="73975"/>
                      <a:pt x="14502" y="84864"/>
                    </a:cubicBezTo>
                    <a:cubicBezTo>
                      <a:pt x="20692" y="96848"/>
                      <a:pt x="28085" y="108190"/>
                      <a:pt x="36510" y="118736"/>
                    </a:cubicBezTo>
                    <a:cubicBezTo>
                      <a:pt x="40408" y="123751"/>
                      <a:pt x="45107" y="128135"/>
                      <a:pt x="50323" y="131746"/>
                    </a:cubicBezTo>
                    <a:cubicBezTo>
                      <a:pt x="52501" y="133190"/>
                      <a:pt x="54966" y="134147"/>
                      <a:pt x="57544" y="134554"/>
                    </a:cubicBezTo>
                    <a:cubicBezTo>
                      <a:pt x="59608" y="134743"/>
                      <a:pt x="61671" y="134079"/>
                      <a:pt x="63276" y="132720"/>
                    </a:cubicBezTo>
                    <a:cubicBezTo>
                      <a:pt x="66256" y="130542"/>
                      <a:pt x="66829" y="124238"/>
                      <a:pt x="65798" y="118048"/>
                    </a:cubicBezTo>
                    <a:cubicBezTo>
                      <a:pt x="64708" y="111572"/>
                      <a:pt x="62932" y="105233"/>
                      <a:pt x="60467" y="99135"/>
                    </a:cubicBezTo>
                    <a:cubicBezTo>
                      <a:pt x="55481" y="86503"/>
                      <a:pt x="49406" y="74313"/>
                      <a:pt x="42414" y="62684"/>
                    </a:cubicBezTo>
                    <a:lnTo>
                      <a:pt x="41440" y="60965"/>
                    </a:lnTo>
                    <a:lnTo>
                      <a:pt x="41783" y="59302"/>
                    </a:lnTo>
                    <a:cubicBezTo>
                      <a:pt x="44305" y="46527"/>
                      <a:pt x="49406" y="34394"/>
                      <a:pt x="56799" y="23654"/>
                    </a:cubicBezTo>
                    <a:cubicBezTo>
                      <a:pt x="63906" y="12088"/>
                      <a:pt x="75254" y="3760"/>
                      <a:pt x="88436" y="442"/>
                    </a:cubicBezTo>
                    <a:lnTo>
                      <a:pt x="91015" y="98"/>
                    </a:lnTo>
                    <a:cubicBezTo>
                      <a:pt x="91989" y="-34"/>
                      <a:pt x="93021" y="-34"/>
                      <a:pt x="93995" y="98"/>
                    </a:cubicBezTo>
                    <a:cubicBezTo>
                      <a:pt x="96288" y="270"/>
                      <a:pt x="98523" y="1107"/>
                      <a:pt x="100357" y="2505"/>
                    </a:cubicBezTo>
                    <a:cubicBezTo>
                      <a:pt x="103165" y="4683"/>
                      <a:pt x="105630" y="7342"/>
                      <a:pt x="107521" y="10357"/>
                    </a:cubicBezTo>
                    <a:cubicBezTo>
                      <a:pt x="110960" y="15802"/>
                      <a:pt x="113825" y="21556"/>
                      <a:pt x="116175" y="27551"/>
                    </a:cubicBezTo>
                    <a:cubicBezTo>
                      <a:pt x="120703" y="39077"/>
                      <a:pt x="124544" y="50866"/>
                      <a:pt x="127638" y="62856"/>
                    </a:cubicBezTo>
                    <a:cubicBezTo>
                      <a:pt x="127925" y="63922"/>
                      <a:pt x="128097" y="65016"/>
                      <a:pt x="128211" y="66123"/>
                    </a:cubicBezTo>
                    <a:cubicBezTo>
                      <a:pt x="140018" y="65286"/>
                      <a:pt x="151881" y="66151"/>
                      <a:pt x="163459" y="68702"/>
                    </a:cubicBezTo>
                    <a:cubicBezTo>
                      <a:pt x="175896" y="71269"/>
                      <a:pt x="187931" y="75694"/>
                      <a:pt x="199050" y="81826"/>
                    </a:cubicBezTo>
                    <a:lnTo>
                      <a:pt x="200254" y="82514"/>
                    </a:lnTo>
                    <a:lnTo>
                      <a:pt x="200712" y="83890"/>
                    </a:lnTo>
                    <a:cubicBezTo>
                      <a:pt x="206443" y="100224"/>
                      <a:pt x="211372" y="116730"/>
                      <a:pt x="215442" y="133523"/>
                    </a:cubicBezTo>
                    <a:cubicBezTo>
                      <a:pt x="220084" y="150562"/>
                      <a:pt x="222204" y="168197"/>
                      <a:pt x="221631" y="185849"/>
                    </a:cubicBezTo>
                    <a:cubicBezTo>
                      <a:pt x="221345" y="190813"/>
                      <a:pt x="220084" y="195667"/>
                      <a:pt x="217849" y="200120"/>
                    </a:cubicBezTo>
                    <a:cubicBezTo>
                      <a:pt x="215040" y="205479"/>
                      <a:pt x="209825" y="209118"/>
                      <a:pt x="203807" y="209864"/>
                    </a:cubicBezTo>
                    <a:cubicBezTo>
                      <a:pt x="198019" y="210219"/>
                      <a:pt x="192402" y="208144"/>
                      <a:pt x="188218" y="204132"/>
                    </a:cubicBezTo>
                    <a:cubicBezTo>
                      <a:pt x="184722" y="200900"/>
                      <a:pt x="181684" y="197197"/>
                      <a:pt x="179162" y="193128"/>
                    </a:cubicBezTo>
                    <a:cubicBezTo>
                      <a:pt x="170451" y="177917"/>
                      <a:pt x="163459" y="161738"/>
                      <a:pt x="158472" y="144928"/>
                    </a:cubicBezTo>
                    <a:cubicBezTo>
                      <a:pt x="152398" y="125843"/>
                      <a:pt x="151996" y="115870"/>
                      <a:pt x="154403" y="114953"/>
                    </a:cubicBezTo>
                    <a:cubicBezTo>
                      <a:pt x="156810" y="114036"/>
                      <a:pt x="162714" y="122805"/>
                      <a:pt x="168732" y="141547"/>
                    </a:cubicBezTo>
                    <a:cubicBezTo>
                      <a:pt x="173488" y="157503"/>
                      <a:pt x="180022" y="172879"/>
                      <a:pt x="188218" y="187397"/>
                    </a:cubicBezTo>
                    <a:cubicBezTo>
                      <a:pt x="192230" y="194045"/>
                      <a:pt x="198305" y="200178"/>
                      <a:pt x="202660" y="199547"/>
                    </a:cubicBezTo>
                    <a:cubicBezTo>
                      <a:pt x="205125" y="199146"/>
                      <a:pt x="207246" y="197593"/>
                      <a:pt x="208392" y="195363"/>
                    </a:cubicBezTo>
                    <a:cubicBezTo>
                      <a:pt x="209939" y="192148"/>
                      <a:pt x="210857" y="188663"/>
                      <a:pt x="211086" y="185104"/>
                    </a:cubicBezTo>
                    <a:cubicBezTo>
                      <a:pt x="211659" y="168575"/>
                      <a:pt x="209825" y="152058"/>
                      <a:pt x="205698" y="136044"/>
                    </a:cubicBezTo>
                    <a:cubicBezTo>
                      <a:pt x="202088" y="120169"/>
                      <a:pt x="197618" y="104408"/>
                      <a:pt x="192574" y="88933"/>
                    </a:cubicBezTo>
                    <a:cubicBezTo>
                      <a:pt x="174291" y="78737"/>
                      <a:pt x="153716" y="73275"/>
                      <a:pt x="132796" y="73058"/>
                    </a:cubicBezTo>
                    <a:cubicBezTo>
                      <a:pt x="137439" y="88320"/>
                      <a:pt x="141164" y="103863"/>
                      <a:pt x="143858" y="119596"/>
                    </a:cubicBezTo>
                    <a:cubicBezTo>
                      <a:pt x="145462" y="128657"/>
                      <a:pt x="146207" y="137850"/>
                      <a:pt x="146093" y="147049"/>
                    </a:cubicBezTo>
                    <a:cubicBezTo>
                      <a:pt x="146036" y="151932"/>
                      <a:pt x="145291" y="156780"/>
                      <a:pt x="143801" y="161434"/>
                    </a:cubicBezTo>
                    <a:cubicBezTo>
                      <a:pt x="142941" y="164019"/>
                      <a:pt x="141623" y="166443"/>
                      <a:pt x="139960" y="168598"/>
                    </a:cubicBezTo>
                    <a:cubicBezTo>
                      <a:pt x="138012" y="170931"/>
                      <a:pt x="135375" y="172645"/>
                      <a:pt x="132452" y="173527"/>
                    </a:cubicBezTo>
                    <a:cubicBezTo>
                      <a:pt x="126950" y="175069"/>
                      <a:pt x="121047" y="174106"/>
                      <a:pt x="116348" y="170891"/>
                    </a:cubicBezTo>
                    <a:cubicBezTo>
                      <a:pt x="112279" y="168008"/>
                      <a:pt x="108782" y="164346"/>
                      <a:pt x="106146" y="160116"/>
                    </a:cubicBezTo>
                    <a:cubicBezTo>
                      <a:pt x="101332" y="152293"/>
                      <a:pt x="97491" y="143925"/>
                      <a:pt x="94683" y="135185"/>
                    </a:cubicBezTo>
                    <a:cubicBezTo>
                      <a:pt x="89124" y="118249"/>
                      <a:pt x="84481" y="101032"/>
                      <a:pt x="80814" y="83603"/>
                    </a:cubicBezTo>
                    <a:cubicBezTo>
                      <a:pt x="78119" y="72140"/>
                      <a:pt x="80814" y="71567"/>
                      <a:pt x="83908" y="82858"/>
                    </a:cubicBezTo>
                    <a:cubicBezTo>
                      <a:pt x="87920" y="100172"/>
                      <a:pt x="92849" y="117257"/>
                      <a:pt x="98695" y="134039"/>
                    </a:cubicBezTo>
                    <a:cubicBezTo>
                      <a:pt x="101504" y="142372"/>
                      <a:pt x="105343" y="150327"/>
                      <a:pt x="110158" y="157709"/>
                    </a:cubicBezTo>
                    <a:cubicBezTo>
                      <a:pt x="112507" y="161342"/>
                      <a:pt x="115545" y="164466"/>
                      <a:pt x="119156" y="166879"/>
                    </a:cubicBezTo>
                    <a:cubicBezTo>
                      <a:pt x="122652" y="169217"/>
                      <a:pt x="126950" y="169848"/>
                      <a:pt x="130963" y="168598"/>
                    </a:cubicBezTo>
                    <a:cubicBezTo>
                      <a:pt x="134802" y="167114"/>
                      <a:pt x="137610" y="163795"/>
                      <a:pt x="138470" y="159772"/>
                    </a:cubicBezTo>
                    <a:cubicBezTo>
                      <a:pt x="139674" y="155634"/>
                      <a:pt x="140247" y="151353"/>
                      <a:pt x="140190" y="147049"/>
                    </a:cubicBezTo>
                    <a:cubicBezTo>
                      <a:pt x="140075" y="138251"/>
                      <a:pt x="139158" y="129482"/>
                      <a:pt x="137439" y="120857"/>
                    </a:cubicBezTo>
                    <a:cubicBezTo>
                      <a:pt x="134057" y="103502"/>
                      <a:pt x="129472" y="86400"/>
                      <a:pt x="123741" y="69676"/>
                    </a:cubicBezTo>
                    <a:lnTo>
                      <a:pt x="122594" y="66295"/>
                    </a:lnTo>
                    <a:lnTo>
                      <a:pt x="125919" y="65951"/>
                    </a:lnTo>
                    <a:cubicBezTo>
                      <a:pt x="125575" y="65114"/>
                      <a:pt x="125231" y="64249"/>
                      <a:pt x="125002" y="63372"/>
                    </a:cubicBezTo>
                    <a:cubicBezTo>
                      <a:pt x="121506" y="51657"/>
                      <a:pt x="117322" y="40171"/>
                      <a:pt x="112393" y="28984"/>
                    </a:cubicBezTo>
                    <a:cubicBezTo>
                      <a:pt x="109986" y="23373"/>
                      <a:pt x="107005" y="18020"/>
                      <a:pt x="103567" y="12993"/>
                    </a:cubicBezTo>
                    <a:cubicBezTo>
                      <a:pt x="102019" y="10592"/>
                      <a:pt x="100071" y="8466"/>
                      <a:pt x="97836" y="6689"/>
                    </a:cubicBezTo>
                    <a:cubicBezTo>
                      <a:pt x="96746" y="5921"/>
                      <a:pt x="95485" y="5480"/>
                      <a:pt x="94167" y="5428"/>
                    </a:cubicBezTo>
                    <a:cubicBezTo>
                      <a:pt x="92735" y="5560"/>
                      <a:pt x="91302" y="5772"/>
                      <a:pt x="89926" y="6059"/>
                    </a:cubicBezTo>
                    <a:cubicBezTo>
                      <a:pt x="78464" y="9475"/>
                      <a:pt x="68720" y="17223"/>
                      <a:pt x="62875" y="27666"/>
                    </a:cubicBezTo>
                    <a:cubicBezTo>
                      <a:pt x="56684" y="37438"/>
                      <a:pt x="52386" y="48316"/>
                      <a:pt x="50323" y="59704"/>
                    </a:cubicBezTo>
                    <a:cubicBezTo>
                      <a:pt x="57716" y="71241"/>
                      <a:pt x="64135" y="83380"/>
                      <a:pt x="69465" y="95983"/>
                    </a:cubicBezTo>
                    <a:cubicBezTo>
                      <a:pt x="72331" y="102648"/>
                      <a:pt x="74509" y="109606"/>
                      <a:pt x="75884" y="116730"/>
                    </a:cubicBezTo>
                    <a:cubicBezTo>
                      <a:pt x="76572" y="120507"/>
                      <a:pt x="76744" y="124370"/>
                      <a:pt x="76343" y="128193"/>
                    </a:cubicBezTo>
                    <a:cubicBezTo>
                      <a:pt x="75999" y="132772"/>
                      <a:pt x="73936" y="137059"/>
                      <a:pt x="70612" y="140228"/>
                    </a:cubicBezTo>
                    <a:cubicBezTo>
                      <a:pt x="67058" y="143461"/>
                      <a:pt x="62358" y="145117"/>
                      <a:pt x="57544" y="144813"/>
                    </a:cubicBezTo>
                    <a:cubicBezTo>
                      <a:pt x="53303" y="144361"/>
                      <a:pt x="49177" y="142928"/>
                      <a:pt x="45566" y="140630"/>
                    </a:cubicBezTo>
                    <a:cubicBezTo>
                      <a:pt x="39262" y="136509"/>
                      <a:pt x="33702" y="131425"/>
                      <a:pt x="29003" y="125556"/>
                    </a:cubicBezTo>
                    <a:cubicBezTo>
                      <a:pt x="19947" y="114512"/>
                      <a:pt x="12152" y="102545"/>
                      <a:pt x="5619" y="89850"/>
                    </a:cubicBezTo>
                    <a:cubicBezTo>
                      <a:pt x="-1029" y="78445"/>
                      <a:pt x="-915" y="71281"/>
                      <a:pt x="1549" y="70306"/>
                    </a:cubicBezTo>
                    <a:close/>
                  </a:path>
                </a:pathLst>
              </a:custGeom>
              <a:solidFill>
                <a:srgbClr val="C18A78"/>
              </a:solidFill>
              <a:ln w="5730" cap="flat">
                <a:noFill/>
                <a:prstDash val="solid"/>
                <a:miter/>
              </a:ln>
            </p:spPr>
            <p:txBody>
              <a:bodyPr rtlCol="0" anchor="ctr"/>
              <a:lstStyle/>
              <a:p>
                <a:endParaRPr lang="fr-FR"/>
              </a:p>
            </p:txBody>
          </p:sp>
          <p:sp>
            <p:nvSpPr>
              <p:cNvPr id="378" name="Graphique 2">
                <a:extLst>
                  <a:ext uri="{FF2B5EF4-FFF2-40B4-BE49-F238E27FC236}">
                    <a16:creationId xmlns:a16="http://schemas.microsoft.com/office/drawing/2014/main" id="{9F8533F0-2EE0-4357-BB94-1DC4C773E845}"/>
                  </a:ext>
                </a:extLst>
              </p:cNvPr>
              <p:cNvSpPr/>
              <p:nvPr/>
            </p:nvSpPr>
            <p:spPr>
              <a:xfrm>
                <a:off x="8100520" y="2964666"/>
                <a:ext cx="214147" cy="167254"/>
              </a:xfrm>
              <a:custGeom>
                <a:avLst/>
                <a:gdLst>
                  <a:gd name="connsiteX0" fmla="*/ 37139 w 214147"/>
                  <a:gd name="connsiteY0" fmla="*/ 142323 h 167254"/>
                  <a:gd name="connsiteX1" fmla="*/ 0 w 214147"/>
                  <a:gd name="connsiteY1" fmla="*/ 43400 h 167254"/>
                  <a:gd name="connsiteX2" fmla="*/ 186784 w 214147"/>
                  <a:gd name="connsiteY2" fmla="*/ 3912 h 167254"/>
                  <a:gd name="connsiteX3" fmla="*/ 206041 w 214147"/>
                  <a:gd name="connsiteY3" fmla="*/ 167254 h 167254"/>
                </a:gdLst>
                <a:ahLst/>
                <a:cxnLst>
                  <a:cxn ang="0">
                    <a:pos x="connsiteX0" y="connsiteY0"/>
                  </a:cxn>
                  <a:cxn ang="0">
                    <a:pos x="connsiteX1" y="connsiteY1"/>
                  </a:cxn>
                  <a:cxn ang="0">
                    <a:pos x="connsiteX2" y="connsiteY2"/>
                  </a:cxn>
                  <a:cxn ang="0">
                    <a:pos x="connsiteX3" y="connsiteY3"/>
                  </a:cxn>
                </a:cxnLst>
                <a:rect l="l" t="t" r="r" b="b"/>
                <a:pathLst>
                  <a:path w="214147" h="167254">
                    <a:moveTo>
                      <a:pt x="37139" y="142323"/>
                    </a:moveTo>
                    <a:lnTo>
                      <a:pt x="0" y="43400"/>
                    </a:lnTo>
                    <a:cubicBezTo>
                      <a:pt x="0" y="43400"/>
                      <a:pt x="139844" y="-15460"/>
                      <a:pt x="186784" y="3912"/>
                    </a:cubicBezTo>
                    <a:cubicBezTo>
                      <a:pt x="233723" y="23283"/>
                      <a:pt x="206041" y="167254"/>
                      <a:pt x="206041" y="167254"/>
                    </a:cubicBezTo>
                    <a:close/>
                  </a:path>
                </a:pathLst>
              </a:custGeom>
              <a:solidFill>
                <a:srgbClr val="AF0935"/>
              </a:solidFill>
              <a:ln w="5730" cap="flat">
                <a:noFill/>
                <a:prstDash val="solid"/>
                <a:miter/>
              </a:ln>
            </p:spPr>
            <p:txBody>
              <a:bodyPr rtlCol="0" anchor="ctr"/>
              <a:lstStyle/>
              <a:p>
                <a:endParaRPr lang="fr-FR"/>
              </a:p>
            </p:txBody>
          </p:sp>
          <p:sp>
            <p:nvSpPr>
              <p:cNvPr id="379" name="Graphique 2">
                <a:extLst>
                  <a:ext uri="{FF2B5EF4-FFF2-40B4-BE49-F238E27FC236}">
                    <a16:creationId xmlns:a16="http://schemas.microsoft.com/office/drawing/2014/main" id="{63E79685-2EF2-4B9B-B345-E82F0CB036D5}"/>
                  </a:ext>
                </a:extLst>
              </p:cNvPr>
              <p:cNvSpPr/>
              <p:nvPr/>
            </p:nvSpPr>
            <p:spPr>
              <a:xfrm>
                <a:off x="8089344" y="3026695"/>
                <a:ext cx="394463" cy="1462225"/>
              </a:xfrm>
              <a:custGeom>
                <a:avLst/>
                <a:gdLst>
                  <a:gd name="connsiteX0" fmla="*/ 341929 w 394463"/>
                  <a:gd name="connsiteY0" fmla="*/ 1462224 h 1462225"/>
                  <a:gd name="connsiteX1" fmla="*/ 299690 w 394463"/>
                  <a:gd name="connsiteY1" fmla="*/ 70092 h 1462225"/>
                  <a:gd name="connsiteX2" fmla="*/ 100985 w 394463"/>
                  <a:gd name="connsiteY2" fmla="*/ 21605 h 1462225"/>
                  <a:gd name="connsiteX3" fmla="*/ 75997 w 394463"/>
                  <a:gd name="connsiteY3" fmla="*/ 675375 h 1462225"/>
                  <a:gd name="connsiteX4" fmla="*/ 0 w 394463"/>
                  <a:gd name="connsiteY4" fmla="*/ 1339231 h 1462225"/>
                  <a:gd name="connsiteX5" fmla="*/ 228736 w 394463"/>
                  <a:gd name="connsiteY5" fmla="*/ 1251198 h 1462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4463" h="1462225">
                    <a:moveTo>
                      <a:pt x="341929" y="1462224"/>
                    </a:moveTo>
                    <a:cubicBezTo>
                      <a:pt x="442972" y="908639"/>
                      <a:pt x="381189" y="226671"/>
                      <a:pt x="299690" y="70092"/>
                    </a:cubicBezTo>
                    <a:cubicBezTo>
                      <a:pt x="260946" y="-4415"/>
                      <a:pt x="178071" y="-17711"/>
                      <a:pt x="100985" y="21605"/>
                    </a:cubicBezTo>
                    <a:cubicBezTo>
                      <a:pt x="-35935" y="91355"/>
                      <a:pt x="32210" y="342902"/>
                      <a:pt x="75997" y="675375"/>
                    </a:cubicBezTo>
                    <a:cubicBezTo>
                      <a:pt x="93191" y="808914"/>
                      <a:pt x="56281" y="1084532"/>
                      <a:pt x="0" y="1339231"/>
                    </a:cubicBezTo>
                    <a:lnTo>
                      <a:pt x="228736" y="1251198"/>
                    </a:lnTo>
                    <a:close/>
                  </a:path>
                </a:pathLst>
              </a:custGeom>
              <a:solidFill>
                <a:srgbClr val="C90630"/>
              </a:solidFill>
              <a:ln w="5730" cap="flat">
                <a:noFill/>
                <a:prstDash val="solid"/>
                <a:miter/>
              </a:ln>
            </p:spPr>
            <p:txBody>
              <a:bodyPr rtlCol="0" anchor="ctr"/>
              <a:lstStyle/>
              <a:p>
                <a:endParaRPr lang="fr-FR"/>
              </a:p>
            </p:txBody>
          </p:sp>
          <p:sp>
            <p:nvSpPr>
              <p:cNvPr id="380" name="Graphique 2">
                <a:extLst>
                  <a:ext uri="{FF2B5EF4-FFF2-40B4-BE49-F238E27FC236}">
                    <a16:creationId xmlns:a16="http://schemas.microsoft.com/office/drawing/2014/main" id="{E2FA756B-8E36-451E-B88D-6C25569A0AA0}"/>
                  </a:ext>
                </a:extLst>
              </p:cNvPr>
              <p:cNvSpPr/>
              <p:nvPr/>
            </p:nvSpPr>
            <p:spPr>
              <a:xfrm>
                <a:off x="7594447" y="4763163"/>
                <a:ext cx="701567" cy="784646"/>
              </a:xfrm>
              <a:custGeom>
                <a:avLst/>
                <a:gdLst>
                  <a:gd name="connsiteX0" fmla="*/ 369152 w 701567"/>
                  <a:gd name="connsiteY0" fmla="*/ 31521 h 784646"/>
                  <a:gd name="connsiteX1" fmla="*/ 314591 w 701567"/>
                  <a:gd name="connsiteY1" fmla="*/ 130558 h 784646"/>
                  <a:gd name="connsiteX2" fmla="*/ 16162 w 701567"/>
                  <a:gd name="connsiteY2" fmla="*/ 224953 h 784646"/>
                  <a:gd name="connsiteX3" fmla="*/ 0 w 701567"/>
                  <a:gd name="connsiteY3" fmla="*/ 271376 h 784646"/>
                  <a:gd name="connsiteX4" fmla="*/ 343133 w 701567"/>
                  <a:gd name="connsiteY4" fmla="*/ 775386 h 784646"/>
                  <a:gd name="connsiteX5" fmla="*/ 701568 w 701567"/>
                  <a:gd name="connsiteY5" fmla="*/ 192284 h 784646"/>
                  <a:gd name="connsiteX6" fmla="*/ 590324 w 701567"/>
                  <a:gd name="connsiteY6" fmla="*/ -1 h 7846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01567" h="784646">
                    <a:moveTo>
                      <a:pt x="369152" y="31521"/>
                    </a:moveTo>
                    <a:cubicBezTo>
                      <a:pt x="350354" y="76168"/>
                      <a:pt x="331899" y="110441"/>
                      <a:pt x="314591" y="130558"/>
                    </a:cubicBezTo>
                    <a:cubicBezTo>
                      <a:pt x="196583" y="267708"/>
                      <a:pt x="119727" y="212057"/>
                      <a:pt x="16162" y="224953"/>
                    </a:cubicBezTo>
                    <a:lnTo>
                      <a:pt x="0" y="271376"/>
                    </a:lnTo>
                    <a:cubicBezTo>
                      <a:pt x="0" y="271376"/>
                      <a:pt x="238823" y="865253"/>
                      <a:pt x="343133" y="775386"/>
                    </a:cubicBezTo>
                    <a:cubicBezTo>
                      <a:pt x="416150" y="712342"/>
                      <a:pt x="576167" y="503207"/>
                      <a:pt x="701568" y="192284"/>
                    </a:cubicBezTo>
                    <a:lnTo>
                      <a:pt x="590324" y="-1"/>
                    </a:lnTo>
                    <a:close/>
                  </a:path>
                </a:pathLst>
              </a:custGeom>
              <a:solidFill>
                <a:srgbClr val="C90630"/>
              </a:solidFill>
              <a:ln w="5730" cap="flat">
                <a:noFill/>
                <a:prstDash val="solid"/>
                <a:miter/>
              </a:ln>
            </p:spPr>
            <p:txBody>
              <a:bodyPr rtlCol="0" anchor="ctr"/>
              <a:lstStyle/>
              <a:p>
                <a:endParaRPr lang="fr-FR"/>
              </a:p>
            </p:txBody>
          </p:sp>
          <p:sp>
            <p:nvSpPr>
              <p:cNvPr id="381" name="Graphique 2">
                <a:extLst>
                  <a:ext uri="{FF2B5EF4-FFF2-40B4-BE49-F238E27FC236}">
                    <a16:creationId xmlns:a16="http://schemas.microsoft.com/office/drawing/2014/main" id="{19609977-7B66-435D-99B6-75CDB8755DDC}"/>
                  </a:ext>
                </a:extLst>
              </p:cNvPr>
              <p:cNvSpPr/>
              <p:nvPr/>
            </p:nvSpPr>
            <p:spPr>
              <a:xfrm>
                <a:off x="8013748" y="4467256"/>
                <a:ext cx="378839" cy="341757"/>
              </a:xfrm>
              <a:custGeom>
                <a:avLst/>
                <a:gdLst>
                  <a:gd name="connsiteX0" fmla="*/ 265589 w 378839"/>
                  <a:gd name="connsiteY0" fmla="*/ -1 h 341757"/>
                  <a:gd name="connsiteX1" fmla="*/ 43902 w 378839"/>
                  <a:gd name="connsiteY1" fmla="*/ 31865 h 341757"/>
                  <a:gd name="connsiteX2" fmla="*/ 0 w 378839"/>
                  <a:gd name="connsiteY2" fmla="*/ 187470 h 341757"/>
                  <a:gd name="connsiteX3" fmla="*/ 209766 w 378839"/>
                  <a:gd name="connsiteY3" fmla="*/ 106773 h 341757"/>
                  <a:gd name="connsiteX4" fmla="*/ 335855 w 378839"/>
                  <a:gd name="connsiteY4" fmla="*/ 341757 h 341757"/>
                  <a:gd name="connsiteX5" fmla="*/ 378839 w 378839"/>
                  <a:gd name="connsiteY5" fmla="*/ 196124 h 341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839" h="341757">
                    <a:moveTo>
                      <a:pt x="265589" y="-1"/>
                    </a:moveTo>
                    <a:lnTo>
                      <a:pt x="43902" y="31865"/>
                    </a:lnTo>
                    <a:cubicBezTo>
                      <a:pt x="29803" y="86943"/>
                      <a:pt x="15245" y="139442"/>
                      <a:pt x="0" y="187470"/>
                    </a:cubicBezTo>
                    <a:lnTo>
                      <a:pt x="209766" y="106773"/>
                    </a:lnTo>
                    <a:lnTo>
                      <a:pt x="335855" y="341757"/>
                    </a:lnTo>
                    <a:cubicBezTo>
                      <a:pt x="351272" y="294989"/>
                      <a:pt x="365715" y="246388"/>
                      <a:pt x="378839" y="196124"/>
                    </a:cubicBezTo>
                    <a:close/>
                  </a:path>
                </a:pathLst>
              </a:custGeom>
              <a:solidFill>
                <a:srgbClr val="C90630"/>
              </a:solidFill>
              <a:ln w="5730" cap="flat">
                <a:noFill/>
                <a:prstDash val="solid"/>
                <a:miter/>
              </a:ln>
            </p:spPr>
            <p:txBody>
              <a:bodyPr rtlCol="0" anchor="ctr"/>
              <a:lstStyle/>
              <a:p>
                <a:endParaRPr lang="fr-FR"/>
              </a:p>
            </p:txBody>
          </p:sp>
          <p:sp>
            <p:nvSpPr>
              <p:cNvPr id="382" name="Graphique 2">
                <a:extLst>
                  <a:ext uri="{FF2B5EF4-FFF2-40B4-BE49-F238E27FC236}">
                    <a16:creationId xmlns:a16="http://schemas.microsoft.com/office/drawing/2014/main" id="{8FDB3F21-DCA4-4CCE-B947-6246390C0D4F}"/>
                  </a:ext>
                </a:extLst>
              </p:cNvPr>
              <p:cNvSpPr/>
              <p:nvPr/>
            </p:nvSpPr>
            <p:spPr>
              <a:xfrm>
                <a:off x="7963599" y="4573915"/>
                <a:ext cx="386060" cy="381532"/>
              </a:xfrm>
              <a:custGeom>
                <a:avLst/>
                <a:gdLst>
                  <a:gd name="connsiteX0" fmla="*/ 50149 w 386060"/>
                  <a:gd name="connsiteY0" fmla="*/ 80581 h 381532"/>
                  <a:gd name="connsiteX1" fmla="*/ 0 w 386060"/>
                  <a:gd name="connsiteY1" fmla="*/ 220769 h 381532"/>
                  <a:gd name="connsiteX2" fmla="*/ 221171 w 386060"/>
                  <a:gd name="connsiteY2" fmla="*/ 189247 h 381532"/>
                  <a:gd name="connsiteX3" fmla="*/ 332415 w 386060"/>
                  <a:gd name="connsiteY3" fmla="*/ 381532 h 381532"/>
                  <a:gd name="connsiteX4" fmla="*/ 386060 w 386060"/>
                  <a:gd name="connsiteY4" fmla="*/ 234982 h 381532"/>
                  <a:gd name="connsiteX5" fmla="*/ 259972 w 386060"/>
                  <a:gd name="connsiteY5" fmla="*/ -1 h 381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6060" h="381532">
                    <a:moveTo>
                      <a:pt x="50149" y="80581"/>
                    </a:moveTo>
                    <a:cubicBezTo>
                      <a:pt x="33529" y="133711"/>
                      <a:pt x="16621" y="181280"/>
                      <a:pt x="0" y="220769"/>
                    </a:cubicBezTo>
                    <a:lnTo>
                      <a:pt x="221171" y="189247"/>
                    </a:lnTo>
                    <a:lnTo>
                      <a:pt x="332415" y="381532"/>
                    </a:lnTo>
                    <a:cubicBezTo>
                      <a:pt x="351214" y="334936"/>
                      <a:pt x="369211" y="286049"/>
                      <a:pt x="386060" y="234982"/>
                    </a:cubicBezTo>
                    <a:lnTo>
                      <a:pt x="259972" y="-1"/>
                    </a:lnTo>
                    <a:close/>
                  </a:path>
                </a:pathLst>
              </a:custGeom>
              <a:solidFill>
                <a:srgbClr val="F2B602"/>
              </a:solidFill>
              <a:ln w="5730" cap="flat">
                <a:noFill/>
                <a:prstDash val="solid"/>
                <a:miter/>
              </a:ln>
            </p:spPr>
            <p:txBody>
              <a:bodyPr rtlCol="0" anchor="ctr"/>
              <a:lstStyle/>
              <a:p>
                <a:endParaRPr lang="fr-FR"/>
              </a:p>
            </p:txBody>
          </p:sp>
          <p:sp>
            <p:nvSpPr>
              <p:cNvPr id="383" name="Graphique 2">
                <a:extLst>
                  <a:ext uri="{FF2B5EF4-FFF2-40B4-BE49-F238E27FC236}">
                    <a16:creationId xmlns:a16="http://schemas.microsoft.com/office/drawing/2014/main" id="{7B5157DE-87C6-43B6-B625-B3F8C9956A3A}"/>
                  </a:ext>
                </a:extLst>
              </p:cNvPr>
              <p:cNvSpPr/>
              <p:nvPr/>
            </p:nvSpPr>
            <p:spPr>
              <a:xfrm>
                <a:off x="8057650" y="4277894"/>
                <a:ext cx="373623" cy="385372"/>
              </a:xfrm>
              <a:custGeom>
                <a:avLst/>
                <a:gdLst>
                  <a:gd name="connsiteX0" fmla="*/ 334994 w 373623"/>
                  <a:gd name="connsiteY0" fmla="*/ 385372 h 385372"/>
                  <a:gd name="connsiteX1" fmla="*/ 370701 w 373623"/>
                  <a:gd name="connsiteY1" fmla="*/ 226786 h 385372"/>
                  <a:gd name="connsiteX2" fmla="*/ 373624 w 373623"/>
                  <a:gd name="connsiteY2" fmla="*/ 211025 h 385372"/>
                  <a:gd name="connsiteX3" fmla="*/ 260431 w 373623"/>
                  <a:gd name="connsiteY3" fmla="*/ -1 h 385372"/>
                  <a:gd name="connsiteX4" fmla="*/ 31694 w 373623"/>
                  <a:gd name="connsiteY4" fmla="*/ 88032 h 385372"/>
                  <a:gd name="connsiteX5" fmla="*/ 0 w 373623"/>
                  <a:gd name="connsiteY5" fmla="*/ 220998 h 385372"/>
                  <a:gd name="connsiteX6" fmla="*/ 221687 w 373623"/>
                  <a:gd name="connsiteY6" fmla="*/ 189361 h 3853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73623" h="385372">
                    <a:moveTo>
                      <a:pt x="334994" y="385372"/>
                    </a:moveTo>
                    <a:cubicBezTo>
                      <a:pt x="348349" y="334191"/>
                      <a:pt x="360384" y="281348"/>
                      <a:pt x="370701" y="226786"/>
                    </a:cubicBezTo>
                    <a:lnTo>
                      <a:pt x="373624" y="211025"/>
                    </a:lnTo>
                    <a:lnTo>
                      <a:pt x="260431" y="-1"/>
                    </a:lnTo>
                    <a:lnTo>
                      <a:pt x="31694" y="88032"/>
                    </a:lnTo>
                    <a:cubicBezTo>
                      <a:pt x="21664" y="133309"/>
                      <a:pt x="11062" y="177956"/>
                      <a:pt x="0" y="220998"/>
                    </a:cubicBezTo>
                    <a:lnTo>
                      <a:pt x="221687" y="189361"/>
                    </a:lnTo>
                    <a:close/>
                  </a:path>
                </a:pathLst>
              </a:custGeom>
              <a:solidFill>
                <a:srgbClr val="F2B602"/>
              </a:solidFill>
              <a:ln w="5730" cap="flat">
                <a:noFill/>
                <a:prstDash val="solid"/>
                <a:miter/>
              </a:ln>
            </p:spPr>
            <p:txBody>
              <a:bodyPr rtlCol="0" anchor="ctr"/>
              <a:lstStyle/>
              <a:p>
                <a:endParaRPr lang="fr-FR"/>
              </a:p>
            </p:txBody>
          </p:sp>
        </p:grpSp>
        <p:grpSp>
          <p:nvGrpSpPr>
            <p:cNvPr id="204" name="Group 203">
              <a:extLst>
                <a:ext uri="{FF2B5EF4-FFF2-40B4-BE49-F238E27FC236}">
                  <a16:creationId xmlns:a16="http://schemas.microsoft.com/office/drawing/2014/main" id="{B28E1D77-B77E-40D7-9F41-4856C18456B3}"/>
                </a:ext>
              </a:extLst>
            </p:cNvPr>
            <p:cNvGrpSpPr/>
            <p:nvPr/>
          </p:nvGrpSpPr>
          <p:grpSpPr>
            <a:xfrm>
              <a:off x="4657441" y="2067255"/>
              <a:ext cx="5878390" cy="5878388"/>
              <a:chOff x="4809649" y="1438758"/>
              <a:chExt cx="5878390" cy="5878388"/>
            </a:xfrm>
          </p:grpSpPr>
          <p:sp>
            <p:nvSpPr>
              <p:cNvPr id="200" name="Oval 199">
                <a:extLst>
                  <a:ext uri="{FF2B5EF4-FFF2-40B4-BE49-F238E27FC236}">
                    <a16:creationId xmlns:a16="http://schemas.microsoft.com/office/drawing/2014/main" id="{196D22E6-F489-4ADB-9374-EF16BA060280}"/>
                  </a:ext>
                </a:extLst>
              </p:cNvPr>
              <p:cNvSpPr/>
              <p:nvPr/>
            </p:nvSpPr>
            <p:spPr>
              <a:xfrm>
                <a:off x="4809649" y="1438758"/>
                <a:ext cx="5878390" cy="5878388"/>
              </a:xfrm>
              <a:prstGeom prst="ellipse">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grpSp>
            <p:nvGrpSpPr>
              <p:cNvPr id="203" name="Group 202">
                <a:extLst>
                  <a:ext uri="{FF2B5EF4-FFF2-40B4-BE49-F238E27FC236}">
                    <a16:creationId xmlns:a16="http://schemas.microsoft.com/office/drawing/2014/main" id="{DB57720C-62AB-46F6-BD37-129B4B92F747}"/>
                  </a:ext>
                </a:extLst>
              </p:cNvPr>
              <p:cNvGrpSpPr/>
              <p:nvPr/>
            </p:nvGrpSpPr>
            <p:grpSpPr>
              <a:xfrm>
                <a:off x="7234493" y="3863601"/>
                <a:ext cx="1028700" cy="1028700"/>
                <a:chOff x="-168827" y="1151078"/>
                <a:chExt cx="1028700" cy="1028700"/>
              </a:xfrm>
            </p:grpSpPr>
            <p:cxnSp>
              <p:nvCxnSpPr>
                <p:cNvPr id="202" name="Straight Connector 201">
                  <a:extLst>
                    <a:ext uri="{FF2B5EF4-FFF2-40B4-BE49-F238E27FC236}">
                      <a16:creationId xmlns:a16="http://schemas.microsoft.com/office/drawing/2014/main" id="{E91D7BA0-17C2-4547-8AD6-0EF3E52CD2A8}"/>
                    </a:ext>
                  </a:extLst>
                </p:cNvPr>
                <p:cNvCxnSpPr>
                  <a:cxnSpLocks/>
                </p:cNvCxnSpPr>
                <p:nvPr/>
              </p:nvCxnSpPr>
              <p:spPr>
                <a:xfrm>
                  <a:off x="345523" y="1151078"/>
                  <a:ext cx="0" cy="1028700"/>
                </a:xfrm>
                <a:prstGeom prst="line">
                  <a:avLst/>
                </a:prstGeom>
                <a:ln w="15875">
                  <a:noFill/>
                </a:ln>
              </p:spPr>
              <p:style>
                <a:lnRef idx="1">
                  <a:schemeClr val="accent1"/>
                </a:lnRef>
                <a:fillRef idx="0">
                  <a:schemeClr val="accent1"/>
                </a:fillRef>
                <a:effectRef idx="0">
                  <a:schemeClr val="accent1"/>
                </a:effectRef>
                <a:fontRef idx="minor">
                  <a:schemeClr val="tx1"/>
                </a:fontRef>
              </p:style>
            </p:cxnSp>
            <p:cxnSp>
              <p:nvCxnSpPr>
                <p:cNvPr id="447" name="Straight Connector 446">
                  <a:extLst>
                    <a:ext uri="{FF2B5EF4-FFF2-40B4-BE49-F238E27FC236}">
                      <a16:creationId xmlns:a16="http://schemas.microsoft.com/office/drawing/2014/main" id="{4DC3E1F1-34CC-47B6-8CC7-909BCB70E74A}"/>
                    </a:ext>
                  </a:extLst>
                </p:cNvPr>
                <p:cNvCxnSpPr>
                  <a:cxnSpLocks/>
                </p:cNvCxnSpPr>
                <p:nvPr/>
              </p:nvCxnSpPr>
              <p:spPr>
                <a:xfrm rot="5400000">
                  <a:off x="345523" y="1151078"/>
                  <a:ext cx="0" cy="1028700"/>
                </a:xfrm>
                <a:prstGeom prst="line">
                  <a:avLst/>
                </a:prstGeom>
                <a:ln w="15875">
                  <a:noFill/>
                </a:ln>
              </p:spPr>
              <p:style>
                <a:lnRef idx="1">
                  <a:schemeClr val="accent1"/>
                </a:lnRef>
                <a:fillRef idx="0">
                  <a:schemeClr val="accent1"/>
                </a:fillRef>
                <a:effectRef idx="0">
                  <a:schemeClr val="accent1"/>
                </a:effectRef>
                <a:fontRef idx="minor">
                  <a:schemeClr val="tx1"/>
                </a:fontRef>
              </p:style>
            </p:cxnSp>
          </p:grpSp>
        </p:grpSp>
      </p:grpSp>
      <p:sp useBgFill="1">
        <p:nvSpPr>
          <p:cNvPr id="107" name="CACHE">
            <a:extLst>
              <a:ext uri="{FF2B5EF4-FFF2-40B4-BE49-F238E27FC236}">
                <a16:creationId xmlns:a16="http://schemas.microsoft.com/office/drawing/2014/main" id="{927ACDFE-51DD-4B68-8EF9-AF05DC0239D1}"/>
              </a:ext>
            </a:extLst>
          </p:cNvPr>
          <p:cNvSpPr/>
          <p:nvPr/>
        </p:nvSpPr>
        <p:spPr>
          <a:xfrm>
            <a:off x="5994035" y="2415571"/>
            <a:ext cx="2601311" cy="4613879"/>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grpSp>
        <p:nvGrpSpPr>
          <p:cNvPr id="18" name="DUMMY">
            <a:extLst>
              <a:ext uri="{FF2B5EF4-FFF2-40B4-BE49-F238E27FC236}">
                <a16:creationId xmlns:a16="http://schemas.microsoft.com/office/drawing/2014/main" id="{A7DF8185-83FC-431F-A5A5-09647F993C60}"/>
              </a:ext>
            </a:extLst>
          </p:cNvPr>
          <p:cNvGrpSpPr/>
          <p:nvPr/>
        </p:nvGrpSpPr>
        <p:grpSpPr>
          <a:xfrm>
            <a:off x="6289760" y="2626436"/>
            <a:ext cx="2156285" cy="6411138"/>
            <a:chOff x="6327522" y="2626436"/>
            <a:chExt cx="2156285" cy="6411138"/>
          </a:xfrm>
        </p:grpSpPr>
        <p:grpSp>
          <p:nvGrpSpPr>
            <p:cNvPr id="7" name="Graphique 2">
              <a:extLst>
                <a:ext uri="{FF2B5EF4-FFF2-40B4-BE49-F238E27FC236}">
                  <a16:creationId xmlns:a16="http://schemas.microsoft.com/office/drawing/2014/main" id="{2062E90B-985F-40EB-80A9-A3C1719FE9B5}"/>
                </a:ext>
              </a:extLst>
            </p:cNvPr>
            <p:cNvGrpSpPr/>
            <p:nvPr/>
          </p:nvGrpSpPr>
          <p:grpSpPr>
            <a:xfrm>
              <a:off x="6327522" y="2677039"/>
              <a:ext cx="889346" cy="2892434"/>
              <a:chOff x="6327522" y="2677039"/>
              <a:chExt cx="889346" cy="2892434"/>
            </a:xfrm>
          </p:grpSpPr>
          <p:sp>
            <p:nvSpPr>
              <p:cNvPr id="9" name="Graphique 2">
                <a:extLst>
                  <a:ext uri="{FF2B5EF4-FFF2-40B4-BE49-F238E27FC236}">
                    <a16:creationId xmlns:a16="http://schemas.microsoft.com/office/drawing/2014/main" id="{2311EF47-005F-448A-83FB-202B6CB6572D}"/>
                  </a:ext>
                </a:extLst>
              </p:cNvPr>
              <p:cNvSpPr/>
              <p:nvPr/>
            </p:nvSpPr>
            <p:spPr>
              <a:xfrm>
                <a:off x="6478672" y="2680909"/>
                <a:ext cx="306330" cy="347225"/>
              </a:xfrm>
              <a:custGeom>
                <a:avLst/>
                <a:gdLst>
                  <a:gd name="connsiteX0" fmla="*/ 62018 w 306330"/>
                  <a:gd name="connsiteY0" fmla="*/ 115042 h 347225"/>
                  <a:gd name="connsiteX1" fmla="*/ 48320 w 306330"/>
                  <a:gd name="connsiteY1" fmla="*/ 282740 h 347225"/>
                  <a:gd name="connsiteX2" fmla="*/ 90731 w 306330"/>
                  <a:gd name="connsiteY2" fmla="*/ 341486 h 347225"/>
                  <a:gd name="connsiteX3" fmla="*/ 218540 w 306330"/>
                  <a:gd name="connsiteY3" fmla="*/ 334895 h 347225"/>
                  <a:gd name="connsiteX4" fmla="*/ 277515 w 306330"/>
                  <a:gd name="connsiteY4" fmla="*/ 122837 h 347225"/>
                  <a:gd name="connsiteX5" fmla="*/ 302389 w 306330"/>
                  <a:gd name="connsiteY5" fmla="*/ 13083 h 347225"/>
                  <a:gd name="connsiteX6" fmla="*/ 240376 w 306330"/>
                  <a:gd name="connsiteY6" fmla="*/ 53202 h 347225"/>
                  <a:gd name="connsiteX7" fmla="*/ 196589 w 306330"/>
                  <a:gd name="connsiteY7" fmla="*/ 15 h 347225"/>
                  <a:gd name="connsiteX8" fmla="*/ 165067 w 306330"/>
                  <a:gd name="connsiteY8" fmla="*/ 61111 h 347225"/>
                  <a:gd name="connsiteX9" fmla="*/ 97782 w 306330"/>
                  <a:gd name="connsiteY9" fmla="*/ 76127 h 347225"/>
                  <a:gd name="connsiteX10" fmla="*/ 17084 w 306330"/>
                  <a:gd name="connsiteY10" fmla="*/ 112005 h 347225"/>
                  <a:gd name="connsiteX11" fmla="*/ 8201 w 306330"/>
                  <a:gd name="connsiteY11" fmla="*/ 166739 h 347225"/>
                  <a:gd name="connsiteX12" fmla="*/ 62018 w 306330"/>
                  <a:gd name="connsiteY12" fmla="*/ 115042 h 34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06330" h="347225">
                    <a:moveTo>
                      <a:pt x="62018" y="115042"/>
                    </a:moveTo>
                    <a:cubicBezTo>
                      <a:pt x="58178" y="151837"/>
                      <a:pt x="33705" y="266005"/>
                      <a:pt x="48320" y="282740"/>
                    </a:cubicBezTo>
                    <a:cubicBezTo>
                      <a:pt x="62935" y="299476"/>
                      <a:pt x="90731" y="341486"/>
                      <a:pt x="90731" y="341486"/>
                    </a:cubicBezTo>
                    <a:cubicBezTo>
                      <a:pt x="90731" y="341486"/>
                      <a:pt x="165812" y="358049"/>
                      <a:pt x="218540" y="334895"/>
                    </a:cubicBezTo>
                    <a:cubicBezTo>
                      <a:pt x="218540" y="334895"/>
                      <a:pt x="255048" y="172298"/>
                      <a:pt x="277515" y="122837"/>
                    </a:cubicBezTo>
                    <a:cubicBezTo>
                      <a:pt x="299981" y="73376"/>
                      <a:pt x="313450" y="23513"/>
                      <a:pt x="302389" y="13083"/>
                    </a:cubicBezTo>
                    <a:cubicBezTo>
                      <a:pt x="291327" y="2652"/>
                      <a:pt x="266453" y="2938"/>
                      <a:pt x="240376" y="53202"/>
                    </a:cubicBezTo>
                    <a:cubicBezTo>
                      <a:pt x="240834" y="20132"/>
                      <a:pt x="210860" y="875"/>
                      <a:pt x="196589" y="15"/>
                    </a:cubicBezTo>
                    <a:cubicBezTo>
                      <a:pt x="182318" y="-845"/>
                      <a:pt x="169594" y="33085"/>
                      <a:pt x="165067" y="61111"/>
                    </a:cubicBezTo>
                    <a:cubicBezTo>
                      <a:pt x="137958" y="59621"/>
                      <a:pt x="111536" y="62544"/>
                      <a:pt x="97782" y="76127"/>
                    </a:cubicBezTo>
                    <a:cubicBezTo>
                      <a:pt x="78352" y="62888"/>
                      <a:pt x="46200" y="56239"/>
                      <a:pt x="17084" y="112005"/>
                    </a:cubicBezTo>
                    <a:cubicBezTo>
                      <a:pt x="-12030" y="167770"/>
                      <a:pt x="3960" y="166051"/>
                      <a:pt x="8201" y="166739"/>
                    </a:cubicBezTo>
                    <a:cubicBezTo>
                      <a:pt x="12442" y="167426"/>
                      <a:pt x="62018" y="115042"/>
                      <a:pt x="62018" y="115042"/>
                    </a:cubicBezTo>
                    <a:close/>
                  </a:path>
                </a:pathLst>
              </a:custGeom>
              <a:solidFill>
                <a:srgbClr val="D19D82"/>
              </a:solidFill>
              <a:ln w="5730" cap="flat">
                <a:noFill/>
                <a:prstDash val="solid"/>
                <a:miter/>
              </a:ln>
            </p:spPr>
            <p:txBody>
              <a:bodyPr rtlCol="0" anchor="ctr"/>
              <a:lstStyle/>
              <a:p>
                <a:endParaRPr lang="fr-FR"/>
              </a:p>
            </p:txBody>
          </p:sp>
          <p:sp>
            <p:nvSpPr>
              <p:cNvPr id="10" name="Graphique 2">
                <a:extLst>
                  <a:ext uri="{FF2B5EF4-FFF2-40B4-BE49-F238E27FC236}">
                    <a16:creationId xmlns:a16="http://schemas.microsoft.com/office/drawing/2014/main" id="{92088129-8BFF-47C4-9351-901FC704AE6D}"/>
                  </a:ext>
                </a:extLst>
              </p:cNvPr>
              <p:cNvSpPr/>
              <p:nvPr/>
            </p:nvSpPr>
            <p:spPr>
              <a:xfrm>
                <a:off x="6692377" y="2904386"/>
                <a:ext cx="113418" cy="111419"/>
              </a:xfrm>
              <a:custGeom>
                <a:avLst/>
                <a:gdLst>
                  <a:gd name="connsiteX0" fmla="*/ 4834 w 113418"/>
                  <a:gd name="connsiteY0" fmla="*/ 111418 h 111419"/>
                  <a:gd name="connsiteX1" fmla="*/ 113099 w 113418"/>
                  <a:gd name="connsiteY1" fmla="*/ 12324 h 111419"/>
                  <a:gd name="connsiteX2" fmla="*/ 27129 w 113418"/>
                  <a:gd name="connsiteY2" fmla="*/ 18571 h 111419"/>
                  <a:gd name="connsiteX3" fmla="*/ 4834 w 113418"/>
                  <a:gd name="connsiteY3" fmla="*/ 111418 h 111419"/>
                </a:gdLst>
                <a:ahLst/>
                <a:cxnLst>
                  <a:cxn ang="0">
                    <a:pos x="connsiteX0" y="connsiteY0"/>
                  </a:cxn>
                  <a:cxn ang="0">
                    <a:pos x="connsiteX1" y="connsiteY1"/>
                  </a:cxn>
                  <a:cxn ang="0">
                    <a:pos x="connsiteX2" y="connsiteY2"/>
                  </a:cxn>
                  <a:cxn ang="0">
                    <a:pos x="connsiteX3" y="connsiteY3"/>
                  </a:cxn>
                </a:cxnLst>
                <a:rect l="l" t="t" r="r" b="b"/>
                <a:pathLst>
                  <a:path w="113418" h="111419">
                    <a:moveTo>
                      <a:pt x="4834" y="111418"/>
                    </a:moveTo>
                    <a:cubicBezTo>
                      <a:pt x="29250" y="85169"/>
                      <a:pt x="119460" y="34963"/>
                      <a:pt x="113099" y="12324"/>
                    </a:cubicBezTo>
                    <a:cubicBezTo>
                      <a:pt x="106737" y="-10314"/>
                      <a:pt x="50054" y="2122"/>
                      <a:pt x="27129" y="18571"/>
                    </a:cubicBezTo>
                    <a:cubicBezTo>
                      <a:pt x="4204" y="35020"/>
                      <a:pt x="-7144" y="96517"/>
                      <a:pt x="4834" y="111418"/>
                    </a:cubicBezTo>
                    <a:close/>
                  </a:path>
                </a:pathLst>
              </a:custGeom>
              <a:solidFill>
                <a:srgbClr val="D19D82"/>
              </a:solidFill>
              <a:ln w="5730" cap="flat">
                <a:noFill/>
                <a:prstDash val="solid"/>
                <a:miter/>
              </a:ln>
            </p:spPr>
            <p:txBody>
              <a:bodyPr rtlCol="0" anchor="ctr"/>
              <a:lstStyle/>
              <a:p>
                <a:endParaRPr lang="fr-FR"/>
              </a:p>
            </p:txBody>
          </p:sp>
          <p:sp>
            <p:nvSpPr>
              <p:cNvPr id="11" name="Graphique 2">
                <a:extLst>
                  <a:ext uri="{FF2B5EF4-FFF2-40B4-BE49-F238E27FC236}">
                    <a16:creationId xmlns:a16="http://schemas.microsoft.com/office/drawing/2014/main" id="{FDB97D4F-6111-4BAC-91C9-912E5CEE1026}"/>
                  </a:ext>
                </a:extLst>
              </p:cNvPr>
              <p:cNvSpPr/>
              <p:nvPr/>
            </p:nvSpPr>
            <p:spPr>
              <a:xfrm>
                <a:off x="6552743" y="2677039"/>
                <a:ext cx="210327" cy="198039"/>
              </a:xfrm>
              <a:custGeom>
                <a:avLst/>
                <a:gdLst>
                  <a:gd name="connsiteX0" fmla="*/ 208889 w 210327"/>
                  <a:gd name="connsiteY0" fmla="*/ 66929 h 198039"/>
                  <a:gd name="connsiteX1" fmla="*/ 196509 w 210327"/>
                  <a:gd name="connsiteY1" fmla="*/ 80685 h 198039"/>
                  <a:gd name="connsiteX2" fmla="*/ 175648 w 210327"/>
                  <a:gd name="connsiteY2" fmla="*/ 112608 h 198039"/>
                  <a:gd name="connsiteX3" fmla="*/ 162523 w 210327"/>
                  <a:gd name="connsiteY3" fmla="*/ 124873 h 198039"/>
                  <a:gd name="connsiteX4" fmla="*/ 155702 w 210327"/>
                  <a:gd name="connsiteY4" fmla="*/ 127509 h 198039"/>
                  <a:gd name="connsiteX5" fmla="*/ 150372 w 210327"/>
                  <a:gd name="connsiteY5" fmla="*/ 125790 h 198039"/>
                  <a:gd name="connsiteX6" fmla="*/ 147965 w 210327"/>
                  <a:gd name="connsiteY6" fmla="*/ 111920 h 198039"/>
                  <a:gd name="connsiteX7" fmla="*/ 153066 w 210327"/>
                  <a:gd name="connsiteY7" fmla="*/ 94038 h 198039"/>
                  <a:gd name="connsiteX8" fmla="*/ 170260 w 210327"/>
                  <a:gd name="connsiteY8" fmla="*/ 59651 h 198039"/>
                  <a:gd name="connsiteX9" fmla="*/ 171177 w 210327"/>
                  <a:gd name="connsiteY9" fmla="*/ 58046 h 198039"/>
                  <a:gd name="connsiteX10" fmla="*/ 171177 w 210327"/>
                  <a:gd name="connsiteY10" fmla="*/ 56498 h 198039"/>
                  <a:gd name="connsiteX11" fmla="*/ 156677 w 210327"/>
                  <a:gd name="connsiteY11" fmla="*/ 22455 h 198039"/>
                  <a:gd name="connsiteX12" fmla="*/ 126817 w 210327"/>
                  <a:gd name="connsiteY12" fmla="*/ 446 h 198039"/>
                  <a:gd name="connsiteX13" fmla="*/ 124352 w 210327"/>
                  <a:gd name="connsiteY13" fmla="*/ 102 h 198039"/>
                  <a:gd name="connsiteX14" fmla="*/ 121544 w 210327"/>
                  <a:gd name="connsiteY14" fmla="*/ 102 h 198039"/>
                  <a:gd name="connsiteX15" fmla="*/ 115526 w 210327"/>
                  <a:gd name="connsiteY15" fmla="*/ 2338 h 198039"/>
                  <a:gd name="connsiteX16" fmla="*/ 108763 w 210327"/>
                  <a:gd name="connsiteY16" fmla="*/ 9731 h 198039"/>
                  <a:gd name="connsiteX17" fmla="*/ 100510 w 210327"/>
                  <a:gd name="connsiteY17" fmla="*/ 25836 h 198039"/>
                  <a:gd name="connsiteX18" fmla="*/ 89047 w 210327"/>
                  <a:gd name="connsiteY18" fmla="*/ 59192 h 198039"/>
                  <a:gd name="connsiteX19" fmla="*/ 88532 w 210327"/>
                  <a:gd name="connsiteY19" fmla="*/ 62287 h 198039"/>
                  <a:gd name="connsiteX20" fmla="*/ 55176 w 210327"/>
                  <a:gd name="connsiteY20" fmla="*/ 64637 h 198039"/>
                  <a:gd name="connsiteX21" fmla="*/ 21476 w 210327"/>
                  <a:gd name="connsiteY21" fmla="*/ 76959 h 198039"/>
                  <a:gd name="connsiteX22" fmla="*/ 20329 w 210327"/>
                  <a:gd name="connsiteY22" fmla="*/ 77590 h 198039"/>
                  <a:gd name="connsiteX23" fmla="*/ 19871 w 210327"/>
                  <a:gd name="connsiteY23" fmla="*/ 78908 h 198039"/>
                  <a:gd name="connsiteX24" fmla="*/ 5829 w 210327"/>
                  <a:gd name="connsiteY24" fmla="*/ 125790 h 198039"/>
                  <a:gd name="connsiteX25" fmla="*/ 98 w 210327"/>
                  <a:gd name="connsiteY25" fmla="*/ 175251 h 198039"/>
                  <a:gd name="connsiteX26" fmla="*/ 3594 w 210327"/>
                  <a:gd name="connsiteY26" fmla="*/ 188777 h 198039"/>
                  <a:gd name="connsiteX27" fmla="*/ 16890 w 210327"/>
                  <a:gd name="connsiteY27" fmla="*/ 198004 h 198039"/>
                  <a:gd name="connsiteX28" fmla="*/ 31677 w 210327"/>
                  <a:gd name="connsiteY28" fmla="*/ 192559 h 198039"/>
                  <a:gd name="connsiteX29" fmla="*/ 40217 w 210327"/>
                  <a:gd name="connsiteY29" fmla="*/ 182186 h 198039"/>
                  <a:gd name="connsiteX30" fmla="*/ 59932 w 210327"/>
                  <a:gd name="connsiteY30" fmla="*/ 136622 h 198039"/>
                  <a:gd name="connsiteX31" fmla="*/ 63887 w 210327"/>
                  <a:gd name="connsiteY31" fmla="*/ 108309 h 198039"/>
                  <a:gd name="connsiteX32" fmla="*/ 50247 w 210327"/>
                  <a:gd name="connsiteY32" fmla="*/ 133355 h 198039"/>
                  <a:gd name="connsiteX33" fmla="*/ 31677 w 210327"/>
                  <a:gd name="connsiteY33" fmla="*/ 176626 h 198039"/>
                  <a:gd name="connsiteX34" fmla="*/ 17980 w 210327"/>
                  <a:gd name="connsiteY34" fmla="*/ 188089 h 198039"/>
                  <a:gd name="connsiteX35" fmla="*/ 12248 w 210327"/>
                  <a:gd name="connsiteY35" fmla="*/ 184134 h 198039"/>
                  <a:gd name="connsiteX36" fmla="*/ 9726 w 210327"/>
                  <a:gd name="connsiteY36" fmla="*/ 174448 h 198039"/>
                  <a:gd name="connsiteX37" fmla="*/ 14999 w 210327"/>
                  <a:gd name="connsiteY37" fmla="*/ 128025 h 198039"/>
                  <a:gd name="connsiteX38" fmla="*/ 27493 w 210327"/>
                  <a:gd name="connsiteY38" fmla="*/ 83550 h 198039"/>
                  <a:gd name="connsiteX39" fmla="*/ 57009 w 210327"/>
                  <a:gd name="connsiteY39" fmla="*/ 72431 h 198039"/>
                  <a:gd name="connsiteX40" fmla="*/ 84635 w 210327"/>
                  <a:gd name="connsiteY40" fmla="*/ 69451 h 198039"/>
                  <a:gd name="connsiteX41" fmla="*/ 74031 w 210327"/>
                  <a:gd name="connsiteY41" fmla="*/ 113410 h 198039"/>
                  <a:gd name="connsiteX42" fmla="*/ 71853 w 210327"/>
                  <a:gd name="connsiteY42" fmla="*/ 139373 h 198039"/>
                  <a:gd name="connsiteX43" fmla="*/ 73974 w 210327"/>
                  <a:gd name="connsiteY43" fmla="*/ 152956 h 198039"/>
                  <a:gd name="connsiteX44" fmla="*/ 77585 w 210327"/>
                  <a:gd name="connsiteY44" fmla="*/ 159776 h 198039"/>
                  <a:gd name="connsiteX45" fmla="*/ 84691 w 210327"/>
                  <a:gd name="connsiteY45" fmla="*/ 164419 h 198039"/>
                  <a:gd name="connsiteX46" fmla="*/ 99879 w 210327"/>
                  <a:gd name="connsiteY46" fmla="*/ 162012 h 198039"/>
                  <a:gd name="connsiteX47" fmla="*/ 109566 w 210327"/>
                  <a:gd name="connsiteY47" fmla="*/ 151867 h 198039"/>
                  <a:gd name="connsiteX48" fmla="*/ 120684 w 210327"/>
                  <a:gd name="connsiteY48" fmla="*/ 128312 h 198039"/>
                  <a:gd name="connsiteX49" fmla="*/ 133981 w 210327"/>
                  <a:gd name="connsiteY49" fmla="*/ 79366 h 198039"/>
                  <a:gd name="connsiteX50" fmla="*/ 131058 w 210327"/>
                  <a:gd name="connsiteY50" fmla="*/ 78621 h 198039"/>
                  <a:gd name="connsiteX51" fmla="*/ 116959 w 210327"/>
                  <a:gd name="connsiteY51" fmla="*/ 126993 h 198039"/>
                  <a:gd name="connsiteX52" fmla="*/ 105840 w 210327"/>
                  <a:gd name="connsiteY52" fmla="*/ 149346 h 198039"/>
                  <a:gd name="connsiteX53" fmla="*/ 97301 w 210327"/>
                  <a:gd name="connsiteY53" fmla="*/ 158000 h 198039"/>
                  <a:gd name="connsiteX54" fmla="*/ 85838 w 210327"/>
                  <a:gd name="connsiteY54" fmla="*/ 159604 h 198039"/>
                  <a:gd name="connsiteX55" fmla="*/ 78731 w 210327"/>
                  <a:gd name="connsiteY55" fmla="*/ 151237 h 198039"/>
                  <a:gd name="connsiteX56" fmla="*/ 77184 w 210327"/>
                  <a:gd name="connsiteY56" fmla="*/ 139201 h 198039"/>
                  <a:gd name="connsiteX57" fmla="*/ 79820 w 210327"/>
                  <a:gd name="connsiteY57" fmla="*/ 114442 h 198039"/>
                  <a:gd name="connsiteX58" fmla="*/ 92945 w 210327"/>
                  <a:gd name="connsiteY58" fmla="*/ 66012 h 198039"/>
                  <a:gd name="connsiteX59" fmla="*/ 94033 w 210327"/>
                  <a:gd name="connsiteY59" fmla="*/ 62860 h 198039"/>
                  <a:gd name="connsiteX60" fmla="*/ 90824 w 210327"/>
                  <a:gd name="connsiteY60" fmla="*/ 62516 h 198039"/>
                  <a:gd name="connsiteX61" fmla="*/ 91741 w 210327"/>
                  <a:gd name="connsiteY61" fmla="*/ 60052 h 198039"/>
                  <a:gd name="connsiteX62" fmla="*/ 103777 w 210327"/>
                  <a:gd name="connsiteY62" fmla="*/ 27498 h 198039"/>
                  <a:gd name="connsiteX63" fmla="*/ 112144 w 210327"/>
                  <a:gd name="connsiteY63" fmla="*/ 12425 h 198039"/>
                  <a:gd name="connsiteX64" fmla="*/ 117876 w 210327"/>
                  <a:gd name="connsiteY64" fmla="*/ 6693 h 198039"/>
                  <a:gd name="connsiteX65" fmla="*/ 121314 w 210327"/>
                  <a:gd name="connsiteY65" fmla="*/ 5490 h 198039"/>
                  <a:gd name="connsiteX66" fmla="*/ 125327 w 210327"/>
                  <a:gd name="connsiteY66" fmla="*/ 6063 h 198039"/>
                  <a:gd name="connsiteX67" fmla="*/ 150831 w 210327"/>
                  <a:gd name="connsiteY67" fmla="*/ 26581 h 198039"/>
                  <a:gd name="connsiteX68" fmla="*/ 162580 w 210327"/>
                  <a:gd name="connsiteY68" fmla="*/ 56957 h 198039"/>
                  <a:gd name="connsiteX69" fmla="*/ 144354 w 210327"/>
                  <a:gd name="connsiteY69" fmla="*/ 91345 h 198039"/>
                  <a:gd name="connsiteX70" fmla="*/ 138280 w 210327"/>
                  <a:gd name="connsiteY70" fmla="*/ 111003 h 198039"/>
                  <a:gd name="connsiteX71" fmla="*/ 137821 w 210327"/>
                  <a:gd name="connsiteY71" fmla="*/ 122007 h 198039"/>
                  <a:gd name="connsiteX72" fmla="*/ 143552 w 210327"/>
                  <a:gd name="connsiteY72" fmla="*/ 133470 h 198039"/>
                  <a:gd name="connsiteX73" fmla="*/ 155932 w 210327"/>
                  <a:gd name="connsiteY73" fmla="*/ 137768 h 198039"/>
                  <a:gd name="connsiteX74" fmla="*/ 167394 w 210327"/>
                  <a:gd name="connsiteY74" fmla="*/ 133871 h 198039"/>
                  <a:gd name="connsiteX75" fmla="*/ 183098 w 210327"/>
                  <a:gd name="connsiteY75" fmla="*/ 119715 h 198039"/>
                  <a:gd name="connsiteX76" fmla="*/ 205278 w 210327"/>
                  <a:gd name="connsiteY76" fmla="*/ 85957 h 198039"/>
                  <a:gd name="connsiteX77" fmla="*/ 208889 w 210327"/>
                  <a:gd name="connsiteY77" fmla="*/ 66929 h 1980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Lst>
                <a:rect l="l" t="t" r="r" b="b"/>
                <a:pathLst>
                  <a:path w="210327" h="198039">
                    <a:moveTo>
                      <a:pt x="208889" y="66929"/>
                    </a:moveTo>
                    <a:cubicBezTo>
                      <a:pt x="206481" y="65955"/>
                      <a:pt x="202012" y="70368"/>
                      <a:pt x="196509" y="80685"/>
                    </a:cubicBezTo>
                    <a:cubicBezTo>
                      <a:pt x="190606" y="91987"/>
                      <a:pt x="183614" y="102681"/>
                      <a:pt x="175648" y="112608"/>
                    </a:cubicBezTo>
                    <a:cubicBezTo>
                      <a:pt x="171922" y="117336"/>
                      <a:pt x="167509" y="121468"/>
                      <a:pt x="162523" y="124873"/>
                    </a:cubicBezTo>
                    <a:cubicBezTo>
                      <a:pt x="160460" y="126271"/>
                      <a:pt x="158167" y="127171"/>
                      <a:pt x="155702" y="127509"/>
                    </a:cubicBezTo>
                    <a:cubicBezTo>
                      <a:pt x="153754" y="127693"/>
                      <a:pt x="151863" y="127068"/>
                      <a:pt x="150372" y="125790"/>
                    </a:cubicBezTo>
                    <a:cubicBezTo>
                      <a:pt x="147564" y="123727"/>
                      <a:pt x="146991" y="117709"/>
                      <a:pt x="147965" y="111920"/>
                    </a:cubicBezTo>
                    <a:cubicBezTo>
                      <a:pt x="149054" y="105805"/>
                      <a:pt x="150773" y="99810"/>
                      <a:pt x="153066" y="94038"/>
                    </a:cubicBezTo>
                    <a:cubicBezTo>
                      <a:pt x="157880" y="82129"/>
                      <a:pt x="163611" y="70632"/>
                      <a:pt x="170260" y="59651"/>
                    </a:cubicBezTo>
                    <a:lnTo>
                      <a:pt x="171177" y="58046"/>
                    </a:lnTo>
                    <a:lnTo>
                      <a:pt x="171177" y="56498"/>
                    </a:lnTo>
                    <a:cubicBezTo>
                      <a:pt x="168712" y="44274"/>
                      <a:pt x="163784" y="32685"/>
                      <a:pt x="156677" y="22455"/>
                    </a:cubicBezTo>
                    <a:cubicBezTo>
                      <a:pt x="149971" y="11508"/>
                      <a:pt x="139253" y="3616"/>
                      <a:pt x="126817" y="446"/>
                    </a:cubicBezTo>
                    <a:lnTo>
                      <a:pt x="124352" y="102"/>
                    </a:lnTo>
                    <a:cubicBezTo>
                      <a:pt x="123435" y="-35"/>
                      <a:pt x="122461" y="-35"/>
                      <a:pt x="121544" y="102"/>
                    </a:cubicBezTo>
                    <a:cubicBezTo>
                      <a:pt x="119366" y="280"/>
                      <a:pt x="117303" y="1054"/>
                      <a:pt x="115526" y="2338"/>
                    </a:cubicBezTo>
                    <a:cubicBezTo>
                      <a:pt x="112832" y="4389"/>
                      <a:pt x="110597" y="6894"/>
                      <a:pt x="108763" y="9731"/>
                    </a:cubicBezTo>
                    <a:cubicBezTo>
                      <a:pt x="105496" y="14820"/>
                      <a:pt x="102745" y="20214"/>
                      <a:pt x="100510" y="25836"/>
                    </a:cubicBezTo>
                    <a:cubicBezTo>
                      <a:pt x="95983" y="36697"/>
                      <a:pt x="92142" y="47838"/>
                      <a:pt x="89047" y="59192"/>
                    </a:cubicBezTo>
                    <a:cubicBezTo>
                      <a:pt x="88761" y="60207"/>
                      <a:pt x="88589" y="61238"/>
                      <a:pt x="88532" y="62287"/>
                    </a:cubicBezTo>
                    <a:cubicBezTo>
                      <a:pt x="77356" y="61456"/>
                      <a:pt x="66122" y="62247"/>
                      <a:pt x="55176" y="64637"/>
                    </a:cubicBezTo>
                    <a:cubicBezTo>
                      <a:pt x="43369" y="67010"/>
                      <a:pt x="32021" y="71165"/>
                      <a:pt x="21476" y="76959"/>
                    </a:cubicBezTo>
                    <a:lnTo>
                      <a:pt x="20329" y="77590"/>
                    </a:lnTo>
                    <a:lnTo>
                      <a:pt x="19871" y="78908"/>
                    </a:lnTo>
                    <a:cubicBezTo>
                      <a:pt x="14369" y="94279"/>
                      <a:pt x="9669" y="109926"/>
                      <a:pt x="5829" y="125790"/>
                    </a:cubicBezTo>
                    <a:cubicBezTo>
                      <a:pt x="1473" y="141895"/>
                      <a:pt x="-476" y="158567"/>
                      <a:pt x="98" y="175251"/>
                    </a:cubicBezTo>
                    <a:cubicBezTo>
                      <a:pt x="384" y="179945"/>
                      <a:pt x="1531" y="184541"/>
                      <a:pt x="3594" y="188777"/>
                    </a:cubicBezTo>
                    <a:cubicBezTo>
                      <a:pt x="6230" y="193843"/>
                      <a:pt x="11216" y="197288"/>
                      <a:pt x="16890" y="198004"/>
                    </a:cubicBezTo>
                    <a:cubicBezTo>
                      <a:pt x="22335" y="198331"/>
                      <a:pt x="27723" y="196359"/>
                      <a:pt x="31677" y="192559"/>
                    </a:cubicBezTo>
                    <a:cubicBezTo>
                      <a:pt x="34944" y="189493"/>
                      <a:pt x="37867" y="186003"/>
                      <a:pt x="40217" y="182186"/>
                    </a:cubicBezTo>
                    <a:cubicBezTo>
                      <a:pt x="48527" y="167812"/>
                      <a:pt x="55118" y="152521"/>
                      <a:pt x="59932" y="136622"/>
                    </a:cubicBezTo>
                    <a:cubicBezTo>
                      <a:pt x="65664" y="118626"/>
                      <a:pt x="66179" y="109169"/>
                      <a:pt x="63887" y="108309"/>
                    </a:cubicBezTo>
                    <a:cubicBezTo>
                      <a:pt x="61595" y="107450"/>
                      <a:pt x="55978" y="115703"/>
                      <a:pt x="50247" y="133355"/>
                    </a:cubicBezTo>
                    <a:cubicBezTo>
                      <a:pt x="45662" y="148417"/>
                      <a:pt x="39472" y="162929"/>
                      <a:pt x="31677" y="176626"/>
                    </a:cubicBezTo>
                    <a:cubicBezTo>
                      <a:pt x="27837" y="182873"/>
                      <a:pt x="22106" y="188662"/>
                      <a:pt x="17980" y="188089"/>
                    </a:cubicBezTo>
                    <a:cubicBezTo>
                      <a:pt x="15515" y="187820"/>
                      <a:pt x="13394" y="186335"/>
                      <a:pt x="12248" y="184134"/>
                    </a:cubicBezTo>
                    <a:cubicBezTo>
                      <a:pt x="10816" y="181085"/>
                      <a:pt x="9956" y="177801"/>
                      <a:pt x="9726" y="174448"/>
                    </a:cubicBezTo>
                    <a:cubicBezTo>
                      <a:pt x="9268" y="158802"/>
                      <a:pt x="11044" y="143167"/>
                      <a:pt x="14999" y="128025"/>
                    </a:cubicBezTo>
                    <a:cubicBezTo>
                      <a:pt x="18381" y="113066"/>
                      <a:pt x="22679" y="98108"/>
                      <a:pt x="27493" y="83550"/>
                    </a:cubicBezTo>
                    <a:cubicBezTo>
                      <a:pt x="36778" y="78472"/>
                      <a:pt x="46693" y="74730"/>
                      <a:pt x="57009" y="72431"/>
                    </a:cubicBezTo>
                    <a:cubicBezTo>
                      <a:pt x="66065" y="70276"/>
                      <a:pt x="75350" y="69274"/>
                      <a:pt x="84635" y="69451"/>
                    </a:cubicBezTo>
                    <a:cubicBezTo>
                      <a:pt x="80164" y="83865"/>
                      <a:pt x="76611" y="98549"/>
                      <a:pt x="74031" y="113410"/>
                    </a:cubicBezTo>
                    <a:cubicBezTo>
                      <a:pt x="72484" y="121978"/>
                      <a:pt x="71739" y="130667"/>
                      <a:pt x="71853" y="139373"/>
                    </a:cubicBezTo>
                    <a:cubicBezTo>
                      <a:pt x="71911" y="143981"/>
                      <a:pt x="72598" y="148555"/>
                      <a:pt x="73974" y="152956"/>
                    </a:cubicBezTo>
                    <a:cubicBezTo>
                      <a:pt x="74776" y="155421"/>
                      <a:pt x="75980" y="157730"/>
                      <a:pt x="77585" y="159776"/>
                    </a:cubicBezTo>
                    <a:cubicBezTo>
                      <a:pt x="79419" y="161994"/>
                      <a:pt x="81940" y="163611"/>
                      <a:pt x="84691" y="164419"/>
                    </a:cubicBezTo>
                    <a:cubicBezTo>
                      <a:pt x="89850" y="165920"/>
                      <a:pt x="95410" y="165038"/>
                      <a:pt x="99879" y="162012"/>
                    </a:cubicBezTo>
                    <a:cubicBezTo>
                      <a:pt x="103777" y="159312"/>
                      <a:pt x="107044" y="155862"/>
                      <a:pt x="109566" y="151867"/>
                    </a:cubicBezTo>
                    <a:cubicBezTo>
                      <a:pt x="114208" y="144503"/>
                      <a:pt x="117933" y="136588"/>
                      <a:pt x="120684" y="128312"/>
                    </a:cubicBezTo>
                    <a:cubicBezTo>
                      <a:pt x="125957" y="112247"/>
                      <a:pt x="130428" y="95907"/>
                      <a:pt x="133981" y="79366"/>
                    </a:cubicBezTo>
                    <a:cubicBezTo>
                      <a:pt x="136560" y="68706"/>
                      <a:pt x="133981" y="67904"/>
                      <a:pt x="131058" y="78621"/>
                    </a:cubicBezTo>
                    <a:cubicBezTo>
                      <a:pt x="127218" y="94984"/>
                      <a:pt x="122518" y="111129"/>
                      <a:pt x="116959" y="126993"/>
                    </a:cubicBezTo>
                    <a:cubicBezTo>
                      <a:pt x="114208" y="134874"/>
                      <a:pt x="110426" y="142382"/>
                      <a:pt x="105840" y="149346"/>
                    </a:cubicBezTo>
                    <a:cubicBezTo>
                      <a:pt x="103605" y="152755"/>
                      <a:pt x="100682" y="155696"/>
                      <a:pt x="97301" y="158000"/>
                    </a:cubicBezTo>
                    <a:cubicBezTo>
                      <a:pt x="93919" y="160241"/>
                      <a:pt x="89678" y="160831"/>
                      <a:pt x="85838" y="159604"/>
                    </a:cubicBezTo>
                    <a:cubicBezTo>
                      <a:pt x="82227" y="158206"/>
                      <a:pt x="79534" y="155054"/>
                      <a:pt x="78731" y="151237"/>
                    </a:cubicBezTo>
                    <a:cubicBezTo>
                      <a:pt x="77642" y="147322"/>
                      <a:pt x="77126" y="143265"/>
                      <a:pt x="77184" y="139201"/>
                    </a:cubicBezTo>
                    <a:cubicBezTo>
                      <a:pt x="77241" y="130885"/>
                      <a:pt x="78158" y="122592"/>
                      <a:pt x="79820" y="114442"/>
                    </a:cubicBezTo>
                    <a:cubicBezTo>
                      <a:pt x="83030" y="98010"/>
                      <a:pt x="87443" y="81825"/>
                      <a:pt x="92945" y="66012"/>
                    </a:cubicBezTo>
                    <a:lnTo>
                      <a:pt x="94033" y="62860"/>
                    </a:lnTo>
                    <a:lnTo>
                      <a:pt x="90824" y="62516"/>
                    </a:lnTo>
                    <a:cubicBezTo>
                      <a:pt x="91225" y="61725"/>
                      <a:pt x="91512" y="60900"/>
                      <a:pt x="91741" y="60052"/>
                    </a:cubicBezTo>
                    <a:cubicBezTo>
                      <a:pt x="95065" y="48968"/>
                      <a:pt x="99077" y="38095"/>
                      <a:pt x="103777" y="27498"/>
                    </a:cubicBezTo>
                    <a:cubicBezTo>
                      <a:pt x="106070" y="22214"/>
                      <a:pt x="108878" y="17170"/>
                      <a:pt x="112144" y="12425"/>
                    </a:cubicBezTo>
                    <a:cubicBezTo>
                      <a:pt x="113692" y="10201"/>
                      <a:pt x="115640" y="8264"/>
                      <a:pt x="117876" y="6693"/>
                    </a:cubicBezTo>
                    <a:cubicBezTo>
                      <a:pt x="118850" y="5960"/>
                      <a:pt x="120054" y="5542"/>
                      <a:pt x="121314" y="5490"/>
                    </a:cubicBezTo>
                    <a:cubicBezTo>
                      <a:pt x="122633" y="5610"/>
                      <a:pt x="124009" y="5799"/>
                      <a:pt x="125327" y="6063"/>
                    </a:cubicBezTo>
                    <a:cubicBezTo>
                      <a:pt x="136159" y="9353"/>
                      <a:pt x="145272" y="16706"/>
                      <a:pt x="150831" y="26581"/>
                    </a:cubicBezTo>
                    <a:cubicBezTo>
                      <a:pt x="156677" y="35854"/>
                      <a:pt x="160631" y="46171"/>
                      <a:pt x="162580" y="56957"/>
                    </a:cubicBezTo>
                    <a:cubicBezTo>
                      <a:pt x="155588" y="67898"/>
                      <a:pt x="149455" y="79401"/>
                      <a:pt x="144354" y="91345"/>
                    </a:cubicBezTo>
                    <a:cubicBezTo>
                      <a:pt x="141661" y="97672"/>
                      <a:pt x="139598" y="104257"/>
                      <a:pt x="138280" y="111003"/>
                    </a:cubicBezTo>
                    <a:cubicBezTo>
                      <a:pt x="137592" y="114625"/>
                      <a:pt x="137420" y="118339"/>
                      <a:pt x="137821" y="122007"/>
                    </a:cubicBezTo>
                    <a:cubicBezTo>
                      <a:pt x="138222" y="126409"/>
                      <a:pt x="140285" y="130501"/>
                      <a:pt x="143552" y="133470"/>
                    </a:cubicBezTo>
                    <a:cubicBezTo>
                      <a:pt x="146934" y="136479"/>
                      <a:pt x="151404" y="138026"/>
                      <a:pt x="155932" y="137768"/>
                    </a:cubicBezTo>
                    <a:cubicBezTo>
                      <a:pt x="160001" y="137413"/>
                      <a:pt x="163956" y="136072"/>
                      <a:pt x="167394" y="133871"/>
                    </a:cubicBezTo>
                    <a:cubicBezTo>
                      <a:pt x="173298" y="129985"/>
                      <a:pt x="178627" y="125211"/>
                      <a:pt x="183098" y="119715"/>
                    </a:cubicBezTo>
                    <a:cubicBezTo>
                      <a:pt x="191638" y="109272"/>
                      <a:pt x="199089" y="97959"/>
                      <a:pt x="205278" y="85957"/>
                    </a:cubicBezTo>
                    <a:cubicBezTo>
                      <a:pt x="211239" y="74609"/>
                      <a:pt x="211181" y="67904"/>
                      <a:pt x="208889" y="66929"/>
                    </a:cubicBezTo>
                    <a:close/>
                  </a:path>
                </a:pathLst>
              </a:custGeom>
              <a:solidFill>
                <a:srgbClr val="C18A78"/>
              </a:solidFill>
              <a:ln w="5730" cap="flat">
                <a:noFill/>
                <a:prstDash val="solid"/>
                <a:miter/>
              </a:ln>
            </p:spPr>
            <p:txBody>
              <a:bodyPr rtlCol="0" anchor="ctr"/>
              <a:lstStyle/>
              <a:p>
                <a:endParaRPr lang="fr-FR"/>
              </a:p>
            </p:txBody>
          </p:sp>
          <p:sp>
            <p:nvSpPr>
              <p:cNvPr id="12" name="Graphique 2">
                <a:extLst>
                  <a:ext uri="{FF2B5EF4-FFF2-40B4-BE49-F238E27FC236}">
                    <a16:creationId xmlns:a16="http://schemas.microsoft.com/office/drawing/2014/main" id="{B344C0E8-B356-43CA-B178-E61031FCA051}"/>
                  </a:ext>
                </a:extLst>
              </p:cNvPr>
              <p:cNvSpPr/>
              <p:nvPr/>
            </p:nvSpPr>
            <p:spPr>
              <a:xfrm>
                <a:off x="6496680" y="2986385"/>
                <a:ext cx="214115" cy="167200"/>
              </a:xfrm>
              <a:custGeom>
                <a:avLst/>
                <a:gdLst>
                  <a:gd name="connsiteX0" fmla="*/ 176977 w 214115"/>
                  <a:gd name="connsiteY0" fmla="*/ 142269 h 167200"/>
                  <a:gd name="connsiteX1" fmla="*/ 214115 w 214115"/>
                  <a:gd name="connsiteY1" fmla="*/ 43346 h 167200"/>
                  <a:gd name="connsiteX2" fmla="*/ 27390 w 214115"/>
                  <a:gd name="connsiteY2" fmla="*/ 3915 h 167200"/>
                  <a:gd name="connsiteX3" fmla="*/ 8075 w 214115"/>
                  <a:gd name="connsiteY3" fmla="*/ 167200 h 167200"/>
                </a:gdLst>
                <a:ahLst/>
                <a:cxnLst>
                  <a:cxn ang="0">
                    <a:pos x="connsiteX0" y="connsiteY0"/>
                  </a:cxn>
                  <a:cxn ang="0">
                    <a:pos x="connsiteX1" y="connsiteY1"/>
                  </a:cxn>
                  <a:cxn ang="0">
                    <a:pos x="connsiteX2" y="connsiteY2"/>
                  </a:cxn>
                  <a:cxn ang="0">
                    <a:pos x="connsiteX3" y="connsiteY3"/>
                  </a:cxn>
                </a:cxnLst>
                <a:rect l="l" t="t" r="r" b="b"/>
                <a:pathLst>
                  <a:path w="214115" h="167200">
                    <a:moveTo>
                      <a:pt x="176977" y="142269"/>
                    </a:moveTo>
                    <a:lnTo>
                      <a:pt x="214115" y="43346"/>
                    </a:lnTo>
                    <a:cubicBezTo>
                      <a:pt x="214115" y="43346"/>
                      <a:pt x="74329" y="-15457"/>
                      <a:pt x="27390" y="3915"/>
                    </a:cubicBezTo>
                    <a:cubicBezTo>
                      <a:pt x="-19550" y="23287"/>
                      <a:pt x="8075" y="167200"/>
                      <a:pt x="8075" y="167200"/>
                    </a:cubicBezTo>
                    <a:close/>
                  </a:path>
                </a:pathLst>
              </a:custGeom>
              <a:solidFill>
                <a:srgbClr val="AF0935"/>
              </a:solidFill>
              <a:ln w="5730" cap="flat">
                <a:noFill/>
                <a:prstDash val="solid"/>
                <a:miter/>
              </a:ln>
            </p:spPr>
            <p:txBody>
              <a:bodyPr rtlCol="0" anchor="ctr"/>
              <a:lstStyle/>
              <a:p>
                <a:endParaRPr lang="fr-FR"/>
              </a:p>
            </p:txBody>
          </p:sp>
          <p:sp>
            <p:nvSpPr>
              <p:cNvPr id="13" name="Graphique 2">
                <a:extLst>
                  <a:ext uri="{FF2B5EF4-FFF2-40B4-BE49-F238E27FC236}">
                    <a16:creationId xmlns:a16="http://schemas.microsoft.com/office/drawing/2014/main" id="{9AD8D388-9712-47CF-A659-C7DBB72F6411}"/>
                  </a:ext>
                </a:extLst>
              </p:cNvPr>
              <p:cNvSpPr/>
              <p:nvPr/>
            </p:nvSpPr>
            <p:spPr>
              <a:xfrm>
                <a:off x="6327522" y="3048344"/>
                <a:ext cx="394505" cy="1462240"/>
              </a:xfrm>
              <a:custGeom>
                <a:avLst/>
                <a:gdLst>
                  <a:gd name="connsiteX0" fmla="*/ 52577 w 394505"/>
                  <a:gd name="connsiteY0" fmla="*/ 1462239 h 1462240"/>
                  <a:gd name="connsiteX1" fmla="*/ 94759 w 394505"/>
                  <a:gd name="connsiteY1" fmla="*/ 70107 h 1462240"/>
                  <a:gd name="connsiteX2" fmla="*/ 293463 w 394505"/>
                  <a:gd name="connsiteY2" fmla="*/ 21563 h 1462240"/>
                  <a:gd name="connsiteX3" fmla="*/ 318509 w 394505"/>
                  <a:gd name="connsiteY3" fmla="*/ 675332 h 1462240"/>
                  <a:gd name="connsiteX4" fmla="*/ 394506 w 394505"/>
                  <a:gd name="connsiteY4" fmla="*/ 1339189 h 1462240"/>
                  <a:gd name="connsiteX5" fmla="*/ 165770 w 394505"/>
                  <a:gd name="connsiteY5" fmla="*/ 1251213 h 1462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4505" h="1462240">
                    <a:moveTo>
                      <a:pt x="52577" y="1462239"/>
                    </a:moveTo>
                    <a:cubicBezTo>
                      <a:pt x="-48523" y="908653"/>
                      <a:pt x="13260" y="226629"/>
                      <a:pt x="94759" y="70107"/>
                    </a:cubicBezTo>
                    <a:cubicBezTo>
                      <a:pt x="133503" y="-4400"/>
                      <a:pt x="216377" y="-17696"/>
                      <a:pt x="293463" y="21563"/>
                    </a:cubicBezTo>
                    <a:cubicBezTo>
                      <a:pt x="430384" y="91370"/>
                      <a:pt x="362238" y="342860"/>
                      <a:pt x="318509" y="675332"/>
                    </a:cubicBezTo>
                    <a:cubicBezTo>
                      <a:pt x="300971" y="808929"/>
                      <a:pt x="338167" y="1084547"/>
                      <a:pt x="394506" y="1339189"/>
                    </a:cubicBezTo>
                    <a:lnTo>
                      <a:pt x="165770" y="1251213"/>
                    </a:lnTo>
                    <a:close/>
                  </a:path>
                </a:pathLst>
              </a:custGeom>
              <a:solidFill>
                <a:srgbClr val="C90630"/>
              </a:solidFill>
              <a:ln w="5730" cap="flat">
                <a:noFill/>
                <a:prstDash val="solid"/>
                <a:miter/>
              </a:ln>
            </p:spPr>
            <p:txBody>
              <a:bodyPr rtlCol="0" anchor="ctr"/>
              <a:lstStyle/>
              <a:p>
                <a:endParaRPr lang="fr-FR"/>
              </a:p>
            </p:txBody>
          </p:sp>
          <p:sp>
            <p:nvSpPr>
              <p:cNvPr id="14" name="Graphique 2">
                <a:extLst>
                  <a:ext uri="{FF2B5EF4-FFF2-40B4-BE49-F238E27FC236}">
                    <a16:creationId xmlns:a16="http://schemas.microsoft.com/office/drawing/2014/main" id="{BD1B6C3C-C044-4074-9B54-DC227E8F74F5}"/>
                  </a:ext>
                </a:extLst>
              </p:cNvPr>
              <p:cNvSpPr/>
              <p:nvPr/>
            </p:nvSpPr>
            <p:spPr>
              <a:xfrm>
                <a:off x="6515300" y="4784827"/>
                <a:ext cx="701568" cy="784646"/>
              </a:xfrm>
              <a:custGeom>
                <a:avLst/>
                <a:gdLst>
                  <a:gd name="connsiteX0" fmla="*/ 332415 w 701568"/>
                  <a:gd name="connsiteY0" fmla="*/ 31579 h 784646"/>
                  <a:gd name="connsiteX1" fmla="*/ 386977 w 701568"/>
                  <a:gd name="connsiteY1" fmla="*/ 130558 h 784646"/>
                  <a:gd name="connsiteX2" fmla="*/ 685406 w 701568"/>
                  <a:gd name="connsiteY2" fmla="*/ 225010 h 784646"/>
                  <a:gd name="connsiteX3" fmla="*/ 701568 w 701568"/>
                  <a:gd name="connsiteY3" fmla="*/ 271376 h 784646"/>
                  <a:gd name="connsiteX4" fmla="*/ 358493 w 701568"/>
                  <a:gd name="connsiteY4" fmla="*/ 775387 h 784646"/>
                  <a:gd name="connsiteX5" fmla="*/ 0 w 701568"/>
                  <a:gd name="connsiteY5" fmla="*/ 192342 h 784646"/>
                  <a:gd name="connsiteX6" fmla="*/ 111245 w 701568"/>
                  <a:gd name="connsiteY6" fmla="*/ -1 h 7846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01568" h="784646">
                    <a:moveTo>
                      <a:pt x="332415" y="31579"/>
                    </a:moveTo>
                    <a:cubicBezTo>
                      <a:pt x="351272" y="76168"/>
                      <a:pt x="369726" y="110499"/>
                      <a:pt x="386977" y="130558"/>
                    </a:cubicBezTo>
                    <a:cubicBezTo>
                      <a:pt x="504985" y="267766"/>
                      <a:pt x="581842" y="212057"/>
                      <a:pt x="685406" y="225010"/>
                    </a:cubicBezTo>
                    <a:lnTo>
                      <a:pt x="701568" y="271376"/>
                    </a:lnTo>
                    <a:cubicBezTo>
                      <a:pt x="701568" y="271376"/>
                      <a:pt x="462745" y="865254"/>
                      <a:pt x="358493" y="775387"/>
                    </a:cubicBezTo>
                    <a:cubicBezTo>
                      <a:pt x="285419" y="712343"/>
                      <a:pt x="125458" y="503265"/>
                      <a:pt x="0" y="192342"/>
                    </a:cubicBezTo>
                    <a:lnTo>
                      <a:pt x="111245" y="-1"/>
                    </a:lnTo>
                    <a:close/>
                  </a:path>
                </a:pathLst>
              </a:custGeom>
              <a:solidFill>
                <a:srgbClr val="C90630"/>
              </a:solidFill>
              <a:ln w="5730" cap="flat">
                <a:noFill/>
                <a:prstDash val="solid"/>
                <a:miter/>
              </a:ln>
            </p:spPr>
            <p:txBody>
              <a:bodyPr rtlCol="0" anchor="ctr"/>
              <a:lstStyle/>
              <a:p>
                <a:endParaRPr lang="fr-FR"/>
              </a:p>
            </p:txBody>
          </p:sp>
          <p:sp>
            <p:nvSpPr>
              <p:cNvPr id="15" name="Graphique 2">
                <a:extLst>
                  <a:ext uri="{FF2B5EF4-FFF2-40B4-BE49-F238E27FC236}">
                    <a16:creationId xmlns:a16="http://schemas.microsoft.com/office/drawing/2014/main" id="{FC2AAFD6-2F3B-4F6B-BDEE-1688480F5503}"/>
                  </a:ext>
                </a:extLst>
              </p:cNvPr>
              <p:cNvSpPr/>
              <p:nvPr/>
            </p:nvSpPr>
            <p:spPr>
              <a:xfrm>
                <a:off x="6418728" y="4488978"/>
                <a:ext cx="378838" cy="341470"/>
              </a:xfrm>
              <a:custGeom>
                <a:avLst/>
                <a:gdLst>
                  <a:gd name="connsiteX0" fmla="*/ 113308 w 378838"/>
                  <a:gd name="connsiteY0" fmla="*/ -1 h 341470"/>
                  <a:gd name="connsiteX1" fmla="*/ 334937 w 378838"/>
                  <a:gd name="connsiteY1" fmla="*/ 31579 h 341470"/>
                  <a:gd name="connsiteX2" fmla="*/ 378839 w 378838"/>
                  <a:gd name="connsiteY2" fmla="*/ 187184 h 341470"/>
                  <a:gd name="connsiteX3" fmla="*/ 169073 w 378838"/>
                  <a:gd name="connsiteY3" fmla="*/ 106487 h 341470"/>
                  <a:gd name="connsiteX4" fmla="*/ 42985 w 378838"/>
                  <a:gd name="connsiteY4" fmla="*/ 341470 h 341470"/>
                  <a:gd name="connsiteX5" fmla="*/ 0 w 378838"/>
                  <a:gd name="connsiteY5" fmla="*/ 195781 h 3414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838" h="341470">
                    <a:moveTo>
                      <a:pt x="113308" y="-1"/>
                    </a:moveTo>
                    <a:lnTo>
                      <a:pt x="334937" y="31579"/>
                    </a:lnTo>
                    <a:cubicBezTo>
                      <a:pt x="349036" y="86714"/>
                      <a:pt x="363593" y="139213"/>
                      <a:pt x="378839" y="187184"/>
                    </a:cubicBezTo>
                    <a:lnTo>
                      <a:pt x="169073" y="106487"/>
                    </a:lnTo>
                    <a:lnTo>
                      <a:pt x="42985" y="341470"/>
                    </a:lnTo>
                    <a:cubicBezTo>
                      <a:pt x="27567" y="294645"/>
                      <a:pt x="13124" y="246044"/>
                      <a:pt x="0" y="195781"/>
                    </a:cubicBezTo>
                    <a:close/>
                  </a:path>
                </a:pathLst>
              </a:custGeom>
              <a:solidFill>
                <a:srgbClr val="C90630"/>
              </a:solidFill>
              <a:ln w="5730" cap="flat">
                <a:noFill/>
                <a:prstDash val="solid"/>
                <a:miter/>
              </a:ln>
            </p:spPr>
            <p:txBody>
              <a:bodyPr rtlCol="0" anchor="ctr"/>
              <a:lstStyle/>
              <a:p>
                <a:endParaRPr lang="fr-FR"/>
              </a:p>
            </p:txBody>
          </p:sp>
          <p:sp>
            <p:nvSpPr>
              <p:cNvPr id="16" name="Graphique 2">
                <a:extLst>
                  <a:ext uri="{FF2B5EF4-FFF2-40B4-BE49-F238E27FC236}">
                    <a16:creationId xmlns:a16="http://schemas.microsoft.com/office/drawing/2014/main" id="{877490D9-3F01-48E3-8E95-9CB985B494A2}"/>
                  </a:ext>
                </a:extLst>
              </p:cNvPr>
              <p:cNvSpPr/>
              <p:nvPr/>
            </p:nvSpPr>
            <p:spPr>
              <a:xfrm>
                <a:off x="6461655" y="4595637"/>
                <a:ext cx="386060" cy="381532"/>
              </a:xfrm>
              <a:custGeom>
                <a:avLst/>
                <a:gdLst>
                  <a:gd name="connsiteX0" fmla="*/ 335911 w 386060"/>
                  <a:gd name="connsiteY0" fmla="*/ 80524 h 381532"/>
                  <a:gd name="connsiteX1" fmla="*/ 386060 w 386060"/>
                  <a:gd name="connsiteY1" fmla="*/ 220769 h 381532"/>
                  <a:gd name="connsiteX2" fmla="*/ 164890 w 386060"/>
                  <a:gd name="connsiteY2" fmla="*/ 189189 h 381532"/>
                  <a:gd name="connsiteX3" fmla="*/ 53645 w 386060"/>
                  <a:gd name="connsiteY3" fmla="*/ 381531 h 381532"/>
                  <a:gd name="connsiteX4" fmla="*/ 0 w 386060"/>
                  <a:gd name="connsiteY4" fmla="*/ 234982 h 381532"/>
                  <a:gd name="connsiteX5" fmla="*/ 126089 w 386060"/>
                  <a:gd name="connsiteY5" fmla="*/ -1 h 381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6060" h="381532">
                    <a:moveTo>
                      <a:pt x="335911" y="80524"/>
                    </a:moveTo>
                    <a:cubicBezTo>
                      <a:pt x="352532" y="133710"/>
                      <a:pt x="369439" y="181280"/>
                      <a:pt x="386060" y="220769"/>
                    </a:cubicBezTo>
                    <a:lnTo>
                      <a:pt x="164890" y="189189"/>
                    </a:lnTo>
                    <a:lnTo>
                      <a:pt x="53645" y="381531"/>
                    </a:lnTo>
                    <a:cubicBezTo>
                      <a:pt x="34846" y="334879"/>
                      <a:pt x="16850" y="285991"/>
                      <a:pt x="0" y="234982"/>
                    </a:cubicBezTo>
                    <a:lnTo>
                      <a:pt x="126089" y="-1"/>
                    </a:lnTo>
                    <a:close/>
                  </a:path>
                </a:pathLst>
              </a:custGeom>
              <a:solidFill>
                <a:srgbClr val="F2B602"/>
              </a:solidFill>
              <a:ln w="5730" cap="flat">
                <a:noFill/>
                <a:prstDash val="solid"/>
                <a:miter/>
              </a:ln>
            </p:spPr>
            <p:txBody>
              <a:bodyPr rtlCol="0" anchor="ctr"/>
              <a:lstStyle/>
              <a:p>
                <a:endParaRPr lang="fr-FR"/>
              </a:p>
            </p:txBody>
          </p:sp>
          <p:sp>
            <p:nvSpPr>
              <p:cNvPr id="17" name="Graphique 2">
                <a:extLst>
                  <a:ext uri="{FF2B5EF4-FFF2-40B4-BE49-F238E27FC236}">
                    <a16:creationId xmlns:a16="http://schemas.microsoft.com/office/drawing/2014/main" id="{EC2C5F18-95F7-4316-8560-7BACB93BDC31}"/>
                  </a:ext>
                </a:extLst>
              </p:cNvPr>
              <p:cNvSpPr/>
              <p:nvPr/>
            </p:nvSpPr>
            <p:spPr>
              <a:xfrm>
                <a:off x="6380099" y="4299616"/>
                <a:ext cx="373565" cy="385315"/>
              </a:xfrm>
              <a:custGeom>
                <a:avLst/>
                <a:gdLst>
                  <a:gd name="connsiteX0" fmla="*/ 38572 w 373565"/>
                  <a:gd name="connsiteY0" fmla="*/ 385314 h 385315"/>
                  <a:gd name="connsiteX1" fmla="*/ 2866 w 373565"/>
                  <a:gd name="connsiteY1" fmla="*/ 226787 h 385315"/>
                  <a:gd name="connsiteX2" fmla="*/ 0 w 373565"/>
                  <a:gd name="connsiteY2" fmla="*/ 211026 h 385315"/>
                  <a:gd name="connsiteX3" fmla="*/ 113193 w 373565"/>
                  <a:gd name="connsiteY3" fmla="*/ -1 h 385315"/>
                  <a:gd name="connsiteX4" fmla="*/ 341929 w 373565"/>
                  <a:gd name="connsiteY4" fmla="*/ 87975 h 385315"/>
                  <a:gd name="connsiteX5" fmla="*/ 373566 w 373565"/>
                  <a:gd name="connsiteY5" fmla="*/ 220941 h 385315"/>
                  <a:gd name="connsiteX6" fmla="*/ 151937 w 373565"/>
                  <a:gd name="connsiteY6" fmla="*/ 189361 h 385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73565" h="385315">
                    <a:moveTo>
                      <a:pt x="38572" y="385314"/>
                    </a:moveTo>
                    <a:cubicBezTo>
                      <a:pt x="25217" y="334191"/>
                      <a:pt x="13182" y="281291"/>
                      <a:pt x="2866" y="226787"/>
                    </a:cubicBezTo>
                    <a:cubicBezTo>
                      <a:pt x="1891" y="221514"/>
                      <a:pt x="974" y="216241"/>
                      <a:pt x="0" y="211026"/>
                    </a:cubicBezTo>
                    <a:lnTo>
                      <a:pt x="113193" y="-1"/>
                    </a:lnTo>
                    <a:lnTo>
                      <a:pt x="341929" y="87975"/>
                    </a:lnTo>
                    <a:cubicBezTo>
                      <a:pt x="351901" y="133309"/>
                      <a:pt x="362562" y="177899"/>
                      <a:pt x="373566" y="220941"/>
                    </a:cubicBezTo>
                    <a:lnTo>
                      <a:pt x="151937" y="189361"/>
                    </a:lnTo>
                    <a:close/>
                  </a:path>
                </a:pathLst>
              </a:custGeom>
              <a:solidFill>
                <a:srgbClr val="F2B602"/>
              </a:solidFill>
              <a:ln w="5730" cap="flat">
                <a:noFill/>
                <a:prstDash val="solid"/>
                <a:miter/>
              </a:ln>
            </p:spPr>
            <p:txBody>
              <a:bodyPr rtlCol="0" anchor="ctr"/>
              <a:lstStyle/>
              <a:p>
                <a:endParaRPr lang="fr-FR"/>
              </a:p>
            </p:txBody>
          </p:sp>
        </p:grpSp>
        <p:sp>
          <p:nvSpPr>
            <p:cNvPr id="19" name="Graphique 2">
              <a:extLst>
                <a:ext uri="{FF2B5EF4-FFF2-40B4-BE49-F238E27FC236}">
                  <a16:creationId xmlns:a16="http://schemas.microsoft.com/office/drawing/2014/main" id="{A299B9B7-EBCC-443A-B20A-1988A61CDFBE}"/>
                </a:ext>
              </a:extLst>
            </p:cNvPr>
            <p:cNvSpPr/>
            <p:nvPr/>
          </p:nvSpPr>
          <p:spPr>
            <a:xfrm>
              <a:off x="6350067" y="3179977"/>
              <a:ext cx="2026429" cy="2025720"/>
            </a:xfrm>
            <a:custGeom>
              <a:avLst/>
              <a:gdLst>
                <a:gd name="connsiteX0" fmla="*/ 836712 w 2026429"/>
                <a:gd name="connsiteY0" fmla="*/ 66054 h 2025720"/>
                <a:gd name="connsiteX1" fmla="*/ 1599891 w 2026429"/>
                <a:gd name="connsiteY1" fmla="*/ 164689 h 2025720"/>
                <a:gd name="connsiteX2" fmla="*/ 1877802 w 2026429"/>
                <a:gd name="connsiteY2" fmla="*/ 1233806 h 2025720"/>
                <a:gd name="connsiteX3" fmla="*/ 2024294 w 2026429"/>
                <a:gd name="connsiteY3" fmla="*/ 1704116 h 2025720"/>
                <a:gd name="connsiteX4" fmla="*/ 1845249 w 2026429"/>
                <a:gd name="connsiteY4" fmla="*/ 1836222 h 2025720"/>
                <a:gd name="connsiteX5" fmla="*/ 1910356 w 2026429"/>
                <a:gd name="connsiteY5" fmla="*/ 1845220 h 2025720"/>
                <a:gd name="connsiteX6" fmla="*/ 328862 w 2026429"/>
                <a:gd name="connsiteY6" fmla="*/ 1786418 h 2025720"/>
                <a:gd name="connsiteX7" fmla="*/ 395803 w 2026429"/>
                <a:gd name="connsiteY7" fmla="*/ 1798224 h 2025720"/>
                <a:gd name="connsiteX8" fmla="*/ 0 w 2026429"/>
                <a:gd name="connsiteY8" fmla="*/ 1440018 h 2025720"/>
                <a:gd name="connsiteX9" fmla="*/ 151993 w 2026429"/>
                <a:gd name="connsiteY9" fmla="*/ 1205035 h 2025720"/>
                <a:gd name="connsiteX10" fmla="*/ 836712 w 2026429"/>
                <a:gd name="connsiteY10" fmla="*/ 66226 h 2025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26429" h="2025720">
                  <a:moveTo>
                    <a:pt x="836712" y="66054"/>
                  </a:moveTo>
                  <a:cubicBezTo>
                    <a:pt x="916950" y="3640"/>
                    <a:pt x="1304214" y="-80381"/>
                    <a:pt x="1599891" y="164689"/>
                  </a:cubicBezTo>
                  <a:cubicBezTo>
                    <a:pt x="2082180" y="564447"/>
                    <a:pt x="1814472" y="1034815"/>
                    <a:pt x="1877802" y="1233806"/>
                  </a:cubicBezTo>
                  <a:cubicBezTo>
                    <a:pt x="1941133" y="1432796"/>
                    <a:pt x="2042405" y="1588344"/>
                    <a:pt x="2024294" y="1704116"/>
                  </a:cubicBezTo>
                  <a:cubicBezTo>
                    <a:pt x="1993575" y="1756615"/>
                    <a:pt x="1926862" y="1823556"/>
                    <a:pt x="1845249" y="1836222"/>
                  </a:cubicBezTo>
                  <a:cubicBezTo>
                    <a:pt x="1845249" y="1836222"/>
                    <a:pt x="1877802" y="1854276"/>
                    <a:pt x="1910356" y="1845220"/>
                  </a:cubicBezTo>
                  <a:cubicBezTo>
                    <a:pt x="1830748" y="1998991"/>
                    <a:pt x="713775" y="2185316"/>
                    <a:pt x="328862" y="1786418"/>
                  </a:cubicBezTo>
                  <a:lnTo>
                    <a:pt x="395803" y="1798224"/>
                  </a:lnTo>
                  <a:cubicBezTo>
                    <a:pt x="395803" y="1798224"/>
                    <a:pt x="88663" y="1577512"/>
                    <a:pt x="0" y="1440018"/>
                  </a:cubicBezTo>
                  <a:cubicBezTo>
                    <a:pt x="12666" y="1369466"/>
                    <a:pt x="96630" y="1295818"/>
                    <a:pt x="151993" y="1205035"/>
                  </a:cubicBezTo>
                  <a:cubicBezTo>
                    <a:pt x="309375" y="946324"/>
                    <a:pt x="335051" y="103880"/>
                    <a:pt x="836712" y="66226"/>
                  </a:cubicBezTo>
                </a:path>
              </a:pathLst>
            </a:custGeom>
            <a:solidFill>
              <a:srgbClr val="313759"/>
            </a:solidFill>
            <a:ln w="5730" cap="flat">
              <a:noFill/>
              <a:prstDash val="solid"/>
              <a:miter/>
            </a:ln>
          </p:spPr>
          <p:txBody>
            <a:bodyPr rtlCol="0" anchor="ctr"/>
            <a:lstStyle/>
            <a:p>
              <a:endParaRPr lang="fr-FR"/>
            </a:p>
          </p:txBody>
        </p:sp>
        <p:sp>
          <p:nvSpPr>
            <p:cNvPr id="20" name="Graphique 2">
              <a:extLst>
                <a:ext uri="{FF2B5EF4-FFF2-40B4-BE49-F238E27FC236}">
                  <a16:creationId xmlns:a16="http://schemas.microsoft.com/office/drawing/2014/main" id="{D4AA8D90-7216-4D75-B39E-57B42B7C32CA}"/>
                </a:ext>
              </a:extLst>
            </p:cNvPr>
            <p:cNvSpPr/>
            <p:nvPr/>
          </p:nvSpPr>
          <p:spPr>
            <a:xfrm>
              <a:off x="7138922" y="5001635"/>
              <a:ext cx="539086" cy="132389"/>
            </a:xfrm>
            <a:custGeom>
              <a:avLst/>
              <a:gdLst>
                <a:gd name="connsiteX0" fmla="*/ 263984 w 539086"/>
                <a:gd name="connsiteY0" fmla="*/ 63 h 132389"/>
                <a:gd name="connsiteX1" fmla="*/ 539086 w 539086"/>
                <a:gd name="connsiteY1" fmla="*/ 57949 h 132389"/>
                <a:gd name="connsiteX2" fmla="*/ 0 w 539086"/>
                <a:gd name="connsiteY2" fmla="*/ 85059 h 132389"/>
                <a:gd name="connsiteX3" fmla="*/ 263984 w 539086"/>
                <a:gd name="connsiteY3" fmla="*/ 63 h 132389"/>
              </a:gdLst>
              <a:ahLst/>
              <a:cxnLst>
                <a:cxn ang="0">
                  <a:pos x="connsiteX0" y="connsiteY0"/>
                </a:cxn>
                <a:cxn ang="0">
                  <a:pos x="connsiteX1" y="connsiteY1"/>
                </a:cxn>
                <a:cxn ang="0">
                  <a:pos x="connsiteX2" y="connsiteY2"/>
                </a:cxn>
                <a:cxn ang="0">
                  <a:pos x="connsiteX3" y="connsiteY3"/>
                </a:cxn>
              </a:cxnLst>
              <a:rect l="l" t="t" r="r" b="b"/>
              <a:pathLst>
                <a:path w="539086" h="132389">
                  <a:moveTo>
                    <a:pt x="263984" y="63"/>
                  </a:moveTo>
                  <a:cubicBezTo>
                    <a:pt x="330983" y="-1541"/>
                    <a:pt x="444864" y="27172"/>
                    <a:pt x="539086" y="57949"/>
                  </a:cubicBezTo>
                  <a:cubicBezTo>
                    <a:pt x="508367" y="103169"/>
                    <a:pt x="289431" y="184611"/>
                    <a:pt x="0" y="85059"/>
                  </a:cubicBezTo>
                  <a:cubicBezTo>
                    <a:pt x="29001" y="39839"/>
                    <a:pt x="110271" y="3674"/>
                    <a:pt x="263984" y="63"/>
                  </a:cubicBezTo>
                  <a:close/>
                </a:path>
              </a:pathLst>
            </a:custGeom>
            <a:solidFill>
              <a:srgbClr val="D19D82"/>
            </a:solidFill>
            <a:ln w="5730" cap="flat">
              <a:noFill/>
              <a:prstDash val="solid"/>
              <a:miter/>
            </a:ln>
          </p:spPr>
          <p:txBody>
            <a:bodyPr rtlCol="0" anchor="ctr"/>
            <a:lstStyle/>
            <a:p>
              <a:endParaRPr lang="fr-FR"/>
            </a:p>
          </p:txBody>
        </p:sp>
        <p:sp>
          <p:nvSpPr>
            <p:cNvPr id="21" name="Graphique 2">
              <a:extLst>
                <a:ext uri="{FF2B5EF4-FFF2-40B4-BE49-F238E27FC236}">
                  <a16:creationId xmlns:a16="http://schemas.microsoft.com/office/drawing/2014/main" id="{CB6717C9-F3B1-4E1A-96A4-47F2CE850654}"/>
                </a:ext>
              </a:extLst>
            </p:cNvPr>
            <p:cNvSpPr/>
            <p:nvPr/>
          </p:nvSpPr>
          <p:spPr>
            <a:xfrm>
              <a:off x="6678903" y="4209126"/>
              <a:ext cx="141588" cy="280596"/>
            </a:xfrm>
            <a:custGeom>
              <a:avLst/>
              <a:gdLst>
                <a:gd name="connsiteX0" fmla="*/ 67884 w 141588"/>
                <a:gd name="connsiteY0" fmla="*/ 29278 h 280596"/>
                <a:gd name="connsiteX1" fmla="*/ 4037 w 141588"/>
                <a:gd name="connsiteY1" fmla="*/ 103327 h 280596"/>
                <a:gd name="connsiteX2" fmla="*/ 141588 w 141588"/>
                <a:gd name="connsiteY2" fmla="*/ 280596 h 280596"/>
              </a:gdLst>
              <a:ahLst/>
              <a:cxnLst>
                <a:cxn ang="0">
                  <a:pos x="connsiteX0" y="connsiteY0"/>
                </a:cxn>
                <a:cxn ang="0">
                  <a:pos x="connsiteX1" y="connsiteY1"/>
                </a:cxn>
                <a:cxn ang="0">
                  <a:pos x="connsiteX2" y="connsiteY2"/>
                </a:cxn>
              </a:cxnLst>
              <a:rect l="l" t="t" r="r" b="b"/>
              <a:pathLst>
                <a:path w="141588" h="280596">
                  <a:moveTo>
                    <a:pt x="67884" y="29278"/>
                  </a:moveTo>
                  <a:cubicBezTo>
                    <a:pt x="54702" y="-23278"/>
                    <a:pt x="-17685" y="-8835"/>
                    <a:pt x="4037" y="103327"/>
                  </a:cubicBezTo>
                  <a:cubicBezTo>
                    <a:pt x="25759" y="215488"/>
                    <a:pt x="141588" y="280596"/>
                    <a:pt x="141588" y="280596"/>
                  </a:cubicBezTo>
                  <a:close/>
                </a:path>
              </a:pathLst>
            </a:custGeom>
            <a:solidFill>
              <a:srgbClr val="D19D82"/>
            </a:solidFill>
            <a:ln w="5730" cap="flat">
              <a:noFill/>
              <a:prstDash val="solid"/>
              <a:miter/>
            </a:ln>
          </p:spPr>
          <p:txBody>
            <a:bodyPr rtlCol="0" anchor="ctr"/>
            <a:lstStyle/>
            <a:p>
              <a:endParaRPr lang="fr-FR"/>
            </a:p>
          </p:txBody>
        </p:sp>
        <p:sp>
          <p:nvSpPr>
            <p:cNvPr id="22" name="Graphique 2">
              <a:extLst>
                <a:ext uri="{FF2B5EF4-FFF2-40B4-BE49-F238E27FC236}">
                  <a16:creationId xmlns:a16="http://schemas.microsoft.com/office/drawing/2014/main" id="{C76A49B1-65E2-4090-B214-13A11C30125E}"/>
                </a:ext>
              </a:extLst>
            </p:cNvPr>
            <p:cNvSpPr/>
            <p:nvPr/>
          </p:nvSpPr>
          <p:spPr>
            <a:xfrm>
              <a:off x="7838886" y="4372677"/>
              <a:ext cx="222093" cy="201148"/>
            </a:xfrm>
            <a:custGeom>
              <a:avLst/>
              <a:gdLst>
                <a:gd name="connsiteX0" fmla="*/ 144142 w 222093"/>
                <a:gd name="connsiteY0" fmla="*/ 10328 h 201148"/>
                <a:gd name="connsiteX1" fmla="*/ 197214 w 222093"/>
                <a:gd name="connsiteY1" fmla="*/ 136990 h 201148"/>
                <a:gd name="connsiteX2" fmla="*/ 0 w 222093"/>
                <a:gd name="connsiteY2" fmla="*/ 194876 h 201148"/>
              </a:gdLst>
              <a:ahLst/>
              <a:cxnLst>
                <a:cxn ang="0">
                  <a:pos x="connsiteX0" y="connsiteY0"/>
                </a:cxn>
                <a:cxn ang="0">
                  <a:pos x="connsiteX1" y="connsiteY1"/>
                </a:cxn>
                <a:cxn ang="0">
                  <a:pos x="connsiteX2" y="connsiteY2"/>
                </a:cxn>
              </a:cxnLst>
              <a:rect l="l" t="t" r="r" b="b"/>
              <a:pathLst>
                <a:path w="222093" h="201148">
                  <a:moveTo>
                    <a:pt x="144142" y="10328"/>
                  </a:moveTo>
                  <a:cubicBezTo>
                    <a:pt x="188159" y="-27670"/>
                    <a:pt x="260545" y="44716"/>
                    <a:pt x="197214" y="136990"/>
                  </a:cubicBezTo>
                  <a:cubicBezTo>
                    <a:pt x="133884" y="229264"/>
                    <a:pt x="0" y="194876"/>
                    <a:pt x="0" y="194876"/>
                  </a:cubicBezTo>
                  <a:close/>
                </a:path>
              </a:pathLst>
            </a:custGeom>
            <a:solidFill>
              <a:srgbClr val="D19D82"/>
            </a:solidFill>
            <a:ln w="5730" cap="flat">
              <a:noFill/>
              <a:prstDash val="solid"/>
              <a:miter/>
            </a:ln>
          </p:spPr>
          <p:txBody>
            <a:bodyPr rtlCol="0" anchor="ctr"/>
            <a:lstStyle/>
            <a:p>
              <a:endParaRPr lang="fr-FR"/>
            </a:p>
          </p:txBody>
        </p:sp>
        <p:sp>
          <p:nvSpPr>
            <p:cNvPr id="23" name="Graphique 2">
              <a:extLst>
                <a:ext uri="{FF2B5EF4-FFF2-40B4-BE49-F238E27FC236}">
                  <a16:creationId xmlns:a16="http://schemas.microsoft.com/office/drawing/2014/main" id="{A4D700B2-92F6-47FE-9C21-220AE9CB360A}"/>
                </a:ext>
              </a:extLst>
            </p:cNvPr>
            <p:cNvSpPr/>
            <p:nvPr/>
          </p:nvSpPr>
          <p:spPr>
            <a:xfrm>
              <a:off x="6745853" y="3226347"/>
              <a:ext cx="1273885" cy="1691217"/>
            </a:xfrm>
            <a:custGeom>
              <a:avLst/>
              <a:gdLst>
                <a:gd name="connsiteX0" fmla="*/ 440927 w 1273885"/>
                <a:gd name="connsiteY0" fmla="*/ 19684 h 1691217"/>
                <a:gd name="connsiteX1" fmla="*/ 14861 w 1273885"/>
                <a:gd name="connsiteY1" fmla="*/ 1181074 h 1691217"/>
                <a:gd name="connsiteX2" fmla="*/ 511479 w 1273885"/>
                <a:gd name="connsiteY2" fmla="*/ 1664108 h 1691217"/>
                <a:gd name="connsiteX3" fmla="*/ 657971 w 1273885"/>
                <a:gd name="connsiteY3" fmla="*/ 1691217 h 1691217"/>
                <a:gd name="connsiteX4" fmla="*/ 750245 w 1273885"/>
                <a:gd name="connsiteY4" fmla="*/ 1642386 h 1691217"/>
                <a:gd name="connsiteX5" fmla="*/ 1237405 w 1273885"/>
                <a:gd name="connsiteY5" fmla="*/ 1156659 h 1691217"/>
                <a:gd name="connsiteX6" fmla="*/ 440927 w 1273885"/>
                <a:gd name="connsiteY6" fmla="*/ 19684 h 1691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73885" h="1691217">
                  <a:moveTo>
                    <a:pt x="440927" y="19684"/>
                  </a:moveTo>
                  <a:cubicBezTo>
                    <a:pt x="20307" y="130928"/>
                    <a:pt x="-33969" y="839259"/>
                    <a:pt x="14861" y="1181074"/>
                  </a:cubicBezTo>
                  <a:cubicBezTo>
                    <a:pt x="63692" y="1522889"/>
                    <a:pt x="343208" y="1623415"/>
                    <a:pt x="511479" y="1664108"/>
                  </a:cubicBezTo>
                  <a:lnTo>
                    <a:pt x="657971" y="1691217"/>
                  </a:lnTo>
                  <a:lnTo>
                    <a:pt x="750245" y="1642386"/>
                  </a:lnTo>
                  <a:cubicBezTo>
                    <a:pt x="989068" y="1620665"/>
                    <a:pt x="1189835" y="1338627"/>
                    <a:pt x="1237405" y="1156659"/>
                  </a:cubicBezTo>
                  <a:cubicBezTo>
                    <a:pt x="1422927" y="264066"/>
                    <a:pt x="861489" y="-91274"/>
                    <a:pt x="440927" y="19684"/>
                  </a:cubicBezTo>
                  <a:close/>
                </a:path>
              </a:pathLst>
            </a:custGeom>
            <a:solidFill>
              <a:srgbClr val="D19D82"/>
            </a:solidFill>
            <a:ln w="5730" cap="flat">
              <a:noFill/>
              <a:prstDash val="solid"/>
              <a:miter/>
            </a:ln>
          </p:spPr>
          <p:txBody>
            <a:bodyPr rtlCol="0" anchor="ctr"/>
            <a:lstStyle/>
            <a:p>
              <a:endParaRPr lang="fr-FR"/>
            </a:p>
          </p:txBody>
        </p:sp>
        <p:sp>
          <p:nvSpPr>
            <p:cNvPr id="24" name="Graphique 2">
              <a:extLst>
                <a:ext uri="{FF2B5EF4-FFF2-40B4-BE49-F238E27FC236}">
                  <a16:creationId xmlns:a16="http://schemas.microsoft.com/office/drawing/2014/main" id="{ECC68CD5-2BA8-4B6F-A1C7-8EA66EAA4EC2}"/>
                </a:ext>
              </a:extLst>
            </p:cNvPr>
            <p:cNvSpPr/>
            <p:nvPr/>
          </p:nvSpPr>
          <p:spPr>
            <a:xfrm>
              <a:off x="6890471" y="3952006"/>
              <a:ext cx="225870" cy="52989"/>
            </a:xfrm>
            <a:custGeom>
              <a:avLst/>
              <a:gdLst>
                <a:gd name="connsiteX0" fmla="*/ 225871 w 225870"/>
                <a:gd name="connsiteY0" fmla="*/ 24650 h 52989"/>
                <a:gd name="connsiteX1" fmla="*/ 170277 w 225870"/>
                <a:gd name="connsiteY1" fmla="*/ 50441 h 52989"/>
                <a:gd name="connsiteX2" fmla="*/ 0 w 225870"/>
                <a:gd name="connsiteY2" fmla="*/ 38978 h 52989"/>
                <a:gd name="connsiteX3" fmla="*/ 225871 w 225870"/>
                <a:gd name="connsiteY3" fmla="*/ 24650 h 52989"/>
              </a:gdLst>
              <a:ahLst/>
              <a:cxnLst>
                <a:cxn ang="0">
                  <a:pos x="connsiteX0" y="connsiteY0"/>
                </a:cxn>
                <a:cxn ang="0">
                  <a:pos x="connsiteX1" y="connsiteY1"/>
                </a:cxn>
                <a:cxn ang="0">
                  <a:pos x="connsiteX2" y="connsiteY2"/>
                </a:cxn>
                <a:cxn ang="0">
                  <a:pos x="connsiteX3" y="connsiteY3"/>
                </a:cxn>
              </a:cxnLst>
              <a:rect l="l" t="t" r="r" b="b"/>
              <a:pathLst>
                <a:path w="225870" h="52989">
                  <a:moveTo>
                    <a:pt x="225871" y="24650"/>
                  </a:moveTo>
                  <a:cubicBezTo>
                    <a:pt x="220484" y="40927"/>
                    <a:pt x="209594" y="59955"/>
                    <a:pt x="170277" y="50441"/>
                  </a:cubicBezTo>
                  <a:cubicBezTo>
                    <a:pt x="130960" y="40927"/>
                    <a:pt x="37368" y="29923"/>
                    <a:pt x="0" y="38978"/>
                  </a:cubicBezTo>
                  <a:cubicBezTo>
                    <a:pt x="27969" y="-6528"/>
                    <a:pt x="162311" y="-13348"/>
                    <a:pt x="225871" y="24650"/>
                  </a:cubicBezTo>
                  <a:close/>
                </a:path>
              </a:pathLst>
            </a:custGeom>
            <a:solidFill>
              <a:srgbClr val="313759"/>
            </a:solidFill>
            <a:ln w="5730" cap="flat">
              <a:noFill/>
              <a:prstDash val="solid"/>
              <a:miter/>
            </a:ln>
          </p:spPr>
          <p:txBody>
            <a:bodyPr rtlCol="0" anchor="ctr"/>
            <a:lstStyle/>
            <a:p>
              <a:endParaRPr lang="fr-FR"/>
            </a:p>
          </p:txBody>
        </p:sp>
        <p:sp>
          <p:nvSpPr>
            <p:cNvPr id="26" name="Graphique 2">
              <a:extLst>
                <a:ext uri="{FF2B5EF4-FFF2-40B4-BE49-F238E27FC236}">
                  <a16:creationId xmlns:a16="http://schemas.microsoft.com/office/drawing/2014/main" id="{38ACED40-3D20-493A-A116-C9FC139BF0DC}"/>
                </a:ext>
              </a:extLst>
            </p:cNvPr>
            <p:cNvSpPr/>
            <p:nvPr/>
          </p:nvSpPr>
          <p:spPr>
            <a:xfrm>
              <a:off x="7506070" y="3952006"/>
              <a:ext cx="225870" cy="52989"/>
            </a:xfrm>
            <a:custGeom>
              <a:avLst/>
              <a:gdLst>
                <a:gd name="connsiteX0" fmla="*/ 0 w 225870"/>
                <a:gd name="connsiteY0" fmla="*/ 24650 h 52989"/>
                <a:gd name="connsiteX1" fmla="*/ 55651 w 225870"/>
                <a:gd name="connsiteY1" fmla="*/ 50441 h 52989"/>
                <a:gd name="connsiteX2" fmla="*/ 225871 w 225870"/>
                <a:gd name="connsiteY2" fmla="*/ 38978 h 52989"/>
                <a:gd name="connsiteX3" fmla="*/ 0 w 225870"/>
                <a:gd name="connsiteY3" fmla="*/ 24650 h 52989"/>
              </a:gdLst>
              <a:ahLst/>
              <a:cxnLst>
                <a:cxn ang="0">
                  <a:pos x="connsiteX0" y="connsiteY0"/>
                </a:cxn>
                <a:cxn ang="0">
                  <a:pos x="connsiteX1" y="connsiteY1"/>
                </a:cxn>
                <a:cxn ang="0">
                  <a:pos x="connsiteX2" y="connsiteY2"/>
                </a:cxn>
                <a:cxn ang="0">
                  <a:pos x="connsiteX3" y="connsiteY3"/>
                </a:cxn>
              </a:cxnLst>
              <a:rect l="l" t="t" r="r" b="b"/>
              <a:pathLst>
                <a:path w="225870" h="52989">
                  <a:moveTo>
                    <a:pt x="0" y="24650"/>
                  </a:moveTo>
                  <a:cubicBezTo>
                    <a:pt x="5731" y="40927"/>
                    <a:pt x="16277" y="59955"/>
                    <a:pt x="55651" y="50441"/>
                  </a:cubicBezTo>
                  <a:cubicBezTo>
                    <a:pt x="95025" y="40927"/>
                    <a:pt x="188560" y="29923"/>
                    <a:pt x="225871" y="38978"/>
                  </a:cubicBezTo>
                  <a:cubicBezTo>
                    <a:pt x="198188" y="-6528"/>
                    <a:pt x="63904" y="-13348"/>
                    <a:pt x="0" y="24650"/>
                  </a:cubicBezTo>
                  <a:close/>
                </a:path>
              </a:pathLst>
            </a:custGeom>
            <a:solidFill>
              <a:srgbClr val="313759"/>
            </a:solidFill>
            <a:ln w="5730" cap="flat">
              <a:noFill/>
              <a:prstDash val="solid"/>
              <a:miter/>
            </a:ln>
          </p:spPr>
          <p:txBody>
            <a:bodyPr rtlCol="0" anchor="ctr"/>
            <a:lstStyle/>
            <a:p>
              <a:endParaRPr lang="fr-FR"/>
            </a:p>
          </p:txBody>
        </p:sp>
        <p:sp>
          <p:nvSpPr>
            <p:cNvPr id="27" name="Graphique 2">
              <a:extLst>
                <a:ext uri="{FF2B5EF4-FFF2-40B4-BE49-F238E27FC236}">
                  <a16:creationId xmlns:a16="http://schemas.microsoft.com/office/drawing/2014/main" id="{F546BBEB-D072-48D5-8AEB-7BFC0CB5DCA1}"/>
                </a:ext>
              </a:extLst>
            </p:cNvPr>
            <p:cNvSpPr/>
            <p:nvPr/>
          </p:nvSpPr>
          <p:spPr>
            <a:xfrm>
              <a:off x="7249490" y="3813086"/>
              <a:ext cx="95473" cy="590472"/>
            </a:xfrm>
            <a:custGeom>
              <a:avLst/>
              <a:gdLst>
                <a:gd name="connsiteX0" fmla="*/ 2970 w 95473"/>
                <a:gd name="connsiteY0" fmla="*/ 510200 h 590472"/>
                <a:gd name="connsiteX1" fmla="*/ 10650 w 95473"/>
                <a:gd name="connsiteY1" fmla="*/ 500112 h 590472"/>
                <a:gd name="connsiteX2" fmla="*/ 33575 w 95473"/>
                <a:gd name="connsiteY2" fmla="*/ 492719 h 590472"/>
                <a:gd name="connsiteX3" fmla="*/ 55870 w 95473"/>
                <a:gd name="connsiteY3" fmla="*/ 498450 h 590472"/>
                <a:gd name="connsiteX4" fmla="*/ 65556 w 95473"/>
                <a:gd name="connsiteY4" fmla="*/ 504182 h 590472"/>
                <a:gd name="connsiteX5" fmla="*/ 70083 w 95473"/>
                <a:gd name="connsiteY5" fmla="*/ 507449 h 590472"/>
                <a:gd name="connsiteX6" fmla="*/ 70828 w 95473"/>
                <a:gd name="connsiteY6" fmla="*/ 508079 h 590472"/>
                <a:gd name="connsiteX7" fmla="*/ 70828 w 95473"/>
                <a:gd name="connsiteY7" fmla="*/ 508079 h 590472"/>
                <a:gd name="connsiteX8" fmla="*/ 70828 w 95473"/>
                <a:gd name="connsiteY8" fmla="*/ 504468 h 590472"/>
                <a:gd name="connsiteX9" fmla="*/ 78222 w 95473"/>
                <a:gd name="connsiteY9" fmla="*/ 336484 h 590472"/>
                <a:gd name="connsiteX10" fmla="*/ 94958 w 95473"/>
                <a:gd name="connsiteY10" fmla="*/ 1031 h 590472"/>
                <a:gd name="connsiteX11" fmla="*/ 95473 w 95473"/>
                <a:gd name="connsiteY11" fmla="*/ 1031 h 590472"/>
                <a:gd name="connsiteX12" fmla="*/ 86189 w 95473"/>
                <a:gd name="connsiteY12" fmla="*/ 336713 h 590472"/>
                <a:gd name="connsiteX13" fmla="*/ 80915 w 95473"/>
                <a:gd name="connsiteY13" fmla="*/ 504812 h 590472"/>
                <a:gd name="connsiteX14" fmla="*/ 80285 w 95473"/>
                <a:gd name="connsiteY14" fmla="*/ 522006 h 590472"/>
                <a:gd name="connsiteX15" fmla="*/ 80285 w 95473"/>
                <a:gd name="connsiteY15" fmla="*/ 527107 h 590472"/>
                <a:gd name="connsiteX16" fmla="*/ 80285 w 95473"/>
                <a:gd name="connsiteY16" fmla="*/ 529686 h 590472"/>
                <a:gd name="connsiteX17" fmla="*/ 79712 w 95473"/>
                <a:gd name="connsiteY17" fmla="*/ 529686 h 590472"/>
                <a:gd name="connsiteX18" fmla="*/ 78795 w 95473"/>
                <a:gd name="connsiteY18" fmla="*/ 528884 h 590472"/>
                <a:gd name="connsiteX19" fmla="*/ 71287 w 95473"/>
                <a:gd name="connsiteY19" fmla="*/ 522178 h 590472"/>
                <a:gd name="connsiteX20" fmla="*/ 67390 w 95473"/>
                <a:gd name="connsiteY20" fmla="*/ 518567 h 590472"/>
                <a:gd name="connsiteX21" fmla="*/ 64008 w 95473"/>
                <a:gd name="connsiteY21" fmla="*/ 515873 h 590472"/>
                <a:gd name="connsiteX22" fmla="*/ 60053 w 95473"/>
                <a:gd name="connsiteY22" fmla="*/ 513008 h 590472"/>
                <a:gd name="connsiteX23" fmla="*/ 51629 w 95473"/>
                <a:gd name="connsiteY23" fmla="*/ 508079 h 590472"/>
                <a:gd name="connsiteX24" fmla="*/ 17241 w 95473"/>
                <a:gd name="connsiteY24" fmla="*/ 508079 h 590472"/>
                <a:gd name="connsiteX25" fmla="*/ 13917 w 95473"/>
                <a:gd name="connsiteY25" fmla="*/ 540804 h 590472"/>
                <a:gd name="connsiteX26" fmla="*/ 37530 w 95473"/>
                <a:gd name="connsiteY26" fmla="*/ 572556 h 590472"/>
                <a:gd name="connsiteX27" fmla="*/ 50311 w 95473"/>
                <a:gd name="connsiteY27" fmla="*/ 589750 h 590472"/>
                <a:gd name="connsiteX28" fmla="*/ 30767 w 95473"/>
                <a:gd name="connsiteY28" fmla="*/ 579720 h 590472"/>
                <a:gd name="connsiteX29" fmla="*/ 4518 w 95473"/>
                <a:gd name="connsiteY29" fmla="*/ 544874 h 590472"/>
                <a:gd name="connsiteX30" fmla="*/ 47 w 95473"/>
                <a:gd name="connsiteY30" fmla="*/ 521949 h 590472"/>
                <a:gd name="connsiteX31" fmla="*/ 2970 w 95473"/>
                <a:gd name="connsiteY31" fmla="*/ 510200 h 590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95473" h="590472">
                  <a:moveTo>
                    <a:pt x="2970" y="510200"/>
                  </a:moveTo>
                  <a:cubicBezTo>
                    <a:pt x="4804" y="506348"/>
                    <a:pt x="7441" y="502921"/>
                    <a:pt x="10650" y="500112"/>
                  </a:cubicBezTo>
                  <a:cubicBezTo>
                    <a:pt x="17126" y="494926"/>
                    <a:pt x="25265" y="492295"/>
                    <a:pt x="33575" y="492719"/>
                  </a:cubicBezTo>
                  <a:cubicBezTo>
                    <a:pt x="41312" y="493017"/>
                    <a:pt x="48935" y="494972"/>
                    <a:pt x="55870" y="498450"/>
                  </a:cubicBezTo>
                  <a:cubicBezTo>
                    <a:pt x="59251" y="500090"/>
                    <a:pt x="62518" y="502009"/>
                    <a:pt x="65556" y="504182"/>
                  </a:cubicBezTo>
                  <a:cubicBezTo>
                    <a:pt x="67103" y="505185"/>
                    <a:pt x="68650" y="506279"/>
                    <a:pt x="70083" y="507449"/>
                  </a:cubicBezTo>
                  <a:lnTo>
                    <a:pt x="70828" y="508079"/>
                  </a:lnTo>
                  <a:lnTo>
                    <a:pt x="70828" y="508079"/>
                  </a:lnTo>
                  <a:lnTo>
                    <a:pt x="70828" y="504468"/>
                  </a:lnTo>
                  <a:lnTo>
                    <a:pt x="78222" y="336484"/>
                  </a:lnTo>
                  <a:cubicBezTo>
                    <a:pt x="83438" y="224454"/>
                    <a:pt x="88997" y="112637"/>
                    <a:pt x="94958" y="1031"/>
                  </a:cubicBezTo>
                  <a:cubicBezTo>
                    <a:pt x="94958" y="-345"/>
                    <a:pt x="95473" y="-345"/>
                    <a:pt x="95473" y="1031"/>
                  </a:cubicBezTo>
                  <a:cubicBezTo>
                    <a:pt x="92378" y="112562"/>
                    <a:pt x="89284" y="224551"/>
                    <a:pt x="86189" y="336713"/>
                  </a:cubicBezTo>
                  <a:cubicBezTo>
                    <a:pt x="84411" y="392765"/>
                    <a:pt x="82693" y="448800"/>
                    <a:pt x="80915" y="504812"/>
                  </a:cubicBezTo>
                  <a:lnTo>
                    <a:pt x="80285" y="522006"/>
                  </a:lnTo>
                  <a:lnTo>
                    <a:pt x="80285" y="527107"/>
                  </a:lnTo>
                  <a:lnTo>
                    <a:pt x="80285" y="529686"/>
                  </a:lnTo>
                  <a:cubicBezTo>
                    <a:pt x="80285" y="530374"/>
                    <a:pt x="80285" y="530030"/>
                    <a:pt x="79712" y="529686"/>
                  </a:cubicBezTo>
                  <a:lnTo>
                    <a:pt x="78795" y="528884"/>
                  </a:lnTo>
                  <a:lnTo>
                    <a:pt x="71287" y="522178"/>
                  </a:lnTo>
                  <a:lnTo>
                    <a:pt x="67390" y="518567"/>
                  </a:lnTo>
                  <a:lnTo>
                    <a:pt x="64008" y="515873"/>
                  </a:lnTo>
                  <a:cubicBezTo>
                    <a:pt x="62748" y="514847"/>
                    <a:pt x="61429" y="513890"/>
                    <a:pt x="60053" y="513008"/>
                  </a:cubicBezTo>
                  <a:cubicBezTo>
                    <a:pt x="57360" y="511139"/>
                    <a:pt x="54552" y="509489"/>
                    <a:pt x="51629" y="508079"/>
                  </a:cubicBezTo>
                  <a:cubicBezTo>
                    <a:pt x="40166" y="502348"/>
                    <a:pt x="26125" y="501029"/>
                    <a:pt x="17241" y="508079"/>
                  </a:cubicBezTo>
                  <a:cubicBezTo>
                    <a:pt x="8357" y="515128"/>
                    <a:pt x="8701" y="529285"/>
                    <a:pt x="13917" y="540804"/>
                  </a:cubicBezTo>
                  <a:cubicBezTo>
                    <a:pt x="19648" y="552834"/>
                    <a:pt x="27672" y="563621"/>
                    <a:pt x="37530" y="572556"/>
                  </a:cubicBezTo>
                  <a:cubicBezTo>
                    <a:pt x="47502" y="581898"/>
                    <a:pt x="51858" y="587687"/>
                    <a:pt x="50311" y="589750"/>
                  </a:cubicBezTo>
                  <a:cubicBezTo>
                    <a:pt x="48763" y="591813"/>
                    <a:pt x="41541" y="589750"/>
                    <a:pt x="30767" y="579720"/>
                  </a:cubicBezTo>
                  <a:cubicBezTo>
                    <a:pt x="19820" y="569943"/>
                    <a:pt x="10879" y="558102"/>
                    <a:pt x="4518" y="544874"/>
                  </a:cubicBezTo>
                  <a:cubicBezTo>
                    <a:pt x="1250" y="537693"/>
                    <a:pt x="-297" y="529835"/>
                    <a:pt x="47" y="521949"/>
                  </a:cubicBezTo>
                  <a:cubicBezTo>
                    <a:pt x="334" y="517891"/>
                    <a:pt x="1308" y="513919"/>
                    <a:pt x="2970" y="510200"/>
                  </a:cubicBezTo>
                  <a:close/>
                </a:path>
              </a:pathLst>
            </a:custGeom>
            <a:solidFill>
              <a:srgbClr val="BF8D77"/>
            </a:solidFill>
            <a:ln w="5730" cap="flat">
              <a:noFill/>
              <a:prstDash val="solid"/>
              <a:miter/>
            </a:ln>
          </p:spPr>
          <p:txBody>
            <a:bodyPr rtlCol="0" anchor="ctr"/>
            <a:lstStyle/>
            <a:p>
              <a:endParaRPr lang="fr-FR"/>
            </a:p>
          </p:txBody>
        </p:sp>
        <p:sp>
          <p:nvSpPr>
            <p:cNvPr id="28" name="Graphique 2">
              <a:extLst>
                <a:ext uri="{FF2B5EF4-FFF2-40B4-BE49-F238E27FC236}">
                  <a16:creationId xmlns:a16="http://schemas.microsoft.com/office/drawing/2014/main" id="{C9C813BF-691B-48CB-BCA4-60628B7D38E6}"/>
                </a:ext>
              </a:extLst>
            </p:cNvPr>
            <p:cNvSpPr/>
            <p:nvPr/>
          </p:nvSpPr>
          <p:spPr>
            <a:xfrm>
              <a:off x="6564819" y="6357152"/>
              <a:ext cx="1595778" cy="2680422"/>
            </a:xfrm>
            <a:custGeom>
              <a:avLst/>
              <a:gdLst>
                <a:gd name="connsiteX0" fmla="*/ 1228332 w 1595778"/>
                <a:gd name="connsiteY0" fmla="*/ 42984 h 2680422"/>
                <a:gd name="connsiteX1" fmla="*/ 1571694 w 1595778"/>
                <a:gd name="connsiteY1" fmla="*/ 2641554 h 2680422"/>
                <a:gd name="connsiteX2" fmla="*/ 1255842 w 1595778"/>
                <a:gd name="connsiteY2" fmla="*/ 2625278 h 2680422"/>
                <a:gd name="connsiteX3" fmla="*/ 943544 w 1595778"/>
                <a:gd name="connsiteY3" fmla="*/ 595080 h 2680422"/>
                <a:gd name="connsiteX4" fmla="*/ 822728 w 1595778"/>
                <a:gd name="connsiteY4" fmla="*/ 562985 h 2680422"/>
                <a:gd name="connsiteX5" fmla="*/ 285476 w 1595778"/>
                <a:gd name="connsiteY5" fmla="*/ 2603327 h 2680422"/>
                <a:gd name="connsiteX6" fmla="*/ 0 w 1595778"/>
                <a:gd name="connsiteY6" fmla="*/ 2589801 h 2680422"/>
                <a:gd name="connsiteX7" fmla="*/ 304619 w 1595778"/>
                <a:gd name="connsiteY7" fmla="*/ 991513 h 2680422"/>
                <a:gd name="connsiteX8" fmla="*/ 361415 w 1595778"/>
                <a:gd name="connsiteY8" fmla="*/ -1 h 2680422"/>
                <a:gd name="connsiteX9" fmla="*/ 1228332 w 1595778"/>
                <a:gd name="connsiteY9" fmla="*/ 42697 h 26804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95778" h="2680422">
                  <a:moveTo>
                    <a:pt x="1228332" y="42984"/>
                  </a:moveTo>
                  <a:cubicBezTo>
                    <a:pt x="1566478" y="302497"/>
                    <a:pt x="1642247" y="1610437"/>
                    <a:pt x="1571694" y="2641554"/>
                  </a:cubicBezTo>
                  <a:cubicBezTo>
                    <a:pt x="1511974" y="2679553"/>
                    <a:pt x="1450191" y="2712107"/>
                    <a:pt x="1255842" y="2625278"/>
                  </a:cubicBezTo>
                  <a:cubicBezTo>
                    <a:pt x="1343130" y="2318653"/>
                    <a:pt x="1109064" y="1107974"/>
                    <a:pt x="943544" y="595080"/>
                  </a:cubicBezTo>
                  <a:lnTo>
                    <a:pt x="822728" y="562985"/>
                  </a:lnTo>
                  <a:cubicBezTo>
                    <a:pt x="822040" y="663283"/>
                    <a:pt x="518969" y="2237269"/>
                    <a:pt x="285476" y="2603327"/>
                  </a:cubicBezTo>
                  <a:cubicBezTo>
                    <a:pt x="204034" y="2633187"/>
                    <a:pt x="97145" y="2638631"/>
                    <a:pt x="0" y="2589801"/>
                  </a:cubicBezTo>
                  <a:cubicBezTo>
                    <a:pt x="87402" y="2302147"/>
                    <a:pt x="264213" y="1314415"/>
                    <a:pt x="304619" y="991513"/>
                  </a:cubicBezTo>
                  <a:cubicBezTo>
                    <a:pt x="345024" y="668612"/>
                    <a:pt x="361415" y="-1"/>
                    <a:pt x="361415" y="-1"/>
                  </a:cubicBezTo>
                  <a:lnTo>
                    <a:pt x="1228332" y="42697"/>
                  </a:lnTo>
                </a:path>
              </a:pathLst>
            </a:custGeom>
            <a:solidFill>
              <a:srgbClr val="1760BF"/>
            </a:solidFill>
            <a:ln w="5730" cap="flat">
              <a:noFill/>
              <a:prstDash val="solid"/>
              <a:miter/>
            </a:ln>
          </p:spPr>
          <p:txBody>
            <a:bodyPr rtlCol="0" anchor="ctr"/>
            <a:lstStyle/>
            <a:p>
              <a:endParaRPr lang="fr-FR"/>
            </a:p>
          </p:txBody>
        </p:sp>
        <p:sp>
          <p:nvSpPr>
            <p:cNvPr id="29" name="Graphique 2">
              <a:extLst>
                <a:ext uri="{FF2B5EF4-FFF2-40B4-BE49-F238E27FC236}">
                  <a16:creationId xmlns:a16="http://schemas.microsoft.com/office/drawing/2014/main" id="{AA3E9886-7678-4629-B05D-5A792AD0DEB1}"/>
                </a:ext>
              </a:extLst>
            </p:cNvPr>
            <p:cNvSpPr/>
            <p:nvPr/>
          </p:nvSpPr>
          <p:spPr>
            <a:xfrm>
              <a:off x="7281634" y="6884176"/>
              <a:ext cx="226704" cy="68457"/>
            </a:xfrm>
            <a:custGeom>
              <a:avLst/>
              <a:gdLst>
                <a:gd name="connsiteX0" fmla="*/ 19657 w 226704"/>
                <a:gd name="connsiteY0" fmla="*/ 2031 h 68457"/>
                <a:gd name="connsiteX1" fmla="*/ 224666 w 226704"/>
                <a:gd name="connsiteY1" fmla="*/ 66566 h 68457"/>
                <a:gd name="connsiteX2" fmla="*/ 224207 w 226704"/>
                <a:gd name="connsiteY2" fmla="*/ 68228 h 68457"/>
                <a:gd name="connsiteX3" fmla="*/ 15989 w 226704"/>
                <a:gd name="connsiteY3" fmla="*/ 14927 h 68457"/>
                <a:gd name="connsiteX4" fmla="*/ 19657 w 226704"/>
                <a:gd name="connsiteY4" fmla="*/ 2031 h 684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6704" h="68457">
                  <a:moveTo>
                    <a:pt x="19657" y="2031"/>
                  </a:moveTo>
                  <a:cubicBezTo>
                    <a:pt x="88088" y="23065"/>
                    <a:pt x="156291" y="45245"/>
                    <a:pt x="224666" y="66566"/>
                  </a:cubicBezTo>
                  <a:cubicBezTo>
                    <a:pt x="227646" y="67540"/>
                    <a:pt x="227244" y="69030"/>
                    <a:pt x="224207" y="68228"/>
                  </a:cubicBezTo>
                  <a:cubicBezTo>
                    <a:pt x="154858" y="50289"/>
                    <a:pt x="85223" y="33152"/>
                    <a:pt x="15989" y="14927"/>
                  </a:cubicBezTo>
                  <a:cubicBezTo>
                    <a:pt x="-7739" y="8680"/>
                    <a:pt x="-3841" y="-5190"/>
                    <a:pt x="19657" y="2031"/>
                  </a:cubicBezTo>
                  <a:close/>
                </a:path>
              </a:pathLst>
            </a:custGeom>
            <a:solidFill>
              <a:srgbClr val="0C4E96"/>
            </a:solidFill>
            <a:ln w="5730" cap="flat">
              <a:noFill/>
              <a:prstDash val="solid"/>
              <a:miter/>
            </a:ln>
          </p:spPr>
          <p:txBody>
            <a:bodyPr rtlCol="0" anchor="ctr"/>
            <a:lstStyle/>
            <a:p>
              <a:endParaRPr lang="fr-FR"/>
            </a:p>
          </p:txBody>
        </p:sp>
        <p:sp>
          <p:nvSpPr>
            <p:cNvPr id="30" name="Graphique 2">
              <a:extLst>
                <a:ext uri="{FF2B5EF4-FFF2-40B4-BE49-F238E27FC236}">
                  <a16:creationId xmlns:a16="http://schemas.microsoft.com/office/drawing/2014/main" id="{253A1405-6A1C-4D43-BFA7-D3ABB19876CD}"/>
                </a:ext>
              </a:extLst>
            </p:cNvPr>
            <p:cNvSpPr/>
            <p:nvPr/>
          </p:nvSpPr>
          <p:spPr>
            <a:xfrm>
              <a:off x="6923996" y="6402278"/>
              <a:ext cx="850408" cy="390223"/>
            </a:xfrm>
            <a:custGeom>
              <a:avLst/>
              <a:gdLst>
                <a:gd name="connsiteX0" fmla="*/ 14675 w 850408"/>
                <a:gd name="connsiteY0" fmla="*/ 29265 h 390223"/>
                <a:gd name="connsiteX1" fmla="*/ 159333 w 850408"/>
                <a:gd name="connsiteY1" fmla="*/ 75689 h 390223"/>
                <a:gd name="connsiteX2" fmla="*/ 159906 w 850408"/>
                <a:gd name="connsiteY2" fmla="*/ 52764 h 390223"/>
                <a:gd name="connsiteX3" fmla="*/ 160823 w 850408"/>
                <a:gd name="connsiteY3" fmla="*/ 20898 h 390223"/>
                <a:gd name="connsiteX4" fmla="*/ 163803 w 850408"/>
                <a:gd name="connsiteY4" fmla="*/ 2271 h 390223"/>
                <a:gd name="connsiteX5" fmla="*/ 170280 w 850408"/>
                <a:gd name="connsiteY5" fmla="*/ 666 h 390223"/>
                <a:gd name="connsiteX6" fmla="*/ 172458 w 850408"/>
                <a:gd name="connsiteY6" fmla="*/ 5481 h 390223"/>
                <a:gd name="connsiteX7" fmla="*/ 169821 w 850408"/>
                <a:gd name="connsiteY7" fmla="*/ 50356 h 390223"/>
                <a:gd name="connsiteX8" fmla="*/ 167815 w 850408"/>
                <a:gd name="connsiteY8" fmla="*/ 90877 h 390223"/>
                <a:gd name="connsiteX9" fmla="*/ 190740 w 850408"/>
                <a:gd name="connsiteY9" fmla="*/ 95920 h 390223"/>
                <a:gd name="connsiteX10" fmla="*/ 191485 w 850408"/>
                <a:gd name="connsiteY10" fmla="*/ 95920 h 390223"/>
                <a:gd name="connsiteX11" fmla="*/ 191485 w 850408"/>
                <a:gd name="connsiteY11" fmla="*/ 95233 h 390223"/>
                <a:gd name="connsiteX12" fmla="*/ 191944 w 850408"/>
                <a:gd name="connsiteY12" fmla="*/ 89501 h 390223"/>
                <a:gd name="connsiteX13" fmla="*/ 193033 w 850408"/>
                <a:gd name="connsiteY13" fmla="*/ 77007 h 390223"/>
                <a:gd name="connsiteX14" fmla="*/ 195784 w 850408"/>
                <a:gd name="connsiteY14" fmla="*/ 51847 h 390223"/>
                <a:gd name="connsiteX15" fmla="*/ 209138 w 850408"/>
                <a:gd name="connsiteY15" fmla="*/ 4678 h 390223"/>
                <a:gd name="connsiteX16" fmla="*/ 209997 w 850408"/>
                <a:gd name="connsiteY16" fmla="*/ 5022 h 390223"/>
                <a:gd name="connsiteX17" fmla="*/ 203578 w 850408"/>
                <a:gd name="connsiteY17" fmla="*/ 53738 h 390223"/>
                <a:gd name="connsiteX18" fmla="*/ 200999 w 850408"/>
                <a:gd name="connsiteY18" fmla="*/ 78153 h 390223"/>
                <a:gd name="connsiteX19" fmla="*/ 200312 w 850408"/>
                <a:gd name="connsiteY19" fmla="*/ 85317 h 390223"/>
                <a:gd name="connsiteX20" fmla="*/ 349325 w 850408"/>
                <a:gd name="connsiteY20" fmla="*/ 109503 h 390223"/>
                <a:gd name="connsiteX21" fmla="*/ 358037 w 850408"/>
                <a:gd name="connsiteY21" fmla="*/ 113057 h 390223"/>
                <a:gd name="connsiteX22" fmla="*/ 342276 w 850408"/>
                <a:gd name="connsiteY22" fmla="*/ 24967 h 390223"/>
                <a:gd name="connsiteX23" fmla="*/ 343938 w 850408"/>
                <a:gd name="connsiteY23" fmla="*/ 24680 h 390223"/>
                <a:gd name="connsiteX24" fmla="*/ 413860 w 850408"/>
                <a:gd name="connsiteY24" fmla="*/ 381683 h 390223"/>
                <a:gd name="connsiteX25" fmla="*/ 495244 w 850408"/>
                <a:gd name="connsiteY25" fmla="*/ 371080 h 390223"/>
                <a:gd name="connsiteX26" fmla="*/ 463550 w 850408"/>
                <a:gd name="connsiteY26" fmla="*/ 88470 h 390223"/>
                <a:gd name="connsiteX27" fmla="*/ 476847 w 850408"/>
                <a:gd name="connsiteY27" fmla="*/ 87037 h 390223"/>
                <a:gd name="connsiteX28" fmla="*/ 479942 w 850408"/>
                <a:gd name="connsiteY28" fmla="*/ 118330 h 390223"/>
                <a:gd name="connsiteX29" fmla="*/ 504701 w 850408"/>
                <a:gd name="connsiteY29" fmla="*/ 114490 h 390223"/>
                <a:gd name="connsiteX30" fmla="*/ 684262 w 850408"/>
                <a:gd name="connsiteY30" fmla="*/ 87209 h 390223"/>
                <a:gd name="connsiteX31" fmla="*/ 769831 w 850408"/>
                <a:gd name="connsiteY31" fmla="*/ 56718 h 390223"/>
                <a:gd name="connsiteX32" fmla="*/ 846688 w 850408"/>
                <a:gd name="connsiteY32" fmla="*/ 8404 h 390223"/>
                <a:gd name="connsiteX33" fmla="*/ 847834 w 850408"/>
                <a:gd name="connsiteY33" fmla="*/ 9722 h 390223"/>
                <a:gd name="connsiteX34" fmla="*/ 771837 w 850408"/>
                <a:gd name="connsiteY34" fmla="*/ 60902 h 390223"/>
                <a:gd name="connsiteX35" fmla="*/ 686383 w 850408"/>
                <a:gd name="connsiteY35" fmla="*/ 94717 h 390223"/>
                <a:gd name="connsiteX36" fmla="*/ 505675 w 850408"/>
                <a:gd name="connsiteY36" fmla="*/ 127844 h 390223"/>
                <a:gd name="connsiteX37" fmla="*/ 480744 w 850408"/>
                <a:gd name="connsiteY37" fmla="*/ 126984 h 390223"/>
                <a:gd name="connsiteX38" fmla="*/ 505331 w 850408"/>
                <a:gd name="connsiteY38" fmla="*/ 379161 h 390223"/>
                <a:gd name="connsiteX39" fmla="*/ 407899 w 850408"/>
                <a:gd name="connsiteY39" fmla="*/ 390223 h 390223"/>
                <a:gd name="connsiteX40" fmla="*/ 359641 w 850408"/>
                <a:gd name="connsiteY40" fmla="*/ 120852 h 390223"/>
                <a:gd name="connsiteX41" fmla="*/ 346861 w 850408"/>
                <a:gd name="connsiteY41" fmla="*/ 122571 h 390223"/>
                <a:gd name="connsiteX42" fmla="*/ 200598 w 850408"/>
                <a:gd name="connsiteY42" fmla="*/ 87037 h 390223"/>
                <a:gd name="connsiteX43" fmla="*/ 198822 w 850408"/>
                <a:gd name="connsiteY43" fmla="*/ 105434 h 390223"/>
                <a:gd name="connsiteX44" fmla="*/ 180997 w 850408"/>
                <a:gd name="connsiteY44" fmla="*/ 101766 h 390223"/>
                <a:gd name="connsiteX45" fmla="*/ 159103 w 850408"/>
                <a:gd name="connsiteY45" fmla="*/ 97468 h 390223"/>
                <a:gd name="connsiteX46" fmla="*/ 159620 w 850408"/>
                <a:gd name="connsiteY46" fmla="*/ 77236 h 390223"/>
                <a:gd name="connsiteX47" fmla="*/ 11351 w 850408"/>
                <a:gd name="connsiteY47" fmla="*/ 41759 h 390223"/>
                <a:gd name="connsiteX48" fmla="*/ 14675 w 850408"/>
                <a:gd name="connsiteY48" fmla="*/ 29265 h 3902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850408" h="390223">
                  <a:moveTo>
                    <a:pt x="14675" y="29265"/>
                  </a:moveTo>
                  <a:cubicBezTo>
                    <a:pt x="63047" y="44281"/>
                    <a:pt x="111132" y="60329"/>
                    <a:pt x="159333" y="75689"/>
                  </a:cubicBezTo>
                  <a:lnTo>
                    <a:pt x="159906" y="52764"/>
                  </a:lnTo>
                  <a:cubicBezTo>
                    <a:pt x="160193" y="42103"/>
                    <a:pt x="160536" y="31558"/>
                    <a:pt x="160823" y="20898"/>
                  </a:cubicBezTo>
                  <a:cubicBezTo>
                    <a:pt x="160250" y="14536"/>
                    <a:pt x="161281" y="8117"/>
                    <a:pt x="163803" y="2271"/>
                  </a:cubicBezTo>
                  <a:cubicBezTo>
                    <a:pt x="165121" y="36"/>
                    <a:pt x="168044" y="-652"/>
                    <a:pt x="170280" y="666"/>
                  </a:cubicBezTo>
                  <a:cubicBezTo>
                    <a:pt x="171885" y="1698"/>
                    <a:pt x="172801" y="3589"/>
                    <a:pt x="172458" y="5481"/>
                  </a:cubicBezTo>
                  <a:cubicBezTo>
                    <a:pt x="171426" y="20439"/>
                    <a:pt x="170623" y="35398"/>
                    <a:pt x="169821" y="50356"/>
                  </a:cubicBezTo>
                  <a:lnTo>
                    <a:pt x="167815" y="90877"/>
                  </a:lnTo>
                  <a:lnTo>
                    <a:pt x="190740" y="95920"/>
                  </a:lnTo>
                  <a:lnTo>
                    <a:pt x="191485" y="95920"/>
                  </a:lnTo>
                  <a:lnTo>
                    <a:pt x="191485" y="95233"/>
                  </a:lnTo>
                  <a:lnTo>
                    <a:pt x="191944" y="89501"/>
                  </a:lnTo>
                  <a:cubicBezTo>
                    <a:pt x="192288" y="85375"/>
                    <a:pt x="192632" y="81191"/>
                    <a:pt x="193033" y="77007"/>
                  </a:cubicBezTo>
                  <a:cubicBezTo>
                    <a:pt x="193778" y="68639"/>
                    <a:pt x="194580" y="60157"/>
                    <a:pt x="195784" y="51847"/>
                  </a:cubicBezTo>
                  <a:cubicBezTo>
                    <a:pt x="197676" y="35512"/>
                    <a:pt x="202203" y="19579"/>
                    <a:pt x="209138" y="4678"/>
                  </a:cubicBezTo>
                  <a:cubicBezTo>
                    <a:pt x="209138" y="4162"/>
                    <a:pt x="210055" y="4678"/>
                    <a:pt x="209997" y="5022"/>
                  </a:cubicBezTo>
                  <a:cubicBezTo>
                    <a:pt x="207476" y="21242"/>
                    <a:pt x="205413" y="37461"/>
                    <a:pt x="203578" y="53738"/>
                  </a:cubicBezTo>
                  <a:lnTo>
                    <a:pt x="200999" y="78153"/>
                  </a:lnTo>
                  <a:lnTo>
                    <a:pt x="200312" y="85317"/>
                  </a:lnTo>
                  <a:cubicBezTo>
                    <a:pt x="249830" y="93571"/>
                    <a:pt x="299578" y="101021"/>
                    <a:pt x="349325" y="109503"/>
                  </a:cubicBezTo>
                  <a:cubicBezTo>
                    <a:pt x="352477" y="109905"/>
                    <a:pt x="355458" y="111166"/>
                    <a:pt x="358037" y="113057"/>
                  </a:cubicBezTo>
                  <a:cubicBezTo>
                    <a:pt x="352764" y="83713"/>
                    <a:pt x="347491" y="54368"/>
                    <a:pt x="342276" y="24967"/>
                  </a:cubicBezTo>
                  <a:cubicBezTo>
                    <a:pt x="340327" y="14192"/>
                    <a:pt x="341817" y="13905"/>
                    <a:pt x="343938" y="24680"/>
                  </a:cubicBezTo>
                  <a:cubicBezTo>
                    <a:pt x="367264" y="143662"/>
                    <a:pt x="390533" y="262644"/>
                    <a:pt x="413860" y="381683"/>
                  </a:cubicBezTo>
                  <a:lnTo>
                    <a:pt x="495244" y="371080"/>
                  </a:lnTo>
                  <a:cubicBezTo>
                    <a:pt x="484699" y="276857"/>
                    <a:pt x="474153" y="182635"/>
                    <a:pt x="463550" y="88470"/>
                  </a:cubicBezTo>
                  <a:cubicBezTo>
                    <a:pt x="454208" y="3761"/>
                    <a:pt x="468479" y="2156"/>
                    <a:pt x="476847" y="87037"/>
                  </a:cubicBezTo>
                  <a:lnTo>
                    <a:pt x="479942" y="118330"/>
                  </a:lnTo>
                  <a:cubicBezTo>
                    <a:pt x="488023" y="115980"/>
                    <a:pt x="496333" y="114719"/>
                    <a:pt x="504701" y="114490"/>
                  </a:cubicBezTo>
                  <a:cubicBezTo>
                    <a:pt x="565338" y="111452"/>
                    <a:pt x="625459" y="102339"/>
                    <a:pt x="684262" y="87209"/>
                  </a:cubicBezTo>
                  <a:cubicBezTo>
                    <a:pt x="713664" y="79701"/>
                    <a:pt x="742320" y="69499"/>
                    <a:pt x="769831" y="56718"/>
                  </a:cubicBezTo>
                  <a:cubicBezTo>
                    <a:pt x="797570" y="44281"/>
                    <a:pt x="823476" y="28062"/>
                    <a:pt x="846688" y="8404"/>
                  </a:cubicBezTo>
                  <a:cubicBezTo>
                    <a:pt x="850871" y="5079"/>
                    <a:pt x="851903" y="6226"/>
                    <a:pt x="847834" y="9722"/>
                  </a:cubicBezTo>
                  <a:cubicBezTo>
                    <a:pt x="824966" y="30182"/>
                    <a:pt x="799405" y="47434"/>
                    <a:pt x="771837" y="60902"/>
                  </a:cubicBezTo>
                  <a:cubicBezTo>
                    <a:pt x="744441" y="74714"/>
                    <a:pt x="715842" y="86063"/>
                    <a:pt x="686383" y="94717"/>
                  </a:cubicBezTo>
                  <a:cubicBezTo>
                    <a:pt x="627523" y="112140"/>
                    <a:pt x="566943" y="123259"/>
                    <a:pt x="505675" y="127844"/>
                  </a:cubicBezTo>
                  <a:cubicBezTo>
                    <a:pt x="497365" y="128761"/>
                    <a:pt x="488997" y="128474"/>
                    <a:pt x="480744" y="126984"/>
                  </a:cubicBezTo>
                  <a:lnTo>
                    <a:pt x="505331" y="379161"/>
                  </a:lnTo>
                  <a:lnTo>
                    <a:pt x="407899" y="390223"/>
                  </a:lnTo>
                  <a:cubicBezTo>
                    <a:pt x="391795" y="300470"/>
                    <a:pt x="375747" y="210661"/>
                    <a:pt x="359641" y="120852"/>
                  </a:cubicBezTo>
                  <a:cubicBezTo>
                    <a:pt x="355974" y="123545"/>
                    <a:pt x="351159" y="124233"/>
                    <a:pt x="346861" y="122571"/>
                  </a:cubicBezTo>
                  <a:cubicBezTo>
                    <a:pt x="298030" y="111108"/>
                    <a:pt x="249429" y="98729"/>
                    <a:pt x="200598" y="87037"/>
                  </a:cubicBezTo>
                  <a:cubicBezTo>
                    <a:pt x="200025" y="93169"/>
                    <a:pt x="199452" y="99245"/>
                    <a:pt x="198822" y="105434"/>
                  </a:cubicBezTo>
                  <a:lnTo>
                    <a:pt x="180997" y="101766"/>
                  </a:lnTo>
                  <a:lnTo>
                    <a:pt x="159103" y="97468"/>
                  </a:lnTo>
                  <a:lnTo>
                    <a:pt x="159620" y="77236"/>
                  </a:lnTo>
                  <a:cubicBezTo>
                    <a:pt x="110216" y="65315"/>
                    <a:pt x="60640" y="54024"/>
                    <a:pt x="11351" y="41759"/>
                  </a:cubicBezTo>
                  <a:cubicBezTo>
                    <a:pt x="-6072" y="37920"/>
                    <a:pt x="-2232" y="24050"/>
                    <a:pt x="14675" y="29265"/>
                  </a:cubicBezTo>
                  <a:close/>
                </a:path>
              </a:pathLst>
            </a:custGeom>
            <a:solidFill>
              <a:srgbClr val="0C4E96"/>
            </a:solidFill>
            <a:ln w="5730" cap="flat">
              <a:noFill/>
              <a:prstDash val="solid"/>
              <a:miter/>
            </a:ln>
          </p:spPr>
          <p:txBody>
            <a:bodyPr rtlCol="0" anchor="ctr"/>
            <a:lstStyle/>
            <a:p>
              <a:endParaRPr lang="fr-FR"/>
            </a:p>
          </p:txBody>
        </p:sp>
        <p:sp>
          <p:nvSpPr>
            <p:cNvPr id="31" name="Graphique 2">
              <a:extLst>
                <a:ext uri="{FF2B5EF4-FFF2-40B4-BE49-F238E27FC236}">
                  <a16:creationId xmlns:a16="http://schemas.microsoft.com/office/drawing/2014/main" id="{57ECD715-1863-4FA8-AC81-59A0B579602F}"/>
                </a:ext>
              </a:extLst>
            </p:cNvPr>
            <p:cNvSpPr/>
            <p:nvPr/>
          </p:nvSpPr>
          <p:spPr>
            <a:xfrm>
              <a:off x="7298521" y="6461218"/>
              <a:ext cx="58864" cy="55976"/>
            </a:xfrm>
            <a:custGeom>
              <a:avLst/>
              <a:gdLst>
                <a:gd name="connsiteX0" fmla="*/ 44436 w 58864"/>
                <a:gd name="connsiteY0" fmla="*/ 53429 h 55976"/>
                <a:gd name="connsiteX1" fmla="*/ 27242 w 58864"/>
                <a:gd name="connsiteY1" fmla="*/ 55320 h 55976"/>
                <a:gd name="connsiteX2" fmla="*/ 5005 w 58864"/>
                <a:gd name="connsiteY2" fmla="*/ 33426 h 55976"/>
                <a:gd name="connsiteX3" fmla="*/ 9761 w 58864"/>
                <a:gd name="connsiteY3" fmla="*/ 32624 h 55976"/>
                <a:gd name="connsiteX4" fmla="*/ 21568 w 58864"/>
                <a:gd name="connsiteY4" fmla="*/ 38355 h 55976"/>
                <a:gd name="connsiteX5" fmla="*/ 27300 w 58864"/>
                <a:gd name="connsiteY5" fmla="*/ 40992 h 55976"/>
                <a:gd name="connsiteX6" fmla="*/ 34922 w 58864"/>
                <a:gd name="connsiteY6" fmla="*/ 42998 h 55976"/>
                <a:gd name="connsiteX7" fmla="*/ 42889 w 58864"/>
                <a:gd name="connsiteY7" fmla="*/ 38470 h 55976"/>
                <a:gd name="connsiteX8" fmla="*/ 43634 w 58864"/>
                <a:gd name="connsiteY8" fmla="*/ 25575 h 55976"/>
                <a:gd name="connsiteX9" fmla="*/ 33489 w 58864"/>
                <a:gd name="connsiteY9" fmla="*/ 16749 h 55976"/>
                <a:gd name="connsiteX10" fmla="*/ 9934 w 58864"/>
                <a:gd name="connsiteY10" fmla="*/ 30446 h 55976"/>
                <a:gd name="connsiteX11" fmla="*/ 878 w 58864"/>
                <a:gd name="connsiteY11" fmla="*/ 30446 h 55976"/>
                <a:gd name="connsiteX12" fmla="*/ 7641 w 58864"/>
                <a:gd name="connsiteY12" fmla="*/ 7521 h 55976"/>
                <a:gd name="connsiteX13" fmla="*/ 31999 w 58864"/>
                <a:gd name="connsiteY13" fmla="*/ 357 h 55976"/>
                <a:gd name="connsiteX14" fmla="*/ 54409 w 58864"/>
                <a:gd name="connsiteY14" fmla="*/ 14685 h 55976"/>
                <a:gd name="connsiteX15" fmla="*/ 57102 w 58864"/>
                <a:gd name="connsiteY15" fmla="*/ 39674 h 55976"/>
                <a:gd name="connsiteX16" fmla="*/ 44436 w 58864"/>
                <a:gd name="connsiteY16" fmla="*/ 53429 h 55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8864" h="55976">
                  <a:moveTo>
                    <a:pt x="44436" y="53429"/>
                  </a:moveTo>
                  <a:cubicBezTo>
                    <a:pt x="39048" y="55950"/>
                    <a:pt x="33031" y="56638"/>
                    <a:pt x="27242" y="55320"/>
                  </a:cubicBezTo>
                  <a:cubicBezTo>
                    <a:pt x="16467" y="52512"/>
                    <a:pt x="7985" y="44201"/>
                    <a:pt x="5005" y="33426"/>
                  </a:cubicBezTo>
                  <a:cubicBezTo>
                    <a:pt x="4603" y="31994"/>
                    <a:pt x="8558" y="31765"/>
                    <a:pt x="9761" y="32624"/>
                  </a:cubicBezTo>
                  <a:cubicBezTo>
                    <a:pt x="13372" y="35203"/>
                    <a:pt x="17327" y="37152"/>
                    <a:pt x="21568" y="38355"/>
                  </a:cubicBezTo>
                  <a:cubicBezTo>
                    <a:pt x="23574" y="38986"/>
                    <a:pt x="25523" y="39903"/>
                    <a:pt x="27300" y="40992"/>
                  </a:cubicBezTo>
                  <a:cubicBezTo>
                    <a:pt x="29592" y="42367"/>
                    <a:pt x="32228" y="43112"/>
                    <a:pt x="34922" y="42998"/>
                  </a:cubicBezTo>
                  <a:cubicBezTo>
                    <a:pt x="38131" y="42826"/>
                    <a:pt x="41112" y="41164"/>
                    <a:pt x="42889" y="38470"/>
                  </a:cubicBezTo>
                  <a:cubicBezTo>
                    <a:pt x="45239" y="34573"/>
                    <a:pt x="45525" y="29758"/>
                    <a:pt x="43634" y="25575"/>
                  </a:cubicBezTo>
                  <a:cubicBezTo>
                    <a:pt x="41742" y="21276"/>
                    <a:pt x="38017" y="18009"/>
                    <a:pt x="33489" y="16749"/>
                  </a:cubicBezTo>
                  <a:cubicBezTo>
                    <a:pt x="23230" y="14227"/>
                    <a:pt x="12799" y="20302"/>
                    <a:pt x="9934" y="30446"/>
                  </a:cubicBezTo>
                  <a:cubicBezTo>
                    <a:pt x="9361" y="32166"/>
                    <a:pt x="2082" y="33599"/>
                    <a:pt x="878" y="30446"/>
                  </a:cubicBezTo>
                  <a:cubicBezTo>
                    <a:pt x="-1529" y="22136"/>
                    <a:pt x="1107" y="13195"/>
                    <a:pt x="7641" y="7521"/>
                  </a:cubicBezTo>
                  <a:cubicBezTo>
                    <a:pt x="14289" y="1618"/>
                    <a:pt x="23230" y="-1019"/>
                    <a:pt x="31999" y="357"/>
                  </a:cubicBezTo>
                  <a:cubicBezTo>
                    <a:pt x="41226" y="1618"/>
                    <a:pt x="49422" y="6833"/>
                    <a:pt x="54409" y="14685"/>
                  </a:cubicBezTo>
                  <a:cubicBezTo>
                    <a:pt x="59165" y="22136"/>
                    <a:pt x="60197" y="31363"/>
                    <a:pt x="57102" y="39674"/>
                  </a:cubicBezTo>
                  <a:cubicBezTo>
                    <a:pt x="54752" y="45692"/>
                    <a:pt x="50225" y="50563"/>
                    <a:pt x="44436" y="53429"/>
                  </a:cubicBezTo>
                  <a:close/>
                </a:path>
              </a:pathLst>
            </a:custGeom>
            <a:solidFill>
              <a:srgbClr val="0C4E96"/>
            </a:solidFill>
            <a:ln w="5730" cap="flat">
              <a:noFill/>
              <a:prstDash val="solid"/>
              <a:miter/>
            </a:ln>
          </p:spPr>
          <p:txBody>
            <a:bodyPr rtlCol="0" anchor="ctr"/>
            <a:lstStyle/>
            <a:p>
              <a:endParaRPr lang="fr-FR"/>
            </a:p>
          </p:txBody>
        </p:sp>
        <p:sp>
          <p:nvSpPr>
            <p:cNvPr id="32" name="Graphique 2">
              <a:extLst>
                <a:ext uri="{FF2B5EF4-FFF2-40B4-BE49-F238E27FC236}">
                  <a16:creationId xmlns:a16="http://schemas.microsoft.com/office/drawing/2014/main" id="{D5C24927-7CC2-46E4-8924-76FC800A02FF}"/>
                </a:ext>
              </a:extLst>
            </p:cNvPr>
            <p:cNvSpPr/>
            <p:nvPr/>
          </p:nvSpPr>
          <p:spPr>
            <a:xfrm>
              <a:off x="7022921" y="6135981"/>
              <a:ext cx="706319" cy="292888"/>
            </a:xfrm>
            <a:custGeom>
              <a:avLst/>
              <a:gdLst>
                <a:gd name="connsiteX0" fmla="*/ 603048 w 706319"/>
                <a:gd name="connsiteY0" fmla="*/ 55364 h 292888"/>
                <a:gd name="connsiteX1" fmla="*/ 16392 w 706319"/>
                <a:gd name="connsiteY1" fmla="*/ -1 h 292888"/>
                <a:gd name="connsiteX2" fmla="*/ 0 w 706319"/>
                <a:gd name="connsiteY2" fmla="*/ 257908 h 292888"/>
                <a:gd name="connsiteX3" fmla="*/ 643855 w 706319"/>
                <a:gd name="connsiteY3" fmla="*/ 273325 h 292888"/>
                <a:gd name="connsiteX4" fmla="*/ 603048 w 706319"/>
                <a:gd name="connsiteY4" fmla="*/ 55364 h 2928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6319" h="292888">
                  <a:moveTo>
                    <a:pt x="603048" y="55364"/>
                  </a:moveTo>
                  <a:lnTo>
                    <a:pt x="16392" y="-1"/>
                  </a:lnTo>
                  <a:lnTo>
                    <a:pt x="0" y="257908"/>
                  </a:lnTo>
                  <a:cubicBezTo>
                    <a:pt x="0" y="257908"/>
                    <a:pt x="482518" y="325021"/>
                    <a:pt x="643855" y="273325"/>
                  </a:cubicBezTo>
                  <a:cubicBezTo>
                    <a:pt x="805190" y="221629"/>
                    <a:pt x="603048" y="55364"/>
                    <a:pt x="603048" y="55364"/>
                  </a:cubicBezTo>
                  <a:close/>
                </a:path>
              </a:pathLst>
            </a:custGeom>
            <a:solidFill>
              <a:srgbClr val="C9947D"/>
            </a:solidFill>
            <a:ln w="5730" cap="flat">
              <a:noFill/>
              <a:prstDash val="solid"/>
              <a:miter/>
            </a:ln>
          </p:spPr>
          <p:txBody>
            <a:bodyPr rtlCol="0" anchor="ctr"/>
            <a:lstStyle/>
            <a:p>
              <a:endParaRPr lang="fr-FR"/>
            </a:p>
          </p:txBody>
        </p:sp>
        <p:sp>
          <p:nvSpPr>
            <p:cNvPr id="33" name="Graphique 2">
              <a:extLst>
                <a:ext uri="{FF2B5EF4-FFF2-40B4-BE49-F238E27FC236}">
                  <a16:creationId xmlns:a16="http://schemas.microsoft.com/office/drawing/2014/main" id="{E6130889-6152-427A-9278-EF3276712C22}"/>
                </a:ext>
              </a:extLst>
            </p:cNvPr>
            <p:cNvSpPr/>
            <p:nvPr/>
          </p:nvSpPr>
          <p:spPr>
            <a:xfrm>
              <a:off x="7039313" y="5100502"/>
              <a:ext cx="619564" cy="1133302"/>
            </a:xfrm>
            <a:custGeom>
              <a:avLst/>
              <a:gdLst>
                <a:gd name="connsiteX0" fmla="*/ 584592 w 619564"/>
                <a:gd name="connsiteY0" fmla="*/ 1116862 h 1133302"/>
                <a:gd name="connsiteX1" fmla="*/ 0 w 619564"/>
                <a:gd name="connsiteY1" fmla="*/ 1071642 h 1133302"/>
                <a:gd name="connsiteX2" fmla="*/ 147581 w 619564"/>
                <a:gd name="connsiteY2" fmla="*/ 1322 h 1133302"/>
                <a:gd name="connsiteX3" fmla="*/ 551752 w 619564"/>
                <a:gd name="connsiteY3" fmla="*/ 1322 h 1133302"/>
                <a:gd name="connsiteX4" fmla="*/ 584592 w 619564"/>
                <a:gd name="connsiteY4" fmla="*/ 1116862 h 11333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9564" h="1133302">
                  <a:moveTo>
                    <a:pt x="584592" y="1116862"/>
                  </a:moveTo>
                  <a:cubicBezTo>
                    <a:pt x="492089" y="1147582"/>
                    <a:pt x="168271" y="1136750"/>
                    <a:pt x="0" y="1071642"/>
                  </a:cubicBezTo>
                  <a:lnTo>
                    <a:pt x="147581" y="1322"/>
                  </a:lnTo>
                  <a:cubicBezTo>
                    <a:pt x="147581" y="1322"/>
                    <a:pt x="421537" y="47172"/>
                    <a:pt x="551752" y="1322"/>
                  </a:cubicBezTo>
                  <a:cubicBezTo>
                    <a:pt x="681967" y="-44528"/>
                    <a:pt x="584592" y="1116862"/>
                    <a:pt x="584592" y="1116862"/>
                  </a:cubicBezTo>
                  <a:close/>
                </a:path>
              </a:pathLst>
            </a:custGeom>
            <a:solidFill>
              <a:srgbClr val="FFFFFF"/>
            </a:solidFill>
            <a:ln w="5730" cap="flat">
              <a:noFill/>
              <a:prstDash val="solid"/>
              <a:miter/>
            </a:ln>
          </p:spPr>
          <p:txBody>
            <a:bodyPr rtlCol="0" anchor="ctr"/>
            <a:lstStyle/>
            <a:p>
              <a:endParaRPr lang="fr-FR"/>
            </a:p>
          </p:txBody>
        </p:sp>
        <p:sp>
          <p:nvSpPr>
            <p:cNvPr id="34" name="Graphique 2">
              <a:extLst>
                <a:ext uri="{FF2B5EF4-FFF2-40B4-BE49-F238E27FC236}">
                  <a16:creationId xmlns:a16="http://schemas.microsoft.com/office/drawing/2014/main" id="{56855AF9-E300-4570-883A-BEC0ADDD0D0E}"/>
                </a:ext>
              </a:extLst>
            </p:cNvPr>
            <p:cNvSpPr/>
            <p:nvPr/>
          </p:nvSpPr>
          <p:spPr>
            <a:xfrm>
              <a:off x="7159829" y="5442541"/>
              <a:ext cx="380928" cy="380949"/>
            </a:xfrm>
            <a:custGeom>
              <a:avLst/>
              <a:gdLst>
                <a:gd name="connsiteX0" fmla="*/ 415 w 380928"/>
                <a:gd name="connsiteY0" fmla="*/ 178024 h 380949"/>
                <a:gd name="connsiteX1" fmla="*/ 177970 w 380928"/>
                <a:gd name="connsiteY1" fmla="*/ 380534 h 380949"/>
                <a:gd name="connsiteX2" fmla="*/ 380514 w 380928"/>
                <a:gd name="connsiteY2" fmla="*/ 202955 h 380949"/>
                <a:gd name="connsiteX3" fmla="*/ 202901 w 380928"/>
                <a:gd name="connsiteY3" fmla="*/ 445 h 380949"/>
                <a:gd name="connsiteX4" fmla="*/ 201411 w 380928"/>
                <a:gd name="connsiteY4" fmla="*/ 353 h 380949"/>
                <a:gd name="connsiteX5" fmla="*/ 415 w 380928"/>
                <a:gd name="connsiteY5" fmla="*/ 178024 h 380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0928" h="380949">
                  <a:moveTo>
                    <a:pt x="415" y="178024"/>
                  </a:moveTo>
                  <a:cubicBezTo>
                    <a:pt x="-6463" y="282981"/>
                    <a:pt x="73030" y="373644"/>
                    <a:pt x="177970" y="380534"/>
                  </a:cubicBezTo>
                  <a:cubicBezTo>
                    <a:pt x="282967" y="387417"/>
                    <a:pt x="373637" y="307912"/>
                    <a:pt x="380514" y="202955"/>
                  </a:cubicBezTo>
                  <a:cubicBezTo>
                    <a:pt x="387392" y="97997"/>
                    <a:pt x="307899" y="7329"/>
                    <a:pt x="202901" y="445"/>
                  </a:cubicBezTo>
                  <a:cubicBezTo>
                    <a:pt x="202443" y="411"/>
                    <a:pt x="201927" y="382"/>
                    <a:pt x="201411" y="353"/>
                  </a:cubicBezTo>
                  <a:cubicBezTo>
                    <a:pt x="96872" y="-5985"/>
                    <a:pt x="6948" y="73508"/>
                    <a:pt x="415" y="178024"/>
                  </a:cubicBezTo>
                  <a:close/>
                </a:path>
              </a:pathLst>
            </a:custGeom>
            <a:solidFill>
              <a:srgbClr val="1760BF"/>
            </a:solidFill>
            <a:ln w="5730" cap="flat">
              <a:noFill/>
              <a:prstDash val="solid"/>
              <a:miter/>
            </a:ln>
          </p:spPr>
          <p:txBody>
            <a:bodyPr rtlCol="0" anchor="ctr"/>
            <a:lstStyle/>
            <a:p>
              <a:endParaRPr lang="fr-FR"/>
            </a:p>
          </p:txBody>
        </p:sp>
        <p:sp>
          <p:nvSpPr>
            <p:cNvPr id="35" name="Graphique 2">
              <a:extLst>
                <a:ext uri="{FF2B5EF4-FFF2-40B4-BE49-F238E27FC236}">
                  <a16:creationId xmlns:a16="http://schemas.microsoft.com/office/drawing/2014/main" id="{B1B9E157-F3A1-41B1-9FE0-4135C553F8B7}"/>
                </a:ext>
              </a:extLst>
            </p:cNvPr>
            <p:cNvSpPr/>
            <p:nvPr/>
          </p:nvSpPr>
          <p:spPr>
            <a:xfrm>
              <a:off x="7170978" y="5453481"/>
              <a:ext cx="358572" cy="358587"/>
            </a:xfrm>
            <a:custGeom>
              <a:avLst/>
              <a:gdLst>
                <a:gd name="connsiteX0" fmla="*/ 384 w 358572"/>
                <a:gd name="connsiteY0" fmla="*/ 167714 h 358587"/>
                <a:gd name="connsiteX1" fmla="*/ 167681 w 358572"/>
                <a:gd name="connsiteY1" fmla="*/ 358205 h 358587"/>
                <a:gd name="connsiteX2" fmla="*/ 358189 w 358572"/>
                <a:gd name="connsiteY2" fmla="*/ 190897 h 358587"/>
                <a:gd name="connsiteX3" fmla="*/ 190892 w 358572"/>
                <a:gd name="connsiteY3" fmla="*/ 406 h 358587"/>
                <a:gd name="connsiteX4" fmla="*/ 189173 w 358572"/>
                <a:gd name="connsiteY4" fmla="*/ 302 h 358587"/>
                <a:gd name="connsiteX5" fmla="*/ 384 w 358572"/>
                <a:gd name="connsiteY5" fmla="*/ 167714 h 358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8572" h="358587">
                  <a:moveTo>
                    <a:pt x="384" y="167714"/>
                  </a:moveTo>
                  <a:cubicBezTo>
                    <a:pt x="-6035" y="266515"/>
                    <a:pt x="68873" y="351803"/>
                    <a:pt x="167681" y="358205"/>
                  </a:cubicBezTo>
                  <a:cubicBezTo>
                    <a:pt x="266488" y="364606"/>
                    <a:pt x="351770" y="289699"/>
                    <a:pt x="358189" y="190897"/>
                  </a:cubicBezTo>
                  <a:cubicBezTo>
                    <a:pt x="364608" y="92089"/>
                    <a:pt x="289699" y="6807"/>
                    <a:pt x="190892" y="406"/>
                  </a:cubicBezTo>
                  <a:cubicBezTo>
                    <a:pt x="190319" y="365"/>
                    <a:pt x="189746" y="337"/>
                    <a:pt x="189173" y="302"/>
                  </a:cubicBezTo>
                  <a:cubicBezTo>
                    <a:pt x="90881" y="-5378"/>
                    <a:pt x="6516" y="69456"/>
                    <a:pt x="384" y="167714"/>
                  </a:cubicBezTo>
                  <a:close/>
                </a:path>
              </a:pathLst>
            </a:custGeom>
            <a:solidFill>
              <a:srgbClr val="D9042B"/>
            </a:solidFill>
            <a:ln w="5730" cap="flat">
              <a:noFill/>
              <a:prstDash val="solid"/>
              <a:miter/>
            </a:ln>
          </p:spPr>
          <p:txBody>
            <a:bodyPr rtlCol="0" anchor="ctr"/>
            <a:lstStyle/>
            <a:p>
              <a:endParaRPr lang="fr-FR"/>
            </a:p>
          </p:txBody>
        </p:sp>
        <p:sp>
          <p:nvSpPr>
            <p:cNvPr id="36" name="Graphique 2">
              <a:extLst>
                <a:ext uri="{FF2B5EF4-FFF2-40B4-BE49-F238E27FC236}">
                  <a16:creationId xmlns:a16="http://schemas.microsoft.com/office/drawing/2014/main" id="{50CE619C-0FD0-4AFD-9249-5AE5AA8CD0F0}"/>
                </a:ext>
              </a:extLst>
            </p:cNvPr>
            <p:cNvSpPr/>
            <p:nvPr/>
          </p:nvSpPr>
          <p:spPr>
            <a:xfrm>
              <a:off x="7187647" y="5497510"/>
              <a:ext cx="325753" cy="268731"/>
            </a:xfrm>
            <a:custGeom>
              <a:avLst/>
              <a:gdLst>
                <a:gd name="connsiteX0" fmla="*/ 163678 w 325753"/>
                <a:gd name="connsiteY0" fmla="*/ 4 h 268731"/>
                <a:gd name="connsiteX1" fmla="*/ 61660 w 325753"/>
                <a:gd name="connsiteY1" fmla="*/ 45854 h 268731"/>
                <a:gd name="connsiteX2" fmla="*/ 50885 w 325753"/>
                <a:gd name="connsiteY2" fmla="*/ 59724 h 268731"/>
                <a:gd name="connsiteX3" fmla="*/ 42002 w 325753"/>
                <a:gd name="connsiteY3" fmla="*/ 75714 h 268731"/>
                <a:gd name="connsiteX4" fmla="*/ 106 w 325753"/>
                <a:gd name="connsiteY4" fmla="*/ 75714 h 268731"/>
                <a:gd name="connsiteX5" fmla="*/ 5837 w 325753"/>
                <a:gd name="connsiteY5" fmla="*/ 91819 h 268731"/>
                <a:gd name="connsiteX6" fmla="*/ 17300 w 325753"/>
                <a:gd name="connsiteY6" fmla="*/ 102479 h 268731"/>
                <a:gd name="connsiteX7" fmla="*/ 22516 w 325753"/>
                <a:gd name="connsiteY7" fmla="*/ 108898 h 268731"/>
                <a:gd name="connsiteX8" fmla="*/ 27502 w 325753"/>
                <a:gd name="connsiteY8" fmla="*/ 135549 h 268731"/>
                <a:gd name="connsiteX9" fmla="*/ 47504 w 325753"/>
                <a:gd name="connsiteY9" fmla="*/ 204840 h 268731"/>
                <a:gd name="connsiteX10" fmla="*/ 277158 w 325753"/>
                <a:gd name="connsiteY10" fmla="*/ 205299 h 268731"/>
                <a:gd name="connsiteX11" fmla="*/ 297388 w 325753"/>
                <a:gd name="connsiteY11" fmla="*/ 136236 h 268731"/>
                <a:gd name="connsiteX12" fmla="*/ 298593 w 325753"/>
                <a:gd name="connsiteY12" fmla="*/ 116636 h 268731"/>
                <a:gd name="connsiteX13" fmla="*/ 302776 w 325753"/>
                <a:gd name="connsiteY13" fmla="*/ 109242 h 268731"/>
                <a:gd name="connsiteX14" fmla="*/ 308508 w 325753"/>
                <a:gd name="connsiteY14" fmla="*/ 103970 h 268731"/>
                <a:gd name="connsiteX15" fmla="*/ 325701 w 325753"/>
                <a:gd name="connsiteY15" fmla="*/ 76803 h 268731"/>
                <a:gd name="connsiteX16" fmla="*/ 285123 w 325753"/>
                <a:gd name="connsiteY16" fmla="*/ 76173 h 268731"/>
                <a:gd name="connsiteX17" fmla="*/ 163678 w 325753"/>
                <a:gd name="connsiteY17" fmla="*/ 4 h 268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25753" h="268731">
                  <a:moveTo>
                    <a:pt x="163678" y="4"/>
                  </a:moveTo>
                  <a:cubicBezTo>
                    <a:pt x="124819" y="-340"/>
                    <a:pt x="82981" y="18917"/>
                    <a:pt x="61660" y="45854"/>
                  </a:cubicBezTo>
                  <a:cubicBezTo>
                    <a:pt x="57821" y="50285"/>
                    <a:pt x="54210" y="54915"/>
                    <a:pt x="50885" y="59724"/>
                  </a:cubicBezTo>
                  <a:cubicBezTo>
                    <a:pt x="47332" y="64704"/>
                    <a:pt x="44352" y="70069"/>
                    <a:pt x="42002" y="75714"/>
                  </a:cubicBezTo>
                  <a:lnTo>
                    <a:pt x="106" y="75714"/>
                  </a:lnTo>
                  <a:cubicBezTo>
                    <a:pt x="-753" y="80299"/>
                    <a:pt x="3832" y="88495"/>
                    <a:pt x="5837" y="91819"/>
                  </a:cubicBezTo>
                  <a:cubicBezTo>
                    <a:pt x="8703" y="96301"/>
                    <a:pt x="12601" y="99975"/>
                    <a:pt x="17300" y="102479"/>
                  </a:cubicBezTo>
                  <a:cubicBezTo>
                    <a:pt x="21713" y="104600"/>
                    <a:pt x="20395" y="104657"/>
                    <a:pt x="22516" y="108898"/>
                  </a:cubicBezTo>
                  <a:cubicBezTo>
                    <a:pt x="31972" y="128213"/>
                    <a:pt x="27444" y="107523"/>
                    <a:pt x="27502" y="135549"/>
                  </a:cubicBezTo>
                  <a:cubicBezTo>
                    <a:pt x="27674" y="160045"/>
                    <a:pt x="34609" y="184013"/>
                    <a:pt x="47504" y="204840"/>
                  </a:cubicBezTo>
                  <a:cubicBezTo>
                    <a:pt x="99086" y="289492"/>
                    <a:pt x="225174" y="290409"/>
                    <a:pt x="277158" y="205299"/>
                  </a:cubicBezTo>
                  <a:cubicBezTo>
                    <a:pt x="290110" y="184563"/>
                    <a:pt x="297102" y="160675"/>
                    <a:pt x="297388" y="136236"/>
                  </a:cubicBezTo>
                  <a:cubicBezTo>
                    <a:pt x="297388" y="124774"/>
                    <a:pt x="295153" y="121278"/>
                    <a:pt x="298593" y="116636"/>
                  </a:cubicBezTo>
                  <a:cubicBezTo>
                    <a:pt x="300311" y="114389"/>
                    <a:pt x="301744" y="111896"/>
                    <a:pt x="302776" y="109242"/>
                  </a:cubicBezTo>
                  <a:cubicBezTo>
                    <a:pt x="304439" y="105230"/>
                    <a:pt x="304495" y="105632"/>
                    <a:pt x="308508" y="103970"/>
                  </a:cubicBezTo>
                  <a:cubicBezTo>
                    <a:pt x="315156" y="101104"/>
                    <a:pt x="326619" y="87693"/>
                    <a:pt x="325701" y="76803"/>
                  </a:cubicBezTo>
                  <a:lnTo>
                    <a:pt x="285123" y="76173"/>
                  </a:lnTo>
                  <a:cubicBezTo>
                    <a:pt x="282315" y="74224"/>
                    <a:pt x="251195" y="806"/>
                    <a:pt x="163678" y="4"/>
                  </a:cubicBezTo>
                  <a:close/>
                </a:path>
              </a:pathLst>
            </a:custGeom>
            <a:solidFill>
              <a:srgbClr val="020101"/>
            </a:solidFill>
            <a:ln w="5730" cap="flat">
              <a:noFill/>
              <a:prstDash val="solid"/>
              <a:miter/>
            </a:ln>
          </p:spPr>
          <p:txBody>
            <a:bodyPr rtlCol="0" anchor="ctr"/>
            <a:lstStyle/>
            <a:p>
              <a:endParaRPr lang="fr-FR"/>
            </a:p>
          </p:txBody>
        </p:sp>
        <p:sp>
          <p:nvSpPr>
            <p:cNvPr id="37" name="Graphique 2">
              <a:extLst>
                <a:ext uri="{FF2B5EF4-FFF2-40B4-BE49-F238E27FC236}">
                  <a16:creationId xmlns:a16="http://schemas.microsoft.com/office/drawing/2014/main" id="{95B46748-70B9-48D2-A22D-7778012CCD2F}"/>
                </a:ext>
              </a:extLst>
            </p:cNvPr>
            <p:cNvSpPr/>
            <p:nvPr/>
          </p:nvSpPr>
          <p:spPr>
            <a:xfrm>
              <a:off x="7229586" y="5511842"/>
              <a:ext cx="240964" cy="239991"/>
            </a:xfrm>
            <a:custGeom>
              <a:avLst/>
              <a:gdLst>
                <a:gd name="connsiteX0" fmla="*/ 62076 w 240964"/>
                <a:gd name="connsiteY0" fmla="*/ 152108 h 239991"/>
                <a:gd name="connsiteX1" fmla="*/ 29580 w 240964"/>
                <a:gd name="connsiteY1" fmla="*/ 136691 h 239991"/>
                <a:gd name="connsiteX2" fmla="*/ 5336 w 240964"/>
                <a:gd name="connsiteY2" fmla="*/ 124827 h 239991"/>
                <a:gd name="connsiteX3" fmla="*/ 2986 w 240964"/>
                <a:gd name="connsiteY3" fmla="*/ 121388 h 239991"/>
                <a:gd name="connsiteX4" fmla="*/ 236 w 240964"/>
                <a:gd name="connsiteY4" fmla="*/ 117950 h 239991"/>
                <a:gd name="connsiteX5" fmla="*/ 34623 w 240964"/>
                <a:gd name="connsiteY5" fmla="*/ 204664 h 239991"/>
                <a:gd name="connsiteX6" fmla="*/ 240950 w 240964"/>
                <a:gd name="connsiteY6" fmla="*/ 119038 h 239991"/>
                <a:gd name="connsiteX7" fmla="*/ 235219 w 240964"/>
                <a:gd name="connsiteY7" fmla="*/ 126489 h 239991"/>
                <a:gd name="connsiteX8" fmla="*/ 210918 w 240964"/>
                <a:gd name="connsiteY8" fmla="*/ 137436 h 239991"/>
                <a:gd name="connsiteX9" fmla="*/ 178135 w 240964"/>
                <a:gd name="connsiteY9" fmla="*/ 151936 h 239991"/>
                <a:gd name="connsiteX10" fmla="*/ 145696 w 240964"/>
                <a:gd name="connsiteY10" fmla="*/ 213490 h 239991"/>
                <a:gd name="connsiteX11" fmla="*/ 120363 w 240964"/>
                <a:gd name="connsiteY11" fmla="*/ 168156 h 239991"/>
                <a:gd name="connsiteX12" fmla="*/ 118931 w 240964"/>
                <a:gd name="connsiteY12" fmla="*/ 169531 h 239991"/>
                <a:gd name="connsiteX13" fmla="*/ 107468 w 240964"/>
                <a:gd name="connsiteY13" fmla="*/ 191425 h 239991"/>
                <a:gd name="connsiteX14" fmla="*/ 95031 w 240964"/>
                <a:gd name="connsiteY14" fmla="*/ 214350 h 239991"/>
                <a:gd name="connsiteX15" fmla="*/ 62076 w 240964"/>
                <a:gd name="connsiteY15" fmla="*/ 152108 h 239991"/>
                <a:gd name="connsiteX16" fmla="*/ 185528 w 240964"/>
                <a:gd name="connsiteY16" fmla="*/ 18569 h 239991"/>
                <a:gd name="connsiteX17" fmla="*/ 55599 w 240964"/>
                <a:gd name="connsiteY17" fmla="*/ 18569 h 239991"/>
                <a:gd name="connsiteX18" fmla="*/ 15882 w 240964"/>
                <a:gd name="connsiteY18" fmla="*/ 60637 h 239991"/>
                <a:gd name="connsiteX19" fmla="*/ 70387 w 240964"/>
                <a:gd name="connsiteY19" fmla="*/ 64591 h 239991"/>
                <a:gd name="connsiteX20" fmla="*/ 95260 w 240964"/>
                <a:gd name="connsiteY20" fmla="*/ 98177 h 239991"/>
                <a:gd name="connsiteX21" fmla="*/ 107926 w 240964"/>
                <a:gd name="connsiteY21" fmla="*/ 75996 h 239991"/>
                <a:gd name="connsiteX22" fmla="*/ 120019 w 240964"/>
                <a:gd name="connsiteY22" fmla="*/ 53530 h 239991"/>
                <a:gd name="connsiteX23" fmla="*/ 142944 w 240964"/>
                <a:gd name="connsiteY23" fmla="*/ 95425 h 239991"/>
                <a:gd name="connsiteX24" fmla="*/ 145237 w 240964"/>
                <a:gd name="connsiteY24" fmla="*/ 97661 h 239991"/>
                <a:gd name="connsiteX25" fmla="*/ 155954 w 240964"/>
                <a:gd name="connsiteY25" fmla="*/ 78518 h 239991"/>
                <a:gd name="connsiteX26" fmla="*/ 225762 w 240964"/>
                <a:gd name="connsiteY26" fmla="*/ 61324 h 239991"/>
                <a:gd name="connsiteX27" fmla="*/ 185528 w 240964"/>
                <a:gd name="connsiteY27" fmla="*/ 18569 h 239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40964" h="239991">
                  <a:moveTo>
                    <a:pt x="62076" y="152108"/>
                  </a:moveTo>
                  <a:cubicBezTo>
                    <a:pt x="52046" y="133080"/>
                    <a:pt x="58122" y="137608"/>
                    <a:pt x="29580" y="136691"/>
                  </a:cubicBezTo>
                  <a:cubicBezTo>
                    <a:pt x="20066" y="136725"/>
                    <a:pt x="11124" y="132335"/>
                    <a:pt x="5336" y="124827"/>
                  </a:cubicBezTo>
                  <a:cubicBezTo>
                    <a:pt x="4534" y="123681"/>
                    <a:pt x="3960" y="122878"/>
                    <a:pt x="2986" y="121388"/>
                  </a:cubicBezTo>
                  <a:lnTo>
                    <a:pt x="236" y="117950"/>
                  </a:lnTo>
                  <a:cubicBezTo>
                    <a:pt x="-2459" y="154171"/>
                    <a:pt x="18518" y="188043"/>
                    <a:pt x="34623" y="204664"/>
                  </a:cubicBezTo>
                  <a:cubicBezTo>
                    <a:pt x="108614" y="279572"/>
                    <a:pt x="242554" y="227990"/>
                    <a:pt x="240950" y="119038"/>
                  </a:cubicBezTo>
                  <a:cubicBezTo>
                    <a:pt x="238256" y="121044"/>
                    <a:pt x="238600" y="122477"/>
                    <a:pt x="235219" y="126489"/>
                  </a:cubicBezTo>
                  <a:cubicBezTo>
                    <a:pt x="229373" y="133865"/>
                    <a:pt x="220317" y="137946"/>
                    <a:pt x="210918" y="137436"/>
                  </a:cubicBezTo>
                  <a:cubicBezTo>
                    <a:pt x="185413" y="138582"/>
                    <a:pt x="189082" y="131361"/>
                    <a:pt x="178135" y="151936"/>
                  </a:cubicBezTo>
                  <a:cubicBezTo>
                    <a:pt x="175613" y="156636"/>
                    <a:pt x="147816" y="211083"/>
                    <a:pt x="145696" y="213490"/>
                  </a:cubicBezTo>
                  <a:cubicBezTo>
                    <a:pt x="139965" y="209421"/>
                    <a:pt x="125636" y="172569"/>
                    <a:pt x="120363" y="168156"/>
                  </a:cubicBezTo>
                  <a:cubicBezTo>
                    <a:pt x="119217" y="168901"/>
                    <a:pt x="119962" y="168156"/>
                    <a:pt x="118931" y="169531"/>
                  </a:cubicBezTo>
                  <a:lnTo>
                    <a:pt x="107468" y="191425"/>
                  </a:lnTo>
                  <a:cubicBezTo>
                    <a:pt x="103857" y="199334"/>
                    <a:pt x="99673" y="206991"/>
                    <a:pt x="95031" y="214350"/>
                  </a:cubicBezTo>
                  <a:cubicBezTo>
                    <a:pt x="92567" y="212974"/>
                    <a:pt x="65916" y="159329"/>
                    <a:pt x="62076" y="152108"/>
                  </a:cubicBezTo>
                  <a:close/>
                  <a:moveTo>
                    <a:pt x="185528" y="18569"/>
                  </a:moveTo>
                  <a:cubicBezTo>
                    <a:pt x="148217" y="-6076"/>
                    <a:pt x="92795" y="-6305"/>
                    <a:pt x="55599" y="18569"/>
                  </a:cubicBezTo>
                  <a:cubicBezTo>
                    <a:pt x="41214" y="28312"/>
                    <a:pt x="22989" y="44646"/>
                    <a:pt x="15882" y="60637"/>
                  </a:cubicBezTo>
                  <a:cubicBezTo>
                    <a:pt x="33591" y="62700"/>
                    <a:pt x="54797" y="57370"/>
                    <a:pt x="70387" y="64591"/>
                  </a:cubicBezTo>
                  <a:cubicBezTo>
                    <a:pt x="85976" y="71812"/>
                    <a:pt x="88153" y="89981"/>
                    <a:pt x="95260" y="98177"/>
                  </a:cubicBezTo>
                  <a:cubicBezTo>
                    <a:pt x="98814" y="95597"/>
                    <a:pt x="105233" y="80983"/>
                    <a:pt x="107926" y="75996"/>
                  </a:cubicBezTo>
                  <a:cubicBezTo>
                    <a:pt x="111480" y="68265"/>
                    <a:pt x="115549" y="60763"/>
                    <a:pt x="120019" y="53530"/>
                  </a:cubicBezTo>
                  <a:cubicBezTo>
                    <a:pt x="123516" y="55249"/>
                    <a:pt x="139334" y="89580"/>
                    <a:pt x="142944" y="95425"/>
                  </a:cubicBezTo>
                  <a:cubicBezTo>
                    <a:pt x="144549" y="97890"/>
                    <a:pt x="142944" y="96400"/>
                    <a:pt x="145237" y="97661"/>
                  </a:cubicBezTo>
                  <a:cubicBezTo>
                    <a:pt x="149135" y="91477"/>
                    <a:pt x="152745" y="85086"/>
                    <a:pt x="155954" y="78518"/>
                  </a:cubicBezTo>
                  <a:cubicBezTo>
                    <a:pt x="168277" y="55249"/>
                    <a:pt x="194125" y="61783"/>
                    <a:pt x="225762" y="61324"/>
                  </a:cubicBezTo>
                  <a:cubicBezTo>
                    <a:pt x="220776" y="46767"/>
                    <a:pt x="198653" y="27280"/>
                    <a:pt x="185528" y="18569"/>
                  </a:cubicBezTo>
                  <a:close/>
                </a:path>
              </a:pathLst>
            </a:custGeom>
            <a:solidFill>
              <a:srgbClr val="1760BF"/>
            </a:solidFill>
            <a:ln w="5730" cap="flat">
              <a:noFill/>
              <a:prstDash val="solid"/>
              <a:miter/>
            </a:ln>
          </p:spPr>
          <p:txBody>
            <a:bodyPr rtlCol="0" anchor="ctr"/>
            <a:lstStyle/>
            <a:p>
              <a:endParaRPr lang="fr-FR"/>
            </a:p>
          </p:txBody>
        </p:sp>
        <p:sp>
          <p:nvSpPr>
            <p:cNvPr id="38" name="Graphique 2">
              <a:extLst>
                <a:ext uri="{FF2B5EF4-FFF2-40B4-BE49-F238E27FC236}">
                  <a16:creationId xmlns:a16="http://schemas.microsoft.com/office/drawing/2014/main" id="{61B74586-BA1D-4D94-BDB9-7B452C849CB5}"/>
                </a:ext>
              </a:extLst>
            </p:cNvPr>
            <p:cNvSpPr/>
            <p:nvPr/>
          </p:nvSpPr>
          <p:spPr>
            <a:xfrm>
              <a:off x="7196758" y="5578039"/>
              <a:ext cx="309656" cy="84765"/>
            </a:xfrm>
            <a:custGeom>
              <a:avLst/>
              <a:gdLst>
                <a:gd name="connsiteX0" fmla="*/ 152962 w 309656"/>
                <a:gd name="connsiteY0" fmla="*/ -1 h 84765"/>
                <a:gd name="connsiteX1" fmla="*/ 128261 w 309656"/>
                <a:gd name="connsiteY1" fmla="*/ 45047 h 84765"/>
                <a:gd name="connsiteX2" fmla="*/ 112843 w 309656"/>
                <a:gd name="connsiteY2" fmla="*/ 17308 h 84765"/>
                <a:gd name="connsiteX3" fmla="*/ 86250 w 309656"/>
                <a:gd name="connsiteY3" fmla="*/ 802 h 84765"/>
                <a:gd name="connsiteX4" fmla="*/ 280 w 309656"/>
                <a:gd name="connsiteY4" fmla="*/ 802 h 84765"/>
                <a:gd name="connsiteX5" fmla="*/ 280 w 309656"/>
                <a:gd name="connsiteY5" fmla="*/ 3323 h 84765"/>
                <a:gd name="connsiteX6" fmla="*/ 3834 w 309656"/>
                <a:gd name="connsiteY6" fmla="*/ 9857 h 84765"/>
                <a:gd name="connsiteX7" fmla="*/ 35070 w 309656"/>
                <a:gd name="connsiteY7" fmla="*/ 18339 h 84765"/>
                <a:gd name="connsiteX8" fmla="*/ 110379 w 309656"/>
                <a:gd name="connsiteY8" fmla="*/ 50377 h 84765"/>
                <a:gd name="connsiteX9" fmla="*/ 128547 w 309656"/>
                <a:gd name="connsiteY9" fmla="*/ 84765 h 84765"/>
                <a:gd name="connsiteX10" fmla="*/ 140812 w 309656"/>
                <a:gd name="connsiteY10" fmla="*/ 61840 h 84765"/>
                <a:gd name="connsiteX11" fmla="*/ 153134 w 309656"/>
                <a:gd name="connsiteY11" fmla="*/ 38915 h 84765"/>
                <a:gd name="connsiteX12" fmla="*/ 178352 w 309656"/>
                <a:gd name="connsiteY12" fmla="*/ 84020 h 84765"/>
                <a:gd name="connsiteX13" fmla="*/ 201277 w 309656"/>
                <a:gd name="connsiteY13" fmla="*/ 41723 h 84765"/>
                <a:gd name="connsiteX14" fmla="*/ 243918 w 309656"/>
                <a:gd name="connsiteY14" fmla="*/ 18798 h 84765"/>
                <a:gd name="connsiteX15" fmla="*/ 291774 w 309656"/>
                <a:gd name="connsiteY15" fmla="*/ 19085 h 84765"/>
                <a:gd name="connsiteX16" fmla="*/ 309656 w 309656"/>
                <a:gd name="connsiteY16" fmla="*/ 916 h 84765"/>
                <a:gd name="connsiteX17" fmla="*/ 223687 w 309656"/>
                <a:gd name="connsiteY17" fmla="*/ 458 h 84765"/>
                <a:gd name="connsiteX18" fmla="*/ 194342 w 309656"/>
                <a:gd name="connsiteY18" fmla="*/ 15875 h 84765"/>
                <a:gd name="connsiteX19" fmla="*/ 178810 w 309656"/>
                <a:gd name="connsiteY19" fmla="*/ 44532 h 84765"/>
                <a:gd name="connsiteX20" fmla="*/ 152962 w 309656"/>
                <a:gd name="connsiteY20" fmla="*/ -1 h 84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09656" h="84765">
                  <a:moveTo>
                    <a:pt x="152962" y="-1"/>
                  </a:moveTo>
                  <a:cubicBezTo>
                    <a:pt x="147747" y="6476"/>
                    <a:pt x="132215" y="42296"/>
                    <a:pt x="128261" y="45047"/>
                  </a:cubicBezTo>
                  <a:cubicBezTo>
                    <a:pt x="122644" y="36089"/>
                    <a:pt x="117486" y="26828"/>
                    <a:pt x="112843" y="17308"/>
                  </a:cubicBezTo>
                  <a:cubicBezTo>
                    <a:pt x="106539" y="6418"/>
                    <a:pt x="100234" y="802"/>
                    <a:pt x="86250" y="802"/>
                  </a:cubicBezTo>
                  <a:cubicBezTo>
                    <a:pt x="75532" y="802"/>
                    <a:pt x="4178" y="-345"/>
                    <a:pt x="280" y="802"/>
                  </a:cubicBezTo>
                  <a:cubicBezTo>
                    <a:pt x="-350" y="2464"/>
                    <a:pt x="280" y="3323"/>
                    <a:pt x="280" y="3323"/>
                  </a:cubicBezTo>
                  <a:lnTo>
                    <a:pt x="3834" y="9857"/>
                  </a:lnTo>
                  <a:cubicBezTo>
                    <a:pt x="11629" y="20345"/>
                    <a:pt x="21601" y="18339"/>
                    <a:pt x="35070" y="18339"/>
                  </a:cubicBezTo>
                  <a:cubicBezTo>
                    <a:pt x="100120" y="18339"/>
                    <a:pt x="90663" y="12035"/>
                    <a:pt x="110379" y="50377"/>
                  </a:cubicBezTo>
                  <a:cubicBezTo>
                    <a:pt x="113130" y="55765"/>
                    <a:pt x="126255" y="82415"/>
                    <a:pt x="128547" y="84765"/>
                  </a:cubicBezTo>
                  <a:cubicBezTo>
                    <a:pt x="133017" y="77343"/>
                    <a:pt x="137144" y="69692"/>
                    <a:pt x="140812" y="61840"/>
                  </a:cubicBezTo>
                  <a:cubicBezTo>
                    <a:pt x="144480" y="53982"/>
                    <a:pt x="148606" y="46325"/>
                    <a:pt x="153134" y="38915"/>
                  </a:cubicBezTo>
                  <a:cubicBezTo>
                    <a:pt x="156917" y="41895"/>
                    <a:pt x="174569" y="80810"/>
                    <a:pt x="178352" y="84020"/>
                  </a:cubicBezTo>
                  <a:cubicBezTo>
                    <a:pt x="181218" y="81842"/>
                    <a:pt x="197839" y="48142"/>
                    <a:pt x="201277" y="41723"/>
                  </a:cubicBezTo>
                  <a:cubicBezTo>
                    <a:pt x="213083" y="18454"/>
                    <a:pt x="212740" y="18798"/>
                    <a:pt x="243918" y="18798"/>
                  </a:cubicBezTo>
                  <a:cubicBezTo>
                    <a:pt x="257845" y="18798"/>
                    <a:pt x="280713" y="19830"/>
                    <a:pt x="291774" y="19085"/>
                  </a:cubicBezTo>
                  <a:cubicBezTo>
                    <a:pt x="301116" y="17635"/>
                    <a:pt x="308337" y="10253"/>
                    <a:pt x="309656" y="916"/>
                  </a:cubicBezTo>
                  <a:lnTo>
                    <a:pt x="223687" y="458"/>
                  </a:lnTo>
                  <a:cubicBezTo>
                    <a:pt x="207926" y="458"/>
                    <a:pt x="199959" y="5788"/>
                    <a:pt x="194342" y="15875"/>
                  </a:cubicBezTo>
                  <a:cubicBezTo>
                    <a:pt x="190674" y="22351"/>
                    <a:pt x="182879" y="40577"/>
                    <a:pt x="178810" y="44532"/>
                  </a:cubicBezTo>
                  <a:cubicBezTo>
                    <a:pt x="173194" y="41035"/>
                    <a:pt x="157605" y="3209"/>
                    <a:pt x="152962" y="-1"/>
                  </a:cubicBezTo>
                  <a:close/>
                </a:path>
              </a:pathLst>
            </a:custGeom>
            <a:solidFill>
              <a:srgbClr val="F2B602"/>
            </a:solidFill>
            <a:ln w="5730" cap="flat">
              <a:noFill/>
              <a:prstDash val="solid"/>
              <a:miter/>
            </a:ln>
          </p:spPr>
          <p:txBody>
            <a:bodyPr rtlCol="0" anchor="ctr"/>
            <a:lstStyle/>
            <a:p>
              <a:endParaRPr lang="fr-FR"/>
            </a:p>
          </p:txBody>
        </p:sp>
        <p:sp>
          <p:nvSpPr>
            <p:cNvPr id="39" name="Graphique 2">
              <a:extLst>
                <a:ext uri="{FF2B5EF4-FFF2-40B4-BE49-F238E27FC236}">
                  <a16:creationId xmlns:a16="http://schemas.microsoft.com/office/drawing/2014/main" id="{104D3748-93DB-4D85-BE1E-0C3BF4D584FD}"/>
                </a:ext>
              </a:extLst>
            </p:cNvPr>
            <p:cNvSpPr/>
            <p:nvPr/>
          </p:nvSpPr>
          <p:spPr>
            <a:xfrm>
              <a:off x="7236113" y="5623841"/>
              <a:ext cx="228462" cy="90143"/>
            </a:xfrm>
            <a:custGeom>
              <a:avLst/>
              <a:gdLst>
                <a:gd name="connsiteX0" fmla="*/ 63630 w 228462"/>
                <a:gd name="connsiteY0" fmla="*/ 6065 h 90143"/>
                <a:gd name="connsiteX1" fmla="*/ 128 w 228462"/>
                <a:gd name="connsiteY1" fmla="*/ 620 h 90143"/>
                <a:gd name="connsiteX2" fmla="*/ 8323 w 228462"/>
                <a:gd name="connsiteY2" fmla="*/ 14318 h 90143"/>
                <a:gd name="connsiteX3" fmla="*/ 25919 w 228462"/>
                <a:gd name="connsiteY3" fmla="*/ 19075 h 90143"/>
                <a:gd name="connsiteX4" fmla="*/ 57899 w 228462"/>
                <a:gd name="connsiteY4" fmla="*/ 32085 h 90143"/>
                <a:gd name="connsiteX5" fmla="*/ 73259 w 228462"/>
                <a:gd name="connsiteY5" fmla="*/ 61659 h 90143"/>
                <a:gd name="connsiteX6" fmla="*/ 84722 w 228462"/>
                <a:gd name="connsiteY6" fmla="*/ 83495 h 90143"/>
                <a:gd name="connsiteX7" fmla="*/ 89134 w 228462"/>
                <a:gd name="connsiteY7" fmla="*/ 90143 h 90143"/>
                <a:gd name="connsiteX8" fmla="*/ 113607 w 228462"/>
                <a:gd name="connsiteY8" fmla="*/ 43949 h 90143"/>
                <a:gd name="connsiteX9" fmla="*/ 126445 w 228462"/>
                <a:gd name="connsiteY9" fmla="*/ 66874 h 90143"/>
                <a:gd name="connsiteX10" fmla="*/ 138768 w 228462"/>
                <a:gd name="connsiteY10" fmla="*/ 89799 h 90143"/>
                <a:gd name="connsiteX11" fmla="*/ 169774 w 228462"/>
                <a:gd name="connsiteY11" fmla="*/ 30882 h 90143"/>
                <a:gd name="connsiteX12" fmla="*/ 181237 w 228462"/>
                <a:gd name="connsiteY12" fmla="*/ 19878 h 90143"/>
                <a:gd name="connsiteX13" fmla="*/ 220439 w 228462"/>
                <a:gd name="connsiteY13" fmla="*/ 14146 h 90143"/>
                <a:gd name="connsiteX14" fmla="*/ 228463 w 228462"/>
                <a:gd name="connsiteY14" fmla="*/ 2684 h 90143"/>
                <a:gd name="connsiteX15" fmla="*/ 228061 w 228462"/>
                <a:gd name="connsiteY15" fmla="*/ 1194 h 90143"/>
                <a:gd name="connsiteX16" fmla="*/ 194017 w 228462"/>
                <a:gd name="connsiteY16" fmla="*/ 792 h 90143"/>
                <a:gd name="connsiteX17" fmla="*/ 164444 w 228462"/>
                <a:gd name="connsiteY17" fmla="*/ 5836 h 90143"/>
                <a:gd name="connsiteX18" fmla="*/ 138252 w 228462"/>
                <a:gd name="connsiteY18" fmla="*/ 48534 h 90143"/>
                <a:gd name="connsiteX19" fmla="*/ 113607 w 228462"/>
                <a:gd name="connsiteY19" fmla="*/ 3543 h 90143"/>
                <a:gd name="connsiteX20" fmla="*/ 89020 w 228462"/>
                <a:gd name="connsiteY20" fmla="*/ 49394 h 90143"/>
                <a:gd name="connsiteX21" fmla="*/ 63630 w 228462"/>
                <a:gd name="connsiteY21" fmla="*/ 6065 h 90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28462" h="90143">
                  <a:moveTo>
                    <a:pt x="63630" y="6065"/>
                  </a:moveTo>
                  <a:cubicBezTo>
                    <a:pt x="52741" y="-2933"/>
                    <a:pt x="17322" y="792"/>
                    <a:pt x="128" y="620"/>
                  </a:cubicBezTo>
                  <a:cubicBezTo>
                    <a:pt x="-1019" y="5377"/>
                    <a:pt x="5859" y="12771"/>
                    <a:pt x="8323" y="14318"/>
                  </a:cubicBezTo>
                  <a:cubicBezTo>
                    <a:pt x="13482" y="17820"/>
                    <a:pt x="19671" y="19494"/>
                    <a:pt x="25919" y="19075"/>
                  </a:cubicBezTo>
                  <a:cubicBezTo>
                    <a:pt x="51365" y="19706"/>
                    <a:pt x="49187" y="15866"/>
                    <a:pt x="57899" y="32085"/>
                  </a:cubicBezTo>
                  <a:cubicBezTo>
                    <a:pt x="63115" y="41771"/>
                    <a:pt x="67986" y="51801"/>
                    <a:pt x="73259" y="61659"/>
                  </a:cubicBezTo>
                  <a:lnTo>
                    <a:pt x="84722" y="83495"/>
                  </a:lnTo>
                  <a:cubicBezTo>
                    <a:pt x="87473" y="88768"/>
                    <a:pt x="86097" y="88481"/>
                    <a:pt x="89134" y="90143"/>
                  </a:cubicBezTo>
                  <a:lnTo>
                    <a:pt x="113607" y="43949"/>
                  </a:lnTo>
                  <a:cubicBezTo>
                    <a:pt x="116530" y="45726"/>
                    <a:pt x="123924" y="62346"/>
                    <a:pt x="126445" y="66874"/>
                  </a:cubicBezTo>
                  <a:cubicBezTo>
                    <a:pt x="130458" y="74612"/>
                    <a:pt x="134527" y="82750"/>
                    <a:pt x="138768" y="89799"/>
                  </a:cubicBezTo>
                  <a:cubicBezTo>
                    <a:pt x="141977" y="87736"/>
                    <a:pt x="165705" y="38218"/>
                    <a:pt x="169774" y="30882"/>
                  </a:cubicBezTo>
                  <a:cubicBezTo>
                    <a:pt x="172926" y="25150"/>
                    <a:pt x="174073" y="20967"/>
                    <a:pt x="181237" y="19878"/>
                  </a:cubicBezTo>
                  <a:cubicBezTo>
                    <a:pt x="197800" y="17241"/>
                    <a:pt x="209378" y="22743"/>
                    <a:pt x="220439" y="14146"/>
                  </a:cubicBezTo>
                  <a:cubicBezTo>
                    <a:pt x="223018" y="12198"/>
                    <a:pt x="228463" y="6868"/>
                    <a:pt x="228463" y="2684"/>
                  </a:cubicBezTo>
                  <a:cubicBezTo>
                    <a:pt x="228463" y="1136"/>
                    <a:pt x="228463" y="2053"/>
                    <a:pt x="228061" y="1194"/>
                  </a:cubicBezTo>
                  <a:cubicBezTo>
                    <a:pt x="216713" y="477"/>
                    <a:pt x="205365" y="345"/>
                    <a:pt x="194017" y="792"/>
                  </a:cubicBezTo>
                  <a:cubicBezTo>
                    <a:pt x="180606" y="792"/>
                    <a:pt x="173901" y="-1213"/>
                    <a:pt x="164444" y="5836"/>
                  </a:cubicBezTo>
                  <a:cubicBezTo>
                    <a:pt x="154987" y="12885"/>
                    <a:pt x="143296" y="46700"/>
                    <a:pt x="138252" y="48534"/>
                  </a:cubicBezTo>
                  <a:cubicBezTo>
                    <a:pt x="133438" y="43433"/>
                    <a:pt x="117963" y="6581"/>
                    <a:pt x="113607" y="3543"/>
                  </a:cubicBezTo>
                  <a:cubicBezTo>
                    <a:pt x="107876" y="11051"/>
                    <a:pt x="93147" y="46414"/>
                    <a:pt x="89020" y="49394"/>
                  </a:cubicBezTo>
                  <a:cubicBezTo>
                    <a:pt x="83633" y="45898"/>
                    <a:pt x="73087" y="13974"/>
                    <a:pt x="63630" y="6065"/>
                  </a:cubicBezTo>
                  <a:close/>
                </a:path>
              </a:pathLst>
            </a:custGeom>
            <a:solidFill>
              <a:srgbClr val="F2B602"/>
            </a:solidFill>
            <a:ln w="5730" cap="flat">
              <a:noFill/>
              <a:prstDash val="solid"/>
              <a:miter/>
            </a:ln>
          </p:spPr>
          <p:txBody>
            <a:bodyPr rtlCol="0" anchor="ctr"/>
            <a:lstStyle/>
            <a:p>
              <a:endParaRPr lang="fr-FR"/>
            </a:p>
          </p:txBody>
        </p:sp>
        <p:sp>
          <p:nvSpPr>
            <p:cNvPr id="40" name="Graphique 2">
              <a:extLst>
                <a:ext uri="{FF2B5EF4-FFF2-40B4-BE49-F238E27FC236}">
                  <a16:creationId xmlns:a16="http://schemas.microsoft.com/office/drawing/2014/main" id="{C8CCD9F0-705C-4C02-8EBB-AB6ADAA157CC}"/>
                </a:ext>
              </a:extLst>
            </p:cNvPr>
            <p:cNvSpPr/>
            <p:nvPr/>
          </p:nvSpPr>
          <p:spPr>
            <a:xfrm>
              <a:off x="7217265" y="5499389"/>
              <a:ext cx="265996" cy="264801"/>
            </a:xfrm>
            <a:custGeom>
              <a:avLst/>
              <a:gdLst>
                <a:gd name="connsiteX0" fmla="*/ 865 w 265996"/>
                <a:gd name="connsiteY0" fmla="*/ 118539 h 264801"/>
                <a:gd name="connsiteX1" fmla="*/ 132340 w 265996"/>
                <a:gd name="connsiteY1" fmla="*/ 264801 h 264801"/>
                <a:gd name="connsiteX2" fmla="*/ 230289 w 265996"/>
                <a:gd name="connsiteY2" fmla="*/ 222676 h 264801"/>
                <a:gd name="connsiteX3" fmla="*/ 257226 w 265996"/>
                <a:gd name="connsiteY3" fmla="*/ 180035 h 264801"/>
                <a:gd name="connsiteX4" fmla="*/ 265479 w 265996"/>
                <a:gd name="connsiteY4" fmla="*/ 119685 h 264801"/>
                <a:gd name="connsiteX5" fmla="*/ 255621 w 265996"/>
                <a:gd name="connsiteY5" fmla="*/ 125416 h 264801"/>
                <a:gd name="connsiteX6" fmla="*/ 221233 w 265996"/>
                <a:gd name="connsiteY6" fmla="*/ 217117 h 264801"/>
                <a:gd name="connsiteX7" fmla="*/ 19377 w 265996"/>
                <a:gd name="connsiteY7" fmla="*/ 178201 h 264801"/>
                <a:gd name="connsiteX8" fmla="*/ 12213 w 265996"/>
                <a:gd name="connsiteY8" fmla="*/ 153500 h 264801"/>
                <a:gd name="connsiteX9" fmla="*/ 10493 w 265996"/>
                <a:gd name="connsiteY9" fmla="*/ 123869 h 264801"/>
                <a:gd name="connsiteX10" fmla="*/ 232753 w 265996"/>
                <a:gd name="connsiteY10" fmla="*/ 44662 h 264801"/>
                <a:gd name="connsiteX11" fmla="*/ 44193 w 265996"/>
                <a:gd name="connsiteY11" fmla="*/ 33870 h 264801"/>
                <a:gd name="connsiteX12" fmla="*/ 33418 w 265996"/>
                <a:gd name="connsiteY12" fmla="*/ 44662 h 264801"/>
                <a:gd name="connsiteX13" fmla="*/ 14276 w 265996"/>
                <a:gd name="connsiteY13" fmla="*/ 73663 h 264801"/>
                <a:gd name="connsiteX14" fmla="*/ 26025 w 265996"/>
                <a:gd name="connsiteY14" fmla="*/ 73663 h 264801"/>
                <a:gd name="connsiteX15" fmla="*/ 55197 w 265996"/>
                <a:gd name="connsiteY15" fmla="*/ 38301 h 264801"/>
                <a:gd name="connsiteX16" fmla="*/ 67405 w 265996"/>
                <a:gd name="connsiteY16" fmla="*/ 29532 h 264801"/>
                <a:gd name="connsiteX17" fmla="*/ 232695 w 265996"/>
                <a:gd name="connsiteY17" fmla="*/ 61512 h 264801"/>
                <a:gd name="connsiteX18" fmla="*/ 241006 w 265996"/>
                <a:gd name="connsiteY18" fmla="*/ 74350 h 264801"/>
                <a:gd name="connsiteX19" fmla="*/ 252125 w 265996"/>
                <a:gd name="connsiteY19" fmla="*/ 74350 h 264801"/>
                <a:gd name="connsiteX20" fmla="*/ 232753 w 265996"/>
                <a:gd name="connsiteY20" fmla="*/ 44662 h 2648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65996" h="264801">
                  <a:moveTo>
                    <a:pt x="865" y="118539"/>
                  </a:moveTo>
                  <a:cubicBezTo>
                    <a:pt x="-8305" y="198490"/>
                    <a:pt x="56802" y="264801"/>
                    <a:pt x="132340" y="264801"/>
                  </a:cubicBezTo>
                  <a:cubicBezTo>
                    <a:pt x="169365" y="264801"/>
                    <a:pt x="207478" y="248754"/>
                    <a:pt x="230289" y="222676"/>
                  </a:cubicBezTo>
                  <a:cubicBezTo>
                    <a:pt x="241980" y="210394"/>
                    <a:pt x="251151" y="195894"/>
                    <a:pt x="257226" y="180035"/>
                  </a:cubicBezTo>
                  <a:cubicBezTo>
                    <a:pt x="264447" y="160790"/>
                    <a:pt x="267255" y="140169"/>
                    <a:pt x="265479" y="119685"/>
                  </a:cubicBezTo>
                  <a:cubicBezTo>
                    <a:pt x="262900" y="120717"/>
                    <a:pt x="259748" y="123468"/>
                    <a:pt x="255621" y="125416"/>
                  </a:cubicBezTo>
                  <a:cubicBezTo>
                    <a:pt x="256538" y="168114"/>
                    <a:pt x="241980" y="195338"/>
                    <a:pt x="221233" y="217117"/>
                  </a:cubicBezTo>
                  <a:cubicBezTo>
                    <a:pt x="160596" y="281078"/>
                    <a:pt x="51414" y="258726"/>
                    <a:pt x="19377" y="178201"/>
                  </a:cubicBezTo>
                  <a:cubicBezTo>
                    <a:pt x="16168" y="170229"/>
                    <a:pt x="13760" y="161953"/>
                    <a:pt x="12213" y="153500"/>
                  </a:cubicBezTo>
                  <a:cubicBezTo>
                    <a:pt x="11009" y="143670"/>
                    <a:pt x="10436" y="133772"/>
                    <a:pt x="10493" y="123869"/>
                  </a:cubicBezTo>
                  <a:close/>
                  <a:moveTo>
                    <a:pt x="232753" y="44662"/>
                  </a:moveTo>
                  <a:cubicBezTo>
                    <a:pt x="183693" y="-10381"/>
                    <a:pt x="99271" y="-15213"/>
                    <a:pt x="44193" y="33870"/>
                  </a:cubicBezTo>
                  <a:cubicBezTo>
                    <a:pt x="40411" y="37263"/>
                    <a:pt x="36800" y="40862"/>
                    <a:pt x="33418" y="44662"/>
                  </a:cubicBezTo>
                  <a:cubicBezTo>
                    <a:pt x="25681" y="53374"/>
                    <a:pt x="19262" y="63140"/>
                    <a:pt x="14276" y="73663"/>
                  </a:cubicBezTo>
                  <a:lnTo>
                    <a:pt x="26025" y="73663"/>
                  </a:lnTo>
                  <a:cubicBezTo>
                    <a:pt x="29865" y="62830"/>
                    <a:pt x="45683" y="46439"/>
                    <a:pt x="55197" y="38301"/>
                  </a:cubicBezTo>
                  <a:cubicBezTo>
                    <a:pt x="59038" y="35068"/>
                    <a:pt x="63107" y="32139"/>
                    <a:pt x="67405" y="29532"/>
                  </a:cubicBezTo>
                  <a:cubicBezTo>
                    <a:pt x="122311" y="-5183"/>
                    <a:pt x="194697" y="8830"/>
                    <a:pt x="232695" y="61512"/>
                  </a:cubicBezTo>
                  <a:cubicBezTo>
                    <a:pt x="235791" y="65753"/>
                    <a:pt x="237796" y="69937"/>
                    <a:pt x="241006" y="74350"/>
                  </a:cubicBezTo>
                  <a:lnTo>
                    <a:pt x="252125" y="74350"/>
                  </a:lnTo>
                  <a:cubicBezTo>
                    <a:pt x="249947" y="66326"/>
                    <a:pt x="237223" y="49247"/>
                    <a:pt x="232753" y="44662"/>
                  </a:cubicBezTo>
                  <a:close/>
                </a:path>
              </a:pathLst>
            </a:custGeom>
            <a:solidFill>
              <a:srgbClr val="F2B602"/>
            </a:solidFill>
            <a:ln w="5730" cap="flat">
              <a:noFill/>
              <a:prstDash val="solid"/>
              <a:miter/>
            </a:ln>
          </p:spPr>
          <p:txBody>
            <a:bodyPr rtlCol="0" anchor="ctr"/>
            <a:lstStyle/>
            <a:p>
              <a:endParaRPr lang="fr-FR"/>
            </a:p>
          </p:txBody>
        </p:sp>
        <p:sp>
          <p:nvSpPr>
            <p:cNvPr id="41" name="Graphique 2">
              <a:extLst>
                <a:ext uri="{FF2B5EF4-FFF2-40B4-BE49-F238E27FC236}">
                  <a16:creationId xmlns:a16="http://schemas.microsoft.com/office/drawing/2014/main" id="{6CA31486-2103-43F8-AE0F-381D84B797F3}"/>
                </a:ext>
              </a:extLst>
            </p:cNvPr>
            <p:cNvSpPr/>
            <p:nvPr/>
          </p:nvSpPr>
          <p:spPr>
            <a:xfrm>
              <a:off x="7216524" y="5600896"/>
              <a:ext cx="268397" cy="23337"/>
            </a:xfrm>
            <a:custGeom>
              <a:avLst/>
              <a:gdLst>
                <a:gd name="connsiteX0" fmla="*/ 229424 w 268397"/>
                <a:gd name="connsiteY0" fmla="*/ 984 h 23337"/>
                <a:gd name="connsiteX1" fmla="*/ 184834 w 268397"/>
                <a:gd name="connsiteY1" fmla="*/ 22993 h 23337"/>
                <a:gd name="connsiteX2" fmla="*/ 207014 w 268397"/>
                <a:gd name="connsiteY2" fmla="*/ 18637 h 23337"/>
                <a:gd name="connsiteX3" fmla="*/ 257908 w 268397"/>
                <a:gd name="connsiteY3" fmla="*/ 16975 h 23337"/>
                <a:gd name="connsiteX4" fmla="*/ 268397 w 268397"/>
                <a:gd name="connsiteY4" fmla="*/ 1672 h 23337"/>
                <a:gd name="connsiteX5" fmla="*/ 72788 w 268397"/>
                <a:gd name="connsiteY5" fmla="*/ 6028 h 23337"/>
                <a:gd name="connsiteX6" fmla="*/ 51983 w 268397"/>
                <a:gd name="connsiteY6" fmla="*/ 755 h 23337"/>
                <a:gd name="connsiteX7" fmla="*/ 0 w 268397"/>
                <a:gd name="connsiteY7" fmla="*/ 755 h 23337"/>
                <a:gd name="connsiteX8" fmla="*/ 10775 w 268397"/>
                <a:gd name="connsiteY8" fmla="*/ 15771 h 23337"/>
                <a:gd name="connsiteX9" fmla="*/ 33700 w 268397"/>
                <a:gd name="connsiteY9" fmla="*/ 18580 h 23337"/>
                <a:gd name="connsiteX10" fmla="*/ 59720 w 268397"/>
                <a:gd name="connsiteY10" fmla="*/ 18923 h 23337"/>
                <a:gd name="connsiteX11" fmla="*/ 81671 w 268397"/>
                <a:gd name="connsiteY11" fmla="*/ 23337 h 23337"/>
                <a:gd name="connsiteX12" fmla="*/ 72788 w 268397"/>
                <a:gd name="connsiteY12" fmla="*/ 6028 h 233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68397" h="23337">
                  <a:moveTo>
                    <a:pt x="229424" y="984"/>
                  </a:moveTo>
                  <a:cubicBezTo>
                    <a:pt x="193833" y="984"/>
                    <a:pt x="196526" y="-1881"/>
                    <a:pt x="184834" y="22993"/>
                  </a:cubicBezTo>
                  <a:cubicBezTo>
                    <a:pt x="193718" y="20757"/>
                    <a:pt x="194864" y="18580"/>
                    <a:pt x="207014" y="18637"/>
                  </a:cubicBezTo>
                  <a:cubicBezTo>
                    <a:pt x="215898" y="18637"/>
                    <a:pt x="252177" y="19783"/>
                    <a:pt x="257908" y="16975"/>
                  </a:cubicBezTo>
                  <a:cubicBezTo>
                    <a:pt x="263812" y="14057"/>
                    <a:pt x="267823" y="8258"/>
                    <a:pt x="268397" y="1672"/>
                  </a:cubicBezTo>
                  <a:close/>
                  <a:moveTo>
                    <a:pt x="72788" y="6028"/>
                  </a:moveTo>
                  <a:cubicBezTo>
                    <a:pt x="67630" y="-47"/>
                    <a:pt x="61325" y="1042"/>
                    <a:pt x="51983" y="755"/>
                  </a:cubicBezTo>
                  <a:cubicBezTo>
                    <a:pt x="42641" y="469"/>
                    <a:pt x="7967" y="-792"/>
                    <a:pt x="0" y="755"/>
                  </a:cubicBezTo>
                  <a:cubicBezTo>
                    <a:pt x="917" y="7215"/>
                    <a:pt x="4929" y="12820"/>
                    <a:pt x="10775" y="15771"/>
                  </a:cubicBezTo>
                  <a:cubicBezTo>
                    <a:pt x="17309" y="19325"/>
                    <a:pt x="25505" y="18465"/>
                    <a:pt x="33700" y="18580"/>
                  </a:cubicBezTo>
                  <a:cubicBezTo>
                    <a:pt x="41896" y="18694"/>
                    <a:pt x="50894" y="18580"/>
                    <a:pt x="59720" y="18923"/>
                  </a:cubicBezTo>
                  <a:cubicBezTo>
                    <a:pt x="79493" y="19210"/>
                    <a:pt x="69578" y="19554"/>
                    <a:pt x="81671" y="23337"/>
                  </a:cubicBezTo>
                  <a:cubicBezTo>
                    <a:pt x="79550" y="17175"/>
                    <a:pt x="76570" y="11347"/>
                    <a:pt x="72788" y="6028"/>
                  </a:cubicBezTo>
                  <a:close/>
                </a:path>
              </a:pathLst>
            </a:custGeom>
            <a:solidFill>
              <a:srgbClr val="F2B602"/>
            </a:solidFill>
            <a:ln w="5730" cap="flat">
              <a:noFill/>
              <a:prstDash val="solid"/>
              <a:miter/>
            </a:ln>
          </p:spPr>
          <p:txBody>
            <a:bodyPr rtlCol="0" anchor="ctr"/>
            <a:lstStyle/>
            <a:p>
              <a:endParaRPr lang="fr-FR"/>
            </a:p>
          </p:txBody>
        </p:sp>
        <p:sp>
          <p:nvSpPr>
            <p:cNvPr id="42" name="Graphique 2">
              <a:extLst>
                <a:ext uri="{FF2B5EF4-FFF2-40B4-BE49-F238E27FC236}">
                  <a16:creationId xmlns:a16="http://schemas.microsoft.com/office/drawing/2014/main" id="{ED8A2CBD-56E7-4D0B-8FFB-F369EF387977}"/>
                </a:ext>
              </a:extLst>
            </p:cNvPr>
            <p:cNvSpPr/>
            <p:nvPr/>
          </p:nvSpPr>
          <p:spPr>
            <a:xfrm>
              <a:off x="7178813" y="5460949"/>
              <a:ext cx="343075" cy="341356"/>
            </a:xfrm>
            <a:custGeom>
              <a:avLst/>
              <a:gdLst>
                <a:gd name="connsiteX0" fmla="*/ 171882 w 343075"/>
                <a:gd name="connsiteY0" fmla="*/ -1 h 341356"/>
                <a:gd name="connsiteX1" fmla="*/ 170564 w 343075"/>
                <a:gd name="connsiteY1" fmla="*/ 1317 h 341356"/>
                <a:gd name="connsiteX2" fmla="*/ 169933 w 343075"/>
                <a:gd name="connsiteY2" fmla="*/ 2235 h 341356"/>
                <a:gd name="connsiteX3" fmla="*/ 168786 w 343075"/>
                <a:gd name="connsiteY3" fmla="*/ 4699 h 341356"/>
                <a:gd name="connsiteX4" fmla="*/ 166380 w 343075"/>
                <a:gd name="connsiteY4" fmla="*/ 9456 h 341356"/>
                <a:gd name="connsiteX5" fmla="*/ 155834 w 343075"/>
                <a:gd name="connsiteY5" fmla="*/ 10774 h 341356"/>
                <a:gd name="connsiteX6" fmla="*/ 163457 w 343075"/>
                <a:gd name="connsiteY6" fmla="*/ 17308 h 341356"/>
                <a:gd name="connsiteX7" fmla="*/ 161852 w 343075"/>
                <a:gd name="connsiteY7" fmla="*/ 29171 h 341356"/>
                <a:gd name="connsiteX8" fmla="*/ 172111 w 343075"/>
                <a:gd name="connsiteY8" fmla="*/ 24472 h 341356"/>
                <a:gd name="connsiteX9" fmla="*/ 181911 w 343075"/>
                <a:gd name="connsiteY9" fmla="*/ 29171 h 341356"/>
                <a:gd name="connsiteX10" fmla="*/ 187298 w 343075"/>
                <a:gd name="connsiteY10" fmla="*/ 10430 h 341356"/>
                <a:gd name="connsiteX11" fmla="*/ 171882 w 343075"/>
                <a:gd name="connsiteY11" fmla="*/ -1 h 341356"/>
                <a:gd name="connsiteX12" fmla="*/ 334192 w 343075"/>
                <a:gd name="connsiteY12" fmla="*/ 166207 h 341356"/>
                <a:gd name="connsiteX13" fmla="*/ 331613 w 343075"/>
                <a:gd name="connsiteY13" fmla="*/ 155948 h 341356"/>
                <a:gd name="connsiteX14" fmla="*/ 325079 w 343075"/>
                <a:gd name="connsiteY14" fmla="*/ 163341 h 341356"/>
                <a:gd name="connsiteX15" fmla="*/ 313616 w 343075"/>
                <a:gd name="connsiteY15" fmla="*/ 161851 h 341356"/>
                <a:gd name="connsiteX16" fmla="*/ 318316 w 343075"/>
                <a:gd name="connsiteY16" fmla="*/ 172282 h 341356"/>
                <a:gd name="connsiteX17" fmla="*/ 313789 w 343075"/>
                <a:gd name="connsiteY17" fmla="*/ 182025 h 341356"/>
                <a:gd name="connsiteX18" fmla="*/ 324907 w 343075"/>
                <a:gd name="connsiteY18" fmla="*/ 180019 h 341356"/>
                <a:gd name="connsiteX19" fmla="*/ 332816 w 343075"/>
                <a:gd name="connsiteY19" fmla="*/ 186725 h 341356"/>
                <a:gd name="connsiteX20" fmla="*/ 333504 w 343075"/>
                <a:gd name="connsiteY20" fmla="*/ 180994 h 341356"/>
                <a:gd name="connsiteX21" fmla="*/ 343075 w 343075"/>
                <a:gd name="connsiteY21" fmla="*/ 170677 h 341356"/>
                <a:gd name="connsiteX22" fmla="*/ 334192 w 343075"/>
                <a:gd name="connsiteY22" fmla="*/ 166436 h 341356"/>
                <a:gd name="connsiteX23" fmla="*/ 68603 w 343075"/>
                <a:gd name="connsiteY23" fmla="*/ 46251 h 341356"/>
                <a:gd name="connsiteX24" fmla="*/ 49747 w 343075"/>
                <a:gd name="connsiteY24" fmla="*/ 50033 h 341356"/>
                <a:gd name="connsiteX25" fmla="*/ 49747 w 343075"/>
                <a:gd name="connsiteY25" fmla="*/ 64820 h 341356"/>
                <a:gd name="connsiteX26" fmla="*/ 47054 w 343075"/>
                <a:gd name="connsiteY26" fmla="*/ 69176 h 341356"/>
                <a:gd name="connsiteX27" fmla="*/ 57313 w 343075"/>
                <a:gd name="connsiteY27" fmla="*/ 68832 h 341356"/>
                <a:gd name="connsiteX28" fmla="*/ 63789 w 343075"/>
                <a:gd name="connsiteY28" fmla="*/ 77372 h 341356"/>
                <a:gd name="connsiteX29" fmla="*/ 67916 w 343075"/>
                <a:gd name="connsiteY29" fmla="*/ 66998 h 341356"/>
                <a:gd name="connsiteX30" fmla="*/ 78175 w 343075"/>
                <a:gd name="connsiteY30" fmla="*/ 63044 h 341356"/>
                <a:gd name="connsiteX31" fmla="*/ 68776 w 343075"/>
                <a:gd name="connsiteY31" fmla="*/ 56796 h 341356"/>
                <a:gd name="connsiteX32" fmla="*/ 280318 w 343075"/>
                <a:gd name="connsiteY32" fmla="*/ 262951 h 341356"/>
                <a:gd name="connsiteX33" fmla="*/ 276248 w 343075"/>
                <a:gd name="connsiteY33" fmla="*/ 273554 h 341356"/>
                <a:gd name="connsiteX34" fmla="*/ 265990 w 343075"/>
                <a:gd name="connsiteY34" fmla="*/ 277222 h 341356"/>
                <a:gd name="connsiteX35" fmla="*/ 275388 w 343075"/>
                <a:gd name="connsiteY35" fmla="*/ 283928 h 341356"/>
                <a:gd name="connsiteX36" fmla="*/ 275388 w 343075"/>
                <a:gd name="connsiteY36" fmla="*/ 294015 h 341356"/>
                <a:gd name="connsiteX37" fmla="*/ 283585 w 343075"/>
                <a:gd name="connsiteY37" fmla="*/ 288283 h 341356"/>
                <a:gd name="connsiteX38" fmla="*/ 294417 w 343075"/>
                <a:gd name="connsiteY38" fmla="*/ 290461 h 341356"/>
                <a:gd name="connsiteX39" fmla="*/ 291379 w 343075"/>
                <a:gd name="connsiteY39" fmla="*/ 280030 h 341356"/>
                <a:gd name="connsiteX40" fmla="*/ 297110 w 343075"/>
                <a:gd name="connsiteY40" fmla="*/ 271319 h 341356"/>
                <a:gd name="connsiteX41" fmla="*/ 286508 w 343075"/>
                <a:gd name="connsiteY41" fmla="*/ 271949 h 341356"/>
                <a:gd name="connsiteX42" fmla="*/ 280318 w 343075"/>
                <a:gd name="connsiteY42" fmla="*/ 263180 h 341356"/>
                <a:gd name="connsiteX43" fmla="*/ 64477 w 343075"/>
                <a:gd name="connsiteY43" fmla="*/ 264212 h 341356"/>
                <a:gd name="connsiteX44" fmla="*/ 63216 w 343075"/>
                <a:gd name="connsiteY44" fmla="*/ 265416 h 341356"/>
                <a:gd name="connsiteX45" fmla="*/ 47054 w 343075"/>
                <a:gd name="connsiteY45" fmla="*/ 273726 h 341356"/>
                <a:gd name="connsiteX46" fmla="*/ 52785 w 343075"/>
                <a:gd name="connsiteY46" fmla="*/ 281521 h 341356"/>
                <a:gd name="connsiteX47" fmla="*/ 50664 w 343075"/>
                <a:gd name="connsiteY47" fmla="*/ 292353 h 341356"/>
                <a:gd name="connsiteX48" fmla="*/ 62127 w 343075"/>
                <a:gd name="connsiteY48" fmla="*/ 289774 h 341356"/>
                <a:gd name="connsiteX49" fmla="*/ 69979 w 343075"/>
                <a:gd name="connsiteY49" fmla="*/ 295505 h 341356"/>
                <a:gd name="connsiteX50" fmla="*/ 74622 w 343075"/>
                <a:gd name="connsiteY50" fmla="*/ 281348 h 341356"/>
                <a:gd name="connsiteX51" fmla="*/ 76685 w 343075"/>
                <a:gd name="connsiteY51" fmla="*/ 279744 h 341356"/>
                <a:gd name="connsiteX52" fmla="*/ 78232 w 343075"/>
                <a:gd name="connsiteY52" fmla="*/ 278025 h 341356"/>
                <a:gd name="connsiteX53" fmla="*/ 64477 w 343075"/>
                <a:gd name="connsiteY53" fmla="*/ 264671 h 341356"/>
                <a:gd name="connsiteX54" fmla="*/ 10087 w 343075"/>
                <a:gd name="connsiteY54" fmla="*/ 155776 h 341356"/>
                <a:gd name="connsiteX55" fmla="*/ 4356 w 343075"/>
                <a:gd name="connsiteY55" fmla="*/ 169073 h 341356"/>
                <a:gd name="connsiteX56" fmla="*/ 0 w 343075"/>
                <a:gd name="connsiteY56" fmla="*/ 171766 h 341356"/>
                <a:gd name="connsiteX57" fmla="*/ 10087 w 343075"/>
                <a:gd name="connsiteY57" fmla="*/ 181853 h 341356"/>
                <a:gd name="connsiteX58" fmla="*/ 11463 w 343075"/>
                <a:gd name="connsiteY58" fmla="*/ 186839 h 341356"/>
                <a:gd name="connsiteX59" fmla="*/ 17996 w 343075"/>
                <a:gd name="connsiteY59" fmla="*/ 179504 h 341356"/>
                <a:gd name="connsiteX60" fmla="*/ 29459 w 343075"/>
                <a:gd name="connsiteY60" fmla="*/ 180879 h 341356"/>
                <a:gd name="connsiteX61" fmla="*/ 29459 w 343075"/>
                <a:gd name="connsiteY61" fmla="*/ 160934 h 341356"/>
                <a:gd name="connsiteX62" fmla="*/ 17996 w 343075"/>
                <a:gd name="connsiteY62" fmla="*/ 162768 h 341356"/>
                <a:gd name="connsiteX63" fmla="*/ 10087 w 343075"/>
                <a:gd name="connsiteY63" fmla="*/ 155776 h 341356"/>
                <a:gd name="connsiteX64" fmla="*/ 280948 w 343075"/>
                <a:gd name="connsiteY64" fmla="*/ 51466 h 341356"/>
                <a:gd name="connsiteX65" fmla="*/ 273154 w 343075"/>
                <a:gd name="connsiteY65" fmla="*/ 46079 h 341356"/>
                <a:gd name="connsiteX66" fmla="*/ 272409 w 343075"/>
                <a:gd name="connsiteY66" fmla="*/ 57541 h 341356"/>
                <a:gd name="connsiteX67" fmla="*/ 264728 w 343075"/>
                <a:gd name="connsiteY67" fmla="*/ 63273 h 341356"/>
                <a:gd name="connsiteX68" fmla="*/ 278656 w 343075"/>
                <a:gd name="connsiteY68" fmla="*/ 76913 h 341356"/>
                <a:gd name="connsiteX69" fmla="*/ 286106 w 343075"/>
                <a:gd name="connsiteY69" fmla="*/ 67571 h 341356"/>
                <a:gd name="connsiteX70" fmla="*/ 296136 w 343075"/>
                <a:gd name="connsiteY70" fmla="*/ 67571 h 341356"/>
                <a:gd name="connsiteX71" fmla="*/ 293041 w 343075"/>
                <a:gd name="connsiteY71" fmla="*/ 63215 h 341356"/>
                <a:gd name="connsiteX72" fmla="*/ 292124 w 343075"/>
                <a:gd name="connsiteY72" fmla="*/ 48830 h 341356"/>
                <a:gd name="connsiteX73" fmla="*/ 280948 w 343075"/>
                <a:gd name="connsiteY73" fmla="*/ 51581 h 341356"/>
                <a:gd name="connsiteX74" fmla="*/ 182427 w 343075"/>
                <a:gd name="connsiteY74" fmla="*/ 312355 h 341356"/>
                <a:gd name="connsiteX75" fmla="*/ 172282 w 343075"/>
                <a:gd name="connsiteY75" fmla="*/ 317169 h 341356"/>
                <a:gd name="connsiteX76" fmla="*/ 162367 w 343075"/>
                <a:gd name="connsiteY76" fmla="*/ 312527 h 341356"/>
                <a:gd name="connsiteX77" fmla="*/ 163743 w 343075"/>
                <a:gd name="connsiteY77" fmla="*/ 323989 h 341356"/>
                <a:gd name="connsiteX78" fmla="*/ 157095 w 343075"/>
                <a:gd name="connsiteY78" fmla="*/ 331383 h 341356"/>
                <a:gd name="connsiteX79" fmla="*/ 167984 w 343075"/>
                <a:gd name="connsiteY79" fmla="*/ 332472 h 341356"/>
                <a:gd name="connsiteX80" fmla="*/ 172970 w 343075"/>
                <a:gd name="connsiteY80" fmla="*/ 341355 h 341356"/>
                <a:gd name="connsiteX81" fmla="*/ 177728 w 343075"/>
                <a:gd name="connsiteY81" fmla="*/ 332816 h 341356"/>
                <a:gd name="connsiteX82" fmla="*/ 188445 w 343075"/>
                <a:gd name="connsiteY82" fmla="*/ 330466 h 341356"/>
                <a:gd name="connsiteX83" fmla="*/ 180937 w 343075"/>
                <a:gd name="connsiteY83" fmla="*/ 322958 h 3413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Lst>
              <a:rect l="l" t="t" r="r" b="b"/>
              <a:pathLst>
                <a:path w="343075" h="341356">
                  <a:moveTo>
                    <a:pt x="171882" y="-1"/>
                  </a:moveTo>
                  <a:cubicBezTo>
                    <a:pt x="170850" y="802"/>
                    <a:pt x="171423" y="-1"/>
                    <a:pt x="170564" y="1317"/>
                  </a:cubicBezTo>
                  <a:lnTo>
                    <a:pt x="169933" y="2235"/>
                  </a:lnTo>
                  <a:cubicBezTo>
                    <a:pt x="169532" y="3037"/>
                    <a:pt x="169131" y="3856"/>
                    <a:pt x="168786" y="4699"/>
                  </a:cubicBezTo>
                  <a:cubicBezTo>
                    <a:pt x="167984" y="6361"/>
                    <a:pt x="167067" y="8023"/>
                    <a:pt x="166380" y="9456"/>
                  </a:cubicBezTo>
                  <a:lnTo>
                    <a:pt x="155834" y="10774"/>
                  </a:lnTo>
                  <a:cubicBezTo>
                    <a:pt x="157725" y="13594"/>
                    <a:pt x="160362" y="15852"/>
                    <a:pt x="163457" y="17308"/>
                  </a:cubicBezTo>
                  <a:lnTo>
                    <a:pt x="161852" y="29171"/>
                  </a:lnTo>
                  <a:cubicBezTo>
                    <a:pt x="165061" y="28197"/>
                    <a:pt x="169818" y="24243"/>
                    <a:pt x="172111" y="24472"/>
                  </a:cubicBezTo>
                  <a:cubicBezTo>
                    <a:pt x="174403" y="24701"/>
                    <a:pt x="179160" y="28197"/>
                    <a:pt x="181911" y="29171"/>
                  </a:cubicBezTo>
                  <a:cubicBezTo>
                    <a:pt x="179848" y="10774"/>
                    <a:pt x="179160" y="21205"/>
                    <a:pt x="187298" y="10430"/>
                  </a:cubicBezTo>
                  <a:cubicBezTo>
                    <a:pt x="175664" y="7679"/>
                    <a:pt x="176466" y="11577"/>
                    <a:pt x="171882" y="-1"/>
                  </a:cubicBezTo>
                  <a:close/>
                  <a:moveTo>
                    <a:pt x="334192" y="166207"/>
                  </a:moveTo>
                  <a:cubicBezTo>
                    <a:pt x="332530" y="164144"/>
                    <a:pt x="333275" y="158298"/>
                    <a:pt x="331613" y="155948"/>
                  </a:cubicBezTo>
                  <a:cubicBezTo>
                    <a:pt x="328289" y="158527"/>
                    <a:pt x="328403" y="160017"/>
                    <a:pt x="325079" y="163341"/>
                  </a:cubicBezTo>
                  <a:lnTo>
                    <a:pt x="313616" y="161851"/>
                  </a:lnTo>
                  <a:cubicBezTo>
                    <a:pt x="314762" y="164831"/>
                    <a:pt x="318488" y="169818"/>
                    <a:pt x="318316" y="172282"/>
                  </a:cubicBezTo>
                  <a:cubicBezTo>
                    <a:pt x="318144" y="174746"/>
                    <a:pt x="314706" y="179102"/>
                    <a:pt x="313789" y="182025"/>
                  </a:cubicBezTo>
                  <a:lnTo>
                    <a:pt x="324907" y="180019"/>
                  </a:lnTo>
                  <a:cubicBezTo>
                    <a:pt x="328977" y="183114"/>
                    <a:pt x="329664" y="185750"/>
                    <a:pt x="332816" y="186725"/>
                  </a:cubicBezTo>
                  <a:cubicBezTo>
                    <a:pt x="333160" y="184834"/>
                    <a:pt x="333389" y="182919"/>
                    <a:pt x="333504" y="180994"/>
                  </a:cubicBezTo>
                  <a:cubicBezTo>
                    <a:pt x="334421" y="170734"/>
                    <a:pt x="337745" y="176810"/>
                    <a:pt x="343075" y="170677"/>
                  </a:cubicBezTo>
                  <a:cubicBezTo>
                    <a:pt x="339980" y="169548"/>
                    <a:pt x="337000" y="168127"/>
                    <a:pt x="334192" y="166436"/>
                  </a:cubicBezTo>
                  <a:close/>
                  <a:moveTo>
                    <a:pt x="68603" y="46251"/>
                  </a:moveTo>
                  <a:cubicBezTo>
                    <a:pt x="54562" y="55077"/>
                    <a:pt x="65222" y="53472"/>
                    <a:pt x="49747" y="50033"/>
                  </a:cubicBezTo>
                  <a:cubicBezTo>
                    <a:pt x="51467" y="59318"/>
                    <a:pt x="55479" y="57140"/>
                    <a:pt x="49747" y="64820"/>
                  </a:cubicBezTo>
                  <a:cubicBezTo>
                    <a:pt x="48659" y="66138"/>
                    <a:pt x="47741" y="67606"/>
                    <a:pt x="47054" y="69176"/>
                  </a:cubicBezTo>
                  <a:lnTo>
                    <a:pt x="57313" y="68832"/>
                  </a:lnTo>
                  <a:cubicBezTo>
                    <a:pt x="59720" y="71486"/>
                    <a:pt x="61898" y="74346"/>
                    <a:pt x="63789" y="77372"/>
                  </a:cubicBezTo>
                  <a:cubicBezTo>
                    <a:pt x="66082" y="74678"/>
                    <a:pt x="65738" y="69004"/>
                    <a:pt x="67916" y="66998"/>
                  </a:cubicBezTo>
                  <a:cubicBezTo>
                    <a:pt x="70094" y="64992"/>
                    <a:pt x="75595" y="65221"/>
                    <a:pt x="78175" y="63044"/>
                  </a:cubicBezTo>
                  <a:cubicBezTo>
                    <a:pt x="75023" y="61037"/>
                    <a:pt x="71813" y="58573"/>
                    <a:pt x="68776" y="56796"/>
                  </a:cubicBezTo>
                  <a:close/>
                  <a:moveTo>
                    <a:pt x="280318" y="262951"/>
                  </a:moveTo>
                  <a:cubicBezTo>
                    <a:pt x="278254" y="265587"/>
                    <a:pt x="278025" y="271892"/>
                    <a:pt x="276248" y="273554"/>
                  </a:cubicBezTo>
                  <a:cubicBezTo>
                    <a:pt x="274472" y="275216"/>
                    <a:pt x="268569" y="275617"/>
                    <a:pt x="265990" y="277222"/>
                  </a:cubicBezTo>
                  <a:lnTo>
                    <a:pt x="275388" y="283928"/>
                  </a:lnTo>
                  <a:lnTo>
                    <a:pt x="275388" y="294015"/>
                  </a:lnTo>
                  <a:cubicBezTo>
                    <a:pt x="278885" y="293041"/>
                    <a:pt x="281120" y="289029"/>
                    <a:pt x="283585" y="288283"/>
                  </a:cubicBezTo>
                  <a:cubicBezTo>
                    <a:pt x="286049" y="287538"/>
                    <a:pt x="291322" y="289888"/>
                    <a:pt x="294417" y="290461"/>
                  </a:cubicBezTo>
                  <a:cubicBezTo>
                    <a:pt x="293041" y="287103"/>
                    <a:pt x="292009" y="283607"/>
                    <a:pt x="291379" y="280030"/>
                  </a:cubicBezTo>
                  <a:cubicBezTo>
                    <a:pt x="291379" y="278884"/>
                    <a:pt x="295850" y="273783"/>
                    <a:pt x="297110" y="271319"/>
                  </a:cubicBezTo>
                  <a:lnTo>
                    <a:pt x="286508" y="271949"/>
                  </a:lnTo>
                  <a:cubicBezTo>
                    <a:pt x="284616" y="268923"/>
                    <a:pt x="282553" y="265995"/>
                    <a:pt x="280318" y="263180"/>
                  </a:cubicBezTo>
                  <a:close/>
                  <a:moveTo>
                    <a:pt x="64477" y="264212"/>
                  </a:moveTo>
                  <a:cubicBezTo>
                    <a:pt x="64018" y="264550"/>
                    <a:pt x="63560" y="264957"/>
                    <a:pt x="63216" y="265416"/>
                  </a:cubicBezTo>
                  <a:cubicBezTo>
                    <a:pt x="54906" y="274414"/>
                    <a:pt x="62815" y="273440"/>
                    <a:pt x="47054" y="273726"/>
                  </a:cubicBezTo>
                  <a:cubicBezTo>
                    <a:pt x="48429" y="276706"/>
                    <a:pt x="52212" y="279457"/>
                    <a:pt x="52785" y="281521"/>
                  </a:cubicBezTo>
                  <a:cubicBezTo>
                    <a:pt x="53358" y="283584"/>
                    <a:pt x="51352" y="289201"/>
                    <a:pt x="50664" y="292353"/>
                  </a:cubicBezTo>
                  <a:cubicBezTo>
                    <a:pt x="53932" y="291722"/>
                    <a:pt x="59548" y="288685"/>
                    <a:pt x="62127" y="289774"/>
                  </a:cubicBezTo>
                  <a:cubicBezTo>
                    <a:pt x="64706" y="290863"/>
                    <a:pt x="67171" y="294072"/>
                    <a:pt x="69979" y="295505"/>
                  </a:cubicBezTo>
                  <a:cubicBezTo>
                    <a:pt x="70437" y="284042"/>
                    <a:pt x="66827" y="287023"/>
                    <a:pt x="74622" y="281348"/>
                  </a:cubicBezTo>
                  <a:cubicBezTo>
                    <a:pt x="75367" y="280856"/>
                    <a:pt x="76054" y="280323"/>
                    <a:pt x="76685" y="279744"/>
                  </a:cubicBezTo>
                  <a:lnTo>
                    <a:pt x="78232" y="278025"/>
                  </a:lnTo>
                  <a:cubicBezTo>
                    <a:pt x="66196" y="274872"/>
                    <a:pt x="67572" y="277050"/>
                    <a:pt x="64477" y="264671"/>
                  </a:cubicBezTo>
                  <a:close/>
                  <a:moveTo>
                    <a:pt x="10087" y="155776"/>
                  </a:moveTo>
                  <a:cubicBezTo>
                    <a:pt x="8482" y="167811"/>
                    <a:pt x="10087" y="166264"/>
                    <a:pt x="4356" y="169073"/>
                  </a:cubicBezTo>
                  <a:lnTo>
                    <a:pt x="0" y="171766"/>
                  </a:lnTo>
                  <a:cubicBezTo>
                    <a:pt x="7565" y="176810"/>
                    <a:pt x="9055" y="173256"/>
                    <a:pt x="10087" y="181853"/>
                  </a:cubicBezTo>
                  <a:lnTo>
                    <a:pt x="11463" y="186839"/>
                  </a:lnTo>
                  <a:cubicBezTo>
                    <a:pt x="14729" y="183916"/>
                    <a:pt x="14729" y="182713"/>
                    <a:pt x="17996" y="179504"/>
                  </a:cubicBezTo>
                  <a:lnTo>
                    <a:pt x="29459" y="180879"/>
                  </a:lnTo>
                  <a:cubicBezTo>
                    <a:pt x="23383" y="168843"/>
                    <a:pt x="23097" y="173658"/>
                    <a:pt x="29459" y="160934"/>
                  </a:cubicBezTo>
                  <a:lnTo>
                    <a:pt x="17996" y="162768"/>
                  </a:lnTo>
                  <a:cubicBezTo>
                    <a:pt x="15131" y="160476"/>
                    <a:pt x="12436" y="157553"/>
                    <a:pt x="10087" y="155776"/>
                  </a:cubicBezTo>
                  <a:close/>
                  <a:moveTo>
                    <a:pt x="280948" y="51466"/>
                  </a:moveTo>
                  <a:cubicBezTo>
                    <a:pt x="278885" y="50549"/>
                    <a:pt x="275618" y="47454"/>
                    <a:pt x="273154" y="46079"/>
                  </a:cubicBezTo>
                  <a:cubicBezTo>
                    <a:pt x="272810" y="50377"/>
                    <a:pt x="274587" y="55134"/>
                    <a:pt x="272409" y="57541"/>
                  </a:cubicBezTo>
                  <a:cubicBezTo>
                    <a:pt x="270231" y="59949"/>
                    <a:pt x="267021" y="61095"/>
                    <a:pt x="264728" y="63273"/>
                  </a:cubicBezTo>
                  <a:cubicBezTo>
                    <a:pt x="276191" y="64820"/>
                    <a:pt x="276936" y="67113"/>
                    <a:pt x="278656" y="76913"/>
                  </a:cubicBezTo>
                  <a:cubicBezTo>
                    <a:pt x="281407" y="74019"/>
                    <a:pt x="283871" y="70890"/>
                    <a:pt x="286106" y="67571"/>
                  </a:cubicBezTo>
                  <a:lnTo>
                    <a:pt x="296136" y="67571"/>
                  </a:lnTo>
                  <a:cubicBezTo>
                    <a:pt x="295277" y="66001"/>
                    <a:pt x="294245" y="64539"/>
                    <a:pt x="293041" y="63215"/>
                  </a:cubicBezTo>
                  <a:cubicBezTo>
                    <a:pt x="287310" y="56109"/>
                    <a:pt x="290061" y="60006"/>
                    <a:pt x="292124" y="48830"/>
                  </a:cubicBezTo>
                  <a:cubicBezTo>
                    <a:pt x="288915" y="49689"/>
                    <a:pt x="283585" y="52613"/>
                    <a:pt x="280948" y="51581"/>
                  </a:cubicBezTo>
                  <a:close/>
                  <a:moveTo>
                    <a:pt x="182427" y="312355"/>
                  </a:moveTo>
                  <a:cubicBezTo>
                    <a:pt x="179160" y="314212"/>
                    <a:pt x="175778" y="315822"/>
                    <a:pt x="172282" y="317169"/>
                  </a:cubicBezTo>
                  <a:cubicBezTo>
                    <a:pt x="168844" y="315880"/>
                    <a:pt x="165577" y="314327"/>
                    <a:pt x="162367" y="312527"/>
                  </a:cubicBezTo>
                  <a:cubicBezTo>
                    <a:pt x="163227" y="316292"/>
                    <a:pt x="163686" y="320132"/>
                    <a:pt x="163743" y="323989"/>
                  </a:cubicBezTo>
                  <a:cubicBezTo>
                    <a:pt x="162883" y="326454"/>
                    <a:pt x="158585" y="328861"/>
                    <a:pt x="157095" y="331383"/>
                  </a:cubicBezTo>
                  <a:lnTo>
                    <a:pt x="167984" y="332472"/>
                  </a:lnTo>
                  <a:lnTo>
                    <a:pt x="172970" y="341355"/>
                  </a:lnTo>
                  <a:cubicBezTo>
                    <a:pt x="175205" y="338604"/>
                    <a:pt x="176753" y="333790"/>
                    <a:pt x="177728" y="332816"/>
                  </a:cubicBezTo>
                  <a:cubicBezTo>
                    <a:pt x="179676" y="330867"/>
                    <a:pt x="185293" y="330867"/>
                    <a:pt x="188445" y="330466"/>
                  </a:cubicBezTo>
                  <a:cubicBezTo>
                    <a:pt x="188101" y="329090"/>
                    <a:pt x="183688" y="325709"/>
                    <a:pt x="180937" y="322958"/>
                  </a:cubicBezTo>
                  <a:close/>
                </a:path>
              </a:pathLst>
            </a:custGeom>
            <a:solidFill>
              <a:srgbClr val="FFFFFF"/>
            </a:solidFill>
            <a:ln w="5730" cap="flat">
              <a:noFill/>
              <a:prstDash val="solid"/>
              <a:miter/>
            </a:ln>
          </p:spPr>
          <p:txBody>
            <a:bodyPr rtlCol="0" anchor="ctr"/>
            <a:lstStyle/>
            <a:p>
              <a:endParaRPr lang="fr-FR"/>
            </a:p>
          </p:txBody>
        </p:sp>
        <p:sp>
          <p:nvSpPr>
            <p:cNvPr id="43" name="Graphique 2">
              <a:extLst>
                <a:ext uri="{FF2B5EF4-FFF2-40B4-BE49-F238E27FC236}">
                  <a16:creationId xmlns:a16="http://schemas.microsoft.com/office/drawing/2014/main" id="{B5FD7962-F6AD-478C-A3E0-B8E288EF1EB8}"/>
                </a:ext>
              </a:extLst>
            </p:cNvPr>
            <p:cNvSpPr/>
            <p:nvPr/>
          </p:nvSpPr>
          <p:spPr>
            <a:xfrm>
              <a:off x="7194631" y="5761039"/>
              <a:ext cx="289716" cy="49977"/>
            </a:xfrm>
            <a:custGeom>
              <a:avLst/>
              <a:gdLst>
                <a:gd name="connsiteX0" fmla="*/ 289717 w 289716"/>
                <a:gd name="connsiteY0" fmla="*/ 20288 h 49977"/>
                <a:gd name="connsiteX1" fmla="*/ 288284 w 289716"/>
                <a:gd name="connsiteY1" fmla="*/ 18855 h 49977"/>
                <a:gd name="connsiteX2" fmla="*/ 289717 w 289716"/>
                <a:gd name="connsiteY2" fmla="*/ 20288 h 49977"/>
                <a:gd name="connsiteX3" fmla="*/ 0 w 289716"/>
                <a:gd name="connsiteY3" fmla="*/ 859 h 49977"/>
                <a:gd name="connsiteX4" fmla="*/ 1433 w 289716"/>
                <a:gd name="connsiteY4" fmla="*/ -1 h 49977"/>
                <a:gd name="connsiteX5" fmla="*/ 286221 w 289716"/>
                <a:gd name="connsiteY5" fmla="*/ 22409 h 49977"/>
                <a:gd name="connsiteX6" fmla="*/ 285361 w 289716"/>
                <a:gd name="connsiteY6" fmla="*/ 21033 h 49977"/>
                <a:gd name="connsiteX7" fmla="*/ 29287 w 289716"/>
                <a:gd name="connsiteY7" fmla="*/ 29114 h 49977"/>
                <a:gd name="connsiteX8" fmla="*/ 29688 w 289716"/>
                <a:gd name="connsiteY8" fmla="*/ 27509 h 49977"/>
                <a:gd name="connsiteX9" fmla="*/ 246388 w 289716"/>
                <a:gd name="connsiteY9" fmla="*/ 49976 h 49977"/>
                <a:gd name="connsiteX10" fmla="*/ 245529 w 289716"/>
                <a:gd name="connsiteY10" fmla="*/ 48544 h 49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89716" h="49977">
                  <a:moveTo>
                    <a:pt x="289717" y="20288"/>
                  </a:moveTo>
                  <a:cubicBezTo>
                    <a:pt x="289258" y="18511"/>
                    <a:pt x="290061" y="19314"/>
                    <a:pt x="288284" y="18855"/>
                  </a:cubicBezTo>
                  <a:cubicBezTo>
                    <a:pt x="288914" y="20575"/>
                    <a:pt x="287826" y="19772"/>
                    <a:pt x="289717" y="20288"/>
                  </a:cubicBezTo>
                  <a:close/>
                  <a:moveTo>
                    <a:pt x="0" y="859"/>
                  </a:moveTo>
                  <a:lnTo>
                    <a:pt x="1433" y="-1"/>
                  </a:lnTo>
                  <a:close/>
                  <a:moveTo>
                    <a:pt x="286221" y="22409"/>
                  </a:moveTo>
                  <a:lnTo>
                    <a:pt x="285361" y="21033"/>
                  </a:lnTo>
                  <a:close/>
                  <a:moveTo>
                    <a:pt x="29287" y="29114"/>
                  </a:moveTo>
                  <a:lnTo>
                    <a:pt x="29688" y="27509"/>
                  </a:lnTo>
                  <a:close/>
                  <a:moveTo>
                    <a:pt x="246388" y="49976"/>
                  </a:moveTo>
                  <a:lnTo>
                    <a:pt x="245529" y="48544"/>
                  </a:lnTo>
                  <a:close/>
                </a:path>
              </a:pathLst>
            </a:custGeom>
            <a:solidFill>
              <a:srgbClr val="161617"/>
            </a:solidFill>
            <a:ln w="5730" cap="flat">
              <a:noFill/>
              <a:prstDash val="solid"/>
              <a:miter/>
            </a:ln>
          </p:spPr>
          <p:txBody>
            <a:bodyPr rtlCol="0" anchor="ctr"/>
            <a:lstStyle/>
            <a:p>
              <a:endParaRPr lang="fr-FR"/>
            </a:p>
          </p:txBody>
        </p:sp>
        <p:sp>
          <p:nvSpPr>
            <p:cNvPr id="45" name="Graphique 2">
              <a:extLst>
                <a:ext uri="{FF2B5EF4-FFF2-40B4-BE49-F238E27FC236}">
                  <a16:creationId xmlns:a16="http://schemas.microsoft.com/office/drawing/2014/main" id="{6CD3E140-343A-4F2E-BA09-3C7E45FD1A8C}"/>
                </a:ext>
              </a:extLst>
            </p:cNvPr>
            <p:cNvSpPr/>
            <p:nvPr/>
          </p:nvSpPr>
          <p:spPr>
            <a:xfrm>
              <a:off x="6787453" y="4890751"/>
              <a:ext cx="1151157" cy="1630315"/>
            </a:xfrm>
            <a:custGeom>
              <a:avLst/>
              <a:gdLst>
                <a:gd name="connsiteX0" fmla="*/ 334620 w 1151157"/>
                <a:gd name="connsiteY0" fmla="*/ 15980 h 1630315"/>
                <a:gd name="connsiteX1" fmla="*/ 879552 w 1151157"/>
                <a:gd name="connsiteY1" fmla="*/ 26812 h 1630315"/>
                <a:gd name="connsiteX2" fmla="*/ 823385 w 1151157"/>
                <a:gd name="connsiteY2" fmla="*/ 97365 h 1630315"/>
                <a:gd name="connsiteX3" fmla="*/ 1026387 w 1151157"/>
                <a:gd name="connsiteY3" fmla="*/ 262884 h 1630315"/>
                <a:gd name="connsiteX4" fmla="*/ 1151158 w 1151157"/>
                <a:gd name="connsiteY4" fmla="*/ 635419 h 1630315"/>
                <a:gd name="connsiteX5" fmla="*/ 1103703 w 1151157"/>
                <a:gd name="connsiteY5" fmla="*/ 947660 h 1630315"/>
                <a:gd name="connsiteX6" fmla="*/ 1077912 w 1151157"/>
                <a:gd name="connsiteY6" fmla="*/ 1345355 h 1630315"/>
                <a:gd name="connsiteX7" fmla="*/ 1121814 w 1151157"/>
                <a:gd name="connsiteY7" fmla="*/ 1388798 h 1630315"/>
                <a:gd name="connsiteX8" fmla="*/ 1040830 w 1151157"/>
                <a:gd name="connsiteY8" fmla="*/ 1466457 h 1630315"/>
                <a:gd name="connsiteX9" fmla="*/ 773064 w 1151157"/>
                <a:gd name="connsiteY9" fmla="*/ 1630315 h 1630315"/>
                <a:gd name="connsiteX10" fmla="*/ 802065 w 1151157"/>
                <a:gd name="connsiteY10" fmla="*/ 1563373 h 1630315"/>
                <a:gd name="connsiteX11" fmla="*/ 772377 w 1151157"/>
                <a:gd name="connsiteY11" fmla="*/ 134446 h 1630315"/>
                <a:gd name="connsiteX12" fmla="*/ 712828 w 1151157"/>
                <a:gd name="connsiteY12" fmla="*/ 121264 h 1630315"/>
                <a:gd name="connsiteX13" fmla="*/ 476412 w 1151157"/>
                <a:gd name="connsiteY13" fmla="*/ 134217 h 1630315"/>
                <a:gd name="connsiteX14" fmla="*/ 476412 w 1151157"/>
                <a:gd name="connsiteY14" fmla="*/ 134217 h 1630315"/>
                <a:gd name="connsiteX15" fmla="*/ 356972 w 1151157"/>
                <a:gd name="connsiteY15" fmla="*/ 530421 h 1630315"/>
                <a:gd name="connsiteX16" fmla="*/ 270200 w 1151157"/>
                <a:gd name="connsiteY16" fmla="*/ 1554318 h 1630315"/>
                <a:gd name="connsiteX17" fmla="*/ 24155 w 1151157"/>
                <a:gd name="connsiteY17" fmla="*/ 1377049 h 1630315"/>
                <a:gd name="connsiteX18" fmla="*/ 71210 w 1151157"/>
                <a:gd name="connsiteY18" fmla="*/ 1112893 h 1630315"/>
                <a:gd name="connsiteX19" fmla="*/ 2434 w 1151157"/>
                <a:gd name="connsiteY19" fmla="*/ 597764 h 1630315"/>
                <a:gd name="connsiteX20" fmla="*/ 212314 w 1151157"/>
                <a:gd name="connsiteY20" fmla="*/ 134217 h 1630315"/>
                <a:gd name="connsiteX21" fmla="*/ 381215 w 1151157"/>
                <a:gd name="connsiteY21" fmla="*/ 88997 h 1630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151157" h="1630315">
                  <a:moveTo>
                    <a:pt x="334620" y="15980"/>
                  </a:moveTo>
                  <a:cubicBezTo>
                    <a:pt x="396804" y="-3048"/>
                    <a:pt x="786992" y="-11186"/>
                    <a:pt x="879552" y="26812"/>
                  </a:cubicBezTo>
                  <a:lnTo>
                    <a:pt x="823385" y="97365"/>
                  </a:lnTo>
                  <a:cubicBezTo>
                    <a:pt x="823385" y="97365"/>
                    <a:pt x="1004666" y="108254"/>
                    <a:pt x="1026387" y="262884"/>
                  </a:cubicBezTo>
                  <a:cubicBezTo>
                    <a:pt x="1048109" y="417515"/>
                    <a:pt x="1151158" y="635419"/>
                    <a:pt x="1151158" y="635419"/>
                  </a:cubicBezTo>
                  <a:cubicBezTo>
                    <a:pt x="1151158" y="635419"/>
                    <a:pt x="1140383" y="813089"/>
                    <a:pt x="1103703" y="947660"/>
                  </a:cubicBezTo>
                  <a:cubicBezTo>
                    <a:pt x="1067023" y="1082231"/>
                    <a:pt x="1077912" y="1345355"/>
                    <a:pt x="1077912" y="1345355"/>
                  </a:cubicBezTo>
                  <a:lnTo>
                    <a:pt x="1121814" y="1388798"/>
                  </a:lnTo>
                  <a:cubicBezTo>
                    <a:pt x="1095106" y="1404158"/>
                    <a:pt x="1073384" y="1416537"/>
                    <a:pt x="1040830" y="1466457"/>
                  </a:cubicBezTo>
                  <a:cubicBezTo>
                    <a:pt x="1008277" y="1516376"/>
                    <a:pt x="919557" y="1603148"/>
                    <a:pt x="773064" y="1630315"/>
                  </a:cubicBezTo>
                  <a:cubicBezTo>
                    <a:pt x="773064" y="1630315"/>
                    <a:pt x="800231" y="1592316"/>
                    <a:pt x="802065" y="1563373"/>
                  </a:cubicBezTo>
                  <a:cubicBezTo>
                    <a:pt x="803899" y="1534430"/>
                    <a:pt x="772377" y="134446"/>
                    <a:pt x="772377" y="134446"/>
                  </a:cubicBezTo>
                  <a:lnTo>
                    <a:pt x="712828" y="121264"/>
                  </a:lnTo>
                  <a:lnTo>
                    <a:pt x="476412" y="134217"/>
                  </a:lnTo>
                  <a:lnTo>
                    <a:pt x="476412" y="134217"/>
                  </a:lnTo>
                  <a:cubicBezTo>
                    <a:pt x="433027" y="174336"/>
                    <a:pt x="386259" y="302717"/>
                    <a:pt x="356972" y="530421"/>
                  </a:cubicBezTo>
                  <a:cubicBezTo>
                    <a:pt x="327685" y="758126"/>
                    <a:pt x="364251" y="1436712"/>
                    <a:pt x="270200" y="1554318"/>
                  </a:cubicBezTo>
                  <a:cubicBezTo>
                    <a:pt x="270200" y="1554318"/>
                    <a:pt x="136317" y="1509098"/>
                    <a:pt x="24155" y="1377049"/>
                  </a:cubicBezTo>
                  <a:cubicBezTo>
                    <a:pt x="51321" y="1319163"/>
                    <a:pt x="92931" y="1219667"/>
                    <a:pt x="71210" y="1112893"/>
                  </a:cubicBezTo>
                  <a:cubicBezTo>
                    <a:pt x="49488" y="1006119"/>
                    <a:pt x="-13041" y="740703"/>
                    <a:pt x="2434" y="597764"/>
                  </a:cubicBezTo>
                  <a:cubicBezTo>
                    <a:pt x="40203" y="249989"/>
                    <a:pt x="212314" y="134217"/>
                    <a:pt x="212314" y="134217"/>
                  </a:cubicBezTo>
                  <a:lnTo>
                    <a:pt x="381215" y="88997"/>
                  </a:lnTo>
                  <a:close/>
                </a:path>
              </a:pathLst>
            </a:custGeom>
            <a:solidFill>
              <a:srgbClr val="C90630"/>
            </a:solidFill>
            <a:ln w="5730" cap="flat">
              <a:noFill/>
              <a:prstDash val="solid"/>
              <a:miter/>
            </a:ln>
          </p:spPr>
          <p:txBody>
            <a:bodyPr rtlCol="0" anchor="ctr"/>
            <a:lstStyle/>
            <a:p>
              <a:endParaRPr lang="fr-FR"/>
            </a:p>
          </p:txBody>
        </p:sp>
        <p:sp>
          <p:nvSpPr>
            <p:cNvPr id="46" name="Graphique 2">
              <a:extLst>
                <a:ext uri="{FF2B5EF4-FFF2-40B4-BE49-F238E27FC236}">
                  <a16:creationId xmlns:a16="http://schemas.microsoft.com/office/drawing/2014/main" id="{7AF68B01-85B6-4466-B5BB-BF39F805A904}"/>
                </a:ext>
              </a:extLst>
            </p:cNvPr>
            <p:cNvSpPr/>
            <p:nvPr/>
          </p:nvSpPr>
          <p:spPr>
            <a:xfrm>
              <a:off x="6790040" y="5301021"/>
              <a:ext cx="42687" cy="188068"/>
            </a:xfrm>
            <a:custGeom>
              <a:avLst/>
              <a:gdLst>
                <a:gd name="connsiteX0" fmla="*/ 41857 w 42687"/>
                <a:gd name="connsiteY0" fmla="*/ 13320 h 188068"/>
                <a:gd name="connsiteX1" fmla="*/ 18932 w 42687"/>
                <a:gd name="connsiteY1" fmla="*/ 97856 h 188068"/>
                <a:gd name="connsiteX2" fmla="*/ 4833 w 42687"/>
                <a:gd name="connsiteY2" fmla="*/ 185201 h 188068"/>
                <a:gd name="connsiteX3" fmla="*/ 19 w 42687"/>
                <a:gd name="connsiteY3" fmla="*/ 184628 h 188068"/>
                <a:gd name="connsiteX4" fmla="*/ 6438 w 42687"/>
                <a:gd name="connsiteY4" fmla="*/ 95621 h 188068"/>
                <a:gd name="connsiteX5" fmla="*/ 26096 w 42687"/>
                <a:gd name="connsiteY5" fmla="*/ 7818 h 188068"/>
                <a:gd name="connsiteX6" fmla="*/ 41857 w 42687"/>
                <a:gd name="connsiteY6" fmla="*/ 13320 h 1880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687" h="188068">
                  <a:moveTo>
                    <a:pt x="41857" y="13320"/>
                  </a:moveTo>
                  <a:cubicBezTo>
                    <a:pt x="32458" y="40996"/>
                    <a:pt x="24836" y="69229"/>
                    <a:pt x="18932" y="97856"/>
                  </a:cubicBezTo>
                  <a:cubicBezTo>
                    <a:pt x="13201" y="126513"/>
                    <a:pt x="9189" y="155800"/>
                    <a:pt x="4833" y="185201"/>
                  </a:cubicBezTo>
                  <a:cubicBezTo>
                    <a:pt x="4203" y="189385"/>
                    <a:pt x="-325" y="188812"/>
                    <a:pt x="19" y="184628"/>
                  </a:cubicBezTo>
                  <a:cubicBezTo>
                    <a:pt x="2025" y="155112"/>
                    <a:pt x="2770" y="125367"/>
                    <a:pt x="6438" y="95621"/>
                  </a:cubicBezTo>
                  <a:cubicBezTo>
                    <a:pt x="9762" y="65727"/>
                    <a:pt x="16353" y="36285"/>
                    <a:pt x="26096" y="7818"/>
                  </a:cubicBezTo>
                  <a:cubicBezTo>
                    <a:pt x="31140" y="-5937"/>
                    <a:pt x="46385" y="80"/>
                    <a:pt x="41857" y="13320"/>
                  </a:cubicBezTo>
                  <a:close/>
                </a:path>
              </a:pathLst>
            </a:custGeom>
            <a:solidFill>
              <a:srgbClr val="AF0935"/>
            </a:solidFill>
            <a:ln w="5730" cap="flat">
              <a:noFill/>
              <a:prstDash val="solid"/>
              <a:miter/>
            </a:ln>
          </p:spPr>
          <p:txBody>
            <a:bodyPr rtlCol="0" anchor="ctr"/>
            <a:lstStyle/>
            <a:p>
              <a:endParaRPr lang="fr-FR"/>
            </a:p>
          </p:txBody>
        </p:sp>
        <p:sp>
          <p:nvSpPr>
            <p:cNvPr id="47" name="Graphique 2">
              <a:extLst>
                <a:ext uri="{FF2B5EF4-FFF2-40B4-BE49-F238E27FC236}">
                  <a16:creationId xmlns:a16="http://schemas.microsoft.com/office/drawing/2014/main" id="{164FAA62-78D1-4B11-B85E-FD108A343E72}"/>
                </a:ext>
              </a:extLst>
            </p:cNvPr>
            <p:cNvSpPr/>
            <p:nvPr/>
          </p:nvSpPr>
          <p:spPr>
            <a:xfrm>
              <a:off x="7186779" y="3213896"/>
              <a:ext cx="878455" cy="1105779"/>
            </a:xfrm>
            <a:custGeom>
              <a:avLst/>
              <a:gdLst>
                <a:gd name="connsiteX0" fmla="*/ 0 w 878455"/>
                <a:gd name="connsiteY0" fmla="*/ 32134 h 1105779"/>
                <a:gd name="connsiteX1" fmla="*/ 832815 w 878455"/>
                <a:gd name="connsiteY1" fmla="*/ 1105778 h 1105779"/>
                <a:gd name="connsiteX2" fmla="*/ 0 w 878455"/>
                <a:gd name="connsiteY2" fmla="*/ 32134 h 1105779"/>
              </a:gdLst>
              <a:ahLst/>
              <a:cxnLst>
                <a:cxn ang="0">
                  <a:pos x="connsiteX0" y="connsiteY0"/>
                </a:cxn>
                <a:cxn ang="0">
                  <a:pos x="connsiteX1" y="connsiteY1"/>
                </a:cxn>
                <a:cxn ang="0">
                  <a:pos x="connsiteX2" y="connsiteY2"/>
                </a:cxn>
              </a:cxnLst>
              <a:rect l="l" t="t" r="r" b="b"/>
              <a:pathLst>
                <a:path w="878455" h="1105779">
                  <a:moveTo>
                    <a:pt x="0" y="32134"/>
                  </a:moveTo>
                  <a:cubicBezTo>
                    <a:pt x="2694" y="109048"/>
                    <a:pt x="70954" y="630023"/>
                    <a:pt x="832815" y="1105778"/>
                  </a:cubicBezTo>
                  <a:cubicBezTo>
                    <a:pt x="940964" y="985249"/>
                    <a:pt x="925318" y="-209325"/>
                    <a:pt x="0" y="32134"/>
                  </a:cubicBezTo>
                  <a:close/>
                </a:path>
              </a:pathLst>
            </a:custGeom>
            <a:solidFill>
              <a:srgbClr val="313759"/>
            </a:solidFill>
            <a:ln w="5730" cap="flat">
              <a:noFill/>
              <a:prstDash val="solid"/>
              <a:miter/>
            </a:ln>
          </p:spPr>
          <p:txBody>
            <a:bodyPr rtlCol="0" anchor="ctr"/>
            <a:lstStyle/>
            <a:p>
              <a:endParaRPr lang="fr-FR"/>
            </a:p>
          </p:txBody>
        </p:sp>
        <p:sp>
          <p:nvSpPr>
            <p:cNvPr id="48" name="Graphique 2">
              <a:extLst>
                <a:ext uri="{FF2B5EF4-FFF2-40B4-BE49-F238E27FC236}">
                  <a16:creationId xmlns:a16="http://schemas.microsoft.com/office/drawing/2014/main" id="{A6456305-D551-4C0A-8073-E842634676BF}"/>
                </a:ext>
              </a:extLst>
            </p:cNvPr>
            <p:cNvSpPr/>
            <p:nvPr/>
          </p:nvSpPr>
          <p:spPr>
            <a:xfrm>
              <a:off x="6745870" y="3246031"/>
              <a:ext cx="440909" cy="697384"/>
            </a:xfrm>
            <a:custGeom>
              <a:avLst/>
              <a:gdLst>
                <a:gd name="connsiteX0" fmla="*/ 440909 w 440909"/>
                <a:gd name="connsiteY0" fmla="*/ -1 h 697384"/>
                <a:gd name="connsiteX1" fmla="*/ 0 w 440909"/>
                <a:gd name="connsiteY1" fmla="*/ 697384 h 697384"/>
                <a:gd name="connsiteX2" fmla="*/ 440909 w 440909"/>
                <a:gd name="connsiteY2" fmla="*/ -1 h 697384"/>
              </a:gdLst>
              <a:ahLst/>
              <a:cxnLst>
                <a:cxn ang="0">
                  <a:pos x="connsiteX0" y="connsiteY0"/>
                </a:cxn>
                <a:cxn ang="0">
                  <a:pos x="connsiteX1" y="connsiteY1"/>
                </a:cxn>
                <a:cxn ang="0">
                  <a:pos x="connsiteX2" y="connsiteY2"/>
                </a:cxn>
              </a:cxnLst>
              <a:rect l="l" t="t" r="r" b="b"/>
              <a:pathLst>
                <a:path w="440909" h="697384">
                  <a:moveTo>
                    <a:pt x="440909" y="-1"/>
                  </a:moveTo>
                  <a:cubicBezTo>
                    <a:pt x="423715" y="123910"/>
                    <a:pt x="323417" y="541836"/>
                    <a:pt x="0" y="697384"/>
                  </a:cubicBezTo>
                  <a:cubicBezTo>
                    <a:pt x="402" y="605110"/>
                    <a:pt x="83906" y="85969"/>
                    <a:pt x="440909" y="-1"/>
                  </a:cubicBezTo>
                  <a:close/>
                </a:path>
              </a:pathLst>
            </a:custGeom>
            <a:solidFill>
              <a:srgbClr val="313759"/>
            </a:solidFill>
            <a:ln w="5730" cap="flat">
              <a:noFill/>
              <a:prstDash val="solid"/>
              <a:miter/>
            </a:ln>
          </p:spPr>
          <p:txBody>
            <a:bodyPr rtlCol="0" anchor="ctr"/>
            <a:lstStyle/>
            <a:p>
              <a:endParaRPr lang="fr-FR"/>
            </a:p>
          </p:txBody>
        </p:sp>
        <p:sp>
          <p:nvSpPr>
            <p:cNvPr id="49" name="Graphique 2">
              <a:extLst>
                <a:ext uri="{FF2B5EF4-FFF2-40B4-BE49-F238E27FC236}">
                  <a16:creationId xmlns:a16="http://schemas.microsoft.com/office/drawing/2014/main" id="{E4243EAF-641F-4B8F-8C62-1E8E760318D9}"/>
                </a:ext>
              </a:extLst>
            </p:cNvPr>
            <p:cNvSpPr/>
            <p:nvPr/>
          </p:nvSpPr>
          <p:spPr>
            <a:xfrm>
              <a:off x="7753891" y="3632263"/>
              <a:ext cx="310292" cy="1161390"/>
            </a:xfrm>
            <a:custGeom>
              <a:avLst/>
              <a:gdLst>
                <a:gd name="connsiteX0" fmla="*/ 265703 w 310292"/>
                <a:gd name="connsiteY0" fmla="*/ -1 h 1161390"/>
                <a:gd name="connsiteX1" fmla="*/ 0 w 310292"/>
                <a:gd name="connsiteY1" fmla="*/ 1161390 h 1161390"/>
                <a:gd name="connsiteX2" fmla="*/ 184491 w 310292"/>
                <a:gd name="connsiteY2" fmla="*/ 277050 h 1161390"/>
              </a:gdLst>
              <a:ahLst/>
              <a:cxnLst>
                <a:cxn ang="0">
                  <a:pos x="connsiteX0" y="connsiteY0"/>
                </a:cxn>
                <a:cxn ang="0">
                  <a:pos x="connsiteX1" y="connsiteY1"/>
                </a:cxn>
                <a:cxn ang="0">
                  <a:pos x="connsiteX2" y="connsiteY2"/>
                </a:cxn>
              </a:cxnLst>
              <a:rect l="l" t="t" r="r" b="b"/>
              <a:pathLst>
                <a:path w="310292" h="1161390">
                  <a:moveTo>
                    <a:pt x="265703" y="-1"/>
                  </a:moveTo>
                  <a:cubicBezTo>
                    <a:pt x="296652" y="74162"/>
                    <a:pt x="432370" y="797796"/>
                    <a:pt x="0" y="1161390"/>
                  </a:cubicBezTo>
                  <a:cubicBezTo>
                    <a:pt x="97432" y="1027507"/>
                    <a:pt x="256418" y="657838"/>
                    <a:pt x="184491" y="277050"/>
                  </a:cubicBezTo>
                </a:path>
              </a:pathLst>
            </a:custGeom>
            <a:solidFill>
              <a:srgbClr val="313759"/>
            </a:solidFill>
            <a:ln w="5730" cap="flat">
              <a:noFill/>
              <a:prstDash val="solid"/>
              <a:miter/>
            </a:ln>
          </p:spPr>
          <p:txBody>
            <a:bodyPr rtlCol="0" anchor="ctr"/>
            <a:lstStyle/>
            <a:p>
              <a:endParaRPr lang="fr-FR"/>
            </a:p>
          </p:txBody>
        </p:sp>
        <p:sp>
          <p:nvSpPr>
            <p:cNvPr id="50" name="Graphique 2">
              <a:extLst>
                <a:ext uri="{FF2B5EF4-FFF2-40B4-BE49-F238E27FC236}">
                  <a16:creationId xmlns:a16="http://schemas.microsoft.com/office/drawing/2014/main" id="{40CBF910-0396-49F3-B1C0-0A2BBC970ED3}"/>
                </a:ext>
              </a:extLst>
            </p:cNvPr>
            <p:cNvSpPr/>
            <p:nvPr/>
          </p:nvSpPr>
          <p:spPr>
            <a:xfrm>
              <a:off x="7716867" y="3652911"/>
              <a:ext cx="348498" cy="1196450"/>
            </a:xfrm>
            <a:custGeom>
              <a:avLst/>
              <a:gdLst>
                <a:gd name="connsiteX0" fmla="*/ 26994 w 348498"/>
                <a:gd name="connsiteY0" fmla="*/ 1158222 h 1196450"/>
                <a:gd name="connsiteX1" fmla="*/ 132508 w 348498"/>
                <a:gd name="connsiteY1" fmla="*/ 963759 h 1196450"/>
                <a:gd name="connsiteX2" fmla="*/ 200595 w 348498"/>
                <a:gd name="connsiteY2" fmla="*/ 752847 h 1196450"/>
                <a:gd name="connsiteX3" fmla="*/ 230455 w 348498"/>
                <a:gd name="connsiteY3" fmla="*/ 533625 h 1196450"/>
                <a:gd name="connsiteX4" fmla="*/ 231545 w 348498"/>
                <a:gd name="connsiteY4" fmla="*/ 506000 h 1196450"/>
                <a:gd name="connsiteX5" fmla="*/ 232060 w 348498"/>
                <a:gd name="connsiteY5" fmla="*/ 492188 h 1196450"/>
                <a:gd name="connsiteX6" fmla="*/ 231716 w 348498"/>
                <a:gd name="connsiteY6" fmla="*/ 478318 h 1196450"/>
                <a:gd name="connsiteX7" fmla="*/ 230455 w 348498"/>
                <a:gd name="connsiteY7" fmla="*/ 423068 h 1196450"/>
                <a:gd name="connsiteX8" fmla="*/ 218075 w 348498"/>
                <a:gd name="connsiteY8" fmla="*/ 313314 h 1196450"/>
                <a:gd name="connsiteX9" fmla="*/ 221858 w 348498"/>
                <a:gd name="connsiteY9" fmla="*/ 312683 h 1196450"/>
                <a:gd name="connsiteX10" fmla="*/ 234869 w 348498"/>
                <a:gd name="connsiteY10" fmla="*/ 423011 h 1196450"/>
                <a:gd name="connsiteX11" fmla="*/ 236473 w 348498"/>
                <a:gd name="connsiteY11" fmla="*/ 478547 h 1196450"/>
                <a:gd name="connsiteX12" fmla="*/ 236874 w 348498"/>
                <a:gd name="connsiteY12" fmla="*/ 492475 h 1196450"/>
                <a:gd name="connsiteX13" fmla="*/ 236473 w 348498"/>
                <a:gd name="connsiteY13" fmla="*/ 506344 h 1196450"/>
                <a:gd name="connsiteX14" fmla="*/ 235556 w 348498"/>
                <a:gd name="connsiteY14" fmla="*/ 534141 h 1196450"/>
                <a:gd name="connsiteX15" fmla="*/ 206900 w 348498"/>
                <a:gd name="connsiteY15" fmla="*/ 754624 h 1196450"/>
                <a:gd name="connsiteX16" fmla="*/ 139729 w 348498"/>
                <a:gd name="connsiteY16" fmla="*/ 967026 h 1196450"/>
                <a:gd name="connsiteX17" fmla="*/ 50492 w 348498"/>
                <a:gd name="connsiteY17" fmla="*/ 1139997 h 1196450"/>
                <a:gd name="connsiteX18" fmla="*/ 205237 w 348498"/>
                <a:gd name="connsiteY18" fmla="*/ 941693 h 1196450"/>
                <a:gd name="connsiteX19" fmla="*/ 221572 w 348498"/>
                <a:gd name="connsiteY19" fmla="*/ 910630 h 1196450"/>
                <a:gd name="connsiteX20" fmla="*/ 236874 w 348498"/>
                <a:gd name="connsiteY20" fmla="*/ 878993 h 1196450"/>
                <a:gd name="connsiteX21" fmla="*/ 263123 w 348498"/>
                <a:gd name="connsiteY21" fmla="*/ 813886 h 1196450"/>
                <a:gd name="connsiteX22" fmla="*/ 285189 w 348498"/>
                <a:gd name="connsiteY22" fmla="*/ 747173 h 1196450"/>
                <a:gd name="connsiteX23" fmla="*/ 294302 w 348498"/>
                <a:gd name="connsiteY23" fmla="*/ 713244 h 1196450"/>
                <a:gd name="connsiteX24" fmla="*/ 302555 w 348498"/>
                <a:gd name="connsiteY24" fmla="*/ 678856 h 1196450"/>
                <a:gd name="connsiteX25" fmla="*/ 325824 w 348498"/>
                <a:gd name="connsiteY25" fmla="*/ 540273 h 1196450"/>
                <a:gd name="connsiteX26" fmla="*/ 335224 w 348498"/>
                <a:gd name="connsiteY26" fmla="*/ 400029 h 1196450"/>
                <a:gd name="connsiteX27" fmla="*/ 317399 w 348498"/>
                <a:gd name="connsiteY27" fmla="*/ 119883 h 1196450"/>
                <a:gd name="connsiteX28" fmla="*/ 301982 w 348498"/>
                <a:gd name="connsiteY28" fmla="*/ 30303 h 1196450"/>
                <a:gd name="connsiteX29" fmla="*/ 297397 w 348498"/>
                <a:gd name="connsiteY29" fmla="*/ 41 h 1196450"/>
                <a:gd name="connsiteX30" fmla="*/ 310579 w 348498"/>
                <a:gd name="connsiteY30" fmla="*/ 28067 h 1196450"/>
                <a:gd name="connsiteX31" fmla="*/ 330237 w 348498"/>
                <a:gd name="connsiteY31" fmla="*/ 117877 h 1196450"/>
                <a:gd name="connsiteX32" fmla="*/ 348062 w 348498"/>
                <a:gd name="connsiteY32" fmla="*/ 399971 h 1196450"/>
                <a:gd name="connsiteX33" fmla="*/ 338375 w 348498"/>
                <a:gd name="connsiteY33" fmla="*/ 541305 h 1196450"/>
                <a:gd name="connsiteX34" fmla="*/ 314419 w 348498"/>
                <a:gd name="connsiteY34" fmla="*/ 681149 h 1196450"/>
                <a:gd name="connsiteX35" fmla="*/ 296652 w 348498"/>
                <a:gd name="connsiteY35" fmla="*/ 749924 h 1196450"/>
                <a:gd name="connsiteX36" fmla="*/ 274070 w 348498"/>
                <a:gd name="connsiteY36" fmla="*/ 817325 h 1196450"/>
                <a:gd name="connsiteX37" fmla="*/ 247191 w 348498"/>
                <a:gd name="connsiteY37" fmla="*/ 883177 h 1196450"/>
                <a:gd name="connsiteX38" fmla="*/ 231545 w 348498"/>
                <a:gd name="connsiteY38" fmla="*/ 915158 h 1196450"/>
                <a:gd name="connsiteX39" fmla="*/ 223578 w 348498"/>
                <a:gd name="connsiteY39" fmla="*/ 931033 h 1196450"/>
                <a:gd name="connsiteX40" fmla="*/ 214809 w 348498"/>
                <a:gd name="connsiteY40" fmla="*/ 946565 h 1196450"/>
                <a:gd name="connsiteX41" fmla="*/ 35649 w 348498"/>
                <a:gd name="connsiteY41" fmla="*/ 1166074 h 1196450"/>
                <a:gd name="connsiteX42" fmla="*/ 0 w 348498"/>
                <a:gd name="connsiteY42" fmla="*/ 1196450 h 1196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348498" h="1196450">
                  <a:moveTo>
                    <a:pt x="26994" y="1158222"/>
                  </a:moveTo>
                  <a:cubicBezTo>
                    <a:pt x="69234" y="1097488"/>
                    <a:pt x="104596" y="1032271"/>
                    <a:pt x="132508" y="963759"/>
                  </a:cubicBezTo>
                  <a:cubicBezTo>
                    <a:pt x="160992" y="895459"/>
                    <a:pt x="183802" y="824913"/>
                    <a:pt x="200595" y="752847"/>
                  </a:cubicBezTo>
                  <a:cubicBezTo>
                    <a:pt x="217159" y="680822"/>
                    <a:pt x="227131" y="607450"/>
                    <a:pt x="230455" y="533625"/>
                  </a:cubicBezTo>
                  <a:lnTo>
                    <a:pt x="231545" y="506000"/>
                  </a:lnTo>
                  <a:lnTo>
                    <a:pt x="232060" y="492188"/>
                  </a:lnTo>
                  <a:lnTo>
                    <a:pt x="231716" y="478318"/>
                  </a:lnTo>
                  <a:lnTo>
                    <a:pt x="230455" y="423068"/>
                  </a:lnTo>
                  <a:cubicBezTo>
                    <a:pt x="227017" y="386388"/>
                    <a:pt x="224724" y="349536"/>
                    <a:pt x="218075" y="313314"/>
                  </a:cubicBezTo>
                  <a:cubicBezTo>
                    <a:pt x="210568" y="266317"/>
                    <a:pt x="214064" y="265572"/>
                    <a:pt x="221858" y="312683"/>
                  </a:cubicBezTo>
                  <a:cubicBezTo>
                    <a:pt x="228965" y="349077"/>
                    <a:pt x="231258" y="386101"/>
                    <a:pt x="234869" y="423011"/>
                  </a:cubicBezTo>
                  <a:lnTo>
                    <a:pt x="236473" y="478547"/>
                  </a:lnTo>
                  <a:lnTo>
                    <a:pt x="236874" y="492475"/>
                  </a:lnTo>
                  <a:lnTo>
                    <a:pt x="236473" y="506344"/>
                  </a:lnTo>
                  <a:lnTo>
                    <a:pt x="235556" y="534141"/>
                  </a:lnTo>
                  <a:cubicBezTo>
                    <a:pt x="232633" y="608344"/>
                    <a:pt x="223062" y="682140"/>
                    <a:pt x="206900" y="754624"/>
                  </a:cubicBezTo>
                  <a:cubicBezTo>
                    <a:pt x="190394" y="827154"/>
                    <a:pt x="167927" y="898199"/>
                    <a:pt x="139729" y="967026"/>
                  </a:cubicBezTo>
                  <a:cubicBezTo>
                    <a:pt x="115486" y="1027348"/>
                    <a:pt x="85568" y="1085257"/>
                    <a:pt x="50492" y="1139997"/>
                  </a:cubicBezTo>
                  <a:cubicBezTo>
                    <a:pt x="112563" y="1082770"/>
                    <a:pt x="164832" y="1015788"/>
                    <a:pt x="205237" y="941693"/>
                  </a:cubicBezTo>
                  <a:cubicBezTo>
                    <a:pt x="210969" y="931492"/>
                    <a:pt x="216700" y="921290"/>
                    <a:pt x="221572" y="910630"/>
                  </a:cubicBezTo>
                  <a:lnTo>
                    <a:pt x="236874" y="878993"/>
                  </a:lnTo>
                  <a:cubicBezTo>
                    <a:pt x="245815" y="857386"/>
                    <a:pt x="255616" y="836066"/>
                    <a:pt x="263123" y="813886"/>
                  </a:cubicBezTo>
                  <a:cubicBezTo>
                    <a:pt x="271606" y="791992"/>
                    <a:pt x="278140" y="769525"/>
                    <a:pt x="285189" y="747173"/>
                  </a:cubicBezTo>
                  <a:cubicBezTo>
                    <a:pt x="288456" y="735711"/>
                    <a:pt x="291264" y="724248"/>
                    <a:pt x="294302" y="713244"/>
                  </a:cubicBezTo>
                  <a:cubicBezTo>
                    <a:pt x="297340" y="702240"/>
                    <a:pt x="300033" y="690319"/>
                    <a:pt x="302555" y="678856"/>
                  </a:cubicBezTo>
                  <a:cubicBezTo>
                    <a:pt x="312986" y="633149"/>
                    <a:pt x="320723" y="586875"/>
                    <a:pt x="325824" y="540273"/>
                  </a:cubicBezTo>
                  <a:cubicBezTo>
                    <a:pt x="331269" y="493735"/>
                    <a:pt x="334364" y="446985"/>
                    <a:pt x="335224" y="400029"/>
                  </a:cubicBezTo>
                  <a:cubicBezTo>
                    <a:pt x="337229" y="306310"/>
                    <a:pt x="331269" y="212592"/>
                    <a:pt x="317399" y="119883"/>
                  </a:cubicBezTo>
                  <a:cubicBezTo>
                    <a:pt x="311266" y="79764"/>
                    <a:pt x="305937" y="50076"/>
                    <a:pt x="301982" y="30303"/>
                  </a:cubicBezTo>
                  <a:cubicBezTo>
                    <a:pt x="298028" y="10530"/>
                    <a:pt x="295850" y="786"/>
                    <a:pt x="297397" y="41"/>
                  </a:cubicBezTo>
                  <a:cubicBezTo>
                    <a:pt x="298944" y="-704"/>
                    <a:pt x="304447" y="8466"/>
                    <a:pt x="310579" y="28067"/>
                  </a:cubicBezTo>
                  <a:cubicBezTo>
                    <a:pt x="319405" y="57463"/>
                    <a:pt x="325939" y="87489"/>
                    <a:pt x="330237" y="117877"/>
                  </a:cubicBezTo>
                  <a:cubicBezTo>
                    <a:pt x="344279" y="211222"/>
                    <a:pt x="350240" y="305600"/>
                    <a:pt x="348062" y="399971"/>
                  </a:cubicBezTo>
                  <a:cubicBezTo>
                    <a:pt x="347144" y="447197"/>
                    <a:pt x="343935" y="494308"/>
                    <a:pt x="338375" y="541305"/>
                  </a:cubicBezTo>
                  <a:cubicBezTo>
                    <a:pt x="333103" y="588342"/>
                    <a:pt x="325079" y="635035"/>
                    <a:pt x="314419" y="681149"/>
                  </a:cubicBezTo>
                  <a:cubicBezTo>
                    <a:pt x="309605" y="704074"/>
                    <a:pt x="302956" y="726999"/>
                    <a:pt x="296652" y="749924"/>
                  </a:cubicBezTo>
                  <a:cubicBezTo>
                    <a:pt x="289431" y="772506"/>
                    <a:pt x="282725" y="795259"/>
                    <a:pt x="274070" y="817325"/>
                  </a:cubicBezTo>
                  <a:cubicBezTo>
                    <a:pt x="266333" y="839734"/>
                    <a:pt x="256361" y="861341"/>
                    <a:pt x="247191" y="883177"/>
                  </a:cubicBezTo>
                  <a:lnTo>
                    <a:pt x="231545" y="915158"/>
                  </a:lnTo>
                  <a:cubicBezTo>
                    <a:pt x="228850" y="920431"/>
                    <a:pt x="226444" y="925875"/>
                    <a:pt x="223578" y="931033"/>
                  </a:cubicBezTo>
                  <a:lnTo>
                    <a:pt x="214809" y="946565"/>
                  </a:lnTo>
                  <a:cubicBezTo>
                    <a:pt x="168901" y="1029984"/>
                    <a:pt x="108150" y="1104359"/>
                    <a:pt x="35649" y="1166074"/>
                  </a:cubicBezTo>
                  <a:lnTo>
                    <a:pt x="0" y="1196450"/>
                  </a:lnTo>
                  <a:close/>
                </a:path>
              </a:pathLst>
            </a:custGeom>
            <a:solidFill>
              <a:srgbClr val="242B47"/>
            </a:solidFill>
            <a:ln w="5730" cap="flat">
              <a:noFill/>
              <a:prstDash val="solid"/>
              <a:miter/>
            </a:ln>
          </p:spPr>
          <p:txBody>
            <a:bodyPr rtlCol="0" anchor="ctr"/>
            <a:lstStyle/>
            <a:p>
              <a:endParaRPr lang="fr-FR"/>
            </a:p>
          </p:txBody>
        </p:sp>
        <p:sp>
          <p:nvSpPr>
            <p:cNvPr id="51" name="Graphique 2">
              <a:extLst>
                <a:ext uri="{FF2B5EF4-FFF2-40B4-BE49-F238E27FC236}">
                  <a16:creationId xmlns:a16="http://schemas.microsoft.com/office/drawing/2014/main" id="{4784FB00-7124-454D-BE15-7EAA84893164}"/>
                </a:ext>
              </a:extLst>
            </p:cNvPr>
            <p:cNvSpPr/>
            <p:nvPr/>
          </p:nvSpPr>
          <p:spPr>
            <a:xfrm>
              <a:off x="7242201" y="4793654"/>
              <a:ext cx="258424" cy="295068"/>
            </a:xfrm>
            <a:custGeom>
              <a:avLst/>
              <a:gdLst>
                <a:gd name="connsiteX0" fmla="*/ 258425 w 258424"/>
                <a:gd name="connsiteY0" fmla="*/ 48830 h 295068"/>
                <a:gd name="connsiteX1" fmla="*/ 258425 w 258424"/>
                <a:gd name="connsiteY1" fmla="*/ 251489 h 295068"/>
                <a:gd name="connsiteX2" fmla="*/ 28656 w 258424"/>
                <a:gd name="connsiteY2" fmla="*/ 258710 h 295068"/>
                <a:gd name="connsiteX3" fmla="*/ 0 w 258424"/>
                <a:gd name="connsiteY3" fmla="*/ -1 h 295068"/>
              </a:gdLst>
              <a:ahLst/>
              <a:cxnLst>
                <a:cxn ang="0">
                  <a:pos x="connsiteX0" y="connsiteY0"/>
                </a:cxn>
                <a:cxn ang="0">
                  <a:pos x="connsiteX1" y="connsiteY1"/>
                </a:cxn>
                <a:cxn ang="0">
                  <a:pos x="connsiteX2" y="connsiteY2"/>
                </a:cxn>
                <a:cxn ang="0">
                  <a:pos x="connsiteX3" y="connsiteY3"/>
                </a:cxn>
              </a:cxnLst>
              <a:rect l="l" t="t" r="r" b="b"/>
              <a:pathLst>
                <a:path w="258424" h="295068">
                  <a:moveTo>
                    <a:pt x="258425" y="48830"/>
                  </a:moveTo>
                  <a:lnTo>
                    <a:pt x="258425" y="251489"/>
                  </a:lnTo>
                  <a:cubicBezTo>
                    <a:pt x="207760" y="267765"/>
                    <a:pt x="129986" y="336484"/>
                    <a:pt x="28656" y="258710"/>
                  </a:cubicBezTo>
                  <a:lnTo>
                    <a:pt x="0" y="-1"/>
                  </a:lnTo>
                  <a:close/>
                </a:path>
              </a:pathLst>
            </a:custGeom>
            <a:solidFill>
              <a:srgbClr val="D19D82"/>
            </a:solidFill>
            <a:ln w="5730" cap="flat">
              <a:noFill/>
              <a:prstDash val="solid"/>
              <a:miter/>
            </a:ln>
          </p:spPr>
          <p:txBody>
            <a:bodyPr rtlCol="0" anchor="ctr"/>
            <a:lstStyle/>
            <a:p>
              <a:endParaRPr lang="fr-FR"/>
            </a:p>
          </p:txBody>
        </p:sp>
        <p:sp>
          <p:nvSpPr>
            <p:cNvPr id="52" name="Graphique 2">
              <a:extLst>
                <a:ext uri="{FF2B5EF4-FFF2-40B4-BE49-F238E27FC236}">
                  <a16:creationId xmlns:a16="http://schemas.microsoft.com/office/drawing/2014/main" id="{98F37CE4-4EC8-4086-9FA0-9D1D9245B2D2}"/>
                </a:ext>
              </a:extLst>
            </p:cNvPr>
            <p:cNvSpPr/>
            <p:nvPr/>
          </p:nvSpPr>
          <p:spPr>
            <a:xfrm>
              <a:off x="6908911" y="4135657"/>
              <a:ext cx="194329" cy="59147"/>
            </a:xfrm>
            <a:custGeom>
              <a:avLst/>
              <a:gdLst>
                <a:gd name="connsiteX0" fmla="*/ 189893 w 194329"/>
                <a:gd name="connsiteY0" fmla="*/ 40678 h 59147"/>
                <a:gd name="connsiteX1" fmla="*/ 145361 w 194329"/>
                <a:gd name="connsiteY1" fmla="*/ 7321 h 59147"/>
                <a:gd name="connsiteX2" fmla="*/ 85526 w 194329"/>
                <a:gd name="connsiteY2" fmla="*/ 2507 h 59147"/>
                <a:gd name="connsiteX3" fmla="*/ 57500 w 194329"/>
                <a:gd name="connsiteY3" fmla="*/ 15059 h 59147"/>
                <a:gd name="connsiteX4" fmla="*/ 36352 w 194329"/>
                <a:gd name="connsiteY4" fmla="*/ 35691 h 59147"/>
                <a:gd name="connsiteX5" fmla="*/ 33142 w 194329"/>
                <a:gd name="connsiteY5" fmla="*/ 40276 h 59147"/>
                <a:gd name="connsiteX6" fmla="*/ 25290 w 194329"/>
                <a:gd name="connsiteY6" fmla="*/ 37526 h 59147"/>
                <a:gd name="connsiteX7" fmla="*/ 15203 w 194329"/>
                <a:gd name="connsiteY7" fmla="*/ 33342 h 59147"/>
                <a:gd name="connsiteX8" fmla="*/ 14515 w 194329"/>
                <a:gd name="connsiteY8" fmla="*/ 33915 h 59147"/>
                <a:gd name="connsiteX9" fmla="*/ 29646 w 194329"/>
                <a:gd name="connsiteY9" fmla="*/ 45721 h 59147"/>
                <a:gd name="connsiteX10" fmla="*/ 28615 w 194329"/>
                <a:gd name="connsiteY10" fmla="*/ 47383 h 59147"/>
                <a:gd name="connsiteX11" fmla="*/ 26665 w 194329"/>
                <a:gd name="connsiteY11" fmla="*/ 51453 h 59147"/>
                <a:gd name="connsiteX12" fmla="*/ 26150 w 194329"/>
                <a:gd name="connsiteY12" fmla="*/ 52542 h 59147"/>
                <a:gd name="connsiteX13" fmla="*/ 25175 w 194329"/>
                <a:gd name="connsiteY13" fmla="*/ 52542 h 59147"/>
                <a:gd name="connsiteX14" fmla="*/ 23112 w 194329"/>
                <a:gd name="connsiteY14" fmla="*/ 52140 h 59147"/>
                <a:gd name="connsiteX15" fmla="*/ 12854 w 194329"/>
                <a:gd name="connsiteY15" fmla="*/ 47784 h 59147"/>
                <a:gd name="connsiteX16" fmla="*/ 3053 w 194329"/>
                <a:gd name="connsiteY16" fmla="*/ 40907 h 59147"/>
                <a:gd name="connsiteX17" fmla="*/ 474 w 194329"/>
                <a:gd name="connsiteY17" fmla="*/ 39360 h 59147"/>
                <a:gd name="connsiteX18" fmla="*/ 1104 w 194329"/>
                <a:gd name="connsiteY18" fmla="*/ 42626 h 59147"/>
                <a:gd name="connsiteX19" fmla="*/ 11134 w 194329"/>
                <a:gd name="connsiteY19" fmla="*/ 51223 h 59147"/>
                <a:gd name="connsiteX20" fmla="*/ 23571 w 194329"/>
                <a:gd name="connsiteY20" fmla="*/ 57929 h 59147"/>
                <a:gd name="connsiteX21" fmla="*/ 34403 w 194329"/>
                <a:gd name="connsiteY21" fmla="*/ 51051 h 59147"/>
                <a:gd name="connsiteX22" fmla="*/ 42713 w 194329"/>
                <a:gd name="connsiteY22" fmla="*/ 41365 h 59147"/>
                <a:gd name="connsiteX23" fmla="*/ 85698 w 194329"/>
                <a:gd name="connsiteY23" fmla="*/ 18096 h 59147"/>
                <a:gd name="connsiteX24" fmla="*/ 133440 w 194329"/>
                <a:gd name="connsiteY24" fmla="*/ 23828 h 59147"/>
                <a:gd name="connsiteX25" fmla="*/ 173559 w 194329"/>
                <a:gd name="connsiteY25" fmla="*/ 48873 h 59147"/>
                <a:gd name="connsiteX26" fmla="*/ 190753 w 194329"/>
                <a:gd name="connsiteY26" fmla="*/ 58617 h 59147"/>
                <a:gd name="connsiteX27" fmla="*/ 194306 w 194329"/>
                <a:gd name="connsiteY27" fmla="*/ 53172 h 59147"/>
                <a:gd name="connsiteX28" fmla="*/ 189893 w 194329"/>
                <a:gd name="connsiteY28" fmla="*/ 40678 h 59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94329" h="59147">
                  <a:moveTo>
                    <a:pt x="189893" y="40678"/>
                  </a:moveTo>
                  <a:cubicBezTo>
                    <a:pt x="178602" y="25496"/>
                    <a:pt x="163128" y="13913"/>
                    <a:pt x="145361" y="7321"/>
                  </a:cubicBezTo>
                  <a:cubicBezTo>
                    <a:pt x="126390" y="-370"/>
                    <a:pt x="105471" y="-2049"/>
                    <a:pt x="85526" y="2507"/>
                  </a:cubicBezTo>
                  <a:cubicBezTo>
                    <a:pt x="75496" y="4949"/>
                    <a:pt x="65982" y="9207"/>
                    <a:pt x="57500" y="15059"/>
                  </a:cubicBezTo>
                  <a:cubicBezTo>
                    <a:pt x="49362" y="20750"/>
                    <a:pt x="42255" y="27714"/>
                    <a:pt x="36352" y="35691"/>
                  </a:cubicBezTo>
                  <a:cubicBezTo>
                    <a:pt x="35205" y="37124"/>
                    <a:pt x="34174" y="38729"/>
                    <a:pt x="33142" y="40276"/>
                  </a:cubicBezTo>
                  <a:cubicBezTo>
                    <a:pt x="30678" y="39021"/>
                    <a:pt x="28041" y="38093"/>
                    <a:pt x="25290" y="37526"/>
                  </a:cubicBezTo>
                  <a:cubicBezTo>
                    <a:pt x="21679" y="36838"/>
                    <a:pt x="18241" y="35411"/>
                    <a:pt x="15203" y="33342"/>
                  </a:cubicBezTo>
                  <a:cubicBezTo>
                    <a:pt x="14859" y="33342"/>
                    <a:pt x="14286" y="33342"/>
                    <a:pt x="14515" y="33915"/>
                  </a:cubicBezTo>
                  <a:cubicBezTo>
                    <a:pt x="18413" y="39136"/>
                    <a:pt x="23628" y="43211"/>
                    <a:pt x="29646" y="45721"/>
                  </a:cubicBezTo>
                  <a:lnTo>
                    <a:pt x="28615" y="47383"/>
                  </a:lnTo>
                  <a:lnTo>
                    <a:pt x="26665" y="51453"/>
                  </a:lnTo>
                  <a:lnTo>
                    <a:pt x="26150" y="52542"/>
                  </a:lnTo>
                  <a:cubicBezTo>
                    <a:pt x="26150" y="52885"/>
                    <a:pt x="25519" y="52542"/>
                    <a:pt x="25175" y="52542"/>
                  </a:cubicBezTo>
                  <a:lnTo>
                    <a:pt x="23112" y="52140"/>
                  </a:lnTo>
                  <a:cubicBezTo>
                    <a:pt x="19559" y="51086"/>
                    <a:pt x="16120" y="49624"/>
                    <a:pt x="12854" y="47784"/>
                  </a:cubicBezTo>
                  <a:cubicBezTo>
                    <a:pt x="9300" y="45968"/>
                    <a:pt x="5976" y="43652"/>
                    <a:pt x="3053" y="40907"/>
                  </a:cubicBezTo>
                  <a:cubicBezTo>
                    <a:pt x="1849" y="39589"/>
                    <a:pt x="1161" y="39187"/>
                    <a:pt x="474" y="39360"/>
                  </a:cubicBezTo>
                  <a:cubicBezTo>
                    <a:pt x="-214" y="39531"/>
                    <a:pt x="-271" y="40850"/>
                    <a:pt x="1104" y="42626"/>
                  </a:cubicBezTo>
                  <a:cubicBezTo>
                    <a:pt x="4027" y="45928"/>
                    <a:pt x="7408" y="48822"/>
                    <a:pt x="11134" y="51223"/>
                  </a:cubicBezTo>
                  <a:cubicBezTo>
                    <a:pt x="14974" y="53951"/>
                    <a:pt x="19158" y="56204"/>
                    <a:pt x="23571" y="57929"/>
                  </a:cubicBezTo>
                  <a:cubicBezTo>
                    <a:pt x="29302" y="62055"/>
                    <a:pt x="31079" y="54662"/>
                    <a:pt x="34403" y="51051"/>
                  </a:cubicBezTo>
                  <a:cubicBezTo>
                    <a:pt x="36982" y="47670"/>
                    <a:pt x="39733" y="44432"/>
                    <a:pt x="42713" y="41365"/>
                  </a:cubicBezTo>
                  <a:cubicBezTo>
                    <a:pt x="54119" y="29135"/>
                    <a:pt x="69192" y="20962"/>
                    <a:pt x="85698" y="18096"/>
                  </a:cubicBezTo>
                  <a:cubicBezTo>
                    <a:pt x="101860" y="15850"/>
                    <a:pt x="118309" y="17827"/>
                    <a:pt x="133440" y="23828"/>
                  </a:cubicBezTo>
                  <a:cubicBezTo>
                    <a:pt x="148341" y="29387"/>
                    <a:pt x="161981" y="37910"/>
                    <a:pt x="173559" y="48873"/>
                  </a:cubicBezTo>
                  <a:cubicBezTo>
                    <a:pt x="181468" y="56496"/>
                    <a:pt x="186454" y="59534"/>
                    <a:pt x="190753" y="58617"/>
                  </a:cubicBezTo>
                  <a:cubicBezTo>
                    <a:pt x="193045" y="57837"/>
                    <a:pt x="194535" y="55590"/>
                    <a:pt x="194306" y="53172"/>
                  </a:cubicBezTo>
                  <a:cubicBezTo>
                    <a:pt x="194249" y="48633"/>
                    <a:pt x="192702" y="44243"/>
                    <a:pt x="189893" y="40678"/>
                  </a:cubicBezTo>
                  <a:close/>
                </a:path>
              </a:pathLst>
            </a:custGeom>
            <a:solidFill>
              <a:srgbClr val="313759"/>
            </a:solidFill>
            <a:ln w="5730" cap="flat">
              <a:noFill/>
              <a:prstDash val="solid"/>
              <a:miter/>
            </a:ln>
          </p:spPr>
          <p:txBody>
            <a:bodyPr rtlCol="0" anchor="ctr"/>
            <a:lstStyle/>
            <a:p>
              <a:endParaRPr lang="fr-FR"/>
            </a:p>
          </p:txBody>
        </p:sp>
        <p:sp>
          <p:nvSpPr>
            <p:cNvPr id="53" name="Graphique 2">
              <a:extLst>
                <a:ext uri="{FF2B5EF4-FFF2-40B4-BE49-F238E27FC236}">
                  <a16:creationId xmlns:a16="http://schemas.microsoft.com/office/drawing/2014/main" id="{B37504F5-D349-4A09-8C08-9268CB0EF012}"/>
                </a:ext>
              </a:extLst>
            </p:cNvPr>
            <p:cNvSpPr/>
            <p:nvPr/>
          </p:nvSpPr>
          <p:spPr>
            <a:xfrm>
              <a:off x="7476769" y="4143795"/>
              <a:ext cx="194319" cy="59147"/>
            </a:xfrm>
            <a:custGeom>
              <a:avLst/>
              <a:gdLst>
                <a:gd name="connsiteX0" fmla="*/ 4484 w 194319"/>
                <a:gd name="connsiteY0" fmla="*/ 40678 h 59147"/>
                <a:gd name="connsiteX1" fmla="*/ 49016 w 194319"/>
                <a:gd name="connsiteY1" fmla="*/ 7322 h 59147"/>
                <a:gd name="connsiteX2" fmla="*/ 108851 w 194319"/>
                <a:gd name="connsiteY2" fmla="*/ 2507 h 59147"/>
                <a:gd name="connsiteX3" fmla="*/ 136877 w 194319"/>
                <a:gd name="connsiteY3" fmla="*/ 15059 h 59147"/>
                <a:gd name="connsiteX4" fmla="*/ 158025 w 194319"/>
                <a:gd name="connsiteY4" fmla="*/ 35634 h 59147"/>
                <a:gd name="connsiteX5" fmla="*/ 161235 w 194319"/>
                <a:gd name="connsiteY5" fmla="*/ 40219 h 59147"/>
                <a:gd name="connsiteX6" fmla="*/ 169087 w 194319"/>
                <a:gd name="connsiteY6" fmla="*/ 37468 h 59147"/>
                <a:gd name="connsiteX7" fmla="*/ 179174 w 194319"/>
                <a:gd name="connsiteY7" fmla="*/ 33284 h 59147"/>
                <a:gd name="connsiteX8" fmla="*/ 179862 w 194319"/>
                <a:gd name="connsiteY8" fmla="*/ 33915 h 59147"/>
                <a:gd name="connsiteX9" fmla="*/ 164674 w 194319"/>
                <a:gd name="connsiteY9" fmla="*/ 45664 h 59147"/>
                <a:gd name="connsiteX10" fmla="*/ 165763 w 194319"/>
                <a:gd name="connsiteY10" fmla="*/ 47326 h 59147"/>
                <a:gd name="connsiteX11" fmla="*/ 167711 w 194319"/>
                <a:gd name="connsiteY11" fmla="*/ 51452 h 59147"/>
                <a:gd name="connsiteX12" fmla="*/ 168227 w 194319"/>
                <a:gd name="connsiteY12" fmla="*/ 52541 h 59147"/>
                <a:gd name="connsiteX13" fmla="*/ 169202 w 194319"/>
                <a:gd name="connsiteY13" fmla="*/ 52541 h 59147"/>
                <a:gd name="connsiteX14" fmla="*/ 171265 w 194319"/>
                <a:gd name="connsiteY14" fmla="*/ 52140 h 59147"/>
                <a:gd name="connsiteX15" fmla="*/ 181524 w 194319"/>
                <a:gd name="connsiteY15" fmla="*/ 47842 h 59147"/>
                <a:gd name="connsiteX16" fmla="*/ 191267 w 194319"/>
                <a:gd name="connsiteY16" fmla="*/ 40907 h 59147"/>
                <a:gd name="connsiteX17" fmla="*/ 193846 w 194319"/>
                <a:gd name="connsiteY17" fmla="*/ 39359 h 59147"/>
                <a:gd name="connsiteX18" fmla="*/ 193273 w 194319"/>
                <a:gd name="connsiteY18" fmla="*/ 42626 h 59147"/>
                <a:gd name="connsiteX19" fmla="*/ 183243 w 194319"/>
                <a:gd name="connsiteY19" fmla="*/ 51281 h 59147"/>
                <a:gd name="connsiteX20" fmla="*/ 170806 w 194319"/>
                <a:gd name="connsiteY20" fmla="*/ 57929 h 59147"/>
                <a:gd name="connsiteX21" fmla="*/ 159974 w 194319"/>
                <a:gd name="connsiteY21" fmla="*/ 51109 h 59147"/>
                <a:gd name="connsiteX22" fmla="*/ 151663 w 194319"/>
                <a:gd name="connsiteY22" fmla="*/ 41365 h 59147"/>
                <a:gd name="connsiteX23" fmla="*/ 108679 w 194319"/>
                <a:gd name="connsiteY23" fmla="*/ 18096 h 59147"/>
                <a:gd name="connsiteX24" fmla="*/ 60937 w 194319"/>
                <a:gd name="connsiteY24" fmla="*/ 23827 h 59147"/>
                <a:gd name="connsiteX25" fmla="*/ 20818 w 194319"/>
                <a:gd name="connsiteY25" fmla="*/ 48816 h 59147"/>
                <a:gd name="connsiteX26" fmla="*/ 3624 w 194319"/>
                <a:gd name="connsiteY26" fmla="*/ 58559 h 59147"/>
                <a:gd name="connsiteX27" fmla="*/ 13 w 194319"/>
                <a:gd name="connsiteY27" fmla="*/ 53172 h 59147"/>
                <a:gd name="connsiteX28" fmla="*/ 4484 w 194319"/>
                <a:gd name="connsiteY28" fmla="*/ 40678 h 59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94319" h="59147">
                  <a:moveTo>
                    <a:pt x="4484" y="40678"/>
                  </a:moveTo>
                  <a:cubicBezTo>
                    <a:pt x="15775" y="25478"/>
                    <a:pt x="31249" y="13895"/>
                    <a:pt x="49016" y="7322"/>
                  </a:cubicBezTo>
                  <a:cubicBezTo>
                    <a:pt x="67987" y="-370"/>
                    <a:pt x="88906" y="-2049"/>
                    <a:pt x="108851" y="2507"/>
                  </a:cubicBezTo>
                  <a:cubicBezTo>
                    <a:pt x="118881" y="4914"/>
                    <a:pt x="128395" y="9167"/>
                    <a:pt x="136877" y="15059"/>
                  </a:cubicBezTo>
                  <a:cubicBezTo>
                    <a:pt x="145015" y="20733"/>
                    <a:pt x="152122" y="27679"/>
                    <a:pt x="158025" y="35634"/>
                  </a:cubicBezTo>
                  <a:cubicBezTo>
                    <a:pt x="159172" y="37124"/>
                    <a:pt x="160203" y="38672"/>
                    <a:pt x="161235" y="40219"/>
                  </a:cubicBezTo>
                  <a:cubicBezTo>
                    <a:pt x="163756" y="38987"/>
                    <a:pt x="166393" y="38064"/>
                    <a:pt x="169087" y="37468"/>
                  </a:cubicBezTo>
                  <a:cubicBezTo>
                    <a:pt x="172698" y="36803"/>
                    <a:pt x="176136" y="35376"/>
                    <a:pt x="179174" y="33284"/>
                  </a:cubicBezTo>
                  <a:cubicBezTo>
                    <a:pt x="179517" y="33284"/>
                    <a:pt x="180091" y="33284"/>
                    <a:pt x="179862" y="33915"/>
                  </a:cubicBezTo>
                  <a:cubicBezTo>
                    <a:pt x="175964" y="39113"/>
                    <a:pt x="170692" y="43171"/>
                    <a:pt x="164674" y="45664"/>
                  </a:cubicBezTo>
                  <a:lnTo>
                    <a:pt x="165763" y="47326"/>
                  </a:lnTo>
                  <a:lnTo>
                    <a:pt x="167711" y="51452"/>
                  </a:lnTo>
                  <a:lnTo>
                    <a:pt x="168227" y="52541"/>
                  </a:lnTo>
                  <a:cubicBezTo>
                    <a:pt x="168227" y="52828"/>
                    <a:pt x="168857" y="52541"/>
                    <a:pt x="169202" y="52541"/>
                  </a:cubicBezTo>
                  <a:lnTo>
                    <a:pt x="171265" y="52140"/>
                  </a:lnTo>
                  <a:cubicBezTo>
                    <a:pt x="174818" y="51114"/>
                    <a:pt x="178257" y="49670"/>
                    <a:pt x="181524" y="47842"/>
                  </a:cubicBezTo>
                  <a:cubicBezTo>
                    <a:pt x="185077" y="46002"/>
                    <a:pt x="188344" y="43664"/>
                    <a:pt x="191267" y="40907"/>
                  </a:cubicBezTo>
                  <a:cubicBezTo>
                    <a:pt x="192528" y="39646"/>
                    <a:pt x="193215" y="39245"/>
                    <a:pt x="193846" y="39359"/>
                  </a:cubicBezTo>
                  <a:cubicBezTo>
                    <a:pt x="194476" y="39474"/>
                    <a:pt x="194648" y="40907"/>
                    <a:pt x="193273" y="42626"/>
                  </a:cubicBezTo>
                  <a:cubicBezTo>
                    <a:pt x="190350" y="45962"/>
                    <a:pt x="186968" y="48874"/>
                    <a:pt x="183243" y="51281"/>
                  </a:cubicBezTo>
                  <a:cubicBezTo>
                    <a:pt x="179346" y="53969"/>
                    <a:pt x="175219" y="56198"/>
                    <a:pt x="170806" y="57929"/>
                  </a:cubicBezTo>
                  <a:cubicBezTo>
                    <a:pt x="165074" y="62055"/>
                    <a:pt x="163241" y="54662"/>
                    <a:pt x="159974" y="51109"/>
                  </a:cubicBezTo>
                  <a:cubicBezTo>
                    <a:pt x="157395" y="47710"/>
                    <a:pt x="154586" y="44454"/>
                    <a:pt x="151663" y="41365"/>
                  </a:cubicBezTo>
                  <a:cubicBezTo>
                    <a:pt x="140258" y="29135"/>
                    <a:pt x="125185" y="20962"/>
                    <a:pt x="108679" y="18096"/>
                  </a:cubicBezTo>
                  <a:cubicBezTo>
                    <a:pt x="92517" y="15821"/>
                    <a:pt x="76068" y="17798"/>
                    <a:pt x="60937" y="23827"/>
                  </a:cubicBezTo>
                  <a:cubicBezTo>
                    <a:pt x="46036" y="29387"/>
                    <a:pt x="32395" y="37886"/>
                    <a:pt x="20818" y="48816"/>
                  </a:cubicBezTo>
                  <a:cubicBezTo>
                    <a:pt x="12909" y="56496"/>
                    <a:pt x="7923" y="59476"/>
                    <a:pt x="3624" y="58559"/>
                  </a:cubicBezTo>
                  <a:cubicBezTo>
                    <a:pt x="1332" y="57786"/>
                    <a:pt x="-159" y="55579"/>
                    <a:pt x="13" y="53172"/>
                  </a:cubicBezTo>
                  <a:cubicBezTo>
                    <a:pt x="128" y="48633"/>
                    <a:pt x="1676" y="44248"/>
                    <a:pt x="4484" y="40678"/>
                  </a:cubicBezTo>
                  <a:close/>
                </a:path>
              </a:pathLst>
            </a:custGeom>
            <a:solidFill>
              <a:srgbClr val="313759"/>
            </a:solidFill>
            <a:ln w="5730" cap="flat">
              <a:noFill/>
              <a:prstDash val="solid"/>
              <a:miter/>
            </a:ln>
          </p:spPr>
          <p:txBody>
            <a:bodyPr rtlCol="0" anchor="ctr"/>
            <a:lstStyle/>
            <a:p>
              <a:endParaRPr lang="fr-FR"/>
            </a:p>
          </p:txBody>
        </p:sp>
        <p:grpSp>
          <p:nvGrpSpPr>
            <p:cNvPr id="3" name="Group 2">
              <a:extLst>
                <a:ext uri="{FF2B5EF4-FFF2-40B4-BE49-F238E27FC236}">
                  <a16:creationId xmlns:a16="http://schemas.microsoft.com/office/drawing/2014/main" id="{0018A19F-FD49-406E-B77D-2F9E82C51790}"/>
                </a:ext>
              </a:extLst>
            </p:cNvPr>
            <p:cNvGrpSpPr/>
            <p:nvPr/>
          </p:nvGrpSpPr>
          <p:grpSpPr>
            <a:xfrm>
              <a:off x="7594447" y="2626436"/>
              <a:ext cx="889360" cy="2921373"/>
              <a:chOff x="7594447" y="2626436"/>
              <a:chExt cx="889360" cy="2921373"/>
            </a:xfrm>
          </p:grpSpPr>
          <p:sp>
            <p:nvSpPr>
              <p:cNvPr id="55" name="Graphique 2">
                <a:extLst>
                  <a:ext uri="{FF2B5EF4-FFF2-40B4-BE49-F238E27FC236}">
                    <a16:creationId xmlns:a16="http://schemas.microsoft.com/office/drawing/2014/main" id="{4AF66BBD-6C5B-45B0-85B1-58D1EB203BAC}"/>
                  </a:ext>
                </a:extLst>
              </p:cNvPr>
              <p:cNvSpPr/>
              <p:nvPr/>
            </p:nvSpPr>
            <p:spPr>
              <a:xfrm>
                <a:off x="8053409" y="2937171"/>
                <a:ext cx="311563" cy="1956206"/>
              </a:xfrm>
              <a:custGeom>
                <a:avLst/>
                <a:gdLst>
                  <a:gd name="connsiteX0" fmla="*/ 233895 w 311563"/>
                  <a:gd name="connsiteY0" fmla="*/ 1937178 h 1956206"/>
                  <a:gd name="connsiteX1" fmla="*/ 204837 w 311563"/>
                  <a:gd name="connsiteY1" fmla="*/ -1 h 1956206"/>
                  <a:gd name="connsiteX2" fmla="*/ 65280 w 311563"/>
                  <a:gd name="connsiteY2" fmla="*/ 54676 h 1956206"/>
                  <a:gd name="connsiteX3" fmla="*/ 0 w 311563"/>
                  <a:gd name="connsiteY3" fmla="*/ 1835849 h 1956206"/>
                  <a:gd name="connsiteX4" fmla="*/ 83046 w 311563"/>
                  <a:gd name="connsiteY4" fmla="*/ 1956206 h 19562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1563" h="1956206">
                    <a:moveTo>
                      <a:pt x="233895" y="1937178"/>
                    </a:moveTo>
                    <a:cubicBezTo>
                      <a:pt x="271262" y="1768334"/>
                      <a:pt x="403254" y="717156"/>
                      <a:pt x="204837" y="-1"/>
                    </a:cubicBezTo>
                    <a:lnTo>
                      <a:pt x="65280" y="54676"/>
                    </a:lnTo>
                    <a:cubicBezTo>
                      <a:pt x="79550" y="144256"/>
                      <a:pt x="232518" y="1173024"/>
                      <a:pt x="0" y="1835849"/>
                    </a:cubicBezTo>
                    <a:lnTo>
                      <a:pt x="83046" y="1956206"/>
                    </a:lnTo>
                    <a:close/>
                  </a:path>
                </a:pathLst>
              </a:custGeom>
              <a:solidFill>
                <a:srgbClr val="D19D82"/>
              </a:solidFill>
              <a:ln w="5730" cap="flat">
                <a:noFill/>
                <a:prstDash val="solid"/>
                <a:miter/>
              </a:ln>
            </p:spPr>
            <p:txBody>
              <a:bodyPr rtlCol="0" anchor="ctr"/>
              <a:lstStyle/>
              <a:p>
                <a:endParaRPr lang="fr-FR"/>
              </a:p>
            </p:txBody>
          </p:sp>
          <p:sp>
            <p:nvSpPr>
              <p:cNvPr id="56" name="Graphique 2">
                <a:extLst>
                  <a:ext uri="{FF2B5EF4-FFF2-40B4-BE49-F238E27FC236}">
                    <a16:creationId xmlns:a16="http://schemas.microsoft.com/office/drawing/2014/main" id="{87FEE7D6-9A32-41F4-A984-B151D587EF5B}"/>
                  </a:ext>
                </a:extLst>
              </p:cNvPr>
              <p:cNvSpPr/>
              <p:nvPr/>
            </p:nvSpPr>
            <p:spPr>
              <a:xfrm>
                <a:off x="8003558" y="2630358"/>
                <a:ext cx="323463" cy="367278"/>
              </a:xfrm>
              <a:custGeom>
                <a:avLst/>
                <a:gdLst>
                  <a:gd name="connsiteX0" fmla="*/ 258012 w 323463"/>
                  <a:gd name="connsiteY0" fmla="*/ 122036 h 367278"/>
                  <a:gd name="connsiteX1" fmla="*/ 271939 w 323463"/>
                  <a:gd name="connsiteY1" fmla="*/ 299419 h 367278"/>
                  <a:gd name="connsiteX2" fmla="*/ 226948 w 323463"/>
                  <a:gd name="connsiteY2" fmla="*/ 361432 h 367278"/>
                  <a:gd name="connsiteX3" fmla="*/ 91804 w 323463"/>
                  <a:gd name="connsiteY3" fmla="*/ 354039 h 367278"/>
                  <a:gd name="connsiteX4" fmla="*/ 30136 w 323463"/>
                  <a:gd name="connsiteY4" fmla="*/ 129429 h 367278"/>
                  <a:gd name="connsiteX5" fmla="*/ 4230 w 323463"/>
                  <a:gd name="connsiteY5" fmla="*/ 13313 h 367278"/>
                  <a:gd name="connsiteX6" fmla="*/ 69624 w 323463"/>
                  <a:gd name="connsiteY6" fmla="*/ 56126 h 367278"/>
                  <a:gd name="connsiteX7" fmla="*/ 116105 w 323463"/>
                  <a:gd name="connsiteY7" fmla="*/ 16 h 367278"/>
                  <a:gd name="connsiteX8" fmla="*/ 149232 w 323463"/>
                  <a:gd name="connsiteY8" fmla="*/ 64780 h 367278"/>
                  <a:gd name="connsiteX9" fmla="*/ 220300 w 323463"/>
                  <a:gd name="connsiteY9" fmla="*/ 80828 h 367278"/>
                  <a:gd name="connsiteX10" fmla="*/ 305524 w 323463"/>
                  <a:gd name="connsiteY10" fmla="*/ 119055 h 367278"/>
                  <a:gd name="connsiteX11" fmla="*/ 314752 w 323463"/>
                  <a:gd name="connsiteY11" fmla="*/ 176942 h 367278"/>
                  <a:gd name="connsiteX12" fmla="*/ 258012 w 323463"/>
                  <a:gd name="connsiteY12" fmla="*/ 122036 h 367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23463" h="367278">
                    <a:moveTo>
                      <a:pt x="258012" y="122036"/>
                    </a:moveTo>
                    <a:cubicBezTo>
                      <a:pt x="262024" y="161009"/>
                      <a:pt x="287471" y="281767"/>
                      <a:pt x="271939" y="299419"/>
                    </a:cubicBezTo>
                    <a:cubicBezTo>
                      <a:pt x="256407" y="317072"/>
                      <a:pt x="226948" y="361432"/>
                      <a:pt x="226948" y="361432"/>
                    </a:cubicBezTo>
                    <a:cubicBezTo>
                      <a:pt x="226948" y="361432"/>
                      <a:pt x="147513" y="378626"/>
                      <a:pt x="91804" y="354039"/>
                    </a:cubicBezTo>
                    <a:cubicBezTo>
                      <a:pt x="91804" y="354039"/>
                      <a:pt x="53749" y="182100"/>
                      <a:pt x="30136" y="129429"/>
                    </a:cubicBezTo>
                    <a:cubicBezTo>
                      <a:pt x="6522" y="76758"/>
                      <a:pt x="-7519" y="24317"/>
                      <a:pt x="4230" y="13313"/>
                    </a:cubicBezTo>
                    <a:cubicBezTo>
                      <a:pt x="15979" y="2309"/>
                      <a:pt x="42229" y="2653"/>
                      <a:pt x="69624" y="56126"/>
                    </a:cubicBezTo>
                    <a:cubicBezTo>
                      <a:pt x="69223" y="21222"/>
                      <a:pt x="101032" y="933"/>
                      <a:pt x="116105" y="16"/>
                    </a:cubicBezTo>
                    <a:cubicBezTo>
                      <a:pt x="131178" y="-901"/>
                      <a:pt x="144762" y="35092"/>
                      <a:pt x="149232" y="64780"/>
                    </a:cubicBezTo>
                    <a:cubicBezTo>
                      <a:pt x="177888" y="63233"/>
                      <a:pt x="205857" y="66442"/>
                      <a:pt x="220300" y="80828"/>
                    </a:cubicBezTo>
                    <a:cubicBezTo>
                      <a:pt x="240933" y="66901"/>
                      <a:pt x="274862" y="59966"/>
                      <a:pt x="305524" y="119055"/>
                    </a:cubicBezTo>
                    <a:cubicBezTo>
                      <a:pt x="336187" y="178145"/>
                      <a:pt x="319222" y="176368"/>
                      <a:pt x="314752" y="176942"/>
                    </a:cubicBezTo>
                    <a:cubicBezTo>
                      <a:pt x="310281" y="177515"/>
                      <a:pt x="258012" y="122036"/>
                      <a:pt x="258012" y="122036"/>
                    </a:cubicBezTo>
                    <a:close/>
                  </a:path>
                </a:pathLst>
              </a:custGeom>
              <a:solidFill>
                <a:srgbClr val="D19D82"/>
              </a:solidFill>
              <a:ln w="5730" cap="flat">
                <a:noFill/>
                <a:prstDash val="solid"/>
                <a:miter/>
              </a:ln>
            </p:spPr>
            <p:txBody>
              <a:bodyPr rtlCol="0" anchor="ctr"/>
              <a:lstStyle/>
              <a:p>
                <a:endParaRPr lang="fr-FR"/>
              </a:p>
            </p:txBody>
          </p:sp>
          <p:sp>
            <p:nvSpPr>
              <p:cNvPr id="59" name="Graphique 2">
                <a:extLst>
                  <a:ext uri="{FF2B5EF4-FFF2-40B4-BE49-F238E27FC236}">
                    <a16:creationId xmlns:a16="http://schemas.microsoft.com/office/drawing/2014/main" id="{90AD3CB5-069D-4EE9-9A0E-DF03E993F18B}"/>
                  </a:ext>
                </a:extLst>
              </p:cNvPr>
              <p:cNvSpPr/>
              <p:nvPr/>
            </p:nvSpPr>
            <p:spPr>
              <a:xfrm>
                <a:off x="7980846" y="2866334"/>
                <a:ext cx="119589" cy="118063"/>
              </a:xfrm>
              <a:custGeom>
                <a:avLst/>
                <a:gdLst>
                  <a:gd name="connsiteX0" fmla="*/ 114516 w 119589"/>
                  <a:gd name="connsiteY0" fmla="*/ 118063 h 118063"/>
                  <a:gd name="connsiteX1" fmla="*/ 348 w 119589"/>
                  <a:gd name="connsiteY1" fmla="*/ 12951 h 118063"/>
                  <a:gd name="connsiteX2" fmla="*/ 91132 w 119589"/>
                  <a:gd name="connsiteY2" fmla="*/ 19771 h 118063"/>
                  <a:gd name="connsiteX3" fmla="*/ 114516 w 119589"/>
                  <a:gd name="connsiteY3" fmla="*/ 118063 h 118063"/>
                </a:gdLst>
                <a:ahLst/>
                <a:cxnLst>
                  <a:cxn ang="0">
                    <a:pos x="connsiteX0" y="connsiteY0"/>
                  </a:cxn>
                  <a:cxn ang="0">
                    <a:pos x="connsiteX1" y="connsiteY1"/>
                  </a:cxn>
                  <a:cxn ang="0">
                    <a:pos x="connsiteX2" y="connsiteY2"/>
                  </a:cxn>
                  <a:cxn ang="0">
                    <a:pos x="connsiteX3" y="connsiteY3"/>
                  </a:cxn>
                </a:cxnLst>
                <a:rect l="l" t="t" r="r" b="b"/>
                <a:pathLst>
                  <a:path w="119589" h="118063">
                    <a:moveTo>
                      <a:pt x="114516" y="118063"/>
                    </a:moveTo>
                    <a:cubicBezTo>
                      <a:pt x="88782" y="90152"/>
                      <a:pt x="-6472" y="36851"/>
                      <a:pt x="348" y="12951"/>
                    </a:cubicBezTo>
                    <a:cubicBezTo>
                      <a:pt x="7168" y="-10949"/>
                      <a:pt x="66889" y="2348"/>
                      <a:pt x="91132" y="19771"/>
                    </a:cubicBezTo>
                    <a:cubicBezTo>
                      <a:pt x="115375" y="37194"/>
                      <a:pt x="127010" y="102531"/>
                      <a:pt x="114516" y="118063"/>
                    </a:cubicBezTo>
                    <a:close/>
                  </a:path>
                </a:pathLst>
              </a:custGeom>
              <a:solidFill>
                <a:srgbClr val="D19D82"/>
              </a:solidFill>
              <a:ln w="5730" cap="flat">
                <a:noFill/>
                <a:prstDash val="solid"/>
                <a:miter/>
              </a:ln>
            </p:spPr>
            <p:txBody>
              <a:bodyPr rtlCol="0" anchor="ctr"/>
              <a:lstStyle/>
              <a:p>
                <a:endParaRPr lang="fr-FR"/>
              </a:p>
            </p:txBody>
          </p:sp>
          <p:sp>
            <p:nvSpPr>
              <p:cNvPr id="256" name="Graphique 2">
                <a:extLst>
                  <a:ext uri="{FF2B5EF4-FFF2-40B4-BE49-F238E27FC236}">
                    <a16:creationId xmlns:a16="http://schemas.microsoft.com/office/drawing/2014/main" id="{21737394-3235-4DC5-86F0-C206B8431AC7}"/>
                  </a:ext>
                </a:extLst>
              </p:cNvPr>
              <p:cNvSpPr/>
              <p:nvPr/>
            </p:nvSpPr>
            <p:spPr>
              <a:xfrm>
                <a:off x="8026642" y="2626436"/>
                <a:ext cx="221723" cy="209903"/>
              </a:xfrm>
              <a:custGeom>
                <a:avLst/>
                <a:gdLst>
                  <a:gd name="connsiteX0" fmla="*/ 1549 w 221723"/>
                  <a:gd name="connsiteY0" fmla="*/ 70306 h 209903"/>
                  <a:gd name="connsiteX1" fmla="*/ 14502 w 221723"/>
                  <a:gd name="connsiteY1" fmla="*/ 84864 h 209903"/>
                  <a:gd name="connsiteX2" fmla="*/ 36510 w 221723"/>
                  <a:gd name="connsiteY2" fmla="*/ 118736 h 209903"/>
                  <a:gd name="connsiteX3" fmla="*/ 50323 w 221723"/>
                  <a:gd name="connsiteY3" fmla="*/ 131746 h 209903"/>
                  <a:gd name="connsiteX4" fmla="*/ 57544 w 221723"/>
                  <a:gd name="connsiteY4" fmla="*/ 134554 h 209903"/>
                  <a:gd name="connsiteX5" fmla="*/ 63276 w 221723"/>
                  <a:gd name="connsiteY5" fmla="*/ 132720 h 209903"/>
                  <a:gd name="connsiteX6" fmla="*/ 65798 w 221723"/>
                  <a:gd name="connsiteY6" fmla="*/ 118048 h 209903"/>
                  <a:gd name="connsiteX7" fmla="*/ 60467 w 221723"/>
                  <a:gd name="connsiteY7" fmla="*/ 99135 h 209903"/>
                  <a:gd name="connsiteX8" fmla="*/ 42414 w 221723"/>
                  <a:gd name="connsiteY8" fmla="*/ 62684 h 209903"/>
                  <a:gd name="connsiteX9" fmla="*/ 41440 w 221723"/>
                  <a:gd name="connsiteY9" fmla="*/ 60965 h 209903"/>
                  <a:gd name="connsiteX10" fmla="*/ 41783 w 221723"/>
                  <a:gd name="connsiteY10" fmla="*/ 59302 h 209903"/>
                  <a:gd name="connsiteX11" fmla="*/ 56799 w 221723"/>
                  <a:gd name="connsiteY11" fmla="*/ 23654 h 209903"/>
                  <a:gd name="connsiteX12" fmla="*/ 88436 w 221723"/>
                  <a:gd name="connsiteY12" fmla="*/ 442 h 209903"/>
                  <a:gd name="connsiteX13" fmla="*/ 91015 w 221723"/>
                  <a:gd name="connsiteY13" fmla="*/ 98 h 209903"/>
                  <a:gd name="connsiteX14" fmla="*/ 93995 w 221723"/>
                  <a:gd name="connsiteY14" fmla="*/ 98 h 209903"/>
                  <a:gd name="connsiteX15" fmla="*/ 100357 w 221723"/>
                  <a:gd name="connsiteY15" fmla="*/ 2505 h 209903"/>
                  <a:gd name="connsiteX16" fmla="*/ 107521 w 221723"/>
                  <a:gd name="connsiteY16" fmla="*/ 10357 h 209903"/>
                  <a:gd name="connsiteX17" fmla="*/ 116175 w 221723"/>
                  <a:gd name="connsiteY17" fmla="*/ 27551 h 209903"/>
                  <a:gd name="connsiteX18" fmla="*/ 127638 w 221723"/>
                  <a:gd name="connsiteY18" fmla="*/ 62856 h 209903"/>
                  <a:gd name="connsiteX19" fmla="*/ 128211 w 221723"/>
                  <a:gd name="connsiteY19" fmla="*/ 66123 h 209903"/>
                  <a:gd name="connsiteX20" fmla="*/ 163459 w 221723"/>
                  <a:gd name="connsiteY20" fmla="*/ 68702 h 209903"/>
                  <a:gd name="connsiteX21" fmla="*/ 199050 w 221723"/>
                  <a:gd name="connsiteY21" fmla="*/ 81826 h 209903"/>
                  <a:gd name="connsiteX22" fmla="*/ 200254 w 221723"/>
                  <a:gd name="connsiteY22" fmla="*/ 82514 h 209903"/>
                  <a:gd name="connsiteX23" fmla="*/ 200712 w 221723"/>
                  <a:gd name="connsiteY23" fmla="*/ 83890 h 209903"/>
                  <a:gd name="connsiteX24" fmla="*/ 215442 w 221723"/>
                  <a:gd name="connsiteY24" fmla="*/ 133523 h 209903"/>
                  <a:gd name="connsiteX25" fmla="*/ 221631 w 221723"/>
                  <a:gd name="connsiteY25" fmla="*/ 185849 h 209903"/>
                  <a:gd name="connsiteX26" fmla="*/ 217849 w 221723"/>
                  <a:gd name="connsiteY26" fmla="*/ 200120 h 209903"/>
                  <a:gd name="connsiteX27" fmla="*/ 203807 w 221723"/>
                  <a:gd name="connsiteY27" fmla="*/ 209864 h 209903"/>
                  <a:gd name="connsiteX28" fmla="*/ 188218 w 221723"/>
                  <a:gd name="connsiteY28" fmla="*/ 204132 h 209903"/>
                  <a:gd name="connsiteX29" fmla="*/ 179162 w 221723"/>
                  <a:gd name="connsiteY29" fmla="*/ 193128 h 209903"/>
                  <a:gd name="connsiteX30" fmla="*/ 158472 w 221723"/>
                  <a:gd name="connsiteY30" fmla="*/ 144928 h 209903"/>
                  <a:gd name="connsiteX31" fmla="*/ 154403 w 221723"/>
                  <a:gd name="connsiteY31" fmla="*/ 114953 h 209903"/>
                  <a:gd name="connsiteX32" fmla="*/ 168732 w 221723"/>
                  <a:gd name="connsiteY32" fmla="*/ 141547 h 209903"/>
                  <a:gd name="connsiteX33" fmla="*/ 188218 w 221723"/>
                  <a:gd name="connsiteY33" fmla="*/ 187397 h 209903"/>
                  <a:gd name="connsiteX34" fmla="*/ 202660 w 221723"/>
                  <a:gd name="connsiteY34" fmla="*/ 199547 h 209903"/>
                  <a:gd name="connsiteX35" fmla="*/ 208392 w 221723"/>
                  <a:gd name="connsiteY35" fmla="*/ 195363 h 209903"/>
                  <a:gd name="connsiteX36" fmla="*/ 211086 w 221723"/>
                  <a:gd name="connsiteY36" fmla="*/ 185104 h 209903"/>
                  <a:gd name="connsiteX37" fmla="*/ 205698 w 221723"/>
                  <a:gd name="connsiteY37" fmla="*/ 136044 h 209903"/>
                  <a:gd name="connsiteX38" fmla="*/ 192574 w 221723"/>
                  <a:gd name="connsiteY38" fmla="*/ 88933 h 209903"/>
                  <a:gd name="connsiteX39" fmla="*/ 132796 w 221723"/>
                  <a:gd name="connsiteY39" fmla="*/ 73058 h 209903"/>
                  <a:gd name="connsiteX40" fmla="*/ 143858 w 221723"/>
                  <a:gd name="connsiteY40" fmla="*/ 119596 h 209903"/>
                  <a:gd name="connsiteX41" fmla="*/ 146093 w 221723"/>
                  <a:gd name="connsiteY41" fmla="*/ 147049 h 209903"/>
                  <a:gd name="connsiteX42" fmla="*/ 143801 w 221723"/>
                  <a:gd name="connsiteY42" fmla="*/ 161434 h 209903"/>
                  <a:gd name="connsiteX43" fmla="*/ 139960 w 221723"/>
                  <a:gd name="connsiteY43" fmla="*/ 168598 h 209903"/>
                  <a:gd name="connsiteX44" fmla="*/ 132452 w 221723"/>
                  <a:gd name="connsiteY44" fmla="*/ 173527 h 209903"/>
                  <a:gd name="connsiteX45" fmla="*/ 116348 w 221723"/>
                  <a:gd name="connsiteY45" fmla="*/ 170891 h 209903"/>
                  <a:gd name="connsiteX46" fmla="*/ 106146 w 221723"/>
                  <a:gd name="connsiteY46" fmla="*/ 160116 h 209903"/>
                  <a:gd name="connsiteX47" fmla="*/ 94683 w 221723"/>
                  <a:gd name="connsiteY47" fmla="*/ 135185 h 209903"/>
                  <a:gd name="connsiteX48" fmla="*/ 80814 w 221723"/>
                  <a:gd name="connsiteY48" fmla="*/ 83603 h 209903"/>
                  <a:gd name="connsiteX49" fmla="*/ 83908 w 221723"/>
                  <a:gd name="connsiteY49" fmla="*/ 82858 h 209903"/>
                  <a:gd name="connsiteX50" fmla="*/ 98695 w 221723"/>
                  <a:gd name="connsiteY50" fmla="*/ 134039 h 209903"/>
                  <a:gd name="connsiteX51" fmla="*/ 110158 w 221723"/>
                  <a:gd name="connsiteY51" fmla="*/ 157709 h 209903"/>
                  <a:gd name="connsiteX52" fmla="*/ 119156 w 221723"/>
                  <a:gd name="connsiteY52" fmla="*/ 166879 h 209903"/>
                  <a:gd name="connsiteX53" fmla="*/ 130963 w 221723"/>
                  <a:gd name="connsiteY53" fmla="*/ 168598 h 209903"/>
                  <a:gd name="connsiteX54" fmla="*/ 138470 w 221723"/>
                  <a:gd name="connsiteY54" fmla="*/ 159772 h 209903"/>
                  <a:gd name="connsiteX55" fmla="*/ 140190 w 221723"/>
                  <a:gd name="connsiteY55" fmla="*/ 147049 h 209903"/>
                  <a:gd name="connsiteX56" fmla="*/ 137439 w 221723"/>
                  <a:gd name="connsiteY56" fmla="*/ 120857 h 209903"/>
                  <a:gd name="connsiteX57" fmla="*/ 123741 w 221723"/>
                  <a:gd name="connsiteY57" fmla="*/ 69676 h 209903"/>
                  <a:gd name="connsiteX58" fmla="*/ 122594 w 221723"/>
                  <a:gd name="connsiteY58" fmla="*/ 66295 h 209903"/>
                  <a:gd name="connsiteX59" fmla="*/ 125919 w 221723"/>
                  <a:gd name="connsiteY59" fmla="*/ 65951 h 209903"/>
                  <a:gd name="connsiteX60" fmla="*/ 125002 w 221723"/>
                  <a:gd name="connsiteY60" fmla="*/ 63372 h 209903"/>
                  <a:gd name="connsiteX61" fmla="*/ 112393 w 221723"/>
                  <a:gd name="connsiteY61" fmla="*/ 28984 h 209903"/>
                  <a:gd name="connsiteX62" fmla="*/ 103567 w 221723"/>
                  <a:gd name="connsiteY62" fmla="*/ 12993 h 209903"/>
                  <a:gd name="connsiteX63" fmla="*/ 97836 w 221723"/>
                  <a:gd name="connsiteY63" fmla="*/ 6689 h 209903"/>
                  <a:gd name="connsiteX64" fmla="*/ 94167 w 221723"/>
                  <a:gd name="connsiteY64" fmla="*/ 5428 h 209903"/>
                  <a:gd name="connsiteX65" fmla="*/ 89926 w 221723"/>
                  <a:gd name="connsiteY65" fmla="*/ 6059 h 209903"/>
                  <a:gd name="connsiteX66" fmla="*/ 62875 w 221723"/>
                  <a:gd name="connsiteY66" fmla="*/ 27666 h 209903"/>
                  <a:gd name="connsiteX67" fmla="*/ 50323 w 221723"/>
                  <a:gd name="connsiteY67" fmla="*/ 59704 h 209903"/>
                  <a:gd name="connsiteX68" fmla="*/ 69465 w 221723"/>
                  <a:gd name="connsiteY68" fmla="*/ 95983 h 209903"/>
                  <a:gd name="connsiteX69" fmla="*/ 75884 w 221723"/>
                  <a:gd name="connsiteY69" fmla="*/ 116730 h 209903"/>
                  <a:gd name="connsiteX70" fmla="*/ 76343 w 221723"/>
                  <a:gd name="connsiteY70" fmla="*/ 128193 h 209903"/>
                  <a:gd name="connsiteX71" fmla="*/ 70612 w 221723"/>
                  <a:gd name="connsiteY71" fmla="*/ 140228 h 209903"/>
                  <a:gd name="connsiteX72" fmla="*/ 57544 w 221723"/>
                  <a:gd name="connsiteY72" fmla="*/ 144813 h 209903"/>
                  <a:gd name="connsiteX73" fmla="*/ 45566 w 221723"/>
                  <a:gd name="connsiteY73" fmla="*/ 140630 h 209903"/>
                  <a:gd name="connsiteX74" fmla="*/ 29003 w 221723"/>
                  <a:gd name="connsiteY74" fmla="*/ 125556 h 209903"/>
                  <a:gd name="connsiteX75" fmla="*/ 5619 w 221723"/>
                  <a:gd name="connsiteY75" fmla="*/ 89850 h 209903"/>
                  <a:gd name="connsiteX76" fmla="*/ 1549 w 221723"/>
                  <a:gd name="connsiteY76" fmla="*/ 70306 h 209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221723" h="209903">
                    <a:moveTo>
                      <a:pt x="1549" y="70306"/>
                    </a:moveTo>
                    <a:cubicBezTo>
                      <a:pt x="4072" y="69275"/>
                      <a:pt x="8771" y="73975"/>
                      <a:pt x="14502" y="84864"/>
                    </a:cubicBezTo>
                    <a:cubicBezTo>
                      <a:pt x="20692" y="96848"/>
                      <a:pt x="28085" y="108190"/>
                      <a:pt x="36510" y="118736"/>
                    </a:cubicBezTo>
                    <a:cubicBezTo>
                      <a:pt x="40408" y="123751"/>
                      <a:pt x="45107" y="128135"/>
                      <a:pt x="50323" y="131746"/>
                    </a:cubicBezTo>
                    <a:cubicBezTo>
                      <a:pt x="52501" y="133190"/>
                      <a:pt x="54966" y="134147"/>
                      <a:pt x="57544" y="134554"/>
                    </a:cubicBezTo>
                    <a:cubicBezTo>
                      <a:pt x="59608" y="134743"/>
                      <a:pt x="61671" y="134079"/>
                      <a:pt x="63276" y="132720"/>
                    </a:cubicBezTo>
                    <a:cubicBezTo>
                      <a:pt x="66256" y="130542"/>
                      <a:pt x="66829" y="124238"/>
                      <a:pt x="65798" y="118048"/>
                    </a:cubicBezTo>
                    <a:cubicBezTo>
                      <a:pt x="64708" y="111572"/>
                      <a:pt x="62932" y="105233"/>
                      <a:pt x="60467" y="99135"/>
                    </a:cubicBezTo>
                    <a:cubicBezTo>
                      <a:pt x="55481" y="86503"/>
                      <a:pt x="49406" y="74313"/>
                      <a:pt x="42414" y="62684"/>
                    </a:cubicBezTo>
                    <a:lnTo>
                      <a:pt x="41440" y="60965"/>
                    </a:lnTo>
                    <a:lnTo>
                      <a:pt x="41783" y="59302"/>
                    </a:lnTo>
                    <a:cubicBezTo>
                      <a:pt x="44305" y="46527"/>
                      <a:pt x="49406" y="34394"/>
                      <a:pt x="56799" y="23654"/>
                    </a:cubicBezTo>
                    <a:cubicBezTo>
                      <a:pt x="63906" y="12088"/>
                      <a:pt x="75254" y="3760"/>
                      <a:pt x="88436" y="442"/>
                    </a:cubicBezTo>
                    <a:lnTo>
                      <a:pt x="91015" y="98"/>
                    </a:lnTo>
                    <a:cubicBezTo>
                      <a:pt x="91989" y="-34"/>
                      <a:pt x="93021" y="-34"/>
                      <a:pt x="93995" y="98"/>
                    </a:cubicBezTo>
                    <a:cubicBezTo>
                      <a:pt x="96288" y="270"/>
                      <a:pt x="98523" y="1107"/>
                      <a:pt x="100357" y="2505"/>
                    </a:cubicBezTo>
                    <a:cubicBezTo>
                      <a:pt x="103165" y="4683"/>
                      <a:pt x="105630" y="7342"/>
                      <a:pt x="107521" y="10357"/>
                    </a:cubicBezTo>
                    <a:cubicBezTo>
                      <a:pt x="110960" y="15802"/>
                      <a:pt x="113825" y="21556"/>
                      <a:pt x="116175" y="27551"/>
                    </a:cubicBezTo>
                    <a:cubicBezTo>
                      <a:pt x="120703" y="39077"/>
                      <a:pt x="124544" y="50866"/>
                      <a:pt x="127638" y="62856"/>
                    </a:cubicBezTo>
                    <a:cubicBezTo>
                      <a:pt x="127925" y="63922"/>
                      <a:pt x="128097" y="65016"/>
                      <a:pt x="128211" y="66123"/>
                    </a:cubicBezTo>
                    <a:cubicBezTo>
                      <a:pt x="140018" y="65286"/>
                      <a:pt x="151881" y="66151"/>
                      <a:pt x="163459" y="68702"/>
                    </a:cubicBezTo>
                    <a:cubicBezTo>
                      <a:pt x="175896" y="71269"/>
                      <a:pt x="187931" y="75694"/>
                      <a:pt x="199050" y="81826"/>
                    </a:cubicBezTo>
                    <a:lnTo>
                      <a:pt x="200254" y="82514"/>
                    </a:lnTo>
                    <a:lnTo>
                      <a:pt x="200712" y="83890"/>
                    </a:lnTo>
                    <a:cubicBezTo>
                      <a:pt x="206443" y="100224"/>
                      <a:pt x="211372" y="116730"/>
                      <a:pt x="215442" y="133523"/>
                    </a:cubicBezTo>
                    <a:cubicBezTo>
                      <a:pt x="220084" y="150562"/>
                      <a:pt x="222204" y="168197"/>
                      <a:pt x="221631" y="185849"/>
                    </a:cubicBezTo>
                    <a:cubicBezTo>
                      <a:pt x="221345" y="190813"/>
                      <a:pt x="220084" y="195667"/>
                      <a:pt x="217849" y="200120"/>
                    </a:cubicBezTo>
                    <a:cubicBezTo>
                      <a:pt x="215040" y="205479"/>
                      <a:pt x="209825" y="209118"/>
                      <a:pt x="203807" y="209864"/>
                    </a:cubicBezTo>
                    <a:cubicBezTo>
                      <a:pt x="198019" y="210219"/>
                      <a:pt x="192402" y="208144"/>
                      <a:pt x="188218" y="204132"/>
                    </a:cubicBezTo>
                    <a:cubicBezTo>
                      <a:pt x="184722" y="200900"/>
                      <a:pt x="181684" y="197197"/>
                      <a:pt x="179162" y="193128"/>
                    </a:cubicBezTo>
                    <a:cubicBezTo>
                      <a:pt x="170451" y="177917"/>
                      <a:pt x="163459" y="161738"/>
                      <a:pt x="158472" y="144928"/>
                    </a:cubicBezTo>
                    <a:cubicBezTo>
                      <a:pt x="152398" y="125843"/>
                      <a:pt x="151996" y="115870"/>
                      <a:pt x="154403" y="114953"/>
                    </a:cubicBezTo>
                    <a:cubicBezTo>
                      <a:pt x="156810" y="114036"/>
                      <a:pt x="162714" y="122805"/>
                      <a:pt x="168732" y="141547"/>
                    </a:cubicBezTo>
                    <a:cubicBezTo>
                      <a:pt x="173488" y="157503"/>
                      <a:pt x="180022" y="172879"/>
                      <a:pt x="188218" y="187397"/>
                    </a:cubicBezTo>
                    <a:cubicBezTo>
                      <a:pt x="192230" y="194045"/>
                      <a:pt x="198305" y="200178"/>
                      <a:pt x="202660" y="199547"/>
                    </a:cubicBezTo>
                    <a:cubicBezTo>
                      <a:pt x="205125" y="199146"/>
                      <a:pt x="207246" y="197593"/>
                      <a:pt x="208392" y="195363"/>
                    </a:cubicBezTo>
                    <a:cubicBezTo>
                      <a:pt x="209939" y="192148"/>
                      <a:pt x="210857" y="188663"/>
                      <a:pt x="211086" y="185104"/>
                    </a:cubicBezTo>
                    <a:cubicBezTo>
                      <a:pt x="211659" y="168575"/>
                      <a:pt x="209825" y="152058"/>
                      <a:pt x="205698" y="136044"/>
                    </a:cubicBezTo>
                    <a:cubicBezTo>
                      <a:pt x="202088" y="120169"/>
                      <a:pt x="197618" y="104408"/>
                      <a:pt x="192574" y="88933"/>
                    </a:cubicBezTo>
                    <a:cubicBezTo>
                      <a:pt x="174291" y="78737"/>
                      <a:pt x="153716" y="73275"/>
                      <a:pt x="132796" y="73058"/>
                    </a:cubicBezTo>
                    <a:cubicBezTo>
                      <a:pt x="137439" y="88320"/>
                      <a:pt x="141164" y="103863"/>
                      <a:pt x="143858" y="119596"/>
                    </a:cubicBezTo>
                    <a:cubicBezTo>
                      <a:pt x="145462" y="128657"/>
                      <a:pt x="146207" y="137850"/>
                      <a:pt x="146093" y="147049"/>
                    </a:cubicBezTo>
                    <a:cubicBezTo>
                      <a:pt x="146036" y="151932"/>
                      <a:pt x="145291" y="156780"/>
                      <a:pt x="143801" y="161434"/>
                    </a:cubicBezTo>
                    <a:cubicBezTo>
                      <a:pt x="142941" y="164019"/>
                      <a:pt x="141623" y="166443"/>
                      <a:pt x="139960" y="168598"/>
                    </a:cubicBezTo>
                    <a:cubicBezTo>
                      <a:pt x="138012" y="170931"/>
                      <a:pt x="135375" y="172645"/>
                      <a:pt x="132452" y="173527"/>
                    </a:cubicBezTo>
                    <a:cubicBezTo>
                      <a:pt x="126950" y="175069"/>
                      <a:pt x="121047" y="174106"/>
                      <a:pt x="116348" y="170891"/>
                    </a:cubicBezTo>
                    <a:cubicBezTo>
                      <a:pt x="112279" y="168008"/>
                      <a:pt x="108782" y="164346"/>
                      <a:pt x="106146" y="160116"/>
                    </a:cubicBezTo>
                    <a:cubicBezTo>
                      <a:pt x="101332" y="152293"/>
                      <a:pt x="97491" y="143925"/>
                      <a:pt x="94683" y="135185"/>
                    </a:cubicBezTo>
                    <a:cubicBezTo>
                      <a:pt x="89124" y="118249"/>
                      <a:pt x="84481" y="101032"/>
                      <a:pt x="80814" y="83603"/>
                    </a:cubicBezTo>
                    <a:cubicBezTo>
                      <a:pt x="78119" y="72140"/>
                      <a:pt x="80814" y="71567"/>
                      <a:pt x="83908" y="82858"/>
                    </a:cubicBezTo>
                    <a:cubicBezTo>
                      <a:pt x="87920" y="100172"/>
                      <a:pt x="92849" y="117257"/>
                      <a:pt x="98695" y="134039"/>
                    </a:cubicBezTo>
                    <a:cubicBezTo>
                      <a:pt x="101504" y="142372"/>
                      <a:pt x="105343" y="150327"/>
                      <a:pt x="110158" y="157709"/>
                    </a:cubicBezTo>
                    <a:cubicBezTo>
                      <a:pt x="112507" y="161342"/>
                      <a:pt x="115545" y="164466"/>
                      <a:pt x="119156" y="166879"/>
                    </a:cubicBezTo>
                    <a:cubicBezTo>
                      <a:pt x="122652" y="169217"/>
                      <a:pt x="126950" y="169848"/>
                      <a:pt x="130963" y="168598"/>
                    </a:cubicBezTo>
                    <a:cubicBezTo>
                      <a:pt x="134802" y="167114"/>
                      <a:pt x="137610" y="163795"/>
                      <a:pt x="138470" y="159772"/>
                    </a:cubicBezTo>
                    <a:cubicBezTo>
                      <a:pt x="139674" y="155634"/>
                      <a:pt x="140247" y="151353"/>
                      <a:pt x="140190" y="147049"/>
                    </a:cubicBezTo>
                    <a:cubicBezTo>
                      <a:pt x="140075" y="138251"/>
                      <a:pt x="139158" y="129482"/>
                      <a:pt x="137439" y="120857"/>
                    </a:cubicBezTo>
                    <a:cubicBezTo>
                      <a:pt x="134057" y="103502"/>
                      <a:pt x="129472" y="86400"/>
                      <a:pt x="123741" y="69676"/>
                    </a:cubicBezTo>
                    <a:lnTo>
                      <a:pt x="122594" y="66295"/>
                    </a:lnTo>
                    <a:lnTo>
                      <a:pt x="125919" y="65951"/>
                    </a:lnTo>
                    <a:cubicBezTo>
                      <a:pt x="125575" y="65114"/>
                      <a:pt x="125231" y="64249"/>
                      <a:pt x="125002" y="63372"/>
                    </a:cubicBezTo>
                    <a:cubicBezTo>
                      <a:pt x="121506" y="51657"/>
                      <a:pt x="117322" y="40171"/>
                      <a:pt x="112393" y="28984"/>
                    </a:cubicBezTo>
                    <a:cubicBezTo>
                      <a:pt x="109986" y="23373"/>
                      <a:pt x="107005" y="18020"/>
                      <a:pt x="103567" y="12993"/>
                    </a:cubicBezTo>
                    <a:cubicBezTo>
                      <a:pt x="102019" y="10592"/>
                      <a:pt x="100071" y="8466"/>
                      <a:pt x="97836" y="6689"/>
                    </a:cubicBezTo>
                    <a:cubicBezTo>
                      <a:pt x="96746" y="5921"/>
                      <a:pt x="95485" y="5480"/>
                      <a:pt x="94167" y="5428"/>
                    </a:cubicBezTo>
                    <a:cubicBezTo>
                      <a:pt x="92735" y="5560"/>
                      <a:pt x="91302" y="5772"/>
                      <a:pt x="89926" y="6059"/>
                    </a:cubicBezTo>
                    <a:cubicBezTo>
                      <a:pt x="78464" y="9475"/>
                      <a:pt x="68720" y="17223"/>
                      <a:pt x="62875" y="27666"/>
                    </a:cubicBezTo>
                    <a:cubicBezTo>
                      <a:pt x="56684" y="37438"/>
                      <a:pt x="52386" y="48316"/>
                      <a:pt x="50323" y="59704"/>
                    </a:cubicBezTo>
                    <a:cubicBezTo>
                      <a:pt x="57716" y="71241"/>
                      <a:pt x="64135" y="83380"/>
                      <a:pt x="69465" y="95983"/>
                    </a:cubicBezTo>
                    <a:cubicBezTo>
                      <a:pt x="72331" y="102648"/>
                      <a:pt x="74509" y="109606"/>
                      <a:pt x="75884" y="116730"/>
                    </a:cubicBezTo>
                    <a:cubicBezTo>
                      <a:pt x="76572" y="120507"/>
                      <a:pt x="76744" y="124370"/>
                      <a:pt x="76343" y="128193"/>
                    </a:cubicBezTo>
                    <a:cubicBezTo>
                      <a:pt x="75999" y="132772"/>
                      <a:pt x="73936" y="137059"/>
                      <a:pt x="70612" y="140228"/>
                    </a:cubicBezTo>
                    <a:cubicBezTo>
                      <a:pt x="67058" y="143461"/>
                      <a:pt x="62358" y="145117"/>
                      <a:pt x="57544" y="144813"/>
                    </a:cubicBezTo>
                    <a:cubicBezTo>
                      <a:pt x="53303" y="144361"/>
                      <a:pt x="49177" y="142928"/>
                      <a:pt x="45566" y="140630"/>
                    </a:cubicBezTo>
                    <a:cubicBezTo>
                      <a:pt x="39262" y="136509"/>
                      <a:pt x="33702" y="131425"/>
                      <a:pt x="29003" y="125556"/>
                    </a:cubicBezTo>
                    <a:cubicBezTo>
                      <a:pt x="19947" y="114512"/>
                      <a:pt x="12152" y="102545"/>
                      <a:pt x="5619" y="89850"/>
                    </a:cubicBezTo>
                    <a:cubicBezTo>
                      <a:pt x="-1029" y="78445"/>
                      <a:pt x="-915" y="71281"/>
                      <a:pt x="1549" y="70306"/>
                    </a:cubicBezTo>
                    <a:close/>
                  </a:path>
                </a:pathLst>
              </a:custGeom>
              <a:solidFill>
                <a:srgbClr val="C18A78"/>
              </a:solidFill>
              <a:ln w="5730" cap="flat">
                <a:noFill/>
                <a:prstDash val="solid"/>
                <a:miter/>
              </a:ln>
            </p:spPr>
            <p:txBody>
              <a:bodyPr rtlCol="0" anchor="ctr"/>
              <a:lstStyle/>
              <a:p>
                <a:endParaRPr lang="fr-FR"/>
              </a:p>
            </p:txBody>
          </p:sp>
          <p:sp>
            <p:nvSpPr>
              <p:cNvPr id="257" name="Graphique 2">
                <a:extLst>
                  <a:ext uri="{FF2B5EF4-FFF2-40B4-BE49-F238E27FC236}">
                    <a16:creationId xmlns:a16="http://schemas.microsoft.com/office/drawing/2014/main" id="{AD9C88BC-8EE1-44FB-AEFE-088567B7508B}"/>
                  </a:ext>
                </a:extLst>
              </p:cNvPr>
              <p:cNvSpPr/>
              <p:nvPr/>
            </p:nvSpPr>
            <p:spPr>
              <a:xfrm>
                <a:off x="8100520" y="2964666"/>
                <a:ext cx="214147" cy="167254"/>
              </a:xfrm>
              <a:custGeom>
                <a:avLst/>
                <a:gdLst>
                  <a:gd name="connsiteX0" fmla="*/ 37139 w 214147"/>
                  <a:gd name="connsiteY0" fmla="*/ 142323 h 167254"/>
                  <a:gd name="connsiteX1" fmla="*/ 0 w 214147"/>
                  <a:gd name="connsiteY1" fmla="*/ 43400 h 167254"/>
                  <a:gd name="connsiteX2" fmla="*/ 186784 w 214147"/>
                  <a:gd name="connsiteY2" fmla="*/ 3912 h 167254"/>
                  <a:gd name="connsiteX3" fmla="*/ 206041 w 214147"/>
                  <a:gd name="connsiteY3" fmla="*/ 167254 h 167254"/>
                </a:gdLst>
                <a:ahLst/>
                <a:cxnLst>
                  <a:cxn ang="0">
                    <a:pos x="connsiteX0" y="connsiteY0"/>
                  </a:cxn>
                  <a:cxn ang="0">
                    <a:pos x="connsiteX1" y="connsiteY1"/>
                  </a:cxn>
                  <a:cxn ang="0">
                    <a:pos x="connsiteX2" y="connsiteY2"/>
                  </a:cxn>
                  <a:cxn ang="0">
                    <a:pos x="connsiteX3" y="connsiteY3"/>
                  </a:cxn>
                </a:cxnLst>
                <a:rect l="l" t="t" r="r" b="b"/>
                <a:pathLst>
                  <a:path w="214147" h="167254">
                    <a:moveTo>
                      <a:pt x="37139" y="142323"/>
                    </a:moveTo>
                    <a:lnTo>
                      <a:pt x="0" y="43400"/>
                    </a:lnTo>
                    <a:cubicBezTo>
                      <a:pt x="0" y="43400"/>
                      <a:pt x="139844" y="-15460"/>
                      <a:pt x="186784" y="3912"/>
                    </a:cubicBezTo>
                    <a:cubicBezTo>
                      <a:pt x="233723" y="23283"/>
                      <a:pt x="206041" y="167254"/>
                      <a:pt x="206041" y="167254"/>
                    </a:cubicBezTo>
                    <a:close/>
                  </a:path>
                </a:pathLst>
              </a:custGeom>
              <a:solidFill>
                <a:srgbClr val="AF0935"/>
              </a:solidFill>
              <a:ln w="5730" cap="flat">
                <a:noFill/>
                <a:prstDash val="solid"/>
                <a:miter/>
              </a:ln>
            </p:spPr>
            <p:txBody>
              <a:bodyPr rtlCol="0" anchor="ctr"/>
              <a:lstStyle/>
              <a:p>
                <a:endParaRPr lang="fr-FR"/>
              </a:p>
            </p:txBody>
          </p:sp>
          <p:sp>
            <p:nvSpPr>
              <p:cNvPr id="258" name="Graphique 2">
                <a:extLst>
                  <a:ext uri="{FF2B5EF4-FFF2-40B4-BE49-F238E27FC236}">
                    <a16:creationId xmlns:a16="http://schemas.microsoft.com/office/drawing/2014/main" id="{11B6BEE2-0C38-48E6-A567-80665D351013}"/>
                  </a:ext>
                </a:extLst>
              </p:cNvPr>
              <p:cNvSpPr/>
              <p:nvPr/>
            </p:nvSpPr>
            <p:spPr>
              <a:xfrm>
                <a:off x="8089344" y="3026695"/>
                <a:ext cx="394463" cy="1462225"/>
              </a:xfrm>
              <a:custGeom>
                <a:avLst/>
                <a:gdLst>
                  <a:gd name="connsiteX0" fmla="*/ 341929 w 394463"/>
                  <a:gd name="connsiteY0" fmla="*/ 1462224 h 1462225"/>
                  <a:gd name="connsiteX1" fmla="*/ 299690 w 394463"/>
                  <a:gd name="connsiteY1" fmla="*/ 70092 h 1462225"/>
                  <a:gd name="connsiteX2" fmla="*/ 100985 w 394463"/>
                  <a:gd name="connsiteY2" fmla="*/ 21605 h 1462225"/>
                  <a:gd name="connsiteX3" fmla="*/ 75997 w 394463"/>
                  <a:gd name="connsiteY3" fmla="*/ 675375 h 1462225"/>
                  <a:gd name="connsiteX4" fmla="*/ 0 w 394463"/>
                  <a:gd name="connsiteY4" fmla="*/ 1339231 h 1462225"/>
                  <a:gd name="connsiteX5" fmla="*/ 228736 w 394463"/>
                  <a:gd name="connsiteY5" fmla="*/ 1251198 h 1462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4463" h="1462225">
                    <a:moveTo>
                      <a:pt x="341929" y="1462224"/>
                    </a:moveTo>
                    <a:cubicBezTo>
                      <a:pt x="442972" y="908639"/>
                      <a:pt x="381189" y="226671"/>
                      <a:pt x="299690" y="70092"/>
                    </a:cubicBezTo>
                    <a:cubicBezTo>
                      <a:pt x="260946" y="-4415"/>
                      <a:pt x="178071" y="-17711"/>
                      <a:pt x="100985" y="21605"/>
                    </a:cubicBezTo>
                    <a:cubicBezTo>
                      <a:pt x="-35935" y="91355"/>
                      <a:pt x="32210" y="342902"/>
                      <a:pt x="75997" y="675375"/>
                    </a:cubicBezTo>
                    <a:cubicBezTo>
                      <a:pt x="93191" y="808914"/>
                      <a:pt x="56281" y="1084532"/>
                      <a:pt x="0" y="1339231"/>
                    </a:cubicBezTo>
                    <a:lnTo>
                      <a:pt x="228736" y="1251198"/>
                    </a:lnTo>
                    <a:close/>
                  </a:path>
                </a:pathLst>
              </a:custGeom>
              <a:solidFill>
                <a:srgbClr val="C90630"/>
              </a:solidFill>
              <a:ln w="5730" cap="flat">
                <a:noFill/>
                <a:prstDash val="solid"/>
                <a:miter/>
              </a:ln>
            </p:spPr>
            <p:txBody>
              <a:bodyPr rtlCol="0" anchor="ctr"/>
              <a:lstStyle/>
              <a:p>
                <a:endParaRPr lang="fr-FR"/>
              </a:p>
            </p:txBody>
          </p:sp>
          <p:sp>
            <p:nvSpPr>
              <p:cNvPr id="259" name="Graphique 2">
                <a:extLst>
                  <a:ext uri="{FF2B5EF4-FFF2-40B4-BE49-F238E27FC236}">
                    <a16:creationId xmlns:a16="http://schemas.microsoft.com/office/drawing/2014/main" id="{EDC8DEC3-DE69-4E8D-8FA9-7A8BBA8B06A2}"/>
                  </a:ext>
                </a:extLst>
              </p:cNvPr>
              <p:cNvSpPr/>
              <p:nvPr/>
            </p:nvSpPr>
            <p:spPr>
              <a:xfrm>
                <a:off x="7594447" y="4763163"/>
                <a:ext cx="701567" cy="784646"/>
              </a:xfrm>
              <a:custGeom>
                <a:avLst/>
                <a:gdLst>
                  <a:gd name="connsiteX0" fmla="*/ 369152 w 701567"/>
                  <a:gd name="connsiteY0" fmla="*/ 31521 h 784646"/>
                  <a:gd name="connsiteX1" fmla="*/ 314591 w 701567"/>
                  <a:gd name="connsiteY1" fmla="*/ 130558 h 784646"/>
                  <a:gd name="connsiteX2" fmla="*/ 16162 w 701567"/>
                  <a:gd name="connsiteY2" fmla="*/ 224953 h 784646"/>
                  <a:gd name="connsiteX3" fmla="*/ 0 w 701567"/>
                  <a:gd name="connsiteY3" fmla="*/ 271376 h 784646"/>
                  <a:gd name="connsiteX4" fmla="*/ 343133 w 701567"/>
                  <a:gd name="connsiteY4" fmla="*/ 775386 h 784646"/>
                  <a:gd name="connsiteX5" fmla="*/ 701568 w 701567"/>
                  <a:gd name="connsiteY5" fmla="*/ 192284 h 784646"/>
                  <a:gd name="connsiteX6" fmla="*/ 590324 w 701567"/>
                  <a:gd name="connsiteY6" fmla="*/ -1 h 7846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01567" h="784646">
                    <a:moveTo>
                      <a:pt x="369152" y="31521"/>
                    </a:moveTo>
                    <a:cubicBezTo>
                      <a:pt x="350354" y="76168"/>
                      <a:pt x="331899" y="110441"/>
                      <a:pt x="314591" y="130558"/>
                    </a:cubicBezTo>
                    <a:cubicBezTo>
                      <a:pt x="196583" y="267708"/>
                      <a:pt x="119727" y="212057"/>
                      <a:pt x="16162" y="224953"/>
                    </a:cubicBezTo>
                    <a:lnTo>
                      <a:pt x="0" y="271376"/>
                    </a:lnTo>
                    <a:cubicBezTo>
                      <a:pt x="0" y="271376"/>
                      <a:pt x="238823" y="865253"/>
                      <a:pt x="343133" y="775386"/>
                    </a:cubicBezTo>
                    <a:cubicBezTo>
                      <a:pt x="416150" y="712342"/>
                      <a:pt x="576167" y="503207"/>
                      <a:pt x="701568" y="192284"/>
                    </a:cubicBezTo>
                    <a:lnTo>
                      <a:pt x="590324" y="-1"/>
                    </a:lnTo>
                    <a:close/>
                  </a:path>
                </a:pathLst>
              </a:custGeom>
              <a:solidFill>
                <a:srgbClr val="C90630"/>
              </a:solidFill>
              <a:ln w="5730" cap="flat">
                <a:noFill/>
                <a:prstDash val="solid"/>
                <a:miter/>
              </a:ln>
            </p:spPr>
            <p:txBody>
              <a:bodyPr rtlCol="0" anchor="ctr"/>
              <a:lstStyle/>
              <a:p>
                <a:endParaRPr lang="fr-FR"/>
              </a:p>
            </p:txBody>
          </p:sp>
          <p:sp>
            <p:nvSpPr>
              <p:cNvPr id="260" name="Graphique 2">
                <a:extLst>
                  <a:ext uri="{FF2B5EF4-FFF2-40B4-BE49-F238E27FC236}">
                    <a16:creationId xmlns:a16="http://schemas.microsoft.com/office/drawing/2014/main" id="{6D530BE8-E109-437B-AB2F-7A620A1DBD78}"/>
                  </a:ext>
                </a:extLst>
              </p:cNvPr>
              <p:cNvSpPr/>
              <p:nvPr/>
            </p:nvSpPr>
            <p:spPr>
              <a:xfrm>
                <a:off x="8013748" y="4467256"/>
                <a:ext cx="378839" cy="341757"/>
              </a:xfrm>
              <a:custGeom>
                <a:avLst/>
                <a:gdLst>
                  <a:gd name="connsiteX0" fmla="*/ 265589 w 378839"/>
                  <a:gd name="connsiteY0" fmla="*/ -1 h 341757"/>
                  <a:gd name="connsiteX1" fmla="*/ 43902 w 378839"/>
                  <a:gd name="connsiteY1" fmla="*/ 31865 h 341757"/>
                  <a:gd name="connsiteX2" fmla="*/ 0 w 378839"/>
                  <a:gd name="connsiteY2" fmla="*/ 187470 h 341757"/>
                  <a:gd name="connsiteX3" fmla="*/ 209766 w 378839"/>
                  <a:gd name="connsiteY3" fmla="*/ 106773 h 341757"/>
                  <a:gd name="connsiteX4" fmla="*/ 335855 w 378839"/>
                  <a:gd name="connsiteY4" fmla="*/ 341757 h 341757"/>
                  <a:gd name="connsiteX5" fmla="*/ 378839 w 378839"/>
                  <a:gd name="connsiteY5" fmla="*/ 196124 h 341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839" h="341757">
                    <a:moveTo>
                      <a:pt x="265589" y="-1"/>
                    </a:moveTo>
                    <a:lnTo>
                      <a:pt x="43902" y="31865"/>
                    </a:lnTo>
                    <a:cubicBezTo>
                      <a:pt x="29803" y="86943"/>
                      <a:pt x="15245" y="139442"/>
                      <a:pt x="0" y="187470"/>
                    </a:cubicBezTo>
                    <a:lnTo>
                      <a:pt x="209766" y="106773"/>
                    </a:lnTo>
                    <a:lnTo>
                      <a:pt x="335855" y="341757"/>
                    </a:lnTo>
                    <a:cubicBezTo>
                      <a:pt x="351272" y="294989"/>
                      <a:pt x="365715" y="246388"/>
                      <a:pt x="378839" y="196124"/>
                    </a:cubicBezTo>
                    <a:close/>
                  </a:path>
                </a:pathLst>
              </a:custGeom>
              <a:solidFill>
                <a:srgbClr val="C90630"/>
              </a:solidFill>
              <a:ln w="5730" cap="flat">
                <a:noFill/>
                <a:prstDash val="solid"/>
                <a:miter/>
              </a:ln>
            </p:spPr>
            <p:txBody>
              <a:bodyPr rtlCol="0" anchor="ctr"/>
              <a:lstStyle/>
              <a:p>
                <a:endParaRPr lang="fr-FR"/>
              </a:p>
            </p:txBody>
          </p:sp>
          <p:sp>
            <p:nvSpPr>
              <p:cNvPr id="261" name="Graphique 2">
                <a:extLst>
                  <a:ext uri="{FF2B5EF4-FFF2-40B4-BE49-F238E27FC236}">
                    <a16:creationId xmlns:a16="http://schemas.microsoft.com/office/drawing/2014/main" id="{8E217646-7BF9-4740-9CB9-F02D1E0B63A6}"/>
                  </a:ext>
                </a:extLst>
              </p:cNvPr>
              <p:cNvSpPr/>
              <p:nvPr/>
            </p:nvSpPr>
            <p:spPr>
              <a:xfrm>
                <a:off x="7963599" y="4573915"/>
                <a:ext cx="386060" cy="381532"/>
              </a:xfrm>
              <a:custGeom>
                <a:avLst/>
                <a:gdLst>
                  <a:gd name="connsiteX0" fmla="*/ 50149 w 386060"/>
                  <a:gd name="connsiteY0" fmla="*/ 80581 h 381532"/>
                  <a:gd name="connsiteX1" fmla="*/ 0 w 386060"/>
                  <a:gd name="connsiteY1" fmla="*/ 220769 h 381532"/>
                  <a:gd name="connsiteX2" fmla="*/ 221171 w 386060"/>
                  <a:gd name="connsiteY2" fmla="*/ 189247 h 381532"/>
                  <a:gd name="connsiteX3" fmla="*/ 332415 w 386060"/>
                  <a:gd name="connsiteY3" fmla="*/ 381532 h 381532"/>
                  <a:gd name="connsiteX4" fmla="*/ 386060 w 386060"/>
                  <a:gd name="connsiteY4" fmla="*/ 234982 h 381532"/>
                  <a:gd name="connsiteX5" fmla="*/ 259972 w 386060"/>
                  <a:gd name="connsiteY5" fmla="*/ -1 h 381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6060" h="381532">
                    <a:moveTo>
                      <a:pt x="50149" y="80581"/>
                    </a:moveTo>
                    <a:cubicBezTo>
                      <a:pt x="33529" y="133711"/>
                      <a:pt x="16621" y="181280"/>
                      <a:pt x="0" y="220769"/>
                    </a:cubicBezTo>
                    <a:lnTo>
                      <a:pt x="221171" y="189247"/>
                    </a:lnTo>
                    <a:lnTo>
                      <a:pt x="332415" y="381532"/>
                    </a:lnTo>
                    <a:cubicBezTo>
                      <a:pt x="351214" y="334936"/>
                      <a:pt x="369211" y="286049"/>
                      <a:pt x="386060" y="234982"/>
                    </a:cubicBezTo>
                    <a:lnTo>
                      <a:pt x="259972" y="-1"/>
                    </a:lnTo>
                    <a:close/>
                  </a:path>
                </a:pathLst>
              </a:custGeom>
              <a:solidFill>
                <a:srgbClr val="F2B602"/>
              </a:solidFill>
              <a:ln w="5730" cap="flat">
                <a:noFill/>
                <a:prstDash val="solid"/>
                <a:miter/>
              </a:ln>
            </p:spPr>
            <p:txBody>
              <a:bodyPr rtlCol="0" anchor="ctr"/>
              <a:lstStyle/>
              <a:p>
                <a:endParaRPr lang="fr-FR"/>
              </a:p>
            </p:txBody>
          </p:sp>
          <p:sp>
            <p:nvSpPr>
              <p:cNvPr id="262" name="Graphique 2">
                <a:extLst>
                  <a:ext uri="{FF2B5EF4-FFF2-40B4-BE49-F238E27FC236}">
                    <a16:creationId xmlns:a16="http://schemas.microsoft.com/office/drawing/2014/main" id="{0292526D-FC5E-43BE-A1BF-95511F78A280}"/>
                  </a:ext>
                </a:extLst>
              </p:cNvPr>
              <p:cNvSpPr/>
              <p:nvPr/>
            </p:nvSpPr>
            <p:spPr>
              <a:xfrm>
                <a:off x="8057650" y="4277894"/>
                <a:ext cx="373623" cy="385372"/>
              </a:xfrm>
              <a:custGeom>
                <a:avLst/>
                <a:gdLst>
                  <a:gd name="connsiteX0" fmla="*/ 334994 w 373623"/>
                  <a:gd name="connsiteY0" fmla="*/ 385372 h 385372"/>
                  <a:gd name="connsiteX1" fmla="*/ 370701 w 373623"/>
                  <a:gd name="connsiteY1" fmla="*/ 226786 h 385372"/>
                  <a:gd name="connsiteX2" fmla="*/ 373624 w 373623"/>
                  <a:gd name="connsiteY2" fmla="*/ 211025 h 385372"/>
                  <a:gd name="connsiteX3" fmla="*/ 260431 w 373623"/>
                  <a:gd name="connsiteY3" fmla="*/ -1 h 385372"/>
                  <a:gd name="connsiteX4" fmla="*/ 31694 w 373623"/>
                  <a:gd name="connsiteY4" fmla="*/ 88032 h 385372"/>
                  <a:gd name="connsiteX5" fmla="*/ 0 w 373623"/>
                  <a:gd name="connsiteY5" fmla="*/ 220998 h 385372"/>
                  <a:gd name="connsiteX6" fmla="*/ 221687 w 373623"/>
                  <a:gd name="connsiteY6" fmla="*/ 189361 h 3853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73623" h="385372">
                    <a:moveTo>
                      <a:pt x="334994" y="385372"/>
                    </a:moveTo>
                    <a:cubicBezTo>
                      <a:pt x="348349" y="334191"/>
                      <a:pt x="360384" y="281348"/>
                      <a:pt x="370701" y="226786"/>
                    </a:cubicBezTo>
                    <a:lnTo>
                      <a:pt x="373624" y="211025"/>
                    </a:lnTo>
                    <a:lnTo>
                      <a:pt x="260431" y="-1"/>
                    </a:lnTo>
                    <a:lnTo>
                      <a:pt x="31694" y="88032"/>
                    </a:lnTo>
                    <a:cubicBezTo>
                      <a:pt x="21664" y="133309"/>
                      <a:pt x="11062" y="177956"/>
                      <a:pt x="0" y="220998"/>
                    </a:cubicBezTo>
                    <a:lnTo>
                      <a:pt x="221687" y="189361"/>
                    </a:lnTo>
                    <a:close/>
                  </a:path>
                </a:pathLst>
              </a:custGeom>
              <a:solidFill>
                <a:srgbClr val="F2B602"/>
              </a:solidFill>
              <a:ln w="5730" cap="flat">
                <a:noFill/>
                <a:prstDash val="solid"/>
                <a:miter/>
              </a:ln>
            </p:spPr>
            <p:txBody>
              <a:bodyPr rtlCol="0" anchor="ctr"/>
              <a:lstStyle/>
              <a:p>
                <a:endParaRPr lang="fr-FR"/>
              </a:p>
            </p:txBody>
          </p:sp>
        </p:grpSp>
        <p:sp>
          <p:nvSpPr>
            <p:cNvPr id="263" name="Graphique 2">
              <a:extLst>
                <a:ext uri="{FF2B5EF4-FFF2-40B4-BE49-F238E27FC236}">
                  <a16:creationId xmlns:a16="http://schemas.microsoft.com/office/drawing/2014/main" id="{04BAB945-85C4-490F-99A3-F33EA266E0E0}"/>
                </a:ext>
              </a:extLst>
            </p:cNvPr>
            <p:cNvSpPr/>
            <p:nvPr/>
          </p:nvSpPr>
          <p:spPr>
            <a:xfrm>
              <a:off x="7091238" y="4494365"/>
              <a:ext cx="509110" cy="234146"/>
            </a:xfrm>
            <a:custGeom>
              <a:avLst/>
              <a:gdLst>
                <a:gd name="connsiteX0" fmla="*/ 0 w 509110"/>
                <a:gd name="connsiteY0" fmla="*/ 29286 h 234146"/>
                <a:gd name="connsiteX1" fmla="*/ 509111 w 509110"/>
                <a:gd name="connsiteY1" fmla="*/ -1 h 234146"/>
                <a:gd name="connsiteX2" fmla="*/ 233150 w 509110"/>
                <a:gd name="connsiteY2" fmla="*/ 233378 h 234146"/>
                <a:gd name="connsiteX3" fmla="*/ 0 w 509110"/>
                <a:gd name="connsiteY3" fmla="*/ 29286 h 234146"/>
              </a:gdLst>
              <a:ahLst/>
              <a:cxnLst>
                <a:cxn ang="0">
                  <a:pos x="connsiteX0" y="connsiteY0"/>
                </a:cxn>
                <a:cxn ang="0">
                  <a:pos x="connsiteX1" y="connsiteY1"/>
                </a:cxn>
                <a:cxn ang="0">
                  <a:pos x="connsiteX2" y="connsiteY2"/>
                </a:cxn>
                <a:cxn ang="0">
                  <a:pos x="connsiteX3" y="connsiteY3"/>
                </a:cxn>
              </a:cxnLst>
              <a:rect l="l" t="t" r="r" b="b"/>
              <a:pathLst>
                <a:path w="509110" h="234146">
                  <a:moveTo>
                    <a:pt x="0" y="29286"/>
                  </a:moveTo>
                  <a:lnTo>
                    <a:pt x="509111" y="-1"/>
                  </a:lnTo>
                  <a:cubicBezTo>
                    <a:pt x="505959" y="73933"/>
                    <a:pt x="426810" y="247076"/>
                    <a:pt x="233150" y="233378"/>
                  </a:cubicBezTo>
                  <a:cubicBezTo>
                    <a:pt x="39489" y="219680"/>
                    <a:pt x="0" y="29286"/>
                    <a:pt x="0" y="29286"/>
                  </a:cubicBezTo>
                  <a:close/>
                </a:path>
              </a:pathLst>
            </a:custGeom>
            <a:solidFill>
              <a:srgbClr val="1A2247"/>
            </a:solidFill>
            <a:ln w="5730" cap="flat">
              <a:noFill/>
              <a:prstDash val="solid"/>
              <a:miter/>
            </a:ln>
          </p:spPr>
          <p:txBody>
            <a:bodyPr rtlCol="0" anchor="ctr"/>
            <a:lstStyle/>
            <a:p>
              <a:endParaRPr lang="fr-FR"/>
            </a:p>
          </p:txBody>
        </p:sp>
        <p:sp>
          <p:nvSpPr>
            <p:cNvPr id="264" name="Graphique 2">
              <a:extLst>
                <a:ext uri="{FF2B5EF4-FFF2-40B4-BE49-F238E27FC236}">
                  <a16:creationId xmlns:a16="http://schemas.microsoft.com/office/drawing/2014/main" id="{DF9B5B2D-0054-4374-8425-90979B12B25A}"/>
                </a:ext>
              </a:extLst>
            </p:cNvPr>
            <p:cNvSpPr/>
            <p:nvPr/>
          </p:nvSpPr>
          <p:spPr>
            <a:xfrm>
              <a:off x="7153251" y="4516889"/>
              <a:ext cx="55479" cy="77888"/>
            </a:xfrm>
            <a:custGeom>
              <a:avLst/>
              <a:gdLst>
                <a:gd name="connsiteX0" fmla="*/ 0 w 55479"/>
                <a:gd name="connsiteY0" fmla="*/ 3210 h 77888"/>
                <a:gd name="connsiteX1" fmla="*/ 26250 w 55479"/>
                <a:gd name="connsiteY1" fmla="*/ 77888 h 77888"/>
                <a:gd name="connsiteX2" fmla="*/ 55479 w 55479"/>
                <a:gd name="connsiteY2" fmla="*/ 0 h 77888"/>
                <a:gd name="connsiteX3" fmla="*/ 0 w 55479"/>
                <a:gd name="connsiteY3" fmla="*/ 3210 h 77888"/>
              </a:gdLst>
              <a:ahLst/>
              <a:cxnLst>
                <a:cxn ang="0">
                  <a:pos x="connsiteX0" y="connsiteY0"/>
                </a:cxn>
                <a:cxn ang="0">
                  <a:pos x="connsiteX1" y="connsiteY1"/>
                </a:cxn>
                <a:cxn ang="0">
                  <a:pos x="connsiteX2" y="connsiteY2"/>
                </a:cxn>
                <a:cxn ang="0">
                  <a:pos x="connsiteX3" y="connsiteY3"/>
                </a:cxn>
              </a:cxnLst>
              <a:rect l="l" t="t" r="r" b="b"/>
              <a:pathLst>
                <a:path w="55479" h="77888">
                  <a:moveTo>
                    <a:pt x="0" y="3210"/>
                  </a:moveTo>
                  <a:lnTo>
                    <a:pt x="26250" y="77888"/>
                  </a:lnTo>
                  <a:lnTo>
                    <a:pt x="55479" y="0"/>
                  </a:lnTo>
                  <a:lnTo>
                    <a:pt x="0" y="3210"/>
                  </a:lnTo>
                  <a:close/>
                </a:path>
              </a:pathLst>
            </a:custGeom>
            <a:solidFill>
              <a:srgbClr val="FFFFFF"/>
            </a:solidFill>
            <a:ln w="5730" cap="flat">
              <a:noFill/>
              <a:prstDash val="solid"/>
              <a:miter/>
            </a:ln>
          </p:spPr>
          <p:txBody>
            <a:bodyPr rtlCol="0" anchor="ctr"/>
            <a:lstStyle/>
            <a:p>
              <a:endParaRPr lang="fr-FR"/>
            </a:p>
          </p:txBody>
        </p:sp>
        <p:sp>
          <p:nvSpPr>
            <p:cNvPr id="265" name="Graphique 2">
              <a:extLst>
                <a:ext uri="{FF2B5EF4-FFF2-40B4-BE49-F238E27FC236}">
                  <a16:creationId xmlns:a16="http://schemas.microsoft.com/office/drawing/2014/main" id="{32D62970-E84F-4136-BDC8-9C8D9A78CC0F}"/>
                </a:ext>
              </a:extLst>
            </p:cNvPr>
            <p:cNvSpPr/>
            <p:nvPr/>
          </p:nvSpPr>
          <p:spPr>
            <a:xfrm>
              <a:off x="7388463" y="4500956"/>
              <a:ext cx="67170" cy="89351"/>
            </a:xfrm>
            <a:custGeom>
              <a:avLst/>
              <a:gdLst>
                <a:gd name="connsiteX0" fmla="*/ 0 w 67170"/>
                <a:gd name="connsiteY0" fmla="*/ 5617 h 89351"/>
                <a:gd name="connsiteX1" fmla="*/ 28829 w 67170"/>
                <a:gd name="connsiteY1" fmla="*/ 89351 h 89351"/>
                <a:gd name="connsiteX2" fmla="*/ 67171 w 67170"/>
                <a:gd name="connsiteY2" fmla="*/ 0 h 89351"/>
                <a:gd name="connsiteX3" fmla="*/ 0 w 67170"/>
                <a:gd name="connsiteY3" fmla="*/ 5617 h 89351"/>
              </a:gdLst>
              <a:ahLst/>
              <a:cxnLst>
                <a:cxn ang="0">
                  <a:pos x="connsiteX0" y="connsiteY0"/>
                </a:cxn>
                <a:cxn ang="0">
                  <a:pos x="connsiteX1" y="connsiteY1"/>
                </a:cxn>
                <a:cxn ang="0">
                  <a:pos x="connsiteX2" y="connsiteY2"/>
                </a:cxn>
                <a:cxn ang="0">
                  <a:pos x="connsiteX3" y="connsiteY3"/>
                </a:cxn>
              </a:cxnLst>
              <a:rect l="l" t="t" r="r" b="b"/>
              <a:pathLst>
                <a:path w="67170" h="89351">
                  <a:moveTo>
                    <a:pt x="0" y="5617"/>
                  </a:moveTo>
                  <a:lnTo>
                    <a:pt x="28829" y="89351"/>
                  </a:lnTo>
                  <a:lnTo>
                    <a:pt x="67171" y="0"/>
                  </a:lnTo>
                  <a:lnTo>
                    <a:pt x="0" y="5617"/>
                  </a:lnTo>
                  <a:close/>
                </a:path>
              </a:pathLst>
            </a:custGeom>
            <a:solidFill>
              <a:srgbClr val="FFFFFF"/>
            </a:solidFill>
            <a:ln w="5730" cap="flat">
              <a:noFill/>
              <a:prstDash val="solid"/>
              <a:miter/>
            </a:ln>
          </p:spPr>
          <p:txBody>
            <a:bodyPr rtlCol="0" anchor="ctr"/>
            <a:lstStyle/>
            <a:p>
              <a:endParaRPr lang="fr-FR"/>
            </a:p>
          </p:txBody>
        </p:sp>
      </p:grpSp>
      <p:grpSp>
        <p:nvGrpSpPr>
          <p:cNvPr id="198" name="Group 197">
            <a:extLst>
              <a:ext uri="{FF2B5EF4-FFF2-40B4-BE49-F238E27FC236}">
                <a16:creationId xmlns:a16="http://schemas.microsoft.com/office/drawing/2014/main" id="{5909B2BC-F342-401C-B55D-6684C53862FD}"/>
              </a:ext>
            </a:extLst>
          </p:cNvPr>
          <p:cNvGrpSpPr/>
          <p:nvPr/>
        </p:nvGrpSpPr>
        <p:grpSpPr>
          <a:xfrm>
            <a:off x="8779211" y="4234145"/>
            <a:ext cx="2342555" cy="1498086"/>
            <a:chOff x="8779211" y="4234145"/>
            <a:chExt cx="2342555" cy="1498086"/>
          </a:xfrm>
        </p:grpSpPr>
        <p:sp>
          <p:nvSpPr>
            <p:cNvPr id="446" name="Freeform: Shape 445">
              <a:extLst>
                <a:ext uri="{FF2B5EF4-FFF2-40B4-BE49-F238E27FC236}">
                  <a16:creationId xmlns:a16="http://schemas.microsoft.com/office/drawing/2014/main" id="{B72B46E7-BAF5-41D3-AB1D-8323B3BB6B4E}"/>
                </a:ext>
              </a:extLst>
            </p:cNvPr>
            <p:cNvSpPr/>
            <p:nvPr/>
          </p:nvSpPr>
          <p:spPr>
            <a:xfrm>
              <a:off x="8779211" y="4234145"/>
              <a:ext cx="2342555" cy="1498086"/>
            </a:xfrm>
            <a:custGeom>
              <a:avLst/>
              <a:gdLst>
                <a:gd name="connsiteX0" fmla="*/ 1896807 w 2342555"/>
                <a:gd name="connsiteY0" fmla="*/ 1358329 h 1498086"/>
                <a:gd name="connsiteX1" fmla="*/ 1866548 w 2342555"/>
                <a:gd name="connsiteY1" fmla="*/ 1371693 h 1498086"/>
                <a:gd name="connsiteX2" fmla="*/ 1850407 w 2342555"/>
                <a:gd name="connsiteY2" fmla="*/ 1377393 h 1498086"/>
                <a:gd name="connsiteX3" fmla="*/ 1726523 w 2342555"/>
                <a:gd name="connsiteY3" fmla="*/ 1417362 h 1498086"/>
                <a:gd name="connsiteX4" fmla="*/ 1585941 w 2342555"/>
                <a:gd name="connsiteY4" fmla="*/ 1442293 h 1498086"/>
                <a:gd name="connsiteX5" fmla="*/ 1599009 w 2342555"/>
                <a:gd name="connsiteY5" fmla="*/ 1441261 h 1498086"/>
                <a:gd name="connsiteX6" fmla="*/ 1733637 w 2342555"/>
                <a:gd name="connsiteY6" fmla="*/ 1418622 h 1498086"/>
                <a:gd name="connsiteX7" fmla="*/ 1850407 w 2342555"/>
                <a:gd name="connsiteY7" fmla="*/ 1377393 h 1498086"/>
                <a:gd name="connsiteX8" fmla="*/ 1862419 w 2342555"/>
                <a:gd name="connsiteY8" fmla="*/ 1373517 h 1498086"/>
                <a:gd name="connsiteX9" fmla="*/ 1866548 w 2342555"/>
                <a:gd name="connsiteY9" fmla="*/ 1371693 h 1498086"/>
                <a:gd name="connsiteX10" fmla="*/ 1875830 w 2342555"/>
                <a:gd name="connsiteY10" fmla="*/ 1368416 h 1498086"/>
                <a:gd name="connsiteX11" fmla="*/ 1896807 w 2342555"/>
                <a:gd name="connsiteY11" fmla="*/ 1358329 h 1498086"/>
                <a:gd name="connsiteX12" fmla="*/ 2213346 w 2342555"/>
                <a:gd name="connsiteY12" fmla="*/ 1082826 h 1498086"/>
                <a:gd name="connsiteX13" fmla="*/ 2199075 w 2342555"/>
                <a:gd name="connsiteY13" fmla="*/ 1104662 h 1498086"/>
                <a:gd name="connsiteX14" fmla="*/ 2206125 w 2342555"/>
                <a:gd name="connsiteY14" fmla="*/ 1094460 h 1498086"/>
                <a:gd name="connsiteX15" fmla="*/ 1411480 w 2342555"/>
                <a:gd name="connsiteY15" fmla="*/ 51020 h 1498086"/>
                <a:gd name="connsiteX16" fmla="*/ 1945236 w 2342555"/>
                <a:gd name="connsiteY16" fmla="*/ 206109 h 1498086"/>
                <a:gd name="connsiteX17" fmla="*/ 2296966 w 2342555"/>
                <a:gd name="connsiteY17" fmla="*/ 849103 h 1498086"/>
                <a:gd name="connsiteX18" fmla="*/ 2217587 w 2342555"/>
                <a:gd name="connsiteY18" fmla="*/ 1075833 h 1498086"/>
                <a:gd name="connsiteX19" fmla="*/ 2218905 w 2342555"/>
                <a:gd name="connsiteY19" fmla="*/ 1073369 h 1498086"/>
                <a:gd name="connsiteX20" fmla="*/ 2265788 w 2342555"/>
                <a:gd name="connsiteY20" fmla="*/ 981668 h 1498086"/>
                <a:gd name="connsiteX21" fmla="*/ 2305047 w 2342555"/>
                <a:gd name="connsiteY21" fmla="*/ 780156 h 1498086"/>
                <a:gd name="connsiteX22" fmla="*/ 2259197 w 2342555"/>
                <a:gd name="connsiteY22" fmla="*/ 569989 h 1498086"/>
                <a:gd name="connsiteX23" fmla="*/ 2235584 w 2342555"/>
                <a:gd name="connsiteY23" fmla="*/ 518408 h 1498086"/>
                <a:gd name="connsiteX24" fmla="*/ 2221943 w 2342555"/>
                <a:gd name="connsiteY24" fmla="*/ 492559 h 1498086"/>
                <a:gd name="connsiteX25" fmla="*/ 2215180 w 2342555"/>
                <a:gd name="connsiteY25" fmla="*/ 479435 h 1498086"/>
                <a:gd name="connsiteX26" fmla="*/ 2207672 w 2342555"/>
                <a:gd name="connsiteY26" fmla="*/ 466711 h 1498086"/>
                <a:gd name="connsiteX27" fmla="*/ 2193000 w 2342555"/>
                <a:gd name="connsiteY27" fmla="*/ 441608 h 1498086"/>
                <a:gd name="connsiteX28" fmla="*/ 2177411 w 2342555"/>
                <a:gd name="connsiteY28" fmla="*/ 417594 h 1498086"/>
                <a:gd name="connsiteX29" fmla="*/ 2161765 w 2342555"/>
                <a:gd name="connsiteY29" fmla="*/ 394038 h 1498086"/>
                <a:gd name="connsiteX30" fmla="*/ 2145545 w 2342555"/>
                <a:gd name="connsiteY30" fmla="*/ 371170 h 1498086"/>
                <a:gd name="connsiteX31" fmla="*/ 2073617 w 2342555"/>
                <a:gd name="connsiteY31" fmla="*/ 290932 h 1498086"/>
                <a:gd name="connsiteX32" fmla="*/ 2054016 w 2342555"/>
                <a:gd name="connsiteY32" fmla="*/ 273738 h 1498086"/>
                <a:gd name="connsiteX33" fmla="*/ 2032295 w 2342555"/>
                <a:gd name="connsiteY33" fmla="*/ 255742 h 1498086"/>
                <a:gd name="connsiteX34" fmla="*/ 1986444 w 2342555"/>
                <a:gd name="connsiteY34" fmla="*/ 222558 h 1498086"/>
                <a:gd name="connsiteX35" fmla="*/ 1785104 w 2342555"/>
                <a:gd name="connsiteY35" fmla="*/ 122719 h 1498086"/>
                <a:gd name="connsiteX36" fmla="*/ 1411480 w 2342555"/>
                <a:gd name="connsiteY36" fmla="*/ 51020 h 1498086"/>
                <a:gd name="connsiteX37" fmla="*/ 1201600 w 2342555"/>
                <a:gd name="connsiteY37" fmla="*/ 69 h 1498086"/>
                <a:gd name="connsiteX38" fmla="*/ 1404660 w 2342555"/>
                <a:gd name="connsiteY38" fmla="*/ 6316 h 1498086"/>
                <a:gd name="connsiteX39" fmla="*/ 1809977 w 2342555"/>
                <a:gd name="connsiteY39" fmla="*/ 91311 h 1498086"/>
                <a:gd name="connsiteX40" fmla="*/ 1837144 w 2342555"/>
                <a:gd name="connsiteY40" fmla="*/ 101914 h 1498086"/>
                <a:gd name="connsiteX41" fmla="*/ 1863852 w 2342555"/>
                <a:gd name="connsiteY41" fmla="*/ 113720 h 1498086"/>
                <a:gd name="connsiteX42" fmla="*/ 1916522 w 2342555"/>
                <a:gd name="connsiteY42" fmla="*/ 139110 h 1498086"/>
                <a:gd name="connsiteX43" fmla="*/ 1967645 w 2342555"/>
                <a:gd name="connsiteY43" fmla="*/ 167767 h 1498086"/>
                <a:gd name="connsiteX44" fmla="*/ 2016934 w 2342555"/>
                <a:gd name="connsiteY44" fmla="*/ 200320 h 1498086"/>
                <a:gd name="connsiteX45" fmla="*/ 2063817 w 2342555"/>
                <a:gd name="connsiteY45" fmla="*/ 236141 h 1498086"/>
                <a:gd name="connsiteX46" fmla="*/ 2086742 w 2342555"/>
                <a:gd name="connsiteY46" fmla="*/ 255627 h 1498086"/>
                <a:gd name="connsiteX47" fmla="*/ 2109266 w 2342555"/>
                <a:gd name="connsiteY47" fmla="*/ 277234 h 1498086"/>
                <a:gd name="connsiteX48" fmla="*/ 2186638 w 2342555"/>
                <a:gd name="connsiteY48" fmla="*/ 368362 h 1498086"/>
                <a:gd name="connsiteX49" fmla="*/ 2218619 w 2342555"/>
                <a:gd name="connsiteY49" fmla="*/ 415760 h 1498086"/>
                <a:gd name="connsiteX50" fmla="*/ 2246759 w 2342555"/>
                <a:gd name="connsiteY50" fmla="*/ 463731 h 1498086"/>
                <a:gd name="connsiteX51" fmla="*/ 2272092 w 2342555"/>
                <a:gd name="connsiteY51" fmla="*/ 512390 h 1498086"/>
                <a:gd name="connsiteX52" fmla="*/ 2283899 w 2342555"/>
                <a:gd name="connsiteY52" fmla="*/ 537894 h 1498086"/>
                <a:gd name="connsiteX53" fmla="*/ 2295017 w 2342555"/>
                <a:gd name="connsiteY53" fmla="*/ 563857 h 1498086"/>
                <a:gd name="connsiteX54" fmla="*/ 2342415 w 2342555"/>
                <a:gd name="connsiteY54" fmla="*/ 790014 h 1498086"/>
                <a:gd name="connsiteX55" fmla="*/ 2341555 w 2342555"/>
                <a:gd name="connsiteY55" fmla="*/ 819530 h 1498086"/>
                <a:gd name="connsiteX56" fmla="*/ 2339435 w 2342555"/>
                <a:gd name="connsiteY56" fmla="*/ 848759 h 1498086"/>
                <a:gd name="connsiteX57" fmla="*/ 2330265 w 2342555"/>
                <a:gd name="connsiteY57" fmla="*/ 905614 h 1498086"/>
                <a:gd name="connsiteX58" fmla="*/ 2296393 w 2342555"/>
                <a:gd name="connsiteY58" fmla="*/ 1010783 h 1498086"/>
                <a:gd name="connsiteX59" fmla="*/ 2285790 w 2342555"/>
                <a:gd name="connsiteY59" fmla="*/ 1035256 h 1498086"/>
                <a:gd name="connsiteX60" fmla="*/ 2273926 w 2342555"/>
                <a:gd name="connsiteY60" fmla="*/ 1058697 h 1498086"/>
                <a:gd name="connsiteX61" fmla="*/ 2262005 w 2342555"/>
                <a:gd name="connsiteY61" fmla="*/ 1081622 h 1498086"/>
                <a:gd name="connsiteX62" fmla="*/ 2248880 w 2342555"/>
                <a:gd name="connsiteY62" fmla="*/ 1103458 h 1498086"/>
                <a:gd name="connsiteX63" fmla="*/ 2220223 w 2342555"/>
                <a:gd name="connsiteY63" fmla="*/ 1146844 h 1498086"/>
                <a:gd name="connsiteX64" fmla="*/ 2189275 w 2342555"/>
                <a:gd name="connsiteY64" fmla="*/ 1187250 h 1498086"/>
                <a:gd name="connsiteX65" fmla="*/ 2048284 w 2342555"/>
                <a:gd name="connsiteY65" fmla="*/ 1320101 h 1498086"/>
                <a:gd name="connsiteX66" fmla="*/ 1898640 w 2342555"/>
                <a:gd name="connsiteY66" fmla="*/ 1410484 h 1498086"/>
                <a:gd name="connsiteX67" fmla="*/ 1740858 w 2342555"/>
                <a:gd name="connsiteY67" fmla="*/ 1467281 h 1498086"/>
                <a:gd name="connsiteX68" fmla="*/ 1595054 w 2342555"/>
                <a:gd name="connsiteY68" fmla="*/ 1490894 h 1498086"/>
                <a:gd name="connsiteX69" fmla="*/ 1473264 w 2342555"/>
                <a:gd name="connsiteY69" fmla="*/ 1497600 h 1498086"/>
                <a:gd name="connsiteX70" fmla="*/ 1367980 w 2342555"/>
                <a:gd name="connsiteY70" fmla="*/ 1496683 h 1498086"/>
                <a:gd name="connsiteX71" fmla="*/ 1169849 w 2342555"/>
                <a:gd name="connsiteY71" fmla="*/ 1463728 h 1498086"/>
                <a:gd name="connsiteX72" fmla="*/ 1367062 w 2342555"/>
                <a:gd name="connsiteY72" fmla="*/ 1453182 h 1498086"/>
                <a:gd name="connsiteX73" fmla="*/ 1408500 w 2342555"/>
                <a:gd name="connsiteY73" fmla="*/ 1452609 h 1498086"/>
                <a:gd name="connsiteX74" fmla="*/ 1171740 w 2342555"/>
                <a:gd name="connsiteY74" fmla="*/ 1441147 h 1498086"/>
                <a:gd name="connsiteX75" fmla="*/ 1117980 w 2342555"/>
                <a:gd name="connsiteY75" fmla="*/ 1438395 h 1498086"/>
                <a:gd name="connsiteX76" fmla="*/ 916582 w 2342555"/>
                <a:gd name="connsiteY76" fmla="*/ 1418794 h 1498086"/>
                <a:gd name="connsiteX77" fmla="*/ 684350 w 2342555"/>
                <a:gd name="connsiteY77" fmla="*/ 1323254 h 1498086"/>
                <a:gd name="connsiteX78" fmla="*/ 520779 w 2342555"/>
                <a:gd name="connsiteY78" fmla="*/ 1241124 h 1498086"/>
                <a:gd name="connsiteX79" fmla="*/ 456818 w 2342555"/>
                <a:gd name="connsiteY79" fmla="*/ 1202037 h 1498086"/>
                <a:gd name="connsiteX80" fmla="*/ 424894 w 2342555"/>
                <a:gd name="connsiteY80" fmla="*/ 1180716 h 1498086"/>
                <a:gd name="connsiteX81" fmla="*/ 395837 w 2342555"/>
                <a:gd name="connsiteY81" fmla="*/ 1160829 h 1498086"/>
                <a:gd name="connsiteX82" fmla="*/ 261954 w 2342555"/>
                <a:gd name="connsiteY82" fmla="*/ 1060932 h 1498086"/>
                <a:gd name="connsiteX83" fmla="*/ 164522 w 2342555"/>
                <a:gd name="connsiteY83" fmla="*/ 955706 h 1498086"/>
                <a:gd name="connsiteX84" fmla="*/ 112940 w 2342555"/>
                <a:gd name="connsiteY84" fmla="*/ 869048 h 1498086"/>
                <a:gd name="connsiteX85" fmla="*/ 76718 w 2342555"/>
                <a:gd name="connsiteY85" fmla="*/ 766343 h 1498086"/>
                <a:gd name="connsiteX86" fmla="*/ 64109 w 2342555"/>
                <a:gd name="connsiteY86" fmla="*/ 649024 h 1498086"/>
                <a:gd name="connsiteX87" fmla="*/ 97637 w 2342555"/>
                <a:gd name="connsiteY87" fmla="*/ 506257 h 1498086"/>
                <a:gd name="connsiteX88" fmla="*/ 124862 w 2342555"/>
                <a:gd name="connsiteY88" fmla="*/ 456900 h 1498086"/>
                <a:gd name="connsiteX89" fmla="*/ 0 w 2342555"/>
                <a:gd name="connsiteY89" fmla="*/ 284141 h 1498086"/>
                <a:gd name="connsiteX90" fmla="*/ 213366 w 2342555"/>
                <a:gd name="connsiteY90" fmla="*/ 341216 h 1498086"/>
                <a:gd name="connsiteX91" fmla="*/ 245333 w 2342555"/>
                <a:gd name="connsiteY91" fmla="*/ 306980 h 1498086"/>
                <a:gd name="connsiteX92" fmla="*/ 276568 w 2342555"/>
                <a:gd name="connsiteY92" fmla="*/ 278323 h 1498086"/>
                <a:gd name="connsiteX93" fmla="*/ 309294 w 2342555"/>
                <a:gd name="connsiteY93" fmla="*/ 250469 h 1498086"/>
                <a:gd name="connsiteX94" fmla="*/ 344771 w 2342555"/>
                <a:gd name="connsiteY94" fmla="*/ 224449 h 1498086"/>
                <a:gd name="connsiteX95" fmla="*/ 381451 w 2342555"/>
                <a:gd name="connsiteY95" fmla="*/ 199174 h 1498086"/>
                <a:gd name="connsiteX96" fmla="*/ 464899 w 2342555"/>
                <a:gd name="connsiteY96" fmla="*/ 153725 h 1498086"/>
                <a:gd name="connsiteX97" fmla="*/ 631107 w 2342555"/>
                <a:gd name="connsiteY97" fmla="*/ 89477 h 1498086"/>
                <a:gd name="connsiteX98" fmla="*/ 1002208 w 2342555"/>
                <a:gd name="connsiteY98" fmla="*/ 12105 h 1498086"/>
                <a:gd name="connsiteX99" fmla="*/ 1201600 w 2342555"/>
                <a:gd name="connsiteY99" fmla="*/ 69 h 1498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Lst>
              <a:rect l="l" t="t" r="r" b="b"/>
              <a:pathLst>
                <a:path w="2342555" h="1498086">
                  <a:moveTo>
                    <a:pt x="1896807" y="1358329"/>
                  </a:moveTo>
                  <a:lnTo>
                    <a:pt x="1866548" y="1371693"/>
                  </a:lnTo>
                  <a:lnTo>
                    <a:pt x="1850407" y="1377393"/>
                  </a:lnTo>
                  <a:lnTo>
                    <a:pt x="1726523" y="1417362"/>
                  </a:lnTo>
                  <a:cubicBezTo>
                    <a:pt x="1680336" y="1428851"/>
                    <a:pt x="1633368" y="1437189"/>
                    <a:pt x="1585941" y="1442293"/>
                  </a:cubicBezTo>
                  <a:cubicBezTo>
                    <a:pt x="1590297" y="1441891"/>
                    <a:pt x="1594653" y="1441548"/>
                    <a:pt x="1599009" y="1441261"/>
                  </a:cubicBezTo>
                  <a:cubicBezTo>
                    <a:pt x="1644343" y="1436676"/>
                    <a:pt x="1689333" y="1429117"/>
                    <a:pt x="1733637" y="1418622"/>
                  </a:cubicBezTo>
                  <a:lnTo>
                    <a:pt x="1850407" y="1377393"/>
                  </a:lnTo>
                  <a:lnTo>
                    <a:pt x="1862419" y="1373517"/>
                  </a:lnTo>
                  <a:lnTo>
                    <a:pt x="1866548" y="1371693"/>
                  </a:lnTo>
                  <a:lnTo>
                    <a:pt x="1875830" y="1368416"/>
                  </a:lnTo>
                  <a:cubicBezTo>
                    <a:pt x="1882708" y="1365207"/>
                    <a:pt x="1889757" y="1361825"/>
                    <a:pt x="1896807" y="1358329"/>
                  </a:cubicBezTo>
                  <a:close/>
                  <a:moveTo>
                    <a:pt x="2213346" y="1082826"/>
                  </a:moveTo>
                  <a:cubicBezTo>
                    <a:pt x="2208704" y="1090162"/>
                    <a:pt x="2203947" y="1097498"/>
                    <a:pt x="2199075" y="1104662"/>
                  </a:cubicBezTo>
                  <a:cubicBezTo>
                    <a:pt x="2201483" y="1101338"/>
                    <a:pt x="2203889" y="1097956"/>
                    <a:pt x="2206125" y="1094460"/>
                  </a:cubicBezTo>
                  <a:close/>
                  <a:moveTo>
                    <a:pt x="1411480" y="51020"/>
                  </a:moveTo>
                  <a:cubicBezTo>
                    <a:pt x="1598951" y="66781"/>
                    <a:pt x="1783900" y="108677"/>
                    <a:pt x="1945236" y="206109"/>
                  </a:cubicBezTo>
                  <a:cubicBezTo>
                    <a:pt x="2162853" y="337528"/>
                    <a:pt x="2327514" y="590163"/>
                    <a:pt x="2296966" y="849103"/>
                  </a:cubicBezTo>
                  <a:cubicBezTo>
                    <a:pt x="2286993" y="929485"/>
                    <a:pt x="2259942" y="1006800"/>
                    <a:pt x="2217587" y="1075833"/>
                  </a:cubicBezTo>
                  <a:lnTo>
                    <a:pt x="2218905" y="1073369"/>
                  </a:lnTo>
                  <a:cubicBezTo>
                    <a:pt x="2236787" y="1044019"/>
                    <a:pt x="2252491" y="1013362"/>
                    <a:pt x="2265788" y="981668"/>
                  </a:cubicBezTo>
                  <a:cubicBezTo>
                    <a:pt x="2292266" y="917810"/>
                    <a:pt x="2305620" y="849281"/>
                    <a:pt x="2305047" y="780156"/>
                  </a:cubicBezTo>
                  <a:cubicBezTo>
                    <a:pt x="2303958" y="711036"/>
                    <a:pt x="2287509" y="639395"/>
                    <a:pt x="2259197" y="569989"/>
                  </a:cubicBezTo>
                  <a:cubicBezTo>
                    <a:pt x="2251918" y="553254"/>
                    <a:pt x="2243894" y="535601"/>
                    <a:pt x="2235584" y="518408"/>
                  </a:cubicBezTo>
                  <a:lnTo>
                    <a:pt x="2221943" y="492559"/>
                  </a:lnTo>
                  <a:lnTo>
                    <a:pt x="2215180" y="479435"/>
                  </a:lnTo>
                  <a:lnTo>
                    <a:pt x="2207672" y="466711"/>
                  </a:lnTo>
                  <a:cubicBezTo>
                    <a:pt x="2202743" y="458286"/>
                    <a:pt x="2197815" y="449976"/>
                    <a:pt x="2193000" y="441608"/>
                  </a:cubicBezTo>
                  <a:cubicBezTo>
                    <a:pt x="2188186" y="433240"/>
                    <a:pt x="2182684" y="425446"/>
                    <a:pt x="2177411" y="417594"/>
                  </a:cubicBezTo>
                  <a:cubicBezTo>
                    <a:pt x="2172139" y="409742"/>
                    <a:pt x="2167152" y="401661"/>
                    <a:pt x="2161765" y="394038"/>
                  </a:cubicBezTo>
                  <a:lnTo>
                    <a:pt x="2145545" y="371170"/>
                  </a:lnTo>
                  <a:cubicBezTo>
                    <a:pt x="2123823" y="342468"/>
                    <a:pt x="2099809" y="315628"/>
                    <a:pt x="2073617" y="290932"/>
                  </a:cubicBezTo>
                  <a:cubicBezTo>
                    <a:pt x="2067428" y="284685"/>
                    <a:pt x="2060779" y="279470"/>
                    <a:pt x="2054016" y="273738"/>
                  </a:cubicBezTo>
                  <a:lnTo>
                    <a:pt x="2032295" y="255742"/>
                  </a:lnTo>
                  <a:cubicBezTo>
                    <a:pt x="2017107" y="244394"/>
                    <a:pt x="2001918" y="233218"/>
                    <a:pt x="1986444" y="222558"/>
                  </a:cubicBezTo>
                  <a:cubicBezTo>
                    <a:pt x="1923515" y="181436"/>
                    <a:pt x="1855942" y="147925"/>
                    <a:pt x="1785104" y="122719"/>
                  </a:cubicBezTo>
                  <a:cubicBezTo>
                    <a:pt x="1664001" y="79677"/>
                    <a:pt x="1536823" y="59101"/>
                    <a:pt x="1411480" y="51020"/>
                  </a:cubicBezTo>
                  <a:close/>
                  <a:moveTo>
                    <a:pt x="1201600" y="69"/>
                  </a:moveTo>
                  <a:cubicBezTo>
                    <a:pt x="1268656" y="-390"/>
                    <a:pt x="1336343" y="1387"/>
                    <a:pt x="1404660" y="6316"/>
                  </a:cubicBezTo>
                  <a:cubicBezTo>
                    <a:pt x="1540606" y="16002"/>
                    <a:pt x="1678558" y="40818"/>
                    <a:pt x="1809977" y="91311"/>
                  </a:cubicBezTo>
                  <a:cubicBezTo>
                    <a:pt x="1819033" y="94864"/>
                    <a:pt x="1828146" y="98189"/>
                    <a:pt x="1837144" y="101914"/>
                  </a:cubicBezTo>
                  <a:lnTo>
                    <a:pt x="1863852" y="113720"/>
                  </a:lnTo>
                  <a:cubicBezTo>
                    <a:pt x="1881848" y="121171"/>
                    <a:pt x="1899157" y="130112"/>
                    <a:pt x="1916522" y="139110"/>
                  </a:cubicBezTo>
                  <a:cubicBezTo>
                    <a:pt x="1933888" y="148108"/>
                    <a:pt x="1950452" y="158253"/>
                    <a:pt x="1967645" y="167767"/>
                  </a:cubicBezTo>
                  <a:cubicBezTo>
                    <a:pt x="1984094" y="178656"/>
                    <a:pt x="2001288" y="188399"/>
                    <a:pt x="2016934" y="200320"/>
                  </a:cubicBezTo>
                  <a:cubicBezTo>
                    <a:pt x="2032581" y="212242"/>
                    <a:pt x="2048858" y="222959"/>
                    <a:pt x="2063817" y="236141"/>
                  </a:cubicBezTo>
                  <a:lnTo>
                    <a:pt x="2086742" y="255627"/>
                  </a:lnTo>
                  <a:cubicBezTo>
                    <a:pt x="2094364" y="262333"/>
                    <a:pt x="2101643" y="269841"/>
                    <a:pt x="2109266" y="277234"/>
                  </a:cubicBezTo>
                  <a:cubicBezTo>
                    <a:pt x="2137521" y="305415"/>
                    <a:pt x="2163427" y="335894"/>
                    <a:pt x="2186638" y="368362"/>
                  </a:cubicBezTo>
                  <a:cubicBezTo>
                    <a:pt x="2198043" y="384009"/>
                    <a:pt x="2208073" y="400285"/>
                    <a:pt x="2218619" y="415760"/>
                  </a:cubicBezTo>
                  <a:lnTo>
                    <a:pt x="2246759" y="463731"/>
                  </a:lnTo>
                  <a:cubicBezTo>
                    <a:pt x="2254898" y="479721"/>
                    <a:pt x="2264068" y="495597"/>
                    <a:pt x="2272092" y="512390"/>
                  </a:cubicBezTo>
                  <a:cubicBezTo>
                    <a:pt x="2276161" y="520872"/>
                    <a:pt x="2280059" y="529371"/>
                    <a:pt x="2283899" y="537894"/>
                  </a:cubicBezTo>
                  <a:cubicBezTo>
                    <a:pt x="2288025" y="546359"/>
                    <a:pt x="2291751" y="555019"/>
                    <a:pt x="2295017" y="563857"/>
                  </a:cubicBezTo>
                  <a:cubicBezTo>
                    <a:pt x="2324934" y="635572"/>
                    <a:pt x="2341040" y="712309"/>
                    <a:pt x="2342415" y="790014"/>
                  </a:cubicBezTo>
                  <a:cubicBezTo>
                    <a:pt x="2342759" y="799860"/>
                    <a:pt x="2342473" y="809718"/>
                    <a:pt x="2341555" y="819530"/>
                  </a:cubicBezTo>
                  <a:cubicBezTo>
                    <a:pt x="2340868" y="829330"/>
                    <a:pt x="2340123" y="839074"/>
                    <a:pt x="2339435" y="848759"/>
                  </a:cubicBezTo>
                  <a:cubicBezTo>
                    <a:pt x="2337257" y="868074"/>
                    <a:pt x="2333761" y="886987"/>
                    <a:pt x="2330265" y="905614"/>
                  </a:cubicBezTo>
                  <a:cubicBezTo>
                    <a:pt x="2322126" y="941601"/>
                    <a:pt x="2310778" y="976797"/>
                    <a:pt x="2296393" y="1010783"/>
                  </a:cubicBezTo>
                  <a:cubicBezTo>
                    <a:pt x="2292839" y="1018979"/>
                    <a:pt x="2289401" y="1027232"/>
                    <a:pt x="2285790" y="1035256"/>
                  </a:cubicBezTo>
                  <a:cubicBezTo>
                    <a:pt x="2282179" y="1043280"/>
                    <a:pt x="2277823" y="1050902"/>
                    <a:pt x="2273926" y="1058697"/>
                  </a:cubicBezTo>
                  <a:lnTo>
                    <a:pt x="2262005" y="1081622"/>
                  </a:lnTo>
                  <a:cubicBezTo>
                    <a:pt x="2257592" y="1088958"/>
                    <a:pt x="2253178" y="1096237"/>
                    <a:pt x="2248880" y="1103458"/>
                  </a:cubicBezTo>
                  <a:cubicBezTo>
                    <a:pt x="2240112" y="1118761"/>
                    <a:pt x="2229680" y="1132459"/>
                    <a:pt x="2220223" y="1146844"/>
                  </a:cubicBezTo>
                  <a:cubicBezTo>
                    <a:pt x="2210767" y="1161230"/>
                    <a:pt x="2199648" y="1174011"/>
                    <a:pt x="2189275" y="1187250"/>
                  </a:cubicBezTo>
                  <a:cubicBezTo>
                    <a:pt x="2147952" y="1237175"/>
                    <a:pt x="2100554" y="1281799"/>
                    <a:pt x="2048284" y="1320101"/>
                  </a:cubicBezTo>
                  <a:cubicBezTo>
                    <a:pt x="2001288" y="1354759"/>
                    <a:pt x="1951197" y="1385014"/>
                    <a:pt x="1898640" y="1410484"/>
                  </a:cubicBezTo>
                  <a:cubicBezTo>
                    <a:pt x="1848091" y="1434710"/>
                    <a:pt x="1795248" y="1453738"/>
                    <a:pt x="1740858" y="1467281"/>
                  </a:cubicBezTo>
                  <a:cubicBezTo>
                    <a:pt x="1692944" y="1478858"/>
                    <a:pt x="1644171" y="1486750"/>
                    <a:pt x="1595054" y="1490894"/>
                  </a:cubicBezTo>
                  <a:cubicBezTo>
                    <a:pt x="1550464" y="1495250"/>
                    <a:pt x="1509887" y="1496511"/>
                    <a:pt x="1473264" y="1497600"/>
                  </a:cubicBezTo>
                  <a:cubicBezTo>
                    <a:pt x="1435723" y="1498402"/>
                    <a:pt x="1399559" y="1498288"/>
                    <a:pt x="1367980" y="1496683"/>
                  </a:cubicBezTo>
                  <a:cubicBezTo>
                    <a:pt x="1240745" y="1490550"/>
                    <a:pt x="1169849" y="1475190"/>
                    <a:pt x="1169849" y="1463728"/>
                  </a:cubicBezTo>
                  <a:cubicBezTo>
                    <a:pt x="1169734" y="1451234"/>
                    <a:pt x="1240974" y="1453641"/>
                    <a:pt x="1367062" y="1453182"/>
                  </a:cubicBezTo>
                  <a:cubicBezTo>
                    <a:pt x="1380359" y="1453182"/>
                    <a:pt x="1394171" y="1452953"/>
                    <a:pt x="1408500" y="1452609"/>
                  </a:cubicBezTo>
                  <a:cubicBezTo>
                    <a:pt x="1329408" y="1452609"/>
                    <a:pt x="1250087" y="1448196"/>
                    <a:pt x="1171740" y="1441147"/>
                  </a:cubicBezTo>
                  <a:lnTo>
                    <a:pt x="1117980" y="1438395"/>
                  </a:lnTo>
                  <a:lnTo>
                    <a:pt x="916582" y="1418794"/>
                  </a:lnTo>
                  <a:cubicBezTo>
                    <a:pt x="836917" y="1392729"/>
                    <a:pt x="759316" y="1360794"/>
                    <a:pt x="684350" y="1323254"/>
                  </a:cubicBezTo>
                  <a:cubicBezTo>
                    <a:pt x="628241" y="1299188"/>
                    <a:pt x="573622" y="1271764"/>
                    <a:pt x="520779" y="1241124"/>
                  </a:cubicBezTo>
                  <a:cubicBezTo>
                    <a:pt x="499803" y="1229031"/>
                    <a:pt x="478597" y="1215734"/>
                    <a:pt x="456818" y="1202037"/>
                  </a:cubicBezTo>
                  <a:lnTo>
                    <a:pt x="424894" y="1180716"/>
                  </a:lnTo>
                  <a:cubicBezTo>
                    <a:pt x="415323" y="1174526"/>
                    <a:pt x="405924" y="1167592"/>
                    <a:pt x="395837" y="1160829"/>
                  </a:cubicBezTo>
                  <a:cubicBezTo>
                    <a:pt x="355947" y="1132975"/>
                    <a:pt x="310670" y="1102885"/>
                    <a:pt x="261954" y="1060932"/>
                  </a:cubicBezTo>
                  <a:cubicBezTo>
                    <a:pt x="225543" y="1029719"/>
                    <a:pt x="192851" y="994409"/>
                    <a:pt x="164522" y="955706"/>
                  </a:cubicBezTo>
                  <a:cubicBezTo>
                    <a:pt x="144594" y="928539"/>
                    <a:pt x="127320" y="899522"/>
                    <a:pt x="112940" y="869048"/>
                  </a:cubicBezTo>
                  <a:cubicBezTo>
                    <a:pt x="97041" y="836282"/>
                    <a:pt x="84891" y="801832"/>
                    <a:pt x="76718" y="766343"/>
                  </a:cubicBezTo>
                  <a:cubicBezTo>
                    <a:pt x="67617" y="727921"/>
                    <a:pt x="63376" y="688507"/>
                    <a:pt x="64109" y="649024"/>
                  </a:cubicBezTo>
                  <a:cubicBezTo>
                    <a:pt x="66012" y="599723"/>
                    <a:pt x="77394" y="551248"/>
                    <a:pt x="97637" y="506257"/>
                  </a:cubicBezTo>
                  <a:lnTo>
                    <a:pt x="124862" y="456900"/>
                  </a:lnTo>
                  <a:lnTo>
                    <a:pt x="0" y="284141"/>
                  </a:lnTo>
                  <a:lnTo>
                    <a:pt x="213366" y="341216"/>
                  </a:lnTo>
                  <a:lnTo>
                    <a:pt x="245333" y="306980"/>
                  </a:lnTo>
                  <a:cubicBezTo>
                    <a:pt x="255162" y="296807"/>
                    <a:pt x="265593" y="287241"/>
                    <a:pt x="276568" y="278323"/>
                  </a:cubicBezTo>
                  <a:lnTo>
                    <a:pt x="309294" y="250469"/>
                  </a:lnTo>
                  <a:cubicBezTo>
                    <a:pt x="320700" y="241643"/>
                    <a:pt x="332620" y="232530"/>
                    <a:pt x="344771" y="224449"/>
                  </a:cubicBezTo>
                  <a:cubicBezTo>
                    <a:pt x="356921" y="216368"/>
                    <a:pt x="368498" y="206510"/>
                    <a:pt x="381451" y="199174"/>
                  </a:cubicBezTo>
                  <a:cubicBezTo>
                    <a:pt x="408245" y="182221"/>
                    <a:pt x="436122" y="167039"/>
                    <a:pt x="464899" y="153725"/>
                  </a:cubicBezTo>
                  <a:cubicBezTo>
                    <a:pt x="520722" y="126157"/>
                    <a:pt x="577347" y="107989"/>
                    <a:pt x="631107" y="89477"/>
                  </a:cubicBezTo>
                  <a:cubicBezTo>
                    <a:pt x="747567" y="49988"/>
                    <a:pt x="873082" y="25344"/>
                    <a:pt x="1002208" y="12105"/>
                  </a:cubicBezTo>
                  <a:cubicBezTo>
                    <a:pt x="1066112" y="5800"/>
                    <a:pt x="1132824" y="527"/>
                    <a:pt x="1201600" y="69"/>
                  </a:cubicBezTo>
                  <a:close/>
                </a:path>
              </a:pathLst>
            </a:custGeom>
            <a:solidFill>
              <a:srgbClr val="21B4DA"/>
            </a:solidFill>
            <a:ln w="5730" cap="flat">
              <a:noFill/>
              <a:prstDash val="solid"/>
              <a:miter/>
            </a:ln>
          </p:spPr>
          <p:txBody>
            <a:bodyPr wrap="square" rtlCol="0" anchor="ctr">
              <a:noAutofit/>
            </a:bodyPr>
            <a:lstStyle/>
            <a:p>
              <a:endParaRPr lang="fr-FR"/>
            </a:p>
          </p:txBody>
        </p:sp>
        <p:sp>
          <p:nvSpPr>
            <p:cNvPr id="333" name="Graphique 2">
              <a:extLst>
                <a:ext uri="{FF2B5EF4-FFF2-40B4-BE49-F238E27FC236}">
                  <a16:creationId xmlns:a16="http://schemas.microsoft.com/office/drawing/2014/main" id="{C48BA03D-FEC8-4770-9504-0114CC3BBC24}"/>
                </a:ext>
              </a:extLst>
            </p:cNvPr>
            <p:cNvSpPr/>
            <p:nvPr/>
          </p:nvSpPr>
          <p:spPr>
            <a:xfrm>
              <a:off x="9191738" y="4790265"/>
              <a:ext cx="194375" cy="217490"/>
            </a:xfrm>
            <a:custGeom>
              <a:avLst/>
              <a:gdLst>
                <a:gd name="connsiteX0" fmla="*/ 23773 w 194375"/>
                <a:gd name="connsiteY0" fmla="*/ 217445 h 217490"/>
                <a:gd name="connsiteX1" fmla="*/ 22857 w 194375"/>
                <a:gd name="connsiteY1" fmla="*/ 217445 h 217490"/>
                <a:gd name="connsiteX2" fmla="*/ 1421 w 194375"/>
                <a:gd name="connsiteY2" fmla="*/ 197958 h 217490"/>
                <a:gd name="connsiteX3" fmla="*/ 46 w 194375"/>
                <a:gd name="connsiteY3" fmla="*/ 175606 h 217490"/>
                <a:gd name="connsiteX4" fmla="*/ 3370 w 194375"/>
                <a:gd name="connsiteY4" fmla="*/ 102303 h 217490"/>
                <a:gd name="connsiteX5" fmla="*/ 21366 w 194375"/>
                <a:gd name="connsiteY5" fmla="*/ 7565 h 217490"/>
                <a:gd name="connsiteX6" fmla="*/ 33287 w 194375"/>
                <a:gd name="connsiteY6" fmla="*/ -1 h 217490"/>
                <a:gd name="connsiteX7" fmla="*/ 48189 w 194375"/>
                <a:gd name="connsiteY7" fmla="*/ 8367 h 217490"/>
                <a:gd name="connsiteX8" fmla="*/ 62517 w 194375"/>
                <a:gd name="connsiteY8" fmla="*/ 28942 h 217490"/>
                <a:gd name="connsiteX9" fmla="*/ 75470 w 194375"/>
                <a:gd name="connsiteY9" fmla="*/ 52899 h 217490"/>
                <a:gd name="connsiteX10" fmla="*/ 83895 w 194375"/>
                <a:gd name="connsiteY10" fmla="*/ 68775 h 217490"/>
                <a:gd name="connsiteX11" fmla="*/ 92950 w 194375"/>
                <a:gd name="connsiteY11" fmla="*/ 78289 h 217490"/>
                <a:gd name="connsiteX12" fmla="*/ 96446 w 194375"/>
                <a:gd name="connsiteY12" fmla="*/ 76168 h 217490"/>
                <a:gd name="connsiteX13" fmla="*/ 102636 w 194375"/>
                <a:gd name="connsiteY13" fmla="*/ 62872 h 217490"/>
                <a:gd name="connsiteX14" fmla="*/ 120174 w 194375"/>
                <a:gd name="connsiteY14" fmla="*/ 27624 h 217490"/>
                <a:gd name="connsiteX15" fmla="*/ 153129 w 194375"/>
                <a:gd name="connsiteY15" fmla="*/ 5444 h 217490"/>
                <a:gd name="connsiteX16" fmla="*/ 170323 w 194375"/>
                <a:gd name="connsiteY16" fmla="*/ 15416 h 217490"/>
                <a:gd name="connsiteX17" fmla="*/ 188892 w 194375"/>
                <a:gd name="connsiteY17" fmla="*/ 64648 h 217490"/>
                <a:gd name="connsiteX18" fmla="*/ 194337 w 194375"/>
                <a:gd name="connsiteY18" fmla="*/ 134341 h 217490"/>
                <a:gd name="connsiteX19" fmla="*/ 192044 w 194375"/>
                <a:gd name="connsiteY19" fmla="*/ 183458 h 217490"/>
                <a:gd name="connsiteX20" fmla="*/ 184307 w 194375"/>
                <a:gd name="connsiteY20" fmla="*/ 197557 h 217490"/>
                <a:gd name="connsiteX21" fmla="*/ 166655 w 194375"/>
                <a:gd name="connsiteY21" fmla="*/ 202371 h 217490"/>
                <a:gd name="connsiteX22" fmla="*/ 152326 w 194375"/>
                <a:gd name="connsiteY22" fmla="*/ 196124 h 217490"/>
                <a:gd name="connsiteX23" fmla="*/ 144647 w 194375"/>
                <a:gd name="connsiteY23" fmla="*/ 173199 h 217490"/>
                <a:gd name="connsiteX24" fmla="*/ 145678 w 194375"/>
                <a:gd name="connsiteY24" fmla="*/ 149185 h 217490"/>
                <a:gd name="connsiteX25" fmla="*/ 146882 w 194375"/>
                <a:gd name="connsiteY25" fmla="*/ 113536 h 217490"/>
                <a:gd name="connsiteX26" fmla="*/ 141724 w 194375"/>
                <a:gd name="connsiteY26" fmla="*/ 81498 h 217490"/>
                <a:gd name="connsiteX27" fmla="*/ 136967 w 194375"/>
                <a:gd name="connsiteY27" fmla="*/ 86255 h 217490"/>
                <a:gd name="connsiteX28" fmla="*/ 129573 w 194375"/>
                <a:gd name="connsiteY28" fmla="*/ 100125 h 217490"/>
                <a:gd name="connsiteX29" fmla="*/ 119830 w 194375"/>
                <a:gd name="connsiteY29" fmla="*/ 118522 h 217490"/>
                <a:gd name="connsiteX30" fmla="*/ 108654 w 194375"/>
                <a:gd name="connsiteY30" fmla="*/ 133825 h 217490"/>
                <a:gd name="connsiteX31" fmla="*/ 96274 w 194375"/>
                <a:gd name="connsiteY31" fmla="*/ 139958 h 217490"/>
                <a:gd name="connsiteX32" fmla="*/ 65727 w 194375"/>
                <a:gd name="connsiteY32" fmla="*/ 105054 h 217490"/>
                <a:gd name="connsiteX33" fmla="*/ 58046 w 194375"/>
                <a:gd name="connsiteY33" fmla="*/ 92388 h 217490"/>
                <a:gd name="connsiteX34" fmla="*/ 55009 w 194375"/>
                <a:gd name="connsiteY34" fmla="*/ 105684 h 217490"/>
                <a:gd name="connsiteX35" fmla="*/ 53805 w 194375"/>
                <a:gd name="connsiteY35" fmla="*/ 129699 h 217490"/>
                <a:gd name="connsiteX36" fmla="*/ 51398 w 194375"/>
                <a:gd name="connsiteY36" fmla="*/ 172167 h 217490"/>
                <a:gd name="connsiteX37" fmla="*/ 46985 w 194375"/>
                <a:gd name="connsiteY37" fmla="*/ 200824 h 217490"/>
                <a:gd name="connsiteX38" fmla="*/ 23773 w 194375"/>
                <a:gd name="connsiteY38" fmla="*/ 217445 h 217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94375" h="217490">
                  <a:moveTo>
                    <a:pt x="23773" y="217445"/>
                  </a:moveTo>
                  <a:lnTo>
                    <a:pt x="22857" y="217445"/>
                  </a:lnTo>
                  <a:cubicBezTo>
                    <a:pt x="11892" y="217107"/>
                    <a:pt x="2797" y="208842"/>
                    <a:pt x="1421" y="197958"/>
                  </a:cubicBezTo>
                  <a:cubicBezTo>
                    <a:pt x="304" y="190565"/>
                    <a:pt x="-155" y="183086"/>
                    <a:pt x="46" y="175606"/>
                  </a:cubicBezTo>
                  <a:cubicBezTo>
                    <a:pt x="46" y="154974"/>
                    <a:pt x="1152" y="130541"/>
                    <a:pt x="3370" y="102303"/>
                  </a:cubicBezTo>
                  <a:cubicBezTo>
                    <a:pt x="7496" y="50607"/>
                    <a:pt x="13497" y="19027"/>
                    <a:pt x="21366" y="7565"/>
                  </a:cubicBezTo>
                  <a:cubicBezTo>
                    <a:pt x="23785" y="3169"/>
                    <a:pt x="28284" y="320"/>
                    <a:pt x="33287" y="-1"/>
                  </a:cubicBezTo>
                  <a:cubicBezTo>
                    <a:pt x="39225" y="527"/>
                    <a:pt x="44647" y="3570"/>
                    <a:pt x="48189" y="8367"/>
                  </a:cubicBezTo>
                  <a:cubicBezTo>
                    <a:pt x="53679" y="14700"/>
                    <a:pt x="58482" y="21595"/>
                    <a:pt x="62517" y="28942"/>
                  </a:cubicBezTo>
                  <a:cubicBezTo>
                    <a:pt x="67102" y="37023"/>
                    <a:pt x="71400" y="45047"/>
                    <a:pt x="75470" y="52899"/>
                  </a:cubicBezTo>
                  <a:cubicBezTo>
                    <a:pt x="78450" y="58917"/>
                    <a:pt x="81201" y="64362"/>
                    <a:pt x="83895" y="68775"/>
                  </a:cubicBezTo>
                  <a:cubicBezTo>
                    <a:pt x="87505" y="75079"/>
                    <a:pt x="90543" y="78289"/>
                    <a:pt x="92950" y="78289"/>
                  </a:cubicBezTo>
                  <a:cubicBezTo>
                    <a:pt x="93695" y="78289"/>
                    <a:pt x="94842" y="77601"/>
                    <a:pt x="96446" y="76168"/>
                  </a:cubicBezTo>
                  <a:cubicBezTo>
                    <a:pt x="99341" y="72173"/>
                    <a:pt x="101438" y="67657"/>
                    <a:pt x="102636" y="62872"/>
                  </a:cubicBezTo>
                  <a:cubicBezTo>
                    <a:pt x="107147" y="50504"/>
                    <a:pt x="113033" y="38680"/>
                    <a:pt x="120174" y="27624"/>
                  </a:cubicBezTo>
                  <a:cubicBezTo>
                    <a:pt x="129516" y="12837"/>
                    <a:pt x="140463" y="5444"/>
                    <a:pt x="153129" y="5444"/>
                  </a:cubicBezTo>
                  <a:cubicBezTo>
                    <a:pt x="160121" y="5805"/>
                    <a:pt x="166540" y="9519"/>
                    <a:pt x="170323" y="15416"/>
                  </a:cubicBezTo>
                  <a:cubicBezTo>
                    <a:pt x="179149" y="26879"/>
                    <a:pt x="185339" y="43288"/>
                    <a:pt x="188892" y="64648"/>
                  </a:cubicBezTo>
                  <a:cubicBezTo>
                    <a:pt x="192560" y="87694"/>
                    <a:pt x="194394" y="111003"/>
                    <a:pt x="194337" y="134341"/>
                  </a:cubicBezTo>
                  <a:cubicBezTo>
                    <a:pt x="194566" y="150744"/>
                    <a:pt x="193764" y="167147"/>
                    <a:pt x="192044" y="183458"/>
                  </a:cubicBezTo>
                  <a:cubicBezTo>
                    <a:pt x="191700" y="189080"/>
                    <a:pt x="188892" y="194256"/>
                    <a:pt x="184307" y="197557"/>
                  </a:cubicBezTo>
                  <a:cubicBezTo>
                    <a:pt x="179091" y="200973"/>
                    <a:pt x="172902" y="202658"/>
                    <a:pt x="166655" y="202371"/>
                  </a:cubicBezTo>
                  <a:cubicBezTo>
                    <a:pt x="161210" y="202446"/>
                    <a:pt x="155995" y="200171"/>
                    <a:pt x="152326" y="196124"/>
                  </a:cubicBezTo>
                  <a:cubicBezTo>
                    <a:pt x="146767" y="189831"/>
                    <a:pt x="144016" y="181561"/>
                    <a:pt x="144647" y="173199"/>
                  </a:cubicBezTo>
                  <a:cubicBezTo>
                    <a:pt x="144647" y="167468"/>
                    <a:pt x="144991" y="159272"/>
                    <a:pt x="145678" y="149185"/>
                  </a:cubicBezTo>
                  <a:cubicBezTo>
                    <a:pt x="146480" y="136404"/>
                    <a:pt x="146882" y="124483"/>
                    <a:pt x="146882" y="113536"/>
                  </a:cubicBezTo>
                  <a:cubicBezTo>
                    <a:pt x="146882" y="92141"/>
                    <a:pt x="145162" y="81458"/>
                    <a:pt x="141724" y="81498"/>
                  </a:cubicBezTo>
                  <a:cubicBezTo>
                    <a:pt x="140520" y="81498"/>
                    <a:pt x="138972" y="83046"/>
                    <a:pt x="136967" y="86255"/>
                  </a:cubicBezTo>
                  <a:cubicBezTo>
                    <a:pt x="134961" y="89465"/>
                    <a:pt x="132553" y="94050"/>
                    <a:pt x="129573" y="100125"/>
                  </a:cubicBezTo>
                  <a:cubicBezTo>
                    <a:pt x="126593" y="106200"/>
                    <a:pt x="123383" y="112390"/>
                    <a:pt x="119830" y="118522"/>
                  </a:cubicBezTo>
                  <a:cubicBezTo>
                    <a:pt x="116764" y="124070"/>
                    <a:pt x="113010" y="129211"/>
                    <a:pt x="108654" y="133825"/>
                  </a:cubicBezTo>
                  <a:cubicBezTo>
                    <a:pt x="105565" y="137510"/>
                    <a:pt x="101077" y="139734"/>
                    <a:pt x="96274" y="139958"/>
                  </a:cubicBezTo>
                  <a:cubicBezTo>
                    <a:pt x="85958" y="139958"/>
                    <a:pt x="75814" y="128495"/>
                    <a:pt x="65727" y="105054"/>
                  </a:cubicBezTo>
                  <a:cubicBezTo>
                    <a:pt x="62116" y="96572"/>
                    <a:pt x="59537" y="92388"/>
                    <a:pt x="58046" y="92388"/>
                  </a:cubicBezTo>
                  <a:cubicBezTo>
                    <a:pt x="56556" y="92388"/>
                    <a:pt x="55525" y="96801"/>
                    <a:pt x="55009" y="105684"/>
                  </a:cubicBezTo>
                  <a:cubicBezTo>
                    <a:pt x="54608" y="112505"/>
                    <a:pt x="54207" y="120528"/>
                    <a:pt x="53805" y="129699"/>
                  </a:cubicBezTo>
                  <a:cubicBezTo>
                    <a:pt x="53118" y="144199"/>
                    <a:pt x="52258" y="158355"/>
                    <a:pt x="51398" y="172167"/>
                  </a:cubicBezTo>
                  <a:cubicBezTo>
                    <a:pt x="51135" y="181865"/>
                    <a:pt x="49650" y="191493"/>
                    <a:pt x="46985" y="200824"/>
                  </a:cubicBezTo>
                  <a:cubicBezTo>
                    <a:pt x="44177" y="211175"/>
                    <a:pt x="34474" y="218121"/>
                    <a:pt x="23773" y="217445"/>
                  </a:cubicBezTo>
                  <a:close/>
                </a:path>
              </a:pathLst>
            </a:custGeom>
            <a:solidFill>
              <a:srgbClr val="FFFFFF"/>
            </a:solidFill>
            <a:ln w="5730" cap="flat">
              <a:noFill/>
              <a:prstDash val="solid"/>
              <a:miter/>
            </a:ln>
          </p:spPr>
          <p:txBody>
            <a:bodyPr rtlCol="0" anchor="ctr"/>
            <a:lstStyle/>
            <a:p>
              <a:endParaRPr lang="fr-FR"/>
            </a:p>
          </p:txBody>
        </p:sp>
        <p:sp>
          <p:nvSpPr>
            <p:cNvPr id="334" name="Graphique 2">
              <a:extLst>
                <a:ext uri="{FF2B5EF4-FFF2-40B4-BE49-F238E27FC236}">
                  <a16:creationId xmlns:a16="http://schemas.microsoft.com/office/drawing/2014/main" id="{99BEEBAF-73FB-493E-B941-A139DECD4071}"/>
                </a:ext>
              </a:extLst>
            </p:cNvPr>
            <p:cNvSpPr/>
            <p:nvPr/>
          </p:nvSpPr>
          <p:spPr>
            <a:xfrm>
              <a:off x="9400747" y="4875108"/>
              <a:ext cx="97971" cy="124470"/>
            </a:xfrm>
            <a:custGeom>
              <a:avLst/>
              <a:gdLst>
                <a:gd name="connsiteX0" fmla="*/ 48086 w 97971"/>
                <a:gd name="connsiteY0" fmla="*/ 124463 h 124470"/>
                <a:gd name="connsiteX1" fmla="*/ 46710 w 97971"/>
                <a:gd name="connsiteY1" fmla="*/ 124463 h 124470"/>
                <a:gd name="connsiteX2" fmla="*/ 19658 w 97971"/>
                <a:gd name="connsiteY2" fmla="*/ 115465 h 124470"/>
                <a:gd name="connsiteX3" fmla="*/ 4700 w 97971"/>
                <a:gd name="connsiteY3" fmla="*/ 93342 h 124470"/>
                <a:gd name="connsiteX4" fmla="*/ 0 w 97971"/>
                <a:gd name="connsiteY4" fmla="*/ 64686 h 124470"/>
                <a:gd name="connsiteX5" fmla="*/ 4642 w 97971"/>
                <a:gd name="connsiteY5" fmla="*/ 34081 h 124470"/>
                <a:gd name="connsiteX6" fmla="*/ 19372 w 97971"/>
                <a:gd name="connsiteY6" fmla="*/ 10009 h 124470"/>
                <a:gd name="connsiteX7" fmla="*/ 47627 w 97971"/>
                <a:gd name="connsiteY7" fmla="*/ 37 h 124470"/>
                <a:gd name="connsiteX8" fmla="*/ 69234 w 97971"/>
                <a:gd name="connsiteY8" fmla="*/ 6513 h 124470"/>
                <a:gd name="connsiteX9" fmla="*/ 90784 w 97971"/>
                <a:gd name="connsiteY9" fmla="*/ 30183 h 124470"/>
                <a:gd name="connsiteX10" fmla="*/ 97948 w 97971"/>
                <a:gd name="connsiteY10" fmla="*/ 63482 h 124470"/>
                <a:gd name="connsiteX11" fmla="*/ 81041 w 97971"/>
                <a:gd name="connsiteY11" fmla="*/ 108244 h 124470"/>
                <a:gd name="connsiteX12" fmla="*/ 48086 w 97971"/>
                <a:gd name="connsiteY12" fmla="*/ 124463 h 124470"/>
                <a:gd name="connsiteX13" fmla="*/ 47341 w 97971"/>
                <a:gd name="connsiteY13" fmla="*/ 89216 h 124470"/>
                <a:gd name="connsiteX14" fmla="*/ 61096 w 97971"/>
                <a:gd name="connsiteY14" fmla="*/ 80046 h 124470"/>
                <a:gd name="connsiteX15" fmla="*/ 66540 w 97971"/>
                <a:gd name="connsiteY15" fmla="*/ 60387 h 124470"/>
                <a:gd name="connsiteX16" fmla="*/ 63617 w 97971"/>
                <a:gd name="connsiteY16" fmla="*/ 47377 h 124470"/>
                <a:gd name="connsiteX17" fmla="*/ 43558 w 97971"/>
                <a:gd name="connsiteY17" fmla="*/ 33794 h 124470"/>
                <a:gd name="connsiteX18" fmla="*/ 33585 w 97971"/>
                <a:gd name="connsiteY18" fmla="*/ 39525 h 124470"/>
                <a:gd name="connsiteX19" fmla="*/ 28714 w 97971"/>
                <a:gd name="connsiteY19" fmla="*/ 59470 h 124470"/>
                <a:gd name="connsiteX20" fmla="*/ 30147 w 97971"/>
                <a:gd name="connsiteY20" fmla="*/ 71621 h 124470"/>
                <a:gd name="connsiteX21" fmla="*/ 35878 w 97971"/>
                <a:gd name="connsiteY21" fmla="*/ 83886 h 124470"/>
                <a:gd name="connsiteX22" fmla="*/ 46481 w 97971"/>
                <a:gd name="connsiteY22" fmla="*/ 89216 h 1244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97971" h="124470">
                  <a:moveTo>
                    <a:pt x="48086" y="124463"/>
                  </a:moveTo>
                  <a:lnTo>
                    <a:pt x="46710" y="124463"/>
                  </a:lnTo>
                  <a:cubicBezTo>
                    <a:pt x="36910" y="124635"/>
                    <a:pt x="27395" y="121460"/>
                    <a:pt x="19658" y="115465"/>
                  </a:cubicBezTo>
                  <a:cubicBezTo>
                    <a:pt x="12723" y="109613"/>
                    <a:pt x="7565" y="101956"/>
                    <a:pt x="4700" y="93342"/>
                  </a:cubicBezTo>
                  <a:cubicBezTo>
                    <a:pt x="1548" y="84115"/>
                    <a:pt x="0" y="74429"/>
                    <a:pt x="0" y="64686"/>
                  </a:cubicBezTo>
                  <a:cubicBezTo>
                    <a:pt x="0" y="54306"/>
                    <a:pt x="1548" y="43984"/>
                    <a:pt x="4642" y="34081"/>
                  </a:cubicBezTo>
                  <a:cubicBezTo>
                    <a:pt x="7336" y="24888"/>
                    <a:pt x="12379" y="16577"/>
                    <a:pt x="19372" y="10009"/>
                  </a:cubicBezTo>
                  <a:cubicBezTo>
                    <a:pt x="27166" y="3160"/>
                    <a:pt x="37253" y="-410"/>
                    <a:pt x="47627" y="37"/>
                  </a:cubicBezTo>
                  <a:cubicBezTo>
                    <a:pt x="55250" y="306"/>
                    <a:pt x="62700" y="2536"/>
                    <a:pt x="69234" y="6513"/>
                  </a:cubicBezTo>
                  <a:cubicBezTo>
                    <a:pt x="78691" y="11963"/>
                    <a:pt x="86256" y="20239"/>
                    <a:pt x="90784" y="30183"/>
                  </a:cubicBezTo>
                  <a:cubicBezTo>
                    <a:pt x="95598" y="40620"/>
                    <a:pt x="98062" y="51991"/>
                    <a:pt x="97948" y="63482"/>
                  </a:cubicBezTo>
                  <a:cubicBezTo>
                    <a:pt x="98407" y="80046"/>
                    <a:pt x="92331" y="96122"/>
                    <a:pt x="81041" y="108244"/>
                  </a:cubicBezTo>
                  <a:cubicBezTo>
                    <a:pt x="72845" y="118084"/>
                    <a:pt x="60866" y="123982"/>
                    <a:pt x="48086" y="124463"/>
                  </a:cubicBezTo>
                  <a:close/>
                  <a:moveTo>
                    <a:pt x="47341" y="89216"/>
                  </a:moveTo>
                  <a:cubicBezTo>
                    <a:pt x="53187" y="88706"/>
                    <a:pt x="58402" y="85250"/>
                    <a:pt x="61096" y="80046"/>
                  </a:cubicBezTo>
                  <a:cubicBezTo>
                    <a:pt x="64707" y="74137"/>
                    <a:pt x="66598" y="67322"/>
                    <a:pt x="66540" y="60387"/>
                  </a:cubicBezTo>
                  <a:cubicBezTo>
                    <a:pt x="66540" y="55888"/>
                    <a:pt x="65566" y="51441"/>
                    <a:pt x="63617" y="47377"/>
                  </a:cubicBezTo>
                  <a:cubicBezTo>
                    <a:pt x="60522" y="39044"/>
                    <a:pt x="52442" y="33593"/>
                    <a:pt x="43558" y="33794"/>
                  </a:cubicBezTo>
                  <a:cubicBezTo>
                    <a:pt x="39431" y="33777"/>
                    <a:pt x="35649" y="35966"/>
                    <a:pt x="33585" y="39525"/>
                  </a:cubicBezTo>
                  <a:cubicBezTo>
                    <a:pt x="30089" y="45578"/>
                    <a:pt x="28427" y="52495"/>
                    <a:pt x="28714" y="59470"/>
                  </a:cubicBezTo>
                  <a:cubicBezTo>
                    <a:pt x="28771" y="63557"/>
                    <a:pt x="29287" y="67626"/>
                    <a:pt x="30147" y="71621"/>
                  </a:cubicBezTo>
                  <a:cubicBezTo>
                    <a:pt x="31064" y="76108"/>
                    <a:pt x="33012" y="80315"/>
                    <a:pt x="35878" y="83886"/>
                  </a:cubicBezTo>
                  <a:cubicBezTo>
                    <a:pt x="38342" y="87244"/>
                    <a:pt x="42297" y="89221"/>
                    <a:pt x="46481" y="89216"/>
                  </a:cubicBezTo>
                  <a:close/>
                </a:path>
              </a:pathLst>
            </a:custGeom>
            <a:solidFill>
              <a:srgbClr val="FFFFFF"/>
            </a:solidFill>
            <a:ln w="5730" cap="flat">
              <a:noFill/>
              <a:prstDash val="solid"/>
              <a:miter/>
            </a:ln>
          </p:spPr>
          <p:txBody>
            <a:bodyPr rtlCol="0" anchor="ctr"/>
            <a:lstStyle/>
            <a:p>
              <a:endParaRPr lang="fr-FR"/>
            </a:p>
          </p:txBody>
        </p:sp>
        <p:sp>
          <p:nvSpPr>
            <p:cNvPr id="335" name="Graphique 2">
              <a:extLst>
                <a:ext uri="{FF2B5EF4-FFF2-40B4-BE49-F238E27FC236}">
                  <a16:creationId xmlns:a16="http://schemas.microsoft.com/office/drawing/2014/main" id="{039BB5E8-09AE-49DA-9DC6-BDE562D126CD}"/>
                </a:ext>
              </a:extLst>
            </p:cNvPr>
            <p:cNvSpPr/>
            <p:nvPr/>
          </p:nvSpPr>
          <p:spPr>
            <a:xfrm>
              <a:off x="9515602" y="4841030"/>
              <a:ext cx="37941" cy="166610"/>
            </a:xfrm>
            <a:custGeom>
              <a:avLst/>
              <a:gdLst>
                <a:gd name="connsiteX0" fmla="*/ 19200 w 37941"/>
                <a:gd name="connsiteY0" fmla="*/ 166565 h 166610"/>
                <a:gd name="connsiteX1" fmla="*/ 3782 w 37941"/>
                <a:gd name="connsiteY1" fmla="*/ 155504 h 166610"/>
                <a:gd name="connsiteX2" fmla="*/ 0 w 37941"/>
                <a:gd name="connsiteY2" fmla="*/ 108049 h 166610"/>
                <a:gd name="connsiteX3" fmla="*/ 6533 w 37941"/>
                <a:gd name="connsiteY3" fmla="*/ 50736 h 166610"/>
                <a:gd name="connsiteX4" fmla="*/ 17996 w 37941"/>
                <a:gd name="connsiteY4" fmla="*/ 43170 h 166610"/>
                <a:gd name="connsiteX5" fmla="*/ 29000 w 37941"/>
                <a:gd name="connsiteY5" fmla="*/ 50277 h 166610"/>
                <a:gd name="connsiteX6" fmla="*/ 35821 w 37941"/>
                <a:gd name="connsiteY6" fmla="*/ 80194 h 166610"/>
                <a:gd name="connsiteX7" fmla="*/ 37941 w 37941"/>
                <a:gd name="connsiteY7" fmla="*/ 121460 h 166610"/>
                <a:gd name="connsiteX8" fmla="*/ 37941 w 37941"/>
                <a:gd name="connsiteY8" fmla="*/ 134584 h 166610"/>
                <a:gd name="connsiteX9" fmla="*/ 34044 w 37941"/>
                <a:gd name="connsiteY9" fmla="*/ 156593 h 166610"/>
                <a:gd name="connsiteX10" fmla="*/ 19200 w 37941"/>
                <a:gd name="connsiteY10" fmla="*/ 166565 h 166610"/>
                <a:gd name="connsiteX11" fmla="*/ 18283 w 37941"/>
                <a:gd name="connsiteY11" fmla="*/ 34745 h 166610"/>
                <a:gd name="connsiteX12" fmla="*/ 2866 w 37941"/>
                <a:gd name="connsiteY12" fmla="*/ 16634 h 166610"/>
                <a:gd name="connsiteX13" fmla="*/ 6648 w 37941"/>
                <a:gd name="connsiteY13" fmla="*/ 4541 h 166610"/>
                <a:gd name="connsiteX14" fmla="*/ 16964 w 37941"/>
                <a:gd name="connsiteY14" fmla="*/ 14 h 166610"/>
                <a:gd name="connsiteX15" fmla="*/ 21091 w 37941"/>
                <a:gd name="connsiteY15" fmla="*/ 14 h 166610"/>
                <a:gd name="connsiteX16" fmla="*/ 29860 w 37941"/>
                <a:gd name="connsiteY16" fmla="*/ 5057 h 166610"/>
                <a:gd name="connsiteX17" fmla="*/ 34903 w 37941"/>
                <a:gd name="connsiteY17" fmla="*/ 17322 h 166610"/>
                <a:gd name="connsiteX18" fmla="*/ 29172 w 37941"/>
                <a:gd name="connsiteY18" fmla="*/ 30218 h 166610"/>
                <a:gd name="connsiteX19" fmla="*/ 18283 w 37941"/>
                <a:gd name="connsiteY19" fmla="*/ 34917 h 1666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7941" h="166610">
                  <a:moveTo>
                    <a:pt x="19200" y="166565"/>
                  </a:moveTo>
                  <a:cubicBezTo>
                    <a:pt x="12036" y="167121"/>
                    <a:pt x="5559" y="162450"/>
                    <a:pt x="3782" y="155504"/>
                  </a:cubicBezTo>
                  <a:cubicBezTo>
                    <a:pt x="1261" y="147440"/>
                    <a:pt x="0" y="131621"/>
                    <a:pt x="0" y="108049"/>
                  </a:cubicBezTo>
                  <a:cubicBezTo>
                    <a:pt x="0" y="77214"/>
                    <a:pt x="2178" y="58112"/>
                    <a:pt x="6533" y="50736"/>
                  </a:cubicBezTo>
                  <a:cubicBezTo>
                    <a:pt x="8597" y="46248"/>
                    <a:pt x="13067" y="43319"/>
                    <a:pt x="17996" y="43170"/>
                  </a:cubicBezTo>
                  <a:cubicBezTo>
                    <a:pt x="22753" y="43216"/>
                    <a:pt x="26994" y="45984"/>
                    <a:pt x="29000" y="50277"/>
                  </a:cubicBezTo>
                  <a:cubicBezTo>
                    <a:pt x="33012" y="59768"/>
                    <a:pt x="35304" y="69895"/>
                    <a:pt x="35821" y="80194"/>
                  </a:cubicBezTo>
                  <a:cubicBezTo>
                    <a:pt x="37253" y="93904"/>
                    <a:pt x="37941" y="107676"/>
                    <a:pt x="37941" y="121460"/>
                  </a:cubicBezTo>
                  <a:cubicBezTo>
                    <a:pt x="37941" y="122320"/>
                    <a:pt x="37941" y="126733"/>
                    <a:pt x="37941" y="134584"/>
                  </a:cubicBezTo>
                  <a:cubicBezTo>
                    <a:pt x="37884" y="142087"/>
                    <a:pt x="36566" y="149526"/>
                    <a:pt x="34044" y="156593"/>
                  </a:cubicBezTo>
                  <a:cubicBezTo>
                    <a:pt x="31980" y="162920"/>
                    <a:pt x="25848" y="167029"/>
                    <a:pt x="19200" y="166565"/>
                  </a:cubicBezTo>
                  <a:close/>
                  <a:moveTo>
                    <a:pt x="18283" y="34745"/>
                  </a:moveTo>
                  <a:cubicBezTo>
                    <a:pt x="8023" y="34745"/>
                    <a:pt x="2866" y="28727"/>
                    <a:pt x="2866" y="16634"/>
                  </a:cubicBezTo>
                  <a:cubicBezTo>
                    <a:pt x="2636" y="12279"/>
                    <a:pt x="3954" y="7986"/>
                    <a:pt x="6648" y="4541"/>
                  </a:cubicBezTo>
                  <a:cubicBezTo>
                    <a:pt x="9170" y="1504"/>
                    <a:pt x="13009" y="-176"/>
                    <a:pt x="16964" y="14"/>
                  </a:cubicBezTo>
                  <a:lnTo>
                    <a:pt x="21091" y="14"/>
                  </a:lnTo>
                  <a:cubicBezTo>
                    <a:pt x="24472" y="678"/>
                    <a:pt x="27567" y="2449"/>
                    <a:pt x="29860" y="5057"/>
                  </a:cubicBezTo>
                  <a:cubicBezTo>
                    <a:pt x="33241" y="8227"/>
                    <a:pt x="35076" y="12697"/>
                    <a:pt x="34903" y="17322"/>
                  </a:cubicBezTo>
                  <a:cubicBezTo>
                    <a:pt x="34903" y="22245"/>
                    <a:pt x="32840" y="26939"/>
                    <a:pt x="29172" y="30218"/>
                  </a:cubicBezTo>
                  <a:cubicBezTo>
                    <a:pt x="26306" y="33152"/>
                    <a:pt x="22409" y="34843"/>
                    <a:pt x="18283" y="34917"/>
                  </a:cubicBezTo>
                  <a:close/>
                </a:path>
              </a:pathLst>
            </a:custGeom>
            <a:solidFill>
              <a:srgbClr val="FFFFFF"/>
            </a:solidFill>
            <a:ln w="5730" cap="flat">
              <a:noFill/>
              <a:prstDash val="solid"/>
              <a:miter/>
            </a:ln>
          </p:spPr>
          <p:txBody>
            <a:bodyPr rtlCol="0" anchor="ctr"/>
            <a:lstStyle/>
            <a:p>
              <a:endParaRPr lang="fr-FR"/>
            </a:p>
          </p:txBody>
        </p:sp>
        <p:sp>
          <p:nvSpPr>
            <p:cNvPr id="336" name="Graphique 2">
              <a:extLst>
                <a:ext uri="{FF2B5EF4-FFF2-40B4-BE49-F238E27FC236}">
                  <a16:creationId xmlns:a16="http://schemas.microsoft.com/office/drawing/2014/main" id="{7F1B2DC3-491A-4905-97A0-38FDC4050F62}"/>
                </a:ext>
              </a:extLst>
            </p:cNvPr>
            <p:cNvSpPr/>
            <p:nvPr/>
          </p:nvSpPr>
          <p:spPr>
            <a:xfrm>
              <a:off x="9569978" y="4970847"/>
              <a:ext cx="43973" cy="77500"/>
            </a:xfrm>
            <a:custGeom>
              <a:avLst/>
              <a:gdLst>
                <a:gd name="connsiteX0" fmla="*/ 12680 w 43973"/>
                <a:gd name="connsiteY0" fmla="*/ 77497 h 77500"/>
                <a:gd name="connsiteX1" fmla="*/ 11477 w 43973"/>
                <a:gd name="connsiteY1" fmla="*/ 77497 h 77500"/>
                <a:gd name="connsiteX2" fmla="*/ 3568 w 43973"/>
                <a:gd name="connsiteY2" fmla="*/ 75548 h 77500"/>
                <a:gd name="connsiteX3" fmla="*/ 14 w 43973"/>
                <a:gd name="connsiteY3" fmla="*/ 69187 h 77500"/>
                <a:gd name="connsiteX4" fmla="*/ 2708 w 43973"/>
                <a:gd name="connsiteY4" fmla="*/ 61679 h 77500"/>
                <a:gd name="connsiteX5" fmla="*/ 8439 w 43973"/>
                <a:gd name="connsiteY5" fmla="*/ 40817 h 77500"/>
                <a:gd name="connsiteX6" fmla="*/ 6491 w 43973"/>
                <a:gd name="connsiteY6" fmla="*/ 24941 h 77500"/>
                <a:gd name="connsiteX7" fmla="*/ 5287 w 43973"/>
                <a:gd name="connsiteY7" fmla="*/ 19210 h 77500"/>
                <a:gd name="connsiteX8" fmla="*/ 10388 w 43973"/>
                <a:gd name="connsiteY8" fmla="*/ 4939 h 77500"/>
                <a:gd name="connsiteX9" fmla="*/ 23570 w 43973"/>
                <a:gd name="connsiteY9" fmla="*/ 10 h 77500"/>
                <a:gd name="connsiteX10" fmla="*/ 43973 w 43973"/>
                <a:gd name="connsiteY10" fmla="*/ 24998 h 77500"/>
                <a:gd name="connsiteX11" fmla="*/ 39331 w 43973"/>
                <a:gd name="connsiteY11" fmla="*/ 45058 h 77500"/>
                <a:gd name="connsiteX12" fmla="*/ 27582 w 43973"/>
                <a:gd name="connsiteY12" fmla="*/ 67295 h 77500"/>
                <a:gd name="connsiteX13" fmla="*/ 12680 w 43973"/>
                <a:gd name="connsiteY13" fmla="*/ 77497 h 77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973" h="77500">
                  <a:moveTo>
                    <a:pt x="12680" y="77497"/>
                  </a:moveTo>
                  <a:lnTo>
                    <a:pt x="11477" y="77497"/>
                  </a:lnTo>
                  <a:cubicBezTo>
                    <a:pt x="8726" y="77549"/>
                    <a:pt x="5975" y="76872"/>
                    <a:pt x="3568" y="75548"/>
                  </a:cubicBezTo>
                  <a:cubicBezTo>
                    <a:pt x="1218" y="74305"/>
                    <a:pt x="-158" y="71817"/>
                    <a:pt x="14" y="69187"/>
                  </a:cubicBezTo>
                  <a:cubicBezTo>
                    <a:pt x="301" y="66510"/>
                    <a:pt x="1218" y="63943"/>
                    <a:pt x="2708" y="61679"/>
                  </a:cubicBezTo>
                  <a:cubicBezTo>
                    <a:pt x="6319" y="55317"/>
                    <a:pt x="8325" y="48141"/>
                    <a:pt x="8439" y="40817"/>
                  </a:cubicBezTo>
                  <a:cubicBezTo>
                    <a:pt x="8611" y="35458"/>
                    <a:pt x="7924" y="30105"/>
                    <a:pt x="6491" y="24941"/>
                  </a:cubicBezTo>
                  <a:cubicBezTo>
                    <a:pt x="5803" y="23101"/>
                    <a:pt x="5402" y="21170"/>
                    <a:pt x="5287" y="19210"/>
                  </a:cubicBezTo>
                  <a:cubicBezTo>
                    <a:pt x="4943" y="13948"/>
                    <a:pt x="6777" y="8779"/>
                    <a:pt x="10388" y="4939"/>
                  </a:cubicBezTo>
                  <a:cubicBezTo>
                    <a:pt x="13941" y="1615"/>
                    <a:pt x="18699" y="-156"/>
                    <a:pt x="23570" y="10"/>
                  </a:cubicBezTo>
                  <a:cubicBezTo>
                    <a:pt x="37153" y="10"/>
                    <a:pt x="43973" y="8378"/>
                    <a:pt x="43973" y="24998"/>
                  </a:cubicBezTo>
                  <a:cubicBezTo>
                    <a:pt x="43572" y="31899"/>
                    <a:pt x="42025" y="38685"/>
                    <a:pt x="39331" y="45058"/>
                  </a:cubicBezTo>
                  <a:cubicBezTo>
                    <a:pt x="36465" y="52979"/>
                    <a:pt x="32510" y="60464"/>
                    <a:pt x="27582" y="67295"/>
                  </a:cubicBezTo>
                  <a:cubicBezTo>
                    <a:pt x="24430" y="72815"/>
                    <a:pt x="18985" y="76580"/>
                    <a:pt x="12680" y="77497"/>
                  </a:cubicBezTo>
                  <a:close/>
                </a:path>
              </a:pathLst>
            </a:custGeom>
            <a:solidFill>
              <a:srgbClr val="FFFFFF"/>
            </a:solidFill>
            <a:ln w="5730" cap="flat">
              <a:noFill/>
              <a:prstDash val="solid"/>
              <a:miter/>
            </a:ln>
          </p:spPr>
          <p:txBody>
            <a:bodyPr rtlCol="0" anchor="ctr"/>
            <a:lstStyle/>
            <a:p>
              <a:endParaRPr lang="fr-FR"/>
            </a:p>
          </p:txBody>
        </p:sp>
        <p:sp>
          <p:nvSpPr>
            <p:cNvPr id="337" name="Graphique 2">
              <a:extLst>
                <a:ext uri="{FF2B5EF4-FFF2-40B4-BE49-F238E27FC236}">
                  <a16:creationId xmlns:a16="http://schemas.microsoft.com/office/drawing/2014/main" id="{28F57A51-557D-4AB8-9D2D-317D7871AFAA}"/>
                </a:ext>
              </a:extLst>
            </p:cNvPr>
            <p:cNvSpPr/>
            <p:nvPr/>
          </p:nvSpPr>
          <p:spPr>
            <a:xfrm>
              <a:off x="9709875" y="4840758"/>
              <a:ext cx="194709" cy="166079"/>
            </a:xfrm>
            <a:custGeom>
              <a:avLst/>
              <a:gdLst>
                <a:gd name="connsiteX0" fmla="*/ 22599 w 194709"/>
                <a:gd name="connsiteY0" fmla="*/ 166035 h 166079"/>
                <a:gd name="connsiteX1" fmla="*/ 4602 w 194709"/>
                <a:gd name="connsiteY1" fmla="*/ 152624 h 166079"/>
                <a:gd name="connsiteX2" fmla="*/ 74 w 194709"/>
                <a:gd name="connsiteY2" fmla="*/ 67858 h 166079"/>
                <a:gd name="connsiteX3" fmla="*/ 74 w 194709"/>
                <a:gd name="connsiteY3" fmla="*/ 31693 h 166079"/>
                <a:gd name="connsiteX4" fmla="*/ 4889 w 194709"/>
                <a:gd name="connsiteY4" fmla="*/ 8310 h 166079"/>
                <a:gd name="connsiteX5" fmla="*/ 18243 w 194709"/>
                <a:gd name="connsiteY5" fmla="*/ -1 h 166079"/>
                <a:gd name="connsiteX6" fmla="*/ 30451 w 194709"/>
                <a:gd name="connsiteY6" fmla="*/ 7393 h 166079"/>
                <a:gd name="connsiteX7" fmla="*/ 35437 w 194709"/>
                <a:gd name="connsiteY7" fmla="*/ 25045 h 166079"/>
                <a:gd name="connsiteX8" fmla="*/ 38016 w 194709"/>
                <a:gd name="connsiteY8" fmla="*/ 37883 h 166079"/>
                <a:gd name="connsiteX9" fmla="*/ 41799 w 194709"/>
                <a:gd name="connsiteY9" fmla="*/ 34903 h 166079"/>
                <a:gd name="connsiteX10" fmla="*/ 94698 w 194709"/>
                <a:gd name="connsiteY10" fmla="*/ 23440 h 166079"/>
                <a:gd name="connsiteX11" fmla="*/ 108339 w 194709"/>
                <a:gd name="connsiteY11" fmla="*/ 34903 h 166079"/>
                <a:gd name="connsiteX12" fmla="*/ 117050 w 194709"/>
                <a:gd name="connsiteY12" fmla="*/ 51581 h 166079"/>
                <a:gd name="connsiteX13" fmla="*/ 118426 w 194709"/>
                <a:gd name="connsiteY13" fmla="*/ 52784 h 166079"/>
                <a:gd name="connsiteX14" fmla="*/ 124730 w 194709"/>
                <a:gd name="connsiteY14" fmla="*/ 48887 h 166079"/>
                <a:gd name="connsiteX15" fmla="*/ 155279 w 194709"/>
                <a:gd name="connsiteY15" fmla="*/ 37425 h 166079"/>
                <a:gd name="connsiteX16" fmla="*/ 180210 w 194709"/>
                <a:gd name="connsiteY16" fmla="*/ 50836 h 166079"/>
                <a:gd name="connsiteX17" fmla="*/ 193793 w 194709"/>
                <a:gd name="connsiteY17" fmla="*/ 85224 h 166079"/>
                <a:gd name="connsiteX18" fmla="*/ 194710 w 194709"/>
                <a:gd name="connsiteY18" fmla="*/ 103507 h 166079"/>
                <a:gd name="connsiteX19" fmla="*/ 190927 w 194709"/>
                <a:gd name="connsiteY19" fmla="*/ 135373 h 166079"/>
                <a:gd name="connsiteX20" fmla="*/ 173733 w 194709"/>
                <a:gd name="connsiteY20" fmla="*/ 149758 h 166079"/>
                <a:gd name="connsiteX21" fmla="*/ 156539 w 194709"/>
                <a:gd name="connsiteY21" fmla="*/ 136920 h 166079"/>
                <a:gd name="connsiteX22" fmla="*/ 154247 w 194709"/>
                <a:gd name="connsiteY22" fmla="*/ 121503 h 166079"/>
                <a:gd name="connsiteX23" fmla="*/ 155164 w 194709"/>
                <a:gd name="connsiteY23" fmla="*/ 100354 h 166079"/>
                <a:gd name="connsiteX24" fmla="*/ 155909 w 194709"/>
                <a:gd name="connsiteY24" fmla="*/ 84020 h 166079"/>
                <a:gd name="connsiteX25" fmla="*/ 155450 w 194709"/>
                <a:gd name="connsiteY25" fmla="*/ 73303 h 166079"/>
                <a:gd name="connsiteX26" fmla="*/ 146567 w 194709"/>
                <a:gd name="connsiteY26" fmla="*/ 62986 h 166079"/>
                <a:gd name="connsiteX27" fmla="*/ 125074 w 194709"/>
                <a:gd name="connsiteY27" fmla="*/ 91643 h 166079"/>
                <a:gd name="connsiteX28" fmla="*/ 116305 w 194709"/>
                <a:gd name="connsiteY28" fmla="*/ 122477 h 166079"/>
                <a:gd name="connsiteX29" fmla="*/ 111549 w 194709"/>
                <a:gd name="connsiteY29" fmla="*/ 129699 h 166079"/>
                <a:gd name="connsiteX30" fmla="*/ 104556 w 194709"/>
                <a:gd name="connsiteY30" fmla="*/ 132163 h 166079"/>
                <a:gd name="connsiteX31" fmla="*/ 92005 w 194709"/>
                <a:gd name="connsiteY31" fmla="*/ 122764 h 166079"/>
                <a:gd name="connsiteX32" fmla="*/ 88337 w 194709"/>
                <a:gd name="connsiteY32" fmla="*/ 100412 h 166079"/>
                <a:gd name="connsiteX33" fmla="*/ 84153 w 194709"/>
                <a:gd name="connsiteY33" fmla="*/ 72156 h 166079"/>
                <a:gd name="connsiteX34" fmla="*/ 68850 w 194709"/>
                <a:gd name="connsiteY34" fmla="*/ 58688 h 166079"/>
                <a:gd name="connsiteX35" fmla="*/ 56929 w 194709"/>
                <a:gd name="connsiteY35" fmla="*/ 66654 h 166079"/>
                <a:gd name="connsiteX36" fmla="*/ 48619 w 194709"/>
                <a:gd name="connsiteY36" fmla="*/ 86714 h 166079"/>
                <a:gd name="connsiteX37" fmla="*/ 43403 w 194709"/>
                <a:gd name="connsiteY37" fmla="*/ 111989 h 166079"/>
                <a:gd name="connsiteX38" fmla="*/ 40710 w 194709"/>
                <a:gd name="connsiteY38" fmla="*/ 135831 h 166079"/>
                <a:gd name="connsiteX39" fmla="*/ 39850 w 194709"/>
                <a:gd name="connsiteY39" fmla="*/ 151936 h 166079"/>
                <a:gd name="connsiteX40" fmla="*/ 34119 w 194709"/>
                <a:gd name="connsiteY40" fmla="*/ 162080 h 166079"/>
                <a:gd name="connsiteX41" fmla="*/ 22599 w 194709"/>
                <a:gd name="connsiteY41" fmla="*/ 166035 h 166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94709" h="166079">
                  <a:moveTo>
                    <a:pt x="22599" y="166035"/>
                  </a:moveTo>
                  <a:cubicBezTo>
                    <a:pt x="14117" y="166637"/>
                    <a:pt x="6436" y="160934"/>
                    <a:pt x="4602" y="152624"/>
                  </a:cubicBezTo>
                  <a:cubicBezTo>
                    <a:pt x="1565" y="142537"/>
                    <a:pt x="17" y="114281"/>
                    <a:pt x="74" y="67858"/>
                  </a:cubicBezTo>
                  <a:lnTo>
                    <a:pt x="74" y="31693"/>
                  </a:lnTo>
                  <a:cubicBezTo>
                    <a:pt x="-384" y="23612"/>
                    <a:pt x="1279" y="15560"/>
                    <a:pt x="4889" y="8310"/>
                  </a:cubicBezTo>
                  <a:cubicBezTo>
                    <a:pt x="7411" y="3215"/>
                    <a:pt x="12569" y="-12"/>
                    <a:pt x="18243" y="-1"/>
                  </a:cubicBezTo>
                  <a:cubicBezTo>
                    <a:pt x="23344" y="97"/>
                    <a:pt x="27986" y="2917"/>
                    <a:pt x="30451" y="7393"/>
                  </a:cubicBezTo>
                  <a:cubicBezTo>
                    <a:pt x="33775" y="12688"/>
                    <a:pt x="35494" y="18809"/>
                    <a:pt x="35437" y="25045"/>
                  </a:cubicBezTo>
                  <a:cubicBezTo>
                    <a:pt x="35952" y="33642"/>
                    <a:pt x="36812" y="37883"/>
                    <a:pt x="38016" y="37883"/>
                  </a:cubicBezTo>
                  <a:cubicBezTo>
                    <a:pt x="39220" y="37883"/>
                    <a:pt x="40079" y="36909"/>
                    <a:pt x="41799" y="34903"/>
                  </a:cubicBezTo>
                  <a:cubicBezTo>
                    <a:pt x="54751" y="19446"/>
                    <a:pt x="76531" y="14729"/>
                    <a:pt x="94698" y="23440"/>
                  </a:cubicBezTo>
                  <a:cubicBezTo>
                    <a:pt x="100029" y="26203"/>
                    <a:pt x="104671" y="30117"/>
                    <a:pt x="108339" y="34903"/>
                  </a:cubicBezTo>
                  <a:cubicBezTo>
                    <a:pt x="112122" y="39964"/>
                    <a:pt x="115045" y="45592"/>
                    <a:pt x="117050" y="51581"/>
                  </a:cubicBezTo>
                  <a:cubicBezTo>
                    <a:pt x="117337" y="52441"/>
                    <a:pt x="117796" y="52784"/>
                    <a:pt x="118426" y="52784"/>
                  </a:cubicBezTo>
                  <a:cubicBezTo>
                    <a:pt x="120776" y="51959"/>
                    <a:pt x="122954" y="50630"/>
                    <a:pt x="124730" y="48887"/>
                  </a:cubicBezTo>
                  <a:cubicBezTo>
                    <a:pt x="133270" y="41614"/>
                    <a:pt x="144045" y="37557"/>
                    <a:pt x="155279" y="37425"/>
                  </a:cubicBezTo>
                  <a:cubicBezTo>
                    <a:pt x="165308" y="37453"/>
                    <a:pt x="174650" y="42485"/>
                    <a:pt x="180210" y="50836"/>
                  </a:cubicBezTo>
                  <a:cubicBezTo>
                    <a:pt x="187832" y="60837"/>
                    <a:pt x="192532" y="72729"/>
                    <a:pt x="193793" y="85224"/>
                  </a:cubicBezTo>
                  <a:cubicBezTo>
                    <a:pt x="194423" y="91299"/>
                    <a:pt x="194710" y="97403"/>
                    <a:pt x="194710" y="103507"/>
                  </a:cubicBezTo>
                  <a:cubicBezTo>
                    <a:pt x="194710" y="114241"/>
                    <a:pt x="193448" y="124936"/>
                    <a:pt x="190927" y="135373"/>
                  </a:cubicBezTo>
                  <a:cubicBezTo>
                    <a:pt x="189895" y="143964"/>
                    <a:pt x="182387" y="150274"/>
                    <a:pt x="173733" y="149758"/>
                  </a:cubicBezTo>
                  <a:cubicBezTo>
                    <a:pt x="165709" y="150022"/>
                    <a:pt x="158545" y="144692"/>
                    <a:pt x="156539" y="136920"/>
                  </a:cubicBezTo>
                  <a:cubicBezTo>
                    <a:pt x="154877" y="131951"/>
                    <a:pt x="154132" y="126736"/>
                    <a:pt x="154247" y="121503"/>
                  </a:cubicBezTo>
                  <a:cubicBezTo>
                    <a:pt x="154247" y="114339"/>
                    <a:pt x="154247" y="107289"/>
                    <a:pt x="155164" y="100354"/>
                  </a:cubicBezTo>
                  <a:cubicBezTo>
                    <a:pt x="155679" y="94623"/>
                    <a:pt x="155909" y="88892"/>
                    <a:pt x="155909" y="84020"/>
                  </a:cubicBezTo>
                  <a:cubicBezTo>
                    <a:pt x="155909" y="80180"/>
                    <a:pt x="155909" y="76627"/>
                    <a:pt x="155450" y="73303"/>
                  </a:cubicBezTo>
                  <a:cubicBezTo>
                    <a:pt x="154762" y="66425"/>
                    <a:pt x="151782" y="62986"/>
                    <a:pt x="146567" y="62986"/>
                  </a:cubicBezTo>
                  <a:cubicBezTo>
                    <a:pt x="138085" y="62986"/>
                    <a:pt x="130920" y="72540"/>
                    <a:pt x="125074" y="91643"/>
                  </a:cubicBezTo>
                  <a:cubicBezTo>
                    <a:pt x="123355" y="96973"/>
                    <a:pt x="120432" y="107289"/>
                    <a:pt x="116305" y="122477"/>
                  </a:cubicBezTo>
                  <a:cubicBezTo>
                    <a:pt x="115618" y="125371"/>
                    <a:pt x="113955" y="127928"/>
                    <a:pt x="111549" y="129699"/>
                  </a:cubicBezTo>
                  <a:cubicBezTo>
                    <a:pt x="109543" y="131275"/>
                    <a:pt x="107078" y="132140"/>
                    <a:pt x="104556" y="132163"/>
                  </a:cubicBezTo>
                  <a:cubicBezTo>
                    <a:pt x="98653" y="132392"/>
                    <a:pt x="93438" y="128472"/>
                    <a:pt x="92005" y="122764"/>
                  </a:cubicBezTo>
                  <a:cubicBezTo>
                    <a:pt x="89769" y="115514"/>
                    <a:pt x="88566" y="107994"/>
                    <a:pt x="88337" y="100412"/>
                  </a:cubicBezTo>
                  <a:cubicBezTo>
                    <a:pt x="87993" y="90869"/>
                    <a:pt x="86560" y="81389"/>
                    <a:pt x="84153" y="72156"/>
                  </a:cubicBezTo>
                  <a:cubicBezTo>
                    <a:pt x="81230" y="63158"/>
                    <a:pt x="76129" y="58688"/>
                    <a:pt x="68850" y="58688"/>
                  </a:cubicBezTo>
                  <a:cubicBezTo>
                    <a:pt x="63749" y="58997"/>
                    <a:pt x="59165" y="62041"/>
                    <a:pt x="56929" y="66654"/>
                  </a:cubicBezTo>
                  <a:cubicBezTo>
                    <a:pt x="53204" y="72907"/>
                    <a:pt x="50395" y="79664"/>
                    <a:pt x="48619" y="86714"/>
                  </a:cubicBezTo>
                  <a:cubicBezTo>
                    <a:pt x="46384" y="95024"/>
                    <a:pt x="44607" y="103466"/>
                    <a:pt x="43403" y="111989"/>
                  </a:cubicBezTo>
                  <a:cubicBezTo>
                    <a:pt x="42143" y="120700"/>
                    <a:pt x="41226" y="128667"/>
                    <a:pt x="40710" y="135831"/>
                  </a:cubicBezTo>
                  <a:cubicBezTo>
                    <a:pt x="40194" y="142995"/>
                    <a:pt x="39850" y="148440"/>
                    <a:pt x="39850" y="151936"/>
                  </a:cubicBezTo>
                  <a:cubicBezTo>
                    <a:pt x="39850" y="156091"/>
                    <a:pt x="37672" y="159948"/>
                    <a:pt x="34119" y="162080"/>
                  </a:cubicBezTo>
                  <a:cubicBezTo>
                    <a:pt x="30680" y="164413"/>
                    <a:pt x="26725" y="165777"/>
                    <a:pt x="22599" y="166035"/>
                  </a:cubicBezTo>
                  <a:close/>
                </a:path>
              </a:pathLst>
            </a:custGeom>
            <a:solidFill>
              <a:srgbClr val="FFFFFF"/>
            </a:solidFill>
            <a:ln w="5730" cap="flat">
              <a:noFill/>
              <a:prstDash val="solid"/>
              <a:miter/>
            </a:ln>
          </p:spPr>
          <p:txBody>
            <a:bodyPr rtlCol="0" anchor="ctr"/>
            <a:lstStyle/>
            <a:p>
              <a:endParaRPr lang="fr-FR"/>
            </a:p>
          </p:txBody>
        </p:sp>
        <p:sp>
          <p:nvSpPr>
            <p:cNvPr id="338" name="Graphique 2">
              <a:extLst>
                <a:ext uri="{FF2B5EF4-FFF2-40B4-BE49-F238E27FC236}">
                  <a16:creationId xmlns:a16="http://schemas.microsoft.com/office/drawing/2014/main" id="{05260AFA-9ACC-44F9-BA3C-C3C45F23159D}"/>
                </a:ext>
              </a:extLst>
            </p:cNvPr>
            <p:cNvSpPr/>
            <p:nvPr/>
          </p:nvSpPr>
          <p:spPr>
            <a:xfrm>
              <a:off x="9919428" y="4875108"/>
              <a:ext cx="97916" cy="124470"/>
            </a:xfrm>
            <a:custGeom>
              <a:avLst/>
              <a:gdLst>
                <a:gd name="connsiteX0" fmla="*/ 48030 w 97916"/>
                <a:gd name="connsiteY0" fmla="*/ 124463 h 124470"/>
                <a:gd name="connsiteX1" fmla="*/ 46654 w 97916"/>
                <a:gd name="connsiteY1" fmla="*/ 124463 h 124470"/>
                <a:gd name="connsiteX2" fmla="*/ 19603 w 97916"/>
                <a:gd name="connsiteY2" fmla="*/ 115465 h 124470"/>
                <a:gd name="connsiteX3" fmla="*/ 4644 w 97916"/>
                <a:gd name="connsiteY3" fmla="*/ 93342 h 124470"/>
                <a:gd name="connsiteX4" fmla="*/ 2 w 97916"/>
                <a:gd name="connsiteY4" fmla="*/ 64686 h 124470"/>
                <a:gd name="connsiteX5" fmla="*/ 4587 w 97916"/>
                <a:gd name="connsiteY5" fmla="*/ 34081 h 124470"/>
                <a:gd name="connsiteX6" fmla="*/ 19316 w 97916"/>
                <a:gd name="connsiteY6" fmla="*/ 10009 h 124470"/>
                <a:gd name="connsiteX7" fmla="*/ 47572 w 97916"/>
                <a:gd name="connsiteY7" fmla="*/ 37 h 124470"/>
                <a:gd name="connsiteX8" fmla="*/ 69178 w 97916"/>
                <a:gd name="connsiteY8" fmla="*/ 6513 h 124470"/>
                <a:gd name="connsiteX9" fmla="*/ 90728 w 97916"/>
                <a:gd name="connsiteY9" fmla="*/ 30183 h 124470"/>
                <a:gd name="connsiteX10" fmla="*/ 97892 w 97916"/>
                <a:gd name="connsiteY10" fmla="*/ 63482 h 124470"/>
                <a:gd name="connsiteX11" fmla="*/ 80985 w 97916"/>
                <a:gd name="connsiteY11" fmla="*/ 108244 h 124470"/>
                <a:gd name="connsiteX12" fmla="*/ 48030 w 97916"/>
                <a:gd name="connsiteY12" fmla="*/ 124463 h 124470"/>
                <a:gd name="connsiteX13" fmla="*/ 47285 w 97916"/>
                <a:gd name="connsiteY13" fmla="*/ 89216 h 124470"/>
                <a:gd name="connsiteX14" fmla="*/ 61040 w 97916"/>
                <a:gd name="connsiteY14" fmla="*/ 80046 h 124470"/>
                <a:gd name="connsiteX15" fmla="*/ 66484 w 97916"/>
                <a:gd name="connsiteY15" fmla="*/ 60387 h 124470"/>
                <a:gd name="connsiteX16" fmla="*/ 63619 w 97916"/>
                <a:gd name="connsiteY16" fmla="*/ 47377 h 124470"/>
                <a:gd name="connsiteX17" fmla="*/ 43502 w 97916"/>
                <a:gd name="connsiteY17" fmla="*/ 33794 h 124470"/>
                <a:gd name="connsiteX18" fmla="*/ 33529 w 97916"/>
                <a:gd name="connsiteY18" fmla="*/ 39525 h 124470"/>
                <a:gd name="connsiteX19" fmla="*/ 28715 w 97916"/>
                <a:gd name="connsiteY19" fmla="*/ 59470 h 124470"/>
                <a:gd name="connsiteX20" fmla="*/ 30148 w 97916"/>
                <a:gd name="connsiteY20" fmla="*/ 71621 h 124470"/>
                <a:gd name="connsiteX21" fmla="*/ 35880 w 97916"/>
                <a:gd name="connsiteY21" fmla="*/ 83886 h 124470"/>
                <a:gd name="connsiteX22" fmla="*/ 46540 w 97916"/>
                <a:gd name="connsiteY22" fmla="*/ 89216 h 1244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97916" h="124470">
                  <a:moveTo>
                    <a:pt x="48030" y="124463"/>
                  </a:moveTo>
                  <a:lnTo>
                    <a:pt x="46654" y="124463"/>
                  </a:lnTo>
                  <a:cubicBezTo>
                    <a:pt x="36853" y="124635"/>
                    <a:pt x="27340" y="121460"/>
                    <a:pt x="19603" y="115465"/>
                  </a:cubicBezTo>
                  <a:cubicBezTo>
                    <a:pt x="12667" y="109613"/>
                    <a:pt x="7509" y="101956"/>
                    <a:pt x="4644" y="93342"/>
                  </a:cubicBezTo>
                  <a:cubicBezTo>
                    <a:pt x="1549" y="84109"/>
                    <a:pt x="-56" y="74429"/>
                    <a:pt x="2" y="64686"/>
                  </a:cubicBezTo>
                  <a:cubicBezTo>
                    <a:pt x="-56" y="54312"/>
                    <a:pt x="1492" y="43990"/>
                    <a:pt x="4587" y="34081"/>
                  </a:cubicBezTo>
                  <a:cubicBezTo>
                    <a:pt x="7280" y="24893"/>
                    <a:pt x="12381" y="16589"/>
                    <a:pt x="19316" y="10009"/>
                  </a:cubicBezTo>
                  <a:cubicBezTo>
                    <a:pt x="27110" y="3160"/>
                    <a:pt x="37198" y="-410"/>
                    <a:pt x="47572" y="37"/>
                  </a:cubicBezTo>
                  <a:cubicBezTo>
                    <a:pt x="55194" y="300"/>
                    <a:pt x="62644" y="2530"/>
                    <a:pt x="69178" y="6513"/>
                  </a:cubicBezTo>
                  <a:cubicBezTo>
                    <a:pt x="78635" y="11963"/>
                    <a:pt x="86200" y="20239"/>
                    <a:pt x="90728" y="30183"/>
                  </a:cubicBezTo>
                  <a:cubicBezTo>
                    <a:pt x="95543" y="40620"/>
                    <a:pt x="98007" y="51991"/>
                    <a:pt x="97892" y="63482"/>
                  </a:cubicBezTo>
                  <a:cubicBezTo>
                    <a:pt x="98351" y="80046"/>
                    <a:pt x="92275" y="96122"/>
                    <a:pt x="80985" y="108244"/>
                  </a:cubicBezTo>
                  <a:cubicBezTo>
                    <a:pt x="72789" y="118084"/>
                    <a:pt x="60811" y="123982"/>
                    <a:pt x="48030" y="124463"/>
                  </a:cubicBezTo>
                  <a:close/>
                  <a:moveTo>
                    <a:pt x="47285" y="89216"/>
                  </a:moveTo>
                  <a:cubicBezTo>
                    <a:pt x="53131" y="88706"/>
                    <a:pt x="58346" y="85250"/>
                    <a:pt x="61040" y="80046"/>
                  </a:cubicBezTo>
                  <a:cubicBezTo>
                    <a:pt x="64651" y="74137"/>
                    <a:pt x="66542" y="67322"/>
                    <a:pt x="66484" y="60387"/>
                  </a:cubicBezTo>
                  <a:cubicBezTo>
                    <a:pt x="66484" y="55894"/>
                    <a:pt x="65510" y="51452"/>
                    <a:pt x="63619" y="47377"/>
                  </a:cubicBezTo>
                  <a:cubicBezTo>
                    <a:pt x="60467" y="39050"/>
                    <a:pt x="52386" y="33605"/>
                    <a:pt x="43502" y="33794"/>
                  </a:cubicBezTo>
                  <a:cubicBezTo>
                    <a:pt x="39376" y="33777"/>
                    <a:pt x="35593" y="35966"/>
                    <a:pt x="33529" y="39525"/>
                  </a:cubicBezTo>
                  <a:cubicBezTo>
                    <a:pt x="30091" y="45595"/>
                    <a:pt x="28429" y="52501"/>
                    <a:pt x="28715" y="59470"/>
                  </a:cubicBezTo>
                  <a:cubicBezTo>
                    <a:pt x="28773" y="63557"/>
                    <a:pt x="29231" y="67632"/>
                    <a:pt x="30148" y="71621"/>
                  </a:cubicBezTo>
                  <a:cubicBezTo>
                    <a:pt x="31008" y="76114"/>
                    <a:pt x="33014" y="80326"/>
                    <a:pt x="35880" y="83886"/>
                  </a:cubicBezTo>
                  <a:cubicBezTo>
                    <a:pt x="38401" y="87261"/>
                    <a:pt x="42356" y="89239"/>
                    <a:pt x="46540" y="89216"/>
                  </a:cubicBezTo>
                  <a:close/>
                </a:path>
              </a:pathLst>
            </a:custGeom>
            <a:solidFill>
              <a:srgbClr val="FFFFFF"/>
            </a:solidFill>
            <a:ln w="5730" cap="flat">
              <a:noFill/>
              <a:prstDash val="solid"/>
              <a:miter/>
            </a:ln>
          </p:spPr>
          <p:txBody>
            <a:bodyPr rtlCol="0" anchor="ctr"/>
            <a:lstStyle/>
            <a:p>
              <a:endParaRPr lang="fr-FR"/>
            </a:p>
          </p:txBody>
        </p:sp>
        <p:sp>
          <p:nvSpPr>
            <p:cNvPr id="339" name="Graphique 2">
              <a:extLst>
                <a:ext uri="{FF2B5EF4-FFF2-40B4-BE49-F238E27FC236}">
                  <a16:creationId xmlns:a16="http://schemas.microsoft.com/office/drawing/2014/main" id="{21244835-CD37-41A1-9BA4-7E7D69C337C2}"/>
                </a:ext>
              </a:extLst>
            </p:cNvPr>
            <p:cNvSpPr/>
            <p:nvPr/>
          </p:nvSpPr>
          <p:spPr>
            <a:xfrm>
              <a:off x="10032249" y="4864600"/>
              <a:ext cx="111446" cy="142403"/>
            </a:xfrm>
            <a:custGeom>
              <a:avLst/>
              <a:gdLst>
                <a:gd name="connsiteX0" fmla="*/ 55222 w 111446"/>
                <a:gd name="connsiteY0" fmla="*/ 142365 h 142403"/>
                <a:gd name="connsiteX1" fmla="*/ 10919 w 111446"/>
                <a:gd name="connsiteY1" fmla="*/ 113364 h 142403"/>
                <a:gd name="connsiteX2" fmla="*/ 29 w 111446"/>
                <a:gd name="connsiteY2" fmla="*/ 62872 h 142403"/>
                <a:gd name="connsiteX3" fmla="*/ 717 w 111446"/>
                <a:gd name="connsiteY3" fmla="*/ 49059 h 142403"/>
                <a:gd name="connsiteX4" fmla="*/ 5474 w 111446"/>
                <a:gd name="connsiteY4" fmla="*/ 27051 h 142403"/>
                <a:gd name="connsiteX5" fmla="*/ 10174 w 111446"/>
                <a:gd name="connsiteY5" fmla="*/ 18168 h 142403"/>
                <a:gd name="connsiteX6" fmla="*/ 18771 w 111446"/>
                <a:gd name="connsiteY6" fmla="*/ 13181 h 142403"/>
                <a:gd name="connsiteX7" fmla="*/ 23757 w 111446"/>
                <a:gd name="connsiteY7" fmla="*/ 13468 h 142403"/>
                <a:gd name="connsiteX8" fmla="*/ 33156 w 111446"/>
                <a:gd name="connsiteY8" fmla="*/ 34616 h 142403"/>
                <a:gd name="connsiteX9" fmla="*/ 39347 w 111446"/>
                <a:gd name="connsiteY9" fmla="*/ 76054 h 142403"/>
                <a:gd name="connsiteX10" fmla="*/ 55967 w 111446"/>
                <a:gd name="connsiteY10" fmla="*/ 102016 h 142403"/>
                <a:gd name="connsiteX11" fmla="*/ 71957 w 111446"/>
                <a:gd name="connsiteY11" fmla="*/ 82071 h 142403"/>
                <a:gd name="connsiteX12" fmla="*/ 75453 w 111446"/>
                <a:gd name="connsiteY12" fmla="*/ 44417 h 142403"/>
                <a:gd name="connsiteX13" fmla="*/ 75453 w 111446"/>
                <a:gd name="connsiteY13" fmla="*/ 29343 h 142403"/>
                <a:gd name="connsiteX14" fmla="*/ 75453 w 111446"/>
                <a:gd name="connsiteY14" fmla="*/ 24472 h 142403"/>
                <a:gd name="connsiteX15" fmla="*/ 75453 w 111446"/>
                <a:gd name="connsiteY15" fmla="*/ 20575 h 142403"/>
                <a:gd name="connsiteX16" fmla="*/ 75453 w 111446"/>
                <a:gd name="connsiteY16" fmla="*/ 16964 h 142403"/>
                <a:gd name="connsiteX17" fmla="*/ 76771 w 111446"/>
                <a:gd name="connsiteY17" fmla="*/ 8080 h 142403"/>
                <a:gd name="connsiteX18" fmla="*/ 86056 w 111446"/>
                <a:gd name="connsiteY18" fmla="*/ 916 h 142403"/>
                <a:gd name="connsiteX19" fmla="*/ 91787 w 111446"/>
                <a:gd name="connsiteY19" fmla="*/ -1 h 142403"/>
                <a:gd name="connsiteX20" fmla="*/ 103250 w 111446"/>
                <a:gd name="connsiteY20" fmla="*/ 5215 h 142403"/>
                <a:gd name="connsiteX21" fmla="*/ 109612 w 111446"/>
                <a:gd name="connsiteY21" fmla="*/ 19829 h 142403"/>
                <a:gd name="connsiteX22" fmla="*/ 111446 w 111446"/>
                <a:gd name="connsiteY22" fmla="*/ 46881 h 142403"/>
                <a:gd name="connsiteX23" fmla="*/ 95685 w 111446"/>
                <a:gd name="connsiteY23" fmla="*/ 119096 h 142403"/>
                <a:gd name="connsiteX24" fmla="*/ 55222 w 111446"/>
                <a:gd name="connsiteY24" fmla="*/ 142365 h 142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11446" h="142403">
                  <a:moveTo>
                    <a:pt x="55222" y="142365"/>
                  </a:moveTo>
                  <a:cubicBezTo>
                    <a:pt x="35334" y="142365"/>
                    <a:pt x="20605" y="132696"/>
                    <a:pt x="10919" y="113364"/>
                  </a:cubicBezTo>
                  <a:cubicBezTo>
                    <a:pt x="3354" y="97626"/>
                    <a:pt x="-372" y="80323"/>
                    <a:pt x="29" y="62872"/>
                  </a:cubicBezTo>
                  <a:cubicBezTo>
                    <a:pt x="29" y="60063"/>
                    <a:pt x="29" y="55478"/>
                    <a:pt x="717" y="49059"/>
                  </a:cubicBezTo>
                  <a:cubicBezTo>
                    <a:pt x="1405" y="41557"/>
                    <a:pt x="3010" y="34169"/>
                    <a:pt x="5474" y="27051"/>
                  </a:cubicBezTo>
                  <a:cubicBezTo>
                    <a:pt x="6506" y="23830"/>
                    <a:pt x="8111" y="20821"/>
                    <a:pt x="10174" y="18168"/>
                  </a:cubicBezTo>
                  <a:cubicBezTo>
                    <a:pt x="12123" y="15245"/>
                    <a:pt x="15275" y="13399"/>
                    <a:pt x="18771" y="13181"/>
                  </a:cubicBezTo>
                  <a:cubicBezTo>
                    <a:pt x="20433" y="13158"/>
                    <a:pt x="22095" y="13256"/>
                    <a:pt x="23757" y="13468"/>
                  </a:cubicBezTo>
                  <a:cubicBezTo>
                    <a:pt x="28686" y="13984"/>
                    <a:pt x="31838" y="21033"/>
                    <a:pt x="33156" y="34616"/>
                  </a:cubicBezTo>
                  <a:cubicBezTo>
                    <a:pt x="34360" y="48543"/>
                    <a:pt x="36424" y="62379"/>
                    <a:pt x="39347" y="76054"/>
                  </a:cubicBezTo>
                  <a:cubicBezTo>
                    <a:pt x="43186" y="93247"/>
                    <a:pt x="48688" y="102016"/>
                    <a:pt x="55967" y="102016"/>
                  </a:cubicBezTo>
                  <a:cubicBezTo>
                    <a:pt x="63246" y="102016"/>
                    <a:pt x="68862" y="95368"/>
                    <a:pt x="71957" y="82071"/>
                  </a:cubicBezTo>
                  <a:cubicBezTo>
                    <a:pt x="74536" y="69692"/>
                    <a:pt x="75683" y="57060"/>
                    <a:pt x="75453" y="44417"/>
                  </a:cubicBezTo>
                  <a:cubicBezTo>
                    <a:pt x="75453" y="38399"/>
                    <a:pt x="75453" y="33355"/>
                    <a:pt x="75453" y="29343"/>
                  </a:cubicBezTo>
                  <a:cubicBezTo>
                    <a:pt x="75453" y="27395"/>
                    <a:pt x="75453" y="25790"/>
                    <a:pt x="75453" y="24472"/>
                  </a:cubicBezTo>
                  <a:cubicBezTo>
                    <a:pt x="75453" y="23154"/>
                    <a:pt x="75453" y="21893"/>
                    <a:pt x="75453" y="20575"/>
                  </a:cubicBezTo>
                  <a:cubicBezTo>
                    <a:pt x="75453" y="19256"/>
                    <a:pt x="75453" y="18053"/>
                    <a:pt x="75453" y="16964"/>
                  </a:cubicBezTo>
                  <a:cubicBezTo>
                    <a:pt x="75453" y="13955"/>
                    <a:pt x="75912" y="10963"/>
                    <a:pt x="76771" y="8080"/>
                  </a:cubicBezTo>
                  <a:cubicBezTo>
                    <a:pt x="77631" y="5100"/>
                    <a:pt x="80726" y="2750"/>
                    <a:pt x="86056" y="916"/>
                  </a:cubicBezTo>
                  <a:cubicBezTo>
                    <a:pt x="87890" y="320"/>
                    <a:pt x="89839" y="11"/>
                    <a:pt x="91787" y="-1"/>
                  </a:cubicBezTo>
                  <a:cubicBezTo>
                    <a:pt x="96143" y="74"/>
                    <a:pt x="100327" y="1965"/>
                    <a:pt x="103250" y="5215"/>
                  </a:cubicBezTo>
                  <a:cubicBezTo>
                    <a:pt x="106918" y="9250"/>
                    <a:pt x="109153" y="14390"/>
                    <a:pt x="109612" y="19829"/>
                  </a:cubicBezTo>
                  <a:cubicBezTo>
                    <a:pt x="110816" y="28799"/>
                    <a:pt x="111446" y="37832"/>
                    <a:pt x="111446" y="46881"/>
                  </a:cubicBezTo>
                  <a:cubicBezTo>
                    <a:pt x="111446" y="77446"/>
                    <a:pt x="106173" y="101518"/>
                    <a:pt x="95685" y="119096"/>
                  </a:cubicBezTo>
                  <a:cubicBezTo>
                    <a:pt x="87833" y="134014"/>
                    <a:pt x="72072" y="143070"/>
                    <a:pt x="55222" y="142365"/>
                  </a:cubicBezTo>
                  <a:close/>
                </a:path>
              </a:pathLst>
            </a:custGeom>
            <a:solidFill>
              <a:srgbClr val="FFFFFF"/>
            </a:solidFill>
            <a:ln w="5730" cap="flat">
              <a:noFill/>
              <a:prstDash val="solid"/>
              <a:miter/>
            </a:ln>
          </p:spPr>
          <p:txBody>
            <a:bodyPr rtlCol="0" anchor="ctr"/>
            <a:lstStyle/>
            <a:p>
              <a:endParaRPr lang="fr-FR"/>
            </a:p>
          </p:txBody>
        </p:sp>
        <p:sp>
          <p:nvSpPr>
            <p:cNvPr id="340" name="Graphique 2">
              <a:extLst>
                <a:ext uri="{FF2B5EF4-FFF2-40B4-BE49-F238E27FC236}">
                  <a16:creationId xmlns:a16="http://schemas.microsoft.com/office/drawing/2014/main" id="{FADB750F-804B-4AB8-92A0-495BE7495731}"/>
                </a:ext>
              </a:extLst>
            </p:cNvPr>
            <p:cNvSpPr/>
            <p:nvPr/>
          </p:nvSpPr>
          <p:spPr>
            <a:xfrm>
              <a:off x="10162473" y="4798487"/>
              <a:ext cx="112239" cy="207962"/>
            </a:xfrm>
            <a:custGeom>
              <a:avLst/>
              <a:gdLst>
                <a:gd name="connsiteX0" fmla="*/ 20768 w 112239"/>
                <a:gd name="connsiteY0" fmla="*/ 207962 h 207962"/>
                <a:gd name="connsiteX1" fmla="*/ 19851 w 112239"/>
                <a:gd name="connsiteY1" fmla="*/ 207962 h 207962"/>
                <a:gd name="connsiteX2" fmla="*/ 9018 w 112239"/>
                <a:gd name="connsiteY2" fmla="*/ 201600 h 207962"/>
                <a:gd name="connsiteX3" fmla="*/ 2370 w 112239"/>
                <a:gd name="connsiteY3" fmla="*/ 183661 h 207962"/>
                <a:gd name="connsiteX4" fmla="*/ 78 w 112239"/>
                <a:gd name="connsiteY4" fmla="*/ 139530 h 207962"/>
                <a:gd name="connsiteX5" fmla="*/ 594 w 112239"/>
                <a:gd name="connsiteY5" fmla="*/ 107148 h 207962"/>
                <a:gd name="connsiteX6" fmla="*/ 4032 w 112239"/>
                <a:gd name="connsiteY6" fmla="*/ 56770 h 207962"/>
                <a:gd name="connsiteX7" fmla="*/ 12801 w 112239"/>
                <a:gd name="connsiteY7" fmla="*/ 9372 h 207962"/>
                <a:gd name="connsiteX8" fmla="*/ 25639 w 112239"/>
                <a:gd name="connsiteY8" fmla="*/ 30 h 207962"/>
                <a:gd name="connsiteX9" fmla="*/ 38305 w 112239"/>
                <a:gd name="connsiteY9" fmla="*/ 9544 h 207962"/>
                <a:gd name="connsiteX10" fmla="*/ 41171 w 112239"/>
                <a:gd name="connsiteY10" fmla="*/ 38201 h 207962"/>
                <a:gd name="connsiteX11" fmla="*/ 41171 w 112239"/>
                <a:gd name="connsiteY11" fmla="*/ 48460 h 207962"/>
                <a:gd name="connsiteX12" fmla="*/ 41171 w 112239"/>
                <a:gd name="connsiteY12" fmla="*/ 74136 h 207962"/>
                <a:gd name="connsiteX13" fmla="*/ 41171 w 112239"/>
                <a:gd name="connsiteY13" fmla="*/ 92763 h 207962"/>
                <a:gd name="connsiteX14" fmla="*/ 42375 w 112239"/>
                <a:gd name="connsiteY14" fmla="*/ 103939 h 207962"/>
                <a:gd name="connsiteX15" fmla="*/ 43291 w 112239"/>
                <a:gd name="connsiteY15" fmla="*/ 103022 h 207962"/>
                <a:gd name="connsiteX16" fmla="*/ 54754 w 112239"/>
                <a:gd name="connsiteY16" fmla="*/ 92820 h 207962"/>
                <a:gd name="connsiteX17" fmla="*/ 75673 w 112239"/>
                <a:gd name="connsiteY17" fmla="*/ 86573 h 207962"/>
                <a:gd name="connsiteX18" fmla="*/ 97739 w 112239"/>
                <a:gd name="connsiteY18" fmla="*/ 99984 h 207962"/>
                <a:gd name="connsiteX19" fmla="*/ 111379 w 112239"/>
                <a:gd name="connsiteY19" fmla="*/ 134372 h 207962"/>
                <a:gd name="connsiteX20" fmla="*/ 112239 w 112239"/>
                <a:gd name="connsiteY20" fmla="*/ 152941 h 207962"/>
                <a:gd name="connsiteX21" fmla="*/ 108456 w 112239"/>
                <a:gd name="connsiteY21" fmla="*/ 184521 h 207962"/>
                <a:gd name="connsiteX22" fmla="*/ 91721 w 112239"/>
                <a:gd name="connsiteY22" fmla="*/ 199021 h 207962"/>
                <a:gd name="connsiteX23" fmla="*/ 74527 w 112239"/>
                <a:gd name="connsiteY23" fmla="*/ 186068 h 207962"/>
                <a:gd name="connsiteX24" fmla="*/ 72292 w 112239"/>
                <a:gd name="connsiteY24" fmla="*/ 170766 h 207962"/>
                <a:gd name="connsiteX25" fmla="*/ 73209 w 112239"/>
                <a:gd name="connsiteY25" fmla="*/ 149445 h 207962"/>
                <a:gd name="connsiteX26" fmla="*/ 73954 w 112239"/>
                <a:gd name="connsiteY26" fmla="*/ 133455 h 207962"/>
                <a:gd name="connsiteX27" fmla="*/ 73495 w 112239"/>
                <a:gd name="connsiteY27" fmla="*/ 122566 h 207962"/>
                <a:gd name="connsiteX28" fmla="*/ 64268 w 112239"/>
                <a:gd name="connsiteY28" fmla="*/ 112135 h 207962"/>
                <a:gd name="connsiteX29" fmla="*/ 48851 w 112239"/>
                <a:gd name="connsiteY29" fmla="*/ 122852 h 207962"/>
                <a:gd name="connsiteX30" fmla="*/ 37675 w 112239"/>
                <a:gd name="connsiteY30" fmla="*/ 164576 h 207962"/>
                <a:gd name="connsiteX31" fmla="*/ 35267 w 112239"/>
                <a:gd name="connsiteY31" fmla="*/ 187501 h 207962"/>
                <a:gd name="connsiteX32" fmla="*/ 20768 w 112239"/>
                <a:gd name="connsiteY32" fmla="*/ 207962 h 207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12239" h="207962">
                  <a:moveTo>
                    <a:pt x="20768" y="207962"/>
                  </a:moveTo>
                  <a:lnTo>
                    <a:pt x="19851" y="207962"/>
                  </a:lnTo>
                  <a:cubicBezTo>
                    <a:pt x="15323" y="207979"/>
                    <a:pt x="11196" y="205538"/>
                    <a:pt x="9018" y="201600"/>
                  </a:cubicBezTo>
                  <a:cubicBezTo>
                    <a:pt x="5580" y="196155"/>
                    <a:pt x="3287" y="190040"/>
                    <a:pt x="2370" y="183661"/>
                  </a:cubicBezTo>
                  <a:cubicBezTo>
                    <a:pt x="536" y="169029"/>
                    <a:pt x="-266" y="154277"/>
                    <a:pt x="78" y="139530"/>
                  </a:cubicBezTo>
                  <a:cubicBezTo>
                    <a:pt x="78" y="132137"/>
                    <a:pt x="78" y="121362"/>
                    <a:pt x="594" y="107148"/>
                  </a:cubicBezTo>
                  <a:cubicBezTo>
                    <a:pt x="1109" y="92935"/>
                    <a:pt x="2084" y="76199"/>
                    <a:pt x="4032" y="56770"/>
                  </a:cubicBezTo>
                  <a:cubicBezTo>
                    <a:pt x="5293" y="40705"/>
                    <a:pt x="8216" y="24824"/>
                    <a:pt x="12801" y="9372"/>
                  </a:cubicBezTo>
                  <a:cubicBezTo>
                    <a:pt x="14234" y="3550"/>
                    <a:pt x="19678" y="-394"/>
                    <a:pt x="25639" y="30"/>
                  </a:cubicBezTo>
                  <a:cubicBezTo>
                    <a:pt x="31657" y="-365"/>
                    <a:pt x="36987" y="3681"/>
                    <a:pt x="38305" y="9544"/>
                  </a:cubicBezTo>
                  <a:cubicBezTo>
                    <a:pt x="40540" y="18926"/>
                    <a:pt x="41515" y="28567"/>
                    <a:pt x="41171" y="38201"/>
                  </a:cubicBezTo>
                  <a:lnTo>
                    <a:pt x="41171" y="48460"/>
                  </a:lnTo>
                  <a:cubicBezTo>
                    <a:pt x="41171" y="58318"/>
                    <a:pt x="41171" y="66915"/>
                    <a:pt x="41171" y="74136"/>
                  </a:cubicBezTo>
                  <a:cubicBezTo>
                    <a:pt x="41171" y="81358"/>
                    <a:pt x="41171" y="87605"/>
                    <a:pt x="41171" y="92763"/>
                  </a:cubicBezTo>
                  <a:cubicBezTo>
                    <a:pt x="41171" y="100403"/>
                    <a:pt x="41572" y="104128"/>
                    <a:pt x="42375" y="103939"/>
                  </a:cubicBezTo>
                  <a:cubicBezTo>
                    <a:pt x="42375" y="103939"/>
                    <a:pt x="42948" y="103652"/>
                    <a:pt x="43291" y="103022"/>
                  </a:cubicBezTo>
                  <a:cubicBezTo>
                    <a:pt x="46387" y="98895"/>
                    <a:pt x="50283" y="95428"/>
                    <a:pt x="54754" y="92820"/>
                  </a:cubicBezTo>
                  <a:cubicBezTo>
                    <a:pt x="60887" y="88602"/>
                    <a:pt x="68222" y="86418"/>
                    <a:pt x="75673" y="86573"/>
                  </a:cubicBezTo>
                  <a:cubicBezTo>
                    <a:pt x="83640" y="86573"/>
                    <a:pt x="90976" y="91043"/>
                    <a:pt x="97739" y="99984"/>
                  </a:cubicBezTo>
                  <a:cubicBezTo>
                    <a:pt x="105419" y="109934"/>
                    <a:pt x="110176" y="121855"/>
                    <a:pt x="111379" y="134372"/>
                  </a:cubicBezTo>
                  <a:cubicBezTo>
                    <a:pt x="111952" y="140602"/>
                    <a:pt x="112239" y="146792"/>
                    <a:pt x="112239" y="152941"/>
                  </a:cubicBezTo>
                  <a:cubicBezTo>
                    <a:pt x="112239" y="163579"/>
                    <a:pt x="110978" y="174182"/>
                    <a:pt x="108456" y="184521"/>
                  </a:cubicBezTo>
                  <a:cubicBezTo>
                    <a:pt x="107540" y="193003"/>
                    <a:pt x="100261" y="199342"/>
                    <a:pt x="91721" y="199021"/>
                  </a:cubicBezTo>
                  <a:cubicBezTo>
                    <a:pt x="83640" y="199268"/>
                    <a:pt x="76533" y="193886"/>
                    <a:pt x="74527" y="186068"/>
                  </a:cubicBezTo>
                  <a:cubicBezTo>
                    <a:pt x="72922" y="181128"/>
                    <a:pt x="72177" y="175958"/>
                    <a:pt x="72292" y="170766"/>
                  </a:cubicBezTo>
                  <a:cubicBezTo>
                    <a:pt x="72292" y="163602"/>
                    <a:pt x="72292" y="156495"/>
                    <a:pt x="73209" y="149445"/>
                  </a:cubicBezTo>
                  <a:cubicBezTo>
                    <a:pt x="73668" y="143714"/>
                    <a:pt x="73954" y="138269"/>
                    <a:pt x="73954" y="133455"/>
                  </a:cubicBezTo>
                  <a:cubicBezTo>
                    <a:pt x="73954" y="129500"/>
                    <a:pt x="73954" y="125890"/>
                    <a:pt x="73495" y="122566"/>
                  </a:cubicBezTo>
                  <a:cubicBezTo>
                    <a:pt x="72693" y="115631"/>
                    <a:pt x="69599" y="112135"/>
                    <a:pt x="64268" y="112135"/>
                  </a:cubicBezTo>
                  <a:cubicBezTo>
                    <a:pt x="57448" y="112335"/>
                    <a:pt x="51430" y="116542"/>
                    <a:pt x="48851" y="122852"/>
                  </a:cubicBezTo>
                  <a:cubicBezTo>
                    <a:pt x="42432" y="135885"/>
                    <a:pt x="38592" y="150070"/>
                    <a:pt x="37675" y="164576"/>
                  </a:cubicBezTo>
                  <a:cubicBezTo>
                    <a:pt x="36644" y="176039"/>
                    <a:pt x="35841" y="183678"/>
                    <a:pt x="35267" y="187501"/>
                  </a:cubicBezTo>
                  <a:cubicBezTo>
                    <a:pt x="33033" y="200683"/>
                    <a:pt x="28218" y="207503"/>
                    <a:pt x="20768" y="207962"/>
                  </a:cubicBezTo>
                  <a:close/>
                </a:path>
              </a:pathLst>
            </a:custGeom>
            <a:solidFill>
              <a:srgbClr val="FFFFFF"/>
            </a:solidFill>
            <a:ln w="5730" cap="flat">
              <a:noFill/>
              <a:prstDash val="solid"/>
              <a:miter/>
            </a:ln>
          </p:spPr>
          <p:txBody>
            <a:bodyPr rtlCol="0" anchor="ctr"/>
            <a:lstStyle/>
            <a:p>
              <a:endParaRPr lang="fr-FR"/>
            </a:p>
          </p:txBody>
        </p:sp>
        <p:sp>
          <p:nvSpPr>
            <p:cNvPr id="341" name="Graphique 2">
              <a:extLst>
                <a:ext uri="{FF2B5EF4-FFF2-40B4-BE49-F238E27FC236}">
                  <a16:creationId xmlns:a16="http://schemas.microsoft.com/office/drawing/2014/main" id="{AE5F2222-875E-4BB7-805F-1CCD5E288AA5}"/>
                </a:ext>
              </a:extLst>
            </p:cNvPr>
            <p:cNvSpPr/>
            <p:nvPr/>
          </p:nvSpPr>
          <p:spPr>
            <a:xfrm>
              <a:off x="10284914" y="4874572"/>
              <a:ext cx="112448" cy="132946"/>
            </a:xfrm>
            <a:custGeom>
              <a:avLst/>
              <a:gdLst>
                <a:gd name="connsiteX0" fmla="*/ 87517 w 112448"/>
                <a:gd name="connsiteY0" fmla="*/ 132851 h 132946"/>
                <a:gd name="connsiteX1" fmla="*/ 70381 w 112448"/>
                <a:gd name="connsiteY1" fmla="*/ 119107 h 132946"/>
                <a:gd name="connsiteX2" fmla="*/ 70323 w 112448"/>
                <a:gd name="connsiteY2" fmla="*/ 118465 h 132946"/>
                <a:gd name="connsiteX3" fmla="*/ 69062 w 112448"/>
                <a:gd name="connsiteY3" fmla="*/ 103965 h 132946"/>
                <a:gd name="connsiteX4" fmla="*/ 67744 w 112448"/>
                <a:gd name="connsiteY4" fmla="*/ 94165 h 132946"/>
                <a:gd name="connsiteX5" fmla="*/ 62414 w 112448"/>
                <a:gd name="connsiteY5" fmla="*/ 101271 h 132946"/>
                <a:gd name="connsiteX6" fmla="*/ 54906 w 112448"/>
                <a:gd name="connsiteY6" fmla="*/ 113078 h 132946"/>
                <a:gd name="connsiteX7" fmla="*/ 30089 w 112448"/>
                <a:gd name="connsiteY7" fmla="*/ 129355 h 132946"/>
                <a:gd name="connsiteX8" fmla="*/ 16792 w 112448"/>
                <a:gd name="connsiteY8" fmla="*/ 125114 h 132946"/>
                <a:gd name="connsiteX9" fmla="*/ 2006 w 112448"/>
                <a:gd name="connsiteY9" fmla="*/ 100641 h 132946"/>
                <a:gd name="connsiteX10" fmla="*/ 0 w 112448"/>
                <a:gd name="connsiteY10" fmla="*/ 86141 h 132946"/>
                <a:gd name="connsiteX11" fmla="*/ 8712 w 112448"/>
                <a:gd name="connsiteY11" fmla="*/ 47454 h 132946"/>
                <a:gd name="connsiteX12" fmla="*/ 32038 w 112448"/>
                <a:gd name="connsiteY12" fmla="*/ 19486 h 132946"/>
                <a:gd name="connsiteX13" fmla="*/ 69234 w 112448"/>
                <a:gd name="connsiteY13" fmla="*/ 18626 h 132946"/>
                <a:gd name="connsiteX14" fmla="*/ 71641 w 112448"/>
                <a:gd name="connsiteY14" fmla="*/ 19371 h 132946"/>
                <a:gd name="connsiteX15" fmla="*/ 76168 w 112448"/>
                <a:gd name="connsiteY15" fmla="*/ 13640 h 132946"/>
                <a:gd name="connsiteX16" fmla="*/ 81499 w 112448"/>
                <a:gd name="connsiteY16" fmla="*/ 5329 h 132946"/>
                <a:gd name="connsiteX17" fmla="*/ 91758 w 112448"/>
                <a:gd name="connsiteY17" fmla="*/ -1 h 132946"/>
                <a:gd name="connsiteX18" fmla="*/ 97030 w 112448"/>
                <a:gd name="connsiteY18" fmla="*/ 916 h 132946"/>
                <a:gd name="connsiteX19" fmla="*/ 104137 w 112448"/>
                <a:gd name="connsiteY19" fmla="*/ 10430 h 132946"/>
                <a:gd name="connsiteX20" fmla="*/ 108092 w 112448"/>
                <a:gd name="connsiteY20" fmla="*/ 37367 h 132946"/>
                <a:gd name="connsiteX21" fmla="*/ 112448 w 112448"/>
                <a:gd name="connsiteY21" fmla="*/ 110785 h 132946"/>
                <a:gd name="connsiteX22" fmla="*/ 112448 w 112448"/>
                <a:gd name="connsiteY22" fmla="*/ 114740 h 132946"/>
                <a:gd name="connsiteX23" fmla="*/ 106717 w 112448"/>
                <a:gd name="connsiteY23" fmla="*/ 126776 h 132946"/>
                <a:gd name="connsiteX24" fmla="*/ 87517 w 112448"/>
                <a:gd name="connsiteY24" fmla="*/ 132851 h 132946"/>
                <a:gd name="connsiteX25" fmla="*/ 39317 w 112448"/>
                <a:gd name="connsiteY25" fmla="*/ 95827 h 132946"/>
                <a:gd name="connsiteX26" fmla="*/ 58975 w 112448"/>
                <a:gd name="connsiteY26" fmla="*/ 71640 h 132946"/>
                <a:gd name="connsiteX27" fmla="*/ 69119 w 112448"/>
                <a:gd name="connsiteY27" fmla="*/ 42354 h 132946"/>
                <a:gd name="connsiteX28" fmla="*/ 59720 w 112448"/>
                <a:gd name="connsiteY28" fmla="*/ 37367 h 132946"/>
                <a:gd name="connsiteX29" fmla="*/ 41838 w 112448"/>
                <a:gd name="connsiteY29" fmla="*/ 49575 h 132946"/>
                <a:gd name="connsiteX30" fmla="*/ 31637 w 112448"/>
                <a:gd name="connsiteY30" fmla="*/ 75710 h 132946"/>
                <a:gd name="connsiteX31" fmla="*/ 31178 w 112448"/>
                <a:gd name="connsiteY31" fmla="*/ 81441 h 132946"/>
                <a:gd name="connsiteX32" fmla="*/ 36909 w 112448"/>
                <a:gd name="connsiteY32" fmla="*/ 94738 h 132946"/>
                <a:gd name="connsiteX33" fmla="*/ 39317 w 112448"/>
                <a:gd name="connsiteY33" fmla="*/ 95827 h 132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12448" h="132946">
                  <a:moveTo>
                    <a:pt x="87517" y="132851"/>
                  </a:moveTo>
                  <a:cubicBezTo>
                    <a:pt x="78977" y="133791"/>
                    <a:pt x="71297" y="127635"/>
                    <a:pt x="70381" y="119107"/>
                  </a:cubicBezTo>
                  <a:cubicBezTo>
                    <a:pt x="70381" y="118895"/>
                    <a:pt x="70323" y="118683"/>
                    <a:pt x="70323" y="118465"/>
                  </a:cubicBezTo>
                  <a:cubicBezTo>
                    <a:pt x="69463" y="113680"/>
                    <a:pt x="69062" y="108825"/>
                    <a:pt x="69062" y="103965"/>
                  </a:cubicBezTo>
                  <a:cubicBezTo>
                    <a:pt x="69062" y="97431"/>
                    <a:pt x="68661" y="94165"/>
                    <a:pt x="67744" y="94165"/>
                  </a:cubicBezTo>
                  <a:cubicBezTo>
                    <a:pt x="66826" y="94165"/>
                    <a:pt x="65165" y="96514"/>
                    <a:pt x="62414" y="101271"/>
                  </a:cubicBezTo>
                  <a:cubicBezTo>
                    <a:pt x="60407" y="104767"/>
                    <a:pt x="57886" y="108722"/>
                    <a:pt x="54906" y="113078"/>
                  </a:cubicBezTo>
                  <a:cubicBezTo>
                    <a:pt x="47283" y="123893"/>
                    <a:pt x="38972" y="129315"/>
                    <a:pt x="30089" y="129355"/>
                  </a:cubicBezTo>
                  <a:cubicBezTo>
                    <a:pt x="25332" y="129481"/>
                    <a:pt x="20633" y="127985"/>
                    <a:pt x="16792" y="125114"/>
                  </a:cubicBezTo>
                  <a:cubicBezTo>
                    <a:pt x="9170" y="118947"/>
                    <a:pt x="3897" y="110281"/>
                    <a:pt x="2006" y="100641"/>
                  </a:cubicBezTo>
                  <a:cubicBezTo>
                    <a:pt x="745" y="95913"/>
                    <a:pt x="57" y="91041"/>
                    <a:pt x="0" y="86141"/>
                  </a:cubicBezTo>
                  <a:cubicBezTo>
                    <a:pt x="0" y="72764"/>
                    <a:pt x="2980" y="59553"/>
                    <a:pt x="8712" y="47454"/>
                  </a:cubicBezTo>
                  <a:cubicBezTo>
                    <a:pt x="13583" y="36061"/>
                    <a:pt x="21721" y="26340"/>
                    <a:pt x="32038" y="19486"/>
                  </a:cubicBezTo>
                  <a:cubicBezTo>
                    <a:pt x="43157" y="11789"/>
                    <a:pt x="57771" y="11450"/>
                    <a:pt x="69234" y="18626"/>
                  </a:cubicBezTo>
                  <a:cubicBezTo>
                    <a:pt x="69979" y="19050"/>
                    <a:pt x="70781" y="19302"/>
                    <a:pt x="71641" y="19371"/>
                  </a:cubicBezTo>
                  <a:cubicBezTo>
                    <a:pt x="73074" y="19371"/>
                    <a:pt x="74564" y="17422"/>
                    <a:pt x="76168" y="13640"/>
                  </a:cubicBezTo>
                  <a:cubicBezTo>
                    <a:pt x="77373" y="10545"/>
                    <a:pt x="79206" y="7719"/>
                    <a:pt x="81499" y="5329"/>
                  </a:cubicBezTo>
                  <a:cubicBezTo>
                    <a:pt x="84020" y="2171"/>
                    <a:pt x="87746" y="234"/>
                    <a:pt x="91758" y="-1"/>
                  </a:cubicBezTo>
                  <a:cubicBezTo>
                    <a:pt x="93534" y="160"/>
                    <a:pt x="95312" y="469"/>
                    <a:pt x="97030" y="916"/>
                  </a:cubicBezTo>
                  <a:cubicBezTo>
                    <a:pt x="99667" y="1547"/>
                    <a:pt x="102017" y="4699"/>
                    <a:pt x="104137" y="10430"/>
                  </a:cubicBezTo>
                  <a:cubicBezTo>
                    <a:pt x="106201" y="19279"/>
                    <a:pt x="107519" y="28295"/>
                    <a:pt x="108092" y="37367"/>
                  </a:cubicBezTo>
                  <a:cubicBezTo>
                    <a:pt x="111015" y="69463"/>
                    <a:pt x="112448" y="93935"/>
                    <a:pt x="112448" y="110785"/>
                  </a:cubicBezTo>
                  <a:lnTo>
                    <a:pt x="112448" y="114740"/>
                  </a:lnTo>
                  <a:cubicBezTo>
                    <a:pt x="112391" y="119399"/>
                    <a:pt x="110327" y="123801"/>
                    <a:pt x="106717" y="126776"/>
                  </a:cubicBezTo>
                  <a:cubicBezTo>
                    <a:pt x="101214" y="130988"/>
                    <a:pt x="94452" y="133137"/>
                    <a:pt x="87517" y="132851"/>
                  </a:cubicBezTo>
                  <a:close/>
                  <a:moveTo>
                    <a:pt x="39317" y="95827"/>
                  </a:moveTo>
                  <a:cubicBezTo>
                    <a:pt x="45678" y="95827"/>
                    <a:pt x="52212" y="87763"/>
                    <a:pt x="58975" y="71640"/>
                  </a:cubicBezTo>
                  <a:cubicBezTo>
                    <a:pt x="63560" y="62327"/>
                    <a:pt x="66941" y="52492"/>
                    <a:pt x="69119" y="42354"/>
                  </a:cubicBezTo>
                  <a:cubicBezTo>
                    <a:pt x="69119" y="39029"/>
                    <a:pt x="65967" y="37367"/>
                    <a:pt x="59720" y="37367"/>
                  </a:cubicBezTo>
                  <a:cubicBezTo>
                    <a:pt x="53473" y="37367"/>
                    <a:pt x="47111" y="41437"/>
                    <a:pt x="41838" y="49575"/>
                  </a:cubicBezTo>
                  <a:cubicBezTo>
                    <a:pt x="36623" y="57479"/>
                    <a:pt x="33184" y="66379"/>
                    <a:pt x="31637" y="75710"/>
                  </a:cubicBezTo>
                  <a:cubicBezTo>
                    <a:pt x="31350" y="77607"/>
                    <a:pt x="31178" y="79521"/>
                    <a:pt x="31178" y="81441"/>
                  </a:cubicBezTo>
                  <a:cubicBezTo>
                    <a:pt x="30720" y="86559"/>
                    <a:pt x="32840" y="91568"/>
                    <a:pt x="36909" y="94738"/>
                  </a:cubicBezTo>
                  <a:cubicBezTo>
                    <a:pt x="37540" y="95362"/>
                    <a:pt x="38399" y="95746"/>
                    <a:pt x="39317" y="95827"/>
                  </a:cubicBezTo>
                  <a:close/>
                </a:path>
              </a:pathLst>
            </a:custGeom>
            <a:solidFill>
              <a:srgbClr val="FFFFFF"/>
            </a:solidFill>
            <a:ln w="5730" cap="flat">
              <a:noFill/>
              <a:prstDash val="solid"/>
              <a:miter/>
            </a:ln>
          </p:spPr>
          <p:txBody>
            <a:bodyPr rtlCol="0" anchor="ctr"/>
            <a:lstStyle/>
            <a:p>
              <a:endParaRPr lang="fr-FR"/>
            </a:p>
          </p:txBody>
        </p:sp>
        <p:sp>
          <p:nvSpPr>
            <p:cNvPr id="342" name="Graphique 2">
              <a:extLst>
                <a:ext uri="{FF2B5EF4-FFF2-40B4-BE49-F238E27FC236}">
                  <a16:creationId xmlns:a16="http://schemas.microsoft.com/office/drawing/2014/main" id="{766CFDEA-7537-4A9D-8FCC-FCB6DB2382F1}"/>
                </a:ext>
              </a:extLst>
            </p:cNvPr>
            <p:cNvSpPr/>
            <p:nvPr/>
          </p:nvSpPr>
          <p:spPr>
            <a:xfrm>
              <a:off x="10417305" y="4798371"/>
              <a:ext cx="111877" cy="208078"/>
            </a:xfrm>
            <a:custGeom>
              <a:avLst/>
              <a:gdLst>
                <a:gd name="connsiteX0" fmla="*/ 20750 w 111877"/>
                <a:gd name="connsiteY0" fmla="*/ 208078 h 208078"/>
                <a:gd name="connsiteX1" fmla="*/ 19833 w 111877"/>
                <a:gd name="connsiteY1" fmla="*/ 208078 h 208078"/>
                <a:gd name="connsiteX2" fmla="*/ 8943 w 111877"/>
                <a:gd name="connsiteY2" fmla="*/ 201716 h 208078"/>
                <a:gd name="connsiteX3" fmla="*/ 2295 w 111877"/>
                <a:gd name="connsiteY3" fmla="*/ 183777 h 208078"/>
                <a:gd name="connsiteX4" fmla="*/ 60 w 111877"/>
                <a:gd name="connsiteY4" fmla="*/ 139646 h 208078"/>
                <a:gd name="connsiteX5" fmla="*/ 575 w 111877"/>
                <a:gd name="connsiteY5" fmla="*/ 107264 h 208078"/>
                <a:gd name="connsiteX6" fmla="*/ 3957 w 111877"/>
                <a:gd name="connsiteY6" fmla="*/ 56886 h 208078"/>
                <a:gd name="connsiteX7" fmla="*/ 12726 w 111877"/>
                <a:gd name="connsiteY7" fmla="*/ 9488 h 208078"/>
                <a:gd name="connsiteX8" fmla="*/ 29404 w 111877"/>
                <a:gd name="connsiteY8" fmla="*/ 576 h 208078"/>
                <a:gd name="connsiteX9" fmla="*/ 38288 w 111877"/>
                <a:gd name="connsiteY9" fmla="*/ 9488 h 208078"/>
                <a:gd name="connsiteX10" fmla="*/ 41153 w 111877"/>
                <a:gd name="connsiteY10" fmla="*/ 38145 h 208078"/>
                <a:gd name="connsiteX11" fmla="*/ 41153 w 111877"/>
                <a:gd name="connsiteY11" fmla="*/ 48404 h 208078"/>
                <a:gd name="connsiteX12" fmla="*/ 41153 w 111877"/>
                <a:gd name="connsiteY12" fmla="*/ 74080 h 208078"/>
                <a:gd name="connsiteX13" fmla="*/ 40809 w 111877"/>
                <a:gd name="connsiteY13" fmla="*/ 92707 h 208078"/>
                <a:gd name="connsiteX14" fmla="*/ 42013 w 111877"/>
                <a:gd name="connsiteY14" fmla="*/ 103883 h 208078"/>
                <a:gd name="connsiteX15" fmla="*/ 42930 w 111877"/>
                <a:gd name="connsiteY15" fmla="*/ 102966 h 208078"/>
                <a:gd name="connsiteX16" fmla="*/ 54392 w 111877"/>
                <a:gd name="connsiteY16" fmla="*/ 92764 h 208078"/>
                <a:gd name="connsiteX17" fmla="*/ 75312 w 111877"/>
                <a:gd name="connsiteY17" fmla="*/ 86517 h 208078"/>
                <a:gd name="connsiteX18" fmla="*/ 97377 w 111877"/>
                <a:gd name="connsiteY18" fmla="*/ 99928 h 208078"/>
                <a:gd name="connsiteX19" fmla="*/ 110960 w 111877"/>
                <a:gd name="connsiteY19" fmla="*/ 134316 h 208078"/>
                <a:gd name="connsiteX20" fmla="*/ 111877 w 111877"/>
                <a:gd name="connsiteY20" fmla="*/ 152885 h 208078"/>
                <a:gd name="connsiteX21" fmla="*/ 108095 w 111877"/>
                <a:gd name="connsiteY21" fmla="*/ 184465 h 208078"/>
                <a:gd name="connsiteX22" fmla="*/ 91302 w 111877"/>
                <a:gd name="connsiteY22" fmla="*/ 198965 h 208078"/>
                <a:gd name="connsiteX23" fmla="*/ 74108 w 111877"/>
                <a:gd name="connsiteY23" fmla="*/ 186012 h 208078"/>
                <a:gd name="connsiteX24" fmla="*/ 71816 w 111877"/>
                <a:gd name="connsiteY24" fmla="*/ 170710 h 208078"/>
                <a:gd name="connsiteX25" fmla="*/ 72732 w 111877"/>
                <a:gd name="connsiteY25" fmla="*/ 149389 h 208078"/>
                <a:gd name="connsiteX26" fmla="*/ 73477 w 111877"/>
                <a:gd name="connsiteY26" fmla="*/ 133399 h 208078"/>
                <a:gd name="connsiteX27" fmla="*/ 73019 w 111877"/>
                <a:gd name="connsiteY27" fmla="*/ 122509 h 208078"/>
                <a:gd name="connsiteX28" fmla="*/ 63849 w 111877"/>
                <a:gd name="connsiteY28" fmla="*/ 112078 h 208078"/>
                <a:gd name="connsiteX29" fmla="*/ 48432 w 111877"/>
                <a:gd name="connsiteY29" fmla="*/ 122796 h 208078"/>
                <a:gd name="connsiteX30" fmla="*/ 36969 w 111877"/>
                <a:gd name="connsiteY30" fmla="*/ 164520 h 208078"/>
                <a:gd name="connsiteX31" fmla="*/ 34505 w 111877"/>
                <a:gd name="connsiteY31" fmla="*/ 187445 h 208078"/>
                <a:gd name="connsiteX32" fmla="*/ 20750 w 111877"/>
                <a:gd name="connsiteY32" fmla="*/ 208078 h 208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11877" h="208078">
                  <a:moveTo>
                    <a:pt x="20750" y="208078"/>
                  </a:moveTo>
                  <a:lnTo>
                    <a:pt x="19833" y="208078"/>
                  </a:lnTo>
                  <a:cubicBezTo>
                    <a:pt x="15305" y="208078"/>
                    <a:pt x="11178" y="205648"/>
                    <a:pt x="8943" y="201716"/>
                  </a:cubicBezTo>
                  <a:cubicBezTo>
                    <a:pt x="5504" y="196271"/>
                    <a:pt x="3212" y="190156"/>
                    <a:pt x="2295" y="183777"/>
                  </a:cubicBezTo>
                  <a:cubicBezTo>
                    <a:pt x="518" y="169139"/>
                    <a:pt x="-227" y="154393"/>
                    <a:pt x="60" y="139646"/>
                  </a:cubicBezTo>
                  <a:cubicBezTo>
                    <a:pt x="60" y="132253"/>
                    <a:pt x="60" y="121478"/>
                    <a:pt x="575" y="107264"/>
                  </a:cubicBezTo>
                  <a:cubicBezTo>
                    <a:pt x="1091" y="93050"/>
                    <a:pt x="2066" y="76315"/>
                    <a:pt x="3957" y="56886"/>
                  </a:cubicBezTo>
                  <a:cubicBezTo>
                    <a:pt x="5218" y="40827"/>
                    <a:pt x="8198" y="24945"/>
                    <a:pt x="12726" y="9488"/>
                  </a:cubicBezTo>
                  <a:cubicBezTo>
                    <a:pt x="14846" y="2427"/>
                    <a:pt x="22297" y="-1562"/>
                    <a:pt x="29404" y="576"/>
                  </a:cubicBezTo>
                  <a:cubicBezTo>
                    <a:pt x="33645" y="1871"/>
                    <a:pt x="36969" y="5213"/>
                    <a:pt x="38288" y="9488"/>
                  </a:cubicBezTo>
                  <a:cubicBezTo>
                    <a:pt x="40465" y="18876"/>
                    <a:pt x="41440" y="28510"/>
                    <a:pt x="41153" y="38145"/>
                  </a:cubicBezTo>
                  <a:lnTo>
                    <a:pt x="41153" y="48404"/>
                  </a:lnTo>
                  <a:cubicBezTo>
                    <a:pt x="41153" y="58261"/>
                    <a:pt x="41153" y="66858"/>
                    <a:pt x="41153" y="74080"/>
                  </a:cubicBezTo>
                  <a:cubicBezTo>
                    <a:pt x="41153" y="81301"/>
                    <a:pt x="40809" y="87548"/>
                    <a:pt x="40809" y="92707"/>
                  </a:cubicBezTo>
                  <a:cubicBezTo>
                    <a:pt x="40809" y="100346"/>
                    <a:pt x="41210" y="104072"/>
                    <a:pt x="42013" y="103883"/>
                  </a:cubicBezTo>
                  <a:cubicBezTo>
                    <a:pt x="42357" y="103883"/>
                    <a:pt x="42643" y="103596"/>
                    <a:pt x="42930" y="102966"/>
                  </a:cubicBezTo>
                  <a:cubicBezTo>
                    <a:pt x="46082" y="98862"/>
                    <a:pt x="49922" y="95395"/>
                    <a:pt x="54392" y="92764"/>
                  </a:cubicBezTo>
                  <a:cubicBezTo>
                    <a:pt x="60525" y="88540"/>
                    <a:pt x="67861" y="86351"/>
                    <a:pt x="75312" y="86517"/>
                  </a:cubicBezTo>
                  <a:cubicBezTo>
                    <a:pt x="83278" y="86517"/>
                    <a:pt x="90614" y="90987"/>
                    <a:pt x="97377" y="99928"/>
                  </a:cubicBezTo>
                  <a:cubicBezTo>
                    <a:pt x="105057" y="109895"/>
                    <a:pt x="109757" y="121810"/>
                    <a:pt x="110960" y="134316"/>
                  </a:cubicBezTo>
                  <a:cubicBezTo>
                    <a:pt x="111591" y="140488"/>
                    <a:pt x="111877" y="146684"/>
                    <a:pt x="111877" y="152885"/>
                  </a:cubicBezTo>
                  <a:cubicBezTo>
                    <a:pt x="111877" y="163523"/>
                    <a:pt x="110617" y="174125"/>
                    <a:pt x="108095" y="184465"/>
                  </a:cubicBezTo>
                  <a:cubicBezTo>
                    <a:pt x="107177" y="192953"/>
                    <a:pt x="99842" y="199286"/>
                    <a:pt x="91302" y="198965"/>
                  </a:cubicBezTo>
                  <a:cubicBezTo>
                    <a:pt x="83221" y="199211"/>
                    <a:pt x="76114" y="193830"/>
                    <a:pt x="74108" y="186012"/>
                  </a:cubicBezTo>
                  <a:cubicBezTo>
                    <a:pt x="72503" y="181078"/>
                    <a:pt x="71701" y="175902"/>
                    <a:pt x="71816" y="170710"/>
                  </a:cubicBezTo>
                  <a:cubicBezTo>
                    <a:pt x="71816" y="163546"/>
                    <a:pt x="72159" y="156439"/>
                    <a:pt x="72732" y="149389"/>
                  </a:cubicBezTo>
                  <a:cubicBezTo>
                    <a:pt x="73249" y="143658"/>
                    <a:pt x="73477" y="138213"/>
                    <a:pt x="73477" y="133399"/>
                  </a:cubicBezTo>
                  <a:cubicBezTo>
                    <a:pt x="73535" y="129765"/>
                    <a:pt x="73363" y="126132"/>
                    <a:pt x="73019" y="122509"/>
                  </a:cubicBezTo>
                  <a:cubicBezTo>
                    <a:pt x="72217" y="115574"/>
                    <a:pt x="69179" y="112078"/>
                    <a:pt x="63849" y="112078"/>
                  </a:cubicBezTo>
                  <a:cubicBezTo>
                    <a:pt x="57029" y="112279"/>
                    <a:pt x="51011" y="116486"/>
                    <a:pt x="48432" y="122796"/>
                  </a:cubicBezTo>
                  <a:cubicBezTo>
                    <a:pt x="41898" y="135812"/>
                    <a:pt x="38001" y="149991"/>
                    <a:pt x="36969" y="164520"/>
                  </a:cubicBezTo>
                  <a:cubicBezTo>
                    <a:pt x="35938" y="175982"/>
                    <a:pt x="35135" y="183376"/>
                    <a:pt x="34505" y="187445"/>
                  </a:cubicBezTo>
                  <a:cubicBezTo>
                    <a:pt x="32843" y="200742"/>
                    <a:pt x="28258" y="207619"/>
                    <a:pt x="20750" y="208078"/>
                  </a:cubicBezTo>
                  <a:close/>
                </a:path>
              </a:pathLst>
            </a:custGeom>
            <a:solidFill>
              <a:srgbClr val="FFFFFF"/>
            </a:solidFill>
            <a:ln w="5730" cap="flat">
              <a:noFill/>
              <a:prstDash val="solid"/>
              <a:miter/>
            </a:ln>
          </p:spPr>
          <p:txBody>
            <a:bodyPr rtlCol="0" anchor="ctr"/>
            <a:lstStyle/>
            <a:p>
              <a:endParaRPr lang="fr-FR"/>
            </a:p>
          </p:txBody>
        </p:sp>
        <p:sp>
          <p:nvSpPr>
            <p:cNvPr id="343" name="Graphique 2">
              <a:extLst>
                <a:ext uri="{FF2B5EF4-FFF2-40B4-BE49-F238E27FC236}">
                  <a16:creationId xmlns:a16="http://schemas.microsoft.com/office/drawing/2014/main" id="{5171BF78-0930-4E8A-85CD-000AD6AB47A2}"/>
                </a:ext>
              </a:extLst>
            </p:cNvPr>
            <p:cNvSpPr/>
            <p:nvPr/>
          </p:nvSpPr>
          <p:spPr>
            <a:xfrm>
              <a:off x="10539785" y="4874630"/>
              <a:ext cx="112448" cy="132889"/>
            </a:xfrm>
            <a:custGeom>
              <a:avLst/>
              <a:gdLst>
                <a:gd name="connsiteX0" fmla="*/ 87460 w 112448"/>
                <a:gd name="connsiteY0" fmla="*/ 132793 h 132889"/>
                <a:gd name="connsiteX1" fmla="*/ 70323 w 112448"/>
                <a:gd name="connsiteY1" fmla="*/ 119050 h 132889"/>
                <a:gd name="connsiteX2" fmla="*/ 70266 w 112448"/>
                <a:gd name="connsiteY2" fmla="*/ 118408 h 132889"/>
                <a:gd name="connsiteX3" fmla="*/ 69062 w 112448"/>
                <a:gd name="connsiteY3" fmla="*/ 103908 h 132889"/>
                <a:gd name="connsiteX4" fmla="*/ 67687 w 112448"/>
                <a:gd name="connsiteY4" fmla="*/ 94107 h 132889"/>
                <a:gd name="connsiteX5" fmla="*/ 62414 w 112448"/>
                <a:gd name="connsiteY5" fmla="*/ 101214 h 132889"/>
                <a:gd name="connsiteX6" fmla="*/ 54848 w 112448"/>
                <a:gd name="connsiteY6" fmla="*/ 113020 h 132889"/>
                <a:gd name="connsiteX7" fmla="*/ 30089 w 112448"/>
                <a:gd name="connsiteY7" fmla="*/ 129297 h 132889"/>
                <a:gd name="connsiteX8" fmla="*/ 16793 w 112448"/>
                <a:gd name="connsiteY8" fmla="*/ 125056 h 132889"/>
                <a:gd name="connsiteX9" fmla="*/ 1948 w 112448"/>
                <a:gd name="connsiteY9" fmla="*/ 100583 h 132889"/>
                <a:gd name="connsiteX10" fmla="*/ 0 w 112448"/>
                <a:gd name="connsiteY10" fmla="*/ 85969 h 132889"/>
                <a:gd name="connsiteX11" fmla="*/ 8712 w 112448"/>
                <a:gd name="connsiteY11" fmla="*/ 47282 h 132889"/>
                <a:gd name="connsiteX12" fmla="*/ 32038 w 112448"/>
                <a:gd name="connsiteY12" fmla="*/ 19314 h 132889"/>
                <a:gd name="connsiteX13" fmla="*/ 51237 w 112448"/>
                <a:gd name="connsiteY13" fmla="*/ 13296 h 132889"/>
                <a:gd name="connsiteX14" fmla="*/ 69234 w 112448"/>
                <a:gd name="connsiteY14" fmla="*/ 18454 h 132889"/>
                <a:gd name="connsiteX15" fmla="*/ 71641 w 112448"/>
                <a:gd name="connsiteY15" fmla="*/ 19199 h 132889"/>
                <a:gd name="connsiteX16" fmla="*/ 76169 w 112448"/>
                <a:gd name="connsiteY16" fmla="*/ 13468 h 132889"/>
                <a:gd name="connsiteX17" fmla="*/ 81442 w 112448"/>
                <a:gd name="connsiteY17" fmla="*/ 5157 h 132889"/>
                <a:gd name="connsiteX18" fmla="*/ 91701 w 112448"/>
                <a:gd name="connsiteY18" fmla="*/ -1 h 132889"/>
                <a:gd name="connsiteX19" fmla="*/ 97031 w 112448"/>
                <a:gd name="connsiteY19" fmla="*/ 916 h 132889"/>
                <a:gd name="connsiteX20" fmla="*/ 104138 w 112448"/>
                <a:gd name="connsiteY20" fmla="*/ 10430 h 132889"/>
                <a:gd name="connsiteX21" fmla="*/ 108035 w 112448"/>
                <a:gd name="connsiteY21" fmla="*/ 37367 h 132889"/>
                <a:gd name="connsiteX22" fmla="*/ 112448 w 112448"/>
                <a:gd name="connsiteY22" fmla="*/ 110785 h 132889"/>
                <a:gd name="connsiteX23" fmla="*/ 112448 w 112448"/>
                <a:gd name="connsiteY23" fmla="*/ 114740 h 132889"/>
                <a:gd name="connsiteX24" fmla="*/ 106717 w 112448"/>
                <a:gd name="connsiteY24" fmla="*/ 126776 h 132889"/>
                <a:gd name="connsiteX25" fmla="*/ 87460 w 112448"/>
                <a:gd name="connsiteY25" fmla="*/ 132793 h 132889"/>
                <a:gd name="connsiteX26" fmla="*/ 39259 w 112448"/>
                <a:gd name="connsiteY26" fmla="*/ 95769 h 132889"/>
                <a:gd name="connsiteX27" fmla="*/ 58918 w 112448"/>
                <a:gd name="connsiteY27" fmla="*/ 71583 h 132889"/>
                <a:gd name="connsiteX28" fmla="*/ 69005 w 112448"/>
                <a:gd name="connsiteY28" fmla="*/ 42296 h 132889"/>
                <a:gd name="connsiteX29" fmla="*/ 59663 w 112448"/>
                <a:gd name="connsiteY29" fmla="*/ 37310 h 132889"/>
                <a:gd name="connsiteX30" fmla="*/ 41724 w 112448"/>
                <a:gd name="connsiteY30" fmla="*/ 49518 h 132889"/>
                <a:gd name="connsiteX31" fmla="*/ 31522 w 112448"/>
                <a:gd name="connsiteY31" fmla="*/ 75652 h 132889"/>
                <a:gd name="connsiteX32" fmla="*/ 31064 w 112448"/>
                <a:gd name="connsiteY32" fmla="*/ 81384 h 132889"/>
                <a:gd name="connsiteX33" fmla="*/ 36795 w 112448"/>
                <a:gd name="connsiteY33" fmla="*/ 94680 h 132889"/>
                <a:gd name="connsiteX34" fmla="*/ 39259 w 112448"/>
                <a:gd name="connsiteY34" fmla="*/ 95769 h 132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12448" h="132889">
                  <a:moveTo>
                    <a:pt x="87460" y="132793"/>
                  </a:moveTo>
                  <a:cubicBezTo>
                    <a:pt x="78920" y="133733"/>
                    <a:pt x="71240" y="127578"/>
                    <a:pt x="70323" y="119050"/>
                  </a:cubicBezTo>
                  <a:cubicBezTo>
                    <a:pt x="70323" y="118838"/>
                    <a:pt x="70266" y="118626"/>
                    <a:pt x="70266" y="118408"/>
                  </a:cubicBezTo>
                  <a:cubicBezTo>
                    <a:pt x="69463" y="113617"/>
                    <a:pt x="69062" y="108768"/>
                    <a:pt x="69062" y="103908"/>
                  </a:cubicBezTo>
                  <a:cubicBezTo>
                    <a:pt x="69062" y="97374"/>
                    <a:pt x="68603" y="94107"/>
                    <a:pt x="67687" y="94107"/>
                  </a:cubicBezTo>
                  <a:cubicBezTo>
                    <a:pt x="66885" y="94107"/>
                    <a:pt x="65107" y="96457"/>
                    <a:pt x="62414" y="101214"/>
                  </a:cubicBezTo>
                  <a:cubicBezTo>
                    <a:pt x="60408" y="104710"/>
                    <a:pt x="57886" y="108665"/>
                    <a:pt x="54848" y="113020"/>
                  </a:cubicBezTo>
                  <a:cubicBezTo>
                    <a:pt x="47226" y="123835"/>
                    <a:pt x="38973" y="129257"/>
                    <a:pt x="30089" y="129297"/>
                  </a:cubicBezTo>
                  <a:cubicBezTo>
                    <a:pt x="25333" y="129435"/>
                    <a:pt x="20633" y="127939"/>
                    <a:pt x="16793" y="125056"/>
                  </a:cubicBezTo>
                  <a:cubicBezTo>
                    <a:pt x="9113" y="118895"/>
                    <a:pt x="3898" y="110229"/>
                    <a:pt x="1948" y="100583"/>
                  </a:cubicBezTo>
                  <a:cubicBezTo>
                    <a:pt x="688" y="95815"/>
                    <a:pt x="0" y="90903"/>
                    <a:pt x="0" y="85969"/>
                  </a:cubicBezTo>
                  <a:cubicBezTo>
                    <a:pt x="0" y="72586"/>
                    <a:pt x="2980" y="59375"/>
                    <a:pt x="8712" y="47282"/>
                  </a:cubicBezTo>
                  <a:cubicBezTo>
                    <a:pt x="13583" y="35866"/>
                    <a:pt x="21664" y="26140"/>
                    <a:pt x="32038" y="19314"/>
                  </a:cubicBezTo>
                  <a:cubicBezTo>
                    <a:pt x="37712" y="15502"/>
                    <a:pt x="44418" y="13416"/>
                    <a:pt x="51237" y="13296"/>
                  </a:cubicBezTo>
                  <a:cubicBezTo>
                    <a:pt x="57600" y="13410"/>
                    <a:pt x="63789" y="15187"/>
                    <a:pt x="69234" y="18454"/>
                  </a:cubicBezTo>
                  <a:cubicBezTo>
                    <a:pt x="69979" y="18895"/>
                    <a:pt x="70781" y="19148"/>
                    <a:pt x="71641" y="19199"/>
                  </a:cubicBezTo>
                  <a:cubicBezTo>
                    <a:pt x="73017" y="19199"/>
                    <a:pt x="74564" y="17251"/>
                    <a:pt x="76169" y="13468"/>
                  </a:cubicBezTo>
                  <a:cubicBezTo>
                    <a:pt x="77373" y="10379"/>
                    <a:pt x="79150" y="7553"/>
                    <a:pt x="81442" y="5157"/>
                  </a:cubicBezTo>
                  <a:cubicBezTo>
                    <a:pt x="83964" y="2080"/>
                    <a:pt x="87689" y="206"/>
                    <a:pt x="91701" y="-1"/>
                  </a:cubicBezTo>
                  <a:cubicBezTo>
                    <a:pt x="93478" y="160"/>
                    <a:pt x="95254" y="469"/>
                    <a:pt x="97031" y="916"/>
                  </a:cubicBezTo>
                  <a:cubicBezTo>
                    <a:pt x="99610" y="1547"/>
                    <a:pt x="102017" y="4699"/>
                    <a:pt x="104138" y="10430"/>
                  </a:cubicBezTo>
                  <a:cubicBezTo>
                    <a:pt x="106201" y="19279"/>
                    <a:pt x="107519" y="28295"/>
                    <a:pt x="108035" y="37367"/>
                  </a:cubicBezTo>
                  <a:cubicBezTo>
                    <a:pt x="110958" y="69463"/>
                    <a:pt x="112448" y="93935"/>
                    <a:pt x="112448" y="110785"/>
                  </a:cubicBezTo>
                  <a:lnTo>
                    <a:pt x="112448" y="114740"/>
                  </a:lnTo>
                  <a:cubicBezTo>
                    <a:pt x="112391" y="119399"/>
                    <a:pt x="110327" y="123807"/>
                    <a:pt x="106717" y="126776"/>
                  </a:cubicBezTo>
                  <a:cubicBezTo>
                    <a:pt x="101215" y="130971"/>
                    <a:pt x="94394" y="133103"/>
                    <a:pt x="87460" y="132793"/>
                  </a:cubicBezTo>
                  <a:close/>
                  <a:moveTo>
                    <a:pt x="39259" y="95769"/>
                  </a:moveTo>
                  <a:cubicBezTo>
                    <a:pt x="45621" y="95769"/>
                    <a:pt x="52212" y="87705"/>
                    <a:pt x="58918" y="71583"/>
                  </a:cubicBezTo>
                  <a:cubicBezTo>
                    <a:pt x="63445" y="62264"/>
                    <a:pt x="66827" y="52429"/>
                    <a:pt x="69005" y="42296"/>
                  </a:cubicBezTo>
                  <a:cubicBezTo>
                    <a:pt x="69005" y="38972"/>
                    <a:pt x="65910" y="37310"/>
                    <a:pt x="59663" y="37310"/>
                  </a:cubicBezTo>
                  <a:cubicBezTo>
                    <a:pt x="53415" y="37310"/>
                    <a:pt x="47054" y="41379"/>
                    <a:pt x="41724" y="49518"/>
                  </a:cubicBezTo>
                  <a:cubicBezTo>
                    <a:pt x="36566" y="57438"/>
                    <a:pt x="33070" y="66333"/>
                    <a:pt x="31522" y="75652"/>
                  </a:cubicBezTo>
                  <a:cubicBezTo>
                    <a:pt x="31235" y="77549"/>
                    <a:pt x="31064" y="79464"/>
                    <a:pt x="31064" y="81384"/>
                  </a:cubicBezTo>
                  <a:cubicBezTo>
                    <a:pt x="30605" y="86502"/>
                    <a:pt x="32725" y="91511"/>
                    <a:pt x="36795" y="94680"/>
                  </a:cubicBezTo>
                  <a:cubicBezTo>
                    <a:pt x="37483" y="95311"/>
                    <a:pt x="38342" y="95695"/>
                    <a:pt x="39259" y="95769"/>
                  </a:cubicBezTo>
                  <a:close/>
                </a:path>
              </a:pathLst>
            </a:custGeom>
            <a:solidFill>
              <a:srgbClr val="FFFFFF"/>
            </a:solidFill>
            <a:ln w="5730" cap="flat">
              <a:noFill/>
              <a:prstDash val="solid"/>
              <a:miter/>
            </a:ln>
          </p:spPr>
          <p:txBody>
            <a:bodyPr rtlCol="0" anchor="ctr"/>
            <a:lstStyle/>
            <a:p>
              <a:endParaRPr lang="fr-FR"/>
            </a:p>
          </p:txBody>
        </p:sp>
        <p:sp>
          <p:nvSpPr>
            <p:cNvPr id="344" name="Graphique 2">
              <a:extLst>
                <a:ext uri="{FF2B5EF4-FFF2-40B4-BE49-F238E27FC236}">
                  <a16:creationId xmlns:a16="http://schemas.microsoft.com/office/drawing/2014/main" id="{C8D93C35-2CBB-4CFF-AFAA-4071319C5D34}"/>
                </a:ext>
              </a:extLst>
            </p:cNvPr>
            <p:cNvSpPr/>
            <p:nvPr/>
          </p:nvSpPr>
          <p:spPr>
            <a:xfrm>
              <a:off x="10746456" y="4789978"/>
              <a:ext cx="51237" cy="216816"/>
            </a:xfrm>
            <a:custGeom>
              <a:avLst/>
              <a:gdLst>
                <a:gd name="connsiteX0" fmla="*/ 26765 w 51237"/>
                <a:gd name="connsiteY0" fmla="*/ 158068 h 216816"/>
                <a:gd name="connsiteX1" fmla="*/ 0 w 51237"/>
                <a:gd name="connsiteY1" fmla="*/ 130386 h 216816"/>
                <a:gd name="connsiteX2" fmla="*/ 0 w 51237"/>
                <a:gd name="connsiteY2" fmla="*/ 104538 h 216816"/>
                <a:gd name="connsiteX3" fmla="*/ 0 w 51237"/>
                <a:gd name="connsiteY3" fmla="*/ 83275 h 216816"/>
                <a:gd name="connsiteX4" fmla="*/ 2980 w 51237"/>
                <a:gd name="connsiteY4" fmla="*/ 42583 h 216816"/>
                <a:gd name="connsiteX5" fmla="*/ 13984 w 51237"/>
                <a:gd name="connsiteY5" fmla="*/ 7106 h 216816"/>
                <a:gd name="connsiteX6" fmla="*/ 27166 w 51237"/>
                <a:gd name="connsiteY6" fmla="*/ -1 h 216816"/>
                <a:gd name="connsiteX7" fmla="*/ 40463 w 51237"/>
                <a:gd name="connsiteY7" fmla="*/ 6934 h 216816"/>
                <a:gd name="connsiteX8" fmla="*/ 51237 w 51237"/>
                <a:gd name="connsiteY8" fmla="*/ 88089 h 216816"/>
                <a:gd name="connsiteX9" fmla="*/ 50664 w 51237"/>
                <a:gd name="connsiteY9" fmla="*/ 129183 h 216816"/>
                <a:gd name="connsiteX10" fmla="*/ 43386 w 51237"/>
                <a:gd name="connsiteY10" fmla="*/ 150675 h 216816"/>
                <a:gd name="connsiteX11" fmla="*/ 26765 w 51237"/>
                <a:gd name="connsiteY11" fmla="*/ 158068 h 216816"/>
                <a:gd name="connsiteX12" fmla="*/ 27682 w 51237"/>
                <a:gd name="connsiteY12" fmla="*/ 216814 h 216816"/>
                <a:gd name="connsiteX13" fmla="*/ 26765 w 51237"/>
                <a:gd name="connsiteY13" fmla="*/ 216814 h 216816"/>
                <a:gd name="connsiteX14" fmla="*/ 13468 w 51237"/>
                <a:gd name="connsiteY14" fmla="*/ 211828 h 216816"/>
                <a:gd name="connsiteX15" fmla="*/ 6648 w 51237"/>
                <a:gd name="connsiteY15" fmla="*/ 197213 h 216816"/>
                <a:gd name="connsiteX16" fmla="*/ 12379 w 51237"/>
                <a:gd name="connsiteY16" fmla="*/ 182541 h 216816"/>
                <a:gd name="connsiteX17" fmla="*/ 26994 w 51237"/>
                <a:gd name="connsiteY17" fmla="*/ 176179 h 216816"/>
                <a:gd name="connsiteX18" fmla="*/ 40577 w 51237"/>
                <a:gd name="connsiteY18" fmla="*/ 181624 h 216816"/>
                <a:gd name="connsiteX19" fmla="*/ 47054 w 51237"/>
                <a:gd name="connsiteY19" fmla="*/ 196296 h 216816"/>
                <a:gd name="connsiteX20" fmla="*/ 41781 w 51237"/>
                <a:gd name="connsiteY20" fmla="*/ 210395 h 216816"/>
                <a:gd name="connsiteX21" fmla="*/ 27682 w 51237"/>
                <a:gd name="connsiteY21" fmla="*/ 216814 h 2168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1237" h="216816">
                  <a:moveTo>
                    <a:pt x="26765" y="158068"/>
                  </a:moveTo>
                  <a:cubicBezTo>
                    <a:pt x="9341" y="158068"/>
                    <a:pt x="401" y="148841"/>
                    <a:pt x="0" y="130386"/>
                  </a:cubicBezTo>
                  <a:cubicBezTo>
                    <a:pt x="0" y="124139"/>
                    <a:pt x="0" y="115542"/>
                    <a:pt x="0" y="104538"/>
                  </a:cubicBezTo>
                  <a:cubicBezTo>
                    <a:pt x="0" y="100927"/>
                    <a:pt x="0" y="93821"/>
                    <a:pt x="0" y="83275"/>
                  </a:cubicBezTo>
                  <a:cubicBezTo>
                    <a:pt x="286" y="69669"/>
                    <a:pt x="1261" y="56086"/>
                    <a:pt x="2980" y="42583"/>
                  </a:cubicBezTo>
                  <a:cubicBezTo>
                    <a:pt x="4871" y="26077"/>
                    <a:pt x="8711" y="13926"/>
                    <a:pt x="13984" y="7106"/>
                  </a:cubicBezTo>
                  <a:cubicBezTo>
                    <a:pt x="16907" y="2681"/>
                    <a:pt x="21836" y="16"/>
                    <a:pt x="27166" y="-1"/>
                  </a:cubicBezTo>
                  <a:cubicBezTo>
                    <a:pt x="32496" y="-18"/>
                    <a:pt x="37425" y="2573"/>
                    <a:pt x="40463" y="6934"/>
                  </a:cubicBezTo>
                  <a:cubicBezTo>
                    <a:pt x="47627" y="16717"/>
                    <a:pt x="51237" y="43769"/>
                    <a:pt x="51237" y="88089"/>
                  </a:cubicBezTo>
                  <a:cubicBezTo>
                    <a:pt x="51237" y="105513"/>
                    <a:pt x="51065" y="119210"/>
                    <a:pt x="50664" y="129183"/>
                  </a:cubicBezTo>
                  <a:cubicBezTo>
                    <a:pt x="50492" y="136926"/>
                    <a:pt x="47971" y="144428"/>
                    <a:pt x="43386" y="150675"/>
                  </a:cubicBezTo>
                  <a:cubicBezTo>
                    <a:pt x="39374" y="155724"/>
                    <a:pt x="33184" y="158487"/>
                    <a:pt x="26765" y="158068"/>
                  </a:cubicBezTo>
                  <a:close/>
                  <a:moveTo>
                    <a:pt x="27682" y="216814"/>
                  </a:moveTo>
                  <a:lnTo>
                    <a:pt x="26765" y="216814"/>
                  </a:lnTo>
                  <a:cubicBezTo>
                    <a:pt x="21893" y="216866"/>
                    <a:pt x="17137" y="215089"/>
                    <a:pt x="13468" y="211828"/>
                  </a:cubicBezTo>
                  <a:cubicBezTo>
                    <a:pt x="9170" y="208194"/>
                    <a:pt x="6648" y="202847"/>
                    <a:pt x="6648" y="197213"/>
                  </a:cubicBezTo>
                  <a:cubicBezTo>
                    <a:pt x="6648" y="191769"/>
                    <a:pt x="8654" y="186524"/>
                    <a:pt x="12379" y="182541"/>
                  </a:cubicBezTo>
                  <a:cubicBezTo>
                    <a:pt x="16047" y="178346"/>
                    <a:pt x="21435" y="176013"/>
                    <a:pt x="26994" y="176179"/>
                  </a:cubicBezTo>
                  <a:cubicBezTo>
                    <a:pt x="32038" y="176128"/>
                    <a:pt x="36967" y="178088"/>
                    <a:pt x="40577" y="181624"/>
                  </a:cubicBezTo>
                  <a:cubicBezTo>
                    <a:pt x="44704" y="185384"/>
                    <a:pt x="47054" y="190714"/>
                    <a:pt x="47054" y="196296"/>
                  </a:cubicBezTo>
                  <a:cubicBezTo>
                    <a:pt x="47168" y="201500"/>
                    <a:pt x="45277" y="206544"/>
                    <a:pt x="41781" y="210395"/>
                  </a:cubicBezTo>
                  <a:cubicBezTo>
                    <a:pt x="38227" y="214436"/>
                    <a:pt x="33069" y="216768"/>
                    <a:pt x="27682" y="216814"/>
                  </a:cubicBezTo>
                  <a:close/>
                </a:path>
              </a:pathLst>
            </a:custGeom>
            <a:solidFill>
              <a:srgbClr val="FFFFFF"/>
            </a:solidFill>
            <a:ln w="5730" cap="flat">
              <a:noFill/>
              <a:prstDash val="solid"/>
              <a:miter/>
            </a:ln>
          </p:spPr>
          <p:txBody>
            <a:bodyPr rtlCol="0" anchor="ctr"/>
            <a:lstStyle/>
            <a:p>
              <a:endParaRPr lang="fr-FR"/>
            </a:p>
          </p:txBody>
        </p:sp>
      </p:grpSp>
      <p:grpSp>
        <p:nvGrpSpPr>
          <p:cNvPr id="199" name="Group 198">
            <a:extLst>
              <a:ext uri="{FF2B5EF4-FFF2-40B4-BE49-F238E27FC236}">
                <a16:creationId xmlns:a16="http://schemas.microsoft.com/office/drawing/2014/main" id="{A47A9DFF-624C-436F-B34C-E9C9AD66FBCA}"/>
              </a:ext>
            </a:extLst>
          </p:cNvPr>
          <p:cNvGrpSpPr/>
          <p:nvPr/>
        </p:nvGrpSpPr>
        <p:grpSpPr>
          <a:xfrm>
            <a:off x="8553651" y="1747978"/>
            <a:ext cx="2278233" cy="1498053"/>
            <a:chOff x="8553651" y="1747978"/>
            <a:chExt cx="2278233" cy="1498053"/>
          </a:xfrm>
        </p:grpSpPr>
        <p:sp>
          <p:nvSpPr>
            <p:cNvPr id="445" name="Freeform: Shape 444">
              <a:extLst>
                <a:ext uri="{FF2B5EF4-FFF2-40B4-BE49-F238E27FC236}">
                  <a16:creationId xmlns:a16="http://schemas.microsoft.com/office/drawing/2014/main" id="{F8B71610-8297-433B-AD11-E4A931445040}"/>
                </a:ext>
              </a:extLst>
            </p:cNvPr>
            <p:cNvSpPr/>
            <p:nvPr/>
          </p:nvSpPr>
          <p:spPr>
            <a:xfrm>
              <a:off x="8553651" y="1747978"/>
              <a:ext cx="2278233" cy="1498053"/>
            </a:xfrm>
            <a:custGeom>
              <a:avLst/>
              <a:gdLst>
                <a:gd name="connsiteX0" fmla="*/ 1832450 w 2278233"/>
                <a:gd name="connsiteY0" fmla="*/ 1358329 h 1498053"/>
                <a:gd name="connsiteX1" fmla="*/ 1802821 w 2278233"/>
                <a:gd name="connsiteY1" fmla="*/ 1371415 h 1498053"/>
                <a:gd name="connsiteX2" fmla="*/ 1784453 w 2278233"/>
                <a:gd name="connsiteY2" fmla="*/ 1377903 h 1498053"/>
                <a:gd name="connsiteX3" fmla="*/ 1662137 w 2278233"/>
                <a:gd name="connsiteY3" fmla="*/ 1417325 h 1498053"/>
                <a:gd name="connsiteX4" fmla="*/ 1522007 w 2278233"/>
                <a:gd name="connsiteY4" fmla="*/ 1442208 h 1498053"/>
                <a:gd name="connsiteX5" fmla="*/ 1521527 w 2278233"/>
                <a:gd name="connsiteY5" fmla="*/ 1442235 h 1498053"/>
                <a:gd name="connsiteX6" fmla="*/ 1521527 w 2278233"/>
                <a:gd name="connsiteY6" fmla="*/ 1442293 h 1498053"/>
                <a:gd name="connsiteX7" fmla="*/ 1522007 w 2278233"/>
                <a:gd name="connsiteY7" fmla="*/ 1442208 h 1498053"/>
                <a:gd name="connsiteX8" fmla="*/ 1534651 w 2278233"/>
                <a:gd name="connsiteY8" fmla="*/ 1441490 h 1498053"/>
                <a:gd name="connsiteX9" fmla="*/ 1669337 w 2278233"/>
                <a:gd name="connsiteY9" fmla="*/ 1418565 h 1498053"/>
                <a:gd name="connsiteX10" fmla="*/ 1784453 w 2278233"/>
                <a:gd name="connsiteY10" fmla="*/ 1377903 h 1498053"/>
                <a:gd name="connsiteX11" fmla="*/ 1798062 w 2278233"/>
                <a:gd name="connsiteY11" fmla="*/ 1373517 h 1498053"/>
                <a:gd name="connsiteX12" fmla="*/ 1802821 w 2278233"/>
                <a:gd name="connsiteY12" fmla="*/ 1371415 h 1498053"/>
                <a:gd name="connsiteX13" fmla="*/ 1811473 w 2278233"/>
                <a:gd name="connsiteY13" fmla="*/ 1368359 h 1498053"/>
                <a:gd name="connsiteX14" fmla="*/ 1832450 w 2278233"/>
                <a:gd name="connsiteY14" fmla="*/ 1358329 h 1498053"/>
                <a:gd name="connsiteX15" fmla="*/ 2148703 w 2278233"/>
                <a:gd name="connsiteY15" fmla="*/ 1082769 h 1498053"/>
                <a:gd name="connsiteX16" fmla="*/ 2134432 w 2278233"/>
                <a:gd name="connsiteY16" fmla="*/ 1104662 h 1498053"/>
                <a:gd name="connsiteX17" fmla="*/ 2141481 w 2278233"/>
                <a:gd name="connsiteY17" fmla="*/ 1094403 h 1498053"/>
                <a:gd name="connsiteX18" fmla="*/ 1346836 w 2278233"/>
                <a:gd name="connsiteY18" fmla="*/ 50963 h 1498053"/>
                <a:gd name="connsiteX19" fmla="*/ 1880592 w 2278233"/>
                <a:gd name="connsiteY19" fmla="*/ 206052 h 1498053"/>
                <a:gd name="connsiteX20" fmla="*/ 2232379 w 2278233"/>
                <a:gd name="connsiteY20" fmla="*/ 849046 h 1498053"/>
                <a:gd name="connsiteX21" fmla="*/ 2152944 w 2278233"/>
                <a:gd name="connsiteY21" fmla="*/ 1075776 h 1498053"/>
                <a:gd name="connsiteX22" fmla="*/ 2154893 w 2278233"/>
                <a:gd name="connsiteY22" fmla="*/ 1072681 h 1498053"/>
                <a:gd name="connsiteX23" fmla="*/ 2201717 w 2278233"/>
                <a:gd name="connsiteY23" fmla="*/ 980981 h 1498053"/>
                <a:gd name="connsiteX24" fmla="*/ 2241034 w 2278233"/>
                <a:gd name="connsiteY24" fmla="*/ 779468 h 1498053"/>
                <a:gd name="connsiteX25" fmla="*/ 2195183 w 2278233"/>
                <a:gd name="connsiteY25" fmla="*/ 569359 h 1498053"/>
                <a:gd name="connsiteX26" fmla="*/ 2171570 w 2278233"/>
                <a:gd name="connsiteY26" fmla="*/ 517777 h 1498053"/>
                <a:gd name="connsiteX27" fmla="*/ 2157930 w 2278233"/>
                <a:gd name="connsiteY27" fmla="*/ 491929 h 1498053"/>
                <a:gd name="connsiteX28" fmla="*/ 2151167 w 2278233"/>
                <a:gd name="connsiteY28" fmla="*/ 478804 h 1498053"/>
                <a:gd name="connsiteX29" fmla="*/ 2143602 w 2278233"/>
                <a:gd name="connsiteY29" fmla="*/ 466081 h 1498053"/>
                <a:gd name="connsiteX30" fmla="*/ 2128930 w 2278233"/>
                <a:gd name="connsiteY30" fmla="*/ 440978 h 1498053"/>
                <a:gd name="connsiteX31" fmla="*/ 2113398 w 2278233"/>
                <a:gd name="connsiteY31" fmla="*/ 416964 h 1498053"/>
                <a:gd name="connsiteX32" fmla="*/ 2097694 w 2278233"/>
                <a:gd name="connsiteY32" fmla="*/ 393408 h 1498053"/>
                <a:gd name="connsiteX33" fmla="*/ 2081016 w 2278233"/>
                <a:gd name="connsiteY33" fmla="*/ 371113 h 1498053"/>
                <a:gd name="connsiteX34" fmla="*/ 2009031 w 2278233"/>
                <a:gd name="connsiteY34" fmla="*/ 290875 h 1498053"/>
                <a:gd name="connsiteX35" fmla="*/ 1989429 w 2278233"/>
                <a:gd name="connsiteY35" fmla="*/ 273681 h 1498053"/>
                <a:gd name="connsiteX36" fmla="*/ 1967708 w 2278233"/>
                <a:gd name="connsiteY36" fmla="*/ 255685 h 1498053"/>
                <a:gd name="connsiteX37" fmla="*/ 1921858 w 2278233"/>
                <a:gd name="connsiteY37" fmla="*/ 222501 h 1498053"/>
                <a:gd name="connsiteX38" fmla="*/ 1720460 w 2278233"/>
                <a:gd name="connsiteY38" fmla="*/ 122661 h 1498053"/>
                <a:gd name="connsiteX39" fmla="*/ 1346836 w 2278233"/>
                <a:gd name="connsiteY39" fmla="*/ 50963 h 1498053"/>
                <a:gd name="connsiteX40" fmla="*/ 1137243 w 2278233"/>
                <a:gd name="connsiteY40" fmla="*/ 69 h 1498053"/>
                <a:gd name="connsiteX41" fmla="*/ 1340246 w 2278233"/>
                <a:gd name="connsiteY41" fmla="*/ 6316 h 1498053"/>
                <a:gd name="connsiteX42" fmla="*/ 1745620 w 2278233"/>
                <a:gd name="connsiteY42" fmla="*/ 91311 h 1498053"/>
                <a:gd name="connsiteX43" fmla="*/ 1772729 w 2278233"/>
                <a:gd name="connsiteY43" fmla="*/ 101914 h 1498053"/>
                <a:gd name="connsiteX44" fmla="*/ 1799495 w 2278233"/>
                <a:gd name="connsiteY44" fmla="*/ 113720 h 1498053"/>
                <a:gd name="connsiteX45" fmla="*/ 1852108 w 2278233"/>
                <a:gd name="connsiteY45" fmla="*/ 139110 h 1498053"/>
                <a:gd name="connsiteX46" fmla="*/ 1903231 w 2278233"/>
                <a:gd name="connsiteY46" fmla="*/ 167767 h 1498053"/>
                <a:gd name="connsiteX47" fmla="*/ 1952520 w 2278233"/>
                <a:gd name="connsiteY47" fmla="*/ 200320 h 1498053"/>
                <a:gd name="connsiteX48" fmla="*/ 1999459 w 2278233"/>
                <a:gd name="connsiteY48" fmla="*/ 236141 h 1498053"/>
                <a:gd name="connsiteX49" fmla="*/ 2022384 w 2278233"/>
                <a:gd name="connsiteY49" fmla="*/ 255627 h 1498053"/>
                <a:gd name="connsiteX50" fmla="*/ 2044909 w 2278233"/>
                <a:gd name="connsiteY50" fmla="*/ 277235 h 1498053"/>
                <a:gd name="connsiteX51" fmla="*/ 2122339 w 2278233"/>
                <a:gd name="connsiteY51" fmla="*/ 368362 h 1498053"/>
                <a:gd name="connsiteX52" fmla="*/ 2154262 w 2278233"/>
                <a:gd name="connsiteY52" fmla="*/ 415760 h 1498053"/>
                <a:gd name="connsiteX53" fmla="*/ 2182403 w 2278233"/>
                <a:gd name="connsiteY53" fmla="*/ 463731 h 1498053"/>
                <a:gd name="connsiteX54" fmla="*/ 2207735 w 2278233"/>
                <a:gd name="connsiteY54" fmla="*/ 512390 h 1498053"/>
                <a:gd name="connsiteX55" fmla="*/ 2219541 w 2278233"/>
                <a:gd name="connsiteY55" fmla="*/ 537894 h 1498053"/>
                <a:gd name="connsiteX56" fmla="*/ 2230660 w 2278233"/>
                <a:gd name="connsiteY56" fmla="*/ 563857 h 1498053"/>
                <a:gd name="connsiteX57" fmla="*/ 2278058 w 2278233"/>
                <a:gd name="connsiteY57" fmla="*/ 790014 h 1498053"/>
                <a:gd name="connsiteX58" fmla="*/ 2277198 w 2278233"/>
                <a:gd name="connsiteY58" fmla="*/ 819587 h 1498053"/>
                <a:gd name="connsiteX59" fmla="*/ 2275135 w 2278233"/>
                <a:gd name="connsiteY59" fmla="*/ 848817 h 1498053"/>
                <a:gd name="connsiteX60" fmla="*/ 2265965 w 2278233"/>
                <a:gd name="connsiteY60" fmla="*/ 905614 h 1498053"/>
                <a:gd name="connsiteX61" fmla="*/ 2232093 w 2278233"/>
                <a:gd name="connsiteY61" fmla="*/ 1010783 h 1498053"/>
                <a:gd name="connsiteX62" fmla="*/ 2221490 w 2278233"/>
                <a:gd name="connsiteY62" fmla="*/ 1035256 h 1498053"/>
                <a:gd name="connsiteX63" fmla="*/ 2209626 w 2278233"/>
                <a:gd name="connsiteY63" fmla="*/ 1058697 h 1498053"/>
                <a:gd name="connsiteX64" fmla="*/ 2197648 w 2278233"/>
                <a:gd name="connsiteY64" fmla="*/ 1081622 h 1498053"/>
                <a:gd name="connsiteX65" fmla="*/ 2184523 w 2278233"/>
                <a:gd name="connsiteY65" fmla="*/ 1103401 h 1498053"/>
                <a:gd name="connsiteX66" fmla="*/ 2155867 w 2278233"/>
                <a:gd name="connsiteY66" fmla="*/ 1146787 h 1498053"/>
                <a:gd name="connsiteX67" fmla="*/ 2124860 w 2278233"/>
                <a:gd name="connsiteY67" fmla="*/ 1187193 h 1498053"/>
                <a:gd name="connsiteX68" fmla="*/ 1983870 w 2278233"/>
                <a:gd name="connsiteY68" fmla="*/ 1320044 h 1498053"/>
                <a:gd name="connsiteX69" fmla="*/ 1834226 w 2278233"/>
                <a:gd name="connsiteY69" fmla="*/ 1410427 h 1498053"/>
                <a:gd name="connsiteX70" fmla="*/ 1676501 w 2278233"/>
                <a:gd name="connsiteY70" fmla="*/ 1467224 h 1498053"/>
                <a:gd name="connsiteX71" fmla="*/ 1530639 w 2278233"/>
                <a:gd name="connsiteY71" fmla="*/ 1490837 h 1498053"/>
                <a:gd name="connsiteX72" fmla="*/ 1408849 w 2278233"/>
                <a:gd name="connsiteY72" fmla="*/ 1497543 h 1498053"/>
                <a:gd name="connsiteX73" fmla="*/ 1303623 w 2278233"/>
                <a:gd name="connsiteY73" fmla="*/ 1496626 h 1498053"/>
                <a:gd name="connsiteX74" fmla="*/ 1105434 w 2278233"/>
                <a:gd name="connsiteY74" fmla="*/ 1463728 h 1498053"/>
                <a:gd name="connsiteX75" fmla="*/ 1302648 w 2278233"/>
                <a:gd name="connsiteY75" fmla="*/ 1453182 h 1498053"/>
                <a:gd name="connsiteX76" fmla="*/ 1344085 w 2278233"/>
                <a:gd name="connsiteY76" fmla="*/ 1452552 h 1498053"/>
                <a:gd name="connsiteX77" fmla="*/ 1107326 w 2278233"/>
                <a:gd name="connsiteY77" fmla="*/ 1441089 h 1498053"/>
                <a:gd name="connsiteX78" fmla="*/ 1053624 w 2278233"/>
                <a:gd name="connsiteY78" fmla="*/ 1438281 h 1498053"/>
                <a:gd name="connsiteX79" fmla="*/ 851939 w 2278233"/>
                <a:gd name="connsiteY79" fmla="*/ 1418737 h 1498053"/>
                <a:gd name="connsiteX80" fmla="*/ 620223 w 2278233"/>
                <a:gd name="connsiteY80" fmla="*/ 1323368 h 1498053"/>
                <a:gd name="connsiteX81" fmla="*/ 477458 w 2278233"/>
                <a:gd name="connsiteY81" fmla="*/ 1251711 h 1498053"/>
                <a:gd name="connsiteX82" fmla="*/ 215020 w 2278233"/>
                <a:gd name="connsiteY82" fmla="*/ 1252816 h 1498053"/>
                <a:gd name="connsiteX83" fmla="*/ 329081 w 2278233"/>
                <a:gd name="connsiteY83" fmla="*/ 1159099 h 1498053"/>
                <a:gd name="connsiteX84" fmla="*/ 268084 w 2278233"/>
                <a:gd name="connsiteY84" fmla="*/ 1116304 h 1498053"/>
                <a:gd name="connsiteX85" fmla="*/ 197883 w 2278233"/>
                <a:gd name="connsiteY85" fmla="*/ 1061047 h 1498053"/>
                <a:gd name="connsiteX86" fmla="*/ 100451 w 2278233"/>
                <a:gd name="connsiteY86" fmla="*/ 955820 h 1498053"/>
                <a:gd name="connsiteX87" fmla="*/ 48869 w 2278233"/>
                <a:gd name="connsiteY87" fmla="*/ 869220 h 1498053"/>
                <a:gd name="connsiteX88" fmla="*/ 12648 w 2278233"/>
                <a:gd name="connsiteY88" fmla="*/ 766458 h 1498053"/>
                <a:gd name="connsiteX89" fmla="*/ 96 w 2278233"/>
                <a:gd name="connsiteY89" fmla="*/ 649138 h 1498053"/>
                <a:gd name="connsiteX90" fmla="*/ 33452 w 2278233"/>
                <a:gd name="connsiteY90" fmla="*/ 506372 h 1498053"/>
                <a:gd name="connsiteX91" fmla="*/ 74202 w 2278233"/>
                <a:gd name="connsiteY91" fmla="*/ 432495 h 1498053"/>
                <a:gd name="connsiteX92" fmla="*/ 124580 w 2278233"/>
                <a:gd name="connsiteY92" fmla="*/ 367617 h 1498053"/>
                <a:gd name="connsiteX93" fmla="*/ 181091 w 2278233"/>
                <a:gd name="connsiteY93" fmla="*/ 307094 h 1498053"/>
                <a:gd name="connsiteX94" fmla="*/ 212383 w 2278233"/>
                <a:gd name="connsiteY94" fmla="*/ 278438 h 1498053"/>
                <a:gd name="connsiteX95" fmla="*/ 245051 w 2278233"/>
                <a:gd name="connsiteY95" fmla="*/ 250527 h 1498053"/>
                <a:gd name="connsiteX96" fmla="*/ 280529 w 2278233"/>
                <a:gd name="connsiteY96" fmla="*/ 224507 h 1498053"/>
                <a:gd name="connsiteX97" fmla="*/ 317266 w 2278233"/>
                <a:gd name="connsiteY97" fmla="*/ 199231 h 1498053"/>
                <a:gd name="connsiteX98" fmla="*/ 400542 w 2278233"/>
                <a:gd name="connsiteY98" fmla="*/ 153725 h 1498053"/>
                <a:gd name="connsiteX99" fmla="*/ 566749 w 2278233"/>
                <a:gd name="connsiteY99" fmla="*/ 89477 h 1498053"/>
                <a:gd name="connsiteX100" fmla="*/ 937851 w 2278233"/>
                <a:gd name="connsiteY100" fmla="*/ 12105 h 1498053"/>
                <a:gd name="connsiteX101" fmla="*/ 1137243 w 2278233"/>
                <a:gd name="connsiteY101" fmla="*/ 69 h 1498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Lst>
              <a:rect l="l" t="t" r="r" b="b"/>
              <a:pathLst>
                <a:path w="2278233" h="1498053">
                  <a:moveTo>
                    <a:pt x="1832450" y="1358329"/>
                  </a:moveTo>
                  <a:lnTo>
                    <a:pt x="1802821" y="1371415"/>
                  </a:lnTo>
                  <a:lnTo>
                    <a:pt x="1784453" y="1377903"/>
                  </a:lnTo>
                  <a:lnTo>
                    <a:pt x="1662137" y="1417325"/>
                  </a:lnTo>
                  <a:lnTo>
                    <a:pt x="1522007" y="1442208"/>
                  </a:lnTo>
                  <a:lnTo>
                    <a:pt x="1521527" y="1442235"/>
                  </a:lnTo>
                  <a:lnTo>
                    <a:pt x="1521527" y="1442293"/>
                  </a:lnTo>
                  <a:lnTo>
                    <a:pt x="1522007" y="1442208"/>
                  </a:lnTo>
                  <a:lnTo>
                    <a:pt x="1534651" y="1441490"/>
                  </a:lnTo>
                  <a:cubicBezTo>
                    <a:pt x="1579986" y="1436842"/>
                    <a:pt x="1624976" y="1429185"/>
                    <a:pt x="1669337" y="1418565"/>
                  </a:cubicBezTo>
                  <a:lnTo>
                    <a:pt x="1784453" y="1377903"/>
                  </a:lnTo>
                  <a:lnTo>
                    <a:pt x="1798062" y="1373517"/>
                  </a:lnTo>
                  <a:lnTo>
                    <a:pt x="1802821" y="1371415"/>
                  </a:lnTo>
                  <a:lnTo>
                    <a:pt x="1811473" y="1368359"/>
                  </a:lnTo>
                  <a:cubicBezTo>
                    <a:pt x="1818408" y="1365207"/>
                    <a:pt x="1825400" y="1361825"/>
                    <a:pt x="1832450" y="1358329"/>
                  </a:cubicBezTo>
                  <a:close/>
                  <a:moveTo>
                    <a:pt x="2148703" y="1082769"/>
                  </a:moveTo>
                  <a:cubicBezTo>
                    <a:pt x="2144118" y="1090145"/>
                    <a:pt x="2139360" y="1097441"/>
                    <a:pt x="2134432" y="1104662"/>
                  </a:cubicBezTo>
                  <a:cubicBezTo>
                    <a:pt x="2136896" y="1101280"/>
                    <a:pt x="2139246" y="1097899"/>
                    <a:pt x="2141481" y="1094403"/>
                  </a:cubicBezTo>
                  <a:close/>
                  <a:moveTo>
                    <a:pt x="1346836" y="50963"/>
                  </a:moveTo>
                  <a:cubicBezTo>
                    <a:pt x="1534365" y="66724"/>
                    <a:pt x="1719257" y="108620"/>
                    <a:pt x="1880592" y="206052"/>
                  </a:cubicBezTo>
                  <a:cubicBezTo>
                    <a:pt x="2098268" y="337471"/>
                    <a:pt x="2262928" y="590106"/>
                    <a:pt x="2232379" y="849046"/>
                  </a:cubicBezTo>
                  <a:cubicBezTo>
                    <a:pt x="2222407" y="929433"/>
                    <a:pt x="2195298" y="1006743"/>
                    <a:pt x="2152944" y="1075776"/>
                  </a:cubicBezTo>
                  <a:lnTo>
                    <a:pt x="2154893" y="1072681"/>
                  </a:lnTo>
                  <a:cubicBezTo>
                    <a:pt x="2172774" y="1043332"/>
                    <a:pt x="2188421" y="1012675"/>
                    <a:pt x="2201717" y="980981"/>
                  </a:cubicBezTo>
                  <a:cubicBezTo>
                    <a:pt x="2228253" y="917134"/>
                    <a:pt x="2241607" y="848599"/>
                    <a:pt x="2241034" y="779468"/>
                  </a:cubicBezTo>
                  <a:cubicBezTo>
                    <a:pt x="2239945" y="710349"/>
                    <a:pt x="2223439" y="638708"/>
                    <a:pt x="2195183" y="569359"/>
                  </a:cubicBezTo>
                  <a:cubicBezTo>
                    <a:pt x="2187848" y="552623"/>
                    <a:pt x="2179881" y="534971"/>
                    <a:pt x="2171570" y="517777"/>
                  </a:cubicBezTo>
                  <a:cubicBezTo>
                    <a:pt x="2167043" y="509123"/>
                    <a:pt x="2162458" y="500583"/>
                    <a:pt x="2157930" y="491929"/>
                  </a:cubicBezTo>
                  <a:lnTo>
                    <a:pt x="2151167" y="478804"/>
                  </a:lnTo>
                  <a:lnTo>
                    <a:pt x="2143602" y="466081"/>
                  </a:lnTo>
                  <a:lnTo>
                    <a:pt x="2128930" y="440978"/>
                  </a:lnTo>
                  <a:cubicBezTo>
                    <a:pt x="2124172" y="432610"/>
                    <a:pt x="2118671" y="424816"/>
                    <a:pt x="2113398" y="416964"/>
                  </a:cubicBezTo>
                  <a:cubicBezTo>
                    <a:pt x="2108125" y="409112"/>
                    <a:pt x="2103425" y="401030"/>
                    <a:pt x="2097694" y="393408"/>
                  </a:cubicBezTo>
                  <a:lnTo>
                    <a:pt x="2081016" y="371113"/>
                  </a:lnTo>
                  <a:cubicBezTo>
                    <a:pt x="2059352" y="342382"/>
                    <a:pt x="2035223" y="315537"/>
                    <a:pt x="2009031" y="290875"/>
                  </a:cubicBezTo>
                  <a:cubicBezTo>
                    <a:pt x="2002784" y="284817"/>
                    <a:pt x="1996250" y="279080"/>
                    <a:pt x="1989429" y="273681"/>
                  </a:cubicBezTo>
                  <a:lnTo>
                    <a:pt x="1967708" y="255685"/>
                  </a:lnTo>
                  <a:cubicBezTo>
                    <a:pt x="1952463" y="244337"/>
                    <a:pt x="1937275" y="233161"/>
                    <a:pt x="1921858" y="222501"/>
                  </a:cubicBezTo>
                  <a:cubicBezTo>
                    <a:pt x="1858928" y="181367"/>
                    <a:pt x="1791299" y="147856"/>
                    <a:pt x="1720460" y="122661"/>
                  </a:cubicBezTo>
                  <a:cubicBezTo>
                    <a:pt x="1599415" y="79619"/>
                    <a:pt x="1472237" y="59044"/>
                    <a:pt x="1346836" y="50963"/>
                  </a:cubicBezTo>
                  <a:close/>
                  <a:moveTo>
                    <a:pt x="1137243" y="69"/>
                  </a:moveTo>
                  <a:cubicBezTo>
                    <a:pt x="1204242" y="-390"/>
                    <a:pt x="1271986" y="1387"/>
                    <a:pt x="1340246" y="6316"/>
                  </a:cubicBezTo>
                  <a:cubicBezTo>
                    <a:pt x="1476249" y="16059"/>
                    <a:pt x="1614202" y="40819"/>
                    <a:pt x="1745620" y="91311"/>
                  </a:cubicBezTo>
                  <a:cubicBezTo>
                    <a:pt x="1754676" y="94865"/>
                    <a:pt x="1763788" y="98189"/>
                    <a:pt x="1772729" y="101914"/>
                  </a:cubicBezTo>
                  <a:lnTo>
                    <a:pt x="1799495" y="113720"/>
                  </a:lnTo>
                  <a:cubicBezTo>
                    <a:pt x="1817720" y="121171"/>
                    <a:pt x="1834742" y="130055"/>
                    <a:pt x="1852108" y="139110"/>
                  </a:cubicBezTo>
                  <a:cubicBezTo>
                    <a:pt x="1869474" y="148166"/>
                    <a:pt x="1886037" y="158253"/>
                    <a:pt x="1903231" y="167767"/>
                  </a:cubicBezTo>
                  <a:cubicBezTo>
                    <a:pt x="1919680" y="178656"/>
                    <a:pt x="1936874" y="188399"/>
                    <a:pt x="1952520" y="200320"/>
                  </a:cubicBezTo>
                  <a:cubicBezTo>
                    <a:pt x="1968167" y="212242"/>
                    <a:pt x="1984501" y="222959"/>
                    <a:pt x="1999459" y="236141"/>
                  </a:cubicBezTo>
                  <a:lnTo>
                    <a:pt x="2022384" y="255627"/>
                  </a:lnTo>
                  <a:cubicBezTo>
                    <a:pt x="2030065" y="262390"/>
                    <a:pt x="2037286" y="269841"/>
                    <a:pt x="2044909" y="277235"/>
                  </a:cubicBezTo>
                  <a:cubicBezTo>
                    <a:pt x="2073222" y="305415"/>
                    <a:pt x="2099069" y="335894"/>
                    <a:pt x="2122339" y="368362"/>
                  </a:cubicBezTo>
                  <a:cubicBezTo>
                    <a:pt x="2133687" y="384009"/>
                    <a:pt x="2143716" y="400285"/>
                    <a:pt x="2154262" y="415760"/>
                  </a:cubicBezTo>
                  <a:cubicBezTo>
                    <a:pt x="2163833" y="431997"/>
                    <a:pt x="2173175" y="447987"/>
                    <a:pt x="2182403" y="463731"/>
                  </a:cubicBezTo>
                  <a:cubicBezTo>
                    <a:pt x="2190541" y="479721"/>
                    <a:pt x="2199769" y="495597"/>
                    <a:pt x="2207735" y="512390"/>
                  </a:cubicBezTo>
                  <a:cubicBezTo>
                    <a:pt x="2211689" y="520700"/>
                    <a:pt x="2215587" y="529412"/>
                    <a:pt x="2219541" y="537894"/>
                  </a:cubicBezTo>
                  <a:cubicBezTo>
                    <a:pt x="2223725" y="546347"/>
                    <a:pt x="2227393" y="555013"/>
                    <a:pt x="2230660" y="563857"/>
                  </a:cubicBezTo>
                  <a:cubicBezTo>
                    <a:pt x="2260635" y="635555"/>
                    <a:pt x="2276740" y="712303"/>
                    <a:pt x="2278058" y="790014"/>
                  </a:cubicBezTo>
                  <a:cubicBezTo>
                    <a:pt x="2278459" y="799877"/>
                    <a:pt x="2278172" y="809758"/>
                    <a:pt x="2277198" y="819587"/>
                  </a:cubicBezTo>
                  <a:lnTo>
                    <a:pt x="2275135" y="848817"/>
                  </a:lnTo>
                  <a:cubicBezTo>
                    <a:pt x="2272900" y="868074"/>
                    <a:pt x="2269404" y="886987"/>
                    <a:pt x="2265965" y="905614"/>
                  </a:cubicBezTo>
                  <a:cubicBezTo>
                    <a:pt x="2257827" y="941601"/>
                    <a:pt x="2246479" y="976797"/>
                    <a:pt x="2232093" y="1010783"/>
                  </a:cubicBezTo>
                  <a:lnTo>
                    <a:pt x="2221490" y="1035256"/>
                  </a:lnTo>
                  <a:cubicBezTo>
                    <a:pt x="2217822" y="1043337"/>
                    <a:pt x="2213524" y="1050903"/>
                    <a:pt x="2209626" y="1058697"/>
                  </a:cubicBezTo>
                  <a:lnTo>
                    <a:pt x="2197648" y="1081622"/>
                  </a:lnTo>
                  <a:lnTo>
                    <a:pt x="2184523" y="1103401"/>
                  </a:lnTo>
                  <a:cubicBezTo>
                    <a:pt x="2175697" y="1118337"/>
                    <a:pt x="2166126" y="1132820"/>
                    <a:pt x="2155867" y="1146787"/>
                  </a:cubicBezTo>
                  <a:cubicBezTo>
                    <a:pt x="2146410" y="1161173"/>
                    <a:pt x="2135234" y="1173953"/>
                    <a:pt x="2124860" y="1187193"/>
                  </a:cubicBezTo>
                  <a:cubicBezTo>
                    <a:pt x="2083538" y="1237135"/>
                    <a:pt x="2036197" y="1281759"/>
                    <a:pt x="1983870" y="1320044"/>
                  </a:cubicBezTo>
                  <a:cubicBezTo>
                    <a:pt x="1936874" y="1354702"/>
                    <a:pt x="1886782" y="1384957"/>
                    <a:pt x="1834226" y="1410427"/>
                  </a:cubicBezTo>
                  <a:cubicBezTo>
                    <a:pt x="1783734" y="1434664"/>
                    <a:pt x="1730891" y="1453692"/>
                    <a:pt x="1676501" y="1467224"/>
                  </a:cubicBezTo>
                  <a:cubicBezTo>
                    <a:pt x="1628530" y="1478801"/>
                    <a:pt x="1579814" y="1486693"/>
                    <a:pt x="1530639" y="1490837"/>
                  </a:cubicBezTo>
                  <a:cubicBezTo>
                    <a:pt x="1486050" y="1495193"/>
                    <a:pt x="1446332" y="1496683"/>
                    <a:pt x="1408849" y="1497543"/>
                  </a:cubicBezTo>
                  <a:cubicBezTo>
                    <a:pt x="1371366" y="1498402"/>
                    <a:pt x="1335145" y="1498230"/>
                    <a:pt x="1303623" y="1496626"/>
                  </a:cubicBezTo>
                  <a:cubicBezTo>
                    <a:pt x="1176388" y="1490493"/>
                    <a:pt x="1105434" y="1474904"/>
                    <a:pt x="1105434" y="1463728"/>
                  </a:cubicBezTo>
                  <a:cubicBezTo>
                    <a:pt x="1105320" y="1451176"/>
                    <a:pt x="1176560" y="1453584"/>
                    <a:pt x="1302648" y="1453182"/>
                  </a:cubicBezTo>
                  <a:cubicBezTo>
                    <a:pt x="1316002" y="1453108"/>
                    <a:pt x="1329815" y="1452896"/>
                    <a:pt x="1344085" y="1452552"/>
                  </a:cubicBezTo>
                  <a:cubicBezTo>
                    <a:pt x="1265051" y="1452552"/>
                    <a:pt x="1185672" y="1448081"/>
                    <a:pt x="1107326" y="1441089"/>
                  </a:cubicBezTo>
                  <a:lnTo>
                    <a:pt x="1053624" y="1438281"/>
                  </a:lnTo>
                  <a:lnTo>
                    <a:pt x="851939" y="1418737"/>
                  </a:lnTo>
                  <a:cubicBezTo>
                    <a:pt x="772446" y="1392694"/>
                    <a:pt x="695016" y="1360817"/>
                    <a:pt x="620223" y="1323368"/>
                  </a:cubicBezTo>
                  <a:lnTo>
                    <a:pt x="477458" y="1251711"/>
                  </a:lnTo>
                  <a:lnTo>
                    <a:pt x="215020" y="1252816"/>
                  </a:lnTo>
                  <a:lnTo>
                    <a:pt x="329081" y="1159099"/>
                  </a:lnTo>
                  <a:lnTo>
                    <a:pt x="268084" y="1116304"/>
                  </a:lnTo>
                  <a:cubicBezTo>
                    <a:pt x="245697" y="1100048"/>
                    <a:pt x="222213" y="1082024"/>
                    <a:pt x="197883" y="1061047"/>
                  </a:cubicBezTo>
                  <a:cubicBezTo>
                    <a:pt x="161432" y="1029874"/>
                    <a:pt x="128707" y="994564"/>
                    <a:pt x="100451" y="955820"/>
                  </a:cubicBezTo>
                  <a:cubicBezTo>
                    <a:pt x="80506" y="928671"/>
                    <a:pt x="63255" y="899671"/>
                    <a:pt x="48869" y="869220"/>
                  </a:cubicBezTo>
                  <a:cubicBezTo>
                    <a:pt x="32993" y="836420"/>
                    <a:pt x="20843" y="801952"/>
                    <a:pt x="12648" y="766458"/>
                  </a:cubicBezTo>
                  <a:cubicBezTo>
                    <a:pt x="3534" y="728036"/>
                    <a:pt x="-707" y="688615"/>
                    <a:pt x="96" y="649138"/>
                  </a:cubicBezTo>
                  <a:cubicBezTo>
                    <a:pt x="1930" y="599844"/>
                    <a:pt x="13221" y="551368"/>
                    <a:pt x="33452" y="506372"/>
                  </a:cubicBezTo>
                  <a:cubicBezTo>
                    <a:pt x="44800" y="480592"/>
                    <a:pt x="58441" y="455868"/>
                    <a:pt x="74202" y="432495"/>
                  </a:cubicBezTo>
                  <a:cubicBezTo>
                    <a:pt x="89848" y="410017"/>
                    <a:pt x="106698" y="388359"/>
                    <a:pt x="124580" y="367617"/>
                  </a:cubicBezTo>
                  <a:cubicBezTo>
                    <a:pt x="140972" y="345838"/>
                    <a:pt x="161662" y="327383"/>
                    <a:pt x="181091" y="307094"/>
                  </a:cubicBezTo>
                  <a:cubicBezTo>
                    <a:pt x="190948" y="296922"/>
                    <a:pt x="201379" y="287350"/>
                    <a:pt x="212383" y="278438"/>
                  </a:cubicBezTo>
                  <a:cubicBezTo>
                    <a:pt x="223158" y="269211"/>
                    <a:pt x="233589" y="259353"/>
                    <a:pt x="245051" y="250527"/>
                  </a:cubicBezTo>
                  <a:cubicBezTo>
                    <a:pt x="256514" y="241700"/>
                    <a:pt x="268378" y="232874"/>
                    <a:pt x="280529" y="224507"/>
                  </a:cubicBezTo>
                  <a:cubicBezTo>
                    <a:pt x="292679" y="216139"/>
                    <a:pt x="304256" y="206568"/>
                    <a:pt x="317266" y="199231"/>
                  </a:cubicBezTo>
                  <a:cubicBezTo>
                    <a:pt x="344031" y="182267"/>
                    <a:pt x="371828" y="167067"/>
                    <a:pt x="400542" y="153725"/>
                  </a:cubicBezTo>
                  <a:cubicBezTo>
                    <a:pt x="456364" y="126215"/>
                    <a:pt x="512932" y="108047"/>
                    <a:pt x="566749" y="89477"/>
                  </a:cubicBezTo>
                  <a:cubicBezTo>
                    <a:pt x="683210" y="49988"/>
                    <a:pt x="808725" y="25401"/>
                    <a:pt x="937851" y="12105"/>
                  </a:cubicBezTo>
                  <a:cubicBezTo>
                    <a:pt x="1001698" y="5800"/>
                    <a:pt x="1068467" y="527"/>
                    <a:pt x="1137243" y="69"/>
                  </a:cubicBezTo>
                  <a:close/>
                </a:path>
              </a:pathLst>
            </a:custGeom>
            <a:solidFill>
              <a:srgbClr val="21B4DA"/>
            </a:solidFill>
            <a:ln w="5730" cap="flat">
              <a:noFill/>
              <a:prstDash val="solid"/>
              <a:miter/>
            </a:ln>
          </p:spPr>
          <p:txBody>
            <a:bodyPr wrap="square" rtlCol="0" anchor="ctr">
              <a:noAutofit/>
            </a:bodyPr>
            <a:lstStyle/>
            <a:p>
              <a:endParaRPr lang="fr-FR"/>
            </a:p>
          </p:txBody>
        </p:sp>
        <p:sp>
          <p:nvSpPr>
            <p:cNvPr id="89" name="Graphique 2">
              <a:extLst>
                <a:ext uri="{FF2B5EF4-FFF2-40B4-BE49-F238E27FC236}">
                  <a16:creationId xmlns:a16="http://schemas.microsoft.com/office/drawing/2014/main" id="{ACFECBC1-80F4-4C1F-BEDC-D5F5549E0624}"/>
                </a:ext>
              </a:extLst>
            </p:cNvPr>
            <p:cNvSpPr/>
            <p:nvPr/>
          </p:nvSpPr>
          <p:spPr>
            <a:xfrm>
              <a:off x="9296580" y="2221452"/>
              <a:ext cx="112042" cy="187044"/>
            </a:xfrm>
            <a:custGeom>
              <a:avLst/>
              <a:gdLst>
                <a:gd name="connsiteX0" fmla="*/ 70438 w 112042"/>
                <a:gd name="connsiteY0" fmla="*/ 186839 h 187044"/>
                <a:gd name="connsiteX1" fmla="*/ 35076 w 112042"/>
                <a:gd name="connsiteY1" fmla="*/ 185464 h 187044"/>
                <a:gd name="connsiteX2" fmla="*/ 21607 w 112042"/>
                <a:gd name="connsiteY2" fmla="*/ 184891 h 187044"/>
                <a:gd name="connsiteX3" fmla="*/ 0 w 112042"/>
                <a:gd name="connsiteY3" fmla="*/ 174746 h 187044"/>
                <a:gd name="connsiteX4" fmla="*/ 3038 w 112042"/>
                <a:gd name="connsiteY4" fmla="*/ 167984 h 187044"/>
                <a:gd name="connsiteX5" fmla="*/ 6018 w 112042"/>
                <a:gd name="connsiteY5" fmla="*/ 160705 h 187044"/>
                <a:gd name="connsiteX6" fmla="*/ 5560 w 112042"/>
                <a:gd name="connsiteY6" fmla="*/ 129297 h 187044"/>
                <a:gd name="connsiteX7" fmla="*/ 12208 w 112042"/>
                <a:gd name="connsiteY7" fmla="*/ 40577 h 187044"/>
                <a:gd name="connsiteX8" fmla="*/ 13412 w 112042"/>
                <a:gd name="connsiteY8" fmla="*/ 34846 h 187044"/>
                <a:gd name="connsiteX9" fmla="*/ 14042 w 112042"/>
                <a:gd name="connsiteY9" fmla="*/ 31120 h 187044"/>
                <a:gd name="connsiteX10" fmla="*/ 13755 w 112042"/>
                <a:gd name="connsiteY10" fmla="*/ 29000 h 187044"/>
                <a:gd name="connsiteX11" fmla="*/ 9342 w 112042"/>
                <a:gd name="connsiteY11" fmla="*/ 25504 h 187044"/>
                <a:gd name="connsiteX12" fmla="*/ 3038 w 112042"/>
                <a:gd name="connsiteY12" fmla="*/ 18110 h 187044"/>
                <a:gd name="connsiteX13" fmla="*/ 8769 w 112042"/>
                <a:gd name="connsiteY13" fmla="*/ 9227 h 187044"/>
                <a:gd name="connsiteX14" fmla="*/ 56969 w 112042"/>
                <a:gd name="connsiteY14" fmla="*/ -1 h 187044"/>
                <a:gd name="connsiteX15" fmla="*/ 105743 w 112042"/>
                <a:gd name="connsiteY15" fmla="*/ 4813 h 187044"/>
                <a:gd name="connsiteX16" fmla="*/ 111990 w 112042"/>
                <a:gd name="connsiteY16" fmla="*/ 14327 h 187044"/>
                <a:gd name="connsiteX17" fmla="*/ 102648 w 112042"/>
                <a:gd name="connsiteY17" fmla="*/ 25767 h 187044"/>
                <a:gd name="connsiteX18" fmla="*/ 102418 w 112042"/>
                <a:gd name="connsiteY18" fmla="*/ 25790 h 187044"/>
                <a:gd name="connsiteX19" fmla="*/ 94108 w 112042"/>
                <a:gd name="connsiteY19" fmla="*/ 26593 h 187044"/>
                <a:gd name="connsiteX20" fmla="*/ 77831 w 112042"/>
                <a:gd name="connsiteY20" fmla="*/ 25504 h 187044"/>
                <a:gd name="connsiteX21" fmla="*/ 60007 w 112042"/>
                <a:gd name="connsiteY21" fmla="*/ 24472 h 187044"/>
                <a:gd name="connsiteX22" fmla="*/ 51238 w 112042"/>
                <a:gd name="connsiteY22" fmla="*/ 29000 h 187044"/>
                <a:gd name="connsiteX23" fmla="*/ 48373 w 112042"/>
                <a:gd name="connsiteY23" fmla="*/ 54504 h 187044"/>
                <a:gd name="connsiteX24" fmla="*/ 48373 w 112042"/>
                <a:gd name="connsiteY24" fmla="*/ 63445 h 187044"/>
                <a:gd name="connsiteX25" fmla="*/ 52728 w 112042"/>
                <a:gd name="connsiteY25" fmla="*/ 68259 h 187044"/>
                <a:gd name="connsiteX26" fmla="*/ 59835 w 112042"/>
                <a:gd name="connsiteY26" fmla="*/ 66941 h 187044"/>
                <a:gd name="connsiteX27" fmla="*/ 73762 w 112042"/>
                <a:gd name="connsiteY27" fmla="*/ 64935 h 187044"/>
                <a:gd name="connsiteX28" fmla="*/ 89752 w 112042"/>
                <a:gd name="connsiteY28" fmla="*/ 72386 h 187044"/>
                <a:gd name="connsiteX29" fmla="*/ 91587 w 112042"/>
                <a:gd name="connsiteY29" fmla="*/ 79034 h 187044"/>
                <a:gd name="connsiteX30" fmla="*/ 90383 w 112042"/>
                <a:gd name="connsiteY30" fmla="*/ 84765 h 187044"/>
                <a:gd name="connsiteX31" fmla="*/ 77545 w 112042"/>
                <a:gd name="connsiteY31" fmla="*/ 93706 h 187044"/>
                <a:gd name="connsiteX32" fmla="*/ 56167 w 112042"/>
                <a:gd name="connsiteY32" fmla="*/ 96686 h 187044"/>
                <a:gd name="connsiteX33" fmla="*/ 47627 w 112042"/>
                <a:gd name="connsiteY33" fmla="*/ 106086 h 187044"/>
                <a:gd name="connsiteX34" fmla="*/ 46252 w 112042"/>
                <a:gd name="connsiteY34" fmla="*/ 134742 h 187044"/>
                <a:gd name="connsiteX35" fmla="*/ 47283 w 112042"/>
                <a:gd name="connsiteY35" fmla="*/ 153598 h 187044"/>
                <a:gd name="connsiteX36" fmla="*/ 61211 w 112042"/>
                <a:gd name="connsiteY36" fmla="*/ 154515 h 187044"/>
                <a:gd name="connsiteX37" fmla="*/ 100184 w 112042"/>
                <a:gd name="connsiteY37" fmla="*/ 164488 h 187044"/>
                <a:gd name="connsiteX38" fmla="*/ 102017 w 112042"/>
                <a:gd name="connsiteY38" fmla="*/ 170964 h 187044"/>
                <a:gd name="connsiteX39" fmla="*/ 90555 w 112042"/>
                <a:gd name="connsiteY39" fmla="*/ 185980 h 187044"/>
                <a:gd name="connsiteX40" fmla="*/ 70438 w 112042"/>
                <a:gd name="connsiteY40" fmla="*/ 186839 h 1870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112042" h="187044">
                  <a:moveTo>
                    <a:pt x="70438" y="186839"/>
                  </a:moveTo>
                  <a:cubicBezTo>
                    <a:pt x="61956" y="186839"/>
                    <a:pt x="50149" y="186381"/>
                    <a:pt x="35076" y="185464"/>
                  </a:cubicBezTo>
                  <a:cubicBezTo>
                    <a:pt x="28485" y="185063"/>
                    <a:pt x="24015" y="184891"/>
                    <a:pt x="21607" y="184891"/>
                  </a:cubicBezTo>
                  <a:cubicBezTo>
                    <a:pt x="7164" y="184891"/>
                    <a:pt x="0" y="181509"/>
                    <a:pt x="0" y="174746"/>
                  </a:cubicBezTo>
                  <a:cubicBezTo>
                    <a:pt x="0" y="172156"/>
                    <a:pt x="1089" y="169686"/>
                    <a:pt x="3038" y="167984"/>
                  </a:cubicBezTo>
                  <a:cubicBezTo>
                    <a:pt x="5044" y="166087"/>
                    <a:pt x="6076" y="163444"/>
                    <a:pt x="6018" y="160705"/>
                  </a:cubicBezTo>
                  <a:lnTo>
                    <a:pt x="5560" y="129297"/>
                  </a:lnTo>
                  <a:cubicBezTo>
                    <a:pt x="5560" y="99598"/>
                    <a:pt x="7795" y="69944"/>
                    <a:pt x="12208" y="40577"/>
                  </a:cubicBezTo>
                  <a:cubicBezTo>
                    <a:pt x="12495" y="38645"/>
                    <a:pt x="12895" y="36731"/>
                    <a:pt x="13412" y="34846"/>
                  </a:cubicBezTo>
                  <a:cubicBezTo>
                    <a:pt x="13755" y="33636"/>
                    <a:pt x="13985" y="32387"/>
                    <a:pt x="14042" y="31120"/>
                  </a:cubicBezTo>
                  <a:cubicBezTo>
                    <a:pt x="14042" y="30404"/>
                    <a:pt x="13927" y="29693"/>
                    <a:pt x="13755" y="29000"/>
                  </a:cubicBezTo>
                  <a:cubicBezTo>
                    <a:pt x="13755" y="28197"/>
                    <a:pt x="12094" y="27051"/>
                    <a:pt x="9342" y="25504"/>
                  </a:cubicBezTo>
                  <a:cubicBezTo>
                    <a:pt x="5101" y="23211"/>
                    <a:pt x="3038" y="20747"/>
                    <a:pt x="3038" y="18110"/>
                  </a:cubicBezTo>
                  <a:cubicBezTo>
                    <a:pt x="3152" y="14310"/>
                    <a:pt x="5330" y="10877"/>
                    <a:pt x="8769" y="9227"/>
                  </a:cubicBezTo>
                  <a:cubicBezTo>
                    <a:pt x="18799" y="3094"/>
                    <a:pt x="34904" y="-1"/>
                    <a:pt x="56969" y="-1"/>
                  </a:cubicBezTo>
                  <a:cubicBezTo>
                    <a:pt x="83448" y="-1"/>
                    <a:pt x="99725" y="1604"/>
                    <a:pt x="105743" y="4813"/>
                  </a:cubicBezTo>
                  <a:cubicBezTo>
                    <a:pt x="109582" y="6418"/>
                    <a:pt x="112047" y="10184"/>
                    <a:pt x="111990" y="14327"/>
                  </a:cubicBezTo>
                  <a:cubicBezTo>
                    <a:pt x="112563" y="20059"/>
                    <a:pt x="108379" y="25182"/>
                    <a:pt x="102648" y="25767"/>
                  </a:cubicBezTo>
                  <a:cubicBezTo>
                    <a:pt x="102590" y="25773"/>
                    <a:pt x="102476" y="25784"/>
                    <a:pt x="102418" y="25790"/>
                  </a:cubicBezTo>
                  <a:cubicBezTo>
                    <a:pt x="99667" y="26346"/>
                    <a:pt x="96916" y="26615"/>
                    <a:pt x="94108" y="26593"/>
                  </a:cubicBezTo>
                  <a:cubicBezTo>
                    <a:pt x="88664" y="26552"/>
                    <a:pt x="83219" y="26191"/>
                    <a:pt x="77831" y="25504"/>
                  </a:cubicBezTo>
                  <a:cubicBezTo>
                    <a:pt x="70782" y="24816"/>
                    <a:pt x="64821" y="24472"/>
                    <a:pt x="60007" y="24472"/>
                  </a:cubicBezTo>
                  <a:cubicBezTo>
                    <a:pt x="56454" y="24036"/>
                    <a:pt x="52957" y="25830"/>
                    <a:pt x="51238" y="29000"/>
                  </a:cubicBezTo>
                  <a:cubicBezTo>
                    <a:pt x="48716" y="37253"/>
                    <a:pt x="47742" y="45895"/>
                    <a:pt x="48373" y="54504"/>
                  </a:cubicBezTo>
                  <a:cubicBezTo>
                    <a:pt x="48373" y="57656"/>
                    <a:pt x="48373" y="60636"/>
                    <a:pt x="48373" y="63445"/>
                  </a:cubicBezTo>
                  <a:cubicBezTo>
                    <a:pt x="48373" y="66253"/>
                    <a:pt x="50035" y="68259"/>
                    <a:pt x="52728" y="68259"/>
                  </a:cubicBezTo>
                  <a:cubicBezTo>
                    <a:pt x="55135" y="68190"/>
                    <a:pt x="57542" y="67749"/>
                    <a:pt x="59835" y="66941"/>
                  </a:cubicBezTo>
                  <a:cubicBezTo>
                    <a:pt x="64363" y="65559"/>
                    <a:pt x="69062" y="64883"/>
                    <a:pt x="73762" y="64935"/>
                  </a:cubicBezTo>
                  <a:cubicBezTo>
                    <a:pt x="80067" y="64195"/>
                    <a:pt x="86256" y="67078"/>
                    <a:pt x="89752" y="72386"/>
                  </a:cubicBezTo>
                  <a:cubicBezTo>
                    <a:pt x="90956" y="74397"/>
                    <a:pt x="91587" y="76696"/>
                    <a:pt x="91587" y="79034"/>
                  </a:cubicBezTo>
                  <a:cubicBezTo>
                    <a:pt x="91587" y="81005"/>
                    <a:pt x="91185" y="82960"/>
                    <a:pt x="90383" y="84765"/>
                  </a:cubicBezTo>
                  <a:cubicBezTo>
                    <a:pt x="88377" y="90113"/>
                    <a:pt x="83276" y="93672"/>
                    <a:pt x="77545" y="93706"/>
                  </a:cubicBezTo>
                  <a:cubicBezTo>
                    <a:pt x="70323" y="94010"/>
                    <a:pt x="63159" y="95007"/>
                    <a:pt x="56167" y="96686"/>
                  </a:cubicBezTo>
                  <a:cubicBezTo>
                    <a:pt x="51524" y="97580"/>
                    <a:pt x="48086" y="101403"/>
                    <a:pt x="47627" y="106086"/>
                  </a:cubicBezTo>
                  <a:cubicBezTo>
                    <a:pt x="46653" y="115605"/>
                    <a:pt x="46195" y="125171"/>
                    <a:pt x="46252" y="134742"/>
                  </a:cubicBezTo>
                  <a:cubicBezTo>
                    <a:pt x="45850" y="141046"/>
                    <a:pt x="46195" y="147379"/>
                    <a:pt x="47283" y="153598"/>
                  </a:cubicBezTo>
                  <a:cubicBezTo>
                    <a:pt x="51869" y="154647"/>
                    <a:pt x="56568" y="154956"/>
                    <a:pt x="61211" y="154515"/>
                  </a:cubicBezTo>
                  <a:cubicBezTo>
                    <a:pt x="83678" y="154515"/>
                    <a:pt x="96687" y="157839"/>
                    <a:pt x="100184" y="164488"/>
                  </a:cubicBezTo>
                  <a:cubicBezTo>
                    <a:pt x="101272" y="166476"/>
                    <a:pt x="101903" y="168694"/>
                    <a:pt x="102017" y="170964"/>
                  </a:cubicBezTo>
                  <a:cubicBezTo>
                    <a:pt x="102533" y="178151"/>
                    <a:pt x="97604" y="184604"/>
                    <a:pt x="90555" y="185980"/>
                  </a:cubicBezTo>
                  <a:cubicBezTo>
                    <a:pt x="83906" y="187000"/>
                    <a:pt x="77144" y="187286"/>
                    <a:pt x="70438" y="186839"/>
                  </a:cubicBezTo>
                  <a:close/>
                </a:path>
              </a:pathLst>
            </a:custGeom>
            <a:solidFill>
              <a:srgbClr val="FFFFFF"/>
            </a:solidFill>
            <a:ln w="5730" cap="flat">
              <a:noFill/>
              <a:prstDash val="solid"/>
              <a:miter/>
            </a:ln>
          </p:spPr>
          <p:txBody>
            <a:bodyPr rtlCol="0" anchor="ctr"/>
            <a:lstStyle/>
            <a:p>
              <a:endParaRPr lang="fr-FR"/>
            </a:p>
          </p:txBody>
        </p:sp>
        <p:sp>
          <p:nvSpPr>
            <p:cNvPr id="90" name="Graphique 2">
              <a:extLst>
                <a:ext uri="{FF2B5EF4-FFF2-40B4-BE49-F238E27FC236}">
                  <a16:creationId xmlns:a16="http://schemas.microsoft.com/office/drawing/2014/main" id="{3A555897-EBA2-42A3-835C-3EFA0FA6E741}"/>
                </a:ext>
              </a:extLst>
            </p:cNvPr>
            <p:cNvSpPr/>
            <p:nvPr/>
          </p:nvSpPr>
          <p:spPr>
            <a:xfrm>
              <a:off x="9399778" y="2211594"/>
              <a:ext cx="114878" cy="211542"/>
            </a:xfrm>
            <a:custGeom>
              <a:avLst/>
              <a:gdLst>
                <a:gd name="connsiteX0" fmla="*/ 93100 w 114878"/>
                <a:gd name="connsiteY0" fmla="*/ 211542 h 211542"/>
                <a:gd name="connsiteX1" fmla="*/ 91266 w 114878"/>
                <a:gd name="connsiteY1" fmla="*/ 211542 h 211542"/>
                <a:gd name="connsiteX2" fmla="*/ 79803 w 114878"/>
                <a:gd name="connsiteY2" fmla="*/ 205008 h 211542"/>
                <a:gd name="connsiteX3" fmla="*/ 78600 w 114878"/>
                <a:gd name="connsiteY3" fmla="*/ 197615 h 211542"/>
                <a:gd name="connsiteX4" fmla="*/ 78600 w 114878"/>
                <a:gd name="connsiteY4" fmla="*/ 194118 h 211542"/>
                <a:gd name="connsiteX5" fmla="*/ 78600 w 114878"/>
                <a:gd name="connsiteY5" fmla="*/ 190680 h 211542"/>
                <a:gd name="connsiteX6" fmla="*/ 78600 w 114878"/>
                <a:gd name="connsiteY6" fmla="*/ 188559 h 211542"/>
                <a:gd name="connsiteX7" fmla="*/ 76365 w 114878"/>
                <a:gd name="connsiteY7" fmla="*/ 187184 h 211542"/>
                <a:gd name="connsiteX8" fmla="*/ 68799 w 114878"/>
                <a:gd name="connsiteY8" fmla="*/ 193374 h 211542"/>
                <a:gd name="connsiteX9" fmla="*/ 38710 w 114878"/>
                <a:gd name="connsiteY9" fmla="*/ 205925 h 211542"/>
                <a:gd name="connsiteX10" fmla="*/ 18535 w 114878"/>
                <a:gd name="connsiteY10" fmla="*/ 197901 h 211542"/>
                <a:gd name="connsiteX11" fmla="*/ 5755 w 114878"/>
                <a:gd name="connsiteY11" fmla="*/ 177383 h 211542"/>
                <a:gd name="connsiteX12" fmla="*/ 23 w 114878"/>
                <a:gd name="connsiteY12" fmla="*/ 145460 h 211542"/>
                <a:gd name="connsiteX13" fmla="*/ 13664 w 114878"/>
                <a:gd name="connsiteY13" fmla="*/ 97260 h 211542"/>
                <a:gd name="connsiteX14" fmla="*/ 34641 w 114878"/>
                <a:gd name="connsiteY14" fmla="*/ 80066 h 211542"/>
                <a:gd name="connsiteX15" fmla="*/ 48281 w 114878"/>
                <a:gd name="connsiteY15" fmla="*/ 77372 h 211542"/>
                <a:gd name="connsiteX16" fmla="*/ 62437 w 114878"/>
                <a:gd name="connsiteY16" fmla="*/ 80066 h 211542"/>
                <a:gd name="connsiteX17" fmla="*/ 64272 w 114878"/>
                <a:gd name="connsiteY17" fmla="*/ 80352 h 211542"/>
                <a:gd name="connsiteX18" fmla="*/ 69258 w 114878"/>
                <a:gd name="connsiteY18" fmla="*/ 74621 h 211542"/>
                <a:gd name="connsiteX19" fmla="*/ 71206 w 114878"/>
                <a:gd name="connsiteY19" fmla="*/ 49690 h 211542"/>
                <a:gd name="connsiteX20" fmla="*/ 71206 w 114878"/>
                <a:gd name="connsiteY20" fmla="*/ 40462 h 211542"/>
                <a:gd name="connsiteX21" fmla="*/ 71206 w 114878"/>
                <a:gd name="connsiteY21" fmla="*/ 32496 h 211542"/>
                <a:gd name="connsiteX22" fmla="*/ 71206 w 114878"/>
                <a:gd name="connsiteY22" fmla="*/ 26765 h 211542"/>
                <a:gd name="connsiteX23" fmla="*/ 87655 w 114878"/>
                <a:gd name="connsiteY23" fmla="*/ -1 h 211542"/>
                <a:gd name="connsiteX24" fmla="*/ 89203 w 114878"/>
                <a:gd name="connsiteY24" fmla="*/ -1 h 211542"/>
                <a:gd name="connsiteX25" fmla="*/ 108517 w 114878"/>
                <a:gd name="connsiteY25" fmla="*/ 25847 h 211542"/>
                <a:gd name="connsiteX26" fmla="*/ 111211 w 114878"/>
                <a:gd name="connsiteY26" fmla="*/ 45048 h 211542"/>
                <a:gd name="connsiteX27" fmla="*/ 114879 w 114878"/>
                <a:gd name="connsiteY27" fmla="*/ 132220 h 211542"/>
                <a:gd name="connsiteX28" fmla="*/ 114019 w 114878"/>
                <a:gd name="connsiteY28" fmla="*/ 168213 h 211542"/>
                <a:gd name="connsiteX29" fmla="*/ 105938 w 114878"/>
                <a:gd name="connsiteY29" fmla="*/ 203289 h 211542"/>
                <a:gd name="connsiteX30" fmla="*/ 93100 w 114878"/>
                <a:gd name="connsiteY30" fmla="*/ 211542 h 211542"/>
                <a:gd name="connsiteX31" fmla="*/ 43696 w 114878"/>
                <a:gd name="connsiteY31" fmla="*/ 174346 h 211542"/>
                <a:gd name="connsiteX32" fmla="*/ 58024 w 114878"/>
                <a:gd name="connsiteY32" fmla="*/ 165634 h 211542"/>
                <a:gd name="connsiteX33" fmla="*/ 66048 w 114878"/>
                <a:gd name="connsiteY33" fmla="*/ 143683 h 211542"/>
                <a:gd name="connsiteX34" fmla="*/ 67080 w 114878"/>
                <a:gd name="connsiteY34" fmla="*/ 131590 h 211542"/>
                <a:gd name="connsiteX35" fmla="*/ 56363 w 114878"/>
                <a:gd name="connsiteY35" fmla="*/ 110270 h 211542"/>
                <a:gd name="connsiteX36" fmla="*/ 41232 w 114878"/>
                <a:gd name="connsiteY36" fmla="*/ 119611 h 211542"/>
                <a:gd name="connsiteX37" fmla="*/ 32520 w 114878"/>
                <a:gd name="connsiteY37" fmla="*/ 153025 h 211542"/>
                <a:gd name="connsiteX38" fmla="*/ 33838 w 114878"/>
                <a:gd name="connsiteY38" fmla="*/ 165405 h 211542"/>
                <a:gd name="connsiteX39" fmla="*/ 43696 w 114878"/>
                <a:gd name="connsiteY39" fmla="*/ 174346 h 211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14878" h="211542">
                  <a:moveTo>
                    <a:pt x="93100" y="211542"/>
                  </a:moveTo>
                  <a:lnTo>
                    <a:pt x="91266" y="211542"/>
                  </a:lnTo>
                  <a:cubicBezTo>
                    <a:pt x="85019" y="210814"/>
                    <a:pt x="81179" y="208636"/>
                    <a:pt x="79803" y="205008"/>
                  </a:cubicBezTo>
                  <a:cubicBezTo>
                    <a:pt x="79001" y="202624"/>
                    <a:pt x="78600" y="200130"/>
                    <a:pt x="78600" y="197615"/>
                  </a:cubicBezTo>
                  <a:cubicBezTo>
                    <a:pt x="78543" y="196451"/>
                    <a:pt x="78543" y="195282"/>
                    <a:pt x="78600" y="194118"/>
                  </a:cubicBezTo>
                  <a:cubicBezTo>
                    <a:pt x="78657" y="192972"/>
                    <a:pt x="78657" y="191826"/>
                    <a:pt x="78600" y="190680"/>
                  </a:cubicBezTo>
                  <a:cubicBezTo>
                    <a:pt x="78657" y="189975"/>
                    <a:pt x="78657" y="189264"/>
                    <a:pt x="78600" y="188559"/>
                  </a:cubicBezTo>
                  <a:cubicBezTo>
                    <a:pt x="78600" y="187642"/>
                    <a:pt x="77740" y="187184"/>
                    <a:pt x="76365" y="187184"/>
                  </a:cubicBezTo>
                  <a:lnTo>
                    <a:pt x="68799" y="193374"/>
                  </a:lnTo>
                  <a:cubicBezTo>
                    <a:pt x="60546" y="200956"/>
                    <a:pt x="49886" y="205398"/>
                    <a:pt x="38710" y="205925"/>
                  </a:cubicBezTo>
                  <a:cubicBezTo>
                    <a:pt x="31202" y="206085"/>
                    <a:pt x="23923" y="203191"/>
                    <a:pt x="18535" y="197901"/>
                  </a:cubicBezTo>
                  <a:cubicBezTo>
                    <a:pt x="12747" y="192130"/>
                    <a:pt x="8392" y="185109"/>
                    <a:pt x="5755" y="177383"/>
                  </a:cubicBezTo>
                  <a:cubicBezTo>
                    <a:pt x="1973" y="167164"/>
                    <a:pt x="23" y="156355"/>
                    <a:pt x="23" y="145460"/>
                  </a:cubicBezTo>
                  <a:cubicBezTo>
                    <a:pt x="-377" y="128386"/>
                    <a:pt x="4379" y="111593"/>
                    <a:pt x="13664" y="97260"/>
                  </a:cubicBezTo>
                  <a:cubicBezTo>
                    <a:pt x="18765" y="89545"/>
                    <a:pt x="26101" y="83550"/>
                    <a:pt x="34641" y="80066"/>
                  </a:cubicBezTo>
                  <a:cubicBezTo>
                    <a:pt x="38939" y="78277"/>
                    <a:pt x="43582" y="77361"/>
                    <a:pt x="48281" y="77372"/>
                  </a:cubicBezTo>
                  <a:cubicBezTo>
                    <a:pt x="53153" y="77400"/>
                    <a:pt x="57910" y="78312"/>
                    <a:pt x="62437" y="80066"/>
                  </a:cubicBezTo>
                  <a:cubicBezTo>
                    <a:pt x="63010" y="80266"/>
                    <a:pt x="63641" y="80364"/>
                    <a:pt x="64272" y="80352"/>
                  </a:cubicBezTo>
                  <a:cubicBezTo>
                    <a:pt x="66392" y="80352"/>
                    <a:pt x="68054" y="78575"/>
                    <a:pt x="69258" y="74621"/>
                  </a:cubicBezTo>
                  <a:cubicBezTo>
                    <a:pt x="70920" y="66425"/>
                    <a:pt x="71607" y="58046"/>
                    <a:pt x="71206" y="49690"/>
                  </a:cubicBezTo>
                  <a:cubicBezTo>
                    <a:pt x="71206" y="46595"/>
                    <a:pt x="71206" y="43500"/>
                    <a:pt x="71206" y="40462"/>
                  </a:cubicBezTo>
                  <a:cubicBezTo>
                    <a:pt x="71206" y="37425"/>
                    <a:pt x="71206" y="34731"/>
                    <a:pt x="71206" y="32496"/>
                  </a:cubicBezTo>
                  <a:cubicBezTo>
                    <a:pt x="71206" y="30261"/>
                    <a:pt x="71206" y="28197"/>
                    <a:pt x="71206" y="26765"/>
                  </a:cubicBezTo>
                  <a:cubicBezTo>
                    <a:pt x="71779" y="10677"/>
                    <a:pt x="77281" y="1759"/>
                    <a:pt x="87655" y="-1"/>
                  </a:cubicBezTo>
                  <a:lnTo>
                    <a:pt x="89203" y="-1"/>
                  </a:lnTo>
                  <a:cubicBezTo>
                    <a:pt x="99060" y="-1"/>
                    <a:pt x="105479" y="8614"/>
                    <a:pt x="108517" y="25847"/>
                  </a:cubicBezTo>
                  <a:cubicBezTo>
                    <a:pt x="110007" y="34617"/>
                    <a:pt x="110925" y="41036"/>
                    <a:pt x="111211" y="45048"/>
                  </a:cubicBezTo>
                  <a:cubicBezTo>
                    <a:pt x="113676" y="80581"/>
                    <a:pt x="114879" y="109696"/>
                    <a:pt x="114879" y="132220"/>
                  </a:cubicBezTo>
                  <a:cubicBezTo>
                    <a:pt x="114879" y="141121"/>
                    <a:pt x="114592" y="153123"/>
                    <a:pt x="114019" y="168213"/>
                  </a:cubicBezTo>
                  <a:cubicBezTo>
                    <a:pt x="114191" y="180386"/>
                    <a:pt x="111440" y="192428"/>
                    <a:pt x="105938" y="203289"/>
                  </a:cubicBezTo>
                  <a:cubicBezTo>
                    <a:pt x="103416" y="208131"/>
                    <a:pt x="98545" y="211272"/>
                    <a:pt x="93100" y="211542"/>
                  </a:cubicBezTo>
                  <a:close/>
                  <a:moveTo>
                    <a:pt x="43696" y="174346"/>
                  </a:moveTo>
                  <a:cubicBezTo>
                    <a:pt x="49657" y="174128"/>
                    <a:pt x="55101" y="170826"/>
                    <a:pt x="58024" y="165634"/>
                  </a:cubicBezTo>
                  <a:cubicBezTo>
                    <a:pt x="62265" y="158991"/>
                    <a:pt x="65017" y="151500"/>
                    <a:pt x="66048" y="143683"/>
                  </a:cubicBezTo>
                  <a:cubicBezTo>
                    <a:pt x="66736" y="139688"/>
                    <a:pt x="67080" y="135642"/>
                    <a:pt x="67080" y="131590"/>
                  </a:cubicBezTo>
                  <a:cubicBezTo>
                    <a:pt x="67080" y="117376"/>
                    <a:pt x="63527" y="110270"/>
                    <a:pt x="56363" y="110270"/>
                  </a:cubicBezTo>
                  <a:cubicBezTo>
                    <a:pt x="50001" y="110430"/>
                    <a:pt x="44212" y="114001"/>
                    <a:pt x="41232" y="119611"/>
                  </a:cubicBezTo>
                  <a:cubicBezTo>
                    <a:pt x="35271" y="129710"/>
                    <a:pt x="32233" y="141287"/>
                    <a:pt x="32520" y="153025"/>
                  </a:cubicBezTo>
                  <a:cubicBezTo>
                    <a:pt x="32577" y="157186"/>
                    <a:pt x="33036" y="161330"/>
                    <a:pt x="33838" y="165405"/>
                  </a:cubicBezTo>
                  <a:cubicBezTo>
                    <a:pt x="34125" y="170586"/>
                    <a:pt x="38538" y="174575"/>
                    <a:pt x="43696" y="174346"/>
                  </a:cubicBezTo>
                  <a:close/>
                </a:path>
              </a:pathLst>
            </a:custGeom>
            <a:solidFill>
              <a:srgbClr val="FFFFFF"/>
            </a:solidFill>
            <a:ln w="5730" cap="flat">
              <a:noFill/>
              <a:prstDash val="solid"/>
              <a:miter/>
            </a:ln>
          </p:spPr>
          <p:txBody>
            <a:bodyPr rtlCol="0" anchor="ctr"/>
            <a:lstStyle/>
            <a:p>
              <a:endParaRPr lang="fr-FR"/>
            </a:p>
          </p:txBody>
        </p:sp>
        <p:sp>
          <p:nvSpPr>
            <p:cNvPr id="91" name="Graphique 2">
              <a:extLst>
                <a:ext uri="{FF2B5EF4-FFF2-40B4-BE49-F238E27FC236}">
                  <a16:creationId xmlns:a16="http://schemas.microsoft.com/office/drawing/2014/main" id="{56DD9873-5D1F-45B4-AB77-D79730EF3566}"/>
                </a:ext>
              </a:extLst>
            </p:cNvPr>
            <p:cNvSpPr/>
            <p:nvPr/>
          </p:nvSpPr>
          <p:spPr>
            <a:xfrm>
              <a:off x="9532133" y="2290399"/>
              <a:ext cx="197332" cy="132869"/>
            </a:xfrm>
            <a:custGeom>
              <a:avLst/>
              <a:gdLst>
                <a:gd name="connsiteX0" fmla="*/ 59896 w 197332"/>
                <a:gd name="connsiteY0" fmla="*/ 132851 h 132869"/>
                <a:gd name="connsiteX1" fmla="*/ 37945 w 197332"/>
                <a:gd name="connsiteY1" fmla="*/ 124254 h 132869"/>
                <a:gd name="connsiteX2" fmla="*/ 16051 w 197332"/>
                <a:gd name="connsiteY2" fmla="*/ 89064 h 132869"/>
                <a:gd name="connsiteX3" fmla="*/ 4 w 197332"/>
                <a:gd name="connsiteY3" fmla="*/ 31751 h 132869"/>
                <a:gd name="connsiteX4" fmla="*/ 1838 w 197332"/>
                <a:gd name="connsiteY4" fmla="*/ 21492 h 132869"/>
                <a:gd name="connsiteX5" fmla="*/ 16681 w 197332"/>
                <a:gd name="connsiteY5" fmla="*/ 12998 h 132869"/>
                <a:gd name="connsiteX6" fmla="*/ 23273 w 197332"/>
                <a:gd name="connsiteY6" fmla="*/ 17537 h 132869"/>
                <a:gd name="connsiteX7" fmla="*/ 43676 w 197332"/>
                <a:gd name="connsiteY7" fmla="*/ 60178 h 132869"/>
                <a:gd name="connsiteX8" fmla="*/ 52101 w 197332"/>
                <a:gd name="connsiteY8" fmla="*/ 78919 h 132869"/>
                <a:gd name="connsiteX9" fmla="*/ 57833 w 197332"/>
                <a:gd name="connsiteY9" fmla="*/ 84651 h 132869"/>
                <a:gd name="connsiteX10" fmla="*/ 63564 w 197332"/>
                <a:gd name="connsiteY10" fmla="*/ 83275 h 132869"/>
                <a:gd name="connsiteX11" fmla="*/ 67862 w 197332"/>
                <a:gd name="connsiteY11" fmla="*/ 77544 h 132869"/>
                <a:gd name="connsiteX12" fmla="*/ 78408 w 197332"/>
                <a:gd name="connsiteY12" fmla="*/ 53931 h 132869"/>
                <a:gd name="connsiteX13" fmla="*/ 99098 w 197332"/>
                <a:gd name="connsiteY13" fmla="*/ 35476 h 132869"/>
                <a:gd name="connsiteX14" fmla="*/ 121507 w 197332"/>
                <a:gd name="connsiteY14" fmla="*/ 57542 h 132869"/>
                <a:gd name="connsiteX15" fmla="*/ 132970 w 197332"/>
                <a:gd name="connsiteY15" fmla="*/ 79321 h 132869"/>
                <a:gd name="connsiteX16" fmla="*/ 138701 w 197332"/>
                <a:gd name="connsiteY16" fmla="*/ 83275 h 132869"/>
                <a:gd name="connsiteX17" fmla="*/ 159219 w 197332"/>
                <a:gd name="connsiteY17" fmla="*/ 33241 h 132869"/>
                <a:gd name="connsiteX18" fmla="*/ 161512 w 197332"/>
                <a:gd name="connsiteY18" fmla="*/ 18970 h 132869"/>
                <a:gd name="connsiteX19" fmla="*/ 171771 w 197332"/>
                <a:gd name="connsiteY19" fmla="*/ 2120 h 132869"/>
                <a:gd name="connsiteX20" fmla="*/ 178132 w 197332"/>
                <a:gd name="connsiteY20" fmla="*/ -1 h 132869"/>
                <a:gd name="connsiteX21" fmla="*/ 187245 w 197332"/>
                <a:gd name="connsiteY21" fmla="*/ 1031 h 132869"/>
                <a:gd name="connsiteX22" fmla="*/ 196129 w 197332"/>
                <a:gd name="connsiteY22" fmla="*/ 11462 h 132869"/>
                <a:gd name="connsiteX23" fmla="*/ 197332 w 197332"/>
                <a:gd name="connsiteY23" fmla="*/ 21778 h 132869"/>
                <a:gd name="connsiteX24" fmla="*/ 196702 w 197332"/>
                <a:gd name="connsiteY24" fmla="*/ 30948 h 132869"/>
                <a:gd name="connsiteX25" fmla="*/ 178591 w 197332"/>
                <a:gd name="connsiteY25" fmla="*/ 93076 h 132869"/>
                <a:gd name="connsiteX26" fmla="*/ 162429 w 197332"/>
                <a:gd name="connsiteY26" fmla="*/ 117892 h 132869"/>
                <a:gd name="connsiteX27" fmla="*/ 134918 w 197332"/>
                <a:gd name="connsiteY27" fmla="*/ 129355 h 132869"/>
                <a:gd name="connsiteX28" fmla="*/ 117094 w 197332"/>
                <a:gd name="connsiteY28" fmla="*/ 122420 h 132869"/>
                <a:gd name="connsiteX29" fmla="*/ 107236 w 197332"/>
                <a:gd name="connsiteY29" fmla="*/ 107461 h 132869"/>
                <a:gd name="connsiteX30" fmla="*/ 97264 w 197332"/>
                <a:gd name="connsiteY30" fmla="*/ 95998 h 132869"/>
                <a:gd name="connsiteX31" fmla="*/ 96061 w 197332"/>
                <a:gd name="connsiteY31" fmla="*/ 95998 h 132869"/>
                <a:gd name="connsiteX32" fmla="*/ 83222 w 197332"/>
                <a:gd name="connsiteY32" fmla="*/ 116402 h 132869"/>
                <a:gd name="connsiteX33" fmla="*/ 59896 w 197332"/>
                <a:gd name="connsiteY33" fmla="*/ 132851 h 1328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97332" h="132869">
                  <a:moveTo>
                    <a:pt x="59896" y="132851"/>
                  </a:moveTo>
                  <a:cubicBezTo>
                    <a:pt x="51700" y="133132"/>
                    <a:pt x="43790" y="130020"/>
                    <a:pt x="37945" y="124254"/>
                  </a:cubicBezTo>
                  <a:cubicBezTo>
                    <a:pt x="28488" y="114001"/>
                    <a:pt x="21095" y="102062"/>
                    <a:pt x="16051" y="89064"/>
                  </a:cubicBezTo>
                  <a:cubicBezTo>
                    <a:pt x="5391" y="63577"/>
                    <a:pt x="61" y="44474"/>
                    <a:pt x="4" y="31751"/>
                  </a:cubicBezTo>
                  <a:cubicBezTo>
                    <a:pt x="-53" y="28243"/>
                    <a:pt x="520" y="24753"/>
                    <a:pt x="1838" y="21492"/>
                  </a:cubicBezTo>
                  <a:cubicBezTo>
                    <a:pt x="3615" y="15050"/>
                    <a:pt x="10262" y="11244"/>
                    <a:pt x="16681" y="12998"/>
                  </a:cubicBezTo>
                  <a:cubicBezTo>
                    <a:pt x="19318" y="13720"/>
                    <a:pt x="21668" y="15319"/>
                    <a:pt x="23273" y="17537"/>
                  </a:cubicBezTo>
                  <a:cubicBezTo>
                    <a:pt x="27113" y="22048"/>
                    <a:pt x="33875" y="36261"/>
                    <a:pt x="43676" y="60178"/>
                  </a:cubicBezTo>
                  <a:cubicBezTo>
                    <a:pt x="47230" y="68620"/>
                    <a:pt x="50038" y="74867"/>
                    <a:pt x="52101" y="78919"/>
                  </a:cubicBezTo>
                  <a:cubicBezTo>
                    <a:pt x="54164" y="82931"/>
                    <a:pt x="56113" y="84651"/>
                    <a:pt x="57833" y="84651"/>
                  </a:cubicBezTo>
                  <a:cubicBezTo>
                    <a:pt x="59838" y="84788"/>
                    <a:pt x="61844" y="84307"/>
                    <a:pt x="63564" y="83275"/>
                  </a:cubicBezTo>
                  <a:cubicBezTo>
                    <a:pt x="65398" y="81716"/>
                    <a:pt x="66888" y="79756"/>
                    <a:pt x="67862" y="77544"/>
                  </a:cubicBezTo>
                  <a:cubicBezTo>
                    <a:pt x="69983" y="73475"/>
                    <a:pt x="73594" y="65623"/>
                    <a:pt x="78408" y="53931"/>
                  </a:cubicBezTo>
                  <a:cubicBezTo>
                    <a:pt x="83222" y="42239"/>
                    <a:pt x="90272" y="35476"/>
                    <a:pt x="99098" y="35476"/>
                  </a:cubicBezTo>
                  <a:cubicBezTo>
                    <a:pt x="107924" y="35476"/>
                    <a:pt x="115432" y="42870"/>
                    <a:pt x="121507" y="57542"/>
                  </a:cubicBezTo>
                  <a:cubicBezTo>
                    <a:pt x="124430" y="65245"/>
                    <a:pt x="128270" y="72558"/>
                    <a:pt x="132970" y="79321"/>
                  </a:cubicBezTo>
                  <a:cubicBezTo>
                    <a:pt x="134173" y="81441"/>
                    <a:pt x="136294" y="82897"/>
                    <a:pt x="138701" y="83275"/>
                  </a:cubicBezTo>
                  <a:cubicBezTo>
                    <a:pt x="145923" y="83275"/>
                    <a:pt x="152742" y="66597"/>
                    <a:pt x="159219" y="33241"/>
                  </a:cubicBezTo>
                  <a:cubicBezTo>
                    <a:pt x="159563" y="31751"/>
                    <a:pt x="160308" y="26994"/>
                    <a:pt x="161512" y="18970"/>
                  </a:cubicBezTo>
                  <a:cubicBezTo>
                    <a:pt x="162027" y="12035"/>
                    <a:pt x="165867" y="5776"/>
                    <a:pt x="171771" y="2120"/>
                  </a:cubicBezTo>
                  <a:cubicBezTo>
                    <a:pt x="173662" y="859"/>
                    <a:pt x="175840" y="126"/>
                    <a:pt x="178132" y="-1"/>
                  </a:cubicBezTo>
                  <a:cubicBezTo>
                    <a:pt x="181170" y="143"/>
                    <a:pt x="184207" y="487"/>
                    <a:pt x="187245" y="1031"/>
                  </a:cubicBezTo>
                  <a:cubicBezTo>
                    <a:pt x="191658" y="1776"/>
                    <a:pt x="194581" y="5215"/>
                    <a:pt x="196129" y="11462"/>
                  </a:cubicBezTo>
                  <a:cubicBezTo>
                    <a:pt x="196931" y="14843"/>
                    <a:pt x="197332" y="18305"/>
                    <a:pt x="197332" y="21778"/>
                  </a:cubicBezTo>
                  <a:cubicBezTo>
                    <a:pt x="197332" y="24845"/>
                    <a:pt x="197103" y="27911"/>
                    <a:pt x="196702" y="30948"/>
                  </a:cubicBezTo>
                  <a:cubicBezTo>
                    <a:pt x="193607" y="52406"/>
                    <a:pt x="187532" y="73326"/>
                    <a:pt x="178591" y="93076"/>
                  </a:cubicBezTo>
                  <a:cubicBezTo>
                    <a:pt x="174522" y="102137"/>
                    <a:pt x="169077" y="110510"/>
                    <a:pt x="162429" y="117892"/>
                  </a:cubicBezTo>
                  <a:cubicBezTo>
                    <a:pt x="155379" y="125555"/>
                    <a:pt x="145350" y="129744"/>
                    <a:pt x="134918" y="129355"/>
                  </a:cubicBezTo>
                  <a:cubicBezTo>
                    <a:pt x="128270" y="129750"/>
                    <a:pt x="121737" y="127217"/>
                    <a:pt x="117094" y="122420"/>
                  </a:cubicBezTo>
                  <a:cubicBezTo>
                    <a:pt x="113082" y="117961"/>
                    <a:pt x="109758" y="112917"/>
                    <a:pt x="107236" y="107461"/>
                  </a:cubicBezTo>
                  <a:cubicBezTo>
                    <a:pt x="103798" y="99822"/>
                    <a:pt x="100473" y="95998"/>
                    <a:pt x="97264" y="95998"/>
                  </a:cubicBezTo>
                  <a:lnTo>
                    <a:pt x="96061" y="95998"/>
                  </a:lnTo>
                  <a:cubicBezTo>
                    <a:pt x="91418" y="102549"/>
                    <a:pt x="87119" y="109364"/>
                    <a:pt x="83222" y="116402"/>
                  </a:cubicBezTo>
                  <a:cubicBezTo>
                    <a:pt x="76631" y="127366"/>
                    <a:pt x="68837" y="132851"/>
                    <a:pt x="59896" y="132851"/>
                  </a:cubicBezTo>
                  <a:close/>
                </a:path>
              </a:pathLst>
            </a:custGeom>
            <a:solidFill>
              <a:srgbClr val="FFFFFF"/>
            </a:solidFill>
            <a:ln w="5730" cap="flat">
              <a:noFill/>
              <a:prstDash val="solid"/>
              <a:miter/>
            </a:ln>
          </p:spPr>
          <p:txBody>
            <a:bodyPr rtlCol="0" anchor="ctr"/>
            <a:lstStyle/>
            <a:p>
              <a:endParaRPr lang="fr-FR"/>
            </a:p>
          </p:txBody>
        </p:sp>
        <p:sp>
          <p:nvSpPr>
            <p:cNvPr id="92" name="Graphique 2">
              <a:extLst>
                <a:ext uri="{FF2B5EF4-FFF2-40B4-BE49-F238E27FC236}">
                  <a16:creationId xmlns:a16="http://schemas.microsoft.com/office/drawing/2014/main" id="{3966F9E4-94BB-4330-AD05-FC1C4D2A40B4}"/>
                </a:ext>
              </a:extLst>
            </p:cNvPr>
            <p:cNvSpPr/>
            <p:nvPr/>
          </p:nvSpPr>
          <p:spPr>
            <a:xfrm>
              <a:off x="9731414" y="2290743"/>
              <a:ext cx="112448" cy="133061"/>
            </a:xfrm>
            <a:custGeom>
              <a:avLst/>
              <a:gdLst>
                <a:gd name="connsiteX0" fmla="*/ 87574 w 112448"/>
                <a:gd name="connsiteY0" fmla="*/ 132965 h 133061"/>
                <a:gd name="connsiteX1" fmla="*/ 70438 w 112448"/>
                <a:gd name="connsiteY1" fmla="*/ 119228 h 133061"/>
                <a:gd name="connsiteX2" fmla="*/ 70381 w 112448"/>
                <a:gd name="connsiteY2" fmla="*/ 118637 h 133061"/>
                <a:gd name="connsiteX3" fmla="*/ 69177 w 112448"/>
                <a:gd name="connsiteY3" fmla="*/ 104080 h 133061"/>
                <a:gd name="connsiteX4" fmla="*/ 67802 w 112448"/>
                <a:gd name="connsiteY4" fmla="*/ 94279 h 133061"/>
                <a:gd name="connsiteX5" fmla="*/ 62529 w 112448"/>
                <a:gd name="connsiteY5" fmla="*/ 101386 h 133061"/>
                <a:gd name="connsiteX6" fmla="*/ 54964 w 112448"/>
                <a:gd name="connsiteY6" fmla="*/ 113192 h 133061"/>
                <a:gd name="connsiteX7" fmla="*/ 30204 w 112448"/>
                <a:gd name="connsiteY7" fmla="*/ 129469 h 133061"/>
                <a:gd name="connsiteX8" fmla="*/ 16793 w 112448"/>
                <a:gd name="connsiteY8" fmla="*/ 125171 h 133061"/>
                <a:gd name="connsiteX9" fmla="*/ 1949 w 112448"/>
                <a:gd name="connsiteY9" fmla="*/ 100641 h 133061"/>
                <a:gd name="connsiteX10" fmla="*/ 0 w 112448"/>
                <a:gd name="connsiteY10" fmla="*/ 86141 h 133061"/>
                <a:gd name="connsiteX11" fmla="*/ 8712 w 112448"/>
                <a:gd name="connsiteY11" fmla="*/ 47455 h 133061"/>
                <a:gd name="connsiteX12" fmla="*/ 32038 w 112448"/>
                <a:gd name="connsiteY12" fmla="*/ 19543 h 133061"/>
                <a:gd name="connsiteX13" fmla="*/ 51238 w 112448"/>
                <a:gd name="connsiteY13" fmla="*/ 13468 h 133061"/>
                <a:gd name="connsiteX14" fmla="*/ 69235 w 112448"/>
                <a:gd name="connsiteY14" fmla="*/ 18626 h 133061"/>
                <a:gd name="connsiteX15" fmla="*/ 71641 w 112448"/>
                <a:gd name="connsiteY15" fmla="*/ 19371 h 133061"/>
                <a:gd name="connsiteX16" fmla="*/ 76169 w 112448"/>
                <a:gd name="connsiteY16" fmla="*/ 13640 h 133061"/>
                <a:gd name="connsiteX17" fmla="*/ 81442 w 112448"/>
                <a:gd name="connsiteY17" fmla="*/ 5330 h 133061"/>
                <a:gd name="connsiteX18" fmla="*/ 91701 w 112448"/>
                <a:gd name="connsiteY18" fmla="*/ -1 h 133061"/>
                <a:gd name="connsiteX19" fmla="*/ 97031 w 112448"/>
                <a:gd name="connsiteY19" fmla="*/ 916 h 133061"/>
                <a:gd name="connsiteX20" fmla="*/ 104138 w 112448"/>
                <a:gd name="connsiteY20" fmla="*/ 10430 h 133061"/>
                <a:gd name="connsiteX21" fmla="*/ 108036 w 112448"/>
                <a:gd name="connsiteY21" fmla="*/ 37367 h 133061"/>
                <a:gd name="connsiteX22" fmla="*/ 112448 w 112448"/>
                <a:gd name="connsiteY22" fmla="*/ 110785 h 133061"/>
                <a:gd name="connsiteX23" fmla="*/ 112448 w 112448"/>
                <a:gd name="connsiteY23" fmla="*/ 114740 h 133061"/>
                <a:gd name="connsiteX24" fmla="*/ 106717 w 112448"/>
                <a:gd name="connsiteY24" fmla="*/ 126833 h 133061"/>
                <a:gd name="connsiteX25" fmla="*/ 87574 w 112448"/>
                <a:gd name="connsiteY25" fmla="*/ 132965 h 133061"/>
                <a:gd name="connsiteX26" fmla="*/ 39374 w 112448"/>
                <a:gd name="connsiteY26" fmla="*/ 95941 h 133061"/>
                <a:gd name="connsiteX27" fmla="*/ 59033 w 112448"/>
                <a:gd name="connsiteY27" fmla="*/ 71755 h 133061"/>
                <a:gd name="connsiteX28" fmla="*/ 69120 w 112448"/>
                <a:gd name="connsiteY28" fmla="*/ 42468 h 133061"/>
                <a:gd name="connsiteX29" fmla="*/ 59778 w 112448"/>
                <a:gd name="connsiteY29" fmla="*/ 37482 h 133061"/>
                <a:gd name="connsiteX30" fmla="*/ 41839 w 112448"/>
                <a:gd name="connsiteY30" fmla="*/ 49690 h 133061"/>
                <a:gd name="connsiteX31" fmla="*/ 31637 w 112448"/>
                <a:gd name="connsiteY31" fmla="*/ 75825 h 133061"/>
                <a:gd name="connsiteX32" fmla="*/ 31179 w 112448"/>
                <a:gd name="connsiteY32" fmla="*/ 81556 h 133061"/>
                <a:gd name="connsiteX33" fmla="*/ 36910 w 112448"/>
                <a:gd name="connsiteY33" fmla="*/ 94853 h 133061"/>
                <a:gd name="connsiteX34" fmla="*/ 39374 w 112448"/>
                <a:gd name="connsiteY34" fmla="*/ 95941 h 1330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12448" h="133061">
                  <a:moveTo>
                    <a:pt x="87574" y="132965"/>
                  </a:moveTo>
                  <a:cubicBezTo>
                    <a:pt x="79035" y="133905"/>
                    <a:pt x="71355" y="127756"/>
                    <a:pt x="70438" y="119228"/>
                  </a:cubicBezTo>
                  <a:cubicBezTo>
                    <a:pt x="70438" y="119033"/>
                    <a:pt x="70381" y="118832"/>
                    <a:pt x="70381" y="118637"/>
                  </a:cubicBezTo>
                  <a:cubicBezTo>
                    <a:pt x="69578" y="113829"/>
                    <a:pt x="69177" y="108957"/>
                    <a:pt x="69177" y="104080"/>
                  </a:cubicBezTo>
                  <a:cubicBezTo>
                    <a:pt x="69177" y="97546"/>
                    <a:pt x="68719" y="94279"/>
                    <a:pt x="67802" y="94279"/>
                  </a:cubicBezTo>
                  <a:cubicBezTo>
                    <a:pt x="66999" y="94279"/>
                    <a:pt x="65222" y="96629"/>
                    <a:pt x="62529" y="101386"/>
                  </a:cubicBezTo>
                  <a:cubicBezTo>
                    <a:pt x="60523" y="104939"/>
                    <a:pt x="58001" y="108837"/>
                    <a:pt x="54964" y="113192"/>
                  </a:cubicBezTo>
                  <a:cubicBezTo>
                    <a:pt x="47227" y="124082"/>
                    <a:pt x="38973" y="129469"/>
                    <a:pt x="30204" y="129469"/>
                  </a:cubicBezTo>
                  <a:cubicBezTo>
                    <a:pt x="25390" y="129590"/>
                    <a:pt x="20633" y="128077"/>
                    <a:pt x="16793" y="125171"/>
                  </a:cubicBezTo>
                  <a:cubicBezTo>
                    <a:pt x="9113" y="118975"/>
                    <a:pt x="3898" y="110298"/>
                    <a:pt x="1949" y="100641"/>
                  </a:cubicBezTo>
                  <a:cubicBezTo>
                    <a:pt x="688" y="95913"/>
                    <a:pt x="0" y="91035"/>
                    <a:pt x="0" y="86141"/>
                  </a:cubicBezTo>
                  <a:cubicBezTo>
                    <a:pt x="0" y="72758"/>
                    <a:pt x="2980" y="59542"/>
                    <a:pt x="8712" y="47455"/>
                  </a:cubicBezTo>
                  <a:cubicBezTo>
                    <a:pt x="13583" y="36061"/>
                    <a:pt x="21664" y="26352"/>
                    <a:pt x="32038" y="19543"/>
                  </a:cubicBezTo>
                  <a:cubicBezTo>
                    <a:pt x="37712" y="15692"/>
                    <a:pt x="44361" y="13577"/>
                    <a:pt x="51238" y="13468"/>
                  </a:cubicBezTo>
                  <a:cubicBezTo>
                    <a:pt x="57600" y="13588"/>
                    <a:pt x="63789" y="15365"/>
                    <a:pt x="69235" y="18626"/>
                  </a:cubicBezTo>
                  <a:cubicBezTo>
                    <a:pt x="69980" y="19091"/>
                    <a:pt x="70782" y="19348"/>
                    <a:pt x="71641" y="19371"/>
                  </a:cubicBezTo>
                  <a:cubicBezTo>
                    <a:pt x="73017" y="19371"/>
                    <a:pt x="74564" y="17480"/>
                    <a:pt x="76169" y="13640"/>
                  </a:cubicBezTo>
                  <a:cubicBezTo>
                    <a:pt x="77373" y="10551"/>
                    <a:pt x="79150" y="7725"/>
                    <a:pt x="81442" y="5330"/>
                  </a:cubicBezTo>
                  <a:cubicBezTo>
                    <a:pt x="83964" y="2183"/>
                    <a:pt x="87689" y="251"/>
                    <a:pt x="91701" y="-1"/>
                  </a:cubicBezTo>
                  <a:cubicBezTo>
                    <a:pt x="93478" y="160"/>
                    <a:pt x="95254" y="469"/>
                    <a:pt x="97031" y="916"/>
                  </a:cubicBezTo>
                  <a:cubicBezTo>
                    <a:pt x="99610" y="1547"/>
                    <a:pt x="102017" y="4699"/>
                    <a:pt x="104138" y="10430"/>
                  </a:cubicBezTo>
                  <a:cubicBezTo>
                    <a:pt x="106201" y="19279"/>
                    <a:pt x="107519" y="28295"/>
                    <a:pt x="108036" y="37367"/>
                  </a:cubicBezTo>
                  <a:cubicBezTo>
                    <a:pt x="110959" y="69463"/>
                    <a:pt x="112448" y="93993"/>
                    <a:pt x="112448" y="110785"/>
                  </a:cubicBezTo>
                  <a:lnTo>
                    <a:pt x="112448" y="114740"/>
                  </a:lnTo>
                  <a:cubicBezTo>
                    <a:pt x="112391" y="119417"/>
                    <a:pt x="110327" y="123836"/>
                    <a:pt x="106717" y="126833"/>
                  </a:cubicBezTo>
                  <a:cubicBezTo>
                    <a:pt x="101215" y="131023"/>
                    <a:pt x="94452" y="133189"/>
                    <a:pt x="87574" y="132965"/>
                  </a:cubicBezTo>
                  <a:close/>
                  <a:moveTo>
                    <a:pt x="39374" y="95941"/>
                  </a:moveTo>
                  <a:cubicBezTo>
                    <a:pt x="45736" y="95941"/>
                    <a:pt x="52269" y="87877"/>
                    <a:pt x="59033" y="71755"/>
                  </a:cubicBezTo>
                  <a:cubicBezTo>
                    <a:pt x="63561" y="62436"/>
                    <a:pt x="66942" y="52601"/>
                    <a:pt x="69120" y="42468"/>
                  </a:cubicBezTo>
                  <a:cubicBezTo>
                    <a:pt x="69120" y="39144"/>
                    <a:pt x="66025" y="37482"/>
                    <a:pt x="59778" y="37482"/>
                  </a:cubicBezTo>
                  <a:cubicBezTo>
                    <a:pt x="53531" y="37482"/>
                    <a:pt x="47169" y="41551"/>
                    <a:pt x="41839" y="49690"/>
                  </a:cubicBezTo>
                  <a:cubicBezTo>
                    <a:pt x="36680" y="57610"/>
                    <a:pt x="33184" y="66505"/>
                    <a:pt x="31637" y="75825"/>
                  </a:cubicBezTo>
                  <a:cubicBezTo>
                    <a:pt x="31351" y="77722"/>
                    <a:pt x="31236" y="79636"/>
                    <a:pt x="31179" y="81556"/>
                  </a:cubicBezTo>
                  <a:cubicBezTo>
                    <a:pt x="30720" y="86674"/>
                    <a:pt x="32841" y="91689"/>
                    <a:pt x="36910" y="94853"/>
                  </a:cubicBezTo>
                  <a:cubicBezTo>
                    <a:pt x="37598" y="95483"/>
                    <a:pt x="38457" y="95867"/>
                    <a:pt x="39374" y="95941"/>
                  </a:cubicBezTo>
                  <a:close/>
                </a:path>
              </a:pathLst>
            </a:custGeom>
            <a:solidFill>
              <a:srgbClr val="FFFFFF"/>
            </a:solidFill>
            <a:ln w="5730" cap="flat">
              <a:noFill/>
              <a:prstDash val="solid"/>
              <a:miter/>
            </a:ln>
          </p:spPr>
          <p:txBody>
            <a:bodyPr rtlCol="0" anchor="ctr"/>
            <a:lstStyle/>
            <a:p>
              <a:endParaRPr lang="fr-FR"/>
            </a:p>
          </p:txBody>
        </p:sp>
        <p:sp>
          <p:nvSpPr>
            <p:cNvPr id="93" name="Graphique 2">
              <a:extLst>
                <a:ext uri="{FF2B5EF4-FFF2-40B4-BE49-F238E27FC236}">
                  <a16:creationId xmlns:a16="http://schemas.microsoft.com/office/drawing/2014/main" id="{5C5C7175-ED31-488F-9D12-7E039B778FE8}"/>
                </a:ext>
              </a:extLst>
            </p:cNvPr>
            <p:cNvSpPr/>
            <p:nvPr/>
          </p:nvSpPr>
          <p:spPr>
            <a:xfrm>
              <a:off x="9860883" y="2278359"/>
              <a:ext cx="116460" cy="137212"/>
            </a:xfrm>
            <a:custGeom>
              <a:avLst/>
              <a:gdLst>
                <a:gd name="connsiteX0" fmla="*/ 27168 w 116460"/>
                <a:gd name="connsiteY0" fmla="*/ 137211 h 137212"/>
                <a:gd name="connsiteX1" fmla="*/ 116 w 116460"/>
                <a:gd name="connsiteY1" fmla="*/ 69181 h 137212"/>
                <a:gd name="connsiteX2" fmla="*/ 5847 w 116460"/>
                <a:gd name="connsiteY2" fmla="*/ 17943 h 137212"/>
                <a:gd name="connsiteX3" fmla="*/ 29574 w 116460"/>
                <a:gd name="connsiteY3" fmla="*/ 1208 h 137212"/>
                <a:gd name="connsiteX4" fmla="*/ 40178 w 116460"/>
                <a:gd name="connsiteY4" fmla="*/ 20809 h 137212"/>
                <a:gd name="connsiteX5" fmla="*/ 55136 w 116460"/>
                <a:gd name="connsiteY5" fmla="*/ 5735 h 137212"/>
                <a:gd name="connsiteX6" fmla="*/ 79322 w 116460"/>
                <a:gd name="connsiteY6" fmla="*/ 4 h 137212"/>
                <a:gd name="connsiteX7" fmla="*/ 110099 w 116460"/>
                <a:gd name="connsiteY7" fmla="*/ 7856 h 137212"/>
                <a:gd name="connsiteX8" fmla="*/ 116461 w 116460"/>
                <a:gd name="connsiteY8" fmla="*/ 18860 h 137212"/>
                <a:gd name="connsiteX9" fmla="*/ 115258 w 116460"/>
                <a:gd name="connsiteY9" fmla="*/ 23445 h 137212"/>
                <a:gd name="connsiteX10" fmla="*/ 98064 w 116460"/>
                <a:gd name="connsiteY10" fmla="*/ 38060 h 137212"/>
                <a:gd name="connsiteX11" fmla="*/ 85971 w 116460"/>
                <a:gd name="connsiteY11" fmla="*/ 34163 h 137212"/>
                <a:gd name="connsiteX12" fmla="*/ 71012 w 116460"/>
                <a:gd name="connsiteY12" fmla="*/ 30666 h 137212"/>
                <a:gd name="connsiteX13" fmla="*/ 54735 w 116460"/>
                <a:gd name="connsiteY13" fmla="*/ 38461 h 137212"/>
                <a:gd name="connsiteX14" fmla="*/ 47571 w 116460"/>
                <a:gd name="connsiteY14" fmla="*/ 62418 h 137212"/>
                <a:gd name="connsiteX15" fmla="*/ 47112 w 116460"/>
                <a:gd name="connsiteY15" fmla="*/ 77377 h 137212"/>
                <a:gd name="connsiteX16" fmla="*/ 47743 w 116460"/>
                <a:gd name="connsiteY16" fmla="*/ 94570 h 137212"/>
                <a:gd name="connsiteX17" fmla="*/ 48316 w 116460"/>
                <a:gd name="connsiteY17" fmla="*/ 109357 h 137212"/>
                <a:gd name="connsiteX18" fmla="*/ 28658 w 116460"/>
                <a:gd name="connsiteY18" fmla="*/ 136982 h 137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16460" h="137212">
                  <a:moveTo>
                    <a:pt x="27168" y="137211"/>
                  </a:moveTo>
                  <a:cubicBezTo>
                    <a:pt x="9114" y="137211"/>
                    <a:pt x="59" y="114532"/>
                    <a:pt x="116" y="69181"/>
                  </a:cubicBezTo>
                  <a:cubicBezTo>
                    <a:pt x="-515" y="51912"/>
                    <a:pt x="1434" y="34644"/>
                    <a:pt x="5847" y="17943"/>
                  </a:cubicBezTo>
                  <a:cubicBezTo>
                    <a:pt x="8483" y="7243"/>
                    <a:pt x="18628" y="113"/>
                    <a:pt x="29574" y="1208"/>
                  </a:cubicBezTo>
                  <a:cubicBezTo>
                    <a:pt x="34504" y="1208"/>
                    <a:pt x="38057" y="7741"/>
                    <a:pt x="40178" y="20809"/>
                  </a:cubicBezTo>
                  <a:cubicBezTo>
                    <a:pt x="43272" y="14195"/>
                    <a:pt x="48545" y="8865"/>
                    <a:pt x="55136" y="5735"/>
                  </a:cubicBezTo>
                  <a:cubicBezTo>
                    <a:pt x="62587" y="1861"/>
                    <a:pt x="70897" y="-111"/>
                    <a:pt x="79322" y="4"/>
                  </a:cubicBezTo>
                  <a:cubicBezTo>
                    <a:pt x="93478" y="4"/>
                    <a:pt x="103795" y="2640"/>
                    <a:pt x="110099" y="7856"/>
                  </a:cubicBezTo>
                  <a:cubicBezTo>
                    <a:pt x="113767" y="10395"/>
                    <a:pt x="116060" y="14430"/>
                    <a:pt x="116461" y="18860"/>
                  </a:cubicBezTo>
                  <a:cubicBezTo>
                    <a:pt x="116461" y="20465"/>
                    <a:pt x="116003" y="22041"/>
                    <a:pt x="115258" y="23445"/>
                  </a:cubicBezTo>
                  <a:cubicBezTo>
                    <a:pt x="110443" y="33188"/>
                    <a:pt x="104712" y="38060"/>
                    <a:pt x="98064" y="38060"/>
                  </a:cubicBezTo>
                  <a:cubicBezTo>
                    <a:pt x="93765" y="37819"/>
                    <a:pt x="89581" y="36478"/>
                    <a:pt x="85971" y="34163"/>
                  </a:cubicBezTo>
                  <a:cubicBezTo>
                    <a:pt x="81385" y="31641"/>
                    <a:pt x="76227" y="30432"/>
                    <a:pt x="71012" y="30666"/>
                  </a:cubicBezTo>
                  <a:cubicBezTo>
                    <a:pt x="64650" y="30512"/>
                    <a:pt x="58575" y="33412"/>
                    <a:pt x="54735" y="38461"/>
                  </a:cubicBezTo>
                  <a:cubicBezTo>
                    <a:pt x="49921" y="45516"/>
                    <a:pt x="47456" y="53884"/>
                    <a:pt x="47571" y="62418"/>
                  </a:cubicBezTo>
                  <a:cubicBezTo>
                    <a:pt x="47571" y="67347"/>
                    <a:pt x="47112" y="72333"/>
                    <a:pt x="47112" y="77377"/>
                  </a:cubicBezTo>
                  <a:cubicBezTo>
                    <a:pt x="47112" y="82420"/>
                    <a:pt x="47112" y="88839"/>
                    <a:pt x="47743" y="94570"/>
                  </a:cubicBezTo>
                  <a:cubicBezTo>
                    <a:pt x="48373" y="100302"/>
                    <a:pt x="48316" y="105116"/>
                    <a:pt x="48316" y="109357"/>
                  </a:cubicBezTo>
                  <a:cubicBezTo>
                    <a:pt x="48316" y="126436"/>
                    <a:pt x="41782" y="135647"/>
                    <a:pt x="28658" y="136982"/>
                  </a:cubicBezTo>
                  <a:close/>
                </a:path>
              </a:pathLst>
            </a:custGeom>
            <a:solidFill>
              <a:srgbClr val="FFFFFF"/>
            </a:solidFill>
            <a:ln w="5730" cap="flat">
              <a:noFill/>
              <a:prstDash val="solid"/>
              <a:miter/>
            </a:ln>
          </p:spPr>
          <p:txBody>
            <a:bodyPr rtlCol="0" anchor="ctr"/>
            <a:lstStyle/>
            <a:p>
              <a:endParaRPr lang="fr-FR"/>
            </a:p>
          </p:txBody>
        </p:sp>
        <p:sp>
          <p:nvSpPr>
            <p:cNvPr id="94" name="Graphique 2">
              <a:extLst>
                <a:ext uri="{FF2B5EF4-FFF2-40B4-BE49-F238E27FC236}">
                  <a16:creationId xmlns:a16="http://schemas.microsoft.com/office/drawing/2014/main" id="{DD3A56F8-8801-4651-A508-4CA6F286B670}"/>
                </a:ext>
              </a:extLst>
            </p:cNvPr>
            <p:cNvSpPr/>
            <p:nvPr/>
          </p:nvSpPr>
          <p:spPr>
            <a:xfrm>
              <a:off x="9969239" y="2211594"/>
              <a:ext cx="114879" cy="211542"/>
            </a:xfrm>
            <a:custGeom>
              <a:avLst/>
              <a:gdLst>
                <a:gd name="connsiteX0" fmla="*/ 93043 w 114879"/>
                <a:gd name="connsiteY0" fmla="*/ 211542 h 211542"/>
                <a:gd name="connsiteX1" fmla="*/ 91209 w 114879"/>
                <a:gd name="connsiteY1" fmla="*/ 211542 h 211542"/>
                <a:gd name="connsiteX2" fmla="*/ 79746 w 114879"/>
                <a:gd name="connsiteY2" fmla="*/ 205008 h 211542"/>
                <a:gd name="connsiteX3" fmla="*/ 78543 w 114879"/>
                <a:gd name="connsiteY3" fmla="*/ 197615 h 211542"/>
                <a:gd name="connsiteX4" fmla="*/ 78543 w 114879"/>
                <a:gd name="connsiteY4" fmla="*/ 194118 h 211542"/>
                <a:gd name="connsiteX5" fmla="*/ 78543 w 114879"/>
                <a:gd name="connsiteY5" fmla="*/ 190680 h 211542"/>
                <a:gd name="connsiteX6" fmla="*/ 78543 w 114879"/>
                <a:gd name="connsiteY6" fmla="*/ 188559 h 211542"/>
                <a:gd name="connsiteX7" fmla="*/ 76308 w 114879"/>
                <a:gd name="connsiteY7" fmla="*/ 187184 h 211542"/>
                <a:gd name="connsiteX8" fmla="*/ 68743 w 114879"/>
                <a:gd name="connsiteY8" fmla="*/ 193374 h 211542"/>
                <a:gd name="connsiteX9" fmla="*/ 38653 w 114879"/>
                <a:gd name="connsiteY9" fmla="*/ 205925 h 211542"/>
                <a:gd name="connsiteX10" fmla="*/ 18479 w 114879"/>
                <a:gd name="connsiteY10" fmla="*/ 197901 h 211542"/>
                <a:gd name="connsiteX11" fmla="*/ 5755 w 114879"/>
                <a:gd name="connsiteY11" fmla="*/ 177383 h 211542"/>
                <a:gd name="connsiteX12" fmla="*/ 24 w 114879"/>
                <a:gd name="connsiteY12" fmla="*/ 145460 h 211542"/>
                <a:gd name="connsiteX13" fmla="*/ 13607 w 114879"/>
                <a:gd name="connsiteY13" fmla="*/ 97260 h 211542"/>
                <a:gd name="connsiteX14" fmla="*/ 34584 w 114879"/>
                <a:gd name="connsiteY14" fmla="*/ 80066 h 211542"/>
                <a:gd name="connsiteX15" fmla="*/ 48224 w 114879"/>
                <a:gd name="connsiteY15" fmla="*/ 77372 h 211542"/>
                <a:gd name="connsiteX16" fmla="*/ 62438 w 114879"/>
                <a:gd name="connsiteY16" fmla="*/ 80066 h 211542"/>
                <a:gd name="connsiteX17" fmla="*/ 64215 w 114879"/>
                <a:gd name="connsiteY17" fmla="*/ 80352 h 211542"/>
                <a:gd name="connsiteX18" fmla="*/ 69201 w 114879"/>
                <a:gd name="connsiteY18" fmla="*/ 74621 h 211542"/>
                <a:gd name="connsiteX19" fmla="*/ 71207 w 114879"/>
                <a:gd name="connsiteY19" fmla="*/ 49690 h 211542"/>
                <a:gd name="connsiteX20" fmla="*/ 71207 w 114879"/>
                <a:gd name="connsiteY20" fmla="*/ 40462 h 211542"/>
                <a:gd name="connsiteX21" fmla="*/ 71207 w 114879"/>
                <a:gd name="connsiteY21" fmla="*/ 32496 h 211542"/>
                <a:gd name="connsiteX22" fmla="*/ 71207 w 114879"/>
                <a:gd name="connsiteY22" fmla="*/ 26765 h 211542"/>
                <a:gd name="connsiteX23" fmla="*/ 87655 w 114879"/>
                <a:gd name="connsiteY23" fmla="*/ -1 h 211542"/>
                <a:gd name="connsiteX24" fmla="*/ 89203 w 114879"/>
                <a:gd name="connsiteY24" fmla="*/ -1 h 211542"/>
                <a:gd name="connsiteX25" fmla="*/ 108517 w 114879"/>
                <a:gd name="connsiteY25" fmla="*/ 25847 h 211542"/>
                <a:gd name="connsiteX26" fmla="*/ 111268 w 114879"/>
                <a:gd name="connsiteY26" fmla="*/ 45048 h 211542"/>
                <a:gd name="connsiteX27" fmla="*/ 114879 w 114879"/>
                <a:gd name="connsiteY27" fmla="*/ 132220 h 211542"/>
                <a:gd name="connsiteX28" fmla="*/ 114019 w 114879"/>
                <a:gd name="connsiteY28" fmla="*/ 168213 h 211542"/>
                <a:gd name="connsiteX29" fmla="*/ 105939 w 114879"/>
                <a:gd name="connsiteY29" fmla="*/ 203289 h 211542"/>
                <a:gd name="connsiteX30" fmla="*/ 93043 w 114879"/>
                <a:gd name="connsiteY30" fmla="*/ 211542 h 211542"/>
                <a:gd name="connsiteX31" fmla="*/ 43639 w 114879"/>
                <a:gd name="connsiteY31" fmla="*/ 174346 h 211542"/>
                <a:gd name="connsiteX32" fmla="*/ 57968 w 114879"/>
                <a:gd name="connsiteY32" fmla="*/ 165634 h 211542"/>
                <a:gd name="connsiteX33" fmla="*/ 65991 w 114879"/>
                <a:gd name="connsiteY33" fmla="*/ 143683 h 211542"/>
                <a:gd name="connsiteX34" fmla="*/ 67080 w 114879"/>
                <a:gd name="connsiteY34" fmla="*/ 131590 h 211542"/>
                <a:gd name="connsiteX35" fmla="*/ 56305 w 114879"/>
                <a:gd name="connsiteY35" fmla="*/ 110270 h 211542"/>
                <a:gd name="connsiteX36" fmla="*/ 41232 w 114879"/>
                <a:gd name="connsiteY36" fmla="*/ 119611 h 211542"/>
                <a:gd name="connsiteX37" fmla="*/ 32463 w 114879"/>
                <a:gd name="connsiteY37" fmla="*/ 153025 h 211542"/>
                <a:gd name="connsiteX38" fmla="*/ 33781 w 114879"/>
                <a:gd name="connsiteY38" fmla="*/ 165405 h 211542"/>
                <a:gd name="connsiteX39" fmla="*/ 43639 w 114879"/>
                <a:gd name="connsiteY39" fmla="*/ 174346 h 211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14879" h="211542">
                  <a:moveTo>
                    <a:pt x="93043" y="211542"/>
                  </a:moveTo>
                  <a:lnTo>
                    <a:pt x="91209" y="211542"/>
                  </a:lnTo>
                  <a:cubicBezTo>
                    <a:pt x="84962" y="210814"/>
                    <a:pt x="81179" y="208636"/>
                    <a:pt x="79746" y="205008"/>
                  </a:cubicBezTo>
                  <a:cubicBezTo>
                    <a:pt x="78944" y="202624"/>
                    <a:pt x="78543" y="200130"/>
                    <a:pt x="78543" y="197615"/>
                  </a:cubicBezTo>
                  <a:cubicBezTo>
                    <a:pt x="78543" y="196526"/>
                    <a:pt x="78543" y="195322"/>
                    <a:pt x="78543" y="194118"/>
                  </a:cubicBezTo>
                  <a:cubicBezTo>
                    <a:pt x="78600" y="192972"/>
                    <a:pt x="78600" y="191826"/>
                    <a:pt x="78543" y="190680"/>
                  </a:cubicBezTo>
                  <a:cubicBezTo>
                    <a:pt x="78600" y="189975"/>
                    <a:pt x="78600" y="189264"/>
                    <a:pt x="78543" y="188559"/>
                  </a:cubicBezTo>
                  <a:cubicBezTo>
                    <a:pt x="78543" y="187642"/>
                    <a:pt x="77798" y="187184"/>
                    <a:pt x="76308" y="187184"/>
                  </a:cubicBezTo>
                  <a:lnTo>
                    <a:pt x="68743" y="193374"/>
                  </a:lnTo>
                  <a:cubicBezTo>
                    <a:pt x="60489" y="200962"/>
                    <a:pt x="49829" y="205409"/>
                    <a:pt x="38653" y="205925"/>
                  </a:cubicBezTo>
                  <a:cubicBezTo>
                    <a:pt x="31145" y="206074"/>
                    <a:pt x="23866" y="203185"/>
                    <a:pt x="18479" y="197901"/>
                  </a:cubicBezTo>
                  <a:cubicBezTo>
                    <a:pt x="12748" y="192130"/>
                    <a:pt x="8392" y="185109"/>
                    <a:pt x="5755" y="177383"/>
                  </a:cubicBezTo>
                  <a:cubicBezTo>
                    <a:pt x="1973" y="167170"/>
                    <a:pt x="24" y="156361"/>
                    <a:pt x="24" y="145460"/>
                  </a:cubicBezTo>
                  <a:cubicBezTo>
                    <a:pt x="-377" y="128392"/>
                    <a:pt x="4322" y="111593"/>
                    <a:pt x="13607" y="97260"/>
                  </a:cubicBezTo>
                  <a:cubicBezTo>
                    <a:pt x="18708" y="89545"/>
                    <a:pt x="26044" y="83550"/>
                    <a:pt x="34584" y="80066"/>
                  </a:cubicBezTo>
                  <a:cubicBezTo>
                    <a:pt x="38882" y="78277"/>
                    <a:pt x="43525" y="77361"/>
                    <a:pt x="48224" y="77372"/>
                  </a:cubicBezTo>
                  <a:cubicBezTo>
                    <a:pt x="53096" y="77400"/>
                    <a:pt x="57910" y="78312"/>
                    <a:pt x="62438" y="80066"/>
                  </a:cubicBezTo>
                  <a:cubicBezTo>
                    <a:pt x="63011" y="80272"/>
                    <a:pt x="63584" y="80369"/>
                    <a:pt x="64215" y="80352"/>
                  </a:cubicBezTo>
                  <a:cubicBezTo>
                    <a:pt x="66335" y="80352"/>
                    <a:pt x="67997" y="78575"/>
                    <a:pt x="69201" y="74621"/>
                  </a:cubicBezTo>
                  <a:cubicBezTo>
                    <a:pt x="70920" y="66425"/>
                    <a:pt x="71608" y="58052"/>
                    <a:pt x="71207" y="49690"/>
                  </a:cubicBezTo>
                  <a:cubicBezTo>
                    <a:pt x="71207" y="46595"/>
                    <a:pt x="71207" y="43500"/>
                    <a:pt x="71207" y="40462"/>
                  </a:cubicBezTo>
                  <a:cubicBezTo>
                    <a:pt x="71207" y="37425"/>
                    <a:pt x="71207" y="34731"/>
                    <a:pt x="71207" y="32496"/>
                  </a:cubicBezTo>
                  <a:cubicBezTo>
                    <a:pt x="71207" y="30261"/>
                    <a:pt x="71207" y="28197"/>
                    <a:pt x="71207" y="26765"/>
                  </a:cubicBezTo>
                  <a:cubicBezTo>
                    <a:pt x="71780" y="10677"/>
                    <a:pt x="77282" y="1759"/>
                    <a:pt x="87655" y="-1"/>
                  </a:cubicBezTo>
                  <a:lnTo>
                    <a:pt x="89203" y="-1"/>
                  </a:lnTo>
                  <a:cubicBezTo>
                    <a:pt x="99061" y="-1"/>
                    <a:pt x="105480" y="8614"/>
                    <a:pt x="108517" y="25847"/>
                  </a:cubicBezTo>
                  <a:cubicBezTo>
                    <a:pt x="110065" y="34617"/>
                    <a:pt x="110925" y="41036"/>
                    <a:pt x="111268" y="45048"/>
                  </a:cubicBezTo>
                  <a:cubicBezTo>
                    <a:pt x="113676" y="80581"/>
                    <a:pt x="114879" y="109696"/>
                    <a:pt x="114879" y="132220"/>
                  </a:cubicBezTo>
                  <a:cubicBezTo>
                    <a:pt x="114879" y="141121"/>
                    <a:pt x="114593" y="153123"/>
                    <a:pt x="114019" y="168213"/>
                  </a:cubicBezTo>
                  <a:cubicBezTo>
                    <a:pt x="114191" y="180386"/>
                    <a:pt x="111440" y="192428"/>
                    <a:pt x="105939" y="203289"/>
                  </a:cubicBezTo>
                  <a:cubicBezTo>
                    <a:pt x="103417" y="208149"/>
                    <a:pt x="98488" y="211295"/>
                    <a:pt x="93043" y="211542"/>
                  </a:cubicBezTo>
                  <a:close/>
                  <a:moveTo>
                    <a:pt x="43639" y="174346"/>
                  </a:moveTo>
                  <a:cubicBezTo>
                    <a:pt x="49600" y="174128"/>
                    <a:pt x="55045" y="170826"/>
                    <a:pt x="57968" y="165634"/>
                  </a:cubicBezTo>
                  <a:cubicBezTo>
                    <a:pt x="62209" y="158991"/>
                    <a:pt x="64960" y="151500"/>
                    <a:pt x="65991" y="143683"/>
                  </a:cubicBezTo>
                  <a:cubicBezTo>
                    <a:pt x="66679" y="139688"/>
                    <a:pt x="67023" y="135642"/>
                    <a:pt x="67080" y="131590"/>
                  </a:cubicBezTo>
                  <a:cubicBezTo>
                    <a:pt x="67080" y="117376"/>
                    <a:pt x="63470" y="110270"/>
                    <a:pt x="56305" y="110270"/>
                  </a:cubicBezTo>
                  <a:cubicBezTo>
                    <a:pt x="49944" y="110424"/>
                    <a:pt x="44212" y="114001"/>
                    <a:pt x="41232" y="119611"/>
                  </a:cubicBezTo>
                  <a:cubicBezTo>
                    <a:pt x="35214" y="129693"/>
                    <a:pt x="32177" y="141281"/>
                    <a:pt x="32463" y="153025"/>
                  </a:cubicBezTo>
                  <a:cubicBezTo>
                    <a:pt x="32520" y="157180"/>
                    <a:pt x="32979" y="161324"/>
                    <a:pt x="33781" y="165405"/>
                  </a:cubicBezTo>
                  <a:cubicBezTo>
                    <a:pt x="34068" y="170586"/>
                    <a:pt x="38481" y="174575"/>
                    <a:pt x="43639" y="174346"/>
                  </a:cubicBezTo>
                  <a:close/>
                </a:path>
              </a:pathLst>
            </a:custGeom>
            <a:solidFill>
              <a:srgbClr val="FFFFFF"/>
            </a:solidFill>
            <a:ln w="5730" cap="flat">
              <a:noFill/>
              <a:prstDash val="solid"/>
              <a:miter/>
            </a:ln>
          </p:spPr>
          <p:txBody>
            <a:bodyPr rtlCol="0" anchor="ctr"/>
            <a:lstStyle/>
            <a:p>
              <a:endParaRPr lang="fr-FR"/>
            </a:p>
          </p:txBody>
        </p:sp>
        <p:sp>
          <p:nvSpPr>
            <p:cNvPr id="95" name="Graphique 2">
              <a:extLst>
                <a:ext uri="{FF2B5EF4-FFF2-40B4-BE49-F238E27FC236}">
                  <a16:creationId xmlns:a16="http://schemas.microsoft.com/office/drawing/2014/main" id="{FBE70A95-A837-411F-A5AC-2527A17349F9}"/>
                </a:ext>
              </a:extLst>
            </p:cNvPr>
            <p:cNvSpPr/>
            <p:nvPr/>
          </p:nvSpPr>
          <p:spPr>
            <a:xfrm>
              <a:off x="9041858" y="2459416"/>
              <a:ext cx="114879" cy="211484"/>
            </a:xfrm>
            <a:custGeom>
              <a:avLst/>
              <a:gdLst>
                <a:gd name="connsiteX0" fmla="*/ 93100 w 114879"/>
                <a:gd name="connsiteY0" fmla="*/ 211484 h 211484"/>
                <a:gd name="connsiteX1" fmla="*/ 91266 w 114879"/>
                <a:gd name="connsiteY1" fmla="*/ 211484 h 211484"/>
                <a:gd name="connsiteX2" fmla="*/ 79804 w 114879"/>
                <a:gd name="connsiteY2" fmla="*/ 205008 h 211484"/>
                <a:gd name="connsiteX3" fmla="*/ 78600 w 114879"/>
                <a:gd name="connsiteY3" fmla="*/ 197557 h 211484"/>
                <a:gd name="connsiteX4" fmla="*/ 78600 w 114879"/>
                <a:gd name="connsiteY4" fmla="*/ 194118 h 211484"/>
                <a:gd name="connsiteX5" fmla="*/ 78600 w 114879"/>
                <a:gd name="connsiteY5" fmla="*/ 190622 h 211484"/>
                <a:gd name="connsiteX6" fmla="*/ 78600 w 114879"/>
                <a:gd name="connsiteY6" fmla="*/ 188501 h 211484"/>
                <a:gd name="connsiteX7" fmla="*/ 76307 w 114879"/>
                <a:gd name="connsiteY7" fmla="*/ 187126 h 211484"/>
                <a:gd name="connsiteX8" fmla="*/ 68799 w 114879"/>
                <a:gd name="connsiteY8" fmla="*/ 193316 h 211484"/>
                <a:gd name="connsiteX9" fmla="*/ 38710 w 114879"/>
                <a:gd name="connsiteY9" fmla="*/ 205867 h 211484"/>
                <a:gd name="connsiteX10" fmla="*/ 18536 w 114879"/>
                <a:gd name="connsiteY10" fmla="*/ 197901 h 211484"/>
                <a:gd name="connsiteX11" fmla="*/ 5755 w 114879"/>
                <a:gd name="connsiteY11" fmla="*/ 177326 h 211484"/>
                <a:gd name="connsiteX12" fmla="*/ 24 w 114879"/>
                <a:gd name="connsiteY12" fmla="*/ 145459 h 211484"/>
                <a:gd name="connsiteX13" fmla="*/ 13607 w 114879"/>
                <a:gd name="connsiteY13" fmla="*/ 97259 h 211484"/>
                <a:gd name="connsiteX14" fmla="*/ 34641 w 114879"/>
                <a:gd name="connsiteY14" fmla="*/ 80065 h 211484"/>
                <a:gd name="connsiteX15" fmla="*/ 48224 w 114879"/>
                <a:gd name="connsiteY15" fmla="*/ 77372 h 211484"/>
                <a:gd name="connsiteX16" fmla="*/ 62438 w 114879"/>
                <a:gd name="connsiteY16" fmla="*/ 80065 h 211484"/>
                <a:gd name="connsiteX17" fmla="*/ 64271 w 114879"/>
                <a:gd name="connsiteY17" fmla="*/ 80409 h 211484"/>
                <a:gd name="connsiteX18" fmla="*/ 69258 w 114879"/>
                <a:gd name="connsiteY18" fmla="*/ 74678 h 211484"/>
                <a:gd name="connsiteX19" fmla="*/ 71207 w 114879"/>
                <a:gd name="connsiteY19" fmla="*/ 49747 h 211484"/>
                <a:gd name="connsiteX20" fmla="*/ 71207 w 114879"/>
                <a:gd name="connsiteY20" fmla="*/ 40519 h 211484"/>
                <a:gd name="connsiteX21" fmla="*/ 71207 w 114879"/>
                <a:gd name="connsiteY21" fmla="*/ 32496 h 211484"/>
                <a:gd name="connsiteX22" fmla="*/ 71207 w 114879"/>
                <a:gd name="connsiteY22" fmla="*/ 26764 h 211484"/>
                <a:gd name="connsiteX23" fmla="*/ 87713 w 114879"/>
                <a:gd name="connsiteY23" fmla="*/ -1 h 211484"/>
                <a:gd name="connsiteX24" fmla="*/ 89202 w 114879"/>
                <a:gd name="connsiteY24" fmla="*/ -1 h 211484"/>
                <a:gd name="connsiteX25" fmla="*/ 108574 w 114879"/>
                <a:gd name="connsiteY25" fmla="*/ 25847 h 211484"/>
                <a:gd name="connsiteX26" fmla="*/ 111268 w 114879"/>
                <a:gd name="connsiteY26" fmla="*/ 45047 h 211484"/>
                <a:gd name="connsiteX27" fmla="*/ 114879 w 114879"/>
                <a:gd name="connsiteY27" fmla="*/ 132277 h 211484"/>
                <a:gd name="connsiteX28" fmla="*/ 114077 w 114879"/>
                <a:gd name="connsiteY28" fmla="*/ 168213 h 211484"/>
                <a:gd name="connsiteX29" fmla="*/ 105995 w 114879"/>
                <a:gd name="connsiteY29" fmla="*/ 203288 h 211484"/>
                <a:gd name="connsiteX30" fmla="*/ 93100 w 114879"/>
                <a:gd name="connsiteY30" fmla="*/ 211484 h 211484"/>
                <a:gd name="connsiteX31" fmla="*/ 43639 w 114879"/>
                <a:gd name="connsiteY31" fmla="*/ 174288 h 211484"/>
                <a:gd name="connsiteX32" fmla="*/ 58024 w 114879"/>
                <a:gd name="connsiteY32" fmla="*/ 165634 h 211484"/>
                <a:gd name="connsiteX33" fmla="*/ 66048 w 114879"/>
                <a:gd name="connsiteY33" fmla="*/ 143626 h 211484"/>
                <a:gd name="connsiteX34" fmla="*/ 67080 w 114879"/>
                <a:gd name="connsiteY34" fmla="*/ 131532 h 211484"/>
                <a:gd name="connsiteX35" fmla="*/ 56362 w 114879"/>
                <a:gd name="connsiteY35" fmla="*/ 110212 h 211484"/>
                <a:gd name="connsiteX36" fmla="*/ 41231 w 114879"/>
                <a:gd name="connsiteY36" fmla="*/ 119611 h 211484"/>
                <a:gd name="connsiteX37" fmla="*/ 32463 w 114879"/>
                <a:gd name="connsiteY37" fmla="*/ 152968 h 211484"/>
                <a:gd name="connsiteX38" fmla="*/ 33839 w 114879"/>
                <a:gd name="connsiteY38" fmla="*/ 165404 h 211484"/>
                <a:gd name="connsiteX39" fmla="*/ 43352 w 114879"/>
                <a:gd name="connsiteY39" fmla="*/ 174288 h 211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14879" h="211484">
                  <a:moveTo>
                    <a:pt x="93100" y="211484"/>
                  </a:moveTo>
                  <a:lnTo>
                    <a:pt x="91266" y="211484"/>
                  </a:lnTo>
                  <a:cubicBezTo>
                    <a:pt x="85019" y="210796"/>
                    <a:pt x="81293" y="208618"/>
                    <a:pt x="79804" y="205008"/>
                  </a:cubicBezTo>
                  <a:cubicBezTo>
                    <a:pt x="79001" y="202606"/>
                    <a:pt x="78600" y="200090"/>
                    <a:pt x="78600" y="197557"/>
                  </a:cubicBezTo>
                  <a:cubicBezTo>
                    <a:pt x="78542" y="196411"/>
                    <a:pt x="78542" y="195264"/>
                    <a:pt x="78600" y="194118"/>
                  </a:cubicBezTo>
                  <a:cubicBezTo>
                    <a:pt x="78600" y="192915"/>
                    <a:pt x="78600" y="191711"/>
                    <a:pt x="78600" y="190622"/>
                  </a:cubicBezTo>
                  <a:cubicBezTo>
                    <a:pt x="78657" y="189917"/>
                    <a:pt x="78657" y="189207"/>
                    <a:pt x="78600" y="188501"/>
                  </a:cubicBezTo>
                  <a:cubicBezTo>
                    <a:pt x="78600" y="187585"/>
                    <a:pt x="77740" y="187126"/>
                    <a:pt x="76307" y="187126"/>
                  </a:cubicBezTo>
                  <a:lnTo>
                    <a:pt x="68799" y="193316"/>
                  </a:lnTo>
                  <a:cubicBezTo>
                    <a:pt x="60546" y="200898"/>
                    <a:pt x="49886" y="205340"/>
                    <a:pt x="38710" y="205867"/>
                  </a:cubicBezTo>
                  <a:cubicBezTo>
                    <a:pt x="31202" y="206045"/>
                    <a:pt x="23924" y="203173"/>
                    <a:pt x="18536" y="197901"/>
                  </a:cubicBezTo>
                  <a:cubicBezTo>
                    <a:pt x="12747" y="192101"/>
                    <a:pt x="8391" y="185063"/>
                    <a:pt x="5755" y="177326"/>
                  </a:cubicBezTo>
                  <a:cubicBezTo>
                    <a:pt x="1972" y="167124"/>
                    <a:pt x="24" y="156337"/>
                    <a:pt x="24" y="145459"/>
                  </a:cubicBezTo>
                  <a:cubicBezTo>
                    <a:pt x="-378" y="128392"/>
                    <a:pt x="4322" y="111593"/>
                    <a:pt x="13607" y="97259"/>
                  </a:cubicBezTo>
                  <a:cubicBezTo>
                    <a:pt x="18708" y="89516"/>
                    <a:pt x="26044" y="83515"/>
                    <a:pt x="34641" y="80065"/>
                  </a:cubicBezTo>
                  <a:cubicBezTo>
                    <a:pt x="38939" y="78300"/>
                    <a:pt x="43581" y="77383"/>
                    <a:pt x="48224" y="77372"/>
                  </a:cubicBezTo>
                  <a:cubicBezTo>
                    <a:pt x="53096" y="77418"/>
                    <a:pt x="57910" y="78334"/>
                    <a:pt x="62438" y="80065"/>
                  </a:cubicBezTo>
                  <a:cubicBezTo>
                    <a:pt x="63011" y="80289"/>
                    <a:pt x="63641" y="80404"/>
                    <a:pt x="64271" y="80409"/>
                  </a:cubicBezTo>
                  <a:cubicBezTo>
                    <a:pt x="66392" y="80409"/>
                    <a:pt x="68054" y="78575"/>
                    <a:pt x="69258" y="74678"/>
                  </a:cubicBezTo>
                  <a:cubicBezTo>
                    <a:pt x="70920" y="66482"/>
                    <a:pt x="71608" y="58103"/>
                    <a:pt x="71207" y="49747"/>
                  </a:cubicBezTo>
                  <a:cubicBezTo>
                    <a:pt x="71207" y="46594"/>
                    <a:pt x="71207" y="43500"/>
                    <a:pt x="71207" y="40519"/>
                  </a:cubicBezTo>
                  <a:cubicBezTo>
                    <a:pt x="71207" y="37539"/>
                    <a:pt x="71207" y="34788"/>
                    <a:pt x="71207" y="32496"/>
                  </a:cubicBezTo>
                  <a:cubicBezTo>
                    <a:pt x="71207" y="30203"/>
                    <a:pt x="71207" y="28197"/>
                    <a:pt x="71207" y="26764"/>
                  </a:cubicBezTo>
                  <a:cubicBezTo>
                    <a:pt x="71837" y="10642"/>
                    <a:pt x="77339" y="1719"/>
                    <a:pt x="87713" y="-1"/>
                  </a:cubicBezTo>
                  <a:lnTo>
                    <a:pt x="89202" y="-1"/>
                  </a:lnTo>
                  <a:cubicBezTo>
                    <a:pt x="99061" y="-1"/>
                    <a:pt x="105537" y="8653"/>
                    <a:pt x="108574" y="25847"/>
                  </a:cubicBezTo>
                  <a:cubicBezTo>
                    <a:pt x="110064" y="34616"/>
                    <a:pt x="110982" y="41035"/>
                    <a:pt x="111268" y="45047"/>
                  </a:cubicBezTo>
                  <a:cubicBezTo>
                    <a:pt x="113675" y="80656"/>
                    <a:pt x="114879" y="109736"/>
                    <a:pt x="114879" y="132277"/>
                  </a:cubicBezTo>
                  <a:cubicBezTo>
                    <a:pt x="114879" y="141104"/>
                    <a:pt x="114879" y="153082"/>
                    <a:pt x="114077" y="168213"/>
                  </a:cubicBezTo>
                  <a:cubicBezTo>
                    <a:pt x="114248" y="180380"/>
                    <a:pt x="111440" y="192410"/>
                    <a:pt x="105995" y="203288"/>
                  </a:cubicBezTo>
                  <a:cubicBezTo>
                    <a:pt x="103474" y="208143"/>
                    <a:pt x="98544" y="211272"/>
                    <a:pt x="93100" y="211484"/>
                  </a:cubicBezTo>
                  <a:close/>
                  <a:moveTo>
                    <a:pt x="43639" y="174288"/>
                  </a:moveTo>
                  <a:cubicBezTo>
                    <a:pt x="49600" y="174099"/>
                    <a:pt x="55044" y="170821"/>
                    <a:pt x="58024" y="165634"/>
                  </a:cubicBezTo>
                  <a:cubicBezTo>
                    <a:pt x="62266" y="158962"/>
                    <a:pt x="65016" y="151454"/>
                    <a:pt x="66048" y="143626"/>
                  </a:cubicBezTo>
                  <a:cubicBezTo>
                    <a:pt x="66736" y="139631"/>
                    <a:pt x="67080" y="135584"/>
                    <a:pt x="67080" y="131532"/>
                  </a:cubicBezTo>
                  <a:cubicBezTo>
                    <a:pt x="67080" y="117319"/>
                    <a:pt x="63526" y="110212"/>
                    <a:pt x="56362" y="110212"/>
                  </a:cubicBezTo>
                  <a:cubicBezTo>
                    <a:pt x="50000" y="110395"/>
                    <a:pt x="44212" y="113983"/>
                    <a:pt x="41231" y="119611"/>
                  </a:cubicBezTo>
                  <a:cubicBezTo>
                    <a:pt x="35214" y="129670"/>
                    <a:pt x="32176" y="141241"/>
                    <a:pt x="32463" y="152968"/>
                  </a:cubicBezTo>
                  <a:cubicBezTo>
                    <a:pt x="32520" y="157145"/>
                    <a:pt x="32979" y="161306"/>
                    <a:pt x="33839" y="165404"/>
                  </a:cubicBezTo>
                  <a:cubicBezTo>
                    <a:pt x="34067" y="170454"/>
                    <a:pt x="38308" y="174385"/>
                    <a:pt x="43352" y="174288"/>
                  </a:cubicBezTo>
                  <a:close/>
                </a:path>
              </a:pathLst>
            </a:custGeom>
            <a:solidFill>
              <a:srgbClr val="FFFFFF"/>
            </a:solidFill>
            <a:ln w="5730" cap="flat">
              <a:noFill/>
              <a:prstDash val="solid"/>
              <a:miter/>
            </a:ln>
          </p:spPr>
          <p:txBody>
            <a:bodyPr rtlCol="0" anchor="ctr"/>
            <a:lstStyle/>
            <a:p>
              <a:endParaRPr lang="fr-FR"/>
            </a:p>
          </p:txBody>
        </p:sp>
        <p:sp>
          <p:nvSpPr>
            <p:cNvPr id="96" name="Graphique 2">
              <a:extLst>
                <a:ext uri="{FF2B5EF4-FFF2-40B4-BE49-F238E27FC236}">
                  <a16:creationId xmlns:a16="http://schemas.microsoft.com/office/drawing/2014/main" id="{89114BED-1B48-4B35-A015-89821BAB4818}"/>
                </a:ext>
              </a:extLst>
            </p:cNvPr>
            <p:cNvSpPr/>
            <p:nvPr/>
          </p:nvSpPr>
          <p:spPr>
            <a:xfrm>
              <a:off x="9175554" y="2527041"/>
              <a:ext cx="111570" cy="128927"/>
            </a:xfrm>
            <a:custGeom>
              <a:avLst/>
              <a:gdLst>
                <a:gd name="connsiteX0" fmla="*/ 53226 w 111570"/>
                <a:gd name="connsiteY0" fmla="*/ 128899 h 128927"/>
                <a:gd name="connsiteX1" fmla="*/ 51850 w 111570"/>
                <a:gd name="connsiteY1" fmla="*/ 128899 h 128927"/>
                <a:gd name="connsiteX2" fmla="*/ 23709 w 111570"/>
                <a:gd name="connsiteY2" fmla="*/ 121277 h 128927"/>
                <a:gd name="connsiteX3" fmla="*/ 6515 w 111570"/>
                <a:gd name="connsiteY3" fmla="*/ 100644 h 128927"/>
                <a:gd name="connsiteX4" fmla="*/ 39 w 111570"/>
                <a:gd name="connsiteY4" fmla="*/ 69179 h 128927"/>
                <a:gd name="connsiteX5" fmla="*/ 7891 w 111570"/>
                <a:gd name="connsiteY5" fmla="*/ 31295 h 128927"/>
                <a:gd name="connsiteX6" fmla="*/ 28467 w 111570"/>
                <a:gd name="connsiteY6" fmla="*/ 7854 h 128927"/>
                <a:gd name="connsiteX7" fmla="*/ 54429 w 111570"/>
                <a:gd name="connsiteY7" fmla="*/ 3 h 128927"/>
                <a:gd name="connsiteX8" fmla="*/ 77870 w 111570"/>
                <a:gd name="connsiteY8" fmla="*/ 7969 h 128927"/>
                <a:gd name="connsiteX9" fmla="*/ 88874 w 111570"/>
                <a:gd name="connsiteY9" fmla="*/ 34276 h 128927"/>
                <a:gd name="connsiteX10" fmla="*/ 82340 w 111570"/>
                <a:gd name="connsiteY10" fmla="*/ 53705 h 128927"/>
                <a:gd name="connsiteX11" fmla="*/ 64115 w 111570"/>
                <a:gd name="connsiteY11" fmla="*/ 66772 h 128927"/>
                <a:gd name="connsiteX12" fmla="*/ 39298 w 111570"/>
                <a:gd name="connsiteY12" fmla="*/ 73306 h 128927"/>
                <a:gd name="connsiteX13" fmla="*/ 31390 w 111570"/>
                <a:gd name="connsiteY13" fmla="*/ 82419 h 128927"/>
                <a:gd name="connsiteX14" fmla="*/ 31446 w 111570"/>
                <a:gd name="connsiteY14" fmla="*/ 83106 h 128927"/>
                <a:gd name="connsiteX15" fmla="*/ 35974 w 111570"/>
                <a:gd name="connsiteY15" fmla="*/ 93652 h 128927"/>
                <a:gd name="connsiteX16" fmla="*/ 55346 w 111570"/>
                <a:gd name="connsiteY16" fmla="*/ 99899 h 128927"/>
                <a:gd name="connsiteX17" fmla="*/ 88301 w 111570"/>
                <a:gd name="connsiteY17" fmla="*/ 90328 h 128927"/>
                <a:gd name="connsiteX18" fmla="*/ 103088 w 111570"/>
                <a:gd name="connsiteY18" fmla="*/ 85227 h 128927"/>
                <a:gd name="connsiteX19" fmla="*/ 109335 w 111570"/>
                <a:gd name="connsiteY19" fmla="*/ 87806 h 128927"/>
                <a:gd name="connsiteX20" fmla="*/ 111571 w 111570"/>
                <a:gd name="connsiteY20" fmla="*/ 93537 h 128927"/>
                <a:gd name="connsiteX21" fmla="*/ 106698 w 111570"/>
                <a:gd name="connsiteY21" fmla="*/ 104599 h 128927"/>
                <a:gd name="connsiteX22" fmla="*/ 53226 w 111570"/>
                <a:gd name="connsiteY22" fmla="*/ 128899 h 128927"/>
                <a:gd name="connsiteX23" fmla="*/ 42795 w 111570"/>
                <a:gd name="connsiteY23" fmla="*/ 47572 h 128927"/>
                <a:gd name="connsiteX24" fmla="*/ 58556 w 111570"/>
                <a:gd name="connsiteY24" fmla="*/ 36568 h 128927"/>
                <a:gd name="connsiteX25" fmla="*/ 62453 w 111570"/>
                <a:gd name="connsiteY25" fmla="*/ 24303 h 128927"/>
                <a:gd name="connsiteX26" fmla="*/ 59530 w 111570"/>
                <a:gd name="connsiteY26" fmla="*/ 20406 h 128927"/>
                <a:gd name="connsiteX27" fmla="*/ 58556 w 111570"/>
                <a:gd name="connsiteY27" fmla="*/ 20406 h 128927"/>
                <a:gd name="connsiteX28" fmla="*/ 56091 w 111570"/>
                <a:gd name="connsiteY28" fmla="*/ 20406 h 128927"/>
                <a:gd name="connsiteX29" fmla="*/ 47953 w 111570"/>
                <a:gd name="connsiteY29" fmla="*/ 23787 h 128927"/>
                <a:gd name="connsiteX30" fmla="*/ 37980 w 111570"/>
                <a:gd name="connsiteY30" fmla="*/ 31811 h 128927"/>
                <a:gd name="connsiteX31" fmla="*/ 34656 w 111570"/>
                <a:gd name="connsiteY31" fmla="*/ 39377 h 128927"/>
                <a:gd name="connsiteX32" fmla="*/ 40617 w 111570"/>
                <a:gd name="connsiteY32" fmla="*/ 47567 h 128927"/>
                <a:gd name="connsiteX33" fmla="*/ 42795 w 111570"/>
                <a:gd name="connsiteY33" fmla="*/ 47572 h 128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11570" h="128927">
                  <a:moveTo>
                    <a:pt x="53226" y="128899"/>
                  </a:moveTo>
                  <a:lnTo>
                    <a:pt x="51850" y="128899"/>
                  </a:lnTo>
                  <a:cubicBezTo>
                    <a:pt x="41935" y="129232"/>
                    <a:pt x="32134" y="126573"/>
                    <a:pt x="23709" y="121277"/>
                  </a:cubicBezTo>
                  <a:cubicBezTo>
                    <a:pt x="16202" y="116130"/>
                    <a:pt x="10241" y="108983"/>
                    <a:pt x="6515" y="100644"/>
                  </a:cubicBezTo>
                  <a:cubicBezTo>
                    <a:pt x="2102" y="90746"/>
                    <a:pt x="-76" y="80011"/>
                    <a:pt x="39" y="69179"/>
                  </a:cubicBezTo>
                  <a:cubicBezTo>
                    <a:pt x="-362" y="56112"/>
                    <a:pt x="2332" y="43136"/>
                    <a:pt x="7891" y="31295"/>
                  </a:cubicBezTo>
                  <a:cubicBezTo>
                    <a:pt x="12419" y="21701"/>
                    <a:pt x="19526" y="13574"/>
                    <a:pt x="28467" y="7854"/>
                  </a:cubicBezTo>
                  <a:cubicBezTo>
                    <a:pt x="36204" y="2811"/>
                    <a:pt x="45202" y="83"/>
                    <a:pt x="54429" y="3"/>
                  </a:cubicBezTo>
                  <a:cubicBezTo>
                    <a:pt x="62912" y="-112"/>
                    <a:pt x="71222" y="2702"/>
                    <a:pt x="77870" y="7969"/>
                  </a:cubicBezTo>
                  <a:cubicBezTo>
                    <a:pt x="85436" y="14548"/>
                    <a:pt x="89505" y="24275"/>
                    <a:pt x="88874" y="34276"/>
                  </a:cubicBezTo>
                  <a:cubicBezTo>
                    <a:pt x="88989" y="41314"/>
                    <a:pt x="86696" y="48180"/>
                    <a:pt x="82340" y="53705"/>
                  </a:cubicBezTo>
                  <a:cubicBezTo>
                    <a:pt x="77469" y="59539"/>
                    <a:pt x="71222" y="64033"/>
                    <a:pt x="64115" y="66772"/>
                  </a:cubicBezTo>
                  <a:cubicBezTo>
                    <a:pt x="56149" y="70027"/>
                    <a:pt x="47839" y="72223"/>
                    <a:pt x="39298" y="73306"/>
                  </a:cubicBezTo>
                  <a:cubicBezTo>
                    <a:pt x="34599" y="73633"/>
                    <a:pt x="31046" y="77713"/>
                    <a:pt x="31390" y="82419"/>
                  </a:cubicBezTo>
                  <a:cubicBezTo>
                    <a:pt x="31390" y="82648"/>
                    <a:pt x="31390" y="82877"/>
                    <a:pt x="31446" y="83106"/>
                  </a:cubicBezTo>
                  <a:cubicBezTo>
                    <a:pt x="31676" y="87038"/>
                    <a:pt x="33281" y="90757"/>
                    <a:pt x="35974" y="93652"/>
                  </a:cubicBezTo>
                  <a:cubicBezTo>
                    <a:pt x="39298" y="97836"/>
                    <a:pt x="45775" y="99899"/>
                    <a:pt x="55346" y="99899"/>
                  </a:cubicBezTo>
                  <a:cubicBezTo>
                    <a:pt x="66981" y="99698"/>
                    <a:pt x="78386" y="96392"/>
                    <a:pt x="88301" y="90328"/>
                  </a:cubicBezTo>
                  <a:cubicBezTo>
                    <a:pt x="92714" y="87405"/>
                    <a:pt x="97815" y="85645"/>
                    <a:pt x="103088" y="85227"/>
                  </a:cubicBezTo>
                  <a:cubicBezTo>
                    <a:pt x="105438" y="85066"/>
                    <a:pt x="107788" y="86018"/>
                    <a:pt x="109335" y="87806"/>
                  </a:cubicBezTo>
                  <a:cubicBezTo>
                    <a:pt x="110711" y="89388"/>
                    <a:pt x="111513" y="91422"/>
                    <a:pt x="111571" y="93537"/>
                  </a:cubicBezTo>
                  <a:cubicBezTo>
                    <a:pt x="111571" y="97738"/>
                    <a:pt x="109794" y="101745"/>
                    <a:pt x="106698" y="104599"/>
                  </a:cubicBezTo>
                  <a:cubicBezTo>
                    <a:pt x="92944" y="119678"/>
                    <a:pt x="73629" y="128464"/>
                    <a:pt x="53226" y="128899"/>
                  </a:cubicBezTo>
                  <a:close/>
                  <a:moveTo>
                    <a:pt x="42795" y="47572"/>
                  </a:moveTo>
                  <a:cubicBezTo>
                    <a:pt x="49787" y="47458"/>
                    <a:pt x="56034" y="43108"/>
                    <a:pt x="58556" y="36568"/>
                  </a:cubicBezTo>
                  <a:cubicBezTo>
                    <a:pt x="60677" y="32797"/>
                    <a:pt x="62052" y="28619"/>
                    <a:pt x="62453" y="24303"/>
                  </a:cubicBezTo>
                  <a:cubicBezTo>
                    <a:pt x="62740" y="22423"/>
                    <a:pt x="61422" y="20681"/>
                    <a:pt x="59530" y="20406"/>
                  </a:cubicBezTo>
                  <a:cubicBezTo>
                    <a:pt x="59244" y="20360"/>
                    <a:pt x="58900" y="20360"/>
                    <a:pt x="58556" y="20406"/>
                  </a:cubicBezTo>
                  <a:lnTo>
                    <a:pt x="56091" y="20406"/>
                  </a:lnTo>
                  <a:cubicBezTo>
                    <a:pt x="53168" y="21014"/>
                    <a:pt x="50417" y="22160"/>
                    <a:pt x="47953" y="23787"/>
                  </a:cubicBezTo>
                  <a:cubicBezTo>
                    <a:pt x="44170" y="25874"/>
                    <a:pt x="40846" y="28590"/>
                    <a:pt x="37980" y="31811"/>
                  </a:cubicBezTo>
                  <a:cubicBezTo>
                    <a:pt x="35974" y="33835"/>
                    <a:pt x="34771" y="36528"/>
                    <a:pt x="34656" y="39377"/>
                  </a:cubicBezTo>
                  <a:cubicBezTo>
                    <a:pt x="34026" y="43285"/>
                    <a:pt x="36719" y="46953"/>
                    <a:pt x="40617" y="47567"/>
                  </a:cubicBezTo>
                  <a:cubicBezTo>
                    <a:pt x="41362" y="47676"/>
                    <a:pt x="42050" y="47681"/>
                    <a:pt x="42795" y="47572"/>
                  </a:cubicBezTo>
                  <a:close/>
                </a:path>
              </a:pathLst>
            </a:custGeom>
            <a:solidFill>
              <a:srgbClr val="FFFFFF"/>
            </a:solidFill>
            <a:ln w="5730" cap="flat">
              <a:noFill/>
              <a:prstDash val="solid"/>
              <a:miter/>
            </a:ln>
          </p:spPr>
          <p:txBody>
            <a:bodyPr rtlCol="0" anchor="ctr"/>
            <a:lstStyle/>
            <a:p>
              <a:endParaRPr lang="fr-FR"/>
            </a:p>
          </p:txBody>
        </p:sp>
        <p:sp>
          <p:nvSpPr>
            <p:cNvPr id="97" name="Graphique 2">
              <a:extLst>
                <a:ext uri="{FF2B5EF4-FFF2-40B4-BE49-F238E27FC236}">
                  <a16:creationId xmlns:a16="http://schemas.microsoft.com/office/drawing/2014/main" id="{C0CA35E8-66E6-4794-A235-672B07F28AC7}"/>
                </a:ext>
              </a:extLst>
            </p:cNvPr>
            <p:cNvSpPr/>
            <p:nvPr/>
          </p:nvSpPr>
          <p:spPr>
            <a:xfrm>
              <a:off x="9357333" y="2454658"/>
              <a:ext cx="131360" cy="213058"/>
            </a:xfrm>
            <a:custGeom>
              <a:avLst/>
              <a:gdLst>
                <a:gd name="connsiteX0" fmla="*/ 71068 w 131360"/>
                <a:gd name="connsiteY0" fmla="*/ 212917 h 213058"/>
                <a:gd name="connsiteX1" fmla="*/ 70208 w 131360"/>
                <a:gd name="connsiteY1" fmla="*/ 212917 h 213058"/>
                <a:gd name="connsiteX2" fmla="*/ 52498 w 131360"/>
                <a:gd name="connsiteY2" fmla="*/ 208676 h 213058"/>
                <a:gd name="connsiteX3" fmla="*/ 46022 w 131360"/>
                <a:gd name="connsiteY3" fmla="*/ 198875 h 213058"/>
                <a:gd name="connsiteX4" fmla="*/ 39202 w 131360"/>
                <a:gd name="connsiteY4" fmla="*/ 159558 h 213058"/>
                <a:gd name="connsiteX5" fmla="*/ 38915 w 131360"/>
                <a:gd name="connsiteY5" fmla="*/ 144027 h 213058"/>
                <a:gd name="connsiteX6" fmla="*/ 43901 w 131360"/>
                <a:gd name="connsiteY6" fmla="*/ 61496 h 213058"/>
                <a:gd name="connsiteX7" fmla="*/ 44646 w 131360"/>
                <a:gd name="connsiteY7" fmla="*/ 52097 h 213058"/>
                <a:gd name="connsiteX8" fmla="*/ 41552 w 131360"/>
                <a:gd name="connsiteY8" fmla="*/ 45907 h 213058"/>
                <a:gd name="connsiteX9" fmla="*/ 30089 w 131360"/>
                <a:gd name="connsiteY9" fmla="*/ 44875 h 213058"/>
                <a:gd name="connsiteX10" fmla="*/ 14729 w 131360"/>
                <a:gd name="connsiteY10" fmla="*/ 43786 h 213058"/>
                <a:gd name="connsiteX11" fmla="*/ 4413 w 131360"/>
                <a:gd name="connsiteY11" fmla="*/ 38055 h 213058"/>
                <a:gd name="connsiteX12" fmla="*/ 0 w 131360"/>
                <a:gd name="connsiteY12" fmla="*/ 29916 h 213058"/>
                <a:gd name="connsiteX13" fmla="*/ 34388 w 131360"/>
                <a:gd name="connsiteY13" fmla="*/ 10086 h 213058"/>
                <a:gd name="connsiteX14" fmla="*/ 78805 w 131360"/>
                <a:gd name="connsiteY14" fmla="*/ 2120 h 213058"/>
                <a:gd name="connsiteX15" fmla="*/ 105857 w 131360"/>
                <a:gd name="connsiteY15" fmla="*/ -1 h 213058"/>
                <a:gd name="connsiteX16" fmla="*/ 131361 w 131360"/>
                <a:gd name="connsiteY16" fmla="*/ 21606 h 213058"/>
                <a:gd name="connsiteX17" fmla="*/ 117950 w 131360"/>
                <a:gd name="connsiteY17" fmla="*/ 39717 h 213058"/>
                <a:gd name="connsiteX18" fmla="*/ 104195 w 131360"/>
                <a:gd name="connsiteY18" fmla="*/ 42468 h 213058"/>
                <a:gd name="connsiteX19" fmla="*/ 93592 w 131360"/>
                <a:gd name="connsiteY19" fmla="*/ 43786 h 213058"/>
                <a:gd name="connsiteX20" fmla="*/ 89523 w 131360"/>
                <a:gd name="connsiteY20" fmla="*/ 49518 h 213058"/>
                <a:gd name="connsiteX21" fmla="*/ 90439 w 131360"/>
                <a:gd name="connsiteY21" fmla="*/ 60980 h 213058"/>
                <a:gd name="connsiteX22" fmla="*/ 92675 w 131360"/>
                <a:gd name="connsiteY22" fmla="*/ 131991 h 213058"/>
                <a:gd name="connsiteX23" fmla="*/ 92216 w 131360"/>
                <a:gd name="connsiteY23" fmla="*/ 165404 h 213058"/>
                <a:gd name="connsiteX24" fmla="*/ 88319 w 131360"/>
                <a:gd name="connsiteY24" fmla="*/ 198073 h 213058"/>
                <a:gd name="connsiteX25" fmla="*/ 71068 w 131360"/>
                <a:gd name="connsiteY25" fmla="*/ 212917 h 2130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31360" h="213058">
                  <a:moveTo>
                    <a:pt x="71068" y="212917"/>
                  </a:moveTo>
                  <a:lnTo>
                    <a:pt x="70208" y="212917"/>
                  </a:lnTo>
                  <a:cubicBezTo>
                    <a:pt x="64018" y="213547"/>
                    <a:pt x="57771" y="212057"/>
                    <a:pt x="52498" y="208676"/>
                  </a:cubicBezTo>
                  <a:cubicBezTo>
                    <a:pt x="49633" y="205919"/>
                    <a:pt x="47455" y="202578"/>
                    <a:pt x="46022" y="198875"/>
                  </a:cubicBezTo>
                  <a:cubicBezTo>
                    <a:pt x="41437" y="186272"/>
                    <a:pt x="39145" y="172964"/>
                    <a:pt x="39202" y="159558"/>
                  </a:cubicBezTo>
                  <a:cubicBezTo>
                    <a:pt x="39202" y="154400"/>
                    <a:pt x="38915" y="149242"/>
                    <a:pt x="38915" y="144027"/>
                  </a:cubicBezTo>
                  <a:cubicBezTo>
                    <a:pt x="38915" y="123319"/>
                    <a:pt x="40577" y="95809"/>
                    <a:pt x="43901" y="61496"/>
                  </a:cubicBezTo>
                  <a:cubicBezTo>
                    <a:pt x="44418" y="56338"/>
                    <a:pt x="44646" y="53243"/>
                    <a:pt x="44646" y="52097"/>
                  </a:cubicBezTo>
                  <a:cubicBezTo>
                    <a:pt x="44646" y="48698"/>
                    <a:pt x="43615" y="46635"/>
                    <a:pt x="41552" y="45907"/>
                  </a:cubicBezTo>
                  <a:cubicBezTo>
                    <a:pt x="37769" y="45042"/>
                    <a:pt x="33929" y="44692"/>
                    <a:pt x="30089" y="44875"/>
                  </a:cubicBezTo>
                  <a:cubicBezTo>
                    <a:pt x="24931" y="45070"/>
                    <a:pt x="19773" y="44703"/>
                    <a:pt x="14729" y="43786"/>
                  </a:cubicBezTo>
                  <a:cubicBezTo>
                    <a:pt x="10946" y="42611"/>
                    <a:pt x="7393" y="40663"/>
                    <a:pt x="4413" y="38055"/>
                  </a:cubicBezTo>
                  <a:cubicBezTo>
                    <a:pt x="1662" y="36238"/>
                    <a:pt x="57" y="33195"/>
                    <a:pt x="0" y="29916"/>
                  </a:cubicBezTo>
                  <a:cubicBezTo>
                    <a:pt x="0" y="22277"/>
                    <a:pt x="11463" y="15663"/>
                    <a:pt x="34388" y="10086"/>
                  </a:cubicBezTo>
                  <a:cubicBezTo>
                    <a:pt x="49002" y="6544"/>
                    <a:pt x="63846" y="3885"/>
                    <a:pt x="78805" y="2120"/>
                  </a:cubicBezTo>
                  <a:cubicBezTo>
                    <a:pt x="87746" y="853"/>
                    <a:pt x="96801" y="142"/>
                    <a:pt x="105857" y="-1"/>
                  </a:cubicBezTo>
                  <a:cubicBezTo>
                    <a:pt x="123051" y="-1"/>
                    <a:pt x="131361" y="7163"/>
                    <a:pt x="131361" y="21606"/>
                  </a:cubicBezTo>
                  <a:cubicBezTo>
                    <a:pt x="131361" y="29945"/>
                    <a:pt x="125916" y="37310"/>
                    <a:pt x="117950" y="39717"/>
                  </a:cubicBezTo>
                  <a:cubicBezTo>
                    <a:pt x="113537" y="41391"/>
                    <a:pt x="108895" y="42319"/>
                    <a:pt x="104195" y="42468"/>
                  </a:cubicBezTo>
                  <a:cubicBezTo>
                    <a:pt x="100641" y="42434"/>
                    <a:pt x="97030" y="42875"/>
                    <a:pt x="93592" y="43786"/>
                  </a:cubicBezTo>
                  <a:cubicBezTo>
                    <a:pt x="90956" y="44383"/>
                    <a:pt x="89236" y="46853"/>
                    <a:pt x="89523" y="49518"/>
                  </a:cubicBezTo>
                  <a:cubicBezTo>
                    <a:pt x="89523" y="51065"/>
                    <a:pt x="89523" y="54848"/>
                    <a:pt x="90439" y="60980"/>
                  </a:cubicBezTo>
                  <a:cubicBezTo>
                    <a:pt x="91930" y="78214"/>
                    <a:pt x="92675" y="101884"/>
                    <a:pt x="92675" y="131991"/>
                  </a:cubicBezTo>
                  <a:cubicBezTo>
                    <a:pt x="92675" y="140187"/>
                    <a:pt x="92675" y="151305"/>
                    <a:pt x="92216" y="165404"/>
                  </a:cubicBezTo>
                  <a:cubicBezTo>
                    <a:pt x="92331" y="176414"/>
                    <a:pt x="91013" y="187395"/>
                    <a:pt x="88319" y="198073"/>
                  </a:cubicBezTo>
                  <a:cubicBezTo>
                    <a:pt x="85282" y="207701"/>
                    <a:pt x="79550" y="212516"/>
                    <a:pt x="71068" y="212917"/>
                  </a:cubicBezTo>
                  <a:close/>
                </a:path>
              </a:pathLst>
            </a:custGeom>
            <a:solidFill>
              <a:srgbClr val="FFFFFF"/>
            </a:solidFill>
            <a:ln w="5730" cap="flat">
              <a:noFill/>
              <a:prstDash val="solid"/>
              <a:miter/>
            </a:ln>
          </p:spPr>
          <p:txBody>
            <a:bodyPr rtlCol="0" anchor="ctr"/>
            <a:lstStyle/>
            <a:p>
              <a:endParaRPr lang="fr-FR"/>
            </a:p>
          </p:txBody>
        </p:sp>
        <p:sp>
          <p:nvSpPr>
            <p:cNvPr id="98" name="Graphique 2">
              <a:extLst>
                <a:ext uri="{FF2B5EF4-FFF2-40B4-BE49-F238E27FC236}">
                  <a16:creationId xmlns:a16="http://schemas.microsoft.com/office/drawing/2014/main" id="{5CB71A12-B9C0-4349-95FE-48CAB939D4DD}"/>
                </a:ext>
              </a:extLst>
            </p:cNvPr>
            <p:cNvSpPr/>
            <p:nvPr/>
          </p:nvSpPr>
          <p:spPr>
            <a:xfrm>
              <a:off x="9463816" y="2538450"/>
              <a:ext cx="197389" cy="132632"/>
            </a:xfrm>
            <a:custGeom>
              <a:avLst/>
              <a:gdLst>
                <a:gd name="connsiteX0" fmla="*/ 59782 w 197389"/>
                <a:gd name="connsiteY0" fmla="*/ 132622 h 132632"/>
                <a:gd name="connsiteX1" fmla="*/ 37945 w 197389"/>
                <a:gd name="connsiteY1" fmla="*/ 123910 h 132632"/>
                <a:gd name="connsiteX2" fmla="*/ 16052 w 197389"/>
                <a:gd name="connsiteY2" fmla="*/ 88720 h 132632"/>
                <a:gd name="connsiteX3" fmla="*/ 4 w 197389"/>
                <a:gd name="connsiteY3" fmla="*/ 31407 h 132632"/>
                <a:gd name="connsiteX4" fmla="*/ 1838 w 197389"/>
                <a:gd name="connsiteY4" fmla="*/ 21148 h 132632"/>
                <a:gd name="connsiteX5" fmla="*/ 16682 w 197389"/>
                <a:gd name="connsiteY5" fmla="*/ 12654 h 132632"/>
                <a:gd name="connsiteX6" fmla="*/ 23273 w 197389"/>
                <a:gd name="connsiteY6" fmla="*/ 17193 h 132632"/>
                <a:gd name="connsiteX7" fmla="*/ 43676 w 197389"/>
                <a:gd name="connsiteY7" fmla="*/ 59834 h 132632"/>
                <a:gd name="connsiteX8" fmla="*/ 52101 w 197389"/>
                <a:gd name="connsiteY8" fmla="*/ 78575 h 132632"/>
                <a:gd name="connsiteX9" fmla="*/ 57833 w 197389"/>
                <a:gd name="connsiteY9" fmla="*/ 84593 h 132632"/>
                <a:gd name="connsiteX10" fmla="*/ 63564 w 197389"/>
                <a:gd name="connsiteY10" fmla="*/ 83275 h 132632"/>
                <a:gd name="connsiteX11" fmla="*/ 67920 w 197389"/>
                <a:gd name="connsiteY11" fmla="*/ 77544 h 132632"/>
                <a:gd name="connsiteX12" fmla="*/ 78465 w 197389"/>
                <a:gd name="connsiteY12" fmla="*/ 53988 h 132632"/>
                <a:gd name="connsiteX13" fmla="*/ 99156 w 197389"/>
                <a:gd name="connsiteY13" fmla="*/ 35533 h 132632"/>
                <a:gd name="connsiteX14" fmla="*/ 121565 w 197389"/>
                <a:gd name="connsiteY14" fmla="*/ 57599 h 132632"/>
                <a:gd name="connsiteX15" fmla="*/ 133027 w 197389"/>
                <a:gd name="connsiteY15" fmla="*/ 79320 h 132632"/>
                <a:gd name="connsiteX16" fmla="*/ 138758 w 197389"/>
                <a:gd name="connsiteY16" fmla="*/ 83275 h 132632"/>
                <a:gd name="connsiteX17" fmla="*/ 159277 w 197389"/>
                <a:gd name="connsiteY17" fmla="*/ 33241 h 132632"/>
                <a:gd name="connsiteX18" fmla="*/ 161569 w 197389"/>
                <a:gd name="connsiteY18" fmla="*/ 18970 h 132632"/>
                <a:gd name="connsiteX19" fmla="*/ 171828 w 197389"/>
                <a:gd name="connsiteY19" fmla="*/ 2120 h 132632"/>
                <a:gd name="connsiteX20" fmla="*/ 178190 w 197389"/>
                <a:gd name="connsiteY20" fmla="*/ -1 h 132632"/>
                <a:gd name="connsiteX21" fmla="*/ 187303 w 197389"/>
                <a:gd name="connsiteY21" fmla="*/ 1088 h 132632"/>
                <a:gd name="connsiteX22" fmla="*/ 196186 w 197389"/>
                <a:gd name="connsiteY22" fmla="*/ 11519 h 132632"/>
                <a:gd name="connsiteX23" fmla="*/ 197389 w 197389"/>
                <a:gd name="connsiteY23" fmla="*/ 21778 h 132632"/>
                <a:gd name="connsiteX24" fmla="*/ 196759 w 197389"/>
                <a:gd name="connsiteY24" fmla="*/ 31005 h 132632"/>
                <a:gd name="connsiteX25" fmla="*/ 178649 w 197389"/>
                <a:gd name="connsiteY25" fmla="*/ 93075 h 132632"/>
                <a:gd name="connsiteX26" fmla="*/ 162486 w 197389"/>
                <a:gd name="connsiteY26" fmla="*/ 117892 h 132632"/>
                <a:gd name="connsiteX27" fmla="*/ 134976 w 197389"/>
                <a:gd name="connsiteY27" fmla="*/ 129355 h 132632"/>
                <a:gd name="connsiteX28" fmla="*/ 117151 w 197389"/>
                <a:gd name="connsiteY28" fmla="*/ 122420 h 132632"/>
                <a:gd name="connsiteX29" fmla="*/ 107294 w 197389"/>
                <a:gd name="connsiteY29" fmla="*/ 107461 h 132632"/>
                <a:gd name="connsiteX30" fmla="*/ 97321 w 197389"/>
                <a:gd name="connsiteY30" fmla="*/ 95998 h 132632"/>
                <a:gd name="connsiteX31" fmla="*/ 96118 w 197389"/>
                <a:gd name="connsiteY31" fmla="*/ 95998 h 132632"/>
                <a:gd name="connsiteX32" fmla="*/ 83280 w 197389"/>
                <a:gd name="connsiteY32" fmla="*/ 116402 h 132632"/>
                <a:gd name="connsiteX33" fmla="*/ 59782 w 197389"/>
                <a:gd name="connsiteY33" fmla="*/ 132622 h 132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97389" h="132632">
                  <a:moveTo>
                    <a:pt x="59782" y="132622"/>
                  </a:moveTo>
                  <a:cubicBezTo>
                    <a:pt x="51643" y="132839"/>
                    <a:pt x="43734" y="129687"/>
                    <a:pt x="37945" y="123910"/>
                  </a:cubicBezTo>
                  <a:cubicBezTo>
                    <a:pt x="28488" y="113657"/>
                    <a:pt x="21095" y="101718"/>
                    <a:pt x="16052" y="88720"/>
                  </a:cubicBezTo>
                  <a:cubicBezTo>
                    <a:pt x="5334" y="63198"/>
                    <a:pt x="-53" y="44090"/>
                    <a:pt x="4" y="31407"/>
                  </a:cubicBezTo>
                  <a:cubicBezTo>
                    <a:pt x="-53" y="27899"/>
                    <a:pt x="520" y="24409"/>
                    <a:pt x="1838" y="21148"/>
                  </a:cubicBezTo>
                  <a:cubicBezTo>
                    <a:pt x="3615" y="14706"/>
                    <a:pt x="10263" y="10900"/>
                    <a:pt x="16682" y="12654"/>
                  </a:cubicBezTo>
                  <a:cubicBezTo>
                    <a:pt x="19318" y="13376"/>
                    <a:pt x="21668" y="14975"/>
                    <a:pt x="23273" y="17193"/>
                  </a:cubicBezTo>
                  <a:cubicBezTo>
                    <a:pt x="26998" y="21778"/>
                    <a:pt x="33819" y="35935"/>
                    <a:pt x="43676" y="59834"/>
                  </a:cubicBezTo>
                  <a:cubicBezTo>
                    <a:pt x="47230" y="68316"/>
                    <a:pt x="50038" y="74563"/>
                    <a:pt x="52101" y="78575"/>
                  </a:cubicBezTo>
                  <a:cubicBezTo>
                    <a:pt x="54164" y="82587"/>
                    <a:pt x="56114" y="84593"/>
                    <a:pt x="57833" y="84593"/>
                  </a:cubicBezTo>
                  <a:cubicBezTo>
                    <a:pt x="59838" y="84736"/>
                    <a:pt x="61845" y="84278"/>
                    <a:pt x="63564" y="83275"/>
                  </a:cubicBezTo>
                  <a:cubicBezTo>
                    <a:pt x="65456" y="81728"/>
                    <a:pt x="66946" y="79767"/>
                    <a:pt x="67920" y="77544"/>
                  </a:cubicBezTo>
                  <a:cubicBezTo>
                    <a:pt x="69983" y="73532"/>
                    <a:pt x="73651" y="65623"/>
                    <a:pt x="78465" y="53988"/>
                  </a:cubicBezTo>
                  <a:cubicBezTo>
                    <a:pt x="83280" y="42354"/>
                    <a:pt x="90329" y="35533"/>
                    <a:pt x="99156" y="35533"/>
                  </a:cubicBezTo>
                  <a:cubicBezTo>
                    <a:pt x="107981" y="35533"/>
                    <a:pt x="115490" y="42869"/>
                    <a:pt x="121565" y="57599"/>
                  </a:cubicBezTo>
                  <a:cubicBezTo>
                    <a:pt x="124488" y="65284"/>
                    <a:pt x="128328" y="72580"/>
                    <a:pt x="133027" y="79320"/>
                  </a:cubicBezTo>
                  <a:cubicBezTo>
                    <a:pt x="134231" y="81441"/>
                    <a:pt x="136352" y="82897"/>
                    <a:pt x="138758" y="83275"/>
                  </a:cubicBezTo>
                  <a:cubicBezTo>
                    <a:pt x="145980" y="83275"/>
                    <a:pt x="152801" y="66597"/>
                    <a:pt x="159277" y="33241"/>
                  </a:cubicBezTo>
                  <a:cubicBezTo>
                    <a:pt x="159563" y="31751"/>
                    <a:pt x="160366" y="26994"/>
                    <a:pt x="161569" y="18970"/>
                  </a:cubicBezTo>
                  <a:cubicBezTo>
                    <a:pt x="162085" y="12035"/>
                    <a:pt x="165925" y="5776"/>
                    <a:pt x="171828" y="2120"/>
                  </a:cubicBezTo>
                  <a:cubicBezTo>
                    <a:pt x="173719" y="887"/>
                    <a:pt x="175897" y="154"/>
                    <a:pt x="178190" y="-1"/>
                  </a:cubicBezTo>
                  <a:cubicBezTo>
                    <a:pt x="181228" y="137"/>
                    <a:pt x="184323" y="504"/>
                    <a:pt x="187303" y="1088"/>
                  </a:cubicBezTo>
                  <a:cubicBezTo>
                    <a:pt x="191716" y="1776"/>
                    <a:pt x="194639" y="5272"/>
                    <a:pt x="196186" y="11519"/>
                  </a:cubicBezTo>
                  <a:cubicBezTo>
                    <a:pt x="196989" y="14878"/>
                    <a:pt x="197389" y="18322"/>
                    <a:pt x="197389" y="21778"/>
                  </a:cubicBezTo>
                  <a:cubicBezTo>
                    <a:pt x="197389" y="24862"/>
                    <a:pt x="197161" y="27945"/>
                    <a:pt x="196759" y="31005"/>
                  </a:cubicBezTo>
                  <a:cubicBezTo>
                    <a:pt x="193665" y="52446"/>
                    <a:pt x="187589" y="73343"/>
                    <a:pt x="178649" y="93075"/>
                  </a:cubicBezTo>
                  <a:cubicBezTo>
                    <a:pt x="174579" y="102148"/>
                    <a:pt x="169135" y="110522"/>
                    <a:pt x="162486" y="117892"/>
                  </a:cubicBezTo>
                  <a:cubicBezTo>
                    <a:pt x="155437" y="125555"/>
                    <a:pt x="145407" y="129744"/>
                    <a:pt x="134976" y="129355"/>
                  </a:cubicBezTo>
                  <a:cubicBezTo>
                    <a:pt x="128328" y="129807"/>
                    <a:pt x="121794" y="127263"/>
                    <a:pt x="117151" y="122420"/>
                  </a:cubicBezTo>
                  <a:cubicBezTo>
                    <a:pt x="113082" y="117978"/>
                    <a:pt x="109758" y="112929"/>
                    <a:pt x="107294" y="107461"/>
                  </a:cubicBezTo>
                  <a:cubicBezTo>
                    <a:pt x="103855" y="99821"/>
                    <a:pt x="100531" y="95998"/>
                    <a:pt x="97321" y="95998"/>
                  </a:cubicBezTo>
                  <a:lnTo>
                    <a:pt x="96118" y="95998"/>
                  </a:lnTo>
                  <a:cubicBezTo>
                    <a:pt x="91418" y="102538"/>
                    <a:pt x="87177" y="109353"/>
                    <a:pt x="83280" y="116402"/>
                  </a:cubicBezTo>
                  <a:cubicBezTo>
                    <a:pt x="76459" y="127177"/>
                    <a:pt x="68779" y="132622"/>
                    <a:pt x="59782" y="132622"/>
                  </a:cubicBezTo>
                  <a:close/>
                </a:path>
              </a:pathLst>
            </a:custGeom>
            <a:solidFill>
              <a:srgbClr val="FFFFFF"/>
            </a:solidFill>
            <a:ln w="5730" cap="flat">
              <a:noFill/>
              <a:prstDash val="solid"/>
              <a:miter/>
            </a:ln>
          </p:spPr>
          <p:txBody>
            <a:bodyPr rtlCol="0" anchor="ctr"/>
            <a:lstStyle/>
            <a:p>
              <a:endParaRPr lang="fr-FR"/>
            </a:p>
          </p:txBody>
        </p:sp>
        <p:sp>
          <p:nvSpPr>
            <p:cNvPr id="99" name="Graphique 2">
              <a:extLst>
                <a:ext uri="{FF2B5EF4-FFF2-40B4-BE49-F238E27FC236}">
                  <a16:creationId xmlns:a16="http://schemas.microsoft.com/office/drawing/2014/main" id="{E6C83519-5525-4D12-8860-408CC2A50BB1}"/>
                </a:ext>
              </a:extLst>
            </p:cNvPr>
            <p:cNvSpPr/>
            <p:nvPr/>
          </p:nvSpPr>
          <p:spPr>
            <a:xfrm>
              <a:off x="9670662" y="2505081"/>
              <a:ext cx="37883" cy="166617"/>
            </a:xfrm>
            <a:custGeom>
              <a:avLst/>
              <a:gdLst>
                <a:gd name="connsiteX0" fmla="*/ 19200 w 37883"/>
                <a:gd name="connsiteY0" fmla="*/ 166564 h 166617"/>
                <a:gd name="connsiteX1" fmla="*/ 3783 w 37883"/>
                <a:gd name="connsiteY1" fmla="*/ 155560 h 166617"/>
                <a:gd name="connsiteX2" fmla="*/ 0 w 37883"/>
                <a:gd name="connsiteY2" fmla="*/ 108104 h 166617"/>
                <a:gd name="connsiteX3" fmla="*/ 6476 w 37883"/>
                <a:gd name="connsiteY3" fmla="*/ 50791 h 166617"/>
                <a:gd name="connsiteX4" fmla="*/ 17939 w 37883"/>
                <a:gd name="connsiteY4" fmla="*/ 43226 h 166617"/>
                <a:gd name="connsiteX5" fmla="*/ 29001 w 37883"/>
                <a:gd name="connsiteY5" fmla="*/ 50333 h 166617"/>
                <a:gd name="connsiteX6" fmla="*/ 35821 w 37883"/>
                <a:gd name="connsiteY6" fmla="*/ 80250 h 166617"/>
                <a:gd name="connsiteX7" fmla="*/ 37884 w 37883"/>
                <a:gd name="connsiteY7" fmla="*/ 121516 h 166617"/>
                <a:gd name="connsiteX8" fmla="*/ 37884 w 37883"/>
                <a:gd name="connsiteY8" fmla="*/ 134640 h 166617"/>
                <a:gd name="connsiteX9" fmla="*/ 33930 w 37883"/>
                <a:gd name="connsiteY9" fmla="*/ 156649 h 166617"/>
                <a:gd name="connsiteX10" fmla="*/ 19200 w 37883"/>
                <a:gd name="connsiteY10" fmla="*/ 166564 h 166617"/>
                <a:gd name="connsiteX11" fmla="*/ 18283 w 37883"/>
                <a:gd name="connsiteY11" fmla="*/ 34744 h 166617"/>
                <a:gd name="connsiteX12" fmla="*/ 2866 w 37883"/>
                <a:gd name="connsiteY12" fmla="*/ 16633 h 166617"/>
                <a:gd name="connsiteX13" fmla="*/ 6649 w 37883"/>
                <a:gd name="connsiteY13" fmla="*/ 4540 h 166617"/>
                <a:gd name="connsiteX14" fmla="*/ 16908 w 37883"/>
                <a:gd name="connsiteY14" fmla="*/ 12 h 166617"/>
                <a:gd name="connsiteX15" fmla="*/ 21091 w 37883"/>
                <a:gd name="connsiteY15" fmla="*/ 12 h 166617"/>
                <a:gd name="connsiteX16" fmla="*/ 29861 w 37883"/>
                <a:gd name="connsiteY16" fmla="*/ 4998 h 166617"/>
                <a:gd name="connsiteX17" fmla="*/ 34904 w 37883"/>
                <a:gd name="connsiteY17" fmla="*/ 17321 h 166617"/>
                <a:gd name="connsiteX18" fmla="*/ 29173 w 37883"/>
                <a:gd name="connsiteY18" fmla="*/ 30159 h 166617"/>
                <a:gd name="connsiteX19" fmla="*/ 18283 w 37883"/>
                <a:gd name="connsiteY19" fmla="*/ 34916 h 1666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7883" h="166617">
                  <a:moveTo>
                    <a:pt x="19200" y="166564"/>
                  </a:moveTo>
                  <a:cubicBezTo>
                    <a:pt x="12036" y="167171"/>
                    <a:pt x="5503" y="162512"/>
                    <a:pt x="3783" y="155560"/>
                  </a:cubicBezTo>
                  <a:cubicBezTo>
                    <a:pt x="1261" y="147461"/>
                    <a:pt x="0" y="131643"/>
                    <a:pt x="0" y="108104"/>
                  </a:cubicBezTo>
                  <a:cubicBezTo>
                    <a:pt x="0" y="77270"/>
                    <a:pt x="2178" y="58167"/>
                    <a:pt x="6476" y="50791"/>
                  </a:cubicBezTo>
                  <a:cubicBezTo>
                    <a:pt x="8540" y="46310"/>
                    <a:pt x="13010" y="43387"/>
                    <a:pt x="17939" y="43226"/>
                  </a:cubicBezTo>
                  <a:cubicBezTo>
                    <a:pt x="22696" y="43306"/>
                    <a:pt x="26938" y="46057"/>
                    <a:pt x="29001" y="50333"/>
                  </a:cubicBezTo>
                  <a:cubicBezTo>
                    <a:pt x="33012" y="59824"/>
                    <a:pt x="35305" y="69951"/>
                    <a:pt x="35821" y="80250"/>
                  </a:cubicBezTo>
                  <a:cubicBezTo>
                    <a:pt x="37196" y="93960"/>
                    <a:pt x="37884" y="107732"/>
                    <a:pt x="37884" y="121516"/>
                  </a:cubicBezTo>
                  <a:cubicBezTo>
                    <a:pt x="37884" y="122433"/>
                    <a:pt x="37884" y="126788"/>
                    <a:pt x="37884" y="134640"/>
                  </a:cubicBezTo>
                  <a:cubicBezTo>
                    <a:pt x="37826" y="142148"/>
                    <a:pt x="36508" y="149593"/>
                    <a:pt x="33930" y="156649"/>
                  </a:cubicBezTo>
                  <a:cubicBezTo>
                    <a:pt x="31866" y="162936"/>
                    <a:pt x="25791" y="167022"/>
                    <a:pt x="19200" y="166564"/>
                  </a:cubicBezTo>
                  <a:close/>
                  <a:moveTo>
                    <a:pt x="18283" y="34744"/>
                  </a:moveTo>
                  <a:cubicBezTo>
                    <a:pt x="8024" y="34744"/>
                    <a:pt x="2866" y="29012"/>
                    <a:pt x="2866" y="16633"/>
                  </a:cubicBezTo>
                  <a:cubicBezTo>
                    <a:pt x="2637" y="12283"/>
                    <a:pt x="4012" y="7990"/>
                    <a:pt x="6649" y="4540"/>
                  </a:cubicBezTo>
                  <a:cubicBezTo>
                    <a:pt x="9170" y="1508"/>
                    <a:pt x="12953" y="-166"/>
                    <a:pt x="16908" y="12"/>
                  </a:cubicBezTo>
                  <a:lnTo>
                    <a:pt x="21091" y="12"/>
                  </a:lnTo>
                  <a:cubicBezTo>
                    <a:pt x="24473" y="671"/>
                    <a:pt x="27568" y="2425"/>
                    <a:pt x="29861" y="4998"/>
                  </a:cubicBezTo>
                  <a:cubicBezTo>
                    <a:pt x="33242" y="8179"/>
                    <a:pt x="35076" y="12678"/>
                    <a:pt x="34904" y="17321"/>
                  </a:cubicBezTo>
                  <a:cubicBezTo>
                    <a:pt x="34904" y="22221"/>
                    <a:pt x="32840" y="26892"/>
                    <a:pt x="29173" y="30159"/>
                  </a:cubicBezTo>
                  <a:cubicBezTo>
                    <a:pt x="26307" y="33116"/>
                    <a:pt x="22410" y="34824"/>
                    <a:pt x="18283" y="34916"/>
                  </a:cubicBezTo>
                  <a:close/>
                </a:path>
              </a:pathLst>
            </a:custGeom>
            <a:solidFill>
              <a:srgbClr val="FFFFFF"/>
            </a:solidFill>
            <a:ln w="5730" cap="flat">
              <a:noFill/>
              <a:prstDash val="solid"/>
              <a:miter/>
            </a:ln>
          </p:spPr>
          <p:txBody>
            <a:bodyPr rtlCol="0" anchor="ctr"/>
            <a:lstStyle/>
            <a:p>
              <a:endParaRPr lang="fr-FR"/>
            </a:p>
          </p:txBody>
        </p:sp>
        <p:sp>
          <p:nvSpPr>
            <p:cNvPr id="100" name="Graphique 2">
              <a:extLst>
                <a:ext uri="{FF2B5EF4-FFF2-40B4-BE49-F238E27FC236}">
                  <a16:creationId xmlns:a16="http://schemas.microsoft.com/office/drawing/2014/main" id="{5441524E-A9D2-4C94-A2F4-AAD038CF13B9}"/>
                </a:ext>
              </a:extLst>
            </p:cNvPr>
            <p:cNvSpPr/>
            <p:nvPr/>
          </p:nvSpPr>
          <p:spPr>
            <a:xfrm>
              <a:off x="9731871" y="2460447"/>
              <a:ext cx="44247" cy="210281"/>
            </a:xfrm>
            <a:custGeom>
              <a:avLst/>
              <a:gdLst>
                <a:gd name="connsiteX0" fmla="*/ 20979 w 44247"/>
                <a:gd name="connsiteY0" fmla="*/ 210281 h 210281"/>
                <a:gd name="connsiteX1" fmla="*/ 20119 w 44247"/>
                <a:gd name="connsiteY1" fmla="*/ 210281 h 210281"/>
                <a:gd name="connsiteX2" fmla="*/ 9745 w 44247"/>
                <a:gd name="connsiteY2" fmla="*/ 206670 h 210281"/>
                <a:gd name="connsiteX3" fmla="*/ 3498 w 44247"/>
                <a:gd name="connsiteY3" fmla="*/ 196525 h 210281"/>
                <a:gd name="connsiteX4" fmla="*/ 2 w 44247"/>
                <a:gd name="connsiteY4" fmla="*/ 104366 h 210281"/>
                <a:gd name="connsiteX5" fmla="*/ 3613 w 44247"/>
                <a:gd name="connsiteY5" fmla="*/ 12665 h 210281"/>
                <a:gd name="connsiteX6" fmla="*/ 11006 w 44247"/>
                <a:gd name="connsiteY6" fmla="*/ 1948 h 210281"/>
                <a:gd name="connsiteX7" fmla="*/ 18284 w 44247"/>
                <a:gd name="connsiteY7" fmla="*/ -1 h 210281"/>
                <a:gd name="connsiteX8" fmla="*/ 23099 w 44247"/>
                <a:gd name="connsiteY8" fmla="*/ 744 h 210281"/>
                <a:gd name="connsiteX9" fmla="*/ 34160 w 44247"/>
                <a:gd name="connsiteY9" fmla="*/ 11462 h 210281"/>
                <a:gd name="connsiteX10" fmla="*/ 42184 w 44247"/>
                <a:gd name="connsiteY10" fmla="*/ 66196 h 210281"/>
                <a:gd name="connsiteX11" fmla="*/ 44247 w 44247"/>
                <a:gd name="connsiteY11" fmla="*/ 125744 h 210281"/>
                <a:gd name="connsiteX12" fmla="*/ 43847 w 44247"/>
                <a:gd name="connsiteY12" fmla="*/ 157209 h 210281"/>
                <a:gd name="connsiteX13" fmla="*/ 37599 w 44247"/>
                <a:gd name="connsiteY13" fmla="*/ 197328 h 210281"/>
                <a:gd name="connsiteX14" fmla="*/ 20979 w 44247"/>
                <a:gd name="connsiteY14" fmla="*/ 210281 h 210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4247" h="210281">
                  <a:moveTo>
                    <a:pt x="20979" y="210281"/>
                  </a:moveTo>
                  <a:lnTo>
                    <a:pt x="20119" y="210281"/>
                  </a:lnTo>
                  <a:cubicBezTo>
                    <a:pt x="16336" y="210246"/>
                    <a:pt x="12725" y="208974"/>
                    <a:pt x="9745" y="206670"/>
                  </a:cubicBezTo>
                  <a:cubicBezTo>
                    <a:pt x="6421" y="204217"/>
                    <a:pt x="4186" y="200583"/>
                    <a:pt x="3498" y="196525"/>
                  </a:cubicBezTo>
                  <a:cubicBezTo>
                    <a:pt x="1148" y="185063"/>
                    <a:pt x="-55" y="154343"/>
                    <a:pt x="2" y="104366"/>
                  </a:cubicBezTo>
                  <a:cubicBezTo>
                    <a:pt x="59" y="54389"/>
                    <a:pt x="1263" y="23824"/>
                    <a:pt x="3613" y="12665"/>
                  </a:cubicBezTo>
                  <a:cubicBezTo>
                    <a:pt x="4358" y="8166"/>
                    <a:pt x="7051" y="4235"/>
                    <a:pt x="11006" y="1948"/>
                  </a:cubicBezTo>
                  <a:cubicBezTo>
                    <a:pt x="13241" y="676"/>
                    <a:pt x="15706" y="-1"/>
                    <a:pt x="18284" y="-1"/>
                  </a:cubicBezTo>
                  <a:cubicBezTo>
                    <a:pt x="19947" y="-7"/>
                    <a:pt x="21552" y="246"/>
                    <a:pt x="23099" y="744"/>
                  </a:cubicBezTo>
                  <a:cubicBezTo>
                    <a:pt x="28314" y="2263"/>
                    <a:pt x="32498" y="6275"/>
                    <a:pt x="34160" y="11462"/>
                  </a:cubicBezTo>
                  <a:cubicBezTo>
                    <a:pt x="38860" y="29355"/>
                    <a:pt x="41554" y="47712"/>
                    <a:pt x="42184" y="66196"/>
                  </a:cubicBezTo>
                  <a:cubicBezTo>
                    <a:pt x="43560" y="86026"/>
                    <a:pt x="44247" y="105873"/>
                    <a:pt x="44247" y="125744"/>
                  </a:cubicBezTo>
                  <a:cubicBezTo>
                    <a:pt x="44247" y="131475"/>
                    <a:pt x="44247" y="141792"/>
                    <a:pt x="43847" y="157209"/>
                  </a:cubicBezTo>
                  <a:cubicBezTo>
                    <a:pt x="43847" y="170821"/>
                    <a:pt x="41726" y="184352"/>
                    <a:pt x="37599" y="197328"/>
                  </a:cubicBezTo>
                  <a:cubicBezTo>
                    <a:pt x="35650" y="204933"/>
                    <a:pt x="28831" y="210263"/>
                    <a:pt x="20979" y="210281"/>
                  </a:cubicBezTo>
                  <a:close/>
                </a:path>
              </a:pathLst>
            </a:custGeom>
            <a:solidFill>
              <a:srgbClr val="FFFFFF"/>
            </a:solidFill>
            <a:ln w="5730" cap="flat">
              <a:noFill/>
              <a:prstDash val="solid"/>
              <a:miter/>
            </a:ln>
          </p:spPr>
          <p:txBody>
            <a:bodyPr rtlCol="0" anchor="ctr"/>
            <a:lstStyle/>
            <a:p>
              <a:endParaRPr lang="fr-FR"/>
            </a:p>
          </p:txBody>
        </p:sp>
        <p:sp>
          <p:nvSpPr>
            <p:cNvPr id="101" name="Graphique 2">
              <a:extLst>
                <a:ext uri="{FF2B5EF4-FFF2-40B4-BE49-F238E27FC236}">
                  <a16:creationId xmlns:a16="http://schemas.microsoft.com/office/drawing/2014/main" id="{A7CFC716-88A4-4CE5-AD56-B6D8D897C8D0}"/>
                </a:ext>
              </a:extLst>
            </p:cNvPr>
            <p:cNvSpPr/>
            <p:nvPr/>
          </p:nvSpPr>
          <p:spPr>
            <a:xfrm>
              <a:off x="9799388" y="2505079"/>
              <a:ext cx="37941" cy="166615"/>
            </a:xfrm>
            <a:custGeom>
              <a:avLst/>
              <a:gdLst>
                <a:gd name="connsiteX0" fmla="*/ 19200 w 37941"/>
                <a:gd name="connsiteY0" fmla="*/ 166565 h 166615"/>
                <a:gd name="connsiteX1" fmla="*/ 3782 w 37941"/>
                <a:gd name="connsiteY1" fmla="*/ 155561 h 166615"/>
                <a:gd name="connsiteX2" fmla="*/ 0 w 37941"/>
                <a:gd name="connsiteY2" fmla="*/ 108106 h 166615"/>
                <a:gd name="connsiteX3" fmla="*/ 6533 w 37941"/>
                <a:gd name="connsiteY3" fmla="*/ 50793 h 166615"/>
                <a:gd name="connsiteX4" fmla="*/ 17996 w 37941"/>
                <a:gd name="connsiteY4" fmla="*/ 43228 h 166615"/>
                <a:gd name="connsiteX5" fmla="*/ 29000 w 37941"/>
                <a:gd name="connsiteY5" fmla="*/ 50335 h 166615"/>
                <a:gd name="connsiteX6" fmla="*/ 35821 w 37941"/>
                <a:gd name="connsiteY6" fmla="*/ 80252 h 166615"/>
                <a:gd name="connsiteX7" fmla="*/ 37941 w 37941"/>
                <a:gd name="connsiteY7" fmla="*/ 121517 h 166615"/>
                <a:gd name="connsiteX8" fmla="*/ 37941 w 37941"/>
                <a:gd name="connsiteY8" fmla="*/ 134642 h 166615"/>
                <a:gd name="connsiteX9" fmla="*/ 34044 w 37941"/>
                <a:gd name="connsiteY9" fmla="*/ 156650 h 166615"/>
                <a:gd name="connsiteX10" fmla="*/ 19200 w 37941"/>
                <a:gd name="connsiteY10" fmla="*/ 166565 h 166615"/>
                <a:gd name="connsiteX11" fmla="*/ 18340 w 37941"/>
                <a:gd name="connsiteY11" fmla="*/ 34745 h 166615"/>
                <a:gd name="connsiteX12" fmla="*/ 2922 w 37941"/>
                <a:gd name="connsiteY12" fmla="*/ 16635 h 166615"/>
                <a:gd name="connsiteX13" fmla="*/ 6648 w 37941"/>
                <a:gd name="connsiteY13" fmla="*/ 4541 h 166615"/>
                <a:gd name="connsiteX14" fmla="*/ 16964 w 37941"/>
                <a:gd name="connsiteY14" fmla="*/ 14 h 166615"/>
                <a:gd name="connsiteX15" fmla="*/ 21091 w 37941"/>
                <a:gd name="connsiteY15" fmla="*/ 14 h 166615"/>
                <a:gd name="connsiteX16" fmla="*/ 29860 w 37941"/>
                <a:gd name="connsiteY16" fmla="*/ 5000 h 166615"/>
                <a:gd name="connsiteX17" fmla="*/ 34961 w 37941"/>
                <a:gd name="connsiteY17" fmla="*/ 17322 h 166615"/>
                <a:gd name="connsiteX18" fmla="*/ 29229 w 37941"/>
                <a:gd name="connsiteY18" fmla="*/ 30160 h 166615"/>
                <a:gd name="connsiteX19" fmla="*/ 18340 w 37941"/>
                <a:gd name="connsiteY19" fmla="*/ 34917 h 1666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7941" h="166615">
                  <a:moveTo>
                    <a:pt x="19200" y="166565"/>
                  </a:moveTo>
                  <a:cubicBezTo>
                    <a:pt x="12093" y="167150"/>
                    <a:pt x="5559" y="162502"/>
                    <a:pt x="3782" y="155561"/>
                  </a:cubicBezTo>
                  <a:cubicBezTo>
                    <a:pt x="1261" y="147463"/>
                    <a:pt x="0" y="131644"/>
                    <a:pt x="0" y="108106"/>
                  </a:cubicBezTo>
                  <a:cubicBezTo>
                    <a:pt x="0" y="77271"/>
                    <a:pt x="2178" y="58169"/>
                    <a:pt x="6533" y="50793"/>
                  </a:cubicBezTo>
                  <a:cubicBezTo>
                    <a:pt x="8597" y="46311"/>
                    <a:pt x="13067" y="43388"/>
                    <a:pt x="17996" y="43228"/>
                  </a:cubicBezTo>
                  <a:cubicBezTo>
                    <a:pt x="22696" y="43291"/>
                    <a:pt x="26994" y="46053"/>
                    <a:pt x="29000" y="50335"/>
                  </a:cubicBezTo>
                  <a:cubicBezTo>
                    <a:pt x="33069" y="59820"/>
                    <a:pt x="35362" y="69953"/>
                    <a:pt x="35821" y="80252"/>
                  </a:cubicBezTo>
                  <a:cubicBezTo>
                    <a:pt x="37253" y="93961"/>
                    <a:pt x="37941" y="107733"/>
                    <a:pt x="37941" y="121517"/>
                  </a:cubicBezTo>
                  <a:cubicBezTo>
                    <a:pt x="37941" y="122434"/>
                    <a:pt x="37941" y="126790"/>
                    <a:pt x="37941" y="134642"/>
                  </a:cubicBezTo>
                  <a:cubicBezTo>
                    <a:pt x="37941" y="142150"/>
                    <a:pt x="36622" y="149600"/>
                    <a:pt x="34044" y="156650"/>
                  </a:cubicBezTo>
                  <a:cubicBezTo>
                    <a:pt x="31980" y="162972"/>
                    <a:pt x="25848" y="167058"/>
                    <a:pt x="19200" y="166565"/>
                  </a:cubicBezTo>
                  <a:close/>
                  <a:moveTo>
                    <a:pt x="18340" y="34745"/>
                  </a:moveTo>
                  <a:cubicBezTo>
                    <a:pt x="8023" y="34745"/>
                    <a:pt x="2922" y="29014"/>
                    <a:pt x="2922" y="16635"/>
                  </a:cubicBezTo>
                  <a:cubicBezTo>
                    <a:pt x="2694" y="12290"/>
                    <a:pt x="4012" y="8015"/>
                    <a:pt x="6648" y="4541"/>
                  </a:cubicBezTo>
                  <a:cubicBezTo>
                    <a:pt x="9170" y="1504"/>
                    <a:pt x="13009" y="-176"/>
                    <a:pt x="16964" y="14"/>
                  </a:cubicBezTo>
                  <a:lnTo>
                    <a:pt x="21091" y="14"/>
                  </a:lnTo>
                  <a:cubicBezTo>
                    <a:pt x="24472" y="673"/>
                    <a:pt x="27567" y="2427"/>
                    <a:pt x="29860" y="5000"/>
                  </a:cubicBezTo>
                  <a:cubicBezTo>
                    <a:pt x="33241" y="8175"/>
                    <a:pt x="35133" y="12668"/>
                    <a:pt x="34961" y="17322"/>
                  </a:cubicBezTo>
                  <a:cubicBezTo>
                    <a:pt x="34961" y="22222"/>
                    <a:pt x="32898" y="26893"/>
                    <a:pt x="29229" y="30160"/>
                  </a:cubicBezTo>
                  <a:cubicBezTo>
                    <a:pt x="26364" y="33095"/>
                    <a:pt x="22466" y="34803"/>
                    <a:pt x="18340" y="34917"/>
                  </a:cubicBezTo>
                  <a:close/>
                </a:path>
              </a:pathLst>
            </a:custGeom>
            <a:solidFill>
              <a:srgbClr val="FFFFFF"/>
            </a:solidFill>
            <a:ln w="5730" cap="flat">
              <a:noFill/>
              <a:prstDash val="solid"/>
              <a:miter/>
            </a:ln>
          </p:spPr>
          <p:txBody>
            <a:bodyPr rtlCol="0" anchor="ctr"/>
            <a:lstStyle/>
            <a:p>
              <a:endParaRPr lang="fr-FR"/>
            </a:p>
          </p:txBody>
        </p:sp>
        <p:sp>
          <p:nvSpPr>
            <p:cNvPr id="102" name="Graphique 2">
              <a:extLst>
                <a:ext uri="{FF2B5EF4-FFF2-40B4-BE49-F238E27FC236}">
                  <a16:creationId xmlns:a16="http://schemas.microsoft.com/office/drawing/2014/main" id="{C1A3D0A8-D50D-49D2-9C1B-73E28EC96431}"/>
                </a:ext>
              </a:extLst>
            </p:cNvPr>
            <p:cNvSpPr/>
            <p:nvPr/>
          </p:nvSpPr>
          <p:spPr>
            <a:xfrm>
              <a:off x="9852492" y="2519938"/>
              <a:ext cx="129342" cy="211234"/>
            </a:xfrm>
            <a:custGeom>
              <a:avLst/>
              <a:gdLst>
                <a:gd name="connsiteX0" fmla="*/ 57854 w 129342"/>
                <a:gd name="connsiteY0" fmla="*/ 211197 h 211234"/>
                <a:gd name="connsiteX1" fmla="*/ 29885 w 129342"/>
                <a:gd name="connsiteY1" fmla="*/ 205466 h 211234"/>
                <a:gd name="connsiteX2" fmla="*/ 11201 w 129342"/>
                <a:gd name="connsiteY2" fmla="*/ 189419 h 211234"/>
                <a:gd name="connsiteX3" fmla="*/ 1630 w 129342"/>
                <a:gd name="connsiteY3" fmla="*/ 165920 h 211234"/>
                <a:gd name="connsiteX4" fmla="*/ 1171 w 129342"/>
                <a:gd name="connsiteY4" fmla="*/ 161221 h 211234"/>
                <a:gd name="connsiteX5" fmla="*/ 2432 w 129342"/>
                <a:gd name="connsiteY5" fmla="*/ 154572 h 211234"/>
                <a:gd name="connsiteX6" fmla="*/ 6903 w 129342"/>
                <a:gd name="connsiteY6" fmla="*/ 151248 h 211234"/>
                <a:gd name="connsiteX7" fmla="*/ 12061 w 129342"/>
                <a:gd name="connsiteY7" fmla="*/ 154171 h 211234"/>
                <a:gd name="connsiteX8" fmla="*/ 15672 w 129342"/>
                <a:gd name="connsiteY8" fmla="*/ 161794 h 211234"/>
                <a:gd name="connsiteX9" fmla="*/ 25815 w 129342"/>
                <a:gd name="connsiteY9" fmla="*/ 177555 h 211234"/>
                <a:gd name="connsiteX10" fmla="*/ 46792 w 129342"/>
                <a:gd name="connsiteY10" fmla="*/ 188100 h 211234"/>
                <a:gd name="connsiteX11" fmla="*/ 58255 w 129342"/>
                <a:gd name="connsiteY11" fmla="*/ 185865 h 211234"/>
                <a:gd name="connsiteX12" fmla="*/ 73786 w 129342"/>
                <a:gd name="connsiteY12" fmla="*/ 166780 h 211234"/>
                <a:gd name="connsiteX13" fmla="*/ 83759 w 129342"/>
                <a:gd name="connsiteY13" fmla="*/ 104825 h 211234"/>
                <a:gd name="connsiteX14" fmla="*/ 83128 w 129342"/>
                <a:gd name="connsiteY14" fmla="*/ 100182 h 211234"/>
                <a:gd name="connsiteX15" fmla="*/ 82155 w 129342"/>
                <a:gd name="connsiteY15" fmla="*/ 100755 h 211234"/>
                <a:gd name="connsiteX16" fmla="*/ 80894 w 129342"/>
                <a:gd name="connsiteY16" fmla="*/ 101844 h 211234"/>
                <a:gd name="connsiteX17" fmla="*/ 77111 w 129342"/>
                <a:gd name="connsiteY17" fmla="*/ 105627 h 211234"/>
                <a:gd name="connsiteX18" fmla="*/ 35559 w 129342"/>
                <a:gd name="connsiteY18" fmla="*/ 125228 h 211234"/>
                <a:gd name="connsiteX19" fmla="*/ 34757 w 129342"/>
                <a:gd name="connsiteY19" fmla="*/ 125228 h 211234"/>
                <a:gd name="connsiteX20" fmla="*/ 9253 w 129342"/>
                <a:gd name="connsiteY20" fmla="*/ 111358 h 211234"/>
                <a:gd name="connsiteX21" fmla="*/ 25 w 129342"/>
                <a:gd name="connsiteY21" fmla="*/ 80524 h 211234"/>
                <a:gd name="connsiteX22" fmla="*/ 11487 w 129342"/>
                <a:gd name="connsiteY22" fmla="*/ 46652 h 211234"/>
                <a:gd name="connsiteX23" fmla="*/ 49486 w 129342"/>
                <a:gd name="connsiteY23" fmla="*/ 25790 h 211234"/>
                <a:gd name="connsiteX24" fmla="*/ 57395 w 129342"/>
                <a:gd name="connsiteY24" fmla="*/ 25045 h 211234"/>
                <a:gd name="connsiteX25" fmla="*/ 76538 w 129342"/>
                <a:gd name="connsiteY25" fmla="*/ 30776 h 211234"/>
                <a:gd name="connsiteX26" fmla="*/ 82900 w 129342"/>
                <a:gd name="connsiteY26" fmla="*/ 33069 h 211234"/>
                <a:gd name="connsiteX27" fmla="*/ 87599 w 129342"/>
                <a:gd name="connsiteY27" fmla="*/ 24472 h 211234"/>
                <a:gd name="connsiteX28" fmla="*/ 94075 w 129342"/>
                <a:gd name="connsiteY28" fmla="*/ 6189 h 211234"/>
                <a:gd name="connsiteX29" fmla="*/ 104507 w 129342"/>
                <a:gd name="connsiteY29" fmla="*/ -1 h 211234"/>
                <a:gd name="connsiteX30" fmla="*/ 123993 w 129342"/>
                <a:gd name="connsiteY30" fmla="*/ 28656 h 211234"/>
                <a:gd name="connsiteX31" fmla="*/ 129323 w 129342"/>
                <a:gd name="connsiteY31" fmla="*/ 79091 h 211234"/>
                <a:gd name="connsiteX32" fmla="*/ 128005 w 129342"/>
                <a:gd name="connsiteY32" fmla="*/ 106601 h 211234"/>
                <a:gd name="connsiteX33" fmla="*/ 121815 w 129342"/>
                <a:gd name="connsiteY33" fmla="*/ 142135 h 211234"/>
                <a:gd name="connsiteX34" fmla="*/ 108289 w 129342"/>
                <a:gd name="connsiteY34" fmla="*/ 177039 h 211234"/>
                <a:gd name="connsiteX35" fmla="*/ 87141 w 129342"/>
                <a:gd name="connsiteY35" fmla="*/ 201970 h 211234"/>
                <a:gd name="connsiteX36" fmla="*/ 57854 w 129342"/>
                <a:gd name="connsiteY36" fmla="*/ 211197 h 211234"/>
                <a:gd name="connsiteX37" fmla="*/ 44672 w 129342"/>
                <a:gd name="connsiteY37" fmla="*/ 100755 h 211234"/>
                <a:gd name="connsiteX38" fmla="*/ 60490 w 129342"/>
                <a:gd name="connsiteY38" fmla="*/ 93878 h 211234"/>
                <a:gd name="connsiteX39" fmla="*/ 71953 w 129342"/>
                <a:gd name="connsiteY39" fmla="*/ 77773 h 211234"/>
                <a:gd name="connsiteX40" fmla="*/ 76308 w 129342"/>
                <a:gd name="connsiteY40" fmla="*/ 61611 h 211234"/>
                <a:gd name="connsiteX41" fmla="*/ 63413 w 129342"/>
                <a:gd name="connsiteY41" fmla="*/ 51810 h 211234"/>
                <a:gd name="connsiteX42" fmla="*/ 47365 w 129342"/>
                <a:gd name="connsiteY42" fmla="*/ 57541 h 211234"/>
                <a:gd name="connsiteX43" fmla="*/ 35157 w 129342"/>
                <a:gd name="connsiteY43" fmla="*/ 79435 h 211234"/>
                <a:gd name="connsiteX44" fmla="*/ 34412 w 129342"/>
                <a:gd name="connsiteY44" fmla="*/ 85797 h 211234"/>
                <a:gd name="connsiteX45" fmla="*/ 44729 w 129342"/>
                <a:gd name="connsiteY45" fmla="*/ 100641 h 2112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129342" h="211234">
                  <a:moveTo>
                    <a:pt x="57854" y="211197"/>
                  </a:moveTo>
                  <a:cubicBezTo>
                    <a:pt x="48225" y="211530"/>
                    <a:pt x="38597" y="209570"/>
                    <a:pt x="29885" y="205466"/>
                  </a:cubicBezTo>
                  <a:cubicBezTo>
                    <a:pt x="22377" y="201781"/>
                    <a:pt x="15958" y="196256"/>
                    <a:pt x="11201" y="189419"/>
                  </a:cubicBezTo>
                  <a:cubicBezTo>
                    <a:pt x="6444" y="182323"/>
                    <a:pt x="3177" y="174322"/>
                    <a:pt x="1630" y="165920"/>
                  </a:cubicBezTo>
                  <a:cubicBezTo>
                    <a:pt x="1343" y="164373"/>
                    <a:pt x="1171" y="162797"/>
                    <a:pt x="1171" y="161221"/>
                  </a:cubicBezTo>
                  <a:cubicBezTo>
                    <a:pt x="1229" y="158945"/>
                    <a:pt x="1630" y="156699"/>
                    <a:pt x="2432" y="154572"/>
                  </a:cubicBezTo>
                  <a:cubicBezTo>
                    <a:pt x="3005" y="152572"/>
                    <a:pt x="4839" y="151202"/>
                    <a:pt x="6903" y="151248"/>
                  </a:cubicBezTo>
                  <a:cubicBezTo>
                    <a:pt x="9023" y="151191"/>
                    <a:pt x="11029" y="152314"/>
                    <a:pt x="12061" y="154171"/>
                  </a:cubicBezTo>
                  <a:cubicBezTo>
                    <a:pt x="13551" y="156555"/>
                    <a:pt x="14754" y="159117"/>
                    <a:pt x="15672" y="161794"/>
                  </a:cubicBezTo>
                  <a:cubicBezTo>
                    <a:pt x="17906" y="167714"/>
                    <a:pt x="21346" y="173090"/>
                    <a:pt x="25815" y="177555"/>
                  </a:cubicBezTo>
                  <a:cubicBezTo>
                    <a:pt x="31031" y="183825"/>
                    <a:pt x="38653" y="187642"/>
                    <a:pt x="46792" y="188100"/>
                  </a:cubicBezTo>
                  <a:cubicBezTo>
                    <a:pt x="50690" y="187774"/>
                    <a:pt x="54529" y="187023"/>
                    <a:pt x="58255" y="185865"/>
                  </a:cubicBezTo>
                  <a:cubicBezTo>
                    <a:pt x="63986" y="184318"/>
                    <a:pt x="69030" y="178013"/>
                    <a:pt x="73786" y="166780"/>
                  </a:cubicBezTo>
                  <a:cubicBezTo>
                    <a:pt x="81123" y="146973"/>
                    <a:pt x="84504" y="125927"/>
                    <a:pt x="83759" y="104825"/>
                  </a:cubicBezTo>
                  <a:cubicBezTo>
                    <a:pt x="83759" y="101730"/>
                    <a:pt x="83759" y="100182"/>
                    <a:pt x="83128" y="100182"/>
                  </a:cubicBezTo>
                  <a:cubicBezTo>
                    <a:pt x="82728" y="100222"/>
                    <a:pt x="82383" y="100434"/>
                    <a:pt x="82155" y="100755"/>
                  </a:cubicBezTo>
                  <a:cubicBezTo>
                    <a:pt x="81753" y="101162"/>
                    <a:pt x="81352" y="101529"/>
                    <a:pt x="80894" y="101844"/>
                  </a:cubicBezTo>
                  <a:cubicBezTo>
                    <a:pt x="79518" y="102985"/>
                    <a:pt x="78257" y="104252"/>
                    <a:pt x="77111" y="105627"/>
                  </a:cubicBezTo>
                  <a:cubicBezTo>
                    <a:pt x="66909" y="118081"/>
                    <a:pt x="51664" y="125279"/>
                    <a:pt x="35559" y="125228"/>
                  </a:cubicBezTo>
                  <a:lnTo>
                    <a:pt x="34757" y="125228"/>
                  </a:lnTo>
                  <a:cubicBezTo>
                    <a:pt x="24555" y="124781"/>
                    <a:pt x="15155" y="119663"/>
                    <a:pt x="9253" y="111358"/>
                  </a:cubicBezTo>
                  <a:cubicBezTo>
                    <a:pt x="2948" y="102337"/>
                    <a:pt x="-319" y="91528"/>
                    <a:pt x="25" y="80524"/>
                  </a:cubicBezTo>
                  <a:cubicBezTo>
                    <a:pt x="82" y="68288"/>
                    <a:pt x="4094" y="56395"/>
                    <a:pt x="11487" y="46652"/>
                  </a:cubicBezTo>
                  <a:cubicBezTo>
                    <a:pt x="19282" y="36106"/>
                    <a:pt x="32006" y="29114"/>
                    <a:pt x="49486" y="25790"/>
                  </a:cubicBezTo>
                  <a:cubicBezTo>
                    <a:pt x="52123" y="25331"/>
                    <a:pt x="54759" y="25085"/>
                    <a:pt x="57395" y="25045"/>
                  </a:cubicBezTo>
                  <a:cubicBezTo>
                    <a:pt x="64158" y="25308"/>
                    <a:pt x="70749" y="27280"/>
                    <a:pt x="76538" y="30776"/>
                  </a:cubicBezTo>
                  <a:cubicBezTo>
                    <a:pt x="78429" y="32031"/>
                    <a:pt x="80607" y="32816"/>
                    <a:pt x="82900" y="33069"/>
                  </a:cubicBezTo>
                  <a:cubicBezTo>
                    <a:pt x="85249" y="33069"/>
                    <a:pt x="86797" y="30203"/>
                    <a:pt x="87599" y="24472"/>
                  </a:cubicBezTo>
                  <a:cubicBezTo>
                    <a:pt x="88287" y="17949"/>
                    <a:pt x="90522" y="11685"/>
                    <a:pt x="94075" y="6189"/>
                  </a:cubicBezTo>
                  <a:cubicBezTo>
                    <a:pt x="96253" y="2447"/>
                    <a:pt x="100208" y="102"/>
                    <a:pt x="104507" y="-1"/>
                  </a:cubicBezTo>
                  <a:cubicBezTo>
                    <a:pt x="112759" y="-1"/>
                    <a:pt x="119293" y="9570"/>
                    <a:pt x="123993" y="28656"/>
                  </a:cubicBezTo>
                  <a:cubicBezTo>
                    <a:pt x="127775" y="45196"/>
                    <a:pt x="129552" y="62126"/>
                    <a:pt x="129323" y="79091"/>
                  </a:cubicBezTo>
                  <a:cubicBezTo>
                    <a:pt x="129323" y="86656"/>
                    <a:pt x="128865" y="95826"/>
                    <a:pt x="128005" y="106601"/>
                  </a:cubicBezTo>
                  <a:cubicBezTo>
                    <a:pt x="126916" y="118597"/>
                    <a:pt x="124852" y="130484"/>
                    <a:pt x="121815" y="142135"/>
                  </a:cubicBezTo>
                  <a:cubicBezTo>
                    <a:pt x="118835" y="154303"/>
                    <a:pt x="114250" y="166035"/>
                    <a:pt x="108289" y="177039"/>
                  </a:cubicBezTo>
                  <a:cubicBezTo>
                    <a:pt x="103131" y="186771"/>
                    <a:pt x="95910" y="195270"/>
                    <a:pt x="87141" y="201970"/>
                  </a:cubicBezTo>
                  <a:cubicBezTo>
                    <a:pt x="78659" y="208183"/>
                    <a:pt x="68342" y="211427"/>
                    <a:pt x="57854" y="211197"/>
                  </a:cubicBezTo>
                  <a:close/>
                  <a:moveTo>
                    <a:pt x="44672" y="100755"/>
                  </a:moveTo>
                  <a:cubicBezTo>
                    <a:pt x="50632" y="100664"/>
                    <a:pt x="56364" y="98188"/>
                    <a:pt x="60490" y="93878"/>
                  </a:cubicBezTo>
                  <a:cubicBezTo>
                    <a:pt x="65247" y="89264"/>
                    <a:pt x="69144" y="83802"/>
                    <a:pt x="71953" y="77773"/>
                  </a:cubicBezTo>
                  <a:cubicBezTo>
                    <a:pt x="74531" y="72758"/>
                    <a:pt x="76022" y="67250"/>
                    <a:pt x="76308" y="61611"/>
                  </a:cubicBezTo>
                  <a:cubicBezTo>
                    <a:pt x="76308" y="55077"/>
                    <a:pt x="72010" y="51810"/>
                    <a:pt x="63413" y="51810"/>
                  </a:cubicBezTo>
                  <a:cubicBezTo>
                    <a:pt x="57624" y="52160"/>
                    <a:pt x="52065" y="54149"/>
                    <a:pt x="47365" y="57541"/>
                  </a:cubicBezTo>
                  <a:cubicBezTo>
                    <a:pt x="40488" y="62889"/>
                    <a:pt x="36075" y="70786"/>
                    <a:pt x="35157" y="79435"/>
                  </a:cubicBezTo>
                  <a:cubicBezTo>
                    <a:pt x="34642" y="81521"/>
                    <a:pt x="34412" y="83653"/>
                    <a:pt x="34412" y="85797"/>
                  </a:cubicBezTo>
                  <a:cubicBezTo>
                    <a:pt x="34412" y="95597"/>
                    <a:pt x="37852" y="100641"/>
                    <a:pt x="44729" y="100641"/>
                  </a:cubicBezTo>
                  <a:close/>
                </a:path>
              </a:pathLst>
            </a:custGeom>
            <a:solidFill>
              <a:srgbClr val="FFFFFF"/>
            </a:solidFill>
            <a:ln w="5730" cap="flat">
              <a:noFill/>
              <a:prstDash val="solid"/>
              <a:miter/>
            </a:ln>
          </p:spPr>
          <p:txBody>
            <a:bodyPr rtlCol="0" anchor="ctr"/>
            <a:lstStyle/>
            <a:p>
              <a:endParaRPr lang="fr-FR"/>
            </a:p>
          </p:txBody>
        </p:sp>
        <p:sp>
          <p:nvSpPr>
            <p:cNvPr id="103" name="Graphique 2">
              <a:extLst>
                <a:ext uri="{FF2B5EF4-FFF2-40B4-BE49-F238E27FC236}">
                  <a16:creationId xmlns:a16="http://schemas.microsoft.com/office/drawing/2014/main" id="{F3AB7E9C-506E-45FE-95B4-5B03BA277D4A}"/>
                </a:ext>
              </a:extLst>
            </p:cNvPr>
            <p:cNvSpPr/>
            <p:nvPr/>
          </p:nvSpPr>
          <p:spPr>
            <a:xfrm>
              <a:off x="10001413" y="2462535"/>
              <a:ext cx="111877" cy="208078"/>
            </a:xfrm>
            <a:custGeom>
              <a:avLst/>
              <a:gdLst>
                <a:gd name="connsiteX0" fmla="*/ 20750 w 111877"/>
                <a:gd name="connsiteY0" fmla="*/ 208078 h 208078"/>
                <a:gd name="connsiteX1" fmla="*/ 19833 w 111877"/>
                <a:gd name="connsiteY1" fmla="*/ 208078 h 208078"/>
                <a:gd name="connsiteX2" fmla="*/ 8943 w 111877"/>
                <a:gd name="connsiteY2" fmla="*/ 201716 h 208078"/>
                <a:gd name="connsiteX3" fmla="*/ 2295 w 111877"/>
                <a:gd name="connsiteY3" fmla="*/ 183720 h 208078"/>
                <a:gd name="connsiteX4" fmla="*/ 60 w 111877"/>
                <a:gd name="connsiteY4" fmla="*/ 139589 h 208078"/>
                <a:gd name="connsiteX5" fmla="*/ 576 w 111877"/>
                <a:gd name="connsiteY5" fmla="*/ 107264 h 208078"/>
                <a:gd name="connsiteX6" fmla="*/ 3957 w 111877"/>
                <a:gd name="connsiteY6" fmla="*/ 56886 h 208078"/>
                <a:gd name="connsiteX7" fmla="*/ 12726 w 111877"/>
                <a:gd name="connsiteY7" fmla="*/ 9488 h 208078"/>
                <a:gd name="connsiteX8" fmla="*/ 29404 w 111877"/>
                <a:gd name="connsiteY8" fmla="*/ 576 h 208078"/>
                <a:gd name="connsiteX9" fmla="*/ 38288 w 111877"/>
                <a:gd name="connsiteY9" fmla="*/ 9488 h 208078"/>
                <a:gd name="connsiteX10" fmla="*/ 41153 w 111877"/>
                <a:gd name="connsiteY10" fmla="*/ 37858 h 208078"/>
                <a:gd name="connsiteX11" fmla="*/ 41153 w 111877"/>
                <a:gd name="connsiteY11" fmla="*/ 48174 h 208078"/>
                <a:gd name="connsiteX12" fmla="*/ 41153 w 111877"/>
                <a:gd name="connsiteY12" fmla="*/ 73851 h 208078"/>
                <a:gd name="connsiteX13" fmla="*/ 40810 w 111877"/>
                <a:gd name="connsiteY13" fmla="*/ 92420 h 208078"/>
                <a:gd name="connsiteX14" fmla="*/ 42070 w 111877"/>
                <a:gd name="connsiteY14" fmla="*/ 103883 h 208078"/>
                <a:gd name="connsiteX15" fmla="*/ 42930 w 111877"/>
                <a:gd name="connsiteY15" fmla="*/ 102966 h 208078"/>
                <a:gd name="connsiteX16" fmla="*/ 54393 w 111877"/>
                <a:gd name="connsiteY16" fmla="*/ 92764 h 208078"/>
                <a:gd name="connsiteX17" fmla="*/ 75312 w 111877"/>
                <a:gd name="connsiteY17" fmla="*/ 86517 h 208078"/>
                <a:gd name="connsiteX18" fmla="*/ 97378 w 111877"/>
                <a:gd name="connsiteY18" fmla="*/ 99986 h 208078"/>
                <a:gd name="connsiteX19" fmla="*/ 110961 w 111877"/>
                <a:gd name="connsiteY19" fmla="*/ 134373 h 208078"/>
                <a:gd name="connsiteX20" fmla="*/ 111877 w 111877"/>
                <a:gd name="connsiteY20" fmla="*/ 153000 h 208078"/>
                <a:gd name="connsiteX21" fmla="*/ 108095 w 111877"/>
                <a:gd name="connsiteY21" fmla="*/ 184580 h 208078"/>
                <a:gd name="connsiteX22" fmla="*/ 91302 w 111877"/>
                <a:gd name="connsiteY22" fmla="*/ 199080 h 208078"/>
                <a:gd name="connsiteX23" fmla="*/ 74108 w 111877"/>
                <a:gd name="connsiteY23" fmla="*/ 186069 h 208078"/>
                <a:gd name="connsiteX24" fmla="*/ 71873 w 111877"/>
                <a:gd name="connsiteY24" fmla="*/ 170824 h 208078"/>
                <a:gd name="connsiteX25" fmla="*/ 72733 w 111877"/>
                <a:gd name="connsiteY25" fmla="*/ 149504 h 208078"/>
                <a:gd name="connsiteX26" fmla="*/ 73535 w 111877"/>
                <a:gd name="connsiteY26" fmla="*/ 133456 h 208078"/>
                <a:gd name="connsiteX27" fmla="*/ 73077 w 111877"/>
                <a:gd name="connsiteY27" fmla="*/ 122624 h 208078"/>
                <a:gd name="connsiteX28" fmla="*/ 63849 w 111877"/>
                <a:gd name="connsiteY28" fmla="*/ 112193 h 208078"/>
                <a:gd name="connsiteX29" fmla="*/ 48432 w 111877"/>
                <a:gd name="connsiteY29" fmla="*/ 122911 h 208078"/>
                <a:gd name="connsiteX30" fmla="*/ 37256 w 111877"/>
                <a:gd name="connsiteY30" fmla="*/ 164634 h 208078"/>
                <a:gd name="connsiteX31" fmla="*/ 34849 w 111877"/>
                <a:gd name="connsiteY31" fmla="*/ 187273 h 208078"/>
                <a:gd name="connsiteX32" fmla="*/ 20750 w 111877"/>
                <a:gd name="connsiteY32" fmla="*/ 208078 h 208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11877" h="208078">
                  <a:moveTo>
                    <a:pt x="20750" y="208078"/>
                  </a:moveTo>
                  <a:lnTo>
                    <a:pt x="19833" y="208078"/>
                  </a:lnTo>
                  <a:cubicBezTo>
                    <a:pt x="15305" y="208078"/>
                    <a:pt x="11179" y="205648"/>
                    <a:pt x="8943" y="201716"/>
                  </a:cubicBezTo>
                  <a:cubicBezTo>
                    <a:pt x="5505" y="196237"/>
                    <a:pt x="3269" y="190110"/>
                    <a:pt x="2295" y="183720"/>
                  </a:cubicBezTo>
                  <a:cubicBezTo>
                    <a:pt x="519" y="169082"/>
                    <a:pt x="-227" y="154335"/>
                    <a:pt x="60" y="139589"/>
                  </a:cubicBezTo>
                  <a:cubicBezTo>
                    <a:pt x="60" y="132253"/>
                    <a:pt x="232" y="121478"/>
                    <a:pt x="576" y="107264"/>
                  </a:cubicBezTo>
                  <a:cubicBezTo>
                    <a:pt x="919" y="93051"/>
                    <a:pt x="2066" y="76258"/>
                    <a:pt x="3957" y="56886"/>
                  </a:cubicBezTo>
                  <a:cubicBezTo>
                    <a:pt x="5275" y="40833"/>
                    <a:pt x="8198" y="24951"/>
                    <a:pt x="12726" y="9488"/>
                  </a:cubicBezTo>
                  <a:cubicBezTo>
                    <a:pt x="14847" y="2427"/>
                    <a:pt x="22297" y="-1562"/>
                    <a:pt x="29404" y="576"/>
                  </a:cubicBezTo>
                  <a:cubicBezTo>
                    <a:pt x="33646" y="1871"/>
                    <a:pt x="36969" y="5213"/>
                    <a:pt x="38288" y="9488"/>
                  </a:cubicBezTo>
                  <a:cubicBezTo>
                    <a:pt x="40465" y="18784"/>
                    <a:pt x="41440" y="28316"/>
                    <a:pt x="41153" y="37858"/>
                  </a:cubicBezTo>
                  <a:lnTo>
                    <a:pt x="41153" y="48174"/>
                  </a:lnTo>
                  <a:cubicBezTo>
                    <a:pt x="41153" y="58032"/>
                    <a:pt x="41153" y="66572"/>
                    <a:pt x="41153" y="73851"/>
                  </a:cubicBezTo>
                  <a:cubicBezTo>
                    <a:pt x="41153" y="81129"/>
                    <a:pt x="40810" y="87319"/>
                    <a:pt x="40810" y="92420"/>
                  </a:cubicBezTo>
                  <a:cubicBezTo>
                    <a:pt x="40810" y="99871"/>
                    <a:pt x="41211" y="103883"/>
                    <a:pt x="42070" y="103883"/>
                  </a:cubicBezTo>
                  <a:cubicBezTo>
                    <a:pt x="42930" y="103883"/>
                    <a:pt x="42643" y="103883"/>
                    <a:pt x="42930" y="102966"/>
                  </a:cubicBezTo>
                  <a:cubicBezTo>
                    <a:pt x="46082" y="98874"/>
                    <a:pt x="49980" y="95412"/>
                    <a:pt x="54393" y="92764"/>
                  </a:cubicBezTo>
                  <a:cubicBezTo>
                    <a:pt x="60525" y="88563"/>
                    <a:pt x="67861" y="86379"/>
                    <a:pt x="75312" y="86517"/>
                  </a:cubicBezTo>
                  <a:cubicBezTo>
                    <a:pt x="83278" y="86517"/>
                    <a:pt x="90672" y="91005"/>
                    <a:pt x="97378" y="99986"/>
                  </a:cubicBezTo>
                  <a:cubicBezTo>
                    <a:pt x="105057" y="109946"/>
                    <a:pt x="109757" y="121862"/>
                    <a:pt x="110961" y="134373"/>
                  </a:cubicBezTo>
                  <a:cubicBezTo>
                    <a:pt x="111591" y="140563"/>
                    <a:pt x="111877" y="146782"/>
                    <a:pt x="111877" y="153000"/>
                  </a:cubicBezTo>
                  <a:cubicBezTo>
                    <a:pt x="111877" y="163637"/>
                    <a:pt x="110617" y="174240"/>
                    <a:pt x="108095" y="184580"/>
                  </a:cubicBezTo>
                  <a:cubicBezTo>
                    <a:pt x="107178" y="193067"/>
                    <a:pt x="99842" y="199401"/>
                    <a:pt x="91302" y="199080"/>
                  </a:cubicBezTo>
                  <a:cubicBezTo>
                    <a:pt x="83221" y="199320"/>
                    <a:pt x="76057" y="193910"/>
                    <a:pt x="74108" y="186069"/>
                  </a:cubicBezTo>
                  <a:cubicBezTo>
                    <a:pt x="72503" y="181147"/>
                    <a:pt x="71758" y="175994"/>
                    <a:pt x="71873" y="170824"/>
                  </a:cubicBezTo>
                  <a:cubicBezTo>
                    <a:pt x="71873" y="163677"/>
                    <a:pt x="72160" y="156571"/>
                    <a:pt x="72733" y="149504"/>
                  </a:cubicBezTo>
                  <a:cubicBezTo>
                    <a:pt x="73248" y="143772"/>
                    <a:pt x="73535" y="138328"/>
                    <a:pt x="73535" y="133456"/>
                  </a:cubicBezTo>
                  <a:cubicBezTo>
                    <a:pt x="73535" y="129559"/>
                    <a:pt x="73535" y="125948"/>
                    <a:pt x="73077" y="122624"/>
                  </a:cubicBezTo>
                  <a:cubicBezTo>
                    <a:pt x="72274" y="115632"/>
                    <a:pt x="69179" y="112193"/>
                    <a:pt x="63849" y="112193"/>
                  </a:cubicBezTo>
                  <a:cubicBezTo>
                    <a:pt x="57029" y="112394"/>
                    <a:pt x="51011" y="116601"/>
                    <a:pt x="48432" y="122911"/>
                  </a:cubicBezTo>
                  <a:cubicBezTo>
                    <a:pt x="42013" y="135944"/>
                    <a:pt x="38173" y="150123"/>
                    <a:pt x="37256" y="164634"/>
                  </a:cubicBezTo>
                  <a:cubicBezTo>
                    <a:pt x="36224" y="176097"/>
                    <a:pt x="35422" y="183433"/>
                    <a:pt x="34849" y="187273"/>
                  </a:cubicBezTo>
                  <a:cubicBezTo>
                    <a:pt x="32900" y="200644"/>
                    <a:pt x="28200" y="207579"/>
                    <a:pt x="20750" y="208078"/>
                  </a:cubicBezTo>
                  <a:close/>
                </a:path>
              </a:pathLst>
            </a:custGeom>
            <a:solidFill>
              <a:srgbClr val="FFFFFF"/>
            </a:solidFill>
            <a:ln w="5730" cap="flat">
              <a:noFill/>
              <a:prstDash val="solid"/>
              <a:miter/>
            </a:ln>
          </p:spPr>
          <p:txBody>
            <a:bodyPr rtlCol="0" anchor="ctr"/>
            <a:lstStyle/>
            <a:p>
              <a:endParaRPr lang="fr-FR"/>
            </a:p>
          </p:txBody>
        </p:sp>
        <p:sp>
          <p:nvSpPr>
            <p:cNvPr id="104" name="Graphique 2">
              <a:extLst>
                <a:ext uri="{FF2B5EF4-FFF2-40B4-BE49-F238E27FC236}">
                  <a16:creationId xmlns:a16="http://schemas.microsoft.com/office/drawing/2014/main" id="{F1EF12E5-1144-433E-AFB7-54A2D06273EF}"/>
                </a:ext>
              </a:extLst>
            </p:cNvPr>
            <p:cNvSpPr/>
            <p:nvPr/>
          </p:nvSpPr>
          <p:spPr>
            <a:xfrm>
              <a:off x="10094999" y="2463163"/>
              <a:ext cx="131083" cy="207157"/>
            </a:xfrm>
            <a:custGeom>
              <a:avLst/>
              <a:gdLst>
                <a:gd name="connsiteX0" fmla="*/ 56519 w 131083"/>
                <a:gd name="connsiteY0" fmla="*/ 207106 h 207157"/>
                <a:gd name="connsiteX1" fmla="*/ 36861 w 131083"/>
                <a:gd name="connsiteY1" fmla="*/ 190657 h 207157"/>
                <a:gd name="connsiteX2" fmla="*/ 33709 w 131083"/>
                <a:gd name="connsiteY2" fmla="*/ 154664 h 207157"/>
                <a:gd name="connsiteX3" fmla="*/ 37606 w 131083"/>
                <a:gd name="connsiteY3" fmla="*/ 79756 h 207157"/>
                <a:gd name="connsiteX4" fmla="*/ 37606 w 131083"/>
                <a:gd name="connsiteY4" fmla="*/ 76833 h 207157"/>
                <a:gd name="connsiteX5" fmla="*/ 34740 w 131083"/>
                <a:gd name="connsiteY5" fmla="*/ 71446 h 207157"/>
                <a:gd name="connsiteX6" fmla="*/ 12560 w 131083"/>
                <a:gd name="connsiteY6" fmla="*/ 67778 h 207157"/>
                <a:gd name="connsiteX7" fmla="*/ 9 w 131083"/>
                <a:gd name="connsiteY7" fmla="*/ 58894 h 207157"/>
                <a:gd name="connsiteX8" fmla="*/ 5740 w 131083"/>
                <a:gd name="connsiteY8" fmla="*/ 50412 h 207157"/>
                <a:gd name="connsiteX9" fmla="*/ 17718 w 131083"/>
                <a:gd name="connsiteY9" fmla="*/ 47088 h 207157"/>
                <a:gd name="connsiteX10" fmla="*/ 39153 w 131083"/>
                <a:gd name="connsiteY10" fmla="*/ 40898 h 207157"/>
                <a:gd name="connsiteX11" fmla="*/ 39612 w 131083"/>
                <a:gd name="connsiteY11" fmla="*/ 37746 h 207157"/>
                <a:gd name="connsiteX12" fmla="*/ 40013 w 131083"/>
                <a:gd name="connsiteY12" fmla="*/ 26283 h 207157"/>
                <a:gd name="connsiteX13" fmla="*/ 43394 w 131083"/>
                <a:gd name="connsiteY13" fmla="*/ 12242 h 207157"/>
                <a:gd name="connsiteX14" fmla="*/ 58067 w 131083"/>
                <a:gd name="connsiteY14" fmla="*/ 34 h 207157"/>
                <a:gd name="connsiteX15" fmla="*/ 72108 w 131083"/>
                <a:gd name="connsiteY15" fmla="*/ 7943 h 207157"/>
                <a:gd name="connsiteX16" fmla="*/ 76349 w 131083"/>
                <a:gd name="connsiteY16" fmla="*/ 23418 h 207157"/>
                <a:gd name="connsiteX17" fmla="*/ 76349 w 131083"/>
                <a:gd name="connsiteY17" fmla="*/ 32931 h 207157"/>
                <a:gd name="connsiteX18" fmla="*/ 77954 w 131083"/>
                <a:gd name="connsiteY18" fmla="*/ 38663 h 207157"/>
                <a:gd name="connsiteX19" fmla="*/ 91595 w 131083"/>
                <a:gd name="connsiteY19" fmla="*/ 40669 h 207157"/>
                <a:gd name="connsiteX20" fmla="*/ 99791 w 131083"/>
                <a:gd name="connsiteY20" fmla="*/ 40669 h 207157"/>
                <a:gd name="connsiteX21" fmla="*/ 113145 w 131083"/>
                <a:gd name="connsiteY21" fmla="*/ 41299 h 207157"/>
                <a:gd name="connsiteX22" fmla="*/ 124607 w 131083"/>
                <a:gd name="connsiteY22" fmla="*/ 46457 h 207157"/>
                <a:gd name="connsiteX23" fmla="*/ 131084 w 131083"/>
                <a:gd name="connsiteY23" fmla="*/ 58665 h 207157"/>
                <a:gd name="connsiteX24" fmla="*/ 131084 w 131083"/>
                <a:gd name="connsiteY24" fmla="*/ 62963 h 207157"/>
                <a:gd name="connsiteX25" fmla="*/ 123174 w 131083"/>
                <a:gd name="connsiteY25" fmla="*/ 71389 h 207157"/>
                <a:gd name="connsiteX26" fmla="*/ 111254 w 131083"/>
                <a:gd name="connsiteY26" fmla="*/ 74713 h 207157"/>
                <a:gd name="connsiteX27" fmla="*/ 98071 w 131083"/>
                <a:gd name="connsiteY27" fmla="*/ 73624 h 207157"/>
                <a:gd name="connsiteX28" fmla="*/ 90047 w 131083"/>
                <a:gd name="connsiteY28" fmla="*/ 72707 h 207157"/>
                <a:gd name="connsiteX29" fmla="*/ 85520 w 131083"/>
                <a:gd name="connsiteY29" fmla="*/ 73051 h 207157"/>
                <a:gd name="connsiteX30" fmla="*/ 79044 w 131083"/>
                <a:gd name="connsiteY30" fmla="*/ 105203 h 207157"/>
                <a:gd name="connsiteX31" fmla="*/ 79044 w 131083"/>
                <a:gd name="connsiteY31" fmla="*/ 135579 h 207157"/>
                <a:gd name="connsiteX32" fmla="*/ 78413 w 131083"/>
                <a:gd name="connsiteY32" fmla="*/ 169967 h 207157"/>
                <a:gd name="connsiteX33" fmla="*/ 74516 w 131083"/>
                <a:gd name="connsiteY33" fmla="*/ 193293 h 207157"/>
                <a:gd name="connsiteX34" fmla="*/ 56519 w 131083"/>
                <a:gd name="connsiteY34" fmla="*/ 207106 h 207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31083" h="207157">
                  <a:moveTo>
                    <a:pt x="56519" y="207106"/>
                  </a:moveTo>
                  <a:cubicBezTo>
                    <a:pt x="46604" y="207839"/>
                    <a:pt x="37893" y="200555"/>
                    <a:pt x="36861" y="190657"/>
                  </a:cubicBezTo>
                  <a:cubicBezTo>
                    <a:pt x="34626" y="178793"/>
                    <a:pt x="33537" y="166734"/>
                    <a:pt x="33709" y="154664"/>
                  </a:cubicBezTo>
                  <a:cubicBezTo>
                    <a:pt x="33709" y="137470"/>
                    <a:pt x="35027" y="112499"/>
                    <a:pt x="37606" y="79756"/>
                  </a:cubicBezTo>
                  <a:lnTo>
                    <a:pt x="37606" y="76833"/>
                  </a:lnTo>
                  <a:cubicBezTo>
                    <a:pt x="37778" y="74638"/>
                    <a:pt x="36632" y="72541"/>
                    <a:pt x="34740" y="71446"/>
                  </a:cubicBezTo>
                  <a:cubicBezTo>
                    <a:pt x="27519" y="69428"/>
                    <a:pt x="20068" y="68202"/>
                    <a:pt x="12560" y="67778"/>
                  </a:cubicBezTo>
                  <a:cubicBezTo>
                    <a:pt x="4193" y="66861"/>
                    <a:pt x="9" y="63938"/>
                    <a:pt x="9" y="58894"/>
                  </a:cubicBezTo>
                  <a:cubicBezTo>
                    <a:pt x="-163" y="55106"/>
                    <a:pt x="2187" y="51656"/>
                    <a:pt x="5740" y="50412"/>
                  </a:cubicBezTo>
                  <a:cubicBezTo>
                    <a:pt x="9580" y="48870"/>
                    <a:pt x="13592" y="47753"/>
                    <a:pt x="17718" y="47088"/>
                  </a:cubicBezTo>
                  <a:cubicBezTo>
                    <a:pt x="31073" y="44967"/>
                    <a:pt x="38237" y="42904"/>
                    <a:pt x="39153" y="40898"/>
                  </a:cubicBezTo>
                  <a:cubicBezTo>
                    <a:pt x="39498" y="39889"/>
                    <a:pt x="39670" y="38818"/>
                    <a:pt x="39612" y="37746"/>
                  </a:cubicBezTo>
                  <a:cubicBezTo>
                    <a:pt x="39612" y="33619"/>
                    <a:pt x="39612" y="29837"/>
                    <a:pt x="40013" y="26283"/>
                  </a:cubicBezTo>
                  <a:cubicBezTo>
                    <a:pt x="40586" y="21486"/>
                    <a:pt x="41733" y="16775"/>
                    <a:pt x="43394" y="12242"/>
                  </a:cubicBezTo>
                  <a:cubicBezTo>
                    <a:pt x="44713" y="5175"/>
                    <a:pt x="50903" y="51"/>
                    <a:pt x="58067" y="34"/>
                  </a:cubicBezTo>
                  <a:cubicBezTo>
                    <a:pt x="63913" y="-367"/>
                    <a:pt x="69415" y="2745"/>
                    <a:pt x="72108" y="7943"/>
                  </a:cubicBezTo>
                  <a:cubicBezTo>
                    <a:pt x="74803" y="12671"/>
                    <a:pt x="76235" y="17990"/>
                    <a:pt x="76349" y="23418"/>
                  </a:cubicBezTo>
                  <a:lnTo>
                    <a:pt x="76349" y="32931"/>
                  </a:lnTo>
                  <a:cubicBezTo>
                    <a:pt x="76178" y="34972"/>
                    <a:pt x="76751" y="37001"/>
                    <a:pt x="77954" y="38663"/>
                  </a:cubicBezTo>
                  <a:cubicBezTo>
                    <a:pt x="78986" y="39981"/>
                    <a:pt x="83686" y="40669"/>
                    <a:pt x="91595" y="40669"/>
                  </a:cubicBezTo>
                  <a:lnTo>
                    <a:pt x="99791" y="40669"/>
                  </a:lnTo>
                  <a:cubicBezTo>
                    <a:pt x="104261" y="40657"/>
                    <a:pt x="108731" y="40864"/>
                    <a:pt x="113145" y="41299"/>
                  </a:cubicBezTo>
                  <a:cubicBezTo>
                    <a:pt x="117386" y="41844"/>
                    <a:pt x="121397" y="43637"/>
                    <a:pt x="124607" y="46457"/>
                  </a:cubicBezTo>
                  <a:cubicBezTo>
                    <a:pt x="128505" y="49317"/>
                    <a:pt x="130912" y="53816"/>
                    <a:pt x="131084" y="58665"/>
                  </a:cubicBezTo>
                  <a:cubicBezTo>
                    <a:pt x="131084" y="58665"/>
                    <a:pt x="131084" y="60385"/>
                    <a:pt x="131084" y="62963"/>
                  </a:cubicBezTo>
                  <a:cubicBezTo>
                    <a:pt x="131084" y="65543"/>
                    <a:pt x="128275" y="68351"/>
                    <a:pt x="123174" y="71389"/>
                  </a:cubicBezTo>
                  <a:cubicBezTo>
                    <a:pt x="119564" y="73526"/>
                    <a:pt x="115437" y="74673"/>
                    <a:pt x="111254" y="74713"/>
                  </a:cubicBezTo>
                  <a:cubicBezTo>
                    <a:pt x="106840" y="74730"/>
                    <a:pt x="102427" y="74369"/>
                    <a:pt x="98071" y="73624"/>
                  </a:cubicBezTo>
                  <a:cubicBezTo>
                    <a:pt x="95435" y="73074"/>
                    <a:pt x="92741" y="72764"/>
                    <a:pt x="90047" y="72707"/>
                  </a:cubicBezTo>
                  <a:cubicBezTo>
                    <a:pt x="88557" y="72741"/>
                    <a:pt x="87010" y="72856"/>
                    <a:pt x="85520" y="73051"/>
                  </a:cubicBezTo>
                  <a:cubicBezTo>
                    <a:pt x="81680" y="73469"/>
                    <a:pt x="79559" y="84186"/>
                    <a:pt x="79044" y="105203"/>
                  </a:cubicBezTo>
                  <a:cubicBezTo>
                    <a:pt x="79044" y="112597"/>
                    <a:pt x="79044" y="122397"/>
                    <a:pt x="79044" y="135579"/>
                  </a:cubicBezTo>
                  <a:cubicBezTo>
                    <a:pt x="79044" y="148761"/>
                    <a:pt x="79044" y="160682"/>
                    <a:pt x="78413" y="169967"/>
                  </a:cubicBezTo>
                  <a:cubicBezTo>
                    <a:pt x="78241" y="177893"/>
                    <a:pt x="76923" y="185751"/>
                    <a:pt x="74516" y="193293"/>
                  </a:cubicBezTo>
                  <a:cubicBezTo>
                    <a:pt x="72625" y="201638"/>
                    <a:pt x="65059" y="207450"/>
                    <a:pt x="56519" y="207106"/>
                  </a:cubicBezTo>
                  <a:close/>
                </a:path>
              </a:pathLst>
            </a:custGeom>
            <a:solidFill>
              <a:srgbClr val="FFFFFF"/>
            </a:solidFill>
            <a:ln w="5730" cap="flat">
              <a:noFill/>
              <a:prstDash val="solid"/>
              <a:miter/>
            </a:ln>
          </p:spPr>
          <p:txBody>
            <a:bodyPr rtlCol="0" anchor="ctr"/>
            <a:lstStyle/>
            <a:p>
              <a:endParaRPr lang="fr-FR"/>
            </a:p>
          </p:txBody>
        </p:sp>
        <p:sp>
          <p:nvSpPr>
            <p:cNvPr id="105" name="Graphique 2">
              <a:extLst>
                <a:ext uri="{FF2B5EF4-FFF2-40B4-BE49-F238E27FC236}">
                  <a16:creationId xmlns:a16="http://schemas.microsoft.com/office/drawing/2014/main" id="{8CE75503-7556-40E9-A492-A28D37B4D562}"/>
                </a:ext>
              </a:extLst>
            </p:cNvPr>
            <p:cNvSpPr/>
            <p:nvPr/>
          </p:nvSpPr>
          <p:spPr>
            <a:xfrm>
              <a:off x="10290388" y="2454028"/>
              <a:ext cx="51466" cy="216873"/>
            </a:xfrm>
            <a:custGeom>
              <a:avLst/>
              <a:gdLst>
                <a:gd name="connsiteX0" fmla="*/ 26765 w 51466"/>
                <a:gd name="connsiteY0" fmla="*/ 158068 h 216873"/>
                <a:gd name="connsiteX1" fmla="*/ 0 w 51466"/>
                <a:gd name="connsiteY1" fmla="*/ 130443 h 216873"/>
                <a:gd name="connsiteX2" fmla="*/ 0 w 51466"/>
                <a:gd name="connsiteY2" fmla="*/ 104595 h 216873"/>
                <a:gd name="connsiteX3" fmla="*/ 0 w 51466"/>
                <a:gd name="connsiteY3" fmla="*/ 83275 h 216873"/>
                <a:gd name="connsiteX4" fmla="*/ 2980 w 51466"/>
                <a:gd name="connsiteY4" fmla="*/ 42640 h 216873"/>
                <a:gd name="connsiteX5" fmla="*/ 13985 w 51466"/>
                <a:gd name="connsiteY5" fmla="*/ 7106 h 216873"/>
                <a:gd name="connsiteX6" fmla="*/ 27166 w 51466"/>
                <a:gd name="connsiteY6" fmla="*/ -1 h 216873"/>
                <a:gd name="connsiteX7" fmla="*/ 40463 w 51466"/>
                <a:gd name="connsiteY7" fmla="*/ 6934 h 216873"/>
                <a:gd name="connsiteX8" fmla="*/ 51467 w 51466"/>
                <a:gd name="connsiteY8" fmla="*/ 88089 h 216873"/>
                <a:gd name="connsiteX9" fmla="*/ 50837 w 51466"/>
                <a:gd name="connsiteY9" fmla="*/ 129240 h 216873"/>
                <a:gd name="connsiteX10" fmla="*/ 43615 w 51466"/>
                <a:gd name="connsiteY10" fmla="*/ 150675 h 216873"/>
                <a:gd name="connsiteX11" fmla="*/ 26765 w 51466"/>
                <a:gd name="connsiteY11" fmla="*/ 158068 h 216873"/>
                <a:gd name="connsiteX12" fmla="*/ 27683 w 51466"/>
                <a:gd name="connsiteY12" fmla="*/ 216871 h 216873"/>
                <a:gd name="connsiteX13" fmla="*/ 26765 w 51466"/>
                <a:gd name="connsiteY13" fmla="*/ 216871 h 216873"/>
                <a:gd name="connsiteX14" fmla="*/ 13468 w 51466"/>
                <a:gd name="connsiteY14" fmla="*/ 211885 h 216873"/>
                <a:gd name="connsiteX15" fmla="*/ 6649 w 51466"/>
                <a:gd name="connsiteY15" fmla="*/ 197213 h 216873"/>
                <a:gd name="connsiteX16" fmla="*/ 12380 w 51466"/>
                <a:gd name="connsiteY16" fmla="*/ 182541 h 216873"/>
                <a:gd name="connsiteX17" fmla="*/ 40463 w 51466"/>
                <a:gd name="connsiteY17" fmla="*/ 181595 h 216873"/>
                <a:gd name="connsiteX18" fmla="*/ 40578 w 51466"/>
                <a:gd name="connsiteY18" fmla="*/ 181681 h 216873"/>
                <a:gd name="connsiteX19" fmla="*/ 47054 w 51466"/>
                <a:gd name="connsiteY19" fmla="*/ 196296 h 216873"/>
                <a:gd name="connsiteX20" fmla="*/ 41781 w 51466"/>
                <a:gd name="connsiteY20" fmla="*/ 210452 h 216873"/>
                <a:gd name="connsiteX21" fmla="*/ 27683 w 51466"/>
                <a:gd name="connsiteY21" fmla="*/ 216871 h 2168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1466" h="216873">
                  <a:moveTo>
                    <a:pt x="26765" y="158068"/>
                  </a:moveTo>
                  <a:cubicBezTo>
                    <a:pt x="9342" y="158068"/>
                    <a:pt x="402" y="148858"/>
                    <a:pt x="0" y="130443"/>
                  </a:cubicBezTo>
                  <a:cubicBezTo>
                    <a:pt x="0" y="124196"/>
                    <a:pt x="0" y="115542"/>
                    <a:pt x="0" y="104595"/>
                  </a:cubicBezTo>
                  <a:cubicBezTo>
                    <a:pt x="0" y="100985"/>
                    <a:pt x="0" y="93878"/>
                    <a:pt x="0" y="83275"/>
                  </a:cubicBezTo>
                  <a:cubicBezTo>
                    <a:pt x="287" y="69686"/>
                    <a:pt x="1261" y="56120"/>
                    <a:pt x="2980" y="42640"/>
                  </a:cubicBezTo>
                  <a:cubicBezTo>
                    <a:pt x="4871" y="26077"/>
                    <a:pt x="8712" y="13984"/>
                    <a:pt x="13985" y="7106"/>
                  </a:cubicBezTo>
                  <a:cubicBezTo>
                    <a:pt x="16908" y="2698"/>
                    <a:pt x="21894" y="39"/>
                    <a:pt x="27166" y="-1"/>
                  </a:cubicBezTo>
                  <a:cubicBezTo>
                    <a:pt x="32439" y="-1"/>
                    <a:pt x="37426" y="2590"/>
                    <a:pt x="40463" y="6934"/>
                  </a:cubicBezTo>
                  <a:cubicBezTo>
                    <a:pt x="47799" y="16603"/>
                    <a:pt x="51467" y="43655"/>
                    <a:pt x="51467" y="88089"/>
                  </a:cubicBezTo>
                  <a:cubicBezTo>
                    <a:pt x="51467" y="105587"/>
                    <a:pt x="51238" y="119307"/>
                    <a:pt x="50837" y="129240"/>
                  </a:cubicBezTo>
                  <a:cubicBezTo>
                    <a:pt x="50664" y="136954"/>
                    <a:pt x="48143" y="144439"/>
                    <a:pt x="43615" y="150675"/>
                  </a:cubicBezTo>
                  <a:cubicBezTo>
                    <a:pt x="39603" y="155793"/>
                    <a:pt x="33242" y="158567"/>
                    <a:pt x="26765" y="158068"/>
                  </a:cubicBezTo>
                  <a:close/>
                  <a:moveTo>
                    <a:pt x="27683" y="216871"/>
                  </a:moveTo>
                  <a:lnTo>
                    <a:pt x="26765" y="216871"/>
                  </a:lnTo>
                  <a:cubicBezTo>
                    <a:pt x="21894" y="216923"/>
                    <a:pt x="17137" y="215146"/>
                    <a:pt x="13468" y="211885"/>
                  </a:cubicBezTo>
                  <a:cubicBezTo>
                    <a:pt x="9170" y="208240"/>
                    <a:pt x="6649" y="202870"/>
                    <a:pt x="6649" y="197213"/>
                  </a:cubicBezTo>
                  <a:cubicBezTo>
                    <a:pt x="6649" y="191768"/>
                    <a:pt x="8654" y="186524"/>
                    <a:pt x="12380" y="182541"/>
                  </a:cubicBezTo>
                  <a:cubicBezTo>
                    <a:pt x="19887" y="174517"/>
                    <a:pt x="32439" y="174099"/>
                    <a:pt x="40463" y="181595"/>
                  </a:cubicBezTo>
                  <a:cubicBezTo>
                    <a:pt x="40521" y="181624"/>
                    <a:pt x="40521" y="181652"/>
                    <a:pt x="40578" y="181681"/>
                  </a:cubicBezTo>
                  <a:cubicBezTo>
                    <a:pt x="44704" y="185435"/>
                    <a:pt x="47054" y="190731"/>
                    <a:pt x="47054" y="196296"/>
                  </a:cubicBezTo>
                  <a:cubicBezTo>
                    <a:pt x="47111" y="201506"/>
                    <a:pt x="45220" y="206555"/>
                    <a:pt x="41781" y="210452"/>
                  </a:cubicBezTo>
                  <a:cubicBezTo>
                    <a:pt x="38171" y="214464"/>
                    <a:pt x="33070" y="216791"/>
                    <a:pt x="27683" y="216871"/>
                  </a:cubicBezTo>
                  <a:close/>
                </a:path>
              </a:pathLst>
            </a:custGeom>
            <a:solidFill>
              <a:srgbClr val="FFFFFF"/>
            </a:solidFill>
            <a:ln w="5730" cap="flat">
              <a:noFill/>
              <a:prstDash val="solid"/>
              <a:miter/>
            </a:ln>
          </p:spPr>
          <p:txBody>
            <a:bodyPr rtlCol="0" anchor="ctr"/>
            <a:lstStyle/>
            <a:p>
              <a:endParaRPr lang="fr-FR"/>
            </a:p>
          </p:txBody>
        </p:sp>
      </p:grpSp>
      <p:grpSp>
        <p:nvGrpSpPr>
          <p:cNvPr id="192" name="Group 191">
            <a:extLst>
              <a:ext uri="{FF2B5EF4-FFF2-40B4-BE49-F238E27FC236}">
                <a16:creationId xmlns:a16="http://schemas.microsoft.com/office/drawing/2014/main" id="{BC934688-3D4A-4039-B141-356119891292}"/>
              </a:ext>
            </a:extLst>
          </p:cNvPr>
          <p:cNvGrpSpPr/>
          <p:nvPr/>
        </p:nvGrpSpPr>
        <p:grpSpPr>
          <a:xfrm>
            <a:off x="4815280" y="1881392"/>
            <a:ext cx="1612329" cy="1109506"/>
            <a:chOff x="4815280" y="1881392"/>
            <a:chExt cx="1612329" cy="1109506"/>
          </a:xfrm>
        </p:grpSpPr>
        <p:sp>
          <p:nvSpPr>
            <p:cNvPr id="233" name="Freeform: Shape 232">
              <a:extLst>
                <a:ext uri="{FF2B5EF4-FFF2-40B4-BE49-F238E27FC236}">
                  <a16:creationId xmlns:a16="http://schemas.microsoft.com/office/drawing/2014/main" id="{43AF0570-0A46-430F-84A3-CC773EFD0589}"/>
                </a:ext>
              </a:extLst>
            </p:cNvPr>
            <p:cNvSpPr/>
            <p:nvPr/>
          </p:nvSpPr>
          <p:spPr>
            <a:xfrm rot="12093278" flipV="1">
              <a:off x="4815280" y="1881392"/>
              <a:ext cx="1612329" cy="1109506"/>
            </a:xfrm>
            <a:custGeom>
              <a:avLst/>
              <a:gdLst>
                <a:gd name="connsiteX0" fmla="*/ 224126 w 1612329"/>
                <a:gd name="connsiteY0" fmla="*/ 831332 h 1109506"/>
                <a:gd name="connsiteX1" fmla="*/ 231083 w 1612329"/>
                <a:gd name="connsiteY1" fmla="*/ 837388 h 1109506"/>
                <a:gd name="connsiteX2" fmla="*/ 301236 w 1612329"/>
                <a:gd name="connsiteY2" fmla="*/ 895153 h 1109506"/>
                <a:gd name="connsiteX3" fmla="*/ 387388 w 1612329"/>
                <a:gd name="connsiteY3" fmla="*/ 948322 h 1109506"/>
                <a:gd name="connsiteX4" fmla="*/ 379089 w 1612329"/>
                <a:gd name="connsiteY4" fmla="*/ 944058 h 1109506"/>
                <a:gd name="connsiteX5" fmla="*/ 296180 w 1612329"/>
                <a:gd name="connsiteY5" fmla="*/ 894053 h 1109506"/>
                <a:gd name="connsiteX6" fmla="*/ 231083 w 1612329"/>
                <a:gd name="connsiteY6" fmla="*/ 837388 h 1109506"/>
                <a:gd name="connsiteX7" fmla="*/ 223730 w 1612329"/>
                <a:gd name="connsiteY7" fmla="*/ 831333 h 1109506"/>
                <a:gd name="connsiteX8" fmla="*/ 67475 w 1612329"/>
                <a:gd name="connsiteY8" fmla="*/ 548103 h 1109506"/>
                <a:gd name="connsiteX9" fmla="*/ 71172 w 1612329"/>
                <a:gd name="connsiteY9" fmla="*/ 566200 h 1109506"/>
                <a:gd name="connsiteX10" fmla="*/ 69187 w 1612329"/>
                <a:gd name="connsiteY10" fmla="*/ 557652 h 1109506"/>
                <a:gd name="connsiteX11" fmla="*/ 864702 w 1612329"/>
                <a:gd name="connsiteY11" fmla="*/ 76776 h 1109506"/>
                <a:gd name="connsiteX12" fmla="*/ 472504 w 1612329"/>
                <a:gd name="connsiteY12" fmla="*/ 40046 h 1109506"/>
                <a:gd name="connsiteX13" fmla="*/ 73040 w 1612329"/>
                <a:gd name="connsiteY13" fmla="*/ 372396 h 1109506"/>
                <a:gd name="connsiteX14" fmla="*/ 66428 w 1612329"/>
                <a:gd name="connsiteY14" fmla="*/ 542328 h 1109506"/>
                <a:gd name="connsiteX15" fmla="*/ 65879 w 1612329"/>
                <a:gd name="connsiteY15" fmla="*/ 540755 h 1109506"/>
                <a:gd name="connsiteX16" fmla="*/ 58839 w 1612329"/>
                <a:gd name="connsiteY16" fmla="*/ 468095 h 1109506"/>
                <a:gd name="connsiteX17" fmla="*/ 85426 w 1612329"/>
                <a:gd name="connsiteY17" fmla="*/ 324972 h 1109506"/>
                <a:gd name="connsiteX18" fmla="*/ 170289 w 1612329"/>
                <a:gd name="connsiteY18" fmla="*/ 198276 h 1109506"/>
                <a:gd name="connsiteX19" fmla="*/ 199351 w 1612329"/>
                <a:gd name="connsiteY19" fmla="*/ 170256 h 1109506"/>
                <a:gd name="connsiteX20" fmla="*/ 215098 w 1612329"/>
                <a:gd name="connsiteY20" fmla="*/ 156757 h 1109506"/>
                <a:gd name="connsiteX21" fmla="*/ 222986 w 1612329"/>
                <a:gd name="connsiteY21" fmla="*/ 149890 h 1109506"/>
                <a:gd name="connsiteX22" fmla="*/ 231271 w 1612329"/>
                <a:gd name="connsiteY22" fmla="*/ 143426 h 1109506"/>
                <a:gd name="connsiteX23" fmla="*/ 247446 w 1612329"/>
                <a:gd name="connsiteY23" fmla="*/ 130713 h 1109506"/>
                <a:gd name="connsiteX24" fmla="*/ 264051 w 1612329"/>
                <a:gd name="connsiteY24" fmla="*/ 118785 h 1109506"/>
                <a:gd name="connsiteX25" fmla="*/ 280519 w 1612329"/>
                <a:gd name="connsiteY25" fmla="*/ 107358 h 1109506"/>
                <a:gd name="connsiteX26" fmla="*/ 297312 w 1612329"/>
                <a:gd name="connsiteY26" fmla="*/ 96984 h 1109506"/>
                <a:gd name="connsiteX27" fmla="*/ 365705 w 1612329"/>
                <a:gd name="connsiteY27" fmla="*/ 62685 h 1109506"/>
                <a:gd name="connsiteX28" fmla="*/ 383184 w 1612329"/>
                <a:gd name="connsiteY28" fmla="*/ 56341 h 1109506"/>
                <a:gd name="connsiteX29" fmla="*/ 402219 w 1612329"/>
                <a:gd name="connsiteY29" fmla="*/ 50118 h 1109506"/>
                <a:gd name="connsiteX30" fmla="*/ 440916 w 1612329"/>
                <a:gd name="connsiteY30" fmla="*/ 40139 h 1109506"/>
                <a:gd name="connsiteX31" fmla="*/ 599703 w 1612329"/>
                <a:gd name="connsiteY31" fmla="*/ 26758 h 1109506"/>
                <a:gd name="connsiteX32" fmla="*/ 864702 w 1612329"/>
                <a:gd name="connsiteY32" fmla="*/ 76776 h 1109506"/>
                <a:gd name="connsiteX33" fmla="*/ 1016552 w 1612329"/>
                <a:gd name="connsiteY33" fmla="*/ 98430 h 1109506"/>
                <a:gd name="connsiteX34" fmla="*/ 881027 w 1612329"/>
                <a:gd name="connsiteY34" fmla="*/ 49642 h 1109506"/>
                <a:gd name="connsiteX35" fmla="*/ 591627 w 1612329"/>
                <a:gd name="connsiteY35" fmla="*/ 90 h 1109506"/>
                <a:gd name="connsiteX36" fmla="*/ 570990 w 1612329"/>
                <a:gd name="connsiteY36" fmla="*/ 72 h 1109506"/>
                <a:gd name="connsiteX37" fmla="*/ 550293 w 1612329"/>
                <a:gd name="connsiteY37" fmla="*/ 832 h 1109506"/>
                <a:gd name="connsiteX38" fmla="*/ 508959 w 1612329"/>
                <a:gd name="connsiteY38" fmla="*/ 3915 h 1109506"/>
                <a:gd name="connsiteX39" fmla="*/ 467837 w 1612329"/>
                <a:gd name="connsiteY39" fmla="*/ 9425 h 1109506"/>
                <a:gd name="connsiteX40" fmla="*/ 426899 w 1612329"/>
                <a:gd name="connsiteY40" fmla="*/ 17902 h 1109506"/>
                <a:gd name="connsiteX41" fmla="*/ 386633 w 1612329"/>
                <a:gd name="connsiteY41" fmla="*/ 29358 h 1109506"/>
                <a:gd name="connsiteX42" fmla="*/ 366334 w 1612329"/>
                <a:gd name="connsiteY42" fmla="*/ 36128 h 1109506"/>
                <a:gd name="connsiteX43" fmla="*/ 345894 w 1612329"/>
                <a:gd name="connsiteY43" fmla="*/ 44508 h 1109506"/>
                <a:gd name="connsiteX44" fmla="*/ 271076 w 1612329"/>
                <a:gd name="connsiteY44" fmla="*/ 84464 h 1109506"/>
                <a:gd name="connsiteX45" fmla="*/ 237682 w 1612329"/>
                <a:gd name="connsiteY45" fmla="*/ 107383 h 1109506"/>
                <a:gd name="connsiteX46" fmla="*/ 206646 w 1612329"/>
                <a:gd name="connsiteY46" fmla="*/ 131666 h 1109506"/>
                <a:gd name="connsiteX47" fmla="*/ 177328 w 1612329"/>
                <a:gd name="connsiteY47" fmla="*/ 157057 h 1109506"/>
                <a:gd name="connsiteX48" fmla="*/ 162912 w 1612329"/>
                <a:gd name="connsiteY48" fmla="*/ 170775 h 1109506"/>
                <a:gd name="connsiteX49" fmla="*/ 148797 w 1612329"/>
                <a:gd name="connsiteY49" fmla="*/ 184979 h 1109506"/>
                <a:gd name="connsiteX50" fmla="*/ 58603 w 1612329"/>
                <a:gd name="connsiteY50" fmla="*/ 321895 h 1109506"/>
                <a:gd name="connsiteX51" fmla="*/ 51430 w 1612329"/>
                <a:gd name="connsiteY51" fmla="*/ 341615 h 1109506"/>
                <a:gd name="connsiteX52" fmla="*/ 45215 w 1612329"/>
                <a:gd name="connsiteY52" fmla="*/ 361405 h 1109506"/>
                <a:gd name="connsiteX53" fmla="*/ 36552 w 1612329"/>
                <a:gd name="connsiteY53" fmla="*/ 401119 h 1109506"/>
                <a:gd name="connsiteX54" fmla="*/ 31514 w 1612329"/>
                <a:gd name="connsiteY54" fmla="*/ 479238 h 1109506"/>
                <a:gd name="connsiteX55" fmla="*/ 32179 w 1612329"/>
                <a:gd name="connsiteY55" fmla="*/ 497988 h 1109506"/>
                <a:gd name="connsiteX56" fmla="*/ 33910 w 1612329"/>
                <a:gd name="connsiteY56" fmla="*/ 516542 h 1109506"/>
                <a:gd name="connsiteX57" fmla="*/ 35819 w 1612329"/>
                <a:gd name="connsiteY57" fmla="*/ 534797 h 1109506"/>
                <a:gd name="connsiteX58" fmla="*/ 38769 w 1612329"/>
                <a:gd name="connsiteY58" fmla="*/ 552600 h 1109506"/>
                <a:gd name="connsiteX59" fmla="*/ 46300 w 1612329"/>
                <a:gd name="connsiteY59" fmla="*/ 588605 h 1109506"/>
                <a:gd name="connsiteX60" fmla="*/ 56187 w 1612329"/>
                <a:gd name="connsiteY60" fmla="*/ 623322 h 1109506"/>
                <a:gd name="connsiteX61" fmla="*/ 111339 w 1612329"/>
                <a:gd name="connsiteY61" fmla="*/ 740772 h 1109506"/>
                <a:gd name="connsiteX62" fmla="*/ 0 w 1612329"/>
                <a:gd name="connsiteY62" fmla="*/ 832250 h 1109506"/>
                <a:gd name="connsiteX63" fmla="*/ 178552 w 1612329"/>
                <a:gd name="connsiteY63" fmla="*/ 831518 h 1109506"/>
                <a:gd name="connsiteX64" fmla="*/ 189907 w 1612329"/>
                <a:gd name="connsiteY64" fmla="*/ 846405 h 1109506"/>
                <a:gd name="connsiteX65" fmla="*/ 279220 w 1612329"/>
                <a:gd name="connsiteY65" fmla="*/ 924820 h 1109506"/>
                <a:gd name="connsiteX66" fmla="*/ 369019 w 1612329"/>
                <a:gd name="connsiteY66" fmla="*/ 978286 h 1109506"/>
                <a:gd name="connsiteX67" fmla="*/ 447549 w 1612329"/>
                <a:gd name="connsiteY67" fmla="*/ 1014421 h 1109506"/>
                <a:gd name="connsiteX68" fmla="*/ 517077 w 1612329"/>
                <a:gd name="connsiteY68" fmla="*/ 1041207 h 1109506"/>
                <a:gd name="connsiteX69" fmla="*/ 656318 w 1612329"/>
                <a:gd name="connsiteY69" fmla="*/ 1071068 h 1109506"/>
                <a:gd name="connsiteX70" fmla="*/ 529045 w 1612329"/>
                <a:gd name="connsiteY70" fmla="*/ 1012782 h 1109506"/>
                <a:gd name="connsiteX71" fmla="*/ 501868 w 1612329"/>
                <a:gd name="connsiteY71" fmla="*/ 1001553 h 1109506"/>
                <a:gd name="connsiteX72" fmla="*/ 660946 w 1612329"/>
                <a:gd name="connsiteY72" fmla="*/ 1055765 h 1109506"/>
                <a:gd name="connsiteX73" fmla="*/ 697078 w 1612329"/>
                <a:gd name="connsiteY73" fmla="*/ 1067880 h 1109506"/>
                <a:gd name="connsiteX74" fmla="*/ 834977 w 1612329"/>
                <a:gd name="connsiteY74" fmla="*/ 1107378 h 1109506"/>
                <a:gd name="connsiteX75" fmla="*/ 1012957 w 1612329"/>
                <a:gd name="connsiteY75" fmla="*/ 1104845 h 1109506"/>
                <a:gd name="connsiteX76" fmla="*/ 1142186 w 1612329"/>
                <a:gd name="connsiteY76" fmla="*/ 1093284 h 1109506"/>
                <a:gd name="connsiteX77" fmla="*/ 1194521 w 1612329"/>
                <a:gd name="connsiteY77" fmla="*/ 1084193 h 1109506"/>
                <a:gd name="connsiteX78" fmla="*/ 1221402 w 1612329"/>
                <a:gd name="connsiteY78" fmla="*/ 1078542 h 1109506"/>
                <a:gd name="connsiteX79" fmla="*/ 1245718 w 1612329"/>
                <a:gd name="connsiteY79" fmla="*/ 1072988 h 1109506"/>
                <a:gd name="connsiteX80" fmla="*/ 1360017 w 1612329"/>
                <a:gd name="connsiteY80" fmla="*/ 1041973 h 1109506"/>
                <a:gd name="connsiteX81" fmla="*/ 1451355 w 1612329"/>
                <a:gd name="connsiteY81" fmla="*/ 997943 h 1109506"/>
                <a:gd name="connsiteX82" fmla="*/ 1507722 w 1612329"/>
                <a:gd name="connsiteY82" fmla="*/ 954150 h 1109506"/>
                <a:gd name="connsiteX83" fmla="*/ 1558366 w 1612329"/>
                <a:gd name="connsiteY83" fmla="*/ 895833 h 1109506"/>
                <a:gd name="connsiteX84" fmla="*/ 1597426 w 1612329"/>
                <a:gd name="connsiteY84" fmla="*/ 821909 h 1109506"/>
                <a:gd name="connsiteX85" fmla="*/ 1611991 w 1612329"/>
                <a:gd name="connsiteY85" fmla="*/ 719516 h 1109506"/>
                <a:gd name="connsiteX86" fmla="*/ 1604563 w 1612329"/>
                <a:gd name="connsiteY86" fmla="*/ 660320 h 1109506"/>
                <a:gd name="connsiteX87" fmla="*/ 1588199 w 1612329"/>
                <a:gd name="connsiteY87" fmla="*/ 604559 h 1109506"/>
                <a:gd name="connsiteX88" fmla="*/ 1566656 w 1612329"/>
                <a:gd name="connsiteY88" fmla="*/ 549893 h 1109506"/>
                <a:gd name="connsiteX89" fmla="*/ 1553439 w 1612329"/>
                <a:gd name="connsiteY89" fmla="*/ 522982 h 1109506"/>
                <a:gd name="connsiteX90" fmla="*/ 1539403 w 1612329"/>
                <a:gd name="connsiteY90" fmla="*/ 496116 h 1109506"/>
                <a:gd name="connsiteX91" fmla="*/ 1522761 w 1612329"/>
                <a:gd name="connsiteY91" fmla="*/ 469761 h 1109506"/>
                <a:gd name="connsiteX92" fmla="*/ 1505151 w 1612329"/>
                <a:gd name="connsiteY92" fmla="*/ 443517 h 1109506"/>
                <a:gd name="connsiteX93" fmla="*/ 1462101 w 1612329"/>
                <a:gd name="connsiteY93" fmla="*/ 391818 h 1109506"/>
                <a:gd name="connsiteX94" fmla="*/ 1369404 w 1612329"/>
                <a:gd name="connsiteY94" fmla="*/ 305904 h 1109506"/>
                <a:gd name="connsiteX95" fmla="*/ 1144886 w 1612329"/>
                <a:gd name="connsiteY95" fmla="*/ 158244 h 1109506"/>
                <a:gd name="connsiteX96" fmla="*/ 1016552 w 1612329"/>
                <a:gd name="connsiteY96" fmla="*/ 98430 h 1109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1612329" h="1109506">
                  <a:moveTo>
                    <a:pt x="224126" y="831332"/>
                  </a:moveTo>
                  <a:lnTo>
                    <a:pt x="231083" y="837388"/>
                  </a:lnTo>
                  <a:lnTo>
                    <a:pt x="301236" y="895153"/>
                  </a:lnTo>
                  <a:cubicBezTo>
                    <a:pt x="328689" y="914789"/>
                    <a:pt x="357473" y="932558"/>
                    <a:pt x="387388" y="948322"/>
                  </a:cubicBezTo>
                  <a:lnTo>
                    <a:pt x="379089" y="944058"/>
                  </a:lnTo>
                  <a:cubicBezTo>
                    <a:pt x="350381" y="929217"/>
                    <a:pt x="322712" y="912527"/>
                    <a:pt x="296180" y="894053"/>
                  </a:cubicBezTo>
                  <a:lnTo>
                    <a:pt x="231083" y="837388"/>
                  </a:lnTo>
                  <a:lnTo>
                    <a:pt x="223730" y="831333"/>
                  </a:lnTo>
                  <a:close/>
                  <a:moveTo>
                    <a:pt x="67475" y="548103"/>
                  </a:moveTo>
                  <a:cubicBezTo>
                    <a:pt x="68597" y="554153"/>
                    <a:pt x="69847" y="560193"/>
                    <a:pt x="71172" y="566200"/>
                  </a:cubicBezTo>
                  <a:cubicBezTo>
                    <a:pt x="70429" y="563399"/>
                    <a:pt x="69767" y="560550"/>
                    <a:pt x="69187" y="557652"/>
                  </a:cubicBezTo>
                  <a:close/>
                  <a:moveTo>
                    <a:pt x="864702" y="76776"/>
                  </a:moveTo>
                  <a:cubicBezTo>
                    <a:pt x="737035" y="38364"/>
                    <a:pt x="604381" y="18192"/>
                    <a:pt x="472504" y="40046"/>
                  </a:cubicBezTo>
                  <a:cubicBezTo>
                    <a:pt x="294716" y="70016"/>
                    <a:pt x="120323" y="193883"/>
                    <a:pt x="73040" y="372396"/>
                  </a:cubicBezTo>
                  <a:cubicBezTo>
                    <a:pt x="58747" y="427924"/>
                    <a:pt x="56504" y="485862"/>
                    <a:pt x="66428" y="542328"/>
                  </a:cubicBezTo>
                  <a:lnTo>
                    <a:pt x="65879" y="540755"/>
                  </a:lnTo>
                  <a:cubicBezTo>
                    <a:pt x="61686" y="516736"/>
                    <a:pt x="59381" y="492465"/>
                    <a:pt x="58839" y="468095"/>
                  </a:cubicBezTo>
                  <a:cubicBezTo>
                    <a:pt x="57987" y="419082"/>
                    <a:pt x="67046" y="370411"/>
                    <a:pt x="85426" y="324972"/>
                  </a:cubicBezTo>
                  <a:cubicBezTo>
                    <a:pt x="105587" y="277833"/>
                    <a:pt x="134387" y="234877"/>
                    <a:pt x="170289" y="198276"/>
                  </a:cubicBezTo>
                  <a:cubicBezTo>
                    <a:pt x="179615" y="189019"/>
                    <a:pt x="189473" y="179664"/>
                    <a:pt x="199351" y="170256"/>
                  </a:cubicBezTo>
                  <a:lnTo>
                    <a:pt x="215098" y="156757"/>
                  </a:lnTo>
                  <a:lnTo>
                    <a:pt x="222986" y="149890"/>
                  </a:lnTo>
                  <a:lnTo>
                    <a:pt x="231271" y="143426"/>
                  </a:lnTo>
                  <a:lnTo>
                    <a:pt x="247446" y="130713"/>
                  </a:lnTo>
                  <a:cubicBezTo>
                    <a:pt x="252898" y="126272"/>
                    <a:pt x="258522" y="122640"/>
                    <a:pt x="264051" y="118785"/>
                  </a:cubicBezTo>
                  <a:cubicBezTo>
                    <a:pt x="269579" y="114930"/>
                    <a:pt x="274970" y="110958"/>
                    <a:pt x="280519" y="107358"/>
                  </a:cubicBezTo>
                  <a:lnTo>
                    <a:pt x="297312" y="96984"/>
                  </a:lnTo>
                  <a:cubicBezTo>
                    <a:pt x="319091" y="83655"/>
                    <a:pt x="341984" y="72190"/>
                    <a:pt x="365705" y="62685"/>
                  </a:cubicBezTo>
                  <a:cubicBezTo>
                    <a:pt x="371472" y="60095"/>
                    <a:pt x="377191" y="58410"/>
                    <a:pt x="383184" y="56341"/>
                  </a:cubicBezTo>
                  <a:lnTo>
                    <a:pt x="402219" y="50118"/>
                  </a:lnTo>
                  <a:cubicBezTo>
                    <a:pt x="415029" y="46551"/>
                    <a:pt x="427956" y="43154"/>
                    <a:pt x="440916" y="40139"/>
                  </a:cubicBezTo>
                  <a:cubicBezTo>
                    <a:pt x="493137" y="29463"/>
                    <a:pt x="546427" y="24970"/>
                    <a:pt x="599703" y="26758"/>
                  </a:cubicBezTo>
                  <a:cubicBezTo>
                    <a:pt x="690797" y="29835"/>
                    <a:pt x="779973" y="49471"/>
                    <a:pt x="864702" y="76776"/>
                  </a:cubicBezTo>
                  <a:close/>
                  <a:moveTo>
                    <a:pt x="1016552" y="98430"/>
                  </a:moveTo>
                  <a:cubicBezTo>
                    <a:pt x="972489" y="80655"/>
                    <a:pt x="927355" y="64183"/>
                    <a:pt x="881027" y="49642"/>
                  </a:cubicBezTo>
                  <a:cubicBezTo>
                    <a:pt x="789002" y="20685"/>
                    <a:pt x="691440" y="1065"/>
                    <a:pt x="591627" y="90"/>
                  </a:cubicBezTo>
                  <a:cubicBezTo>
                    <a:pt x="584730" y="77"/>
                    <a:pt x="577897" y="-96"/>
                    <a:pt x="570990" y="72"/>
                  </a:cubicBezTo>
                  <a:lnTo>
                    <a:pt x="550293" y="832"/>
                  </a:lnTo>
                  <a:cubicBezTo>
                    <a:pt x="536501" y="1115"/>
                    <a:pt x="522736" y="2579"/>
                    <a:pt x="508959" y="3915"/>
                  </a:cubicBezTo>
                  <a:cubicBezTo>
                    <a:pt x="495183" y="5252"/>
                    <a:pt x="481516" y="7557"/>
                    <a:pt x="467837" y="9425"/>
                  </a:cubicBezTo>
                  <a:cubicBezTo>
                    <a:pt x="454185" y="12166"/>
                    <a:pt x="440272" y="14312"/>
                    <a:pt x="426899" y="17902"/>
                  </a:cubicBezTo>
                  <a:cubicBezTo>
                    <a:pt x="413526" y="21494"/>
                    <a:pt x="399948" y="24510"/>
                    <a:pt x="386633" y="29358"/>
                  </a:cubicBezTo>
                  <a:lnTo>
                    <a:pt x="366334" y="36128"/>
                  </a:lnTo>
                  <a:cubicBezTo>
                    <a:pt x="359556" y="38627"/>
                    <a:pt x="352821" y="41636"/>
                    <a:pt x="345894" y="44508"/>
                  </a:cubicBezTo>
                  <a:cubicBezTo>
                    <a:pt x="319893" y="55730"/>
                    <a:pt x="294890" y="69104"/>
                    <a:pt x="271076" y="84464"/>
                  </a:cubicBezTo>
                  <a:cubicBezTo>
                    <a:pt x="259549" y="91803"/>
                    <a:pt x="248633" y="99939"/>
                    <a:pt x="237682" y="107383"/>
                  </a:cubicBezTo>
                  <a:lnTo>
                    <a:pt x="206646" y="131666"/>
                  </a:lnTo>
                  <a:cubicBezTo>
                    <a:pt x="197104" y="140221"/>
                    <a:pt x="187038" y="148076"/>
                    <a:pt x="177328" y="157057"/>
                  </a:cubicBezTo>
                  <a:cubicBezTo>
                    <a:pt x="172685" y="161633"/>
                    <a:pt x="167683" y="166188"/>
                    <a:pt x="162912" y="170775"/>
                  </a:cubicBezTo>
                  <a:cubicBezTo>
                    <a:pt x="157944" y="175240"/>
                    <a:pt x="153235" y="179985"/>
                    <a:pt x="148797" y="184979"/>
                  </a:cubicBezTo>
                  <a:cubicBezTo>
                    <a:pt x="110330" y="224487"/>
                    <a:pt x="79715" y="270947"/>
                    <a:pt x="58603" y="321895"/>
                  </a:cubicBezTo>
                  <a:cubicBezTo>
                    <a:pt x="55820" y="328320"/>
                    <a:pt x="53406" y="334896"/>
                    <a:pt x="51430" y="341615"/>
                  </a:cubicBezTo>
                  <a:cubicBezTo>
                    <a:pt x="49362" y="348254"/>
                    <a:pt x="47294" y="354894"/>
                    <a:pt x="45215" y="361405"/>
                  </a:cubicBezTo>
                  <a:cubicBezTo>
                    <a:pt x="41737" y="374575"/>
                    <a:pt x="39103" y="387953"/>
                    <a:pt x="36552" y="401119"/>
                  </a:cubicBezTo>
                  <a:cubicBezTo>
                    <a:pt x="32513" y="426946"/>
                    <a:pt x="30867" y="453108"/>
                    <a:pt x="31514" y="479238"/>
                  </a:cubicBezTo>
                  <a:cubicBezTo>
                    <a:pt x="31754" y="485495"/>
                    <a:pt x="31759" y="491721"/>
                    <a:pt x="32179" y="497988"/>
                  </a:cubicBezTo>
                  <a:cubicBezTo>
                    <a:pt x="32601" y="504255"/>
                    <a:pt x="33351" y="510467"/>
                    <a:pt x="33910" y="516542"/>
                  </a:cubicBezTo>
                  <a:cubicBezTo>
                    <a:pt x="34468" y="522617"/>
                    <a:pt x="35134" y="528733"/>
                    <a:pt x="35819" y="534797"/>
                  </a:cubicBezTo>
                  <a:lnTo>
                    <a:pt x="38769" y="552600"/>
                  </a:lnTo>
                  <a:cubicBezTo>
                    <a:pt x="40493" y="564927"/>
                    <a:pt x="43864" y="576673"/>
                    <a:pt x="46300" y="588605"/>
                  </a:cubicBezTo>
                  <a:cubicBezTo>
                    <a:pt x="48734" y="600535"/>
                    <a:pt x="52765" y="611863"/>
                    <a:pt x="56187" y="623322"/>
                  </a:cubicBezTo>
                  <a:lnTo>
                    <a:pt x="111339" y="740772"/>
                  </a:lnTo>
                  <a:lnTo>
                    <a:pt x="0" y="832250"/>
                  </a:lnTo>
                  <a:lnTo>
                    <a:pt x="178552" y="831518"/>
                  </a:lnTo>
                  <a:lnTo>
                    <a:pt x="189907" y="846405"/>
                  </a:lnTo>
                  <a:cubicBezTo>
                    <a:pt x="216934" y="875488"/>
                    <a:pt x="246857" y="901758"/>
                    <a:pt x="279220" y="924820"/>
                  </a:cubicBezTo>
                  <a:cubicBezTo>
                    <a:pt x="307773" y="944886"/>
                    <a:pt x="337754" y="962744"/>
                    <a:pt x="369019" y="978286"/>
                  </a:cubicBezTo>
                  <a:cubicBezTo>
                    <a:pt x="397254" y="992767"/>
                    <a:pt x="423133" y="1004160"/>
                    <a:pt x="447549" y="1014421"/>
                  </a:cubicBezTo>
                  <a:cubicBezTo>
                    <a:pt x="471966" y="1024682"/>
                    <a:pt x="495888" y="1034008"/>
                    <a:pt x="517077" y="1041207"/>
                  </a:cubicBezTo>
                  <a:cubicBezTo>
                    <a:pt x="602601" y="1070245"/>
                    <a:pt x="653391" y="1078477"/>
                    <a:pt x="656318" y="1071068"/>
                  </a:cubicBezTo>
                  <a:cubicBezTo>
                    <a:pt x="659689" y="1062847"/>
                    <a:pt x="611936" y="1045834"/>
                    <a:pt x="529045" y="1012782"/>
                  </a:cubicBezTo>
                  <a:cubicBezTo>
                    <a:pt x="520271" y="1009255"/>
                    <a:pt x="511303" y="1005280"/>
                    <a:pt x="501868" y="1001553"/>
                  </a:cubicBezTo>
                  <a:cubicBezTo>
                    <a:pt x="553938" y="1022306"/>
                    <a:pt x="607462" y="1039999"/>
                    <a:pt x="660946" y="1055765"/>
                  </a:cubicBezTo>
                  <a:lnTo>
                    <a:pt x="697078" y="1067880"/>
                  </a:lnTo>
                  <a:lnTo>
                    <a:pt x="834977" y="1107378"/>
                  </a:lnTo>
                  <a:cubicBezTo>
                    <a:pt x="894285" y="1110895"/>
                    <a:pt x="953776" y="1110054"/>
                    <a:pt x="1012957" y="1104845"/>
                  </a:cubicBezTo>
                  <a:cubicBezTo>
                    <a:pt x="1056209" y="1103615"/>
                    <a:pt x="1099387" y="1099763"/>
                    <a:pt x="1142186" y="1093284"/>
                  </a:cubicBezTo>
                  <a:cubicBezTo>
                    <a:pt x="1159183" y="1090815"/>
                    <a:pt x="1176623" y="1087536"/>
                    <a:pt x="1194521" y="1084193"/>
                  </a:cubicBezTo>
                  <a:lnTo>
                    <a:pt x="1221402" y="1078542"/>
                  </a:lnTo>
                  <a:cubicBezTo>
                    <a:pt x="1229259" y="1076901"/>
                    <a:pt x="1237307" y="1074781"/>
                    <a:pt x="1245718" y="1072988"/>
                  </a:cubicBezTo>
                  <a:cubicBezTo>
                    <a:pt x="1284352" y="1064728"/>
                    <a:pt x="1322517" y="1054378"/>
                    <a:pt x="1360017" y="1041973"/>
                  </a:cubicBezTo>
                  <a:cubicBezTo>
                    <a:pt x="1392027" y="1030824"/>
                    <a:pt x="1422692" y="1016059"/>
                    <a:pt x="1451355" y="997943"/>
                  </a:cubicBezTo>
                  <a:cubicBezTo>
                    <a:pt x="1471500" y="985165"/>
                    <a:pt x="1490360" y="970492"/>
                    <a:pt x="1507722" y="954150"/>
                  </a:cubicBezTo>
                  <a:cubicBezTo>
                    <a:pt x="1526760" y="936688"/>
                    <a:pt x="1543734" y="917118"/>
                    <a:pt x="1558366" y="895833"/>
                  </a:cubicBezTo>
                  <a:cubicBezTo>
                    <a:pt x="1574435" y="872934"/>
                    <a:pt x="1587572" y="848101"/>
                    <a:pt x="1597426" y="821909"/>
                  </a:cubicBezTo>
                  <a:cubicBezTo>
                    <a:pt x="1608755" y="789016"/>
                    <a:pt x="1613729" y="754273"/>
                    <a:pt x="1611991" y="719516"/>
                  </a:cubicBezTo>
                  <a:cubicBezTo>
                    <a:pt x="1611228" y="699606"/>
                    <a:pt x="1608759" y="679805"/>
                    <a:pt x="1604563" y="660320"/>
                  </a:cubicBezTo>
                  <a:cubicBezTo>
                    <a:pt x="1600117" y="641464"/>
                    <a:pt x="1594652" y="622852"/>
                    <a:pt x="1588199" y="604559"/>
                  </a:cubicBezTo>
                  <a:cubicBezTo>
                    <a:pt x="1582050" y="585960"/>
                    <a:pt x="1574843" y="567701"/>
                    <a:pt x="1566656" y="549893"/>
                  </a:cubicBezTo>
                  <a:cubicBezTo>
                    <a:pt x="1562784" y="540661"/>
                    <a:pt x="1558385" y="531676"/>
                    <a:pt x="1553439" y="522982"/>
                  </a:cubicBezTo>
                  <a:cubicBezTo>
                    <a:pt x="1548984" y="514135"/>
                    <a:pt x="1544474" y="504958"/>
                    <a:pt x="1539403" y="496116"/>
                  </a:cubicBezTo>
                  <a:cubicBezTo>
                    <a:pt x="1534330" y="487272"/>
                    <a:pt x="1528800" y="478494"/>
                    <a:pt x="1522761" y="469761"/>
                  </a:cubicBezTo>
                  <a:cubicBezTo>
                    <a:pt x="1516720" y="461028"/>
                    <a:pt x="1511763" y="451737"/>
                    <a:pt x="1505151" y="443517"/>
                  </a:cubicBezTo>
                  <a:cubicBezTo>
                    <a:pt x="1491921" y="425374"/>
                    <a:pt x="1477542" y="408111"/>
                    <a:pt x="1462101" y="391818"/>
                  </a:cubicBezTo>
                  <a:cubicBezTo>
                    <a:pt x="1432638" y="358921"/>
                    <a:pt x="1400063" y="332188"/>
                    <a:pt x="1369404" y="305904"/>
                  </a:cubicBezTo>
                  <a:cubicBezTo>
                    <a:pt x="1300266" y="248491"/>
                    <a:pt x="1224988" y="198975"/>
                    <a:pt x="1144886" y="158244"/>
                  </a:cubicBezTo>
                  <a:cubicBezTo>
                    <a:pt x="1104374" y="137558"/>
                    <a:pt x="1061894" y="116711"/>
                    <a:pt x="1016552" y="98430"/>
                  </a:cubicBezTo>
                  <a:close/>
                </a:path>
              </a:pathLst>
            </a:custGeom>
            <a:solidFill>
              <a:srgbClr val="21B4DA"/>
            </a:solidFill>
            <a:ln w="5730" cap="flat">
              <a:noFill/>
              <a:prstDash val="solid"/>
              <a:miter/>
            </a:ln>
          </p:spPr>
          <p:txBody>
            <a:bodyPr wrap="square" rtlCol="0" anchor="ctr">
              <a:noAutofit/>
            </a:bodyPr>
            <a:lstStyle/>
            <a:p>
              <a:endParaRPr lang="fr-FR"/>
            </a:p>
          </p:txBody>
        </p:sp>
        <p:sp>
          <p:nvSpPr>
            <p:cNvPr id="347" name="Graphique 2">
              <a:extLst>
                <a:ext uri="{FF2B5EF4-FFF2-40B4-BE49-F238E27FC236}">
                  <a16:creationId xmlns:a16="http://schemas.microsoft.com/office/drawing/2014/main" id="{1B590F12-4062-4A22-A89F-1DC3A314B162}"/>
                </a:ext>
              </a:extLst>
            </p:cNvPr>
            <p:cNvSpPr/>
            <p:nvPr/>
          </p:nvSpPr>
          <p:spPr>
            <a:xfrm>
              <a:off x="5126489" y="2347896"/>
              <a:ext cx="128976" cy="194469"/>
            </a:xfrm>
            <a:custGeom>
              <a:avLst/>
              <a:gdLst>
                <a:gd name="connsiteX0" fmla="*/ 20060 w 128976"/>
                <a:gd name="connsiteY0" fmla="*/ 194462 h 194469"/>
                <a:gd name="connsiteX1" fmla="*/ 7566 w 128976"/>
                <a:gd name="connsiteY1" fmla="*/ 185579 h 194469"/>
                <a:gd name="connsiteX2" fmla="*/ 1834 w 128976"/>
                <a:gd name="connsiteY2" fmla="*/ 155661 h 194469"/>
                <a:gd name="connsiteX3" fmla="*/ 0 w 128976"/>
                <a:gd name="connsiteY3" fmla="*/ 96858 h 194469"/>
                <a:gd name="connsiteX4" fmla="*/ 459 w 128976"/>
                <a:gd name="connsiteY4" fmla="*/ 71469 h 194469"/>
                <a:gd name="connsiteX5" fmla="*/ 12724 w 128976"/>
                <a:gd name="connsiteY5" fmla="*/ 13009 h 194469"/>
                <a:gd name="connsiteX6" fmla="*/ 21607 w 128976"/>
                <a:gd name="connsiteY6" fmla="*/ 7851 h 194469"/>
                <a:gd name="connsiteX7" fmla="*/ 29459 w 128976"/>
                <a:gd name="connsiteY7" fmla="*/ 11634 h 194469"/>
                <a:gd name="connsiteX8" fmla="*/ 36853 w 128976"/>
                <a:gd name="connsiteY8" fmla="*/ 16448 h 194469"/>
                <a:gd name="connsiteX9" fmla="*/ 44762 w 128976"/>
                <a:gd name="connsiteY9" fmla="*/ 11920 h 194469"/>
                <a:gd name="connsiteX10" fmla="*/ 75081 w 128976"/>
                <a:gd name="connsiteY10" fmla="*/ -1 h 194469"/>
                <a:gd name="connsiteX11" fmla="*/ 111073 w 128976"/>
                <a:gd name="connsiteY11" fmla="*/ 21606 h 194469"/>
                <a:gd name="connsiteX12" fmla="*/ 128898 w 128976"/>
                <a:gd name="connsiteY12" fmla="*/ 90382 h 194469"/>
                <a:gd name="connsiteX13" fmla="*/ 120415 w 128976"/>
                <a:gd name="connsiteY13" fmla="*/ 138697 h 194469"/>
                <a:gd name="connsiteX14" fmla="*/ 97031 w 128976"/>
                <a:gd name="connsiteY14" fmla="*/ 177268 h 194469"/>
                <a:gd name="connsiteX15" fmla="*/ 58803 w 128976"/>
                <a:gd name="connsiteY15" fmla="*/ 193889 h 194469"/>
                <a:gd name="connsiteX16" fmla="*/ 42183 w 128976"/>
                <a:gd name="connsiteY16" fmla="*/ 191138 h 194469"/>
                <a:gd name="connsiteX17" fmla="*/ 35076 w 128976"/>
                <a:gd name="connsiteY17" fmla="*/ 190106 h 194469"/>
                <a:gd name="connsiteX18" fmla="*/ 30204 w 128976"/>
                <a:gd name="connsiteY18" fmla="*/ 191482 h 194469"/>
                <a:gd name="connsiteX19" fmla="*/ 20060 w 128976"/>
                <a:gd name="connsiteY19" fmla="*/ 194462 h 194469"/>
                <a:gd name="connsiteX20" fmla="*/ 50149 w 128976"/>
                <a:gd name="connsiteY20" fmla="*/ 159100 h 194469"/>
                <a:gd name="connsiteX21" fmla="*/ 51639 w 128976"/>
                <a:gd name="connsiteY21" fmla="*/ 159100 h 194469"/>
                <a:gd name="connsiteX22" fmla="*/ 86887 w 128976"/>
                <a:gd name="connsiteY22" fmla="*/ 123108 h 194469"/>
                <a:gd name="connsiteX23" fmla="*/ 92618 w 128976"/>
                <a:gd name="connsiteY23" fmla="*/ 84708 h 194469"/>
                <a:gd name="connsiteX24" fmla="*/ 84423 w 128976"/>
                <a:gd name="connsiteY24" fmla="*/ 41379 h 194469"/>
                <a:gd name="connsiteX25" fmla="*/ 71871 w 128976"/>
                <a:gd name="connsiteY25" fmla="*/ 29573 h 194469"/>
                <a:gd name="connsiteX26" fmla="*/ 51926 w 128976"/>
                <a:gd name="connsiteY26" fmla="*/ 48142 h 194469"/>
                <a:gd name="connsiteX27" fmla="*/ 39546 w 128976"/>
                <a:gd name="connsiteY27" fmla="*/ 88662 h 194469"/>
                <a:gd name="connsiteX28" fmla="*/ 34445 w 128976"/>
                <a:gd name="connsiteY28" fmla="*/ 134513 h 194469"/>
                <a:gd name="connsiteX29" fmla="*/ 38343 w 128976"/>
                <a:gd name="connsiteY29" fmla="*/ 153885 h 194469"/>
                <a:gd name="connsiteX30" fmla="*/ 50149 w 128976"/>
                <a:gd name="connsiteY30" fmla="*/ 159100 h 194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28976" h="194469">
                  <a:moveTo>
                    <a:pt x="20060" y="194462"/>
                  </a:moveTo>
                  <a:cubicBezTo>
                    <a:pt x="14443" y="194456"/>
                    <a:pt x="9399" y="190897"/>
                    <a:pt x="7566" y="185579"/>
                  </a:cubicBezTo>
                  <a:cubicBezTo>
                    <a:pt x="3955" y="176002"/>
                    <a:pt x="2064" y="165886"/>
                    <a:pt x="1834" y="155661"/>
                  </a:cubicBezTo>
                  <a:cubicBezTo>
                    <a:pt x="631" y="141178"/>
                    <a:pt x="57" y="121577"/>
                    <a:pt x="0" y="96858"/>
                  </a:cubicBezTo>
                  <a:cubicBezTo>
                    <a:pt x="0" y="90095"/>
                    <a:pt x="0" y="81670"/>
                    <a:pt x="459" y="71469"/>
                  </a:cubicBezTo>
                  <a:cubicBezTo>
                    <a:pt x="1261" y="43385"/>
                    <a:pt x="5330" y="23841"/>
                    <a:pt x="12724" y="13009"/>
                  </a:cubicBezTo>
                  <a:cubicBezTo>
                    <a:pt x="14558" y="9834"/>
                    <a:pt x="17939" y="7868"/>
                    <a:pt x="21607" y="7851"/>
                  </a:cubicBezTo>
                  <a:cubicBezTo>
                    <a:pt x="24645" y="7949"/>
                    <a:pt x="27511" y="9324"/>
                    <a:pt x="29459" y="11634"/>
                  </a:cubicBezTo>
                  <a:cubicBezTo>
                    <a:pt x="32611" y="14843"/>
                    <a:pt x="35076" y="16448"/>
                    <a:pt x="36853" y="16448"/>
                  </a:cubicBezTo>
                  <a:cubicBezTo>
                    <a:pt x="39890" y="15772"/>
                    <a:pt x="42641" y="14196"/>
                    <a:pt x="44762" y="11920"/>
                  </a:cubicBezTo>
                  <a:cubicBezTo>
                    <a:pt x="53015" y="4275"/>
                    <a:pt x="63847" y="16"/>
                    <a:pt x="75081" y="-1"/>
                  </a:cubicBezTo>
                  <a:cubicBezTo>
                    <a:pt x="89695" y="-1"/>
                    <a:pt x="101731" y="7221"/>
                    <a:pt x="111073" y="21606"/>
                  </a:cubicBezTo>
                  <a:cubicBezTo>
                    <a:pt x="123567" y="42313"/>
                    <a:pt x="129757" y="66213"/>
                    <a:pt x="128898" y="90382"/>
                  </a:cubicBezTo>
                  <a:cubicBezTo>
                    <a:pt x="128840" y="106854"/>
                    <a:pt x="125975" y="123199"/>
                    <a:pt x="120415" y="138697"/>
                  </a:cubicBezTo>
                  <a:cubicBezTo>
                    <a:pt x="115486" y="153099"/>
                    <a:pt x="107519" y="166258"/>
                    <a:pt x="97031" y="177268"/>
                  </a:cubicBezTo>
                  <a:cubicBezTo>
                    <a:pt x="87174" y="187871"/>
                    <a:pt x="73304" y="193889"/>
                    <a:pt x="58803" y="193889"/>
                  </a:cubicBezTo>
                  <a:cubicBezTo>
                    <a:pt x="53129" y="193826"/>
                    <a:pt x="47570" y="192898"/>
                    <a:pt x="42183" y="191138"/>
                  </a:cubicBezTo>
                  <a:cubicBezTo>
                    <a:pt x="39890" y="190485"/>
                    <a:pt x="37483" y="190135"/>
                    <a:pt x="35076" y="190106"/>
                  </a:cubicBezTo>
                  <a:cubicBezTo>
                    <a:pt x="33357" y="190078"/>
                    <a:pt x="31637" y="190553"/>
                    <a:pt x="30204" y="191482"/>
                  </a:cubicBezTo>
                  <a:cubicBezTo>
                    <a:pt x="27224" y="193516"/>
                    <a:pt x="23670" y="194560"/>
                    <a:pt x="20060" y="194462"/>
                  </a:cubicBezTo>
                  <a:close/>
                  <a:moveTo>
                    <a:pt x="50149" y="159100"/>
                  </a:moveTo>
                  <a:lnTo>
                    <a:pt x="51639" y="159100"/>
                  </a:lnTo>
                  <a:cubicBezTo>
                    <a:pt x="68375" y="157570"/>
                    <a:pt x="80124" y="145574"/>
                    <a:pt x="86887" y="123108"/>
                  </a:cubicBezTo>
                  <a:cubicBezTo>
                    <a:pt x="90670" y="110659"/>
                    <a:pt x="92618" y="97718"/>
                    <a:pt x="92618" y="84708"/>
                  </a:cubicBezTo>
                  <a:cubicBezTo>
                    <a:pt x="93077" y="69841"/>
                    <a:pt x="90268" y="55054"/>
                    <a:pt x="84423" y="41379"/>
                  </a:cubicBezTo>
                  <a:cubicBezTo>
                    <a:pt x="80697" y="33527"/>
                    <a:pt x="76513" y="29573"/>
                    <a:pt x="71871" y="29573"/>
                  </a:cubicBezTo>
                  <a:cubicBezTo>
                    <a:pt x="64248" y="29573"/>
                    <a:pt x="57600" y="35762"/>
                    <a:pt x="51926" y="48142"/>
                  </a:cubicBezTo>
                  <a:cubicBezTo>
                    <a:pt x="46195" y="61095"/>
                    <a:pt x="42011" y="74707"/>
                    <a:pt x="39546" y="88662"/>
                  </a:cubicBezTo>
                  <a:cubicBezTo>
                    <a:pt x="36394" y="103747"/>
                    <a:pt x="34675" y="119101"/>
                    <a:pt x="34445" y="134513"/>
                  </a:cubicBezTo>
                  <a:cubicBezTo>
                    <a:pt x="34445" y="144886"/>
                    <a:pt x="35707" y="151363"/>
                    <a:pt x="38343" y="153885"/>
                  </a:cubicBezTo>
                  <a:cubicBezTo>
                    <a:pt x="41495" y="157048"/>
                    <a:pt x="45679" y="158917"/>
                    <a:pt x="50149" y="159100"/>
                  </a:cubicBezTo>
                  <a:close/>
                </a:path>
              </a:pathLst>
            </a:custGeom>
            <a:solidFill>
              <a:srgbClr val="FFFFFF"/>
            </a:solidFill>
            <a:ln w="5730" cap="flat">
              <a:noFill/>
              <a:prstDash val="solid"/>
              <a:miter/>
            </a:ln>
          </p:spPr>
          <p:txBody>
            <a:bodyPr rtlCol="0" anchor="ctr"/>
            <a:lstStyle/>
            <a:p>
              <a:endParaRPr lang="fr-FR"/>
            </a:p>
          </p:txBody>
        </p:sp>
        <p:sp>
          <p:nvSpPr>
            <p:cNvPr id="348" name="Graphique 2">
              <a:extLst>
                <a:ext uri="{FF2B5EF4-FFF2-40B4-BE49-F238E27FC236}">
                  <a16:creationId xmlns:a16="http://schemas.microsoft.com/office/drawing/2014/main" id="{06FAD886-61E4-46A8-BCA1-692A147526BF}"/>
                </a:ext>
              </a:extLst>
            </p:cNvPr>
            <p:cNvSpPr/>
            <p:nvPr/>
          </p:nvSpPr>
          <p:spPr>
            <a:xfrm>
              <a:off x="5267364" y="2412429"/>
              <a:ext cx="116460" cy="137209"/>
            </a:xfrm>
            <a:custGeom>
              <a:avLst/>
              <a:gdLst>
                <a:gd name="connsiteX0" fmla="*/ 27167 w 116460"/>
                <a:gd name="connsiteY0" fmla="*/ 137209 h 137209"/>
                <a:gd name="connsiteX1" fmla="*/ 116 w 116460"/>
                <a:gd name="connsiteY1" fmla="*/ 69178 h 137209"/>
                <a:gd name="connsiteX2" fmla="*/ 5847 w 116460"/>
                <a:gd name="connsiteY2" fmla="*/ 17940 h 137209"/>
                <a:gd name="connsiteX3" fmla="*/ 29575 w 116460"/>
                <a:gd name="connsiteY3" fmla="*/ 1205 h 137209"/>
                <a:gd name="connsiteX4" fmla="*/ 40120 w 116460"/>
                <a:gd name="connsiteY4" fmla="*/ 20863 h 137209"/>
                <a:gd name="connsiteX5" fmla="*/ 55079 w 116460"/>
                <a:gd name="connsiteY5" fmla="*/ 5733 h 137209"/>
                <a:gd name="connsiteX6" fmla="*/ 79265 w 116460"/>
                <a:gd name="connsiteY6" fmla="*/ 2 h 137209"/>
                <a:gd name="connsiteX7" fmla="*/ 110099 w 116460"/>
                <a:gd name="connsiteY7" fmla="*/ 7853 h 137209"/>
                <a:gd name="connsiteX8" fmla="*/ 116461 w 116460"/>
                <a:gd name="connsiteY8" fmla="*/ 18915 h 137209"/>
                <a:gd name="connsiteX9" fmla="*/ 115257 w 116460"/>
                <a:gd name="connsiteY9" fmla="*/ 23443 h 137209"/>
                <a:gd name="connsiteX10" fmla="*/ 98063 w 116460"/>
                <a:gd name="connsiteY10" fmla="*/ 38057 h 137209"/>
                <a:gd name="connsiteX11" fmla="*/ 85971 w 116460"/>
                <a:gd name="connsiteY11" fmla="*/ 34160 h 137209"/>
                <a:gd name="connsiteX12" fmla="*/ 71012 w 116460"/>
                <a:gd name="connsiteY12" fmla="*/ 30664 h 137209"/>
                <a:gd name="connsiteX13" fmla="*/ 54792 w 116460"/>
                <a:gd name="connsiteY13" fmla="*/ 38459 h 137209"/>
                <a:gd name="connsiteX14" fmla="*/ 47628 w 116460"/>
                <a:gd name="connsiteY14" fmla="*/ 62415 h 137209"/>
                <a:gd name="connsiteX15" fmla="*/ 47170 w 116460"/>
                <a:gd name="connsiteY15" fmla="*/ 77374 h 137209"/>
                <a:gd name="connsiteX16" fmla="*/ 47743 w 116460"/>
                <a:gd name="connsiteY16" fmla="*/ 94568 h 137209"/>
                <a:gd name="connsiteX17" fmla="*/ 48373 w 116460"/>
                <a:gd name="connsiteY17" fmla="*/ 109297 h 137209"/>
                <a:gd name="connsiteX18" fmla="*/ 28715 w 116460"/>
                <a:gd name="connsiteY18" fmla="*/ 136922 h 1372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16460" h="137209">
                  <a:moveTo>
                    <a:pt x="27167" y="137209"/>
                  </a:moveTo>
                  <a:cubicBezTo>
                    <a:pt x="9114" y="137209"/>
                    <a:pt x="58" y="114530"/>
                    <a:pt x="116" y="69178"/>
                  </a:cubicBezTo>
                  <a:cubicBezTo>
                    <a:pt x="-515" y="51910"/>
                    <a:pt x="1434" y="34641"/>
                    <a:pt x="5847" y="17940"/>
                  </a:cubicBezTo>
                  <a:cubicBezTo>
                    <a:pt x="8483" y="7240"/>
                    <a:pt x="18628" y="110"/>
                    <a:pt x="29575" y="1205"/>
                  </a:cubicBezTo>
                  <a:cubicBezTo>
                    <a:pt x="34504" y="1205"/>
                    <a:pt x="38057" y="7739"/>
                    <a:pt x="40120" y="20863"/>
                  </a:cubicBezTo>
                  <a:cubicBezTo>
                    <a:pt x="43158" y="14227"/>
                    <a:pt x="48488" y="8868"/>
                    <a:pt x="55079" y="5733"/>
                  </a:cubicBezTo>
                  <a:cubicBezTo>
                    <a:pt x="62530" y="1893"/>
                    <a:pt x="70840" y="-79"/>
                    <a:pt x="79265" y="2"/>
                  </a:cubicBezTo>
                  <a:cubicBezTo>
                    <a:pt x="93478" y="2"/>
                    <a:pt x="103795" y="2638"/>
                    <a:pt x="110099" y="7853"/>
                  </a:cubicBezTo>
                  <a:cubicBezTo>
                    <a:pt x="113767" y="10415"/>
                    <a:pt x="116060" y="14467"/>
                    <a:pt x="116461" y="18915"/>
                  </a:cubicBezTo>
                  <a:cubicBezTo>
                    <a:pt x="116461" y="20497"/>
                    <a:pt x="116002" y="22056"/>
                    <a:pt x="115257" y="23443"/>
                  </a:cubicBezTo>
                  <a:cubicBezTo>
                    <a:pt x="110443" y="33186"/>
                    <a:pt x="104655" y="38057"/>
                    <a:pt x="98063" y="38057"/>
                  </a:cubicBezTo>
                  <a:cubicBezTo>
                    <a:pt x="93765" y="37834"/>
                    <a:pt x="89581" y="36493"/>
                    <a:pt x="85971" y="34160"/>
                  </a:cubicBezTo>
                  <a:cubicBezTo>
                    <a:pt x="81385" y="31627"/>
                    <a:pt x="76227" y="30417"/>
                    <a:pt x="71012" y="30664"/>
                  </a:cubicBezTo>
                  <a:cubicBezTo>
                    <a:pt x="64650" y="30509"/>
                    <a:pt x="58632" y="33409"/>
                    <a:pt x="54792" y="38459"/>
                  </a:cubicBezTo>
                  <a:cubicBezTo>
                    <a:pt x="49978" y="45519"/>
                    <a:pt x="47513" y="53882"/>
                    <a:pt x="47628" y="62415"/>
                  </a:cubicBezTo>
                  <a:cubicBezTo>
                    <a:pt x="47284" y="67344"/>
                    <a:pt x="47170" y="72331"/>
                    <a:pt x="47170" y="77374"/>
                  </a:cubicBezTo>
                  <a:cubicBezTo>
                    <a:pt x="47170" y="82418"/>
                    <a:pt x="47170" y="88837"/>
                    <a:pt x="47743" y="94568"/>
                  </a:cubicBezTo>
                  <a:cubicBezTo>
                    <a:pt x="48315" y="100299"/>
                    <a:pt x="48373" y="105056"/>
                    <a:pt x="48373" y="109297"/>
                  </a:cubicBezTo>
                  <a:cubicBezTo>
                    <a:pt x="48373" y="126491"/>
                    <a:pt x="41839" y="135604"/>
                    <a:pt x="28715" y="136922"/>
                  </a:cubicBezTo>
                  <a:close/>
                </a:path>
              </a:pathLst>
            </a:custGeom>
            <a:solidFill>
              <a:srgbClr val="FFFFFF"/>
            </a:solidFill>
            <a:ln w="5730" cap="flat">
              <a:noFill/>
              <a:prstDash val="solid"/>
              <a:miter/>
            </a:ln>
          </p:spPr>
          <p:txBody>
            <a:bodyPr rtlCol="0" anchor="ctr"/>
            <a:lstStyle/>
            <a:p>
              <a:endParaRPr lang="fr-FR"/>
            </a:p>
          </p:txBody>
        </p:sp>
        <p:sp>
          <p:nvSpPr>
            <p:cNvPr id="349" name="Graphique 2">
              <a:extLst>
                <a:ext uri="{FF2B5EF4-FFF2-40B4-BE49-F238E27FC236}">
                  <a16:creationId xmlns:a16="http://schemas.microsoft.com/office/drawing/2014/main" id="{E27A7CA3-4997-466C-9FE7-56FF7185D30E}"/>
                </a:ext>
              </a:extLst>
            </p:cNvPr>
            <p:cNvSpPr/>
            <p:nvPr/>
          </p:nvSpPr>
          <p:spPr>
            <a:xfrm>
              <a:off x="5358148" y="2424982"/>
              <a:ext cx="112449" cy="132882"/>
            </a:xfrm>
            <a:custGeom>
              <a:avLst/>
              <a:gdLst>
                <a:gd name="connsiteX0" fmla="*/ 87460 w 112449"/>
                <a:gd name="connsiteY0" fmla="*/ 132793 h 132882"/>
                <a:gd name="connsiteX1" fmla="*/ 70323 w 112449"/>
                <a:gd name="connsiteY1" fmla="*/ 118941 h 132882"/>
                <a:gd name="connsiteX2" fmla="*/ 70266 w 112449"/>
                <a:gd name="connsiteY2" fmla="*/ 118465 h 132882"/>
                <a:gd name="connsiteX3" fmla="*/ 69062 w 112449"/>
                <a:gd name="connsiteY3" fmla="*/ 103965 h 132882"/>
                <a:gd name="connsiteX4" fmla="*/ 67744 w 112449"/>
                <a:gd name="connsiteY4" fmla="*/ 94107 h 132882"/>
                <a:gd name="connsiteX5" fmla="*/ 62414 w 112449"/>
                <a:gd name="connsiteY5" fmla="*/ 101214 h 132882"/>
                <a:gd name="connsiteX6" fmla="*/ 54906 w 112449"/>
                <a:gd name="connsiteY6" fmla="*/ 113020 h 132882"/>
                <a:gd name="connsiteX7" fmla="*/ 30089 w 112449"/>
                <a:gd name="connsiteY7" fmla="*/ 129355 h 132882"/>
                <a:gd name="connsiteX8" fmla="*/ 16793 w 112449"/>
                <a:gd name="connsiteY8" fmla="*/ 125113 h 132882"/>
                <a:gd name="connsiteX9" fmla="*/ 2006 w 112449"/>
                <a:gd name="connsiteY9" fmla="*/ 100641 h 132882"/>
                <a:gd name="connsiteX10" fmla="*/ 0 w 112449"/>
                <a:gd name="connsiteY10" fmla="*/ 86083 h 132882"/>
                <a:gd name="connsiteX11" fmla="*/ 8712 w 112449"/>
                <a:gd name="connsiteY11" fmla="*/ 47397 h 132882"/>
                <a:gd name="connsiteX12" fmla="*/ 32038 w 112449"/>
                <a:gd name="connsiteY12" fmla="*/ 19486 h 132882"/>
                <a:gd name="connsiteX13" fmla="*/ 51238 w 112449"/>
                <a:gd name="connsiteY13" fmla="*/ 13410 h 132882"/>
                <a:gd name="connsiteX14" fmla="*/ 69234 w 112449"/>
                <a:gd name="connsiteY14" fmla="*/ 18569 h 132882"/>
                <a:gd name="connsiteX15" fmla="*/ 71641 w 112449"/>
                <a:gd name="connsiteY15" fmla="*/ 19314 h 132882"/>
                <a:gd name="connsiteX16" fmla="*/ 76169 w 112449"/>
                <a:gd name="connsiteY16" fmla="*/ 13582 h 132882"/>
                <a:gd name="connsiteX17" fmla="*/ 81499 w 112449"/>
                <a:gd name="connsiteY17" fmla="*/ 5272 h 132882"/>
                <a:gd name="connsiteX18" fmla="*/ 91758 w 112449"/>
                <a:gd name="connsiteY18" fmla="*/ -1 h 132882"/>
                <a:gd name="connsiteX19" fmla="*/ 97031 w 112449"/>
                <a:gd name="connsiteY19" fmla="*/ 859 h 132882"/>
                <a:gd name="connsiteX20" fmla="*/ 104138 w 112449"/>
                <a:gd name="connsiteY20" fmla="*/ 10373 h 132882"/>
                <a:gd name="connsiteX21" fmla="*/ 108092 w 112449"/>
                <a:gd name="connsiteY21" fmla="*/ 37310 h 132882"/>
                <a:gd name="connsiteX22" fmla="*/ 112448 w 112449"/>
                <a:gd name="connsiteY22" fmla="*/ 110728 h 132882"/>
                <a:gd name="connsiteX23" fmla="*/ 112448 w 112449"/>
                <a:gd name="connsiteY23" fmla="*/ 114682 h 132882"/>
                <a:gd name="connsiteX24" fmla="*/ 106717 w 112449"/>
                <a:gd name="connsiteY24" fmla="*/ 126776 h 132882"/>
                <a:gd name="connsiteX25" fmla="*/ 87460 w 112449"/>
                <a:gd name="connsiteY25" fmla="*/ 132793 h 132882"/>
                <a:gd name="connsiteX26" fmla="*/ 39259 w 112449"/>
                <a:gd name="connsiteY26" fmla="*/ 95769 h 132882"/>
                <a:gd name="connsiteX27" fmla="*/ 58918 w 112449"/>
                <a:gd name="connsiteY27" fmla="*/ 71583 h 132882"/>
                <a:gd name="connsiteX28" fmla="*/ 69062 w 112449"/>
                <a:gd name="connsiteY28" fmla="*/ 42296 h 132882"/>
                <a:gd name="connsiteX29" fmla="*/ 59663 w 112449"/>
                <a:gd name="connsiteY29" fmla="*/ 37310 h 132882"/>
                <a:gd name="connsiteX30" fmla="*/ 41781 w 112449"/>
                <a:gd name="connsiteY30" fmla="*/ 49518 h 132882"/>
                <a:gd name="connsiteX31" fmla="*/ 31580 w 112449"/>
                <a:gd name="connsiteY31" fmla="*/ 75710 h 132882"/>
                <a:gd name="connsiteX32" fmla="*/ 31121 w 112449"/>
                <a:gd name="connsiteY32" fmla="*/ 81441 h 132882"/>
                <a:gd name="connsiteX33" fmla="*/ 36853 w 112449"/>
                <a:gd name="connsiteY33" fmla="*/ 94738 h 132882"/>
                <a:gd name="connsiteX34" fmla="*/ 39259 w 112449"/>
                <a:gd name="connsiteY34" fmla="*/ 95769 h 132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12449" h="132882">
                  <a:moveTo>
                    <a:pt x="87460" y="132793"/>
                  </a:moveTo>
                  <a:cubicBezTo>
                    <a:pt x="78920" y="133705"/>
                    <a:pt x="71240" y="127503"/>
                    <a:pt x="70323" y="118941"/>
                  </a:cubicBezTo>
                  <a:cubicBezTo>
                    <a:pt x="70266" y="118780"/>
                    <a:pt x="70266" y="118626"/>
                    <a:pt x="70266" y="118465"/>
                  </a:cubicBezTo>
                  <a:cubicBezTo>
                    <a:pt x="69463" y="113674"/>
                    <a:pt x="69062" y="108825"/>
                    <a:pt x="69062" y="103965"/>
                  </a:cubicBezTo>
                  <a:cubicBezTo>
                    <a:pt x="69062" y="97374"/>
                    <a:pt x="68603" y="94107"/>
                    <a:pt x="67744" y="94107"/>
                  </a:cubicBezTo>
                  <a:cubicBezTo>
                    <a:pt x="66885" y="94107"/>
                    <a:pt x="65165" y="96514"/>
                    <a:pt x="62414" y="101214"/>
                  </a:cubicBezTo>
                  <a:cubicBezTo>
                    <a:pt x="60408" y="104767"/>
                    <a:pt x="57886" y="108665"/>
                    <a:pt x="54906" y="113020"/>
                  </a:cubicBezTo>
                  <a:cubicBezTo>
                    <a:pt x="47283" y="123910"/>
                    <a:pt x="38973" y="129355"/>
                    <a:pt x="30089" y="129355"/>
                  </a:cubicBezTo>
                  <a:cubicBezTo>
                    <a:pt x="25333" y="129463"/>
                    <a:pt x="20633" y="127973"/>
                    <a:pt x="16793" y="125113"/>
                  </a:cubicBezTo>
                  <a:cubicBezTo>
                    <a:pt x="9170" y="118924"/>
                    <a:pt x="3955" y="110269"/>
                    <a:pt x="2006" y="100641"/>
                  </a:cubicBezTo>
                  <a:cubicBezTo>
                    <a:pt x="745" y="95895"/>
                    <a:pt x="57" y="91001"/>
                    <a:pt x="0" y="86083"/>
                  </a:cubicBezTo>
                  <a:cubicBezTo>
                    <a:pt x="0" y="72706"/>
                    <a:pt x="2980" y="59496"/>
                    <a:pt x="8712" y="47397"/>
                  </a:cubicBezTo>
                  <a:cubicBezTo>
                    <a:pt x="13583" y="36020"/>
                    <a:pt x="21722" y="26317"/>
                    <a:pt x="32038" y="19486"/>
                  </a:cubicBezTo>
                  <a:cubicBezTo>
                    <a:pt x="37712" y="15640"/>
                    <a:pt x="44360" y="13531"/>
                    <a:pt x="51238" y="13410"/>
                  </a:cubicBezTo>
                  <a:cubicBezTo>
                    <a:pt x="57600" y="13514"/>
                    <a:pt x="63789" y="15296"/>
                    <a:pt x="69234" y="18569"/>
                  </a:cubicBezTo>
                  <a:cubicBezTo>
                    <a:pt x="69979" y="19021"/>
                    <a:pt x="70781" y="19273"/>
                    <a:pt x="71641" y="19314"/>
                  </a:cubicBezTo>
                  <a:cubicBezTo>
                    <a:pt x="73074" y="19314"/>
                    <a:pt x="74564" y="17422"/>
                    <a:pt x="76169" y="13582"/>
                  </a:cubicBezTo>
                  <a:cubicBezTo>
                    <a:pt x="77373" y="10499"/>
                    <a:pt x="79207" y="7673"/>
                    <a:pt x="81499" y="5272"/>
                  </a:cubicBezTo>
                  <a:cubicBezTo>
                    <a:pt x="84021" y="2131"/>
                    <a:pt x="87747" y="211"/>
                    <a:pt x="91758" y="-1"/>
                  </a:cubicBezTo>
                  <a:cubicBezTo>
                    <a:pt x="93535" y="131"/>
                    <a:pt x="95312" y="418"/>
                    <a:pt x="97031" y="859"/>
                  </a:cubicBezTo>
                  <a:cubicBezTo>
                    <a:pt x="99667" y="1489"/>
                    <a:pt x="102017" y="4642"/>
                    <a:pt x="104138" y="10373"/>
                  </a:cubicBezTo>
                  <a:cubicBezTo>
                    <a:pt x="106201" y="19228"/>
                    <a:pt x="107519" y="28237"/>
                    <a:pt x="108092" y="37310"/>
                  </a:cubicBezTo>
                  <a:cubicBezTo>
                    <a:pt x="111015" y="69480"/>
                    <a:pt x="112505" y="93952"/>
                    <a:pt x="112448" y="110728"/>
                  </a:cubicBezTo>
                  <a:lnTo>
                    <a:pt x="112448" y="114682"/>
                  </a:lnTo>
                  <a:cubicBezTo>
                    <a:pt x="112448" y="119365"/>
                    <a:pt x="110327" y="123801"/>
                    <a:pt x="106717" y="126776"/>
                  </a:cubicBezTo>
                  <a:cubicBezTo>
                    <a:pt x="101215" y="130959"/>
                    <a:pt x="94394" y="133086"/>
                    <a:pt x="87460" y="132793"/>
                  </a:cubicBezTo>
                  <a:close/>
                  <a:moveTo>
                    <a:pt x="39259" y="95769"/>
                  </a:moveTo>
                  <a:cubicBezTo>
                    <a:pt x="45621" y="95769"/>
                    <a:pt x="52155" y="87745"/>
                    <a:pt x="58918" y="71583"/>
                  </a:cubicBezTo>
                  <a:cubicBezTo>
                    <a:pt x="63503" y="62276"/>
                    <a:pt x="66885" y="52441"/>
                    <a:pt x="69062" y="42296"/>
                  </a:cubicBezTo>
                  <a:cubicBezTo>
                    <a:pt x="69062" y="38972"/>
                    <a:pt x="65910" y="37310"/>
                    <a:pt x="59663" y="37310"/>
                  </a:cubicBezTo>
                  <a:cubicBezTo>
                    <a:pt x="53416" y="37310"/>
                    <a:pt x="47054" y="41379"/>
                    <a:pt x="41781" y="49518"/>
                  </a:cubicBezTo>
                  <a:cubicBezTo>
                    <a:pt x="36566" y="57444"/>
                    <a:pt x="33127" y="66362"/>
                    <a:pt x="31580" y="75710"/>
                  </a:cubicBezTo>
                  <a:cubicBezTo>
                    <a:pt x="31293" y="77607"/>
                    <a:pt x="31121" y="79521"/>
                    <a:pt x="31121" y="81441"/>
                  </a:cubicBezTo>
                  <a:cubicBezTo>
                    <a:pt x="30662" y="86559"/>
                    <a:pt x="32783" y="91574"/>
                    <a:pt x="36853" y="94738"/>
                  </a:cubicBezTo>
                  <a:cubicBezTo>
                    <a:pt x="37540" y="95328"/>
                    <a:pt x="38343" y="95695"/>
                    <a:pt x="39259" y="95769"/>
                  </a:cubicBezTo>
                  <a:close/>
                </a:path>
              </a:pathLst>
            </a:custGeom>
            <a:solidFill>
              <a:srgbClr val="FFFFFF"/>
            </a:solidFill>
            <a:ln w="5730" cap="flat">
              <a:noFill/>
              <a:prstDash val="solid"/>
              <a:miter/>
            </a:ln>
          </p:spPr>
          <p:txBody>
            <a:bodyPr rtlCol="0" anchor="ctr"/>
            <a:lstStyle/>
            <a:p>
              <a:endParaRPr lang="fr-FR"/>
            </a:p>
          </p:txBody>
        </p:sp>
        <p:sp>
          <p:nvSpPr>
            <p:cNvPr id="350" name="Graphique 2">
              <a:extLst>
                <a:ext uri="{FF2B5EF4-FFF2-40B4-BE49-F238E27FC236}">
                  <a16:creationId xmlns:a16="http://schemas.microsoft.com/office/drawing/2014/main" id="{DDAC50D5-3283-4D07-87B4-A14696417EAB}"/>
                </a:ext>
              </a:extLst>
            </p:cNvPr>
            <p:cNvSpPr/>
            <p:nvPr/>
          </p:nvSpPr>
          <p:spPr>
            <a:xfrm>
              <a:off x="5484448" y="2426435"/>
              <a:ext cx="113708" cy="130424"/>
            </a:xfrm>
            <a:custGeom>
              <a:avLst/>
              <a:gdLst>
                <a:gd name="connsiteX0" fmla="*/ 67131 w 113708"/>
                <a:gd name="connsiteY0" fmla="*/ 130424 h 130424"/>
                <a:gd name="connsiteX1" fmla="*/ 17555 w 113708"/>
                <a:gd name="connsiteY1" fmla="*/ 112313 h 130424"/>
                <a:gd name="connsiteX2" fmla="*/ 18 w 113708"/>
                <a:gd name="connsiteY2" fmla="*/ 66806 h 130424"/>
                <a:gd name="connsiteX3" fmla="*/ 6895 w 113708"/>
                <a:gd name="connsiteY3" fmla="*/ 36201 h 130424"/>
                <a:gd name="connsiteX4" fmla="*/ 29362 w 113708"/>
                <a:gd name="connsiteY4" fmla="*/ 10812 h 130424"/>
                <a:gd name="connsiteX5" fmla="*/ 60770 w 113708"/>
                <a:gd name="connsiteY5" fmla="*/ 37 h 130424"/>
                <a:gd name="connsiteX6" fmla="*/ 64380 w 113708"/>
                <a:gd name="connsiteY6" fmla="*/ 37 h 130424"/>
                <a:gd name="connsiteX7" fmla="*/ 84440 w 113708"/>
                <a:gd name="connsiteY7" fmla="*/ 2215 h 130424"/>
                <a:gd name="connsiteX8" fmla="*/ 97508 w 113708"/>
                <a:gd name="connsiteY8" fmla="*/ 9379 h 130424"/>
                <a:gd name="connsiteX9" fmla="*/ 101863 w 113708"/>
                <a:gd name="connsiteY9" fmla="*/ 18033 h 130424"/>
                <a:gd name="connsiteX10" fmla="*/ 94642 w 113708"/>
                <a:gd name="connsiteY10" fmla="*/ 26630 h 130424"/>
                <a:gd name="connsiteX11" fmla="*/ 81173 w 113708"/>
                <a:gd name="connsiteY11" fmla="*/ 29668 h 130424"/>
                <a:gd name="connsiteX12" fmla="*/ 60598 w 113708"/>
                <a:gd name="connsiteY12" fmla="*/ 34768 h 130424"/>
                <a:gd name="connsiteX13" fmla="*/ 36469 w 113708"/>
                <a:gd name="connsiteY13" fmla="*/ 67895 h 130424"/>
                <a:gd name="connsiteX14" fmla="*/ 46556 w 113708"/>
                <a:gd name="connsiteY14" fmla="*/ 88413 h 130424"/>
                <a:gd name="connsiteX15" fmla="*/ 66043 w 113708"/>
                <a:gd name="connsiteY15" fmla="*/ 94145 h 130424"/>
                <a:gd name="connsiteX16" fmla="*/ 79224 w 113708"/>
                <a:gd name="connsiteY16" fmla="*/ 92311 h 130424"/>
                <a:gd name="connsiteX17" fmla="*/ 100086 w 113708"/>
                <a:gd name="connsiteY17" fmla="*/ 89445 h 130424"/>
                <a:gd name="connsiteX18" fmla="*/ 108970 w 113708"/>
                <a:gd name="connsiteY18" fmla="*/ 90820 h 130424"/>
                <a:gd name="connsiteX19" fmla="*/ 113669 w 113708"/>
                <a:gd name="connsiteY19" fmla="*/ 98214 h 130424"/>
                <a:gd name="connsiteX20" fmla="*/ 100488 w 113708"/>
                <a:gd name="connsiteY20" fmla="*/ 120853 h 130424"/>
                <a:gd name="connsiteX21" fmla="*/ 67131 w 113708"/>
                <a:gd name="connsiteY21" fmla="*/ 130424 h 1304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13708" h="130424">
                  <a:moveTo>
                    <a:pt x="67131" y="130424"/>
                  </a:moveTo>
                  <a:cubicBezTo>
                    <a:pt x="45467" y="130424"/>
                    <a:pt x="28961" y="124389"/>
                    <a:pt x="17555" y="112313"/>
                  </a:cubicBezTo>
                  <a:cubicBezTo>
                    <a:pt x="5921" y="100065"/>
                    <a:pt x="-384" y="83697"/>
                    <a:pt x="18" y="66806"/>
                  </a:cubicBezTo>
                  <a:cubicBezTo>
                    <a:pt x="75" y="56226"/>
                    <a:pt x="2425" y="45784"/>
                    <a:pt x="6895" y="36201"/>
                  </a:cubicBezTo>
                  <a:cubicBezTo>
                    <a:pt x="11882" y="25799"/>
                    <a:pt x="19619" y="17001"/>
                    <a:pt x="29362" y="10812"/>
                  </a:cubicBezTo>
                  <a:cubicBezTo>
                    <a:pt x="38590" y="4301"/>
                    <a:pt x="49479" y="564"/>
                    <a:pt x="60770" y="37"/>
                  </a:cubicBezTo>
                  <a:lnTo>
                    <a:pt x="64380" y="37"/>
                  </a:lnTo>
                  <a:cubicBezTo>
                    <a:pt x="71143" y="-181"/>
                    <a:pt x="77906" y="552"/>
                    <a:pt x="84440" y="2215"/>
                  </a:cubicBezTo>
                  <a:cubicBezTo>
                    <a:pt x="89197" y="3756"/>
                    <a:pt x="93667" y="6186"/>
                    <a:pt x="97508" y="9379"/>
                  </a:cubicBezTo>
                  <a:cubicBezTo>
                    <a:pt x="100144" y="11476"/>
                    <a:pt x="101749" y="14646"/>
                    <a:pt x="101863" y="18033"/>
                  </a:cubicBezTo>
                  <a:cubicBezTo>
                    <a:pt x="101863" y="22274"/>
                    <a:pt x="98826" y="25902"/>
                    <a:pt x="94642" y="26630"/>
                  </a:cubicBezTo>
                  <a:cubicBezTo>
                    <a:pt x="90229" y="27994"/>
                    <a:pt x="85758" y="29008"/>
                    <a:pt x="81173" y="29668"/>
                  </a:cubicBezTo>
                  <a:cubicBezTo>
                    <a:pt x="74181" y="30825"/>
                    <a:pt x="67303" y="32533"/>
                    <a:pt x="60598" y="34768"/>
                  </a:cubicBezTo>
                  <a:cubicBezTo>
                    <a:pt x="45639" y="38568"/>
                    <a:pt x="35494" y="52490"/>
                    <a:pt x="36469" y="67895"/>
                  </a:cubicBezTo>
                  <a:cubicBezTo>
                    <a:pt x="36067" y="76022"/>
                    <a:pt x="39850" y="83788"/>
                    <a:pt x="46556" y="88413"/>
                  </a:cubicBezTo>
                  <a:cubicBezTo>
                    <a:pt x="52287" y="92351"/>
                    <a:pt x="59107" y="94362"/>
                    <a:pt x="66043" y="94145"/>
                  </a:cubicBezTo>
                  <a:cubicBezTo>
                    <a:pt x="70455" y="93921"/>
                    <a:pt x="74868" y="93308"/>
                    <a:pt x="79224" y="92311"/>
                  </a:cubicBezTo>
                  <a:cubicBezTo>
                    <a:pt x="86045" y="90671"/>
                    <a:pt x="93037" y="89709"/>
                    <a:pt x="100086" y="89445"/>
                  </a:cubicBezTo>
                  <a:cubicBezTo>
                    <a:pt x="103124" y="89388"/>
                    <a:pt x="106104" y="89852"/>
                    <a:pt x="108970" y="90820"/>
                  </a:cubicBezTo>
                  <a:cubicBezTo>
                    <a:pt x="112065" y="91909"/>
                    <a:pt x="114014" y="94964"/>
                    <a:pt x="113669" y="98214"/>
                  </a:cubicBezTo>
                  <a:cubicBezTo>
                    <a:pt x="113784" y="107619"/>
                    <a:pt x="108741" y="116331"/>
                    <a:pt x="100488" y="120853"/>
                  </a:cubicBezTo>
                  <a:cubicBezTo>
                    <a:pt x="90515" y="127151"/>
                    <a:pt x="78938" y="130470"/>
                    <a:pt x="67131" y="130424"/>
                  </a:cubicBezTo>
                  <a:close/>
                </a:path>
              </a:pathLst>
            </a:custGeom>
            <a:solidFill>
              <a:srgbClr val="FFFFFF"/>
            </a:solidFill>
            <a:ln w="5730" cap="flat">
              <a:noFill/>
              <a:prstDash val="solid"/>
              <a:miter/>
            </a:ln>
          </p:spPr>
          <p:txBody>
            <a:bodyPr rtlCol="0" anchor="ctr"/>
            <a:lstStyle/>
            <a:p>
              <a:endParaRPr lang="fr-FR"/>
            </a:p>
          </p:txBody>
        </p:sp>
        <p:sp>
          <p:nvSpPr>
            <p:cNvPr id="351" name="Graphique 2">
              <a:extLst>
                <a:ext uri="{FF2B5EF4-FFF2-40B4-BE49-F238E27FC236}">
                  <a16:creationId xmlns:a16="http://schemas.microsoft.com/office/drawing/2014/main" id="{D8CD06E4-CD7E-4FB4-928D-358FB2E471A9}"/>
                </a:ext>
              </a:extLst>
            </p:cNvPr>
            <p:cNvSpPr/>
            <p:nvPr/>
          </p:nvSpPr>
          <p:spPr>
            <a:xfrm>
              <a:off x="5599284" y="2414723"/>
              <a:ext cx="111396" cy="142628"/>
            </a:xfrm>
            <a:custGeom>
              <a:avLst/>
              <a:gdLst>
                <a:gd name="connsiteX0" fmla="*/ 55172 w 111396"/>
                <a:gd name="connsiteY0" fmla="*/ 142594 h 142628"/>
                <a:gd name="connsiteX1" fmla="*/ 10927 w 111396"/>
                <a:gd name="connsiteY1" fmla="*/ 113594 h 142628"/>
                <a:gd name="connsiteX2" fmla="*/ 37 w 111396"/>
                <a:gd name="connsiteY2" fmla="*/ 63101 h 142628"/>
                <a:gd name="connsiteX3" fmla="*/ 725 w 111396"/>
                <a:gd name="connsiteY3" fmla="*/ 49289 h 142628"/>
                <a:gd name="connsiteX4" fmla="*/ 5482 w 111396"/>
                <a:gd name="connsiteY4" fmla="*/ 27338 h 142628"/>
                <a:gd name="connsiteX5" fmla="*/ 10182 w 111396"/>
                <a:gd name="connsiteY5" fmla="*/ 18397 h 142628"/>
                <a:gd name="connsiteX6" fmla="*/ 18779 w 111396"/>
                <a:gd name="connsiteY6" fmla="*/ 13411 h 142628"/>
                <a:gd name="connsiteX7" fmla="*/ 23765 w 111396"/>
                <a:gd name="connsiteY7" fmla="*/ 13411 h 142628"/>
                <a:gd name="connsiteX8" fmla="*/ 33107 w 111396"/>
                <a:gd name="connsiteY8" fmla="*/ 34559 h 142628"/>
                <a:gd name="connsiteX9" fmla="*/ 39355 w 111396"/>
                <a:gd name="connsiteY9" fmla="*/ 75997 h 142628"/>
                <a:gd name="connsiteX10" fmla="*/ 55975 w 111396"/>
                <a:gd name="connsiteY10" fmla="*/ 101959 h 142628"/>
                <a:gd name="connsiteX11" fmla="*/ 71965 w 111396"/>
                <a:gd name="connsiteY11" fmla="*/ 82014 h 142628"/>
                <a:gd name="connsiteX12" fmla="*/ 75461 w 111396"/>
                <a:gd name="connsiteY12" fmla="*/ 44417 h 142628"/>
                <a:gd name="connsiteX13" fmla="*/ 75461 w 111396"/>
                <a:gd name="connsiteY13" fmla="*/ 29286 h 142628"/>
                <a:gd name="connsiteX14" fmla="*/ 75461 w 111396"/>
                <a:gd name="connsiteY14" fmla="*/ 24472 h 142628"/>
                <a:gd name="connsiteX15" fmla="*/ 75461 w 111396"/>
                <a:gd name="connsiteY15" fmla="*/ 20518 h 142628"/>
                <a:gd name="connsiteX16" fmla="*/ 75461 w 111396"/>
                <a:gd name="connsiteY16" fmla="*/ 16907 h 142628"/>
                <a:gd name="connsiteX17" fmla="*/ 76779 w 111396"/>
                <a:gd name="connsiteY17" fmla="*/ 8081 h 142628"/>
                <a:gd name="connsiteX18" fmla="*/ 86064 w 111396"/>
                <a:gd name="connsiteY18" fmla="*/ 859 h 142628"/>
                <a:gd name="connsiteX19" fmla="*/ 91795 w 111396"/>
                <a:gd name="connsiteY19" fmla="*/ 0 h 142628"/>
                <a:gd name="connsiteX20" fmla="*/ 103258 w 111396"/>
                <a:gd name="connsiteY20" fmla="*/ 5158 h 142628"/>
                <a:gd name="connsiteX21" fmla="*/ 109620 w 111396"/>
                <a:gd name="connsiteY21" fmla="*/ 19772 h 142628"/>
                <a:gd name="connsiteX22" fmla="*/ 111397 w 111396"/>
                <a:gd name="connsiteY22" fmla="*/ 46824 h 142628"/>
                <a:gd name="connsiteX23" fmla="*/ 95693 w 111396"/>
                <a:gd name="connsiteY23" fmla="*/ 119039 h 142628"/>
                <a:gd name="connsiteX24" fmla="*/ 55172 w 111396"/>
                <a:gd name="connsiteY24" fmla="*/ 142594 h 142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11396" h="142628">
                  <a:moveTo>
                    <a:pt x="55172" y="142594"/>
                  </a:moveTo>
                  <a:cubicBezTo>
                    <a:pt x="35342" y="142594"/>
                    <a:pt x="20613" y="132926"/>
                    <a:pt x="10927" y="113594"/>
                  </a:cubicBezTo>
                  <a:cubicBezTo>
                    <a:pt x="3362" y="97867"/>
                    <a:pt x="-421" y="80559"/>
                    <a:pt x="37" y="63101"/>
                  </a:cubicBezTo>
                  <a:cubicBezTo>
                    <a:pt x="37" y="60293"/>
                    <a:pt x="37" y="55708"/>
                    <a:pt x="725" y="49289"/>
                  </a:cubicBezTo>
                  <a:cubicBezTo>
                    <a:pt x="1413" y="41804"/>
                    <a:pt x="3018" y="34433"/>
                    <a:pt x="5482" y="27338"/>
                  </a:cubicBezTo>
                  <a:cubicBezTo>
                    <a:pt x="6456" y="24088"/>
                    <a:pt x="8061" y="21051"/>
                    <a:pt x="10182" y="18397"/>
                  </a:cubicBezTo>
                  <a:cubicBezTo>
                    <a:pt x="12073" y="15457"/>
                    <a:pt x="15283" y="13600"/>
                    <a:pt x="18779" y="13411"/>
                  </a:cubicBezTo>
                  <a:cubicBezTo>
                    <a:pt x="20441" y="13325"/>
                    <a:pt x="22103" y="13325"/>
                    <a:pt x="23765" y="13411"/>
                  </a:cubicBezTo>
                  <a:cubicBezTo>
                    <a:pt x="28694" y="13927"/>
                    <a:pt x="31846" y="20976"/>
                    <a:pt x="33107" y="34559"/>
                  </a:cubicBezTo>
                  <a:cubicBezTo>
                    <a:pt x="34311" y="48486"/>
                    <a:pt x="36432" y="62327"/>
                    <a:pt x="39355" y="75997"/>
                  </a:cubicBezTo>
                  <a:cubicBezTo>
                    <a:pt x="43194" y="93305"/>
                    <a:pt x="48697" y="101959"/>
                    <a:pt x="55975" y="101959"/>
                  </a:cubicBezTo>
                  <a:cubicBezTo>
                    <a:pt x="63483" y="101959"/>
                    <a:pt x="68870" y="95311"/>
                    <a:pt x="71965" y="82014"/>
                  </a:cubicBezTo>
                  <a:cubicBezTo>
                    <a:pt x="74487" y="69646"/>
                    <a:pt x="75691" y="57037"/>
                    <a:pt x="75461" y="44417"/>
                  </a:cubicBezTo>
                  <a:cubicBezTo>
                    <a:pt x="75461" y="38342"/>
                    <a:pt x="75461" y="33298"/>
                    <a:pt x="75461" y="29286"/>
                  </a:cubicBezTo>
                  <a:cubicBezTo>
                    <a:pt x="75461" y="27378"/>
                    <a:pt x="75461" y="25773"/>
                    <a:pt x="75461" y="24472"/>
                  </a:cubicBezTo>
                  <a:cubicBezTo>
                    <a:pt x="75461" y="23154"/>
                    <a:pt x="75461" y="21836"/>
                    <a:pt x="75461" y="20518"/>
                  </a:cubicBezTo>
                  <a:cubicBezTo>
                    <a:pt x="75461" y="19199"/>
                    <a:pt x="75461" y="17996"/>
                    <a:pt x="75461" y="16907"/>
                  </a:cubicBezTo>
                  <a:cubicBezTo>
                    <a:pt x="75461" y="13915"/>
                    <a:pt x="75920" y="10946"/>
                    <a:pt x="76779" y="8081"/>
                  </a:cubicBezTo>
                  <a:cubicBezTo>
                    <a:pt x="77582" y="5100"/>
                    <a:pt x="80677" y="2693"/>
                    <a:pt x="86064" y="859"/>
                  </a:cubicBezTo>
                  <a:cubicBezTo>
                    <a:pt x="87898" y="280"/>
                    <a:pt x="89847" y="-12"/>
                    <a:pt x="91795" y="0"/>
                  </a:cubicBezTo>
                  <a:cubicBezTo>
                    <a:pt x="96151" y="74"/>
                    <a:pt x="100278" y="1942"/>
                    <a:pt x="103258" y="5158"/>
                  </a:cubicBezTo>
                  <a:cubicBezTo>
                    <a:pt x="106926" y="9193"/>
                    <a:pt x="109161" y="14334"/>
                    <a:pt x="109620" y="19772"/>
                  </a:cubicBezTo>
                  <a:cubicBezTo>
                    <a:pt x="110766" y="28742"/>
                    <a:pt x="111397" y="37780"/>
                    <a:pt x="111397" y="46824"/>
                  </a:cubicBezTo>
                  <a:cubicBezTo>
                    <a:pt x="111397" y="77389"/>
                    <a:pt x="106181" y="101461"/>
                    <a:pt x="95693" y="119039"/>
                  </a:cubicBezTo>
                  <a:cubicBezTo>
                    <a:pt x="87898" y="134077"/>
                    <a:pt x="72080" y="143253"/>
                    <a:pt x="55172" y="142594"/>
                  </a:cubicBezTo>
                  <a:close/>
                </a:path>
              </a:pathLst>
            </a:custGeom>
            <a:solidFill>
              <a:srgbClr val="FFFFFF"/>
            </a:solidFill>
            <a:ln w="5730" cap="flat">
              <a:noFill/>
              <a:prstDash val="solid"/>
              <a:miter/>
            </a:ln>
          </p:spPr>
          <p:txBody>
            <a:bodyPr rtlCol="0" anchor="ctr"/>
            <a:lstStyle/>
            <a:p>
              <a:endParaRPr lang="fr-FR"/>
            </a:p>
          </p:txBody>
        </p:sp>
        <p:sp>
          <p:nvSpPr>
            <p:cNvPr id="352" name="Graphique 2">
              <a:extLst>
                <a:ext uri="{FF2B5EF4-FFF2-40B4-BE49-F238E27FC236}">
                  <a16:creationId xmlns:a16="http://schemas.microsoft.com/office/drawing/2014/main" id="{F068CFD0-7911-4334-9971-EE14503E35C1}"/>
                </a:ext>
              </a:extLst>
            </p:cNvPr>
            <p:cNvSpPr/>
            <p:nvPr/>
          </p:nvSpPr>
          <p:spPr>
            <a:xfrm>
              <a:off x="5729878" y="2346750"/>
              <a:ext cx="44304" cy="210281"/>
            </a:xfrm>
            <a:custGeom>
              <a:avLst/>
              <a:gdLst>
                <a:gd name="connsiteX0" fmla="*/ 21036 w 44304"/>
                <a:gd name="connsiteY0" fmla="*/ 210281 h 210281"/>
                <a:gd name="connsiteX1" fmla="*/ 20119 w 44304"/>
                <a:gd name="connsiteY1" fmla="*/ 210281 h 210281"/>
                <a:gd name="connsiteX2" fmla="*/ 9746 w 44304"/>
                <a:gd name="connsiteY2" fmla="*/ 206670 h 210281"/>
                <a:gd name="connsiteX3" fmla="*/ 3498 w 44304"/>
                <a:gd name="connsiteY3" fmla="*/ 196526 h 210281"/>
                <a:gd name="connsiteX4" fmla="*/ 2 w 44304"/>
                <a:gd name="connsiteY4" fmla="*/ 104366 h 210281"/>
                <a:gd name="connsiteX5" fmla="*/ 3613 w 44304"/>
                <a:gd name="connsiteY5" fmla="*/ 12666 h 210281"/>
                <a:gd name="connsiteX6" fmla="*/ 11064 w 44304"/>
                <a:gd name="connsiteY6" fmla="*/ 1948 h 210281"/>
                <a:gd name="connsiteX7" fmla="*/ 18285 w 44304"/>
                <a:gd name="connsiteY7" fmla="*/ -1 h 210281"/>
                <a:gd name="connsiteX8" fmla="*/ 23157 w 44304"/>
                <a:gd name="connsiteY8" fmla="*/ 744 h 210281"/>
                <a:gd name="connsiteX9" fmla="*/ 34161 w 44304"/>
                <a:gd name="connsiteY9" fmla="*/ 11462 h 210281"/>
                <a:gd name="connsiteX10" fmla="*/ 42184 w 44304"/>
                <a:gd name="connsiteY10" fmla="*/ 66196 h 210281"/>
                <a:gd name="connsiteX11" fmla="*/ 44305 w 44304"/>
                <a:gd name="connsiteY11" fmla="*/ 125687 h 210281"/>
                <a:gd name="connsiteX12" fmla="*/ 43847 w 44304"/>
                <a:gd name="connsiteY12" fmla="*/ 157209 h 210281"/>
                <a:gd name="connsiteX13" fmla="*/ 37657 w 44304"/>
                <a:gd name="connsiteY13" fmla="*/ 197328 h 210281"/>
                <a:gd name="connsiteX14" fmla="*/ 21036 w 44304"/>
                <a:gd name="connsiteY14" fmla="*/ 210281 h 210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4304" h="210281">
                  <a:moveTo>
                    <a:pt x="21036" y="210281"/>
                  </a:moveTo>
                  <a:lnTo>
                    <a:pt x="20119" y="210281"/>
                  </a:lnTo>
                  <a:cubicBezTo>
                    <a:pt x="16336" y="210246"/>
                    <a:pt x="12725" y="208974"/>
                    <a:pt x="9746" y="206670"/>
                  </a:cubicBezTo>
                  <a:cubicBezTo>
                    <a:pt x="6478" y="204205"/>
                    <a:pt x="4243" y="200578"/>
                    <a:pt x="3498" y="196526"/>
                  </a:cubicBezTo>
                  <a:cubicBezTo>
                    <a:pt x="1149" y="185063"/>
                    <a:pt x="-55" y="154343"/>
                    <a:pt x="2" y="104366"/>
                  </a:cubicBezTo>
                  <a:cubicBezTo>
                    <a:pt x="59" y="54389"/>
                    <a:pt x="1263" y="23824"/>
                    <a:pt x="3613" y="12666"/>
                  </a:cubicBezTo>
                  <a:cubicBezTo>
                    <a:pt x="4358" y="8161"/>
                    <a:pt x="7109" y="4235"/>
                    <a:pt x="11064" y="1948"/>
                  </a:cubicBezTo>
                  <a:cubicBezTo>
                    <a:pt x="13242" y="670"/>
                    <a:pt x="15763" y="-6"/>
                    <a:pt x="18285" y="-1"/>
                  </a:cubicBezTo>
                  <a:cubicBezTo>
                    <a:pt x="19947" y="-1"/>
                    <a:pt x="21552" y="251"/>
                    <a:pt x="23157" y="744"/>
                  </a:cubicBezTo>
                  <a:cubicBezTo>
                    <a:pt x="28372" y="2286"/>
                    <a:pt x="32499" y="6298"/>
                    <a:pt x="34161" y="11462"/>
                  </a:cubicBezTo>
                  <a:cubicBezTo>
                    <a:pt x="38860" y="29355"/>
                    <a:pt x="41554" y="47712"/>
                    <a:pt x="42184" y="66196"/>
                  </a:cubicBezTo>
                  <a:cubicBezTo>
                    <a:pt x="43560" y="86026"/>
                    <a:pt x="44305" y="105856"/>
                    <a:pt x="44305" y="125687"/>
                  </a:cubicBezTo>
                  <a:cubicBezTo>
                    <a:pt x="44305" y="131418"/>
                    <a:pt x="44305" y="141734"/>
                    <a:pt x="43847" y="157209"/>
                  </a:cubicBezTo>
                  <a:cubicBezTo>
                    <a:pt x="43847" y="170815"/>
                    <a:pt x="41726" y="184347"/>
                    <a:pt x="37657" y="197328"/>
                  </a:cubicBezTo>
                  <a:cubicBezTo>
                    <a:pt x="35708" y="204933"/>
                    <a:pt x="28888" y="210263"/>
                    <a:pt x="21036" y="210281"/>
                  </a:cubicBezTo>
                  <a:close/>
                </a:path>
              </a:pathLst>
            </a:custGeom>
            <a:solidFill>
              <a:srgbClr val="FFFFFF"/>
            </a:solidFill>
            <a:ln w="5730" cap="flat">
              <a:noFill/>
              <a:prstDash val="solid"/>
              <a:miter/>
            </a:ln>
          </p:spPr>
          <p:txBody>
            <a:bodyPr rtlCol="0" anchor="ctr"/>
            <a:lstStyle/>
            <a:p>
              <a:endParaRPr lang="fr-FR"/>
            </a:p>
          </p:txBody>
        </p:sp>
        <p:sp>
          <p:nvSpPr>
            <p:cNvPr id="353" name="Graphique 2">
              <a:extLst>
                <a:ext uri="{FF2B5EF4-FFF2-40B4-BE49-F238E27FC236}">
                  <a16:creationId xmlns:a16="http://schemas.microsoft.com/office/drawing/2014/main" id="{CB50677A-9729-4F70-8305-94824E0DDF1E}"/>
                </a:ext>
              </a:extLst>
            </p:cNvPr>
            <p:cNvSpPr/>
            <p:nvPr/>
          </p:nvSpPr>
          <p:spPr>
            <a:xfrm>
              <a:off x="5787365" y="2424982"/>
              <a:ext cx="112390" cy="132888"/>
            </a:xfrm>
            <a:custGeom>
              <a:avLst/>
              <a:gdLst>
                <a:gd name="connsiteX0" fmla="*/ 87460 w 112390"/>
                <a:gd name="connsiteY0" fmla="*/ 132793 h 132888"/>
                <a:gd name="connsiteX1" fmla="*/ 70323 w 112390"/>
                <a:gd name="connsiteY1" fmla="*/ 119055 h 132888"/>
                <a:gd name="connsiteX2" fmla="*/ 70266 w 112390"/>
                <a:gd name="connsiteY2" fmla="*/ 118465 h 132888"/>
                <a:gd name="connsiteX3" fmla="*/ 69062 w 112390"/>
                <a:gd name="connsiteY3" fmla="*/ 103965 h 132888"/>
                <a:gd name="connsiteX4" fmla="*/ 67686 w 112390"/>
                <a:gd name="connsiteY4" fmla="*/ 94107 h 132888"/>
                <a:gd name="connsiteX5" fmla="*/ 62414 w 112390"/>
                <a:gd name="connsiteY5" fmla="*/ 101214 h 132888"/>
                <a:gd name="connsiteX6" fmla="*/ 54848 w 112390"/>
                <a:gd name="connsiteY6" fmla="*/ 113020 h 132888"/>
                <a:gd name="connsiteX7" fmla="*/ 30032 w 112390"/>
                <a:gd name="connsiteY7" fmla="*/ 129355 h 132888"/>
                <a:gd name="connsiteX8" fmla="*/ 16736 w 112390"/>
                <a:gd name="connsiteY8" fmla="*/ 125113 h 132888"/>
                <a:gd name="connsiteX9" fmla="*/ 1948 w 112390"/>
                <a:gd name="connsiteY9" fmla="*/ 100641 h 132888"/>
                <a:gd name="connsiteX10" fmla="*/ 0 w 112390"/>
                <a:gd name="connsiteY10" fmla="*/ 86083 h 132888"/>
                <a:gd name="connsiteX11" fmla="*/ 8654 w 112390"/>
                <a:gd name="connsiteY11" fmla="*/ 47397 h 132888"/>
                <a:gd name="connsiteX12" fmla="*/ 32038 w 112390"/>
                <a:gd name="connsiteY12" fmla="*/ 19486 h 132888"/>
                <a:gd name="connsiteX13" fmla="*/ 51237 w 112390"/>
                <a:gd name="connsiteY13" fmla="*/ 13410 h 132888"/>
                <a:gd name="connsiteX14" fmla="*/ 69176 w 112390"/>
                <a:gd name="connsiteY14" fmla="*/ 18569 h 132888"/>
                <a:gd name="connsiteX15" fmla="*/ 71584 w 112390"/>
                <a:gd name="connsiteY15" fmla="*/ 19314 h 132888"/>
                <a:gd name="connsiteX16" fmla="*/ 76169 w 112390"/>
                <a:gd name="connsiteY16" fmla="*/ 13582 h 132888"/>
                <a:gd name="connsiteX17" fmla="*/ 81442 w 112390"/>
                <a:gd name="connsiteY17" fmla="*/ 5272 h 132888"/>
                <a:gd name="connsiteX18" fmla="*/ 91701 w 112390"/>
                <a:gd name="connsiteY18" fmla="*/ -1 h 132888"/>
                <a:gd name="connsiteX19" fmla="*/ 96974 w 112390"/>
                <a:gd name="connsiteY19" fmla="*/ 859 h 132888"/>
                <a:gd name="connsiteX20" fmla="*/ 104081 w 112390"/>
                <a:gd name="connsiteY20" fmla="*/ 10373 h 132888"/>
                <a:gd name="connsiteX21" fmla="*/ 108035 w 112390"/>
                <a:gd name="connsiteY21" fmla="*/ 37310 h 132888"/>
                <a:gd name="connsiteX22" fmla="*/ 112391 w 112390"/>
                <a:gd name="connsiteY22" fmla="*/ 110728 h 132888"/>
                <a:gd name="connsiteX23" fmla="*/ 112391 w 112390"/>
                <a:gd name="connsiteY23" fmla="*/ 114682 h 132888"/>
                <a:gd name="connsiteX24" fmla="*/ 106659 w 112390"/>
                <a:gd name="connsiteY24" fmla="*/ 126776 h 132888"/>
                <a:gd name="connsiteX25" fmla="*/ 87460 w 112390"/>
                <a:gd name="connsiteY25" fmla="*/ 132793 h 132888"/>
                <a:gd name="connsiteX26" fmla="*/ 39259 w 112390"/>
                <a:gd name="connsiteY26" fmla="*/ 95769 h 132888"/>
                <a:gd name="connsiteX27" fmla="*/ 58861 w 112390"/>
                <a:gd name="connsiteY27" fmla="*/ 71583 h 132888"/>
                <a:gd name="connsiteX28" fmla="*/ 69005 w 112390"/>
                <a:gd name="connsiteY28" fmla="*/ 42296 h 132888"/>
                <a:gd name="connsiteX29" fmla="*/ 59663 w 112390"/>
                <a:gd name="connsiteY29" fmla="*/ 37310 h 132888"/>
                <a:gd name="connsiteX30" fmla="*/ 41724 w 112390"/>
                <a:gd name="connsiteY30" fmla="*/ 49518 h 132888"/>
                <a:gd name="connsiteX31" fmla="*/ 31522 w 112390"/>
                <a:gd name="connsiteY31" fmla="*/ 75710 h 132888"/>
                <a:gd name="connsiteX32" fmla="*/ 31064 w 112390"/>
                <a:gd name="connsiteY32" fmla="*/ 81441 h 132888"/>
                <a:gd name="connsiteX33" fmla="*/ 36795 w 112390"/>
                <a:gd name="connsiteY33" fmla="*/ 94738 h 132888"/>
                <a:gd name="connsiteX34" fmla="*/ 39259 w 112390"/>
                <a:gd name="connsiteY34" fmla="*/ 95769 h 13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12390" h="132888">
                  <a:moveTo>
                    <a:pt x="87460" y="132793"/>
                  </a:moveTo>
                  <a:cubicBezTo>
                    <a:pt x="78920" y="133733"/>
                    <a:pt x="71240" y="127584"/>
                    <a:pt x="70323" y="119055"/>
                  </a:cubicBezTo>
                  <a:cubicBezTo>
                    <a:pt x="70323" y="118861"/>
                    <a:pt x="70266" y="118660"/>
                    <a:pt x="70266" y="118465"/>
                  </a:cubicBezTo>
                  <a:cubicBezTo>
                    <a:pt x="69463" y="113674"/>
                    <a:pt x="69062" y="108825"/>
                    <a:pt x="69062" y="103965"/>
                  </a:cubicBezTo>
                  <a:cubicBezTo>
                    <a:pt x="69062" y="97374"/>
                    <a:pt x="68603" y="94107"/>
                    <a:pt x="67686" y="94107"/>
                  </a:cubicBezTo>
                  <a:cubicBezTo>
                    <a:pt x="66770" y="94107"/>
                    <a:pt x="65107" y="96514"/>
                    <a:pt x="62414" y="101214"/>
                  </a:cubicBezTo>
                  <a:cubicBezTo>
                    <a:pt x="60351" y="104767"/>
                    <a:pt x="57886" y="108665"/>
                    <a:pt x="54848" y="113020"/>
                  </a:cubicBezTo>
                  <a:cubicBezTo>
                    <a:pt x="47226" y="123910"/>
                    <a:pt x="38916" y="129355"/>
                    <a:pt x="30032" y="129355"/>
                  </a:cubicBezTo>
                  <a:cubicBezTo>
                    <a:pt x="25275" y="129458"/>
                    <a:pt x="20575" y="127962"/>
                    <a:pt x="16736" y="125113"/>
                  </a:cubicBezTo>
                  <a:cubicBezTo>
                    <a:pt x="9113" y="118924"/>
                    <a:pt x="3898" y="110269"/>
                    <a:pt x="1948" y="100641"/>
                  </a:cubicBezTo>
                  <a:cubicBezTo>
                    <a:pt x="688" y="95890"/>
                    <a:pt x="0" y="91001"/>
                    <a:pt x="0" y="86083"/>
                  </a:cubicBezTo>
                  <a:cubicBezTo>
                    <a:pt x="0" y="72706"/>
                    <a:pt x="2980" y="59502"/>
                    <a:pt x="8654" y="47397"/>
                  </a:cubicBezTo>
                  <a:cubicBezTo>
                    <a:pt x="13526" y="35997"/>
                    <a:pt x="21664" y="26289"/>
                    <a:pt x="32038" y="19486"/>
                  </a:cubicBezTo>
                  <a:cubicBezTo>
                    <a:pt x="37712" y="15628"/>
                    <a:pt x="44360" y="13514"/>
                    <a:pt x="51237" y="13410"/>
                  </a:cubicBezTo>
                  <a:cubicBezTo>
                    <a:pt x="57542" y="13525"/>
                    <a:pt x="63732" y="15302"/>
                    <a:pt x="69176" y="18569"/>
                  </a:cubicBezTo>
                  <a:cubicBezTo>
                    <a:pt x="69922" y="19021"/>
                    <a:pt x="70724" y="19273"/>
                    <a:pt x="71584" y="19314"/>
                  </a:cubicBezTo>
                  <a:cubicBezTo>
                    <a:pt x="73017" y="19314"/>
                    <a:pt x="74507" y="17422"/>
                    <a:pt x="76169" y="13582"/>
                  </a:cubicBezTo>
                  <a:cubicBezTo>
                    <a:pt x="77373" y="10499"/>
                    <a:pt x="79149" y="7673"/>
                    <a:pt x="81442" y="5272"/>
                  </a:cubicBezTo>
                  <a:cubicBezTo>
                    <a:pt x="83964" y="2143"/>
                    <a:pt x="87689" y="228"/>
                    <a:pt x="91701" y="-1"/>
                  </a:cubicBezTo>
                  <a:cubicBezTo>
                    <a:pt x="93477" y="131"/>
                    <a:pt x="95254" y="418"/>
                    <a:pt x="96974" y="859"/>
                  </a:cubicBezTo>
                  <a:cubicBezTo>
                    <a:pt x="99610" y="1489"/>
                    <a:pt x="101960" y="4642"/>
                    <a:pt x="104081" y="10373"/>
                  </a:cubicBezTo>
                  <a:cubicBezTo>
                    <a:pt x="106144" y="19228"/>
                    <a:pt x="107462" y="28237"/>
                    <a:pt x="108035" y="37310"/>
                  </a:cubicBezTo>
                  <a:cubicBezTo>
                    <a:pt x="110958" y="69480"/>
                    <a:pt x="112391" y="93952"/>
                    <a:pt x="112391" y="110728"/>
                  </a:cubicBezTo>
                  <a:lnTo>
                    <a:pt x="112391" y="114682"/>
                  </a:lnTo>
                  <a:cubicBezTo>
                    <a:pt x="112333" y="119353"/>
                    <a:pt x="110213" y="123767"/>
                    <a:pt x="106659" y="126776"/>
                  </a:cubicBezTo>
                  <a:cubicBezTo>
                    <a:pt x="101158" y="130936"/>
                    <a:pt x="94337" y="133063"/>
                    <a:pt x="87460" y="132793"/>
                  </a:cubicBezTo>
                  <a:close/>
                  <a:moveTo>
                    <a:pt x="39259" y="95769"/>
                  </a:moveTo>
                  <a:cubicBezTo>
                    <a:pt x="45564" y="95769"/>
                    <a:pt x="52155" y="87745"/>
                    <a:pt x="58861" y="71583"/>
                  </a:cubicBezTo>
                  <a:cubicBezTo>
                    <a:pt x="63445" y="62276"/>
                    <a:pt x="66827" y="52441"/>
                    <a:pt x="69005" y="42296"/>
                  </a:cubicBezTo>
                  <a:cubicBezTo>
                    <a:pt x="69005" y="38972"/>
                    <a:pt x="65910" y="37310"/>
                    <a:pt x="59663" y="37310"/>
                  </a:cubicBezTo>
                  <a:cubicBezTo>
                    <a:pt x="53415" y="37310"/>
                    <a:pt x="46996" y="41379"/>
                    <a:pt x="41724" y="49518"/>
                  </a:cubicBezTo>
                  <a:cubicBezTo>
                    <a:pt x="36508" y="57444"/>
                    <a:pt x="33070" y="66362"/>
                    <a:pt x="31522" y="75710"/>
                  </a:cubicBezTo>
                  <a:cubicBezTo>
                    <a:pt x="31235" y="77607"/>
                    <a:pt x="31064" y="79521"/>
                    <a:pt x="31064" y="81441"/>
                  </a:cubicBezTo>
                  <a:cubicBezTo>
                    <a:pt x="30605" y="86559"/>
                    <a:pt x="32725" y="91574"/>
                    <a:pt x="36795" y="94738"/>
                  </a:cubicBezTo>
                  <a:cubicBezTo>
                    <a:pt x="37483" y="95351"/>
                    <a:pt x="38342" y="95712"/>
                    <a:pt x="39259" y="95769"/>
                  </a:cubicBezTo>
                  <a:close/>
                </a:path>
              </a:pathLst>
            </a:custGeom>
            <a:solidFill>
              <a:srgbClr val="FFFFFF"/>
            </a:solidFill>
            <a:ln w="5730" cap="flat">
              <a:noFill/>
              <a:prstDash val="solid"/>
              <a:miter/>
            </a:ln>
          </p:spPr>
          <p:txBody>
            <a:bodyPr rtlCol="0" anchor="ctr"/>
            <a:lstStyle/>
            <a:p>
              <a:endParaRPr lang="fr-FR"/>
            </a:p>
          </p:txBody>
        </p:sp>
        <p:sp>
          <p:nvSpPr>
            <p:cNvPr id="354" name="Graphique 2">
              <a:extLst>
                <a:ext uri="{FF2B5EF4-FFF2-40B4-BE49-F238E27FC236}">
                  <a16:creationId xmlns:a16="http://schemas.microsoft.com/office/drawing/2014/main" id="{6A00FEC0-D269-42E4-B2E7-768FB2373F97}"/>
                </a:ext>
              </a:extLst>
            </p:cNvPr>
            <p:cNvSpPr/>
            <p:nvPr/>
          </p:nvSpPr>
          <p:spPr>
            <a:xfrm>
              <a:off x="5994035" y="2340411"/>
              <a:ext cx="51467" cy="216793"/>
            </a:xfrm>
            <a:custGeom>
              <a:avLst/>
              <a:gdLst>
                <a:gd name="connsiteX0" fmla="*/ 26765 w 51467"/>
                <a:gd name="connsiteY0" fmla="*/ 157989 h 216793"/>
                <a:gd name="connsiteX1" fmla="*/ 0 w 51467"/>
                <a:gd name="connsiteY1" fmla="*/ 130306 h 216793"/>
                <a:gd name="connsiteX2" fmla="*/ 0 w 51467"/>
                <a:gd name="connsiteY2" fmla="*/ 104516 h 216793"/>
                <a:gd name="connsiteX3" fmla="*/ 0 w 51467"/>
                <a:gd name="connsiteY3" fmla="*/ 83195 h 216793"/>
                <a:gd name="connsiteX4" fmla="*/ 2980 w 51467"/>
                <a:gd name="connsiteY4" fmla="*/ 42560 h 216793"/>
                <a:gd name="connsiteX5" fmla="*/ 13985 w 51467"/>
                <a:gd name="connsiteY5" fmla="*/ 7026 h 216793"/>
                <a:gd name="connsiteX6" fmla="*/ 36107 w 51467"/>
                <a:gd name="connsiteY6" fmla="*/ 2722 h 216793"/>
                <a:gd name="connsiteX7" fmla="*/ 40406 w 51467"/>
                <a:gd name="connsiteY7" fmla="*/ 7026 h 216793"/>
                <a:gd name="connsiteX8" fmla="*/ 51468 w 51467"/>
                <a:gd name="connsiteY8" fmla="*/ 88181 h 216793"/>
                <a:gd name="connsiteX9" fmla="*/ 50837 w 51467"/>
                <a:gd name="connsiteY9" fmla="*/ 129275 h 216793"/>
                <a:gd name="connsiteX10" fmla="*/ 43616 w 51467"/>
                <a:gd name="connsiteY10" fmla="*/ 150767 h 216793"/>
                <a:gd name="connsiteX11" fmla="*/ 26765 w 51467"/>
                <a:gd name="connsiteY11" fmla="*/ 157989 h 216793"/>
                <a:gd name="connsiteX12" fmla="*/ 27683 w 51467"/>
                <a:gd name="connsiteY12" fmla="*/ 216792 h 216793"/>
                <a:gd name="connsiteX13" fmla="*/ 26765 w 51467"/>
                <a:gd name="connsiteY13" fmla="*/ 216792 h 216793"/>
                <a:gd name="connsiteX14" fmla="*/ 13469 w 51467"/>
                <a:gd name="connsiteY14" fmla="*/ 211806 h 216793"/>
                <a:gd name="connsiteX15" fmla="*/ 6649 w 51467"/>
                <a:gd name="connsiteY15" fmla="*/ 197133 h 216793"/>
                <a:gd name="connsiteX16" fmla="*/ 12380 w 51467"/>
                <a:gd name="connsiteY16" fmla="*/ 182461 h 216793"/>
                <a:gd name="connsiteX17" fmla="*/ 26938 w 51467"/>
                <a:gd name="connsiteY17" fmla="*/ 176100 h 216793"/>
                <a:gd name="connsiteX18" fmla="*/ 40578 w 51467"/>
                <a:gd name="connsiteY18" fmla="*/ 181544 h 216793"/>
                <a:gd name="connsiteX19" fmla="*/ 47054 w 51467"/>
                <a:gd name="connsiteY19" fmla="*/ 196216 h 216793"/>
                <a:gd name="connsiteX20" fmla="*/ 41781 w 51467"/>
                <a:gd name="connsiteY20" fmla="*/ 210373 h 216793"/>
                <a:gd name="connsiteX21" fmla="*/ 27683 w 51467"/>
                <a:gd name="connsiteY21" fmla="*/ 216792 h 2167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1467" h="216793">
                  <a:moveTo>
                    <a:pt x="26765" y="157989"/>
                  </a:moveTo>
                  <a:cubicBezTo>
                    <a:pt x="9342" y="157989"/>
                    <a:pt x="402" y="148761"/>
                    <a:pt x="0" y="130306"/>
                  </a:cubicBezTo>
                  <a:cubicBezTo>
                    <a:pt x="0" y="124059"/>
                    <a:pt x="0" y="115462"/>
                    <a:pt x="0" y="104516"/>
                  </a:cubicBezTo>
                  <a:cubicBezTo>
                    <a:pt x="0" y="100848"/>
                    <a:pt x="0" y="93741"/>
                    <a:pt x="0" y="83195"/>
                  </a:cubicBezTo>
                  <a:cubicBezTo>
                    <a:pt x="229" y="69606"/>
                    <a:pt x="1261" y="56040"/>
                    <a:pt x="2980" y="42560"/>
                  </a:cubicBezTo>
                  <a:cubicBezTo>
                    <a:pt x="4872" y="25997"/>
                    <a:pt x="8712" y="14190"/>
                    <a:pt x="13985" y="7026"/>
                  </a:cubicBezTo>
                  <a:cubicBezTo>
                    <a:pt x="18914" y="-270"/>
                    <a:pt x="28829" y="-2195"/>
                    <a:pt x="36107" y="2722"/>
                  </a:cubicBezTo>
                  <a:cubicBezTo>
                    <a:pt x="37827" y="3868"/>
                    <a:pt x="39260" y="5330"/>
                    <a:pt x="40406" y="7026"/>
                  </a:cubicBezTo>
                  <a:cubicBezTo>
                    <a:pt x="47800" y="16695"/>
                    <a:pt x="51468" y="43747"/>
                    <a:pt x="51468" y="88181"/>
                  </a:cubicBezTo>
                  <a:cubicBezTo>
                    <a:pt x="51468" y="105605"/>
                    <a:pt x="51238" y="119302"/>
                    <a:pt x="50837" y="129275"/>
                  </a:cubicBezTo>
                  <a:cubicBezTo>
                    <a:pt x="50665" y="137012"/>
                    <a:pt x="48143" y="144514"/>
                    <a:pt x="43616" y="150767"/>
                  </a:cubicBezTo>
                  <a:cubicBezTo>
                    <a:pt x="39546" y="155822"/>
                    <a:pt x="33242" y="158527"/>
                    <a:pt x="26765" y="157989"/>
                  </a:cubicBezTo>
                  <a:close/>
                  <a:moveTo>
                    <a:pt x="27683" y="216792"/>
                  </a:moveTo>
                  <a:lnTo>
                    <a:pt x="26765" y="216792"/>
                  </a:lnTo>
                  <a:cubicBezTo>
                    <a:pt x="21894" y="216843"/>
                    <a:pt x="17137" y="215067"/>
                    <a:pt x="13469" y="211806"/>
                  </a:cubicBezTo>
                  <a:cubicBezTo>
                    <a:pt x="9171" y="208149"/>
                    <a:pt x="6649" y="202784"/>
                    <a:pt x="6649" y="197133"/>
                  </a:cubicBezTo>
                  <a:cubicBezTo>
                    <a:pt x="6649" y="191689"/>
                    <a:pt x="8654" y="186445"/>
                    <a:pt x="12380" y="182461"/>
                  </a:cubicBezTo>
                  <a:cubicBezTo>
                    <a:pt x="16048" y="178272"/>
                    <a:pt x="21378" y="175939"/>
                    <a:pt x="26938" y="176100"/>
                  </a:cubicBezTo>
                  <a:cubicBezTo>
                    <a:pt x="32038" y="176042"/>
                    <a:pt x="36910" y="177997"/>
                    <a:pt x="40578" y="181544"/>
                  </a:cubicBezTo>
                  <a:cubicBezTo>
                    <a:pt x="44704" y="185315"/>
                    <a:pt x="47054" y="190634"/>
                    <a:pt x="47054" y="196216"/>
                  </a:cubicBezTo>
                  <a:cubicBezTo>
                    <a:pt x="47112" y="201426"/>
                    <a:pt x="45220" y="206481"/>
                    <a:pt x="41781" y="210373"/>
                  </a:cubicBezTo>
                  <a:cubicBezTo>
                    <a:pt x="38171" y="214350"/>
                    <a:pt x="33070" y="216671"/>
                    <a:pt x="27683" y="216792"/>
                  </a:cubicBezTo>
                  <a:close/>
                </a:path>
              </a:pathLst>
            </a:custGeom>
            <a:solidFill>
              <a:srgbClr val="FFFFFF"/>
            </a:solidFill>
            <a:ln w="5730" cap="flat">
              <a:noFill/>
              <a:prstDash val="solid"/>
              <a:miter/>
            </a:ln>
          </p:spPr>
          <p:txBody>
            <a:bodyPr rtlCol="0" anchor="ctr"/>
            <a:lstStyle/>
            <a:p>
              <a:endParaRPr lang="fr-FR"/>
            </a:p>
          </p:txBody>
        </p:sp>
      </p:grpSp>
      <p:sp>
        <p:nvSpPr>
          <p:cNvPr id="332" name="Espace réservé du pied de page 2">
            <a:extLst>
              <a:ext uri="{FF2B5EF4-FFF2-40B4-BE49-F238E27FC236}">
                <a16:creationId xmlns:a16="http://schemas.microsoft.com/office/drawing/2014/main" id="{C01F7F77-A5F5-4537-A946-B195DBF91C11}"/>
              </a:ext>
            </a:extLst>
          </p:cNvPr>
          <p:cNvSpPr txBox="1">
            <a:spLocks/>
          </p:cNvSpPr>
          <p:nvPr/>
        </p:nvSpPr>
        <p:spPr>
          <a:xfrm>
            <a:off x="141942" y="6398185"/>
            <a:ext cx="4114800" cy="365125"/>
          </a:xfrm>
          <a:prstGeom prst="rect">
            <a:avLst/>
          </a:prstGeom>
        </p:spPr>
        <p:txBody>
          <a:bodyPr vert="horz" lIns="91440" tIns="45720" rIns="91440" bIns="45720" rtlCol="0" anchor="ctr"/>
          <a:lstStyle>
            <a:defPPr>
              <a:defRPr lang="fr-FR"/>
            </a:defPPr>
            <a:lvl1pPr marL="0" algn="l" defTabSz="914400" rtl="0" eaLnBrk="1" latinLnBrk="0" hangingPunct="1">
              <a:defRPr sz="8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fr-FR" b="1" dirty="0">
                <a:solidFill>
                  <a:schemeClr val="accent1"/>
                </a:solidFill>
                <a:latin typeface="+mj-lt"/>
              </a:rPr>
              <a:t>Niveau 3 (6</a:t>
            </a:r>
            <a:r>
              <a:rPr lang="fr-FR" b="1" baseline="30000" dirty="0">
                <a:solidFill>
                  <a:schemeClr val="accent1"/>
                </a:solidFill>
                <a:latin typeface="+mj-lt"/>
              </a:rPr>
              <a:t>e</a:t>
            </a:r>
            <a:r>
              <a:rPr lang="fr-FR" b="1" dirty="0">
                <a:solidFill>
                  <a:schemeClr val="accent1"/>
                </a:solidFill>
                <a:latin typeface="+mj-lt"/>
              </a:rPr>
              <a:t> – 5</a:t>
            </a:r>
            <a:r>
              <a:rPr lang="fr-FR" b="1" baseline="30000" dirty="0">
                <a:solidFill>
                  <a:schemeClr val="accent1"/>
                </a:solidFill>
                <a:latin typeface="+mj-lt"/>
              </a:rPr>
              <a:t>e</a:t>
            </a:r>
            <a:r>
              <a:rPr lang="fr-FR" b="1" dirty="0">
                <a:solidFill>
                  <a:schemeClr val="accent1"/>
                </a:solidFill>
                <a:latin typeface="+mj-lt"/>
              </a:rPr>
              <a:t>)</a:t>
            </a:r>
          </a:p>
        </p:txBody>
      </p:sp>
    </p:spTree>
    <p:custDataLst>
      <p:tags r:id="rId1"/>
    </p:custDataLst>
    <p:extLst>
      <p:ext uri="{BB962C8B-B14F-4D97-AF65-F5344CB8AC3E}">
        <p14:creationId xmlns:p14="http://schemas.microsoft.com/office/powerpoint/2010/main" val="204355476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340"/>
                                        <p:tgtEl>
                                          <p:spTgt spid="2"/>
                                        </p:tgtEl>
                                      </p:cBhvr>
                                    </p:animEffect>
                                  </p:childTnLst>
                                </p:cTn>
                              </p:par>
                              <p:par>
                                <p:cTn id="8" presetID="42" presetClass="path" presetSubtype="0" accel="50000" decel="50000" fill="hold" nodeType="withEffect">
                                  <p:stCondLst>
                                    <p:cond delay="0"/>
                                  </p:stCondLst>
                                  <p:childTnLst>
                                    <p:animMotion origin="layout" path="M 1.45833E-6 0 L 1.45833E-6 -0.08218 " pathEditMode="relative" rAng="0" ptsTypes="AA">
                                      <p:cBhvr>
                                        <p:cTn id="9" dur="2000" spd="-100000" fill="hold"/>
                                        <p:tgtEl>
                                          <p:spTgt spid="2"/>
                                        </p:tgtEl>
                                        <p:attrNameLst>
                                          <p:attrName>ppt_x</p:attrName>
                                          <p:attrName>ppt_y</p:attrName>
                                        </p:attrNameLst>
                                      </p:cBhvr>
                                      <p:rCtr x="0" y="-4120"/>
                                    </p:animMotion>
                                  </p:childTnLst>
                                </p:cTn>
                              </p:par>
                              <p:par>
                                <p:cTn id="10" presetID="2" presetClass="entr" presetSubtype="4" decel="45000" fill="hold" nodeType="withEffect">
                                  <p:stCondLst>
                                    <p:cond delay="1500"/>
                                  </p:stCondLst>
                                  <p:childTnLst>
                                    <p:set>
                                      <p:cBhvr>
                                        <p:cTn id="11" dur="1" fill="hold">
                                          <p:stCondLst>
                                            <p:cond delay="0"/>
                                          </p:stCondLst>
                                        </p:cTn>
                                        <p:tgtEl>
                                          <p:spTgt spid="266"/>
                                        </p:tgtEl>
                                        <p:attrNameLst>
                                          <p:attrName>style.visibility</p:attrName>
                                        </p:attrNameLst>
                                      </p:cBhvr>
                                      <p:to>
                                        <p:strVal val="visible"/>
                                      </p:to>
                                    </p:set>
                                    <p:anim calcmode="lin" valueType="num">
                                      <p:cBhvr additive="base">
                                        <p:cTn id="12" dur="1000" fill="hold"/>
                                        <p:tgtEl>
                                          <p:spTgt spid="266"/>
                                        </p:tgtEl>
                                        <p:attrNameLst>
                                          <p:attrName>ppt_x</p:attrName>
                                        </p:attrNameLst>
                                      </p:cBhvr>
                                      <p:tavLst>
                                        <p:tav tm="0">
                                          <p:val>
                                            <p:strVal val="#ppt_x"/>
                                          </p:val>
                                        </p:tav>
                                        <p:tav tm="100000">
                                          <p:val>
                                            <p:strVal val="#ppt_x"/>
                                          </p:val>
                                        </p:tav>
                                      </p:tavLst>
                                    </p:anim>
                                    <p:anim calcmode="lin" valueType="num">
                                      <p:cBhvr additive="base">
                                        <p:cTn id="13" dur="1000" fill="hold"/>
                                        <p:tgtEl>
                                          <p:spTgt spid="266"/>
                                        </p:tgtEl>
                                        <p:attrNameLst>
                                          <p:attrName>ppt_y</p:attrName>
                                        </p:attrNameLst>
                                      </p:cBhvr>
                                      <p:tavLst>
                                        <p:tav tm="0">
                                          <p:val>
                                            <p:strVal val="1+#ppt_h/2"/>
                                          </p:val>
                                        </p:tav>
                                        <p:tav tm="100000">
                                          <p:val>
                                            <p:strVal val="#ppt_y"/>
                                          </p:val>
                                        </p:tav>
                                      </p:tavLst>
                                    </p:anim>
                                  </p:childTnLst>
                                </p:cTn>
                              </p:par>
                              <p:par>
                                <p:cTn id="14" presetID="10" presetClass="entr" presetSubtype="0" fill="hold" nodeType="withEffect">
                                  <p:stCondLst>
                                    <p:cond delay="2500"/>
                                  </p:stCondLst>
                                  <p:childTnLst>
                                    <p:set>
                                      <p:cBhvr>
                                        <p:cTn id="15" dur="1" fill="hold">
                                          <p:stCondLst>
                                            <p:cond delay="0"/>
                                          </p:stCondLst>
                                        </p:cTn>
                                        <p:tgtEl>
                                          <p:spTgt spid="87"/>
                                        </p:tgtEl>
                                        <p:attrNameLst>
                                          <p:attrName>style.visibility</p:attrName>
                                        </p:attrNameLst>
                                      </p:cBhvr>
                                      <p:to>
                                        <p:strVal val="visible"/>
                                      </p:to>
                                    </p:set>
                                    <p:animEffect transition="in" filter="fade">
                                      <p:cBhvr>
                                        <p:cTn id="16" dur="10"/>
                                        <p:tgtEl>
                                          <p:spTgt spid="87"/>
                                        </p:tgtEl>
                                      </p:cBhvr>
                                    </p:animEffect>
                                  </p:childTnLst>
                                </p:cTn>
                              </p:par>
                              <p:par>
                                <p:cTn id="17" presetID="6" presetClass="emph" presetSubtype="0" fill="hold" nodeType="withEffect">
                                  <p:stCondLst>
                                    <p:cond delay="2500"/>
                                  </p:stCondLst>
                                  <p:childTnLst>
                                    <p:animScale>
                                      <p:cBhvr>
                                        <p:cTn id="18" dur="10" fill="hold"/>
                                        <p:tgtEl>
                                          <p:spTgt spid="87"/>
                                        </p:tgtEl>
                                      </p:cBhvr>
                                      <p:by x="10000" y="10000"/>
                                    </p:animScale>
                                  </p:childTnLst>
                                </p:cTn>
                              </p:par>
                              <p:par>
                                <p:cTn id="19" presetID="6" presetClass="emph" presetSubtype="0" fill="hold" nodeType="withEffect">
                                  <p:stCondLst>
                                    <p:cond delay="2500"/>
                                  </p:stCondLst>
                                  <p:childTnLst>
                                    <p:animScale>
                                      <p:cBhvr>
                                        <p:cTn id="20" dur="500" fill="hold"/>
                                        <p:tgtEl>
                                          <p:spTgt spid="87"/>
                                        </p:tgtEl>
                                      </p:cBhvr>
                                      <p:by x="1000000" y="1000000"/>
                                    </p:animScale>
                                  </p:childTnLst>
                                </p:cTn>
                              </p:par>
                              <p:par>
                                <p:cTn id="21" presetID="37" presetClass="path" presetSubtype="0" decel="100000" fill="hold" nodeType="withEffect">
                                  <p:stCondLst>
                                    <p:cond delay="2500"/>
                                  </p:stCondLst>
                                  <p:childTnLst>
                                    <p:animMotion origin="layout" path="M 0.00065 3.7037E-6 C -0.02305 0.07129 -0.01589 0.2368 0.03476 0.25532 " pathEditMode="relative" rAng="0" ptsTypes="AA">
                                      <p:cBhvr>
                                        <p:cTn id="22" dur="1000" spd="-100000" fill="hold"/>
                                        <p:tgtEl>
                                          <p:spTgt spid="87"/>
                                        </p:tgtEl>
                                        <p:attrNameLst>
                                          <p:attrName>ppt_x</p:attrName>
                                          <p:attrName>ppt_y</p:attrName>
                                        </p:attrNameLst>
                                      </p:cBhvr>
                                      <p:rCtr x="1055" y="12755"/>
                                    </p:animMotion>
                                  </p:childTnLst>
                                </p:cTn>
                              </p:par>
                              <p:par>
                                <p:cTn id="23" presetID="31" presetClass="entr" presetSubtype="0" fill="hold" nodeType="withEffect">
                                  <p:stCondLst>
                                    <p:cond delay="2500"/>
                                  </p:stCondLst>
                                  <p:childTnLst>
                                    <p:set>
                                      <p:cBhvr>
                                        <p:cTn id="24" dur="1" fill="hold">
                                          <p:stCondLst>
                                            <p:cond delay="0"/>
                                          </p:stCondLst>
                                        </p:cTn>
                                        <p:tgtEl>
                                          <p:spTgt spid="87"/>
                                        </p:tgtEl>
                                        <p:attrNameLst>
                                          <p:attrName>style.visibility</p:attrName>
                                        </p:attrNameLst>
                                      </p:cBhvr>
                                      <p:to>
                                        <p:strVal val="visible"/>
                                      </p:to>
                                    </p:set>
                                    <p:anim calcmode="lin" valueType="num">
                                      <p:cBhvr>
                                        <p:cTn id="25" dur="1000" fill="hold"/>
                                        <p:tgtEl>
                                          <p:spTgt spid="87"/>
                                        </p:tgtEl>
                                        <p:attrNameLst>
                                          <p:attrName>ppt_w</p:attrName>
                                        </p:attrNameLst>
                                      </p:cBhvr>
                                      <p:tavLst>
                                        <p:tav tm="0">
                                          <p:val>
                                            <p:fltVal val="0"/>
                                          </p:val>
                                        </p:tav>
                                        <p:tav tm="100000">
                                          <p:val>
                                            <p:strVal val="#ppt_w"/>
                                          </p:val>
                                        </p:tav>
                                      </p:tavLst>
                                    </p:anim>
                                    <p:anim calcmode="lin" valueType="num">
                                      <p:cBhvr>
                                        <p:cTn id="26" dur="1000" fill="hold"/>
                                        <p:tgtEl>
                                          <p:spTgt spid="87"/>
                                        </p:tgtEl>
                                        <p:attrNameLst>
                                          <p:attrName>ppt_h</p:attrName>
                                        </p:attrNameLst>
                                      </p:cBhvr>
                                      <p:tavLst>
                                        <p:tav tm="0">
                                          <p:val>
                                            <p:fltVal val="0"/>
                                          </p:val>
                                        </p:tav>
                                        <p:tav tm="100000">
                                          <p:val>
                                            <p:strVal val="#ppt_h"/>
                                          </p:val>
                                        </p:tav>
                                      </p:tavLst>
                                    </p:anim>
                                    <p:anim calcmode="lin" valueType="num">
                                      <p:cBhvr>
                                        <p:cTn id="27" dur="1000" fill="hold"/>
                                        <p:tgtEl>
                                          <p:spTgt spid="87"/>
                                        </p:tgtEl>
                                        <p:attrNameLst>
                                          <p:attrName>style.rotation</p:attrName>
                                        </p:attrNameLst>
                                      </p:cBhvr>
                                      <p:tavLst>
                                        <p:tav tm="0">
                                          <p:val>
                                            <p:fltVal val="90"/>
                                          </p:val>
                                        </p:tav>
                                        <p:tav tm="100000">
                                          <p:val>
                                            <p:fltVal val="0"/>
                                          </p:val>
                                        </p:tav>
                                      </p:tavLst>
                                    </p:anim>
                                    <p:animEffect transition="in" filter="fade">
                                      <p:cBhvr>
                                        <p:cTn id="28" dur="1000"/>
                                        <p:tgtEl>
                                          <p:spTgt spid="87"/>
                                        </p:tgtEl>
                                      </p:cBhvr>
                                    </p:animEffect>
                                  </p:childTnLst>
                                </p:cTn>
                              </p:par>
                              <p:par>
                                <p:cTn id="29" presetID="2" presetClass="entr" presetSubtype="4" decel="60000" fill="hold" nodeType="withEffect">
                                  <p:stCondLst>
                                    <p:cond delay="3500"/>
                                  </p:stCondLst>
                                  <p:childTnLst>
                                    <p:set>
                                      <p:cBhvr>
                                        <p:cTn id="30" dur="1" fill="hold">
                                          <p:stCondLst>
                                            <p:cond delay="0"/>
                                          </p:stCondLst>
                                        </p:cTn>
                                        <p:tgtEl>
                                          <p:spTgt spid="18"/>
                                        </p:tgtEl>
                                        <p:attrNameLst>
                                          <p:attrName>style.visibility</p:attrName>
                                        </p:attrNameLst>
                                      </p:cBhvr>
                                      <p:to>
                                        <p:strVal val="visible"/>
                                      </p:to>
                                    </p:set>
                                    <p:anim calcmode="lin" valueType="num">
                                      <p:cBhvr additive="base">
                                        <p:cTn id="31" dur="1000" fill="hold"/>
                                        <p:tgtEl>
                                          <p:spTgt spid="18"/>
                                        </p:tgtEl>
                                        <p:attrNameLst>
                                          <p:attrName>ppt_x</p:attrName>
                                        </p:attrNameLst>
                                      </p:cBhvr>
                                      <p:tavLst>
                                        <p:tav tm="0">
                                          <p:val>
                                            <p:strVal val="#ppt_x"/>
                                          </p:val>
                                        </p:tav>
                                        <p:tav tm="100000">
                                          <p:val>
                                            <p:strVal val="#ppt_x"/>
                                          </p:val>
                                        </p:tav>
                                      </p:tavLst>
                                    </p:anim>
                                    <p:anim calcmode="lin" valueType="num">
                                      <p:cBhvr additive="base">
                                        <p:cTn id="32" dur="1000" fill="hold"/>
                                        <p:tgtEl>
                                          <p:spTgt spid="18"/>
                                        </p:tgtEl>
                                        <p:attrNameLst>
                                          <p:attrName>ppt_y</p:attrName>
                                        </p:attrNameLst>
                                      </p:cBhvr>
                                      <p:tavLst>
                                        <p:tav tm="0">
                                          <p:val>
                                            <p:strVal val="1+#ppt_h/2"/>
                                          </p:val>
                                        </p:tav>
                                        <p:tav tm="100000">
                                          <p:val>
                                            <p:strVal val="#ppt_y"/>
                                          </p:val>
                                        </p:tav>
                                      </p:tavLst>
                                    </p:anim>
                                  </p:childTnLst>
                                </p:cTn>
                              </p:par>
                              <p:par>
                                <p:cTn id="33" presetID="1" presetClass="exit" presetSubtype="0" fill="hold" grpId="0" nodeType="withEffect">
                                  <p:stCondLst>
                                    <p:cond delay="4500"/>
                                  </p:stCondLst>
                                  <p:childTnLst>
                                    <p:set>
                                      <p:cBhvr>
                                        <p:cTn id="34" dur="1" fill="hold">
                                          <p:stCondLst>
                                            <p:cond delay="0"/>
                                          </p:stCondLst>
                                        </p:cTn>
                                        <p:tgtEl>
                                          <p:spTgt spid="107"/>
                                        </p:tgtEl>
                                        <p:attrNameLst>
                                          <p:attrName>style.visibility</p:attrName>
                                        </p:attrNameLst>
                                      </p:cBhvr>
                                      <p:to>
                                        <p:strVal val="hidden"/>
                                      </p:to>
                                    </p:set>
                                  </p:childTnLst>
                                </p:cTn>
                              </p:par>
                              <p:par>
                                <p:cTn id="35" presetID="1" presetClass="exit" presetSubtype="0" fill="hold" nodeType="withEffect">
                                  <p:stCondLst>
                                    <p:cond delay="4500"/>
                                  </p:stCondLst>
                                  <p:childTnLst>
                                    <p:set>
                                      <p:cBhvr>
                                        <p:cTn id="36" dur="1" fill="hold">
                                          <p:stCondLst>
                                            <p:cond delay="0"/>
                                          </p:stCondLst>
                                        </p:cTn>
                                        <p:tgtEl>
                                          <p:spTgt spid="18"/>
                                        </p:tgtEl>
                                        <p:attrNameLst>
                                          <p:attrName>style.visibility</p:attrName>
                                        </p:attrNameLst>
                                      </p:cBhvr>
                                      <p:to>
                                        <p:strVal val="hidden"/>
                                      </p:to>
                                    </p:set>
                                  </p:childTnLst>
                                </p:cTn>
                              </p:par>
                              <p:par>
                                <p:cTn id="37" presetID="10" presetClass="entr" presetSubtype="0" fill="hold" nodeType="withEffect">
                                  <p:stCondLst>
                                    <p:cond delay="4750"/>
                                  </p:stCondLst>
                                  <p:childTnLst>
                                    <p:set>
                                      <p:cBhvr>
                                        <p:cTn id="38" dur="1" fill="hold">
                                          <p:stCondLst>
                                            <p:cond delay="0"/>
                                          </p:stCondLst>
                                        </p:cTn>
                                        <p:tgtEl>
                                          <p:spTgt spid="192"/>
                                        </p:tgtEl>
                                        <p:attrNameLst>
                                          <p:attrName>style.visibility</p:attrName>
                                        </p:attrNameLst>
                                      </p:cBhvr>
                                      <p:to>
                                        <p:strVal val="visible"/>
                                      </p:to>
                                    </p:set>
                                    <p:animEffect transition="in" filter="fade">
                                      <p:cBhvr>
                                        <p:cTn id="39" dur="10"/>
                                        <p:tgtEl>
                                          <p:spTgt spid="192"/>
                                        </p:tgtEl>
                                      </p:cBhvr>
                                    </p:animEffect>
                                  </p:childTnLst>
                                </p:cTn>
                              </p:par>
                              <p:par>
                                <p:cTn id="40" presetID="6" presetClass="emph" presetSubtype="0" fill="hold" nodeType="withEffect">
                                  <p:stCondLst>
                                    <p:cond delay="4750"/>
                                  </p:stCondLst>
                                  <p:childTnLst>
                                    <p:animScale>
                                      <p:cBhvr>
                                        <p:cTn id="41" dur="10" fill="hold"/>
                                        <p:tgtEl>
                                          <p:spTgt spid="192"/>
                                        </p:tgtEl>
                                      </p:cBhvr>
                                      <p:by x="10000" y="10000"/>
                                    </p:animScale>
                                  </p:childTnLst>
                                </p:cTn>
                              </p:par>
                              <p:par>
                                <p:cTn id="42" presetID="6" presetClass="emph" presetSubtype="0" fill="hold" nodeType="withEffect">
                                  <p:stCondLst>
                                    <p:cond delay="4750"/>
                                  </p:stCondLst>
                                  <p:childTnLst>
                                    <p:animScale>
                                      <p:cBhvr>
                                        <p:cTn id="43" dur="500" fill="hold"/>
                                        <p:tgtEl>
                                          <p:spTgt spid="192"/>
                                        </p:tgtEl>
                                      </p:cBhvr>
                                      <p:by x="1000000" y="1000000"/>
                                    </p:animScale>
                                  </p:childTnLst>
                                </p:cTn>
                              </p:par>
                              <p:par>
                                <p:cTn id="44" presetID="37" presetClass="path" presetSubtype="0" decel="100000" fill="hold" nodeType="withEffect">
                                  <p:stCondLst>
                                    <p:cond delay="4750"/>
                                  </p:stCondLst>
                                  <p:childTnLst>
                                    <p:animMotion origin="layout" path="M 0.00065 3.7037E-6 C -0.02305 0.07129 -0.01589 0.2368 0.03476 0.25532 " pathEditMode="relative" rAng="0" ptsTypes="AA">
                                      <p:cBhvr>
                                        <p:cTn id="45" dur="1000" spd="-100000" fill="hold"/>
                                        <p:tgtEl>
                                          <p:spTgt spid="192"/>
                                        </p:tgtEl>
                                        <p:attrNameLst>
                                          <p:attrName>ppt_x</p:attrName>
                                          <p:attrName>ppt_y</p:attrName>
                                        </p:attrNameLst>
                                      </p:cBhvr>
                                      <p:rCtr x="1055" y="12755"/>
                                    </p:animMotion>
                                  </p:childTnLst>
                                </p:cTn>
                              </p:par>
                              <p:par>
                                <p:cTn id="46" presetID="31" presetClass="entr" presetSubtype="0" fill="hold" nodeType="withEffect">
                                  <p:stCondLst>
                                    <p:cond delay="4750"/>
                                  </p:stCondLst>
                                  <p:childTnLst>
                                    <p:set>
                                      <p:cBhvr>
                                        <p:cTn id="47" dur="1" fill="hold">
                                          <p:stCondLst>
                                            <p:cond delay="0"/>
                                          </p:stCondLst>
                                        </p:cTn>
                                        <p:tgtEl>
                                          <p:spTgt spid="192"/>
                                        </p:tgtEl>
                                        <p:attrNameLst>
                                          <p:attrName>style.visibility</p:attrName>
                                        </p:attrNameLst>
                                      </p:cBhvr>
                                      <p:to>
                                        <p:strVal val="visible"/>
                                      </p:to>
                                    </p:set>
                                    <p:anim calcmode="lin" valueType="num">
                                      <p:cBhvr>
                                        <p:cTn id="48" dur="1000" fill="hold"/>
                                        <p:tgtEl>
                                          <p:spTgt spid="192"/>
                                        </p:tgtEl>
                                        <p:attrNameLst>
                                          <p:attrName>ppt_w</p:attrName>
                                        </p:attrNameLst>
                                      </p:cBhvr>
                                      <p:tavLst>
                                        <p:tav tm="0">
                                          <p:val>
                                            <p:fltVal val="0"/>
                                          </p:val>
                                        </p:tav>
                                        <p:tav tm="100000">
                                          <p:val>
                                            <p:strVal val="#ppt_w"/>
                                          </p:val>
                                        </p:tav>
                                      </p:tavLst>
                                    </p:anim>
                                    <p:anim calcmode="lin" valueType="num">
                                      <p:cBhvr>
                                        <p:cTn id="49" dur="1000" fill="hold"/>
                                        <p:tgtEl>
                                          <p:spTgt spid="192"/>
                                        </p:tgtEl>
                                        <p:attrNameLst>
                                          <p:attrName>ppt_h</p:attrName>
                                        </p:attrNameLst>
                                      </p:cBhvr>
                                      <p:tavLst>
                                        <p:tav tm="0">
                                          <p:val>
                                            <p:fltVal val="0"/>
                                          </p:val>
                                        </p:tav>
                                        <p:tav tm="100000">
                                          <p:val>
                                            <p:strVal val="#ppt_h"/>
                                          </p:val>
                                        </p:tav>
                                      </p:tavLst>
                                    </p:anim>
                                    <p:anim calcmode="lin" valueType="num">
                                      <p:cBhvr>
                                        <p:cTn id="50" dur="1000" fill="hold"/>
                                        <p:tgtEl>
                                          <p:spTgt spid="192"/>
                                        </p:tgtEl>
                                        <p:attrNameLst>
                                          <p:attrName>style.rotation</p:attrName>
                                        </p:attrNameLst>
                                      </p:cBhvr>
                                      <p:tavLst>
                                        <p:tav tm="0">
                                          <p:val>
                                            <p:fltVal val="90"/>
                                          </p:val>
                                        </p:tav>
                                        <p:tav tm="100000">
                                          <p:val>
                                            <p:fltVal val="0"/>
                                          </p:val>
                                        </p:tav>
                                      </p:tavLst>
                                    </p:anim>
                                    <p:animEffect transition="in" filter="fade">
                                      <p:cBhvr>
                                        <p:cTn id="51" dur="1000"/>
                                        <p:tgtEl>
                                          <p:spTgt spid="192"/>
                                        </p:tgtEl>
                                      </p:cBhvr>
                                    </p:animEffect>
                                  </p:childTnLst>
                                </p:cTn>
                              </p:par>
                              <p:par>
                                <p:cTn id="52" presetID="10" presetClass="entr" presetSubtype="0" fill="hold" nodeType="withEffect">
                                  <p:stCondLst>
                                    <p:cond delay="6000"/>
                                  </p:stCondLst>
                                  <p:childTnLst>
                                    <p:set>
                                      <p:cBhvr>
                                        <p:cTn id="53" dur="1" fill="hold">
                                          <p:stCondLst>
                                            <p:cond delay="0"/>
                                          </p:stCondLst>
                                        </p:cTn>
                                        <p:tgtEl>
                                          <p:spTgt spid="199"/>
                                        </p:tgtEl>
                                        <p:attrNameLst>
                                          <p:attrName>style.visibility</p:attrName>
                                        </p:attrNameLst>
                                      </p:cBhvr>
                                      <p:to>
                                        <p:strVal val="visible"/>
                                      </p:to>
                                    </p:set>
                                    <p:animEffect transition="in" filter="fade">
                                      <p:cBhvr>
                                        <p:cTn id="54" dur="10"/>
                                        <p:tgtEl>
                                          <p:spTgt spid="199"/>
                                        </p:tgtEl>
                                      </p:cBhvr>
                                    </p:animEffect>
                                  </p:childTnLst>
                                </p:cTn>
                              </p:par>
                              <p:par>
                                <p:cTn id="55" presetID="6" presetClass="emph" presetSubtype="0" fill="hold" nodeType="withEffect">
                                  <p:stCondLst>
                                    <p:cond delay="6000"/>
                                  </p:stCondLst>
                                  <p:childTnLst>
                                    <p:animScale>
                                      <p:cBhvr>
                                        <p:cTn id="56" dur="10" fill="hold"/>
                                        <p:tgtEl>
                                          <p:spTgt spid="199"/>
                                        </p:tgtEl>
                                      </p:cBhvr>
                                      <p:by x="10000" y="10000"/>
                                    </p:animScale>
                                  </p:childTnLst>
                                </p:cTn>
                              </p:par>
                              <p:par>
                                <p:cTn id="57" presetID="6" presetClass="emph" presetSubtype="0" fill="hold" nodeType="withEffect">
                                  <p:stCondLst>
                                    <p:cond delay="6000"/>
                                  </p:stCondLst>
                                  <p:childTnLst>
                                    <p:animScale>
                                      <p:cBhvr>
                                        <p:cTn id="58" dur="500" fill="hold"/>
                                        <p:tgtEl>
                                          <p:spTgt spid="199"/>
                                        </p:tgtEl>
                                      </p:cBhvr>
                                      <p:by x="1000000" y="1000000"/>
                                    </p:animScale>
                                  </p:childTnLst>
                                </p:cTn>
                              </p:par>
                              <p:par>
                                <p:cTn id="59" presetID="37" presetClass="path" presetSubtype="0" decel="100000" fill="hold" nodeType="withEffect">
                                  <p:stCondLst>
                                    <p:cond delay="6000"/>
                                  </p:stCondLst>
                                  <p:childTnLst>
                                    <p:animMotion origin="layout" path="M -1.875E-6 -3.7037E-7 C 0.04232 0.07824 0.00716 0.30116 -0.08307 0.32292 " pathEditMode="relative" rAng="0" ptsTypes="AA">
                                      <p:cBhvr>
                                        <p:cTn id="60" dur="1000" spd="-100000" fill="hold"/>
                                        <p:tgtEl>
                                          <p:spTgt spid="199"/>
                                        </p:tgtEl>
                                        <p:attrNameLst>
                                          <p:attrName>ppt_x</p:attrName>
                                          <p:attrName>ppt_y</p:attrName>
                                        </p:attrNameLst>
                                      </p:cBhvr>
                                      <p:rCtr x="-3268" y="16134"/>
                                    </p:animMotion>
                                  </p:childTnLst>
                                </p:cTn>
                              </p:par>
                              <p:par>
                                <p:cTn id="61" presetID="31" presetClass="entr" presetSubtype="0" fill="hold" nodeType="withEffect">
                                  <p:stCondLst>
                                    <p:cond delay="6000"/>
                                  </p:stCondLst>
                                  <p:childTnLst>
                                    <p:set>
                                      <p:cBhvr>
                                        <p:cTn id="62" dur="1" fill="hold">
                                          <p:stCondLst>
                                            <p:cond delay="0"/>
                                          </p:stCondLst>
                                        </p:cTn>
                                        <p:tgtEl>
                                          <p:spTgt spid="199"/>
                                        </p:tgtEl>
                                        <p:attrNameLst>
                                          <p:attrName>style.visibility</p:attrName>
                                        </p:attrNameLst>
                                      </p:cBhvr>
                                      <p:to>
                                        <p:strVal val="visible"/>
                                      </p:to>
                                    </p:set>
                                    <p:anim calcmode="lin" valueType="num">
                                      <p:cBhvr>
                                        <p:cTn id="63" dur="1000" fill="hold"/>
                                        <p:tgtEl>
                                          <p:spTgt spid="199"/>
                                        </p:tgtEl>
                                        <p:attrNameLst>
                                          <p:attrName>ppt_w</p:attrName>
                                        </p:attrNameLst>
                                      </p:cBhvr>
                                      <p:tavLst>
                                        <p:tav tm="0">
                                          <p:val>
                                            <p:fltVal val="0"/>
                                          </p:val>
                                        </p:tav>
                                        <p:tav tm="100000">
                                          <p:val>
                                            <p:strVal val="#ppt_w"/>
                                          </p:val>
                                        </p:tav>
                                      </p:tavLst>
                                    </p:anim>
                                    <p:anim calcmode="lin" valueType="num">
                                      <p:cBhvr>
                                        <p:cTn id="64" dur="1000" fill="hold"/>
                                        <p:tgtEl>
                                          <p:spTgt spid="199"/>
                                        </p:tgtEl>
                                        <p:attrNameLst>
                                          <p:attrName>ppt_h</p:attrName>
                                        </p:attrNameLst>
                                      </p:cBhvr>
                                      <p:tavLst>
                                        <p:tav tm="0">
                                          <p:val>
                                            <p:fltVal val="0"/>
                                          </p:val>
                                        </p:tav>
                                        <p:tav tm="100000">
                                          <p:val>
                                            <p:strVal val="#ppt_h"/>
                                          </p:val>
                                        </p:tav>
                                      </p:tavLst>
                                    </p:anim>
                                    <p:anim calcmode="lin" valueType="num">
                                      <p:cBhvr>
                                        <p:cTn id="65" dur="1000" fill="hold"/>
                                        <p:tgtEl>
                                          <p:spTgt spid="199"/>
                                        </p:tgtEl>
                                        <p:attrNameLst>
                                          <p:attrName>style.rotation</p:attrName>
                                        </p:attrNameLst>
                                      </p:cBhvr>
                                      <p:tavLst>
                                        <p:tav tm="0">
                                          <p:val>
                                            <p:fltVal val="90"/>
                                          </p:val>
                                        </p:tav>
                                        <p:tav tm="100000">
                                          <p:val>
                                            <p:fltVal val="0"/>
                                          </p:val>
                                        </p:tav>
                                      </p:tavLst>
                                    </p:anim>
                                    <p:animEffect transition="in" filter="fade">
                                      <p:cBhvr>
                                        <p:cTn id="66" dur="1000"/>
                                        <p:tgtEl>
                                          <p:spTgt spid="199"/>
                                        </p:tgtEl>
                                      </p:cBhvr>
                                    </p:animEffect>
                                  </p:childTnLst>
                                </p:cTn>
                              </p:par>
                              <p:par>
                                <p:cTn id="67" presetID="10" presetClass="entr" presetSubtype="0" fill="hold" nodeType="withEffect">
                                  <p:stCondLst>
                                    <p:cond delay="7250"/>
                                  </p:stCondLst>
                                  <p:childTnLst>
                                    <p:set>
                                      <p:cBhvr>
                                        <p:cTn id="68" dur="1" fill="hold">
                                          <p:stCondLst>
                                            <p:cond delay="0"/>
                                          </p:stCondLst>
                                        </p:cTn>
                                        <p:tgtEl>
                                          <p:spTgt spid="198"/>
                                        </p:tgtEl>
                                        <p:attrNameLst>
                                          <p:attrName>style.visibility</p:attrName>
                                        </p:attrNameLst>
                                      </p:cBhvr>
                                      <p:to>
                                        <p:strVal val="visible"/>
                                      </p:to>
                                    </p:set>
                                    <p:animEffect transition="in" filter="fade">
                                      <p:cBhvr>
                                        <p:cTn id="69" dur="10"/>
                                        <p:tgtEl>
                                          <p:spTgt spid="198"/>
                                        </p:tgtEl>
                                      </p:cBhvr>
                                    </p:animEffect>
                                  </p:childTnLst>
                                </p:cTn>
                              </p:par>
                              <p:par>
                                <p:cTn id="70" presetID="6" presetClass="emph" presetSubtype="0" fill="hold" nodeType="withEffect">
                                  <p:stCondLst>
                                    <p:cond delay="7250"/>
                                  </p:stCondLst>
                                  <p:childTnLst>
                                    <p:animScale>
                                      <p:cBhvr>
                                        <p:cTn id="71" dur="10" fill="hold"/>
                                        <p:tgtEl>
                                          <p:spTgt spid="198"/>
                                        </p:tgtEl>
                                      </p:cBhvr>
                                      <p:by x="10000" y="10000"/>
                                    </p:animScale>
                                  </p:childTnLst>
                                </p:cTn>
                              </p:par>
                              <p:par>
                                <p:cTn id="72" presetID="6" presetClass="emph" presetSubtype="0" fill="hold" nodeType="withEffect">
                                  <p:stCondLst>
                                    <p:cond delay="7250"/>
                                  </p:stCondLst>
                                  <p:childTnLst>
                                    <p:animScale>
                                      <p:cBhvr>
                                        <p:cTn id="73" dur="500" fill="hold"/>
                                        <p:tgtEl>
                                          <p:spTgt spid="198"/>
                                        </p:tgtEl>
                                      </p:cBhvr>
                                      <p:by x="1000000" y="1000000"/>
                                    </p:animScale>
                                  </p:childTnLst>
                                </p:cTn>
                              </p:par>
                              <p:par>
                                <p:cTn id="74" presetID="37" presetClass="path" presetSubtype="0" decel="100000" fill="hold" nodeType="withEffect">
                                  <p:stCondLst>
                                    <p:cond delay="7250"/>
                                  </p:stCondLst>
                                  <p:childTnLst>
                                    <p:animMotion origin="layout" path="M 4.16667E-6 -3.7037E-7 C 0.04231 0.03681 0.00716 0.14213 -0.08308 0.15255 " pathEditMode="relative" rAng="0" ptsTypes="AA">
                                      <p:cBhvr>
                                        <p:cTn id="75" dur="1000" spd="-100000" fill="hold"/>
                                        <p:tgtEl>
                                          <p:spTgt spid="198"/>
                                        </p:tgtEl>
                                        <p:attrNameLst>
                                          <p:attrName>ppt_x</p:attrName>
                                          <p:attrName>ppt_y</p:attrName>
                                        </p:attrNameLst>
                                      </p:cBhvr>
                                      <p:rCtr x="-3268" y="7616"/>
                                    </p:animMotion>
                                  </p:childTnLst>
                                </p:cTn>
                              </p:par>
                              <p:par>
                                <p:cTn id="76" presetID="31" presetClass="entr" presetSubtype="0" fill="hold" nodeType="withEffect">
                                  <p:stCondLst>
                                    <p:cond delay="7250"/>
                                  </p:stCondLst>
                                  <p:childTnLst>
                                    <p:set>
                                      <p:cBhvr>
                                        <p:cTn id="77" dur="1" fill="hold">
                                          <p:stCondLst>
                                            <p:cond delay="0"/>
                                          </p:stCondLst>
                                        </p:cTn>
                                        <p:tgtEl>
                                          <p:spTgt spid="198"/>
                                        </p:tgtEl>
                                        <p:attrNameLst>
                                          <p:attrName>style.visibility</p:attrName>
                                        </p:attrNameLst>
                                      </p:cBhvr>
                                      <p:to>
                                        <p:strVal val="visible"/>
                                      </p:to>
                                    </p:set>
                                    <p:anim calcmode="lin" valueType="num">
                                      <p:cBhvr>
                                        <p:cTn id="78" dur="1000" fill="hold"/>
                                        <p:tgtEl>
                                          <p:spTgt spid="198"/>
                                        </p:tgtEl>
                                        <p:attrNameLst>
                                          <p:attrName>ppt_w</p:attrName>
                                        </p:attrNameLst>
                                      </p:cBhvr>
                                      <p:tavLst>
                                        <p:tav tm="0">
                                          <p:val>
                                            <p:fltVal val="0"/>
                                          </p:val>
                                        </p:tav>
                                        <p:tav tm="100000">
                                          <p:val>
                                            <p:strVal val="#ppt_w"/>
                                          </p:val>
                                        </p:tav>
                                      </p:tavLst>
                                    </p:anim>
                                    <p:anim calcmode="lin" valueType="num">
                                      <p:cBhvr>
                                        <p:cTn id="79" dur="1000" fill="hold"/>
                                        <p:tgtEl>
                                          <p:spTgt spid="198"/>
                                        </p:tgtEl>
                                        <p:attrNameLst>
                                          <p:attrName>ppt_h</p:attrName>
                                        </p:attrNameLst>
                                      </p:cBhvr>
                                      <p:tavLst>
                                        <p:tav tm="0">
                                          <p:val>
                                            <p:fltVal val="0"/>
                                          </p:val>
                                        </p:tav>
                                        <p:tav tm="100000">
                                          <p:val>
                                            <p:strVal val="#ppt_h"/>
                                          </p:val>
                                        </p:tav>
                                      </p:tavLst>
                                    </p:anim>
                                    <p:anim calcmode="lin" valueType="num">
                                      <p:cBhvr>
                                        <p:cTn id="80" dur="1000" fill="hold"/>
                                        <p:tgtEl>
                                          <p:spTgt spid="198"/>
                                        </p:tgtEl>
                                        <p:attrNameLst>
                                          <p:attrName>style.rotation</p:attrName>
                                        </p:attrNameLst>
                                      </p:cBhvr>
                                      <p:tavLst>
                                        <p:tav tm="0">
                                          <p:val>
                                            <p:fltVal val="90"/>
                                          </p:val>
                                        </p:tav>
                                        <p:tav tm="100000">
                                          <p:val>
                                            <p:fltVal val="0"/>
                                          </p:val>
                                        </p:tav>
                                      </p:tavLst>
                                    </p:anim>
                                    <p:animEffect transition="in" filter="fade">
                                      <p:cBhvr>
                                        <p:cTn id="81" dur="1000"/>
                                        <p:tgtEl>
                                          <p:spTgt spid="198"/>
                                        </p:tgtEl>
                                      </p:cBhvr>
                                    </p:animEffect>
                                  </p:childTnLst>
                                </p:cTn>
                              </p:par>
                              <p:par>
                                <p:cTn id="82" presetID="8" presetClass="emph" presetSubtype="0" repeatCount="2000" accel="43000" decel="57000" autoRev="1" fill="hold" nodeType="withEffect">
                                  <p:stCondLst>
                                    <p:cond delay="5000"/>
                                  </p:stCondLst>
                                  <p:childTnLst>
                                    <p:animRot by="1500000">
                                      <p:cBhvr>
                                        <p:cTn id="83" dur="650" fill="hold"/>
                                        <p:tgtEl>
                                          <p:spTgt spid="206"/>
                                        </p:tgtEl>
                                        <p:attrNameLst>
                                          <p:attrName>r</p:attrName>
                                        </p:attrNameLst>
                                      </p:cBhvr>
                                    </p:animRot>
                                  </p:childTnLst>
                                </p:cTn>
                              </p:par>
                              <p:par>
                                <p:cTn id="84" presetID="8" presetClass="emph" presetSubtype="0" repeatCount="2000" accel="43000" decel="57000" autoRev="1" fill="hold" nodeType="withEffect">
                                  <p:stCondLst>
                                    <p:cond delay="5100"/>
                                  </p:stCondLst>
                                  <p:childTnLst>
                                    <p:animRot by="-1800000">
                                      <p:cBhvr>
                                        <p:cTn id="85" dur="550" fill="hold"/>
                                        <p:tgtEl>
                                          <p:spTgt spid="212"/>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7" grpId="0" animBg="1"/>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Forme libre : forme 6">
            <a:extLst>
              <a:ext uri="{FF2B5EF4-FFF2-40B4-BE49-F238E27FC236}">
                <a16:creationId xmlns:a16="http://schemas.microsoft.com/office/drawing/2014/main" id="{E8FB7EF5-115E-44E3-8187-F3EA2B520C0C}"/>
              </a:ext>
            </a:extLst>
          </p:cNvPr>
          <p:cNvSpPr/>
          <p:nvPr/>
        </p:nvSpPr>
        <p:spPr>
          <a:xfrm>
            <a:off x="9025411" y="5709541"/>
            <a:ext cx="855407" cy="1175755"/>
          </a:xfrm>
          <a:custGeom>
            <a:avLst/>
            <a:gdLst>
              <a:gd name="connsiteX0" fmla="*/ 147493 w 855407"/>
              <a:gd name="connsiteY0" fmla="*/ 1175094 h 1175755"/>
              <a:gd name="connsiteX1" fmla="*/ 230856 w 855407"/>
              <a:gd name="connsiteY1" fmla="*/ 751417 h 1175755"/>
              <a:gd name="connsiteX2" fmla="*/ 7822 w 855407"/>
              <a:gd name="connsiteY2" fmla="*/ 468343 h 1175755"/>
              <a:gd name="connsiteX3" fmla="*/ 227724 w 855407"/>
              <a:gd name="connsiteY3" fmla="*/ 515589 h 1175755"/>
              <a:gd name="connsiteX4" fmla="*/ 228924 w 855407"/>
              <a:gd name="connsiteY4" fmla="*/ 76851 h 1175755"/>
              <a:gd name="connsiteX5" fmla="*/ 369394 w 855407"/>
              <a:gd name="connsiteY5" fmla="*/ 368254 h 1175755"/>
              <a:gd name="connsiteX6" fmla="*/ 503068 w 855407"/>
              <a:gd name="connsiteY6" fmla="*/ -648 h 1175755"/>
              <a:gd name="connsiteX7" fmla="*/ 522526 w 855407"/>
              <a:gd name="connsiteY7" fmla="*/ 389911 h 1175755"/>
              <a:gd name="connsiteX8" fmla="*/ 738430 w 855407"/>
              <a:gd name="connsiteY8" fmla="*/ 147353 h 1175755"/>
              <a:gd name="connsiteX9" fmla="*/ 656000 w 855407"/>
              <a:gd name="connsiteY9" fmla="*/ 470609 h 1175755"/>
              <a:gd name="connsiteX10" fmla="*/ 841917 w 855407"/>
              <a:gd name="connsiteY10" fmla="*/ 375451 h 1175755"/>
              <a:gd name="connsiteX11" fmla="*/ 555378 w 855407"/>
              <a:gd name="connsiteY11" fmla="*/ 812056 h 1175755"/>
              <a:gd name="connsiteX12" fmla="*/ 497337 w 855407"/>
              <a:gd name="connsiteY12" fmla="*/ 1175094 h 1175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55407" h="1175755">
                <a:moveTo>
                  <a:pt x="147493" y="1175094"/>
                </a:moveTo>
                <a:cubicBezTo>
                  <a:pt x="147493" y="1175094"/>
                  <a:pt x="218062" y="939133"/>
                  <a:pt x="230856" y="751417"/>
                </a:cubicBezTo>
                <a:cubicBezTo>
                  <a:pt x="139097" y="607681"/>
                  <a:pt x="-39757" y="535979"/>
                  <a:pt x="7822" y="468343"/>
                </a:cubicBezTo>
                <a:cubicBezTo>
                  <a:pt x="50536" y="407637"/>
                  <a:pt x="210131" y="530782"/>
                  <a:pt x="227724" y="515589"/>
                </a:cubicBezTo>
                <a:cubicBezTo>
                  <a:pt x="257044" y="490200"/>
                  <a:pt x="107777" y="101306"/>
                  <a:pt x="228924" y="76851"/>
                </a:cubicBezTo>
                <a:cubicBezTo>
                  <a:pt x="316951" y="59059"/>
                  <a:pt x="338474" y="347663"/>
                  <a:pt x="369394" y="368254"/>
                </a:cubicBezTo>
                <a:cubicBezTo>
                  <a:pt x="393450" y="339400"/>
                  <a:pt x="403912" y="-3047"/>
                  <a:pt x="503068" y="-648"/>
                </a:cubicBezTo>
                <a:cubicBezTo>
                  <a:pt x="628945" y="2284"/>
                  <a:pt x="500869" y="383914"/>
                  <a:pt x="522526" y="389911"/>
                </a:cubicBezTo>
                <a:cubicBezTo>
                  <a:pt x="547248" y="396575"/>
                  <a:pt x="659598" y="118032"/>
                  <a:pt x="738430" y="147353"/>
                </a:cubicBezTo>
                <a:cubicBezTo>
                  <a:pt x="832854" y="182404"/>
                  <a:pt x="644738" y="457081"/>
                  <a:pt x="656000" y="470609"/>
                </a:cubicBezTo>
                <a:cubicBezTo>
                  <a:pt x="674525" y="481937"/>
                  <a:pt x="798670" y="333203"/>
                  <a:pt x="841917" y="375451"/>
                </a:cubicBezTo>
                <a:cubicBezTo>
                  <a:pt x="901024" y="433225"/>
                  <a:pt x="757288" y="561701"/>
                  <a:pt x="555378" y="812056"/>
                </a:cubicBezTo>
                <a:cubicBezTo>
                  <a:pt x="542051" y="935868"/>
                  <a:pt x="519794" y="1102660"/>
                  <a:pt x="497337" y="1175094"/>
                </a:cubicBezTo>
                <a:close/>
              </a:path>
            </a:pathLst>
          </a:custGeom>
          <a:solidFill>
            <a:srgbClr val="D19D82"/>
          </a:solidFill>
          <a:ln w="6662" cap="flat">
            <a:noFill/>
            <a:prstDash val="solid"/>
            <a:miter/>
          </a:ln>
        </p:spPr>
        <p:txBody>
          <a:bodyPr rtlCol="0" anchor="ctr"/>
          <a:lstStyle/>
          <a:p>
            <a:endParaRPr lang="fr-FR"/>
          </a:p>
        </p:txBody>
      </p:sp>
      <p:sp>
        <p:nvSpPr>
          <p:cNvPr id="8" name="Forme libre : forme 7">
            <a:extLst>
              <a:ext uri="{FF2B5EF4-FFF2-40B4-BE49-F238E27FC236}">
                <a16:creationId xmlns:a16="http://schemas.microsoft.com/office/drawing/2014/main" id="{362880D3-7544-4EAF-81E9-00313A37B99E}"/>
              </a:ext>
            </a:extLst>
          </p:cNvPr>
          <p:cNvSpPr/>
          <p:nvPr/>
        </p:nvSpPr>
        <p:spPr>
          <a:xfrm>
            <a:off x="9306244" y="4858738"/>
            <a:ext cx="712302" cy="2061603"/>
          </a:xfrm>
          <a:custGeom>
            <a:avLst/>
            <a:gdLst>
              <a:gd name="connsiteX0" fmla="*/ 282342 w 712302"/>
              <a:gd name="connsiteY0" fmla="*/ 2044022 h 2061603"/>
              <a:gd name="connsiteX1" fmla="*/ 258886 w 712302"/>
              <a:gd name="connsiteY1" fmla="*/ 705753 h 2061603"/>
              <a:gd name="connsiteX2" fmla="*/ 2334 w 712302"/>
              <a:gd name="connsiteY2" fmla="*/ 516837 h 2061603"/>
              <a:gd name="connsiteX3" fmla="*/ 200779 w 712302"/>
              <a:gd name="connsiteY3" fmla="*/ 505509 h 2061603"/>
              <a:gd name="connsiteX4" fmla="*/ 98690 w 712302"/>
              <a:gd name="connsiteY4" fmla="*/ 131342 h 2061603"/>
              <a:gd name="connsiteX5" fmla="*/ 291472 w 712302"/>
              <a:gd name="connsiteY5" fmla="*/ 338250 h 2061603"/>
              <a:gd name="connsiteX6" fmla="*/ 314194 w 712302"/>
              <a:gd name="connsiteY6" fmla="*/ 867 h 2061603"/>
              <a:gd name="connsiteX7" fmla="*/ 426877 w 712302"/>
              <a:gd name="connsiteY7" fmla="*/ 315593 h 2061603"/>
              <a:gd name="connsiteX8" fmla="*/ 549490 w 712302"/>
              <a:gd name="connsiteY8" fmla="*/ 71768 h 2061603"/>
              <a:gd name="connsiteX9" fmla="*/ 555154 w 712302"/>
              <a:gd name="connsiteY9" fmla="*/ 366637 h 2061603"/>
              <a:gd name="connsiteX10" fmla="*/ 691227 w 712302"/>
              <a:gd name="connsiteY10" fmla="*/ 241893 h 2061603"/>
              <a:gd name="connsiteX11" fmla="*/ 549490 w 712302"/>
              <a:gd name="connsiteY11" fmla="*/ 681297 h 2061603"/>
              <a:gd name="connsiteX12" fmla="*/ 646247 w 712302"/>
              <a:gd name="connsiteY12" fmla="*/ 2043223 h 2061603"/>
              <a:gd name="connsiteX13" fmla="*/ 282342 w 712302"/>
              <a:gd name="connsiteY13" fmla="*/ 2044022 h 20616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12302" h="2061603">
                <a:moveTo>
                  <a:pt x="282342" y="2044022"/>
                </a:moveTo>
                <a:cubicBezTo>
                  <a:pt x="282342" y="2044022"/>
                  <a:pt x="332253" y="1327742"/>
                  <a:pt x="258886" y="705753"/>
                </a:cubicBezTo>
                <a:cubicBezTo>
                  <a:pt x="146935" y="604731"/>
                  <a:pt x="-22323" y="585806"/>
                  <a:pt x="2334" y="516837"/>
                </a:cubicBezTo>
                <a:cubicBezTo>
                  <a:pt x="24523" y="455064"/>
                  <a:pt x="189450" y="522501"/>
                  <a:pt x="200779" y="505509"/>
                </a:cubicBezTo>
                <a:cubicBezTo>
                  <a:pt x="219770" y="476988"/>
                  <a:pt x="868" y="180653"/>
                  <a:pt x="98690" y="131342"/>
                </a:cubicBezTo>
                <a:cubicBezTo>
                  <a:pt x="169592" y="95491"/>
                  <a:pt x="260352" y="327988"/>
                  <a:pt x="291472" y="338250"/>
                </a:cubicBezTo>
                <a:cubicBezTo>
                  <a:pt x="319859" y="299600"/>
                  <a:pt x="229165" y="22124"/>
                  <a:pt x="314194" y="867"/>
                </a:cubicBezTo>
                <a:cubicBezTo>
                  <a:pt x="422146" y="-26121"/>
                  <a:pt x="394958" y="313461"/>
                  <a:pt x="426877" y="315593"/>
                </a:cubicBezTo>
                <a:cubicBezTo>
                  <a:pt x="449534" y="315593"/>
                  <a:pt x="487318" y="61706"/>
                  <a:pt x="549490" y="71768"/>
                </a:cubicBezTo>
                <a:cubicBezTo>
                  <a:pt x="637383" y="85962"/>
                  <a:pt x="542426" y="357775"/>
                  <a:pt x="555154" y="366637"/>
                </a:cubicBezTo>
                <a:cubicBezTo>
                  <a:pt x="573612" y="371902"/>
                  <a:pt x="644447" y="216038"/>
                  <a:pt x="691227" y="241893"/>
                </a:cubicBezTo>
                <a:cubicBezTo>
                  <a:pt x="755198" y="277210"/>
                  <a:pt x="662906" y="420480"/>
                  <a:pt x="549490" y="681297"/>
                </a:cubicBezTo>
                <a:cubicBezTo>
                  <a:pt x="602799" y="989893"/>
                  <a:pt x="661173" y="1689714"/>
                  <a:pt x="646247" y="2043223"/>
                </a:cubicBezTo>
                <a:cubicBezTo>
                  <a:pt x="526100" y="2066546"/>
                  <a:pt x="402622" y="2066879"/>
                  <a:pt x="282342" y="2044022"/>
                </a:cubicBezTo>
                <a:close/>
              </a:path>
            </a:pathLst>
          </a:custGeom>
          <a:solidFill>
            <a:srgbClr val="FACCAC"/>
          </a:solidFill>
          <a:ln w="6662" cap="flat">
            <a:noFill/>
            <a:prstDash val="solid"/>
            <a:miter/>
          </a:ln>
        </p:spPr>
        <p:txBody>
          <a:bodyPr rtlCol="0" anchor="ctr"/>
          <a:lstStyle/>
          <a:p>
            <a:endParaRPr lang="fr-FR"/>
          </a:p>
        </p:txBody>
      </p:sp>
      <p:sp>
        <p:nvSpPr>
          <p:cNvPr id="9" name="Forme libre : forme 8">
            <a:extLst>
              <a:ext uri="{FF2B5EF4-FFF2-40B4-BE49-F238E27FC236}">
                <a16:creationId xmlns:a16="http://schemas.microsoft.com/office/drawing/2014/main" id="{4DFB80FE-243C-4CD0-A826-0770A3B949C8}"/>
              </a:ext>
            </a:extLst>
          </p:cNvPr>
          <p:cNvSpPr/>
          <p:nvPr/>
        </p:nvSpPr>
        <p:spPr>
          <a:xfrm>
            <a:off x="6124329" y="4964221"/>
            <a:ext cx="712302" cy="2061768"/>
          </a:xfrm>
          <a:custGeom>
            <a:avLst/>
            <a:gdLst>
              <a:gd name="connsiteX0" fmla="*/ 282409 w 712302"/>
              <a:gd name="connsiteY0" fmla="*/ 2044022 h 2061768"/>
              <a:gd name="connsiteX1" fmla="*/ 258886 w 712302"/>
              <a:gd name="connsiteY1" fmla="*/ 705753 h 2061768"/>
              <a:gd name="connsiteX2" fmla="*/ 2334 w 712302"/>
              <a:gd name="connsiteY2" fmla="*/ 516837 h 2061768"/>
              <a:gd name="connsiteX3" fmla="*/ 200779 w 712302"/>
              <a:gd name="connsiteY3" fmla="*/ 505509 h 2061768"/>
              <a:gd name="connsiteX4" fmla="*/ 98690 w 712302"/>
              <a:gd name="connsiteY4" fmla="*/ 131275 h 2061768"/>
              <a:gd name="connsiteX5" fmla="*/ 291538 w 712302"/>
              <a:gd name="connsiteY5" fmla="*/ 338250 h 2061768"/>
              <a:gd name="connsiteX6" fmla="*/ 314194 w 712302"/>
              <a:gd name="connsiteY6" fmla="*/ 867 h 2061768"/>
              <a:gd name="connsiteX7" fmla="*/ 426877 w 712302"/>
              <a:gd name="connsiteY7" fmla="*/ 315527 h 2061768"/>
              <a:gd name="connsiteX8" fmla="*/ 549490 w 712302"/>
              <a:gd name="connsiteY8" fmla="*/ 71768 h 2061768"/>
              <a:gd name="connsiteX9" fmla="*/ 555154 w 712302"/>
              <a:gd name="connsiteY9" fmla="*/ 366570 h 2061768"/>
              <a:gd name="connsiteX10" fmla="*/ 691227 w 712302"/>
              <a:gd name="connsiteY10" fmla="*/ 241826 h 2061768"/>
              <a:gd name="connsiteX11" fmla="*/ 549490 w 712302"/>
              <a:gd name="connsiteY11" fmla="*/ 681630 h 2061768"/>
              <a:gd name="connsiteX12" fmla="*/ 646247 w 712302"/>
              <a:gd name="connsiteY12" fmla="*/ 2043556 h 2061768"/>
              <a:gd name="connsiteX13" fmla="*/ 282409 w 712302"/>
              <a:gd name="connsiteY13" fmla="*/ 2044022 h 206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12302" h="2061768">
                <a:moveTo>
                  <a:pt x="282409" y="2044022"/>
                </a:moveTo>
                <a:cubicBezTo>
                  <a:pt x="282409" y="2044022"/>
                  <a:pt x="332253" y="1327742"/>
                  <a:pt x="258886" y="705753"/>
                </a:cubicBezTo>
                <a:cubicBezTo>
                  <a:pt x="146935" y="604731"/>
                  <a:pt x="-22323" y="585806"/>
                  <a:pt x="2334" y="516837"/>
                </a:cubicBezTo>
                <a:cubicBezTo>
                  <a:pt x="24523" y="455064"/>
                  <a:pt x="189450" y="522501"/>
                  <a:pt x="200779" y="505509"/>
                </a:cubicBezTo>
                <a:cubicBezTo>
                  <a:pt x="219770" y="476988"/>
                  <a:pt x="868" y="180653"/>
                  <a:pt x="98690" y="131275"/>
                </a:cubicBezTo>
                <a:cubicBezTo>
                  <a:pt x="169592" y="95491"/>
                  <a:pt x="260352" y="327921"/>
                  <a:pt x="291538" y="338250"/>
                </a:cubicBezTo>
                <a:cubicBezTo>
                  <a:pt x="319859" y="299600"/>
                  <a:pt x="229165" y="22124"/>
                  <a:pt x="314194" y="867"/>
                </a:cubicBezTo>
                <a:cubicBezTo>
                  <a:pt x="422146" y="-26121"/>
                  <a:pt x="394958" y="313461"/>
                  <a:pt x="426877" y="315527"/>
                </a:cubicBezTo>
                <a:cubicBezTo>
                  <a:pt x="449534" y="315527"/>
                  <a:pt x="487384" y="61706"/>
                  <a:pt x="549490" y="71768"/>
                </a:cubicBezTo>
                <a:cubicBezTo>
                  <a:pt x="637383" y="85895"/>
                  <a:pt x="542426" y="357774"/>
                  <a:pt x="555154" y="366570"/>
                </a:cubicBezTo>
                <a:cubicBezTo>
                  <a:pt x="573612" y="371902"/>
                  <a:pt x="644447" y="215971"/>
                  <a:pt x="691227" y="241826"/>
                </a:cubicBezTo>
                <a:cubicBezTo>
                  <a:pt x="755198" y="277210"/>
                  <a:pt x="662906" y="420480"/>
                  <a:pt x="549490" y="681630"/>
                </a:cubicBezTo>
                <a:cubicBezTo>
                  <a:pt x="602799" y="990226"/>
                  <a:pt x="661173" y="1690047"/>
                  <a:pt x="646247" y="2043556"/>
                </a:cubicBezTo>
                <a:cubicBezTo>
                  <a:pt x="526100" y="2066813"/>
                  <a:pt x="402622" y="2066946"/>
                  <a:pt x="282409" y="2044022"/>
                </a:cubicBezTo>
                <a:close/>
              </a:path>
            </a:pathLst>
          </a:custGeom>
          <a:solidFill>
            <a:srgbClr val="F7DAA1"/>
          </a:solidFill>
          <a:ln w="6662" cap="flat">
            <a:noFill/>
            <a:prstDash val="solid"/>
            <a:miter/>
          </a:ln>
        </p:spPr>
        <p:txBody>
          <a:bodyPr rtlCol="0" anchor="ctr"/>
          <a:lstStyle/>
          <a:p>
            <a:endParaRPr lang="fr-FR"/>
          </a:p>
        </p:txBody>
      </p:sp>
      <p:sp>
        <p:nvSpPr>
          <p:cNvPr id="10" name="Forme libre : forme 9">
            <a:extLst>
              <a:ext uri="{FF2B5EF4-FFF2-40B4-BE49-F238E27FC236}">
                <a16:creationId xmlns:a16="http://schemas.microsoft.com/office/drawing/2014/main" id="{D59274E3-A8B0-4291-AF35-1243F1D3F5CE}"/>
              </a:ext>
            </a:extLst>
          </p:cNvPr>
          <p:cNvSpPr/>
          <p:nvPr/>
        </p:nvSpPr>
        <p:spPr>
          <a:xfrm>
            <a:off x="2197522" y="5080805"/>
            <a:ext cx="712302" cy="2061736"/>
          </a:xfrm>
          <a:custGeom>
            <a:avLst/>
            <a:gdLst>
              <a:gd name="connsiteX0" fmla="*/ 429720 w 712302"/>
              <a:gd name="connsiteY0" fmla="*/ 2044320 h 2061736"/>
              <a:gd name="connsiteX1" fmla="*/ 453243 w 712302"/>
              <a:gd name="connsiteY1" fmla="*/ 706050 h 2061736"/>
              <a:gd name="connsiteX2" fmla="*/ 709795 w 712302"/>
              <a:gd name="connsiteY2" fmla="*/ 517201 h 2061736"/>
              <a:gd name="connsiteX3" fmla="*/ 511350 w 712302"/>
              <a:gd name="connsiteY3" fmla="*/ 505873 h 2061736"/>
              <a:gd name="connsiteX4" fmla="*/ 613438 w 712302"/>
              <a:gd name="connsiteY4" fmla="*/ 131639 h 2061736"/>
              <a:gd name="connsiteX5" fmla="*/ 420591 w 712302"/>
              <a:gd name="connsiteY5" fmla="*/ 338214 h 2061736"/>
              <a:gd name="connsiteX6" fmla="*/ 397934 w 712302"/>
              <a:gd name="connsiteY6" fmla="*/ 831 h 2061736"/>
              <a:gd name="connsiteX7" fmla="*/ 285251 w 712302"/>
              <a:gd name="connsiteY7" fmla="*/ 315558 h 2061736"/>
              <a:gd name="connsiteX8" fmla="*/ 162639 w 712302"/>
              <a:gd name="connsiteY8" fmla="*/ 71733 h 2061736"/>
              <a:gd name="connsiteX9" fmla="*/ 156975 w 712302"/>
              <a:gd name="connsiteY9" fmla="*/ 366601 h 2061736"/>
              <a:gd name="connsiteX10" fmla="*/ 20902 w 712302"/>
              <a:gd name="connsiteY10" fmla="*/ 241857 h 2061736"/>
              <a:gd name="connsiteX11" fmla="*/ 162639 w 712302"/>
              <a:gd name="connsiteY11" fmla="*/ 681261 h 2061736"/>
              <a:gd name="connsiteX12" fmla="*/ 65816 w 712302"/>
              <a:gd name="connsiteY12" fmla="*/ 2043187 h 2061736"/>
              <a:gd name="connsiteX13" fmla="*/ 429720 w 712302"/>
              <a:gd name="connsiteY13" fmla="*/ 2044320 h 2061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12302" h="2061736">
                <a:moveTo>
                  <a:pt x="429720" y="2044320"/>
                </a:moveTo>
                <a:cubicBezTo>
                  <a:pt x="429720" y="2044320"/>
                  <a:pt x="379876" y="1328040"/>
                  <a:pt x="453243" y="706050"/>
                </a:cubicBezTo>
                <a:cubicBezTo>
                  <a:pt x="565193" y="605095"/>
                  <a:pt x="734451" y="586104"/>
                  <a:pt x="709795" y="517201"/>
                </a:cubicBezTo>
                <a:cubicBezTo>
                  <a:pt x="687605" y="455362"/>
                  <a:pt x="522679" y="522865"/>
                  <a:pt x="511350" y="505873"/>
                </a:cubicBezTo>
                <a:cubicBezTo>
                  <a:pt x="492359" y="477286"/>
                  <a:pt x="711261" y="181018"/>
                  <a:pt x="613438" y="131639"/>
                </a:cubicBezTo>
                <a:cubicBezTo>
                  <a:pt x="542537" y="95855"/>
                  <a:pt x="451777" y="328285"/>
                  <a:pt x="420591" y="338214"/>
                </a:cubicBezTo>
                <a:cubicBezTo>
                  <a:pt x="392270" y="299631"/>
                  <a:pt x="482963" y="22155"/>
                  <a:pt x="397934" y="831"/>
                </a:cubicBezTo>
                <a:cubicBezTo>
                  <a:pt x="289982" y="-25823"/>
                  <a:pt x="317170" y="313425"/>
                  <a:pt x="285251" y="315558"/>
                </a:cubicBezTo>
                <a:cubicBezTo>
                  <a:pt x="262595" y="315558"/>
                  <a:pt x="224745" y="61737"/>
                  <a:pt x="162639" y="71733"/>
                </a:cubicBezTo>
                <a:cubicBezTo>
                  <a:pt x="74745" y="85927"/>
                  <a:pt x="169703" y="357739"/>
                  <a:pt x="156975" y="366601"/>
                </a:cubicBezTo>
                <a:cubicBezTo>
                  <a:pt x="138517" y="371933"/>
                  <a:pt x="67682" y="216002"/>
                  <a:pt x="20902" y="241857"/>
                </a:cubicBezTo>
                <a:cubicBezTo>
                  <a:pt x="-43069" y="277175"/>
                  <a:pt x="49223" y="420444"/>
                  <a:pt x="162639" y="681261"/>
                </a:cubicBezTo>
                <a:cubicBezTo>
                  <a:pt x="109330" y="989857"/>
                  <a:pt x="50956" y="1689679"/>
                  <a:pt x="65816" y="2043187"/>
                </a:cubicBezTo>
                <a:cubicBezTo>
                  <a:pt x="185949" y="2066644"/>
                  <a:pt x="309447" y="2067044"/>
                  <a:pt x="429720" y="2044320"/>
                </a:cubicBezTo>
                <a:close/>
              </a:path>
            </a:pathLst>
          </a:custGeom>
          <a:solidFill>
            <a:srgbClr val="F7DAA1"/>
          </a:solidFill>
          <a:ln w="6662" cap="flat">
            <a:noFill/>
            <a:prstDash val="solid"/>
            <a:miter/>
          </a:ln>
        </p:spPr>
        <p:txBody>
          <a:bodyPr rtlCol="0" anchor="ctr"/>
          <a:lstStyle/>
          <a:p>
            <a:endParaRPr lang="fr-FR"/>
          </a:p>
        </p:txBody>
      </p:sp>
      <p:sp>
        <p:nvSpPr>
          <p:cNvPr id="11" name="Forme libre : forme 10">
            <a:extLst>
              <a:ext uri="{FF2B5EF4-FFF2-40B4-BE49-F238E27FC236}">
                <a16:creationId xmlns:a16="http://schemas.microsoft.com/office/drawing/2014/main" id="{E64B3673-B4D7-4C90-894D-977401F93617}"/>
              </a:ext>
            </a:extLst>
          </p:cNvPr>
          <p:cNvSpPr/>
          <p:nvPr/>
        </p:nvSpPr>
        <p:spPr>
          <a:xfrm>
            <a:off x="3182570" y="5699477"/>
            <a:ext cx="855389" cy="1175755"/>
          </a:xfrm>
          <a:custGeom>
            <a:avLst/>
            <a:gdLst>
              <a:gd name="connsiteX0" fmla="*/ 707741 w 855389"/>
              <a:gd name="connsiteY0" fmla="*/ 1175094 h 1175755"/>
              <a:gd name="connsiteX1" fmla="*/ 624312 w 855389"/>
              <a:gd name="connsiteY1" fmla="*/ 751483 h 1175755"/>
              <a:gd name="connsiteX2" fmla="*/ 847412 w 855389"/>
              <a:gd name="connsiteY2" fmla="*/ 468343 h 1175755"/>
              <a:gd name="connsiteX3" fmla="*/ 627510 w 855389"/>
              <a:gd name="connsiteY3" fmla="*/ 515655 h 1175755"/>
              <a:gd name="connsiteX4" fmla="*/ 626377 w 855389"/>
              <a:gd name="connsiteY4" fmla="*/ 76851 h 1175755"/>
              <a:gd name="connsiteX5" fmla="*/ 485907 w 855389"/>
              <a:gd name="connsiteY5" fmla="*/ 368254 h 1175755"/>
              <a:gd name="connsiteX6" fmla="*/ 352166 w 855389"/>
              <a:gd name="connsiteY6" fmla="*/ -648 h 1175755"/>
              <a:gd name="connsiteX7" fmla="*/ 332775 w 855389"/>
              <a:gd name="connsiteY7" fmla="*/ 389911 h 1175755"/>
              <a:gd name="connsiteX8" fmla="*/ 116871 w 855389"/>
              <a:gd name="connsiteY8" fmla="*/ 147353 h 1175755"/>
              <a:gd name="connsiteX9" fmla="*/ 199234 w 855389"/>
              <a:gd name="connsiteY9" fmla="*/ 470609 h 1175755"/>
              <a:gd name="connsiteX10" fmla="*/ 13317 w 855389"/>
              <a:gd name="connsiteY10" fmla="*/ 375451 h 1175755"/>
              <a:gd name="connsiteX11" fmla="*/ 299856 w 855389"/>
              <a:gd name="connsiteY11" fmla="*/ 812123 h 1175755"/>
              <a:gd name="connsiteX12" fmla="*/ 357897 w 855389"/>
              <a:gd name="connsiteY12" fmla="*/ 1175094 h 1175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55389" h="1175755">
                <a:moveTo>
                  <a:pt x="707741" y="1175094"/>
                </a:moveTo>
                <a:cubicBezTo>
                  <a:pt x="707741" y="1175094"/>
                  <a:pt x="637106" y="939133"/>
                  <a:pt x="624312" y="751483"/>
                </a:cubicBezTo>
                <a:cubicBezTo>
                  <a:pt x="716137" y="607681"/>
                  <a:pt x="894924" y="535979"/>
                  <a:pt x="847412" y="468343"/>
                </a:cubicBezTo>
                <a:cubicBezTo>
                  <a:pt x="804631" y="407637"/>
                  <a:pt x="645036" y="530782"/>
                  <a:pt x="627510" y="515655"/>
                </a:cubicBezTo>
                <a:cubicBezTo>
                  <a:pt x="598190" y="490199"/>
                  <a:pt x="747790" y="101306"/>
                  <a:pt x="626377" y="76851"/>
                </a:cubicBezTo>
                <a:cubicBezTo>
                  <a:pt x="538283" y="59059"/>
                  <a:pt x="516760" y="347663"/>
                  <a:pt x="485907" y="368254"/>
                </a:cubicBezTo>
                <a:cubicBezTo>
                  <a:pt x="461851" y="339400"/>
                  <a:pt x="451322" y="-3047"/>
                  <a:pt x="352166" y="-648"/>
                </a:cubicBezTo>
                <a:cubicBezTo>
                  <a:pt x="226356" y="2351"/>
                  <a:pt x="354365" y="383914"/>
                  <a:pt x="332775" y="389911"/>
                </a:cubicBezTo>
                <a:cubicBezTo>
                  <a:pt x="307986" y="396575"/>
                  <a:pt x="195636" y="118099"/>
                  <a:pt x="116871" y="147353"/>
                </a:cubicBezTo>
                <a:cubicBezTo>
                  <a:pt x="22447" y="182404"/>
                  <a:pt x="210163" y="457148"/>
                  <a:pt x="199234" y="470609"/>
                </a:cubicBezTo>
                <a:cubicBezTo>
                  <a:pt x="180776" y="481937"/>
                  <a:pt x="56565" y="333203"/>
                  <a:pt x="13317" y="375451"/>
                </a:cubicBezTo>
                <a:cubicBezTo>
                  <a:pt x="-45790" y="433225"/>
                  <a:pt x="97946" y="562034"/>
                  <a:pt x="299856" y="812123"/>
                </a:cubicBezTo>
                <a:cubicBezTo>
                  <a:pt x="313184" y="935934"/>
                  <a:pt x="335507" y="1102660"/>
                  <a:pt x="357897" y="1175094"/>
                </a:cubicBezTo>
                <a:close/>
              </a:path>
            </a:pathLst>
          </a:custGeom>
          <a:solidFill>
            <a:srgbClr val="F2BC79"/>
          </a:solidFill>
          <a:ln w="6662" cap="flat">
            <a:noFill/>
            <a:prstDash val="solid"/>
            <a:miter/>
          </a:ln>
        </p:spPr>
        <p:txBody>
          <a:bodyPr rtlCol="0" anchor="ctr"/>
          <a:lstStyle/>
          <a:p>
            <a:endParaRPr lang="fr-FR"/>
          </a:p>
        </p:txBody>
      </p:sp>
      <p:grpSp>
        <p:nvGrpSpPr>
          <p:cNvPr id="12" name="Graphique 3">
            <a:extLst>
              <a:ext uri="{FF2B5EF4-FFF2-40B4-BE49-F238E27FC236}">
                <a16:creationId xmlns:a16="http://schemas.microsoft.com/office/drawing/2014/main" id="{74F49E5A-E1BE-4033-B3A4-6C8627C666A6}"/>
              </a:ext>
            </a:extLst>
          </p:cNvPr>
          <p:cNvGrpSpPr/>
          <p:nvPr/>
        </p:nvGrpSpPr>
        <p:grpSpPr>
          <a:xfrm>
            <a:off x="1189261" y="4124000"/>
            <a:ext cx="855551" cy="2760031"/>
            <a:chOff x="255267" y="4090729"/>
            <a:chExt cx="855551" cy="2760031"/>
          </a:xfrm>
        </p:grpSpPr>
        <p:sp>
          <p:nvSpPr>
            <p:cNvPr id="13" name="Forme libre : forme 12">
              <a:extLst>
                <a:ext uri="{FF2B5EF4-FFF2-40B4-BE49-F238E27FC236}">
                  <a16:creationId xmlns:a16="http://schemas.microsoft.com/office/drawing/2014/main" id="{3BCF52B3-BF13-454D-820C-5B84E7E333F0}"/>
                </a:ext>
              </a:extLst>
            </p:cNvPr>
            <p:cNvSpPr/>
            <p:nvPr/>
          </p:nvSpPr>
          <p:spPr>
            <a:xfrm>
              <a:off x="304730" y="4090729"/>
              <a:ext cx="806089" cy="2332204"/>
            </a:xfrm>
            <a:custGeom>
              <a:avLst/>
              <a:gdLst>
                <a:gd name="connsiteX0" fmla="*/ 486347 w 806089"/>
                <a:gd name="connsiteY0" fmla="*/ 2312370 h 2332204"/>
                <a:gd name="connsiteX1" fmla="*/ 513002 w 806089"/>
                <a:gd name="connsiteY1" fmla="*/ 798444 h 2332204"/>
                <a:gd name="connsiteX2" fmla="*/ 803272 w 806089"/>
                <a:gd name="connsiteY2" fmla="*/ 584806 h 2332204"/>
                <a:gd name="connsiteX3" fmla="*/ 578772 w 806089"/>
                <a:gd name="connsiteY3" fmla="*/ 571945 h 2332204"/>
                <a:gd name="connsiteX4" fmla="*/ 694188 w 806089"/>
                <a:gd name="connsiteY4" fmla="*/ 148600 h 2332204"/>
                <a:gd name="connsiteX5" fmla="*/ 476151 w 806089"/>
                <a:gd name="connsiteY5" fmla="*/ 382696 h 2332204"/>
                <a:gd name="connsiteX6" fmla="*/ 450496 w 806089"/>
                <a:gd name="connsiteY6" fmla="*/ 1066 h 2332204"/>
                <a:gd name="connsiteX7" fmla="*/ 323020 w 806089"/>
                <a:gd name="connsiteY7" fmla="*/ 357041 h 2332204"/>
                <a:gd name="connsiteX8" fmla="*/ 184281 w 806089"/>
                <a:gd name="connsiteY8" fmla="*/ 81231 h 2332204"/>
                <a:gd name="connsiteX9" fmla="*/ 177618 w 806089"/>
                <a:gd name="connsiteY9" fmla="*/ 414815 h 2332204"/>
                <a:gd name="connsiteX10" fmla="*/ 23620 w 806089"/>
                <a:gd name="connsiteY10" fmla="*/ 273678 h 2332204"/>
                <a:gd name="connsiteX11" fmla="*/ 184015 w 806089"/>
                <a:gd name="connsiteY11" fmla="*/ 770790 h 2332204"/>
                <a:gd name="connsiteX12" fmla="*/ 74530 w 806089"/>
                <a:gd name="connsiteY12" fmla="*/ 2311503 h 2332204"/>
                <a:gd name="connsiteX13" fmla="*/ 486347 w 806089"/>
                <a:gd name="connsiteY13" fmla="*/ 2312370 h 23322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06089" h="2332204">
                  <a:moveTo>
                    <a:pt x="486347" y="2312370"/>
                  </a:moveTo>
                  <a:cubicBezTo>
                    <a:pt x="486347" y="2312370"/>
                    <a:pt x="429905" y="1502130"/>
                    <a:pt x="513002" y="798444"/>
                  </a:cubicBezTo>
                  <a:cubicBezTo>
                    <a:pt x="639612" y="684162"/>
                    <a:pt x="831127" y="662571"/>
                    <a:pt x="803272" y="584806"/>
                  </a:cubicBezTo>
                  <a:cubicBezTo>
                    <a:pt x="778150" y="514837"/>
                    <a:pt x="591567" y="591470"/>
                    <a:pt x="578772" y="571945"/>
                  </a:cubicBezTo>
                  <a:cubicBezTo>
                    <a:pt x="557249" y="539693"/>
                    <a:pt x="804805" y="204442"/>
                    <a:pt x="694188" y="148600"/>
                  </a:cubicBezTo>
                  <a:cubicBezTo>
                    <a:pt x="614223" y="108085"/>
                    <a:pt x="511402" y="371101"/>
                    <a:pt x="476151" y="382696"/>
                  </a:cubicBezTo>
                  <a:cubicBezTo>
                    <a:pt x="444032" y="339049"/>
                    <a:pt x="546653" y="25122"/>
                    <a:pt x="450496" y="1066"/>
                  </a:cubicBezTo>
                  <a:cubicBezTo>
                    <a:pt x="328351" y="-29454"/>
                    <a:pt x="359070" y="354642"/>
                    <a:pt x="323020" y="357041"/>
                  </a:cubicBezTo>
                  <a:cubicBezTo>
                    <a:pt x="297298" y="357041"/>
                    <a:pt x="254584" y="69902"/>
                    <a:pt x="184281" y="81231"/>
                  </a:cubicBezTo>
                  <a:cubicBezTo>
                    <a:pt x="84859" y="97290"/>
                    <a:pt x="192278" y="404753"/>
                    <a:pt x="177618" y="414815"/>
                  </a:cubicBezTo>
                  <a:cubicBezTo>
                    <a:pt x="156760" y="420812"/>
                    <a:pt x="76596" y="244424"/>
                    <a:pt x="23620" y="273678"/>
                  </a:cubicBezTo>
                  <a:cubicBezTo>
                    <a:pt x="-48681" y="313660"/>
                    <a:pt x="55739" y="475721"/>
                    <a:pt x="184015" y="770790"/>
                  </a:cubicBezTo>
                  <a:cubicBezTo>
                    <a:pt x="124042" y="1119901"/>
                    <a:pt x="57405" y="1911548"/>
                    <a:pt x="74530" y="2311503"/>
                  </a:cubicBezTo>
                  <a:cubicBezTo>
                    <a:pt x="291567" y="2356083"/>
                    <a:pt x="486347" y="2312370"/>
                    <a:pt x="486347" y="2312370"/>
                  </a:cubicBezTo>
                  <a:close/>
                </a:path>
              </a:pathLst>
            </a:custGeom>
            <a:solidFill>
              <a:srgbClr val="F2BC79"/>
            </a:solidFill>
            <a:ln w="6662" cap="flat">
              <a:noFill/>
              <a:prstDash val="solid"/>
              <a:miter/>
            </a:ln>
          </p:spPr>
          <p:txBody>
            <a:bodyPr rtlCol="0" anchor="ctr"/>
            <a:lstStyle/>
            <a:p>
              <a:endParaRPr lang="fr-FR"/>
            </a:p>
          </p:txBody>
        </p:sp>
        <p:sp>
          <p:nvSpPr>
            <p:cNvPr id="14" name="Forme libre : forme 13">
              <a:extLst>
                <a:ext uri="{FF2B5EF4-FFF2-40B4-BE49-F238E27FC236}">
                  <a16:creationId xmlns:a16="http://schemas.microsoft.com/office/drawing/2014/main" id="{40A7F970-AA87-4CCE-8478-FD9FBA69A930}"/>
                </a:ext>
              </a:extLst>
            </p:cNvPr>
            <p:cNvSpPr/>
            <p:nvPr/>
          </p:nvSpPr>
          <p:spPr>
            <a:xfrm>
              <a:off x="260472" y="6212665"/>
              <a:ext cx="696550" cy="638095"/>
            </a:xfrm>
            <a:custGeom>
              <a:avLst/>
              <a:gdLst>
                <a:gd name="connsiteX0" fmla="*/ 696464 w 696550"/>
                <a:gd name="connsiteY0" fmla="*/ 111535 h 638095"/>
                <a:gd name="connsiteX1" fmla="*/ 18033 w 696550"/>
                <a:gd name="connsiteY1" fmla="*/ 51029 h 638095"/>
                <a:gd name="connsiteX2" fmla="*/ 840 w 696550"/>
                <a:gd name="connsiteY2" fmla="*/ 637434 h 638095"/>
                <a:gd name="connsiteX3" fmla="*/ 690533 w 696550"/>
                <a:gd name="connsiteY3" fmla="*/ 637434 h 638095"/>
                <a:gd name="connsiteX4" fmla="*/ 696464 w 696550"/>
                <a:gd name="connsiteY4" fmla="*/ 111535 h 6380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6550" h="638095">
                  <a:moveTo>
                    <a:pt x="696464" y="111535"/>
                  </a:moveTo>
                  <a:cubicBezTo>
                    <a:pt x="499418" y="-18940"/>
                    <a:pt x="85403" y="-30801"/>
                    <a:pt x="18033" y="51029"/>
                  </a:cubicBezTo>
                  <a:cubicBezTo>
                    <a:pt x="-9555" y="107603"/>
                    <a:pt x="3239" y="542343"/>
                    <a:pt x="840" y="637434"/>
                  </a:cubicBezTo>
                  <a:lnTo>
                    <a:pt x="690533" y="637434"/>
                  </a:lnTo>
                  <a:cubicBezTo>
                    <a:pt x="686668" y="414267"/>
                    <a:pt x="682004" y="481704"/>
                    <a:pt x="696464" y="111535"/>
                  </a:cubicBezTo>
                  <a:close/>
                </a:path>
              </a:pathLst>
            </a:custGeom>
            <a:solidFill>
              <a:schemeClr val="accent4"/>
            </a:solidFill>
            <a:ln w="6662" cap="flat">
              <a:noFill/>
              <a:prstDash val="solid"/>
              <a:miter/>
            </a:ln>
          </p:spPr>
          <p:txBody>
            <a:bodyPr rtlCol="0" anchor="ctr"/>
            <a:lstStyle/>
            <a:p>
              <a:endParaRPr lang="fr-FR"/>
            </a:p>
          </p:txBody>
        </p:sp>
        <p:sp>
          <p:nvSpPr>
            <p:cNvPr id="15" name="Forme libre : forme 14">
              <a:extLst>
                <a:ext uri="{FF2B5EF4-FFF2-40B4-BE49-F238E27FC236}">
                  <a16:creationId xmlns:a16="http://schemas.microsoft.com/office/drawing/2014/main" id="{32CE0D6F-A951-40D2-A5B8-C10AC67D93EC}"/>
                </a:ext>
              </a:extLst>
            </p:cNvPr>
            <p:cNvSpPr/>
            <p:nvPr/>
          </p:nvSpPr>
          <p:spPr>
            <a:xfrm>
              <a:off x="255267" y="6205973"/>
              <a:ext cx="710284" cy="278815"/>
            </a:xfrm>
            <a:custGeom>
              <a:avLst/>
              <a:gdLst>
                <a:gd name="connsiteX0" fmla="*/ 3047 w 710284"/>
                <a:gd name="connsiteY0" fmla="*/ 218182 h 278815"/>
                <a:gd name="connsiteX1" fmla="*/ 698204 w 710284"/>
                <a:gd name="connsiteY1" fmla="*/ 278155 h 278815"/>
                <a:gd name="connsiteX2" fmla="*/ 710198 w 710284"/>
                <a:gd name="connsiteY2" fmla="*/ 104899 h 278815"/>
                <a:gd name="connsiteX3" fmla="*/ 7845 w 710284"/>
                <a:gd name="connsiteY3" fmla="*/ 37596 h 278815"/>
                <a:gd name="connsiteX4" fmla="*/ 3047 w 710284"/>
                <a:gd name="connsiteY4" fmla="*/ 218182 h 2788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0284" h="278815">
                  <a:moveTo>
                    <a:pt x="3047" y="218182"/>
                  </a:moveTo>
                  <a:cubicBezTo>
                    <a:pt x="3047" y="218182"/>
                    <a:pt x="262931" y="131554"/>
                    <a:pt x="698204" y="278155"/>
                  </a:cubicBezTo>
                  <a:cubicBezTo>
                    <a:pt x="705400" y="155543"/>
                    <a:pt x="710198" y="104899"/>
                    <a:pt x="710198" y="104899"/>
                  </a:cubicBezTo>
                  <a:cubicBezTo>
                    <a:pt x="710198" y="104899"/>
                    <a:pt x="426391" y="-77886"/>
                    <a:pt x="7845" y="37596"/>
                  </a:cubicBezTo>
                  <a:cubicBezTo>
                    <a:pt x="-6549" y="73513"/>
                    <a:pt x="3047" y="218182"/>
                    <a:pt x="3047" y="218182"/>
                  </a:cubicBezTo>
                  <a:close/>
                </a:path>
              </a:pathLst>
            </a:custGeom>
            <a:solidFill>
              <a:schemeClr val="accent4"/>
            </a:solidFill>
            <a:ln w="6662" cap="flat">
              <a:noFill/>
              <a:prstDash val="solid"/>
              <a:miter/>
            </a:ln>
          </p:spPr>
          <p:txBody>
            <a:bodyPr rtlCol="0" anchor="ctr"/>
            <a:lstStyle/>
            <a:p>
              <a:endParaRPr lang="fr-FR"/>
            </a:p>
          </p:txBody>
        </p:sp>
      </p:grpSp>
      <p:grpSp>
        <p:nvGrpSpPr>
          <p:cNvPr id="26" name="Graphique 3">
            <a:extLst>
              <a:ext uri="{FF2B5EF4-FFF2-40B4-BE49-F238E27FC236}">
                <a16:creationId xmlns:a16="http://schemas.microsoft.com/office/drawing/2014/main" id="{74F49E5A-E1BE-4033-B3A4-6C8627C666A6}"/>
              </a:ext>
            </a:extLst>
          </p:cNvPr>
          <p:cNvGrpSpPr/>
          <p:nvPr/>
        </p:nvGrpSpPr>
        <p:grpSpPr>
          <a:xfrm>
            <a:off x="2894343" y="4872427"/>
            <a:ext cx="810466" cy="2012136"/>
            <a:chOff x="2842982" y="4839156"/>
            <a:chExt cx="810466" cy="2012136"/>
          </a:xfrm>
        </p:grpSpPr>
        <p:sp>
          <p:nvSpPr>
            <p:cNvPr id="27" name="Forme libre : forme 26">
              <a:extLst>
                <a:ext uri="{FF2B5EF4-FFF2-40B4-BE49-F238E27FC236}">
                  <a16:creationId xmlns:a16="http://schemas.microsoft.com/office/drawing/2014/main" id="{4C0D0D7A-08D1-4C71-9868-1AAC0ACA59C6}"/>
                </a:ext>
              </a:extLst>
            </p:cNvPr>
            <p:cNvSpPr/>
            <p:nvPr/>
          </p:nvSpPr>
          <p:spPr>
            <a:xfrm>
              <a:off x="2842982" y="4839156"/>
              <a:ext cx="810466" cy="2012136"/>
            </a:xfrm>
            <a:custGeom>
              <a:avLst/>
              <a:gdLst>
                <a:gd name="connsiteX0" fmla="*/ 390539 w 810466"/>
                <a:gd name="connsiteY0" fmla="*/ 2011476 h 2012136"/>
                <a:gd name="connsiteX1" fmla="*/ 511286 w 810466"/>
                <a:gd name="connsiteY1" fmla="*/ 800882 h 2012136"/>
                <a:gd name="connsiteX2" fmla="*/ 808087 w 810466"/>
                <a:gd name="connsiteY2" fmla="*/ 596440 h 2012136"/>
                <a:gd name="connsiteX3" fmla="*/ 584120 w 810466"/>
                <a:gd name="connsiteY3" fmla="*/ 576449 h 2012136"/>
                <a:gd name="connsiteX4" fmla="*/ 712862 w 810466"/>
                <a:gd name="connsiteY4" fmla="*/ 156636 h 2012136"/>
                <a:gd name="connsiteX5" fmla="*/ 487496 w 810466"/>
                <a:gd name="connsiteY5" fmla="*/ 383801 h 2012136"/>
                <a:gd name="connsiteX6" fmla="*/ 473836 w 810466"/>
                <a:gd name="connsiteY6" fmla="*/ 1505 h 2012136"/>
                <a:gd name="connsiteX7" fmla="*/ 335230 w 810466"/>
                <a:gd name="connsiteY7" fmla="*/ 353281 h 2012136"/>
                <a:gd name="connsiteX8" fmla="*/ 205289 w 810466"/>
                <a:gd name="connsiteY8" fmla="*/ 73406 h 2012136"/>
                <a:gd name="connsiteX9" fmla="*/ 188363 w 810466"/>
                <a:gd name="connsiteY9" fmla="*/ 406591 h 2012136"/>
                <a:gd name="connsiteX10" fmla="*/ 38963 w 810466"/>
                <a:gd name="connsiteY10" fmla="*/ 260723 h 2012136"/>
                <a:gd name="connsiteX11" fmla="*/ 183565 w 810466"/>
                <a:gd name="connsiteY11" fmla="*/ 762633 h 2012136"/>
                <a:gd name="connsiteX12" fmla="*/ -87 w 810466"/>
                <a:gd name="connsiteY12" fmla="*/ 2011209 h 2012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10466" h="2012136">
                  <a:moveTo>
                    <a:pt x="390539" y="2011476"/>
                  </a:moveTo>
                  <a:cubicBezTo>
                    <a:pt x="390539" y="2011476"/>
                    <a:pt x="413662" y="1146928"/>
                    <a:pt x="511286" y="800882"/>
                  </a:cubicBezTo>
                  <a:cubicBezTo>
                    <a:pt x="641494" y="690664"/>
                    <a:pt x="833542" y="675071"/>
                    <a:pt x="808087" y="596440"/>
                  </a:cubicBezTo>
                  <a:cubicBezTo>
                    <a:pt x="785230" y="525804"/>
                    <a:pt x="596314" y="596440"/>
                    <a:pt x="584120" y="576449"/>
                  </a:cubicBezTo>
                  <a:cubicBezTo>
                    <a:pt x="563662" y="543463"/>
                    <a:pt x="821614" y="216209"/>
                    <a:pt x="712862" y="156636"/>
                  </a:cubicBezTo>
                  <a:cubicBezTo>
                    <a:pt x="633964" y="113655"/>
                    <a:pt x="523080" y="373272"/>
                    <a:pt x="487496" y="383801"/>
                  </a:cubicBezTo>
                  <a:cubicBezTo>
                    <a:pt x="456843" y="339088"/>
                    <a:pt x="569259" y="28559"/>
                    <a:pt x="473836" y="1505"/>
                  </a:cubicBezTo>
                  <a:cubicBezTo>
                    <a:pt x="352756" y="-32813"/>
                    <a:pt x="371348" y="352082"/>
                    <a:pt x="335230" y="353281"/>
                  </a:cubicBezTo>
                  <a:cubicBezTo>
                    <a:pt x="309575" y="352482"/>
                    <a:pt x="275924" y="64144"/>
                    <a:pt x="205289" y="73406"/>
                  </a:cubicBezTo>
                  <a:cubicBezTo>
                    <a:pt x="105333" y="86334"/>
                    <a:pt x="203089" y="396995"/>
                    <a:pt x="188363" y="406591"/>
                  </a:cubicBezTo>
                  <a:cubicBezTo>
                    <a:pt x="167305" y="411922"/>
                    <a:pt x="92739" y="233335"/>
                    <a:pt x="38963" y="260723"/>
                  </a:cubicBezTo>
                  <a:cubicBezTo>
                    <a:pt x="-34338" y="298372"/>
                    <a:pt x="64618" y="463699"/>
                    <a:pt x="183565" y="762633"/>
                  </a:cubicBezTo>
                  <a:cubicBezTo>
                    <a:pt x="125258" y="967008"/>
                    <a:pt x="41895" y="1634111"/>
                    <a:pt x="-87" y="2011209"/>
                  </a:cubicBezTo>
                  <a:close/>
                </a:path>
              </a:pathLst>
            </a:custGeom>
            <a:solidFill>
              <a:srgbClr val="592F25"/>
            </a:solidFill>
            <a:ln w="6662" cap="flat">
              <a:noFill/>
              <a:prstDash val="solid"/>
              <a:miter/>
            </a:ln>
          </p:spPr>
          <p:txBody>
            <a:bodyPr rtlCol="0" anchor="ctr"/>
            <a:lstStyle/>
            <a:p>
              <a:endParaRPr lang="fr-FR"/>
            </a:p>
          </p:txBody>
        </p:sp>
        <p:sp>
          <p:nvSpPr>
            <p:cNvPr id="28" name="Forme libre : forme 27">
              <a:extLst>
                <a:ext uri="{FF2B5EF4-FFF2-40B4-BE49-F238E27FC236}">
                  <a16:creationId xmlns:a16="http://schemas.microsoft.com/office/drawing/2014/main" id="{33379244-79D5-4245-A50E-A84A0F0F37D0}"/>
                </a:ext>
              </a:extLst>
            </p:cNvPr>
            <p:cNvSpPr/>
            <p:nvPr/>
          </p:nvSpPr>
          <p:spPr>
            <a:xfrm>
              <a:off x="2967035" y="5650881"/>
              <a:ext cx="402620" cy="152745"/>
            </a:xfrm>
            <a:custGeom>
              <a:avLst/>
              <a:gdLst>
                <a:gd name="connsiteX0" fmla="*/ 30924 w 402620"/>
                <a:gd name="connsiteY0" fmla="*/ 1019 h 152745"/>
                <a:gd name="connsiteX1" fmla="*/ 387699 w 402620"/>
                <a:gd name="connsiteY1" fmla="*/ 49264 h 152745"/>
                <a:gd name="connsiteX2" fmla="*/ 369907 w 402620"/>
                <a:gd name="connsiteY2" fmla="*/ 152085 h 152745"/>
                <a:gd name="connsiteX3" fmla="*/ 11933 w 402620"/>
                <a:gd name="connsiteY3" fmla="*/ 101374 h 152745"/>
                <a:gd name="connsiteX4" fmla="*/ 30924 w 402620"/>
                <a:gd name="connsiteY4" fmla="*/ 1019 h 1527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2620" h="152745">
                  <a:moveTo>
                    <a:pt x="30924" y="1019"/>
                  </a:moveTo>
                  <a:cubicBezTo>
                    <a:pt x="30924" y="1019"/>
                    <a:pt x="224172" y="-14574"/>
                    <a:pt x="387699" y="49264"/>
                  </a:cubicBezTo>
                  <a:cubicBezTo>
                    <a:pt x="397428" y="53129"/>
                    <a:pt x="423216" y="130561"/>
                    <a:pt x="369907" y="152085"/>
                  </a:cubicBezTo>
                  <a:cubicBezTo>
                    <a:pt x="331857" y="132094"/>
                    <a:pt x="146473" y="93711"/>
                    <a:pt x="11933" y="101374"/>
                  </a:cubicBezTo>
                  <a:cubicBezTo>
                    <a:pt x="-23585" y="51796"/>
                    <a:pt x="30924" y="1019"/>
                    <a:pt x="30924" y="1019"/>
                  </a:cubicBezTo>
                  <a:close/>
                </a:path>
              </a:pathLst>
            </a:custGeom>
            <a:solidFill>
              <a:srgbClr val="D9042B"/>
            </a:solidFill>
            <a:ln w="6662" cap="flat">
              <a:noFill/>
              <a:prstDash val="solid"/>
              <a:miter/>
            </a:ln>
          </p:spPr>
          <p:txBody>
            <a:bodyPr rtlCol="0" anchor="ctr"/>
            <a:lstStyle/>
            <a:p>
              <a:endParaRPr lang="fr-FR"/>
            </a:p>
          </p:txBody>
        </p:sp>
        <p:sp>
          <p:nvSpPr>
            <p:cNvPr id="29" name="Forme libre : forme 28">
              <a:extLst>
                <a:ext uri="{FF2B5EF4-FFF2-40B4-BE49-F238E27FC236}">
                  <a16:creationId xmlns:a16="http://schemas.microsoft.com/office/drawing/2014/main" id="{A028322E-D1A8-4553-8F15-3D333B2F5168}"/>
                </a:ext>
              </a:extLst>
            </p:cNvPr>
            <p:cNvSpPr/>
            <p:nvPr/>
          </p:nvSpPr>
          <p:spPr>
            <a:xfrm>
              <a:off x="2935103" y="5796430"/>
              <a:ext cx="405937" cy="119746"/>
            </a:xfrm>
            <a:custGeom>
              <a:avLst/>
              <a:gdLst>
                <a:gd name="connsiteX0" fmla="*/ 27073 w 405937"/>
                <a:gd name="connsiteY0" fmla="*/ 17064 h 119746"/>
                <a:gd name="connsiteX1" fmla="*/ 386912 w 405937"/>
                <a:gd name="connsiteY1" fmla="*/ 14599 h 119746"/>
                <a:gd name="connsiteX2" fmla="*/ 376184 w 405937"/>
                <a:gd name="connsiteY2" fmla="*/ 117486 h 119746"/>
                <a:gd name="connsiteX3" fmla="*/ 25007 w 405937"/>
                <a:gd name="connsiteY3" fmla="*/ 119085 h 119746"/>
                <a:gd name="connsiteX4" fmla="*/ 27073 w 405937"/>
                <a:gd name="connsiteY4" fmla="*/ 17064 h 1197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5937" h="119746">
                  <a:moveTo>
                    <a:pt x="27073" y="17064"/>
                  </a:moveTo>
                  <a:cubicBezTo>
                    <a:pt x="27073" y="17064"/>
                    <a:pt x="220320" y="-21119"/>
                    <a:pt x="386912" y="14599"/>
                  </a:cubicBezTo>
                  <a:cubicBezTo>
                    <a:pt x="397174" y="16798"/>
                    <a:pt x="429093" y="95030"/>
                    <a:pt x="376184" y="117486"/>
                  </a:cubicBezTo>
                  <a:cubicBezTo>
                    <a:pt x="335602" y="102693"/>
                    <a:pt x="157148" y="92564"/>
                    <a:pt x="25007" y="119085"/>
                  </a:cubicBezTo>
                  <a:cubicBezTo>
                    <a:pt x="-32634" y="78970"/>
                    <a:pt x="27073" y="17064"/>
                    <a:pt x="27073" y="17064"/>
                  </a:cubicBezTo>
                  <a:close/>
                </a:path>
              </a:pathLst>
            </a:custGeom>
            <a:solidFill>
              <a:srgbClr val="F2B602"/>
            </a:solidFill>
            <a:ln w="6662" cap="flat">
              <a:noFill/>
              <a:prstDash val="solid"/>
              <a:miter/>
            </a:ln>
          </p:spPr>
          <p:txBody>
            <a:bodyPr rtlCol="0" anchor="ctr"/>
            <a:lstStyle/>
            <a:p>
              <a:endParaRPr lang="fr-FR"/>
            </a:p>
          </p:txBody>
        </p:sp>
      </p:grpSp>
      <p:grpSp>
        <p:nvGrpSpPr>
          <p:cNvPr id="30" name="Graphique 3">
            <a:extLst>
              <a:ext uri="{FF2B5EF4-FFF2-40B4-BE49-F238E27FC236}">
                <a16:creationId xmlns:a16="http://schemas.microsoft.com/office/drawing/2014/main" id="{74F49E5A-E1BE-4033-B3A4-6C8627C666A6}"/>
              </a:ext>
            </a:extLst>
          </p:cNvPr>
          <p:cNvGrpSpPr/>
          <p:nvPr/>
        </p:nvGrpSpPr>
        <p:grpSpPr>
          <a:xfrm>
            <a:off x="4175206" y="4486572"/>
            <a:ext cx="816043" cy="2397991"/>
            <a:chOff x="4947046" y="4453301"/>
            <a:chExt cx="816043" cy="2397991"/>
          </a:xfrm>
        </p:grpSpPr>
        <p:sp>
          <p:nvSpPr>
            <p:cNvPr id="31" name="Forme libre : forme 30">
              <a:extLst>
                <a:ext uri="{FF2B5EF4-FFF2-40B4-BE49-F238E27FC236}">
                  <a16:creationId xmlns:a16="http://schemas.microsoft.com/office/drawing/2014/main" id="{BE710336-10DA-4EE2-82B6-D7EF1226D4A8}"/>
                </a:ext>
              </a:extLst>
            </p:cNvPr>
            <p:cNvSpPr/>
            <p:nvPr/>
          </p:nvSpPr>
          <p:spPr>
            <a:xfrm>
              <a:off x="4947046" y="4453301"/>
              <a:ext cx="806022" cy="2377983"/>
            </a:xfrm>
            <a:custGeom>
              <a:avLst/>
              <a:gdLst>
                <a:gd name="connsiteX0" fmla="*/ 338094 w 806022"/>
                <a:gd name="connsiteY0" fmla="*/ 2344022 h 2377983"/>
                <a:gd name="connsiteX1" fmla="*/ 292914 w 806022"/>
                <a:gd name="connsiteY1" fmla="*/ 798044 h 2377983"/>
                <a:gd name="connsiteX2" fmla="*/ 2644 w 806022"/>
                <a:gd name="connsiteY2" fmla="*/ 584406 h 2377983"/>
                <a:gd name="connsiteX3" fmla="*/ 227144 w 806022"/>
                <a:gd name="connsiteY3" fmla="*/ 571545 h 2377983"/>
                <a:gd name="connsiteX4" fmla="*/ 111728 w 806022"/>
                <a:gd name="connsiteY4" fmla="*/ 148200 h 2377983"/>
                <a:gd name="connsiteX5" fmla="*/ 329831 w 806022"/>
                <a:gd name="connsiteY5" fmla="*/ 382363 h 2377983"/>
                <a:gd name="connsiteX6" fmla="*/ 355353 w 806022"/>
                <a:gd name="connsiteY6" fmla="*/ 1066 h 2377983"/>
                <a:gd name="connsiteX7" fmla="*/ 482896 w 806022"/>
                <a:gd name="connsiteY7" fmla="*/ 357041 h 2377983"/>
                <a:gd name="connsiteX8" fmla="*/ 621568 w 806022"/>
                <a:gd name="connsiteY8" fmla="*/ 81230 h 2377983"/>
                <a:gd name="connsiteX9" fmla="*/ 628232 w 806022"/>
                <a:gd name="connsiteY9" fmla="*/ 414815 h 2377983"/>
                <a:gd name="connsiteX10" fmla="*/ 782229 w 806022"/>
                <a:gd name="connsiteY10" fmla="*/ 273678 h 2377983"/>
                <a:gd name="connsiteX11" fmla="*/ 621834 w 806022"/>
                <a:gd name="connsiteY11" fmla="*/ 770789 h 2377983"/>
                <a:gd name="connsiteX12" fmla="*/ 728453 w 806022"/>
                <a:gd name="connsiteY12" fmla="*/ 2361147 h 2377983"/>
                <a:gd name="connsiteX13" fmla="*/ 338094 w 806022"/>
                <a:gd name="connsiteY13" fmla="*/ 2344022 h 2377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06022" h="2377983">
                  <a:moveTo>
                    <a:pt x="338094" y="2344022"/>
                  </a:moveTo>
                  <a:cubicBezTo>
                    <a:pt x="338094" y="2344022"/>
                    <a:pt x="407796" y="1649664"/>
                    <a:pt x="292914" y="798044"/>
                  </a:cubicBezTo>
                  <a:cubicBezTo>
                    <a:pt x="166304" y="683828"/>
                    <a:pt x="-25211" y="662171"/>
                    <a:pt x="2644" y="584406"/>
                  </a:cubicBezTo>
                  <a:cubicBezTo>
                    <a:pt x="27766" y="514437"/>
                    <a:pt x="214349" y="591070"/>
                    <a:pt x="227144" y="571545"/>
                  </a:cubicBezTo>
                  <a:cubicBezTo>
                    <a:pt x="248667" y="539293"/>
                    <a:pt x="1111" y="204042"/>
                    <a:pt x="111728" y="148200"/>
                  </a:cubicBezTo>
                  <a:cubicBezTo>
                    <a:pt x="191693" y="107685"/>
                    <a:pt x="294513" y="370701"/>
                    <a:pt x="329831" y="382363"/>
                  </a:cubicBezTo>
                  <a:cubicBezTo>
                    <a:pt x="362017" y="339049"/>
                    <a:pt x="259263" y="25055"/>
                    <a:pt x="355353" y="1066"/>
                  </a:cubicBezTo>
                  <a:cubicBezTo>
                    <a:pt x="477499" y="-29454"/>
                    <a:pt x="446779" y="354642"/>
                    <a:pt x="482896" y="357041"/>
                  </a:cubicBezTo>
                  <a:cubicBezTo>
                    <a:pt x="508551" y="357041"/>
                    <a:pt x="551266" y="69902"/>
                    <a:pt x="621568" y="81230"/>
                  </a:cubicBezTo>
                  <a:cubicBezTo>
                    <a:pt x="720990" y="97290"/>
                    <a:pt x="613571" y="404819"/>
                    <a:pt x="628232" y="414815"/>
                  </a:cubicBezTo>
                  <a:cubicBezTo>
                    <a:pt x="649156" y="420812"/>
                    <a:pt x="729320" y="244424"/>
                    <a:pt x="782229" y="273678"/>
                  </a:cubicBezTo>
                  <a:cubicBezTo>
                    <a:pt x="854530" y="313660"/>
                    <a:pt x="750110" y="475721"/>
                    <a:pt x="621834" y="770789"/>
                  </a:cubicBezTo>
                  <a:cubicBezTo>
                    <a:pt x="715126" y="1236449"/>
                    <a:pt x="800755" y="1856972"/>
                    <a:pt x="728453" y="2361147"/>
                  </a:cubicBezTo>
                  <a:cubicBezTo>
                    <a:pt x="511617" y="2405728"/>
                    <a:pt x="338094" y="2344022"/>
                    <a:pt x="338094" y="2344022"/>
                  </a:cubicBezTo>
                  <a:close/>
                </a:path>
              </a:pathLst>
            </a:custGeom>
            <a:solidFill>
              <a:srgbClr val="FACCAC"/>
            </a:solidFill>
            <a:ln w="6662" cap="flat">
              <a:noFill/>
              <a:prstDash val="solid"/>
              <a:miter/>
            </a:ln>
          </p:spPr>
          <p:txBody>
            <a:bodyPr rtlCol="0" anchor="ctr"/>
            <a:lstStyle/>
            <a:p>
              <a:endParaRPr lang="fr-FR"/>
            </a:p>
          </p:txBody>
        </p:sp>
        <p:sp>
          <p:nvSpPr>
            <p:cNvPr id="32" name="Forme libre : forme 31">
              <a:extLst>
                <a:ext uri="{FF2B5EF4-FFF2-40B4-BE49-F238E27FC236}">
                  <a16:creationId xmlns:a16="http://schemas.microsoft.com/office/drawing/2014/main" id="{F4A90610-9F06-4D09-A77D-600DA7E7B08E}"/>
                </a:ext>
              </a:extLst>
            </p:cNvPr>
            <p:cNvSpPr/>
            <p:nvPr/>
          </p:nvSpPr>
          <p:spPr>
            <a:xfrm>
              <a:off x="5209194" y="6626512"/>
              <a:ext cx="553895" cy="224780"/>
            </a:xfrm>
            <a:custGeom>
              <a:avLst/>
              <a:gdLst>
                <a:gd name="connsiteX0" fmla="*/ -87 w 553895"/>
                <a:gd name="connsiteY0" fmla="*/ 92378 h 224780"/>
                <a:gd name="connsiteX1" fmla="*/ 552400 w 553895"/>
                <a:gd name="connsiteY1" fmla="*/ 31805 h 224780"/>
                <a:gd name="connsiteX2" fmla="*/ 551601 w 553895"/>
                <a:gd name="connsiteY2" fmla="*/ 224120 h 224780"/>
                <a:gd name="connsiteX3" fmla="*/ 5844 w 553895"/>
                <a:gd name="connsiteY3" fmla="*/ 224120 h 224780"/>
                <a:gd name="connsiteX4" fmla="*/ -87 w 553895"/>
                <a:gd name="connsiteY4" fmla="*/ 92378 h 2247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3895" h="224780">
                  <a:moveTo>
                    <a:pt x="-87" y="92378"/>
                  </a:moveTo>
                  <a:cubicBezTo>
                    <a:pt x="196959" y="-38097"/>
                    <a:pt x="534675" y="-3979"/>
                    <a:pt x="552400" y="31805"/>
                  </a:cubicBezTo>
                  <a:cubicBezTo>
                    <a:pt x="557132" y="117434"/>
                    <a:pt x="548136" y="185071"/>
                    <a:pt x="551601" y="224120"/>
                  </a:cubicBezTo>
                  <a:lnTo>
                    <a:pt x="5844" y="224120"/>
                  </a:lnTo>
                  <a:cubicBezTo>
                    <a:pt x="6577" y="184137"/>
                    <a:pt x="-87" y="158082"/>
                    <a:pt x="-87" y="92378"/>
                  </a:cubicBezTo>
                  <a:close/>
                </a:path>
              </a:pathLst>
            </a:custGeom>
            <a:solidFill>
              <a:srgbClr val="313759"/>
            </a:solidFill>
            <a:ln w="6662" cap="flat">
              <a:noFill/>
              <a:prstDash val="solid"/>
              <a:miter/>
            </a:ln>
          </p:spPr>
          <p:txBody>
            <a:bodyPr rtlCol="0" anchor="ctr"/>
            <a:lstStyle/>
            <a:p>
              <a:endParaRPr lang="fr-FR"/>
            </a:p>
          </p:txBody>
        </p:sp>
      </p:grpSp>
      <p:grpSp>
        <p:nvGrpSpPr>
          <p:cNvPr id="33" name="Graphique 3">
            <a:extLst>
              <a:ext uri="{FF2B5EF4-FFF2-40B4-BE49-F238E27FC236}">
                <a16:creationId xmlns:a16="http://schemas.microsoft.com/office/drawing/2014/main" id="{74F49E5A-E1BE-4033-B3A4-6C8627C666A6}"/>
              </a:ext>
            </a:extLst>
          </p:cNvPr>
          <p:cNvGrpSpPr/>
          <p:nvPr/>
        </p:nvGrpSpPr>
        <p:grpSpPr>
          <a:xfrm>
            <a:off x="5133938" y="4345091"/>
            <a:ext cx="1379172" cy="2539472"/>
            <a:chOff x="6237349" y="4311820"/>
            <a:chExt cx="1379172" cy="2539472"/>
          </a:xfrm>
        </p:grpSpPr>
        <p:sp>
          <p:nvSpPr>
            <p:cNvPr id="34" name="Forme libre : forme 33">
              <a:extLst>
                <a:ext uri="{FF2B5EF4-FFF2-40B4-BE49-F238E27FC236}">
                  <a16:creationId xmlns:a16="http://schemas.microsoft.com/office/drawing/2014/main" id="{458C706F-D052-40C6-A1B2-111089D26C1B}"/>
                </a:ext>
              </a:extLst>
            </p:cNvPr>
            <p:cNvSpPr/>
            <p:nvPr/>
          </p:nvSpPr>
          <p:spPr>
            <a:xfrm>
              <a:off x="6237349" y="4311820"/>
              <a:ext cx="1192922" cy="2351489"/>
            </a:xfrm>
            <a:custGeom>
              <a:avLst/>
              <a:gdLst>
                <a:gd name="connsiteX0" fmla="*/ 1192836 w 1192922"/>
                <a:gd name="connsiteY0" fmla="*/ 2193299 h 2351489"/>
                <a:gd name="connsiteX1" fmla="*/ 644346 w 1192922"/>
                <a:gd name="connsiteY1" fmla="*/ 714424 h 2351489"/>
                <a:gd name="connsiteX2" fmla="*/ 836794 w 1192922"/>
                <a:gd name="connsiteY2" fmla="*/ 409694 h 2351489"/>
                <a:gd name="connsiteX3" fmla="*/ 623090 w 1192922"/>
                <a:gd name="connsiteY3" fmla="*/ 479529 h 2351489"/>
                <a:gd name="connsiteX4" fmla="*/ 587838 w 1192922"/>
                <a:gd name="connsiteY4" fmla="*/ 51520 h 2351489"/>
                <a:gd name="connsiteX5" fmla="*/ 467892 w 1192922"/>
                <a:gd name="connsiteY5" fmla="*/ 338059 h 2351489"/>
                <a:gd name="connsiteX6" fmla="*/ 310761 w 1192922"/>
                <a:gd name="connsiteY6" fmla="*/ -323 h 2351489"/>
                <a:gd name="connsiteX7" fmla="*/ 321957 w 1192922"/>
                <a:gd name="connsiteY7" fmla="*/ 379507 h 2351489"/>
                <a:gd name="connsiteX8" fmla="*/ 83063 w 1192922"/>
                <a:gd name="connsiteY8" fmla="*/ 169468 h 2351489"/>
                <a:gd name="connsiteX9" fmla="*/ 220935 w 1192922"/>
                <a:gd name="connsiteY9" fmla="*/ 496589 h 2351489"/>
                <a:gd name="connsiteX10" fmla="*/ 10895 w 1192922"/>
                <a:gd name="connsiteY10" fmla="*/ 421222 h 2351489"/>
                <a:gd name="connsiteX11" fmla="*/ 328088 w 1192922"/>
                <a:gd name="connsiteY11" fmla="*/ 808050 h 2351489"/>
                <a:gd name="connsiteX12" fmla="*/ 835462 w 1192922"/>
                <a:gd name="connsiteY12" fmla="*/ 2350829 h 2351489"/>
                <a:gd name="connsiteX13" fmla="*/ 1192836 w 1192922"/>
                <a:gd name="connsiteY13" fmla="*/ 2193299 h 23514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192922" h="2351489">
                  <a:moveTo>
                    <a:pt x="1192836" y="2193299"/>
                  </a:moveTo>
                  <a:cubicBezTo>
                    <a:pt x="1192836" y="2193299"/>
                    <a:pt x="847589" y="1549186"/>
                    <a:pt x="644346" y="714424"/>
                  </a:cubicBezTo>
                  <a:cubicBezTo>
                    <a:pt x="720712" y="561893"/>
                    <a:pt x="890903" y="472000"/>
                    <a:pt x="836794" y="409694"/>
                  </a:cubicBezTo>
                  <a:cubicBezTo>
                    <a:pt x="788016" y="353719"/>
                    <a:pt x="642014" y="492790"/>
                    <a:pt x="623090" y="479529"/>
                  </a:cubicBezTo>
                  <a:cubicBezTo>
                    <a:pt x="591304" y="457339"/>
                    <a:pt x="689727" y="57384"/>
                    <a:pt x="587838" y="51520"/>
                  </a:cubicBezTo>
                  <a:cubicBezTo>
                    <a:pt x="509073" y="46922"/>
                    <a:pt x="498478" y="331395"/>
                    <a:pt x="467892" y="338059"/>
                  </a:cubicBezTo>
                  <a:cubicBezTo>
                    <a:pt x="437438" y="334794"/>
                    <a:pt x="409118" y="-12984"/>
                    <a:pt x="310761" y="-323"/>
                  </a:cubicBezTo>
                  <a:cubicBezTo>
                    <a:pt x="185884" y="15736"/>
                    <a:pt x="342881" y="371511"/>
                    <a:pt x="321957" y="379507"/>
                  </a:cubicBezTo>
                  <a:cubicBezTo>
                    <a:pt x="298101" y="388836"/>
                    <a:pt x="151966" y="126287"/>
                    <a:pt x="83063" y="169468"/>
                  </a:cubicBezTo>
                  <a:cubicBezTo>
                    <a:pt x="-2232" y="222777"/>
                    <a:pt x="236661" y="477397"/>
                    <a:pt x="220935" y="496589"/>
                  </a:cubicBezTo>
                  <a:cubicBezTo>
                    <a:pt x="203743" y="509916"/>
                    <a:pt x="49545" y="374709"/>
                    <a:pt x="10895" y="421222"/>
                  </a:cubicBezTo>
                  <a:cubicBezTo>
                    <a:pt x="-41948" y="484794"/>
                    <a:pt x="101122" y="580085"/>
                    <a:pt x="328088" y="808050"/>
                  </a:cubicBezTo>
                  <a:cubicBezTo>
                    <a:pt x="411050" y="1275641"/>
                    <a:pt x="584507" y="1907560"/>
                    <a:pt x="835462" y="2350829"/>
                  </a:cubicBezTo>
                  <a:cubicBezTo>
                    <a:pt x="1053631" y="2313778"/>
                    <a:pt x="1192836" y="2193299"/>
                    <a:pt x="1192836" y="2193299"/>
                  </a:cubicBezTo>
                  <a:close/>
                </a:path>
              </a:pathLst>
            </a:custGeom>
            <a:solidFill>
              <a:srgbClr val="592F25"/>
            </a:solidFill>
            <a:ln w="6662" cap="flat">
              <a:noFill/>
              <a:prstDash val="solid"/>
              <a:miter/>
            </a:ln>
          </p:spPr>
          <p:txBody>
            <a:bodyPr rtlCol="0" anchor="ctr"/>
            <a:lstStyle/>
            <a:p>
              <a:endParaRPr lang="fr-FR"/>
            </a:p>
          </p:txBody>
        </p:sp>
        <p:sp>
          <p:nvSpPr>
            <p:cNvPr id="35" name="Forme libre : forme 34">
              <a:extLst>
                <a:ext uri="{FF2B5EF4-FFF2-40B4-BE49-F238E27FC236}">
                  <a16:creationId xmlns:a16="http://schemas.microsoft.com/office/drawing/2014/main" id="{A67362A4-537B-4E2A-9321-68D5355BB857}"/>
                </a:ext>
              </a:extLst>
            </p:cNvPr>
            <p:cNvSpPr/>
            <p:nvPr/>
          </p:nvSpPr>
          <p:spPr>
            <a:xfrm>
              <a:off x="6601448" y="5295738"/>
              <a:ext cx="1015072" cy="1555554"/>
            </a:xfrm>
            <a:custGeom>
              <a:avLst/>
              <a:gdLst>
                <a:gd name="connsiteX0" fmla="*/ 418452 w 1015072"/>
                <a:gd name="connsiteY0" fmla="*/ 11982 h 1555554"/>
                <a:gd name="connsiteX1" fmla="*/ -29 w 1015072"/>
                <a:gd name="connsiteY1" fmla="*/ 189969 h 1555554"/>
                <a:gd name="connsiteX2" fmla="*/ 365609 w 1015072"/>
                <a:gd name="connsiteY2" fmla="*/ 1554894 h 1555554"/>
                <a:gd name="connsiteX3" fmla="*/ 1014986 w 1015072"/>
                <a:gd name="connsiteY3" fmla="*/ 1554894 h 1555554"/>
                <a:gd name="connsiteX4" fmla="*/ 418452 w 1015072"/>
                <a:gd name="connsiteY4" fmla="*/ 11982 h 15555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15072" h="1555554">
                  <a:moveTo>
                    <a:pt x="418452" y="11982"/>
                  </a:moveTo>
                  <a:cubicBezTo>
                    <a:pt x="322295" y="-45726"/>
                    <a:pt x="33623" y="108205"/>
                    <a:pt x="-29" y="189969"/>
                  </a:cubicBezTo>
                  <a:cubicBezTo>
                    <a:pt x="-5159" y="252807"/>
                    <a:pt x="333156" y="1465134"/>
                    <a:pt x="365609" y="1554894"/>
                  </a:cubicBezTo>
                  <a:lnTo>
                    <a:pt x="1014986" y="1554894"/>
                  </a:lnTo>
                  <a:cubicBezTo>
                    <a:pt x="981334" y="1454938"/>
                    <a:pt x="562788" y="416068"/>
                    <a:pt x="418452" y="11982"/>
                  </a:cubicBezTo>
                  <a:close/>
                </a:path>
              </a:pathLst>
            </a:custGeom>
            <a:solidFill>
              <a:srgbClr val="1760BF"/>
            </a:solidFill>
            <a:ln w="6662" cap="flat">
              <a:noFill/>
              <a:prstDash val="solid"/>
              <a:miter/>
            </a:ln>
          </p:spPr>
          <p:txBody>
            <a:bodyPr rtlCol="0" anchor="ctr"/>
            <a:lstStyle/>
            <a:p>
              <a:endParaRPr lang="fr-FR"/>
            </a:p>
          </p:txBody>
        </p:sp>
      </p:grpSp>
      <p:grpSp>
        <p:nvGrpSpPr>
          <p:cNvPr id="36" name="Graphique 3">
            <a:extLst>
              <a:ext uri="{FF2B5EF4-FFF2-40B4-BE49-F238E27FC236}">
                <a16:creationId xmlns:a16="http://schemas.microsoft.com/office/drawing/2014/main" id="{74F49E5A-E1BE-4033-B3A4-6C8627C666A6}"/>
              </a:ext>
            </a:extLst>
          </p:cNvPr>
          <p:cNvGrpSpPr/>
          <p:nvPr/>
        </p:nvGrpSpPr>
        <p:grpSpPr>
          <a:xfrm>
            <a:off x="6836651" y="5323914"/>
            <a:ext cx="855343" cy="1560649"/>
            <a:chOff x="7940062" y="5290643"/>
            <a:chExt cx="855343" cy="1560649"/>
          </a:xfrm>
        </p:grpSpPr>
        <p:sp>
          <p:nvSpPr>
            <p:cNvPr id="37" name="Forme libre : forme 36">
              <a:extLst>
                <a:ext uri="{FF2B5EF4-FFF2-40B4-BE49-F238E27FC236}">
                  <a16:creationId xmlns:a16="http://schemas.microsoft.com/office/drawing/2014/main" id="{CBA6B189-9405-4525-A438-E8BA0233E154}"/>
                </a:ext>
              </a:extLst>
            </p:cNvPr>
            <p:cNvSpPr/>
            <p:nvPr/>
          </p:nvSpPr>
          <p:spPr>
            <a:xfrm>
              <a:off x="7940062" y="5290643"/>
              <a:ext cx="855343" cy="1560649"/>
            </a:xfrm>
            <a:custGeom>
              <a:avLst/>
              <a:gdLst>
                <a:gd name="connsiteX0" fmla="*/ 103848 w 855343"/>
                <a:gd name="connsiteY0" fmla="*/ 1559989 h 1560649"/>
                <a:gd name="connsiteX1" fmla="*/ 230858 w 855343"/>
                <a:gd name="connsiteY1" fmla="*/ 751482 h 1560649"/>
                <a:gd name="connsiteX2" fmla="*/ 7824 w 855343"/>
                <a:gd name="connsiteY2" fmla="*/ 468409 h 1560649"/>
                <a:gd name="connsiteX3" fmla="*/ 227726 w 855343"/>
                <a:gd name="connsiteY3" fmla="*/ 515655 h 1560649"/>
                <a:gd name="connsiteX4" fmla="*/ 228859 w 855343"/>
                <a:gd name="connsiteY4" fmla="*/ 76850 h 1560649"/>
                <a:gd name="connsiteX5" fmla="*/ 369330 w 855343"/>
                <a:gd name="connsiteY5" fmla="*/ 368320 h 1560649"/>
                <a:gd name="connsiteX6" fmla="*/ 503004 w 855343"/>
                <a:gd name="connsiteY6" fmla="*/ -649 h 1560649"/>
                <a:gd name="connsiteX7" fmla="*/ 522461 w 855343"/>
                <a:gd name="connsiteY7" fmla="*/ 389910 h 1560649"/>
                <a:gd name="connsiteX8" fmla="*/ 738365 w 855343"/>
                <a:gd name="connsiteY8" fmla="*/ 147352 h 1560649"/>
                <a:gd name="connsiteX9" fmla="*/ 655935 w 855343"/>
                <a:gd name="connsiteY9" fmla="*/ 470608 h 1560649"/>
                <a:gd name="connsiteX10" fmla="*/ 841853 w 855343"/>
                <a:gd name="connsiteY10" fmla="*/ 375517 h 1560649"/>
                <a:gd name="connsiteX11" fmla="*/ 555314 w 855343"/>
                <a:gd name="connsiteY11" fmla="*/ 812122 h 1560649"/>
                <a:gd name="connsiteX12" fmla="*/ 457624 w 855343"/>
                <a:gd name="connsiteY12" fmla="*/ 1559989 h 1560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55343" h="1560649">
                  <a:moveTo>
                    <a:pt x="103848" y="1559989"/>
                  </a:moveTo>
                  <a:cubicBezTo>
                    <a:pt x="103848" y="1559989"/>
                    <a:pt x="178415" y="1217341"/>
                    <a:pt x="230858" y="751482"/>
                  </a:cubicBezTo>
                  <a:cubicBezTo>
                    <a:pt x="139032" y="607680"/>
                    <a:pt x="-39755" y="535979"/>
                    <a:pt x="7824" y="468409"/>
                  </a:cubicBezTo>
                  <a:cubicBezTo>
                    <a:pt x="50539" y="407636"/>
                    <a:pt x="210201" y="530781"/>
                    <a:pt x="227726" y="515655"/>
                  </a:cubicBezTo>
                  <a:cubicBezTo>
                    <a:pt x="256980" y="490266"/>
                    <a:pt x="107379" y="101372"/>
                    <a:pt x="228859" y="76850"/>
                  </a:cubicBezTo>
                  <a:cubicBezTo>
                    <a:pt x="316886" y="59125"/>
                    <a:pt x="338410" y="347729"/>
                    <a:pt x="369330" y="368320"/>
                  </a:cubicBezTo>
                  <a:cubicBezTo>
                    <a:pt x="393319" y="339466"/>
                    <a:pt x="403848" y="-2981"/>
                    <a:pt x="503004" y="-649"/>
                  </a:cubicBezTo>
                  <a:cubicBezTo>
                    <a:pt x="628880" y="2350"/>
                    <a:pt x="500804" y="383980"/>
                    <a:pt x="522461" y="389910"/>
                  </a:cubicBezTo>
                  <a:cubicBezTo>
                    <a:pt x="547183" y="396574"/>
                    <a:pt x="659534" y="118098"/>
                    <a:pt x="738365" y="147352"/>
                  </a:cubicBezTo>
                  <a:cubicBezTo>
                    <a:pt x="832723" y="182403"/>
                    <a:pt x="644673" y="457147"/>
                    <a:pt x="655935" y="470608"/>
                  </a:cubicBezTo>
                  <a:cubicBezTo>
                    <a:pt x="674394" y="482003"/>
                    <a:pt x="798605" y="333269"/>
                    <a:pt x="841853" y="375517"/>
                  </a:cubicBezTo>
                  <a:cubicBezTo>
                    <a:pt x="900960" y="433224"/>
                    <a:pt x="757223" y="562100"/>
                    <a:pt x="555314" y="812122"/>
                  </a:cubicBezTo>
                  <a:cubicBezTo>
                    <a:pt x="505735" y="1227004"/>
                    <a:pt x="472084" y="1448305"/>
                    <a:pt x="457624" y="1559989"/>
                  </a:cubicBezTo>
                  <a:close/>
                </a:path>
              </a:pathLst>
            </a:custGeom>
            <a:solidFill>
              <a:srgbClr val="FACCAC"/>
            </a:solidFill>
            <a:ln w="6662" cap="flat">
              <a:noFill/>
              <a:prstDash val="solid"/>
              <a:miter/>
            </a:ln>
          </p:spPr>
          <p:txBody>
            <a:bodyPr rtlCol="0" anchor="ctr"/>
            <a:lstStyle/>
            <a:p>
              <a:endParaRPr lang="fr-FR"/>
            </a:p>
          </p:txBody>
        </p:sp>
        <p:sp>
          <p:nvSpPr>
            <p:cNvPr id="38" name="Forme libre : forme 37">
              <a:extLst>
                <a:ext uri="{FF2B5EF4-FFF2-40B4-BE49-F238E27FC236}">
                  <a16:creationId xmlns:a16="http://schemas.microsoft.com/office/drawing/2014/main" id="{83698F68-AE57-4609-BF73-FC2C1326F4D5}"/>
                </a:ext>
              </a:extLst>
            </p:cNvPr>
            <p:cNvSpPr/>
            <p:nvPr/>
          </p:nvSpPr>
          <p:spPr>
            <a:xfrm>
              <a:off x="8150626" y="6059187"/>
              <a:ext cx="355961" cy="105745"/>
            </a:xfrm>
            <a:custGeom>
              <a:avLst/>
              <a:gdLst>
                <a:gd name="connsiteX0" fmla="*/ 267584 w 355961"/>
                <a:gd name="connsiteY0" fmla="*/ 105084 h 105745"/>
                <a:gd name="connsiteX1" fmla="*/ 3502 w 355961"/>
                <a:gd name="connsiteY1" fmla="*/ 16457 h 105745"/>
                <a:gd name="connsiteX2" fmla="*/ 2036 w 355961"/>
                <a:gd name="connsiteY2" fmla="*/ 2930 h 105745"/>
                <a:gd name="connsiteX3" fmla="*/ 15564 w 355961"/>
                <a:gd name="connsiteY3" fmla="*/ 1464 h 105745"/>
                <a:gd name="connsiteX4" fmla="*/ 344417 w 355961"/>
                <a:gd name="connsiteY4" fmla="*/ 78163 h 105745"/>
                <a:gd name="connsiteX5" fmla="*/ 355679 w 355961"/>
                <a:gd name="connsiteY5" fmla="*/ 85726 h 105745"/>
                <a:gd name="connsiteX6" fmla="*/ 348149 w 355961"/>
                <a:gd name="connsiteY6" fmla="*/ 97021 h 105745"/>
                <a:gd name="connsiteX7" fmla="*/ 267584 w 355961"/>
                <a:gd name="connsiteY7" fmla="*/ 105084 h 105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55961" h="105745">
                  <a:moveTo>
                    <a:pt x="267584" y="105084"/>
                  </a:moveTo>
                  <a:cubicBezTo>
                    <a:pt x="172427" y="103965"/>
                    <a:pt x="80068" y="72965"/>
                    <a:pt x="3502" y="16457"/>
                  </a:cubicBezTo>
                  <a:cubicBezTo>
                    <a:pt x="-629" y="13125"/>
                    <a:pt x="-1296" y="7068"/>
                    <a:pt x="2036" y="2930"/>
                  </a:cubicBezTo>
                  <a:cubicBezTo>
                    <a:pt x="5368" y="-1208"/>
                    <a:pt x="11432" y="-1868"/>
                    <a:pt x="15564" y="1464"/>
                  </a:cubicBezTo>
                  <a:cubicBezTo>
                    <a:pt x="16963" y="2597"/>
                    <a:pt x="160299" y="115213"/>
                    <a:pt x="344417" y="78163"/>
                  </a:cubicBezTo>
                  <a:cubicBezTo>
                    <a:pt x="349615" y="77130"/>
                    <a:pt x="354679" y="80522"/>
                    <a:pt x="355679" y="85726"/>
                  </a:cubicBezTo>
                  <a:cubicBezTo>
                    <a:pt x="356745" y="90937"/>
                    <a:pt x="353346" y="95989"/>
                    <a:pt x="348149" y="97021"/>
                  </a:cubicBezTo>
                  <a:cubicBezTo>
                    <a:pt x="321627" y="102366"/>
                    <a:pt x="294639" y="105065"/>
                    <a:pt x="267584" y="105084"/>
                  </a:cubicBezTo>
                  <a:close/>
                </a:path>
              </a:pathLst>
            </a:custGeom>
            <a:solidFill>
              <a:srgbClr val="774A32"/>
            </a:solidFill>
            <a:ln w="6662" cap="flat">
              <a:noFill/>
              <a:prstDash val="solid"/>
              <a:miter/>
            </a:ln>
          </p:spPr>
          <p:txBody>
            <a:bodyPr rtlCol="0" anchor="ctr"/>
            <a:lstStyle/>
            <a:p>
              <a:endParaRPr lang="fr-FR"/>
            </a:p>
          </p:txBody>
        </p:sp>
        <p:sp>
          <p:nvSpPr>
            <p:cNvPr id="39" name="Forme libre : forme 38">
              <a:extLst>
                <a:ext uri="{FF2B5EF4-FFF2-40B4-BE49-F238E27FC236}">
                  <a16:creationId xmlns:a16="http://schemas.microsoft.com/office/drawing/2014/main" id="{80D4D4B1-3F72-4E95-97A5-21FD487EDD5A}"/>
                </a:ext>
              </a:extLst>
            </p:cNvPr>
            <p:cNvSpPr/>
            <p:nvPr/>
          </p:nvSpPr>
          <p:spPr>
            <a:xfrm>
              <a:off x="8144164" y="6134215"/>
              <a:ext cx="360240" cy="68909"/>
            </a:xfrm>
            <a:custGeom>
              <a:avLst/>
              <a:gdLst>
                <a:gd name="connsiteX0" fmla="*/ 233731 w 360240"/>
                <a:gd name="connsiteY0" fmla="*/ 68239 h 68909"/>
                <a:gd name="connsiteX1" fmla="*/ 5299 w 360240"/>
                <a:gd name="connsiteY1" fmla="*/ 17595 h 68909"/>
                <a:gd name="connsiteX2" fmla="*/ 901 w 360240"/>
                <a:gd name="connsiteY2" fmla="*/ 4701 h 68909"/>
                <a:gd name="connsiteX3" fmla="*/ 13829 w 360240"/>
                <a:gd name="connsiteY3" fmla="*/ 336 h 68909"/>
                <a:gd name="connsiteX4" fmla="*/ 348479 w 360240"/>
                <a:gd name="connsiteY4" fmla="*/ 33654 h 68909"/>
                <a:gd name="connsiteX5" fmla="*/ 359941 w 360240"/>
                <a:gd name="connsiteY5" fmla="*/ 41091 h 68909"/>
                <a:gd name="connsiteX6" fmla="*/ 353811 w 360240"/>
                <a:gd name="connsiteY6" fmla="*/ 52180 h 68909"/>
                <a:gd name="connsiteX7" fmla="*/ 233731 w 360240"/>
                <a:gd name="connsiteY7" fmla="*/ 68239 h 689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0240" h="68909">
                  <a:moveTo>
                    <a:pt x="233731" y="68239"/>
                  </a:moveTo>
                  <a:cubicBezTo>
                    <a:pt x="154899" y="67546"/>
                    <a:pt x="77067" y="50294"/>
                    <a:pt x="5299" y="17595"/>
                  </a:cubicBezTo>
                  <a:cubicBezTo>
                    <a:pt x="501" y="15243"/>
                    <a:pt x="-1432" y="9465"/>
                    <a:pt x="901" y="4701"/>
                  </a:cubicBezTo>
                  <a:cubicBezTo>
                    <a:pt x="3299" y="-64"/>
                    <a:pt x="9031" y="-2016"/>
                    <a:pt x="13829" y="336"/>
                  </a:cubicBezTo>
                  <a:cubicBezTo>
                    <a:pt x="15495" y="1202"/>
                    <a:pt x="181087" y="81433"/>
                    <a:pt x="348479" y="33654"/>
                  </a:cubicBezTo>
                  <a:cubicBezTo>
                    <a:pt x="353677" y="32542"/>
                    <a:pt x="358808" y="35874"/>
                    <a:pt x="359941" y="41091"/>
                  </a:cubicBezTo>
                  <a:cubicBezTo>
                    <a:pt x="360940" y="45802"/>
                    <a:pt x="358341" y="50527"/>
                    <a:pt x="353811" y="52180"/>
                  </a:cubicBezTo>
                  <a:cubicBezTo>
                    <a:pt x="314761" y="63108"/>
                    <a:pt x="274312" y="68512"/>
                    <a:pt x="233731" y="68239"/>
                  </a:cubicBezTo>
                  <a:close/>
                </a:path>
              </a:pathLst>
            </a:custGeom>
            <a:solidFill>
              <a:srgbClr val="774A32"/>
            </a:solidFill>
            <a:ln w="6662" cap="flat">
              <a:noFill/>
              <a:prstDash val="solid"/>
              <a:miter/>
            </a:ln>
          </p:spPr>
          <p:txBody>
            <a:bodyPr rtlCol="0" anchor="ctr"/>
            <a:lstStyle/>
            <a:p>
              <a:endParaRPr lang="fr-FR"/>
            </a:p>
          </p:txBody>
        </p:sp>
        <p:sp>
          <p:nvSpPr>
            <p:cNvPr id="40" name="Forme libre : forme 39">
              <a:extLst>
                <a:ext uri="{FF2B5EF4-FFF2-40B4-BE49-F238E27FC236}">
                  <a16:creationId xmlns:a16="http://schemas.microsoft.com/office/drawing/2014/main" id="{2B57DAD0-06C4-47C0-AD5C-5FE49C741C19}"/>
                </a:ext>
              </a:extLst>
            </p:cNvPr>
            <p:cNvSpPr/>
            <p:nvPr/>
          </p:nvSpPr>
          <p:spPr>
            <a:xfrm>
              <a:off x="8135119" y="6163491"/>
              <a:ext cx="358040" cy="83471"/>
            </a:xfrm>
            <a:custGeom>
              <a:avLst/>
              <a:gdLst>
                <a:gd name="connsiteX0" fmla="*/ 233513 w 358040"/>
                <a:gd name="connsiteY0" fmla="*/ 82811 h 83471"/>
                <a:gd name="connsiteX1" fmla="*/ 3083 w 358040"/>
                <a:gd name="connsiteY1" fmla="*/ 16174 h 83471"/>
                <a:gd name="connsiteX2" fmla="*/ 2416 w 358040"/>
                <a:gd name="connsiteY2" fmla="*/ 2527 h 83471"/>
                <a:gd name="connsiteX3" fmla="*/ 14944 w 358040"/>
                <a:gd name="connsiteY3" fmla="*/ 981 h 83471"/>
                <a:gd name="connsiteX4" fmla="*/ 346863 w 358040"/>
                <a:gd name="connsiteY4" fmla="*/ 50492 h 83471"/>
                <a:gd name="connsiteX5" fmla="*/ 357858 w 358040"/>
                <a:gd name="connsiteY5" fmla="*/ 58628 h 83471"/>
                <a:gd name="connsiteX6" fmla="*/ 351128 w 358040"/>
                <a:gd name="connsiteY6" fmla="*/ 69284 h 83471"/>
                <a:gd name="connsiteX7" fmla="*/ 233513 w 358040"/>
                <a:gd name="connsiteY7" fmla="*/ 82811 h 834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58040" h="83471">
                  <a:moveTo>
                    <a:pt x="233513" y="82811"/>
                  </a:moveTo>
                  <a:cubicBezTo>
                    <a:pt x="90044" y="82811"/>
                    <a:pt x="7347" y="19506"/>
                    <a:pt x="3083" y="16174"/>
                  </a:cubicBezTo>
                  <a:cubicBezTo>
                    <a:pt x="-849" y="12595"/>
                    <a:pt x="-1182" y="6485"/>
                    <a:pt x="2416" y="2527"/>
                  </a:cubicBezTo>
                  <a:cubicBezTo>
                    <a:pt x="5615" y="-1039"/>
                    <a:pt x="10946" y="-1698"/>
                    <a:pt x="14944" y="981"/>
                  </a:cubicBezTo>
                  <a:cubicBezTo>
                    <a:pt x="16144" y="1980"/>
                    <a:pt x="141021" y="96938"/>
                    <a:pt x="346863" y="50492"/>
                  </a:cubicBezTo>
                  <a:cubicBezTo>
                    <a:pt x="352127" y="49705"/>
                    <a:pt x="357059" y="53350"/>
                    <a:pt x="357858" y="58628"/>
                  </a:cubicBezTo>
                  <a:cubicBezTo>
                    <a:pt x="358524" y="63353"/>
                    <a:pt x="355659" y="67877"/>
                    <a:pt x="351128" y="69284"/>
                  </a:cubicBezTo>
                  <a:cubicBezTo>
                    <a:pt x="312545" y="78153"/>
                    <a:pt x="273095" y="82691"/>
                    <a:pt x="233513" y="82811"/>
                  </a:cubicBezTo>
                  <a:close/>
                </a:path>
              </a:pathLst>
            </a:custGeom>
            <a:solidFill>
              <a:srgbClr val="774A32"/>
            </a:solidFill>
            <a:ln w="6662" cap="flat">
              <a:noFill/>
              <a:prstDash val="solid"/>
              <a:miter/>
            </a:ln>
          </p:spPr>
          <p:txBody>
            <a:bodyPr rtlCol="0" anchor="ctr"/>
            <a:lstStyle/>
            <a:p>
              <a:endParaRPr lang="fr-FR"/>
            </a:p>
          </p:txBody>
        </p:sp>
        <p:sp>
          <p:nvSpPr>
            <p:cNvPr id="41" name="Forme libre : forme 40">
              <a:extLst>
                <a:ext uri="{FF2B5EF4-FFF2-40B4-BE49-F238E27FC236}">
                  <a16:creationId xmlns:a16="http://schemas.microsoft.com/office/drawing/2014/main" id="{CA0499F5-B092-4900-A486-301789C7E640}"/>
                </a:ext>
              </a:extLst>
            </p:cNvPr>
            <p:cNvSpPr/>
            <p:nvPr/>
          </p:nvSpPr>
          <p:spPr>
            <a:xfrm>
              <a:off x="8128181" y="6240049"/>
              <a:ext cx="368828" cy="47228"/>
            </a:xfrm>
            <a:custGeom>
              <a:avLst/>
              <a:gdLst>
                <a:gd name="connsiteX0" fmla="*/ 222326 w 368828"/>
                <a:gd name="connsiteY0" fmla="*/ 46568 h 47228"/>
                <a:gd name="connsiteX1" fmla="*/ 7089 w 368828"/>
                <a:gd name="connsiteY1" fmla="*/ 18247 h 47228"/>
                <a:gd name="connsiteX2" fmla="*/ 225 w 368828"/>
                <a:gd name="connsiteY2" fmla="*/ 6519 h 47228"/>
                <a:gd name="connsiteX3" fmla="*/ 11953 w 368828"/>
                <a:gd name="connsiteY3" fmla="*/ -345 h 47228"/>
                <a:gd name="connsiteX4" fmla="*/ 355200 w 368828"/>
                <a:gd name="connsiteY4" fmla="*/ 4986 h 47228"/>
                <a:gd name="connsiteX5" fmla="*/ 367928 w 368828"/>
                <a:gd name="connsiteY5" fmla="*/ 9884 h 47228"/>
                <a:gd name="connsiteX6" fmla="*/ 362997 w 368828"/>
                <a:gd name="connsiteY6" fmla="*/ 22578 h 47228"/>
                <a:gd name="connsiteX7" fmla="*/ 222326 w 368828"/>
                <a:gd name="connsiteY7" fmla="*/ 46568 h 47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8828" h="47228">
                  <a:moveTo>
                    <a:pt x="222326" y="46568"/>
                  </a:moveTo>
                  <a:cubicBezTo>
                    <a:pt x="149759" y="45262"/>
                    <a:pt x="77524" y="35759"/>
                    <a:pt x="7089" y="18247"/>
                  </a:cubicBezTo>
                  <a:cubicBezTo>
                    <a:pt x="1957" y="16901"/>
                    <a:pt x="-1108" y="11650"/>
                    <a:pt x="225" y="6519"/>
                  </a:cubicBezTo>
                  <a:cubicBezTo>
                    <a:pt x="1558" y="1388"/>
                    <a:pt x="6822" y="-1691"/>
                    <a:pt x="11953" y="-345"/>
                  </a:cubicBezTo>
                  <a:cubicBezTo>
                    <a:pt x="14218" y="255"/>
                    <a:pt x="237786" y="57496"/>
                    <a:pt x="355200" y="4986"/>
                  </a:cubicBezTo>
                  <a:cubicBezTo>
                    <a:pt x="360064" y="2834"/>
                    <a:pt x="365728" y="5026"/>
                    <a:pt x="367928" y="9884"/>
                  </a:cubicBezTo>
                  <a:cubicBezTo>
                    <a:pt x="370060" y="14742"/>
                    <a:pt x="367861" y="20426"/>
                    <a:pt x="362997" y="22578"/>
                  </a:cubicBezTo>
                  <a:cubicBezTo>
                    <a:pt x="323015" y="40504"/>
                    <a:pt x="272837" y="46568"/>
                    <a:pt x="222326" y="46568"/>
                  </a:cubicBezTo>
                  <a:close/>
                </a:path>
              </a:pathLst>
            </a:custGeom>
            <a:solidFill>
              <a:srgbClr val="774A32"/>
            </a:solidFill>
            <a:ln w="6662" cap="flat">
              <a:noFill/>
              <a:prstDash val="solid"/>
              <a:miter/>
            </a:ln>
          </p:spPr>
          <p:txBody>
            <a:bodyPr rtlCol="0" anchor="ctr"/>
            <a:lstStyle/>
            <a:p>
              <a:endParaRPr lang="fr-FR"/>
            </a:p>
          </p:txBody>
        </p:sp>
        <p:sp>
          <p:nvSpPr>
            <p:cNvPr id="42" name="Forme libre : forme 41">
              <a:extLst>
                <a:ext uri="{FF2B5EF4-FFF2-40B4-BE49-F238E27FC236}">
                  <a16:creationId xmlns:a16="http://schemas.microsoft.com/office/drawing/2014/main" id="{67252018-EBD9-4DCE-9D0A-B6E4E5104B0B}"/>
                </a:ext>
              </a:extLst>
            </p:cNvPr>
            <p:cNvSpPr/>
            <p:nvPr/>
          </p:nvSpPr>
          <p:spPr>
            <a:xfrm>
              <a:off x="8455317" y="6261048"/>
              <a:ext cx="88159" cy="301311"/>
            </a:xfrm>
            <a:custGeom>
              <a:avLst/>
              <a:gdLst>
                <a:gd name="connsiteX0" fmla="*/ 78442 w 88159"/>
                <a:gd name="connsiteY0" fmla="*/ 300646 h 301311"/>
                <a:gd name="connsiteX1" fmla="*/ 70578 w 88159"/>
                <a:gd name="connsiteY1" fmla="*/ 296514 h 301311"/>
                <a:gd name="connsiteX2" fmla="*/ 51520 w 88159"/>
                <a:gd name="connsiteY2" fmla="*/ 129922 h 301311"/>
                <a:gd name="connsiteX3" fmla="*/ 6340 w 88159"/>
                <a:gd name="connsiteY3" fmla="*/ 18038 h 301311"/>
                <a:gd name="connsiteX4" fmla="*/ 476 w 88159"/>
                <a:gd name="connsiteY4" fmla="*/ 5804 h 301311"/>
                <a:gd name="connsiteX5" fmla="*/ 476 w 88159"/>
                <a:gd name="connsiteY5" fmla="*/ 5777 h 301311"/>
                <a:gd name="connsiteX6" fmla="*/ 12604 w 88159"/>
                <a:gd name="connsiteY6" fmla="*/ -140 h 301311"/>
                <a:gd name="connsiteX7" fmla="*/ 12738 w 88159"/>
                <a:gd name="connsiteY7" fmla="*/ -87 h 301311"/>
                <a:gd name="connsiteX8" fmla="*/ 70112 w 88159"/>
                <a:gd name="connsiteY8" fmla="*/ 134920 h 301311"/>
                <a:gd name="connsiteX9" fmla="*/ 86371 w 88159"/>
                <a:gd name="connsiteY9" fmla="*/ 285719 h 301311"/>
                <a:gd name="connsiteX10" fmla="*/ 83972 w 88159"/>
                <a:gd name="connsiteY10" fmla="*/ 299047 h 301311"/>
                <a:gd name="connsiteX11" fmla="*/ 78442 w 88159"/>
                <a:gd name="connsiteY11" fmla="*/ 300646 h 301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8159" h="301311">
                  <a:moveTo>
                    <a:pt x="78442" y="300646"/>
                  </a:moveTo>
                  <a:cubicBezTo>
                    <a:pt x="75309" y="300646"/>
                    <a:pt x="72378" y="299113"/>
                    <a:pt x="70578" y="296514"/>
                  </a:cubicBezTo>
                  <a:cubicBezTo>
                    <a:pt x="68712" y="293849"/>
                    <a:pt x="25066" y="229211"/>
                    <a:pt x="51520" y="129922"/>
                  </a:cubicBezTo>
                  <a:cubicBezTo>
                    <a:pt x="74643" y="43294"/>
                    <a:pt x="9073" y="19038"/>
                    <a:pt x="6340" y="18038"/>
                  </a:cubicBezTo>
                  <a:cubicBezTo>
                    <a:pt x="1342" y="16279"/>
                    <a:pt x="-1323" y="10808"/>
                    <a:pt x="476" y="5804"/>
                  </a:cubicBezTo>
                  <a:cubicBezTo>
                    <a:pt x="476" y="5797"/>
                    <a:pt x="476" y="5784"/>
                    <a:pt x="476" y="5777"/>
                  </a:cubicBezTo>
                  <a:cubicBezTo>
                    <a:pt x="2209" y="799"/>
                    <a:pt x="7607" y="-1853"/>
                    <a:pt x="12604" y="-140"/>
                  </a:cubicBezTo>
                  <a:cubicBezTo>
                    <a:pt x="12604" y="-127"/>
                    <a:pt x="12671" y="-107"/>
                    <a:pt x="12738" y="-87"/>
                  </a:cubicBezTo>
                  <a:cubicBezTo>
                    <a:pt x="13603" y="-87"/>
                    <a:pt x="97700" y="31299"/>
                    <a:pt x="70112" y="134920"/>
                  </a:cubicBezTo>
                  <a:cubicBezTo>
                    <a:pt x="45923" y="225746"/>
                    <a:pt x="85972" y="285120"/>
                    <a:pt x="86371" y="285719"/>
                  </a:cubicBezTo>
                  <a:cubicBezTo>
                    <a:pt x="89370" y="290051"/>
                    <a:pt x="88304" y="296047"/>
                    <a:pt x="83972" y="299047"/>
                  </a:cubicBezTo>
                  <a:cubicBezTo>
                    <a:pt x="82306" y="300113"/>
                    <a:pt x="80374" y="300712"/>
                    <a:pt x="78442" y="300646"/>
                  </a:cubicBezTo>
                  <a:close/>
                </a:path>
              </a:pathLst>
            </a:custGeom>
            <a:solidFill>
              <a:srgbClr val="774A32"/>
            </a:solidFill>
            <a:ln w="6662" cap="flat">
              <a:noFill/>
              <a:prstDash val="solid"/>
              <a:miter/>
            </a:ln>
          </p:spPr>
          <p:txBody>
            <a:bodyPr rtlCol="0" anchor="ctr"/>
            <a:lstStyle/>
            <a:p>
              <a:endParaRPr lang="fr-FR"/>
            </a:p>
          </p:txBody>
        </p:sp>
        <p:sp>
          <p:nvSpPr>
            <p:cNvPr id="43" name="Forme libre : forme 42">
              <a:extLst>
                <a:ext uri="{FF2B5EF4-FFF2-40B4-BE49-F238E27FC236}">
                  <a16:creationId xmlns:a16="http://schemas.microsoft.com/office/drawing/2014/main" id="{AE3BE388-9FDF-471B-AE24-8B44D3D1CF32}"/>
                </a:ext>
              </a:extLst>
            </p:cNvPr>
            <p:cNvSpPr/>
            <p:nvPr/>
          </p:nvSpPr>
          <p:spPr>
            <a:xfrm>
              <a:off x="8322206" y="6264128"/>
              <a:ext cx="128843" cy="246915"/>
            </a:xfrm>
            <a:custGeom>
              <a:avLst/>
              <a:gdLst>
                <a:gd name="connsiteX0" fmla="*/ 9509 w 128843"/>
                <a:gd name="connsiteY0" fmla="*/ 246255 h 246915"/>
                <a:gd name="connsiteX1" fmla="*/ -87 w 128843"/>
                <a:gd name="connsiteY1" fmla="*/ 236660 h 246915"/>
                <a:gd name="connsiteX2" fmla="*/ 5844 w 128843"/>
                <a:gd name="connsiteY2" fmla="*/ 227797 h 246915"/>
                <a:gd name="connsiteX3" fmla="*/ 108998 w 128843"/>
                <a:gd name="connsiteY3" fmla="*/ 9694 h 246915"/>
                <a:gd name="connsiteX4" fmla="*/ 117660 w 128843"/>
                <a:gd name="connsiteY4" fmla="*/ -621 h 246915"/>
                <a:gd name="connsiteX5" fmla="*/ 117794 w 128843"/>
                <a:gd name="connsiteY5" fmla="*/ -634 h 246915"/>
                <a:gd name="connsiteX6" fmla="*/ 128123 w 128843"/>
                <a:gd name="connsiteY6" fmla="*/ 8162 h 246915"/>
                <a:gd name="connsiteX7" fmla="*/ 13241 w 128843"/>
                <a:gd name="connsiteY7" fmla="*/ 245522 h 246915"/>
                <a:gd name="connsiteX8" fmla="*/ 9509 w 128843"/>
                <a:gd name="connsiteY8" fmla="*/ 246255 h 2469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8843" h="246915">
                  <a:moveTo>
                    <a:pt x="9509" y="246255"/>
                  </a:moveTo>
                  <a:cubicBezTo>
                    <a:pt x="4178" y="246255"/>
                    <a:pt x="-87" y="241924"/>
                    <a:pt x="-87" y="236660"/>
                  </a:cubicBezTo>
                  <a:cubicBezTo>
                    <a:pt x="-87" y="232795"/>
                    <a:pt x="2246" y="229263"/>
                    <a:pt x="5844" y="227797"/>
                  </a:cubicBezTo>
                  <a:cubicBezTo>
                    <a:pt x="121326" y="179818"/>
                    <a:pt x="109132" y="11427"/>
                    <a:pt x="108998" y="9694"/>
                  </a:cubicBezTo>
                  <a:cubicBezTo>
                    <a:pt x="108531" y="4450"/>
                    <a:pt x="112397" y="-168"/>
                    <a:pt x="117660" y="-621"/>
                  </a:cubicBezTo>
                  <a:cubicBezTo>
                    <a:pt x="117727" y="-628"/>
                    <a:pt x="117727" y="-634"/>
                    <a:pt x="117794" y="-634"/>
                  </a:cubicBezTo>
                  <a:cubicBezTo>
                    <a:pt x="123058" y="-1021"/>
                    <a:pt x="127656" y="2897"/>
                    <a:pt x="128123" y="8162"/>
                  </a:cubicBezTo>
                  <a:cubicBezTo>
                    <a:pt x="128789" y="15692"/>
                    <a:pt x="141450" y="192146"/>
                    <a:pt x="13241" y="245522"/>
                  </a:cubicBezTo>
                  <a:cubicBezTo>
                    <a:pt x="12041" y="245989"/>
                    <a:pt x="10775" y="246255"/>
                    <a:pt x="9509" y="246255"/>
                  </a:cubicBezTo>
                  <a:close/>
                </a:path>
              </a:pathLst>
            </a:custGeom>
            <a:solidFill>
              <a:srgbClr val="774A32"/>
            </a:solidFill>
            <a:ln w="6662" cap="flat">
              <a:noFill/>
              <a:prstDash val="solid"/>
              <a:miter/>
            </a:ln>
          </p:spPr>
          <p:txBody>
            <a:bodyPr rtlCol="0" anchor="ctr"/>
            <a:lstStyle/>
            <a:p>
              <a:endParaRPr lang="fr-FR"/>
            </a:p>
          </p:txBody>
        </p:sp>
      </p:grpSp>
      <p:grpSp>
        <p:nvGrpSpPr>
          <p:cNvPr id="44" name="Graphique 3">
            <a:extLst>
              <a:ext uri="{FF2B5EF4-FFF2-40B4-BE49-F238E27FC236}">
                <a16:creationId xmlns:a16="http://schemas.microsoft.com/office/drawing/2014/main" id="{74F49E5A-E1BE-4033-B3A4-6C8627C666A6}"/>
              </a:ext>
            </a:extLst>
          </p:cNvPr>
          <p:cNvGrpSpPr/>
          <p:nvPr/>
        </p:nvGrpSpPr>
        <p:grpSpPr>
          <a:xfrm>
            <a:off x="7899681" y="4090874"/>
            <a:ext cx="849376" cy="2793689"/>
            <a:chOff x="9003092" y="4057603"/>
            <a:chExt cx="849376" cy="2793689"/>
          </a:xfrm>
        </p:grpSpPr>
        <p:sp>
          <p:nvSpPr>
            <p:cNvPr id="45" name="Forme libre : forme 44">
              <a:extLst>
                <a:ext uri="{FF2B5EF4-FFF2-40B4-BE49-F238E27FC236}">
                  <a16:creationId xmlns:a16="http://schemas.microsoft.com/office/drawing/2014/main" id="{E9928397-F236-427D-9451-55E06A405E9B}"/>
                </a:ext>
              </a:extLst>
            </p:cNvPr>
            <p:cNvSpPr/>
            <p:nvPr/>
          </p:nvSpPr>
          <p:spPr>
            <a:xfrm>
              <a:off x="9003092" y="4057603"/>
              <a:ext cx="805967" cy="2369203"/>
            </a:xfrm>
            <a:custGeom>
              <a:avLst/>
              <a:gdLst>
                <a:gd name="connsiteX0" fmla="*/ 328044 w 805967"/>
                <a:gd name="connsiteY0" fmla="*/ 2335433 h 2369203"/>
                <a:gd name="connsiteX1" fmla="*/ 292860 w 805967"/>
                <a:gd name="connsiteY1" fmla="*/ 798451 h 2369203"/>
                <a:gd name="connsiteX2" fmla="*/ 2656 w 805967"/>
                <a:gd name="connsiteY2" fmla="*/ 584746 h 2369203"/>
                <a:gd name="connsiteX3" fmla="*/ 227090 w 805967"/>
                <a:gd name="connsiteY3" fmla="*/ 571952 h 2369203"/>
                <a:gd name="connsiteX4" fmla="*/ 111607 w 805967"/>
                <a:gd name="connsiteY4" fmla="*/ 148607 h 2369203"/>
                <a:gd name="connsiteX5" fmla="*/ 329777 w 805967"/>
                <a:gd name="connsiteY5" fmla="*/ 382703 h 2369203"/>
                <a:gd name="connsiteX6" fmla="*/ 355432 w 805967"/>
                <a:gd name="connsiteY6" fmla="*/ 1073 h 2369203"/>
                <a:gd name="connsiteX7" fmla="*/ 482908 w 805967"/>
                <a:gd name="connsiteY7" fmla="*/ 357048 h 2369203"/>
                <a:gd name="connsiteX8" fmla="*/ 621580 w 805967"/>
                <a:gd name="connsiteY8" fmla="*/ 81237 h 2369203"/>
                <a:gd name="connsiteX9" fmla="*/ 628244 w 805967"/>
                <a:gd name="connsiteY9" fmla="*/ 414822 h 2369203"/>
                <a:gd name="connsiteX10" fmla="*/ 782175 w 805967"/>
                <a:gd name="connsiteY10" fmla="*/ 273685 h 2369203"/>
                <a:gd name="connsiteX11" fmla="*/ 621780 w 805967"/>
                <a:gd name="connsiteY11" fmla="*/ 770797 h 2369203"/>
                <a:gd name="connsiteX12" fmla="*/ 718537 w 805967"/>
                <a:gd name="connsiteY12" fmla="*/ 2352292 h 2369203"/>
                <a:gd name="connsiteX13" fmla="*/ 328044 w 805967"/>
                <a:gd name="connsiteY13" fmla="*/ 2335433 h 23692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05967" h="2369203">
                  <a:moveTo>
                    <a:pt x="328044" y="2335433"/>
                  </a:moveTo>
                  <a:cubicBezTo>
                    <a:pt x="328044" y="2335433"/>
                    <a:pt x="408008" y="1649872"/>
                    <a:pt x="292860" y="798451"/>
                  </a:cubicBezTo>
                  <a:cubicBezTo>
                    <a:pt x="166250" y="684169"/>
                    <a:pt x="-25265" y="662578"/>
                    <a:pt x="2656" y="584746"/>
                  </a:cubicBezTo>
                  <a:cubicBezTo>
                    <a:pt x="27712" y="514844"/>
                    <a:pt x="214295" y="591410"/>
                    <a:pt x="227090" y="571952"/>
                  </a:cubicBezTo>
                  <a:cubicBezTo>
                    <a:pt x="248613" y="539633"/>
                    <a:pt x="1057" y="204449"/>
                    <a:pt x="111607" y="148607"/>
                  </a:cubicBezTo>
                  <a:cubicBezTo>
                    <a:pt x="191572" y="108092"/>
                    <a:pt x="294460" y="371041"/>
                    <a:pt x="329777" y="382703"/>
                  </a:cubicBezTo>
                  <a:cubicBezTo>
                    <a:pt x="361829" y="338989"/>
                    <a:pt x="259208" y="25129"/>
                    <a:pt x="355432" y="1073"/>
                  </a:cubicBezTo>
                  <a:cubicBezTo>
                    <a:pt x="477511" y="-29513"/>
                    <a:pt x="446792" y="354649"/>
                    <a:pt x="482908" y="357048"/>
                  </a:cubicBezTo>
                  <a:cubicBezTo>
                    <a:pt x="508564" y="357048"/>
                    <a:pt x="551278" y="69909"/>
                    <a:pt x="621580" y="81237"/>
                  </a:cubicBezTo>
                  <a:cubicBezTo>
                    <a:pt x="721003" y="97297"/>
                    <a:pt x="613584" y="404760"/>
                    <a:pt x="628244" y="414822"/>
                  </a:cubicBezTo>
                  <a:cubicBezTo>
                    <a:pt x="649101" y="420819"/>
                    <a:pt x="729266" y="244431"/>
                    <a:pt x="782175" y="273685"/>
                  </a:cubicBezTo>
                  <a:cubicBezTo>
                    <a:pt x="854476" y="313667"/>
                    <a:pt x="750056" y="475728"/>
                    <a:pt x="621780" y="770797"/>
                  </a:cubicBezTo>
                  <a:cubicBezTo>
                    <a:pt x="715072" y="1236456"/>
                    <a:pt x="790705" y="1847916"/>
                    <a:pt x="718537" y="2352292"/>
                  </a:cubicBezTo>
                  <a:cubicBezTo>
                    <a:pt x="501634" y="2396939"/>
                    <a:pt x="328044" y="2335433"/>
                    <a:pt x="328044" y="2335433"/>
                  </a:cubicBezTo>
                  <a:close/>
                </a:path>
              </a:pathLst>
            </a:custGeom>
            <a:solidFill>
              <a:srgbClr val="F2BC79"/>
            </a:solidFill>
            <a:ln w="6662" cap="flat">
              <a:noFill/>
              <a:prstDash val="solid"/>
              <a:miter/>
            </a:ln>
          </p:spPr>
          <p:txBody>
            <a:bodyPr rtlCol="0" anchor="ctr"/>
            <a:lstStyle/>
            <a:p>
              <a:endParaRPr lang="fr-FR"/>
            </a:p>
          </p:txBody>
        </p:sp>
        <p:sp>
          <p:nvSpPr>
            <p:cNvPr id="46" name="Forme libre : forme 45">
              <a:extLst>
                <a:ext uri="{FF2B5EF4-FFF2-40B4-BE49-F238E27FC236}">
                  <a16:creationId xmlns:a16="http://schemas.microsoft.com/office/drawing/2014/main" id="{308DC572-5CDF-41EE-8D27-36630A2611F0}"/>
                </a:ext>
              </a:extLst>
            </p:cNvPr>
            <p:cNvSpPr/>
            <p:nvPr/>
          </p:nvSpPr>
          <p:spPr>
            <a:xfrm>
              <a:off x="9117318" y="6205100"/>
              <a:ext cx="735150" cy="646192"/>
            </a:xfrm>
            <a:custGeom>
              <a:avLst/>
              <a:gdLst>
                <a:gd name="connsiteX0" fmla="*/ 48092 w 735150"/>
                <a:gd name="connsiteY0" fmla="*/ 109238 h 646192"/>
                <a:gd name="connsiteX1" fmla="*/ 726523 w 735150"/>
                <a:gd name="connsiteY1" fmla="*/ 48731 h 646192"/>
                <a:gd name="connsiteX2" fmla="*/ 689739 w 735150"/>
                <a:gd name="connsiteY2" fmla="*/ 645532 h 646192"/>
                <a:gd name="connsiteX3" fmla="*/ -87 w 735150"/>
                <a:gd name="connsiteY3" fmla="*/ 645532 h 646192"/>
                <a:gd name="connsiteX4" fmla="*/ 48092 w 735150"/>
                <a:gd name="connsiteY4" fmla="*/ 109238 h 6461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5150" h="646192">
                  <a:moveTo>
                    <a:pt x="48092" y="109238"/>
                  </a:moveTo>
                  <a:cubicBezTo>
                    <a:pt x="245138" y="-21238"/>
                    <a:pt x="651290" y="-27702"/>
                    <a:pt x="726523" y="48731"/>
                  </a:cubicBezTo>
                  <a:cubicBezTo>
                    <a:pt x="745715" y="174675"/>
                    <a:pt x="732187" y="516389"/>
                    <a:pt x="689739" y="645532"/>
                  </a:cubicBezTo>
                  <a:lnTo>
                    <a:pt x="-87" y="645532"/>
                  </a:lnTo>
                  <a:cubicBezTo>
                    <a:pt x="35231" y="489401"/>
                    <a:pt x="53223" y="300552"/>
                    <a:pt x="48092" y="109238"/>
                  </a:cubicBezTo>
                  <a:close/>
                </a:path>
              </a:pathLst>
            </a:custGeom>
            <a:solidFill>
              <a:srgbClr val="18B7A4"/>
            </a:solidFill>
            <a:ln w="6662" cap="flat">
              <a:noFill/>
              <a:prstDash val="solid"/>
              <a:miter/>
            </a:ln>
          </p:spPr>
          <p:txBody>
            <a:bodyPr rtlCol="0" anchor="ctr"/>
            <a:lstStyle/>
            <a:p>
              <a:endParaRPr lang="fr-FR"/>
            </a:p>
          </p:txBody>
        </p:sp>
      </p:grpSp>
      <p:grpSp>
        <p:nvGrpSpPr>
          <p:cNvPr id="47" name="Graphique 3">
            <a:extLst>
              <a:ext uri="{FF2B5EF4-FFF2-40B4-BE49-F238E27FC236}">
                <a16:creationId xmlns:a16="http://schemas.microsoft.com/office/drawing/2014/main" id="{74F49E5A-E1BE-4033-B3A4-6C8627C666A6}"/>
              </a:ext>
            </a:extLst>
          </p:cNvPr>
          <p:cNvGrpSpPr/>
          <p:nvPr/>
        </p:nvGrpSpPr>
        <p:grpSpPr>
          <a:xfrm>
            <a:off x="10018538" y="4491633"/>
            <a:ext cx="816255" cy="2398191"/>
            <a:chOff x="11121949" y="4477024"/>
            <a:chExt cx="816255" cy="2398191"/>
          </a:xfrm>
        </p:grpSpPr>
        <p:sp>
          <p:nvSpPr>
            <p:cNvPr id="48" name="Forme libre : forme 47">
              <a:extLst>
                <a:ext uri="{FF2B5EF4-FFF2-40B4-BE49-F238E27FC236}">
                  <a16:creationId xmlns:a16="http://schemas.microsoft.com/office/drawing/2014/main" id="{66402E2E-14C2-4C26-B118-56E735C2F4C3}"/>
                </a:ext>
              </a:extLst>
            </p:cNvPr>
            <p:cNvSpPr/>
            <p:nvPr/>
          </p:nvSpPr>
          <p:spPr>
            <a:xfrm>
              <a:off x="11121949" y="4477024"/>
              <a:ext cx="806069" cy="2378179"/>
            </a:xfrm>
            <a:custGeom>
              <a:avLst/>
              <a:gdLst>
                <a:gd name="connsiteX0" fmla="*/ 338106 w 806069"/>
                <a:gd name="connsiteY0" fmla="*/ 2344488 h 2378179"/>
                <a:gd name="connsiteX1" fmla="*/ 292926 w 806069"/>
                <a:gd name="connsiteY1" fmla="*/ 798510 h 2378179"/>
                <a:gd name="connsiteX2" fmla="*/ 2655 w 806069"/>
                <a:gd name="connsiteY2" fmla="*/ 584806 h 2378179"/>
                <a:gd name="connsiteX3" fmla="*/ 227156 w 806069"/>
                <a:gd name="connsiteY3" fmla="*/ 572011 h 2378179"/>
                <a:gd name="connsiteX4" fmla="*/ 111673 w 806069"/>
                <a:gd name="connsiteY4" fmla="*/ 148666 h 2378179"/>
                <a:gd name="connsiteX5" fmla="*/ 329777 w 806069"/>
                <a:gd name="connsiteY5" fmla="*/ 382762 h 2378179"/>
                <a:gd name="connsiteX6" fmla="*/ 355432 w 806069"/>
                <a:gd name="connsiteY6" fmla="*/ 1066 h 2378179"/>
                <a:gd name="connsiteX7" fmla="*/ 482908 w 806069"/>
                <a:gd name="connsiteY7" fmla="*/ 357107 h 2378179"/>
                <a:gd name="connsiteX8" fmla="*/ 621646 w 806069"/>
                <a:gd name="connsiteY8" fmla="*/ 81297 h 2378179"/>
                <a:gd name="connsiteX9" fmla="*/ 628310 w 806069"/>
                <a:gd name="connsiteY9" fmla="*/ 414815 h 2378179"/>
                <a:gd name="connsiteX10" fmla="*/ 782241 w 806069"/>
                <a:gd name="connsiteY10" fmla="*/ 273678 h 2378179"/>
                <a:gd name="connsiteX11" fmla="*/ 621913 w 806069"/>
                <a:gd name="connsiteY11" fmla="*/ 770789 h 2378179"/>
                <a:gd name="connsiteX12" fmla="*/ 728532 w 806069"/>
                <a:gd name="connsiteY12" fmla="*/ 2361147 h 2378179"/>
                <a:gd name="connsiteX13" fmla="*/ 338106 w 806069"/>
                <a:gd name="connsiteY13" fmla="*/ 2344488 h 23781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06069" h="2378179">
                  <a:moveTo>
                    <a:pt x="338106" y="2344488"/>
                  </a:moveTo>
                  <a:cubicBezTo>
                    <a:pt x="338106" y="2344488"/>
                    <a:pt x="407742" y="1650131"/>
                    <a:pt x="292926" y="798510"/>
                  </a:cubicBezTo>
                  <a:cubicBezTo>
                    <a:pt x="166316" y="684228"/>
                    <a:pt x="-25265" y="662571"/>
                    <a:pt x="2655" y="584806"/>
                  </a:cubicBezTo>
                  <a:cubicBezTo>
                    <a:pt x="27711" y="514903"/>
                    <a:pt x="214361" y="591469"/>
                    <a:pt x="227156" y="572011"/>
                  </a:cubicBezTo>
                  <a:cubicBezTo>
                    <a:pt x="248679" y="539692"/>
                    <a:pt x="1123" y="204508"/>
                    <a:pt x="111673" y="148666"/>
                  </a:cubicBezTo>
                  <a:cubicBezTo>
                    <a:pt x="191637" y="108152"/>
                    <a:pt x="294525" y="371101"/>
                    <a:pt x="329777" y="382762"/>
                  </a:cubicBezTo>
                  <a:cubicBezTo>
                    <a:pt x="361895" y="339048"/>
                    <a:pt x="259207" y="25188"/>
                    <a:pt x="355432" y="1066"/>
                  </a:cubicBezTo>
                  <a:cubicBezTo>
                    <a:pt x="477577" y="-29454"/>
                    <a:pt x="446857" y="354708"/>
                    <a:pt x="482908" y="357107"/>
                  </a:cubicBezTo>
                  <a:cubicBezTo>
                    <a:pt x="508563" y="357107"/>
                    <a:pt x="551345" y="69902"/>
                    <a:pt x="621646" y="81297"/>
                  </a:cubicBezTo>
                  <a:cubicBezTo>
                    <a:pt x="721069" y="97290"/>
                    <a:pt x="613650" y="404819"/>
                    <a:pt x="628310" y="414815"/>
                  </a:cubicBezTo>
                  <a:cubicBezTo>
                    <a:pt x="649167" y="420812"/>
                    <a:pt x="729398" y="244490"/>
                    <a:pt x="782241" y="273678"/>
                  </a:cubicBezTo>
                  <a:cubicBezTo>
                    <a:pt x="854609" y="313660"/>
                    <a:pt x="750189" y="475788"/>
                    <a:pt x="621913" y="770789"/>
                  </a:cubicBezTo>
                  <a:cubicBezTo>
                    <a:pt x="715205" y="1236515"/>
                    <a:pt x="800766" y="1856972"/>
                    <a:pt x="728532" y="2361147"/>
                  </a:cubicBezTo>
                  <a:cubicBezTo>
                    <a:pt x="511562" y="2405994"/>
                    <a:pt x="338106" y="2344488"/>
                    <a:pt x="338106" y="2344488"/>
                  </a:cubicBezTo>
                  <a:close/>
                </a:path>
              </a:pathLst>
            </a:custGeom>
            <a:solidFill>
              <a:srgbClr val="F2BC79"/>
            </a:solidFill>
            <a:ln w="6662" cap="flat">
              <a:noFill/>
              <a:prstDash val="solid"/>
              <a:miter/>
            </a:ln>
          </p:spPr>
          <p:txBody>
            <a:bodyPr rtlCol="0" anchor="ctr"/>
            <a:lstStyle/>
            <a:p>
              <a:endParaRPr lang="fr-FR"/>
            </a:p>
          </p:txBody>
        </p:sp>
        <p:sp>
          <p:nvSpPr>
            <p:cNvPr id="49" name="Forme libre : forme 48">
              <a:extLst>
                <a:ext uri="{FF2B5EF4-FFF2-40B4-BE49-F238E27FC236}">
                  <a16:creationId xmlns:a16="http://schemas.microsoft.com/office/drawing/2014/main" id="{F9E51840-BA99-46C7-98DD-6FCD7D07774B}"/>
                </a:ext>
              </a:extLst>
            </p:cNvPr>
            <p:cNvSpPr/>
            <p:nvPr/>
          </p:nvSpPr>
          <p:spPr>
            <a:xfrm>
              <a:off x="11384308" y="6650472"/>
              <a:ext cx="553895" cy="224742"/>
            </a:xfrm>
            <a:custGeom>
              <a:avLst/>
              <a:gdLst>
                <a:gd name="connsiteX0" fmla="*/ -87 w 553895"/>
                <a:gd name="connsiteY0" fmla="*/ 92341 h 224742"/>
                <a:gd name="connsiteX1" fmla="*/ 552400 w 553895"/>
                <a:gd name="connsiteY1" fmla="*/ 31835 h 224742"/>
                <a:gd name="connsiteX2" fmla="*/ 551600 w 553895"/>
                <a:gd name="connsiteY2" fmla="*/ 224082 h 224742"/>
                <a:gd name="connsiteX3" fmla="*/ 5644 w 553895"/>
                <a:gd name="connsiteY3" fmla="*/ 224082 h 224742"/>
                <a:gd name="connsiteX4" fmla="*/ -87 w 553895"/>
                <a:gd name="connsiteY4" fmla="*/ 92341 h 2247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3895" h="224742">
                  <a:moveTo>
                    <a:pt x="-87" y="92341"/>
                  </a:moveTo>
                  <a:cubicBezTo>
                    <a:pt x="196892" y="-38134"/>
                    <a:pt x="534608" y="-3949"/>
                    <a:pt x="552400" y="31835"/>
                  </a:cubicBezTo>
                  <a:cubicBezTo>
                    <a:pt x="557132" y="117463"/>
                    <a:pt x="548135" y="185100"/>
                    <a:pt x="551600" y="224082"/>
                  </a:cubicBezTo>
                  <a:lnTo>
                    <a:pt x="5644" y="224082"/>
                  </a:lnTo>
                  <a:cubicBezTo>
                    <a:pt x="6377" y="183767"/>
                    <a:pt x="-87" y="158111"/>
                    <a:pt x="-87" y="92341"/>
                  </a:cubicBezTo>
                  <a:close/>
                </a:path>
              </a:pathLst>
            </a:custGeom>
            <a:solidFill>
              <a:srgbClr val="F2B602"/>
            </a:solidFill>
            <a:ln w="6662" cap="flat">
              <a:noFill/>
              <a:prstDash val="solid"/>
              <a:miter/>
            </a:ln>
          </p:spPr>
          <p:txBody>
            <a:bodyPr rtlCol="0" anchor="ctr"/>
            <a:lstStyle/>
            <a:p>
              <a:endParaRPr lang="fr-FR"/>
            </a:p>
          </p:txBody>
        </p:sp>
      </p:grpSp>
      <p:grpSp>
        <p:nvGrpSpPr>
          <p:cNvPr id="52" name="Groupe 51">
            <a:extLst>
              <a:ext uri="{FF2B5EF4-FFF2-40B4-BE49-F238E27FC236}">
                <a16:creationId xmlns:a16="http://schemas.microsoft.com/office/drawing/2014/main" id="{153F3CC5-5B03-48F0-AED4-A1B419E32B6E}"/>
              </a:ext>
            </a:extLst>
          </p:cNvPr>
          <p:cNvGrpSpPr/>
          <p:nvPr/>
        </p:nvGrpSpPr>
        <p:grpSpPr>
          <a:xfrm>
            <a:off x="147918" y="141194"/>
            <a:ext cx="11769820" cy="6554086"/>
            <a:chOff x="147918" y="141194"/>
            <a:chExt cx="11769820" cy="6554086"/>
          </a:xfrm>
        </p:grpSpPr>
        <p:pic>
          <p:nvPicPr>
            <p:cNvPr id="53" name="Image 52">
              <a:extLst>
                <a:ext uri="{FF2B5EF4-FFF2-40B4-BE49-F238E27FC236}">
                  <a16:creationId xmlns:a16="http://schemas.microsoft.com/office/drawing/2014/main" id="{2F187685-7B32-49F2-9D32-6D2EFEEA87CF}"/>
                </a:ext>
              </a:extLst>
            </p:cNvPr>
            <p:cNvPicPr>
              <a:picLocks noChangeAspect="1"/>
            </p:cNvPicPr>
            <p:nvPr/>
          </p:nvPicPr>
          <p:blipFill rotWithShape="1">
            <a:blip r:embed="rId3" cstate="hqprint">
              <a:extLst>
                <a:ext uri="{28A0092B-C50C-407E-A947-70E740481C1C}">
                  <a14:useLocalDpi xmlns:a14="http://schemas.microsoft.com/office/drawing/2010/main" val="0"/>
                </a:ext>
              </a:extLst>
            </a:blip>
            <a:srcRect l="1510" t="6215" r="2029" b="5015"/>
            <a:stretch/>
          </p:blipFill>
          <p:spPr>
            <a:xfrm>
              <a:off x="147918" y="141194"/>
              <a:ext cx="1095935" cy="1008530"/>
            </a:xfrm>
            <a:prstGeom prst="ellipse">
              <a:avLst/>
            </a:prstGeom>
          </p:spPr>
        </p:pic>
        <p:sp>
          <p:nvSpPr>
            <p:cNvPr id="54" name="Forme libre : forme 53">
              <a:extLst>
                <a:ext uri="{FF2B5EF4-FFF2-40B4-BE49-F238E27FC236}">
                  <a16:creationId xmlns:a16="http://schemas.microsoft.com/office/drawing/2014/main" id="{876DA661-B13E-412F-AD3D-BDB8E18A9BF7}"/>
                </a:ext>
              </a:extLst>
            </p:cNvPr>
            <p:cNvSpPr/>
            <p:nvPr/>
          </p:nvSpPr>
          <p:spPr>
            <a:xfrm>
              <a:off x="10330851" y="6198391"/>
              <a:ext cx="1087243" cy="234000"/>
            </a:xfrm>
            <a:custGeom>
              <a:avLst/>
              <a:gdLst>
                <a:gd name="connsiteX0" fmla="*/ 19635 w 1087243"/>
                <a:gd name="connsiteY0" fmla="*/ 0 h 246390"/>
                <a:gd name="connsiteX1" fmla="*/ 945457 w 1087243"/>
                <a:gd name="connsiteY1" fmla="*/ 0 h 246390"/>
                <a:gd name="connsiteX2" fmla="*/ 965092 w 1087243"/>
                <a:gd name="connsiteY2" fmla="*/ 19635 h 246390"/>
                <a:gd name="connsiteX3" fmla="*/ 965092 w 1087243"/>
                <a:gd name="connsiteY3" fmla="*/ 78700 h 246390"/>
                <a:gd name="connsiteX4" fmla="*/ 1087243 w 1087243"/>
                <a:gd name="connsiteY4" fmla="*/ 80962 h 246390"/>
                <a:gd name="connsiteX5" fmla="*/ 965092 w 1087243"/>
                <a:gd name="connsiteY5" fmla="*/ 154253 h 246390"/>
                <a:gd name="connsiteX6" fmla="*/ 965092 w 1087243"/>
                <a:gd name="connsiteY6" fmla="*/ 226755 h 246390"/>
                <a:gd name="connsiteX7" fmla="*/ 945457 w 1087243"/>
                <a:gd name="connsiteY7" fmla="*/ 246390 h 246390"/>
                <a:gd name="connsiteX8" fmla="*/ 19635 w 1087243"/>
                <a:gd name="connsiteY8" fmla="*/ 246390 h 246390"/>
                <a:gd name="connsiteX9" fmla="*/ 0 w 1087243"/>
                <a:gd name="connsiteY9" fmla="*/ 226755 h 246390"/>
                <a:gd name="connsiteX10" fmla="*/ 0 w 1087243"/>
                <a:gd name="connsiteY10" fmla="*/ 19635 h 246390"/>
                <a:gd name="connsiteX11" fmla="*/ 19635 w 1087243"/>
                <a:gd name="connsiteY11" fmla="*/ 0 h 246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87243" h="246390">
                  <a:moveTo>
                    <a:pt x="19635" y="0"/>
                  </a:moveTo>
                  <a:lnTo>
                    <a:pt x="945457" y="0"/>
                  </a:lnTo>
                  <a:cubicBezTo>
                    <a:pt x="956301" y="0"/>
                    <a:pt x="965092" y="8791"/>
                    <a:pt x="965092" y="19635"/>
                  </a:cubicBezTo>
                  <a:lnTo>
                    <a:pt x="965092" y="78700"/>
                  </a:lnTo>
                  <a:lnTo>
                    <a:pt x="1087243" y="80962"/>
                  </a:lnTo>
                  <a:lnTo>
                    <a:pt x="965092" y="154253"/>
                  </a:lnTo>
                  <a:lnTo>
                    <a:pt x="965092" y="226755"/>
                  </a:lnTo>
                  <a:cubicBezTo>
                    <a:pt x="965092" y="237599"/>
                    <a:pt x="956301" y="246390"/>
                    <a:pt x="945457" y="246390"/>
                  </a:cubicBezTo>
                  <a:lnTo>
                    <a:pt x="19635" y="246390"/>
                  </a:lnTo>
                  <a:cubicBezTo>
                    <a:pt x="8791" y="246390"/>
                    <a:pt x="0" y="237599"/>
                    <a:pt x="0" y="226755"/>
                  </a:cubicBezTo>
                  <a:lnTo>
                    <a:pt x="0" y="19635"/>
                  </a:lnTo>
                  <a:cubicBezTo>
                    <a:pt x="0" y="8791"/>
                    <a:pt x="8791" y="0"/>
                    <a:pt x="19635"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fr-FR"/>
            </a:p>
          </p:txBody>
        </p:sp>
        <p:pic>
          <p:nvPicPr>
            <p:cNvPr id="55" name="Image 54" descr="Une image contenant texte&#10;&#10;Description générée automatiquement">
              <a:extLst>
                <a:ext uri="{FF2B5EF4-FFF2-40B4-BE49-F238E27FC236}">
                  <a16:creationId xmlns:a16="http://schemas.microsoft.com/office/drawing/2014/main" id="{F8F1185A-0F83-4B32-8BC2-E4FC2D68CE50}"/>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10328470" y="6028912"/>
              <a:ext cx="1589268" cy="666368"/>
            </a:xfrm>
            <a:prstGeom prst="rect">
              <a:avLst/>
            </a:prstGeom>
          </p:spPr>
        </p:pic>
      </p:grpSp>
      <p:sp>
        <p:nvSpPr>
          <p:cNvPr id="50" name="ZoneTexte 49">
            <a:extLst>
              <a:ext uri="{FF2B5EF4-FFF2-40B4-BE49-F238E27FC236}">
                <a16:creationId xmlns:a16="http://schemas.microsoft.com/office/drawing/2014/main" id="{A1593D0D-48B6-4391-8693-64386CDCB88E}"/>
              </a:ext>
            </a:extLst>
          </p:cNvPr>
          <p:cNvSpPr txBox="1"/>
          <p:nvPr/>
        </p:nvSpPr>
        <p:spPr>
          <a:xfrm>
            <a:off x="1140106" y="1082886"/>
            <a:ext cx="9911787" cy="1754326"/>
          </a:xfrm>
          <a:prstGeom prst="rect">
            <a:avLst/>
          </a:prstGeom>
          <a:noFill/>
        </p:spPr>
        <p:txBody>
          <a:bodyPr wrap="square">
            <a:spAutoFit/>
          </a:bodyPr>
          <a:lstStyle/>
          <a:p>
            <a:pPr algn="ctr"/>
            <a:r>
              <a:rPr lang="fr-FR" sz="3200" b="1" dirty="0">
                <a:solidFill>
                  <a:srgbClr val="03326C"/>
                </a:solidFill>
                <a:latin typeface="Trebuchet MS" panose="020B0603020202020204" pitchFamily="34" charset="0"/>
              </a:rPr>
              <a:t>Tout le monde peut avoir besoin de dons de sang !</a:t>
            </a:r>
          </a:p>
          <a:p>
            <a:pPr algn="ctr"/>
            <a:endParaRPr lang="fr-FR" sz="2800" b="1" dirty="0">
              <a:solidFill>
                <a:srgbClr val="03326C"/>
              </a:solidFill>
              <a:latin typeface="Trebuchet MS" panose="020B0603020202020204" pitchFamily="34" charset="0"/>
            </a:endParaRPr>
          </a:p>
          <a:p>
            <a:pPr algn="ctr"/>
            <a:r>
              <a:rPr lang="fr-FR" sz="2400" dirty="0">
                <a:solidFill>
                  <a:srgbClr val="03326C"/>
                </a:solidFill>
                <a:latin typeface="Trebuchet MS" panose="020B0603020202020204" pitchFamily="34" charset="0"/>
              </a:rPr>
              <a:t>En France, on soigne tous les ans</a:t>
            </a:r>
            <a:r>
              <a:rPr lang="fr-FR" sz="2400" dirty="0">
                <a:solidFill>
                  <a:srgbClr val="134D8C"/>
                </a:solidFill>
                <a:latin typeface="Trebuchet MS" panose="020B0603020202020204" pitchFamily="34" charset="0"/>
              </a:rPr>
              <a:t> </a:t>
            </a:r>
            <a:r>
              <a:rPr lang="fr-FR" sz="2400" b="1" dirty="0">
                <a:solidFill>
                  <a:srgbClr val="D9042B"/>
                </a:solidFill>
                <a:latin typeface="Trebuchet MS" panose="020B0603020202020204" pitchFamily="34" charset="0"/>
              </a:rPr>
              <a:t>1 million de personnes</a:t>
            </a:r>
            <a:r>
              <a:rPr lang="fr-FR" sz="2400" b="1" dirty="0">
                <a:solidFill>
                  <a:srgbClr val="134D8C"/>
                </a:solidFill>
                <a:latin typeface="Trebuchet MS" panose="020B0603020202020204" pitchFamily="34" charset="0"/>
              </a:rPr>
              <a:t> </a:t>
            </a:r>
            <a:r>
              <a:rPr lang="fr-FR" sz="2400" dirty="0">
                <a:solidFill>
                  <a:srgbClr val="03326C"/>
                </a:solidFill>
                <a:latin typeface="Trebuchet MS" panose="020B0603020202020204" pitchFamily="34" charset="0"/>
              </a:rPr>
              <a:t>grâce au don de sang. Pour rappel, en France, nous sommes 66 millions d’habitants. </a:t>
            </a:r>
          </a:p>
        </p:txBody>
      </p:sp>
      <p:sp>
        <p:nvSpPr>
          <p:cNvPr id="56" name="Espace réservé du pied de page 2">
            <a:extLst>
              <a:ext uri="{FF2B5EF4-FFF2-40B4-BE49-F238E27FC236}">
                <a16:creationId xmlns:a16="http://schemas.microsoft.com/office/drawing/2014/main" id="{09987F10-0B66-4A8C-A0BC-A256DFAD5B71}"/>
              </a:ext>
            </a:extLst>
          </p:cNvPr>
          <p:cNvSpPr txBox="1">
            <a:spLocks/>
          </p:cNvSpPr>
          <p:nvPr/>
        </p:nvSpPr>
        <p:spPr>
          <a:xfrm>
            <a:off x="141942" y="6398185"/>
            <a:ext cx="4114800" cy="365125"/>
          </a:xfrm>
          <a:prstGeom prst="rect">
            <a:avLst/>
          </a:prstGeom>
        </p:spPr>
        <p:txBody>
          <a:bodyPr vert="horz" lIns="91440" tIns="45720" rIns="91440" bIns="45720" rtlCol="0" anchor="ctr"/>
          <a:lstStyle>
            <a:defPPr>
              <a:defRPr lang="fr-FR"/>
            </a:defPPr>
            <a:lvl1pPr marL="0" algn="l" defTabSz="914400" rtl="0" eaLnBrk="1" latinLnBrk="0" hangingPunct="1">
              <a:defRPr sz="8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fr-FR" b="1" dirty="0">
                <a:solidFill>
                  <a:schemeClr val="accent1"/>
                </a:solidFill>
                <a:latin typeface="+mj-lt"/>
              </a:rPr>
              <a:t>Niveau 3 (6</a:t>
            </a:r>
            <a:r>
              <a:rPr lang="fr-FR" b="1" baseline="30000" dirty="0">
                <a:solidFill>
                  <a:schemeClr val="accent1"/>
                </a:solidFill>
                <a:latin typeface="+mj-lt"/>
              </a:rPr>
              <a:t>e</a:t>
            </a:r>
            <a:r>
              <a:rPr lang="fr-FR" b="1" dirty="0">
                <a:solidFill>
                  <a:schemeClr val="accent1"/>
                </a:solidFill>
                <a:latin typeface="+mj-lt"/>
              </a:rPr>
              <a:t> – 5</a:t>
            </a:r>
            <a:r>
              <a:rPr lang="fr-FR" b="1" baseline="30000" dirty="0">
                <a:solidFill>
                  <a:schemeClr val="accent1"/>
                </a:solidFill>
                <a:latin typeface="+mj-lt"/>
              </a:rPr>
              <a:t>e</a:t>
            </a:r>
            <a:r>
              <a:rPr lang="fr-FR" b="1" dirty="0">
                <a:solidFill>
                  <a:schemeClr val="accent1"/>
                </a:solidFill>
                <a:latin typeface="+mj-lt"/>
              </a:rPr>
              <a:t>)</a:t>
            </a:r>
          </a:p>
        </p:txBody>
      </p:sp>
    </p:spTree>
    <p:custDataLst>
      <p:tags r:id="rId1"/>
    </p:custDataLst>
    <p:extLst>
      <p:ext uri="{BB962C8B-B14F-4D97-AF65-F5344CB8AC3E}">
        <p14:creationId xmlns:p14="http://schemas.microsoft.com/office/powerpoint/2010/main" val="190087018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50"/>
                                        </p:tgtEl>
                                        <p:attrNameLst>
                                          <p:attrName>style.visibility</p:attrName>
                                        </p:attrNameLst>
                                      </p:cBhvr>
                                      <p:to>
                                        <p:strVal val="visible"/>
                                      </p:to>
                                    </p:set>
                                    <p:animEffect transition="in" filter="fade">
                                      <p:cBhvr>
                                        <p:cTn id="7" dur="1000"/>
                                        <p:tgtEl>
                                          <p:spTgt spid="50"/>
                                        </p:tgtEl>
                                      </p:cBhvr>
                                    </p:animEffect>
                                  </p:childTnLst>
                                </p:cTn>
                              </p:par>
                              <p:par>
                                <p:cTn id="8" presetID="42" presetClass="path" presetSubtype="0" decel="100000" fill="hold" grpId="1" nodeType="withEffect">
                                  <p:stCondLst>
                                    <p:cond delay="0"/>
                                  </p:stCondLst>
                                  <p:childTnLst>
                                    <p:animMotion origin="layout" path="M -1.04167E-6 2.59259E-6 L -1.04167E-6 0.06065 " pathEditMode="relative" rAng="0" ptsTypes="AA">
                                      <p:cBhvr>
                                        <p:cTn id="9" dur="1250" spd="-100000" fill="hold"/>
                                        <p:tgtEl>
                                          <p:spTgt spid="50"/>
                                        </p:tgtEl>
                                        <p:attrNameLst>
                                          <p:attrName>ppt_x</p:attrName>
                                          <p:attrName>ppt_y</p:attrName>
                                        </p:attrNameLst>
                                      </p:cBhvr>
                                      <p:rCtr x="0" y="3032"/>
                                    </p:animMotion>
                                  </p:childTnLst>
                                </p:cTn>
                              </p:par>
                              <p:par>
                                <p:cTn id="10" presetID="2" presetClass="entr" presetSubtype="4" fill="hold" nodeType="withEffect">
                                  <p:stCondLst>
                                    <p:cond delay="500"/>
                                  </p:stCondLst>
                                  <p:childTnLst>
                                    <p:set>
                                      <p:cBhvr>
                                        <p:cTn id="11" dur="1" fill="hold">
                                          <p:stCondLst>
                                            <p:cond delay="0"/>
                                          </p:stCondLst>
                                        </p:cTn>
                                        <p:tgtEl>
                                          <p:spTgt spid="33"/>
                                        </p:tgtEl>
                                        <p:attrNameLst>
                                          <p:attrName>style.visibility</p:attrName>
                                        </p:attrNameLst>
                                      </p:cBhvr>
                                      <p:to>
                                        <p:strVal val="visible"/>
                                      </p:to>
                                    </p:set>
                                    <p:anim calcmode="lin" valueType="num">
                                      <p:cBhvr additive="base">
                                        <p:cTn id="12" dur="250" fill="hold"/>
                                        <p:tgtEl>
                                          <p:spTgt spid="33"/>
                                        </p:tgtEl>
                                        <p:attrNameLst>
                                          <p:attrName>ppt_x</p:attrName>
                                        </p:attrNameLst>
                                      </p:cBhvr>
                                      <p:tavLst>
                                        <p:tav tm="0">
                                          <p:val>
                                            <p:strVal val="#ppt_x"/>
                                          </p:val>
                                        </p:tav>
                                        <p:tav tm="100000">
                                          <p:val>
                                            <p:strVal val="#ppt_x"/>
                                          </p:val>
                                        </p:tav>
                                      </p:tavLst>
                                    </p:anim>
                                    <p:anim calcmode="lin" valueType="num">
                                      <p:cBhvr additive="base">
                                        <p:cTn id="13" dur="250" fill="hold"/>
                                        <p:tgtEl>
                                          <p:spTgt spid="33"/>
                                        </p:tgtEl>
                                        <p:attrNameLst>
                                          <p:attrName>ppt_y</p:attrName>
                                        </p:attrNameLst>
                                      </p:cBhvr>
                                      <p:tavLst>
                                        <p:tav tm="0">
                                          <p:val>
                                            <p:strVal val="1+#ppt_h/2"/>
                                          </p:val>
                                        </p:tav>
                                        <p:tav tm="100000">
                                          <p:val>
                                            <p:strVal val="#ppt_y"/>
                                          </p:val>
                                        </p:tav>
                                      </p:tavLst>
                                    </p:anim>
                                  </p:childTnLst>
                                </p:cTn>
                              </p:par>
                              <p:par>
                                <p:cTn id="14" presetID="2" presetClass="entr" presetSubtype="4" fill="hold" grpId="0" nodeType="withEffect">
                                  <p:stCondLst>
                                    <p:cond delay="750"/>
                                  </p:stCondLst>
                                  <p:childTnLst>
                                    <p:set>
                                      <p:cBhvr>
                                        <p:cTn id="15" dur="1" fill="hold">
                                          <p:stCondLst>
                                            <p:cond delay="0"/>
                                          </p:stCondLst>
                                        </p:cTn>
                                        <p:tgtEl>
                                          <p:spTgt spid="8"/>
                                        </p:tgtEl>
                                        <p:attrNameLst>
                                          <p:attrName>style.visibility</p:attrName>
                                        </p:attrNameLst>
                                      </p:cBhvr>
                                      <p:to>
                                        <p:strVal val="visible"/>
                                      </p:to>
                                    </p:set>
                                    <p:anim calcmode="lin" valueType="num">
                                      <p:cBhvr additive="base">
                                        <p:cTn id="16" dur="250" fill="hold"/>
                                        <p:tgtEl>
                                          <p:spTgt spid="8"/>
                                        </p:tgtEl>
                                        <p:attrNameLst>
                                          <p:attrName>ppt_x</p:attrName>
                                        </p:attrNameLst>
                                      </p:cBhvr>
                                      <p:tavLst>
                                        <p:tav tm="0">
                                          <p:val>
                                            <p:strVal val="#ppt_x"/>
                                          </p:val>
                                        </p:tav>
                                        <p:tav tm="100000">
                                          <p:val>
                                            <p:strVal val="#ppt_x"/>
                                          </p:val>
                                        </p:tav>
                                      </p:tavLst>
                                    </p:anim>
                                    <p:anim calcmode="lin" valueType="num">
                                      <p:cBhvr additive="base">
                                        <p:cTn id="17" dur="250" fill="hold"/>
                                        <p:tgtEl>
                                          <p:spTgt spid="8"/>
                                        </p:tgtEl>
                                        <p:attrNameLst>
                                          <p:attrName>ppt_y</p:attrName>
                                        </p:attrNameLst>
                                      </p:cBhvr>
                                      <p:tavLst>
                                        <p:tav tm="0">
                                          <p:val>
                                            <p:strVal val="1+#ppt_h/2"/>
                                          </p:val>
                                        </p:tav>
                                        <p:tav tm="100000">
                                          <p:val>
                                            <p:strVal val="#ppt_y"/>
                                          </p:val>
                                        </p:tav>
                                      </p:tavLst>
                                    </p:anim>
                                  </p:childTnLst>
                                </p:cTn>
                              </p:par>
                              <p:par>
                                <p:cTn id="18" presetID="2" presetClass="entr" presetSubtype="4" fill="hold" nodeType="withEffect">
                                  <p:stCondLst>
                                    <p:cond delay="1000"/>
                                  </p:stCondLst>
                                  <p:childTnLst>
                                    <p:set>
                                      <p:cBhvr>
                                        <p:cTn id="19" dur="1" fill="hold">
                                          <p:stCondLst>
                                            <p:cond delay="0"/>
                                          </p:stCondLst>
                                        </p:cTn>
                                        <p:tgtEl>
                                          <p:spTgt spid="12"/>
                                        </p:tgtEl>
                                        <p:attrNameLst>
                                          <p:attrName>style.visibility</p:attrName>
                                        </p:attrNameLst>
                                      </p:cBhvr>
                                      <p:to>
                                        <p:strVal val="visible"/>
                                      </p:to>
                                    </p:set>
                                    <p:anim calcmode="lin" valueType="num">
                                      <p:cBhvr additive="base">
                                        <p:cTn id="20" dur="250" fill="hold"/>
                                        <p:tgtEl>
                                          <p:spTgt spid="12"/>
                                        </p:tgtEl>
                                        <p:attrNameLst>
                                          <p:attrName>ppt_x</p:attrName>
                                        </p:attrNameLst>
                                      </p:cBhvr>
                                      <p:tavLst>
                                        <p:tav tm="0">
                                          <p:val>
                                            <p:strVal val="#ppt_x"/>
                                          </p:val>
                                        </p:tav>
                                        <p:tav tm="100000">
                                          <p:val>
                                            <p:strVal val="#ppt_x"/>
                                          </p:val>
                                        </p:tav>
                                      </p:tavLst>
                                    </p:anim>
                                    <p:anim calcmode="lin" valueType="num">
                                      <p:cBhvr additive="base">
                                        <p:cTn id="21" dur="250" fill="hold"/>
                                        <p:tgtEl>
                                          <p:spTgt spid="12"/>
                                        </p:tgtEl>
                                        <p:attrNameLst>
                                          <p:attrName>ppt_y</p:attrName>
                                        </p:attrNameLst>
                                      </p:cBhvr>
                                      <p:tavLst>
                                        <p:tav tm="0">
                                          <p:val>
                                            <p:strVal val="1+#ppt_h/2"/>
                                          </p:val>
                                        </p:tav>
                                        <p:tav tm="100000">
                                          <p:val>
                                            <p:strVal val="#ppt_y"/>
                                          </p:val>
                                        </p:tav>
                                      </p:tavLst>
                                    </p:anim>
                                  </p:childTnLst>
                                </p:cTn>
                              </p:par>
                              <p:par>
                                <p:cTn id="22" presetID="2" presetClass="entr" presetSubtype="4" fill="hold" nodeType="withEffect">
                                  <p:stCondLst>
                                    <p:cond delay="1250"/>
                                  </p:stCondLst>
                                  <p:childTnLst>
                                    <p:set>
                                      <p:cBhvr>
                                        <p:cTn id="23" dur="1" fill="hold">
                                          <p:stCondLst>
                                            <p:cond delay="0"/>
                                          </p:stCondLst>
                                        </p:cTn>
                                        <p:tgtEl>
                                          <p:spTgt spid="47"/>
                                        </p:tgtEl>
                                        <p:attrNameLst>
                                          <p:attrName>style.visibility</p:attrName>
                                        </p:attrNameLst>
                                      </p:cBhvr>
                                      <p:to>
                                        <p:strVal val="visible"/>
                                      </p:to>
                                    </p:set>
                                    <p:anim calcmode="lin" valueType="num">
                                      <p:cBhvr additive="base">
                                        <p:cTn id="24" dur="250" fill="hold"/>
                                        <p:tgtEl>
                                          <p:spTgt spid="47"/>
                                        </p:tgtEl>
                                        <p:attrNameLst>
                                          <p:attrName>ppt_x</p:attrName>
                                        </p:attrNameLst>
                                      </p:cBhvr>
                                      <p:tavLst>
                                        <p:tav tm="0">
                                          <p:val>
                                            <p:strVal val="#ppt_x"/>
                                          </p:val>
                                        </p:tav>
                                        <p:tav tm="100000">
                                          <p:val>
                                            <p:strVal val="#ppt_x"/>
                                          </p:val>
                                        </p:tav>
                                      </p:tavLst>
                                    </p:anim>
                                    <p:anim calcmode="lin" valueType="num">
                                      <p:cBhvr additive="base">
                                        <p:cTn id="25" dur="250" fill="hold"/>
                                        <p:tgtEl>
                                          <p:spTgt spid="47"/>
                                        </p:tgtEl>
                                        <p:attrNameLst>
                                          <p:attrName>ppt_y</p:attrName>
                                        </p:attrNameLst>
                                      </p:cBhvr>
                                      <p:tavLst>
                                        <p:tav tm="0">
                                          <p:val>
                                            <p:strVal val="1+#ppt_h/2"/>
                                          </p:val>
                                        </p:tav>
                                        <p:tav tm="100000">
                                          <p:val>
                                            <p:strVal val="#ppt_y"/>
                                          </p:val>
                                        </p:tav>
                                      </p:tavLst>
                                    </p:anim>
                                  </p:childTnLst>
                                </p:cTn>
                              </p:par>
                              <p:par>
                                <p:cTn id="26" presetID="2" presetClass="entr" presetSubtype="4" fill="hold" grpId="0" nodeType="withEffect">
                                  <p:stCondLst>
                                    <p:cond delay="1500"/>
                                  </p:stCondLst>
                                  <p:childTnLst>
                                    <p:set>
                                      <p:cBhvr>
                                        <p:cTn id="27" dur="1" fill="hold">
                                          <p:stCondLst>
                                            <p:cond delay="0"/>
                                          </p:stCondLst>
                                        </p:cTn>
                                        <p:tgtEl>
                                          <p:spTgt spid="10"/>
                                        </p:tgtEl>
                                        <p:attrNameLst>
                                          <p:attrName>style.visibility</p:attrName>
                                        </p:attrNameLst>
                                      </p:cBhvr>
                                      <p:to>
                                        <p:strVal val="visible"/>
                                      </p:to>
                                    </p:set>
                                    <p:anim calcmode="lin" valueType="num">
                                      <p:cBhvr additive="base">
                                        <p:cTn id="28" dur="250" fill="hold"/>
                                        <p:tgtEl>
                                          <p:spTgt spid="10"/>
                                        </p:tgtEl>
                                        <p:attrNameLst>
                                          <p:attrName>ppt_x</p:attrName>
                                        </p:attrNameLst>
                                      </p:cBhvr>
                                      <p:tavLst>
                                        <p:tav tm="0">
                                          <p:val>
                                            <p:strVal val="#ppt_x"/>
                                          </p:val>
                                        </p:tav>
                                        <p:tav tm="100000">
                                          <p:val>
                                            <p:strVal val="#ppt_x"/>
                                          </p:val>
                                        </p:tav>
                                      </p:tavLst>
                                    </p:anim>
                                    <p:anim calcmode="lin" valueType="num">
                                      <p:cBhvr additive="base">
                                        <p:cTn id="29" dur="250" fill="hold"/>
                                        <p:tgtEl>
                                          <p:spTgt spid="10"/>
                                        </p:tgtEl>
                                        <p:attrNameLst>
                                          <p:attrName>ppt_y</p:attrName>
                                        </p:attrNameLst>
                                      </p:cBhvr>
                                      <p:tavLst>
                                        <p:tav tm="0">
                                          <p:val>
                                            <p:strVal val="1+#ppt_h/2"/>
                                          </p:val>
                                        </p:tav>
                                        <p:tav tm="100000">
                                          <p:val>
                                            <p:strVal val="#ppt_y"/>
                                          </p:val>
                                        </p:tav>
                                      </p:tavLst>
                                    </p:anim>
                                  </p:childTnLst>
                                </p:cTn>
                              </p:par>
                              <p:par>
                                <p:cTn id="30" presetID="2" presetClass="entr" presetSubtype="4" fill="hold" grpId="0" nodeType="withEffect">
                                  <p:stCondLst>
                                    <p:cond delay="1750"/>
                                  </p:stCondLst>
                                  <p:childTnLst>
                                    <p:set>
                                      <p:cBhvr>
                                        <p:cTn id="31" dur="1" fill="hold">
                                          <p:stCondLst>
                                            <p:cond delay="0"/>
                                          </p:stCondLst>
                                        </p:cTn>
                                        <p:tgtEl>
                                          <p:spTgt spid="9"/>
                                        </p:tgtEl>
                                        <p:attrNameLst>
                                          <p:attrName>style.visibility</p:attrName>
                                        </p:attrNameLst>
                                      </p:cBhvr>
                                      <p:to>
                                        <p:strVal val="visible"/>
                                      </p:to>
                                    </p:set>
                                    <p:anim calcmode="lin" valueType="num">
                                      <p:cBhvr additive="base">
                                        <p:cTn id="32" dur="250" fill="hold"/>
                                        <p:tgtEl>
                                          <p:spTgt spid="9"/>
                                        </p:tgtEl>
                                        <p:attrNameLst>
                                          <p:attrName>ppt_x</p:attrName>
                                        </p:attrNameLst>
                                      </p:cBhvr>
                                      <p:tavLst>
                                        <p:tav tm="0">
                                          <p:val>
                                            <p:strVal val="#ppt_x"/>
                                          </p:val>
                                        </p:tav>
                                        <p:tav tm="100000">
                                          <p:val>
                                            <p:strVal val="#ppt_x"/>
                                          </p:val>
                                        </p:tav>
                                      </p:tavLst>
                                    </p:anim>
                                    <p:anim calcmode="lin" valueType="num">
                                      <p:cBhvr additive="base">
                                        <p:cTn id="33" dur="250" fill="hold"/>
                                        <p:tgtEl>
                                          <p:spTgt spid="9"/>
                                        </p:tgtEl>
                                        <p:attrNameLst>
                                          <p:attrName>ppt_y</p:attrName>
                                        </p:attrNameLst>
                                      </p:cBhvr>
                                      <p:tavLst>
                                        <p:tav tm="0">
                                          <p:val>
                                            <p:strVal val="1+#ppt_h/2"/>
                                          </p:val>
                                        </p:tav>
                                        <p:tav tm="100000">
                                          <p:val>
                                            <p:strVal val="#ppt_y"/>
                                          </p:val>
                                        </p:tav>
                                      </p:tavLst>
                                    </p:anim>
                                  </p:childTnLst>
                                </p:cTn>
                              </p:par>
                              <p:par>
                                <p:cTn id="34" presetID="2" presetClass="entr" presetSubtype="4" fill="hold" nodeType="withEffect">
                                  <p:stCondLst>
                                    <p:cond delay="2000"/>
                                  </p:stCondLst>
                                  <p:childTnLst>
                                    <p:set>
                                      <p:cBhvr>
                                        <p:cTn id="35" dur="1" fill="hold">
                                          <p:stCondLst>
                                            <p:cond delay="0"/>
                                          </p:stCondLst>
                                        </p:cTn>
                                        <p:tgtEl>
                                          <p:spTgt spid="44"/>
                                        </p:tgtEl>
                                        <p:attrNameLst>
                                          <p:attrName>style.visibility</p:attrName>
                                        </p:attrNameLst>
                                      </p:cBhvr>
                                      <p:to>
                                        <p:strVal val="visible"/>
                                      </p:to>
                                    </p:set>
                                    <p:anim calcmode="lin" valueType="num">
                                      <p:cBhvr additive="base">
                                        <p:cTn id="36" dur="250" fill="hold"/>
                                        <p:tgtEl>
                                          <p:spTgt spid="44"/>
                                        </p:tgtEl>
                                        <p:attrNameLst>
                                          <p:attrName>ppt_x</p:attrName>
                                        </p:attrNameLst>
                                      </p:cBhvr>
                                      <p:tavLst>
                                        <p:tav tm="0">
                                          <p:val>
                                            <p:strVal val="#ppt_x"/>
                                          </p:val>
                                        </p:tav>
                                        <p:tav tm="100000">
                                          <p:val>
                                            <p:strVal val="#ppt_x"/>
                                          </p:val>
                                        </p:tav>
                                      </p:tavLst>
                                    </p:anim>
                                    <p:anim calcmode="lin" valueType="num">
                                      <p:cBhvr additive="base">
                                        <p:cTn id="37" dur="250" fill="hold"/>
                                        <p:tgtEl>
                                          <p:spTgt spid="44"/>
                                        </p:tgtEl>
                                        <p:attrNameLst>
                                          <p:attrName>ppt_y</p:attrName>
                                        </p:attrNameLst>
                                      </p:cBhvr>
                                      <p:tavLst>
                                        <p:tav tm="0">
                                          <p:val>
                                            <p:strVal val="1+#ppt_h/2"/>
                                          </p:val>
                                        </p:tav>
                                        <p:tav tm="100000">
                                          <p:val>
                                            <p:strVal val="#ppt_y"/>
                                          </p:val>
                                        </p:tav>
                                      </p:tavLst>
                                    </p:anim>
                                  </p:childTnLst>
                                </p:cTn>
                              </p:par>
                              <p:par>
                                <p:cTn id="38" presetID="2" presetClass="entr" presetSubtype="4" fill="hold" grpId="0" nodeType="withEffect">
                                  <p:stCondLst>
                                    <p:cond delay="2250"/>
                                  </p:stCondLst>
                                  <p:childTnLst>
                                    <p:set>
                                      <p:cBhvr>
                                        <p:cTn id="39" dur="1" fill="hold">
                                          <p:stCondLst>
                                            <p:cond delay="0"/>
                                          </p:stCondLst>
                                        </p:cTn>
                                        <p:tgtEl>
                                          <p:spTgt spid="7"/>
                                        </p:tgtEl>
                                        <p:attrNameLst>
                                          <p:attrName>style.visibility</p:attrName>
                                        </p:attrNameLst>
                                      </p:cBhvr>
                                      <p:to>
                                        <p:strVal val="visible"/>
                                      </p:to>
                                    </p:set>
                                    <p:anim calcmode="lin" valueType="num">
                                      <p:cBhvr additive="base">
                                        <p:cTn id="40" dur="250" fill="hold"/>
                                        <p:tgtEl>
                                          <p:spTgt spid="7"/>
                                        </p:tgtEl>
                                        <p:attrNameLst>
                                          <p:attrName>ppt_x</p:attrName>
                                        </p:attrNameLst>
                                      </p:cBhvr>
                                      <p:tavLst>
                                        <p:tav tm="0">
                                          <p:val>
                                            <p:strVal val="#ppt_x"/>
                                          </p:val>
                                        </p:tav>
                                        <p:tav tm="100000">
                                          <p:val>
                                            <p:strVal val="#ppt_x"/>
                                          </p:val>
                                        </p:tav>
                                      </p:tavLst>
                                    </p:anim>
                                    <p:anim calcmode="lin" valueType="num">
                                      <p:cBhvr additive="base">
                                        <p:cTn id="41" dur="250" fill="hold"/>
                                        <p:tgtEl>
                                          <p:spTgt spid="7"/>
                                        </p:tgtEl>
                                        <p:attrNameLst>
                                          <p:attrName>ppt_y</p:attrName>
                                        </p:attrNameLst>
                                      </p:cBhvr>
                                      <p:tavLst>
                                        <p:tav tm="0">
                                          <p:val>
                                            <p:strVal val="1+#ppt_h/2"/>
                                          </p:val>
                                        </p:tav>
                                        <p:tav tm="100000">
                                          <p:val>
                                            <p:strVal val="#ppt_y"/>
                                          </p:val>
                                        </p:tav>
                                      </p:tavLst>
                                    </p:anim>
                                  </p:childTnLst>
                                </p:cTn>
                              </p:par>
                              <p:par>
                                <p:cTn id="42" presetID="2" presetClass="entr" presetSubtype="4" fill="hold" nodeType="withEffect">
                                  <p:stCondLst>
                                    <p:cond delay="2500"/>
                                  </p:stCondLst>
                                  <p:childTnLst>
                                    <p:set>
                                      <p:cBhvr>
                                        <p:cTn id="43" dur="1" fill="hold">
                                          <p:stCondLst>
                                            <p:cond delay="0"/>
                                          </p:stCondLst>
                                        </p:cTn>
                                        <p:tgtEl>
                                          <p:spTgt spid="36"/>
                                        </p:tgtEl>
                                        <p:attrNameLst>
                                          <p:attrName>style.visibility</p:attrName>
                                        </p:attrNameLst>
                                      </p:cBhvr>
                                      <p:to>
                                        <p:strVal val="visible"/>
                                      </p:to>
                                    </p:set>
                                    <p:anim calcmode="lin" valueType="num">
                                      <p:cBhvr additive="base">
                                        <p:cTn id="44" dur="250" fill="hold"/>
                                        <p:tgtEl>
                                          <p:spTgt spid="36"/>
                                        </p:tgtEl>
                                        <p:attrNameLst>
                                          <p:attrName>ppt_x</p:attrName>
                                        </p:attrNameLst>
                                      </p:cBhvr>
                                      <p:tavLst>
                                        <p:tav tm="0">
                                          <p:val>
                                            <p:strVal val="#ppt_x"/>
                                          </p:val>
                                        </p:tav>
                                        <p:tav tm="100000">
                                          <p:val>
                                            <p:strVal val="#ppt_x"/>
                                          </p:val>
                                        </p:tav>
                                      </p:tavLst>
                                    </p:anim>
                                    <p:anim calcmode="lin" valueType="num">
                                      <p:cBhvr additive="base">
                                        <p:cTn id="45" dur="250" fill="hold"/>
                                        <p:tgtEl>
                                          <p:spTgt spid="36"/>
                                        </p:tgtEl>
                                        <p:attrNameLst>
                                          <p:attrName>ppt_y</p:attrName>
                                        </p:attrNameLst>
                                      </p:cBhvr>
                                      <p:tavLst>
                                        <p:tav tm="0">
                                          <p:val>
                                            <p:strVal val="1+#ppt_h/2"/>
                                          </p:val>
                                        </p:tav>
                                        <p:tav tm="100000">
                                          <p:val>
                                            <p:strVal val="#ppt_y"/>
                                          </p:val>
                                        </p:tav>
                                      </p:tavLst>
                                    </p:anim>
                                  </p:childTnLst>
                                </p:cTn>
                              </p:par>
                              <p:par>
                                <p:cTn id="46" presetID="2" presetClass="entr" presetSubtype="4" fill="hold" nodeType="withEffect">
                                  <p:stCondLst>
                                    <p:cond delay="2750"/>
                                  </p:stCondLst>
                                  <p:childTnLst>
                                    <p:set>
                                      <p:cBhvr>
                                        <p:cTn id="47" dur="1" fill="hold">
                                          <p:stCondLst>
                                            <p:cond delay="0"/>
                                          </p:stCondLst>
                                        </p:cTn>
                                        <p:tgtEl>
                                          <p:spTgt spid="26"/>
                                        </p:tgtEl>
                                        <p:attrNameLst>
                                          <p:attrName>style.visibility</p:attrName>
                                        </p:attrNameLst>
                                      </p:cBhvr>
                                      <p:to>
                                        <p:strVal val="visible"/>
                                      </p:to>
                                    </p:set>
                                    <p:anim calcmode="lin" valueType="num">
                                      <p:cBhvr additive="base">
                                        <p:cTn id="48" dur="250" fill="hold"/>
                                        <p:tgtEl>
                                          <p:spTgt spid="26"/>
                                        </p:tgtEl>
                                        <p:attrNameLst>
                                          <p:attrName>ppt_x</p:attrName>
                                        </p:attrNameLst>
                                      </p:cBhvr>
                                      <p:tavLst>
                                        <p:tav tm="0">
                                          <p:val>
                                            <p:strVal val="#ppt_x"/>
                                          </p:val>
                                        </p:tav>
                                        <p:tav tm="100000">
                                          <p:val>
                                            <p:strVal val="#ppt_x"/>
                                          </p:val>
                                        </p:tav>
                                      </p:tavLst>
                                    </p:anim>
                                    <p:anim calcmode="lin" valueType="num">
                                      <p:cBhvr additive="base">
                                        <p:cTn id="49" dur="250" fill="hold"/>
                                        <p:tgtEl>
                                          <p:spTgt spid="26"/>
                                        </p:tgtEl>
                                        <p:attrNameLst>
                                          <p:attrName>ppt_y</p:attrName>
                                        </p:attrNameLst>
                                      </p:cBhvr>
                                      <p:tavLst>
                                        <p:tav tm="0">
                                          <p:val>
                                            <p:strVal val="1+#ppt_h/2"/>
                                          </p:val>
                                        </p:tav>
                                        <p:tav tm="100000">
                                          <p:val>
                                            <p:strVal val="#ppt_y"/>
                                          </p:val>
                                        </p:tav>
                                      </p:tavLst>
                                    </p:anim>
                                  </p:childTnLst>
                                </p:cTn>
                              </p:par>
                              <p:par>
                                <p:cTn id="50" presetID="2" presetClass="entr" presetSubtype="4" fill="hold" grpId="0" nodeType="withEffect">
                                  <p:stCondLst>
                                    <p:cond delay="3000"/>
                                  </p:stCondLst>
                                  <p:childTnLst>
                                    <p:set>
                                      <p:cBhvr>
                                        <p:cTn id="51" dur="1" fill="hold">
                                          <p:stCondLst>
                                            <p:cond delay="0"/>
                                          </p:stCondLst>
                                        </p:cTn>
                                        <p:tgtEl>
                                          <p:spTgt spid="11"/>
                                        </p:tgtEl>
                                        <p:attrNameLst>
                                          <p:attrName>style.visibility</p:attrName>
                                        </p:attrNameLst>
                                      </p:cBhvr>
                                      <p:to>
                                        <p:strVal val="visible"/>
                                      </p:to>
                                    </p:set>
                                    <p:anim calcmode="lin" valueType="num">
                                      <p:cBhvr additive="base">
                                        <p:cTn id="52" dur="250" fill="hold"/>
                                        <p:tgtEl>
                                          <p:spTgt spid="11"/>
                                        </p:tgtEl>
                                        <p:attrNameLst>
                                          <p:attrName>ppt_x</p:attrName>
                                        </p:attrNameLst>
                                      </p:cBhvr>
                                      <p:tavLst>
                                        <p:tav tm="0">
                                          <p:val>
                                            <p:strVal val="#ppt_x"/>
                                          </p:val>
                                        </p:tav>
                                        <p:tav tm="100000">
                                          <p:val>
                                            <p:strVal val="#ppt_x"/>
                                          </p:val>
                                        </p:tav>
                                      </p:tavLst>
                                    </p:anim>
                                    <p:anim calcmode="lin" valueType="num">
                                      <p:cBhvr additive="base">
                                        <p:cTn id="53" dur="250" fill="hold"/>
                                        <p:tgtEl>
                                          <p:spTgt spid="11"/>
                                        </p:tgtEl>
                                        <p:attrNameLst>
                                          <p:attrName>ppt_y</p:attrName>
                                        </p:attrNameLst>
                                      </p:cBhvr>
                                      <p:tavLst>
                                        <p:tav tm="0">
                                          <p:val>
                                            <p:strVal val="1+#ppt_h/2"/>
                                          </p:val>
                                        </p:tav>
                                        <p:tav tm="100000">
                                          <p:val>
                                            <p:strVal val="#ppt_y"/>
                                          </p:val>
                                        </p:tav>
                                      </p:tavLst>
                                    </p:anim>
                                  </p:childTnLst>
                                </p:cTn>
                              </p:par>
                              <p:par>
                                <p:cTn id="54" presetID="2" presetClass="entr" presetSubtype="4" fill="hold" nodeType="withEffect">
                                  <p:stCondLst>
                                    <p:cond delay="3250"/>
                                  </p:stCondLst>
                                  <p:childTnLst>
                                    <p:set>
                                      <p:cBhvr>
                                        <p:cTn id="55" dur="1" fill="hold">
                                          <p:stCondLst>
                                            <p:cond delay="0"/>
                                          </p:stCondLst>
                                        </p:cTn>
                                        <p:tgtEl>
                                          <p:spTgt spid="30"/>
                                        </p:tgtEl>
                                        <p:attrNameLst>
                                          <p:attrName>style.visibility</p:attrName>
                                        </p:attrNameLst>
                                      </p:cBhvr>
                                      <p:to>
                                        <p:strVal val="visible"/>
                                      </p:to>
                                    </p:set>
                                    <p:anim calcmode="lin" valueType="num">
                                      <p:cBhvr additive="base">
                                        <p:cTn id="56" dur="250" fill="hold"/>
                                        <p:tgtEl>
                                          <p:spTgt spid="30"/>
                                        </p:tgtEl>
                                        <p:attrNameLst>
                                          <p:attrName>ppt_x</p:attrName>
                                        </p:attrNameLst>
                                      </p:cBhvr>
                                      <p:tavLst>
                                        <p:tav tm="0">
                                          <p:val>
                                            <p:strVal val="#ppt_x"/>
                                          </p:val>
                                        </p:tav>
                                        <p:tav tm="100000">
                                          <p:val>
                                            <p:strVal val="#ppt_x"/>
                                          </p:val>
                                        </p:tav>
                                      </p:tavLst>
                                    </p:anim>
                                    <p:anim calcmode="lin" valueType="num">
                                      <p:cBhvr additive="base">
                                        <p:cTn id="57" dur="250" fill="hold"/>
                                        <p:tgtEl>
                                          <p:spTgt spid="3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8" grpId="0" animBg="1"/>
      <p:bldP spid="9" grpId="0" animBg="1"/>
      <p:bldP spid="10" grpId="0" animBg="1"/>
      <p:bldP spid="11" grpId="0" animBg="1"/>
      <p:bldP spid="50" grpId="0"/>
      <p:bldP spid="50" grpId="1"/>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oneTexte 1">
            <a:extLst>
              <a:ext uri="{FF2B5EF4-FFF2-40B4-BE49-F238E27FC236}">
                <a16:creationId xmlns:a16="http://schemas.microsoft.com/office/drawing/2014/main" id="{21B7D54E-B2F6-40BB-996B-1B39E71588D3}"/>
              </a:ext>
            </a:extLst>
          </p:cNvPr>
          <p:cNvSpPr txBox="1"/>
          <p:nvPr/>
        </p:nvSpPr>
        <p:spPr>
          <a:xfrm>
            <a:off x="1546490" y="2682788"/>
            <a:ext cx="9099021" cy="1323439"/>
          </a:xfrm>
          <a:prstGeom prst="rect">
            <a:avLst/>
          </a:prstGeom>
          <a:noFill/>
        </p:spPr>
        <p:txBody>
          <a:bodyPr wrap="square">
            <a:spAutoFit/>
          </a:bodyPr>
          <a:lstStyle/>
          <a:p>
            <a:pPr algn="ctr"/>
            <a:r>
              <a:rPr lang="fr-FR" sz="4000" b="1" dirty="0">
                <a:solidFill>
                  <a:schemeClr val="accent1"/>
                </a:solidFill>
                <a:latin typeface="Trebuchet MS" panose="020B0603020202020204" pitchFamily="34" charset="0"/>
              </a:rPr>
              <a:t>Exemples de personnes</a:t>
            </a:r>
            <a:br>
              <a:rPr lang="fr-FR" sz="4000" b="1" dirty="0">
                <a:solidFill>
                  <a:schemeClr val="accent1"/>
                </a:solidFill>
                <a:latin typeface="Trebuchet MS" panose="020B0603020202020204" pitchFamily="34" charset="0"/>
              </a:rPr>
            </a:br>
            <a:r>
              <a:rPr lang="fr-FR" sz="4000" b="1" dirty="0">
                <a:solidFill>
                  <a:schemeClr val="accent1"/>
                </a:solidFill>
                <a:latin typeface="Trebuchet MS" panose="020B0603020202020204" pitchFamily="34" charset="0"/>
              </a:rPr>
              <a:t>soignées </a:t>
            </a:r>
            <a:r>
              <a:rPr lang="fr-FR" sz="4000" b="1" dirty="0">
                <a:solidFill>
                  <a:schemeClr val="bg1"/>
                </a:solidFill>
                <a:latin typeface="Trebuchet MS" panose="020B0603020202020204" pitchFamily="34" charset="0"/>
              </a:rPr>
              <a:t>grâce au don de sang </a:t>
            </a:r>
          </a:p>
        </p:txBody>
      </p:sp>
      <p:grpSp>
        <p:nvGrpSpPr>
          <p:cNvPr id="4" name="Groupe 3">
            <a:extLst>
              <a:ext uri="{FF2B5EF4-FFF2-40B4-BE49-F238E27FC236}">
                <a16:creationId xmlns:a16="http://schemas.microsoft.com/office/drawing/2014/main" id="{4D707462-6DFE-4ED8-A22B-6606CEBE87C7}"/>
              </a:ext>
            </a:extLst>
          </p:cNvPr>
          <p:cNvGrpSpPr/>
          <p:nvPr/>
        </p:nvGrpSpPr>
        <p:grpSpPr>
          <a:xfrm>
            <a:off x="256623" y="197281"/>
            <a:ext cx="11661115" cy="6497997"/>
            <a:chOff x="256623" y="197281"/>
            <a:chExt cx="11661115" cy="6497997"/>
          </a:xfrm>
        </p:grpSpPr>
        <p:pic>
          <p:nvPicPr>
            <p:cNvPr id="5" name="Image 4">
              <a:extLst>
                <a:ext uri="{FF2B5EF4-FFF2-40B4-BE49-F238E27FC236}">
                  <a16:creationId xmlns:a16="http://schemas.microsoft.com/office/drawing/2014/main" id="{F55AB9FF-181C-4C8A-9C2E-1CAA110301CB}"/>
                </a:ext>
              </a:extLst>
            </p:cNvPr>
            <p:cNvPicPr>
              <a:picLocks noChangeAspect="1"/>
            </p:cNvPicPr>
            <p:nvPr/>
          </p:nvPicPr>
          <p:blipFill rotWithShape="1">
            <a:blip r:embed="rId3" cstate="hqprint">
              <a:extLst>
                <a:ext uri="{28A0092B-C50C-407E-A947-70E740481C1C}">
                  <a14:useLocalDpi xmlns:a14="http://schemas.microsoft.com/office/drawing/2010/main" val="0"/>
                </a:ext>
              </a:extLst>
            </a:blip>
            <a:srcRect l="11078" t="11152" r="10477" b="11930"/>
            <a:stretch/>
          </p:blipFill>
          <p:spPr>
            <a:xfrm>
              <a:off x="256623" y="197281"/>
              <a:ext cx="891252" cy="873888"/>
            </a:xfrm>
            <a:prstGeom prst="ellipse">
              <a:avLst/>
            </a:prstGeom>
          </p:spPr>
        </p:pic>
        <p:pic>
          <p:nvPicPr>
            <p:cNvPr id="6" name="Image 5">
              <a:extLst>
                <a:ext uri="{FF2B5EF4-FFF2-40B4-BE49-F238E27FC236}">
                  <a16:creationId xmlns:a16="http://schemas.microsoft.com/office/drawing/2014/main" id="{C20CC12F-06A7-4A1E-9D06-739608FEA4CC}"/>
                </a:ext>
              </a:extLst>
            </p:cNvPr>
            <p:cNvPicPr>
              <a:picLocks noChangeAspect="1"/>
            </p:cNvPicPr>
            <p:nvPr/>
          </p:nvPicPr>
          <p:blipFill>
            <a:blip r:embed="rId4">
              <a:extLst>
                <a:ext uri="{28A0092B-C50C-407E-A947-70E740481C1C}">
                  <a14:useLocalDpi xmlns:a14="http://schemas.microsoft.com/office/drawing/2010/main" val="0"/>
                </a:ext>
              </a:extLst>
            </a:blip>
            <a:srcRect/>
            <a:stretch/>
          </p:blipFill>
          <p:spPr>
            <a:xfrm>
              <a:off x="10328470" y="6028912"/>
              <a:ext cx="1589268" cy="666366"/>
            </a:xfrm>
            <a:prstGeom prst="rect">
              <a:avLst/>
            </a:prstGeom>
          </p:spPr>
        </p:pic>
      </p:grpSp>
      <p:sp>
        <p:nvSpPr>
          <p:cNvPr id="7" name="Espace réservé du pied de page 2">
            <a:extLst>
              <a:ext uri="{FF2B5EF4-FFF2-40B4-BE49-F238E27FC236}">
                <a16:creationId xmlns:a16="http://schemas.microsoft.com/office/drawing/2014/main" id="{5E855CF9-D942-4D26-A3BE-8FB1A590C265}"/>
              </a:ext>
            </a:extLst>
          </p:cNvPr>
          <p:cNvSpPr txBox="1">
            <a:spLocks/>
          </p:cNvSpPr>
          <p:nvPr/>
        </p:nvSpPr>
        <p:spPr>
          <a:xfrm>
            <a:off x="141942" y="6398185"/>
            <a:ext cx="4114800" cy="365125"/>
          </a:xfrm>
          <a:prstGeom prst="rect">
            <a:avLst/>
          </a:prstGeom>
        </p:spPr>
        <p:txBody>
          <a:bodyPr vert="horz" lIns="91440" tIns="45720" rIns="91440" bIns="45720" rtlCol="0" anchor="ctr"/>
          <a:lstStyle>
            <a:defPPr>
              <a:defRPr lang="fr-FR"/>
            </a:defPPr>
            <a:lvl1pPr marL="0" algn="l" defTabSz="914400" rtl="0" eaLnBrk="1" latinLnBrk="0" hangingPunct="1">
              <a:defRPr sz="8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fr-FR" b="1" dirty="0">
                <a:solidFill>
                  <a:schemeClr val="bg1"/>
                </a:solidFill>
                <a:latin typeface="+mj-lt"/>
              </a:rPr>
              <a:t>Niveau 3 (6</a:t>
            </a:r>
            <a:r>
              <a:rPr lang="fr-FR" b="1" baseline="30000" dirty="0">
                <a:solidFill>
                  <a:schemeClr val="bg1"/>
                </a:solidFill>
                <a:latin typeface="+mj-lt"/>
              </a:rPr>
              <a:t>e</a:t>
            </a:r>
            <a:r>
              <a:rPr lang="fr-FR" b="1" dirty="0">
                <a:solidFill>
                  <a:schemeClr val="bg1"/>
                </a:solidFill>
                <a:latin typeface="+mj-lt"/>
              </a:rPr>
              <a:t> – 5</a:t>
            </a:r>
            <a:r>
              <a:rPr lang="fr-FR" b="1" baseline="30000" dirty="0">
                <a:solidFill>
                  <a:schemeClr val="bg1"/>
                </a:solidFill>
                <a:latin typeface="+mj-lt"/>
              </a:rPr>
              <a:t>e</a:t>
            </a:r>
            <a:r>
              <a:rPr lang="fr-FR" b="1" dirty="0">
                <a:solidFill>
                  <a:schemeClr val="bg1"/>
                </a:solidFill>
                <a:latin typeface="+mj-lt"/>
              </a:rPr>
              <a:t>)</a:t>
            </a:r>
          </a:p>
        </p:txBody>
      </p:sp>
    </p:spTree>
    <p:custDataLst>
      <p:tags r:id="rId1"/>
    </p:custDataLst>
    <p:extLst>
      <p:ext uri="{BB962C8B-B14F-4D97-AF65-F5344CB8AC3E}">
        <p14:creationId xmlns:p14="http://schemas.microsoft.com/office/powerpoint/2010/main" val="180389925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 name="Graphique 15">
            <a:extLst>
              <a:ext uri="{FF2B5EF4-FFF2-40B4-BE49-F238E27FC236}">
                <a16:creationId xmlns:a16="http://schemas.microsoft.com/office/drawing/2014/main" id="{B0F3070D-F1D5-468D-BDC4-EE6C432E1A65}"/>
              </a:ext>
            </a:extLst>
          </p:cNvPr>
          <p:cNvSpPr/>
          <p:nvPr/>
        </p:nvSpPr>
        <p:spPr>
          <a:xfrm>
            <a:off x="5329512" y="2267208"/>
            <a:ext cx="331383" cy="499943"/>
          </a:xfrm>
          <a:custGeom>
            <a:avLst/>
            <a:gdLst>
              <a:gd name="connsiteX0" fmla="*/ 52234 w 331383"/>
              <a:gd name="connsiteY0" fmla="*/ 499777 h 499943"/>
              <a:gd name="connsiteX1" fmla="*/ 19643 w 331383"/>
              <a:gd name="connsiteY1" fmla="*/ 476833 h 499943"/>
              <a:gd name="connsiteX2" fmla="*/ 4521 w 331383"/>
              <a:gd name="connsiteY2" fmla="*/ 399918 h 499943"/>
              <a:gd name="connsiteX3" fmla="*/ -173 w 331383"/>
              <a:gd name="connsiteY3" fmla="*/ 248697 h 499943"/>
              <a:gd name="connsiteX4" fmla="*/ 1001 w 331383"/>
              <a:gd name="connsiteY4" fmla="*/ 183515 h 499943"/>
              <a:gd name="connsiteX5" fmla="*/ 32484 w 331383"/>
              <a:gd name="connsiteY5" fmla="*/ 33076 h 499943"/>
              <a:gd name="connsiteX6" fmla="*/ 55428 w 331383"/>
              <a:gd name="connsiteY6" fmla="*/ 20039 h 499943"/>
              <a:gd name="connsiteX7" fmla="*/ 75634 w 331383"/>
              <a:gd name="connsiteY7" fmla="*/ 29751 h 499943"/>
              <a:gd name="connsiteX8" fmla="*/ 94667 w 331383"/>
              <a:gd name="connsiteY8" fmla="*/ 42201 h 499943"/>
              <a:gd name="connsiteX9" fmla="*/ 114873 w 331383"/>
              <a:gd name="connsiteY9" fmla="*/ 30534 h 499943"/>
              <a:gd name="connsiteX10" fmla="*/ 193091 w 331383"/>
              <a:gd name="connsiteY10" fmla="*/ -167 h 499943"/>
              <a:gd name="connsiteX11" fmla="*/ 285584 w 331383"/>
              <a:gd name="connsiteY11" fmla="*/ 55433 h 499943"/>
              <a:gd name="connsiteX12" fmla="*/ 331211 w 331383"/>
              <a:gd name="connsiteY12" fmla="*/ 232271 h 499943"/>
              <a:gd name="connsiteX13" fmla="*/ 309506 w 331383"/>
              <a:gd name="connsiteY13" fmla="*/ 356638 h 499943"/>
              <a:gd name="connsiteX14" fmla="*/ 249213 w 331383"/>
              <a:gd name="connsiteY14" fmla="*/ 455714 h 499943"/>
              <a:gd name="connsiteX15" fmla="*/ 151114 w 331383"/>
              <a:gd name="connsiteY15" fmla="*/ 498212 h 499943"/>
              <a:gd name="connsiteX16" fmla="*/ 108355 w 331383"/>
              <a:gd name="connsiteY16" fmla="*/ 491238 h 499943"/>
              <a:gd name="connsiteX17" fmla="*/ 90104 w 331383"/>
              <a:gd name="connsiteY17" fmla="*/ 488500 h 499943"/>
              <a:gd name="connsiteX18" fmla="*/ 77654 w 331383"/>
              <a:gd name="connsiteY18" fmla="*/ 492020 h 499943"/>
              <a:gd name="connsiteX19" fmla="*/ 52234 w 331383"/>
              <a:gd name="connsiteY19" fmla="*/ 499777 h 499943"/>
              <a:gd name="connsiteX20" fmla="*/ 129604 w 331383"/>
              <a:gd name="connsiteY20" fmla="*/ 408522 h 499943"/>
              <a:gd name="connsiteX21" fmla="*/ 133515 w 331383"/>
              <a:gd name="connsiteY21" fmla="*/ 408131 h 499943"/>
              <a:gd name="connsiteX22" fmla="*/ 224053 w 331383"/>
              <a:gd name="connsiteY22" fmla="*/ 315638 h 499943"/>
              <a:gd name="connsiteX23" fmla="*/ 238001 w 331383"/>
              <a:gd name="connsiteY23" fmla="*/ 216888 h 499943"/>
              <a:gd name="connsiteX24" fmla="*/ 217078 w 331383"/>
              <a:gd name="connsiteY24" fmla="*/ 105362 h 499943"/>
              <a:gd name="connsiteX25" fmla="*/ 184487 w 331383"/>
              <a:gd name="connsiteY25" fmla="*/ 75053 h 499943"/>
              <a:gd name="connsiteX26" fmla="*/ 133189 w 331383"/>
              <a:gd name="connsiteY26" fmla="*/ 122831 h 499943"/>
              <a:gd name="connsiteX27" fmla="*/ 101315 w 331383"/>
              <a:gd name="connsiteY27" fmla="*/ 227122 h 499943"/>
              <a:gd name="connsiteX28" fmla="*/ 88279 w 331383"/>
              <a:gd name="connsiteY28" fmla="*/ 344449 h 499943"/>
              <a:gd name="connsiteX29" fmla="*/ 98382 w 331383"/>
              <a:gd name="connsiteY29" fmla="*/ 394182 h 499943"/>
              <a:gd name="connsiteX30" fmla="*/ 129604 w 331383"/>
              <a:gd name="connsiteY30" fmla="*/ 408848 h 499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331383" h="499943">
                <a:moveTo>
                  <a:pt x="52234" y="499777"/>
                </a:moveTo>
                <a:cubicBezTo>
                  <a:pt x="37763" y="499777"/>
                  <a:pt x="26897" y="492131"/>
                  <a:pt x="19643" y="476833"/>
                </a:cubicBezTo>
                <a:cubicBezTo>
                  <a:pt x="12127" y="460537"/>
                  <a:pt x="7082" y="434901"/>
                  <a:pt x="4521" y="399918"/>
                </a:cubicBezTo>
                <a:cubicBezTo>
                  <a:pt x="1392" y="362550"/>
                  <a:pt x="-173" y="312138"/>
                  <a:pt x="-173" y="248697"/>
                </a:cubicBezTo>
                <a:cubicBezTo>
                  <a:pt x="-173" y="231313"/>
                  <a:pt x="219" y="209588"/>
                  <a:pt x="1001" y="183515"/>
                </a:cubicBezTo>
                <a:cubicBezTo>
                  <a:pt x="3087" y="111209"/>
                  <a:pt x="13581" y="61058"/>
                  <a:pt x="32484" y="33076"/>
                </a:cubicBezTo>
                <a:cubicBezTo>
                  <a:pt x="37333" y="25026"/>
                  <a:pt x="46028" y="20078"/>
                  <a:pt x="55428" y="20039"/>
                </a:cubicBezTo>
                <a:cubicBezTo>
                  <a:pt x="63230" y="20300"/>
                  <a:pt x="70556" y="23826"/>
                  <a:pt x="75634" y="29751"/>
                </a:cubicBezTo>
                <a:cubicBezTo>
                  <a:pt x="83651" y="38095"/>
                  <a:pt x="90039" y="42201"/>
                  <a:pt x="94667" y="42201"/>
                </a:cubicBezTo>
                <a:cubicBezTo>
                  <a:pt x="99295" y="42201"/>
                  <a:pt x="105813" y="38355"/>
                  <a:pt x="114873" y="30534"/>
                </a:cubicBezTo>
                <a:cubicBezTo>
                  <a:pt x="136175" y="10855"/>
                  <a:pt x="164092" y="-102"/>
                  <a:pt x="193091" y="-167"/>
                </a:cubicBezTo>
                <a:cubicBezTo>
                  <a:pt x="230636" y="-167"/>
                  <a:pt x="261467" y="18364"/>
                  <a:pt x="285584" y="55433"/>
                </a:cubicBezTo>
                <a:cubicBezTo>
                  <a:pt x="316004" y="102840"/>
                  <a:pt x="331211" y="161790"/>
                  <a:pt x="331211" y="232271"/>
                </a:cubicBezTo>
                <a:cubicBezTo>
                  <a:pt x="331094" y="274659"/>
                  <a:pt x="323754" y="316714"/>
                  <a:pt x="309506" y="356638"/>
                </a:cubicBezTo>
                <a:cubicBezTo>
                  <a:pt x="296802" y="393635"/>
                  <a:pt x="276237" y="427431"/>
                  <a:pt x="249213" y="455714"/>
                </a:cubicBezTo>
                <a:cubicBezTo>
                  <a:pt x="223857" y="482921"/>
                  <a:pt x="188307" y="498323"/>
                  <a:pt x="151114" y="498212"/>
                </a:cubicBezTo>
                <a:cubicBezTo>
                  <a:pt x="136592" y="498069"/>
                  <a:pt x="122174" y="495716"/>
                  <a:pt x="108355" y="491238"/>
                </a:cubicBezTo>
                <a:cubicBezTo>
                  <a:pt x="102424" y="489491"/>
                  <a:pt x="96283" y="488572"/>
                  <a:pt x="90104" y="488500"/>
                </a:cubicBezTo>
                <a:cubicBezTo>
                  <a:pt x="85698" y="488422"/>
                  <a:pt x="81370" y="489647"/>
                  <a:pt x="77654" y="492020"/>
                </a:cubicBezTo>
                <a:cubicBezTo>
                  <a:pt x="70139" y="497072"/>
                  <a:pt x="61287" y="499770"/>
                  <a:pt x="52234" y="499777"/>
                </a:cubicBezTo>
                <a:close/>
                <a:moveTo>
                  <a:pt x="129604" y="408522"/>
                </a:moveTo>
                <a:lnTo>
                  <a:pt x="133515" y="408131"/>
                </a:lnTo>
                <a:cubicBezTo>
                  <a:pt x="176450" y="404220"/>
                  <a:pt x="206629" y="373389"/>
                  <a:pt x="224053" y="315638"/>
                </a:cubicBezTo>
                <a:cubicBezTo>
                  <a:pt x="233537" y="283589"/>
                  <a:pt x="238236" y="250313"/>
                  <a:pt x="238001" y="216888"/>
                </a:cubicBezTo>
                <a:cubicBezTo>
                  <a:pt x="238001" y="172610"/>
                  <a:pt x="231027" y="135431"/>
                  <a:pt x="217078" y="105362"/>
                </a:cubicBezTo>
                <a:cubicBezTo>
                  <a:pt x="207431" y="85156"/>
                  <a:pt x="196566" y="75053"/>
                  <a:pt x="184487" y="75053"/>
                </a:cubicBezTo>
                <a:cubicBezTo>
                  <a:pt x="164757" y="75053"/>
                  <a:pt x="147660" y="90977"/>
                  <a:pt x="133189" y="122831"/>
                </a:cubicBezTo>
                <a:cubicBezTo>
                  <a:pt x="118354" y="156165"/>
                  <a:pt x="107651" y="191187"/>
                  <a:pt x="101315" y="227122"/>
                </a:cubicBezTo>
                <a:cubicBezTo>
                  <a:pt x="93272" y="265729"/>
                  <a:pt x="88911" y="305014"/>
                  <a:pt x="88279" y="344449"/>
                </a:cubicBezTo>
                <a:cubicBezTo>
                  <a:pt x="88279" y="371173"/>
                  <a:pt x="91649" y="387749"/>
                  <a:pt x="98382" y="394182"/>
                </a:cubicBezTo>
                <a:cubicBezTo>
                  <a:pt x="106471" y="402969"/>
                  <a:pt x="117676" y="408235"/>
                  <a:pt x="129604" y="408848"/>
                </a:cubicBezTo>
                <a:close/>
              </a:path>
            </a:pathLst>
          </a:custGeom>
          <a:solidFill>
            <a:schemeClr val="accent3"/>
          </a:solidFill>
          <a:ln w="6499" cap="flat">
            <a:noFill/>
            <a:prstDash val="solid"/>
            <a:miter/>
          </a:ln>
        </p:spPr>
        <p:txBody>
          <a:bodyPr rtlCol="0" anchor="ctr"/>
          <a:lstStyle/>
          <a:p>
            <a:endParaRPr lang="fr-FR"/>
          </a:p>
        </p:txBody>
      </p:sp>
      <p:sp>
        <p:nvSpPr>
          <p:cNvPr id="47" name="Graphique 15">
            <a:extLst>
              <a:ext uri="{FF2B5EF4-FFF2-40B4-BE49-F238E27FC236}">
                <a16:creationId xmlns:a16="http://schemas.microsoft.com/office/drawing/2014/main" id="{B0F3070D-F1D5-468D-BDC4-EE6C432E1A65}"/>
              </a:ext>
            </a:extLst>
          </p:cNvPr>
          <p:cNvSpPr/>
          <p:nvPr/>
        </p:nvSpPr>
        <p:spPr>
          <a:xfrm>
            <a:off x="5665198" y="2465230"/>
            <a:ext cx="289146" cy="341622"/>
          </a:xfrm>
          <a:custGeom>
            <a:avLst/>
            <a:gdLst>
              <a:gd name="connsiteX0" fmla="*/ 224509 w 289146"/>
              <a:gd name="connsiteY0" fmla="*/ 341385 h 341622"/>
              <a:gd name="connsiteX1" fmla="*/ 180641 w 289146"/>
              <a:gd name="connsiteY1" fmla="*/ 304492 h 341622"/>
              <a:gd name="connsiteX2" fmla="*/ 177513 w 289146"/>
              <a:gd name="connsiteY2" fmla="*/ 267208 h 341622"/>
              <a:gd name="connsiteX3" fmla="*/ 173993 w 289146"/>
              <a:gd name="connsiteY3" fmla="*/ 241918 h 341622"/>
              <a:gd name="connsiteX4" fmla="*/ 160435 w 289146"/>
              <a:gd name="connsiteY4" fmla="*/ 260169 h 341622"/>
              <a:gd name="connsiteX5" fmla="*/ 140881 w 289146"/>
              <a:gd name="connsiteY5" fmla="*/ 290478 h 341622"/>
              <a:gd name="connsiteX6" fmla="*/ 77198 w 289146"/>
              <a:gd name="connsiteY6" fmla="*/ 332455 h 341622"/>
              <a:gd name="connsiteX7" fmla="*/ 42978 w 289146"/>
              <a:gd name="connsiteY7" fmla="*/ 321570 h 341622"/>
              <a:gd name="connsiteX8" fmla="*/ 4912 w 289146"/>
              <a:gd name="connsiteY8" fmla="*/ 258604 h 341622"/>
              <a:gd name="connsiteX9" fmla="*/ -173 w 289146"/>
              <a:gd name="connsiteY9" fmla="*/ 221320 h 341622"/>
              <a:gd name="connsiteX10" fmla="*/ 22185 w 289146"/>
              <a:gd name="connsiteY10" fmla="*/ 121853 h 341622"/>
              <a:gd name="connsiteX11" fmla="*/ 82217 w 289146"/>
              <a:gd name="connsiteY11" fmla="*/ 50153 h 341622"/>
              <a:gd name="connsiteX12" fmla="*/ 131560 w 289146"/>
              <a:gd name="connsiteY12" fmla="*/ 34640 h 341622"/>
              <a:gd name="connsiteX13" fmla="*/ 177839 w 289146"/>
              <a:gd name="connsiteY13" fmla="*/ 47676 h 341622"/>
              <a:gd name="connsiteX14" fmla="*/ 184031 w 289146"/>
              <a:gd name="connsiteY14" fmla="*/ 49567 h 341622"/>
              <a:gd name="connsiteX15" fmla="*/ 195698 w 289146"/>
              <a:gd name="connsiteY15" fmla="*/ 34835 h 341622"/>
              <a:gd name="connsiteX16" fmla="*/ 209321 w 289146"/>
              <a:gd name="connsiteY16" fmla="*/ 13456 h 341622"/>
              <a:gd name="connsiteX17" fmla="*/ 235720 w 289146"/>
              <a:gd name="connsiteY17" fmla="*/ -167 h 341622"/>
              <a:gd name="connsiteX18" fmla="*/ 249343 w 289146"/>
              <a:gd name="connsiteY18" fmla="*/ 2179 h 341622"/>
              <a:gd name="connsiteX19" fmla="*/ 267594 w 289146"/>
              <a:gd name="connsiteY19" fmla="*/ 26688 h 341622"/>
              <a:gd name="connsiteX20" fmla="*/ 277697 w 289146"/>
              <a:gd name="connsiteY20" fmla="*/ 95846 h 341622"/>
              <a:gd name="connsiteX21" fmla="*/ 288973 w 289146"/>
              <a:gd name="connsiteY21" fmla="*/ 284873 h 341622"/>
              <a:gd name="connsiteX22" fmla="*/ 288582 w 289146"/>
              <a:gd name="connsiteY22" fmla="*/ 294976 h 341622"/>
              <a:gd name="connsiteX23" fmla="*/ 273851 w 289146"/>
              <a:gd name="connsiteY23" fmla="*/ 326067 h 341622"/>
              <a:gd name="connsiteX24" fmla="*/ 224509 w 289146"/>
              <a:gd name="connsiteY24" fmla="*/ 341385 h 341622"/>
              <a:gd name="connsiteX25" fmla="*/ 100664 w 289146"/>
              <a:gd name="connsiteY25" fmla="*/ 246220 h 341622"/>
              <a:gd name="connsiteX26" fmla="*/ 151244 w 289146"/>
              <a:gd name="connsiteY26" fmla="*/ 184036 h 341622"/>
              <a:gd name="connsiteX27" fmla="*/ 177317 w 289146"/>
              <a:gd name="connsiteY27" fmla="*/ 108621 h 341622"/>
              <a:gd name="connsiteX28" fmla="*/ 153200 w 289146"/>
              <a:gd name="connsiteY28" fmla="*/ 95585 h 341622"/>
              <a:gd name="connsiteX29" fmla="*/ 107182 w 289146"/>
              <a:gd name="connsiteY29" fmla="*/ 127068 h 341622"/>
              <a:gd name="connsiteX30" fmla="*/ 81109 w 289146"/>
              <a:gd name="connsiteY30" fmla="*/ 194335 h 341622"/>
              <a:gd name="connsiteX31" fmla="*/ 79936 w 289146"/>
              <a:gd name="connsiteY31" fmla="*/ 209457 h 341622"/>
              <a:gd name="connsiteX32" fmla="*/ 94341 w 289146"/>
              <a:gd name="connsiteY32" fmla="*/ 243678 h 341622"/>
              <a:gd name="connsiteX33" fmla="*/ 100533 w 289146"/>
              <a:gd name="connsiteY33" fmla="*/ 246220 h 341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89146" h="341622">
                <a:moveTo>
                  <a:pt x="224509" y="341385"/>
                </a:moveTo>
                <a:cubicBezTo>
                  <a:pt x="199433" y="341385"/>
                  <a:pt x="184813" y="329085"/>
                  <a:pt x="180641" y="304492"/>
                </a:cubicBezTo>
                <a:cubicBezTo>
                  <a:pt x="178543" y="292173"/>
                  <a:pt x="177500" y="279704"/>
                  <a:pt x="177513" y="267208"/>
                </a:cubicBezTo>
                <a:cubicBezTo>
                  <a:pt x="177513" y="250326"/>
                  <a:pt x="176339" y="241918"/>
                  <a:pt x="173993" y="241918"/>
                </a:cubicBezTo>
                <a:cubicBezTo>
                  <a:pt x="171646" y="241918"/>
                  <a:pt x="167475" y="247980"/>
                  <a:pt x="160435" y="260169"/>
                </a:cubicBezTo>
                <a:cubicBezTo>
                  <a:pt x="155221" y="269229"/>
                  <a:pt x="148768" y="279332"/>
                  <a:pt x="140881" y="290478"/>
                </a:cubicBezTo>
                <a:cubicBezTo>
                  <a:pt x="120935" y="318506"/>
                  <a:pt x="99705" y="332501"/>
                  <a:pt x="77198" y="332455"/>
                </a:cubicBezTo>
                <a:cubicBezTo>
                  <a:pt x="64892" y="332775"/>
                  <a:pt x="52840" y="328942"/>
                  <a:pt x="42978" y="321570"/>
                </a:cubicBezTo>
                <a:cubicBezTo>
                  <a:pt x="24857" y="308142"/>
                  <a:pt x="12166" y="287154"/>
                  <a:pt x="4912" y="258604"/>
                </a:cubicBezTo>
                <a:cubicBezTo>
                  <a:pt x="1626" y="246448"/>
                  <a:pt x="-81" y="233914"/>
                  <a:pt x="-173" y="221320"/>
                </a:cubicBezTo>
                <a:cubicBezTo>
                  <a:pt x="-146" y="186924"/>
                  <a:pt x="7486" y="152951"/>
                  <a:pt x="22185" y="121853"/>
                </a:cubicBezTo>
                <a:cubicBezTo>
                  <a:pt x="34758" y="92600"/>
                  <a:pt x="55630" y="67674"/>
                  <a:pt x="82217" y="50153"/>
                </a:cubicBezTo>
                <a:cubicBezTo>
                  <a:pt x="96837" y="40363"/>
                  <a:pt x="113967" y="34979"/>
                  <a:pt x="131560" y="34640"/>
                </a:cubicBezTo>
                <a:cubicBezTo>
                  <a:pt x="147862" y="34875"/>
                  <a:pt x="163812" y="39372"/>
                  <a:pt x="177839" y="47676"/>
                </a:cubicBezTo>
                <a:cubicBezTo>
                  <a:pt x="179709" y="48817"/>
                  <a:pt x="181841" y="49469"/>
                  <a:pt x="184031" y="49567"/>
                </a:cubicBezTo>
                <a:cubicBezTo>
                  <a:pt x="187681" y="49567"/>
                  <a:pt x="191592" y="44678"/>
                  <a:pt x="195698" y="34835"/>
                </a:cubicBezTo>
                <a:cubicBezTo>
                  <a:pt x="198840" y="26909"/>
                  <a:pt x="203462" y="19648"/>
                  <a:pt x="209321" y="13456"/>
                </a:cubicBezTo>
                <a:cubicBezTo>
                  <a:pt x="215813" y="5406"/>
                  <a:pt x="225395" y="459"/>
                  <a:pt x="235720" y="-167"/>
                </a:cubicBezTo>
                <a:cubicBezTo>
                  <a:pt x="240322" y="191"/>
                  <a:pt x="244884" y="980"/>
                  <a:pt x="249343" y="2179"/>
                </a:cubicBezTo>
                <a:cubicBezTo>
                  <a:pt x="255861" y="3744"/>
                  <a:pt x="262379" y="11892"/>
                  <a:pt x="267594" y="26688"/>
                </a:cubicBezTo>
                <a:cubicBezTo>
                  <a:pt x="270723" y="35377"/>
                  <a:pt x="274093" y="58431"/>
                  <a:pt x="277697" y="95846"/>
                </a:cubicBezTo>
                <a:cubicBezTo>
                  <a:pt x="285258" y="178411"/>
                  <a:pt x="289019" y="241416"/>
                  <a:pt x="288973" y="284873"/>
                </a:cubicBezTo>
                <a:lnTo>
                  <a:pt x="288582" y="294976"/>
                </a:lnTo>
                <a:cubicBezTo>
                  <a:pt x="288511" y="307008"/>
                  <a:pt x="283120" y="318396"/>
                  <a:pt x="273851" y="326067"/>
                </a:cubicBezTo>
                <a:cubicBezTo>
                  <a:pt x="259674" y="336731"/>
                  <a:pt x="242232" y="342148"/>
                  <a:pt x="224509" y="341385"/>
                </a:cubicBezTo>
                <a:close/>
                <a:moveTo>
                  <a:pt x="100664" y="246220"/>
                </a:moveTo>
                <a:cubicBezTo>
                  <a:pt x="117005" y="246220"/>
                  <a:pt x="133861" y="225492"/>
                  <a:pt x="151244" y="184036"/>
                </a:cubicBezTo>
                <a:cubicBezTo>
                  <a:pt x="168629" y="142581"/>
                  <a:pt x="177317" y="117440"/>
                  <a:pt x="177317" y="108621"/>
                </a:cubicBezTo>
                <a:cubicBezTo>
                  <a:pt x="177317" y="100082"/>
                  <a:pt x="169300" y="95585"/>
                  <a:pt x="153200" y="95585"/>
                </a:cubicBezTo>
                <a:cubicBezTo>
                  <a:pt x="136122" y="95585"/>
                  <a:pt x="120609" y="106079"/>
                  <a:pt x="107182" y="127068"/>
                </a:cubicBezTo>
                <a:cubicBezTo>
                  <a:pt x="93891" y="147424"/>
                  <a:pt x="85007" y="170342"/>
                  <a:pt x="81109" y="194335"/>
                </a:cubicBezTo>
                <a:cubicBezTo>
                  <a:pt x="80359" y="199341"/>
                  <a:pt x="79962" y="204393"/>
                  <a:pt x="79936" y="209457"/>
                </a:cubicBezTo>
                <a:cubicBezTo>
                  <a:pt x="79936" y="225557"/>
                  <a:pt x="84759" y="236899"/>
                  <a:pt x="94341" y="243678"/>
                </a:cubicBezTo>
                <a:cubicBezTo>
                  <a:pt x="96088" y="245157"/>
                  <a:pt x="98252" y="246044"/>
                  <a:pt x="100533" y="246220"/>
                </a:cubicBezTo>
                <a:close/>
              </a:path>
            </a:pathLst>
          </a:custGeom>
          <a:solidFill>
            <a:schemeClr val="accent3"/>
          </a:solidFill>
          <a:ln w="6499" cap="flat">
            <a:noFill/>
            <a:prstDash val="solid"/>
            <a:miter/>
          </a:ln>
        </p:spPr>
        <p:txBody>
          <a:bodyPr rtlCol="0" anchor="ctr"/>
          <a:lstStyle/>
          <a:p>
            <a:endParaRPr lang="fr-FR"/>
          </a:p>
        </p:txBody>
      </p:sp>
      <p:sp>
        <p:nvSpPr>
          <p:cNvPr id="48" name="Graphique 15">
            <a:extLst>
              <a:ext uri="{FF2B5EF4-FFF2-40B4-BE49-F238E27FC236}">
                <a16:creationId xmlns:a16="http://schemas.microsoft.com/office/drawing/2014/main" id="{B0F3070D-F1D5-468D-BDC4-EE6C432E1A65}"/>
              </a:ext>
            </a:extLst>
          </p:cNvPr>
          <p:cNvSpPr/>
          <p:nvPr/>
        </p:nvSpPr>
        <p:spPr>
          <a:xfrm>
            <a:off x="5985501" y="2450434"/>
            <a:ext cx="265941" cy="355184"/>
          </a:xfrm>
          <a:custGeom>
            <a:avLst/>
            <a:gdLst>
              <a:gd name="connsiteX0" fmla="*/ 108681 w 265941"/>
              <a:gd name="connsiteY0" fmla="*/ 355008 h 355184"/>
              <a:gd name="connsiteX1" fmla="*/ 60055 w 265941"/>
              <a:gd name="connsiteY1" fmla="*/ 327241 h 355184"/>
              <a:gd name="connsiteX2" fmla="*/ 25314 w 265941"/>
              <a:gd name="connsiteY2" fmla="*/ 237485 h 355184"/>
              <a:gd name="connsiteX3" fmla="*/ 1783 w 265941"/>
              <a:gd name="connsiteY3" fmla="*/ 114488 h 355184"/>
              <a:gd name="connsiteX4" fmla="*/ -173 w 265941"/>
              <a:gd name="connsiteY4" fmla="*/ 81897 h 355184"/>
              <a:gd name="connsiteX5" fmla="*/ 11886 w 265941"/>
              <a:gd name="connsiteY5" fmla="*/ 28643 h 355184"/>
              <a:gd name="connsiteX6" fmla="*/ 31441 w 265941"/>
              <a:gd name="connsiteY6" fmla="*/ 17367 h 355184"/>
              <a:gd name="connsiteX7" fmla="*/ 108420 w 265941"/>
              <a:gd name="connsiteY7" fmla="*/ 184493 h 355184"/>
              <a:gd name="connsiteX8" fmla="*/ 117350 w 265941"/>
              <a:gd name="connsiteY8" fmla="*/ 217084 h 355184"/>
              <a:gd name="connsiteX9" fmla="*/ 123868 w 265941"/>
              <a:gd name="connsiteY9" fmla="*/ 226796 h 355184"/>
              <a:gd name="connsiteX10" fmla="*/ 152679 w 265941"/>
              <a:gd name="connsiteY10" fmla="*/ 155682 h 355184"/>
              <a:gd name="connsiteX11" fmla="*/ 177904 w 265941"/>
              <a:gd name="connsiteY11" fmla="*/ 76747 h 355184"/>
              <a:gd name="connsiteX12" fmla="*/ 210951 w 265941"/>
              <a:gd name="connsiteY12" fmla="*/ 16128 h 355184"/>
              <a:gd name="connsiteX13" fmla="*/ 238132 w 265941"/>
              <a:gd name="connsiteY13" fmla="*/ -167 h 355184"/>
              <a:gd name="connsiteX14" fmla="*/ 265378 w 265941"/>
              <a:gd name="connsiteY14" fmla="*/ 41419 h 355184"/>
              <a:gd name="connsiteX15" fmla="*/ 265769 w 265941"/>
              <a:gd name="connsiteY15" fmla="*/ 46047 h 355184"/>
              <a:gd name="connsiteX16" fmla="*/ 256643 w 265941"/>
              <a:gd name="connsiteY16" fmla="*/ 111228 h 355184"/>
              <a:gd name="connsiteX17" fmla="*/ 230571 w 265941"/>
              <a:gd name="connsiteY17" fmla="*/ 192054 h 355184"/>
              <a:gd name="connsiteX18" fmla="*/ 192896 w 265941"/>
              <a:gd name="connsiteY18" fmla="*/ 271576 h 355184"/>
              <a:gd name="connsiteX19" fmla="*/ 149745 w 265941"/>
              <a:gd name="connsiteY19" fmla="*/ 331803 h 355184"/>
              <a:gd name="connsiteX20" fmla="*/ 108681 w 265941"/>
              <a:gd name="connsiteY20" fmla="*/ 355008 h 355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65941" h="355184">
                <a:moveTo>
                  <a:pt x="108681" y="355008"/>
                </a:moveTo>
                <a:cubicBezTo>
                  <a:pt x="88605" y="355380"/>
                  <a:pt x="69937" y="344722"/>
                  <a:pt x="60055" y="327241"/>
                </a:cubicBezTo>
                <a:cubicBezTo>
                  <a:pt x="48453" y="308729"/>
                  <a:pt x="36870" y="278811"/>
                  <a:pt x="25314" y="237485"/>
                </a:cubicBezTo>
                <a:cubicBezTo>
                  <a:pt x="13991" y="197229"/>
                  <a:pt x="6117" y="156080"/>
                  <a:pt x="1783" y="114488"/>
                </a:cubicBezTo>
                <a:cubicBezTo>
                  <a:pt x="545" y="103667"/>
                  <a:pt x="-107" y="92789"/>
                  <a:pt x="-173" y="81897"/>
                </a:cubicBezTo>
                <a:cubicBezTo>
                  <a:pt x="-173" y="58301"/>
                  <a:pt x="3849" y="40552"/>
                  <a:pt x="11886" y="28643"/>
                </a:cubicBezTo>
                <a:cubicBezTo>
                  <a:pt x="16123" y="21871"/>
                  <a:pt x="23456" y="17641"/>
                  <a:pt x="31441" y="17367"/>
                </a:cubicBezTo>
                <a:cubicBezTo>
                  <a:pt x="52951" y="17367"/>
                  <a:pt x="78613" y="73078"/>
                  <a:pt x="108420" y="184493"/>
                </a:cubicBezTo>
                <a:lnTo>
                  <a:pt x="117350" y="217084"/>
                </a:lnTo>
                <a:cubicBezTo>
                  <a:pt x="119175" y="223602"/>
                  <a:pt x="121391" y="226796"/>
                  <a:pt x="123868" y="226796"/>
                </a:cubicBezTo>
                <a:cubicBezTo>
                  <a:pt x="129604" y="226796"/>
                  <a:pt x="139205" y="203089"/>
                  <a:pt x="152679" y="155682"/>
                </a:cubicBezTo>
                <a:cubicBezTo>
                  <a:pt x="159933" y="129610"/>
                  <a:pt x="168342" y="103296"/>
                  <a:pt x="177904" y="76747"/>
                </a:cubicBezTo>
                <a:cubicBezTo>
                  <a:pt x="185074" y="54670"/>
                  <a:pt x="196285" y="34119"/>
                  <a:pt x="210951" y="16128"/>
                </a:cubicBezTo>
                <a:cubicBezTo>
                  <a:pt x="220774" y="5263"/>
                  <a:pt x="229834" y="-167"/>
                  <a:pt x="238132" y="-167"/>
                </a:cubicBezTo>
                <a:cubicBezTo>
                  <a:pt x="254492" y="-167"/>
                  <a:pt x="263553" y="13652"/>
                  <a:pt x="265378" y="41419"/>
                </a:cubicBezTo>
                <a:lnTo>
                  <a:pt x="265769" y="46047"/>
                </a:lnTo>
                <a:cubicBezTo>
                  <a:pt x="265202" y="68052"/>
                  <a:pt x="262145" y="89914"/>
                  <a:pt x="256643" y="111228"/>
                </a:cubicBezTo>
                <a:cubicBezTo>
                  <a:pt x="249839" y="138742"/>
                  <a:pt x="241124" y="165747"/>
                  <a:pt x="230571" y="192054"/>
                </a:cubicBezTo>
                <a:cubicBezTo>
                  <a:pt x="219894" y="219411"/>
                  <a:pt x="207301" y="245985"/>
                  <a:pt x="192896" y="271576"/>
                </a:cubicBezTo>
                <a:cubicBezTo>
                  <a:pt x="180941" y="293287"/>
                  <a:pt x="166458" y="313500"/>
                  <a:pt x="149745" y="331803"/>
                </a:cubicBezTo>
                <a:cubicBezTo>
                  <a:pt x="135471" y="347251"/>
                  <a:pt x="121652" y="355008"/>
                  <a:pt x="108681" y="355008"/>
                </a:cubicBezTo>
                <a:close/>
              </a:path>
            </a:pathLst>
          </a:custGeom>
          <a:solidFill>
            <a:schemeClr val="accent3"/>
          </a:solidFill>
          <a:ln w="6499" cap="flat">
            <a:noFill/>
            <a:prstDash val="solid"/>
            <a:miter/>
          </a:ln>
        </p:spPr>
        <p:txBody>
          <a:bodyPr rtlCol="0" anchor="ctr"/>
          <a:lstStyle/>
          <a:p>
            <a:endParaRPr lang="fr-FR"/>
          </a:p>
        </p:txBody>
      </p:sp>
      <p:sp>
        <p:nvSpPr>
          <p:cNvPr id="49" name="Graphique 15">
            <a:extLst>
              <a:ext uri="{FF2B5EF4-FFF2-40B4-BE49-F238E27FC236}">
                <a16:creationId xmlns:a16="http://schemas.microsoft.com/office/drawing/2014/main" id="{B0F3070D-F1D5-468D-BDC4-EE6C432E1A65}"/>
              </a:ext>
            </a:extLst>
          </p:cNvPr>
          <p:cNvSpPr/>
          <p:nvPr/>
        </p:nvSpPr>
        <p:spPr>
          <a:xfrm>
            <a:off x="6285272" y="2379289"/>
            <a:ext cx="97968" cy="428013"/>
          </a:xfrm>
          <a:custGeom>
            <a:avLst/>
            <a:gdLst>
              <a:gd name="connsiteX0" fmla="*/ 49235 w 97968"/>
              <a:gd name="connsiteY0" fmla="*/ 427718 h 428013"/>
              <a:gd name="connsiteX1" fmla="*/ 9605 w 97968"/>
              <a:gd name="connsiteY1" fmla="*/ 399364 h 428013"/>
              <a:gd name="connsiteX2" fmla="*/ -173 w 97968"/>
              <a:gd name="connsiteY2" fmla="*/ 277344 h 428013"/>
              <a:gd name="connsiteX3" fmla="*/ 16579 w 97968"/>
              <a:gd name="connsiteY3" fmla="*/ 129251 h 428013"/>
              <a:gd name="connsiteX4" fmla="*/ 46497 w 97968"/>
              <a:gd name="connsiteY4" fmla="*/ 109696 h 428013"/>
              <a:gd name="connsiteX5" fmla="*/ 74851 w 97968"/>
              <a:gd name="connsiteY5" fmla="*/ 127947 h 428013"/>
              <a:gd name="connsiteX6" fmla="*/ 92385 w 97968"/>
              <a:gd name="connsiteY6" fmla="*/ 204927 h 428013"/>
              <a:gd name="connsiteX7" fmla="*/ 97796 w 97968"/>
              <a:gd name="connsiteY7" fmla="*/ 311043 h 428013"/>
              <a:gd name="connsiteX8" fmla="*/ 97404 w 97968"/>
              <a:gd name="connsiteY8" fmla="*/ 344807 h 428013"/>
              <a:gd name="connsiteX9" fmla="*/ 87301 w 97968"/>
              <a:gd name="connsiteY9" fmla="*/ 401384 h 428013"/>
              <a:gd name="connsiteX10" fmla="*/ 49235 w 97968"/>
              <a:gd name="connsiteY10" fmla="*/ 427718 h 428013"/>
              <a:gd name="connsiteX11" fmla="*/ 46889 w 97968"/>
              <a:gd name="connsiteY11" fmla="*/ 89229 h 428013"/>
              <a:gd name="connsiteX12" fmla="*/ 7258 w 97968"/>
              <a:gd name="connsiteY12" fmla="*/ 42559 h 428013"/>
              <a:gd name="connsiteX13" fmla="*/ 16970 w 97968"/>
              <a:gd name="connsiteY13" fmla="*/ 11468 h 428013"/>
              <a:gd name="connsiteX14" fmla="*/ 43369 w 97968"/>
              <a:gd name="connsiteY14" fmla="*/ -135 h 428013"/>
              <a:gd name="connsiteX15" fmla="*/ 54058 w 97968"/>
              <a:gd name="connsiteY15" fmla="*/ 387 h 428013"/>
              <a:gd name="connsiteX16" fmla="*/ 76612 w 97968"/>
              <a:gd name="connsiteY16" fmla="*/ 13423 h 428013"/>
              <a:gd name="connsiteX17" fmla="*/ 89648 w 97968"/>
              <a:gd name="connsiteY17" fmla="*/ 45101 h 428013"/>
              <a:gd name="connsiteX18" fmla="*/ 75634 w 97968"/>
              <a:gd name="connsiteY18" fmla="*/ 78148 h 428013"/>
              <a:gd name="connsiteX19" fmla="*/ 47149 w 97968"/>
              <a:gd name="connsiteY19" fmla="*/ 89229 h 428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97968" h="428013">
                <a:moveTo>
                  <a:pt x="49235" y="427718"/>
                </a:moveTo>
                <a:cubicBezTo>
                  <a:pt x="30867" y="429230"/>
                  <a:pt x="14102" y="417237"/>
                  <a:pt x="9605" y="399364"/>
                </a:cubicBezTo>
                <a:cubicBezTo>
                  <a:pt x="3087" y="378636"/>
                  <a:pt x="-173" y="337963"/>
                  <a:pt x="-173" y="277344"/>
                </a:cubicBezTo>
                <a:cubicBezTo>
                  <a:pt x="-173" y="198037"/>
                  <a:pt x="5413" y="148675"/>
                  <a:pt x="16579" y="129251"/>
                </a:cubicBezTo>
                <a:cubicBezTo>
                  <a:pt x="21989" y="117544"/>
                  <a:pt x="33604" y="109951"/>
                  <a:pt x="46497" y="109696"/>
                </a:cubicBezTo>
                <a:cubicBezTo>
                  <a:pt x="58673" y="109827"/>
                  <a:pt x="69689" y="116918"/>
                  <a:pt x="74851" y="127947"/>
                </a:cubicBezTo>
                <a:cubicBezTo>
                  <a:pt x="82589" y="141942"/>
                  <a:pt x="88429" y="167597"/>
                  <a:pt x="92385" y="204927"/>
                </a:cubicBezTo>
                <a:cubicBezTo>
                  <a:pt x="96009" y="240184"/>
                  <a:pt x="97815" y="275603"/>
                  <a:pt x="97796" y="311043"/>
                </a:cubicBezTo>
                <a:cubicBezTo>
                  <a:pt x="97796" y="313324"/>
                  <a:pt x="97796" y="324600"/>
                  <a:pt x="97404" y="344807"/>
                </a:cubicBezTo>
                <a:cubicBezTo>
                  <a:pt x="97300" y="364107"/>
                  <a:pt x="93885" y="383244"/>
                  <a:pt x="87301" y="401384"/>
                </a:cubicBezTo>
                <a:cubicBezTo>
                  <a:pt x="82276" y="417947"/>
                  <a:pt x="66502" y="428859"/>
                  <a:pt x="49235" y="427718"/>
                </a:cubicBezTo>
                <a:close/>
                <a:moveTo>
                  <a:pt x="46889" y="89229"/>
                </a:moveTo>
                <a:cubicBezTo>
                  <a:pt x="20425" y="89229"/>
                  <a:pt x="7213" y="73670"/>
                  <a:pt x="7258" y="42559"/>
                </a:cubicBezTo>
                <a:cubicBezTo>
                  <a:pt x="6684" y="31367"/>
                  <a:pt x="10133" y="20345"/>
                  <a:pt x="16970" y="11468"/>
                </a:cubicBezTo>
                <a:cubicBezTo>
                  <a:pt x="23488" y="3704"/>
                  <a:pt x="33246" y="-585"/>
                  <a:pt x="43369" y="-135"/>
                </a:cubicBezTo>
                <a:lnTo>
                  <a:pt x="54058" y="387"/>
                </a:lnTo>
                <a:cubicBezTo>
                  <a:pt x="62819" y="2088"/>
                  <a:pt x="70758" y="6683"/>
                  <a:pt x="76612" y="13423"/>
                </a:cubicBezTo>
                <a:cubicBezTo>
                  <a:pt x="85313" y="21616"/>
                  <a:pt x="90065" y="33160"/>
                  <a:pt x="89648" y="45101"/>
                </a:cubicBezTo>
                <a:cubicBezTo>
                  <a:pt x="89934" y="57616"/>
                  <a:pt x="84831" y="69655"/>
                  <a:pt x="75634" y="78148"/>
                </a:cubicBezTo>
                <a:cubicBezTo>
                  <a:pt x="67942" y="85403"/>
                  <a:pt x="57722" y="89379"/>
                  <a:pt x="47149" y="89229"/>
                </a:cubicBezTo>
                <a:close/>
              </a:path>
            </a:pathLst>
          </a:custGeom>
          <a:solidFill>
            <a:schemeClr val="accent3"/>
          </a:solidFill>
          <a:ln w="6499" cap="flat">
            <a:noFill/>
            <a:prstDash val="solid"/>
            <a:miter/>
          </a:ln>
        </p:spPr>
        <p:txBody>
          <a:bodyPr rtlCol="0" anchor="ctr"/>
          <a:lstStyle/>
          <a:p>
            <a:endParaRPr lang="fr-FR"/>
          </a:p>
        </p:txBody>
      </p:sp>
      <p:sp>
        <p:nvSpPr>
          <p:cNvPr id="50" name="Graphique 15">
            <a:extLst>
              <a:ext uri="{FF2B5EF4-FFF2-40B4-BE49-F238E27FC236}">
                <a16:creationId xmlns:a16="http://schemas.microsoft.com/office/drawing/2014/main" id="{B0F3070D-F1D5-468D-BDC4-EE6C432E1A65}"/>
              </a:ext>
            </a:extLst>
          </p:cNvPr>
          <p:cNvSpPr/>
          <p:nvPr/>
        </p:nvSpPr>
        <p:spPr>
          <a:xfrm>
            <a:off x="6420786" y="2261016"/>
            <a:ext cx="295271" cy="544267"/>
          </a:xfrm>
          <a:custGeom>
            <a:avLst/>
            <a:gdLst>
              <a:gd name="connsiteX0" fmla="*/ 237348 w 295271"/>
              <a:gd name="connsiteY0" fmla="*/ 544100 h 544267"/>
              <a:gd name="connsiteX1" fmla="*/ 232654 w 295271"/>
              <a:gd name="connsiteY1" fmla="*/ 544100 h 544267"/>
              <a:gd name="connsiteX2" fmla="*/ 203909 w 295271"/>
              <a:gd name="connsiteY2" fmla="*/ 527349 h 544267"/>
              <a:gd name="connsiteX3" fmla="*/ 200520 w 295271"/>
              <a:gd name="connsiteY3" fmla="*/ 508055 h 544267"/>
              <a:gd name="connsiteX4" fmla="*/ 201107 w 295271"/>
              <a:gd name="connsiteY4" fmla="*/ 499125 h 544267"/>
              <a:gd name="connsiteX5" fmla="*/ 201693 w 295271"/>
              <a:gd name="connsiteY5" fmla="*/ 490195 h 544267"/>
              <a:gd name="connsiteX6" fmla="*/ 201302 w 295271"/>
              <a:gd name="connsiteY6" fmla="*/ 484720 h 544267"/>
              <a:gd name="connsiteX7" fmla="*/ 195501 w 295271"/>
              <a:gd name="connsiteY7" fmla="*/ 481265 h 544267"/>
              <a:gd name="connsiteX8" fmla="*/ 175946 w 295271"/>
              <a:gd name="connsiteY8" fmla="*/ 497169 h 544267"/>
              <a:gd name="connsiteX9" fmla="*/ 98641 w 295271"/>
              <a:gd name="connsiteY9" fmla="*/ 529434 h 544267"/>
              <a:gd name="connsiteX10" fmla="*/ 46496 w 295271"/>
              <a:gd name="connsiteY10" fmla="*/ 508837 h 544267"/>
              <a:gd name="connsiteX11" fmla="*/ 13905 w 295271"/>
              <a:gd name="connsiteY11" fmla="*/ 455975 h 544267"/>
              <a:gd name="connsiteX12" fmla="*/ -109 w 295271"/>
              <a:gd name="connsiteY12" fmla="*/ 373976 h 544267"/>
              <a:gd name="connsiteX13" fmla="*/ 34893 w 295271"/>
              <a:gd name="connsiteY13" fmla="*/ 250131 h 544267"/>
              <a:gd name="connsiteX14" fmla="*/ 88929 w 295271"/>
              <a:gd name="connsiteY14" fmla="*/ 205416 h 544267"/>
              <a:gd name="connsiteX15" fmla="*/ 123866 w 295271"/>
              <a:gd name="connsiteY15" fmla="*/ 198442 h 544267"/>
              <a:gd name="connsiteX16" fmla="*/ 160433 w 295271"/>
              <a:gd name="connsiteY16" fmla="*/ 205416 h 544267"/>
              <a:gd name="connsiteX17" fmla="*/ 165061 w 295271"/>
              <a:gd name="connsiteY17" fmla="*/ 206198 h 544267"/>
              <a:gd name="connsiteX18" fmla="*/ 178097 w 295271"/>
              <a:gd name="connsiteY18" fmla="*/ 192184 h 544267"/>
              <a:gd name="connsiteX19" fmla="*/ 183182 w 295271"/>
              <a:gd name="connsiteY19" fmla="*/ 128111 h 544267"/>
              <a:gd name="connsiteX20" fmla="*/ 182790 w 295271"/>
              <a:gd name="connsiteY20" fmla="*/ 104384 h 544267"/>
              <a:gd name="connsiteX21" fmla="*/ 182399 w 295271"/>
              <a:gd name="connsiteY21" fmla="*/ 83787 h 544267"/>
              <a:gd name="connsiteX22" fmla="*/ 182790 w 295271"/>
              <a:gd name="connsiteY22" fmla="*/ 68600 h 544267"/>
              <a:gd name="connsiteX23" fmla="*/ 225159 w 295271"/>
              <a:gd name="connsiteY23" fmla="*/ -167 h 544267"/>
              <a:gd name="connsiteX24" fmla="*/ 229004 w 295271"/>
              <a:gd name="connsiteY24" fmla="*/ -167 h 544267"/>
              <a:gd name="connsiteX25" fmla="*/ 278803 w 295271"/>
              <a:gd name="connsiteY25" fmla="*/ 66318 h 544267"/>
              <a:gd name="connsiteX26" fmla="*/ 285778 w 295271"/>
              <a:gd name="connsiteY26" fmla="*/ 115661 h 544267"/>
              <a:gd name="connsiteX27" fmla="*/ 295099 w 295271"/>
              <a:gd name="connsiteY27" fmla="*/ 339886 h 544267"/>
              <a:gd name="connsiteX28" fmla="*/ 292948 w 295271"/>
              <a:gd name="connsiteY28" fmla="*/ 432379 h 544267"/>
              <a:gd name="connsiteX29" fmla="*/ 272220 w 295271"/>
              <a:gd name="connsiteY29" fmla="*/ 522721 h 544267"/>
              <a:gd name="connsiteX30" fmla="*/ 237348 w 295271"/>
              <a:gd name="connsiteY30" fmla="*/ 544100 h 544267"/>
              <a:gd name="connsiteX31" fmla="*/ 110243 w 295271"/>
              <a:gd name="connsiteY31" fmla="*/ 448479 h 544267"/>
              <a:gd name="connsiteX32" fmla="*/ 147136 w 295271"/>
              <a:gd name="connsiteY32" fmla="*/ 426121 h 544267"/>
              <a:gd name="connsiteX33" fmla="*/ 167734 w 295271"/>
              <a:gd name="connsiteY33" fmla="*/ 369544 h 544267"/>
              <a:gd name="connsiteX34" fmla="*/ 170471 w 295271"/>
              <a:gd name="connsiteY34" fmla="*/ 338452 h 544267"/>
              <a:gd name="connsiteX35" fmla="*/ 142899 w 295271"/>
              <a:gd name="connsiteY35" fmla="*/ 283699 h 544267"/>
              <a:gd name="connsiteX36" fmla="*/ 103790 w 295271"/>
              <a:gd name="connsiteY36" fmla="*/ 307751 h 544267"/>
              <a:gd name="connsiteX37" fmla="*/ 81303 w 295271"/>
              <a:gd name="connsiteY37" fmla="*/ 393661 h 544267"/>
              <a:gd name="connsiteX38" fmla="*/ 84757 w 295271"/>
              <a:gd name="connsiteY38" fmla="*/ 425535 h 544267"/>
              <a:gd name="connsiteX39" fmla="*/ 110243 w 295271"/>
              <a:gd name="connsiteY39" fmla="*/ 448479 h 544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295271" h="544267">
                <a:moveTo>
                  <a:pt x="237348" y="544100"/>
                </a:moveTo>
                <a:lnTo>
                  <a:pt x="232654" y="544100"/>
                </a:lnTo>
                <a:cubicBezTo>
                  <a:pt x="216535" y="542275"/>
                  <a:pt x="206953" y="536689"/>
                  <a:pt x="203909" y="527349"/>
                </a:cubicBezTo>
                <a:cubicBezTo>
                  <a:pt x="201719" y="521150"/>
                  <a:pt x="200572" y="514632"/>
                  <a:pt x="200520" y="508055"/>
                </a:cubicBezTo>
                <a:cubicBezTo>
                  <a:pt x="200526" y="505069"/>
                  <a:pt x="200722" y="502084"/>
                  <a:pt x="201107" y="499125"/>
                </a:cubicBezTo>
                <a:cubicBezTo>
                  <a:pt x="201485" y="496166"/>
                  <a:pt x="201680" y="493180"/>
                  <a:pt x="201693" y="490195"/>
                </a:cubicBezTo>
                <a:cubicBezTo>
                  <a:pt x="201661" y="488363"/>
                  <a:pt x="201524" y="486538"/>
                  <a:pt x="201302" y="484720"/>
                </a:cubicBezTo>
                <a:cubicBezTo>
                  <a:pt x="201302" y="482373"/>
                  <a:pt x="199086" y="481265"/>
                  <a:pt x="195501" y="481265"/>
                </a:cubicBezTo>
                <a:lnTo>
                  <a:pt x="175946" y="497169"/>
                </a:lnTo>
                <a:cubicBezTo>
                  <a:pt x="149874" y="518679"/>
                  <a:pt x="124107" y="529434"/>
                  <a:pt x="98641" y="529434"/>
                </a:cubicBezTo>
                <a:cubicBezTo>
                  <a:pt x="79184" y="529930"/>
                  <a:pt x="60360" y="522492"/>
                  <a:pt x="46496" y="508837"/>
                </a:cubicBezTo>
                <a:cubicBezTo>
                  <a:pt x="31732" y="493936"/>
                  <a:pt x="20586" y="475855"/>
                  <a:pt x="13905" y="455975"/>
                </a:cubicBezTo>
                <a:cubicBezTo>
                  <a:pt x="4421" y="429687"/>
                  <a:pt x="-324" y="401919"/>
                  <a:pt x="-109" y="373976"/>
                </a:cubicBezTo>
                <a:cubicBezTo>
                  <a:pt x="-1165" y="330115"/>
                  <a:pt x="11037" y="286952"/>
                  <a:pt x="34893" y="250131"/>
                </a:cubicBezTo>
                <a:cubicBezTo>
                  <a:pt x="47923" y="230068"/>
                  <a:pt x="66780" y="214463"/>
                  <a:pt x="88929" y="205416"/>
                </a:cubicBezTo>
                <a:cubicBezTo>
                  <a:pt x="100010" y="200847"/>
                  <a:pt x="111879" y="198474"/>
                  <a:pt x="123866" y="198442"/>
                </a:cubicBezTo>
                <a:cubicBezTo>
                  <a:pt x="136375" y="198552"/>
                  <a:pt x="148759" y="200919"/>
                  <a:pt x="160433" y="205416"/>
                </a:cubicBezTo>
                <a:cubicBezTo>
                  <a:pt x="161926" y="205924"/>
                  <a:pt x="163484" y="206185"/>
                  <a:pt x="165061" y="206198"/>
                </a:cubicBezTo>
                <a:cubicBezTo>
                  <a:pt x="170536" y="206198"/>
                  <a:pt x="174838" y="201570"/>
                  <a:pt x="178097" y="192184"/>
                </a:cubicBezTo>
                <a:cubicBezTo>
                  <a:pt x="181487" y="181279"/>
                  <a:pt x="183182" y="159919"/>
                  <a:pt x="183182" y="128111"/>
                </a:cubicBezTo>
                <a:cubicBezTo>
                  <a:pt x="183182" y="120028"/>
                  <a:pt x="183182" y="112141"/>
                  <a:pt x="182790" y="104384"/>
                </a:cubicBezTo>
                <a:cubicBezTo>
                  <a:pt x="182399" y="96628"/>
                  <a:pt x="182399" y="89719"/>
                  <a:pt x="182399" y="83787"/>
                </a:cubicBezTo>
                <a:cubicBezTo>
                  <a:pt x="182399" y="77855"/>
                  <a:pt x="182399" y="72771"/>
                  <a:pt x="182790" y="68600"/>
                </a:cubicBezTo>
                <a:cubicBezTo>
                  <a:pt x="184355" y="27144"/>
                  <a:pt x="198480" y="4220"/>
                  <a:pt x="225159" y="-167"/>
                </a:cubicBezTo>
                <a:lnTo>
                  <a:pt x="229004" y="-167"/>
                </a:lnTo>
                <a:cubicBezTo>
                  <a:pt x="254425" y="-167"/>
                  <a:pt x="271027" y="21995"/>
                  <a:pt x="278803" y="66318"/>
                </a:cubicBezTo>
                <a:cubicBezTo>
                  <a:pt x="282649" y="88806"/>
                  <a:pt x="285321" y="105427"/>
                  <a:pt x="285778" y="115661"/>
                </a:cubicBezTo>
                <a:cubicBezTo>
                  <a:pt x="291950" y="206915"/>
                  <a:pt x="295053" y="281659"/>
                  <a:pt x="295099" y="339886"/>
                </a:cubicBezTo>
                <a:cubicBezTo>
                  <a:pt x="295099" y="362699"/>
                  <a:pt x="294382" y="393530"/>
                  <a:pt x="292948" y="432379"/>
                </a:cubicBezTo>
                <a:cubicBezTo>
                  <a:pt x="291514" y="471227"/>
                  <a:pt x="284604" y="501341"/>
                  <a:pt x="272220" y="522721"/>
                </a:cubicBezTo>
                <a:cubicBezTo>
                  <a:pt x="265545" y="535842"/>
                  <a:pt x="252072" y="544107"/>
                  <a:pt x="237348" y="544100"/>
                </a:cubicBezTo>
                <a:close/>
                <a:moveTo>
                  <a:pt x="110243" y="448479"/>
                </a:moveTo>
                <a:cubicBezTo>
                  <a:pt x="124714" y="448479"/>
                  <a:pt x="137013" y="441028"/>
                  <a:pt x="147136" y="426121"/>
                </a:cubicBezTo>
                <a:cubicBezTo>
                  <a:pt x="158080" y="409005"/>
                  <a:pt x="165113" y="389691"/>
                  <a:pt x="167734" y="369544"/>
                </a:cubicBezTo>
                <a:cubicBezTo>
                  <a:pt x="169506" y="359271"/>
                  <a:pt x="170419" y="348874"/>
                  <a:pt x="170471" y="338452"/>
                </a:cubicBezTo>
                <a:cubicBezTo>
                  <a:pt x="170471" y="301950"/>
                  <a:pt x="161281" y="283699"/>
                  <a:pt x="142899" y="283699"/>
                </a:cubicBezTo>
                <a:cubicBezTo>
                  <a:pt x="126487" y="284097"/>
                  <a:pt x="111547" y="293281"/>
                  <a:pt x="103790" y="307751"/>
                </a:cubicBezTo>
                <a:cubicBezTo>
                  <a:pt x="88303" y="333681"/>
                  <a:pt x="80507" y="363475"/>
                  <a:pt x="81303" y="393661"/>
                </a:cubicBezTo>
                <a:cubicBezTo>
                  <a:pt x="81479" y="404370"/>
                  <a:pt x="82639" y="415040"/>
                  <a:pt x="84757" y="425535"/>
                </a:cubicBezTo>
                <a:cubicBezTo>
                  <a:pt x="87756" y="440872"/>
                  <a:pt x="96249" y="448524"/>
                  <a:pt x="110243" y="448479"/>
                </a:cubicBezTo>
                <a:close/>
              </a:path>
            </a:pathLst>
          </a:custGeom>
          <a:solidFill>
            <a:schemeClr val="accent3"/>
          </a:solidFill>
          <a:ln w="6499" cap="flat">
            <a:noFill/>
            <a:prstDash val="solid"/>
            <a:miter/>
          </a:ln>
        </p:spPr>
        <p:txBody>
          <a:bodyPr rtlCol="0" anchor="ctr"/>
          <a:lstStyle/>
          <a:p>
            <a:endParaRPr lang="fr-FR"/>
          </a:p>
        </p:txBody>
      </p:sp>
      <p:sp useBgFill="1">
        <p:nvSpPr>
          <p:cNvPr id="20" name="MaskAnim_text_left">
            <a:extLst>
              <a:ext uri="{FF2B5EF4-FFF2-40B4-BE49-F238E27FC236}">
                <a16:creationId xmlns:a16="http://schemas.microsoft.com/office/drawing/2014/main" id="{1B960F86-F87E-437E-88AF-737943134933}"/>
              </a:ext>
            </a:extLst>
          </p:cNvPr>
          <p:cNvSpPr/>
          <p:nvPr/>
        </p:nvSpPr>
        <p:spPr>
          <a:xfrm>
            <a:off x="5329512" y="3018926"/>
            <a:ext cx="2557187" cy="3839074"/>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2" name="ZoneTexte 1">
            <a:extLst>
              <a:ext uri="{FF2B5EF4-FFF2-40B4-BE49-F238E27FC236}">
                <a16:creationId xmlns:a16="http://schemas.microsoft.com/office/drawing/2014/main" id="{66CC1B66-720F-48AB-9E12-96BBD0E0A4AD}"/>
              </a:ext>
            </a:extLst>
          </p:cNvPr>
          <p:cNvSpPr txBox="1"/>
          <p:nvPr/>
        </p:nvSpPr>
        <p:spPr>
          <a:xfrm>
            <a:off x="5273749" y="2974899"/>
            <a:ext cx="6579810" cy="2308324"/>
          </a:xfrm>
          <a:prstGeom prst="rect">
            <a:avLst/>
          </a:prstGeom>
          <a:noFill/>
        </p:spPr>
        <p:txBody>
          <a:bodyPr wrap="square" anchor="t">
            <a:spAutoFit/>
          </a:bodyPr>
          <a:lstStyle/>
          <a:p>
            <a:r>
              <a:rPr lang="fr-FR" dirty="0">
                <a:solidFill>
                  <a:srgbClr val="03326C"/>
                </a:solidFill>
                <a:latin typeface="Trebuchet MS" panose="020B0603020202020204" pitchFamily="34" charset="0"/>
              </a:rPr>
              <a:t>est employé dans une compagnie d’assurance.</a:t>
            </a:r>
            <a:br>
              <a:rPr lang="fr-FR" dirty="0">
                <a:solidFill>
                  <a:srgbClr val="03326C"/>
                </a:solidFill>
                <a:latin typeface="Trebuchet MS" panose="020B0603020202020204" pitchFamily="34" charset="0"/>
              </a:rPr>
            </a:br>
            <a:r>
              <a:rPr lang="fr-FR" dirty="0">
                <a:solidFill>
                  <a:srgbClr val="03326C"/>
                </a:solidFill>
                <a:latin typeface="Trebuchet MS" panose="020B0603020202020204" pitchFamily="34" charset="0"/>
              </a:rPr>
              <a:t>Il se rend tous les jours au travail en moto. Un matin,</a:t>
            </a:r>
            <a:br>
              <a:rPr lang="fr-FR" dirty="0">
                <a:solidFill>
                  <a:srgbClr val="03326C"/>
                </a:solidFill>
                <a:latin typeface="Trebuchet MS" panose="020B0603020202020204" pitchFamily="34" charset="0"/>
              </a:rPr>
            </a:br>
            <a:r>
              <a:rPr lang="fr-FR" dirty="0">
                <a:solidFill>
                  <a:srgbClr val="03326C"/>
                </a:solidFill>
                <a:latin typeface="Trebuchet MS" panose="020B0603020202020204" pitchFamily="34" charset="0"/>
              </a:rPr>
              <a:t>il est victime d’un accident de la route : il est renversé par un camion</a:t>
            </a:r>
          </a:p>
          <a:p>
            <a:endParaRPr lang="fr-FR" dirty="0">
              <a:solidFill>
                <a:srgbClr val="03326C"/>
              </a:solidFill>
              <a:latin typeface="Trebuchet MS" panose="020B0603020202020204" pitchFamily="34" charset="0"/>
            </a:endParaRPr>
          </a:p>
          <a:p>
            <a:r>
              <a:rPr lang="fr-FR" dirty="0">
                <a:solidFill>
                  <a:srgbClr val="03326C"/>
                </a:solidFill>
                <a:latin typeface="Trebuchet MS" panose="020B0603020202020204" pitchFamily="34" charset="0"/>
              </a:rPr>
              <a:t>Le choc est violent, il perd du sang. Les médecins lui font donc une </a:t>
            </a:r>
            <a:r>
              <a:rPr lang="fr-FR" b="1" dirty="0">
                <a:solidFill>
                  <a:srgbClr val="03326C"/>
                </a:solidFill>
                <a:latin typeface="Trebuchet MS" panose="020B0603020202020204" pitchFamily="34" charset="0"/>
              </a:rPr>
              <a:t>transfusion de globules rouges </a:t>
            </a:r>
            <a:r>
              <a:rPr lang="fr-FR" dirty="0">
                <a:solidFill>
                  <a:srgbClr val="03326C"/>
                </a:solidFill>
                <a:latin typeface="Trebuchet MS" panose="020B0603020202020204" pitchFamily="34" charset="0"/>
              </a:rPr>
              <a:t>pour remplacer</a:t>
            </a:r>
            <a:br>
              <a:rPr lang="fr-FR" dirty="0">
                <a:solidFill>
                  <a:srgbClr val="03326C"/>
                </a:solidFill>
                <a:latin typeface="Trebuchet MS" panose="020B0603020202020204" pitchFamily="34" charset="0"/>
              </a:rPr>
            </a:br>
            <a:r>
              <a:rPr lang="fr-FR" dirty="0">
                <a:solidFill>
                  <a:srgbClr val="03326C"/>
                </a:solidFill>
                <a:latin typeface="Trebuchet MS" panose="020B0603020202020204" pitchFamily="34" charset="0"/>
              </a:rPr>
              <a:t>le sang qu’il a perdu. La transfusion lui sauve la vie. </a:t>
            </a:r>
          </a:p>
        </p:txBody>
      </p:sp>
      <p:sp useBgFill="1">
        <p:nvSpPr>
          <p:cNvPr id="17" name="MaskAnim_text_left">
            <a:extLst>
              <a:ext uri="{FF2B5EF4-FFF2-40B4-BE49-F238E27FC236}">
                <a16:creationId xmlns:a16="http://schemas.microsoft.com/office/drawing/2014/main" id="{80BDF0F7-2540-4FD6-99C0-70016E2B580B}"/>
              </a:ext>
            </a:extLst>
          </p:cNvPr>
          <p:cNvSpPr/>
          <p:nvPr/>
        </p:nvSpPr>
        <p:spPr>
          <a:xfrm>
            <a:off x="0" y="2080958"/>
            <a:ext cx="5329513" cy="771581"/>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useBgFill="1">
        <p:nvSpPr>
          <p:cNvPr id="18" name="MaskAnim_text_left">
            <a:extLst>
              <a:ext uri="{FF2B5EF4-FFF2-40B4-BE49-F238E27FC236}">
                <a16:creationId xmlns:a16="http://schemas.microsoft.com/office/drawing/2014/main" id="{CEF2FA3C-73AE-4916-8200-0CB61D078454}"/>
              </a:ext>
            </a:extLst>
          </p:cNvPr>
          <p:cNvSpPr/>
          <p:nvPr/>
        </p:nvSpPr>
        <p:spPr>
          <a:xfrm>
            <a:off x="5273748" y="0"/>
            <a:ext cx="2612951" cy="2065273"/>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useBgFill="1">
        <p:nvSpPr>
          <p:cNvPr id="19" name="MaskAnim_text_left">
            <a:extLst>
              <a:ext uri="{FF2B5EF4-FFF2-40B4-BE49-F238E27FC236}">
                <a16:creationId xmlns:a16="http://schemas.microsoft.com/office/drawing/2014/main" id="{D9240C23-E60F-42C4-9AAD-56D82621994E}"/>
              </a:ext>
            </a:extLst>
          </p:cNvPr>
          <p:cNvSpPr/>
          <p:nvPr/>
        </p:nvSpPr>
        <p:spPr>
          <a:xfrm>
            <a:off x="7768756" y="2080958"/>
            <a:ext cx="4423244" cy="771581"/>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pic>
        <p:nvPicPr>
          <p:cNvPr id="14" name="Image 13" descr="Une image contenant camionnette, jouet&#10;&#10;Description générée automatiquement">
            <a:extLst>
              <a:ext uri="{FF2B5EF4-FFF2-40B4-BE49-F238E27FC236}">
                <a16:creationId xmlns:a16="http://schemas.microsoft.com/office/drawing/2014/main" id="{B0B1512B-055D-4D45-8791-9B06B4673F86}"/>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338441" y="1424487"/>
            <a:ext cx="4253485" cy="2326341"/>
          </a:xfrm>
          <a:prstGeom prst="rect">
            <a:avLst/>
          </a:prstGeom>
        </p:spPr>
      </p:pic>
      <p:pic>
        <p:nvPicPr>
          <p:cNvPr id="21" name="Graphique 15">
            <a:extLst>
              <a:ext uri="{FF2B5EF4-FFF2-40B4-BE49-F238E27FC236}">
                <a16:creationId xmlns:a16="http://schemas.microsoft.com/office/drawing/2014/main" id="{D0A06909-15DA-4659-BC0B-601FFECA4434}"/>
              </a:ext>
            </a:extLst>
          </p:cNvPr>
          <p:cNvPicPr>
            <a:picLocks noChangeAspect="1"/>
          </p:cNvPicPr>
          <p:nvPr/>
        </p:nvPicPr>
        <p:blipFill>
          <a:blip r:embed="rId5" cstate="hqprint">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3759992" y="3018926"/>
            <a:ext cx="3678680" cy="2572710"/>
          </a:xfrm>
          <a:prstGeom prst="rect">
            <a:avLst/>
          </a:prstGeom>
        </p:spPr>
      </p:pic>
      <p:sp useBgFill="1">
        <p:nvSpPr>
          <p:cNvPr id="22" name="MaskAnim_text_left">
            <a:extLst>
              <a:ext uri="{FF2B5EF4-FFF2-40B4-BE49-F238E27FC236}">
                <a16:creationId xmlns:a16="http://schemas.microsoft.com/office/drawing/2014/main" id="{DB71A1C9-59A1-44C5-852B-E73E31E10CA2}"/>
              </a:ext>
            </a:extLst>
          </p:cNvPr>
          <p:cNvSpPr/>
          <p:nvPr/>
        </p:nvSpPr>
        <p:spPr>
          <a:xfrm>
            <a:off x="5329512" y="5241646"/>
            <a:ext cx="6177447" cy="48756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grpSp>
        <p:nvGrpSpPr>
          <p:cNvPr id="23" name="Groupe 22">
            <a:extLst>
              <a:ext uri="{FF2B5EF4-FFF2-40B4-BE49-F238E27FC236}">
                <a16:creationId xmlns:a16="http://schemas.microsoft.com/office/drawing/2014/main" id="{650880EE-B84A-43B8-80F8-04FF199036FB}"/>
              </a:ext>
            </a:extLst>
          </p:cNvPr>
          <p:cNvGrpSpPr/>
          <p:nvPr/>
        </p:nvGrpSpPr>
        <p:grpSpPr>
          <a:xfrm>
            <a:off x="147918" y="141194"/>
            <a:ext cx="11769820" cy="6554086"/>
            <a:chOff x="147918" y="141194"/>
            <a:chExt cx="11769820" cy="6554086"/>
          </a:xfrm>
        </p:grpSpPr>
        <p:pic>
          <p:nvPicPr>
            <p:cNvPr id="24" name="Image 23">
              <a:extLst>
                <a:ext uri="{FF2B5EF4-FFF2-40B4-BE49-F238E27FC236}">
                  <a16:creationId xmlns:a16="http://schemas.microsoft.com/office/drawing/2014/main" id="{BDD5EE60-03CC-4E44-82EE-12BD1D0BBE49}"/>
                </a:ext>
              </a:extLst>
            </p:cNvPr>
            <p:cNvPicPr>
              <a:picLocks noChangeAspect="1"/>
            </p:cNvPicPr>
            <p:nvPr/>
          </p:nvPicPr>
          <p:blipFill rotWithShape="1">
            <a:blip r:embed="rId7" cstate="hqprint">
              <a:extLst>
                <a:ext uri="{28A0092B-C50C-407E-A947-70E740481C1C}">
                  <a14:useLocalDpi xmlns:a14="http://schemas.microsoft.com/office/drawing/2010/main" val="0"/>
                </a:ext>
              </a:extLst>
            </a:blip>
            <a:srcRect l="1510" t="6215" r="2029" b="5015"/>
            <a:stretch/>
          </p:blipFill>
          <p:spPr>
            <a:xfrm>
              <a:off x="147918" y="141194"/>
              <a:ext cx="1095935" cy="1008530"/>
            </a:xfrm>
            <a:prstGeom prst="ellipse">
              <a:avLst/>
            </a:prstGeom>
          </p:spPr>
        </p:pic>
        <p:sp>
          <p:nvSpPr>
            <p:cNvPr id="25" name="Forme libre : forme 24">
              <a:extLst>
                <a:ext uri="{FF2B5EF4-FFF2-40B4-BE49-F238E27FC236}">
                  <a16:creationId xmlns:a16="http://schemas.microsoft.com/office/drawing/2014/main" id="{D85B2EF9-70E5-44F0-97C3-AA2FF27EF9AE}"/>
                </a:ext>
              </a:extLst>
            </p:cNvPr>
            <p:cNvSpPr/>
            <p:nvPr/>
          </p:nvSpPr>
          <p:spPr>
            <a:xfrm>
              <a:off x="10330851" y="6198391"/>
              <a:ext cx="1087243" cy="234000"/>
            </a:xfrm>
            <a:custGeom>
              <a:avLst/>
              <a:gdLst>
                <a:gd name="connsiteX0" fmla="*/ 19635 w 1087243"/>
                <a:gd name="connsiteY0" fmla="*/ 0 h 246390"/>
                <a:gd name="connsiteX1" fmla="*/ 945457 w 1087243"/>
                <a:gd name="connsiteY1" fmla="*/ 0 h 246390"/>
                <a:gd name="connsiteX2" fmla="*/ 965092 w 1087243"/>
                <a:gd name="connsiteY2" fmla="*/ 19635 h 246390"/>
                <a:gd name="connsiteX3" fmla="*/ 965092 w 1087243"/>
                <a:gd name="connsiteY3" fmla="*/ 78700 h 246390"/>
                <a:gd name="connsiteX4" fmla="*/ 1087243 w 1087243"/>
                <a:gd name="connsiteY4" fmla="*/ 80962 h 246390"/>
                <a:gd name="connsiteX5" fmla="*/ 965092 w 1087243"/>
                <a:gd name="connsiteY5" fmla="*/ 154253 h 246390"/>
                <a:gd name="connsiteX6" fmla="*/ 965092 w 1087243"/>
                <a:gd name="connsiteY6" fmla="*/ 226755 h 246390"/>
                <a:gd name="connsiteX7" fmla="*/ 945457 w 1087243"/>
                <a:gd name="connsiteY7" fmla="*/ 246390 h 246390"/>
                <a:gd name="connsiteX8" fmla="*/ 19635 w 1087243"/>
                <a:gd name="connsiteY8" fmla="*/ 246390 h 246390"/>
                <a:gd name="connsiteX9" fmla="*/ 0 w 1087243"/>
                <a:gd name="connsiteY9" fmla="*/ 226755 h 246390"/>
                <a:gd name="connsiteX10" fmla="*/ 0 w 1087243"/>
                <a:gd name="connsiteY10" fmla="*/ 19635 h 246390"/>
                <a:gd name="connsiteX11" fmla="*/ 19635 w 1087243"/>
                <a:gd name="connsiteY11" fmla="*/ 0 h 246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87243" h="246390">
                  <a:moveTo>
                    <a:pt x="19635" y="0"/>
                  </a:moveTo>
                  <a:lnTo>
                    <a:pt x="945457" y="0"/>
                  </a:lnTo>
                  <a:cubicBezTo>
                    <a:pt x="956301" y="0"/>
                    <a:pt x="965092" y="8791"/>
                    <a:pt x="965092" y="19635"/>
                  </a:cubicBezTo>
                  <a:lnTo>
                    <a:pt x="965092" y="78700"/>
                  </a:lnTo>
                  <a:lnTo>
                    <a:pt x="1087243" y="80962"/>
                  </a:lnTo>
                  <a:lnTo>
                    <a:pt x="965092" y="154253"/>
                  </a:lnTo>
                  <a:lnTo>
                    <a:pt x="965092" y="226755"/>
                  </a:lnTo>
                  <a:cubicBezTo>
                    <a:pt x="965092" y="237599"/>
                    <a:pt x="956301" y="246390"/>
                    <a:pt x="945457" y="246390"/>
                  </a:cubicBezTo>
                  <a:lnTo>
                    <a:pt x="19635" y="246390"/>
                  </a:lnTo>
                  <a:cubicBezTo>
                    <a:pt x="8791" y="246390"/>
                    <a:pt x="0" y="237599"/>
                    <a:pt x="0" y="226755"/>
                  </a:cubicBezTo>
                  <a:lnTo>
                    <a:pt x="0" y="19635"/>
                  </a:lnTo>
                  <a:cubicBezTo>
                    <a:pt x="0" y="8791"/>
                    <a:pt x="8791" y="0"/>
                    <a:pt x="19635"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fr-FR"/>
            </a:p>
          </p:txBody>
        </p:sp>
        <p:pic>
          <p:nvPicPr>
            <p:cNvPr id="26" name="Image 25" descr="Une image contenant texte&#10;&#10;Description générée automatiquement">
              <a:extLst>
                <a:ext uri="{FF2B5EF4-FFF2-40B4-BE49-F238E27FC236}">
                  <a16:creationId xmlns:a16="http://schemas.microsoft.com/office/drawing/2014/main" id="{3E2B2278-4226-45C7-B088-B8144C787002}"/>
                </a:ext>
              </a:extLst>
            </p:cNvPr>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10328470" y="6028912"/>
              <a:ext cx="1589268" cy="666368"/>
            </a:xfrm>
            <a:prstGeom prst="rect">
              <a:avLst/>
            </a:prstGeom>
          </p:spPr>
        </p:pic>
      </p:grpSp>
      <p:sp>
        <p:nvSpPr>
          <p:cNvPr id="27" name="Espace réservé du pied de page 2">
            <a:extLst>
              <a:ext uri="{FF2B5EF4-FFF2-40B4-BE49-F238E27FC236}">
                <a16:creationId xmlns:a16="http://schemas.microsoft.com/office/drawing/2014/main" id="{21C4078B-7C42-4EC5-8AA9-A20A2E60FDE0}"/>
              </a:ext>
            </a:extLst>
          </p:cNvPr>
          <p:cNvSpPr txBox="1">
            <a:spLocks/>
          </p:cNvSpPr>
          <p:nvPr/>
        </p:nvSpPr>
        <p:spPr>
          <a:xfrm>
            <a:off x="141942" y="6398185"/>
            <a:ext cx="4114800" cy="365125"/>
          </a:xfrm>
          <a:prstGeom prst="rect">
            <a:avLst/>
          </a:prstGeom>
        </p:spPr>
        <p:txBody>
          <a:bodyPr vert="horz" lIns="91440" tIns="45720" rIns="91440" bIns="45720" rtlCol="0" anchor="ctr"/>
          <a:lstStyle>
            <a:defPPr>
              <a:defRPr lang="fr-FR"/>
            </a:defPPr>
            <a:lvl1pPr marL="0" algn="l" defTabSz="914400" rtl="0" eaLnBrk="1" latinLnBrk="0" hangingPunct="1">
              <a:defRPr sz="8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fr-FR" b="1" dirty="0">
                <a:solidFill>
                  <a:schemeClr val="accent1"/>
                </a:solidFill>
                <a:latin typeface="+mj-lt"/>
              </a:rPr>
              <a:t>Niveau 3 (6</a:t>
            </a:r>
            <a:r>
              <a:rPr lang="fr-FR" b="1" baseline="30000" dirty="0">
                <a:solidFill>
                  <a:schemeClr val="accent1"/>
                </a:solidFill>
                <a:latin typeface="+mj-lt"/>
              </a:rPr>
              <a:t>e</a:t>
            </a:r>
            <a:r>
              <a:rPr lang="fr-FR" b="1" dirty="0">
                <a:solidFill>
                  <a:schemeClr val="accent1"/>
                </a:solidFill>
                <a:latin typeface="+mj-lt"/>
              </a:rPr>
              <a:t> – 5</a:t>
            </a:r>
            <a:r>
              <a:rPr lang="fr-FR" b="1" baseline="30000" dirty="0">
                <a:solidFill>
                  <a:schemeClr val="accent1"/>
                </a:solidFill>
                <a:latin typeface="+mj-lt"/>
              </a:rPr>
              <a:t>e</a:t>
            </a:r>
            <a:r>
              <a:rPr lang="fr-FR" b="1" dirty="0">
                <a:solidFill>
                  <a:schemeClr val="accent1"/>
                </a:solidFill>
                <a:latin typeface="+mj-lt"/>
              </a:rPr>
              <a:t>)</a:t>
            </a:r>
          </a:p>
        </p:txBody>
      </p:sp>
    </p:spTree>
    <p:custDataLst>
      <p:tags r:id="rId1"/>
    </p:custDataLst>
    <p:extLst>
      <p:ext uri="{BB962C8B-B14F-4D97-AF65-F5344CB8AC3E}">
        <p14:creationId xmlns:p14="http://schemas.microsoft.com/office/powerpoint/2010/main" val="132534673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14:presetBounceEnd="48000">
                                      <p:stCondLst>
                                        <p:cond delay="0"/>
                                      </p:stCondLst>
                                      <p:childTnLst>
                                        <p:set>
                                          <p:cBhvr>
                                            <p:cTn id="6" dur="1" fill="hold">
                                              <p:stCondLst>
                                                <p:cond delay="0"/>
                                              </p:stCondLst>
                                            </p:cTn>
                                            <p:tgtEl>
                                              <p:spTgt spid="46"/>
                                            </p:tgtEl>
                                            <p:attrNameLst>
                                              <p:attrName>style.visibility</p:attrName>
                                            </p:attrNameLst>
                                          </p:cBhvr>
                                          <p:to>
                                            <p:strVal val="visible"/>
                                          </p:to>
                                        </p:set>
                                        <p:anim calcmode="lin" valueType="num" p14:bounceEnd="48000">
                                          <p:cBhvr additive="base">
                                            <p:cTn id="7" dur="1270" fill="hold"/>
                                            <p:tgtEl>
                                              <p:spTgt spid="46"/>
                                            </p:tgtEl>
                                            <p:attrNameLst>
                                              <p:attrName>ppt_x</p:attrName>
                                            </p:attrNameLst>
                                          </p:cBhvr>
                                          <p:tavLst>
                                            <p:tav tm="0">
                                              <p:val>
                                                <p:strVal val="0-#ppt_w/2"/>
                                              </p:val>
                                            </p:tav>
                                            <p:tav tm="100000">
                                              <p:val>
                                                <p:strVal val="#ppt_x"/>
                                              </p:val>
                                            </p:tav>
                                          </p:tavLst>
                                        </p:anim>
                                        <p:anim calcmode="lin" valueType="num" p14:bounceEnd="48000">
                                          <p:cBhvr additive="base">
                                            <p:cTn id="8" dur="1270" fill="hold"/>
                                            <p:tgtEl>
                                              <p:spTgt spid="46"/>
                                            </p:tgtEl>
                                            <p:attrNameLst>
                                              <p:attrName>ppt_y</p:attrName>
                                            </p:attrNameLst>
                                          </p:cBhvr>
                                          <p:tavLst>
                                            <p:tav tm="0">
                                              <p:val>
                                                <p:strVal val="#ppt_y"/>
                                              </p:val>
                                            </p:tav>
                                            <p:tav tm="100000">
                                              <p:val>
                                                <p:strVal val="#ppt_y"/>
                                              </p:val>
                                            </p:tav>
                                          </p:tavLst>
                                        </p:anim>
                                      </p:childTnLst>
                                    </p:cTn>
                                  </p:par>
                                  <p:par>
                                    <p:cTn id="9" presetID="2" presetClass="entr" presetSubtype="1" fill="hold" grpId="0" nodeType="withEffect" p14:presetBounceEnd="48000">
                                      <p:stCondLst>
                                        <p:cond delay="20"/>
                                      </p:stCondLst>
                                      <p:childTnLst>
                                        <p:set>
                                          <p:cBhvr>
                                            <p:cTn id="10" dur="1" fill="hold">
                                              <p:stCondLst>
                                                <p:cond delay="0"/>
                                              </p:stCondLst>
                                            </p:cTn>
                                            <p:tgtEl>
                                              <p:spTgt spid="47"/>
                                            </p:tgtEl>
                                            <p:attrNameLst>
                                              <p:attrName>style.visibility</p:attrName>
                                            </p:attrNameLst>
                                          </p:cBhvr>
                                          <p:to>
                                            <p:strVal val="visible"/>
                                          </p:to>
                                        </p:set>
                                        <p:anim calcmode="lin" valueType="num" p14:bounceEnd="48000">
                                          <p:cBhvr additive="base">
                                            <p:cTn id="11" dur="1750" fill="hold"/>
                                            <p:tgtEl>
                                              <p:spTgt spid="47"/>
                                            </p:tgtEl>
                                            <p:attrNameLst>
                                              <p:attrName>ppt_x</p:attrName>
                                            </p:attrNameLst>
                                          </p:cBhvr>
                                          <p:tavLst>
                                            <p:tav tm="0">
                                              <p:val>
                                                <p:strVal val="#ppt_x"/>
                                              </p:val>
                                            </p:tav>
                                            <p:tav tm="100000">
                                              <p:val>
                                                <p:strVal val="#ppt_x"/>
                                              </p:val>
                                            </p:tav>
                                          </p:tavLst>
                                        </p:anim>
                                        <p:anim calcmode="lin" valueType="num" p14:bounceEnd="48000">
                                          <p:cBhvr additive="base">
                                            <p:cTn id="12" dur="1750" fill="hold"/>
                                            <p:tgtEl>
                                              <p:spTgt spid="47"/>
                                            </p:tgtEl>
                                            <p:attrNameLst>
                                              <p:attrName>ppt_y</p:attrName>
                                            </p:attrNameLst>
                                          </p:cBhvr>
                                          <p:tavLst>
                                            <p:tav tm="0">
                                              <p:val>
                                                <p:strVal val="0-#ppt_h/2"/>
                                              </p:val>
                                            </p:tav>
                                            <p:tav tm="100000">
                                              <p:val>
                                                <p:strVal val="#ppt_y"/>
                                              </p:val>
                                            </p:tav>
                                          </p:tavLst>
                                        </p:anim>
                                      </p:childTnLst>
                                    </p:cTn>
                                  </p:par>
                                  <p:par>
                                    <p:cTn id="13" presetID="2" presetClass="entr" presetSubtype="4" fill="hold" grpId="0" nodeType="withEffect" p14:presetBounceEnd="48000">
                                      <p:stCondLst>
                                        <p:cond delay="0"/>
                                      </p:stCondLst>
                                      <p:childTnLst>
                                        <p:set>
                                          <p:cBhvr>
                                            <p:cTn id="14" dur="1" fill="hold">
                                              <p:stCondLst>
                                                <p:cond delay="0"/>
                                              </p:stCondLst>
                                            </p:cTn>
                                            <p:tgtEl>
                                              <p:spTgt spid="48"/>
                                            </p:tgtEl>
                                            <p:attrNameLst>
                                              <p:attrName>style.visibility</p:attrName>
                                            </p:attrNameLst>
                                          </p:cBhvr>
                                          <p:to>
                                            <p:strVal val="visible"/>
                                          </p:to>
                                        </p:set>
                                        <p:anim calcmode="lin" valueType="num" p14:bounceEnd="48000">
                                          <p:cBhvr additive="base">
                                            <p:cTn id="15" dur="1750" fill="hold"/>
                                            <p:tgtEl>
                                              <p:spTgt spid="48"/>
                                            </p:tgtEl>
                                            <p:attrNameLst>
                                              <p:attrName>ppt_x</p:attrName>
                                            </p:attrNameLst>
                                          </p:cBhvr>
                                          <p:tavLst>
                                            <p:tav tm="0">
                                              <p:val>
                                                <p:strVal val="#ppt_x"/>
                                              </p:val>
                                            </p:tav>
                                            <p:tav tm="100000">
                                              <p:val>
                                                <p:strVal val="#ppt_x"/>
                                              </p:val>
                                            </p:tav>
                                          </p:tavLst>
                                        </p:anim>
                                        <p:anim calcmode="lin" valueType="num" p14:bounceEnd="48000">
                                          <p:cBhvr additive="base">
                                            <p:cTn id="16" dur="1750" fill="hold"/>
                                            <p:tgtEl>
                                              <p:spTgt spid="48"/>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14:presetBounceEnd="48000">
                                      <p:stCondLst>
                                        <p:cond delay="0"/>
                                      </p:stCondLst>
                                      <p:childTnLst>
                                        <p:set>
                                          <p:cBhvr>
                                            <p:cTn id="18" dur="1" fill="hold">
                                              <p:stCondLst>
                                                <p:cond delay="0"/>
                                              </p:stCondLst>
                                            </p:cTn>
                                            <p:tgtEl>
                                              <p:spTgt spid="49"/>
                                            </p:tgtEl>
                                            <p:attrNameLst>
                                              <p:attrName>style.visibility</p:attrName>
                                            </p:attrNameLst>
                                          </p:cBhvr>
                                          <p:to>
                                            <p:strVal val="visible"/>
                                          </p:to>
                                        </p:set>
                                        <p:anim calcmode="lin" valueType="num" p14:bounceEnd="48000">
                                          <p:cBhvr additive="base">
                                            <p:cTn id="19" dur="1750" fill="hold"/>
                                            <p:tgtEl>
                                              <p:spTgt spid="49"/>
                                            </p:tgtEl>
                                            <p:attrNameLst>
                                              <p:attrName>ppt_x</p:attrName>
                                            </p:attrNameLst>
                                          </p:cBhvr>
                                          <p:tavLst>
                                            <p:tav tm="0">
                                              <p:val>
                                                <p:strVal val="#ppt_x"/>
                                              </p:val>
                                            </p:tav>
                                            <p:tav tm="100000">
                                              <p:val>
                                                <p:strVal val="#ppt_x"/>
                                              </p:val>
                                            </p:tav>
                                          </p:tavLst>
                                        </p:anim>
                                        <p:anim calcmode="lin" valueType="num" p14:bounceEnd="48000">
                                          <p:cBhvr additive="base">
                                            <p:cTn id="20" dur="1750" fill="hold"/>
                                            <p:tgtEl>
                                              <p:spTgt spid="49"/>
                                            </p:tgtEl>
                                            <p:attrNameLst>
                                              <p:attrName>ppt_y</p:attrName>
                                            </p:attrNameLst>
                                          </p:cBhvr>
                                          <p:tavLst>
                                            <p:tav tm="0">
                                              <p:val>
                                                <p:strVal val="1+#ppt_h/2"/>
                                              </p:val>
                                            </p:tav>
                                            <p:tav tm="100000">
                                              <p:val>
                                                <p:strVal val="#ppt_y"/>
                                              </p:val>
                                            </p:tav>
                                          </p:tavLst>
                                        </p:anim>
                                      </p:childTnLst>
                                    </p:cTn>
                                  </p:par>
                                  <p:par>
                                    <p:cTn id="21" presetID="2" presetClass="entr" presetSubtype="1" fill="hold" grpId="0" nodeType="withEffect" p14:presetBounceEnd="48000">
                                      <p:stCondLst>
                                        <p:cond delay="0"/>
                                      </p:stCondLst>
                                      <p:childTnLst>
                                        <p:set>
                                          <p:cBhvr>
                                            <p:cTn id="22" dur="1" fill="hold">
                                              <p:stCondLst>
                                                <p:cond delay="0"/>
                                              </p:stCondLst>
                                            </p:cTn>
                                            <p:tgtEl>
                                              <p:spTgt spid="50"/>
                                            </p:tgtEl>
                                            <p:attrNameLst>
                                              <p:attrName>style.visibility</p:attrName>
                                            </p:attrNameLst>
                                          </p:cBhvr>
                                          <p:to>
                                            <p:strVal val="visible"/>
                                          </p:to>
                                        </p:set>
                                        <p:anim calcmode="lin" valueType="num" p14:bounceEnd="48000">
                                          <p:cBhvr additive="base">
                                            <p:cTn id="23" dur="1750" fill="hold"/>
                                            <p:tgtEl>
                                              <p:spTgt spid="50"/>
                                            </p:tgtEl>
                                            <p:attrNameLst>
                                              <p:attrName>ppt_x</p:attrName>
                                            </p:attrNameLst>
                                          </p:cBhvr>
                                          <p:tavLst>
                                            <p:tav tm="0">
                                              <p:val>
                                                <p:strVal val="#ppt_x"/>
                                              </p:val>
                                            </p:tav>
                                            <p:tav tm="100000">
                                              <p:val>
                                                <p:strVal val="#ppt_x"/>
                                              </p:val>
                                            </p:tav>
                                          </p:tavLst>
                                        </p:anim>
                                        <p:anim calcmode="lin" valueType="num" p14:bounceEnd="48000">
                                          <p:cBhvr additive="base">
                                            <p:cTn id="24" dur="1750" fill="hold"/>
                                            <p:tgtEl>
                                              <p:spTgt spid="50"/>
                                            </p:tgtEl>
                                            <p:attrNameLst>
                                              <p:attrName>ppt_y</p:attrName>
                                            </p:attrNameLst>
                                          </p:cBhvr>
                                          <p:tavLst>
                                            <p:tav tm="0">
                                              <p:val>
                                                <p:strVal val="0-#ppt_h/2"/>
                                              </p:val>
                                            </p:tav>
                                            <p:tav tm="100000">
                                              <p:val>
                                                <p:strVal val="#ppt_y"/>
                                              </p:val>
                                            </p:tav>
                                          </p:tavLst>
                                        </p:anim>
                                      </p:childTnLst>
                                    </p:cTn>
                                  </p:par>
                                  <p:par>
                                    <p:cTn id="25" presetID="42" presetClass="path" presetSubtype="0" decel="48000" fill="hold" nodeType="withEffect">
                                      <p:stCondLst>
                                        <p:cond delay="600"/>
                                      </p:stCondLst>
                                      <p:childTnLst>
                                        <p:animMotion origin="layout" path="M 1.875E-6 2.22222E-6 L 0.41549 -0.00116 " pathEditMode="relative" rAng="0" ptsTypes="AA">
                                          <p:cBhvr>
                                            <p:cTn id="26" dur="2000" fill="hold"/>
                                            <p:tgtEl>
                                              <p:spTgt spid="21"/>
                                            </p:tgtEl>
                                            <p:attrNameLst>
                                              <p:attrName>ppt_x</p:attrName>
                                              <p:attrName>ppt_y</p:attrName>
                                            </p:attrNameLst>
                                          </p:cBhvr>
                                          <p:rCtr x="20768" y="-69"/>
                                        </p:animMotion>
                                      </p:childTnLst>
                                    </p:cTn>
                                  </p:par>
                                  <p:par>
                                    <p:cTn id="27" presetID="42" presetClass="entr" presetSubtype="0" fill="hold" grpId="0" nodeType="withEffect">
                                      <p:stCondLst>
                                        <p:cond delay="1800"/>
                                      </p:stCondLst>
                                      <p:childTnLst>
                                        <p:set>
                                          <p:cBhvr>
                                            <p:cTn id="28" dur="1" fill="hold">
                                              <p:stCondLst>
                                                <p:cond delay="0"/>
                                              </p:stCondLst>
                                            </p:cTn>
                                            <p:tgtEl>
                                              <p:spTgt spid="2"/>
                                            </p:tgtEl>
                                            <p:attrNameLst>
                                              <p:attrName>style.visibility</p:attrName>
                                            </p:attrNameLst>
                                          </p:cBhvr>
                                          <p:to>
                                            <p:strVal val="visible"/>
                                          </p:to>
                                        </p:set>
                                        <p:animEffect transition="in" filter="fade">
                                          <p:cBhvr>
                                            <p:cTn id="29" dur="1000"/>
                                            <p:tgtEl>
                                              <p:spTgt spid="2"/>
                                            </p:tgtEl>
                                          </p:cBhvr>
                                        </p:animEffect>
                                        <p:anim calcmode="lin" valueType="num">
                                          <p:cBhvr>
                                            <p:cTn id="30" dur="1000" fill="hold"/>
                                            <p:tgtEl>
                                              <p:spTgt spid="2"/>
                                            </p:tgtEl>
                                            <p:attrNameLst>
                                              <p:attrName>ppt_x</p:attrName>
                                            </p:attrNameLst>
                                          </p:cBhvr>
                                          <p:tavLst>
                                            <p:tav tm="0">
                                              <p:val>
                                                <p:strVal val="#ppt_x"/>
                                              </p:val>
                                            </p:tav>
                                            <p:tav tm="100000">
                                              <p:val>
                                                <p:strVal val="#ppt_x"/>
                                              </p:val>
                                            </p:tav>
                                          </p:tavLst>
                                        </p:anim>
                                        <p:anim calcmode="lin" valueType="num">
                                          <p:cBhvr>
                                            <p:cTn id="31" dur="1000" fill="hold"/>
                                            <p:tgtEl>
                                              <p:spTgt spid="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 grpId="0" animBg="1"/>
          <p:bldP spid="47" grpId="0" animBg="1"/>
          <p:bldP spid="48" grpId="0" animBg="1"/>
          <p:bldP spid="49" grpId="0" animBg="1"/>
          <p:bldP spid="50" grpId="0" animBg="1"/>
          <p:bldP spid="2"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46"/>
                                            </p:tgtEl>
                                            <p:attrNameLst>
                                              <p:attrName>style.visibility</p:attrName>
                                            </p:attrNameLst>
                                          </p:cBhvr>
                                          <p:to>
                                            <p:strVal val="visible"/>
                                          </p:to>
                                        </p:set>
                                        <p:anim calcmode="lin" valueType="num">
                                          <p:cBhvr additive="base">
                                            <p:cTn id="7" dur="1270" fill="hold"/>
                                            <p:tgtEl>
                                              <p:spTgt spid="46"/>
                                            </p:tgtEl>
                                            <p:attrNameLst>
                                              <p:attrName>ppt_x</p:attrName>
                                            </p:attrNameLst>
                                          </p:cBhvr>
                                          <p:tavLst>
                                            <p:tav tm="0">
                                              <p:val>
                                                <p:strVal val="0-#ppt_w/2"/>
                                              </p:val>
                                            </p:tav>
                                            <p:tav tm="100000">
                                              <p:val>
                                                <p:strVal val="#ppt_x"/>
                                              </p:val>
                                            </p:tav>
                                          </p:tavLst>
                                        </p:anim>
                                        <p:anim calcmode="lin" valueType="num">
                                          <p:cBhvr additive="base">
                                            <p:cTn id="8" dur="1270" fill="hold"/>
                                            <p:tgtEl>
                                              <p:spTgt spid="46"/>
                                            </p:tgtEl>
                                            <p:attrNameLst>
                                              <p:attrName>ppt_y</p:attrName>
                                            </p:attrNameLst>
                                          </p:cBhvr>
                                          <p:tavLst>
                                            <p:tav tm="0">
                                              <p:val>
                                                <p:strVal val="#ppt_y"/>
                                              </p:val>
                                            </p:tav>
                                            <p:tav tm="100000">
                                              <p:val>
                                                <p:strVal val="#ppt_y"/>
                                              </p:val>
                                            </p:tav>
                                          </p:tavLst>
                                        </p:anim>
                                      </p:childTnLst>
                                    </p:cTn>
                                  </p:par>
                                  <p:par>
                                    <p:cTn id="9" presetID="2" presetClass="entr" presetSubtype="1" fill="hold" grpId="0" nodeType="withEffect">
                                      <p:stCondLst>
                                        <p:cond delay="20"/>
                                      </p:stCondLst>
                                      <p:childTnLst>
                                        <p:set>
                                          <p:cBhvr>
                                            <p:cTn id="10" dur="1" fill="hold">
                                              <p:stCondLst>
                                                <p:cond delay="0"/>
                                              </p:stCondLst>
                                            </p:cTn>
                                            <p:tgtEl>
                                              <p:spTgt spid="47"/>
                                            </p:tgtEl>
                                            <p:attrNameLst>
                                              <p:attrName>style.visibility</p:attrName>
                                            </p:attrNameLst>
                                          </p:cBhvr>
                                          <p:to>
                                            <p:strVal val="visible"/>
                                          </p:to>
                                        </p:set>
                                        <p:anim calcmode="lin" valueType="num">
                                          <p:cBhvr additive="base">
                                            <p:cTn id="11" dur="1750" fill="hold"/>
                                            <p:tgtEl>
                                              <p:spTgt spid="47"/>
                                            </p:tgtEl>
                                            <p:attrNameLst>
                                              <p:attrName>ppt_x</p:attrName>
                                            </p:attrNameLst>
                                          </p:cBhvr>
                                          <p:tavLst>
                                            <p:tav tm="0">
                                              <p:val>
                                                <p:strVal val="#ppt_x"/>
                                              </p:val>
                                            </p:tav>
                                            <p:tav tm="100000">
                                              <p:val>
                                                <p:strVal val="#ppt_x"/>
                                              </p:val>
                                            </p:tav>
                                          </p:tavLst>
                                        </p:anim>
                                        <p:anim calcmode="lin" valueType="num">
                                          <p:cBhvr additive="base">
                                            <p:cTn id="12" dur="1750" fill="hold"/>
                                            <p:tgtEl>
                                              <p:spTgt spid="47"/>
                                            </p:tgtEl>
                                            <p:attrNameLst>
                                              <p:attrName>ppt_y</p:attrName>
                                            </p:attrNameLst>
                                          </p:cBhvr>
                                          <p:tavLst>
                                            <p:tav tm="0">
                                              <p:val>
                                                <p:strVal val="0-#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48"/>
                                            </p:tgtEl>
                                            <p:attrNameLst>
                                              <p:attrName>style.visibility</p:attrName>
                                            </p:attrNameLst>
                                          </p:cBhvr>
                                          <p:to>
                                            <p:strVal val="visible"/>
                                          </p:to>
                                        </p:set>
                                        <p:anim calcmode="lin" valueType="num">
                                          <p:cBhvr additive="base">
                                            <p:cTn id="15" dur="1750" fill="hold"/>
                                            <p:tgtEl>
                                              <p:spTgt spid="48"/>
                                            </p:tgtEl>
                                            <p:attrNameLst>
                                              <p:attrName>ppt_x</p:attrName>
                                            </p:attrNameLst>
                                          </p:cBhvr>
                                          <p:tavLst>
                                            <p:tav tm="0">
                                              <p:val>
                                                <p:strVal val="#ppt_x"/>
                                              </p:val>
                                            </p:tav>
                                            <p:tav tm="100000">
                                              <p:val>
                                                <p:strVal val="#ppt_x"/>
                                              </p:val>
                                            </p:tav>
                                          </p:tavLst>
                                        </p:anim>
                                        <p:anim calcmode="lin" valueType="num">
                                          <p:cBhvr additive="base">
                                            <p:cTn id="16" dur="1750" fill="hold"/>
                                            <p:tgtEl>
                                              <p:spTgt spid="48"/>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49"/>
                                            </p:tgtEl>
                                            <p:attrNameLst>
                                              <p:attrName>style.visibility</p:attrName>
                                            </p:attrNameLst>
                                          </p:cBhvr>
                                          <p:to>
                                            <p:strVal val="visible"/>
                                          </p:to>
                                        </p:set>
                                        <p:anim calcmode="lin" valueType="num">
                                          <p:cBhvr additive="base">
                                            <p:cTn id="19" dur="1750" fill="hold"/>
                                            <p:tgtEl>
                                              <p:spTgt spid="49"/>
                                            </p:tgtEl>
                                            <p:attrNameLst>
                                              <p:attrName>ppt_x</p:attrName>
                                            </p:attrNameLst>
                                          </p:cBhvr>
                                          <p:tavLst>
                                            <p:tav tm="0">
                                              <p:val>
                                                <p:strVal val="#ppt_x"/>
                                              </p:val>
                                            </p:tav>
                                            <p:tav tm="100000">
                                              <p:val>
                                                <p:strVal val="#ppt_x"/>
                                              </p:val>
                                            </p:tav>
                                          </p:tavLst>
                                        </p:anim>
                                        <p:anim calcmode="lin" valueType="num">
                                          <p:cBhvr additive="base">
                                            <p:cTn id="20" dur="1750" fill="hold"/>
                                            <p:tgtEl>
                                              <p:spTgt spid="49"/>
                                            </p:tgtEl>
                                            <p:attrNameLst>
                                              <p:attrName>ppt_y</p:attrName>
                                            </p:attrNameLst>
                                          </p:cBhvr>
                                          <p:tavLst>
                                            <p:tav tm="0">
                                              <p:val>
                                                <p:strVal val="1+#ppt_h/2"/>
                                              </p:val>
                                            </p:tav>
                                            <p:tav tm="100000">
                                              <p:val>
                                                <p:strVal val="#ppt_y"/>
                                              </p:val>
                                            </p:tav>
                                          </p:tavLst>
                                        </p:anim>
                                      </p:childTnLst>
                                    </p:cTn>
                                  </p:par>
                                  <p:par>
                                    <p:cTn id="21" presetID="2" presetClass="entr" presetSubtype="1" fill="hold" grpId="0" nodeType="withEffect">
                                      <p:stCondLst>
                                        <p:cond delay="0"/>
                                      </p:stCondLst>
                                      <p:childTnLst>
                                        <p:set>
                                          <p:cBhvr>
                                            <p:cTn id="22" dur="1" fill="hold">
                                              <p:stCondLst>
                                                <p:cond delay="0"/>
                                              </p:stCondLst>
                                            </p:cTn>
                                            <p:tgtEl>
                                              <p:spTgt spid="50"/>
                                            </p:tgtEl>
                                            <p:attrNameLst>
                                              <p:attrName>style.visibility</p:attrName>
                                            </p:attrNameLst>
                                          </p:cBhvr>
                                          <p:to>
                                            <p:strVal val="visible"/>
                                          </p:to>
                                        </p:set>
                                        <p:anim calcmode="lin" valueType="num">
                                          <p:cBhvr additive="base">
                                            <p:cTn id="23" dur="1750" fill="hold"/>
                                            <p:tgtEl>
                                              <p:spTgt spid="50"/>
                                            </p:tgtEl>
                                            <p:attrNameLst>
                                              <p:attrName>ppt_x</p:attrName>
                                            </p:attrNameLst>
                                          </p:cBhvr>
                                          <p:tavLst>
                                            <p:tav tm="0">
                                              <p:val>
                                                <p:strVal val="#ppt_x"/>
                                              </p:val>
                                            </p:tav>
                                            <p:tav tm="100000">
                                              <p:val>
                                                <p:strVal val="#ppt_x"/>
                                              </p:val>
                                            </p:tav>
                                          </p:tavLst>
                                        </p:anim>
                                        <p:anim calcmode="lin" valueType="num">
                                          <p:cBhvr additive="base">
                                            <p:cTn id="24" dur="1750" fill="hold"/>
                                            <p:tgtEl>
                                              <p:spTgt spid="50"/>
                                            </p:tgtEl>
                                            <p:attrNameLst>
                                              <p:attrName>ppt_y</p:attrName>
                                            </p:attrNameLst>
                                          </p:cBhvr>
                                          <p:tavLst>
                                            <p:tav tm="0">
                                              <p:val>
                                                <p:strVal val="0-#ppt_h/2"/>
                                              </p:val>
                                            </p:tav>
                                            <p:tav tm="100000">
                                              <p:val>
                                                <p:strVal val="#ppt_y"/>
                                              </p:val>
                                            </p:tav>
                                          </p:tavLst>
                                        </p:anim>
                                      </p:childTnLst>
                                    </p:cTn>
                                  </p:par>
                                  <p:par>
                                    <p:cTn id="25" presetID="42" presetClass="path" presetSubtype="0" decel="48000" fill="hold" nodeType="withEffect">
                                      <p:stCondLst>
                                        <p:cond delay="600"/>
                                      </p:stCondLst>
                                      <p:childTnLst>
                                        <p:animMotion origin="layout" path="M 1.875E-6 2.22222E-6 L 0.41549 -0.00116 " pathEditMode="relative" rAng="0" ptsTypes="AA">
                                          <p:cBhvr>
                                            <p:cTn id="26" dur="2000" fill="hold"/>
                                            <p:tgtEl>
                                              <p:spTgt spid="21"/>
                                            </p:tgtEl>
                                            <p:attrNameLst>
                                              <p:attrName>ppt_x</p:attrName>
                                              <p:attrName>ppt_y</p:attrName>
                                            </p:attrNameLst>
                                          </p:cBhvr>
                                          <p:rCtr x="20768" y="-69"/>
                                        </p:animMotion>
                                      </p:childTnLst>
                                    </p:cTn>
                                  </p:par>
                                  <p:par>
                                    <p:cTn id="27" presetID="42" presetClass="entr" presetSubtype="0" fill="hold" grpId="0" nodeType="withEffect">
                                      <p:stCondLst>
                                        <p:cond delay="1800"/>
                                      </p:stCondLst>
                                      <p:childTnLst>
                                        <p:set>
                                          <p:cBhvr>
                                            <p:cTn id="28" dur="1" fill="hold">
                                              <p:stCondLst>
                                                <p:cond delay="0"/>
                                              </p:stCondLst>
                                            </p:cTn>
                                            <p:tgtEl>
                                              <p:spTgt spid="2"/>
                                            </p:tgtEl>
                                            <p:attrNameLst>
                                              <p:attrName>style.visibility</p:attrName>
                                            </p:attrNameLst>
                                          </p:cBhvr>
                                          <p:to>
                                            <p:strVal val="visible"/>
                                          </p:to>
                                        </p:set>
                                        <p:animEffect transition="in" filter="fade">
                                          <p:cBhvr>
                                            <p:cTn id="29" dur="1000"/>
                                            <p:tgtEl>
                                              <p:spTgt spid="2"/>
                                            </p:tgtEl>
                                          </p:cBhvr>
                                        </p:animEffect>
                                        <p:anim calcmode="lin" valueType="num">
                                          <p:cBhvr>
                                            <p:cTn id="30" dur="1000" fill="hold"/>
                                            <p:tgtEl>
                                              <p:spTgt spid="2"/>
                                            </p:tgtEl>
                                            <p:attrNameLst>
                                              <p:attrName>ppt_x</p:attrName>
                                            </p:attrNameLst>
                                          </p:cBhvr>
                                          <p:tavLst>
                                            <p:tav tm="0">
                                              <p:val>
                                                <p:strVal val="#ppt_x"/>
                                              </p:val>
                                            </p:tav>
                                            <p:tav tm="100000">
                                              <p:val>
                                                <p:strVal val="#ppt_x"/>
                                              </p:val>
                                            </p:tav>
                                          </p:tavLst>
                                        </p:anim>
                                        <p:anim calcmode="lin" valueType="num">
                                          <p:cBhvr>
                                            <p:cTn id="31" dur="1000" fill="hold"/>
                                            <p:tgtEl>
                                              <p:spTgt spid="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 grpId="0" animBg="1"/>
          <p:bldP spid="47" grpId="0" animBg="1"/>
          <p:bldP spid="48" grpId="0" animBg="1"/>
          <p:bldP spid="49" grpId="0" animBg="1"/>
          <p:bldP spid="50" grpId="0" animBg="1"/>
          <p:bldP spid="2" grpId="0"/>
        </p:bldLst>
      </p:timing>
    </mc:Fallback>
  </mc:AlternateContent>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7" name="Graphique 15">
            <a:extLst>
              <a:ext uri="{FF2B5EF4-FFF2-40B4-BE49-F238E27FC236}">
                <a16:creationId xmlns:a16="http://schemas.microsoft.com/office/drawing/2014/main" id="{4429A60C-60E9-4038-A44E-92F5F364BDC0}"/>
              </a:ext>
            </a:extLst>
          </p:cNvPr>
          <p:cNvSpPr/>
          <p:nvPr/>
        </p:nvSpPr>
        <p:spPr>
          <a:xfrm>
            <a:off x="5374839" y="1097335"/>
            <a:ext cx="356872" cy="558087"/>
          </a:xfrm>
          <a:custGeom>
            <a:avLst/>
            <a:gdLst>
              <a:gd name="connsiteX0" fmla="*/ 308430 w 356872"/>
              <a:gd name="connsiteY0" fmla="*/ 557919 h 558087"/>
              <a:gd name="connsiteX1" fmla="*/ 307321 w 356872"/>
              <a:gd name="connsiteY1" fmla="*/ 557919 h 558087"/>
              <a:gd name="connsiteX2" fmla="*/ 282031 w 356872"/>
              <a:gd name="connsiteY2" fmla="*/ 549510 h 558087"/>
              <a:gd name="connsiteX3" fmla="*/ 267626 w 356872"/>
              <a:gd name="connsiteY3" fmla="*/ 527609 h 558087"/>
              <a:gd name="connsiteX4" fmla="*/ 262607 w 356872"/>
              <a:gd name="connsiteY4" fmla="*/ 481982 h 558087"/>
              <a:gd name="connsiteX5" fmla="*/ 257523 w 356872"/>
              <a:gd name="connsiteY5" fmla="*/ 417648 h 558087"/>
              <a:gd name="connsiteX6" fmla="*/ 238294 w 356872"/>
              <a:gd name="connsiteY6" fmla="*/ 358593 h 558087"/>
              <a:gd name="connsiteX7" fmla="*/ 188365 w 356872"/>
              <a:gd name="connsiteY7" fmla="*/ 343797 h 558087"/>
              <a:gd name="connsiteX8" fmla="*/ 141499 w 356872"/>
              <a:gd name="connsiteY8" fmla="*/ 348490 h 558087"/>
              <a:gd name="connsiteX9" fmla="*/ 99718 w 356872"/>
              <a:gd name="connsiteY9" fmla="*/ 359766 h 558087"/>
              <a:gd name="connsiteX10" fmla="*/ 81076 w 356872"/>
              <a:gd name="connsiteY10" fmla="*/ 417843 h 558087"/>
              <a:gd name="connsiteX11" fmla="*/ 68626 w 356872"/>
              <a:gd name="connsiteY11" fmla="*/ 501602 h 558087"/>
              <a:gd name="connsiteX12" fmla="*/ 41445 w 356872"/>
              <a:gd name="connsiteY12" fmla="*/ 523372 h 558087"/>
              <a:gd name="connsiteX13" fmla="*/ -141 w 356872"/>
              <a:gd name="connsiteY13" fmla="*/ 434008 h 558087"/>
              <a:gd name="connsiteX14" fmla="*/ -141 w 356872"/>
              <a:gd name="connsiteY14" fmla="*/ 396659 h 558087"/>
              <a:gd name="connsiteX15" fmla="*/ 7225 w 356872"/>
              <a:gd name="connsiteY15" fmla="*/ 231880 h 558087"/>
              <a:gd name="connsiteX16" fmla="*/ 172460 w 356872"/>
              <a:gd name="connsiteY16" fmla="*/ -167 h 558087"/>
              <a:gd name="connsiteX17" fmla="*/ 343041 w 356872"/>
              <a:gd name="connsiteY17" fmla="*/ 250131 h 558087"/>
              <a:gd name="connsiteX18" fmla="*/ 356664 w 356872"/>
              <a:gd name="connsiteY18" fmla="*/ 481786 h 558087"/>
              <a:gd name="connsiteX19" fmla="*/ 308430 w 356872"/>
              <a:gd name="connsiteY19" fmla="*/ 557919 h 558087"/>
              <a:gd name="connsiteX20" fmla="*/ 142086 w 356872"/>
              <a:gd name="connsiteY20" fmla="*/ 278811 h 558087"/>
              <a:gd name="connsiteX21" fmla="*/ 176697 w 356872"/>
              <a:gd name="connsiteY21" fmla="*/ 275747 h 558087"/>
              <a:gd name="connsiteX22" fmla="*/ 217892 w 356872"/>
              <a:gd name="connsiteY22" fmla="*/ 264862 h 558087"/>
              <a:gd name="connsiteX23" fmla="*/ 237447 w 356872"/>
              <a:gd name="connsiteY23" fmla="*/ 248892 h 558087"/>
              <a:gd name="connsiteX24" fmla="*/ 230081 w 356872"/>
              <a:gd name="connsiteY24" fmla="*/ 193357 h 558087"/>
              <a:gd name="connsiteX25" fmla="*/ 170244 w 356872"/>
              <a:gd name="connsiteY25" fmla="*/ 99300 h 558087"/>
              <a:gd name="connsiteX26" fmla="*/ 108452 w 356872"/>
              <a:gd name="connsiteY26" fmla="*/ 231032 h 558087"/>
              <a:gd name="connsiteX27" fmla="*/ 106106 w 356872"/>
              <a:gd name="connsiteY27" fmla="*/ 263297 h 558087"/>
              <a:gd name="connsiteX28" fmla="*/ 142086 w 356872"/>
              <a:gd name="connsiteY28" fmla="*/ 278811 h 558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56872" h="558087">
                <a:moveTo>
                  <a:pt x="308430" y="557919"/>
                </a:moveTo>
                <a:lnTo>
                  <a:pt x="307321" y="557919"/>
                </a:lnTo>
                <a:cubicBezTo>
                  <a:pt x="298189" y="558003"/>
                  <a:pt x="289292" y="555044"/>
                  <a:pt x="282031" y="549510"/>
                </a:cubicBezTo>
                <a:cubicBezTo>
                  <a:pt x="274698" y="544230"/>
                  <a:pt x="269568" y="536435"/>
                  <a:pt x="267626" y="527609"/>
                </a:cubicBezTo>
                <a:cubicBezTo>
                  <a:pt x="264960" y="512526"/>
                  <a:pt x="263278" y="497287"/>
                  <a:pt x="262607" y="481982"/>
                </a:cubicBezTo>
                <a:cubicBezTo>
                  <a:pt x="261303" y="461385"/>
                  <a:pt x="259609" y="439940"/>
                  <a:pt x="257523" y="417648"/>
                </a:cubicBezTo>
                <a:cubicBezTo>
                  <a:pt x="254720" y="388120"/>
                  <a:pt x="248267" y="368435"/>
                  <a:pt x="238294" y="358593"/>
                </a:cubicBezTo>
                <a:cubicBezTo>
                  <a:pt x="228321" y="348751"/>
                  <a:pt x="211700" y="343797"/>
                  <a:pt x="188365" y="343797"/>
                </a:cubicBezTo>
                <a:cubicBezTo>
                  <a:pt x="172630" y="343914"/>
                  <a:pt x="156941" y="345485"/>
                  <a:pt x="141499" y="348490"/>
                </a:cubicBezTo>
                <a:cubicBezTo>
                  <a:pt x="127244" y="350895"/>
                  <a:pt x="113249" y="354669"/>
                  <a:pt x="99718" y="359766"/>
                </a:cubicBezTo>
                <a:cubicBezTo>
                  <a:pt x="88637" y="364133"/>
                  <a:pt x="82379" y="383492"/>
                  <a:pt x="81076" y="417843"/>
                </a:cubicBezTo>
                <a:cubicBezTo>
                  <a:pt x="80724" y="446197"/>
                  <a:pt x="76539" y="474375"/>
                  <a:pt x="68626" y="501602"/>
                </a:cubicBezTo>
                <a:cubicBezTo>
                  <a:pt x="63979" y="516157"/>
                  <a:pt x="54918" y="523418"/>
                  <a:pt x="41445" y="523372"/>
                </a:cubicBezTo>
                <a:cubicBezTo>
                  <a:pt x="13763" y="523112"/>
                  <a:pt x="-95" y="493324"/>
                  <a:pt x="-141" y="434008"/>
                </a:cubicBezTo>
                <a:lnTo>
                  <a:pt x="-141" y="396659"/>
                </a:lnTo>
                <a:cubicBezTo>
                  <a:pt x="-486" y="341646"/>
                  <a:pt x="1971" y="286645"/>
                  <a:pt x="7225" y="231880"/>
                </a:cubicBezTo>
                <a:cubicBezTo>
                  <a:pt x="23605" y="77184"/>
                  <a:pt x="78684" y="-167"/>
                  <a:pt x="172460" y="-167"/>
                </a:cubicBezTo>
                <a:cubicBezTo>
                  <a:pt x="263715" y="-167"/>
                  <a:pt x="320573" y="83265"/>
                  <a:pt x="343041" y="250131"/>
                </a:cubicBezTo>
                <a:cubicBezTo>
                  <a:pt x="352603" y="326973"/>
                  <a:pt x="357159" y="404357"/>
                  <a:pt x="356664" y="481786"/>
                </a:cubicBezTo>
                <a:cubicBezTo>
                  <a:pt x="356664" y="532022"/>
                  <a:pt x="340584" y="557397"/>
                  <a:pt x="308430" y="557919"/>
                </a:cubicBezTo>
                <a:close/>
                <a:moveTo>
                  <a:pt x="142086" y="278811"/>
                </a:moveTo>
                <a:cubicBezTo>
                  <a:pt x="153682" y="278602"/>
                  <a:pt x="165245" y="277579"/>
                  <a:pt x="176697" y="275747"/>
                </a:cubicBezTo>
                <a:cubicBezTo>
                  <a:pt x="190796" y="273694"/>
                  <a:pt x="204615" y="270037"/>
                  <a:pt x="217892" y="264862"/>
                </a:cubicBezTo>
                <a:cubicBezTo>
                  <a:pt x="230928" y="259647"/>
                  <a:pt x="237447" y="254367"/>
                  <a:pt x="237447" y="248892"/>
                </a:cubicBezTo>
                <a:cubicBezTo>
                  <a:pt x="236717" y="230192"/>
                  <a:pt x="234246" y="211602"/>
                  <a:pt x="230081" y="193357"/>
                </a:cubicBezTo>
                <a:cubicBezTo>
                  <a:pt x="217873" y="130652"/>
                  <a:pt x="197927" y="99300"/>
                  <a:pt x="170244" y="99300"/>
                </a:cubicBezTo>
                <a:cubicBezTo>
                  <a:pt x="138090" y="99300"/>
                  <a:pt x="117493" y="143213"/>
                  <a:pt x="108452" y="231032"/>
                </a:cubicBezTo>
                <a:cubicBezTo>
                  <a:pt x="106888" y="247152"/>
                  <a:pt x="106106" y="257907"/>
                  <a:pt x="106106" y="263297"/>
                </a:cubicBezTo>
                <a:cubicBezTo>
                  <a:pt x="106282" y="273681"/>
                  <a:pt x="118275" y="278856"/>
                  <a:pt x="142086" y="278811"/>
                </a:cubicBezTo>
                <a:close/>
              </a:path>
            </a:pathLst>
          </a:custGeom>
          <a:solidFill>
            <a:schemeClr val="accent3"/>
          </a:solidFill>
          <a:ln w="6499" cap="flat">
            <a:noFill/>
            <a:prstDash val="solid"/>
            <a:miter/>
          </a:ln>
        </p:spPr>
        <p:txBody>
          <a:bodyPr rtlCol="0" anchor="ctr"/>
          <a:lstStyle/>
          <a:p>
            <a:endParaRPr lang="fr-FR"/>
          </a:p>
        </p:txBody>
      </p:sp>
      <p:sp>
        <p:nvSpPr>
          <p:cNvPr id="168" name="Graphique 15">
            <a:extLst>
              <a:ext uri="{FF2B5EF4-FFF2-40B4-BE49-F238E27FC236}">
                <a16:creationId xmlns:a16="http://schemas.microsoft.com/office/drawing/2014/main" id="{513F7885-6EEE-463A-84CF-49AE5C5F0A01}"/>
              </a:ext>
            </a:extLst>
          </p:cNvPr>
          <p:cNvSpPr/>
          <p:nvPr/>
        </p:nvSpPr>
        <p:spPr>
          <a:xfrm>
            <a:off x="5789557" y="1114738"/>
            <a:ext cx="113872" cy="541073"/>
          </a:xfrm>
          <a:custGeom>
            <a:avLst/>
            <a:gdLst>
              <a:gd name="connsiteX0" fmla="*/ 53864 w 113872"/>
              <a:gd name="connsiteY0" fmla="*/ 540906 h 541073"/>
              <a:gd name="connsiteX1" fmla="*/ 51517 w 113872"/>
              <a:gd name="connsiteY1" fmla="*/ 540906 h 541073"/>
              <a:gd name="connsiteX2" fmla="*/ 24923 w 113872"/>
              <a:gd name="connsiteY2" fmla="*/ 531520 h 541073"/>
              <a:gd name="connsiteX3" fmla="*/ 8758 w 113872"/>
              <a:gd name="connsiteY3" fmla="*/ 505447 h 541073"/>
              <a:gd name="connsiteX4" fmla="*/ -172 w 113872"/>
              <a:gd name="connsiteY4" fmla="*/ 268382 h 541073"/>
              <a:gd name="connsiteX5" fmla="*/ 9149 w 113872"/>
              <a:gd name="connsiteY5" fmla="*/ 32489 h 541073"/>
              <a:gd name="connsiteX6" fmla="*/ 28182 w 113872"/>
              <a:gd name="connsiteY6" fmla="*/ 4852 h 541073"/>
              <a:gd name="connsiteX7" fmla="*/ 46889 w 113872"/>
              <a:gd name="connsiteY7" fmla="*/ -167 h 541073"/>
              <a:gd name="connsiteX8" fmla="*/ 59274 w 113872"/>
              <a:gd name="connsiteY8" fmla="*/ 1723 h 541073"/>
              <a:gd name="connsiteX9" fmla="*/ 87693 w 113872"/>
              <a:gd name="connsiteY9" fmla="*/ 29426 h 541073"/>
              <a:gd name="connsiteX10" fmla="*/ 108290 w 113872"/>
              <a:gd name="connsiteY10" fmla="*/ 170088 h 541073"/>
              <a:gd name="connsiteX11" fmla="*/ 113700 w 113872"/>
              <a:gd name="connsiteY11" fmla="*/ 323265 h 541073"/>
              <a:gd name="connsiteX12" fmla="*/ 112527 w 113872"/>
              <a:gd name="connsiteY12" fmla="*/ 404286 h 541073"/>
              <a:gd name="connsiteX13" fmla="*/ 96623 w 113872"/>
              <a:gd name="connsiteY13" fmla="*/ 507077 h 541073"/>
              <a:gd name="connsiteX14" fmla="*/ 53864 w 113872"/>
              <a:gd name="connsiteY14" fmla="*/ 540906 h 5410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13872" h="541073">
                <a:moveTo>
                  <a:pt x="53864" y="540906"/>
                </a:moveTo>
                <a:lnTo>
                  <a:pt x="51517" y="540906"/>
                </a:lnTo>
                <a:cubicBezTo>
                  <a:pt x="41864" y="540789"/>
                  <a:pt x="32510" y="537491"/>
                  <a:pt x="24923" y="531520"/>
                </a:cubicBezTo>
                <a:cubicBezTo>
                  <a:pt x="16417" y="525198"/>
                  <a:pt x="10642" y="515877"/>
                  <a:pt x="8758" y="505447"/>
                </a:cubicBezTo>
                <a:cubicBezTo>
                  <a:pt x="2846" y="475679"/>
                  <a:pt x="-126" y="396659"/>
                  <a:pt x="-172" y="268382"/>
                </a:cubicBezTo>
                <a:cubicBezTo>
                  <a:pt x="-218" y="140104"/>
                  <a:pt x="2892" y="61475"/>
                  <a:pt x="9149" y="32489"/>
                </a:cubicBezTo>
                <a:cubicBezTo>
                  <a:pt x="11020" y="20887"/>
                  <a:pt x="18007" y="10738"/>
                  <a:pt x="28182" y="4852"/>
                </a:cubicBezTo>
                <a:cubicBezTo>
                  <a:pt x="33879" y="1593"/>
                  <a:pt x="40325" y="-141"/>
                  <a:pt x="46889" y="-167"/>
                </a:cubicBezTo>
                <a:cubicBezTo>
                  <a:pt x="51087" y="-147"/>
                  <a:pt x="55258" y="491"/>
                  <a:pt x="59274" y="1723"/>
                </a:cubicBezTo>
                <a:cubicBezTo>
                  <a:pt x="72766" y="5654"/>
                  <a:pt x="83417" y="16037"/>
                  <a:pt x="87693" y="29426"/>
                </a:cubicBezTo>
                <a:cubicBezTo>
                  <a:pt x="97033" y="57929"/>
                  <a:pt x="103904" y="104821"/>
                  <a:pt x="108290" y="170088"/>
                </a:cubicBezTo>
                <a:cubicBezTo>
                  <a:pt x="111895" y="221144"/>
                  <a:pt x="113700" y="272208"/>
                  <a:pt x="113700" y="323265"/>
                </a:cubicBezTo>
                <a:cubicBezTo>
                  <a:pt x="113700" y="337474"/>
                  <a:pt x="113309" y="364479"/>
                  <a:pt x="112527" y="404286"/>
                </a:cubicBezTo>
                <a:cubicBezTo>
                  <a:pt x="112540" y="439164"/>
                  <a:pt x="107176" y="473834"/>
                  <a:pt x="96623" y="507077"/>
                </a:cubicBezTo>
                <a:cubicBezTo>
                  <a:pt x="89368" y="528848"/>
                  <a:pt x="75113" y="540124"/>
                  <a:pt x="53864" y="540906"/>
                </a:cubicBezTo>
                <a:close/>
              </a:path>
            </a:pathLst>
          </a:custGeom>
          <a:solidFill>
            <a:schemeClr val="accent3"/>
          </a:solidFill>
          <a:ln w="6499" cap="flat">
            <a:noFill/>
            <a:prstDash val="solid"/>
            <a:miter/>
          </a:ln>
        </p:spPr>
        <p:txBody>
          <a:bodyPr rtlCol="0" anchor="ctr"/>
          <a:lstStyle/>
          <a:p>
            <a:endParaRPr lang="fr-FR"/>
          </a:p>
        </p:txBody>
      </p:sp>
      <p:sp>
        <p:nvSpPr>
          <p:cNvPr id="169" name="Graphique 15">
            <a:extLst>
              <a:ext uri="{FF2B5EF4-FFF2-40B4-BE49-F238E27FC236}">
                <a16:creationId xmlns:a16="http://schemas.microsoft.com/office/drawing/2014/main" id="{BEAAD610-7B7E-4EC5-8BE0-B03447738E51}"/>
              </a:ext>
            </a:extLst>
          </p:cNvPr>
          <p:cNvSpPr/>
          <p:nvPr/>
        </p:nvSpPr>
        <p:spPr>
          <a:xfrm>
            <a:off x="5966786" y="1114021"/>
            <a:ext cx="295071" cy="540268"/>
          </a:xfrm>
          <a:custGeom>
            <a:avLst/>
            <a:gdLst>
              <a:gd name="connsiteX0" fmla="*/ 60837 w 295071"/>
              <a:gd name="connsiteY0" fmla="*/ 540059 h 540268"/>
              <a:gd name="connsiteX1" fmla="*/ 58882 w 295071"/>
              <a:gd name="connsiteY1" fmla="*/ 540059 h 540268"/>
              <a:gd name="connsiteX2" fmla="*/ 22771 w 295071"/>
              <a:gd name="connsiteY2" fmla="*/ 520504 h 540268"/>
              <a:gd name="connsiteX3" fmla="*/ 1001 w 295071"/>
              <a:gd name="connsiteY3" fmla="*/ 406241 h 540268"/>
              <a:gd name="connsiteX4" fmla="*/ -173 w 295071"/>
              <a:gd name="connsiteY4" fmla="*/ 336236 h 540268"/>
              <a:gd name="connsiteX5" fmla="*/ 3347 w 295071"/>
              <a:gd name="connsiteY5" fmla="*/ 220799 h 540268"/>
              <a:gd name="connsiteX6" fmla="*/ 16384 w 295071"/>
              <a:gd name="connsiteY6" fmla="*/ 64363 h 540268"/>
              <a:gd name="connsiteX7" fmla="*/ 63771 w 295071"/>
              <a:gd name="connsiteY7" fmla="*/ -167 h 540268"/>
              <a:gd name="connsiteX8" fmla="*/ 110832 w 295071"/>
              <a:gd name="connsiteY8" fmla="*/ 66644 h 540268"/>
              <a:gd name="connsiteX9" fmla="*/ 112331 w 295071"/>
              <a:gd name="connsiteY9" fmla="*/ 160115 h 540268"/>
              <a:gd name="connsiteX10" fmla="*/ 117415 w 295071"/>
              <a:gd name="connsiteY10" fmla="*/ 191793 h 540268"/>
              <a:gd name="connsiteX11" fmla="*/ 129865 w 295071"/>
              <a:gd name="connsiteY11" fmla="*/ 204243 h 540268"/>
              <a:gd name="connsiteX12" fmla="*/ 134493 w 295071"/>
              <a:gd name="connsiteY12" fmla="*/ 203461 h 540268"/>
              <a:gd name="connsiteX13" fmla="*/ 171060 w 295071"/>
              <a:gd name="connsiteY13" fmla="*/ 196486 h 540268"/>
              <a:gd name="connsiteX14" fmla="*/ 214601 w 295071"/>
              <a:gd name="connsiteY14" fmla="*/ 207176 h 540268"/>
              <a:gd name="connsiteX15" fmla="*/ 260228 w 295071"/>
              <a:gd name="connsiteY15" fmla="*/ 247784 h 540268"/>
              <a:gd name="connsiteX16" fmla="*/ 294840 w 295071"/>
              <a:gd name="connsiteY16" fmla="*/ 370978 h 540268"/>
              <a:gd name="connsiteX17" fmla="*/ 281217 w 295071"/>
              <a:gd name="connsiteY17" fmla="*/ 454149 h 540268"/>
              <a:gd name="connsiteX18" fmla="*/ 248626 w 295071"/>
              <a:gd name="connsiteY18" fmla="*/ 507012 h 540268"/>
              <a:gd name="connsiteX19" fmla="*/ 196481 w 295071"/>
              <a:gd name="connsiteY19" fmla="*/ 527609 h 540268"/>
              <a:gd name="connsiteX20" fmla="*/ 119566 w 295071"/>
              <a:gd name="connsiteY20" fmla="*/ 495344 h 540268"/>
              <a:gd name="connsiteX21" fmla="*/ 100012 w 295071"/>
              <a:gd name="connsiteY21" fmla="*/ 479440 h 540268"/>
              <a:gd name="connsiteX22" fmla="*/ 94171 w 295071"/>
              <a:gd name="connsiteY22" fmla="*/ 484094 h 540268"/>
              <a:gd name="connsiteX23" fmla="*/ 94145 w 295071"/>
              <a:gd name="connsiteY23" fmla="*/ 484459 h 540268"/>
              <a:gd name="connsiteX24" fmla="*/ 93754 w 295071"/>
              <a:gd name="connsiteY24" fmla="*/ 490325 h 540268"/>
              <a:gd name="connsiteX25" fmla="*/ 94341 w 295071"/>
              <a:gd name="connsiteY25" fmla="*/ 497886 h 540268"/>
              <a:gd name="connsiteX26" fmla="*/ 94928 w 295071"/>
              <a:gd name="connsiteY26" fmla="*/ 506230 h 540268"/>
              <a:gd name="connsiteX27" fmla="*/ 91277 w 295071"/>
              <a:gd name="connsiteY27" fmla="*/ 527609 h 540268"/>
              <a:gd name="connsiteX28" fmla="*/ 60837 w 295071"/>
              <a:gd name="connsiteY28" fmla="*/ 540059 h 540268"/>
              <a:gd name="connsiteX29" fmla="*/ 184683 w 295071"/>
              <a:gd name="connsiteY29" fmla="*/ 446393 h 540268"/>
              <a:gd name="connsiteX30" fmla="*/ 213493 w 295071"/>
              <a:gd name="connsiteY30" fmla="*/ 391575 h 540268"/>
              <a:gd name="connsiteX31" fmla="*/ 190940 w 295071"/>
              <a:gd name="connsiteY31" fmla="*/ 305665 h 540268"/>
              <a:gd name="connsiteX32" fmla="*/ 151831 w 295071"/>
              <a:gd name="connsiteY32" fmla="*/ 281222 h 540268"/>
              <a:gd name="connsiteX33" fmla="*/ 127714 w 295071"/>
              <a:gd name="connsiteY33" fmla="*/ 307295 h 540268"/>
              <a:gd name="connsiteX34" fmla="*/ 124585 w 295071"/>
              <a:gd name="connsiteY34" fmla="*/ 336431 h 540268"/>
              <a:gd name="connsiteX35" fmla="*/ 149094 w 295071"/>
              <a:gd name="connsiteY35" fmla="*/ 425860 h 540268"/>
              <a:gd name="connsiteX36" fmla="*/ 184813 w 295071"/>
              <a:gd name="connsiteY36" fmla="*/ 446393 h 5402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295071" h="540268">
                <a:moveTo>
                  <a:pt x="60837" y="540059"/>
                </a:moveTo>
                <a:lnTo>
                  <a:pt x="58882" y="540059"/>
                </a:lnTo>
                <a:cubicBezTo>
                  <a:pt x="44151" y="540743"/>
                  <a:pt x="30248" y="533215"/>
                  <a:pt x="22771" y="520504"/>
                </a:cubicBezTo>
                <a:cubicBezTo>
                  <a:pt x="10041" y="499255"/>
                  <a:pt x="2780" y="461170"/>
                  <a:pt x="1001" y="406241"/>
                </a:cubicBezTo>
                <a:cubicBezTo>
                  <a:pt x="219" y="382906"/>
                  <a:pt x="-173" y="359571"/>
                  <a:pt x="-173" y="336236"/>
                </a:cubicBezTo>
                <a:cubicBezTo>
                  <a:pt x="-173" y="303821"/>
                  <a:pt x="1001" y="265338"/>
                  <a:pt x="3347" y="220799"/>
                </a:cubicBezTo>
                <a:cubicBezTo>
                  <a:pt x="6913" y="145188"/>
                  <a:pt x="11254" y="93043"/>
                  <a:pt x="16384" y="64363"/>
                </a:cubicBezTo>
                <a:cubicBezTo>
                  <a:pt x="23860" y="21343"/>
                  <a:pt x="39653" y="-167"/>
                  <a:pt x="63771" y="-167"/>
                </a:cubicBezTo>
                <a:cubicBezTo>
                  <a:pt x="94621" y="-167"/>
                  <a:pt x="110310" y="22105"/>
                  <a:pt x="110832" y="66644"/>
                </a:cubicBezTo>
                <a:cubicBezTo>
                  <a:pt x="111529" y="118183"/>
                  <a:pt x="112025" y="149340"/>
                  <a:pt x="112331" y="160115"/>
                </a:cubicBezTo>
                <a:cubicBezTo>
                  <a:pt x="112592" y="170857"/>
                  <a:pt x="114299" y="181514"/>
                  <a:pt x="117415" y="191793"/>
                </a:cubicBezTo>
                <a:cubicBezTo>
                  <a:pt x="120023" y="200136"/>
                  <a:pt x="123933" y="204243"/>
                  <a:pt x="129865" y="204243"/>
                </a:cubicBezTo>
                <a:cubicBezTo>
                  <a:pt x="131442" y="204236"/>
                  <a:pt x="133000" y="203976"/>
                  <a:pt x="134493" y="203461"/>
                </a:cubicBezTo>
                <a:cubicBezTo>
                  <a:pt x="146167" y="198963"/>
                  <a:pt x="158551" y="196597"/>
                  <a:pt x="171060" y="196486"/>
                </a:cubicBezTo>
                <a:cubicBezTo>
                  <a:pt x="186130" y="197203"/>
                  <a:pt x="200913" y="200834"/>
                  <a:pt x="214601" y="207176"/>
                </a:cubicBezTo>
                <a:cubicBezTo>
                  <a:pt x="233537" y="215826"/>
                  <a:pt x="249434" y="229976"/>
                  <a:pt x="260228" y="247784"/>
                </a:cubicBezTo>
                <a:cubicBezTo>
                  <a:pt x="283798" y="284475"/>
                  <a:pt x="295850" y="327378"/>
                  <a:pt x="294840" y="370978"/>
                </a:cubicBezTo>
                <a:cubicBezTo>
                  <a:pt x="295074" y="399273"/>
                  <a:pt x="290466" y="427405"/>
                  <a:pt x="281217" y="454149"/>
                </a:cubicBezTo>
                <a:cubicBezTo>
                  <a:pt x="274536" y="474030"/>
                  <a:pt x="263390" y="492111"/>
                  <a:pt x="248626" y="507012"/>
                </a:cubicBezTo>
                <a:cubicBezTo>
                  <a:pt x="234762" y="520667"/>
                  <a:pt x="215937" y="528105"/>
                  <a:pt x="196481" y="527609"/>
                </a:cubicBezTo>
                <a:cubicBezTo>
                  <a:pt x="171666" y="527609"/>
                  <a:pt x="146030" y="516854"/>
                  <a:pt x="119566" y="495344"/>
                </a:cubicBezTo>
                <a:lnTo>
                  <a:pt x="100012" y="479440"/>
                </a:lnTo>
                <a:cubicBezTo>
                  <a:pt x="97111" y="479114"/>
                  <a:pt x="94497" y="481200"/>
                  <a:pt x="94171" y="484094"/>
                </a:cubicBezTo>
                <a:cubicBezTo>
                  <a:pt x="94158" y="484218"/>
                  <a:pt x="94152" y="484335"/>
                  <a:pt x="94145" y="484459"/>
                </a:cubicBezTo>
                <a:cubicBezTo>
                  <a:pt x="93878" y="486401"/>
                  <a:pt x="93748" y="488363"/>
                  <a:pt x="93754" y="490325"/>
                </a:cubicBezTo>
                <a:cubicBezTo>
                  <a:pt x="93774" y="492854"/>
                  <a:pt x="93969" y="495383"/>
                  <a:pt x="94341" y="497886"/>
                </a:cubicBezTo>
                <a:cubicBezTo>
                  <a:pt x="94732" y="500650"/>
                  <a:pt x="94928" y="503440"/>
                  <a:pt x="94928" y="506230"/>
                </a:cubicBezTo>
                <a:cubicBezTo>
                  <a:pt x="94784" y="513497"/>
                  <a:pt x="93552" y="520706"/>
                  <a:pt x="91277" y="527609"/>
                </a:cubicBezTo>
                <a:cubicBezTo>
                  <a:pt x="88103" y="535385"/>
                  <a:pt x="77961" y="539537"/>
                  <a:pt x="60837" y="540059"/>
                </a:cubicBezTo>
                <a:close/>
                <a:moveTo>
                  <a:pt x="184683" y="446393"/>
                </a:moveTo>
                <a:cubicBezTo>
                  <a:pt x="203931" y="446393"/>
                  <a:pt x="213539" y="428122"/>
                  <a:pt x="213493" y="391575"/>
                </a:cubicBezTo>
                <a:cubicBezTo>
                  <a:pt x="214262" y="361383"/>
                  <a:pt x="206447" y="331588"/>
                  <a:pt x="190940" y="305665"/>
                </a:cubicBezTo>
                <a:cubicBezTo>
                  <a:pt x="180817" y="289370"/>
                  <a:pt x="167781" y="281222"/>
                  <a:pt x="151831" y="281222"/>
                </a:cubicBezTo>
                <a:cubicBezTo>
                  <a:pt x="139903" y="281222"/>
                  <a:pt x="131820" y="289892"/>
                  <a:pt x="127714" y="307295"/>
                </a:cubicBezTo>
                <a:cubicBezTo>
                  <a:pt x="125576" y="316857"/>
                  <a:pt x="124526" y="326634"/>
                  <a:pt x="124585" y="336431"/>
                </a:cubicBezTo>
                <a:cubicBezTo>
                  <a:pt x="124585" y="371936"/>
                  <a:pt x="132753" y="401743"/>
                  <a:pt x="149094" y="425860"/>
                </a:cubicBezTo>
                <a:cubicBezTo>
                  <a:pt x="156583" y="438486"/>
                  <a:pt x="170134" y="446276"/>
                  <a:pt x="184813" y="446393"/>
                </a:cubicBezTo>
                <a:close/>
              </a:path>
            </a:pathLst>
          </a:custGeom>
          <a:solidFill>
            <a:schemeClr val="accent3"/>
          </a:solidFill>
          <a:ln w="6499" cap="flat">
            <a:noFill/>
            <a:prstDash val="solid"/>
            <a:miter/>
          </a:ln>
        </p:spPr>
        <p:txBody>
          <a:bodyPr rtlCol="0" anchor="ctr"/>
          <a:lstStyle/>
          <a:p>
            <a:endParaRPr lang="fr-FR"/>
          </a:p>
        </p:txBody>
      </p:sp>
      <p:sp>
        <p:nvSpPr>
          <p:cNvPr id="170" name="Graphique 15">
            <a:extLst>
              <a:ext uri="{FF2B5EF4-FFF2-40B4-BE49-F238E27FC236}">
                <a16:creationId xmlns:a16="http://schemas.microsoft.com/office/drawing/2014/main" id="{837C4A76-FF06-4744-B43F-9D21372887E3}"/>
              </a:ext>
            </a:extLst>
          </p:cNvPr>
          <p:cNvSpPr/>
          <p:nvPr/>
        </p:nvSpPr>
        <p:spPr>
          <a:xfrm>
            <a:off x="6290870" y="1316149"/>
            <a:ext cx="289145" cy="341620"/>
          </a:xfrm>
          <a:custGeom>
            <a:avLst/>
            <a:gdLst>
              <a:gd name="connsiteX0" fmla="*/ 224509 w 289145"/>
              <a:gd name="connsiteY0" fmla="*/ 341385 h 341620"/>
              <a:gd name="connsiteX1" fmla="*/ 180641 w 289145"/>
              <a:gd name="connsiteY1" fmla="*/ 304492 h 341620"/>
              <a:gd name="connsiteX2" fmla="*/ 177513 w 289145"/>
              <a:gd name="connsiteY2" fmla="*/ 267208 h 341620"/>
              <a:gd name="connsiteX3" fmla="*/ 173993 w 289145"/>
              <a:gd name="connsiteY3" fmla="*/ 241918 h 341620"/>
              <a:gd name="connsiteX4" fmla="*/ 160435 w 289145"/>
              <a:gd name="connsiteY4" fmla="*/ 260169 h 341620"/>
              <a:gd name="connsiteX5" fmla="*/ 140881 w 289145"/>
              <a:gd name="connsiteY5" fmla="*/ 290478 h 341620"/>
              <a:gd name="connsiteX6" fmla="*/ 77133 w 289145"/>
              <a:gd name="connsiteY6" fmla="*/ 332455 h 341620"/>
              <a:gd name="connsiteX7" fmla="*/ 42978 w 289145"/>
              <a:gd name="connsiteY7" fmla="*/ 321570 h 341620"/>
              <a:gd name="connsiteX8" fmla="*/ 4912 w 289145"/>
              <a:gd name="connsiteY8" fmla="*/ 258604 h 341620"/>
              <a:gd name="connsiteX9" fmla="*/ -173 w 289145"/>
              <a:gd name="connsiteY9" fmla="*/ 221320 h 341620"/>
              <a:gd name="connsiteX10" fmla="*/ 22185 w 289145"/>
              <a:gd name="connsiteY10" fmla="*/ 121853 h 341620"/>
              <a:gd name="connsiteX11" fmla="*/ 82217 w 289145"/>
              <a:gd name="connsiteY11" fmla="*/ 50153 h 341620"/>
              <a:gd name="connsiteX12" fmla="*/ 131560 w 289145"/>
              <a:gd name="connsiteY12" fmla="*/ 34640 h 341620"/>
              <a:gd name="connsiteX13" fmla="*/ 177839 w 289145"/>
              <a:gd name="connsiteY13" fmla="*/ 47676 h 341620"/>
              <a:gd name="connsiteX14" fmla="*/ 184031 w 289145"/>
              <a:gd name="connsiteY14" fmla="*/ 49567 h 341620"/>
              <a:gd name="connsiteX15" fmla="*/ 195698 w 289145"/>
              <a:gd name="connsiteY15" fmla="*/ 34836 h 341620"/>
              <a:gd name="connsiteX16" fmla="*/ 209321 w 289145"/>
              <a:gd name="connsiteY16" fmla="*/ 13456 h 341620"/>
              <a:gd name="connsiteX17" fmla="*/ 235720 w 289145"/>
              <a:gd name="connsiteY17" fmla="*/ -167 h 341620"/>
              <a:gd name="connsiteX18" fmla="*/ 249343 w 289145"/>
              <a:gd name="connsiteY18" fmla="*/ 2180 h 341620"/>
              <a:gd name="connsiteX19" fmla="*/ 267594 w 289145"/>
              <a:gd name="connsiteY19" fmla="*/ 26688 h 341620"/>
              <a:gd name="connsiteX20" fmla="*/ 277697 w 289145"/>
              <a:gd name="connsiteY20" fmla="*/ 95846 h 341620"/>
              <a:gd name="connsiteX21" fmla="*/ 288973 w 289145"/>
              <a:gd name="connsiteY21" fmla="*/ 284873 h 341620"/>
              <a:gd name="connsiteX22" fmla="*/ 288582 w 289145"/>
              <a:gd name="connsiteY22" fmla="*/ 294976 h 341620"/>
              <a:gd name="connsiteX23" fmla="*/ 273851 w 289145"/>
              <a:gd name="connsiteY23" fmla="*/ 326068 h 341620"/>
              <a:gd name="connsiteX24" fmla="*/ 224509 w 289145"/>
              <a:gd name="connsiteY24" fmla="*/ 341385 h 341620"/>
              <a:gd name="connsiteX25" fmla="*/ 100664 w 289145"/>
              <a:gd name="connsiteY25" fmla="*/ 246220 h 341620"/>
              <a:gd name="connsiteX26" fmla="*/ 151179 w 289145"/>
              <a:gd name="connsiteY26" fmla="*/ 184037 h 341620"/>
              <a:gd name="connsiteX27" fmla="*/ 177252 w 289145"/>
              <a:gd name="connsiteY27" fmla="*/ 108621 h 341620"/>
              <a:gd name="connsiteX28" fmla="*/ 153135 w 289145"/>
              <a:gd name="connsiteY28" fmla="*/ 95585 h 341620"/>
              <a:gd name="connsiteX29" fmla="*/ 107116 w 289145"/>
              <a:gd name="connsiteY29" fmla="*/ 127068 h 341620"/>
              <a:gd name="connsiteX30" fmla="*/ 81044 w 289145"/>
              <a:gd name="connsiteY30" fmla="*/ 194335 h 341620"/>
              <a:gd name="connsiteX31" fmla="*/ 79871 w 289145"/>
              <a:gd name="connsiteY31" fmla="*/ 209457 h 341620"/>
              <a:gd name="connsiteX32" fmla="*/ 94276 w 289145"/>
              <a:gd name="connsiteY32" fmla="*/ 243678 h 341620"/>
              <a:gd name="connsiteX33" fmla="*/ 100533 w 289145"/>
              <a:gd name="connsiteY33" fmla="*/ 246220 h 341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89145" h="341620">
                <a:moveTo>
                  <a:pt x="224509" y="341385"/>
                </a:moveTo>
                <a:cubicBezTo>
                  <a:pt x="199394" y="341385"/>
                  <a:pt x="184767" y="329085"/>
                  <a:pt x="180641" y="304492"/>
                </a:cubicBezTo>
                <a:cubicBezTo>
                  <a:pt x="178543" y="292173"/>
                  <a:pt x="177500" y="279704"/>
                  <a:pt x="177513" y="267208"/>
                </a:cubicBezTo>
                <a:cubicBezTo>
                  <a:pt x="177513" y="250326"/>
                  <a:pt x="176339" y="241918"/>
                  <a:pt x="173993" y="241918"/>
                </a:cubicBezTo>
                <a:cubicBezTo>
                  <a:pt x="171646" y="241918"/>
                  <a:pt x="167475" y="247980"/>
                  <a:pt x="160435" y="260169"/>
                </a:cubicBezTo>
                <a:cubicBezTo>
                  <a:pt x="155221" y="269229"/>
                  <a:pt x="148768" y="279332"/>
                  <a:pt x="140881" y="290478"/>
                </a:cubicBezTo>
                <a:cubicBezTo>
                  <a:pt x="120935" y="318506"/>
                  <a:pt x="99686" y="332501"/>
                  <a:pt x="77133" y="332455"/>
                </a:cubicBezTo>
                <a:cubicBezTo>
                  <a:pt x="64846" y="332762"/>
                  <a:pt x="52820" y="328929"/>
                  <a:pt x="42978" y="321570"/>
                </a:cubicBezTo>
                <a:cubicBezTo>
                  <a:pt x="24857" y="308143"/>
                  <a:pt x="12166" y="287154"/>
                  <a:pt x="4912" y="258604"/>
                </a:cubicBezTo>
                <a:cubicBezTo>
                  <a:pt x="1626" y="246448"/>
                  <a:pt x="-81" y="233914"/>
                  <a:pt x="-173" y="221320"/>
                </a:cubicBezTo>
                <a:cubicBezTo>
                  <a:pt x="-146" y="186924"/>
                  <a:pt x="7486" y="152951"/>
                  <a:pt x="22185" y="121853"/>
                </a:cubicBezTo>
                <a:cubicBezTo>
                  <a:pt x="34758" y="92600"/>
                  <a:pt x="55630" y="67674"/>
                  <a:pt x="82217" y="50153"/>
                </a:cubicBezTo>
                <a:cubicBezTo>
                  <a:pt x="96837" y="40356"/>
                  <a:pt x="113967" y="34973"/>
                  <a:pt x="131560" y="34640"/>
                </a:cubicBezTo>
                <a:cubicBezTo>
                  <a:pt x="147862" y="34875"/>
                  <a:pt x="163812" y="39372"/>
                  <a:pt x="177839" y="47676"/>
                </a:cubicBezTo>
                <a:cubicBezTo>
                  <a:pt x="179709" y="48817"/>
                  <a:pt x="181841" y="49469"/>
                  <a:pt x="184031" y="49567"/>
                </a:cubicBezTo>
                <a:cubicBezTo>
                  <a:pt x="187681" y="49567"/>
                  <a:pt x="191527" y="44678"/>
                  <a:pt x="195698" y="34836"/>
                </a:cubicBezTo>
                <a:cubicBezTo>
                  <a:pt x="198814" y="26896"/>
                  <a:pt x="203442" y="19635"/>
                  <a:pt x="209321" y="13456"/>
                </a:cubicBezTo>
                <a:cubicBezTo>
                  <a:pt x="215813" y="5406"/>
                  <a:pt x="225395" y="459"/>
                  <a:pt x="235720" y="-167"/>
                </a:cubicBezTo>
                <a:cubicBezTo>
                  <a:pt x="240322" y="192"/>
                  <a:pt x="244885" y="980"/>
                  <a:pt x="249343" y="2180"/>
                </a:cubicBezTo>
                <a:cubicBezTo>
                  <a:pt x="255861" y="3744"/>
                  <a:pt x="262379" y="11892"/>
                  <a:pt x="267594" y="26688"/>
                </a:cubicBezTo>
                <a:cubicBezTo>
                  <a:pt x="270723" y="35377"/>
                  <a:pt x="274093" y="58431"/>
                  <a:pt x="277697" y="95846"/>
                </a:cubicBezTo>
                <a:cubicBezTo>
                  <a:pt x="285212" y="178411"/>
                  <a:pt x="288973" y="241416"/>
                  <a:pt x="288973" y="284873"/>
                </a:cubicBezTo>
                <a:lnTo>
                  <a:pt x="288582" y="294976"/>
                </a:lnTo>
                <a:cubicBezTo>
                  <a:pt x="288511" y="307008"/>
                  <a:pt x="283120" y="318396"/>
                  <a:pt x="273851" y="326068"/>
                </a:cubicBezTo>
                <a:cubicBezTo>
                  <a:pt x="259668" y="336725"/>
                  <a:pt x="242232" y="342135"/>
                  <a:pt x="224509" y="341385"/>
                </a:cubicBezTo>
                <a:close/>
                <a:moveTo>
                  <a:pt x="100664" y="246220"/>
                </a:moveTo>
                <a:cubicBezTo>
                  <a:pt x="117005" y="246220"/>
                  <a:pt x="133841" y="225492"/>
                  <a:pt x="151179" y="184037"/>
                </a:cubicBezTo>
                <a:cubicBezTo>
                  <a:pt x="168518" y="142581"/>
                  <a:pt x="177206" y="117440"/>
                  <a:pt x="177252" y="108621"/>
                </a:cubicBezTo>
                <a:cubicBezTo>
                  <a:pt x="177252" y="100082"/>
                  <a:pt x="169235" y="95585"/>
                  <a:pt x="153135" y="95585"/>
                </a:cubicBezTo>
                <a:cubicBezTo>
                  <a:pt x="137035" y="95585"/>
                  <a:pt x="120544" y="106079"/>
                  <a:pt x="107116" y="127068"/>
                </a:cubicBezTo>
                <a:cubicBezTo>
                  <a:pt x="93826" y="147424"/>
                  <a:pt x="84942" y="170342"/>
                  <a:pt x="81044" y="194335"/>
                </a:cubicBezTo>
                <a:cubicBezTo>
                  <a:pt x="80294" y="199341"/>
                  <a:pt x="79897" y="204393"/>
                  <a:pt x="79871" y="209457"/>
                </a:cubicBezTo>
                <a:cubicBezTo>
                  <a:pt x="79871" y="225557"/>
                  <a:pt x="84694" y="236899"/>
                  <a:pt x="94276" y="243678"/>
                </a:cubicBezTo>
                <a:cubicBezTo>
                  <a:pt x="96029" y="245177"/>
                  <a:pt x="98226" y="246070"/>
                  <a:pt x="100533" y="246220"/>
                </a:cubicBezTo>
                <a:close/>
              </a:path>
            </a:pathLst>
          </a:custGeom>
          <a:solidFill>
            <a:schemeClr val="accent3"/>
          </a:solidFill>
          <a:ln w="6499" cap="flat">
            <a:noFill/>
            <a:prstDash val="solid"/>
            <a:miter/>
          </a:ln>
        </p:spPr>
        <p:txBody>
          <a:bodyPr rtlCol="0" anchor="ctr"/>
          <a:lstStyle/>
          <a:p>
            <a:endParaRPr lang="fr-FR"/>
          </a:p>
        </p:txBody>
      </p:sp>
      <p:sp useBgFill="1">
        <p:nvSpPr>
          <p:cNvPr id="8" name="MaskAnim_text_left">
            <a:extLst>
              <a:ext uri="{FF2B5EF4-FFF2-40B4-BE49-F238E27FC236}">
                <a16:creationId xmlns:a16="http://schemas.microsoft.com/office/drawing/2014/main" id="{BAA2F2CF-B25E-43D9-887F-0A689D6BDD7D}"/>
              </a:ext>
            </a:extLst>
          </p:cNvPr>
          <p:cNvSpPr/>
          <p:nvPr/>
        </p:nvSpPr>
        <p:spPr>
          <a:xfrm>
            <a:off x="4999312" y="1997838"/>
            <a:ext cx="2557187" cy="486016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a:t>=</a:t>
            </a:r>
          </a:p>
        </p:txBody>
      </p:sp>
      <p:sp>
        <p:nvSpPr>
          <p:cNvPr id="2" name="ZoneTexte 1">
            <a:extLst>
              <a:ext uri="{FF2B5EF4-FFF2-40B4-BE49-F238E27FC236}">
                <a16:creationId xmlns:a16="http://schemas.microsoft.com/office/drawing/2014/main" id="{E93CBEBF-1841-4DDF-A061-5F6093CACC89}"/>
              </a:ext>
            </a:extLst>
          </p:cNvPr>
          <p:cNvSpPr txBox="1"/>
          <p:nvPr/>
        </p:nvSpPr>
        <p:spPr>
          <a:xfrm>
            <a:off x="5273749" y="1738595"/>
            <a:ext cx="6560288" cy="2862322"/>
          </a:xfrm>
          <a:prstGeom prst="rect">
            <a:avLst/>
          </a:prstGeom>
          <a:noFill/>
        </p:spPr>
        <p:txBody>
          <a:bodyPr wrap="square" anchor="t">
            <a:spAutoFit/>
          </a:bodyPr>
          <a:lstStyle/>
          <a:p>
            <a:r>
              <a:rPr lang="fr-FR" dirty="0">
                <a:solidFill>
                  <a:srgbClr val="03326C"/>
                </a:solidFill>
                <a:latin typeface="Trebuchet MS" panose="020B0603020202020204" pitchFamily="34" charset="0"/>
              </a:rPr>
              <a:t>est une petite fille de 8 ans. Il y a 2 mois, elle et sa famille ont appris qu’elle était atteinte d’une leucémie. C’est un cancer du sang, une maladie qui la rend très faible. Pour guérir, Alba fait des séjours réguliers à l’hôpital. Elle reste confinée dans une chambre stérile pendant plusieurs semaines et elle doit recevoir des médicaments très puissants qui la soignent mais affaiblissent aussi ses plaquettes.</a:t>
            </a:r>
          </a:p>
          <a:p>
            <a:endParaRPr lang="fr-FR" dirty="0">
              <a:solidFill>
                <a:srgbClr val="03326C"/>
              </a:solidFill>
              <a:latin typeface="Trebuchet MS" panose="020B0603020202020204" pitchFamily="34" charset="0"/>
            </a:endParaRPr>
          </a:p>
          <a:p>
            <a:r>
              <a:rPr lang="fr-FR" b="1" dirty="0">
                <a:solidFill>
                  <a:srgbClr val="03326C"/>
                </a:solidFill>
                <a:latin typeface="Trebuchet MS" panose="020B0603020202020204" pitchFamily="34" charset="0"/>
              </a:rPr>
              <a:t>Pour la maintenir en vie, les médecins lui font des transfusions de plaquettes régulièrement.</a:t>
            </a:r>
          </a:p>
        </p:txBody>
      </p:sp>
      <p:sp useBgFill="1">
        <p:nvSpPr>
          <p:cNvPr id="9" name="MaskAnim_text_left">
            <a:extLst>
              <a:ext uri="{FF2B5EF4-FFF2-40B4-BE49-F238E27FC236}">
                <a16:creationId xmlns:a16="http://schemas.microsoft.com/office/drawing/2014/main" id="{8EB36A47-E165-4FDA-A632-2AF297D190AC}"/>
              </a:ext>
            </a:extLst>
          </p:cNvPr>
          <p:cNvSpPr/>
          <p:nvPr/>
        </p:nvSpPr>
        <p:spPr>
          <a:xfrm>
            <a:off x="0" y="800626"/>
            <a:ext cx="4999313" cy="6069339"/>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useBgFill="1">
        <p:nvSpPr>
          <p:cNvPr id="10" name="MaskAnim_text_left">
            <a:extLst>
              <a:ext uri="{FF2B5EF4-FFF2-40B4-BE49-F238E27FC236}">
                <a16:creationId xmlns:a16="http://schemas.microsoft.com/office/drawing/2014/main" id="{286536AD-1D64-4A47-BC0D-EDEE989BA8E1}"/>
              </a:ext>
            </a:extLst>
          </p:cNvPr>
          <p:cNvSpPr/>
          <p:nvPr/>
        </p:nvSpPr>
        <p:spPr>
          <a:xfrm>
            <a:off x="4943548" y="0"/>
            <a:ext cx="2612951" cy="78494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useBgFill="1">
        <p:nvSpPr>
          <p:cNvPr id="11" name="MaskAnim_text_left">
            <a:extLst>
              <a:ext uri="{FF2B5EF4-FFF2-40B4-BE49-F238E27FC236}">
                <a16:creationId xmlns:a16="http://schemas.microsoft.com/office/drawing/2014/main" id="{EDAFA8F7-6BF3-4D0A-BA07-B6180C016E1D}"/>
              </a:ext>
            </a:extLst>
          </p:cNvPr>
          <p:cNvSpPr/>
          <p:nvPr/>
        </p:nvSpPr>
        <p:spPr>
          <a:xfrm>
            <a:off x="7438556" y="800627"/>
            <a:ext cx="4753444" cy="922283"/>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grpSp>
        <p:nvGrpSpPr>
          <p:cNvPr id="174" name="Graphique 170">
            <a:extLst>
              <a:ext uri="{FF2B5EF4-FFF2-40B4-BE49-F238E27FC236}">
                <a16:creationId xmlns:a16="http://schemas.microsoft.com/office/drawing/2014/main" id="{3FE60E4A-7F54-4E1F-B657-607E682D24FE}"/>
              </a:ext>
            </a:extLst>
          </p:cNvPr>
          <p:cNvGrpSpPr/>
          <p:nvPr/>
        </p:nvGrpSpPr>
        <p:grpSpPr>
          <a:xfrm>
            <a:off x="572364" y="1263159"/>
            <a:ext cx="764974" cy="1670692"/>
            <a:chOff x="572364" y="1263159"/>
            <a:chExt cx="764974" cy="1670692"/>
          </a:xfrm>
        </p:grpSpPr>
        <p:sp>
          <p:nvSpPr>
            <p:cNvPr id="175" name="Forme libre : forme 174">
              <a:extLst>
                <a:ext uri="{FF2B5EF4-FFF2-40B4-BE49-F238E27FC236}">
                  <a16:creationId xmlns:a16="http://schemas.microsoft.com/office/drawing/2014/main" id="{72D88079-E89D-4C62-908B-2E376FC12447}"/>
                </a:ext>
              </a:extLst>
            </p:cNvPr>
            <p:cNvSpPr/>
            <p:nvPr/>
          </p:nvSpPr>
          <p:spPr>
            <a:xfrm>
              <a:off x="837721" y="1279131"/>
              <a:ext cx="49414" cy="1654720"/>
            </a:xfrm>
            <a:custGeom>
              <a:avLst/>
              <a:gdLst>
                <a:gd name="connsiteX0" fmla="*/ -31 w 49414"/>
                <a:gd name="connsiteY0" fmla="*/ 1654514 h 1654720"/>
                <a:gd name="connsiteX1" fmla="*/ -31 w 49414"/>
                <a:gd name="connsiteY1" fmla="*/ -207 h 1654720"/>
                <a:gd name="connsiteX2" fmla="*/ 49383 w 49414"/>
                <a:gd name="connsiteY2" fmla="*/ -207 h 1654720"/>
                <a:gd name="connsiteX3" fmla="*/ 49383 w 49414"/>
                <a:gd name="connsiteY3" fmla="*/ 1654514 h 1654720"/>
              </a:gdLst>
              <a:ahLst/>
              <a:cxnLst>
                <a:cxn ang="0">
                  <a:pos x="connsiteX0" y="connsiteY0"/>
                </a:cxn>
                <a:cxn ang="0">
                  <a:pos x="connsiteX1" y="connsiteY1"/>
                </a:cxn>
                <a:cxn ang="0">
                  <a:pos x="connsiteX2" y="connsiteY2"/>
                </a:cxn>
                <a:cxn ang="0">
                  <a:pos x="connsiteX3" y="connsiteY3"/>
                </a:cxn>
              </a:cxnLst>
              <a:rect l="l" t="t" r="r" b="b"/>
              <a:pathLst>
                <a:path w="49414" h="1654720">
                  <a:moveTo>
                    <a:pt x="-31" y="1654514"/>
                  </a:moveTo>
                  <a:lnTo>
                    <a:pt x="-31" y="-207"/>
                  </a:lnTo>
                  <a:lnTo>
                    <a:pt x="49383" y="-207"/>
                  </a:lnTo>
                  <a:lnTo>
                    <a:pt x="49383" y="1654514"/>
                  </a:lnTo>
                  <a:close/>
                </a:path>
              </a:pathLst>
            </a:custGeom>
            <a:solidFill>
              <a:srgbClr val="DBDBDB"/>
            </a:solidFill>
            <a:ln w="6510" cap="flat">
              <a:noFill/>
              <a:prstDash val="solid"/>
              <a:miter/>
            </a:ln>
          </p:spPr>
          <p:txBody>
            <a:bodyPr rtlCol="0" anchor="ctr"/>
            <a:lstStyle/>
            <a:p>
              <a:endParaRPr lang="fr-FR"/>
            </a:p>
          </p:txBody>
        </p:sp>
        <p:sp>
          <p:nvSpPr>
            <p:cNvPr id="176" name="Forme libre : forme 175">
              <a:extLst>
                <a:ext uri="{FF2B5EF4-FFF2-40B4-BE49-F238E27FC236}">
                  <a16:creationId xmlns:a16="http://schemas.microsoft.com/office/drawing/2014/main" id="{BA6065F5-61D7-4080-A7B5-E45F2A555595}"/>
                </a:ext>
              </a:extLst>
            </p:cNvPr>
            <p:cNvSpPr/>
            <p:nvPr/>
          </p:nvSpPr>
          <p:spPr>
            <a:xfrm>
              <a:off x="671291" y="1263159"/>
              <a:ext cx="471976" cy="49479"/>
            </a:xfrm>
            <a:custGeom>
              <a:avLst/>
              <a:gdLst>
                <a:gd name="connsiteX0" fmla="*/ 471946 w 471976"/>
                <a:gd name="connsiteY0" fmla="*/ 49272 h 49479"/>
                <a:gd name="connsiteX1" fmla="*/ -31 w 471976"/>
                <a:gd name="connsiteY1" fmla="*/ 49272 h 49479"/>
                <a:gd name="connsiteX2" fmla="*/ -31 w 471976"/>
                <a:gd name="connsiteY2" fmla="*/ -207 h 49479"/>
                <a:gd name="connsiteX3" fmla="*/ 471946 w 471976"/>
                <a:gd name="connsiteY3" fmla="*/ -207 h 49479"/>
              </a:gdLst>
              <a:ahLst/>
              <a:cxnLst>
                <a:cxn ang="0">
                  <a:pos x="connsiteX0" y="connsiteY0"/>
                </a:cxn>
                <a:cxn ang="0">
                  <a:pos x="connsiteX1" y="connsiteY1"/>
                </a:cxn>
                <a:cxn ang="0">
                  <a:pos x="connsiteX2" y="connsiteY2"/>
                </a:cxn>
                <a:cxn ang="0">
                  <a:pos x="connsiteX3" y="connsiteY3"/>
                </a:cxn>
              </a:cxnLst>
              <a:rect l="l" t="t" r="r" b="b"/>
              <a:pathLst>
                <a:path w="471976" h="49479">
                  <a:moveTo>
                    <a:pt x="471946" y="49272"/>
                  </a:moveTo>
                  <a:lnTo>
                    <a:pt x="-31" y="49272"/>
                  </a:lnTo>
                  <a:lnTo>
                    <a:pt x="-31" y="-207"/>
                  </a:lnTo>
                  <a:lnTo>
                    <a:pt x="471946" y="-207"/>
                  </a:lnTo>
                  <a:close/>
                </a:path>
              </a:pathLst>
            </a:custGeom>
            <a:solidFill>
              <a:srgbClr val="DBDBDB"/>
            </a:solidFill>
            <a:ln w="6510" cap="flat">
              <a:noFill/>
              <a:prstDash val="solid"/>
              <a:miter/>
            </a:ln>
          </p:spPr>
          <p:txBody>
            <a:bodyPr rtlCol="0" anchor="ctr"/>
            <a:lstStyle/>
            <a:p>
              <a:endParaRPr lang="fr-FR"/>
            </a:p>
          </p:txBody>
        </p:sp>
        <p:sp>
          <p:nvSpPr>
            <p:cNvPr id="177" name="Forme libre : forme 176">
              <a:extLst>
                <a:ext uri="{FF2B5EF4-FFF2-40B4-BE49-F238E27FC236}">
                  <a16:creationId xmlns:a16="http://schemas.microsoft.com/office/drawing/2014/main" id="{203BFEFB-8F15-4BEC-82DF-0EDE898417B8}"/>
                </a:ext>
              </a:extLst>
            </p:cNvPr>
            <p:cNvSpPr/>
            <p:nvPr/>
          </p:nvSpPr>
          <p:spPr>
            <a:xfrm>
              <a:off x="949979" y="1449407"/>
              <a:ext cx="387359" cy="801773"/>
            </a:xfrm>
            <a:custGeom>
              <a:avLst/>
              <a:gdLst>
                <a:gd name="connsiteX0" fmla="*/ 351149 w 387359"/>
                <a:gd name="connsiteY0" fmla="*/ -207 h 801773"/>
                <a:gd name="connsiteX1" fmla="*/ 387329 w 387359"/>
                <a:gd name="connsiteY1" fmla="*/ 36039 h 801773"/>
                <a:gd name="connsiteX2" fmla="*/ 387329 w 387359"/>
                <a:gd name="connsiteY2" fmla="*/ 483243 h 801773"/>
                <a:gd name="connsiteX3" fmla="*/ 351149 w 387359"/>
                <a:gd name="connsiteY3" fmla="*/ 519489 h 801773"/>
                <a:gd name="connsiteX4" fmla="*/ 214249 w 387359"/>
                <a:gd name="connsiteY4" fmla="*/ 603388 h 801773"/>
                <a:gd name="connsiteX5" fmla="*/ 214249 w 387359"/>
                <a:gd name="connsiteY5" fmla="*/ 712060 h 801773"/>
                <a:gd name="connsiteX6" fmla="*/ 232437 w 387359"/>
                <a:gd name="connsiteY6" fmla="*/ 712060 h 801773"/>
                <a:gd name="connsiteX7" fmla="*/ 232437 w 387359"/>
                <a:gd name="connsiteY7" fmla="*/ 801566 h 801773"/>
                <a:gd name="connsiteX8" fmla="*/ 154861 w 387359"/>
                <a:gd name="connsiteY8" fmla="*/ 801566 h 801773"/>
                <a:gd name="connsiteX9" fmla="*/ 154861 w 387359"/>
                <a:gd name="connsiteY9" fmla="*/ 712060 h 801773"/>
                <a:gd name="connsiteX10" fmla="*/ 173049 w 387359"/>
                <a:gd name="connsiteY10" fmla="*/ 712060 h 801773"/>
                <a:gd name="connsiteX11" fmla="*/ 173049 w 387359"/>
                <a:gd name="connsiteY11" fmla="*/ 603388 h 801773"/>
                <a:gd name="connsiteX12" fmla="*/ 36150 w 387359"/>
                <a:gd name="connsiteY12" fmla="*/ 519489 h 801773"/>
                <a:gd name="connsiteX13" fmla="*/ -31 w 387359"/>
                <a:gd name="connsiteY13" fmla="*/ 483243 h 801773"/>
                <a:gd name="connsiteX14" fmla="*/ -31 w 387359"/>
                <a:gd name="connsiteY14" fmla="*/ 36039 h 801773"/>
                <a:gd name="connsiteX15" fmla="*/ 36150 w 387359"/>
                <a:gd name="connsiteY15" fmla="*/ -207 h 801773"/>
                <a:gd name="connsiteX16" fmla="*/ 154014 w 387359"/>
                <a:gd name="connsiteY16" fmla="*/ 62180 h 801773"/>
                <a:gd name="connsiteX17" fmla="*/ 193128 w 387359"/>
                <a:gd name="connsiteY17" fmla="*/ 101294 h 801773"/>
                <a:gd name="connsiteX18" fmla="*/ 232242 w 387359"/>
                <a:gd name="connsiteY18" fmla="*/ 62180 h 801773"/>
                <a:gd name="connsiteX19" fmla="*/ 193128 w 387359"/>
                <a:gd name="connsiteY19" fmla="*/ 23066 h 801773"/>
                <a:gd name="connsiteX20" fmla="*/ 154209 w 387359"/>
                <a:gd name="connsiteY20" fmla="*/ 62180 h 801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87359" h="801773">
                  <a:moveTo>
                    <a:pt x="351149" y="-207"/>
                  </a:moveTo>
                  <a:cubicBezTo>
                    <a:pt x="371129" y="-135"/>
                    <a:pt x="387297" y="16058"/>
                    <a:pt x="387329" y="36039"/>
                  </a:cubicBezTo>
                  <a:lnTo>
                    <a:pt x="387329" y="483243"/>
                  </a:lnTo>
                  <a:cubicBezTo>
                    <a:pt x="387329" y="503191"/>
                    <a:pt x="367772" y="509319"/>
                    <a:pt x="351149" y="519489"/>
                  </a:cubicBezTo>
                  <a:lnTo>
                    <a:pt x="214249" y="603388"/>
                  </a:lnTo>
                  <a:lnTo>
                    <a:pt x="214249" y="712060"/>
                  </a:lnTo>
                  <a:lnTo>
                    <a:pt x="232437" y="712060"/>
                  </a:lnTo>
                  <a:lnTo>
                    <a:pt x="232437" y="801566"/>
                  </a:lnTo>
                  <a:lnTo>
                    <a:pt x="154861" y="801566"/>
                  </a:lnTo>
                  <a:lnTo>
                    <a:pt x="154861" y="712060"/>
                  </a:lnTo>
                  <a:lnTo>
                    <a:pt x="173049" y="712060"/>
                  </a:lnTo>
                  <a:lnTo>
                    <a:pt x="173049" y="603388"/>
                  </a:lnTo>
                  <a:lnTo>
                    <a:pt x="36150" y="519489"/>
                  </a:lnTo>
                  <a:cubicBezTo>
                    <a:pt x="19201" y="509123"/>
                    <a:pt x="-31" y="503191"/>
                    <a:pt x="-31" y="483243"/>
                  </a:cubicBezTo>
                  <a:lnTo>
                    <a:pt x="-31" y="36039"/>
                  </a:lnTo>
                  <a:cubicBezTo>
                    <a:pt x="2" y="16058"/>
                    <a:pt x="16169" y="-135"/>
                    <a:pt x="36150" y="-207"/>
                  </a:cubicBezTo>
                  <a:close/>
                  <a:moveTo>
                    <a:pt x="154014" y="62180"/>
                  </a:moveTo>
                  <a:cubicBezTo>
                    <a:pt x="154014" y="83784"/>
                    <a:pt x="171524" y="101294"/>
                    <a:pt x="193128" y="101294"/>
                  </a:cubicBezTo>
                  <a:cubicBezTo>
                    <a:pt x="214732" y="101294"/>
                    <a:pt x="232242" y="83784"/>
                    <a:pt x="232242" y="62180"/>
                  </a:cubicBezTo>
                  <a:cubicBezTo>
                    <a:pt x="232242" y="40576"/>
                    <a:pt x="214732" y="23066"/>
                    <a:pt x="193128" y="23066"/>
                  </a:cubicBezTo>
                  <a:cubicBezTo>
                    <a:pt x="171602" y="23177"/>
                    <a:pt x="154209" y="40654"/>
                    <a:pt x="154209" y="62180"/>
                  </a:cubicBezTo>
                  <a:close/>
                </a:path>
              </a:pathLst>
            </a:custGeom>
            <a:solidFill>
              <a:srgbClr val="DBDBDB"/>
            </a:solidFill>
            <a:ln w="6510" cap="flat">
              <a:noFill/>
              <a:prstDash val="solid"/>
              <a:miter/>
            </a:ln>
          </p:spPr>
          <p:txBody>
            <a:bodyPr rtlCol="0" anchor="ctr"/>
            <a:lstStyle/>
            <a:p>
              <a:endParaRPr lang="fr-FR"/>
            </a:p>
          </p:txBody>
        </p:sp>
        <p:sp>
          <p:nvSpPr>
            <p:cNvPr id="178" name="Forme libre : forme 177">
              <a:extLst>
                <a:ext uri="{FF2B5EF4-FFF2-40B4-BE49-F238E27FC236}">
                  <a16:creationId xmlns:a16="http://schemas.microsoft.com/office/drawing/2014/main" id="{DDCFA256-3D57-463C-85D6-63D38BC49839}"/>
                </a:ext>
              </a:extLst>
            </p:cNvPr>
            <p:cNvSpPr/>
            <p:nvPr/>
          </p:nvSpPr>
          <p:spPr>
            <a:xfrm>
              <a:off x="1118626" y="1263290"/>
              <a:ext cx="49414" cy="273211"/>
            </a:xfrm>
            <a:custGeom>
              <a:avLst/>
              <a:gdLst>
                <a:gd name="connsiteX0" fmla="*/ -31 w 49414"/>
                <a:gd name="connsiteY0" fmla="*/ 24500 h 273211"/>
                <a:gd name="connsiteX1" fmla="*/ 24676 w 49414"/>
                <a:gd name="connsiteY1" fmla="*/ -207 h 273211"/>
                <a:gd name="connsiteX2" fmla="*/ 49384 w 49414"/>
                <a:gd name="connsiteY2" fmla="*/ 24500 h 273211"/>
                <a:gd name="connsiteX3" fmla="*/ 49384 w 49414"/>
                <a:gd name="connsiteY3" fmla="*/ 248298 h 273211"/>
                <a:gd name="connsiteX4" fmla="*/ 24676 w 49414"/>
                <a:gd name="connsiteY4" fmla="*/ 273005 h 273211"/>
                <a:gd name="connsiteX5" fmla="*/ -31 w 49414"/>
                <a:gd name="connsiteY5" fmla="*/ 248298 h 273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414" h="273211">
                  <a:moveTo>
                    <a:pt x="-31" y="24500"/>
                  </a:moveTo>
                  <a:cubicBezTo>
                    <a:pt x="-31" y="10856"/>
                    <a:pt x="11032" y="-207"/>
                    <a:pt x="24676" y="-207"/>
                  </a:cubicBezTo>
                  <a:cubicBezTo>
                    <a:pt x="38321" y="-207"/>
                    <a:pt x="49384" y="10856"/>
                    <a:pt x="49384" y="24500"/>
                  </a:cubicBezTo>
                  <a:lnTo>
                    <a:pt x="49384" y="248298"/>
                  </a:lnTo>
                  <a:cubicBezTo>
                    <a:pt x="49384" y="261942"/>
                    <a:pt x="38321" y="273005"/>
                    <a:pt x="24676" y="273005"/>
                  </a:cubicBezTo>
                  <a:cubicBezTo>
                    <a:pt x="11032" y="273005"/>
                    <a:pt x="-31" y="261942"/>
                    <a:pt x="-31" y="248298"/>
                  </a:cubicBezTo>
                  <a:close/>
                </a:path>
              </a:pathLst>
            </a:custGeom>
            <a:solidFill>
              <a:srgbClr val="DBDBDB"/>
            </a:solidFill>
            <a:ln w="6510" cap="flat">
              <a:noFill/>
              <a:prstDash val="solid"/>
              <a:miter/>
            </a:ln>
          </p:spPr>
          <p:txBody>
            <a:bodyPr rtlCol="0" anchor="ctr"/>
            <a:lstStyle/>
            <a:p>
              <a:endParaRPr lang="fr-FR"/>
            </a:p>
          </p:txBody>
        </p:sp>
        <p:sp>
          <p:nvSpPr>
            <p:cNvPr id="179" name="Forme libre : forme 178">
              <a:extLst>
                <a:ext uri="{FF2B5EF4-FFF2-40B4-BE49-F238E27FC236}">
                  <a16:creationId xmlns:a16="http://schemas.microsoft.com/office/drawing/2014/main" id="{49FA7B57-1A0A-4679-A0D7-658CED737A21}"/>
                </a:ext>
              </a:extLst>
            </p:cNvPr>
            <p:cNvSpPr/>
            <p:nvPr/>
          </p:nvSpPr>
          <p:spPr>
            <a:xfrm>
              <a:off x="987659" y="1637872"/>
              <a:ext cx="312260" cy="386838"/>
            </a:xfrm>
            <a:custGeom>
              <a:avLst/>
              <a:gdLst>
                <a:gd name="connsiteX0" fmla="*/ -31 w 312260"/>
                <a:gd name="connsiteY0" fmla="*/ -207 h 386838"/>
                <a:gd name="connsiteX1" fmla="*/ -31 w 312260"/>
                <a:gd name="connsiteY1" fmla="*/ 278611 h 386838"/>
                <a:gd name="connsiteX2" fmla="*/ 29175 w 312260"/>
                <a:gd name="connsiteY2" fmla="*/ 308077 h 386838"/>
                <a:gd name="connsiteX3" fmla="*/ 156100 w 312260"/>
                <a:gd name="connsiteY3" fmla="*/ 386631 h 386838"/>
                <a:gd name="connsiteX4" fmla="*/ 283090 w 312260"/>
                <a:gd name="connsiteY4" fmla="*/ 308077 h 386838"/>
                <a:gd name="connsiteX5" fmla="*/ 312230 w 312260"/>
                <a:gd name="connsiteY5" fmla="*/ 278611 h 386838"/>
                <a:gd name="connsiteX6" fmla="*/ 312230 w 312260"/>
                <a:gd name="connsiteY6" fmla="*/ -207 h 386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2260" h="386838">
                  <a:moveTo>
                    <a:pt x="-31" y="-207"/>
                  </a:moveTo>
                  <a:lnTo>
                    <a:pt x="-31" y="278611"/>
                  </a:lnTo>
                  <a:cubicBezTo>
                    <a:pt x="-31" y="294843"/>
                    <a:pt x="15485" y="299602"/>
                    <a:pt x="29175" y="308077"/>
                  </a:cubicBezTo>
                  <a:lnTo>
                    <a:pt x="156100" y="386631"/>
                  </a:lnTo>
                  <a:lnTo>
                    <a:pt x="283090" y="308077"/>
                  </a:lnTo>
                  <a:cubicBezTo>
                    <a:pt x="296715" y="299602"/>
                    <a:pt x="312230" y="295039"/>
                    <a:pt x="312230" y="278611"/>
                  </a:cubicBezTo>
                  <a:lnTo>
                    <a:pt x="312230" y="-207"/>
                  </a:lnTo>
                  <a:close/>
                </a:path>
              </a:pathLst>
            </a:custGeom>
            <a:solidFill>
              <a:srgbClr val="FFBE06"/>
            </a:solidFill>
            <a:ln w="6510" cap="flat">
              <a:noFill/>
              <a:prstDash val="solid"/>
              <a:miter/>
            </a:ln>
          </p:spPr>
          <p:txBody>
            <a:bodyPr rtlCol="0" anchor="ctr"/>
            <a:lstStyle/>
            <a:p>
              <a:endParaRPr lang="fr-FR"/>
            </a:p>
          </p:txBody>
        </p:sp>
        <p:sp>
          <p:nvSpPr>
            <p:cNvPr id="180" name="Forme libre : forme 179">
              <a:extLst>
                <a:ext uri="{FF2B5EF4-FFF2-40B4-BE49-F238E27FC236}">
                  <a16:creationId xmlns:a16="http://schemas.microsoft.com/office/drawing/2014/main" id="{7307112D-E4FA-4009-B00B-E8260EC1727B}"/>
                </a:ext>
              </a:extLst>
            </p:cNvPr>
            <p:cNvSpPr/>
            <p:nvPr/>
          </p:nvSpPr>
          <p:spPr>
            <a:xfrm>
              <a:off x="1058859" y="1615120"/>
              <a:ext cx="168321" cy="346681"/>
            </a:xfrm>
            <a:custGeom>
              <a:avLst/>
              <a:gdLst>
                <a:gd name="connsiteX0" fmla="*/ 156609 w 168321"/>
                <a:gd name="connsiteY0" fmla="*/ 68178 h 346681"/>
                <a:gd name="connsiteX1" fmla="*/ 168063 w 168321"/>
                <a:gd name="connsiteY1" fmla="*/ 54924 h 346681"/>
                <a:gd name="connsiteX2" fmla="*/ 156609 w 168321"/>
                <a:gd name="connsiteY2" fmla="*/ 43470 h 346681"/>
                <a:gd name="connsiteX3" fmla="*/ 97221 w 168321"/>
                <a:gd name="connsiteY3" fmla="*/ 43470 h 346681"/>
                <a:gd name="connsiteX4" fmla="*/ 97221 w 168321"/>
                <a:gd name="connsiteY4" fmla="*/ 12114 h 346681"/>
                <a:gd name="connsiteX5" fmla="*/ 84900 w 168321"/>
                <a:gd name="connsiteY5" fmla="*/ -207 h 346681"/>
                <a:gd name="connsiteX6" fmla="*/ 72579 w 168321"/>
                <a:gd name="connsiteY6" fmla="*/ 12114 h 346681"/>
                <a:gd name="connsiteX7" fmla="*/ 72579 w 168321"/>
                <a:gd name="connsiteY7" fmla="*/ 43470 h 346681"/>
                <a:gd name="connsiteX8" fmla="*/ 13256 w 168321"/>
                <a:gd name="connsiteY8" fmla="*/ 43470 h 346681"/>
                <a:gd name="connsiteX9" fmla="*/ 2 w 168321"/>
                <a:gd name="connsiteY9" fmla="*/ 54924 h 346681"/>
                <a:gd name="connsiteX10" fmla="*/ 11456 w 168321"/>
                <a:gd name="connsiteY10" fmla="*/ 68178 h 346681"/>
                <a:gd name="connsiteX11" fmla="*/ 13256 w 168321"/>
                <a:gd name="connsiteY11" fmla="*/ 68178 h 346681"/>
                <a:gd name="connsiteX12" fmla="*/ 72774 w 168321"/>
                <a:gd name="connsiteY12" fmla="*/ 68178 h 346681"/>
                <a:gd name="connsiteX13" fmla="*/ 72774 w 168321"/>
                <a:gd name="connsiteY13" fmla="*/ 106574 h 346681"/>
                <a:gd name="connsiteX14" fmla="*/ 39201 w 168321"/>
                <a:gd name="connsiteY14" fmla="*/ 106574 h 346681"/>
                <a:gd name="connsiteX15" fmla="*/ 27747 w 168321"/>
                <a:gd name="connsiteY15" fmla="*/ 119828 h 346681"/>
                <a:gd name="connsiteX16" fmla="*/ 39201 w 168321"/>
                <a:gd name="connsiteY16" fmla="*/ 131282 h 346681"/>
                <a:gd name="connsiteX17" fmla="*/ 72774 w 168321"/>
                <a:gd name="connsiteY17" fmla="*/ 131282 h 346681"/>
                <a:gd name="connsiteX18" fmla="*/ 72774 w 168321"/>
                <a:gd name="connsiteY18" fmla="*/ 169744 h 346681"/>
                <a:gd name="connsiteX19" fmla="*/ 13451 w 168321"/>
                <a:gd name="connsiteY19" fmla="*/ 169744 h 346681"/>
                <a:gd name="connsiteX20" fmla="*/ 198 w 168321"/>
                <a:gd name="connsiteY20" fmla="*/ 181197 h 346681"/>
                <a:gd name="connsiteX21" fmla="*/ 11652 w 168321"/>
                <a:gd name="connsiteY21" fmla="*/ 194451 h 346681"/>
                <a:gd name="connsiteX22" fmla="*/ 13451 w 168321"/>
                <a:gd name="connsiteY22" fmla="*/ 194451 h 346681"/>
                <a:gd name="connsiteX23" fmla="*/ 72774 w 168321"/>
                <a:gd name="connsiteY23" fmla="*/ 194451 h 346681"/>
                <a:gd name="connsiteX24" fmla="*/ 72774 w 168321"/>
                <a:gd name="connsiteY24" fmla="*/ 232848 h 346681"/>
                <a:gd name="connsiteX25" fmla="*/ 39201 w 168321"/>
                <a:gd name="connsiteY25" fmla="*/ 232848 h 346681"/>
                <a:gd name="connsiteX26" fmla="*/ 27747 w 168321"/>
                <a:gd name="connsiteY26" fmla="*/ 246101 h 346681"/>
                <a:gd name="connsiteX27" fmla="*/ 39201 w 168321"/>
                <a:gd name="connsiteY27" fmla="*/ 257555 h 346681"/>
                <a:gd name="connsiteX28" fmla="*/ 72774 w 168321"/>
                <a:gd name="connsiteY28" fmla="*/ 257555 h 346681"/>
                <a:gd name="connsiteX29" fmla="*/ 72774 w 168321"/>
                <a:gd name="connsiteY29" fmla="*/ 296017 h 346681"/>
                <a:gd name="connsiteX30" fmla="*/ 13451 w 168321"/>
                <a:gd name="connsiteY30" fmla="*/ 296017 h 346681"/>
                <a:gd name="connsiteX31" fmla="*/ 198 w 168321"/>
                <a:gd name="connsiteY31" fmla="*/ 307471 h 346681"/>
                <a:gd name="connsiteX32" fmla="*/ 11652 w 168321"/>
                <a:gd name="connsiteY32" fmla="*/ 320724 h 346681"/>
                <a:gd name="connsiteX33" fmla="*/ 13451 w 168321"/>
                <a:gd name="connsiteY33" fmla="*/ 320724 h 346681"/>
                <a:gd name="connsiteX34" fmla="*/ 72774 w 168321"/>
                <a:gd name="connsiteY34" fmla="*/ 320724 h 346681"/>
                <a:gd name="connsiteX35" fmla="*/ 72774 w 168321"/>
                <a:gd name="connsiteY35" fmla="*/ 334153 h 346681"/>
                <a:gd name="connsiteX36" fmla="*/ 85095 w 168321"/>
                <a:gd name="connsiteY36" fmla="*/ 346474 h 346681"/>
                <a:gd name="connsiteX37" fmla="*/ 97416 w 168321"/>
                <a:gd name="connsiteY37" fmla="*/ 334153 h 346681"/>
                <a:gd name="connsiteX38" fmla="*/ 97416 w 168321"/>
                <a:gd name="connsiteY38" fmla="*/ 320724 h 346681"/>
                <a:gd name="connsiteX39" fmla="*/ 156804 w 168321"/>
                <a:gd name="connsiteY39" fmla="*/ 320724 h 346681"/>
                <a:gd name="connsiteX40" fmla="*/ 168258 w 168321"/>
                <a:gd name="connsiteY40" fmla="*/ 307471 h 346681"/>
                <a:gd name="connsiteX41" fmla="*/ 156804 w 168321"/>
                <a:gd name="connsiteY41" fmla="*/ 296017 h 346681"/>
                <a:gd name="connsiteX42" fmla="*/ 97416 w 168321"/>
                <a:gd name="connsiteY42" fmla="*/ 296017 h 346681"/>
                <a:gd name="connsiteX43" fmla="*/ 97416 w 168321"/>
                <a:gd name="connsiteY43" fmla="*/ 257555 h 346681"/>
                <a:gd name="connsiteX44" fmla="*/ 130989 w 168321"/>
                <a:gd name="connsiteY44" fmla="*/ 257555 h 346681"/>
                <a:gd name="connsiteX45" fmla="*/ 142443 w 168321"/>
                <a:gd name="connsiteY45" fmla="*/ 244302 h 346681"/>
                <a:gd name="connsiteX46" fmla="*/ 130989 w 168321"/>
                <a:gd name="connsiteY46" fmla="*/ 232848 h 346681"/>
                <a:gd name="connsiteX47" fmla="*/ 97416 w 168321"/>
                <a:gd name="connsiteY47" fmla="*/ 232848 h 346681"/>
                <a:gd name="connsiteX48" fmla="*/ 97416 w 168321"/>
                <a:gd name="connsiteY48" fmla="*/ 194451 h 346681"/>
                <a:gd name="connsiteX49" fmla="*/ 156804 w 168321"/>
                <a:gd name="connsiteY49" fmla="*/ 194451 h 346681"/>
                <a:gd name="connsiteX50" fmla="*/ 168258 w 168321"/>
                <a:gd name="connsiteY50" fmla="*/ 181197 h 346681"/>
                <a:gd name="connsiteX51" fmla="*/ 156804 w 168321"/>
                <a:gd name="connsiteY51" fmla="*/ 169744 h 346681"/>
                <a:gd name="connsiteX52" fmla="*/ 97416 w 168321"/>
                <a:gd name="connsiteY52" fmla="*/ 169744 h 346681"/>
                <a:gd name="connsiteX53" fmla="*/ 97416 w 168321"/>
                <a:gd name="connsiteY53" fmla="*/ 131282 h 346681"/>
                <a:gd name="connsiteX54" fmla="*/ 130989 w 168321"/>
                <a:gd name="connsiteY54" fmla="*/ 131282 h 346681"/>
                <a:gd name="connsiteX55" fmla="*/ 142443 w 168321"/>
                <a:gd name="connsiteY55" fmla="*/ 118028 h 346681"/>
                <a:gd name="connsiteX56" fmla="*/ 130989 w 168321"/>
                <a:gd name="connsiteY56" fmla="*/ 106574 h 346681"/>
                <a:gd name="connsiteX57" fmla="*/ 97416 w 168321"/>
                <a:gd name="connsiteY57" fmla="*/ 106574 h 346681"/>
                <a:gd name="connsiteX58" fmla="*/ 97416 w 168321"/>
                <a:gd name="connsiteY58" fmla="*/ 68178 h 346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168321" h="346681">
                  <a:moveTo>
                    <a:pt x="156609" y="68178"/>
                  </a:moveTo>
                  <a:cubicBezTo>
                    <a:pt x="163434" y="67682"/>
                    <a:pt x="168558" y="61750"/>
                    <a:pt x="168063" y="54924"/>
                  </a:cubicBezTo>
                  <a:cubicBezTo>
                    <a:pt x="167619" y="48796"/>
                    <a:pt x="162743" y="43914"/>
                    <a:pt x="156609" y="43470"/>
                  </a:cubicBezTo>
                  <a:lnTo>
                    <a:pt x="97221" y="43470"/>
                  </a:lnTo>
                  <a:lnTo>
                    <a:pt x="97221" y="12114"/>
                  </a:lnTo>
                  <a:cubicBezTo>
                    <a:pt x="97221" y="5308"/>
                    <a:pt x="91705" y="-207"/>
                    <a:pt x="84900" y="-207"/>
                  </a:cubicBezTo>
                  <a:cubicBezTo>
                    <a:pt x="78094" y="-207"/>
                    <a:pt x="72579" y="5308"/>
                    <a:pt x="72579" y="12114"/>
                  </a:cubicBezTo>
                  <a:lnTo>
                    <a:pt x="72579" y="43470"/>
                  </a:lnTo>
                  <a:lnTo>
                    <a:pt x="13256" y="43470"/>
                  </a:lnTo>
                  <a:cubicBezTo>
                    <a:pt x="6430" y="42975"/>
                    <a:pt x="498" y="48105"/>
                    <a:pt x="2" y="54924"/>
                  </a:cubicBezTo>
                  <a:cubicBezTo>
                    <a:pt x="-493" y="61750"/>
                    <a:pt x="4637" y="67682"/>
                    <a:pt x="11456" y="68178"/>
                  </a:cubicBezTo>
                  <a:cubicBezTo>
                    <a:pt x="12056" y="68223"/>
                    <a:pt x="12656" y="68223"/>
                    <a:pt x="13256" y="68178"/>
                  </a:cubicBezTo>
                  <a:lnTo>
                    <a:pt x="72774" y="68178"/>
                  </a:lnTo>
                  <a:lnTo>
                    <a:pt x="72774" y="106574"/>
                  </a:lnTo>
                  <a:lnTo>
                    <a:pt x="39201" y="106574"/>
                  </a:lnTo>
                  <a:cubicBezTo>
                    <a:pt x="32376" y="107070"/>
                    <a:pt x="27252" y="113002"/>
                    <a:pt x="27747" y="119828"/>
                  </a:cubicBezTo>
                  <a:cubicBezTo>
                    <a:pt x="28191" y="125955"/>
                    <a:pt x="33067" y="130838"/>
                    <a:pt x="39201" y="131282"/>
                  </a:cubicBezTo>
                  <a:lnTo>
                    <a:pt x="72774" y="131282"/>
                  </a:lnTo>
                  <a:lnTo>
                    <a:pt x="72774" y="169744"/>
                  </a:lnTo>
                  <a:lnTo>
                    <a:pt x="13451" y="169744"/>
                  </a:lnTo>
                  <a:cubicBezTo>
                    <a:pt x="6626" y="169248"/>
                    <a:pt x="694" y="174379"/>
                    <a:pt x="198" y="181197"/>
                  </a:cubicBezTo>
                  <a:cubicBezTo>
                    <a:pt x="-297" y="188023"/>
                    <a:pt x="4833" y="193955"/>
                    <a:pt x="11652" y="194451"/>
                  </a:cubicBezTo>
                  <a:cubicBezTo>
                    <a:pt x="12252" y="194496"/>
                    <a:pt x="12851" y="194496"/>
                    <a:pt x="13451" y="194451"/>
                  </a:cubicBezTo>
                  <a:lnTo>
                    <a:pt x="72774" y="194451"/>
                  </a:lnTo>
                  <a:lnTo>
                    <a:pt x="72774" y="232848"/>
                  </a:lnTo>
                  <a:lnTo>
                    <a:pt x="39201" y="232848"/>
                  </a:lnTo>
                  <a:cubicBezTo>
                    <a:pt x="32376" y="233343"/>
                    <a:pt x="27252" y="239276"/>
                    <a:pt x="27747" y="246101"/>
                  </a:cubicBezTo>
                  <a:cubicBezTo>
                    <a:pt x="28191" y="252229"/>
                    <a:pt x="33067" y="257112"/>
                    <a:pt x="39201" y="257555"/>
                  </a:cubicBezTo>
                  <a:lnTo>
                    <a:pt x="72774" y="257555"/>
                  </a:lnTo>
                  <a:lnTo>
                    <a:pt x="72774" y="296017"/>
                  </a:lnTo>
                  <a:lnTo>
                    <a:pt x="13451" y="296017"/>
                  </a:lnTo>
                  <a:cubicBezTo>
                    <a:pt x="6626" y="295522"/>
                    <a:pt x="694" y="300652"/>
                    <a:pt x="198" y="307471"/>
                  </a:cubicBezTo>
                  <a:cubicBezTo>
                    <a:pt x="-297" y="314296"/>
                    <a:pt x="4833" y="320229"/>
                    <a:pt x="11652" y="320724"/>
                  </a:cubicBezTo>
                  <a:cubicBezTo>
                    <a:pt x="12252" y="320770"/>
                    <a:pt x="12851" y="320770"/>
                    <a:pt x="13451" y="320724"/>
                  </a:cubicBezTo>
                  <a:lnTo>
                    <a:pt x="72774" y="320724"/>
                  </a:lnTo>
                  <a:lnTo>
                    <a:pt x="72774" y="334153"/>
                  </a:lnTo>
                  <a:cubicBezTo>
                    <a:pt x="72774" y="340959"/>
                    <a:pt x="78289" y="346474"/>
                    <a:pt x="85095" y="346474"/>
                  </a:cubicBezTo>
                  <a:cubicBezTo>
                    <a:pt x="91901" y="346474"/>
                    <a:pt x="97416" y="340959"/>
                    <a:pt x="97416" y="334153"/>
                  </a:cubicBezTo>
                  <a:lnTo>
                    <a:pt x="97416" y="320724"/>
                  </a:lnTo>
                  <a:lnTo>
                    <a:pt x="156804" y="320724"/>
                  </a:lnTo>
                  <a:cubicBezTo>
                    <a:pt x="163630" y="320229"/>
                    <a:pt x="168754" y="314296"/>
                    <a:pt x="168258" y="307471"/>
                  </a:cubicBezTo>
                  <a:cubicBezTo>
                    <a:pt x="167815" y="301343"/>
                    <a:pt x="162939" y="296460"/>
                    <a:pt x="156804" y="296017"/>
                  </a:cubicBezTo>
                  <a:lnTo>
                    <a:pt x="97416" y="296017"/>
                  </a:lnTo>
                  <a:lnTo>
                    <a:pt x="97416" y="257555"/>
                  </a:lnTo>
                  <a:lnTo>
                    <a:pt x="130989" y="257555"/>
                  </a:lnTo>
                  <a:cubicBezTo>
                    <a:pt x="137814" y="257059"/>
                    <a:pt x="142938" y="251127"/>
                    <a:pt x="142443" y="244302"/>
                  </a:cubicBezTo>
                  <a:cubicBezTo>
                    <a:pt x="142000" y="238174"/>
                    <a:pt x="137123" y="233291"/>
                    <a:pt x="130989" y="232848"/>
                  </a:cubicBezTo>
                  <a:lnTo>
                    <a:pt x="97416" y="232848"/>
                  </a:lnTo>
                  <a:lnTo>
                    <a:pt x="97416" y="194451"/>
                  </a:lnTo>
                  <a:lnTo>
                    <a:pt x="156804" y="194451"/>
                  </a:lnTo>
                  <a:cubicBezTo>
                    <a:pt x="163630" y="193955"/>
                    <a:pt x="168754" y="188023"/>
                    <a:pt x="168258" y="181197"/>
                  </a:cubicBezTo>
                  <a:cubicBezTo>
                    <a:pt x="167815" y="175070"/>
                    <a:pt x="162939" y="170187"/>
                    <a:pt x="156804" y="169744"/>
                  </a:cubicBezTo>
                  <a:lnTo>
                    <a:pt x="97416" y="169744"/>
                  </a:lnTo>
                  <a:lnTo>
                    <a:pt x="97416" y="131282"/>
                  </a:lnTo>
                  <a:lnTo>
                    <a:pt x="130989" y="131282"/>
                  </a:lnTo>
                  <a:cubicBezTo>
                    <a:pt x="137814" y="130786"/>
                    <a:pt x="142938" y="124854"/>
                    <a:pt x="142443" y="118028"/>
                  </a:cubicBezTo>
                  <a:cubicBezTo>
                    <a:pt x="142000" y="111901"/>
                    <a:pt x="137123" y="107018"/>
                    <a:pt x="130989" y="106574"/>
                  </a:cubicBezTo>
                  <a:lnTo>
                    <a:pt x="97416" y="106574"/>
                  </a:lnTo>
                  <a:lnTo>
                    <a:pt x="97416" y="68178"/>
                  </a:lnTo>
                  <a:close/>
                </a:path>
              </a:pathLst>
            </a:custGeom>
            <a:solidFill>
              <a:srgbClr val="FFFFFF"/>
            </a:solidFill>
            <a:ln w="6510" cap="flat">
              <a:noFill/>
              <a:prstDash val="solid"/>
              <a:miter/>
            </a:ln>
          </p:spPr>
          <p:txBody>
            <a:bodyPr rtlCol="0" anchor="ctr"/>
            <a:lstStyle/>
            <a:p>
              <a:endParaRPr lang="fr-FR"/>
            </a:p>
          </p:txBody>
        </p:sp>
        <p:sp>
          <p:nvSpPr>
            <p:cNvPr id="181" name="Forme libre : forme 180">
              <a:extLst>
                <a:ext uri="{FF2B5EF4-FFF2-40B4-BE49-F238E27FC236}">
                  <a16:creationId xmlns:a16="http://schemas.microsoft.com/office/drawing/2014/main" id="{9FD876B1-E415-41F2-A386-1661735FC29E}"/>
                </a:ext>
              </a:extLst>
            </p:cNvPr>
            <p:cNvSpPr/>
            <p:nvPr/>
          </p:nvSpPr>
          <p:spPr>
            <a:xfrm>
              <a:off x="572364" y="1263290"/>
              <a:ext cx="175706" cy="427764"/>
            </a:xfrm>
            <a:custGeom>
              <a:avLst/>
              <a:gdLst>
                <a:gd name="connsiteX0" fmla="*/ 63824 w 175706"/>
                <a:gd name="connsiteY0" fmla="*/ 298494 h 427764"/>
                <a:gd name="connsiteX1" fmla="*/ 64476 w 175706"/>
                <a:gd name="connsiteY1" fmla="*/ 364134 h 427764"/>
                <a:gd name="connsiteX2" fmla="*/ 115976 w 175706"/>
                <a:gd name="connsiteY2" fmla="*/ 373332 h 427764"/>
                <a:gd name="connsiteX3" fmla="*/ 132078 w 175706"/>
                <a:gd name="connsiteY3" fmla="*/ 360881 h 427764"/>
                <a:gd name="connsiteX4" fmla="*/ 166694 w 175706"/>
                <a:gd name="connsiteY4" fmla="*/ 357491 h 427764"/>
                <a:gd name="connsiteX5" fmla="*/ 170084 w 175706"/>
                <a:gd name="connsiteY5" fmla="*/ 392107 h 427764"/>
                <a:gd name="connsiteX6" fmla="*/ 137033 w 175706"/>
                <a:gd name="connsiteY6" fmla="*/ 418183 h 427764"/>
                <a:gd name="connsiteX7" fmla="*/ 9344 w 175706"/>
                <a:gd name="connsiteY7" fmla="*/ 373045 h 427764"/>
                <a:gd name="connsiteX8" fmla="*/ 54479 w 175706"/>
                <a:gd name="connsiteY8" fmla="*/ 245358 h 427764"/>
                <a:gd name="connsiteX9" fmla="*/ 71843 w 175706"/>
                <a:gd name="connsiteY9" fmla="*/ 239041 h 427764"/>
                <a:gd name="connsiteX10" fmla="*/ 71843 w 175706"/>
                <a:gd name="connsiteY10" fmla="*/ 24500 h 427764"/>
                <a:gd name="connsiteX11" fmla="*/ 96550 w 175706"/>
                <a:gd name="connsiteY11" fmla="*/ -207 h 427764"/>
                <a:gd name="connsiteX12" fmla="*/ 121257 w 175706"/>
                <a:gd name="connsiteY12" fmla="*/ 24500 h 427764"/>
                <a:gd name="connsiteX13" fmla="*/ 121257 w 175706"/>
                <a:gd name="connsiteY13" fmla="*/ 248298 h 427764"/>
                <a:gd name="connsiteX14" fmla="*/ 120475 w 175706"/>
                <a:gd name="connsiteY14" fmla="*/ 254295 h 427764"/>
                <a:gd name="connsiteX15" fmla="*/ 121257 w 175706"/>
                <a:gd name="connsiteY15" fmla="*/ 260227 h 427764"/>
                <a:gd name="connsiteX16" fmla="*/ 96550 w 175706"/>
                <a:gd name="connsiteY16" fmla="*/ 284934 h 427764"/>
                <a:gd name="connsiteX17" fmla="*/ 96419 w 175706"/>
                <a:gd name="connsiteY17" fmla="*/ 284934 h 427764"/>
                <a:gd name="connsiteX18" fmla="*/ 63824 w 175706"/>
                <a:gd name="connsiteY18" fmla="*/ 298494 h 427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75706" h="427764">
                  <a:moveTo>
                    <a:pt x="63824" y="298494"/>
                  </a:moveTo>
                  <a:cubicBezTo>
                    <a:pt x="45879" y="316799"/>
                    <a:pt x="46171" y="346187"/>
                    <a:pt x="64476" y="364134"/>
                  </a:cubicBezTo>
                  <a:cubicBezTo>
                    <a:pt x="78115" y="377504"/>
                    <a:pt x="98552" y="381155"/>
                    <a:pt x="115976" y="373332"/>
                  </a:cubicBezTo>
                  <a:cubicBezTo>
                    <a:pt x="122193" y="370412"/>
                    <a:pt x="127691" y="366161"/>
                    <a:pt x="132078" y="360881"/>
                  </a:cubicBezTo>
                  <a:cubicBezTo>
                    <a:pt x="140701" y="350385"/>
                    <a:pt x="156199" y="348866"/>
                    <a:pt x="166694" y="357491"/>
                  </a:cubicBezTo>
                  <a:cubicBezTo>
                    <a:pt x="177189" y="366116"/>
                    <a:pt x="178707" y="381611"/>
                    <a:pt x="170084" y="392107"/>
                  </a:cubicBezTo>
                  <a:cubicBezTo>
                    <a:pt x="161113" y="403118"/>
                    <a:pt x="149830" y="412023"/>
                    <a:pt x="137033" y="418183"/>
                  </a:cubicBezTo>
                  <a:cubicBezTo>
                    <a:pt x="89309" y="440980"/>
                    <a:pt x="32141" y="420771"/>
                    <a:pt x="9344" y="373045"/>
                  </a:cubicBezTo>
                  <a:cubicBezTo>
                    <a:pt x="-13453" y="325326"/>
                    <a:pt x="6755" y="268155"/>
                    <a:pt x="54479" y="245358"/>
                  </a:cubicBezTo>
                  <a:cubicBezTo>
                    <a:pt x="60050" y="242698"/>
                    <a:pt x="65865" y="240579"/>
                    <a:pt x="71843" y="239041"/>
                  </a:cubicBezTo>
                  <a:lnTo>
                    <a:pt x="71843" y="24500"/>
                  </a:lnTo>
                  <a:cubicBezTo>
                    <a:pt x="71843" y="10856"/>
                    <a:pt x="82904" y="-207"/>
                    <a:pt x="96550" y="-207"/>
                  </a:cubicBezTo>
                  <a:cubicBezTo>
                    <a:pt x="110195" y="-207"/>
                    <a:pt x="121257" y="10856"/>
                    <a:pt x="121257" y="24500"/>
                  </a:cubicBezTo>
                  <a:lnTo>
                    <a:pt x="121257" y="248298"/>
                  </a:lnTo>
                  <a:cubicBezTo>
                    <a:pt x="121262" y="250325"/>
                    <a:pt x="120999" y="252339"/>
                    <a:pt x="120475" y="254295"/>
                  </a:cubicBezTo>
                  <a:cubicBezTo>
                    <a:pt x="120999" y="256231"/>
                    <a:pt x="121262" y="258226"/>
                    <a:pt x="121257" y="260227"/>
                  </a:cubicBezTo>
                  <a:cubicBezTo>
                    <a:pt x="121257" y="273872"/>
                    <a:pt x="110195" y="284934"/>
                    <a:pt x="96550" y="284934"/>
                  </a:cubicBezTo>
                  <a:cubicBezTo>
                    <a:pt x="96507" y="284934"/>
                    <a:pt x="96463" y="284934"/>
                    <a:pt x="96419" y="284934"/>
                  </a:cubicBezTo>
                  <a:cubicBezTo>
                    <a:pt x="84190" y="284974"/>
                    <a:pt x="72471" y="289843"/>
                    <a:pt x="63824" y="298494"/>
                  </a:cubicBezTo>
                  <a:close/>
                </a:path>
              </a:pathLst>
            </a:custGeom>
            <a:solidFill>
              <a:srgbClr val="DBDBDB"/>
            </a:solidFill>
            <a:ln w="6510" cap="flat">
              <a:noFill/>
              <a:prstDash val="solid"/>
              <a:miter/>
            </a:ln>
          </p:spPr>
          <p:txBody>
            <a:bodyPr rtlCol="0" anchor="ctr"/>
            <a:lstStyle/>
            <a:p>
              <a:endParaRPr lang="fr-FR"/>
            </a:p>
          </p:txBody>
        </p:sp>
      </p:grpSp>
      <p:sp>
        <p:nvSpPr>
          <p:cNvPr id="182" name="Forme libre : forme 181">
            <a:extLst>
              <a:ext uri="{FF2B5EF4-FFF2-40B4-BE49-F238E27FC236}">
                <a16:creationId xmlns:a16="http://schemas.microsoft.com/office/drawing/2014/main" id="{B0DBCDE7-3230-4A52-B4DC-A8EDE7D21E41}"/>
              </a:ext>
            </a:extLst>
          </p:cNvPr>
          <p:cNvSpPr/>
          <p:nvPr/>
        </p:nvSpPr>
        <p:spPr>
          <a:xfrm>
            <a:off x="444573" y="5193471"/>
            <a:ext cx="6435246" cy="2927101"/>
          </a:xfrm>
          <a:custGeom>
            <a:avLst/>
            <a:gdLst>
              <a:gd name="connsiteX0" fmla="*/ 505440 w 6435246"/>
              <a:gd name="connsiteY0" fmla="*/ -207 h 2927101"/>
              <a:gd name="connsiteX1" fmla="*/ 216126 w 6435246"/>
              <a:gd name="connsiteY1" fmla="*/ 842440 h 2927101"/>
              <a:gd name="connsiteX2" fmla="*/ 3648973 w 6435246"/>
              <a:gd name="connsiteY2" fmla="*/ 2926894 h 2927101"/>
              <a:gd name="connsiteX3" fmla="*/ 6206773 w 6435246"/>
              <a:gd name="connsiteY3" fmla="*/ 1844739 h 2927101"/>
              <a:gd name="connsiteX4" fmla="*/ 5768239 w 6435246"/>
              <a:gd name="connsiteY4" fmla="*/ 1170868 h 29271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35246" h="2927101">
                <a:moveTo>
                  <a:pt x="505440" y="-207"/>
                </a:moveTo>
                <a:cubicBezTo>
                  <a:pt x="371279" y="70980"/>
                  <a:pt x="-355069" y="373854"/>
                  <a:pt x="216126" y="842440"/>
                </a:cubicBezTo>
                <a:cubicBezTo>
                  <a:pt x="787322" y="1311027"/>
                  <a:pt x="3648973" y="2926894"/>
                  <a:pt x="3648973" y="2926894"/>
                </a:cubicBezTo>
                <a:cubicBezTo>
                  <a:pt x="3648973" y="2926894"/>
                  <a:pt x="5967199" y="1922379"/>
                  <a:pt x="6206773" y="1844739"/>
                </a:cubicBezTo>
                <a:cubicBezTo>
                  <a:pt x="6608539" y="1714358"/>
                  <a:pt x="6491262" y="1481499"/>
                  <a:pt x="5768239" y="1170868"/>
                </a:cubicBezTo>
              </a:path>
            </a:pathLst>
          </a:custGeom>
          <a:solidFill>
            <a:srgbClr val="505767">
              <a:alpha val="10000"/>
            </a:srgbClr>
          </a:solidFill>
          <a:ln w="6510" cap="flat">
            <a:noFill/>
            <a:prstDash val="solid"/>
            <a:miter/>
          </a:ln>
        </p:spPr>
        <p:txBody>
          <a:bodyPr rtlCol="0" anchor="ctr"/>
          <a:lstStyle/>
          <a:p>
            <a:endParaRPr lang="fr-FR"/>
          </a:p>
        </p:txBody>
      </p:sp>
      <p:grpSp>
        <p:nvGrpSpPr>
          <p:cNvPr id="183" name="Graphique 170">
            <a:extLst>
              <a:ext uri="{FF2B5EF4-FFF2-40B4-BE49-F238E27FC236}">
                <a16:creationId xmlns:a16="http://schemas.microsoft.com/office/drawing/2014/main" id="{3FE60E4A-7F54-4E1F-B657-607E682D24FE}"/>
              </a:ext>
            </a:extLst>
          </p:cNvPr>
          <p:cNvGrpSpPr/>
          <p:nvPr/>
        </p:nvGrpSpPr>
        <p:grpSpPr>
          <a:xfrm>
            <a:off x="1122993" y="5433827"/>
            <a:ext cx="297136" cy="688272"/>
            <a:chOff x="1122993" y="5433827"/>
            <a:chExt cx="297136" cy="688272"/>
          </a:xfrm>
        </p:grpSpPr>
        <p:sp>
          <p:nvSpPr>
            <p:cNvPr id="184" name="Forme libre : forme 183">
              <a:extLst>
                <a:ext uri="{FF2B5EF4-FFF2-40B4-BE49-F238E27FC236}">
                  <a16:creationId xmlns:a16="http://schemas.microsoft.com/office/drawing/2014/main" id="{23BF5613-87C4-414C-9A5F-342D44738FB8}"/>
                </a:ext>
              </a:extLst>
            </p:cNvPr>
            <p:cNvSpPr/>
            <p:nvPr/>
          </p:nvSpPr>
          <p:spPr>
            <a:xfrm>
              <a:off x="1204473" y="5953311"/>
              <a:ext cx="180715" cy="166893"/>
            </a:xfrm>
            <a:custGeom>
              <a:avLst/>
              <a:gdLst>
                <a:gd name="connsiteX0" fmla="*/ 131531 w 180715"/>
                <a:gd name="connsiteY0" fmla="*/ 266 h 166893"/>
                <a:gd name="connsiteX1" fmla="*/ 2519 w 180715"/>
                <a:gd name="connsiteY1" fmla="*/ 54308 h 166893"/>
                <a:gd name="connsiteX2" fmla="*/ 38570 w 180715"/>
                <a:gd name="connsiteY2" fmla="*/ 146292 h 166893"/>
                <a:gd name="connsiteX3" fmla="*/ 98349 w 180715"/>
                <a:gd name="connsiteY3" fmla="*/ 157700 h 166893"/>
                <a:gd name="connsiteX4" fmla="*/ 178924 w 180715"/>
                <a:gd name="connsiteY4" fmla="*/ 92510 h 166893"/>
                <a:gd name="connsiteX5" fmla="*/ 131531 w 180715"/>
                <a:gd name="connsiteY5" fmla="*/ 266 h 1668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715" h="166893">
                  <a:moveTo>
                    <a:pt x="131531" y="266"/>
                  </a:moveTo>
                  <a:cubicBezTo>
                    <a:pt x="88831" y="-3515"/>
                    <a:pt x="16796" y="15455"/>
                    <a:pt x="2519" y="54308"/>
                  </a:cubicBezTo>
                  <a:cubicBezTo>
                    <a:pt x="-11757" y="93162"/>
                    <a:pt x="38570" y="146292"/>
                    <a:pt x="38570" y="146292"/>
                  </a:cubicBezTo>
                  <a:cubicBezTo>
                    <a:pt x="56627" y="167218"/>
                    <a:pt x="62299" y="173802"/>
                    <a:pt x="98349" y="157700"/>
                  </a:cubicBezTo>
                  <a:cubicBezTo>
                    <a:pt x="134399" y="141598"/>
                    <a:pt x="172275" y="123540"/>
                    <a:pt x="178924" y="92510"/>
                  </a:cubicBezTo>
                  <a:cubicBezTo>
                    <a:pt x="185573" y="61479"/>
                    <a:pt x="174165" y="4047"/>
                    <a:pt x="131531" y="266"/>
                  </a:cubicBezTo>
                  <a:close/>
                </a:path>
              </a:pathLst>
            </a:custGeom>
            <a:solidFill>
              <a:srgbClr val="1C1C1E"/>
            </a:solidFill>
            <a:ln w="6510" cap="flat">
              <a:noFill/>
              <a:prstDash val="solid"/>
              <a:miter/>
            </a:ln>
          </p:spPr>
          <p:txBody>
            <a:bodyPr rtlCol="0" anchor="ctr"/>
            <a:lstStyle/>
            <a:p>
              <a:endParaRPr lang="fr-FR"/>
            </a:p>
          </p:txBody>
        </p:sp>
        <p:sp>
          <p:nvSpPr>
            <p:cNvPr id="185" name="Forme libre : forme 184">
              <a:extLst>
                <a:ext uri="{FF2B5EF4-FFF2-40B4-BE49-F238E27FC236}">
                  <a16:creationId xmlns:a16="http://schemas.microsoft.com/office/drawing/2014/main" id="{7DCFD71A-AE22-45B3-8C68-6E4D22C52FE2}"/>
                </a:ext>
              </a:extLst>
            </p:cNvPr>
            <p:cNvSpPr/>
            <p:nvPr/>
          </p:nvSpPr>
          <p:spPr>
            <a:xfrm>
              <a:off x="1186375" y="5960876"/>
              <a:ext cx="138063" cy="161224"/>
            </a:xfrm>
            <a:custGeom>
              <a:avLst/>
              <a:gdLst>
                <a:gd name="connsiteX0" fmla="*/ 130268 w 138063"/>
                <a:gd name="connsiteY0" fmla="*/ 54957 h 161224"/>
                <a:gd name="connsiteX1" fmla="*/ 100867 w 138063"/>
                <a:gd name="connsiteY1" fmla="*/ 156850 h 161224"/>
                <a:gd name="connsiteX2" fmla="*/ 7776 w 138063"/>
                <a:gd name="connsiteY2" fmla="*/ 105936 h 161224"/>
                <a:gd name="connsiteX3" fmla="*/ 37176 w 138063"/>
                <a:gd name="connsiteY3" fmla="*/ 3979 h 161224"/>
                <a:gd name="connsiteX4" fmla="*/ 130268 w 138063"/>
                <a:gd name="connsiteY4" fmla="*/ 54957 h 1612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8063" h="161224">
                  <a:moveTo>
                    <a:pt x="130268" y="54957"/>
                  </a:moveTo>
                  <a:cubicBezTo>
                    <a:pt x="147804" y="97135"/>
                    <a:pt x="134636" y="142768"/>
                    <a:pt x="100867" y="156850"/>
                  </a:cubicBezTo>
                  <a:cubicBezTo>
                    <a:pt x="67099" y="170931"/>
                    <a:pt x="25377" y="148179"/>
                    <a:pt x="7776" y="105936"/>
                  </a:cubicBezTo>
                  <a:cubicBezTo>
                    <a:pt x="-9826" y="63693"/>
                    <a:pt x="3343" y="18125"/>
                    <a:pt x="37176" y="3979"/>
                  </a:cubicBezTo>
                  <a:cubicBezTo>
                    <a:pt x="71010" y="-10167"/>
                    <a:pt x="112667" y="12714"/>
                    <a:pt x="130268" y="54957"/>
                  </a:cubicBezTo>
                  <a:close/>
                </a:path>
              </a:pathLst>
            </a:custGeom>
            <a:solidFill>
              <a:srgbClr val="42413E"/>
            </a:solidFill>
            <a:ln w="6510" cap="flat">
              <a:noFill/>
              <a:prstDash val="solid"/>
              <a:miter/>
            </a:ln>
          </p:spPr>
          <p:txBody>
            <a:bodyPr rtlCol="0" anchor="ctr"/>
            <a:lstStyle/>
            <a:p>
              <a:endParaRPr lang="fr-FR"/>
            </a:p>
          </p:txBody>
        </p:sp>
        <p:sp>
          <p:nvSpPr>
            <p:cNvPr id="186" name="Forme libre : forme 185">
              <a:extLst>
                <a:ext uri="{FF2B5EF4-FFF2-40B4-BE49-F238E27FC236}">
                  <a16:creationId xmlns:a16="http://schemas.microsoft.com/office/drawing/2014/main" id="{D7CDEA29-EB4D-4DA4-8B32-2F38A8F93CC7}"/>
                </a:ext>
              </a:extLst>
            </p:cNvPr>
            <p:cNvSpPr/>
            <p:nvPr/>
          </p:nvSpPr>
          <p:spPr>
            <a:xfrm>
              <a:off x="1232548" y="6021493"/>
              <a:ext cx="40032" cy="46740"/>
            </a:xfrm>
            <a:custGeom>
              <a:avLst/>
              <a:gdLst>
                <a:gd name="connsiteX0" fmla="*/ 37744 w 40032"/>
                <a:gd name="connsiteY0" fmla="*/ 15722 h 46740"/>
                <a:gd name="connsiteX1" fmla="*/ 29204 w 40032"/>
                <a:gd name="connsiteY1" fmla="*/ 45319 h 46740"/>
                <a:gd name="connsiteX2" fmla="*/ 2215 w 40032"/>
                <a:gd name="connsiteY2" fmla="*/ 30521 h 46740"/>
                <a:gd name="connsiteX3" fmla="*/ 10755 w 40032"/>
                <a:gd name="connsiteY3" fmla="*/ 989 h 46740"/>
                <a:gd name="connsiteX4" fmla="*/ 37744 w 40032"/>
                <a:gd name="connsiteY4" fmla="*/ 15722 h 467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032" h="46740">
                  <a:moveTo>
                    <a:pt x="37744" y="15722"/>
                  </a:moveTo>
                  <a:cubicBezTo>
                    <a:pt x="42829" y="27978"/>
                    <a:pt x="39048" y="41212"/>
                    <a:pt x="29204" y="45319"/>
                  </a:cubicBezTo>
                  <a:cubicBezTo>
                    <a:pt x="19360" y="49426"/>
                    <a:pt x="7300" y="42776"/>
                    <a:pt x="2215" y="30521"/>
                  </a:cubicBezTo>
                  <a:cubicBezTo>
                    <a:pt x="-2870" y="18265"/>
                    <a:pt x="977" y="5031"/>
                    <a:pt x="10755" y="989"/>
                  </a:cubicBezTo>
                  <a:cubicBezTo>
                    <a:pt x="20534" y="-3052"/>
                    <a:pt x="32659" y="3467"/>
                    <a:pt x="37744" y="15722"/>
                  </a:cubicBezTo>
                  <a:close/>
                </a:path>
              </a:pathLst>
            </a:custGeom>
            <a:solidFill>
              <a:srgbClr val="1C1C1E"/>
            </a:solidFill>
            <a:ln w="6510" cap="flat">
              <a:noFill/>
              <a:prstDash val="solid"/>
              <a:miter/>
            </a:ln>
          </p:spPr>
          <p:txBody>
            <a:bodyPr rtlCol="0" anchor="ctr"/>
            <a:lstStyle/>
            <a:p>
              <a:endParaRPr lang="fr-FR"/>
            </a:p>
          </p:txBody>
        </p:sp>
        <p:sp>
          <p:nvSpPr>
            <p:cNvPr id="187" name="Forme libre : forme 186">
              <a:extLst>
                <a:ext uri="{FF2B5EF4-FFF2-40B4-BE49-F238E27FC236}">
                  <a16:creationId xmlns:a16="http://schemas.microsoft.com/office/drawing/2014/main" id="{A80AF26A-5230-4323-830F-9D3E08C1F01C}"/>
                </a:ext>
              </a:extLst>
            </p:cNvPr>
            <p:cNvSpPr/>
            <p:nvPr/>
          </p:nvSpPr>
          <p:spPr>
            <a:xfrm>
              <a:off x="1187466" y="5906067"/>
              <a:ext cx="208887" cy="143959"/>
            </a:xfrm>
            <a:custGeom>
              <a:avLst/>
              <a:gdLst>
                <a:gd name="connsiteX0" fmla="*/ -31 w 208887"/>
                <a:gd name="connsiteY0" fmla="*/ 73781 h 143959"/>
                <a:gd name="connsiteX1" fmla="*/ 141562 w 208887"/>
                <a:gd name="connsiteY1" fmla="*/ 143339 h 143959"/>
                <a:gd name="connsiteX2" fmla="*/ 208578 w 208887"/>
                <a:gd name="connsiteY2" fmla="*/ 112961 h 143959"/>
                <a:gd name="connsiteX3" fmla="*/ 135239 w 208887"/>
                <a:gd name="connsiteY3" fmla="*/ 2985 h 143959"/>
                <a:gd name="connsiteX4" fmla="*/ -31 w 208887"/>
                <a:gd name="connsiteY4" fmla="*/ 73781 h 1439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887" h="143959">
                  <a:moveTo>
                    <a:pt x="-31" y="73781"/>
                  </a:moveTo>
                  <a:cubicBezTo>
                    <a:pt x="-31" y="73781"/>
                    <a:pt x="131458" y="140797"/>
                    <a:pt x="141562" y="143339"/>
                  </a:cubicBezTo>
                  <a:cubicBezTo>
                    <a:pt x="151667" y="145882"/>
                    <a:pt x="171941" y="136820"/>
                    <a:pt x="208578" y="112961"/>
                  </a:cubicBezTo>
                  <a:cubicBezTo>
                    <a:pt x="208578" y="112961"/>
                    <a:pt x="217444" y="19413"/>
                    <a:pt x="135239" y="2985"/>
                  </a:cubicBezTo>
                  <a:cubicBezTo>
                    <a:pt x="53034" y="-13443"/>
                    <a:pt x="11313" y="37079"/>
                    <a:pt x="-31" y="73781"/>
                  </a:cubicBezTo>
                  <a:close/>
                </a:path>
              </a:pathLst>
            </a:custGeom>
            <a:solidFill>
              <a:srgbClr val="7F99BA"/>
            </a:solidFill>
            <a:ln w="6510" cap="flat">
              <a:noFill/>
              <a:prstDash val="solid"/>
              <a:miter/>
            </a:ln>
          </p:spPr>
          <p:txBody>
            <a:bodyPr rtlCol="0" anchor="ctr"/>
            <a:lstStyle/>
            <a:p>
              <a:endParaRPr lang="fr-FR"/>
            </a:p>
          </p:txBody>
        </p:sp>
        <p:sp>
          <p:nvSpPr>
            <p:cNvPr id="188" name="Forme libre : forme 187">
              <a:extLst>
                <a:ext uri="{FF2B5EF4-FFF2-40B4-BE49-F238E27FC236}">
                  <a16:creationId xmlns:a16="http://schemas.microsoft.com/office/drawing/2014/main" id="{69DEE9DE-E2D9-412F-ADFD-9D75D8914FDE}"/>
                </a:ext>
              </a:extLst>
            </p:cNvPr>
            <p:cNvSpPr/>
            <p:nvPr/>
          </p:nvSpPr>
          <p:spPr>
            <a:xfrm>
              <a:off x="1187466" y="5941980"/>
              <a:ext cx="143124" cy="107697"/>
            </a:xfrm>
            <a:custGeom>
              <a:avLst/>
              <a:gdLst>
                <a:gd name="connsiteX0" fmla="*/ 142671 w 143124"/>
                <a:gd name="connsiteY0" fmla="*/ 107491 h 107697"/>
                <a:gd name="connsiteX1" fmla="*/ 105512 w 143124"/>
                <a:gd name="connsiteY1" fmla="*/ 13030 h 107697"/>
                <a:gd name="connsiteX2" fmla="*/ 4142 w 143124"/>
                <a:gd name="connsiteY2" fmla="*/ 26981 h 107697"/>
                <a:gd name="connsiteX3" fmla="*/ -31 w 143124"/>
                <a:gd name="connsiteY3" fmla="*/ 37868 h 107697"/>
                <a:gd name="connsiteX4" fmla="*/ 141562 w 143124"/>
                <a:gd name="connsiteY4" fmla="*/ 107426 h 1076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3124" h="107697">
                  <a:moveTo>
                    <a:pt x="142671" y="107491"/>
                  </a:moveTo>
                  <a:cubicBezTo>
                    <a:pt x="145213" y="71767"/>
                    <a:pt x="136738" y="33174"/>
                    <a:pt x="105512" y="13030"/>
                  </a:cubicBezTo>
                  <a:cubicBezTo>
                    <a:pt x="71548" y="-8939"/>
                    <a:pt x="27284" y="-3071"/>
                    <a:pt x="4142" y="26981"/>
                  </a:cubicBezTo>
                  <a:cubicBezTo>
                    <a:pt x="2557" y="30534"/>
                    <a:pt x="1162" y="34165"/>
                    <a:pt x="-31" y="37868"/>
                  </a:cubicBezTo>
                  <a:cubicBezTo>
                    <a:pt x="-31" y="37868"/>
                    <a:pt x="131458" y="104883"/>
                    <a:pt x="141562" y="107426"/>
                  </a:cubicBezTo>
                  <a:close/>
                </a:path>
              </a:pathLst>
            </a:custGeom>
            <a:solidFill>
              <a:srgbClr val="9CAAB3"/>
            </a:solidFill>
            <a:ln w="6510" cap="flat">
              <a:noFill/>
              <a:prstDash val="solid"/>
              <a:miter/>
            </a:ln>
          </p:spPr>
          <p:txBody>
            <a:bodyPr rtlCol="0" anchor="ctr"/>
            <a:lstStyle/>
            <a:p>
              <a:endParaRPr lang="fr-FR"/>
            </a:p>
          </p:txBody>
        </p:sp>
        <p:sp>
          <p:nvSpPr>
            <p:cNvPr id="189" name="Forme libre : forme 188">
              <a:extLst>
                <a:ext uri="{FF2B5EF4-FFF2-40B4-BE49-F238E27FC236}">
                  <a16:creationId xmlns:a16="http://schemas.microsoft.com/office/drawing/2014/main" id="{86A4BF0E-0145-409C-804D-A0F3BD8BEFBB}"/>
                </a:ext>
              </a:extLst>
            </p:cNvPr>
            <p:cNvSpPr/>
            <p:nvPr/>
          </p:nvSpPr>
          <p:spPr>
            <a:xfrm>
              <a:off x="1205068" y="5906060"/>
              <a:ext cx="191286" cy="143682"/>
            </a:xfrm>
            <a:custGeom>
              <a:avLst/>
              <a:gdLst>
                <a:gd name="connsiteX0" fmla="*/ 117638 w 191286"/>
                <a:gd name="connsiteY0" fmla="*/ 2991 h 143682"/>
                <a:gd name="connsiteX1" fmla="*/ -31 w 191286"/>
                <a:gd name="connsiteY1" fmla="*/ 40671 h 143682"/>
                <a:gd name="connsiteX2" fmla="*/ 83022 w 191286"/>
                <a:gd name="connsiteY2" fmla="*/ 37542 h 143682"/>
                <a:gd name="connsiteX3" fmla="*/ 132631 w 191286"/>
                <a:gd name="connsiteY3" fmla="*/ 143476 h 143682"/>
                <a:gd name="connsiteX4" fmla="*/ 190976 w 191286"/>
                <a:gd name="connsiteY4" fmla="*/ 113293 h 143682"/>
                <a:gd name="connsiteX5" fmla="*/ 117638 w 191286"/>
                <a:gd name="connsiteY5" fmla="*/ 2991 h 1436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1286" h="143682">
                  <a:moveTo>
                    <a:pt x="117638" y="2991"/>
                  </a:moveTo>
                  <a:cubicBezTo>
                    <a:pt x="58966" y="-8743"/>
                    <a:pt x="21091" y="13617"/>
                    <a:pt x="-31" y="40671"/>
                  </a:cubicBezTo>
                  <a:cubicBezTo>
                    <a:pt x="24970" y="24432"/>
                    <a:pt x="56867" y="23226"/>
                    <a:pt x="83022" y="37542"/>
                  </a:cubicBezTo>
                  <a:cubicBezTo>
                    <a:pt x="122462" y="58859"/>
                    <a:pt x="135174" y="101624"/>
                    <a:pt x="132631" y="143476"/>
                  </a:cubicBezTo>
                  <a:cubicBezTo>
                    <a:pt x="144235" y="141259"/>
                    <a:pt x="162684" y="131807"/>
                    <a:pt x="190976" y="113293"/>
                  </a:cubicBezTo>
                  <a:cubicBezTo>
                    <a:pt x="190976" y="112967"/>
                    <a:pt x="199842" y="19419"/>
                    <a:pt x="117638" y="2991"/>
                  </a:cubicBezTo>
                  <a:close/>
                </a:path>
              </a:pathLst>
            </a:custGeom>
            <a:solidFill>
              <a:srgbClr val="1D1D1B">
                <a:alpha val="40000"/>
              </a:srgbClr>
            </a:solidFill>
            <a:ln w="6510" cap="flat">
              <a:noFill/>
              <a:prstDash val="solid"/>
              <a:miter/>
            </a:ln>
          </p:spPr>
          <p:txBody>
            <a:bodyPr rtlCol="0" anchor="ctr"/>
            <a:lstStyle/>
            <a:p>
              <a:endParaRPr lang="fr-FR"/>
            </a:p>
          </p:txBody>
        </p:sp>
        <p:sp>
          <p:nvSpPr>
            <p:cNvPr id="190" name="Forme libre : forme 189">
              <a:extLst>
                <a:ext uri="{FF2B5EF4-FFF2-40B4-BE49-F238E27FC236}">
                  <a16:creationId xmlns:a16="http://schemas.microsoft.com/office/drawing/2014/main" id="{90901A52-0A8F-44EB-8A98-0EF26BCD2C3B}"/>
                </a:ext>
              </a:extLst>
            </p:cNvPr>
            <p:cNvSpPr/>
            <p:nvPr/>
          </p:nvSpPr>
          <p:spPr>
            <a:xfrm>
              <a:off x="1264586" y="5851044"/>
              <a:ext cx="63234" cy="87724"/>
            </a:xfrm>
            <a:custGeom>
              <a:avLst/>
              <a:gdLst>
                <a:gd name="connsiteX0" fmla="*/ -31 w 63234"/>
                <a:gd name="connsiteY0" fmla="*/ 9963 h 87724"/>
                <a:gd name="connsiteX1" fmla="*/ 1208 w 63234"/>
                <a:gd name="connsiteY1" fmla="*/ 78216 h 87724"/>
                <a:gd name="connsiteX2" fmla="*/ 63204 w 63234"/>
                <a:gd name="connsiteY2" fmla="*/ 73132 h 87724"/>
                <a:gd name="connsiteX3" fmla="*/ 59423 w 63234"/>
                <a:gd name="connsiteY3" fmla="*/ -207 h 87724"/>
              </a:gdLst>
              <a:ahLst/>
              <a:cxnLst>
                <a:cxn ang="0">
                  <a:pos x="connsiteX0" y="connsiteY0"/>
                </a:cxn>
                <a:cxn ang="0">
                  <a:pos x="connsiteX1" y="connsiteY1"/>
                </a:cxn>
                <a:cxn ang="0">
                  <a:pos x="connsiteX2" y="connsiteY2"/>
                </a:cxn>
                <a:cxn ang="0">
                  <a:pos x="connsiteX3" y="connsiteY3"/>
                </a:cxn>
              </a:cxnLst>
              <a:rect l="l" t="t" r="r" b="b"/>
              <a:pathLst>
                <a:path w="63234" h="87724">
                  <a:moveTo>
                    <a:pt x="-31" y="9963"/>
                  </a:moveTo>
                  <a:lnTo>
                    <a:pt x="1208" y="78216"/>
                  </a:lnTo>
                  <a:cubicBezTo>
                    <a:pt x="1208" y="78216"/>
                    <a:pt x="24025" y="102206"/>
                    <a:pt x="63204" y="73132"/>
                  </a:cubicBezTo>
                  <a:lnTo>
                    <a:pt x="59423" y="-207"/>
                  </a:lnTo>
                  <a:close/>
                </a:path>
              </a:pathLst>
            </a:custGeom>
            <a:solidFill>
              <a:srgbClr val="7F99BA"/>
            </a:solidFill>
            <a:ln w="6510" cap="flat">
              <a:noFill/>
              <a:prstDash val="solid"/>
              <a:miter/>
            </a:ln>
          </p:spPr>
          <p:txBody>
            <a:bodyPr rtlCol="0" anchor="ctr"/>
            <a:lstStyle/>
            <a:p>
              <a:endParaRPr lang="fr-FR"/>
            </a:p>
          </p:txBody>
        </p:sp>
        <p:sp>
          <p:nvSpPr>
            <p:cNvPr id="191" name="Forme libre : forme 190">
              <a:extLst>
                <a:ext uri="{FF2B5EF4-FFF2-40B4-BE49-F238E27FC236}">
                  <a16:creationId xmlns:a16="http://schemas.microsoft.com/office/drawing/2014/main" id="{FD515752-3590-4C45-BD46-2968E2FC1331}"/>
                </a:ext>
              </a:extLst>
            </p:cNvPr>
            <p:cNvSpPr/>
            <p:nvPr/>
          </p:nvSpPr>
          <p:spPr>
            <a:xfrm>
              <a:off x="1264586" y="5851044"/>
              <a:ext cx="63495" cy="87354"/>
            </a:xfrm>
            <a:custGeom>
              <a:avLst/>
              <a:gdLst>
                <a:gd name="connsiteX0" fmla="*/ 59423 w 63495"/>
                <a:gd name="connsiteY0" fmla="*/ -207 h 87354"/>
                <a:gd name="connsiteX1" fmla="*/ -31 w 63495"/>
                <a:gd name="connsiteY1" fmla="*/ 9963 h 87354"/>
                <a:gd name="connsiteX2" fmla="*/ 621 w 63495"/>
                <a:gd name="connsiteY2" fmla="*/ 45882 h 87354"/>
                <a:gd name="connsiteX3" fmla="*/ 10074 w 63495"/>
                <a:gd name="connsiteY3" fmla="*/ 37147 h 87354"/>
                <a:gd name="connsiteX4" fmla="*/ 39409 w 63495"/>
                <a:gd name="connsiteY4" fmla="*/ 45947 h 87354"/>
                <a:gd name="connsiteX5" fmla="*/ 39409 w 63495"/>
                <a:gd name="connsiteY5" fmla="*/ 78542 h 87354"/>
                <a:gd name="connsiteX6" fmla="*/ 24937 w 63495"/>
                <a:gd name="connsiteY6" fmla="*/ 87147 h 87354"/>
                <a:gd name="connsiteX7" fmla="*/ 63465 w 63495"/>
                <a:gd name="connsiteY7" fmla="*/ 72806 h 87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3495" h="87354">
                  <a:moveTo>
                    <a:pt x="59423" y="-207"/>
                  </a:moveTo>
                  <a:lnTo>
                    <a:pt x="-31" y="9963"/>
                  </a:lnTo>
                  <a:lnTo>
                    <a:pt x="621" y="45882"/>
                  </a:lnTo>
                  <a:cubicBezTo>
                    <a:pt x="3099" y="37734"/>
                    <a:pt x="3033" y="35582"/>
                    <a:pt x="10074" y="37147"/>
                  </a:cubicBezTo>
                  <a:cubicBezTo>
                    <a:pt x="32825" y="42167"/>
                    <a:pt x="39149" y="34474"/>
                    <a:pt x="39409" y="45947"/>
                  </a:cubicBezTo>
                  <a:cubicBezTo>
                    <a:pt x="39409" y="51228"/>
                    <a:pt x="39931" y="73523"/>
                    <a:pt x="39409" y="78542"/>
                  </a:cubicBezTo>
                  <a:cubicBezTo>
                    <a:pt x="38366" y="85779"/>
                    <a:pt x="31913" y="85061"/>
                    <a:pt x="24937" y="87147"/>
                  </a:cubicBezTo>
                  <a:cubicBezTo>
                    <a:pt x="39051" y="86972"/>
                    <a:pt x="52669" y="81907"/>
                    <a:pt x="63465" y="72806"/>
                  </a:cubicBezTo>
                  <a:close/>
                </a:path>
              </a:pathLst>
            </a:custGeom>
            <a:solidFill>
              <a:srgbClr val="1D1D1B">
                <a:alpha val="30000"/>
              </a:srgbClr>
            </a:solidFill>
            <a:ln w="6510" cap="flat">
              <a:noFill/>
              <a:prstDash val="solid"/>
              <a:miter/>
            </a:ln>
          </p:spPr>
          <p:txBody>
            <a:bodyPr rtlCol="0" anchor="ctr"/>
            <a:lstStyle/>
            <a:p>
              <a:endParaRPr lang="fr-FR"/>
            </a:p>
          </p:txBody>
        </p:sp>
        <p:sp>
          <p:nvSpPr>
            <p:cNvPr id="192" name="Forme libre : forme 191">
              <a:extLst>
                <a:ext uri="{FF2B5EF4-FFF2-40B4-BE49-F238E27FC236}">
                  <a16:creationId xmlns:a16="http://schemas.microsoft.com/office/drawing/2014/main" id="{EA4FFE82-3B7B-4A2D-A5B6-F2B57444059C}"/>
                </a:ext>
              </a:extLst>
            </p:cNvPr>
            <p:cNvSpPr/>
            <p:nvPr/>
          </p:nvSpPr>
          <p:spPr>
            <a:xfrm>
              <a:off x="1264586" y="5851044"/>
              <a:ext cx="61669" cy="50442"/>
            </a:xfrm>
            <a:custGeom>
              <a:avLst/>
              <a:gdLst>
                <a:gd name="connsiteX0" fmla="*/ 61639 w 61669"/>
                <a:gd name="connsiteY0" fmla="*/ 43731 h 50442"/>
                <a:gd name="connsiteX1" fmla="*/ 59423 w 61669"/>
                <a:gd name="connsiteY1" fmla="*/ -207 h 50442"/>
                <a:gd name="connsiteX2" fmla="*/ -31 w 61669"/>
                <a:gd name="connsiteY2" fmla="*/ 9963 h 50442"/>
                <a:gd name="connsiteX3" fmla="*/ 556 w 61669"/>
                <a:gd name="connsiteY3" fmla="*/ 42558 h 50442"/>
                <a:gd name="connsiteX4" fmla="*/ 61639 w 61669"/>
                <a:gd name="connsiteY4" fmla="*/ 43731 h 504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669" h="50442">
                  <a:moveTo>
                    <a:pt x="61639" y="43731"/>
                  </a:moveTo>
                  <a:lnTo>
                    <a:pt x="59423" y="-207"/>
                  </a:lnTo>
                  <a:lnTo>
                    <a:pt x="-31" y="9963"/>
                  </a:lnTo>
                  <a:lnTo>
                    <a:pt x="556" y="42558"/>
                  </a:lnTo>
                  <a:cubicBezTo>
                    <a:pt x="19526" y="53444"/>
                    <a:pt x="41365" y="51749"/>
                    <a:pt x="61639" y="43731"/>
                  </a:cubicBezTo>
                  <a:close/>
                </a:path>
              </a:pathLst>
            </a:custGeom>
            <a:solidFill>
              <a:srgbClr val="32394B">
                <a:alpha val="40000"/>
              </a:srgbClr>
            </a:solidFill>
            <a:ln w="6510" cap="flat">
              <a:noFill/>
              <a:prstDash val="solid"/>
              <a:miter/>
            </a:ln>
          </p:spPr>
          <p:txBody>
            <a:bodyPr rtlCol="0" anchor="ctr"/>
            <a:lstStyle/>
            <a:p>
              <a:endParaRPr lang="fr-FR"/>
            </a:p>
          </p:txBody>
        </p:sp>
        <p:sp>
          <p:nvSpPr>
            <p:cNvPr id="193" name="Forme libre : forme 192">
              <a:extLst>
                <a:ext uri="{FF2B5EF4-FFF2-40B4-BE49-F238E27FC236}">
                  <a16:creationId xmlns:a16="http://schemas.microsoft.com/office/drawing/2014/main" id="{BFF021CE-5A5C-4FD1-A9C5-2E26451F3F6E}"/>
                </a:ext>
              </a:extLst>
            </p:cNvPr>
            <p:cNvSpPr/>
            <p:nvPr/>
          </p:nvSpPr>
          <p:spPr>
            <a:xfrm>
              <a:off x="1235511" y="5719555"/>
              <a:ext cx="106194" cy="164455"/>
            </a:xfrm>
            <a:custGeom>
              <a:avLst/>
              <a:gdLst>
                <a:gd name="connsiteX0" fmla="*/ -31 w 106194"/>
                <a:gd name="connsiteY0" fmla="*/ 3574 h 164455"/>
                <a:gd name="connsiteX1" fmla="*/ 10074 w 106194"/>
                <a:gd name="connsiteY1" fmla="*/ 147775 h 164455"/>
                <a:gd name="connsiteX2" fmla="*/ 106164 w 106194"/>
                <a:gd name="connsiteY2" fmla="*/ 140147 h 164455"/>
                <a:gd name="connsiteX3" fmla="*/ 103622 w 106194"/>
                <a:gd name="connsiteY3" fmla="*/ -207 h 164455"/>
              </a:gdLst>
              <a:ahLst/>
              <a:cxnLst>
                <a:cxn ang="0">
                  <a:pos x="connsiteX0" y="connsiteY0"/>
                </a:cxn>
                <a:cxn ang="0">
                  <a:pos x="connsiteX1" y="connsiteY1"/>
                </a:cxn>
                <a:cxn ang="0">
                  <a:pos x="connsiteX2" y="connsiteY2"/>
                </a:cxn>
                <a:cxn ang="0">
                  <a:pos x="connsiteX3" y="connsiteY3"/>
                </a:cxn>
              </a:cxnLst>
              <a:rect l="l" t="t" r="r" b="b"/>
              <a:pathLst>
                <a:path w="106194" h="164455">
                  <a:moveTo>
                    <a:pt x="-31" y="3574"/>
                  </a:moveTo>
                  <a:lnTo>
                    <a:pt x="10074" y="147775"/>
                  </a:lnTo>
                  <a:cubicBezTo>
                    <a:pt x="10074" y="147775"/>
                    <a:pt x="56880" y="189496"/>
                    <a:pt x="106164" y="140147"/>
                  </a:cubicBezTo>
                  <a:lnTo>
                    <a:pt x="103622" y="-207"/>
                  </a:lnTo>
                  <a:close/>
                </a:path>
              </a:pathLst>
            </a:custGeom>
            <a:solidFill>
              <a:srgbClr val="495B69"/>
            </a:solidFill>
            <a:ln w="6510" cap="flat">
              <a:noFill/>
              <a:prstDash val="solid"/>
              <a:miter/>
            </a:ln>
          </p:spPr>
          <p:txBody>
            <a:bodyPr rtlCol="0" anchor="ctr"/>
            <a:lstStyle/>
            <a:p>
              <a:endParaRPr lang="fr-FR"/>
            </a:p>
          </p:txBody>
        </p:sp>
        <p:sp>
          <p:nvSpPr>
            <p:cNvPr id="194" name="Forme libre : forme 193">
              <a:extLst>
                <a:ext uri="{FF2B5EF4-FFF2-40B4-BE49-F238E27FC236}">
                  <a16:creationId xmlns:a16="http://schemas.microsoft.com/office/drawing/2014/main" id="{C2F3FE3C-FF53-4A23-BF05-DB966178A590}"/>
                </a:ext>
              </a:extLst>
            </p:cNvPr>
            <p:cNvSpPr/>
            <p:nvPr/>
          </p:nvSpPr>
          <p:spPr>
            <a:xfrm>
              <a:off x="1250896" y="5721381"/>
              <a:ext cx="44850" cy="162549"/>
            </a:xfrm>
            <a:custGeom>
              <a:avLst/>
              <a:gdLst>
                <a:gd name="connsiteX0" fmla="*/ 39083 w 44850"/>
                <a:gd name="connsiteY0" fmla="*/ -207 h 162549"/>
                <a:gd name="connsiteX1" fmla="*/ -31 w 44850"/>
                <a:gd name="connsiteY1" fmla="*/ 1227 h 162549"/>
                <a:gd name="connsiteX2" fmla="*/ 8835 w 44850"/>
                <a:gd name="connsiteY2" fmla="*/ 155011 h 162549"/>
                <a:gd name="connsiteX3" fmla="*/ 44820 w 44850"/>
                <a:gd name="connsiteY3" fmla="*/ 162117 h 162549"/>
                <a:gd name="connsiteX4" fmla="*/ 39083 w 44850"/>
                <a:gd name="connsiteY4" fmla="*/ -207 h 1625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850" h="162549">
                  <a:moveTo>
                    <a:pt x="39083" y="-207"/>
                  </a:moveTo>
                  <a:lnTo>
                    <a:pt x="-31" y="1227"/>
                  </a:lnTo>
                  <a:cubicBezTo>
                    <a:pt x="3685" y="52467"/>
                    <a:pt x="6488" y="103706"/>
                    <a:pt x="8835" y="155011"/>
                  </a:cubicBezTo>
                  <a:cubicBezTo>
                    <a:pt x="19937" y="160676"/>
                    <a:pt x="32395" y="163140"/>
                    <a:pt x="44820" y="162117"/>
                  </a:cubicBezTo>
                  <a:cubicBezTo>
                    <a:pt x="44429" y="107943"/>
                    <a:pt x="42995" y="53835"/>
                    <a:pt x="39083" y="-207"/>
                  </a:cubicBezTo>
                  <a:close/>
                </a:path>
              </a:pathLst>
            </a:custGeom>
            <a:solidFill>
              <a:srgbClr val="9CAAB3">
                <a:alpha val="60000"/>
              </a:srgbClr>
            </a:solidFill>
            <a:ln w="6510" cap="flat">
              <a:noFill/>
              <a:prstDash val="solid"/>
              <a:miter/>
            </a:ln>
          </p:spPr>
          <p:txBody>
            <a:bodyPr rtlCol="0" anchor="ctr"/>
            <a:lstStyle/>
            <a:p>
              <a:endParaRPr lang="fr-FR"/>
            </a:p>
          </p:txBody>
        </p:sp>
        <p:sp>
          <p:nvSpPr>
            <p:cNvPr id="195" name="Forme libre : forme 194">
              <a:extLst>
                <a:ext uri="{FF2B5EF4-FFF2-40B4-BE49-F238E27FC236}">
                  <a16:creationId xmlns:a16="http://schemas.microsoft.com/office/drawing/2014/main" id="{CAAB4173-4A41-49D6-8BEB-231F72D3044F}"/>
                </a:ext>
              </a:extLst>
            </p:cNvPr>
            <p:cNvSpPr/>
            <p:nvPr/>
          </p:nvSpPr>
          <p:spPr>
            <a:xfrm>
              <a:off x="1235251" y="5719881"/>
              <a:ext cx="105021" cy="81785"/>
            </a:xfrm>
            <a:custGeom>
              <a:avLst/>
              <a:gdLst>
                <a:gd name="connsiteX0" fmla="*/ 104991 w 105021"/>
                <a:gd name="connsiteY0" fmla="*/ 73784 h 81785"/>
                <a:gd name="connsiteX1" fmla="*/ 103622 w 105021"/>
                <a:gd name="connsiteY1" fmla="*/ -207 h 81785"/>
                <a:gd name="connsiteX2" fmla="*/ -31 w 105021"/>
                <a:gd name="connsiteY2" fmla="*/ 3574 h 81785"/>
                <a:gd name="connsiteX3" fmla="*/ 4598 w 105021"/>
                <a:gd name="connsiteY3" fmla="*/ 69937 h 81785"/>
                <a:gd name="connsiteX4" fmla="*/ 104991 w 105021"/>
                <a:gd name="connsiteY4" fmla="*/ 73784 h 817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021" h="81785">
                  <a:moveTo>
                    <a:pt x="104991" y="73784"/>
                  </a:moveTo>
                  <a:lnTo>
                    <a:pt x="103622" y="-207"/>
                  </a:lnTo>
                  <a:lnTo>
                    <a:pt x="-31" y="3574"/>
                  </a:lnTo>
                  <a:lnTo>
                    <a:pt x="4598" y="69937"/>
                  </a:lnTo>
                  <a:cubicBezTo>
                    <a:pt x="34455" y="85779"/>
                    <a:pt x="69984" y="83823"/>
                    <a:pt x="104991" y="73784"/>
                  </a:cubicBezTo>
                  <a:close/>
                </a:path>
              </a:pathLst>
            </a:custGeom>
            <a:solidFill>
              <a:srgbClr val="32394B">
                <a:alpha val="40000"/>
              </a:srgbClr>
            </a:solidFill>
            <a:ln w="6510" cap="flat">
              <a:noFill/>
              <a:prstDash val="solid"/>
              <a:miter/>
            </a:ln>
          </p:spPr>
          <p:txBody>
            <a:bodyPr rtlCol="0" anchor="ctr"/>
            <a:lstStyle/>
            <a:p>
              <a:endParaRPr lang="fr-FR"/>
            </a:p>
          </p:txBody>
        </p:sp>
        <p:sp>
          <p:nvSpPr>
            <p:cNvPr id="196" name="Forme libre : forme 195">
              <a:extLst>
                <a:ext uri="{FF2B5EF4-FFF2-40B4-BE49-F238E27FC236}">
                  <a16:creationId xmlns:a16="http://schemas.microsoft.com/office/drawing/2014/main" id="{972BC4C7-67A9-4316-BDF5-4EF2ED2BEDDF}"/>
                </a:ext>
              </a:extLst>
            </p:cNvPr>
            <p:cNvSpPr/>
            <p:nvPr/>
          </p:nvSpPr>
          <p:spPr>
            <a:xfrm>
              <a:off x="1122993" y="5433827"/>
              <a:ext cx="297136" cy="346485"/>
            </a:xfrm>
            <a:custGeom>
              <a:avLst/>
              <a:gdLst>
                <a:gd name="connsiteX0" fmla="*/ 0 w 297136"/>
                <a:gd name="connsiteY0" fmla="*/ 0 h 346485"/>
                <a:gd name="connsiteX1" fmla="*/ 11408 w 297136"/>
                <a:gd name="connsiteY1" fmla="*/ 261738 h 346485"/>
                <a:gd name="connsiteX2" fmla="*/ 175753 w 297136"/>
                <a:gd name="connsiteY2" fmla="*/ 346486 h 346485"/>
                <a:gd name="connsiteX3" fmla="*/ 297137 w 297136"/>
                <a:gd name="connsiteY3" fmla="*/ 292117 h 346485"/>
                <a:gd name="connsiteX4" fmla="*/ 295246 w 297136"/>
                <a:gd name="connsiteY4" fmla="*/ 163627 h 346485"/>
                <a:gd name="connsiteX5" fmla="*/ 0 w 297136"/>
                <a:gd name="connsiteY5" fmla="*/ 0 h 346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7136" h="346485">
                  <a:moveTo>
                    <a:pt x="0" y="0"/>
                  </a:moveTo>
                  <a:lnTo>
                    <a:pt x="11408" y="261738"/>
                  </a:lnTo>
                  <a:lnTo>
                    <a:pt x="175753" y="346486"/>
                  </a:lnTo>
                  <a:lnTo>
                    <a:pt x="297137" y="292117"/>
                  </a:lnTo>
                  <a:lnTo>
                    <a:pt x="295246" y="163627"/>
                  </a:lnTo>
                  <a:lnTo>
                    <a:pt x="0" y="0"/>
                  </a:lnTo>
                  <a:close/>
                </a:path>
              </a:pathLst>
            </a:custGeom>
            <a:solidFill>
              <a:srgbClr val="9CAAB3"/>
            </a:solidFill>
            <a:ln w="6510" cap="flat">
              <a:noFill/>
              <a:prstDash val="solid"/>
              <a:miter/>
            </a:ln>
          </p:spPr>
          <p:txBody>
            <a:bodyPr rtlCol="0" anchor="ctr"/>
            <a:lstStyle/>
            <a:p>
              <a:endParaRPr lang="fr-FR"/>
            </a:p>
          </p:txBody>
        </p:sp>
        <p:sp>
          <p:nvSpPr>
            <p:cNvPr id="197" name="Forme libre : forme 196">
              <a:extLst>
                <a:ext uri="{FF2B5EF4-FFF2-40B4-BE49-F238E27FC236}">
                  <a16:creationId xmlns:a16="http://schemas.microsoft.com/office/drawing/2014/main" id="{7678C5C1-53EC-4265-A279-C7DD57345C5D}"/>
                </a:ext>
              </a:extLst>
            </p:cNvPr>
            <p:cNvSpPr/>
            <p:nvPr/>
          </p:nvSpPr>
          <p:spPr>
            <a:xfrm>
              <a:off x="1296399" y="5534481"/>
              <a:ext cx="123730" cy="245832"/>
            </a:xfrm>
            <a:custGeom>
              <a:avLst/>
              <a:gdLst>
                <a:gd name="connsiteX0" fmla="*/ 0 w 123730"/>
                <a:gd name="connsiteY0" fmla="*/ 0 h 245832"/>
                <a:gd name="connsiteX1" fmla="*/ 2347 w 123730"/>
                <a:gd name="connsiteY1" fmla="*/ 245832 h 245832"/>
                <a:gd name="connsiteX2" fmla="*/ 123731 w 123730"/>
                <a:gd name="connsiteY2" fmla="*/ 191463 h 245832"/>
                <a:gd name="connsiteX3" fmla="*/ 121840 w 123730"/>
                <a:gd name="connsiteY3" fmla="*/ 62973 h 245832"/>
                <a:gd name="connsiteX4" fmla="*/ 0 w 123730"/>
                <a:gd name="connsiteY4" fmla="*/ 0 h 245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730" h="245832">
                  <a:moveTo>
                    <a:pt x="0" y="0"/>
                  </a:moveTo>
                  <a:lnTo>
                    <a:pt x="2347" y="245832"/>
                  </a:lnTo>
                  <a:lnTo>
                    <a:pt x="123731" y="191463"/>
                  </a:lnTo>
                  <a:lnTo>
                    <a:pt x="121840" y="62973"/>
                  </a:lnTo>
                  <a:lnTo>
                    <a:pt x="0" y="0"/>
                  </a:lnTo>
                  <a:close/>
                </a:path>
              </a:pathLst>
            </a:custGeom>
            <a:solidFill>
              <a:srgbClr val="32394B"/>
            </a:solidFill>
            <a:ln w="6510" cap="flat">
              <a:noFill/>
              <a:prstDash val="solid"/>
              <a:miter/>
            </a:ln>
          </p:spPr>
          <p:txBody>
            <a:bodyPr rtlCol="0" anchor="ctr"/>
            <a:lstStyle/>
            <a:p>
              <a:endParaRPr lang="fr-FR"/>
            </a:p>
          </p:txBody>
        </p:sp>
        <p:sp>
          <p:nvSpPr>
            <p:cNvPr id="198" name="Forme libre : forme 197">
              <a:extLst>
                <a:ext uri="{FF2B5EF4-FFF2-40B4-BE49-F238E27FC236}">
                  <a16:creationId xmlns:a16="http://schemas.microsoft.com/office/drawing/2014/main" id="{CC34DB3A-6145-4AAE-96B9-CDC7CAD9D1FB}"/>
                </a:ext>
              </a:extLst>
            </p:cNvPr>
            <p:cNvSpPr/>
            <p:nvPr/>
          </p:nvSpPr>
          <p:spPr>
            <a:xfrm>
              <a:off x="1331259" y="5552669"/>
              <a:ext cx="58166" cy="164836"/>
            </a:xfrm>
            <a:custGeom>
              <a:avLst/>
              <a:gdLst>
                <a:gd name="connsiteX0" fmla="*/ 247 w 58166"/>
                <a:gd name="connsiteY0" fmla="*/ -207 h 164836"/>
                <a:gd name="connsiteX1" fmla="*/ 1551 w 58166"/>
                <a:gd name="connsiteY1" fmla="*/ 117135 h 164836"/>
                <a:gd name="connsiteX2" fmla="*/ 34146 w 58166"/>
                <a:gd name="connsiteY2" fmla="*/ 163876 h 164836"/>
                <a:gd name="connsiteX3" fmla="*/ 58136 w 58166"/>
                <a:gd name="connsiteY3" fmla="*/ 104488 h 164836"/>
                <a:gd name="connsiteX4" fmla="*/ 58136 w 58166"/>
                <a:gd name="connsiteY4" fmla="*/ 28803 h 1648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166" h="164836">
                  <a:moveTo>
                    <a:pt x="247" y="-207"/>
                  </a:moveTo>
                  <a:cubicBezTo>
                    <a:pt x="247" y="-207"/>
                    <a:pt x="-926" y="89560"/>
                    <a:pt x="1551" y="117135"/>
                  </a:cubicBezTo>
                  <a:cubicBezTo>
                    <a:pt x="4028" y="144710"/>
                    <a:pt x="11655" y="169287"/>
                    <a:pt x="34146" y="163876"/>
                  </a:cubicBezTo>
                  <a:cubicBezTo>
                    <a:pt x="56637" y="158466"/>
                    <a:pt x="58136" y="137344"/>
                    <a:pt x="58136" y="104488"/>
                  </a:cubicBezTo>
                  <a:lnTo>
                    <a:pt x="58136" y="28803"/>
                  </a:lnTo>
                  <a:close/>
                </a:path>
              </a:pathLst>
            </a:custGeom>
            <a:solidFill>
              <a:srgbClr val="505767"/>
            </a:solidFill>
            <a:ln w="6510" cap="flat">
              <a:noFill/>
              <a:prstDash val="solid"/>
              <a:miter/>
            </a:ln>
          </p:spPr>
          <p:txBody>
            <a:bodyPr rtlCol="0" anchor="ctr"/>
            <a:lstStyle/>
            <a:p>
              <a:endParaRPr lang="fr-FR"/>
            </a:p>
          </p:txBody>
        </p:sp>
      </p:grpSp>
      <p:grpSp>
        <p:nvGrpSpPr>
          <p:cNvPr id="199" name="Graphique 170">
            <a:extLst>
              <a:ext uri="{FF2B5EF4-FFF2-40B4-BE49-F238E27FC236}">
                <a16:creationId xmlns:a16="http://schemas.microsoft.com/office/drawing/2014/main" id="{3FE60E4A-7F54-4E1F-B657-607E682D24FE}"/>
              </a:ext>
            </a:extLst>
          </p:cNvPr>
          <p:cNvGrpSpPr/>
          <p:nvPr/>
        </p:nvGrpSpPr>
        <p:grpSpPr>
          <a:xfrm>
            <a:off x="449058" y="2367772"/>
            <a:ext cx="6604084" cy="4933426"/>
            <a:chOff x="449058" y="2367772"/>
            <a:chExt cx="6604084" cy="4933426"/>
          </a:xfrm>
        </p:grpSpPr>
        <p:sp>
          <p:nvSpPr>
            <p:cNvPr id="200" name="Forme libre : forme 199">
              <a:extLst>
                <a:ext uri="{FF2B5EF4-FFF2-40B4-BE49-F238E27FC236}">
                  <a16:creationId xmlns:a16="http://schemas.microsoft.com/office/drawing/2014/main" id="{DB0028B2-1A2D-4FDE-9589-23007B4920D9}"/>
                </a:ext>
              </a:extLst>
            </p:cNvPr>
            <p:cNvSpPr/>
            <p:nvPr/>
          </p:nvSpPr>
          <p:spPr>
            <a:xfrm>
              <a:off x="1084727" y="5266810"/>
              <a:ext cx="3449469" cy="2034387"/>
            </a:xfrm>
            <a:custGeom>
              <a:avLst/>
              <a:gdLst>
                <a:gd name="connsiteX0" fmla="*/ 0 w 3449469"/>
                <a:gd name="connsiteY0" fmla="*/ 0 h 2034387"/>
                <a:gd name="connsiteX1" fmla="*/ 3977 w 3449469"/>
                <a:gd name="connsiteY1" fmla="*/ 150524 h 2034387"/>
                <a:gd name="connsiteX2" fmla="*/ 3373784 w 3449469"/>
                <a:gd name="connsiteY2" fmla="*/ 2034388 h 2034387"/>
                <a:gd name="connsiteX3" fmla="*/ 3449470 w 3449469"/>
                <a:gd name="connsiteY3" fmla="*/ 1923565 h 2034387"/>
                <a:gd name="connsiteX4" fmla="*/ 0 w 3449469"/>
                <a:gd name="connsiteY4" fmla="*/ 0 h 20343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49469" h="2034387">
                  <a:moveTo>
                    <a:pt x="0" y="0"/>
                  </a:moveTo>
                  <a:lnTo>
                    <a:pt x="3977" y="150524"/>
                  </a:lnTo>
                  <a:lnTo>
                    <a:pt x="3373784" y="2034388"/>
                  </a:lnTo>
                  <a:lnTo>
                    <a:pt x="3449470" y="1923565"/>
                  </a:lnTo>
                  <a:lnTo>
                    <a:pt x="0" y="0"/>
                  </a:lnTo>
                  <a:close/>
                </a:path>
              </a:pathLst>
            </a:custGeom>
            <a:solidFill>
              <a:srgbClr val="505767"/>
            </a:solidFill>
            <a:ln w="6510" cap="flat">
              <a:noFill/>
              <a:prstDash val="solid"/>
              <a:miter/>
            </a:ln>
          </p:spPr>
          <p:txBody>
            <a:bodyPr rtlCol="0" anchor="ctr"/>
            <a:lstStyle/>
            <a:p>
              <a:endParaRPr lang="fr-FR"/>
            </a:p>
          </p:txBody>
        </p:sp>
        <p:sp>
          <p:nvSpPr>
            <p:cNvPr id="201" name="Forme libre : forme 200">
              <a:extLst>
                <a:ext uri="{FF2B5EF4-FFF2-40B4-BE49-F238E27FC236}">
                  <a16:creationId xmlns:a16="http://schemas.microsoft.com/office/drawing/2014/main" id="{3CA548C3-08B9-4FD2-928B-43D51D2A8432}"/>
                </a:ext>
              </a:extLst>
            </p:cNvPr>
            <p:cNvSpPr/>
            <p:nvPr/>
          </p:nvSpPr>
          <p:spPr>
            <a:xfrm>
              <a:off x="449058" y="3501788"/>
              <a:ext cx="232728" cy="166169"/>
            </a:xfrm>
            <a:custGeom>
              <a:avLst/>
              <a:gdLst>
                <a:gd name="connsiteX0" fmla="*/ 232729 w 232728"/>
                <a:gd name="connsiteY0" fmla="*/ 125426 h 166169"/>
                <a:gd name="connsiteX1" fmla="*/ 189442 w 232728"/>
                <a:gd name="connsiteY1" fmla="*/ 0 h 166169"/>
                <a:gd name="connsiteX2" fmla="*/ 0 w 232728"/>
                <a:gd name="connsiteY2" fmla="*/ 72883 h 166169"/>
                <a:gd name="connsiteX3" fmla="*/ 129794 w 232728"/>
                <a:gd name="connsiteY3" fmla="*/ 166170 h 166169"/>
                <a:gd name="connsiteX4" fmla="*/ 232729 w 232728"/>
                <a:gd name="connsiteY4" fmla="*/ 125426 h 1661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2728" h="166169">
                  <a:moveTo>
                    <a:pt x="232729" y="125426"/>
                  </a:moveTo>
                  <a:lnTo>
                    <a:pt x="189442" y="0"/>
                  </a:lnTo>
                  <a:lnTo>
                    <a:pt x="0" y="72883"/>
                  </a:lnTo>
                  <a:lnTo>
                    <a:pt x="129794" y="166170"/>
                  </a:lnTo>
                  <a:lnTo>
                    <a:pt x="232729" y="125426"/>
                  </a:lnTo>
                  <a:close/>
                </a:path>
              </a:pathLst>
            </a:custGeom>
            <a:solidFill>
              <a:srgbClr val="9CAAB3"/>
            </a:solidFill>
            <a:ln w="6510" cap="flat">
              <a:noFill/>
              <a:prstDash val="solid"/>
              <a:miter/>
            </a:ln>
          </p:spPr>
          <p:txBody>
            <a:bodyPr rtlCol="0" anchor="ctr"/>
            <a:lstStyle/>
            <a:p>
              <a:endParaRPr lang="fr-FR"/>
            </a:p>
          </p:txBody>
        </p:sp>
        <p:sp>
          <p:nvSpPr>
            <p:cNvPr id="202" name="Forme libre : forme 201">
              <a:extLst>
                <a:ext uri="{FF2B5EF4-FFF2-40B4-BE49-F238E27FC236}">
                  <a16:creationId xmlns:a16="http://schemas.microsoft.com/office/drawing/2014/main" id="{20953ACE-CDF0-4855-8A3F-3048275D20AB}"/>
                </a:ext>
              </a:extLst>
            </p:cNvPr>
            <p:cNvSpPr/>
            <p:nvPr/>
          </p:nvSpPr>
          <p:spPr>
            <a:xfrm>
              <a:off x="510745" y="2889457"/>
              <a:ext cx="4428543" cy="4080966"/>
            </a:xfrm>
            <a:custGeom>
              <a:avLst/>
              <a:gdLst>
                <a:gd name="connsiteX0" fmla="*/ 439268 w 4428543"/>
                <a:gd name="connsiteY0" fmla="*/ -207 h 4080966"/>
                <a:gd name="connsiteX1" fmla="*/ 5493 w 4428543"/>
                <a:gd name="connsiteY1" fmla="*/ 413229 h 4080966"/>
                <a:gd name="connsiteX2" fmla="*/ 895795 w 4428543"/>
                <a:gd name="connsiteY2" fmla="*/ 2151654 h 4080966"/>
                <a:gd name="connsiteX3" fmla="*/ 4344352 w 4428543"/>
                <a:gd name="connsiteY3" fmla="*/ 4080759 h 4080966"/>
                <a:gd name="connsiteX4" fmla="*/ 4428513 w 4428543"/>
                <a:gd name="connsiteY4" fmla="*/ 3725082 h 4080966"/>
                <a:gd name="connsiteX5" fmla="*/ 4344352 w 4428543"/>
                <a:gd name="connsiteY5" fmla="*/ 3551937 h 40809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28543" h="4080966">
                  <a:moveTo>
                    <a:pt x="439268" y="-207"/>
                  </a:moveTo>
                  <a:cubicBezTo>
                    <a:pt x="293894" y="42362"/>
                    <a:pt x="-47441" y="305404"/>
                    <a:pt x="5493" y="413229"/>
                  </a:cubicBezTo>
                  <a:cubicBezTo>
                    <a:pt x="38871" y="481157"/>
                    <a:pt x="895795" y="2151654"/>
                    <a:pt x="895795" y="2151654"/>
                  </a:cubicBezTo>
                  <a:lnTo>
                    <a:pt x="4344352" y="4080759"/>
                  </a:lnTo>
                  <a:lnTo>
                    <a:pt x="4428513" y="3725082"/>
                  </a:lnTo>
                  <a:lnTo>
                    <a:pt x="4344352" y="3551937"/>
                  </a:lnTo>
                  <a:close/>
                </a:path>
              </a:pathLst>
            </a:custGeom>
            <a:solidFill>
              <a:srgbClr val="D8CFC7"/>
            </a:solidFill>
            <a:ln w="6510" cap="flat">
              <a:noFill/>
              <a:prstDash val="solid"/>
              <a:miter/>
            </a:ln>
          </p:spPr>
          <p:txBody>
            <a:bodyPr rtlCol="0" anchor="ctr"/>
            <a:lstStyle/>
            <a:p>
              <a:endParaRPr lang="fr-FR"/>
            </a:p>
          </p:txBody>
        </p:sp>
        <p:sp>
          <p:nvSpPr>
            <p:cNvPr id="203" name="Forme libre : forme 202">
              <a:extLst>
                <a:ext uri="{FF2B5EF4-FFF2-40B4-BE49-F238E27FC236}">
                  <a16:creationId xmlns:a16="http://schemas.microsoft.com/office/drawing/2014/main" id="{0DA0C30F-6F4D-4C96-976B-B8BA939891AE}"/>
                </a:ext>
              </a:extLst>
            </p:cNvPr>
            <p:cNvSpPr/>
            <p:nvPr/>
          </p:nvSpPr>
          <p:spPr>
            <a:xfrm>
              <a:off x="449058" y="3574670"/>
              <a:ext cx="4156978" cy="3622223"/>
            </a:xfrm>
            <a:custGeom>
              <a:avLst/>
              <a:gdLst>
                <a:gd name="connsiteX0" fmla="*/ 0 w 4156978"/>
                <a:gd name="connsiteY0" fmla="*/ 0 h 3622223"/>
                <a:gd name="connsiteX1" fmla="*/ 0 w 4156978"/>
                <a:gd name="connsiteY1" fmla="*/ 1338809 h 3622223"/>
                <a:gd name="connsiteX2" fmla="*/ 4085139 w 4156978"/>
                <a:gd name="connsiteY2" fmla="*/ 3622224 h 3622223"/>
                <a:gd name="connsiteX3" fmla="*/ 4156978 w 4156978"/>
                <a:gd name="connsiteY3" fmla="*/ 3512248 h 3622223"/>
                <a:gd name="connsiteX4" fmla="*/ 129794 w 4156978"/>
                <a:gd name="connsiteY4" fmla="*/ 1260842 h 3622223"/>
                <a:gd name="connsiteX5" fmla="*/ 129794 w 4156978"/>
                <a:gd name="connsiteY5" fmla="*/ 93287 h 3622223"/>
                <a:gd name="connsiteX6" fmla="*/ 0 w 4156978"/>
                <a:gd name="connsiteY6" fmla="*/ 0 h 36222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56978" h="3622223">
                  <a:moveTo>
                    <a:pt x="0" y="0"/>
                  </a:moveTo>
                  <a:lnTo>
                    <a:pt x="0" y="1338809"/>
                  </a:lnTo>
                  <a:lnTo>
                    <a:pt x="4085139" y="3622224"/>
                  </a:lnTo>
                  <a:lnTo>
                    <a:pt x="4156978" y="3512248"/>
                  </a:lnTo>
                  <a:lnTo>
                    <a:pt x="129794" y="1260842"/>
                  </a:lnTo>
                  <a:lnTo>
                    <a:pt x="129794" y="93287"/>
                  </a:lnTo>
                  <a:lnTo>
                    <a:pt x="0" y="0"/>
                  </a:lnTo>
                  <a:close/>
                </a:path>
              </a:pathLst>
            </a:custGeom>
            <a:solidFill>
              <a:srgbClr val="495B69">
                <a:alpha val="40000"/>
              </a:srgbClr>
            </a:solidFill>
            <a:ln w="6510" cap="flat">
              <a:noFill/>
              <a:prstDash val="solid"/>
              <a:miter/>
            </a:ln>
          </p:spPr>
          <p:txBody>
            <a:bodyPr rtlCol="0" anchor="ctr"/>
            <a:lstStyle/>
            <a:p>
              <a:endParaRPr lang="fr-FR"/>
            </a:p>
          </p:txBody>
        </p:sp>
        <p:sp>
          <p:nvSpPr>
            <p:cNvPr id="204" name="Forme libre : forme 203">
              <a:extLst>
                <a:ext uri="{FF2B5EF4-FFF2-40B4-BE49-F238E27FC236}">
                  <a16:creationId xmlns:a16="http://schemas.microsoft.com/office/drawing/2014/main" id="{F5DC2D04-0E67-4CDF-8156-1F18480535CE}"/>
                </a:ext>
              </a:extLst>
            </p:cNvPr>
            <p:cNvSpPr/>
            <p:nvPr/>
          </p:nvSpPr>
          <p:spPr>
            <a:xfrm>
              <a:off x="578851" y="3627213"/>
              <a:ext cx="598380" cy="1208298"/>
            </a:xfrm>
            <a:custGeom>
              <a:avLst/>
              <a:gdLst>
                <a:gd name="connsiteX0" fmla="*/ 0 w 598380"/>
                <a:gd name="connsiteY0" fmla="*/ 1208299 h 1208298"/>
                <a:gd name="connsiteX1" fmla="*/ 598380 w 598380"/>
                <a:gd name="connsiteY1" fmla="*/ 966900 h 1208298"/>
                <a:gd name="connsiteX2" fmla="*/ 102935 w 598380"/>
                <a:gd name="connsiteY2" fmla="*/ 0 h 1208298"/>
                <a:gd name="connsiteX3" fmla="*/ 0 w 598380"/>
                <a:gd name="connsiteY3" fmla="*/ 40744 h 1208298"/>
                <a:gd name="connsiteX4" fmla="*/ 0 w 598380"/>
                <a:gd name="connsiteY4" fmla="*/ 1208299 h 12082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8380" h="1208298">
                  <a:moveTo>
                    <a:pt x="0" y="1208299"/>
                  </a:moveTo>
                  <a:lnTo>
                    <a:pt x="598380" y="966900"/>
                  </a:lnTo>
                  <a:lnTo>
                    <a:pt x="102935" y="0"/>
                  </a:lnTo>
                  <a:lnTo>
                    <a:pt x="0" y="40744"/>
                  </a:lnTo>
                  <a:lnTo>
                    <a:pt x="0" y="1208299"/>
                  </a:lnTo>
                  <a:close/>
                </a:path>
              </a:pathLst>
            </a:custGeom>
            <a:solidFill>
              <a:srgbClr val="394051"/>
            </a:solidFill>
            <a:ln w="6510" cap="flat">
              <a:noFill/>
              <a:prstDash val="solid"/>
              <a:miter/>
            </a:ln>
          </p:spPr>
          <p:txBody>
            <a:bodyPr rtlCol="0" anchor="ctr"/>
            <a:lstStyle/>
            <a:p>
              <a:endParaRPr lang="fr-FR"/>
            </a:p>
          </p:txBody>
        </p:sp>
        <p:sp>
          <p:nvSpPr>
            <p:cNvPr id="205" name="Forme libre : forme 204">
              <a:extLst>
                <a:ext uri="{FF2B5EF4-FFF2-40B4-BE49-F238E27FC236}">
                  <a16:creationId xmlns:a16="http://schemas.microsoft.com/office/drawing/2014/main" id="{AFEA1F56-D095-4213-B208-8517F41DA35D}"/>
                </a:ext>
              </a:extLst>
            </p:cNvPr>
            <p:cNvSpPr/>
            <p:nvPr/>
          </p:nvSpPr>
          <p:spPr>
            <a:xfrm>
              <a:off x="578851" y="4594113"/>
              <a:ext cx="4276145" cy="2492804"/>
            </a:xfrm>
            <a:custGeom>
              <a:avLst/>
              <a:gdLst>
                <a:gd name="connsiteX0" fmla="*/ 598380 w 4276145"/>
                <a:gd name="connsiteY0" fmla="*/ 0 h 2492804"/>
                <a:gd name="connsiteX1" fmla="*/ 827719 w 4276145"/>
                <a:gd name="connsiteY1" fmla="*/ 447269 h 2492804"/>
                <a:gd name="connsiteX2" fmla="*/ 4276146 w 4276145"/>
                <a:gd name="connsiteY2" fmla="*/ 2376310 h 2492804"/>
                <a:gd name="connsiteX3" fmla="*/ 4027185 w 4276145"/>
                <a:gd name="connsiteY3" fmla="*/ 2492805 h 2492804"/>
                <a:gd name="connsiteX4" fmla="*/ 0 w 4276145"/>
                <a:gd name="connsiteY4" fmla="*/ 241399 h 2492804"/>
                <a:gd name="connsiteX5" fmla="*/ 598380 w 4276145"/>
                <a:gd name="connsiteY5" fmla="*/ 0 h 2492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76145" h="2492804">
                  <a:moveTo>
                    <a:pt x="598380" y="0"/>
                  </a:moveTo>
                  <a:lnTo>
                    <a:pt x="827719" y="447269"/>
                  </a:lnTo>
                  <a:lnTo>
                    <a:pt x="4276146" y="2376310"/>
                  </a:lnTo>
                  <a:lnTo>
                    <a:pt x="4027185" y="2492805"/>
                  </a:lnTo>
                  <a:lnTo>
                    <a:pt x="0" y="241399"/>
                  </a:lnTo>
                  <a:lnTo>
                    <a:pt x="598380" y="0"/>
                  </a:lnTo>
                  <a:close/>
                </a:path>
              </a:pathLst>
            </a:custGeom>
            <a:solidFill>
              <a:srgbClr val="32394B"/>
            </a:solidFill>
            <a:ln w="6510" cap="flat">
              <a:noFill/>
              <a:prstDash val="solid"/>
              <a:miter/>
            </a:ln>
          </p:spPr>
          <p:txBody>
            <a:bodyPr rtlCol="0" anchor="ctr"/>
            <a:lstStyle/>
            <a:p>
              <a:endParaRPr lang="fr-FR"/>
            </a:p>
          </p:txBody>
        </p:sp>
        <p:sp>
          <p:nvSpPr>
            <p:cNvPr id="206" name="Forme libre : forme 205">
              <a:extLst>
                <a:ext uri="{FF2B5EF4-FFF2-40B4-BE49-F238E27FC236}">
                  <a16:creationId xmlns:a16="http://schemas.microsoft.com/office/drawing/2014/main" id="{92D1DFAC-73CE-494A-826F-ABBC96FF655F}"/>
                </a:ext>
              </a:extLst>
            </p:cNvPr>
            <p:cNvSpPr/>
            <p:nvPr/>
          </p:nvSpPr>
          <p:spPr>
            <a:xfrm>
              <a:off x="854457" y="2367772"/>
              <a:ext cx="6198685" cy="4073829"/>
            </a:xfrm>
            <a:custGeom>
              <a:avLst/>
              <a:gdLst>
                <a:gd name="connsiteX0" fmla="*/ 5847215 w 6198685"/>
                <a:gd name="connsiteY0" fmla="*/ 3060829 h 4073829"/>
                <a:gd name="connsiteX1" fmla="*/ 2802836 w 6198685"/>
                <a:gd name="connsiteY1" fmla="*/ 1505393 h 4073829"/>
                <a:gd name="connsiteX2" fmla="*/ 2094024 w 6198685"/>
                <a:gd name="connsiteY2" fmla="*/ 119907 h 4073829"/>
                <a:gd name="connsiteX3" fmla="*/ 1800343 w 6198685"/>
                <a:gd name="connsiteY3" fmla="*/ 22448 h 4073829"/>
                <a:gd name="connsiteX4" fmla="*/ 133171 w 6198685"/>
                <a:gd name="connsiteY4" fmla="*/ 510461 h 4073829"/>
                <a:gd name="connsiteX5" fmla="*/ 23064 w 6198685"/>
                <a:gd name="connsiteY5" fmla="*/ 732824 h 4073829"/>
                <a:gd name="connsiteX6" fmla="*/ 807497 w 6198685"/>
                <a:gd name="connsiteY6" fmla="*/ 2294910 h 4073829"/>
                <a:gd name="connsiteX7" fmla="*/ 4000509 w 6198685"/>
                <a:gd name="connsiteY7" fmla="*/ 4073622 h 4073829"/>
                <a:gd name="connsiteX8" fmla="*/ 4950525 w 6198685"/>
                <a:gd name="connsiteY8" fmla="*/ 3963255 h 4073829"/>
                <a:gd name="connsiteX9" fmla="*/ 6198655 w 6198685"/>
                <a:gd name="connsiteY9" fmla="*/ 3280258 h 4073829"/>
                <a:gd name="connsiteX10" fmla="*/ 5965535 w 6198685"/>
                <a:gd name="connsiteY10" fmla="*/ 3155420 h 4073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198685" h="4073829">
                  <a:moveTo>
                    <a:pt x="5847215" y="3060829"/>
                  </a:moveTo>
                  <a:lnTo>
                    <a:pt x="2802836" y="1505393"/>
                  </a:lnTo>
                  <a:lnTo>
                    <a:pt x="2094024" y="119907"/>
                  </a:lnTo>
                  <a:cubicBezTo>
                    <a:pt x="2034440" y="3542"/>
                    <a:pt x="1968533" y="-26771"/>
                    <a:pt x="1800343" y="22448"/>
                  </a:cubicBezTo>
                  <a:lnTo>
                    <a:pt x="133171" y="510461"/>
                  </a:lnTo>
                  <a:cubicBezTo>
                    <a:pt x="-16767" y="554334"/>
                    <a:pt x="-18136" y="633149"/>
                    <a:pt x="23064" y="732824"/>
                  </a:cubicBezTo>
                  <a:cubicBezTo>
                    <a:pt x="64265" y="832500"/>
                    <a:pt x="807497" y="2294910"/>
                    <a:pt x="807497" y="2294910"/>
                  </a:cubicBezTo>
                  <a:lnTo>
                    <a:pt x="4000509" y="4073622"/>
                  </a:lnTo>
                  <a:lnTo>
                    <a:pt x="4950525" y="3963255"/>
                  </a:lnTo>
                  <a:lnTo>
                    <a:pt x="6198655" y="3280258"/>
                  </a:lnTo>
                  <a:lnTo>
                    <a:pt x="5965535" y="3155420"/>
                  </a:lnTo>
                  <a:close/>
                </a:path>
              </a:pathLst>
            </a:custGeom>
            <a:solidFill>
              <a:srgbClr val="E8DED4"/>
            </a:solidFill>
            <a:ln w="6510" cap="flat">
              <a:noFill/>
              <a:prstDash val="solid"/>
              <a:miter/>
            </a:ln>
          </p:spPr>
          <p:txBody>
            <a:bodyPr rtlCol="0" anchor="ctr"/>
            <a:lstStyle/>
            <a:p>
              <a:endParaRPr lang="fr-FR"/>
            </a:p>
          </p:txBody>
        </p:sp>
        <p:sp>
          <p:nvSpPr>
            <p:cNvPr id="207" name="Forme libre : forme 206">
              <a:extLst>
                <a:ext uri="{FF2B5EF4-FFF2-40B4-BE49-F238E27FC236}">
                  <a16:creationId xmlns:a16="http://schemas.microsoft.com/office/drawing/2014/main" id="{7A093068-5A82-4B58-915E-93A3D6204B59}"/>
                </a:ext>
              </a:extLst>
            </p:cNvPr>
            <p:cNvSpPr/>
            <p:nvPr/>
          </p:nvSpPr>
          <p:spPr>
            <a:xfrm>
              <a:off x="6762438" y="6700731"/>
              <a:ext cx="224039" cy="206965"/>
            </a:xfrm>
            <a:custGeom>
              <a:avLst/>
              <a:gdLst>
                <a:gd name="connsiteX0" fmla="*/ 163032 w 224039"/>
                <a:gd name="connsiteY0" fmla="*/ 380 h 206965"/>
                <a:gd name="connsiteX1" fmla="*/ 3120 w 224039"/>
                <a:gd name="connsiteY1" fmla="*/ 67396 h 206965"/>
                <a:gd name="connsiteX2" fmla="*/ 47841 w 224039"/>
                <a:gd name="connsiteY2" fmla="*/ 181413 h 206965"/>
                <a:gd name="connsiteX3" fmla="*/ 121897 w 224039"/>
                <a:gd name="connsiteY3" fmla="*/ 195560 h 206965"/>
                <a:gd name="connsiteX4" fmla="*/ 221833 w 224039"/>
                <a:gd name="connsiteY4" fmla="*/ 114398 h 206965"/>
                <a:gd name="connsiteX5" fmla="*/ 163032 w 224039"/>
                <a:gd name="connsiteY5" fmla="*/ 380 h 2069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4039" h="206965">
                  <a:moveTo>
                    <a:pt x="163032" y="380"/>
                  </a:moveTo>
                  <a:cubicBezTo>
                    <a:pt x="110163" y="-4313"/>
                    <a:pt x="20787" y="19220"/>
                    <a:pt x="3120" y="67396"/>
                  </a:cubicBezTo>
                  <a:cubicBezTo>
                    <a:pt x="-14546" y="115572"/>
                    <a:pt x="47841" y="181413"/>
                    <a:pt x="47841" y="181413"/>
                  </a:cubicBezTo>
                  <a:cubicBezTo>
                    <a:pt x="70136" y="207489"/>
                    <a:pt x="77241" y="215573"/>
                    <a:pt x="121897" y="195560"/>
                  </a:cubicBezTo>
                  <a:cubicBezTo>
                    <a:pt x="166552" y="175546"/>
                    <a:pt x="213619" y="153252"/>
                    <a:pt x="221833" y="114398"/>
                  </a:cubicBezTo>
                  <a:cubicBezTo>
                    <a:pt x="230047" y="75545"/>
                    <a:pt x="215966" y="5075"/>
                    <a:pt x="163032" y="380"/>
                  </a:cubicBezTo>
                  <a:close/>
                </a:path>
              </a:pathLst>
            </a:custGeom>
            <a:solidFill>
              <a:srgbClr val="1C1C1E"/>
            </a:solidFill>
            <a:ln w="6510" cap="flat">
              <a:noFill/>
              <a:prstDash val="solid"/>
              <a:miter/>
            </a:ln>
          </p:spPr>
          <p:txBody>
            <a:bodyPr rtlCol="0" anchor="ctr"/>
            <a:lstStyle/>
            <a:p>
              <a:endParaRPr lang="fr-FR"/>
            </a:p>
          </p:txBody>
        </p:sp>
        <p:sp>
          <p:nvSpPr>
            <p:cNvPr id="208" name="Forme libre : forme 207">
              <a:extLst>
                <a:ext uri="{FF2B5EF4-FFF2-40B4-BE49-F238E27FC236}">
                  <a16:creationId xmlns:a16="http://schemas.microsoft.com/office/drawing/2014/main" id="{60A8B34F-5A5E-4362-B01C-3064A068CD25}"/>
                </a:ext>
              </a:extLst>
            </p:cNvPr>
            <p:cNvSpPr/>
            <p:nvPr/>
          </p:nvSpPr>
          <p:spPr>
            <a:xfrm>
              <a:off x="6740030" y="6709986"/>
              <a:ext cx="171132" cy="199824"/>
            </a:xfrm>
            <a:custGeom>
              <a:avLst/>
              <a:gdLst>
                <a:gd name="connsiteX0" fmla="*/ 161451 w 171132"/>
                <a:gd name="connsiteY0" fmla="*/ 68050 h 199824"/>
                <a:gd name="connsiteX1" fmla="*/ 124944 w 171132"/>
                <a:gd name="connsiteY1" fmla="*/ 194454 h 199824"/>
                <a:gd name="connsiteX2" fmla="*/ 9622 w 171132"/>
                <a:gd name="connsiteY2" fmla="*/ 131284 h 199824"/>
                <a:gd name="connsiteX3" fmla="*/ 46064 w 171132"/>
                <a:gd name="connsiteY3" fmla="*/ 4945 h 199824"/>
                <a:gd name="connsiteX4" fmla="*/ 161451 w 171132"/>
                <a:gd name="connsiteY4" fmla="*/ 68050 h 1998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132" h="199824">
                  <a:moveTo>
                    <a:pt x="161451" y="68050"/>
                  </a:moveTo>
                  <a:cubicBezTo>
                    <a:pt x="183224" y="120202"/>
                    <a:pt x="166926" y="176982"/>
                    <a:pt x="124944" y="194454"/>
                  </a:cubicBezTo>
                  <a:cubicBezTo>
                    <a:pt x="82961" y="211924"/>
                    <a:pt x="31396" y="183632"/>
                    <a:pt x="9622" y="131284"/>
                  </a:cubicBezTo>
                  <a:cubicBezTo>
                    <a:pt x="-12151" y="78937"/>
                    <a:pt x="4147" y="22417"/>
                    <a:pt x="46064" y="4945"/>
                  </a:cubicBezTo>
                  <a:cubicBezTo>
                    <a:pt x="87981" y="-12525"/>
                    <a:pt x="139677" y="15898"/>
                    <a:pt x="161451" y="68050"/>
                  </a:cubicBezTo>
                  <a:close/>
                </a:path>
              </a:pathLst>
            </a:custGeom>
            <a:solidFill>
              <a:srgbClr val="42413E"/>
            </a:solidFill>
            <a:ln w="6510" cap="flat">
              <a:noFill/>
              <a:prstDash val="solid"/>
              <a:miter/>
            </a:ln>
          </p:spPr>
          <p:txBody>
            <a:bodyPr rtlCol="0" anchor="ctr"/>
            <a:lstStyle/>
            <a:p>
              <a:endParaRPr lang="fr-FR"/>
            </a:p>
          </p:txBody>
        </p:sp>
        <p:sp>
          <p:nvSpPr>
            <p:cNvPr id="209" name="Forme libre : forme 208">
              <a:extLst>
                <a:ext uri="{FF2B5EF4-FFF2-40B4-BE49-F238E27FC236}">
                  <a16:creationId xmlns:a16="http://schemas.microsoft.com/office/drawing/2014/main" id="{09FD3F8B-1B7E-4F5E-A132-92AC31DB3C3D}"/>
                </a:ext>
              </a:extLst>
            </p:cNvPr>
            <p:cNvSpPr/>
            <p:nvPr/>
          </p:nvSpPr>
          <p:spPr>
            <a:xfrm>
              <a:off x="6797212" y="6785237"/>
              <a:ext cx="49751" cy="57941"/>
            </a:xfrm>
            <a:custGeom>
              <a:avLst/>
              <a:gdLst>
                <a:gd name="connsiteX0" fmla="*/ 46836 w 49751"/>
                <a:gd name="connsiteY0" fmla="*/ 19592 h 57941"/>
                <a:gd name="connsiteX1" fmla="*/ 36275 w 49751"/>
                <a:gd name="connsiteY1" fmla="*/ 56228 h 57941"/>
                <a:gd name="connsiteX2" fmla="*/ 2767 w 49751"/>
                <a:gd name="connsiteY2" fmla="*/ 37910 h 57941"/>
                <a:gd name="connsiteX3" fmla="*/ 13393 w 49751"/>
                <a:gd name="connsiteY3" fmla="*/ 1274 h 57941"/>
                <a:gd name="connsiteX4" fmla="*/ 46836 w 49751"/>
                <a:gd name="connsiteY4" fmla="*/ 19592 h 579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751" h="57941">
                  <a:moveTo>
                    <a:pt x="46836" y="19592"/>
                  </a:moveTo>
                  <a:cubicBezTo>
                    <a:pt x="53355" y="34716"/>
                    <a:pt x="48400" y="51143"/>
                    <a:pt x="36275" y="56228"/>
                  </a:cubicBezTo>
                  <a:cubicBezTo>
                    <a:pt x="24149" y="61313"/>
                    <a:pt x="9090" y="53099"/>
                    <a:pt x="2767" y="37910"/>
                  </a:cubicBezTo>
                  <a:cubicBezTo>
                    <a:pt x="-3557" y="22721"/>
                    <a:pt x="1202" y="6293"/>
                    <a:pt x="13393" y="1274"/>
                  </a:cubicBezTo>
                  <a:cubicBezTo>
                    <a:pt x="25583" y="-3746"/>
                    <a:pt x="40512" y="4403"/>
                    <a:pt x="46836" y="19592"/>
                  </a:cubicBezTo>
                  <a:close/>
                </a:path>
              </a:pathLst>
            </a:custGeom>
            <a:solidFill>
              <a:srgbClr val="1C1C1E"/>
            </a:solidFill>
            <a:ln w="6510" cap="flat">
              <a:noFill/>
              <a:prstDash val="solid"/>
              <a:miter/>
            </a:ln>
          </p:spPr>
          <p:txBody>
            <a:bodyPr rtlCol="0" anchor="ctr"/>
            <a:lstStyle/>
            <a:p>
              <a:endParaRPr lang="fr-FR"/>
            </a:p>
          </p:txBody>
        </p:sp>
        <p:sp>
          <p:nvSpPr>
            <p:cNvPr id="210" name="Forme libre : forme 209">
              <a:extLst>
                <a:ext uri="{FF2B5EF4-FFF2-40B4-BE49-F238E27FC236}">
                  <a16:creationId xmlns:a16="http://schemas.microsoft.com/office/drawing/2014/main" id="{28502161-1015-4FF2-9AD1-A5FA3ED7B7BB}"/>
                </a:ext>
              </a:extLst>
            </p:cNvPr>
            <p:cNvSpPr/>
            <p:nvPr/>
          </p:nvSpPr>
          <p:spPr>
            <a:xfrm>
              <a:off x="6741338" y="6642070"/>
              <a:ext cx="259015" cy="178537"/>
            </a:xfrm>
            <a:custGeom>
              <a:avLst/>
              <a:gdLst>
                <a:gd name="connsiteX0" fmla="*/ -31 w 259015"/>
                <a:gd name="connsiteY0" fmla="*/ 91571 h 178537"/>
                <a:gd name="connsiteX1" fmla="*/ 175526 w 259015"/>
                <a:gd name="connsiteY1" fmla="*/ 177818 h 178537"/>
                <a:gd name="connsiteX2" fmla="*/ 258643 w 259015"/>
                <a:gd name="connsiteY2" fmla="*/ 140138 h 178537"/>
                <a:gd name="connsiteX3" fmla="*/ 167378 w 259015"/>
                <a:gd name="connsiteY3" fmla="*/ 3760 h 178537"/>
                <a:gd name="connsiteX4" fmla="*/ -31 w 259015"/>
                <a:gd name="connsiteY4" fmla="*/ 91571 h 1785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015" h="178537">
                  <a:moveTo>
                    <a:pt x="-31" y="91571"/>
                  </a:moveTo>
                  <a:cubicBezTo>
                    <a:pt x="-31" y="91571"/>
                    <a:pt x="162945" y="174688"/>
                    <a:pt x="175526" y="177818"/>
                  </a:cubicBezTo>
                  <a:cubicBezTo>
                    <a:pt x="188108" y="180947"/>
                    <a:pt x="213141" y="169929"/>
                    <a:pt x="258643" y="140138"/>
                  </a:cubicBezTo>
                  <a:cubicBezTo>
                    <a:pt x="258643" y="140138"/>
                    <a:pt x="269596" y="24164"/>
                    <a:pt x="167378" y="3760"/>
                  </a:cubicBezTo>
                  <a:cubicBezTo>
                    <a:pt x="65160" y="-16645"/>
                    <a:pt x="14050" y="46068"/>
                    <a:pt x="-31" y="91571"/>
                  </a:cubicBezTo>
                  <a:close/>
                </a:path>
              </a:pathLst>
            </a:custGeom>
            <a:solidFill>
              <a:srgbClr val="7F99BA"/>
            </a:solidFill>
            <a:ln w="6510" cap="flat">
              <a:noFill/>
              <a:prstDash val="solid"/>
              <a:miter/>
            </a:ln>
          </p:spPr>
          <p:txBody>
            <a:bodyPr rtlCol="0" anchor="ctr"/>
            <a:lstStyle/>
            <a:p>
              <a:endParaRPr lang="fr-FR"/>
            </a:p>
          </p:txBody>
        </p:sp>
        <p:sp>
          <p:nvSpPr>
            <p:cNvPr id="211" name="Forme libre : forme 210">
              <a:extLst>
                <a:ext uri="{FF2B5EF4-FFF2-40B4-BE49-F238E27FC236}">
                  <a16:creationId xmlns:a16="http://schemas.microsoft.com/office/drawing/2014/main" id="{02D006E8-D733-4AF7-AA17-3D9FFDB9CE83}"/>
                </a:ext>
              </a:extLst>
            </p:cNvPr>
            <p:cNvSpPr/>
            <p:nvPr/>
          </p:nvSpPr>
          <p:spPr>
            <a:xfrm>
              <a:off x="6741338" y="6686501"/>
              <a:ext cx="177444" cy="133723"/>
            </a:xfrm>
            <a:custGeom>
              <a:avLst/>
              <a:gdLst>
                <a:gd name="connsiteX0" fmla="*/ 176895 w 177444"/>
                <a:gd name="connsiteY0" fmla="*/ 133516 h 133723"/>
                <a:gd name="connsiteX1" fmla="*/ 130806 w 177444"/>
                <a:gd name="connsiteY1" fmla="*/ 16174 h 133723"/>
                <a:gd name="connsiteX2" fmla="*/ 5185 w 177444"/>
                <a:gd name="connsiteY2" fmla="*/ 33515 h 133723"/>
                <a:gd name="connsiteX3" fmla="*/ -31 w 177444"/>
                <a:gd name="connsiteY3" fmla="*/ 47010 h 133723"/>
                <a:gd name="connsiteX4" fmla="*/ 175526 w 177444"/>
                <a:gd name="connsiteY4" fmla="*/ 133256 h 1337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7444" h="133723">
                  <a:moveTo>
                    <a:pt x="176895" y="133516"/>
                  </a:moveTo>
                  <a:cubicBezTo>
                    <a:pt x="180024" y="89122"/>
                    <a:pt x="169529" y="41338"/>
                    <a:pt x="130806" y="16174"/>
                  </a:cubicBezTo>
                  <a:cubicBezTo>
                    <a:pt x="88693" y="-11009"/>
                    <a:pt x="34064" y="-3773"/>
                    <a:pt x="5185" y="33515"/>
                  </a:cubicBezTo>
                  <a:cubicBezTo>
                    <a:pt x="3151" y="37883"/>
                    <a:pt x="1410" y="42381"/>
                    <a:pt x="-31" y="47010"/>
                  </a:cubicBezTo>
                  <a:cubicBezTo>
                    <a:pt x="-31" y="47010"/>
                    <a:pt x="162945" y="130127"/>
                    <a:pt x="175526" y="133256"/>
                  </a:cubicBezTo>
                  <a:close/>
                </a:path>
              </a:pathLst>
            </a:custGeom>
            <a:solidFill>
              <a:srgbClr val="9CAAB3"/>
            </a:solidFill>
            <a:ln w="6510" cap="flat">
              <a:noFill/>
              <a:prstDash val="solid"/>
              <a:miter/>
            </a:ln>
          </p:spPr>
          <p:txBody>
            <a:bodyPr rtlCol="0" anchor="ctr"/>
            <a:lstStyle/>
            <a:p>
              <a:endParaRPr lang="fr-FR"/>
            </a:p>
          </p:txBody>
        </p:sp>
        <p:sp>
          <p:nvSpPr>
            <p:cNvPr id="212" name="Forme libre : forme 211">
              <a:extLst>
                <a:ext uri="{FF2B5EF4-FFF2-40B4-BE49-F238E27FC236}">
                  <a16:creationId xmlns:a16="http://schemas.microsoft.com/office/drawing/2014/main" id="{1DF86DB7-B083-4064-B0EE-B8F37FD595C4}"/>
                </a:ext>
              </a:extLst>
            </p:cNvPr>
            <p:cNvSpPr/>
            <p:nvPr/>
          </p:nvSpPr>
          <p:spPr>
            <a:xfrm>
              <a:off x="6763177" y="6642065"/>
              <a:ext cx="237178" cy="177769"/>
            </a:xfrm>
            <a:custGeom>
              <a:avLst/>
              <a:gdLst>
                <a:gd name="connsiteX0" fmla="*/ 145865 w 237178"/>
                <a:gd name="connsiteY0" fmla="*/ 3765 h 177769"/>
                <a:gd name="connsiteX1" fmla="*/ -31 w 237178"/>
                <a:gd name="connsiteY1" fmla="*/ 50572 h 177769"/>
                <a:gd name="connsiteX2" fmla="*/ 102905 w 237178"/>
                <a:gd name="connsiteY2" fmla="*/ 46204 h 177769"/>
                <a:gd name="connsiteX3" fmla="*/ 164444 w 237178"/>
                <a:gd name="connsiteY3" fmla="*/ 177562 h 177769"/>
                <a:gd name="connsiteX4" fmla="*/ 236805 w 237178"/>
                <a:gd name="connsiteY4" fmla="*/ 140143 h 177769"/>
                <a:gd name="connsiteX5" fmla="*/ 145865 w 237178"/>
                <a:gd name="connsiteY5" fmla="*/ 3765 h 177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7178" h="177769">
                  <a:moveTo>
                    <a:pt x="145865" y="3765"/>
                  </a:moveTo>
                  <a:cubicBezTo>
                    <a:pt x="73178" y="-10772"/>
                    <a:pt x="26176" y="16803"/>
                    <a:pt x="-31" y="50572"/>
                  </a:cubicBezTo>
                  <a:cubicBezTo>
                    <a:pt x="30869" y="30298"/>
                    <a:pt x="70375" y="28603"/>
                    <a:pt x="102905" y="46204"/>
                  </a:cubicBezTo>
                  <a:cubicBezTo>
                    <a:pt x="151797" y="72672"/>
                    <a:pt x="167573" y="125737"/>
                    <a:pt x="164444" y="177562"/>
                  </a:cubicBezTo>
                  <a:cubicBezTo>
                    <a:pt x="178852" y="174824"/>
                    <a:pt x="201668" y="163156"/>
                    <a:pt x="236805" y="140143"/>
                  </a:cubicBezTo>
                  <a:cubicBezTo>
                    <a:pt x="236805" y="140143"/>
                    <a:pt x="247757" y="24170"/>
                    <a:pt x="145865" y="3765"/>
                  </a:cubicBezTo>
                  <a:close/>
                </a:path>
              </a:pathLst>
            </a:custGeom>
            <a:solidFill>
              <a:srgbClr val="1D1D1B">
                <a:alpha val="40000"/>
              </a:srgbClr>
            </a:solidFill>
            <a:ln w="6510" cap="flat">
              <a:noFill/>
              <a:prstDash val="solid"/>
              <a:miter/>
            </a:ln>
          </p:spPr>
          <p:txBody>
            <a:bodyPr rtlCol="0" anchor="ctr"/>
            <a:lstStyle/>
            <a:p>
              <a:endParaRPr lang="fr-FR"/>
            </a:p>
          </p:txBody>
        </p:sp>
        <p:sp>
          <p:nvSpPr>
            <p:cNvPr id="213" name="Forme libre : forme 212">
              <a:extLst>
                <a:ext uri="{FF2B5EF4-FFF2-40B4-BE49-F238E27FC236}">
                  <a16:creationId xmlns:a16="http://schemas.microsoft.com/office/drawing/2014/main" id="{98D35C76-D60B-4D5A-B4B8-A260CFE49673}"/>
                </a:ext>
              </a:extLst>
            </p:cNvPr>
            <p:cNvSpPr/>
            <p:nvPr/>
          </p:nvSpPr>
          <p:spPr>
            <a:xfrm>
              <a:off x="6836972" y="6573807"/>
              <a:ext cx="78358" cy="108960"/>
            </a:xfrm>
            <a:custGeom>
              <a:avLst/>
              <a:gdLst>
                <a:gd name="connsiteX0" fmla="*/ -31 w 78358"/>
                <a:gd name="connsiteY0" fmla="*/ 12505 h 108960"/>
                <a:gd name="connsiteX1" fmla="*/ 1534 w 78358"/>
                <a:gd name="connsiteY1" fmla="*/ 97252 h 108960"/>
                <a:gd name="connsiteX2" fmla="*/ 78328 w 78358"/>
                <a:gd name="connsiteY2" fmla="*/ 90733 h 108960"/>
                <a:gd name="connsiteX3" fmla="*/ 73634 w 78358"/>
                <a:gd name="connsiteY3" fmla="*/ -207 h 108960"/>
              </a:gdLst>
              <a:ahLst/>
              <a:cxnLst>
                <a:cxn ang="0">
                  <a:pos x="connsiteX0" y="connsiteY0"/>
                </a:cxn>
                <a:cxn ang="0">
                  <a:pos x="connsiteX1" y="connsiteY1"/>
                </a:cxn>
                <a:cxn ang="0">
                  <a:pos x="connsiteX2" y="connsiteY2"/>
                </a:cxn>
                <a:cxn ang="0">
                  <a:pos x="connsiteX3" y="connsiteY3"/>
                </a:cxn>
              </a:cxnLst>
              <a:rect l="l" t="t" r="r" b="b"/>
              <a:pathLst>
                <a:path w="78358" h="108960">
                  <a:moveTo>
                    <a:pt x="-31" y="12505"/>
                  </a:moveTo>
                  <a:lnTo>
                    <a:pt x="1534" y="97252"/>
                  </a:lnTo>
                  <a:cubicBezTo>
                    <a:pt x="1534" y="97252"/>
                    <a:pt x="29696" y="127044"/>
                    <a:pt x="78328" y="90733"/>
                  </a:cubicBezTo>
                  <a:lnTo>
                    <a:pt x="73634" y="-207"/>
                  </a:lnTo>
                  <a:close/>
                </a:path>
              </a:pathLst>
            </a:custGeom>
            <a:solidFill>
              <a:srgbClr val="7F99BA"/>
            </a:solidFill>
            <a:ln w="6510" cap="flat">
              <a:noFill/>
              <a:prstDash val="solid"/>
              <a:miter/>
            </a:ln>
          </p:spPr>
          <p:txBody>
            <a:bodyPr rtlCol="0" anchor="ctr"/>
            <a:lstStyle/>
            <a:p>
              <a:endParaRPr lang="fr-FR"/>
            </a:p>
          </p:txBody>
        </p:sp>
        <p:sp>
          <p:nvSpPr>
            <p:cNvPr id="214" name="Forme libre : forme 213">
              <a:extLst>
                <a:ext uri="{FF2B5EF4-FFF2-40B4-BE49-F238E27FC236}">
                  <a16:creationId xmlns:a16="http://schemas.microsoft.com/office/drawing/2014/main" id="{CE3C0CDF-3DCB-4F50-B054-321656CD8CBB}"/>
                </a:ext>
              </a:extLst>
            </p:cNvPr>
            <p:cNvSpPr/>
            <p:nvPr/>
          </p:nvSpPr>
          <p:spPr>
            <a:xfrm>
              <a:off x="6836972" y="6573937"/>
              <a:ext cx="78619" cy="108706"/>
            </a:xfrm>
            <a:custGeom>
              <a:avLst/>
              <a:gdLst>
                <a:gd name="connsiteX0" fmla="*/ 73634 w 78619"/>
                <a:gd name="connsiteY0" fmla="*/ -207 h 108706"/>
                <a:gd name="connsiteX1" fmla="*/ -31 w 78619"/>
                <a:gd name="connsiteY1" fmla="*/ 12375 h 108706"/>
                <a:gd name="connsiteX2" fmla="*/ 752 w 78619"/>
                <a:gd name="connsiteY2" fmla="*/ 56965 h 108706"/>
                <a:gd name="connsiteX3" fmla="*/ 12486 w 78619"/>
                <a:gd name="connsiteY3" fmla="*/ 46078 h 108706"/>
                <a:gd name="connsiteX4" fmla="*/ 48797 w 78619"/>
                <a:gd name="connsiteY4" fmla="*/ 57030 h 108706"/>
                <a:gd name="connsiteX5" fmla="*/ 48797 w 78619"/>
                <a:gd name="connsiteY5" fmla="*/ 97774 h 108706"/>
                <a:gd name="connsiteX6" fmla="*/ 30869 w 78619"/>
                <a:gd name="connsiteY6" fmla="*/ 108465 h 108706"/>
                <a:gd name="connsiteX7" fmla="*/ 78589 w 78619"/>
                <a:gd name="connsiteY7" fmla="*/ 90733 h 1087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19" h="108706">
                  <a:moveTo>
                    <a:pt x="73634" y="-207"/>
                  </a:moveTo>
                  <a:lnTo>
                    <a:pt x="-31" y="12375"/>
                  </a:lnTo>
                  <a:lnTo>
                    <a:pt x="752" y="56965"/>
                  </a:lnTo>
                  <a:cubicBezTo>
                    <a:pt x="3881" y="46795"/>
                    <a:pt x="3816" y="43927"/>
                    <a:pt x="12486" y="46078"/>
                  </a:cubicBezTo>
                  <a:cubicBezTo>
                    <a:pt x="40713" y="52597"/>
                    <a:pt x="48536" y="42753"/>
                    <a:pt x="48797" y="57030"/>
                  </a:cubicBezTo>
                  <a:cubicBezTo>
                    <a:pt x="48797" y="63549"/>
                    <a:pt x="49514" y="91190"/>
                    <a:pt x="48797" y="97774"/>
                  </a:cubicBezTo>
                  <a:cubicBezTo>
                    <a:pt x="47493" y="106770"/>
                    <a:pt x="39475" y="105662"/>
                    <a:pt x="30869" y="108465"/>
                  </a:cubicBezTo>
                  <a:cubicBezTo>
                    <a:pt x="43256" y="108922"/>
                    <a:pt x="59293" y="105010"/>
                    <a:pt x="78589" y="90733"/>
                  </a:cubicBezTo>
                  <a:close/>
                </a:path>
              </a:pathLst>
            </a:custGeom>
            <a:solidFill>
              <a:srgbClr val="1D1D1B">
                <a:alpha val="30000"/>
              </a:srgbClr>
            </a:solidFill>
            <a:ln w="6510" cap="flat">
              <a:noFill/>
              <a:prstDash val="solid"/>
              <a:miter/>
            </a:ln>
          </p:spPr>
          <p:txBody>
            <a:bodyPr rtlCol="0" anchor="ctr"/>
            <a:lstStyle/>
            <a:p>
              <a:endParaRPr lang="fr-FR"/>
            </a:p>
          </p:txBody>
        </p:sp>
        <p:sp>
          <p:nvSpPr>
            <p:cNvPr id="215" name="Forme libre : forme 214">
              <a:extLst>
                <a:ext uri="{FF2B5EF4-FFF2-40B4-BE49-F238E27FC236}">
                  <a16:creationId xmlns:a16="http://schemas.microsoft.com/office/drawing/2014/main" id="{56AB9B0F-9C7C-414C-BF7F-B6492D96B606}"/>
                </a:ext>
              </a:extLst>
            </p:cNvPr>
            <p:cNvSpPr/>
            <p:nvPr/>
          </p:nvSpPr>
          <p:spPr>
            <a:xfrm>
              <a:off x="6836972" y="6573807"/>
              <a:ext cx="76467" cy="62714"/>
            </a:xfrm>
            <a:custGeom>
              <a:avLst/>
              <a:gdLst>
                <a:gd name="connsiteX0" fmla="*/ 76437 w 76467"/>
                <a:gd name="connsiteY0" fmla="*/ 54292 h 62714"/>
                <a:gd name="connsiteX1" fmla="*/ 73634 w 76467"/>
                <a:gd name="connsiteY1" fmla="*/ -207 h 62714"/>
                <a:gd name="connsiteX2" fmla="*/ -31 w 76467"/>
                <a:gd name="connsiteY2" fmla="*/ 12375 h 62714"/>
                <a:gd name="connsiteX3" fmla="*/ 686 w 76467"/>
                <a:gd name="connsiteY3" fmla="*/ 52532 h 62714"/>
                <a:gd name="connsiteX4" fmla="*/ 76437 w 76467"/>
                <a:gd name="connsiteY4" fmla="*/ 54292 h 627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467" h="62714">
                  <a:moveTo>
                    <a:pt x="76437" y="54292"/>
                  </a:moveTo>
                  <a:lnTo>
                    <a:pt x="73634" y="-207"/>
                  </a:lnTo>
                  <a:lnTo>
                    <a:pt x="-31" y="12375"/>
                  </a:lnTo>
                  <a:lnTo>
                    <a:pt x="686" y="52532"/>
                  </a:lnTo>
                  <a:cubicBezTo>
                    <a:pt x="24220" y="66743"/>
                    <a:pt x="51339" y="64331"/>
                    <a:pt x="76437" y="54292"/>
                  </a:cubicBezTo>
                  <a:close/>
                </a:path>
              </a:pathLst>
            </a:custGeom>
            <a:solidFill>
              <a:srgbClr val="32394B">
                <a:alpha val="40000"/>
              </a:srgbClr>
            </a:solidFill>
            <a:ln w="6510" cap="flat">
              <a:noFill/>
              <a:prstDash val="solid"/>
              <a:miter/>
            </a:ln>
          </p:spPr>
          <p:txBody>
            <a:bodyPr rtlCol="0" anchor="ctr"/>
            <a:lstStyle/>
            <a:p>
              <a:endParaRPr lang="fr-FR"/>
            </a:p>
          </p:txBody>
        </p:sp>
        <p:sp>
          <p:nvSpPr>
            <p:cNvPr id="216" name="Forme libre : forme 215">
              <a:extLst>
                <a:ext uri="{FF2B5EF4-FFF2-40B4-BE49-F238E27FC236}">
                  <a16:creationId xmlns:a16="http://schemas.microsoft.com/office/drawing/2014/main" id="{ED9F2D07-7720-4433-900C-2CE02B752A74}"/>
                </a:ext>
              </a:extLst>
            </p:cNvPr>
            <p:cNvSpPr/>
            <p:nvPr/>
          </p:nvSpPr>
          <p:spPr>
            <a:xfrm>
              <a:off x="6800922" y="6410897"/>
              <a:ext cx="131683" cy="203856"/>
            </a:xfrm>
            <a:custGeom>
              <a:avLst/>
              <a:gdLst>
                <a:gd name="connsiteX0" fmla="*/ -31 w 131683"/>
                <a:gd name="connsiteY0" fmla="*/ 4486 h 203856"/>
                <a:gd name="connsiteX1" fmla="*/ 12486 w 131683"/>
                <a:gd name="connsiteY1" fmla="*/ 183238 h 203856"/>
                <a:gd name="connsiteX2" fmla="*/ 131653 w 131683"/>
                <a:gd name="connsiteY2" fmla="*/ 173785 h 203856"/>
                <a:gd name="connsiteX3" fmla="*/ 128459 w 131683"/>
                <a:gd name="connsiteY3" fmla="*/ -207 h 203856"/>
              </a:gdLst>
              <a:ahLst/>
              <a:cxnLst>
                <a:cxn ang="0">
                  <a:pos x="connsiteX0" y="connsiteY0"/>
                </a:cxn>
                <a:cxn ang="0">
                  <a:pos x="connsiteX1" y="connsiteY1"/>
                </a:cxn>
                <a:cxn ang="0">
                  <a:pos x="connsiteX2" y="connsiteY2"/>
                </a:cxn>
                <a:cxn ang="0">
                  <a:pos x="connsiteX3" y="connsiteY3"/>
                </a:cxn>
              </a:cxnLst>
              <a:rect l="l" t="t" r="r" b="b"/>
              <a:pathLst>
                <a:path w="131683" h="203856">
                  <a:moveTo>
                    <a:pt x="-31" y="4486"/>
                  </a:moveTo>
                  <a:lnTo>
                    <a:pt x="12486" y="183238"/>
                  </a:lnTo>
                  <a:cubicBezTo>
                    <a:pt x="12486" y="183238"/>
                    <a:pt x="70505" y="234933"/>
                    <a:pt x="131653" y="173785"/>
                  </a:cubicBezTo>
                  <a:lnTo>
                    <a:pt x="128459" y="-207"/>
                  </a:lnTo>
                  <a:close/>
                </a:path>
              </a:pathLst>
            </a:custGeom>
            <a:solidFill>
              <a:srgbClr val="495B69"/>
            </a:solidFill>
            <a:ln w="6510" cap="flat">
              <a:noFill/>
              <a:prstDash val="solid"/>
              <a:miter/>
            </a:ln>
          </p:spPr>
          <p:txBody>
            <a:bodyPr rtlCol="0" anchor="ctr"/>
            <a:lstStyle/>
            <a:p>
              <a:endParaRPr lang="fr-FR"/>
            </a:p>
          </p:txBody>
        </p:sp>
        <p:sp>
          <p:nvSpPr>
            <p:cNvPr id="217" name="Forme libre : forme 216">
              <a:extLst>
                <a:ext uri="{FF2B5EF4-FFF2-40B4-BE49-F238E27FC236}">
                  <a16:creationId xmlns:a16="http://schemas.microsoft.com/office/drawing/2014/main" id="{8075E382-4DC6-4459-8B72-F9DBAC513861}"/>
                </a:ext>
              </a:extLst>
            </p:cNvPr>
            <p:cNvSpPr/>
            <p:nvPr/>
          </p:nvSpPr>
          <p:spPr>
            <a:xfrm>
              <a:off x="6819958" y="6413178"/>
              <a:ext cx="55606" cy="201575"/>
            </a:xfrm>
            <a:custGeom>
              <a:avLst/>
              <a:gdLst>
                <a:gd name="connsiteX0" fmla="*/ 48406 w 55606"/>
                <a:gd name="connsiteY0" fmla="*/ -207 h 201575"/>
                <a:gd name="connsiteX1" fmla="*/ -31 w 55606"/>
                <a:gd name="connsiteY1" fmla="*/ 1553 h 201575"/>
                <a:gd name="connsiteX2" fmla="*/ 10987 w 55606"/>
                <a:gd name="connsiteY2" fmla="*/ 192234 h 201575"/>
                <a:gd name="connsiteX3" fmla="*/ 55576 w 55606"/>
                <a:gd name="connsiteY3" fmla="*/ 201100 h 201575"/>
                <a:gd name="connsiteX4" fmla="*/ 48406 w 55606"/>
                <a:gd name="connsiteY4" fmla="*/ -207 h 2015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606" h="201575">
                  <a:moveTo>
                    <a:pt x="48406" y="-207"/>
                  </a:moveTo>
                  <a:lnTo>
                    <a:pt x="-31" y="1553"/>
                  </a:lnTo>
                  <a:cubicBezTo>
                    <a:pt x="4663" y="65114"/>
                    <a:pt x="8509" y="128674"/>
                    <a:pt x="10987" y="192234"/>
                  </a:cubicBezTo>
                  <a:cubicBezTo>
                    <a:pt x="24742" y="199275"/>
                    <a:pt x="40192" y="202338"/>
                    <a:pt x="55576" y="201100"/>
                  </a:cubicBezTo>
                  <a:cubicBezTo>
                    <a:pt x="54925" y="133889"/>
                    <a:pt x="53360" y="66743"/>
                    <a:pt x="48406" y="-207"/>
                  </a:cubicBezTo>
                  <a:close/>
                </a:path>
              </a:pathLst>
            </a:custGeom>
            <a:solidFill>
              <a:srgbClr val="9CAAB3">
                <a:alpha val="60000"/>
              </a:srgbClr>
            </a:solidFill>
            <a:ln w="6510" cap="flat">
              <a:noFill/>
              <a:prstDash val="solid"/>
              <a:miter/>
            </a:ln>
          </p:spPr>
          <p:txBody>
            <a:bodyPr rtlCol="0" anchor="ctr"/>
            <a:lstStyle/>
            <a:p>
              <a:endParaRPr lang="fr-FR"/>
            </a:p>
          </p:txBody>
        </p:sp>
        <p:sp>
          <p:nvSpPr>
            <p:cNvPr id="218" name="Forme libre : forme 217">
              <a:extLst>
                <a:ext uri="{FF2B5EF4-FFF2-40B4-BE49-F238E27FC236}">
                  <a16:creationId xmlns:a16="http://schemas.microsoft.com/office/drawing/2014/main" id="{BC2ABBB4-ECBA-46DD-BC6F-6A72FAAF686A}"/>
                </a:ext>
              </a:extLst>
            </p:cNvPr>
            <p:cNvSpPr/>
            <p:nvPr/>
          </p:nvSpPr>
          <p:spPr>
            <a:xfrm>
              <a:off x="6800922" y="6410897"/>
              <a:ext cx="130184" cy="101670"/>
            </a:xfrm>
            <a:custGeom>
              <a:avLst/>
              <a:gdLst>
                <a:gd name="connsiteX0" fmla="*/ 130154 w 130184"/>
                <a:gd name="connsiteY0" fmla="*/ 91450 h 101670"/>
                <a:gd name="connsiteX1" fmla="*/ 128459 w 130184"/>
                <a:gd name="connsiteY1" fmla="*/ -207 h 101670"/>
                <a:gd name="connsiteX2" fmla="*/ -31 w 130184"/>
                <a:gd name="connsiteY2" fmla="*/ 4486 h 101670"/>
                <a:gd name="connsiteX3" fmla="*/ 5706 w 130184"/>
                <a:gd name="connsiteY3" fmla="*/ 86756 h 101670"/>
                <a:gd name="connsiteX4" fmla="*/ 130154 w 130184"/>
                <a:gd name="connsiteY4" fmla="*/ 91450 h 1016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0184" h="101670">
                  <a:moveTo>
                    <a:pt x="130154" y="91450"/>
                  </a:moveTo>
                  <a:lnTo>
                    <a:pt x="128459" y="-207"/>
                  </a:lnTo>
                  <a:lnTo>
                    <a:pt x="-31" y="4486"/>
                  </a:lnTo>
                  <a:lnTo>
                    <a:pt x="5706" y="86756"/>
                  </a:lnTo>
                  <a:cubicBezTo>
                    <a:pt x="42408" y="106770"/>
                    <a:pt x="86411" y="104358"/>
                    <a:pt x="130154" y="91450"/>
                  </a:cubicBezTo>
                  <a:close/>
                </a:path>
              </a:pathLst>
            </a:custGeom>
            <a:solidFill>
              <a:srgbClr val="32394B">
                <a:alpha val="40000"/>
              </a:srgbClr>
            </a:solidFill>
            <a:ln w="6510" cap="flat">
              <a:noFill/>
              <a:prstDash val="solid"/>
              <a:miter/>
            </a:ln>
          </p:spPr>
          <p:txBody>
            <a:bodyPr rtlCol="0" anchor="ctr"/>
            <a:lstStyle/>
            <a:p>
              <a:endParaRPr lang="fr-FR"/>
            </a:p>
          </p:txBody>
        </p:sp>
        <p:sp>
          <p:nvSpPr>
            <p:cNvPr id="219" name="Forme libre : forme 218">
              <a:extLst>
                <a:ext uri="{FF2B5EF4-FFF2-40B4-BE49-F238E27FC236}">
                  <a16:creationId xmlns:a16="http://schemas.microsoft.com/office/drawing/2014/main" id="{455C989A-FC82-48C5-BC24-143028CB6B70}"/>
                </a:ext>
              </a:extLst>
            </p:cNvPr>
            <p:cNvSpPr/>
            <p:nvPr/>
          </p:nvSpPr>
          <p:spPr>
            <a:xfrm>
              <a:off x="6734428" y="6271324"/>
              <a:ext cx="255349" cy="297658"/>
            </a:xfrm>
            <a:custGeom>
              <a:avLst/>
              <a:gdLst>
                <a:gd name="connsiteX0" fmla="*/ 0 w 255349"/>
                <a:gd name="connsiteY0" fmla="*/ 0 h 297658"/>
                <a:gd name="connsiteX1" fmla="*/ 9779 w 255349"/>
                <a:gd name="connsiteY1" fmla="*/ 224906 h 297658"/>
                <a:gd name="connsiteX2" fmla="*/ 151046 w 255349"/>
                <a:gd name="connsiteY2" fmla="*/ 297658 h 297658"/>
                <a:gd name="connsiteX3" fmla="*/ 255350 w 255349"/>
                <a:gd name="connsiteY3" fmla="*/ 250982 h 297658"/>
                <a:gd name="connsiteX4" fmla="*/ 252090 w 255349"/>
                <a:gd name="connsiteY4" fmla="*/ 35855 h 297658"/>
                <a:gd name="connsiteX5" fmla="*/ 0 w 255349"/>
                <a:gd name="connsiteY5" fmla="*/ 0 h 2976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5349" h="297658">
                  <a:moveTo>
                    <a:pt x="0" y="0"/>
                  </a:moveTo>
                  <a:lnTo>
                    <a:pt x="9779" y="224906"/>
                  </a:lnTo>
                  <a:lnTo>
                    <a:pt x="151046" y="297658"/>
                  </a:lnTo>
                  <a:lnTo>
                    <a:pt x="255350" y="250982"/>
                  </a:lnTo>
                  <a:lnTo>
                    <a:pt x="252090" y="35855"/>
                  </a:lnTo>
                  <a:lnTo>
                    <a:pt x="0" y="0"/>
                  </a:lnTo>
                  <a:close/>
                </a:path>
              </a:pathLst>
            </a:custGeom>
            <a:solidFill>
              <a:srgbClr val="9CAAB3"/>
            </a:solidFill>
            <a:ln w="6510" cap="flat">
              <a:noFill/>
              <a:prstDash val="solid"/>
              <a:miter/>
            </a:ln>
          </p:spPr>
          <p:txBody>
            <a:bodyPr rtlCol="0" anchor="ctr"/>
            <a:lstStyle/>
            <a:p>
              <a:endParaRPr lang="fr-FR"/>
            </a:p>
          </p:txBody>
        </p:sp>
        <p:sp>
          <p:nvSpPr>
            <p:cNvPr id="220" name="Forme libre : forme 219">
              <a:extLst>
                <a:ext uri="{FF2B5EF4-FFF2-40B4-BE49-F238E27FC236}">
                  <a16:creationId xmlns:a16="http://schemas.microsoft.com/office/drawing/2014/main" id="{D160F4A1-5949-4A9F-9299-4373243621F6}"/>
                </a:ext>
              </a:extLst>
            </p:cNvPr>
            <p:cNvSpPr/>
            <p:nvPr/>
          </p:nvSpPr>
          <p:spPr>
            <a:xfrm>
              <a:off x="6882214" y="6291925"/>
              <a:ext cx="107563" cy="277057"/>
            </a:xfrm>
            <a:custGeom>
              <a:avLst/>
              <a:gdLst>
                <a:gd name="connsiteX0" fmla="*/ 0 w 107563"/>
                <a:gd name="connsiteY0" fmla="*/ 0 h 277057"/>
                <a:gd name="connsiteX1" fmla="*/ 3260 w 107563"/>
                <a:gd name="connsiteY1" fmla="*/ 277058 h 277057"/>
                <a:gd name="connsiteX2" fmla="*/ 107564 w 107563"/>
                <a:gd name="connsiteY2" fmla="*/ 230382 h 277057"/>
                <a:gd name="connsiteX3" fmla="*/ 104304 w 107563"/>
                <a:gd name="connsiteY3" fmla="*/ 15254 h 277057"/>
                <a:gd name="connsiteX4" fmla="*/ 0 w 107563"/>
                <a:gd name="connsiteY4" fmla="*/ 0 h 2770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7563" h="277057">
                  <a:moveTo>
                    <a:pt x="0" y="0"/>
                  </a:moveTo>
                  <a:lnTo>
                    <a:pt x="3260" y="277058"/>
                  </a:lnTo>
                  <a:lnTo>
                    <a:pt x="107564" y="230382"/>
                  </a:lnTo>
                  <a:lnTo>
                    <a:pt x="104304" y="15254"/>
                  </a:lnTo>
                  <a:lnTo>
                    <a:pt x="0" y="0"/>
                  </a:lnTo>
                  <a:close/>
                </a:path>
              </a:pathLst>
            </a:custGeom>
            <a:solidFill>
              <a:srgbClr val="32394B"/>
            </a:solidFill>
            <a:ln w="6510" cap="flat">
              <a:noFill/>
              <a:prstDash val="solid"/>
              <a:miter/>
            </a:ln>
          </p:spPr>
          <p:txBody>
            <a:bodyPr rtlCol="0" anchor="ctr"/>
            <a:lstStyle/>
            <a:p>
              <a:endParaRPr lang="fr-FR"/>
            </a:p>
          </p:txBody>
        </p:sp>
        <p:sp>
          <p:nvSpPr>
            <p:cNvPr id="221" name="Forme libre : forme 220">
              <a:extLst>
                <a:ext uri="{FF2B5EF4-FFF2-40B4-BE49-F238E27FC236}">
                  <a16:creationId xmlns:a16="http://schemas.microsoft.com/office/drawing/2014/main" id="{A8EA644A-799A-4B3A-B4BB-78DE1B521A5A}"/>
                </a:ext>
              </a:extLst>
            </p:cNvPr>
            <p:cNvSpPr/>
            <p:nvPr/>
          </p:nvSpPr>
          <p:spPr>
            <a:xfrm>
              <a:off x="6912593" y="6309330"/>
              <a:ext cx="51043" cy="205921"/>
            </a:xfrm>
            <a:custGeom>
              <a:avLst/>
              <a:gdLst>
                <a:gd name="connsiteX0" fmla="*/ -31 w 51043"/>
                <a:gd name="connsiteY0" fmla="*/ -207 h 205921"/>
                <a:gd name="connsiteX1" fmla="*/ 2120 w 51043"/>
                <a:gd name="connsiteY1" fmla="*/ 164920 h 205921"/>
                <a:gd name="connsiteX2" fmla="*/ 30347 w 51043"/>
                <a:gd name="connsiteY2" fmla="*/ 205142 h 205921"/>
                <a:gd name="connsiteX3" fmla="*/ 51013 w 51043"/>
                <a:gd name="connsiteY3" fmla="*/ 154033 h 205921"/>
                <a:gd name="connsiteX4" fmla="*/ 46645 w 51043"/>
                <a:gd name="connsiteY4" fmla="*/ 1944 h 2059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43" h="205921">
                  <a:moveTo>
                    <a:pt x="-31" y="-207"/>
                  </a:moveTo>
                  <a:cubicBezTo>
                    <a:pt x="-31" y="-207"/>
                    <a:pt x="-31" y="140995"/>
                    <a:pt x="2120" y="164920"/>
                  </a:cubicBezTo>
                  <a:cubicBezTo>
                    <a:pt x="4272" y="188844"/>
                    <a:pt x="10790" y="209444"/>
                    <a:pt x="30347" y="205142"/>
                  </a:cubicBezTo>
                  <a:cubicBezTo>
                    <a:pt x="49904" y="200839"/>
                    <a:pt x="51013" y="182325"/>
                    <a:pt x="51013" y="154033"/>
                  </a:cubicBezTo>
                  <a:cubicBezTo>
                    <a:pt x="51013" y="125740"/>
                    <a:pt x="46645" y="1944"/>
                    <a:pt x="46645" y="1944"/>
                  </a:cubicBezTo>
                  <a:close/>
                </a:path>
              </a:pathLst>
            </a:custGeom>
            <a:solidFill>
              <a:srgbClr val="505767"/>
            </a:solidFill>
            <a:ln w="6510" cap="flat">
              <a:noFill/>
              <a:prstDash val="solid"/>
              <a:miter/>
            </a:ln>
          </p:spPr>
          <p:txBody>
            <a:bodyPr rtlCol="0" anchor="ctr"/>
            <a:lstStyle/>
            <a:p>
              <a:endParaRPr lang="fr-FR"/>
            </a:p>
          </p:txBody>
        </p:sp>
      </p:grpSp>
      <p:grpSp>
        <p:nvGrpSpPr>
          <p:cNvPr id="222" name="Graphique 170">
            <a:extLst>
              <a:ext uri="{FF2B5EF4-FFF2-40B4-BE49-F238E27FC236}">
                <a16:creationId xmlns:a16="http://schemas.microsoft.com/office/drawing/2014/main" id="{3FE60E4A-7F54-4E1F-B657-607E682D24FE}"/>
              </a:ext>
            </a:extLst>
          </p:cNvPr>
          <p:cNvGrpSpPr/>
          <p:nvPr/>
        </p:nvGrpSpPr>
        <p:grpSpPr>
          <a:xfrm>
            <a:off x="1124673" y="2251180"/>
            <a:ext cx="5860019" cy="5869392"/>
            <a:chOff x="1124673" y="2251180"/>
            <a:chExt cx="5860019" cy="5869392"/>
          </a:xfrm>
        </p:grpSpPr>
        <p:sp>
          <p:nvSpPr>
            <p:cNvPr id="223" name="Forme libre : forme 222">
              <a:extLst>
                <a:ext uri="{FF2B5EF4-FFF2-40B4-BE49-F238E27FC236}">
                  <a16:creationId xmlns:a16="http://schemas.microsoft.com/office/drawing/2014/main" id="{D08499D9-D7E0-4895-A819-CF1721DCB4D0}"/>
                </a:ext>
              </a:extLst>
            </p:cNvPr>
            <p:cNvSpPr/>
            <p:nvPr/>
          </p:nvSpPr>
          <p:spPr>
            <a:xfrm>
              <a:off x="1956188" y="4140781"/>
              <a:ext cx="5028504" cy="3979791"/>
            </a:xfrm>
            <a:custGeom>
              <a:avLst/>
              <a:gdLst>
                <a:gd name="connsiteX0" fmla="*/ 2225069 w 5028504"/>
                <a:gd name="connsiteY0" fmla="*/ 0 h 3979791"/>
                <a:gd name="connsiteX1" fmla="*/ 5028505 w 5028504"/>
                <a:gd name="connsiteY1" fmla="*/ 1436008 h 3979791"/>
                <a:gd name="connsiteX2" fmla="*/ 5028505 w 5028504"/>
                <a:gd name="connsiteY2" fmla="*/ 1766457 h 3979791"/>
                <a:gd name="connsiteX3" fmla="*/ 3808342 w 5028504"/>
                <a:gd name="connsiteY3" fmla="*/ 2281915 h 3979791"/>
                <a:gd name="connsiteX4" fmla="*/ 2898809 w 5028504"/>
                <a:gd name="connsiteY4" fmla="*/ 2706368 h 3979791"/>
                <a:gd name="connsiteX5" fmla="*/ 2891377 w 5028504"/>
                <a:gd name="connsiteY5" fmla="*/ 3979792 h 3979791"/>
                <a:gd name="connsiteX6" fmla="*/ 74838 w 5028504"/>
                <a:gd name="connsiteY6" fmla="*/ 2462948 h 3979791"/>
                <a:gd name="connsiteX7" fmla="*/ 0 w 5028504"/>
                <a:gd name="connsiteY7" fmla="*/ 750990 h 3979791"/>
                <a:gd name="connsiteX8" fmla="*/ 2225069 w 5028504"/>
                <a:gd name="connsiteY8" fmla="*/ 0 h 39797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028504" h="3979791">
                  <a:moveTo>
                    <a:pt x="2225069" y="0"/>
                  </a:moveTo>
                  <a:lnTo>
                    <a:pt x="5028505" y="1436008"/>
                  </a:lnTo>
                  <a:lnTo>
                    <a:pt x="5028505" y="1766457"/>
                  </a:lnTo>
                  <a:lnTo>
                    <a:pt x="3808342" y="2281915"/>
                  </a:lnTo>
                  <a:lnTo>
                    <a:pt x="2898809" y="2706368"/>
                  </a:lnTo>
                  <a:lnTo>
                    <a:pt x="2891377" y="3979792"/>
                  </a:lnTo>
                  <a:lnTo>
                    <a:pt x="74838" y="2462948"/>
                  </a:lnTo>
                  <a:lnTo>
                    <a:pt x="0" y="750990"/>
                  </a:lnTo>
                  <a:lnTo>
                    <a:pt x="2225069" y="0"/>
                  </a:lnTo>
                  <a:close/>
                </a:path>
              </a:pathLst>
            </a:custGeom>
            <a:solidFill>
              <a:srgbClr val="0AAAD5"/>
            </a:solidFill>
            <a:ln w="6510" cap="flat">
              <a:noFill/>
              <a:prstDash val="solid"/>
              <a:miter/>
            </a:ln>
          </p:spPr>
          <p:txBody>
            <a:bodyPr rtlCol="0" anchor="ctr"/>
            <a:lstStyle/>
            <a:p>
              <a:endParaRPr lang="fr-FR"/>
            </a:p>
          </p:txBody>
        </p:sp>
        <p:sp>
          <p:nvSpPr>
            <p:cNvPr id="224" name="Forme libre : forme 223">
              <a:extLst>
                <a:ext uri="{FF2B5EF4-FFF2-40B4-BE49-F238E27FC236}">
                  <a16:creationId xmlns:a16="http://schemas.microsoft.com/office/drawing/2014/main" id="{D2AE6371-12B7-4558-AE7E-D2FCCEA2A1BB}"/>
                </a:ext>
              </a:extLst>
            </p:cNvPr>
            <p:cNvSpPr/>
            <p:nvPr/>
          </p:nvSpPr>
          <p:spPr>
            <a:xfrm>
              <a:off x="1385292" y="3873241"/>
              <a:ext cx="2796030" cy="2887205"/>
            </a:xfrm>
            <a:custGeom>
              <a:avLst/>
              <a:gdLst>
                <a:gd name="connsiteX0" fmla="*/ 2272262 w 2796030"/>
                <a:gd name="connsiteY0" fmla="*/ -207 h 2887205"/>
                <a:gd name="connsiteX1" fmla="*/ 247848 w 2796030"/>
                <a:gd name="connsiteY1" fmla="*/ 701825 h 2887205"/>
                <a:gd name="connsiteX2" fmla="*/ 126 w 2796030"/>
                <a:gd name="connsiteY2" fmla="*/ 1282800 h 2887205"/>
                <a:gd name="connsiteX3" fmla="*/ 35068 w 2796030"/>
                <a:gd name="connsiteY3" fmla="*/ 2436078 h 2887205"/>
                <a:gd name="connsiteX4" fmla="*/ 653592 w 2796030"/>
                <a:gd name="connsiteY4" fmla="*/ 2886998 h 2887205"/>
                <a:gd name="connsiteX5" fmla="*/ 653592 w 2796030"/>
                <a:gd name="connsiteY5" fmla="*/ 1235080 h 2887205"/>
                <a:gd name="connsiteX6" fmla="*/ 964157 w 2796030"/>
                <a:gd name="connsiteY6" fmla="*/ 935923 h 2887205"/>
                <a:gd name="connsiteX7" fmla="*/ 2796000 w 2796030"/>
                <a:gd name="connsiteY7" fmla="*/ 267333 h 28872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96030" h="2887205">
                  <a:moveTo>
                    <a:pt x="2272262" y="-207"/>
                  </a:moveTo>
                  <a:cubicBezTo>
                    <a:pt x="2088361" y="60159"/>
                    <a:pt x="393092" y="649804"/>
                    <a:pt x="247848" y="701825"/>
                  </a:cubicBezTo>
                  <a:cubicBezTo>
                    <a:pt x="102605" y="753847"/>
                    <a:pt x="-4698" y="781423"/>
                    <a:pt x="126" y="1282800"/>
                  </a:cubicBezTo>
                  <a:cubicBezTo>
                    <a:pt x="4950" y="1784177"/>
                    <a:pt x="35068" y="2436078"/>
                    <a:pt x="35068" y="2436078"/>
                  </a:cubicBezTo>
                  <a:cubicBezTo>
                    <a:pt x="35068" y="2436078"/>
                    <a:pt x="350197" y="2774284"/>
                    <a:pt x="653592" y="2886998"/>
                  </a:cubicBezTo>
                  <a:cubicBezTo>
                    <a:pt x="649159" y="2596511"/>
                    <a:pt x="649354" y="1308810"/>
                    <a:pt x="653592" y="1235080"/>
                  </a:cubicBezTo>
                  <a:cubicBezTo>
                    <a:pt x="657829" y="1161350"/>
                    <a:pt x="667803" y="1044334"/>
                    <a:pt x="964157" y="935923"/>
                  </a:cubicBezTo>
                  <a:cubicBezTo>
                    <a:pt x="1260512" y="827512"/>
                    <a:pt x="2796000" y="267333"/>
                    <a:pt x="2796000" y="267333"/>
                  </a:cubicBezTo>
                  <a:close/>
                </a:path>
              </a:pathLst>
            </a:custGeom>
            <a:solidFill>
              <a:srgbClr val="66C3D3"/>
            </a:solidFill>
            <a:ln w="6510" cap="flat">
              <a:noFill/>
              <a:prstDash val="solid"/>
              <a:miter/>
            </a:ln>
          </p:spPr>
          <p:txBody>
            <a:bodyPr rtlCol="0" anchor="ctr"/>
            <a:lstStyle/>
            <a:p>
              <a:endParaRPr lang="fr-FR"/>
            </a:p>
          </p:txBody>
        </p:sp>
        <p:sp>
          <p:nvSpPr>
            <p:cNvPr id="225" name="Forme libre : forme 224">
              <a:extLst>
                <a:ext uri="{FF2B5EF4-FFF2-40B4-BE49-F238E27FC236}">
                  <a16:creationId xmlns:a16="http://schemas.microsoft.com/office/drawing/2014/main" id="{66CF0A63-9E9F-47E1-B4C1-68770D84E42B}"/>
                </a:ext>
              </a:extLst>
            </p:cNvPr>
            <p:cNvSpPr/>
            <p:nvPr/>
          </p:nvSpPr>
          <p:spPr>
            <a:xfrm>
              <a:off x="2006971" y="4470122"/>
              <a:ext cx="738278" cy="555543"/>
            </a:xfrm>
            <a:custGeom>
              <a:avLst/>
              <a:gdLst>
                <a:gd name="connsiteX0" fmla="*/ 738248 w 738278"/>
                <a:gd name="connsiteY0" fmla="*/ 486437 h 555543"/>
                <a:gd name="connsiteX1" fmla="*/ 672601 w 738278"/>
                <a:gd name="connsiteY1" fmla="*/ 450322 h 555543"/>
                <a:gd name="connsiteX2" fmla="*/ 711194 w 738278"/>
                <a:gd name="connsiteY2" fmla="*/ 425093 h 555543"/>
                <a:gd name="connsiteX3" fmla="*/ 644569 w 738278"/>
                <a:gd name="connsiteY3" fmla="*/ 422616 h 555543"/>
                <a:gd name="connsiteX4" fmla="*/ 150689 w 738278"/>
                <a:gd name="connsiteY4" fmla="*/ 24239 h 555543"/>
                <a:gd name="connsiteX5" fmla="*/ 62291 w 738278"/>
                <a:gd name="connsiteY5" fmla="*/ -207 h 555543"/>
                <a:gd name="connsiteX6" fmla="*/ -31 w 738278"/>
                <a:gd name="connsiteY6" fmla="*/ 97578 h 555543"/>
                <a:gd name="connsiteX7" fmla="*/ -31 w 738278"/>
                <a:gd name="connsiteY7" fmla="*/ 165897 h 555543"/>
                <a:gd name="connsiteX8" fmla="*/ 548023 w 738278"/>
                <a:gd name="connsiteY8" fmla="*/ 470661 h 555543"/>
                <a:gd name="connsiteX9" fmla="*/ 576772 w 738278"/>
                <a:gd name="connsiteY9" fmla="*/ 507298 h 555543"/>
                <a:gd name="connsiteX10" fmla="*/ 617972 w 738278"/>
                <a:gd name="connsiteY10" fmla="*/ 553844 h 555543"/>
                <a:gd name="connsiteX11" fmla="*/ 609301 w 738278"/>
                <a:gd name="connsiteY11" fmla="*/ 509515 h 555543"/>
                <a:gd name="connsiteX12" fmla="*/ 665626 w 738278"/>
                <a:gd name="connsiteY12" fmla="*/ 551758 h 555543"/>
                <a:gd name="connsiteX13" fmla="*/ 634009 w 738278"/>
                <a:gd name="connsiteY13" fmla="*/ 494651 h 555543"/>
                <a:gd name="connsiteX14" fmla="*/ 717974 w 738278"/>
                <a:gd name="connsiteY14" fmla="*/ 538785 h 555543"/>
                <a:gd name="connsiteX15" fmla="*/ 666473 w 738278"/>
                <a:gd name="connsiteY15" fmla="*/ 481352 h 555543"/>
                <a:gd name="connsiteX16" fmla="*/ 738248 w 738278"/>
                <a:gd name="connsiteY16" fmla="*/ 486437 h 5555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38278" h="555543">
                  <a:moveTo>
                    <a:pt x="738248" y="486437"/>
                  </a:moveTo>
                  <a:cubicBezTo>
                    <a:pt x="738248" y="475616"/>
                    <a:pt x="690594" y="460361"/>
                    <a:pt x="672601" y="450322"/>
                  </a:cubicBezTo>
                  <a:cubicBezTo>
                    <a:pt x="672601" y="450322"/>
                    <a:pt x="716605" y="435132"/>
                    <a:pt x="711194" y="425093"/>
                  </a:cubicBezTo>
                  <a:cubicBezTo>
                    <a:pt x="706696" y="416749"/>
                    <a:pt x="666278" y="418574"/>
                    <a:pt x="644569" y="422616"/>
                  </a:cubicBezTo>
                  <a:cubicBezTo>
                    <a:pt x="604412" y="398626"/>
                    <a:pt x="179699" y="45752"/>
                    <a:pt x="150689" y="24239"/>
                  </a:cubicBezTo>
                  <a:lnTo>
                    <a:pt x="62291" y="-207"/>
                  </a:lnTo>
                  <a:lnTo>
                    <a:pt x="-31" y="97578"/>
                  </a:lnTo>
                  <a:lnTo>
                    <a:pt x="-31" y="165897"/>
                  </a:lnTo>
                  <a:cubicBezTo>
                    <a:pt x="178591" y="302797"/>
                    <a:pt x="483941" y="442173"/>
                    <a:pt x="548023" y="470661"/>
                  </a:cubicBezTo>
                  <a:cubicBezTo>
                    <a:pt x="548023" y="470661"/>
                    <a:pt x="560148" y="476072"/>
                    <a:pt x="576772" y="507298"/>
                  </a:cubicBezTo>
                  <a:cubicBezTo>
                    <a:pt x="593395" y="538524"/>
                    <a:pt x="611453" y="561536"/>
                    <a:pt x="617972" y="553844"/>
                  </a:cubicBezTo>
                  <a:cubicBezTo>
                    <a:pt x="624491" y="546151"/>
                    <a:pt x="613604" y="531158"/>
                    <a:pt x="609301" y="509515"/>
                  </a:cubicBezTo>
                  <a:cubicBezTo>
                    <a:pt x="632053" y="540936"/>
                    <a:pt x="656955" y="560428"/>
                    <a:pt x="665626" y="551758"/>
                  </a:cubicBezTo>
                  <a:cubicBezTo>
                    <a:pt x="674296" y="543088"/>
                    <a:pt x="654804" y="529006"/>
                    <a:pt x="634009" y="494651"/>
                  </a:cubicBezTo>
                  <a:cubicBezTo>
                    <a:pt x="660932" y="526464"/>
                    <a:pt x="710086" y="547455"/>
                    <a:pt x="717974" y="538785"/>
                  </a:cubicBezTo>
                  <a:cubicBezTo>
                    <a:pt x="724493" y="531223"/>
                    <a:pt x="686030" y="496607"/>
                    <a:pt x="666473" y="481352"/>
                  </a:cubicBezTo>
                  <a:cubicBezTo>
                    <a:pt x="700568" y="503974"/>
                    <a:pt x="738248" y="496607"/>
                    <a:pt x="738248" y="486437"/>
                  </a:cubicBezTo>
                  <a:close/>
                </a:path>
              </a:pathLst>
            </a:custGeom>
            <a:solidFill>
              <a:srgbClr val="DDB17C"/>
            </a:solidFill>
            <a:ln w="6510" cap="flat">
              <a:noFill/>
              <a:prstDash val="solid"/>
              <a:miter/>
            </a:ln>
          </p:spPr>
          <p:txBody>
            <a:bodyPr rtlCol="0" anchor="ctr"/>
            <a:lstStyle/>
            <a:p>
              <a:endParaRPr lang="fr-FR"/>
            </a:p>
          </p:txBody>
        </p:sp>
        <p:sp>
          <p:nvSpPr>
            <p:cNvPr id="226" name="Forme libre : forme 225">
              <a:extLst>
                <a:ext uri="{FF2B5EF4-FFF2-40B4-BE49-F238E27FC236}">
                  <a16:creationId xmlns:a16="http://schemas.microsoft.com/office/drawing/2014/main" id="{18AB8BF9-0824-4284-A40E-985682E11079}"/>
                </a:ext>
              </a:extLst>
            </p:cNvPr>
            <p:cNvSpPr/>
            <p:nvPr/>
          </p:nvSpPr>
          <p:spPr>
            <a:xfrm>
              <a:off x="1873169" y="4095410"/>
              <a:ext cx="785442" cy="540555"/>
            </a:xfrm>
            <a:custGeom>
              <a:avLst/>
              <a:gdLst>
                <a:gd name="connsiteX0" fmla="*/ 133772 w 785442"/>
                <a:gd name="connsiteY0" fmla="*/ 540349 h 540555"/>
                <a:gd name="connsiteX1" fmla="*/ 48308 w 785442"/>
                <a:gd name="connsiteY1" fmla="*/ 195623 h 540555"/>
                <a:gd name="connsiteX2" fmla="*/ 645775 w 785442"/>
                <a:gd name="connsiteY2" fmla="*/ 53 h 540555"/>
                <a:gd name="connsiteX3" fmla="*/ 785412 w 785442"/>
                <a:gd name="connsiteY3" fmla="*/ 121958 h 540555"/>
                <a:gd name="connsiteX4" fmla="*/ 234751 w 785442"/>
                <a:gd name="connsiteY4" fmla="*/ 316225 h 540555"/>
                <a:gd name="connsiteX5" fmla="*/ 305157 w 785442"/>
                <a:gd name="connsiteY5" fmla="*/ 388521 h 540555"/>
                <a:gd name="connsiteX6" fmla="*/ 133772 w 785442"/>
                <a:gd name="connsiteY6" fmla="*/ 540349 h 54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5442" h="540555">
                  <a:moveTo>
                    <a:pt x="133772" y="540349"/>
                  </a:moveTo>
                  <a:cubicBezTo>
                    <a:pt x="80837" y="505667"/>
                    <a:pt x="-79595" y="280175"/>
                    <a:pt x="48308" y="195623"/>
                  </a:cubicBezTo>
                  <a:cubicBezTo>
                    <a:pt x="176211" y="111072"/>
                    <a:pt x="611094" y="-6466"/>
                    <a:pt x="645775" y="53"/>
                  </a:cubicBezTo>
                  <a:cubicBezTo>
                    <a:pt x="680456" y="6572"/>
                    <a:pt x="785412" y="121958"/>
                    <a:pt x="785412" y="121958"/>
                  </a:cubicBezTo>
                  <a:lnTo>
                    <a:pt x="234751" y="316225"/>
                  </a:lnTo>
                  <a:cubicBezTo>
                    <a:pt x="251570" y="344387"/>
                    <a:pt x="305157" y="388521"/>
                    <a:pt x="305157" y="388521"/>
                  </a:cubicBezTo>
                  <a:cubicBezTo>
                    <a:pt x="305157" y="388521"/>
                    <a:pt x="149874" y="460100"/>
                    <a:pt x="133772" y="540349"/>
                  </a:cubicBezTo>
                  <a:close/>
                </a:path>
              </a:pathLst>
            </a:custGeom>
            <a:solidFill>
              <a:srgbClr val="FCFCFC"/>
            </a:solidFill>
            <a:ln w="6510" cap="flat">
              <a:noFill/>
              <a:prstDash val="solid"/>
              <a:miter/>
            </a:ln>
          </p:spPr>
          <p:txBody>
            <a:bodyPr rtlCol="0" anchor="ctr"/>
            <a:lstStyle/>
            <a:p>
              <a:endParaRPr lang="fr-FR"/>
            </a:p>
          </p:txBody>
        </p:sp>
        <p:sp>
          <p:nvSpPr>
            <p:cNvPr id="227" name="Forme libre : forme 226">
              <a:extLst>
                <a:ext uri="{FF2B5EF4-FFF2-40B4-BE49-F238E27FC236}">
                  <a16:creationId xmlns:a16="http://schemas.microsoft.com/office/drawing/2014/main" id="{FCAC53D8-24D6-4307-AAC6-241473C7A16A}"/>
                </a:ext>
              </a:extLst>
            </p:cNvPr>
            <p:cNvSpPr/>
            <p:nvPr/>
          </p:nvSpPr>
          <p:spPr>
            <a:xfrm>
              <a:off x="1734868" y="3948992"/>
              <a:ext cx="6519" cy="6519"/>
            </a:xfrm>
            <a:custGeom>
              <a:avLst/>
              <a:gdLst>
                <a:gd name="connsiteX0" fmla="*/ -31 w 6519"/>
                <a:gd name="connsiteY0" fmla="*/ -207 h 6519"/>
                <a:gd name="connsiteX1" fmla="*/ -31 w 6519"/>
                <a:gd name="connsiteY1" fmla="*/ -207 h 6519"/>
                <a:gd name="connsiteX2" fmla="*/ -31 w 6519"/>
                <a:gd name="connsiteY2" fmla="*/ -207 h 6519"/>
              </a:gdLst>
              <a:ahLst/>
              <a:cxnLst>
                <a:cxn ang="0">
                  <a:pos x="connsiteX0" y="connsiteY0"/>
                </a:cxn>
                <a:cxn ang="0">
                  <a:pos x="connsiteX1" y="connsiteY1"/>
                </a:cxn>
                <a:cxn ang="0">
                  <a:pos x="connsiteX2" y="connsiteY2"/>
                </a:cxn>
              </a:cxnLst>
              <a:rect l="l" t="t" r="r" b="b"/>
              <a:pathLst>
                <a:path w="6519" h="6519">
                  <a:moveTo>
                    <a:pt x="-31" y="-207"/>
                  </a:moveTo>
                  <a:lnTo>
                    <a:pt x="-31" y="-207"/>
                  </a:lnTo>
                  <a:lnTo>
                    <a:pt x="-31" y="-207"/>
                  </a:lnTo>
                  <a:close/>
                </a:path>
              </a:pathLst>
            </a:custGeom>
            <a:noFill/>
            <a:ln w="6510" cap="flat">
              <a:noFill/>
              <a:prstDash val="solid"/>
              <a:miter/>
            </a:ln>
          </p:spPr>
          <p:txBody>
            <a:bodyPr rtlCol="0" anchor="ctr"/>
            <a:lstStyle/>
            <a:p>
              <a:endParaRPr lang="fr-FR"/>
            </a:p>
          </p:txBody>
        </p:sp>
        <p:sp>
          <p:nvSpPr>
            <p:cNvPr id="228" name="Forme libre : forme 227">
              <a:extLst>
                <a:ext uri="{FF2B5EF4-FFF2-40B4-BE49-F238E27FC236}">
                  <a16:creationId xmlns:a16="http://schemas.microsoft.com/office/drawing/2014/main" id="{E8A0EAB3-8327-4990-85E5-D1A5E7927E20}"/>
                </a:ext>
              </a:extLst>
            </p:cNvPr>
            <p:cNvSpPr/>
            <p:nvPr/>
          </p:nvSpPr>
          <p:spPr>
            <a:xfrm>
              <a:off x="1734868" y="3948992"/>
              <a:ext cx="6519" cy="6519"/>
            </a:xfrm>
            <a:custGeom>
              <a:avLst/>
              <a:gdLst>
                <a:gd name="connsiteX0" fmla="*/ -31 w 6519"/>
                <a:gd name="connsiteY0" fmla="*/ -207 h 6519"/>
                <a:gd name="connsiteX1" fmla="*/ -31 w 6519"/>
                <a:gd name="connsiteY1" fmla="*/ -207 h 6519"/>
                <a:gd name="connsiteX2" fmla="*/ -31 w 6519"/>
                <a:gd name="connsiteY2" fmla="*/ -207 h 6519"/>
              </a:gdLst>
              <a:ahLst/>
              <a:cxnLst>
                <a:cxn ang="0">
                  <a:pos x="connsiteX0" y="connsiteY0"/>
                </a:cxn>
                <a:cxn ang="0">
                  <a:pos x="connsiteX1" y="connsiteY1"/>
                </a:cxn>
                <a:cxn ang="0">
                  <a:pos x="connsiteX2" y="connsiteY2"/>
                </a:cxn>
              </a:cxnLst>
              <a:rect l="l" t="t" r="r" b="b"/>
              <a:pathLst>
                <a:path w="6519" h="6519">
                  <a:moveTo>
                    <a:pt x="-31" y="-207"/>
                  </a:moveTo>
                  <a:lnTo>
                    <a:pt x="-31" y="-207"/>
                  </a:lnTo>
                  <a:lnTo>
                    <a:pt x="-31" y="-207"/>
                  </a:lnTo>
                  <a:close/>
                </a:path>
              </a:pathLst>
            </a:custGeom>
            <a:noFill/>
            <a:ln w="6510" cap="flat">
              <a:noFill/>
              <a:prstDash val="solid"/>
              <a:miter/>
            </a:ln>
          </p:spPr>
          <p:txBody>
            <a:bodyPr rtlCol="0" anchor="ctr"/>
            <a:lstStyle/>
            <a:p>
              <a:endParaRPr lang="fr-FR"/>
            </a:p>
          </p:txBody>
        </p:sp>
        <p:sp>
          <p:nvSpPr>
            <p:cNvPr id="229" name="Forme libre : forme 228">
              <a:extLst>
                <a:ext uri="{FF2B5EF4-FFF2-40B4-BE49-F238E27FC236}">
                  <a16:creationId xmlns:a16="http://schemas.microsoft.com/office/drawing/2014/main" id="{0EE755E0-D3BB-408C-B612-6F1ED264C499}"/>
                </a:ext>
              </a:extLst>
            </p:cNvPr>
            <p:cNvSpPr/>
            <p:nvPr/>
          </p:nvSpPr>
          <p:spPr>
            <a:xfrm>
              <a:off x="1671520" y="3337769"/>
              <a:ext cx="895538" cy="893560"/>
            </a:xfrm>
            <a:custGeom>
              <a:avLst/>
              <a:gdLst>
                <a:gd name="connsiteX0" fmla="*/ 849444 w 895538"/>
                <a:gd name="connsiteY0" fmla="*/ 341259 h 893560"/>
                <a:gd name="connsiteX1" fmla="*/ 782559 w 895538"/>
                <a:gd name="connsiteY1" fmla="*/ 117722 h 893560"/>
                <a:gd name="connsiteX2" fmla="*/ 602700 w 895538"/>
                <a:gd name="connsiteY2" fmla="*/ -207 h 893560"/>
                <a:gd name="connsiteX3" fmla="*/ 602700 w 895538"/>
                <a:gd name="connsiteY3" fmla="*/ -207 h 893560"/>
                <a:gd name="connsiteX4" fmla="*/ 106864 w 895538"/>
                <a:gd name="connsiteY4" fmla="*/ 172938 h 893560"/>
                <a:gd name="connsiteX5" fmla="*/ 63121 w 895538"/>
                <a:gd name="connsiteY5" fmla="*/ 610820 h 893560"/>
                <a:gd name="connsiteX6" fmla="*/ 63121 w 895538"/>
                <a:gd name="connsiteY6" fmla="*/ 610820 h 893560"/>
                <a:gd name="connsiteX7" fmla="*/ 63121 w 895538"/>
                <a:gd name="connsiteY7" fmla="*/ 610820 h 893560"/>
                <a:gd name="connsiteX8" fmla="*/ 63121 w 895538"/>
                <a:gd name="connsiteY8" fmla="*/ 610820 h 893560"/>
                <a:gd name="connsiteX9" fmla="*/ 48779 w 895538"/>
                <a:gd name="connsiteY9" fmla="*/ 600129 h 893560"/>
                <a:gd name="connsiteX10" fmla="*/ 4972 w 895538"/>
                <a:gd name="connsiteY10" fmla="*/ 656388 h 893560"/>
                <a:gd name="connsiteX11" fmla="*/ 165796 w 895538"/>
                <a:gd name="connsiteY11" fmla="*/ 697784 h 893560"/>
                <a:gd name="connsiteX12" fmla="*/ 165796 w 895538"/>
                <a:gd name="connsiteY12" fmla="*/ 697784 h 893560"/>
                <a:gd name="connsiteX13" fmla="*/ 405369 w 895538"/>
                <a:gd name="connsiteY13" fmla="*/ 764669 h 893560"/>
                <a:gd name="connsiteX14" fmla="*/ 428447 w 895538"/>
                <a:gd name="connsiteY14" fmla="*/ 764082 h 893560"/>
                <a:gd name="connsiteX15" fmla="*/ 428447 w 895538"/>
                <a:gd name="connsiteY15" fmla="*/ 764082 h 893560"/>
                <a:gd name="connsiteX16" fmla="*/ 483923 w 895538"/>
                <a:gd name="connsiteY16" fmla="*/ 893354 h 893560"/>
                <a:gd name="connsiteX17" fmla="*/ 616194 w 895538"/>
                <a:gd name="connsiteY17" fmla="*/ 849220 h 893560"/>
                <a:gd name="connsiteX18" fmla="*/ 586011 w 895538"/>
                <a:gd name="connsiteY18" fmla="*/ 728358 h 893560"/>
                <a:gd name="connsiteX19" fmla="*/ 830670 w 895538"/>
                <a:gd name="connsiteY19" fmla="*/ 463425 h 893560"/>
                <a:gd name="connsiteX20" fmla="*/ 891622 w 895538"/>
                <a:gd name="connsiteY20" fmla="*/ 394193 h 893560"/>
                <a:gd name="connsiteX21" fmla="*/ 849444 w 895538"/>
                <a:gd name="connsiteY21" fmla="*/ 341259 h 893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895538" h="893560">
                  <a:moveTo>
                    <a:pt x="849444" y="341259"/>
                  </a:moveTo>
                  <a:cubicBezTo>
                    <a:pt x="849438" y="261818"/>
                    <a:pt x="826191" y="184111"/>
                    <a:pt x="782559" y="117722"/>
                  </a:cubicBezTo>
                  <a:cubicBezTo>
                    <a:pt x="732037" y="114528"/>
                    <a:pt x="614173" y="16808"/>
                    <a:pt x="602700" y="-207"/>
                  </a:cubicBezTo>
                  <a:lnTo>
                    <a:pt x="602700" y="-207"/>
                  </a:lnTo>
                  <a:cubicBezTo>
                    <a:pt x="554459" y="71176"/>
                    <a:pt x="396764" y="206185"/>
                    <a:pt x="106864" y="172938"/>
                  </a:cubicBezTo>
                  <a:cubicBezTo>
                    <a:pt x="122053" y="220657"/>
                    <a:pt x="149498" y="472095"/>
                    <a:pt x="63121" y="610820"/>
                  </a:cubicBezTo>
                  <a:lnTo>
                    <a:pt x="63121" y="610820"/>
                  </a:lnTo>
                  <a:lnTo>
                    <a:pt x="63121" y="610820"/>
                  </a:lnTo>
                  <a:lnTo>
                    <a:pt x="63121" y="610820"/>
                  </a:lnTo>
                  <a:lnTo>
                    <a:pt x="48779" y="600129"/>
                  </a:lnTo>
                  <a:cubicBezTo>
                    <a:pt x="21791" y="589829"/>
                    <a:pt x="-13151" y="620077"/>
                    <a:pt x="4972" y="656388"/>
                  </a:cubicBezTo>
                  <a:cubicBezTo>
                    <a:pt x="26680" y="699739"/>
                    <a:pt x="109862" y="728097"/>
                    <a:pt x="165796" y="697784"/>
                  </a:cubicBezTo>
                  <a:lnTo>
                    <a:pt x="165796" y="697784"/>
                  </a:lnTo>
                  <a:cubicBezTo>
                    <a:pt x="237941" y="741781"/>
                    <a:pt x="320863" y="764936"/>
                    <a:pt x="405369" y="764669"/>
                  </a:cubicBezTo>
                  <a:cubicBezTo>
                    <a:pt x="413062" y="764669"/>
                    <a:pt x="420754" y="764669"/>
                    <a:pt x="428447" y="764082"/>
                  </a:cubicBezTo>
                  <a:lnTo>
                    <a:pt x="428447" y="764082"/>
                  </a:lnTo>
                  <a:lnTo>
                    <a:pt x="483923" y="893354"/>
                  </a:lnTo>
                  <a:cubicBezTo>
                    <a:pt x="483923" y="893354"/>
                    <a:pt x="576102" y="893354"/>
                    <a:pt x="616194" y="849220"/>
                  </a:cubicBezTo>
                  <a:lnTo>
                    <a:pt x="586011" y="728358"/>
                  </a:lnTo>
                  <a:cubicBezTo>
                    <a:pt x="703353" y="678552"/>
                    <a:pt x="793381" y="581941"/>
                    <a:pt x="830670" y="463425"/>
                  </a:cubicBezTo>
                  <a:cubicBezTo>
                    <a:pt x="861485" y="452284"/>
                    <a:pt x="884477" y="426175"/>
                    <a:pt x="891622" y="394193"/>
                  </a:cubicBezTo>
                  <a:cubicBezTo>
                    <a:pt x="908963" y="326787"/>
                    <a:pt x="863460" y="307295"/>
                    <a:pt x="849444" y="341259"/>
                  </a:cubicBezTo>
                  <a:close/>
                </a:path>
              </a:pathLst>
            </a:custGeom>
            <a:solidFill>
              <a:srgbClr val="EFC68F"/>
            </a:solidFill>
            <a:ln w="6510" cap="flat">
              <a:noFill/>
              <a:prstDash val="solid"/>
              <a:miter/>
            </a:ln>
          </p:spPr>
          <p:txBody>
            <a:bodyPr rtlCol="0" anchor="ctr"/>
            <a:lstStyle/>
            <a:p>
              <a:endParaRPr lang="fr-FR"/>
            </a:p>
          </p:txBody>
        </p:sp>
        <p:sp>
          <p:nvSpPr>
            <p:cNvPr id="230" name="Forme libre : forme 229">
              <a:extLst>
                <a:ext uri="{FF2B5EF4-FFF2-40B4-BE49-F238E27FC236}">
                  <a16:creationId xmlns:a16="http://schemas.microsoft.com/office/drawing/2014/main" id="{555E9DB2-971D-4B4E-A25B-A003DE6B532D}"/>
                </a:ext>
              </a:extLst>
            </p:cNvPr>
            <p:cNvSpPr/>
            <p:nvPr/>
          </p:nvSpPr>
          <p:spPr>
            <a:xfrm>
              <a:off x="2274251" y="3307456"/>
              <a:ext cx="179859" cy="148177"/>
            </a:xfrm>
            <a:custGeom>
              <a:avLst/>
              <a:gdLst>
                <a:gd name="connsiteX0" fmla="*/ 15420 w 179859"/>
                <a:gd name="connsiteY0" fmla="*/ -207 h 148177"/>
                <a:gd name="connsiteX1" fmla="*/ -31 w 179859"/>
                <a:gd name="connsiteY1" fmla="*/ 30041 h 148177"/>
                <a:gd name="connsiteX2" fmla="*/ -31 w 179859"/>
                <a:gd name="connsiteY2" fmla="*/ 30041 h 148177"/>
                <a:gd name="connsiteX3" fmla="*/ 179829 w 179859"/>
                <a:gd name="connsiteY3" fmla="*/ 147970 h 148177"/>
                <a:gd name="connsiteX4" fmla="*/ 15420 w 179859"/>
                <a:gd name="connsiteY4" fmla="*/ -207 h 1481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859" h="148177">
                  <a:moveTo>
                    <a:pt x="15420" y="-207"/>
                  </a:moveTo>
                  <a:cubicBezTo>
                    <a:pt x="11899" y="10627"/>
                    <a:pt x="6684" y="20836"/>
                    <a:pt x="-31" y="30041"/>
                  </a:cubicBezTo>
                  <a:lnTo>
                    <a:pt x="-31" y="30041"/>
                  </a:lnTo>
                  <a:cubicBezTo>
                    <a:pt x="11443" y="47056"/>
                    <a:pt x="129307" y="144776"/>
                    <a:pt x="179829" y="147970"/>
                  </a:cubicBezTo>
                  <a:cubicBezTo>
                    <a:pt x="138622" y="85309"/>
                    <a:pt x="82011" y="34285"/>
                    <a:pt x="15420" y="-207"/>
                  </a:cubicBezTo>
                  <a:close/>
                </a:path>
              </a:pathLst>
            </a:custGeom>
            <a:solidFill>
              <a:srgbClr val="CE3006"/>
            </a:solidFill>
            <a:ln w="6510" cap="flat">
              <a:noFill/>
              <a:prstDash val="solid"/>
              <a:miter/>
            </a:ln>
          </p:spPr>
          <p:txBody>
            <a:bodyPr rtlCol="0" anchor="ctr"/>
            <a:lstStyle/>
            <a:p>
              <a:endParaRPr lang="fr-FR"/>
            </a:p>
          </p:txBody>
        </p:sp>
        <p:sp>
          <p:nvSpPr>
            <p:cNvPr id="231" name="Forme libre : forme 230">
              <a:extLst>
                <a:ext uri="{FF2B5EF4-FFF2-40B4-BE49-F238E27FC236}">
                  <a16:creationId xmlns:a16="http://schemas.microsoft.com/office/drawing/2014/main" id="{0ECC3C35-5934-4477-8D78-D2FCD404A5E2}"/>
                </a:ext>
              </a:extLst>
            </p:cNvPr>
            <p:cNvSpPr/>
            <p:nvPr/>
          </p:nvSpPr>
          <p:spPr>
            <a:xfrm>
              <a:off x="1632976" y="3255759"/>
              <a:ext cx="656529" cy="693232"/>
            </a:xfrm>
            <a:custGeom>
              <a:avLst/>
              <a:gdLst>
                <a:gd name="connsiteX0" fmla="*/ 618689 w 656529"/>
                <a:gd name="connsiteY0" fmla="*/ 33888 h 693232"/>
                <a:gd name="connsiteX1" fmla="*/ 443914 w 656529"/>
                <a:gd name="connsiteY1" fmla="*/ -206 h 693232"/>
                <a:gd name="connsiteX2" fmla="*/ -31 w 656529"/>
                <a:gd name="connsiteY2" fmla="*/ 423530 h 693232"/>
                <a:gd name="connsiteX3" fmla="*/ 101210 w 656529"/>
                <a:gd name="connsiteY3" fmla="*/ 692700 h 693232"/>
                <a:gd name="connsiteX4" fmla="*/ 87129 w 656529"/>
                <a:gd name="connsiteY4" fmla="*/ 682334 h 693232"/>
                <a:gd name="connsiteX5" fmla="*/ 101470 w 656529"/>
                <a:gd name="connsiteY5" fmla="*/ 693026 h 693232"/>
                <a:gd name="connsiteX6" fmla="*/ 145213 w 656529"/>
                <a:gd name="connsiteY6" fmla="*/ 255144 h 693232"/>
                <a:gd name="connsiteX7" fmla="*/ 641049 w 656529"/>
                <a:gd name="connsiteY7" fmla="*/ 81999 h 693232"/>
                <a:gd name="connsiteX8" fmla="*/ 656499 w 656529"/>
                <a:gd name="connsiteY8" fmla="*/ 51750 h 693232"/>
                <a:gd name="connsiteX9" fmla="*/ 618689 w 656529"/>
                <a:gd name="connsiteY9" fmla="*/ 33888 h 6932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56529" h="693232">
                  <a:moveTo>
                    <a:pt x="618689" y="33888"/>
                  </a:moveTo>
                  <a:cubicBezTo>
                    <a:pt x="563206" y="11261"/>
                    <a:pt x="503837" y="-317"/>
                    <a:pt x="443914" y="-206"/>
                  </a:cubicBezTo>
                  <a:cubicBezTo>
                    <a:pt x="198734" y="-206"/>
                    <a:pt x="-31" y="189367"/>
                    <a:pt x="-31" y="423530"/>
                  </a:cubicBezTo>
                  <a:cubicBezTo>
                    <a:pt x="126" y="522527"/>
                    <a:pt x="36085" y="618135"/>
                    <a:pt x="101210" y="692700"/>
                  </a:cubicBezTo>
                  <a:cubicBezTo>
                    <a:pt x="97527" y="688052"/>
                    <a:pt x="92663" y="684473"/>
                    <a:pt x="87129" y="682334"/>
                  </a:cubicBezTo>
                  <a:lnTo>
                    <a:pt x="101470" y="693026"/>
                  </a:lnTo>
                  <a:cubicBezTo>
                    <a:pt x="187847" y="554301"/>
                    <a:pt x="160142" y="302863"/>
                    <a:pt x="145213" y="255144"/>
                  </a:cubicBezTo>
                  <a:cubicBezTo>
                    <a:pt x="435113" y="288391"/>
                    <a:pt x="592808" y="153382"/>
                    <a:pt x="641049" y="81999"/>
                  </a:cubicBezTo>
                  <a:cubicBezTo>
                    <a:pt x="647764" y="72794"/>
                    <a:pt x="652979" y="62585"/>
                    <a:pt x="656499" y="51750"/>
                  </a:cubicBezTo>
                  <a:cubicBezTo>
                    <a:pt x="644374" y="45036"/>
                    <a:pt x="631662" y="39169"/>
                    <a:pt x="618689" y="33888"/>
                  </a:cubicBezTo>
                  <a:close/>
                </a:path>
              </a:pathLst>
            </a:custGeom>
            <a:solidFill>
              <a:srgbClr val="CE3006"/>
            </a:solidFill>
            <a:ln w="6510" cap="flat">
              <a:noFill/>
              <a:prstDash val="solid"/>
              <a:miter/>
            </a:ln>
          </p:spPr>
          <p:txBody>
            <a:bodyPr rtlCol="0" anchor="ctr"/>
            <a:lstStyle/>
            <a:p>
              <a:endParaRPr lang="fr-FR"/>
            </a:p>
          </p:txBody>
        </p:sp>
        <p:sp>
          <p:nvSpPr>
            <p:cNvPr id="232" name="Forme libre : forme 231">
              <a:extLst>
                <a:ext uri="{FF2B5EF4-FFF2-40B4-BE49-F238E27FC236}">
                  <a16:creationId xmlns:a16="http://schemas.microsoft.com/office/drawing/2014/main" id="{0CFAC283-6CC2-45E5-A23A-46A502885E20}"/>
                </a:ext>
              </a:extLst>
            </p:cNvPr>
            <p:cNvSpPr/>
            <p:nvPr/>
          </p:nvSpPr>
          <p:spPr>
            <a:xfrm>
              <a:off x="2238560" y="3036656"/>
              <a:ext cx="389673" cy="390098"/>
            </a:xfrm>
            <a:custGeom>
              <a:avLst/>
              <a:gdLst>
                <a:gd name="connsiteX0" fmla="*/ 13104 w 389673"/>
                <a:gd name="connsiteY0" fmla="*/ 252992 h 390098"/>
                <a:gd name="connsiteX1" fmla="*/ 66626 w 389673"/>
                <a:gd name="connsiteY1" fmla="*/ 1423 h 390098"/>
                <a:gd name="connsiteX2" fmla="*/ 389643 w 389673"/>
                <a:gd name="connsiteY2" fmla="*/ 196472 h 390098"/>
                <a:gd name="connsiteX3" fmla="*/ 194789 w 389673"/>
                <a:gd name="connsiteY3" fmla="*/ 389891 h 390098"/>
              </a:gdLst>
              <a:ahLst/>
              <a:cxnLst>
                <a:cxn ang="0">
                  <a:pos x="connsiteX0" y="connsiteY0"/>
                </a:cxn>
                <a:cxn ang="0">
                  <a:pos x="connsiteX1" y="connsiteY1"/>
                </a:cxn>
                <a:cxn ang="0">
                  <a:pos x="connsiteX2" y="connsiteY2"/>
                </a:cxn>
                <a:cxn ang="0">
                  <a:pos x="connsiteX3" y="connsiteY3"/>
                </a:cxn>
              </a:cxnLst>
              <a:rect l="l" t="t" r="r" b="b"/>
              <a:pathLst>
                <a:path w="389673" h="390098">
                  <a:moveTo>
                    <a:pt x="13104" y="252992"/>
                  </a:moveTo>
                  <a:cubicBezTo>
                    <a:pt x="1566" y="207359"/>
                    <a:pt x="-26596" y="94645"/>
                    <a:pt x="66626" y="1423"/>
                  </a:cubicBezTo>
                  <a:cubicBezTo>
                    <a:pt x="175037" y="-11615"/>
                    <a:pt x="326734" y="53575"/>
                    <a:pt x="389643" y="196472"/>
                  </a:cubicBezTo>
                  <a:cubicBezTo>
                    <a:pt x="387426" y="244191"/>
                    <a:pt x="318651" y="368639"/>
                    <a:pt x="194789" y="389891"/>
                  </a:cubicBezTo>
                  <a:close/>
                </a:path>
              </a:pathLst>
            </a:custGeom>
            <a:solidFill>
              <a:srgbClr val="CE3006"/>
            </a:solidFill>
            <a:ln w="6510" cap="flat">
              <a:noFill/>
              <a:prstDash val="solid"/>
              <a:miter/>
            </a:ln>
          </p:spPr>
          <p:txBody>
            <a:bodyPr rtlCol="0" anchor="ctr"/>
            <a:lstStyle/>
            <a:p>
              <a:endParaRPr lang="fr-FR"/>
            </a:p>
          </p:txBody>
        </p:sp>
        <p:sp>
          <p:nvSpPr>
            <p:cNvPr id="233" name="Forme libre : forme 232">
              <a:extLst>
                <a:ext uri="{FF2B5EF4-FFF2-40B4-BE49-F238E27FC236}">
                  <a16:creationId xmlns:a16="http://schemas.microsoft.com/office/drawing/2014/main" id="{73CDB0AB-AEBB-4AEC-B568-4A92A203DAFE}"/>
                </a:ext>
              </a:extLst>
            </p:cNvPr>
            <p:cNvSpPr/>
            <p:nvPr/>
          </p:nvSpPr>
          <p:spPr>
            <a:xfrm>
              <a:off x="1337076" y="3374289"/>
              <a:ext cx="344270" cy="398955"/>
            </a:xfrm>
            <a:custGeom>
              <a:avLst/>
              <a:gdLst>
                <a:gd name="connsiteX0" fmla="*/ 344240 w 344270"/>
                <a:gd name="connsiteY0" fmla="*/ 112754 h 398955"/>
                <a:gd name="connsiteX1" fmla="*/ 68420 w 344270"/>
                <a:gd name="connsiteY1" fmla="*/ 7081 h 398955"/>
                <a:gd name="connsiteX2" fmla="*/ 68420 w 344270"/>
                <a:gd name="connsiteY2" fmla="*/ 385640 h 398955"/>
                <a:gd name="connsiteX3" fmla="*/ 296064 w 344270"/>
                <a:gd name="connsiteY3" fmla="*/ 346526 h 398955"/>
              </a:gdLst>
              <a:ahLst/>
              <a:cxnLst>
                <a:cxn ang="0">
                  <a:pos x="connsiteX0" y="connsiteY0"/>
                </a:cxn>
                <a:cxn ang="0">
                  <a:pos x="connsiteX1" y="connsiteY1"/>
                </a:cxn>
                <a:cxn ang="0">
                  <a:pos x="connsiteX2" y="connsiteY2"/>
                </a:cxn>
                <a:cxn ang="0">
                  <a:pos x="connsiteX3" y="connsiteY3"/>
                </a:cxn>
              </a:cxnLst>
              <a:rect l="l" t="t" r="r" b="b"/>
              <a:pathLst>
                <a:path w="344270" h="398955">
                  <a:moveTo>
                    <a:pt x="344240" y="112754"/>
                  </a:moveTo>
                  <a:cubicBezTo>
                    <a:pt x="317772" y="54083"/>
                    <a:pt x="202842" y="-24666"/>
                    <a:pt x="68420" y="7081"/>
                  </a:cubicBezTo>
                  <a:cubicBezTo>
                    <a:pt x="29306" y="62623"/>
                    <a:pt x="-63785" y="262105"/>
                    <a:pt x="68420" y="385640"/>
                  </a:cubicBezTo>
                  <a:cubicBezTo>
                    <a:pt x="122658" y="402981"/>
                    <a:pt x="222334" y="413802"/>
                    <a:pt x="296064" y="346526"/>
                  </a:cubicBezTo>
                  <a:close/>
                </a:path>
              </a:pathLst>
            </a:custGeom>
            <a:solidFill>
              <a:srgbClr val="CE3006"/>
            </a:solidFill>
            <a:ln w="6510" cap="flat">
              <a:noFill/>
              <a:prstDash val="solid"/>
              <a:miter/>
            </a:ln>
          </p:spPr>
          <p:txBody>
            <a:bodyPr rtlCol="0" anchor="ctr"/>
            <a:lstStyle/>
            <a:p>
              <a:endParaRPr lang="fr-FR"/>
            </a:p>
          </p:txBody>
        </p:sp>
        <p:sp>
          <p:nvSpPr>
            <p:cNvPr id="234" name="Forme libre : forme 233">
              <a:extLst>
                <a:ext uri="{FF2B5EF4-FFF2-40B4-BE49-F238E27FC236}">
                  <a16:creationId xmlns:a16="http://schemas.microsoft.com/office/drawing/2014/main" id="{D5AF5399-9C24-463A-8154-BE7F69132DD6}"/>
                </a:ext>
              </a:extLst>
            </p:cNvPr>
            <p:cNvSpPr/>
            <p:nvPr/>
          </p:nvSpPr>
          <p:spPr>
            <a:xfrm>
              <a:off x="2192892" y="3435119"/>
              <a:ext cx="149276" cy="52334"/>
            </a:xfrm>
            <a:custGeom>
              <a:avLst/>
              <a:gdLst>
                <a:gd name="connsiteX0" fmla="*/ 1731 w 149276"/>
                <a:gd name="connsiteY0" fmla="*/ 38691 h 52334"/>
                <a:gd name="connsiteX1" fmla="*/ 149126 w 149276"/>
                <a:gd name="connsiteY1" fmla="*/ 20372 h 52334"/>
                <a:gd name="connsiteX2" fmla="*/ 1731 w 149276"/>
                <a:gd name="connsiteY2" fmla="*/ 38691 h 52334"/>
              </a:gdLst>
              <a:ahLst/>
              <a:cxnLst>
                <a:cxn ang="0">
                  <a:pos x="connsiteX0" y="connsiteY0"/>
                </a:cxn>
                <a:cxn ang="0">
                  <a:pos x="connsiteX1" y="connsiteY1"/>
                </a:cxn>
                <a:cxn ang="0">
                  <a:pos x="connsiteX2" y="connsiteY2"/>
                </a:cxn>
              </a:cxnLst>
              <a:rect l="l" t="t" r="r" b="b"/>
              <a:pathLst>
                <a:path w="149276" h="52334">
                  <a:moveTo>
                    <a:pt x="1731" y="38691"/>
                  </a:moveTo>
                  <a:cubicBezTo>
                    <a:pt x="-18673" y="68156"/>
                    <a:pt x="144823" y="43254"/>
                    <a:pt x="149126" y="20372"/>
                  </a:cubicBezTo>
                  <a:cubicBezTo>
                    <a:pt x="153428" y="-2510"/>
                    <a:pt x="40454" y="-17699"/>
                    <a:pt x="1731" y="38691"/>
                  </a:cubicBezTo>
                  <a:close/>
                </a:path>
              </a:pathLst>
            </a:custGeom>
            <a:solidFill>
              <a:srgbClr val="CE3006"/>
            </a:solidFill>
            <a:ln w="6510" cap="flat">
              <a:noFill/>
              <a:prstDash val="solid"/>
              <a:miter/>
            </a:ln>
          </p:spPr>
          <p:txBody>
            <a:bodyPr rtlCol="0" anchor="ctr"/>
            <a:lstStyle/>
            <a:p>
              <a:endParaRPr lang="fr-FR"/>
            </a:p>
          </p:txBody>
        </p:sp>
        <p:sp>
          <p:nvSpPr>
            <p:cNvPr id="235" name="Forme libre : forme 234">
              <a:extLst>
                <a:ext uri="{FF2B5EF4-FFF2-40B4-BE49-F238E27FC236}">
                  <a16:creationId xmlns:a16="http://schemas.microsoft.com/office/drawing/2014/main" id="{61872586-F293-4351-8602-631DBE6FE48C}"/>
                </a:ext>
              </a:extLst>
            </p:cNvPr>
            <p:cNvSpPr/>
            <p:nvPr/>
          </p:nvSpPr>
          <p:spPr>
            <a:xfrm>
              <a:off x="1874212" y="3537494"/>
              <a:ext cx="137535" cy="77898"/>
            </a:xfrm>
            <a:custGeom>
              <a:avLst/>
              <a:gdLst>
                <a:gd name="connsiteX0" fmla="*/ 588 w 137535"/>
                <a:gd name="connsiteY0" fmla="*/ 68456 h 77898"/>
                <a:gd name="connsiteX1" fmla="*/ 137487 w 137535"/>
                <a:gd name="connsiteY1" fmla="*/ 9785 h 77898"/>
                <a:gd name="connsiteX2" fmla="*/ 588 w 137535"/>
                <a:gd name="connsiteY2" fmla="*/ 68456 h 77898"/>
              </a:gdLst>
              <a:ahLst/>
              <a:cxnLst>
                <a:cxn ang="0">
                  <a:pos x="connsiteX0" y="connsiteY0"/>
                </a:cxn>
                <a:cxn ang="0">
                  <a:pos x="connsiteX1" y="connsiteY1"/>
                </a:cxn>
                <a:cxn ang="0">
                  <a:pos x="connsiteX2" y="connsiteY2"/>
                </a:cxn>
              </a:cxnLst>
              <a:rect l="l" t="t" r="r" b="b"/>
              <a:pathLst>
                <a:path w="137535" h="77898">
                  <a:moveTo>
                    <a:pt x="588" y="68456"/>
                  </a:moveTo>
                  <a:cubicBezTo>
                    <a:pt x="-10820" y="102485"/>
                    <a:pt x="139378" y="33253"/>
                    <a:pt x="137487" y="9785"/>
                  </a:cubicBezTo>
                  <a:cubicBezTo>
                    <a:pt x="135597" y="-13684"/>
                    <a:pt x="22622" y="3527"/>
                    <a:pt x="588" y="68456"/>
                  </a:cubicBezTo>
                  <a:close/>
                </a:path>
              </a:pathLst>
            </a:custGeom>
            <a:solidFill>
              <a:srgbClr val="CE3006"/>
            </a:solidFill>
            <a:ln w="6510" cap="flat">
              <a:noFill/>
              <a:prstDash val="solid"/>
              <a:miter/>
            </a:ln>
          </p:spPr>
          <p:txBody>
            <a:bodyPr rtlCol="0" anchor="ctr"/>
            <a:lstStyle/>
            <a:p>
              <a:endParaRPr lang="fr-FR"/>
            </a:p>
          </p:txBody>
        </p:sp>
        <p:sp>
          <p:nvSpPr>
            <p:cNvPr id="242" name="Forme libre : forme 241">
              <a:extLst>
                <a:ext uri="{FF2B5EF4-FFF2-40B4-BE49-F238E27FC236}">
                  <a16:creationId xmlns:a16="http://schemas.microsoft.com/office/drawing/2014/main" id="{97278F70-B319-4A4A-A746-F371CCD6F4E7}"/>
                </a:ext>
              </a:extLst>
            </p:cNvPr>
            <p:cNvSpPr/>
            <p:nvPr/>
          </p:nvSpPr>
          <p:spPr>
            <a:xfrm>
              <a:off x="2069203" y="3991424"/>
              <a:ext cx="124414" cy="27543"/>
            </a:xfrm>
            <a:custGeom>
              <a:avLst/>
              <a:gdLst>
                <a:gd name="connsiteX0" fmla="*/ 4166 w 124414"/>
                <a:gd name="connsiteY0" fmla="*/ 14271 h 27543"/>
                <a:gd name="connsiteX1" fmla="*/ 63685 w 124414"/>
                <a:gd name="connsiteY1" fmla="*/ 27309 h 27543"/>
                <a:gd name="connsiteX2" fmla="*/ 122942 w 124414"/>
                <a:gd name="connsiteY2" fmla="*/ 17987 h 27543"/>
                <a:gd name="connsiteX3" fmla="*/ 124220 w 124414"/>
                <a:gd name="connsiteY3" fmla="*/ 15028 h 27543"/>
                <a:gd name="connsiteX4" fmla="*/ 121704 w 124414"/>
                <a:gd name="connsiteY4" fmla="*/ 13620 h 27543"/>
                <a:gd name="connsiteX5" fmla="*/ 10881 w 124414"/>
                <a:gd name="connsiteY5" fmla="*/ 582 h 27543"/>
                <a:gd name="connsiteX6" fmla="*/ 4166 w 124414"/>
                <a:gd name="connsiteY6" fmla="*/ 14271 h 275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4414" h="27543">
                  <a:moveTo>
                    <a:pt x="4166" y="14271"/>
                  </a:moveTo>
                  <a:cubicBezTo>
                    <a:pt x="22889" y="22694"/>
                    <a:pt x="43156" y="27134"/>
                    <a:pt x="63685" y="27309"/>
                  </a:cubicBezTo>
                  <a:cubicBezTo>
                    <a:pt x="83828" y="27668"/>
                    <a:pt x="103881" y="24519"/>
                    <a:pt x="122942" y="17987"/>
                  </a:cubicBezTo>
                  <a:cubicBezTo>
                    <a:pt x="124116" y="17525"/>
                    <a:pt x="124689" y="16195"/>
                    <a:pt x="124220" y="15028"/>
                  </a:cubicBezTo>
                  <a:cubicBezTo>
                    <a:pt x="123822" y="14017"/>
                    <a:pt x="122773" y="13431"/>
                    <a:pt x="121704" y="13620"/>
                  </a:cubicBezTo>
                  <a:cubicBezTo>
                    <a:pt x="84298" y="20765"/>
                    <a:pt x="45601" y="16214"/>
                    <a:pt x="10881" y="582"/>
                  </a:cubicBezTo>
                  <a:cubicBezTo>
                    <a:pt x="3253" y="-3525"/>
                    <a:pt x="-5352" y="9513"/>
                    <a:pt x="4166" y="14271"/>
                  </a:cubicBezTo>
                  <a:close/>
                </a:path>
              </a:pathLst>
            </a:custGeom>
            <a:solidFill>
              <a:srgbClr val="DDB17C"/>
            </a:solidFill>
            <a:ln w="6510" cap="flat">
              <a:noFill/>
              <a:prstDash val="solid"/>
              <a:miter/>
            </a:ln>
          </p:spPr>
          <p:txBody>
            <a:bodyPr rtlCol="0" anchor="ctr"/>
            <a:lstStyle/>
            <a:p>
              <a:endParaRPr lang="fr-FR"/>
            </a:p>
          </p:txBody>
        </p:sp>
        <p:sp>
          <p:nvSpPr>
            <p:cNvPr id="243" name="Forme libre : forme 242">
              <a:extLst>
                <a:ext uri="{FF2B5EF4-FFF2-40B4-BE49-F238E27FC236}">
                  <a16:creationId xmlns:a16="http://schemas.microsoft.com/office/drawing/2014/main" id="{0E942013-3A3E-4986-9D55-AB1F17B57A45}"/>
                </a:ext>
              </a:extLst>
            </p:cNvPr>
            <p:cNvSpPr/>
            <p:nvPr/>
          </p:nvSpPr>
          <p:spPr>
            <a:xfrm>
              <a:off x="2106203" y="3468444"/>
              <a:ext cx="143927" cy="414486"/>
            </a:xfrm>
            <a:custGeom>
              <a:avLst/>
              <a:gdLst>
                <a:gd name="connsiteX0" fmla="*/ 142659 w 143927"/>
                <a:gd name="connsiteY0" fmla="*/ 388553 h 414486"/>
                <a:gd name="connsiteX1" fmla="*/ 124992 w 143927"/>
                <a:gd name="connsiteY1" fmla="*/ 371473 h 414486"/>
                <a:gd name="connsiteX2" fmla="*/ 100611 w 143927"/>
                <a:gd name="connsiteY2" fmla="*/ 377406 h 414486"/>
                <a:gd name="connsiteX3" fmla="*/ 108760 w 143927"/>
                <a:gd name="connsiteY3" fmla="*/ 378384 h 414486"/>
                <a:gd name="connsiteX4" fmla="*/ 103675 w 143927"/>
                <a:gd name="connsiteY4" fmla="*/ 368149 h 414486"/>
                <a:gd name="connsiteX5" fmla="*/ 99242 w 143927"/>
                <a:gd name="connsiteY5" fmla="*/ 357132 h 414486"/>
                <a:gd name="connsiteX6" fmla="*/ 91158 w 143927"/>
                <a:gd name="connsiteY6" fmla="*/ 334576 h 414486"/>
                <a:gd name="connsiteX7" fmla="*/ 76817 w 143927"/>
                <a:gd name="connsiteY7" fmla="*/ 288421 h 414486"/>
                <a:gd name="connsiteX8" fmla="*/ 50740 w 143927"/>
                <a:gd name="connsiteY8" fmla="*/ 194939 h 414486"/>
                <a:gd name="connsiteX9" fmla="*/ 3673 w 143927"/>
                <a:gd name="connsiteY9" fmla="*/ 6930 h 414486"/>
                <a:gd name="connsiteX10" fmla="*/ 675 w 143927"/>
                <a:gd name="connsiteY10" fmla="*/ 7582 h 414486"/>
                <a:gd name="connsiteX11" fmla="*/ 43504 w 143927"/>
                <a:gd name="connsiteY11" fmla="*/ 196634 h 414486"/>
                <a:gd name="connsiteX12" fmla="*/ 67625 w 143927"/>
                <a:gd name="connsiteY12" fmla="*/ 290768 h 414486"/>
                <a:gd name="connsiteX13" fmla="*/ 81510 w 143927"/>
                <a:gd name="connsiteY13" fmla="*/ 337510 h 414486"/>
                <a:gd name="connsiteX14" fmla="*/ 89594 w 143927"/>
                <a:gd name="connsiteY14" fmla="*/ 360652 h 414486"/>
                <a:gd name="connsiteX15" fmla="*/ 94157 w 143927"/>
                <a:gd name="connsiteY15" fmla="*/ 372126 h 414486"/>
                <a:gd name="connsiteX16" fmla="*/ 99763 w 143927"/>
                <a:gd name="connsiteY16" fmla="*/ 383599 h 414486"/>
                <a:gd name="connsiteX17" fmla="*/ 102697 w 143927"/>
                <a:gd name="connsiteY17" fmla="*/ 389401 h 414486"/>
                <a:gd name="connsiteX18" fmla="*/ 107847 w 143927"/>
                <a:gd name="connsiteY18" fmla="*/ 384577 h 414486"/>
                <a:gd name="connsiteX19" fmla="*/ 121733 w 143927"/>
                <a:gd name="connsiteY19" fmla="*/ 381252 h 414486"/>
                <a:gd name="connsiteX20" fmla="*/ 132815 w 143927"/>
                <a:gd name="connsiteY20" fmla="*/ 391878 h 414486"/>
                <a:gd name="connsiteX21" fmla="*/ 132815 w 143927"/>
                <a:gd name="connsiteY21" fmla="*/ 407067 h 414486"/>
                <a:gd name="connsiteX22" fmla="*/ 132293 w 143927"/>
                <a:gd name="connsiteY22" fmla="*/ 414108 h 414486"/>
                <a:gd name="connsiteX23" fmla="*/ 138812 w 143927"/>
                <a:gd name="connsiteY23" fmla="*/ 410522 h 414486"/>
                <a:gd name="connsiteX24" fmla="*/ 141159 w 143927"/>
                <a:gd name="connsiteY24" fmla="*/ 407002 h 414486"/>
                <a:gd name="connsiteX25" fmla="*/ 143115 w 143927"/>
                <a:gd name="connsiteY25" fmla="*/ 402113 h 414486"/>
                <a:gd name="connsiteX26" fmla="*/ 143897 w 143927"/>
                <a:gd name="connsiteY26" fmla="*/ 395594 h 414486"/>
                <a:gd name="connsiteX27" fmla="*/ 142659 w 143927"/>
                <a:gd name="connsiteY27" fmla="*/ 388553 h 414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43927" h="414486">
                  <a:moveTo>
                    <a:pt x="142659" y="388553"/>
                  </a:moveTo>
                  <a:cubicBezTo>
                    <a:pt x="139732" y="380431"/>
                    <a:pt x="133206" y="374127"/>
                    <a:pt x="124992" y="371473"/>
                  </a:cubicBezTo>
                  <a:cubicBezTo>
                    <a:pt x="116394" y="368794"/>
                    <a:pt x="107019" y="371076"/>
                    <a:pt x="100611" y="377406"/>
                  </a:cubicBezTo>
                  <a:lnTo>
                    <a:pt x="108760" y="378384"/>
                  </a:lnTo>
                  <a:lnTo>
                    <a:pt x="103675" y="368149"/>
                  </a:lnTo>
                  <a:cubicBezTo>
                    <a:pt x="102110" y="364563"/>
                    <a:pt x="100741" y="360782"/>
                    <a:pt x="99242" y="357132"/>
                  </a:cubicBezTo>
                  <a:cubicBezTo>
                    <a:pt x="96243" y="349830"/>
                    <a:pt x="93831" y="342073"/>
                    <a:pt x="91158" y="334576"/>
                  </a:cubicBezTo>
                  <a:cubicBezTo>
                    <a:pt x="86139" y="319321"/>
                    <a:pt x="81315" y="303937"/>
                    <a:pt x="76817" y="288421"/>
                  </a:cubicBezTo>
                  <a:cubicBezTo>
                    <a:pt x="67690" y="257456"/>
                    <a:pt x="59150" y="226230"/>
                    <a:pt x="50740" y="194939"/>
                  </a:cubicBezTo>
                  <a:cubicBezTo>
                    <a:pt x="34182" y="132356"/>
                    <a:pt x="18471" y="69513"/>
                    <a:pt x="3673" y="6930"/>
                  </a:cubicBezTo>
                  <a:cubicBezTo>
                    <a:pt x="1392" y="-2979"/>
                    <a:pt x="-1346" y="-2392"/>
                    <a:pt x="675" y="7582"/>
                  </a:cubicBezTo>
                  <a:cubicBezTo>
                    <a:pt x="14234" y="70686"/>
                    <a:pt x="28315" y="133855"/>
                    <a:pt x="43504" y="196634"/>
                  </a:cubicBezTo>
                  <a:cubicBezTo>
                    <a:pt x="50982" y="228140"/>
                    <a:pt x="59020" y="259523"/>
                    <a:pt x="67625" y="290768"/>
                  </a:cubicBezTo>
                  <a:cubicBezTo>
                    <a:pt x="71973" y="306414"/>
                    <a:pt x="76601" y="321994"/>
                    <a:pt x="81510" y="337510"/>
                  </a:cubicBezTo>
                  <a:cubicBezTo>
                    <a:pt x="84183" y="345202"/>
                    <a:pt x="86465" y="352960"/>
                    <a:pt x="89594" y="360652"/>
                  </a:cubicBezTo>
                  <a:cubicBezTo>
                    <a:pt x="91093" y="364433"/>
                    <a:pt x="92462" y="368279"/>
                    <a:pt x="94157" y="372126"/>
                  </a:cubicBezTo>
                  <a:lnTo>
                    <a:pt x="99763" y="383599"/>
                  </a:lnTo>
                  <a:lnTo>
                    <a:pt x="102697" y="389401"/>
                  </a:lnTo>
                  <a:lnTo>
                    <a:pt x="107847" y="384577"/>
                  </a:lnTo>
                  <a:cubicBezTo>
                    <a:pt x="111472" y="380926"/>
                    <a:pt x="116850" y="379635"/>
                    <a:pt x="121733" y="381252"/>
                  </a:cubicBezTo>
                  <a:cubicBezTo>
                    <a:pt x="126856" y="382914"/>
                    <a:pt x="130944" y="386826"/>
                    <a:pt x="132815" y="391878"/>
                  </a:cubicBezTo>
                  <a:cubicBezTo>
                    <a:pt x="134477" y="396806"/>
                    <a:pt x="134477" y="402139"/>
                    <a:pt x="132815" y="407067"/>
                  </a:cubicBezTo>
                  <a:cubicBezTo>
                    <a:pt x="131641" y="410718"/>
                    <a:pt x="131250" y="413586"/>
                    <a:pt x="132293" y="414108"/>
                  </a:cubicBezTo>
                  <a:cubicBezTo>
                    <a:pt x="133336" y="414629"/>
                    <a:pt x="135683" y="414108"/>
                    <a:pt x="138812" y="410522"/>
                  </a:cubicBezTo>
                  <a:cubicBezTo>
                    <a:pt x="139549" y="409525"/>
                    <a:pt x="140331" y="408351"/>
                    <a:pt x="141159" y="407002"/>
                  </a:cubicBezTo>
                  <a:cubicBezTo>
                    <a:pt x="141981" y="405444"/>
                    <a:pt x="142639" y="403808"/>
                    <a:pt x="143115" y="402113"/>
                  </a:cubicBezTo>
                  <a:cubicBezTo>
                    <a:pt x="143636" y="399981"/>
                    <a:pt x="143897" y="397791"/>
                    <a:pt x="143897" y="395594"/>
                  </a:cubicBezTo>
                  <a:cubicBezTo>
                    <a:pt x="143845" y="393195"/>
                    <a:pt x="143428" y="390822"/>
                    <a:pt x="142659" y="388553"/>
                  </a:cubicBezTo>
                  <a:close/>
                </a:path>
              </a:pathLst>
            </a:custGeom>
            <a:solidFill>
              <a:srgbClr val="DDB17C"/>
            </a:solidFill>
            <a:ln w="6510" cap="flat">
              <a:noFill/>
              <a:prstDash val="solid"/>
              <a:miter/>
            </a:ln>
          </p:spPr>
          <p:txBody>
            <a:bodyPr rtlCol="0" anchor="ctr"/>
            <a:lstStyle/>
            <a:p>
              <a:endParaRPr lang="fr-FR"/>
            </a:p>
          </p:txBody>
        </p:sp>
        <p:sp>
          <p:nvSpPr>
            <p:cNvPr id="244" name="Forme libre : forme 243">
              <a:extLst>
                <a:ext uri="{FF2B5EF4-FFF2-40B4-BE49-F238E27FC236}">
                  <a16:creationId xmlns:a16="http://schemas.microsoft.com/office/drawing/2014/main" id="{844443A5-68CC-4B43-9348-9D63449CD65C}"/>
                </a:ext>
              </a:extLst>
            </p:cNvPr>
            <p:cNvSpPr/>
            <p:nvPr/>
          </p:nvSpPr>
          <p:spPr>
            <a:xfrm>
              <a:off x="1708378" y="3960525"/>
              <a:ext cx="47649" cy="62127"/>
            </a:xfrm>
            <a:custGeom>
              <a:avLst/>
              <a:gdLst>
                <a:gd name="connsiteX0" fmla="*/ 47059 w 47649"/>
                <a:gd name="connsiteY0" fmla="*/ 26853 h 62127"/>
                <a:gd name="connsiteX1" fmla="*/ 13812 w 47649"/>
                <a:gd name="connsiteY1" fmla="*/ 21507 h 62127"/>
                <a:gd name="connsiteX2" fmla="*/ 11400 w 47649"/>
                <a:gd name="connsiteY2" fmla="*/ 22420 h 62127"/>
                <a:gd name="connsiteX3" fmla="*/ 12378 w 47649"/>
                <a:gd name="connsiteY3" fmla="*/ 9382 h 62127"/>
                <a:gd name="connsiteX4" fmla="*/ 12378 w 47649"/>
                <a:gd name="connsiteY4" fmla="*/ 6839 h 62127"/>
                <a:gd name="connsiteX5" fmla="*/ 11661 w 47649"/>
                <a:gd name="connsiteY5" fmla="*/ 2602 h 62127"/>
                <a:gd name="connsiteX6" fmla="*/ 8337 w 47649"/>
                <a:gd name="connsiteY6" fmla="*/ -201 h 62127"/>
                <a:gd name="connsiteX7" fmla="*/ 2209 w 47649"/>
                <a:gd name="connsiteY7" fmla="*/ 3450 h 62127"/>
                <a:gd name="connsiteX8" fmla="*/ 2209 w 47649"/>
                <a:gd name="connsiteY8" fmla="*/ 24897 h 62127"/>
                <a:gd name="connsiteX9" fmla="*/ 11726 w 47649"/>
                <a:gd name="connsiteY9" fmla="*/ 41260 h 62127"/>
                <a:gd name="connsiteX10" fmla="*/ 41388 w 47649"/>
                <a:gd name="connsiteY10" fmla="*/ 61860 h 62127"/>
                <a:gd name="connsiteX11" fmla="*/ 42366 w 47649"/>
                <a:gd name="connsiteY11" fmla="*/ 61469 h 62127"/>
                <a:gd name="connsiteX12" fmla="*/ 41975 w 47649"/>
                <a:gd name="connsiteY12" fmla="*/ 60491 h 62127"/>
                <a:gd name="connsiteX13" fmla="*/ 17202 w 47649"/>
                <a:gd name="connsiteY13" fmla="*/ 37413 h 62127"/>
                <a:gd name="connsiteX14" fmla="*/ 14921 w 47649"/>
                <a:gd name="connsiteY14" fmla="*/ 32915 h 62127"/>
                <a:gd name="connsiteX15" fmla="*/ 47125 w 47649"/>
                <a:gd name="connsiteY15" fmla="*/ 28157 h 62127"/>
                <a:gd name="connsiteX16" fmla="*/ 47059 w 47649"/>
                <a:gd name="connsiteY16" fmla="*/ 26853 h 621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649" h="62127">
                  <a:moveTo>
                    <a:pt x="47059" y="26853"/>
                  </a:moveTo>
                  <a:cubicBezTo>
                    <a:pt x="35697" y="28235"/>
                    <a:pt x="24171" y="26377"/>
                    <a:pt x="13812" y="21507"/>
                  </a:cubicBezTo>
                  <a:cubicBezTo>
                    <a:pt x="13161" y="21181"/>
                    <a:pt x="12313" y="21507"/>
                    <a:pt x="11400" y="22420"/>
                  </a:cubicBezTo>
                  <a:cubicBezTo>
                    <a:pt x="10123" y="18098"/>
                    <a:pt x="10475" y="13463"/>
                    <a:pt x="12378" y="9382"/>
                  </a:cubicBezTo>
                  <a:cubicBezTo>
                    <a:pt x="12965" y="8860"/>
                    <a:pt x="12378" y="7948"/>
                    <a:pt x="12378" y="6839"/>
                  </a:cubicBezTo>
                  <a:cubicBezTo>
                    <a:pt x="12313" y="5405"/>
                    <a:pt x="12072" y="3978"/>
                    <a:pt x="11661" y="2602"/>
                  </a:cubicBezTo>
                  <a:cubicBezTo>
                    <a:pt x="11270" y="1050"/>
                    <a:pt x="9934" y="-84"/>
                    <a:pt x="8337" y="-201"/>
                  </a:cubicBezTo>
                  <a:cubicBezTo>
                    <a:pt x="5748" y="-312"/>
                    <a:pt x="3343" y="1122"/>
                    <a:pt x="2209" y="3450"/>
                  </a:cubicBezTo>
                  <a:cubicBezTo>
                    <a:pt x="-777" y="10288"/>
                    <a:pt x="-777" y="18059"/>
                    <a:pt x="2209" y="24897"/>
                  </a:cubicBezTo>
                  <a:cubicBezTo>
                    <a:pt x="4425" y="30855"/>
                    <a:pt x="7646" y="36384"/>
                    <a:pt x="11726" y="41260"/>
                  </a:cubicBezTo>
                  <a:cubicBezTo>
                    <a:pt x="19562" y="50693"/>
                    <a:pt x="29817" y="57812"/>
                    <a:pt x="41388" y="61860"/>
                  </a:cubicBezTo>
                  <a:cubicBezTo>
                    <a:pt x="41766" y="62023"/>
                    <a:pt x="42203" y="61847"/>
                    <a:pt x="42366" y="61469"/>
                  </a:cubicBezTo>
                  <a:cubicBezTo>
                    <a:pt x="42529" y="61091"/>
                    <a:pt x="42353" y="60654"/>
                    <a:pt x="41975" y="60491"/>
                  </a:cubicBezTo>
                  <a:cubicBezTo>
                    <a:pt x="31701" y="55289"/>
                    <a:pt x="23115" y="47290"/>
                    <a:pt x="17202" y="37413"/>
                  </a:cubicBezTo>
                  <a:cubicBezTo>
                    <a:pt x="16355" y="35979"/>
                    <a:pt x="15638" y="34415"/>
                    <a:pt x="14921" y="32915"/>
                  </a:cubicBezTo>
                  <a:cubicBezTo>
                    <a:pt x="25886" y="34121"/>
                    <a:pt x="36975" y="32485"/>
                    <a:pt x="47125" y="28157"/>
                  </a:cubicBezTo>
                  <a:cubicBezTo>
                    <a:pt x="47972" y="28026"/>
                    <a:pt x="47581" y="26787"/>
                    <a:pt x="47059" y="26853"/>
                  </a:cubicBezTo>
                  <a:close/>
                </a:path>
              </a:pathLst>
            </a:custGeom>
            <a:solidFill>
              <a:srgbClr val="DDB17C"/>
            </a:solidFill>
            <a:ln w="6510" cap="flat">
              <a:noFill/>
              <a:prstDash val="solid"/>
              <a:miter/>
            </a:ln>
          </p:spPr>
          <p:txBody>
            <a:bodyPr rtlCol="0" anchor="ctr"/>
            <a:lstStyle/>
            <a:p>
              <a:endParaRPr lang="fr-FR"/>
            </a:p>
          </p:txBody>
        </p:sp>
        <p:sp>
          <p:nvSpPr>
            <p:cNvPr id="245" name="Forme libre : forme 244">
              <a:extLst>
                <a:ext uri="{FF2B5EF4-FFF2-40B4-BE49-F238E27FC236}">
                  <a16:creationId xmlns:a16="http://schemas.microsoft.com/office/drawing/2014/main" id="{4F1B1BBF-2446-47B2-B715-429D81BDE118}"/>
                </a:ext>
              </a:extLst>
            </p:cNvPr>
            <p:cNvSpPr/>
            <p:nvPr/>
          </p:nvSpPr>
          <p:spPr>
            <a:xfrm>
              <a:off x="2119294" y="3804009"/>
              <a:ext cx="12255" cy="12255"/>
            </a:xfrm>
            <a:custGeom>
              <a:avLst/>
              <a:gdLst>
                <a:gd name="connsiteX0" fmla="*/ 12256 w 12255"/>
                <a:gd name="connsiteY0" fmla="*/ 6128 h 12255"/>
                <a:gd name="connsiteX1" fmla="*/ 6128 w 12255"/>
                <a:gd name="connsiteY1" fmla="*/ 12256 h 12255"/>
                <a:gd name="connsiteX2" fmla="*/ 0 w 12255"/>
                <a:gd name="connsiteY2" fmla="*/ 6128 h 12255"/>
                <a:gd name="connsiteX3" fmla="*/ 6128 w 12255"/>
                <a:gd name="connsiteY3" fmla="*/ 0 h 12255"/>
                <a:gd name="connsiteX4" fmla="*/ 12256 w 12255"/>
                <a:gd name="connsiteY4" fmla="*/ 6128 h 122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55" h="12255">
                  <a:moveTo>
                    <a:pt x="12256" y="6128"/>
                  </a:moveTo>
                  <a:cubicBezTo>
                    <a:pt x="12256" y="9512"/>
                    <a:pt x="9512" y="12256"/>
                    <a:pt x="6128" y="12256"/>
                  </a:cubicBezTo>
                  <a:cubicBezTo>
                    <a:pt x="2744" y="12256"/>
                    <a:pt x="0" y="9512"/>
                    <a:pt x="0" y="6128"/>
                  </a:cubicBezTo>
                  <a:cubicBezTo>
                    <a:pt x="0" y="2744"/>
                    <a:pt x="2743" y="0"/>
                    <a:pt x="6128" y="0"/>
                  </a:cubicBezTo>
                  <a:cubicBezTo>
                    <a:pt x="9512" y="0"/>
                    <a:pt x="12256" y="2743"/>
                    <a:pt x="12256" y="6128"/>
                  </a:cubicBezTo>
                  <a:close/>
                </a:path>
              </a:pathLst>
            </a:custGeom>
            <a:solidFill>
              <a:srgbClr val="CE3006">
                <a:alpha val="41000"/>
              </a:srgbClr>
            </a:solidFill>
            <a:ln w="6510" cap="flat">
              <a:noFill/>
              <a:prstDash val="solid"/>
              <a:miter/>
            </a:ln>
          </p:spPr>
          <p:txBody>
            <a:bodyPr rtlCol="0" anchor="ctr"/>
            <a:lstStyle/>
            <a:p>
              <a:endParaRPr lang="fr-FR"/>
            </a:p>
          </p:txBody>
        </p:sp>
        <p:sp>
          <p:nvSpPr>
            <p:cNvPr id="246" name="Forme libre : forme 245">
              <a:extLst>
                <a:ext uri="{FF2B5EF4-FFF2-40B4-BE49-F238E27FC236}">
                  <a16:creationId xmlns:a16="http://schemas.microsoft.com/office/drawing/2014/main" id="{710D3DEE-9840-4C14-B33A-C915D5170964}"/>
                </a:ext>
              </a:extLst>
            </p:cNvPr>
            <p:cNvSpPr/>
            <p:nvPr/>
          </p:nvSpPr>
          <p:spPr>
            <a:xfrm>
              <a:off x="2244524" y="3767763"/>
              <a:ext cx="16297" cy="16297"/>
            </a:xfrm>
            <a:custGeom>
              <a:avLst/>
              <a:gdLst>
                <a:gd name="connsiteX0" fmla="*/ 16297 w 16297"/>
                <a:gd name="connsiteY0" fmla="*/ 8149 h 16297"/>
                <a:gd name="connsiteX1" fmla="*/ 8149 w 16297"/>
                <a:gd name="connsiteY1" fmla="*/ 16297 h 16297"/>
                <a:gd name="connsiteX2" fmla="*/ 0 w 16297"/>
                <a:gd name="connsiteY2" fmla="*/ 8149 h 16297"/>
                <a:gd name="connsiteX3" fmla="*/ 8149 w 16297"/>
                <a:gd name="connsiteY3" fmla="*/ 0 h 16297"/>
                <a:gd name="connsiteX4" fmla="*/ 16297 w 16297"/>
                <a:gd name="connsiteY4" fmla="*/ 8149 h 162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97" h="16297">
                  <a:moveTo>
                    <a:pt x="16297" y="8149"/>
                  </a:moveTo>
                  <a:cubicBezTo>
                    <a:pt x="16297" y="12649"/>
                    <a:pt x="12649" y="16297"/>
                    <a:pt x="8149" y="16297"/>
                  </a:cubicBezTo>
                  <a:cubicBezTo>
                    <a:pt x="3648" y="16297"/>
                    <a:pt x="0" y="12649"/>
                    <a:pt x="0" y="8149"/>
                  </a:cubicBezTo>
                  <a:cubicBezTo>
                    <a:pt x="0" y="3648"/>
                    <a:pt x="3648" y="0"/>
                    <a:pt x="8149" y="0"/>
                  </a:cubicBezTo>
                  <a:cubicBezTo>
                    <a:pt x="12649" y="0"/>
                    <a:pt x="16297" y="3648"/>
                    <a:pt x="16297" y="8149"/>
                  </a:cubicBezTo>
                  <a:close/>
                </a:path>
              </a:pathLst>
            </a:custGeom>
            <a:solidFill>
              <a:srgbClr val="CE3006">
                <a:alpha val="41000"/>
              </a:srgbClr>
            </a:solidFill>
            <a:ln w="6510" cap="flat">
              <a:noFill/>
              <a:prstDash val="solid"/>
              <a:miter/>
            </a:ln>
          </p:spPr>
          <p:txBody>
            <a:bodyPr rtlCol="0" anchor="ctr"/>
            <a:lstStyle/>
            <a:p>
              <a:endParaRPr lang="fr-FR"/>
            </a:p>
          </p:txBody>
        </p:sp>
        <p:sp>
          <p:nvSpPr>
            <p:cNvPr id="247" name="Forme libre : forme 246">
              <a:extLst>
                <a:ext uri="{FF2B5EF4-FFF2-40B4-BE49-F238E27FC236}">
                  <a16:creationId xmlns:a16="http://schemas.microsoft.com/office/drawing/2014/main" id="{67B51450-99E4-4C26-8B5E-58909B0DDDA5}"/>
                </a:ext>
              </a:extLst>
            </p:cNvPr>
            <p:cNvSpPr/>
            <p:nvPr/>
          </p:nvSpPr>
          <p:spPr>
            <a:xfrm>
              <a:off x="2289766" y="3784582"/>
              <a:ext cx="7431" cy="7431"/>
            </a:xfrm>
            <a:custGeom>
              <a:avLst/>
              <a:gdLst>
                <a:gd name="connsiteX0" fmla="*/ 7432 w 7431"/>
                <a:gd name="connsiteY0" fmla="*/ 3716 h 7431"/>
                <a:gd name="connsiteX1" fmla="*/ 3716 w 7431"/>
                <a:gd name="connsiteY1" fmla="*/ 7432 h 7431"/>
                <a:gd name="connsiteX2" fmla="*/ 0 w 7431"/>
                <a:gd name="connsiteY2" fmla="*/ 3716 h 7431"/>
                <a:gd name="connsiteX3" fmla="*/ 3716 w 7431"/>
                <a:gd name="connsiteY3" fmla="*/ 0 h 7431"/>
                <a:gd name="connsiteX4" fmla="*/ 7432 w 7431"/>
                <a:gd name="connsiteY4" fmla="*/ 3716 h 74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31" h="7431">
                  <a:moveTo>
                    <a:pt x="7432" y="3716"/>
                  </a:moveTo>
                  <a:cubicBezTo>
                    <a:pt x="7432" y="5768"/>
                    <a:pt x="5768" y="7432"/>
                    <a:pt x="3716" y="7432"/>
                  </a:cubicBezTo>
                  <a:cubicBezTo>
                    <a:pt x="1664" y="7432"/>
                    <a:pt x="0" y="5768"/>
                    <a:pt x="0" y="3716"/>
                  </a:cubicBezTo>
                  <a:cubicBezTo>
                    <a:pt x="0" y="1664"/>
                    <a:pt x="1664" y="0"/>
                    <a:pt x="3716" y="0"/>
                  </a:cubicBezTo>
                  <a:cubicBezTo>
                    <a:pt x="5768" y="0"/>
                    <a:pt x="7432" y="1663"/>
                    <a:pt x="7432" y="3716"/>
                  </a:cubicBezTo>
                  <a:close/>
                </a:path>
              </a:pathLst>
            </a:custGeom>
            <a:solidFill>
              <a:srgbClr val="CE3006">
                <a:alpha val="41000"/>
              </a:srgbClr>
            </a:solidFill>
            <a:ln w="6510" cap="flat">
              <a:noFill/>
              <a:prstDash val="solid"/>
              <a:miter/>
            </a:ln>
          </p:spPr>
          <p:txBody>
            <a:bodyPr rtlCol="0" anchor="ctr"/>
            <a:lstStyle/>
            <a:p>
              <a:endParaRPr lang="fr-FR"/>
            </a:p>
          </p:txBody>
        </p:sp>
        <p:sp>
          <p:nvSpPr>
            <p:cNvPr id="248" name="Forme libre : forme 247">
              <a:extLst>
                <a:ext uri="{FF2B5EF4-FFF2-40B4-BE49-F238E27FC236}">
                  <a16:creationId xmlns:a16="http://schemas.microsoft.com/office/drawing/2014/main" id="{2EE431D0-36AD-4C48-965C-7F8F88A0E9C1}"/>
                </a:ext>
              </a:extLst>
            </p:cNvPr>
            <p:cNvSpPr/>
            <p:nvPr/>
          </p:nvSpPr>
          <p:spPr>
            <a:xfrm>
              <a:off x="2252673" y="3810137"/>
              <a:ext cx="8083" cy="8083"/>
            </a:xfrm>
            <a:custGeom>
              <a:avLst/>
              <a:gdLst>
                <a:gd name="connsiteX0" fmla="*/ 8083 w 8083"/>
                <a:gd name="connsiteY0" fmla="*/ 4042 h 8083"/>
                <a:gd name="connsiteX1" fmla="*/ 4042 w 8083"/>
                <a:gd name="connsiteY1" fmla="*/ 8083 h 8083"/>
                <a:gd name="connsiteX2" fmla="*/ 0 w 8083"/>
                <a:gd name="connsiteY2" fmla="*/ 4042 h 8083"/>
                <a:gd name="connsiteX3" fmla="*/ 4042 w 8083"/>
                <a:gd name="connsiteY3" fmla="*/ 0 h 8083"/>
                <a:gd name="connsiteX4" fmla="*/ 8083 w 8083"/>
                <a:gd name="connsiteY4" fmla="*/ 4042 h 80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83" h="8083">
                  <a:moveTo>
                    <a:pt x="8083" y="4042"/>
                  </a:moveTo>
                  <a:cubicBezTo>
                    <a:pt x="8083" y="6274"/>
                    <a:pt x="6274" y="8083"/>
                    <a:pt x="4042" y="8083"/>
                  </a:cubicBezTo>
                  <a:cubicBezTo>
                    <a:pt x="1810" y="8083"/>
                    <a:pt x="0" y="6274"/>
                    <a:pt x="0" y="4042"/>
                  </a:cubicBezTo>
                  <a:cubicBezTo>
                    <a:pt x="0" y="1810"/>
                    <a:pt x="1810" y="0"/>
                    <a:pt x="4042" y="0"/>
                  </a:cubicBezTo>
                  <a:cubicBezTo>
                    <a:pt x="6274" y="0"/>
                    <a:pt x="8083" y="1810"/>
                    <a:pt x="8083" y="4042"/>
                  </a:cubicBezTo>
                  <a:close/>
                </a:path>
              </a:pathLst>
            </a:custGeom>
            <a:solidFill>
              <a:srgbClr val="CE3006">
                <a:alpha val="41000"/>
              </a:srgbClr>
            </a:solidFill>
            <a:ln w="6510" cap="flat">
              <a:noFill/>
              <a:prstDash val="solid"/>
              <a:miter/>
            </a:ln>
          </p:spPr>
          <p:txBody>
            <a:bodyPr rtlCol="0" anchor="ctr"/>
            <a:lstStyle/>
            <a:p>
              <a:endParaRPr lang="fr-FR"/>
            </a:p>
          </p:txBody>
        </p:sp>
        <p:sp>
          <p:nvSpPr>
            <p:cNvPr id="249" name="Forme libre : forme 248">
              <a:extLst>
                <a:ext uri="{FF2B5EF4-FFF2-40B4-BE49-F238E27FC236}">
                  <a16:creationId xmlns:a16="http://schemas.microsoft.com/office/drawing/2014/main" id="{DB6A856D-8BC0-44F3-9634-4D5CF0158AF0}"/>
                </a:ext>
              </a:extLst>
            </p:cNvPr>
            <p:cNvSpPr/>
            <p:nvPr/>
          </p:nvSpPr>
          <p:spPr>
            <a:xfrm>
              <a:off x="2137221" y="3836017"/>
              <a:ext cx="17340" cy="17340"/>
            </a:xfrm>
            <a:custGeom>
              <a:avLst/>
              <a:gdLst>
                <a:gd name="connsiteX0" fmla="*/ 17341 w 17340"/>
                <a:gd name="connsiteY0" fmla="*/ 8670 h 17340"/>
                <a:gd name="connsiteX1" fmla="*/ 8670 w 17340"/>
                <a:gd name="connsiteY1" fmla="*/ 17341 h 17340"/>
                <a:gd name="connsiteX2" fmla="*/ 0 w 17340"/>
                <a:gd name="connsiteY2" fmla="*/ 8670 h 17340"/>
                <a:gd name="connsiteX3" fmla="*/ 8670 w 17340"/>
                <a:gd name="connsiteY3" fmla="*/ 0 h 17340"/>
                <a:gd name="connsiteX4" fmla="*/ 17341 w 17340"/>
                <a:gd name="connsiteY4" fmla="*/ 8670 h 173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40" h="17340">
                  <a:moveTo>
                    <a:pt x="17341" y="8670"/>
                  </a:moveTo>
                  <a:cubicBezTo>
                    <a:pt x="17341" y="13459"/>
                    <a:pt x="13459" y="17341"/>
                    <a:pt x="8670" y="17341"/>
                  </a:cubicBezTo>
                  <a:cubicBezTo>
                    <a:pt x="3882" y="17341"/>
                    <a:pt x="0" y="13459"/>
                    <a:pt x="0" y="8670"/>
                  </a:cubicBezTo>
                  <a:cubicBezTo>
                    <a:pt x="0" y="3882"/>
                    <a:pt x="3882" y="0"/>
                    <a:pt x="8670" y="0"/>
                  </a:cubicBezTo>
                  <a:cubicBezTo>
                    <a:pt x="13459" y="0"/>
                    <a:pt x="17341" y="3882"/>
                    <a:pt x="17341" y="8670"/>
                  </a:cubicBezTo>
                  <a:close/>
                </a:path>
              </a:pathLst>
            </a:custGeom>
            <a:solidFill>
              <a:srgbClr val="CE3006">
                <a:alpha val="41000"/>
              </a:srgbClr>
            </a:solidFill>
            <a:ln w="6510" cap="flat">
              <a:noFill/>
              <a:prstDash val="solid"/>
              <a:miter/>
            </a:ln>
          </p:spPr>
          <p:txBody>
            <a:bodyPr rtlCol="0" anchor="ctr"/>
            <a:lstStyle/>
            <a:p>
              <a:endParaRPr lang="fr-FR"/>
            </a:p>
          </p:txBody>
        </p:sp>
        <p:sp>
          <p:nvSpPr>
            <p:cNvPr id="250" name="Forme libre : forme 249">
              <a:extLst>
                <a:ext uri="{FF2B5EF4-FFF2-40B4-BE49-F238E27FC236}">
                  <a16:creationId xmlns:a16="http://schemas.microsoft.com/office/drawing/2014/main" id="{6C248FFF-C81F-4214-A995-CFC481724BC4}"/>
                </a:ext>
              </a:extLst>
            </p:cNvPr>
            <p:cNvSpPr/>
            <p:nvPr/>
          </p:nvSpPr>
          <p:spPr>
            <a:xfrm>
              <a:off x="2026659" y="3849055"/>
              <a:ext cx="11994" cy="11994"/>
            </a:xfrm>
            <a:custGeom>
              <a:avLst/>
              <a:gdLst>
                <a:gd name="connsiteX0" fmla="*/ 11995 w 11994"/>
                <a:gd name="connsiteY0" fmla="*/ 5998 h 11994"/>
                <a:gd name="connsiteX1" fmla="*/ 5997 w 11994"/>
                <a:gd name="connsiteY1" fmla="*/ 11995 h 11994"/>
                <a:gd name="connsiteX2" fmla="*/ 0 w 11994"/>
                <a:gd name="connsiteY2" fmla="*/ 5998 h 11994"/>
                <a:gd name="connsiteX3" fmla="*/ 5997 w 11994"/>
                <a:gd name="connsiteY3" fmla="*/ 0 h 11994"/>
                <a:gd name="connsiteX4" fmla="*/ 11995 w 11994"/>
                <a:gd name="connsiteY4" fmla="*/ 5998 h 119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994" h="11994">
                  <a:moveTo>
                    <a:pt x="11995" y="5998"/>
                  </a:moveTo>
                  <a:cubicBezTo>
                    <a:pt x="11995" y="9310"/>
                    <a:pt x="9310" y="11995"/>
                    <a:pt x="5997" y="11995"/>
                  </a:cubicBezTo>
                  <a:cubicBezTo>
                    <a:pt x="2685" y="11995"/>
                    <a:pt x="0" y="9310"/>
                    <a:pt x="0" y="5998"/>
                  </a:cubicBezTo>
                  <a:cubicBezTo>
                    <a:pt x="0" y="2685"/>
                    <a:pt x="2685" y="0"/>
                    <a:pt x="5997" y="0"/>
                  </a:cubicBezTo>
                  <a:cubicBezTo>
                    <a:pt x="9310" y="0"/>
                    <a:pt x="11995" y="2685"/>
                    <a:pt x="11995" y="5998"/>
                  </a:cubicBezTo>
                  <a:close/>
                </a:path>
              </a:pathLst>
            </a:custGeom>
            <a:solidFill>
              <a:srgbClr val="CE3006">
                <a:alpha val="41000"/>
              </a:srgbClr>
            </a:solidFill>
            <a:ln w="6510" cap="flat">
              <a:noFill/>
              <a:prstDash val="solid"/>
              <a:miter/>
            </a:ln>
          </p:spPr>
          <p:txBody>
            <a:bodyPr rtlCol="0" anchor="ctr"/>
            <a:lstStyle/>
            <a:p>
              <a:endParaRPr lang="fr-FR"/>
            </a:p>
          </p:txBody>
        </p:sp>
        <p:sp>
          <p:nvSpPr>
            <p:cNvPr id="251" name="Forme libre : forme 250">
              <a:extLst>
                <a:ext uri="{FF2B5EF4-FFF2-40B4-BE49-F238E27FC236}">
                  <a16:creationId xmlns:a16="http://schemas.microsoft.com/office/drawing/2014/main" id="{3B7AD02C-A3AD-40D6-9A93-F21034A1BA7B}"/>
                </a:ext>
              </a:extLst>
            </p:cNvPr>
            <p:cNvSpPr/>
            <p:nvPr/>
          </p:nvSpPr>
          <p:spPr>
            <a:xfrm>
              <a:off x="2070336" y="3828846"/>
              <a:ext cx="14863" cy="14863"/>
            </a:xfrm>
            <a:custGeom>
              <a:avLst/>
              <a:gdLst>
                <a:gd name="connsiteX0" fmla="*/ 14863 w 14863"/>
                <a:gd name="connsiteY0" fmla="*/ 7432 h 14863"/>
                <a:gd name="connsiteX1" fmla="*/ 7432 w 14863"/>
                <a:gd name="connsiteY1" fmla="*/ 14863 h 14863"/>
                <a:gd name="connsiteX2" fmla="*/ 0 w 14863"/>
                <a:gd name="connsiteY2" fmla="*/ 7432 h 14863"/>
                <a:gd name="connsiteX3" fmla="*/ 7432 w 14863"/>
                <a:gd name="connsiteY3" fmla="*/ 0 h 14863"/>
                <a:gd name="connsiteX4" fmla="*/ 14863 w 14863"/>
                <a:gd name="connsiteY4" fmla="*/ 7432 h 148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863" h="14863">
                  <a:moveTo>
                    <a:pt x="14863" y="7432"/>
                  </a:moveTo>
                  <a:cubicBezTo>
                    <a:pt x="14863" y="11536"/>
                    <a:pt x="11536" y="14863"/>
                    <a:pt x="7432" y="14863"/>
                  </a:cubicBezTo>
                  <a:cubicBezTo>
                    <a:pt x="3327" y="14863"/>
                    <a:pt x="0" y="11536"/>
                    <a:pt x="0" y="7432"/>
                  </a:cubicBezTo>
                  <a:cubicBezTo>
                    <a:pt x="0" y="3327"/>
                    <a:pt x="3327" y="0"/>
                    <a:pt x="7432" y="0"/>
                  </a:cubicBezTo>
                  <a:cubicBezTo>
                    <a:pt x="11536" y="0"/>
                    <a:pt x="14863" y="3327"/>
                    <a:pt x="14863" y="7432"/>
                  </a:cubicBezTo>
                  <a:close/>
                </a:path>
              </a:pathLst>
            </a:custGeom>
            <a:solidFill>
              <a:srgbClr val="CE3006">
                <a:alpha val="41000"/>
              </a:srgbClr>
            </a:solidFill>
            <a:ln w="6510" cap="flat">
              <a:noFill/>
              <a:prstDash val="solid"/>
              <a:miter/>
            </a:ln>
          </p:spPr>
          <p:txBody>
            <a:bodyPr rtlCol="0" anchor="ctr"/>
            <a:lstStyle/>
            <a:p>
              <a:endParaRPr lang="fr-FR"/>
            </a:p>
          </p:txBody>
        </p:sp>
        <p:sp>
          <p:nvSpPr>
            <p:cNvPr id="252" name="Forme libre : forme 251">
              <a:extLst>
                <a:ext uri="{FF2B5EF4-FFF2-40B4-BE49-F238E27FC236}">
                  <a16:creationId xmlns:a16="http://schemas.microsoft.com/office/drawing/2014/main" id="{B33B9A3F-887D-4F91-B9DD-A6FFD701E82B}"/>
                </a:ext>
              </a:extLst>
            </p:cNvPr>
            <p:cNvSpPr/>
            <p:nvPr/>
          </p:nvSpPr>
          <p:spPr>
            <a:xfrm>
              <a:off x="2162059" y="3787581"/>
              <a:ext cx="8865" cy="8865"/>
            </a:xfrm>
            <a:custGeom>
              <a:avLst/>
              <a:gdLst>
                <a:gd name="connsiteX0" fmla="*/ 8866 w 8865"/>
                <a:gd name="connsiteY0" fmla="*/ 4433 h 8865"/>
                <a:gd name="connsiteX1" fmla="*/ 4433 w 8865"/>
                <a:gd name="connsiteY1" fmla="*/ 8866 h 8865"/>
                <a:gd name="connsiteX2" fmla="*/ 0 w 8865"/>
                <a:gd name="connsiteY2" fmla="*/ 4433 h 8865"/>
                <a:gd name="connsiteX3" fmla="*/ 4433 w 8865"/>
                <a:gd name="connsiteY3" fmla="*/ 0 h 8865"/>
                <a:gd name="connsiteX4" fmla="*/ 8866 w 8865"/>
                <a:gd name="connsiteY4" fmla="*/ 4433 h 88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65" h="8865">
                  <a:moveTo>
                    <a:pt x="8866" y="4433"/>
                  </a:moveTo>
                  <a:cubicBezTo>
                    <a:pt x="8866" y="6881"/>
                    <a:pt x="6881" y="8866"/>
                    <a:pt x="4433" y="8866"/>
                  </a:cubicBezTo>
                  <a:cubicBezTo>
                    <a:pt x="1985" y="8866"/>
                    <a:pt x="0" y="6881"/>
                    <a:pt x="0" y="4433"/>
                  </a:cubicBezTo>
                  <a:cubicBezTo>
                    <a:pt x="0" y="1985"/>
                    <a:pt x="1985" y="0"/>
                    <a:pt x="4433" y="0"/>
                  </a:cubicBezTo>
                  <a:cubicBezTo>
                    <a:pt x="6881" y="0"/>
                    <a:pt x="8866" y="1985"/>
                    <a:pt x="8866" y="4433"/>
                  </a:cubicBezTo>
                  <a:close/>
                </a:path>
              </a:pathLst>
            </a:custGeom>
            <a:solidFill>
              <a:srgbClr val="CE3006">
                <a:alpha val="41000"/>
              </a:srgbClr>
            </a:solidFill>
            <a:ln w="6510" cap="flat">
              <a:noFill/>
              <a:prstDash val="solid"/>
              <a:miter/>
            </a:ln>
          </p:spPr>
          <p:txBody>
            <a:bodyPr rtlCol="0" anchor="ctr"/>
            <a:lstStyle/>
            <a:p>
              <a:endParaRPr lang="fr-FR"/>
            </a:p>
          </p:txBody>
        </p:sp>
        <p:sp>
          <p:nvSpPr>
            <p:cNvPr id="253" name="Forme libre : forme 252">
              <a:extLst>
                <a:ext uri="{FF2B5EF4-FFF2-40B4-BE49-F238E27FC236}">
                  <a16:creationId xmlns:a16="http://schemas.microsoft.com/office/drawing/2014/main" id="{B3977947-9E2D-40A9-91A6-4C0E11160C43}"/>
                </a:ext>
              </a:extLst>
            </p:cNvPr>
            <p:cNvSpPr/>
            <p:nvPr/>
          </p:nvSpPr>
          <p:spPr>
            <a:xfrm>
              <a:off x="2349285" y="3763330"/>
              <a:ext cx="8865" cy="8865"/>
            </a:xfrm>
            <a:custGeom>
              <a:avLst/>
              <a:gdLst>
                <a:gd name="connsiteX0" fmla="*/ 8866 w 8865"/>
                <a:gd name="connsiteY0" fmla="*/ 4433 h 8865"/>
                <a:gd name="connsiteX1" fmla="*/ 4433 w 8865"/>
                <a:gd name="connsiteY1" fmla="*/ 8866 h 8865"/>
                <a:gd name="connsiteX2" fmla="*/ 0 w 8865"/>
                <a:gd name="connsiteY2" fmla="*/ 4433 h 8865"/>
                <a:gd name="connsiteX3" fmla="*/ 4433 w 8865"/>
                <a:gd name="connsiteY3" fmla="*/ 0 h 8865"/>
                <a:gd name="connsiteX4" fmla="*/ 8866 w 8865"/>
                <a:gd name="connsiteY4" fmla="*/ 4433 h 88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65" h="8865">
                  <a:moveTo>
                    <a:pt x="8866" y="4433"/>
                  </a:moveTo>
                  <a:cubicBezTo>
                    <a:pt x="8866" y="6881"/>
                    <a:pt x="6881" y="8866"/>
                    <a:pt x="4433" y="8866"/>
                  </a:cubicBezTo>
                  <a:cubicBezTo>
                    <a:pt x="1985" y="8866"/>
                    <a:pt x="0" y="6881"/>
                    <a:pt x="0" y="4433"/>
                  </a:cubicBezTo>
                  <a:cubicBezTo>
                    <a:pt x="0" y="1985"/>
                    <a:pt x="1985" y="0"/>
                    <a:pt x="4433" y="0"/>
                  </a:cubicBezTo>
                  <a:cubicBezTo>
                    <a:pt x="6881" y="0"/>
                    <a:pt x="8866" y="1985"/>
                    <a:pt x="8866" y="4433"/>
                  </a:cubicBezTo>
                  <a:close/>
                </a:path>
              </a:pathLst>
            </a:custGeom>
            <a:solidFill>
              <a:srgbClr val="CE3006">
                <a:alpha val="41000"/>
              </a:srgbClr>
            </a:solidFill>
            <a:ln w="6510" cap="flat">
              <a:noFill/>
              <a:prstDash val="solid"/>
              <a:miter/>
            </a:ln>
          </p:spPr>
          <p:txBody>
            <a:bodyPr rtlCol="0" anchor="ctr"/>
            <a:lstStyle/>
            <a:p>
              <a:endParaRPr lang="fr-FR"/>
            </a:p>
          </p:txBody>
        </p:sp>
        <p:sp>
          <p:nvSpPr>
            <p:cNvPr id="254" name="Forme libre : forme 253">
              <a:extLst>
                <a:ext uri="{FF2B5EF4-FFF2-40B4-BE49-F238E27FC236}">
                  <a16:creationId xmlns:a16="http://schemas.microsoft.com/office/drawing/2014/main" id="{308B0F7D-F007-40F9-BAE3-5E8006EBCE74}"/>
                </a:ext>
              </a:extLst>
            </p:cNvPr>
            <p:cNvSpPr/>
            <p:nvPr/>
          </p:nvSpPr>
          <p:spPr>
            <a:xfrm>
              <a:off x="2851035" y="3960823"/>
              <a:ext cx="124950" cy="123877"/>
            </a:xfrm>
            <a:custGeom>
              <a:avLst/>
              <a:gdLst>
                <a:gd name="connsiteX0" fmla="*/ 5528 w 124950"/>
                <a:gd name="connsiteY0" fmla="*/ 84312 h 123877"/>
                <a:gd name="connsiteX1" fmla="*/ 97316 w 124950"/>
                <a:gd name="connsiteY1" fmla="*/ 10517 h 123877"/>
                <a:gd name="connsiteX2" fmla="*/ 84278 w 124950"/>
                <a:gd name="connsiteY2" fmla="*/ 123361 h 123877"/>
                <a:gd name="connsiteX3" fmla="*/ 5528 w 124950"/>
                <a:gd name="connsiteY3" fmla="*/ 84312 h 123877"/>
              </a:gdLst>
              <a:ahLst/>
              <a:cxnLst>
                <a:cxn ang="0">
                  <a:pos x="connsiteX0" y="connsiteY0"/>
                </a:cxn>
                <a:cxn ang="0">
                  <a:pos x="connsiteX1" y="connsiteY1"/>
                </a:cxn>
                <a:cxn ang="0">
                  <a:pos x="connsiteX2" y="connsiteY2"/>
                </a:cxn>
                <a:cxn ang="0">
                  <a:pos x="connsiteX3" y="connsiteY3"/>
                </a:cxn>
              </a:cxnLst>
              <a:rect l="l" t="t" r="r" b="b"/>
              <a:pathLst>
                <a:path w="124950" h="123877">
                  <a:moveTo>
                    <a:pt x="5528" y="84312"/>
                  </a:moveTo>
                  <a:cubicBezTo>
                    <a:pt x="-19896" y="31182"/>
                    <a:pt x="47315" y="-23969"/>
                    <a:pt x="97316" y="10517"/>
                  </a:cubicBezTo>
                  <a:cubicBezTo>
                    <a:pt x="147317" y="45003"/>
                    <a:pt x="121045" y="118993"/>
                    <a:pt x="84278" y="123361"/>
                  </a:cubicBezTo>
                  <a:cubicBezTo>
                    <a:pt x="47511" y="127729"/>
                    <a:pt x="5528" y="84312"/>
                    <a:pt x="5528" y="84312"/>
                  </a:cubicBezTo>
                  <a:close/>
                </a:path>
              </a:pathLst>
            </a:custGeom>
            <a:solidFill>
              <a:srgbClr val="5B3911"/>
            </a:solidFill>
            <a:ln w="6510" cap="flat">
              <a:noFill/>
              <a:prstDash val="solid"/>
              <a:miter/>
            </a:ln>
          </p:spPr>
          <p:txBody>
            <a:bodyPr rtlCol="0" anchor="ctr"/>
            <a:lstStyle/>
            <a:p>
              <a:endParaRPr lang="fr-FR"/>
            </a:p>
          </p:txBody>
        </p:sp>
        <p:sp>
          <p:nvSpPr>
            <p:cNvPr id="255" name="Forme libre : forme 254">
              <a:extLst>
                <a:ext uri="{FF2B5EF4-FFF2-40B4-BE49-F238E27FC236}">
                  <a16:creationId xmlns:a16="http://schemas.microsoft.com/office/drawing/2014/main" id="{8235D3E6-88C1-44BF-BDFC-820F3FADE508}"/>
                </a:ext>
              </a:extLst>
            </p:cNvPr>
            <p:cNvSpPr/>
            <p:nvPr/>
          </p:nvSpPr>
          <p:spPr>
            <a:xfrm>
              <a:off x="2884957" y="4021752"/>
              <a:ext cx="41600" cy="50852"/>
            </a:xfrm>
            <a:custGeom>
              <a:avLst/>
              <a:gdLst>
                <a:gd name="connsiteX0" fmla="*/ 1333 w 41600"/>
                <a:gd name="connsiteY0" fmla="*/ 34075 h 50852"/>
                <a:gd name="connsiteX1" fmla="*/ 28517 w 41600"/>
                <a:gd name="connsiteY1" fmla="*/ 828 h 50852"/>
                <a:gd name="connsiteX2" fmla="*/ 28517 w 41600"/>
                <a:gd name="connsiteY2" fmla="*/ 49330 h 50852"/>
                <a:gd name="connsiteX3" fmla="*/ 1333 w 41600"/>
                <a:gd name="connsiteY3" fmla="*/ 34075 h 50852"/>
              </a:gdLst>
              <a:ahLst/>
              <a:cxnLst>
                <a:cxn ang="0">
                  <a:pos x="connsiteX0" y="connsiteY0"/>
                </a:cxn>
                <a:cxn ang="0">
                  <a:pos x="connsiteX1" y="connsiteY1"/>
                </a:cxn>
                <a:cxn ang="0">
                  <a:pos x="connsiteX2" y="connsiteY2"/>
                </a:cxn>
                <a:cxn ang="0">
                  <a:pos x="connsiteX3" y="connsiteY3"/>
                </a:cxn>
              </a:cxnLst>
              <a:rect l="l" t="t" r="r" b="b"/>
              <a:pathLst>
                <a:path w="41600" h="50852">
                  <a:moveTo>
                    <a:pt x="1333" y="34075"/>
                  </a:moveTo>
                  <a:cubicBezTo>
                    <a:pt x="-3817" y="15105"/>
                    <a:pt x="5701" y="-5039"/>
                    <a:pt x="28517" y="828"/>
                  </a:cubicBezTo>
                  <a:cubicBezTo>
                    <a:pt x="51334" y="6695"/>
                    <a:pt x="39534" y="42485"/>
                    <a:pt x="28517" y="49330"/>
                  </a:cubicBezTo>
                  <a:cubicBezTo>
                    <a:pt x="17500" y="56175"/>
                    <a:pt x="1333" y="34075"/>
                    <a:pt x="1333" y="34075"/>
                  </a:cubicBezTo>
                  <a:close/>
                </a:path>
              </a:pathLst>
            </a:custGeom>
            <a:solidFill>
              <a:srgbClr val="AD6B28"/>
            </a:solidFill>
            <a:ln w="6510" cap="flat">
              <a:noFill/>
              <a:prstDash val="solid"/>
              <a:miter/>
            </a:ln>
          </p:spPr>
          <p:txBody>
            <a:bodyPr rtlCol="0" anchor="ctr"/>
            <a:lstStyle/>
            <a:p>
              <a:endParaRPr lang="fr-FR"/>
            </a:p>
          </p:txBody>
        </p:sp>
        <p:sp>
          <p:nvSpPr>
            <p:cNvPr id="256" name="Forme libre : forme 255">
              <a:extLst>
                <a:ext uri="{FF2B5EF4-FFF2-40B4-BE49-F238E27FC236}">
                  <a16:creationId xmlns:a16="http://schemas.microsoft.com/office/drawing/2014/main" id="{2CC2EE64-FC5E-4212-AF8F-132D28BCFF2B}"/>
                </a:ext>
              </a:extLst>
            </p:cNvPr>
            <p:cNvSpPr/>
            <p:nvPr/>
          </p:nvSpPr>
          <p:spPr>
            <a:xfrm>
              <a:off x="2404282" y="4139902"/>
              <a:ext cx="140512" cy="122121"/>
            </a:xfrm>
            <a:custGeom>
              <a:avLst/>
              <a:gdLst>
                <a:gd name="connsiteX0" fmla="*/ 123202 w 140512"/>
                <a:gd name="connsiteY0" fmla="*/ 24011 h 122121"/>
                <a:gd name="connsiteX1" fmla="*/ 9315 w 140512"/>
                <a:gd name="connsiteY1" fmla="*/ 34702 h 122121"/>
                <a:gd name="connsiteX2" fmla="*/ 105927 w 140512"/>
                <a:gd name="connsiteY2" fmla="*/ 101782 h 122121"/>
                <a:gd name="connsiteX3" fmla="*/ 123202 w 140512"/>
                <a:gd name="connsiteY3" fmla="*/ 24011 h 122121"/>
              </a:gdLst>
              <a:ahLst/>
              <a:cxnLst>
                <a:cxn ang="0">
                  <a:pos x="connsiteX0" y="connsiteY0"/>
                </a:cxn>
                <a:cxn ang="0">
                  <a:pos x="connsiteX1" y="connsiteY1"/>
                </a:cxn>
                <a:cxn ang="0">
                  <a:pos x="connsiteX2" y="connsiteY2"/>
                </a:cxn>
                <a:cxn ang="0">
                  <a:pos x="connsiteX3" y="connsiteY3"/>
                </a:cxn>
              </a:cxnLst>
              <a:rect l="l" t="t" r="r" b="b"/>
              <a:pathLst>
                <a:path w="140512" h="122121">
                  <a:moveTo>
                    <a:pt x="123202" y="24011"/>
                  </a:moveTo>
                  <a:cubicBezTo>
                    <a:pt x="106839" y="-2065"/>
                    <a:pt x="43279" y="-17972"/>
                    <a:pt x="9315" y="34702"/>
                  </a:cubicBezTo>
                  <a:cubicBezTo>
                    <a:pt x="-24649" y="87375"/>
                    <a:pt x="40020" y="156738"/>
                    <a:pt x="105927" y="101782"/>
                  </a:cubicBezTo>
                  <a:cubicBezTo>
                    <a:pt x="171834" y="46827"/>
                    <a:pt x="123202" y="24011"/>
                    <a:pt x="123202" y="24011"/>
                  </a:cubicBezTo>
                  <a:close/>
                </a:path>
              </a:pathLst>
            </a:custGeom>
            <a:solidFill>
              <a:srgbClr val="5B3911"/>
            </a:solidFill>
            <a:ln w="6510" cap="flat">
              <a:noFill/>
              <a:prstDash val="solid"/>
              <a:miter/>
            </a:ln>
          </p:spPr>
          <p:txBody>
            <a:bodyPr rtlCol="0" anchor="ctr"/>
            <a:lstStyle/>
            <a:p>
              <a:endParaRPr lang="fr-FR"/>
            </a:p>
          </p:txBody>
        </p:sp>
        <p:sp>
          <p:nvSpPr>
            <p:cNvPr id="257" name="Forme libre : forme 256">
              <a:extLst>
                <a:ext uri="{FF2B5EF4-FFF2-40B4-BE49-F238E27FC236}">
                  <a16:creationId xmlns:a16="http://schemas.microsoft.com/office/drawing/2014/main" id="{CA5FE33C-3934-40B8-A4EA-1FA42B70E730}"/>
                </a:ext>
              </a:extLst>
            </p:cNvPr>
            <p:cNvSpPr/>
            <p:nvPr/>
          </p:nvSpPr>
          <p:spPr>
            <a:xfrm>
              <a:off x="2465606" y="4184239"/>
              <a:ext cx="67224" cy="44517"/>
            </a:xfrm>
            <a:custGeom>
              <a:avLst/>
              <a:gdLst>
                <a:gd name="connsiteX0" fmla="*/ 52099 w 67224"/>
                <a:gd name="connsiteY0" fmla="*/ 12920 h 44517"/>
                <a:gd name="connsiteX1" fmla="*/ 1511 w 67224"/>
                <a:gd name="connsiteY1" fmla="*/ 12920 h 44517"/>
                <a:gd name="connsiteX2" fmla="*/ 52099 w 67224"/>
                <a:gd name="connsiteY2" fmla="*/ 34563 h 44517"/>
                <a:gd name="connsiteX3" fmla="*/ 52099 w 67224"/>
                <a:gd name="connsiteY3" fmla="*/ 12920 h 44517"/>
              </a:gdLst>
              <a:ahLst/>
              <a:cxnLst>
                <a:cxn ang="0">
                  <a:pos x="connsiteX0" y="connsiteY0"/>
                </a:cxn>
                <a:cxn ang="0">
                  <a:pos x="connsiteX1" y="connsiteY1"/>
                </a:cxn>
                <a:cxn ang="0">
                  <a:pos x="connsiteX2" y="connsiteY2"/>
                </a:cxn>
                <a:cxn ang="0">
                  <a:pos x="connsiteX3" y="connsiteY3"/>
                </a:cxn>
              </a:cxnLst>
              <a:rect l="l" t="t" r="r" b="b"/>
              <a:pathLst>
                <a:path w="67224" h="44517">
                  <a:moveTo>
                    <a:pt x="52099" y="12920"/>
                  </a:moveTo>
                  <a:cubicBezTo>
                    <a:pt x="36844" y="-3051"/>
                    <a:pt x="9595" y="-6050"/>
                    <a:pt x="1511" y="12920"/>
                  </a:cubicBezTo>
                  <a:cubicBezTo>
                    <a:pt x="-6572" y="31891"/>
                    <a:pt x="18135" y="59075"/>
                    <a:pt x="52099" y="34563"/>
                  </a:cubicBezTo>
                  <a:cubicBezTo>
                    <a:pt x="86063" y="10052"/>
                    <a:pt x="52099" y="12920"/>
                    <a:pt x="52099" y="12920"/>
                  </a:cubicBezTo>
                  <a:close/>
                </a:path>
              </a:pathLst>
            </a:custGeom>
            <a:solidFill>
              <a:srgbClr val="AD6B28"/>
            </a:solidFill>
            <a:ln w="6510" cap="flat">
              <a:noFill/>
              <a:prstDash val="solid"/>
              <a:miter/>
            </a:ln>
          </p:spPr>
          <p:txBody>
            <a:bodyPr rtlCol="0" anchor="ctr"/>
            <a:lstStyle/>
            <a:p>
              <a:endParaRPr lang="fr-FR"/>
            </a:p>
          </p:txBody>
        </p:sp>
        <p:sp>
          <p:nvSpPr>
            <p:cNvPr id="258" name="Forme libre : forme 257">
              <a:extLst>
                <a:ext uri="{FF2B5EF4-FFF2-40B4-BE49-F238E27FC236}">
                  <a16:creationId xmlns:a16="http://schemas.microsoft.com/office/drawing/2014/main" id="{478EFDD8-21CF-4A4E-B3C1-ACF212C375EC}"/>
                </a:ext>
              </a:extLst>
            </p:cNvPr>
            <p:cNvSpPr/>
            <p:nvPr/>
          </p:nvSpPr>
          <p:spPr>
            <a:xfrm>
              <a:off x="2470212" y="4018145"/>
              <a:ext cx="505745" cy="265011"/>
            </a:xfrm>
            <a:custGeom>
              <a:avLst/>
              <a:gdLst>
                <a:gd name="connsiteX0" fmla="*/ -31 w 505745"/>
                <a:gd name="connsiteY0" fmla="*/ 264805 h 265011"/>
                <a:gd name="connsiteX1" fmla="*/ 227353 w 505745"/>
                <a:gd name="connsiteY1" fmla="*/ 14931 h 265011"/>
                <a:gd name="connsiteX2" fmla="*/ 505714 w 505745"/>
                <a:gd name="connsiteY2" fmla="*/ 89508 h 265011"/>
              </a:gdLst>
              <a:ahLst/>
              <a:cxnLst>
                <a:cxn ang="0">
                  <a:pos x="connsiteX0" y="connsiteY0"/>
                </a:cxn>
                <a:cxn ang="0">
                  <a:pos x="connsiteX1" y="connsiteY1"/>
                </a:cxn>
                <a:cxn ang="0">
                  <a:pos x="connsiteX2" y="connsiteY2"/>
                </a:cxn>
              </a:cxnLst>
              <a:rect l="l" t="t" r="r" b="b"/>
              <a:pathLst>
                <a:path w="505745" h="265011">
                  <a:moveTo>
                    <a:pt x="-31" y="264805"/>
                  </a:moveTo>
                  <a:cubicBezTo>
                    <a:pt x="9813" y="231362"/>
                    <a:pt x="35107" y="74189"/>
                    <a:pt x="227353" y="14931"/>
                  </a:cubicBezTo>
                  <a:cubicBezTo>
                    <a:pt x="419598" y="-44327"/>
                    <a:pt x="505714" y="89508"/>
                    <a:pt x="505714" y="89508"/>
                  </a:cubicBezTo>
                  <a:close/>
                </a:path>
              </a:pathLst>
            </a:custGeom>
            <a:solidFill>
              <a:srgbClr val="5B3911"/>
            </a:solidFill>
            <a:ln w="6510" cap="flat">
              <a:noFill/>
              <a:prstDash val="solid"/>
              <a:miter/>
            </a:ln>
          </p:spPr>
          <p:txBody>
            <a:bodyPr rtlCol="0" anchor="ctr"/>
            <a:lstStyle/>
            <a:p>
              <a:endParaRPr lang="fr-FR"/>
            </a:p>
          </p:txBody>
        </p:sp>
        <p:sp>
          <p:nvSpPr>
            <p:cNvPr id="259" name="Forme libre : forme 258">
              <a:extLst>
                <a:ext uri="{FF2B5EF4-FFF2-40B4-BE49-F238E27FC236}">
                  <a16:creationId xmlns:a16="http://schemas.microsoft.com/office/drawing/2014/main" id="{C316EFE6-6013-4040-80EF-E1A704053CF9}"/>
                </a:ext>
              </a:extLst>
            </p:cNvPr>
            <p:cNvSpPr/>
            <p:nvPr/>
          </p:nvSpPr>
          <p:spPr>
            <a:xfrm>
              <a:off x="2679864" y="4130510"/>
              <a:ext cx="85399" cy="55969"/>
            </a:xfrm>
            <a:custGeom>
              <a:avLst/>
              <a:gdLst>
                <a:gd name="connsiteX0" fmla="*/ -31 w 85399"/>
                <a:gd name="connsiteY0" fmla="*/ 43311 h 55969"/>
                <a:gd name="connsiteX1" fmla="*/ 52122 w 85399"/>
                <a:gd name="connsiteY1" fmla="*/ 55762 h 55969"/>
                <a:gd name="connsiteX2" fmla="*/ 85369 w 85399"/>
                <a:gd name="connsiteY2" fmla="*/ 2306 h 55969"/>
                <a:gd name="connsiteX3" fmla="*/ -31 w 85399"/>
                <a:gd name="connsiteY3" fmla="*/ 43311 h 55969"/>
              </a:gdLst>
              <a:ahLst/>
              <a:cxnLst>
                <a:cxn ang="0">
                  <a:pos x="connsiteX0" y="connsiteY0"/>
                </a:cxn>
                <a:cxn ang="0">
                  <a:pos x="connsiteX1" y="connsiteY1"/>
                </a:cxn>
                <a:cxn ang="0">
                  <a:pos x="connsiteX2" y="connsiteY2"/>
                </a:cxn>
                <a:cxn ang="0">
                  <a:pos x="connsiteX3" y="connsiteY3"/>
                </a:cxn>
              </a:cxnLst>
              <a:rect l="l" t="t" r="r" b="b"/>
              <a:pathLst>
                <a:path w="85399" h="55969">
                  <a:moveTo>
                    <a:pt x="-31" y="43311"/>
                  </a:moveTo>
                  <a:lnTo>
                    <a:pt x="52122" y="55762"/>
                  </a:lnTo>
                  <a:lnTo>
                    <a:pt x="85369" y="2306"/>
                  </a:lnTo>
                  <a:cubicBezTo>
                    <a:pt x="85369" y="2306"/>
                    <a:pt x="35889" y="-15425"/>
                    <a:pt x="-31" y="43311"/>
                  </a:cubicBezTo>
                  <a:close/>
                </a:path>
              </a:pathLst>
            </a:custGeom>
            <a:solidFill>
              <a:srgbClr val="2B1907"/>
            </a:solidFill>
            <a:ln w="6510" cap="flat">
              <a:noFill/>
              <a:prstDash val="solid"/>
              <a:miter/>
            </a:ln>
          </p:spPr>
          <p:txBody>
            <a:bodyPr rtlCol="0" anchor="ctr"/>
            <a:lstStyle/>
            <a:p>
              <a:endParaRPr lang="fr-FR"/>
            </a:p>
          </p:txBody>
        </p:sp>
        <p:sp>
          <p:nvSpPr>
            <p:cNvPr id="260" name="Forme libre : forme 259">
              <a:extLst>
                <a:ext uri="{FF2B5EF4-FFF2-40B4-BE49-F238E27FC236}">
                  <a16:creationId xmlns:a16="http://schemas.microsoft.com/office/drawing/2014/main" id="{90E2BF26-B18C-4F0A-9DE7-4DD22C2F977B}"/>
                </a:ext>
              </a:extLst>
            </p:cNvPr>
            <p:cNvSpPr/>
            <p:nvPr/>
          </p:nvSpPr>
          <p:spPr>
            <a:xfrm>
              <a:off x="2608024" y="4120572"/>
              <a:ext cx="40417" cy="40417"/>
            </a:xfrm>
            <a:custGeom>
              <a:avLst/>
              <a:gdLst>
                <a:gd name="connsiteX0" fmla="*/ 40418 w 40417"/>
                <a:gd name="connsiteY0" fmla="*/ 20209 h 40417"/>
                <a:gd name="connsiteX1" fmla="*/ 20209 w 40417"/>
                <a:gd name="connsiteY1" fmla="*/ 40418 h 40417"/>
                <a:gd name="connsiteX2" fmla="*/ 0 w 40417"/>
                <a:gd name="connsiteY2" fmla="*/ 20209 h 40417"/>
                <a:gd name="connsiteX3" fmla="*/ 20209 w 40417"/>
                <a:gd name="connsiteY3" fmla="*/ 0 h 40417"/>
                <a:gd name="connsiteX4" fmla="*/ 40418 w 40417"/>
                <a:gd name="connsiteY4" fmla="*/ 20209 h 404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417" h="40417">
                  <a:moveTo>
                    <a:pt x="40418" y="20209"/>
                  </a:moveTo>
                  <a:cubicBezTo>
                    <a:pt x="40418" y="31370"/>
                    <a:pt x="31370" y="40418"/>
                    <a:pt x="20209" y="40418"/>
                  </a:cubicBezTo>
                  <a:cubicBezTo>
                    <a:pt x="9048" y="40418"/>
                    <a:pt x="0" y="31370"/>
                    <a:pt x="0" y="20209"/>
                  </a:cubicBezTo>
                  <a:cubicBezTo>
                    <a:pt x="0" y="9048"/>
                    <a:pt x="9048" y="0"/>
                    <a:pt x="20209" y="0"/>
                  </a:cubicBezTo>
                  <a:cubicBezTo>
                    <a:pt x="31370" y="0"/>
                    <a:pt x="40418" y="9048"/>
                    <a:pt x="40418" y="20209"/>
                  </a:cubicBezTo>
                  <a:close/>
                </a:path>
              </a:pathLst>
            </a:custGeom>
            <a:solidFill>
              <a:srgbClr val="2B1907"/>
            </a:solidFill>
            <a:ln w="6510" cap="flat">
              <a:noFill/>
              <a:prstDash val="solid"/>
              <a:miter/>
            </a:ln>
          </p:spPr>
          <p:txBody>
            <a:bodyPr rtlCol="0" anchor="ctr"/>
            <a:lstStyle/>
            <a:p>
              <a:endParaRPr lang="fr-FR"/>
            </a:p>
          </p:txBody>
        </p:sp>
        <p:sp>
          <p:nvSpPr>
            <p:cNvPr id="261" name="Forme libre : forme 260">
              <a:extLst>
                <a:ext uri="{FF2B5EF4-FFF2-40B4-BE49-F238E27FC236}">
                  <a16:creationId xmlns:a16="http://schemas.microsoft.com/office/drawing/2014/main" id="{DC8E86F4-043B-4721-A38C-4DD68B3C1C73}"/>
                </a:ext>
              </a:extLst>
            </p:cNvPr>
            <p:cNvSpPr/>
            <p:nvPr/>
          </p:nvSpPr>
          <p:spPr>
            <a:xfrm>
              <a:off x="2610501" y="4131198"/>
              <a:ext cx="17731" cy="17731"/>
            </a:xfrm>
            <a:custGeom>
              <a:avLst/>
              <a:gdLst>
                <a:gd name="connsiteX0" fmla="*/ 17732 w 17731"/>
                <a:gd name="connsiteY0" fmla="*/ 8866 h 17731"/>
                <a:gd name="connsiteX1" fmla="*/ 8866 w 17731"/>
                <a:gd name="connsiteY1" fmla="*/ 17732 h 17731"/>
                <a:gd name="connsiteX2" fmla="*/ 0 w 17731"/>
                <a:gd name="connsiteY2" fmla="*/ 8866 h 17731"/>
                <a:gd name="connsiteX3" fmla="*/ 8866 w 17731"/>
                <a:gd name="connsiteY3" fmla="*/ 0 h 17731"/>
                <a:gd name="connsiteX4" fmla="*/ 17732 w 17731"/>
                <a:gd name="connsiteY4" fmla="*/ 8866 h 177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731" h="17731">
                  <a:moveTo>
                    <a:pt x="17732" y="8866"/>
                  </a:moveTo>
                  <a:cubicBezTo>
                    <a:pt x="17732" y="13762"/>
                    <a:pt x="13762" y="17732"/>
                    <a:pt x="8866" y="17732"/>
                  </a:cubicBezTo>
                  <a:cubicBezTo>
                    <a:pt x="3970" y="17732"/>
                    <a:pt x="0" y="13762"/>
                    <a:pt x="0" y="8866"/>
                  </a:cubicBezTo>
                  <a:cubicBezTo>
                    <a:pt x="0" y="3969"/>
                    <a:pt x="3970" y="0"/>
                    <a:pt x="8866" y="0"/>
                  </a:cubicBezTo>
                  <a:cubicBezTo>
                    <a:pt x="13762" y="0"/>
                    <a:pt x="17732" y="3969"/>
                    <a:pt x="17732" y="8866"/>
                  </a:cubicBezTo>
                  <a:close/>
                </a:path>
              </a:pathLst>
            </a:custGeom>
            <a:solidFill>
              <a:srgbClr val="FFFFFF"/>
            </a:solidFill>
            <a:ln w="6510" cap="flat">
              <a:noFill/>
              <a:prstDash val="solid"/>
              <a:miter/>
            </a:ln>
          </p:spPr>
          <p:txBody>
            <a:bodyPr rtlCol="0" anchor="ctr"/>
            <a:lstStyle/>
            <a:p>
              <a:endParaRPr lang="fr-FR"/>
            </a:p>
          </p:txBody>
        </p:sp>
        <p:sp>
          <p:nvSpPr>
            <p:cNvPr id="262" name="Forme libre : forme 261">
              <a:extLst>
                <a:ext uri="{FF2B5EF4-FFF2-40B4-BE49-F238E27FC236}">
                  <a16:creationId xmlns:a16="http://schemas.microsoft.com/office/drawing/2014/main" id="{2EC7D596-9227-477D-B0F6-7901B3B86DEB}"/>
                </a:ext>
              </a:extLst>
            </p:cNvPr>
            <p:cNvSpPr/>
            <p:nvPr/>
          </p:nvSpPr>
          <p:spPr>
            <a:xfrm>
              <a:off x="2756397" y="4068811"/>
              <a:ext cx="40417" cy="40417"/>
            </a:xfrm>
            <a:custGeom>
              <a:avLst/>
              <a:gdLst>
                <a:gd name="connsiteX0" fmla="*/ 40418 w 40417"/>
                <a:gd name="connsiteY0" fmla="*/ 20209 h 40417"/>
                <a:gd name="connsiteX1" fmla="*/ 20209 w 40417"/>
                <a:gd name="connsiteY1" fmla="*/ 40418 h 40417"/>
                <a:gd name="connsiteX2" fmla="*/ 0 w 40417"/>
                <a:gd name="connsiteY2" fmla="*/ 20209 h 40417"/>
                <a:gd name="connsiteX3" fmla="*/ 20209 w 40417"/>
                <a:gd name="connsiteY3" fmla="*/ 0 h 40417"/>
                <a:gd name="connsiteX4" fmla="*/ 40418 w 40417"/>
                <a:gd name="connsiteY4" fmla="*/ 20209 h 404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417" h="40417">
                  <a:moveTo>
                    <a:pt x="40418" y="20209"/>
                  </a:moveTo>
                  <a:cubicBezTo>
                    <a:pt x="40418" y="31370"/>
                    <a:pt x="31370" y="40418"/>
                    <a:pt x="20209" y="40418"/>
                  </a:cubicBezTo>
                  <a:cubicBezTo>
                    <a:pt x="9048" y="40418"/>
                    <a:pt x="0" y="31370"/>
                    <a:pt x="0" y="20209"/>
                  </a:cubicBezTo>
                  <a:cubicBezTo>
                    <a:pt x="0" y="9048"/>
                    <a:pt x="9048" y="0"/>
                    <a:pt x="20209" y="0"/>
                  </a:cubicBezTo>
                  <a:cubicBezTo>
                    <a:pt x="31370" y="0"/>
                    <a:pt x="40418" y="9048"/>
                    <a:pt x="40418" y="20209"/>
                  </a:cubicBezTo>
                  <a:close/>
                </a:path>
              </a:pathLst>
            </a:custGeom>
            <a:solidFill>
              <a:srgbClr val="2B1907"/>
            </a:solidFill>
            <a:ln w="6510" cap="flat">
              <a:noFill/>
              <a:prstDash val="solid"/>
              <a:miter/>
            </a:ln>
          </p:spPr>
          <p:txBody>
            <a:bodyPr rtlCol="0" anchor="ctr"/>
            <a:lstStyle/>
            <a:p>
              <a:endParaRPr lang="fr-FR"/>
            </a:p>
          </p:txBody>
        </p:sp>
        <p:sp>
          <p:nvSpPr>
            <p:cNvPr id="263" name="Forme libre : forme 262">
              <a:extLst>
                <a:ext uri="{FF2B5EF4-FFF2-40B4-BE49-F238E27FC236}">
                  <a16:creationId xmlns:a16="http://schemas.microsoft.com/office/drawing/2014/main" id="{2C5340FD-A38F-4A55-89B0-551457162A55}"/>
                </a:ext>
              </a:extLst>
            </p:cNvPr>
            <p:cNvSpPr/>
            <p:nvPr/>
          </p:nvSpPr>
          <p:spPr>
            <a:xfrm>
              <a:off x="2758874" y="4079437"/>
              <a:ext cx="17731" cy="17731"/>
            </a:xfrm>
            <a:custGeom>
              <a:avLst/>
              <a:gdLst>
                <a:gd name="connsiteX0" fmla="*/ 17732 w 17731"/>
                <a:gd name="connsiteY0" fmla="*/ 8866 h 17731"/>
                <a:gd name="connsiteX1" fmla="*/ 8866 w 17731"/>
                <a:gd name="connsiteY1" fmla="*/ 17732 h 17731"/>
                <a:gd name="connsiteX2" fmla="*/ 0 w 17731"/>
                <a:gd name="connsiteY2" fmla="*/ 8866 h 17731"/>
                <a:gd name="connsiteX3" fmla="*/ 8866 w 17731"/>
                <a:gd name="connsiteY3" fmla="*/ 0 h 17731"/>
                <a:gd name="connsiteX4" fmla="*/ 17732 w 17731"/>
                <a:gd name="connsiteY4" fmla="*/ 8866 h 177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731" h="17731">
                  <a:moveTo>
                    <a:pt x="17732" y="8866"/>
                  </a:moveTo>
                  <a:cubicBezTo>
                    <a:pt x="17732" y="13762"/>
                    <a:pt x="13762" y="17732"/>
                    <a:pt x="8866" y="17732"/>
                  </a:cubicBezTo>
                  <a:cubicBezTo>
                    <a:pt x="3969" y="17732"/>
                    <a:pt x="0" y="13762"/>
                    <a:pt x="0" y="8866"/>
                  </a:cubicBezTo>
                  <a:cubicBezTo>
                    <a:pt x="0" y="3969"/>
                    <a:pt x="3969" y="0"/>
                    <a:pt x="8866" y="0"/>
                  </a:cubicBezTo>
                  <a:cubicBezTo>
                    <a:pt x="13762" y="0"/>
                    <a:pt x="17732" y="3969"/>
                    <a:pt x="17732" y="8866"/>
                  </a:cubicBezTo>
                  <a:close/>
                </a:path>
              </a:pathLst>
            </a:custGeom>
            <a:solidFill>
              <a:srgbClr val="FFFFFF"/>
            </a:solidFill>
            <a:ln w="6510" cap="flat">
              <a:noFill/>
              <a:prstDash val="solid"/>
              <a:miter/>
            </a:ln>
          </p:spPr>
          <p:txBody>
            <a:bodyPr rtlCol="0" anchor="ctr"/>
            <a:lstStyle/>
            <a:p>
              <a:endParaRPr lang="fr-FR"/>
            </a:p>
          </p:txBody>
        </p:sp>
        <p:sp>
          <p:nvSpPr>
            <p:cNvPr id="264" name="Forme libre : forme 263">
              <a:extLst>
                <a:ext uri="{FF2B5EF4-FFF2-40B4-BE49-F238E27FC236}">
                  <a16:creationId xmlns:a16="http://schemas.microsoft.com/office/drawing/2014/main" id="{3D1CB034-D282-4326-A878-6F9B70060CB8}"/>
                </a:ext>
              </a:extLst>
            </p:cNvPr>
            <p:cNvSpPr/>
            <p:nvPr/>
          </p:nvSpPr>
          <p:spPr>
            <a:xfrm>
              <a:off x="2091327" y="4099385"/>
              <a:ext cx="884890" cy="312456"/>
            </a:xfrm>
            <a:custGeom>
              <a:avLst/>
              <a:gdLst>
                <a:gd name="connsiteX0" fmla="*/ 16593 w 884890"/>
                <a:gd name="connsiteY0" fmla="*/ 312249 h 312456"/>
                <a:gd name="connsiteX1" fmla="*/ -31 w 884890"/>
                <a:gd name="connsiteY1" fmla="*/ 270397 h 312456"/>
                <a:gd name="connsiteX2" fmla="*/ 75851 w 884890"/>
                <a:gd name="connsiteY2" fmla="*/ 266094 h 312456"/>
                <a:gd name="connsiteX3" fmla="*/ 878341 w 884890"/>
                <a:gd name="connsiteY3" fmla="*/ -207 h 312456"/>
                <a:gd name="connsiteX4" fmla="*/ 884860 w 884890"/>
                <a:gd name="connsiteY4" fmla="*/ 8202 h 3124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4890" h="312456">
                  <a:moveTo>
                    <a:pt x="16593" y="312249"/>
                  </a:moveTo>
                  <a:cubicBezTo>
                    <a:pt x="9650" y="298898"/>
                    <a:pt x="4083" y="284876"/>
                    <a:pt x="-31" y="270397"/>
                  </a:cubicBezTo>
                  <a:cubicBezTo>
                    <a:pt x="-31" y="270397"/>
                    <a:pt x="19526" y="283435"/>
                    <a:pt x="75851" y="266094"/>
                  </a:cubicBezTo>
                  <a:cubicBezTo>
                    <a:pt x="132175" y="248754"/>
                    <a:pt x="770386" y="6638"/>
                    <a:pt x="878341" y="-207"/>
                  </a:cubicBezTo>
                  <a:lnTo>
                    <a:pt x="884860" y="8202"/>
                  </a:lnTo>
                  <a:close/>
                </a:path>
              </a:pathLst>
            </a:custGeom>
            <a:solidFill>
              <a:srgbClr val="000000">
                <a:alpha val="7000"/>
              </a:srgbClr>
            </a:solidFill>
            <a:ln w="6510" cap="flat">
              <a:noFill/>
              <a:prstDash val="solid"/>
              <a:miter/>
            </a:ln>
          </p:spPr>
          <p:txBody>
            <a:bodyPr rtlCol="0" anchor="ctr"/>
            <a:lstStyle/>
            <a:p>
              <a:endParaRPr lang="fr-FR"/>
            </a:p>
          </p:txBody>
        </p:sp>
        <p:sp>
          <p:nvSpPr>
            <p:cNvPr id="265" name="Forme libre : forme 264">
              <a:extLst>
                <a:ext uri="{FF2B5EF4-FFF2-40B4-BE49-F238E27FC236}">
                  <a16:creationId xmlns:a16="http://schemas.microsoft.com/office/drawing/2014/main" id="{E0185A75-4FCC-4592-B962-723A5FF6AB02}"/>
                </a:ext>
              </a:extLst>
            </p:cNvPr>
            <p:cNvSpPr/>
            <p:nvPr/>
          </p:nvSpPr>
          <p:spPr>
            <a:xfrm>
              <a:off x="2133763" y="4619014"/>
              <a:ext cx="89196" cy="73486"/>
            </a:xfrm>
            <a:custGeom>
              <a:avLst/>
              <a:gdLst>
                <a:gd name="connsiteX0" fmla="*/ 5578 w 89196"/>
                <a:gd name="connsiteY0" fmla="*/ 33824 h 73486"/>
                <a:gd name="connsiteX1" fmla="*/ 83090 w 89196"/>
                <a:gd name="connsiteY1" fmla="*/ 69482 h 73486"/>
                <a:gd name="connsiteX2" fmla="*/ 52320 w 89196"/>
                <a:gd name="connsiteY2" fmla="*/ 7096 h 73486"/>
                <a:gd name="connsiteX3" fmla="*/ 5578 w 89196"/>
                <a:gd name="connsiteY3" fmla="*/ 33824 h 73486"/>
              </a:gdLst>
              <a:ahLst/>
              <a:cxnLst>
                <a:cxn ang="0">
                  <a:pos x="connsiteX0" y="connsiteY0"/>
                </a:cxn>
                <a:cxn ang="0">
                  <a:pos x="connsiteX1" y="connsiteY1"/>
                </a:cxn>
                <a:cxn ang="0">
                  <a:pos x="connsiteX2" y="connsiteY2"/>
                </a:cxn>
                <a:cxn ang="0">
                  <a:pos x="connsiteX3" y="connsiteY3"/>
                </a:cxn>
              </a:cxnLst>
              <a:rect l="l" t="t" r="r" b="b"/>
              <a:pathLst>
                <a:path w="89196" h="73486">
                  <a:moveTo>
                    <a:pt x="5578" y="33824"/>
                  </a:moveTo>
                  <a:cubicBezTo>
                    <a:pt x="25722" y="52012"/>
                    <a:pt x="61186" y="84346"/>
                    <a:pt x="83090" y="69482"/>
                  </a:cubicBezTo>
                  <a:cubicBezTo>
                    <a:pt x="104993" y="54619"/>
                    <a:pt x="61316" y="14071"/>
                    <a:pt x="52320" y="7096"/>
                  </a:cubicBezTo>
                  <a:cubicBezTo>
                    <a:pt x="25527" y="-13896"/>
                    <a:pt x="-14956" y="15179"/>
                    <a:pt x="5578" y="33824"/>
                  </a:cubicBezTo>
                  <a:close/>
                </a:path>
              </a:pathLst>
            </a:custGeom>
            <a:solidFill>
              <a:srgbClr val="FCFCFC"/>
            </a:solidFill>
            <a:ln w="6510" cap="flat">
              <a:noFill/>
              <a:prstDash val="solid"/>
              <a:miter/>
            </a:ln>
          </p:spPr>
          <p:txBody>
            <a:bodyPr rtlCol="0" anchor="ctr"/>
            <a:lstStyle/>
            <a:p>
              <a:endParaRPr lang="fr-FR"/>
            </a:p>
          </p:txBody>
        </p:sp>
        <p:sp>
          <p:nvSpPr>
            <p:cNvPr id="266" name="Forme libre : forme 265">
              <a:extLst>
                <a:ext uri="{FF2B5EF4-FFF2-40B4-BE49-F238E27FC236}">
                  <a16:creationId xmlns:a16="http://schemas.microsoft.com/office/drawing/2014/main" id="{7DC49322-1821-4C70-912B-EB54E4B2D4A3}"/>
                </a:ext>
              </a:extLst>
            </p:cNvPr>
            <p:cNvSpPr/>
            <p:nvPr/>
          </p:nvSpPr>
          <p:spPr>
            <a:xfrm>
              <a:off x="1756120" y="4861653"/>
              <a:ext cx="2778076" cy="1651200"/>
            </a:xfrm>
            <a:custGeom>
              <a:avLst/>
              <a:gdLst>
                <a:gd name="connsiteX0" fmla="*/ -31 w 2778076"/>
                <a:gd name="connsiteY0" fmla="*/ -207 h 1651200"/>
                <a:gd name="connsiteX1" fmla="*/ 2778046 w 2778076"/>
                <a:gd name="connsiteY1" fmla="*/ 1650993 h 1651200"/>
                <a:gd name="connsiteX2" fmla="*/ 1652474 w 2778076"/>
                <a:gd name="connsiteY2" fmla="*/ 1044725 h 1651200"/>
                <a:gd name="connsiteX3" fmla="*/ -31 w 2778076"/>
                <a:gd name="connsiteY3" fmla="*/ -207 h 1651200"/>
              </a:gdLst>
              <a:ahLst/>
              <a:cxnLst>
                <a:cxn ang="0">
                  <a:pos x="connsiteX0" y="connsiteY0"/>
                </a:cxn>
                <a:cxn ang="0">
                  <a:pos x="connsiteX1" y="connsiteY1"/>
                </a:cxn>
                <a:cxn ang="0">
                  <a:pos x="connsiteX2" y="connsiteY2"/>
                </a:cxn>
                <a:cxn ang="0">
                  <a:pos x="connsiteX3" y="connsiteY3"/>
                </a:cxn>
              </a:cxnLst>
              <a:rect l="l" t="t" r="r" b="b"/>
              <a:pathLst>
                <a:path w="2778076" h="1651200">
                  <a:moveTo>
                    <a:pt x="-31" y="-207"/>
                  </a:moveTo>
                  <a:lnTo>
                    <a:pt x="2778046" y="1650993"/>
                  </a:lnTo>
                  <a:cubicBezTo>
                    <a:pt x="2706337" y="1647343"/>
                    <a:pt x="1830247" y="1152550"/>
                    <a:pt x="1652474" y="1044725"/>
                  </a:cubicBezTo>
                  <a:cubicBezTo>
                    <a:pt x="1474700" y="936901"/>
                    <a:pt x="20895" y="68894"/>
                    <a:pt x="-31" y="-207"/>
                  </a:cubicBezTo>
                  <a:close/>
                </a:path>
              </a:pathLst>
            </a:custGeom>
            <a:solidFill>
              <a:srgbClr val="000000">
                <a:alpha val="7000"/>
              </a:srgbClr>
            </a:solidFill>
            <a:ln w="6510" cap="flat">
              <a:noFill/>
              <a:prstDash val="solid"/>
              <a:miter/>
            </a:ln>
          </p:spPr>
          <p:txBody>
            <a:bodyPr rtlCol="0" anchor="ctr"/>
            <a:lstStyle/>
            <a:p>
              <a:endParaRPr lang="fr-FR"/>
            </a:p>
          </p:txBody>
        </p:sp>
        <p:sp>
          <p:nvSpPr>
            <p:cNvPr id="267" name="Forme libre : forme 266">
              <a:extLst>
                <a:ext uri="{FF2B5EF4-FFF2-40B4-BE49-F238E27FC236}">
                  <a16:creationId xmlns:a16="http://schemas.microsoft.com/office/drawing/2014/main" id="{838F2336-6A1B-407C-AE8D-66C5418A272D}"/>
                </a:ext>
              </a:extLst>
            </p:cNvPr>
            <p:cNvSpPr/>
            <p:nvPr/>
          </p:nvSpPr>
          <p:spPr>
            <a:xfrm>
              <a:off x="1124673" y="2251180"/>
              <a:ext cx="1070046" cy="2832445"/>
            </a:xfrm>
            <a:custGeom>
              <a:avLst/>
              <a:gdLst>
                <a:gd name="connsiteX0" fmla="*/ 384542 w 1070046"/>
                <a:gd name="connsiteY0" fmla="*/ 2832238 h 2832445"/>
                <a:gd name="connsiteX1" fmla="*/ 134016 w 1070046"/>
                <a:gd name="connsiteY1" fmla="*/ 2734910 h 2832445"/>
                <a:gd name="connsiteX2" fmla="*/ 5526 w 1070046"/>
                <a:gd name="connsiteY2" fmla="*/ 2045133 h 2832445"/>
                <a:gd name="connsiteX3" fmla="*/ 9307 w 1070046"/>
                <a:gd name="connsiteY3" fmla="*/ 1932810 h 2832445"/>
                <a:gd name="connsiteX4" fmla="*/ 9307 w 1070046"/>
                <a:gd name="connsiteY4" fmla="*/ -207 h 2832445"/>
                <a:gd name="connsiteX5" fmla="*/ 28864 w 1070046"/>
                <a:gd name="connsiteY5" fmla="*/ -207 h 2832445"/>
                <a:gd name="connsiteX6" fmla="*/ 28864 w 1070046"/>
                <a:gd name="connsiteY6" fmla="*/ 1932810 h 2832445"/>
                <a:gd name="connsiteX7" fmla="*/ 25083 w 1070046"/>
                <a:gd name="connsiteY7" fmla="*/ 2046046 h 2832445"/>
                <a:gd name="connsiteX8" fmla="*/ 148162 w 1070046"/>
                <a:gd name="connsiteY8" fmla="*/ 2721415 h 2832445"/>
                <a:gd name="connsiteX9" fmla="*/ 384542 w 1070046"/>
                <a:gd name="connsiteY9" fmla="*/ 2812681 h 2832445"/>
                <a:gd name="connsiteX10" fmla="*/ 920078 w 1070046"/>
                <a:gd name="connsiteY10" fmla="*/ 2529365 h 2832445"/>
                <a:gd name="connsiteX11" fmla="*/ 1067995 w 1070046"/>
                <a:gd name="connsiteY11" fmla="*/ 2400875 h 2832445"/>
                <a:gd name="connsiteX12" fmla="*/ 1070016 w 1070046"/>
                <a:gd name="connsiteY12" fmla="*/ 2420432 h 2832445"/>
                <a:gd name="connsiteX13" fmla="*/ 936115 w 1070046"/>
                <a:gd name="connsiteY13" fmla="*/ 2540643 h 2832445"/>
                <a:gd name="connsiteX14" fmla="*/ 384542 w 1070046"/>
                <a:gd name="connsiteY14" fmla="*/ 2832238 h 2832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70046" h="2832445">
                  <a:moveTo>
                    <a:pt x="384542" y="2832238"/>
                  </a:moveTo>
                  <a:cubicBezTo>
                    <a:pt x="280237" y="2832238"/>
                    <a:pt x="195490" y="2799643"/>
                    <a:pt x="134016" y="2734910"/>
                  </a:cubicBezTo>
                  <a:cubicBezTo>
                    <a:pt x="-18855" y="2574803"/>
                    <a:pt x="-4187" y="2256023"/>
                    <a:pt x="5526" y="2045133"/>
                  </a:cubicBezTo>
                  <a:cubicBezTo>
                    <a:pt x="7547" y="2001455"/>
                    <a:pt x="9307" y="1963710"/>
                    <a:pt x="9307" y="1932810"/>
                  </a:cubicBezTo>
                  <a:lnTo>
                    <a:pt x="9307" y="-207"/>
                  </a:lnTo>
                  <a:lnTo>
                    <a:pt x="28864" y="-207"/>
                  </a:lnTo>
                  <a:lnTo>
                    <a:pt x="28864" y="1932810"/>
                  </a:lnTo>
                  <a:cubicBezTo>
                    <a:pt x="28864" y="1964102"/>
                    <a:pt x="27104" y="2002108"/>
                    <a:pt x="25083" y="2046046"/>
                  </a:cubicBezTo>
                  <a:cubicBezTo>
                    <a:pt x="15500" y="2253611"/>
                    <a:pt x="1028" y="2567567"/>
                    <a:pt x="148162" y="2721415"/>
                  </a:cubicBezTo>
                  <a:cubicBezTo>
                    <a:pt x="205986" y="2781977"/>
                    <a:pt x="285518" y="2812681"/>
                    <a:pt x="384542" y="2812681"/>
                  </a:cubicBezTo>
                  <a:cubicBezTo>
                    <a:pt x="722944" y="2812681"/>
                    <a:pt x="836896" y="2648924"/>
                    <a:pt x="920078" y="2529365"/>
                  </a:cubicBezTo>
                  <a:cubicBezTo>
                    <a:pt x="967406" y="2461242"/>
                    <a:pt x="1004826" y="2407394"/>
                    <a:pt x="1067995" y="2400875"/>
                  </a:cubicBezTo>
                  <a:lnTo>
                    <a:pt x="1070016" y="2420432"/>
                  </a:lnTo>
                  <a:cubicBezTo>
                    <a:pt x="1015778" y="2426039"/>
                    <a:pt x="980640" y="2476626"/>
                    <a:pt x="936115" y="2540643"/>
                  </a:cubicBezTo>
                  <a:cubicBezTo>
                    <a:pt x="850455" y="2663657"/>
                    <a:pt x="733178" y="2832238"/>
                    <a:pt x="384542" y="2832238"/>
                  </a:cubicBezTo>
                  <a:close/>
                </a:path>
              </a:pathLst>
            </a:custGeom>
            <a:solidFill>
              <a:srgbClr val="FFBE06"/>
            </a:solidFill>
            <a:ln w="6510" cap="flat">
              <a:noFill/>
              <a:prstDash val="solid"/>
              <a:miter/>
            </a:ln>
          </p:spPr>
          <p:txBody>
            <a:bodyPr rtlCol="0" anchor="ctr"/>
            <a:lstStyle/>
            <a:p>
              <a:endParaRPr lang="fr-FR"/>
            </a:p>
          </p:txBody>
        </p:sp>
      </p:grpSp>
      <p:grpSp>
        <p:nvGrpSpPr>
          <p:cNvPr id="313" name="Graphique 170">
            <a:extLst>
              <a:ext uri="{FF2B5EF4-FFF2-40B4-BE49-F238E27FC236}">
                <a16:creationId xmlns:a16="http://schemas.microsoft.com/office/drawing/2014/main" id="{3FE60E4A-7F54-4E1F-B657-607E682D24FE}"/>
              </a:ext>
            </a:extLst>
          </p:cNvPr>
          <p:cNvGrpSpPr/>
          <p:nvPr/>
        </p:nvGrpSpPr>
        <p:grpSpPr>
          <a:xfrm>
            <a:off x="4852129" y="5350628"/>
            <a:ext cx="2205316" cy="1687175"/>
            <a:chOff x="4852129" y="5350628"/>
            <a:chExt cx="2205316" cy="1687175"/>
          </a:xfrm>
        </p:grpSpPr>
        <p:sp>
          <p:nvSpPr>
            <p:cNvPr id="314" name="Forme libre : forme 313">
              <a:extLst>
                <a:ext uri="{FF2B5EF4-FFF2-40B4-BE49-F238E27FC236}">
                  <a16:creationId xmlns:a16="http://schemas.microsoft.com/office/drawing/2014/main" id="{9015BA74-6693-4902-A02C-4940A83FF171}"/>
                </a:ext>
              </a:extLst>
            </p:cNvPr>
            <p:cNvSpPr/>
            <p:nvPr/>
          </p:nvSpPr>
          <p:spPr>
            <a:xfrm>
              <a:off x="4852194" y="5350739"/>
              <a:ext cx="2205251" cy="1687064"/>
            </a:xfrm>
            <a:custGeom>
              <a:avLst/>
              <a:gdLst>
                <a:gd name="connsiteX0" fmla="*/ 2044136 w 2205251"/>
                <a:gd name="connsiteY0" fmla="*/ 10390 h 1687064"/>
                <a:gd name="connsiteX1" fmla="*/ 113857 w 2205251"/>
                <a:gd name="connsiteY1" fmla="*/ 693452 h 1687064"/>
                <a:gd name="connsiteX2" fmla="*/ 4924 w 2205251"/>
                <a:gd name="connsiteY2" fmla="*/ 832046 h 1687064"/>
                <a:gd name="connsiteX3" fmla="*/ -31 w 2205251"/>
                <a:gd name="connsiteY3" fmla="*/ 1529580 h 1687064"/>
                <a:gd name="connsiteX4" fmla="*/ 47037 w 2205251"/>
                <a:gd name="connsiteY4" fmla="*/ 1660743 h 1687064"/>
                <a:gd name="connsiteX5" fmla="*/ 217770 w 2205251"/>
                <a:gd name="connsiteY5" fmla="*/ 1663220 h 1687064"/>
                <a:gd name="connsiteX6" fmla="*/ 2036574 w 2205251"/>
                <a:gd name="connsiteY6" fmla="*/ 1042023 h 1687064"/>
                <a:gd name="connsiteX7" fmla="*/ 2175169 w 2205251"/>
                <a:gd name="connsiteY7" fmla="*/ 891108 h 1687064"/>
                <a:gd name="connsiteX8" fmla="*/ 2205221 w 2205251"/>
                <a:gd name="connsiteY8" fmla="*/ 97027 h 1687064"/>
                <a:gd name="connsiteX9" fmla="*/ 2044136 w 2205251"/>
                <a:gd name="connsiteY9" fmla="*/ 10390 h 1687064"/>
                <a:gd name="connsiteX10" fmla="*/ 404083 w 2205251"/>
                <a:gd name="connsiteY10" fmla="*/ 984004 h 1687064"/>
                <a:gd name="connsiteX11" fmla="*/ 220638 w 2205251"/>
                <a:gd name="connsiteY11" fmla="*/ 998541 h 1687064"/>
                <a:gd name="connsiteX12" fmla="*/ 255841 w 2205251"/>
                <a:gd name="connsiteY12" fmla="*/ 817965 h 1687064"/>
                <a:gd name="connsiteX13" fmla="*/ 439220 w 2205251"/>
                <a:gd name="connsiteY13" fmla="*/ 803427 h 1687064"/>
                <a:gd name="connsiteX14" fmla="*/ 404083 w 2205251"/>
                <a:gd name="connsiteY14" fmla="*/ 984004 h 1687064"/>
                <a:gd name="connsiteX15" fmla="*/ 1748890 w 2205251"/>
                <a:gd name="connsiteY15" fmla="*/ 578782 h 1687064"/>
                <a:gd name="connsiteX16" fmla="*/ 716083 w 2205251"/>
                <a:gd name="connsiteY16" fmla="*/ 915359 h 1687064"/>
                <a:gd name="connsiteX17" fmla="*/ 650111 w 2205251"/>
                <a:gd name="connsiteY17" fmla="*/ 819660 h 1687064"/>
                <a:gd name="connsiteX18" fmla="*/ 722667 w 2205251"/>
                <a:gd name="connsiteY18" fmla="*/ 674482 h 1687064"/>
                <a:gd name="connsiteX19" fmla="*/ 818366 w 2205251"/>
                <a:gd name="connsiteY19" fmla="*/ 572198 h 1687064"/>
                <a:gd name="connsiteX20" fmla="*/ 1550908 w 2205251"/>
                <a:gd name="connsiteY20" fmla="*/ 308178 h 1687064"/>
                <a:gd name="connsiteX21" fmla="*/ 1709320 w 2205251"/>
                <a:gd name="connsiteY21" fmla="*/ 341164 h 1687064"/>
                <a:gd name="connsiteX22" fmla="*/ 1814863 w 2205251"/>
                <a:gd name="connsiteY22" fmla="*/ 463265 h 1687064"/>
                <a:gd name="connsiteX23" fmla="*/ 1748890 w 2205251"/>
                <a:gd name="connsiteY23" fmla="*/ 578782 h 1687064"/>
                <a:gd name="connsiteX24" fmla="*/ 2064932 w 2205251"/>
                <a:gd name="connsiteY24" fmla="*/ 367762 h 1687064"/>
                <a:gd name="connsiteX25" fmla="*/ 1895437 w 2205251"/>
                <a:gd name="connsiteY25" fmla="*/ 381191 h 1687064"/>
                <a:gd name="connsiteX26" fmla="*/ 1928032 w 2205251"/>
                <a:gd name="connsiteY26" fmla="*/ 214174 h 1687064"/>
                <a:gd name="connsiteX27" fmla="*/ 2097527 w 2205251"/>
                <a:gd name="connsiteY27" fmla="*/ 200745 h 1687064"/>
                <a:gd name="connsiteX28" fmla="*/ 2064866 w 2205251"/>
                <a:gd name="connsiteY28" fmla="*/ 367762 h 16870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205251" h="1687064">
                  <a:moveTo>
                    <a:pt x="2044136" y="10390"/>
                  </a:moveTo>
                  <a:cubicBezTo>
                    <a:pt x="1930314" y="47548"/>
                    <a:pt x="202906" y="656293"/>
                    <a:pt x="113857" y="693452"/>
                  </a:cubicBezTo>
                  <a:cubicBezTo>
                    <a:pt x="24807" y="730610"/>
                    <a:pt x="4924" y="770181"/>
                    <a:pt x="4924" y="832046"/>
                  </a:cubicBezTo>
                  <a:cubicBezTo>
                    <a:pt x="4924" y="893911"/>
                    <a:pt x="-31" y="1425993"/>
                    <a:pt x="-31" y="1529580"/>
                  </a:cubicBezTo>
                  <a:cubicBezTo>
                    <a:pt x="-31" y="1633167"/>
                    <a:pt x="19526" y="1643402"/>
                    <a:pt x="47037" y="1660743"/>
                  </a:cubicBezTo>
                  <a:cubicBezTo>
                    <a:pt x="120832" y="1707745"/>
                    <a:pt x="158382" y="1680300"/>
                    <a:pt x="217770" y="1663220"/>
                  </a:cubicBezTo>
                  <a:cubicBezTo>
                    <a:pt x="277158" y="1646140"/>
                    <a:pt x="1930314" y="1079181"/>
                    <a:pt x="2036574" y="1042023"/>
                  </a:cubicBezTo>
                  <a:cubicBezTo>
                    <a:pt x="2142834" y="1004865"/>
                    <a:pt x="2175169" y="952973"/>
                    <a:pt x="2175169" y="891108"/>
                  </a:cubicBezTo>
                  <a:cubicBezTo>
                    <a:pt x="2175169" y="829243"/>
                    <a:pt x="2205221" y="178710"/>
                    <a:pt x="2205221" y="97027"/>
                  </a:cubicBezTo>
                  <a:cubicBezTo>
                    <a:pt x="2205221" y="40117"/>
                    <a:pt x="2158023" y="-26443"/>
                    <a:pt x="2044136" y="10390"/>
                  </a:cubicBezTo>
                  <a:close/>
                  <a:moveTo>
                    <a:pt x="404083" y="984004"/>
                  </a:moveTo>
                  <a:cubicBezTo>
                    <a:pt x="343717" y="1037916"/>
                    <a:pt x="261577" y="1044435"/>
                    <a:pt x="220638" y="998541"/>
                  </a:cubicBezTo>
                  <a:cubicBezTo>
                    <a:pt x="179699" y="952648"/>
                    <a:pt x="195475" y="871812"/>
                    <a:pt x="255841" y="817965"/>
                  </a:cubicBezTo>
                  <a:cubicBezTo>
                    <a:pt x="316207" y="764118"/>
                    <a:pt x="398281" y="757599"/>
                    <a:pt x="439220" y="803427"/>
                  </a:cubicBezTo>
                  <a:cubicBezTo>
                    <a:pt x="480160" y="849256"/>
                    <a:pt x="464645" y="930287"/>
                    <a:pt x="404083" y="984004"/>
                  </a:cubicBezTo>
                  <a:close/>
                  <a:moveTo>
                    <a:pt x="1748890" y="578782"/>
                  </a:moveTo>
                  <a:cubicBezTo>
                    <a:pt x="1656516" y="608444"/>
                    <a:pt x="788705" y="892282"/>
                    <a:pt x="716083" y="915359"/>
                  </a:cubicBezTo>
                  <a:cubicBezTo>
                    <a:pt x="643461" y="938436"/>
                    <a:pt x="610475" y="905450"/>
                    <a:pt x="650111" y="819660"/>
                  </a:cubicBezTo>
                  <a:cubicBezTo>
                    <a:pt x="689746" y="733870"/>
                    <a:pt x="706174" y="710792"/>
                    <a:pt x="722667" y="674482"/>
                  </a:cubicBezTo>
                  <a:cubicBezTo>
                    <a:pt x="739160" y="638171"/>
                    <a:pt x="748743" y="601860"/>
                    <a:pt x="818366" y="572198"/>
                  </a:cubicBezTo>
                  <a:cubicBezTo>
                    <a:pt x="887989" y="542537"/>
                    <a:pt x="1458534" y="341230"/>
                    <a:pt x="1550908" y="308178"/>
                  </a:cubicBezTo>
                  <a:cubicBezTo>
                    <a:pt x="1643282" y="275127"/>
                    <a:pt x="1649866" y="271933"/>
                    <a:pt x="1709320" y="341164"/>
                  </a:cubicBezTo>
                  <a:cubicBezTo>
                    <a:pt x="1768773" y="410396"/>
                    <a:pt x="1788526" y="433604"/>
                    <a:pt x="1814863" y="463265"/>
                  </a:cubicBezTo>
                  <a:cubicBezTo>
                    <a:pt x="1841199" y="492927"/>
                    <a:pt x="1841199" y="549056"/>
                    <a:pt x="1748890" y="578782"/>
                  </a:cubicBezTo>
                  <a:close/>
                  <a:moveTo>
                    <a:pt x="2064932" y="367762"/>
                  </a:moveTo>
                  <a:cubicBezTo>
                    <a:pt x="2009064" y="417632"/>
                    <a:pt x="1933117" y="423630"/>
                    <a:pt x="1895437" y="381191"/>
                  </a:cubicBezTo>
                  <a:cubicBezTo>
                    <a:pt x="1857758" y="338752"/>
                    <a:pt x="1872164" y="263849"/>
                    <a:pt x="1928032" y="214174"/>
                  </a:cubicBezTo>
                  <a:cubicBezTo>
                    <a:pt x="1983900" y="164499"/>
                    <a:pt x="2059847" y="158306"/>
                    <a:pt x="2097527" y="200745"/>
                  </a:cubicBezTo>
                  <a:cubicBezTo>
                    <a:pt x="2135207" y="243183"/>
                    <a:pt x="2120474" y="317957"/>
                    <a:pt x="2064866" y="367762"/>
                  </a:cubicBezTo>
                  <a:close/>
                </a:path>
              </a:pathLst>
            </a:custGeom>
            <a:solidFill>
              <a:srgbClr val="505767"/>
            </a:solidFill>
            <a:ln w="6510" cap="flat">
              <a:noFill/>
              <a:prstDash val="solid"/>
              <a:miter/>
            </a:ln>
          </p:spPr>
          <p:txBody>
            <a:bodyPr rtlCol="0" anchor="ctr"/>
            <a:lstStyle/>
            <a:p>
              <a:endParaRPr lang="fr-FR"/>
            </a:p>
          </p:txBody>
        </p:sp>
        <p:sp>
          <p:nvSpPr>
            <p:cNvPr id="315" name="Forme libre : forme 314">
              <a:extLst>
                <a:ext uri="{FF2B5EF4-FFF2-40B4-BE49-F238E27FC236}">
                  <a16:creationId xmlns:a16="http://schemas.microsoft.com/office/drawing/2014/main" id="{511D45C7-0221-4F5E-A634-352F52D13488}"/>
                </a:ext>
              </a:extLst>
            </p:cNvPr>
            <p:cNvSpPr/>
            <p:nvPr/>
          </p:nvSpPr>
          <p:spPr>
            <a:xfrm>
              <a:off x="4852520" y="5350628"/>
              <a:ext cx="2200622" cy="1686615"/>
            </a:xfrm>
            <a:custGeom>
              <a:avLst/>
              <a:gdLst>
                <a:gd name="connsiteX0" fmla="*/ 106881 w 2200622"/>
                <a:gd name="connsiteY0" fmla="*/ 842001 h 1686615"/>
                <a:gd name="connsiteX1" fmla="*/ 215814 w 2200622"/>
                <a:gd name="connsiteY1" fmla="*/ 703407 h 1686615"/>
                <a:gd name="connsiteX2" fmla="*/ 2069429 w 2200622"/>
                <a:gd name="connsiteY2" fmla="*/ 53396 h 1686615"/>
                <a:gd name="connsiteX3" fmla="*/ 2200592 w 2200622"/>
                <a:gd name="connsiteY3" fmla="*/ 68260 h 1686615"/>
                <a:gd name="connsiteX4" fmla="*/ 2044136 w 2200622"/>
                <a:gd name="connsiteY4" fmla="*/ 10501 h 1686615"/>
                <a:gd name="connsiteX5" fmla="*/ 113856 w 2200622"/>
                <a:gd name="connsiteY5" fmla="*/ 693563 h 1686615"/>
                <a:gd name="connsiteX6" fmla="*/ 4924 w 2200622"/>
                <a:gd name="connsiteY6" fmla="*/ 832157 h 1686615"/>
                <a:gd name="connsiteX7" fmla="*/ -31 w 2200622"/>
                <a:gd name="connsiteY7" fmla="*/ 1529691 h 1686615"/>
                <a:gd name="connsiteX8" fmla="*/ 47036 w 2200622"/>
                <a:gd name="connsiteY8" fmla="*/ 1660854 h 1686615"/>
                <a:gd name="connsiteX9" fmla="*/ 113922 w 2200622"/>
                <a:gd name="connsiteY9" fmla="*/ 1686408 h 1686615"/>
                <a:gd name="connsiteX10" fmla="*/ 102253 w 2200622"/>
                <a:gd name="connsiteY10" fmla="*/ 1592405 h 1686615"/>
                <a:gd name="connsiteX11" fmla="*/ 106881 w 2200622"/>
                <a:gd name="connsiteY11" fmla="*/ 842001 h 16866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00622" h="1686615">
                  <a:moveTo>
                    <a:pt x="106881" y="842001"/>
                  </a:moveTo>
                  <a:cubicBezTo>
                    <a:pt x="106881" y="780136"/>
                    <a:pt x="126438" y="740565"/>
                    <a:pt x="215814" y="703407"/>
                  </a:cubicBezTo>
                  <a:cubicBezTo>
                    <a:pt x="305190" y="666248"/>
                    <a:pt x="1955543" y="90620"/>
                    <a:pt x="2069429" y="53396"/>
                  </a:cubicBezTo>
                  <a:cubicBezTo>
                    <a:pt x="2132599" y="32796"/>
                    <a:pt x="2175233" y="44270"/>
                    <a:pt x="2200592" y="68260"/>
                  </a:cubicBezTo>
                  <a:cubicBezTo>
                    <a:pt x="2187033" y="20736"/>
                    <a:pt x="2138596" y="-20399"/>
                    <a:pt x="2044136" y="10501"/>
                  </a:cubicBezTo>
                  <a:cubicBezTo>
                    <a:pt x="1930314" y="47659"/>
                    <a:pt x="202906" y="656405"/>
                    <a:pt x="113856" y="693563"/>
                  </a:cubicBezTo>
                  <a:cubicBezTo>
                    <a:pt x="24807" y="730722"/>
                    <a:pt x="4924" y="770292"/>
                    <a:pt x="4924" y="832157"/>
                  </a:cubicBezTo>
                  <a:cubicBezTo>
                    <a:pt x="4924" y="894023"/>
                    <a:pt x="-31" y="1426105"/>
                    <a:pt x="-31" y="1529691"/>
                  </a:cubicBezTo>
                  <a:cubicBezTo>
                    <a:pt x="-31" y="1633278"/>
                    <a:pt x="19526" y="1643514"/>
                    <a:pt x="47036" y="1660854"/>
                  </a:cubicBezTo>
                  <a:cubicBezTo>
                    <a:pt x="66919" y="1674675"/>
                    <a:pt x="89880" y="1683475"/>
                    <a:pt x="113922" y="1686408"/>
                  </a:cubicBezTo>
                  <a:cubicBezTo>
                    <a:pt x="106620" y="1668546"/>
                    <a:pt x="102253" y="1640775"/>
                    <a:pt x="102253" y="1592405"/>
                  </a:cubicBezTo>
                  <a:cubicBezTo>
                    <a:pt x="101926" y="1488752"/>
                    <a:pt x="106881" y="903866"/>
                    <a:pt x="106881" y="842001"/>
                  </a:cubicBezTo>
                  <a:close/>
                </a:path>
              </a:pathLst>
            </a:custGeom>
            <a:solidFill>
              <a:srgbClr val="9CAAB3"/>
            </a:solidFill>
            <a:ln w="6510" cap="flat">
              <a:noFill/>
              <a:prstDash val="solid"/>
              <a:miter/>
            </a:ln>
          </p:spPr>
          <p:txBody>
            <a:bodyPr rtlCol="0" anchor="ctr"/>
            <a:lstStyle/>
            <a:p>
              <a:endParaRPr lang="fr-FR"/>
            </a:p>
          </p:txBody>
        </p:sp>
        <p:sp>
          <p:nvSpPr>
            <p:cNvPr id="316" name="Forme libre : forme 315">
              <a:extLst>
                <a:ext uri="{FF2B5EF4-FFF2-40B4-BE49-F238E27FC236}">
                  <a16:creationId xmlns:a16="http://schemas.microsoft.com/office/drawing/2014/main" id="{4FC1BC30-9E8F-4DE7-8A21-0CC2D5D8F47B}"/>
                </a:ext>
              </a:extLst>
            </p:cNvPr>
            <p:cNvSpPr/>
            <p:nvPr/>
          </p:nvSpPr>
          <p:spPr>
            <a:xfrm>
              <a:off x="4852129" y="6117802"/>
              <a:ext cx="113952" cy="919441"/>
            </a:xfrm>
            <a:custGeom>
              <a:avLst/>
              <a:gdLst>
                <a:gd name="connsiteX0" fmla="*/ 107272 w 113952"/>
                <a:gd name="connsiteY0" fmla="*/ 74827 h 919441"/>
                <a:gd name="connsiteX1" fmla="*/ 113335 w 113952"/>
                <a:gd name="connsiteY1" fmla="*/ 27042 h 919441"/>
                <a:gd name="connsiteX2" fmla="*/ 80284 w 113952"/>
                <a:gd name="connsiteY2" fmla="*/ 15830 h 919441"/>
                <a:gd name="connsiteX3" fmla="*/ 17962 w 113952"/>
                <a:gd name="connsiteY3" fmla="*/ -207 h 919441"/>
                <a:gd name="connsiteX4" fmla="*/ 4924 w 113952"/>
                <a:gd name="connsiteY4" fmla="*/ 64983 h 919441"/>
                <a:gd name="connsiteX5" fmla="*/ -31 w 113952"/>
                <a:gd name="connsiteY5" fmla="*/ 762517 h 919441"/>
                <a:gd name="connsiteX6" fmla="*/ 47036 w 113952"/>
                <a:gd name="connsiteY6" fmla="*/ 893680 h 919441"/>
                <a:gd name="connsiteX7" fmla="*/ 113922 w 113952"/>
                <a:gd name="connsiteY7" fmla="*/ 919234 h 919441"/>
                <a:gd name="connsiteX8" fmla="*/ 102253 w 113952"/>
                <a:gd name="connsiteY8" fmla="*/ 825231 h 919441"/>
                <a:gd name="connsiteX9" fmla="*/ 107272 w 113952"/>
                <a:gd name="connsiteY9" fmla="*/ 74827 h 919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3952" h="919441">
                  <a:moveTo>
                    <a:pt x="107272" y="74827"/>
                  </a:moveTo>
                  <a:cubicBezTo>
                    <a:pt x="106933" y="58686"/>
                    <a:pt x="108974" y="42584"/>
                    <a:pt x="113335" y="27042"/>
                  </a:cubicBezTo>
                  <a:cubicBezTo>
                    <a:pt x="102318" y="23261"/>
                    <a:pt x="91366" y="19481"/>
                    <a:pt x="80284" y="15830"/>
                  </a:cubicBezTo>
                  <a:cubicBezTo>
                    <a:pt x="59814" y="9356"/>
                    <a:pt x="39011" y="4004"/>
                    <a:pt x="17962" y="-207"/>
                  </a:cubicBezTo>
                  <a:cubicBezTo>
                    <a:pt x="8450" y="20165"/>
                    <a:pt x="3979" y="42525"/>
                    <a:pt x="4924" y="64983"/>
                  </a:cubicBezTo>
                  <a:cubicBezTo>
                    <a:pt x="4924" y="126848"/>
                    <a:pt x="-31" y="658931"/>
                    <a:pt x="-31" y="762517"/>
                  </a:cubicBezTo>
                  <a:cubicBezTo>
                    <a:pt x="-31" y="866104"/>
                    <a:pt x="19526" y="876339"/>
                    <a:pt x="47036" y="893680"/>
                  </a:cubicBezTo>
                  <a:cubicBezTo>
                    <a:pt x="66919" y="907500"/>
                    <a:pt x="89880" y="916301"/>
                    <a:pt x="113922" y="919234"/>
                  </a:cubicBezTo>
                  <a:cubicBezTo>
                    <a:pt x="106620" y="901372"/>
                    <a:pt x="102253" y="873601"/>
                    <a:pt x="102253" y="825231"/>
                  </a:cubicBezTo>
                  <a:cubicBezTo>
                    <a:pt x="102318" y="721578"/>
                    <a:pt x="107272" y="136692"/>
                    <a:pt x="107272" y="74827"/>
                  </a:cubicBezTo>
                  <a:close/>
                </a:path>
              </a:pathLst>
            </a:custGeom>
            <a:solidFill>
              <a:srgbClr val="495B69">
                <a:alpha val="40000"/>
              </a:srgbClr>
            </a:solidFill>
            <a:ln w="6510" cap="flat">
              <a:noFill/>
              <a:prstDash val="solid"/>
              <a:miter/>
            </a:ln>
          </p:spPr>
          <p:txBody>
            <a:bodyPr rtlCol="0" anchor="ctr"/>
            <a:lstStyle/>
            <a:p>
              <a:endParaRPr lang="fr-FR"/>
            </a:p>
          </p:txBody>
        </p:sp>
        <p:sp>
          <p:nvSpPr>
            <p:cNvPr id="317" name="Forme libre : forme 316">
              <a:extLst>
                <a:ext uri="{FF2B5EF4-FFF2-40B4-BE49-F238E27FC236}">
                  <a16:creationId xmlns:a16="http://schemas.microsoft.com/office/drawing/2014/main" id="{DC62DF31-766E-4302-B583-4E0000066985}"/>
                </a:ext>
              </a:extLst>
            </p:cNvPr>
            <p:cNvSpPr/>
            <p:nvPr/>
          </p:nvSpPr>
          <p:spPr>
            <a:xfrm>
              <a:off x="5133555" y="6122104"/>
              <a:ext cx="1727147" cy="871396"/>
            </a:xfrm>
            <a:custGeom>
              <a:avLst/>
              <a:gdLst>
                <a:gd name="connsiteX0" fmla="*/ 565754 w 1727147"/>
                <a:gd name="connsiteY0" fmla="*/ 322028 h 871396"/>
                <a:gd name="connsiteX1" fmla="*/ 388372 w 1727147"/>
                <a:gd name="connsiteY1" fmla="*/ 379982 h 871396"/>
                <a:gd name="connsiteX2" fmla="*/ 251473 w 1727147"/>
                <a:gd name="connsiteY2" fmla="*/ 430504 h 871396"/>
                <a:gd name="connsiteX3" fmla="*/ 135369 w 1727147"/>
                <a:gd name="connsiteY3" fmla="*/ 634028 h 871396"/>
                <a:gd name="connsiteX4" fmla="*/ -31 w 1727147"/>
                <a:gd name="connsiteY4" fmla="*/ 871190 h 871396"/>
                <a:gd name="connsiteX5" fmla="*/ 1727116 w 1727147"/>
                <a:gd name="connsiteY5" fmla="*/ 280763 h 871396"/>
                <a:gd name="connsiteX6" fmla="*/ 1663165 w 1727147"/>
                <a:gd name="connsiteY6" fmla="*/ 180370 h 871396"/>
                <a:gd name="connsiteX7" fmla="*/ 1540608 w 1727147"/>
                <a:gd name="connsiteY7" fmla="*/ -207 h 871396"/>
                <a:gd name="connsiteX8" fmla="*/ 951354 w 1727147"/>
                <a:gd name="connsiteY8" fmla="*/ 194386 h 871396"/>
                <a:gd name="connsiteX9" fmla="*/ 565754 w 1727147"/>
                <a:gd name="connsiteY9" fmla="*/ 322028 h 871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7147" h="871396">
                  <a:moveTo>
                    <a:pt x="565754" y="322028"/>
                  </a:moveTo>
                  <a:cubicBezTo>
                    <a:pt x="507083" y="341585"/>
                    <a:pt x="446065" y="357622"/>
                    <a:pt x="388372" y="379982"/>
                  </a:cubicBezTo>
                  <a:cubicBezTo>
                    <a:pt x="342739" y="397518"/>
                    <a:pt x="298605" y="417857"/>
                    <a:pt x="251473" y="430504"/>
                  </a:cubicBezTo>
                  <a:cubicBezTo>
                    <a:pt x="214054" y="499019"/>
                    <a:pt x="174679" y="566556"/>
                    <a:pt x="135369" y="634028"/>
                  </a:cubicBezTo>
                  <a:cubicBezTo>
                    <a:pt x="89736" y="712256"/>
                    <a:pt x="47689" y="793678"/>
                    <a:pt x="-31" y="871190"/>
                  </a:cubicBezTo>
                  <a:cubicBezTo>
                    <a:pt x="296519" y="771579"/>
                    <a:pt x="1510099" y="355601"/>
                    <a:pt x="1727116" y="280763"/>
                  </a:cubicBezTo>
                  <a:cubicBezTo>
                    <a:pt x="1706842" y="246668"/>
                    <a:pt x="1685265" y="213291"/>
                    <a:pt x="1663165" y="180370"/>
                  </a:cubicBezTo>
                  <a:cubicBezTo>
                    <a:pt x="1622812" y="120134"/>
                    <a:pt x="1583242" y="58660"/>
                    <a:pt x="1540608" y="-207"/>
                  </a:cubicBezTo>
                  <a:cubicBezTo>
                    <a:pt x="1345559" y="68308"/>
                    <a:pt x="1146924" y="128413"/>
                    <a:pt x="951354" y="194386"/>
                  </a:cubicBezTo>
                  <a:cubicBezTo>
                    <a:pt x="823190" y="237672"/>
                    <a:pt x="694179" y="278937"/>
                    <a:pt x="565754" y="322028"/>
                  </a:cubicBezTo>
                  <a:close/>
                </a:path>
              </a:pathLst>
            </a:custGeom>
            <a:solidFill>
              <a:srgbClr val="32394B">
                <a:alpha val="40000"/>
              </a:srgbClr>
            </a:solidFill>
            <a:ln w="6510" cap="flat">
              <a:noFill/>
              <a:prstDash val="solid"/>
              <a:miter/>
            </a:ln>
          </p:spPr>
          <p:txBody>
            <a:bodyPr rtlCol="0" anchor="ctr"/>
            <a:lstStyle/>
            <a:p>
              <a:endParaRPr lang="fr-FR"/>
            </a:p>
          </p:txBody>
        </p:sp>
        <p:sp>
          <p:nvSpPr>
            <p:cNvPr id="318" name="Forme libre : forme 317">
              <a:extLst>
                <a:ext uri="{FF2B5EF4-FFF2-40B4-BE49-F238E27FC236}">
                  <a16:creationId xmlns:a16="http://schemas.microsoft.com/office/drawing/2014/main" id="{DFE8DCB2-B13A-49E2-990B-807BD605CAA6}"/>
                </a:ext>
              </a:extLst>
            </p:cNvPr>
            <p:cNvSpPr/>
            <p:nvPr/>
          </p:nvSpPr>
          <p:spPr>
            <a:xfrm>
              <a:off x="5070248" y="6132658"/>
              <a:ext cx="251607" cy="254960"/>
            </a:xfrm>
            <a:custGeom>
              <a:avLst/>
              <a:gdLst>
                <a:gd name="connsiteX0" fmla="*/ 170311 w 251607"/>
                <a:gd name="connsiteY0" fmla="*/ -207 h 254960"/>
                <a:gd name="connsiteX1" fmla="*/ 177743 w 251607"/>
                <a:gd name="connsiteY1" fmla="*/ 6964 h 254960"/>
                <a:gd name="connsiteX2" fmla="*/ 140976 w 251607"/>
                <a:gd name="connsiteY2" fmla="*/ 172743 h 254960"/>
                <a:gd name="connsiteX3" fmla="*/ -31 w 251607"/>
                <a:gd name="connsiteY3" fmla="*/ 209836 h 254960"/>
                <a:gd name="connsiteX4" fmla="*/ 10204 w 251607"/>
                <a:gd name="connsiteY4" fmla="*/ 224373 h 254960"/>
                <a:gd name="connsiteX5" fmla="*/ 193649 w 251607"/>
                <a:gd name="connsiteY5" fmla="*/ 209836 h 254960"/>
                <a:gd name="connsiteX6" fmla="*/ 228787 w 251607"/>
                <a:gd name="connsiteY6" fmla="*/ 29259 h 254960"/>
                <a:gd name="connsiteX7" fmla="*/ 170311 w 251607"/>
                <a:gd name="connsiteY7" fmla="*/ -207 h 254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1607" h="254960">
                  <a:moveTo>
                    <a:pt x="170311" y="-207"/>
                  </a:moveTo>
                  <a:cubicBezTo>
                    <a:pt x="172977" y="1983"/>
                    <a:pt x="175461" y="4376"/>
                    <a:pt x="177743" y="6964"/>
                  </a:cubicBezTo>
                  <a:cubicBezTo>
                    <a:pt x="214249" y="47838"/>
                    <a:pt x="197756" y="122024"/>
                    <a:pt x="140976" y="172743"/>
                  </a:cubicBezTo>
                  <a:cubicBezTo>
                    <a:pt x="96125" y="212704"/>
                    <a:pt x="39670" y="226003"/>
                    <a:pt x="-31" y="209836"/>
                  </a:cubicBezTo>
                  <a:cubicBezTo>
                    <a:pt x="2864" y="215025"/>
                    <a:pt x="6293" y="219901"/>
                    <a:pt x="10204" y="224373"/>
                  </a:cubicBezTo>
                  <a:cubicBezTo>
                    <a:pt x="51143" y="270006"/>
                    <a:pt x="133283" y="263487"/>
                    <a:pt x="193649" y="209836"/>
                  </a:cubicBezTo>
                  <a:cubicBezTo>
                    <a:pt x="254015" y="156184"/>
                    <a:pt x="269726" y="75153"/>
                    <a:pt x="228787" y="29259"/>
                  </a:cubicBezTo>
                  <a:cubicBezTo>
                    <a:pt x="213506" y="12681"/>
                    <a:pt x="192730" y="2212"/>
                    <a:pt x="170311" y="-207"/>
                  </a:cubicBezTo>
                  <a:close/>
                </a:path>
              </a:pathLst>
            </a:custGeom>
            <a:solidFill>
              <a:srgbClr val="32394B"/>
            </a:solidFill>
            <a:ln w="6510" cap="flat">
              <a:noFill/>
              <a:prstDash val="solid"/>
              <a:miter/>
            </a:ln>
          </p:spPr>
          <p:txBody>
            <a:bodyPr rtlCol="0" anchor="ctr"/>
            <a:lstStyle/>
            <a:p>
              <a:endParaRPr lang="fr-FR"/>
            </a:p>
          </p:txBody>
        </p:sp>
        <p:sp>
          <p:nvSpPr>
            <p:cNvPr id="319" name="Forme libre : forme 318">
              <a:extLst>
                <a:ext uri="{FF2B5EF4-FFF2-40B4-BE49-F238E27FC236}">
                  <a16:creationId xmlns:a16="http://schemas.microsoft.com/office/drawing/2014/main" id="{24381B0B-D863-4FAF-90C8-BFBBCB27C88C}"/>
                </a:ext>
              </a:extLst>
            </p:cNvPr>
            <p:cNvSpPr/>
            <p:nvPr/>
          </p:nvSpPr>
          <p:spPr>
            <a:xfrm>
              <a:off x="6738014" y="5524376"/>
              <a:ext cx="232588" cy="235914"/>
            </a:xfrm>
            <a:custGeom>
              <a:avLst/>
              <a:gdLst>
                <a:gd name="connsiteX0" fmla="*/ 211576 w 232588"/>
                <a:gd name="connsiteY0" fmla="*/ 27108 h 235914"/>
                <a:gd name="connsiteX1" fmla="*/ 157534 w 232588"/>
                <a:gd name="connsiteY1" fmla="*/ -207 h 235914"/>
                <a:gd name="connsiteX2" fmla="*/ 164379 w 232588"/>
                <a:gd name="connsiteY2" fmla="*/ 6312 h 235914"/>
                <a:gd name="connsiteX3" fmla="*/ 130350 w 232588"/>
                <a:gd name="connsiteY3" fmla="*/ 159639 h 235914"/>
                <a:gd name="connsiteX4" fmla="*/ -31 w 232588"/>
                <a:gd name="connsiteY4" fmla="*/ 193995 h 235914"/>
                <a:gd name="connsiteX5" fmla="*/ 9487 w 232588"/>
                <a:gd name="connsiteY5" fmla="*/ 207424 h 235914"/>
                <a:gd name="connsiteX6" fmla="*/ 178982 w 232588"/>
                <a:gd name="connsiteY6" fmla="*/ 193995 h 235914"/>
                <a:gd name="connsiteX7" fmla="*/ 211576 w 232588"/>
                <a:gd name="connsiteY7" fmla="*/ 27108 h 2359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2588" h="235914">
                  <a:moveTo>
                    <a:pt x="211576" y="27108"/>
                  </a:moveTo>
                  <a:cubicBezTo>
                    <a:pt x="197431" y="11769"/>
                    <a:pt x="178264" y="2068"/>
                    <a:pt x="157534" y="-207"/>
                  </a:cubicBezTo>
                  <a:cubicBezTo>
                    <a:pt x="159946" y="1834"/>
                    <a:pt x="162228" y="4011"/>
                    <a:pt x="164379" y="6312"/>
                  </a:cubicBezTo>
                  <a:cubicBezTo>
                    <a:pt x="198082" y="44123"/>
                    <a:pt x="182828" y="112768"/>
                    <a:pt x="130350" y="159639"/>
                  </a:cubicBezTo>
                  <a:cubicBezTo>
                    <a:pt x="88889" y="196667"/>
                    <a:pt x="36671" y="208988"/>
                    <a:pt x="-31" y="193995"/>
                  </a:cubicBezTo>
                  <a:cubicBezTo>
                    <a:pt x="2688" y="198780"/>
                    <a:pt x="5876" y="203278"/>
                    <a:pt x="9487" y="207424"/>
                  </a:cubicBezTo>
                  <a:cubicBezTo>
                    <a:pt x="47363" y="249863"/>
                    <a:pt x="123309" y="243865"/>
                    <a:pt x="178982" y="193995"/>
                  </a:cubicBezTo>
                  <a:cubicBezTo>
                    <a:pt x="234654" y="144124"/>
                    <a:pt x="249387" y="69546"/>
                    <a:pt x="211576" y="27108"/>
                  </a:cubicBezTo>
                  <a:close/>
                </a:path>
              </a:pathLst>
            </a:custGeom>
            <a:solidFill>
              <a:srgbClr val="32394B"/>
            </a:solidFill>
            <a:ln w="6510" cap="flat">
              <a:noFill/>
              <a:prstDash val="solid"/>
              <a:miter/>
            </a:ln>
          </p:spPr>
          <p:txBody>
            <a:bodyPr rtlCol="0" anchor="ctr"/>
            <a:lstStyle/>
            <a:p>
              <a:endParaRPr lang="fr-FR"/>
            </a:p>
          </p:txBody>
        </p:sp>
        <p:sp>
          <p:nvSpPr>
            <p:cNvPr id="320" name="Forme libre : forme 319">
              <a:extLst>
                <a:ext uri="{FF2B5EF4-FFF2-40B4-BE49-F238E27FC236}">
                  <a16:creationId xmlns:a16="http://schemas.microsoft.com/office/drawing/2014/main" id="{2FE34E9B-3EA1-4C3D-946A-683E48DB334A}"/>
                </a:ext>
              </a:extLst>
            </p:cNvPr>
            <p:cNvSpPr/>
            <p:nvPr/>
          </p:nvSpPr>
          <p:spPr>
            <a:xfrm>
              <a:off x="5485415" y="5636492"/>
              <a:ext cx="1196797" cy="636615"/>
            </a:xfrm>
            <a:custGeom>
              <a:avLst/>
              <a:gdLst>
                <a:gd name="connsiteX0" fmla="*/ 1076033 w 1196797"/>
                <a:gd name="connsiteY0" fmla="*/ 55412 h 636615"/>
                <a:gd name="connsiteX1" fmla="*/ 955236 w 1196797"/>
                <a:gd name="connsiteY1" fmla="*/ 9322 h 636615"/>
                <a:gd name="connsiteX2" fmla="*/ 999435 w 1196797"/>
                <a:gd name="connsiteY2" fmla="*/ 51565 h 636615"/>
                <a:gd name="connsiteX3" fmla="*/ 1089202 w 1196797"/>
                <a:gd name="connsiteY3" fmla="*/ 155283 h 636615"/>
                <a:gd name="connsiteX4" fmla="*/ 1033073 w 1196797"/>
                <a:gd name="connsiteY4" fmla="*/ 253068 h 636615"/>
                <a:gd name="connsiteX5" fmla="*/ 80254 w 1196797"/>
                <a:gd name="connsiteY5" fmla="*/ 544533 h 636615"/>
                <a:gd name="connsiteX6" fmla="*/ 15390 w 1196797"/>
                <a:gd name="connsiteY6" fmla="*/ 536840 h 636615"/>
                <a:gd name="connsiteX7" fmla="*/ 82796 w 1196797"/>
                <a:gd name="connsiteY7" fmla="*/ 629280 h 636615"/>
                <a:gd name="connsiteX8" fmla="*/ 1115603 w 1196797"/>
                <a:gd name="connsiteY8" fmla="*/ 292703 h 636615"/>
                <a:gd name="connsiteX9" fmla="*/ 1181576 w 1196797"/>
                <a:gd name="connsiteY9" fmla="*/ 177187 h 636615"/>
                <a:gd name="connsiteX10" fmla="*/ 1076033 w 1196797"/>
                <a:gd name="connsiteY10" fmla="*/ 55412 h 6366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96797" h="636615">
                  <a:moveTo>
                    <a:pt x="1076033" y="55412"/>
                  </a:moveTo>
                  <a:cubicBezTo>
                    <a:pt x="1025967" y="-2934"/>
                    <a:pt x="1013255" y="-9779"/>
                    <a:pt x="955236" y="9322"/>
                  </a:cubicBezTo>
                  <a:cubicBezTo>
                    <a:pt x="967818" y="15841"/>
                    <a:pt x="980464" y="29401"/>
                    <a:pt x="999435" y="51565"/>
                  </a:cubicBezTo>
                  <a:cubicBezTo>
                    <a:pt x="1049892" y="110236"/>
                    <a:pt x="1066776" y="129793"/>
                    <a:pt x="1089202" y="155283"/>
                  </a:cubicBezTo>
                  <a:cubicBezTo>
                    <a:pt x="1111627" y="180772"/>
                    <a:pt x="1111627" y="228165"/>
                    <a:pt x="1033073" y="253068"/>
                  </a:cubicBezTo>
                  <a:cubicBezTo>
                    <a:pt x="954519" y="277971"/>
                    <a:pt x="141924" y="524911"/>
                    <a:pt x="80254" y="544533"/>
                  </a:cubicBezTo>
                  <a:cubicBezTo>
                    <a:pt x="48246" y="554702"/>
                    <a:pt x="25364" y="551965"/>
                    <a:pt x="15390" y="536840"/>
                  </a:cubicBezTo>
                  <a:cubicBezTo>
                    <a:pt x="-21768" y="620088"/>
                    <a:pt x="11152" y="652031"/>
                    <a:pt x="82796" y="629280"/>
                  </a:cubicBezTo>
                  <a:cubicBezTo>
                    <a:pt x="155418" y="606203"/>
                    <a:pt x="1023229" y="322365"/>
                    <a:pt x="1115603" y="292703"/>
                  </a:cubicBezTo>
                  <a:cubicBezTo>
                    <a:pt x="1207978" y="263042"/>
                    <a:pt x="1207978" y="206913"/>
                    <a:pt x="1181576" y="177187"/>
                  </a:cubicBezTo>
                  <a:cubicBezTo>
                    <a:pt x="1155174" y="147460"/>
                    <a:pt x="1135226" y="124578"/>
                    <a:pt x="1076033" y="55412"/>
                  </a:cubicBezTo>
                  <a:close/>
                </a:path>
              </a:pathLst>
            </a:custGeom>
            <a:solidFill>
              <a:srgbClr val="32394B"/>
            </a:solidFill>
            <a:ln w="6510" cap="flat">
              <a:noFill/>
              <a:prstDash val="solid"/>
              <a:miter/>
            </a:ln>
          </p:spPr>
          <p:txBody>
            <a:bodyPr rtlCol="0" anchor="ctr"/>
            <a:lstStyle/>
            <a:p>
              <a:endParaRPr lang="fr-FR"/>
            </a:p>
          </p:txBody>
        </p:sp>
        <p:sp>
          <p:nvSpPr>
            <p:cNvPr id="321" name="Forme libre : forme 320">
              <a:extLst>
                <a:ext uri="{FF2B5EF4-FFF2-40B4-BE49-F238E27FC236}">
                  <a16:creationId xmlns:a16="http://schemas.microsoft.com/office/drawing/2014/main" id="{02CAF5D0-A7FD-4086-9A66-DF89D7B3595B}"/>
                </a:ext>
              </a:extLst>
            </p:cNvPr>
            <p:cNvSpPr/>
            <p:nvPr/>
          </p:nvSpPr>
          <p:spPr>
            <a:xfrm>
              <a:off x="5805013" y="5623726"/>
              <a:ext cx="581561" cy="997278"/>
            </a:xfrm>
            <a:custGeom>
              <a:avLst/>
              <a:gdLst>
                <a:gd name="connsiteX0" fmla="*/ 28097 w 581561"/>
                <a:gd name="connsiteY0" fmla="*/ 186639 h 997278"/>
                <a:gd name="connsiteX1" fmla="*/ 581561 w 581561"/>
                <a:gd name="connsiteY1" fmla="*/ 0 h 997278"/>
                <a:gd name="connsiteX2" fmla="*/ 571392 w 581561"/>
                <a:gd name="connsiteY2" fmla="*/ 787627 h 997278"/>
                <a:gd name="connsiteX3" fmla="*/ 0 w 581561"/>
                <a:gd name="connsiteY3" fmla="*/ 997278 h 997278"/>
                <a:gd name="connsiteX4" fmla="*/ 28097 w 581561"/>
                <a:gd name="connsiteY4" fmla="*/ 186639 h 9972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1561" h="997278">
                  <a:moveTo>
                    <a:pt x="28097" y="186639"/>
                  </a:moveTo>
                  <a:lnTo>
                    <a:pt x="581561" y="0"/>
                  </a:lnTo>
                  <a:lnTo>
                    <a:pt x="571392" y="787627"/>
                  </a:lnTo>
                  <a:lnTo>
                    <a:pt x="0" y="997278"/>
                  </a:lnTo>
                  <a:lnTo>
                    <a:pt x="28097" y="186639"/>
                  </a:lnTo>
                  <a:close/>
                </a:path>
              </a:pathLst>
            </a:custGeom>
            <a:solidFill>
              <a:srgbClr val="32394B">
                <a:alpha val="60000"/>
              </a:srgbClr>
            </a:solidFill>
            <a:ln w="6510" cap="flat">
              <a:noFill/>
              <a:prstDash val="solid"/>
              <a:miter/>
            </a:ln>
          </p:spPr>
          <p:txBody>
            <a:bodyPr rtlCol="0" anchor="ctr"/>
            <a:lstStyle/>
            <a:p>
              <a:endParaRPr lang="fr-FR"/>
            </a:p>
          </p:txBody>
        </p:sp>
        <p:sp>
          <p:nvSpPr>
            <p:cNvPr id="322" name="Forme libre : forme 321">
              <a:extLst>
                <a:ext uri="{FF2B5EF4-FFF2-40B4-BE49-F238E27FC236}">
                  <a16:creationId xmlns:a16="http://schemas.microsoft.com/office/drawing/2014/main" id="{A6171887-A1B9-416A-A65C-65A24102C348}"/>
                </a:ext>
              </a:extLst>
            </p:cNvPr>
            <p:cNvSpPr/>
            <p:nvPr/>
          </p:nvSpPr>
          <p:spPr>
            <a:xfrm>
              <a:off x="5822353" y="5638524"/>
              <a:ext cx="564220" cy="965204"/>
            </a:xfrm>
            <a:custGeom>
              <a:avLst/>
              <a:gdLst>
                <a:gd name="connsiteX0" fmla="*/ 27249 w 564220"/>
                <a:gd name="connsiteY0" fmla="*/ 180707 h 965204"/>
                <a:gd name="connsiteX1" fmla="*/ 564220 w 564220"/>
                <a:gd name="connsiteY1" fmla="*/ 0 h 965204"/>
                <a:gd name="connsiteX2" fmla="*/ 554377 w 564220"/>
                <a:gd name="connsiteY2" fmla="*/ 762268 h 965204"/>
                <a:gd name="connsiteX3" fmla="*/ 0 w 564220"/>
                <a:gd name="connsiteY3" fmla="*/ 965205 h 965204"/>
                <a:gd name="connsiteX4" fmla="*/ 27249 w 564220"/>
                <a:gd name="connsiteY4" fmla="*/ 180707 h 9652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4220" h="965204">
                  <a:moveTo>
                    <a:pt x="27249" y="180707"/>
                  </a:moveTo>
                  <a:lnTo>
                    <a:pt x="564220" y="0"/>
                  </a:lnTo>
                  <a:lnTo>
                    <a:pt x="554377" y="762268"/>
                  </a:lnTo>
                  <a:lnTo>
                    <a:pt x="0" y="965205"/>
                  </a:lnTo>
                  <a:lnTo>
                    <a:pt x="27249" y="180707"/>
                  </a:lnTo>
                  <a:close/>
                </a:path>
              </a:pathLst>
            </a:custGeom>
            <a:solidFill>
              <a:srgbClr val="F9F9F2"/>
            </a:solidFill>
            <a:ln w="6510" cap="flat">
              <a:noFill/>
              <a:prstDash val="solid"/>
              <a:miter/>
            </a:ln>
          </p:spPr>
          <p:txBody>
            <a:bodyPr rtlCol="0" anchor="ctr"/>
            <a:lstStyle/>
            <a:p>
              <a:endParaRPr lang="fr-FR"/>
            </a:p>
          </p:txBody>
        </p:sp>
        <p:sp>
          <p:nvSpPr>
            <p:cNvPr id="323" name="Forme libre : forme 322">
              <a:extLst>
                <a:ext uri="{FF2B5EF4-FFF2-40B4-BE49-F238E27FC236}">
                  <a16:creationId xmlns:a16="http://schemas.microsoft.com/office/drawing/2014/main" id="{671BCF28-9E92-4D9C-9CFC-BA3C1F6038A2}"/>
                </a:ext>
              </a:extLst>
            </p:cNvPr>
            <p:cNvSpPr/>
            <p:nvPr/>
          </p:nvSpPr>
          <p:spPr>
            <a:xfrm>
              <a:off x="5394967" y="6585541"/>
              <a:ext cx="23142" cy="36310"/>
            </a:xfrm>
            <a:custGeom>
              <a:avLst/>
              <a:gdLst>
                <a:gd name="connsiteX0" fmla="*/ 23112 w 23142"/>
                <a:gd name="connsiteY0" fmla="*/ 17916 h 36310"/>
                <a:gd name="connsiteX1" fmla="*/ 11573 w 23142"/>
                <a:gd name="connsiteY1" fmla="*/ 36104 h 36310"/>
                <a:gd name="connsiteX2" fmla="*/ -31 w 23142"/>
                <a:gd name="connsiteY2" fmla="*/ 17916 h 36310"/>
                <a:gd name="connsiteX3" fmla="*/ 11573 w 23142"/>
                <a:gd name="connsiteY3" fmla="*/ -207 h 36310"/>
                <a:gd name="connsiteX4" fmla="*/ 23112 w 23142"/>
                <a:gd name="connsiteY4" fmla="*/ 17916 h 363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42" h="36310">
                  <a:moveTo>
                    <a:pt x="23112" y="17916"/>
                  </a:moveTo>
                  <a:cubicBezTo>
                    <a:pt x="23112" y="27955"/>
                    <a:pt x="17962" y="36104"/>
                    <a:pt x="11573" y="36104"/>
                  </a:cubicBezTo>
                  <a:cubicBezTo>
                    <a:pt x="5185" y="36104"/>
                    <a:pt x="-31" y="27955"/>
                    <a:pt x="-31" y="17916"/>
                  </a:cubicBezTo>
                  <a:cubicBezTo>
                    <a:pt x="-31" y="7877"/>
                    <a:pt x="5185" y="-207"/>
                    <a:pt x="11573" y="-207"/>
                  </a:cubicBezTo>
                  <a:cubicBezTo>
                    <a:pt x="17962" y="-207"/>
                    <a:pt x="23112" y="7941"/>
                    <a:pt x="23112" y="17916"/>
                  </a:cubicBezTo>
                  <a:close/>
                </a:path>
              </a:pathLst>
            </a:custGeom>
            <a:solidFill>
              <a:srgbClr val="505156"/>
            </a:solidFill>
            <a:ln w="6510" cap="flat">
              <a:noFill/>
              <a:prstDash val="solid"/>
              <a:miter/>
            </a:ln>
          </p:spPr>
          <p:txBody>
            <a:bodyPr rtlCol="0" anchor="ctr"/>
            <a:lstStyle/>
            <a:p>
              <a:endParaRPr lang="fr-FR"/>
            </a:p>
          </p:txBody>
        </p:sp>
        <p:sp>
          <p:nvSpPr>
            <p:cNvPr id="324" name="Forme libre : forme 323">
              <a:extLst>
                <a:ext uri="{FF2B5EF4-FFF2-40B4-BE49-F238E27FC236}">
                  <a16:creationId xmlns:a16="http://schemas.microsoft.com/office/drawing/2014/main" id="{29E8080C-0D08-452B-ACFB-A6D502AD6827}"/>
                </a:ext>
              </a:extLst>
            </p:cNvPr>
            <p:cNvSpPr/>
            <p:nvPr/>
          </p:nvSpPr>
          <p:spPr>
            <a:xfrm>
              <a:off x="5001479" y="6919640"/>
              <a:ext cx="23142" cy="36311"/>
            </a:xfrm>
            <a:custGeom>
              <a:avLst/>
              <a:gdLst>
                <a:gd name="connsiteX0" fmla="*/ 23112 w 23142"/>
                <a:gd name="connsiteY0" fmla="*/ 17916 h 36311"/>
                <a:gd name="connsiteX1" fmla="*/ 11573 w 23142"/>
                <a:gd name="connsiteY1" fmla="*/ 36104 h 36311"/>
                <a:gd name="connsiteX2" fmla="*/ -31 w 23142"/>
                <a:gd name="connsiteY2" fmla="*/ 17916 h 36311"/>
                <a:gd name="connsiteX3" fmla="*/ 11573 w 23142"/>
                <a:gd name="connsiteY3" fmla="*/ -207 h 36311"/>
                <a:gd name="connsiteX4" fmla="*/ 23112 w 23142"/>
                <a:gd name="connsiteY4" fmla="*/ 17916 h 363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42" h="36311">
                  <a:moveTo>
                    <a:pt x="23112" y="17916"/>
                  </a:moveTo>
                  <a:cubicBezTo>
                    <a:pt x="23112" y="27956"/>
                    <a:pt x="17962" y="36104"/>
                    <a:pt x="11573" y="36104"/>
                  </a:cubicBezTo>
                  <a:cubicBezTo>
                    <a:pt x="5185" y="36104"/>
                    <a:pt x="-31" y="27956"/>
                    <a:pt x="-31" y="17916"/>
                  </a:cubicBezTo>
                  <a:cubicBezTo>
                    <a:pt x="-31" y="7877"/>
                    <a:pt x="5185" y="-207"/>
                    <a:pt x="11573" y="-207"/>
                  </a:cubicBezTo>
                  <a:cubicBezTo>
                    <a:pt x="17962" y="-207"/>
                    <a:pt x="23112" y="7942"/>
                    <a:pt x="23112" y="17916"/>
                  </a:cubicBezTo>
                  <a:close/>
                </a:path>
              </a:pathLst>
            </a:custGeom>
            <a:solidFill>
              <a:srgbClr val="505156"/>
            </a:solidFill>
            <a:ln w="6510" cap="flat">
              <a:noFill/>
              <a:prstDash val="solid"/>
              <a:miter/>
            </a:ln>
          </p:spPr>
          <p:txBody>
            <a:bodyPr rtlCol="0" anchor="ctr"/>
            <a:lstStyle/>
            <a:p>
              <a:endParaRPr lang="fr-FR"/>
            </a:p>
          </p:txBody>
        </p:sp>
        <p:sp>
          <p:nvSpPr>
            <p:cNvPr id="325" name="Forme libre : forme 324">
              <a:extLst>
                <a:ext uri="{FF2B5EF4-FFF2-40B4-BE49-F238E27FC236}">
                  <a16:creationId xmlns:a16="http://schemas.microsoft.com/office/drawing/2014/main" id="{739FE32B-5298-480D-8021-A7F3FD2673A9}"/>
                </a:ext>
              </a:extLst>
            </p:cNvPr>
            <p:cNvSpPr/>
            <p:nvPr/>
          </p:nvSpPr>
          <p:spPr>
            <a:xfrm>
              <a:off x="6961551" y="6246487"/>
              <a:ext cx="23076" cy="36310"/>
            </a:xfrm>
            <a:custGeom>
              <a:avLst/>
              <a:gdLst>
                <a:gd name="connsiteX0" fmla="*/ 23046 w 23076"/>
                <a:gd name="connsiteY0" fmla="*/ 17916 h 36310"/>
                <a:gd name="connsiteX1" fmla="*/ 11508 w 23076"/>
                <a:gd name="connsiteY1" fmla="*/ 36104 h 36310"/>
                <a:gd name="connsiteX2" fmla="*/ -31 w 23076"/>
                <a:gd name="connsiteY2" fmla="*/ 17916 h 36310"/>
                <a:gd name="connsiteX3" fmla="*/ 11508 w 23076"/>
                <a:gd name="connsiteY3" fmla="*/ -207 h 36310"/>
                <a:gd name="connsiteX4" fmla="*/ 23046 w 23076"/>
                <a:gd name="connsiteY4" fmla="*/ 17916 h 363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76" h="36310">
                  <a:moveTo>
                    <a:pt x="23046" y="17916"/>
                  </a:moveTo>
                  <a:cubicBezTo>
                    <a:pt x="23046" y="27955"/>
                    <a:pt x="17897" y="36104"/>
                    <a:pt x="11508" y="36104"/>
                  </a:cubicBezTo>
                  <a:cubicBezTo>
                    <a:pt x="5119" y="36104"/>
                    <a:pt x="-31" y="27955"/>
                    <a:pt x="-31" y="17916"/>
                  </a:cubicBezTo>
                  <a:cubicBezTo>
                    <a:pt x="-31" y="7876"/>
                    <a:pt x="5119" y="-207"/>
                    <a:pt x="11508" y="-207"/>
                  </a:cubicBezTo>
                  <a:cubicBezTo>
                    <a:pt x="17897" y="-207"/>
                    <a:pt x="23046" y="7942"/>
                    <a:pt x="23046" y="17916"/>
                  </a:cubicBezTo>
                  <a:close/>
                </a:path>
              </a:pathLst>
            </a:custGeom>
            <a:solidFill>
              <a:srgbClr val="505156"/>
            </a:solidFill>
            <a:ln w="6510" cap="flat">
              <a:noFill/>
              <a:prstDash val="solid"/>
              <a:miter/>
            </a:ln>
          </p:spPr>
          <p:txBody>
            <a:bodyPr rtlCol="0" anchor="ctr"/>
            <a:lstStyle/>
            <a:p>
              <a:endParaRPr lang="fr-FR"/>
            </a:p>
          </p:txBody>
        </p:sp>
        <p:sp>
          <p:nvSpPr>
            <p:cNvPr id="326" name="Forme libre : forme 325">
              <a:extLst>
                <a:ext uri="{FF2B5EF4-FFF2-40B4-BE49-F238E27FC236}">
                  <a16:creationId xmlns:a16="http://schemas.microsoft.com/office/drawing/2014/main" id="{C8DFD775-5216-403B-89DC-717EB103E607}"/>
                </a:ext>
              </a:extLst>
            </p:cNvPr>
            <p:cNvSpPr/>
            <p:nvPr/>
          </p:nvSpPr>
          <p:spPr>
            <a:xfrm>
              <a:off x="6639837" y="6152483"/>
              <a:ext cx="23077" cy="36245"/>
            </a:xfrm>
            <a:custGeom>
              <a:avLst/>
              <a:gdLst>
                <a:gd name="connsiteX0" fmla="*/ 23047 w 23077"/>
                <a:gd name="connsiteY0" fmla="*/ 17916 h 36245"/>
                <a:gd name="connsiteX1" fmla="*/ 11508 w 23077"/>
                <a:gd name="connsiteY1" fmla="*/ 36039 h 36245"/>
                <a:gd name="connsiteX2" fmla="*/ -31 w 23077"/>
                <a:gd name="connsiteY2" fmla="*/ 17916 h 36245"/>
                <a:gd name="connsiteX3" fmla="*/ 11508 w 23077"/>
                <a:gd name="connsiteY3" fmla="*/ -207 h 36245"/>
                <a:gd name="connsiteX4" fmla="*/ 23047 w 23077"/>
                <a:gd name="connsiteY4" fmla="*/ 17916 h 362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77" h="36245">
                  <a:moveTo>
                    <a:pt x="23047" y="17916"/>
                  </a:moveTo>
                  <a:cubicBezTo>
                    <a:pt x="23047" y="27955"/>
                    <a:pt x="17897" y="36039"/>
                    <a:pt x="11508" y="36039"/>
                  </a:cubicBezTo>
                  <a:cubicBezTo>
                    <a:pt x="5119" y="36039"/>
                    <a:pt x="-31" y="27955"/>
                    <a:pt x="-31" y="17916"/>
                  </a:cubicBezTo>
                  <a:cubicBezTo>
                    <a:pt x="-31" y="7876"/>
                    <a:pt x="5119" y="-207"/>
                    <a:pt x="11508" y="-207"/>
                  </a:cubicBezTo>
                  <a:cubicBezTo>
                    <a:pt x="17897" y="-207"/>
                    <a:pt x="23047" y="7876"/>
                    <a:pt x="23047" y="17916"/>
                  </a:cubicBezTo>
                  <a:close/>
                </a:path>
              </a:pathLst>
            </a:custGeom>
            <a:solidFill>
              <a:srgbClr val="505156"/>
            </a:solidFill>
            <a:ln w="6510" cap="flat">
              <a:noFill/>
              <a:prstDash val="solid"/>
              <a:miter/>
            </a:ln>
          </p:spPr>
          <p:txBody>
            <a:bodyPr rtlCol="0" anchor="ctr"/>
            <a:lstStyle/>
            <a:p>
              <a:endParaRPr lang="fr-FR"/>
            </a:p>
          </p:txBody>
        </p:sp>
        <p:sp>
          <p:nvSpPr>
            <p:cNvPr id="327" name="Forme libre : forme 326">
              <a:extLst>
                <a:ext uri="{FF2B5EF4-FFF2-40B4-BE49-F238E27FC236}">
                  <a16:creationId xmlns:a16="http://schemas.microsoft.com/office/drawing/2014/main" id="{BB919C36-3452-43C8-BCC3-20640B1D7CCB}"/>
                </a:ext>
              </a:extLst>
            </p:cNvPr>
            <p:cNvSpPr/>
            <p:nvPr/>
          </p:nvSpPr>
          <p:spPr>
            <a:xfrm>
              <a:off x="5898300" y="5747783"/>
              <a:ext cx="422823" cy="714157"/>
            </a:xfrm>
            <a:custGeom>
              <a:avLst/>
              <a:gdLst>
                <a:gd name="connsiteX0" fmla="*/ 421684 w 422823"/>
                <a:gd name="connsiteY0" fmla="*/ 152012 h 714157"/>
                <a:gd name="connsiteX1" fmla="*/ 420641 w 422823"/>
                <a:gd name="connsiteY1" fmla="*/ 6768 h 714157"/>
                <a:gd name="connsiteX2" fmla="*/ 420641 w 422823"/>
                <a:gd name="connsiteY2" fmla="*/ -207 h 714157"/>
                <a:gd name="connsiteX3" fmla="*/ 414122 w 422823"/>
                <a:gd name="connsiteY3" fmla="*/ 2075 h 714157"/>
                <a:gd name="connsiteX4" fmla="*/ 218552 w 422823"/>
                <a:gd name="connsiteY4" fmla="*/ 69742 h 714157"/>
                <a:gd name="connsiteX5" fmla="*/ 120766 w 422823"/>
                <a:gd name="connsiteY5" fmla="*/ 103641 h 714157"/>
                <a:gd name="connsiteX6" fmla="*/ 22981 w 422823"/>
                <a:gd name="connsiteY6" fmla="*/ 138387 h 714157"/>
                <a:gd name="connsiteX7" fmla="*/ 22981 w 422823"/>
                <a:gd name="connsiteY7" fmla="*/ 138778 h 714157"/>
                <a:gd name="connsiteX8" fmla="*/ 18875 w 422823"/>
                <a:gd name="connsiteY8" fmla="*/ 217006 h 714157"/>
                <a:gd name="connsiteX9" fmla="*/ 18418 w 422823"/>
                <a:gd name="connsiteY9" fmla="*/ 217006 h 714157"/>
                <a:gd name="connsiteX10" fmla="*/ 18418 w 422823"/>
                <a:gd name="connsiteY10" fmla="*/ 217985 h 714157"/>
                <a:gd name="connsiteX11" fmla="*/ 18418 w 422823"/>
                <a:gd name="connsiteY11" fmla="*/ 217985 h 714157"/>
                <a:gd name="connsiteX12" fmla="*/ 15354 w 422823"/>
                <a:gd name="connsiteY12" fmla="*/ 280893 h 714157"/>
                <a:gd name="connsiteX13" fmla="*/ 11834 w 422823"/>
                <a:gd name="connsiteY13" fmla="*/ 360034 h 714157"/>
                <a:gd name="connsiteX14" fmla="*/ 10595 w 422823"/>
                <a:gd name="connsiteY14" fmla="*/ 360555 h 714157"/>
                <a:gd name="connsiteX15" fmla="*/ 10921 w 422823"/>
                <a:gd name="connsiteY15" fmla="*/ 361533 h 714157"/>
                <a:gd name="connsiteX16" fmla="*/ 11769 w 422823"/>
                <a:gd name="connsiteY16" fmla="*/ 361533 h 714157"/>
                <a:gd name="connsiteX17" fmla="*/ 9226 w 422823"/>
                <a:gd name="connsiteY17" fmla="*/ 423789 h 714157"/>
                <a:gd name="connsiteX18" fmla="*/ 3946 w 422823"/>
                <a:gd name="connsiteY18" fmla="*/ 566491 h 714157"/>
                <a:gd name="connsiteX19" fmla="*/ -31 w 422823"/>
                <a:gd name="connsiteY19" fmla="*/ 709257 h 714157"/>
                <a:gd name="connsiteX20" fmla="*/ -31 w 422823"/>
                <a:gd name="connsiteY20" fmla="*/ 713951 h 714157"/>
                <a:gd name="connsiteX21" fmla="*/ 4402 w 422823"/>
                <a:gd name="connsiteY21" fmla="*/ 712582 h 714157"/>
                <a:gd name="connsiteX22" fmla="*/ 107989 w 422823"/>
                <a:gd name="connsiteY22" fmla="*/ 680899 h 714157"/>
                <a:gd name="connsiteX23" fmla="*/ 211772 w 422823"/>
                <a:gd name="connsiteY23" fmla="*/ 649804 h 714157"/>
                <a:gd name="connsiteX24" fmla="*/ 316076 w 422823"/>
                <a:gd name="connsiteY24" fmla="*/ 619555 h 714157"/>
                <a:gd name="connsiteX25" fmla="*/ 420380 w 422823"/>
                <a:gd name="connsiteY25" fmla="*/ 589894 h 714157"/>
                <a:gd name="connsiteX26" fmla="*/ 422336 w 422823"/>
                <a:gd name="connsiteY26" fmla="*/ 589372 h 714157"/>
                <a:gd name="connsiteX27" fmla="*/ 422336 w 422823"/>
                <a:gd name="connsiteY27" fmla="*/ 587221 h 714157"/>
                <a:gd name="connsiteX28" fmla="*/ 422792 w 422823"/>
                <a:gd name="connsiteY28" fmla="*/ 442043 h 714157"/>
                <a:gd name="connsiteX29" fmla="*/ 422792 w 422823"/>
                <a:gd name="connsiteY29" fmla="*/ 297190 h 714157"/>
                <a:gd name="connsiteX30" fmla="*/ 357276 w 422823"/>
                <a:gd name="connsiteY30" fmla="*/ 551302 h 714157"/>
                <a:gd name="connsiteX31" fmla="*/ 357928 w 422823"/>
                <a:gd name="connsiteY31" fmla="*/ 514404 h 714157"/>
                <a:gd name="connsiteX32" fmla="*/ 370249 w 422823"/>
                <a:gd name="connsiteY32" fmla="*/ 509645 h 714157"/>
                <a:gd name="connsiteX33" fmla="*/ 389285 w 422823"/>
                <a:gd name="connsiteY33" fmla="*/ 502017 h 714157"/>
                <a:gd name="connsiteX34" fmla="*/ 405647 w 422823"/>
                <a:gd name="connsiteY34" fmla="*/ 494847 h 714157"/>
                <a:gd name="connsiteX35" fmla="*/ 405322 w 422823"/>
                <a:gd name="connsiteY35" fmla="*/ 493869 h 714157"/>
                <a:gd name="connsiteX36" fmla="*/ 387916 w 422823"/>
                <a:gd name="connsiteY36" fmla="*/ 498106 h 714157"/>
                <a:gd name="connsiteX37" fmla="*/ 368359 w 422823"/>
                <a:gd name="connsiteY37" fmla="*/ 503517 h 714157"/>
                <a:gd name="connsiteX38" fmla="*/ 358059 w 422823"/>
                <a:gd name="connsiteY38" fmla="*/ 506451 h 714157"/>
                <a:gd name="connsiteX39" fmla="*/ 358059 w 422823"/>
                <a:gd name="connsiteY39" fmla="*/ 470205 h 714157"/>
                <a:gd name="connsiteX40" fmla="*/ 357472 w 422823"/>
                <a:gd name="connsiteY40" fmla="*/ 453647 h 714157"/>
                <a:gd name="connsiteX41" fmla="*/ 372857 w 422823"/>
                <a:gd name="connsiteY41" fmla="*/ 447780 h 714157"/>
                <a:gd name="connsiteX42" fmla="*/ 391892 w 422823"/>
                <a:gd name="connsiteY42" fmla="*/ 440152 h 714157"/>
                <a:gd name="connsiteX43" fmla="*/ 408255 w 422823"/>
                <a:gd name="connsiteY43" fmla="*/ 432981 h 714157"/>
                <a:gd name="connsiteX44" fmla="*/ 407929 w 422823"/>
                <a:gd name="connsiteY44" fmla="*/ 432003 h 714157"/>
                <a:gd name="connsiteX45" fmla="*/ 390523 w 422823"/>
                <a:gd name="connsiteY45" fmla="*/ 436176 h 714157"/>
                <a:gd name="connsiteX46" fmla="*/ 370966 w 422823"/>
                <a:gd name="connsiteY46" fmla="*/ 441652 h 714157"/>
                <a:gd name="connsiteX47" fmla="*/ 357342 w 422823"/>
                <a:gd name="connsiteY47" fmla="*/ 445563 h 714157"/>
                <a:gd name="connsiteX48" fmla="*/ 356234 w 422823"/>
                <a:gd name="connsiteY48" fmla="*/ 421117 h 714157"/>
                <a:gd name="connsiteX49" fmla="*/ 355060 w 422823"/>
                <a:gd name="connsiteY49" fmla="*/ 385588 h 714157"/>
                <a:gd name="connsiteX50" fmla="*/ 355647 w 422823"/>
                <a:gd name="connsiteY50" fmla="*/ 385588 h 714157"/>
                <a:gd name="connsiteX51" fmla="*/ 380419 w 422823"/>
                <a:gd name="connsiteY51" fmla="*/ 376266 h 714157"/>
                <a:gd name="connsiteX52" fmla="*/ 399454 w 422823"/>
                <a:gd name="connsiteY52" fmla="*/ 368639 h 714157"/>
                <a:gd name="connsiteX53" fmla="*/ 413210 w 422823"/>
                <a:gd name="connsiteY53" fmla="*/ 362641 h 714157"/>
                <a:gd name="connsiteX54" fmla="*/ 414122 w 422823"/>
                <a:gd name="connsiteY54" fmla="*/ 442695 h 714157"/>
                <a:gd name="connsiteX55" fmla="*/ 416143 w 422823"/>
                <a:gd name="connsiteY55" fmla="*/ 586113 h 714157"/>
                <a:gd name="connsiteX56" fmla="*/ 355125 w 422823"/>
                <a:gd name="connsiteY56" fmla="*/ 604562 h 714157"/>
                <a:gd name="connsiteX57" fmla="*/ 356559 w 422823"/>
                <a:gd name="connsiteY57" fmla="*/ 580441 h 714157"/>
                <a:gd name="connsiteX58" fmla="*/ 357276 w 422823"/>
                <a:gd name="connsiteY58" fmla="*/ 551302 h 714157"/>
                <a:gd name="connsiteX59" fmla="*/ 402910 w 422823"/>
                <a:gd name="connsiteY59" fmla="*/ 229067 h 714157"/>
                <a:gd name="connsiteX60" fmla="*/ 385569 w 422823"/>
                <a:gd name="connsiteY60" fmla="*/ 233304 h 714157"/>
                <a:gd name="connsiteX61" fmla="*/ 366012 w 422823"/>
                <a:gd name="connsiteY61" fmla="*/ 238715 h 714157"/>
                <a:gd name="connsiteX62" fmla="*/ 357146 w 422823"/>
                <a:gd name="connsiteY62" fmla="*/ 241192 h 714157"/>
                <a:gd name="connsiteX63" fmla="*/ 357146 w 422823"/>
                <a:gd name="connsiteY63" fmla="*/ 207880 h 714157"/>
                <a:gd name="connsiteX64" fmla="*/ 357146 w 422823"/>
                <a:gd name="connsiteY64" fmla="*/ 179913 h 714157"/>
                <a:gd name="connsiteX65" fmla="*/ 375138 w 422823"/>
                <a:gd name="connsiteY65" fmla="*/ 173394 h 714157"/>
                <a:gd name="connsiteX66" fmla="*/ 394174 w 422823"/>
                <a:gd name="connsiteY66" fmla="*/ 165767 h 714157"/>
                <a:gd name="connsiteX67" fmla="*/ 410537 w 422823"/>
                <a:gd name="connsiteY67" fmla="*/ 158596 h 714157"/>
                <a:gd name="connsiteX68" fmla="*/ 410211 w 422823"/>
                <a:gd name="connsiteY68" fmla="*/ 157684 h 714157"/>
                <a:gd name="connsiteX69" fmla="*/ 392805 w 422823"/>
                <a:gd name="connsiteY69" fmla="*/ 161856 h 714157"/>
                <a:gd name="connsiteX70" fmla="*/ 373248 w 422823"/>
                <a:gd name="connsiteY70" fmla="*/ 167266 h 714157"/>
                <a:gd name="connsiteX71" fmla="*/ 357146 w 422823"/>
                <a:gd name="connsiteY71" fmla="*/ 171895 h 714157"/>
                <a:gd name="connsiteX72" fmla="*/ 355907 w 422823"/>
                <a:gd name="connsiteY72" fmla="*/ 115180 h 714157"/>
                <a:gd name="connsiteX73" fmla="*/ 355907 w 422823"/>
                <a:gd name="connsiteY73" fmla="*/ 109052 h 714157"/>
                <a:gd name="connsiteX74" fmla="*/ 375464 w 422823"/>
                <a:gd name="connsiteY74" fmla="*/ 101620 h 714157"/>
                <a:gd name="connsiteX75" fmla="*/ 394500 w 422823"/>
                <a:gd name="connsiteY75" fmla="*/ 93993 h 714157"/>
                <a:gd name="connsiteX76" fmla="*/ 410863 w 422823"/>
                <a:gd name="connsiteY76" fmla="*/ 86822 h 714157"/>
                <a:gd name="connsiteX77" fmla="*/ 410537 w 422823"/>
                <a:gd name="connsiteY77" fmla="*/ 85909 h 714157"/>
                <a:gd name="connsiteX78" fmla="*/ 393131 w 422823"/>
                <a:gd name="connsiteY78" fmla="*/ 90082 h 714157"/>
                <a:gd name="connsiteX79" fmla="*/ 373574 w 422823"/>
                <a:gd name="connsiteY79" fmla="*/ 95492 h 714157"/>
                <a:gd name="connsiteX80" fmla="*/ 355842 w 422823"/>
                <a:gd name="connsiteY80" fmla="*/ 100642 h 714157"/>
                <a:gd name="connsiteX81" fmla="*/ 353561 w 422823"/>
                <a:gd name="connsiteY81" fmla="*/ 49403 h 714157"/>
                <a:gd name="connsiteX82" fmla="*/ 352518 w 422823"/>
                <a:gd name="connsiteY82" fmla="*/ 33105 h 714157"/>
                <a:gd name="connsiteX83" fmla="*/ 411189 w 422823"/>
                <a:gd name="connsiteY83" fmla="*/ 14004 h 714157"/>
                <a:gd name="connsiteX84" fmla="*/ 411710 w 422823"/>
                <a:gd name="connsiteY84" fmla="*/ 152403 h 714157"/>
                <a:gd name="connsiteX85" fmla="*/ 412819 w 422823"/>
                <a:gd name="connsiteY85" fmla="*/ 289303 h 714157"/>
                <a:gd name="connsiteX86" fmla="*/ 398542 w 422823"/>
                <a:gd name="connsiteY86" fmla="*/ 292823 h 714157"/>
                <a:gd name="connsiteX87" fmla="*/ 378985 w 422823"/>
                <a:gd name="connsiteY87" fmla="*/ 298234 h 714157"/>
                <a:gd name="connsiteX88" fmla="*/ 356494 w 422823"/>
                <a:gd name="connsiteY88" fmla="*/ 304753 h 714157"/>
                <a:gd name="connsiteX89" fmla="*/ 357602 w 422823"/>
                <a:gd name="connsiteY89" fmla="*/ 260423 h 714157"/>
                <a:gd name="connsiteX90" fmla="*/ 357602 w 422823"/>
                <a:gd name="connsiteY90" fmla="*/ 249145 h 714157"/>
                <a:gd name="connsiteX91" fmla="*/ 368554 w 422823"/>
                <a:gd name="connsiteY91" fmla="*/ 244908 h 714157"/>
                <a:gd name="connsiteX92" fmla="*/ 387590 w 422823"/>
                <a:gd name="connsiteY92" fmla="*/ 237281 h 714157"/>
                <a:gd name="connsiteX93" fmla="*/ 403952 w 422823"/>
                <a:gd name="connsiteY93" fmla="*/ 230110 h 714157"/>
                <a:gd name="connsiteX94" fmla="*/ 412232 w 422823"/>
                <a:gd name="connsiteY94" fmla="*/ 297256 h 714157"/>
                <a:gd name="connsiteX95" fmla="*/ 412949 w 422823"/>
                <a:gd name="connsiteY95" fmla="*/ 360816 h 714157"/>
                <a:gd name="connsiteX96" fmla="*/ 397890 w 422823"/>
                <a:gd name="connsiteY96" fmla="*/ 364467 h 714157"/>
                <a:gd name="connsiteX97" fmla="*/ 378333 w 422823"/>
                <a:gd name="connsiteY97" fmla="*/ 369877 h 714157"/>
                <a:gd name="connsiteX98" fmla="*/ 354864 w 422823"/>
                <a:gd name="connsiteY98" fmla="*/ 376788 h 714157"/>
                <a:gd name="connsiteX99" fmla="*/ 354864 w 422823"/>
                <a:gd name="connsiteY99" fmla="*/ 368704 h 714157"/>
                <a:gd name="connsiteX100" fmla="*/ 355712 w 422823"/>
                <a:gd name="connsiteY100" fmla="*/ 314531 h 714157"/>
                <a:gd name="connsiteX101" fmla="*/ 355712 w 422823"/>
                <a:gd name="connsiteY101" fmla="*/ 313553 h 714157"/>
                <a:gd name="connsiteX102" fmla="*/ 380419 w 422823"/>
                <a:gd name="connsiteY102" fmla="*/ 304231 h 714157"/>
                <a:gd name="connsiteX103" fmla="*/ 399454 w 422823"/>
                <a:gd name="connsiteY103" fmla="*/ 296604 h 714157"/>
                <a:gd name="connsiteX104" fmla="*/ 412492 w 422823"/>
                <a:gd name="connsiteY104" fmla="*/ 290997 h 714157"/>
                <a:gd name="connsiteX105" fmla="*/ 23242 w 422823"/>
                <a:gd name="connsiteY105" fmla="*/ 139235 h 714157"/>
                <a:gd name="connsiteX106" fmla="*/ 121679 w 422823"/>
                <a:gd name="connsiteY106" fmla="*/ 107944 h 714157"/>
                <a:gd name="connsiteX107" fmla="*/ 220377 w 422823"/>
                <a:gd name="connsiteY107" fmla="*/ 75870 h 714157"/>
                <a:gd name="connsiteX108" fmla="*/ 350366 w 422823"/>
                <a:gd name="connsiteY108" fmla="*/ 33431 h 714157"/>
                <a:gd name="connsiteX109" fmla="*/ 349519 w 422823"/>
                <a:gd name="connsiteY109" fmla="*/ 49142 h 714157"/>
                <a:gd name="connsiteX110" fmla="*/ 347759 w 422823"/>
                <a:gd name="connsiteY110" fmla="*/ 102793 h 714157"/>
                <a:gd name="connsiteX111" fmla="*/ 318293 w 422823"/>
                <a:gd name="connsiteY111" fmla="*/ 112507 h 714157"/>
                <a:gd name="connsiteX112" fmla="*/ 285698 w 422823"/>
                <a:gd name="connsiteY112" fmla="*/ 125545 h 714157"/>
                <a:gd name="connsiteX113" fmla="*/ 250560 w 422823"/>
                <a:gd name="connsiteY113" fmla="*/ 138583 h 714157"/>
                <a:gd name="connsiteX114" fmla="*/ 213598 w 422823"/>
                <a:gd name="connsiteY114" fmla="*/ 149796 h 714157"/>
                <a:gd name="connsiteX115" fmla="*/ 176439 w 422823"/>
                <a:gd name="connsiteY115" fmla="*/ 160552 h 714157"/>
                <a:gd name="connsiteX116" fmla="*/ 140715 w 422823"/>
                <a:gd name="connsiteY116" fmla="*/ 171699 h 714157"/>
                <a:gd name="connsiteX117" fmla="*/ 78067 w 422823"/>
                <a:gd name="connsiteY117" fmla="*/ 193668 h 714157"/>
                <a:gd name="connsiteX118" fmla="*/ 34325 w 422823"/>
                <a:gd name="connsiteY118" fmla="*/ 210813 h 714157"/>
                <a:gd name="connsiteX119" fmla="*/ 22264 w 422823"/>
                <a:gd name="connsiteY119" fmla="*/ 215964 h 714157"/>
                <a:gd name="connsiteX120" fmla="*/ 23438 w 422823"/>
                <a:gd name="connsiteY120" fmla="*/ 139235 h 714157"/>
                <a:gd name="connsiteX121" fmla="*/ 35368 w 422823"/>
                <a:gd name="connsiteY121" fmla="*/ 214203 h 714157"/>
                <a:gd name="connsiteX122" fmla="*/ 80544 w 422823"/>
                <a:gd name="connsiteY122" fmla="*/ 201165 h 714157"/>
                <a:gd name="connsiteX123" fmla="*/ 143714 w 422823"/>
                <a:gd name="connsiteY123" fmla="*/ 180826 h 714157"/>
                <a:gd name="connsiteX124" fmla="*/ 178916 w 422823"/>
                <a:gd name="connsiteY124" fmla="*/ 168179 h 714157"/>
                <a:gd name="connsiteX125" fmla="*/ 215032 w 422823"/>
                <a:gd name="connsiteY125" fmla="*/ 154294 h 714157"/>
                <a:gd name="connsiteX126" fmla="*/ 251277 w 422823"/>
                <a:gd name="connsiteY126" fmla="*/ 140864 h 714157"/>
                <a:gd name="connsiteX127" fmla="*/ 287132 w 422823"/>
                <a:gd name="connsiteY127" fmla="*/ 129978 h 714157"/>
                <a:gd name="connsiteX128" fmla="*/ 320835 w 422823"/>
                <a:gd name="connsiteY128" fmla="*/ 120460 h 714157"/>
                <a:gd name="connsiteX129" fmla="*/ 347367 w 422823"/>
                <a:gd name="connsiteY129" fmla="*/ 111398 h 714157"/>
                <a:gd name="connsiteX130" fmla="*/ 347367 w 422823"/>
                <a:gd name="connsiteY130" fmla="*/ 114593 h 714157"/>
                <a:gd name="connsiteX131" fmla="*/ 346781 w 422823"/>
                <a:gd name="connsiteY131" fmla="*/ 174437 h 714157"/>
                <a:gd name="connsiteX132" fmla="*/ 318097 w 422823"/>
                <a:gd name="connsiteY132" fmla="*/ 183955 h 714157"/>
                <a:gd name="connsiteX133" fmla="*/ 285502 w 422823"/>
                <a:gd name="connsiteY133" fmla="*/ 196993 h 714157"/>
                <a:gd name="connsiteX134" fmla="*/ 250364 w 422823"/>
                <a:gd name="connsiteY134" fmla="*/ 210031 h 714157"/>
                <a:gd name="connsiteX135" fmla="*/ 213402 w 422823"/>
                <a:gd name="connsiteY135" fmla="*/ 221244 h 714157"/>
                <a:gd name="connsiteX136" fmla="*/ 176243 w 422823"/>
                <a:gd name="connsiteY136" fmla="*/ 232000 h 714157"/>
                <a:gd name="connsiteX137" fmla="*/ 140519 w 422823"/>
                <a:gd name="connsiteY137" fmla="*/ 243148 h 714157"/>
                <a:gd name="connsiteX138" fmla="*/ 77872 w 422823"/>
                <a:gd name="connsiteY138" fmla="*/ 265052 h 714157"/>
                <a:gd name="connsiteX139" fmla="*/ 34129 w 422823"/>
                <a:gd name="connsiteY139" fmla="*/ 282262 h 714157"/>
                <a:gd name="connsiteX140" fmla="*/ 20504 w 422823"/>
                <a:gd name="connsiteY140" fmla="*/ 288129 h 714157"/>
                <a:gd name="connsiteX141" fmla="*/ 20504 w 422823"/>
                <a:gd name="connsiteY141" fmla="*/ 281610 h 714157"/>
                <a:gd name="connsiteX142" fmla="*/ 21808 w 422823"/>
                <a:gd name="connsiteY142" fmla="*/ 217528 h 714157"/>
                <a:gd name="connsiteX143" fmla="*/ 35563 w 422823"/>
                <a:gd name="connsiteY143" fmla="*/ 214203 h 714157"/>
                <a:gd name="connsiteX144" fmla="*/ 20439 w 422823"/>
                <a:gd name="connsiteY144" fmla="*/ 289694 h 714157"/>
                <a:gd name="connsiteX145" fmla="*/ 35368 w 422823"/>
                <a:gd name="connsiteY145" fmla="*/ 285978 h 714157"/>
                <a:gd name="connsiteX146" fmla="*/ 80544 w 422823"/>
                <a:gd name="connsiteY146" fmla="*/ 272940 h 714157"/>
                <a:gd name="connsiteX147" fmla="*/ 143714 w 422823"/>
                <a:gd name="connsiteY147" fmla="*/ 252535 h 714157"/>
                <a:gd name="connsiteX148" fmla="*/ 178916 w 422823"/>
                <a:gd name="connsiteY148" fmla="*/ 239888 h 714157"/>
                <a:gd name="connsiteX149" fmla="*/ 215032 w 422823"/>
                <a:gd name="connsiteY149" fmla="*/ 226068 h 714157"/>
                <a:gd name="connsiteX150" fmla="*/ 251277 w 422823"/>
                <a:gd name="connsiteY150" fmla="*/ 212639 h 714157"/>
                <a:gd name="connsiteX151" fmla="*/ 287132 w 422823"/>
                <a:gd name="connsiteY151" fmla="*/ 201752 h 714157"/>
                <a:gd name="connsiteX152" fmla="*/ 320835 w 422823"/>
                <a:gd name="connsiteY152" fmla="*/ 192234 h 714157"/>
                <a:gd name="connsiteX153" fmla="*/ 346911 w 422823"/>
                <a:gd name="connsiteY153" fmla="*/ 183433 h 714157"/>
                <a:gd name="connsiteX154" fmla="*/ 347237 w 422823"/>
                <a:gd name="connsiteY154" fmla="*/ 207619 h 714157"/>
                <a:gd name="connsiteX155" fmla="*/ 347954 w 422823"/>
                <a:gd name="connsiteY155" fmla="*/ 243669 h 714157"/>
                <a:gd name="connsiteX156" fmla="*/ 340588 w 422823"/>
                <a:gd name="connsiteY156" fmla="*/ 245886 h 714157"/>
                <a:gd name="connsiteX157" fmla="*/ 310796 w 422823"/>
                <a:gd name="connsiteY157" fmla="*/ 255729 h 714157"/>
                <a:gd name="connsiteX158" fmla="*/ 278201 w 422823"/>
                <a:gd name="connsiteY158" fmla="*/ 268767 h 714157"/>
                <a:gd name="connsiteX159" fmla="*/ 243063 w 422823"/>
                <a:gd name="connsiteY159" fmla="*/ 281805 h 714157"/>
                <a:gd name="connsiteX160" fmla="*/ 206101 w 422823"/>
                <a:gd name="connsiteY160" fmla="*/ 293018 h 714157"/>
                <a:gd name="connsiteX161" fmla="*/ 168942 w 422823"/>
                <a:gd name="connsiteY161" fmla="*/ 303775 h 714157"/>
                <a:gd name="connsiteX162" fmla="*/ 133218 w 422823"/>
                <a:gd name="connsiteY162" fmla="*/ 314922 h 714157"/>
                <a:gd name="connsiteX163" fmla="*/ 70570 w 422823"/>
                <a:gd name="connsiteY163" fmla="*/ 336826 h 714157"/>
                <a:gd name="connsiteX164" fmla="*/ 26828 w 422823"/>
                <a:gd name="connsiteY164" fmla="*/ 354036 h 714157"/>
                <a:gd name="connsiteX165" fmla="*/ 18940 w 422823"/>
                <a:gd name="connsiteY165" fmla="*/ 357361 h 714157"/>
                <a:gd name="connsiteX166" fmla="*/ 20635 w 422823"/>
                <a:gd name="connsiteY166" fmla="*/ 289694 h 714157"/>
                <a:gd name="connsiteX167" fmla="*/ 314316 w 422823"/>
                <a:gd name="connsiteY167" fmla="*/ 616361 h 714157"/>
                <a:gd name="connsiteX168" fmla="*/ 210403 w 422823"/>
                <a:gd name="connsiteY168" fmla="*/ 647196 h 714157"/>
                <a:gd name="connsiteX169" fmla="*/ 106099 w 422823"/>
                <a:gd name="connsiteY169" fmla="*/ 677118 h 714157"/>
                <a:gd name="connsiteX170" fmla="*/ 6293 w 422823"/>
                <a:gd name="connsiteY170" fmla="*/ 705215 h 714157"/>
                <a:gd name="connsiteX171" fmla="*/ 12029 w 422823"/>
                <a:gd name="connsiteY171" fmla="*/ 567143 h 714157"/>
                <a:gd name="connsiteX172" fmla="*/ 16593 w 422823"/>
                <a:gd name="connsiteY172" fmla="*/ 424376 h 714157"/>
                <a:gd name="connsiteX173" fmla="*/ 18418 w 422823"/>
                <a:gd name="connsiteY173" fmla="*/ 360099 h 714157"/>
                <a:gd name="connsiteX174" fmla="*/ 27675 w 422823"/>
                <a:gd name="connsiteY174" fmla="*/ 357752 h 714157"/>
                <a:gd name="connsiteX175" fmla="*/ 72852 w 422823"/>
                <a:gd name="connsiteY175" fmla="*/ 344714 h 714157"/>
                <a:gd name="connsiteX176" fmla="*/ 136021 w 422823"/>
                <a:gd name="connsiteY176" fmla="*/ 324310 h 714157"/>
                <a:gd name="connsiteX177" fmla="*/ 171224 w 422823"/>
                <a:gd name="connsiteY177" fmla="*/ 311663 h 714157"/>
                <a:gd name="connsiteX178" fmla="*/ 207339 w 422823"/>
                <a:gd name="connsiteY178" fmla="*/ 297842 h 714157"/>
                <a:gd name="connsiteX179" fmla="*/ 243585 w 422823"/>
                <a:gd name="connsiteY179" fmla="*/ 284413 h 714157"/>
                <a:gd name="connsiteX180" fmla="*/ 279439 w 422823"/>
                <a:gd name="connsiteY180" fmla="*/ 273526 h 714157"/>
                <a:gd name="connsiteX181" fmla="*/ 313143 w 422823"/>
                <a:gd name="connsiteY181" fmla="*/ 263943 h 714157"/>
                <a:gd name="connsiteX182" fmla="*/ 342804 w 422823"/>
                <a:gd name="connsiteY182" fmla="*/ 253839 h 714157"/>
                <a:gd name="connsiteX183" fmla="*/ 347694 w 422823"/>
                <a:gd name="connsiteY183" fmla="*/ 252079 h 714157"/>
                <a:gd name="connsiteX184" fmla="*/ 347694 w 422823"/>
                <a:gd name="connsiteY184" fmla="*/ 260097 h 714157"/>
                <a:gd name="connsiteX185" fmla="*/ 349388 w 422823"/>
                <a:gd name="connsiteY185" fmla="*/ 306252 h 714157"/>
                <a:gd name="connsiteX186" fmla="*/ 322595 w 422823"/>
                <a:gd name="connsiteY186" fmla="*/ 315118 h 714157"/>
                <a:gd name="connsiteX187" fmla="*/ 290000 w 422823"/>
                <a:gd name="connsiteY187" fmla="*/ 328156 h 714157"/>
                <a:gd name="connsiteX188" fmla="*/ 254928 w 422823"/>
                <a:gd name="connsiteY188" fmla="*/ 341194 h 714157"/>
                <a:gd name="connsiteX189" fmla="*/ 217900 w 422823"/>
                <a:gd name="connsiteY189" fmla="*/ 352406 h 714157"/>
                <a:gd name="connsiteX190" fmla="*/ 180807 w 422823"/>
                <a:gd name="connsiteY190" fmla="*/ 363163 h 714157"/>
                <a:gd name="connsiteX191" fmla="*/ 145083 w 422823"/>
                <a:gd name="connsiteY191" fmla="*/ 374310 h 714157"/>
                <a:gd name="connsiteX192" fmla="*/ 82435 w 422823"/>
                <a:gd name="connsiteY192" fmla="*/ 396214 h 714157"/>
                <a:gd name="connsiteX193" fmla="*/ 38692 w 422823"/>
                <a:gd name="connsiteY193" fmla="*/ 413424 h 714157"/>
                <a:gd name="connsiteX194" fmla="*/ 22330 w 422823"/>
                <a:gd name="connsiteY194" fmla="*/ 420465 h 714157"/>
                <a:gd name="connsiteX195" fmla="*/ 22330 w 422823"/>
                <a:gd name="connsiteY195" fmla="*/ 421443 h 714157"/>
                <a:gd name="connsiteX196" fmla="*/ 39670 w 422823"/>
                <a:gd name="connsiteY196" fmla="*/ 417140 h 714157"/>
                <a:gd name="connsiteX197" fmla="*/ 84912 w 422823"/>
                <a:gd name="connsiteY197" fmla="*/ 404102 h 714157"/>
                <a:gd name="connsiteX198" fmla="*/ 148081 w 422823"/>
                <a:gd name="connsiteY198" fmla="*/ 383698 h 714157"/>
                <a:gd name="connsiteX199" fmla="*/ 183284 w 422823"/>
                <a:gd name="connsiteY199" fmla="*/ 371051 h 714157"/>
                <a:gd name="connsiteX200" fmla="*/ 219399 w 422823"/>
                <a:gd name="connsiteY200" fmla="*/ 357231 h 714157"/>
                <a:gd name="connsiteX201" fmla="*/ 255645 w 422823"/>
                <a:gd name="connsiteY201" fmla="*/ 343801 h 714157"/>
                <a:gd name="connsiteX202" fmla="*/ 291499 w 422823"/>
                <a:gd name="connsiteY202" fmla="*/ 332915 h 714157"/>
                <a:gd name="connsiteX203" fmla="*/ 325138 w 422823"/>
                <a:gd name="connsiteY203" fmla="*/ 323397 h 714157"/>
                <a:gd name="connsiteX204" fmla="*/ 349519 w 422823"/>
                <a:gd name="connsiteY204" fmla="*/ 315118 h 714157"/>
                <a:gd name="connsiteX205" fmla="*/ 350953 w 422823"/>
                <a:gd name="connsiteY205" fmla="*/ 368378 h 714157"/>
                <a:gd name="connsiteX206" fmla="*/ 350953 w 422823"/>
                <a:gd name="connsiteY206" fmla="*/ 377439 h 714157"/>
                <a:gd name="connsiteX207" fmla="*/ 322400 w 422823"/>
                <a:gd name="connsiteY207" fmla="*/ 386892 h 714157"/>
                <a:gd name="connsiteX208" fmla="*/ 289805 w 422823"/>
                <a:gd name="connsiteY208" fmla="*/ 399930 h 714157"/>
                <a:gd name="connsiteX209" fmla="*/ 254733 w 422823"/>
                <a:gd name="connsiteY209" fmla="*/ 412968 h 714157"/>
                <a:gd name="connsiteX210" fmla="*/ 217705 w 422823"/>
                <a:gd name="connsiteY210" fmla="*/ 424181 h 714157"/>
                <a:gd name="connsiteX211" fmla="*/ 180611 w 422823"/>
                <a:gd name="connsiteY211" fmla="*/ 434937 h 714157"/>
                <a:gd name="connsiteX212" fmla="*/ 144887 w 422823"/>
                <a:gd name="connsiteY212" fmla="*/ 446085 h 714157"/>
                <a:gd name="connsiteX213" fmla="*/ 82239 w 422823"/>
                <a:gd name="connsiteY213" fmla="*/ 467988 h 714157"/>
                <a:gd name="connsiteX214" fmla="*/ 38497 w 422823"/>
                <a:gd name="connsiteY214" fmla="*/ 485199 h 714157"/>
                <a:gd name="connsiteX215" fmla="*/ 22134 w 422823"/>
                <a:gd name="connsiteY215" fmla="*/ 492239 h 714157"/>
                <a:gd name="connsiteX216" fmla="*/ 22134 w 422823"/>
                <a:gd name="connsiteY216" fmla="*/ 493217 h 714157"/>
                <a:gd name="connsiteX217" fmla="*/ 39475 w 422823"/>
                <a:gd name="connsiteY217" fmla="*/ 488915 h 714157"/>
                <a:gd name="connsiteX218" fmla="*/ 84717 w 422823"/>
                <a:gd name="connsiteY218" fmla="*/ 475877 h 714157"/>
                <a:gd name="connsiteX219" fmla="*/ 147886 w 422823"/>
                <a:gd name="connsiteY219" fmla="*/ 455472 h 714157"/>
                <a:gd name="connsiteX220" fmla="*/ 183089 w 422823"/>
                <a:gd name="connsiteY220" fmla="*/ 442825 h 714157"/>
                <a:gd name="connsiteX221" fmla="*/ 219204 w 422823"/>
                <a:gd name="connsiteY221" fmla="*/ 429005 h 714157"/>
                <a:gd name="connsiteX222" fmla="*/ 255450 w 422823"/>
                <a:gd name="connsiteY222" fmla="*/ 415576 h 714157"/>
                <a:gd name="connsiteX223" fmla="*/ 291304 w 422823"/>
                <a:gd name="connsiteY223" fmla="*/ 404689 h 714157"/>
                <a:gd name="connsiteX224" fmla="*/ 324942 w 422823"/>
                <a:gd name="connsiteY224" fmla="*/ 395106 h 714157"/>
                <a:gd name="connsiteX225" fmla="*/ 350692 w 422823"/>
                <a:gd name="connsiteY225" fmla="*/ 386436 h 714157"/>
                <a:gd name="connsiteX226" fmla="*/ 349910 w 422823"/>
                <a:gd name="connsiteY226" fmla="*/ 420856 h 714157"/>
                <a:gd name="connsiteX227" fmla="*/ 348997 w 422823"/>
                <a:gd name="connsiteY227" fmla="*/ 447453 h 714157"/>
                <a:gd name="connsiteX228" fmla="*/ 344564 w 422823"/>
                <a:gd name="connsiteY228" fmla="*/ 448823 h 714157"/>
                <a:gd name="connsiteX229" fmla="*/ 314772 w 422823"/>
                <a:gd name="connsiteY229" fmla="*/ 458666 h 714157"/>
                <a:gd name="connsiteX230" fmla="*/ 282177 w 422823"/>
                <a:gd name="connsiteY230" fmla="*/ 471704 h 714157"/>
                <a:gd name="connsiteX231" fmla="*/ 247040 w 422823"/>
                <a:gd name="connsiteY231" fmla="*/ 484742 h 714157"/>
                <a:gd name="connsiteX232" fmla="*/ 210077 w 422823"/>
                <a:gd name="connsiteY232" fmla="*/ 495955 h 714157"/>
                <a:gd name="connsiteX233" fmla="*/ 172919 w 422823"/>
                <a:gd name="connsiteY233" fmla="*/ 506711 h 714157"/>
                <a:gd name="connsiteX234" fmla="*/ 137195 w 422823"/>
                <a:gd name="connsiteY234" fmla="*/ 517859 h 714157"/>
                <a:gd name="connsiteX235" fmla="*/ 74547 w 422823"/>
                <a:gd name="connsiteY235" fmla="*/ 539763 h 714157"/>
                <a:gd name="connsiteX236" fmla="*/ 30804 w 422823"/>
                <a:gd name="connsiteY236" fmla="*/ 556973 h 714157"/>
                <a:gd name="connsiteX237" fmla="*/ 14441 w 422823"/>
                <a:gd name="connsiteY237" fmla="*/ 564013 h 714157"/>
                <a:gd name="connsiteX238" fmla="*/ 14768 w 422823"/>
                <a:gd name="connsiteY238" fmla="*/ 564991 h 714157"/>
                <a:gd name="connsiteX239" fmla="*/ 32108 w 422823"/>
                <a:gd name="connsiteY239" fmla="*/ 560689 h 714157"/>
                <a:gd name="connsiteX240" fmla="*/ 77285 w 422823"/>
                <a:gd name="connsiteY240" fmla="*/ 547651 h 714157"/>
                <a:gd name="connsiteX241" fmla="*/ 140454 w 422823"/>
                <a:gd name="connsiteY241" fmla="*/ 527246 h 714157"/>
                <a:gd name="connsiteX242" fmla="*/ 175657 w 422823"/>
                <a:gd name="connsiteY242" fmla="*/ 514600 h 714157"/>
                <a:gd name="connsiteX243" fmla="*/ 211772 w 422823"/>
                <a:gd name="connsiteY243" fmla="*/ 500779 h 714157"/>
                <a:gd name="connsiteX244" fmla="*/ 248018 w 422823"/>
                <a:gd name="connsiteY244" fmla="*/ 487350 h 714157"/>
                <a:gd name="connsiteX245" fmla="*/ 283872 w 422823"/>
                <a:gd name="connsiteY245" fmla="*/ 476463 h 714157"/>
                <a:gd name="connsiteX246" fmla="*/ 317575 w 422823"/>
                <a:gd name="connsiteY246" fmla="*/ 466880 h 714157"/>
                <a:gd name="connsiteX247" fmla="*/ 347237 w 422823"/>
                <a:gd name="connsiteY247" fmla="*/ 456776 h 714157"/>
                <a:gd name="connsiteX248" fmla="*/ 348802 w 422823"/>
                <a:gd name="connsiteY248" fmla="*/ 456189 h 714157"/>
                <a:gd name="connsiteX249" fmla="*/ 348802 w 422823"/>
                <a:gd name="connsiteY249" fmla="*/ 469944 h 714157"/>
                <a:gd name="connsiteX250" fmla="*/ 349193 w 422823"/>
                <a:gd name="connsiteY250" fmla="*/ 508602 h 714157"/>
                <a:gd name="connsiteX251" fmla="*/ 342674 w 422823"/>
                <a:gd name="connsiteY251" fmla="*/ 510688 h 714157"/>
                <a:gd name="connsiteX252" fmla="*/ 312882 w 422823"/>
                <a:gd name="connsiteY252" fmla="*/ 520532 h 714157"/>
                <a:gd name="connsiteX253" fmla="*/ 280287 w 422823"/>
                <a:gd name="connsiteY253" fmla="*/ 533570 h 714157"/>
                <a:gd name="connsiteX254" fmla="*/ 245149 w 422823"/>
                <a:gd name="connsiteY254" fmla="*/ 546608 h 714157"/>
                <a:gd name="connsiteX255" fmla="*/ 208187 w 422823"/>
                <a:gd name="connsiteY255" fmla="*/ 557821 h 714157"/>
                <a:gd name="connsiteX256" fmla="*/ 171028 w 422823"/>
                <a:gd name="connsiteY256" fmla="*/ 568577 h 714157"/>
                <a:gd name="connsiteX257" fmla="*/ 135630 w 422823"/>
                <a:gd name="connsiteY257" fmla="*/ 579724 h 714157"/>
                <a:gd name="connsiteX258" fmla="*/ 72982 w 422823"/>
                <a:gd name="connsiteY258" fmla="*/ 601628 h 714157"/>
                <a:gd name="connsiteX259" fmla="*/ 29240 w 422823"/>
                <a:gd name="connsiteY259" fmla="*/ 618838 h 714157"/>
                <a:gd name="connsiteX260" fmla="*/ 12877 w 422823"/>
                <a:gd name="connsiteY260" fmla="*/ 625879 h 714157"/>
                <a:gd name="connsiteX261" fmla="*/ 13203 w 422823"/>
                <a:gd name="connsiteY261" fmla="*/ 626857 h 714157"/>
                <a:gd name="connsiteX262" fmla="*/ 30544 w 422823"/>
                <a:gd name="connsiteY262" fmla="*/ 622554 h 714157"/>
                <a:gd name="connsiteX263" fmla="*/ 75720 w 422823"/>
                <a:gd name="connsiteY263" fmla="*/ 609516 h 714157"/>
                <a:gd name="connsiteX264" fmla="*/ 138890 w 422823"/>
                <a:gd name="connsiteY264" fmla="*/ 589112 h 714157"/>
                <a:gd name="connsiteX265" fmla="*/ 174092 w 422823"/>
                <a:gd name="connsiteY265" fmla="*/ 576465 h 714157"/>
                <a:gd name="connsiteX266" fmla="*/ 210208 w 422823"/>
                <a:gd name="connsiteY266" fmla="*/ 562645 h 714157"/>
                <a:gd name="connsiteX267" fmla="*/ 246453 w 422823"/>
                <a:gd name="connsiteY267" fmla="*/ 549215 h 714157"/>
                <a:gd name="connsiteX268" fmla="*/ 282308 w 422823"/>
                <a:gd name="connsiteY268" fmla="*/ 538328 h 714157"/>
                <a:gd name="connsiteX269" fmla="*/ 316011 w 422823"/>
                <a:gd name="connsiteY269" fmla="*/ 528746 h 714157"/>
                <a:gd name="connsiteX270" fmla="*/ 345672 w 422823"/>
                <a:gd name="connsiteY270" fmla="*/ 518641 h 714157"/>
                <a:gd name="connsiteX271" fmla="*/ 350040 w 422823"/>
                <a:gd name="connsiteY271" fmla="*/ 517077 h 714157"/>
                <a:gd name="connsiteX272" fmla="*/ 351018 w 422823"/>
                <a:gd name="connsiteY272" fmla="*/ 551041 h 714157"/>
                <a:gd name="connsiteX273" fmla="*/ 352322 w 422823"/>
                <a:gd name="connsiteY273" fmla="*/ 579659 h 714157"/>
                <a:gd name="connsiteX274" fmla="*/ 354017 w 422823"/>
                <a:gd name="connsiteY274" fmla="*/ 604040 h 714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Lst>
              <a:rect l="l" t="t" r="r" b="b"/>
              <a:pathLst>
                <a:path w="422823" h="714157">
                  <a:moveTo>
                    <a:pt x="421684" y="152012"/>
                  </a:moveTo>
                  <a:lnTo>
                    <a:pt x="420641" y="6768"/>
                  </a:lnTo>
                  <a:lnTo>
                    <a:pt x="420641" y="-207"/>
                  </a:lnTo>
                  <a:lnTo>
                    <a:pt x="414122" y="2075"/>
                  </a:lnTo>
                  <a:lnTo>
                    <a:pt x="218552" y="69742"/>
                  </a:lnTo>
                  <a:lnTo>
                    <a:pt x="120766" y="103641"/>
                  </a:lnTo>
                  <a:lnTo>
                    <a:pt x="22981" y="138387"/>
                  </a:lnTo>
                  <a:lnTo>
                    <a:pt x="22981" y="138778"/>
                  </a:lnTo>
                  <a:cubicBezTo>
                    <a:pt x="21678" y="164854"/>
                    <a:pt x="20243" y="190930"/>
                    <a:pt x="18875" y="217006"/>
                  </a:cubicBezTo>
                  <a:lnTo>
                    <a:pt x="18418" y="217006"/>
                  </a:lnTo>
                  <a:lnTo>
                    <a:pt x="18418" y="217985"/>
                  </a:lnTo>
                  <a:lnTo>
                    <a:pt x="18418" y="217985"/>
                  </a:lnTo>
                  <a:cubicBezTo>
                    <a:pt x="17330" y="238930"/>
                    <a:pt x="16313" y="259902"/>
                    <a:pt x="15354" y="280893"/>
                  </a:cubicBezTo>
                  <a:cubicBezTo>
                    <a:pt x="14181" y="306969"/>
                    <a:pt x="12942" y="333632"/>
                    <a:pt x="11834" y="360034"/>
                  </a:cubicBezTo>
                  <a:lnTo>
                    <a:pt x="10595" y="360555"/>
                  </a:lnTo>
                  <a:lnTo>
                    <a:pt x="10921" y="361533"/>
                  </a:lnTo>
                  <a:lnTo>
                    <a:pt x="11769" y="361533"/>
                  </a:lnTo>
                  <a:cubicBezTo>
                    <a:pt x="10921" y="382263"/>
                    <a:pt x="10009" y="403059"/>
                    <a:pt x="9226" y="423789"/>
                  </a:cubicBezTo>
                  <a:cubicBezTo>
                    <a:pt x="7466" y="471378"/>
                    <a:pt x="5315" y="518902"/>
                    <a:pt x="3946" y="566491"/>
                  </a:cubicBezTo>
                  <a:cubicBezTo>
                    <a:pt x="2577" y="614079"/>
                    <a:pt x="947" y="661668"/>
                    <a:pt x="-31" y="709257"/>
                  </a:cubicBezTo>
                  <a:lnTo>
                    <a:pt x="-31" y="713951"/>
                  </a:lnTo>
                  <a:lnTo>
                    <a:pt x="4402" y="712582"/>
                  </a:lnTo>
                  <a:lnTo>
                    <a:pt x="107989" y="680899"/>
                  </a:lnTo>
                  <a:lnTo>
                    <a:pt x="211772" y="649804"/>
                  </a:lnTo>
                  <a:lnTo>
                    <a:pt x="316076" y="619555"/>
                  </a:lnTo>
                  <a:lnTo>
                    <a:pt x="420380" y="589894"/>
                  </a:lnTo>
                  <a:lnTo>
                    <a:pt x="422336" y="589372"/>
                  </a:lnTo>
                  <a:lnTo>
                    <a:pt x="422336" y="587221"/>
                  </a:lnTo>
                  <a:lnTo>
                    <a:pt x="422792" y="442043"/>
                  </a:lnTo>
                  <a:lnTo>
                    <a:pt x="422792" y="297190"/>
                  </a:lnTo>
                  <a:close/>
                  <a:moveTo>
                    <a:pt x="357276" y="551302"/>
                  </a:moveTo>
                  <a:cubicBezTo>
                    <a:pt x="357733" y="540284"/>
                    <a:pt x="357798" y="527898"/>
                    <a:pt x="357928" y="514404"/>
                  </a:cubicBezTo>
                  <a:cubicBezTo>
                    <a:pt x="362296" y="512774"/>
                    <a:pt x="366468" y="511210"/>
                    <a:pt x="370249" y="509645"/>
                  </a:cubicBezTo>
                  <a:cubicBezTo>
                    <a:pt x="377616" y="506711"/>
                    <a:pt x="384069" y="504299"/>
                    <a:pt x="389285" y="502017"/>
                  </a:cubicBezTo>
                  <a:cubicBezTo>
                    <a:pt x="399715" y="497585"/>
                    <a:pt x="405647" y="494847"/>
                    <a:pt x="405647" y="494847"/>
                  </a:cubicBezTo>
                  <a:lnTo>
                    <a:pt x="405322" y="493869"/>
                  </a:lnTo>
                  <a:cubicBezTo>
                    <a:pt x="405322" y="493869"/>
                    <a:pt x="398803" y="495303"/>
                    <a:pt x="387916" y="498106"/>
                  </a:cubicBezTo>
                  <a:cubicBezTo>
                    <a:pt x="382440" y="499410"/>
                    <a:pt x="375855" y="501431"/>
                    <a:pt x="368359" y="503517"/>
                  </a:cubicBezTo>
                  <a:cubicBezTo>
                    <a:pt x="365099" y="504365"/>
                    <a:pt x="361840" y="505408"/>
                    <a:pt x="358059" y="506451"/>
                  </a:cubicBezTo>
                  <a:cubicBezTo>
                    <a:pt x="358059" y="494977"/>
                    <a:pt x="358059" y="482982"/>
                    <a:pt x="358059" y="470205"/>
                  </a:cubicBezTo>
                  <a:cubicBezTo>
                    <a:pt x="358059" y="464794"/>
                    <a:pt x="358059" y="459188"/>
                    <a:pt x="357472" y="453647"/>
                  </a:cubicBezTo>
                  <a:cubicBezTo>
                    <a:pt x="362948" y="451626"/>
                    <a:pt x="368228" y="449670"/>
                    <a:pt x="372857" y="447780"/>
                  </a:cubicBezTo>
                  <a:cubicBezTo>
                    <a:pt x="380223" y="444781"/>
                    <a:pt x="386677" y="442434"/>
                    <a:pt x="391892" y="440152"/>
                  </a:cubicBezTo>
                  <a:cubicBezTo>
                    <a:pt x="402323" y="435719"/>
                    <a:pt x="408255" y="432981"/>
                    <a:pt x="408255" y="432981"/>
                  </a:cubicBezTo>
                  <a:lnTo>
                    <a:pt x="407929" y="432003"/>
                  </a:lnTo>
                  <a:cubicBezTo>
                    <a:pt x="407929" y="432003"/>
                    <a:pt x="401410" y="433373"/>
                    <a:pt x="390523" y="436176"/>
                  </a:cubicBezTo>
                  <a:cubicBezTo>
                    <a:pt x="385048" y="437545"/>
                    <a:pt x="378463" y="439566"/>
                    <a:pt x="370966" y="441652"/>
                  </a:cubicBezTo>
                  <a:cubicBezTo>
                    <a:pt x="366664" y="442760"/>
                    <a:pt x="362100" y="444129"/>
                    <a:pt x="357342" y="445563"/>
                  </a:cubicBezTo>
                  <a:cubicBezTo>
                    <a:pt x="356951" y="437545"/>
                    <a:pt x="356559" y="429461"/>
                    <a:pt x="356234" y="421117"/>
                  </a:cubicBezTo>
                  <a:cubicBezTo>
                    <a:pt x="355647" y="409578"/>
                    <a:pt x="355256" y="397583"/>
                    <a:pt x="355060" y="385588"/>
                  </a:cubicBezTo>
                  <a:lnTo>
                    <a:pt x="355647" y="385588"/>
                  </a:lnTo>
                  <a:cubicBezTo>
                    <a:pt x="364773" y="382263"/>
                    <a:pt x="373118" y="379069"/>
                    <a:pt x="380419" y="376266"/>
                  </a:cubicBezTo>
                  <a:cubicBezTo>
                    <a:pt x="387720" y="373463"/>
                    <a:pt x="394239" y="370920"/>
                    <a:pt x="399454" y="368639"/>
                  </a:cubicBezTo>
                  <a:cubicBezTo>
                    <a:pt x="405973" y="365836"/>
                    <a:pt x="410537" y="363815"/>
                    <a:pt x="413210" y="362641"/>
                  </a:cubicBezTo>
                  <a:lnTo>
                    <a:pt x="414122" y="442695"/>
                  </a:lnTo>
                  <a:lnTo>
                    <a:pt x="416143" y="586113"/>
                  </a:lnTo>
                  <a:lnTo>
                    <a:pt x="355125" y="604562"/>
                  </a:lnTo>
                  <a:cubicBezTo>
                    <a:pt x="355125" y="602085"/>
                    <a:pt x="355907" y="593675"/>
                    <a:pt x="356559" y="580441"/>
                  </a:cubicBezTo>
                  <a:cubicBezTo>
                    <a:pt x="357276" y="572032"/>
                    <a:pt x="357276" y="562384"/>
                    <a:pt x="357276" y="551302"/>
                  </a:cubicBezTo>
                  <a:close/>
                  <a:moveTo>
                    <a:pt x="402910" y="229067"/>
                  </a:moveTo>
                  <a:cubicBezTo>
                    <a:pt x="402910" y="229067"/>
                    <a:pt x="396391" y="230501"/>
                    <a:pt x="385569" y="233304"/>
                  </a:cubicBezTo>
                  <a:cubicBezTo>
                    <a:pt x="380028" y="234608"/>
                    <a:pt x="373443" y="236629"/>
                    <a:pt x="366012" y="238715"/>
                  </a:cubicBezTo>
                  <a:cubicBezTo>
                    <a:pt x="363209" y="239432"/>
                    <a:pt x="360210" y="240345"/>
                    <a:pt x="357146" y="241192"/>
                  </a:cubicBezTo>
                  <a:cubicBezTo>
                    <a:pt x="357146" y="229914"/>
                    <a:pt x="357146" y="218767"/>
                    <a:pt x="357146" y="207880"/>
                  </a:cubicBezTo>
                  <a:cubicBezTo>
                    <a:pt x="357146" y="198362"/>
                    <a:pt x="357146" y="189040"/>
                    <a:pt x="357146" y="179913"/>
                  </a:cubicBezTo>
                  <a:cubicBezTo>
                    <a:pt x="363665" y="177567"/>
                    <a:pt x="369728" y="175285"/>
                    <a:pt x="375138" y="173394"/>
                  </a:cubicBezTo>
                  <a:cubicBezTo>
                    <a:pt x="382505" y="170461"/>
                    <a:pt x="388959" y="168049"/>
                    <a:pt x="394174" y="165767"/>
                  </a:cubicBezTo>
                  <a:cubicBezTo>
                    <a:pt x="404605" y="161334"/>
                    <a:pt x="410537" y="158596"/>
                    <a:pt x="410537" y="158596"/>
                  </a:cubicBezTo>
                  <a:lnTo>
                    <a:pt x="410211" y="157684"/>
                  </a:lnTo>
                  <a:cubicBezTo>
                    <a:pt x="410211" y="157684"/>
                    <a:pt x="403692" y="159052"/>
                    <a:pt x="392805" y="161856"/>
                  </a:cubicBezTo>
                  <a:cubicBezTo>
                    <a:pt x="387329" y="163159"/>
                    <a:pt x="380745" y="165180"/>
                    <a:pt x="373248" y="167266"/>
                  </a:cubicBezTo>
                  <a:cubicBezTo>
                    <a:pt x="368294" y="168570"/>
                    <a:pt x="362817" y="170200"/>
                    <a:pt x="357146" y="171895"/>
                  </a:cubicBezTo>
                  <a:cubicBezTo>
                    <a:pt x="357146" y="151621"/>
                    <a:pt x="356559" y="132781"/>
                    <a:pt x="355907" y="115180"/>
                  </a:cubicBezTo>
                  <a:cubicBezTo>
                    <a:pt x="355907" y="113093"/>
                    <a:pt x="355907" y="111073"/>
                    <a:pt x="355907" y="109052"/>
                  </a:cubicBezTo>
                  <a:cubicBezTo>
                    <a:pt x="362948" y="106444"/>
                    <a:pt x="369597" y="103967"/>
                    <a:pt x="375464" y="101620"/>
                  </a:cubicBezTo>
                  <a:cubicBezTo>
                    <a:pt x="382831" y="98686"/>
                    <a:pt x="389285" y="96274"/>
                    <a:pt x="394500" y="93993"/>
                  </a:cubicBezTo>
                  <a:cubicBezTo>
                    <a:pt x="404930" y="89560"/>
                    <a:pt x="410863" y="86822"/>
                    <a:pt x="410863" y="86822"/>
                  </a:cubicBezTo>
                  <a:lnTo>
                    <a:pt x="410537" y="85909"/>
                  </a:lnTo>
                  <a:cubicBezTo>
                    <a:pt x="410537" y="85909"/>
                    <a:pt x="404018" y="87278"/>
                    <a:pt x="393131" y="90082"/>
                  </a:cubicBezTo>
                  <a:cubicBezTo>
                    <a:pt x="387655" y="91385"/>
                    <a:pt x="381071" y="93406"/>
                    <a:pt x="373574" y="95492"/>
                  </a:cubicBezTo>
                  <a:cubicBezTo>
                    <a:pt x="368163" y="96926"/>
                    <a:pt x="362100" y="98752"/>
                    <a:pt x="355842" y="100642"/>
                  </a:cubicBezTo>
                  <a:cubicBezTo>
                    <a:pt x="355125" y="79911"/>
                    <a:pt x="354213" y="62376"/>
                    <a:pt x="353561" y="49403"/>
                  </a:cubicBezTo>
                  <a:cubicBezTo>
                    <a:pt x="353104" y="42884"/>
                    <a:pt x="352778" y="37212"/>
                    <a:pt x="352518" y="33105"/>
                  </a:cubicBezTo>
                  <a:lnTo>
                    <a:pt x="411189" y="14004"/>
                  </a:lnTo>
                  <a:lnTo>
                    <a:pt x="411710" y="152403"/>
                  </a:lnTo>
                  <a:lnTo>
                    <a:pt x="412819" y="289303"/>
                  </a:lnTo>
                  <a:cubicBezTo>
                    <a:pt x="409950" y="290020"/>
                    <a:pt x="405126" y="291128"/>
                    <a:pt x="398542" y="292823"/>
                  </a:cubicBezTo>
                  <a:cubicBezTo>
                    <a:pt x="393066" y="294127"/>
                    <a:pt x="386481" y="296147"/>
                    <a:pt x="378985" y="298234"/>
                  </a:cubicBezTo>
                  <a:cubicBezTo>
                    <a:pt x="371488" y="300320"/>
                    <a:pt x="364578" y="302341"/>
                    <a:pt x="356494" y="304753"/>
                  </a:cubicBezTo>
                  <a:cubicBezTo>
                    <a:pt x="356951" y="289889"/>
                    <a:pt x="357407" y="275026"/>
                    <a:pt x="357602" y="260423"/>
                  </a:cubicBezTo>
                  <a:cubicBezTo>
                    <a:pt x="357602" y="256642"/>
                    <a:pt x="357602" y="252926"/>
                    <a:pt x="357602" y="249145"/>
                  </a:cubicBezTo>
                  <a:lnTo>
                    <a:pt x="368554" y="244908"/>
                  </a:lnTo>
                  <a:cubicBezTo>
                    <a:pt x="375921" y="241974"/>
                    <a:pt x="382374" y="239562"/>
                    <a:pt x="387590" y="237281"/>
                  </a:cubicBezTo>
                  <a:cubicBezTo>
                    <a:pt x="398020" y="232848"/>
                    <a:pt x="403952" y="230110"/>
                    <a:pt x="403952" y="230110"/>
                  </a:cubicBezTo>
                  <a:close/>
                  <a:moveTo>
                    <a:pt x="412232" y="297256"/>
                  </a:moveTo>
                  <a:lnTo>
                    <a:pt x="412949" y="360816"/>
                  </a:lnTo>
                  <a:cubicBezTo>
                    <a:pt x="410211" y="361403"/>
                    <a:pt x="405061" y="362641"/>
                    <a:pt x="397890" y="364467"/>
                  </a:cubicBezTo>
                  <a:cubicBezTo>
                    <a:pt x="392414" y="365770"/>
                    <a:pt x="385830" y="367791"/>
                    <a:pt x="378333" y="369877"/>
                  </a:cubicBezTo>
                  <a:cubicBezTo>
                    <a:pt x="370836" y="371964"/>
                    <a:pt x="363339" y="374180"/>
                    <a:pt x="354864" y="376788"/>
                  </a:cubicBezTo>
                  <a:cubicBezTo>
                    <a:pt x="354864" y="374050"/>
                    <a:pt x="354864" y="371377"/>
                    <a:pt x="354864" y="368704"/>
                  </a:cubicBezTo>
                  <a:cubicBezTo>
                    <a:pt x="354864" y="350842"/>
                    <a:pt x="354864" y="332654"/>
                    <a:pt x="355712" y="314531"/>
                  </a:cubicBezTo>
                  <a:cubicBezTo>
                    <a:pt x="355679" y="314205"/>
                    <a:pt x="355679" y="313879"/>
                    <a:pt x="355712" y="313553"/>
                  </a:cubicBezTo>
                  <a:cubicBezTo>
                    <a:pt x="364773" y="310228"/>
                    <a:pt x="373118" y="307034"/>
                    <a:pt x="380419" y="304231"/>
                  </a:cubicBezTo>
                  <a:cubicBezTo>
                    <a:pt x="387720" y="301428"/>
                    <a:pt x="394239" y="298885"/>
                    <a:pt x="399454" y="296604"/>
                  </a:cubicBezTo>
                  <a:cubicBezTo>
                    <a:pt x="404670" y="294322"/>
                    <a:pt x="409624" y="292236"/>
                    <a:pt x="412492" y="290997"/>
                  </a:cubicBezTo>
                  <a:close/>
                  <a:moveTo>
                    <a:pt x="23242" y="139235"/>
                  </a:moveTo>
                  <a:lnTo>
                    <a:pt x="121679" y="107944"/>
                  </a:lnTo>
                  <a:lnTo>
                    <a:pt x="220377" y="75870"/>
                  </a:lnTo>
                  <a:lnTo>
                    <a:pt x="350366" y="33431"/>
                  </a:lnTo>
                  <a:cubicBezTo>
                    <a:pt x="350366" y="37473"/>
                    <a:pt x="349910" y="42688"/>
                    <a:pt x="349519" y="49142"/>
                  </a:cubicBezTo>
                  <a:cubicBezTo>
                    <a:pt x="348997" y="62571"/>
                    <a:pt x="348215" y="80955"/>
                    <a:pt x="347759" y="102793"/>
                  </a:cubicBezTo>
                  <a:cubicBezTo>
                    <a:pt x="338632" y="105727"/>
                    <a:pt x="328658" y="108791"/>
                    <a:pt x="318293" y="112507"/>
                  </a:cubicBezTo>
                  <a:cubicBezTo>
                    <a:pt x="307927" y="116222"/>
                    <a:pt x="296976" y="120851"/>
                    <a:pt x="285698" y="125545"/>
                  </a:cubicBezTo>
                  <a:cubicBezTo>
                    <a:pt x="274420" y="130238"/>
                    <a:pt x="262686" y="134541"/>
                    <a:pt x="250560" y="138583"/>
                  </a:cubicBezTo>
                  <a:cubicBezTo>
                    <a:pt x="238435" y="142625"/>
                    <a:pt x="226049" y="146340"/>
                    <a:pt x="213598" y="149796"/>
                  </a:cubicBezTo>
                  <a:cubicBezTo>
                    <a:pt x="201146" y="153250"/>
                    <a:pt x="188630" y="156836"/>
                    <a:pt x="176439" y="160552"/>
                  </a:cubicBezTo>
                  <a:lnTo>
                    <a:pt x="140715" y="171699"/>
                  </a:lnTo>
                  <a:cubicBezTo>
                    <a:pt x="117572" y="179131"/>
                    <a:pt x="96255" y="186693"/>
                    <a:pt x="78067" y="193668"/>
                  </a:cubicBezTo>
                  <a:cubicBezTo>
                    <a:pt x="59879" y="200644"/>
                    <a:pt x="44820" y="206706"/>
                    <a:pt x="34325" y="210813"/>
                  </a:cubicBezTo>
                  <a:lnTo>
                    <a:pt x="22264" y="215964"/>
                  </a:lnTo>
                  <a:cubicBezTo>
                    <a:pt x="22610" y="190279"/>
                    <a:pt x="23001" y="164704"/>
                    <a:pt x="23438" y="139235"/>
                  </a:cubicBezTo>
                  <a:close/>
                  <a:moveTo>
                    <a:pt x="35368" y="214203"/>
                  </a:moveTo>
                  <a:cubicBezTo>
                    <a:pt x="46319" y="211270"/>
                    <a:pt x="61965" y="207163"/>
                    <a:pt x="80544" y="201165"/>
                  </a:cubicBezTo>
                  <a:cubicBezTo>
                    <a:pt x="99124" y="195168"/>
                    <a:pt x="120832" y="188910"/>
                    <a:pt x="143714" y="180826"/>
                  </a:cubicBezTo>
                  <a:lnTo>
                    <a:pt x="178916" y="168179"/>
                  </a:lnTo>
                  <a:cubicBezTo>
                    <a:pt x="190911" y="163831"/>
                    <a:pt x="202952" y="159202"/>
                    <a:pt x="215032" y="154294"/>
                  </a:cubicBezTo>
                  <a:cubicBezTo>
                    <a:pt x="227092" y="149470"/>
                    <a:pt x="239217" y="144971"/>
                    <a:pt x="251277" y="140864"/>
                  </a:cubicBezTo>
                  <a:cubicBezTo>
                    <a:pt x="263338" y="136757"/>
                    <a:pt x="275332" y="133107"/>
                    <a:pt x="287132" y="129978"/>
                  </a:cubicBezTo>
                  <a:cubicBezTo>
                    <a:pt x="298931" y="126848"/>
                    <a:pt x="310209" y="123459"/>
                    <a:pt x="320835" y="120460"/>
                  </a:cubicBezTo>
                  <a:cubicBezTo>
                    <a:pt x="330288" y="117461"/>
                    <a:pt x="339089" y="114332"/>
                    <a:pt x="347367" y="111398"/>
                  </a:cubicBezTo>
                  <a:cubicBezTo>
                    <a:pt x="347367" y="112507"/>
                    <a:pt x="347367" y="113550"/>
                    <a:pt x="347367" y="114593"/>
                  </a:cubicBezTo>
                  <a:cubicBezTo>
                    <a:pt x="346911" y="132716"/>
                    <a:pt x="346716" y="152990"/>
                    <a:pt x="346781" y="174437"/>
                  </a:cubicBezTo>
                  <a:cubicBezTo>
                    <a:pt x="337850" y="177306"/>
                    <a:pt x="328202" y="180370"/>
                    <a:pt x="318097" y="183955"/>
                  </a:cubicBezTo>
                  <a:cubicBezTo>
                    <a:pt x="307993" y="187540"/>
                    <a:pt x="296780" y="192300"/>
                    <a:pt x="285502" y="196993"/>
                  </a:cubicBezTo>
                  <a:cubicBezTo>
                    <a:pt x="274224" y="201687"/>
                    <a:pt x="262490" y="205989"/>
                    <a:pt x="250364" y="210031"/>
                  </a:cubicBezTo>
                  <a:cubicBezTo>
                    <a:pt x="238239" y="214073"/>
                    <a:pt x="225853" y="217789"/>
                    <a:pt x="213402" y="221244"/>
                  </a:cubicBezTo>
                  <a:cubicBezTo>
                    <a:pt x="200951" y="224699"/>
                    <a:pt x="188434" y="228284"/>
                    <a:pt x="176243" y="232000"/>
                  </a:cubicBezTo>
                  <a:lnTo>
                    <a:pt x="140519" y="243148"/>
                  </a:lnTo>
                  <a:cubicBezTo>
                    <a:pt x="117377" y="250514"/>
                    <a:pt x="96060" y="258141"/>
                    <a:pt x="77872" y="265052"/>
                  </a:cubicBezTo>
                  <a:cubicBezTo>
                    <a:pt x="59683" y="271962"/>
                    <a:pt x="44624" y="278090"/>
                    <a:pt x="34129" y="282262"/>
                  </a:cubicBezTo>
                  <a:cubicBezTo>
                    <a:pt x="27610" y="284934"/>
                    <a:pt x="23177" y="286890"/>
                    <a:pt x="20504" y="288129"/>
                  </a:cubicBezTo>
                  <a:lnTo>
                    <a:pt x="20504" y="281610"/>
                  </a:lnTo>
                  <a:cubicBezTo>
                    <a:pt x="21091" y="260293"/>
                    <a:pt x="21482" y="238910"/>
                    <a:pt x="21808" y="217528"/>
                  </a:cubicBezTo>
                  <a:cubicBezTo>
                    <a:pt x="25133" y="216876"/>
                    <a:pt x="29631" y="215768"/>
                    <a:pt x="35563" y="214203"/>
                  </a:cubicBezTo>
                  <a:close/>
                  <a:moveTo>
                    <a:pt x="20439" y="289694"/>
                  </a:moveTo>
                  <a:cubicBezTo>
                    <a:pt x="23242" y="289041"/>
                    <a:pt x="28327" y="287803"/>
                    <a:pt x="35368" y="285978"/>
                  </a:cubicBezTo>
                  <a:cubicBezTo>
                    <a:pt x="46319" y="283044"/>
                    <a:pt x="61965" y="278937"/>
                    <a:pt x="80544" y="272940"/>
                  </a:cubicBezTo>
                  <a:cubicBezTo>
                    <a:pt x="99124" y="266942"/>
                    <a:pt x="120832" y="260684"/>
                    <a:pt x="143714" y="252535"/>
                  </a:cubicBezTo>
                  <a:lnTo>
                    <a:pt x="178916" y="239888"/>
                  </a:lnTo>
                  <a:cubicBezTo>
                    <a:pt x="190911" y="235540"/>
                    <a:pt x="202952" y="230938"/>
                    <a:pt x="215032" y="226068"/>
                  </a:cubicBezTo>
                  <a:cubicBezTo>
                    <a:pt x="227092" y="221244"/>
                    <a:pt x="239217" y="216746"/>
                    <a:pt x="251277" y="212639"/>
                  </a:cubicBezTo>
                  <a:cubicBezTo>
                    <a:pt x="263338" y="208532"/>
                    <a:pt x="275332" y="204881"/>
                    <a:pt x="287132" y="201752"/>
                  </a:cubicBezTo>
                  <a:cubicBezTo>
                    <a:pt x="298931" y="198623"/>
                    <a:pt x="310209" y="195233"/>
                    <a:pt x="320835" y="192234"/>
                  </a:cubicBezTo>
                  <a:cubicBezTo>
                    <a:pt x="330027" y="189301"/>
                    <a:pt x="338632" y="186237"/>
                    <a:pt x="346911" y="183433"/>
                  </a:cubicBezTo>
                  <a:cubicBezTo>
                    <a:pt x="346911" y="191322"/>
                    <a:pt x="346911" y="199405"/>
                    <a:pt x="347237" y="207619"/>
                  </a:cubicBezTo>
                  <a:cubicBezTo>
                    <a:pt x="347237" y="219353"/>
                    <a:pt x="347694" y="231479"/>
                    <a:pt x="347954" y="243669"/>
                  </a:cubicBezTo>
                  <a:lnTo>
                    <a:pt x="340588" y="245886"/>
                  </a:lnTo>
                  <a:cubicBezTo>
                    <a:pt x="331331" y="248885"/>
                    <a:pt x="321031" y="252014"/>
                    <a:pt x="310796" y="255729"/>
                  </a:cubicBezTo>
                  <a:cubicBezTo>
                    <a:pt x="300561" y="259445"/>
                    <a:pt x="289479" y="264074"/>
                    <a:pt x="278201" y="268767"/>
                  </a:cubicBezTo>
                  <a:cubicBezTo>
                    <a:pt x="266923" y="273461"/>
                    <a:pt x="255189" y="277764"/>
                    <a:pt x="243063" y="281805"/>
                  </a:cubicBezTo>
                  <a:cubicBezTo>
                    <a:pt x="230938" y="285847"/>
                    <a:pt x="218552" y="289563"/>
                    <a:pt x="206101" y="293018"/>
                  </a:cubicBezTo>
                  <a:cubicBezTo>
                    <a:pt x="193649" y="296473"/>
                    <a:pt x="181133" y="300059"/>
                    <a:pt x="168942" y="303775"/>
                  </a:cubicBezTo>
                  <a:lnTo>
                    <a:pt x="133218" y="314922"/>
                  </a:lnTo>
                  <a:cubicBezTo>
                    <a:pt x="110076" y="322289"/>
                    <a:pt x="88758" y="329916"/>
                    <a:pt x="70570" y="336826"/>
                  </a:cubicBezTo>
                  <a:cubicBezTo>
                    <a:pt x="52382" y="343736"/>
                    <a:pt x="37323" y="349864"/>
                    <a:pt x="26828" y="354036"/>
                  </a:cubicBezTo>
                  <a:lnTo>
                    <a:pt x="18940" y="357361"/>
                  </a:lnTo>
                  <a:cubicBezTo>
                    <a:pt x="19546" y="334805"/>
                    <a:pt x="20113" y="312249"/>
                    <a:pt x="20635" y="289694"/>
                  </a:cubicBezTo>
                  <a:close/>
                  <a:moveTo>
                    <a:pt x="314316" y="616361"/>
                  </a:moveTo>
                  <a:lnTo>
                    <a:pt x="210403" y="647196"/>
                  </a:lnTo>
                  <a:lnTo>
                    <a:pt x="106099" y="677118"/>
                  </a:lnTo>
                  <a:lnTo>
                    <a:pt x="6293" y="705215"/>
                  </a:lnTo>
                  <a:cubicBezTo>
                    <a:pt x="8509" y="659191"/>
                    <a:pt x="10335" y="613167"/>
                    <a:pt x="12029" y="567143"/>
                  </a:cubicBezTo>
                  <a:cubicBezTo>
                    <a:pt x="13920" y="519554"/>
                    <a:pt x="15028" y="471965"/>
                    <a:pt x="16593" y="424376"/>
                  </a:cubicBezTo>
                  <a:cubicBezTo>
                    <a:pt x="17290" y="402994"/>
                    <a:pt x="17897" y="381566"/>
                    <a:pt x="18418" y="360099"/>
                  </a:cubicBezTo>
                  <a:lnTo>
                    <a:pt x="27675" y="357752"/>
                  </a:lnTo>
                  <a:cubicBezTo>
                    <a:pt x="38627" y="354819"/>
                    <a:pt x="54273" y="350711"/>
                    <a:pt x="72852" y="344714"/>
                  </a:cubicBezTo>
                  <a:cubicBezTo>
                    <a:pt x="91431" y="338716"/>
                    <a:pt x="113139" y="332458"/>
                    <a:pt x="136021" y="324310"/>
                  </a:cubicBezTo>
                  <a:lnTo>
                    <a:pt x="171224" y="311663"/>
                  </a:lnTo>
                  <a:cubicBezTo>
                    <a:pt x="183219" y="307295"/>
                    <a:pt x="195344" y="302666"/>
                    <a:pt x="207339" y="297842"/>
                  </a:cubicBezTo>
                  <a:cubicBezTo>
                    <a:pt x="219334" y="293018"/>
                    <a:pt x="231525" y="288520"/>
                    <a:pt x="243585" y="284413"/>
                  </a:cubicBezTo>
                  <a:cubicBezTo>
                    <a:pt x="255645" y="280306"/>
                    <a:pt x="267640" y="276656"/>
                    <a:pt x="279439" y="273526"/>
                  </a:cubicBezTo>
                  <a:cubicBezTo>
                    <a:pt x="291239" y="270397"/>
                    <a:pt x="302517" y="267007"/>
                    <a:pt x="313143" y="263943"/>
                  </a:cubicBezTo>
                  <a:cubicBezTo>
                    <a:pt x="323769" y="260879"/>
                    <a:pt x="333612" y="257424"/>
                    <a:pt x="342804" y="253839"/>
                  </a:cubicBezTo>
                  <a:lnTo>
                    <a:pt x="347694" y="252079"/>
                  </a:lnTo>
                  <a:cubicBezTo>
                    <a:pt x="347694" y="254751"/>
                    <a:pt x="347694" y="257359"/>
                    <a:pt x="347694" y="260097"/>
                  </a:cubicBezTo>
                  <a:cubicBezTo>
                    <a:pt x="348085" y="275286"/>
                    <a:pt x="348671" y="290802"/>
                    <a:pt x="349388" y="306252"/>
                  </a:cubicBezTo>
                  <a:cubicBezTo>
                    <a:pt x="340914" y="308924"/>
                    <a:pt x="331983" y="311793"/>
                    <a:pt x="322595" y="315118"/>
                  </a:cubicBezTo>
                  <a:cubicBezTo>
                    <a:pt x="312100" y="318899"/>
                    <a:pt x="301278" y="323462"/>
                    <a:pt x="290000" y="328156"/>
                  </a:cubicBezTo>
                  <a:cubicBezTo>
                    <a:pt x="278722" y="332849"/>
                    <a:pt x="267053" y="337152"/>
                    <a:pt x="254928" y="341194"/>
                  </a:cubicBezTo>
                  <a:cubicBezTo>
                    <a:pt x="242803" y="345235"/>
                    <a:pt x="230416" y="348951"/>
                    <a:pt x="217900" y="352406"/>
                  </a:cubicBezTo>
                  <a:cubicBezTo>
                    <a:pt x="205384" y="355861"/>
                    <a:pt x="192997" y="359447"/>
                    <a:pt x="180807" y="363163"/>
                  </a:cubicBezTo>
                  <a:lnTo>
                    <a:pt x="145083" y="374310"/>
                  </a:lnTo>
                  <a:cubicBezTo>
                    <a:pt x="121940" y="381677"/>
                    <a:pt x="100623" y="389304"/>
                    <a:pt x="82435" y="396214"/>
                  </a:cubicBezTo>
                  <a:cubicBezTo>
                    <a:pt x="64247" y="403124"/>
                    <a:pt x="49188" y="409252"/>
                    <a:pt x="38692" y="413424"/>
                  </a:cubicBezTo>
                  <a:cubicBezTo>
                    <a:pt x="28197" y="417597"/>
                    <a:pt x="22330" y="420530"/>
                    <a:pt x="22330" y="420465"/>
                  </a:cubicBezTo>
                  <a:lnTo>
                    <a:pt x="22330" y="421443"/>
                  </a:lnTo>
                  <a:cubicBezTo>
                    <a:pt x="22330" y="421443"/>
                    <a:pt x="28849" y="420009"/>
                    <a:pt x="39670" y="417140"/>
                  </a:cubicBezTo>
                  <a:cubicBezTo>
                    <a:pt x="50492" y="414272"/>
                    <a:pt x="66333" y="410100"/>
                    <a:pt x="84912" y="404102"/>
                  </a:cubicBezTo>
                  <a:cubicBezTo>
                    <a:pt x="103491" y="398105"/>
                    <a:pt x="125200" y="391846"/>
                    <a:pt x="148081" y="383698"/>
                  </a:cubicBezTo>
                  <a:lnTo>
                    <a:pt x="183284" y="371051"/>
                  </a:lnTo>
                  <a:cubicBezTo>
                    <a:pt x="195279" y="366703"/>
                    <a:pt x="207320" y="362100"/>
                    <a:pt x="219399" y="357231"/>
                  </a:cubicBezTo>
                  <a:cubicBezTo>
                    <a:pt x="231460" y="352406"/>
                    <a:pt x="243585" y="347908"/>
                    <a:pt x="255645" y="343801"/>
                  </a:cubicBezTo>
                  <a:cubicBezTo>
                    <a:pt x="267705" y="339694"/>
                    <a:pt x="279700" y="336044"/>
                    <a:pt x="291499" y="332915"/>
                  </a:cubicBezTo>
                  <a:cubicBezTo>
                    <a:pt x="303299" y="329785"/>
                    <a:pt x="314577" y="326396"/>
                    <a:pt x="325138" y="323397"/>
                  </a:cubicBezTo>
                  <a:cubicBezTo>
                    <a:pt x="333808" y="320659"/>
                    <a:pt x="341826" y="317855"/>
                    <a:pt x="349519" y="315118"/>
                  </a:cubicBezTo>
                  <a:cubicBezTo>
                    <a:pt x="350236" y="332980"/>
                    <a:pt x="350757" y="350842"/>
                    <a:pt x="350953" y="368378"/>
                  </a:cubicBezTo>
                  <a:lnTo>
                    <a:pt x="350953" y="377439"/>
                  </a:lnTo>
                  <a:cubicBezTo>
                    <a:pt x="342022" y="380308"/>
                    <a:pt x="332439" y="383307"/>
                    <a:pt x="322400" y="386892"/>
                  </a:cubicBezTo>
                  <a:cubicBezTo>
                    <a:pt x="312360" y="390477"/>
                    <a:pt x="301083" y="395236"/>
                    <a:pt x="289805" y="399930"/>
                  </a:cubicBezTo>
                  <a:cubicBezTo>
                    <a:pt x="278527" y="404624"/>
                    <a:pt x="266858" y="408926"/>
                    <a:pt x="254733" y="412968"/>
                  </a:cubicBezTo>
                  <a:cubicBezTo>
                    <a:pt x="242607" y="417010"/>
                    <a:pt x="230221" y="420726"/>
                    <a:pt x="217705" y="424181"/>
                  </a:cubicBezTo>
                  <a:cubicBezTo>
                    <a:pt x="205188" y="427636"/>
                    <a:pt x="192802" y="431221"/>
                    <a:pt x="180611" y="434937"/>
                  </a:cubicBezTo>
                  <a:lnTo>
                    <a:pt x="144887" y="446085"/>
                  </a:lnTo>
                  <a:cubicBezTo>
                    <a:pt x="121745" y="453451"/>
                    <a:pt x="100427" y="461078"/>
                    <a:pt x="82239" y="467988"/>
                  </a:cubicBezTo>
                  <a:cubicBezTo>
                    <a:pt x="64051" y="474899"/>
                    <a:pt x="48993" y="481026"/>
                    <a:pt x="38497" y="485199"/>
                  </a:cubicBezTo>
                  <a:cubicBezTo>
                    <a:pt x="28001" y="489371"/>
                    <a:pt x="22134" y="492239"/>
                    <a:pt x="22134" y="492239"/>
                  </a:cubicBezTo>
                  <a:lnTo>
                    <a:pt x="22134" y="493217"/>
                  </a:lnTo>
                  <a:cubicBezTo>
                    <a:pt x="22134" y="493217"/>
                    <a:pt x="28653" y="491783"/>
                    <a:pt x="39475" y="488915"/>
                  </a:cubicBezTo>
                  <a:cubicBezTo>
                    <a:pt x="50296" y="486046"/>
                    <a:pt x="66138" y="481874"/>
                    <a:pt x="84717" y="475877"/>
                  </a:cubicBezTo>
                  <a:cubicBezTo>
                    <a:pt x="103296" y="469879"/>
                    <a:pt x="125004" y="463621"/>
                    <a:pt x="147886" y="455472"/>
                  </a:cubicBezTo>
                  <a:lnTo>
                    <a:pt x="183089" y="442825"/>
                  </a:lnTo>
                  <a:cubicBezTo>
                    <a:pt x="195083" y="438477"/>
                    <a:pt x="207124" y="433875"/>
                    <a:pt x="219204" y="429005"/>
                  </a:cubicBezTo>
                  <a:cubicBezTo>
                    <a:pt x="231264" y="424181"/>
                    <a:pt x="243389" y="419683"/>
                    <a:pt x="255450" y="415576"/>
                  </a:cubicBezTo>
                  <a:cubicBezTo>
                    <a:pt x="267510" y="411469"/>
                    <a:pt x="279505" y="407818"/>
                    <a:pt x="291304" y="404689"/>
                  </a:cubicBezTo>
                  <a:cubicBezTo>
                    <a:pt x="303103" y="401560"/>
                    <a:pt x="314381" y="398170"/>
                    <a:pt x="324942" y="395106"/>
                  </a:cubicBezTo>
                  <a:cubicBezTo>
                    <a:pt x="334134" y="392238"/>
                    <a:pt x="342609" y="389239"/>
                    <a:pt x="350692" y="386436"/>
                  </a:cubicBezTo>
                  <a:cubicBezTo>
                    <a:pt x="350692" y="398040"/>
                    <a:pt x="350692" y="409643"/>
                    <a:pt x="349910" y="420856"/>
                  </a:cubicBezTo>
                  <a:cubicBezTo>
                    <a:pt x="349910" y="429917"/>
                    <a:pt x="349323" y="438783"/>
                    <a:pt x="348997" y="447453"/>
                  </a:cubicBezTo>
                  <a:lnTo>
                    <a:pt x="344564" y="448823"/>
                  </a:lnTo>
                  <a:cubicBezTo>
                    <a:pt x="335307" y="451756"/>
                    <a:pt x="325007" y="454950"/>
                    <a:pt x="314772" y="458666"/>
                  </a:cubicBezTo>
                  <a:cubicBezTo>
                    <a:pt x="304537" y="462382"/>
                    <a:pt x="293455" y="467010"/>
                    <a:pt x="282177" y="471704"/>
                  </a:cubicBezTo>
                  <a:cubicBezTo>
                    <a:pt x="270900" y="476398"/>
                    <a:pt x="259165" y="480701"/>
                    <a:pt x="247040" y="484742"/>
                  </a:cubicBezTo>
                  <a:cubicBezTo>
                    <a:pt x="234914" y="488784"/>
                    <a:pt x="222529" y="492500"/>
                    <a:pt x="210077" y="495955"/>
                  </a:cubicBezTo>
                  <a:cubicBezTo>
                    <a:pt x="197626" y="499410"/>
                    <a:pt x="185110" y="502930"/>
                    <a:pt x="172919" y="506711"/>
                  </a:cubicBezTo>
                  <a:lnTo>
                    <a:pt x="137195" y="517859"/>
                  </a:lnTo>
                  <a:cubicBezTo>
                    <a:pt x="114052" y="525226"/>
                    <a:pt x="92735" y="532853"/>
                    <a:pt x="74547" y="539763"/>
                  </a:cubicBezTo>
                  <a:cubicBezTo>
                    <a:pt x="56359" y="546673"/>
                    <a:pt x="41300" y="552801"/>
                    <a:pt x="30804" y="556973"/>
                  </a:cubicBezTo>
                  <a:cubicBezTo>
                    <a:pt x="20309" y="561145"/>
                    <a:pt x="14441" y="564013"/>
                    <a:pt x="14441" y="564013"/>
                  </a:cubicBezTo>
                  <a:lnTo>
                    <a:pt x="14768" y="564991"/>
                  </a:lnTo>
                  <a:cubicBezTo>
                    <a:pt x="14768" y="564991"/>
                    <a:pt x="21287" y="563492"/>
                    <a:pt x="32108" y="560689"/>
                  </a:cubicBezTo>
                  <a:cubicBezTo>
                    <a:pt x="42930" y="557885"/>
                    <a:pt x="58706" y="553648"/>
                    <a:pt x="77285" y="547651"/>
                  </a:cubicBezTo>
                  <a:cubicBezTo>
                    <a:pt x="95864" y="541653"/>
                    <a:pt x="117572" y="535395"/>
                    <a:pt x="140454" y="527246"/>
                  </a:cubicBezTo>
                  <a:lnTo>
                    <a:pt x="175657" y="514600"/>
                  </a:lnTo>
                  <a:cubicBezTo>
                    <a:pt x="187652" y="510232"/>
                    <a:pt x="199777" y="505603"/>
                    <a:pt x="211772" y="500779"/>
                  </a:cubicBezTo>
                  <a:cubicBezTo>
                    <a:pt x="223767" y="495955"/>
                    <a:pt x="235958" y="491457"/>
                    <a:pt x="248018" y="487350"/>
                  </a:cubicBezTo>
                  <a:cubicBezTo>
                    <a:pt x="260078" y="483243"/>
                    <a:pt x="272073" y="479592"/>
                    <a:pt x="283872" y="476463"/>
                  </a:cubicBezTo>
                  <a:cubicBezTo>
                    <a:pt x="295672" y="473334"/>
                    <a:pt x="306950" y="469944"/>
                    <a:pt x="317575" y="466880"/>
                  </a:cubicBezTo>
                  <a:cubicBezTo>
                    <a:pt x="328202" y="463816"/>
                    <a:pt x="338045" y="460361"/>
                    <a:pt x="347237" y="456776"/>
                  </a:cubicBezTo>
                  <a:lnTo>
                    <a:pt x="348802" y="456189"/>
                  </a:lnTo>
                  <a:cubicBezTo>
                    <a:pt x="348802" y="460818"/>
                    <a:pt x="348802" y="465446"/>
                    <a:pt x="348802" y="469944"/>
                  </a:cubicBezTo>
                  <a:cubicBezTo>
                    <a:pt x="348802" y="483569"/>
                    <a:pt x="348802" y="496411"/>
                    <a:pt x="349193" y="508602"/>
                  </a:cubicBezTo>
                  <a:lnTo>
                    <a:pt x="342674" y="510688"/>
                  </a:lnTo>
                  <a:cubicBezTo>
                    <a:pt x="333417" y="513622"/>
                    <a:pt x="323117" y="516816"/>
                    <a:pt x="312882" y="520532"/>
                  </a:cubicBezTo>
                  <a:cubicBezTo>
                    <a:pt x="302647" y="524248"/>
                    <a:pt x="291565" y="528876"/>
                    <a:pt x="280287" y="533570"/>
                  </a:cubicBezTo>
                  <a:cubicBezTo>
                    <a:pt x="269009" y="538264"/>
                    <a:pt x="257275" y="542566"/>
                    <a:pt x="245149" y="546608"/>
                  </a:cubicBezTo>
                  <a:cubicBezTo>
                    <a:pt x="233024" y="550649"/>
                    <a:pt x="220638" y="554365"/>
                    <a:pt x="208187" y="557821"/>
                  </a:cubicBezTo>
                  <a:cubicBezTo>
                    <a:pt x="195735" y="561275"/>
                    <a:pt x="183219" y="564861"/>
                    <a:pt x="171028" y="568577"/>
                  </a:cubicBezTo>
                  <a:lnTo>
                    <a:pt x="135630" y="579724"/>
                  </a:lnTo>
                  <a:cubicBezTo>
                    <a:pt x="112488" y="587091"/>
                    <a:pt x="91170" y="594718"/>
                    <a:pt x="72982" y="601628"/>
                  </a:cubicBezTo>
                  <a:cubicBezTo>
                    <a:pt x="54794" y="608538"/>
                    <a:pt x="39735" y="614666"/>
                    <a:pt x="29240" y="618838"/>
                  </a:cubicBezTo>
                  <a:cubicBezTo>
                    <a:pt x="18744" y="623011"/>
                    <a:pt x="12877" y="625879"/>
                    <a:pt x="12877" y="625879"/>
                  </a:cubicBezTo>
                  <a:lnTo>
                    <a:pt x="13203" y="626857"/>
                  </a:lnTo>
                  <a:cubicBezTo>
                    <a:pt x="13203" y="626857"/>
                    <a:pt x="19722" y="625423"/>
                    <a:pt x="30544" y="622554"/>
                  </a:cubicBezTo>
                  <a:cubicBezTo>
                    <a:pt x="41365" y="619686"/>
                    <a:pt x="57141" y="615514"/>
                    <a:pt x="75720" y="609516"/>
                  </a:cubicBezTo>
                  <a:cubicBezTo>
                    <a:pt x="94299" y="603519"/>
                    <a:pt x="116008" y="597261"/>
                    <a:pt x="138890" y="589112"/>
                  </a:cubicBezTo>
                  <a:lnTo>
                    <a:pt x="174092" y="576465"/>
                  </a:lnTo>
                  <a:cubicBezTo>
                    <a:pt x="186087" y="572097"/>
                    <a:pt x="198212" y="567469"/>
                    <a:pt x="210208" y="562645"/>
                  </a:cubicBezTo>
                  <a:cubicBezTo>
                    <a:pt x="222203" y="557821"/>
                    <a:pt x="234393" y="553322"/>
                    <a:pt x="246453" y="549215"/>
                  </a:cubicBezTo>
                  <a:cubicBezTo>
                    <a:pt x="258513" y="545108"/>
                    <a:pt x="270508" y="541458"/>
                    <a:pt x="282308" y="538328"/>
                  </a:cubicBezTo>
                  <a:cubicBezTo>
                    <a:pt x="294107" y="535199"/>
                    <a:pt x="305385" y="531809"/>
                    <a:pt x="316011" y="528746"/>
                  </a:cubicBezTo>
                  <a:cubicBezTo>
                    <a:pt x="326637" y="525682"/>
                    <a:pt x="336481" y="522227"/>
                    <a:pt x="345672" y="518641"/>
                  </a:cubicBezTo>
                  <a:lnTo>
                    <a:pt x="350040" y="517077"/>
                  </a:lnTo>
                  <a:cubicBezTo>
                    <a:pt x="350040" y="529397"/>
                    <a:pt x="350432" y="540871"/>
                    <a:pt x="351018" y="551041"/>
                  </a:cubicBezTo>
                  <a:cubicBezTo>
                    <a:pt x="351605" y="561210"/>
                    <a:pt x="351800" y="571706"/>
                    <a:pt x="352322" y="579659"/>
                  </a:cubicBezTo>
                  <a:cubicBezTo>
                    <a:pt x="353104" y="593349"/>
                    <a:pt x="353821" y="601954"/>
                    <a:pt x="354017" y="604040"/>
                  </a:cubicBezTo>
                  <a:close/>
                </a:path>
              </a:pathLst>
            </a:custGeom>
            <a:solidFill>
              <a:srgbClr val="003C82">
                <a:alpha val="50000"/>
              </a:srgbClr>
            </a:solidFill>
            <a:ln w="6510" cap="flat">
              <a:noFill/>
              <a:prstDash val="solid"/>
              <a:miter/>
            </a:ln>
          </p:spPr>
          <p:txBody>
            <a:bodyPr rtlCol="0" anchor="ctr"/>
            <a:lstStyle/>
            <a:p>
              <a:endParaRPr lang="fr-FR"/>
            </a:p>
          </p:txBody>
        </p:sp>
        <p:sp>
          <p:nvSpPr>
            <p:cNvPr id="328" name="Forme libre : forme 327">
              <a:extLst>
                <a:ext uri="{FF2B5EF4-FFF2-40B4-BE49-F238E27FC236}">
                  <a16:creationId xmlns:a16="http://schemas.microsoft.com/office/drawing/2014/main" id="{4859601D-9BB8-44F5-845E-D190FF33DD5C}"/>
                </a:ext>
              </a:extLst>
            </p:cNvPr>
            <p:cNvSpPr/>
            <p:nvPr/>
          </p:nvSpPr>
          <p:spPr>
            <a:xfrm>
              <a:off x="5822353" y="5960694"/>
              <a:ext cx="559852" cy="642969"/>
            </a:xfrm>
            <a:custGeom>
              <a:avLst/>
              <a:gdLst>
                <a:gd name="connsiteX0" fmla="*/ 474945 w 559852"/>
                <a:gd name="connsiteY0" fmla="*/ 188909 h 642969"/>
                <a:gd name="connsiteX1" fmla="*/ 334265 w 559852"/>
                <a:gd name="connsiteY1" fmla="*/ 328351 h 642969"/>
                <a:gd name="connsiteX2" fmla="*/ 30609 w 559852"/>
                <a:gd name="connsiteY2" fmla="*/ 91450 h 642969"/>
                <a:gd name="connsiteX3" fmla="*/ 20504 w 559852"/>
                <a:gd name="connsiteY3" fmla="*/ 49533 h 642969"/>
                <a:gd name="connsiteX4" fmla="*/ -31 w 559852"/>
                <a:gd name="connsiteY4" fmla="*/ 642763 h 642969"/>
                <a:gd name="connsiteX5" fmla="*/ 554085 w 559852"/>
                <a:gd name="connsiteY5" fmla="*/ 439826 h 642969"/>
                <a:gd name="connsiteX6" fmla="*/ 559822 w 559852"/>
                <a:gd name="connsiteY6" fmla="*/ -207 h 642969"/>
                <a:gd name="connsiteX7" fmla="*/ 474945 w 559852"/>
                <a:gd name="connsiteY7" fmla="*/ 188909 h 642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59852" h="642969">
                  <a:moveTo>
                    <a:pt x="474945" y="188909"/>
                  </a:moveTo>
                  <a:cubicBezTo>
                    <a:pt x="444240" y="248363"/>
                    <a:pt x="400824" y="307164"/>
                    <a:pt x="334265" y="328351"/>
                  </a:cubicBezTo>
                  <a:cubicBezTo>
                    <a:pt x="182111" y="376918"/>
                    <a:pt x="65290" y="218962"/>
                    <a:pt x="30609" y="91450"/>
                  </a:cubicBezTo>
                  <a:cubicBezTo>
                    <a:pt x="26828" y="77630"/>
                    <a:pt x="23503" y="63614"/>
                    <a:pt x="20504" y="49533"/>
                  </a:cubicBezTo>
                  <a:lnTo>
                    <a:pt x="-31" y="642763"/>
                  </a:lnTo>
                  <a:lnTo>
                    <a:pt x="554085" y="439826"/>
                  </a:lnTo>
                  <a:lnTo>
                    <a:pt x="559822" y="-207"/>
                  </a:lnTo>
                  <a:cubicBezTo>
                    <a:pt x="535291" y="64455"/>
                    <a:pt x="506947" y="127604"/>
                    <a:pt x="474945" y="188909"/>
                  </a:cubicBezTo>
                  <a:close/>
                </a:path>
              </a:pathLst>
            </a:custGeom>
            <a:solidFill>
              <a:srgbClr val="C7C8C9">
                <a:alpha val="70000"/>
              </a:srgbClr>
            </a:solidFill>
            <a:ln w="6510" cap="flat">
              <a:noFill/>
              <a:prstDash val="solid"/>
              <a:miter/>
            </a:ln>
          </p:spPr>
          <p:txBody>
            <a:bodyPr rtlCol="0" anchor="ctr"/>
            <a:lstStyle/>
            <a:p>
              <a:endParaRPr lang="fr-FR"/>
            </a:p>
          </p:txBody>
        </p:sp>
      </p:grpSp>
      <p:pic>
        <p:nvPicPr>
          <p:cNvPr id="12" name="Image 11">
            <a:extLst>
              <a:ext uri="{FF2B5EF4-FFF2-40B4-BE49-F238E27FC236}">
                <a16:creationId xmlns:a16="http://schemas.microsoft.com/office/drawing/2014/main" id="{068E0EA0-3673-41D5-A658-E6AA6CE01ABF}"/>
              </a:ext>
            </a:extLst>
          </p:cNvPr>
          <p:cNvPicPr>
            <a:picLocks noChangeAspect="1"/>
          </p:cNvPicPr>
          <p:nvPr/>
        </p:nvPicPr>
        <p:blipFill>
          <a:blip r:embed="rId3" cstate="hqprint">
            <a:extLst>
              <a:ext uri="{28A0092B-C50C-407E-A947-70E740481C1C}">
                <a14:useLocalDpi xmlns:a14="http://schemas.microsoft.com/office/drawing/2010/main" val="0"/>
              </a:ext>
            </a:extLst>
          </a:blip>
          <a:srcRect/>
          <a:stretch/>
        </p:blipFill>
        <p:spPr>
          <a:xfrm>
            <a:off x="1916075" y="3592278"/>
            <a:ext cx="477149" cy="244852"/>
          </a:xfrm>
          <a:prstGeom prst="rect">
            <a:avLst/>
          </a:prstGeom>
        </p:spPr>
      </p:pic>
      <p:sp>
        <p:nvSpPr>
          <p:cNvPr id="329" name="Forme libre : forme 328">
            <a:extLst>
              <a:ext uri="{FF2B5EF4-FFF2-40B4-BE49-F238E27FC236}">
                <a16:creationId xmlns:a16="http://schemas.microsoft.com/office/drawing/2014/main" id="{3E6DA40B-B0AC-41A1-83B0-E42F6A136991}"/>
              </a:ext>
            </a:extLst>
          </p:cNvPr>
          <p:cNvSpPr/>
          <p:nvPr/>
        </p:nvSpPr>
        <p:spPr>
          <a:xfrm>
            <a:off x="3189946" y="4294068"/>
            <a:ext cx="1444785" cy="184302"/>
          </a:xfrm>
          <a:custGeom>
            <a:avLst/>
            <a:gdLst>
              <a:gd name="connsiteX0" fmla="*/ 218378 w 1495807"/>
              <a:gd name="connsiteY0" fmla="*/ 3405 h 271998"/>
              <a:gd name="connsiteX1" fmla="*/ 18353 w 1495807"/>
              <a:gd name="connsiteY1" fmla="*/ 70080 h 271998"/>
              <a:gd name="connsiteX2" fmla="*/ 423165 w 1495807"/>
              <a:gd name="connsiteY2" fmla="*/ 270105 h 271998"/>
              <a:gd name="connsiteX3" fmla="*/ 1494728 w 1495807"/>
              <a:gd name="connsiteY3" fmla="*/ 160568 h 271998"/>
              <a:gd name="connsiteX4" fmla="*/ 218378 w 1495807"/>
              <a:gd name="connsiteY4" fmla="*/ 3405 h 271998"/>
              <a:gd name="connsiteX0" fmla="*/ 175516 w 1452945"/>
              <a:gd name="connsiteY0" fmla="*/ 808 h 269401"/>
              <a:gd name="connsiteX1" fmla="*/ 32641 w 1452945"/>
              <a:gd name="connsiteY1" fmla="*/ 229408 h 269401"/>
              <a:gd name="connsiteX2" fmla="*/ 380303 w 1452945"/>
              <a:gd name="connsiteY2" fmla="*/ 267508 h 269401"/>
              <a:gd name="connsiteX3" fmla="*/ 1451866 w 1452945"/>
              <a:gd name="connsiteY3" fmla="*/ 157971 h 269401"/>
              <a:gd name="connsiteX4" fmla="*/ 175516 w 1452945"/>
              <a:gd name="connsiteY4" fmla="*/ 808 h 269401"/>
              <a:gd name="connsiteX0" fmla="*/ 186667 w 1444785"/>
              <a:gd name="connsiteY0" fmla="*/ 1708 h 184302"/>
              <a:gd name="connsiteX1" fmla="*/ 24742 w 1444785"/>
              <a:gd name="connsiteY1" fmla="*/ 144583 h 184302"/>
              <a:gd name="connsiteX2" fmla="*/ 372404 w 1444785"/>
              <a:gd name="connsiteY2" fmla="*/ 182683 h 184302"/>
              <a:gd name="connsiteX3" fmla="*/ 1443967 w 1444785"/>
              <a:gd name="connsiteY3" fmla="*/ 73146 h 184302"/>
              <a:gd name="connsiteX4" fmla="*/ 186667 w 1444785"/>
              <a:gd name="connsiteY4" fmla="*/ 1708 h 1843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44785" h="184302">
                <a:moveTo>
                  <a:pt x="186667" y="1708"/>
                </a:moveTo>
                <a:cubicBezTo>
                  <a:pt x="-49870" y="13614"/>
                  <a:pt x="-6214" y="114421"/>
                  <a:pt x="24742" y="144583"/>
                </a:cubicBezTo>
                <a:cubicBezTo>
                  <a:pt x="55698" y="174745"/>
                  <a:pt x="126341" y="167602"/>
                  <a:pt x="372404" y="182683"/>
                </a:cubicBezTo>
                <a:cubicBezTo>
                  <a:pt x="618467" y="197764"/>
                  <a:pt x="1474923" y="103308"/>
                  <a:pt x="1443967" y="73146"/>
                </a:cubicBezTo>
                <a:cubicBezTo>
                  <a:pt x="1413011" y="42984"/>
                  <a:pt x="423204" y="-10198"/>
                  <a:pt x="186667" y="1708"/>
                </a:cubicBezTo>
                <a:close/>
              </a:path>
            </a:pathLst>
          </a:custGeom>
          <a:gradFill>
            <a:gsLst>
              <a:gs pos="0">
                <a:schemeClr val="tx1">
                  <a:alpha val="35000"/>
                </a:schemeClr>
              </a:gs>
              <a:gs pos="100000">
                <a:schemeClr val="tx1">
                  <a:alpha val="0"/>
                </a:schemeClr>
              </a:gs>
            </a:gsLst>
            <a:lin ang="8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269" name="Forme libre : forme 268">
            <a:extLst>
              <a:ext uri="{FF2B5EF4-FFF2-40B4-BE49-F238E27FC236}">
                <a16:creationId xmlns:a16="http://schemas.microsoft.com/office/drawing/2014/main" id="{0C68B5CC-730F-4EFE-83AA-058DD019B1CF}"/>
              </a:ext>
            </a:extLst>
          </p:cNvPr>
          <p:cNvSpPr/>
          <p:nvPr/>
        </p:nvSpPr>
        <p:spPr>
          <a:xfrm>
            <a:off x="3718864" y="3751466"/>
            <a:ext cx="983501" cy="464284"/>
          </a:xfrm>
          <a:custGeom>
            <a:avLst/>
            <a:gdLst>
              <a:gd name="connsiteX0" fmla="*/ 347172 w 983501"/>
              <a:gd name="connsiteY0" fmla="*/ -207 h 464284"/>
              <a:gd name="connsiteX1" fmla="*/ 980820 w 983501"/>
              <a:gd name="connsiteY1" fmla="*/ 420334 h 464284"/>
              <a:gd name="connsiteX2" fmla="*/ 149320 w 983501"/>
              <a:gd name="connsiteY2" fmla="*/ 371963 h 464284"/>
              <a:gd name="connsiteX3" fmla="*/ -31 w 983501"/>
              <a:gd name="connsiteY3" fmla="*/ 86496 h 464284"/>
            </a:gdLst>
            <a:ahLst/>
            <a:cxnLst>
              <a:cxn ang="0">
                <a:pos x="connsiteX0" y="connsiteY0"/>
              </a:cxn>
              <a:cxn ang="0">
                <a:pos x="connsiteX1" y="connsiteY1"/>
              </a:cxn>
              <a:cxn ang="0">
                <a:pos x="connsiteX2" y="connsiteY2"/>
              </a:cxn>
              <a:cxn ang="0">
                <a:pos x="connsiteX3" y="connsiteY3"/>
              </a:cxn>
            </a:cxnLst>
            <a:rect l="l" t="t" r="r" b="b"/>
            <a:pathLst>
              <a:path w="983501" h="464284">
                <a:moveTo>
                  <a:pt x="347172" y="-207"/>
                </a:moveTo>
                <a:cubicBezTo>
                  <a:pt x="347172" y="-207"/>
                  <a:pt x="923583" y="298951"/>
                  <a:pt x="980820" y="420334"/>
                </a:cubicBezTo>
                <a:cubicBezTo>
                  <a:pt x="1038057" y="541718"/>
                  <a:pt x="149320" y="371963"/>
                  <a:pt x="149320" y="371963"/>
                </a:cubicBezTo>
                <a:lnTo>
                  <a:pt x="-31" y="86496"/>
                </a:lnTo>
                <a:close/>
              </a:path>
            </a:pathLst>
          </a:custGeom>
          <a:solidFill>
            <a:srgbClr val="062135"/>
          </a:solidFill>
          <a:ln w="6510" cap="flat">
            <a:noFill/>
            <a:prstDash val="solid"/>
            <a:miter/>
          </a:ln>
        </p:spPr>
        <p:txBody>
          <a:bodyPr rtlCol="0" anchor="ctr"/>
          <a:lstStyle/>
          <a:p>
            <a:endParaRPr lang="fr-FR"/>
          </a:p>
        </p:txBody>
      </p:sp>
      <p:sp>
        <p:nvSpPr>
          <p:cNvPr id="270" name="Forme libre : forme 269">
            <a:extLst>
              <a:ext uri="{FF2B5EF4-FFF2-40B4-BE49-F238E27FC236}">
                <a16:creationId xmlns:a16="http://schemas.microsoft.com/office/drawing/2014/main" id="{07E466F4-7F91-409C-B046-FB02A4FEFB96}"/>
              </a:ext>
            </a:extLst>
          </p:cNvPr>
          <p:cNvSpPr/>
          <p:nvPr/>
        </p:nvSpPr>
        <p:spPr>
          <a:xfrm>
            <a:off x="3310723" y="3917440"/>
            <a:ext cx="1892194" cy="746687"/>
          </a:xfrm>
          <a:custGeom>
            <a:avLst/>
            <a:gdLst>
              <a:gd name="connsiteX0" fmla="*/ 8299 w 1892194"/>
              <a:gd name="connsiteY0" fmla="*/ 54944 h 746687"/>
              <a:gd name="connsiteX1" fmla="*/ 334902 w 1892194"/>
              <a:gd name="connsiteY1" fmla="*/ 492826 h 746687"/>
              <a:gd name="connsiteX2" fmla="*/ 1319794 w 1892194"/>
              <a:gd name="connsiteY2" fmla="*/ 453125 h 746687"/>
              <a:gd name="connsiteX3" fmla="*/ 1892164 w 1892194"/>
              <a:gd name="connsiteY3" fmla="*/ 746481 h 746687"/>
              <a:gd name="connsiteX4" fmla="*/ 1598417 w 1892194"/>
              <a:gd name="connsiteY4" fmla="*/ 315118 h 746687"/>
              <a:gd name="connsiteX5" fmla="*/ 491749 w 1892194"/>
              <a:gd name="connsiteY5" fmla="*/ -207 h 746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92194" h="746687">
                <a:moveTo>
                  <a:pt x="8299" y="54944"/>
                </a:moveTo>
                <a:cubicBezTo>
                  <a:pt x="-23513" y="185324"/>
                  <a:pt x="25640" y="488523"/>
                  <a:pt x="334902" y="492826"/>
                </a:cubicBezTo>
                <a:cubicBezTo>
                  <a:pt x="644164" y="497129"/>
                  <a:pt x="1319794" y="453125"/>
                  <a:pt x="1319794" y="453125"/>
                </a:cubicBezTo>
                <a:lnTo>
                  <a:pt x="1892164" y="746481"/>
                </a:lnTo>
                <a:cubicBezTo>
                  <a:pt x="1892164" y="746481"/>
                  <a:pt x="1681208" y="341129"/>
                  <a:pt x="1598417" y="315118"/>
                </a:cubicBezTo>
                <a:cubicBezTo>
                  <a:pt x="1515625" y="289107"/>
                  <a:pt x="491749" y="-207"/>
                  <a:pt x="491749" y="-207"/>
                </a:cubicBezTo>
                <a:close/>
              </a:path>
            </a:pathLst>
          </a:custGeom>
          <a:solidFill>
            <a:srgbClr val="062135"/>
          </a:solidFill>
          <a:ln w="6510" cap="flat">
            <a:noFill/>
            <a:prstDash val="solid"/>
            <a:miter/>
          </a:ln>
        </p:spPr>
        <p:txBody>
          <a:bodyPr rtlCol="0" anchor="ctr"/>
          <a:lstStyle/>
          <a:p>
            <a:endParaRPr lang="fr-FR"/>
          </a:p>
        </p:txBody>
      </p:sp>
      <p:sp>
        <p:nvSpPr>
          <p:cNvPr id="271" name="Forme libre : forme 270">
            <a:extLst>
              <a:ext uri="{FF2B5EF4-FFF2-40B4-BE49-F238E27FC236}">
                <a16:creationId xmlns:a16="http://schemas.microsoft.com/office/drawing/2014/main" id="{5727790A-8649-4923-82A1-146AA127ACE0}"/>
              </a:ext>
            </a:extLst>
          </p:cNvPr>
          <p:cNvSpPr/>
          <p:nvPr/>
        </p:nvSpPr>
        <p:spPr>
          <a:xfrm>
            <a:off x="4033602" y="3931220"/>
            <a:ext cx="519182" cy="192903"/>
          </a:xfrm>
          <a:custGeom>
            <a:avLst/>
            <a:gdLst>
              <a:gd name="connsiteX0" fmla="*/ 513993 w 519182"/>
              <a:gd name="connsiteY0" fmla="*/ 189341 h 192903"/>
              <a:gd name="connsiteX1" fmla="*/ 27154 w 519182"/>
              <a:gd name="connsiteY1" fmla="*/ 48334 h 192903"/>
              <a:gd name="connsiteX2" fmla="*/ 27805 w 519182"/>
              <a:gd name="connsiteY2" fmla="*/ 46444 h 192903"/>
              <a:gd name="connsiteX3" fmla="*/ 7597 w 519182"/>
              <a:gd name="connsiteY3" fmla="*/ 39534 h 192903"/>
              <a:gd name="connsiteX4" fmla="*/ 3490 w 519182"/>
              <a:gd name="connsiteY4" fmla="*/ 51920 h 192903"/>
              <a:gd name="connsiteX5" fmla="*/ -31 w 519182"/>
              <a:gd name="connsiteY5" fmla="*/ 62742 h 192903"/>
              <a:gd name="connsiteX6" fmla="*/ 10726 w 519182"/>
              <a:gd name="connsiteY6" fmla="*/ 65480 h 192903"/>
              <a:gd name="connsiteX7" fmla="*/ 513276 w 519182"/>
              <a:gd name="connsiteY7" fmla="*/ 192014 h 192903"/>
              <a:gd name="connsiteX8" fmla="*/ 513993 w 519182"/>
              <a:gd name="connsiteY8" fmla="*/ 189341 h 192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19182" h="192903">
                <a:moveTo>
                  <a:pt x="513993" y="189341"/>
                </a:moveTo>
                <a:lnTo>
                  <a:pt x="27154" y="48334"/>
                </a:lnTo>
                <a:lnTo>
                  <a:pt x="27805" y="46444"/>
                </a:lnTo>
                <a:cubicBezTo>
                  <a:pt x="48275" y="-10597"/>
                  <a:pt x="26567" y="-18159"/>
                  <a:pt x="7597" y="39534"/>
                </a:cubicBezTo>
                <a:lnTo>
                  <a:pt x="3490" y="51920"/>
                </a:lnTo>
                <a:lnTo>
                  <a:pt x="-31" y="62742"/>
                </a:lnTo>
                <a:lnTo>
                  <a:pt x="10726" y="65480"/>
                </a:lnTo>
                <a:lnTo>
                  <a:pt x="513276" y="192014"/>
                </a:lnTo>
                <a:cubicBezTo>
                  <a:pt x="520512" y="193904"/>
                  <a:pt x="521425" y="191492"/>
                  <a:pt x="513993" y="189341"/>
                </a:cubicBezTo>
                <a:close/>
              </a:path>
            </a:pathLst>
          </a:custGeom>
          <a:solidFill>
            <a:srgbClr val="264867"/>
          </a:solidFill>
          <a:ln w="6510" cap="flat">
            <a:noFill/>
            <a:prstDash val="solid"/>
            <a:miter/>
          </a:ln>
        </p:spPr>
        <p:txBody>
          <a:bodyPr rtlCol="0" anchor="ctr"/>
          <a:lstStyle/>
          <a:p>
            <a:endParaRPr lang="fr-FR"/>
          </a:p>
        </p:txBody>
      </p:sp>
      <p:sp>
        <p:nvSpPr>
          <p:cNvPr id="272" name="Forme libre : forme 271">
            <a:extLst>
              <a:ext uri="{FF2B5EF4-FFF2-40B4-BE49-F238E27FC236}">
                <a16:creationId xmlns:a16="http://schemas.microsoft.com/office/drawing/2014/main" id="{20FA7554-FEC5-4413-89AC-648C27DF898C}"/>
              </a:ext>
            </a:extLst>
          </p:cNvPr>
          <p:cNvSpPr/>
          <p:nvPr/>
        </p:nvSpPr>
        <p:spPr>
          <a:xfrm>
            <a:off x="2706461" y="1745482"/>
            <a:ext cx="1601330" cy="1137040"/>
          </a:xfrm>
          <a:custGeom>
            <a:avLst/>
            <a:gdLst>
              <a:gd name="connsiteX0" fmla="*/ 546067 w 1601330"/>
              <a:gd name="connsiteY0" fmla="*/ 134234 h 1137040"/>
              <a:gd name="connsiteX1" fmla="*/ 199256 w 1601330"/>
              <a:gd name="connsiteY1" fmla="*/ 423287 h 1137040"/>
              <a:gd name="connsiteX2" fmla="*/ 38757 w 1601330"/>
              <a:gd name="connsiteY2" fmla="*/ 898523 h 1137040"/>
              <a:gd name="connsiteX3" fmla="*/ 130024 w 1601330"/>
              <a:gd name="connsiteY3" fmla="*/ 972449 h 1137040"/>
              <a:gd name="connsiteX4" fmla="*/ -31 w 1601330"/>
              <a:gd name="connsiteY4" fmla="*/ 974470 h 1137040"/>
              <a:gd name="connsiteX5" fmla="*/ 832382 w 1601330"/>
              <a:gd name="connsiteY5" fmla="*/ 1108957 h 1137040"/>
              <a:gd name="connsiteX6" fmla="*/ 1569487 w 1601330"/>
              <a:gd name="connsiteY6" fmla="*/ 837636 h 1137040"/>
              <a:gd name="connsiteX7" fmla="*/ 1474961 w 1601330"/>
              <a:gd name="connsiteY7" fmla="*/ 848131 h 1137040"/>
              <a:gd name="connsiteX8" fmla="*/ 1601300 w 1601330"/>
              <a:gd name="connsiteY8" fmla="*/ 778769 h 1137040"/>
              <a:gd name="connsiteX9" fmla="*/ 1450971 w 1601330"/>
              <a:gd name="connsiteY9" fmla="*/ 732810 h 1137040"/>
              <a:gd name="connsiteX10" fmla="*/ 1057875 w 1601330"/>
              <a:gd name="connsiteY10" fmla="*/ 27257 h 1137040"/>
              <a:gd name="connsiteX11" fmla="*/ 546067 w 1601330"/>
              <a:gd name="connsiteY11" fmla="*/ 134234 h 1137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01330" h="1137040">
                <a:moveTo>
                  <a:pt x="546067" y="134234"/>
                </a:moveTo>
                <a:cubicBezTo>
                  <a:pt x="473771" y="134234"/>
                  <a:pt x="251342" y="258487"/>
                  <a:pt x="199256" y="423287"/>
                </a:cubicBezTo>
                <a:cubicBezTo>
                  <a:pt x="147169" y="588088"/>
                  <a:pt x="147104" y="963322"/>
                  <a:pt x="38757" y="898523"/>
                </a:cubicBezTo>
                <a:cubicBezTo>
                  <a:pt x="45994" y="943570"/>
                  <a:pt x="80675" y="983987"/>
                  <a:pt x="130024" y="972449"/>
                </a:cubicBezTo>
                <a:cubicBezTo>
                  <a:pt x="103948" y="1004262"/>
                  <a:pt x="23112" y="999568"/>
                  <a:pt x="-31" y="974470"/>
                </a:cubicBezTo>
                <a:cubicBezTo>
                  <a:pt x="23112" y="1047613"/>
                  <a:pt x="375725" y="1199245"/>
                  <a:pt x="832382" y="1108957"/>
                </a:cubicBezTo>
                <a:cubicBezTo>
                  <a:pt x="1289039" y="1018669"/>
                  <a:pt x="1488520" y="919906"/>
                  <a:pt x="1569487" y="837636"/>
                </a:cubicBezTo>
                <a:cubicBezTo>
                  <a:pt x="1511663" y="856867"/>
                  <a:pt x="1493149" y="859735"/>
                  <a:pt x="1474961" y="848131"/>
                </a:cubicBezTo>
                <a:cubicBezTo>
                  <a:pt x="1534806" y="819252"/>
                  <a:pt x="1589696" y="795979"/>
                  <a:pt x="1601300" y="778769"/>
                </a:cubicBezTo>
                <a:cubicBezTo>
                  <a:pt x="1563685" y="784571"/>
                  <a:pt x="1465443" y="822707"/>
                  <a:pt x="1450971" y="732810"/>
                </a:cubicBezTo>
                <a:cubicBezTo>
                  <a:pt x="1436499" y="642913"/>
                  <a:pt x="1375807" y="113960"/>
                  <a:pt x="1057875" y="27257"/>
                </a:cubicBezTo>
                <a:cubicBezTo>
                  <a:pt x="739942" y="-59446"/>
                  <a:pt x="586550" y="82213"/>
                  <a:pt x="546067" y="134234"/>
                </a:cubicBezTo>
                <a:close/>
              </a:path>
            </a:pathLst>
          </a:custGeom>
          <a:solidFill>
            <a:srgbClr val="9B240D"/>
          </a:solidFill>
          <a:ln w="6510" cap="flat">
            <a:noFill/>
            <a:prstDash val="solid"/>
            <a:miter/>
          </a:ln>
        </p:spPr>
        <p:txBody>
          <a:bodyPr rtlCol="0" anchor="ctr"/>
          <a:lstStyle/>
          <a:p>
            <a:endParaRPr lang="fr-FR"/>
          </a:p>
        </p:txBody>
      </p:sp>
      <p:sp>
        <p:nvSpPr>
          <p:cNvPr id="273" name="Forme libre : forme 272">
            <a:extLst>
              <a:ext uri="{FF2B5EF4-FFF2-40B4-BE49-F238E27FC236}">
                <a16:creationId xmlns:a16="http://schemas.microsoft.com/office/drawing/2014/main" id="{19D1BCC4-24ED-4130-A439-864443C76819}"/>
              </a:ext>
            </a:extLst>
          </p:cNvPr>
          <p:cNvSpPr/>
          <p:nvPr/>
        </p:nvSpPr>
        <p:spPr>
          <a:xfrm>
            <a:off x="3605237" y="2157437"/>
            <a:ext cx="158933" cy="158933"/>
          </a:xfrm>
          <a:custGeom>
            <a:avLst/>
            <a:gdLst>
              <a:gd name="connsiteX0" fmla="*/ 158934 w 158933"/>
              <a:gd name="connsiteY0" fmla="*/ 79467 h 158933"/>
              <a:gd name="connsiteX1" fmla="*/ 79467 w 158933"/>
              <a:gd name="connsiteY1" fmla="*/ 158934 h 158933"/>
              <a:gd name="connsiteX2" fmla="*/ 0 w 158933"/>
              <a:gd name="connsiteY2" fmla="*/ 79467 h 158933"/>
              <a:gd name="connsiteX3" fmla="*/ 79467 w 158933"/>
              <a:gd name="connsiteY3" fmla="*/ 0 h 158933"/>
              <a:gd name="connsiteX4" fmla="*/ 158934 w 158933"/>
              <a:gd name="connsiteY4" fmla="*/ 79467 h 1589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933" h="158933">
                <a:moveTo>
                  <a:pt x="158934" y="79467"/>
                </a:moveTo>
                <a:cubicBezTo>
                  <a:pt x="158934" y="123355"/>
                  <a:pt x="123355" y="158934"/>
                  <a:pt x="79467" y="158934"/>
                </a:cubicBezTo>
                <a:cubicBezTo>
                  <a:pt x="35578" y="158934"/>
                  <a:pt x="0" y="123355"/>
                  <a:pt x="0" y="79467"/>
                </a:cubicBezTo>
                <a:cubicBezTo>
                  <a:pt x="0" y="35579"/>
                  <a:pt x="35578" y="0"/>
                  <a:pt x="79467" y="0"/>
                </a:cubicBezTo>
                <a:cubicBezTo>
                  <a:pt x="123355" y="0"/>
                  <a:pt x="158934" y="35578"/>
                  <a:pt x="158934" y="79467"/>
                </a:cubicBezTo>
                <a:close/>
              </a:path>
            </a:pathLst>
          </a:custGeom>
          <a:solidFill>
            <a:srgbClr val="FFFFFF"/>
          </a:solidFill>
          <a:ln w="6510" cap="flat">
            <a:noFill/>
            <a:prstDash val="solid"/>
            <a:miter/>
          </a:ln>
        </p:spPr>
        <p:txBody>
          <a:bodyPr rtlCol="0" anchor="ctr"/>
          <a:lstStyle/>
          <a:p>
            <a:endParaRPr lang="fr-FR"/>
          </a:p>
        </p:txBody>
      </p:sp>
      <p:sp>
        <p:nvSpPr>
          <p:cNvPr id="274" name="Forme libre : forme 273">
            <a:extLst>
              <a:ext uri="{FF2B5EF4-FFF2-40B4-BE49-F238E27FC236}">
                <a16:creationId xmlns:a16="http://schemas.microsoft.com/office/drawing/2014/main" id="{4FF171CD-A47C-4954-8CFC-EDB1FF53961C}"/>
              </a:ext>
            </a:extLst>
          </p:cNvPr>
          <p:cNvSpPr/>
          <p:nvPr/>
        </p:nvSpPr>
        <p:spPr>
          <a:xfrm>
            <a:off x="3120744" y="2221780"/>
            <a:ext cx="158933" cy="158933"/>
          </a:xfrm>
          <a:custGeom>
            <a:avLst/>
            <a:gdLst>
              <a:gd name="connsiteX0" fmla="*/ 158934 w 158933"/>
              <a:gd name="connsiteY0" fmla="*/ 79467 h 158933"/>
              <a:gd name="connsiteX1" fmla="*/ 79467 w 158933"/>
              <a:gd name="connsiteY1" fmla="*/ 158934 h 158933"/>
              <a:gd name="connsiteX2" fmla="*/ 0 w 158933"/>
              <a:gd name="connsiteY2" fmla="*/ 79467 h 158933"/>
              <a:gd name="connsiteX3" fmla="*/ 79467 w 158933"/>
              <a:gd name="connsiteY3" fmla="*/ 0 h 158933"/>
              <a:gd name="connsiteX4" fmla="*/ 158934 w 158933"/>
              <a:gd name="connsiteY4" fmla="*/ 79467 h 1589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933" h="158933">
                <a:moveTo>
                  <a:pt x="158934" y="79467"/>
                </a:moveTo>
                <a:cubicBezTo>
                  <a:pt x="158934" y="123355"/>
                  <a:pt x="123355" y="158934"/>
                  <a:pt x="79467" y="158934"/>
                </a:cubicBezTo>
                <a:cubicBezTo>
                  <a:pt x="35578" y="158934"/>
                  <a:pt x="0" y="123355"/>
                  <a:pt x="0" y="79467"/>
                </a:cubicBezTo>
                <a:cubicBezTo>
                  <a:pt x="0" y="35579"/>
                  <a:pt x="35578" y="0"/>
                  <a:pt x="79467" y="0"/>
                </a:cubicBezTo>
                <a:cubicBezTo>
                  <a:pt x="123355" y="0"/>
                  <a:pt x="158934" y="35578"/>
                  <a:pt x="158934" y="79467"/>
                </a:cubicBezTo>
                <a:close/>
              </a:path>
            </a:pathLst>
          </a:custGeom>
          <a:solidFill>
            <a:srgbClr val="FFFFFF"/>
          </a:solidFill>
          <a:ln w="6510" cap="flat">
            <a:noFill/>
            <a:prstDash val="solid"/>
            <a:miter/>
          </a:ln>
        </p:spPr>
        <p:txBody>
          <a:bodyPr rtlCol="0" anchor="ctr"/>
          <a:lstStyle/>
          <a:p>
            <a:endParaRPr lang="fr-FR"/>
          </a:p>
        </p:txBody>
      </p:sp>
      <p:sp>
        <p:nvSpPr>
          <p:cNvPr id="275" name="Forme libre : forme 274">
            <a:extLst>
              <a:ext uri="{FF2B5EF4-FFF2-40B4-BE49-F238E27FC236}">
                <a16:creationId xmlns:a16="http://schemas.microsoft.com/office/drawing/2014/main" id="{4D229921-3155-437A-8851-A008C6770E99}"/>
              </a:ext>
            </a:extLst>
          </p:cNvPr>
          <p:cNvSpPr/>
          <p:nvPr/>
        </p:nvSpPr>
        <p:spPr>
          <a:xfrm>
            <a:off x="3588484" y="2236904"/>
            <a:ext cx="130380" cy="130380"/>
          </a:xfrm>
          <a:custGeom>
            <a:avLst/>
            <a:gdLst>
              <a:gd name="connsiteX0" fmla="*/ 130380 w 130380"/>
              <a:gd name="connsiteY0" fmla="*/ 65190 h 130380"/>
              <a:gd name="connsiteX1" fmla="*/ 65190 w 130380"/>
              <a:gd name="connsiteY1" fmla="*/ 130380 h 130380"/>
              <a:gd name="connsiteX2" fmla="*/ 0 w 130380"/>
              <a:gd name="connsiteY2" fmla="*/ 65190 h 130380"/>
              <a:gd name="connsiteX3" fmla="*/ 65190 w 130380"/>
              <a:gd name="connsiteY3" fmla="*/ 0 h 130380"/>
              <a:gd name="connsiteX4" fmla="*/ 130380 w 130380"/>
              <a:gd name="connsiteY4" fmla="*/ 65190 h 130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0380" h="130380">
                <a:moveTo>
                  <a:pt x="130380" y="65190"/>
                </a:moveTo>
                <a:cubicBezTo>
                  <a:pt x="130380" y="101194"/>
                  <a:pt x="101194" y="130380"/>
                  <a:pt x="65190" y="130380"/>
                </a:cubicBezTo>
                <a:cubicBezTo>
                  <a:pt x="29187" y="130380"/>
                  <a:pt x="0" y="101194"/>
                  <a:pt x="0" y="65190"/>
                </a:cubicBezTo>
                <a:cubicBezTo>
                  <a:pt x="0" y="29187"/>
                  <a:pt x="29187" y="0"/>
                  <a:pt x="65190" y="0"/>
                </a:cubicBezTo>
                <a:cubicBezTo>
                  <a:pt x="101194" y="0"/>
                  <a:pt x="130380" y="29187"/>
                  <a:pt x="130380" y="65190"/>
                </a:cubicBezTo>
                <a:close/>
              </a:path>
            </a:pathLst>
          </a:custGeom>
          <a:solidFill>
            <a:srgbClr val="6B8A91"/>
          </a:solidFill>
          <a:ln w="6510" cap="flat">
            <a:noFill/>
            <a:prstDash val="solid"/>
            <a:miter/>
          </a:ln>
        </p:spPr>
        <p:txBody>
          <a:bodyPr rtlCol="0" anchor="ctr"/>
          <a:lstStyle/>
          <a:p>
            <a:endParaRPr lang="fr-FR"/>
          </a:p>
        </p:txBody>
      </p:sp>
      <p:sp>
        <p:nvSpPr>
          <p:cNvPr id="276" name="Forme libre : forme 275">
            <a:extLst>
              <a:ext uri="{FF2B5EF4-FFF2-40B4-BE49-F238E27FC236}">
                <a16:creationId xmlns:a16="http://schemas.microsoft.com/office/drawing/2014/main" id="{251994DB-1F84-4E88-AED3-51D0CF3BD651}"/>
              </a:ext>
            </a:extLst>
          </p:cNvPr>
          <p:cNvSpPr/>
          <p:nvPr/>
        </p:nvSpPr>
        <p:spPr>
          <a:xfrm>
            <a:off x="3103991" y="2301246"/>
            <a:ext cx="130380" cy="130380"/>
          </a:xfrm>
          <a:custGeom>
            <a:avLst/>
            <a:gdLst>
              <a:gd name="connsiteX0" fmla="*/ 130380 w 130380"/>
              <a:gd name="connsiteY0" fmla="*/ 65190 h 130380"/>
              <a:gd name="connsiteX1" fmla="*/ 65190 w 130380"/>
              <a:gd name="connsiteY1" fmla="*/ 130380 h 130380"/>
              <a:gd name="connsiteX2" fmla="*/ 0 w 130380"/>
              <a:gd name="connsiteY2" fmla="*/ 65190 h 130380"/>
              <a:gd name="connsiteX3" fmla="*/ 65190 w 130380"/>
              <a:gd name="connsiteY3" fmla="*/ 0 h 130380"/>
              <a:gd name="connsiteX4" fmla="*/ 130380 w 130380"/>
              <a:gd name="connsiteY4" fmla="*/ 65190 h 130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0380" h="130380">
                <a:moveTo>
                  <a:pt x="130380" y="65190"/>
                </a:moveTo>
                <a:cubicBezTo>
                  <a:pt x="130380" y="101194"/>
                  <a:pt x="101194" y="130380"/>
                  <a:pt x="65190" y="130380"/>
                </a:cubicBezTo>
                <a:cubicBezTo>
                  <a:pt x="29186" y="130380"/>
                  <a:pt x="0" y="101194"/>
                  <a:pt x="0" y="65190"/>
                </a:cubicBezTo>
                <a:cubicBezTo>
                  <a:pt x="0" y="29187"/>
                  <a:pt x="29186" y="0"/>
                  <a:pt x="65190" y="0"/>
                </a:cubicBezTo>
                <a:cubicBezTo>
                  <a:pt x="101194" y="0"/>
                  <a:pt x="130380" y="29187"/>
                  <a:pt x="130380" y="65190"/>
                </a:cubicBezTo>
                <a:close/>
              </a:path>
            </a:pathLst>
          </a:custGeom>
          <a:solidFill>
            <a:srgbClr val="6B8A91"/>
          </a:solidFill>
          <a:ln w="6510" cap="flat">
            <a:noFill/>
            <a:prstDash val="solid"/>
            <a:miter/>
          </a:ln>
        </p:spPr>
        <p:txBody>
          <a:bodyPr rtlCol="0" anchor="ctr"/>
          <a:lstStyle/>
          <a:p>
            <a:endParaRPr lang="fr-FR"/>
          </a:p>
        </p:txBody>
      </p:sp>
      <p:sp>
        <p:nvSpPr>
          <p:cNvPr id="277" name="Forme libre : forme 276">
            <a:extLst>
              <a:ext uri="{FF2B5EF4-FFF2-40B4-BE49-F238E27FC236}">
                <a16:creationId xmlns:a16="http://schemas.microsoft.com/office/drawing/2014/main" id="{0483C6F1-F1B0-4F03-85FA-27CA7E8E1A1E}"/>
              </a:ext>
            </a:extLst>
          </p:cNvPr>
          <p:cNvSpPr/>
          <p:nvPr/>
        </p:nvSpPr>
        <p:spPr>
          <a:xfrm>
            <a:off x="3945535" y="2373994"/>
            <a:ext cx="113310" cy="209674"/>
          </a:xfrm>
          <a:custGeom>
            <a:avLst/>
            <a:gdLst>
              <a:gd name="connsiteX0" fmla="*/ 28387 w 113310"/>
              <a:gd name="connsiteY0" fmla="*/ 23266 h 209674"/>
              <a:gd name="connsiteX1" fmla="*/ 113134 w 113310"/>
              <a:gd name="connsiteY1" fmla="*/ 58143 h 209674"/>
              <a:gd name="connsiteX2" fmla="*/ 22455 w 113310"/>
              <a:gd name="connsiteY2" fmla="*/ 208862 h 209674"/>
              <a:gd name="connsiteX3" fmla="*/ 28387 w 113310"/>
              <a:gd name="connsiteY3" fmla="*/ 23266 h 209674"/>
            </a:gdLst>
            <a:ahLst/>
            <a:cxnLst>
              <a:cxn ang="0">
                <a:pos x="connsiteX0" y="connsiteY0"/>
              </a:cxn>
              <a:cxn ang="0">
                <a:pos x="connsiteX1" y="connsiteY1"/>
              </a:cxn>
              <a:cxn ang="0">
                <a:pos x="connsiteX2" y="connsiteY2"/>
              </a:cxn>
              <a:cxn ang="0">
                <a:pos x="connsiteX3" y="connsiteY3"/>
              </a:cxn>
            </a:cxnLst>
            <a:rect l="l" t="t" r="r" b="b"/>
            <a:pathLst>
              <a:path w="113310" h="209674">
                <a:moveTo>
                  <a:pt x="28387" y="23266"/>
                </a:moveTo>
                <a:cubicBezTo>
                  <a:pt x="49574" y="-17021"/>
                  <a:pt x="110266" y="-5483"/>
                  <a:pt x="113134" y="58143"/>
                </a:cubicBezTo>
                <a:cubicBezTo>
                  <a:pt x="116002" y="121768"/>
                  <a:pt x="76301" y="217989"/>
                  <a:pt x="22455" y="208862"/>
                </a:cubicBezTo>
                <a:cubicBezTo>
                  <a:pt x="-31392" y="199736"/>
                  <a:pt x="28387" y="23266"/>
                  <a:pt x="28387" y="23266"/>
                </a:cubicBezTo>
                <a:close/>
              </a:path>
            </a:pathLst>
          </a:custGeom>
          <a:solidFill>
            <a:srgbClr val="EFC68F"/>
          </a:solidFill>
          <a:ln w="6510" cap="flat">
            <a:noFill/>
            <a:prstDash val="solid"/>
            <a:miter/>
          </a:ln>
        </p:spPr>
        <p:txBody>
          <a:bodyPr rtlCol="0" anchor="ctr"/>
          <a:lstStyle/>
          <a:p>
            <a:endParaRPr lang="fr-FR"/>
          </a:p>
        </p:txBody>
      </p:sp>
      <p:sp>
        <p:nvSpPr>
          <p:cNvPr id="278" name="Forme libre : forme 277">
            <a:extLst>
              <a:ext uri="{FF2B5EF4-FFF2-40B4-BE49-F238E27FC236}">
                <a16:creationId xmlns:a16="http://schemas.microsoft.com/office/drawing/2014/main" id="{2625453C-E175-4D36-853D-7E36D4AB28D3}"/>
              </a:ext>
            </a:extLst>
          </p:cNvPr>
          <p:cNvSpPr/>
          <p:nvPr/>
        </p:nvSpPr>
        <p:spPr>
          <a:xfrm>
            <a:off x="2959822" y="2489187"/>
            <a:ext cx="133369" cy="155015"/>
          </a:xfrm>
          <a:custGeom>
            <a:avLst/>
            <a:gdLst>
              <a:gd name="connsiteX0" fmla="*/ 68843 w 133369"/>
              <a:gd name="connsiteY0" fmla="*/ 20330 h 155015"/>
              <a:gd name="connsiteX1" fmla="*/ 850 w 133369"/>
              <a:gd name="connsiteY1" fmla="*/ 49535 h 155015"/>
              <a:gd name="connsiteX2" fmla="*/ 122234 w 133369"/>
              <a:gd name="connsiteY2" fmla="*/ 150710 h 155015"/>
              <a:gd name="connsiteX3" fmla="*/ 68843 w 133369"/>
              <a:gd name="connsiteY3" fmla="*/ 20330 h 155015"/>
            </a:gdLst>
            <a:ahLst/>
            <a:cxnLst>
              <a:cxn ang="0">
                <a:pos x="connsiteX0" y="connsiteY0"/>
              </a:cxn>
              <a:cxn ang="0">
                <a:pos x="connsiteX1" y="connsiteY1"/>
              </a:cxn>
              <a:cxn ang="0">
                <a:pos x="connsiteX2" y="connsiteY2"/>
              </a:cxn>
              <a:cxn ang="0">
                <a:pos x="connsiteX3" y="connsiteY3"/>
              </a:cxn>
            </a:cxnLst>
            <a:rect l="l" t="t" r="r" b="b"/>
            <a:pathLst>
              <a:path w="133369" h="155015">
                <a:moveTo>
                  <a:pt x="68843" y="20330"/>
                </a:moveTo>
                <a:cubicBezTo>
                  <a:pt x="49938" y="-8288"/>
                  <a:pt x="-7820" y="-14025"/>
                  <a:pt x="850" y="49535"/>
                </a:cubicBezTo>
                <a:cubicBezTo>
                  <a:pt x="9520" y="113096"/>
                  <a:pt x="79078" y="170919"/>
                  <a:pt x="122234" y="150710"/>
                </a:cubicBezTo>
                <a:cubicBezTo>
                  <a:pt x="165390" y="130501"/>
                  <a:pt x="68843" y="20330"/>
                  <a:pt x="68843" y="20330"/>
                </a:cubicBezTo>
                <a:close/>
              </a:path>
            </a:pathLst>
          </a:custGeom>
          <a:solidFill>
            <a:srgbClr val="EFC68F"/>
          </a:solidFill>
          <a:ln w="6510" cap="flat">
            <a:noFill/>
            <a:prstDash val="solid"/>
            <a:miter/>
          </a:ln>
        </p:spPr>
        <p:txBody>
          <a:bodyPr rtlCol="0" anchor="ctr"/>
          <a:lstStyle/>
          <a:p>
            <a:endParaRPr lang="fr-FR"/>
          </a:p>
        </p:txBody>
      </p:sp>
      <p:sp>
        <p:nvSpPr>
          <p:cNvPr id="279" name="Forme libre : forme 278">
            <a:extLst>
              <a:ext uri="{FF2B5EF4-FFF2-40B4-BE49-F238E27FC236}">
                <a16:creationId xmlns:a16="http://schemas.microsoft.com/office/drawing/2014/main" id="{65CC134D-A5EA-4635-B6F9-C278396B7DB7}"/>
              </a:ext>
            </a:extLst>
          </p:cNvPr>
          <p:cNvSpPr/>
          <p:nvPr/>
        </p:nvSpPr>
        <p:spPr>
          <a:xfrm>
            <a:off x="3013798" y="1900132"/>
            <a:ext cx="961093" cy="908556"/>
          </a:xfrm>
          <a:custGeom>
            <a:avLst/>
            <a:gdLst>
              <a:gd name="connsiteX0" fmla="*/ 712727 w 961093"/>
              <a:gd name="connsiteY0" fmla="*/ -207 h 908556"/>
              <a:gd name="connsiteX1" fmla="*/ 108676 w 961093"/>
              <a:gd name="connsiteY1" fmla="*/ 104097 h 908556"/>
              <a:gd name="connsiteX2" fmla="*/ 79731 w 961093"/>
              <a:gd name="connsiteY2" fmla="*/ 821188 h 908556"/>
              <a:gd name="connsiteX3" fmla="*/ 949758 w 961093"/>
              <a:gd name="connsiteY3" fmla="*/ 725815 h 908556"/>
              <a:gd name="connsiteX4" fmla="*/ 712727 w 961093"/>
              <a:gd name="connsiteY4" fmla="*/ -207 h 908556"/>
              <a:gd name="connsiteX5" fmla="*/ 186317 w 961093"/>
              <a:gd name="connsiteY5" fmla="*/ 480375 h 908556"/>
              <a:gd name="connsiteX6" fmla="*/ 106720 w 961093"/>
              <a:gd name="connsiteY6" fmla="*/ 400908 h 908556"/>
              <a:gd name="connsiteX7" fmla="*/ 186187 w 961093"/>
              <a:gd name="connsiteY7" fmla="*/ 321311 h 908556"/>
              <a:gd name="connsiteX8" fmla="*/ 265784 w 961093"/>
              <a:gd name="connsiteY8" fmla="*/ 400777 h 908556"/>
              <a:gd name="connsiteX9" fmla="*/ 265784 w 961093"/>
              <a:gd name="connsiteY9" fmla="*/ 400908 h 908556"/>
              <a:gd name="connsiteX10" fmla="*/ 186317 w 961093"/>
              <a:gd name="connsiteY10" fmla="*/ 480375 h 908556"/>
              <a:gd name="connsiteX11" fmla="*/ 670875 w 961093"/>
              <a:gd name="connsiteY11" fmla="*/ 416032 h 908556"/>
              <a:gd name="connsiteX12" fmla="*/ 591278 w 961093"/>
              <a:gd name="connsiteY12" fmla="*/ 336565 h 908556"/>
              <a:gd name="connsiteX13" fmla="*/ 670745 w 961093"/>
              <a:gd name="connsiteY13" fmla="*/ 256968 h 908556"/>
              <a:gd name="connsiteX14" fmla="*/ 750342 w 961093"/>
              <a:gd name="connsiteY14" fmla="*/ 336435 h 908556"/>
              <a:gd name="connsiteX15" fmla="*/ 750342 w 961093"/>
              <a:gd name="connsiteY15" fmla="*/ 336565 h 908556"/>
              <a:gd name="connsiteX16" fmla="*/ 670875 w 961093"/>
              <a:gd name="connsiteY16" fmla="*/ 416032 h 9085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61093" h="908556">
                <a:moveTo>
                  <a:pt x="712727" y="-207"/>
                </a:moveTo>
                <a:lnTo>
                  <a:pt x="108676" y="104097"/>
                </a:lnTo>
                <a:cubicBezTo>
                  <a:pt x="62391" y="133042"/>
                  <a:pt x="-93414" y="413424"/>
                  <a:pt x="79731" y="821188"/>
                </a:cubicBezTo>
                <a:cubicBezTo>
                  <a:pt x="163566" y="884814"/>
                  <a:pt x="597145" y="1020670"/>
                  <a:pt x="949758" y="725815"/>
                </a:cubicBezTo>
                <a:cubicBezTo>
                  <a:pt x="961362" y="635723"/>
                  <a:pt x="1016252" y="98100"/>
                  <a:pt x="712727" y="-207"/>
                </a:cubicBezTo>
                <a:close/>
                <a:moveTo>
                  <a:pt x="186317" y="480375"/>
                </a:moveTo>
                <a:cubicBezTo>
                  <a:pt x="142392" y="480414"/>
                  <a:pt x="106759" y="444833"/>
                  <a:pt x="106720" y="400908"/>
                </a:cubicBezTo>
                <a:cubicBezTo>
                  <a:pt x="106681" y="356983"/>
                  <a:pt x="142262" y="321350"/>
                  <a:pt x="186187" y="321311"/>
                </a:cubicBezTo>
                <a:cubicBezTo>
                  <a:pt x="230112" y="321271"/>
                  <a:pt x="265745" y="356852"/>
                  <a:pt x="265784" y="400777"/>
                </a:cubicBezTo>
                <a:cubicBezTo>
                  <a:pt x="265784" y="400823"/>
                  <a:pt x="265784" y="400862"/>
                  <a:pt x="265784" y="400908"/>
                </a:cubicBezTo>
                <a:cubicBezTo>
                  <a:pt x="265784" y="444794"/>
                  <a:pt x="230203" y="480375"/>
                  <a:pt x="186317" y="480375"/>
                </a:cubicBezTo>
                <a:close/>
                <a:moveTo>
                  <a:pt x="670875" y="416032"/>
                </a:moveTo>
                <a:cubicBezTo>
                  <a:pt x="626950" y="416071"/>
                  <a:pt x="591317" y="380490"/>
                  <a:pt x="591278" y="336565"/>
                </a:cubicBezTo>
                <a:cubicBezTo>
                  <a:pt x="591239" y="292640"/>
                  <a:pt x="626820" y="257007"/>
                  <a:pt x="670745" y="256968"/>
                </a:cubicBezTo>
                <a:cubicBezTo>
                  <a:pt x="714670" y="256929"/>
                  <a:pt x="750303" y="292510"/>
                  <a:pt x="750342" y="336435"/>
                </a:cubicBezTo>
                <a:cubicBezTo>
                  <a:pt x="750342" y="336480"/>
                  <a:pt x="750342" y="336520"/>
                  <a:pt x="750342" y="336565"/>
                </a:cubicBezTo>
                <a:cubicBezTo>
                  <a:pt x="750309" y="380438"/>
                  <a:pt x="714748" y="415993"/>
                  <a:pt x="670875" y="416032"/>
                </a:cubicBezTo>
                <a:close/>
              </a:path>
            </a:pathLst>
          </a:custGeom>
          <a:solidFill>
            <a:srgbClr val="EFC68F"/>
          </a:solidFill>
          <a:ln w="6510" cap="flat">
            <a:noFill/>
            <a:prstDash val="solid"/>
            <a:miter/>
          </a:ln>
        </p:spPr>
        <p:txBody>
          <a:bodyPr rtlCol="0" anchor="ctr"/>
          <a:lstStyle/>
          <a:p>
            <a:endParaRPr lang="fr-FR"/>
          </a:p>
        </p:txBody>
      </p:sp>
      <p:sp>
        <p:nvSpPr>
          <p:cNvPr id="280" name="Forme libre : forme 279">
            <a:extLst>
              <a:ext uri="{FF2B5EF4-FFF2-40B4-BE49-F238E27FC236}">
                <a16:creationId xmlns:a16="http://schemas.microsoft.com/office/drawing/2014/main" id="{7C744083-4B8F-4BF8-8537-5CAAFACF590B}"/>
              </a:ext>
            </a:extLst>
          </p:cNvPr>
          <p:cNvSpPr/>
          <p:nvPr/>
        </p:nvSpPr>
        <p:spPr>
          <a:xfrm>
            <a:off x="3365273" y="2478498"/>
            <a:ext cx="280317" cy="143176"/>
          </a:xfrm>
          <a:custGeom>
            <a:avLst/>
            <a:gdLst>
              <a:gd name="connsiteX0" fmla="*/ -31 w 280317"/>
              <a:gd name="connsiteY0" fmla="*/ 104619 h 143176"/>
              <a:gd name="connsiteX1" fmla="*/ 280287 w 280317"/>
              <a:gd name="connsiteY1" fmla="*/ -207 h 143176"/>
              <a:gd name="connsiteX2" fmla="*/ -31 w 280317"/>
              <a:gd name="connsiteY2" fmla="*/ 104619 h 143176"/>
            </a:gdLst>
            <a:ahLst/>
            <a:cxnLst>
              <a:cxn ang="0">
                <a:pos x="connsiteX0" y="connsiteY0"/>
              </a:cxn>
              <a:cxn ang="0">
                <a:pos x="connsiteX1" y="connsiteY1"/>
              </a:cxn>
              <a:cxn ang="0">
                <a:pos x="connsiteX2" y="connsiteY2"/>
              </a:cxn>
            </a:cxnLst>
            <a:rect l="l" t="t" r="r" b="b"/>
            <a:pathLst>
              <a:path w="280317" h="143176">
                <a:moveTo>
                  <a:pt x="-31" y="104619"/>
                </a:moveTo>
                <a:lnTo>
                  <a:pt x="280287" y="-207"/>
                </a:lnTo>
                <a:cubicBezTo>
                  <a:pt x="274550" y="89104"/>
                  <a:pt x="127155" y="203968"/>
                  <a:pt x="-31" y="104619"/>
                </a:cubicBezTo>
                <a:close/>
              </a:path>
            </a:pathLst>
          </a:custGeom>
          <a:solidFill>
            <a:srgbClr val="2B1907"/>
          </a:solidFill>
          <a:ln w="6510" cap="flat">
            <a:noFill/>
            <a:prstDash val="solid"/>
            <a:miter/>
          </a:ln>
        </p:spPr>
        <p:txBody>
          <a:bodyPr rtlCol="0" anchor="ctr"/>
          <a:lstStyle/>
          <a:p>
            <a:endParaRPr lang="fr-FR"/>
          </a:p>
        </p:txBody>
      </p:sp>
      <p:sp>
        <p:nvSpPr>
          <p:cNvPr id="281" name="Forme libre : forme 280">
            <a:extLst>
              <a:ext uri="{FF2B5EF4-FFF2-40B4-BE49-F238E27FC236}">
                <a16:creationId xmlns:a16="http://schemas.microsoft.com/office/drawing/2014/main" id="{15B57EB9-C2D0-4CC9-AC95-467292DEAF98}"/>
              </a:ext>
            </a:extLst>
          </p:cNvPr>
          <p:cNvSpPr/>
          <p:nvPr/>
        </p:nvSpPr>
        <p:spPr>
          <a:xfrm>
            <a:off x="3093169" y="1831421"/>
            <a:ext cx="775045" cy="271854"/>
          </a:xfrm>
          <a:custGeom>
            <a:avLst/>
            <a:gdLst>
              <a:gd name="connsiteX0" fmla="*/ -31 w 775045"/>
              <a:gd name="connsiteY0" fmla="*/ 158140 h 271854"/>
              <a:gd name="connsiteX1" fmla="*/ 775015 w 775045"/>
              <a:gd name="connsiteY1" fmla="*/ 130173 h 271854"/>
              <a:gd name="connsiteX2" fmla="*/ 659433 w 775045"/>
              <a:gd name="connsiteY2" fmla="*/ -207 h 271854"/>
              <a:gd name="connsiteX3" fmla="*/ 272073 w 775045"/>
              <a:gd name="connsiteY3" fmla="*/ 68634 h 271854"/>
            </a:gdLst>
            <a:ahLst/>
            <a:cxnLst>
              <a:cxn ang="0">
                <a:pos x="connsiteX0" y="connsiteY0"/>
              </a:cxn>
              <a:cxn ang="0">
                <a:pos x="connsiteX1" y="connsiteY1"/>
              </a:cxn>
              <a:cxn ang="0">
                <a:pos x="connsiteX2" y="connsiteY2"/>
              </a:cxn>
              <a:cxn ang="0">
                <a:pos x="connsiteX3" y="connsiteY3"/>
              </a:cxn>
            </a:cxnLst>
            <a:rect l="l" t="t" r="r" b="b"/>
            <a:pathLst>
              <a:path w="775045" h="271854">
                <a:moveTo>
                  <a:pt x="-31" y="158140"/>
                </a:moveTo>
                <a:cubicBezTo>
                  <a:pt x="58184" y="227502"/>
                  <a:pt x="483093" y="388456"/>
                  <a:pt x="775015" y="130173"/>
                </a:cubicBezTo>
                <a:lnTo>
                  <a:pt x="659433" y="-207"/>
                </a:lnTo>
                <a:lnTo>
                  <a:pt x="272073" y="68634"/>
                </a:lnTo>
                <a:close/>
              </a:path>
            </a:pathLst>
          </a:custGeom>
          <a:solidFill>
            <a:srgbClr val="9B240D"/>
          </a:solidFill>
          <a:ln w="6510" cap="flat">
            <a:noFill/>
            <a:prstDash val="solid"/>
            <a:miter/>
          </a:ln>
        </p:spPr>
        <p:txBody>
          <a:bodyPr rtlCol="0" anchor="ctr"/>
          <a:lstStyle/>
          <a:p>
            <a:endParaRPr lang="fr-FR"/>
          </a:p>
        </p:txBody>
      </p:sp>
      <p:sp>
        <p:nvSpPr>
          <p:cNvPr id="282" name="Forme libre : forme 281">
            <a:extLst>
              <a:ext uri="{FF2B5EF4-FFF2-40B4-BE49-F238E27FC236}">
                <a16:creationId xmlns:a16="http://schemas.microsoft.com/office/drawing/2014/main" id="{F9846888-BE81-42D1-AEF7-64DC8AA65E5C}"/>
              </a:ext>
            </a:extLst>
          </p:cNvPr>
          <p:cNvSpPr/>
          <p:nvPr/>
        </p:nvSpPr>
        <p:spPr>
          <a:xfrm>
            <a:off x="3337278" y="2097916"/>
            <a:ext cx="93705" cy="342965"/>
          </a:xfrm>
          <a:custGeom>
            <a:avLst/>
            <a:gdLst>
              <a:gd name="connsiteX0" fmla="*/ 58082 w 93705"/>
              <a:gd name="connsiteY0" fmla="*/ 322813 h 342965"/>
              <a:gd name="connsiteX1" fmla="*/ 20532 w 93705"/>
              <a:gd name="connsiteY1" fmla="*/ 288523 h 342965"/>
              <a:gd name="connsiteX2" fmla="*/ 12644 w 93705"/>
              <a:gd name="connsiteY2" fmla="*/ 279266 h 342965"/>
              <a:gd name="connsiteX3" fmla="*/ 10297 w 93705"/>
              <a:gd name="connsiteY3" fmla="*/ 275159 h 342965"/>
              <a:gd name="connsiteX4" fmla="*/ 9906 w 93705"/>
              <a:gd name="connsiteY4" fmla="*/ 275615 h 342965"/>
              <a:gd name="connsiteX5" fmla="*/ 9906 w 93705"/>
              <a:gd name="connsiteY5" fmla="*/ 275615 h 342965"/>
              <a:gd name="connsiteX6" fmla="*/ 20336 w 93705"/>
              <a:gd name="connsiteY6" fmla="*/ 273138 h 342965"/>
              <a:gd name="connsiteX7" fmla="*/ 32853 w 93705"/>
              <a:gd name="connsiteY7" fmla="*/ 272160 h 342965"/>
              <a:gd name="connsiteX8" fmla="*/ 58929 w 93705"/>
              <a:gd name="connsiteY8" fmla="*/ 270922 h 342965"/>
              <a:gd name="connsiteX9" fmla="*/ 71967 w 93705"/>
              <a:gd name="connsiteY9" fmla="*/ 269618 h 342965"/>
              <a:gd name="connsiteX10" fmla="*/ 85918 w 93705"/>
              <a:gd name="connsiteY10" fmla="*/ 266098 h 342965"/>
              <a:gd name="connsiteX11" fmla="*/ 93219 w 93705"/>
              <a:gd name="connsiteY11" fmla="*/ 258862 h 342965"/>
              <a:gd name="connsiteX12" fmla="*/ 93675 w 93705"/>
              <a:gd name="connsiteY12" fmla="*/ 255667 h 342965"/>
              <a:gd name="connsiteX13" fmla="*/ 93675 w 93705"/>
              <a:gd name="connsiteY13" fmla="*/ 253972 h 342965"/>
              <a:gd name="connsiteX14" fmla="*/ 93675 w 93705"/>
              <a:gd name="connsiteY14" fmla="*/ 250452 h 342965"/>
              <a:gd name="connsiteX15" fmla="*/ 92306 w 93705"/>
              <a:gd name="connsiteY15" fmla="*/ 237414 h 342965"/>
              <a:gd name="connsiteX16" fmla="*/ 89112 w 93705"/>
              <a:gd name="connsiteY16" fmla="*/ 211338 h 342965"/>
              <a:gd name="connsiteX17" fmla="*/ 60754 w 93705"/>
              <a:gd name="connsiteY17" fmla="*/ 6837 h 342965"/>
              <a:gd name="connsiteX18" fmla="*/ 57756 w 93705"/>
              <a:gd name="connsiteY18" fmla="*/ 7228 h 342965"/>
              <a:gd name="connsiteX19" fmla="*/ 81224 w 93705"/>
              <a:gd name="connsiteY19" fmla="*/ 212251 h 342965"/>
              <a:gd name="connsiteX20" fmla="*/ 83832 w 93705"/>
              <a:gd name="connsiteY20" fmla="*/ 237935 h 342965"/>
              <a:gd name="connsiteX21" fmla="*/ 84875 w 93705"/>
              <a:gd name="connsiteY21" fmla="*/ 250973 h 342965"/>
              <a:gd name="connsiteX22" fmla="*/ 84875 w 93705"/>
              <a:gd name="connsiteY22" fmla="*/ 253972 h 342965"/>
              <a:gd name="connsiteX23" fmla="*/ 84875 w 93705"/>
              <a:gd name="connsiteY23" fmla="*/ 255537 h 342965"/>
              <a:gd name="connsiteX24" fmla="*/ 84875 w 93705"/>
              <a:gd name="connsiteY24" fmla="*/ 255928 h 342965"/>
              <a:gd name="connsiteX25" fmla="*/ 82267 w 93705"/>
              <a:gd name="connsiteY25" fmla="*/ 257753 h 342965"/>
              <a:gd name="connsiteX26" fmla="*/ 70924 w 93705"/>
              <a:gd name="connsiteY26" fmla="*/ 260361 h 342965"/>
              <a:gd name="connsiteX27" fmla="*/ 58407 w 93705"/>
              <a:gd name="connsiteY27" fmla="*/ 261339 h 342965"/>
              <a:gd name="connsiteX28" fmla="*/ 32331 w 93705"/>
              <a:gd name="connsiteY28" fmla="*/ 262186 h 342965"/>
              <a:gd name="connsiteX29" fmla="*/ 19293 w 93705"/>
              <a:gd name="connsiteY29" fmla="*/ 263099 h 342965"/>
              <a:gd name="connsiteX30" fmla="*/ 4952 w 93705"/>
              <a:gd name="connsiteY30" fmla="*/ 266684 h 342965"/>
              <a:gd name="connsiteX31" fmla="*/ 649 w 93705"/>
              <a:gd name="connsiteY31" fmla="*/ 271052 h 342965"/>
              <a:gd name="connsiteX32" fmla="*/ 649 w 93705"/>
              <a:gd name="connsiteY32" fmla="*/ 277571 h 342965"/>
              <a:gd name="connsiteX33" fmla="*/ 4365 w 93705"/>
              <a:gd name="connsiteY33" fmla="*/ 284677 h 342965"/>
              <a:gd name="connsiteX34" fmla="*/ 13100 w 93705"/>
              <a:gd name="connsiteY34" fmla="*/ 295172 h 342965"/>
              <a:gd name="connsiteX35" fmla="*/ 51563 w 93705"/>
              <a:gd name="connsiteY35" fmla="*/ 330440 h 342965"/>
              <a:gd name="connsiteX36" fmla="*/ 74184 w 93705"/>
              <a:gd name="connsiteY36" fmla="*/ 342175 h 342965"/>
              <a:gd name="connsiteX37" fmla="*/ 58082 w 93705"/>
              <a:gd name="connsiteY37" fmla="*/ 322813 h 3429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93705" h="342965">
                <a:moveTo>
                  <a:pt x="58082" y="322813"/>
                </a:moveTo>
                <a:cubicBezTo>
                  <a:pt x="44972" y="312050"/>
                  <a:pt x="32436" y="300603"/>
                  <a:pt x="20532" y="288523"/>
                </a:cubicBezTo>
                <a:cubicBezTo>
                  <a:pt x="17716" y="285596"/>
                  <a:pt x="15082" y="282506"/>
                  <a:pt x="12644" y="279266"/>
                </a:cubicBezTo>
                <a:cubicBezTo>
                  <a:pt x="11705" y="277995"/>
                  <a:pt x="10917" y="276613"/>
                  <a:pt x="10297" y="275159"/>
                </a:cubicBezTo>
                <a:cubicBezTo>
                  <a:pt x="9906" y="274181"/>
                  <a:pt x="10297" y="275159"/>
                  <a:pt x="9906" y="275615"/>
                </a:cubicBezTo>
                <a:cubicBezTo>
                  <a:pt x="9515" y="276072"/>
                  <a:pt x="9580" y="276007"/>
                  <a:pt x="9906" y="275615"/>
                </a:cubicBezTo>
                <a:cubicBezTo>
                  <a:pt x="13231" y="274246"/>
                  <a:pt x="16751" y="273405"/>
                  <a:pt x="20336" y="273138"/>
                </a:cubicBezTo>
                <a:cubicBezTo>
                  <a:pt x="24378" y="272682"/>
                  <a:pt x="28616" y="272421"/>
                  <a:pt x="32853" y="272160"/>
                </a:cubicBezTo>
                <a:lnTo>
                  <a:pt x="58929" y="270922"/>
                </a:lnTo>
                <a:cubicBezTo>
                  <a:pt x="63297" y="270596"/>
                  <a:pt x="67730" y="270270"/>
                  <a:pt x="71967" y="269618"/>
                </a:cubicBezTo>
                <a:cubicBezTo>
                  <a:pt x="76758" y="269103"/>
                  <a:pt x="81452" y="267916"/>
                  <a:pt x="85918" y="266098"/>
                </a:cubicBezTo>
                <a:cubicBezTo>
                  <a:pt x="89242" y="264787"/>
                  <a:pt x="91876" y="262173"/>
                  <a:pt x="93219" y="258862"/>
                </a:cubicBezTo>
                <a:cubicBezTo>
                  <a:pt x="93454" y="257812"/>
                  <a:pt x="93604" y="256743"/>
                  <a:pt x="93675" y="255667"/>
                </a:cubicBezTo>
                <a:lnTo>
                  <a:pt x="93675" y="253972"/>
                </a:lnTo>
                <a:lnTo>
                  <a:pt x="93675" y="250452"/>
                </a:lnTo>
                <a:lnTo>
                  <a:pt x="92306" y="237414"/>
                </a:lnTo>
                <a:lnTo>
                  <a:pt x="89112" y="211338"/>
                </a:lnTo>
                <a:cubicBezTo>
                  <a:pt x="80311" y="142888"/>
                  <a:pt x="70533" y="74439"/>
                  <a:pt x="60754" y="6837"/>
                </a:cubicBezTo>
                <a:cubicBezTo>
                  <a:pt x="59385" y="-2812"/>
                  <a:pt x="56517" y="-2421"/>
                  <a:pt x="57756" y="7228"/>
                </a:cubicBezTo>
                <a:cubicBezTo>
                  <a:pt x="66100" y="75416"/>
                  <a:pt x="73923" y="143755"/>
                  <a:pt x="81224" y="212251"/>
                </a:cubicBezTo>
                <a:lnTo>
                  <a:pt x="83832" y="237935"/>
                </a:lnTo>
                <a:lnTo>
                  <a:pt x="84875" y="250973"/>
                </a:lnTo>
                <a:lnTo>
                  <a:pt x="84875" y="253972"/>
                </a:lnTo>
                <a:lnTo>
                  <a:pt x="84875" y="255537"/>
                </a:lnTo>
                <a:cubicBezTo>
                  <a:pt x="84875" y="255928"/>
                  <a:pt x="84875" y="255537"/>
                  <a:pt x="84875" y="255928"/>
                </a:cubicBezTo>
                <a:cubicBezTo>
                  <a:pt x="84236" y="256808"/>
                  <a:pt x="83317" y="257453"/>
                  <a:pt x="82267" y="257753"/>
                </a:cubicBezTo>
                <a:cubicBezTo>
                  <a:pt x="78623" y="259129"/>
                  <a:pt x="74803" y="260009"/>
                  <a:pt x="70924" y="260361"/>
                </a:cubicBezTo>
                <a:cubicBezTo>
                  <a:pt x="66836" y="260798"/>
                  <a:pt x="62664" y="261124"/>
                  <a:pt x="58407" y="261339"/>
                </a:cubicBezTo>
                <a:lnTo>
                  <a:pt x="32331" y="262186"/>
                </a:lnTo>
                <a:cubicBezTo>
                  <a:pt x="28029" y="262186"/>
                  <a:pt x="23661" y="262643"/>
                  <a:pt x="19293" y="263099"/>
                </a:cubicBezTo>
                <a:cubicBezTo>
                  <a:pt x="14339" y="263444"/>
                  <a:pt x="9482" y="264657"/>
                  <a:pt x="4952" y="266684"/>
                </a:cubicBezTo>
                <a:cubicBezTo>
                  <a:pt x="3107" y="267669"/>
                  <a:pt x="1601" y="269188"/>
                  <a:pt x="649" y="271052"/>
                </a:cubicBezTo>
                <a:cubicBezTo>
                  <a:pt x="-257" y="273132"/>
                  <a:pt x="-257" y="275492"/>
                  <a:pt x="649" y="277571"/>
                </a:cubicBezTo>
                <a:cubicBezTo>
                  <a:pt x="1523" y="280113"/>
                  <a:pt x="2774" y="282506"/>
                  <a:pt x="4365" y="284677"/>
                </a:cubicBezTo>
                <a:cubicBezTo>
                  <a:pt x="7051" y="288353"/>
                  <a:pt x="9971" y="291861"/>
                  <a:pt x="13100" y="295172"/>
                </a:cubicBezTo>
                <a:cubicBezTo>
                  <a:pt x="25239" y="307656"/>
                  <a:pt x="38081" y="319430"/>
                  <a:pt x="51563" y="330440"/>
                </a:cubicBezTo>
                <a:cubicBezTo>
                  <a:pt x="64601" y="341131"/>
                  <a:pt x="72619" y="344195"/>
                  <a:pt x="74184" y="342175"/>
                </a:cubicBezTo>
                <a:cubicBezTo>
                  <a:pt x="75748" y="340154"/>
                  <a:pt x="70728" y="333439"/>
                  <a:pt x="58082" y="322813"/>
                </a:cubicBezTo>
                <a:close/>
              </a:path>
            </a:pathLst>
          </a:custGeom>
          <a:solidFill>
            <a:srgbClr val="DDB17C"/>
          </a:solidFill>
          <a:ln w="6510" cap="flat">
            <a:noFill/>
            <a:prstDash val="solid"/>
            <a:miter/>
          </a:ln>
        </p:spPr>
        <p:txBody>
          <a:bodyPr rtlCol="0" anchor="ctr"/>
          <a:lstStyle/>
          <a:p>
            <a:endParaRPr lang="fr-FR"/>
          </a:p>
        </p:txBody>
      </p:sp>
      <p:sp>
        <p:nvSpPr>
          <p:cNvPr id="283" name="Forme libre : forme 282">
            <a:extLst>
              <a:ext uri="{FF2B5EF4-FFF2-40B4-BE49-F238E27FC236}">
                <a16:creationId xmlns:a16="http://schemas.microsoft.com/office/drawing/2014/main" id="{D8F55962-E9FA-4F82-9330-930EC19AD678}"/>
              </a:ext>
            </a:extLst>
          </p:cNvPr>
          <p:cNvSpPr/>
          <p:nvPr/>
        </p:nvSpPr>
        <p:spPr>
          <a:xfrm>
            <a:off x="3122505" y="2117151"/>
            <a:ext cx="98241" cy="40481"/>
          </a:xfrm>
          <a:custGeom>
            <a:avLst/>
            <a:gdLst>
              <a:gd name="connsiteX0" fmla="*/ 98211 w 98241"/>
              <a:gd name="connsiteY0" fmla="*/ 25868 h 40481"/>
              <a:gd name="connsiteX1" fmla="*/ -31 w 98241"/>
              <a:gd name="connsiteY1" fmla="*/ 40275 h 40481"/>
              <a:gd name="connsiteX2" fmla="*/ 98211 w 98241"/>
              <a:gd name="connsiteY2" fmla="*/ 25868 h 40481"/>
            </a:gdLst>
            <a:ahLst/>
            <a:cxnLst>
              <a:cxn ang="0">
                <a:pos x="connsiteX0" y="connsiteY0"/>
              </a:cxn>
              <a:cxn ang="0">
                <a:pos x="connsiteX1" y="connsiteY1"/>
              </a:cxn>
              <a:cxn ang="0">
                <a:pos x="connsiteX2" y="connsiteY2"/>
              </a:cxn>
            </a:cxnLst>
            <a:rect l="l" t="t" r="r" b="b"/>
            <a:pathLst>
              <a:path w="98241" h="40481">
                <a:moveTo>
                  <a:pt x="98211" y="25868"/>
                </a:moveTo>
                <a:cubicBezTo>
                  <a:pt x="75068" y="20066"/>
                  <a:pt x="17310" y="34538"/>
                  <a:pt x="-31" y="40275"/>
                </a:cubicBezTo>
                <a:cubicBezTo>
                  <a:pt x="28849" y="-6206"/>
                  <a:pt x="75068" y="-14876"/>
                  <a:pt x="98211" y="25868"/>
                </a:cubicBezTo>
                <a:close/>
              </a:path>
            </a:pathLst>
          </a:custGeom>
          <a:solidFill>
            <a:srgbClr val="9B240D"/>
          </a:solidFill>
          <a:ln w="6510" cap="flat">
            <a:noFill/>
            <a:prstDash val="solid"/>
            <a:miter/>
          </a:ln>
        </p:spPr>
        <p:txBody>
          <a:bodyPr rtlCol="0" anchor="ctr"/>
          <a:lstStyle/>
          <a:p>
            <a:endParaRPr lang="fr-FR"/>
          </a:p>
        </p:txBody>
      </p:sp>
      <p:sp>
        <p:nvSpPr>
          <p:cNvPr id="284" name="Forme libre : forme 283">
            <a:extLst>
              <a:ext uri="{FF2B5EF4-FFF2-40B4-BE49-F238E27FC236}">
                <a16:creationId xmlns:a16="http://schemas.microsoft.com/office/drawing/2014/main" id="{AD48332C-CAD6-4899-98B7-FEE9F1598D89}"/>
              </a:ext>
            </a:extLst>
          </p:cNvPr>
          <p:cNvSpPr/>
          <p:nvPr/>
        </p:nvSpPr>
        <p:spPr>
          <a:xfrm>
            <a:off x="3622513" y="2080771"/>
            <a:ext cx="98893" cy="35857"/>
          </a:xfrm>
          <a:custGeom>
            <a:avLst/>
            <a:gdLst>
              <a:gd name="connsiteX0" fmla="*/ -31 w 98893"/>
              <a:gd name="connsiteY0" fmla="*/ 35650 h 35857"/>
              <a:gd name="connsiteX1" fmla="*/ 98863 w 98893"/>
              <a:gd name="connsiteY1" fmla="*/ 26393 h 35857"/>
              <a:gd name="connsiteX2" fmla="*/ -31 w 98893"/>
              <a:gd name="connsiteY2" fmla="*/ 35650 h 35857"/>
            </a:gdLst>
            <a:ahLst/>
            <a:cxnLst>
              <a:cxn ang="0">
                <a:pos x="connsiteX0" y="connsiteY0"/>
              </a:cxn>
              <a:cxn ang="0">
                <a:pos x="connsiteX1" y="connsiteY1"/>
              </a:cxn>
              <a:cxn ang="0">
                <a:pos x="connsiteX2" y="connsiteY2"/>
              </a:cxn>
            </a:cxnLst>
            <a:rect l="l" t="t" r="r" b="b"/>
            <a:pathLst>
              <a:path w="98893" h="35857">
                <a:moveTo>
                  <a:pt x="-31" y="35650"/>
                </a:moveTo>
                <a:cubicBezTo>
                  <a:pt x="21091" y="24568"/>
                  <a:pt x="80674" y="24894"/>
                  <a:pt x="98863" y="26393"/>
                </a:cubicBezTo>
                <a:cubicBezTo>
                  <a:pt x="59879" y="-11678"/>
                  <a:pt x="12877" y="-9135"/>
                  <a:pt x="-31" y="35650"/>
                </a:cubicBezTo>
                <a:close/>
              </a:path>
            </a:pathLst>
          </a:custGeom>
          <a:solidFill>
            <a:srgbClr val="9B240D"/>
          </a:solidFill>
          <a:ln w="6510" cap="flat">
            <a:noFill/>
            <a:prstDash val="solid"/>
            <a:miter/>
          </a:ln>
        </p:spPr>
        <p:txBody>
          <a:bodyPr rtlCol="0" anchor="ctr"/>
          <a:lstStyle/>
          <a:p>
            <a:endParaRPr lang="fr-FR"/>
          </a:p>
        </p:txBody>
      </p:sp>
      <p:sp>
        <p:nvSpPr>
          <p:cNvPr id="285" name="Forme libre : forme 284">
            <a:extLst>
              <a:ext uri="{FF2B5EF4-FFF2-40B4-BE49-F238E27FC236}">
                <a16:creationId xmlns:a16="http://schemas.microsoft.com/office/drawing/2014/main" id="{54330C4C-3EF6-4D55-9189-A813C805BA2E}"/>
              </a:ext>
            </a:extLst>
          </p:cNvPr>
          <p:cNvSpPr/>
          <p:nvPr/>
        </p:nvSpPr>
        <p:spPr>
          <a:xfrm>
            <a:off x="3171658" y="2302029"/>
            <a:ext cx="23989" cy="23989"/>
          </a:xfrm>
          <a:custGeom>
            <a:avLst/>
            <a:gdLst>
              <a:gd name="connsiteX0" fmla="*/ 23990 w 23989"/>
              <a:gd name="connsiteY0" fmla="*/ 11995 h 23989"/>
              <a:gd name="connsiteX1" fmla="*/ 11995 w 23989"/>
              <a:gd name="connsiteY1" fmla="*/ 23990 h 23989"/>
              <a:gd name="connsiteX2" fmla="*/ 0 w 23989"/>
              <a:gd name="connsiteY2" fmla="*/ 11995 h 23989"/>
              <a:gd name="connsiteX3" fmla="*/ 11995 w 23989"/>
              <a:gd name="connsiteY3" fmla="*/ 0 h 23989"/>
              <a:gd name="connsiteX4" fmla="*/ 23990 w 23989"/>
              <a:gd name="connsiteY4" fmla="*/ 11995 h 239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989" h="23989">
                <a:moveTo>
                  <a:pt x="23990" y="11995"/>
                </a:moveTo>
                <a:cubicBezTo>
                  <a:pt x="23990" y="18620"/>
                  <a:pt x="18620" y="23990"/>
                  <a:pt x="11995" y="23990"/>
                </a:cubicBezTo>
                <a:cubicBezTo>
                  <a:pt x="5370" y="23990"/>
                  <a:pt x="0" y="18620"/>
                  <a:pt x="0" y="11995"/>
                </a:cubicBezTo>
                <a:cubicBezTo>
                  <a:pt x="0" y="5370"/>
                  <a:pt x="5370" y="0"/>
                  <a:pt x="11995" y="0"/>
                </a:cubicBezTo>
                <a:cubicBezTo>
                  <a:pt x="18620" y="0"/>
                  <a:pt x="23990" y="5370"/>
                  <a:pt x="23990" y="11995"/>
                </a:cubicBezTo>
                <a:close/>
              </a:path>
            </a:pathLst>
          </a:custGeom>
          <a:solidFill>
            <a:srgbClr val="FFFFFF"/>
          </a:solidFill>
          <a:ln w="6510" cap="flat">
            <a:noFill/>
            <a:prstDash val="solid"/>
            <a:miter/>
          </a:ln>
        </p:spPr>
        <p:txBody>
          <a:bodyPr rtlCol="0" anchor="ctr"/>
          <a:lstStyle/>
          <a:p>
            <a:endParaRPr lang="fr-FR"/>
          </a:p>
        </p:txBody>
      </p:sp>
      <p:sp>
        <p:nvSpPr>
          <p:cNvPr id="286" name="Forme libre : forme 285">
            <a:extLst>
              <a:ext uri="{FF2B5EF4-FFF2-40B4-BE49-F238E27FC236}">
                <a16:creationId xmlns:a16="http://schemas.microsoft.com/office/drawing/2014/main" id="{2BEB6F17-B1A5-432B-B257-126BE3BA9B56}"/>
              </a:ext>
            </a:extLst>
          </p:cNvPr>
          <p:cNvSpPr/>
          <p:nvPr/>
        </p:nvSpPr>
        <p:spPr>
          <a:xfrm>
            <a:off x="3659997" y="2239186"/>
            <a:ext cx="23989" cy="23989"/>
          </a:xfrm>
          <a:custGeom>
            <a:avLst/>
            <a:gdLst>
              <a:gd name="connsiteX0" fmla="*/ 23990 w 23989"/>
              <a:gd name="connsiteY0" fmla="*/ 11995 h 23989"/>
              <a:gd name="connsiteX1" fmla="*/ 11995 w 23989"/>
              <a:gd name="connsiteY1" fmla="*/ 23990 h 23989"/>
              <a:gd name="connsiteX2" fmla="*/ 0 w 23989"/>
              <a:gd name="connsiteY2" fmla="*/ 11995 h 23989"/>
              <a:gd name="connsiteX3" fmla="*/ 11995 w 23989"/>
              <a:gd name="connsiteY3" fmla="*/ 0 h 23989"/>
              <a:gd name="connsiteX4" fmla="*/ 23990 w 23989"/>
              <a:gd name="connsiteY4" fmla="*/ 11995 h 239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989" h="23989">
                <a:moveTo>
                  <a:pt x="23990" y="11995"/>
                </a:moveTo>
                <a:cubicBezTo>
                  <a:pt x="23990" y="18620"/>
                  <a:pt x="18620" y="23990"/>
                  <a:pt x="11995" y="23990"/>
                </a:cubicBezTo>
                <a:cubicBezTo>
                  <a:pt x="5370" y="23990"/>
                  <a:pt x="0" y="18620"/>
                  <a:pt x="0" y="11995"/>
                </a:cubicBezTo>
                <a:cubicBezTo>
                  <a:pt x="0" y="5370"/>
                  <a:pt x="5370" y="0"/>
                  <a:pt x="11995" y="0"/>
                </a:cubicBezTo>
                <a:cubicBezTo>
                  <a:pt x="18620" y="0"/>
                  <a:pt x="23990" y="5370"/>
                  <a:pt x="23990" y="11995"/>
                </a:cubicBezTo>
                <a:close/>
              </a:path>
            </a:pathLst>
          </a:custGeom>
          <a:solidFill>
            <a:srgbClr val="FFFFFF"/>
          </a:solidFill>
          <a:ln w="6510" cap="flat">
            <a:noFill/>
            <a:prstDash val="solid"/>
            <a:miter/>
          </a:ln>
        </p:spPr>
        <p:txBody>
          <a:bodyPr rtlCol="0" anchor="ctr"/>
          <a:lstStyle/>
          <a:p>
            <a:endParaRPr lang="fr-FR"/>
          </a:p>
        </p:txBody>
      </p:sp>
      <p:sp>
        <p:nvSpPr>
          <p:cNvPr id="287" name="Forme libre : forme 286">
            <a:extLst>
              <a:ext uri="{FF2B5EF4-FFF2-40B4-BE49-F238E27FC236}">
                <a16:creationId xmlns:a16="http://schemas.microsoft.com/office/drawing/2014/main" id="{47D6C424-4089-4FB8-891A-B1382A9AAF48}"/>
              </a:ext>
            </a:extLst>
          </p:cNvPr>
          <p:cNvSpPr/>
          <p:nvPr/>
        </p:nvSpPr>
        <p:spPr>
          <a:xfrm>
            <a:off x="3604390" y="2154226"/>
            <a:ext cx="162197" cy="130819"/>
          </a:xfrm>
          <a:custGeom>
            <a:avLst/>
            <a:gdLst>
              <a:gd name="connsiteX0" fmla="*/ 155057 w 162197"/>
              <a:gd name="connsiteY0" fmla="*/ 115848 h 130819"/>
              <a:gd name="connsiteX1" fmla="*/ 162162 w 162197"/>
              <a:gd name="connsiteY1" fmla="*/ 82731 h 130819"/>
              <a:gd name="connsiteX2" fmla="*/ 155643 w 162197"/>
              <a:gd name="connsiteY2" fmla="*/ 47659 h 130819"/>
              <a:gd name="connsiteX3" fmla="*/ 99775 w 162197"/>
              <a:gd name="connsiteY3" fmla="*/ 2026 h 130819"/>
              <a:gd name="connsiteX4" fmla="*/ 29892 w 162197"/>
              <a:gd name="connsiteY4" fmla="*/ 17932 h 130819"/>
              <a:gd name="connsiteX5" fmla="*/ -31 w 162197"/>
              <a:gd name="connsiteY5" fmla="*/ 78233 h 130819"/>
              <a:gd name="connsiteX6" fmla="*/ 882 w 162197"/>
              <a:gd name="connsiteY6" fmla="*/ 78233 h 130819"/>
              <a:gd name="connsiteX7" fmla="*/ 31586 w 162197"/>
              <a:gd name="connsiteY7" fmla="*/ 20344 h 130819"/>
              <a:gd name="connsiteX8" fmla="*/ 94821 w 162197"/>
              <a:gd name="connsiteY8" fmla="*/ 6394 h 130819"/>
              <a:gd name="connsiteX9" fmla="*/ 102970 w 162197"/>
              <a:gd name="connsiteY9" fmla="*/ 8284 h 130819"/>
              <a:gd name="connsiteX10" fmla="*/ 110727 w 162197"/>
              <a:gd name="connsiteY10" fmla="*/ 11087 h 130819"/>
              <a:gd name="connsiteX11" fmla="*/ 125265 w 162197"/>
              <a:gd name="connsiteY11" fmla="*/ 18845 h 130819"/>
              <a:gd name="connsiteX12" fmla="*/ 146191 w 162197"/>
              <a:gd name="connsiteY12" fmla="*/ 43487 h 130819"/>
              <a:gd name="connsiteX13" fmla="*/ 154926 w 162197"/>
              <a:gd name="connsiteY13" fmla="*/ 74713 h 130819"/>
              <a:gd name="connsiteX14" fmla="*/ 151797 w 162197"/>
              <a:gd name="connsiteY14" fmla="*/ 106721 h 130819"/>
              <a:gd name="connsiteX15" fmla="*/ 148277 w 162197"/>
              <a:gd name="connsiteY15" fmla="*/ 116369 h 130819"/>
              <a:gd name="connsiteX16" fmla="*/ 145083 w 162197"/>
              <a:gd name="connsiteY16" fmla="*/ 123280 h 130819"/>
              <a:gd name="connsiteX17" fmla="*/ 142084 w 162197"/>
              <a:gd name="connsiteY17" fmla="*/ 130124 h 130819"/>
              <a:gd name="connsiteX18" fmla="*/ 145930 w 162197"/>
              <a:gd name="connsiteY18" fmla="*/ 128430 h 130819"/>
              <a:gd name="connsiteX19" fmla="*/ 155057 w 162197"/>
              <a:gd name="connsiteY19" fmla="*/ 115848 h 130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2197" h="130819">
                <a:moveTo>
                  <a:pt x="155057" y="115848"/>
                </a:moveTo>
                <a:cubicBezTo>
                  <a:pt x="159816" y="105463"/>
                  <a:pt x="162241" y="94159"/>
                  <a:pt x="162162" y="82731"/>
                </a:cubicBezTo>
                <a:cubicBezTo>
                  <a:pt x="162273" y="70730"/>
                  <a:pt x="160063" y="58820"/>
                  <a:pt x="155643" y="47659"/>
                </a:cubicBezTo>
                <a:cubicBezTo>
                  <a:pt x="146113" y="23845"/>
                  <a:pt x="125011" y="6609"/>
                  <a:pt x="99775" y="2026"/>
                </a:cubicBezTo>
                <a:cubicBezTo>
                  <a:pt x="75277" y="-3854"/>
                  <a:pt x="49436" y="2026"/>
                  <a:pt x="29892" y="17932"/>
                </a:cubicBezTo>
                <a:cubicBezTo>
                  <a:pt x="12499" y="33408"/>
                  <a:pt x="1775" y="55019"/>
                  <a:pt x="-31" y="78233"/>
                </a:cubicBezTo>
                <a:cubicBezTo>
                  <a:pt x="-31" y="83644"/>
                  <a:pt x="817" y="83579"/>
                  <a:pt x="882" y="78233"/>
                </a:cubicBezTo>
                <a:cubicBezTo>
                  <a:pt x="3131" y="55658"/>
                  <a:pt x="14155" y="34869"/>
                  <a:pt x="31586" y="20344"/>
                </a:cubicBezTo>
                <a:cubicBezTo>
                  <a:pt x="49540" y="6524"/>
                  <a:pt x="72715" y="1413"/>
                  <a:pt x="94821" y="6394"/>
                </a:cubicBezTo>
                <a:lnTo>
                  <a:pt x="102970" y="8284"/>
                </a:lnTo>
                <a:cubicBezTo>
                  <a:pt x="105623" y="9021"/>
                  <a:pt x="108217" y="9960"/>
                  <a:pt x="110727" y="11087"/>
                </a:cubicBezTo>
                <a:cubicBezTo>
                  <a:pt x="115838" y="13141"/>
                  <a:pt x="120714" y="15742"/>
                  <a:pt x="125265" y="18845"/>
                </a:cubicBezTo>
                <a:cubicBezTo>
                  <a:pt x="134007" y="25377"/>
                  <a:pt x="141158" y="33800"/>
                  <a:pt x="146191" y="43487"/>
                </a:cubicBezTo>
                <a:cubicBezTo>
                  <a:pt x="151184" y="53200"/>
                  <a:pt x="154151" y="63820"/>
                  <a:pt x="154926" y="74713"/>
                </a:cubicBezTo>
                <a:cubicBezTo>
                  <a:pt x="155891" y="85482"/>
                  <a:pt x="154829" y="96343"/>
                  <a:pt x="151797" y="106721"/>
                </a:cubicBezTo>
                <a:cubicBezTo>
                  <a:pt x="150494" y="110372"/>
                  <a:pt x="149450" y="113631"/>
                  <a:pt x="148277" y="116369"/>
                </a:cubicBezTo>
                <a:cubicBezTo>
                  <a:pt x="147104" y="119107"/>
                  <a:pt x="145995" y="121259"/>
                  <a:pt x="145083" y="123280"/>
                </a:cubicBezTo>
                <a:cubicBezTo>
                  <a:pt x="143557" y="125294"/>
                  <a:pt x="142534" y="127641"/>
                  <a:pt x="142084" y="130124"/>
                </a:cubicBezTo>
                <a:cubicBezTo>
                  <a:pt x="142084" y="131102"/>
                  <a:pt x="143518" y="130646"/>
                  <a:pt x="145930" y="128430"/>
                </a:cubicBezTo>
                <a:cubicBezTo>
                  <a:pt x="149848" y="124942"/>
                  <a:pt x="152958" y="120652"/>
                  <a:pt x="155057" y="115848"/>
                </a:cubicBezTo>
                <a:close/>
              </a:path>
            </a:pathLst>
          </a:custGeom>
          <a:solidFill>
            <a:srgbClr val="3C2F24"/>
          </a:solidFill>
          <a:ln w="6510" cap="flat">
            <a:noFill/>
            <a:prstDash val="solid"/>
            <a:miter/>
          </a:ln>
        </p:spPr>
        <p:txBody>
          <a:bodyPr rtlCol="0" anchor="ctr"/>
          <a:lstStyle/>
          <a:p>
            <a:endParaRPr lang="fr-FR"/>
          </a:p>
        </p:txBody>
      </p:sp>
      <p:sp>
        <p:nvSpPr>
          <p:cNvPr id="288" name="Forme libre : forme 287">
            <a:extLst>
              <a:ext uri="{FF2B5EF4-FFF2-40B4-BE49-F238E27FC236}">
                <a16:creationId xmlns:a16="http://schemas.microsoft.com/office/drawing/2014/main" id="{CA818DF1-0173-4973-8B6D-EF5F1BAD8CB4}"/>
              </a:ext>
            </a:extLst>
          </p:cNvPr>
          <p:cNvSpPr/>
          <p:nvPr/>
        </p:nvSpPr>
        <p:spPr>
          <a:xfrm>
            <a:off x="3117551" y="2220338"/>
            <a:ext cx="162649" cy="112149"/>
          </a:xfrm>
          <a:custGeom>
            <a:avLst/>
            <a:gdLst>
              <a:gd name="connsiteX0" fmla="*/ 5705 w 162649"/>
              <a:gd name="connsiteY0" fmla="*/ 84026 h 112149"/>
              <a:gd name="connsiteX1" fmla="*/ 30477 w 162649"/>
              <a:gd name="connsiteY1" fmla="*/ 25811 h 112149"/>
              <a:gd name="connsiteX2" fmla="*/ 94103 w 162649"/>
              <a:gd name="connsiteY2" fmla="*/ 5733 h 112149"/>
              <a:gd name="connsiteX3" fmla="*/ 126698 w 162649"/>
              <a:gd name="connsiteY3" fmla="*/ 17467 h 112149"/>
              <a:gd name="connsiteX4" fmla="*/ 149580 w 162649"/>
              <a:gd name="connsiteY4" fmla="*/ 43543 h 112149"/>
              <a:gd name="connsiteX5" fmla="*/ 157207 w 162649"/>
              <a:gd name="connsiteY5" fmla="*/ 108081 h 112149"/>
              <a:gd name="connsiteX6" fmla="*/ 158055 w 162649"/>
              <a:gd name="connsiteY6" fmla="*/ 108407 h 112149"/>
              <a:gd name="connsiteX7" fmla="*/ 162096 w 162649"/>
              <a:gd name="connsiteY7" fmla="*/ 75030 h 112149"/>
              <a:gd name="connsiteX8" fmla="*/ 152318 w 162649"/>
              <a:gd name="connsiteY8" fmla="*/ 42435 h 112149"/>
              <a:gd name="connsiteX9" fmla="*/ 130740 w 162649"/>
              <a:gd name="connsiteY9" fmla="*/ 15576 h 112149"/>
              <a:gd name="connsiteX10" fmla="*/ 99057 w 162649"/>
              <a:gd name="connsiteY10" fmla="*/ 1104 h 112149"/>
              <a:gd name="connsiteX11" fmla="*/ 90322 w 162649"/>
              <a:gd name="connsiteY11" fmla="*/ 126 h 112149"/>
              <a:gd name="connsiteX12" fmla="*/ 85889 w 162649"/>
              <a:gd name="connsiteY12" fmla="*/ -200 h 112149"/>
              <a:gd name="connsiteX13" fmla="*/ 81521 w 162649"/>
              <a:gd name="connsiteY13" fmla="*/ -200 h 112149"/>
              <a:gd name="connsiteX14" fmla="*/ 72721 w 162649"/>
              <a:gd name="connsiteY14" fmla="*/ 257 h 112149"/>
              <a:gd name="connsiteX15" fmla="*/ 64116 w 162649"/>
              <a:gd name="connsiteY15" fmla="*/ 1886 h 112149"/>
              <a:gd name="connsiteX16" fmla="*/ 31977 w 162649"/>
              <a:gd name="connsiteY16" fmla="*/ 15968 h 112149"/>
              <a:gd name="connsiteX17" fmla="*/ 294 w 162649"/>
              <a:gd name="connsiteY17" fmla="*/ 76529 h 112149"/>
              <a:gd name="connsiteX18" fmla="*/ 5119 w 162649"/>
              <a:gd name="connsiteY18" fmla="*/ 103387 h 112149"/>
              <a:gd name="connsiteX19" fmla="*/ 5705 w 162649"/>
              <a:gd name="connsiteY19" fmla="*/ 84026 h 112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2649" h="112149">
                <a:moveTo>
                  <a:pt x="5705" y="84026"/>
                </a:moveTo>
                <a:cubicBezTo>
                  <a:pt x="6175" y="62161"/>
                  <a:pt x="15040" y="41307"/>
                  <a:pt x="30477" y="25811"/>
                </a:cubicBezTo>
                <a:cubicBezTo>
                  <a:pt x="47942" y="10504"/>
                  <a:pt x="71019" y="3223"/>
                  <a:pt x="94103" y="5733"/>
                </a:cubicBezTo>
                <a:cubicBezTo>
                  <a:pt x="105798" y="6776"/>
                  <a:pt x="117024" y="10817"/>
                  <a:pt x="126698" y="17467"/>
                </a:cubicBezTo>
                <a:cubicBezTo>
                  <a:pt x="136118" y="24410"/>
                  <a:pt x="143921" y="33302"/>
                  <a:pt x="149580" y="43543"/>
                </a:cubicBezTo>
                <a:cubicBezTo>
                  <a:pt x="161242" y="62970"/>
                  <a:pt x="164019" y="86471"/>
                  <a:pt x="157207" y="108081"/>
                </a:cubicBezTo>
                <a:cubicBezTo>
                  <a:pt x="155316" y="112905"/>
                  <a:pt x="155968" y="113427"/>
                  <a:pt x="158055" y="108407"/>
                </a:cubicBezTo>
                <a:cubicBezTo>
                  <a:pt x="162096" y="97775"/>
                  <a:pt x="163485" y="86321"/>
                  <a:pt x="162096" y="75030"/>
                </a:cubicBezTo>
                <a:cubicBezTo>
                  <a:pt x="160962" y="63635"/>
                  <a:pt x="157644" y="52572"/>
                  <a:pt x="152318" y="42435"/>
                </a:cubicBezTo>
                <a:cubicBezTo>
                  <a:pt x="147109" y="32057"/>
                  <a:pt x="139749" y="22904"/>
                  <a:pt x="130740" y="15576"/>
                </a:cubicBezTo>
                <a:cubicBezTo>
                  <a:pt x="121411" y="8412"/>
                  <a:pt x="110576" y="3464"/>
                  <a:pt x="99057" y="1104"/>
                </a:cubicBezTo>
                <a:lnTo>
                  <a:pt x="90322" y="126"/>
                </a:lnTo>
                <a:cubicBezTo>
                  <a:pt x="88823" y="126"/>
                  <a:pt x="87388" y="-265"/>
                  <a:pt x="85889" y="-200"/>
                </a:cubicBezTo>
                <a:lnTo>
                  <a:pt x="81521" y="-200"/>
                </a:lnTo>
                <a:lnTo>
                  <a:pt x="72721" y="257"/>
                </a:lnTo>
                <a:lnTo>
                  <a:pt x="64116" y="1886"/>
                </a:lnTo>
                <a:cubicBezTo>
                  <a:pt x="52479" y="4109"/>
                  <a:pt x="41495" y="8920"/>
                  <a:pt x="31977" y="15968"/>
                </a:cubicBezTo>
                <a:cubicBezTo>
                  <a:pt x="13293" y="30740"/>
                  <a:pt x="1774" y="52761"/>
                  <a:pt x="294" y="76529"/>
                </a:cubicBezTo>
                <a:cubicBezTo>
                  <a:pt x="-1335" y="93544"/>
                  <a:pt x="3619" y="102605"/>
                  <a:pt x="5119" y="103387"/>
                </a:cubicBezTo>
                <a:cubicBezTo>
                  <a:pt x="6618" y="104170"/>
                  <a:pt x="4988" y="97716"/>
                  <a:pt x="5705" y="84026"/>
                </a:cubicBezTo>
                <a:close/>
              </a:path>
            </a:pathLst>
          </a:custGeom>
          <a:solidFill>
            <a:srgbClr val="3C2F24"/>
          </a:solidFill>
          <a:ln w="6510" cap="flat">
            <a:noFill/>
            <a:prstDash val="solid"/>
            <a:miter/>
          </a:ln>
        </p:spPr>
        <p:txBody>
          <a:bodyPr rtlCol="0" anchor="ctr"/>
          <a:lstStyle/>
          <a:p>
            <a:endParaRPr lang="fr-FR"/>
          </a:p>
        </p:txBody>
      </p:sp>
      <p:sp>
        <p:nvSpPr>
          <p:cNvPr id="289" name="Forme libre : forme 288">
            <a:extLst>
              <a:ext uri="{FF2B5EF4-FFF2-40B4-BE49-F238E27FC236}">
                <a16:creationId xmlns:a16="http://schemas.microsoft.com/office/drawing/2014/main" id="{A8A437CC-F67A-4F0E-8D68-D6B1D9B6731B}"/>
              </a:ext>
            </a:extLst>
          </p:cNvPr>
          <p:cNvSpPr/>
          <p:nvPr/>
        </p:nvSpPr>
        <p:spPr>
          <a:xfrm>
            <a:off x="3089702" y="2295705"/>
            <a:ext cx="33519" cy="8800"/>
          </a:xfrm>
          <a:custGeom>
            <a:avLst/>
            <a:gdLst>
              <a:gd name="connsiteX0" fmla="*/ 17192 w 33519"/>
              <a:gd name="connsiteY0" fmla="*/ 1227 h 8800"/>
              <a:gd name="connsiteX1" fmla="*/ 699 w 33519"/>
              <a:gd name="connsiteY1" fmla="*/ -207 h 8800"/>
              <a:gd name="connsiteX2" fmla="*/ 242 w 33519"/>
              <a:gd name="connsiteY2" fmla="*/ 640 h 8800"/>
              <a:gd name="connsiteX3" fmla="*/ 16083 w 33519"/>
              <a:gd name="connsiteY3" fmla="*/ 6508 h 8800"/>
              <a:gd name="connsiteX4" fmla="*/ 32772 w 33519"/>
              <a:gd name="connsiteY4" fmla="*/ 8593 h 8800"/>
              <a:gd name="connsiteX5" fmla="*/ 33489 w 33519"/>
              <a:gd name="connsiteY5" fmla="*/ 2596 h 8800"/>
              <a:gd name="connsiteX6" fmla="*/ 17192 w 33519"/>
              <a:gd name="connsiteY6" fmla="*/ 1227 h 8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519" h="8800">
                <a:moveTo>
                  <a:pt x="17192" y="1227"/>
                </a:moveTo>
                <a:cubicBezTo>
                  <a:pt x="11651" y="1703"/>
                  <a:pt x="6070" y="1221"/>
                  <a:pt x="699" y="-207"/>
                </a:cubicBezTo>
                <a:cubicBezTo>
                  <a:pt x="112" y="-207"/>
                  <a:pt x="-344" y="249"/>
                  <a:pt x="242" y="640"/>
                </a:cubicBezTo>
                <a:cubicBezTo>
                  <a:pt x="5216" y="3333"/>
                  <a:pt x="10555" y="5308"/>
                  <a:pt x="16083" y="6508"/>
                </a:cubicBezTo>
                <a:cubicBezTo>
                  <a:pt x="21540" y="7896"/>
                  <a:pt x="27146" y="8593"/>
                  <a:pt x="32772" y="8593"/>
                </a:cubicBezTo>
                <a:lnTo>
                  <a:pt x="33489" y="2596"/>
                </a:lnTo>
                <a:cubicBezTo>
                  <a:pt x="28144" y="1390"/>
                  <a:pt x="22661" y="934"/>
                  <a:pt x="17192" y="1227"/>
                </a:cubicBezTo>
                <a:close/>
              </a:path>
            </a:pathLst>
          </a:custGeom>
          <a:solidFill>
            <a:srgbClr val="3C2F24"/>
          </a:solidFill>
          <a:ln w="6510" cap="flat">
            <a:noFill/>
            <a:prstDash val="solid"/>
            <a:miter/>
          </a:ln>
        </p:spPr>
        <p:txBody>
          <a:bodyPr rtlCol="0" anchor="ctr"/>
          <a:lstStyle/>
          <a:p>
            <a:endParaRPr lang="fr-FR"/>
          </a:p>
        </p:txBody>
      </p:sp>
      <p:sp>
        <p:nvSpPr>
          <p:cNvPr id="290" name="Forme libre : forme 289">
            <a:extLst>
              <a:ext uri="{FF2B5EF4-FFF2-40B4-BE49-F238E27FC236}">
                <a16:creationId xmlns:a16="http://schemas.microsoft.com/office/drawing/2014/main" id="{365C5AA1-1C5C-4D39-B1E8-7081FF577988}"/>
              </a:ext>
            </a:extLst>
          </p:cNvPr>
          <p:cNvSpPr/>
          <p:nvPr/>
        </p:nvSpPr>
        <p:spPr>
          <a:xfrm>
            <a:off x="3092591" y="2282321"/>
            <a:ext cx="32259" cy="6906"/>
          </a:xfrm>
          <a:custGeom>
            <a:avLst/>
            <a:gdLst>
              <a:gd name="connsiteX0" fmla="*/ 30600 w 32259"/>
              <a:gd name="connsiteY0" fmla="*/ 530 h 6906"/>
              <a:gd name="connsiteX1" fmla="*/ 547 w 32259"/>
              <a:gd name="connsiteY1" fmla="*/ -122 h 6906"/>
              <a:gd name="connsiteX2" fmla="*/ -14 w 32259"/>
              <a:gd name="connsiteY2" fmla="*/ 198 h 6906"/>
              <a:gd name="connsiteX3" fmla="*/ 221 w 32259"/>
              <a:gd name="connsiteY3" fmla="*/ 726 h 6906"/>
              <a:gd name="connsiteX4" fmla="*/ 30600 w 32259"/>
              <a:gd name="connsiteY4" fmla="*/ 6528 h 6906"/>
              <a:gd name="connsiteX5" fmla="*/ 31643 w 32259"/>
              <a:gd name="connsiteY5" fmla="*/ 6528 h 6906"/>
              <a:gd name="connsiteX6" fmla="*/ 32229 w 32259"/>
              <a:gd name="connsiteY6" fmla="*/ 1769 h 6906"/>
              <a:gd name="connsiteX7" fmla="*/ 30600 w 32259"/>
              <a:gd name="connsiteY7" fmla="*/ 530 h 69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259" h="6906">
                <a:moveTo>
                  <a:pt x="30600" y="530"/>
                </a:moveTo>
                <a:cubicBezTo>
                  <a:pt x="21408" y="-1817"/>
                  <a:pt x="9869" y="2421"/>
                  <a:pt x="547" y="-122"/>
                </a:cubicBezTo>
                <a:cubicBezTo>
                  <a:pt x="306" y="-187"/>
                  <a:pt x="51" y="-44"/>
                  <a:pt x="-14" y="198"/>
                </a:cubicBezTo>
                <a:cubicBezTo>
                  <a:pt x="-72" y="406"/>
                  <a:pt x="25" y="628"/>
                  <a:pt x="221" y="726"/>
                </a:cubicBezTo>
                <a:cubicBezTo>
                  <a:pt x="9654" y="5322"/>
                  <a:pt x="20137" y="7330"/>
                  <a:pt x="30600" y="6528"/>
                </a:cubicBezTo>
                <a:cubicBezTo>
                  <a:pt x="30945" y="6593"/>
                  <a:pt x="31297" y="6593"/>
                  <a:pt x="31643" y="6528"/>
                </a:cubicBezTo>
                <a:lnTo>
                  <a:pt x="32229" y="1769"/>
                </a:lnTo>
                <a:cubicBezTo>
                  <a:pt x="31832" y="1188"/>
                  <a:pt x="31264" y="758"/>
                  <a:pt x="30600" y="530"/>
                </a:cubicBezTo>
                <a:close/>
              </a:path>
            </a:pathLst>
          </a:custGeom>
          <a:solidFill>
            <a:srgbClr val="3C2F24"/>
          </a:solidFill>
          <a:ln w="6510" cap="flat">
            <a:noFill/>
            <a:prstDash val="solid"/>
            <a:miter/>
          </a:ln>
        </p:spPr>
        <p:txBody>
          <a:bodyPr rtlCol="0" anchor="ctr"/>
          <a:lstStyle/>
          <a:p>
            <a:endParaRPr lang="fr-FR"/>
          </a:p>
        </p:txBody>
      </p:sp>
      <p:sp>
        <p:nvSpPr>
          <p:cNvPr id="291" name="Forme libre : forme 290">
            <a:extLst>
              <a:ext uri="{FF2B5EF4-FFF2-40B4-BE49-F238E27FC236}">
                <a16:creationId xmlns:a16="http://schemas.microsoft.com/office/drawing/2014/main" id="{5C66C020-2BD8-4E6A-AC34-7D06C79AF5EE}"/>
              </a:ext>
            </a:extLst>
          </p:cNvPr>
          <p:cNvSpPr/>
          <p:nvPr/>
        </p:nvSpPr>
        <p:spPr>
          <a:xfrm>
            <a:off x="3093559" y="2314480"/>
            <a:ext cx="28554" cy="7219"/>
          </a:xfrm>
          <a:custGeom>
            <a:avLst/>
            <a:gdLst>
              <a:gd name="connsiteX0" fmla="*/ 27546 w 28554"/>
              <a:gd name="connsiteY0" fmla="*/ -207 h 7219"/>
              <a:gd name="connsiteX1" fmla="*/ 17050 w 28554"/>
              <a:gd name="connsiteY1" fmla="*/ 1423 h 7219"/>
              <a:gd name="connsiteX2" fmla="*/ 622 w 28554"/>
              <a:gd name="connsiteY2" fmla="*/ 3183 h 7219"/>
              <a:gd name="connsiteX3" fmla="*/ 296 w 28554"/>
              <a:gd name="connsiteY3" fmla="*/ 4030 h 7219"/>
              <a:gd name="connsiteX4" fmla="*/ 16985 w 28554"/>
              <a:gd name="connsiteY4" fmla="*/ 6768 h 7219"/>
              <a:gd name="connsiteX5" fmla="*/ 28523 w 28554"/>
              <a:gd name="connsiteY5" fmla="*/ 6768 h 7219"/>
              <a:gd name="connsiteX6" fmla="*/ 27089 w 28554"/>
              <a:gd name="connsiteY6" fmla="*/ 3509 h 72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554" h="7219">
                <a:moveTo>
                  <a:pt x="27546" y="-207"/>
                </a:moveTo>
                <a:cubicBezTo>
                  <a:pt x="24012" y="93"/>
                  <a:pt x="20505" y="640"/>
                  <a:pt x="17050" y="1423"/>
                </a:cubicBezTo>
                <a:cubicBezTo>
                  <a:pt x="11711" y="2909"/>
                  <a:pt x="6157" y="3502"/>
                  <a:pt x="622" y="3183"/>
                </a:cubicBezTo>
                <a:cubicBezTo>
                  <a:pt x="-30" y="3183"/>
                  <a:pt x="-290" y="3770"/>
                  <a:pt x="296" y="4030"/>
                </a:cubicBezTo>
                <a:cubicBezTo>
                  <a:pt x="5694" y="5764"/>
                  <a:pt x="11320" y="6684"/>
                  <a:pt x="16985" y="6768"/>
                </a:cubicBezTo>
                <a:cubicBezTo>
                  <a:pt x="20825" y="7094"/>
                  <a:pt x="24684" y="7094"/>
                  <a:pt x="28523" y="6768"/>
                </a:cubicBezTo>
                <a:lnTo>
                  <a:pt x="27089" y="3509"/>
                </a:lnTo>
                <a:close/>
              </a:path>
            </a:pathLst>
          </a:custGeom>
          <a:solidFill>
            <a:srgbClr val="3C2F24"/>
          </a:solidFill>
          <a:ln w="6510" cap="flat">
            <a:noFill/>
            <a:prstDash val="solid"/>
            <a:miter/>
          </a:ln>
        </p:spPr>
        <p:txBody>
          <a:bodyPr rtlCol="0" anchor="ctr"/>
          <a:lstStyle/>
          <a:p>
            <a:endParaRPr lang="fr-FR"/>
          </a:p>
        </p:txBody>
      </p:sp>
      <p:sp>
        <p:nvSpPr>
          <p:cNvPr id="292" name="Forme libre : forme 291">
            <a:extLst>
              <a:ext uri="{FF2B5EF4-FFF2-40B4-BE49-F238E27FC236}">
                <a16:creationId xmlns:a16="http://schemas.microsoft.com/office/drawing/2014/main" id="{1A01E07B-0C93-413A-BF3C-FB1EB6BE015B}"/>
              </a:ext>
            </a:extLst>
          </p:cNvPr>
          <p:cNvSpPr/>
          <p:nvPr/>
        </p:nvSpPr>
        <p:spPr>
          <a:xfrm>
            <a:off x="3760129" y="2253811"/>
            <a:ext cx="27628" cy="8550"/>
          </a:xfrm>
          <a:custGeom>
            <a:avLst/>
            <a:gdLst>
              <a:gd name="connsiteX0" fmla="*/ 10921 w 27628"/>
              <a:gd name="connsiteY0" fmla="*/ 7136 h 8550"/>
              <a:gd name="connsiteX1" fmla="*/ 27349 w 27628"/>
              <a:gd name="connsiteY1" fmla="*/ 617 h 8550"/>
              <a:gd name="connsiteX2" fmla="*/ 26958 w 27628"/>
              <a:gd name="connsiteY2" fmla="*/ -165 h 8550"/>
              <a:gd name="connsiteX3" fmla="*/ 10791 w 27628"/>
              <a:gd name="connsiteY3" fmla="*/ 1790 h 8550"/>
              <a:gd name="connsiteX4" fmla="*/ 1795 w 27628"/>
              <a:gd name="connsiteY4" fmla="*/ 1790 h 8550"/>
              <a:gd name="connsiteX5" fmla="*/ -31 w 27628"/>
              <a:gd name="connsiteY5" fmla="*/ 8309 h 8550"/>
              <a:gd name="connsiteX6" fmla="*/ 10921 w 27628"/>
              <a:gd name="connsiteY6" fmla="*/ 7136 h 8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628" h="8550">
                <a:moveTo>
                  <a:pt x="10921" y="7136"/>
                </a:moveTo>
                <a:cubicBezTo>
                  <a:pt x="16717" y="5878"/>
                  <a:pt x="22264" y="3674"/>
                  <a:pt x="27349" y="617"/>
                </a:cubicBezTo>
                <a:cubicBezTo>
                  <a:pt x="27936" y="617"/>
                  <a:pt x="27349" y="-426"/>
                  <a:pt x="26958" y="-165"/>
                </a:cubicBezTo>
                <a:cubicBezTo>
                  <a:pt x="21730" y="1439"/>
                  <a:pt x="16254" y="2103"/>
                  <a:pt x="10791" y="1790"/>
                </a:cubicBezTo>
                <a:lnTo>
                  <a:pt x="1795" y="1790"/>
                </a:lnTo>
                <a:cubicBezTo>
                  <a:pt x="1299" y="3994"/>
                  <a:pt x="686" y="6171"/>
                  <a:pt x="-31" y="8309"/>
                </a:cubicBezTo>
                <a:cubicBezTo>
                  <a:pt x="3659" y="8466"/>
                  <a:pt x="7349" y="8075"/>
                  <a:pt x="10921" y="7136"/>
                </a:cubicBezTo>
                <a:close/>
              </a:path>
            </a:pathLst>
          </a:custGeom>
          <a:solidFill>
            <a:srgbClr val="3C2F24"/>
          </a:solidFill>
          <a:ln w="6510" cap="flat">
            <a:noFill/>
            <a:prstDash val="solid"/>
            <a:miter/>
          </a:ln>
        </p:spPr>
        <p:txBody>
          <a:bodyPr rtlCol="0" anchor="ctr"/>
          <a:lstStyle/>
          <a:p>
            <a:endParaRPr lang="fr-FR"/>
          </a:p>
        </p:txBody>
      </p:sp>
      <p:sp>
        <p:nvSpPr>
          <p:cNvPr id="293" name="Forme libre : forme 292">
            <a:extLst>
              <a:ext uri="{FF2B5EF4-FFF2-40B4-BE49-F238E27FC236}">
                <a16:creationId xmlns:a16="http://schemas.microsoft.com/office/drawing/2014/main" id="{2FA48A8A-88F6-497D-834D-987E64D44409}"/>
              </a:ext>
            </a:extLst>
          </p:cNvPr>
          <p:cNvSpPr/>
          <p:nvPr/>
        </p:nvSpPr>
        <p:spPr>
          <a:xfrm>
            <a:off x="3763258" y="2240542"/>
            <a:ext cx="21471" cy="6857"/>
          </a:xfrm>
          <a:custGeom>
            <a:avLst/>
            <a:gdLst>
              <a:gd name="connsiteX0" fmla="*/ 21221 w 21471"/>
              <a:gd name="connsiteY0" fmla="*/ 652 h 6857"/>
              <a:gd name="connsiteX1" fmla="*/ 20830 w 21471"/>
              <a:gd name="connsiteY1" fmla="*/ -195 h 6857"/>
              <a:gd name="connsiteX2" fmla="*/ 426 w 21471"/>
              <a:gd name="connsiteY2" fmla="*/ 131 h 6857"/>
              <a:gd name="connsiteX3" fmla="*/ -31 w 21471"/>
              <a:gd name="connsiteY3" fmla="*/ 6650 h 6857"/>
              <a:gd name="connsiteX4" fmla="*/ 21221 w 21471"/>
              <a:gd name="connsiteY4" fmla="*/ 652 h 68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471" h="6857">
                <a:moveTo>
                  <a:pt x="21221" y="652"/>
                </a:moveTo>
                <a:cubicBezTo>
                  <a:pt x="21743" y="652"/>
                  <a:pt x="21221" y="-325"/>
                  <a:pt x="20830" y="-195"/>
                </a:cubicBezTo>
                <a:cubicBezTo>
                  <a:pt x="14122" y="1311"/>
                  <a:pt x="7180" y="1422"/>
                  <a:pt x="426" y="131"/>
                </a:cubicBezTo>
                <a:cubicBezTo>
                  <a:pt x="426" y="2347"/>
                  <a:pt x="426" y="4564"/>
                  <a:pt x="-31" y="6650"/>
                </a:cubicBezTo>
                <a:cubicBezTo>
                  <a:pt x="7434" y="6396"/>
                  <a:pt x="14722" y="4336"/>
                  <a:pt x="21221" y="652"/>
                </a:cubicBezTo>
                <a:close/>
              </a:path>
            </a:pathLst>
          </a:custGeom>
          <a:solidFill>
            <a:srgbClr val="3C2F24"/>
          </a:solidFill>
          <a:ln w="6510" cap="flat">
            <a:noFill/>
            <a:prstDash val="solid"/>
            <a:miter/>
          </a:ln>
        </p:spPr>
        <p:txBody>
          <a:bodyPr rtlCol="0" anchor="ctr"/>
          <a:lstStyle/>
          <a:p>
            <a:endParaRPr lang="fr-FR"/>
          </a:p>
        </p:txBody>
      </p:sp>
      <p:sp>
        <p:nvSpPr>
          <p:cNvPr id="294" name="Forme libre : forme 293">
            <a:extLst>
              <a:ext uri="{FF2B5EF4-FFF2-40B4-BE49-F238E27FC236}">
                <a16:creationId xmlns:a16="http://schemas.microsoft.com/office/drawing/2014/main" id="{EFF35B0D-9334-43E8-92EE-0BDD23CDEBFA}"/>
              </a:ext>
            </a:extLst>
          </p:cNvPr>
          <p:cNvSpPr/>
          <p:nvPr/>
        </p:nvSpPr>
        <p:spPr>
          <a:xfrm>
            <a:off x="3753023" y="2272237"/>
            <a:ext cx="30755" cy="7941"/>
          </a:xfrm>
          <a:custGeom>
            <a:avLst/>
            <a:gdLst>
              <a:gd name="connsiteX0" fmla="*/ 12942 w 30755"/>
              <a:gd name="connsiteY0" fmla="*/ 7681 h 7941"/>
              <a:gd name="connsiteX1" fmla="*/ 30348 w 30755"/>
              <a:gd name="connsiteY1" fmla="*/ 4356 h 7941"/>
              <a:gd name="connsiteX2" fmla="*/ 30348 w 30755"/>
              <a:gd name="connsiteY2" fmla="*/ 3509 h 7941"/>
              <a:gd name="connsiteX3" fmla="*/ 14116 w 30755"/>
              <a:gd name="connsiteY3" fmla="*/ 2335 h 7941"/>
              <a:gd name="connsiteX4" fmla="*/ 3294 w 30755"/>
              <a:gd name="connsiteY4" fmla="*/ -207 h 7941"/>
              <a:gd name="connsiteX5" fmla="*/ -31 w 30755"/>
              <a:gd name="connsiteY5" fmla="*/ 5986 h 7941"/>
              <a:gd name="connsiteX6" fmla="*/ 12942 w 30755"/>
              <a:gd name="connsiteY6" fmla="*/ 7681 h 79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755" h="7941">
                <a:moveTo>
                  <a:pt x="12942" y="7681"/>
                </a:moveTo>
                <a:cubicBezTo>
                  <a:pt x="18881" y="7485"/>
                  <a:pt x="24755" y="6364"/>
                  <a:pt x="30348" y="4356"/>
                </a:cubicBezTo>
                <a:cubicBezTo>
                  <a:pt x="31000" y="4356"/>
                  <a:pt x="30674" y="3378"/>
                  <a:pt x="30348" y="3509"/>
                </a:cubicBezTo>
                <a:cubicBezTo>
                  <a:pt x="24911" y="4096"/>
                  <a:pt x="19416" y="3698"/>
                  <a:pt x="14116" y="2335"/>
                </a:cubicBezTo>
                <a:cubicBezTo>
                  <a:pt x="10465" y="1553"/>
                  <a:pt x="6814" y="706"/>
                  <a:pt x="3294" y="-207"/>
                </a:cubicBezTo>
                <a:cubicBezTo>
                  <a:pt x="2303" y="1918"/>
                  <a:pt x="1195" y="3985"/>
                  <a:pt x="-31" y="5986"/>
                </a:cubicBezTo>
                <a:cubicBezTo>
                  <a:pt x="4155" y="7342"/>
                  <a:pt x="8549" y="7922"/>
                  <a:pt x="12942" y="7681"/>
                </a:cubicBezTo>
                <a:close/>
              </a:path>
            </a:pathLst>
          </a:custGeom>
          <a:solidFill>
            <a:srgbClr val="3C2F24"/>
          </a:solidFill>
          <a:ln w="6510" cap="flat">
            <a:noFill/>
            <a:prstDash val="solid"/>
            <a:miter/>
          </a:ln>
        </p:spPr>
        <p:txBody>
          <a:bodyPr rtlCol="0" anchor="ctr"/>
          <a:lstStyle/>
          <a:p>
            <a:endParaRPr lang="fr-FR"/>
          </a:p>
        </p:txBody>
      </p:sp>
      <p:sp>
        <p:nvSpPr>
          <p:cNvPr id="296" name="Forme libre : forme 295">
            <a:extLst>
              <a:ext uri="{FF2B5EF4-FFF2-40B4-BE49-F238E27FC236}">
                <a16:creationId xmlns:a16="http://schemas.microsoft.com/office/drawing/2014/main" id="{45689D47-066D-4583-B01D-1288000139A4}"/>
              </a:ext>
            </a:extLst>
          </p:cNvPr>
          <p:cNvSpPr/>
          <p:nvPr/>
        </p:nvSpPr>
        <p:spPr>
          <a:xfrm>
            <a:off x="3103925" y="2882547"/>
            <a:ext cx="920353" cy="1110582"/>
          </a:xfrm>
          <a:custGeom>
            <a:avLst/>
            <a:gdLst>
              <a:gd name="connsiteX0" fmla="*/ -31 w 920353"/>
              <a:gd name="connsiteY0" fmla="*/ 303514 h 1110582"/>
              <a:gd name="connsiteX1" fmla="*/ 215097 w 920353"/>
              <a:gd name="connsiteY1" fmla="*/ 1089706 h 1110582"/>
              <a:gd name="connsiteX2" fmla="*/ 920323 w 920353"/>
              <a:gd name="connsiteY2" fmla="*/ 953850 h 1110582"/>
              <a:gd name="connsiteX3" fmla="*/ 885642 w 920353"/>
              <a:gd name="connsiteY3" fmla="*/ 384414 h 1110582"/>
              <a:gd name="connsiteX4" fmla="*/ 648807 w 920353"/>
              <a:gd name="connsiteY4" fmla="*/ -207 h 1110582"/>
              <a:gd name="connsiteX5" fmla="*/ 390328 w 920353"/>
              <a:gd name="connsiteY5" fmla="*/ 26717 h 111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20353" h="1110582">
                <a:moveTo>
                  <a:pt x="-31" y="303514"/>
                </a:moveTo>
                <a:cubicBezTo>
                  <a:pt x="47428" y="358404"/>
                  <a:pt x="264185" y="832466"/>
                  <a:pt x="215097" y="1089706"/>
                </a:cubicBezTo>
                <a:cubicBezTo>
                  <a:pt x="281591" y="1124388"/>
                  <a:pt x="706435" y="1135992"/>
                  <a:pt x="920323" y="953850"/>
                </a:cubicBezTo>
                <a:lnTo>
                  <a:pt x="885642" y="384414"/>
                </a:lnTo>
                <a:lnTo>
                  <a:pt x="648807" y="-207"/>
                </a:lnTo>
                <a:lnTo>
                  <a:pt x="390328" y="26717"/>
                </a:lnTo>
                <a:close/>
              </a:path>
            </a:pathLst>
          </a:custGeom>
          <a:solidFill>
            <a:srgbClr val="0A3154"/>
          </a:solidFill>
          <a:ln w="6510" cap="flat">
            <a:noFill/>
            <a:prstDash val="solid"/>
            <a:miter/>
          </a:ln>
        </p:spPr>
        <p:txBody>
          <a:bodyPr rtlCol="0" anchor="ctr"/>
          <a:lstStyle/>
          <a:p>
            <a:endParaRPr lang="fr-FR"/>
          </a:p>
        </p:txBody>
      </p:sp>
      <p:sp>
        <p:nvSpPr>
          <p:cNvPr id="297" name="Forme libre : forme 296">
            <a:extLst>
              <a:ext uri="{FF2B5EF4-FFF2-40B4-BE49-F238E27FC236}">
                <a16:creationId xmlns:a16="http://schemas.microsoft.com/office/drawing/2014/main" id="{CF55C7E6-2355-484F-A312-58C311B49BE8}"/>
              </a:ext>
            </a:extLst>
          </p:cNvPr>
          <p:cNvSpPr/>
          <p:nvPr/>
        </p:nvSpPr>
        <p:spPr>
          <a:xfrm>
            <a:off x="3645851" y="2881408"/>
            <a:ext cx="447978" cy="579245"/>
          </a:xfrm>
          <a:custGeom>
            <a:avLst/>
            <a:gdLst>
              <a:gd name="connsiteX0" fmla="*/ 106881 w 447978"/>
              <a:gd name="connsiteY0" fmla="*/ 932 h 579245"/>
              <a:gd name="connsiteX1" fmla="*/ 439351 w 447978"/>
              <a:gd name="connsiteY1" fmla="*/ 307326 h 579245"/>
              <a:gd name="connsiteX2" fmla="*/ 242737 w 447978"/>
              <a:gd name="connsiteY2" fmla="*/ 579038 h 579245"/>
              <a:gd name="connsiteX3" fmla="*/ -31 w 447978"/>
              <a:gd name="connsiteY3" fmla="*/ 139722 h 579245"/>
            </a:gdLst>
            <a:ahLst/>
            <a:cxnLst>
              <a:cxn ang="0">
                <a:pos x="connsiteX0" y="connsiteY0"/>
              </a:cxn>
              <a:cxn ang="0">
                <a:pos x="connsiteX1" y="connsiteY1"/>
              </a:cxn>
              <a:cxn ang="0">
                <a:pos x="connsiteX2" y="connsiteY2"/>
              </a:cxn>
              <a:cxn ang="0">
                <a:pos x="connsiteX3" y="connsiteY3"/>
              </a:cxn>
            </a:cxnLst>
            <a:rect l="l" t="t" r="r" b="b"/>
            <a:pathLst>
              <a:path w="447978" h="579245">
                <a:moveTo>
                  <a:pt x="106881" y="932"/>
                </a:moveTo>
                <a:cubicBezTo>
                  <a:pt x="170311" y="-10281"/>
                  <a:pt x="381332" y="59082"/>
                  <a:pt x="439351" y="307326"/>
                </a:cubicBezTo>
                <a:cubicBezTo>
                  <a:pt x="497370" y="555570"/>
                  <a:pt x="242737" y="579038"/>
                  <a:pt x="242737" y="579038"/>
                </a:cubicBezTo>
                <a:lnTo>
                  <a:pt x="-31" y="139722"/>
                </a:lnTo>
                <a:close/>
              </a:path>
            </a:pathLst>
          </a:custGeom>
          <a:solidFill>
            <a:srgbClr val="0A3154"/>
          </a:solidFill>
          <a:ln w="6510" cap="flat">
            <a:noFill/>
            <a:prstDash val="solid"/>
            <a:miter/>
          </a:ln>
        </p:spPr>
        <p:txBody>
          <a:bodyPr rtlCol="0" anchor="ctr"/>
          <a:lstStyle/>
          <a:p>
            <a:endParaRPr lang="fr-FR"/>
          </a:p>
        </p:txBody>
      </p:sp>
      <p:sp>
        <p:nvSpPr>
          <p:cNvPr id="298" name="Forme libre : forme 297">
            <a:extLst>
              <a:ext uri="{FF2B5EF4-FFF2-40B4-BE49-F238E27FC236}">
                <a16:creationId xmlns:a16="http://schemas.microsoft.com/office/drawing/2014/main" id="{DBE8A9DF-4ECE-470E-B4D7-AE28698F6B04}"/>
              </a:ext>
            </a:extLst>
          </p:cNvPr>
          <p:cNvSpPr/>
          <p:nvPr/>
        </p:nvSpPr>
        <p:spPr>
          <a:xfrm>
            <a:off x="3869648" y="3072380"/>
            <a:ext cx="141723" cy="183770"/>
          </a:xfrm>
          <a:custGeom>
            <a:avLst/>
            <a:gdLst>
              <a:gd name="connsiteX0" fmla="*/ 0 w 141723"/>
              <a:gd name="connsiteY0" fmla="*/ 0 h 183770"/>
              <a:gd name="connsiteX1" fmla="*/ 141724 w 141723"/>
              <a:gd name="connsiteY1" fmla="*/ 155544 h 183770"/>
              <a:gd name="connsiteX2" fmla="*/ 113105 w 141723"/>
              <a:gd name="connsiteY2" fmla="*/ 183771 h 183770"/>
              <a:gd name="connsiteX3" fmla="*/ 0 w 141723"/>
              <a:gd name="connsiteY3" fmla="*/ 0 h 183770"/>
            </a:gdLst>
            <a:ahLst/>
            <a:cxnLst>
              <a:cxn ang="0">
                <a:pos x="connsiteX0" y="connsiteY0"/>
              </a:cxn>
              <a:cxn ang="0">
                <a:pos x="connsiteX1" y="connsiteY1"/>
              </a:cxn>
              <a:cxn ang="0">
                <a:pos x="connsiteX2" y="connsiteY2"/>
              </a:cxn>
              <a:cxn ang="0">
                <a:pos x="connsiteX3" y="connsiteY3"/>
              </a:cxn>
            </a:cxnLst>
            <a:rect l="l" t="t" r="r" b="b"/>
            <a:pathLst>
              <a:path w="141723" h="183770">
                <a:moveTo>
                  <a:pt x="0" y="0"/>
                </a:moveTo>
                <a:lnTo>
                  <a:pt x="141724" y="155544"/>
                </a:lnTo>
                <a:lnTo>
                  <a:pt x="113105" y="183771"/>
                </a:lnTo>
                <a:lnTo>
                  <a:pt x="0" y="0"/>
                </a:lnTo>
                <a:close/>
              </a:path>
            </a:pathLst>
          </a:custGeom>
          <a:solidFill>
            <a:srgbClr val="2B1907">
              <a:alpha val="28000"/>
            </a:srgbClr>
          </a:solidFill>
          <a:ln w="6510" cap="flat">
            <a:noFill/>
            <a:prstDash val="solid"/>
            <a:miter/>
          </a:ln>
        </p:spPr>
        <p:txBody>
          <a:bodyPr rtlCol="0" anchor="ctr"/>
          <a:lstStyle/>
          <a:p>
            <a:endParaRPr lang="fr-FR"/>
          </a:p>
        </p:txBody>
      </p:sp>
      <p:sp>
        <p:nvSpPr>
          <p:cNvPr id="299" name="Forme libre : forme 298">
            <a:extLst>
              <a:ext uri="{FF2B5EF4-FFF2-40B4-BE49-F238E27FC236}">
                <a16:creationId xmlns:a16="http://schemas.microsoft.com/office/drawing/2014/main" id="{7C976267-F0FB-4A5E-BE38-DC011F21818E}"/>
              </a:ext>
            </a:extLst>
          </p:cNvPr>
          <p:cNvSpPr/>
          <p:nvPr/>
        </p:nvSpPr>
        <p:spPr>
          <a:xfrm>
            <a:off x="2887820" y="2909470"/>
            <a:ext cx="606463" cy="876089"/>
          </a:xfrm>
          <a:custGeom>
            <a:avLst/>
            <a:gdLst>
              <a:gd name="connsiteX0" fmla="*/ 157860 w 606463"/>
              <a:gd name="connsiteY0" fmla="*/ 579464 h 876089"/>
              <a:gd name="connsiteX1" fmla="*/ 295802 w 606463"/>
              <a:gd name="connsiteY1" fmla="*/ 250710 h 876089"/>
              <a:gd name="connsiteX2" fmla="*/ 606433 w 606463"/>
              <a:gd name="connsiteY2" fmla="*/ -207 h 876089"/>
              <a:gd name="connsiteX3" fmla="*/ 88107 w 606463"/>
              <a:gd name="connsiteY3" fmla="*/ 192886 h 876089"/>
              <a:gd name="connsiteX4" fmla="*/ 157469 w 606463"/>
              <a:gd name="connsiteY4" fmla="*/ 875883 h 876089"/>
              <a:gd name="connsiteX5" fmla="*/ 208252 w 606463"/>
              <a:gd name="connsiteY5" fmla="*/ 716493 h 876089"/>
              <a:gd name="connsiteX6" fmla="*/ 157860 w 606463"/>
              <a:gd name="connsiteY6" fmla="*/ 579464 h 876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6463" h="876089">
                <a:moveTo>
                  <a:pt x="157860" y="579464"/>
                </a:moveTo>
                <a:cubicBezTo>
                  <a:pt x="155578" y="428157"/>
                  <a:pt x="163271" y="279589"/>
                  <a:pt x="295802" y="250710"/>
                </a:cubicBezTo>
                <a:cubicBezTo>
                  <a:pt x="428334" y="221831"/>
                  <a:pt x="606433" y="-207"/>
                  <a:pt x="606433" y="-207"/>
                </a:cubicBezTo>
                <a:cubicBezTo>
                  <a:pt x="532768" y="3052"/>
                  <a:pt x="201733" y="33887"/>
                  <a:pt x="88107" y="192886"/>
                </a:cubicBezTo>
                <a:cubicBezTo>
                  <a:pt x="-12743" y="334088"/>
                  <a:pt x="-69067" y="777576"/>
                  <a:pt x="157469" y="875883"/>
                </a:cubicBezTo>
                <a:lnTo>
                  <a:pt x="208252" y="716493"/>
                </a:lnTo>
                <a:cubicBezTo>
                  <a:pt x="178721" y="687810"/>
                  <a:pt x="158773" y="644067"/>
                  <a:pt x="157860" y="579464"/>
                </a:cubicBezTo>
                <a:close/>
              </a:path>
            </a:pathLst>
          </a:custGeom>
          <a:solidFill>
            <a:srgbClr val="0A3154"/>
          </a:solidFill>
          <a:ln w="6510" cap="flat">
            <a:noFill/>
            <a:prstDash val="solid"/>
            <a:miter/>
          </a:ln>
        </p:spPr>
        <p:txBody>
          <a:bodyPr rtlCol="0" anchor="ctr"/>
          <a:lstStyle/>
          <a:p>
            <a:endParaRPr lang="fr-FR"/>
          </a:p>
        </p:txBody>
      </p:sp>
      <p:sp>
        <p:nvSpPr>
          <p:cNvPr id="300" name="Forme libre : forme 299">
            <a:extLst>
              <a:ext uri="{FF2B5EF4-FFF2-40B4-BE49-F238E27FC236}">
                <a16:creationId xmlns:a16="http://schemas.microsoft.com/office/drawing/2014/main" id="{32BDD62B-F1A3-428A-8FE4-CA066F2F8111}"/>
              </a:ext>
            </a:extLst>
          </p:cNvPr>
          <p:cNvSpPr/>
          <p:nvPr/>
        </p:nvSpPr>
        <p:spPr>
          <a:xfrm>
            <a:off x="3045158" y="3625962"/>
            <a:ext cx="346068" cy="184753"/>
          </a:xfrm>
          <a:custGeom>
            <a:avLst/>
            <a:gdLst>
              <a:gd name="connsiteX0" fmla="*/ 338893 w 338923"/>
              <a:gd name="connsiteY0" fmla="*/ 109443 h 185552"/>
              <a:gd name="connsiteX1" fmla="*/ 291956 w 338923"/>
              <a:gd name="connsiteY1" fmla="*/ 28412 h 185552"/>
              <a:gd name="connsiteX2" fmla="*/ 50753 w 338923"/>
              <a:gd name="connsiteY2" fmla="*/ -207 h 185552"/>
              <a:gd name="connsiteX3" fmla="*/ -31 w 338923"/>
              <a:gd name="connsiteY3" fmla="*/ 159183 h 185552"/>
              <a:gd name="connsiteX4" fmla="*/ 16463 w 338923"/>
              <a:gd name="connsiteY4" fmla="*/ 165702 h 185552"/>
              <a:gd name="connsiteX5" fmla="*/ 338893 w 338923"/>
              <a:gd name="connsiteY5" fmla="*/ 109443 h 185552"/>
              <a:gd name="connsiteX0" fmla="*/ 346068 w 346068"/>
              <a:gd name="connsiteY0" fmla="*/ 102506 h 184753"/>
              <a:gd name="connsiteX1" fmla="*/ 291987 w 346068"/>
              <a:gd name="connsiteY1" fmla="*/ 28619 h 184753"/>
              <a:gd name="connsiteX2" fmla="*/ 50784 w 346068"/>
              <a:gd name="connsiteY2" fmla="*/ 0 h 184753"/>
              <a:gd name="connsiteX3" fmla="*/ 0 w 346068"/>
              <a:gd name="connsiteY3" fmla="*/ 159390 h 184753"/>
              <a:gd name="connsiteX4" fmla="*/ 16494 w 346068"/>
              <a:gd name="connsiteY4" fmla="*/ 165909 h 184753"/>
              <a:gd name="connsiteX5" fmla="*/ 346068 w 346068"/>
              <a:gd name="connsiteY5" fmla="*/ 102506 h 1847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6068" h="184753">
                <a:moveTo>
                  <a:pt x="346068" y="102506"/>
                </a:moveTo>
                <a:cubicBezTo>
                  <a:pt x="330422" y="75496"/>
                  <a:pt x="307633" y="55629"/>
                  <a:pt x="291987" y="28619"/>
                </a:cubicBezTo>
                <a:cubicBezTo>
                  <a:pt x="233316" y="52543"/>
                  <a:pt x="117603" y="64669"/>
                  <a:pt x="50784" y="0"/>
                </a:cubicBezTo>
                <a:lnTo>
                  <a:pt x="0" y="159390"/>
                </a:lnTo>
                <a:cubicBezTo>
                  <a:pt x="5346" y="161737"/>
                  <a:pt x="10822" y="163888"/>
                  <a:pt x="16494" y="165909"/>
                </a:cubicBezTo>
                <a:cubicBezTo>
                  <a:pt x="211673" y="232142"/>
                  <a:pt x="346068" y="102506"/>
                  <a:pt x="346068" y="102506"/>
                </a:cubicBezTo>
                <a:close/>
              </a:path>
            </a:pathLst>
          </a:custGeom>
          <a:solidFill>
            <a:srgbClr val="EFC68F"/>
          </a:solidFill>
          <a:ln w="6510" cap="flat">
            <a:noFill/>
            <a:prstDash val="solid"/>
            <a:miter/>
          </a:ln>
        </p:spPr>
        <p:txBody>
          <a:bodyPr rtlCol="0" anchor="ctr"/>
          <a:lstStyle/>
          <a:p>
            <a:endParaRPr lang="fr-FR"/>
          </a:p>
        </p:txBody>
      </p:sp>
      <p:sp>
        <p:nvSpPr>
          <p:cNvPr id="301" name="Forme libre : forme 300">
            <a:extLst>
              <a:ext uri="{FF2B5EF4-FFF2-40B4-BE49-F238E27FC236}">
                <a16:creationId xmlns:a16="http://schemas.microsoft.com/office/drawing/2014/main" id="{15B27978-FC8B-48F4-9AEC-C8ADCF7D94EF}"/>
              </a:ext>
            </a:extLst>
          </p:cNvPr>
          <p:cNvSpPr/>
          <p:nvPr/>
        </p:nvSpPr>
        <p:spPr>
          <a:xfrm>
            <a:off x="3392131" y="3051259"/>
            <a:ext cx="820808" cy="296289"/>
          </a:xfrm>
          <a:custGeom>
            <a:avLst/>
            <a:gdLst>
              <a:gd name="connsiteX0" fmla="*/ 0 w 820808"/>
              <a:gd name="connsiteY0" fmla="*/ 197331 h 296289"/>
              <a:gd name="connsiteX1" fmla="*/ 19296 w 820808"/>
              <a:gd name="connsiteY1" fmla="*/ 187487 h 296289"/>
              <a:gd name="connsiteX2" fmla="*/ 565003 w 820808"/>
              <a:gd name="connsiteY2" fmla="*/ 227644 h 296289"/>
              <a:gd name="connsiteX3" fmla="*/ 807054 w 820808"/>
              <a:gd name="connsiteY3" fmla="*/ 0 h 296289"/>
              <a:gd name="connsiteX4" fmla="*/ 820809 w 820808"/>
              <a:gd name="connsiteY4" fmla="*/ 0 h 296289"/>
              <a:gd name="connsiteX5" fmla="*/ 565003 w 820808"/>
              <a:gd name="connsiteY5" fmla="*/ 296289 h 296289"/>
              <a:gd name="connsiteX6" fmla="*/ 0 w 820808"/>
              <a:gd name="connsiteY6" fmla="*/ 233446 h 296289"/>
              <a:gd name="connsiteX7" fmla="*/ 0 w 820808"/>
              <a:gd name="connsiteY7" fmla="*/ 197331 h 2962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20808" h="296289">
                <a:moveTo>
                  <a:pt x="0" y="197331"/>
                </a:moveTo>
                <a:lnTo>
                  <a:pt x="19296" y="187487"/>
                </a:lnTo>
                <a:lnTo>
                  <a:pt x="565003" y="227644"/>
                </a:lnTo>
                <a:lnTo>
                  <a:pt x="807054" y="0"/>
                </a:lnTo>
                <a:lnTo>
                  <a:pt x="820809" y="0"/>
                </a:lnTo>
                <a:lnTo>
                  <a:pt x="565003" y="296289"/>
                </a:lnTo>
                <a:lnTo>
                  <a:pt x="0" y="233446"/>
                </a:lnTo>
                <a:lnTo>
                  <a:pt x="0" y="197331"/>
                </a:lnTo>
                <a:close/>
              </a:path>
            </a:pathLst>
          </a:custGeom>
          <a:solidFill>
            <a:srgbClr val="C90630"/>
          </a:solidFill>
          <a:ln w="6510" cap="flat">
            <a:noFill/>
            <a:prstDash val="solid"/>
            <a:miter/>
          </a:ln>
        </p:spPr>
        <p:txBody>
          <a:bodyPr rtlCol="0" anchor="ctr"/>
          <a:lstStyle/>
          <a:p>
            <a:endParaRPr lang="fr-FR"/>
          </a:p>
        </p:txBody>
      </p:sp>
      <p:sp>
        <p:nvSpPr>
          <p:cNvPr id="302" name="Forme libre : forme 301">
            <a:extLst>
              <a:ext uri="{FF2B5EF4-FFF2-40B4-BE49-F238E27FC236}">
                <a16:creationId xmlns:a16="http://schemas.microsoft.com/office/drawing/2014/main" id="{B382F3CD-A658-49B7-B369-C95993549C53}"/>
              </a:ext>
            </a:extLst>
          </p:cNvPr>
          <p:cNvSpPr/>
          <p:nvPr/>
        </p:nvSpPr>
        <p:spPr>
          <a:xfrm>
            <a:off x="3411427" y="2749950"/>
            <a:ext cx="211085" cy="209439"/>
          </a:xfrm>
          <a:custGeom>
            <a:avLst/>
            <a:gdLst>
              <a:gd name="connsiteX0" fmla="*/ -31 w 211085"/>
              <a:gd name="connsiteY0" fmla="*/ 56899 h 209439"/>
              <a:gd name="connsiteX1" fmla="*/ 14507 w 211085"/>
              <a:gd name="connsiteY1" fmla="*/ 196341 h 209439"/>
              <a:gd name="connsiteX2" fmla="*/ 211055 w 211085"/>
              <a:gd name="connsiteY2" fmla="*/ 167397 h 209439"/>
              <a:gd name="connsiteX3" fmla="*/ 211055 w 211085"/>
              <a:gd name="connsiteY3" fmla="*/ -207 h 209439"/>
            </a:gdLst>
            <a:ahLst/>
            <a:cxnLst>
              <a:cxn ang="0">
                <a:pos x="connsiteX0" y="connsiteY0"/>
              </a:cxn>
              <a:cxn ang="0">
                <a:pos x="connsiteX1" y="connsiteY1"/>
              </a:cxn>
              <a:cxn ang="0">
                <a:pos x="connsiteX2" y="connsiteY2"/>
              </a:cxn>
              <a:cxn ang="0">
                <a:pos x="connsiteX3" y="connsiteY3"/>
              </a:cxn>
            </a:cxnLst>
            <a:rect l="l" t="t" r="r" b="b"/>
            <a:pathLst>
              <a:path w="211085" h="209439">
                <a:moveTo>
                  <a:pt x="-31" y="56899"/>
                </a:moveTo>
                <a:lnTo>
                  <a:pt x="14507" y="196341"/>
                </a:lnTo>
                <a:cubicBezTo>
                  <a:pt x="14507" y="196341"/>
                  <a:pt x="130154" y="239693"/>
                  <a:pt x="211055" y="167397"/>
                </a:cubicBezTo>
                <a:lnTo>
                  <a:pt x="211055" y="-207"/>
                </a:lnTo>
                <a:close/>
              </a:path>
            </a:pathLst>
          </a:custGeom>
          <a:solidFill>
            <a:srgbClr val="EFC68F"/>
          </a:solidFill>
          <a:ln w="6510" cap="flat">
            <a:noFill/>
            <a:prstDash val="solid"/>
            <a:miter/>
          </a:ln>
        </p:spPr>
        <p:txBody>
          <a:bodyPr rtlCol="0" anchor="ctr"/>
          <a:lstStyle/>
          <a:p>
            <a:endParaRPr lang="fr-FR"/>
          </a:p>
        </p:txBody>
      </p:sp>
      <p:sp>
        <p:nvSpPr>
          <p:cNvPr id="303" name="Forme libre : forme 302">
            <a:extLst>
              <a:ext uri="{FF2B5EF4-FFF2-40B4-BE49-F238E27FC236}">
                <a16:creationId xmlns:a16="http://schemas.microsoft.com/office/drawing/2014/main" id="{A90EB41C-8C09-4A69-8212-5F5FF003DDD0}"/>
              </a:ext>
            </a:extLst>
          </p:cNvPr>
          <p:cNvSpPr/>
          <p:nvPr/>
        </p:nvSpPr>
        <p:spPr>
          <a:xfrm>
            <a:off x="3374942" y="3526203"/>
            <a:ext cx="24332" cy="71709"/>
          </a:xfrm>
          <a:custGeom>
            <a:avLst/>
            <a:gdLst>
              <a:gd name="connsiteX0" fmla="*/ 16283 w 24332"/>
              <a:gd name="connsiteY0" fmla="*/ -207 h 71709"/>
              <a:gd name="connsiteX1" fmla="*/ 7222 w 24332"/>
              <a:gd name="connsiteY1" fmla="*/ 71502 h 71709"/>
              <a:gd name="connsiteX2" fmla="*/ 24302 w 24332"/>
              <a:gd name="connsiteY2" fmla="*/ 48164 h 71709"/>
            </a:gdLst>
            <a:ahLst/>
            <a:cxnLst>
              <a:cxn ang="0">
                <a:pos x="connsiteX0" y="connsiteY0"/>
              </a:cxn>
              <a:cxn ang="0">
                <a:pos x="connsiteX1" y="connsiteY1"/>
              </a:cxn>
              <a:cxn ang="0">
                <a:pos x="connsiteX2" y="connsiteY2"/>
              </a:cxn>
            </a:cxnLst>
            <a:rect l="l" t="t" r="r" b="b"/>
            <a:pathLst>
              <a:path w="24332" h="71709">
                <a:moveTo>
                  <a:pt x="16283" y="-207"/>
                </a:moveTo>
                <a:cubicBezTo>
                  <a:pt x="16283" y="-207"/>
                  <a:pt x="-13313" y="49924"/>
                  <a:pt x="7222" y="71502"/>
                </a:cubicBezTo>
                <a:lnTo>
                  <a:pt x="24302" y="48164"/>
                </a:lnTo>
                <a:close/>
              </a:path>
            </a:pathLst>
          </a:custGeom>
          <a:solidFill>
            <a:srgbClr val="EFC68F"/>
          </a:solidFill>
          <a:ln w="6510" cap="flat">
            <a:noFill/>
            <a:prstDash val="solid"/>
            <a:miter/>
          </a:ln>
        </p:spPr>
        <p:txBody>
          <a:bodyPr rtlCol="0" anchor="ctr"/>
          <a:lstStyle/>
          <a:p>
            <a:endParaRPr lang="fr-FR"/>
          </a:p>
        </p:txBody>
      </p:sp>
      <p:sp>
        <p:nvSpPr>
          <p:cNvPr id="304" name="Forme libre : forme 303">
            <a:extLst>
              <a:ext uri="{FF2B5EF4-FFF2-40B4-BE49-F238E27FC236}">
                <a16:creationId xmlns:a16="http://schemas.microsoft.com/office/drawing/2014/main" id="{89E7302C-8408-4CFC-A6D9-44C855D14C50}"/>
              </a:ext>
            </a:extLst>
          </p:cNvPr>
          <p:cNvSpPr/>
          <p:nvPr/>
        </p:nvSpPr>
        <p:spPr>
          <a:xfrm>
            <a:off x="3392131" y="3051259"/>
            <a:ext cx="820808" cy="927851"/>
          </a:xfrm>
          <a:custGeom>
            <a:avLst/>
            <a:gdLst>
              <a:gd name="connsiteX0" fmla="*/ 0 w 820808"/>
              <a:gd name="connsiteY0" fmla="*/ 520934 h 927851"/>
              <a:gd name="connsiteX1" fmla="*/ 0 w 820808"/>
              <a:gd name="connsiteY1" fmla="*/ 197331 h 927851"/>
              <a:gd name="connsiteX2" fmla="*/ 565003 w 820808"/>
              <a:gd name="connsiteY2" fmla="*/ 227644 h 927851"/>
              <a:gd name="connsiteX3" fmla="*/ 820809 w 820808"/>
              <a:gd name="connsiteY3" fmla="*/ 0 h 927851"/>
              <a:gd name="connsiteX4" fmla="*/ 820809 w 820808"/>
              <a:gd name="connsiteY4" fmla="*/ 704575 h 927851"/>
              <a:gd name="connsiteX5" fmla="*/ 565003 w 820808"/>
              <a:gd name="connsiteY5" fmla="*/ 927851 h 927851"/>
              <a:gd name="connsiteX6" fmla="*/ 0 w 820808"/>
              <a:gd name="connsiteY6" fmla="*/ 899689 h 927851"/>
              <a:gd name="connsiteX7" fmla="*/ 0 w 820808"/>
              <a:gd name="connsiteY7" fmla="*/ 520934 h 927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20808" h="927851">
                <a:moveTo>
                  <a:pt x="0" y="520934"/>
                </a:moveTo>
                <a:lnTo>
                  <a:pt x="0" y="197331"/>
                </a:lnTo>
                <a:lnTo>
                  <a:pt x="565003" y="227644"/>
                </a:lnTo>
                <a:lnTo>
                  <a:pt x="820809" y="0"/>
                </a:lnTo>
                <a:lnTo>
                  <a:pt x="820809" y="704575"/>
                </a:lnTo>
                <a:lnTo>
                  <a:pt x="565003" y="927851"/>
                </a:lnTo>
                <a:lnTo>
                  <a:pt x="0" y="899689"/>
                </a:lnTo>
                <a:lnTo>
                  <a:pt x="0" y="520934"/>
                </a:lnTo>
                <a:close/>
              </a:path>
            </a:pathLst>
          </a:custGeom>
          <a:solidFill>
            <a:srgbClr val="D9052C"/>
          </a:solidFill>
          <a:ln w="6510" cap="flat">
            <a:noFill/>
            <a:prstDash val="solid"/>
            <a:miter/>
          </a:ln>
        </p:spPr>
        <p:txBody>
          <a:bodyPr rtlCol="0" anchor="ctr"/>
          <a:lstStyle/>
          <a:p>
            <a:endParaRPr lang="fr-FR"/>
          </a:p>
        </p:txBody>
      </p:sp>
      <p:sp>
        <p:nvSpPr>
          <p:cNvPr id="305" name="Forme libre : forme 304">
            <a:extLst>
              <a:ext uri="{FF2B5EF4-FFF2-40B4-BE49-F238E27FC236}">
                <a16:creationId xmlns:a16="http://schemas.microsoft.com/office/drawing/2014/main" id="{09E9148D-FB4F-4D6A-9EB1-FBF8913D48C3}"/>
              </a:ext>
            </a:extLst>
          </p:cNvPr>
          <p:cNvSpPr/>
          <p:nvPr/>
        </p:nvSpPr>
        <p:spPr>
          <a:xfrm>
            <a:off x="3951918" y="3278870"/>
            <a:ext cx="10431" cy="700239"/>
          </a:xfrm>
          <a:custGeom>
            <a:avLst/>
            <a:gdLst>
              <a:gd name="connsiteX0" fmla="*/ -31 w 10431"/>
              <a:gd name="connsiteY0" fmla="*/ 39005 h 700239"/>
              <a:gd name="connsiteX1" fmla="*/ 2056 w 10431"/>
              <a:gd name="connsiteY1" fmla="*/ 688494 h 700239"/>
              <a:gd name="connsiteX2" fmla="*/ 5119 w 10431"/>
              <a:gd name="connsiteY2" fmla="*/ 688494 h 700239"/>
              <a:gd name="connsiteX3" fmla="*/ 10400 w 10431"/>
              <a:gd name="connsiteY3" fmla="*/ 39005 h 700239"/>
              <a:gd name="connsiteX4" fmla="*/ -31 w 10431"/>
              <a:gd name="connsiteY4" fmla="*/ 39005 h 7002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431" h="700239">
                <a:moveTo>
                  <a:pt x="-31" y="39005"/>
                </a:moveTo>
                <a:cubicBezTo>
                  <a:pt x="-31" y="254849"/>
                  <a:pt x="686" y="472845"/>
                  <a:pt x="2056" y="688494"/>
                </a:cubicBezTo>
                <a:cubicBezTo>
                  <a:pt x="2056" y="703879"/>
                  <a:pt x="4989" y="703879"/>
                  <a:pt x="5119" y="688494"/>
                </a:cubicBezTo>
                <a:cubicBezTo>
                  <a:pt x="6619" y="472519"/>
                  <a:pt x="10465" y="255371"/>
                  <a:pt x="10400" y="39005"/>
                </a:cubicBezTo>
                <a:cubicBezTo>
                  <a:pt x="10400" y="-13278"/>
                  <a:pt x="100" y="-13278"/>
                  <a:pt x="-31" y="39005"/>
                </a:cubicBezTo>
                <a:close/>
              </a:path>
            </a:pathLst>
          </a:custGeom>
          <a:solidFill>
            <a:srgbClr val="9B052C"/>
          </a:solidFill>
          <a:ln w="6510" cap="flat">
            <a:noFill/>
            <a:prstDash val="solid"/>
            <a:miter/>
          </a:ln>
        </p:spPr>
        <p:txBody>
          <a:bodyPr rtlCol="0" anchor="ctr"/>
          <a:lstStyle/>
          <a:p>
            <a:endParaRPr lang="fr-FR"/>
          </a:p>
        </p:txBody>
      </p:sp>
      <p:sp>
        <p:nvSpPr>
          <p:cNvPr id="306" name="Forme libre : forme 305">
            <a:extLst>
              <a:ext uri="{FF2B5EF4-FFF2-40B4-BE49-F238E27FC236}">
                <a16:creationId xmlns:a16="http://schemas.microsoft.com/office/drawing/2014/main" id="{92F02ECD-E335-454C-9C3A-9E44959C77B6}"/>
              </a:ext>
            </a:extLst>
          </p:cNvPr>
          <p:cNvSpPr/>
          <p:nvPr/>
        </p:nvSpPr>
        <p:spPr>
          <a:xfrm>
            <a:off x="4136941" y="3380745"/>
            <a:ext cx="113384" cy="182176"/>
          </a:xfrm>
          <a:custGeom>
            <a:avLst/>
            <a:gdLst>
              <a:gd name="connsiteX0" fmla="*/ 108432 w 113384"/>
              <a:gd name="connsiteY0" fmla="*/ 4145 h 182176"/>
              <a:gd name="connsiteX1" fmla="*/ 86 w 113384"/>
              <a:gd name="connsiteY1" fmla="*/ 19335 h 182176"/>
              <a:gd name="connsiteX2" fmla="*/ 75903 w 113384"/>
              <a:gd name="connsiteY2" fmla="*/ 43194 h 182176"/>
              <a:gd name="connsiteX3" fmla="*/ 21 w 113384"/>
              <a:gd name="connsiteY3" fmla="*/ 63794 h 182176"/>
              <a:gd name="connsiteX4" fmla="*/ 75903 w 113384"/>
              <a:gd name="connsiteY4" fmla="*/ 93065 h 182176"/>
              <a:gd name="connsiteX5" fmla="*/ 21730 w 113384"/>
              <a:gd name="connsiteY5" fmla="*/ 109427 h 182176"/>
              <a:gd name="connsiteX6" fmla="*/ 75903 w 113384"/>
              <a:gd name="connsiteY6" fmla="*/ 134200 h 182176"/>
              <a:gd name="connsiteX7" fmla="*/ 39070 w 113384"/>
              <a:gd name="connsiteY7" fmla="*/ 155908 h 182176"/>
              <a:gd name="connsiteX8" fmla="*/ 75903 w 113384"/>
              <a:gd name="connsiteY8" fmla="*/ 178725 h 182176"/>
              <a:gd name="connsiteX9" fmla="*/ 108498 w 113384"/>
              <a:gd name="connsiteY9" fmla="*/ 168946 h 182176"/>
              <a:gd name="connsiteX10" fmla="*/ 108432 w 113384"/>
              <a:gd name="connsiteY10" fmla="*/ 4145 h 1821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3384" h="182176">
                <a:moveTo>
                  <a:pt x="108432" y="4145"/>
                </a:moveTo>
                <a:cubicBezTo>
                  <a:pt x="75837" y="-2374"/>
                  <a:pt x="2237" y="-4525"/>
                  <a:pt x="86" y="19335"/>
                </a:cubicBezTo>
                <a:cubicBezTo>
                  <a:pt x="-2065" y="43194"/>
                  <a:pt x="75903" y="43194"/>
                  <a:pt x="75903" y="43194"/>
                </a:cubicBezTo>
                <a:cubicBezTo>
                  <a:pt x="75903" y="43194"/>
                  <a:pt x="-2326" y="45346"/>
                  <a:pt x="21" y="63794"/>
                </a:cubicBezTo>
                <a:cubicBezTo>
                  <a:pt x="2368" y="82243"/>
                  <a:pt x="75903" y="93065"/>
                  <a:pt x="75903" y="93065"/>
                </a:cubicBezTo>
                <a:cubicBezTo>
                  <a:pt x="75903" y="93065"/>
                  <a:pt x="23750" y="97563"/>
                  <a:pt x="21730" y="109427"/>
                </a:cubicBezTo>
                <a:cubicBezTo>
                  <a:pt x="19709" y="121292"/>
                  <a:pt x="75903" y="134200"/>
                  <a:pt x="75903" y="134200"/>
                </a:cubicBezTo>
                <a:cubicBezTo>
                  <a:pt x="75903" y="134200"/>
                  <a:pt x="39070" y="145086"/>
                  <a:pt x="39070" y="155908"/>
                </a:cubicBezTo>
                <a:cubicBezTo>
                  <a:pt x="39070" y="166729"/>
                  <a:pt x="75903" y="178725"/>
                  <a:pt x="75903" y="178725"/>
                </a:cubicBezTo>
                <a:cubicBezTo>
                  <a:pt x="75903" y="178725"/>
                  <a:pt x="101979" y="190589"/>
                  <a:pt x="108498" y="168946"/>
                </a:cubicBezTo>
                <a:cubicBezTo>
                  <a:pt x="115017" y="147303"/>
                  <a:pt x="114951" y="30156"/>
                  <a:pt x="108432" y="4145"/>
                </a:cubicBezTo>
                <a:close/>
              </a:path>
            </a:pathLst>
          </a:custGeom>
          <a:solidFill>
            <a:srgbClr val="EFC68F"/>
          </a:solidFill>
          <a:ln w="6510" cap="flat">
            <a:noFill/>
            <a:prstDash val="solid"/>
            <a:miter/>
          </a:ln>
        </p:spPr>
        <p:txBody>
          <a:bodyPr rtlCol="0" anchor="ctr"/>
          <a:lstStyle/>
          <a:p>
            <a:endParaRPr lang="fr-FR"/>
          </a:p>
        </p:txBody>
      </p:sp>
      <p:sp>
        <p:nvSpPr>
          <p:cNvPr id="307" name="Forme libre : forme 306">
            <a:extLst>
              <a:ext uri="{FF2B5EF4-FFF2-40B4-BE49-F238E27FC236}">
                <a16:creationId xmlns:a16="http://schemas.microsoft.com/office/drawing/2014/main" id="{5435DD66-8AD4-4BAB-AB1B-888E61B6921E}"/>
              </a:ext>
            </a:extLst>
          </p:cNvPr>
          <p:cNvSpPr/>
          <p:nvPr/>
        </p:nvSpPr>
        <p:spPr>
          <a:xfrm>
            <a:off x="3330000" y="3489149"/>
            <a:ext cx="258701" cy="246464"/>
          </a:xfrm>
          <a:custGeom>
            <a:avLst/>
            <a:gdLst>
              <a:gd name="connsiteX0" fmla="*/ -31 w 251557"/>
              <a:gd name="connsiteY0" fmla="*/ 164280 h 245518"/>
              <a:gd name="connsiteX1" fmla="*/ 93778 w 251557"/>
              <a:gd name="connsiteY1" fmla="*/ 42049 h 245518"/>
              <a:gd name="connsiteX2" fmla="*/ 214510 w 251557"/>
              <a:gd name="connsiteY2" fmla="*/ 7303 h 245518"/>
              <a:gd name="connsiteX3" fmla="*/ 119137 w 251557"/>
              <a:gd name="connsiteY3" fmla="*/ 70211 h 245518"/>
              <a:gd name="connsiteX4" fmla="*/ 251277 w 251557"/>
              <a:gd name="connsiteY4" fmla="*/ 35530 h 245518"/>
              <a:gd name="connsiteX5" fmla="*/ 143518 w 251557"/>
              <a:gd name="connsiteY5" fmla="*/ 111411 h 245518"/>
              <a:gd name="connsiteX6" fmla="*/ 236218 w 251557"/>
              <a:gd name="connsiteY6" fmla="*/ 98373 h 245518"/>
              <a:gd name="connsiteX7" fmla="*/ 157078 w 251557"/>
              <a:gd name="connsiteY7" fmla="*/ 146093 h 245518"/>
              <a:gd name="connsiteX8" fmla="*/ 226896 w 251557"/>
              <a:gd name="connsiteY8" fmla="*/ 164280 h 245518"/>
              <a:gd name="connsiteX9" fmla="*/ 125721 w 251557"/>
              <a:gd name="connsiteY9" fmla="*/ 176406 h 245518"/>
              <a:gd name="connsiteX10" fmla="*/ 46906 w 251557"/>
              <a:gd name="connsiteY10" fmla="*/ 245312 h 245518"/>
              <a:gd name="connsiteX0" fmla="*/ 0 w 258701"/>
              <a:gd name="connsiteY0" fmla="*/ 170195 h 246464"/>
              <a:gd name="connsiteX1" fmla="*/ 100953 w 258701"/>
              <a:gd name="connsiteY1" fmla="*/ 43201 h 246464"/>
              <a:gd name="connsiteX2" fmla="*/ 221685 w 258701"/>
              <a:gd name="connsiteY2" fmla="*/ 8455 h 246464"/>
              <a:gd name="connsiteX3" fmla="*/ 126312 w 258701"/>
              <a:gd name="connsiteY3" fmla="*/ 71363 h 246464"/>
              <a:gd name="connsiteX4" fmla="*/ 258452 w 258701"/>
              <a:gd name="connsiteY4" fmla="*/ 36682 h 246464"/>
              <a:gd name="connsiteX5" fmla="*/ 150693 w 258701"/>
              <a:gd name="connsiteY5" fmla="*/ 112563 h 246464"/>
              <a:gd name="connsiteX6" fmla="*/ 243393 w 258701"/>
              <a:gd name="connsiteY6" fmla="*/ 99525 h 246464"/>
              <a:gd name="connsiteX7" fmla="*/ 164253 w 258701"/>
              <a:gd name="connsiteY7" fmla="*/ 147245 h 246464"/>
              <a:gd name="connsiteX8" fmla="*/ 234071 w 258701"/>
              <a:gd name="connsiteY8" fmla="*/ 165432 h 246464"/>
              <a:gd name="connsiteX9" fmla="*/ 132896 w 258701"/>
              <a:gd name="connsiteY9" fmla="*/ 177558 h 246464"/>
              <a:gd name="connsiteX10" fmla="*/ 54081 w 258701"/>
              <a:gd name="connsiteY10" fmla="*/ 246464 h 246464"/>
              <a:gd name="connsiteX11" fmla="*/ 0 w 258701"/>
              <a:gd name="connsiteY11" fmla="*/ 170195 h 246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8701" h="246464">
                <a:moveTo>
                  <a:pt x="0" y="170195"/>
                </a:moveTo>
                <a:cubicBezTo>
                  <a:pt x="0" y="170195"/>
                  <a:pt x="64005" y="70158"/>
                  <a:pt x="100953" y="43201"/>
                </a:cubicBezTo>
                <a:cubicBezTo>
                  <a:pt x="137901" y="16244"/>
                  <a:pt x="213015" y="-15470"/>
                  <a:pt x="221685" y="8455"/>
                </a:cubicBezTo>
                <a:cubicBezTo>
                  <a:pt x="230355" y="32380"/>
                  <a:pt x="126312" y="71363"/>
                  <a:pt x="126312" y="71363"/>
                </a:cubicBezTo>
                <a:cubicBezTo>
                  <a:pt x="126312" y="71363"/>
                  <a:pt x="254019" y="23644"/>
                  <a:pt x="258452" y="36682"/>
                </a:cubicBezTo>
                <a:cubicBezTo>
                  <a:pt x="262885" y="49720"/>
                  <a:pt x="207539" y="90855"/>
                  <a:pt x="150693" y="112563"/>
                </a:cubicBezTo>
                <a:cubicBezTo>
                  <a:pt x="191307" y="108196"/>
                  <a:pt x="241177" y="86487"/>
                  <a:pt x="243393" y="99525"/>
                </a:cubicBezTo>
                <a:cubicBezTo>
                  <a:pt x="245610" y="112563"/>
                  <a:pt x="202193" y="136358"/>
                  <a:pt x="164253" y="147245"/>
                </a:cubicBezTo>
                <a:cubicBezTo>
                  <a:pt x="183810" y="140726"/>
                  <a:pt x="240004" y="148940"/>
                  <a:pt x="234071" y="165432"/>
                </a:cubicBezTo>
                <a:cubicBezTo>
                  <a:pt x="228139" y="181926"/>
                  <a:pt x="132896" y="177558"/>
                  <a:pt x="132896" y="177558"/>
                </a:cubicBezTo>
                <a:lnTo>
                  <a:pt x="54081" y="246464"/>
                </a:lnTo>
                <a:cubicBezTo>
                  <a:pt x="38435" y="219453"/>
                  <a:pt x="15646" y="197206"/>
                  <a:pt x="0" y="170195"/>
                </a:cubicBezTo>
                <a:close/>
              </a:path>
            </a:pathLst>
          </a:custGeom>
          <a:solidFill>
            <a:srgbClr val="EFC68F"/>
          </a:solidFill>
          <a:ln w="6510" cap="flat">
            <a:noFill/>
            <a:prstDash val="solid"/>
            <a:miter/>
          </a:ln>
        </p:spPr>
        <p:txBody>
          <a:bodyPr rtlCol="0" anchor="ctr"/>
          <a:lstStyle/>
          <a:p>
            <a:endParaRPr lang="fr-FR"/>
          </a:p>
        </p:txBody>
      </p:sp>
      <p:sp>
        <p:nvSpPr>
          <p:cNvPr id="308" name="Forme libre : forme 307">
            <a:extLst>
              <a:ext uri="{FF2B5EF4-FFF2-40B4-BE49-F238E27FC236}">
                <a16:creationId xmlns:a16="http://schemas.microsoft.com/office/drawing/2014/main" id="{0A8AFB80-C587-43BC-8164-7CF5EC6BDB6A}"/>
              </a:ext>
            </a:extLst>
          </p:cNvPr>
          <p:cNvSpPr/>
          <p:nvPr/>
        </p:nvSpPr>
        <p:spPr>
          <a:xfrm>
            <a:off x="3399112" y="2888274"/>
            <a:ext cx="284775" cy="335912"/>
          </a:xfrm>
          <a:custGeom>
            <a:avLst/>
            <a:gdLst>
              <a:gd name="connsiteX0" fmla="*/ 14501 w 284775"/>
              <a:gd name="connsiteY0" fmla="*/ 27247 h 335912"/>
              <a:gd name="connsiteX1" fmla="*/ 1919 w 284775"/>
              <a:gd name="connsiteY1" fmla="*/ 127770 h 335912"/>
              <a:gd name="connsiteX2" fmla="*/ 37513 w 284775"/>
              <a:gd name="connsiteY2" fmla="*/ 224186 h 335912"/>
              <a:gd name="connsiteX3" fmla="*/ 113524 w 284775"/>
              <a:gd name="connsiteY3" fmla="*/ 305674 h 335912"/>
              <a:gd name="connsiteX4" fmla="*/ 164177 w 284775"/>
              <a:gd name="connsiteY4" fmla="*/ 330772 h 335912"/>
              <a:gd name="connsiteX5" fmla="*/ 221544 w 284775"/>
              <a:gd name="connsiteY5" fmla="*/ 332206 h 335912"/>
              <a:gd name="connsiteX6" fmla="*/ 259746 w 284775"/>
              <a:gd name="connsiteY6" fmla="*/ 303784 h 335912"/>
              <a:gd name="connsiteX7" fmla="*/ 278846 w 284775"/>
              <a:gd name="connsiteY7" fmla="*/ 262062 h 335912"/>
              <a:gd name="connsiteX8" fmla="*/ 282236 w 284775"/>
              <a:gd name="connsiteY8" fmla="*/ 173403 h 335912"/>
              <a:gd name="connsiteX9" fmla="*/ 264049 w 284775"/>
              <a:gd name="connsiteY9" fmla="*/ 87026 h 335912"/>
              <a:gd name="connsiteX10" fmla="*/ 249967 w 284775"/>
              <a:gd name="connsiteY10" fmla="*/ 44783 h 335912"/>
              <a:gd name="connsiteX11" fmla="*/ 241362 w 284775"/>
              <a:gd name="connsiteY11" fmla="*/ 23922 h 335912"/>
              <a:gd name="connsiteX12" fmla="*/ 230345 w 284775"/>
              <a:gd name="connsiteY12" fmla="*/ 3648 h 335912"/>
              <a:gd name="connsiteX13" fmla="*/ 226955 w 284775"/>
              <a:gd name="connsiteY13" fmla="*/ 454 h 335912"/>
              <a:gd name="connsiteX14" fmla="*/ 224348 w 284775"/>
              <a:gd name="connsiteY14" fmla="*/ -198 h 335912"/>
              <a:gd name="connsiteX15" fmla="*/ 225195 w 284775"/>
              <a:gd name="connsiteY15" fmla="*/ 3583 h 335912"/>
              <a:gd name="connsiteX16" fmla="*/ 232757 w 284775"/>
              <a:gd name="connsiteY16" fmla="*/ 19946 h 335912"/>
              <a:gd name="connsiteX17" fmla="*/ 239276 w 284775"/>
              <a:gd name="connsiteY17" fmla="*/ 37938 h 335912"/>
              <a:gd name="connsiteX18" fmla="*/ 250815 w 284775"/>
              <a:gd name="connsiteY18" fmla="*/ 76335 h 335912"/>
              <a:gd name="connsiteX19" fmla="*/ 269394 w 284775"/>
              <a:gd name="connsiteY19" fmla="*/ 159257 h 335912"/>
              <a:gd name="connsiteX20" fmla="*/ 271936 w 284775"/>
              <a:gd name="connsiteY20" fmla="*/ 244461 h 335912"/>
              <a:gd name="connsiteX21" fmla="*/ 260593 w 284775"/>
              <a:gd name="connsiteY21" fmla="*/ 283249 h 335912"/>
              <a:gd name="connsiteX22" fmla="*/ 237190 w 284775"/>
              <a:gd name="connsiteY22" fmla="*/ 312584 h 335912"/>
              <a:gd name="connsiteX23" fmla="*/ 188949 w 284775"/>
              <a:gd name="connsiteY23" fmla="*/ 324318 h 335912"/>
              <a:gd name="connsiteX24" fmla="*/ 139275 w 284775"/>
              <a:gd name="connsiteY24" fmla="*/ 307565 h 335912"/>
              <a:gd name="connsiteX25" fmla="*/ 61046 w 284775"/>
              <a:gd name="connsiteY25" fmla="*/ 235855 h 335912"/>
              <a:gd name="connsiteX26" fmla="*/ 17369 w 284775"/>
              <a:gd name="connsiteY26" fmla="*/ 138592 h 335912"/>
              <a:gd name="connsiteX27" fmla="*/ 20694 w 284775"/>
              <a:gd name="connsiteY27" fmla="*/ 32462 h 335912"/>
              <a:gd name="connsiteX28" fmla="*/ 14501 w 284775"/>
              <a:gd name="connsiteY28" fmla="*/ 27247 h 335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84775" h="335912">
                <a:moveTo>
                  <a:pt x="14501" y="27247"/>
                </a:moveTo>
                <a:cubicBezTo>
                  <a:pt x="1378" y="59021"/>
                  <a:pt x="-2970" y="93741"/>
                  <a:pt x="1919" y="127770"/>
                </a:cubicBezTo>
                <a:cubicBezTo>
                  <a:pt x="6912" y="162041"/>
                  <a:pt x="19038" y="194890"/>
                  <a:pt x="37513" y="224186"/>
                </a:cubicBezTo>
                <a:cubicBezTo>
                  <a:pt x="56907" y="256338"/>
                  <a:pt x="82794" y="284096"/>
                  <a:pt x="113524" y="305674"/>
                </a:cubicBezTo>
                <a:cubicBezTo>
                  <a:pt x="129027" y="316574"/>
                  <a:pt x="146113" y="325042"/>
                  <a:pt x="164177" y="330772"/>
                </a:cubicBezTo>
                <a:cubicBezTo>
                  <a:pt x="182750" y="336822"/>
                  <a:pt x="202692" y="337317"/>
                  <a:pt x="221544" y="332206"/>
                </a:cubicBezTo>
                <a:cubicBezTo>
                  <a:pt x="237021" y="327122"/>
                  <a:pt x="250430" y="317147"/>
                  <a:pt x="259746" y="303784"/>
                </a:cubicBezTo>
                <a:cubicBezTo>
                  <a:pt x="268768" y="291254"/>
                  <a:pt x="275255" y="277082"/>
                  <a:pt x="278846" y="262062"/>
                </a:cubicBezTo>
                <a:cubicBezTo>
                  <a:pt x="285333" y="232961"/>
                  <a:pt x="286480" y="202921"/>
                  <a:pt x="282236" y="173403"/>
                </a:cubicBezTo>
                <a:cubicBezTo>
                  <a:pt x="278605" y="144153"/>
                  <a:pt x="272523" y="115260"/>
                  <a:pt x="264049" y="87026"/>
                </a:cubicBezTo>
                <a:cubicBezTo>
                  <a:pt x="259942" y="72880"/>
                  <a:pt x="255248" y="58734"/>
                  <a:pt x="249967" y="44783"/>
                </a:cubicBezTo>
                <a:cubicBezTo>
                  <a:pt x="247295" y="37808"/>
                  <a:pt x="244492" y="30832"/>
                  <a:pt x="241362" y="23922"/>
                </a:cubicBezTo>
                <a:cubicBezTo>
                  <a:pt x="238344" y="16830"/>
                  <a:pt x="234654" y="10037"/>
                  <a:pt x="230345" y="3648"/>
                </a:cubicBezTo>
                <a:cubicBezTo>
                  <a:pt x="229406" y="2396"/>
                  <a:pt x="228259" y="1321"/>
                  <a:pt x="226955" y="454"/>
                </a:cubicBezTo>
                <a:cubicBezTo>
                  <a:pt x="226173" y="-28"/>
                  <a:pt x="225260" y="-257"/>
                  <a:pt x="224348" y="-198"/>
                </a:cubicBezTo>
                <a:cubicBezTo>
                  <a:pt x="223305" y="-198"/>
                  <a:pt x="223631" y="1627"/>
                  <a:pt x="225195" y="3583"/>
                </a:cubicBezTo>
                <a:cubicBezTo>
                  <a:pt x="228259" y="8772"/>
                  <a:pt x="230795" y="14248"/>
                  <a:pt x="232757" y="19946"/>
                </a:cubicBezTo>
                <a:cubicBezTo>
                  <a:pt x="234908" y="25748"/>
                  <a:pt x="236929" y="31810"/>
                  <a:pt x="239276" y="37938"/>
                </a:cubicBezTo>
                <a:cubicBezTo>
                  <a:pt x="243253" y="50259"/>
                  <a:pt x="247099" y="63102"/>
                  <a:pt x="250815" y="76335"/>
                </a:cubicBezTo>
                <a:cubicBezTo>
                  <a:pt x="258527" y="103611"/>
                  <a:pt x="264733" y="131297"/>
                  <a:pt x="269394" y="159257"/>
                </a:cubicBezTo>
                <a:cubicBezTo>
                  <a:pt x="274355" y="187387"/>
                  <a:pt x="275216" y="216083"/>
                  <a:pt x="271936" y="244461"/>
                </a:cubicBezTo>
                <a:cubicBezTo>
                  <a:pt x="270183" y="257896"/>
                  <a:pt x="266356" y="270986"/>
                  <a:pt x="260593" y="283249"/>
                </a:cubicBezTo>
                <a:cubicBezTo>
                  <a:pt x="255209" y="294729"/>
                  <a:pt x="247190" y="304781"/>
                  <a:pt x="237190" y="312584"/>
                </a:cubicBezTo>
                <a:cubicBezTo>
                  <a:pt x="223155" y="322421"/>
                  <a:pt x="205931" y="326606"/>
                  <a:pt x="188949" y="324318"/>
                </a:cubicBezTo>
                <a:cubicBezTo>
                  <a:pt x="171465" y="321998"/>
                  <a:pt x="154594" y="316307"/>
                  <a:pt x="139275" y="307565"/>
                </a:cubicBezTo>
                <a:cubicBezTo>
                  <a:pt x="108277" y="289657"/>
                  <a:pt x="81581" y="265178"/>
                  <a:pt x="61046" y="235855"/>
                </a:cubicBezTo>
                <a:cubicBezTo>
                  <a:pt x="40010" y="206748"/>
                  <a:pt x="25146" y="173651"/>
                  <a:pt x="17369" y="138592"/>
                </a:cubicBezTo>
                <a:cubicBezTo>
                  <a:pt x="9787" y="103474"/>
                  <a:pt x="10935" y="67039"/>
                  <a:pt x="20694" y="32462"/>
                </a:cubicBezTo>
                <a:cubicBezTo>
                  <a:pt x="23953" y="20532"/>
                  <a:pt x="20042" y="14013"/>
                  <a:pt x="14501" y="27247"/>
                </a:cubicBezTo>
                <a:close/>
              </a:path>
            </a:pathLst>
          </a:custGeom>
          <a:solidFill>
            <a:srgbClr val="FFC522"/>
          </a:solidFill>
          <a:ln w="6510" cap="flat">
            <a:noFill/>
            <a:prstDash val="solid"/>
            <a:miter/>
          </a:ln>
        </p:spPr>
        <p:txBody>
          <a:bodyPr rtlCol="0" anchor="ctr"/>
          <a:lstStyle/>
          <a:p>
            <a:endParaRPr lang="fr-FR"/>
          </a:p>
        </p:txBody>
      </p:sp>
      <p:sp>
        <p:nvSpPr>
          <p:cNvPr id="309" name="Forme libre : forme 308">
            <a:extLst>
              <a:ext uri="{FF2B5EF4-FFF2-40B4-BE49-F238E27FC236}">
                <a16:creationId xmlns:a16="http://schemas.microsoft.com/office/drawing/2014/main" id="{941D5874-C074-4367-8F55-F60605BDBC97}"/>
              </a:ext>
            </a:extLst>
          </p:cNvPr>
          <p:cNvSpPr/>
          <p:nvPr/>
        </p:nvSpPr>
        <p:spPr>
          <a:xfrm>
            <a:off x="3444348" y="3224273"/>
            <a:ext cx="512785" cy="54629"/>
          </a:xfrm>
          <a:custGeom>
            <a:avLst/>
            <a:gdLst>
              <a:gd name="connsiteX0" fmla="*/ 0 w 512785"/>
              <a:gd name="connsiteY0" fmla="*/ 16884 h 54629"/>
              <a:gd name="connsiteX1" fmla="*/ 0 w 512785"/>
              <a:gd name="connsiteY1" fmla="*/ 0 h 54629"/>
              <a:gd name="connsiteX2" fmla="*/ 512786 w 512785"/>
              <a:gd name="connsiteY2" fmla="*/ 54629 h 54629"/>
              <a:gd name="connsiteX3" fmla="*/ 0 w 512785"/>
              <a:gd name="connsiteY3" fmla="*/ 16884 h 54629"/>
            </a:gdLst>
            <a:ahLst/>
            <a:cxnLst>
              <a:cxn ang="0">
                <a:pos x="connsiteX0" y="connsiteY0"/>
              </a:cxn>
              <a:cxn ang="0">
                <a:pos x="connsiteX1" y="connsiteY1"/>
              </a:cxn>
              <a:cxn ang="0">
                <a:pos x="connsiteX2" y="connsiteY2"/>
              </a:cxn>
              <a:cxn ang="0">
                <a:pos x="connsiteX3" y="connsiteY3"/>
              </a:cxn>
            </a:cxnLst>
            <a:rect l="l" t="t" r="r" b="b"/>
            <a:pathLst>
              <a:path w="512785" h="54629">
                <a:moveTo>
                  <a:pt x="0" y="16884"/>
                </a:moveTo>
                <a:lnTo>
                  <a:pt x="0" y="0"/>
                </a:lnTo>
                <a:lnTo>
                  <a:pt x="512786" y="54629"/>
                </a:lnTo>
                <a:lnTo>
                  <a:pt x="0" y="16884"/>
                </a:lnTo>
                <a:close/>
              </a:path>
            </a:pathLst>
          </a:custGeom>
          <a:solidFill>
            <a:srgbClr val="FFFFFF"/>
          </a:solidFill>
          <a:ln w="6510" cap="flat">
            <a:noFill/>
            <a:prstDash val="solid"/>
            <a:miter/>
          </a:ln>
        </p:spPr>
        <p:txBody>
          <a:bodyPr rtlCol="0" anchor="ctr"/>
          <a:lstStyle/>
          <a:p>
            <a:endParaRPr lang="fr-FR"/>
          </a:p>
        </p:txBody>
      </p:sp>
      <p:sp>
        <p:nvSpPr>
          <p:cNvPr id="310" name="Forme libre : forme 309">
            <a:extLst>
              <a:ext uri="{FF2B5EF4-FFF2-40B4-BE49-F238E27FC236}">
                <a16:creationId xmlns:a16="http://schemas.microsoft.com/office/drawing/2014/main" id="{42F12ADB-F261-45A9-B9DF-351E33E38053}"/>
              </a:ext>
            </a:extLst>
          </p:cNvPr>
          <p:cNvSpPr/>
          <p:nvPr/>
        </p:nvSpPr>
        <p:spPr>
          <a:xfrm>
            <a:off x="3957134" y="3051259"/>
            <a:ext cx="217865" cy="227643"/>
          </a:xfrm>
          <a:custGeom>
            <a:avLst/>
            <a:gdLst>
              <a:gd name="connsiteX0" fmla="*/ 0 w 217865"/>
              <a:gd name="connsiteY0" fmla="*/ 227644 h 227643"/>
              <a:gd name="connsiteX1" fmla="*/ 217865 w 217865"/>
              <a:gd name="connsiteY1" fmla="*/ 0 h 227643"/>
              <a:gd name="connsiteX2" fmla="*/ 217865 w 217865"/>
              <a:gd name="connsiteY2" fmla="*/ 22817 h 227643"/>
              <a:gd name="connsiteX3" fmla="*/ 0 w 217865"/>
              <a:gd name="connsiteY3" fmla="*/ 227644 h 227643"/>
            </a:gdLst>
            <a:ahLst/>
            <a:cxnLst>
              <a:cxn ang="0">
                <a:pos x="connsiteX0" y="connsiteY0"/>
              </a:cxn>
              <a:cxn ang="0">
                <a:pos x="connsiteX1" y="connsiteY1"/>
              </a:cxn>
              <a:cxn ang="0">
                <a:pos x="connsiteX2" y="connsiteY2"/>
              </a:cxn>
              <a:cxn ang="0">
                <a:pos x="connsiteX3" y="connsiteY3"/>
              </a:cxn>
            </a:cxnLst>
            <a:rect l="l" t="t" r="r" b="b"/>
            <a:pathLst>
              <a:path w="217865" h="227643">
                <a:moveTo>
                  <a:pt x="0" y="227644"/>
                </a:moveTo>
                <a:lnTo>
                  <a:pt x="217865" y="0"/>
                </a:lnTo>
                <a:lnTo>
                  <a:pt x="217865" y="22817"/>
                </a:lnTo>
                <a:lnTo>
                  <a:pt x="0" y="227644"/>
                </a:lnTo>
                <a:close/>
              </a:path>
            </a:pathLst>
          </a:custGeom>
          <a:solidFill>
            <a:srgbClr val="FFFFFF"/>
          </a:solidFill>
          <a:ln w="6510" cap="flat">
            <a:noFill/>
            <a:prstDash val="solid"/>
            <a:miter/>
          </a:ln>
        </p:spPr>
        <p:txBody>
          <a:bodyPr rtlCol="0" anchor="ctr"/>
          <a:lstStyle/>
          <a:p>
            <a:endParaRPr lang="fr-FR"/>
          </a:p>
        </p:txBody>
      </p:sp>
      <p:sp>
        <p:nvSpPr>
          <p:cNvPr id="311" name="Forme libre : forme 310">
            <a:extLst>
              <a:ext uri="{FF2B5EF4-FFF2-40B4-BE49-F238E27FC236}">
                <a16:creationId xmlns:a16="http://schemas.microsoft.com/office/drawing/2014/main" id="{CFFEE15E-A424-48D6-8E95-05237C175258}"/>
              </a:ext>
            </a:extLst>
          </p:cNvPr>
          <p:cNvSpPr/>
          <p:nvPr/>
        </p:nvSpPr>
        <p:spPr>
          <a:xfrm>
            <a:off x="3462993" y="3210649"/>
            <a:ext cx="494141" cy="68254"/>
          </a:xfrm>
          <a:custGeom>
            <a:avLst/>
            <a:gdLst>
              <a:gd name="connsiteX0" fmla="*/ 0 w 494141"/>
              <a:gd name="connsiteY0" fmla="*/ 13625 h 68254"/>
              <a:gd name="connsiteX1" fmla="*/ 0 w 494141"/>
              <a:gd name="connsiteY1" fmla="*/ 0 h 68254"/>
              <a:gd name="connsiteX2" fmla="*/ 494141 w 494141"/>
              <a:gd name="connsiteY2" fmla="*/ 68254 h 68254"/>
              <a:gd name="connsiteX3" fmla="*/ 0 w 494141"/>
              <a:gd name="connsiteY3" fmla="*/ 13625 h 68254"/>
            </a:gdLst>
            <a:ahLst/>
            <a:cxnLst>
              <a:cxn ang="0">
                <a:pos x="connsiteX0" y="connsiteY0"/>
              </a:cxn>
              <a:cxn ang="0">
                <a:pos x="connsiteX1" y="connsiteY1"/>
              </a:cxn>
              <a:cxn ang="0">
                <a:pos x="connsiteX2" y="connsiteY2"/>
              </a:cxn>
              <a:cxn ang="0">
                <a:pos x="connsiteX3" y="connsiteY3"/>
              </a:cxn>
            </a:cxnLst>
            <a:rect l="l" t="t" r="r" b="b"/>
            <a:pathLst>
              <a:path w="494141" h="68254">
                <a:moveTo>
                  <a:pt x="0" y="13625"/>
                </a:moveTo>
                <a:lnTo>
                  <a:pt x="0" y="0"/>
                </a:lnTo>
                <a:lnTo>
                  <a:pt x="494141" y="68254"/>
                </a:lnTo>
                <a:lnTo>
                  <a:pt x="0" y="13625"/>
                </a:lnTo>
                <a:close/>
              </a:path>
            </a:pathLst>
          </a:custGeom>
          <a:solidFill>
            <a:srgbClr val="F2F1F0"/>
          </a:solidFill>
          <a:ln w="6510" cap="flat">
            <a:noFill/>
            <a:prstDash val="solid"/>
            <a:miter/>
          </a:ln>
        </p:spPr>
        <p:txBody>
          <a:bodyPr rtlCol="0" anchor="ctr"/>
          <a:lstStyle/>
          <a:p>
            <a:endParaRPr lang="fr-FR"/>
          </a:p>
        </p:txBody>
      </p:sp>
      <p:sp>
        <p:nvSpPr>
          <p:cNvPr id="312" name="Forme libre : forme 311">
            <a:extLst>
              <a:ext uri="{FF2B5EF4-FFF2-40B4-BE49-F238E27FC236}">
                <a16:creationId xmlns:a16="http://schemas.microsoft.com/office/drawing/2014/main" id="{36E61EC2-2780-4BE2-8ACF-F8C5CA44C5AE}"/>
              </a:ext>
            </a:extLst>
          </p:cNvPr>
          <p:cNvSpPr/>
          <p:nvPr/>
        </p:nvSpPr>
        <p:spPr>
          <a:xfrm>
            <a:off x="3957134" y="3062146"/>
            <a:ext cx="179859" cy="216757"/>
          </a:xfrm>
          <a:custGeom>
            <a:avLst/>
            <a:gdLst>
              <a:gd name="connsiteX0" fmla="*/ 0 w 179859"/>
              <a:gd name="connsiteY0" fmla="*/ 216757 h 216757"/>
              <a:gd name="connsiteX1" fmla="*/ 179859 w 179859"/>
              <a:gd name="connsiteY1" fmla="*/ 0 h 216757"/>
              <a:gd name="connsiteX2" fmla="*/ 179859 w 179859"/>
              <a:gd name="connsiteY2" fmla="*/ 28879 h 216757"/>
              <a:gd name="connsiteX3" fmla="*/ 0 w 179859"/>
              <a:gd name="connsiteY3" fmla="*/ 216757 h 216757"/>
            </a:gdLst>
            <a:ahLst/>
            <a:cxnLst>
              <a:cxn ang="0">
                <a:pos x="connsiteX0" y="connsiteY0"/>
              </a:cxn>
              <a:cxn ang="0">
                <a:pos x="connsiteX1" y="connsiteY1"/>
              </a:cxn>
              <a:cxn ang="0">
                <a:pos x="connsiteX2" y="connsiteY2"/>
              </a:cxn>
              <a:cxn ang="0">
                <a:pos x="connsiteX3" y="connsiteY3"/>
              </a:cxn>
            </a:cxnLst>
            <a:rect l="l" t="t" r="r" b="b"/>
            <a:pathLst>
              <a:path w="179859" h="216757">
                <a:moveTo>
                  <a:pt x="0" y="216757"/>
                </a:moveTo>
                <a:lnTo>
                  <a:pt x="179859" y="0"/>
                </a:lnTo>
                <a:lnTo>
                  <a:pt x="179859" y="28879"/>
                </a:lnTo>
                <a:lnTo>
                  <a:pt x="0" y="216757"/>
                </a:lnTo>
                <a:close/>
              </a:path>
            </a:pathLst>
          </a:custGeom>
          <a:solidFill>
            <a:srgbClr val="F2F1F0"/>
          </a:solidFill>
          <a:ln w="6510" cap="flat">
            <a:noFill/>
            <a:prstDash val="solid"/>
            <a:miter/>
          </a:ln>
        </p:spPr>
        <p:txBody>
          <a:bodyPr rtlCol="0" anchor="ctr"/>
          <a:lstStyle/>
          <a:p>
            <a:endParaRPr lang="fr-FR"/>
          </a:p>
        </p:txBody>
      </p:sp>
      <p:sp>
        <p:nvSpPr>
          <p:cNvPr id="370" name="Forme libre : forme 369">
            <a:extLst>
              <a:ext uri="{FF2B5EF4-FFF2-40B4-BE49-F238E27FC236}">
                <a16:creationId xmlns:a16="http://schemas.microsoft.com/office/drawing/2014/main" id="{E461E848-5DCE-425D-8D74-7823E184CB4B}"/>
              </a:ext>
            </a:extLst>
          </p:cNvPr>
          <p:cNvSpPr/>
          <p:nvPr/>
        </p:nvSpPr>
        <p:spPr>
          <a:xfrm>
            <a:off x="1110185" y="2272889"/>
            <a:ext cx="1851544" cy="2832445"/>
          </a:xfrm>
          <a:custGeom>
            <a:avLst/>
            <a:gdLst>
              <a:gd name="connsiteX0" fmla="*/ 653546 w 1851544"/>
              <a:gd name="connsiteY0" fmla="*/ 1259930 h 2832445"/>
              <a:gd name="connsiteX1" fmla="*/ 658737 w 1851544"/>
              <a:gd name="connsiteY1" fmla="*/ 1282485 h 2832445"/>
              <a:gd name="connsiteX2" fmla="*/ 660955 w 1851544"/>
              <a:gd name="connsiteY2" fmla="*/ 1297537 h 2832445"/>
              <a:gd name="connsiteX3" fmla="*/ 664895 w 1851544"/>
              <a:gd name="connsiteY3" fmla="*/ 1333878 h 2832445"/>
              <a:gd name="connsiteX4" fmla="*/ 668614 w 1851544"/>
              <a:gd name="connsiteY4" fmla="*/ 1393256 h 2832445"/>
              <a:gd name="connsiteX5" fmla="*/ 668590 w 1851544"/>
              <a:gd name="connsiteY5" fmla="*/ 1436163 h 2832445"/>
              <a:gd name="connsiteX6" fmla="*/ 664999 w 1851544"/>
              <a:gd name="connsiteY6" fmla="*/ 1501884 h 2832445"/>
              <a:gd name="connsiteX7" fmla="*/ 657417 w 1851544"/>
              <a:gd name="connsiteY7" fmla="*/ 1554091 h 2832445"/>
              <a:gd name="connsiteX8" fmla="*/ 638134 w 1851544"/>
              <a:gd name="connsiteY8" fmla="*/ 1636673 h 2832445"/>
              <a:gd name="connsiteX9" fmla="*/ 636047 w 1851544"/>
              <a:gd name="connsiteY9" fmla="*/ 1643301 h 2832445"/>
              <a:gd name="connsiteX10" fmla="*/ 609924 w 1851544"/>
              <a:gd name="connsiteY10" fmla="*/ 1697561 h 2832445"/>
              <a:gd name="connsiteX11" fmla="*/ 609998 w 1851544"/>
              <a:gd name="connsiteY11" fmla="*/ 1697616 h 2832445"/>
              <a:gd name="connsiteX12" fmla="*/ 634420 w 1851544"/>
              <a:gd name="connsiteY12" fmla="*/ 1648466 h 2832445"/>
              <a:gd name="connsiteX13" fmla="*/ 636047 w 1851544"/>
              <a:gd name="connsiteY13" fmla="*/ 1643301 h 2832445"/>
              <a:gd name="connsiteX14" fmla="*/ 637094 w 1851544"/>
              <a:gd name="connsiteY14" fmla="*/ 1641125 h 2832445"/>
              <a:gd name="connsiteX15" fmla="*/ 638134 w 1851544"/>
              <a:gd name="connsiteY15" fmla="*/ 1636673 h 2832445"/>
              <a:gd name="connsiteX16" fmla="*/ 651663 w 1851544"/>
              <a:gd name="connsiteY16" fmla="*/ 1593709 h 2832445"/>
              <a:gd name="connsiteX17" fmla="*/ 657417 w 1851544"/>
              <a:gd name="connsiteY17" fmla="*/ 1554091 h 2832445"/>
              <a:gd name="connsiteX18" fmla="*/ 663591 w 1851544"/>
              <a:gd name="connsiteY18" fmla="*/ 1527649 h 2832445"/>
              <a:gd name="connsiteX19" fmla="*/ 664999 w 1851544"/>
              <a:gd name="connsiteY19" fmla="*/ 1501884 h 2832445"/>
              <a:gd name="connsiteX20" fmla="*/ 668567 w 1851544"/>
              <a:gd name="connsiteY20" fmla="*/ 1477315 h 2832445"/>
              <a:gd name="connsiteX21" fmla="*/ 668590 w 1851544"/>
              <a:gd name="connsiteY21" fmla="*/ 1436163 h 2832445"/>
              <a:gd name="connsiteX22" fmla="*/ 669853 w 1851544"/>
              <a:gd name="connsiteY22" fmla="*/ 1413042 h 2832445"/>
              <a:gd name="connsiteX23" fmla="*/ 668614 w 1851544"/>
              <a:gd name="connsiteY23" fmla="*/ 1393256 h 2832445"/>
              <a:gd name="connsiteX24" fmla="*/ 668628 w 1851544"/>
              <a:gd name="connsiteY24" fmla="*/ 1368308 h 2832445"/>
              <a:gd name="connsiteX25" fmla="*/ 664895 w 1851544"/>
              <a:gd name="connsiteY25" fmla="*/ 1333878 h 2832445"/>
              <a:gd name="connsiteX26" fmla="*/ 663849 w 1851544"/>
              <a:gd name="connsiteY26" fmla="*/ 1317178 h 2832445"/>
              <a:gd name="connsiteX27" fmla="*/ 660955 w 1851544"/>
              <a:gd name="connsiteY27" fmla="*/ 1297537 h 2832445"/>
              <a:gd name="connsiteX28" fmla="*/ 659765 w 1851544"/>
              <a:gd name="connsiteY28" fmla="*/ 1286560 h 2832445"/>
              <a:gd name="connsiteX29" fmla="*/ 653787 w 1851544"/>
              <a:gd name="connsiteY29" fmla="*/ 1259942 h 2832445"/>
              <a:gd name="connsiteX30" fmla="*/ 9337 w 1851544"/>
              <a:gd name="connsiteY30" fmla="*/ 0 h 2832445"/>
              <a:gd name="connsiteX31" fmla="*/ 28894 w 1851544"/>
              <a:gd name="connsiteY31" fmla="*/ 0 h 2832445"/>
              <a:gd name="connsiteX32" fmla="*/ 28894 w 1851544"/>
              <a:gd name="connsiteY32" fmla="*/ 1933017 h 2832445"/>
              <a:gd name="connsiteX33" fmla="*/ 25113 w 1851544"/>
              <a:gd name="connsiteY33" fmla="*/ 2046253 h 2832445"/>
              <a:gd name="connsiteX34" fmla="*/ 148192 w 1851544"/>
              <a:gd name="connsiteY34" fmla="*/ 2721622 h 2832445"/>
              <a:gd name="connsiteX35" fmla="*/ 384572 w 1851544"/>
              <a:gd name="connsiteY35" fmla="*/ 2812888 h 2832445"/>
              <a:gd name="connsiteX36" fmla="*/ 920108 w 1851544"/>
              <a:gd name="connsiteY36" fmla="*/ 2529572 h 2832445"/>
              <a:gd name="connsiteX37" fmla="*/ 954304 w 1851544"/>
              <a:gd name="connsiteY37" fmla="*/ 2481673 h 2832445"/>
              <a:gd name="connsiteX38" fmla="*/ 979666 w 1851544"/>
              <a:gd name="connsiteY38" fmla="*/ 2452093 h 2832445"/>
              <a:gd name="connsiteX39" fmla="*/ 954502 w 1851544"/>
              <a:gd name="connsiteY39" fmla="*/ 2436278 h 2832445"/>
              <a:gd name="connsiteX40" fmla="*/ 882297 w 1851544"/>
              <a:gd name="connsiteY40" fmla="*/ 2385046 h 2832445"/>
              <a:gd name="connsiteX41" fmla="*/ 882297 w 1851544"/>
              <a:gd name="connsiteY41" fmla="*/ 2384785 h 2832445"/>
              <a:gd name="connsiteX42" fmla="*/ 858181 w 1851544"/>
              <a:gd name="connsiteY42" fmla="*/ 2363484 h 2832445"/>
              <a:gd name="connsiteX43" fmla="*/ 796834 w 1851544"/>
              <a:gd name="connsiteY43" fmla="*/ 2040060 h 2832445"/>
              <a:gd name="connsiteX44" fmla="*/ 939271 w 1851544"/>
              <a:gd name="connsiteY44" fmla="*/ 1972915 h 2832445"/>
              <a:gd name="connsiteX45" fmla="*/ 1015896 w 1851544"/>
              <a:gd name="connsiteY45" fmla="*/ 1945420 h 2832445"/>
              <a:gd name="connsiteX46" fmla="*/ 975324 w 1851544"/>
              <a:gd name="connsiteY46" fmla="*/ 1850878 h 2832445"/>
              <a:gd name="connsiteX47" fmla="*/ 952246 w 1851544"/>
              <a:gd name="connsiteY47" fmla="*/ 1851465 h 2832445"/>
              <a:gd name="connsiteX48" fmla="*/ 712673 w 1851544"/>
              <a:gd name="connsiteY48" fmla="*/ 1784580 h 2832445"/>
              <a:gd name="connsiteX49" fmla="*/ 551849 w 1851544"/>
              <a:gd name="connsiteY49" fmla="*/ 1743184 h 2832445"/>
              <a:gd name="connsiteX50" fmla="*/ 595656 w 1851544"/>
              <a:gd name="connsiteY50" fmla="*/ 1686925 h 2832445"/>
              <a:gd name="connsiteX51" fmla="*/ 609212 w 1851544"/>
              <a:gd name="connsiteY51" fmla="*/ 1697030 h 2832445"/>
              <a:gd name="connsiteX52" fmla="*/ 566271 w 1851544"/>
              <a:gd name="connsiteY52" fmla="*/ 1637892 h 2832445"/>
              <a:gd name="connsiteX53" fmla="*/ 512122 w 1851544"/>
              <a:gd name="connsiteY53" fmla="*/ 1483528 h 2832445"/>
              <a:gd name="connsiteX54" fmla="*/ 510502 w 1851544"/>
              <a:gd name="connsiteY54" fmla="*/ 1460112 h 2832445"/>
              <a:gd name="connsiteX55" fmla="*/ 508497 w 1851544"/>
              <a:gd name="connsiteY55" fmla="*/ 1469842 h 2832445"/>
              <a:gd name="connsiteX56" fmla="*/ 280853 w 1851544"/>
              <a:gd name="connsiteY56" fmla="*/ 1508956 h 2832445"/>
              <a:gd name="connsiteX57" fmla="*/ 280853 w 1851544"/>
              <a:gd name="connsiteY57" fmla="*/ 1130397 h 2832445"/>
              <a:gd name="connsiteX58" fmla="*/ 556673 w 1851544"/>
              <a:gd name="connsiteY58" fmla="*/ 1236070 h 2832445"/>
              <a:gd name="connsiteX59" fmla="*/ 555529 w 1851544"/>
              <a:gd name="connsiteY59" fmla="*/ 1241621 h 2832445"/>
              <a:gd name="connsiteX60" fmla="*/ 584122 w 1851544"/>
              <a:gd name="connsiteY60" fmla="*/ 1191340 h 2832445"/>
              <a:gd name="connsiteX61" fmla="*/ 952247 w 1851544"/>
              <a:gd name="connsiteY61" fmla="*/ 1004580 h 2832445"/>
              <a:gd name="connsiteX62" fmla="*/ 1041300 w 1851544"/>
              <a:gd name="connsiteY62" fmla="*/ 1013100 h 2832445"/>
              <a:gd name="connsiteX63" fmla="*/ 1127021 w 1851544"/>
              <a:gd name="connsiteY63" fmla="*/ 1038674 h 2832445"/>
              <a:gd name="connsiteX64" fmla="*/ 1117407 w 1851544"/>
              <a:gd name="connsiteY64" fmla="*/ 993225 h 2832445"/>
              <a:gd name="connsiteX65" fmla="*/ 1180543 w 1851544"/>
              <a:gd name="connsiteY65" fmla="*/ 787106 h 2832445"/>
              <a:gd name="connsiteX66" fmla="*/ 1503560 w 1851544"/>
              <a:gd name="connsiteY66" fmla="*/ 982155 h 2832445"/>
              <a:gd name="connsiteX67" fmla="*/ 1308706 w 1851544"/>
              <a:gd name="connsiteY67" fmla="*/ 1175574 h 2832445"/>
              <a:gd name="connsiteX68" fmla="*/ 1297189 w 1851544"/>
              <a:gd name="connsiteY68" fmla="*/ 1166896 h 2832445"/>
              <a:gd name="connsiteX69" fmla="*/ 1329437 w 1851544"/>
              <a:gd name="connsiteY69" fmla="*/ 1204453 h 2832445"/>
              <a:gd name="connsiteX70" fmla="*/ 1149577 w 1851544"/>
              <a:gd name="connsiteY70" fmla="*/ 1086524 h 2832445"/>
              <a:gd name="connsiteX71" fmla="*/ 1160957 w 1851544"/>
              <a:gd name="connsiteY71" fmla="*/ 1064246 h 2832445"/>
              <a:gd name="connsiteX72" fmla="*/ 1160912 w 1851544"/>
              <a:gd name="connsiteY72" fmla="*/ 1064211 h 2832445"/>
              <a:gd name="connsiteX73" fmla="*/ 1149382 w 1851544"/>
              <a:gd name="connsiteY73" fmla="*/ 1086785 h 2832445"/>
              <a:gd name="connsiteX74" fmla="*/ 1126145 w 1851544"/>
              <a:gd name="connsiteY74" fmla="*/ 1116048 h 2832445"/>
              <a:gd name="connsiteX75" fmla="*/ 1126312 w 1851544"/>
              <a:gd name="connsiteY75" fmla="*/ 1115887 h 2832445"/>
              <a:gd name="connsiteX76" fmla="*/ 1149577 w 1851544"/>
              <a:gd name="connsiteY76" fmla="*/ 1086589 h 2832445"/>
              <a:gd name="connsiteX77" fmla="*/ 1329436 w 1851544"/>
              <a:gd name="connsiteY77" fmla="*/ 1204518 h 2832445"/>
              <a:gd name="connsiteX78" fmla="*/ 1396321 w 1851544"/>
              <a:gd name="connsiteY78" fmla="*/ 1428055 h 2832445"/>
              <a:gd name="connsiteX79" fmla="*/ 1438499 w 1851544"/>
              <a:gd name="connsiteY79" fmla="*/ 1480989 h 2832445"/>
              <a:gd name="connsiteX80" fmla="*/ 1377547 w 1851544"/>
              <a:gd name="connsiteY80" fmla="*/ 1550221 h 2832445"/>
              <a:gd name="connsiteX81" fmla="*/ 1132888 w 1851544"/>
              <a:gd name="connsiteY81" fmla="*/ 1815154 h 2832445"/>
              <a:gd name="connsiteX82" fmla="*/ 1154385 w 1851544"/>
              <a:gd name="connsiteY82" fmla="*/ 1901235 h 2832445"/>
              <a:gd name="connsiteX83" fmla="*/ 1223743 w 1851544"/>
              <a:gd name="connsiteY83" fmla="*/ 1881211 h 2832445"/>
              <a:gd name="connsiteX84" fmla="*/ 1394301 w 1851544"/>
              <a:gd name="connsiteY84" fmla="*/ 1844490 h 2832445"/>
              <a:gd name="connsiteX85" fmla="*/ 1430751 w 1851544"/>
              <a:gd name="connsiteY85" fmla="*/ 1866288 h 2832445"/>
              <a:gd name="connsiteX86" fmla="*/ 1431254 w 1851544"/>
              <a:gd name="connsiteY86" fmla="*/ 1866739 h 2832445"/>
              <a:gd name="connsiteX87" fmla="*/ 1457674 w 1851544"/>
              <a:gd name="connsiteY87" fmla="*/ 1841442 h 2832445"/>
              <a:gd name="connsiteX88" fmla="*/ 1572922 w 1851544"/>
              <a:gd name="connsiteY88" fmla="*/ 1782103 h 2832445"/>
              <a:gd name="connsiteX89" fmla="*/ 1697520 w 1851544"/>
              <a:gd name="connsiteY89" fmla="*/ 1768756 h 2832445"/>
              <a:gd name="connsiteX90" fmla="*/ 1728655 w 1851544"/>
              <a:gd name="connsiteY90" fmla="*/ 1775834 h 2832445"/>
              <a:gd name="connsiteX91" fmla="*/ 1726665 w 1851544"/>
              <a:gd name="connsiteY91" fmla="*/ 1764667 h 2832445"/>
              <a:gd name="connsiteX92" fmla="*/ 1784697 w 1851544"/>
              <a:gd name="connsiteY92" fmla="*/ 1709877 h 2832445"/>
              <a:gd name="connsiteX93" fmla="*/ 1823708 w 1851544"/>
              <a:gd name="connsiteY93" fmla="*/ 1720367 h 2832445"/>
              <a:gd name="connsiteX94" fmla="*/ 1835250 w 1851544"/>
              <a:gd name="connsiteY94" fmla="*/ 1818586 h 2832445"/>
              <a:gd name="connsiteX95" fmla="*/ 1823032 w 1851544"/>
              <a:gd name="connsiteY95" fmla="*/ 1825855 h 2832445"/>
              <a:gd name="connsiteX96" fmla="*/ 1834824 w 1851544"/>
              <a:gd name="connsiteY96" fmla="*/ 1836694 h 2832445"/>
              <a:gd name="connsiteX97" fmla="*/ 1844788 w 1851544"/>
              <a:gd name="connsiteY97" fmla="*/ 1848240 h 2832445"/>
              <a:gd name="connsiteX98" fmla="*/ 1845025 w 1851544"/>
              <a:gd name="connsiteY98" fmla="*/ 1848205 h 2832445"/>
              <a:gd name="connsiteX99" fmla="*/ 1851544 w 1851544"/>
              <a:gd name="connsiteY99" fmla="*/ 1856614 h 2832445"/>
              <a:gd name="connsiteX100" fmla="*/ 983663 w 1851544"/>
              <a:gd name="connsiteY100" fmla="*/ 2160526 h 2832445"/>
              <a:gd name="connsiteX101" fmla="*/ 983277 w 1851544"/>
              <a:gd name="connsiteY101" fmla="*/ 2160662 h 2832445"/>
              <a:gd name="connsiteX102" fmla="*/ 1053683 w 1851544"/>
              <a:gd name="connsiteY102" fmla="*/ 2232958 h 2832445"/>
              <a:gd name="connsiteX103" fmla="*/ 1046979 w 1851544"/>
              <a:gd name="connsiteY103" fmla="*/ 2236191 h 2832445"/>
              <a:gd name="connsiteX104" fmla="*/ 1033032 w 1851544"/>
              <a:gd name="connsiteY104" fmla="*/ 2243400 h 2832445"/>
              <a:gd name="connsiteX105" fmla="*/ 1042903 w 1851544"/>
              <a:gd name="connsiteY105" fmla="*/ 2251144 h 2832445"/>
              <a:gd name="connsiteX106" fmla="*/ 1526897 w 1851544"/>
              <a:gd name="connsiteY106" fmla="*/ 2641765 h 2832445"/>
              <a:gd name="connsiteX107" fmla="*/ 1593522 w 1851544"/>
              <a:gd name="connsiteY107" fmla="*/ 2644242 h 2832445"/>
              <a:gd name="connsiteX108" fmla="*/ 1554929 w 1851544"/>
              <a:gd name="connsiteY108" fmla="*/ 2669471 h 2832445"/>
              <a:gd name="connsiteX109" fmla="*/ 1620576 w 1851544"/>
              <a:gd name="connsiteY109" fmla="*/ 2705586 h 2832445"/>
              <a:gd name="connsiteX110" fmla="*/ 1548801 w 1851544"/>
              <a:gd name="connsiteY110" fmla="*/ 2700501 h 2832445"/>
              <a:gd name="connsiteX111" fmla="*/ 1600302 w 1851544"/>
              <a:gd name="connsiteY111" fmla="*/ 2757934 h 2832445"/>
              <a:gd name="connsiteX112" fmla="*/ 1516337 w 1851544"/>
              <a:gd name="connsiteY112" fmla="*/ 2713800 h 2832445"/>
              <a:gd name="connsiteX113" fmla="*/ 1547954 w 1851544"/>
              <a:gd name="connsiteY113" fmla="*/ 2770907 h 2832445"/>
              <a:gd name="connsiteX114" fmla="*/ 1491629 w 1851544"/>
              <a:gd name="connsiteY114" fmla="*/ 2728664 h 2832445"/>
              <a:gd name="connsiteX115" fmla="*/ 1500300 w 1851544"/>
              <a:gd name="connsiteY115" fmla="*/ 2772993 h 2832445"/>
              <a:gd name="connsiteX116" fmla="*/ 1459100 w 1851544"/>
              <a:gd name="connsiteY116" fmla="*/ 2726447 h 2832445"/>
              <a:gd name="connsiteX117" fmla="*/ 1430351 w 1851544"/>
              <a:gd name="connsiteY117" fmla="*/ 2689810 h 2832445"/>
              <a:gd name="connsiteX118" fmla="*/ 1034275 w 1851544"/>
              <a:gd name="connsiteY118" fmla="*/ 2486414 h 2832445"/>
              <a:gd name="connsiteX119" fmla="*/ 996497 w 1851544"/>
              <a:gd name="connsiteY119" fmla="*/ 2462671 h 2832445"/>
              <a:gd name="connsiteX120" fmla="*/ 936145 w 1851544"/>
              <a:gd name="connsiteY120" fmla="*/ 2540850 h 2832445"/>
              <a:gd name="connsiteX121" fmla="*/ 384572 w 1851544"/>
              <a:gd name="connsiteY121" fmla="*/ 2832445 h 2832445"/>
              <a:gd name="connsiteX122" fmla="*/ 134046 w 1851544"/>
              <a:gd name="connsiteY122" fmla="*/ 2735117 h 2832445"/>
              <a:gd name="connsiteX123" fmla="*/ 5556 w 1851544"/>
              <a:gd name="connsiteY123" fmla="*/ 2045340 h 2832445"/>
              <a:gd name="connsiteX124" fmla="*/ 9337 w 1851544"/>
              <a:gd name="connsiteY124" fmla="*/ 1933017 h 2832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Lst>
            <a:rect l="l" t="t" r="r" b="b"/>
            <a:pathLst>
              <a:path w="1851544" h="2832445">
                <a:moveTo>
                  <a:pt x="653546" y="1259930"/>
                </a:moveTo>
                <a:cubicBezTo>
                  <a:pt x="655179" y="1265149"/>
                  <a:pt x="656964" y="1272806"/>
                  <a:pt x="658737" y="1282485"/>
                </a:cubicBezTo>
                <a:lnTo>
                  <a:pt x="660955" y="1297537"/>
                </a:lnTo>
                <a:lnTo>
                  <a:pt x="664895" y="1333878"/>
                </a:lnTo>
                <a:lnTo>
                  <a:pt x="668614" y="1393256"/>
                </a:lnTo>
                <a:lnTo>
                  <a:pt x="668590" y="1436163"/>
                </a:lnTo>
                <a:lnTo>
                  <a:pt x="664999" y="1501884"/>
                </a:lnTo>
                <a:lnTo>
                  <a:pt x="657417" y="1554091"/>
                </a:lnTo>
                <a:lnTo>
                  <a:pt x="638134" y="1636673"/>
                </a:lnTo>
                <a:lnTo>
                  <a:pt x="636047" y="1643301"/>
                </a:lnTo>
                <a:lnTo>
                  <a:pt x="609924" y="1697561"/>
                </a:lnTo>
                <a:lnTo>
                  <a:pt x="609998" y="1697616"/>
                </a:lnTo>
                <a:cubicBezTo>
                  <a:pt x="619445" y="1682443"/>
                  <a:pt x="627531" y="1665921"/>
                  <a:pt x="634420" y="1648466"/>
                </a:cubicBezTo>
                <a:lnTo>
                  <a:pt x="636047" y="1643301"/>
                </a:lnTo>
                <a:lnTo>
                  <a:pt x="637094" y="1641125"/>
                </a:lnTo>
                <a:lnTo>
                  <a:pt x="638134" y="1636673"/>
                </a:lnTo>
                <a:lnTo>
                  <a:pt x="651663" y="1593709"/>
                </a:lnTo>
                <a:lnTo>
                  <a:pt x="657417" y="1554091"/>
                </a:lnTo>
                <a:lnTo>
                  <a:pt x="663591" y="1527649"/>
                </a:lnTo>
                <a:lnTo>
                  <a:pt x="664999" y="1501884"/>
                </a:lnTo>
                <a:lnTo>
                  <a:pt x="668567" y="1477315"/>
                </a:lnTo>
                <a:lnTo>
                  <a:pt x="668590" y="1436163"/>
                </a:lnTo>
                <a:lnTo>
                  <a:pt x="669853" y="1413042"/>
                </a:lnTo>
                <a:lnTo>
                  <a:pt x="668614" y="1393256"/>
                </a:lnTo>
                <a:lnTo>
                  <a:pt x="668628" y="1368308"/>
                </a:lnTo>
                <a:lnTo>
                  <a:pt x="664895" y="1333878"/>
                </a:lnTo>
                <a:lnTo>
                  <a:pt x="663849" y="1317178"/>
                </a:lnTo>
                <a:lnTo>
                  <a:pt x="660955" y="1297537"/>
                </a:lnTo>
                <a:lnTo>
                  <a:pt x="659765" y="1286560"/>
                </a:lnTo>
                <a:lnTo>
                  <a:pt x="653787" y="1259942"/>
                </a:lnTo>
                <a:close/>
                <a:moveTo>
                  <a:pt x="9337" y="0"/>
                </a:moveTo>
                <a:lnTo>
                  <a:pt x="28894" y="0"/>
                </a:lnTo>
                <a:lnTo>
                  <a:pt x="28894" y="1933017"/>
                </a:lnTo>
                <a:cubicBezTo>
                  <a:pt x="28894" y="1964309"/>
                  <a:pt x="27134" y="2002315"/>
                  <a:pt x="25113" y="2046253"/>
                </a:cubicBezTo>
                <a:cubicBezTo>
                  <a:pt x="15530" y="2253818"/>
                  <a:pt x="1058" y="2567774"/>
                  <a:pt x="148192" y="2721622"/>
                </a:cubicBezTo>
                <a:cubicBezTo>
                  <a:pt x="206016" y="2782184"/>
                  <a:pt x="285548" y="2812888"/>
                  <a:pt x="384572" y="2812888"/>
                </a:cubicBezTo>
                <a:cubicBezTo>
                  <a:pt x="722974" y="2812888"/>
                  <a:pt x="836926" y="2649131"/>
                  <a:pt x="920108" y="2529572"/>
                </a:cubicBezTo>
                <a:cubicBezTo>
                  <a:pt x="931940" y="2512542"/>
                  <a:pt x="943153" y="2496403"/>
                  <a:pt x="954304" y="2481673"/>
                </a:cubicBezTo>
                <a:lnTo>
                  <a:pt x="979666" y="2452093"/>
                </a:lnTo>
                <a:lnTo>
                  <a:pt x="954502" y="2436278"/>
                </a:lnTo>
                <a:cubicBezTo>
                  <a:pt x="928933" y="2419310"/>
                  <a:pt x="904625" y="2402159"/>
                  <a:pt x="882297" y="2385046"/>
                </a:cubicBezTo>
                <a:lnTo>
                  <a:pt x="882297" y="2384785"/>
                </a:lnTo>
                <a:lnTo>
                  <a:pt x="858181" y="2363484"/>
                </a:lnTo>
                <a:cubicBezTo>
                  <a:pt x="793760" y="2295933"/>
                  <a:pt x="684919" y="2114043"/>
                  <a:pt x="796834" y="2040060"/>
                </a:cubicBezTo>
                <a:cubicBezTo>
                  <a:pt x="828810" y="2018922"/>
                  <a:pt x="879972" y="1995723"/>
                  <a:pt x="939271" y="1972915"/>
                </a:cubicBezTo>
                <a:lnTo>
                  <a:pt x="1015896" y="1945420"/>
                </a:lnTo>
                <a:lnTo>
                  <a:pt x="975324" y="1850878"/>
                </a:lnTo>
                <a:cubicBezTo>
                  <a:pt x="967631" y="1851465"/>
                  <a:pt x="959939" y="1851465"/>
                  <a:pt x="952246" y="1851465"/>
                </a:cubicBezTo>
                <a:cubicBezTo>
                  <a:pt x="867740" y="1851732"/>
                  <a:pt x="784818" y="1828577"/>
                  <a:pt x="712673" y="1784580"/>
                </a:cubicBezTo>
                <a:cubicBezTo>
                  <a:pt x="656739" y="1814893"/>
                  <a:pt x="573557" y="1786535"/>
                  <a:pt x="551849" y="1743184"/>
                </a:cubicBezTo>
                <a:cubicBezTo>
                  <a:pt x="533726" y="1706873"/>
                  <a:pt x="568668" y="1676625"/>
                  <a:pt x="595656" y="1686925"/>
                </a:cubicBezTo>
                <a:lnTo>
                  <a:pt x="609212" y="1697030"/>
                </a:lnTo>
                <a:lnTo>
                  <a:pt x="566271" y="1637892"/>
                </a:lnTo>
                <a:cubicBezTo>
                  <a:pt x="538075" y="1590652"/>
                  <a:pt x="519631" y="1538150"/>
                  <a:pt x="512122" y="1483528"/>
                </a:cubicBezTo>
                <a:lnTo>
                  <a:pt x="510502" y="1460112"/>
                </a:lnTo>
                <a:lnTo>
                  <a:pt x="508497" y="1469842"/>
                </a:lnTo>
                <a:cubicBezTo>
                  <a:pt x="434767" y="1537118"/>
                  <a:pt x="335091" y="1526297"/>
                  <a:pt x="280853" y="1508956"/>
                </a:cubicBezTo>
                <a:cubicBezTo>
                  <a:pt x="148648" y="1385421"/>
                  <a:pt x="241739" y="1185939"/>
                  <a:pt x="280853" y="1130397"/>
                </a:cubicBezTo>
                <a:cubicBezTo>
                  <a:pt x="415275" y="1098650"/>
                  <a:pt x="530205" y="1177399"/>
                  <a:pt x="556673" y="1236070"/>
                </a:cubicBezTo>
                <a:lnTo>
                  <a:pt x="555529" y="1241621"/>
                </a:lnTo>
                <a:lnTo>
                  <a:pt x="584122" y="1191340"/>
                </a:lnTo>
                <a:cubicBezTo>
                  <a:pt x="663903" y="1078632"/>
                  <a:pt x="799009" y="1004580"/>
                  <a:pt x="952247" y="1004580"/>
                </a:cubicBezTo>
                <a:cubicBezTo>
                  <a:pt x="982209" y="1004524"/>
                  <a:pt x="1012032" y="1007391"/>
                  <a:pt x="1041300" y="1013100"/>
                </a:cubicBezTo>
                <a:lnTo>
                  <a:pt x="1127021" y="1038674"/>
                </a:lnTo>
                <a:lnTo>
                  <a:pt x="1117407" y="993225"/>
                </a:lnTo>
                <a:cubicBezTo>
                  <a:pt x="1108989" y="937903"/>
                  <a:pt x="1110627" y="857022"/>
                  <a:pt x="1180543" y="787106"/>
                </a:cubicBezTo>
                <a:cubicBezTo>
                  <a:pt x="1288954" y="774068"/>
                  <a:pt x="1440651" y="839258"/>
                  <a:pt x="1503560" y="982155"/>
                </a:cubicBezTo>
                <a:cubicBezTo>
                  <a:pt x="1501343" y="1029874"/>
                  <a:pt x="1432568" y="1154322"/>
                  <a:pt x="1308706" y="1175574"/>
                </a:cubicBezTo>
                <a:lnTo>
                  <a:pt x="1297189" y="1166896"/>
                </a:lnTo>
                <a:lnTo>
                  <a:pt x="1329437" y="1204453"/>
                </a:lnTo>
                <a:cubicBezTo>
                  <a:pt x="1278915" y="1201259"/>
                  <a:pt x="1161051" y="1103539"/>
                  <a:pt x="1149577" y="1086524"/>
                </a:cubicBezTo>
                <a:lnTo>
                  <a:pt x="1160957" y="1064246"/>
                </a:lnTo>
                <a:lnTo>
                  <a:pt x="1160912" y="1064211"/>
                </a:lnTo>
                <a:lnTo>
                  <a:pt x="1149382" y="1086785"/>
                </a:lnTo>
                <a:lnTo>
                  <a:pt x="1126145" y="1116048"/>
                </a:lnTo>
                <a:lnTo>
                  <a:pt x="1126312" y="1115887"/>
                </a:lnTo>
                <a:cubicBezTo>
                  <a:pt x="1135807" y="1105429"/>
                  <a:pt x="1143547" y="1095512"/>
                  <a:pt x="1149577" y="1086589"/>
                </a:cubicBezTo>
                <a:cubicBezTo>
                  <a:pt x="1161050" y="1103604"/>
                  <a:pt x="1278914" y="1201324"/>
                  <a:pt x="1329436" y="1204518"/>
                </a:cubicBezTo>
                <a:cubicBezTo>
                  <a:pt x="1373068" y="1270907"/>
                  <a:pt x="1396315" y="1348614"/>
                  <a:pt x="1396321" y="1428055"/>
                </a:cubicBezTo>
                <a:cubicBezTo>
                  <a:pt x="1410337" y="1394091"/>
                  <a:pt x="1455840" y="1413583"/>
                  <a:pt x="1438499" y="1480989"/>
                </a:cubicBezTo>
                <a:cubicBezTo>
                  <a:pt x="1431354" y="1512971"/>
                  <a:pt x="1408362" y="1539080"/>
                  <a:pt x="1377547" y="1550221"/>
                </a:cubicBezTo>
                <a:cubicBezTo>
                  <a:pt x="1340258" y="1668737"/>
                  <a:pt x="1250230" y="1765348"/>
                  <a:pt x="1132888" y="1815154"/>
                </a:cubicBezTo>
                <a:lnTo>
                  <a:pt x="1154385" y="1901235"/>
                </a:lnTo>
                <a:lnTo>
                  <a:pt x="1223743" y="1881211"/>
                </a:lnTo>
                <a:cubicBezTo>
                  <a:pt x="1312012" y="1857046"/>
                  <a:pt x="1381296" y="1842045"/>
                  <a:pt x="1394301" y="1844490"/>
                </a:cubicBezTo>
                <a:cubicBezTo>
                  <a:pt x="1402972" y="1846119"/>
                  <a:pt x="1416034" y="1854553"/>
                  <a:pt x="1430751" y="1866288"/>
                </a:cubicBezTo>
                <a:lnTo>
                  <a:pt x="1431254" y="1866739"/>
                </a:lnTo>
                <a:lnTo>
                  <a:pt x="1457674" y="1841442"/>
                </a:lnTo>
                <a:cubicBezTo>
                  <a:pt x="1487234" y="1817851"/>
                  <a:pt x="1524861" y="1796917"/>
                  <a:pt x="1572922" y="1782103"/>
                </a:cubicBezTo>
                <a:cubicBezTo>
                  <a:pt x="1620984" y="1767288"/>
                  <a:pt x="1662412" y="1764542"/>
                  <a:pt x="1697520" y="1768756"/>
                </a:cubicBezTo>
                <a:lnTo>
                  <a:pt x="1728655" y="1775834"/>
                </a:lnTo>
                <a:lnTo>
                  <a:pt x="1726665" y="1764667"/>
                </a:lnTo>
                <a:cubicBezTo>
                  <a:pt x="1729732" y="1736168"/>
                  <a:pt x="1755593" y="1712467"/>
                  <a:pt x="1784697" y="1709877"/>
                </a:cubicBezTo>
                <a:cubicBezTo>
                  <a:pt x="1797632" y="1708726"/>
                  <a:pt x="1811208" y="1711745"/>
                  <a:pt x="1823708" y="1720367"/>
                </a:cubicBezTo>
                <a:cubicBezTo>
                  <a:pt x="1861209" y="1746231"/>
                  <a:pt x="1855806" y="1794317"/>
                  <a:pt x="1835250" y="1818586"/>
                </a:cubicBezTo>
                <a:lnTo>
                  <a:pt x="1823032" y="1825855"/>
                </a:lnTo>
                <a:lnTo>
                  <a:pt x="1834824" y="1836694"/>
                </a:lnTo>
                <a:lnTo>
                  <a:pt x="1844788" y="1848240"/>
                </a:lnTo>
                <a:lnTo>
                  <a:pt x="1845025" y="1848205"/>
                </a:lnTo>
                <a:lnTo>
                  <a:pt x="1851544" y="1856614"/>
                </a:lnTo>
                <a:lnTo>
                  <a:pt x="983663" y="2160526"/>
                </a:lnTo>
                <a:lnTo>
                  <a:pt x="983277" y="2160662"/>
                </a:lnTo>
                <a:cubicBezTo>
                  <a:pt x="1000096" y="2188824"/>
                  <a:pt x="1053683" y="2232958"/>
                  <a:pt x="1053683" y="2232958"/>
                </a:cubicBezTo>
                <a:cubicBezTo>
                  <a:pt x="1053683" y="2232958"/>
                  <a:pt x="1051257" y="2234077"/>
                  <a:pt x="1046979" y="2236191"/>
                </a:cubicBezTo>
                <a:lnTo>
                  <a:pt x="1033032" y="2243400"/>
                </a:lnTo>
                <a:lnTo>
                  <a:pt x="1042903" y="2251144"/>
                </a:lnTo>
                <a:cubicBezTo>
                  <a:pt x="1113614" y="2307726"/>
                  <a:pt x="1489250" y="2619275"/>
                  <a:pt x="1526897" y="2641765"/>
                </a:cubicBezTo>
                <a:cubicBezTo>
                  <a:pt x="1548606" y="2637723"/>
                  <a:pt x="1589024" y="2635898"/>
                  <a:pt x="1593522" y="2644242"/>
                </a:cubicBezTo>
                <a:cubicBezTo>
                  <a:pt x="1598933" y="2654281"/>
                  <a:pt x="1554929" y="2669471"/>
                  <a:pt x="1554929" y="2669471"/>
                </a:cubicBezTo>
                <a:cubicBezTo>
                  <a:pt x="1572922" y="2679510"/>
                  <a:pt x="1620576" y="2694765"/>
                  <a:pt x="1620576" y="2705586"/>
                </a:cubicBezTo>
                <a:cubicBezTo>
                  <a:pt x="1620576" y="2715756"/>
                  <a:pt x="1582896" y="2723123"/>
                  <a:pt x="1548801" y="2700501"/>
                </a:cubicBezTo>
                <a:cubicBezTo>
                  <a:pt x="1568358" y="2715756"/>
                  <a:pt x="1606821" y="2750372"/>
                  <a:pt x="1600302" y="2757934"/>
                </a:cubicBezTo>
                <a:cubicBezTo>
                  <a:pt x="1592414" y="2766604"/>
                  <a:pt x="1543260" y="2745613"/>
                  <a:pt x="1516337" y="2713800"/>
                </a:cubicBezTo>
                <a:cubicBezTo>
                  <a:pt x="1537132" y="2748155"/>
                  <a:pt x="1556624" y="2762237"/>
                  <a:pt x="1547954" y="2770907"/>
                </a:cubicBezTo>
                <a:cubicBezTo>
                  <a:pt x="1539283" y="2779577"/>
                  <a:pt x="1514381" y="2760085"/>
                  <a:pt x="1491629" y="2728664"/>
                </a:cubicBezTo>
                <a:cubicBezTo>
                  <a:pt x="1495932" y="2750307"/>
                  <a:pt x="1506819" y="2765300"/>
                  <a:pt x="1500300" y="2772993"/>
                </a:cubicBezTo>
                <a:cubicBezTo>
                  <a:pt x="1493781" y="2780685"/>
                  <a:pt x="1475723" y="2757673"/>
                  <a:pt x="1459100" y="2726447"/>
                </a:cubicBezTo>
                <a:cubicBezTo>
                  <a:pt x="1442476" y="2695221"/>
                  <a:pt x="1430351" y="2689810"/>
                  <a:pt x="1430351" y="2689810"/>
                </a:cubicBezTo>
                <a:cubicBezTo>
                  <a:pt x="1382290" y="2668444"/>
                  <a:pt x="1198515" y="2584704"/>
                  <a:pt x="1034275" y="2486414"/>
                </a:cubicBezTo>
                <a:lnTo>
                  <a:pt x="996497" y="2462671"/>
                </a:lnTo>
                <a:lnTo>
                  <a:pt x="936145" y="2540850"/>
                </a:lnTo>
                <a:cubicBezTo>
                  <a:pt x="850485" y="2663864"/>
                  <a:pt x="733208" y="2832445"/>
                  <a:pt x="384572" y="2832445"/>
                </a:cubicBezTo>
                <a:cubicBezTo>
                  <a:pt x="280267" y="2832445"/>
                  <a:pt x="195520" y="2799850"/>
                  <a:pt x="134046" y="2735117"/>
                </a:cubicBezTo>
                <a:cubicBezTo>
                  <a:pt x="-18825" y="2575010"/>
                  <a:pt x="-4157" y="2256230"/>
                  <a:pt x="5556" y="2045340"/>
                </a:cubicBezTo>
                <a:cubicBezTo>
                  <a:pt x="7577" y="2001662"/>
                  <a:pt x="9337" y="1963917"/>
                  <a:pt x="9337" y="1933017"/>
                </a:cubicBezTo>
                <a:close/>
              </a:path>
            </a:pathLst>
          </a:custGeom>
          <a:gradFill>
            <a:gsLst>
              <a:gs pos="0">
                <a:schemeClr val="tx1">
                  <a:alpha val="35000"/>
                </a:schemeClr>
              </a:gs>
              <a:gs pos="32000">
                <a:schemeClr val="tx1">
                  <a:alpha val="0"/>
                </a:schemeClr>
              </a:gs>
            </a:gsLst>
            <a:lin ang="18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solidFill>
                <a:schemeClr val="lt1"/>
              </a:solidFill>
            </a:endParaRPr>
          </a:p>
        </p:txBody>
      </p:sp>
      <p:grpSp>
        <p:nvGrpSpPr>
          <p:cNvPr id="162" name="Groupe 161">
            <a:extLst>
              <a:ext uri="{FF2B5EF4-FFF2-40B4-BE49-F238E27FC236}">
                <a16:creationId xmlns:a16="http://schemas.microsoft.com/office/drawing/2014/main" id="{F94C19A7-3A51-451B-A138-2949CA1C062D}"/>
              </a:ext>
            </a:extLst>
          </p:cNvPr>
          <p:cNvGrpSpPr/>
          <p:nvPr/>
        </p:nvGrpSpPr>
        <p:grpSpPr>
          <a:xfrm>
            <a:off x="147918" y="141194"/>
            <a:ext cx="11769820" cy="6554086"/>
            <a:chOff x="147918" y="141194"/>
            <a:chExt cx="11769820" cy="6554086"/>
          </a:xfrm>
        </p:grpSpPr>
        <p:pic>
          <p:nvPicPr>
            <p:cNvPr id="163" name="Image 162">
              <a:extLst>
                <a:ext uri="{FF2B5EF4-FFF2-40B4-BE49-F238E27FC236}">
                  <a16:creationId xmlns:a16="http://schemas.microsoft.com/office/drawing/2014/main" id="{D7340564-DE5B-483B-B21C-3DC948D518C9}"/>
                </a:ext>
              </a:extLst>
            </p:cNvPr>
            <p:cNvPicPr>
              <a:picLocks noChangeAspect="1"/>
            </p:cNvPicPr>
            <p:nvPr/>
          </p:nvPicPr>
          <p:blipFill rotWithShape="1">
            <a:blip r:embed="rId4" cstate="hqprint">
              <a:extLst>
                <a:ext uri="{28A0092B-C50C-407E-A947-70E740481C1C}">
                  <a14:useLocalDpi xmlns:a14="http://schemas.microsoft.com/office/drawing/2010/main" val="0"/>
                </a:ext>
              </a:extLst>
            </a:blip>
            <a:srcRect l="1510" t="6215" r="2029" b="5015"/>
            <a:stretch/>
          </p:blipFill>
          <p:spPr>
            <a:xfrm>
              <a:off x="147918" y="141194"/>
              <a:ext cx="1095935" cy="1008530"/>
            </a:xfrm>
            <a:prstGeom prst="ellipse">
              <a:avLst/>
            </a:prstGeom>
          </p:spPr>
        </p:pic>
        <p:sp>
          <p:nvSpPr>
            <p:cNvPr id="164" name="Forme libre : forme 163">
              <a:extLst>
                <a:ext uri="{FF2B5EF4-FFF2-40B4-BE49-F238E27FC236}">
                  <a16:creationId xmlns:a16="http://schemas.microsoft.com/office/drawing/2014/main" id="{13F1AA01-09C1-4B6F-9821-F0AEBEE718E5}"/>
                </a:ext>
              </a:extLst>
            </p:cNvPr>
            <p:cNvSpPr/>
            <p:nvPr/>
          </p:nvSpPr>
          <p:spPr>
            <a:xfrm>
              <a:off x="10330851" y="6198391"/>
              <a:ext cx="1087243" cy="234000"/>
            </a:xfrm>
            <a:custGeom>
              <a:avLst/>
              <a:gdLst>
                <a:gd name="connsiteX0" fmla="*/ 19635 w 1087243"/>
                <a:gd name="connsiteY0" fmla="*/ 0 h 246390"/>
                <a:gd name="connsiteX1" fmla="*/ 945457 w 1087243"/>
                <a:gd name="connsiteY1" fmla="*/ 0 h 246390"/>
                <a:gd name="connsiteX2" fmla="*/ 965092 w 1087243"/>
                <a:gd name="connsiteY2" fmla="*/ 19635 h 246390"/>
                <a:gd name="connsiteX3" fmla="*/ 965092 w 1087243"/>
                <a:gd name="connsiteY3" fmla="*/ 78700 h 246390"/>
                <a:gd name="connsiteX4" fmla="*/ 1087243 w 1087243"/>
                <a:gd name="connsiteY4" fmla="*/ 80962 h 246390"/>
                <a:gd name="connsiteX5" fmla="*/ 965092 w 1087243"/>
                <a:gd name="connsiteY5" fmla="*/ 154253 h 246390"/>
                <a:gd name="connsiteX6" fmla="*/ 965092 w 1087243"/>
                <a:gd name="connsiteY6" fmla="*/ 226755 h 246390"/>
                <a:gd name="connsiteX7" fmla="*/ 945457 w 1087243"/>
                <a:gd name="connsiteY7" fmla="*/ 246390 h 246390"/>
                <a:gd name="connsiteX8" fmla="*/ 19635 w 1087243"/>
                <a:gd name="connsiteY8" fmla="*/ 246390 h 246390"/>
                <a:gd name="connsiteX9" fmla="*/ 0 w 1087243"/>
                <a:gd name="connsiteY9" fmla="*/ 226755 h 246390"/>
                <a:gd name="connsiteX10" fmla="*/ 0 w 1087243"/>
                <a:gd name="connsiteY10" fmla="*/ 19635 h 246390"/>
                <a:gd name="connsiteX11" fmla="*/ 19635 w 1087243"/>
                <a:gd name="connsiteY11" fmla="*/ 0 h 246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87243" h="246390">
                  <a:moveTo>
                    <a:pt x="19635" y="0"/>
                  </a:moveTo>
                  <a:lnTo>
                    <a:pt x="945457" y="0"/>
                  </a:lnTo>
                  <a:cubicBezTo>
                    <a:pt x="956301" y="0"/>
                    <a:pt x="965092" y="8791"/>
                    <a:pt x="965092" y="19635"/>
                  </a:cubicBezTo>
                  <a:lnTo>
                    <a:pt x="965092" y="78700"/>
                  </a:lnTo>
                  <a:lnTo>
                    <a:pt x="1087243" y="80962"/>
                  </a:lnTo>
                  <a:lnTo>
                    <a:pt x="965092" y="154253"/>
                  </a:lnTo>
                  <a:lnTo>
                    <a:pt x="965092" y="226755"/>
                  </a:lnTo>
                  <a:cubicBezTo>
                    <a:pt x="965092" y="237599"/>
                    <a:pt x="956301" y="246390"/>
                    <a:pt x="945457" y="246390"/>
                  </a:cubicBezTo>
                  <a:lnTo>
                    <a:pt x="19635" y="246390"/>
                  </a:lnTo>
                  <a:cubicBezTo>
                    <a:pt x="8791" y="246390"/>
                    <a:pt x="0" y="237599"/>
                    <a:pt x="0" y="226755"/>
                  </a:cubicBezTo>
                  <a:lnTo>
                    <a:pt x="0" y="19635"/>
                  </a:lnTo>
                  <a:cubicBezTo>
                    <a:pt x="0" y="8791"/>
                    <a:pt x="8791" y="0"/>
                    <a:pt x="19635"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fr-FR"/>
            </a:p>
          </p:txBody>
        </p:sp>
        <p:pic>
          <p:nvPicPr>
            <p:cNvPr id="165" name="Image 164" descr="Une image contenant texte&#10;&#10;Description générée automatiquement">
              <a:extLst>
                <a:ext uri="{FF2B5EF4-FFF2-40B4-BE49-F238E27FC236}">
                  <a16:creationId xmlns:a16="http://schemas.microsoft.com/office/drawing/2014/main" id="{613E916F-CAB2-47F6-9558-90D1D64F7E8F}"/>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10328470" y="6028912"/>
              <a:ext cx="1589268" cy="666368"/>
            </a:xfrm>
            <a:prstGeom prst="rect">
              <a:avLst/>
            </a:prstGeom>
          </p:spPr>
        </p:pic>
      </p:grpSp>
      <p:sp>
        <p:nvSpPr>
          <p:cNvPr id="166" name="Espace réservé du pied de page 2">
            <a:extLst>
              <a:ext uri="{FF2B5EF4-FFF2-40B4-BE49-F238E27FC236}">
                <a16:creationId xmlns:a16="http://schemas.microsoft.com/office/drawing/2014/main" id="{86271DAA-C472-45EB-ABE1-42C0BCA60B2D}"/>
              </a:ext>
            </a:extLst>
          </p:cNvPr>
          <p:cNvSpPr txBox="1">
            <a:spLocks/>
          </p:cNvSpPr>
          <p:nvPr/>
        </p:nvSpPr>
        <p:spPr>
          <a:xfrm>
            <a:off x="141942" y="6398185"/>
            <a:ext cx="4114800" cy="365125"/>
          </a:xfrm>
          <a:prstGeom prst="rect">
            <a:avLst/>
          </a:prstGeom>
        </p:spPr>
        <p:txBody>
          <a:bodyPr vert="horz" lIns="91440" tIns="45720" rIns="91440" bIns="45720" rtlCol="0" anchor="ctr"/>
          <a:lstStyle>
            <a:defPPr>
              <a:defRPr lang="fr-FR"/>
            </a:defPPr>
            <a:lvl1pPr marL="0" algn="l" defTabSz="914400" rtl="0" eaLnBrk="1" latinLnBrk="0" hangingPunct="1">
              <a:defRPr sz="8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fr-FR" b="1" dirty="0">
                <a:solidFill>
                  <a:schemeClr val="accent1"/>
                </a:solidFill>
                <a:latin typeface="+mj-lt"/>
              </a:rPr>
              <a:t>Niveau 3 (6</a:t>
            </a:r>
            <a:r>
              <a:rPr lang="fr-FR" b="1" baseline="30000" dirty="0">
                <a:solidFill>
                  <a:schemeClr val="accent1"/>
                </a:solidFill>
                <a:latin typeface="+mj-lt"/>
              </a:rPr>
              <a:t>e</a:t>
            </a:r>
            <a:r>
              <a:rPr lang="fr-FR" b="1" dirty="0">
                <a:solidFill>
                  <a:schemeClr val="accent1"/>
                </a:solidFill>
                <a:latin typeface="+mj-lt"/>
              </a:rPr>
              <a:t> – 5</a:t>
            </a:r>
            <a:r>
              <a:rPr lang="fr-FR" b="1" baseline="30000" dirty="0">
                <a:solidFill>
                  <a:schemeClr val="accent1"/>
                </a:solidFill>
                <a:latin typeface="+mj-lt"/>
              </a:rPr>
              <a:t>e</a:t>
            </a:r>
            <a:r>
              <a:rPr lang="fr-FR" b="1" dirty="0">
                <a:solidFill>
                  <a:schemeClr val="accent1"/>
                </a:solidFill>
                <a:latin typeface="+mj-lt"/>
              </a:rPr>
              <a:t>)</a:t>
            </a:r>
          </a:p>
        </p:txBody>
      </p:sp>
    </p:spTree>
    <p:custDataLst>
      <p:tags r:id="rId1"/>
    </p:custDataLst>
    <p:extLst>
      <p:ext uri="{BB962C8B-B14F-4D97-AF65-F5344CB8AC3E}">
        <p14:creationId xmlns:p14="http://schemas.microsoft.com/office/powerpoint/2010/main" val="313734326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14:presetBounceEnd="48000">
                                      <p:stCondLst>
                                        <p:cond delay="0"/>
                                      </p:stCondLst>
                                      <p:childTnLst>
                                        <p:set>
                                          <p:cBhvr>
                                            <p:cTn id="6" dur="1" fill="hold">
                                              <p:stCondLst>
                                                <p:cond delay="0"/>
                                              </p:stCondLst>
                                            </p:cTn>
                                            <p:tgtEl>
                                              <p:spTgt spid="167"/>
                                            </p:tgtEl>
                                            <p:attrNameLst>
                                              <p:attrName>style.visibility</p:attrName>
                                            </p:attrNameLst>
                                          </p:cBhvr>
                                          <p:to>
                                            <p:strVal val="visible"/>
                                          </p:to>
                                        </p:set>
                                        <p:anim calcmode="lin" valueType="num" p14:bounceEnd="48000">
                                          <p:cBhvr additive="base">
                                            <p:cTn id="7" dur="1270" fill="hold"/>
                                            <p:tgtEl>
                                              <p:spTgt spid="167"/>
                                            </p:tgtEl>
                                            <p:attrNameLst>
                                              <p:attrName>ppt_x</p:attrName>
                                            </p:attrNameLst>
                                          </p:cBhvr>
                                          <p:tavLst>
                                            <p:tav tm="0">
                                              <p:val>
                                                <p:strVal val="0-#ppt_w/2"/>
                                              </p:val>
                                            </p:tav>
                                            <p:tav tm="100000">
                                              <p:val>
                                                <p:strVal val="#ppt_x"/>
                                              </p:val>
                                            </p:tav>
                                          </p:tavLst>
                                        </p:anim>
                                        <p:anim calcmode="lin" valueType="num" p14:bounceEnd="48000">
                                          <p:cBhvr additive="base">
                                            <p:cTn id="8" dur="1270" fill="hold"/>
                                            <p:tgtEl>
                                              <p:spTgt spid="167"/>
                                            </p:tgtEl>
                                            <p:attrNameLst>
                                              <p:attrName>ppt_y</p:attrName>
                                            </p:attrNameLst>
                                          </p:cBhvr>
                                          <p:tavLst>
                                            <p:tav tm="0">
                                              <p:val>
                                                <p:strVal val="#ppt_y"/>
                                              </p:val>
                                            </p:tav>
                                            <p:tav tm="100000">
                                              <p:val>
                                                <p:strVal val="#ppt_y"/>
                                              </p:val>
                                            </p:tav>
                                          </p:tavLst>
                                        </p:anim>
                                      </p:childTnLst>
                                    </p:cTn>
                                  </p:par>
                                  <p:par>
                                    <p:cTn id="9" presetID="2" presetClass="entr" presetSubtype="1" fill="hold" grpId="0" nodeType="withEffect" p14:presetBounceEnd="48000">
                                      <p:stCondLst>
                                        <p:cond delay="20"/>
                                      </p:stCondLst>
                                      <p:childTnLst>
                                        <p:set>
                                          <p:cBhvr>
                                            <p:cTn id="10" dur="1" fill="hold">
                                              <p:stCondLst>
                                                <p:cond delay="0"/>
                                              </p:stCondLst>
                                            </p:cTn>
                                            <p:tgtEl>
                                              <p:spTgt spid="168"/>
                                            </p:tgtEl>
                                            <p:attrNameLst>
                                              <p:attrName>style.visibility</p:attrName>
                                            </p:attrNameLst>
                                          </p:cBhvr>
                                          <p:to>
                                            <p:strVal val="visible"/>
                                          </p:to>
                                        </p:set>
                                        <p:anim calcmode="lin" valueType="num" p14:bounceEnd="48000">
                                          <p:cBhvr additive="base">
                                            <p:cTn id="11" dur="1750" fill="hold"/>
                                            <p:tgtEl>
                                              <p:spTgt spid="168"/>
                                            </p:tgtEl>
                                            <p:attrNameLst>
                                              <p:attrName>ppt_x</p:attrName>
                                            </p:attrNameLst>
                                          </p:cBhvr>
                                          <p:tavLst>
                                            <p:tav tm="0">
                                              <p:val>
                                                <p:strVal val="#ppt_x"/>
                                              </p:val>
                                            </p:tav>
                                            <p:tav tm="100000">
                                              <p:val>
                                                <p:strVal val="#ppt_x"/>
                                              </p:val>
                                            </p:tav>
                                          </p:tavLst>
                                        </p:anim>
                                        <p:anim calcmode="lin" valueType="num" p14:bounceEnd="48000">
                                          <p:cBhvr additive="base">
                                            <p:cTn id="12" dur="1750" fill="hold"/>
                                            <p:tgtEl>
                                              <p:spTgt spid="168"/>
                                            </p:tgtEl>
                                            <p:attrNameLst>
                                              <p:attrName>ppt_y</p:attrName>
                                            </p:attrNameLst>
                                          </p:cBhvr>
                                          <p:tavLst>
                                            <p:tav tm="0">
                                              <p:val>
                                                <p:strVal val="0-#ppt_h/2"/>
                                              </p:val>
                                            </p:tav>
                                            <p:tav tm="100000">
                                              <p:val>
                                                <p:strVal val="#ppt_y"/>
                                              </p:val>
                                            </p:tav>
                                          </p:tavLst>
                                        </p:anim>
                                      </p:childTnLst>
                                    </p:cTn>
                                  </p:par>
                                  <p:par>
                                    <p:cTn id="13" presetID="2" presetClass="entr" presetSubtype="4" fill="hold" grpId="0" nodeType="withEffect" p14:presetBounceEnd="48000">
                                      <p:stCondLst>
                                        <p:cond delay="0"/>
                                      </p:stCondLst>
                                      <p:childTnLst>
                                        <p:set>
                                          <p:cBhvr>
                                            <p:cTn id="14" dur="1" fill="hold">
                                              <p:stCondLst>
                                                <p:cond delay="0"/>
                                              </p:stCondLst>
                                            </p:cTn>
                                            <p:tgtEl>
                                              <p:spTgt spid="169"/>
                                            </p:tgtEl>
                                            <p:attrNameLst>
                                              <p:attrName>style.visibility</p:attrName>
                                            </p:attrNameLst>
                                          </p:cBhvr>
                                          <p:to>
                                            <p:strVal val="visible"/>
                                          </p:to>
                                        </p:set>
                                        <p:anim calcmode="lin" valueType="num" p14:bounceEnd="48000">
                                          <p:cBhvr additive="base">
                                            <p:cTn id="15" dur="1750" fill="hold"/>
                                            <p:tgtEl>
                                              <p:spTgt spid="169"/>
                                            </p:tgtEl>
                                            <p:attrNameLst>
                                              <p:attrName>ppt_x</p:attrName>
                                            </p:attrNameLst>
                                          </p:cBhvr>
                                          <p:tavLst>
                                            <p:tav tm="0">
                                              <p:val>
                                                <p:strVal val="#ppt_x"/>
                                              </p:val>
                                            </p:tav>
                                            <p:tav tm="100000">
                                              <p:val>
                                                <p:strVal val="#ppt_x"/>
                                              </p:val>
                                            </p:tav>
                                          </p:tavLst>
                                        </p:anim>
                                        <p:anim calcmode="lin" valueType="num" p14:bounceEnd="48000">
                                          <p:cBhvr additive="base">
                                            <p:cTn id="16" dur="1750" fill="hold"/>
                                            <p:tgtEl>
                                              <p:spTgt spid="169"/>
                                            </p:tgtEl>
                                            <p:attrNameLst>
                                              <p:attrName>ppt_y</p:attrName>
                                            </p:attrNameLst>
                                          </p:cBhvr>
                                          <p:tavLst>
                                            <p:tav tm="0">
                                              <p:val>
                                                <p:strVal val="1+#ppt_h/2"/>
                                              </p:val>
                                            </p:tav>
                                            <p:tav tm="100000">
                                              <p:val>
                                                <p:strVal val="#ppt_y"/>
                                              </p:val>
                                            </p:tav>
                                          </p:tavLst>
                                        </p:anim>
                                      </p:childTnLst>
                                    </p:cTn>
                                  </p:par>
                                  <p:par>
                                    <p:cTn id="17" presetID="2" presetClass="entr" presetSubtype="1" fill="hold" grpId="0" nodeType="withEffect" p14:presetBounceEnd="48000">
                                      <p:stCondLst>
                                        <p:cond delay="0"/>
                                      </p:stCondLst>
                                      <p:childTnLst>
                                        <p:set>
                                          <p:cBhvr>
                                            <p:cTn id="18" dur="1" fill="hold">
                                              <p:stCondLst>
                                                <p:cond delay="0"/>
                                              </p:stCondLst>
                                            </p:cTn>
                                            <p:tgtEl>
                                              <p:spTgt spid="170"/>
                                            </p:tgtEl>
                                            <p:attrNameLst>
                                              <p:attrName>style.visibility</p:attrName>
                                            </p:attrNameLst>
                                          </p:cBhvr>
                                          <p:to>
                                            <p:strVal val="visible"/>
                                          </p:to>
                                        </p:set>
                                        <p:anim calcmode="lin" valueType="num" p14:bounceEnd="48000">
                                          <p:cBhvr additive="base">
                                            <p:cTn id="19" dur="1750" fill="hold"/>
                                            <p:tgtEl>
                                              <p:spTgt spid="170"/>
                                            </p:tgtEl>
                                            <p:attrNameLst>
                                              <p:attrName>ppt_x</p:attrName>
                                            </p:attrNameLst>
                                          </p:cBhvr>
                                          <p:tavLst>
                                            <p:tav tm="0">
                                              <p:val>
                                                <p:strVal val="#ppt_x"/>
                                              </p:val>
                                            </p:tav>
                                            <p:tav tm="100000">
                                              <p:val>
                                                <p:strVal val="#ppt_x"/>
                                              </p:val>
                                            </p:tav>
                                          </p:tavLst>
                                        </p:anim>
                                        <p:anim calcmode="lin" valueType="num" p14:bounceEnd="48000">
                                          <p:cBhvr additive="base">
                                            <p:cTn id="20" dur="1750" fill="hold"/>
                                            <p:tgtEl>
                                              <p:spTgt spid="170"/>
                                            </p:tgtEl>
                                            <p:attrNameLst>
                                              <p:attrName>ppt_y</p:attrName>
                                            </p:attrNameLst>
                                          </p:cBhvr>
                                          <p:tavLst>
                                            <p:tav tm="0">
                                              <p:val>
                                                <p:strVal val="0-#ppt_h/2"/>
                                              </p:val>
                                            </p:tav>
                                            <p:tav tm="100000">
                                              <p:val>
                                                <p:strVal val="#ppt_y"/>
                                              </p:val>
                                            </p:tav>
                                          </p:tavLst>
                                        </p:anim>
                                      </p:childTnLst>
                                    </p:cTn>
                                  </p:par>
                                </p:childTnLst>
                              </p:cTn>
                            </p:par>
                            <p:par>
                              <p:cTn id="21" fill="hold">
                                <p:stCondLst>
                                  <p:cond delay="1770"/>
                                </p:stCondLst>
                                <p:childTnLst>
                                  <p:par>
                                    <p:cTn id="22" presetID="42" presetClass="entr" presetSubtype="0" fill="hold" grpId="0" nodeType="afterEffect">
                                      <p:stCondLst>
                                        <p:cond delay="0"/>
                                      </p:stCondLst>
                                      <p:childTnLst>
                                        <p:set>
                                          <p:cBhvr>
                                            <p:cTn id="23" dur="1" fill="hold">
                                              <p:stCondLst>
                                                <p:cond delay="0"/>
                                              </p:stCondLst>
                                            </p:cTn>
                                            <p:tgtEl>
                                              <p:spTgt spid="2"/>
                                            </p:tgtEl>
                                            <p:attrNameLst>
                                              <p:attrName>style.visibility</p:attrName>
                                            </p:attrNameLst>
                                          </p:cBhvr>
                                          <p:to>
                                            <p:strVal val="visible"/>
                                          </p:to>
                                        </p:set>
                                        <p:animEffect transition="in" filter="fade">
                                          <p:cBhvr>
                                            <p:cTn id="24" dur="1000"/>
                                            <p:tgtEl>
                                              <p:spTgt spid="2"/>
                                            </p:tgtEl>
                                          </p:cBhvr>
                                        </p:animEffect>
                                        <p:anim calcmode="lin" valueType="num">
                                          <p:cBhvr>
                                            <p:cTn id="25" dur="1000" fill="hold"/>
                                            <p:tgtEl>
                                              <p:spTgt spid="2"/>
                                            </p:tgtEl>
                                            <p:attrNameLst>
                                              <p:attrName>ppt_x</p:attrName>
                                            </p:attrNameLst>
                                          </p:cBhvr>
                                          <p:tavLst>
                                            <p:tav tm="0">
                                              <p:val>
                                                <p:strVal val="#ppt_x"/>
                                              </p:val>
                                            </p:tav>
                                            <p:tav tm="100000">
                                              <p:val>
                                                <p:strVal val="#ppt_x"/>
                                              </p:val>
                                            </p:tav>
                                          </p:tavLst>
                                        </p:anim>
                                        <p:anim calcmode="lin" valueType="num">
                                          <p:cBhvr>
                                            <p:cTn id="26" dur="1000" fill="hold"/>
                                            <p:tgtEl>
                                              <p:spTgt spid="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7" grpId="0" animBg="1"/>
          <p:bldP spid="168" grpId="0" animBg="1"/>
          <p:bldP spid="169" grpId="0" animBg="1"/>
          <p:bldP spid="170" grpId="0" animBg="1"/>
          <p:bldP spid="2"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167"/>
                                            </p:tgtEl>
                                            <p:attrNameLst>
                                              <p:attrName>style.visibility</p:attrName>
                                            </p:attrNameLst>
                                          </p:cBhvr>
                                          <p:to>
                                            <p:strVal val="visible"/>
                                          </p:to>
                                        </p:set>
                                        <p:anim calcmode="lin" valueType="num">
                                          <p:cBhvr additive="base">
                                            <p:cTn id="7" dur="1270" fill="hold"/>
                                            <p:tgtEl>
                                              <p:spTgt spid="167"/>
                                            </p:tgtEl>
                                            <p:attrNameLst>
                                              <p:attrName>ppt_x</p:attrName>
                                            </p:attrNameLst>
                                          </p:cBhvr>
                                          <p:tavLst>
                                            <p:tav tm="0">
                                              <p:val>
                                                <p:strVal val="0-#ppt_w/2"/>
                                              </p:val>
                                            </p:tav>
                                            <p:tav tm="100000">
                                              <p:val>
                                                <p:strVal val="#ppt_x"/>
                                              </p:val>
                                            </p:tav>
                                          </p:tavLst>
                                        </p:anim>
                                        <p:anim calcmode="lin" valueType="num">
                                          <p:cBhvr additive="base">
                                            <p:cTn id="8" dur="1270" fill="hold"/>
                                            <p:tgtEl>
                                              <p:spTgt spid="167"/>
                                            </p:tgtEl>
                                            <p:attrNameLst>
                                              <p:attrName>ppt_y</p:attrName>
                                            </p:attrNameLst>
                                          </p:cBhvr>
                                          <p:tavLst>
                                            <p:tav tm="0">
                                              <p:val>
                                                <p:strVal val="#ppt_y"/>
                                              </p:val>
                                            </p:tav>
                                            <p:tav tm="100000">
                                              <p:val>
                                                <p:strVal val="#ppt_y"/>
                                              </p:val>
                                            </p:tav>
                                          </p:tavLst>
                                        </p:anim>
                                      </p:childTnLst>
                                    </p:cTn>
                                  </p:par>
                                  <p:par>
                                    <p:cTn id="9" presetID="2" presetClass="entr" presetSubtype="1" fill="hold" grpId="0" nodeType="withEffect">
                                      <p:stCondLst>
                                        <p:cond delay="20"/>
                                      </p:stCondLst>
                                      <p:childTnLst>
                                        <p:set>
                                          <p:cBhvr>
                                            <p:cTn id="10" dur="1" fill="hold">
                                              <p:stCondLst>
                                                <p:cond delay="0"/>
                                              </p:stCondLst>
                                            </p:cTn>
                                            <p:tgtEl>
                                              <p:spTgt spid="168"/>
                                            </p:tgtEl>
                                            <p:attrNameLst>
                                              <p:attrName>style.visibility</p:attrName>
                                            </p:attrNameLst>
                                          </p:cBhvr>
                                          <p:to>
                                            <p:strVal val="visible"/>
                                          </p:to>
                                        </p:set>
                                        <p:anim calcmode="lin" valueType="num">
                                          <p:cBhvr additive="base">
                                            <p:cTn id="11" dur="1750" fill="hold"/>
                                            <p:tgtEl>
                                              <p:spTgt spid="168"/>
                                            </p:tgtEl>
                                            <p:attrNameLst>
                                              <p:attrName>ppt_x</p:attrName>
                                            </p:attrNameLst>
                                          </p:cBhvr>
                                          <p:tavLst>
                                            <p:tav tm="0">
                                              <p:val>
                                                <p:strVal val="#ppt_x"/>
                                              </p:val>
                                            </p:tav>
                                            <p:tav tm="100000">
                                              <p:val>
                                                <p:strVal val="#ppt_x"/>
                                              </p:val>
                                            </p:tav>
                                          </p:tavLst>
                                        </p:anim>
                                        <p:anim calcmode="lin" valueType="num">
                                          <p:cBhvr additive="base">
                                            <p:cTn id="12" dur="1750" fill="hold"/>
                                            <p:tgtEl>
                                              <p:spTgt spid="168"/>
                                            </p:tgtEl>
                                            <p:attrNameLst>
                                              <p:attrName>ppt_y</p:attrName>
                                            </p:attrNameLst>
                                          </p:cBhvr>
                                          <p:tavLst>
                                            <p:tav tm="0">
                                              <p:val>
                                                <p:strVal val="0-#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169"/>
                                            </p:tgtEl>
                                            <p:attrNameLst>
                                              <p:attrName>style.visibility</p:attrName>
                                            </p:attrNameLst>
                                          </p:cBhvr>
                                          <p:to>
                                            <p:strVal val="visible"/>
                                          </p:to>
                                        </p:set>
                                        <p:anim calcmode="lin" valueType="num">
                                          <p:cBhvr additive="base">
                                            <p:cTn id="15" dur="1750" fill="hold"/>
                                            <p:tgtEl>
                                              <p:spTgt spid="169"/>
                                            </p:tgtEl>
                                            <p:attrNameLst>
                                              <p:attrName>ppt_x</p:attrName>
                                            </p:attrNameLst>
                                          </p:cBhvr>
                                          <p:tavLst>
                                            <p:tav tm="0">
                                              <p:val>
                                                <p:strVal val="#ppt_x"/>
                                              </p:val>
                                            </p:tav>
                                            <p:tav tm="100000">
                                              <p:val>
                                                <p:strVal val="#ppt_x"/>
                                              </p:val>
                                            </p:tav>
                                          </p:tavLst>
                                        </p:anim>
                                        <p:anim calcmode="lin" valueType="num">
                                          <p:cBhvr additive="base">
                                            <p:cTn id="16" dur="1750" fill="hold"/>
                                            <p:tgtEl>
                                              <p:spTgt spid="169"/>
                                            </p:tgtEl>
                                            <p:attrNameLst>
                                              <p:attrName>ppt_y</p:attrName>
                                            </p:attrNameLst>
                                          </p:cBhvr>
                                          <p:tavLst>
                                            <p:tav tm="0">
                                              <p:val>
                                                <p:strVal val="1+#ppt_h/2"/>
                                              </p:val>
                                            </p:tav>
                                            <p:tav tm="100000">
                                              <p:val>
                                                <p:strVal val="#ppt_y"/>
                                              </p:val>
                                            </p:tav>
                                          </p:tavLst>
                                        </p:anim>
                                      </p:childTnLst>
                                    </p:cTn>
                                  </p:par>
                                  <p:par>
                                    <p:cTn id="17" presetID="2" presetClass="entr" presetSubtype="1" fill="hold" grpId="0" nodeType="withEffect">
                                      <p:stCondLst>
                                        <p:cond delay="0"/>
                                      </p:stCondLst>
                                      <p:childTnLst>
                                        <p:set>
                                          <p:cBhvr>
                                            <p:cTn id="18" dur="1" fill="hold">
                                              <p:stCondLst>
                                                <p:cond delay="0"/>
                                              </p:stCondLst>
                                            </p:cTn>
                                            <p:tgtEl>
                                              <p:spTgt spid="170"/>
                                            </p:tgtEl>
                                            <p:attrNameLst>
                                              <p:attrName>style.visibility</p:attrName>
                                            </p:attrNameLst>
                                          </p:cBhvr>
                                          <p:to>
                                            <p:strVal val="visible"/>
                                          </p:to>
                                        </p:set>
                                        <p:anim calcmode="lin" valueType="num">
                                          <p:cBhvr additive="base">
                                            <p:cTn id="19" dur="1750" fill="hold"/>
                                            <p:tgtEl>
                                              <p:spTgt spid="170"/>
                                            </p:tgtEl>
                                            <p:attrNameLst>
                                              <p:attrName>ppt_x</p:attrName>
                                            </p:attrNameLst>
                                          </p:cBhvr>
                                          <p:tavLst>
                                            <p:tav tm="0">
                                              <p:val>
                                                <p:strVal val="#ppt_x"/>
                                              </p:val>
                                            </p:tav>
                                            <p:tav tm="100000">
                                              <p:val>
                                                <p:strVal val="#ppt_x"/>
                                              </p:val>
                                            </p:tav>
                                          </p:tavLst>
                                        </p:anim>
                                        <p:anim calcmode="lin" valueType="num">
                                          <p:cBhvr additive="base">
                                            <p:cTn id="20" dur="1750" fill="hold"/>
                                            <p:tgtEl>
                                              <p:spTgt spid="170"/>
                                            </p:tgtEl>
                                            <p:attrNameLst>
                                              <p:attrName>ppt_y</p:attrName>
                                            </p:attrNameLst>
                                          </p:cBhvr>
                                          <p:tavLst>
                                            <p:tav tm="0">
                                              <p:val>
                                                <p:strVal val="0-#ppt_h/2"/>
                                              </p:val>
                                            </p:tav>
                                            <p:tav tm="100000">
                                              <p:val>
                                                <p:strVal val="#ppt_y"/>
                                              </p:val>
                                            </p:tav>
                                          </p:tavLst>
                                        </p:anim>
                                      </p:childTnLst>
                                    </p:cTn>
                                  </p:par>
                                </p:childTnLst>
                              </p:cTn>
                            </p:par>
                            <p:par>
                              <p:cTn id="21" fill="hold">
                                <p:stCondLst>
                                  <p:cond delay="1770"/>
                                </p:stCondLst>
                                <p:childTnLst>
                                  <p:par>
                                    <p:cTn id="22" presetID="42" presetClass="entr" presetSubtype="0" fill="hold" grpId="0" nodeType="afterEffect">
                                      <p:stCondLst>
                                        <p:cond delay="0"/>
                                      </p:stCondLst>
                                      <p:childTnLst>
                                        <p:set>
                                          <p:cBhvr>
                                            <p:cTn id="23" dur="1" fill="hold">
                                              <p:stCondLst>
                                                <p:cond delay="0"/>
                                              </p:stCondLst>
                                            </p:cTn>
                                            <p:tgtEl>
                                              <p:spTgt spid="2"/>
                                            </p:tgtEl>
                                            <p:attrNameLst>
                                              <p:attrName>style.visibility</p:attrName>
                                            </p:attrNameLst>
                                          </p:cBhvr>
                                          <p:to>
                                            <p:strVal val="visible"/>
                                          </p:to>
                                        </p:set>
                                        <p:animEffect transition="in" filter="fade">
                                          <p:cBhvr>
                                            <p:cTn id="24" dur="1000"/>
                                            <p:tgtEl>
                                              <p:spTgt spid="2"/>
                                            </p:tgtEl>
                                          </p:cBhvr>
                                        </p:animEffect>
                                        <p:anim calcmode="lin" valueType="num">
                                          <p:cBhvr>
                                            <p:cTn id="25" dur="1000" fill="hold"/>
                                            <p:tgtEl>
                                              <p:spTgt spid="2"/>
                                            </p:tgtEl>
                                            <p:attrNameLst>
                                              <p:attrName>ppt_x</p:attrName>
                                            </p:attrNameLst>
                                          </p:cBhvr>
                                          <p:tavLst>
                                            <p:tav tm="0">
                                              <p:val>
                                                <p:strVal val="#ppt_x"/>
                                              </p:val>
                                            </p:tav>
                                            <p:tav tm="100000">
                                              <p:val>
                                                <p:strVal val="#ppt_x"/>
                                              </p:val>
                                            </p:tav>
                                          </p:tavLst>
                                        </p:anim>
                                        <p:anim calcmode="lin" valueType="num">
                                          <p:cBhvr>
                                            <p:cTn id="26" dur="1000" fill="hold"/>
                                            <p:tgtEl>
                                              <p:spTgt spid="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7" grpId="0" animBg="1"/>
          <p:bldP spid="168" grpId="0" animBg="1"/>
          <p:bldP spid="169" grpId="0" animBg="1"/>
          <p:bldP spid="170" grpId="0" animBg="1"/>
          <p:bldP spid="2" grpId="0"/>
        </p:bldLst>
      </p:timing>
    </mc:Fallback>
  </mc:AlternateContent>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 name="Graphique 15">
            <a:extLst>
              <a:ext uri="{FF2B5EF4-FFF2-40B4-BE49-F238E27FC236}">
                <a16:creationId xmlns:a16="http://schemas.microsoft.com/office/drawing/2014/main" id="{4628F856-9326-439D-AAEF-E4C79C3DD592}"/>
              </a:ext>
            </a:extLst>
          </p:cNvPr>
          <p:cNvSpPr/>
          <p:nvPr/>
        </p:nvSpPr>
        <p:spPr>
          <a:xfrm>
            <a:off x="5368038" y="1722687"/>
            <a:ext cx="356875" cy="558086"/>
          </a:xfrm>
          <a:custGeom>
            <a:avLst/>
            <a:gdLst>
              <a:gd name="connsiteX0" fmla="*/ 308758 w 356875"/>
              <a:gd name="connsiteY0" fmla="*/ 557918 h 558086"/>
              <a:gd name="connsiteX1" fmla="*/ 307584 w 356875"/>
              <a:gd name="connsiteY1" fmla="*/ 557918 h 558086"/>
              <a:gd name="connsiteX2" fmla="*/ 282294 w 356875"/>
              <a:gd name="connsiteY2" fmla="*/ 549510 h 558086"/>
              <a:gd name="connsiteX3" fmla="*/ 267954 w 356875"/>
              <a:gd name="connsiteY3" fmla="*/ 527609 h 558086"/>
              <a:gd name="connsiteX4" fmla="*/ 262870 w 356875"/>
              <a:gd name="connsiteY4" fmla="*/ 481982 h 558086"/>
              <a:gd name="connsiteX5" fmla="*/ 257851 w 356875"/>
              <a:gd name="connsiteY5" fmla="*/ 417648 h 558086"/>
              <a:gd name="connsiteX6" fmla="*/ 238296 w 356875"/>
              <a:gd name="connsiteY6" fmla="*/ 358593 h 558086"/>
              <a:gd name="connsiteX7" fmla="*/ 188367 w 356875"/>
              <a:gd name="connsiteY7" fmla="*/ 343797 h 558086"/>
              <a:gd name="connsiteX8" fmla="*/ 141566 w 356875"/>
              <a:gd name="connsiteY8" fmla="*/ 348490 h 558086"/>
              <a:gd name="connsiteX9" fmla="*/ 99785 w 356875"/>
              <a:gd name="connsiteY9" fmla="*/ 359766 h 558086"/>
              <a:gd name="connsiteX10" fmla="*/ 81143 w 356875"/>
              <a:gd name="connsiteY10" fmla="*/ 417843 h 558086"/>
              <a:gd name="connsiteX11" fmla="*/ 68693 w 356875"/>
              <a:gd name="connsiteY11" fmla="*/ 501602 h 558086"/>
              <a:gd name="connsiteX12" fmla="*/ 41447 w 356875"/>
              <a:gd name="connsiteY12" fmla="*/ 523372 h 558086"/>
              <a:gd name="connsiteX13" fmla="*/ -139 w 356875"/>
              <a:gd name="connsiteY13" fmla="*/ 434008 h 558086"/>
              <a:gd name="connsiteX14" fmla="*/ -139 w 356875"/>
              <a:gd name="connsiteY14" fmla="*/ 396659 h 558086"/>
              <a:gd name="connsiteX15" fmla="*/ 7292 w 356875"/>
              <a:gd name="connsiteY15" fmla="*/ 231880 h 558086"/>
              <a:gd name="connsiteX16" fmla="*/ 172463 w 356875"/>
              <a:gd name="connsiteY16" fmla="*/ -167 h 558086"/>
              <a:gd name="connsiteX17" fmla="*/ 343043 w 356875"/>
              <a:gd name="connsiteY17" fmla="*/ 250131 h 558086"/>
              <a:gd name="connsiteX18" fmla="*/ 356666 w 356875"/>
              <a:gd name="connsiteY18" fmla="*/ 481786 h 558086"/>
              <a:gd name="connsiteX19" fmla="*/ 308758 w 356875"/>
              <a:gd name="connsiteY19" fmla="*/ 557918 h 558086"/>
              <a:gd name="connsiteX20" fmla="*/ 142414 w 356875"/>
              <a:gd name="connsiteY20" fmla="*/ 278811 h 558086"/>
              <a:gd name="connsiteX21" fmla="*/ 176960 w 356875"/>
              <a:gd name="connsiteY21" fmla="*/ 275747 h 558086"/>
              <a:gd name="connsiteX22" fmla="*/ 218155 w 356875"/>
              <a:gd name="connsiteY22" fmla="*/ 264862 h 558086"/>
              <a:gd name="connsiteX23" fmla="*/ 238035 w 356875"/>
              <a:gd name="connsiteY23" fmla="*/ 248892 h 558086"/>
              <a:gd name="connsiteX24" fmla="*/ 230605 w 356875"/>
              <a:gd name="connsiteY24" fmla="*/ 193357 h 558086"/>
              <a:gd name="connsiteX25" fmla="*/ 170768 w 356875"/>
              <a:gd name="connsiteY25" fmla="*/ 99300 h 558086"/>
              <a:gd name="connsiteX26" fmla="*/ 108976 w 356875"/>
              <a:gd name="connsiteY26" fmla="*/ 231032 h 558086"/>
              <a:gd name="connsiteX27" fmla="*/ 106629 w 356875"/>
              <a:gd name="connsiteY27" fmla="*/ 263297 h 558086"/>
              <a:gd name="connsiteX28" fmla="*/ 142414 w 356875"/>
              <a:gd name="connsiteY28" fmla="*/ 278811 h 558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56875" h="558086">
                <a:moveTo>
                  <a:pt x="308758" y="557918"/>
                </a:moveTo>
                <a:lnTo>
                  <a:pt x="307584" y="557918"/>
                </a:lnTo>
                <a:cubicBezTo>
                  <a:pt x="298459" y="557991"/>
                  <a:pt x="289562" y="555031"/>
                  <a:pt x="282294" y="549510"/>
                </a:cubicBezTo>
                <a:cubicBezTo>
                  <a:pt x="274954" y="544250"/>
                  <a:pt x="269844" y="536441"/>
                  <a:pt x="267954" y="527609"/>
                </a:cubicBezTo>
                <a:cubicBezTo>
                  <a:pt x="265255" y="512526"/>
                  <a:pt x="263561" y="497286"/>
                  <a:pt x="262870" y="481982"/>
                </a:cubicBezTo>
                <a:cubicBezTo>
                  <a:pt x="261566" y="461384"/>
                  <a:pt x="259891" y="439940"/>
                  <a:pt x="257851" y="417648"/>
                </a:cubicBezTo>
                <a:cubicBezTo>
                  <a:pt x="254983" y="388140"/>
                  <a:pt x="248464" y="368455"/>
                  <a:pt x="238296" y="358593"/>
                </a:cubicBezTo>
                <a:cubicBezTo>
                  <a:pt x="228128" y="348731"/>
                  <a:pt x="211487" y="343797"/>
                  <a:pt x="188367" y="343797"/>
                </a:cubicBezTo>
                <a:cubicBezTo>
                  <a:pt x="172658" y="343914"/>
                  <a:pt x="156989" y="345485"/>
                  <a:pt x="141566" y="348490"/>
                </a:cubicBezTo>
                <a:cubicBezTo>
                  <a:pt x="127305" y="350889"/>
                  <a:pt x="113317" y="354662"/>
                  <a:pt x="99785" y="359766"/>
                </a:cubicBezTo>
                <a:cubicBezTo>
                  <a:pt x="88639" y="364133"/>
                  <a:pt x="82381" y="383493"/>
                  <a:pt x="81143" y="417843"/>
                </a:cubicBezTo>
                <a:cubicBezTo>
                  <a:pt x="80758" y="446197"/>
                  <a:pt x="76574" y="474362"/>
                  <a:pt x="68693" y="501602"/>
                </a:cubicBezTo>
                <a:cubicBezTo>
                  <a:pt x="64000" y="516157"/>
                  <a:pt x="54920" y="523418"/>
                  <a:pt x="41447" y="523372"/>
                </a:cubicBezTo>
                <a:cubicBezTo>
                  <a:pt x="13765" y="523112"/>
                  <a:pt x="-93" y="493324"/>
                  <a:pt x="-139" y="434008"/>
                </a:cubicBezTo>
                <a:lnTo>
                  <a:pt x="-139" y="396659"/>
                </a:lnTo>
                <a:cubicBezTo>
                  <a:pt x="-497" y="341639"/>
                  <a:pt x="1980" y="286639"/>
                  <a:pt x="7292" y="231880"/>
                </a:cubicBezTo>
                <a:cubicBezTo>
                  <a:pt x="23588" y="77184"/>
                  <a:pt x="78647" y="-167"/>
                  <a:pt x="172463" y="-167"/>
                </a:cubicBezTo>
                <a:cubicBezTo>
                  <a:pt x="263717" y="-167"/>
                  <a:pt x="320575" y="83265"/>
                  <a:pt x="343043" y="250131"/>
                </a:cubicBezTo>
                <a:cubicBezTo>
                  <a:pt x="352612" y="326973"/>
                  <a:pt x="357161" y="404357"/>
                  <a:pt x="356666" y="481786"/>
                </a:cubicBezTo>
                <a:cubicBezTo>
                  <a:pt x="356842" y="531976"/>
                  <a:pt x="340873" y="557352"/>
                  <a:pt x="308758" y="557918"/>
                </a:cubicBezTo>
                <a:close/>
                <a:moveTo>
                  <a:pt x="142414" y="278811"/>
                </a:moveTo>
                <a:cubicBezTo>
                  <a:pt x="153984" y="278602"/>
                  <a:pt x="165534" y="277579"/>
                  <a:pt x="176960" y="275747"/>
                </a:cubicBezTo>
                <a:cubicBezTo>
                  <a:pt x="191059" y="273700"/>
                  <a:pt x="204884" y="270050"/>
                  <a:pt x="218155" y="264862"/>
                </a:cubicBezTo>
                <a:cubicBezTo>
                  <a:pt x="231191" y="259647"/>
                  <a:pt x="238035" y="254367"/>
                  <a:pt x="238035" y="248892"/>
                </a:cubicBezTo>
                <a:cubicBezTo>
                  <a:pt x="237305" y="230192"/>
                  <a:pt x="234822" y="211595"/>
                  <a:pt x="230605" y="193357"/>
                </a:cubicBezTo>
                <a:cubicBezTo>
                  <a:pt x="218396" y="130652"/>
                  <a:pt x="198451" y="99300"/>
                  <a:pt x="170768" y="99300"/>
                </a:cubicBezTo>
                <a:cubicBezTo>
                  <a:pt x="138614" y="99300"/>
                  <a:pt x="118016" y="143213"/>
                  <a:pt x="108976" y="231032"/>
                </a:cubicBezTo>
                <a:cubicBezTo>
                  <a:pt x="107411" y="247152"/>
                  <a:pt x="106629" y="257907"/>
                  <a:pt x="106629" y="263297"/>
                </a:cubicBezTo>
                <a:cubicBezTo>
                  <a:pt x="106629" y="273681"/>
                  <a:pt x="118557" y="278856"/>
                  <a:pt x="142414" y="278811"/>
                </a:cubicBezTo>
                <a:close/>
              </a:path>
            </a:pathLst>
          </a:custGeom>
          <a:solidFill>
            <a:schemeClr val="accent3"/>
          </a:solidFill>
          <a:ln w="6499" cap="flat">
            <a:noFill/>
            <a:prstDash val="solid"/>
            <a:miter/>
          </a:ln>
        </p:spPr>
        <p:txBody>
          <a:bodyPr rtlCol="0" anchor="ctr"/>
          <a:lstStyle/>
          <a:p>
            <a:endParaRPr lang="fr-FR"/>
          </a:p>
        </p:txBody>
      </p:sp>
      <p:sp>
        <p:nvSpPr>
          <p:cNvPr id="144" name="Graphique 15">
            <a:extLst>
              <a:ext uri="{FF2B5EF4-FFF2-40B4-BE49-F238E27FC236}">
                <a16:creationId xmlns:a16="http://schemas.microsoft.com/office/drawing/2014/main" id="{C37EF857-5DDC-4CD4-A6E2-AFA2FC145C3A}"/>
              </a:ext>
            </a:extLst>
          </p:cNvPr>
          <p:cNvSpPr/>
          <p:nvPr/>
        </p:nvSpPr>
        <p:spPr>
          <a:xfrm>
            <a:off x="5761313" y="1737874"/>
            <a:ext cx="295273" cy="543683"/>
          </a:xfrm>
          <a:custGeom>
            <a:avLst/>
            <a:gdLst>
              <a:gd name="connsiteX0" fmla="*/ 237089 w 295273"/>
              <a:gd name="connsiteY0" fmla="*/ 543514 h 543683"/>
              <a:gd name="connsiteX1" fmla="*/ 232396 w 295273"/>
              <a:gd name="connsiteY1" fmla="*/ 543514 h 543683"/>
              <a:gd name="connsiteX2" fmla="*/ 203651 w 295273"/>
              <a:gd name="connsiteY2" fmla="*/ 526762 h 543683"/>
              <a:gd name="connsiteX3" fmla="*/ 200523 w 295273"/>
              <a:gd name="connsiteY3" fmla="*/ 507729 h 543683"/>
              <a:gd name="connsiteX4" fmla="*/ 201109 w 295273"/>
              <a:gd name="connsiteY4" fmla="*/ 498799 h 543683"/>
              <a:gd name="connsiteX5" fmla="*/ 201696 w 295273"/>
              <a:gd name="connsiteY5" fmla="*/ 489869 h 543683"/>
              <a:gd name="connsiteX6" fmla="*/ 201305 w 295273"/>
              <a:gd name="connsiteY6" fmla="*/ 484394 h 543683"/>
              <a:gd name="connsiteX7" fmla="*/ 195503 w 295273"/>
              <a:gd name="connsiteY7" fmla="*/ 480939 h 543683"/>
              <a:gd name="connsiteX8" fmla="*/ 175949 w 295273"/>
              <a:gd name="connsiteY8" fmla="*/ 496843 h 543683"/>
              <a:gd name="connsiteX9" fmla="*/ 98578 w 295273"/>
              <a:gd name="connsiteY9" fmla="*/ 529434 h 543683"/>
              <a:gd name="connsiteX10" fmla="*/ 46433 w 295273"/>
              <a:gd name="connsiteY10" fmla="*/ 508837 h 543683"/>
              <a:gd name="connsiteX11" fmla="*/ 13842 w 295273"/>
              <a:gd name="connsiteY11" fmla="*/ 455974 h 543683"/>
              <a:gd name="connsiteX12" fmla="*/ -107 w 295273"/>
              <a:gd name="connsiteY12" fmla="*/ 373976 h 543683"/>
              <a:gd name="connsiteX13" fmla="*/ 34831 w 295273"/>
              <a:gd name="connsiteY13" fmla="*/ 250131 h 543683"/>
              <a:gd name="connsiteX14" fmla="*/ 88866 w 295273"/>
              <a:gd name="connsiteY14" fmla="*/ 205416 h 543683"/>
              <a:gd name="connsiteX15" fmla="*/ 123869 w 295273"/>
              <a:gd name="connsiteY15" fmla="*/ 198442 h 543683"/>
              <a:gd name="connsiteX16" fmla="*/ 160371 w 295273"/>
              <a:gd name="connsiteY16" fmla="*/ 205416 h 543683"/>
              <a:gd name="connsiteX17" fmla="*/ 165064 w 295273"/>
              <a:gd name="connsiteY17" fmla="*/ 206198 h 543683"/>
              <a:gd name="connsiteX18" fmla="*/ 178100 w 295273"/>
              <a:gd name="connsiteY18" fmla="*/ 192184 h 543683"/>
              <a:gd name="connsiteX19" fmla="*/ 183184 w 295273"/>
              <a:gd name="connsiteY19" fmla="*/ 128110 h 543683"/>
              <a:gd name="connsiteX20" fmla="*/ 182793 w 295273"/>
              <a:gd name="connsiteY20" fmla="*/ 104384 h 543683"/>
              <a:gd name="connsiteX21" fmla="*/ 182402 w 295273"/>
              <a:gd name="connsiteY21" fmla="*/ 83787 h 543683"/>
              <a:gd name="connsiteX22" fmla="*/ 182793 w 295273"/>
              <a:gd name="connsiteY22" fmla="*/ 68600 h 543683"/>
              <a:gd name="connsiteX23" fmla="*/ 225161 w 295273"/>
              <a:gd name="connsiteY23" fmla="*/ -167 h 543683"/>
              <a:gd name="connsiteX24" fmla="*/ 229072 w 295273"/>
              <a:gd name="connsiteY24" fmla="*/ -167 h 543683"/>
              <a:gd name="connsiteX25" fmla="*/ 278806 w 295273"/>
              <a:gd name="connsiteY25" fmla="*/ 66318 h 543683"/>
              <a:gd name="connsiteX26" fmla="*/ 285780 w 295273"/>
              <a:gd name="connsiteY26" fmla="*/ 115661 h 543683"/>
              <a:gd name="connsiteX27" fmla="*/ 295101 w 295273"/>
              <a:gd name="connsiteY27" fmla="*/ 339886 h 543683"/>
              <a:gd name="connsiteX28" fmla="*/ 292950 w 295273"/>
              <a:gd name="connsiteY28" fmla="*/ 432379 h 543683"/>
              <a:gd name="connsiteX29" fmla="*/ 272157 w 295273"/>
              <a:gd name="connsiteY29" fmla="*/ 522590 h 543683"/>
              <a:gd name="connsiteX30" fmla="*/ 237089 w 295273"/>
              <a:gd name="connsiteY30" fmla="*/ 543514 h 543683"/>
              <a:gd name="connsiteX31" fmla="*/ 109985 w 295273"/>
              <a:gd name="connsiteY31" fmla="*/ 447892 h 543683"/>
              <a:gd name="connsiteX32" fmla="*/ 146878 w 295273"/>
              <a:gd name="connsiteY32" fmla="*/ 425535 h 543683"/>
              <a:gd name="connsiteX33" fmla="*/ 167475 w 295273"/>
              <a:gd name="connsiteY33" fmla="*/ 368957 h 543683"/>
              <a:gd name="connsiteX34" fmla="*/ 170213 w 295273"/>
              <a:gd name="connsiteY34" fmla="*/ 337865 h 543683"/>
              <a:gd name="connsiteX35" fmla="*/ 142641 w 295273"/>
              <a:gd name="connsiteY35" fmla="*/ 283113 h 543683"/>
              <a:gd name="connsiteX36" fmla="*/ 103532 w 295273"/>
              <a:gd name="connsiteY36" fmla="*/ 307165 h 543683"/>
              <a:gd name="connsiteX37" fmla="*/ 80979 w 295273"/>
              <a:gd name="connsiteY37" fmla="*/ 393074 h 543683"/>
              <a:gd name="connsiteX38" fmla="*/ 84434 w 295273"/>
              <a:gd name="connsiteY38" fmla="*/ 424948 h 543683"/>
              <a:gd name="connsiteX39" fmla="*/ 110181 w 295273"/>
              <a:gd name="connsiteY39" fmla="*/ 447892 h 5436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295273" h="543683">
                <a:moveTo>
                  <a:pt x="237089" y="543514"/>
                </a:moveTo>
                <a:lnTo>
                  <a:pt x="232396" y="543514"/>
                </a:lnTo>
                <a:cubicBezTo>
                  <a:pt x="216362" y="541689"/>
                  <a:pt x="206780" y="536102"/>
                  <a:pt x="203651" y="526762"/>
                </a:cubicBezTo>
                <a:cubicBezTo>
                  <a:pt x="201578" y="520628"/>
                  <a:pt x="200523" y="514202"/>
                  <a:pt x="200523" y="507729"/>
                </a:cubicBezTo>
                <a:cubicBezTo>
                  <a:pt x="200529" y="504743"/>
                  <a:pt x="200724" y="501758"/>
                  <a:pt x="201109" y="498799"/>
                </a:cubicBezTo>
                <a:cubicBezTo>
                  <a:pt x="201487" y="495840"/>
                  <a:pt x="201683" y="492854"/>
                  <a:pt x="201696" y="489869"/>
                </a:cubicBezTo>
                <a:cubicBezTo>
                  <a:pt x="201663" y="488037"/>
                  <a:pt x="201526" y="486212"/>
                  <a:pt x="201305" y="484394"/>
                </a:cubicBezTo>
                <a:cubicBezTo>
                  <a:pt x="201305" y="482047"/>
                  <a:pt x="199089" y="480939"/>
                  <a:pt x="195503" y="480939"/>
                </a:cubicBezTo>
                <a:lnTo>
                  <a:pt x="175949" y="496843"/>
                </a:lnTo>
                <a:cubicBezTo>
                  <a:pt x="149876" y="518353"/>
                  <a:pt x="124084" y="529219"/>
                  <a:pt x="98578" y="529434"/>
                </a:cubicBezTo>
                <a:cubicBezTo>
                  <a:pt x="79122" y="529930"/>
                  <a:pt x="60297" y="522492"/>
                  <a:pt x="46433" y="508837"/>
                </a:cubicBezTo>
                <a:cubicBezTo>
                  <a:pt x="31669" y="493936"/>
                  <a:pt x="20523" y="475855"/>
                  <a:pt x="13842" y="455974"/>
                </a:cubicBezTo>
                <a:cubicBezTo>
                  <a:pt x="4378" y="429680"/>
                  <a:pt x="-342" y="401919"/>
                  <a:pt x="-107" y="373976"/>
                </a:cubicBezTo>
                <a:cubicBezTo>
                  <a:pt x="-1182" y="330122"/>
                  <a:pt x="10993" y="286958"/>
                  <a:pt x="34831" y="250131"/>
                </a:cubicBezTo>
                <a:cubicBezTo>
                  <a:pt x="47860" y="230068"/>
                  <a:pt x="66717" y="214463"/>
                  <a:pt x="88866" y="205416"/>
                </a:cubicBezTo>
                <a:cubicBezTo>
                  <a:pt x="99967" y="200840"/>
                  <a:pt x="111856" y="198468"/>
                  <a:pt x="123869" y="198442"/>
                </a:cubicBezTo>
                <a:cubicBezTo>
                  <a:pt x="136357" y="198566"/>
                  <a:pt x="148716" y="200925"/>
                  <a:pt x="160371" y="205416"/>
                </a:cubicBezTo>
                <a:cubicBezTo>
                  <a:pt x="161883" y="205931"/>
                  <a:pt x="163467" y="206192"/>
                  <a:pt x="165064" y="206198"/>
                </a:cubicBezTo>
                <a:cubicBezTo>
                  <a:pt x="170474" y="206198"/>
                  <a:pt x="174776" y="201570"/>
                  <a:pt x="178100" y="192184"/>
                </a:cubicBezTo>
                <a:cubicBezTo>
                  <a:pt x="181489" y="181279"/>
                  <a:pt x="183184" y="159919"/>
                  <a:pt x="183184" y="128110"/>
                </a:cubicBezTo>
                <a:cubicBezTo>
                  <a:pt x="183184" y="120028"/>
                  <a:pt x="183184" y="112141"/>
                  <a:pt x="182793" y="104384"/>
                </a:cubicBezTo>
                <a:cubicBezTo>
                  <a:pt x="182402" y="96628"/>
                  <a:pt x="182402" y="89719"/>
                  <a:pt x="182402" y="83787"/>
                </a:cubicBezTo>
                <a:cubicBezTo>
                  <a:pt x="182402" y="77855"/>
                  <a:pt x="182402" y="72771"/>
                  <a:pt x="182793" y="68600"/>
                </a:cubicBezTo>
                <a:cubicBezTo>
                  <a:pt x="184357" y="27144"/>
                  <a:pt x="198482" y="4220"/>
                  <a:pt x="225161" y="-167"/>
                </a:cubicBezTo>
                <a:lnTo>
                  <a:pt x="229072" y="-167"/>
                </a:lnTo>
                <a:cubicBezTo>
                  <a:pt x="254447" y="-167"/>
                  <a:pt x="271029" y="21995"/>
                  <a:pt x="278806" y="66318"/>
                </a:cubicBezTo>
                <a:cubicBezTo>
                  <a:pt x="282651" y="88806"/>
                  <a:pt x="284998" y="105427"/>
                  <a:pt x="285780" y="115661"/>
                </a:cubicBezTo>
                <a:cubicBezTo>
                  <a:pt x="291953" y="206915"/>
                  <a:pt x="295055" y="281659"/>
                  <a:pt x="295101" y="339886"/>
                </a:cubicBezTo>
                <a:cubicBezTo>
                  <a:pt x="295101" y="362699"/>
                  <a:pt x="294384" y="393531"/>
                  <a:pt x="292950" y="432379"/>
                </a:cubicBezTo>
                <a:cubicBezTo>
                  <a:pt x="291516" y="471227"/>
                  <a:pt x="284587" y="501295"/>
                  <a:pt x="272157" y="522590"/>
                </a:cubicBezTo>
                <a:cubicBezTo>
                  <a:pt x="265326" y="535600"/>
                  <a:pt x="251781" y="543683"/>
                  <a:pt x="237089" y="543514"/>
                </a:cubicBezTo>
                <a:close/>
                <a:moveTo>
                  <a:pt x="109985" y="447892"/>
                </a:moveTo>
                <a:cubicBezTo>
                  <a:pt x="124455" y="447892"/>
                  <a:pt x="136755" y="440442"/>
                  <a:pt x="146878" y="425535"/>
                </a:cubicBezTo>
                <a:cubicBezTo>
                  <a:pt x="157822" y="408418"/>
                  <a:pt x="164855" y="389105"/>
                  <a:pt x="167475" y="368957"/>
                </a:cubicBezTo>
                <a:cubicBezTo>
                  <a:pt x="169248" y="358684"/>
                  <a:pt x="170161" y="348288"/>
                  <a:pt x="170213" y="337865"/>
                </a:cubicBezTo>
                <a:cubicBezTo>
                  <a:pt x="170213" y="301364"/>
                  <a:pt x="161022" y="283113"/>
                  <a:pt x="142641" y="283113"/>
                </a:cubicBezTo>
                <a:cubicBezTo>
                  <a:pt x="126202" y="283425"/>
                  <a:pt x="111230" y="292636"/>
                  <a:pt x="103532" y="307165"/>
                </a:cubicBezTo>
                <a:cubicBezTo>
                  <a:pt x="87999" y="333074"/>
                  <a:pt x="80177" y="362876"/>
                  <a:pt x="80979" y="393074"/>
                </a:cubicBezTo>
                <a:cubicBezTo>
                  <a:pt x="81188" y="403777"/>
                  <a:pt x="82348" y="414447"/>
                  <a:pt x="84434" y="424948"/>
                </a:cubicBezTo>
                <a:cubicBezTo>
                  <a:pt x="87608" y="440285"/>
                  <a:pt x="96186" y="447938"/>
                  <a:pt x="110181" y="447892"/>
                </a:cubicBezTo>
                <a:close/>
              </a:path>
            </a:pathLst>
          </a:custGeom>
          <a:solidFill>
            <a:schemeClr val="accent3"/>
          </a:solidFill>
          <a:ln w="6499" cap="flat">
            <a:noFill/>
            <a:prstDash val="solid"/>
            <a:miter/>
          </a:ln>
        </p:spPr>
        <p:txBody>
          <a:bodyPr rtlCol="0" anchor="ctr"/>
          <a:lstStyle/>
          <a:p>
            <a:endParaRPr lang="fr-FR"/>
          </a:p>
        </p:txBody>
      </p:sp>
      <p:sp>
        <p:nvSpPr>
          <p:cNvPr id="145" name="Graphique 15">
            <a:extLst>
              <a:ext uri="{FF2B5EF4-FFF2-40B4-BE49-F238E27FC236}">
                <a16:creationId xmlns:a16="http://schemas.microsoft.com/office/drawing/2014/main" id="{CB9ACE08-2357-44DA-9457-86B0DF1369D8}"/>
              </a:ext>
            </a:extLst>
          </p:cNvPr>
          <p:cNvSpPr/>
          <p:nvPr/>
        </p:nvSpPr>
        <p:spPr>
          <a:xfrm>
            <a:off x="6103284" y="1911316"/>
            <a:ext cx="286903" cy="331863"/>
          </a:xfrm>
          <a:custGeom>
            <a:avLst/>
            <a:gdLst>
              <a:gd name="connsiteX0" fmla="*/ 137398 w 286903"/>
              <a:gd name="connsiteY0" fmla="*/ 331549 h 331863"/>
              <a:gd name="connsiteX1" fmla="*/ 133944 w 286903"/>
              <a:gd name="connsiteY1" fmla="*/ 331549 h 331863"/>
              <a:gd name="connsiteX2" fmla="*/ 16617 w 286903"/>
              <a:gd name="connsiteY2" fmla="*/ 258872 h 331863"/>
              <a:gd name="connsiteX3" fmla="*/ -70 w 286903"/>
              <a:gd name="connsiteY3" fmla="*/ 178046 h 331863"/>
              <a:gd name="connsiteX4" fmla="*/ 20136 w 286903"/>
              <a:gd name="connsiteY4" fmla="*/ 80274 h 331863"/>
              <a:gd name="connsiteX5" fmla="*/ 72999 w 286903"/>
              <a:gd name="connsiteY5" fmla="*/ 20046 h 331863"/>
              <a:gd name="connsiteX6" fmla="*/ 139810 w 286903"/>
              <a:gd name="connsiteY6" fmla="*/ -160 h 331863"/>
              <a:gd name="connsiteX7" fmla="*/ 200038 w 286903"/>
              <a:gd name="connsiteY7" fmla="*/ 20437 h 331863"/>
              <a:gd name="connsiteX8" fmla="*/ 228457 w 286903"/>
              <a:gd name="connsiteY8" fmla="*/ 88096 h 331863"/>
              <a:gd name="connsiteX9" fmla="*/ 211510 w 286903"/>
              <a:gd name="connsiteY9" fmla="*/ 138025 h 331863"/>
              <a:gd name="connsiteX10" fmla="*/ 164709 w 286903"/>
              <a:gd name="connsiteY10" fmla="*/ 171659 h 331863"/>
              <a:gd name="connsiteX11" fmla="*/ 100962 w 286903"/>
              <a:gd name="connsiteY11" fmla="*/ 188345 h 331863"/>
              <a:gd name="connsiteX12" fmla="*/ 80755 w 286903"/>
              <a:gd name="connsiteY12" fmla="*/ 213636 h 331863"/>
              <a:gd name="connsiteX13" fmla="*/ 92423 w 286903"/>
              <a:gd name="connsiteY13" fmla="*/ 240816 h 331863"/>
              <a:gd name="connsiteX14" fmla="*/ 142157 w 286903"/>
              <a:gd name="connsiteY14" fmla="*/ 256721 h 331863"/>
              <a:gd name="connsiteX15" fmla="*/ 226893 w 286903"/>
              <a:gd name="connsiteY15" fmla="*/ 232278 h 331863"/>
              <a:gd name="connsiteX16" fmla="*/ 264959 w 286903"/>
              <a:gd name="connsiteY16" fmla="*/ 219241 h 331863"/>
              <a:gd name="connsiteX17" fmla="*/ 281124 w 286903"/>
              <a:gd name="connsiteY17" fmla="*/ 225760 h 331863"/>
              <a:gd name="connsiteX18" fmla="*/ 286730 w 286903"/>
              <a:gd name="connsiteY18" fmla="*/ 241338 h 331863"/>
              <a:gd name="connsiteX19" fmla="*/ 274280 w 286903"/>
              <a:gd name="connsiteY19" fmla="*/ 269692 h 331863"/>
              <a:gd name="connsiteX20" fmla="*/ 137398 w 286903"/>
              <a:gd name="connsiteY20" fmla="*/ 331549 h 331863"/>
              <a:gd name="connsiteX21" fmla="*/ 110609 w 286903"/>
              <a:gd name="connsiteY21" fmla="*/ 122446 h 331863"/>
              <a:gd name="connsiteX22" fmla="*/ 151021 w 286903"/>
              <a:gd name="connsiteY22" fmla="*/ 94092 h 331863"/>
              <a:gd name="connsiteX23" fmla="*/ 161124 w 286903"/>
              <a:gd name="connsiteY23" fmla="*/ 62610 h 331863"/>
              <a:gd name="connsiteX24" fmla="*/ 153550 w 286903"/>
              <a:gd name="connsiteY24" fmla="*/ 52506 h 331863"/>
              <a:gd name="connsiteX25" fmla="*/ 151021 w 286903"/>
              <a:gd name="connsiteY25" fmla="*/ 52506 h 331863"/>
              <a:gd name="connsiteX26" fmla="*/ 144829 w 286903"/>
              <a:gd name="connsiteY26" fmla="*/ 52506 h 331863"/>
              <a:gd name="connsiteX27" fmla="*/ 123840 w 286903"/>
              <a:gd name="connsiteY27" fmla="*/ 61241 h 331863"/>
              <a:gd name="connsiteX28" fmla="*/ 98159 w 286903"/>
              <a:gd name="connsiteY28" fmla="*/ 81838 h 331863"/>
              <a:gd name="connsiteX29" fmla="*/ 89620 w 286903"/>
              <a:gd name="connsiteY29" fmla="*/ 101393 h 331863"/>
              <a:gd name="connsiteX30" fmla="*/ 110609 w 286903"/>
              <a:gd name="connsiteY30" fmla="*/ 122446 h 331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286903" h="331863">
                <a:moveTo>
                  <a:pt x="137398" y="331549"/>
                </a:moveTo>
                <a:lnTo>
                  <a:pt x="133944" y="331549"/>
                </a:lnTo>
                <a:cubicBezTo>
                  <a:pt x="83539" y="334026"/>
                  <a:pt x="36849" y="305099"/>
                  <a:pt x="16617" y="258872"/>
                </a:cubicBezTo>
                <a:cubicBezTo>
                  <a:pt x="5255" y="233457"/>
                  <a:pt x="-441" y="205879"/>
                  <a:pt x="-70" y="178046"/>
                </a:cubicBezTo>
                <a:cubicBezTo>
                  <a:pt x="-1113" y="144321"/>
                  <a:pt x="5809" y="110824"/>
                  <a:pt x="20136" y="80274"/>
                </a:cubicBezTo>
                <a:cubicBezTo>
                  <a:pt x="31778" y="55648"/>
                  <a:pt x="50094" y="34784"/>
                  <a:pt x="72999" y="20046"/>
                </a:cubicBezTo>
                <a:cubicBezTo>
                  <a:pt x="92918" y="7140"/>
                  <a:pt x="116077" y="139"/>
                  <a:pt x="139810" y="-160"/>
                </a:cubicBezTo>
                <a:cubicBezTo>
                  <a:pt x="161659" y="-421"/>
                  <a:pt x="182928" y="6853"/>
                  <a:pt x="200038" y="20437"/>
                </a:cubicBezTo>
                <a:cubicBezTo>
                  <a:pt x="219025" y="35996"/>
                  <a:pt x="228503" y="58549"/>
                  <a:pt x="228457" y="88096"/>
                </a:cubicBezTo>
                <a:cubicBezTo>
                  <a:pt x="228803" y="106203"/>
                  <a:pt x="222806" y="123867"/>
                  <a:pt x="211510" y="138025"/>
                </a:cubicBezTo>
                <a:cubicBezTo>
                  <a:pt x="199021" y="153030"/>
                  <a:pt x="182915" y="164606"/>
                  <a:pt x="164709" y="171659"/>
                </a:cubicBezTo>
                <a:cubicBezTo>
                  <a:pt x="144301" y="180048"/>
                  <a:pt x="122863" y="185660"/>
                  <a:pt x="100962" y="188345"/>
                </a:cubicBezTo>
                <a:cubicBezTo>
                  <a:pt x="87489" y="190170"/>
                  <a:pt x="80755" y="198598"/>
                  <a:pt x="80755" y="213636"/>
                </a:cubicBezTo>
                <a:cubicBezTo>
                  <a:pt x="81414" y="223765"/>
                  <a:pt x="85533" y="233360"/>
                  <a:pt x="92423" y="240816"/>
                </a:cubicBezTo>
                <a:cubicBezTo>
                  <a:pt x="101112" y="251422"/>
                  <a:pt x="117694" y="256721"/>
                  <a:pt x="142157" y="256721"/>
                </a:cubicBezTo>
                <a:cubicBezTo>
                  <a:pt x="172075" y="256251"/>
                  <a:pt x="201322" y="247810"/>
                  <a:pt x="226893" y="232278"/>
                </a:cubicBezTo>
                <a:cubicBezTo>
                  <a:pt x="238254" y="224743"/>
                  <a:pt x="251362" y="220251"/>
                  <a:pt x="264959" y="219241"/>
                </a:cubicBezTo>
                <a:cubicBezTo>
                  <a:pt x="271053" y="218870"/>
                  <a:pt x="276991" y="221262"/>
                  <a:pt x="281124" y="225760"/>
                </a:cubicBezTo>
                <a:cubicBezTo>
                  <a:pt x="284813" y="230107"/>
                  <a:pt x="286801" y="235641"/>
                  <a:pt x="286730" y="241338"/>
                </a:cubicBezTo>
                <a:cubicBezTo>
                  <a:pt x="286658" y="252100"/>
                  <a:pt x="282154" y="262359"/>
                  <a:pt x="274280" y="269692"/>
                </a:cubicBezTo>
                <a:cubicBezTo>
                  <a:pt x="234082" y="310150"/>
                  <a:pt x="188455" y="330767"/>
                  <a:pt x="137398" y="331549"/>
                </a:cubicBezTo>
                <a:close/>
                <a:moveTo>
                  <a:pt x="110609" y="122446"/>
                </a:moveTo>
                <a:cubicBezTo>
                  <a:pt x="127993" y="122446"/>
                  <a:pt x="141459" y="112995"/>
                  <a:pt x="151021" y="94092"/>
                </a:cubicBezTo>
                <a:cubicBezTo>
                  <a:pt x="156594" y="84439"/>
                  <a:pt x="160036" y="73704"/>
                  <a:pt x="161124" y="62610"/>
                </a:cubicBezTo>
                <a:cubicBezTo>
                  <a:pt x="161822" y="57727"/>
                  <a:pt x="158432" y="53204"/>
                  <a:pt x="153550" y="52506"/>
                </a:cubicBezTo>
                <a:cubicBezTo>
                  <a:pt x="152710" y="52389"/>
                  <a:pt x="151862" y="52389"/>
                  <a:pt x="151021" y="52506"/>
                </a:cubicBezTo>
                <a:lnTo>
                  <a:pt x="144829" y="52506"/>
                </a:lnTo>
                <a:cubicBezTo>
                  <a:pt x="137333" y="54038"/>
                  <a:pt x="130209" y="57004"/>
                  <a:pt x="123840" y="61241"/>
                </a:cubicBezTo>
                <a:cubicBezTo>
                  <a:pt x="114181" y="66612"/>
                  <a:pt x="105498" y="73580"/>
                  <a:pt x="98159" y="81838"/>
                </a:cubicBezTo>
                <a:cubicBezTo>
                  <a:pt x="93003" y="87079"/>
                  <a:pt x="89959" y="94047"/>
                  <a:pt x="89620" y="101393"/>
                </a:cubicBezTo>
                <a:cubicBezTo>
                  <a:pt x="89620" y="115472"/>
                  <a:pt x="96614" y="122492"/>
                  <a:pt x="110609" y="122446"/>
                </a:cubicBezTo>
                <a:close/>
              </a:path>
            </a:pathLst>
          </a:custGeom>
          <a:solidFill>
            <a:schemeClr val="accent3"/>
          </a:solidFill>
          <a:ln w="6499" cap="flat">
            <a:noFill/>
            <a:prstDash val="solid"/>
            <a:miter/>
          </a:ln>
        </p:spPr>
        <p:txBody>
          <a:bodyPr rtlCol="0" anchor="ctr"/>
          <a:lstStyle/>
          <a:p>
            <a:endParaRPr lang="fr-FR"/>
          </a:p>
        </p:txBody>
      </p:sp>
      <p:sp>
        <p:nvSpPr>
          <p:cNvPr id="146" name="Graphique 15">
            <a:extLst>
              <a:ext uri="{FF2B5EF4-FFF2-40B4-BE49-F238E27FC236}">
                <a16:creationId xmlns:a16="http://schemas.microsoft.com/office/drawing/2014/main" id="{4EA918CF-F9F3-42FA-ABCA-88DF3394BDDE}"/>
              </a:ext>
            </a:extLst>
          </p:cNvPr>
          <p:cNvSpPr/>
          <p:nvPr/>
        </p:nvSpPr>
        <p:spPr>
          <a:xfrm>
            <a:off x="6411891" y="1740155"/>
            <a:ext cx="113872" cy="541007"/>
          </a:xfrm>
          <a:custGeom>
            <a:avLst/>
            <a:gdLst>
              <a:gd name="connsiteX0" fmla="*/ 53864 w 113872"/>
              <a:gd name="connsiteY0" fmla="*/ 540841 h 541007"/>
              <a:gd name="connsiteX1" fmla="*/ 51517 w 113872"/>
              <a:gd name="connsiteY1" fmla="*/ 540841 h 541007"/>
              <a:gd name="connsiteX2" fmla="*/ 24923 w 113872"/>
              <a:gd name="connsiteY2" fmla="*/ 531520 h 541007"/>
              <a:gd name="connsiteX3" fmla="*/ 8758 w 113872"/>
              <a:gd name="connsiteY3" fmla="*/ 505447 h 541007"/>
              <a:gd name="connsiteX4" fmla="*/ -172 w 113872"/>
              <a:gd name="connsiteY4" fmla="*/ 268382 h 541007"/>
              <a:gd name="connsiteX5" fmla="*/ 9149 w 113872"/>
              <a:gd name="connsiteY5" fmla="*/ 32489 h 541007"/>
              <a:gd name="connsiteX6" fmla="*/ 28182 w 113872"/>
              <a:gd name="connsiteY6" fmla="*/ 4852 h 541007"/>
              <a:gd name="connsiteX7" fmla="*/ 46824 w 113872"/>
              <a:gd name="connsiteY7" fmla="*/ -167 h 541007"/>
              <a:gd name="connsiteX8" fmla="*/ 59274 w 113872"/>
              <a:gd name="connsiteY8" fmla="*/ 1723 h 541007"/>
              <a:gd name="connsiteX9" fmla="*/ 87693 w 113872"/>
              <a:gd name="connsiteY9" fmla="*/ 29360 h 541007"/>
              <a:gd name="connsiteX10" fmla="*/ 108290 w 113872"/>
              <a:gd name="connsiteY10" fmla="*/ 170022 h 541007"/>
              <a:gd name="connsiteX11" fmla="*/ 113700 w 113872"/>
              <a:gd name="connsiteY11" fmla="*/ 323200 h 541007"/>
              <a:gd name="connsiteX12" fmla="*/ 112527 w 113872"/>
              <a:gd name="connsiteY12" fmla="*/ 404220 h 541007"/>
              <a:gd name="connsiteX13" fmla="*/ 96623 w 113872"/>
              <a:gd name="connsiteY13" fmla="*/ 507012 h 541007"/>
              <a:gd name="connsiteX14" fmla="*/ 53864 w 113872"/>
              <a:gd name="connsiteY14" fmla="*/ 540841 h 541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13872" h="541007">
                <a:moveTo>
                  <a:pt x="53864" y="540841"/>
                </a:moveTo>
                <a:lnTo>
                  <a:pt x="51517" y="540841"/>
                </a:lnTo>
                <a:cubicBezTo>
                  <a:pt x="41870" y="540717"/>
                  <a:pt x="32536" y="537445"/>
                  <a:pt x="24923" y="531520"/>
                </a:cubicBezTo>
                <a:cubicBezTo>
                  <a:pt x="16417" y="525198"/>
                  <a:pt x="10642" y="515877"/>
                  <a:pt x="8758" y="505447"/>
                </a:cubicBezTo>
                <a:cubicBezTo>
                  <a:pt x="2846" y="475679"/>
                  <a:pt x="-126" y="396659"/>
                  <a:pt x="-172" y="268382"/>
                </a:cubicBezTo>
                <a:cubicBezTo>
                  <a:pt x="-218" y="140104"/>
                  <a:pt x="2892" y="61475"/>
                  <a:pt x="9149" y="32489"/>
                </a:cubicBezTo>
                <a:cubicBezTo>
                  <a:pt x="11020" y="20887"/>
                  <a:pt x="18007" y="10738"/>
                  <a:pt x="28182" y="4852"/>
                </a:cubicBezTo>
                <a:cubicBezTo>
                  <a:pt x="33859" y="1599"/>
                  <a:pt x="40280" y="-128"/>
                  <a:pt x="46824" y="-167"/>
                </a:cubicBezTo>
                <a:cubicBezTo>
                  <a:pt x="51041" y="-148"/>
                  <a:pt x="55239" y="485"/>
                  <a:pt x="59274" y="1723"/>
                </a:cubicBezTo>
                <a:cubicBezTo>
                  <a:pt x="72753" y="5641"/>
                  <a:pt x="83397" y="15998"/>
                  <a:pt x="87693" y="29360"/>
                </a:cubicBezTo>
                <a:cubicBezTo>
                  <a:pt x="96994" y="57864"/>
                  <a:pt x="103858" y="104756"/>
                  <a:pt x="108290" y="170022"/>
                </a:cubicBezTo>
                <a:cubicBezTo>
                  <a:pt x="111856" y="221079"/>
                  <a:pt x="113655" y="272143"/>
                  <a:pt x="113700" y="323200"/>
                </a:cubicBezTo>
                <a:cubicBezTo>
                  <a:pt x="113700" y="337409"/>
                  <a:pt x="113309" y="364414"/>
                  <a:pt x="112527" y="404220"/>
                </a:cubicBezTo>
                <a:cubicBezTo>
                  <a:pt x="112540" y="439099"/>
                  <a:pt x="107176" y="473769"/>
                  <a:pt x="96623" y="507012"/>
                </a:cubicBezTo>
                <a:cubicBezTo>
                  <a:pt x="89323" y="528782"/>
                  <a:pt x="75374" y="540059"/>
                  <a:pt x="53864" y="540841"/>
                </a:cubicBezTo>
                <a:close/>
              </a:path>
            </a:pathLst>
          </a:custGeom>
          <a:solidFill>
            <a:schemeClr val="accent3"/>
          </a:solidFill>
          <a:ln w="6499" cap="flat">
            <a:noFill/>
            <a:prstDash val="solid"/>
            <a:miter/>
          </a:ln>
        </p:spPr>
        <p:txBody>
          <a:bodyPr rtlCol="0" anchor="ctr"/>
          <a:lstStyle/>
          <a:p>
            <a:endParaRPr lang="fr-FR"/>
          </a:p>
        </p:txBody>
      </p:sp>
      <p:sp useBgFill="1">
        <p:nvSpPr>
          <p:cNvPr id="8" name="MaskAnim_text_left">
            <a:extLst>
              <a:ext uri="{FF2B5EF4-FFF2-40B4-BE49-F238E27FC236}">
                <a16:creationId xmlns:a16="http://schemas.microsoft.com/office/drawing/2014/main" id="{F258F5E3-11C5-4AEE-8C66-8D6093416842}"/>
              </a:ext>
            </a:extLst>
          </p:cNvPr>
          <p:cNvSpPr/>
          <p:nvPr/>
        </p:nvSpPr>
        <p:spPr>
          <a:xfrm>
            <a:off x="5044644" y="2343112"/>
            <a:ext cx="2557187" cy="4514888"/>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useBgFill="1">
        <p:nvSpPr>
          <p:cNvPr id="9" name="MaskAnim_text_left">
            <a:extLst>
              <a:ext uri="{FF2B5EF4-FFF2-40B4-BE49-F238E27FC236}">
                <a16:creationId xmlns:a16="http://schemas.microsoft.com/office/drawing/2014/main" id="{01073C56-ED68-4F72-A36E-67FB3138010A}"/>
              </a:ext>
            </a:extLst>
          </p:cNvPr>
          <p:cNvSpPr/>
          <p:nvPr/>
        </p:nvSpPr>
        <p:spPr>
          <a:xfrm>
            <a:off x="0" y="1405144"/>
            <a:ext cx="5044645" cy="937968"/>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useBgFill="1">
        <p:nvSpPr>
          <p:cNvPr id="10" name="MaskAnim_text_left">
            <a:extLst>
              <a:ext uri="{FF2B5EF4-FFF2-40B4-BE49-F238E27FC236}">
                <a16:creationId xmlns:a16="http://schemas.microsoft.com/office/drawing/2014/main" id="{B80A0710-BDAD-49C6-95C8-0DCEA42CC733}"/>
              </a:ext>
            </a:extLst>
          </p:cNvPr>
          <p:cNvSpPr/>
          <p:nvPr/>
        </p:nvSpPr>
        <p:spPr>
          <a:xfrm>
            <a:off x="4988880" y="0"/>
            <a:ext cx="2612951" cy="1389459"/>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useBgFill="1">
        <p:nvSpPr>
          <p:cNvPr id="11" name="MaskAnim_text_left">
            <a:extLst>
              <a:ext uri="{FF2B5EF4-FFF2-40B4-BE49-F238E27FC236}">
                <a16:creationId xmlns:a16="http://schemas.microsoft.com/office/drawing/2014/main" id="{D877B961-A394-48B3-875F-CBA258D27180}"/>
              </a:ext>
            </a:extLst>
          </p:cNvPr>
          <p:cNvSpPr/>
          <p:nvPr/>
        </p:nvSpPr>
        <p:spPr>
          <a:xfrm>
            <a:off x="7483888" y="1405144"/>
            <a:ext cx="4708112" cy="771581"/>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29" name="Forme libre : forme 28">
            <a:extLst>
              <a:ext uri="{FF2B5EF4-FFF2-40B4-BE49-F238E27FC236}">
                <a16:creationId xmlns:a16="http://schemas.microsoft.com/office/drawing/2014/main" id="{689E783F-EE31-4938-A350-53096F5DFC21}"/>
              </a:ext>
            </a:extLst>
          </p:cNvPr>
          <p:cNvSpPr/>
          <p:nvPr/>
        </p:nvSpPr>
        <p:spPr>
          <a:xfrm>
            <a:off x="-7588219" y="-2470166"/>
            <a:ext cx="8749" cy="8749"/>
          </a:xfrm>
          <a:custGeom>
            <a:avLst/>
            <a:gdLst/>
            <a:ahLst/>
            <a:cxnLst/>
            <a:rect l="l" t="t" r="r" b="b"/>
            <a:pathLst>
              <a:path w="8749" h="8749"/>
            </a:pathLst>
          </a:custGeom>
          <a:solidFill>
            <a:srgbClr val="D19D82"/>
          </a:solidFill>
          <a:ln w="8736" cap="flat">
            <a:noFill/>
            <a:prstDash val="solid"/>
            <a:miter/>
          </a:ln>
        </p:spPr>
        <p:txBody>
          <a:bodyPr rtlCol="0" anchor="ctr"/>
          <a:lstStyle/>
          <a:p>
            <a:endParaRPr lang="fr-FR"/>
          </a:p>
        </p:txBody>
      </p:sp>
      <p:grpSp>
        <p:nvGrpSpPr>
          <p:cNvPr id="233" name="Group 232">
            <a:extLst>
              <a:ext uri="{FF2B5EF4-FFF2-40B4-BE49-F238E27FC236}">
                <a16:creationId xmlns:a16="http://schemas.microsoft.com/office/drawing/2014/main" id="{A12EE0F3-2B26-4BB8-9B86-826F787F6D42}"/>
              </a:ext>
            </a:extLst>
          </p:cNvPr>
          <p:cNvGrpSpPr/>
          <p:nvPr/>
        </p:nvGrpSpPr>
        <p:grpSpPr>
          <a:xfrm>
            <a:off x="2864537" y="1362898"/>
            <a:ext cx="999021" cy="2882597"/>
            <a:chOff x="2864537" y="1362898"/>
            <a:chExt cx="999021" cy="2882597"/>
          </a:xfrm>
        </p:grpSpPr>
        <p:grpSp>
          <p:nvGrpSpPr>
            <p:cNvPr id="234" name="Groupe 126">
              <a:extLst>
                <a:ext uri="{FF2B5EF4-FFF2-40B4-BE49-F238E27FC236}">
                  <a16:creationId xmlns:a16="http://schemas.microsoft.com/office/drawing/2014/main" id="{98974167-812C-4A28-8416-A2503016C5D4}"/>
                </a:ext>
              </a:extLst>
            </p:cNvPr>
            <p:cNvGrpSpPr/>
            <p:nvPr/>
          </p:nvGrpSpPr>
          <p:grpSpPr>
            <a:xfrm>
              <a:off x="2864537" y="1362898"/>
              <a:ext cx="999021" cy="2882597"/>
              <a:chOff x="2864537" y="1362898"/>
              <a:chExt cx="999021" cy="2882597"/>
            </a:xfrm>
          </p:grpSpPr>
          <p:sp>
            <p:nvSpPr>
              <p:cNvPr id="236" name="Forme libre : forme 14">
                <a:extLst>
                  <a:ext uri="{FF2B5EF4-FFF2-40B4-BE49-F238E27FC236}">
                    <a16:creationId xmlns:a16="http://schemas.microsoft.com/office/drawing/2014/main" id="{0C50F7DF-4B70-4B51-8003-DDE0945EE82C}"/>
                  </a:ext>
                </a:extLst>
              </p:cNvPr>
              <p:cNvSpPr/>
              <p:nvPr/>
            </p:nvSpPr>
            <p:spPr>
              <a:xfrm>
                <a:off x="2989833" y="1367196"/>
                <a:ext cx="656021" cy="735438"/>
              </a:xfrm>
              <a:custGeom>
                <a:avLst/>
                <a:gdLst>
                  <a:gd name="connsiteX0" fmla="*/ 255866 w 656021"/>
                  <a:gd name="connsiteY0" fmla="*/ 7116 h 735438"/>
                  <a:gd name="connsiteX1" fmla="*/ 626332 w 656021"/>
                  <a:gd name="connsiteY1" fmla="*/ 290784 h 735438"/>
                  <a:gd name="connsiteX2" fmla="*/ 637794 w 656021"/>
                  <a:gd name="connsiteY2" fmla="*/ 594577 h 735438"/>
                  <a:gd name="connsiteX3" fmla="*/ -941 w 656021"/>
                  <a:gd name="connsiteY3" fmla="*/ 696425 h 735438"/>
                  <a:gd name="connsiteX4" fmla="*/ 37821 w 656021"/>
                  <a:gd name="connsiteY4" fmla="*/ 500342 h 7354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6021" h="735438">
                    <a:moveTo>
                      <a:pt x="255866" y="7116"/>
                    </a:moveTo>
                    <a:cubicBezTo>
                      <a:pt x="395863" y="-26395"/>
                      <a:pt x="569196" y="48678"/>
                      <a:pt x="626332" y="290784"/>
                    </a:cubicBezTo>
                    <a:cubicBezTo>
                      <a:pt x="683468" y="532891"/>
                      <a:pt x="637794" y="594577"/>
                      <a:pt x="637794" y="594577"/>
                    </a:cubicBezTo>
                    <a:cubicBezTo>
                      <a:pt x="637794" y="594577"/>
                      <a:pt x="223142" y="823909"/>
                      <a:pt x="-941" y="696425"/>
                    </a:cubicBezTo>
                    <a:cubicBezTo>
                      <a:pt x="23384" y="661426"/>
                      <a:pt x="63284" y="586002"/>
                      <a:pt x="37821" y="500342"/>
                    </a:cubicBezTo>
                  </a:path>
                </a:pathLst>
              </a:custGeom>
              <a:solidFill>
                <a:srgbClr val="113049"/>
              </a:solidFill>
              <a:ln w="8736" cap="flat">
                <a:noFill/>
                <a:prstDash val="solid"/>
                <a:miter/>
              </a:ln>
            </p:spPr>
            <p:txBody>
              <a:bodyPr rtlCol="0" anchor="ctr"/>
              <a:lstStyle/>
              <a:p>
                <a:endParaRPr lang="fr-FR"/>
              </a:p>
            </p:txBody>
          </p:sp>
          <p:sp>
            <p:nvSpPr>
              <p:cNvPr id="237" name="Forme libre : forme 15">
                <a:extLst>
                  <a:ext uri="{FF2B5EF4-FFF2-40B4-BE49-F238E27FC236}">
                    <a16:creationId xmlns:a16="http://schemas.microsoft.com/office/drawing/2014/main" id="{0762768D-372D-4BAA-B373-B6939D8513EA}"/>
                  </a:ext>
                </a:extLst>
              </p:cNvPr>
              <p:cNvSpPr/>
              <p:nvPr/>
            </p:nvSpPr>
            <p:spPr>
              <a:xfrm>
                <a:off x="3510523" y="2774588"/>
                <a:ext cx="47958" cy="52626"/>
              </a:xfrm>
              <a:custGeom>
                <a:avLst/>
                <a:gdLst>
                  <a:gd name="connsiteX0" fmla="*/ 47018 w 47958"/>
                  <a:gd name="connsiteY0" fmla="*/ 42914 h 52626"/>
                  <a:gd name="connsiteX1" fmla="*/ 2569 w 47958"/>
                  <a:gd name="connsiteY1" fmla="*/ -310 h 52626"/>
                  <a:gd name="connsiteX2" fmla="*/ 20594 w 47958"/>
                  <a:gd name="connsiteY2" fmla="*/ 52189 h 52626"/>
                </a:gdLst>
                <a:ahLst/>
                <a:cxnLst>
                  <a:cxn ang="0">
                    <a:pos x="connsiteX0" y="connsiteY0"/>
                  </a:cxn>
                  <a:cxn ang="0">
                    <a:pos x="connsiteX1" y="connsiteY1"/>
                  </a:cxn>
                  <a:cxn ang="0">
                    <a:pos x="connsiteX2" y="connsiteY2"/>
                  </a:cxn>
                </a:cxnLst>
                <a:rect l="l" t="t" r="r" b="b"/>
                <a:pathLst>
                  <a:path w="47958" h="52626">
                    <a:moveTo>
                      <a:pt x="47018" y="42914"/>
                    </a:moveTo>
                    <a:cubicBezTo>
                      <a:pt x="41331" y="19727"/>
                      <a:pt x="10532" y="-2322"/>
                      <a:pt x="2569" y="-310"/>
                    </a:cubicBezTo>
                    <a:cubicBezTo>
                      <a:pt x="-11343" y="3190"/>
                      <a:pt x="20594" y="52189"/>
                      <a:pt x="20594" y="52189"/>
                    </a:cubicBezTo>
                    <a:close/>
                  </a:path>
                </a:pathLst>
              </a:custGeom>
              <a:solidFill>
                <a:srgbClr val="D19D82"/>
              </a:solidFill>
              <a:ln w="8736" cap="flat">
                <a:noFill/>
                <a:prstDash val="solid"/>
                <a:miter/>
              </a:ln>
            </p:spPr>
            <p:txBody>
              <a:bodyPr rtlCol="0" anchor="ctr"/>
              <a:lstStyle/>
              <a:p>
                <a:endParaRPr lang="fr-FR"/>
              </a:p>
            </p:txBody>
          </p:sp>
          <p:sp>
            <p:nvSpPr>
              <p:cNvPr id="238" name="Forme libre : forme 16">
                <a:extLst>
                  <a:ext uri="{FF2B5EF4-FFF2-40B4-BE49-F238E27FC236}">
                    <a16:creationId xmlns:a16="http://schemas.microsoft.com/office/drawing/2014/main" id="{6E089590-048C-4F75-8D1E-D600EE1CDD25}"/>
                  </a:ext>
                </a:extLst>
              </p:cNvPr>
              <p:cNvSpPr/>
              <p:nvPr/>
            </p:nvSpPr>
            <p:spPr>
              <a:xfrm>
                <a:off x="3636880" y="3691344"/>
                <a:ext cx="121883" cy="189486"/>
              </a:xfrm>
              <a:custGeom>
                <a:avLst/>
                <a:gdLst>
                  <a:gd name="connsiteX0" fmla="*/ 57420 w 121883"/>
                  <a:gd name="connsiteY0" fmla="*/ -438 h 189486"/>
                  <a:gd name="connsiteX1" fmla="*/ 120943 w 121883"/>
                  <a:gd name="connsiteY1" fmla="*/ 30886 h 189486"/>
                  <a:gd name="connsiteX2" fmla="*/ 50945 w 121883"/>
                  <a:gd name="connsiteY2" fmla="*/ 188995 h 189486"/>
                  <a:gd name="connsiteX3" fmla="*/ 59695 w 121883"/>
                  <a:gd name="connsiteY3" fmla="*/ 89247 h 189486"/>
                  <a:gd name="connsiteX4" fmla="*/ -941 w 121883"/>
                  <a:gd name="connsiteY4" fmla="*/ 59323 h 1894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883" h="189486">
                    <a:moveTo>
                      <a:pt x="57420" y="-438"/>
                    </a:moveTo>
                    <a:lnTo>
                      <a:pt x="120943" y="30886"/>
                    </a:lnTo>
                    <a:cubicBezTo>
                      <a:pt x="120943" y="30886"/>
                      <a:pt x="64858" y="192407"/>
                      <a:pt x="50945" y="188995"/>
                    </a:cubicBezTo>
                    <a:cubicBezTo>
                      <a:pt x="37033" y="185582"/>
                      <a:pt x="59695" y="89247"/>
                      <a:pt x="59695" y="89247"/>
                    </a:cubicBezTo>
                    <a:lnTo>
                      <a:pt x="-941" y="59323"/>
                    </a:lnTo>
                    <a:close/>
                  </a:path>
                </a:pathLst>
              </a:custGeom>
              <a:solidFill>
                <a:srgbClr val="B3B3B3"/>
              </a:solidFill>
              <a:ln w="8736" cap="flat">
                <a:noFill/>
                <a:prstDash val="solid"/>
                <a:miter/>
              </a:ln>
            </p:spPr>
            <p:txBody>
              <a:bodyPr rtlCol="0" anchor="ctr"/>
              <a:lstStyle/>
              <a:p>
                <a:endParaRPr lang="fr-FR"/>
              </a:p>
            </p:txBody>
          </p:sp>
          <p:sp>
            <p:nvSpPr>
              <p:cNvPr id="239" name="Forme libre : forme 17">
                <a:extLst>
                  <a:ext uri="{FF2B5EF4-FFF2-40B4-BE49-F238E27FC236}">
                    <a16:creationId xmlns:a16="http://schemas.microsoft.com/office/drawing/2014/main" id="{BB488856-A46F-4255-B8C7-2F622905D581}"/>
                  </a:ext>
                </a:extLst>
              </p:cNvPr>
              <p:cNvSpPr/>
              <p:nvPr/>
            </p:nvSpPr>
            <p:spPr>
              <a:xfrm>
                <a:off x="2947906" y="3087521"/>
                <a:ext cx="678713" cy="785555"/>
              </a:xfrm>
              <a:custGeom>
                <a:avLst/>
                <a:gdLst>
                  <a:gd name="connsiteX0" fmla="*/ 61637 w 678713"/>
                  <a:gd name="connsiteY0" fmla="*/ 22137 h 785555"/>
                  <a:gd name="connsiteX1" fmla="*/ 16400 w 678713"/>
                  <a:gd name="connsiteY1" fmla="*/ 573373 h 785555"/>
                  <a:gd name="connsiteX2" fmla="*/ 621273 w 678713"/>
                  <a:gd name="connsiteY2" fmla="*/ 785118 h 785555"/>
                  <a:gd name="connsiteX3" fmla="*/ 675346 w 678713"/>
                  <a:gd name="connsiteY3" fmla="*/ 682045 h 785555"/>
                  <a:gd name="connsiteX4" fmla="*/ 198570 w 678713"/>
                  <a:gd name="connsiteY4" fmla="*/ 419552 h 785555"/>
                  <a:gd name="connsiteX5" fmla="*/ 365692 w 678713"/>
                  <a:gd name="connsiteY5" fmla="*/ -438 h 785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78713" h="785555">
                    <a:moveTo>
                      <a:pt x="61637" y="22137"/>
                    </a:moveTo>
                    <a:cubicBezTo>
                      <a:pt x="41161" y="95547"/>
                      <a:pt x="-34611" y="505650"/>
                      <a:pt x="16400" y="573373"/>
                    </a:cubicBezTo>
                    <a:cubicBezTo>
                      <a:pt x="67411" y="641096"/>
                      <a:pt x="536574" y="745131"/>
                      <a:pt x="621273" y="785118"/>
                    </a:cubicBezTo>
                    <a:cubicBezTo>
                      <a:pt x="651547" y="759394"/>
                      <a:pt x="687508" y="713107"/>
                      <a:pt x="675346" y="682045"/>
                    </a:cubicBezTo>
                    <a:cubicBezTo>
                      <a:pt x="599311" y="649321"/>
                      <a:pt x="198570" y="466363"/>
                      <a:pt x="198570" y="419552"/>
                    </a:cubicBezTo>
                    <a:cubicBezTo>
                      <a:pt x="198570" y="372740"/>
                      <a:pt x="365692" y="-438"/>
                      <a:pt x="365692" y="-438"/>
                    </a:cubicBezTo>
                    <a:close/>
                  </a:path>
                </a:pathLst>
              </a:custGeom>
              <a:solidFill>
                <a:srgbClr val="6CB1E8"/>
              </a:solidFill>
              <a:ln w="8736" cap="flat">
                <a:noFill/>
                <a:prstDash val="solid"/>
                <a:miter/>
              </a:ln>
            </p:spPr>
            <p:txBody>
              <a:bodyPr rtlCol="0" anchor="ctr"/>
              <a:lstStyle/>
              <a:p>
                <a:endParaRPr lang="fr-FR"/>
              </a:p>
            </p:txBody>
          </p:sp>
          <p:sp>
            <p:nvSpPr>
              <p:cNvPr id="240" name="Forme libre : forme 18">
                <a:extLst>
                  <a:ext uri="{FF2B5EF4-FFF2-40B4-BE49-F238E27FC236}">
                    <a16:creationId xmlns:a16="http://schemas.microsoft.com/office/drawing/2014/main" id="{A46D9022-5459-4C54-AD38-C88031C2E9F9}"/>
                  </a:ext>
                </a:extLst>
              </p:cNvPr>
              <p:cNvSpPr/>
              <p:nvPr/>
            </p:nvSpPr>
            <p:spPr>
              <a:xfrm>
                <a:off x="3339388" y="3512848"/>
                <a:ext cx="231694" cy="229069"/>
              </a:xfrm>
              <a:custGeom>
                <a:avLst/>
                <a:gdLst>
                  <a:gd name="connsiteX0" fmla="*/ 230754 w 231694"/>
                  <a:gd name="connsiteY0" fmla="*/ 110334 h 229069"/>
                  <a:gd name="connsiteX1" fmla="*/ 216316 w 231694"/>
                  <a:gd name="connsiteY1" fmla="*/ 228631 h 229069"/>
                  <a:gd name="connsiteX2" fmla="*/ -941 w 231694"/>
                  <a:gd name="connsiteY2" fmla="*/ 165808 h 229069"/>
                  <a:gd name="connsiteX3" fmla="*/ 18484 w 231694"/>
                  <a:gd name="connsiteY3" fmla="*/ -438 h 229069"/>
                </a:gdLst>
                <a:ahLst/>
                <a:cxnLst>
                  <a:cxn ang="0">
                    <a:pos x="connsiteX0" y="connsiteY0"/>
                  </a:cxn>
                  <a:cxn ang="0">
                    <a:pos x="connsiteX1" y="connsiteY1"/>
                  </a:cxn>
                  <a:cxn ang="0">
                    <a:pos x="connsiteX2" y="connsiteY2"/>
                  </a:cxn>
                  <a:cxn ang="0">
                    <a:pos x="connsiteX3" y="connsiteY3"/>
                  </a:cxn>
                </a:cxnLst>
                <a:rect l="l" t="t" r="r" b="b"/>
                <a:pathLst>
                  <a:path w="231694" h="229069">
                    <a:moveTo>
                      <a:pt x="230754" y="110334"/>
                    </a:moveTo>
                    <a:cubicBezTo>
                      <a:pt x="224978" y="128621"/>
                      <a:pt x="218328" y="200720"/>
                      <a:pt x="216316" y="228631"/>
                    </a:cubicBezTo>
                    <a:lnTo>
                      <a:pt x="-941" y="165808"/>
                    </a:lnTo>
                    <a:lnTo>
                      <a:pt x="18484" y="-438"/>
                    </a:lnTo>
                    <a:close/>
                  </a:path>
                </a:pathLst>
              </a:custGeom>
              <a:solidFill>
                <a:srgbClr val="59A2D3"/>
              </a:solidFill>
              <a:ln w="8736" cap="flat">
                <a:noFill/>
                <a:prstDash val="solid"/>
                <a:miter/>
              </a:ln>
            </p:spPr>
            <p:txBody>
              <a:bodyPr rtlCol="0" anchor="ctr"/>
              <a:lstStyle/>
              <a:p>
                <a:endParaRPr lang="fr-FR"/>
              </a:p>
            </p:txBody>
          </p:sp>
          <p:sp>
            <p:nvSpPr>
              <p:cNvPr id="241" name="Forme libre : forme 19">
                <a:extLst>
                  <a:ext uri="{FF2B5EF4-FFF2-40B4-BE49-F238E27FC236}">
                    <a16:creationId xmlns:a16="http://schemas.microsoft.com/office/drawing/2014/main" id="{65115C6F-A782-4708-90D5-E71DBCA204B2}"/>
                  </a:ext>
                </a:extLst>
              </p:cNvPr>
              <p:cNvSpPr/>
              <p:nvPr/>
            </p:nvSpPr>
            <p:spPr>
              <a:xfrm>
                <a:off x="3223441" y="3106051"/>
                <a:ext cx="345739" cy="1139444"/>
              </a:xfrm>
              <a:custGeom>
                <a:avLst/>
                <a:gdLst>
                  <a:gd name="connsiteX0" fmla="*/ 210904 w 345739"/>
                  <a:gd name="connsiteY0" fmla="*/ 1126641 h 1139444"/>
                  <a:gd name="connsiteX1" fmla="*/ 85956 w 345739"/>
                  <a:gd name="connsiteY1" fmla="*/ 1124104 h 1139444"/>
                  <a:gd name="connsiteX2" fmla="*/ 41683 w 345739"/>
                  <a:gd name="connsiteY2" fmla="*/ 14544 h 1139444"/>
                  <a:gd name="connsiteX3" fmla="*/ 338213 w 345739"/>
                  <a:gd name="connsiteY3" fmla="*/ 49543 h 1139444"/>
                  <a:gd name="connsiteX4" fmla="*/ 210904 w 345739"/>
                  <a:gd name="connsiteY4" fmla="*/ 1126641 h 11394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5739" h="1139444">
                    <a:moveTo>
                      <a:pt x="210904" y="1126641"/>
                    </a:moveTo>
                    <a:cubicBezTo>
                      <a:pt x="185092" y="1139329"/>
                      <a:pt x="125593" y="1147553"/>
                      <a:pt x="85956" y="1124104"/>
                    </a:cubicBezTo>
                    <a:cubicBezTo>
                      <a:pt x="-50977" y="685915"/>
                      <a:pt x="6158" y="79467"/>
                      <a:pt x="41683" y="14544"/>
                    </a:cubicBezTo>
                    <a:cubicBezTo>
                      <a:pt x="41683" y="14544"/>
                      <a:pt x="397099" y="-36380"/>
                      <a:pt x="338213" y="49543"/>
                    </a:cubicBezTo>
                    <a:cubicBezTo>
                      <a:pt x="167768" y="296549"/>
                      <a:pt x="198217" y="942808"/>
                      <a:pt x="210904" y="1126641"/>
                    </a:cubicBezTo>
                    <a:close/>
                  </a:path>
                </a:pathLst>
              </a:custGeom>
              <a:solidFill>
                <a:srgbClr val="6CB1E8"/>
              </a:solidFill>
              <a:ln w="8736" cap="flat">
                <a:noFill/>
                <a:prstDash val="solid"/>
                <a:miter/>
              </a:ln>
            </p:spPr>
            <p:txBody>
              <a:bodyPr rtlCol="0" anchor="ctr"/>
              <a:lstStyle/>
              <a:p>
                <a:endParaRPr lang="fr-FR"/>
              </a:p>
            </p:txBody>
          </p:sp>
          <p:sp>
            <p:nvSpPr>
              <p:cNvPr id="242" name="Forme libre : forme 20">
                <a:extLst>
                  <a:ext uri="{FF2B5EF4-FFF2-40B4-BE49-F238E27FC236}">
                    <a16:creationId xmlns:a16="http://schemas.microsoft.com/office/drawing/2014/main" id="{1A525C7B-F7D9-4626-980A-1E5CB870C145}"/>
                  </a:ext>
                </a:extLst>
              </p:cNvPr>
              <p:cNvSpPr/>
              <p:nvPr/>
            </p:nvSpPr>
            <p:spPr>
              <a:xfrm>
                <a:off x="2972246" y="2833087"/>
                <a:ext cx="613273" cy="422934"/>
              </a:xfrm>
              <a:custGeom>
                <a:avLst/>
                <a:gdLst>
                  <a:gd name="connsiteX0" fmla="*/ 40708 w 613273"/>
                  <a:gd name="connsiteY0" fmla="*/ 70688 h 422934"/>
                  <a:gd name="connsiteX1" fmla="*/ -941 w 613273"/>
                  <a:gd name="connsiteY1" fmla="*/ 332219 h 422934"/>
                  <a:gd name="connsiteX2" fmla="*/ 612333 w 613273"/>
                  <a:gd name="connsiteY2" fmla="*/ 377193 h 422934"/>
                  <a:gd name="connsiteX3" fmla="*/ 569371 w 613273"/>
                  <a:gd name="connsiteY3" fmla="*/ 70951 h 422934"/>
                  <a:gd name="connsiteX4" fmla="*/ 40708 w 613273"/>
                  <a:gd name="connsiteY4" fmla="*/ 70688 h 422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3273" h="422934">
                    <a:moveTo>
                      <a:pt x="40708" y="70688"/>
                    </a:moveTo>
                    <a:cubicBezTo>
                      <a:pt x="36684" y="146899"/>
                      <a:pt x="-941" y="332219"/>
                      <a:pt x="-941" y="332219"/>
                    </a:cubicBezTo>
                    <a:cubicBezTo>
                      <a:pt x="-941" y="332219"/>
                      <a:pt x="268466" y="500828"/>
                      <a:pt x="612333" y="377193"/>
                    </a:cubicBezTo>
                    <a:cubicBezTo>
                      <a:pt x="592459" y="275969"/>
                      <a:pt x="578116" y="173736"/>
                      <a:pt x="569371" y="70951"/>
                    </a:cubicBezTo>
                    <a:cubicBezTo>
                      <a:pt x="555109" y="-89521"/>
                      <a:pt x="40708" y="70688"/>
                      <a:pt x="40708" y="70688"/>
                    </a:cubicBezTo>
                    <a:close/>
                  </a:path>
                </a:pathLst>
              </a:custGeom>
              <a:solidFill>
                <a:srgbClr val="6CB1E8"/>
              </a:solidFill>
              <a:ln w="8736" cap="flat">
                <a:noFill/>
                <a:prstDash val="solid"/>
                <a:miter/>
              </a:ln>
            </p:spPr>
            <p:txBody>
              <a:bodyPr rtlCol="0" anchor="ctr"/>
              <a:lstStyle/>
              <a:p>
                <a:endParaRPr lang="fr-FR"/>
              </a:p>
            </p:txBody>
          </p:sp>
          <p:sp>
            <p:nvSpPr>
              <p:cNvPr id="243" name="Forme libre : forme 21">
                <a:extLst>
                  <a:ext uri="{FF2B5EF4-FFF2-40B4-BE49-F238E27FC236}">
                    <a16:creationId xmlns:a16="http://schemas.microsoft.com/office/drawing/2014/main" id="{FB4EB47A-50A9-4123-B972-8DF3CE12883C}"/>
                  </a:ext>
                </a:extLst>
              </p:cNvPr>
              <p:cNvSpPr/>
              <p:nvPr/>
            </p:nvSpPr>
            <p:spPr>
              <a:xfrm>
                <a:off x="2972684" y="2034140"/>
                <a:ext cx="890874" cy="1215177"/>
              </a:xfrm>
              <a:custGeom>
                <a:avLst/>
                <a:gdLst>
                  <a:gd name="connsiteX0" fmla="*/ 331639 w 890874"/>
                  <a:gd name="connsiteY0" fmla="*/ 1394 h 1215177"/>
                  <a:gd name="connsiteX1" fmla="*/ 497885 w 890874"/>
                  <a:gd name="connsiteY1" fmla="*/ 10144 h 1215177"/>
                  <a:gd name="connsiteX2" fmla="*/ 877801 w 890874"/>
                  <a:gd name="connsiteY2" fmla="*/ 440283 h 1215177"/>
                  <a:gd name="connsiteX3" fmla="*/ 621169 w 890874"/>
                  <a:gd name="connsiteY3" fmla="*/ 908747 h 1215177"/>
                  <a:gd name="connsiteX4" fmla="*/ 622569 w 890874"/>
                  <a:gd name="connsiteY4" fmla="*/ 792024 h 1215177"/>
                  <a:gd name="connsiteX5" fmla="*/ 759153 w 890874"/>
                  <a:gd name="connsiteY5" fmla="*/ 463558 h 1215177"/>
                  <a:gd name="connsiteX6" fmla="*/ 554934 w 890874"/>
                  <a:gd name="connsiteY6" fmla="*/ 207277 h 1215177"/>
                  <a:gd name="connsiteX7" fmla="*/ 612332 w 890874"/>
                  <a:gd name="connsiteY7" fmla="*/ 1175790 h 1215177"/>
                  <a:gd name="connsiteX8" fmla="*/ -941 w 890874"/>
                  <a:gd name="connsiteY8" fmla="*/ 1130816 h 1215177"/>
                  <a:gd name="connsiteX9" fmla="*/ 84457 w 890874"/>
                  <a:gd name="connsiteY9" fmla="*/ 438620 h 1215177"/>
                  <a:gd name="connsiteX10" fmla="*/ 162156 w 890874"/>
                  <a:gd name="connsiteY10" fmla="*/ 23443 h 1215177"/>
                  <a:gd name="connsiteX11" fmla="*/ 331639 w 890874"/>
                  <a:gd name="connsiteY11" fmla="*/ 1394 h 1215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90874" h="1215177">
                    <a:moveTo>
                      <a:pt x="331639" y="1394"/>
                    </a:moveTo>
                    <a:cubicBezTo>
                      <a:pt x="331639" y="1394"/>
                      <a:pt x="392887" y="-6394"/>
                      <a:pt x="497885" y="10144"/>
                    </a:cubicBezTo>
                    <a:cubicBezTo>
                      <a:pt x="629657" y="31493"/>
                      <a:pt x="818827" y="145153"/>
                      <a:pt x="877801" y="440283"/>
                    </a:cubicBezTo>
                    <a:cubicBezTo>
                      <a:pt x="930912" y="706277"/>
                      <a:pt x="803165" y="884510"/>
                      <a:pt x="621169" y="908747"/>
                    </a:cubicBezTo>
                    <a:cubicBezTo>
                      <a:pt x="599820" y="879610"/>
                      <a:pt x="605769" y="807774"/>
                      <a:pt x="622569" y="792024"/>
                    </a:cubicBezTo>
                    <a:cubicBezTo>
                      <a:pt x="782865" y="755975"/>
                      <a:pt x="776565" y="596817"/>
                      <a:pt x="759153" y="463558"/>
                    </a:cubicBezTo>
                    <a:cubicBezTo>
                      <a:pt x="741042" y="325661"/>
                      <a:pt x="608745" y="215851"/>
                      <a:pt x="554934" y="207277"/>
                    </a:cubicBezTo>
                    <a:cubicBezTo>
                      <a:pt x="520897" y="374047"/>
                      <a:pt x="540847" y="969033"/>
                      <a:pt x="612332" y="1175790"/>
                    </a:cubicBezTo>
                    <a:cubicBezTo>
                      <a:pt x="542333" y="1215077"/>
                      <a:pt x="103794" y="1255326"/>
                      <a:pt x="-941" y="1130816"/>
                    </a:cubicBezTo>
                    <a:cubicBezTo>
                      <a:pt x="15246" y="1045943"/>
                      <a:pt x="88307" y="565318"/>
                      <a:pt x="84457" y="438620"/>
                    </a:cubicBezTo>
                    <a:cubicBezTo>
                      <a:pt x="80608" y="311924"/>
                      <a:pt x="8596" y="44880"/>
                      <a:pt x="162156" y="23443"/>
                    </a:cubicBezTo>
                    <a:cubicBezTo>
                      <a:pt x="315715" y="2006"/>
                      <a:pt x="331639" y="1394"/>
                      <a:pt x="331639" y="1394"/>
                    </a:cubicBezTo>
                  </a:path>
                </a:pathLst>
              </a:custGeom>
              <a:solidFill>
                <a:srgbClr val="6CB1E8"/>
              </a:solidFill>
              <a:ln w="8736" cap="flat">
                <a:noFill/>
                <a:prstDash val="solid"/>
                <a:miter/>
              </a:ln>
            </p:spPr>
            <p:txBody>
              <a:bodyPr rtlCol="0" anchor="ctr"/>
              <a:lstStyle/>
              <a:p>
                <a:endParaRPr lang="fr-FR"/>
              </a:p>
            </p:txBody>
          </p:sp>
          <p:sp>
            <p:nvSpPr>
              <p:cNvPr id="244" name="Forme libre : forme 22">
                <a:extLst>
                  <a:ext uri="{FF2B5EF4-FFF2-40B4-BE49-F238E27FC236}">
                    <a16:creationId xmlns:a16="http://schemas.microsoft.com/office/drawing/2014/main" id="{078A31AA-FF65-4D14-9D7D-BBE6B656F491}"/>
                  </a:ext>
                </a:extLst>
              </p:cNvPr>
              <p:cNvSpPr/>
              <p:nvPr/>
            </p:nvSpPr>
            <p:spPr>
              <a:xfrm>
                <a:off x="2982756" y="2174306"/>
                <a:ext cx="124777" cy="268640"/>
              </a:xfrm>
              <a:custGeom>
                <a:avLst/>
                <a:gdLst>
                  <a:gd name="connsiteX0" fmla="*/ 57323 w 124777"/>
                  <a:gd name="connsiteY0" fmla="*/ -438 h 268640"/>
                  <a:gd name="connsiteX1" fmla="*/ 70273 w 124777"/>
                  <a:gd name="connsiteY1" fmla="*/ 250156 h 268640"/>
                  <a:gd name="connsiteX2" fmla="*/ 57323 w 124777"/>
                  <a:gd name="connsiteY2" fmla="*/ -438 h 268640"/>
                </a:gdLst>
                <a:ahLst/>
                <a:cxnLst>
                  <a:cxn ang="0">
                    <a:pos x="connsiteX0" y="connsiteY0"/>
                  </a:cxn>
                  <a:cxn ang="0">
                    <a:pos x="connsiteX1" y="connsiteY1"/>
                  </a:cxn>
                  <a:cxn ang="0">
                    <a:pos x="connsiteX2" y="connsiteY2"/>
                  </a:cxn>
                </a:cxnLst>
                <a:rect l="l" t="t" r="r" b="b"/>
                <a:pathLst>
                  <a:path w="124777" h="268640">
                    <a:moveTo>
                      <a:pt x="57323" y="-438"/>
                    </a:moveTo>
                    <a:cubicBezTo>
                      <a:pt x="17687" y="75073"/>
                      <a:pt x="-57387" y="149796"/>
                      <a:pt x="70273" y="250156"/>
                    </a:cubicBezTo>
                    <a:cubicBezTo>
                      <a:pt x="197932" y="350516"/>
                      <a:pt x="57323" y="-438"/>
                      <a:pt x="57323" y="-438"/>
                    </a:cubicBezTo>
                    <a:close/>
                  </a:path>
                </a:pathLst>
              </a:custGeom>
              <a:solidFill>
                <a:srgbClr val="6CB1E8"/>
              </a:solidFill>
              <a:ln w="8736" cap="flat">
                <a:noFill/>
                <a:prstDash val="solid"/>
                <a:miter/>
              </a:ln>
            </p:spPr>
            <p:txBody>
              <a:bodyPr rtlCol="0" anchor="ctr"/>
              <a:lstStyle/>
              <a:p>
                <a:endParaRPr lang="fr-FR"/>
              </a:p>
            </p:txBody>
          </p:sp>
          <p:sp>
            <p:nvSpPr>
              <p:cNvPr id="245" name="Forme libre : forme 23">
                <a:extLst>
                  <a:ext uri="{FF2B5EF4-FFF2-40B4-BE49-F238E27FC236}">
                    <a16:creationId xmlns:a16="http://schemas.microsoft.com/office/drawing/2014/main" id="{3DF819C1-8AAD-4D4F-9FEF-166AE86A5503}"/>
                  </a:ext>
                </a:extLst>
              </p:cNvPr>
              <p:cNvSpPr/>
              <p:nvPr/>
            </p:nvSpPr>
            <p:spPr>
              <a:xfrm>
                <a:off x="3436461" y="1675425"/>
                <a:ext cx="117140" cy="142716"/>
              </a:xfrm>
              <a:custGeom>
                <a:avLst/>
                <a:gdLst>
                  <a:gd name="connsiteX0" fmla="*/ 28333 w 117140"/>
                  <a:gd name="connsiteY0" fmla="*/ 22280 h 142716"/>
                  <a:gd name="connsiteX1" fmla="*/ 115830 w 117140"/>
                  <a:gd name="connsiteY1" fmla="*/ 43542 h 142716"/>
                  <a:gd name="connsiteX2" fmla="*/ 17308 w 117140"/>
                  <a:gd name="connsiteY2" fmla="*/ 136640 h 142716"/>
                  <a:gd name="connsiteX3" fmla="*/ 28333 w 117140"/>
                  <a:gd name="connsiteY3" fmla="*/ 22280 h 142716"/>
                </a:gdLst>
                <a:ahLst/>
                <a:cxnLst>
                  <a:cxn ang="0">
                    <a:pos x="connsiteX0" y="connsiteY0"/>
                  </a:cxn>
                  <a:cxn ang="0">
                    <a:pos x="connsiteX1" y="connsiteY1"/>
                  </a:cxn>
                  <a:cxn ang="0">
                    <a:pos x="connsiteX2" y="connsiteY2"/>
                  </a:cxn>
                  <a:cxn ang="0">
                    <a:pos x="connsiteX3" y="connsiteY3"/>
                  </a:cxn>
                </a:cxnLst>
                <a:rect l="l" t="t" r="r" b="b"/>
                <a:pathLst>
                  <a:path w="117140" h="142716">
                    <a:moveTo>
                      <a:pt x="28333" y="22280"/>
                    </a:moveTo>
                    <a:cubicBezTo>
                      <a:pt x="45308" y="-12719"/>
                      <a:pt x="110318" y="-8519"/>
                      <a:pt x="115830" y="43542"/>
                    </a:cubicBezTo>
                    <a:cubicBezTo>
                      <a:pt x="121343" y="95603"/>
                      <a:pt x="64032" y="162189"/>
                      <a:pt x="17308" y="136640"/>
                    </a:cubicBezTo>
                    <a:cubicBezTo>
                      <a:pt x="-29416" y="111090"/>
                      <a:pt x="28333" y="22280"/>
                      <a:pt x="28333" y="22280"/>
                    </a:cubicBezTo>
                    <a:close/>
                  </a:path>
                </a:pathLst>
              </a:custGeom>
              <a:solidFill>
                <a:srgbClr val="D19D82"/>
              </a:solidFill>
              <a:ln w="8736" cap="flat">
                <a:noFill/>
                <a:prstDash val="solid"/>
                <a:miter/>
              </a:ln>
            </p:spPr>
            <p:txBody>
              <a:bodyPr rtlCol="0" anchor="ctr"/>
              <a:lstStyle/>
              <a:p>
                <a:endParaRPr lang="fr-FR"/>
              </a:p>
            </p:txBody>
          </p:sp>
          <p:sp>
            <p:nvSpPr>
              <p:cNvPr id="246" name="Forme libre : forme 24">
                <a:extLst>
                  <a:ext uri="{FF2B5EF4-FFF2-40B4-BE49-F238E27FC236}">
                    <a16:creationId xmlns:a16="http://schemas.microsoft.com/office/drawing/2014/main" id="{27F58970-A082-4193-BDD7-70F593B185CC}"/>
                  </a:ext>
                </a:extLst>
              </p:cNvPr>
              <p:cNvSpPr/>
              <p:nvPr/>
            </p:nvSpPr>
            <p:spPr>
              <a:xfrm>
                <a:off x="2878519" y="1376673"/>
                <a:ext cx="611020" cy="613466"/>
              </a:xfrm>
              <a:custGeom>
                <a:avLst/>
                <a:gdLst>
                  <a:gd name="connsiteX0" fmla="*/ 21389 w 611020"/>
                  <a:gd name="connsiteY0" fmla="*/ 478440 h 613466"/>
                  <a:gd name="connsiteX1" fmla="*/ 349769 w 611020"/>
                  <a:gd name="connsiteY1" fmla="*/ 608812 h 613466"/>
                  <a:gd name="connsiteX2" fmla="*/ 609549 w 611020"/>
                  <a:gd name="connsiteY2" fmla="*/ 352619 h 613466"/>
                  <a:gd name="connsiteX3" fmla="*/ 246083 w 611020"/>
                  <a:gd name="connsiteY3" fmla="*/ 2015 h 613466"/>
                  <a:gd name="connsiteX4" fmla="*/ 42126 w 611020"/>
                  <a:gd name="connsiteY4" fmla="*/ 133261 h 613466"/>
                  <a:gd name="connsiteX5" fmla="*/ 21389 w 611020"/>
                  <a:gd name="connsiteY5" fmla="*/ 478440 h 6134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1020" h="613466">
                    <a:moveTo>
                      <a:pt x="21389" y="478440"/>
                    </a:moveTo>
                    <a:cubicBezTo>
                      <a:pt x="57351" y="561563"/>
                      <a:pt x="196385" y="631124"/>
                      <a:pt x="349769" y="608812"/>
                    </a:cubicBezTo>
                    <a:cubicBezTo>
                      <a:pt x="503152" y="586500"/>
                      <a:pt x="618911" y="494015"/>
                      <a:pt x="609549" y="352619"/>
                    </a:cubicBezTo>
                    <a:cubicBezTo>
                      <a:pt x="598700" y="187510"/>
                      <a:pt x="557926" y="-25722"/>
                      <a:pt x="246083" y="2015"/>
                    </a:cubicBezTo>
                    <a:cubicBezTo>
                      <a:pt x="187110" y="7264"/>
                      <a:pt x="90949" y="44714"/>
                      <a:pt x="42126" y="133261"/>
                    </a:cubicBezTo>
                    <a:cubicBezTo>
                      <a:pt x="-6698" y="221809"/>
                      <a:pt x="-14572" y="395318"/>
                      <a:pt x="21389" y="478440"/>
                    </a:cubicBezTo>
                    <a:close/>
                  </a:path>
                </a:pathLst>
              </a:custGeom>
              <a:solidFill>
                <a:srgbClr val="D19D82"/>
              </a:solidFill>
              <a:ln w="8736" cap="flat">
                <a:noFill/>
                <a:prstDash val="solid"/>
                <a:miter/>
              </a:ln>
            </p:spPr>
            <p:txBody>
              <a:bodyPr rtlCol="0" anchor="ctr"/>
              <a:lstStyle/>
              <a:p>
                <a:endParaRPr lang="fr-FR"/>
              </a:p>
            </p:txBody>
          </p:sp>
          <p:sp>
            <p:nvSpPr>
              <p:cNvPr id="247" name="Forme libre : forme 25">
                <a:extLst>
                  <a:ext uri="{FF2B5EF4-FFF2-40B4-BE49-F238E27FC236}">
                    <a16:creationId xmlns:a16="http://schemas.microsoft.com/office/drawing/2014/main" id="{1B2C6B21-908D-4481-9CB2-61475F0616CB}"/>
                  </a:ext>
                </a:extLst>
              </p:cNvPr>
              <p:cNvSpPr/>
              <p:nvPr/>
            </p:nvSpPr>
            <p:spPr>
              <a:xfrm>
                <a:off x="3153244" y="1965449"/>
                <a:ext cx="104595" cy="100916"/>
              </a:xfrm>
              <a:custGeom>
                <a:avLst/>
                <a:gdLst>
                  <a:gd name="connsiteX0" fmla="*/ 102868 w 104595"/>
                  <a:gd name="connsiteY0" fmla="*/ -438 h 100916"/>
                  <a:gd name="connsiteX1" fmla="*/ 103655 w 104595"/>
                  <a:gd name="connsiteY1" fmla="*/ 72973 h 100916"/>
                  <a:gd name="connsiteX2" fmla="*/ 6445 w 104595"/>
                  <a:gd name="connsiteY2" fmla="*/ 93097 h 100916"/>
                  <a:gd name="connsiteX3" fmla="*/ 58 w 104595"/>
                  <a:gd name="connsiteY3" fmla="*/ 18899 h 100916"/>
                  <a:gd name="connsiteX4" fmla="*/ 102868 w 104595"/>
                  <a:gd name="connsiteY4" fmla="*/ -438 h 1009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4595" h="100916">
                    <a:moveTo>
                      <a:pt x="102868" y="-438"/>
                    </a:moveTo>
                    <a:lnTo>
                      <a:pt x="103655" y="72973"/>
                    </a:lnTo>
                    <a:cubicBezTo>
                      <a:pt x="103655" y="72973"/>
                      <a:pt x="61219" y="117684"/>
                      <a:pt x="6445" y="93097"/>
                    </a:cubicBezTo>
                    <a:cubicBezTo>
                      <a:pt x="6445" y="93097"/>
                      <a:pt x="12920" y="26686"/>
                      <a:pt x="58" y="18899"/>
                    </a:cubicBezTo>
                    <a:cubicBezTo>
                      <a:pt x="-12804" y="11112"/>
                      <a:pt x="102868" y="-438"/>
                      <a:pt x="102868" y="-438"/>
                    </a:cubicBezTo>
                    <a:close/>
                  </a:path>
                </a:pathLst>
              </a:custGeom>
              <a:solidFill>
                <a:srgbClr val="D19D82"/>
              </a:solidFill>
              <a:ln w="8736" cap="flat">
                <a:noFill/>
                <a:prstDash val="solid"/>
                <a:miter/>
              </a:ln>
            </p:spPr>
            <p:txBody>
              <a:bodyPr rtlCol="0" anchor="ctr"/>
              <a:lstStyle/>
              <a:p>
                <a:endParaRPr lang="fr-FR"/>
              </a:p>
            </p:txBody>
          </p:sp>
          <p:sp>
            <p:nvSpPr>
              <p:cNvPr id="248" name="Forme libre : forme 26">
                <a:extLst>
                  <a:ext uri="{FF2B5EF4-FFF2-40B4-BE49-F238E27FC236}">
                    <a16:creationId xmlns:a16="http://schemas.microsoft.com/office/drawing/2014/main" id="{F1F185CA-7774-4A08-87D4-07EDFBCE60FC}"/>
                  </a:ext>
                </a:extLst>
              </p:cNvPr>
              <p:cNvSpPr/>
              <p:nvPr/>
            </p:nvSpPr>
            <p:spPr>
              <a:xfrm>
                <a:off x="3135342" y="2035884"/>
                <a:ext cx="169483" cy="113397"/>
              </a:xfrm>
              <a:custGeom>
                <a:avLst/>
                <a:gdLst>
                  <a:gd name="connsiteX0" fmla="*/ 25287 w 169483"/>
                  <a:gd name="connsiteY0" fmla="*/ 23099 h 113397"/>
                  <a:gd name="connsiteX1" fmla="*/ 0 w 169483"/>
                  <a:gd name="connsiteY1" fmla="*/ 22487 h 113397"/>
                  <a:gd name="connsiteX2" fmla="*/ 18287 w 169483"/>
                  <a:gd name="connsiteY2" fmla="*/ 113397 h 113397"/>
                  <a:gd name="connsiteX3" fmla="*/ 169483 w 169483"/>
                  <a:gd name="connsiteY3" fmla="*/ 0 h 113397"/>
                  <a:gd name="connsiteX4" fmla="*/ 122497 w 169483"/>
                  <a:gd name="connsiteY4" fmla="*/ 3062 h 1133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9483" h="113397">
                    <a:moveTo>
                      <a:pt x="25287" y="23099"/>
                    </a:moveTo>
                    <a:lnTo>
                      <a:pt x="0" y="22487"/>
                    </a:lnTo>
                    <a:lnTo>
                      <a:pt x="18287" y="113397"/>
                    </a:lnTo>
                    <a:lnTo>
                      <a:pt x="169483" y="0"/>
                    </a:lnTo>
                    <a:lnTo>
                      <a:pt x="122497" y="3062"/>
                    </a:lnTo>
                  </a:path>
                </a:pathLst>
              </a:custGeom>
              <a:solidFill>
                <a:srgbClr val="D19D82"/>
              </a:solidFill>
              <a:ln w="8736" cap="flat">
                <a:noFill/>
                <a:prstDash val="solid"/>
                <a:miter/>
              </a:ln>
            </p:spPr>
            <p:txBody>
              <a:bodyPr rtlCol="0" anchor="ctr"/>
              <a:lstStyle/>
              <a:p>
                <a:endParaRPr lang="fr-FR"/>
              </a:p>
            </p:txBody>
          </p:sp>
          <p:sp>
            <p:nvSpPr>
              <p:cNvPr id="249" name="Forme libre : forme 27">
                <a:extLst>
                  <a:ext uri="{FF2B5EF4-FFF2-40B4-BE49-F238E27FC236}">
                    <a16:creationId xmlns:a16="http://schemas.microsoft.com/office/drawing/2014/main" id="{D7E7202B-7E12-4AAF-91AA-1DB61E4F96EA}"/>
                  </a:ext>
                </a:extLst>
              </p:cNvPr>
              <p:cNvSpPr/>
              <p:nvPr/>
            </p:nvSpPr>
            <p:spPr>
              <a:xfrm>
                <a:off x="3409858" y="2802838"/>
                <a:ext cx="192897" cy="128554"/>
              </a:xfrm>
              <a:custGeom>
                <a:avLst/>
                <a:gdLst>
                  <a:gd name="connsiteX0" fmla="*/ 191957 w 192897"/>
                  <a:gd name="connsiteY0" fmla="*/ 42313 h 128554"/>
                  <a:gd name="connsiteX1" fmla="*/ 152058 w 192897"/>
                  <a:gd name="connsiteY1" fmla="*/ 99274 h 128554"/>
                  <a:gd name="connsiteX2" fmla="*/ 74885 w 192897"/>
                  <a:gd name="connsiteY2" fmla="*/ 123249 h 128554"/>
                  <a:gd name="connsiteX3" fmla="*/ 86348 w 192897"/>
                  <a:gd name="connsiteY3" fmla="*/ 82562 h 128554"/>
                  <a:gd name="connsiteX4" fmla="*/ 20549 w 192897"/>
                  <a:gd name="connsiteY4" fmla="*/ 106187 h 128554"/>
                  <a:gd name="connsiteX5" fmla="*/ 69198 w 192897"/>
                  <a:gd name="connsiteY5" fmla="*/ 59287 h 128554"/>
                  <a:gd name="connsiteX6" fmla="*/ -801 w 192897"/>
                  <a:gd name="connsiteY6" fmla="*/ 78012 h 128554"/>
                  <a:gd name="connsiteX7" fmla="*/ 65873 w 192897"/>
                  <a:gd name="connsiteY7" fmla="*/ 29801 h 128554"/>
                  <a:gd name="connsiteX8" fmla="*/ 2524 w 192897"/>
                  <a:gd name="connsiteY8" fmla="*/ 34788 h 128554"/>
                  <a:gd name="connsiteX9" fmla="*/ 87747 w 192897"/>
                  <a:gd name="connsiteY9" fmla="*/ -211 h 128554"/>
                  <a:gd name="connsiteX10" fmla="*/ 191957 w 192897"/>
                  <a:gd name="connsiteY10" fmla="*/ 42313 h 128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2897" h="128554">
                    <a:moveTo>
                      <a:pt x="191957" y="42313"/>
                    </a:moveTo>
                    <a:cubicBezTo>
                      <a:pt x="188370" y="79062"/>
                      <a:pt x="183208" y="102949"/>
                      <a:pt x="152058" y="99274"/>
                    </a:cubicBezTo>
                    <a:cubicBezTo>
                      <a:pt x="120909" y="95599"/>
                      <a:pt x="97722" y="108024"/>
                      <a:pt x="74885" y="123249"/>
                    </a:cubicBezTo>
                    <a:cubicBezTo>
                      <a:pt x="52048" y="138473"/>
                      <a:pt x="50561" y="116074"/>
                      <a:pt x="86348" y="82562"/>
                    </a:cubicBezTo>
                    <a:cubicBezTo>
                      <a:pt x="66661" y="88862"/>
                      <a:pt x="26062" y="113711"/>
                      <a:pt x="20549" y="106187"/>
                    </a:cubicBezTo>
                    <a:cubicBezTo>
                      <a:pt x="15037" y="98661"/>
                      <a:pt x="43211" y="73725"/>
                      <a:pt x="69198" y="59287"/>
                    </a:cubicBezTo>
                    <a:cubicBezTo>
                      <a:pt x="46974" y="65763"/>
                      <a:pt x="2087" y="87287"/>
                      <a:pt x="-801" y="78012"/>
                    </a:cubicBezTo>
                    <a:cubicBezTo>
                      <a:pt x="-3688" y="68737"/>
                      <a:pt x="38749" y="43538"/>
                      <a:pt x="65873" y="29801"/>
                    </a:cubicBezTo>
                    <a:cubicBezTo>
                      <a:pt x="46711" y="32426"/>
                      <a:pt x="5587" y="44413"/>
                      <a:pt x="2524" y="34788"/>
                    </a:cubicBezTo>
                    <a:cubicBezTo>
                      <a:pt x="-538" y="25164"/>
                      <a:pt x="40936" y="3639"/>
                      <a:pt x="87747" y="-211"/>
                    </a:cubicBezTo>
                    <a:cubicBezTo>
                      <a:pt x="134558" y="-4061"/>
                      <a:pt x="191957" y="42313"/>
                      <a:pt x="191957" y="42313"/>
                    </a:cubicBezTo>
                    <a:close/>
                  </a:path>
                </a:pathLst>
              </a:custGeom>
              <a:solidFill>
                <a:srgbClr val="D19D82"/>
              </a:solidFill>
              <a:ln w="8736" cap="flat">
                <a:noFill/>
                <a:prstDash val="solid"/>
                <a:miter/>
              </a:ln>
            </p:spPr>
            <p:txBody>
              <a:bodyPr rtlCol="0" anchor="ctr"/>
              <a:lstStyle/>
              <a:p>
                <a:endParaRPr lang="fr-FR"/>
              </a:p>
            </p:txBody>
          </p:sp>
          <p:sp>
            <p:nvSpPr>
              <p:cNvPr id="250" name="Forme libre : forme 29">
                <a:extLst>
                  <a:ext uri="{FF2B5EF4-FFF2-40B4-BE49-F238E27FC236}">
                    <a16:creationId xmlns:a16="http://schemas.microsoft.com/office/drawing/2014/main" id="{92DDC56F-4464-4F20-A73D-5C781EBB6914}"/>
                  </a:ext>
                </a:extLst>
              </p:cNvPr>
              <p:cNvSpPr/>
              <p:nvPr/>
            </p:nvSpPr>
            <p:spPr>
              <a:xfrm>
                <a:off x="3579436" y="2826953"/>
                <a:ext cx="64356" cy="116721"/>
              </a:xfrm>
              <a:custGeom>
                <a:avLst/>
                <a:gdLst>
                  <a:gd name="connsiteX0" fmla="*/ 15379 w 64356"/>
                  <a:gd name="connsiteY0" fmla="*/ -438 h 116721"/>
                  <a:gd name="connsiteX1" fmla="*/ 13980 w 64356"/>
                  <a:gd name="connsiteY1" fmla="*/ 116284 h 116721"/>
                  <a:gd name="connsiteX2" fmla="*/ 63415 w 64356"/>
                  <a:gd name="connsiteY2" fmla="*/ 36573 h 116721"/>
                  <a:gd name="connsiteX3" fmla="*/ 31217 w 64356"/>
                  <a:gd name="connsiteY3" fmla="*/ 10324 h 116721"/>
                </a:gdLst>
                <a:ahLst/>
                <a:cxnLst>
                  <a:cxn ang="0">
                    <a:pos x="connsiteX0" y="connsiteY0"/>
                  </a:cxn>
                  <a:cxn ang="0">
                    <a:pos x="connsiteX1" y="connsiteY1"/>
                  </a:cxn>
                  <a:cxn ang="0">
                    <a:pos x="connsiteX2" y="connsiteY2"/>
                  </a:cxn>
                  <a:cxn ang="0">
                    <a:pos x="connsiteX3" y="connsiteY3"/>
                  </a:cxn>
                </a:cxnLst>
                <a:rect l="l" t="t" r="r" b="b"/>
                <a:pathLst>
                  <a:path w="64356" h="116721">
                    <a:moveTo>
                      <a:pt x="15379" y="-438"/>
                    </a:moveTo>
                    <a:cubicBezTo>
                      <a:pt x="7593" y="7524"/>
                      <a:pt x="-16295" y="70872"/>
                      <a:pt x="13980" y="116284"/>
                    </a:cubicBezTo>
                    <a:lnTo>
                      <a:pt x="63415" y="36573"/>
                    </a:lnTo>
                    <a:lnTo>
                      <a:pt x="31217" y="10324"/>
                    </a:lnTo>
                    <a:close/>
                  </a:path>
                </a:pathLst>
              </a:custGeom>
              <a:solidFill>
                <a:srgbClr val="6CB1E8"/>
              </a:solidFill>
              <a:ln w="8736" cap="flat">
                <a:noFill/>
                <a:prstDash val="solid"/>
                <a:miter/>
              </a:ln>
            </p:spPr>
            <p:txBody>
              <a:bodyPr rtlCol="0" anchor="ctr"/>
              <a:lstStyle/>
              <a:p>
                <a:endParaRPr lang="fr-FR"/>
              </a:p>
            </p:txBody>
          </p:sp>
          <p:sp>
            <p:nvSpPr>
              <p:cNvPr id="251" name="Forme libre : forme 30">
                <a:extLst>
                  <a:ext uri="{FF2B5EF4-FFF2-40B4-BE49-F238E27FC236}">
                    <a16:creationId xmlns:a16="http://schemas.microsoft.com/office/drawing/2014/main" id="{A76DE742-FB80-4A05-AFF9-3D7F77EB28EA}"/>
                  </a:ext>
                </a:extLst>
              </p:cNvPr>
              <p:cNvSpPr/>
              <p:nvPr/>
            </p:nvSpPr>
            <p:spPr>
              <a:xfrm>
                <a:off x="2864537" y="1362898"/>
                <a:ext cx="509729" cy="296111"/>
              </a:xfrm>
              <a:custGeom>
                <a:avLst/>
                <a:gdLst>
                  <a:gd name="connsiteX0" fmla="*/ 283252 w 509729"/>
                  <a:gd name="connsiteY0" fmla="*/ -310 h 296111"/>
                  <a:gd name="connsiteX1" fmla="*/ -941 w 509729"/>
                  <a:gd name="connsiteY1" fmla="*/ 221410 h 296111"/>
                  <a:gd name="connsiteX2" fmla="*/ 502784 w 509729"/>
                  <a:gd name="connsiteY2" fmla="*/ 253522 h 296111"/>
                  <a:gd name="connsiteX3" fmla="*/ 283252 w 509729"/>
                  <a:gd name="connsiteY3" fmla="*/ -310 h 296111"/>
                </a:gdLst>
                <a:ahLst/>
                <a:cxnLst>
                  <a:cxn ang="0">
                    <a:pos x="connsiteX0" y="connsiteY0"/>
                  </a:cxn>
                  <a:cxn ang="0">
                    <a:pos x="connsiteX1" y="connsiteY1"/>
                  </a:cxn>
                  <a:cxn ang="0">
                    <a:pos x="connsiteX2" y="connsiteY2"/>
                  </a:cxn>
                  <a:cxn ang="0">
                    <a:pos x="connsiteX3" y="connsiteY3"/>
                  </a:cxn>
                </a:cxnLst>
                <a:rect l="l" t="t" r="r" b="b"/>
                <a:pathLst>
                  <a:path w="509729" h="296111">
                    <a:moveTo>
                      <a:pt x="283252" y="-310"/>
                    </a:moveTo>
                    <a:cubicBezTo>
                      <a:pt x="208092" y="1878"/>
                      <a:pt x="31696" y="25152"/>
                      <a:pt x="-941" y="221410"/>
                    </a:cubicBezTo>
                    <a:cubicBezTo>
                      <a:pt x="62145" y="269096"/>
                      <a:pt x="244053" y="343207"/>
                      <a:pt x="502784" y="253522"/>
                    </a:cubicBezTo>
                    <a:cubicBezTo>
                      <a:pt x="527284" y="178711"/>
                      <a:pt x="481172" y="-5997"/>
                      <a:pt x="283252" y="-310"/>
                    </a:cubicBezTo>
                    <a:close/>
                  </a:path>
                </a:pathLst>
              </a:custGeom>
              <a:solidFill>
                <a:srgbClr val="113049"/>
              </a:solidFill>
              <a:ln w="8736" cap="flat">
                <a:noFill/>
                <a:prstDash val="solid"/>
                <a:miter/>
              </a:ln>
            </p:spPr>
            <p:txBody>
              <a:bodyPr rtlCol="0" anchor="ctr"/>
              <a:lstStyle/>
              <a:p>
                <a:endParaRPr lang="fr-FR"/>
              </a:p>
            </p:txBody>
          </p:sp>
          <p:sp>
            <p:nvSpPr>
              <p:cNvPr id="252" name="Forme libre : forme 31">
                <a:extLst>
                  <a:ext uri="{FF2B5EF4-FFF2-40B4-BE49-F238E27FC236}">
                    <a16:creationId xmlns:a16="http://schemas.microsoft.com/office/drawing/2014/main" id="{633FA0E5-50EC-488E-9247-371618E5473C}"/>
                  </a:ext>
                </a:extLst>
              </p:cNvPr>
              <p:cNvSpPr/>
              <p:nvPr/>
            </p:nvSpPr>
            <p:spPr>
              <a:xfrm>
                <a:off x="3246640" y="1374732"/>
                <a:ext cx="251248" cy="500593"/>
              </a:xfrm>
              <a:custGeom>
                <a:avLst/>
                <a:gdLst>
                  <a:gd name="connsiteX0" fmla="*/ -941 w 251248"/>
                  <a:gd name="connsiteY0" fmla="*/ -420 h 500593"/>
                  <a:gd name="connsiteX1" fmla="*/ 158655 w 251248"/>
                  <a:gd name="connsiteY1" fmla="*/ 500156 h 500593"/>
                  <a:gd name="connsiteX2" fmla="*/ 224891 w 251248"/>
                  <a:gd name="connsiteY2" fmla="*/ 132665 h 500593"/>
                  <a:gd name="connsiteX3" fmla="*/ -941 w 251248"/>
                  <a:gd name="connsiteY3" fmla="*/ -420 h 500593"/>
                </a:gdLst>
                <a:ahLst/>
                <a:cxnLst>
                  <a:cxn ang="0">
                    <a:pos x="connsiteX0" y="connsiteY0"/>
                  </a:cxn>
                  <a:cxn ang="0">
                    <a:pos x="connsiteX1" y="connsiteY1"/>
                  </a:cxn>
                  <a:cxn ang="0">
                    <a:pos x="connsiteX2" y="connsiteY2"/>
                  </a:cxn>
                  <a:cxn ang="0">
                    <a:pos x="connsiteX3" y="connsiteY3"/>
                  </a:cxn>
                </a:cxnLst>
                <a:rect l="l" t="t" r="r" b="b"/>
                <a:pathLst>
                  <a:path w="251248" h="500593">
                    <a:moveTo>
                      <a:pt x="-941" y="-420"/>
                    </a:moveTo>
                    <a:cubicBezTo>
                      <a:pt x="78857" y="52604"/>
                      <a:pt x="219904" y="297773"/>
                      <a:pt x="158655" y="500156"/>
                    </a:cubicBezTo>
                    <a:cubicBezTo>
                      <a:pt x="207216" y="437332"/>
                      <a:pt x="293315" y="270386"/>
                      <a:pt x="224891" y="132665"/>
                    </a:cubicBezTo>
                    <a:cubicBezTo>
                      <a:pt x="156468" y="-5057"/>
                      <a:pt x="-941" y="-420"/>
                      <a:pt x="-941" y="-420"/>
                    </a:cubicBezTo>
                    <a:close/>
                  </a:path>
                </a:pathLst>
              </a:custGeom>
              <a:solidFill>
                <a:srgbClr val="113049"/>
              </a:solidFill>
              <a:ln w="8736" cap="flat">
                <a:noFill/>
                <a:prstDash val="solid"/>
                <a:miter/>
              </a:ln>
            </p:spPr>
            <p:txBody>
              <a:bodyPr rtlCol="0" anchor="ctr"/>
              <a:lstStyle/>
              <a:p>
                <a:endParaRPr lang="fr-FR"/>
              </a:p>
            </p:txBody>
          </p:sp>
          <p:sp>
            <p:nvSpPr>
              <p:cNvPr id="253" name="Forme libre : forme 32">
                <a:extLst>
                  <a:ext uri="{FF2B5EF4-FFF2-40B4-BE49-F238E27FC236}">
                    <a16:creationId xmlns:a16="http://schemas.microsoft.com/office/drawing/2014/main" id="{7E7B750F-1BF9-4E6B-B3EA-F3E3D0EA657C}"/>
                  </a:ext>
                </a:extLst>
              </p:cNvPr>
              <p:cNvSpPr/>
              <p:nvPr/>
            </p:nvSpPr>
            <p:spPr>
              <a:xfrm>
                <a:off x="3144692" y="1471348"/>
                <a:ext cx="43083" cy="202799"/>
              </a:xfrm>
              <a:custGeom>
                <a:avLst/>
                <a:gdLst>
                  <a:gd name="connsiteX0" fmla="*/ 8347 w 43083"/>
                  <a:gd name="connsiteY0" fmla="*/ 186807 h 202799"/>
                  <a:gd name="connsiteX1" fmla="*/ 15347 w 43083"/>
                  <a:gd name="connsiteY1" fmla="*/ -438 h 202799"/>
                  <a:gd name="connsiteX2" fmla="*/ 38359 w 43083"/>
                  <a:gd name="connsiteY2" fmla="*/ 185057 h 202799"/>
                  <a:gd name="connsiteX3" fmla="*/ 8347 w 43083"/>
                  <a:gd name="connsiteY3" fmla="*/ 186807 h 202799"/>
                </a:gdLst>
                <a:ahLst/>
                <a:cxnLst>
                  <a:cxn ang="0">
                    <a:pos x="connsiteX0" y="connsiteY0"/>
                  </a:cxn>
                  <a:cxn ang="0">
                    <a:pos x="connsiteX1" y="connsiteY1"/>
                  </a:cxn>
                  <a:cxn ang="0">
                    <a:pos x="connsiteX2" y="connsiteY2"/>
                  </a:cxn>
                  <a:cxn ang="0">
                    <a:pos x="connsiteX3" y="connsiteY3"/>
                  </a:cxn>
                </a:cxnLst>
                <a:rect l="l" t="t" r="r" b="b"/>
                <a:pathLst>
                  <a:path w="43083" h="202799">
                    <a:moveTo>
                      <a:pt x="8347" y="186807"/>
                    </a:moveTo>
                    <a:cubicBezTo>
                      <a:pt x="-6615" y="149971"/>
                      <a:pt x="-2940" y="45673"/>
                      <a:pt x="15347" y="-438"/>
                    </a:cubicBezTo>
                    <a:cubicBezTo>
                      <a:pt x="19459" y="54336"/>
                      <a:pt x="21122" y="147171"/>
                      <a:pt x="38359" y="185057"/>
                    </a:cubicBezTo>
                    <a:cubicBezTo>
                      <a:pt x="55596" y="222944"/>
                      <a:pt x="8347" y="186807"/>
                      <a:pt x="8347" y="186807"/>
                    </a:cubicBezTo>
                    <a:close/>
                  </a:path>
                </a:pathLst>
              </a:custGeom>
              <a:solidFill>
                <a:srgbClr val="D19D82"/>
              </a:solidFill>
              <a:ln w="8736" cap="flat">
                <a:noFill/>
                <a:prstDash val="solid"/>
                <a:miter/>
              </a:ln>
            </p:spPr>
            <p:txBody>
              <a:bodyPr rtlCol="0" anchor="ctr"/>
              <a:lstStyle/>
              <a:p>
                <a:endParaRPr lang="fr-FR"/>
              </a:p>
            </p:txBody>
          </p:sp>
          <p:sp>
            <p:nvSpPr>
              <p:cNvPr id="254" name="Forme libre : forme 33">
                <a:extLst>
                  <a:ext uri="{FF2B5EF4-FFF2-40B4-BE49-F238E27FC236}">
                    <a16:creationId xmlns:a16="http://schemas.microsoft.com/office/drawing/2014/main" id="{4CF02C27-0539-43D7-A375-0F6ECA096534}"/>
                  </a:ext>
                </a:extLst>
              </p:cNvPr>
              <p:cNvSpPr/>
              <p:nvPr/>
            </p:nvSpPr>
            <p:spPr>
              <a:xfrm>
                <a:off x="3182224" y="1682585"/>
                <a:ext cx="117947" cy="117944"/>
              </a:xfrm>
              <a:custGeom>
                <a:avLst/>
                <a:gdLst>
                  <a:gd name="connsiteX0" fmla="*/ 58575 w 117947"/>
                  <a:gd name="connsiteY0" fmla="*/ 92643 h 117944"/>
                  <a:gd name="connsiteX1" fmla="*/ 23848 w 117947"/>
                  <a:gd name="connsiteY1" fmla="*/ 59669 h 117944"/>
                  <a:gd name="connsiteX2" fmla="*/ 213 w 117947"/>
                  <a:gd name="connsiteY2" fmla="*/ 70156 h 117944"/>
                  <a:gd name="connsiteX3" fmla="*/ -924 w 117947"/>
                  <a:gd name="connsiteY3" fmla="*/ 59919 h 117944"/>
                  <a:gd name="connsiteX4" fmla="*/ 56650 w 117947"/>
                  <a:gd name="connsiteY4" fmla="*/ -422 h 117944"/>
                  <a:gd name="connsiteX5" fmla="*/ 116991 w 117947"/>
                  <a:gd name="connsiteY5" fmla="*/ 57153 h 117944"/>
                  <a:gd name="connsiteX6" fmla="*/ 59450 w 117947"/>
                  <a:gd name="connsiteY6" fmla="*/ 117492 h 117944"/>
                  <a:gd name="connsiteX7" fmla="*/ 49212 w 117947"/>
                  <a:gd name="connsiteY7" fmla="*/ 116792 h 117944"/>
                  <a:gd name="connsiteX8" fmla="*/ 58574 w 117947"/>
                  <a:gd name="connsiteY8" fmla="*/ 92643 h 117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7947" h="117944">
                    <a:moveTo>
                      <a:pt x="58575" y="92643"/>
                    </a:moveTo>
                    <a:cubicBezTo>
                      <a:pt x="58091" y="73948"/>
                      <a:pt x="42543" y="59185"/>
                      <a:pt x="23848" y="59669"/>
                    </a:cubicBezTo>
                    <a:cubicBezTo>
                      <a:pt x="14893" y="59901"/>
                      <a:pt x="6395" y="63672"/>
                      <a:pt x="213" y="70156"/>
                    </a:cubicBezTo>
                    <a:cubicBezTo>
                      <a:pt x="-434" y="66779"/>
                      <a:pt x="-814" y="63356"/>
                      <a:pt x="-924" y="59919"/>
                    </a:cubicBezTo>
                    <a:cubicBezTo>
                      <a:pt x="-1688" y="27358"/>
                      <a:pt x="24090" y="342"/>
                      <a:pt x="56650" y="-422"/>
                    </a:cubicBezTo>
                    <a:cubicBezTo>
                      <a:pt x="89212" y="-1185"/>
                      <a:pt x="116227" y="24592"/>
                      <a:pt x="116991" y="57153"/>
                    </a:cubicBezTo>
                    <a:cubicBezTo>
                      <a:pt x="117755" y="89701"/>
                      <a:pt x="91998" y="116710"/>
                      <a:pt x="59450" y="117492"/>
                    </a:cubicBezTo>
                    <a:cubicBezTo>
                      <a:pt x="56023" y="117570"/>
                      <a:pt x="52597" y="117336"/>
                      <a:pt x="49212" y="116792"/>
                    </a:cubicBezTo>
                    <a:cubicBezTo>
                      <a:pt x="55402" y="110296"/>
                      <a:pt x="58767" y="101614"/>
                      <a:pt x="58574" y="92643"/>
                    </a:cubicBezTo>
                    <a:close/>
                  </a:path>
                </a:pathLst>
              </a:custGeom>
              <a:solidFill>
                <a:srgbClr val="FAFAFA"/>
              </a:solidFill>
              <a:ln w="8736" cap="flat">
                <a:noFill/>
                <a:prstDash val="solid"/>
                <a:miter/>
              </a:ln>
            </p:spPr>
            <p:txBody>
              <a:bodyPr rtlCol="0" anchor="ctr"/>
              <a:lstStyle/>
              <a:p>
                <a:endParaRPr lang="fr-FR"/>
              </a:p>
            </p:txBody>
          </p:sp>
          <p:sp>
            <p:nvSpPr>
              <p:cNvPr id="255" name="Forme libre : forme 34">
                <a:extLst>
                  <a:ext uri="{FF2B5EF4-FFF2-40B4-BE49-F238E27FC236}">
                    <a16:creationId xmlns:a16="http://schemas.microsoft.com/office/drawing/2014/main" id="{35D9D893-D9C0-4B1C-9599-DA1B310376DE}"/>
                  </a:ext>
                </a:extLst>
              </p:cNvPr>
              <p:cNvSpPr/>
              <p:nvPr/>
            </p:nvSpPr>
            <p:spPr>
              <a:xfrm>
                <a:off x="3183378" y="1741455"/>
                <a:ext cx="59485" cy="58360"/>
              </a:xfrm>
              <a:custGeom>
                <a:avLst/>
                <a:gdLst>
                  <a:gd name="connsiteX0" fmla="*/ -941 w 59485"/>
                  <a:gd name="connsiteY0" fmla="*/ 11286 h 58360"/>
                  <a:gd name="connsiteX1" fmla="*/ 46820 w 59485"/>
                  <a:gd name="connsiteY1" fmla="*/ 7801 h 58360"/>
                  <a:gd name="connsiteX2" fmla="*/ 50305 w 59485"/>
                  <a:gd name="connsiteY2" fmla="*/ 55562 h 58360"/>
                  <a:gd name="connsiteX3" fmla="*/ 48059 w 59485"/>
                  <a:gd name="connsiteY3" fmla="*/ 57923 h 58360"/>
                  <a:gd name="connsiteX4" fmla="*/ -940 w 59485"/>
                  <a:gd name="connsiteY4" fmla="*/ 11286 h 583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485" h="58360">
                    <a:moveTo>
                      <a:pt x="-941" y="11286"/>
                    </a:moveTo>
                    <a:cubicBezTo>
                      <a:pt x="11286" y="-2865"/>
                      <a:pt x="32669" y="-4425"/>
                      <a:pt x="46820" y="7801"/>
                    </a:cubicBezTo>
                    <a:cubicBezTo>
                      <a:pt x="60971" y="20028"/>
                      <a:pt x="62532" y="41411"/>
                      <a:pt x="50305" y="55562"/>
                    </a:cubicBezTo>
                    <a:cubicBezTo>
                      <a:pt x="49595" y="56385"/>
                      <a:pt x="48845" y="57172"/>
                      <a:pt x="48059" y="57923"/>
                    </a:cubicBezTo>
                    <a:cubicBezTo>
                      <a:pt x="23559" y="54196"/>
                      <a:pt x="3992" y="35572"/>
                      <a:pt x="-940" y="11286"/>
                    </a:cubicBezTo>
                    <a:close/>
                  </a:path>
                </a:pathLst>
              </a:custGeom>
              <a:solidFill>
                <a:srgbClr val="049E8F"/>
              </a:solidFill>
              <a:ln w="8736" cap="flat">
                <a:noFill/>
                <a:prstDash val="solid"/>
                <a:miter/>
              </a:ln>
            </p:spPr>
            <p:txBody>
              <a:bodyPr rtlCol="0" anchor="ctr"/>
              <a:lstStyle/>
              <a:p>
                <a:endParaRPr lang="fr-FR"/>
              </a:p>
            </p:txBody>
          </p:sp>
          <p:sp>
            <p:nvSpPr>
              <p:cNvPr id="256" name="Forme libre : forme 35">
                <a:extLst>
                  <a:ext uri="{FF2B5EF4-FFF2-40B4-BE49-F238E27FC236}">
                    <a16:creationId xmlns:a16="http://schemas.microsoft.com/office/drawing/2014/main" id="{253AF43F-CC0C-4EE2-A586-DEFDFEC6C2D3}"/>
                  </a:ext>
                </a:extLst>
              </p:cNvPr>
              <p:cNvSpPr/>
              <p:nvPr/>
            </p:nvSpPr>
            <p:spPr>
              <a:xfrm>
                <a:off x="3220303" y="1746267"/>
                <a:ext cx="23624" cy="23624"/>
              </a:xfrm>
              <a:custGeom>
                <a:avLst/>
                <a:gdLst>
                  <a:gd name="connsiteX0" fmla="*/ 23624 w 23624"/>
                  <a:gd name="connsiteY0" fmla="*/ 11812 h 23624"/>
                  <a:gd name="connsiteX1" fmla="*/ 11812 w 23624"/>
                  <a:gd name="connsiteY1" fmla="*/ 23624 h 23624"/>
                  <a:gd name="connsiteX2" fmla="*/ 0 w 23624"/>
                  <a:gd name="connsiteY2" fmla="*/ 11812 h 23624"/>
                  <a:gd name="connsiteX3" fmla="*/ 11812 w 23624"/>
                  <a:gd name="connsiteY3" fmla="*/ 0 h 23624"/>
                  <a:gd name="connsiteX4" fmla="*/ 23624 w 23624"/>
                  <a:gd name="connsiteY4" fmla="*/ 11812 h 236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624" h="23624">
                    <a:moveTo>
                      <a:pt x="23624" y="11812"/>
                    </a:moveTo>
                    <a:cubicBezTo>
                      <a:pt x="23624" y="18336"/>
                      <a:pt x="18336" y="23624"/>
                      <a:pt x="11812" y="23624"/>
                    </a:cubicBezTo>
                    <a:cubicBezTo>
                      <a:pt x="5289" y="23624"/>
                      <a:pt x="0" y="18336"/>
                      <a:pt x="0" y="11812"/>
                    </a:cubicBezTo>
                    <a:cubicBezTo>
                      <a:pt x="0" y="5289"/>
                      <a:pt x="5288" y="0"/>
                      <a:pt x="11812" y="0"/>
                    </a:cubicBezTo>
                    <a:cubicBezTo>
                      <a:pt x="18336" y="0"/>
                      <a:pt x="23624" y="5289"/>
                      <a:pt x="23624" y="11812"/>
                    </a:cubicBezTo>
                    <a:close/>
                  </a:path>
                </a:pathLst>
              </a:custGeom>
              <a:solidFill>
                <a:srgbClr val="FAFAFA"/>
              </a:solidFill>
              <a:ln w="8736" cap="flat">
                <a:noFill/>
                <a:prstDash val="solid"/>
                <a:miter/>
              </a:ln>
            </p:spPr>
            <p:txBody>
              <a:bodyPr rtlCol="0" anchor="ctr"/>
              <a:lstStyle/>
              <a:p>
                <a:endParaRPr lang="fr-FR"/>
              </a:p>
            </p:txBody>
          </p:sp>
          <p:sp>
            <p:nvSpPr>
              <p:cNvPr id="257" name="Forme libre : forme 36">
                <a:extLst>
                  <a:ext uri="{FF2B5EF4-FFF2-40B4-BE49-F238E27FC236}">
                    <a16:creationId xmlns:a16="http://schemas.microsoft.com/office/drawing/2014/main" id="{DE12041F-A2B0-46EB-885D-9CB11C7799EF}"/>
                  </a:ext>
                </a:extLst>
              </p:cNvPr>
              <p:cNvSpPr/>
              <p:nvPr/>
            </p:nvSpPr>
            <p:spPr>
              <a:xfrm>
                <a:off x="2935041" y="1682670"/>
                <a:ext cx="118122" cy="118110"/>
              </a:xfrm>
              <a:custGeom>
                <a:avLst/>
                <a:gdLst>
                  <a:gd name="connsiteX0" fmla="*/ 58577 w 118122"/>
                  <a:gd name="connsiteY0" fmla="*/ 92820 h 118110"/>
                  <a:gd name="connsiteX1" fmla="*/ 24143 w 118122"/>
                  <a:gd name="connsiteY1" fmla="*/ 59719 h 118110"/>
                  <a:gd name="connsiteX2" fmla="*/ 303 w 118122"/>
                  <a:gd name="connsiteY2" fmla="*/ 70246 h 118110"/>
                  <a:gd name="connsiteX3" fmla="*/ -922 w 118122"/>
                  <a:gd name="connsiteY3" fmla="*/ 60096 h 118110"/>
                  <a:gd name="connsiteX4" fmla="*/ 56648 w 118122"/>
                  <a:gd name="connsiteY4" fmla="*/ -419 h 118110"/>
                  <a:gd name="connsiteX5" fmla="*/ 117163 w 118122"/>
                  <a:gd name="connsiteY5" fmla="*/ 57151 h 118110"/>
                  <a:gd name="connsiteX6" fmla="*/ 59593 w 118122"/>
                  <a:gd name="connsiteY6" fmla="*/ 117666 h 118110"/>
                  <a:gd name="connsiteX7" fmla="*/ 59451 w 118122"/>
                  <a:gd name="connsiteY7" fmla="*/ 117670 h 118110"/>
                  <a:gd name="connsiteX8" fmla="*/ 49213 w 118122"/>
                  <a:gd name="connsiteY8" fmla="*/ 116970 h 118110"/>
                  <a:gd name="connsiteX9" fmla="*/ 58575 w 118122"/>
                  <a:gd name="connsiteY9" fmla="*/ 92820 h 118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8122" h="118110">
                    <a:moveTo>
                      <a:pt x="58577" y="92820"/>
                    </a:moveTo>
                    <a:cubicBezTo>
                      <a:pt x="58209" y="74171"/>
                      <a:pt x="42792" y="59351"/>
                      <a:pt x="24143" y="59719"/>
                    </a:cubicBezTo>
                    <a:cubicBezTo>
                      <a:pt x="15108" y="59898"/>
                      <a:pt x="6522" y="63689"/>
                      <a:pt x="303" y="70246"/>
                    </a:cubicBezTo>
                    <a:cubicBezTo>
                      <a:pt x="-417" y="66907"/>
                      <a:pt x="-827" y="63510"/>
                      <a:pt x="-922" y="60096"/>
                    </a:cubicBezTo>
                    <a:cubicBezTo>
                      <a:pt x="-1735" y="27487"/>
                      <a:pt x="24040" y="394"/>
                      <a:pt x="56648" y="-419"/>
                    </a:cubicBezTo>
                    <a:cubicBezTo>
                      <a:pt x="89257" y="-1233"/>
                      <a:pt x="116350" y="24542"/>
                      <a:pt x="117163" y="57151"/>
                    </a:cubicBezTo>
                    <a:cubicBezTo>
                      <a:pt x="117976" y="89759"/>
                      <a:pt x="92201" y="116853"/>
                      <a:pt x="59593" y="117666"/>
                    </a:cubicBezTo>
                    <a:cubicBezTo>
                      <a:pt x="59546" y="117667"/>
                      <a:pt x="59499" y="117669"/>
                      <a:pt x="59451" y="117670"/>
                    </a:cubicBezTo>
                    <a:cubicBezTo>
                      <a:pt x="56025" y="117704"/>
                      <a:pt x="52602" y="117470"/>
                      <a:pt x="49213" y="116970"/>
                    </a:cubicBezTo>
                    <a:cubicBezTo>
                      <a:pt x="55378" y="110458"/>
                      <a:pt x="58741" y="101786"/>
                      <a:pt x="58575" y="92820"/>
                    </a:cubicBezTo>
                    <a:close/>
                  </a:path>
                </a:pathLst>
              </a:custGeom>
              <a:solidFill>
                <a:srgbClr val="FAFAFA"/>
              </a:solidFill>
              <a:ln w="8736" cap="flat">
                <a:noFill/>
                <a:prstDash val="solid"/>
                <a:miter/>
              </a:ln>
            </p:spPr>
            <p:txBody>
              <a:bodyPr rtlCol="0" anchor="ctr"/>
              <a:lstStyle/>
              <a:p>
                <a:endParaRPr lang="fr-FR"/>
              </a:p>
            </p:txBody>
          </p:sp>
          <p:sp>
            <p:nvSpPr>
              <p:cNvPr id="258" name="Forme libre : forme 37">
                <a:extLst>
                  <a:ext uri="{FF2B5EF4-FFF2-40B4-BE49-F238E27FC236}">
                    <a16:creationId xmlns:a16="http://schemas.microsoft.com/office/drawing/2014/main" id="{FD5929D1-E2EC-4558-9FF0-E76505F9A479}"/>
                  </a:ext>
                </a:extLst>
              </p:cNvPr>
              <p:cNvSpPr/>
              <p:nvPr/>
            </p:nvSpPr>
            <p:spPr>
              <a:xfrm>
                <a:off x="2936284" y="1741654"/>
                <a:ext cx="59464" cy="58424"/>
              </a:xfrm>
              <a:custGeom>
                <a:avLst/>
                <a:gdLst>
                  <a:gd name="connsiteX0" fmla="*/ -941 w 59464"/>
                  <a:gd name="connsiteY0" fmla="*/ 11262 h 58424"/>
                  <a:gd name="connsiteX1" fmla="*/ 46823 w 59464"/>
                  <a:gd name="connsiteY1" fmla="*/ 7822 h 58424"/>
                  <a:gd name="connsiteX2" fmla="*/ 50264 w 59464"/>
                  <a:gd name="connsiteY2" fmla="*/ 55586 h 58424"/>
                  <a:gd name="connsiteX3" fmla="*/ 47970 w 59464"/>
                  <a:gd name="connsiteY3" fmla="*/ 57986 h 58424"/>
                  <a:gd name="connsiteX4" fmla="*/ -941 w 59464"/>
                  <a:gd name="connsiteY4" fmla="*/ 11262 h 584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464" h="58424">
                    <a:moveTo>
                      <a:pt x="-941" y="11262"/>
                    </a:moveTo>
                    <a:cubicBezTo>
                      <a:pt x="11299" y="-2877"/>
                      <a:pt x="32684" y="-4418"/>
                      <a:pt x="46823" y="7822"/>
                    </a:cubicBezTo>
                    <a:cubicBezTo>
                      <a:pt x="60963" y="20062"/>
                      <a:pt x="62503" y="41446"/>
                      <a:pt x="50264" y="55586"/>
                    </a:cubicBezTo>
                    <a:cubicBezTo>
                      <a:pt x="49539" y="56423"/>
                      <a:pt x="48774" y="57224"/>
                      <a:pt x="47970" y="57986"/>
                    </a:cubicBezTo>
                    <a:cubicBezTo>
                      <a:pt x="23467" y="54238"/>
                      <a:pt x="3923" y="35568"/>
                      <a:pt x="-941" y="11262"/>
                    </a:cubicBezTo>
                    <a:close/>
                  </a:path>
                </a:pathLst>
              </a:custGeom>
              <a:solidFill>
                <a:srgbClr val="049E8F"/>
              </a:solidFill>
              <a:ln w="8736" cap="flat">
                <a:noFill/>
                <a:prstDash val="solid"/>
                <a:miter/>
              </a:ln>
            </p:spPr>
            <p:txBody>
              <a:bodyPr rtlCol="0" anchor="ctr"/>
              <a:lstStyle/>
              <a:p>
                <a:endParaRPr lang="fr-FR"/>
              </a:p>
            </p:txBody>
          </p:sp>
          <p:sp>
            <p:nvSpPr>
              <p:cNvPr id="259" name="Forme libre : forme 38">
                <a:extLst>
                  <a:ext uri="{FF2B5EF4-FFF2-40B4-BE49-F238E27FC236}">
                    <a16:creationId xmlns:a16="http://schemas.microsoft.com/office/drawing/2014/main" id="{A7E763C4-2A7F-4804-A1E7-5CC3F58EC374}"/>
                  </a:ext>
                </a:extLst>
              </p:cNvPr>
              <p:cNvSpPr/>
              <p:nvPr/>
            </p:nvSpPr>
            <p:spPr>
              <a:xfrm>
                <a:off x="2973209" y="1746442"/>
                <a:ext cx="23624" cy="23624"/>
              </a:xfrm>
              <a:custGeom>
                <a:avLst/>
                <a:gdLst>
                  <a:gd name="connsiteX0" fmla="*/ 23625 w 23624"/>
                  <a:gd name="connsiteY0" fmla="*/ 11812 h 23624"/>
                  <a:gd name="connsiteX1" fmla="*/ 11812 w 23624"/>
                  <a:gd name="connsiteY1" fmla="*/ 23624 h 23624"/>
                  <a:gd name="connsiteX2" fmla="*/ 0 w 23624"/>
                  <a:gd name="connsiteY2" fmla="*/ 11812 h 23624"/>
                  <a:gd name="connsiteX3" fmla="*/ 11812 w 23624"/>
                  <a:gd name="connsiteY3" fmla="*/ 0 h 23624"/>
                  <a:gd name="connsiteX4" fmla="*/ 23625 w 23624"/>
                  <a:gd name="connsiteY4" fmla="*/ 11812 h 236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624" h="23624">
                    <a:moveTo>
                      <a:pt x="23625" y="11812"/>
                    </a:moveTo>
                    <a:cubicBezTo>
                      <a:pt x="23625" y="18336"/>
                      <a:pt x="18336" y="23624"/>
                      <a:pt x="11812" y="23624"/>
                    </a:cubicBezTo>
                    <a:cubicBezTo>
                      <a:pt x="5289" y="23624"/>
                      <a:pt x="0" y="18336"/>
                      <a:pt x="0" y="11812"/>
                    </a:cubicBezTo>
                    <a:cubicBezTo>
                      <a:pt x="0" y="5289"/>
                      <a:pt x="5288" y="0"/>
                      <a:pt x="11812" y="0"/>
                    </a:cubicBezTo>
                    <a:cubicBezTo>
                      <a:pt x="18336" y="0"/>
                      <a:pt x="23625" y="5289"/>
                      <a:pt x="23625" y="11812"/>
                    </a:cubicBezTo>
                    <a:close/>
                  </a:path>
                </a:pathLst>
              </a:custGeom>
              <a:solidFill>
                <a:srgbClr val="FAFAFA"/>
              </a:solidFill>
              <a:ln w="8736" cap="flat">
                <a:noFill/>
                <a:prstDash val="solid"/>
                <a:miter/>
              </a:ln>
            </p:spPr>
            <p:txBody>
              <a:bodyPr rtlCol="0" anchor="ctr"/>
              <a:lstStyle/>
              <a:p>
                <a:endParaRPr lang="fr-FR"/>
              </a:p>
            </p:txBody>
          </p:sp>
          <p:sp>
            <p:nvSpPr>
              <p:cNvPr id="260" name="Forme libre : forme 39">
                <a:extLst>
                  <a:ext uri="{FF2B5EF4-FFF2-40B4-BE49-F238E27FC236}">
                    <a16:creationId xmlns:a16="http://schemas.microsoft.com/office/drawing/2014/main" id="{9B9B7407-C498-4D30-BB22-C26C1A857FC7}"/>
                  </a:ext>
                </a:extLst>
              </p:cNvPr>
              <p:cNvSpPr/>
              <p:nvPr/>
            </p:nvSpPr>
            <p:spPr>
              <a:xfrm>
                <a:off x="2930682" y="1630719"/>
                <a:ext cx="89274" cy="42015"/>
              </a:xfrm>
              <a:custGeom>
                <a:avLst/>
                <a:gdLst>
                  <a:gd name="connsiteX0" fmla="*/ 88223 w 89274"/>
                  <a:gd name="connsiteY0" fmla="*/ 11075 h 42015"/>
                  <a:gd name="connsiteX1" fmla="*/ 2737 w 89274"/>
                  <a:gd name="connsiteY1" fmla="*/ 36012 h 42015"/>
                  <a:gd name="connsiteX2" fmla="*/ 88223 w 89274"/>
                  <a:gd name="connsiteY2" fmla="*/ 11075 h 42015"/>
                </a:gdLst>
                <a:ahLst/>
                <a:cxnLst>
                  <a:cxn ang="0">
                    <a:pos x="connsiteX0" y="connsiteY0"/>
                  </a:cxn>
                  <a:cxn ang="0">
                    <a:pos x="connsiteX1" y="connsiteY1"/>
                  </a:cxn>
                  <a:cxn ang="0">
                    <a:pos x="connsiteX2" y="connsiteY2"/>
                  </a:cxn>
                </a:cxnLst>
                <a:rect l="l" t="t" r="r" b="b"/>
                <a:pathLst>
                  <a:path w="89274" h="42015">
                    <a:moveTo>
                      <a:pt x="88223" y="11075"/>
                    </a:moveTo>
                    <a:cubicBezTo>
                      <a:pt x="91373" y="26037"/>
                      <a:pt x="26974" y="53336"/>
                      <a:pt x="2737" y="36012"/>
                    </a:cubicBezTo>
                    <a:cubicBezTo>
                      <a:pt x="-21500" y="18687"/>
                      <a:pt x="81748" y="-19550"/>
                      <a:pt x="88223" y="11075"/>
                    </a:cubicBezTo>
                    <a:close/>
                  </a:path>
                </a:pathLst>
              </a:custGeom>
              <a:solidFill>
                <a:srgbClr val="113049"/>
              </a:solidFill>
              <a:ln w="8736" cap="flat">
                <a:noFill/>
                <a:prstDash val="solid"/>
                <a:miter/>
              </a:ln>
            </p:spPr>
            <p:txBody>
              <a:bodyPr rtlCol="0" anchor="ctr"/>
              <a:lstStyle/>
              <a:p>
                <a:endParaRPr lang="fr-FR"/>
              </a:p>
            </p:txBody>
          </p:sp>
          <p:sp>
            <p:nvSpPr>
              <p:cNvPr id="261" name="Forme libre : forme 40">
                <a:extLst>
                  <a:ext uri="{FF2B5EF4-FFF2-40B4-BE49-F238E27FC236}">
                    <a16:creationId xmlns:a16="http://schemas.microsoft.com/office/drawing/2014/main" id="{F264606C-1114-4737-A4BD-68971E19D574}"/>
                  </a:ext>
                </a:extLst>
              </p:cNvPr>
              <p:cNvSpPr/>
              <p:nvPr/>
            </p:nvSpPr>
            <p:spPr>
              <a:xfrm>
                <a:off x="3188013" y="1635274"/>
                <a:ext cx="91257" cy="35449"/>
              </a:xfrm>
              <a:custGeom>
                <a:avLst/>
                <a:gdLst>
                  <a:gd name="connsiteX0" fmla="*/ -938 w 91257"/>
                  <a:gd name="connsiteY0" fmla="*/ 17807 h 35449"/>
                  <a:gd name="connsiteX1" fmla="*/ 87960 w 91257"/>
                  <a:gd name="connsiteY1" fmla="*/ 22619 h 35449"/>
                  <a:gd name="connsiteX2" fmla="*/ -938 w 91257"/>
                  <a:gd name="connsiteY2" fmla="*/ 17807 h 35449"/>
                </a:gdLst>
                <a:ahLst/>
                <a:cxnLst>
                  <a:cxn ang="0">
                    <a:pos x="connsiteX0" y="connsiteY0"/>
                  </a:cxn>
                  <a:cxn ang="0">
                    <a:pos x="connsiteX1" y="connsiteY1"/>
                  </a:cxn>
                  <a:cxn ang="0">
                    <a:pos x="connsiteX2" y="connsiteY2"/>
                  </a:cxn>
                </a:cxnLst>
                <a:rect l="l" t="t" r="r" b="b"/>
                <a:pathLst>
                  <a:path w="91257" h="35449">
                    <a:moveTo>
                      <a:pt x="-938" y="17807"/>
                    </a:moveTo>
                    <a:cubicBezTo>
                      <a:pt x="-938" y="33119"/>
                      <a:pt x="68361" y="45018"/>
                      <a:pt x="87960" y="22619"/>
                    </a:cubicBezTo>
                    <a:cubicBezTo>
                      <a:pt x="107560" y="220"/>
                      <a:pt x="-1550" y="-13343"/>
                      <a:pt x="-938" y="17807"/>
                    </a:cubicBezTo>
                    <a:close/>
                  </a:path>
                </a:pathLst>
              </a:custGeom>
              <a:solidFill>
                <a:srgbClr val="113049"/>
              </a:solidFill>
              <a:ln w="8736" cap="flat">
                <a:noFill/>
                <a:prstDash val="solid"/>
                <a:miter/>
              </a:ln>
            </p:spPr>
            <p:txBody>
              <a:bodyPr rtlCol="0" anchor="ctr"/>
              <a:lstStyle/>
              <a:p>
                <a:endParaRPr lang="fr-FR"/>
              </a:p>
            </p:txBody>
          </p:sp>
          <p:sp>
            <p:nvSpPr>
              <p:cNvPr id="262" name="Forme libre : forme 41">
                <a:extLst>
                  <a:ext uri="{FF2B5EF4-FFF2-40B4-BE49-F238E27FC236}">
                    <a16:creationId xmlns:a16="http://schemas.microsoft.com/office/drawing/2014/main" id="{69CBED34-C62C-4AE8-9F77-34F873BFD3B2}"/>
                  </a:ext>
                </a:extLst>
              </p:cNvPr>
              <p:cNvSpPr/>
              <p:nvPr/>
            </p:nvSpPr>
            <p:spPr>
              <a:xfrm>
                <a:off x="3086182" y="1657965"/>
                <a:ext cx="39822" cy="190192"/>
              </a:xfrm>
              <a:custGeom>
                <a:avLst/>
                <a:gdLst>
                  <a:gd name="connsiteX0" fmla="*/ 9808 w 39822"/>
                  <a:gd name="connsiteY0" fmla="*/ 2116 h 190192"/>
                  <a:gd name="connsiteX1" fmla="*/ 30983 w 39822"/>
                  <a:gd name="connsiteY1" fmla="*/ 163025 h 190192"/>
                  <a:gd name="connsiteX2" fmla="*/ 5608 w 39822"/>
                  <a:gd name="connsiteY2" fmla="*/ 163724 h 190192"/>
                  <a:gd name="connsiteX3" fmla="*/ 1058 w 39822"/>
                  <a:gd name="connsiteY3" fmla="*/ 166174 h 190192"/>
                  <a:gd name="connsiteX4" fmla="*/ -430 w 39822"/>
                  <a:gd name="connsiteY4" fmla="*/ 173262 h 190192"/>
                  <a:gd name="connsiteX5" fmla="*/ 6045 w 39822"/>
                  <a:gd name="connsiteY5" fmla="*/ 179912 h 190192"/>
                  <a:gd name="connsiteX6" fmla="*/ 19345 w 39822"/>
                  <a:gd name="connsiteY6" fmla="*/ 186211 h 190192"/>
                  <a:gd name="connsiteX7" fmla="*/ 38858 w 39822"/>
                  <a:gd name="connsiteY7" fmla="*/ 188311 h 190192"/>
                  <a:gd name="connsiteX8" fmla="*/ 22145 w 39822"/>
                  <a:gd name="connsiteY8" fmla="*/ 178774 h 190192"/>
                  <a:gd name="connsiteX9" fmla="*/ 9983 w 39822"/>
                  <a:gd name="connsiteY9" fmla="*/ 173437 h 190192"/>
                  <a:gd name="connsiteX10" fmla="*/ 6745 w 39822"/>
                  <a:gd name="connsiteY10" fmla="*/ 170987 h 190192"/>
                  <a:gd name="connsiteX11" fmla="*/ 7795 w 39822"/>
                  <a:gd name="connsiteY11" fmla="*/ 170549 h 190192"/>
                  <a:gd name="connsiteX12" fmla="*/ 34045 w 39822"/>
                  <a:gd name="connsiteY12" fmla="*/ 169762 h 190192"/>
                  <a:gd name="connsiteX13" fmla="*/ 38244 w 39822"/>
                  <a:gd name="connsiteY13" fmla="*/ 169762 h 190192"/>
                  <a:gd name="connsiteX14" fmla="*/ 37545 w 39822"/>
                  <a:gd name="connsiteY14" fmla="*/ 165824 h 190192"/>
                  <a:gd name="connsiteX15" fmla="*/ 10508 w 39822"/>
                  <a:gd name="connsiteY15" fmla="*/ 1678 h 190192"/>
                  <a:gd name="connsiteX16" fmla="*/ 9808 w 39822"/>
                  <a:gd name="connsiteY16" fmla="*/ 2116 h 190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9822" h="190192">
                    <a:moveTo>
                      <a:pt x="9808" y="2116"/>
                    </a:moveTo>
                    <a:cubicBezTo>
                      <a:pt x="16808" y="55665"/>
                      <a:pt x="23866" y="109301"/>
                      <a:pt x="30983" y="163025"/>
                    </a:cubicBezTo>
                    <a:cubicBezTo>
                      <a:pt x="22548" y="161781"/>
                      <a:pt x="13961" y="162018"/>
                      <a:pt x="5608" y="163724"/>
                    </a:cubicBezTo>
                    <a:cubicBezTo>
                      <a:pt x="3905" y="164135"/>
                      <a:pt x="2337" y="164979"/>
                      <a:pt x="1058" y="166174"/>
                    </a:cubicBezTo>
                    <a:cubicBezTo>
                      <a:pt x="-882" y="167987"/>
                      <a:pt x="-1477" y="170822"/>
                      <a:pt x="-430" y="173262"/>
                    </a:cubicBezTo>
                    <a:cubicBezTo>
                      <a:pt x="988" y="176095"/>
                      <a:pt x="3251" y="178418"/>
                      <a:pt x="6045" y="179912"/>
                    </a:cubicBezTo>
                    <a:cubicBezTo>
                      <a:pt x="10274" y="182417"/>
                      <a:pt x="14726" y="184526"/>
                      <a:pt x="19345" y="186211"/>
                    </a:cubicBezTo>
                    <a:cubicBezTo>
                      <a:pt x="31508" y="190849"/>
                      <a:pt x="38420" y="190236"/>
                      <a:pt x="38858" y="188311"/>
                    </a:cubicBezTo>
                    <a:cubicBezTo>
                      <a:pt x="39295" y="186386"/>
                      <a:pt x="33870" y="182886"/>
                      <a:pt x="22145" y="178774"/>
                    </a:cubicBezTo>
                    <a:cubicBezTo>
                      <a:pt x="17932" y="177384"/>
                      <a:pt x="13859" y="175597"/>
                      <a:pt x="9983" y="173437"/>
                    </a:cubicBezTo>
                    <a:cubicBezTo>
                      <a:pt x="8820" y="172737"/>
                      <a:pt x="7735" y="171916"/>
                      <a:pt x="6745" y="170987"/>
                    </a:cubicBezTo>
                    <a:lnTo>
                      <a:pt x="7795" y="170549"/>
                    </a:lnTo>
                    <a:cubicBezTo>
                      <a:pt x="16452" y="168939"/>
                      <a:pt x="25307" y="168673"/>
                      <a:pt x="34045" y="169762"/>
                    </a:cubicBezTo>
                    <a:lnTo>
                      <a:pt x="38244" y="169762"/>
                    </a:lnTo>
                    <a:lnTo>
                      <a:pt x="37545" y="165824"/>
                    </a:lnTo>
                    <a:lnTo>
                      <a:pt x="10508" y="1678"/>
                    </a:lnTo>
                    <a:cubicBezTo>
                      <a:pt x="10246" y="-1296"/>
                      <a:pt x="9371" y="-1122"/>
                      <a:pt x="9808" y="2116"/>
                    </a:cubicBezTo>
                    <a:close/>
                  </a:path>
                </a:pathLst>
              </a:custGeom>
              <a:solidFill>
                <a:srgbClr val="C6927B"/>
              </a:solidFill>
              <a:ln w="8736" cap="flat">
                <a:noFill/>
                <a:prstDash val="solid"/>
                <a:miter/>
              </a:ln>
            </p:spPr>
            <p:txBody>
              <a:bodyPr rtlCol="0" anchor="ctr"/>
              <a:lstStyle/>
              <a:p>
                <a:endParaRPr lang="fr-FR"/>
              </a:p>
            </p:txBody>
          </p:sp>
          <p:sp>
            <p:nvSpPr>
              <p:cNvPr id="263" name="Forme libre : forme 42">
                <a:extLst>
                  <a:ext uri="{FF2B5EF4-FFF2-40B4-BE49-F238E27FC236}">
                    <a16:creationId xmlns:a16="http://schemas.microsoft.com/office/drawing/2014/main" id="{BE62F516-884C-430E-925A-6FD77ACCF1BB}"/>
                  </a:ext>
                </a:extLst>
              </p:cNvPr>
              <p:cNvSpPr/>
              <p:nvPr/>
            </p:nvSpPr>
            <p:spPr>
              <a:xfrm>
                <a:off x="3147767" y="1866576"/>
                <a:ext cx="84610" cy="52215"/>
              </a:xfrm>
              <a:custGeom>
                <a:avLst/>
                <a:gdLst>
                  <a:gd name="connsiteX0" fmla="*/ -941 w 84610"/>
                  <a:gd name="connsiteY0" fmla="*/ 50923 h 52215"/>
                  <a:gd name="connsiteX1" fmla="*/ 83670 w 84610"/>
                  <a:gd name="connsiteY1" fmla="*/ -438 h 52215"/>
                </a:gdLst>
                <a:ahLst/>
                <a:cxnLst>
                  <a:cxn ang="0">
                    <a:pos x="connsiteX0" y="connsiteY0"/>
                  </a:cxn>
                  <a:cxn ang="0">
                    <a:pos x="connsiteX1" y="connsiteY1"/>
                  </a:cxn>
                </a:cxnLst>
                <a:rect l="l" t="t" r="r" b="b"/>
                <a:pathLst>
                  <a:path w="84610" h="52215">
                    <a:moveTo>
                      <a:pt x="-941" y="50923"/>
                    </a:moveTo>
                    <a:cubicBezTo>
                      <a:pt x="15597" y="54248"/>
                      <a:pt x="72645" y="49961"/>
                      <a:pt x="83670" y="-438"/>
                    </a:cubicBezTo>
                    <a:close/>
                  </a:path>
                </a:pathLst>
              </a:custGeom>
              <a:solidFill>
                <a:srgbClr val="774A38"/>
              </a:solidFill>
              <a:ln w="8736" cap="flat">
                <a:noFill/>
                <a:prstDash val="solid"/>
                <a:miter/>
              </a:ln>
            </p:spPr>
            <p:txBody>
              <a:bodyPr rtlCol="0" anchor="ctr"/>
              <a:lstStyle/>
              <a:p>
                <a:endParaRPr lang="fr-FR"/>
              </a:p>
            </p:txBody>
          </p:sp>
        </p:grpSp>
        <p:sp>
          <p:nvSpPr>
            <p:cNvPr id="235" name="Forme libre : forme 110">
              <a:extLst>
                <a:ext uri="{FF2B5EF4-FFF2-40B4-BE49-F238E27FC236}">
                  <a16:creationId xmlns:a16="http://schemas.microsoft.com/office/drawing/2014/main" id="{3B0824D9-BAB8-4D82-BB2C-061CD394858C}"/>
                </a:ext>
              </a:extLst>
            </p:cNvPr>
            <p:cNvSpPr/>
            <p:nvPr/>
          </p:nvSpPr>
          <p:spPr>
            <a:xfrm>
              <a:off x="3486644" y="1712857"/>
              <a:ext cx="38961" cy="69664"/>
            </a:xfrm>
            <a:custGeom>
              <a:avLst/>
              <a:gdLst>
                <a:gd name="connsiteX0" fmla="*/ -413 w 38961"/>
                <a:gd name="connsiteY0" fmla="*/ 41634 h 69664"/>
                <a:gd name="connsiteX1" fmla="*/ 29861 w 38961"/>
                <a:gd name="connsiteY1" fmla="*/ 32359 h 69664"/>
                <a:gd name="connsiteX2" fmla="*/ 29861 w 38961"/>
                <a:gd name="connsiteY2" fmla="*/ 37259 h 69664"/>
                <a:gd name="connsiteX3" fmla="*/ 17611 w 38961"/>
                <a:gd name="connsiteY3" fmla="*/ 67971 h 69664"/>
                <a:gd name="connsiteX4" fmla="*/ 18748 w 38961"/>
                <a:gd name="connsiteY4" fmla="*/ 68933 h 69664"/>
                <a:gd name="connsiteX5" fmla="*/ 36248 w 38961"/>
                <a:gd name="connsiteY5" fmla="*/ 38309 h 69664"/>
                <a:gd name="connsiteX6" fmla="*/ 37823 w 38961"/>
                <a:gd name="connsiteY6" fmla="*/ 19847 h 69664"/>
                <a:gd name="connsiteX7" fmla="*/ 29074 w 38961"/>
                <a:gd name="connsiteY7" fmla="*/ 948 h 69664"/>
                <a:gd name="connsiteX8" fmla="*/ 22161 w 38961"/>
                <a:gd name="connsiteY8" fmla="*/ 335 h 69664"/>
                <a:gd name="connsiteX9" fmla="*/ 20324 w 38961"/>
                <a:gd name="connsiteY9" fmla="*/ 4185 h 69664"/>
                <a:gd name="connsiteX10" fmla="*/ 21549 w 38961"/>
                <a:gd name="connsiteY10" fmla="*/ 8297 h 69664"/>
                <a:gd name="connsiteX11" fmla="*/ 22861 w 38961"/>
                <a:gd name="connsiteY11" fmla="*/ 10310 h 69664"/>
                <a:gd name="connsiteX12" fmla="*/ 29073 w 38961"/>
                <a:gd name="connsiteY12" fmla="*/ 21334 h 69664"/>
                <a:gd name="connsiteX13" fmla="*/ 26623 w 38961"/>
                <a:gd name="connsiteY13" fmla="*/ 21334 h 69664"/>
                <a:gd name="connsiteX14" fmla="*/ -413 w 38961"/>
                <a:gd name="connsiteY14" fmla="*/ 39972 h 69664"/>
                <a:gd name="connsiteX15" fmla="*/ -413 w 38961"/>
                <a:gd name="connsiteY15" fmla="*/ 41634 h 69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8961" h="69664">
                  <a:moveTo>
                    <a:pt x="-413" y="41634"/>
                  </a:moveTo>
                  <a:cubicBezTo>
                    <a:pt x="10308" y="41201"/>
                    <a:pt x="20737" y="38007"/>
                    <a:pt x="29861" y="32359"/>
                  </a:cubicBezTo>
                  <a:cubicBezTo>
                    <a:pt x="29861" y="34022"/>
                    <a:pt x="29861" y="35597"/>
                    <a:pt x="29861" y="37259"/>
                  </a:cubicBezTo>
                  <a:cubicBezTo>
                    <a:pt x="28756" y="48447"/>
                    <a:pt x="24510" y="59094"/>
                    <a:pt x="17611" y="67971"/>
                  </a:cubicBezTo>
                  <a:cubicBezTo>
                    <a:pt x="17087" y="68758"/>
                    <a:pt x="18049" y="69721"/>
                    <a:pt x="18748" y="68933"/>
                  </a:cubicBezTo>
                  <a:cubicBezTo>
                    <a:pt x="27242" y="60495"/>
                    <a:pt x="33291" y="49911"/>
                    <a:pt x="36248" y="38309"/>
                  </a:cubicBezTo>
                  <a:cubicBezTo>
                    <a:pt x="37819" y="32289"/>
                    <a:pt x="38352" y="26046"/>
                    <a:pt x="37823" y="19847"/>
                  </a:cubicBezTo>
                  <a:cubicBezTo>
                    <a:pt x="37638" y="12610"/>
                    <a:pt x="34472" y="5771"/>
                    <a:pt x="29074" y="948"/>
                  </a:cubicBezTo>
                  <a:cubicBezTo>
                    <a:pt x="27109" y="-644"/>
                    <a:pt x="24375" y="-887"/>
                    <a:pt x="22161" y="335"/>
                  </a:cubicBezTo>
                  <a:cubicBezTo>
                    <a:pt x="20791" y="1095"/>
                    <a:pt x="20053" y="2641"/>
                    <a:pt x="20324" y="4185"/>
                  </a:cubicBezTo>
                  <a:cubicBezTo>
                    <a:pt x="20598" y="5592"/>
                    <a:pt x="21009" y="6969"/>
                    <a:pt x="21549" y="8297"/>
                  </a:cubicBezTo>
                  <a:cubicBezTo>
                    <a:pt x="22073" y="9172"/>
                    <a:pt x="22161" y="10310"/>
                    <a:pt x="22861" y="10310"/>
                  </a:cubicBezTo>
                  <a:cubicBezTo>
                    <a:pt x="26202" y="13108"/>
                    <a:pt x="28410" y="17027"/>
                    <a:pt x="29073" y="21334"/>
                  </a:cubicBezTo>
                  <a:cubicBezTo>
                    <a:pt x="28024" y="21334"/>
                    <a:pt x="27061" y="21334"/>
                    <a:pt x="26623" y="21334"/>
                  </a:cubicBezTo>
                  <a:cubicBezTo>
                    <a:pt x="19564" y="29988"/>
                    <a:pt x="10186" y="36453"/>
                    <a:pt x="-413" y="39972"/>
                  </a:cubicBezTo>
                  <a:cubicBezTo>
                    <a:pt x="-1201" y="40322"/>
                    <a:pt x="-1026" y="41634"/>
                    <a:pt x="-413" y="41634"/>
                  </a:cubicBezTo>
                  <a:close/>
                </a:path>
              </a:pathLst>
            </a:custGeom>
            <a:solidFill>
              <a:srgbClr val="C1907A"/>
            </a:solidFill>
            <a:ln w="8736" cap="flat">
              <a:noFill/>
              <a:prstDash val="solid"/>
              <a:miter/>
            </a:ln>
          </p:spPr>
          <p:txBody>
            <a:bodyPr rtlCol="0" anchor="ctr"/>
            <a:lstStyle/>
            <a:p>
              <a:endParaRPr lang="fr-FR"/>
            </a:p>
          </p:txBody>
        </p:sp>
      </p:grpSp>
      <p:grpSp>
        <p:nvGrpSpPr>
          <p:cNvPr id="264" name="Group 263">
            <a:extLst>
              <a:ext uri="{FF2B5EF4-FFF2-40B4-BE49-F238E27FC236}">
                <a16:creationId xmlns:a16="http://schemas.microsoft.com/office/drawing/2014/main" id="{F6046A72-A76A-495B-9848-DFC192EBE404}"/>
              </a:ext>
            </a:extLst>
          </p:cNvPr>
          <p:cNvGrpSpPr/>
          <p:nvPr/>
        </p:nvGrpSpPr>
        <p:grpSpPr>
          <a:xfrm rot="17983453">
            <a:off x="2222161" y="1248645"/>
            <a:ext cx="1700620" cy="1700620"/>
            <a:chOff x="3203882" y="740988"/>
            <a:chExt cx="1700620" cy="1700620"/>
          </a:xfrm>
        </p:grpSpPr>
        <p:grpSp>
          <p:nvGrpSpPr>
            <p:cNvPr id="265" name="Group 264">
              <a:extLst>
                <a:ext uri="{FF2B5EF4-FFF2-40B4-BE49-F238E27FC236}">
                  <a16:creationId xmlns:a16="http://schemas.microsoft.com/office/drawing/2014/main" id="{66BC7AF8-8DF1-4ECB-9893-47E070E03326}"/>
                </a:ext>
              </a:extLst>
            </p:cNvPr>
            <p:cNvGrpSpPr/>
            <p:nvPr/>
          </p:nvGrpSpPr>
          <p:grpSpPr>
            <a:xfrm>
              <a:off x="3203882" y="740988"/>
              <a:ext cx="1700620" cy="1700620"/>
              <a:chOff x="2070337" y="885329"/>
              <a:chExt cx="1700620" cy="1700620"/>
            </a:xfrm>
          </p:grpSpPr>
          <p:sp>
            <p:nvSpPr>
              <p:cNvPr id="269" name="Flowchart: Connector 268">
                <a:extLst>
                  <a:ext uri="{FF2B5EF4-FFF2-40B4-BE49-F238E27FC236}">
                    <a16:creationId xmlns:a16="http://schemas.microsoft.com/office/drawing/2014/main" id="{033FB94D-92A0-4514-ABB3-8F716E437A6C}"/>
                  </a:ext>
                </a:extLst>
              </p:cNvPr>
              <p:cNvSpPr/>
              <p:nvPr/>
            </p:nvSpPr>
            <p:spPr>
              <a:xfrm>
                <a:off x="2070337" y="885329"/>
                <a:ext cx="1700620" cy="1700620"/>
              </a:xfrm>
              <a:prstGeom prst="flowChartConnector">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grpSp>
            <p:nvGrpSpPr>
              <p:cNvPr id="270" name="Group 269">
                <a:extLst>
                  <a:ext uri="{FF2B5EF4-FFF2-40B4-BE49-F238E27FC236}">
                    <a16:creationId xmlns:a16="http://schemas.microsoft.com/office/drawing/2014/main" id="{A97CAE84-9C5C-468F-992A-76FC97482E28}"/>
                  </a:ext>
                </a:extLst>
              </p:cNvPr>
              <p:cNvGrpSpPr/>
              <p:nvPr/>
            </p:nvGrpSpPr>
            <p:grpSpPr>
              <a:xfrm>
                <a:off x="2789678" y="1604670"/>
                <a:ext cx="261938" cy="261938"/>
                <a:chOff x="1370156" y="639365"/>
                <a:chExt cx="261938" cy="261938"/>
              </a:xfrm>
            </p:grpSpPr>
            <p:cxnSp>
              <p:nvCxnSpPr>
                <p:cNvPr id="271" name="Straight Connector 270">
                  <a:extLst>
                    <a:ext uri="{FF2B5EF4-FFF2-40B4-BE49-F238E27FC236}">
                      <a16:creationId xmlns:a16="http://schemas.microsoft.com/office/drawing/2014/main" id="{8D68A46B-B9EF-492E-9DA3-815857B464A2}"/>
                    </a:ext>
                  </a:extLst>
                </p:cNvPr>
                <p:cNvCxnSpPr>
                  <a:cxnSpLocks/>
                </p:cNvCxnSpPr>
                <p:nvPr/>
              </p:nvCxnSpPr>
              <p:spPr>
                <a:xfrm>
                  <a:off x="1501125" y="639365"/>
                  <a:ext cx="0" cy="261938"/>
                </a:xfrm>
                <a:prstGeom prst="line">
                  <a:avLst/>
                </a:prstGeom>
                <a:ln w="12700">
                  <a:noFill/>
                </a:ln>
              </p:spPr>
              <p:style>
                <a:lnRef idx="1">
                  <a:schemeClr val="accent6"/>
                </a:lnRef>
                <a:fillRef idx="0">
                  <a:schemeClr val="accent6"/>
                </a:fillRef>
                <a:effectRef idx="0">
                  <a:schemeClr val="accent6"/>
                </a:effectRef>
                <a:fontRef idx="minor">
                  <a:schemeClr val="tx1"/>
                </a:fontRef>
              </p:style>
            </p:cxnSp>
            <p:cxnSp>
              <p:nvCxnSpPr>
                <p:cNvPr id="272" name="Straight Connector 271">
                  <a:extLst>
                    <a:ext uri="{FF2B5EF4-FFF2-40B4-BE49-F238E27FC236}">
                      <a16:creationId xmlns:a16="http://schemas.microsoft.com/office/drawing/2014/main" id="{3FAE88A7-BFCB-47AE-AE72-A5D45A5F0873}"/>
                    </a:ext>
                  </a:extLst>
                </p:cNvPr>
                <p:cNvCxnSpPr>
                  <a:cxnSpLocks/>
                </p:cNvCxnSpPr>
                <p:nvPr/>
              </p:nvCxnSpPr>
              <p:spPr>
                <a:xfrm rot="5400000">
                  <a:off x="1501125" y="639365"/>
                  <a:ext cx="0" cy="261938"/>
                </a:xfrm>
                <a:prstGeom prst="line">
                  <a:avLst/>
                </a:prstGeom>
                <a:ln w="12700">
                  <a:noFill/>
                </a:ln>
              </p:spPr>
              <p:style>
                <a:lnRef idx="1">
                  <a:schemeClr val="accent6"/>
                </a:lnRef>
                <a:fillRef idx="0">
                  <a:schemeClr val="accent6"/>
                </a:fillRef>
                <a:effectRef idx="0">
                  <a:schemeClr val="accent6"/>
                </a:effectRef>
                <a:fontRef idx="minor">
                  <a:schemeClr val="tx1"/>
                </a:fontRef>
              </p:style>
            </p:cxnSp>
          </p:grpSp>
        </p:grpSp>
        <p:grpSp>
          <p:nvGrpSpPr>
            <p:cNvPr id="266" name="Graphique 11">
              <a:extLst>
                <a:ext uri="{FF2B5EF4-FFF2-40B4-BE49-F238E27FC236}">
                  <a16:creationId xmlns:a16="http://schemas.microsoft.com/office/drawing/2014/main" id="{0B4C0A55-B1C3-4AD6-B0EA-399EF0D871CF}"/>
                </a:ext>
              </a:extLst>
            </p:cNvPr>
            <p:cNvGrpSpPr/>
            <p:nvPr/>
          </p:nvGrpSpPr>
          <p:grpSpPr>
            <a:xfrm rot="2377777">
              <a:off x="3254178" y="1293356"/>
              <a:ext cx="711144" cy="667467"/>
              <a:chOff x="2399746" y="2081383"/>
              <a:chExt cx="711144" cy="667467"/>
            </a:xfrm>
          </p:grpSpPr>
          <p:sp>
            <p:nvSpPr>
              <p:cNvPr id="267" name="Forme libre : forme 123">
                <a:extLst>
                  <a:ext uri="{FF2B5EF4-FFF2-40B4-BE49-F238E27FC236}">
                    <a16:creationId xmlns:a16="http://schemas.microsoft.com/office/drawing/2014/main" id="{2589908E-3DB3-445B-8DFF-CC29035E306B}"/>
                  </a:ext>
                </a:extLst>
              </p:cNvPr>
              <p:cNvSpPr/>
              <p:nvPr/>
            </p:nvSpPr>
            <p:spPr>
              <a:xfrm>
                <a:off x="2399746" y="2584518"/>
                <a:ext cx="233151" cy="164332"/>
              </a:xfrm>
              <a:custGeom>
                <a:avLst/>
                <a:gdLst>
                  <a:gd name="connsiteX0" fmla="*/ 22073 w 233151"/>
                  <a:gd name="connsiteY0" fmla="*/ 130786 h 164332"/>
                  <a:gd name="connsiteX1" fmla="*/ 93297 w 233151"/>
                  <a:gd name="connsiteY1" fmla="*/ 89662 h 164332"/>
                  <a:gd name="connsiteX2" fmla="*/ 3611 w 233151"/>
                  <a:gd name="connsiteY2" fmla="*/ 91762 h 164332"/>
                  <a:gd name="connsiteX3" fmla="*/ 88221 w 233151"/>
                  <a:gd name="connsiteY3" fmla="*/ 60176 h 164332"/>
                  <a:gd name="connsiteX4" fmla="*/ -939 w 233151"/>
                  <a:gd name="connsiteY4" fmla="*/ 42676 h 164332"/>
                  <a:gd name="connsiteX5" fmla="*/ 97409 w 233151"/>
                  <a:gd name="connsiteY5" fmla="*/ 30514 h 164332"/>
                  <a:gd name="connsiteX6" fmla="*/ 83059 w 233151"/>
                  <a:gd name="connsiteY6" fmla="*/ 1290 h 164332"/>
                  <a:gd name="connsiteX7" fmla="*/ 189194 w 233151"/>
                  <a:gd name="connsiteY7" fmla="*/ 54838 h 164332"/>
                  <a:gd name="connsiteX8" fmla="*/ 230668 w 233151"/>
                  <a:gd name="connsiteY8" fmla="*/ 46789 h 164332"/>
                  <a:gd name="connsiteX9" fmla="*/ 228568 w 233151"/>
                  <a:gd name="connsiteY9" fmla="*/ 141286 h 164332"/>
                  <a:gd name="connsiteX10" fmla="*/ 159357 w 233151"/>
                  <a:gd name="connsiteY10" fmla="*/ 147498 h 164332"/>
                  <a:gd name="connsiteX11" fmla="*/ 41235 w 233151"/>
                  <a:gd name="connsiteY11" fmla="*/ 160098 h 164332"/>
                  <a:gd name="connsiteX12" fmla="*/ 99684 w 233151"/>
                  <a:gd name="connsiteY12" fmla="*/ 129124 h 164332"/>
                  <a:gd name="connsiteX13" fmla="*/ 22073 w 233151"/>
                  <a:gd name="connsiteY13" fmla="*/ 130786 h 1643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3151" h="164332">
                    <a:moveTo>
                      <a:pt x="22073" y="130786"/>
                    </a:moveTo>
                    <a:cubicBezTo>
                      <a:pt x="20585" y="120987"/>
                      <a:pt x="93297" y="89662"/>
                      <a:pt x="93297" y="89662"/>
                    </a:cubicBezTo>
                    <a:cubicBezTo>
                      <a:pt x="93297" y="89662"/>
                      <a:pt x="7373" y="101562"/>
                      <a:pt x="3611" y="91762"/>
                    </a:cubicBezTo>
                    <a:cubicBezTo>
                      <a:pt x="-152" y="81962"/>
                      <a:pt x="58647" y="60876"/>
                      <a:pt x="88221" y="60176"/>
                    </a:cubicBezTo>
                    <a:cubicBezTo>
                      <a:pt x="117795" y="59475"/>
                      <a:pt x="-501" y="62275"/>
                      <a:pt x="-939" y="42676"/>
                    </a:cubicBezTo>
                    <a:cubicBezTo>
                      <a:pt x="-1377" y="23077"/>
                      <a:pt x="77809" y="30952"/>
                      <a:pt x="97409" y="30514"/>
                    </a:cubicBezTo>
                    <a:cubicBezTo>
                      <a:pt x="117008" y="30076"/>
                      <a:pt x="59697" y="11702"/>
                      <a:pt x="83059" y="1290"/>
                    </a:cubicBezTo>
                    <a:cubicBezTo>
                      <a:pt x="106421" y="-9123"/>
                      <a:pt x="147108" y="29901"/>
                      <a:pt x="189194" y="54838"/>
                    </a:cubicBezTo>
                    <a:cubicBezTo>
                      <a:pt x="189194" y="54838"/>
                      <a:pt x="204769" y="51688"/>
                      <a:pt x="230668" y="46789"/>
                    </a:cubicBezTo>
                    <a:cubicBezTo>
                      <a:pt x="233278" y="78274"/>
                      <a:pt x="232574" y="109947"/>
                      <a:pt x="228568" y="141286"/>
                    </a:cubicBezTo>
                    <a:cubicBezTo>
                      <a:pt x="195232" y="143298"/>
                      <a:pt x="170469" y="145311"/>
                      <a:pt x="159357" y="147498"/>
                    </a:cubicBezTo>
                    <a:cubicBezTo>
                      <a:pt x="100383" y="158698"/>
                      <a:pt x="41497" y="169985"/>
                      <a:pt x="41235" y="160098"/>
                    </a:cubicBezTo>
                    <a:cubicBezTo>
                      <a:pt x="40973" y="150211"/>
                      <a:pt x="99684" y="129124"/>
                      <a:pt x="99684" y="129124"/>
                    </a:cubicBezTo>
                    <a:cubicBezTo>
                      <a:pt x="99684" y="129124"/>
                      <a:pt x="23561" y="140586"/>
                      <a:pt x="22073" y="130786"/>
                    </a:cubicBezTo>
                    <a:close/>
                  </a:path>
                </a:pathLst>
              </a:custGeom>
              <a:solidFill>
                <a:srgbClr val="D19D82"/>
              </a:solidFill>
              <a:ln w="8736" cap="flat">
                <a:noFill/>
                <a:prstDash val="solid"/>
                <a:miter/>
              </a:ln>
            </p:spPr>
            <p:txBody>
              <a:bodyPr rtlCol="0" anchor="ctr"/>
              <a:lstStyle/>
              <a:p>
                <a:endParaRPr lang="fr-FR"/>
              </a:p>
            </p:txBody>
          </p:sp>
          <p:sp>
            <p:nvSpPr>
              <p:cNvPr id="268" name="Forme libre : forme 124">
                <a:extLst>
                  <a:ext uri="{FF2B5EF4-FFF2-40B4-BE49-F238E27FC236}">
                    <a16:creationId xmlns:a16="http://schemas.microsoft.com/office/drawing/2014/main" id="{2B8F426A-14F9-4DD4-A8D3-F22B323015CF}"/>
                  </a:ext>
                </a:extLst>
              </p:cNvPr>
              <p:cNvSpPr/>
              <p:nvPr/>
            </p:nvSpPr>
            <p:spPr>
              <a:xfrm>
                <a:off x="2629255" y="2081383"/>
                <a:ext cx="481635" cy="654171"/>
              </a:xfrm>
              <a:custGeom>
                <a:avLst/>
                <a:gdLst>
                  <a:gd name="connsiteX0" fmla="*/ 452386 w 481635"/>
                  <a:gd name="connsiteY0" fmla="*/ -438 h 654171"/>
                  <a:gd name="connsiteX1" fmla="*/ 1159 w 481635"/>
                  <a:gd name="connsiteY1" fmla="*/ 549748 h 654171"/>
                  <a:gd name="connsiteX2" fmla="*/ 1159 w 481635"/>
                  <a:gd name="connsiteY2" fmla="*/ 549748 h 654171"/>
                  <a:gd name="connsiteX3" fmla="*/ -941 w 481635"/>
                  <a:gd name="connsiteY3" fmla="*/ 644246 h 654171"/>
                  <a:gd name="connsiteX4" fmla="*/ -941 w 481635"/>
                  <a:gd name="connsiteY4" fmla="*/ 644246 h 654171"/>
                  <a:gd name="connsiteX5" fmla="*/ 440573 w 481635"/>
                  <a:gd name="connsiteY5" fmla="*/ 374228 h 654171"/>
                  <a:gd name="connsiteX6" fmla="*/ 452386 w 481635"/>
                  <a:gd name="connsiteY6" fmla="*/ -438 h 654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1635" h="654171">
                    <a:moveTo>
                      <a:pt x="452386" y="-438"/>
                    </a:moveTo>
                    <a:cubicBezTo>
                      <a:pt x="385275" y="65098"/>
                      <a:pt x="377838" y="605135"/>
                      <a:pt x="1159" y="549748"/>
                    </a:cubicBezTo>
                    <a:lnTo>
                      <a:pt x="1159" y="549748"/>
                    </a:lnTo>
                    <a:cubicBezTo>
                      <a:pt x="3662" y="581237"/>
                      <a:pt x="2958" y="612899"/>
                      <a:pt x="-941" y="644246"/>
                    </a:cubicBezTo>
                    <a:lnTo>
                      <a:pt x="-941" y="644246"/>
                    </a:lnTo>
                    <a:cubicBezTo>
                      <a:pt x="53570" y="664458"/>
                      <a:pt x="357801" y="680908"/>
                      <a:pt x="440573" y="374228"/>
                    </a:cubicBezTo>
                    <a:cubicBezTo>
                      <a:pt x="523347" y="67548"/>
                      <a:pt x="452386" y="-438"/>
                      <a:pt x="452386" y="-438"/>
                    </a:cubicBezTo>
                    <a:close/>
                  </a:path>
                </a:pathLst>
              </a:custGeom>
              <a:solidFill>
                <a:srgbClr val="6CB1E8"/>
              </a:solidFill>
              <a:ln w="8736" cap="flat">
                <a:noFill/>
                <a:prstDash val="solid"/>
                <a:miter/>
              </a:ln>
            </p:spPr>
            <p:txBody>
              <a:bodyPr rtlCol="0" anchor="ctr"/>
              <a:lstStyle/>
              <a:p>
                <a:endParaRPr lang="fr-FR"/>
              </a:p>
            </p:txBody>
          </p:sp>
        </p:grpSp>
      </p:grpSp>
      <p:grpSp>
        <p:nvGrpSpPr>
          <p:cNvPr id="276" name="Eyes_right">
            <a:extLst>
              <a:ext uri="{FF2B5EF4-FFF2-40B4-BE49-F238E27FC236}">
                <a16:creationId xmlns:a16="http://schemas.microsoft.com/office/drawing/2014/main" id="{6EDC2BA1-6852-48D1-A818-3ACB3D707E20}"/>
              </a:ext>
            </a:extLst>
          </p:cNvPr>
          <p:cNvGrpSpPr/>
          <p:nvPr/>
        </p:nvGrpSpPr>
        <p:grpSpPr>
          <a:xfrm rot="21166780">
            <a:off x="2928972" y="1659795"/>
            <a:ext cx="373234" cy="162889"/>
            <a:chOff x="5175467" y="3302833"/>
            <a:chExt cx="969446" cy="422491"/>
          </a:xfrm>
        </p:grpSpPr>
        <p:sp>
          <p:nvSpPr>
            <p:cNvPr id="277" name="Forme libre : forme 142">
              <a:extLst>
                <a:ext uri="{FF2B5EF4-FFF2-40B4-BE49-F238E27FC236}">
                  <a16:creationId xmlns:a16="http://schemas.microsoft.com/office/drawing/2014/main" id="{81C75E7A-B553-44CD-B0F9-0FC8ED3D2467}"/>
                </a:ext>
              </a:extLst>
            </p:cNvPr>
            <p:cNvSpPr/>
            <p:nvPr/>
          </p:nvSpPr>
          <p:spPr>
            <a:xfrm rot="21046799">
              <a:off x="5175467" y="3302833"/>
              <a:ext cx="333467" cy="333468"/>
            </a:xfrm>
            <a:custGeom>
              <a:avLst/>
              <a:gdLst>
                <a:gd name="connsiteX0" fmla="*/ 406478 w 406693"/>
                <a:gd name="connsiteY0" fmla="*/ 203097 h 406693"/>
                <a:gd name="connsiteX1" fmla="*/ 203131 w 406693"/>
                <a:gd name="connsiteY1" fmla="*/ 406444 h 406693"/>
                <a:gd name="connsiteX2" fmla="*/ -215 w 406693"/>
                <a:gd name="connsiteY2" fmla="*/ 203097 h 406693"/>
                <a:gd name="connsiteX3" fmla="*/ 203131 w 406693"/>
                <a:gd name="connsiteY3" fmla="*/ -249 h 406693"/>
                <a:gd name="connsiteX4" fmla="*/ 406478 w 406693"/>
                <a:gd name="connsiteY4" fmla="*/ 203097 h 4066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6693" h="406693">
                  <a:moveTo>
                    <a:pt x="406478" y="203097"/>
                  </a:moveTo>
                  <a:cubicBezTo>
                    <a:pt x="406478" y="315402"/>
                    <a:pt x="315437" y="406444"/>
                    <a:pt x="203131" y="406444"/>
                  </a:cubicBezTo>
                  <a:cubicBezTo>
                    <a:pt x="90826" y="406444"/>
                    <a:pt x="-215" y="315403"/>
                    <a:pt x="-215" y="203097"/>
                  </a:cubicBezTo>
                  <a:cubicBezTo>
                    <a:pt x="-215" y="90792"/>
                    <a:pt x="90826" y="-249"/>
                    <a:pt x="203131" y="-249"/>
                  </a:cubicBezTo>
                  <a:cubicBezTo>
                    <a:pt x="315437" y="-249"/>
                    <a:pt x="406478" y="90792"/>
                    <a:pt x="406478" y="203097"/>
                  </a:cubicBezTo>
                  <a:close/>
                </a:path>
              </a:pathLst>
            </a:custGeom>
            <a:solidFill>
              <a:srgbClr val="D19D82"/>
            </a:solidFill>
            <a:ln w="8248" cap="flat">
              <a:noFill/>
              <a:prstDash val="solid"/>
              <a:miter/>
            </a:ln>
          </p:spPr>
          <p:txBody>
            <a:bodyPr rtlCol="0" anchor="ctr"/>
            <a:lstStyle/>
            <a:p>
              <a:endParaRPr lang="fr-FR"/>
            </a:p>
          </p:txBody>
        </p:sp>
        <p:sp>
          <p:nvSpPr>
            <p:cNvPr id="278" name="Forme libre : forme 142">
              <a:extLst>
                <a:ext uri="{FF2B5EF4-FFF2-40B4-BE49-F238E27FC236}">
                  <a16:creationId xmlns:a16="http://schemas.microsoft.com/office/drawing/2014/main" id="{CBBD5417-017D-4FC0-9B7D-55DDF494DB4B}"/>
                </a:ext>
              </a:extLst>
            </p:cNvPr>
            <p:cNvSpPr/>
            <p:nvPr/>
          </p:nvSpPr>
          <p:spPr>
            <a:xfrm rot="21046799">
              <a:off x="5811446" y="3391860"/>
              <a:ext cx="333467" cy="333464"/>
            </a:xfrm>
            <a:custGeom>
              <a:avLst/>
              <a:gdLst>
                <a:gd name="connsiteX0" fmla="*/ 406478 w 406693"/>
                <a:gd name="connsiteY0" fmla="*/ 203097 h 406693"/>
                <a:gd name="connsiteX1" fmla="*/ 203131 w 406693"/>
                <a:gd name="connsiteY1" fmla="*/ 406444 h 406693"/>
                <a:gd name="connsiteX2" fmla="*/ -215 w 406693"/>
                <a:gd name="connsiteY2" fmla="*/ 203097 h 406693"/>
                <a:gd name="connsiteX3" fmla="*/ 203131 w 406693"/>
                <a:gd name="connsiteY3" fmla="*/ -249 h 406693"/>
                <a:gd name="connsiteX4" fmla="*/ 406478 w 406693"/>
                <a:gd name="connsiteY4" fmla="*/ 203097 h 4066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6693" h="406693">
                  <a:moveTo>
                    <a:pt x="406478" y="203097"/>
                  </a:moveTo>
                  <a:cubicBezTo>
                    <a:pt x="406478" y="315402"/>
                    <a:pt x="315437" y="406444"/>
                    <a:pt x="203131" y="406444"/>
                  </a:cubicBezTo>
                  <a:cubicBezTo>
                    <a:pt x="90826" y="406444"/>
                    <a:pt x="-215" y="315403"/>
                    <a:pt x="-215" y="203097"/>
                  </a:cubicBezTo>
                  <a:cubicBezTo>
                    <a:pt x="-215" y="90792"/>
                    <a:pt x="90826" y="-249"/>
                    <a:pt x="203131" y="-249"/>
                  </a:cubicBezTo>
                  <a:cubicBezTo>
                    <a:pt x="315437" y="-249"/>
                    <a:pt x="406478" y="90792"/>
                    <a:pt x="406478" y="203097"/>
                  </a:cubicBezTo>
                  <a:close/>
                </a:path>
              </a:pathLst>
            </a:custGeom>
            <a:solidFill>
              <a:srgbClr val="D19D82"/>
            </a:solidFill>
            <a:ln w="8248" cap="flat">
              <a:noFill/>
              <a:prstDash val="solid"/>
              <a:miter/>
            </a:ln>
          </p:spPr>
          <p:txBody>
            <a:bodyPr rtlCol="0" anchor="ctr"/>
            <a:lstStyle/>
            <a:p>
              <a:endParaRPr lang="fr-FR"/>
            </a:p>
          </p:txBody>
        </p:sp>
      </p:grpSp>
      <p:pic>
        <p:nvPicPr>
          <p:cNvPr id="140" name="Image 139">
            <a:extLst>
              <a:ext uri="{FF2B5EF4-FFF2-40B4-BE49-F238E27FC236}">
                <a16:creationId xmlns:a16="http://schemas.microsoft.com/office/drawing/2014/main" id="{DFF5A24C-875E-4B9D-9FBC-CA119DA34584}"/>
              </a:ext>
            </a:extLst>
          </p:cNvPr>
          <p:cNvPicPr>
            <a:picLocks noChangeAspect="1"/>
          </p:cNvPicPr>
          <p:nvPr/>
        </p:nvPicPr>
        <p:blipFill rotWithShape="1">
          <a:blip r:embed="rId3" cstate="hqprint">
            <a:extLst>
              <a:ext uri="{28A0092B-C50C-407E-A947-70E740481C1C}">
                <a14:useLocalDpi xmlns:a14="http://schemas.microsoft.com/office/drawing/2010/main" val="0"/>
              </a:ext>
            </a:extLst>
          </a:blip>
          <a:srcRect l="1510" t="6215" r="2029" b="5015"/>
          <a:stretch/>
        </p:blipFill>
        <p:spPr>
          <a:xfrm>
            <a:off x="147918" y="141194"/>
            <a:ext cx="1095935" cy="1008530"/>
          </a:xfrm>
          <a:prstGeom prst="ellipse">
            <a:avLst/>
          </a:prstGeom>
        </p:spPr>
      </p:pic>
      <p:sp>
        <p:nvSpPr>
          <p:cNvPr id="141" name="Forme libre : forme 140">
            <a:extLst>
              <a:ext uri="{FF2B5EF4-FFF2-40B4-BE49-F238E27FC236}">
                <a16:creationId xmlns:a16="http://schemas.microsoft.com/office/drawing/2014/main" id="{E9863239-71F4-4319-BCFC-5226E1217014}"/>
              </a:ext>
            </a:extLst>
          </p:cNvPr>
          <p:cNvSpPr/>
          <p:nvPr/>
        </p:nvSpPr>
        <p:spPr>
          <a:xfrm>
            <a:off x="10330851" y="6198391"/>
            <a:ext cx="1087243" cy="234000"/>
          </a:xfrm>
          <a:custGeom>
            <a:avLst/>
            <a:gdLst>
              <a:gd name="connsiteX0" fmla="*/ 19635 w 1087243"/>
              <a:gd name="connsiteY0" fmla="*/ 0 h 246390"/>
              <a:gd name="connsiteX1" fmla="*/ 945457 w 1087243"/>
              <a:gd name="connsiteY1" fmla="*/ 0 h 246390"/>
              <a:gd name="connsiteX2" fmla="*/ 965092 w 1087243"/>
              <a:gd name="connsiteY2" fmla="*/ 19635 h 246390"/>
              <a:gd name="connsiteX3" fmla="*/ 965092 w 1087243"/>
              <a:gd name="connsiteY3" fmla="*/ 78700 h 246390"/>
              <a:gd name="connsiteX4" fmla="*/ 1087243 w 1087243"/>
              <a:gd name="connsiteY4" fmla="*/ 80962 h 246390"/>
              <a:gd name="connsiteX5" fmla="*/ 965092 w 1087243"/>
              <a:gd name="connsiteY5" fmla="*/ 154253 h 246390"/>
              <a:gd name="connsiteX6" fmla="*/ 965092 w 1087243"/>
              <a:gd name="connsiteY6" fmla="*/ 226755 h 246390"/>
              <a:gd name="connsiteX7" fmla="*/ 945457 w 1087243"/>
              <a:gd name="connsiteY7" fmla="*/ 246390 h 246390"/>
              <a:gd name="connsiteX8" fmla="*/ 19635 w 1087243"/>
              <a:gd name="connsiteY8" fmla="*/ 246390 h 246390"/>
              <a:gd name="connsiteX9" fmla="*/ 0 w 1087243"/>
              <a:gd name="connsiteY9" fmla="*/ 226755 h 246390"/>
              <a:gd name="connsiteX10" fmla="*/ 0 w 1087243"/>
              <a:gd name="connsiteY10" fmla="*/ 19635 h 246390"/>
              <a:gd name="connsiteX11" fmla="*/ 19635 w 1087243"/>
              <a:gd name="connsiteY11" fmla="*/ 0 h 246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87243" h="246390">
                <a:moveTo>
                  <a:pt x="19635" y="0"/>
                </a:moveTo>
                <a:lnTo>
                  <a:pt x="945457" y="0"/>
                </a:lnTo>
                <a:cubicBezTo>
                  <a:pt x="956301" y="0"/>
                  <a:pt x="965092" y="8791"/>
                  <a:pt x="965092" y="19635"/>
                </a:cubicBezTo>
                <a:lnTo>
                  <a:pt x="965092" y="78700"/>
                </a:lnTo>
                <a:lnTo>
                  <a:pt x="1087243" y="80962"/>
                </a:lnTo>
                <a:lnTo>
                  <a:pt x="965092" y="154253"/>
                </a:lnTo>
                <a:lnTo>
                  <a:pt x="965092" y="226755"/>
                </a:lnTo>
                <a:cubicBezTo>
                  <a:pt x="965092" y="237599"/>
                  <a:pt x="956301" y="246390"/>
                  <a:pt x="945457" y="246390"/>
                </a:cubicBezTo>
                <a:lnTo>
                  <a:pt x="19635" y="246390"/>
                </a:lnTo>
                <a:cubicBezTo>
                  <a:pt x="8791" y="246390"/>
                  <a:pt x="0" y="237599"/>
                  <a:pt x="0" y="226755"/>
                </a:cubicBezTo>
                <a:lnTo>
                  <a:pt x="0" y="19635"/>
                </a:lnTo>
                <a:cubicBezTo>
                  <a:pt x="0" y="8791"/>
                  <a:pt x="8791" y="0"/>
                  <a:pt x="19635"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fr-FR"/>
          </a:p>
        </p:txBody>
      </p:sp>
      <p:pic>
        <p:nvPicPr>
          <p:cNvPr id="142" name="Image 141" descr="Une image contenant texte&#10;&#10;Description générée automatiquement">
            <a:extLst>
              <a:ext uri="{FF2B5EF4-FFF2-40B4-BE49-F238E27FC236}">
                <a16:creationId xmlns:a16="http://schemas.microsoft.com/office/drawing/2014/main" id="{6B9F1FA8-63A9-4D71-8B11-BF10D48D1085}"/>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10328470" y="6028912"/>
            <a:ext cx="1589268" cy="666368"/>
          </a:xfrm>
          <a:prstGeom prst="rect">
            <a:avLst/>
          </a:prstGeom>
        </p:spPr>
      </p:pic>
      <p:grpSp>
        <p:nvGrpSpPr>
          <p:cNvPr id="19" name="Groupe 18">
            <a:extLst>
              <a:ext uri="{FF2B5EF4-FFF2-40B4-BE49-F238E27FC236}">
                <a16:creationId xmlns:a16="http://schemas.microsoft.com/office/drawing/2014/main" id="{FC5EF24A-0415-4E45-9386-90589A5B1063}"/>
              </a:ext>
            </a:extLst>
          </p:cNvPr>
          <p:cNvGrpSpPr/>
          <p:nvPr/>
        </p:nvGrpSpPr>
        <p:grpSpPr>
          <a:xfrm>
            <a:off x="641656" y="1887138"/>
            <a:ext cx="4856040" cy="3991416"/>
            <a:chOff x="641656" y="1887138"/>
            <a:chExt cx="4856040" cy="3991416"/>
          </a:xfrm>
        </p:grpSpPr>
        <p:grpSp>
          <p:nvGrpSpPr>
            <p:cNvPr id="3" name="Group 2">
              <a:extLst>
                <a:ext uri="{FF2B5EF4-FFF2-40B4-BE49-F238E27FC236}">
                  <a16:creationId xmlns:a16="http://schemas.microsoft.com/office/drawing/2014/main" id="{FD987AB7-1A66-49C8-9EB9-81E0941D5BA3}"/>
                </a:ext>
              </a:extLst>
            </p:cNvPr>
            <p:cNvGrpSpPr/>
            <p:nvPr/>
          </p:nvGrpSpPr>
          <p:grpSpPr>
            <a:xfrm>
              <a:off x="641656" y="1887138"/>
              <a:ext cx="4856040" cy="3991416"/>
              <a:chOff x="641656" y="1887138"/>
              <a:chExt cx="4856040" cy="3991416"/>
            </a:xfrm>
          </p:grpSpPr>
          <p:grpSp>
            <p:nvGrpSpPr>
              <p:cNvPr id="128" name="Groupe 127">
                <a:extLst>
                  <a:ext uri="{FF2B5EF4-FFF2-40B4-BE49-F238E27FC236}">
                    <a16:creationId xmlns:a16="http://schemas.microsoft.com/office/drawing/2014/main" id="{6FBD5539-5FBE-4782-9E92-363246BDAE2C}"/>
                  </a:ext>
                </a:extLst>
              </p:cNvPr>
              <p:cNvGrpSpPr/>
              <p:nvPr/>
            </p:nvGrpSpPr>
            <p:grpSpPr>
              <a:xfrm>
                <a:off x="641656" y="1887138"/>
                <a:ext cx="4856040" cy="3991416"/>
                <a:chOff x="641656" y="1887138"/>
                <a:chExt cx="4856040" cy="3991416"/>
              </a:xfrm>
            </p:grpSpPr>
            <p:grpSp>
              <p:nvGrpSpPr>
                <p:cNvPr id="44" name="Graphique 11">
                  <a:extLst>
                    <a:ext uri="{FF2B5EF4-FFF2-40B4-BE49-F238E27FC236}">
                      <a16:creationId xmlns:a16="http://schemas.microsoft.com/office/drawing/2014/main" id="{722D7F26-2F9E-443C-8157-F3E0F48F547F}"/>
                    </a:ext>
                  </a:extLst>
                </p:cNvPr>
                <p:cNvGrpSpPr/>
                <p:nvPr/>
              </p:nvGrpSpPr>
              <p:grpSpPr>
                <a:xfrm>
                  <a:off x="641656" y="1887138"/>
                  <a:ext cx="4856040" cy="3991416"/>
                  <a:chOff x="641656" y="1887138"/>
                  <a:chExt cx="4856040" cy="3991416"/>
                </a:xfrm>
              </p:grpSpPr>
              <p:sp>
                <p:nvSpPr>
                  <p:cNvPr id="45" name="Forme libre : forme 44">
                    <a:extLst>
                      <a:ext uri="{FF2B5EF4-FFF2-40B4-BE49-F238E27FC236}">
                        <a16:creationId xmlns:a16="http://schemas.microsoft.com/office/drawing/2014/main" id="{6CF22D4A-5AE2-4D3C-BDB3-C0059381F63C}"/>
                      </a:ext>
                    </a:extLst>
                  </p:cNvPr>
                  <p:cNvSpPr/>
                  <p:nvPr/>
                </p:nvSpPr>
                <p:spPr>
                  <a:xfrm>
                    <a:off x="641656" y="4035035"/>
                    <a:ext cx="4497968" cy="1843519"/>
                  </a:xfrm>
                  <a:custGeom>
                    <a:avLst/>
                    <a:gdLst>
                      <a:gd name="connsiteX0" fmla="*/ 3628992 w 4497968"/>
                      <a:gd name="connsiteY0" fmla="*/ 338704 h 1843519"/>
                      <a:gd name="connsiteX1" fmla="*/ 4494434 w 4497968"/>
                      <a:gd name="connsiteY1" fmla="*/ 801830 h 1843519"/>
                      <a:gd name="connsiteX2" fmla="*/ 1522744 w 4497968"/>
                      <a:gd name="connsiteY2" fmla="*/ 1843054 h 1843519"/>
                      <a:gd name="connsiteX3" fmla="*/ 194002 w 4497968"/>
                      <a:gd name="connsiteY3" fmla="*/ 909190 h 1843519"/>
                      <a:gd name="connsiteX4" fmla="*/ 2286426 w 4497968"/>
                      <a:gd name="connsiteY4" fmla="*/ -438 h 18435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97968" h="1843519">
                        <a:moveTo>
                          <a:pt x="3628992" y="338704"/>
                        </a:moveTo>
                        <a:cubicBezTo>
                          <a:pt x="3947485" y="338704"/>
                          <a:pt x="4541071" y="475201"/>
                          <a:pt x="4494434" y="801830"/>
                        </a:cubicBezTo>
                        <a:cubicBezTo>
                          <a:pt x="4453223" y="1091623"/>
                          <a:pt x="2634492" y="1848304"/>
                          <a:pt x="1522744" y="1843054"/>
                        </a:cubicBezTo>
                        <a:cubicBezTo>
                          <a:pt x="822761" y="1839555"/>
                          <a:pt x="-498456" y="1360329"/>
                          <a:pt x="194002" y="909190"/>
                        </a:cubicBezTo>
                        <a:cubicBezTo>
                          <a:pt x="886460" y="458051"/>
                          <a:pt x="2286426" y="-438"/>
                          <a:pt x="2286426" y="-438"/>
                        </a:cubicBezTo>
                        <a:close/>
                      </a:path>
                    </a:pathLst>
                  </a:custGeom>
                  <a:solidFill>
                    <a:srgbClr val="D8D8D8">
                      <a:alpha val="21000"/>
                    </a:srgbClr>
                  </a:solidFill>
                  <a:ln w="8736" cap="flat">
                    <a:noFill/>
                    <a:prstDash val="solid"/>
                    <a:miter/>
                  </a:ln>
                </p:spPr>
                <p:txBody>
                  <a:bodyPr rtlCol="0" anchor="ctr"/>
                  <a:lstStyle/>
                  <a:p>
                    <a:endParaRPr lang="fr-FR"/>
                  </a:p>
                </p:txBody>
              </p:sp>
              <p:sp>
                <p:nvSpPr>
                  <p:cNvPr id="46" name="Forme libre : forme 45">
                    <a:extLst>
                      <a:ext uri="{FF2B5EF4-FFF2-40B4-BE49-F238E27FC236}">
                        <a16:creationId xmlns:a16="http://schemas.microsoft.com/office/drawing/2014/main" id="{E96523BC-9EFE-435E-B187-3F279389A544}"/>
                      </a:ext>
                    </a:extLst>
                  </p:cNvPr>
                  <p:cNvSpPr/>
                  <p:nvPr/>
                </p:nvSpPr>
                <p:spPr>
                  <a:xfrm>
                    <a:off x="809299" y="2407225"/>
                    <a:ext cx="3522576" cy="2113772"/>
                  </a:xfrm>
                  <a:custGeom>
                    <a:avLst/>
                    <a:gdLst>
                      <a:gd name="connsiteX0" fmla="*/ 0 w 3522576"/>
                      <a:gd name="connsiteY0" fmla="*/ 186545 h 2113772"/>
                      <a:gd name="connsiteX1" fmla="*/ 85748 w 3522576"/>
                      <a:gd name="connsiteY1" fmla="*/ 0 h 2113772"/>
                      <a:gd name="connsiteX2" fmla="*/ 1318155 w 3522576"/>
                      <a:gd name="connsiteY2" fmla="*/ 1421753 h 2113772"/>
                      <a:gd name="connsiteX3" fmla="*/ 2740870 w 3522576"/>
                      <a:gd name="connsiteY3" fmla="*/ 1633760 h 2113772"/>
                      <a:gd name="connsiteX4" fmla="*/ 3520651 w 3522576"/>
                      <a:gd name="connsiteY4" fmla="*/ 1940265 h 2113772"/>
                      <a:gd name="connsiteX5" fmla="*/ 3522576 w 3522576"/>
                      <a:gd name="connsiteY5" fmla="*/ 2113773 h 2113772"/>
                      <a:gd name="connsiteX6" fmla="*/ 2725121 w 3522576"/>
                      <a:gd name="connsiteY6" fmla="*/ 1816105 h 2113772"/>
                      <a:gd name="connsiteX7" fmla="*/ 1243257 w 3522576"/>
                      <a:gd name="connsiteY7" fmla="*/ 1600073 h 2113772"/>
                      <a:gd name="connsiteX8" fmla="*/ 0 w 3522576"/>
                      <a:gd name="connsiteY8" fmla="*/ 186545 h 2113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522576" h="2113772">
                        <a:moveTo>
                          <a:pt x="0" y="186545"/>
                        </a:moveTo>
                        <a:lnTo>
                          <a:pt x="85748" y="0"/>
                        </a:lnTo>
                        <a:lnTo>
                          <a:pt x="1318155" y="1421753"/>
                        </a:lnTo>
                        <a:lnTo>
                          <a:pt x="2740870" y="1633760"/>
                        </a:lnTo>
                        <a:lnTo>
                          <a:pt x="3520651" y="1940265"/>
                        </a:lnTo>
                        <a:lnTo>
                          <a:pt x="3522576" y="2113773"/>
                        </a:lnTo>
                        <a:lnTo>
                          <a:pt x="2725121" y="1816105"/>
                        </a:lnTo>
                        <a:lnTo>
                          <a:pt x="1243257" y="1600073"/>
                        </a:lnTo>
                        <a:lnTo>
                          <a:pt x="0" y="186545"/>
                        </a:lnTo>
                        <a:close/>
                      </a:path>
                    </a:pathLst>
                  </a:custGeom>
                  <a:solidFill>
                    <a:srgbClr val="F9C29D"/>
                  </a:solidFill>
                  <a:ln w="8736" cap="flat">
                    <a:noFill/>
                    <a:prstDash val="solid"/>
                    <a:miter/>
                  </a:ln>
                </p:spPr>
                <p:txBody>
                  <a:bodyPr rtlCol="0" anchor="ctr"/>
                  <a:lstStyle/>
                  <a:p>
                    <a:endParaRPr lang="fr-FR"/>
                  </a:p>
                </p:txBody>
              </p:sp>
              <p:sp>
                <p:nvSpPr>
                  <p:cNvPr id="47" name="Forme libre : forme 46">
                    <a:extLst>
                      <a:ext uri="{FF2B5EF4-FFF2-40B4-BE49-F238E27FC236}">
                        <a16:creationId xmlns:a16="http://schemas.microsoft.com/office/drawing/2014/main" id="{16BC4367-542A-414D-9582-3C7B2CDEFDA2}"/>
                      </a:ext>
                    </a:extLst>
                  </p:cNvPr>
                  <p:cNvSpPr/>
                  <p:nvPr/>
                </p:nvSpPr>
                <p:spPr>
                  <a:xfrm>
                    <a:off x="895047" y="1887138"/>
                    <a:ext cx="4602649" cy="2460352"/>
                  </a:xfrm>
                  <a:custGeom>
                    <a:avLst/>
                    <a:gdLst>
                      <a:gd name="connsiteX0" fmla="*/ 0 w 4602649"/>
                      <a:gd name="connsiteY0" fmla="*/ 520087 h 2460352"/>
                      <a:gd name="connsiteX1" fmla="*/ 1114635 w 4602649"/>
                      <a:gd name="connsiteY1" fmla="*/ 0 h 2460352"/>
                      <a:gd name="connsiteX2" fmla="*/ 2391317 w 4602649"/>
                      <a:gd name="connsiteY2" fmla="*/ 1396466 h 2460352"/>
                      <a:gd name="connsiteX3" fmla="*/ 3811232 w 4602649"/>
                      <a:gd name="connsiteY3" fmla="*/ 1629035 h 2460352"/>
                      <a:gd name="connsiteX4" fmla="*/ 4602650 w 4602649"/>
                      <a:gd name="connsiteY4" fmla="*/ 1941840 h 2460352"/>
                      <a:gd name="connsiteX5" fmla="*/ 3434903 w 4602649"/>
                      <a:gd name="connsiteY5" fmla="*/ 2460352 h 2460352"/>
                      <a:gd name="connsiteX6" fmla="*/ 2655123 w 4602649"/>
                      <a:gd name="connsiteY6" fmla="*/ 2153847 h 2460352"/>
                      <a:gd name="connsiteX7" fmla="*/ 1232407 w 4602649"/>
                      <a:gd name="connsiteY7" fmla="*/ 1941840 h 2460352"/>
                      <a:gd name="connsiteX8" fmla="*/ 0 w 4602649"/>
                      <a:gd name="connsiteY8" fmla="*/ 520087 h 2460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02649" h="2460352">
                        <a:moveTo>
                          <a:pt x="0" y="520087"/>
                        </a:moveTo>
                        <a:lnTo>
                          <a:pt x="1114635" y="0"/>
                        </a:lnTo>
                        <a:lnTo>
                          <a:pt x="2391317" y="1396466"/>
                        </a:lnTo>
                        <a:lnTo>
                          <a:pt x="3811232" y="1629035"/>
                        </a:lnTo>
                        <a:lnTo>
                          <a:pt x="4602650" y="1941840"/>
                        </a:lnTo>
                        <a:lnTo>
                          <a:pt x="3434903" y="2460352"/>
                        </a:lnTo>
                        <a:lnTo>
                          <a:pt x="2655123" y="2153847"/>
                        </a:lnTo>
                        <a:lnTo>
                          <a:pt x="1232407" y="1941840"/>
                        </a:lnTo>
                        <a:lnTo>
                          <a:pt x="0" y="520087"/>
                        </a:lnTo>
                        <a:close/>
                      </a:path>
                    </a:pathLst>
                  </a:custGeom>
                  <a:solidFill>
                    <a:srgbClr val="FBE9DC"/>
                  </a:solidFill>
                  <a:ln w="8736" cap="flat">
                    <a:noFill/>
                    <a:prstDash val="solid"/>
                    <a:miter/>
                  </a:ln>
                </p:spPr>
                <p:txBody>
                  <a:bodyPr rtlCol="0" anchor="ctr"/>
                  <a:lstStyle/>
                  <a:p>
                    <a:endParaRPr lang="fr-FR"/>
                  </a:p>
                </p:txBody>
              </p:sp>
              <p:sp>
                <p:nvSpPr>
                  <p:cNvPr id="48" name="Forme libre : forme 47">
                    <a:extLst>
                      <a:ext uri="{FF2B5EF4-FFF2-40B4-BE49-F238E27FC236}">
                        <a16:creationId xmlns:a16="http://schemas.microsoft.com/office/drawing/2014/main" id="{69128C69-1CF4-4137-A267-F3C50BC65636}"/>
                      </a:ext>
                    </a:extLst>
                  </p:cNvPr>
                  <p:cNvSpPr/>
                  <p:nvPr/>
                </p:nvSpPr>
                <p:spPr>
                  <a:xfrm>
                    <a:off x="4329951" y="3828978"/>
                    <a:ext cx="1167746" cy="692020"/>
                  </a:xfrm>
                  <a:custGeom>
                    <a:avLst/>
                    <a:gdLst>
                      <a:gd name="connsiteX0" fmla="*/ 1925 w 1167746"/>
                      <a:gd name="connsiteY0" fmla="*/ 692020 h 692020"/>
                      <a:gd name="connsiteX1" fmla="*/ 1167746 w 1167746"/>
                      <a:gd name="connsiteY1" fmla="*/ 157234 h 692020"/>
                      <a:gd name="connsiteX2" fmla="*/ 1167746 w 1167746"/>
                      <a:gd name="connsiteY2" fmla="*/ 0 h 692020"/>
                      <a:gd name="connsiteX3" fmla="*/ 0 w 1167746"/>
                      <a:gd name="connsiteY3" fmla="*/ 518512 h 692020"/>
                      <a:gd name="connsiteX4" fmla="*/ 1925 w 1167746"/>
                      <a:gd name="connsiteY4" fmla="*/ 692020 h 6920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7746" h="692020">
                        <a:moveTo>
                          <a:pt x="1925" y="692020"/>
                        </a:moveTo>
                        <a:lnTo>
                          <a:pt x="1167746" y="157234"/>
                        </a:lnTo>
                        <a:lnTo>
                          <a:pt x="1167746" y="0"/>
                        </a:lnTo>
                        <a:lnTo>
                          <a:pt x="0" y="518512"/>
                        </a:lnTo>
                        <a:lnTo>
                          <a:pt x="1925" y="692020"/>
                        </a:lnTo>
                        <a:close/>
                      </a:path>
                    </a:pathLst>
                  </a:custGeom>
                  <a:solidFill>
                    <a:srgbClr val="F9EDE5"/>
                  </a:solidFill>
                  <a:ln w="8736" cap="flat">
                    <a:noFill/>
                    <a:prstDash val="solid"/>
                    <a:miter/>
                  </a:ln>
                </p:spPr>
                <p:txBody>
                  <a:bodyPr rtlCol="0" anchor="ctr"/>
                  <a:lstStyle/>
                  <a:p>
                    <a:endParaRPr lang="fr-FR"/>
                  </a:p>
                </p:txBody>
              </p:sp>
              <p:sp>
                <p:nvSpPr>
                  <p:cNvPr id="49" name="Forme libre : forme 48">
                    <a:extLst>
                      <a:ext uri="{FF2B5EF4-FFF2-40B4-BE49-F238E27FC236}">
                        <a16:creationId xmlns:a16="http://schemas.microsoft.com/office/drawing/2014/main" id="{394DCF36-6EB0-42BA-A8B2-02B178230620}"/>
                      </a:ext>
                    </a:extLst>
                  </p:cNvPr>
                  <p:cNvSpPr/>
                  <p:nvPr/>
                </p:nvSpPr>
                <p:spPr>
                  <a:xfrm>
                    <a:off x="2127056" y="3287155"/>
                    <a:ext cx="1161116" cy="544254"/>
                  </a:xfrm>
                  <a:custGeom>
                    <a:avLst/>
                    <a:gdLst>
                      <a:gd name="connsiteX0" fmla="*/ 39095 w 1161116"/>
                      <a:gd name="connsiteY0" fmla="*/ 534035 h 544254"/>
                      <a:gd name="connsiteX1" fmla="*/ 1158630 w 1161116"/>
                      <a:gd name="connsiteY1" fmla="*/ 911 h 544254"/>
                      <a:gd name="connsiteX2" fmla="*/ 1158630 w 1161116"/>
                      <a:gd name="connsiteY2" fmla="*/ 36 h 544254"/>
                      <a:gd name="connsiteX3" fmla="*/ 30607 w 1161116"/>
                      <a:gd name="connsiteY3" fmla="*/ 514961 h 544254"/>
                      <a:gd name="connsiteX4" fmla="*/ 39095 w 1161116"/>
                      <a:gd name="connsiteY4" fmla="*/ 534035 h 5442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1116" h="544254">
                        <a:moveTo>
                          <a:pt x="39095" y="534035"/>
                        </a:moveTo>
                        <a:cubicBezTo>
                          <a:pt x="413323" y="360877"/>
                          <a:pt x="788164" y="181069"/>
                          <a:pt x="1158630" y="911"/>
                        </a:cubicBezTo>
                        <a:cubicBezTo>
                          <a:pt x="1160905" y="-139"/>
                          <a:pt x="1160467" y="-1014"/>
                          <a:pt x="1158630" y="36"/>
                        </a:cubicBezTo>
                        <a:cubicBezTo>
                          <a:pt x="783527" y="170482"/>
                          <a:pt x="403086" y="336903"/>
                          <a:pt x="30607" y="514961"/>
                        </a:cubicBezTo>
                        <a:cubicBezTo>
                          <a:pt x="-16816" y="537360"/>
                          <a:pt x="-8154" y="555910"/>
                          <a:pt x="39095" y="534035"/>
                        </a:cubicBezTo>
                        <a:close/>
                      </a:path>
                    </a:pathLst>
                  </a:custGeom>
                  <a:solidFill>
                    <a:srgbClr val="F9C29D"/>
                  </a:solidFill>
                  <a:ln w="8736" cap="flat">
                    <a:noFill/>
                    <a:prstDash val="solid"/>
                    <a:miter/>
                  </a:ln>
                </p:spPr>
                <p:txBody>
                  <a:bodyPr rtlCol="0" anchor="ctr"/>
                  <a:lstStyle/>
                  <a:p>
                    <a:endParaRPr lang="fr-FR"/>
                  </a:p>
                </p:txBody>
              </p:sp>
              <p:sp>
                <p:nvSpPr>
                  <p:cNvPr id="50" name="Forme libre : forme 49">
                    <a:extLst>
                      <a:ext uri="{FF2B5EF4-FFF2-40B4-BE49-F238E27FC236}">
                        <a16:creationId xmlns:a16="http://schemas.microsoft.com/office/drawing/2014/main" id="{5C28765F-D87B-4349-8F81-3E0CFDCAFE5F}"/>
                      </a:ext>
                    </a:extLst>
                  </p:cNvPr>
                  <p:cNvSpPr/>
                  <p:nvPr/>
                </p:nvSpPr>
                <p:spPr>
                  <a:xfrm>
                    <a:off x="3540989" y="3528474"/>
                    <a:ext cx="1158218" cy="523805"/>
                  </a:xfrm>
                  <a:custGeom>
                    <a:avLst/>
                    <a:gdLst>
                      <a:gd name="connsiteX0" fmla="*/ 38952 w 1158218"/>
                      <a:gd name="connsiteY0" fmla="*/ 514173 h 523805"/>
                      <a:gd name="connsiteX1" fmla="*/ 1155775 w 1158218"/>
                      <a:gd name="connsiteY1" fmla="*/ 911 h 523805"/>
                      <a:gd name="connsiteX2" fmla="*/ 1155337 w 1158218"/>
                      <a:gd name="connsiteY2" fmla="*/ 36 h 523805"/>
                      <a:gd name="connsiteX3" fmla="*/ 30290 w 1158218"/>
                      <a:gd name="connsiteY3" fmla="*/ 494924 h 523805"/>
                      <a:gd name="connsiteX4" fmla="*/ 38952 w 1158218"/>
                      <a:gd name="connsiteY4" fmla="*/ 514173 h 5238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8218" h="523805">
                        <a:moveTo>
                          <a:pt x="38952" y="514173"/>
                        </a:moveTo>
                        <a:cubicBezTo>
                          <a:pt x="412218" y="347927"/>
                          <a:pt x="786184" y="174507"/>
                          <a:pt x="1155775" y="911"/>
                        </a:cubicBezTo>
                        <a:cubicBezTo>
                          <a:pt x="1158050" y="-139"/>
                          <a:pt x="1157612" y="-1014"/>
                          <a:pt x="1155337" y="36"/>
                        </a:cubicBezTo>
                        <a:cubicBezTo>
                          <a:pt x="781283" y="163832"/>
                          <a:pt x="401893" y="323778"/>
                          <a:pt x="30290" y="494924"/>
                        </a:cubicBezTo>
                        <a:cubicBezTo>
                          <a:pt x="-16609" y="516535"/>
                          <a:pt x="-8210" y="535173"/>
                          <a:pt x="38952" y="514173"/>
                        </a:cubicBezTo>
                        <a:close/>
                      </a:path>
                    </a:pathLst>
                  </a:custGeom>
                  <a:solidFill>
                    <a:srgbClr val="F9C29D"/>
                  </a:solidFill>
                  <a:ln w="8736" cap="flat">
                    <a:noFill/>
                    <a:prstDash val="solid"/>
                    <a:miter/>
                  </a:ln>
                </p:spPr>
                <p:txBody>
                  <a:bodyPr rtlCol="0" anchor="ctr"/>
                  <a:lstStyle/>
                  <a:p>
                    <a:endParaRPr lang="fr-FR"/>
                  </a:p>
                </p:txBody>
              </p:sp>
              <p:sp>
                <p:nvSpPr>
                  <p:cNvPr id="51" name="Forme libre : forme 50">
                    <a:extLst>
                      <a:ext uri="{FF2B5EF4-FFF2-40B4-BE49-F238E27FC236}">
                        <a16:creationId xmlns:a16="http://schemas.microsoft.com/office/drawing/2014/main" id="{050AD48A-2D9C-4435-81DF-07F9A1AEB840}"/>
                      </a:ext>
                    </a:extLst>
                  </p:cNvPr>
                  <p:cNvSpPr/>
                  <p:nvPr/>
                </p:nvSpPr>
                <p:spPr>
                  <a:xfrm>
                    <a:off x="2074956" y="4782879"/>
                    <a:ext cx="1106410" cy="230994"/>
                  </a:xfrm>
                  <a:custGeom>
                    <a:avLst/>
                    <a:gdLst>
                      <a:gd name="connsiteX0" fmla="*/ 0 w 1106410"/>
                      <a:gd name="connsiteY0" fmla="*/ 0 h 230994"/>
                      <a:gd name="connsiteX1" fmla="*/ 1106411 w 1106410"/>
                      <a:gd name="connsiteY1" fmla="*/ 173771 h 230994"/>
                      <a:gd name="connsiteX2" fmla="*/ 1106411 w 1106410"/>
                      <a:gd name="connsiteY2" fmla="*/ 230995 h 230994"/>
                      <a:gd name="connsiteX3" fmla="*/ 0 w 1106410"/>
                      <a:gd name="connsiteY3" fmla="*/ 55824 h 230994"/>
                      <a:gd name="connsiteX4" fmla="*/ 0 w 1106410"/>
                      <a:gd name="connsiteY4" fmla="*/ 0 h 2309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6410" h="230994">
                        <a:moveTo>
                          <a:pt x="0" y="0"/>
                        </a:moveTo>
                        <a:lnTo>
                          <a:pt x="1106411" y="173771"/>
                        </a:lnTo>
                        <a:lnTo>
                          <a:pt x="1106411" y="230995"/>
                        </a:lnTo>
                        <a:lnTo>
                          <a:pt x="0" y="55824"/>
                        </a:lnTo>
                        <a:lnTo>
                          <a:pt x="0" y="0"/>
                        </a:lnTo>
                        <a:close/>
                      </a:path>
                    </a:pathLst>
                  </a:custGeom>
                  <a:solidFill>
                    <a:srgbClr val="C9C9C9"/>
                  </a:solidFill>
                  <a:ln w="8736" cap="flat">
                    <a:noFill/>
                    <a:prstDash val="solid"/>
                    <a:miter/>
                  </a:ln>
                </p:spPr>
                <p:txBody>
                  <a:bodyPr rtlCol="0" anchor="ctr"/>
                  <a:lstStyle/>
                  <a:p>
                    <a:endParaRPr lang="fr-FR"/>
                  </a:p>
                </p:txBody>
              </p:sp>
              <p:sp>
                <p:nvSpPr>
                  <p:cNvPr id="52" name="Forme libre : forme 51">
                    <a:extLst>
                      <a:ext uri="{FF2B5EF4-FFF2-40B4-BE49-F238E27FC236}">
                        <a16:creationId xmlns:a16="http://schemas.microsoft.com/office/drawing/2014/main" id="{8EB3ECE3-56AD-4390-8999-26BFC8E96659}"/>
                      </a:ext>
                    </a:extLst>
                  </p:cNvPr>
                  <p:cNvSpPr/>
                  <p:nvPr/>
                </p:nvSpPr>
                <p:spPr>
                  <a:xfrm>
                    <a:off x="2074956" y="4424226"/>
                    <a:ext cx="1874904" cy="532424"/>
                  </a:xfrm>
                  <a:custGeom>
                    <a:avLst/>
                    <a:gdLst>
                      <a:gd name="connsiteX0" fmla="*/ 0 w 1874904"/>
                      <a:gd name="connsiteY0" fmla="*/ 358654 h 532424"/>
                      <a:gd name="connsiteX1" fmla="*/ 769281 w 1874904"/>
                      <a:gd name="connsiteY1" fmla="*/ 0 h 532424"/>
                      <a:gd name="connsiteX2" fmla="*/ 1874904 w 1874904"/>
                      <a:gd name="connsiteY2" fmla="*/ 179196 h 532424"/>
                      <a:gd name="connsiteX3" fmla="*/ 1106411 w 1874904"/>
                      <a:gd name="connsiteY3" fmla="*/ 532424 h 532424"/>
                      <a:gd name="connsiteX4" fmla="*/ 0 w 1874904"/>
                      <a:gd name="connsiteY4" fmla="*/ 358654 h 5324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74904" h="532424">
                        <a:moveTo>
                          <a:pt x="0" y="358654"/>
                        </a:moveTo>
                        <a:lnTo>
                          <a:pt x="769281" y="0"/>
                        </a:lnTo>
                        <a:lnTo>
                          <a:pt x="1874904" y="179196"/>
                        </a:lnTo>
                        <a:lnTo>
                          <a:pt x="1106411" y="532424"/>
                        </a:lnTo>
                        <a:lnTo>
                          <a:pt x="0" y="358654"/>
                        </a:lnTo>
                        <a:close/>
                      </a:path>
                    </a:pathLst>
                  </a:custGeom>
                  <a:solidFill>
                    <a:srgbClr val="D8D8D8"/>
                  </a:solidFill>
                  <a:ln w="8736" cap="flat">
                    <a:noFill/>
                    <a:prstDash val="solid"/>
                    <a:miter/>
                  </a:ln>
                </p:spPr>
                <p:txBody>
                  <a:bodyPr rtlCol="0" anchor="ctr"/>
                  <a:lstStyle/>
                  <a:p>
                    <a:endParaRPr lang="fr-FR"/>
                  </a:p>
                </p:txBody>
              </p:sp>
              <p:sp>
                <p:nvSpPr>
                  <p:cNvPr id="53" name="Forme libre : forme 52">
                    <a:extLst>
                      <a:ext uri="{FF2B5EF4-FFF2-40B4-BE49-F238E27FC236}">
                        <a16:creationId xmlns:a16="http://schemas.microsoft.com/office/drawing/2014/main" id="{5C01A7AD-EFA5-4CB4-9EC9-73178421E16B}"/>
                      </a:ext>
                    </a:extLst>
                  </p:cNvPr>
                  <p:cNvSpPr/>
                  <p:nvPr/>
                </p:nvSpPr>
                <p:spPr>
                  <a:xfrm>
                    <a:off x="3181366" y="4603421"/>
                    <a:ext cx="768493" cy="410452"/>
                  </a:xfrm>
                  <a:custGeom>
                    <a:avLst/>
                    <a:gdLst>
                      <a:gd name="connsiteX0" fmla="*/ 0 w 768493"/>
                      <a:gd name="connsiteY0" fmla="*/ 410452 h 410452"/>
                      <a:gd name="connsiteX1" fmla="*/ 768494 w 768493"/>
                      <a:gd name="connsiteY1" fmla="*/ 48386 h 410452"/>
                      <a:gd name="connsiteX2" fmla="*/ 768494 w 768493"/>
                      <a:gd name="connsiteY2" fmla="*/ 0 h 410452"/>
                      <a:gd name="connsiteX3" fmla="*/ 0 w 768493"/>
                      <a:gd name="connsiteY3" fmla="*/ 353229 h 410452"/>
                      <a:gd name="connsiteX4" fmla="*/ 0 w 768493"/>
                      <a:gd name="connsiteY4" fmla="*/ 410452 h 4104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8493" h="410452">
                        <a:moveTo>
                          <a:pt x="0" y="410452"/>
                        </a:moveTo>
                        <a:lnTo>
                          <a:pt x="768494" y="48386"/>
                        </a:lnTo>
                        <a:lnTo>
                          <a:pt x="768494" y="0"/>
                        </a:lnTo>
                        <a:lnTo>
                          <a:pt x="0" y="353229"/>
                        </a:lnTo>
                        <a:lnTo>
                          <a:pt x="0" y="410452"/>
                        </a:lnTo>
                        <a:close/>
                      </a:path>
                    </a:pathLst>
                  </a:custGeom>
                  <a:solidFill>
                    <a:srgbClr val="EFEFEF"/>
                  </a:solidFill>
                  <a:ln w="8736" cap="flat">
                    <a:noFill/>
                    <a:prstDash val="solid"/>
                    <a:miter/>
                  </a:ln>
                </p:spPr>
                <p:txBody>
                  <a:bodyPr rtlCol="0" anchor="ctr"/>
                  <a:lstStyle/>
                  <a:p>
                    <a:endParaRPr lang="fr-FR"/>
                  </a:p>
                </p:txBody>
              </p:sp>
              <p:sp>
                <p:nvSpPr>
                  <p:cNvPr id="54" name="Forme libre : forme 53">
                    <a:extLst>
                      <a:ext uri="{FF2B5EF4-FFF2-40B4-BE49-F238E27FC236}">
                        <a16:creationId xmlns:a16="http://schemas.microsoft.com/office/drawing/2014/main" id="{8782B616-941A-45EB-9CDB-B5CD999D2D8D}"/>
                      </a:ext>
                    </a:extLst>
                  </p:cNvPr>
                  <p:cNvSpPr/>
                  <p:nvPr/>
                </p:nvSpPr>
                <p:spPr>
                  <a:xfrm>
                    <a:off x="2964460" y="4140208"/>
                    <a:ext cx="124071" cy="570213"/>
                  </a:xfrm>
                  <a:custGeom>
                    <a:avLst/>
                    <a:gdLst>
                      <a:gd name="connsiteX0" fmla="*/ -941 w 124071"/>
                      <a:gd name="connsiteY0" fmla="*/ -438 h 570213"/>
                      <a:gd name="connsiteX1" fmla="*/ -941 w 124071"/>
                      <a:gd name="connsiteY1" fmla="*/ 549748 h 570213"/>
                      <a:gd name="connsiteX2" fmla="*/ 123131 w 124071"/>
                      <a:gd name="connsiteY2" fmla="*/ 549748 h 570213"/>
                      <a:gd name="connsiteX3" fmla="*/ 123131 w 124071"/>
                      <a:gd name="connsiteY3" fmla="*/ 17674 h 570213"/>
                    </a:gdLst>
                    <a:ahLst/>
                    <a:cxnLst>
                      <a:cxn ang="0">
                        <a:pos x="connsiteX0" y="connsiteY0"/>
                      </a:cxn>
                      <a:cxn ang="0">
                        <a:pos x="connsiteX1" y="connsiteY1"/>
                      </a:cxn>
                      <a:cxn ang="0">
                        <a:pos x="connsiteX2" y="connsiteY2"/>
                      </a:cxn>
                      <a:cxn ang="0">
                        <a:pos x="connsiteX3" y="connsiteY3"/>
                      </a:cxn>
                    </a:cxnLst>
                    <a:rect l="l" t="t" r="r" b="b"/>
                    <a:pathLst>
                      <a:path w="124071" h="570213">
                        <a:moveTo>
                          <a:pt x="-941" y="-438"/>
                        </a:moveTo>
                        <a:lnTo>
                          <a:pt x="-941" y="549748"/>
                        </a:lnTo>
                        <a:cubicBezTo>
                          <a:pt x="-941" y="549748"/>
                          <a:pt x="41671" y="594810"/>
                          <a:pt x="123131" y="549748"/>
                        </a:cubicBezTo>
                        <a:lnTo>
                          <a:pt x="123131" y="17674"/>
                        </a:lnTo>
                        <a:close/>
                      </a:path>
                    </a:pathLst>
                  </a:custGeom>
                  <a:solidFill>
                    <a:srgbClr val="EFEFEF"/>
                  </a:solidFill>
                  <a:ln w="8736" cap="flat">
                    <a:noFill/>
                    <a:prstDash val="solid"/>
                    <a:miter/>
                  </a:ln>
                </p:spPr>
                <p:txBody>
                  <a:bodyPr rtlCol="0" anchor="ctr"/>
                  <a:lstStyle/>
                  <a:p>
                    <a:endParaRPr lang="fr-FR"/>
                  </a:p>
                </p:txBody>
              </p:sp>
              <p:sp>
                <p:nvSpPr>
                  <p:cNvPr id="55" name="Forme libre : forme 54">
                    <a:extLst>
                      <a:ext uri="{FF2B5EF4-FFF2-40B4-BE49-F238E27FC236}">
                        <a16:creationId xmlns:a16="http://schemas.microsoft.com/office/drawing/2014/main" id="{58612DD4-2FF6-4ABF-A02C-76D6142E2612}"/>
                      </a:ext>
                    </a:extLst>
                  </p:cNvPr>
                  <p:cNvSpPr/>
                  <p:nvPr/>
                </p:nvSpPr>
                <p:spPr>
                  <a:xfrm>
                    <a:off x="821549" y="2672256"/>
                    <a:ext cx="3314856" cy="1825642"/>
                  </a:xfrm>
                  <a:custGeom>
                    <a:avLst/>
                    <a:gdLst>
                      <a:gd name="connsiteX0" fmla="*/ 56786 w 3314856"/>
                      <a:gd name="connsiteY0" fmla="*/ 0 h 1825642"/>
                      <a:gd name="connsiteX1" fmla="*/ 0 w 3314856"/>
                      <a:gd name="connsiteY1" fmla="*/ 67723 h 1825642"/>
                      <a:gd name="connsiteX2" fmla="*/ 1196183 w 3314856"/>
                      <a:gd name="connsiteY2" fmla="*/ 1406615 h 1825642"/>
                      <a:gd name="connsiteX3" fmla="*/ 2693709 w 3314856"/>
                      <a:gd name="connsiteY3" fmla="*/ 1608385 h 1825642"/>
                      <a:gd name="connsiteX4" fmla="*/ 3229108 w 3314856"/>
                      <a:gd name="connsiteY4" fmla="*/ 1825643 h 1825642"/>
                      <a:gd name="connsiteX5" fmla="*/ 3314856 w 3314856"/>
                      <a:gd name="connsiteY5" fmla="*/ 1775769 h 1825642"/>
                      <a:gd name="connsiteX6" fmla="*/ 2712871 w 3314856"/>
                      <a:gd name="connsiteY6" fmla="*/ 1551074 h 1825642"/>
                      <a:gd name="connsiteX7" fmla="*/ 1231007 w 3314856"/>
                      <a:gd name="connsiteY7" fmla="*/ 1335042 h 1825642"/>
                      <a:gd name="connsiteX8" fmla="*/ 56786 w 3314856"/>
                      <a:gd name="connsiteY8" fmla="*/ 0 h 18256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14856" h="1825642">
                        <a:moveTo>
                          <a:pt x="56786" y="0"/>
                        </a:moveTo>
                        <a:lnTo>
                          <a:pt x="0" y="67723"/>
                        </a:lnTo>
                        <a:lnTo>
                          <a:pt x="1196183" y="1406615"/>
                        </a:lnTo>
                        <a:lnTo>
                          <a:pt x="2693709" y="1608385"/>
                        </a:lnTo>
                        <a:lnTo>
                          <a:pt x="3229108" y="1825643"/>
                        </a:lnTo>
                        <a:lnTo>
                          <a:pt x="3314856" y="1775769"/>
                        </a:lnTo>
                        <a:lnTo>
                          <a:pt x="2712871" y="1551074"/>
                        </a:lnTo>
                        <a:lnTo>
                          <a:pt x="1231007" y="1335042"/>
                        </a:lnTo>
                        <a:lnTo>
                          <a:pt x="56786" y="0"/>
                        </a:lnTo>
                        <a:close/>
                      </a:path>
                    </a:pathLst>
                  </a:custGeom>
                  <a:solidFill>
                    <a:srgbClr val="EFEFEF"/>
                  </a:solidFill>
                  <a:ln w="8736" cap="flat">
                    <a:noFill/>
                    <a:prstDash val="solid"/>
                    <a:miter/>
                  </a:ln>
                </p:spPr>
                <p:txBody>
                  <a:bodyPr rtlCol="0" anchor="ctr"/>
                  <a:lstStyle/>
                  <a:p>
                    <a:endParaRPr lang="fr-FR"/>
                  </a:p>
                </p:txBody>
              </p:sp>
            </p:grpSp>
            <p:grpSp>
              <p:nvGrpSpPr>
                <p:cNvPr id="56" name="Graphique 11">
                  <a:extLst>
                    <a:ext uri="{FF2B5EF4-FFF2-40B4-BE49-F238E27FC236}">
                      <a16:creationId xmlns:a16="http://schemas.microsoft.com/office/drawing/2014/main" id="{722D7F26-2F9E-443C-8157-F3E0F48F547F}"/>
                    </a:ext>
                  </a:extLst>
                </p:cNvPr>
                <p:cNvGrpSpPr/>
                <p:nvPr/>
              </p:nvGrpSpPr>
              <p:grpSpPr>
                <a:xfrm>
                  <a:off x="643928" y="2041470"/>
                  <a:ext cx="1827655" cy="3499053"/>
                  <a:chOff x="643928" y="2041470"/>
                  <a:chExt cx="1827655" cy="3499053"/>
                </a:xfrm>
              </p:grpSpPr>
              <p:sp>
                <p:nvSpPr>
                  <p:cNvPr id="57" name="Forme libre : forme 56">
                    <a:extLst>
                      <a:ext uri="{FF2B5EF4-FFF2-40B4-BE49-F238E27FC236}">
                        <a16:creationId xmlns:a16="http://schemas.microsoft.com/office/drawing/2014/main" id="{185B126B-657D-4117-AFA1-E48D90FFB0E8}"/>
                      </a:ext>
                    </a:extLst>
                  </p:cNvPr>
                  <p:cNvSpPr/>
                  <p:nvPr/>
                </p:nvSpPr>
                <p:spPr>
                  <a:xfrm>
                    <a:off x="1200677" y="2055659"/>
                    <a:ext cx="38237" cy="2569024"/>
                  </a:xfrm>
                  <a:custGeom>
                    <a:avLst/>
                    <a:gdLst>
                      <a:gd name="connsiteX0" fmla="*/ -941 w 38237"/>
                      <a:gd name="connsiteY0" fmla="*/ 2568586 h 2569024"/>
                      <a:gd name="connsiteX1" fmla="*/ -941 w 38237"/>
                      <a:gd name="connsiteY1" fmla="*/ -438 h 2569024"/>
                      <a:gd name="connsiteX2" fmla="*/ 37296 w 38237"/>
                      <a:gd name="connsiteY2" fmla="*/ -438 h 2569024"/>
                      <a:gd name="connsiteX3" fmla="*/ 37296 w 38237"/>
                      <a:gd name="connsiteY3" fmla="*/ 2568586 h 2569024"/>
                    </a:gdLst>
                    <a:ahLst/>
                    <a:cxnLst>
                      <a:cxn ang="0">
                        <a:pos x="connsiteX0" y="connsiteY0"/>
                      </a:cxn>
                      <a:cxn ang="0">
                        <a:pos x="connsiteX1" y="connsiteY1"/>
                      </a:cxn>
                      <a:cxn ang="0">
                        <a:pos x="connsiteX2" y="connsiteY2"/>
                      </a:cxn>
                      <a:cxn ang="0">
                        <a:pos x="connsiteX3" y="connsiteY3"/>
                      </a:cxn>
                    </a:cxnLst>
                    <a:rect l="l" t="t" r="r" b="b"/>
                    <a:pathLst>
                      <a:path w="38237" h="2569024">
                        <a:moveTo>
                          <a:pt x="-941" y="2568586"/>
                        </a:moveTo>
                        <a:lnTo>
                          <a:pt x="-941" y="-438"/>
                        </a:lnTo>
                        <a:lnTo>
                          <a:pt x="37296" y="-438"/>
                        </a:lnTo>
                        <a:lnTo>
                          <a:pt x="37296" y="2568586"/>
                        </a:lnTo>
                        <a:close/>
                      </a:path>
                    </a:pathLst>
                  </a:custGeom>
                  <a:solidFill>
                    <a:srgbClr val="DBDBDB"/>
                  </a:solidFill>
                  <a:ln w="8736" cap="flat">
                    <a:noFill/>
                    <a:prstDash val="solid"/>
                    <a:miter/>
                  </a:ln>
                </p:spPr>
                <p:txBody>
                  <a:bodyPr rtlCol="0" anchor="ctr"/>
                  <a:lstStyle/>
                  <a:p>
                    <a:endParaRPr lang="fr-FR"/>
                  </a:p>
                </p:txBody>
              </p:sp>
              <p:sp>
                <p:nvSpPr>
                  <p:cNvPr id="58" name="Forme libre : forme 57">
                    <a:extLst>
                      <a:ext uri="{FF2B5EF4-FFF2-40B4-BE49-F238E27FC236}">
                        <a16:creationId xmlns:a16="http://schemas.microsoft.com/office/drawing/2014/main" id="{0608BED2-1114-41B8-80F7-DDB08FECCCEE}"/>
                      </a:ext>
                    </a:extLst>
                  </p:cNvPr>
                  <p:cNvSpPr/>
                  <p:nvPr/>
                </p:nvSpPr>
                <p:spPr>
                  <a:xfrm>
                    <a:off x="643928" y="3681894"/>
                    <a:ext cx="1827655" cy="485175"/>
                  </a:xfrm>
                  <a:custGeom>
                    <a:avLst/>
                    <a:gdLst>
                      <a:gd name="connsiteX0" fmla="*/ 0 w 1827655"/>
                      <a:gd name="connsiteY0" fmla="*/ 325492 h 485175"/>
                      <a:gd name="connsiteX1" fmla="*/ 895891 w 1827655"/>
                      <a:gd name="connsiteY1" fmla="*/ 0 h 485175"/>
                      <a:gd name="connsiteX2" fmla="*/ 1827655 w 1827655"/>
                      <a:gd name="connsiteY2" fmla="*/ 153209 h 485175"/>
                      <a:gd name="connsiteX3" fmla="*/ 913828 w 1827655"/>
                      <a:gd name="connsiteY3" fmla="*/ 485176 h 485175"/>
                      <a:gd name="connsiteX4" fmla="*/ 0 w 1827655"/>
                      <a:gd name="connsiteY4" fmla="*/ 325492 h 4851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7655" h="485175">
                        <a:moveTo>
                          <a:pt x="0" y="325492"/>
                        </a:moveTo>
                        <a:lnTo>
                          <a:pt x="895891" y="0"/>
                        </a:lnTo>
                        <a:lnTo>
                          <a:pt x="1827655" y="153209"/>
                        </a:lnTo>
                        <a:lnTo>
                          <a:pt x="913828" y="485176"/>
                        </a:lnTo>
                        <a:lnTo>
                          <a:pt x="0" y="325492"/>
                        </a:lnTo>
                        <a:close/>
                      </a:path>
                    </a:pathLst>
                  </a:custGeom>
                  <a:solidFill>
                    <a:srgbClr val="E8E6E6"/>
                  </a:solidFill>
                  <a:ln w="8736" cap="flat">
                    <a:noFill/>
                    <a:prstDash val="solid"/>
                    <a:miter/>
                  </a:ln>
                </p:spPr>
                <p:txBody>
                  <a:bodyPr rtlCol="0" anchor="ctr"/>
                  <a:lstStyle/>
                  <a:p>
                    <a:endParaRPr lang="fr-FR"/>
                  </a:p>
                </p:txBody>
              </p:sp>
              <p:sp>
                <p:nvSpPr>
                  <p:cNvPr id="59" name="Forme libre : forme 58">
                    <a:extLst>
                      <a:ext uri="{FF2B5EF4-FFF2-40B4-BE49-F238E27FC236}">
                        <a16:creationId xmlns:a16="http://schemas.microsoft.com/office/drawing/2014/main" id="{368898F8-B905-4621-A466-146A480579EE}"/>
                      </a:ext>
                    </a:extLst>
                  </p:cNvPr>
                  <p:cNvSpPr/>
                  <p:nvPr/>
                </p:nvSpPr>
                <p:spPr>
                  <a:xfrm>
                    <a:off x="1557756" y="3835103"/>
                    <a:ext cx="913827" cy="1705420"/>
                  </a:xfrm>
                  <a:custGeom>
                    <a:avLst/>
                    <a:gdLst>
                      <a:gd name="connsiteX0" fmla="*/ 0 w 913827"/>
                      <a:gd name="connsiteY0" fmla="*/ 331967 h 1705420"/>
                      <a:gd name="connsiteX1" fmla="*/ 0 w 913827"/>
                      <a:gd name="connsiteY1" fmla="*/ 1705421 h 1705420"/>
                      <a:gd name="connsiteX2" fmla="*/ 913828 w 913827"/>
                      <a:gd name="connsiteY2" fmla="*/ 1277119 h 1705420"/>
                      <a:gd name="connsiteX3" fmla="*/ 913828 w 913827"/>
                      <a:gd name="connsiteY3" fmla="*/ 0 h 1705420"/>
                      <a:gd name="connsiteX4" fmla="*/ 0 w 913827"/>
                      <a:gd name="connsiteY4" fmla="*/ 331967 h 17054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3827" h="1705420">
                        <a:moveTo>
                          <a:pt x="0" y="331967"/>
                        </a:moveTo>
                        <a:lnTo>
                          <a:pt x="0" y="1705421"/>
                        </a:lnTo>
                        <a:lnTo>
                          <a:pt x="913828" y="1277119"/>
                        </a:lnTo>
                        <a:lnTo>
                          <a:pt x="913828" y="0"/>
                        </a:lnTo>
                        <a:lnTo>
                          <a:pt x="0" y="331967"/>
                        </a:lnTo>
                        <a:close/>
                      </a:path>
                    </a:pathLst>
                  </a:custGeom>
                  <a:solidFill>
                    <a:srgbClr val="EFEFEF"/>
                  </a:solidFill>
                  <a:ln w="8736" cap="flat">
                    <a:noFill/>
                    <a:prstDash val="solid"/>
                    <a:miter/>
                  </a:ln>
                </p:spPr>
                <p:txBody>
                  <a:bodyPr rtlCol="0" anchor="ctr"/>
                  <a:lstStyle/>
                  <a:p>
                    <a:endParaRPr lang="fr-FR"/>
                  </a:p>
                </p:txBody>
              </p:sp>
              <p:sp>
                <p:nvSpPr>
                  <p:cNvPr id="60" name="Forme libre : forme 59">
                    <a:extLst>
                      <a:ext uri="{FF2B5EF4-FFF2-40B4-BE49-F238E27FC236}">
                        <a16:creationId xmlns:a16="http://schemas.microsoft.com/office/drawing/2014/main" id="{72C5FC46-BCF0-40E0-A6DA-BF3F3A866273}"/>
                      </a:ext>
                    </a:extLst>
                  </p:cNvPr>
                  <p:cNvSpPr/>
                  <p:nvPr/>
                </p:nvSpPr>
                <p:spPr>
                  <a:xfrm>
                    <a:off x="643928" y="4007386"/>
                    <a:ext cx="913827" cy="1533137"/>
                  </a:xfrm>
                  <a:custGeom>
                    <a:avLst/>
                    <a:gdLst>
                      <a:gd name="connsiteX0" fmla="*/ 0 w 913827"/>
                      <a:gd name="connsiteY0" fmla="*/ 0 h 1533137"/>
                      <a:gd name="connsiteX1" fmla="*/ 0 w 913827"/>
                      <a:gd name="connsiteY1" fmla="*/ 1329792 h 1533137"/>
                      <a:gd name="connsiteX2" fmla="*/ 913828 w 913827"/>
                      <a:gd name="connsiteY2" fmla="*/ 1533137 h 1533137"/>
                      <a:gd name="connsiteX3" fmla="*/ 913828 w 913827"/>
                      <a:gd name="connsiteY3" fmla="*/ 159684 h 1533137"/>
                      <a:gd name="connsiteX4" fmla="*/ 0 w 913827"/>
                      <a:gd name="connsiteY4" fmla="*/ 0 h 15331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3827" h="1533137">
                        <a:moveTo>
                          <a:pt x="0" y="0"/>
                        </a:moveTo>
                        <a:lnTo>
                          <a:pt x="0" y="1329792"/>
                        </a:lnTo>
                        <a:lnTo>
                          <a:pt x="913828" y="1533137"/>
                        </a:lnTo>
                        <a:lnTo>
                          <a:pt x="913828" y="159684"/>
                        </a:lnTo>
                        <a:lnTo>
                          <a:pt x="0" y="0"/>
                        </a:lnTo>
                        <a:close/>
                      </a:path>
                    </a:pathLst>
                  </a:custGeom>
                  <a:solidFill>
                    <a:srgbClr val="D8D8D8"/>
                  </a:solidFill>
                  <a:ln w="8736" cap="flat">
                    <a:noFill/>
                    <a:prstDash val="solid"/>
                    <a:miter/>
                  </a:ln>
                </p:spPr>
                <p:txBody>
                  <a:bodyPr rtlCol="0" anchor="ctr"/>
                  <a:lstStyle/>
                  <a:p>
                    <a:endParaRPr lang="fr-FR"/>
                  </a:p>
                </p:txBody>
              </p:sp>
              <p:sp>
                <p:nvSpPr>
                  <p:cNvPr id="61" name="Forme libre : forme 60">
                    <a:extLst>
                      <a:ext uri="{FF2B5EF4-FFF2-40B4-BE49-F238E27FC236}">
                        <a16:creationId xmlns:a16="http://schemas.microsoft.com/office/drawing/2014/main" id="{EB36475A-718E-4BEB-8B7D-5B9BDFF3C137}"/>
                      </a:ext>
                    </a:extLst>
                  </p:cNvPr>
                  <p:cNvSpPr/>
                  <p:nvPr/>
                </p:nvSpPr>
                <p:spPr>
                  <a:xfrm>
                    <a:off x="892772" y="3472424"/>
                    <a:ext cx="613272" cy="606972"/>
                  </a:xfrm>
                  <a:custGeom>
                    <a:avLst/>
                    <a:gdLst>
                      <a:gd name="connsiteX0" fmla="*/ 0 w 613272"/>
                      <a:gd name="connsiteY0" fmla="*/ 0 h 606972"/>
                      <a:gd name="connsiteX1" fmla="*/ 0 w 613272"/>
                      <a:gd name="connsiteY1" fmla="*/ 507575 h 606972"/>
                      <a:gd name="connsiteX2" fmla="*/ 613273 w 613272"/>
                      <a:gd name="connsiteY2" fmla="*/ 606973 h 606972"/>
                      <a:gd name="connsiteX3" fmla="*/ 320067 w 613272"/>
                      <a:gd name="connsiteY3" fmla="*/ 52586 h 606972"/>
                      <a:gd name="connsiteX4" fmla="*/ 0 w 613272"/>
                      <a:gd name="connsiteY4" fmla="*/ 0 h 6069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3272" h="606972">
                        <a:moveTo>
                          <a:pt x="0" y="0"/>
                        </a:moveTo>
                        <a:lnTo>
                          <a:pt x="0" y="507575"/>
                        </a:lnTo>
                        <a:lnTo>
                          <a:pt x="613273" y="606973"/>
                        </a:lnTo>
                        <a:lnTo>
                          <a:pt x="320067" y="52586"/>
                        </a:lnTo>
                        <a:lnTo>
                          <a:pt x="0" y="0"/>
                        </a:lnTo>
                        <a:close/>
                      </a:path>
                    </a:pathLst>
                  </a:custGeom>
                  <a:solidFill>
                    <a:srgbClr val="D8D8D8"/>
                  </a:solidFill>
                  <a:ln w="8736" cap="flat">
                    <a:noFill/>
                    <a:prstDash val="solid"/>
                    <a:miter/>
                  </a:ln>
                </p:spPr>
                <p:txBody>
                  <a:bodyPr rtlCol="0" anchor="ctr"/>
                  <a:lstStyle/>
                  <a:p>
                    <a:endParaRPr lang="fr-FR"/>
                  </a:p>
                </p:txBody>
              </p:sp>
              <p:sp>
                <p:nvSpPr>
                  <p:cNvPr id="62" name="Forme libre : forme 61">
                    <a:extLst>
                      <a:ext uri="{FF2B5EF4-FFF2-40B4-BE49-F238E27FC236}">
                        <a16:creationId xmlns:a16="http://schemas.microsoft.com/office/drawing/2014/main" id="{2FAF9574-1B26-43D9-9CFD-2923FAD09D26}"/>
                      </a:ext>
                    </a:extLst>
                  </p:cNvPr>
                  <p:cNvSpPr/>
                  <p:nvPr/>
                </p:nvSpPr>
                <p:spPr>
                  <a:xfrm>
                    <a:off x="892772" y="3289379"/>
                    <a:ext cx="933339" cy="235631"/>
                  </a:xfrm>
                  <a:custGeom>
                    <a:avLst/>
                    <a:gdLst>
                      <a:gd name="connsiteX0" fmla="*/ 0 w 933339"/>
                      <a:gd name="connsiteY0" fmla="*/ 183045 h 235631"/>
                      <a:gd name="connsiteX1" fmla="*/ 320067 w 933339"/>
                      <a:gd name="connsiteY1" fmla="*/ 235632 h 235631"/>
                      <a:gd name="connsiteX2" fmla="*/ 933340 w 933339"/>
                      <a:gd name="connsiteY2" fmla="*/ 52586 h 235631"/>
                      <a:gd name="connsiteX3" fmla="*/ 613273 w 933339"/>
                      <a:gd name="connsiteY3" fmla="*/ 0 h 235631"/>
                      <a:gd name="connsiteX4" fmla="*/ 0 w 933339"/>
                      <a:gd name="connsiteY4" fmla="*/ 183045 h 2356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3339" h="235631">
                        <a:moveTo>
                          <a:pt x="0" y="183045"/>
                        </a:moveTo>
                        <a:lnTo>
                          <a:pt x="320067" y="235632"/>
                        </a:lnTo>
                        <a:lnTo>
                          <a:pt x="933340" y="52586"/>
                        </a:lnTo>
                        <a:lnTo>
                          <a:pt x="613273" y="0"/>
                        </a:lnTo>
                        <a:lnTo>
                          <a:pt x="0" y="183045"/>
                        </a:lnTo>
                        <a:close/>
                      </a:path>
                    </a:pathLst>
                  </a:custGeom>
                  <a:solidFill>
                    <a:srgbClr val="E8E6E6"/>
                  </a:solidFill>
                  <a:ln w="8736" cap="flat">
                    <a:noFill/>
                    <a:prstDash val="solid"/>
                    <a:miter/>
                  </a:ln>
                </p:spPr>
                <p:txBody>
                  <a:bodyPr rtlCol="0" anchor="ctr"/>
                  <a:lstStyle/>
                  <a:p>
                    <a:endParaRPr lang="fr-FR"/>
                  </a:p>
                </p:txBody>
              </p:sp>
              <p:sp>
                <p:nvSpPr>
                  <p:cNvPr id="63" name="Forme libre : forme 62">
                    <a:extLst>
                      <a:ext uri="{FF2B5EF4-FFF2-40B4-BE49-F238E27FC236}">
                        <a16:creationId xmlns:a16="http://schemas.microsoft.com/office/drawing/2014/main" id="{84FE654C-E6A9-4128-AE9F-E724F7DF9677}"/>
                      </a:ext>
                    </a:extLst>
                  </p:cNvPr>
                  <p:cNvSpPr/>
                  <p:nvPr/>
                </p:nvSpPr>
                <p:spPr>
                  <a:xfrm>
                    <a:off x="1212839" y="3341965"/>
                    <a:ext cx="906477" cy="737431"/>
                  </a:xfrm>
                  <a:custGeom>
                    <a:avLst/>
                    <a:gdLst>
                      <a:gd name="connsiteX0" fmla="*/ 293205 w 906477"/>
                      <a:gd name="connsiteY0" fmla="*/ 737432 h 737431"/>
                      <a:gd name="connsiteX1" fmla="*/ 906478 w 906477"/>
                      <a:gd name="connsiteY1" fmla="*/ 493138 h 737431"/>
                      <a:gd name="connsiteX2" fmla="*/ 613272 w 906477"/>
                      <a:gd name="connsiteY2" fmla="*/ 0 h 737431"/>
                      <a:gd name="connsiteX3" fmla="*/ 0 w 906477"/>
                      <a:gd name="connsiteY3" fmla="*/ 183046 h 737431"/>
                      <a:gd name="connsiteX4" fmla="*/ 293205 w 906477"/>
                      <a:gd name="connsiteY4" fmla="*/ 737432 h 7374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6477" h="737431">
                        <a:moveTo>
                          <a:pt x="293205" y="737432"/>
                        </a:moveTo>
                        <a:lnTo>
                          <a:pt x="906478" y="493138"/>
                        </a:lnTo>
                        <a:lnTo>
                          <a:pt x="613272" y="0"/>
                        </a:lnTo>
                        <a:lnTo>
                          <a:pt x="0" y="183046"/>
                        </a:lnTo>
                        <a:lnTo>
                          <a:pt x="293205" y="737432"/>
                        </a:lnTo>
                        <a:close/>
                      </a:path>
                    </a:pathLst>
                  </a:custGeom>
                  <a:solidFill>
                    <a:srgbClr val="EFEFEF"/>
                  </a:solidFill>
                  <a:ln w="8736" cap="flat">
                    <a:noFill/>
                    <a:prstDash val="solid"/>
                    <a:miter/>
                  </a:ln>
                </p:spPr>
                <p:txBody>
                  <a:bodyPr rtlCol="0" anchor="ctr"/>
                  <a:lstStyle/>
                  <a:p>
                    <a:endParaRPr lang="fr-FR"/>
                  </a:p>
                </p:txBody>
              </p:sp>
              <p:sp>
                <p:nvSpPr>
                  <p:cNvPr id="64" name="Forme libre : forme 63">
                    <a:extLst>
                      <a:ext uri="{FF2B5EF4-FFF2-40B4-BE49-F238E27FC236}">
                        <a16:creationId xmlns:a16="http://schemas.microsoft.com/office/drawing/2014/main" id="{FF414673-C4FE-4444-9613-CD0877343F6F}"/>
                      </a:ext>
                    </a:extLst>
                  </p:cNvPr>
                  <p:cNvSpPr/>
                  <p:nvPr/>
                </p:nvSpPr>
                <p:spPr>
                  <a:xfrm>
                    <a:off x="1538244" y="3511798"/>
                    <a:ext cx="264681" cy="129846"/>
                  </a:xfrm>
                  <a:custGeom>
                    <a:avLst/>
                    <a:gdLst>
                      <a:gd name="connsiteX0" fmla="*/ 264681 w 264681"/>
                      <a:gd name="connsiteY0" fmla="*/ 31499 h 129846"/>
                      <a:gd name="connsiteX1" fmla="*/ 244819 w 264681"/>
                      <a:gd name="connsiteY1" fmla="*/ 0 h 129846"/>
                      <a:gd name="connsiteX2" fmla="*/ 0 w 264681"/>
                      <a:gd name="connsiteY2" fmla="*/ 97473 h 129846"/>
                      <a:gd name="connsiteX3" fmla="*/ 18812 w 264681"/>
                      <a:gd name="connsiteY3" fmla="*/ 129847 h 129846"/>
                      <a:gd name="connsiteX4" fmla="*/ 264681 w 264681"/>
                      <a:gd name="connsiteY4" fmla="*/ 31499 h 1298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681" h="129846">
                        <a:moveTo>
                          <a:pt x="264681" y="31499"/>
                        </a:moveTo>
                        <a:lnTo>
                          <a:pt x="244819" y="0"/>
                        </a:lnTo>
                        <a:lnTo>
                          <a:pt x="0" y="97473"/>
                        </a:lnTo>
                        <a:lnTo>
                          <a:pt x="18812" y="129847"/>
                        </a:lnTo>
                        <a:lnTo>
                          <a:pt x="264681" y="31499"/>
                        </a:lnTo>
                        <a:close/>
                      </a:path>
                    </a:pathLst>
                  </a:custGeom>
                  <a:solidFill>
                    <a:srgbClr val="FFFFFF"/>
                  </a:solidFill>
                  <a:ln w="8736" cap="flat">
                    <a:noFill/>
                    <a:prstDash val="solid"/>
                    <a:miter/>
                  </a:ln>
                </p:spPr>
                <p:txBody>
                  <a:bodyPr rtlCol="0" anchor="ctr"/>
                  <a:lstStyle/>
                  <a:p>
                    <a:endParaRPr lang="fr-FR"/>
                  </a:p>
                </p:txBody>
              </p:sp>
              <p:sp>
                <p:nvSpPr>
                  <p:cNvPr id="65" name="Forme libre : forme 64">
                    <a:extLst>
                      <a:ext uri="{FF2B5EF4-FFF2-40B4-BE49-F238E27FC236}">
                        <a16:creationId xmlns:a16="http://schemas.microsoft.com/office/drawing/2014/main" id="{1813316D-E366-4306-BD25-9F2A2FC36062}"/>
                      </a:ext>
                    </a:extLst>
                  </p:cNvPr>
                  <p:cNvSpPr/>
                  <p:nvPr/>
                </p:nvSpPr>
                <p:spPr>
                  <a:xfrm>
                    <a:off x="1404197" y="3609271"/>
                    <a:ext cx="152858" cy="85572"/>
                  </a:xfrm>
                  <a:custGeom>
                    <a:avLst/>
                    <a:gdLst>
                      <a:gd name="connsiteX0" fmla="*/ 19775 w 152858"/>
                      <a:gd name="connsiteY0" fmla="*/ 85573 h 85572"/>
                      <a:gd name="connsiteX1" fmla="*/ 152859 w 152858"/>
                      <a:gd name="connsiteY1" fmla="*/ 32374 h 85572"/>
                      <a:gd name="connsiteX2" fmla="*/ 134047 w 152858"/>
                      <a:gd name="connsiteY2" fmla="*/ 0 h 85572"/>
                      <a:gd name="connsiteX3" fmla="*/ 0 w 152858"/>
                      <a:gd name="connsiteY3" fmla="*/ 52324 h 85572"/>
                      <a:gd name="connsiteX4" fmla="*/ 19775 w 152858"/>
                      <a:gd name="connsiteY4" fmla="*/ 85573 h 855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2858" h="85572">
                        <a:moveTo>
                          <a:pt x="19775" y="85573"/>
                        </a:moveTo>
                        <a:lnTo>
                          <a:pt x="152859" y="32374"/>
                        </a:lnTo>
                        <a:lnTo>
                          <a:pt x="134047" y="0"/>
                        </a:lnTo>
                        <a:lnTo>
                          <a:pt x="0" y="52324"/>
                        </a:lnTo>
                        <a:lnTo>
                          <a:pt x="19775" y="85573"/>
                        </a:lnTo>
                        <a:close/>
                      </a:path>
                    </a:pathLst>
                  </a:custGeom>
                  <a:solidFill>
                    <a:srgbClr val="D9042B"/>
                  </a:solidFill>
                  <a:ln w="8736" cap="flat">
                    <a:noFill/>
                    <a:prstDash val="solid"/>
                    <a:miter/>
                  </a:ln>
                </p:spPr>
                <p:txBody>
                  <a:bodyPr rtlCol="0" anchor="ctr"/>
                  <a:lstStyle/>
                  <a:p>
                    <a:endParaRPr lang="fr-FR"/>
                  </a:p>
                </p:txBody>
              </p:sp>
              <p:sp>
                <p:nvSpPr>
                  <p:cNvPr id="66" name="Forme libre : forme 65">
                    <a:extLst>
                      <a:ext uri="{FF2B5EF4-FFF2-40B4-BE49-F238E27FC236}">
                        <a16:creationId xmlns:a16="http://schemas.microsoft.com/office/drawing/2014/main" id="{1BB95479-7480-4AA7-9AF6-65898BD13852}"/>
                      </a:ext>
                    </a:extLst>
                  </p:cNvPr>
                  <p:cNvSpPr/>
                  <p:nvPr/>
                </p:nvSpPr>
                <p:spPr>
                  <a:xfrm>
                    <a:off x="1707902" y="3631058"/>
                    <a:ext cx="166420" cy="92047"/>
                  </a:xfrm>
                  <a:custGeom>
                    <a:avLst/>
                    <a:gdLst>
                      <a:gd name="connsiteX0" fmla="*/ 166421 w 166420"/>
                      <a:gd name="connsiteY0" fmla="*/ 34212 h 92047"/>
                      <a:gd name="connsiteX1" fmla="*/ 146121 w 166420"/>
                      <a:gd name="connsiteY1" fmla="*/ 0 h 92047"/>
                      <a:gd name="connsiteX2" fmla="*/ 0 w 166420"/>
                      <a:gd name="connsiteY2" fmla="*/ 59936 h 92047"/>
                      <a:gd name="connsiteX3" fmla="*/ 18987 w 166420"/>
                      <a:gd name="connsiteY3" fmla="*/ 92048 h 92047"/>
                      <a:gd name="connsiteX4" fmla="*/ 166421 w 166420"/>
                      <a:gd name="connsiteY4" fmla="*/ 34212 h 920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6420" h="92047">
                        <a:moveTo>
                          <a:pt x="166421" y="34212"/>
                        </a:moveTo>
                        <a:lnTo>
                          <a:pt x="146121" y="0"/>
                        </a:lnTo>
                        <a:lnTo>
                          <a:pt x="0" y="59936"/>
                        </a:lnTo>
                        <a:lnTo>
                          <a:pt x="18987" y="92048"/>
                        </a:lnTo>
                        <a:lnTo>
                          <a:pt x="166421" y="34212"/>
                        </a:lnTo>
                        <a:close/>
                      </a:path>
                    </a:pathLst>
                  </a:custGeom>
                  <a:solidFill>
                    <a:srgbClr val="FFFFFF"/>
                  </a:solidFill>
                  <a:ln w="8736" cap="flat">
                    <a:noFill/>
                    <a:prstDash val="solid"/>
                    <a:miter/>
                  </a:ln>
                </p:spPr>
                <p:txBody>
                  <a:bodyPr rtlCol="0" anchor="ctr"/>
                  <a:lstStyle/>
                  <a:p>
                    <a:endParaRPr lang="fr-FR"/>
                  </a:p>
                </p:txBody>
              </p:sp>
              <p:sp>
                <p:nvSpPr>
                  <p:cNvPr id="67" name="Forme libre : forme 66">
                    <a:extLst>
                      <a:ext uri="{FF2B5EF4-FFF2-40B4-BE49-F238E27FC236}">
                        <a16:creationId xmlns:a16="http://schemas.microsoft.com/office/drawing/2014/main" id="{C34203BB-9899-4197-8F2D-520903A14AB0}"/>
                      </a:ext>
                    </a:extLst>
                  </p:cNvPr>
                  <p:cNvSpPr/>
                  <p:nvPr/>
                </p:nvSpPr>
                <p:spPr>
                  <a:xfrm>
                    <a:off x="1477083" y="3690994"/>
                    <a:ext cx="249806" cy="124509"/>
                  </a:xfrm>
                  <a:custGeom>
                    <a:avLst/>
                    <a:gdLst>
                      <a:gd name="connsiteX0" fmla="*/ 18637 w 249806"/>
                      <a:gd name="connsiteY0" fmla="*/ 124509 h 124509"/>
                      <a:gd name="connsiteX1" fmla="*/ 249806 w 249806"/>
                      <a:gd name="connsiteY1" fmla="*/ 32112 h 124509"/>
                      <a:gd name="connsiteX2" fmla="*/ 230819 w 249806"/>
                      <a:gd name="connsiteY2" fmla="*/ 0 h 124509"/>
                      <a:gd name="connsiteX3" fmla="*/ 0 w 249806"/>
                      <a:gd name="connsiteY3" fmla="*/ 91960 h 124509"/>
                      <a:gd name="connsiteX4" fmla="*/ 18637 w 249806"/>
                      <a:gd name="connsiteY4" fmla="*/ 124509 h 1245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9806" h="124509">
                        <a:moveTo>
                          <a:pt x="18637" y="124509"/>
                        </a:moveTo>
                        <a:lnTo>
                          <a:pt x="249806" y="32112"/>
                        </a:lnTo>
                        <a:lnTo>
                          <a:pt x="230819" y="0"/>
                        </a:lnTo>
                        <a:lnTo>
                          <a:pt x="0" y="91960"/>
                        </a:lnTo>
                        <a:lnTo>
                          <a:pt x="18637" y="124509"/>
                        </a:lnTo>
                        <a:close/>
                      </a:path>
                    </a:pathLst>
                  </a:custGeom>
                  <a:solidFill>
                    <a:srgbClr val="D9042B"/>
                  </a:solidFill>
                  <a:ln w="8736" cap="flat">
                    <a:noFill/>
                    <a:prstDash val="solid"/>
                    <a:miter/>
                  </a:ln>
                </p:spPr>
                <p:txBody>
                  <a:bodyPr rtlCol="0" anchor="ctr"/>
                  <a:lstStyle/>
                  <a:p>
                    <a:endParaRPr lang="fr-FR"/>
                  </a:p>
                </p:txBody>
              </p:sp>
              <p:sp>
                <p:nvSpPr>
                  <p:cNvPr id="68" name="Forme libre : forme 67">
                    <a:extLst>
                      <a:ext uri="{FF2B5EF4-FFF2-40B4-BE49-F238E27FC236}">
                        <a16:creationId xmlns:a16="http://schemas.microsoft.com/office/drawing/2014/main" id="{49BB52AE-4C3C-477C-ADE0-F61603B65068}"/>
                      </a:ext>
                    </a:extLst>
                  </p:cNvPr>
                  <p:cNvSpPr/>
                  <p:nvPr/>
                </p:nvSpPr>
                <p:spPr>
                  <a:xfrm>
                    <a:off x="1870386" y="3775429"/>
                    <a:ext cx="87410" cy="59673"/>
                  </a:xfrm>
                  <a:custGeom>
                    <a:avLst/>
                    <a:gdLst>
                      <a:gd name="connsiteX0" fmla="*/ 19512 w 87410"/>
                      <a:gd name="connsiteY0" fmla="*/ 59674 h 59673"/>
                      <a:gd name="connsiteX1" fmla="*/ 87410 w 87410"/>
                      <a:gd name="connsiteY1" fmla="*/ 33074 h 59673"/>
                      <a:gd name="connsiteX2" fmla="*/ 67723 w 87410"/>
                      <a:gd name="connsiteY2" fmla="*/ 0 h 59673"/>
                      <a:gd name="connsiteX3" fmla="*/ 0 w 87410"/>
                      <a:gd name="connsiteY3" fmla="*/ 26949 h 59673"/>
                      <a:gd name="connsiteX4" fmla="*/ 19512 w 87410"/>
                      <a:gd name="connsiteY4" fmla="*/ 59674 h 596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410" h="59673">
                        <a:moveTo>
                          <a:pt x="19512" y="59674"/>
                        </a:moveTo>
                        <a:lnTo>
                          <a:pt x="87410" y="33074"/>
                        </a:lnTo>
                        <a:lnTo>
                          <a:pt x="67723" y="0"/>
                        </a:lnTo>
                        <a:lnTo>
                          <a:pt x="0" y="26949"/>
                        </a:lnTo>
                        <a:lnTo>
                          <a:pt x="19512" y="59674"/>
                        </a:lnTo>
                        <a:close/>
                      </a:path>
                    </a:pathLst>
                  </a:custGeom>
                  <a:solidFill>
                    <a:srgbClr val="FFFFFF"/>
                  </a:solidFill>
                  <a:ln w="8736" cap="flat">
                    <a:noFill/>
                    <a:prstDash val="solid"/>
                    <a:miter/>
                  </a:ln>
                </p:spPr>
                <p:txBody>
                  <a:bodyPr rtlCol="0" anchor="ctr"/>
                  <a:lstStyle/>
                  <a:p>
                    <a:endParaRPr lang="fr-FR"/>
                  </a:p>
                </p:txBody>
              </p:sp>
              <p:sp>
                <p:nvSpPr>
                  <p:cNvPr id="69" name="Forme libre : forme 68">
                    <a:extLst>
                      <a:ext uri="{FF2B5EF4-FFF2-40B4-BE49-F238E27FC236}">
                        <a16:creationId xmlns:a16="http://schemas.microsoft.com/office/drawing/2014/main" id="{AEF15655-1CC1-4F5A-8F79-F6F1410C2AD1}"/>
                      </a:ext>
                    </a:extLst>
                  </p:cNvPr>
                  <p:cNvSpPr/>
                  <p:nvPr/>
                </p:nvSpPr>
                <p:spPr>
                  <a:xfrm>
                    <a:off x="1055956" y="3817603"/>
                    <a:ext cx="69210" cy="48998"/>
                  </a:xfrm>
                  <a:custGeom>
                    <a:avLst/>
                    <a:gdLst>
                      <a:gd name="connsiteX0" fmla="*/ 0 w 69210"/>
                      <a:gd name="connsiteY0" fmla="*/ 0 h 48998"/>
                      <a:gd name="connsiteX1" fmla="*/ 69211 w 69210"/>
                      <a:gd name="connsiteY1" fmla="*/ 11375 h 48998"/>
                      <a:gd name="connsiteX2" fmla="*/ 69211 w 69210"/>
                      <a:gd name="connsiteY2" fmla="*/ 48999 h 48998"/>
                      <a:gd name="connsiteX3" fmla="*/ 0 w 69210"/>
                      <a:gd name="connsiteY3" fmla="*/ 36924 h 48998"/>
                      <a:gd name="connsiteX4" fmla="*/ 0 w 69210"/>
                      <a:gd name="connsiteY4" fmla="*/ 0 h 489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210" h="48998">
                        <a:moveTo>
                          <a:pt x="0" y="0"/>
                        </a:moveTo>
                        <a:lnTo>
                          <a:pt x="69211" y="11375"/>
                        </a:lnTo>
                        <a:lnTo>
                          <a:pt x="69211" y="48999"/>
                        </a:lnTo>
                        <a:lnTo>
                          <a:pt x="0" y="36924"/>
                        </a:lnTo>
                        <a:lnTo>
                          <a:pt x="0" y="0"/>
                        </a:lnTo>
                        <a:close/>
                      </a:path>
                    </a:pathLst>
                  </a:custGeom>
                  <a:solidFill>
                    <a:srgbClr val="FFFFFF"/>
                  </a:solidFill>
                  <a:ln w="8736" cap="flat">
                    <a:noFill/>
                    <a:prstDash val="solid"/>
                    <a:miter/>
                  </a:ln>
                </p:spPr>
                <p:txBody>
                  <a:bodyPr rtlCol="0" anchor="ctr"/>
                  <a:lstStyle/>
                  <a:p>
                    <a:endParaRPr lang="fr-FR"/>
                  </a:p>
                </p:txBody>
              </p:sp>
              <p:sp>
                <p:nvSpPr>
                  <p:cNvPr id="70" name="Forme libre : forme 69">
                    <a:extLst>
                      <a:ext uri="{FF2B5EF4-FFF2-40B4-BE49-F238E27FC236}">
                        <a16:creationId xmlns:a16="http://schemas.microsoft.com/office/drawing/2014/main" id="{B6111954-95CE-45A8-BD8F-0BBF18EE7EDF}"/>
                      </a:ext>
                    </a:extLst>
                  </p:cNvPr>
                  <p:cNvSpPr/>
                  <p:nvPr/>
                </p:nvSpPr>
                <p:spPr>
                  <a:xfrm>
                    <a:off x="892772" y="3835103"/>
                    <a:ext cx="1326905" cy="273168"/>
                  </a:xfrm>
                  <a:custGeom>
                    <a:avLst/>
                    <a:gdLst>
                      <a:gd name="connsiteX0" fmla="*/ 0 w 1326905"/>
                      <a:gd name="connsiteY0" fmla="*/ 144896 h 273168"/>
                      <a:gd name="connsiteX1" fmla="*/ 645472 w 1326905"/>
                      <a:gd name="connsiteY1" fmla="*/ 273168 h 273168"/>
                      <a:gd name="connsiteX2" fmla="*/ 1326905 w 1326905"/>
                      <a:gd name="connsiteY2" fmla="*/ 7000 h 273168"/>
                      <a:gd name="connsiteX3" fmla="*/ 1226545 w 1326905"/>
                      <a:gd name="connsiteY3" fmla="*/ 0 h 273168"/>
                      <a:gd name="connsiteX4" fmla="*/ 613273 w 1326905"/>
                      <a:gd name="connsiteY4" fmla="*/ 244294 h 273168"/>
                      <a:gd name="connsiteX5" fmla="*/ 0 w 1326905"/>
                      <a:gd name="connsiteY5" fmla="*/ 144896 h 273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26905" h="273168">
                        <a:moveTo>
                          <a:pt x="0" y="144896"/>
                        </a:moveTo>
                        <a:lnTo>
                          <a:pt x="645472" y="273168"/>
                        </a:lnTo>
                        <a:lnTo>
                          <a:pt x="1326905" y="7000"/>
                        </a:lnTo>
                        <a:lnTo>
                          <a:pt x="1226545" y="0"/>
                        </a:lnTo>
                        <a:lnTo>
                          <a:pt x="613273" y="244294"/>
                        </a:lnTo>
                        <a:lnTo>
                          <a:pt x="0" y="144896"/>
                        </a:lnTo>
                        <a:close/>
                      </a:path>
                    </a:pathLst>
                  </a:custGeom>
                  <a:solidFill>
                    <a:srgbClr val="BEBEBF">
                      <a:alpha val="51000"/>
                    </a:srgbClr>
                  </a:solidFill>
                  <a:ln w="8736" cap="flat">
                    <a:noFill/>
                    <a:prstDash val="solid"/>
                    <a:miter/>
                  </a:ln>
                </p:spPr>
                <p:txBody>
                  <a:bodyPr rtlCol="0" anchor="ctr"/>
                  <a:lstStyle/>
                  <a:p>
                    <a:endParaRPr lang="fr-FR"/>
                  </a:p>
                </p:txBody>
              </p:sp>
              <p:sp>
                <p:nvSpPr>
                  <p:cNvPr id="71" name="Forme libre : forme 70">
                    <a:extLst>
                      <a:ext uri="{FF2B5EF4-FFF2-40B4-BE49-F238E27FC236}">
                        <a16:creationId xmlns:a16="http://schemas.microsoft.com/office/drawing/2014/main" id="{02EC4D6C-EB1D-418A-9849-B8ED78D8BF0F}"/>
                      </a:ext>
                    </a:extLst>
                  </p:cNvPr>
                  <p:cNvSpPr/>
                  <p:nvPr/>
                </p:nvSpPr>
                <p:spPr>
                  <a:xfrm>
                    <a:off x="1001795" y="2043147"/>
                    <a:ext cx="366966" cy="38498"/>
                  </a:xfrm>
                  <a:custGeom>
                    <a:avLst/>
                    <a:gdLst>
                      <a:gd name="connsiteX0" fmla="*/ -941 w 366966"/>
                      <a:gd name="connsiteY0" fmla="*/ -438 h 38498"/>
                      <a:gd name="connsiteX1" fmla="*/ 366025 w 366966"/>
                      <a:gd name="connsiteY1" fmla="*/ -438 h 38498"/>
                      <a:gd name="connsiteX2" fmla="*/ 366025 w 366966"/>
                      <a:gd name="connsiteY2" fmla="*/ 38061 h 38498"/>
                      <a:gd name="connsiteX3" fmla="*/ -941 w 366966"/>
                      <a:gd name="connsiteY3" fmla="*/ 38061 h 38498"/>
                    </a:gdLst>
                    <a:ahLst/>
                    <a:cxnLst>
                      <a:cxn ang="0">
                        <a:pos x="connsiteX0" y="connsiteY0"/>
                      </a:cxn>
                      <a:cxn ang="0">
                        <a:pos x="connsiteX1" y="connsiteY1"/>
                      </a:cxn>
                      <a:cxn ang="0">
                        <a:pos x="connsiteX2" y="connsiteY2"/>
                      </a:cxn>
                      <a:cxn ang="0">
                        <a:pos x="connsiteX3" y="connsiteY3"/>
                      </a:cxn>
                    </a:cxnLst>
                    <a:rect l="l" t="t" r="r" b="b"/>
                    <a:pathLst>
                      <a:path w="366966" h="38498">
                        <a:moveTo>
                          <a:pt x="-941" y="-438"/>
                        </a:moveTo>
                        <a:lnTo>
                          <a:pt x="366025" y="-438"/>
                        </a:lnTo>
                        <a:lnTo>
                          <a:pt x="366025" y="38061"/>
                        </a:lnTo>
                        <a:lnTo>
                          <a:pt x="-941" y="38061"/>
                        </a:lnTo>
                        <a:close/>
                      </a:path>
                    </a:pathLst>
                  </a:custGeom>
                  <a:solidFill>
                    <a:srgbClr val="DBDBDB"/>
                  </a:solidFill>
                  <a:ln w="8736" cap="flat">
                    <a:noFill/>
                    <a:prstDash val="solid"/>
                    <a:miter/>
                  </a:ln>
                </p:spPr>
                <p:txBody>
                  <a:bodyPr rtlCol="0" anchor="ctr"/>
                  <a:lstStyle/>
                  <a:p>
                    <a:endParaRPr lang="fr-FR"/>
                  </a:p>
                </p:txBody>
              </p:sp>
              <p:sp>
                <p:nvSpPr>
                  <p:cNvPr id="72" name="Forme libre : forme 71">
                    <a:extLst>
                      <a:ext uri="{FF2B5EF4-FFF2-40B4-BE49-F238E27FC236}">
                        <a16:creationId xmlns:a16="http://schemas.microsoft.com/office/drawing/2014/main" id="{B72F5F28-EF0B-459C-B7BB-C910874DD59D}"/>
                      </a:ext>
                    </a:extLst>
                  </p:cNvPr>
                  <p:cNvSpPr/>
                  <p:nvPr/>
                </p:nvSpPr>
                <p:spPr>
                  <a:xfrm>
                    <a:off x="851298" y="2187606"/>
                    <a:ext cx="300030" cy="622372"/>
                  </a:xfrm>
                  <a:custGeom>
                    <a:avLst/>
                    <a:gdLst>
                      <a:gd name="connsiteX0" fmla="*/ 26797 w 300030"/>
                      <a:gd name="connsiteY0" fmla="*/ -438 h 622372"/>
                      <a:gd name="connsiteX1" fmla="*/ 271003 w 300030"/>
                      <a:gd name="connsiteY1" fmla="*/ -438 h 622372"/>
                      <a:gd name="connsiteX2" fmla="*/ 299090 w 300030"/>
                      <a:gd name="connsiteY2" fmla="*/ 27736 h 622372"/>
                      <a:gd name="connsiteX3" fmla="*/ 299090 w 300030"/>
                      <a:gd name="connsiteY3" fmla="*/ 374927 h 622372"/>
                      <a:gd name="connsiteX4" fmla="*/ 271003 w 300030"/>
                      <a:gd name="connsiteY4" fmla="*/ 403014 h 622372"/>
                      <a:gd name="connsiteX5" fmla="*/ 164780 w 300030"/>
                      <a:gd name="connsiteY5" fmla="*/ 468113 h 622372"/>
                      <a:gd name="connsiteX6" fmla="*/ 164780 w 300030"/>
                      <a:gd name="connsiteY6" fmla="*/ 552461 h 622372"/>
                      <a:gd name="connsiteX7" fmla="*/ 179218 w 300030"/>
                      <a:gd name="connsiteY7" fmla="*/ 552461 h 622372"/>
                      <a:gd name="connsiteX8" fmla="*/ 179218 w 300030"/>
                      <a:gd name="connsiteY8" fmla="*/ 621934 h 622372"/>
                      <a:gd name="connsiteX9" fmla="*/ 118756 w 300030"/>
                      <a:gd name="connsiteY9" fmla="*/ 621934 h 622372"/>
                      <a:gd name="connsiteX10" fmla="*/ 118756 w 300030"/>
                      <a:gd name="connsiteY10" fmla="*/ 552461 h 622372"/>
                      <a:gd name="connsiteX11" fmla="*/ 133369 w 300030"/>
                      <a:gd name="connsiteY11" fmla="*/ 552461 h 622372"/>
                      <a:gd name="connsiteX12" fmla="*/ 133369 w 300030"/>
                      <a:gd name="connsiteY12" fmla="*/ 468113 h 622372"/>
                      <a:gd name="connsiteX13" fmla="*/ 27146 w 300030"/>
                      <a:gd name="connsiteY13" fmla="*/ 403014 h 622372"/>
                      <a:gd name="connsiteX14" fmla="*/ -941 w 300030"/>
                      <a:gd name="connsiteY14" fmla="*/ 374927 h 622372"/>
                      <a:gd name="connsiteX15" fmla="*/ -941 w 300030"/>
                      <a:gd name="connsiteY15" fmla="*/ 27824 h 622372"/>
                      <a:gd name="connsiteX16" fmla="*/ 27146 w 300030"/>
                      <a:gd name="connsiteY16" fmla="*/ -350 h 622372"/>
                      <a:gd name="connsiteX17" fmla="*/ 149294 w 300030"/>
                      <a:gd name="connsiteY17" fmla="*/ 17674 h 622372"/>
                      <a:gd name="connsiteX18" fmla="*/ 118845 w 300030"/>
                      <a:gd name="connsiteY18" fmla="*/ 47948 h 622372"/>
                      <a:gd name="connsiteX19" fmla="*/ 149119 w 300030"/>
                      <a:gd name="connsiteY19" fmla="*/ 78398 h 622372"/>
                      <a:gd name="connsiteX20" fmla="*/ 179568 w 300030"/>
                      <a:gd name="connsiteY20" fmla="*/ 48124 h 622372"/>
                      <a:gd name="connsiteX21" fmla="*/ 179568 w 300030"/>
                      <a:gd name="connsiteY21" fmla="*/ 48123 h 622372"/>
                      <a:gd name="connsiteX22" fmla="*/ 149293 w 300030"/>
                      <a:gd name="connsiteY22" fmla="*/ 17849 h 6223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00030" h="622372">
                        <a:moveTo>
                          <a:pt x="26797" y="-438"/>
                        </a:moveTo>
                        <a:lnTo>
                          <a:pt x="271003" y="-438"/>
                        </a:lnTo>
                        <a:cubicBezTo>
                          <a:pt x="286529" y="-390"/>
                          <a:pt x="299090" y="12210"/>
                          <a:pt x="299090" y="27736"/>
                        </a:cubicBezTo>
                        <a:lnTo>
                          <a:pt x="299090" y="374927"/>
                        </a:lnTo>
                        <a:cubicBezTo>
                          <a:pt x="299090" y="390415"/>
                          <a:pt x="284215" y="394965"/>
                          <a:pt x="271003" y="403014"/>
                        </a:cubicBezTo>
                        <a:lnTo>
                          <a:pt x="164780" y="468113"/>
                        </a:lnTo>
                        <a:lnTo>
                          <a:pt x="164780" y="552461"/>
                        </a:lnTo>
                        <a:lnTo>
                          <a:pt x="179218" y="552461"/>
                        </a:lnTo>
                        <a:lnTo>
                          <a:pt x="179218" y="621934"/>
                        </a:lnTo>
                        <a:lnTo>
                          <a:pt x="118756" y="621934"/>
                        </a:lnTo>
                        <a:lnTo>
                          <a:pt x="118756" y="552461"/>
                        </a:lnTo>
                        <a:lnTo>
                          <a:pt x="133369" y="552461"/>
                        </a:lnTo>
                        <a:lnTo>
                          <a:pt x="133369" y="468113"/>
                        </a:lnTo>
                        <a:lnTo>
                          <a:pt x="27146" y="403014"/>
                        </a:lnTo>
                        <a:cubicBezTo>
                          <a:pt x="13934" y="394965"/>
                          <a:pt x="-941" y="390415"/>
                          <a:pt x="-941" y="374927"/>
                        </a:cubicBezTo>
                        <a:lnTo>
                          <a:pt x="-941" y="27824"/>
                        </a:lnTo>
                        <a:cubicBezTo>
                          <a:pt x="-893" y="12317"/>
                          <a:pt x="11640" y="-255"/>
                          <a:pt x="27146" y="-350"/>
                        </a:cubicBezTo>
                        <a:close/>
                        <a:moveTo>
                          <a:pt x="149294" y="17674"/>
                        </a:moveTo>
                        <a:cubicBezTo>
                          <a:pt x="132525" y="17626"/>
                          <a:pt x="118893" y="31180"/>
                          <a:pt x="118845" y="47948"/>
                        </a:cubicBezTo>
                        <a:cubicBezTo>
                          <a:pt x="118796" y="64717"/>
                          <a:pt x="132351" y="78349"/>
                          <a:pt x="149119" y="78398"/>
                        </a:cubicBezTo>
                        <a:cubicBezTo>
                          <a:pt x="165887" y="78446"/>
                          <a:pt x="179519" y="64892"/>
                          <a:pt x="179568" y="48124"/>
                        </a:cubicBezTo>
                        <a:lnTo>
                          <a:pt x="179568" y="48123"/>
                        </a:lnTo>
                        <a:cubicBezTo>
                          <a:pt x="179519" y="31423"/>
                          <a:pt x="165993" y="17897"/>
                          <a:pt x="149293" y="17849"/>
                        </a:cubicBezTo>
                        <a:close/>
                      </a:path>
                    </a:pathLst>
                  </a:custGeom>
                  <a:solidFill>
                    <a:srgbClr val="DBDBDB"/>
                  </a:solidFill>
                  <a:ln w="8736" cap="flat">
                    <a:noFill/>
                    <a:prstDash val="solid"/>
                    <a:miter/>
                  </a:ln>
                </p:spPr>
                <p:txBody>
                  <a:bodyPr rtlCol="0" anchor="ctr"/>
                  <a:lstStyle/>
                  <a:p>
                    <a:endParaRPr lang="fr-FR"/>
                  </a:p>
                </p:txBody>
              </p:sp>
              <p:sp>
                <p:nvSpPr>
                  <p:cNvPr id="73" name="Forme libre : forme 72">
                    <a:extLst>
                      <a:ext uri="{FF2B5EF4-FFF2-40B4-BE49-F238E27FC236}">
                        <a16:creationId xmlns:a16="http://schemas.microsoft.com/office/drawing/2014/main" id="{2478D72D-C322-4188-B7FB-DE6825FFDA0C}"/>
                      </a:ext>
                    </a:extLst>
                  </p:cNvPr>
                  <p:cNvSpPr/>
                  <p:nvPr/>
                </p:nvSpPr>
                <p:spPr>
                  <a:xfrm>
                    <a:off x="982633" y="2043059"/>
                    <a:ext cx="38324" cy="212269"/>
                  </a:xfrm>
                  <a:custGeom>
                    <a:avLst/>
                    <a:gdLst>
                      <a:gd name="connsiteX0" fmla="*/ 37384 w 38324"/>
                      <a:gd name="connsiteY0" fmla="*/ 192670 h 212269"/>
                      <a:gd name="connsiteX1" fmla="*/ 18221 w 38324"/>
                      <a:gd name="connsiteY1" fmla="*/ 211832 h 212269"/>
                      <a:gd name="connsiteX2" fmla="*/ -941 w 38324"/>
                      <a:gd name="connsiteY2" fmla="*/ 192670 h 212269"/>
                      <a:gd name="connsiteX3" fmla="*/ -941 w 38324"/>
                      <a:gd name="connsiteY3" fmla="*/ 18724 h 212269"/>
                      <a:gd name="connsiteX4" fmla="*/ 18221 w 38324"/>
                      <a:gd name="connsiteY4" fmla="*/ -438 h 212269"/>
                      <a:gd name="connsiteX5" fmla="*/ 37384 w 38324"/>
                      <a:gd name="connsiteY5" fmla="*/ 18724 h 212269"/>
                      <a:gd name="connsiteX6" fmla="*/ 37384 w 38324"/>
                      <a:gd name="connsiteY6" fmla="*/ 18724 h 2122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324" h="212269">
                        <a:moveTo>
                          <a:pt x="37384" y="192670"/>
                        </a:moveTo>
                        <a:cubicBezTo>
                          <a:pt x="37384" y="203253"/>
                          <a:pt x="28805" y="211832"/>
                          <a:pt x="18221" y="211832"/>
                        </a:cubicBezTo>
                        <a:cubicBezTo>
                          <a:pt x="7638" y="211832"/>
                          <a:pt x="-941" y="203253"/>
                          <a:pt x="-941" y="192670"/>
                        </a:cubicBezTo>
                        <a:lnTo>
                          <a:pt x="-941" y="18724"/>
                        </a:lnTo>
                        <a:cubicBezTo>
                          <a:pt x="-941" y="8141"/>
                          <a:pt x="7638" y="-438"/>
                          <a:pt x="18221" y="-438"/>
                        </a:cubicBezTo>
                        <a:cubicBezTo>
                          <a:pt x="28805" y="-438"/>
                          <a:pt x="37384" y="8141"/>
                          <a:pt x="37384" y="18724"/>
                        </a:cubicBezTo>
                        <a:lnTo>
                          <a:pt x="37384" y="18724"/>
                        </a:lnTo>
                        <a:close/>
                      </a:path>
                    </a:pathLst>
                  </a:custGeom>
                  <a:solidFill>
                    <a:srgbClr val="DBDBDB"/>
                  </a:solidFill>
                  <a:ln w="8736" cap="flat">
                    <a:noFill/>
                    <a:prstDash val="solid"/>
                    <a:miter/>
                  </a:ln>
                </p:spPr>
                <p:txBody>
                  <a:bodyPr rtlCol="0" anchor="ctr"/>
                  <a:lstStyle/>
                  <a:p>
                    <a:endParaRPr lang="fr-FR"/>
                  </a:p>
                </p:txBody>
              </p:sp>
              <p:sp>
                <p:nvSpPr>
                  <p:cNvPr id="74" name="Forme libre : forme 73">
                    <a:extLst>
                      <a:ext uri="{FF2B5EF4-FFF2-40B4-BE49-F238E27FC236}">
                        <a16:creationId xmlns:a16="http://schemas.microsoft.com/office/drawing/2014/main" id="{2F24567F-0C9D-4F55-BA8C-CBB6ECFC537F}"/>
                      </a:ext>
                    </a:extLst>
                  </p:cNvPr>
                  <p:cNvSpPr/>
                  <p:nvPr/>
                </p:nvSpPr>
                <p:spPr>
                  <a:xfrm>
                    <a:off x="879823" y="2334077"/>
                    <a:ext cx="243419" cy="300554"/>
                  </a:xfrm>
                  <a:custGeom>
                    <a:avLst/>
                    <a:gdLst>
                      <a:gd name="connsiteX0" fmla="*/ 242479 w 243419"/>
                      <a:gd name="connsiteY0" fmla="*/ -438 h 300554"/>
                      <a:gd name="connsiteX1" fmla="*/ 242479 w 243419"/>
                      <a:gd name="connsiteY1" fmla="*/ 215944 h 300554"/>
                      <a:gd name="connsiteX2" fmla="*/ 219554 w 243419"/>
                      <a:gd name="connsiteY2" fmla="*/ 238868 h 300554"/>
                      <a:gd name="connsiteX3" fmla="*/ 120682 w 243419"/>
                      <a:gd name="connsiteY3" fmla="*/ 300117 h 300554"/>
                      <a:gd name="connsiteX4" fmla="*/ 22071 w 243419"/>
                      <a:gd name="connsiteY4" fmla="*/ 238868 h 300554"/>
                      <a:gd name="connsiteX5" fmla="*/ -941 w 243419"/>
                      <a:gd name="connsiteY5" fmla="*/ 215856 h 300554"/>
                      <a:gd name="connsiteX6" fmla="*/ -941 w 243419"/>
                      <a:gd name="connsiteY6" fmla="*/ -438 h 300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3419" h="300554">
                        <a:moveTo>
                          <a:pt x="242479" y="-438"/>
                        </a:moveTo>
                        <a:lnTo>
                          <a:pt x="242479" y="215944"/>
                        </a:lnTo>
                        <a:cubicBezTo>
                          <a:pt x="242479" y="228544"/>
                          <a:pt x="230404" y="232306"/>
                          <a:pt x="219554" y="238868"/>
                        </a:cubicBezTo>
                        <a:lnTo>
                          <a:pt x="120682" y="300117"/>
                        </a:lnTo>
                        <a:lnTo>
                          <a:pt x="22071" y="238868"/>
                        </a:lnTo>
                        <a:cubicBezTo>
                          <a:pt x="11484" y="232218"/>
                          <a:pt x="-941" y="228544"/>
                          <a:pt x="-941" y="215856"/>
                        </a:cubicBezTo>
                        <a:lnTo>
                          <a:pt x="-941" y="-438"/>
                        </a:lnTo>
                        <a:close/>
                      </a:path>
                    </a:pathLst>
                  </a:custGeom>
                  <a:solidFill>
                    <a:srgbClr val="D9042B"/>
                  </a:solidFill>
                  <a:ln w="8736" cap="flat">
                    <a:noFill/>
                    <a:prstDash val="solid"/>
                    <a:miter/>
                  </a:ln>
                </p:spPr>
                <p:txBody>
                  <a:bodyPr rtlCol="0" anchor="ctr"/>
                  <a:lstStyle/>
                  <a:p>
                    <a:endParaRPr lang="fr-FR"/>
                  </a:p>
                </p:txBody>
              </p:sp>
              <p:sp>
                <p:nvSpPr>
                  <p:cNvPr id="75" name="Forme libre : forme 74">
                    <a:extLst>
                      <a:ext uri="{FF2B5EF4-FFF2-40B4-BE49-F238E27FC236}">
                        <a16:creationId xmlns:a16="http://schemas.microsoft.com/office/drawing/2014/main" id="{90D1B8F9-555B-44B0-8C96-B7C63EF389FC}"/>
                      </a:ext>
                    </a:extLst>
                  </p:cNvPr>
                  <p:cNvSpPr/>
                  <p:nvPr/>
                </p:nvSpPr>
                <p:spPr>
                  <a:xfrm>
                    <a:off x="934932" y="2317144"/>
                    <a:ext cx="131261" cy="269292"/>
                  </a:xfrm>
                  <a:custGeom>
                    <a:avLst/>
                    <a:gdLst>
                      <a:gd name="connsiteX0" fmla="*/ 9924 w 131261"/>
                      <a:gd name="connsiteY0" fmla="*/ 51932 h 269292"/>
                      <a:gd name="connsiteX1" fmla="*/ 299 w 131261"/>
                      <a:gd name="connsiteY1" fmla="*/ 42220 h 269292"/>
                      <a:gd name="connsiteX2" fmla="*/ 299 w 131261"/>
                      <a:gd name="connsiteY2" fmla="*/ 42220 h 269292"/>
                      <a:gd name="connsiteX3" fmla="*/ 9748 w 131261"/>
                      <a:gd name="connsiteY3" fmla="*/ 32770 h 269292"/>
                      <a:gd name="connsiteX4" fmla="*/ 9836 w 131261"/>
                      <a:gd name="connsiteY4" fmla="*/ 32771 h 269292"/>
                      <a:gd name="connsiteX5" fmla="*/ 55773 w 131261"/>
                      <a:gd name="connsiteY5" fmla="*/ 32770 h 269292"/>
                      <a:gd name="connsiteX6" fmla="*/ 55773 w 131261"/>
                      <a:gd name="connsiteY6" fmla="*/ 8271 h 269292"/>
                      <a:gd name="connsiteX7" fmla="*/ 66271 w 131261"/>
                      <a:gd name="connsiteY7" fmla="*/ -394 h 269292"/>
                      <a:gd name="connsiteX8" fmla="*/ 74935 w 131261"/>
                      <a:gd name="connsiteY8" fmla="*/ 8271 h 269292"/>
                      <a:gd name="connsiteX9" fmla="*/ 74935 w 131261"/>
                      <a:gd name="connsiteY9" fmla="*/ 32770 h 269292"/>
                      <a:gd name="connsiteX10" fmla="*/ 120696 w 131261"/>
                      <a:gd name="connsiteY10" fmla="*/ 32770 h 269292"/>
                      <a:gd name="connsiteX11" fmla="*/ 130320 w 131261"/>
                      <a:gd name="connsiteY11" fmla="*/ 42043 h 269292"/>
                      <a:gd name="connsiteX12" fmla="*/ 130321 w 131261"/>
                      <a:gd name="connsiteY12" fmla="*/ 42132 h 269292"/>
                      <a:gd name="connsiteX13" fmla="*/ 130321 w 131261"/>
                      <a:gd name="connsiteY13" fmla="*/ 42132 h 269292"/>
                      <a:gd name="connsiteX14" fmla="*/ 120871 w 131261"/>
                      <a:gd name="connsiteY14" fmla="*/ 51844 h 269292"/>
                      <a:gd name="connsiteX15" fmla="*/ 74935 w 131261"/>
                      <a:gd name="connsiteY15" fmla="*/ 51844 h 269292"/>
                      <a:gd name="connsiteX16" fmla="*/ 74935 w 131261"/>
                      <a:gd name="connsiteY16" fmla="*/ 81594 h 269292"/>
                      <a:gd name="connsiteX17" fmla="*/ 101184 w 131261"/>
                      <a:gd name="connsiteY17" fmla="*/ 81594 h 269292"/>
                      <a:gd name="connsiteX18" fmla="*/ 111815 w 131261"/>
                      <a:gd name="connsiteY18" fmla="*/ 90125 h 269292"/>
                      <a:gd name="connsiteX19" fmla="*/ 103285 w 131261"/>
                      <a:gd name="connsiteY19" fmla="*/ 100756 h 269292"/>
                      <a:gd name="connsiteX20" fmla="*/ 75110 w 131261"/>
                      <a:gd name="connsiteY20" fmla="*/ 100756 h 269292"/>
                      <a:gd name="connsiteX21" fmla="*/ 75110 w 131261"/>
                      <a:gd name="connsiteY21" fmla="*/ 130593 h 269292"/>
                      <a:gd name="connsiteX22" fmla="*/ 120696 w 131261"/>
                      <a:gd name="connsiteY22" fmla="*/ 130593 h 269292"/>
                      <a:gd name="connsiteX23" fmla="*/ 130146 w 131261"/>
                      <a:gd name="connsiteY23" fmla="*/ 140217 h 269292"/>
                      <a:gd name="connsiteX24" fmla="*/ 120784 w 131261"/>
                      <a:gd name="connsiteY24" fmla="*/ 149754 h 269292"/>
                      <a:gd name="connsiteX25" fmla="*/ 120696 w 131261"/>
                      <a:gd name="connsiteY25" fmla="*/ 149755 h 269292"/>
                      <a:gd name="connsiteX26" fmla="*/ 74760 w 131261"/>
                      <a:gd name="connsiteY26" fmla="*/ 149755 h 269292"/>
                      <a:gd name="connsiteX27" fmla="*/ 74760 w 131261"/>
                      <a:gd name="connsiteY27" fmla="*/ 179592 h 269292"/>
                      <a:gd name="connsiteX28" fmla="*/ 101009 w 131261"/>
                      <a:gd name="connsiteY28" fmla="*/ 179592 h 269292"/>
                      <a:gd name="connsiteX29" fmla="*/ 110634 w 131261"/>
                      <a:gd name="connsiteY29" fmla="*/ 189129 h 269292"/>
                      <a:gd name="connsiteX30" fmla="*/ 101009 w 131261"/>
                      <a:gd name="connsiteY30" fmla="*/ 198754 h 269292"/>
                      <a:gd name="connsiteX31" fmla="*/ 74760 w 131261"/>
                      <a:gd name="connsiteY31" fmla="*/ 198754 h 269292"/>
                      <a:gd name="connsiteX32" fmla="*/ 74760 w 131261"/>
                      <a:gd name="connsiteY32" fmla="*/ 228503 h 269292"/>
                      <a:gd name="connsiteX33" fmla="*/ 120696 w 131261"/>
                      <a:gd name="connsiteY33" fmla="*/ 228503 h 269292"/>
                      <a:gd name="connsiteX34" fmla="*/ 129360 w 131261"/>
                      <a:gd name="connsiteY34" fmla="*/ 239000 h 269292"/>
                      <a:gd name="connsiteX35" fmla="*/ 120696 w 131261"/>
                      <a:gd name="connsiteY35" fmla="*/ 247665 h 269292"/>
                      <a:gd name="connsiteX36" fmla="*/ 74760 w 131261"/>
                      <a:gd name="connsiteY36" fmla="*/ 247665 h 269292"/>
                      <a:gd name="connsiteX37" fmla="*/ 74760 w 131261"/>
                      <a:gd name="connsiteY37" fmla="*/ 258165 h 269292"/>
                      <a:gd name="connsiteX38" fmla="*/ 66229 w 131261"/>
                      <a:gd name="connsiteY38" fmla="*/ 268796 h 269292"/>
                      <a:gd name="connsiteX39" fmla="*/ 55598 w 131261"/>
                      <a:gd name="connsiteY39" fmla="*/ 260265 h 269292"/>
                      <a:gd name="connsiteX40" fmla="*/ 55598 w 131261"/>
                      <a:gd name="connsiteY40" fmla="*/ 248365 h 269292"/>
                      <a:gd name="connsiteX41" fmla="*/ 9749 w 131261"/>
                      <a:gd name="connsiteY41" fmla="*/ 248365 h 269292"/>
                      <a:gd name="connsiteX42" fmla="*/ -882 w 131261"/>
                      <a:gd name="connsiteY42" fmla="*/ 239834 h 269292"/>
                      <a:gd name="connsiteX43" fmla="*/ 7648 w 131261"/>
                      <a:gd name="connsiteY43" fmla="*/ 229203 h 269292"/>
                      <a:gd name="connsiteX44" fmla="*/ 55598 w 131261"/>
                      <a:gd name="connsiteY44" fmla="*/ 229203 h 269292"/>
                      <a:gd name="connsiteX45" fmla="*/ 55598 w 131261"/>
                      <a:gd name="connsiteY45" fmla="*/ 199628 h 269292"/>
                      <a:gd name="connsiteX46" fmla="*/ 29348 w 131261"/>
                      <a:gd name="connsiteY46" fmla="*/ 199628 h 269292"/>
                      <a:gd name="connsiteX47" fmla="*/ 19811 w 131261"/>
                      <a:gd name="connsiteY47" fmla="*/ 190091 h 269292"/>
                      <a:gd name="connsiteX48" fmla="*/ 29348 w 131261"/>
                      <a:gd name="connsiteY48" fmla="*/ 180553 h 269292"/>
                      <a:gd name="connsiteX49" fmla="*/ 55598 w 131261"/>
                      <a:gd name="connsiteY49" fmla="*/ 180554 h 269292"/>
                      <a:gd name="connsiteX50" fmla="*/ 55598 w 131261"/>
                      <a:gd name="connsiteY50" fmla="*/ 150017 h 269292"/>
                      <a:gd name="connsiteX51" fmla="*/ 9749 w 131261"/>
                      <a:gd name="connsiteY51" fmla="*/ 150017 h 269292"/>
                      <a:gd name="connsiteX52" fmla="*/ 124 w 131261"/>
                      <a:gd name="connsiteY52" fmla="*/ 140568 h 269292"/>
                      <a:gd name="connsiteX53" fmla="*/ 124 w 131261"/>
                      <a:gd name="connsiteY53" fmla="*/ 140567 h 269292"/>
                      <a:gd name="connsiteX54" fmla="*/ 124 w 131261"/>
                      <a:gd name="connsiteY54" fmla="*/ 140567 h 269292"/>
                      <a:gd name="connsiteX55" fmla="*/ 9748 w 131261"/>
                      <a:gd name="connsiteY55" fmla="*/ 130943 h 269292"/>
                      <a:gd name="connsiteX56" fmla="*/ 55598 w 131261"/>
                      <a:gd name="connsiteY56" fmla="*/ 130943 h 269292"/>
                      <a:gd name="connsiteX57" fmla="*/ 55598 w 131261"/>
                      <a:gd name="connsiteY57" fmla="*/ 101106 h 269292"/>
                      <a:gd name="connsiteX58" fmla="*/ 29348 w 131261"/>
                      <a:gd name="connsiteY58" fmla="*/ 101106 h 269292"/>
                      <a:gd name="connsiteX59" fmla="*/ 20582 w 131261"/>
                      <a:gd name="connsiteY59" fmla="*/ 90693 h 269292"/>
                      <a:gd name="connsiteX60" fmla="*/ 20599 w 131261"/>
                      <a:gd name="connsiteY60" fmla="*/ 90518 h 269292"/>
                      <a:gd name="connsiteX61" fmla="*/ 29348 w 131261"/>
                      <a:gd name="connsiteY61" fmla="*/ 81769 h 269292"/>
                      <a:gd name="connsiteX62" fmla="*/ 55598 w 131261"/>
                      <a:gd name="connsiteY62" fmla="*/ 81769 h 269292"/>
                      <a:gd name="connsiteX63" fmla="*/ 55598 w 131261"/>
                      <a:gd name="connsiteY63" fmla="*/ 52020 h 269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131261" h="269292">
                        <a:moveTo>
                          <a:pt x="9924" y="51932"/>
                        </a:moveTo>
                        <a:cubicBezTo>
                          <a:pt x="4594" y="51884"/>
                          <a:pt x="299" y="47550"/>
                          <a:pt x="299" y="42220"/>
                        </a:cubicBezTo>
                        <a:lnTo>
                          <a:pt x="299" y="42220"/>
                        </a:lnTo>
                        <a:cubicBezTo>
                          <a:pt x="299" y="37001"/>
                          <a:pt x="4529" y="32770"/>
                          <a:pt x="9748" y="32770"/>
                        </a:cubicBezTo>
                        <a:cubicBezTo>
                          <a:pt x="9778" y="32770"/>
                          <a:pt x="9807" y="32770"/>
                          <a:pt x="9836" y="32771"/>
                        </a:cubicBezTo>
                        <a:lnTo>
                          <a:pt x="55773" y="32770"/>
                        </a:lnTo>
                        <a:lnTo>
                          <a:pt x="55773" y="8271"/>
                        </a:lnTo>
                        <a:cubicBezTo>
                          <a:pt x="56279" y="2979"/>
                          <a:pt x="60979" y="-900"/>
                          <a:pt x="66271" y="-394"/>
                        </a:cubicBezTo>
                        <a:cubicBezTo>
                          <a:pt x="70862" y="45"/>
                          <a:pt x="74496" y="3680"/>
                          <a:pt x="74935" y="8271"/>
                        </a:cubicBezTo>
                        <a:lnTo>
                          <a:pt x="74935" y="32770"/>
                        </a:lnTo>
                        <a:lnTo>
                          <a:pt x="120696" y="32770"/>
                        </a:lnTo>
                        <a:cubicBezTo>
                          <a:pt x="125914" y="32673"/>
                          <a:pt x="130223" y="36824"/>
                          <a:pt x="130320" y="42043"/>
                        </a:cubicBezTo>
                        <a:cubicBezTo>
                          <a:pt x="130320" y="42072"/>
                          <a:pt x="130321" y="42102"/>
                          <a:pt x="130321" y="42132"/>
                        </a:cubicBezTo>
                        <a:lnTo>
                          <a:pt x="130321" y="42132"/>
                        </a:lnTo>
                        <a:cubicBezTo>
                          <a:pt x="130370" y="47415"/>
                          <a:pt x="126152" y="51749"/>
                          <a:pt x="120871" y="51844"/>
                        </a:cubicBezTo>
                        <a:lnTo>
                          <a:pt x="74935" y="51844"/>
                        </a:lnTo>
                        <a:lnTo>
                          <a:pt x="74935" y="81594"/>
                        </a:lnTo>
                        <a:lnTo>
                          <a:pt x="101184" y="81594"/>
                        </a:lnTo>
                        <a:cubicBezTo>
                          <a:pt x="106476" y="81014"/>
                          <a:pt x="111235" y="84833"/>
                          <a:pt x="111815" y="90125"/>
                        </a:cubicBezTo>
                        <a:cubicBezTo>
                          <a:pt x="112395" y="95416"/>
                          <a:pt x="108576" y="100176"/>
                          <a:pt x="103285" y="100756"/>
                        </a:cubicBezTo>
                        <a:lnTo>
                          <a:pt x="75110" y="100756"/>
                        </a:lnTo>
                        <a:lnTo>
                          <a:pt x="75110" y="130593"/>
                        </a:lnTo>
                        <a:lnTo>
                          <a:pt x="120696" y="130593"/>
                        </a:lnTo>
                        <a:cubicBezTo>
                          <a:pt x="125943" y="130688"/>
                          <a:pt x="130147" y="134969"/>
                          <a:pt x="130146" y="140217"/>
                        </a:cubicBezTo>
                        <a:cubicBezTo>
                          <a:pt x="130194" y="145436"/>
                          <a:pt x="126003" y="149705"/>
                          <a:pt x="120784" y="149754"/>
                        </a:cubicBezTo>
                        <a:cubicBezTo>
                          <a:pt x="120755" y="149755"/>
                          <a:pt x="120725" y="149755"/>
                          <a:pt x="120696" y="149755"/>
                        </a:cubicBezTo>
                        <a:lnTo>
                          <a:pt x="74760" y="149755"/>
                        </a:lnTo>
                        <a:lnTo>
                          <a:pt x="74760" y="179592"/>
                        </a:lnTo>
                        <a:lnTo>
                          <a:pt x="101009" y="179592"/>
                        </a:lnTo>
                        <a:cubicBezTo>
                          <a:pt x="106291" y="179592"/>
                          <a:pt x="110586" y="183847"/>
                          <a:pt x="110634" y="189129"/>
                        </a:cubicBezTo>
                        <a:cubicBezTo>
                          <a:pt x="110540" y="194405"/>
                          <a:pt x="106285" y="198660"/>
                          <a:pt x="101009" y="198754"/>
                        </a:cubicBezTo>
                        <a:lnTo>
                          <a:pt x="74760" y="198754"/>
                        </a:lnTo>
                        <a:lnTo>
                          <a:pt x="74760" y="228503"/>
                        </a:lnTo>
                        <a:lnTo>
                          <a:pt x="120696" y="228503"/>
                        </a:lnTo>
                        <a:cubicBezTo>
                          <a:pt x="125987" y="229009"/>
                          <a:pt x="129867" y="233709"/>
                          <a:pt x="129360" y="239000"/>
                        </a:cubicBezTo>
                        <a:cubicBezTo>
                          <a:pt x="128921" y="243592"/>
                          <a:pt x="125287" y="247226"/>
                          <a:pt x="120696" y="247665"/>
                        </a:cubicBezTo>
                        <a:lnTo>
                          <a:pt x="74760" y="247665"/>
                        </a:lnTo>
                        <a:lnTo>
                          <a:pt x="74760" y="258165"/>
                        </a:lnTo>
                        <a:cubicBezTo>
                          <a:pt x="75340" y="263456"/>
                          <a:pt x="71520" y="268216"/>
                          <a:pt x="66229" y="268796"/>
                        </a:cubicBezTo>
                        <a:cubicBezTo>
                          <a:pt x="60938" y="269376"/>
                          <a:pt x="56178" y="265556"/>
                          <a:pt x="55598" y="260265"/>
                        </a:cubicBezTo>
                        <a:lnTo>
                          <a:pt x="55598" y="248365"/>
                        </a:lnTo>
                        <a:lnTo>
                          <a:pt x="9749" y="248365"/>
                        </a:lnTo>
                        <a:cubicBezTo>
                          <a:pt x="4458" y="248945"/>
                          <a:pt x="-302" y="245125"/>
                          <a:pt x="-882" y="239834"/>
                        </a:cubicBezTo>
                        <a:cubicBezTo>
                          <a:pt x="-1462" y="234543"/>
                          <a:pt x="2357" y="229783"/>
                          <a:pt x="7648" y="229203"/>
                        </a:cubicBezTo>
                        <a:lnTo>
                          <a:pt x="55598" y="229203"/>
                        </a:lnTo>
                        <a:lnTo>
                          <a:pt x="55598" y="199628"/>
                        </a:lnTo>
                        <a:lnTo>
                          <a:pt x="29348" y="199628"/>
                        </a:lnTo>
                        <a:cubicBezTo>
                          <a:pt x="24081" y="199628"/>
                          <a:pt x="19811" y="195358"/>
                          <a:pt x="19811" y="190091"/>
                        </a:cubicBezTo>
                        <a:cubicBezTo>
                          <a:pt x="19811" y="184824"/>
                          <a:pt x="24081" y="180553"/>
                          <a:pt x="29348" y="180553"/>
                        </a:cubicBezTo>
                        <a:lnTo>
                          <a:pt x="55598" y="180554"/>
                        </a:lnTo>
                        <a:lnTo>
                          <a:pt x="55598" y="150017"/>
                        </a:lnTo>
                        <a:lnTo>
                          <a:pt x="9749" y="150017"/>
                        </a:lnTo>
                        <a:cubicBezTo>
                          <a:pt x="4482" y="150066"/>
                          <a:pt x="173" y="145835"/>
                          <a:pt x="124" y="140568"/>
                        </a:cubicBezTo>
                        <a:cubicBezTo>
                          <a:pt x="124" y="140568"/>
                          <a:pt x="124" y="140568"/>
                          <a:pt x="124" y="140567"/>
                        </a:cubicBezTo>
                        <a:lnTo>
                          <a:pt x="124" y="140567"/>
                        </a:lnTo>
                        <a:cubicBezTo>
                          <a:pt x="124" y="135252"/>
                          <a:pt x="4433" y="130943"/>
                          <a:pt x="9748" y="130943"/>
                        </a:cubicBezTo>
                        <a:lnTo>
                          <a:pt x="55598" y="130943"/>
                        </a:lnTo>
                        <a:lnTo>
                          <a:pt x="55598" y="101106"/>
                        </a:lnTo>
                        <a:lnTo>
                          <a:pt x="29348" y="101106"/>
                        </a:lnTo>
                        <a:cubicBezTo>
                          <a:pt x="24052" y="100651"/>
                          <a:pt x="20127" y="95989"/>
                          <a:pt x="20582" y="90693"/>
                        </a:cubicBezTo>
                        <a:cubicBezTo>
                          <a:pt x="20587" y="90635"/>
                          <a:pt x="20593" y="90577"/>
                          <a:pt x="20599" y="90518"/>
                        </a:cubicBezTo>
                        <a:cubicBezTo>
                          <a:pt x="21072" y="85896"/>
                          <a:pt x="24726" y="82242"/>
                          <a:pt x="29348" y="81769"/>
                        </a:cubicBezTo>
                        <a:lnTo>
                          <a:pt x="55598" y="81769"/>
                        </a:lnTo>
                        <a:lnTo>
                          <a:pt x="55598" y="52020"/>
                        </a:lnTo>
                        <a:close/>
                      </a:path>
                    </a:pathLst>
                  </a:custGeom>
                  <a:solidFill>
                    <a:srgbClr val="FFFFFF"/>
                  </a:solidFill>
                  <a:ln w="8736" cap="flat">
                    <a:noFill/>
                    <a:prstDash val="solid"/>
                    <a:miter/>
                  </a:ln>
                </p:spPr>
                <p:txBody>
                  <a:bodyPr rtlCol="0" anchor="ctr"/>
                  <a:lstStyle/>
                  <a:p>
                    <a:endParaRPr lang="fr-FR"/>
                  </a:p>
                </p:txBody>
              </p:sp>
              <p:sp>
                <p:nvSpPr>
                  <p:cNvPr id="76" name="Forme libre : forme 75">
                    <a:extLst>
                      <a:ext uri="{FF2B5EF4-FFF2-40B4-BE49-F238E27FC236}">
                        <a16:creationId xmlns:a16="http://schemas.microsoft.com/office/drawing/2014/main" id="{F027F4DE-56E7-481D-83E7-3CF3AA600562}"/>
                      </a:ext>
                    </a:extLst>
                  </p:cNvPr>
                  <p:cNvSpPr/>
                  <p:nvPr/>
                </p:nvSpPr>
                <p:spPr>
                  <a:xfrm>
                    <a:off x="1309117" y="2041470"/>
                    <a:ext cx="135565" cy="333447"/>
                  </a:xfrm>
                  <a:custGeom>
                    <a:avLst/>
                    <a:gdLst>
                      <a:gd name="connsiteX0" fmla="*/ 60016 w 135565"/>
                      <a:gd name="connsiteY0" fmla="*/ 222784 h 333447"/>
                      <a:gd name="connsiteX1" fmla="*/ 40853 w 135565"/>
                      <a:gd name="connsiteY1" fmla="*/ 203622 h 333447"/>
                      <a:gd name="connsiteX2" fmla="*/ 40853 w 135565"/>
                      <a:gd name="connsiteY2" fmla="*/ 198897 h 333447"/>
                      <a:gd name="connsiteX3" fmla="*/ 40853 w 135565"/>
                      <a:gd name="connsiteY3" fmla="*/ 194259 h 333447"/>
                      <a:gd name="connsiteX4" fmla="*/ 40853 w 135565"/>
                      <a:gd name="connsiteY4" fmla="*/ 20314 h 333447"/>
                      <a:gd name="connsiteX5" fmla="*/ 58572 w 135565"/>
                      <a:gd name="connsiteY5" fmla="*/ -380 h 333447"/>
                      <a:gd name="connsiteX6" fmla="*/ 79265 w 135565"/>
                      <a:gd name="connsiteY6" fmla="*/ 17339 h 333447"/>
                      <a:gd name="connsiteX7" fmla="*/ 79265 w 135565"/>
                      <a:gd name="connsiteY7" fmla="*/ 20314 h 333447"/>
                      <a:gd name="connsiteX8" fmla="*/ 79265 w 135565"/>
                      <a:gd name="connsiteY8" fmla="*/ 186559 h 333447"/>
                      <a:gd name="connsiteX9" fmla="*/ 112602 w 135565"/>
                      <a:gd name="connsiteY9" fmla="*/ 205809 h 333447"/>
                      <a:gd name="connsiteX10" fmla="*/ 113079 w 135565"/>
                      <a:gd name="connsiteY10" fmla="*/ 310988 h 333447"/>
                      <a:gd name="connsiteX11" fmla="*/ 7900 w 135565"/>
                      <a:gd name="connsiteY11" fmla="*/ 311464 h 333447"/>
                      <a:gd name="connsiteX12" fmla="*/ 2617 w 135565"/>
                      <a:gd name="connsiteY12" fmla="*/ 305644 h 333447"/>
                      <a:gd name="connsiteX13" fmla="*/ 7103 w 135565"/>
                      <a:gd name="connsiteY13" fmla="*/ 278919 h 333447"/>
                      <a:gd name="connsiteX14" fmla="*/ 32192 w 135565"/>
                      <a:gd name="connsiteY14" fmla="*/ 281408 h 333447"/>
                      <a:gd name="connsiteX15" fmla="*/ 44704 w 135565"/>
                      <a:gd name="connsiteY15" fmla="*/ 291032 h 333447"/>
                      <a:gd name="connsiteX16" fmla="*/ 92227 w 135565"/>
                      <a:gd name="connsiteY16" fmla="*/ 272922 h 333447"/>
                      <a:gd name="connsiteX17" fmla="*/ 74118 w 135565"/>
                      <a:gd name="connsiteY17" fmla="*/ 225399 h 333447"/>
                      <a:gd name="connsiteX18" fmla="*/ 60016 w 135565"/>
                      <a:gd name="connsiteY18" fmla="*/ 222259 h 3334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35565" h="333447">
                        <a:moveTo>
                          <a:pt x="60016" y="222784"/>
                        </a:moveTo>
                        <a:cubicBezTo>
                          <a:pt x="49432" y="222784"/>
                          <a:pt x="40853" y="214205"/>
                          <a:pt x="40853" y="203622"/>
                        </a:cubicBezTo>
                        <a:cubicBezTo>
                          <a:pt x="40679" y="202052"/>
                          <a:pt x="40679" y="200467"/>
                          <a:pt x="40853" y="198897"/>
                        </a:cubicBezTo>
                        <a:cubicBezTo>
                          <a:pt x="40679" y="197356"/>
                          <a:pt x="40679" y="195801"/>
                          <a:pt x="40853" y="194259"/>
                        </a:cubicBezTo>
                        <a:lnTo>
                          <a:pt x="40853" y="20314"/>
                        </a:lnTo>
                        <a:cubicBezTo>
                          <a:pt x="40032" y="9706"/>
                          <a:pt x="47965" y="442"/>
                          <a:pt x="58572" y="-380"/>
                        </a:cubicBezTo>
                        <a:cubicBezTo>
                          <a:pt x="69179" y="-1201"/>
                          <a:pt x="78444" y="6732"/>
                          <a:pt x="79265" y="17339"/>
                        </a:cubicBezTo>
                        <a:cubicBezTo>
                          <a:pt x="79353" y="18328"/>
                          <a:pt x="79353" y="19324"/>
                          <a:pt x="79265" y="20314"/>
                        </a:cubicBezTo>
                        <a:lnTo>
                          <a:pt x="79265" y="186559"/>
                        </a:lnTo>
                        <a:cubicBezTo>
                          <a:pt x="91842" y="190017"/>
                          <a:pt x="103320" y="196645"/>
                          <a:pt x="112602" y="205809"/>
                        </a:cubicBezTo>
                        <a:cubicBezTo>
                          <a:pt x="141778" y="234722"/>
                          <a:pt x="141992" y="281812"/>
                          <a:pt x="113079" y="310988"/>
                        </a:cubicBezTo>
                        <a:cubicBezTo>
                          <a:pt x="84167" y="340163"/>
                          <a:pt x="37076" y="340377"/>
                          <a:pt x="7900" y="311464"/>
                        </a:cubicBezTo>
                        <a:cubicBezTo>
                          <a:pt x="6038" y="309619"/>
                          <a:pt x="4275" y="307676"/>
                          <a:pt x="2617" y="305644"/>
                        </a:cubicBezTo>
                        <a:cubicBezTo>
                          <a:pt x="-3524" y="297025"/>
                          <a:pt x="-1515" y="285060"/>
                          <a:pt x="7103" y="278919"/>
                        </a:cubicBezTo>
                        <a:cubicBezTo>
                          <a:pt x="14911" y="273356"/>
                          <a:pt x="25629" y="274419"/>
                          <a:pt x="32192" y="281408"/>
                        </a:cubicBezTo>
                        <a:cubicBezTo>
                          <a:pt x="35575" y="285527"/>
                          <a:pt x="39855" y="288819"/>
                          <a:pt x="44704" y="291032"/>
                        </a:cubicBezTo>
                        <a:cubicBezTo>
                          <a:pt x="62828" y="299155"/>
                          <a:pt x="84106" y="291047"/>
                          <a:pt x="92227" y="272922"/>
                        </a:cubicBezTo>
                        <a:cubicBezTo>
                          <a:pt x="100350" y="254798"/>
                          <a:pt x="92242" y="233521"/>
                          <a:pt x="74118" y="225399"/>
                        </a:cubicBezTo>
                        <a:cubicBezTo>
                          <a:pt x="69678" y="223409"/>
                          <a:pt x="64881" y="222341"/>
                          <a:pt x="60016" y="222259"/>
                        </a:cubicBezTo>
                        <a:close/>
                      </a:path>
                    </a:pathLst>
                  </a:custGeom>
                  <a:solidFill>
                    <a:srgbClr val="DBDBDB"/>
                  </a:solidFill>
                  <a:ln w="8736" cap="flat">
                    <a:noFill/>
                    <a:prstDash val="solid"/>
                    <a:miter/>
                  </a:ln>
                </p:spPr>
                <p:txBody>
                  <a:bodyPr rtlCol="0" anchor="ctr"/>
                  <a:lstStyle/>
                  <a:p>
                    <a:endParaRPr lang="fr-FR"/>
                  </a:p>
                </p:txBody>
              </p:sp>
              <p:sp>
                <p:nvSpPr>
                  <p:cNvPr id="77" name="Forme libre : forme 76">
                    <a:extLst>
                      <a:ext uri="{FF2B5EF4-FFF2-40B4-BE49-F238E27FC236}">
                        <a16:creationId xmlns:a16="http://schemas.microsoft.com/office/drawing/2014/main" id="{08CED880-8328-4FCB-8871-C17E828CFBC8}"/>
                      </a:ext>
                    </a:extLst>
                  </p:cNvPr>
                  <p:cNvSpPr/>
                  <p:nvPr/>
                </p:nvSpPr>
                <p:spPr>
                  <a:xfrm>
                    <a:off x="997070" y="2797203"/>
                    <a:ext cx="94847" cy="1059424"/>
                  </a:xfrm>
                  <a:custGeom>
                    <a:avLst/>
                    <a:gdLst>
                      <a:gd name="connsiteX0" fmla="*/ -941 w 94847"/>
                      <a:gd name="connsiteY0" fmla="*/ -438 h 1059424"/>
                      <a:gd name="connsiteX1" fmla="*/ 10522 w 94847"/>
                      <a:gd name="connsiteY1" fmla="*/ -438 h 1059424"/>
                      <a:gd name="connsiteX2" fmla="*/ 10522 w 94847"/>
                      <a:gd name="connsiteY2" fmla="*/ 668833 h 1059424"/>
                      <a:gd name="connsiteX3" fmla="*/ 93907 w 94847"/>
                      <a:gd name="connsiteY3" fmla="*/ 1050236 h 1059424"/>
                      <a:gd name="connsiteX4" fmla="*/ 93907 w 94847"/>
                      <a:gd name="connsiteY4" fmla="*/ 1050236 h 1059424"/>
                      <a:gd name="connsiteX5" fmla="*/ 85945 w 94847"/>
                      <a:gd name="connsiteY5" fmla="*/ 1058986 h 1059424"/>
                      <a:gd name="connsiteX6" fmla="*/ -766 w 94847"/>
                      <a:gd name="connsiteY6" fmla="*/ 669096 h 10594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4847" h="1059424">
                        <a:moveTo>
                          <a:pt x="-941" y="-438"/>
                        </a:moveTo>
                        <a:lnTo>
                          <a:pt x="10522" y="-438"/>
                        </a:lnTo>
                        <a:lnTo>
                          <a:pt x="10522" y="668833"/>
                        </a:lnTo>
                        <a:cubicBezTo>
                          <a:pt x="10522" y="826329"/>
                          <a:pt x="30209" y="956088"/>
                          <a:pt x="93907" y="1050236"/>
                        </a:cubicBezTo>
                        <a:lnTo>
                          <a:pt x="93907" y="1050236"/>
                        </a:lnTo>
                        <a:lnTo>
                          <a:pt x="85945" y="1058986"/>
                        </a:lnTo>
                        <a:cubicBezTo>
                          <a:pt x="19621" y="962738"/>
                          <a:pt x="-766" y="829654"/>
                          <a:pt x="-766" y="669096"/>
                        </a:cubicBezTo>
                        <a:close/>
                      </a:path>
                    </a:pathLst>
                  </a:custGeom>
                  <a:solidFill>
                    <a:srgbClr val="D9042B"/>
                  </a:solidFill>
                  <a:ln w="8736" cap="flat">
                    <a:noFill/>
                    <a:prstDash val="solid"/>
                    <a:miter/>
                  </a:ln>
                </p:spPr>
                <p:txBody>
                  <a:bodyPr rtlCol="0" anchor="ctr"/>
                  <a:lstStyle/>
                  <a:p>
                    <a:endParaRPr lang="fr-FR"/>
                  </a:p>
                </p:txBody>
              </p:sp>
            </p:grpSp>
            <p:grpSp>
              <p:nvGrpSpPr>
                <p:cNvPr id="78" name="Graphique 11">
                  <a:extLst>
                    <a:ext uri="{FF2B5EF4-FFF2-40B4-BE49-F238E27FC236}">
                      <a16:creationId xmlns:a16="http://schemas.microsoft.com/office/drawing/2014/main" id="{722D7F26-2F9E-443C-8157-F3E0F48F547F}"/>
                    </a:ext>
                  </a:extLst>
                </p:cNvPr>
                <p:cNvGrpSpPr/>
                <p:nvPr/>
              </p:nvGrpSpPr>
              <p:grpSpPr>
                <a:xfrm>
                  <a:off x="1688119" y="2051354"/>
                  <a:ext cx="2741929" cy="2049808"/>
                  <a:chOff x="1688119" y="2051354"/>
                  <a:chExt cx="2741929" cy="2049808"/>
                </a:xfrm>
              </p:grpSpPr>
              <p:sp>
                <p:nvSpPr>
                  <p:cNvPr id="79" name="Forme libre : forme 78">
                    <a:extLst>
                      <a:ext uri="{FF2B5EF4-FFF2-40B4-BE49-F238E27FC236}">
                        <a16:creationId xmlns:a16="http://schemas.microsoft.com/office/drawing/2014/main" id="{A97019C0-2232-45AB-8E3B-C4E19FC38D39}"/>
                      </a:ext>
                    </a:extLst>
                  </p:cNvPr>
                  <p:cNvSpPr/>
                  <p:nvPr/>
                </p:nvSpPr>
                <p:spPr>
                  <a:xfrm>
                    <a:off x="4187942" y="3875076"/>
                    <a:ext cx="242106" cy="91536"/>
                  </a:xfrm>
                  <a:custGeom>
                    <a:avLst/>
                    <a:gdLst>
                      <a:gd name="connsiteX0" fmla="*/ 31172 w 242106"/>
                      <a:gd name="connsiteY0" fmla="*/ 91099 h 91536"/>
                      <a:gd name="connsiteX1" fmla="*/ 241166 w 242106"/>
                      <a:gd name="connsiteY1" fmla="*/ 25038 h 91536"/>
                      <a:gd name="connsiteX2" fmla="*/ 239153 w 242106"/>
                      <a:gd name="connsiteY2" fmla="*/ 10425 h 91536"/>
                      <a:gd name="connsiteX3" fmla="*/ -941 w 242106"/>
                      <a:gd name="connsiteY3" fmla="*/ 58637 h 91536"/>
                      <a:gd name="connsiteX4" fmla="*/ 28809 w 242106"/>
                      <a:gd name="connsiteY4" fmla="*/ 82349 h 915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2106" h="91536">
                        <a:moveTo>
                          <a:pt x="31172" y="91099"/>
                        </a:moveTo>
                        <a:cubicBezTo>
                          <a:pt x="103453" y="77133"/>
                          <a:pt x="173907" y="54969"/>
                          <a:pt x="241166" y="25038"/>
                        </a:cubicBezTo>
                        <a:lnTo>
                          <a:pt x="239153" y="10425"/>
                        </a:lnTo>
                        <a:cubicBezTo>
                          <a:pt x="156078" y="-14297"/>
                          <a:pt x="66150" y="3761"/>
                          <a:pt x="-941" y="58637"/>
                        </a:cubicBezTo>
                        <a:cubicBezTo>
                          <a:pt x="6455" y="69269"/>
                          <a:pt x="16795" y="77510"/>
                          <a:pt x="28809" y="82349"/>
                        </a:cubicBezTo>
                      </a:path>
                    </a:pathLst>
                  </a:custGeom>
                  <a:solidFill>
                    <a:srgbClr val="F9C29D"/>
                  </a:solidFill>
                  <a:ln w="8736" cap="flat">
                    <a:noFill/>
                    <a:prstDash val="solid"/>
                    <a:miter/>
                  </a:ln>
                </p:spPr>
                <p:txBody>
                  <a:bodyPr rtlCol="0" anchor="ctr"/>
                  <a:lstStyle/>
                  <a:p>
                    <a:endParaRPr lang="fr-FR"/>
                  </a:p>
                </p:txBody>
              </p:sp>
              <p:sp>
                <p:nvSpPr>
                  <p:cNvPr id="80" name="Forme libre : forme 79">
                    <a:extLst>
                      <a:ext uri="{FF2B5EF4-FFF2-40B4-BE49-F238E27FC236}">
                        <a16:creationId xmlns:a16="http://schemas.microsoft.com/office/drawing/2014/main" id="{6048F47F-9F9C-4BB2-8DD9-CDDF3DD409E3}"/>
                      </a:ext>
                    </a:extLst>
                  </p:cNvPr>
                  <p:cNvSpPr/>
                  <p:nvPr/>
                </p:nvSpPr>
                <p:spPr>
                  <a:xfrm>
                    <a:off x="2935417" y="3446593"/>
                    <a:ext cx="1345359" cy="654569"/>
                  </a:xfrm>
                  <a:custGeom>
                    <a:avLst/>
                    <a:gdLst>
                      <a:gd name="connsiteX0" fmla="*/ 23901 w 1345359"/>
                      <a:gd name="connsiteY0" fmla="*/ 281762 h 654569"/>
                      <a:gd name="connsiteX1" fmla="*/ 424641 w 1345359"/>
                      <a:gd name="connsiteY1" fmla="*/ 285087 h 654569"/>
                      <a:gd name="connsiteX2" fmla="*/ 588262 w 1345359"/>
                      <a:gd name="connsiteY2" fmla="*/ 311336 h 654569"/>
                      <a:gd name="connsiteX3" fmla="*/ 949104 w 1345359"/>
                      <a:gd name="connsiteY3" fmla="*/ 545568 h 654569"/>
                      <a:gd name="connsiteX4" fmla="*/ 1100650 w 1345359"/>
                      <a:gd name="connsiteY4" fmla="*/ 651178 h 654569"/>
                      <a:gd name="connsiteX5" fmla="*/ 1173361 w 1345359"/>
                      <a:gd name="connsiteY5" fmla="*/ 651178 h 654569"/>
                      <a:gd name="connsiteX6" fmla="*/ 1344419 w 1345359"/>
                      <a:gd name="connsiteY6" fmla="*/ 585730 h 654569"/>
                      <a:gd name="connsiteX7" fmla="*/ 1244846 w 1345359"/>
                      <a:gd name="connsiteY7" fmla="*/ 540231 h 654569"/>
                      <a:gd name="connsiteX8" fmla="*/ 1207835 w 1345359"/>
                      <a:gd name="connsiteY8" fmla="*/ 476707 h 654569"/>
                      <a:gd name="connsiteX9" fmla="*/ 1115000 w 1345359"/>
                      <a:gd name="connsiteY9" fmla="*/ 331986 h 654569"/>
                      <a:gd name="connsiteX10" fmla="*/ 1038527 w 1345359"/>
                      <a:gd name="connsiteY10" fmla="*/ 244488 h 654569"/>
                      <a:gd name="connsiteX11" fmla="*/ 950067 w 1345359"/>
                      <a:gd name="connsiteY11" fmla="*/ 181140 h 654569"/>
                      <a:gd name="connsiteX12" fmla="*/ 744971 w 1345359"/>
                      <a:gd name="connsiteY12" fmla="*/ 69142 h 654569"/>
                      <a:gd name="connsiteX13" fmla="*/ 577763 w 1345359"/>
                      <a:gd name="connsiteY13" fmla="*/ 24605 h 654569"/>
                      <a:gd name="connsiteX14" fmla="*/ 304857 w 1345359"/>
                      <a:gd name="connsiteY14" fmla="*/ 2294 h 654569"/>
                      <a:gd name="connsiteX15" fmla="*/ 56975 w 1345359"/>
                      <a:gd name="connsiteY15" fmla="*/ 107991 h 654569"/>
                      <a:gd name="connsiteX16" fmla="*/ 4914 w 1345359"/>
                      <a:gd name="connsiteY16" fmla="*/ 188139 h 654569"/>
                      <a:gd name="connsiteX17" fmla="*/ 14364 w 1345359"/>
                      <a:gd name="connsiteY17" fmla="*/ 281149 h 654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345359" h="654569">
                        <a:moveTo>
                          <a:pt x="23901" y="281762"/>
                        </a:moveTo>
                        <a:cubicBezTo>
                          <a:pt x="157510" y="278087"/>
                          <a:pt x="291470" y="274412"/>
                          <a:pt x="424641" y="285087"/>
                        </a:cubicBezTo>
                        <a:cubicBezTo>
                          <a:pt x="479904" y="288506"/>
                          <a:pt x="534703" y="297297"/>
                          <a:pt x="588262" y="311336"/>
                        </a:cubicBezTo>
                        <a:cubicBezTo>
                          <a:pt x="728259" y="350535"/>
                          <a:pt x="846731" y="442583"/>
                          <a:pt x="949104" y="545568"/>
                        </a:cubicBezTo>
                        <a:cubicBezTo>
                          <a:pt x="992853" y="589929"/>
                          <a:pt x="1039314" y="638928"/>
                          <a:pt x="1100650" y="651178"/>
                        </a:cubicBezTo>
                        <a:cubicBezTo>
                          <a:pt x="1124727" y="655116"/>
                          <a:pt x="1149283" y="655116"/>
                          <a:pt x="1173361" y="651178"/>
                        </a:cubicBezTo>
                        <a:cubicBezTo>
                          <a:pt x="1234609" y="643303"/>
                          <a:pt x="1295245" y="623091"/>
                          <a:pt x="1344419" y="585730"/>
                        </a:cubicBezTo>
                        <a:cubicBezTo>
                          <a:pt x="1323158" y="555280"/>
                          <a:pt x="1274421" y="562718"/>
                          <a:pt x="1244846" y="540231"/>
                        </a:cubicBezTo>
                        <a:cubicBezTo>
                          <a:pt x="1225072" y="525181"/>
                          <a:pt x="1217284" y="499719"/>
                          <a:pt x="1207835" y="476707"/>
                        </a:cubicBezTo>
                        <a:cubicBezTo>
                          <a:pt x="1185960" y="423508"/>
                          <a:pt x="1150262" y="377397"/>
                          <a:pt x="1115000" y="331986"/>
                        </a:cubicBezTo>
                        <a:cubicBezTo>
                          <a:pt x="1092178" y="300590"/>
                          <a:pt x="1066584" y="271307"/>
                          <a:pt x="1038527" y="244488"/>
                        </a:cubicBezTo>
                        <a:cubicBezTo>
                          <a:pt x="1010831" y="220976"/>
                          <a:pt x="981244" y="199789"/>
                          <a:pt x="950067" y="181140"/>
                        </a:cubicBezTo>
                        <a:cubicBezTo>
                          <a:pt x="884180" y="139315"/>
                          <a:pt x="817770" y="97229"/>
                          <a:pt x="744971" y="69142"/>
                        </a:cubicBezTo>
                        <a:cubicBezTo>
                          <a:pt x="690643" y="49442"/>
                          <a:pt x="634692" y="34540"/>
                          <a:pt x="577763" y="24605"/>
                        </a:cubicBezTo>
                        <a:cubicBezTo>
                          <a:pt x="487815" y="7106"/>
                          <a:pt x="396029" y="-6456"/>
                          <a:pt x="304857" y="2294"/>
                        </a:cubicBezTo>
                        <a:cubicBezTo>
                          <a:pt x="213684" y="11044"/>
                          <a:pt x="122249" y="43768"/>
                          <a:pt x="56975" y="107991"/>
                        </a:cubicBezTo>
                        <a:cubicBezTo>
                          <a:pt x="33271" y="130000"/>
                          <a:pt x="15385" y="157535"/>
                          <a:pt x="4914" y="188139"/>
                        </a:cubicBezTo>
                        <a:cubicBezTo>
                          <a:pt x="-5411" y="219064"/>
                          <a:pt x="-1969" y="252933"/>
                          <a:pt x="14364" y="281149"/>
                        </a:cubicBezTo>
                      </a:path>
                    </a:pathLst>
                  </a:custGeom>
                  <a:solidFill>
                    <a:srgbClr val="F9C29D"/>
                  </a:solidFill>
                  <a:ln w="8736" cap="flat">
                    <a:noFill/>
                    <a:prstDash val="solid"/>
                    <a:miter/>
                  </a:ln>
                </p:spPr>
                <p:txBody>
                  <a:bodyPr rtlCol="0" anchor="ctr"/>
                  <a:lstStyle/>
                  <a:p>
                    <a:endParaRPr lang="fr-FR"/>
                  </a:p>
                </p:txBody>
              </p:sp>
              <p:sp>
                <p:nvSpPr>
                  <p:cNvPr id="81" name="Forme libre : forme 80">
                    <a:extLst>
                      <a:ext uri="{FF2B5EF4-FFF2-40B4-BE49-F238E27FC236}">
                        <a16:creationId xmlns:a16="http://schemas.microsoft.com/office/drawing/2014/main" id="{2F2F7D85-F5E5-4285-8673-4FB098900600}"/>
                      </a:ext>
                    </a:extLst>
                  </p:cNvPr>
                  <p:cNvSpPr/>
                  <p:nvPr/>
                </p:nvSpPr>
                <p:spPr>
                  <a:xfrm>
                    <a:off x="1692340" y="2193905"/>
                    <a:ext cx="1195507" cy="1314685"/>
                  </a:xfrm>
                  <a:custGeom>
                    <a:avLst/>
                    <a:gdLst>
                      <a:gd name="connsiteX0" fmla="*/ 72720 w 1195507"/>
                      <a:gd name="connsiteY0" fmla="*/ -438 h 1314685"/>
                      <a:gd name="connsiteX1" fmla="*/ 1060 w 1195507"/>
                      <a:gd name="connsiteY1" fmla="*/ 237206 h 1314685"/>
                      <a:gd name="connsiteX2" fmla="*/ 20222 w 1195507"/>
                      <a:gd name="connsiteY2" fmla="*/ 407477 h 1314685"/>
                      <a:gd name="connsiteX3" fmla="*/ 8497 w 1195507"/>
                      <a:gd name="connsiteY3" fmla="*/ 474413 h 1314685"/>
                      <a:gd name="connsiteX4" fmla="*/ 75870 w 1195507"/>
                      <a:gd name="connsiteY4" fmla="*/ 557973 h 1314685"/>
                      <a:gd name="connsiteX5" fmla="*/ 182530 w 1195507"/>
                      <a:gd name="connsiteY5" fmla="*/ 593760 h 1314685"/>
                      <a:gd name="connsiteX6" fmla="*/ 226279 w 1195507"/>
                      <a:gd name="connsiteY6" fmla="*/ 622809 h 1314685"/>
                      <a:gd name="connsiteX7" fmla="*/ 244391 w 1195507"/>
                      <a:gd name="connsiteY7" fmla="*/ 686770 h 1314685"/>
                      <a:gd name="connsiteX8" fmla="*/ 258828 w 1195507"/>
                      <a:gd name="connsiteY8" fmla="*/ 851179 h 1314685"/>
                      <a:gd name="connsiteX9" fmla="*/ 293828 w 1195507"/>
                      <a:gd name="connsiteY9" fmla="*/ 1066336 h 1314685"/>
                      <a:gd name="connsiteX10" fmla="*/ 414225 w 1195507"/>
                      <a:gd name="connsiteY10" fmla="*/ 1243781 h 1314685"/>
                      <a:gd name="connsiteX11" fmla="*/ 625445 w 1195507"/>
                      <a:gd name="connsiteY11" fmla="*/ 1307480 h 1314685"/>
                      <a:gd name="connsiteX12" fmla="*/ 908063 w 1195507"/>
                      <a:gd name="connsiteY12" fmla="*/ 1289981 h 1314685"/>
                      <a:gd name="connsiteX13" fmla="*/ 1134157 w 1195507"/>
                      <a:gd name="connsiteY13" fmla="*/ 1155671 h 1314685"/>
                      <a:gd name="connsiteX14" fmla="*/ 1183943 w 1195507"/>
                      <a:gd name="connsiteY14" fmla="*/ 1105447 h 1314685"/>
                      <a:gd name="connsiteX15" fmla="*/ 1187268 w 1195507"/>
                      <a:gd name="connsiteY15" fmla="*/ 1013575 h 1314685"/>
                      <a:gd name="connsiteX16" fmla="*/ 1118758 w 1195507"/>
                      <a:gd name="connsiteY16" fmla="*/ 892040 h 1314685"/>
                      <a:gd name="connsiteX17" fmla="*/ 806040 w 1195507"/>
                      <a:gd name="connsiteY17" fmla="*/ 562348 h 1314685"/>
                      <a:gd name="connsiteX18" fmla="*/ 736042 w 1195507"/>
                      <a:gd name="connsiteY18" fmla="*/ 489900 h 1314685"/>
                      <a:gd name="connsiteX19" fmla="*/ 712330 w 1195507"/>
                      <a:gd name="connsiteY19" fmla="*/ 345616 h 1314685"/>
                      <a:gd name="connsiteX20" fmla="*/ 705943 w 1195507"/>
                      <a:gd name="connsiteY20" fmla="*/ 310092 h 1314685"/>
                      <a:gd name="connsiteX21" fmla="*/ 684244 w 1195507"/>
                      <a:gd name="connsiteY21" fmla="*/ 292592 h 1314685"/>
                      <a:gd name="connsiteX22" fmla="*/ 511697 w 1195507"/>
                      <a:gd name="connsiteY22" fmla="*/ 246831 h 1314685"/>
                      <a:gd name="connsiteX23" fmla="*/ 30459 w 1195507"/>
                      <a:gd name="connsiteY23" fmla="*/ 219094 h 13146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195507" h="1314685">
                        <a:moveTo>
                          <a:pt x="72720" y="-438"/>
                        </a:moveTo>
                        <a:cubicBezTo>
                          <a:pt x="17259" y="65600"/>
                          <a:pt x="-8649" y="151516"/>
                          <a:pt x="1060" y="237206"/>
                        </a:cubicBezTo>
                        <a:cubicBezTo>
                          <a:pt x="7885" y="294255"/>
                          <a:pt x="30459" y="350954"/>
                          <a:pt x="20222" y="407477"/>
                        </a:cubicBezTo>
                        <a:cubicBezTo>
                          <a:pt x="16197" y="429789"/>
                          <a:pt x="7097" y="451751"/>
                          <a:pt x="8497" y="474413"/>
                        </a:cubicBezTo>
                        <a:cubicBezTo>
                          <a:pt x="10947" y="511862"/>
                          <a:pt x="42008" y="541786"/>
                          <a:pt x="75870" y="557973"/>
                        </a:cubicBezTo>
                        <a:cubicBezTo>
                          <a:pt x="109733" y="574160"/>
                          <a:pt x="147531" y="580285"/>
                          <a:pt x="182530" y="593760"/>
                        </a:cubicBezTo>
                        <a:cubicBezTo>
                          <a:pt x="199464" y="599326"/>
                          <a:pt x="214578" y="609363"/>
                          <a:pt x="226279" y="622809"/>
                        </a:cubicBezTo>
                        <a:cubicBezTo>
                          <a:pt x="240016" y="640309"/>
                          <a:pt x="242466" y="664371"/>
                          <a:pt x="244391" y="686770"/>
                        </a:cubicBezTo>
                        <a:lnTo>
                          <a:pt x="258828" y="851179"/>
                        </a:lnTo>
                        <a:cubicBezTo>
                          <a:pt x="265216" y="923714"/>
                          <a:pt x="271690" y="996863"/>
                          <a:pt x="293828" y="1066336"/>
                        </a:cubicBezTo>
                        <a:cubicBezTo>
                          <a:pt x="315965" y="1135809"/>
                          <a:pt x="354552" y="1202045"/>
                          <a:pt x="414225" y="1243781"/>
                        </a:cubicBezTo>
                        <a:cubicBezTo>
                          <a:pt x="473899" y="1285518"/>
                          <a:pt x="551509" y="1299693"/>
                          <a:pt x="625445" y="1307480"/>
                        </a:cubicBezTo>
                        <a:cubicBezTo>
                          <a:pt x="720030" y="1317455"/>
                          <a:pt x="817940" y="1319905"/>
                          <a:pt x="908063" y="1289981"/>
                        </a:cubicBezTo>
                        <a:cubicBezTo>
                          <a:pt x="991623" y="1262243"/>
                          <a:pt x="1063721" y="1208520"/>
                          <a:pt x="1134157" y="1155671"/>
                        </a:cubicBezTo>
                        <a:cubicBezTo>
                          <a:pt x="1153145" y="1141321"/>
                          <a:pt x="1172744" y="1126360"/>
                          <a:pt x="1183943" y="1105447"/>
                        </a:cubicBezTo>
                        <a:cubicBezTo>
                          <a:pt x="1198731" y="1077711"/>
                          <a:pt x="1196368" y="1043674"/>
                          <a:pt x="1187268" y="1013575"/>
                        </a:cubicBezTo>
                        <a:cubicBezTo>
                          <a:pt x="1173707" y="968863"/>
                          <a:pt x="1146756" y="929577"/>
                          <a:pt x="1118758" y="892040"/>
                        </a:cubicBezTo>
                        <a:cubicBezTo>
                          <a:pt x="1027882" y="770197"/>
                          <a:pt x="922914" y="659531"/>
                          <a:pt x="806040" y="562348"/>
                        </a:cubicBezTo>
                        <a:cubicBezTo>
                          <a:pt x="779791" y="540736"/>
                          <a:pt x="752842" y="519124"/>
                          <a:pt x="736042" y="489900"/>
                        </a:cubicBezTo>
                        <a:cubicBezTo>
                          <a:pt x="711193" y="447201"/>
                          <a:pt x="711542" y="394965"/>
                          <a:pt x="712330" y="345616"/>
                        </a:cubicBezTo>
                        <a:cubicBezTo>
                          <a:pt x="713671" y="333406"/>
                          <a:pt x="711452" y="321070"/>
                          <a:pt x="705943" y="310092"/>
                        </a:cubicBezTo>
                        <a:cubicBezTo>
                          <a:pt x="700271" y="302552"/>
                          <a:pt x="692814" y="296538"/>
                          <a:pt x="684244" y="292592"/>
                        </a:cubicBezTo>
                        <a:cubicBezTo>
                          <a:pt x="631744" y="263806"/>
                          <a:pt x="571109" y="254268"/>
                          <a:pt x="511697" y="246831"/>
                        </a:cubicBezTo>
                        <a:cubicBezTo>
                          <a:pt x="352188" y="225731"/>
                          <a:pt x="191337" y="216460"/>
                          <a:pt x="30459" y="219094"/>
                        </a:cubicBezTo>
                      </a:path>
                    </a:pathLst>
                  </a:custGeom>
                  <a:solidFill>
                    <a:srgbClr val="F9C29D">
                      <a:alpha val="38000"/>
                    </a:srgbClr>
                  </a:solidFill>
                  <a:ln w="8736" cap="flat">
                    <a:noFill/>
                    <a:prstDash val="solid"/>
                    <a:miter/>
                  </a:ln>
                </p:spPr>
                <p:txBody>
                  <a:bodyPr rtlCol="0" anchor="ctr"/>
                  <a:lstStyle/>
                  <a:p>
                    <a:endParaRPr lang="fr-FR"/>
                  </a:p>
                </p:txBody>
              </p:sp>
              <p:sp>
                <p:nvSpPr>
                  <p:cNvPr id="82" name="Forme libre : forme 81">
                    <a:extLst>
                      <a:ext uri="{FF2B5EF4-FFF2-40B4-BE49-F238E27FC236}">
                        <a16:creationId xmlns:a16="http://schemas.microsoft.com/office/drawing/2014/main" id="{ECB2DC01-5CA6-4D68-A4D3-E69841A0438C}"/>
                      </a:ext>
                    </a:extLst>
                  </p:cNvPr>
                  <p:cNvSpPr/>
                  <p:nvPr/>
                </p:nvSpPr>
                <p:spPr>
                  <a:xfrm>
                    <a:off x="3348957" y="3365843"/>
                    <a:ext cx="782549" cy="400923"/>
                  </a:xfrm>
                  <a:custGeom>
                    <a:avLst/>
                    <a:gdLst>
                      <a:gd name="connsiteX0" fmla="*/ 141036 w 782549"/>
                      <a:gd name="connsiteY0" fmla="*/ -342 h 400923"/>
                      <a:gd name="connsiteX1" fmla="*/ 571614 w 782549"/>
                      <a:gd name="connsiteY1" fmla="*/ 139654 h 400923"/>
                      <a:gd name="connsiteX2" fmla="*/ 781609 w 782549"/>
                      <a:gd name="connsiteY2" fmla="*/ 336349 h 400923"/>
                      <a:gd name="connsiteX3" fmla="*/ 636274 w 782549"/>
                      <a:gd name="connsiteY3" fmla="*/ 400485 h 400923"/>
                      <a:gd name="connsiteX4" fmla="*/ 130974 w 782549"/>
                      <a:gd name="connsiteY4" fmla="*/ 178328 h 400923"/>
                      <a:gd name="connsiteX5" fmla="*/ 141036 w 782549"/>
                      <a:gd name="connsiteY5" fmla="*/ -342 h 400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2549" h="400923">
                        <a:moveTo>
                          <a:pt x="141036" y="-342"/>
                        </a:moveTo>
                        <a:cubicBezTo>
                          <a:pt x="201410" y="-2967"/>
                          <a:pt x="456028" y="48482"/>
                          <a:pt x="571614" y="139654"/>
                        </a:cubicBezTo>
                        <a:cubicBezTo>
                          <a:pt x="646703" y="199563"/>
                          <a:pt x="716921" y="265335"/>
                          <a:pt x="781609" y="336349"/>
                        </a:cubicBezTo>
                        <a:lnTo>
                          <a:pt x="636274" y="400485"/>
                        </a:lnTo>
                        <a:cubicBezTo>
                          <a:pt x="636274" y="400485"/>
                          <a:pt x="433542" y="202653"/>
                          <a:pt x="130974" y="178328"/>
                        </a:cubicBezTo>
                        <a:cubicBezTo>
                          <a:pt x="-171594" y="154004"/>
                          <a:pt x="141036" y="-342"/>
                          <a:pt x="141036" y="-342"/>
                        </a:cubicBezTo>
                        <a:close/>
                      </a:path>
                    </a:pathLst>
                  </a:custGeom>
                  <a:solidFill>
                    <a:srgbClr val="4F3919"/>
                  </a:solidFill>
                  <a:ln w="8736" cap="flat">
                    <a:noFill/>
                    <a:prstDash val="solid"/>
                    <a:miter/>
                  </a:ln>
                </p:spPr>
                <p:txBody>
                  <a:bodyPr rtlCol="0" anchor="ctr"/>
                  <a:lstStyle/>
                  <a:p>
                    <a:endParaRPr lang="fr-FR"/>
                  </a:p>
                </p:txBody>
              </p:sp>
              <p:sp>
                <p:nvSpPr>
                  <p:cNvPr id="83" name="Forme libre : forme 82">
                    <a:extLst>
                      <a:ext uri="{FF2B5EF4-FFF2-40B4-BE49-F238E27FC236}">
                        <a16:creationId xmlns:a16="http://schemas.microsoft.com/office/drawing/2014/main" id="{207C5983-54A5-42C5-B84F-168C39AE762E}"/>
                      </a:ext>
                    </a:extLst>
                  </p:cNvPr>
                  <p:cNvSpPr/>
                  <p:nvPr/>
                </p:nvSpPr>
                <p:spPr>
                  <a:xfrm>
                    <a:off x="2677729" y="3251580"/>
                    <a:ext cx="850613" cy="328554"/>
                  </a:xfrm>
                  <a:custGeom>
                    <a:avLst/>
                    <a:gdLst>
                      <a:gd name="connsiteX0" fmla="*/ 403299 w 850613"/>
                      <a:gd name="connsiteY0" fmla="*/ -438 h 328554"/>
                      <a:gd name="connsiteX1" fmla="*/ 849538 w 850613"/>
                      <a:gd name="connsiteY1" fmla="*/ 57485 h 328554"/>
                      <a:gd name="connsiteX2" fmla="*/ 797039 w 850613"/>
                      <a:gd name="connsiteY2" fmla="*/ 328116 h 328554"/>
                      <a:gd name="connsiteX3" fmla="*/ 427799 w 850613"/>
                      <a:gd name="connsiteY3" fmla="*/ 311317 h 328554"/>
                      <a:gd name="connsiteX4" fmla="*/ -941 w 850613"/>
                      <a:gd name="connsiteY4" fmla="*/ 200632 h 328554"/>
                      <a:gd name="connsiteX5" fmla="*/ -941 w 850613"/>
                      <a:gd name="connsiteY5" fmla="*/ 127309 h 328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50613" h="328554">
                        <a:moveTo>
                          <a:pt x="403299" y="-438"/>
                        </a:moveTo>
                        <a:cubicBezTo>
                          <a:pt x="482047" y="4637"/>
                          <a:pt x="790652" y="46461"/>
                          <a:pt x="849538" y="57485"/>
                        </a:cubicBezTo>
                        <a:cubicBezTo>
                          <a:pt x="851201" y="101234"/>
                          <a:pt x="837639" y="247793"/>
                          <a:pt x="797039" y="328116"/>
                        </a:cubicBezTo>
                        <a:cubicBezTo>
                          <a:pt x="734217" y="321817"/>
                          <a:pt x="504272" y="310617"/>
                          <a:pt x="427799" y="311317"/>
                        </a:cubicBezTo>
                        <a:cubicBezTo>
                          <a:pt x="351326" y="312017"/>
                          <a:pt x="-941" y="200632"/>
                          <a:pt x="-941" y="200632"/>
                        </a:cubicBezTo>
                        <a:lnTo>
                          <a:pt x="-941" y="127309"/>
                        </a:lnTo>
                        <a:close/>
                      </a:path>
                    </a:pathLst>
                  </a:custGeom>
                  <a:solidFill>
                    <a:srgbClr val="2C324F"/>
                  </a:solidFill>
                  <a:ln w="8736" cap="flat">
                    <a:noFill/>
                    <a:prstDash val="solid"/>
                    <a:miter/>
                  </a:ln>
                </p:spPr>
                <p:txBody>
                  <a:bodyPr rtlCol="0" anchor="ctr"/>
                  <a:lstStyle/>
                  <a:p>
                    <a:endParaRPr lang="fr-FR"/>
                  </a:p>
                </p:txBody>
              </p:sp>
              <p:sp>
                <p:nvSpPr>
                  <p:cNvPr id="84" name="Forme libre : forme 83">
                    <a:extLst>
                      <a:ext uri="{FF2B5EF4-FFF2-40B4-BE49-F238E27FC236}">
                        <a16:creationId xmlns:a16="http://schemas.microsoft.com/office/drawing/2014/main" id="{74BE27ED-378D-4460-8FE0-4315EBD57809}"/>
                      </a:ext>
                    </a:extLst>
                  </p:cNvPr>
                  <p:cNvSpPr/>
                  <p:nvPr/>
                </p:nvSpPr>
                <p:spPr>
                  <a:xfrm>
                    <a:off x="4105431" y="3824253"/>
                    <a:ext cx="320217" cy="130372"/>
                  </a:xfrm>
                  <a:custGeom>
                    <a:avLst/>
                    <a:gdLst>
                      <a:gd name="connsiteX0" fmla="*/ -941 w 320217"/>
                      <a:gd name="connsiteY0" fmla="*/ 103685 h 130372"/>
                      <a:gd name="connsiteX1" fmla="*/ 27059 w 320217"/>
                      <a:gd name="connsiteY1" fmla="*/ 129934 h 130372"/>
                      <a:gd name="connsiteX2" fmla="*/ 319040 w 320217"/>
                      <a:gd name="connsiteY2" fmla="*/ -438 h 130372"/>
                    </a:gdLst>
                    <a:ahLst/>
                    <a:cxnLst>
                      <a:cxn ang="0">
                        <a:pos x="connsiteX0" y="connsiteY0"/>
                      </a:cxn>
                      <a:cxn ang="0">
                        <a:pos x="connsiteX1" y="connsiteY1"/>
                      </a:cxn>
                      <a:cxn ang="0">
                        <a:pos x="connsiteX2" y="connsiteY2"/>
                      </a:cxn>
                    </a:cxnLst>
                    <a:rect l="l" t="t" r="r" b="b"/>
                    <a:pathLst>
                      <a:path w="320217" h="130372">
                        <a:moveTo>
                          <a:pt x="-941" y="103685"/>
                        </a:moveTo>
                        <a:lnTo>
                          <a:pt x="27059" y="129934"/>
                        </a:lnTo>
                        <a:cubicBezTo>
                          <a:pt x="27059" y="129934"/>
                          <a:pt x="328927" y="92922"/>
                          <a:pt x="319040" y="-438"/>
                        </a:cubicBezTo>
                        <a:close/>
                      </a:path>
                    </a:pathLst>
                  </a:custGeom>
                  <a:solidFill>
                    <a:srgbClr val="FFFFFF"/>
                  </a:solidFill>
                  <a:ln w="8736" cap="flat">
                    <a:noFill/>
                    <a:prstDash val="solid"/>
                    <a:miter/>
                  </a:ln>
                </p:spPr>
                <p:txBody>
                  <a:bodyPr rtlCol="0" anchor="ctr"/>
                  <a:lstStyle/>
                  <a:p>
                    <a:endParaRPr lang="fr-FR"/>
                  </a:p>
                </p:txBody>
              </p:sp>
              <p:sp>
                <p:nvSpPr>
                  <p:cNvPr id="85" name="Forme libre : forme 84">
                    <a:extLst>
                      <a:ext uri="{FF2B5EF4-FFF2-40B4-BE49-F238E27FC236}">
                        <a16:creationId xmlns:a16="http://schemas.microsoft.com/office/drawing/2014/main" id="{EFF84793-537F-4B0D-8404-B7E7F3761C9B}"/>
                      </a:ext>
                    </a:extLst>
                  </p:cNvPr>
                  <p:cNvSpPr/>
                  <p:nvPr/>
                </p:nvSpPr>
                <p:spPr>
                  <a:xfrm>
                    <a:off x="4033770" y="3753905"/>
                    <a:ext cx="391350" cy="174470"/>
                  </a:xfrm>
                  <a:custGeom>
                    <a:avLst/>
                    <a:gdLst>
                      <a:gd name="connsiteX0" fmla="*/ 141068 w 391350"/>
                      <a:gd name="connsiteY0" fmla="*/ -438 h 174470"/>
                      <a:gd name="connsiteX1" fmla="*/ 189105 w 391350"/>
                      <a:gd name="connsiteY1" fmla="*/ 45060 h 174470"/>
                      <a:gd name="connsiteX2" fmla="*/ 390350 w 391350"/>
                      <a:gd name="connsiteY2" fmla="*/ 70172 h 174470"/>
                      <a:gd name="connsiteX3" fmla="*/ 70370 w 391350"/>
                      <a:gd name="connsiteY3" fmla="*/ 174033 h 174470"/>
                      <a:gd name="connsiteX4" fmla="*/ -941 w 391350"/>
                      <a:gd name="connsiteY4" fmla="*/ 67547 h 1744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1350" h="174470">
                        <a:moveTo>
                          <a:pt x="141068" y="-438"/>
                        </a:moveTo>
                        <a:lnTo>
                          <a:pt x="189105" y="45060"/>
                        </a:lnTo>
                        <a:cubicBezTo>
                          <a:pt x="189105" y="45060"/>
                          <a:pt x="385188" y="17499"/>
                          <a:pt x="390350" y="70172"/>
                        </a:cubicBezTo>
                        <a:cubicBezTo>
                          <a:pt x="395512" y="122846"/>
                          <a:pt x="70370" y="174033"/>
                          <a:pt x="70370" y="174033"/>
                        </a:cubicBezTo>
                        <a:lnTo>
                          <a:pt x="-941" y="67547"/>
                        </a:lnTo>
                        <a:close/>
                      </a:path>
                    </a:pathLst>
                  </a:custGeom>
                  <a:solidFill>
                    <a:srgbClr val="D9042B"/>
                  </a:solidFill>
                  <a:ln w="8736" cap="flat">
                    <a:noFill/>
                    <a:prstDash val="solid"/>
                    <a:miter/>
                  </a:ln>
                </p:spPr>
                <p:txBody>
                  <a:bodyPr rtlCol="0" anchor="ctr"/>
                  <a:lstStyle/>
                  <a:p>
                    <a:endParaRPr lang="fr-FR"/>
                  </a:p>
                </p:txBody>
              </p:sp>
              <p:sp>
                <p:nvSpPr>
                  <p:cNvPr id="86" name="Forme libre : forme 85">
                    <a:extLst>
                      <a:ext uri="{FF2B5EF4-FFF2-40B4-BE49-F238E27FC236}">
                        <a16:creationId xmlns:a16="http://schemas.microsoft.com/office/drawing/2014/main" id="{323F84B4-FC40-40B3-8557-7E3A5130E2F9}"/>
                      </a:ext>
                    </a:extLst>
                  </p:cNvPr>
                  <p:cNvSpPr/>
                  <p:nvPr/>
                </p:nvSpPr>
                <p:spPr>
                  <a:xfrm>
                    <a:off x="4227495" y="3795126"/>
                    <a:ext cx="34469" cy="53583"/>
                  </a:xfrm>
                  <a:custGeom>
                    <a:avLst/>
                    <a:gdLst>
                      <a:gd name="connsiteX0" fmla="*/ 21805 w 34469"/>
                      <a:gd name="connsiteY0" fmla="*/ 51614 h 53583"/>
                      <a:gd name="connsiteX1" fmla="*/ 33529 w 34469"/>
                      <a:gd name="connsiteY1" fmla="*/ 1127 h 53583"/>
                      <a:gd name="connsiteX2" fmla="*/ 30642 w 34469"/>
                      <a:gd name="connsiteY2" fmla="*/ -272 h 53583"/>
                      <a:gd name="connsiteX3" fmla="*/ -508 w 34469"/>
                      <a:gd name="connsiteY3" fmla="*/ 41202 h 53583"/>
                      <a:gd name="connsiteX4" fmla="*/ 21805 w 34469"/>
                      <a:gd name="connsiteY4" fmla="*/ 51614 h 535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469" h="53583">
                        <a:moveTo>
                          <a:pt x="21805" y="51614"/>
                        </a:moveTo>
                        <a:cubicBezTo>
                          <a:pt x="26442" y="35164"/>
                          <a:pt x="29330" y="17840"/>
                          <a:pt x="33529" y="1127"/>
                        </a:cubicBezTo>
                        <a:cubicBezTo>
                          <a:pt x="33529" y="340"/>
                          <a:pt x="31080" y="-885"/>
                          <a:pt x="30642" y="-272"/>
                        </a:cubicBezTo>
                        <a:cubicBezTo>
                          <a:pt x="20492" y="13727"/>
                          <a:pt x="9030" y="27027"/>
                          <a:pt x="-508" y="41202"/>
                        </a:cubicBezTo>
                        <a:cubicBezTo>
                          <a:pt x="-4445" y="46014"/>
                          <a:pt x="19705" y="57214"/>
                          <a:pt x="21805" y="51614"/>
                        </a:cubicBezTo>
                        <a:close/>
                      </a:path>
                    </a:pathLst>
                  </a:custGeom>
                  <a:solidFill>
                    <a:srgbClr val="FFFFFF"/>
                  </a:solidFill>
                  <a:ln w="8736" cap="flat">
                    <a:noFill/>
                    <a:prstDash val="solid"/>
                    <a:miter/>
                  </a:ln>
                </p:spPr>
                <p:txBody>
                  <a:bodyPr rtlCol="0" anchor="ctr"/>
                  <a:lstStyle/>
                  <a:p>
                    <a:endParaRPr lang="fr-FR"/>
                  </a:p>
                </p:txBody>
              </p:sp>
              <p:sp>
                <p:nvSpPr>
                  <p:cNvPr id="87" name="Forme libre : forme 86">
                    <a:extLst>
                      <a:ext uri="{FF2B5EF4-FFF2-40B4-BE49-F238E27FC236}">
                        <a16:creationId xmlns:a16="http://schemas.microsoft.com/office/drawing/2014/main" id="{005DDB85-CCD2-44BE-8D65-4439410095AE}"/>
                      </a:ext>
                    </a:extLst>
                  </p:cNvPr>
                  <p:cNvSpPr/>
                  <p:nvPr/>
                </p:nvSpPr>
                <p:spPr>
                  <a:xfrm>
                    <a:off x="4277414" y="3795912"/>
                    <a:ext cx="34337" cy="53592"/>
                  </a:xfrm>
                  <a:custGeom>
                    <a:avLst/>
                    <a:gdLst>
                      <a:gd name="connsiteX0" fmla="*/ 21671 w 34337"/>
                      <a:gd name="connsiteY0" fmla="*/ 51615 h 53592"/>
                      <a:gd name="connsiteX1" fmla="*/ 33396 w 34337"/>
                      <a:gd name="connsiteY1" fmla="*/ 1041 h 53592"/>
                      <a:gd name="connsiteX2" fmla="*/ 30508 w 34337"/>
                      <a:gd name="connsiteY2" fmla="*/ -272 h 53592"/>
                      <a:gd name="connsiteX3" fmla="*/ -640 w 34337"/>
                      <a:gd name="connsiteY3" fmla="*/ 41202 h 53592"/>
                      <a:gd name="connsiteX4" fmla="*/ 21671 w 34337"/>
                      <a:gd name="connsiteY4" fmla="*/ 51615 h 535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337" h="53592">
                        <a:moveTo>
                          <a:pt x="21671" y="51615"/>
                        </a:moveTo>
                        <a:cubicBezTo>
                          <a:pt x="26396" y="35165"/>
                          <a:pt x="29197" y="17753"/>
                          <a:pt x="33396" y="1041"/>
                        </a:cubicBezTo>
                        <a:cubicBezTo>
                          <a:pt x="33396" y="341"/>
                          <a:pt x="30946" y="-884"/>
                          <a:pt x="30508" y="-272"/>
                        </a:cubicBezTo>
                        <a:cubicBezTo>
                          <a:pt x="20447" y="13640"/>
                          <a:pt x="8984" y="27028"/>
                          <a:pt x="-640" y="41202"/>
                        </a:cubicBezTo>
                        <a:cubicBezTo>
                          <a:pt x="-3878" y="46102"/>
                          <a:pt x="20097" y="57214"/>
                          <a:pt x="21671" y="51615"/>
                        </a:cubicBezTo>
                        <a:close/>
                      </a:path>
                    </a:pathLst>
                  </a:custGeom>
                  <a:solidFill>
                    <a:srgbClr val="FFFFFF"/>
                  </a:solidFill>
                  <a:ln w="8736" cap="flat">
                    <a:noFill/>
                    <a:prstDash val="solid"/>
                    <a:miter/>
                  </a:ln>
                </p:spPr>
                <p:txBody>
                  <a:bodyPr rtlCol="0" anchor="ctr"/>
                  <a:lstStyle/>
                  <a:p>
                    <a:endParaRPr lang="fr-FR"/>
                  </a:p>
                </p:txBody>
              </p:sp>
              <p:sp>
                <p:nvSpPr>
                  <p:cNvPr id="88" name="Forme libre : forme 87">
                    <a:extLst>
                      <a:ext uri="{FF2B5EF4-FFF2-40B4-BE49-F238E27FC236}">
                        <a16:creationId xmlns:a16="http://schemas.microsoft.com/office/drawing/2014/main" id="{1919AE81-3D3F-44FD-B433-1240817080E0}"/>
                      </a:ext>
                    </a:extLst>
                  </p:cNvPr>
                  <p:cNvSpPr/>
                  <p:nvPr/>
                </p:nvSpPr>
                <p:spPr>
                  <a:xfrm>
                    <a:off x="3986522" y="3702631"/>
                    <a:ext cx="189345" cy="119347"/>
                  </a:xfrm>
                  <a:custGeom>
                    <a:avLst/>
                    <a:gdLst>
                      <a:gd name="connsiteX0" fmla="*/ 0 w 189345"/>
                      <a:gd name="connsiteY0" fmla="*/ 64136 h 119347"/>
                      <a:gd name="connsiteX1" fmla="*/ 47686 w 189345"/>
                      <a:gd name="connsiteY1" fmla="*/ 119347 h 119347"/>
                      <a:gd name="connsiteX2" fmla="*/ 189345 w 189345"/>
                      <a:gd name="connsiteY2" fmla="*/ 51274 h 119347"/>
                      <a:gd name="connsiteX3" fmla="*/ 145334 w 189345"/>
                      <a:gd name="connsiteY3" fmla="*/ 0 h 119347"/>
                      <a:gd name="connsiteX4" fmla="*/ 0 w 189345"/>
                      <a:gd name="connsiteY4" fmla="*/ 64136 h 1193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9345" h="119347">
                        <a:moveTo>
                          <a:pt x="0" y="64136"/>
                        </a:moveTo>
                        <a:lnTo>
                          <a:pt x="47686" y="119347"/>
                        </a:lnTo>
                        <a:lnTo>
                          <a:pt x="189345" y="51274"/>
                        </a:lnTo>
                        <a:lnTo>
                          <a:pt x="145334" y="0"/>
                        </a:lnTo>
                        <a:lnTo>
                          <a:pt x="0" y="64136"/>
                        </a:lnTo>
                        <a:close/>
                      </a:path>
                    </a:pathLst>
                  </a:custGeom>
                  <a:solidFill>
                    <a:srgbClr val="FFFFFF"/>
                  </a:solidFill>
                  <a:ln w="8736" cap="flat">
                    <a:noFill/>
                    <a:prstDash val="solid"/>
                    <a:miter/>
                  </a:ln>
                </p:spPr>
                <p:txBody>
                  <a:bodyPr rtlCol="0" anchor="ctr"/>
                  <a:lstStyle/>
                  <a:p>
                    <a:endParaRPr lang="fr-FR"/>
                  </a:p>
                </p:txBody>
              </p:sp>
              <p:sp>
                <p:nvSpPr>
                  <p:cNvPr id="89" name="Forme libre : forme 88">
                    <a:extLst>
                      <a:ext uri="{FF2B5EF4-FFF2-40B4-BE49-F238E27FC236}">
                        <a16:creationId xmlns:a16="http://schemas.microsoft.com/office/drawing/2014/main" id="{FB2BA48C-5D38-46A4-AA50-FB708F7971C1}"/>
                      </a:ext>
                    </a:extLst>
                  </p:cNvPr>
                  <p:cNvSpPr/>
                  <p:nvPr/>
                </p:nvSpPr>
                <p:spPr>
                  <a:xfrm>
                    <a:off x="3210426" y="3498578"/>
                    <a:ext cx="782220" cy="401098"/>
                  </a:xfrm>
                  <a:custGeom>
                    <a:avLst/>
                    <a:gdLst>
                      <a:gd name="connsiteX0" fmla="*/ 140708 w 782220"/>
                      <a:gd name="connsiteY0" fmla="*/ -342 h 401098"/>
                      <a:gd name="connsiteX1" fmla="*/ 571285 w 782220"/>
                      <a:gd name="connsiteY1" fmla="*/ 139654 h 401098"/>
                      <a:gd name="connsiteX2" fmla="*/ 781280 w 782220"/>
                      <a:gd name="connsiteY2" fmla="*/ 336262 h 401098"/>
                      <a:gd name="connsiteX3" fmla="*/ 636383 w 782220"/>
                      <a:gd name="connsiteY3" fmla="*/ 400660 h 401098"/>
                      <a:gd name="connsiteX4" fmla="*/ 131083 w 782220"/>
                      <a:gd name="connsiteY4" fmla="*/ 178416 h 401098"/>
                      <a:gd name="connsiteX5" fmla="*/ 140708 w 782220"/>
                      <a:gd name="connsiteY5" fmla="*/ -342 h 401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2220" h="401098">
                        <a:moveTo>
                          <a:pt x="140708" y="-342"/>
                        </a:moveTo>
                        <a:cubicBezTo>
                          <a:pt x="201081" y="-2967"/>
                          <a:pt x="455700" y="48482"/>
                          <a:pt x="571285" y="139654"/>
                        </a:cubicBezTo>
                        <a:cubicBezTo>
                          <a:pt x="646361" y="199547"/>
                          <a:pt x="716579" y="265288"/>
                          <a:pt x="781280" y="336262"/>
                        </a:cubicBezTo>
                        <a:lnTo>
                          <a:pt x="636383" y="400660"/>
                        </a:lnTo>
                        <a:cubicBezTo>
                          <a:pt x="636383" y="400660"/>
                          <a:pt x="433650" y="202828"/>
                          <a:pt x="131083" y="178416"/>
                        </a:cubicBezTo>
                        <a:cubicBezTo>
                          <a:pt x="-171484" y="154004"/>
                          <a:pt x="140708" y="-342"/>
                          <a:pt x="140708" y="-342"/>
                        </a:cubicBezTo>
                        <a:close/>
                      </a:path>
                    </a:pathLst>
                  </a:custGeom>
                  <a:solidFill>
                    <a:srgbClr val="59421C"/>
                  </a:solidFill>
                  <a:ln w="8736" cap="flat">
                    <a:noFill/>
                    <a:prstDash val="solid"/>
                    <a:miter/>
                  </a:ln>
                </p:spPr>
                <p:txBody>
                  <a:bodyPr rtlCol="0" anchor="ctr"/>
                  <a:lstStyle/>
                  <a:p>
                    <a:endParaRPr lang="fr-FR"/>
                  </a:p>
                </p:txBody>
              </p:sp>
              <p:sp>
                <p:nvSpPr>
                  <p:cNvPr id="90" name="Forme libre : forme 89">
                    <a:extLst>
                      <a:ext uri="{FF2B5EF4-FFF2-40B4-BE49-F238E27FC236}">
                        <a16:creationId xmlns:a16="http://schemas.microsoft.com/office/drawing/2014/main" id="{B3D9FC2F-2F19-4D71-8418-850C28583231}"/>
                      </a:ext>
                    </a:extLst>
                  </p:cNvPr>
                  <p:cNvSpPr/>
                  <p:nvPr/>
                </p:nvSpPr>
                <p:spPr>
                  <a:xfrm>
                    <a:off x="2538870" y="3384051"/>
                    <a:ext cx="850613" cy="328554"/>
                  </a:xfrm>
                  <a:custGeom>
                    <a:avLst/>
                    <a:gdLst>
                      <a:gd name="connsiteX0" fmla="*/ 403299 w 850613"/>
                      <a:gd name="connsiteY0" fmla="*/ -438 h 328554"/>
                      <a:gd name="connsiteX1" fmla="*/ 849538 w 850613"/>
                      <a:gd name="connsiteY1" fmla="*/ 57485 h 328554"/>
                      <a:gd name="connsiteX2" fmla="*/ 797039 w 850613"/>
                      <a:gd name="connsiteY2" fmla="*/ 328116 h 328554"/>
                      <a:gd name="connsiteX3" fmla="*/ 427799 w 850613"/>
                      <a:gd name="connsiteY3" fmla="*/ 311317 h 328554"/>
                      <a:gd name="connsiteX4" fmla="*/ -941 w 850613"/>
                      <a:gd name="connsiteY4" fmla="*/ 200544 h 328554"/>
                      <a:gd name="connsiteX5" fmla="*/ -941 w 850613"/>
                      <a:gd name="connsiteY5" fmla="*/ 127221 h 328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50613" h="328554">
                        <a:moveTo>
                          <a:pt x="403299" y="-438"/>
                        </a:moveTo>
                        <a:cubicBezTo>
                          <a:pt x="482047" y="4637"/>
                          <a:pt x="790652" y="46461"/>
                          <a:pt x="849538" y="57485"/>
                        </a:cubicBezTo>
                        <a:cubicBezTo>
                          <a:pt x="851201" y="101234"/>
                          <a:pt x="837639" y="247793"/>
                          <a:pt x="797039" y="328116"/>
                        </a:cubicBezTo>
                        <a:cubicBezTo>
                          <a:pt x="734217" y="321817"/>
                          <a:pt x="504272" y="310617"/>
                          <a:pt x="427799" y="311317"/>
                        </a:cubicBezTo>
                        <a:cubicBezTo>
                          <a:pt x="351326" y="312017"/>
                          <a:pt x="-941" y="200544"/>
                          <a:pt x="-941" y="200544"/>
                        </a:cubicBezTo>
                        <a:lnTo>
                          <a:pt x="-941" y="127221"/>
                        </a:lnTo>
                        <a:close/>
                      </a:path>
                    </a:pathLst>
                  </a:custGeom>
                  <a:solidFill>
                    <a:srgbClr val="313759"/>
                  </a:solidFill>
                  <a:ln w="8736" cap="flat">
                    <a:noFill/>
                    <a:prstDash val="solid"/>
                    <a:miter/>
                  </a:ln>
                </p:spPr>
                <p:txBody>
                  <a:bodyPr rtlCol="0" anchor="ctr"/>
                  <a:lstStyle/>
                  <a:p>
                    <a:endParaRPr lang="fr-FR"/>
                  </a:p>
                </p:txBody>
              </p:sp>
              <p:sp>
                <p:nvSpPr>
                  <p:cNvPr id="91" name="Forme libre : forme 90">
                    <a:extLst>
                      <a:ext uri="{FF2B5EF4-FFF2-40B4-BE49-F238E27FC236}">
                        <a16:creationId xmlns:a16="http://schemas.microsoft.com/office/drawing/2014/main" id="{B09C99FD-0D7C-43D9-A39E-D2139250D181}"/>
                      </a:ext>
                    </a:extLst>
                  </p:cNvPr>
                  <p:cNvSpPr/>
                  <p:nvPr/>
                </p:nvSpPr>
                <p:spPr>
                  <a:xfrm>
                    <a:off x="3966572" y="3956637"/>
                    <a:ext cx="320217" cy="130459"/>
                  </a:xfrm>
                  <a:custGeom>
                    <a:avLst/>
                    <a:gdLst>
                      <a:gd name="connsiteX0" fmla="*/ -941 w 320217"/>
                      <a:gd name="connsiteY0" fmla="*/ 103772 h 130459"/>
                      <a:gd name="connsiteX1" fmla="*/ 27059 w 320217"/>
                      <a:gd name="connsiteY1" fmla="*/ 130021 h 130459"/>
                      <a:gd name="connsiteX2" fmla="*/ 319040 w 320217"/>
                      <a:gd name="connsiteY2" fmla="*/ -438 h 130459"/>
                    </a:gdLst>
                    <a:ahLst/>
                    <a:cxnLst>
                      <a:cxn ang="0">
                        <a:pos x="connsiteX0" y="connsiteY0"/>
                      </a:cxn>
                      <a:cxn ang="0">
                        <a:pos x="connsiteX1" y="connsiteY1"/>
                      </a:cxn>
                      <a:cxn ang="0">
                        <a:pos x="connsiteX2" y="connsiteY2"/>
                      </a:cxn>
                    </a:cxnLst>
                    <a:rect l="l" t="t" r="r" b="b"/>
                    <a:pathLst>
                      <a:path w="320217" h="130459">
                        <a:moveTo>
                          <a:pt x="-941" y="103772"/>
                        </a:moveTo>
                        <a:lnTo>
                          <a:pt x="27059" y="130021"/>
                        </a:lnTo>
                        <a:cubicBezTo>
                          <a:pt x="27059" y="130021"/>
                          <a:pt x="328927" y="93010"/>
                          <a:pt x="319040" y="-438"/>
                        </a:cubicBezTo>
                        <a:close/>
                      </a:path>
                    </a:pathLst>
                  </a:custGeom>
                  <a:solidFill>
                    <a:srgbClr val="FFFFFF"/>
                  </a:solidFill>
                  <a:ln w="8736" cap="flat">
                    <a:noFill/>
                    <a:prstDash val="solid"/>
                    <a:miter/>
                  </a:ln>
                </p:spPr>
                <p:txBody>
                  <a:bodyPr rtlCol="0" anchor="ctr"/>
                  <a:lstStyle/>
                  <a:p>
                    <a:endParaRPr lang="fr-FR"/>
                  </a:p>
                </p:txBody>
              </p:sp>
              <p:sp>
                <p:nvSpPr>
                  <p:cNvPr id="92" name="Forme libre : forme 91">
                    <a:extLst>
                      <a:ext uri="{FF2B5EF4-FFF2-40B4-BE49-F238E27FC236}">
                        <a16:creationId xmlns:a16="http://schemas.microsoft.com/office/drawing/2014/main" id="{2DB7B0C3-E467-4703-A244-B5F00D762342}"/>
                      </a:ext>
                    </a:extLst>
                  </p:cNvPr>
                  <p:cNvSpPr/>
                  <p:nvPr/>
                </p:nvSpPr>
                <p:spPr>
                  <a:xfrm>
                    <a:off x="3894911" y="3886376"/>
                    <a:ext cx="391350" cy="174470"/>
                  </a:xfrm>
                  <a:custGeom>
                    <a:avLst/>
                    <a:gdLst>
                      <a:gd name="connsiteX0" fmla="*/ 141068 w 391350"/>
                      <a:gd name="connsiteY0" fmla="*/ -438 h 174470"/>
                      <a:gd name="connsiteX1" fmla="*/ 189105 w 391350"/>
                      <a:gd name="connsiteY1" fmla="*/ 45061 h 174470"/>
                      <a:gd name="connsiteX2" fmla="*/ 390350 w 391350"/>
                      <a:gd name="connsiteY2" fmla="*/ 70085 h 174470"/>
                      <a:gd name="connsiteX3" fmla="*/ 70370 w 391350"/>
                      <a:gd name="connsiteY3" fmla="*/ 174033 h 174470"/>
                      <a:gd name="connsiteX4" fmla="*/ -941 w 391350"/>
                      <a:gd name="connsiteY4" fmla="*/ 67548 h 1744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1350" h="174470">
                        <a:moveTo>
                          <a:pt x="141068" y="-438"/>
                        </a:moveTo>
                        <a:lnTo>
                          <a:pt x="189105" y="45061"/>
                        </a:lnTo>
                        <a:cubicBezTo>
                          <a:pt x="189105" y="45061"/>
                          <a:pt x="385188" y="17499"/>
                          <a:pt x="390350" y="70085"/>
                        </a:cubicBezTo>
                        <a:cubicBezTo>
                          <a:pt x="395512" y="122671"/>
                          <a:pt x="70370" y="174033"/>
                          <a:pt x="70370" y="174033"/>
                        </a:cubicBezTo>
                        <a:lnTo>
                          <a:pt x="-941" y="67548"/>
                        </a:lnTo>
                        <a:close/>
                      </a:path>
                    </a:pathLst>
                  </a:custGeom>
                  <a:solidFill>
                    <a:srgbClr val="D9042B"/>
                  </a:solidFill>
                  <a:ln w="8736" cap="flat">
                    <a:noFill/>
                    <a:prstDash val="solid"/>
                    <a:miter/>
                  </a:ln>
                </p:spPr>
                <p:txBody>
                  <a:bodyPr rtlCol="0" anchor="ctr"/>
                  <a:lstStyle/>
                  <a:p>
                    <a:endParaRPr lang="fr-FR"/>
                  </a:p>
                </p:txBody>
              </p:sp>
              <p:sp>
                <p:nvSpPr>
                  <p:cNvPr id="93" name="Forme libre : forme 92">
                    <a:extLst>
                      <a:ext uri="{FF2B5EF4-FFF2-40B4-BE49-F238E27FC236}">
                        <a16:creationId xmlns:a16="http://schemas.microsoft.com/office/drawing/2014/main" id="{5C7DD4FF-1E0F-4065-8561-61EC1981A744}"/>
                      </a:ext>
                    </a:extLst>
                  </p:cNvPr>
                  <p:cNvSpPr/>
                  <p:nvPr/>
                </p:nvSpPr>
                <p:spPr>
                  <a:xfrm>
                    <a:off x="4088316" y="3927509"/>
                    <a:ext cx="34352" cy="53625"/>
                  </a:xfrm>
                  <a:custGeom>
                    <a:avLst/>
                    <a:gdLst>
                      <a:gd name="connsiteX0" fmla="*/ 21687 w 34352"/>
                      <a:gd name="connsiteY0" fmla="*/ 51614 h 53625"/>
                      <a:gd name="connsiteX1" fmla="*/ 33412 w 34352"/>
                      <a:gd name="connsiteY1" fmla="*/ 1040 h 53625"/>
                      <a:gd name="connsiteX2" fmla="*/ 30524 w 34352"/>
                      <a:gd name="connsiteY2" fmla="*/ -272 h 53625"/>
                      <a:gd name="connsiteX3" fmla="*/ -625 w 34352"/>
                      <a:gd name="connsiteY3" fmla="*/ 41202 h 53625"/>
                      <a:gd name="connsiteX4" fmla="*/ 21687 w 34352"/>
                      <a:gd name="connsiteY4" fmla="*/ 51614 h 536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352" h="53625">
                        <a:moveTo>
                          <a:pt x="21687" y="51614"/>
                        </a:moveTo>
                        <a:cubicBezTo>
                          <a:pt x="26324" y="35165"/>
                          <a:pt x="29211" y="17840"/>
                          <a:pt x="33412" y="1040"/>
                        </a:cubicBezTo>
                        <a:cubicBezTo>
                          <a:pt x="33412" y="341"/>
                          <a:pt x="30962" y="-884"/>
                          <a:pt x="30524" y="-272"/>
                        </a:cubicBezTo>
                        <a:cubicBezTo>
                          <a:pt x="20375" y="13728"/>
                          <a:pt x="8912" y="27028"/>
                          <a:pt x="-625" y="41202"/>
                        </a:cubicBezTo>
                        <a:cubicBezTo>
                          <a:pt x="-3950" y="46102"/>
                          <a:pt x="20025" y="57302"/>
                          <a:pt x="21687" y="51614"/>
                        </a:cubicBezTo>
                        <a:close/>
                      </a:path>
                    </a:pathLst>
                  </a:custGeom>
                  <a:solidFill>
                    <a:srgbClr val="FFFFFF"/>
                  </a:solidFill>
                  <a:ln w="8736" cap="flat">
                    <a:noFill/>
                    <a:prstDash val="solid"/>
                    <a:miter/>
                  </a:ln>
                </p:spPr>
                <p:txBody>
                  <a:bodyPr rtlCol="0" anchor="ctr"/>
                  <a:lstStyle/>
                  <a:p>
                    <a:endParaRPr lang="fr-FR"/>
                  </a:p>
                </p:txBody>
              </p:sp>
              <p:sp>
                <p:nvSpPr>
                  <p:cNvPr id="94" name="Forme libre : forme 93">
                    <a:extLst>
                      <a:ext uri="{FF2B5EF4-FFF2-40B4-BE49-F238E27FC236}">
                        <a16:creationId xmlns:a16="http://schemas.microsoft.com/office/drawing/2014/main" id="{71FE2B55-AEA1-45A5-A64D-1DEA9947B016}"/>
                      </a:ext>
                    </a:extLst>
                  </p:cNvPr>
                  <p:cNvSpPr/>
                  <p:nvPr/>
                </p:nvSpPr>
                <p:spPr>
                  <a:xfrm>
                    <a:off x="4138555" y="3928384"/>
                    <a:ext cx="34337" cy="53584"/>
                  </a:xfrm>
                  <a:custGeom>
                    <a:avLst/>
                    <a:gdLst>
                      <a:gd name="connsiteX0" fmla="*/ 21671 w 34337"/>
                      <a:gd name="connsiteY0" fmla="*/ 51614 h 53584"/>
                      <a:gd name="connsiteX1" fmla="*/ 33396 w 34337"/>
                      <a:gd name="connsiteY1" fmla="*/ 1041 h 53584"/>
                      <a:gd name="connsiteX2" fmla="*/ 30508 w 34337"/>
                      <a:gd name="connsiteY2" fmla="*/ -272 h 53584"/>
                      <a:gd name="connsiteX3" fmla="*/ -640 w 34337"/>
                      <a:gd name="connsiteY3" fmla="*/ 41202 h 53584"/>
                      <a:gd name="connsiteX4" fmla="*/ 21671 w 34337"/>
                      <a:gd name="connsiteY4" fmla="*/ 51614 h 535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337" h="53584">
                        <a:moveTo>
                          <a:pt x="21671" y="51614"/>
                        </a:moveTo>
                        <a:cubicBezTo>
                          <a:pt x="26396" y="35078"/>
                          <a:pt x="29197" y="17753"/>
                          <a:pt x="33396" y="1041"/>
                        </a:cubicBezTo>
                        <a:cubicBezTo>
                          <a:pt x="33396" y="341"/>
                          <a:pt x="30946" y="-884"/>
                          <a:pt x="30508" y="-272"/>
                        </a:cubicBezTo>
                        <a:cubicBezTo>
                          <a:pt x="20447" y="13641"/>
                          <a:pt x="8984" y="27028"/>
                          <a:pt x="-640" y="41202"/>
                        </a:cubicBezTo>
                        <a:cubicBezTo>
                          <a:pt x="-3878" y="46015"/>
                          <a:pt x="20097" y="57214"/>
                          <a:pt x="21671" y="51614"/>
                        </a:cubicBezTo>
                        <a:close/>
                      </a:path>
                    </a:pathLst>
                  </a:custGeom>
                  <a:solidFill>
                    <a:srgbClr val="FFFFFF"/>
                  </a:solidFill>
                  <a:ln w="8736" cap="flat">
                    <a:noFill/>
                    <a:prstDash val="solid"/>
                    <a:miter/>
                  </a:ln>
                </p:spPr>
                <p:txBody>
                  <a:bodyPr rtlCol="0" anchor="ctr"/>
                  <a:lstStyle/>
                  <a:p>
                    <a:endParaRPr lang="fr-FR"/>
                  </a:p>
                </p:txBody>
              </p:sp>
              <p:sp>
                <p:nvSpPr>
                  <p:cNvPr id="95" name="Forme libre : forme 94">
                    <a:extLst>
                      <a:ext uri="{FF2B5EF4-FFF2-40B4-BE49-F238E27FC236}">
                        <a16:creationId xmlns:a16="http://schemas.microsoft.com/office/drawing/2014/main" id="{C8AE2BB8-67B4-4776-BA59-185ECC6C50DD}"/>
                      </a:ext>
                    </a:extLst>
                  </p:cNvPr>
                  <p:cNvSpPr/>
                  <p:nvPr/>
                </p:nvSpPr>
                <p:spPr>
                  <a:xfrm>
                    <a:off x="1959401" y="2651184"/>
                    <a:ext cx="1160454" cy="915299"/>
                  </a:xfrm>
                  <a:custGeom>
                    <a:avLst/>
                    <a:gdLst>
                      <a:gd name="connsiteX0" fmla="*/ 779 w 1160454"/>
                      <a:gd name="connsiteY0" fmla="*/ 194230 h 915299"/>
                      <a:gd name="connsiteX1" fmla="*/ 469243 w 1160454"/>
                      <a:gd name="connsiteY1" fmla="*/ 2172 h 915299"/>
                      <a:gd name="connsiteX2" fmla="*/ 1159514 w 1160454"/>
                      <a:gd name="connsiteY2" fmla="*/ 602057 h 915299"/>
                      <a:gd name="connsiteX3" fmla="*/ 553329 w 1160454"/>
                      <a:gd name="connsiteY3" fmla="*/ 914862 h 915299"/>
                      <a:gd name="connsiteX4" fmla="*/ 779 w 1160454"/>
                      <a:gd name="connsiteY4" fmla="*/ 194230 h 9152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0454" h="915299">
                        <a:moveTo>
                          <a:pt x="779" y="194230"/>
                        </a:moveTo>
                        <a:cubicBezTo>
                          <a:pt x="43128" y="149431"/>
                          <a:pt x="422169" y="-23640"/>
                          <a:pt x="469243" y="2172"/>
                        </a:cubicBezTo>
                        <a:cubicBezTo>
                          <a:pt x="516317" y="27984"/>
                          <a:pt x="753699" y="496097"/>
                          <a:pt x="1159514" y="602057"/>
                        </a:cubicBezTo>
                        <a:cubicBezTo>
                          <a:pt x="1153126" y="655781"/>
                          <a:pt x="781785" y="898500"/>
                          <a:pt x="553329" y="914862"/>
                        </a:cubicBezTo>
                        <a:cubicBezTo>
                          <a:pt x="470555" y="899813"/>
                          <a:pt x="-34045" y="231154"/>
                          <a:pt x="779" y="194230"/>
                        </a:cubicBezTo>
                        <a:close/>
                      </a:path>
                    </a:pathLst>
                  </a:custGeom>
                  <a:solidFill>
                    <a:srgbClr val="FFB600"/>
                  </a:solidFill>
                  <a:ln w="8736" cap="flat">
                    <a:noFill/>
                    <a:prstDash val="solid"/>
                    <a:miter/>
                  </a:ln>
                </p:spPr>
                <p:txBody>
                  <a:bodyPr rtlCol="0" anchor="ctr"/>
                  <a:lstStyle/>
                  <a:p>
                    <a:endParaRPr lang="fr-FR"/>
                  </a:p>
                </p:txBody>
              </p:sp>
              <p:sp>
                <p:nvSpPr>
                  <p:cNvPr id="96" name="Forme libre : forme 95">
                    <a:extLst>
                      <a:ext uri="{FF2B5EF4-FFF2-40B4-BE49-F238E27FC236}">
                        <a16:creationId xmlns:a16="http://schemas.microsoft.com/office/drawing/2014/main" id="{E06DC446-1F60-40F2-BEB7-568DB6400435}"/>
                      </a:ext>
                    </a:extLst>
                  </p:cNvPr>
                  <p:cNvSpPr/>
                  <p:nvPr/>
                </p:nvSpPr>
                <p:spPr>
                  <a:xfrm>
                    <a:off x="3847662" y="3835103"/>
                    <a:ext cx="189345" cy="119346"/>
                  </a:xfrm>
                  <a:custGeom>
                    <a:avLst/>
                    <a:gdLst>
                      <a:gd name="connsiteX0" fmla="*/ 0 w 189345"/>
                      <a:gd name="connsiteY0" fmla="*/ 64136 h 119346"/>
                      <a:gd name="connsiteX1" fmla="*/ 47686 w 189345"/>
                      <a:gd name="connsiteY1" fmla="*/ 119347 h 119346"/>
                      <a:gd name="connsiteX2" fmla="*/ 189345 w 189345"/>
                      <a:gd name="connsiteY2" fmla="*/ 51274 h 119346"/>
                      <a:gd name="connsiteX3" fmla="*/ 145334 w 189345"/>
                      <a:gd name="connsiteY3" fmla="*/ 0 h 119346"/>
                      <a:gd name="connsiteX4" fmla="*/ 0 w 189345"/>
                      <a:gd name="connsiteY4" fmla="*/ 64136 h 1193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9345" h="119346">
                        <a:moveTo>
                          <a:pt x="0" y="64136"/>
                        </a:moveTo>
                        <a:lnTo>
                          <a:pt x="47686" y="119347"/>
                        </a:lnTo>
                        <a:lnTo>
                          <a:pt x="189345" y="51274"/>
                        </a:lnTo>
                        <a:lnTo>
                          <a:pt x="145334" y="0"/>
                        </a:lnTo>
                        <a:lnTo>
                          <a:pt x="0" y="64136"/>
                        </a:lnTo>
                        <a:close/>
                      </a:path>
                    </a:pathLst>
                  </a:custGeom>
                  <a:solidFill>
                    <a:srgbClr val="FFFFFF"/>
                  </a:solidFill>
                  <a:ln w="8736" cap="flat">
                    <a:noFill/>
                    <a:prstDash val="solid"/>
                    <a:miter/>
                  </a:ln>
                </p:spPr>
                <p:txBody>
                  <a:bodyPr rtlCol="0" anchor="ctr"/>
                  <a:lstStyle/>
                  <a:p>
                    <a:endParaRPr lang="fr-FR"/>
                  </a:p>
                </p:txBody>
              </p:sp>
              <p:sp>
                <p:nvSpPr>
                  <p:cNvPr id="97" name="Forme libre : forme 96">
                    <a:extLst>
                      <a:ext uri="{FF2B5EF4-FFF2-40B4-BE49-F238E27FC236}">
                        <a16:creationId xmlns:a16="http://schemas.microsoft.com/office/drawing/2014/main" id="{9F3DADD5-F78A-435C-B414-26105B5A13E6}"/>
                      </a:ext>
                    </a:extLst>
                  </p:cNvPr>
                  <p:cNvSpPr/>
                  <p:nvPr/>
                </p:nvSpPr>
                <p:spPr>
                  <a:xfrm>
                    <a:off x="1688119" y="2051354"/>
                    <a:ext cx="484572" cy="559478"/>
                  </a:xfrm>
                  <a:custGeom>
                    <a:avLst/>
                    <a:gdLst>
                      <a:gd name="connsiteX0" fmla="*/ 18055 w 484572"/>
                      <a:gd name="connsiteY0" fmla="*/ 215087 h 559478"/>
                      <a:gd name="connsiteX1" fmla="*/ 90153 w 484572"/>
                      <a:gd name="connsiteY1" fmla="*/ 535679 h 559478"/>
                      <a:gd name="connsiteX2" fmla="*/ 135653 w 484572"/>
                      <a:gd name="connsiteY2" fmla="*/ 559041 h 559478"/>
                      <a:gd name="connsiteX3" fmla="*/ 483632 w 484572"/>
                      <a:gd name="connsiteY3" fmla="*/ 49891 h 559478"/>
                      <a:gd name="connsiteX4" fmla="*/ 18055 w 484572"/>
                      <a:gd name="connsiteY4" fmla="*/ 215087 h 5594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4572" h="559478">
                        <a:moveTo>
                          <a:pt x="18055" y="215087"/>
                        </a:moveTo>
                        <a:cubicBezTo>
                          <a:pt x="-36543" y="350358"/>
                          <a:pt x="38792" y="496130"/>
                          <a:pt x="90153" y="535679"/>
                        </a:cubicBezTo>
                        <a:lnTo>
                          <a:pt x="135653" y="559041"/>
                        </a:lnTo>
                        <a:lnTo>
                          <a:pt x="483632" y="49891"/>
                        </a:lnTo>
                        <a:cubicBezTo>
                          <a:pt x="300761" y="-76631"/>
                          <a:pt x="82017" y="56628"/>
                          <a:pt x="18055" y="215087"/>
                        </a:cubicBezTo>
                        <a:close/>
                      </a:path>
                    </a:pathLst>
                  </a:custGeom>
                  <a:solidFill>
                    <a:srgbClr val="30220E"/>
                  </a:solidFill>
                  <a:ln w="8736" cap="flat">
                    <a:noFill/>
                    <a:prstDash val="solid"/>
                    <a:miter/>
                  </a:ln>
                </p:spPr>
                <p:txBody>
                  <a:bodyPr rtlCol="0" anchor="ctr"/>
                  <a:lstStyle/>
                  <a:p>
                    <a:endParaRPr lang="fr-FR"/>
                  </a:p>
                </p:txBody>
              </p:sp>
              <p:sp>
                <p:nvSpPr>
                  <p:cNvPr id="98" name="Forme libre : forme 97">
                    <a:extLst>
                      <a:ext uri="{FF2B5EF4-FFF2-40B4-BE49-F238E27FC236}">
                        <a16:creationId xmlns:a16="http://schemas.microsoft.com/office/drawing/2014/main" id="{ABAA40B9-A639-4182-BF6C-9D20FB1CC40D}"/>
                      </a:ext>
                    </a:extLst>
                  </p:cNvPr>
                  <p:cNvSpPr/>
                  <p:nvPr/>
                </p:nvSpPr>
                <p:spPr>
                  <a:xfrm>
                    <a:off x="1747241" y="2583662"/>
                    <a:ext cx="150836" cy="124816"/>
                  </a:xfrm>
                  <a:custGeom>
                    <a:avLst/>
                    <a:gdLst>
                      <a:gd name="connsiteX0" fmla="*/ 68744 w 150836"/>
                      <a:gd name="connsiteY0" fmla="*/ 4508 h 124816"/>
                      <a:gd name="connsiteX1" fmla="*/ 6095 w 150836"/>
                      <a:gd name="connsiteY1" fmla="*/ 75206 h 124816"/>
                      <a:gd name="connsiteX2" fmla="*/ 146091 w 150836"/>
                      <a:gd name="connsiteY2" fmla="*/ 96381 h 124816"/>
                      <a:gd name="connsiteX3" fmla="*/ 68744 w 150836"/>
                      <a:gd name="connsiteY3" fmla="*/ 4508 h 124816"/>
                    </a:gdLst>
                    <a:ahLst/>
                    <a:cxnLst>
                      <a:cxn ang="0">
                        <a:pos x="connsiteX0" y="connsiteY0"/>
                      </a:cxn>
                      <a:cxn ang="0">
                        <a:pos x="connsiteX1" y="connsiteY1"/>
                      </a:cxn>
                      <a:cxn ang="0">
                        <a:pos x="connsiteX2" y="connsiteY2"/>
                      </a:cxn>
                      <a:cxn ang="0">
                        <a:pos x="connsiteX3" y="connsiteY3"/>
                      </a:cxn>
                    </a:cxnLst>
                    <a:rect l="l" t="t" r="r" b="b"/>
                    <a:pathLst>
                      <a:path w="150836" h="124816">
                        <a:moveTo>
                          <a:pt x="68744" y="4508"/>
                        </a:moveTo>
                        <a:cubicBezTo>
                          <a:pt x="33307" y="-15179"/>
                          <a:pt x="-20242" y="27082"/>
                          <a:pt x="6095" y="75206"/>
                        </a:cubicBezTo>
                        <a:cubicBezTo>
                          <a:pt x="32432" y="123330"/>
                          <a:pt x="121592" y="146342"/>
                          <a:pt x="146091" y="96381"/>
                        </a:cubicBezTo>
                        <a:cubicBezTo>
                          <a:pt x="170591" y="46420"/>
                          <a:pt x="68744" y="4508"/>
                          <a:pt x="68744" y="4508"/>
                        </a:cubicBezTo>
                        <a:close/>
                      </a:path>
                    </a:pathLst>
                  </a:custGeom>
                  <a:solidFill>
                    <a:srgbClr val="59421C"/>
                  </a:solidFill>
                  <a:ln w="8736" cap="flat">
                    <a:noFill/>
                    <a:prstDash val="solid"/>
                    <a:miter/>
                  </a:ln>
                </p:spPr>
                <p:txBody>
                  <a:bodyPr rtlCol="0" anchor="ctr"/>
                  <a:lstStyle/>
                  <a:p>
                    <a:endParaRPr lang="fr-FR"/>
                  </a:p>
                </p:txBody>
              </p:sp>
              <p:sp>
                <p:nvSpPr>
                  <p:cNvPr id="99" name="Forme libre : forme 98">
                    <a:extLst>
                      <a:ext uri="{FF2B5EF4-FFF2-40B4-BE49-F238E27FC236}">
                        <a16:creationId xmlns:a16="http://schemas.microsoft.com/office/drawing/2014/main" id="{98D9585E-3C6F-4DD9-9048-97F9AA77B399}"/>
                      </a:ext>
                    </a:extLst>
                  </p:cNvPr>
                  <p:cNvSpPr/>
                  <p:nvPr/>
                </p:nvSpPr>
                <p:spPr>
                  <a:xfrm>
                    <a:off x="1727047" y="2075796"/>
                    <a:ext cx="672282" cy="663630"/>
                  </a:xfrm>
                  <a:custGeom>
                    <a:avLst/>
                    <a:gdLst>
                      <a:gd name="connsiteX0" fmla="*/ 444704 w 672282"/>
                      <a:gd name="connsiteY0" fmla="*/ 25449 h 663630"/>
                      <a:gd name="connsiteX1" fmla="*/ 190961 w 672282"/>
                      <a:gd name="connsiteY1" fmla="*/ 34199 h 663630"/>
                      <a:gd name="connsiteX2" fmla="*/ 87888 w 672282"/>
                      <a:gd name="connsiteY2" fmla="*/ 553149 h 663630"/>
                      <a:gd name="connsiteX3" fmla="*/ 464129 w 672282"/>
                      <a:gd name="connsiteY3" fmla="*/ 618159 h 663630"/>
                      <a:gd name="connsiteX4" fmla="*/ 668611 w 672282"/>
                      <a:gd name="connsiteY4" fmla="*/ 309642 h 663630"/>
                      <a:gd name="connsiteX5" fmla="*/ 444704 w 672282"/>
                      <a:gd name="connsiteY5" fmla="*/ 25449 h 663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72282" h="663630">
                        <a:moveTo>
                          <a:pt x="444704" y="25449"/>
                        </a:moveTo>
                        <a:cubicBezTo>
                          <a:pt x="349856" y="-21363"/>
                          <a:pt x="244771" y="3837"/>
                          <a:pt x="190961" y="34199"/>
                        </a:cubicBezTo>
                        <a:cubicBezTo>
                          <a:pt x="-93845" y="196857"/>
                          <a:pt x="-1535" y="404664"/>
                          <a:pt x="87888" y="553149"/>
                        </a:cubicBezTo>
                        <a:cubicBezTo>
                          <a:pt x="164361" y="680283"/>
                          <a:pt x="319494" y="690608"/>
                          <a:pt x="464129" y="618159"/>
                        </a:cubicBezTo>
                        <a:cubicBezTo>
                          <a:pt x="608763" y="545711"/>
                          <a:pt x="687336" y="402652"/>
                          <a:pt x="668611" y="309642"/>
                        </a:cubicBezTo>
                        <a:cubicBezTo>
                          <a:pt x="649886" y="216632"/>
                          <a:pt x="539639" y="72348"/>
                          <a:pt x="444704" y="25449"/>
                        </a:cubicBezTo>
                        <a:close/>
                      </a:path>
                    </a:pathLst>
                  </a:custGeom>
                  <a:solidFill>
                    <a:srgbClr val="59421C"/>
                  </a:solidFill>
                  <a:ln w="8736" cap="flat">
                    <a:noFill/>
                    <a:prstDash val="solid"/>
                    <a:miter/>
                  </a:ln>
                </p:spPr>
                <p:txBody>
                  <a:bodyPr rtlCol="0" anchor="ctr"/>
                  <a:lstStyle/>
                  <a:p>
                    <a:endParaRPr lang="fr-FR"/>
                  </a:p>
                </p:txBody>
              </p:sp>
              <p:sp>
                <p:nvSpPr>
                  <p:cNvPr id="100" name="Forme libre : forme 99">
                    <a:extLst>
                      <a:ext uri="{FF2B5EF4-FFF2-40B4-BE49-F238E27FC236}">
                        <a16:creationId xmlns:a16="http://schemas.microsoft.com/office/drawing/2014/main" id="{F7EE9F1E-255C-454E-8FD4-7AD8BDAAAC83}"/>
                      </a:ext>
                    </a:extLst>
                  </p:cNvPr>
                  <p:cNvSpPr/>
                  <p:nvPr/>
                </p:nvSpPr>
                <p:spPr>
                  <a:xfrm>
                    <a:off x="2013056" y="2167957"/>
                    <a:ext cx="225787" cy="287547"/>
                  </a:xfrm>
                  <a:custGeom>
                    <a:avLst/>
                    <a:gdLst>
                      <a:gd name="connsiteX0" fmla="*/ 200081 w 225787"/>
                      <a:gd name="connsiteY0" fmla="*/ 212843 h 287547"/>
                      <a:gd name="connsiteX1" fmla="*/ 182582 w 225787"/>
                      <a:gd name="connsiteY1" fmla="*/ 206718 h 287547"/>
                      <a:gd name="connsiteX2" fmla="*/ 163769 w 225787"/>
                      <a:gd name="connsiteY2" fmla="*/ 210656 h 287547"/>
                      <a:gd name="connsiteX3" fmla="*/ 150294 w 225787"/>
                      <a:gd name="connsiteY3" fmla="*/ 223780 h 287547"/>
                      <a:gd name="connsiteX4" fmla="*/ 147320 w 225787"/>
                      <a:gd name="connsiteY4" fmla="*/ 229643 h 287547"/>
                      <a:gd name="connsiteX5" fmla="*/ -552 w 225787"/>
                      <a:gd name="connsiteY5" fmla="*/ -127 h 287547"/>
                      <a:gd name="connsiteX6" fmla="*/ -552 w 225787"/>
                      <a:gd name="connsiteY6" fmla="*/ -127 h 287547"/>
                      <a:gd name="connsiteX7" fmla="*/ 145308 w 225787"/>
                      <a:gd name="connsiteY7" fmla="*/ 243905 h 287547"/>
                      <a:gd name="connsiteX8" fmla="*/ 150820 w 225787"/>
                      <a:gd name="connsiteY8" fmla="*/ 252655 h 287547"/>
                      <a:gd name="connsiteX9" fmla="*/ 153619 w 225787"/>
                      <a:gd name="connsiteY9" fmla="*/ 242242 h 287547"/>
                      <a:gd name="connsiteX10" fmla="*/ 159307 w 225787"/>
                      <a:gd name="connsiteY10" fmla="*/ 228593 h 287547"/>
                      <a:gd name="connsiteX11" fmla="*/ 169194 w 225787"/>
                      <a:gd name="connsiteY11" fmla="*/ 219143 h 287547"/>
                      <a:gd name="connsiteX12" fmla="*/ 182056 w 225787"/>
                      <a:gd name="connsiteY12" fmla="*/ 216605 h 287547"/>
                      <a:gd name="connsiteX13" fmla="*/ 195093 w 225787"/>
                      <a:gd name="connsiteY13" fmla="*/ 221155 h 287547"/>
                      <a:gd name="connsiteX14" fmla="*/ 212155 w 225787"/>
                      <a:gd name="connsiteY14" fmla="*/ 243905 h 287547"/>
                      <a:gd name="connsiteX15" fmla="*/ 214518 w 225787"/>
                      <a:gd name="connsiteY15" fmla="*/ 258429 h 287547"/>
                      <a:gd name="connsiteX16" fmla="*/ 213205 w 225787"/>
                      <a:gd name="connsiteY16" fmla="*/ 273391 h 287547"/>
                      <a:gd name="connsiteX17" fmla="*/ 212243 w 225787"/>
                      <a:gd name="connsiteY17" fmla="*/ 278729 h 287547"/>
                      <a:gd name="connsiteX18" fmla="*/ 212243 w 225787"/>
                      <a:gd name="connsiteY18" fmla="*/ 282754 h 287547"/>
                      <a:gd name="connsiteX19" fmla="*/ 214343 w 225787"/>
                      <a:gd name="connsiteY19" fmla="*/ 286954 h 287547"/>
                      <a:gd name="connsiteX20" fmla="*/ 218631 w 225787"/>
                      <a:gd name="connsiteY20" fmla="*/ 285029 h 287547"/>
                      <a:gd name="connsiteX21" fmla="*/ 220993 w 225787"/>
                      <a:gd name="connsiteY21" fmla="*/ 281266 h 287547"/>
                      <a:gd name="connsiteX22" fmla="*/ 223006 w 225787"/>
                      <a:gd name="connsiteY22" fmla="*/ 275579 h 287547"/>
                      <a:gd name="connsiteX23" fmla="*/ 224843 w 225787"/>
                      <a:gd name="connsiteY23" fmla="*/ 258079 h 287547"/>
                      <a:gd name="connsiteX24" fmla="*/ 222130 w 225787"/>
                      <a:gd name="connsiteY24" fmla="*/ 240580 h 287547"/>
                      <a:gd name="connsiteX25" fmla="*/ 200080 w 225787"/>
                      <a:gd name="connsiteY25" fmla="*/ 212843 h 2875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25787" h="287547">
                        <a:moveTo>
                          <a:pt x="200081" y="212843"/>
                        </a:moveTo>
                        <a:cubicBezTo>
                          <a:pt x="194810" y="209456"/>
                          <a:pt x="188815" y="207357"/>
                          <a:pt x="182582" y="206718"/>
                        </a:cubicBezTo>
                        <a:cubicBezTo>
                          <a:pt x="176061" y="206171"/>
                          <a:pt x="169523" y="207540"/>
                          <a:pt x="163769" y="210656"/>
                        </a:cubicBezTo>
                        <a:cubicBezTo>
                          <a:pt x="158210" y="213781"/>
                          <a:pt x="153565" y="218305"/>
                          <a:pt x="150294" y="223780"/>
                        </a:cubicBezTo>
                        <a:cubicBezTo>
                          <a:pt x="149181" y="225670"/>
                          <a:pt x="148188" y="227628"/>
                          <a:pt x="147320" y="229643"/>
                        </a:cubicBezTo>
                        <a:cubicBezTo>
                          <a:pt x="98583" y="152557"/>
                          <a:pt x="49060" y="75909"/>
                          <a:pt x="-552" y="-127"/>
                        </a:cubicBezTo>
                        <a:cubicBezTo>
                          <a:pt x="-552" y="-827"/>
                          <a:pt x="-1427" y="-127"/>
                          <a:pt x="-552" y="-127"/>
                        </a:cubicBezTo>
                        <a:cubicBezTo>
                          <a:pt x="48185" y="80809"/>
                          <a:pt x="95696" y="162882"/>
                          <a:pt x="145308" y="243905"/>
                        </a:cubicBezTo>
                        <a:lnTo>
                          <a:pt x="150820" y="252655"/>
                        </a:lnTo>
                        <a:lnTo>
                          <a:pt x="153619" y="242242"/>
                        </a:lnTo>
                        <a:cubicBezTo>
                          <a:pt x="154843" y="237441"/>
                          <a:pt x="156760" y="232843"/>
                          <a:pt x="159307" y="228593"/>
                        </a:cubicBezTo>
                        <a:cubicBezTo>
                          <a:pt x="161733" y="224642"/>
                          <a:pt x="165139" y="221387"/>
                          <a:pt x="169194" y="219143"/>
                        </a:cubicBezTo>
                        <a:cubicBezTo>
                          <a:pt x="173137" y="217043"/>
                          <a:pt x="177613" y="216160"/>
                          <a:pt x="182056" y="216605"/>
                        </a:cubicBezTo>
                        <a:cubicBezTo>
                          <a:pt x="186697" y="217085"/>
                          <a:pt x="191162" y="218643"/>
                          <a:pt x="195093" y="221155"/>
                        </a:cubicBezTo>
                        <a:cubicBezTo>
                          <a:pt x="203258" y="226518"/>
                          <a:pt x="209292" y="234565"/>
                          <a:pt x="212155" y="243905"/>
                        </a:cubicBezTo>
                        <a:cubicBezTo>
                          <a:pt x="213564" y="248625"/>
                          <a:pt x="214357" y="253506"/>
                          <a:pt x="214518" y="258429"/>
                        </a:cubicBezTo>
                        <a:cubicBezTo>
                          <a:pt x="214602" y="263449"/>
                          <a:pt x="214162" y="268463"/>
                          <a:pt x="213205" y="273391"/>
                        </a:cubicBezTo>
                        <a:cubicBezTo>
                          <a:pt x="212753" y="275144"/>
                          <a:pt x="212431" y="276928"/>
                          <a:pt x="212243" y="278729"/>
                        </a:cubicBezTo>
                        <a:cubicBezTo>
                          <a:pt x="212115" y="280068"/>
                          <a:pt x="212115" y="281415"/>
                          <a:pt x="212243" y="282754"/>
                        </a:cubicBezTo>
                        <a:cubicBezTo>
                          <a:pt x="212244" y="285029"/>
                          <a:pt x="213206" y="286516"/>
                          <a:pt x="214343" y="286954"/>
                        </a:cubicBezTo>
                        <a:cubicBezTo>
                          <a:pt x="215481" y="287391"/>
                          <a:pt x="216968" y="286954"/>
                          <a:pt x="218631" y="285029"/>
                        </a:cubicBezTo>
                        <a:cubicBezTo>
                          <a:pt x="219585" y="283887"/>
                          <a:pt x="220379" y="282621"/>
                          <a:pt x="220993" y="281266"/>
                        </a:cubicBezTo>
                        <a:cubicBezTo>
                          <a:pt x="221799" y="279421"/>
                          <a:pt x="222472" y="277521"/>
                          <a:pt x="223006" y="275579"/>
                        </a:cubicBezTo>
                        <a:cubicBezTo>
                          <a:pt x="224285" y="269835"/>
                          <a:pt x="224903" y="263963"/>
                          <a:pt x="224843" y="258079"/>
                        </a:cubicBezTo>
                        <a:cubicBezTo>
                          <a:pt x="224777" y="252147"/>
                          <a:pt x="223863" y="246254"/>
                          <a:pt x="222130" y="240580"/>
                        </a:cubicBezTo>
                        <a:cubicBezTo>
                          <a:pt x="218269" y="229029"/>
                          <a:pt x="210462" y="219209"/>
                          <a:pt x="200080" y="212843"/>
                        </a:cubicBezTo>
                        <a:close/>
                      </a:path>
                    </a:pathLst>
                  </a:custGeom>
                  <a:solidFill>
                    <a:srgbClr val="4C3718"/>
                  </a:solidFill>
                  <a:ln w="8736" cap="flat">
                    <a:noFill/>
                    <a:prstDash val="solid"/>
                    <a:miter/>
                  </a:ln>
                </p:spPr>
                <p:txBody>
                  <a:bodyPr rtlCol="0" anchor="ctr"/>
                  <a:lstStyle/>
                  <a:p>
                    <a:endParaRPr lang="fr-FR"/>
                  </a:p>
                </p:txBody>
              </p:sp>
              <p:sp>
                <p:nvSpPr>
                  <p:cNvPr id="101" name="Forme libre : forme 100">
                    <a:extLst>
                      <a:ext uri="{FF2B5EF4-FFF2-40B4-BE49-F238E27FC236}">
                        <a16:creationId xmlns:a16="http://schemas.microsoft.com/office/drawing/2014/main" id="{8852C46E-5855-44A6-9682-12592B7CD4B3}"/>
                      </a:ext>
                    </a:extLst>
                  </p:cNvPr>
                  <p:cNvSpPr/>
                  <p:nvPr/>
                </p:nvSpPr>
                <p:spPr>
                  <a:xfrm>
                    <a:off x="1782476" y="2628148"/>
                    <a:ext cx="50826" cy="57085"/>
                  </a:xfrm>
                  <a:custGeom>
                    <a:avLst/>
                    <a:gdLst>
                      <a:gd name="connsiteX0" fmla="*/ 48996 w 50826"/>
                      <a:gd name="connsiteY0" fmla="*/ 21796 h 57085"/>
                      <a:gd name="connsiteX1" fmla="*/ 17409 w 50826"/>
                      <a:gd name="connsiteY1" fmla="*/ 31858 h 57085"/>
                      <a:gd name="connsiteX2" fmla="*/ 20471 w 50826"/>
                      <a:gd name="connsiteY2" fmla="*/ 36058 h 57085"/>
                      <a:gd name="connsiteX3" fmla="*/ 49259 w 50826"/>
                      <a:gd name="connsiteY3" fmla="*/ 55133 h 57085"/>
                      <a:gd name="connsiteX4" fmla="*/ 49257 w 50826"/>
                      <a:gd name="connsiteY4" fmla="*/ 56620 h 57085"/>
                      <a:gd name="connsiteX5" fmla="*/ 15834 w 50826"/>
                      <a:gd name="connsiteY5" fmla="*/ 40783 h 57085"/>
                      <a:gd name="connsiteX6" fmla="*/ 3409 w 50826"/>
                      <a:gd name="connsiteY6" fmla="*/ 25821 h 57085"/>
                      <a:gd name="connsiteX7" fmla="*/ -91 w 50826"/>
                      <a:gd name="connsiteY7" fmla="*/ 4209 h 57085"/>
                      <a:gd name="connsiteX8" fmla="*/ 5509 w 50826"/>
                      <a:gd name="connsiteY8" fmla="*/ -428 h 57085"/>
                      <a:gd name="connsiteX9" fmla="*/ 9358 w 50826"/>
                      <a:gd name="connsiteY9" fmla="*/ 1847 h 57085"/>
                      <a:gd name="connsiteX10" fmla="*/ 10758 w 50826"/>
                      <a:gd name="connsiteY10" fmla="*/ 6046 h 57085"/>
                      <a:gd name="connsiteX11" fmla="*/ 10759 w 50826"/>
                      <a:gd name="connsiteY11" fmla="*/ 8584 h 57085"/>
                      <a:gd name="connsiteX12" fmla="*/ 11897 w 50826"/>
                      <a:gd name="connsiteY12" fmla="*/ 21796 h 57085"/>
                      <a:gd name="connsiteX13" fmla="*/ 14171 w 50826"/>
                      <a:gd name="connsiteY13" fmla="*/ 20484 h 57085"/>
                      <a:gd name="connsiteX14" fmla="*/ 48644 w 50826"/>
                      <a:gd name="connsiteY14" fmla="*/ 20484 h 57085"/>
                      <a:gd name="connsiteX15" fmla="*/ 48996 w 50826"/>
                      <a:gd name="connsiteY15" fmla="*/ 21796 h 570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0826" h="57085">
                        <a:moveTo>
                          <a:pt x="48996" y="21796"/>
                        </a:moveTo>
                        <a:cubicBezTo>
                          <a:pt x="39495" y="27784"/>
                          <a:pt x="28623" y="31247"/>
                          <a:pt x="17409" y="31858"/>
                        </a:cubicBezTo>
                        <a:cubicBezTo>
                          <a:pt x="18459" y="33259"/>
                          <a:pt x="19334" y="34746"/>
                          <a:pt x="20471" y="36058"/>
                        </a:cubicBezTo>
                        <a:cubicBezTo>
                          <a:pt x="28078" y="45002"/>
                          <a:pt x="38056" y="51614"/>
                          <a:pt x="49259" y="55133"/>
                        </a:cubicBezTo>
                        <a:cubicBezTo>
                          <a:pt x="50221" y="55133"/>
                          <a:pt x="49958" y="56883"/>
                          <a:pt x="49257" y="56620"/>
                        </a:cubicBezTo>
                        <a:cubicBezTo>
                          <a:pt x="36876" y="54501"/>
                          <a:pt x="25314" y="49023"/>
                          <a:pt x="15834" y="40783"/>
                        </a:cubicBezTo>
                        <a:cubicBezTo>
                          <a:pt x="10840" y="36569"/>
                          <a:pt x="6634" y="31503"/>
                          <a:pt x="3409" y="25821"/>
                        </a:cubicBezTo>
                        <a:cubicBezTo>
                          <a:pt x="-702" y="19413"/>
                          <a:pt x="-1969" y="11587"/>
                          <a:pt x="-91" y="4209"/>
                        </a:cubicBezTo>
                        <a:cubicBezTo>
                          <a:pt x="627" y="1648"/>
                          <a:pt x="2859" y="-199"/>
                          <a:pt x="5509" y="-428"/>
                        </a:cubicBezTo>
                        <a:cubicBezTo>
                          <a:pt x="7139" y="-543"/>
                          <a:pt x="8672" y="363"/>
                          <a:pt x="9358" y="1847"/>
                        </a:cubicBezTo>
                        <a:cubicBezTo>
                          <a:pt x="9968" y="3195"/>
                          <a:pt x="10437" y="4602"/>
                          <a:pt x="10758" y="6046"/>
                        </a:cubicBezTo>
                        <a:cubicBezTo>
                          <a:pt x="10759" y="7096"/>
                          <a:pt x="11459" y="8059"/>
                          <a:pt x="10759" y="8584"/>
                        </a:cubicBezTo>
                        <a:cubicBezTo>
                          <a:pt x="9498" y="12978"/>
                          <a:pt x="9903" y="17683"/>
                          <a:pt x="11897" y="21796"/>
                        </a:cubicBezTo>
                        <a:cubicBezTo>
                          <a:pt x="12684" y="20746"/>
                          <a:pt x="13471" y="20221"/>
                          <a:pt x="14171" y="20484"/>
                        </a:cubicBezTo>
                        <a:cubicBezTo>
                          <a:pt x="25440" y="23675"/>
                          <a:pt x="37375" y="23675"/>
                          <a:pt x="48644" y="20484"/>
                        </a:cubicBezTo>
                        <a:cubicBezTo>
                          <a:pt x="48908" y="19871"/>
                          <a:pt x="49520" y="21359"/>
                          <a:pt x="48996" y="21796"/>
                        </a:cubicBezTo>
                        <a:close/>
                      </a:path>
                    </a:pathLst>
                  </a:custGeom>
                  <a:solidFill>
                    <a:srgbClr val="4C3718"/>
                  </a:solidFill>
                  <a:ln w="8736" cap="flat">
                    <a:noFill/>
                    <a:prstDash val="solid"/>
                    <a:miter/>
                  </a:ln>
                </p:spPr>
                <p:txBody>
                  <a:bodyPr rtlCol="0" anchor="ctr"/>
                  <a:lstStyle/>
                  <a:p>
                    <a:endParaRPr lang="fr-FR"/>
                  </a:p>
                </p:txBody>
              </p:sp>
              <p:sp>
                <p:nvSpPr>
                  <p:cNvPr id="102" name="Forme libre : forme 101">
                    <a:extLst>
                      <a:ext uri="{FF2B5EF4-FFF2-40B4-BE49-F238E27FC236}">
                        <a16:creationId xmlns:a16="http://schemas.microsoft.com/office/drawing/2014/main" id="{B60F9DC0-0867-44C2-A6E2-5E8E18E319E2}"/>
                      </a:ext>
                    </a:extLst>
                  </p:cNvPr>
                  <p:cNvSpPr/>
                  <p:nvPr/>
                </p:nvSpPr>
                <p:spPr>
                  <a:xfrm>
                    <a:off x="2104180" y="2675069"/>
                    <a:ext cx="146122" cy="116160"/>
                  </a:xfrm>
                  <a:custGeom>
                    <a:avLst/>
                    <a:gdLst>
                      <a:gd name="connsiteX0" fmla="*/ -941 w 146122"/>
                      <a:gd name="connsiteY0" fmla="*/ 29648 h 116160"/>
                      <a:gd name="connsiteX1" fmla="*/ 32572 w 146122"/>
                      <a:gd name="connsiteY1" fmla="*/ 108396 h 116160"/>
                      <a:gd name="connsiteX2" fmla="*/ 145181 w 146122"/>
                      <a:gd name="connsiteY2" fmla="*/ 84160 h 116160"/>
                      <a:gd name="connsiteX3" fmla="*/ 117269 w 146122"/>
                      <a:gd name="connsiteY3" fmla="*/ 2524 h 116160"/>
                      <a:gd name="connsiteX4" fmla="*/ -941 w 146122"/>
                      <a:gd name="connsiteY4" fmla="*/ 29648 h 1161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6122" h="116160">
                        <a:moveTo>
                          <a:pt x="-941" y="29648"/>
                        </a:moveTo>
                        <a:lnTo>
                          <a:pt x="32572" y="108396"/>
                        </a:lnTo>
                        <a:cubicBezTo>
                          <a:pt x="32572" y="108396"/>
                          <a:pt x="98544" y="135958"/>
                          <a:pt x="145181" y="84160"/>
                        </a:cubicBezTo>
                        <a:cubicBezTo>
                          <a:pt x="145181" y="84160"/>
                          <a:pt x="107294" y="16699"/>
                          <a:pt x="117269" y="2524"/>
                        </a:cubicBezTo>
                        <a:cubicBezTo>
                          <a:pt x="127244" y="-11650"/>
                          <a:pt x="-941" y="29648"/>
                          <a:pt x="-941" y="29648"/>
                        </a:cubicBezTo>
                        <a:close/>
                      </a:path>
                    </a:pathLst>
                  </a:custGeom>
                  <a:solidFill>
                    <a:srgbClr val="59421C"/>
                  </a:solidFill>
                  <a:ln w="8736" cap="flat">
                    <a:noFill/>
                    <a:prstDash val="solid"/>
                    <a:miter/>
                  </a:ln>
                </p:spPr>
                <p:txBody>
                  <a:bodyPr rtlCol="0" anchor="ctr"/>
                  <a:lstStyle/>
                  <a:p>
                    <a:endParaRPr lang="fr-FR"/>
                  </a:p>
                </p:txBody>
              </p:sp>
              <p:sp>
                <p:nvSpPr>
                  <p:cNvPr id="105" name="Forme libre : forme 104">
                    <a:extLst>
                      <a:ext uri="{FF2B5EF4-FFF2-40B4-BE49-F238E27FC236}">
                        <a16:creationId xmlns:a16="http://schemas.microsoft.com/office/drawing/2014/main" id="{FE7E82AD-F4E9-40DC-8634-2BB7F1059A45}"/>
                      </a:ext>
                    </a:extLst>
                  </p:cNvPr>
                  <p:cNvSpPr/>
                  <p:nvPr/>
                </p:nvSpPr>
                <p:spPr>
                  <a:xfrm>
                    <a:off x="2065856" y="2567372"/>
                    <a:ext cx="119434" cy="40397"/>
                  </a:xfrm>
                  <a:custGeom>
                    <a:avLst/>
                    <a:gdLst>
                      <a:gd name="connsiteX0" fmla="*/ 118494 w 119434"/>
                      <a:gd name="connsiteY0" fmla="*/ 1198 h 40397"/>
                      <a:gd name="connsiteX1" fmla="*/ -941 w 119434"/>
                      <a:gd name="connsiteY1" fmla="*/ 39960 h 40397"/>
                      <a:gd name="connsiteX2" fmla="*/ 118494 w 119434"/>
                      <a:gd name="connsiteY2" fmla="*/ 1198 h 40397"/>
                    </a:gdLst>
                    <a:ahLst/>
                    <a:cxnLst>
                      <a:cxn ang="0">
                        <a:pos x="connsiteX0" y="connsiteY0"/>
                      </a:cxn>
                      <a:cxn ang="0">
                        <a:pos x="connsiteX1" y="connsiteY1"/>
                      </a:cxn>
                      <a:cxn ang="0">
                        <a:pos x="connsiteX2" y="connsiteY2"/>
                      </a:cxn>
                    </a:cxnLst>
                    <a:rect l="l" t="t" r="r" b="b"/>
                    <a:pathLst>
                      <a:path w="119434" h="40397">
                        <a:moveTo>
                          <a:pt x="118494" y="1198"/>
                        </a:moveTo>
                        <a:lnTo>
                          <a:pt x="-941" y="39960"/>
                        </a:lnTo>
                        <a:cubicBezTo>
                          <a:pt x="-941" y="39960"/>
                          <a:pt x="47621" y="-10001"/>
                          <a:pt x="118494" y="1198"/>
                        </a:cubicBezTo>
                        <a:close/>
                      </a:path>
                    </a:pathLst>
                  </a:custGeom>
                  <a:solidFill>
                    <a:srgbClr val="30220E"/>
                  </a:solidFill>
                  <a:ln w="8736" cap="flat">
                    <a:noFill/>
                    <a:prstDash val="solid"/>
                    <a:miter/>
                  </a:ln>
                </p:spPr>
                <p:txBody>
                  <a:bodyPr rtlCol="0" anchor="ctr"/>
                  <a:lstStyle/>
                  <a:p>
                    <a:endParaRPr lang="fr-FR"/>
                  </a:p>
                </p:txBody>
              </p:sp>
              <p:sp>
                <p:nvSpPr>
                  <p:cNvPr id="106" name="Forme libre : forme 105">
                    <a:extLst>
                      <a:ext uri="{FF2B5EF4-FFF2-40B4-BE49-F238E27FC236}">
                        <a16:creationId xmlns:a16="http://schemas.microsoft.com/office/drawing/2014/main" id="{83EC591A-A6FA-4355-B527-BE141752FCCF}"/>
                      </a:ext>
                    </a:extLst>
                  </p:cNvPr>
                  <p:cNvSpPr/>
                  <p:nvPr/>
                </p:nvSpPr>
                <p:spPr>
                  <a:xfrm>
                    <a:off x="1897501" y="2283184"/>
                    <a:ext cx="107495" cy="51252"/>
                  </a:xfrm>
                  <a:custGeom>
                    <a:avLst/>
                    <a:gdLst>
                      <a:gd name="connsiteX0" fmla="*/ 106078 w 107495"/>
                      <a:gd name="connsiteY0" fmla="*/ 6094 h 51252"/>
                      <a:gd name="connsiteX1" fmla="*/ 10618 w 107495"/>
                      <a:gd name="connsiteY1" fmla="*/ 50805 h 51252"/>
                      <a:gd name="connsiteX2" fmla="*/ 106078 w 107495"/>
                      <a:gd name="connsiteY2" fmla="*/ 6094 h 51252"/>
                    </a:gdLst>
                    <a:ahLst/>
                    <a:cxnLst>
                      <a:cxn ang="0">
                        <a:pos x="connsiteX0" y="connsiteY0"/>
                      </a:cxn>
                      <a:cxn ang="0">
                        <a:pos x="connsiteX1" y="connsiteY1"/>
                      </a:cxn>
                      <a:cxn ang="0">
                        <a:pos x="connsiteX2" y="connsiteY2"/>
                      </a:cxn>
                    </a:cxnLst>
                    <a:rect l="l" t="t" r="r" b="b"/>
                    <a:pathLst>
                      <a:path w="107495" h="51252">
                        <a:moveTo>
                          <a:pt x="106078" y="6094"/>
                        </a:moveTo>
                        <a:cubicBezTo>
                          <a:pt x="112028" y="17993"/>
                          <a:pt x="61366" y="49843"/>
                          <a:pt x="10618" y="50805"/>
                        </a:cubicBezTo>
                        <a:cubicBezTo>
                          <a:pt x="-40131" y="51767"/>
                          <a:pt x="91816" y="-22431"/>
                          <a:pt x="106078" y="6094"/>
                        </a:cubicBezTo>
                        <a:close/>
                      </a:path>
                    </a:pathLst>
                  </a:custGeom>
                  <a:solidFill>
                    <a:srgbClr val="30220E"/>
                  </a:solidFill>
                  <a:ln w="8736" cap="flat">
                    <a:noFill/>
                    <a:prstDash val="solid"/>
                    <a:miter/>
                  </a:ln>
                </p:spPr>
                <p:txBody>
                  <a:bodyPr rtlCol="0" anchor="ctr"/>
                  <a:lstStyle/>
                  <a:p>
                    <a:endParaRPr lang="fr-FR"/>
                  </a:p>
                </p:txBody>
              </p:sp>
              <p:sp>
                <p:nvSpPr>
                  <p:cNvPr id="107" name="Forme libre : forme 106">
                    <a:extLst>
                      <a:ext uri="{FF2B5EF4-FFF2-40B4-BE49-F238E27FC236}">
                        <a16:creationId xmlns:a16="http://schemas.microsoft.com/office/drawing/2014/main" id="{0C68388E-FC90-4F73-92A8-2997A0E2C498}"/>
                      </a:ext>
                    </a:extLst>
                  </p:cNvPr>
                  <p:cNvSpPr/>
                  <p:nvPr/>
                </p:nvSpPr>
                <p:spPr>
                  <a:xfrm>
                    <a:off x="2137991" y="2169036"/>
                    <a:ext cx="101435" cy="61628"/>
                  </a:xfrm>
                  <a:custGeom>
                    <a:avLst/>
                    <a:gdLst>
                      <a:gd name="connsiteX0" fmla="*/ -103 w 101435"/>
                      <a:gd name="connsiteY0" fmla="*/ 57506 h 61628"/>
                      <a:gd name="connsiteX1" fmla="*/ 95358 w 101435"/>
                      <a:gd name="connsiteY1" fmla="*/ 12794 h 61628"/>
                      <a:gd name="connsiteX2" fmla="*/ -103 w 101435"/>
                      <a:gd name="connsiteY2" fmla="*/ 57506 h 61628"/>
                    </a:gdLst>
                    <a:ahLst/>
                    <a:cxnLst>
                      <a:cxn ang="0">
                        <a:pos x="connsiteX0" y="connsiteY0"/>
                      </a:cxn>
                      <a:cxn ang="0">
                        <a:pos x="connsiteX1" y="connsiteY1"/>
                      </a:cxn>
                      <a:cxn ang="0">
                        <a:pos x="connsiteX2" y="connsiteY2"/>
                      </a:cxn>
                    </a:cxnLst>
                    <a:rect l="l" t="t" r="r" b="b"/>
                    <a:pathLst>
                      <a:path w="101435" h="61628">
                        <a:moveTo>
                          <a:pt x="-103" y="57506"/>
                        </a:moveTo>
                        <a:cubicBezTo>
                          <a:pt x="5236" y="69668"/>
                          <a:pt x="61847" y="50944"/>
                          <a:pt x="95358" y="12794"/>
                        </a:cubicBezTo>
                        <a:cubicBezTo>
                          <a:pt x="128870" y="-25355"/>
                          <a:pt x="-13052" y="28194"/>
                          <a:pt x="-103" y="57506"/>
                        </a:cubicBezTo>
                        <a:close/>
                      </a:path>
                    </a:pathLst>
                  </a:custGeom>
                  <a:solidFill>
                    <a:srgbClr val="30220E"/>
                  </a:solidFill>
                  <a:ln w="8736" cap="flat">
                    <a:noFill/>
                    <a:prstDash val="solid"/>
                    <a:miter/>
                  </a:ln>
                </p:spPr>
                <p:txBody>
                  <a:bodyPr rtlCol="0" anchor="ctr"/>
                  <a:lstStyle/>
                  <a:p>
                    <a:endParaRPr lang="fr-FR"/>
                  </a:p>
                </p:txBody>
              </p:sp>
              <p:sp>
                <p:nvSpPr>
                  <p:cNvPr id="108" name="Forme libre : forme 107">
                    <a:extLst>
                      <a:ext uri="{FF2B5EF4-FFF2-40B4-BE49-F238E27FC236}">
                        <a16:creationId xmlns:a16="http://schemas.microsoft.com/office/drawing/2014/main" id="{0B75BE02-DD5E-4089-B300-A23E4314B2ED}"/>
                      </a:ext>
                    </a:extLst>
                  </p:cNvPr>
                  <p:cNvSpPr/>
                  <p:nvPr/>
                </p:nvSpPr>
                <p:spPr>
                  <a:xfrm>
                    <a:off x="1796888" y="2070271"/>
                    <a:ext cx="279993" cy="135818"/>
                  </a:xfrm>
                  <a:custGeom>
                    <a:avLst/>
                    <a:gdLst>
                      <a:gd name="connsiteX0" fmla="*/ -941 w 279993"/>
                      <a:gd name="connsiteY0" fmla="*/ 134659 h 135818"/>
                      <a:gd name="connsiteX1" fmla="*/ 279053 w 279993"/>
                      <a:gd name="connsiteY1" fmla="*/ 3412 h 135818"/>
                      <a:gd name="connsiteX2" fmla="*/ 205904 w 279993"/>
                      <a:gd name="connsiteY2" fmla="*/ -438 h 135818"/>
                      <a:gd name="connsiteX3" fmla="*/ 84195 w 279993"/>
                      <a:gd name="connsiteY3" fmla="*/ 48298 h 135818"/>
                      <a:gd name="connsiteX4" fmla="*/ 3785 w 279993"/>
                      <a:gd name="connsiteY4" fmla="*/ 109547 h 1358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9993" h="135818">
                        <a:moveTo>
                          <a:pt x="-941" y="134659"/>
                        </a:moveTo>
                        <a:cubicBezTo>
                          <a:pt x="35108" y="135621"/>
                          <a:pt x="201617" y="148921"/>
                          <a:pt x="279053" y="3412"/>
                        </a:cubicBezTo>
                        <a:lnTo>
                          <a:pt x="205904" y="-438"/>
                        </a:lnTo>
                        <a:lnTo>
                          <a:pt x="84195" y="48298"/>
                        </a:lnTo>
                        <a:lnTo>
                          <a:pt x="3785" y="109547"/>
                        </a:lnTo>
                        <a:close/>
                      </a:path>
                    </a:pathLst>
                  </a:custGeom>
                  <a:solidFill>
                    <a:srgbClr val="30220E"/>
                  </a:solidFill>
                  <a:ln w="8736" cap="flat">
                    <a:noFill/>
                    <a:prstDash val="solid"/>
                    <a:miter/>
                  </a:ln>
                </p:spPr>
                <p:txBody>
                  <a:bodyPr rtlCol="0" anchor="ctr"/>
                  <a:lstStyle/>
                  <a:p>
                    <a:endParaRPr lang="fr-FR"/>
                  </a:p>
                </p:txBody>
              </p:sp>
              <p:sp>
                <p:nvSpPr>
                  <p:cNvPr id="109" name="Forme libre : forme 108">
                    <a:extLst>
                      <a:ext uri="{FF2B5EF4-FFF2-40B4-BE49-F238E27FC236}">
                        <a16:creationId xmlns:a16="http://schemas.microsoft.com/office/drawing/2014/main" id="{0DF7BB2B-BD74-43F6-84F8-FC45BB485250}"/>
                      </a:ext>
                    </a:extLst>
                  </p:cNvPr>
                  <p:cNvSpPr/>
                  <p:nvPr/>
                </p:nvSpPr>
                <p:spPr>
                  <a:xfrm>
                    <a:off x="2429585" y="2653794"/>
                    <a:ext cx="498124" cy="518424"/>
                  </a:xfrm>
                  <a:custGeom>
                    <a:avLst/>
                    <a:gdLst>
                      <a:gd name="connsiteX0" fmla="*/ -941 w 498124"/>
                      <a:gd name="connsiteY0" fmla="*/ -438 h 518424"/>
                      <a:gd name="connsiteX1" fmla="*/ 497184 w 498124"/>
                      <a:gd name="connsiteY1" fmla="*/ 517987 h 518424"/>
                      <a:gd name="connsiteX2" fmla="*/ -941 w 498124"/>
                      <a:gd name="connsiteY2" fmla="*/ -438 h 518424"/>
                    </a:gdLst>
                    <a:ahLst/>
                    <a:cxnLst>
                      <a:cxn ang="0">
                        <a:pos x="connsiteX0" y="connsiteY0"/>
                      </a:cxn>
                      <a:cxn ang="0">
                        <a:pos x="connsiteX1" y="connsiteY1"/>
                      </a:cxn>
                      <a:cxn ang="0">
                        <a:pos x="connsiteX2" y="connsiteY2"/>
                      </a:cxn>
                    </a:cxnLst>
                    <a:rect l="l" t="t" r="r" b="b"/>
                    <a:pathLst>
                      <a:path w="498124" h="518424">
                        <a:moveTo>
                          <a:pt x="-941" y="-438"/>
                        </a:moveTo>
                        <a:cubicBezTo>
                          <a:pt x="46658" y="11112"/>
                          <a:pt x="390874" y="441076"/>
                          <a:pt x="497184" y="517987"/>
                        </a:cubicBezTo>
                        <a:cubicBezTo>
                          <a:pt x="497184" y="517987"/>
                          <a:pt x="201004" y="344216"/>
                          <a:pt x="-941" y="-438"/>
                        </a:cubicBezTo>
                        <a:close/>
                      </a:path>
                    </a:pathLst>
                  </a:custGeom>
                  <a:solidFill>
                    <a:srgbClr val="FFB600"/>
                  </a:solidFill>
                  <a:ln w="8736" cap="flat">
                    <a:noFill/>
                    <a:prstDash val="solid"/>
                    <a:miter/>
                  </a:ln>
                </p:spPr>
                <p:txBody>
                  <a:bodyPr rtlCol="0" anchor="ctr"/>
                  <a:lstStyle/>
                  <a:p>
                    <a:endParaRPr lang="fr-FR"/>
                  </a:p>
                </p:txBody>
              </p:sp>
              <p:sp>
                <p:nvSpPr>
                  <p:cNvPr id="110" name="Forme libre : forme 109">
                    <a:extLst>
                      <a:ext uri="{FF2B5EF4-FFF2-40B4-BE49-F238E27FC236}">
                        <a16:creationId xmlns:a16="http://schemas.microsoft.com/office/drawing/2014/main" id="{E57F24E1-776D-43B7-9FB8-7E222AEAA171}"/>
                      </a:ext>
                    </a:extLst>
                  </p:cNvPr>
                  <p:cNvSpPr/>
                  <p:nvPr/>
                </p:nvSpPr>
                <p:spPr>
                  <a:xfrm>
                    <a:off x="2553278" y="2834246"/>
                    <a:ext cx="337410" cy="314970"/>
                  </a:xfrm>
                  <a:custGeom>
                    <a:avLst/>
                    <a:gdLst>
                      <a:gd name="connsiteX0" fmla="*/ 15012 w 337410"/>
                      <a:gd name="connsiteY0" fmla="*/ 34442 h 314970"/>
                      <a:gd name="connsiteX1" fmla="*/ 162621 w 337410"/>
                      <a:gd name="connsiteY1" fmla="*/ 186513 h 314970"/>
                      <a:gd name="connsiteX2" fmla="*/ 332105 w 337410"/>
                      <a:gd name="connsiteY2" fmla="*/ 312511 h 314970"/>
                      <a:gd name="connsiteX3" fmla="*/ 333155 w 337410"/>
                      <a:gd name="connsiteY3" fmla="*/ 311023 h 314970"/>
                      <a:gd name="connsiteX4" fmla="*/ 168134 w 337410"/>
                      <a:gd name="connsiteY4" fmla="*/ 179776 h 314970"/>
                      <a:gd name="connsiteX5" fmla="*/ 26562 w 337410"/>
                      <a:gd name="connsiteY5" fmla="*/ 25518 h 314970"/>
                      <a:gd name="connsiteX6" fmla="*/ 312 w 337410"/>
                      <a:gd name="connsiteY6" fmla="*/ -207 h 314970"/>
                      <a:gd name="connsiteX7" fmla="*/ 15012 w 337410"/>
                      <a:gd name="connsiteY7" fmla="*/ 34442 h 314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37410" h="314970">
                        <a:moveTo>
                          <a:pt x="15012" y="34442"/>
                        </a:moveTo>
                        <a:cubicBezTo>
                          <a:pt x="58730" y="90183"/>
                          <a:pt x="108208" y="141155"/>
                          <a:pt x="162621" y="186513"/>
                        </a:cubicBezTo>
                        <a:cubicBezTo>
                          <a:pt x="216342" y="232120"/>
                          <a:pt x="272955" y="274207"/>
                          <a:pt x="332105" y="312511"/>
                        </a:cubicBezTo>
                        <a:cubicBezTo>
                          <a:pt x="337267" y="316011"/>
                          <a:pt x="338143" y="314610"/>
                          <a:pt x="333155" y="311023"/>
                        </a:cubicBezTo>
                        <a:cubicBezTo>
                          <a:pt x="275264" y="271028"/>
                          <a:pt x="220131" y="227180"/>
                          <a:pt x="168134" y="179776"/>
                        </a:cubicBezTo>
                        <a:cubicBezTo>
                          <a:pt x="115897" y="133228"/>
                          <a:pt x="68468" y="81548"/>
                          <a:pt x="26562" y="25518"/>
                        </a:cubicBezTo>
                        <a:cubicBezTo>
                          <a:pt x="12737" y="6181"/>
                          <a:pt x="3812" y="-1957"/>
                          <a:pt x="312" y="-207"/>
                        </a:cubicBezTo>
                        <a:cubicBezTo>
                          <a:pt x="-3187" y="1543"/>
                          <a:pt x="312" y="15018"/>
                          <a:pt x="15012" y="34442"/>
                        </a:cubicBezTo>
                        <a:close/>
                      </a:path>
                    </a:pathLst>
                  </a:custGeom>
                  <a:solidFill>
                    <a:srgbClr val="E2A00E"/>
                  </a:solidFill>
                  <a:ln w="8736" cap="flat">
                    <a:noFill/>
                    <a:prstDash val="solid"/>
                    <a:miter/>
                  </a:ln>
                </p:spPr>
                <p:txBody>
                  <a:bodyPr rtlCol="0" anchor="ctr"/>
                  <a:lstStyle/>
                  <a:p>
                    <a:endParaRPr lang="fr-FR"/>
                  </a:p>
                </p:txBody>
              </p:sp>
            </p:grpSp>
          </p:grpSp>
          <p:grpSp>
            <p:nvGrpSpPr>
              <p:cNvPr id="130" name="Group 129">
                <a:extLst>
                  <a:ext uri="{FF2B5EF4-FFF2-40B4-BE49-F238E27FC236}">
                    <a16:creationId xmlns:a16="http://schemas.microsoft.com/office/drawing/2014/main" id="{34503CF7-28F0-4FFD-8165-649765AA8A3A}"/>
                  </a:ext>
                </a:extLst>
              </p:cNvPr>
              <p:cNvGrpSpPr/>
              <p:nvPr/>
            </p:nvGrpSpPr>
            <p:grpSpPr>
              <a:xfrm>
                <a:off x="1920084" y="2845852"/>
                <a:ext cx="1075436" cy="976351"/>
                <a:chOff x="1920084" y="2845852"/>
                <a:chExt cx="1075436" cy="976351"/>
              </a:xfrm>
            </p:grpSpPr>
            <p:sp>
              <p:nvSpPr>
                <p:cNvPr id="131" name="Forme libre : forme 112">
                  <a:extLst>
                    <a:ext uri="{FF2B5EF4-FFF2-40B4-BE49-F238E27FC236}">
                      <a16:creationId xmlns:a16="http://schemas.microsoft.com/office/drawing/2014/main" id="{77DE3B18-8090-426E-A4B1-A7B5E180A3F2}"/>
                    </a:ext>
                  </a:extLst>
                </p:cNvPr>
                <p:cNvSpPr/>
                <p:nvPr/>
              </p:nvSpPr>
              <p:spPr>
                <a:xfrm>
                  <a:off x="2052556" y="3498673"/>
                  <a:ext cx="942964" cy="320767"/>
                </a:xfrm>
                <a:custGeom>
                  <a:avLst/>
                  <a:gdLst>
                    <a:gd name="connsiteX0" fmla="*/ 0 w 942964"/>
                    <a:gd name="connsiteY0" fmla="*/ 62299 h 320767"/>
                    <a:gd name="connsiteX1" fmla="*/ 155309 w 942964"/>
                    <a:gd name="connsiteY1" fmla="*/ 0 h 320767"/>
                    <a:gd name="connsiteX2" fmla="*/ 942877 w 942964"/>
                    <a:gd name="connsiteY2" fmla="*/ 127659 h 320767"/>
                    <a:gd name="connsiteX3" fmla="*/ 838142 w 942964"/>
                    <a:gd name="connsiteY3" fmla="*/ 198095 h 320767"/>
                    <a:gd name="connsiteX4" fmla="*/ 942877 w 942964"/>
                    <a:gd name="connsiteY4" fmla="*/ 127659 h 320767"/>
                    <a:gd name="connsiteX5" fmla="*/ 942964 w 942964"/>
                    <a:gd name="connsiteY5" fmla="*/ 246482 h 320767"/>
                    <a:gd name="connsiteX6" fmla="*/ 838142 w 942964"/>
                    <a:gd name="connsiteY6" fmla="*/ 320767 h 320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42964" h="320767">
                      <a:moveTo>
                        <a:pt x="0" y="62299"/>
                      </a:moveTo>
                      <a:lnTo>
                        <a:pt x="155309" y="0"/>
                      </a:lnTo>
                      <a:lnTo>
                        <a:pt x="942877" y="127659"/>
                      </a:lnTo>
                      <a:lnTo>
                        <a:pt x="838142" y="198095"/>
                      </a:lnTo>
                      <a:lnTo>
                        <a:pt x="942877" y="127659"/>
                      </a:lnTo>
                      <a:lnTo>
                        <a:pt x="942964" y="246482"/>
                      </a:lnTo>
                      <a:lnTo>
                        <a:pt x="838142" y="320767"/>
                      </a:lnTo>
                    </a:path>
                  </a:pathLst>
                </a:custGeom>
                <a:solidFill>
                  <a:srgbClr val="D8D8D8"/>
                </a:solidFill>
                <a:ln w="8736" cap="flat">
                  <a:noFill/>
                  <a:prstDash val="solid"/>
                  <a:miter/>
                </a:ln>
              </p:spPr>
              <p:txBody>
                <a:bodyPr rtlCol="0" anchor="ctr"/>
                <a:lstStyle/>
                <a:p>
                  <a:endParaRPr lang="fr-FR"/>
                </a:p>
              </p:txBody>
            </p:sp>
            <p:sp>
              <p:nvSpPr>
                <p:cNvPr id="132" name="Forme libre : forme 113">
                  <a:extLst>
                    <a:ext uri="{FF2B5EF4-FFF2-40B4-BE49-F238E27FC236}">
                      <a16:creationId xmlns:a16="http://schemas.microsoft.com/office/drawing/2014/main" id="{48529255-373B-48AC-AC81-88430B1F401E}"/>
                    </a:ext>
                  </a:extLst>
                </p:cNvPr>
                <p:cNvSpPr/>
                <p:nvPr/>
              </p:nvSpPr>
              <p:spPr>
                <a:xfrm>
                  <a:off x="2052556" y="3560972"/>
                  <a:ext cx="838142" cy="258468"/>
                </a:xfrm>
                <a:custGeom>
                  <a:avLst/>
                  <a:gdLst>
                    <a:gd name="connsiteX0" fmla="*/ 0 w 838142"/>
                    <a:gd name="connsiteY0" fmla="*/ 201158 h 258468"/>
                    <a:gd name="connsiteX1" fmla="*/ 0 w 838142"/>
                    <a:gd name="connsiteY1" fmla="*/ 0 h 258468"/>
                    <a:gd name="connsiteX2" fmla="*/ 838142 w 838142"/>
                    <a:gd name="connsiteY2" fmla="*/ 135797 h 258468"/>
                    <a:gd name="connsiteX3" fmla="*/ 838142 w 838142"/>
                    <a:gd name="connsiteY3" fmla="*/ 258469 h 258468"/>
                    <a:gd name="connsiteX4" fmla="*/ 132034 w 838142"/>
                    <a:gd name="connsiteY4" fmla="*/ 151284 h 258468"/>
                    <a:gd name="connsiteX5" fmla="*/ 132034 w 838142"/>
                    <a:gd name="connsiteY5" fmla="*/ 226882 h 258468"/>
                    <a:gd name="connsiteX6" fmla="*/ 0 w 838142"/>
                    <a:gd name="connsiteY6" fmla="*/ 201158 h 258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38142" h="258468">
                      <a:moveTo>
                        <a:pt x="0" y="201158"/>
                      </a:moveTo>
                      <a:lnTo>
                        <a:pt x="0" y="0"/>
                      </a:lnTo>
                      <a:lnTo>
                        <a:pt x="838142" y="135797"/>
                      </a:lnTo>
                      <a:lnTo>
                        <a:pt x="838142" y="258469"/>
                      </a:lnTo>
                      <a:lnTo>
                        <a:pt x="132034" y="151284"/>
                      </a:lnTo>
                      <a:lnTo>
                        <a:pt x="132034" y="226882"/>
                      </a:lnTo>
                      <a:lnTo>
                        <a:pt x="0" y="201158"/>
                      </a:lnTo>
                      <a:close/>
                    </a:path>
                  </a:pathLst>
                </a:custGeom>
                <a:solidFill>
                  <a:srgbClr val="EFEFEF"/>
                </a:solidFill>
                <a:ln w="8736" cap="flat">
                  <a:noFill/>
                  <a:prstDash val="solid"/>
                  <a:miter/>
                </a:ln>
              </p:spPr>
              <p:txBody>
                <a:bodyPr rtlCol="0" anchor="ctr"/>
                <a:lstStyle/>
                <a:p>
                  <a:endParaRPr lang="fr-FR"/>
                </a:p>
              </p:txBody>
            </p:sp>
            <p:sp>
              <p:nvSpPr>
                <p:cNvPr id="133" name="Forme libre : forme 114">
                  <a:extLst>
                    <a:ext uri="{FF2B5EF4-FFF2-40B4-BE49-F238E27FC236}">
                      <a16:creationId xmlns:a16="http://schemas.microsoft.com/office/drawing/2014/main" id="{72174D94-04B8-4712-A827-42E74A4DD889}"/>
                    </a:ext>
                  </a:extLst>
                </p:cNvPr>
                <p:cNvSpPr/>
                <p:nvPr/>
              </p:nvSpPr>
              <p:spPr>
                <a:xfrm>
                  <a:off x="2890698" y="3626333"/>
                  <a:ext cx="104822" cy="193107"/>
                </a:xfrm>
                <a:custGeom>
                  <a:avLst/>
                  <a:gdLst>
                    <a:gd name="connsiteX0" fmla="*/ 0 w 104822"/>
                    <a:gd name="connsiteY0" fmla="*/ 70436 h 193107"/>
                    <a:gd name="connsiteX1" fmla="*/ 0 w 104822"/>
                    <a:gd name="connsiteY1" fmla="*/ 193108 h 193107"/>
                    <a:gd name="connsiteX2" fmla="*/ 104822 w 104822"/>
                    <a:gd name="connsiteY2" fmla="*/ 118822 h 193107"/>
                    <a:gd name="connsiteX3" fmla="*/ 104735 w 104822"/>
                    <a:gd name="connsiteY3" fmla="*/ 0 h 193107"/>
                    <a:gd name="connsiteX4" fmla="*/ 0 w 104822"/>
                    <a:gd name="connsiteY4" fmla="*/ 70436 h 1931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4822" h="193107">
                      <a:moveTo>
                        <a:pt x="0" y="70436"/>
                      </a:moveTo>
                      <a:lnTo>
                        <a:pt x="0" y="193108"/>
                      </a:lnTo>
                      <a:lnTo>
                        <a:pt x="104822" y="118822"/>
                      </a:lnTo>
                      <a:lnTo>
                        <a:pt x="104735" y="0"/>
                      </a:lnTo>
                      <a:lnTo>
                        <a:pt x="0" y="70436"/>
                      </a:lnTo>
                      <a:close/>
                    </a:path>
                  </a:pathLst>
                </a:custGeom>
                <a:solidFill>
                  <a:srgbClr val="C9C9C9"/>
                </a:solidFill>
                <a:ln w="8736" cap="flat">
                  <a:noFill/>
                  <a:prstDash val="solid"/>
                  <a:miter/>
                </a:ln>
              </p:spPr>
              <p:txBody>
                <a:bodyPr rtlCol="0" anchor="ctr"/>
                <a:lstStyle/>
                <a:p>
                  <a:endParaRPr lang="fr-FR"/>
                </a:p>
              </p:txBody>
            </p:sp>
            <p:sp>
              <p:nvSpPr>
                <p:cNvPr id="134" name="Forme libre : forme 115">
                  <a:extLst>
                    <a:ext uri="{FF2B5EF4-FFF2-40B4-BE49-F238E27FC236}">
                      <a16:creationId xmlns:a16="http://schemas.microsoft.com/office/drawing/2014/main" id="{2A7E9169-5CF5-40E8-9703-BC2B9681777C}"/>
                    </a:ext>
                  </a:extLst>
                </p:cNvPr>
                <p:cNvSpPr/>
                <p:nvPr/>
              </p:nvSpPr>
              <p:spPr>
                <a:xfrm>
                  <a:off x="1960404" y="2845852"/>
                  <a:ext cx="294534" cy="566811"/>
                </a:xfrm>
                <a:custGeom>
                  <a:avLst/>
                  <a:gdLst>
                    <a:gd name="connsiteX0" fmla="*/ 210996 w 294534"/>
                    <a:gd name="connsiteY0" fmla="*/ 206232 h 566811"/>
                    <a:gd name="connsiteX1" fmla="*/ -224 w 294534"/>
                    <a:gd name="connsiteY1" fmla="*/ -438 h 566811"/>
                    <a:gd name="connsiteX2" fmla="*/ 157272 w 294534"/>
                    <a:gd name="connsiteY2" fmla="*/ 566373 h 566811"/>
                    <a:gd name="connsiteX3" fmla="*/ 293594 w 294534"/>
                    <a:gd name="connsiteY3" fmla="*/ 524287 h 566811"/>
                    <a:gd name="connsiteX4" fmla="*/ 210996 w 294534"/>
                    <a:gd name="connsiteY4" fmla="*/ 206232 h 5668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534" h="566811">
                      <a:moveTo>
                        <a:pt x="210996" y="206232"/>
                      </a:moveTo>
                      <a:lnTo>
                        <a:pt x="-224" y="-438"/>
                      </a:lnTo>
                      <a:cubicBezTo>
                        <a:pt x="-9673" y="82948"/>
                        <a:pt x="75987" y="426902"/>
                        <a:pt x="157272" y="566373"/>
                      </a:cubicBezTo>
                      <a:cubicBezTo>
                        <a:pt x="202071" y="562873"/>
                        <a:pt x="260170" y="539424"/>
                        <a:pt x="293594" y="524287"/>
                      </a:cubicBezTo>
                      <a:cubicBezTo>
                        <a:pt x="195334" y="361453"/>
                        <a:pt x="210996" y="206232"/>
                        <a:pt x="210996" y="206232"/>
                      </a:cubicBezTo>
                      <a:close/>
                    </a:path>
                  </a:pathLst>
                </a:custGeom>
                <a:solidFill>
                  <a:srgbClr val="FFB600"/>
                </a:solidFill>
                <a:ln w="8736" cap="flat">
                  <a:noFill/>
                  <a:prstDash val="solid"/>
                  <a:miter/>
                </a:ln>
              </p:spPr>
              <p:txBody>
                <a:bodyPr rtlCol="0" anchor="ctr"/>
                <a:lstStyle/>
                <a:p>
                  <a:endParaRPr lang="fr-FR"/>
                </a:p>
              </p:txBody>
            </p:sp>
            <p:sp>
              <p:nvSpPr>
                <p:cNvPr id="135" name="Forme libre : forme 116">
                  <a:extLst>
                    <a:ext uri="{FF2B5EF4-FFF2-40B4-BE49-F238E27FC236}">
                      <a16:creationId xmlns:a16="http://schemas.microsoft.com/office/drawing/2014/main" id="{6C58E01B-6A40-48C0-BFA5-BC4A8EC20C55}"/>
                    </a:ext>
                  </a:extLst>
                </p:cNvPr>
                <p:cNvSpPr/>
                <p:nvPr/>
              </p:nvSpPr>
              <p:spPr>
                <a:xfrm>
                  <a:off x="2127192" y="3370402"/>
                  <a:ext cx="584048" cy="253831"/>
                </a:xfrm>
                <a:custGeom>
                  <a:avLst/>
                  <a:gdLst>
                    <a:gd name="connsiteX0" fmla="*/ 521859 w 584048"/>
                    <a:gd name="connsiteY0" fmla="*/ 253393 h 253831"/>
                    <a:gd name="connsiteX1" fmla="*/ 583108 w 584048"/>
                    <a:gd name="connsiteY1" fmla="*/ 207369 h 253831"/>
                    <a:gd name="connsiteX2" fmla="*/ 109920 w 584048"/>
                    <a:gd name="connsiteY2" fmla="*/ 5074 h 253831"/>
                    <a:gd name="connsiteX3" fmla="*/ 106069 w 584048"/>
                    <a:gd name="connsiteY3" fmla="*/ -438 h 253831"/>
                    <a:gd name="connsiteX4" fmla="*/ -941 w 584048"/>
                    <a:gd name="connsiteY4" fmla="*/ 41386 h 253831"/>
                    <a:gd name="connsiteX5" fmla="*/ 11660 w 584048"/>
                    <a:gd name="connsiteY5" fmla="*/ 58273 h 253831"/>
                    <a:gd name="connsiteX6" fmla="*/ 521859 w 584048"/>
                    <a:gd name="connsiteY6" fmla="*/ 253393 h 2538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84048" h="253831">
                      <a:moveTo>
                        <a:pt x="521859" y="253393"/>
                      </a:moveTo>
                      <a:lnTo>
                        <a:pt x="583108" y="207369"/>
                      </a:lnTo>
                      <a:cubicBezTo>
                        <a:pt x="583108" y="207369"/>
                        <a:pt x="243179" y="171582"/>
                        <a:pt x="109920" y="5074"/>
                      </a:cubicBezTo>
                      <a:cubicBezTo>
                        <a:pt x="108519" y="3324"/>
                        <a:pt x="107382" y="1399"/>
                        <a:pt x="106069" y="-438"/>
                      </a:cubicBezTo>
                      <a:cubicBezTo>
                        <a:pt x="79820" y="13649"/>
                        <a:pt x="34933" y="35873"/>
                        <a:pt x="-941" y="41386"/>
                      </a:cubicBezTo>
                      <a:cubicBezTo>
                        <a:pt x="3347" y="47511"/>
                        <a:pt x="7809" y="53286"/>
                        <a:pt x="11660" y="58273"/>
                      </a:cubicBezTo>
                      <a:cubicBezTo>
                        <a:pt x="87607" y="149796"/>
                        <a:pt x="187443" y="225394"/>
                        <a:pt x="521859" y="253393"/>
                      </a:cubicBezTo>
                      <a:close/>
                    </a:path>
                  </a:pathLst>
                </a:custGeom>
                <a:solidFill>
                  <a:srgbClr val="59421C"/>
                </a:solidFill>
                <a:ln w="8736" cap="flat">
                  <a:noFill/>
                  <a:prstDash val="solid"/>
                  <a:miter/>
                </a:ln>
              </p:spPr>
              <p:txBody>
                <a:bodyPr rtlCol="0" anchor="ctr"/>
                <a:lstStyle/>
                <a:p>
                  <a:endParaRPr lang="fr-FR"/>
                </a:p>
              </p:txBody>
            </p:sp>
            <p:sp>
              <p:nvSpPr>
                <p:cNvPr id="136" name="Forme libre : forme 117">
                  <a:extLst>
                    <a:ext uri="{FF2B5EF4-FFF2-40B4-BE49-F238E27FC236}">
                      <a16:creationId xmlns:a16="http://schemas.microsoft.com/office/drawing/2014/main" id="{A5AE3134-9BE6-4D2C-8721-831FD8F9D8F2}"/>
                    </a:ext>
                  </a:extLst>
                </p:cNvPr>
                <p:cNvSpPr/>
                <p:nvPr/>
              </p:nvSpPr>
              <p:spPr>
                <a:xfrm>
                  <a:off x="2076655" y="3337817"/>
                  <a:ext cx="206371" cy="97180"/>
                </a:xfrm>
                <a:custGeom>
                  <a:avLst/>
                  <a:gdLst>
                    <a:gd name="connsiteX0" fmla="*/ 3923 w 206371"/>
                    <a:gd name="connsiteY0" fmla="*/ 32322 h 97180"/>
                    <a:gd name="connsiteX1" fmla="*/ 160457 w 206371"/>
                    <a:gd name="connsiteY1" fmla="*/ 2397 h 97180"/>
                    <a:gd name="connsiteX2" fmla="*/ 205431 w 206371"/>
                    <a:gd name="connsiteY2" fmla="*/ 35472 h 97180"/>
                    <a:gd name="connsiteX3" fmla="*/ 55021 w 206371"/>
                    <a:gd name="connsiteY3" fmla="*/ 96720 h 97180"/>
                    <a:gd name="connsiteX4" fmla="*/ 3923 w 206371"/>
                    <a:gd name="connsiteY4" fmla="*/ 32322 h 971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6371" h="97180">
                      <a:moveTo>
                        <a:pt x="3923" y="32322"/>
                      </a:moveTo>
                      <a:cubicBezTo>
                        <a:pt x="20285" y="34247"/>
                        <a:pt x="149257" y="17185"/>
                        <a:pt x="160457" y="2397"/>
                      </a:cubicBezTo>
                      <a:cubicBezTo>
                        <a:pt x="171657" y="-12390"/>
                        <a:pt x="205431" y="35472"/>
                        <a:pt x="205431" y="35472"/>
                      </a:cubicBezTo>
                      <a:cubicBezTo>
                        <a:pt x="205431" y="35472"/>
                        <a:pt x="160369" y="94183"/>
                        <a:pt x="55021" y="96720"/>
                      </a:cubicBezTo>
                      <a:cubicBezTo>
                        <a:pt x="-24251" y="98120"/>
                        <a:pt x="3923" y="32322"/>
                        <a:pt x="3923" y="32322"/>
                      </a:cubicBezTo>
                      <a:close/>
                    </a:path>
                  </a:pathLst>
                </a:custGeom>
                <a:solidFill>
                  <a:srgbClr val="FFFFFF"/>
                </a:solidFill>
                <a:ln w="8736" cap="flat">
                  <a:noFill/>
                  <a:prstDash val="solid"/>
                  <a:miter/>
                </a:ln>
              </p:spPr>
              <p:txBody>
                <a:bodyPr rtlCol="0" anchor="ctr"/>
                <a:lstStyle/>
                <a:p>
                  <a:endParaRPr lang="fr-FR"/>
                </a:p>
              </p:txBody>
            </p:sp>
            <p:sp>
              <p:nvSpPr>
                <p:cNvPr id="137" name="Forme libre : forme 118">
                  <a:extLst>
                    <a:ext uri="{FF2B5EF4-FFF2-40B4-BE49-F238E27FC236}">
                      <a16:creationId xmlns:a16="http://schemas.microsoft.com/office/drawing/2014/main" id="{702DB26E-9EEC-4F4C-97F3-C26D2404B8E8}"/>
                    </a:ext>
                  </a:extLst>
                </p:cNvPr>
                <p:cNvSpPr/>
                <p:nvPr/>
              </p:nvSpPr>
              <p:spPr>
                <a:xfrm rot="1800000">
                  <a:off x="2225559" y="3419754"/>
                  <a:ext cx="74373" cy="44361"/>
                </a:xfrm>
                <a:custGeom>
                  <a:avLst/>
                  <a:gdLst>
                    <a:gd name="connsiteX0" fmla="*/ 51295 w 74373"/>
                    <a:gd name="connsiteY0" fmla="*/ -438 h 44361"/>
                    <a:gd name="connsiteX1" fmla="*/ 51295 w 74373"/>
                    <a:gd name="connsiteY1" fmla="*/ 43924 h 44361"/>
                    <a:gd name="connsiteX2" fmla="*/ 21196 w 74373"/>
                    <a:gd name="connsiteY2" fmla="*/ 43924 h 44361"/>
                    <a:gd name="connsiteX3" fmla="*/ 21196 w 74373"/>
                    <a:gd name="connsiteY3" fmla="*/ -438 h 44361"/>
                  </a:gdLst>
                  <a:ahLst/>
                  <a:cxnLst>
                    <a:cxn ang="0">
                      <a:pos x="connsiteX0" y="connsiteY0"/>
                    </a:cxn>
                    <a:cxn ang="0">
                      <a:pos x="connsiteX1" y="connsiteY1"/>
                    </a:cxn>
                    <a:cxn ang="0">
                      <a:pos x="connsiteX2" y="connsiteY2"/>
                    </a:cxn>
                    <a:cxn ang="0">
                      <a:pos x="connsiteX3" y="connsiteY3"/>
                    </a:cxn>
                  </a:cxnLst>
                  <a:rect l="l" t="t" r="r" b="b"/>
                  <a:pathLst>
                    <a:path w="74373" h="44361">
                      <a:moveTo>
                        <a:pt x="51295" y="-438"/>
                      </a:moveTo>
                      <a:lnTo>
                        <a:pt x="51295" y="43924"/>
                      </a:lnTo>
                      <a:lnTo>
                        <a:pt x="21196" y="43924"/>
                      </a:lnTo>
                      <a:lnTo>
                        <a:pt x="21196" y="-438"/>
                      </a:lnTo>
                      <a:close/>
                    </a:path>
                  </a:pathLst>
                </a:custGeom>
                <a:solidFill>
                  <a:srgbClr val="FFFFFF"/>
                </a:solidFill>
                <a:ln w="8736" cap="flat">
                  <a:noFill/>
                  <a:prstDash val="solid"/>
                  <a:miter/>
                </a:ln>
              </p:spPr>
              <p:txBody>
                <a:bodyPr rtlCol="0" anchor="ctr"/>
                <a:lstStyle/>
                <a:p>
                  <a:endParaRPr lang="fr-FR"/>
                </a:p>
              </p:txBody>
            </p:sp>
            <p:sp>
              <p:nvSpPr>
                <p:cNvPr id="138" name="Forme libre : forme 119">
                  <a:extLst>
                    <a:ext uri="{FF2B5EF4-FFF2-40B4-BE49-F238E27FC236}">
                      <a16:creationId xmlns:a16="http://schemas.microsoft.com/office/drawing/2014/main" id="{406B2492-3C03-4DE1-98BC-8024DA8F3632}"/>
                    </a:ext>
                  </a:extLst>
                </p:cNvPr>
                <p:cNvSpPr/>
                <p:nvPr/>
              </p:nvSpPr>
              <p:spPr>
                <a:xfrm>
                  <a:off x="1920084" y="3441975"/>
                  <a:ext cx="342641" cy="380228"/>
                </a:xfrm>
                <a:custGeom>
                  <a:avLst/>
                  <a:gdLst>
                    <a:gd name="connsiteX0" fmla="*/ 341701 w 342641"/>
                    <a:gd name="connsiteY0" fmla="*/ -438 h 380228"/>
                    <a:gd name="connsiteX1" fmla="*/ 254203 w 342641"/>
                    <a:gd name="connsiteY1" fmla="*/ 157846 h 380228"/>
                    <a:gd name="connsiteX2" fmla="*/ -941 w 342641"/>
                    <a:gd name="connsiteY2" fmla="*/ 362853 h 380228"/>
                  </a:gdLst>
                  <a:ahLst/>
                  <a:cxnLst>
                    <a:cxn ang="0">
                      <a:pos x="connsiteX0" y="connsiteY0"/>
                    </a:cxn>
                    <a:cxn ang="0">
                      <a:pos x="connsiteX1" y="connsiteY1"/>
                    </a:cxn>
                    <a:cxn ang="0">
                      <a:pos x="connsiteX2" y="connsiteY2"/>
                    </a:cxn>
                  </a:cxnLst>
                  <a:rect l="l" t="t" r="r" b="b"/>
                  <a:pathLst>
                    <a:path w="342641" h="380228">
                      <a:moveTo>
                        <a:pt x="341701" y="-438"/>
                      </a:moveTo>
                      <a:cubicBezTo>
                        <a:pt x="333565" y="52061"/>
                        <a:pt x="254203" y="62648"/>
                        <a:pt x="254203" y="157846"/>
                      </a:cubicBezTo>
                      <a:cubicBezTo>
                        <a:pt x="254203" y="250243"/>
                        <a:pt x="174931" y="436788"/>
                        <a:pt x="-941" y="362853"/>
                      </a:cubicBezTo>
                    </a:path>
                  </a:pathLst>
                </a:custGeom>
                <a:noFill/>
                <a:ln w="8736" cap="flat">
                  <a:solidFill>
                    <a:srgbClr val="D9042B"/>
                  </a:solidFill>
                  <a:prstDash val="solid"/>
                  <a:miter/>
                </a:ln>
              </p:spPr>
              <p:txBody>
                <a:bodyPr rtlCol="0" anchor="ctr"/>
                <a:lstStyle/>
                <a:p>
                  <a:endParaRPr lang="fr-FR"/>
                </a:p>
              </p:txBody>
            </p:sp>
            <p:sp>
              <p:nvSpPr>
                <p:cNvPr id="139" name="Forme libre : forme 120">
                  <a:extLst>
                    <a:ext uri="{FF2B5EF4-FFF2-40B4-BE49-F238E27FC236}">
                      <a16:creationId xmlns:a16="http://schemas.microsoft.com/office/drawing/2014/main" id="{B45EB35E-ECBF-4A41-B804-6EE4BBA6BEF8}"/>
                    </a:ext>
                  </a:extLst>
                </p:cNvPr>
                <p:cNvSpPr/>
                <p:nvPr/>
              </p:nvSpPr>
              <p:spPr>
                <a:xfrm>
                  <a:off x="2649729" y="3562198"/>
                  <a:ext cx="194171" cy="123925"/>
                </a:xfrm>
                <a:custGeom>
                  <a:avLst/>
                  <a:gdLst>
                    <a:gd name="connsiteX0" fmla="*/ 60308 w 194171"/>
                    <a:gd name="connsiteY0" fmla="*/ 15573 h 123925"/>
                    <a:gd name="connsiteX1" fmla="*/ 142381 w 194171"/>
                    <a:gd name="connsiteY1" fmla="*/ 4023 h 123925"/>
                    <a:gd name="connsiteX2" fmla="*/ 126894 w 194171"/>
                    <a:gd name="connsiteY2" fmla="*/ 21523 h 123925"/>
                    <a:gd name="connsiteX3" fmla="*/ 193043 w 194171"/>
                    <a:gd name="connsiteY3" fmla="*/ 48297 h 123925"/>
                    <a:gd name="connsiteX4" fmla="*/ 127682 w 194171"/>
                    <a:gd name="connsiteY4" fmla="*/ 43922 h 123925"/>
                    <a:gd name="connsiteX5" fmla="*/ 180181 w 194171"/>
                    <a:gd name="connsiteY5" fmla="*/ 81634 h 123925"/>
                    <a:gd name="connsiteX6" fmla="*/ 118231 w 194171"/>
                    <a:gd name="connsiteY6" fmla="*/ 63521 h 123925"/>
                    <a:gd name="connsiteX7" fmla="*/ 160143 w 194171"/>
                    <a:gd name="connsiteY7" fmla="*/ 105346 h 123925"/>
                    <a:gd name="connsiteX8" fmla="*/ 106507 w 194171"/>
                    <a:gd name="connsiteY8" fmla="*/ 89683 h 123925"/>
                    <a:gd name="connsiteX9" fmla="*/ 141506 w 194171"/>
                    <a:gd name="connsiteY9" fmla="*/ 122058 h 123925"/>
                    <a:gd name="connsiteX10" fmla="*/ 61708 w 194171"/>
                    <a:gd name="connsiteY10" fmla="*/ 91258 h 123925"/>
                    <a:gd name="connsiteX11" fmla="*/ -941 w 194171"/>
                    <a:gd name="connsiteY11" fmla="*/ 61422 h 123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4171" h="123925">
                      <a:moveTo>
                        <a:pt x="60308" y="15573"/>
                      </a:moveTo>
                      <a:cubicBezTo>
                        <a:pt x="94257" y="6123"/>
                        <a:pt x="128031" y="-7614"/>
                        <a:pt x="142381" y="4023"/>
                      </a:cubicBezTo>
                      <a:cubicBezTo>
                        <a:pt x="156731" y="15660"/>
                        <a:pt x="113245" y="17673"/>
                        <a:pt x="126894" y="21523"/>
                      </a:cubicBezTo>
                      <a:cubicBezTo>
                        <a:pt x="140544" y="25373"/>
                        <a:pt x="196892" y="34647"/>
                        <a:pt x="193043" y="48297"/>
                      </a:cubicBezTo>
                      <a:cubicBezTo>
                        <a:pt x="189193" y="61947"/>
                        <a:pt x="107294" y="37972"/>
                        <a:pt x="127682" y="43922"/>
                      </a:cubicBezTo>
                      <a:cubicBezTo>
                        <a:pt x="148069" y="49872"/>
                        <a:pt x="185080" y="75596"/>
                        <a:pt x="180181" y="81634"/>
                      </a:cubicBezTo>
                      <a:cubicBezTo>
                        <a:pt x="175280" y="87671"/>
                        <a:pt x="118231" y="63521"/>
                        <a:pt x="118231" y="63521"/>
                      </a:cubicBezTo>
                      <a:cubicBezTo>
                        <a:pt x="118231" y="63521"/>
                        <a:pt x="163030" y="98521"/>
                        <a:pt x="160143" y="105346"/>
                      </a:cubicBezTo>
                      <a:cubicBezTo>
                        <a:pt x="157256" y="112170"/>
                        <a:pt x="106507" y="89683"/>
                        <a:pt x="106507" y="89683"/>
                      </a:cubicBezTo>
                      <a:cubicBezTo>
                        <a:pt x="106507" y="89683"/>
                        <a:pt x="143343" y="115233"/>
                        <a:pt x="141506" y="122058"/>
                      </a:cubicBezTo>
                      <a:cubicBezTo>
                        <a:pt x="139669" y="128883"/>
                        <a:pt x="100644" y="110070"/>
                        <a:pt x="61708" y="91258"/>
                      </a:cubicBezTo>
                      <a:lnTo>
                        <a:pt x="-941" y="61422"/>
                      </a:lnTo>
                    </a:path>
                  </a:pathLst>
                </a:custGeom>
                <a:solidFill>
                  <a:srgbClr val="59421C"/>
                </a:solidFill>
                <a:ln w="8736" cap="flat">
                  <a:noFill/>
                  <a:prstDash val="solid"/>
                  <a:miter/>
                </a:ln>
              </p:spPr>
              <p:txBody>
                <a:bodyPr rtlCol="0" anchor="ctr"/>
                <a:lstStyle/>
                <a:p>
                  <a:endParaRPr lang="fr-FR"/>
                </a:p>
              </p:txBody>
            </p:sp>
          </p:grpSp>
        </p:grpSp>
        <p:pic>
          <p:nvPicPr>
            <p:cNvPr id="18" name="Image 17">
              <a:extLst>
                <a:ext uri="{FF2B5EF4-FFF2-40B4-BE49-F238E27FC236}">
                  <a16:creationId xmlns:a16="http://schemas.microsoft.com/office/drawing/2014/main" id="{BBCB198B-D899-4B99-8800-38DFDA084259}"/>
                </a:ext>
              </a:extLst>
            </p:cNvPr>
            <p:cNvPicPr>
              <a:picLocks noChangeAspect="1"/>
            </p:cNvPicPr>
            <p:nvPr/>
          </p:nvPicPr>
          <p:blipFill>
            <a:blip r:embed="rId5" cstate="hqprint">
              <a:extLst>
                <a:ext uri="{28A0092B-C50C-407E-A947-70E740481C1C}">
                  <a14:useLocalDpi xmlns:a14="http://schemas.microsoft.com/office/drawing/2010/main" val="0"/>
                </a:ext>
              </a:extLst>
            </a:blip>
            <a:srcRect/>
            <a:stretch/>
          </p:blipFill>
          <p:spPr>
            <a:xfrm>
              <a:off x="1951248" y="2257067"/>
              <a:ext cx="319304" cy="230196"/>
            </a:xfrm>
            <a:prstGeom prst="rect">
              <a:avLst/>
            </a:prstGeom>
          </p:spPr>
        </p:pic>
      </p:grpSp>
      <p:sp>
        <p:nvSpPr>
          <p:cNvPr id="2" name="ZoneTexte 1">
            <a:extLst>
              <a:ext uri="{FF2B5EF4-FFF2-40B4-BE49-F238E27FC236}">
                <a16:creationId xmlns:a16="http://schemas.microsoft.com/office/drawing/2014/main" id="{BE3A67DA-851F-4525-9FCC-A7FAF4B6C51F}"/>
              </a:ext>
            </a:extLst>
          </p:cNvPr>
          <p:cNvSpPr txBox="1"/>
          <p:nvPr/>
        </p:nvSpPr>
        <p:spPr>
          <a:xfrm>
            <a:off x="5273749" y="2466223"/>
            <a:ext cx="6560288" cy="2862322"/>
          </a:xfrm>
          <a:prstGeom prst="rect">
            <a:avLst/>
          </a:prstGeom>
          <a:noFill/>
        </p:spPr>
        <p:txBody>
          <a:bodyPr wrap="square" anchor="t">
            <a:spAutoFit/>
          </a:bodyPr>
          <a:lstStyle/>
          <a:p>
            <a:r>
              <a:rPr lang="fr-FR" dirty="0">
                <a:solidFill>
                  <a:srgbClr val="03326C"/>
                </a:solidFill>
                <a:latin typeface="Trebuchet MS" panose="020B0603020202020204" pitchFamily="34" charset="0"/>
              </a:rPr>
              <a:t>a 12 ans. Il est né avec une maladie génétique qui s’appelle la drépanocytose. C’est une maladie du sang qui déforme ses globules rouges. Il est souvent très fatigué et subi de nombreuses douleurs.</a:t>
            </a:r>
          </a:p>
          <a:p>
            <a:endParaRPr lang="fr-FR" dirty="0">
              <a:solidFill>
                <a:srgbClr val="03326C"/>
              </a:solidFill>
              <a:latin typeface="Trebuchet MS" panose="020B0603020202020204" pitchFamily="34" charset="0"/>
            </a:endParaRPr>
          </a:p>
          <a:p>
            <a:r>
              <a:rPr lang="fr-FR" dirty="0">
                <a:solidFill>
                  <a:srgbClr val="03326C"/>
                </a:solidFill>
                <a:latin typeface="Trebuchet MS" panose="020B0603020202020204" pitchFamily="34" charset="0"/>
              </a:rPr>
              <a:t>Pour se soigner, il doit se rendre plusieurs fois par an à l’hôpital pour remplacer ses globules rouges malades par ceux issus du sang de donneurs en bonne santé.</a:t>
            </a:r>
          </a:p>
          <a:p>
            <a:endParaRPr lang="fr-FR" dirty="0">
              <a:solidFill>
                <a:srgbClr val="03326C"/>
              </a:solidFill>
              <a:latin typeface="Trebuchet MS" panose="020B0603020202020204" pitchFamily="34" charset="0"/>
            </a:endParaRPr>
          </a:p>
          <a:p>
            <a:r>
              <a:rPr lang="fr-FR" b="1" dirty="0">
                <a:solidFill>
                  <a:srgbClr val="03326C"/>
                </a:solidFill>
                <a:latin typeface="Trebuchet MS" panose="020B0603020202020204" pitchFamily="34" charset="0"/>
              </a:rPr>
              <a:t>Ces transfusions régulières lui permettent de rester en vie. </a:t>
            </a:r>
          </a:p>
        </p:txBody>
      </p:sp>
      <p:sp>
        <p:nvSpPr>
          <p:cNvPr id="147" name="Espace réservé du pied de page 2">
            <a:extLst>
              <a:ext uri="{FF2B5EF4-FFF2-40B4-BE49-F238E27FC236}">
                <a16:creationId xmlns:a16="http://schemas.microsoft.com/office/drawing/2014/main" id="{C1BECA3E-A136-4356-988B-F3C028AA6D54}"/>
              </a:ext>
            </a:extLst>
          </p:cNvPr>
          <p:cNvSpPr txBox="1">
            <a:spLocks/>
          </p:cNvSpPr>
          <p:nvPr/>
        </p:nvSpPr>
        <p:spPr>
          <a:xfrm>
            <a:off x="141942" y="6398185"/>
            <a:ext cx="4114800" cy="365125"/>
          </a:xfrm>
          <a:prstGeom prst="rect">
            <a:avLst/>
          </a:prstGeom>
        </p:spPr>
        <p:txBody>
          <a:bodyPr vert="horz" lIns="91440" tIns="45720" rIns="91440" bIns="45720" rtlCol="0" anchor="ctr"/>
          <a:lstStyle>
            <a:defPPr>
              <a:defRPr lang="fr-FR"/>
            </a:defPPr>
            <a:lvl1pPr marL="0" algn="l" defTabSz="914400" rtl="0" eaLnBrk="1" latinLnBrk="0" hangingPunct="1">
              <a:defRPr sz="8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fr-FR" b="1" dirty="0">
                <a:solidFill>
                  <a:schemeClr val="accent1"/>
                </a:solidFill>
                <a:latin typeface="+mj-lt"/>
              </a:rPr>
              <a:t>Niveau 3 (6</a:t>
            </a:r>
            <a:r>
              <a:rPr lang="fr-FR" b="1" baseline="30000" dirty="0">
                <a:solidFill>
                  <a:schemeClr val="accent1"/>
                </a:solidFill>
                <a:latin typeface="+mj-lt"/>
              </a:rPr>
              <a:t>e</a:t>
            </a:r>
            <a:r>
              <a:rPr lang="fr-FR" b="1" dirty="0">
                <a:solidFill>
                  <a:schemeClr val="accent1"/>
                </a:solidFill>
                <a:latin typeface="+mj-lt"/>
              </a:rPr>
              <a:t> – 5</a:t>
            </a:r>
            <a:r>
              <a:rPr lang="fr-FR" b="1" baseline="30000" dirty="0">
                <a:solidFill>
                  <a:schemeClr val="accent1"/>
                </a:solidFill>
                <a:latin typeface="+mj-lt"/>
              </a:rPr>
              <a:t>e</a:t>
            </a:r>
            <a:r>
              <a:rPr lang="fr-FR" b="1" dirty="0">
                <a:solidFill>
                  <a:schemeClr val="accent1"/>
                </a:solidFill>
                <a:latin typeface="+mj-lt"/>
              </a:rPr>
              <a:t>)</a:t>
            </a:r>
          </a:p>
        </p:txBody>
      </p:sp>
    </p:spTree>
    <p:custDataLst>
      <p:tags r:id="rId1"/>
    </p:custDataLst>
    <p:extLst>
      <p:ext uri="{BB962C8B-B14F-4D97-AF65-F5344CB8AC3E}">
        <p14:creationId xmlns:p14="http://schemas.microsoft.com/office/powerpoint/2010/main" val="234814424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14:presetBounceEnd="48000">
                                      <p:stCondLst>
                                        <p:cond delay="0"/>
                                      </p:stCondLst>
                                      <p:childTnLst>
                                        <p:set>
                                          <p:cBhvr>
                                            <p:cTn id="6" dur="1" fill="hold">
                                              <p:stCondLst>
                                                <p:cond delay="0"/>
                                              </p:stCondLst>
                                            </p:cTn>
                                            <p:tgtEl>
                                              <p:spTgt spid="143"/>
                                            </p:tgtEl>
                                            <p:attrNameLst>
                                              <p:attrName>style.visibility</p:attrName>
                                            </p:attrNameLst>
                                          </p:cBhvr>
                                          <p:to>
                                            <p:strVal val="visible"/>
                                          </p:to>
                                        </p:set>
                                        <p:anim calcmode="lin" valueType="num" p14:bounceEnd="48000">
                                          <p:cBhvr additive="base">
                                            <p:cTn id="7" dur="1270" fill="hold"/>
                                            <p:tgtEl>
                                              <p:spTgt spid="143"/>
                                            </p:tgtEl>
                                            <p:attrNameLst>
                                              <p:attrName>ppt_x</p:attrName>
                                            </p:attrNameLst>
                                          </p:cBhvr>
                                          <p:tavLst>
                                            <p:tav tm="0">
                                              <p:val>
                                                <p:strVal val="0-#ppt_w/2"/>
                                              </p:val>
                                            </p:tav>
                                            <p:tav tm="100000">
                                              <p:val>
                                                <p:strVal val="#ppt_x"/>
                                              </p:val>
                                            </p:tav>
                                          </p:tavLst>
                                        </p:anim>
                                        <p:anim calcmode="lin" valueType="num" p14:bounceEnd="48000">
                                          <p:cBhvr additive="base">
                                            <p:cTn id="8" dur="1270" fill="hold"/>
                                            <p:tgtEl>
                                              <p:spTgt spid="143"/>
                                            </p:tgtEl>
                                            <p:attrNameLst>
                                              <p:attrName>ppt_y</p:attrName>
                                            </p:attrNameLst>
                                          </p:cBhvr>
                                          <p:tavLst>
                                            <p:tav tm="0">
                                              <p:val>
                                                <p:strVal val="#ppt_y"/>
                                              </p:val>
                                            </p:tav>
                                            <p:tav tm="100000">
                                              <p:val>
                                                <p:strVal val="#ppt_y"/>
                                              </p:val>
                                            </p:tav>
                                          </p:tavLst>
                                        </p:anim>
                                      </p:childTnLst>
                                    </p:cTn>
                                  </p:par>
                                  <p:par>
                                    <p:cTn id="9" presetID="2" presetClass="entr" presetSubtype="1" fill="hold" grpId="0" nodeType="withEffect" p14:presetBounceEnd="48000">
                                      <p:stCondLst>
                                        <p:cond delay="20"/>
                                      </p:stCondLst>
                                      <p:childTnLst>
                                        <p:set>
                                          <p:cBhvr>
                                            <p:cTn id="10" dur="1" fill="hold">
                                              <p:stCondLst>
                                                <p:cond delay="0"/>
                                              </p:stCondLst>
                                            </p:cTn>
                                            <p:tgtEl>
                                              <p:spTgt spid="144"/>
                                            </p:tgtEl>
                                            <p:attrNameLst>
                                              <p:attrName>style.visibility</p:attrName>
                                            </p:attrNameLst>
                                          </p:cBhvr>
                                          <p:to>
                                            <p:strVal val="visible"/>
                                          </p:to>
                                        </p:set>
                                        <p:anim calcmode="lin" valueType="num" p14:bounceEnd="48000">
                                          <p:cBhvr additive="base">
                                            <p:cTn id="11" dur="1750" fill="hold"/>
                                            <p:tgtEl>
                                              <p:spTgt spid="144"/>
                                            </p:tgtEl>
                                            <p:attrNameLst>
                                              <p:attrName>ppt_x</p:attrName>
                                            </p:attrNameLst>
                                          </p:cBhvr>
                                          <p:tavLst>
                                            <p:tav tm="0">
                                              <p:val>
                                                <p:strVal val="#ppt_x"/>
                                              </p:val>
                                            </p:tav>
                                            <p:tav tm="100000">
                                              <p:val>
                                                <p:strVal val="#ppt_x"/>
                                              </p:val>
                                            </p:tav>
                                          </p:tavLst>
                                        </p:anim>
                                        <p:anim calcmode="lin" valueType="num" p14:bounceEnd="48000">
                                          <p:cBhvr additive="base">
                                            <p:cTn id="12" dur="1750" fill="hold"/>
                                            <p:tgtEl>
                                              <p:spTgt spid="144"/>
                                            </p:tgtEl>
                                            <p:attrNameLst>
                                              <p:attrName>ppt_y</p:attrName>
                                            </p:attrNameLst>
                                          </p:cBhvr>
                                          <p:tavLst>
                                            <p:tav tm="0">
                                              <p:val>
                                                <p:strVal val="0-#ppt_h/2"/>
                                              </p:val>
                                            </p:tav>
                                            <p:tav tm="100000">
                                              <p:val>
                                                <p:strVal val="#ppt_y"/>
                                              </p:val>
                                            </p:tav>
                                          </p:tavLst>
                                        </p:anim>
                                      </p:childTnLst>
                                    </p:cTn>
                                  </p:par>
                                  <p:par>
                                    <p:cTn id="13" presetID="2" presetClass="entr" presetSubtype="4" fill="hold" grpId="0" nodeType="withEffect" p14:presetBounceEnd="48000">
                                      <p:stCondLst>
                                        <p:cond delay="0"/>
                                      </p:stCondLst>
                                      <p:childTnLst>
                                        <p:set>
                                          <p:cBhvr>
                                            <p:cTn id="14" dur="1" fill="hold">
                                              <p:stCondLst>
                                                <p:cond delay="0"/>
                                              </p:stCondLst>
                                            </p:cTn>
                                            <p:tgtEl>
                                              <p:spTgt spid="145"/>
                                            </p:tgtEl>
                                            <p:attrNameLst>
                                              <p:attrName>style.visibility</p:attrName>
                                            </p:attrNameLst>
                                          </p:cBhvr>
                                          <p:to>
                                            <p:strVal val="visible"/>
                                          </p:to>
                                        </p:set>
                                        <p:anim calcmode="lin" valueType="num" p14:bounceEnd="48000">
                                          <p:cBhvr additive="base">
                                            <p:cTn id="15" dur="1750" fill="hold"/>
                                            <p:tgtEl>
                                              <p:spTgt spid="145"/>
                                            </p:tgtEl>
                                            <p:attrNameLst>
                                              <p:attrName>ppt_x</p:attrName>
                                            </p:attrNameLst>
                                          </p:cBhvr>
                                          <p:tavLst>
                                            <p:tav tm="0">
                                              <p:val>
                                                <p:strVal val="#ppt_x"/>
                                              </p:val>
                                            </p:tav>
                                            <p:tav tm="100000">
                                              <p:val>
                                                <p:strVal val="#ppt_x"/>
                                              </p:val>
                                            </p:tav>
                                          </p:tavLst>
                                        </p:anim>
                                        <p:anim calcmode="lin" valueType="num" p14:bounceEnd="48000">
                                          <p:cBhvr additive="base">
                                            <p:cTn id="16" dur="1750" fill="hold"/>
                                            <p:tgtEl>
                                              <p:spTgt spid="145"/>
                                            </p:tgtEl>
                                            <p:attrNameLst>
                                              <p:attrName>ppt_y</p:attrName>
                                            </p:attrNameLst>
                                          </p:cBhvr>
                                          <p:tavLst>
                                            <p:tav tm="0">
                                              <p:val>
                                                <p:strVal val="1+#ppt_h/2"/>
                                              </p:val>
                                            </p:tav>
                                            <p:tav tm="100000">
                                              <p:val>
                                                <p:strVal val="#ppt_y"/>
                                              </p:val>
                                            </p:tav>
                                          </p:tavLst>
                                        </p:anim>
                                      </p:childTnLst>
                                    </p:cTn>
                                  </p:par>
                                  <p:par>
                                    <p:cTn id="17" presetID="2" presetClass="entr" presetSubtype="1" fill="hold" grpId="0" nodeType="withEffect" p14:presetBounceEnd="48000">
                                      <p:stCondLst>
                                        <p:cond delay="0"/>
                                      </p:stCondLst>
                                      <p:childTnLst>
                                        <p:set>
                                          <p:cBhvr>
                                            <p:cTn id="18" dur="1" fill="hold">
                                              <p:stCondLst>
                                                <p:cond delay="0"/>
                                              </p:stCondLst>
                                            </p:cTn>
                                            <p:tgtEl>
                                              <p:spTgt spid="146"/>
                                            </p:tgtEl>
                                            <p:attrNameLst>
                                              <p:attrName>style.visibility</p:attrName>
                                            </p:attrNameLst>
                                          </p:cBhvr>
                                          <p:to>
                                            <p:strVal val="visible"/>
                                          </p:to>
                                        </p:set>
                                        <p:anim calcmode="lin" valueType="num" p14:bounceEnd="48000">
                                          <p:cBhvr additive="base">
                                            <p:cTn id="19" dur="1750" fill="hold"/>
                                            <p:tgtEl>
                                              <p:spTgt spid="146"/>
                                            </p:tgtEl>
                                            <p:attrNameLst>
                                              <p:attrName>ppt_x</p:attrName>
                                            </p:attrNameLst>
                                          </p:cBhvr>
                                          <p:tavLst>
                                            <p:tav tm="0">
                                              <p:val>
                                                <p:strVal val="#ppt_x"/>
                                              </p:val>
                                            </p:tav>
                                            <p:tav tm="100000">
                                              <p:val>
                                                <p:strVal val="#ppt_x"/>
                                              </p:val>
                                            </p:tav>
                                          </p:tavLst>
                                        </p:anim>
                                        <p:anim calcmode="lin" valueType="num" p14:bounceEnd="48000">
                                          <p:cBhvr additive="base">
                                            <p:cTn id="20" dur="1750" fill="hold"/>
                                            <p:tgtEl>
                                              <p:spTgt spid="146"/>
                                            </p:tgtEl>
                                            <p:attrNameLst>
                                              <p:attrName>ppt_y</p:attrName>
                                            </p:attrNameLst>
                                          </p:cBhvr>
                                          <p:tavLst>
                                            <p:tav tm="0">
                                              <p:val>
                                                <p:strVal val="0-#ppt_h/2"/>
                                              </p:val>
                                            </p:tav>
                                            <p:tav tm="100000">
                                              <p:val>
                                                <p:strVal val="#ppt_y"/>
                                              </p:val>
                                            </p:tav>
                                          </p:tavLst>
                                        </p:anim>
                                      </p:childTnLst>
                                    </p:cTn>
                                  </p:par>
                                </p:childTnLst>
                              </p:cTn>
                            </p:par>
                            <p:par>
                              <p:cTn id="21" fill="hold">
                                <p:stCondLst>
                                  <p:cond delay="1770"/>
                                </p:stCondLst>
                                <p:childTnLst>
                                  <p:par>
                                    <p:cTn id="22" presetID="42" presetClass="entr" presetSubtype="0" fill="hold" grpId="0" nodeType="afterEffect">
                                      <p:stCondLst>
                                        <p:cond delay="0"/>
                                      </p:stCondLst>
                                      <p:childTnLst>
                                        <p:set>
                                          <p:cBhvr>
                                            <p:cTn id="23" dur="1" fill="hold">
                                              <p:stCondLst>
                                                <p:cond delay="0"/>
                                              </p:stCondLst>
                                            </p:cTn>
                                            <p:tgtEl>
                                              <p:spTgt spid="2"/>
                                            </p:tgtEl>
                                            <p:attrNameLst>
                                              <p:attrName>style.visibility</p:attrName>
                                            </p:attrNameLst>
                                          </p:cBhvr>
                                          <p:to>
                                            <p:strVal val="visible"/>
                                          </p:to>
                                        </p:set>
                                        <p:animEffect transition="in" filter="fade">
                                          <p:cBhvr>
                                            <p:cTn id="24" dur="1000"/>
                                            <p:tgtEl>
                                              <p:spTgt spid="2"/>
                                            </p:tgtEl>
                                          </p:cBhvr>
                                        </p:animEffect>
                                        <p:anim calcmode="lin" valueType="num">
                                          <p:cBhvr>
                                            <p:cTn id="25" dur="1000" fill="hold"/>
                                            <p:tgtEl>
                                              <p:spTgt spid="2"/>
                                            </p:tgtEl>
                                            <p:attrNameLst>
                                              <p:attrName>ppt_x</p:attrName>
                                            </p:attrNameLst>
                                          </p:cBhvr>
                                          <p:tavLst>
                                            <p:tav tm="0">
                                              <p:val>
                                                <p:strVal val="#ppt_x"/>
                                              </p:val>
                                            </p:tav>
                                            <p:tav tm="100000">
                                              <p:val>
                                                <p:strVal val="#ppt_x"/>
                                              </p:val>
                                            </p:tav>
                                          </p:tavLst>
                                        </p:anim>
                                        <p:anim calcmode="lin" valueType="num">
                                          <p:cBhvr>
                                            <p:cTn id="26" dur="1000" fill="hold"/>
                                            <p:tgtEl>
                                              <p:spTgt spid="2"/>
                                            </p:tgtEl>
                                            <p:attrNameLst>
                                              <p:attrName>ppt_y</p:attrName>
                                            </p:attrNameLst>
                                          </p:cBhvr>
                                          <p:tavLst>
                                            <p:tav tm="0">
                                              <p:val>
                                                <p:strVal val="#ppt_y+.1"/>
                                              </p:val>
                                            </p:tav>
                                            <p:tav tm="100000">
                                              <p:val>
                                                <p:strVal val="#ppt_y"/>
                                              </p:val>
                                            </p:tav>
                                          </p:tavLst>
                                        </p:anim>
                                      </p:childTnLst>
                                    </p:cTn>
                                  </p:par>
                                </p:childTnLst>
                              </p:cTn>
                            </p:par>
                            <p:par>
                              <p:cTn id="27" fill="hold">
                                <p:stCondLst>
                                  <p:cond delay="2770"/>
                                </p:stCondLst>
                                <p:childTnLst>
                                  <p:par>
                                    <p:cTn id="28" presetID="2" presetClass="entr" presetSubtype="8" accel="40000" decel="60000" fill="hold" nodeType="afterEffect">
                                      <p:stCondLst>
                                        <p:cond delay="0"/>
                                      </p:stCondLst>
                                      <p:childTnLst>
                                        <p:set>
                                          <p:cBhvr>
                                            <p:cTn id="29" dur="1" fill="hold">
                                              <p:stCondLst>
                                                <p:cond delay="0"/>
                                              </p:stCondLst>
                                            </p:cTn>
                                            <p:tgtEl>
                                              <p:spTgt spid="19"/>
                                            </p:tgtEl>
                                            <p:attrNameLst>
                                              <p:attrName>style.visibility</p:attrName>
                                            </p:attrNameLst>
                                          </p:cBhvr>
                                          <p:to>
                                            <p:strVal val="visible"/>
                                          </p:to>
                                        </p:set>
                                        <p:anim calcmode="lin" valueType="num">
                                          <p:cBhvr additive="base">
                                            <p:cTn id="30" dur="2000" fill="hold"/>
                                            <p:tgtEl>
                                              <p:spTgt spid="19"/>
                                            </p:tgtEl>
                                            <p:attrNameLst>
                                              <p:attrName>ppt_x</p:attrName>
                                            </p:attrNameLst>
                                          </p:cBhvr>
                                          <p:tavLst>
                                            <p:tav tm="0">
                                              <p:val>
                                                <p:strVal val="0-#ppt_w/2"/>
                                              </p:val>
                                            </p:tav>
                                            <p:tav tm="100000">
                                              <p:val>
                                                <p:strVal val="#ppt_x"/>
                                              </p:val>
                                            </p:tav>
                                          </p:tavLst>
                                        </p:anim>
                                        <p:anim calcmode="lin" valueType="num">
                                          <p:cBhvr additive="base">
                                            <p:cTn id="31" dur="2000" fill="hold"/>
                                            <p:tgtEl>
                                              <p:spTgt spid="19"/>
                                            </p:tgtEl>
                                            <p:attrNameLst>
                                              <p:attrName>ppt_y</p:attrName>
                                            </p:attrNameLst>
                                          </p:cBhvr>
                                          <p:tavLst>
                                            <p:tav tm="0">
                                              <p:val>
                                                <p:strVal val="#ppt_y"/>
                                              </p:val>
                                            </p:tav>
                                            <p:tav tm="100000">
                                              <p:val>
                                                <p:strVal val="#ppt_y"/>
                                              </p:val>
                                            </p:tav>
                                          </p:tavLst>
                                        </p:anim>
                                      </p:childTnLst>
                                    </p:cTn>
                                  </p:par>
                                </p:childTnLst>
                              </p:cTn>
                            </p:par>
                            <p:par>
                              <p:cTn id="32" fill="hold">
                                <p:stCondLst>
                                  <p:cond delay="4770"/>
                                </p:stCondLst>
                                <p:childTnLst>
                                  <p:par>
                                    <p:cTn id="33" presetID="10" presetClass="entr" presetSubtype="0" fill="hold" nodeType="afterEffect">
                                      <p:stCondLst>
                                        <p:cond delay="0"/>
                                      </p:stCondLst>
                                      <p:childTnLst>
                                        <p:set>
                                          <p:cBhvr>
                                            <p:cTn id="34" dur="1" fill="hold">
                                              <p:stCondLst>
                                                <p:cond delay="0"/>
                                              </p:stCondLst>
                                            </p:cTn>
                                            <p:tgtEl>
                                              <p:spTgt spid="264"/>
                                            </p:tgtEl>
                                            <p:attrNameLst>
                                              <p:attrName>style.visibility</p:attrName>
                                            </p:attrNameLst>
                                          </p:cBhvr>
                                          <p:to>
                                            <p:strVal val="visible"/>
                                          </p:to>
                                        </p:set>
                                        <p:animEffect transition="in" filter="fade">
                                          <p:cBhvr>
                                            <p:cTn id="35" dur="500"/>
                                            <p:tgtEl>
                                              <p:spTgt spid="264"/>
                                            </p:tgtEl>
                                          </p:cBhvr>
                                        </p:animEffect>
                                      </p:childTnLst>
                                    </p:cTn>
                                  </p:par>
                                  <p:par>
                                    <p:cTn id="36" presetID="10" presetClass="entr" presetSubtype="0" fill="hold" nodeType="withEffect">
                                      <p:stCondLst>
                                        <p:cond delay="0"/>
                                      </p:stCondLst>
                                      <p:childTnLst>
                                        <p:set>
                                          <p:cBhvr>
                                            <p:cTn id="37" dur="1" fill="hold">
                                              <p:stCondLst>
                                                <p:cond delay="0"/>
                                              </p:stCondLst>
                                            </p:cTn>
                                            <p:tgtEl>
                                              <p:spTgt spid="233"/>
                                            </p:tgtEl>
                                            <p:attrNameLst>
                                              <p:attrName>style.visibility</p:attrName>
                                            </p:attrNameLst>
                                          </p:cBhvr>
                                          <p:to>
                                            <p:strVal val="visible"/>
                                          </p:to>
                                        </p:set>
                                        <p:animEffect transition="in" filter="fade">
                                          <p:cBhvr>
                                            <p:cTn id="38" dur="500"/>
                                            <p:tgtEl>
                                              <p:spTgt spid="233"/>
                                            </p:tgtEl>
                                          </p:cBhvr>
                                        </p:animEffect>
                                      </p:childTnLst>
                                    </p:cTn>
                                  </p:par>
                                  <p:par>
                                    <p:cTn id="39" presetID="8" presetClass="emph" presetSubtype="0" accel="52000" decel="48000" fill="hold" nodeType="withEffect">
                                      <p:stCondLst>
                                        <p:cond delay="0"/>
                                      </p:stCondLst>
                                      <p:childTnLst>
                                        <p:animRot by="1200000">
                                          <p:cBhvr>
                                            <p:cTn id="40" dur="2000" fill="hold"/>
                                            <p:tgtEl>
                                              <p:spTgt spid="264"/>
                                            </p:tgtEl>
                                            <p:attrNameLst>
                                              <p:attrName>r</p:attrName>
                                            </p:attrNameLst>
                                          </p:cBhvr>
                                        </p:animRot>
                                      </p:childTnLst>
                                    </p:cTn>
                                  </p:par>
                                  <p:par>
                                    <p:cTn id="41" presetID="1" presetClass="entr" presetSubtype="0" fill="hold" nodeType="withEffect">
                                      <p:stCondLst>
                                        <p:cond delay="3500"/>
                                      </p:stCondLst>
                                      <p:childTnLst>
                                        <p:set>
                                          <p:cBhvr>
                                            <p:cTn id="42" dur="1" fill="hold">
                                              <p:stCondLst>
                                                <p:cond delay="0"/>
                                              </p:stCondLst>
                                            </p:cTn>
                                            <p:tgtEl>
                                              <p:spTgt spid="276"/>
                                            </p:tgtEl>
                                            <p:attrNameLst>
                                              <p:attrName>style.visibility</p:attrName>
                                            </p:attrNameLst>
                                          </p:cBhvr>
                                          <p:to>
                                            <p:strVal val="visible"/>
                                          </p:to>
                                        </p:set>
                                      </p:childTnLst>
                                    </p:cTn>
                                  </p:par>
                                  <p:par>
                                    <p:cTn id="43" presetID="6" presetClass="emph" presetSubtype="0" accel="46667" decel="53333" fill="hold" nodeType="withEffect">
                                      <p:stCondLst>
                                        <p:cond delay="3500"/>
                                      </p:stCondLst>
                                      <p:childTnLst>
                                        <p:animScale>
                                          <p:cBhvr>
                                            <p:cTn id="44" dur="50" fill="hold"/>
                                            <p:tgtEl>
                                              <p:spTgt spid="276"/>
                                            </p:tgtEl>
                                          </p:cBhvr>
                                          <p:by x="0" y="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3" grpId="0" animBg="1"/>
          <p:bldP spid="144" grpId="0" animBg="1"/>
          <p:bldP spid="145" grpId="0" animBg="1"/>
          <p:bldP spid="146" grpId="0" animBg="1"/>
          <p:bldP spid="2"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143"/>
                                            </p:tgtEl>
                                            <p:attrNameLst>
                                              <p:attrName>style.visibility</p:attrName>
                                            </p:attrNameLst>
                                          </p:cBhvr>
                                          <p:to>
                                            <p:strVal val="visible"/>
                                          </p:to>
                                        </p:set>
                                        <p:anim calcmode="lin" valueType="num">
                                          <p:cBhvr additive="base">
                                            <p:cTn id="7" dur="1270" fill="hold"/>
                                            <p:tgtEl>
                                              <p:spTgt spid="143"/>
                                            </p:tgtEl>
                                            <p:attrNameLst>
                                              <p:attrName>ppt_x</p:attrName>
                                            </p:attrNameLst>
                                          </p:cBhvr>
                                          <p:tavLst>
                                            <p:tav tm="0">
                                              <p:val>
                                                <p:strVal val="0-#ppt_w/2"/>
                                              </p:val>
                                            </p:tav>
                                            <p:tav tm="100000">
                                              <p:val>
                                                <p:strVal val="#ppt_x"/>
                                              </p:val>
                                            </p:tav>
                                          </p:tavLst>
                                        </p:anim>
                                        <p:anim calcmode="lin" valueType="num">
                                          <p:cBhvr additive="base">
                                            <p:cTn id="8" dur="1270" fill="hold"/>
                                            <p:tgtEl>
                                              <p:spTgt spid="143"/>
                                            </p:tgtEl>
                                            <p:attrNameLst>
                                              <p:attrName>ppt_y</p:attrName>
                                            </p:attrNameLst>
                                          </p:cBhvr>
                                          <p:tavLst>
                                            <p:tav tm="0">
                                              <p:val>
                                                <p:strVal val="#ppt_y"/>
                                              </p:val>
                                            </p:tav>
                                            <p:tav tm="100000">
                                              <p:val>
                                                <p:strVal val="#ppt_y"/>
                                              </p:val>
                                            </p:tav>
                                          </p:tavLst>
                                        </p:anim>
                                      </p:childTnLst>
                                    </p:cTn>
                                  </p:par>
                                  <p:par>
                                    <p:cTn id="9" presetID="2" presetClass="entr" presetSubtype="1" fill="hold" grpId="0" nodeType="withEffect">
                                      <p:stCondLst>
                                        <p:cond delay="20"/>
                                      </p:stCondLst>
                                      <p:childTnLst>
                                        <p:set>
                                          <p:cBhvr>
                                            <p:cTn id="10" dur="1" fill="hold">
                                              <p:stCondLst>
                                                <p:cond delay="0"/>
                                              </p:stCondLst>
                                            </p:cTn>
                                            <p:tgtEl>
                                              <p:spTgt spid="144"/>
                                            </p:tgtEl>
                                            <p:attrNameLst>
                                              <p:attrName>style.visibility</p:attrName>
                                            </p:attrNameLst>
                                          </p:cBhvr>
                                          <p:to>
                                            <p:strVal val="visible"/>
                                          </p:to>
                                        </p:set>
                                        <p:anim calcmode="lin" valueType="num">
                                          <p:cBhvr additive="base">
                                            <p:cTn id="11" dur="1750" fill="hold"/>
                                            <p:tgtEl>
                                              <p:spTgt spid="144"/>
                                            </p:tgtEl>
                                            <p:attrNameLst>
                                              <p:attrName>ppt_x</p:attrName>
                                            </p:attrNameLst>
                                          </p:cBhvr>
                                          <p:tavLst>
                                            <p:tav tm="0">
                                              <p:val>
                                                <p:strVal val="#ppt_x"/>
                                              </p:val>
                                            </p:tav>
                                            <p:tav tm="100000">
                                              <p:val>
                                                <p:strVal val="#ppt_x"/>
                                              </p:val>
                                            </p:tav>
                                          </p:tavLst>
                                        </p:anim>
                                        <p:anim calcmode="lin" valueType="num">
                                          <p:cBhvr additive="base">
                                            <p:cTn id="12" dur="1750" fill="hold"/>
                                            <p:tgtEl>
                                              <p:spTgt spid="144"/>
                                            </p:tgtEl>
                                            <p:attrNameLst>
                                              <p:attrName>ppt_y</p:attrName>
                                            </p:attrNameLst>
                                          </p:cBhvr>
                                          <p:tavLst>
                                            <p:tav tm="0">
                                              <p:val>
                                                <p:strVal val="0-#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145"/>
                                            </p:tgtEl>
                                            <p:attrNameLst>
                                              <p:attrName>style.visibility</p:attrName>
                                            </p:attrNameLst>
                                          </p:cBhvr>
                                          <p:to>
                                            <p:strVal val="visible"/>
                                          </p:to>
                                        </p:set>
                                        <p:anim calcmode="lin" valueType="num">
                                          <p:cBhvr additive="base">
                                            <p:cTn id="15" dur="1750" fill="hold"/>
                                            <p:tgtEl>
                                              <p:spTgt spid="145"/>
                                            </p:tgtEl>
                                            <p:attrNameLst>
                                              <p:attrName>ppt_x</p:attrName>
                                            </p:attrNameLst>
                                          </p:cBhvr>
                                          <p:tavLst>
                                            <p:tav tm="0">
                                              <p:val>
                                                <p:strVal val="#ppt_x"/>
                                              </p:val>
                                            </p:tav>
                                            <p:tav tm="100000">
                                              <p:val>
                                                <p:strVal val="#ppt_x"/>
                                              </p:val>
                                            </p:tav>
                                          </p:tavLst>
                                        </p:anim>
                                        <p:anim calcmode="lin" valueType="num">
                                          <p:cBhvr additive="base">
                                            <p:cTn id="16" dur="1750" fill="hold"/>
                                            <p:tgtEl>
                                              <p:spTgt spid="145"/>
                                            </p:tgtEl>
                                            <p:attrNameLst>
                                              <p:attrName>ppt_y</p:attrName>
                                            </p:attrNameLst>
                                          </p:cBhvr>
                                          <p:tavLst>
                                            <p:tav tm="0">
                                              <p:val>
                                                <p:strVal val="1+#ppt_h/2"/>
                                              </p:val>
                                            </p:tav>
                                            <p:tav tm="100000">
                                              <p:val>
                                                <p:strVal val="#ppt_y"/>
                                              </p:val>
                                            </p:tav>
                                          </p:tavLst>
                                        </p:anim>
                                      </p:childTnLst>
                                    </p:cTn>
                                  </p:par>
                                  <p:par>
                                    <p:cTn id="17" presetID="2" presetClass="entr" presetSubtype="1" fill="hold" grpId="0" nodeType="withEffect">
                                      <p:stCondLst>
                                        <p:cond delay="0"/>
                                      </p:stCondLst>
                                      <p:childTnLst>
                                        <p:set>
                                          <p:cBhvr>
                                            <p:cTn id="18" dur="1" fill="hold">
                                              <p:stCondLst>
                                                <p:cond delay="0"/>
                                              </p:stCondLst>
                                            </p:cTn>
                                            <p:tgtEl>
                                              <p:spTgt spid="146"/>
                                            </p:tgtEl>
                                            <p:attrNameLst>
                                              <p:attrName>style.visibility</p:attrName>
                                            </p:attrNameLst>
                                          </p:cBhvr>
                                          <p:to>
                                            <p:strVal val="visible"/>
                                          </p:to>
                                        </p:set>
                                        <p:anim calcmode="lin" valueType="num">
                                          <p:cBhvr additive="base">
                                            <p:cTn id="19" dur="1750" fill="hold"/>
                                            <p:tgtEl>
                                              <p:spTgt spid="146"/>
                                            </p:tgtEl>
                                            <p:attrNameLst>
                                              <p:attrName>ppt_x</p:attrName>
                                            </p:attrNameLst>
                                          </p:cBhvr>
                                          <p:tavLst>
                                            <p:tav tm="0">
                                              <p:val>
                                                <p:strVal val="#ppt_x"/>
                                              </p:val>
                                            </p:tav>
                                            <p:tav tm="100000">
                                              <p:val>
                                                <p:strVal val="#ppt_x"/>
                                              </p:val>
                                            </p:tav>
                                          </p:tavLst>
                                        </p:anim>
                                        <p:anim calcmode="lin" valueType="num">
                                          <p:cBhvr additive="base">
                                            <p:cTn id="20" dur="1750" fill="hold"/>
                                            <p:tgtEl>
                                              <p:spTgt spid="146"/>
                                            </p:tgtEl>
                                            <p:attrNameLst>
                                              <p:attrName>ppt_y</p:attrName>
                                            </p:attrNameLst>
                                          </p:cBhvr>
                                          <p:tavLst>
                                            <p:tav tm="0">
                                              <p:val>
                                                <p:strVal val="0-#ppt_h/2"/>
                                              </p:val>
                                            </p:tav>
                                            <p:tav tm="100000">
                                              <p:val>
                                                <p:strVal val="#ppt_y"/>
                                              </p:val>
                                            </p:tav>
                                          </p:tavLst>
                                        </p:anim>
                                      </p:childTnLst>
                                    </p:cTn>
                                  </p:par>
                                </p:childTnLst>
                              </p:cTn>
                            </p:par>
                            <p:par>
                              <p:cTn id="21" fill="hold">
                                <p:stCondLst>
                                  <p:cond delay="1770"/>
                                </p:stCondLst>
                                <p:childTnLst>
                                  <p:par>
                                    <p:cTn id="22" presetID="42" presetClass="entr" presetSubtype="0" fill="hold" grpId="0" nodeType="afterEffect">
                                      <p:stCondLst>
                                        <p:cond delay="0"/>
                                      </p:stCondLst>
                                      <p:childTnLst>
                                        <p:set>
                                          <p:cBhvr>
                                            <p:cTn id="23" dur="1" fill="hold">
                                              <p:stCondLst>
                                                <p:cond delay="0"/>
                                              </p:stCondLst>
                                            </p:cTn>
                                            <p:tgtEl>
                                              <p:spTgt spid="2"/>
                                            </p:tgtEl>
                                            <p:attrNameLst>
                                              <p:attrName>style.visibility</p:attrName>
                                            </p:attrNameLst>
                                          </p:cBhvr>
                                          <p:to>
                                            <p:strVal val="visible"/>
                                          </p:to>
                                        </p:set>
                                        <p:animEffect transition="in" filter="fade">
                                          <p:cBhvr>
                                            <p:cTn id="24" dur="1000"/>
                                            <p:tgtEl>
                                              <p:spTgt spid="2"/>
                                            </p:tgtEl>
                                          </p:cBhvr>
                                        </p:animEffect>
                                        <p:anim calcmode="lin" valueType="num">
                                          <p:cBhvr>
                                            <p:cTn id="25" dur="1000" fill="hold"/>
                                            <p:tgtEl>
                                              <p:spTgt spid="2"/>
                                            </p:tgtEl>
                                            <p:attrNameLst>
                                              <p:attrName>ppt_x</p:attrName>
                                            </p:attrNameLst>
                                          </p:cBhvr>
                                          <p:tavLst>
                                            <p:tav tm="0">
                                              <p:val>
                                                <p:strVal val="#ppt_x"/>
                                              </p:val>
                                            </p:tav>
                                            <p:tav tm="100000">
                                              <p:val>
                                                <p:strVal val="#ppt_x"/>
                                              </p:val>
                                            </p:tav>
                                          </p:tavLst>
                                        </p:anim>
                                        <p:anim calcmode="lin" valueType="num">
                                          <p:cBhvr>
                                            <p:cTn id="26" dur="1000" fill="hold"/>
                                            <p:tgtEl>
                                              <p:spTgt spid="2"/>
                                            </p:tgtEl>
                                            <p:attrNameLst>
                                              <p:attrName>ppt_y</p:attrName>
                                            </p:attrNameLst>
                                          </p:cBhvr>
                                          <p:tavLst>
                                            <p:tav tm="0">
                                              <p:val>
                                                <p:strVal val="#ppt_y+.1"/>
                                              </p:val>
                                            </p:tav>
                                            <p:tav tm="100000">
                                              <p:val>
                                                <p:strVal val="#ppt_y"/>
                                              </p:val>
                                            </p:tav>
                                          </p:tavLst>
                                        </p:anim>
                                      </p:childTnLst>
                                    </p:cTn>
                                  </p:par>
                                </p:childTnLst>
                              </p:cTn>
                            </p:par>
                            <p:par>
                              <p:cTn id="27" fill="hold">
                                <p:stCondLst>
                                  <p:cond delay="2770"/>
                                </p:stCondLst>
                                <p:childTnLst>
                                  <p:par>
                                    <p:cTn id="28" presetID="2" presetClass="entr" presetSubtype="8" accel="40000" decel="60000" fill="hold" nodeType="afterEffect">
                                      <p:stCondLst>
                                        <p:cond delay="0"/>
                                      </p:stCondLst>
                                      <p:childTnLst>
                                        <p:set>
                                          <p:cBhvr>
                                            <p:cTn id="29" dur="1" fill="hold">
                                              <p:stCondLst>
                                                <p:cond delay="0"/>
                                              </p:stCondLst>
                                            </p:cTn>
                                            <p:tgtEl>
                                              <p:spTgt spid="19"/>
                                            </p:tgtEl>
                                            <p:attrNameLst>
                                              <p:attrName>style.visibility</p:attrName>
                                            </p:attrNameLst>
                                          </p:cBhvr>
                                          <p:to>
                                            <p:strVal val="visible"/>
                                          </p:to>
                                        </p:set>
                                        <p:anim calcmode="lin" valueType="num">
                                          <p:cBhvr additive="base">
                                            <p:cTn id="30" dur="2000" fill="hold"/>
                                            <p:tgtEl>
                                              <p:spTgt spid="19"/>
                                            </p:tgtEl>
                                            <p:attrNameLst>
                                              <p:attrName>ppt_x</p:attrName>
                                            </p:attrNameLst>
                                          </p:cBhvr>
                                          <p:tavLst>
                                            <p:tav tm="0">
                                              <p:val>
                                                <p:strVal val="0-#ppt_w/2"/>
                                              </p:val>
                                            </p:tav>
                                            <p:tav tm="100000">
                                              <p:val>
                                                <p:strVal val="#ppt_x"/>
                                              </p:val>
                                            </p:tav>
                                          </p:tavLst>
                                        </p:anim>
                                        <p:anim calcmode="lin" valueType="num">
                                          <p:cBhvr additive="base">
                                            <p:cTn id="31" dur="2000" fill="hold"/>
                                            <p:tgtEl>
                                              <p:spTgt spid="19"/>
                                            </p:tgtEl>
                                            <p:attrNameLst>
                                              <p:attrName>ppt_y</p:attrName>
                                            </p:attrNameLst>
                                          </p:cBhvr>
                                          <p:tavLst>
                                            <p:tav tm="0">
                                              <p:val>
                                                <p:strVal val="#ppt_y"/>
                                              </p:val>
                                            </p:tav>
                                            <p:tav tm="100000">
                                              <p:val>
                                                <p:strVal val="#ppt_y"/>
                                              </p:val>
                                            </p:tav>
                                          </p:tavLst>
                                        </p:anim>
                                      </p:childTnLst>
                                    </p:cTn>
                                  </p:par>
                                </p:childTnLst>
                              </p:cTn>
                            </p:par>
                            <p:par>
                              <p:cTn id="32" fill="hold">
                                <p:stCondLst>
                                  <p:cond delay="4770"/>
                                </p:stCondLst>
                                <p:childTnLst>
                                  <p:par>
                                    <p:cTn id="33" presetID="10" presetClass="entr" presetSubtype="0" fill="hold" nodeType="afterEffect">
                                      <p:stCondLst>
                                        <p:cond delay="0"/>
                                      </p:stCondLst>
                                      <p:childTnLst>
                                        <p:set>
                                          <p:cBhvr>
                                            <p:cTn id="34" dur="1" fill="hold">
                                              <p:stCondLst>
                                                <p:cond delay="0"/>
                                              </p:stCondLst>
                                            </p:cTn>
                                            <p:tgtEl>
                                              <p:spTgt spid="264"/>
                                            </p:tgtEl>
                                            <p:attrNameLst>
                                              <p:attrName>style.visibility</p:attrName>
                                            </p:attrNameLst>
                                          </p:cBhvr>
                                          <p:to>
                                            <p:strVal val="visible"/>
                                          </p:to>
                                        </p:set>
                                        <p:animEffect transition="in" filter="fade">
                                          <p:cBhvr>
                                            <p:cTn id="35" dur="500"/>
                                            <p:tgtEl>
                                              <p:spTgt spid="264"/>
                                            </p:tgtEl>
                                          </p:cBhvr>
                                        </p:animEffect>
                                      </p:childTnLst>
                                    </p:cTn>
                                  </p:par>
                                  <p:par>
                                    <p:cTn id="36" presetID="10" presetClass="entr" presetSubtype="0" fill="hold" nodeType="withEffect">
                                      <p:stCondLst>
                                        <p:cond delay="0"/>
                                      </p:stCondLst>
                                      <p:childTnLst>
                                        <p:set>
                                          <p:cBhvr>
                                            <p:cTn id="37" dur="1" fill="hold">
                                              <p:stCondLst>
                                                <p:cond delay="0"/>
                                              </p:stCondLst>
                                            </p:cTn>
                                            <p:tgtEl>
                                              <p:spTgt spid="233"/>
                                            </p:tgtEl>
                                            <p:attrNameLst>
                                              <p:attrName>style.visibility</p:attrName>
                                            </p:attrNameLst>
                                          </p:cBhvr>
                                          <p:to>
                                            <p:strVal val="visible"/>
                                          </p:to>
                                        </p:set>
                                        <p:animEffect transition="in" filter="fade">
                                          <p:cBhvr>
                                            <p:cTn id="38" dur="500"/>
                                            <p:tgtEl>
                                              <p:spTgt spid="233"/>
                                            </p:tgtEl>
                                          </p:cBhvr>
                                        </p:animEffect>
                                      </p:childTnLst>
                                    </p:cTn>
                                  </p:par>
                                  <p:par>
                                    <p:cTn id="39" presetID="8" presetClass="emph" presetSubtype="0" accel="52000" decel="48000" fill="hold" nodeType="withEffect">
                                      <p:stCondLst>
                                        <p:cond delay="0"/>
                                      </p:stCondLst>
                                      <p:childTnLst>
                                        <p:animRot by="1200000">
                                          <p:cBhvr>
                                            <p:cTn id="40" dur="2000" fill="hold"/>
                                            <p:tgtEl>
                                              <p:spTgt spid="264"/>
                                            </p:tgtEl>
                                            <p:attrNameLst>
                                              <p:attrName>r</p:attrName>
                                            </p:attrNameLst>
                                          </p:cBhvr>
                                        </p:animRot>
                                      </p:childTnLst>
                                    </p:cTn>
                                  </p:par>
                                  <p:par>
                                    <p:cTn id="41" presetID="1" presetClass="entr" presetSubtype="0" fill="hold" nodeType="withEffect">
                                      <p:stCondLst>
                                        <p:cond delay="3500"/>
                                      </p:stCondLst>
                                      <p:childTnLst>
                                        <p:set>
                                          <p:cBhvr>
                                            <p:cTn id="42" dur="1" fill="hold">
                                              <p:stCondLst>
                                                <p:cond delay="0"/>
                                              </p:stCondLst>
                                            </p:cTn>
                                            <p:tgtEl>
                                              <p:spTgt spid="276"/>
                                            </p:tgtEl>
                                            <p:attrNameLst>
                                              <p:attrName>style.visibility</p:attrName>
                                            </p:attrNameLst>
                                          </p:cBhvr>
                                          <p:to>
                                            <p:strVal val="visible"/>
                                          </p:to>
                                        </p:set>
                                      </p:childTnLst>
                                    </p:cTn>
                                  </p:par>
                                  <p:par>
                                    <p:cTn id="43" presetID="6" presetClass="emph" presetSubtype="0" accel="46667" decel="53333" fill="hold" nodeType="withEffect">
                                      <p:stCondLst>
                                        <p:cond delay="3500"/>
                                      </p:stCondLst>
                                      <p:childTnLst>
                                        <p:animScale>
                                          <p:cBhvr>
                                            <p:cTn id="44" dur="50" fill="hold"/>
                                            <p:tgtEl>
                                              <p:spTgt spid="276"/>
                                            </p:tgtEl>
                                          </p:cBhvr>
                                          <p:by x="0" y="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3" grpId="0" animBg="1"/>
          <p:bldP spid="144" grpId="0" animBg="1"/>
          <p:bldP spid="145" grpId="0" animBg="1"/>
          <p:bldP spid="146" grpId="0" animBg="1"/>
          <p:bldP spid="2" grpId="0"/>
        </p:bldLst>
      </p:timing>
    </mc:Fallback>
  </mc:AlternateContent>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70" name="Graphique 245">
            <a:extLst>
              <a:ext uri="{FF2B5EF4-FFF2-40B4-BE49-F238E27FC236}">
                <a16:creationId xmlns:a16="http://schemas.microsoft.com/office/drawing/2014/main" id="{BF02C8EB-8D58-4EFC-9CF5-C747FAB8D0DC}"/>
              </a:ext>
            </a:extLst>
          </p:cNvPr>
          <p:cNvGrpSpPr/>
          <p:nvPr/>
        </p:nvGrpSpPr>
        <p:grpSpPr>
          <a:xfrm>
            <a:off x="3430750" y="3634563"/>
            <a:ext cx="1546955" cy="2419625"/>
            <a:chOff x="2525321" y="3587268"/>
            <a:chExt cx="1546955" cy="2419625"/>
          </a:xfrm>
        </p:grpSpPr>
        <p:sp>
          <p:nvSpPr>
            <p:cNvPr id="398" name="Forme libre : forme 397">
              <a:extLst>
                <a:ext uri="{FF2B5EF4-FFF2-40B4-BE49-F238E27FC236}">
                  <a16:creationId xmlns:a16="http://schemas.microsoft.com/office/drawing/2014/main" id="{3A8C0BDE-0F8E-47D0-92D9-77649FCCEF5B}"/>
                </a:ext>
              </a:extLst>
            </p:cNvPr>
            <p:cNvSpPr/>
            <p:nvPr/>
          </p:nvSpPr>
          <p:spPr>
            <a:xfrm>
              <a:off x="2525321" y="5803185"/>
              <a:ext cx="1546955" cy="203709"/>
            </a:xfrm>
            <a:custGeom>
              <a:avLst/>
              <a:gdLst>
                <a:gd name="connsiteX0" fmla="*/ 732867 w 1546955"/>
                <a:gd name="connsiteY0" fmla="*/ -297 h 203709"/>
                <a:gd name="connsiteX1" fmla="*/ -458 w 1546955"/>
                <a:gd name="connsiteY1" fmla="*/ 101988 h 203709"/>
                <a:gd name="connsiteX2" fmla="*/ 735016 w 1546955"/>
                <a:gd name="connsiteY2" fmla="*/ 203413 h 203709"/>
                <a:gd name="connsiteX3" fmla="*/ 1546487 w 1546955"/>
                <a:gd name="connsiteY3" fmla="*/ 101988 h 203709"/>
                <a:gd name="connsiteX4" fmla="*/ 732867 w 1546955"/>
                <a:gd name="connsiteY4" fmla="*/ -297 h 2037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6955" h="203709">
                  <a:moveTo>
                    <a:pt x="732867" y="-297"/>
                  </a:moveTo>
                  <a:cubicBezTo>
                    <a:pt x="325807" y="-297"/>
                    <a:pt x="-2463" y="45903"/>
                    <a:pt x="-458" y="101988"/>
                  </a:cubicBezTo>
                  <a:cubicBezTo>
                    <a:pt x="1548" y="158072"/>
                    <a:pt x="330892" y="203413"/>
                    <a:pt x="735016" y="203413"/>
                  </a:cubicBezTo>
                  <a:cubicBezTo>
                    <a:pt x="1139140" y="203413"/>
                    <a:pt x="1545484" y="158072"/>
                    <a:pt x="1546487" y="101988"/>
                  </a:cubicBezTo>
                  <a:cubicBezTo>
                    <a:pt x="1547490" y="45903"/>
                    <a:pt x="1139928" y="-297"/>
                    <a:pt x="732867" y="-297"/>
                  </a:cubicBezTo>
                  <a:close/>
                </a:path>
              </a:pathLst>
            </a:custGeom>
            <a:solidFill>
              <a:srgbClr val="E8E8E8"/>
            </a:solidFill>
            <a:ln w="715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399" name="Forme libre : forme 398">
              <a:extLst>
                <a:ext uri="{FF2B5EF4-FFF2-40B4-BE49-F238E27FC236}">
                  <a16:creationId xmlns:a16="http://schemas.microsoft.com/office/drawing/2014/main" id="{52DCEE4E-401E-4B88-B866-F320070CAB01}"/>
                </a:ext>
              </a:extLst>
            </p:cNvPr>
            <p:cNvSpPr/>
            <p:nvPr/>
          </p:nvSpPr>
          <p:spPr>
            <a:xfrm>
              <a:off x="2963979" y="5856690"/>
              <a:ext cx="394488" cy="54734"/>
            </a:xfrm>
            <a:custGeom>
              <a:avLst/>
              <a:gdLst>
                <a:gd name="connsiteX0" fmla="*/ -467 w 394488"/>
                <a:gd name="connsiteY0" fmla="*/ 22123 h 54734"/>
                <a:gd name="connsiteX1" fmla="*/ -467 w 394488"/>
                <a:gd name="connsiteY1" fmla="*/ 48124 h 54734"/>
                <a:gd name="connsiteX2" fmla="*/ 277521 w 394488"/>
                <a:gd name="connsiteY2" fmla="*/ 39672 h 54734"/>
                <a:gd name="connsiteX3" fmla="*/ 392985 w 394488"/>
                <a:gd name="connsiteY3" fmla="*/ 12668 h 54734"/>
                <a:gd name="connsiteX4" fmla="*/ 391194 w 394488"/>
                <a:gd name="connsiteY4" fmla="*/ -297 h 547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4488" h="54734">
                  <a:moveTo>
                    <a:pt x="-467" y="22123"/>
                  </a:moveTo>
                  <a:lnTo>
                    <a:pt x="-467" y="48124"/>
                  </a:lnTo>
                  <a:cubicBezTo>
                    <a:pt x="11925" y="58009"/>
                    <a:pt x="142072" y="57077"/>
                    <a:pt x="277521" y="39672"/>
                  </a:cubicBezTo>
                  <a:cubicBezTo>
                    <a:pt x="412969" y="22266"/>
                    <a:pt x="392985" y="12668"/>
                    <a:pt x="392985" y="12668"/>
                  </a:cubicBezTo>
                  <a:lnTo>
                    <a:pt x="391194" y="-297"/>
                  </a:lnTo>
                </a:path>
              </a:pathLst>
            </a:custGeom>
            <a:solidFill>
              <a:srgbClr val="11374C"/>
            </a:solidFill>
            <a:ln w="715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400" name="Forme libre : forme 399">
              <a:extLst>
                <a:ext uri="{FF2B5EF4-FFF2-40B4-BE49-F238E27FC236}">
                  <a16:creationId xmlns:a16="http://schemas.microsoft.com/office/drawing/2014/main" id="{11C7A93D-1A51-4C2C-9D51-612FF3582896}"/>
                </a:ext>
              </a:extLst>
            </p:cNvPr>
            <p:cNvSpPr/>
            <p:nvPr/>
          </p:nvSpPr>
          <p:spPr>
            <a:xfrm>
              <a:off x="2977015" y="5842682"/>
              <a:ext cx="380390" cy="53889"/>
            </a:xfrm>
            <a:custGeom>
              <a:avLst/>
              <a:gdLst>
                <a:gd name="connsiteX0" fmla="*/ -467 w 380390"/>
                <a:gd name="connsiteY0" fmla="*/ 27249 h 53889"/>
                <a:gd name="connsiteX1" fmla="*/ -467 w 380390"/>
                <a:gd name="connsiteY1" fmla="*/ 52605 h 53889"/>
                <a:gd name="connsiteX2" fmla="*/ 344277 w 380390"/>
                <a:gd name="connsiteY2" fmla="*/ 27249 h 53889"/>
                <a:gd name="connsiteX3" fmla="*/ 242423 w 380390"/>
                <a:gd name="connsiteY3" fmla="*/ 317 h 53889"/>
              </a:gdLst>
              <a:ahLst/>
              <a:cxnLst>
                <a:cxn ang="0">
                  <a:pos x="connsiteX0" y="connsiteY0"/>
                </a:cxn>
                <a:cxn ang="0">
                  <a:pos x="connsiteX1" y="connsiteY1"/>
                </a:cxn>
                <a:cxn ang="0">
                  <a:pos x="connsiteX2" y="connsiteY2"/>
                </a:cxn>
                <a:cxn ang="0">
                  <a:pos x="connsiteX3" y="connsiteY3"/>
                </a:cxn>
              </a:cxnLst>
              <a:rect l="l" t="t" r="r" b="b"/>
              <a:pathLst>
                <a:path w="380390" h="53889">
                  <a:moveTo>
                    <a:pt x="-467" y="27249"/>
                  </a:moveTo>
                  <a:lnTo>
                    <a:pt x="-467" y="52605"/>
                  </a:lnTo>
                  <a:cubicBezTo>
                    <a:pt x="-467" y="52605"/>
                    <a:pt x="224158" y="61273"/>
                    <a:pt x="344277" y="27249"/>
                  </a:cubicBezTo>
                  <a:cubicBezTo>
                    <a:pt x="464397" y="-6774"/>
                    <a:pt x="242423" y="317"/>
                    <a:pt x="242423" y="317"/>
                  </a:cubicBezTo>
                  <a:close/>
                </a:path>
              </a:pathLst>
            </a:custGeom>
            <a:solidFill>
              <a:srgbClr val="1B4B6B"/>
            </a:solidFill>
            <a:ln w="715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401" name="Forme libre : forme 400">
              <a:extLst>
                <a:ext uri="{FF2B5EF4-FFF2-40B4-BE49-F238E27FC236}">
                  <a16:creationId xmlns:a16="http://schemas.microsoft.com/office/drawing/2014/main" id="{66B07B96-24A8-4594-B422-E003BE08B198}"/>
                </a:ext>
              </a:extLst>
            </p:cNvPr>
            <p:cNvSpPr/>
            <p:nvPr/>
          </p:nvSpPr>
          <p:spPr>
            <a:xfrm>
              <a:off x="2976875" y="5675186"/>
              <a:ext cx="322895" cy="203905"/>
            </a:xfrm>
            <a:custGeom>
              <a:avLst/>
              <a:gdLst>
                <a:gd name="connsiteX0" fmla="*/ 173658 w 322895"/>
                <a:gd name="connsiteY0" fmla="*/ -297 h 203905"/>
                <a:gd name="connsiteX1" fmla="*/ 173658 w 322895"/>
                <a:gd name="connsiteY1" fmla="*/ 126198 h 203905"/>
                <a:gd name="connsiteX2" fmla="*/ -326 w 322895"/>
                <a:gd name="connsiteY2" fmla="*/ 194746 h 203905"/>
                <a:gd name="connsiteX3" fmla="*/ 322429 w 322895"/>
                <a:gd name="connsiteY3" fmla="*/ 181065 h 203905"/>
                <a:gd name="connsiteX4" fmla="*/ 322429 w 322895"/>
                <a:gd name="connsiteY4" fmla="*/ 49126 h 2039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2895" h="203905">
                  <a:moveTo>
                    <a:pt x="173658" y="-297"/>
                  </a:moveTo>
                  <a:lnTo>
                    <a:pt x="173658" y="126198"/>
                  </a:lnTo>
                  <a:cubicBezTo>
                    <a:pt x="173658" y="126198"/>
                    <a:pt x="-6199" y="168673"/>
                    <a:pt x="-326" y="194746"/>
                  </a:cubicBezTo>
                  <a:cubicBezTo>
                    <a:pt x="5547" y="220818"/>
                    <a:pt x="322429" y="181065"/>
                    <a:pt x="322429" y="181065"/>
                  </a:cubicBezTo>
                  <a:lnTo>
                    <a:pt x="322429" y="49126"/>
                  </a:lnTo>
                  <a:close/>
                </a:path>
              </a:pathLst>
            </a:custGeom>
            <a:solidFill>
              <a:srgbClr val="EACFC1"/>
            </a:solidFill>
            <a:ln w="715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402" name="Forme libre : forme 401">
              <a:extLst>
                <a:ext uri="{FF2B5EF4-FFF2-40B4-BE49-F238E27FC236}">
                  <a16:creationId xmlns:a16="http://schemas.microsoft.com/office/drawing/2014/main" id="{CD8A6BD9-B73E-4E3C-9AF0-B9DB45F21B61}"/>
                </a:ext>
              </a:extLst>
            </p:cNvPr>
            <p:cNvSpPr/>
            <p:nvPr/>
          </p:nvSpPr>
          <p:spPr>
            <a:xfrm>
              <a:off x="2964004" y="5811336"/>
              <a:ext cx="294794" cy="90658"/>
            </a:xfrm>
            <a:custGeom>
              <a:avLst/>
              <a:gdLst>
                <a:gd name="connsiteX0" fmla="*/ 202716 w 294794"/>
                <a:gd name="connsiteY0" fmla="*/ 59169 h 90658"/>
                <a:gd name="connsiteX1" fmla="*/ 97853 w 294794"/>
                <a:gd name="connsiteY1" fmla="*/ 3013 h 90658"/>
                <a:gd name="connsiteX2" fmla="*/ 12544 w 294794"/>
                <a:gd name="connsiteY2" fmla="*/ 83952 h 90658"/>
                <a:gd name="connsiteX3" fmla="*/ 294328 w 294794"/>
                <a:gd name="connsiteY3" fmla="*/ 71632 h 90658"/>
              </a:gdLst>
              <a:ahLst/>
              <a:cxnLst>
                <a:cxn ang="0">
                  <a:pos x="connsiteX0" y="connsiteY0"/>
                </a:cxn>
                <a:cxn ang="0">
                  <a:pos x="connsiteX1" y="connsiteY1"/>
                </a:cxn>
                <a:cxn ang="0">
                  <a:pos x="connsiteX2" y="connsiteY2"/>
                </a:cxn>
                <a:cxn ang="0">
                  <a:pos x="connsiteX3" y="connsiteY3"/>
                </a:cxn>
              </a:cxnLst>
              <a:rect l="l" t="t" r="r" b="b"/>
              <a:pathLst>
                <a:path w="294794" h="90658">
                  <a:moveTo>
                    <a:pt x="202716" y="59169"/>
                  </a:moveTo>
                  <a:cubicBezTo>
                    <a:pt x="157232" y="-20768"/>
                    <a:pt x="97853" y="3013"/>
                    <a:pt x="97853" y="3013"/>
                  </a:cubicBezTo>
                  <a:cubicBezTo>
                    <a:pt x="-2426" y="31664"/>
                    <a:pt x="-15749" y="71632"/>
                    <a:pt x="12544" y="83952"/>
                  </a:cubicBezTo>
                  <a:cubicBezTo>
                    <a:pt x="40837" y="96272"/>
                    <a:pt x="154152" y="90112"/>
                    <a:pt x="294328" y="71632"/>
                  </a:cubicBezTo>
                </a:path>
              </a:pathLst>
            </a:custGeom>
            <a:solidFill>
              <a:srgbClr val="1B4B6B"/>
            </a:solidFill>
            <a:ln w="715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403" name="Forme libre : forme 402">
              <a:extLst>
                <a:ext uri="{FF2B5EF4-FFF2-40B4-BE49-F238E27FC236}">
                  <a16:creationId xmlns:a16="http://schemas.microsoft.com/office/drawing/2014/main" id="{F863C48C-095B-4EB4-B1BD-5109E3F744E8}"/>
                </a:ext>
              </a:extLst>
            </p:cNvPr>
            <p:cNvSpPr/>
            <p:nvPr/>
          </p:nvSpPr>
          <p:spPr>
            <a:xfrm>
              <a:off x="3300630" y="5856690"/>
              <a:ext cx="394488" cy="54734"/>
            </a:xfrm>
            <a:custGeom>
              <a:avLst/>
              <a:gdLst>
                <a:gd name="connsiteX0" fmla="*/ -467 w 394488"/>
                <a:gd name="connsiteY0" fmla="*/ 22123 h 54734"/>
                <a:gd name="connsiteX1" fmla="*/ -467 w 394488"/>
                <a:gd name="connsiteY1" fmla="*/ 48124 h 54734"/>
                <a:gd name="connsiteX2" fmla="*/ 277521 w 394488"/>
                <a:gd name="connsiteY2" fmla="*/ 39672 h 54734"/>
                <a:gd name="connsiteX3" fmla="*/ 392985 w 394488"/>
                <a:gd name="connsiteY3" fmla="*/ 12668 h 54734"/>
                <a:gd name="connsiteX4" fmla="*/ 391194 w 394488"/>
                <a:gd name="connsiteY4" fmla="*/ -297 h 547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4488" h="54734">
                  <a:moveTo>
                    <a:pt x="-467" y="22123"/>
                  </a:moveTo>
                  <a:lnTo>
                    <a:pt x="-467" y="48124"/>
                  </a:lnTo>
                  <a:cubicBezTo>
                    <a:pt x="11925" y="58009"/>
                    <a:pt x="142072" y="57077"/>
                    <a:pt x="277521" y="39672"/>
                  </a:cubicBezTo>
                  <a:cubicBezTo>
                    <a:pt x="412969" y="22266"/>
                    <a:pt x="392985" y="12668"/>
                    <a:pt x="392985" y="12668"/>
                  </a:cubicBezTo>
                  <a:lnTo>
                    <a:pt x="391194" y="-297"/>
                  </a:lnTo>
                </a:path>
              </a:pathLst>
            </a:custGeom>
            <a:solidFill>
              <a:srgbClr val="11374C"/>
            </a:solidFill>
            <a:ln w="715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404" name="Forme libre : forme 403">
              <a:extLst>
                <a:ext uri="{FF2B5EF4-FFF2-40B4-BE49-F238E27FC236}">
                  <a16:creationId xmlns:a16="http://schemas.microsoft.com/office/drawing/2014/main" id="{C28DB689-D2AF-4AC0-BD90-E4E0709E12D2}"/>
                </a:ext>
              </a:extLst>
            </p:cNvPr>
            <p:cNvSpPr/>
            <p:nvPr/>
          </p:nvSpPr>
          <p:spPr>
            <a:xfrm>
              <a:off x="3313666" y="5842682"/>
              <a:ext cx="380390" cy="53889"/>
            </a:xfrm>
            <a:custGeom>
              <a:avLst/>
              <a:gdLst>
                <a:gd name="connsiteX0" fmla="*/ -467 w 380390"/>
                <a:gd name="connsiteY0" fmla="*/ 27249 h 53889"/>
                <a:gd name="connsiteX1" fmla="*/ -467 w 380390"/>
                <a:gd name="connsiteY1" fmla="*/ 52605 h 53889"/>
                <a:gd name="connsiteX2" fmla="*/ 344277 w 380390"/>
                <a:gd name="connsiteY2" fmla="*/ 27249 h 53889"/>
                <a:gd name="connsiteX3" fmla="*/ 242423 w 380390"/>
                <a:gd name="connsiteY3" fmla="*/ 317 h 53889"/>
              </a:gdLst>
              <a:ahLst/>
              <a:cxnLst>
                <a:cxn ang="0">
                  <a:pos x="connsiteX0" y="connsiteY0"/>
                </a:cxn>
                <a:cxn ang="0">
                  <a:pos x="connsiteX1" y="connsiteY1"/>
                </a:cxn>
                <a:cxn ang="0">
                  <a:pos x="connsiteX2" y="connsiteY2"/>
                </a:cxn>
                <a:cxn ang="0">
                  <a:pos x="connsiteX3" y="connsiteY3"/>
                </a:cxn>
              </a:cxnLst>
              <a:rect l="l" t="t" r="r" b="b"/>
              <a:pathLst>
                <a:path w="380390" h="53889">
                  <a:moveTo>
                    <a:pt x="-467" y="27249"/>
                  </a:moveTo>
                  <a:lnTo>
                    <a:pt x="-467" y="52605"/>
                  </a:lnTo>
                  <a:cubicBezTo>
                    <a:pt x="-467" y="52605"/>
                    <a:pt x="224158" y="61273"/>
                    <a:pt x="344277" y="27249"/>
                  </a:cubicBezTo>
                  <a:cubicBezTo>
                    <a:pt x="464397" y="-6774"/>
                    <a:pt x="242423" y="317"/>
                    <a:pt x="242423" y="317"/>
                  </a:cubicBezTo>
                  <a:close/>
                </a:path>
              </a:pathLst>
            </a:custGeom>
            <a:solidFill>
              <a:srgbClr val="1B4B6B"/>
            </a:solidFill>
            <a:ln w="715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405" name="Forme libre : forme 404">
              <a:extLst>
                <a:ext uri="{FF2B5EF4-FFF2-40B4-BE49-F238E27FC236}">
                  <a16:creationId xmlns:a16="http://schemas.microsoft.com/office/drawing/2014/main" id="{F602ABAD-1317-429F-B6CC-AA3326231508}"/>
                </a:ext>
              </a:extLst>
            </p:cNvPr>
            <p:cNvSpPr/>
            <p:nvPr/>
          </p:nvSpPr>
          <p:spPr>
            <a:xfrm>
              <a:off x="2954254" y="3617731"/>
              <a:ext cx="600253" cy="2142198"/>
            </a:xfrm>
            <a:custGeom>
              <a:avLst/>
              <a:gdLst>
                <a:gd name="connsiteX0" fmla="*/ 539160 w 600253"/>
                <a:gd name="connsiteY0" fmla="*/ 145771 h 2142198"/>
                <a:gd name="connsiteX1" fmla="*/ 51232 w 600253"/>
                <a:gd name="connsiteY1" fmla="*/ 88970 h 2142198"/>
                <a:gd name="connsiteX2" fmla="*/ 163043 w 600253"/>
                <a:gd name="connsiteY2" fmla="*/ 2117397 h 2142198"/>
                <a:gd name="connsiteX3" fmla="*/ 368758 w 600253"/>
                <a:gd name="connsiteY3" fmla="*/ 2121551 h 2142198"/>
                <a:gd name="connsiteX4" fmla="*/ 539160 w 600253"/>
                <a:gd name="connsiteY4" fmla="*/ 145771 h 21421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0253" h="2142198">
                  <a:moveTo>
                    <a:pt x="539160" y="145771"/>
                  </a:moveTo>
                  <a:cubicBezTo>
                    <a:pt x="816718" y="-145611"/>
                    <a:pt x="51232" y="88970"/>
                    <a:pt x="51232" y="88970"/>
                  </a:cubicBezTo>
                  <a:cubicBezTo>
                    <a:pt x="-7360" y="195624"/>
                    <a:pt x="-62370" y="1396177"/>
                    <a:pt x="163043" y="2117397"/>
                  </a:cubicBezTo>
                  <a:cubicBezTo>
                    <a:pt x="228439" y="2155933"/>
                    <a:pt x="326211" y="2142467"/>
                    <a:pt x="368758" y="2121551"/>
                  </a:cubicBezTo>
                  <a:cubicBezTo>
                    <a:pt x="347842" y="1818996"/>
                    <a:pt x="208669" y="513365"/>
                    <a:pt x="539160" y="145771"/>
                  </a:cubicBezTo>
                  <a:close/>
                </a:path>
              </a:pathLst>
            </a:custGeom>
            <a:solidFill>
              <a:srgbClr val="164660"/>
            </a:solidFill>
            <a:ln w="715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406" name="Forme libre : forme 405">
              <a:extLst>
                <a:ext uri="{FF2B5EF4-FFF2-40B4-BE49-F238E27FC236}">
                  <a16:creationId xmlns:a16="http://schemas.microsoft.com/office/drawing/2014/main" id="{2F886F95-1381-4257-B7AC-3E798E2D8C97}"/>
                </a:ext>
              </a:extLst>
            </p:cNvPr>
            <p:cNvSpPr/>
            <p:nvPr/>
          </p:nvSpPr>
          <p:spPr>
            <a:xfrm>
              <a:off x="3313525" y="5675186"/>
              <a:ext cx="322895" cy="203905"/>
            </a:xfrm>
            <a:custGeom>
              <a:avLst/>
              <a:gdLst>
                <a:gd name="connsiteX0" fmla="*/ 173658 w 322895"/>
                <a:gd name="connsiteY0" fmla="*/ -297 h 203905"/>
                <a:gd name="connsiteX1" fmla="*/ 173658 w 322895"/>
                <a:gd name="connsiteY1" fmla="*/ 126198 h 203905"/>
                <a:gd name="connsiteX2" fmla="*/ -326 w 322895"/>
                <a:gd name="connsiteY2" fmla="*/ 194746 h 203905"/>
                <a:gd name="connsiteX3" fmla="*/ 322429 w 322895"/>
                <a:gd name="connsiteY3" fmla="*/ 181065 h 203905"/>
                <a:gd name="connsiteX4" fmla="*/ 322429 w 322895"/>
                <a:gd name="connsiteY4" fmla="*/ 49126 h 2039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2895" h="203905">
                  <a:moveTo>
                    <a:pt x="173658" y="-297"/>
                  </a:moveTo>
                  <a:lnTo>
                    <a:pt x="173658" y="126198"/>
                  </a:lnTo>
                  <a:cubicBezTo>
                    <a:pt x="173658" y="126198"/>
                    <a:pt x="-6199" y="168673"/>
                    <a:pt x="-326" y="194746"/>
                  </a:cubicBezTo>
                  <a:cubicBezTo>
                    <a:pt x="5547" y="220818"/>
                    <a:pt x="322429" y="181065"/>
                    <a:pt x="322429" y="181065"/>
                  </a:cubicBezTo>
                  <a:lnTo>
                    <a:pt x="322429" y="49126"/>
                  </a:lnTo>
                  <a:close/>
                </a:path>
              </a:pathLst>
            </a:custGeom>
            <a:solidFill>
              <a:srgbClr val="EACFC1"/>
            </a:solidFill>
            <a:ln w="715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407" name="Forme libre : forme 406">
              <a:extLst>
                <a:ext uri="{FF2B5EF4-FFF2-40B4-BE49-F238E27FC236}">
                  <a16:creationId xmlns:a16="http://schemas.microsoft.com/office/drawing/2014/main" id="{E9F699B2-E404-49E5-BCB9-CB86A09AF35C}"/>
                </a:ext>
              </a:extLst>
            </p:cNvPr>
            <p:cNvSpPr/>
            <p:nvPr/>
          </p:nvSpPr>
          <p:spPr>
            <a:xfrm>
              <a:off x="3298068" y="3587268"/>
              <a:ext cx="537836" cy="2172661"/>
            </a:xfrm>
            <a:custGeom>
              <a:avLst/>
              <a:gdLst>
                <a:gd name="connsiteX0" fmla="*/ 537369 w 537836"/>
                <a:gd name="connsiteY0" fmla="*/ 128387 h 2172661"/>
                <a:gd name="connsiteX1" fmla="*/ 51232 w 537836"/>
                <a:gd name="connsiteY1" fmla="*/ 119433 h 2172661"/>
                <a:gd name="connsiteX2" fmla="*/ 163043 w 537836"/>
                <a:gd name="connsiteY2" fmla="*/ 2147860 h 2172661"/>
                <a:gd name="connsiteX3" fmla="*/ 368758 w 537836"/>
                <a:gd name="connsiteY3" fmla="*/ 2152015 h 2172661"/>
                <a:gd name="connsiteX4" fmla="*/ 537369 w 537836"/>
                <a:gd name="connsiteY4" fmla="*/ 128387 h 21726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7836" h="2172661">
                  <a:moveTo>
                    <a:pt x="537369" y="128387"/>
                  </a:moveTo>
                  <a:cubicBezTo>
                    <a:pt x="478276" y="-155832"/>
                    <a:pt x="51232" y="119433"/>
                    <a:pt x="51232" y="119433"/>
                  </a:cubicBezTo>
                  <a:cubicBezTo>
                    <a:pt x="-7360" y="226087"/>
                    <a:pt x="-62370" y="1426640"/>
                    <a:pt x="163043" y="2147860"/>
                  </a:cubicBezTo>
                  <a:cubicBezTo>
                    <a:pt x="228439" y="2186396"/>
                    <a:pt x="326211" y="2172930"/>
                    <a:pt x="368758" y="2152015"/>
                  </a:cubicBezTo>
                  <a:cubicBezTo>
                    <a:pt x="347842" y="1849459"/>
                    <a:pt x="236533" y="529502"/>
                    <a:pt x="537369" y="128387"/>
                  </a:cubicBezTo>
                  <a:close/>
                </a:path>
              </a:pathLst>
            </a:custGeom>
            <a:solidFill>
              <a:srgbClr val="1B4B6B"/>
            </a:solidFill>
            <a:ln w="715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408" name="Forme libre : forme 407">
              <a:extLst>
                <a:ext uri="{FF2B5EF4-FFF2-40B4-BE49-F238E27FC236}">
                  <a16:creationId xmlns:a16="http://schemas.microsoft.com/office/drawing/2014/main" id="{82785CD6-F985-4408-9A8C-C0CD76307551}"/>
                </a:ext>
              </a:extLst>
            </p:cNvPr>
            <p:cNvSpPr/>
            <p:nvPr/>
          </p:nvSpPr>
          <p:spPr>
            <a:xfrm>
              <a:off x="3300655" y="5811336"/>
              <a:ext cx="294794" cy="90658"/>
            </a:xfrm>
            <a:custGeom>
              <a:avLst/>
              <a:gdLst>
                <a:gd name="connsiteX0" fmla="*/ 202716 w 294794"/>
                <a:gd name="connsiteY0" fmla="*/ 59169 h 90658"/>
                <a:gd name="connsiteX1" fmla="*/ 97853 w 294794"/>
                <a:gd name="connsiteY1" fmla="*/ 3013 h 90658"/>
                <a:gd name="connsiteX2" fmla="*/ 12544 w 294794"/>
                <a:gd name="connsiteY2" fmla="*/ 83952 h 90658"/>
                <a:gd name="connsiteX3" fmla="*/ 294328 w 294794"/>
                <a:gd name="connsiteY3" fmla="*/ 71632 h 90658"/>
              </a:gdLst>
              <a:ahLst/>
              <a:cxnLst>
                <a:cxn ang="0">
                  <a:pos x="connsiteX0" y="connsiteY0"/>
                </a:cxn>
                <a:cxn ang="0">
                  <a:pos x="connsiteX1" y="connsiteY1"/>
                </a:cxn>
                <a:cxn ang="0">
                  <a:pos x="connsiteX2" y="connsiteY2"/>
                </a:cxn>
                <a:cxn ang="0">
                  <a:pos x="connsiteX3" y="connsiteY3"/>
                </a:cxn>
              </a:cxnLst>
              <a:rect l="l" t="t" r="r" b="b"/>
              <a:pathLst>
                <a:path w="294794" h="90658">
                  <a:moveTo>
                    <a:pt x="202716" y="59169"/>
                  </a:moveTo>
                  <a:cubicBezTo>
                    <a:pt x="157232" y="-20768"/>
                    <a:pt x="97853" y="3013"/>
                    <a:pt x="97853" y="3013"/>
                  </a:cubicBezTo>
                  <a:cubicBezTo>
                    <a:pt x="-2426" y="31664"/>
                    <a:pt x="-15749" y="71632"/>
                    <a:pt x="12544" y="83952"/>
                  </a:cubicBezTo>
                  <a:cubicBezTo>
                    <a:pt x="40837" y="96272"/>
                    <a:pt x="154152" y="90112"/>
                    <a:pt x="294328" y="71632"/>
                  </a:cubicBezTo>
                </a:path>
              </a:pathLst>
            </a:custGeom>
            <a:solidFill>
              <a:srgbClr val="1B4B6B"/>
            </a:solidFill>
            <a:ln w="715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grpSp>
      <p:grpSp>
        <p:nvGrpSpPr>
          <p:cNvPr id="371" name="Graphique 245">
            <a:extLst>
              <a:ext uri="{FF2B5EF4-FFF2-40B4-BE49-F238E27FC236}">
                <a16:creationId xmlns:a16="http://schemas.microsoft.com/office/drawing/2014/main" id="{8DA80295-5E13-4387-8775-0C1C76D974CD}"/>
              </a:ext>
            </a:extLst>
          </p:cNvPr>
          <p:cNvGrpSpPr/>
          <p:nvPr/>
        </p:nvGrpSpPr>
        <p:grpSpPr>
          <a:xfrm>
            <a:off x="3561785" y="2214783"/>
            <a:ext cx="710106" cy="777980"/>
            <a:chOff x="2662869" y="2209624"/>
            <a:chExt cx="710106" cy="777980"/>
          </a:xfrm>
        </p:grpSpPr>
        <p:sp>
          <p:nvSpPr>
            <p:cNvPr id="396" name="Forme libre : forme 395">
              <a:extLst>
                <a:ext uri="{FF2B5EF4-FFF2-40B4-BE49-F238E27FC236}">
                  <a16:creationId xmlns:a16="http://schemas.microsoft.com/office/drawing/2014/main" id="{3C523FAB-E0E1-4E4F-BCD3-BBED6FBCDB19}"/>
                </a:ext>
              </a:extLst>
            </p:cNvPr>
            <p:cNvSpPr/>
            <p:nvPr/>
          </p:nvSpPr>
          <p:spPr>
            <a:xfrm>
              <a:off x="2662869" y="2615391"/>
              <a:ext cx="516351" cy="372213"/>
            </a:xfrm>
            <a:custGeom>
              <a:avLst/>
              <a:gdLst>
                <a:gd name="connsiteX0" fmla="*/ 221280 w 516351"/>
                <a:gd name="connsiteY0" fmla="*/ -297 h 372213"/>
                <a:gd name="connsiteX1" fmla="*/ 23587 w 516351"/>
                <a:gd name="connsiteY1" fmla="*/ 197181 h 372213"/>
                <a:gd name="connsiteX2" fmla="*/ 150583 w 516351"/>
                <a:gd name="connsiteY2" fmla="*/ 357842 h 372213"/>
                <a:gd name="connsiteX3" fmla="*/ 515885 w 516351"/>
                <a:gd name="connsiteY3" fmla="*/ 13384 h 372213"/>
              </a:gdLst>
              <a:ahLst/>
              <a:cxnLst>
                <a:cxn ang="0">
                  <a:pos x="connsiteX0" y="connsiteY0"/>
                </a:cxn>
                <a:cxn ang="0">
                  <a:pos x="connsiteX1" y="connsiteY1"/>
                </a:cxn>
                <a:cxn ang="0">
                  <a:pos x="connsiteX2" y="connsiteY2"/>
                </a:cxn>
                <a:cxn ang="0">
                  <a:pos x="connsiteX3" y="connsiteY3"/>
                </a:cxn>
              </a:cxnLst>
              <a:rect l="l" t="t" r="r" b="b"/>
              <a:pathLst>
                <a:path w="516351" h="372213">
                  <a:moveTo>
                    <a:pt x="221280" y="-297"/>
                  </a:moveTo>
                  <a:cubicBezTo>
                    <a:pt x="178303" y="40317"/>
                    <a:pt x="59115" y="184646"/>
                    <a:pt x="23587" y="197181"/>
                  </a:cubicBezTo>
                  <a:cubicBezTo>
                    <a:pt x="-11940" y="209716"/>
                    <a:pt x="-33715" y="428682"/>
                    <a:pt x="150583" y="357842"/>
                  </a:cubicBezTo>
                  <a:cubicBezTo>
                    <a:pt x="334881" y="287003"/>
                    <a:pt x="515885" y="13384"/>
                    <a:pt x="515885" y="13384"/>
                  </a:cubicBezTo>
                  <a:close/>
                </a:path>
              </a:pathLst>
            </a:custGeom>
            <a:solidFill>
              <a:srgbClr val="EACFC1"/>
            </a:solidFill>
            <a:ln w="715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397" name="Forme libre : forme 396">
              <a:extLst>
                <a:ext uri="{FF2B5EF4-FFF2-40B4-BE49-F238E27FC236}">
                  <a16:creationId xmlns:a16="http://schemas.microsoft.com/office/drawing/2014/main" id="{B2BE49E9-8E2D-4AFC-AE43-70ADAEDFA8FB}"/>
                </a:ext>
              </a:extLst>
            </p:cNvPr>
            <p:cNvSpPr/>
            <p:nvPr/>
          </p:nvSpPr>
          <p:spPr>
            <a:xfrm>
              <a:off x="2869932" y="2209624"/>
              <a:ext cx="503043" cy="608473"/>
            </a:xfrm>
            <a:custGeom>
              <a:avLst/>
              <a:gdLst>
                <a:gd name="connsiteX0" fmla="*/ 501071 w 503043"/>
                <a:gd name="connsiteY0" fmla="*/ 123615 h 608473"/>
                <a:gd name="connsiteX1" fmla="*/ 501071 w 503043"/>
                <a:gd name="connsiteY1" fmla="*/ 123615 h 608473"/>
                <a:gd name="connsiteX2" fmla="*/ 469698 w 503043"/>
                <a:gd name="connsiteY2" fmla="*/ 279477 h 608473"/>
                <a:gd name="connsiteX3" fmla="*/ 257393 w 503043"/>
                <a:gd name="connsiteY3" fmla="*/ 608177 h 608473"/>
                <a:gd name="connsiteX4" fmla="*/ -467 w 503043"/>
                <a:gd name="connsiteY4" fmla="*/ 351463 h 608473"/>
                <a:gd name="connsiteX5" fmla="*/ 349793 w 503043"/>
                <a:gd name="connsiteY5" fmla="*/ 487 h 608473"/>
                <a:gd name="connsiteX6" fmla="*/ 501071 w 503043"/>
                <a:gd name="connsiteY6" fmla="*/ 123615 h 6084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3043" h="608473">
                  <a:moveTo>
                    <a:pt x="501071" y="123615"/>
                  </a:moveTo>
                  <a:lnTo>
                    <a:pt x="501071" y="123615"/>
                  </a:lnTo>
                  <a:cubicBezTo>
                    <a:pt x="506228" y="162509"/>
                    <a:pt x="498707" y="212362"/>
                    <a:pt x="469698" y="279477"/>
                  </a:cubicBezTo>
                  <a:cubicBezTo>
                    <a:pt x="416364" y="399368"/>
                    <a:pt x="344743" y="510255"/>
                    <a:pt x="257393" y="608177"/>
                  </a:cubicBezTo>
                  <a:cubicBezTo>
                    <a:pt x="257393" y="608177"/>
                    <a:pt x="37210" y="558969"/>
                    <a:pt x="-467" y="351463"/>
                  </a:cubicBezTo>
                  <a:cubicBezTo>
                    <a:pt x="37496" y="292442"/>
                    <a:pt x="203457" y="12735"/>
                    <a:pt x="349793" y="487"/>
                  </a:cubicBezTo>
                  <a:cubicBezTo>
                    <a:pt x="496128" y="-11761"/>
                    <a:pt x="501071" y="123615"/>
                    <a:pt x="501071" y="123615"/>
                  </a:cubicBezTo>
                  <a:close/>
                </a:path>
              </a:pathLst>
            </a:custGeom>
            <a:solidFill>
              <a:srgbClr val="FFDA00"/>
            </a:solidFill>
            <a:ln w="715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grpSp>
      <p:grpSp>
        <p:nvGrpSpPr>
          <p:cNvPr id="372" name="Graphique 245">
            <a:extLst>
              <a:ext uri="{FF2B5EF4-FFF2-40B4-BE49-F238E27FC236}">
                <a16:creationId xmlns:a16="http://schemas.microsoft.com/office/drawing/2014/main" id="{FCFFF210-255E-49B0-A624-7234DE137C47}"/>
              </a:ext>
            </a:extLst>
          </p:cNvPr>
          <p:cNvGrpSpPr/>
          <p:nvPr/>
        </p:nvGrpSpPr>
        <p:grpSpPr>
          <a:xfrm>
            <a:off x="3800077" y="2212663"/>
            <a:ext cx="981300" cy="1584761"/>
            <a:chOff x="2901161" y="2207504"/>
            <a:chExt cx="981300" cy="1584761"/>
          </a:xfrm>
        </p:grpSpPr>
        <p:sp>
          <p:nvSpPr>
            <p:cNvPr id="394" name="Forme libre : forme 393">
              <a:extLst>
                <a:ext uri="{FF2B5EF4-FFF2-40B4-BE49-F238E27FC236}">
                  <a16:creationId xmlns:a16="http://schemas.microsoft.com/office/drawing/2014/main" id="{38FB1F4E-3EB7-4D2A-B550-CEA538E3F36C}"/>
                </a:ext>
              </a:extLst>
            </p:cNvPr>
            <p:cNvSpPr/>
            <p:nvPr/>
          </p:nvSpPr>
          <p:spPr>
            <a:xfrm>
              <a:off x="2901161" y="2207504"/>
              <a:ext cx="981300" cy="1584761"/>
            </a:xfrm>
            <a:custGeom>
              <a:avLst/>
              <a:gdLst>
                <a:gd name="connsiteX0" fmla="*/ 980834 w 981300"/>
                <a:gd name="connsiteY0" fmla="*/ 1547546 h 1584761"/>
                <a:gd name="connsiteX1" fmla="*/ 973671 w 981300"/>
                <a:gd name="connsiteY1" fmla="*/ 430153 h 1584761"/>
                <a:gd name="connsiteX2" fmla="*/ 837578 w 981300"/>
                <a:gd name="connsiteY2" fmla="*/ 29037 h 1584761"/>
                <a:gd name="connsiteX3" fmla="*/ 414974 w 981300"/>
                <a:gd name="connsiteY3" fmla="*/ 386 h 1584761"/>
                <a:gd name="connsiteX4" fmla="*/ 196510 w 981300"/>
                <a:gd name="connsiteY4" fmla="*/ 201875 h 1584761"/>
                <a:gd name="connsiteX5" fmla="*/ 182184 w 981300"/>
                <a:gd name="connsiteY5" fmla="*/ 847385 h 1584761"/>
                <a:gd name="connsiteX6" fmla="*/ -467 w 981300"/>
                <a:gd name="connsiteY6" fmla="*/ 1504569 h 1584761"/>
                <a:gd name="connsiteX7" fmla="*/ 980834 w 981300"/>
                <a:gd name="connsiteY7" fmla="*/ 1547546 h 1584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81300" h="1584761">
                  <a:moveTo>
                    <a:pt x="980834" y="1547546"/>
                  </a:moveTo>
                  <a:cubicBezTo>
                    <a:pt x="937857" y="1466249"/>
                    <a:pt x="973671" y="752478"/>
                    <a:pt x="973671" y="430153"/>
                  </a:cubicBezTo>
                  <a:cubicBezTo>
                    <a:pt x="973671" y="200944"/>
                    <a:pt x="959345" y="50526"/>
                    <a:pt x="837578" y="29037"/>
                  </a:cubicBezTo>
                  <a:cubicBezTo>
                    <a:pt x="775119" y="18007"/>
                    <a:pt x="672834" y="14712"/>
                    <a:pt x="414974" y="386"/>
                  </a:cubicBezTo>
                  <a:cubicBezTo>
                    <a:pt x="157114" y="-13939"/>
                    <a:pt x="196510" y="201875"/>
                    <a:pt x="196510" y="201875"/>
                  </a:cubicBezTo>
                  <a:cubicBezTo>
                    <a:pt x="199948" y="353225"/>
                    <a:pt x="193072" y="688013"/>
                    <a:pt x="182184" y="847385"/>
                  </a:cubicBezTo>
                  <a:cubicBezTo>
                    <a:pt x="171297" y="1006756"/>
                    <a:pt x="56835" y="1411453"/>
                    <a:pt x="-467" y="1504569"/>
                  </a:cubicBezTo>
                  <a:cubicBezTo>
                    <a:pt x="38929" y="1522476"/>
                    <a:pt x="654927" y="1644244"/>
                    <a:pt x="980834" y="1547546"/>
                  </a:cubicBezTo>
                  <a:close/>
                </a:path>
              </a:pathLst>
            </a:custGeom>
            <a:solidFill>
              <a:srgbClr val="FFDA00"/>
            </a:solidFill>
            <a:ln w="715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395" name="Forme libre : forme 394">
              <a:extLst>
                <a:ext uri="{FF2B5EF4-FFF2-40B4-BE49-F238E27FC236}">
                  <a16:creationId xmlns:a16="http://schemas.microsoft.com/office/drawing/2014/main" id="{491418B5-5E0B-416F-A213-B192D8338A0C}"/>
                </a:ext>
              </a:extLst>
            </p:cNvPr>
            <p:cNvSpPr/>
            <p:nvPr/>
          </p:nvSpPr>
          <p:spPr>
            <a:xfrm>
              <a:off x="3072814" y="2449291"/>
              <a:ext cx="52399" cy="419609"/>
            </a:xfrm>
            <a:custGeom>
              <a:avLst/>
              <a:gdLst>
                <a:gd name="connsiteX0" fmla="*/ 21276 w 52399"/>
                <a:gd name="connsiteY0" fmla="*/ 19254 h 419609"/>
                <a:gd name="connsiteX1" fmla="*/ 40830 w 52399"/>
                <a:gd name="connsiteY1" fmla="*/ 25413 h 419609"/>
                <a:gd name="connsiteX2" fmla="*/ 34742 w 52399"/>
                <a:gd name="connsiteY2" fmla="*/ 16890 h 419609"/>
                <a:gd name="connsiteX3" fmla="*/ 19915 w 52399"/>
                <a:gd name="connsiteY3" fmla="*/ 411845 h 419609"/>
                <a:gd name="connsiteX4" fmla="*/ 24929 w 52399"/>
                <a:gd name="connsiteY4" fmla="*/ 411845 h 419609"/>
                <a:gd name="connsiteX5" fmla="*/ 51933 w 52399"/>
                <a:gd name="connsiteY5" fmla="*/ 17248 h 419609"/>
                <a:gd name="connsiteX6" fmla="*/ 51933 w 52399"/>
                <a:gd name="connsiteY6" fmla="*/ 10730 h 419609"/>
                <a:gd name="connsiteX7" fmla="*/ 45630 w 52399"/>
                <a:gd name="connsiteY7" fmla="*/ 8724 h 419609"/>
                <a:gd name="connsiteX8" fmla="*/ 26003 w 52399"/>
                <a:gd name="connsiteY8" fmla="*/ 2636 h 419609"/>
                <a:gd name="connsiteX9" fmla="*/ 21276 w 52399"/>
                <a:gd name="connsiteY9" fmla="*/ 19254 h 4196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2399" h="419609">
                  <a:moveTo>
                    <a:pt x="21276" y="19254"/>
                  </a:moveTo>
                  <a:lnTo>
                    <a:pt x="40830" y="25413"/>
                  </a:lnTo>
                  <a:lnTo>
                    <a:pt x="34742" y="16890"/>
                  </a:lnTo>
                  <a:cubicBezTo>
                    <a:pt x="28295" y="148112"/>
                    <a:pt x="23926" y="280623"/>
                    <a:pt x="19915" y="411845"/>
                  </a:cubicBezTo>
                  <a:cubicBezTo>
                    <a:pt x="19915" y="421658"/>
                    <a:pt x="24356" y="421945"/>
                    <a:pt x="24929" y="411845"/>
                  </a:cubicBezTo>
                  <a:cubicBezTo>
                    <a:pt x="33453" y="280695"/>
                    <a:pt x="45343" y="148900"/>
                    <a:pt x="51933" y="17248"/>
                  </a:cubicBezTo>
                  <a:lnTo>
                    <a:pt x="51933" y="10730"/>
                  </a:lnTo>
                  <a:lnTo>
                    <a:pt x="45630" y="8724"/>
                  </a:lnTo>
                  <a:lnTo>
                    <a:pt x="26003" y="2636"/>
                  </a:lnTo>
                  <a:cubicBezTo>
                    <a:pt x="-5656" y="-6962"/>
                    <a:pt x="-10957" y="9226"/>
                    <a:pt x="21276" y="19254"/>
                  </a:cubicBezTo>
                  <a:close/>
                </a:path>
              </a:pathLst>
            </a:custGeom>
            <a:solidFill>
              <a:srgbClr val="F4CC06"/>
            </a:solidFill>
            <a:ln w="715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grpSp>
      <p:grpSp>
        <p:nvGrpSpPr>
          <p:cNvPr id="373" name="Graphique 245">
            <a:extLst>
              <a:ext uri="{FF2B5EF4-FFF2-40B4-BE49-F238E27FC236}">
                <a16:creationId xmlns:a16="http://schemas.microsoft.com/office/drawing/2014/main" id="{2B48340D-CE9B-41B0-AD7A-D1208625A454}"/>
              </a:ext>
            </a:extLst>
          </p:cNvPr>
          <p:cNvGrpSpPr/>
          <p:nvPr/>
        </p:nvGrpSpPr>
        <p:grpSpPr>
          <a:xfrm>
            <a:off x="4272821" y="2226088"/>
            <a:ext cx="667957" cy="1082498"/>
            <a:chOff x="3373905" y="2220929"/>
            <a:chExt cx="667957" cy="1082498"/>
          </a:xfrm>
        </p:grpSpPr>
        <p:sp>
          <p:nvSpPr>
            <p:cNvPr id="391" name="Forme libre : forme 390">
              <a:extLst>
                <a:ext uri="{FF2B5EF4-FFF2-40B4-BE49-F238E27FC236}">
                  <a16:creationId xmlns:a16="http://schemas.microsoft.com/office/drawing/2014/main" id="{81ED211E-ADA3-4233-BD09-D35AD484A9E9}"/>
                </a:ext>
              </a:extLst>
            </p:cNvPr>
            <p:cNvSpPr/>
            <p:nvPr/>
          </p:nvSpPr>
          <p:spPr>
            <a:xfrm>
              <a:off x="3658155" y="2670186"/>
              <a:ext cx="299802" cy="633241"/>
            </a:xfrm>
            <a:custGeom>
              <a:avLst/>
              <a:gdLst>
                <a:gd name="connsiteX0" fmla="*/ 31161 w 299802"/>
                <a:gd name="connsiteY0" fmla="*/ 196250 h 633241"/>
                <a:gd name="connsiteX1" fmla="*/ 1794 w 299802"/>
                <a:gd name="connsiteY1" fmla="*/ 504679 h 633241"/>
                <a:gd name="connsiteX2" fmla="*/ 223840 w 299802"/>
                <a:gd name="connsiteY2" fmla="*/ 552240 h 633241"/>
                <a:gd name="connsiteX3" fmla="*/ 292531 w 299802"/>
                <a:gd name="connsiteY3" fmla="*/ -297 h 633241"/>
              </a:gdLst>
              <a:ahLst/>
              <a:cxnLst>
                <a:cxn ang="0">
                  <a:pos x="connsiteX0" y="connsiteY0"/>
                </a:cxn>
                <a:cxn ang="0">
                  <a:pos x="connsiteX1" y="connsiteY1"/>
                </a:cxn>
                <a:cxn ang="0">
                  <a:pos x="connsiteX2" y="connsiteY2"/>
                </a:cxn>
                <a:cxn ang="0">
                  <a:pos x="connsiteX3" y="connsiteY3"/>
                </a:cxn>
              </a:cxnLst>
              <a:rect l="l" t="t" r="r" b="b"/>
              <a:pathLst>
                <a:path w="299802" h="633241">
                  <a:moveTo>
                    <a:pt x="31161" y="196250"/>
                  </a:moveTo>
                  <a:cubicBezTo>
                    <a:pt x="23282" y="261145"/>
                    <a:pt x="23282" y="468865"/>
                    <a:pt x="1794" y="504679"/>
                  </a:cubicBezTo>
                  <a:cubicBezTo>
                    <a:pt x="-19694" y="540493"/>
                    <a:pt x="116398" y="742985"/>
                    <a:pt x="223840" y="552240"/>
                  </a:cubicBezTo>
                  <a:cubicBezTo>
                    <a:pt x="331282" y="361495"/>
                    <a:pt x="292531" y="-297"/>
                    <a:pt x="292531" y="-297"/>
                  </a:cubicBezTo>
                  <a:close/>
                </a:path>
              </a:pathLst>
            </a:custGeom>
            <a:solidFill>
              <a:srgbClr val="EACFC1"/>
            </a:solidFill>
            <a:ln w="715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392" name="Forme libre : forme 391">
              <a:extLst>
                <a:ext uri="{FF2B5EF4-FFF2-40B4-BE49-F238E27FC236}">
                  <a16:creationId xmlns:a16="http://schemas.microsoft.com/office/drawing/2014/main" id="{E09003BC-C634-4AA3-8768-D952EDDFF5C9}"/>
                </a:ext>
              </a:extLst>
            </p:cNvPr>
            <p:cNvSpPr/>
            <p:nvPr/>
          </p:nvSpPr>
          <p:spPr>
            <a:xfrm>
              <a:off x="3373905" y="2220929"/>
              <a:ext cx="667957" cy="688361"/>
            </a:xfrm>
            <a:custGeom>
              <a:avLst/>
              <a:gdLst>
                <a:gd name="connsiteX0" fmla="*/ 615532 w 667957"/>
                <a:gd name="connsiteY0" fmla="*/ 216171 h 688361"/>
                <a:gd name="connsiteX1" fmla="*/ 532157 w 667957"/>
                <a:gd name="connsiteY1" fmla="*/ 60810 h 688361"/>
                <a:gd name="connsiteX2" fmla="*/ 532157 w 667957"/>
                <a:gd name="connsiteY2" fmla="*/ 60810 h 688361"/>
                <a:gd name="connsiteX3" fmla="*/ 13859 w 667957"/>
                <a:gd name="connsiteY3" fmla="*/ 1287 h 688361"/>
                <a:gd name="connsiteX4" fmla="*/ -467 w 667957"/>
                <a:gd name="connsiteY4" fmla="*/ 187520 h 688361"/>
                <a:gd name="connsiteX5" fmla="*/ 307533 w 667957"/>
                <a:gd name="connsiteY5" fmla="*/ 373752 h 688361"/>
                <a:gd name="connsiteX6" fmla="*/ 301229 w 667957"/>
                <a:gd name="connsiteY6" fmla="*/ 370457 h 688361"/>
                <a:gd name="connsiteX7" fmla="*/ 264556 w 667957"/>
                <a:gd name="connsiteY7" fmla="*/ 610123 h 688361"/>
                <a:gd name="connsiteX8" fmla="*/ 666531 w 667957"/>
                <a:gd name="connsiteY8" fmla="*/ 646940 h 688361"/>
                <a:gd name="connsiteX9" fmla="*/ 615532 w 667957"/>
                <a:gd name="connsiteY9" fmla="*/ 216171 h 688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7957" h="688361">
                  <a:moveTo>
                    <a:pt x="615532" y="216171"/>
                  </a:moveTo>
                  <a:cubicBezTo>
                    <a:pt x="592898" y="138240"/>
                    <a:pt x="564103" y="90392"/>
                    <a:pt x="532157" y="60810"/>
                  </a:cubicBezTo>
                  <a:lnTo>
                    <a:pt x="532157" y="60810"/>
                  </a:lnTo>
                  <a:cubicBezTo>
                    <a:pt x="418556" y="-23782"/>
                    <a:pt x="124882" y="5585"/>
                    <a:pt x="13859" y="1287"/>
                  </a:cubicBezTo>
                  <a:lnTo>
                    <a:pt x="-467" y="187520"/>
                  </a:lnTo>
                  <a:lnTo>
                    <a:pt x="307533" y="373752"/>
                  </a:lnTo>
                  <a:lnTo>
                    <a:pt x="301229" y="370457"/>
                  </a:lnTo>
                  <a:cubicBezTo>
                    <a:pt x="286044" y="476681"/>
                    <a:pt x="270859" y="572232"/>
                    <a:pt x="264556" y="610123"/>
                  </a:cubicBezTo>
                  <a:cubicBezTo>
                    <a:pt x="443625" y="760542"/>
                    <a:pt x="666531" y="646940"/>
                    <a:pt x="666531" y="646940"/>
                  </a:cubicBezTo>
                  <a:cubicBezTo>
                    <a:pt x="671903" y="501579"/>
                    <a:pt x="654698" y="356260"/>
                    <a:pt x="615532" y="216171"/>
                  </a:cubicBezTo>
                  <a:close/>
                </a:path>
              </a:pathLst>
            </a:custGeom>
            <a:solidFill>
              <a:srgbClr val="FFDA00"/>
            </a:solidFill>
            <a:ln w="715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393" name="Forme libre : forme 392">
              <a:extLst>
                <a:ext uri="{FF2B5EF4-FFF2-40B4-BE49-F238E27FC236}">
                  <a16:creationId xmlns:a16="http://schemas.microsoft.com/office/drawing/2014/main" id="{691D75E5-29D5-484F-8FCA-24251C6BC5E1}"/>
                </a:ext>
              </a:extLst>
            </p:cNvPr>
            <p:cNvSpPr/>
            <p:nvPr/>
          </p:nvSpPr>
          <p:spPr>
            <a:xfrm>
              <a:off x="3632123" y="2628724"/>
              <a:ext cx="56554" cy="240904"/>
            </a:xfrm>
            <a:custGeom>
              <a:avLst/>
              <a:gdLst>
                <a:gd name="connsiteX0" fmla="*/ 21451 w 56554"/>
                <a:gd name="connsiteY0" fmla="*/ 13446 h 240904"/>
                <a:gd name="connsiteX1" fmla="*/ -37 w 56554"/>
                <a:gd name="connsiteY1" fmla="*/ 201541 h 240904"/>
                <a:gd name="connsiteX2" fmla="*/ -467 w 56554"/>
                <a:gd name="connsiteY2" fmla="*/ 205624 h 240904"/>
                <a:gd name="connsiteX3" fmla="*/ 2828 w 56554"/>
                <a:gd name="connsiteY3" fmla="*/ 207844 h 240904"/>
                <a:gd name="connsiteX4" fmla="*/ 50747 w 56554"/>
                <a:gd name="connsiteY4" fmla="*/ 239432 h 240904"/>
                <a:gd name="connsiteX5" fmla="*/ 53684 w 56554"/>
                <a:gd name="connsiteY5" fmla="*/ 235277 h 240904"/>
                <a:gd name="connsiteX6" fmla="*/ 7699 w 56554"/>
                <a:gd name="connsiteY6" fmla="*/ 200538 h 240904"/>
                <a:gd name="connsiteX7" fmla="*/ 8630 w 56554"/>
                <a:gd name="connsiteY7" fmla="*/ 202615 h 240904"/>
                <a:gd name="connsiteX8" fmla="*/ 38642 w 56554"/>
                <a:gd name="connsiteY8" fmla="*/ 15595 h 240904"/>
                <a:gd name="connsiteX9" fmla="*/ 21451 w 56554"/>
                <a:gd name="connsiteY9" fmla="*/ 13446 h 240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6554" h="240904">
                  <a:moveTo>
                    <a:pt x="21451" y="13446"/>
                  </a:moveTo>
                  <a:cubicBezTo>
                    <a:pt x="13143" y="75834"/>
                    <a:pt x="6195" y="138795"/>
                    <a:pt x="-37" y="201541"/>
                  </a:cubicBezTo>
                  <a:lnTo>
                    <a:pt x="-467" y="205624"/>
                  </a:lnTo>
                  <a:lnTo>
                    <a:pt x="2828" y="207844"/>
                  </a:lnTo>
                  <a:lnTo>
                    <a:pt x="50747" y="239432"/>
                  </a:lnTo>
                  <a:cubicBezTo>
                    <a:pt x="55618" y="242583"/>
                    <a:pt x="58340" y="238787"/>
                    <a:pt x="53684" y="235277"/>
                  </a:cubicBezTo>
                  <a:cubicBezTo>
                    <a:pt x="38262" y="223867"/>
                    <a:pt x="22934" y="212285"/>
                    <a:pt x="7699" y="200538"/>
                  </a:cubicBezTo>
                  <a:lnTo>
                    <a:pt x="8630" y="202615"/>
                  </a:lnTo>
                  <a:cubicBezTo>
                    <a:pt x="19303" y="140370"/>
                    <a:pt x="30835" y="78126"/>
                    <a:pt x="38642" y="15595"/>
                  </a:cubicBezTo>
                  <a:cubicBezTo>
                    <a:pt x="40934" y="-4103"/>
                    <a:pt x="24245" y="-6251"/>
                    <a:pt x="21451" y="13446"/>
                  </a:cubicBezTo>
                  <a:close/>
                </a:path>
              </a:pathLst>
            </a:custGeom>
            <a:solidFill>
              <a:srgbClr val="F4CC06"/>
            </a:solidFill>
            <a:ln w="715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grpSp>
      <p:grpSp>
        <p:nvGrpSpPr>
          <p:cNvPr id="112" name="Groupe 111">
            <a:extLst>
              <a:ext uri="{FF2B5EF4-FFF2-40B4-BE49-F238E27FC236}">
                <a16:creationId xmlns:a16="http://schemas.microsoft.com/office/drawing/2014/main" id="{AF5CF5DE-92BB-40ED-93DB-F33A7410461A}"/>
              </a:ext>
            </a:extLst>
          </p:cNvPr>
          <p:cNvGrpSpPr/>
          <p:nvPr/>
        </p:nvGrpSpPr>
        <p:grpSpPr>
          <a:xfrm>
            <a:off x="3177177" y="1047182"/>
            <a:ext cx="2287046" cy="2287046"/>
            <a:chOff x="3177177" y="1047182"/>
            <a:chExt cx="2287046" cy="2287046"/>
          </a:xfrm>
        </p:grpSpPr>
        <p:grpSp>
          <p:nvGrpSpPr>
            <p:cNvPr id="110" name="Groupe 109">
              <a:extLst>
                <a:ext uri="{FF2B5EF4-FFF2-40B4-BE49-F238E27FC236}">
                  <a16:creationId xmlns:a16="http://schemas.microsoft.com/office/drawing/2014/main" id="{D70C7F44-F5FD-458C-BB21-EFCD22197A3D}"/>
                </a:ext>
              </a:extLst>
            </p:cNvPr>
            <p:cNvGrpSpPr/>
            <p:nvPr/>
          </p:nvGrpSpPr>
          <p:grpSpPr>
            <a:xfrm>
              <a:off x="3863934" y="1088407"/>
              <a:ext cx="1066275" cy="1108409"/>
              <a:chOff x="3873563" y="1088791"/>
              <a:chExt cx="1066275" cy="1108409"/>
            </a:xfrm>
          </p:grpSpPr>
          <p:grpSp>
            <p:nvGrpSpPr>
              <p:cNvPr id="365" name="Graphique 245">
                <a:extLst>
                  <a:ext uri="{FF2B5EF4-FFF2-40B4-BE49-F238E27FC236}">
                    <a16:creationId xmlns:a16="http://schemas.microsoft.com/office/drawing/2014/main" id="{89E96DF0-294A-4DDD-B12F-7CAF1856B4AE}"/>
                  </a:ext>
                </a:extLst>
              </p:cNvPr>
              <p:cNvGrpSpPr/>
              <p:nvPr/>
            </p:nvGrpSpPr>
            <p:grpSpPr>
              <a:xfrm>
                <a:off x="3916231" y="1539902"/>
                <a:ext cx="608836" cy="186232"/>
                <a:chOff x="3019347" y="1531305"/>
                <a:chExt cx="608836" cy="186232"/>
              </a:xfrm>
              <a:solidFill>
                <a:srgbClr val="FFFFFF"/>
              </a:solidFill>
            </p:grpSpPr>
            <p:sp>
              <p:nvSpPr>
                <p:cNvPr id="409" name="Forme libre : forme 408">
                  <a:extLst>
                    <a:ext uri="{FF2B5EF4-FFF2-40B4-BE49-F238E27FC236}">
                      <a16:creationId xmlns:a16="http://schemas.microsoft.com/office/drawing/2014/main" id="{D48041DD-30A4-450E-B38F-E956C2ADFEA4}"/>
                    </a:ext>
                  </a:extLst>
                </p:cNvPr>
                <p:cNvSpPr/>
                <p:nvPr/>
              </p:nvSpPr>
              <p:spPr>
                <a:xfrm>
                  <a:off x="3019347" y="1545631"/>
                  <a:ext cx="164743" cy="164743"/>
                </a:xfrm>
                <a:custGeom>
                  <a:avLst/>
                  <a:gdLst>
                    <a:gd name="connsiteX0" fmla="*/ 164744 w 164743"/>
                    <a:gd name="connsiteY0" fmla="*/ 82372 h 164743"/>
                    <a:gd name="connsiteX1" fmla="*/ 82372 w 164743"/>
                    <a:gd name="connsiteY1" fmla="*/ 164744 h 164743"/>
                    <a:gd name="connsiteX2" fmla="*/ 0 w 164743"/>
                    <a:gd name="connsiteY2" fmla="*/ 82372 h 164743"/>
                    <a:gd name="connsiteX3" fmla="*/ 82372 w 164743"/>
                    <a:gd name="connsiteY3" fmla="*/ 0 h 164743"/>
                    <a:gd name="connsiteX4" fmla="*/ 164744 w 164743"/>
                    <a:gd name="connsiteY4" fmla="*/ 82372 h 1647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4743" h="164743">
                      <a:moveTo>
                        <a:pt x="164744" y="82372"/>
                      </a:moveTo>
                      <a:cubicBezTo>
                        <a:pt x="164744" y="127865"/>
                        <a:pt x="127865" y="164744"/>
                        <a:pt x="82372" y="164744"/>
                      </a:cubicBezTo>
                      <a:cubicBezTo>
                        <a:pt x="36879" y="164744"/>
                        <a:pt x="0" y="127865"/>
                        <a:pt x="0" y="82372"/>
                      </a:cubicBezTo>
                      <a:cubicBezTo>
                        <a:pt x="0" y="36879"/>
                        <a:pt x="36879" y="0"/>
                        <a:pt x="82372" y="0"/>
                      </a:cubicBezTo>
                      <a:cubicBezTo>
                        <a:pt x="127865" y="0"/>
                        <a:pt x="164744" y="36879"/>
                        <a:pt x="164744" y="82372"/>
                      </a:cubicBezTo>
                      <a:close/>
                    </a:path>
                  </a:pathLst>
                </a:custGeom>
                <a:solidFill>
                  <a:srgbClr val="EACFC1"/>
                </a:solidFill>
                <a:ln w="7159" cap="flat">
                  <a:noFill/>
                  <a:prstDash val="solid"/>
                  <a:miter/>
                </a:ln>
              </p:spPr>
              <p:txBody>
                <a:bodyPr rtlCol="0" anchor="ctr"/>
                <a:lstStyle/>
                <a:p>
                  <a:endParaRPr lang="fr-FR">
                    <a:solidFill>
                      <a:prstClr val="black"/>
                    </a:solidFill>
                    <a:latin typeface="Trebuchet MS"/>
                  </a:endParaRPr>
                </a:p>
              </p:txBody>
            </p:sp>
            <p:sp>
              <p:nvSpPr>
                <p:cNvPr id="410" name="Forme libre : forme 409">
                  <a:extLst>
                    <a:ext uri="{FF2B5EF4-FFF2-40B4-BE49-F238E27FC236}">
                      <a16:creationId xmlns:a16="http://schemas.microsoft.com/office/drawing/2014/main" id="{BA1888BA-5CFA-41BA-BDB9-E92B038741FA}"/>
                    </a:ext>
                  </a:extLst>
                </p:cNvPr>
                <p:cNvSpPr/>
                <p:nvPr/>
              </p:nvSpPr>
              <p:spPr>
                <a:xfrm>
                  <a:off x="3441951" y="1531305"/>
                  <a:ext cx="186232" cy="186232"/>
                </a:xfrm>
                <a:custGeom>
                  <a:avLst/>
                  <a:gdLst>
                    <a:gd name="connsiteX0" fmla="*/ 186232 w 186232"/>
                    <a:gd name="connsiteY0" fmla="*/ 93116 h 186232"/>
                    <a:gd name="connsiteX1" fmla="*/ 93116 w 186232"/>
                    <a:gd name="connsiteY1" fmla="*/ 186232 h 186232"/>
                    <a:gd name="connsiteX2" fmla="*/ 0 w 186232"/>
                    <a:gd name="connsiteY2" fmla="*/ 93116 h 186232"/>
                    <a:gd name="connsiteX3" fmla="*/ 93116 w 186232"/>
                    <a:gd name="connsiteY3" fmla="*/ 0 h 186232"/>
                    <a:gd name="connsiteX4" fmla="*/ 186232 w 186232"/>
                    <a:gd name="connsiteY4" fmla="*/ 93116 h 1862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6232" h="186232">
                      <a:moveTo>
                        <a:pt x="186232" y="93116"/>
                      </a:moveTo>
                      <a:cubicBezTo>
                        <a:pt x="186232" y="144543"/>
                        <a:pt x="144543" y="186232"/>
                        <a:pt x="93116" y="186232"/>
                      </a:cubicBezTo>
                      <a:cubicBezTo>
                        <a:pt x="41690" y="186232"/>
                        <a:pt x="0" y="144543"/>
                        <a:pt x="0" y="93116"/>
                      </a:cubicBezTo>
                      <a:cubicBezTo>
                        <a:pt x="0" y="41689"/>
                        <a:pt x="41690" y="0"/>
                        <a:pt x="93116" y="0"/>
                      </a:cubicBezTo>
                      <a:cubicBezTo>
                        <a:pt x="144543" y="0"/>
                        <a:pt x="186232" y="41689"/>
                        <a:pt x="186232" y="93116"/>
                      </a:cubicBezTo>
                      <a:close/>
                    </a:path>
                  </a:pathLst>
                </a:custGeom>
                <a:solidFill>
                  <a:srgbClr val="EACFC1"/>
                </a:solidFill>
                <a:ln w="7159" cap="flat">
                  <a:noFill/>
                  <a:prstDash val="solid"/>
                  <a:miter/>
                </a:ln>
              </p:spPr>
              <p:txBody>
                <a:bodyPr rtlCol="0" anchor="ctr"/>
                <a:lstStyle/>
                <a:p>
                  <a:endParaRPr lang="fr-FR">
                    <a:solidFill>
                      <a:prstClr val="black"/>
                    </a:solidFill>
                    <a:latin typeface="Trebuchet MS"/>
                  </a:endParaRPr>
                </a:p>
              </p:txBody>
            </p:sp>
          </p:grpSp>
          <p:sp>
            <p:nvSpPr>
              <p:cNvPr id="385" name="Forme libre : forme 384">
                <a:extLst>
                  <a:ext uri="{FF2B5EF4-FFF2-40B4-BE49-F238E27FC236}">
                    <a16:creationId xmlns:a16="http://schemas.microsoft.com/office/drawing/2014/main" id="{44BB3281-3B6C-41DB-BB02-1FE10589F197}"/>
                  </a:ext>
                </a:extLst>
              </p:cNvPr>
              <p:cNvSpPr/>
              <p:nvPr/>
            </p:nvSpPr>
            <p:spPr>
              <a:xfrm>
                <a:off x="3873563" y="1088791"/>
                <a:ext cx="1066275" cy="1108409"/>
              </a:xfrm>
              <a:custGeom>
                <a:avLst/>
                <a:gdLst>
                  <a:gd name="connsiteX0" fmla="*/ 1064929 w 1066275"/>
                  <a:gd name="connsiteY0" fmla="*/ 694493 h 1108409"/>
                  <a:gd name="connsiteX1" fmla="*/ 983202 w 1066275"/>
                  <a:gd name="connsiteY1" fmla="*/ 641488 h 1108409"/>
                  <a:gd name="connsiteX2" fmla="*/ 506232 w 1066275"/>
                  <a:gd name="connsiteY2" fmla="*/ -297 h 1108409"/>
                  <a:gd name="connsiteX3" fmla="*/ 19163 w 1066275"/>
                  <a:gd name="connsiteY3" fmla="*/ 916539 h 1108409"/>
                  <a:gd name="connsiteX4" fmla="*/ 950324 w 1066275"/>
                  <a:gd name="connsiteY4" fmla="*/ 966678 h 1108409"/>
                  <a:gd name="connsiteX5" fmla="*/ 968733 w 1066275"/>
                  <a:gd name="connsiteY5" fmla="*/ 866399 h 1108409"/>
                  <a:gd name="connsiteX6" fmla="*/ 1064929 w 1066275"/>
                  <a:gd name="connsiteY6" fmla="*/ 694493 h 1108409"/>
                  <a:gd name="connsiteX7" fmla="*/ 126605 w 1066275"/>
                  <a:gd name="connsiteY7" fmla="*/ 615702 h 1108409"/>
                  <a:gd name="connsiteX8" fmla="*/ 54977 w 1066275"/>
                  <a:gd name="connsiteY8" fmla="*/ 544074 h 1108409"/>
                  <a:gd name="connsiteX9" fmla="*/ 126605 w 1066275"/>
                  <a:gd name="connsiteY9" fmla="*/ 472447 h 1108409"/>
                  <a:gd name="connsiteX10" fmla="*/ 198233 w 1066275"/>
                  <a:gd name="connsiteY10" fmla="*/ 544074 h 1108409"/>
                  <a:gd name="connsiteX11" fmla="*/ 126605 w 1066275"/>
                  <a:gd name="connsiteY11" fmla="*/ 615702 h 1108409"/>
                  <a:gd name="connsiteX12" fmla="*/ 559953 w 1066275"/>
                  <a:gd name="connsiteY12" fmla="*/ 622865 h 1108409"/>
                  <a:gd name="connsiteX13" fmla="*/ 477581 w 1066275"/>
                  <a:gd name="connsiteY13" fmla="*/ 540493 h 1108409"/>
                  <a:gd name="connsiteX14" fmla="*/ 559953 w 1066275"/>
                  <a:gd name="connsiteY14" fmla="*/ 458121 h 1108409"/>
                  <a:gd name="connsiteX15" fmla="*/ 642325 w 1066275"/>
                  <a:gd name="connsiteY15" fmla="*/ 540493 h 1108409"/>
                  <a:gd name="connsiteX16" fmla="*/ 559953 w 1066275"/>
                  <a:gd name="connsiteY16" fmla="*/ 622865 h 1108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66275" h="1108409">
                    <a:moveTo>
                      <a:pt x="1064929" y="694493"/>
                    </a:moveTo>
                    <a:cubicBezTo>
                      <a:pt x="1060918" y="642133"/>
                      <a:pt x="1018371" y="628237"/>
                      <a:pt x="983202" y="641488"/>
                    </a:cubicBezTo>
                    <a:cubicBezTo>
                      <a:pt x="981053" y="357055"/>
                      <a:pt x="896102" y="-297"/>
                      <a:pt x="506232" y="-297"/>
                    </a:cubicBezTo>
                    <a:cubicBezTo>
                      <a:pt x="176744" y="-297"/>
                      <a:pt x="-73953" y="178773"/>
                      <a:pt x="19163" y="916539"/>
                    </a:cubicBezTo>
                    <a:cubicBezTo>
                      <a:pt x="47814" y="995329"/>
                      <a:pt x="420279" y="1274678"/>
                      <a:pt x="950324" y="966678"/>
                    </a:cubicBezTo>
                    <a:cubicBezTo>
                      <a:pt x="958332" y="933622"/>
                      <a:pt x="964478" y="900143"/>
                      <a:pt x="968733" y="866399"/>
                    </a:cubicBezTo>
                    <a:cubicBezTo>
                      <a:pt x="1033484" y="846630"/>
                      <a:pt x="1072235" y="789113"/>
                      <a:pt x="1064929" y="694493"/>
                    </a:cubicBezTo>
                    <a:close/>
                    <a:moveTo>
                      <a:pt x="126605" y="615702"/>
                    </a:moveTo>
                    <a:cubicBezTo>
                      <a:pt x="87045" y="615702"/>
                      <a:pt x="54977" y="583635"/>
                      <a:pt x="54977" y="544074"/>
                    </a:cubicBezTo>
                    <a:cubicBezTo>
                      <a:pt x="54977" y="504514"/>
                      <a:pt x="87045" y="472447"/>
                      <a:pt x="126605" y="472447"/>
                    </a:cubicBezTo>
                    <a:cubicBezTo>
                      <a:pt x="166165" y="472447"/>
                      <a:pt x="198233" y="504514"/>
                      <a:pt x="198233" y="544074"/>
                    </a:cubicBezTo>
                    <a:cubicBezTo>
                      <a:pt x="198233" y="583635"/>
                      <a:pt x="166165" y="615702"/>
                      <a:pt x="126605" y="615702"/>
                    </a:cubicBezTo>
                    <a:close/>
                    <a:moveTo>
                      <a:pt x="559953" y="622865"/>
                    </a:moveTo>
                    <a:cubicBezTo>
                      <a:pt x="514462" y="622865"/>
                      <a:pt x="477581" y="585984"/>
                      <a:pt x="477581" y="540493"/>
                    </a:cubicBezTo>
                    <a:cubicBezTo>
                      <a:pt x="477581" y="495002"/>
                      <a:pt x="514462" y="458121"/>
                      <a:pt x="559953" y="458121"/>
                    </a:cubicBezTo>
                    <a:cubicBezTo>
                      <a:pt x="605444" y="458121"/>
                      <a:pt x="642325" y="495002"/>
                      <a:pt x="642325" y="540493"/>
                    </a:cubicBezTo>
                    <a:cubicBezTo>
                      <a:pt x="642325" y="585984"/>
                      <a:pt x="605444" y="622865"/>
                      <a:pt x="559953" y="622865"/>
                    </a:cubicBezTo>
                    <a:close/>
                  </a:path>
                </a:pathLst>
              </a:custGeom>
              <a:solidFill>
                <a:srgbClr val="EACFC1"/>
              </a:solidFill>
              <a:ln w="715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386" name="Forme libre : forme 385">
                <a:extLst>
                  <a:ext uri="{FF2B5EF4-FFF2-40B4-BE49-F238E27FC236}">
                    <a16:creationId xmlns:a16="http://schemas.microsoft.com/office/drawing/2014/main" id="{51212450-94CB-4597-8D53-405D47D07E5B}"/>
                  </a:ext>
                </a:extLst>
              </p:cNvPr>
              <p:cNvSpPr/>
              <p:nvPr/>
            </p:nvSpPr>
            <p:spPr>
              <a:xfrm>
                <a:off x="4109418" y="1307945"/>
                <a:ext cx="125362" cy="480382"/>
              </a:xfrm>
              <a:custGeom>
                <a:avLst/>
                <a:gdLst>
                  <a:gd name="connsiteX0" fmla="*/ 116951 w 125362"/>
                  <a:gd name="connsiteY0" fmla="*/ 466385 h 480382"/>
                  <a:gd name="connsiteX1" fmla="*/ 95462 w 125362"/>
                  <a:gd name="connsiteY1" fmla="*/ 465382 h 480382"/>
                  <a:gd name="connsiteX2" fmla="*/ 39593 w 125362"/>
                  <a:gd name="connsiteY2" fmla="*/ 447046 h 480382"/>
                  <a:gd name="connsiteX3" fmla="*/ 19680 w 125362"/>
                  <a:gd name="connsiteY3" fmla="*/ 427563 h 480382"/>
                  <a:gd name="connsiteX4" fmla="*/ 16958 w 125362"/>
                  <a:gd name="connsiteY4" fmla="*/ 421690 h 480382"/>
                  <a:gd name="connsiteX5" fmla="*/ 15454 w 125362"/>
                  <a:gd name="connsiteY5" fmla="*/ 415530 h 480382"/>
                  <a:gd name="connsiteX6" fmla="*/ 15024 w 125362"/>
                  <a:gd name="connsiteY6" fmla="*/ 408725 h 480382"/>
                  <a:gd name="connsiteX7" fmla="*/ 15024 w 125362"/>
                  <a:gd name="connsiteY7" fmla="*/ 401562 h 480382"/>
                  <a:gd name="connsiteX8" fmla="*/ 45753 w 125362"/>
                  <a:gd name="connsiteY8" fmla="*/ 358012 h 480382"/>
                  <a:gd name="connsiteX9" fmla="*/ 101336 w 125362"/>
                  <a:gd name="connsiteY9" fmla="*/ 357511 h 480382"/>
                  <a:gd name="connsiteX10" fmla="*/ 111435 w 125362"/>
                  <a:gd name="connsiteY10" fmla="*/ 361809 h 480382"/>
                  <a:gd name="connsiteX11" fmla="*/ 111435 w 125362"/>
                  <a:gd name="connsiteY11" fmla="*/ 350921 h 480382"/>
                  <a:gd name="connsiteX12" fmla="*/ 105777 w 125362"/>
                  <a:gd name="connsiteY12" fmla="*/ 7896 h 480382"/>
                  <a:gd name="connsiteX13" fmla="*/ 101909 w 125362"/>
                  <a:gd name="connsiteY13" fmla="*/ 7896 h 480382"/>
                  <a:gd name="connsiteX14" fmla="*/ 98829 w 125362"/>
                  <a:gd name="connsiteY14" fmla="*/ 342899 h 480382"/>
                  <a:gd name="connsiteX15" fmla="*/ 39736 w 125362"/>
                  <a:gd name="connsiteY15" fmla="*/ 345263 h 480382"/>
                  <a:gd name="connsiteX16" fmla="*/ 12517 w 125362"/>
                  <a:gd name="connsiteY16" fmla="*/ 367252 h 480382"/>
                  <a:gd name="connsiteX17" fmla="*/ 126 w 125362"/>
                  <a:gd name="connsiteY17" fmla="*/ 400058 h 480382"/>
                  <a:gd name="connsiteX18" fmla="*/ -376 w 125362"/>
                  <a:gd name="connsiteY18" fmla="*/ 408725 h 480382"/>
                  <a:gd name="connsiteX19" fmla="*/ 126 w 125362"/>
                  <a:gd name="connsiteY19" fmla="*/ 417678 h 480382"/>
                  <a:gd name="connsiteX20" fmla="*/ 2346 w 125362"/>
                  <a:gd name="connsiteY20" fmla="*/ 426918 h 480382"/>
                  <a:gd name="connsiteX21" fmla="*/ 6286 w 125362"/>
                  <a:gd name="connsiteY21" fmla="*/ 435371 h 480382"/>
                  <a:gd name="connsiteX22" fmla="*/ 31069 w 125362"/>
                  <a:gd name="connsiteY22" fmla="*/ 459939 h 480382"/>
                  <a:gd name="connsiteX23" fmla="*/ 94173 w 125362"/>
                  <a:gd name="connsiteY23" fmla="*/ 479923 h 480382"/>
                  <a:gd name="connsiteX24" fmla="*/ 118312 w 125362"/>
                  <a:gd name="connsiteY24" fmla="*/ 475983 h 480382"/>
                  <a:gd name="connsiteX25" fmla="*/ 124758 w 125362"/>
                  <a:gd name="connsiteY25" fmla="*/ 468821 h 480382"/>
                  <a:gd name="connsiteX26" fmla="*/ 116951 w 125362"/>
                  <a:gd name="connsiteY26" fmla="*/ 466385 h 4803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5362" h="480382">
                    <a:moveTo>
                      <a:pt x="116951" y="466385"/>
                    </a:moveTo>
                    <a:cubicBezTo>
                      <a:pt x="112151" y="465812"/>
                      <a:pt x="105275" y="466385"/>
                      <a:pt x="95462" y="465382"/>
                    </a:cubicBezTo>
                    <a:cubicBezTo>
                      <a:pt x="75628" y="463893"/>
                      <a:pt x="56454" y="457597"/>
                      <a:pt x="39593" y="447046"/>
                    </a:cubicBezTo>
                    <a:cubicBezTo>
                      <a:pt x="31513" y="442211"/>
                      <a:pt x="24687" y="435535"/>
                      <a:pt x="19680" y="427563"/>
                    </a:cubicBezTo>
                    <a:cubicBezTo>
                      <a:pt x="18512" y="425737"/>
                      <a:pt x="17596" y="423760"/>
                      <a:pt x="16958" y="421690"/>
                    </a:cubicBezTo>
                    <a:cubicBezTo>
                      <a:pt x="16106" y="419741"/>
                      <a:pt x="15597" y="417657"/>
                      <a:pt x="15454" y="415530"/>
                    </a:cubicBezTo>
                    <a:cubicBezTo>
                      <a:pt x="15010" y="413288"/>
                      <a:pt x="14867" y="411003"/>
                      <a:pt x="15024" y="408725"/>
                    </a:cubicBezTo>
                    <a:cubicBezTo>
                      <a:pt x="14802" y="406340"/>
                      <a:pt x="14802" y="403947"/>
                      <a:pt x="15024" y="401562"/>
                    </a:cubicBezTo>
                    <a:cubicBezTo>
                      <a:pt x="16693" y="382574"/>
                      <a:pt x="28426" y="365949"/>
                      <a:pt x="45753" y="358012"/>
                    </a:cubicBezTo>
                    <a:cubicBezTo>
                      <a:pt x="63395" y="350076"/>
                      <a:pt x="83551" y="349890"/>
                      <a:pt x="101336" y="357511"/>
                    </a:cubicBezTo>
                    <a:lnTo>
                      <a:pt x="111435" y="361809"/>
                    </a:lnTo>
                    <a:lnTo>
                      <a:pt x="111435" y="350921"/>
                    </a:lnTo>
                    <a:cubicBezTo>
                      <a:pt x="109523" y="236604"/>
                      <a:pt x="107639" y="122264"/>
                      <a:pt x="105777" y="7896"/>
                    </a:cubicBezTo>
                    <a:cubicBezTo>
                      <a:pt x="105777" y="-3063"/>
                      <a:pt x="101837" y="-2991"/>
                      <a:pt x="101909" y="7896"/>
                    </a:cubicBezTo>
                    <a:cubicBezTo>
                      <a:pt x="102697" y="118919"/>
                      <a:pt x="100118" y="231017"/>
                      <a:pt x="98829" y="342899"/>
                    </a:cubicBezTo>
                    <a:cubicBezTo>
                      <a:pt x="79539" y="336216"/>
                      <a:pt x="58431" y="337061"/>
                      <a:pt x="39736" y="345263"/>
                    </a:cubicBezTo>
                    <a:cubicBezTo>
                      <a:pt x="28892" y="350076"/>
                      <a:pt x="19501" y="357662"/>
                      <a:pt x="12517" y="367252"/>
                    </a:cubicBezTo>
                    <a:cubicBezTo>
                      <a:pt x="5526" y="376886"/>
                      <a:pt x="1250" y="388211"/>
                      <a:pt x="126" y="400058"/>
                    </a:cubicBezTo>
                    <a:cubicBezTo>
                      <a:pt x="-326" y="402923"/>
                      <a:pt x="-498" y="405824"/>
                      <a:pt x="-376" y="408725"/>
                    </a:cubicBezTo>
                    <a:cubicBezTo>
                      <a:pt x="-591" y="411719"/>
                      <a:pt x="-426" y="414727"/>
                      <a:pt x="126" y="417678"/>
                    </a:cubicBezTo>
                    <a:cubicBezTo>
                      <a:pt x="427" y="420852"/>
                      <a:pt x="1172" y="423960"/>
                      <a:pt x="2346" y="426918"/>
                    </a:cubicBezTo>
                    <a:cubicBezTo>
                      <a:pt x="3306" y="429884"/>
                      <a:pt x="4631" y="432727"/>
                      <a:pt x="6286" y="435371"/>
                    </a:cubicBezTo>
                    <a:cubicBezTo>
                      <a:pt x="12503" y="445391"/>
                      <a:pt x="20991" y="453807"/>
                      <a:pt x="31069" y="459939"/>
                    </a:cubicBezTo>
                    <a:cubicBezTo>
                      <a:pt x="50115" y="471750"/>
                      <a:pt x="71804" y="478612"/>
                      <a:pt x="94173" y="479923"/>
                    </a:cubicBezTo>
                    <a:cubicBezTo>
                      <a:pt x="102418" y="480582"/>
                      <a:pt x="110705" y="479235"/>
                      <a:pt x="118312" y="475983"/>
                    </a:cubicBezTo>
                    <a:cubicBezTo>
                      <a:pt x="123397" y="473118"/>
                      <a:pt x="125475" y="470468"/>
                      <a:pt x="124758" y="468821"/>
                    </a:cubicBezTo>
                    <a:cubicBezTo>
                      <a:pt x="124042" y="467173"/>
                      <a:pt x="121535" y="466314"/>
                      <a:pt x="116951" y="466385"/>
                    </a:cubicBezTo>
                    <a:close/>
                  </a:path>
                </a:pathLst>
              </a:custGeom>
              <a:solidFill>
                <a:srgbClr val="EBBAA5"/>
              </a:solidFill>
              <a:ln w="715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387" name="Forme libre : forme 386">
                <a:extLst>
                  <a:ext uri="{FF2B5EF4-FFF2-40B4-BE49-F238E27FC236}">
                    <a16:creationId xmlns:a16="http://schemas.microsoft.com/office/drawing/2014/main" id="{C68CFF65-8DDD-4D13-B6C0-F428209C9535}"/>
                  </a:ext>
                </a:extLst>
              </p:cNvPr>
              <p:cNvSpPr/>
              <p:nvPr/>
            </p:nvSpPr>
            <p:spPr>
              <a:xfrm>
                <a:off x="4378924" y="1716915"/>
                <a:ext cx="112536" cy="23989"/>
              </a:xfrm>
              <a:custGeom>
                <a:avLst/>
                <a:gdLst>
                  <a:gd name="connsiteX0" fmla="*/ 3092 w 112536"/>
                  <a:gd name="connsiteY0" fmla="*/ 10642 h 23989"/>
                  <a:gd name="connsiteX1" fmla="*/ 30024 w 112536"/>
                  <a:gd name="connsiteY1" fmla="*/ 20885 h 23989"/>
                  <a:gd name="connsiteX2" fmla="*/ 58174 w 112536"/>
                  <a:gd name="connsiteY2" fmla="*/ 23678 h 23989"/>
                  <a:gd name="connsiteX3" fmla="*/ 86180 w 112536"/>
                  <a:gd name="connsiteY3" fmla="*/ 19238 h 23989"/>
                  <a:gd name="connsiteX4" fmla="*/ 111178 w 112536"/>
                  <a:gd name="connsiteY4" fmla="*/ 5485 h 23989"/>
                  <a:gd name="connsiteX5" fmla="*/ 109101 w 112536"/>
                  <a:gd name="connsiteY5" fmla="*/ 2906 h 23989"/>
                  <a:gd name="connsiteX6" fmla="*/ 84533 w 112536"/>
                  <a:gd name="connsiteY6" fmla="*/ 13221 h 23989"/>
                  <a:gd name="connsiteX7" fmla="*/ 58174 w 112536"/>
                  <a:gd name="connsiteY7" fmla="*/ 14725 h 23989"/>
                  <a:gd name="connsiteX8" fmla="*/ 32459 w 112536"/>
                  <a:gd name="connsiteY8" fmla="*/ 10141 h 23989"/>
                  <a:gd name="connsiteX9" fmla="*/ 9180 w 112536"/>
                  <a:gd name="connsiteY9" fmla="*/ 757 h 23989"/>
                  <a:gd name="connsiteX10" fmla="*/ 4739 w 112536"/>
                  <a:gd name="connsiteY10" fmla="*/ -245 h 23989"/>
                  <a:gd name="connsiteX11" fmla="*/ 943 w 112536"/>
                  <a:gd name="connsiteY11" fmla="*/ 1617 h 23989"/>
                  <a:gd name="connsiteX12" fmla="*/ -418 w 112536"/>
                  <a:gd name="connsiteY12" fmla="*/ 5628 h 23989"/>
                  <a:gd name="connsiteX13" fmla="*/ 3092 w 112536"/>
                  <a:gd name="connsiteY13" fmla="*/ 10642 h 239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12536" h="23989">
                    <a:moveTo>
                      <a:pt x="3092" y="10642"/>
                    </a:moveTo>
                    <a:cubicBezTo>
                      <a:pt x="11429" y="15549"/>
                      <a:pt x="20533" y="19008"/>
                      <a:pt x="30024" y="20885"/>
                    </a:cubicBezTo>
                    <a:cubicBezTo>
                      <a:pt x="39271" y="22890"/>
                      <a:pt x="48712" y="23822"/>
                      <a:pt x="58174" y="23678"/>
                    </a:cubicBezTo>
                    <a:cubicBezTo>
                      <a:pt x="67679" y="23600"/>
                      <a:pt x="77119" y="22103"/>
                      <a:pt x="86180" y="19238"/>
                    </a:cubicBezTo>
                    <a:cubicBezTo>
                      <a:pt x="95399" y="16487"/>
                      <a:pt x="103922" y="11795"/>
                      <a:pt x="111178" y="5485"/>
                    </a:cubicBezTo>
                    <a:cubicBezTo>
                      <a:pt x="113327" y="3766"/>
                      <a:pt x="111178" y="1474"/>
                      <a:pt x="109101" y="2906"/>
                    </a:cubicBezTo>
                    <a:cubicBezTo>
                      <a:pt x="101788" y="8142"/>
                      <a:pt x="93393" y="11666"/>
                      <a:pt x="84533" y="13221"/>
                    </a:cubicBezTo>
                    <a:cubicBezTo>
                      <a:pt x="75859" y="14940"/>
                      <a:pt x="66984" y="15441"/>
                      <a:pt x="58174" y="14725"/>
                    </a:cubicBezTo>
                    <a:cubicBezTo>
                      <a:pt x="49478" y="14001"/>
                      <a:pt x="40868" y="12469"/>
                      <a:pt x="32459" y="10141"/>
                    </a:cubicBezTo>
                    <a:cubicBezTo>
                      <a:pt x="24308" y="8085"/>
                      <a:pt x="16479" y="4926"/>
                      <a:pt x="9180" y="757"/>
                    </a:cubicBezTo>
                    <a:cubicBezTo>
                      <a:pt x="7862" y="-81"/>
                      <a:pt x="6294" y="-439"/>
                      <a:pt x="4739" y="-245"/>
                    </a:cubicBezTo>
                    <a:cubicBezTo>
                      <a:pt x="3314" y="-23"/>
                      <a:pt x="1989" y="628"/>
                      <a:pt x="943" y="1617"/>
                    </a:cubicBezTo>
                    <a:cubicBezTo>
                      <a:pt x="-131" y="2656"/>
                      <a:pt x="-633" y="4153"/>
                      <a:pt x="-418" y="5628"/>
                    </a:cubicBezTo>
                    <a:cubicBezTo>
                      <a:pt x="-60" y="7741"/>
                      <a:pt x="1229" y="9582"/>
                      <a:pt x="3092" y="10642"/>
                    </a:cubicBezTo>
                    <a:close/>
                  </a:path>
                </a:pathLst>
              </a:custGeom>
              <a:solidFill>
                <a:srgbClr val="EBBAA5"/>
              </a:solidFill>
              <a:ln w="715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388" name="Forme libre : forme 387">
                <a:extLst>
                  <a:ext uri="{FF2B5EF4-FFF2-40B4-BE49-F238E27FC236}">
                    <a16:creationId xmlns:a16="http://schemas.microsoft.com/office/drawing/2014/main" id="{4BFA2798-6E52-4281-B686-00C14D4CBA12}"/>
                  </a:ext>
                </a:extLst>
              </p:cNvPr>
              <p:cNvSpPr/>
              <p:nvPr/>
            </p:nvSpPr>
            <p:spPr>
              <a:xfrm>
                <a:off x="3940650" y="1713890"/>
                <a:ext cx="112536" cy="23784"/>
              </a:xfrm>
              <a:custGeom>
                <a:avLst/>
                <a:gdLst>
                  <a:gd name="connsiteX0" fmla="*/ 108512 w 112536"/>
                  <a:gd name="connsiteY0" fmla="*/ 10372 h 23784"/>
                  <a:gd name="connsiteX1" fmla="*/ 81580 w 112536"/>
                  <a:gd name="connsiteY1" fmla="*/ 20687 h 23784"/>
                  <a:gd name="connsiteX2" fmla="*/ 53430 w 112536"/>
                  <a:gd name="connsiteY2" fmla="*/ 23480 h 23784"/>
                  <a:gd name="connsiteX3" fmla="*/ 25423 w 112536"/>
                  <a:gd name="connsiteY3" fmla="*/ 19039 h 23784"/>
                  <a:gd name="connsiteX4" fmla="*/ 425 w 112536"/>
                  <a:gd name="connsiteY4" fmla="*/ 5501 h 23784"/>
                  <a:gd name="connsiteX5" fmla="*/ 2502 w 112536"/>
                  <a:gd name="connsiteY5" fmla="*/ 2923 h 23784"/>
                  <a:gd name="connsiteX6" fmla="*/ 27070 w 112536"/>
                  <a:gd name="connsiteY6" fmla="*/ 13237 h 23784"/>
                  <a:gd name="connsiteX7" fmla="*/ 53430 w 112536"/>
                  <a:gd name="connsiteY7" fmla="*/ 14670 h 23784"/>
                  <a:gd name="connsiteX8" fmla="*/ 79144 w 112536"/>
                  <a:gd name="connsiteY8" fmla="*/ 10157 h 23784"/>
                  <a:gd name="connsiteX9" fmla="*/ 102423 w 112536"/>
                  <a:gd name="connsiteY9" fmla="*/ 774 h 23784"/>
                  <a:gd name="connsiteX10" fmla="*/ 106864 w 112536"/>
                  <a:gd name="connsiteY10" fmla="*/ -229 h 23784"/>
                  <a:gd name="connsiteX11" fmla="*/ 110660 w 112536"/>
                  <a:gd name="connsiteY11" fmla="*/ 1634 h 23784"/>
                  <a:gd name="connsiteX12" fmla="*/ 112021 w 112536"/>
                  <a:gd name="connsiteY12" fmla="*/ 5645 h 23784"/>
                  <a:gd name="connsiteX13" fmla="*/ 108512 w 112536"/>
                  <a:gd name="connsiteY13" fmla="*/ 10372 h 23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12536" h="23784">
                    <a:moveTo>
                      <a:pt x="108512" y="10372"/>
                    </a:moveTo>
                    <a:cubicBezTo>
                      <a:pt x="100196" y="15329"/>
                      <a:pt x="91084" y="18817"/>
                      <a:pt x="81580" y="20687"/>
                    </a:cubicBezTo>
                    <a:cubicBezTo>
                      <a:pt x="72325" y="22656"/>
                      <a:pt x="62884" y="23587"/>
                      <a:pt x="53430" y="23480"/>
                    </a:cubicBezTo>
                    <a:cubicBezTo>
                      <a:pt x="43932" y="23365"/>
                      <a:pt x="34491" y="21868"/>
                      <a:pt x="25423" y="19039"/>
                    </a:cubicBezTo>
                    <a:cubicBezTo>
                      <a:pt x="16226" y="16353"/>
                      <a:pt x="7702" y="11740"/>
                      <a:pt x="425" y="5501"/>
                    </a:cubicBezTo>
                    <a:cubicBezTo>
                      <a:pt x="-1724" y="3782"/>
                      <a:pt x="425" y="1490"/>
                      <a:pt x="2502" y="2923"/>
                    </a:cubicBezTo>
                    <a:cubicBezTo>
                      <a:pt x="9830" y="8130"/>
                      <a:pt x="18225" y="11647"/>
                      <a:pt x="27070" y="13237"/>
                    </a:cubicBezTo>
                    <a:cubicBezTo>
                      <a:pt x="35745" y="14963"/>
                      <a:pt x="44619" y="15443"/>
                      <a:pt x="53430" y="14670"/>
                    </a:cubicBezTo>
                    <a:cubicBezTo>
                      <a:pt x="62125" y="14004"/>
                      <a:pt x="70742" y="12492"/>
                      <a:pt x="79144" y="10157"/>
                    </a:cubicBezTo>
                    <a:cubicBezTo>
                      <a:pt x="87288" y="8087"/>
                      <a:pt x="95117" y="4928"/>
                      <a:pt x="102423" y="774"/>
                    </a:cubicBezTo>
                    <a:cubicBezTo>
                      <a:pt x="103727" y="-100"/>
                      <a:pt x="105310" y="-458"/>
                      <a:pt x="106864" y="-229"/>
                    </a:cubicBezTo>
                    <a:cubicBezTo>
                      <a:pt x="108290" y="-7"/>
                      <a:pt x="109615" y="645"/>
                      <a:pt x="110660" y="1634"/>
                    </a:cubicBezTo>
                    <a:cubicBezTo>
                      <a:pt x="111728" y="2672"/>
                      <a:pt x="112236" y="4169"/>
                      <a:pt x="112021" y="5645"/>
                    </a:cubicBezTo>
                    <a:cubicBezTo>
                      <a:pt x="111584" y="7650"/>
                      <a:pt x="110302" y="9369"/>
                      <a:pt x="108512" y="10372"/>
                    </a:cubicBezTo>
                    <a:close/>
                  </a:path>
                </a:pathLst>
              </a:custGeom>
              <a:solidFill>
                <a:srgbClr val="EBBAA5"/>
              </a:solidFill>
              <a:ln w="715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389" name="Forme libre : forme 388">
                <a:extLst>
                  <a:ext uri="{FF2B5EF4-FFF2-40B4-BE49-F238E27FC236}">
                    <a16:creationId xmlns:a16="http://schemas.microsoft.com/office/drawing/2014/main" id="{76F6D87D-E5E7-42C0-B1BA-E996AE592D5D}"/>
                  </a:ext>
                </a:extLst>
              </p:cNvPr>
              <p:cNvSpPr/>
              <p:nvPr/>
            </p:nvSpPr>
            <p:spPr>
              <a:xfrm>
                <a:off x="4710435" y="1542957"/>
                <a:ext cx="208061" cy="202804"/>
              </a:xfrm>
              <a:custGeom>
                <a:avLst/>
                <a:gdLst>
                  <a:gd name="connsiteX0" fmla="*/ 9593 w 208061"/>
                  <a:gd name="connsiteY0" fmla="*/ 50512 h 202804"/>
                  <a:gd name="connsiteX1" fmla="*/ 132721 w 208061"/>
                  <a:gd name="connsiteY1" fmla="*/ 7536 h 202804"/>
                  <a:gd name="connsiteX2" fmla="*/ 198260 w 208061"/>
                  <a:gd name="connsiteY2" fmla="*/ 188969 h 202804"/>
                  <a:gd name="connsiteX3" fmla="*/ 93469 w 208061"/>
                  <a:gd name="connsiteY3" fmla="*/ 197636 h 202804"/>
                  <a:gd name="connsiteX4" fmla="*/ 9593 w 208061"/>
                  <a:gd name="connsiteY4" fmla="*/ 50512 h 2028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061" h="202804">
                    <a:moveTo>
                      <a:pt x="9593" y="50512"/>
                    </a:moveTo>
                    <a:cubicBezTo>
                      <a:pt x="16039" y="22578"/>
                      <a:pt x="119756" y="36187"/>
                      <a:pt x="132721" y="7536"/>
                    </a:cubicBezTo>
                    <a:cubicBezTo>
                      <a:pt x="145685" y="-21115"/>
                      <a:pt x="236509" y="26517"/>
                      <a:pt x="198260" y="188969"/>
                    </a:cubicBezTo>
                    <a:cubicBezTo>
                      <a:pt x="181499" y="179442"/>
                      <a:pt x="112880" y="194341"/>
                      <a:pt x="93469" y="197636"/>
                    </a:cubicBezTo>
                    <a:cubicBezTo>
                      <a:pt x="74058" y="200931"/>
                      <a:pt x="-33384" y="236744"/>
                      <a:pt x="9593" y="50512"/>
                    </a:cubicBezTo>
                    <a:close/>
                  </a:path>
                </a:pathLst>
              </a:custGeom>
              <a:solidFill>
                <a:srgbClr val="E8E7E6"/>
              </a:solidFill>
              <a:ln w="715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390" name="Forme libre : forme 389">
                <a:extLst>
                  <a:ext uri="{FF2B5EF4-FFF2-40B4-BE49-F238E27FC236}">
                    <a16:creationId xmlns:a16="http://schemas.microsoft.com/office/drawing/2014/main" id="{71131F1D-8910-4A1D-ADB2-9D6D8AE0AAF9}"/>
                  </a:ext>
                </a:extLst>
              </p:cNvPr>
              <p:cNvSpPr/>
              <p:nvPr/>
            </p:nvSpPr>
            <p:spPr>
              <a:xfrm>
                <a:off x="4850134" y="1777067"/>
                <a:ext cx="72810" cy="103011"/>
              </a:xfrm>
              <a:custGeom>
                <a:avLst/>
                <a:gdLst>
                  <a:gd name="connsiteX0" fmla="*/ 56125 w 72810"/>
                  <a:gd name="connsiteY0" fmla="*/ 16961 h 103011"/>
                  <a:gd name="connsiteX1" fmla="*/ 21601 w 72810"/>
                  <a:gd name="connsiteY1" fmla="*/ -230 h 103011"/>
                  <a:gd name="connsiteX2" fmla="*/ 18091 w 72810"/>
                  <a:gd name="connsiteY2" fmla="*/ 15743 h 103011"/>
                  <a:gd name="connsiteX3" fmla="*/ 38934 w 72810"/>
                  <a:gd name="connsiteY3" fmla="*/ 22046 h 103011"/>
                  <a:gd name="connsiteX4" fmla="*/ 38934 w 72810"/>
                  <a:gd name="connsiteY4" fmla="*/ 23049 h 103011"/>
                  <a:gd name="connsiteX5" fmla="*/ 38934 w 72810"/>
                  <a:gd name="connsiteY5" fmla="*/ 46758 h 103011"/>
                  <a:gd name="connsiteX6" fmla="*/ 33204 w 72810"/>
                  <a:gd name="connsiteY6" fmla="*/ 67100 h 103011"/>
                  <a:gd name="connsiteX7" fmla="*/ 327 w 72810"/>
                  <a:gd name="connsiteY7" fmla="*/ 98330 h 103011"/>
                  <a:gd name="connsiteX8" fmla="*/ 2548 w 72810"/>
                  <a:gd name="connsiteY8" fmla="*/ 102556 h 103011"/>
                  <a:gd name="connsiteX9" fmla="*/ 24681 w 72810"/>
                  <a:gd name="connsiteY9" fmla="*/ 91024 h 103011"/>
                  <a:gd name="connsiteX10" fmla="*/ 43948 w 72810"/>
                  <a:gd name="connsiteY10" fmla="*/ 73475 h 103011"/>
                  <a:gd name="connsiteX11" fmla="*/ 54406 w 72810"/>
                  <a:gd name="connsiteY11" fmla="*/ 48190 h 103011"/>
                  <a:gd name="connsiteX12" fmla="*/ 55337 w 72810"/>
                  <a:gd name="connsiteY12" fmla="*/ 32934 h 103011"/>
                  <a:gd name="connsiteX13" fmla="*/ 67801 w 72810"/>
                  <a:gd name="connsiteY13" fmla="*/ 52273 h 103011"/>
                  <a:gd name="connsiteX14" fmla="*/ 72313 w 72810"/>
                  <a:gd name="connsiteY14" fmla="*/ 50697 h 103011"/>
                  <a:gd name="connsiteX15" fmla="*/ 56125 w 72810"/>
                  <a:gd name="connsiteY15" fmla="*/ 16961 h 103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2810" h="103011">
                    <a:moveTo>
                      <a:pt x="56125" y="16961"/>
                    </a:moveTo>
                    <a:cubicBezTo>
                      <a:pt x="46463" y="8100"/>
                      <a:pt x="34494" y="2141"/>
                      <a:pt x="21601" y="-230"/>
                    </a:cubicBezTo>
                    <a:cubicBezTo>
                      <a:pt x="15727" y="-1448"/>
                      <a:pt x="12647" y="14454"/>
                      <a:pt x="18091" y="15743"/>
                    </a:cubicBezTo>
                    <a:cubicBezTo>
                      <a:pt x="25175" y="17376"/>
                      <a:pt x="32137" y="19482"/>
                      <a:pt x="38934" y="22046"/>
                    </a:cubicBezTo>
                    <a:cubicBezTo>
                      <a:pt x="38906" y="22383"/>
                      <a:pt x="38906" y="22712"/>
                      <a:pt x="38934" y="23049"/>
                    </a:cubicBezTo>
                    <a:cubicBezTo>
                      <a:pt x="39393" y="30942"/>
                      <a:pt x="39393" y="38864"/>
                      <a:pt x="38934" y="46758"/>
                    </a:cubicBezTo>
                    <a:cubicBezTo>
                      <a:pt x="38462" y="53863"/>
                      <a:pt x="36506" y="60790"/>
                      <a:pt x="33204" y="67100"/>
                    </a:cubicBezTo>
                    <a:cubicBezTo>
                      <a:pt x="25118" y="80172"/>
                      <a:pt x="13793" y="90923"/>
                      <a:pt x="327" y="98330"/>
                    </a:cubicBezTo>
                    <a:cubicBezTo>
                      <a:pt x="-1607" y="99547"/>
                      <a:pt x="327" y="103559"/>
                      <a:pt x="2548" y="102556"/>
                    </a:cubicBezTo>
                    <a:cubicBezTo>
                      <a:pt x="10240" y="99340"/>
                      <a:pt x="17640" y="95486"/>
                      <a:pt x="24681" y="91024"/>
                    </a:cubicBezTo>
                    <a:cubicBezTo>
                      <a:pt x="32166" y="86454"/>
                      <a:pt x="38705" y="80502"/>
                      <a:pt x="43948" y="73475"/>
                    </a:cubicBezTo>
                    <a:cubicBezTo>
                      <a:pt x="49428" y="66018"/>
                      <a:pt x="53016" y="57337"/>
                      <a:pt x="54406" y="48190"/>
                    </a:cubicBezTo>
                    <a:cubicBezTo>
                      <a:pt x="55173" y="43141"/>
                      <a:pt x="55480" y="38033"/>
                      <a:pt x="55337" y="32934"/>
                    </a:cubicBezTo>
                    <a:cubicBezTo>
                      <a:pt x="60523" y="38657"/>
                      <a:pt x="64728" y="45189"/>
                      <a:pt x="67801" y="52273"/>
                    </a:cubicBezTo>
                    <a:cubicBezTo>
                      <a:pt x="68517" y="53706"/>
                      <a:pt x="72743" y="52273"/>
                      <a:pt x="72313" y="50697"/>
                    </a:cubicBezTo>
                    <a:cubicBezTo>
                      <a:pt x="70171" y="38162"/>
                      <a:pt x="64563" y="26480"/>
                      <a:pt x="56125" y="16961"/>
                    </a:cubicBezTo>
                    <a:close/>
                  </a:path>
                </a:pathLst>
              </a:custGeom>
              <a:solidFill>
                <a:srgbClr val="EBBAA5"/>
              </a:solidFill>
              <a:ln w="715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375" name="Forme libre : forme 374">
                <a:extLst>
                  <a:ext uri="{FF2B5EF4-FFF2-40B4-BE49-F238E27FC236}">
                    <a16:creationId xmlns:a16="http://schemas.microsoft.com/office/drawing/2014/main" id="{5B7453B9-E8F4-41CE-89FE-B05B687273FD}"/>
                  </a:ext>
                </a:extLst>
              </p:cNvPr>
              <p:cNvSpPr/>
              <p:nvPr/>
            </p:nvSpPr>
            <p:spPr>
              <a:xfrm>
                <a:off x="4346885" y="1329611"/>
                <a:ext cx="213594" cy="160480"/>
              </a:xfrm>
              <a:custGeom>
                <a:avLst/>
                <a:gdLst>
                  <a:gd name="connsiteX0" fmla="*/ 7053 w 213594"/>
                  <a:gd name="connsiteY0" fmla="*/ 16886 h 160480"/>
                  <a:gd name="connsiteX1" fmla="*/ 71518 w 213594"/>
                  <a:gd name="connsiteY1" fmla="*/ 152978 h 160480"/>
                  <a:gd name="connsiteX2" fmla="*/ 213054 w 213594"/>
                  <a:gd name="connsiteY2" fmla="*/ 139083 h 160480"/>
                  <a:gd name="connsiteX3" fmla="*/ 7053 w 213594"/>
                  <a:gd name="connsiteY3" fmla="*/ 16886 h 160480"/>
                </a:gdLst>
                <a:ahLst/>
                <a:cxnLst>
                  <a:cxn ang="0">
                    <a:pos x="connsiteX0" y="connsiteY0"/>
                  </a:cxn>
                  <a:cxn ang="0">
                    <a:pos x="connsiteX1" y="connsiteY1"/>
                  </a:cxn>
                  <a:cxn ang="0">
                    <a:pos x="connsiteX2" y="connsiteY2"/>
                  </a:cxn>
                  <a:cxn ang="0">
                    <a:pos x="connsiteX3" y="connsiteY3"/>
                  </a:cxn>
                </a:cxnLst>
                <a:rect l="l" t="t" r="r" b="b"/>
                <a:pathLst>
                  <a:path w="213594" h="160480">
                    <a:moveTo>
                      <a:pt x="7053" y="16886"/>
                    </a:moveTo>
                    <a:cubicBezTo>
                      <a:pt x="-2975" y="52700"/>
                      <a:pt x="-17372" y="135788"/>
                      <a:pt x="71518" y="152978"/>
                    </a:cubicBezTo>
                    <a:cubicBezTo>
                      <a:pt x="160408" y="170169"/>
                      <a:pt x="215418" y="152978"/>
                      <a:pt x="213054" y="139083"/>
                    </a:cubicBezTo>
                    <a:cubicBezTo>
                      <a:pt x="210691" y="125187"/>
                      <a:pt x="27538" y="-55888"/>
                      <a:pt x="7053" y="16886"/>
                    </a:cubicBezTo>
                    <a:close/>
                  </a:path>
                </a:pathLst>
              </a:custGeom>
              <a:solidFill>
                <a:srgbClr val="E8E7E6"/>
              </a:solidFill>
              <a:ln w="715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376" name="Forme libre : forme 375">
                <a:extLst>
                  <a:ext uri="{FF2B5EF4-FFF2-40B4-BE49-F238E27FC236}">
                    <a16:creationId xmlns:a16="http://schemas.microsoft.com/office/drawing/2014/main" id="{EAB7C7B0-4B4B-460F-ABEA-070E34B7BFFC}"/>
                  </a:ext>
                </a:extLst>
              </p:cNvPr>
              <p:cNvSpPr/>
              <p:nvPr/>
            </p:nvSpPr>
            <p:spPr>
              <a:xfrm>
                <a:off x="3905085" y="1387550"/>
                <a:ext cx="195599" cy="146624"/>
              </a:xfrm>
              <a:custGeom>
                <a:avLst/>
                <a:gdLst>
                  <a:gd name="connsiteX0" fmla="*/ 188199 w 195599"/>
                  <a:gd name="connsiteY0" fmla="*/ 15462 h 146624"/>
                  <a:gd name="connsiteX1" fmla="*/ 129393 w 195599"/>
                  <a:gd name="connsiteY1" fmla="*/ 139879 h 146624"/>
                  <a:gd name="connsiteX2" fmla="*/ -397 w 195599"/>
                  <a:gd name="connsiteY2" fmla="*/ 127201 h 146624"/>
                  <a:gd name="connsiteX3" fmla="*/ 188199 w 195599"/>
                  <a:gd name="connsiteY3" fmla="*/ 15462 h 146624"/>
                </a:gdLst>
                <a:ahLst/>
                <a:cxnLst>
                  <a:cxn ang="0">
                    <a:pos x="connsiteX0" y="connsiteY0"/>
                  </a:cxn>
                  <a:cxn ang="0">
                    <a:pos x="connsiteX1" y="connsiteY1"/>
                  </a:cxn>
                  <a:cxn ang="0">
                    <a:pos x="connsiteX2" y="connsiteY2"/>
                  </a:cxn>
                  <a:cxn ang="0">
                    <a:pos x="connsiteX3" y="connsiteY3"/>
                  </a:cxn>
                </a:cxnLst>
                <a:rect l="l" t="t" r="r" b="b"/>
                <a:pathLst>
                  <a:path w="195599" h="146624">
                    <a:moveTo>
                      <a:pt x="188199" y="15462"/>
                    </a:moveTo>
                    <a:cubicBezTo>
                      <a:pt x="197439" y="48267"/>
                      <a:pt x="210619" y="124479"/>
                      <a:pt x="129393" y="139879"/>
                    </a:cubicBezTo>
                    <a:cubicBezTo>
                      <a:pt x="48167" y="155279"/>
                      <a:pt x="-2617" y="139879"/>
                      <a:pt x="-397" y="127201"/>
                    </a:cubicBezTo>
                    <a:cubicBezTo>
                      <a:pt x="1824" y="114523"/>
                      <a:pt x="169433" y="-51224"/>
                      <a:pt x="188199" y="15462"/>
                    </a:cubicBezTo>
                    <a:close/>
                  </a:path>
                </a:pathLst>
              </a:custGeom>
              <a:solidFill>
                <a:srgbClr val="E8E7E6"/>
              </a:solidFill>
              <a:ln w="715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grpSp>
            <p:nvGrpSpPr>
              <p:cNvPr id="377" name="Graphique 245">
                <a:extLst>
                  <a:ext uri="{FF2B5EF4-FFF2-40B4-BE49-F238E27FC236}">
                    <a16:creationId xmlns:a16="http://schemas.microsoft.com/office/drawing/2014/main" id="{75DBC217-E0C3-46BA-8BB8-4B89B8CF0F8C}"/>
                  </a:ext>
                </a:extLst>
              </p:cNvPr>
              <p:cNvGrpSpPr/>
              <p:nvPr/>
            </p:nvGrpSpPr>
            <p:grpSpPr>
              <a:xfrm>
                <a:off x="4161798" y="1921980"/>
                <a:ext cx="186232" cy="58576"/>
                <a:chOff x="3262882" y="1916821"/>
                <a:chExt cx="186232" cy="58576"/>
              </a:xfrm>
            </p:grpSpPr>
            <p:sp>
              <p:nvSpPr>
                <p:cNvPr id="383" name="Forme libre : forme 382">
                  <a:extLst>
                    <a:ext uri="{FF2B5EF4-FFF2-40B4-BE49-F238E27FC236}">
                      <a16:creationId xmlns:a16="http://schemas.microsoft.com/office/drawing/2014/main" id="{A883BD16-9B2D-4DF9-A7CC-59C663052EBA}"/>
                    </a:ext>
                  </a:extLst>
                </p:cNvPr>
                <p:cNvSpPr/>
                <p:nvPr/>
              </p:nvSpPr>
              <p:spPr>
                <a:xfrm>
                  <a:off x="3262882" y="1925258"/>
                  <a:ext cx="186232" cy="50139"/>
                </a:xfrm>
                <a:custGeom>
                  <a:avLst/>
                  <a:gdLst>
                    <a:gd name="connsiteX0" fmla="*/ -467 w 186232"/>
                    <a:gd name="connsiteY0" fmla="*/ 49843 h 50139"/>
                    <a:gd name="connsiteX1" fmla="*/ 185765 w 186232"/>
                    <a:gd name="connsiteY1" fmla="*/ 35517 h 50139"/>
                    <a:gd name="connsiteX2" fmla="*/ 134122 w 186232"/>
                    <a:gd name="connsiteY2" fmla="*/ -297 h 50139"/>
                    <a:gd name="connsiteX3" fmla="*/ 35705 w 186232"/>
                    <a:gd name="connsiteY3" fmla="*/ 6866 h 50139"/>
                    <a:gd name="connsiteX4" fmla="*/ -467 w 186232"/>
                    <a:gd name="connsiteY4" fmla="*/ 49843 h 501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6232" h="50139">
                      <a:moveTo>
                        <a:pt x="-467" y="49843"/>
                      </a:moveTo>
                      <a:lnTo>
                        <a:pt x="185765" y="35517"/>
                      </a:lnTo>
                      <a:cubicBezTo>
                        <a:pt x="171118" y="20246"/>
                        <a:pt x="153562" y="8070"/>
                        <a:pt x="134122" y="-297"/>
                      </a:cubicBezTo>
                      <a:cubicBezTo>
                        <a:pt x="92005" y="12955"/>
                        <a:pt x="59342" y="12525"/>
                        <a:pt x="35705" y="6866"/>
                      </a:cubicBezTo>
                      <a:cubicBezTo>
                        <a:pt x="13429" y="20332"/>
                        <a:pt x="-467" y="38812"/>
                        <a:pt x="-467" y="49843"/>
                      </a:cubicBezTo>
                      <a:close/>
                    </a:path>
                  </a:pathLst>
                </a:custGeom>
                <a:solidFill>
                  <a:srgbClr val="140702"/>
                </a:solidFill>
                <a:ln w="715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384" name="Forme libre : forme 383">
                  <a:extLst>
                    <a:ext uri="{FF2B5EF4-FFF2-40B4-BE49-F238E27FC236}">
                      <a16:creationId xmlns:a16="http://schemas.microsoft.com/office/drawing/2014/main" id="{364A2390-6806-4BFA-AC4A-F1EEFC41AA38}"/>
                    </a:ext>
                  </a:extLst>
                </p:cNvPr>
                <p:cNvSpPr/>
                <p:nvPr/>
              </p:nvSpPr>
              <p:spPr>
                <a:xfrm>
                  <a:off x="3299054" y="1916821"/>
                  <a:ext cx="98416" cy="19444"/>
                </a:xfrm>
                <a:custGeom>
                  <a:avLst/>
                  <a:gdLst>
                    <a:gd name="connsiteX0" fmla="*/ 97950 w 98416"/>
                    <a:gd name="connsiteY0" fmla="*/ 8141 h 19444"/>
                    <a:gd name="connsiteX1" fmla="*/ -467 w 98416"/>
                    <a:gd name="connsiteY1" fmla="*/ 15303 h 19444"/>
                    <a:gd name="connsiteX2" fmla="*/ 97950 w 98416"/>
                    <a:gd name="connsiteY2" fmla="*/ 8141 h 19444"/>
                  </a:gdLst>
                  <a:ahLst/>
                  <a:cxnLst>
                    <a:cxn ang="0">
                      <a:pos x="connsiteX0" y="connsiteY0"/>
                    </a:cxn>
                    <a:cxn ang="0">
                      <a:pos x="connsiteX1" y="connsiteY1"/>
                    </a:cxn>
                    <a:cxn ang="0">
                      <a:pos x="connsiteX2" y="connsiteY2"/>
                    </a:cxn>
                  </a:cxnLst>
                  <a:rect l="l" t="t" r="r" b="b"/>
                  <a:pathLst>
                    <a:path w="98416" h="19444">
                      <a:moveTo>
                        <a:pt x="97950" y="8141"/>
                      </a:moveTo>
                      <a:cubicBezTo>
                        <a:pt x="65868" y="-5247"/>
                        <a:pt x="29338" y="-2589"/>
                        <a:pt x="-467" y="15303"/>
                      </a:cubicBezTo>
                      <a:cubicBezTo>
                        <a:pt x="23170" y="21105"/>
                        <a:pt x="55833" y="21535"/>
                        <a:pt x="97950" y="8141"/>
                      </a:cubicBezTo>
                      <a:close/>
                    </a:path>
                  </a:pathLst>
                </a:custGeom>
                <a:solidFill>
                  <a:srgbClr val="FFFFFF"/>
                </a:solidFill>
                <a:ln w="715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grpSp>
          <p:pic>
            <p:nvPicPr>
              <p:cNvPr id="45" name="Graphique 44">
                <a:extLst>
                  <a:ext uri="{FF2B5EF4-FFF2-40B4-BE49-F238E27FC236}">
                    <a16:creationId xmlns:a16="http://schemas.microsoft.com/office/drawing/2014/main" id="{BF67968C-B07C-4A28-85E2-41418D08C216}"/>
                  </a:ext>
                </a:extLst>
              </p:cNvPr>
              <p:cNvPicPr>
                <a:picLocks noChangeAspect="1"/>
              </p:cNvPicPr>
              <p:nvPr/>
            </p:nvPicPr>
            <p:blipFill>
              <a:blip r:embed="rId3" cstate="hqprint">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3926179" y="1540456"/>
                <a:ext cx="640945" cy="108361"/>
              </a:xfrm>
              <a:prstGeom prst="rect">
                <a:avLst/>
              </a:prstGeom>
            </p:spPr>
          </p:pic>
        </p:grpSp>
        <p:sp>
          <p:nvSpPr>
            <p:cNvPr id="111" name="Rectangle 110">
              <a:extLst>
                <a:ext uri="{FF2B5EF4-FFF2-40B4-BE49-F238E27FC236}">
                  <a16:creationId xmlns:a16="http://schemas.microsoft.com/office/drawing/2014/main" id="{0833D772-4ADC-4919-AB96-7D1E9F21DF82}"/>
                </a:ext>
              </a:extLst>
            </p:cNvPr>
            <p:cNvSpPr/>
            <p:nvPr/>
          </p:nvSpPr>
          <p:spPr>
            <a:xfrm>
              <a:off x="3177177" y="1047182"/>
              <a:ext cx="2287046" cy="228704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2" name="Groupe 101">
            <a:extLst>
              <a:ext uri="{FF2B5EF4-FFF2-40B4-BE49-F238E27FC236}">
                <a16:creationId xmlns:a16="http://schemas.microsoft.com/office/drawing/2014/main" id="{89F57714-F7C9-4B0A-8D5A-B2D2F472F96B}"/>
              </a:ext>
            </a:extLst>
          </p:cNvPr>
          <p:cNvGrpSpPr/>
          <p:nvPr/>
        </p:nvGrpSpPr>
        <p:grpSpPr>
          <a:xfrm>
            <a:off x="3529311" y="2055132"/>
            <a:ext cx="2263205" cy="2263205"/>
            <a:chOff x="3227524" y="2055132"/>
            <a:chExt cx="2263205" cy="2263205"/>
          </a:xfrm>
        </p:grpSpPr>
        <p:grpSp>
          <p:nvGrpSpPr>
            <p:cNvPr id="380" name="Graphique 245">
              <a:extLst>
                <a:ext uri="{FF2B5EF4-FFF2-40B4-BE49-F238E27FC236}">
                  <a16:creationId xmlns:a16="http://schemas.microsoft.com/office/drawing/2014/main" id="{1B8EA472-AA86-4999-BAB5-C290519B0BE2}"/>
                </a:ext>
              </a:extLst>
            </p:cNvPr>
            <p:cNvGrpSpPr/>
            <p:nvPr/>
          </p:nvGrpSpPr>
          <p:grpSpPr>
            <a:xfrm>
              <a:off x="3307252" y="3113425"/>
              <a:ext cx="1164453" cy="502668"/>
              <a:chOff x="2710123" y="3108266"/>
              <a:chExt cx="1164453" cy="502668"/>
            </a:xfrm>
          </p:grpSpPr>
          <p:sp>
            <p:nvSpPr>
              <p:cNvPr id="381" name="Forme libre : forme 380">
                <a:extLst>
                  <a:ext uri="{FF2B5EF4-FFF2-40B4-BE49-F238E27FC236}">
                    <a16:creationId xmlns:a16="http://schemas.microsoft.com/office/drawing/2014/main" id="{741751F2-97CE-4C60-85C3-9BD208878DD9}"/>
                  </a:ext>
                </a:extLst>
              </p:cNvPr>
              <p:cNvSpPr/>
              <p:nvPr/>
            </p:nvSpPr>
            <p:spPr>
              <a:xfrm>
                <a:off x="3116618" y="3262160"/>
                <a:ext cx="717881" cy="214031"/>
              </a:xfrm>
              <a:custGeom>
                <a:avLst/>
                <a:gdLst>
                  <a:gd name="connsiteX0" fmla="*/ -467 w 717881"/>
                  <a:gd name="connsiteY0" fmla="*/ 213614 h 214031"/>
                  <a:gd name="connsiteX1" fmla="*/ 708290 w 717881"/>
                  <a:gd name="connsiteY1" fmla="*/ 26666 h 214031"/>
                  <a:gd name="connsiteX2" fmla="*/ -467 w 717881"/>
                  <a:gd name="connsiteY2" fmla="*/ 213614 h 214031"/>
                </a:gdLst>
                <a:ahLst/>
                <a:cxnLst>
                  <a:cxn ang="0">
                    <a:pos x="connsiteX0" y="connsiteY0"/>
                  </a:cxn>
                  <a:cxn ang="0">
                    <a:pos x="connsiteX1" y="connsiteY1"/>
                  </a:cxn>
                  <a:cxn ang="0">
                    <a:pos x="connsiteX2" y="connsiteY2"/>
                  </a:cxn>
                </a:cxnLst>
                <a:rect l="l" t="t" r="r" b="b"/>
                <a:pathLst>
                  <a:path w="717881" h="214031">
                    <a:moveTo>
                      <a:pt x="-467" y="213614"/>
                    </a:moveTo>
                    <a:cubicBezTo>
                      <a:pt x="109983" y="217124"/>
                      <a:pt x="604716" y="144135"/>
                      <a:pt x="708290" y="26666"/>
                    </a:cubicBezTo>
                    <a:cubicBezTo>
                      <a:pt x="811864" y="-90804"/>
                      <a:pt x="-467" y="213614"/>
                      <a:pt x="-467" y="213614"/>
                    </a:cubicBezTo>
                    <a:close/>
                  </a:path>
                </a:pathLst>
              </a:custGeom>
              <a:solidFill>
                <a:srgbClr val="F4CC06"/>
              </a:solidFill>
              <a:ln w="715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382" name="Forme libre : forme 381">
                <a:extLst>
                  <a:ext uri="{FF2B5EF4-FFF2-40B4-BE49-F238E27FC236}">
                    <a16:creationId xmlns:a16="http://schemas.microsoft.com/office/drawing/2014/main" id="{E7BE4BF7-B9FE-4AFC-A9DA-D5F3E2D26D77}"/>
                  </a:ext>
                </a:extLst>
              </p:cNvPr>
              <p:cNvSpPr/>
              <p:nvPr/>
            </p:nvSpPr>
            <p:spPr>
              <a:xfrm>
                <a:off x="2710123" y="3108266"/>
                <a:ext cx="1164453" cy="502668"/>
              </a:xfrm>
              <a:custGeom>
                <a:avLst/>
                <a:gdLst>
                  <a:gd name="connsiteX0" fmla="*/ 949826 w 1164453"/>
                  <a:gd name="connsiteY0" fmla="*/ 66599 h 502668"/>
                  <a:gd name="connsiteX1" fmla="*/ 362478 w 1164453"/>
                  <a:gd name="connsiteY1" fmla="*/ 238506 h 502668"/>
                  <a:gd name="connsiteX2" fmla="*/ 323728 w 1164453"/>
                  <a:gd name="connsiteY2" fmla="*/ 246385 h 502668"/>
                  <a:gd name="connsiteX3" fmla="*/ 229681 w 1164453"/>
                  <a:gd name="connsiteY3" fmla="*/ 108071 h 502668"/>
                  <a:gd name="connsiteX4" fmla="*/ 244006 w 1164453"/>
                  <a:gd name="connsiteY4" fmla="*/ 208923 h 502668"/>
                  <a:gd name="connsiteX5" fmla="*/ -317 w 1164453"/>
                  <a:gd name="connsiteY5" fmla="*/ 311924 h 502668"/>
                  <a:gd name="connsiteX6" fmla="*/ 177535 w 1164453"/>
                  <a:gd name="connsiteY6" fmla="*/ 302613 h 502668"/>
                  <a:gd name="connsiteX7" fmla="*/ 25470 w 1164453"/>
                  <a:gd name="connsiteY7" fmla="*/ 404969 h 502668"/>
                  <a:gd name="connsiteX8" fmla="*/ 197376 w 1164453"/>
                  <a:gd name="connsiteY8" fmla="*/ 362708 h 502668"/>
                  <a:gd name="connsiteX9" fmla="*/ 225454 w 1164453"/>
                  <a:gd name="connsiteY9" fmla="*/ 349600 h 502668"/>
                  <a:gd name="connsiteX10" fmla="*/ 197376 w 1164453"/>
                  <a:gd name="connsiteY10" fmla="*/ 362708 h 502668"/>
                  <a:gd name="connsiteX11" fmla="*/ 87643 w 1164453"/>
                  <a:gd name="connsiteY11" fmla="*/ 470150 h 502668"/>
                  <a:gd name="connsiteX12" fmla="*/ 251885 w 1164453"/>
                  <a:gd name="connsiteY12" fmla="*/ 409553 h 502668"/>
                  <a:gd name="connsiteX13" fmla="*/ 200671 w 1164453"/>
                  <a:gd name="connsiteY13" fmla="*/ 498085 h 502668"/>
                  <a:gd name="connsiteX14" fmla="*/ 323083 w 1164453"/>
                  <a:gd name="connsiteY14" fmla="*/ 379684 h 502668"/>
                  <a:gd name="connsiteX15" fmla="*/ 323083 w 1164453"/>
                  <a:gd name="connsiteY15" fmla="*/ 375243 h 502668"/>
                  <a:gd name="connsiteX16" fmla="*/ 355100 w 1164453"/>
                  <a:gd name="connsiteY16" fmla="*/ 374598 h 502668"/>
                  <a:gd name="connsiteX17" fmla="*/ 1114355 w 1164453"/>
                  <a:gd name="connsiteY17" fmla="*/ 180559 h 502668"/>
                  <a:gd name="connsiteX18" fmla="*/ 949826 w 1164453"/>
                  <a:gd name="connsiteY18" fmla="*/ 66599 h 502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164453" h="502668">
                    <a:moveTo>
                      <a:pt x="949826" y="66599"/>
                    </a:moveTo>
                    <a:cubicBezTo>
                      <a:pt x="885361" y="95250"/>
                      <a:pt x="555873" y="209855"/>
                      <a:pt x="362478" y="238506"/>
                    </a:cubicBezTo>
                    <a:cubicBezTo>
                      <a:pt x="349428" y="240418"/>
                      <a:pt x="336492" y="243047"/>
                      <a:pt x="323728" y="246385"/>
                    </a:cubicBezTo>
                    <a:cubicBezTo>
                      <a:pt x="319717" y="236572"/>
                      <a:pt x="262486" y="97686"/>
                      <a:pt x="229681" y="108071"/>
                    </a:cubicBezTo>
                    <a:cubicBezTo>
                      <a:pt x="195657" y="118816"/>
                      <a:pt x="244006" y="208923"/>
                      <a:pt x="244006" y="208923"/>
                    </a:cubicBezTo>
                    <a:cubicBezTo>
                      <a:pt x="244006" y="208923"/>
                      <a:pt x="-7479" y="286138"/>
                      <a:pt x="-317" y="311924"/>
                    </a:cubicBezTo>
                    <a:cubicBezTo>
                      <a:pt x="6345" y="335991"/>
                      <a:pt x="105406" y="328685"/>
                      <a:pt x="177535" y="302613"/>
                    </a:cubicBezTo>
                    <a:cubicBezTo>
                      <a:pt x="102183" y="332839"/>
                      <a:pt x="10356" y="381403"/>
                      <a:pt x="25470" y="404969"/>
                    </a:cubicBezTo>
                    <a:cubicBezTo>
                      <a:pt x="38578" y="425096"/>
                      <a:pt x="142653" y="386488"/>
                      <a:pt x="197376" y="362708"/>
                    </a:cubicBezTo>
                    <a:cubicBezTo>
                      <a:pt x="206974" y="357909"/>
                      <a:pt x="216501" y="353468"/>
                      <a:pt x="225454" y="349600"/>
                    </a:cubicBezTo>
                    <a:cubicBezTo>
                      <a:pt x="219652" y="352680"/>
                      <a:pt x="209840" y="357265"/>
                      <a:pt x="197376" y="362708"/>
                    </a:cubicBezTo>
                    <a:cubicBezTo>
                      <a:pt x="133413" y="394511"/>
                      <a:pt x="62071" y="443433"/>
                      <a:pt x="87643" y="470150"/>
                    </a:cubicBezTo>
                    <a:cubicBezTo>
                      <a:pt x="117225" y="501093"/>
                      <a:pt x="251885" y="409553"/>
                      <a:pt x="251885" y="409553"/>
                    </a:cubicBezTo>
                    <a:cubicBezTo>
                      <a:pt x="251885" y="409553"/>
                      <a:pt x="184197" y="466855"/>
                      <a:pt x="200671" y="498085"/>
                    </a:cubicBezTo>
                    <a:cubicBezTo>
                      <a:pt x="217146" y="529314"/>
                      <a:pt x="323083" y="379684"/>
                      <a:pt x="323083" y="379684"/>
                    </a:cubicBezTo>
                    <a:lnTo>
                      <a:pt x="323083" y="375243"/>
                    </a:lnTo>
                    <a:cubicBezTo>
                      <a:pt x="333748" y="376060"/>
                      <a:pt x="344471" y="375837"/>
                      <a:pt x="355100" y="374598"/>
                    </a:cubicBezTo>
                    <a:cubicBezTo>
                      <a:pt x="433318" y="365359"/>
                      <a:pt x="971601" y="280121"/>
                      <a:pt x="1114355" y="180559"/>
                    </a:cubicBezTo>
                    <a:cubicBezTo>
                      <a:pt x="1257109" y="80996"/>
                      <a:pt x="1057268" y="-98145"/>
                      <a:pt x="949826" y="66599"/>
                    </a:cubicBezTo>
                    <a:close/>
                  </a:path>
                </a:pathLst>
              </a:custGeom>
              <a:solidFill>
                <a:srgbClr val="EACFC1"/>
              </a:solidFill>
              <a:ln w="715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dirty="0">
                  <a:ln>
                    <a:noFill/>
                  </a:ln>
                  <a:solidFill>
                    <a:prstClr val="black"/>
                  </a:solidFill>
                  <a:effectLst/>
                  <a:uLnTx/>
                  <a:uFillTx/>
                  <a:latin typeface="Trebuchet MS"/>
                  <a:ea typeface="+mn-ea"/>
                  <a:cs typeface="+mn-cs"/>
                </a:endParaRPr>
              </a:p>
            </p:txBody>
          </p:sp>
        </p:grpSp>
        <p:sp>
          <p:nvSpPr>
            <p:cNvPr id="99" name="Rectangle 98">
              <a:extLst>
                <a:ext uri="{FF2B5EF4-FFF2-40B4-BE49-F238E27FC236}">
                  <a16:creationId xmlns:a16="http://schemas.microsoft.com/office/drawing/2014/main" id="{E4EDC15C-1B12-4929-91E2-E758830EF95C}"/>
                </a:ext>
              </a:extLst>
            </p:cNvPr>
            <p:cNvSpPr/>
            <p:nvPr/>
          </p:nvSpPr>
          <p:spPr>
            <a:xfrm>
              <a:off x="3227524" y="2055132"/>
              <a:ext cx="2263205" cy="226320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6" name="Groupe 105">
            <a:extLst>
              <a:ext uri="{FF2B5EF4-FFF2-40B4-BE49-F238E27FC236}">
                <a16:creationId xmlns:a16="http://schemas.microsoft.com/office/drawing/2014/main" id="{ADDF52B7-837F-4FEA-A631-30D6CC070962}"/>
              </a:ext>
            </a:extLst>
          </p:cNvPr>
          <p:cNvGrpSpPr/>
          <p:nvPr/>
        </p:nvGrpSpPr>
        <p:grpSpPr>
          <a:xfrm>
            <a:off x="2705440" y="2064305"/>
            <a:ext cx="1843609" cy="1676008"/>
            <a:chOff x="2403653" y="2064305"/>
            <a:chExt cx="1843609" cy="1676008"/>
          </a:xfrm>
        </p:grpSpPr>
        <p:sp>
          <p:nvSpPr>
            <p:cNvPr id="378" name="Forme libre : forme 377">
              <a:extLst>
                <a:ext uri="{FF2B5EF4-FFF2-40B4-BE49-F238E27FC236}">
                  <a16:creationId xmlns:a16="http://schemas.microsoft.com/office/drawing/2014/main" id="{2D6E8062-E32F-4E08-B375-F11D327B8D8B}"/>
                </a:ext>
              </a:extLst>
            </p:cNvPr>
            <p:cNvSpPr/>
            <p:nvPr/>
          </p:nvSpPr>
          <p:spPr>
            <a:xfrm>
              <a:off x="2446605" y="2431410"/>
              <a:ext cx="986369" cy="561110"/>
            </a:xfrm>
            <a:custGeom>
              <a:avLst/>
              <a:gdLst>
                <a:gd name="connsiteX0" fmla="*/ 836980 w 986369"/>
                <a:gd name="connsiteY0" fmla="*/ 386321 h 561110"/>
                <a:gd name="connsiteX1" fmla="*/ 329998 w 986369"/>
                <a:gd name="connsiteY1" fmla="*/ 168072 h 561110"/>
                <a:gd name="connsiteX2" fmla="*/ 298554 w 986369"/>
                <a:gd name="connsiteY2" fmla="*/ 151239 h 561110"/>
                <a:gd name="connsiteX3" fmla="*/ 312879 w 986369"/>
                <a:gd name="connsiteY3" fmla="*/ 821 h 561110"/>
                <a:gd name="connsiteX4" fmla="*/ 264602 w 986369"/>
                <a:gd name="connsiteY4" fmla="*/ 78967 h 561110"/>
                <a:gd name="connsiteX5" fmla="*/ 35393 w 986369"/>
                <a:gd name="connsiteY5" fmla="*/ 10061 h 561110"/>
                <a:gd name="connsiteX6" fmla="*/ 164323 w 986369"/>
                <a:gd name="connsiteY6" fmla="*/ 105827 h 561110"/>
                <a:gd name="connsiteX7" fmla="*/ -421 w 986369"/>
                <a:gd name="connsiteY7" fmla="*/ 89496 h 561110"/>
                <a:gd name="connsiteX8" fmla="*/ 143265 w 986369"/>
                <a:gd name="connsiteY8" fmla="*/ 158975 h 561110"/>
                <a:gd name="connsiteX9" fmla="*/ 170269 w 986369"/>
                <a:gd name="connsiteY9" fmla="*/ 166138 h 561110"/>
                <a:gd name="connsiteX10" fmla="*/ 143265 w 986369"/>
                <a:gd name="connsiteY10" fmla="*/ 158975 h 561110"/>
                <a:gd name="connsiteX11" fmla="*/ 5095 w 986369"/>
                <a:gd name="connsiteY11" fmla="*/ 170650 h 561110"/>
                <a:gd name="connsiteX12" fmla="*/ 154009 w 986369"/>
                <a:gd name="connsiteY12" fmla="*/ 223010 h 561110"/>
                <a:gd name="connsiteX13" fmla="*/ 67554 w 986369"/>
                <a:gd name="connsiteY13" fmla="*/ 255028 h 561110"/>
                <a:gd name="connsiteX14" fmla="*/ 221554 w 986369"/>
                <a:gd name="connsiteY14" fmla="*/ 243639 h 561110"/>
                <a:gd name="connsiteX15" fmla="*/ 224133 w 986369"/>
                <a:gd name="connsiteY15" fmla="*/ 240559 h 561110"/>
                <a:gd name="connsiteX16" fmla="*/ 246767 w 986369"/>
                <a:gd name="connsiteY16" fmla="*/ 258538 h 561110"/>
                <a:gd name="connsiteX17" fmla="*/ 886117 w 986369"/>
                <a:gd name="connsiteY17" fmla="*/ 560305 h 561110"/>
                <a:gd name="connsiteX18" fmla="*/ 836980 w 986369"/>
                <a:gd name="connsiteY18" fmla="*/ 386321 h 561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86369" h="561110">
                  <a:moveTo>
                    <a:pt x="836980" y="386321"/>
                  </a:moveTo>
                  <a:cubicBezTo>
                    <a:pt x="775738" y="369131"/>
                    <a:pt x="480846" y="259325"/>
                    <a:pt x="329998" y="168072"/>
                  </a:cubicBezTo>
                  <a:cubicBezTo>
                    <a:pt x="319834" y="161883"/>
                    <a:pt x="309341" y="156267"/>
                    <a:pt x="298554" y="151239"/>
                  </a:cubicBezTo>
                  <a:cubicBezTo>
                    <a:pt x="301419" y="142142"/>
                    <a:pt x="341530" y="12711"/>
                    <a:pt x="312879" y="821"/>
                  </a:cubicBezTo>
                  <a:cubicBezTo>
                    <a:pt x="283011" y="-11284"/>
                    <a:pt x="264602" y="78967"/>
                    <a:pt x="264602" y="78967"/>
                  </a:cubicBezTo>
                  <a:cubicBezTo>
                    <a:pt x="264602" y="78967"/>
                    <a:pt x="45565" y="-11929"/>
                    <a:pt x="35393" y="10061"/>
                  </a:cubicBezTo>
                  <a:cubicBezTo>
                    <a:pt x="26153" y="30618"/>
                    <a:pt x="99214" y="82548"/>
                    <a:pt x="164323" y="105827"/>
                  </a:cubicBezTo>
                  <a:cubicBezTo>
                    <a:pt x="94630" y="83479"/>
                    <a:pt x="2731" y="64641"/>
                    <a:pt x="-421" y="89496"/>
                  </a:cubicBezTo>
                  <a:cubicBezTo>
                    <a:pt x="-2856" y="110984"/>
                    <a:pt x="91693" y="144076"/>
                    <a:pt x="143265" y="158975"/>
                  </a:cubicBezTo>
                  <a:cubicBezTo>
                    <a:pt x="152720" y="161124"/>
                    <a:pt x="161816" y="163487"/>
                    <a:pt x="170269" y="166138"/>
                  </a:cubicBezTo>
                  <a:cubicBezTo>
                    <a:pt x="164467" y="164920"/>
                    <a:pt x="155083" y="162485"/>
                    <a:pt x="143265" y="158975"/>
                  </a:cubicBezTo>
                  <a:cubicBezTo>
                    <a:pt x="80519" y="144291"/>
                    <a:pt x="2803" y="137486"/>
                    <a:pt x="5095" y="170650"/>
                  </a:cubicBezTo>
                  <a:cubicBezTo>
                    <a:pt x="7817" y="209114"/>
                    <a:pt x="154009" y="223010"/>
                    <a:pt x="154009" y="223010"/>
                  </a:cubicBezTo>
                  <a:cubicBezTo>
                    <a:pt x="154009" y="223010"/>
                    <a:pt x="74072" y="223941"/>
                    <a:pt x="67554" y="255028"/>
                  </a:cubicBezTo>
                  <a:cubicBezTo>
                    <a:pt x="61036" y="286114"/>
                    <a:pt x="221554" y="243639"/>
                    <a:pt x="221554" y="243639"/>
                  </a:cubicBezTo>
                  <a:lnTo>
                    <a:pt x="224133" y="240559"/>
                  </a:lnTo>
                  <a:cubicBezTo>
                    <a:pt x="231095" y="247249"/>
                    <a:pt x="238673" y="253273"/>
                    <a:pt x="246767" y="258538"/>
                  </a:cubicBezTo>
                  <a:cubicBezTo>
                    <a:pt x="306433" y="297073"/>
                    <a:pt x="729467" y="547341"/>
                    <a:pt x="886117" y="560305"/>
                  </a:cubicBezTo>
                  <a:cubicBezTo>
                    <a:pt x="1042766" y="573270"/>
                    <a:pt x="1006379" y="333603"/>
                    <a:pt x="836980" y="386321"/>
                  </a:cubicBezTo>
                  <a:close/>
                </a:path>
              </a:pathLst>
            </a:custGeom>
            <a:solidFill>
              <a:srgbClr val="EACFC1"/>
            </a:solidFill>
            <a:ln w="715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103" name="Rectangle 102">
              <a:extLst>
                <a:ext uri="{FF2B5EF4-FFF2-40B4-BE49-F238E27FC236}">
                  <a16:creationId xmlns:a16="http://schemas.microsoft.com/office/drawing/2014/main" id="{66FA0AC4-796A-4796-ADF0-1492F9EB432B}"/>
                </a:ext>
              </a:extLst>
            </p:cNvPr>
            <p:cNvSpPr/>
            <p:nvPr/>
          </p:nvSpPr>
          <p:spPr>
            <a:xfrm>
              <a:off x="2403653" y="2064305"/>
              <a:ext cx="1843609" cy="167600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79" name="Forme libre : forme 378">
            <a:extLst>
              <a:ext uri="{FF2B5EF4-FFF2-40B4-BE49-F238E27FC236}">
                <a16:creationId xmlns:a16="http://schemas.microsoft.com/office/drawing/2014/main" id="{1B93FF27-92AE-44FC-B1F2-E960137D5B3E}"/>
              </a:ext>
            </a:extLst>
          </p:cNvPr>
          <p:cNvSpPr/>
          <p:nvPr/>
        </p:nvSpPr>
        <p:spPr>
          <a:xfrm>
            <a:off x="4240588" y="2133911"/>
            <a:ext cx="161162" cy="193235"/>
          </a:xfrm>
          <a:custGeom>
            <a:avLst/>
            <a:gdLst>
              <a:gd name="connsiteX0" fmla="*/ -467 w 161162"/>
              <a:gd name="connsiteY0" fmla="*/ 18255 h 193235"/>
              <a:gd name="connsiteX1" fmla="*/ -467 w 161162"/>
              <a:gd name="connsiteY1" fmla="*/ 173616 h 193235"/>
              <a:gd name="connsiteX2" fmla="*/ 146370 w 161162"/>
              <a:gd name="connsiteY2" fmla="*/ 166453 h 193235"/>
              <a:gd name="connsiteX3" fmla="*/ 160696 w 161162"/>
              <a:gd name="connsiteY3" fmla="*/ -297 h 193235"/>
            </a:gdLst>
            <a:ahLst/>
            <a:cxnLst>
              <a:cxn ang="0">
                <a:pos x="connsiteX0" y="connsiteY0"/>
              </a:cxn>
              <a:cxn ang="0">
                <a:pos x="connsiteX1" y="connsiteY1"/>
              </a:cxn>
              <a:cxn ang="0">
                <a:pos x="connsiteX2" y="connsiteY2"/>
              </a:cxn>
              <a:cxn ang="0">
                <a:pos x="connsiteX3" y="connsiteY3"/>
              </a:cxn>
            </a:cxnLst>
            <a:rect l="l" t="t" r="r" b="b"/>
            <a:pathLst>
              <a:path w="161162" h="193235">
                <a:moveTo>
                  <a:pt x="-467" y="18255"/>
                </a:moveTo>
                <a:lnTo>
                  <a:pt x="-467" y="173616"/>
                </a:lnTo>
                <a:cubicBezTo>
                  <a:pt x="-467" y="173616"/>
                  <a:pt x="63998" y="221535"/>
                  <a:pt x="146370" y="166453"/>
                </a:cubicBezTo>
                <a:lnTo>
                  <a:pt x="160696" y="-297"/>
                </a:lnTo>
                <a:close/>
              </a:path>
            </a:pathLst>
          </a:custGeom>
          <a:solidFill>
            <a:srgbClr val="EACFC1"/>
          </a:solidFill>
          <a:ln w="715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useBgFill="1">
        <p:nvSpPr>
          <p:cNvPr id="363" name="Rectangle 362">
            <a:extLst>
              <a:ext uri="{FF2B5EF4-FFF2-40B4-BE49-F238E27FC236}">
                <a16:creationId xmlns:a16="http://schemas.microsoft.com/office/drawing/2014/main" id="{92C6E16F-A0C9-445B-AB5E-B4C5FE4BDFF8}"/>
              </a:ext>
            </a:extLst>
          </p:cNvPr>
          <p:cNvSpPr/>
          <p:nvPr/>
        </p:nvSpPr>
        <p:spPr>
          <a:xfrm>
            <a:off x="1784415" y="0"/>
            <a:ext cx="3335280" cy="6858001"/>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2" name="Groupe 31">
            <a:extLst>
              <a:ext uri="{FF2B5EF4-FFF2-40B4-BE49-F238E27FC236}">
                <a16:creationId xmlns:a16="http://schemas.microsoft.com/office/drawing/2014/main" id="{494D4FC1-6E82-444C-ABFB-0D6CAEB80518}"/>
              </a:ext>
            </a:extLst>
          </p:cNvPr>
          <p:cNvGrpSpPr/>
          <p:nvPr/>
        </p:nvGrpSpPr>
        <p:grpSpPr>
          <a:xfrm>
            <a:off x="1848004" y="1090379"/>
            <a:ext cx="2229313" cy="4962221"/>
            <a:chOff x="-5486129" y="2622734"/>
            <a:chExt cx="2229313" cy="4965397"/>
          </a:xfrm>
        </p:grpSpPr>
        <p:grpSp>
          <p:nvGrpSpPr>
            <p:cNvPr id="312" name="Graphique 245">
              <a:extLst>
                <a:ext uri="{FF2B5EF4-FFF2-40B4-BE49-F238E27FC236}">
                  <a16:creationId xmlns:a16="http://schemas.microsoft.com/office/drawing/2014/main" id="{4EF2E61B-63F6-4347-BE6F-033559C9CD03}"/>
                </a:ext>
              </a:extLst>
            </p:cNvPr>
            <p:cNvGrpSpPr/>
            <p:nvPr/>
          </p:nvGrpSpPr>
          <p:grpSpPr>
            <a:xfrm>
              <a:off x="-4316258" y="3070407"/>
              <a:ext cx="608836" cy="186232"/>
              <a:chOff x="3019347" y="1531305"/>
              <a:chExt cx="608836" cy="186232"/>
            </a:xfrm>
            <a:solidFill>
              <a:srgbClr val="FFFFFF"/>
            </a:solidFill>
          </p:grpSpPr>
          <p:sp>
            <p:nvSpPr>
              <p:cNvPr id="313" name="Forme libre : forme 312">
                <a:extLst>
                  <a:ext uri="{FF2B5EF4-FFF2-40B4-BE49-F238E27FC236}">
                    <a16:creationId xmlns:a16="http://schemas.microsoft.com/office/drawing/2014/main" id="{DAE9A481-C967-4579-A18F-2825F448A5E3}"/>
                  </a:ext>
                </a:extLst>
              </p:cNvPr>
              <p:cNvSpPr/>
              <p:nvPr/>
            </p:nvSpPr>
            <p:spPr>
              <a:xfrm>
                <a:off x="3019347" y="1545631"/>
                <a:ext cx="164743" cy="164743"/>
              </a:xfrm>
              <a:custGeom>
                <a:avLst/>
                <a:gdLst>
                  <a:gd name="connsiteX0" fmla="*/ 164744 w 164743"/>
                  <a:gd name="connsiteY0" fmla="*/ 82372 h 164743"/>
                  <a:gd name="connsiteX1" fmla="*/ 82372 w 164743"/>
                  <a:gd name="connsiteY1" fmla="*/ 164744 h 164743"/>
                  <a:gd name="connsiteX2" fmla="*/ 0 w 164743"/>
                  <a:gd name="connsiteY2" fmla="*/ 82372 h 164743"/>
                  <a:gd name="connsiteX3" fmla="*/ 82372 w 164743"/>
                  <a:gd name="connsiteY3" fmla="*/ 0 h 164743"/>
                  <a:gd name="connsiteX4" fmla="*/ 164744 w 164743"/>
                  <a:gd name="connsiteY4" fmla="*/ 82372 h 1647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4743" h="164743">
                    <a:moveTo>
                      <a:pt x="164744" y="82372"/>
                    </a:moveTo>
                    <a:cubicBezTo>
                      <a:pt x="164744" y="127865"/>
                      <a:pt x="127865" y="164744"/>
                      <a:pt x="82372" y="164744"/>
                    </a:cubicBezTo>
                    <a:cubicBezTo>
                      <a:pt x="36879" y="164744"/>
                      <a:pt x="0" y="127865"/>
                      <a:pt x="0" y="82372"/>
                    </a:cubicBezTo>
                    <a:cubicBezTo>
                      <a:pt x="0" y="36879"/>
                      <a:pt x="36879" y="0"/>
                      <a:pt x="82372" y="0"/>
                    </a:cubicBezTo>
                    <a:cubicBezTo>
                      <a:pt x="127865" y="0"/>
                      <a:pt x="164744" y="36879"/>
                      <a:pt x="164744" y="82372"/>
                    </a:cubicBezTo>
                    <a:close/>
                  </a:path>
                </a:pathLst>
              </a:custGeom>
              <a:solidFill>
                <a:srgbClr val="FFFFFF"/>
              </a:solidFill>
              <a:ln w="715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314" name="Forme libre : forme 313">
                <a:extLst>
                  <a:ext uri="{FF2B5EF4-FFF2-40B4-BE49-F238E27FC236}">
                    <a16:creationId xmlns:a16="http://schemas.microsoft.com/office/drawing/2014/main" id="{C637AAF1-6AAE-4A44-B1D9-3EE25885D0DB}"/>
                  </a:ext>
                </a:extLst>
              </p:cNvPr>
              <p:cNvSpPr/>
              <p:nvPr/>
            </p:nvSpPr>
            <p:spPr>
              <a:xfrm>
                <a:off x="3441951" y="1531305"/>
                <a:ext cx="186232" cy="186232"/>
              </a:xfrm>
              <a:custGeom>
                <a:avLst/>
                <a:gdLst>
                  <a:gd name="connsiteX0" fmla="*/ 186232 w 186232"/>
                  <a:gd name="connsiteY0" fmla="*/ 93116 h 186232"/>
                  <a:gd name="connsiteX1" fmla="*/ 93116 w 186232"/>
                  <a:gd name="connsiteY1" fmla="*/ 186232 h 186232"/>
                  <a:gd name="connsiteX2" fmla="*/ 0 w 186232"/>
                  <a:gd name="connsiteY2" fmla="*/ 93116 h 186232"/>
                  <a:gd name="connsiteX3" fmla="*/ 93116 w 186232"/>
                  <a:gd name="connsiteY3" fmla="*/ 0 h 186232"/>
                  <a:gd name="connsiteX4" fmla="*/ 186232 w 186232"/>
                  <a:gd name="connsiteY4" fmla="*/ 93116 h 1862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6232" h="186232">
                    <a:moveTo>
                      <a:pt x="186232" y="93116"/>
                    </a:moveTo>
                    <a:cubicBezTo>
                      <a:pt x="186232" y="144543"/>
                      <a:pt x="144543" y="186232"/>
                      <a:pt x="93116" y="186232"/>
                    </a:cubicBezTo>
                    <a:cubicBezTo>
                      <a:pt x="41690" y="186232"/>
                      <a:pt x="0" y="144543"/>
                      <a:pt x="0" y="93116"/>
                    </a:cubicBezTo>
                    <a:cubicBezTo>
                      <a:pt x="0" y="41689"/>
                      <a:pt x="41690" y="0"/>
                      <a:pt x="93116" y="0"/>
                    </a:cubicBezTo>
                    <a:cubicBezTo>
                      <a:pt x="144543" y="0"/>
                      <a:pt x="186232" y="41689"/>
                      <a:pt x="186232" y="93116"/>
                    </a:cubicBezTo>
                    <a:close/>
                  </a:path>
                </a:pathLst>
              </a:custGeom>
              <a:solidFill>
                <a:srgbClr val="FFFFFF"/>
              </a:solidFill>
              <a:ln w="715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grpSp>
        <p:sp>
          <p:nvSpPr>
            <p:cNvPr id="315" name="Forme libre : forme 314">
              <a:extLst>
                <a:ext uri="{FF2B5EF4-FFF2-40B4-BE49-F238E27FC236}">
                  <a16:creationId xmlns:a16="http://schemas.microsoft.com/office/drawing/2014/main" id="{FB9C311F-6605-4245-BB59-262571C270E2}"/>
                </a:ext>
              </a:extLst>
            </p:cNvPr>
            <p:cNvSpPr/>
            <p:nvPr/>
          </p:nvSpPr>
          <p:spPr>
            <a:xfrm>
              <a:off x="-4327002" y="3152779"/>
              <a:ext cx="85953" cy="85953"/>
            </a:xfrm>
            <a:custGeom>
              <a:avLst/>
              <a:gdLst>
                <a:gd name="connsiteX0" fmla="*/ 85953 w 85953"/>
                <a:gd name="connsiteY0" fmla="*/ 42977 h 85953"/>
                <a:gd name="connsiteX1" fmla="*/ 42977 w 85953"/>
                <a:gd name="connsiteY1" fmla="*/ 85953 h 85953"/>
                <a:gd name="connsiteX2" fmla="*/ 0 w 85953"/>
                <a:gd name="connsiteY2" fmla="*/ 42977 h 85953"/>
                <a:gd name="connsiteX3" fmla="*/ 42977 w 85953"/>
                <a:gd name="connsiteY3" fmla="*/ 0 h 85953"/>
                <a:gd name="connsiteX4" fmla="*/ 85953 w 85953"/>
                <a:gd name="connsiteY4" fmla="*/ 42977 h 859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953" h="85953">
                  <a:moveTo>
                    <a:pt x="85953" y="42977"/>
                  </a:moveTo>
                  <a:cubicBezTo>
                    <a:pt x="85953" y="66712"/>
                    <a:pt x="66712" y="85953"/>
                    <a:pt x="42977" y="85953"/>
                  </a:cubicBezTo>
                  <a:cubicBezTo>
                    <a:pt x="19241" y="85953"/>
                    <a:pt x="0" y="66712"/>
                    <a:pt x="0" y="42977"/>
                  </a:cubicBezTo>
                  <a:cubicBezTo>
                    <a:pt x="0" y="19241"/>
                    <a:pt x="19241" y="0"/>
                    <a:pt x="42977" y="0"/>
                  </a:cubicBezTo>
                  <a:cubicBezTo>
                    <a:pt x="66712" y="0"/>
                    <a:pt x="85953" y="19241"/>
                    <a:pt x="85953" y="42977"/>
                  </a:cubicBezTo>
                  <a:close/>
                </a:path>
              </a:pathLst>
            </a:custGeom>
            <a:solidFill>
              <a:srgbClr val="56200D"/>
            </a:solidFill>
            <a:ln w="715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316" name="Forme libre : forme 315">
              <a:extLst>
                <a:ext uri="{FF2B5EF4-FFF2-40B4-BE49-F238E27FC236}">
                  <a16:creationId xmlns:a16="http://schemas.microsoft.com/office/drawing/2014/main" id="{BFE3E701-FB92-40CE-A4CA-DBABB16D5B76}"/>
                </a:ext>
              </a:extLst>
            </p:cNvPr>
            <p:cNvSpPr/>
            <p:nvPr/>
          </p:nvSpPr>
          <p:spPr>
            <a:xfrm>
              <a:off x="-3911561" y="3152779"/>
              <a:ext cx="85953" cy="85953"/>
            </a:xfrm>
            <a:custGeom>
              <a:avLst/>
              <a:gdLst>
                <a:gd name="connsiteX0" fmla="*/ 85953 w 85953"/>
                <a:gd name="connsiteY0" fmla="*/ 42977 h 85953"/>
                <a:gd name="connsiteX1" fmla="*/ 42977 w 85953"/>
                <a:gd name="connsiteY1" fmla="*/ 85953 h 85953"/>
                <a:gd name="connsiteX2" fmla="*/ 0 w 85953"/>
                <a:gd name="connsiteY2" fmla="*/ 42977 h 85953"/>
                <a:gd name="connsiteX3" fmla="*/ 42977 w 85953"/>
                <a:gd name="connsiteY3" fmla="*/ 0 h 85953"/>
                <a:gd name="connsiteX4" fmla="*/ 85953 w 85953"/>
                <a:gd name="connsiteY4" fmla="*/ 42977 h 859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953" h="85953">
                  <a:moveTo>
                    <a:pt x="85953" y="42977"/>
                  </a:moveTo>
                  <a:cubicBezTo>
                    <a:pt x="85953" y="66712"/>
                    <a:pt x="66712" y="85953"/>
                    <a:pt x="42977" y="85953"/>
                  </a:cubicBezTo>
                  <a:cubicBezTo>
                    <a:pt x="19241" y="85953"/>
                    <a:pt x="0" y="66712"/>
                    <a:pt x="0" y="42977"/>
                  </a:cubicBezTo>
                  <a:cubicBezTo>
                    <a:pt x="0" y="19241"/>
                    <a:pt x="19241" y="0"/>
                    <a:pt x="42977" y="0"/>
                  </a:cubicBezTo>
                  <a:cubicBezTo>
                    <a:pt x="66712" y="0"/>
                    <a:pt x="85953" y="19241"/>
                    <a:pt x="85953" y="42977"/>
                  </a:cubicBezTo>
                  <a:close/>
                </a:path>
              </a:pathLst>
            </a:custGeom>
            <a:solidFill>
              <a:srgbClr val="56200D"/>
            </a:solidFill>
            <a:ln w="715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317" name="Forme libre : forme 316">
              <a:extLst>
                <a:ext uri="{FF2B5EF4-FFF2-40B4-BE49-F238E27FC236}">
                  <a16:creationId xmlns:a16="http://schemas.microsoft.com/office/drawing/2014/main" id="{0523E495-1DA3-439D-B589-4C7EBE752E70}"/>
                </a:ext>
              </a:extLst>
            </p:cNvPr>
            <p:cNvSpPr/>
            <p:nvPr/>
          </p:nvSpPr>
          <p:spPr>
            <a:xfrm>
              <a:off x="-4262537" y="3159942"/>
              <a:ext cx="21488" cy="21488"/>
            </a:xfrm>
            <a:custGeom>
              <a:avLst/>
              <a:gdLst>
                <a:gd name="connsiteX0" fmla="*/ 21488 w 21488"/>
                <a:gd name="connsiteY0" fmla="*/ 10744 h 21488"/>
                <a:gd name="connsiteX1" fmla="*/ 10744 w 21488"/>
                <a:gd name="connsiteY1" fmla="*/ 21488 h 21488"/>
                <a:gd name="connsiteX2" fmla="*/ 0 w 21488"/>
                <a:gd name="connsiteY2" fmla="*/ 10744 h 21488"/>
                <a:gd name="connsiteX3" fmla="*/ 10744 w 21488"/>
                <a:gd name="connsiteY3" fmla="*/ 0 h 21488"/>
                <a:gd name="connsiteX4" fmla="*/ 21488 w 21488"/>
                <a:gd name="connsiteY4" fmla="*/ 10744 h 214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488" h="21488">
                  <a:moveTo>
                    <a:pt x="21488" y="10744"/>
                  </a:moveTo>
                  <a:cubicBezTo>
                    <a:pt x="21488" y="16678"/>
                    <a:pt x="16678" y="21488"/>
                    <a:pt x="10744" y="21488"/>
                  </a:cubicBezTo>
                  <a:cubicBezTo>
                    <a:pt x="4810" y="21488"/>
                    <a:pt x="0" y="16678"/>
                    <a:pt x="0" y="10744"/>
                  </a:cubicBezTo>
                  <a:cubicBezTo>
                    <a:pt x="0" y="4810"/>
                    <a:pt x="4810" y="0"/>
                    <a:pt x="10744" y="0"/>
                  </a:cubicBezTo>
                  <a:cubicBezTo>
                    <a:pt x="16678" y="0"/>
                    <a:pt x="21488" y="4810"/>
                    <a:pt x="21488" y="10744"/>
                  </a:cubicBezTo>
                  <a:close/>
                </a:path>
              </a:pathLst>
            </a:custGeom>
            <a:solidFill>
              <a:srgbClr val="FFFFFF"/>
            </a:solidFill>
            <a:ln w="715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318" name="Forme libre : forme 317">
              <a:extLst>
                <a:ext uri="{FF2B5EF4-FFF2-40B4-BE49-F238E27FC236}">
                  <a16:creationId xmlns:a16="http://schemas.microsoft.com/office/drawing/2014/main" id="{C9FD5E91-EB59-48C4-9020-3478AD97FCB3}"/>
                </a:ext>
              </a:extLst>
            </p:cNvPr>
            <p:cNvSpPr/>
            <p:nvPr/>
          </p:nvSpPr>
          <p:spPr>
            <a:xfrm>
              <a:off x="-3847096" y="3159942"/>
              <a:ext cx="21488" cy="21488"/>
            </a:xfrm>
            <a:custGeom>
              <a:avLst/>
              <a:gdLst>
                <a:gd name="connsiteX0" fmla="*/ 21488 w 21488"/>
                <a:gd name="connsiteY0" fmla="*/ 10744 h 21488"/>
                <a:gd name="connsiteX1" fmla="*/ 10744 w 21488"/>
                <a:gd name="connsiteY1" fmla="*/ 21488 h 21488"/>
                <a:gd name="connsiteX2" fmla="*/ 0 w 21488"/>
                <a:gd name="connsiteY2" fmla="*/ 10744 h 21488"/>
                <a:gd name="connsiteX3" fmla="*/ 10744 w 21488"/>
                <a:gd name="connsiteY3" fmla="*/ 0 h 21488"/>
                <a:gd name="connsiteX4" fmla="*/ 21488 w 21488"/>
                <a:gd name="connsiteY4" fmla="*/ 10744 h 214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488" h="21488">
                  <a:moveTo>
                    <a:pt x="21488" y="10744"/>
                  </a:moveTo>
                  <a:cubicBezTo>
                    <a:pt x="21488" y="16678"/>
                    <a:pt x="16678" y="21488"/>
                    <a:pt x="10744" y="21488"/>
                  </a:cubicBezTo>
                  <a:cubicBezTo>
                    <a:pt x="4810" y="21488"/>
                    <a:pt x="0" y="16678"/>
                    <a:pt x="0" y="10744"/>
                  </a:cubicBezTo>
                  <a:cubicBezTo>
                    <a:pt x="0" y="4810"/>
                    <a:pt x="4810" y="0"/>
                    <a:pt x="10744" y="0"/>
                  </a:cubicBezTo>
                  <a:cubicBezTo>
                    <a:pt x="16678" y="0"/>
                    <a:pt x="21488" y="4810"/>
                    <a:pt x="21488" y="10744"/>
                  </a:cubicBezTo>
                  <a:close/>
                </a:path>
              </a:pathLst>
            </a:custGeom>
            <a:solidFill>
              <a:srgbClr val="FFFFFF"/>
            </a:solidFill>
            <a:ln w="715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grpSp>
          <p:nvGrpSpPr>
            <p:cNvPr id="319" name="Graphique 245">
              <a:extLst>
                <a:ext uri="{FF2B5EF4-FFF2-40B4-BE49-F238E27FC236}">
                  <a16:creationId xmlns:a16="http://schemas.microsoft.com/office/drawing/2014/main" id="{067F3C60-A3B6-475E-95F3-7397CA76D9CB}"/>
                </a:ext>
              </a:extLst>
            </p:cNvPr>
            <p:cNvGrpSpPr/>
            <p:nvPr/>
          </p:nvGrpSpPr>
          <p:grpSpPr>
            <a:xfrm>
              <a:off x="-4803771" y="5168506"/>
              <a:ext cx="1546955" cy="2419625"/>
              <a:chOff x="2525321" y="3587268"/>
              <a:chExt cx="1546955" cy="2419625"/>
            </a:xfrm>
          </p:grpSpPr>
          <p:sp>
            <p:nvSpPr>
              <p:cNvPr id="320" name="Forme libre : forme 319">
                <a:extLst>
                  <a:ext uri="{FF2B5EF4-FFF2-40B4-BE49-F238E27FC236}">
                    <a16:creationId xmlns:a16="http://schemas.microsoft.com/office/drawing/2014/main" id="{1972A40B-3322-45AA-83E9-B7BA9D4A0950}"/>
                  </a:ext>
                </a:extLst>
              </p:cNvPr>
              <p:cNvSpPr/>
              <p:nvPr/>
            </p:nvSpPr>
            <p:spPr>
              <a:xfrm>
                <a:off x="2525321" y="5803185"/>
                <a:ext cx="1546955" cy="203709"/>
              </a:xfrm>
              <a:custGeom>
                <a:avLst/>
                <a:gdLst>
                  <a:gd name="connsiteX0" fmla="*/ 732867 w 1546955"/>
                  <a:gd name="connsiteY0" fmla="*/ -297 h 203709"/>
                  <a:gd name="connsiteX1" fmla="*/ -458 w 1546955"/>
                  <a:gd name="connsiteY1" fmla="*/ 101988 h 203709"/>
                  <a:gd name="connsiteX2" fmla="*/ 735016 w 1546955"/>
                  <a:gd name="connsiteY2" fmla="*/ 203413 h 203709"/>
                  <a:gd name="connsiteX3" fmla="*/ 1546487 w 1546955"/>
                  <a:gd name="connsiteY3" fmla="*/ 101988 h 203709"/>
                  <a:gd name="connsiteX4" fmla="*/ 732867 w 1546955"/>
                  <a:gd name="connsiteY4" fmla="*/ -297 h 2037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6955" h="203709">
                    <a:moveTo>
                      <a:pt x="732867" y="-297"/>
                    </a:moveTo>
                    <a:cubicBezTo>
                      <a:pt x="325807" y="-297"/>
                      <a:pt x="-2463" y="45903"/>
                      <a:pt x="-458" y="101988"/>
                    </a:cubicBezTo>
                    <a:cubicBezTo>
                      <a:pt x="1548" y="158072"/>
                      <a:pt x="330892" y="203413"/>
                      <a:pt x="735016" y="203413"/>
                    </a:cubicBezTo>
                    <a:cubicBezTo>
                      <a:pt x="1139140" y="203413"/>
                      <a:pt x="1545484" y="158072"/>
                      <a:pt x="1546487" y="101988"/>
                    </a:cubicBezTo>
                    <a:cubicBezTo>
                      <a:pt x="1547490" y="45903"/>
                      <a:pt x="1139928" y="-297"/>
                      <a:pt x="732867" y="-297"/>
                    </a:cubicBezTo>
                    <a:close/>
                  </a:path>
                </a:pathLst>
              </a:custGeom>
              <a:solidFill>
                <a:srgbClr val="E8E8E8"/>
              </a:solidFill>
              <a:ln w="715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321" name="Forme libre : forme 320">
                <a:extLst>
                  <a:ext uri="{FF2B5EF4-FFF2-40B4-BE49-F238E27FC236}">
                    <a16:creationId xmlns:a16="http://schemas.microsoft.com/office/drawing/2014/main" id="{AE5B1D12-8C53-49ED-8170-5E563A4EE8A1}"/>
                  </a:ext>
                </a:extLst>
              </p:cNvPr>
              <p:cNvSpPr/>
              <p:nvPr/>
            </p:nvSpPr>
            <p:spPr>
              <a:xfrm>
                <a:off x="2963979" y="5856690"/>
                <a:ext cx="394488" cy="54734"/>
              </a:xfrm>
              <a:custGeom>
                <a:avLst/>
                <a:gdLst>
                  <a:gd name="connsiteX0" fmla="*/ -467 w 394488"/>
                  <a:gd name="connsiteY0" fmla="*/ 22123 h 54734"/>
                  <a:gd name="connsiteX1" fmla="*/ -467 w 394488"/>
                  <a:gd name="connsiteY1" fmla="*/ 48124 h 54734"/>
                  <a:gd name="connsiteX2" fmla="*/ 277521 w 394488"/>
                  <a:gd name="connsiteY2" fmla="*/ 39672 h 54734"/>
                  <a:gd name="connsiteX3" fmla="*/ 392985 w 394488"/>
                  <a:gd name="connsiteY3" fmla="*/ 12668 h 54734"/>
                  <a:gd name="connsiteX4" fmla="*/ 391194 w 394488"/>
                  <a:gd name="connsiteY4" fmla="*/ -297 h 547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4488" h="54734">
                    <a:moveTo>
                      <a:pt x="-467" y="22123"/>
                    </a:moveTo>
                    <a:lnTo>
                      <a:pt x="-467" y="48124"/>
                    </a:lnTo>
                    <a:cubicBezTo>
                      <a:pt x="11925" y="58009"/>
                      <a:pt x="142072" y="57077"/>
                      <a:pt x="277521" y="39672"/>
                    </a:cubicBezTo>
                    <a:cubicBezTo>
                      <a:pt x="412969" y="22266"/>
                      <a:pt x="392985" y="12668"/>
                      <a:pt x="392985" y="12668"/>
                    </a:cubicBezTo>
                    <a:lnTo>
                      <a:pt x="391194" y="-297"/>
                    </a:lnTo>
                  </a:path>
                </a:pathLst>
              </a:custGeom>
              <a:solidFill>
                <a:srgbClr val="11374C"/>
              </a:solidFill>
              <a:ln w="715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322" name="Forme libre : forme 321">
                <a:extLst>
                  <a:ext uri="{FF2B5EF4-FFF2-40B4-BE49-F238E27FC236}">
                    <a16:creationId xmlns:a16="http://schemas.microsoft.com/office/drawing/2014/main" id="{C507AAE4-A02B-44B7-AA7F-C0D82B877D6C}"/>
                  </a:ext>
                </a:extLst>
              </p:cNvPr>
              <p:cNvSpPr/>
              <p:nvPr/>
            </p:nvSpPr>
            <p:spPr>
              <a:xfrm>
                <a:off x="2977015" y="5842682"/>
                <a:ext cx="380390" cy="53889"/>
              </a:xfrm>
              <a:custGeom>
                <a:avLst/>
                <a:gdLst>
                  <a:gd name="connsiteX0" fmla="*/ -467 w 380390"/>
                  <a:gd name="connsiteY0" fmla="*/ 27249 h 53889"/>
                  <a:gd name="connsiteX1" fmla="*/ -467 w 380390"/>
                  <a:gd name="connsiteY1" fmla="*/ 52605 h 53889"/>
                  <a:gd name="connsiteX2" fmla="*/ 344277 w 380390"/>
                  <a:gd name="connsiteY2" fmla="*/ 27249 h 53889"/>
                  <a:gd name="connsiteX3" fmla="*/ 242423 w 380390"/>
                  <a:gd name="connsiteY3" fmla="*/ 317 h 53889"/>
                </a:gdLst>
                <a:ahLst/>
                <a:cxnLst>
                  <a:cxn ang="0">
                    <a:pos x="connsiteX0" y="connsiteY0"/>
                  </a:cxn>
                  <a:cxn ang="0">
                    <a:pos x="connsiteX1" y="connsiteY1"/>
                  </a:cxn>
                  <a:cxn ang="0">
                    <a:pos x="connsiteX2" y="connsiteY2"/>
                  </a:cxn>
                  <a:cxn ang="0">
                    <a:pos x="connsiteX3" y="connsiteY3"/>
                  </a:cxn>
                </a:cxnLst>
                <a:rect l="l" t="t" r="r" b="b"/>
                <a:pathLst>
                  <a:path w="380390" h="53889">
                    <a:moveTo>
                      <a:pt x="-467" y="27249"/>
                    </a:moveTo>
                    <a:lnTo>
                      <a:pt x="-467" y="52605"/>
                    </a:lnTo>
                    <a:cubicBezTo>
                      <a:pt x="-467" y="52605"/>
                      <a:pt x="224158" y="61273"/>
                      <a:pt x="344277" y="27249"/>
                    </a:cubicBezTo>
                    <a:cubicBezTo>
                      <a:pt x="464397" y="-6774"/>
                      <a:pt x="242423" y="317"/>
                      <a:pt x="242423" y="317"/>
                    </a:cubicBezTo>
                    <a:close/>
                  </a:path>
                </a:pathLst>
              </a:custGeom>
              <a:solidFill>
                <a:srgbClr val="1B4B6B"/>
              </a:solidFill>
              <a:ln w="715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323" name="Forme libre : forme 322">
                <a:extLst>
                  <a:ext uri="{FF2B5EF4-FFF2-40B4-BE49-F238E27FC236}">
                    <a16:creationId xmlns:a16="http://schemas.microsoft.com/office/drawing/2014/main" id="{332B872C-DBBA-462B-B83A-2567EBDA6C81}"/>
                  </a:ext>
                </a:extLst>
              </p:cNvPr>
              <p:cNvSpPr/>
              <p:nvPr/>
            </p:nvSpPr>
            <p:spPr>
              <a:xfrm>
                <a:off x="2976875" y="5675186"/>
                <a:ext cx="322895" cy="203905"/>
              </a:xfrm>
              <a:custGeom>
                <a:avLst/>
                <a:gdLst>
                  <a:gd name="connsiteX0" fmla="*/ 173658 w 322895"/>
                  <a:gd name="connsiteY0" fmla="*/ -297 h 203905"/>
                  <a:gd name="connsiteX1" fmla="*/ 173658 w 322895"/>
                  <a:gd name="connsiteY1" fmla="*/ 126198 h 203905"/>
                  <a:gd name="connsiteX2" fmla="*/ -326 w 322895"/>
                  <a:gd name="connsiteY2" fmla="*/ 194746 h 203905"/>
                  <a:gd name="connsiteX3" fmla="*/ 322429 w 322895"/>
                  <a:gd name="connsiteY3" fmla="*/ 181065 h 203905"/>
                  <a:gd name="connsiteX4" fmla="*/ 322429 w 322895"/>
                  <a:gd name="connsiteY4" fmla="*/ 49126 h 2039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2895" h="203905">
                    <a:moveTo>
                      <a:pt x="173658" y="-297"/>
                    </a:moveTo>
                    <a:lnTo>
                      <a:pt x="173658" y="126198"/>
                    </a:lnTo>
                    <a:cubicBezTo>
                      <a:pt x="173658" y="126198"/>
                      <a:pt x="-6199" y="168673"/>
                      <a:pt x="-326" y="194746"/>
                    </a:cubicBezTo>
                    <a:cubicBezTo>
                      <a:pt x="5547" y="220818"/>
                      <a:pt x="322429" y="181065"/>
                      <a:pt x="322429" y="181065"/>
                    </a:cubicBezTo>
                    <a:lnTo>
                      <a:pt x="322429" y="49126"/>
                    </a:lnTo>
                    <a:close/>
                  </a:path>
                </a:pathLst>
              </a:custGeom>
              <a:solidFill>
                <a:srgbClr val="EACFC1"/>
              </a:solidFill>
              <a:ln w="715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324" name="Forme libre : forme 323">
                <a:extLst>
                  <a:ext uri="{FF2B5EF4-FFF2-40B4-BE49-F238E27FC236}">
                    <a16:creationId xmlns:a16="http://schemas.microsoft.com/office/drawing/2014/main" id="{59955C03-9303-43D3-90C4-B66836BF2760}"/>
                  </a:ext>
                </a:extLst>
              </p:cNvPr>
              <p:cNvSpPr/>
              <p:nvPr/>
            </p:nvSpPr>
            <p:spPr>
              <a:xfrm>
                <a:off x="2964004" y="5811336"/>
                <a:ext cx="294794" cy="90658"/>
              </a:xfrm>
              <a:custGeom>
                <a:avLst/>
                <a:gdLst>
                  <a:gd name="connsiteX0" fmla="*/ 202716 w 294794"/>
                  <a:gd name="connsiteY0" fmla="*/ 59169 h 90658"/>
                  <a:gd name="connsiteX1" fmla="*/ 97853 w 294794"/>
                  <a:gd name="connsiteY1" fmla="*/ 3013 h 90658"/>
                  <a:gd name="connsiteX2" fmla="*/ 12544 w 294794"/>
                  <a:gd name="connsiteY2" fmla="*/ 83952 h 90658"/>
                  <a:gd name="connsiteX3" fmla="*/ 294328 w 294794"/>
                  <a:gd name="connsiteY3" fmla="*/ 71632 h 90658"/>
                </a:gdLst>
                <a:ahLst/>
                <a:cxnLst>
                  <a:cxn ang="0">
                    <a:pos x="connsiteX0" y="connsiteY0"/>
                  </a:cxn>
                  <a:cxn ang="0">
                    <a:pos x="connsiteX1" y="connsiteY1"/>
                  </a:cxn>
                  <a:cxn ang="0">
                    <a:pos x="connsiteX2" y="connsiteY2"/>
                  </a:cxn>
                  <a:cxn ang="0">
                    <a:pos x="connsiteX3" y="connsiteY3"/>
                  </a:cxn>
                </a:cxnLst>
                <a:rect l="l" t="t" r="r" b="b"/>
                <a:pathLst>
                  <a:path w="294794" h="90658">
                    <a:moveTo>
                      <a:pt x="202716" y="59169"/>
                    </a:moveTo>
                    <a:cubicBezTo>
                      <a:pt x="157232" y="-20768"/>
                      <a:pt x="97853" y="3013"/>
                      <a:pt x="97853" y="3013"/>
                    </a:cubicBezTo>
                    <a:cubicBezTo>
                      <a:pt x="-2426" y="31664"/>
                      <a:pt x="-15749" y="71632"/>
                      <a:pt x="12544" y="83952"/>
                    </a:cubicBezTo>
                    <a:cubicBezTo>
                      <a:pt x="40837" y="96272"/>
                      <a:pt x="154152" y="90112"/>
                      <a:pt x="294328" y="71632"/>
                    </a:cubicBezTo>
                  </a:path>
                </a:pathLst>
              </a:custGeom>
              <a:solidFill>
                <a:srgbClr val="1B4B6B"/>
              </a:solidFill>
              <a:ln w="715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325" name="Forme libre : forme 324">
                <a:extLst>
                  <a:ext uri="{FF2B5EF4-FFF2-40B4-BE49-F238E27FC236}">
                    <a16:creationId xmlns:a16="http://schemas.microsoft.com/office/drawing/2014/main" id="{D3118667-536A-49AE-8E1A-A75567F51530}"/>
                  </a:ext>
                </a:extLst>
              </p:cNvPr>
              <p:cNvSpPr/>
              <p:nvPr/>
            </p:nvSpPr>
            <p:spPr>
              <a:xfrm>
                <a:off x="3300630" y="5856690"/>
                <a:ext cx="394488" cy="54734"/>
              </a:xfrm>
              <a:custGeom>
                <a:avLst/>
                <a:gdLst>
                  <a:gd name="connsiteX0" fmla="*/ -467 w 394488"/>
                  <a:gd name="connsiteY0" fmla="*/ 22123 h 54734"/>
                  <a:gd name="connsiteX1" fmla="*/ -467 w 394488"/>
                  <a:gd name="connsiteY1" fmla="*/ 48124 h 54734"/>
                  <a:gd name="connsiteX2" fmla="*/ 277521 w 394488"/>
                  <a:gd name="connsiteY2" fmla="*/ 39672 h 54734"/>
                  <a:gd name="connsiteX3" fmla="*/ 392985 w 394488"/>
                  <a:gd name="connsiteY3" fmla="*/ 12668 h 54734"/>
                  <a:gd name="connsiteX4" fmla="*/ 391194 w 394488"/>
                  <a:gd name="connsiteY4" fmla="*/ -297 h 547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4488" h="54734">
                    <a:moveTo>
                      <a:pt x="-467" y="22123"/>
                    </a:moveTo>
                    <a:lnTo>
                      <a:pt x="-467" y="48124"/>
                    </a:lnTo>
                    <a:cubicBezTo>
                      <a:pt x="11925" y="58009"/>
                      <a:pt x="142072" y="57077"/>
                      <a:pt x="277521" y="39672"/>
                    </a:cubicBezTo>
                    <a:cubicBezTo>
                      <a:pt x="412969" y="22266"/>
                      <a:pt x="392985" y="12668"/>
                      <a:pt x="392985" y="12668"/>
                    </a:cubicBezTo>
                    <a:lnTo>
                      <a:pt x="391194" y="-297"/>
                    </a:lnTo>
                  </a:path>
                </a:pathLst>
              </a:custGeom>
              <a:solidFill>
                <a:srgbClr val="11374C"/>
              </a:solidFill>
              <a:ln w="715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326" name="Forme libre : forme 325">
                <a:extLst>
                  <a:ext uri="{FF2B5EF4-FFF2-40B4-BE49-F238E27FC236}">
                    <a16:creationId xmlns:a16="http://schemas.microsoft.com/office/drawing/2014/main" id="{79432AB7-E745-4709-8B78-E93E457F41D5}"/>
                  </a:ext>
                </a:extLst>
              </p:cNvPr>
              <p:cNvSpPr/>
              <p:nvPr/>
            </p:nvSpPr>
            <p:spPr>
              <a:xfrm>
                <a:off x="3313666" y="5842682"/>
                <a:ext cx="380390" cy="53889"/>
              </a:xfrm>
              <a:custGeom>
                <a:avLst/>
                <a:gdLst>
                  <a:gd name="connsiteX0" fmla="*/ -467 w 380390"/>
                  <a:gd name="connsiteY0" fmla="*/ 27249 h 53889"/>
                  <a:gd name="connsiteX1" fmla="*/ -467 w 380390"/>
                  <a:gd name="connsiteY1" fmla="*/ 52605 h 53889"/>
                  <a:gd name="connsiteX2" fmla="*/ 344277 w 380390"/>
                  <a:gd name="connsiteY2" fmla="*/ 27249 h 53889"/>
                  <a:gd name="connsiteX3" fmla="*/ 242423 w 380390"/>
                  <a:gd name="connsiteY3" fmla="*/ 317 h 53889"/>
                </a:gdLst>
                <a:ahLst/>
                <a:cxnLst>
                  <a:cxn ang="0">
                    <a:pos x="connsiteX0" y="connsiteY0"/>
                  </a:cxn>
                  <a:cxn ang="0">
                    <a:pos x="connsiteX1" y="connsiteY1"/>
                  </a:cxn>
                  <a:cxn ang="0">
                    <a:pos x="connsiteX2" y="connsiteY2"/>
                  </a:cxn>
                  <a:cxn ang="0">
                    <a:pos x="connsiteX3" y="connsiteY3"/>
                  </a:cxn>
                </a:cxnLst>
                <a:rect l="l" t="t" r="r" b="b"/>
                <a:pathLst>
                  <a:path w="380390" h="53889">
                    <a:moveTo>
                      <a:pt x="-467" y="27249"/>
                    </a:moveTo>
                    <a:lnTo>
                      <a:pt x="-467" y="52605"/>
                    </a:lnTo>
                    <a:cubicBezTo>
                      <a:pt x="-467" y="52605"/>
                      <a:pt x="224158" y="61273"/>
                      <a:pt x="344277" y="27249"/>
                    </a:cubicBezTo>
                    <a:cubicBezTo>
                      <a:pt x="464397" y="-6774"/>
                      <a:pt x="242423" y="317"/>
                      <a:pt x="242423" y="317"/>
                    </a:cubicBezTo>
                    <a:close/>
                  </a:path>
                </a:pathLst>
              </a:custGeom>
              <a:solidFill>
                <a:srgbClr val="1B4B6B"/>
              </a:solidFill>
              <a:ln w="715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327" name="Forme libre : forme 326">
                <a:extLst>
                  <a:ext uri="{FF2B5EF4-FFF2-40B4-BE49-F238E27FC236}">
                    <a16:creationId xmlns:a16="http://schemas.microsoft.com/office/drawing/2014/main" id="{E210363E-4E48-41C2-B873-5721F2711B7E}"/>
                  </a:ext>
                </a:extLst>
              </p:cNvPr>
              <p:cNvSpPr/>
              <p:nvPr/>
            </p:nvSpPr>
            <p:spPr>
              <a:xfrm>
                <a:off x="2954254" y="3617731"/>
                <a:ext cx="600253" cy="2142198"/>
              </a:xfrm>
              <a:custGeom>
                <a:avLst/>
                <a:gdLst>
                  <a:gd name="connsiteX0" fmla="*/ 539160 w 600253"/>
                  <a:gd name="connsiteY0" fmla="*/ 145771 h 2142198"/>
                  <a:gd name="connsiteX1" fmla="*/ 51232 w 600253"/>
                  <a:gd name="connsiteY1" fmla="*/ 88970 h 2142198"/>
                  <a:gd name="connsiteX2" fmla="*/ 163043 w 600253"/>
                  <a:gd name="connsiteY2" fmla="*/ 2117397 h 2142198"/>
                  <a:gd name="connsiteX3" fmla="*/ 368758 w 600253"/>
                  <a:gd name="connsiteY3" fmla="*/ 2121551 h 2142198"/>
                  <a:gd name="connsiteX4" fmla="*/ 539160 w 600253"/>
                  <a:gd name="connsiteY4" fmla="*/ 145771 h 21421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0253" h="2142198">
                    <a:moveTo>
                      <a:pt x="539160" y="145771"/>
                    </a:moveTo>
                    <a:cubicBezTo>
                      <a:pt x="816718" y="-145611"/>
                      <a:pt x="51232" y="88970"/>
                      <a:pt x="51232" y="88970"/>
                    </a:cubicBezTo>
                    <a:cubicBezTo>
                      <a:pt x="-7360" y="195624"/>
                      <a:pt x="-62370" y="1396177"/>
                      <a:pt x="163043" y="2117397"/>
                    </a:cubicBezTo>
                    <a:cubicBezTo>
                      <a:pt x="228439" y="2155933"/>
                      <a:pt x="326211" y="2142467"/>
                      <a:pt x="368758" y="2121551"/>
                    </a:cubicBezTo>
                    <a:cubicBezTo>
                      <a:pt x="347842" y="1818996"/>
                      <a:pt x="208669" y="513365"/>
                      <a:pt x="539160" y="145771"/>
                    </a:cubicBezTo>
                    <a:close/>
                  </a:path>
                </a:pathLst>
              </a:custGeom>
              <a:solidFill>
                <a:srgbClr val="164660"/>
              </a:solidFill>
              <a:ln w="715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328" name="Forme libre : forme 327">
                <a:extLst>
                  <a:ext uri="{FF2B5EF4-FFF2-40B4-BE49-F238E27FC236}">
                    <a16:creationId xmlns:a16="http://schemas.microsoft.com/office/drawing/2014/main" id="{C990E879-5366-4197-8E2F-AF89A0A27646}"/>
                  </a:ext>
                </a:extLst>
              </p:cNvPr>
              <p:cNvSpPr/>
              <p:nvPr/>
            </p:nvSpPr>
            <p:spPr>
              <a:xfrm>
                <a:off x="3313525" y="5675186"/>
                <a:ext cx="322895" cy="203905"/>
              </a:xfrm>
              <a:custGeom>
                <a:avLst/>
                <a:gdLst>
                  <a:gd name="connsiteX0" fmla="*/ 173658 w 322895"/>
                  <a:gd name="connsiteY0" fmla="*/ -297 h 203905"/>
                  <a:gd name="connsiteX1" fmla="*/ 173658 w 322895"/>
                  <a:gd name="connsiteY1" fmla="*/ 126198 h 203905"/>
                  <a:gd name="connsiteX2" fmla="*/ -326 w 322895"/>
                  <a:gd name="connsiteY2" fmla="*/ 194746 h 203905"/>
                  <a:gd name="connsiteX3" fmla="*/ 322429 w 322895"/>
                  <a:gd name="connsiteY3" fmla="*/ 181065 h 203905"/>
                  <a:gd name="connsiteX4" fmla="*/ 322429 w 322895"/>
                  <a:gd name="connsiteY4" fmla="*/ 49126 h 2039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2895" h="203905">
                    <a:moveTo>
                      <a:pt x="173658" y="-297"/>
                    </a:moveTo>
                    <a:lnTo>
                      <a:pt x="173658" y="126198"/>
                    </a:lnTo>
                    <a:cubicBezTo>
                      <a:pt x="173658" y="126198"/>
                      <a:pt x="-6199" y="168673"/>
                      <a:pt x="-326" y="194746"/>
                    </a:cubicBezTo>
                    <a:cubicBezTo>
                      <a:pt x="5547" y="220818"/>
                      <a:pt x="322429" y="181065"/>
                      <a:pt x="322429" y="181065"/>
                    </a:cubicBezTo>
                    <a:lnTo>
                      <a:pt x="322429" y="49126"/>
                    </a:lnTo>
                    <a:close/>
                  </a:path>
                </a:pathLst>
              </a:custGeom>
              <a:solidFill>
                <a:srgbClr val="EACFC1"/>
              </a:solidFill>
              <a:ln w="715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329" name="Forme libre : forme 328">
                <a:extLst>
                  <a:ext uri="{FF2B5EF4-FFF2-40B4-BE49-F238E27FC236}">
                    <a16:creationId xmlns:a16="http://schemas.microsoft.com/office/drawing/2014/main" id="{233C8057-B866-42FF-A1FD-F0A70528DE72}"/>
                  </a:ext>
                </a:extLst>
              </p:cNvPr>
              <p:cNvSpPr/>
              <p:nvPr/>
            </p:nvSpPr>
            <p:spPr>
              <a:xfrm>
                <a:off x="3298068" y="3587268"/>
                <a:ext cx="537836" cy="2172661"/>
              </a:xfrm>
              <a:custGeom>
                <a:avLst/>
                <a:gdLst>
                  <a:gd name="connsiteX0" fmla="*/ 537369 w 537836"/>
                  <a:gd name="connsiteY0" fmla="*/ 128387 h 2172661"/>
                  <a:gd name="connsiteX1" fmla="*/ 51232 w 537836"/>
                  <a:gd name="connsiteY1" fmla="*/ 119433 h 2172661"/>
                  <a:gd name="connsiteX2" fmla="*/ 163043 w 537836"/>
                  <a:gd name="connsiteY2" fmla="*/ 2147860 h 2172661"/>
                  <a:gd name="connsiteX3" fmla="*/ 368758 w 537836"/>
                  <a:gd name="connsiteY3" fmla="*/ 2152015 h 2172661"/>
                  <a:gd name="connsiteX4" fmla="*/ 537369 w 537836"/>
                  <a:gd name="connsiteY4" fmla="*/ 128387 h 21726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7836" h="2172661">
                    <a:moveTo>
                      <a:pt x="537369" y="128387"/>
                    </a:moveTo>
                    <a:cubicBezTo>
                      <a:pt x="478276" y="-155832"/>
                      <a:pt x="51232" y="119433"/>
                      <a:pt x="51232" y="119433"/>
                    </a:cubicBezTo>
                    <a:cubicBezTo>
                      <a:pt x="-7360" y="226087"/>
                      <a:pt x="-62370" y="1426640"/>
                      <a:pt x="163043" y="2147860"/>
                    </a:cubicBezTo>
                    <a:cubicBezTo>
                      <a:pt x="228439" y="2186396"/>
                      <a:pt x="326211" y="2172930"/>
                      <a:pt x="368758" y="2152015"/>
                    </a:cubicBezTo>
                    <a:cubicBezTo>
                      <a:pt x="347842" y="1849459"/>
                      <a:pt x="236533" y="529502"/>
                      <a:pt x="537369" y="128387"/>
                    </a:cubicBezTo>
                    <a:close/>
                  </a:path>
                </a:pathLst>
              </a:custGeom>
              <a:solidFill>
                <a:srgbClr val="1B4B6B"/>
              </a:solidFill>
              <a:ln w="715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330" name="Forme libre : forme 329">
                <a:extLst>
                  <a:ext uri="{FF2B5EF4-FFF2-40B4-BE49-F238E27FC236}">
                    <a16:creationId xmlns:a16="http://schemas.microsoft.com/office/drawing/2014/main" id="{1D166361-0E71-4BBE-A6C9-66E1ED14E684}"/>
                  </a:ext>
                </a:extLst>
              </p:cNvPr>
              <p:cNvSpPr/>
              <p:nvPr/>
            </p:nvSpPr>
            <p:spPr>
              <a:xfrm>
                <a:off x="3300655" y="5811336"/>
                <a:ext cx="294794" cy="90658"/>
              </a:xfrm>
              <a:custGeom>
                <a:avLst/>
                <a:gdLst>
                  <a:gd name="connsiteX0" fmla="*/ 202716 w 294794"/>
                  <a:gd name="connsiteY0" fmla="*/ 59169 h 90658"/>
                  <a:gd name="connsiteX1" fmla="*/ 97853 w 294794"/>
                  <a:gd name="connsiteY1" fmla="*/ 3013 h 90658"/>
                  <a:gd name="connsiteX2" fmla="*/ 12544 w 294794"/>
                  <a:gd name="connsiteY2" fmla="*/ 83952 h 90658"/>
                  <a:gd name="connsiteX3" fmla="*/ 294328 w 294794"/>
                  <a:gd name="connsiteY3" fmla="*/ 71632 h 90658"/>
                </a:gdLst>
                <a:ahLst/>
                <a:cxnLst>
                  <a:cxn ang="0">
                    <a:pos x="connsiteX0" y="connsiteY0"/>
                  </a:cxn>
                  <a:cxn ang="0">
                    <a:pos x="connsiteX1" y="connsiteY1"/>
                  </a:cxn>
                  <a:cxn ang="0">
                    <a:pos x="connsiteX2" y="connsiteY2"/>
                  </a:cxn>
                  <a:cxn ang="0">
                    <a:pos x="connsiteX3" y="connsiteY3"/>
                  </a:cxn>
                </a:cxnLst>
                <a:rect l="l" t="t" r="r" b="b"/>
                <a:pathLst>
                  <a:path w="294794" h="90658">
                    <a:moveTo>
                      <a:pt x="202716" y="59169"/>
                    </a:moveTo>
                    <a:cubicBezTo>
                      <a:pt x="157232" y="-20768"/>
                      <a:pt x="97853" y="3013"/>
                      <a:pt x="97853" y="3013"/>
                    </a:cubicBezTo>
                    <a:cubicBezTo>
                      <a:pt x="-2426" y="31664"/>
                      <a:pt x="-15749" y="71632"/>
                      <a:pt x="12544" y="83952"/>
                    </a:cubicBezTo>
                    <a:cubicBezTo>
                      <a:pt x="40837" y="96272"/>
                      <a:pt x="154152" y="90112"/>
                      <a:pt x="294328" y="71632"/>
                    </a:cubicBezTo>
                  </a:path>
                </a:pathLst>
              </a:custGeom>
              <a:solidFill>
                <a:srgbClr val="1B4B6B"/>
              </a:solidFill>
              <a:ln w="715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grpSp>
        <p:grpSp>
          <p:nvGrpSpPr>
            <p:cNvPr id="331" name="Graphique 245">
              <a:extLst>
                <a:ext uri="{FF2B5EF4-FFF2-40B4-BE49-F238E27FC236}">
                  <a16:creationId xmlns:a16="http://schemas.microsoft.com/office/drawing/2014/main" id="{B5FA97BE-343D-4C81-92A9-FD7189DD34C5}"/>
                </a:ext>
              </a:extLst>
            </p:cNvPr>
            <p:cNvGrpSpPr/>
            <p:nvPr/>
          </p:nvGrpSpPr>
          <p:grpSpPr>
            <a:xfrm>
              <a:off x="-4672736" y="3748726"/>
              <a:ext cx="710106" cy="777980"/>
              <a:chOff x="2662869" y="2209624"/>
              <a:chExt cx="710106" cy="777980"/>
            </a:xfrm>
          </p:grpSpPr>
          <p:sp>
            <p:nvSpPr>
              <p:cNvPr id="332" name="Forme libre : forme 331">
                <a:extLst>
                  <a:ext uri="{FF2B5EF4-FFF2-40B4-BE49-F238E27FC236}">
                    <a16:creationId xmlns:a16="http://schemas.microsoft.com/office/drawing/2014/main" id="{83C96440-544B-42CB-9958-A5AF00C9F4FA}"/>
                  </a:ext>
                </a:extLst>
              </p:cNvPr>
              <p:cNvSpPr/>
              <p:nvPr/>
            </p:nvSpPr>
            <p:spPr>
              <a:xfrm>
                <a:off x="2662869" y="2615391"/>
                <a:ext cx="516351" cy="372213"/>
              </a:xfrm>
              <a:custGeom>
                <a:avLst/>
                <a:gdLst>
                  <a:gd name="connsiteX0" fmla="*/ 221280 w 516351"/>
                  <a:gd name="connsiteY0" fmla="*/ -297 h 372213"/>
                  <a:gd name="connsiteX1" fmla="*/ 23587 w 516351"/>
                  <a:gd name="connsiteY1" fmla="*/ 197181 h 372213"/>
                  <a:gd name="connsiteX2" fmla="*/ 150583 w 516351"/>
                  <a:gd name="connsiteY2" fmla="*/ 357842 h 372213"/>
                  <a:gd name="connsiteX3" fmla="*/ 515885 w 516351"/>
                  <a:gd name="connsiteY3" fmla="*/ 13384 h 372213"/>
                </a:gdLst>
                <a:ahLst/>
                <a:cxnLst>
                  <a:cxn ang="0">
                    <a:pos x="connsiteX0" y="connsiteY0"/>
                  </a:cxn>
                  <a:cxn ang="0">
                    <a:pos x="connsiteX1" y="connsiteY1"/>
                  </a:cxn>
                  <a:cxn ang="0">
                    <a:pos x="connsiteX2" y="connsiteY2"/>
                  </a:cxn>
                  <a:cxn ang="0">
                    <a:pos x="connsiteX3" y="connsiteY3"/>
                  </a:cxn>
                </a:cxnLst>
                <a:rect l="l" t="t" r="r" b="b"/>
                <a:pathLst>
                  <a:path w="516351" h="372213">
                    <a:moveTo>
                      <a:pt x="221280" y="-297"/>
                    </a:moveTo>
                    <a:cubicBezTo>
                      <a:pt x="178303" y="40317"/>
                      <a:pt x="59115" y="184646"/>
                      <a:pt x="23587" y="197181"/>
                    </a:cubicBezTo>
                    <a:cubicBezTo>
                      <a:pt x="-11940" y="209716"/>
                      <a:pt x="-33715" y="428682"/>
                      <a:pt x="150583" y="357842"/>
                    </a:cubicBezTo>
                    <a:cubicBezTo>
                      <a:pt x="334881" y="287003"/>
                      <a:pt x="515885" y="13384"/>
                      <a:pt x="515885" y="13384"/>
                    </a:cubicBezTo>
                    <a:close/>
                  </a:path>
                </a:pathLst>
              </a:custGeom>
              <a:solidFill>
                <a:srgbClr val="EACFC1"/>
              </a:solidFill>
              <a:ln w="715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333" name="Forme libre : forme 332">
                <a:extLst>
                  <a:ext uri="{FF2B5EF4-FFF2-40B4-BE49-F238E27FC236}">
                    <a16:creationId xmlns:a16="http://schemas.microsoft.com/office/drawing/2014/main" id="{9E506E2D-94FF-48EB-B8B1-3819F0C5F148}"/>
                  </a:ext>
                </a:extLst>
              </p:cNvPr>
              <p:cNvSpPr/>
              <p:nvPr/>
            </p:nvSpPr>
            <p:spPr>
              <a:xfrm>
                <a:off x="2869932" y="2209624"/>
                <a:ext cx="503043" cy="608473"/>
              </a:xfrm>
              <a:custGeom>
                <a:avLst/>
                <a:gdLst>
                  <a:gd name="connsiteX0" fmla="*/ 501071 w 503043"/>
                  <a:gd name="connsiteY0" fmla="*/ 123615 h 608473"/>
                  <a:gd name="connsiteX1" fmla="*/ 501071 w 503043"/>
                  <a:gd name="connsiteY1" fmla="*/ 123615 h 608473"/>
                  <a:gd name="connsiteX2" fmla="*/ 469698 w 503043"/>
                  <a:gd name="connsiteY2" fmla="*/ 279477 h 608473"/>
                  <a:gd name="connsiteX3" fmla="*/ 257393 w 503043"/>
                  <a:gd name="connsiteY3" fmla="*/ 608177 h 608473"/>
                  <a:gd name="connsiteX4" fmla="*/ -467 w 503043"/>
                  <a:gd name="connsiteY4" fmla="*/ 351463 h 608473"/>
                  <a:gd name="connsiteX5" fmla="*/ 349793 w 503043"/>
                  <a:gd name="connsiteY5" fmla="*/ 487 h 608473"/>
                  <a:gd name="connsiteX6" fmla="*/ 501071 w 503043"/>
                  <a:gd name="connsiteY6" fmla="*/ 123615 h 6084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3043" h="608473">
                    <a:moveTo>
                      <a:pt x="501071" y="123615"/>
                    </a:moveTo>
                    <a:lnTo>
                      <a:pt x="501071" y="123615"/>
                    </a:lnTo>
                    <a:cubicBezTo>
                      <a:pt x="506228" y="162509"/>
                      <a:pt x="498707" y="212362"/>
                      <a:pt x="469698" y="279477"/>
                    </a:cubicBezTo>
                    <a:cubicBezTo>
                      <a:pt x="416364" y="399368"/>
                      <a:pt x="344743" y="510255"/>
                      <a:pt x="257393" y="608177"/>
                    </a:cubicBezTo>
                    <a:cubicBezTo>
                      <a:pt x="257393" y="608177"/>
                      <a:pt x="37210" y="558969"/>
                      <a:pt x="-467" y="351463"/>
                    </a:cubicBezTo>
                    <a:cubicBezTo>
                      <a:pt x="37496" y="292442"/>
                      <a:pt x="203457" y="12735"/>
                      <a:pt x="349793" y="487"/>
                    </a:cubicBezTo>
                    <a:cubicBezTo>
                      <a:pt x="496128" y="-11761"/>
                      <a:pt x="501071" y="123615"/>
                      <a:pt x="501071" y="123615"/>
                    </a:cubicBezTo>
                    <a:close/>
                  </a:path>
                </a:pathLst>
              </a:custGeom>
              <a:solidFill>
                <a:srgbClr val="FFDA00"/>
              </a:solidFill>
              <a:ln w="715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grpSp>
        <p:grpSp>
          <p:nvGrpSpPr>
            <p:cNvPr id="334" name="Graphique 245">
              <a:extLst>
                <a:ext uri="{FF2B5EF4-FFF2-40B4-BE49-F238E27FC236}">
                  <a16:creationId xmlns:a16="http://schemas.microsoft.com/office/drawing/2014/main" id="{DB6403DE-7824-48FE-A766-F5AFD0D2B1D3}"/>
                </a:ext>
              </a:extLst>
            </p:cNvPr>
            <p:cNvGrpSpPr/>
            <p:nvPr/>
          </p:nvGrpSpPr>
          <p:grpSpPr>
            <a:xfrm>
              <a:off x="-4434444" y="3746606"/>
              <a:ext cx="981300" cy="1584761"/>
              <a:chOff x="2901161" y="2207504"/>
              <a:chExt cx="981300" cy="1584761"/>
            </a:xfrm>
          </p:grpSpPr>
          <p:sp>
            <p:nvSpPr>
              <p:cNvPr id="335" name="Forme libre : forme 334">
                <a:extLst>
                  <a:ext uri="{FF2B5EF4-FFF2-40B4-BE49-F238E27FC236}">
                    <a16:creationId xmlns:a16="http://schemas.microsoft.com/office/drawing/2014/main" id="{7FA30390-505A-480C-9578-D3388DA2429A}"/>
                  </a:ext>
                </a:extLst>
              </p:cNvPr>
              <p:cNvSpPr/>
              <p:nvPr/>
            </p:nvSpPr>
            <p:spPr>
              <a:xfrm>
                <a:off x="2901161" y="2207504"/>
                <a:ext cx="981300" cy="1584761"/>
              </a:xfrm>
              <a:custGeom>
                <a:avLst/>
                <a:gdLst>
                  <a:gd name="connsiteX0" fmla="*/ 980834 w 981300"/>
                  <a:gd name="connsiteY0" fmla="*/ 1547546 h 1584761"/>
                  <a:gd name="connsiteX1" fmla="*/ 973671 w 981300"/>
                  <a:gd name="connsiteY1" fmla="*/ 430153 h 1584761"/>
                  <a:gd name="connsiteX2" fmla="*/ 837578 w 981300"/>
                  <a:gd name="connsiteY2" fmla="*/ 29037 h 1584761"/>
                  <a:gd name="connsiteX3" fmla="*/ 414974 w 981300"/>
                  <a:gd name="connsiteY3" fmla="*/ 386 h 1584761"/>
                  <a:gd name="connsiteX4" fmla="*/ 196510 w 981300"/>
                  <a:gd name="connsiteY4" fmla="*/ 201875 h 1584761"/>
                  <a:gd name="connsiteX5" fmla="*/ 182184 w 981300"/>
                  <a:gd name="connsiteY5" fmla="*/ 847385 h 1584761"/>
                  <a:gd name="connsiteX6" fmla="*/ -467 w 981300"/>
                  <a:gd name="connsiteY6" fmla="*/ 1504569 h 1584761"/>
                  <a:gd name="connsiteX7" fmla="*/ 980834 w 981300"/>
                  <a:gd name="connsiteY7" fmla="*/ 1547546 h 1584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81300" h="1584761">
                    <a:moveTo>
                      <a:pt x="980834" y="1547546"/>
                    </a:moveTo>
                    <a:cubicBezTo>
                      <a:pt x="937857" y="1466249"/>
                      <a:pt x="973671" y="752478"/>
                      <a:pt x="973671" y="430153"/>
                    </a:cubicBezTo>
                    <a:cubicBezTo>
                      <a:pt x="973671" y="200944"/>
                      <a:pt x="959345" y="50526"/>
                      <a:pt x="837578" y="29037"/>
                    </a:cubicBezTo>
                    <a:cubicBezTo>
                      <a:pt x="775119" y="18007"/>
                      <a:pt x="672834" y="14712"/>
                      <a:pt x="414974" y="386"/>
                    </a:cubicBezTo>
                    <a:cubicBezTo>
                      <a:pt x="157114" y="-13939"/>
                      <a:pt x="196510" y="201875"/>
                      <a:pt x="196510" y="201875"/>
                    </a:cubicBezTo>
                    <a:cubicBezTo>
                      <a:pt x="199948" y="353225"/>
                      <a:pt x="193072" y="688013"/>
                      <a:pt x="182184" y="847385"/>
                    </a:cubicBezTo>
                    <a:cubicBezTo>
                      <a:pt x="171297" y="1006756"/>
                      <a:pt x="56835" y="1411453"/>
                      <a:pt x="-467" y="1504569"/>
                    </a:cubicBezTo>
                    <a:cubicBezTo>
                      <a:pt x="38929" y="1522476"/>
                      <a:pt x="654927" y="1644244"/>
                      <a:pt x="980834" y="1547546"/>
                    </a:cubicBezTo>
                    <a:close/>
                  </a:path>
                </a:pathLst>
              </a:custGeom>
              <a:solidFill>
                <a:srgbClr val="FFDA00"/>
              </a:solidFill>
              <a:ln w="715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336" name="Forme libre : forme 335">
                <a:extLst>
                  <a:ext uri="{FF2B5EF4-FFF2-40B4-BE49-F238E27FC236}">
                    <a16:creationId xmlns:a16="http://schemas.microsoft.com/office/drawing/2014/main" id="{7CA4E906-C8E5-4D36-9B08-A53960F298E2}"/>
                  </a:ext>
                </a:extLst>
              </p:cNvPr>
              <p:cNvSpPr/>
              <p:nvPr/>
            </p:nvSpPr>
            <p:spPr>
              <a:xfrm>
                <a:off x="3072814" y="2449291"/>
                <a:ext cx="52399" cy="419609"/>
              </a:xfrm>
              <a:custGeom>
                <a:avLst/>
                <a:gdLst>
                  <a:gd name="connsiteX0" fmla="*/ 21276 w 52399"/>
                  <a:gd name="connsiteY0" fmla="*/ 19254 h 419609"/>
                  <a:gd name="connsiteX1" fmla="*/ 40830 w 52399"/>
                  <a:gd name="connsiteY1" fmla="*/ 25413 h 419609"/>
                  <a:gd name="connsiteX2" fmla="*/ 34742 w 52399"/>
                  <a:gd name="connsiteY2" fmla="*/ 16890 h 419609"/>
                  <a:gd name="connsiteX3" fmla="*/ 19915 w 52399"/>
                  <a:gd name="connsiteY3" fmla="*/ 411845 h 419609"/>
                  <a:gd name="connsiteX4" fmla="*/ 24929 w 52399"/>
                  <a:gd name="connsiteY4" fmla="*/ 411845 h 419609"/>
                  <a:gd name="connsiteX5" fmla="*/ 51933 w 52399"/>
                  <a:gd name="connsiteY5" fmla="*/ 17248 h 419609"/>
                  <a:gd name="connsiteX6" fmla="*/ 51933 w 52399"/>
                  <a:gd name="connsiteY6" fmla="*/ 10730 h 419609"/>
                  <a:gd name="connsiteX7" fmla="*/ 45630 w 52399"/>
                  <a:gd name="connsiteY7" fmla="*/ 8724 h 419609"/>
                  <a:gd name="connsiteX8" fmla="*/ 26003 w 52399"/>
                  <a:gd name="connsiteY8" fmla="*/ 2636 h 419609"/>
                  <a:gd name="connsiteX9" fmla="*/ 21276 w 52399"/>
                  <a:gd name="connsiteY9" fmla="*/ 19254 h 4196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2399" h="419609">
                    <a:moveTo>
                      <a:pt x="21276" y="19254"/>
                    </a:moveTo>
                    <a:lnTo>
                      <a:pt x="40830" y="25413"/>
                    </a:lnTo>
                    <a:lnTo>
                      <a:pt x="34742" y="16890"/>
                    </a:lnTo>
                    <a:cubicBezTo>
                      <a:pt x="28295" y="148112"/>
                      <a:pt x="23926" y="280623"/>
                      <a:pt x="19915" y="411845"/>
                    </a:cubicBezTo>
                    <a:cubicBezTo>
                      <a:pt x="19915" y="421658"/>
                      <a:pt x="24356" y="421945"/>
                      <a:pt x="24929" y="411845"/>
                    </a:cubicBezTo>
                    <a:cubicBezTo>
                      <a:pt x="33453" y="280695"/>
                      <a:pt x="45343" y="148900"/>
                      <a:pt x="51933" y="17248"/>
                    </a:cubicBezTo>
                    <a:lnTo>
                      <a:pt x="51933" y="10730"/>
                    </a:lnTo>
                    <a:lnTo>
                      <a:pt x="45630" y="8724"/>
                    </a:lnTo>
                    <a:lnTo>
                      <a:pt x="26003" y="2636"/>
                    </a:lnTo>
                    <a:cubicBezTo>
                      <a:pt x="-5656" y="-6962"/>
                      <a:pt x="-10957" y="9226"/>
                      <a:pt x="21276" y="19254"/>
                    </a:cubicBezTo>
                    <a:close/>
                  </a:path>
                </a:pathLst>
              </a:custGeom>
              <a:solidFill>
                <a:srgbClr val="F4CC06"/>
              </a:solidFill>
              <a:ln w="715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grpSp>
        <p:grpSp>
          <p:nvGrpSpPr>
            <p:cNvPr id="337" name="Graphique 245">
              <a:extLst>
                <a:ext uri="{FF2B5EF4-FFF2-40B4-BE49-F238E27FC236}">
                  <a16:creationId xmlns:a16="http://schemas.microsoft.com/office/drawing/2014/main" id="{775AB9F8-EFDE-4D45-98BD-1D7EAEB95D7E}"/>
                </a:ext>
              </a:extLst>
            </p:cNvPr>
            <p:cNvGrpSpPr/>
            <p:nvPr/>
          </p:nvGrpSpPr>
          <p:grpSpPr>
            <a:xfrm>
              <a:off x="-3961700" y="3760031"/>
              <a:ext cx="667957" cy="1082498"/>
              <a:chOff x="3373905" y="2220929"/>
              <a:chExt cx="667957" cy="1082498"/>
            </a:xfrm>
          </p:grpSpPr>
          <p:sp>
            <p:nvSpPr>
              <p:cNvPr id="338" name="Forme libre : forme 337">
                <a:extLst>
                  <a:ext uri="{FF2B5EF4-FFF2-40B4-BE49-F238E27FC236}">
                    <a16:creationId xmlns:a16="http://schemas.microsoft.com/office/drawing/2014/main" id="{42144341-8A32-4CB8-B97F-DBA7D82D6EEA}"/>
                  </a:ext>
                </a:extLst>
              </p:cNvPr>
              <p:cNvSpPr/>
              <p:nvPr/>
            </p:nvSpPr>
            <p:spPr>
              <a:xfrm>
                <a:off x="3658155" y="2670186"/>
                <a:ext cx="299802" cy="633241"/>
              </a:xfrm>
              <a:custGeom>
                <a:avLst/>
                <a:gdLst>
                  <a:gd name="connsiteX0" fmla="*/ 31161 w 299802"/>
                  <a:gd name="connsiteY0" fmla="*/ 196250 h 633241"/>
                  <a:gd name="connsiteX1" fmla="*/ 1794 w 299802"/>
                  <a:gd name="connsiteY1" fmla="*/ 504679 h 633241"/>
                  <a:gd name="connsiteX2" fmla="*/ 223840 w 299802"/>
                  <a:gd name="connsiteY2" fmla="*/ 552240 h 633241"/>
                  <a:gd name="connsiteX3" fmla="*/ 292531 w 299802"/>
                  <a:gd name="connsiteY3" fmla="*/ -297 h 633241"/>
                </a:gdLst>
                <a:ahLst/>
                <a:cxnLst>
                  <a:cxn ang="0">
                    <a:pos x="connsiteX0" y="connsiteY0"/>
                  </a:cxn>
                  <a:cxn ang="0">
                    <a:pos x="connsiteX1" y="connsiteY1"/>
                  </a:cxn>
                  <a:cxn ang="0">
                    <a:pos x="connsiteX2" y="connsiteY2"/>
                  </a:cxn>
                  <a:cxn ang="0">
                    <a:pos x="connsiteX3" y="connsiteY3"/>
                  </a:cxn>
                </a:cxnLst>
                <a:rect l="l" t="t" r="r" b="b"/>
                <a:pathLst>
                  <a:path w="299802" h="633241">
                    <a:moveTo>
                      <a:pt x="31161" y="196250"/>
                    </a:moveTo>
                    <a:cubicBezTo>
                      <a:pt x="23282" y="261145"/>
                      <a:pt x="23282" y="468865"/>
                      <a:pt x="1794" y="504679"/>
                    </a:cubicBezTo>
                    <a:cubicBezTo>
                      <a:pt x="-19694" y="540493"/>
                      <a:pt x="116398" y="742985"/>
                      <a:pt x="223840" y="552240"/>
                    </a:cubicBezTo>
                    <a:cubicBezTo>
                      <a:pt x="331282" y="361495"/>
                      <a:pt x="292531" y="-297"/>
                      <a:pt x="292531" y="-297"/>
                    </a:cubicBezTo>
                    <a:close/>
                  </a:path>
                </a:pathLst>
              </a:custGeom>
              <a:solidFill>
                <a:srgbClr val="EACFC1"/>
              </a:solidFill>
              <a:ln w="715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339" name="Forme libre : forme 338">
                <a:extLst>
                  <a:ext uri="{FF2B5EF4-FFF2-40B4-BE49-F238E27FC236}">
                    <a16:creationId xmlns:a16="http://schemas.microsoft.com/office/drawing/2014/main" id="{BD36026D-3DA2-46CA-996E-E983383CDA5B}"/>
                  </a:ext>
                </a:extLst>
              </p:cNvPr>
              <p:cNvSpPr/>
              <p:nvPr/>
            </p:nvSpPr>
            <p:spPr>
              <a:xfrm>
                <a:off x="3373905" y="2220929"/>
                <a:ext cx="667957" cy="688361"/>
              </a:xfrm>
              <a:custGeom>
                <a:avLst/>
                <a:gdLst>
                  <a:gd name="connsiteX0" fmla="*/ 615532 w 667957"/>
                  <a:gd name="connsiteY0" fmla="*/ 216171 h 688361"/>
                  <a:gd name="connsiteX1" fmla="*/ 532157 w 667957"/>
                  <a:gd name="connsiteY1" fmla="*/ 60810 h 688361"/>
                  <a:gd name="connsiteX2" fmla="*/ 532157 w 667957"/>
                  <a:gd name="connsiteY2" fmla="*/ 60810 h 688361"/>
                  <a:gd name="connsiteX3" fmla="*/ 13859 w 667957"/>
                  <a:gd name="connsiteY3" fmla="*/ 1287 h 688361"/>
                  <a:gd name="connsiteX4" fmla="*/ -467 w 667957"/>
                  <a:gd name="connsiteY4" fmla="*/ 187520 h 688361"/>
                  <a:gd name="connsiteX5" fmla="*/ 307533 w 667957"/>
                  <a:gd name="connsiteY5" fmla="*/ 373752 h 688361"/>
                  <a:gd name="connsiteX6" fmla="*/ 301229 w 667957"/>
                  <a:gd name="connsiteY6" fmla="*/ 370457 h 688361"/>
                  <a:gd name="connsiteX7" fmla="*/ 264556 w 667957"/>
                  <a:gd name="connsiteY7" fmla="*/ 610123 h 688361"/>
                  <a:gd name="connsiteX8" fmla="*/ 666531 w 667957"/>
                  <a:gd name="connsiteY8" fmla="*/ 646940 h 688361"/>
                  <a:gd name="connsiteX9" fmla="*/ 615532 w 667957"/>
                  <a:gd name="connsiteY9" fmla="*/ 216171 h 688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7957" h="688361">
                    <a:moveTo>
                      <a:pt x="615532" y="216171"/>
                    </a:moveTo>
                    <a:cubicBezTo>
                      <a:pt x="592898" y="138240"/>
                      <a:pt x="564103" y="90392"/>
                      <a:pt x="532157" y="60810"/>
                    </a:cubicBezTo>
                    <a:lnTo>
                      <a:pt x="532157" y="60810"/>
                    </a:lnTo>
                    <a:cubicBezTo>
                      <a:pt x="418556" y="-23782"/>
                      <a:pt x="124882" y="5585"/>
                      <a:pt x="13859" y="1287"/>
                    </a:cubicBezTo>
                    <a:lnTo>
                      <a:pt x="-467" y="187520"/>
                    </a:lnTo>
                    <a:lnTo>
                      <a:pt x="307533" y="373752"/>
                    </a:lnTo>
                    <a:lnTo>
                      <a:pt x="301229" y="370457"/>
                    </a:lnTo>
                    <a:cubicBezTo>
                      <a:pt x="286044" y="476681"/>
                      <a:pt x="270859" y="572232"/>
                      <a:pt x="264556" y="610123"/>
                    </a:cubicBezTo>
                    <a:cubicBezTo>
                      <a:pt x="443625" y="760542"/>
                      <a:pt x="666531" y="646940"/>
                      <a:pt x="666531" y="646940"/>
                    </a:cubicBezTo>
                    <a:cubicBezTo>
                      <a:pt x="671903" y="501579"/>
                      <a:pt x="654698" y="356260"/>
                      <a:pt x="615532" y="216171"/>
                    </a:cubicBezTo>
                    <a:close/>
                  </a:path>
                </a:pathLst>
              </a:custGeom>
              <a:solidFill>
                <a:srgbClr val="FFDA00"/>
              </a:solidFill>
              <a:ln w="715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340" name="Forme libre : forme 339">
                <a:extLst>
                  <a:ext uri="{FF2B5EF4-FFF2-40B4-BE49-F238E27FC236}">
                    <a16:creationId xmlns:a16="http://schemas.microsoft.com/office/drawing/2014/main" id="{EBA5DC21-4C54-42E5-85B5-E359CAB4AA5C}"/>
                  </a:ext>
                </a:extLst>
              </p:cNvPr>
              <p:cNvSpPr/>
              <p:nvPr/>
            </p:nvSpPr>
            <p:spPr>
              <a:xfrm>
                <a:off x="3632123" y="2628724"/>
                <a:ext cx="56554" cy="240904"/>
              </a:xfrm>
              <a:custGeom>
                <a:avLst/>
                <a:gdLst>
                  <a:gd name="connsiteX0" fmla="*/ 21451 w 56554"/>
                  <a:gd name="connsiteY0" fmla="*/ 13446 h 240904"/>
                  <a:gd name="connsiteX1" fmla="*/ -37 w 56554"/>
                  <a:gd name="connsiteY1" fmla="*/ 201541 h 240904"/>
                  <a:gd name="connsiteX2" fmla="*/ -467 w 56554"/>
                  <a:gd name="connsiteY2" fmla="*/ 205624 h 240904"/>
                  <a:gd name="connsiteX3" fmla="*/ 2828 w 56554"/>
                  <a:gd name="connsiteY3" fmla="*/ 207844 h 240904"/>
                  <a:gd name="connsiteX4" fmla="*/ 50747 w 56554"/>
                  <a:gd name="connsiteY4" fmla="*/ 239432 h 240904"/>
                  <a:gd name="connsiteX5" fmla="*/ 53684 w 56554"/>
                  <a:gd name="connsiteY5" fmla="*/ 235277 h 240904"/>
                  <a:gd name="connsiteX6" fmla="*/ 7699 w 56554"/>
                  <a:gd name="connsiteY6" fmla="*/ 200538 h 240904"/>
                  <a:gd name="connsiteX7" fmla="*/ 8630 w 56554"/>
                  <a:gd name="connsiteY7" fmla="*/ 202615 h 240904"/>
                  <a:gd name="connsiteX8" fmla="*/ 38642 w 56554"/>
                  <a:gd name="connsiteY8" fmla="*/ 15595 h 240904"/>
                  <a:gd name="connsiteX9" fmla="*/ 21451 w 56554"/>
                  <a:gd name="connsiteY9" fmla="*/ 13446 h 240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6554" h="240904">
                    <a:moveTo>
                      <a:pt x="21451" y="13446"/>
                    </a:moveTo>
                    <a:cubicBezTo>
                      <a:pt x="13143" y="75834"/>
                      <a:pt x="6195" y="138795"/>
                      <a:pt x="-37" y="201541"/>
                    </a:cubicBezTo>
                    <a:lnTo>
                      <a:pt x="-467" y="205624"/>
                    </a:lnTo>
                    <a:lnTo>
                      <a:pt x="2828" y="207844"/>
                    </a:lnTo>
                    <a:lnTo>
                      <a:pt x="50747" y="239432"/>
                    </a:lnTo>
                    <a:cubicBezTo>
                      <a:pt x="55618" y="242583"/>
                      <a:pt x="58340" y="238787"/>
                      <a:pt x="53684" y="235277"/>
                    </a:cubicBezTo>
                    <a:cubicBezTo>
                      <a:pt x="38262" y="223867"/>
                      <a:pt x="22934" y="212285"/>
                      <a:pt x="7699" y="200538"/>
                    </a:cubicBezTo>
                    <a:lnTo>
                      <a:pt x="8630" y="202615"/>
                    </a:lnTo>
                    <a:cubicBezTo>
                      <a:pt x="19303" y="140370"/>
                      <a:pt x="30835" y="78126"/>
                      <a:pt x="38642" y="15595"/>
                    </a:cubicBezTo>
                    <a:cubicBezTo>
                      <a:pt x="40934" y="-4103"/>
                      <a:pt x="24245" y="-6251"/>
                      <a:pt x="21451" y="13446"/>
                    </a:cubicBezTo>
                    <a:close/>
                  </a:path>
                </a:pathLst>
              </a:custGeom>
              <a:solidFill>
                <a:srgbClr val="F4CC06"/>
              </a:solidFill>
              <a:ln w="715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grpSp>
        <p:grpSp>
          <p:nvGrpSpPr>
            <p:cNvPr id="341" name="Graphique 245">
              <a:extLst>
                <a:ext uri="{FF2B5EF4-FFF2-40B4-BE49-F238E27FC236}">
                  <a16:creationId xmlns:a16="http://schemas.microsoft.com/office/drawing/2014/main" id="{EF1CFB0E-CE05-4A09-9947-29BC76400EE0}"/>
                </a:ext>
              </a:extLst>
            </p:cNvPr>
            <p:cNvGrpSpPr/>
            <p:nvPr/>
          </p:nvGrpSpPr>
          <p:grpSpPr>
            <a:xfrm>
              <a:off x="-4360958" y="2622734"/>
              <a:ext cx="1066275" cy="1108409"/>
              <a:chOff x="2974647" y="1083632"/>
              <a:chExt cx="1066275" cy="1108409"/>
            </a:xfrm>
          </p:grpSpPr>
          <p:sp>
            <p:nvSpPr>
              <p:cNvPr id="342" name="Forme libre : forme 341">
                <a:extLst>
                  <a:ext uri="{FF2B5EF4-FFF2-40B4-BE49-F238E27FC236}">
                    <a16:creationId xmlns:a16="http://schemas.microsoft.com/office/drawing/2014/main" id="{6BB0806D-9D7C-4E3E-85F2-9488475B6BA5}"/>
                  </a:ext>
                </a:extLst>
              </p:cNvPr>
              <p:cNvSpPr/>
              <p:nvPr/>
            </p:nvSpPr>
            <p:spPr>
              <a:xfrm>
                <a:off x="2974647" y="1083632"/>
                <a:ext cx="1066275" cy="1108409"/>
              </a:xfrm>
              <a:custGeom>
                <a:avLst/>
                <a:gdLst>
                  <a:gd name="connsiteX0" fmla="*/ 1064929 w 1066275"/>
                  <a:gd name="connsiteY0" fmla="*/ 694493 h 1108409"/>
                  <a:gd name="connsiteX1" fmla="*/ 983202 w 1066275"/>
                  <a:gd name="connsiteY1" fmla="*/ 641488 h 1108409"/>
                  <a:gd name="connsiteX2" fmla="*/ 506232 w 1066275"/>
                  <a:gd name="connsiteY2" fmla="*/ -297 h 1108409"/>
                  <a:gd name="connsiteX3" fmla="*/ 19163 w 1066275"/>
                  <a:gd name="connsiteY3" fmla="*/ 916539 h 1108409"/>
                  <a:gd name="connsiteX4" fmla="*/ 950324 w 1066275"/>
                  <a:gd name="connsiteY4" fmla="*/ 966678 h 1108409"/>
                  <a:gd name="connsiteX5" fmla="*/ 968733 w 1066275"/>
                  <a:gd name="connsiteY5" fmla="*/ 866399 h 1108409"/>
                  <a:gd name="connsiteX6" fmla="*/ 1064929 w 1066275"/>
                  <a:gd name="connsiteY6" fmla="*/ 694493 h 1108409"/>
                  <a:gd name="connsiteX7" fmla="*/ 126605 w 1066275"/>
                  <a:gd name="connsiteY7" fmla="*/ 615702 h 1108409"/>
                  <a:gd name="connsiteX8" fmla="*/ 54977 w 1066275"/>
                  <a:gd name="connsiteY8" fmla="*/ 544074 h 1108409"/>
                  <a:gd name="connsiteX9" fmla="*/ 126605 w 1066275"/>
                  <a:gd name="connsiteY9" fmla="*/ 472447 h 1108409"/>
                  <a:gd name="connsiteX10" fmla="*/ 198233 w 1066275"/>
                  <a:gd name="connsiteY10" fmla="*/ 544074 h 1108409"/>
                  <a:gd name="connsiteX11" fmla="*/ 126605 w 1066275"/>
                  <a:gd name="connsiteY11" fmla="*/ 615702 h 1108409"/>
                  <a:gd name="connsiteX12" fmla="*/ 559953 w 1066275"/>
                  <a:gd name="connsiteY12" fmla="*/ 622865 h 1108409"/>
                  <a:gd name="connsiteX13" fmla="*/ 477581 w 1066275"/>
                  <a:gd name="connsiteY13" fmla="*/ 540493 h 1108409"/>
                  <a:gd name="connsiteX14" fmla="*/ 559953 w 1066275"/>
                  <a:gd name="connsiteY14" fmla="*/ 458121 h 1108409"/>
                  <a:gd name="connsiteX15" fmla="*/ 642325 w 1066275"/>
                  <a:gd name="connsiteY15" fmla="*/ 540493 h 1108409"/>
                  <a:gd name="connsiteX16" fmla="*/ 559953 w 1066275"/>
                  <a:gd name="connsiteY16" fmla="*/ 622865 h 1108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66275" h="1108409">
                    <a:moveTo>
                      <a:pt x="1064929" y="694493"/>
                    </a:moveTo>
                    <a:cubicBezTo>
                      <a:pt x="1060918" y="642133"/>
                      <a:pt x="1018371" y="628237"/>
                      <a:pt x="983202" y="641488"/>
                    </a:cubicBezTo>
                    <a:cubicBezTo>
                      <a:pt x="981053" y="357055"/>
                      <a:pt x="896102" y="-297"/>
                      <a:pt x="506232" y="-297"/>
                    </a:cubicBezTo>
                    <a:cubicBezTo>
                      <a:pt x="176744" y="-297"/>
                      <a:pt x="-73953" y="178773"/>
                      <a:pt x="19163" y="916539"/>
                    </a:cubicBezTo>
                    <a:cubicBezTo>
                      <a:pt x="47814" y="995329"/>
                      <a:pt x="420279" y="1274678"/>
                      <a:pt x="950324" y="966678"/>
                    </a:cubicBezTo>
                    <a:cubicBezTo>
                      <a:pt x="958332" y="933622"/>
                      <a:pt x="964478" y="900143"/>
                      <a:pt x="968733" y="866399"/>
                    </a:cubicBezTo>
                    <a:cubicBezTo>
                      <a:pt x="1033484" y="846630"/>
                      <a:pt x="1072235" y="789113"/>
                      <a:pt x="1064929" y="694493"/>
                    </a:cubicBezTo>
                    <a:close/>
                    <a:moveTo>
                      <a:pt x="126605" y="615702"/>
                    </a:moveTo>
                    <a:cubicBezTo>
                      <a:pt x="87045" y="615702"/>
                      <a:pt x="54977" y="583635"/>
                      <a:pt x="54977" y="544074"/>
                    </a:cubicBezTo>
                    <a:cubicBezTo>
                      <a:pt x="54977" y="504514"/>
                      <a:pt x="87045" y="472447"/>
                      <a:pt x="126605" y="472447"/>
                    </a:cubicBezTo>
                    <a:cubicBezTo>
                      <a:pt x="166165" y="472447"/>
                      <a:pt x="198233" y="504514"/>
                      <a:pt x="198233" y="544074"/>
                    </a:cubicBezTo>
                    <a:cubicBezTo>
                      <a:pt x="198233" y="583635"/>
                      <a:pt x="166165" y="615702"/>
                      <a:pt x="126605" y="615702"/>
                    </a:cubicBezTo>
                    <a:close/>
                    <a:moveTo>
                      <a:pt x="559953" y="622865"/>
                    </a:moveTo>
                    <a:cubicBezTo>
                      <a:pt x="514462" y="622865"/>
                      <a:pt x="477581" y="585984"/>
                      <a:pt x="477581" y="540493"/>
                    </a:cubicBezTo>
                    <a:cubicBezTo>
                      <a:pt x="477581" y="495002"/>
                      <a:pt x="514462" y="458121"/>
                      <a:pt x="559953" y="458121"/>
                    </a:cubicBezTo>
                    <a:cubicBezTo>
                      <a:pt x="605444" y="458121"/>
                      <a:pt x="642325" y="495002"/>
                      <a:pt x="642325" y="540493"/>
                    </a:cubicBezTo>
                    <a:cubicBezTo>
                      <a:pt x="642325" y="585984"/>
                      <a:pt x="605444" y="622865"/>
                      <a:pt x="559953" y="622865"/>
                    </a:cubicBezTo>
                    <a:close/>
                  </a:path>
                </a:pathLst>
              </a:custGeom>
              <a:solidFill>
                <a:srgbClr val="EACFC1"/>
              </a:solidFill>
              <a:ln w="715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343" name="Forme libre : forme 342">
                <a:extLst>
                  <a:ext uri="{FF2B5EF4-FFF2-40B4-BE49-F238E27FC236}">
                    <a16:creationId xmlns:a16="http://schemas.microsoft.com/office/drawing/2014/main" id="{4EA26B52-F0BD-4147-8F3A-075B06E93185}"/>
                  </a:ext>
                </a:extLst>
              </p:cNvPr>
              <p:cNvSpPr/>
              <p:nvPr/>
            </p:nvSpPr>
            <p:spPr>
              <a:xfrm>
                <a:off x="3210502" y="1302786"/>
                <a:ext cx="125362" cy="480382"/>
              </a:xfrm>
              <a:custGeom>
                <a:avLst/>
                <a:gdLst>
                  <a:gd name="connsiteX0" fmla="*/ 116951 w 125362"/>
                  <a:gd name="connsiteY0" fmla="*/ 466385 h 480382"/>
                  <a:gd name="connsiteX1" fmla="*/ 95462 w 125362"/>
                  <a:gd name="connsiteY1" fmla="*/ 465382 h 480382"/>
                  <a:gd name="connsiteX2" fmla="*/ 39593 w 125362"/>
                  <a:gd name="connsiteY2" fmla="*/ 447046 h 480382"/>
                  <a:gd name="connsiteX3" fmla="*/ 19680 w 125362"/>
                  <a:gd name="connsiteY3" fmla="*/ 427563 h 480382"/>
                  <a:gd name="connsiteX4" fmla="*/ 16958 w 125362"/>
                  <a:gd name="connsiteY4" fmla="*/ 421690 h 480382"/>
                  <a:gd name="connsiteX5" fmla="*/ 15454 w 125362"/>
                  <a:gd name="connsiteY5" fmla="*/ 415530 h 480382"/>
                  <a:gd name="connsiteX6" fmla="*/ 15024 w 125362"/>
                  <a:gd name="connsiteY6" fmla="*/ 408725 h 480382"/>
                  <a:gd name="connsiteX7" fmla="*/ 15024 w 125362"/>
                  <a:gd name="connsiteY7" fmla="*/ 401562 h 480382"/>
                  <a:gd name="connsiteX8" fmla="*/ 45753 w 125362"/>
                  <a:gd name="connsiteY8" fmla="*/ 358012 h 480382"/>
                  <a:gd name="connsiteX9" fmla="*/ 101336 w 125362"/>
                  <a:gd name="connsiteY9" fmla="*/ 357511 h 480382"/>
                  <a:gd name="connsiteX10" fmla="*/ 111435 w 125362"/>
                  <a:gd name="connsiteY10" fmla="*/ 361809 h 480382"/>
                  <a:gd name="connsiteX11" fmla="*/ 111435 w 125362"/>
                  <a:gd name="connsiteY11" fmla="*/ 350921 h 480382"/>
                  <a:gd name="connsiteX12" fmla="*/ 105777 w 125362"/>
                  <a:gd name="connsiteY12" fmla="*/ 7896 h 480382"/>
                  <a:gd name="connsiteX13" fmla="*/ 101909 w 125362"/>
                  <a:gd name="connsiteY13" fmla="*/ 7896 h 480382"/>
                  <a:gd name="connsiteX14" fmla="*/ 98829 w 125362"/>
                  <a:gd name="connsiteY14" fmla="*/ 342899 h 480382"/>
                  <a:gd name="connsiteX15" fmla="*/ 39736 w 125362"/>
                  <a:gd name="connsiteY15" fmla="*/ 345263 h 480382"/>
                  <a:gd name="connsiteX16" fmla="*/ 12517 w 125362"/>
                  <a:gd name="connsiteY16" fmla="*/ 367252 h 480382"/>
                  <a:gd name="connsiteX17" fmla="*/ 126 w 125362"/>
                  <a:gd name="connsiteY17" fmla="*/ 400058 h 480382"/>
                  <a:gd name="connsiteX18" fmla="*/ -376 w 125362"/>
                  <a:gd name="connsiteY18" fmla="*/ 408725 h 480382"/>
                  <a:gd name="connsiteX19" fmla="*/ 126 w 125362"/>
                  <a:gd name="connsiteY19" fmla="*/ 417678 h 480382"/>
                  <a:gd name="connsiteX20" fmla="*/ 2346 w 125362"/>
                  <a:gd name="connsiteY20" fmla="*/ 426918 h 480382"/>
                  <a:gd name="connsiteX21" fmla="*/ 6286 w 125362"/>
                  <a:gd name="connsiteY21" fmla="*/ 435371 h 480382"/>
                  <a:gd name="connsiteX22" fmla="*/ 31069 w 125362"/>
                  <a:gd name="connsiteY22" fmla="*/ 459939 h 480382"/>
                  <a:gd name="connsiteX23" fmla="*/ 94173 w 125362"/>
                  <a:gd name="connsiteY23" fmla="*/ 479923 h 480382"/>
                  <a:gd name="connsiteX24" fmla="*/ 118312 w 125362"/>
                  <a:gd name="connsiteY24" fmla="*/ 475983 h 480382"/>
                  <a:gd name="connsiteX25" fmla="*/ 124758 w 125362"/>
                  <a:gd name="connsiteY25" fmla="*/ 468821 h 480382"/>
                  <a:gd name="connsiteX26" fmla="*/ 116951 w 125362"/>
                  <a:gd name="connsiteY26" fmla="*/ 466385 h 4803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5362" h="480382">
                    <a:moveTo>
                      <a:pt x="116951" y="466385"/>
                    </a:moveTo>
                    <a:cubicBezTo>
                      <a:pt x="112151" y="465812"/>
                      <a:pt x="105275" y="466385"/>
                      <a:pt x="95462" y="465382"/>
                    </a:cubicBezTo>
                    <a:cubicBezTo>
                      <a:pt x="75628" y="463893"/>
                      <a:pt x="56454" y="457597"/>
                      <a:pt x="39593" y="447046"/>
                    </a:cubicBezTo>
                    <a:cubicBezTo>
                      <a:pt x="31513" y="442211"/>
                      <a:pt x="24687" y="435535"/>
                      <a:pt x="19680" y="427563"/>
                    </a:cubicBezTo>
                    <a:cubicBezTo>
                      <a:pt x="18512" y="425737"/>
                      <a:pt x="17596" y="423760"/>
                      <a:pt x="16958" y="421690"/>
                    </a:cubicBezTo>
                    <a:cubicBezTo>
                      <a:pt x="16106" y="419741"/>
                      <a:pt x="15597" y="417657"/>
                      <a:pt x="15454" y="415530"/>
                    </a:cubicBezTo>
                    <a:cubicBezTo>
                      <a:pt x="15010" y="413288"/>
                      <a:pt x="14867" y="411003"/>
                      <a:pt x="15024" y="408725"/>
                    </a:cubicBezTo>
                    <a:cubicBezTo>
                      <a:pt x="14802" y="406340"/>
                      <a:pt x="14802" y="403947"/>
                      <a:pt x="15024" y="401562"/>
                    </a:cubicBezTo>
                    <a:cubicBezTo>
                      <a:pt x="16693" y="382574"/>
                      <a:pt x="28426" y="365949"/>
                      <a:pt x="45753" y="358012"/>
                    </a:cubicBezTo>
                    <a:cubicBezTo>
                      <a:pt x="63395" y="350076"/>
                      <a:pt x="83551" y="349890"/>
                      <a:pt x="101336" y="357511"/>
                    </a:cubicBezTo>
                    <a:lnTo>
                      <a:pt x="111435" y="361809"/>
                    </a:lnTo>
                    <a:lnTo>
                      <a:pt x="111435" y="350921"/>
                    </a:lnTo>
                    <a:cubicBezTo>
                      <a:pt x="109523" y="236604"/>
                      <a:pt x="107639" y="122264"/>
                      <a:pt x="105777" y="7896"/>
                    </a:cubicBezTo>
                    <a:cubicBezTo>
                      <a:pt x="105777" y="-3063"/>
                      <a:pt x="101837" y="-2991"/>
                      <a:pt x="101909" y="7896"/>
                    </a:cubicBezTo>
                    <a:cubicBezTo>
                      <a:pt x="102697" y="118919"/>
                      <a:pt x="100118" y="231017"/>
                      <a:pt x="98829" y="342899"/>
                    </a:cubicBezTo>
                    <a:cubicBezTo>
                      <a:pt x="79539" y="336216"/>
                      <a:pt x="58431" y="337061"/>
                      <a:pt x="39736" y="345263"/>
                    </a:cubicBezTo>
                    <a:cubicBezTo>
                      <a:pt x="28892" y="350076"/>
                      <a:pt x="19501" y="357662"/>
                      <a:pt x="12517" y="367252"/>
                    </a:cubicBezTo>
                    <a:cubicBezTo>
                      <a:pt x="5526" y="376886"/>
                      <a:pt x="1250" y="388211"/>
                      <a:pt x="126" y="400058"/>
                    </a:cubicBezTo>
                    <a:cubicBezTo>
                      <a:pt x="-326" y="402923"/>
                      <a:pt x="-498" y="405824"/>
                      <a:pt x="-376" y="408725"/>
                    </a:cubicBezTo>
                    <a:cubicBezTo>
                      <a:pt x="-591" y="411719"/>
                      <a:pt x="-426" y="414727"/>
                      <a:pt x="126" y="417678"/>
                    </a:cubicBezTo>
                    <a:cubicBezTo>
                      <a:pt x="427" y="420852"/>
                      <a:pt x="1172" y="423960"/>
                      <a:pt x="2346" y="426918"/>
                    </a:cubicBezTo>
                    <a:cubicBezTo>
                      <a:pt x="3306" y="429884"/>
                      <a:pt x="4631" y="432727"/>
                      <a:pt x="6286" y="435371"/>
                    </a:cubicBezTo>
                    <a:cubicBezTo>
                      <a:pt x="12503" y="445391"/>
                      <a:pt x="20991" y="453807"/>
                      <a:pt x="31069" y="459939"/>
                    </a:cubicBezTo>
                    <a:cubicBezTo>
                      <a:pt x="50115" y="471750"/>
                      <a:pt x="71804" y="478612"/>
                      <a:pt x="94173" y="479923"/>
                    </a:cubicBezTo>
                    <a:cubicBezTo>
                      <a:pt x="102418" y="480582"/>
                      <a:pt x="110705" y="479235"/>
                      <a:pt x="118312" y="475983"/>
                    </a:cubicBezTo>
                    <a:cubicBezTo>
                      <a:pt x="123397" y="473118"/>
                      <a:pt x="125475" y="470468"/>
                      <a:pt x="124758" y="468821"/>
                    </a:cubicBezTo>
                    <a:cubicBezTo>
                      <a:pt x="124042" y="467173"/>
                      <a:pt x="121535" y="466314"/>
                      <a:pt x="116951" y="466385"/>
                    </a:cubicBezTo>
                    <a:close/>
                  </a:path>
                </a:pathLst>
              </a:custGeom>
              <a:solidFill>
                <a:srgbClr val="EBBAA5"/>
              </a:solidFill>
              <a:ln w="715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344" name="Forme libre : forme 343">
                <a:extLst>
                  <a:ext uri="{FF2B5EF4-FFF2-40B4-BE49-F238E27FC236}">
                    <a16:creationId xmlns:a16="http://schemas.microsoft.com/office/drawing/2014/main" id="{A8377D7E-7CB6-49C0-B170-38216C15039A}"/>
                  </a:ext>
                </a:extLst>
              </p:cNvPr>
              <p:cNvSpPr/>
              <p:nvPr/>
            </p:nvSpPr>
            <p:spPr>
              <a:xfrm>
                <a:off x="3480008" y="1711756"/>
                <a:ext cx="112536" cy="23989"/>
              </a:xfrm>
              <a:custGeom>
                <a:avLst/>
                <a:gdLst>
                  <a:gd name="connsiteX0" fmla="*/ 3092 w 112536"/>
                  <a:gd name="connsiteY0" fmla="*/ 10642 h 23989"/>
                  <a:gd name="connsiteX1" fmla="*/ 30024 w 112536"/>
                  <a:gd name="connsiteY1" fmla="*/ 20885 h 23989"/>
                  <a:gd name="connsiteX2" fmla="*/ 58174 w 112536"/>
                  <a:gd name="connsiteY2" fmla="*/ 23678 h 23989"/>
                  <a:gd name="connsiteX3" fmla="*/ 86180 w 112536"/>
                  <a:gd name="connsiteY3" fmla="*/ 19238 h 23989"/>
                  <a:gd name="connsiteX4" fmla="*/ 111178 w 112536"/>
                  <a:gd name="connsiteY4" fmla="*/ 5485 h 23989"/>
                  <a:gd name="connsiteX5" fmla="*/ 109101 w 112536"/>
                  <a:gd name="connsiteY5" fmla="*/ 2906 h 23989"/>
                  <a:gd name="connsiteX6" fmla="*/ 84533 w 112536"/>
                  <a:gd name="connsiteY6" fmla="*/ 13221 h 23989"/>
                  <a:gd name="connsiteX7" fmla="*/ 58174 w 112536"/>
                  <a:gd name="connsiteY7" fmla="*/ 14725 h 23989"/>
                  <a:gd name="connsiteX8" fmla="*/ 32459 w 112536"/>
                  <a:gd name="connsiteY8" fmla="*/ 10141 h 23989"/>
                  <a:gd name="connsiteX9" fmla="*/ 9180 w 112536"/>
                  <a:gd name="connsiteY9" fmla="*/ 757 h 23989"/>
                  <a:gd name="connsiteX10" fmla="*/ 4739 w 112536"/>
                  <a:gd name="connsiteY10" fmla="*/ -245 h 23989"/>
                  <a:gd name="connsiteX11" fmla="*/ 943 w 112536"/>
                  <a:gd name="connsiteY11" fmla="*/ 1617 h 23989"/>
                  <a:gd name="connsiteX12" fmla="*/ -418 w 112536"/>
                  <a:gd name="connsiteY12" fmla="*/ 5628 h 23989"/>
                  <a:gd name="connsiteX13" fmla="*/ 3092 w 112536"/>
                  <a:gd name="connsiteY13" fmla="*/ 10642 h 239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12536" h="23989">
                    <a:moveTo>
                      <a:pt x="3092" y="10642"/>
                    </a:moveTo>
                    <a:cubicBezTo>
                      <a:pt x="11429" y="15549"/>
                      <a:pt x="20533" y="19008"/>
                      <a:pt x="30024" y="20885"/>
                    </a:cubicBezTo>
                    <a:cubicBezTo>
                      <a:pt x="39271" y="22890"/>
                      <a:pt x="48712" y="23822"/>
                      <a:pt x="58174" y="23678"/>
                    </a:cubicBezTo>
                    <a:cubicBezTo>
                      <a:pt x="67679" y="23600"/>
                      <a:pt x="77119" y="22103"/>
                      <a:pt x="86180" y="19238"/>
                    </a:cubicBezTo>
                    <a:cubicBezTo>
                      <a:pt x="95399" y="16487"/>
                      <a:pt x="103922" y="11795"/>
                      <a:pt x="111178" y="5485"/>
                    </a:cubicBezTo>
                    <a:cubicBezTo>
                      <a:pt x="113327" y="3766"/>
                      <a:pt x="111178" y="1474"/>
                      <a:pt x="109101" y="2906"/>
                    </a:cubicBezTo>
                    <a:cubicBezTo>
                      <a:pt x="101788" y="8142"/>
                      <a:pt x="93393" y="11666"/>
                      <a:pt x="84533" y="13221"/>
                    </a:cubicBezTo>
                    <a:cubicBezTo>
                      <a:pt x="75859" y="14940"/>
                      <a:pt x="66984" y="15441"/>
                      <a:pt x="58174" y="14725"/>
                    </a:cubicBezTo>
                    <a:cubicBezTo>
                      <a:pt x="49478" y="14001"/>
                      <a:pt x="40868" y="12469"/>
                      <a:pt x="32459" y="10141"/>
                    </a:cubicBezTo>
                    <a:cubicBezTo>
                      <a:pt x="24308" y="8085"/>
                      <a:pt x="16479" y="4926"/>
                      <a:pt x="9180" y="757"/>
                    </a:cubicBezTo>
                    <a:cubicBezTo>
                      <a:pt x="7862" y="-81"/>
                      <a:pt x="6294" y="-439"/>
                      <a:pt x="4739" y="-245"/>
                    </a:cubicBezTo>
                    <a:cubicBezTo>
                      <a:pt x="3314" y="-23"/>
                      <a:pt x="1989" y="628"/>
                      <a:pt x="943" y="1617"/>
                    </a:cubicBezTo>
                    <a:cubicBezTo>
                      <a:pt x="-131" y="2656"/>
                      <a:pt x="-633" y="4153"/>
                      <a:pt x="-418" y="5628"/>
                    </a:cubicBezTo>
                    <a:cubicBezTo>
                      <a:pt x="-60" y="7741"/>
                      <a:pt x="1229" y="9582"/>
                      <a:pt x="3092" y="10642"/>
                    </a:cubicBezTo>
                    <a:close/>
                  </a:path>
                </a:pathLst>
              </a:custGeom>
              <a:solidFill>
                <a:srgbClr val="EBBAA5"/>
              </a:solidFill>
              <a:ln w="715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345" name="Forme libre : forme 344">
                <a:extLst>
                  <a:ext uri="{FF2B5EF4-FFF2-40B4-BE49-F238E27FC236}">
                    <a16:creationId xmlns:a16="http://schemas.microsoft.com/office/drawing/2014/main" id="{38E82707-8563-46BF-893A-A62BD435B1A2}"/>
                  </a:ext>
                </a:extLst>
              </p:cNvPr>
              <p:cNvSpPr/>
              <p:nvPr/>
            </p:nvSpPr>
            <p:spPr>
              <a:xfrm>
                <a:off x="3041734" y="1708731"/>
                <a:ext cx="112536" cy="23784"/>
              </a:xfrm>
              <a:custGeom>
                <a:avLst/>
                <a:gdLst>
                  <a:gd name="connsiteX0" fmla="*/ 108512 w 112536"/>
                  <a:gd name="connsiteY0" fmla="*/ 10372 h 23784"/>
                  <a:gd name="connsiteX1" fmla="*/ 81580 w 112536"/>
                  <a:gd name="connsiteY1" fmla="*/ 20687 h 23784"/>
                  <a:gd name="connsiteX2" fmla="*/ 53430 w 112536"/>
                  <a:gd name="connsiteY2" fmla="*/ 23480 h 23784"/>
                  <a:gd name="connsiteX3" fmla="*/ 25423 w 112536"/>
                  <a:gd name="connsiteY3" fmla="*/ 19039 h 23784"/>
                  <a:gd name="connsiteX4" fmla="*/ 425 w 112536"/>
                  <a:gd name="connsiteY4" fmla="*/ 5501 h 23784"/>
                  <a:gd name="connsiteX5" fmla="*/ 2502 w 112536"/>
                  <a:gd name="connsiteY5" fmla="*/ 2923 h 23784"/>
                  <a:gd name="connsiteX6" fmla="*/ 27070 w 112536"/>
                  <a:gd name="connsiteY6" fmla="*/ 13237 h 23784"/>
                  <a:gd name="connsiteX7" fmla="*/ 53430 w 112536"/>
                  <a:gd name="connsiteY7" fmla="*/ 14670 h 23784"/>
                  <a:gd name="connsiteX8" fmla="*/ 79144 w 112536"/>
                  <a:gd name="connsiteY8" fmla="*/ 10157 h 23784"/>
                  <a:gd name="connsiteX9" fmla="*/ 102423 w 112536"/>
                  <a:gd name="connsiteY9" fmla="*/ 774 h 23784"/>
                  <a:gd name="connsiteX10" fmla="*/ 106864 w 112536"/>
                  <a:gd name="connsiteY10" fmla="*/ -229 h 23784"/>
                  <a:gd name="connsiteX11" fmla="*/ 110660 w 112536"/>
                  <a:gd name="connsiteY11" fmla="*/ 1634 h 23784"/>
                  <a:gd name="connsiteX12" fmla="*/ 112021 w 112536"/>
                  <a:gd name="connsiteY12" fmla="*/ 5645 h 23784"/>
                  <a:gd name="connsiteX13" fmla="*/ 108512 w 112536"/>
                  <a:gd name="connsiteY13" fmla="*/ 10372 h 23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12536" h="23784">
                    <a:moveTo>
                      <a:pt x="108512" y="10372"/>
                    </a:moveTo>
                    <a:cubicBezTo>
                      <a:pt x="100196" y="15329"/>
                      <a:pt x="91084" y="18817"/>
                      <a:pt x="81580" y="20687"/>
                    </a:cubicBezTo>
                    <a:cubicBezTo>
                      <a:pt x="72325" y="22656"/>
                      <a:pt x="62884" y="23587"/>
                      <a:pt x="53430" y="23480"/>
                    </a:cubicBezTo>
                    <a:cubicBezTo>
                      <a:pt x="43932" y="23365"/>
                      <a:pt x="34491" y="21868"/>
                      <a:pt x="25423" y="19039"/>
                    </a:cubicBezTo>
                    <a:cubicBezTo>
                      <a:pt x="16226" y="16353"/>
                      <a:pt x="7702" y="11740"/>
                      <a:pt x="425" y="5501"/>
                    </a:cubicBezTo>
                    <a:cubicBezTo>
                      <a:pt x="-1724" y="3782"/>
                      <a:pt x="425" y="1490"/>
                      <a:pt x="2502" y="2923"/>
                    </a:cubicBezTo>
                    <a:cubicBezTo>
                      <a:pt x="9830" y="8130"/>
                      <a:pt x="18225" y="11647"/>
                      <a:pt x="27070" y="13237"/>
                    </a:cubicBezTo>
                    <a:cubicBezTo>
                      <a:pt x="35745" y="14963"/>
                      <a:pt x="44619" y="15443"/>
                      <a:pt x="53430" y="14670"/>
                    </a:cubicBezTo>
                    <a:cubicBezTo>
                      <a:pt x="62125" y="14004"/>
                      <a:pt x="70742" y="12492"/>
                      <a:pt x="79144" y="10157"/>
                    </a:cubicBezTo>
                    <a:cubicBezTo>
                      <a:pt x="87288" y="8087"/>
                      <a:pt x="95117" y="4928"/>
                      <a:pt x="102423" y="774"/>
                    </a:cubicBezTo>
                    <a:cubicBezTo>
                      <a:pt x="103727" y="-100"/>
                      <a:pt x="105310" y="-458"/>
                      <a:pt x="106864" y="-229"/>
                    </a:cubicBezTo>
                    <a:cubicBezTo>
                      <a:pt x="108290" y="-7"/>
                      <a:pt x="109615" y="645"/>
                      <a:pt x="110660" y="1634"/>
                    </a:cubicBezTo>
                    <a:cubicBezTo>
                      <a:pt x="111728" y="2672"/>
                      <a:pt x="112236" y="4169"/>
                      <a:pt x="112021" y="5645"/>
                    </a:cubicBezTo>
                    <a:cubicBezTo>
                      <a:pt x="111584" y="7650"/>
                      <a:pt x="110302" y="9369"/>
                      <a:pt x="108512" y="10372"/>
                    </a:cubicBezTo>
                    <a:close/>
                  </a:path>
                </a:pathLst>
              </a:custGeom>
              <a:solidFill>
                <a:srgbClr val="EBBAA5"/>
              </a:solidFill>
              <a:ln w="715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346" name="Forme libre : forme 345">
                <a:extLst>
                  <a:ext uri="{FF2B5EF4-FFF2-40B4-BE49-F238E27FC236}">
                    <a16:creationId xmlns:a16="http://schemas.microsoft.com/office/drawing/2014/main" id="{97454E64-4686-441B-AC02-E0530AEB6DF4}"/>
                  </a:ext>
                </a:extLst>
              </p:cNvPr>
              <p:cNvSpPr/>
              <p:nvPr/>
            </p:nvSpPr>
            <p:spPr>
              <a:xfrm>
                <a:off x="3811519" y="1537798"/>
                <a:ext cx="208061" cy="202804"/>
              </a:xfrm>
              <a:custGeom>
                <a:avLst/>
                <a:gdLst>
                  <a:gd name="connsiteX0" fmla="*/ 9593 w 208061"/>
                  <a:gd name="connsiteY0" fmla="*/ 50512 h 202804"/>
                  <a:gd name="connsiteX1" fmla="*/ 132721 w 208061"/>
                  <a:gd name="connsiteY1" fmla="*/ 7536 h 202804"/>
                  <a:gd name="connsiteX2" fmla="*/ 198260 w 208061"/>
                  <a:gd name="connsiteY2" fmla="*/ 188969 h 202804"/>
                  <a:gd name="connsiteX3" fmla="*/ 93469 w 208061"/>
                  <a:gd name="connsiteY3" fmla="*/ 197636 h 202804"/>
                  <a:gd name="connsiteX4" fmla="*/ 9593 w 208061"/>
                  <a:gd name="connsiteY4" fmla="*/ 50512 h 2028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061" h="202804">
                    <a:moveTo>
                      <a:pt x="9593" y="50512"/>
                    </a:moveTo>
                    <a:cubicBezTo>
                      <a:pt x="16039" y="22578"/>
                      <a:pt x="119756" y="36187"/>
                      <a:pt x="132721" y="7536"/>
                    </a:cubicBezTo>
                    <a:cubicBezTo>
                      <a:pt x="145685" y="-21115"/>
                      <a:pt x="236509" y="26517"/>
                      <a:pt x="198260" y="188969"/>
                    </a:cubicBezTo>
                    <a:cubicBezTo>
                      <a:pt x="181499" y="179442"/>
                      <a:pt x="112880" y="194341"/>
                      <a:pt x="93469" y="197636"/>
                    </a:cubicBezTo>
                    <a:cubicBezTo>
                      <a:pt x="74058" y="200931"/>
                      <a:pt x="-33384" y="236744"/>
                      <a:pt x="9593" y="50512"/>
                    </a:cubicBezTo>
                    <a:close/>
                  </a:path>
                </a:pathLst>
              </a:custGeom>
              <a:solidFill>
                <a:srgbClr val="E8E7E6"/>
              </a:solidFill>
              <a:ln w="715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347" name="Forme libre : forme 346">
                <a:extLst>
                  <a:ext uri="{FF2B5EF4-FFF2-40B4-BE49-F238E27FC236}">
                    <a16:creationId xmlns:a16="http://schemas.microsoft.com/office/drawing/2014/main" id="{BF8D53A1-16A3-49FF-8ECA-2CEF25CC72C6}"/>
                  </a:ext>
                </a:extLst>
              </p:cNvPr>
              <p:cNvSpPr/>
              <p:nvPr/>
            </p:nvSpPr>
            <p:spPr>
              <a:xfrm>
                <a:off x="3951218" y="1771908"/>
                <a:ext cx="72810" cy="103011"/>
              </a:xfrm>
              <a:custGeom>
                <a:avLst/>
                <a:gdLst>
                  <a:gd name="connsiteX0" fmla="*/ 56125 w 72810"/>
                  <a:gd name="connsiteY0" fmla="*/ 16961 h 103011"/>
                  <a:gd name="connsiteX1" fmla="*/ 21601 w 72810"/>
                  <a:gd name="connsiteY1" fmla="*/ -230 h 103011"/>
                  <a:gd name="connsiteX2" fmla="*/ 18091 w 72810"/>
                  <a:gd name="connsiteY2" fmla="*/ 15743 h 103011"/>
                  <a:gd name="connsiteX3" fmla="*/ 38934 w 72810"/>
                  <a:gd name="connsiteY3" fmla="*/ 22046 h 103011"/>
                  <a:gd name="connsiteX4" fmla="*/ 38934 w 72810"/>
                  <a:gd name="connsiteY4" fmla="*/ 23049 h 103011"/>
                  <a:gd name="connsiteX5" fmla="*/ 38934 w 72810"/>
                  <a:gd name="connsiteY5" fmla="*/ 46758 h 103011"/>
                  <a:gd name="connsiteX6" fmla="*/ 33204 w 72810"/>
                  <a:gd name="connsiteY6" fmla="*/ 67100 h 103011"/>
                  <a:gd name="connsiteX7" fmla="*/ 327 w 72810"/>
                  <a:gd name="connsiteY7" fmla="*/ 98330 h 103011"/>
                  <a:gd name="connsiteX8" fmla="*/ 2548 w 72810"/>
                  <a:gd name="connsiteY8" fmla="*/ 102556 h 103011"/>
                  <a:gd name="connsiteX9" fmla="*/ 24681 w 72810"/>
                  <a:gd name="connsiteY9" fmla="*/ 91024 h 103011"/>
                  <a:gd name="connsiteX10" fmla="*/ 43948 w 72810"/>
                  <a:gd name="connsiteY10" fmla="*/ 73475 h 103011"/>
                  <a:gd name="connsiteX11" fmla="*/ 54406 w 72810"/>
                  <a:gd name="connsiteY11" fmla="*/ 48190 h 103011"/>
                  <a:gd name="connsiteX12" fmla="*/ 55337 w 72810"/>
                  <a:gd name="connsiteY12" fmla="*/ 32934 h 103011"/>
                  <a:gd name="connsiteX13" fmla="*/ 67801 w 72810"/>
                  <a:gd name="connsiteY13" fmla="*/ 52273 h 103011"/>
                  <a:gd name="connsiteX14" fmla="*/ 72313 w 72810"/>
                  <a:gd name="connsiteY14" fmla="*/ 50697 h 103011"/>
                  <a:gd name="connsiteX15" fmla="*/ 56125 w 72810"/>
                  <a:gd name="connsiteY15" fmla="*/ 16961 h 103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2810" h="103011">
                    <a:moveTo>
                      <a:pt x="56125" y="16961"/>
                    </a:moveTo>
                    <a:cubicBezTo>
                      <a:pt x="46463" y="8100"/>
                      <a:pt x="34494" y="2141"/>
                      <a:pt x="21601" y="-230"/>
                    </a:cubicBezTo>
                    <a:cubicBezTo>
                      <a:pt x="15727" y="-1448"/>
                      <a:pt x="12647" y="14454"/>
                      <a:pt x="18091" y="15743"/>
                    </a:cubicBezTo>
                    <a:cubicBezTo>
                      <a:pt x="25175" y="17376"/>
                      <a:pt x="32137" y="19482"/>
                      <a:pt x="38934" y="22046"/>
                    </a:cubicBezTo>
                    <a:cubicBezTo>
                      <a:pt x="38906" y="22383"/>
                      <a:pt x="38906" y="22712"/>
                      <a:pt x="38934" y="23049"/>
                    </a:cubicBezTo>
                    <a:cubicBezTo>
                      <a:pt x="39393" y="30942"/>
                      <a:pt x="39393" y="38864"/>
                      <a:pt x="38934" y="46758"/>
                    </a:cubicBezTo>
                    <a:cubicBezTo>
                      <a:pt x="38462" y="53863"/>
                      <a:pt x="36506" y="60790"/>
                      <a:pt x="33204" y="67100"/>
                    </a:cubicBezTo>
                    <a:cubicBezTo>
                      <a:pt x="25118" y="80172"/>
                      <a:pt x="13793" y="90923"/>
                      <a:pt x="327" y="98330"/>
                    </a:cubicBezTo>
                    <a:cubicBezTo>
                      <a:pt x="-1607" y="99547"/>
                      <a:pt x="327" y="103559"/>
                      <a:pt x="2548" y="102556"/>
                    </a:cubicBezTo>
                    <a:cubicBezTo>
                      <a:pt x="10240" y="99340"/>
                      <a:pt x="17640" y="95486"/>
                      <a:pt x="24681" y="91024"/>
                    </a:cubicBezTo>
                    <a:cubicBezTo>
                      <a:pt x="32166" y="86454"/>
                      <a:pt x="38705" y="80502"/>
                      <a:pt x="43948" y="73475"/>
                    </a:cubicBezTo>
                    <a:cubicBezTo>
                      <a:pt x="49428" y="66018"/>
                      <a:pt x="53016" y="57337"/>
                      <a:pt x="54406" y="48190"/>
                    </a:cubicBezTo>
                    <a:cubicBezTo>
                      <a:pt x="55173" y="43141"/>
                      <a:pt x="55480" y="38033"/>
                      <a:pt x="55337" y="32934"/>
                    </a:cubicBezTo>
                    <a:cubicBezTo>
                      <a:pt x="60523" y="38657"/>
                      <a:pt x="64728" y="45189"/>
                      <a:pt x="67801" y="52273"/>
                    </a:cubicBezTo>
                    <a:cubicBezTo>
                      <a:pt x="68517" y="53706"/>
                      <a:pt x="72743" y="52273"/>
                      <a:pt x="72313" y="50697"/>
                    </a:cubicBezTo>
                    <a:cubicBezTo>
                      <a:pt x="70171" y="38162"/>
                      <a:pt x="64563" y="26480"/>
                      <a:pt x="56125" y="16961"/>
                    </a:cubicBezTo>
                    <a:close/>
                  </a:path>
                </a:pathLst>
              </a:custGeom>
              <a:solidFill>
                <a:srgbClr val="EBBAA5"/>
              </a:solidFill>
              <a:ln w="715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grpSp>
        <p:sp>
          <p:nvSpPr>
            <p:cNvPr id="348" name="Forme libre : forme 347">
              <a:extLst>
                <a:ext uri="{FF2B5EF4-FFF2-40B4-BE49-F238E27FC236}">
                  <a16:creationId xmlns:a16="http://schemas.microsoft.com/office/drawing/2014/main" id="{36B48FC4-9E7D-480F-9A37-A2BEDD3F7040}"/>
                </a:ext>
              </a:extLst>
            </p:cNvPr>
            <p:cNvSpPr/>
            <p:nvPr/>
          </p:nvSpPr>
          <p:spPr>
            <a:xfrm>
              <a:off x="-3887636" y="2863554"/>
              <a:ext cx="213594" cy="160480"/>
            </a:xfrm>
            <a:custGeom>
              <a:avLst/>
              <a:gdLst>
                <a:gd name="connsiteX0" fmla="*/ 7053 w 213594"/>
                <a:gd name="connsiteY0" fmla="*/ 16886 h 160480"/>
                <a:gd name="connsiteX1" fmla="*/ 71518 w 213594"/>
                <a:gd name="connsiteY1" fmla="*/ 152978 h 160480"/>
                <a:gd name="connsiteX2" fmla="*/ 213054 w 213594"/>
                <a:gd name="connsiteY2" fmla="*/ 139083 h 160480"/>
                <a:gd name="connsiteX3" fmla="*/ 7053 w 213594"/>
                <a:gd name="connsiteY3" fmla="*/ 16886 h 160480"/>
              </a:gdLst>
              <a:ahLst/>
              <a:cxnLst>
                <a:cxn ang="0">
                  <a:pos x="connsiteX0" y="connsiteY0"/>
                </a:cxn>
                <a:cxn ang="0">
                  <a:pos x="connsiteX1" y="connsiteY1"/>
                </a:cxn>
                <a:cxn ang="0">
                  <a:pos x="connsiteX2" y="connsiteY2"/>
                </a:cxn>
                <a:cxn ang="0">
                  <a:pos x="connsiteX3" y="connsiteY3"/>
                </a:cxn>
              </a:cxnLst>
              <a:rect l="l" t="t" r="r" b="b"/>
              <a:pathLst>
                <a:path w="213594" h="160480">
                  <a:moveTo>
                    <a:pt x="7053" y="16886"/>
                  </a:moveTo>
                  <a:cubicBezTo>
                    <a:pt x="-2975" y="52700"/>
                    <a:pt x="-17372" y="135788"/>
                    <a:pt x="71518" y="152978"/>
                  </a:cubicBezTo>
                  <a:cubicBezTo>
                    <a:pt x="160408" y="170169"/>
                    <a:pt x="215418" y="152978"/>
                    <a:pt x="213054" y="139083"/>
                  </a:cubicBezTo>
                  <a:cubicBezTo>
                    <a:pt x="210691" y="125187"/>
                    <a:pt x="27538" y="-55888"/>
                    <a:pt x="7053" y="16886"/>
                  </a:cubicBezTo>
                  <a:close/>
                </a:path>
              </a:pathLst>
            </a:custGeom>
            <a:solidFill>
              <a:srgbClr val="E8E7E6"/>
            </a:solidFill>
            <a:ln w="715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349" name="Forme libre : forme 348">
              <a:extLst>
                <a:ext uri="{FF2B5EF4-FFF2-40B4-BE49-F238E27FC236}">
                  <a16:creationId xmlns:a16="http://schemas.microsoft.com/office/drawing/2014/main" id="{6026D38E-F0E1-45E8-8044-5FD844377259}"/>
                </a:ext>
              </a:extLst>
            </p:cNvPr>
            <p:cNvSpPr/>
            <p:nvPr/>
          </p:nvSpPr>
          <p:spPr>
            <a:xfrm>
              <a:off x="-4329436" y="2921493"/>
              <a:ext cx="195599" cy="146624"/>
            </a:xfrm>
            <a:custGeom>
              <a:avLst/>
              <a:gdLst>
                <a:gd name="connsiteX0" fmla="*/ 188199 w 195599"/>
                <a:gd name="connsiteY0" fmla="*/ 15462 h 146624"/>
                <a:gd name="connsiteX1" fmla="*/ 129393 w 195599"/>
                <a:gd name="connsiteY1" fmla="*/ 139879 h 146624"/>
                <a:gd name="connsiteX2" fmla="*/ -397 w 195599"/>
                <a:gd name="connsiteY2" fmla="*/ 127201 h 146624"/>
                <a:gd name="connsiteX3" fmla="*/ 188199 w 195599"/>
                <a:gd name="connsiteY3" fmla="*/ 15462 h 146624"/>
              </a:gdLst>
              <a:ahLst/>
              <a:cxnLst>
                <a:cxn ang="0">
                  <a:pos x="connsiteX0" y="connsiteY0"/>
                </a:cxn>
                <a:cxn ang="0">
                  <a:pos x="connsiteX1" y="connsiteY1"/>
                </a:cxn>
                <a:cxn ang="0">
                  <a:pos x="connsiteX2" y="connsiteY2"/>
                </a:cxn>
                <a:cxn ang="0">
                  <a:pos x="connsiteX3" y="connsiteY3"/>
                </a:cxn>
              </a:cxnLst>
              <a:rect l="l" t="t" r="r" b="b"/>
              <a:pathLst>
                <a:path w="195599" h="146624">
                  <a:moveTo>
                    <a:pt x="188199" y="15462"/>
                  </a:moveTo>
                  <a:cubicBezTo>
                    <a:pt x="197439" y="48267"/>
                    <a:pt x="210619" y="124479"/>
                    <a:pt x="129393" y="139879"/>
                  </a:cubicBezTo>
                  <a:cubicBezTo>
                    <a:pt x="48167" y="155279"/>
                    <a:pt x="-2617" y="139879"/>
                    <a:pt x="-397" y="127201"/>
                  </a:cubicBezTo>
                  <a:cubicBezTo>
                    <a:pt x="1824" y="114523"/>
                    <a:pt x="169433" y="-51224"/>
                    <a:pt x="188199" y="15462"/>
                  </a:cubicBezTo>
                  <a:close/>
                </a:path>
              </a:pathLst>
            </a:custGeom>
            <a:solidFill>
              <a:srgbClr val="E8E7E6"/>
            </a:solidFill>
            <a:ln w="715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grpSp>
          <p:nvGrpSpPr>
            <p:cNvPr id="350" name="Graphique 245">
              <a:extLst>
                <a:ext uri="{FF2B5EF4-FFF2-40B4-BE49-F238E27FC236}">
                  <a16:creationId xmlns:a16="http://schemas.microsoft.com/office/drawing/2014/main" id="{A752F94F-F405-4CDC-A721-6FEA8DC15622}"/>
                </a:ext>
              </a:extLst>
            </p:cNvPr>
            <p:cNvGrpSpPr/>
            <p:nvPr/>
          </p:nvGrpSpPr>
          <p:grpSpPr>
            <a:xfrm>
              <a:off x="-4072723" y="3455923"/>
              <a:ext cx="186232" cy="58576"/>
              <a:chOff x="3262882" y="1916821"/>
              <a:chExt cx="186232" cy="58576"/>
            </a:xfrm>
          </p:grpSpPr>
          <p:sp>
            <p:nvSpPr>
              <p:cNvPr id="351" name="Forme libre : forme 350">
                <a:extLst>
                  <a:ext uri="{FF2B5EF4-FFF2-40B4-BE49-F238E27FC236}">
                    <a16:creationId xmlns:a16="http://schemas.microsoft.com/office/drawing/2014/main" id="{F95D53F6-5552-41B0-B06E-379B9803CCCE}"/>
                  </a:ext>
                </a:extLst>
              </p:cNvPr>
              <p:cNvSpPr/>
              <p:nvPr/>
            </p:nvSpPr>
            <p:spPr>
              <a:xfrm>
                <a:off x="3262882" y="1925258"/>
                <a:ext cx="186232" cy="50139"/>
              </a:xfrm>
              <a:custGeom>
                <a:avLst/>
                <a:gdLst>
                  <a:gd name="connsiteX0" fmla="*/ -467 w 186232"/>
                  <a:gd name="connsiteY0" fmla="*/ 49843 h 50139"/>
                  <a:gd name="connsiteX1" fmla="*/ 185765 w 186232"/>
                  <a:gd name="connsiteY1" fmla="*/ 35517 h 50139"/>
                  <a:gd name="connsiteX2" fmla="*/ 134122 w 186232"/>
                  <a:gd name="connsiteY2" fmla="*/ -297 h 50139"/>
                  <a:gd name="connsiteX3" fmla="*/ 35705 w 186232"/>
                  <a:gd name="connsiteY3" fmla="*/ 6866 h 50139"/>
                  <a:gd name="connsiteX4" fmla="*/ -467 w 186232"/>
                  <a:gd name="connsiteY4" fmla="*/ 49843 h 501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6232" h="50139">
                    <a:moveTo>
                      <a:pt x="-467" y="49843"/>
                    </a:moveTo>
                    <a:lnTo>
                      <a:pt x="185765" y="35517"/>
                    </a:lnTo>
                    <a:cubicBezTo>
                      <a:pt x="171118" y="20246"/>
                      <a:pt x="153562" y="8070"/>
                      <a:pt x="134122" y="-297"/>
                    </a:cubicBezTo>
                    <a:cubicBezTo>
                      <a:pt x="92005" y="12955"/>
                      <a:pt x="59342" y="12525"/>
                      <a:pt x="35705" y="6866"/>
                    </a:cubicBezTo>
                    <a:cubicBezTo>
                      <a:pt x="13429" y="20332"/>
                      <a:pt x="-467" y="38812"/>
                      <a:pt x="-467" y="49843"/>
                    </a:cubicBezTo>
                    <a:close/>
                  </a:path>
                </a:pathLst>
              </a:custGeom>
              <a:solidFill>
                <a:srgbClr val="140702"/>
              </a:solidFill>
              <a:ln w="715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352" name="Forme libre : forme 351">
                <a:extLst>
                  <a:ext uri="{FF2B5EF4-FFF2-40B4-BE49-F238E27FC236}">
                    <a16:creationId xmlns:a16="http://schemas.microsoft.com/office/drawing/2014/main" id="{AE4F2903-FF59-4D9C-8567-DBE4EBE495FC}"/>
                  </a:ext>
                </a:extLst>
              </p:cNvPr>
              <p:cNvSpPr/>
              <p:nvPr/>
            </p:nvSpPr>
            <p:spPr>
              <a:xfrm>
                <a:off x="3299054" y="1916821"/>
                <a:ext cx="98416" cy="19444"/>
              </a:xfrm>
              <a:custGeom>
                <a:avLst/>
                <a:gdLst>
                  <a:gd name="connsiteX0" fmla="*/ 97950 w 98416"/>
                  <a:gd name="connsiteY0" fmla="*/ 8141 h 19444"/>
                  <a:gd name="connsiteX1" fmla="*/ -467 w 98416"/>
                  <a:gd name="connsiteY1" fmla="*/ 15303 h 19444"/>
                  <a:gd name="connsiteX2" fmla="*/ 97950 w 98416"/>
                  <a:gd name="connsiteY2" fmla="*/ 8141 h 19444"/>
                </a:gdLst>
                <a:ahLst/>
                <a:cxnLst>
                  <a:cxn ang="0">
                    <a:pos x="connsiteX0" y="connsiteY0"/>
                  </a:cxn>
                  <a:cxn ang="0">
                    <a:pos x="connsiteX1" y="connsiteY1"/>
                  </a:cxn>
                  <a:cxn ang="0">
                    <a:pos x="connsiteX2" y="connsiteY2"/>
                  </a:cxn>
                </a:cxnLst>
                <a:rect l="l" t="t" r="r" b="b"/>
                <a:pathLst>
                  <a:path w="98416" h="19444">
                    <a:moveTo>
                      <a:pt x="97950" y="8141"/>
                    </a:moveTo>
                    <a:cubicBezTo>
                      <a:pt x="65868" y="-5247"/>
                      <a:pt x="29338" y="-2589"/>
                      <a:pt x="-467" y="15303"/>
                    </a:cubicBezTo>
                    <a:cubicBezTo>
                      <a:pt x="23170" y="21105"/>
                      <a:pt x="55833" y="21535"/>
                      <a:pt x="97950" y="8141"/>
                    </a:cubicBezTo>
                    <a:close/>
                  </a:path>
                </a:pathLst>
              </a:custGeom>
              <a:solidFill>
                <a:srgbClr val="FFFFFF"/>
              </a:solidFill>
              <a:ln w="715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grpSp>
        <p:sp>
          <p:nvSpPr>
            <p:cNvPr id="353" name="Forme libre : forme 352">
              <a:extLst>
                <a:ext uri="{FF2B5EF4-FFF2-40B4-BE49-F238E27FC236}">
                  <a16:creationId xmlns:a16="http://schemas.microsoft.com/office/drawing/2014/main" id="{499297C5-BFB2-46EF-8763-7D3AC3CBEDAE}"/>
                </a:ext>
              </a:extLst>
            </p:cNvPr>
            <p:cNvSpPr/>
            <p:nvPr/>
          </p:nvSpPr>
          <p:spPr>
            <a:xfrm>
              <a:off x="-5486129" y="3965353"/>
              <a:ext cx="986369" cy="561110"/>
            </a:xfrm>
            <a:custGeom>
              <a:avLst/>
              <a:gdLst>
                <a:gd name="connsiteX0" fmla="*/ 836980 w 986369"/>
                <a:gd name="connsiteY0" fmla="*/ 386321 h 561110"/>
                <a:gd name="connsiteX1" fmla="*/ 329998 w 986369"/>
                <a:gd name="connsiteY1" fmla="*/ 168072 h 561110"/>
                <a:gd name="connsiteX2" fmla="*/ 298554 w 986369"/>
                <a:gd name="connsiteY2" fmla="*/ 151239 h 561110"/>
                <a:gd name="connsiteX3" fmla="*/ 312879 w 986369"/>
                <a:gd name="connsiteY3" fmla="*/ 821 h 561110"/>
                <a:gd name="connsiteX4" fmla="*/ 264602 w 986369"/>
                <a:gd name="connsiteY4" fmla="*/ 78967 h 561110"/>
                <a:gd name="connsiteX5" fmla="*/ 35393 w 986369"/>
                <a:gd name="connsiteY5" fmla="*/ 10061 h 561110"/>
                <a:gd name="connsiteX6" fmla="*/ 164323 w 986369"/>
                <a:gd name="connsiteY6" fmla="*/ 105827 h 561110"/>
                <a:gd name="connsiteX7" fmla="*/ -421 w 986369"/>
                <a:gd name="connsiteY7" fmla="*/ 89496 h 561110"/>
                <a:gd name="connsiteX8" fmla="*/ 143265 w 986369"/>
                <a:gd name="connsiteY8" fmla="*/ 158975 h 561110"/>
                <a:gd name="connsiteX9" fmla="*/ 170269 w 986369"/>
                <a:gd name="connsiteY9" fmla="*/ 166138 h 561110"/>
                <a:gd name="connsiteX10" fmla="*/ 143265 w 986369"/>
                <a:gd name="connsiteY10" fmla="*/ 158975 h 561110"/>
                <a:gd name="connsiteX11" fmla="*/ 5095 w 986369"/>
                <a:gd name="connsiteY11" fmla="*/ 170650 h 561110"/>
                <a:gd name="connsiteX12" fmla="*/ 154009 w 986369"/>
                <a:gd name="connsiteY12" fmla="*/ 223010 h 561110"/>
                <a:gd name="connsiteX13" fmla="*/ 67554 w 986369"/>
                <a:gd name="connsiteY13" fmla="*/ 255028 h 561110"/>
                <a:gd name="connsiteX14" fmla="*/ 221554 w 986369"/>
                <a:gd name="connsiteY14" fmla="*/ 243639 h 561110"/>
                <a:gd name="connsiteX15" fmla="*/ 224133 w 986369"/>
                <a:gd name="connsiteY15" fmla="*/ 240559 h 561110"/>
                <a:gd name="connsiteX16" fmla="*/ 246767 w 986369"/>
                <a:gd name="connsiteY16" fmla="*/ 258538 h 561110"/>
                <a:gd name="connsiteX17" fmla="*/ 886117 w 986369"/>
                <a:gd name="connsiteY17" fmla="*/ 560305 h 561110"/>
                <a:gd name="connsiteX18" fmla="*/ 836980 w 986369"/>
                <a:gd name="connsiteY18" fmla="*/ 386321 h 561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86369" h="561110">
                  <a:moveTo>
                    <a:pt x="836980" y="386321"/>
                  </a:moveTo>
                  <a:cubicBezTo>
                    <a:pt x="775738" y="369131"/>
                    <a:pt x="480846" y="259325"/>
                    <a:pt x="329998" y="168072"/>
                  </a:cubicBezTo>
                  <a:cubicBezTo>
                    <a:pt x="319834" y="161883"/>
                    <a:pt x="309341" y="156267"/>
                    <a:pt x="298554" y="151239"/>
                  </a:cubicBezTo>
                  <a:cubicBezTo>
                    <a:pt x="301419" y="142142"/>
                    <a:pt x="341530" y="12711"/>
                    <a:pt x="312879" y="821"/>
                  </a:cubicBezTo>
                  <a:cubicBezTo>
                    <a:pt x="283011" y="-11284"/>
                    <a:pt x="264602" y="78967"/>
                    <a:pt x="264602" y="78967"/>
                  </a:cubicBezTo>
                  <a:cubicBezTo>
                    <a:pt x="264602" y="78967"/>
                    <a:pt x="45565" y="-11929"/>
                    <a:pt x="35393" y="10061"/>
                  </a:cubicBezTo>
                  <a:cubicBezTo>
                    <a:pt x="26153" y="30618"/>
                    <a:pt x="99214" y="82548"/>
                    <a:pt x="164323" y="105827"/>
                  </a:cubicBezTo>
                  <a:cubicBezTo>
                    <a:pt x="94630" y="83479"/>
                    <a:pt x="2731" y="64641"/>
                    <a:pt x="-421" y="89496"/>
                  </a:cubicBezTo>
                  <a:cubicBezTo>
                    <a:pt x="-2856" y="110984"/>
                    <a:pt x="91693" y="144076"/>
                    <a:pt x="143265" y="158975"/>
                  </a:cubicBezTo>
                  <a:cubicBezTo>
                    <a:pt x="152720" y="161124"/>
                    <a:pt x="161816" y="163487"/>
                    <a:pt x="170269" y="166138"/>
                  </a:cubicBezTo>
                  <a:cubicBezTo>
                    <a:pt x="164467" y="164920"/>
                    <a:pt x="155083" y="162485"/>
                    <a:pt x="143265" y="158975"/>
                  </a:cubicBezTo>
                  <a:cubicBezTo>
                    <a:pt x="80519" y="144291"/>
                    <a:pt x="2803" y="137486"/>
                    <a:pt x="5095" y="170650"/>
                  </a:cubicBezTo>
                  <a:cubicBezTo>
                    <a:pt x="7817" y="209114"/>
                    <a:pt x="154009" y="223010"/>
                    <a:pt x="154009" y="223010"/>
                  </a:cubicBezTo>
                  <a:cubicBezTo>
                    <a:pt x="154009" y="223010"/>
                    <a:pt x="74072" y="223941"/>
                    <a:pt x="67554" y="255028"/>
                  </a:cubicBezTo>
                  <a:cubicBezTo>
                    <a:pt x="61036" y="286114"/>
                    <a:pt x="221554" y="243639"/>
                    <a:pt x="221554" y="243639"/>
                  </a:cubicBezTo>
                  <a:lnTo>
                    <a:pt x="224133" y="240559"/>
                  </a:lnTo>
                  <a:cubicBezTo>
                    <a:pt x="231095" y="247249"/>
                    <a:pt x="238673" y="253273"/>
                    <a:pt x="246767" y="258538"/>
                  </a:cubicBezTo>
                  <a:cubicBezTo>
                    <a:pt x="306433" y="297073"/>
                    <a:pt x="729467" y="547341"/>
                    <a:pt x="886117" y="560305"/>
                  </a:cubicBezTo>
                  <a:cubicBezTo>
                    <a:pt x="1042766" y="573270"/>
                    <a:pt x="1006379" y="333603"/>
                    <a:pt x="836980" y="386321"/>
                  </a:cubicBezTo>
                  <a:close/>
                </a:path>
              </a:pathLst>
            </a:custGeom>
            <a:solidFill>
              <a:srgbClr val="EACFC1"/>
            </a:solidFill>
            <a:ln w="715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354" name="Forme libre : forme 353">
              <a:extLst>
                <a:ext uri="{FF2B5EF4-FFF2-40B4-BE49-F238E27FC236}">
                  <a16:creationId xmlns:a16="http://schemas.microsoft.com/office/drawing/2014/main" id="{9F3770A0-1777-437F-928F-622CEDDCF2E5}"/>
                </a:ext>
              </a:extLst>
            </p:cNvPr>
            <p:cNvSpPr/>
            <p:nvPr/>
          </p:nvSpPr>
          <p:spPr>
            <a:xfrm>
              <a:off x="-3993933" y="3667854"/>
              <a:ext cx="161162" cy="193235"/>
            </a:xfrm>
            <a:custGeom>
              <a:avLst/>
              <a:gdLst>
                <a:gd name="connsiteX0" fmla="*/ -467 w 161162"/>
                <a:gd name="connsiteY0" fmla="*/ 18255 h 193235"/>
                <a:gd name="connsiteX1" fmla="*/ -467 w 161162"/>
                <a:gd name="connsiteY1" fmla="*/ 173616 h 193235"/>
                <a:gd name="connsiteX2" fmla="*/ 146370 w 161162"/>
                <a:gd name="connsiteY2" fmla="*/ 166453 h 193235"/>
                <a:gd name="connsiteX3" fmla="*/ 160696 w 161162"/>
                <a:gd name="connsiteY3" fmla="*/ -297 h 193235"/>
              </a:gdLst>
              <a:ahLst/>
              <a:cxnLst>
                <a:cxn ang="0">
                  <a:pos x="connsiteX0" y="connsiteY0"/>
                </a:cxn>
                <a:cxn ang="0">
                  <a:pos x="connsiteX1" y="connsiteY1"/>
                </a:cxn>
                <a:cxn ang="0">
                  <a:pos x="connsiteX2" y="connsiteY2"/>
                </a:cxn>
                <a:cxn ang="0">
                  <a:pos x="connsiteX3" y="connsiteY3"/>
                </a:cxn>
              </a:cxnLst>
              <a:rect l="l" t="t" r="r" b="b"/>
              <a:pathLst>
                <a:path w="161162" h="193235">
                  <a:moveTo>
                    <a:pt x="-467" y="18255"/>
                  </a:moveTo>
                  <a:lnTo>
                    <a:pt x="-467" y="173616"/>
                  </a:lnTo>
                  <a:cubicBezTo>
                    <a:pt x="-467" y="173616"/>
                    <a:pt x="63998" y="221535"/>
                    <a:pt x="146370" y="166453"/>
                  </a:cubicBezTo>
                  <a:lnTo>
                    <a:pt x="160696" y="-297"/>
                  </a:lnTo>
                  <a:close/>
                </a:path>
              </a:pathLst>
            </a:custGeom>
            <a:solidFill>
              <a:srgbClr val="EACFC1"/>
            </a:solidFill>
            <a:ln w="715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grpSp>
          <p:nvGrpSpPr>
            <p:cNvPr id="356" name="Graphique 245">
              <a:extLst>
                <a:ext uri="{FF2B5EF4-FFF2-40B4-BE49-F238E27FC236}">
                  <a16:creationId xmlns:a16="http://schemas.microsoft.com/office/drawing/2014/main" id="{E3D88BF3-B3AE-4D47-869A-AE2D1B00AA9B}"/>
                </a:ext>
              </a:extLst>
            </p:cNvPr>
            <p:cNvGrpSpPr/>
            <p:nvPr/>
          </p:nvGrpSpPr>
          <p:grpSpPr>
            <a:xfrm>
              <a:off x="-4625482" y="4647368"/>
              <a:ext cx="1164453" cy="502668"/>
              <a:chOff x="2710123" y="3108266"/>
              <a:chExt cx="1164453" cy="502668"/>
            </a:xfrm>
          </p:grpSpPr>
          <p:sp>
            <p:nvSpPr>
              <p:cNvPr id="358" name="Forme libre : forme 357">
                <a:extLst>
                  <a:ext uri="{FF2B5EF4-FFF2-40B4-BE49-F238E27FC236}">
                    <a16:creationId xmlns:a16="http://schemas.microsoft.com/office/drawing/2014/main" id="{388F3651-64E5-460A-B44C-4F0EB377AD6C}"/>
                  </a:ext>
                </a:extLst>
              </p:cNvPr>
              <p:cNvSpPr/>
              <p:nvPr/>
            </p:nvSpPr>
            <p:spPr>
              <a:xfrm>
                <a:off x="3116618" y="3262160"/>
                <a:ext cx="717881" cy="214031"/>
              </a:xfrm>
              <a:custGeom>
                <a:avLst/>
                <a:gdLst>
                  <a:gd name="connsiteX0" fmla="*/ -467 w 717881"/>
                  <a:gd name="connsiteY0" fmla="*/ 213614 h 214031"/>
                  <a:gd name="connsiteX1" fmla="*/ 708290 w 717881"/>
                  <a:gd name="connsiteY1" fmla="*/ 26666 h 214031"/>
                  <a:gd name="connsiteX2" fmla="*/ -467 w 717881"/>
                  <a:gd name="connsiteY2" fmla="*/ 213614 h 214031"/>
                </a:gdLst>
                <a:ahLst/>
                <a:cxnLst>
                  <a:cxn ang="0">
                    <a:pos x="connsiteX0" y="connsiteY0"/>
                  </a:cxn>
                  <a:cxn ang="0">
                    <a:pos x="connsiteX1" y="connsiteY1"/>
                  </a:cxn>
                  <a:cxn ang="0">
                    <a:pos x="connsiteX2" y="connsiteY2"/>
                  </a:cxn>
                </a:cxnLst>
                <a:rect l="l" t="t" r="r" b="b"/>
                <a:pathLst>
                  <a:path w="717881" h="214031">
                    <a:moveTo>
                      <a:pt x="-467" y="213614"/>
                    </a:moveTo>
                    <a:cubicBezTo>
                      <a:pt x="109983" y="217124"/>
                      <a:pt x="604716" y="144135"/>
                      <a:pt x="708290" y="26666"/>
                    </a:cubicBezTo>
                    <a:cubicBezTo>
                      <a:pt x="811864" y="-90804"/>
                      <a:pt x="-467" y="213614"/>
                      <a:pt x="-467" y="213614"/>
                    </a:cubicBezTo>
                    <a:close/>
                  </a:path>
                </a:pathLst>
              </a:custGeom>
              <a:solidFill>
                <a:srgbClr val="F4CC06"/>
              </a:solidFill>
              <a:ln w="715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359" name="Forme libre : forme 358">
                <a:extLst>
                  <a:ext uri="{FF2B5EF4-FFF2-40B4-BE49-F238E27FC236}">
                    <a16:creationId xmlns:a16="http://schemas.microsoft.com/office/drawing/2014/main" id="{D1F8FD11-A90A-41A9-B3D0-059AE4E7EBDD}"/>
                  </a:ext>
                </a:extLst>
              </p:cNvPr>
              <p:cNvSpPr/>
              <p:nvPr/>
            </p:nvSpPr>
            <p:spPr>
              <a:xfrm>
                <a:off x="2710123" y="3108266"/>
                <a:ext cx="1164453" cy="502668"/>
              </a:xfrm>
              <a:custGeom>
                <a:avLst/>
                <a:gdLst>
                  <a:gd name="connsiteX0" fmla="*/ 949826 w 1164453"/>
                  <a:gd name="connsiteY0" fmla="*/ 66599 h 502668"/>
                  <a:gd name="connsiteX1" fmla="*/ 362478 w 1164453"/>
                  <a:gd name="connsiteY1" fmla="*/ 238506 h 502668"/>
                  <a:gd name="connsiteX2" fmla="*/ 323728 w 1164453"/>
                  <a:gd name="connsiteY2" fmla="*/ 246385 h 502668"/>
                  <a:gd name="connsiteX3" fmla="*/ 229681 w 1164453"/>
                  <a:gd name="connsiteY3" fmla="*/ 108071 h 502668"/>
                  <a:gd name="connsiteX4" fmla="*/ 244006 w 1164453"/>
                  <a:gd name="connsiteY4" fmla="*/ 208923 h 502668"/>
                  <a:gd name="connsiteX5" fmla="*/ -317 w 1164453"/>
                  <a:gd name="connsiteY5" fmla="*/ 311924 h 502668"/>
                  <a:gd name="connsiteX6" fmla="*/ 177535 w 1164453"/>
                  <a:gd name="connsiteY6" fmla="*/ 302613 h 502668"/>
                  <a:gd name="connsiteX7" fmla="*/ 25470 w 1164453"/>
                  <a:gd name="connsiteY7" fmla="*/ 404969 h 502668"/>
                  <a:gd name="connsiteX8" fmla="*/ 197376 w 1164453"/>
                  <a:gd name="connsiteY8" fmla="*/ 362708 h 502668"/>
                  <a:gd name="connsiteX9" fmla="*/ 225454 w 1164453"/>
                  <a:gd name="connsiteY9" fmla="*/ 349600 h 502668"/>
                  <a:gd name="connsiteX10" fmla="*/ 197376 w 1164453"/>
                  <a:gd name="connsiteY10" fmla="*/ 362708 h 502668"/>
                  <a:gd name="connsiteX11" fmla="*/ 87643 w 1164453"/>
                  <a:gd name="connsiteY11" fmla="*/ 470150 h 502668"/>
                  <a:gd name="connsiteX12" fmla="*/ 251885 w 1164453"/>
                  <a:gd name="connsiteY12" fmla="*/ 409553 h 502668"/>
                  <a:gd name="connsiteX13" fmla="*/ 200671 w 1164453"/>
                  <a:gd name="connsiteY13" fmla="*/ 498085 h 502668"/>
                  <a:gd name="connsiteX14" fmla="*/ 323083 w 1164453"/>
                  <a:gd name="connsiteY14" fmla="*/ 379684 h 502668"/>
                  <a:gd name="connsiteX15" fmla="*/ 323083 w 1164453"/>
                  <a:gd name="connsiteY15" fmla="*/ 375243 h 502668"/>
                  <a:gd name="connsiteX16" fmla="*/ 355100 w 1164453"/>
                  <a:gd name="connsiteY16" fmla="*/ 374598 h 502668"/>
                  <a:gd name="connsiteX17" fmla="*/ 1114355 w 1164453"/>
                  <a:gd name="connsiteY17" fmla="*/ 180559 h 502668"/>
                  <a:gd name="connsiteX18" fmla="*/ 949826 w 1164453"/>
                  <a:gd name="connsiteY18" fmla="*/ 66599 h 502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164453" h="502668">
                    <a:moveTo>
                      <a:pt x="949826" y="66599"/>
                    </a:moveTo>
                    <a:cubicBezTo>
                      <a:pt x="885361" y="95250"/>
                      <a:pt x="555873" y="209855"/>
                      <a:pt x="362478" y="238506"/>
                    </a:cubicBezTo>
                    <a:cubicBezTo>
                      <a:pt x="349428" y="240418"/>
                      <a:pt x="336492" y="243047"/>
                      <a:pt x="323728" y="246385"/>
                    </a:cubicBezTo>
                    <a:cubicBezTo>
                      <a:pt x="319717" y="236572"/>
                      <a:pt x="262486" y="97686"/>
                      <a:pt x="229681" y="108071"/>
                    </a:cubicBezTo>
                    <a:cubicBezTo>
                      <a:pt x="195657" y="118816"/>
                      <a:pt x="244006" y="208923"/>
                      <a:pt x="244006" y="208923"/>
                    </a:cubicBezTo>
                    <a:cubicBezTo>
                      <a:pt x="244006" y="208923"/>
                      <a:pt x="-7479" y="286138"/>
                      <a:pt x="-317" y="311924"/>
                    </a:cubicBezTo>
                    <a:cubicBezTo>
                      <a:pt x="6345" y="335991"/>
                      <a:pt x="105406" y="328685"/>
                      <a:pt x="177535" y="302613"/>
                    </a:cubicBezTo>
                    <a:cubicBezTo>
                      <a:pt x="102183" y="332839"/>
                      <a:pt x="10356" y="381403"/>
                      <a:pt x="25470" y="404969"/>
                    </a:cubicBezTo>
                    <a:cubicBezTo>
                      <a:pt x="38578" y="425096"/>
                      <a:pt x="142653" y="386488"/>
                      <a:pt x="197376" y="362708"/>
                    </a:cubicBezTo>
                    <a:cubicBezTo>
                      <a:pt x="206974" y="357909"/>
                      <a:pt x="216501" y="353468"/>
                      <a:pt x="225454" y="349600"/>
                    </a:cubicBezTo>
                    <a:cubicBezTo>
                      <a:pt x="219652" y="352680"/>
                      <a:pt x="209840" y="357265"/>
                      <a:pt x="197376" y="362708"/>
                    </a:cubicBezTo>
                    <a:cubicBezTo>
                      <a:pt x="133413" y="394511"/>
                      <a:pt x="62071" y="443433"/>
                      <a:pt x="87643" y="470150"/>
                    </a:cubicBezTo>
                    <a:cubicBezTo>
                      <a:pt x="117225" y="501093"/>
                      <a:pt x="251885" y="409553"/>
                      <a:pt x="251885" y="409553"/>
                    </a:cubicBezTo>
                    <a:cubicBezTo>
                      <a:pt x="251885" y="409553"/>
                      <a:pt x="184197" y="466855"/>
                      <a:pt x="200671" y="498085"/>
                    </a:cubicBezTo>
                    <a:cubicBezTo>
                      <a:pt x="217146" y="529314"/>
                      <a:pt x="323083" y="379684"/>
                      <a:pt x="323083" y="379684"/>
                    </a:cubicBezTo>
                    <a:lnTo>
                      <a:pt x="323083" y="375243"/>
                    </a:lnTo>
                    <a:cubicBezTo>
                      <a:pt x="333748" y="376060"/>
                      <a:pt x="344471" y="375837"/>
                      <a:pt x="355100" y="374598"/>
                    </a:cubicBezTo>
                    <a:cubicBezTo>
                      <a:pt x="433318" y="365359"/>
                      <a:pt x="971601" y="280121"/>
                      <a:pt x="1114355" y="180559"/>
                    </a:cubicBezTo>
                    <a:cubicBezTo>
                      <a:pt x="1257109" y="80996"/>
                      <a:pt x="1057268" y="-98145"/>
                      <a:pt x="949826" y="66599"/>
                    </a:cubicBezTo>
                    <a:close/>
                  </a:path>
                </a:pathLst>
              </a:custGeom>
              <a:solidFill>
                <a:srgbClr val="EACFC1"/>
              </a:solidFill>
              <a:ln w="715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grpSp>
      </p:grpSp>
      <p:grpSp>
        <p:nvGrpSpPr>
          <p:cNvPr id="155" name="Groupe 154">
            <a:extLst>
              <a:ext uri="{FF2B5EF4-FFF2-40B4-BE49-F238E27FC236}">
                <a16:creationId xmlns:a16="http://schemas.microsoft.com/office/drawing/2014/main" id="{DC12B8B4-9F7A-4BE8-A19B-87DAF7F4F8EF}"/>
              </a:ext>
            </a:extLst>
          </p:cNvPr>
          <p:cNvGrpSpPr/>
          <p:nvPr/>
        </p:nvGrpSpPr>
        <p:grpSpPr>
          <a:xfrm>
            <a:off x="4022556" y="6986135"/>
            <a:ext cx="223838" cy="223838"/>
            <a:chOff x="1737557" y="971550"/>
            <a:chExt cx="223838" cy="223838"/>
          </a:xfrm>
        </p:grpSpPr>
        <p:cxnSp>
          <p:nvCxnSpPr>
            <p:cNvPr id="154" name="Connecteur droit 153">
              <a:extLst>
                <a:ext uri="{FF2B5EF4-FFF2-40B4-BE49-F238E27FC236}">
                  <a16:creationId xmlns:a16="http://schemas.microsoft.com/office/drawing/2014/main" id="{54653E20-81E3-42FC-A526-A63FA3FD9917}"/>
                </a:ext>
              </a:extLst>
            </p:cNvPr>
            <p:cNvCxnSpPr>
              <a:cxnSpLocks/>
            </p:cNvCxnSpPr>
            <p:nvPr/>
          </p:nvCxnSpPr>
          <p:spPr>
            <a:xfrm>
              <a:off x="1849476" y="971550"/>
              <a:ext cx="0" cy="223838"/>
            </a:xfrm>
            <a:prstGeom prst="line">
              <a:avLst/>
            </a:prstGeom>
          </p:spPr>
          <p:style>
            <a:lnRef idx="1">
              <a:schemeClr val="accent1"/>
            </a:lnRef>
            <a:fillRef idx="0">
              <a:schemeClr val="accent1"/>
            </a:fillRef>
            <a:effectRef idx="0">
              <a:schemeClr val="accent1"/>
            </a:effectRef>
            <a:fontRef idx="minor">
              <a:schemeClr val="tx1"/>
            </a:fontRef>
          </p:style>
        </p:cxnSp>
        <p:cxnSp>
          <p:nvCxnSpPr>
            <p:cNvPr id="124" name="Connecteur droit 123">
              <a:extLst>
                <a:ext uri="{FF2B5EF4-FFF2-40B4-BE49-F238E27FC236}">
                  <a16:creationId xmlns:a16="http://schemas.microsoft.com/office/drawing/2014/main" id="{D6725965-1E86-44AF-AC43-28E3DACC6B86}"/>
                </a:ext>
              </a:extLst>
            </p:cNvPr>
            <p:cNvCxnSpPr>
              <a:cxnSpLocks/>
            </p:cNvCxnSpPr>
            <p:nvPr/>
          </p:nvCxnSpPr>
          <p:spPr>
            <a:xfrm rot="5400000">
              <a:off x="1849476" y="971550"/>
              <a:ext cx="0" cy="223838"/>
            </a:xfrm>
            <a:prstGeom prst="line">
              <a:avLst/>
            </a:prstGeom>
          </p:spPr>
          <p:style>
            <a:lnRef idx="1">
              <a:schemeClr val="accent1"/>
            </a:lnRef>
            <a:fillRef idx="0">
              <a:schemeClr val="accent1"/>
            </a:fillRef>
            <a:effectRef idx="0">
              <a:schemeClr val="accent1"/>
            </a:effectRef>
            <a:fontRef idx="minor">
              <a:schemeClr val="tx1"/>
            </a:fontRef>
          </p:style>
        </p:cxnSp>
      </p:grpSp>
      <p:sp>
        <p:nvSpPr>
          <p:cNvPr id="29" name="Forme libre : forme 28">
            <a:extLst>
              <a:ext uri="{FF2B5EF4-FFF2-40B4-BE49-F238E27FC236}">
                <a16:creationId xmlns:a16="http://schemas.microsoft.com/office/drawing/2014/main" id="{689E783F-EE31-4938-A350-53096F5DFC21}"/>
              </a:ext>
            </a:extLst>
          </p:cNvPr>
          <p:cNvSpPr/>
          <p:nvPr/>
        </p:nvSpPr>
        <p:spPr>
          <a:xfrm>
            <a:off x="-7588219" y="-2470166"/>
            <a:ext cx="8749" cy="8749"/>
          </a:xfrm>
          <a:custGeom>
            <a:avLst/>
            <a:gdLst/>
            <a:ahLst/>
            <a:cxnLst/>
            <a:rect l="l" t="t" r="r" b="b"/>
            <a:pathLst>
              <a:path w="8749" h="8749"/>
            </a:pathLst>
          </a:custGeom>
          <a:solidFill>
            <a:srgbClr val="D19D82"/>
          </a:solidFill>
          <a:ln w="873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pic>
        <p:nvPicPr>
          <p:cNvPr id="140" name="Image 139">
            <a:extLst>
              <a:ext uri="{FF2B5EF4-FFF2-40B4-BE49-F238E27FC236}">
                <a16:creationId xmlns:a16="http://schemas.microsoft.com/office/drawing/2014/main" id="{DFF5A24C-875E-4B9D-9FBC-CA119DA34584}"/>
              </a:ext>
            </a:extLst>
          </p:cNvPr>
          <p:cNvPicPr>
            <a:picLocks noChangeAspect="1"/>
          </p:cNvPicPr>
          <p:nvPr/>
        </p:nvPicPr>
        <p:blipFill rotWithShape="1">
          <a:blip r:embed="rId5" cstate="hqprint">
            <a:extLst>
              <a:ext uri="{28A0092B-C50C-407E-A947-70E740481C1C}">
                <a14:useLocalDpi xmlns:a14="http://schemas.microsoft.com/office/drawing/2010/main" val="0"/>
              </a:ext>
            </a:extLst>
          </a:blip>
          <a:srcRect l="1510" t="6215" r="2029" b="5015"/>
          <a:stretch/>
        </p:blipFill>
        <p:spPr>
          <a:xfrm>
            <a:off x="147918" y="141194"/>
            <a:ext cx="1095935" cy="1008530"/>
          </a:xfrm>
          <a:prstGeom prst="ellipse">
            <a:avLst/>
          </a:prstGeom>
        </p:spPr>
      </p:pic>
      <p:sp>
        <p:nvSpPr>
          <p:cNvPr id="141" name="Forme libre : forme 140">
            <a:extLst>
              <a:ext uri="{FF2B5EF4-FFF2-40B4-BE49-F238E27FC236}">
                <a16:creationId xmlns:a16="http://schemas.microsoft.com/office/drawing/2014/main" id="{E9863239-71F4-4319-BCFC-5226E1217014}"/>
              </a:ext>
            </a:extLst>
          </p:cNvPr>
          <p:cNvSpPr/>
          <p:nvPr/>
        </p:nvSpPr>
        <p:spPr>
          <a:xfrm>
            <a:off x="10330851" y="6198391"/>
            <a:ext cx="1087243" cy="234000"/>
          </a:xfrm>
          <a:custGeom>
            <a:avLst/>
            <a:gdLst>
              <a:gd name="connsiteX0" fmla="*/ 19635 w 1087243"/>
              <a:gd name="connsiteY0" fmla="*/ 0 h 246390"/>
              <a:gd name="connsiteX1" fmla="*/ 945457 w 1087243"/>
              <a:gd name="connsiteY1" fmla="*/ 0 h 246390"/>
              <a:gd name="connsiteX2" fmla="*/ 965092 w 1087243"/>
              <a:gd name="connsiteY2" fmla="*/ 19635 h 246390"/>
              <a:gd name="connsiteX3" fmla="*/ 965092 w 1087243"/>
              <a:gd name="connsiteY3" fmla="*/ 78700 h 246390"/>
              <a:gd name="connsiteX4" fmla="*/ 1087243 w 1087243"/>
              <a:gd name="connsiteY4" fmla="*/ 80962 h 246390"/>
              <a:gd name="connsiteX5" fmla="*/ 965092 w 1087243"/>
              <a:gd name="connsiteY5" fmla="*/ 154253 h 246390"/>
              <a:gd name="connsiteX6" fmla="*/ 965092 w 1087243"/>
              <a:gd name="connsiteY6" fmla="*/ 226755 h 246390"/>
              <a:gd name="connsiteX7" fmla="*/ 945457 w 1087243"/>
              <a:gd name="connsiteY7" fmla="*/ 246390 h 246390"/>
              <a:gd name="connsiteX8" fmla="*/ 19635 w 1087243"/>
              <a:gd name="connsiteY8" fmla="*/ 246390 h 246390"/>
              <a:gd name="connsiteX9" fmla="*/ 0 w 1087243"/>
              <a:gd name="connsiteY9" fmla="*/ 226755 h 246390"/>
              <a:gd name="connsiteX10" fmla="*/ 0 w 1087243"/>
              <a:gd name="connsiteY10" fmla="*/ 19635 h 246390"/>
              <a:gd name="connsiteX11" fmla="*/ 19635 w 1087243"/>
              <a:gd name="connsiteY11" fmla="*/ 0 h 246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87243" h="246390">
                <a:moveTo>
                  <a:pt x="19635" y="0"/>
                </a:moveTo>
                <a:lnTo>
                  <a:pt x="945457" y="0"/>
                </a:lnTo>
                <a:cubicBezTo>
                  <a:pt x="956301" y="0"/>
                  <a:pt x="965092" y="8791"/>
                  <a:pt x="965092" y="19635"/>
                </a:cubicBezTo>
                <a:lnTo>
                  <a:pt x="965092" y="78700"/>
                </a:lnTo>
                <a:lnTo>
                  <a:pt x="1087243" y="80962"/>
                </a:lnTo>
                <a:lnTo>
                  <a:pt x="965092" y="154253"/>
                </a:lnTo>
                <a:lnTo>
                  <a:pt x="965092" y="226755"/>
                </a:lnTo>
                <a:cubicBezTo>
                  <a:pt x="965092" y="237599"/>
                  <a:pt x="956301" y="246390"/>
                  <a:pt x="945457" y="246390"/>
                </a:cubicBezTo>
                <a:lnTo>
                  <a:pt x="19635" y="246390"/>
                </a:lnTo>
                <a:cubicBezTo>
                  <a:pt x="8791" y="246390"/>
                  <a:pt x="0" y="237599"/>
                  <a:pt x="0" y="226755"/>
                </a:cubicBezTo>
                <a:lnTo>
                  <a:pt x="0" y="19635"/>
                </a:lnTo>
                <a:cubicBezTo>
                  <a:pt x="0" y="8791"/>
                  <a:pt x="8791" y="0"/>
                  <a:pt x="19635"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Trebuchet MS"/>
              <a:ea typeface="+mn-ea"/>
              <a:cs typeface="+mn-cs"/>
            </a:endParaRPr>
          </a:p>
        </p:txBody>
      </p:sp>
      <p:pic>
        <p:nvPicPr>
          <p:cNvPr id="142" name="Image 141" descr="Une image contenant texte&#10;&#10;Description générée automatiquement">
            <a:extLst>
              <a:ext uri="{FF2B5EF4-FFF2-40B4-BE49-F238E27FC236}">
                <a16:creationId xmlns:a16="http://schemas.microsoft.com/office/drawing/2014/main" id="{6B9F1FA8-63A9-4D71-8B11-BF10D48D1085}"/>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10328470" y="6028912"/>
            <a:ext cx="1589268" cy="666368"/>
          </a:xfrm>
          <a:prstGeom prst="rect">
            <a:avLst/>
          </a:prstGeom>
        </p:spPr>
      </p:pic>
      <p:sp>
        <p:nvSpPr>
          <p:cNvPr id="18" name="Espace réservé du pied de page 2">
            <a:extLst>
              <a:ext uri="{FF2B5EF4-FFF2-40B4-BE49-F238E27FC236}">
                <a16:creationId xmlns:a16="http://schemas.microsoft.com/office/drawing/2014/main" id="{27D22D7A-1221-4382-8C78-B1676DD90FB3}"/>
              </a:ext>
            </a:extLst>
          </p:cNvPr>
          <p:cNvSpPr txBox="1">
            <a:spLocks/>
          </p:cNvSpPr>
          <p:nvPr/>
        </p:nvSpPr>
        <p:spPr>
          <a:xfrm>
            <a:off x="141942" y="6398185"/>
            <a:ext cx="4114800" cy="365125"/>
          </a:xfrm>
          <a:prstGeom prst="rect">
            <a:avLst/>
          </a:prstGeom>
        </p:spPr>
        <p:txBody>
          <a:bodyPr vert="horz" lIns="91440" tIns="45720" rIns="91440" bIns="45720" rtlCol="0" anchor="ctr"/>
          <a:lstStyle>
            <a:defPPr>
              <a:defRPr lang="fr-FR"/>
            </a:defPPr>
            <a:lvl1pPr marL="0" algn="l" defTabSz="914400" rtl="0" eaLnBrk="1" latinLnBrk="0" hangingPunct="1">
              <a:defRPr sz="8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800" b="1" i="0" u="none" strike="noStrike" kern="1200" cap="none" spc="0" normalizeH="0" baseline="0" noProof="0" dirty="0">
                <a:ln>
                  <a:noFill/>
                </a:ln>
                <a:solidFill>
                  <a:srgbClr val="0A315B"/>
                </a:solidFill>
                <a:effectLst/>
                <a:uLnTx/>
                <a:uFillTx/>
                <a:latin typeface="Trebuchet MS"/>
                <a:ea typeface="+mn-ea"/>
                <a:cs typeface="+mn-cs"/>
              </a:rPr>
              <a:t>Niveau 3 (6</a:t>
            </a:r>
            <a:r>
              <a:rPr kumimoji="0" lang="fr-FR" sz="800" b="1" i="0" u="none" strike="noStrike" kern="1200" cap="none" spc="0" normalizeH="0" baseline="30000" noProof="0" dirty="0">
                <a:ln>
                  <a:noFill/>
                </a:ln>
                <a:solidFill>
                  <a:srgbClr val="0A315B"/>
                </a:solidFill>
                <a:effectLst/>
                <a:uLnTx/>
                <a:uFillTx/>
                <a:latin typeface="Trebuchet MS"/>
                <a:ea typeface="+mn-ea"/>
                <a:cs typeface="+mn-cs"/>
              </a:rPr>
              <a:t>e</a:t>
            </a:r>
            <a:r>
              <a:rPr kumimoji="0" lang="fr-FR" sz="800" b="1" i="0" u="none" strike="noStrike" kern="1200" cap="none" spc="0" normalizeH="0" baseline="0" noProof="0" dirty="0">
                <a:ln>
                  <a:noFill/>
                </a:ln>
                <a:solidFill>
                  <a:srgbClr val="0A315B"/>
                </a:solidFill>
                <a:effectLst/>
                <a:uLnTx/>
                <a:uFillTx/>
                <a:latin typeface="Trebuchet MS"/>
                <a:ea typeface="+mn-ea"/>
                <a:cs typeface="+mn-cs"/>
              </a:rPr>
              <a:t> – 5</a:t>
            </a:r>
            <a:r>
              <a:rPr kumimoji="0" lang="fr-FR" sz="800" b="1" i="0" u="none" strike="noStrike" kern="1200" cap="none" spc="0" normalizeH="0" baseline="30000" noProof="0" dirty="0">
                <a:ln>
                  <a:noFill/>
                </a:ln>
                <a:solidFill>
                  <a:srgbClr val="0A315B"/>
                </a:solidFill>
                <a:effectLst/>
                <a:uLnTx/>
                <a:uFillTx/>
                <a:latin typeface="Trebuchet MS"/>
                <a:ea typeface="+mn-ea"/>
                <a:cs typeface="+mn-cs"/>
              </a:rPr>
              <a:t>e</a:t>
            </a:r>
            <a:r>
              <a:rPr kumimoji="0" lang="fr-FR" sz="800" b="1" i="0" u="none" strike="noStrike" kern="1200" cap="none" spc="0" normalizeH="0" baseline="0" noProof="0" dirty="0">
                <a:ln>
                  <a:noFill/>
                </a:ln>
                <a:solidFill>
                  <a:srgbClr val="0A315B"/>
                </a:solidFill>
                <a:effectLst/>
                <a:uLnTx/>
                <a:uFillTx/>
                <a:latin typeface="Trebuchet MS"/>
                <a:ea typeface="+mn-ea"/>
                <a:cs typeface="+mn-cs"/>
              </a:rPr>
              <a:t>)</a:t>
            </a:r>
          </a:p>
        </p:txBody>
      </p:sp>
      <p:sp useBgFill="1">
        <p:nvSpPr>
          <p:cNvPr id="428" name="MaskAnim_text_left">
            <a:extLst>
              <a:ext uri="{FF2B5EF4-FFF2-40B4-BE49-F238E27FC236}">
                <a16:creationId xmlns:a16="http://schemas.microsoft.com/office/drawing/2014/main" id="{07F6A9E9-0005-4BB0-9553-11AD6174257D}"/>
              </a:ext>
            </a:extLst>
          </p:cNvPr>
          <p:cNvSpPr/>
          <p:nvPr/>
        </p:nvSpPr>
        <p:spPr>
          <a:xfrm>
            <a:off x="4988880" y="1117388"/>
            <a:ext cx="2612951" cy="1736601"/>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Trebuchet MS"/>
              <a:ea typeface="+mn-ea"/>
              <a:cs typeface="+mn-cs"/>
            </a:endParaRPr>
          </a:p>
        </p:txBody>
      </p:sp>
      <p:sp useBgFill="1">
        <p:nvSpPr>
          <p:cNvPr id="39" name="Rectangle 38">
            <a:extLst>
              <a:ext uri="{FF2B5EF4-FFF2-40B4-BE49-F238E27FC236}">
                <a16:creationId xmlns:a16="http://schemas.microsoft.com/office/drawing/2014/main" id="{625CFE1A-D5B8-4D6B-983B-2257C2E8C8EE}"/>
              </a:ext>
            </a:extLst>
          </p:cNvPr>
          <p:cNvSpPr/>
          <p:nvPr/>
        </p:nvSpPr>
        <p:spPr>
          <a:xfrm>
            <a:off x="5066206" y="1320268"/>
            <a:ext cx="3335280" cy="6858001"/>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useBgFill="1">
        <p:nvSpPr>
          <p:cNvPr id="6" name="Rectangle 5">
            <a:extLst>
              <a:ext uri="{FF2B5EF4-FFF2-40B4-BE49-F238E27FC236}">
                <a16:creationId xmlns:a16="http://schemas.microsoft.com/office/drawing/2014/main" id="{E0B73A32-B80F-4A41-A8A8-D285932B98A8}"/>
              </a:ext>
            </a:extLst>
          </p:cNvPr>
          <p:cNvSpPr/>
          <p:nvPr/>
        </p:nvSpPr>
        <p:spPr>
          <a:xfrm>
            <a:off x="5083709" y="-1"/>
            <a:ext cx="7108292" cy="6049031"/>
          </a:xfrm>
          <a:prstGeom prst="rect">
            <a:avLst/>
          </a:prstGeom>
          <a:ln>
            <a:noFill/>
          </a:ln>
          <a:effectLst>
            <a:softEdge rad="317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grpSp>
        <p:nvGrpSpPr>
          <p:cNvPr id="109" name="Groupe 108">
            <a:extLst>
              <a:ext uri="{FF2B5EF4-FFF2-40B4-BE49-F238E27FC236}">
                <a16:creationId xmlns:a16="http://schemas.microsoft.com/office/drawing/2014/main" id="{DAB3D115-ED6A-40D4-AEB4-B48D252A6E8C}"/>
              </a:ext>
            </a:extLst>
          </p:cNvPr>
          <p:cNvGrpSpPr/>
          <p:nvPr/>
        </p:nvGrpSpPr>
        <p:grpSpPr>
          <a:xfrm>
            <a:off x="522338" y="1247569"/>
            <a:ext cx="2547433" cy="4804854"/>
            <a:chOff x="522338" y="1247569"/>
            <a:chExt cx="2547433" cy="4804854"/>
          </a:xfrm>
        </p:grpSpPr>
        <p:sp>
          <p:nvSpPr>
            <p:cNvPr id="158" name="Forme libre : forme 157">
              <a:extLst>
                <a:ext uri="{FF2B5EF4-FFF2-40B4-BE49-F238E27FC236}">
                  <a16:creationId xmlns:a16="http://schemas.microsoft.com/office/drawing/2014/main" id="{B434523C-F131-4C68-A140-C7034338C465}"/>
                </a:ext>
              </a:extLst>
            </p:cNvPr>
            <p:cNvSpPr/>
            <p:nvPr/>
          </p:nvSpPr>
          <p:spPr>
            <a:xfrm>
              <a:off x="812438" y="5785843"/>
              <a:ext cx="2162209" cy="266580"/>
            </a:xfrm>
            <a:custGeom>
              <a:avLst/>
              <a:gdLst>
                <a:gd name="connsiteX0" fmla="*/ 732867 w 1546955"/>
                <a:gd name="connsiteY0" fmla="*/ -297 h 203709"/>
                <a:gd name="connsiteX1" fmla="*/ -458 w 1546955"/>
                <a:gd name="connsiteY1" fmla="*/ 101988 h 203709"/>
                <a:gd name="connsiteX2" fmla="*/ 735016 w 1546955"/>
                <a:gd name="connsiteY2" fmla="*/ 203413 h 203709"/>
                <a:gd name="connsiteX3" fmla="*/ 1546487 w 1546955"/>
                <a:gd name="connsiteY3" fmla="*/ 101988 h 203709"/>
                <a:gd name="connsiteX4" fmla="*/ 732867 w 1546955"/>
                <a:gd name="connsiteY4" fmla="*/ -297 h 2037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6955" h="203709">
                  <a:moveTo>
                    <a:pt x="732867" y="-297"/>
                  </a:moveTo>
                  <a:cubicBezTo>
                    <a:pt x="325807" y="-297"/>
                    <a:pt x="-2463" y="45903"/>
                    <a:pt x="-458" y="101988"/>
                  </a:cubicBezTo>
                  <a:cubicBezTo>
                    <a:pt x="1548" y="158072"/>
                    <a:pt x="330892" y="203413"/>
                    <a:pt x="735016" y="203413"/>
                  </a:cubicBezTo>
                  <a:cubicBezTo>
                    <a:pt x="1139140" y="203413"/>
                    <a:pt x="1545484" y="158072"/>
                    <a:pt x="1546487" y="101988"/>
                  </a:cubicBezTo>
                  <a:cubicBezTo>
                    <a:pt x="1547490" y="45903"/>
                    <a:pt x="1139928" y="-297"/>
                    <a:pt x="732867" y="-297"/>
                  </a:cubicBezTo>
                  <a:close/>
                </a:path>
              </a:pathLst>
            </a:custGeom>
            <a:solidFill>
              <a:srgbClr val="E8E8E8"/>
            </a:solidFill>
            <a:ln w="715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grpSp>
          <p:nvGrpSpPr>
            <p:cNvPr id="191" name="Graphique 5">
              <a:extLst>
                <a:ext uri="{FF2B5EF4-FFF2-40B4-BE49-F238E27FC236}">
                  <a16:creationId xmlns:a16="http://schemas.microsoft.com/office/drawing/2014/main" id="{4640EDB5-1B0F-4CEB-9AF5-2D55B7C70E9A}"/>
                </a:ext>
              </a:extLst>
            </p:cNvPr>
            <p:cNvGrpSpPr/>
            <p:nvPr/>
          </p:nvGrpSpPr>
          <p:grpSpPr>
            <a:xfrm>
              <a:off x="522338" y="2329115"/>
              <a:ext cx="2297632" cy="3557204"/>
              <a:chOff x="522338" y="2329115"/>
              <a:chExt cx="2297632" cy="3557204"/>
            </a:xfrm>
          </p:grpSpPr>
          <p:sp>
            <p:nvSpPr>
              <p:cNvPr id="192" name="Forme libre : forme 191">
                <a:extLst>
                  <a:ext uri="{FF2B5EF4-FFF2-40B4-BE49-F238E27FC236}">
                    <a16:creationId xmlns:a16="http://schemas.microsoft.com/office/drawing/2014/main" id="{B3505AA6-76EA-464D-BF84-A322BA345967}"/>
                  </a:ext>
                </a:extLst>
              </p:cNvPr>
              <p:cNvSpPr/>
              <p:nvPr/>
            </p:nvSpPr>
            <p:spPr>
              <a:xfrm rot="-1160399">
                <a:off x="743644" y="2464491"/>
                <a:ext cx="1076542" cy="1519929"/>
              </a:xfrm>
              <a:custGeom>
                <a:avLst/>
                <a:gdLst>
                  <a:gd name="connsiteX0" fmla="*/ 1076446 w 1076542"/>
                  <a:gd name="connsiteY0" fmla="*/ 759535 h 1519929"/>
                  <a:gd name="connsiteX1" fmla="*/ 538174 w 1076542"/>
                  <a:gd name="connsiteY1" fmla="*/ 1519500 h 1519929"/>
                  <a:gd name="connsiteX2" fmla="*/ -97 w 1076542"/>
                  <a:gd name="connsiteY2" fmla="*/ 759535 h 1519929"/>
                  <a:gd name="connsiteX3" fmla="*/ 538174 w 1076542"/>
                  <a:gd name="connsiteY3" fmla="*/ -430 h 1519929"/>
                  <a:gd name="connsiteX4" fmla="*/ 1076446 w 1076542"/>
                  <a:gd name="connsiteY4" fmla="*/ 759535 h 15199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76542" h="1519929">
                    <a:moveTo>
                      <a:pt x="1076446" y="759535"/>
                    </a:moveTo>
                    <a:cubicBezTo>
                      <a:pt x="1076446" y="1179252"/>
                      <a:pt x="835453" y="1519500"/>
                      <a:pt x="538174" y="1519500"/>
                    </a:cubicBezTo>
                    <a:cubicBezTo>
                      <a:pt x="240895" y="1519500"/>
                      <a:pt x="-97" y="1179252"/>
                      <a:pt x="-97" y="759535"/>
                    </a:cubicBezTo>
                    <a:cubicBezTo>
                      <a:pt x="-97" y="339818"/>
                      <a:pt x="240895" y="-430"/>
                      <a:pt x="538174" y="-430"/>
                    </a:cubicBezTo>
                    <a:cubicBezTo>
                      <a:pt x="835453" y="-430"/>
                      <a:pt x="1076446" y="339818"/>
                      <a:pt x="1076446" y="759535"/>
                    </a:cubicBezTo>
                    <a:close/>
                  </a:path>
                </a:pathLst>
              </a:custGeom>
              <a:solidFill>
                <a:srgbClr val="933F2F"/>
              </a:solidFill>
              <a:ln w="38157" cap="flat">
                <a:solidFill>
                  <a:srgbClr val="C6423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193" name="Forme libre : forme 192">
                <a:extLst>
                  <a:ext uri="{FF2B5EF4-FFF2-40B4-BE49-F238E27FC236}">
                    <a16:creationId xmlns:a16="http://schemas.microsoft.com/office/drawing/2014/main" id="{D1D2D207-5B7D-412A-9FB2-8AEB33942D63}"/>
                  </a:ext>
                </a:extLst>
              </p:cNvPr>
              <p:cNvSpPr/>
              <p:nvPr/>
            </p:nvSpPr>
            <p:spPr>
              <a:xfrm>
                <a:off x="747779" y="2518610"/>
                <a:ext cx="1066702" cy="1114651"/>
              </a:xfrm>
              <a:custGeom>
                <a:avLst/>
                <a:gdLst>
                  <a:gd name="connsiteX0" fmla="*/ 292886 w 1066702"/>
                  <a:gd name="connsiteY0" fmla="*/ 19809 h 1114651"/>
                  <a:gd name="connsiteX1" fmla="*/ 13067 w 1066702"/>
                  <a:gd name="connsiteY1" fmla="*/ 701678 h 1114651"/>
                  <a:gd name="connsiteX2" fmla="*/ 248878 w 1066702"/>
                  <a:gd name="connsiteY2" fmla="*/ 416707 h 1114651"/>
                  <a:gd name="connsiteX3" fmla="*/ 674650 w 1066702"/>
                  <a:gd name="connsiteY3" fmla="*/ 412256 h 1114651"/>
                  <a:gd name="connsiteX4" fmla="*/ 949445 w 1066702"/>
                  <a:gd name="connsiteY4" fmla="*/ 715097 h 1114651"/>
                  <a:gd name="connsiteX5" fmla="*/ 1027668 w 1066702"/>
                  <a:gd name="connsiteY5" fmla="*/ 1114222 h 1114651"/>
                  <a:gd name="connsiteX6" fmla="*/ 1010815 w 1066702"/>
                  <a:gd name="connsiteY6" fmla="*/ 539637 h 1114651"/>
                  <a:gd name="connsiteX7" fmla="*/ 292886 w 1066702"/>
                  <a:gd name="connsiteY7" fmla="*/ 19809 h 1114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66702" h="1114651">
                    <a:moveTo>
                      <a:pt x="292886" y="19809"/>
                    </a:moveTo>
                    <a:cubicBezTo>
                      <a:pt x="69730" y="98095"/>
                      <a:pt x="-39908" y="384973"/>
                      <a:pt x="13067" y="701678"/>
                    </a:cubicBezTo>
                    <a:cubicBezTo>
                      <a:pt x="56502" y="582437"/>
                      <a:pt x="135361" y="479094"/>
                      <a:pt x="248878" y="416707"/>
                    </a:cubicBezTo>
                    <a:cubicBezTo>
                      <a:pt x="381920" y="343318"/>
                      <a:pt x="539827" y="336704"/>
                      <a:pt x="674650" y="412256"/>
                    </a:cubicBezTo>
                    <a:cubicBezTo>
                      <a:pt x="801840" y="483356"/>
                      <a:pt x="884514" y="586889"/>
                      <a:pt x="949445" y="715097"/>
                    </a:cubicBezTo>
                    <a:cubicBezTo>
                      <a:pt x="1011012" y="838656"/>
                      <a:pt x="1038040" y="976563"/>
                      <a:pt x="1027668" y="1114222"/>
                    </a:cubicBezTo>
                    <a:cubicBezTo>
                      <a:pt x="1081724" y="953898"/>
                      <a:pt x="1082551" y="744033"/>
                      <a:pt x="1010815" y="539637"/>
                    </a:cubicBezTo>
                    <a:cubicBezTo>
                      <a:pt x="877519" y="160164"/>
                      <a:pt x="556108" y="-72596"/>
                      <a:pt x="292886" y="19809"/>
                    </a:cubicBezTo>
                    <a:close/>
                  </a:path>
                </a:pathLst>
              </a:custGeom>
              <a:solidFill>
                <a:srgbClr val="8C382D"/>
              </a:solidFill>
              <a:ln w="636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194" name="Forme libre : forme 193">
                <a:extLst>
                  <a:ext uri="{FF2B5EF4-FFF2-40B4-BE49-F238E27FC236}">
                    <a16:creationId xmlns:a16="http://schemas.microsoft.com/office/drawing/2014/main" id="{5FDC2461-A980-4927-9089-BCB5995A03DD}"/>
                  </a:ext>
                </a:extLst>
              </p:cNvPr>
              <p:cNvSpPr/>
              <p:nvPr/>
            </p:nvSpPr>
            <p:spPr>
              <a:xfrm>
                <a:off x="1188330" y="3225542"/>
                <a:ext cx="67594" cy="96191"/>
              </a:xfrm>
              <a:custGeom>
                <a:avLst/>
                <a:gdLst>
                  <a:gd name="connsiteX0" fmla="*/ 20163 w 67594"/>
                  <a:gd name="connsiteY0" fmla="*/ 342 h 96191"/>
                  <a:gd name="connsiteX1" fmla="*/ 2802 w 67594"/>
                  <a:gd name="connsiteY1" fmla="*/ 56688 h 96191"/>
                  <a:gd name="connsiteX2" fmla="*/ 47318 w 67594"/>
                  <a:gd name="connsiteY2" fmla="*/ 94845 h 96191"/>
                  <a:gd name="connsiteX3" fmla="*/ 64616 w 67594"/>
                  <a:gd name="connsiteY3" fmla="*/ 38563 h 96191"/>
                  <a:gd name="connsiteX4" fmla="*/ 20163 w 67594"/>
                  <a:gd name="connsiteY4" fmla="*/ 342 h 961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594" h="96191">
                    <a:moveTo>
                      <a:pt x="20163" y="342"/>
                    </a:moveTo>
                    <a:cubicBezTo>
                      <a:pt x="2992" y="5303"/>
                      <a:pt x="-4766" y="30486"/>
                      <a:pt x="2802" y="56688"/>
                    </a:cubicBezTo>
                    <a:cubicBezTo>
                      <a:pt x="10369" y="82889"/>
                      <a:pt x="30338" y="99997"/>
                      <a:pt x="47318" y="94845"/>
                    </a:cubicBezTo>
                    <a:cubicBezTo>
                      <a:pt x="64298" y="89694"/>
                      <a:pt x="72184" y="64701"/>
                      <a:pt x="64616" y="38563"/>
                    </a:cubicBezTo>
                    <a:cubicBezTo>
                      <a:pt x="57048" y="12426"/>
                      <a:pt x="37270" y="-4300"/>
                      <a:pt x="20163" y="342"/>
                    </a:cubicBezTo>
                    <a:close/>
                  </a:path>
                </a:pathLst>
              </a:custGeom>
              <a:solidFill>
                <a:srgbClr val="873227"/>
              </a:solidFill>
              <a:ln w="636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195" name="Forme libre : forme 194">
                <a:extLst>
                  <a:ext uri="{FF2B5EF4-FFF2-40B4-BE49-F238E27FC236}">
                    <a16:creationId xmlns:a16="http://schemas.microsoft.com/office/drawing/2014/main" id="{8EA382C4-4D70-4858-8BF1-C63332A0B625}"/>
                  </a:ext>
                </a:extLst>
              </p:cNvPr>
              <p:cNvSpPr/>
              <p:nvPr/>
            </p:nvSpPr>
            <p:spPr>
              <a:xfrm>
                <a:off x="976658" y="3602609"/>
                <a:ext cx="740313" cy="266017"/>
              </a:xfrm>
              <a:custGeom>
                <a:avLst/>
                <a:gdLst>
                  <a:gd name="connsiteX0" fmla="*/ 430126 w 740313"/>
                  <a:gd name="connsiteY0" fmla="*/ 160848 h 266017"/>
                  <a:gd name="connsiteX1" fmla="*/ -97 w 740313"/>
                  <a:gd name="connsiteY1" fmla="*/ -430 h 266017"/>
                  <a:gd name="connsiteX2" fmla="*/ 426946 w 740313"/>
                  <a:gd name="connsiteY2" fmla="*/ 265207 h 266017"/>
                  <a:gd name="connsiteX3" fmla="*/ 740217 w 740313"/>
                  <a:gd name="connsiteY3" fmla="*/ 33593 h 266017"/>
                  <a:gd name="connsiteX4" fmla="*/ 430126 w 740313"/>
                  <a:gd name="connsiteY4" fmla="*/ 160848 h 2660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0313" h="266017">
                    <a:moveTo>
                      <a:pt x="430126" y="160848"/>
                    </a:moveTo>
                    <a:cubicBezTo>
                      <a:pt x="204108" y="167843"/>
                      <a:pt x="-97" y="-430"/>
                      <a:pt x="-97" y="-430"/>
                    </a:cubicBezTo>
                    <a:cubicBezTo>
                      <a:pt x="-97" y="-430"/>
                      <a:pt x="196095" y="253951"/>
                      <a:pt x="426946" y="265207"/>
                    </a:cubicBezTo>
                    <a:cubicBezTo>
                      <a:pt x="657797" y="276464"/>
                      <a:pt x="740217" y="33593"/>
                      <a:pt x="740217" y="33593"/>
                    </a:cubicBezTo>
                    <a:cubicBezTo>
                      <a:pt x="740217" y="33593"/>
                      <a:pt x="676367" y="153280"/>
                      <a:pt x="430126" y="160848"/>
                    </a:cubicBezTo>
                    <a:close/>
                  </a:path>
                </a:pathLst>
              </a:custGeom>
              <a:solidFill>
                <a:srgbClr val="FFFFFF">
                  <a:alpha val="6000"/>
                </a:srgbClr>
              </a:solidFill>
              <a:ln w="636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196" name="Forme libre : forme 195">
                <a:extLst>
                  <a:ext uri="{FF2B5EF4-FFF2-40B4-BE49-F238E27FC236}">
                    <a16:creationId xmlns:a16="http://schemas.microsoft.com/office/drawing/2014/main" id="{9B2AE0A9-53A2-442B-A944-D902D2CA470D}"/>
                  </a:ext>
                </a:extLst>
              </p:cNvPr>
              <p:cNvSpPr/>
              <p:nvPr/>
            </p:nvSpPr>
            <p:spPr>
              <a:xfrm>
                <a:off x="1962895" y="4470686"/>
                <a:ext cx="99717" cy="25946"/>
              </a:xfrm>
              <a:custGeom>
                <a:avLst/>
                <a:gdLst>
                  <a:gd name="connsiteX0" fmla="*/ 0 w 99717"/>
                  <a:gd name="connsiteY0" fmla="*/ 0 h 25946"/>
                  <a:gd name="connsiteX1" fmla="*/ 1081 w 99717"/>
                  <a:gd name="connsiteY1" fmla="*/ 24103 h 25946"/>
                  <a:gd name="connsiteX2" fmla="*/ 99718 w 99717"/>
                  <a:gd name="connsiteY2" fmla="*/ 25947 h 25946"/>
                  <a:gd name="connsiteX3" fmla="*/ 98637 w 99717"/>
                  <a:gd name="connsiteY3" fmla="*/ 1844 h 25946"/>
                  <a:gd name="connsiteX4" fmla="*/ 0 w 99717"/>
                  <a:gd name="connsiteY4" fmla="*/ 0 h 259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717" h="25946">
                    <a:moveTo>
                      <a:pt x="0" y="0"/>
                    </a:moveTo>
                    <a:lnTo>
                      <a:pt x="1081" y="24103"/>
                    </a:lnTo>
                    <a:lnTo>
                      <a:pt x="99718" y="25947"/>
                    </a:lnTo>
                    <a:lnTo>
                      <a:pt x="98637" y="1844"/>
                    </a:lnTo>
                    <a:lnTo>
                      <a:pt x="0" y="0"/>
                    </a:lnTo>
                    <a:close/>
                  </a:path>
                </a:pathLst>
              </a:custGeom>
              <a:solidFill>
                <a:srgbClr val="303030"/>
              </a:solidFill>
              <a:ln w="636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197" name="Forme libre : forme 196">
                <a:extLst>
                  <a:ext uri="{FF2B5EF4-FFF2-40B4-BE49-F238E27FC236}">
                    <a16:creationId xmlns:a16="http://schemas.microsoft.com/office/drawing/2014/main" id="{D74DCD16-DC40-4583-BB2D-34BE8FA175B6}"/>
                  </a:ext>
                </a:extLst>
              </p:cNvPr>
              <p:cNvSpPr/>
              <p:nvPr/>
            </p:nvSpPr>
            <p:spPr>
              <a:xfrm>
                <a:off x="1962919" y="4444597"/>
                <a:ext cx="98657" cy="56182"/>
              </a:xfrm>
              <a:custGeom>
                <a:avLst/>
                <a:gdLst>
                  <a:gd name="connsiteX0" fmla="*/ 51264 w 98657"/>
                  <a:gd name="connsiteY0" fmla="*/ -353 h 56182"/>
                  <a:gd name="connsiteX1" fmla="*/ -57 w 98657"/>
                  <a:gd name="connsiteY1" fmla="*/ 25595 h 56182"/>
                  <a:gd name="connsiteX2" fmla="*/ 47130 w 98657"/>
                  <a:gd name="connsiteY2" fmla="*/ 55675 h 56182"/>
                  <a:gd name="connsiteX3" fmla="*/ 98516 w 98657"/>
                  <a:gd name="connsiteY3" fmla="*/ 29728 h 56182"/>
                  <a:gd name="connsiteX4" fmla="*/ 51264 w 98657"/>
                  <a:gd name="connsiteY4" fmla="*/ -353 h 561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8657" h="56182">
                    <a:moveTo>
                      <a:pt x="51264" y="-353"/>
                    </a:moveTo>
                    <a:cubicBezTo>
                      <a:pt x="24045" y="-1497"/>
                      <a:pt x="1024" y="10141"/>
                      <a:pt x="-57" y="25595"/>
                    </a:cubicBezTo>
                    <a:cubicBezTo>
                      <a:pt x="-1138" y="41048"/>
                      <a:pt x="19912" y="54530"/>
                      <a:pt x="47130" y="55675"/>
                    </a:cubicBezTo>
                    <a:cubicBezTo>
                      <a:pt x="74349" y="56820"/>
                      <a:pt x="97371" y="45182"/>
                      <a:pt x="98516" y="29728"/>
                    </a:cubicBezTo>
                    <a:cubicBezTo>
                      <a:pt x="99660" y="14274"/>
                      <a:pt x="78483" y="792"/>
                      <a:pt x="51264" y="-353"/>
                    </a:cubicBezTo>
                    <a:close/>
                  </a:path>
                </a:pathLst>
              </a:custGeom>
              <a:solidFill>
                <a:srgbClr val="303030"/>
              </a:solidFill>
              <a:ln w="636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198" name="Forme libre : forme 197">
                <a:extLst>
                  <a:ext uri="{FF2B5EF4-FFF2-40B4-BE49-F238E27FC236}">
                    <a16:creationId xmlns:a16="http://schemas.microsoft.com/office/drawing/2014/main" id="{BAF54D85-D189-403A-A59D-3335091F211F}"/>
                  </a:ext>
                </a:extLst>
              </p:cNvPr>
              <p:cNvSpPr/>
              <p:nvPr/>
            </p:nvSpPr>
            <p:spPr>
              <a:xfrm>
                <a:off x="1963932" y="4466474"/>
                <a:ext cx="98724" cy="56182"/>
              </a:xfrm>
              <a:custGeom>
                <a:avLst/>
                <a:gdLst>
                  <a:gd name="connsiteX0" fmla="*/ 51332 w 98724"/>
                  <a:gd name="connsiteY0" fmla="*/ -353 h 56182"/>
                  <a:gd name="connsiteX1" fmla="*/ -53 w 98724"/>
                  <a:gd name="connsiteY1" fmla="*/ 25595 h 56182"/>
                  <a:gd name="connsiteX2" fmla="*/ 47199 w 98724"/>
                  <a:gd name="connsiteY2" fmla="*/ 55675 h 56182"/>
                  <a:gd name="connsiteX3" fmla="*/ 98584 w 98724"/>
                  <a:gd name="connsiteY3" fmla="*/ 29664 h 56182"/>
                  <a:gd name="connsiteX4" fmla="*/ 51332 w 98724"/>
                  <a:gd name="connsiteY4" fmla="*/ -353 h 561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8724" h="56182">
                    <a:moveTo>
                      <a:pt x="51332" y="-353"/>
                    </a:moveTo>
                    <a:cubicBezTo>
                      <a:pt x="24113" y="-1497"/>
                      <a:pt x="1092" y="10141"/>
                      <a:pt x="-53" y="25595"/>
                    </a:cubicBezTo>
                    <a:cubicBezTo>
                      <a:pt x="-1198" y="41048"/>
                      <a:pt x="19980" y="54530"/>
                      <a:pt x="47199" y="55675"/>
                    </a:cubicBezTo>
                    <a:cubicBezTo>
                      <a:pt x="74417" y="56820"/>
                      <a:pt x="97439" y="45182"/>
                      <a:pt x="98584" y="29664"/>
                    </a:cubicBezTo>
                    <a:cubicBezTo>
                      <a:pt x="99728" y="14147"/>
                      <a:pt x="78551" y="792"/>
                      <a:pt x="51332" y="-353"/>
                    </a:cubicBezTo>
                    <a:close/>
                  </a:path>
                </a:pathLst>
              </a:custGeom>
              <a:solidFill>
                <a:srgbClr val="444444"/>
              </a:solidFill>
              <a:ln w="636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199" name="Forme libre : forme 198">
                <a:extLst>
                  <a:ext uri="{FF2B5EF4-FFF2-40B4-BE49-F238E27FC236}">
                    <a16:creationId xmlns:a16="http://schemas.microsoft.com/office/drawing/2014/main" id="{2E544545-BBEA-4872-AC54-7508D154FA23}"/>
                  </a:ext>
                </a:extLst>
              </p:cNvPr>
              <p:cNvSpPr/>
              <p:nvPr/>
            </p:nvSpPr>
            <p:spPr>
              <a:xfrm>
                <a:off x="1989773" y="4482792"/>
                <a:ext cx="47165" cy="27164"/>
              </a:xfrm>
              <a:custGeom>
                <a:avLst/>
                <a:gdLst>
                  <a:gd name="connsiteX0" fmla="*/ 24474 w 47165"/>
                  <a:gd name="connsiteY0" fmla="*/ -390 h 27164"/>
                  <a:gd name="connsiteX1" fmla="*/ -74 w 47165"/>
                  <a:gd name="connsiteY1" fmla="*/ 12329 h 27164"/>
                  <a:gd name="connsiteX2" fmla="*/ 22502 w 47165"/>
                  <a:gd name="connsiteY2" fmla="*/ 26702 h 27164"/>
                  <a:gd name="connsiteX3" fmla="*/ 47050 w 47165"/>
                  <a:gd name="connsiteY3" fmla="*/ 14301 h 27164"/>
                  <a:gd name="connsiteX4" fmla="*/ 24474 w 47165"/>
                  <a:gd name="connsiteY4" fmla="*/ -390 h 271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165" h="27164">
                    <a:moveTo>
                      <a:pt x="24474" y="-390"/>
                    </a:moveTo>
                    <a:cubicBezTo>
                      <a:pt x="11755" y="-962"/>
                      <a:pt x="498" y="4634"/>
                      <a:pt x="-74" y="12329"/>
                    </a:cubicBezTo>
                    <a:cubicBezTo>
                      <a:pt x="-646" y="20024"/>
                      <a:pt x="9529" y="26193"/>
                      <a:pt x="22502" y="26702"/>
                    </a:cubicBezTo>
                    <a:cubicBezTo>
                      <a:pt x="35476" y="27211"/>
                      <a:pt x="46541" y="21678"/>
                      <a:pt x="47050" y="14301"/>
                    </a:cubicBezTo>
                    <a:cubicBezTo>
                      <a:pt x="47559" y="6924"/>
                      <a:pt x="37511" y="119"/>
                      <a:pt x="24474" y="-390"/>
                    </a:cubicBezTo>
                    <a:close/>
                  </a:path>
                </a:pathLst>
              </a:custGeom>
              <a:solidFill>
                <a:srgbClr val="303030"/>
              </a:solidFill>
              <a:ln w="636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200" name="Forme libre : forme 199">
                <a:extLst>
                  <a:ext uri="{FF2B5EF4-FFF2-40B4-BE49-F238E27FC236}">
                    <a16:creationId xmlns:a16="http://schemas.microsoft.com/office/drawing/2014/main" id="{3E00B5E9-5D0D-4E5B-9D1C-3B8825123225}"/>
                  </a:ext>
                </a:extLst>
              </p:cNvPr>
              <p:cNvSpPr/>
              <p:nvPr/>
            </p:nvSpPr>
            <p:spPr>
              <a:xfrm>
                <a:off x="1527331" y="4417456"/>
                <a:ext cx="99463" cy="46360"/>
              </a:xfrm>
              <a:custGeom>
                <a:avLst/>
                <a:gdLst>
                  <a:gd name="connsiteX0" fmla="*/ 0 w 99463"/>
                  <a:gd name="connsiteY0" fmla="*/ 23785 h 46360"/>
                  <a:gd name="connsiteX1" fmla="*/ 95393 w 99463"/>
                  <a:gd name="connsiteY1" fmla="*/ 46361 h 46360"/>
                  <a:gd name="connsiteX2" fmla="*/ 99463 w 99463"/>
                  <a:gd name="connsiteY2" fmla="*/ 22576 h 46360"/>
                  <a:gd name="connsiteX3" fmla="*/ 4134 w 99463"/>
                  <a:gd name="connsiteY3" fmla="*/ 0 h 46360"/>
                  <a:gd name="connsiteX4" fmla="*/ 0 w 99463"/>
                  <a:gd name="connsiteY4" fmla="*/ 23785 h 463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463" h="46360">
                    <a:moveTo>
                      <a:pt x="0" y="23785"/>
                    </a:moveTo>
                    <a:lnTo>
                      <a:pt x="95393" y="46361"/>
                    </a:lnTo>
                    <a:lnTo>
                      <a:pt x="99463" y="22576"/>
                    </a:lnTo>
                    <a:lnTo>
                      <a:pt x="4134" y="0"/>
                    </a:lnTo>
                    <a:lnTo>
                      <a:pt x="0" y="23785"/>
                    </a:lnTo>
                    <a:close/>
                  </a:path>
                </a:pathLst>
              </a:custGeom>
              <a:solidFill>
                <a:srgbClr val="303030"/>
              </a:solidFill>
              <a:ln w="636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201" name="Forme libre : forme 200">
                <a:extLst>
                  <a:ext uri="{FF2B5EF4-FFF2-40B4-BE49-F238E27FC236}">
                    <a16:creationId xmlns:a16="http://schemas.microsoft.com/office/drawing/2014/main" id="{F3183E7B-ED72-43A9-8C15-B92F6C4647CA}"/>
                  </a:ext>
                </a:extLst>
              </p:cNvPr>
              <p:cNvSpPr/>
              <p:nvPr/>
            </p:nvSpPr>
            <p:spPr>
              <a:xfrm>
                <a:off x="1530764" y="4400214"/>
                <a:ext cx="96205" cy="59222"/>
              </a:xfrm>
              <a:custGeom>
                <a:avLst/>
                <a:gdLst>
                  <a:gd name="connsiteX0" fmla="*/ 55995 w 96205"/>
                  <a:gd name="connsiteY0" fmla="*/ 2249 h 59222"/>
                  <a:gd name="connsiteX1" fmla="*/ 603 w 96205"/>
                  <a:gd name="connsiteY1" fmla="*/ 16812 h 59222"/>
                  <a:gd name="connsiteX2" fmla="*/ 40096 w 96205"/>
                  <a:gd name="connsiteY2" fmla="*/ 56114 h 59222"/>
                  <a:gd name="connsiteX3" fmla="*/ 95424 w 96205"/>
                  <a:gd name="connsiteY3" fmla="*/ 41551 h 59222"/>
                  <a:gd name="connsiteX4" fmla="*/ 55995 w 96205"/>
                  <a:gd name="connsiteY4" fmla="*/ 2249 h 59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205" h="59222">
                    <a:moveTo>
                      <a:pt x="55995" y="2249"/>
                    </a:moveTo>
                    <a:cubicBezTo>
                      <a:pt x="29793" y="-4620"/>
                      <a:pt x="5118" y="2249"/>
                      <a:pt x="603" y="16812"/>
                    </a:cubicBezTo>
                    <a:cubicBezTo>
                      <a:pt x="-3912" y="31375"/>
                      <a:pt x="13895" y="49246"/>
                      <a:pt x="40096" y="56114"/>
                    </a:cubicBezTo>
                    <a:cubicBezTo>
                      <a:pt x="66297" y="62982"/>
                      <a:pt x="90972" y="56114"/>
                      <a:pt x="95424" y="41551"/>
                    </a:cubicBezTo>
                    <a:cubicBezTo>
                      <a:pt x="99876" y="26987"/>
                      <a:pt x="82132" y="9053"/>
                      <a:pt x="55995" y="2249"/>
                    </a:cubicBezTo>
                    <a:close/>
                  </a:path>
                </a:pathLst>
              </a:custGeom>
              <a:solidFill>
                <a:srgbClr val="303030"/>
              </a:solidFill>
              <a:ln w="636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202" name="Forme libre : forme 201">
                <a:extLst>
                  <a:ext uri="{FF2B5EF4-FFF2-40B4-BE49-F238E27FC236}">
                    <a16:creationId xmlns:a16="http://schemas.microsoft.com/office/drawing/2014/main" id="{0DD700D0-B7D6-48AB-AC85-41135D5F2857}"/>
                  </a:ext>
                </a:extLst>
              </p:cNvPr>
              <p:cNvSpPr/>
              <p:nvPr/>
            </p:nvSpPr>
            <p:spPr>
              <a:xfrm>
                <a:off x="1527141" y="4421800"/>
                <a:ext cx="96282" cy="59168"/>
              </a:xfrm>
              <a:custGeom>
                <a:avLst/>
                <a:gdLst>
                  <a:gd name="connsiteX0" fmla="*/ 55993 w 96282"/>
                  <a:gd name="connsiteY0" fmla="*/ 2221 h 59168"/>
                  <a:gd name="connsiteX1" fmla="*/ 601 w 96282"/>
                  <a:gd name="connsiteY1" fmla="*/ 16784 h 59168"/>
                  <a:gd name="connsiteX2" fmla="*/ 40094 w 96282"/>
                  <a:gd name="connsiteY2" fmla="*/ 56086 h 59168"/>
                  <a:gd name="connsiteX3" fmla="*/ 95486 w 96282"/>
                  <a:gd name="connsiteY3" fmla="*/ 41523 h 59168"/>
                  <a:gd name="connsiteX4" fmla="*/ 55993 w 96282"/>
                  <a:gd name="connsiteY4" fmla="*/ 2221 h 591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282" h="59168">
                    <a:moveTo>
                      <a:pt x="55993" y="2221"/>
                    </a:moveTo>
                    <a:cubicBezTo>
                      <a:pt x="29792" y="-4583"/>
                      <a:pt x="5117" y="2221"/>
                      <a:pt x="601" y="16784"/>
                    </a:cubicBezTo>
                    <a:cubicBezTo>
                      <a:pt x="-3914" y="31348"/>
                      <a:pt x="13956" y="49282"/>
                      <a:pt x="40094" y="56086"/>
                    </a:cubicBezTo>
                    <a:cubicBezTo>
                      <a:pt x="66232" y="62891"/>
                      <a:pt x="90970" y="56086"/>
                      <a:pt x="95486" y="41523"/>
                    </a:cubicBezTo>
                    <a:cubicBezTo>
                      <a:pt x="100001" y="26960"/>
                      <a:pt x="82194" y="9090"/>
                      <a:pt x="55993" y="2221"/>
                    </a:cubicBezTo>
                    <a:close/>
                  </a:path>
                </a:pathLst>
              </a:custGeom>
              <a:solidFill>
                <a:srgbClr val="444444"/>
              </a:solidFill>
              <a:ln w="636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203" name="Forme libre : forme 202">
                <a:extLst>
                  <a:ext uri="{FF2B5EF4-FFF2-40B4-BE49-F238E27FC236}">
                    <a16:creationId xmlns:a16="http://schemas.microsoft.com/office/drawing/2014/main" id="{33097122-5F63-4998-9648-59433AE492C9}"/>
                  </a:ext>
                </a:extLst>
              </p:cNvPr>
              <p:cNvSpPr/>
              <p:nvPr/>
            </p:nvSpPr>
            <p:spPr>
              <a:xfrm>
                <a:off x="1552004" y="4438897"/>
                <a:ext cx="44020" cy="28140"/>
              </a:xfrm>
              <a:custGeom>
                <a:avLst/>
                <a:gdLst>
                  <a:gd name="connsiteX0" fmla="*/ 26742 w 44020"/>
                  <a:gd name="connsiteY0" fmla="*/ 832 h 28140"/>
                  <a:gd name="connsiteX1" fmla="*/ 222 w 44020"/>
                  <a:gd name="connsiteY1" fmla="*/ 7828 h 28140"/>
                  <a:gd name="connsiteX2" fmla="*/ 19301 w 44020"/>
                  <a:gd name="connsiteY2" fmla="*/ 26589 h 28140"/>
                  <a:gd name="connsiteX3" fmla="*/ 43531 w 44020"/>
                  <a:gd name="connsiteY3" fmla="*/ 18576 h 28140"/>
                  <a:gd name="connsiteX4" fmla="*/ 26742 w 44020"/>
                  <a:gd name="connsiteY4" fmla="*/ 832 h 281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020" h="28140">
                    <a:moveTo>
                      <a:pt x="26742" y="832"/>
                    </a:moveTo>
                    <a:cubicBezTo>
                      <a:pt x="14023" y="-2411"/>
                      <a:pt x="2321" y="832"/>
                      <a:pt x="222" y="7828"/>
                    </a:cubicBezTo>
                    <a:cubicBezTo>
                      <a:pt x="-1876" y="14823"/>
                      <a:pt x="6582" y="23345"/>
                      <a:pt x="19301" y="26589"/>
                    </a:cubicBezTo>
                    <a:cubicBezTo>
                      <a:pt x="32020" y="29832"/>
                      <a:pt x="41432" y="25698"/>
                      <a:pt x="43531" y="18576"/>
                    </a:cubicBezTo>
                    <a:cubicBezTo>
                      <a:pt x="45629" y="11453"/>
                      <a:pt x="39206" y="4076"/>
                      <a:pt x="26742" y="832"/>
                    </a:cubicBezTo>
                    <a:close/>
                  </a:path>
                </a:pathLst>
              </a:custGeom>
              <a:solidFill>
                <a:srgbClr val="303030"/>
              </a:solidFill>
              <a:ln w="636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204" name="Forme libre : forme 203">
                <a:extLst>
                  <a:ext uri="{FF2B5EF4-FFF2-40B4-BE49-F238E27FC236}">
                    <a16:creationId xmlns:a16="http://schemas.microsoft.com/office/drawing/2014/main" id="{C2E205B4-BB19-4441-8B11-D804A9C12261}"/>
                  </a:ext>
                </a:extLst>
              </p:cNvPr>
              <p:cNvSpPr/>
              <p:nvPr/>
            </p:nvSpPr>
            <p:spPr>
              <a:xfrm>
                <a:off x="2186196" y="4415910"/>
                <a:ext cx="353319" cy="1252594"/>
              </a:xfrm>
              <a:custGeom>
                <a:avLst/>
                <a:gdLst>
                  <a:gd name="connsiteX0" fmla="*/ 15149 w 353319"/>
                  <a:gd name="connsiteY0" fmla="*/ 225 h 1252594"/>
                  <a:gd name="connsiteX1" fmla="*/ 522 w 353319"/>
                  <a:gd name="connsiteY1" fmla="*/ 24773 h 1252594"/>
                  <a:gd name="connsiteX2" fmla="*/ 312139 w 353319"/>
                  <a:gd name="connsiteY2" fmla="*/ 1252164 h 1252594"/>
                  <a:gd name="connsiteX3" fmla="*/ 353222 w 353319"/>
                  <a:gd name="connsiteY3" fmla="*/ 1250193 h 1252594"/>
                  <a:gd name="connsiteX4" fmla="*/ 39824 w 353319"/>
                  <a:gd name="connsiteY4" fmla="*/ 14534 h 1252594"/>
                  <a:gd name="connsiteX5" fmla="*/ 15149 w 353319"/>
                  <a:gd name="connsiteY5" fmla="*/ 225 h 1252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3319" h="1252594">
                    <a:moveTo>
                      <a:pt x="15149" y="225"/>
                    </a:moveTo>
                    <a:cubicBezTo>
                      <a:pt x="4338" y="2973"/>
                      <a:pt x="-2206" y="13956"/>
                      <a:pt x="522" y="24773"/>
                    </a:cubicBezTo>
                    <a:lnTo>
                      <a:pt x="312139" y="1252164"/>
                    </a:lnTo>
                    <a:lnTo>
                      <a:pt x="353222" y="1250193"/>
                    </a:lnTo>
                    <a:lnTo>
                      <a:pt x="39824" y="14534"/>
                    </a:lnTo>
                    <a:cubicBezTo>
                      <a:pt x="36905" y="3812"/>
                      <a:pt x="25903" y="-2567"/>
                      <a:pt x="15149" y="225"/>
                    </a:cubicBezTo>
                    <a:close/>
                  </a:path>
                </a:pathLst>
              </a:custGeom>
              <a:solidFill>
                <a:srgbClr val="9B9B9B"/>
              </a:solidFill>
              <a:ln w="636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205" name="Forme libre : forme 204">
                <a:extLst>
                  <a:ext uri="{FF2B5EF4-FFF2-40B4-BE49-F238E27FC236}">
                    <a16:creationId xmlns:a16="http://schemas.microsoft.com/office/drawing/2014/main" id="{26F00339-A078-4FD9-BD19-8FF08E7E3257}"/>
                  </a:ext>
                </a:extLst>
              </p:cNvPr>
              <p:cNvSpPr/>
              <p:nvPr/>
            </p:nvSpPr>
            <p:spPr>
              <a:xfrm>
                <a:off x="1714174" y="5463092"/>
                <a:ext cx="243315" cy="407519"/>
              </a:xfrm>
              <a:custGeom>
                <a:avLst/>
                <a:gdLst>
                  <a:gd name="connsiteX0" fmla="*/ 243316 w 243315"/>
                  <a:gd name="connsiteY0" fmla="*/ 203760 h 407519"/>
                  <a:gd name="connsiteX1" fmla="*/ 121658 w 243315"/>
                  <a:gd name="connsiteY1" fmla="*/ 407519 h 407519"/>
                  <a:gd name="connsiteX2" fmla="*/ 0 w 243315"/>
                  <a:gd name="connsiteY2" fmla="*/ 203760 h 407519"/>
                  <a:gd name="connsiteX3" fmla="*/ 121658 w 243315"/>
                  <a:gd name="connsiteY3" fmla="*/ 0 h 407519"/>
                  <a:gd name="connsiteX4" fmla="*/ 243316 w 243315"/>
                  <a:gd name="connsiteY4" fmla="*/ 203760 h 4075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3315" h="407519">
                    <a:moveTo>
                      <a:pt x="243316" y="203760"/>
                    </a:moveTo>
                    <a:cubicBezTo>
                      <a:pt x="243316" y="316293"/>
                      <a:pt x="188848" y="407519"/>
                      <a:pt x="121658" y="407519"/>
                    </a:cubicBezTo>
                    <a:cubicBezTo>
                      <a:pt x="54468" y="407519"/>
                      <a:pt x="0" y="316293"/>
                      <a:pt x="0" y="203760"/>
                    </a:cubicBezTo>
                    <a:cubicBezTo>
                      <a:pt x="0" y="91226"/>
                      <a:pt x="54468" y="0"/>
                      <a:pt x="121658" y="0"/>
                    </a:cubicBezTo>
                    <a:cubicBezTo>
                      <a:pt x="188848" y="0"/>
                      <a:pt x="243316" y="91226"/>
                      <a:pt x="243316" y="203760"/>
                    </a:cubicBezTo>
                    <a:close/>
                  </a:path>
                </a:pathLst>
              </a:custGeom>
              <a:solidFill>
                <a:srgbClr val="333333"/>
              </a:solidFill>
              <a:ln w="636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206" name="Forme libre : forme 205">
                <a:extLst>
                  <a:ext uri="{FF2B5EF4-FFF2-40B4-BE49-F238E27FC236}">
                    <a16:creationId xmlns:a16="http://schemas.microsoft.com/office/drawing/2014/main" id="{C948C874-90FF-415C-ACD4-7A212C9B48C5}"/>
                  </a:ext>
                </a:extLst>
              </p:cNvPr>
              <p:cNvSpPr/>
              <p:nvPr/>
            </p:nvSpPr>
            <p:spPr>
              <a:xfrm>
                <a:off x="1835832" y="5463092"/>
                <a:ext cx="57363" cy="407519"/>
              </a:xfrm>
              <a:custGeom>
                <a:avLst/>
                <a:gdLst>
                  <a:gd name="connsiteX0" fmla="*/ 0 w 57363"/>
                  <a:gd name="connsiteY0" fmla="*/ 0 h 407519"/>
                  <a:gd name="connsiteX1" fmla="*/ 57363 w 57363"/>
                  <a:gd name="connsiteY1" fmla="*/ 0 h 407519"/>
                  <a:gd name="connsiteX2" fmla="*/ 57363 w 57363"/>
                  <a:gd name="connsiteY2" fmla="*/ 407519 h 407519"/>
                  <a:gd name="connsiteX3" fmla="*/ 0 w 57363"/>
                  <a:gd name="connsiteY3" fmla="*/ 407519 h 407519"/>
                </a:gdLst>
                <a:ahLst/>
                <a:cxnLst>
                  <a:cxn ang="0">
                    <a:pos x="connsiteX0" y="connsiteY0"/>
                  </a:cxn>
                  <a:cxn ang="0">
                    <a:pos x="connsiteX1" y="connsiteY1"/>
                  </a:cxn>
                  <a:cxn ang="0">
                    <a:pos x="connsiteX2" y="connsiteY2"/>
                  </a:cxn>
                  <a:cxn ang="0">
                    <a:pos x="connsiteX3" y="connsiteY3"/>
                  </a:cxn>
                </a:cxnLst>
                <a:rect l="l" t="t" r="r" b="b"/>
                <a:pathLst>
                  <a:path w="57363" h="407519">
                    <a:moveTo>
                      <a:pt x="0" y="0"/>
                    </a:moveTo>
                    <a:lnTo>
                      <a:pt x="57363" y="0"/>
                    </a:lnTo>
                    <a:lnTo>
                      <a:pt x="57363" y="407519"/>
                    </a:lnTo>
                    <a:lnTo>
                      <a:pt x="0" y="407519"/>
                    </a:lnTo>
                    <a:close/>
                  </a:path>
                </a:pathLst>
              </a:custGeom>
              <a:solidFill>
                <a:srgbClr val="333333"/>
              </a:solidFill>
              <a:ln w="636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207" name="Forme libre : forme 206">
                <a:extLst>
                  <a:ext uri="{FF2B5EF4-FFF2-40B4-BE49-F238E27FC236}">
                    <a16:creationId xmlns:a16="http://schemas.microsoft.com/office/drawing/2014/main" id="{6B887EF4-11A5-4895-B9AF-A70DE8CED031}"/>
                  </a:ext>
                </a:extLst>
              </p:cNvPr>
              <p:cNvSpPr/>
              <p:nvPr/>
            </p:nvSpPr>
            <p:spPr>
              <a:xfrm>
                <a:off x="1771537" y="5463092"/>
                <a:ext cx="243315" cy="407519"/>
              </a:xfrm>
              <a:custGeom>
                <a:avLst/>
                <a:gdLst>
                  <a:gd name="connsiteX0" fmla="*/ 243316 w 243315"/>
                  <a:gd name="connsiteY0" fmla="*/ 203760 h 407519"/>
                  <a:gd name="connsiteX1" fmla="*/ 121658 w 243315"/>
                  <a:gd name="connsiteY1" fmla="*/ 407519 h 407519"/>
                  <a:gd name="connsiteX2" fmla="*/ 0 w 243315"/>
                  <a:gd name="connsiteY2" fmla="*/ 203760 h 407519"/>
                  <a:gd name="connsiteX3" fmla="*/ 121658 w 243315"/>
                  <a:gd name="connsiteY3" fmla="*/ 0 h 407519"/>
                  <a:gd name="connsiteX4" fmla="*/ 243316 w 243315"/>
                  <a:gd name="connsiteY4" fmla="*/ 203760 h 4075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3315" h="407519">
                    <a:moveTo>
                      <a:pt x="243316" y="203760"/>
                    </a:moveTo>
                    <a:cubicBezTo>
                      <a:pt x="243316" y="316293"/>
                      <a:pt x="188848" y="407519"/>
                      <a:pt x="121658" y="407519"/>
                    </a:cubicBezTo>
                    <a:cubicBezTo>
                      <a:pt x="54468" y="407519"/>
                      <a:pt x="0" y="316293"/>
                      <a:pt x="0" y="203760"/>
                    </a:cubicBezTo>
                    <a:cubicBezTo>
                      <a:pt x="0" y="91226"/>
                      <a:pt x="54468" y="0"/>
                      <a:pt x="121658" y="0"/>
                    </a:cubicBezTo>
                    <a:cubicBezTo>
                      <a:pt x="188848" y="0"/>
                      <a:pt x="243316" y="91226"/>
                      <a:pt x="243316" y="203760"/>
                    </a:cubicBezTo>
                    <a:close/>
                  </a:path>
                </a:pathLst>
              </a:custGeom>
              <a:solidFill>
                <a:srgbClr val="444444"/>
              </a:solidFill>
              <a:ln w="636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208" name="Forme libre : forme 207">
                <a:extLst>
                  <a:ext uri="{FF2B5EF4-FFF2-40B4-BE49-F238E27FC236}">
                    <a16:creationId xmlns:a16="http://schemas.microsoft.com/office/drawing/2014/main" id="{3AFECBFA-47BB-49EE-A87D-D424838BBF19}"/>
                  </a:ext>
                </a:extLst>
              </p:cNvPr>
              <p:cNvSpPr/>
              <p:nvPr/>
            </p:nvSpPr>
            <p:spPr>
              <a:xfrm>
                <a:off x="1795894" y="5503856"/>
                <a:ext cx="194601" cy="325989"/>
              </a:xfrm>
              <a:custGeom>
                <a:avLst/>
                <a:gdLst>
                  <a:gd name="connsiteX0" fmla="*/ 194602 w 194601"/>
                  <a:gd name="connsiteY0" fmla="*/ 162995 h 325989"/>
                  <a:gd name="connsiteX1" fmla="*/ 97301 w 194601"/>
                  <a:gd name="connsiteY1" fmla="*/ 325990 h 325989"/>
                  <a:gd name="connsiteX2" fmla="*/ 0 w 194601"/>
                  <a:gd name="connsiteY2" fmla="*/ 162995 h 325989"/>
                  <a:gd name="connsiteX3" fmla="*/ 97301 w 194601"/>
                  <a:gd name="connsiteY3" fmla="*/ 0 h 325989"/>
                  <a:gd name="connsiteX4" fmla="*/ 194602 w 194601"/>
                  <a:gd name="connsiteY4" fmla="*/ 162995 h 3259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4601" h="325989">
                    <a:moveTo>
                      <a:pt x="194602" y="162995"/>
                    </a:moveTo>
                    <a:cubicBezTo>
                      <a:pt x="194602" y="253015"/>
                      <a:pt x="151039" y="325990"/>
                      <a:pt x="97301" y="325990"/>
                    </a:cubicBezTo>
                    <a:cubicBezTo>
                      <a:pt x="43563" y="325990"/>
                      <a:pt x="0" y="253015"/>
                      <a:pt x="0" y="162995"/>
                    </a:cubicBezTo>
                    <a:cubicBezTo>
                      <a:pt x="0" y="72975"/>
                      <a:pt x="43563" y="0"/>
                      <a:pt x="97301" y="0"/>
                    </a:cubicBezTo>
                    <a:cubicBezTo>
                      <a:pt x="151039" y="0"/>
                      <a:pt x="194602" y="72975"/>
                      <a:pt x="194602" y="162995"/>
                    </a:cubicBezTo>
                    <a:close/>
                  </a:path>
                </a:pathLst>
              </a:custGeom>
              <a:solidFill>
                <a:srgbClr val="333333"/>
              </a:solidFill>
              <a:ln w="636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209" name="Forme libre : forme 208">
                <a:extLst>
                  <a:ext uri="{FF2B5EF4-FFF2-40B4-BE49-F238E27FC236}">
                    <a16:creationId xmlns:a16="http://schemas.microsoft.com/office/drawing/2014/main" id="{F4C213B2-A574-4335-AB62-70DAF075B99C}"/>
                  </a:ext>
                </a:extLst>
              </p:cNvPr>
              <p:cNvSpPr/>
              <p:nvPr/>
            </p:nvSpPr>
            <p:spPr>
              <a:xfrm>
                <a:off x="1852494" y="5605088"/>
                <a:ext cx="76442" cy="127923"/>
              </a:xfrm>
              <a:custGeom>
                <a:avLst/>
                <a:gdLst>
                  <a:gd name="connsiteX0" fmla="*/ 35962 w 76442"/>
                  <a:gd name="connsiteY0" fmla="*/ -417 h 127923"/>
                  <a:gd name="connsiteX1" fmla="*/ -33 w 76442"/>
                  <a:gd name="connsiteY1" fmla="*/ 64768 h 127923"/>
                  <a:gd name="connsiteX2" fmla="*/ 40286 w 76442"/>
                  <a:gd name="connsiteY2" fmla="*/ 127473 h 127923"/>
                  <a:gd name="connsiteX3" fmla="*/ 76281 w 76442"/>
                  <a:gd name="connsiteY3" fmla="*/ 62224 h 127923"/>
                  <a:gd name="connsiteX4" fmla="*/ 35962 w 76442"/>
                  <a:gd name="connsiteY4" fmla="*/ -417 h 1279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442" h="127923">
                    <a:moveTo>
                      <a:pt x="35962" y="-417"/>
                    </a:moveTo>
                    <a:cubicBezTo>
                      <a:pt x="14912" y="282"/>
                      <a:pt x="-1242" y="29472"/>
                      <a:pt x="-33" y="64768"/>
                    </a:cubicBezTo>
                    <a:cubicBezTo>
                      <a:pt x="1175" y="100063"/>
                      <a:pt x="19045" y="128363"/>
                      <a:pt x="40286" y="127473"/>
                    </a:cubicBezTo>
                    <a:cubicBezTo>
                      <a:pt x="61527" y="126582"/>
                      <a:pt x="77489" y="97519"/>
                      <a:pt x="76281" y="62224"/>
                    </a:cubicBezTo>
                    <a:cubicBezTo>
                      <a:pt x="75073" y="26929"/>
                      <a:pt x="57075" y="-1117"/>
                      <a:pt x="35962" y="-417"/>
                    </a:cubicBezTo>
                    <a:close/>
                  </a:path>
                </a:pathLst>
              </a:custGeom>
              <a:solidFill>
                <a:srgbClr val="666666"/>
              </a:solidFill>
              <a:ln w="636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210" name="Forme libre : forme 209">
                <a:extLst>
                  <a:ext uri="{FF2B5EF4-FFF2-40B4-BE49-F238E27FC236}">
                    <a16:creationId xmlns:a16="http://schemas.microsoft.com/office/drawing/2014/main" id="{1B6DFE9D-4CF4-4F2F-84C1-05BE21E7618D}"/>
                  </a:ext>
                </a:extLst>
              </p:cNvPr>
              <p:cNvSpPr/>
              <p:nvPr/>
            </p:nvSpPr>
            <p:spPr>
              <a:xfrm>
                <a:off x="1879204" y="5647709"/>
                <a:ext cx="739487" cy="39238"/>
              </a:xfrm>
              <a:custGeom>
                <a:avLst/>
                <a:gdLst>
                  <a:gd name="connsiteX0" fmla="*/ 720917 w 739487"/>
                  <a:gd name="connsiteY0" fmla="*/ 0 h 39238"/>
                  <a:gd name="connsiteX1" fmla="*/ 739487 w 739487"/>
                  <a:gd name="connsiteY1" fmla="*/ 0 h 39238"/>
                  <a:gd name="connsiteX2" fmla="*/ 739487 w 739487"/>
                  <a:gd name="connsiteY2" fmla="*/ 39238 h 39238"/>
                  <a:gd name="connsiteX3" fmla="*/ 720917 w 739487"/>
                  <a:gd name="connsiteY3" fmla="*/ 39238 h 39238"/>
                  <a:gd name="connsiteX4" fmla="*/ 18570 w 739487"/>
                  <a:gd name="connsiteY4" fmla="*/ 39238 h 39238"/>
                  <a:gd name="connsiteX5" fmla="*/ 0 w 739487"/>
                  <a:gd name="connsiteY5" fmla="*/ 39238 h 39238"/>
                  <a:gd name="connsiteX6" fmla="*/ 0 w 739487"/>
                  <a:gd name="connsiteY6" fmla="*/ 0 h 39238"/>
                  <a:gd name="connsiteX7" fmla="*/ 18570 w 739487"/>
                  <a:gd name="connsiteY7" fmla="*/ 0 h 39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39487" h="39238">
                    <a:moveTo>
                      <a:pt x="720917" y="0"/>
                    </a:moveTo>
                    <a:cubicBezTo>
                      <a:pt x="731173" y="0"/>
                      <a:pt x="739487" y="0"/>
                      <a:pt x="739487" y="0"/>
                    </a:cubicBezTo>
                    <a:lnTo>
                      <a:pt x="739487" y="39238"/>
                    </a:lnTo>
                    <a:cubicBezTo>
                      <a:pt x="739487" y="39238"/>
                      <a:pt x="731173" y="39238"/>
                      <a:pt x="720917" y="39238"/>
                    </a:cubicBezTo>
                    <a:lnTo>
                      <a:pt x="18570" y="39238"/>
                    </a:lnTo>
                    <a:cubicBezTo>
                      <a:pt x="8314" y="39238"/>
                      <a:pt x="0" y="39238"/>
                      <a:pt x="0" y="39238"/>
                    </a:cubicBezTo>
                    <a:lnTo>
                      <a:pt x="0" y="0"/>
                    </a:lnTo>
                    <a:cubicBezTo>
                      <a:pt x="0" y="0"/>
                      <a:pt x="8314" y="0"/>
                      <a:pt x="18570" y="0"/>
                    </a:cubicBezTo>
                    <a:close/>
                  </a:path>
                </a:pathLst>
              </a:custGeom>
              <a:solidFill>
                <a:srgbClr val="7F7F7F"/>
              </a:solidFill>
              <a:ln w="636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211" name="Forme libre : forme 210">
                <a:extLst>
                  <a:ext uri="{FF2B5EF4-FFF2-40B4-BE49-F238E27FC236}">
                    <a16:creationId xmlns:a16="http://schemas.microsoft.com/office/drawing/2014/main" id="{3AC43FDA-658A-4E05-BCA1-121046A928D1}"/>
                  </a:ext>
                </a:extLst>
              </p:cNvPr>
              <p:cNvSpPr/>
              <p:nvPr/>
            </p:nvSpPr>
            <p:spPr>
              <a:xfrm rot="-5136600">
                <a:off x="2342169" y="5543130"/>
                <a:ext cx="407519" cy="243315"/>
              </a:xfrm>
              <a:custGeom>
                <a:avLst/>
                <a:gdLst>
                  <a:gd name="connsiteX0" fmla="*/ 407422 w 407519"/>
                  <a:gd name="connsiteY0" fmla="*/ 121228 h 243315"/>
                  <a:gd name="connsiteX1" fmla="*/ 203663 w 407519"/>
                  <a:gd name="connsiteY1" fmla="*/ 242886 h 243315"/>
                  <a:gd name="connsiteX2" fmla="*/ -97 w 407519"/>
                  <a:gd name="connsiteY2" fmla="*/ 121228 h 243315"/>
                  <a:gd name="connsiteX3" fmla="*/ 203663 w 407519"/>
                  <a:gd name="connsiteY3" fmla="*/ -430 h 243315"/>
                  <a:gd name="connsiteX4" fmla="*/ 407422 w 407519"/>
                  <a:gd name="connsiteY4" fmla="*/ 121228 h 2433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7519" h="243315">
                    <a:moveTo>
                      <a:pt x="407422" y="121228"/>
                    </a:moveTo>
                    <a:cubicBezTo>
                      <a:pt x="407422" y="188418"/>
                      <a:pt x="316196" y="242886"/>
                      <a:pt x="203663" y="242886"/>
                    </a:cubicBezTo>
                    <a:cubicBezTo>
                      <a:pt x="91129" y="242886"/>
                      <a:pt x="-97" y="188418"/>
                      <a:pt x="-97" y="121228"/>
                    </a:cubicBezTo>
                    <a:cubicBezTo>
                      <a:pt x="-97" y="54038"/>
                      <a:pt x="91129" y="-430"/>
                      <a:pt x="203663" y="-430"/>
                    </a:cubicBezTo>
                    <a:cubicBezTo>
                      <a:pt x="316196" y="-430"/>
                      <a:pt x="407422" y="54038"/>
                      <a:pt x="407422" y="121228"/>
                    </a:cubicBezTo>
                    <a:close/>
                  </a:path>
                </a:pathLst>
              </a:custGeom>
              <a:solidFill>
                <a:srgbClr val="333333"/>
              </a:solidFill>
              <a:ln w="636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212" name="Forme libre : forme 211">
                <a:extLst>
                  <a:ext uri="{FF2B5EF4-FFF2-40B4-BE49-F238E27FC236}">
                    <a16:creationId xmlns:a16="http://schemas.microsoft.com/office/drawing/2014/main" id="{C5A73302-F59C-4ED8-B2B4-BFCA5FC62F32}"/>
                  </a:ext>
                </a:extLst>
              </p:cNvPr>
              <p:cNvSpPr/>
              <p:nvPr/>
            </p:nvSpPr>
            <p:spPr>
              <a:xfrm rot="-5125565">
                <a:off x="2396194" y="5651492"/>
                <a:ext cx="408821" cy="57546"/>
              </a:xfrm>
              <a:custGeom>
                <a:avLst/>
                <a:gdLst>
                  <a:gd name="connsiteX0" fmla="*/ -93 w 408821"/>
                  <a:gd name="connsiteY0" fmla="*/ -428 h 57546"/>
                  <a:gd name="connsiteX1" fmla="*/ 408728 w 408821"/>
                  <a:gd name="connsiteY1" fmla="*/ -428 h 57546"/>
                  <a:gd name="connsiteX2" fmla="*/ 408728 w 408821"/>
                  <a:gd name="connsiteY2" fmla="*/ 57118 h 57546"/>
                  <a:gd name="connsiteX3" fmla="*/ -93 w 408821"/>
                  <a:gd name="connsiteY3" fmla="*/ 57118 h 57546"/>
                </a:gdLst>
                <a:ahLst/>
                <a:cxnLst>
                  <a:cxn ang="0">
                    <a:pos x="connsiteX0" y="connsiteY0"/>
                  </a:cxn>
                  <a:cxn ang="0">
                    <a:pos x="connsiteX1" y="connsiteY1"/>
                  </a:cxn>
                  <a:cxn ang="0">
                    <a:pos x="connsiteX2" y="connsiteY2"/>
                  </a:cxn>
                  <a:cxn ang="0">
                    <a:pos x="connsiteX3" y="connsiteY3"/>
                  </a:cxn>
                </a:cxnLst>
                <a:rect l="l" t="t" r="r" b="b"/>
                <a:pathLst>
                  <a:path w="408821" h="57546">
                    <a:moveTo>
                      <a:pt x="-93" y="-428"/>
                    </a:moveTo>
                    <a:lnTo>
                      <a:pt x="408728" y="-428"/>
                    </a:lnTo>
                    <a:lnTo>
                      <a:pt x="408728" y="57118"/>
                    </a:lnTo>
                    <a:lnTo>
                      <a:pt x="-93" y="57118"/>
                    </a:lnTo>
                    <a:close/>
                  </a:path>
                </a:pathLst>
              </a:custGeom>
              <a:solidFill>
                <a:srgbClr val="333333"/>
              </a:solidFill>
              <a:ln w="638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213" name="Forme libre : forme 212">
                <a:extLst>
                  <a:ext uri="{FF2B5EF4-FFF2-40B4-BE49-F238E27FC236}">
                    <a16:creationId xmlns:a16="http://schemas.microsoft.com/office/drawing/2014/main" id="{E2403A28-0189-4983-819F-C06E1018A297}"/>
                  </a:ext>
                </a:extLst>
              </p:cNvPr>
              <p:cNvSpPr/>
              <p:nvPr/>
            </p:nvSpPr>
            <p:spPr>
              <a:xfrm>
                <a:off x="2480756" y="5465672"/>
                <a:ext cx="244486" cy="406731"/>
              </a:xfrm>
              <a:custGeom>
                <a:avLst/>
                <a:gdLst>
                  <a:gd name="connsiteX0" fmla="*/ 137838 w 244486"/>
                  <a:gd name="connsiteY0" fmla="*/ -212 h 406731"/>
                  <a:gd name="connsiteX1" fmla="*/ 917 w 244486"/>
                  <a:gd name="connsiteY1" fmla="*/ 193626 h 406731"/>
                  <a:gd name="connsiteX2" fmla="*/ 106676 w 244486"/>
                  <a:gd name="connsiteY2" fmla="*/ 406099 h 406731"/>
                  <a:gd name="connsiteX3" fmla="*/ 243407 w 244486"/>
                  <a:gd name="connsiteY3" fmla="*/ 212260 h 406731"/>
                  <a:gd name="connsiteX4" fmla="*/ 137838 w 244486"/>
                  <a:gd name="connsiteY4" fmla="*/ -212 h 4067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4486" h="406731">
                    <a:moveTo>
                      <a:pt x="137838" y="-212"/>
                    </a:moveTo>
                    <a:cubicBezTo>
                      <a:pt x="70872" y="-5364"/>
                      <a:pt x="9566" y="81444"/>
                      <a:pt x="917" y="193626"/>
                    </a:cubicBezTo>
                    <a:cubicBezTo>
                      <a:pt x="-7732" y="305809"/>
                      <a:pt x="39901" y="401138"/>
                      <a:pt x="106676" y="406099"/>
                    </a:cubicBezTo>
                    <a:cubicBezTo>
                      <a:pt x="173452" y="411059"/>
                      <a:pt x="234948" y="324442"/>
                      <a:pt x="243407" y="212260"/>
                    </a:cubicBezTo>
                    <a:cubicBezTo>
                      <a:pt x="251865" y="100077"/>
                      <a:pt x="204804" y="4875"/>
                      <a:pt x="137838" y="-212"/>
                    </a:cubicBezTo>
                    <a:close/>
                  </a:path>
                </a:pathLst>
              </a:custGeom>
              <a:solidFill>
                <a:srgbClr val="444444"/>
              </a:solidFill>
              <a:ln w="636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214" name="Forme libre : forme 213">
                <a:extLst>
                  <a:ext uri="{FF2B5EF4-FFF2-40B4-BE49-F238E27FC236}">
                    <a16:creationId xmlns:a16="http://schemas.microsoft.com/office/drawing/2014/main" id="{C5069F7B-D12E-4A37-A47C-F33100C73D75}"/>
                  </a:ext>
                </a:extLst>
              </p:cNvPr>
              <p:cNvSpPr/>
              <p:nvPr/>
            </p:nvSpPr>
            <p:spPr>
              <a:xfrm>
                <a:off x="2505259" y="5506352"/>
                <a:ext cx="195703" cy="325386"/>
              </a:xfrm>
              <a:custGeom>
                <a:avLst/>
                <a:gdLst>
                  <a:gd name="connsiteX0" fmla="*/ 110219 w 195703"/>
                  <a:gd name="connsiteY0" fmla="*/ -255 h 325386"/>
                  <a:gd name="connsiteX1" fmla="*/ 708 w 195703"/>
                  <a:gd name="connsiteY1" fmla="*/ 154790 h 325386"/>
                  <a:gd name="connsiteX2" fmla="*/ 85290 w 195703"/>
                  <a:gd name="connsiteY2" fmla="*/ 324781 h 325386"/>
                  <a:gd name="connsiteX3" fmla="*/ 194801 w 195703"/>
                  <a:gd name="connsiteY3" fmla="*/ 169672 h 325386"/>
                  <a:gd name="connsiteX4" fmla="*/ 110219 w 195703"/>
                  <a:gd name="connsiteY4" fmla="*/ -255 h 3253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5703" h="325386">
                    <a:moveTo>
                      <a:pt x="110219" y="-255"/>
                    </a:moveTo>
                    <a:cubicBezTo>
                      <a:pt x="56608" y="-4389"/>
                      <a:pt x="7576" y="65057"/>
                      <a:pt x="708" y="154790"/>
                    </a:cubicBezTo>
                    <a:cubicBezTo>
                      <a:pt x="-6160" y="244524"/>
                      <a:pt x="31679" y="320647"/>
                      <a:pt x="85290" y="324781"/>
                    </a:cubicBezTo>
                    <a:cubicBezTo>
                      <a:pt x="138901" y="328915"/>
                      <a:pt x="187933" y="259469"/>
                      <a:pt x="194801" y="169672"/>
                    </a:cubicBezTo>
                    <a:cubicBezTo>
                      <a:pt x="201669" y="79875"/>
                      <a:pt x="163830" y="3815"/>
                      <a:pt x="110219" y="-255"/>
                    </a:cubicBezTo>
                    <a:close/>
                  </a:path>
                </a:pathLst>
              </a:custGeom>
              <a:solidFill>
                <a:srgbClr val="E5E5E5"/>
              </a:solidFill>
              <a:ln w="636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215" name="Forme libre : forme 214">
                <a:extLst>
                  <a:ext uri="{FF2B5EF4-FFF2-40B4-BE49-F238E27FC236}">
                    <a16:creationId xmlns:a16="http://schemas.microsoft.com/office/drawing/2014/main" id="{1E22B6F5-7D6B-4DEA-BA1C-12F2AD63B07E}"/>
                  </a:ext>
                </a:extLst>
              </p:cNvPr>
              <p:cNvSpPr/>
              <p:nvPr/>
            </p:nvSpPr>
            <p:spPr>
              <a:xfrm>
                <a:off x="2564705" y="5605161"/>
                <a:ext cx="76819" cy="127705"/>
              </a:xfrm>
              <a:custGeom>
                <a:avLst/>
                <a:gdLst>
                  <a:gd name="connsiteX0" fmla="*/ 43205 w 76819"/>
                  <a:gd name="connsiteY0" fmla="*/ -364 h 127705"/>
                  <a:gd name="connsiteX1" fmla="*/ 214 w 76819"/>
                  <a:gd name="connsiteY1" fmla="*/ 60497 h 127705"/>
                  <a:gd name="connsiteX2" fmla="*/ 33411 w 76819"/>
                  <a:gd name="connsiteY2" fmla="*/ 127209 h 127705"/>
                  <a:gd name="connsiteX3" fmla="*/ 76401 w 76819"/>
                  <a:gd name="connsiteY3" fmla="*/ 66348 h 127705"/>
                  <a:gd name="connsiteX4" fmla="*/ 43205 w 76819"/>
                  <a:gd name="connsiteY4" fmla="*/ -364 h 1277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819" h="127705">
                    <a:moveTo>
                      <a:pt x="43205" y="-364"/>
                    </a:moveTo>
                    <a:cubicBezTo>
                      <a:pt x="22155" y="-1953"/>
                      <a:pt x="2885" y="25075"/>
                      <a:pt x="214" y="60497"/>
                    </a:cubicBezTo>
                    <a:cubicBezTo>
                      <a:pt x="-2457" y="95920"/>
                      <a:pt x="12361" y="125619"/>
                      <a:pt x="33411" y="127209"/>
                    </a:cubicBezTo>
                    <a:cubicBezTo>
                      <a:pt x="54461" y="128799"/>
                      <a:pt x="73667" y="101771"/>
                      <a:pt x="76401" y="66348"/>
                    </a:cubicBezTo>
                    <a:cubicBezTo>
                      <a:pt x="79136" y="30925"/>
                      <a:pt x="64064" y="1290"/>
                      <a:pt x="43205" y="-364"/>
                    </a:cubicBezTo>
                    <a:close/>
                  </a:path>
                </a:pathLst>
              </a:custGeom>
              <a:solidFill>
                <a:srgbClr val="AAAAAA"/>
              </a:solidFill>
              <a:ln w="636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216" name="Forme libre : forme 215">
                <a:extLst>
                  <a:ext uri="{FF2B5EF4-FFF2-40B4-BE49-F238E27FC236}">
                    <a16:creationId xmlns:a16="http://schemas.microsoft.com/office/drawing/2014/main" id="{4252DEFE-9BDA-4548-AEAF-1384E327B2A8}"/>
                  </a:ext>
                </a:extLst>
              </p:cNvPr>
              <p:cNvSpPr/>
              <p:nvPr/>
            </p:nvSpPr>
            <p:spPr>
              <a:xfrm rot="-4546800">
                <a:off x="658647" y="5071746"/>
                <a:ext cx="1505621" cy="40319"/>
              </a:xfrm>
              <a:custGeom>
                <a:avLst/>
                <a:gdLst>
                  <a:gd name="connsiteX0" fmla="*/ 1486446 w 1505621"/>
                  <a:gd name="connsiteY0" fmla="*/ -430 h 40319"/>
                  <a:gd name="connsiteX1" fmla="*/ 1505525 w 1505621"/>
                  <a:gd name="connsiteY1" fmla="*/ -430 h 40319"/>
                  <a:gd name="connsiteX2" fmla="*/ 1505525 w 1505621"/>
                  <a:gd name="connsiteY2" fmla="*/ 39890 h 40319"/>
                  <a:gd name="connsiteX3" fmla="*/ 1486446 w 1505621"/>
                  <a:gd name="connsiteY3" fmla="*/ 39890 h 40319"/>
                  <a:gd name="connsiteX4" fmla="*/ 18982 w 1505621"/>
                  <a:gd name="connsiteY4" fmla="*/ 39890 h 40319"/>
                  <a:gd name="connsiteX5" fmla="*/ -97 w 1505621"/>
                  <a:gd name="connsiteY5" fmla="*/ 39890 h 40319"/>
                  <a:gd name="connsiteX6" fmla="*/ -97 w 1505621"/>
                  <a:gd name="connsiteY6" fmla="*/ -430 h 40319"/>
                  <a:gd name="connsiteX7" fmla="*/ 18982 w 1505621"/>
                  <a:gd name="connsiteY7" fmla="*/ -430 h 40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05621" h="40319">
                    <a:moveTo>
                      <a:pt x="1486446" y="-430"/>
                    </a:moveTo>
                    <a:cubicBezTo>
                      <a:pt x="1496983" y="-430"/>
                      <a:pt x="1505525" y="-430"/>
                      <a:pt x="1505525" y="-430"/>
                    </a:cubicBezTo>
                    <a:lnTo>
                      <a:pt x="1505525" y="39890"/>
                    </a:lnTo>
                    <a:cubicBezTo>
                      <a:pt x="1505525" y="39890"/>
                      <a:pt x="1496983" y="39890"/>
                      <a:pt x="1486446" y="39890"/>
                    </a:cubicBezTo>
                    <a:lnTo>
                      <a:pt x="18982" y="39890"/>
                    </a:lnTo>
                    <a:cubicBezTo>
                      <a:pt x="8445" y="39890"/>
                      <a:pt x="-97" y="39890"/>
                      <a:pt x="-97" y="39890"/>
                    </a:cubicBezTo>
                    <a:lnTo>
                      <a:pt x="-97" y="-430"/>
                    </a:lnTo>
                    <a:cubicBezTo>
                      <a:pt x="-97" y="-430"/>
                      <a:pt x="8445" y="-430"/>
                      <a:pt x="18982" y="-430"/>
                    </a:cubicBezTo>
                    <a:close/>
                  </a:path>
                </a:pathLst>
              </a:custGeom>
              <a:solidFill>
                <a:srgbClr val="9B9B9B"/>
              </a:solidFill>
              <a:ln w="636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217" name="Forme libre : forme 216">
                <a:extLst>
                  <a:ext uri="{FF2B5EF4-FFF2-40B4-BE49-F238E27FC236}">
                    <a16:creationId xmlns:a16="http://schemas.microsoft.com/office/drawing/2014/main" id="{0E290C41-FD15-4A89-B1CD-F10C16A5216B}"/>
                  </a:ext>
                </a:extLst>
              </p:cNvPr>
              <p:cNvSpPr/>
              <p:nvPr/>
            </p:nvSpPr>
            <p:spPr>
              <a:xfrm>
                <a:off x="1198144" y="5696106"/>
                <a:ext cx="85599" cy="149962"/>
              </a:xfrm>
              <a:custGeom>
                <a:avLst/>
                <a:gdLst>
                  <a:gd name="connsiteX0" fmla="*/ 77760 w 85599"/>
                  <a:gd name="connsiteY0" fmla="*/ 10571 h 149962"/>
                  <a:gd name="connsiteX1" fmla="*/ 37886 w 85599"/>
                  <a:gd name="connsiteY1" fmla="*/ -176 h 149962"/>
                  <a:gd name="connsiteX2" fmla="*/ 27628 w 85599"/>
                  <a:gd name="connsiteY2" fmla="*/ 5980 h 149962"/>
                  <a:gd name="connsiteX3" fmla="*/ 27583 w 85599"/>
                  <a:gd name="connsiteY3" fmla="*/ 6183 h 149962"/>
                  <a:gd name="connsiteX4" fmla="*/ 1064 w 85599"/>
                  <a:gd name="connsiteY4" fmla="*/ 110416 h 149962"/>
                  <a:gd name="connsiteX5" fmla="*/ 17027 w 85599"/>
                  <a:gd name="connsiteY5" fmla="*/ 146793 h 149962"/>
                  <a:gd name="connsiteX6" fmla="*/ 56977 w 85599"/>
                  <a:gd name="connsiteY6" fmla="*/ 131924 h 149962"/>
                  <a:gd name="connsiteX7" fmla="*/ 58745 w 85599"/>
                  <a:gd name="connsiteY7" fmla="*/ 126951 h 149962"/>
                  <a:gd name="connsiteX8" fmla="*/ 85137 w 85599"/>
                  <a:gd name="connsiteY8" fmla="*/ 22909 h 149962"/>
                  <a:gd name="connsiteX9" fmla="*/ 78237 w 85599"/>
                  <a:gd name="connsiteY9" fmla="*/ 10692 h 149962"/>
                  <a:gd name="connsiteX10" fmla="*/ 77760 w 85599"/>
                  <a:gd name="connsiteY10" fmla="*/ 10571 h 149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5599" h="149962">
                    <a:moveTo>
                      <a:pt x="77760" y="10571"/>
                    </a:moveTo>
                    <a:lnTo>
                      <a:pt x="37886" y="-176"/>
                    </a:lnTo>
                    <a:cubicBezTo>
                      <a:pt x="33352" y="-1308"/>
                      <a:pt x="28760" y="1452"/>
                      <a:pt x="27628" y="5980"/>
                    </a:cubicBezTo>
                    <a:cubicBezTo>
                      <a:pt x="27615" y="6050"/>
                      <a:pt x="27596" y="6113"/>
                      <a:pt x="27583" y="6183"/>
                    </a:cubicBezTo>
                    <a:lnTo>
                      <a:pt x="1064" y="110416"/>
                    </a:lnTo>
                    <a:cubicBezTo>
                      <a:pt x="-2955" y="124795"/>
                      <a:pt x="3722" y="140013"/>
                      <a:pt x="17027" y="146793"/>
                    </a:cubicBezTo>
                    <a:cubicBezTo>
                      <a:pt x="32169" y="153718"/>
                      <a:pt x="50052" y="147060"/>
                      <a:pt x="56977" y="131924"/>
                    </a:cubicBezTo>
                    <a:cubicBezTo>
                      <a:pt x="57709" y="130322"/>
                      <a:pt x="58300" y="128655"/>
                      <a:pt x="58745" y="126951"/>
                    </a:cubicBezTo>
                    <a:lnTo>
                      <a:pt x="85137" y="22909"/>
                    </a:lnTo>
                    <a:cubicBezTo>
                      <a:pt x="86606" y="17630"/>
                      <a:pt x="83516" y="12161"/>
                      <a:pt x="78237" y="10692"/>
                    </a:cubicBezTo>
                    <a:cubicBezTo>
                      <a:pt x="78078" y="10647"/>
                      <a:pt x="77919" y="10609"/>
                      <a:pt x="77760" y="10571"/>
                    </a:cubicBezTo>
                    <a:close/>
                  </a:path>
                </a:pathLst>
              </a:custGeom>
              <a:solidFill>
                <a:srgbClr val="6D6D6D"/>
              </a:solidFill>
              <a:ln w="636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218" name="Forme libre : forme 217">
                <a:extLst>
                  <a:ext uri="{FF2B5EF4-FFF2-40B4-BE49-F238E27FC236}">
                    <a16:creationId xmlns:a16="http://schemas.microsoft.com/office/drawing/2014/main" id="{B363908E-0378-4867-ADE1-957AE65E1569}"/>
                  </a:ext>
                </a:extLst>
              </p:cNvPr>
              <p:cNvSpPr/>
              <p:nvPr/>
            </p:nvSpPr>
            <p:spPr>
              <a:xfrm>
                <a:off x="1963081" y="4337321"/>
                <a:ext cx="72126" cy="1505250"/>
              </a:xfrm>
              <a:custGeom>
                <a:avLst/>
                <a:gdLst>
                  <a:gd name="connsiteX0" fmla="*/ 53392 w 72126"/>
                  <a:gd name="connsiteY0" fmla="*/ -425 h 1505250"/>
                  <a:gd name="connsiteX1" fmla="*/ 51230 w 72126"/>
                  <a:gd name="connsiteY1" fmla="*/ -425 h 1505250"/>
                  <a:gd name="connsiteX2" fmla="*/ 31706 w 72126"/>
                  <a:gd name="connsiteY2" fmla="*/ 18196 h 1505250"/>
                  <a:gd name="connsiteX3" fmla="*/ 31706 w 72126"/>
                  <a:gd name="connsiteY3" fmla="*/ 18209 h 1505250"/>
                  <a:gd name="connsiteX4" fmla="*/ -92 w 72126"/>
                  <a:gd name="connsiteY4" fmla="*/ 1485291 h 1505250"/>
                  <a:gd name="connsiteX5" fmla="*/ 18529 w 72126"/>
                  <a:gd name="connsiteY5" fmla="*/ 1504815 h 1505250"/>
                  <a:gd name="connsiteX6" fmla="*/ 18542 w 72126"/>
                  <a:gd name="connsiteY6" fmla="*/ 1504815 h 1505250"/>
                  <a:gd name="connsiteX7" fmla="*/ 20704 w 72126"/>
                  <a:gd name="connsiteY7" fmla="*/ 1504815 h 1505250"/>
                  <a:gd name="connsiteX8" fmla="*/ 40228 w 72126"/>
                  <a:gd name="connsiteY8" fmla="*/ 1486187 h 1505250"/>
                  <a:gd name="connsiteX9" fmla="*/ 40228 w 72126"/>
                  <a:gd name="connsiteY9" fmla="*/ 1486118 h 1505250"/>
                  <a:gd name="connsiteX10" fmla="*/ 72025 w 72126"/>
                  <a:gd name="connsiteY10" fmla="*/ 19035 h 1505250"/>
                  <a:gd name="connsiteX11" fmla="*/ 53392 w 72126"/>
                  <a:gd name="connsiteY11" fmla="*/ -425 h 1505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2126" h="1505250">
                    <a:moveTo>
                      <a:pt x="53392" y="-425"/>
                    </a:moveTo>
                    <a:lnTo>
                      <a:pt x="51230" y="-425"/>
                    </a:lnTo>
                    <a:cubicBezTo>
                      <a:pt x="40698" y="-673"/>
                      <a:pt x="31954" y="7665"/>
                      <a:pt x="31706" y="18196"/>
                    </a:cubicBezTo>
                    <a:cubicBezTo>
                      <a:pt x="31706" y="18202"/>
                      <a:pt x="31706" y="18202"/>
                      <a:pt x="31706" y="18209"/>
                    </a:cubicBezTo>
                    <a:lnTo>
                      <a:pt x="-92" y="1485291"/>
                    </a:lnTo>
                    <a:cubicBezTo>
                      <a:pt x="-340" y="1495822"/>
                      <a:pt x="7998" y="1504567"/>
                      <a:pt x="18529" y="1504815"/>
                    </a:cubicBezTo>
                    <a:cubicBezTo>
                      <a:pt x="18536" y="1504815"/>
                      <a:pt x="18536" y="1504815"/>
                      <a:pt x="18542" y="1504815"/>
                    </a:cubicBezTo>
                    <a:lnTo>
                      <a:pt x="20704" y="1504815"/>
                    </a:lnTo>
                    <a:cubicBezTo>
                      <a:pt x="31235" y="1505063"/>
                      <a:pt x="39980" y="1496725"/>
                      <a:pt x="40228" y="1486187"/>
                    </a:cubicBezTo>
                    <a:cubicBezTo>
                      <a:pt x="40228" y="1486168"/>
                      <a:pt x="40228" y="1486143"/>
                      <a:pt x="40228" y="1486118"/>
                    </a:cubicBezTo>
                    <a:lnTo>
                      <a:pt x="72025" y="19035"/>
                    </a:lnTo>
                    <a:cubicBezTo>
                      <a:pt x="72242" y="8523"/>
                      <a:pt x="63904" y="-183"/>
                      <a:pt x="53392" y="-425"/>
                    </a:cubicBezTo>
                    <a:close/>
                  </a:path>
                </a:pathLst>
              </a:custGeom>
              <a:solidFill>
                <a:srgbClr val="9B9B9B"/>
              </a:solidFill>
              <a:ln w="636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219" name="Forme libre : forme 218">
                <a:extLst>
                  <a:ext uri="{FF2B5EF4-FFF2-40B4-BE49-F238E27FC236}">
                    <a16:creationId xmlns:a16="http://schemas.microsoft.com/office/drawing/2014/main" id="{9D5AAF2A-6270-4654-882B-80BBB62A17E0}"/>
                  </a:ext>
                </a:extLst>
              </p:cNvPr>
              <p:cNvSpPr/>
              <p:nvPr/>
            </p:nvSpPr>
            <p:spPr>
              <a:xfrm>
                <a:off x="1952713" y="5718999"/>
                <a:ext cx="62332" cy="147809"/>
              </a:xfrm>
              <a:custGeom>
                <a:avLst/>
                <a:gdLst>
                  <a:gd name="connsiteX0" fmla="*/ 53903 w 62332"/>
                  <a:gd name="connsiteY0" fmla="*/ 15 h 147809"/>
                  <a:gd name="connsiteX1" fmla="*/ 12375 w 62332"/>
                  <a:gd name="connsiteY1" fmla="*/ -430 h 147809"/>
                  <a:gd name="connsiteX2" fmla="*/ 2263 w 62332"/>
                  <a:gd name="connsiteY2" fmla="*/ 9364 h 147809"/>
                  <a:gd name="connsiteX3" fmla="*/ -90 w 62332"/>
                  <a:gd name="connsiteY3" fmla="*/ 116713 h 147809"/>
                  <a:gd name="connsiteX4" fmla="*/ 29272 w 62332"/>
                  <a:gd name="connsiteY4" fmla="*/ 147372 h 147809"/>
                  <a:gd name="connsiteX5" fmla="*/ 34760 w 62332"/>
                  <a:gd name="connsiteY5" fmla="*/ 146984 h 147809"/>
                  <a:gd name="connsiteX6" fmla="*/ 59880 w 62332"/>
                  <a:gd name="connsiteY6" fmla="*/ 116204 h 147809"/>
                  <a:gd name="connsiteX7" fmla="*/ 62234 w 62332"/>
                  <a:gd name="connsiteY7" fmla="*/ 8664 h 147809"/>
                  <a:gd name="connsiteX8" fmla="*/ 53973 w 62332"/>
                  <a:gd name="connsiteY8" fmla="*/ 15 h 147809"/>
                  <a:gd name="connsiteX9" fmla="*/ 53903 w 62332"/>
                  <a:gd name="connsiteY9" fmla="*/ 15 h 1478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2332" h="147809">
                    <a:moveTo>
                      <a:pt x="53903" y="15"/>
                    </a:moveTo>
                    <a:lnTo>
                      <a:pt x="12375" y="-430"/>
                    </a:lnTo>
                    <a:cubicBezTo>
                      <a:pt x="6899" y="-468"/>
                      <a:pt x="2403" y="3888"/>
                      <a:pt x="2263" y="9364"/>
                    </a:cubicBezTo>
                    <a:lnTo>
                      <a:pt x="-90" y="116713"/>
                    </a:lnTo>
                    <a:cubicBezTo>
                      <a:pt x="-446" y="133286"/>
                      <a:pt x="12699" y="147010"/>
                      <a:pt x="29272" y="147372"/>
                    </a:cubicBezTo>
                    <a:cubicBezTo>
                      <a:pt x="31110" y="147410"/>
                      <a:pt x="32948" y="147283"/>
                      <a:pt x="34760" y="146984"/>
                    </a:cubicBezTo>
                    <a:cubicBezTo>
                      <a:pt x="49406" y="144040"/>
                      <a:pt x="59931" y="131149"/>
                      <a:pt x="59880" y="116204"/>
                    </a:cubicBezTo>
                    <a:lnTo>
                      <a:pt x="62234" y="8664"/>
                    </a:lnTo>
                    <a:cubicBezTo>
                      <a:pt x="62342" y="3996"/>
                      <a:pt x="58640" y="123"/>
                      <a:pt x="53973" y="15"/>
                    </a:cubicBezTo>
                    <a:cubicBezTo>
                      <a:pt x="53947" y="15"/>
                      <a:pt x="53928" y="15"/>
                      <a:pt x="53903" y="15"/>
                    </a:cubicBezTo>
                    <a:close/>
                  </a:path>
                </a:pathLst>
              </a:custGeom>
              <a:solidFill>
                <a:srgbClr val="6D6D6D"/>
              </a:solidFill>
              <a:ln w="636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220" name="Forme libre : forme 219">
                <a:extLst>
                  <a:ext uri="{FF2B5EF4-FFF2-40B4-BE49-F238E27FC236}">
                    <a16:creationId xmlns:a16="http://schemas.microsoft.com/office/drawing/2014/main" id="{F0479EE2-47C1-405B-9151-4900D5589331}"/>
                  </a:ext>
                </a:extLst>
              </p:cNvPr>
              <p:cNvSpPr/>
              <p:nvPr/>
            </p:nvSpPr>
            <p:spPr>
              <a:xfrm>
                <a:off x="1790364" y="4410846"/>
                <a:ext cx="140349" cy="1256634"/>
              </a:xfrm>
              <a:custGeom>
                <a:avLst/>
                <a:gdLst>
                  <a:gd name="connsiteX0" fmla="*/ 19806 w 140349"/>
                  <a:gd name="connsiteY0" fmla="*/ -371 h 1256634"/>
                  <a:gd name="connsiteX1" fmla="*/ 17707 w 140349"/>
                  <a:gd name="connsiteY1" fmla="*/ -371 h 1256634"/>
                  <a:gd name="connsiteX2" fmla="*/ -36 w 140349"/>
                  <a:gd name="connsiteY2" fmla="*/ 20489 h 1256634"/>
                  <a:gd name="connsiteX3" fmla="*/ 99427 w 140349"/>
                  <a:gd name="connsiteY3" fmla="*/ 1238468 h 1256634"/>
                  <a:gd name="connsiteX4" fmla="*/ 120286 w 140349"/>
                  <a:gd name="connsiteY4" fmla="*/ 1256147 h 1256634"/>
                  <a:gd name="connsiteX5" fmla="*/ 122449 w 140349"/>
                  <a:gd name="connsiteY5" fmla="*/ 1256147 h 1256634"/>
                  <a:gd name="connsiteX6" fmla="*/ 140192 w 140349"/>
                  <a:gd name="connsiteY6" fmla="*/ 1235288 h 1256634"/>
                  <a:gd name="connsiteX7" fmla="*/ 40665 w 140349"/>
                  <a:gd name="connsiteY7" fmla="*/ 17627 h 1256634"/>
                  <a:gd name="connsiteX8" fmla="*/ 19977 w 140349"/>
                  <a:gd name="connsiteY8" fmla="*/ -383 h 1256634"/>
                  <a:gd name="connsiteX9" fmla="*/ 19806 w 140349"/>
                  <a:gd name="connsiteY9" fmla="*/ -371 h 12566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0349" h="1256634">
                    <a:moveTo>
                      <a:pt x="19806" y="-371"/>
                    </a:moveTo>
                    <a:lnTo>
                      <a:pt x="17707" y="-371"/>
                    </a:lnTo>
                    <a:cubicBezTo>
                      <a:pt x="7055" y="507"/>
                      <a:pt x="-875" y="9836"/>
                      <a:pt x="-36" y="20489"/>
                    </a:cubicBezTo>
                    <a:lnTo>
                      <a:pt x="99427" y="1238468"/>
                    </a:lnTo>
                    <a:cubicBezTo>
                      <a:pt x="100368" y="1249076"/>
                      <a:pt x="109666" y="1256955"/>
                      <a:pt x="120286" y="1256147"/>
                    </a:cubicBezTo>
                    <a:lnTo>
                      <a:pt x="122449" y="1256147"/>
                    </a:lnTo>
                    <a:cubicBezTo>
                      <a:pt x="133101" y="1255270"/>
                      <a:pt x="141031" y="1245940"/>
                      <a:pt x="140192" y="1235288"/>
                    </a:cubicBezTo>
                    <a:lnTo>
                      <a:pt x="40665" y="17627"/>
                    </a:lnTo>
                    <a:cubicBezTo>
                      <a:pt x="39927" y="6943"/>
                      <a:pt x="30661" y="-1121"/>
                      <a:pt x="19977" y="-383"/>
                    </a:cubicBezTo>
                    <a:cubicBezTo>
                      <a:pt x="19920" y="-377"/>
                      <a:pt x="19863" y="-377"/>
                      <a:pt x="19806" y="-371"/>
                    </a:cubicBezTo>
                    <a:close/>
                  </a:path>
                </a:pathLst>
              </a:custGeom>
              <a:solidFill>
                <a:srgbClr val="7F7F7F"/>
              </a:solidFill>
              <a:ln w="636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221" name="Forme libre : forme 220">
                <a:extLst>
                  <a:ext uri="{FF2B5EF4-FFF2-40B4-BE49-F238E27FC236}">
                    <a16:creationId xmlns:a16="http://schemas.microsoft.com/office/drawing/2014/main" id="{3A3FF7D9-D11E-414D-A538-371F8ECD688C}"/>
                  </a:ext>
                </a:extLst>
              </p:cNvPr>
              <p:cNvSpPr/>
              <p:nvPr/>
            </p:nvSpPr>
            <p:spPr>
              <a:xfrm>
                <a:off x="1775416" y="4462291"/>
                <a:ext cx="82674" cy="41718"/>
              </a:xfrm>
              <a:custGeom>
                <a:avLst/>
                <a:gdLst>
                  <a:gd name="connsiteX0" fmla="*/ 41240 w 82674"/>
                  <a:gd name="connsiteY0" fmla="*/ -430 h 41718"/>
                  <a:gd name="connsiteX1" fmla="*/ -97 w 82674"/>
                  <a:gd name="connsiteY1" fmla="*/ 20429 h 41718"/>
                  <a:gd name="connsiteX2" fmla="*/ 41240 w 82674"/>
                  <a:gd name="connsiteY2" fmla="*/ 41288 h 41718"/>
                  <a:gd name="connsiteX3" fmla="*/ 82577 w 82674"/>
                  <a:gd name="connsiteY3" fmla="*/ 20429 h 41718"/>
                  <a:gd name="connsiteX4" fmla="*/ 41240 w 82674"/>
                  <a:gd name="connsiteY4" fmla="*/ -430 h 417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2674" h="41718">
                    <a:moveTo>
                      <a:pt x="41240" y="-430"/>
                    </a:moveTo>
                    <a:cubicBezTo>
                      <a:pt x="18409" y="-430"/>
                      <a:pt x="-97" y="8918"/>
                      <a:pt x="-97" y="20429"/>
                    </a:cubicBezTo>
                    <a:cubicBezTo>
                      <a:pt x="-97" y="31940"/>
                      <a:pt x="18409" y="41288"/>
                      <a:pt x="41240" y="41288"/>
                    </a:cubicBezTo>
                    <a:cubicBezTo>
                      <a:pt x="64071" y="41288"/>
                      <a:pt x="82577" y="31940"/>
                      <a:pt x="82577" y="20429"/>
                    </a:cubicBezTo>
                    <a:cubicBezTo>
                      <a:pt x="82577" y="8918"/>
                      <a:pt x="64071" y="-430"/>
                      <a:pt x="41240" y="-430"/>
                    </a:cubicBezTo>
                    <a:close/>
                  </a:path>
                </a:pathLst>
              </a:custGeom>
              <a:solidFill>
                <a:srgbClr val="303030"/>
              </a:solidFill>
              <a:ln w="636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222" name="Forme libre : forme 221">
                <a:extLst>
                  <a:ext uri="{FF2B5EF4-FFF2-40B4-BE49-F238E27FC236}">
                    <a16:creationId xmlns:a16="http://schemas.microsoft.com/office/drawing/2014/main" id="{3111B364-7836-427B-8DD8-18EBD83BB315}"/>
                  </a:ext>
                </a:extLst>
              </p:cNvPr>
              <p:cNvSpPr/>
              <p:nvPr/>
            </p:nvSpPr>
            <p:spPr>
              <a:xfrm>
                <a:off x="2168616" y="4428636"/>
                <a:ext cx="86701" cy="44498"/>
              </a:xfrm>
              <a:custGeom>
                <a:avLst/>
                <a:gdLst>
                  <a:gd name="connsiteX0" fmla="*/ 39088 w 86701"/>
                  <a:gd name="connsiteY0" fmla="*/ 1364 h 44498"/>
                  <a:gd name="connsiteX1" fmla="*/ 104 w 86701"/>
                  <a:gd name="connsiteY1" fmla="*/ 30617 h 44498"/>
                  <a:gd name="connsiteX2" fmla="*/ 47419 w 86701"/>
                  <a:gd name="connsiteY2" fmla="*/ 42255 h 44498"/>
                  <a:gd name="connsiteX3" fmla="*/ 86403 w 86701"/>
                  <a:gd name="connsiteY3" fmla="*/ 13065 h 44498"/>
                  <a:gd name="connsiteX4" fmla="*/ 39088 w 86701"/>
                  <a:gd name="connsiteY4" fmla="*/ 1364 h 44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6701" h="44498">
                    <a:moveTo>
                      <a:pt x="39088" y="1364"/>
                    </a:moveTo>
                    <a:cubicBezTo>
                      <a:pt x="15304" y="6197"/>
                      <a:pt x="-2185" y="19297"/>
                      <a:pt x="104" y="30617"/>
                    </a:cubicBezTo>
                    <a:cubicBezTo>
                      <a:pt x="2394" y="41937"/>
                      <a:pt x="23635" y="47089"/>
                      <a:pt x="47419" y="42255"/>
                    </a:cubicBezTo>
                    <a:cubicBezTo>
                      <a:pt x="71204" y="37422"/>
                      <a:pt x="88693" y="24321"/>
                      <a:pt x="86403" y="13065"/>
                    </a:cubicBezTo>
                    <a:cubicBezTo>
                      <a:pt x="84114" y="1809"/>
                      <a:pt x="62937" y="-3470"/>
                      <a:pt x="39088" y="1364"/>
                    </a:cubicBezTo>
                    <a:close/>
                  </a:path>
                </a:pathLst>
              </a:custGeom>
              <a:solidFill>
                <a:srgbClr val="303030"/>
              </a:solidFill>
              <a:ln w="636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223" name="Forme libre : forme 222">
                <a:extLst>
                  <a:ext uri="{FF2B5EF4-FFF2-40B4-BE49-F238E27FC236}">
                    <a16:creationId xmlns:a16="http://schemas.microsoft.com/office/drawing/2014/main" id="{813E9B8E-F325-4A1B-9F45-CD1CF52E166D}"/>
                  </a:ext>
                </a:extLst>
              </p:cNvPr>
              <p:cNvSpPr/>
              <p:nvPr/>
            </p:nvSpPr>
            <p:spPr>
              <a:xfrm>
                <a:off x="1096535" y="3978966"/>
                <a:ext cx="1623781" cy="512642"/>
              </a:xfrm>
              <a:custGeom>
                <a:avLst/>
                <a:gdLst>
                  <a:gd name="connsiteX0" fmla="*/ 793 w 1623781"/>
                  <a:gd name="connsiteY0" fmla="*/ -430 h 512642"/>
                  <a:gd name="connsiteX1" fmla="*/ -97 w 1623781"/>
                  <a:gd name="connsiteY1" fmla="*/ 20238 h 512642"/>
                  <a:gd name="connsiteX2" fmla="*/ 811825 w 1623781"/>
                  <a:gd name="connsiteY2" fmla="*/ 512212 h 512642"/>
                  <a:gd name="connsiteX3" fmla="*/ 1623684 w 1623781"/>
                  <a:gd name="connsiteY3" fmla="*/ 20238 h 512642"/>
                  <a:gd name="connsiteX4" fmla="*/ 1622857 w 1623781"/>
                  <a:gd name="connsiteY4" fmla="*/ -430 h 5126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3781" h="512642">
                    <a:moveTo>
                      <a:pt x="793" y="-430"/>
                    </a:moveTo>
                    <a:cubicBezTo>
                      <a:pt x="285" y="6438"/>
                      <a:pt x="-97" y="13306"/>
                      <a:pt x="-97" y="20238"/>
                    </a:cubicBezTo>
                    <a:cubicBezTo>
                      <a:pt x="-97" y="291918"/>
                      <a:pt x="363414" y="512212"/>
                      <a:pt x="811825" y="512212"/>
                    </a:cubicBezTo>
                    <a:cubicBezTo>
                      <a:pt x="1260236" y="512212"/>
                      <a:pt x="1623684" y="291918"/>
                      <a:pt x="1623684" y="20238"/>
                    </a:cubicBezTo>
                    <a:cubicBezTo>
                      <a:pt x="1623684" y="13306"/>
                      <a:pt x="1623303" y="6438"/>
                      <a:pt x="1622857" y="-430"/>
                    </a:cubicBezTo>
                    <a:close/>
                  </a:path>
                </a:pathLst>
              </a:custGeom>
              <a:solidFill>
                <a:srgbClr val="3A3A3A"/>
              </a:solidFill>
              <a:ln w="636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224" name="Forme libre : forme 223">
                <a:extLst>
                  <a:ext uri="{FF2B5EF4-FFF2-40B4-BE49-F238E27FC236}">
                    <a16:creationId xmlns:a16="http://schemas.microsoft.com/office/drawing/2014/main" id="{F940B33F-2640-4518-A703-5EDE33C8763F}"/>
                  </a:ext>
                </a:extLst>
              </p:cNvPr>
              <p:cNvSpPr/>
              <p:nvPr/>
            </p:nvSpPr>
            <p:spPr>
              <a:xfrm>
                <a:off x="1096535" y="3978712"/>
                <a:ext cx="1623717" cy="281409"/>
              </a:xfrm>
              <a:custGeom>
                <a:avLst/>
                <a:gdLst>
                  <a:gd name="connsiteX0" fmla="*/ 793 w 1623717"/>
                  <a:gd name="connsiteY0" fmla="*/ -176 h 281409"/>
                  <a:gd name="connsiteX1" fmla="*/ -97 w 1623717"/>
                  <a:gd name="connsiteY1" fmla="*/ 20493 h 281409"/>
                  <a:gd name="connsiteX2" fmla="*/ 98285 w 1623717"/>
                  <a:gd name="connsiteY2" fmla="*/ 255414 h 281409"/>
                  <a:gd name="connsiteX3" fmla="*/ 586634 w 1623717"/>
                  <a:gd name="connsiteY3" fmla="*/ 72323 h 281409"/>
                  <a:gd name="connsiteX4" fmla="*/ 1139469 w 1623717"/>
                  <a:gd name="connsiteY4" fmla="*/ 110099 h 281409"/>
                  <a:gd name="connsiteX5" fmla="*/ 1500436 w 1623717"/>
                  <a:gd name="connsiteY5" fmla="*/ 280979 h 281409"/>
                  <a:gd name="connsiteX6" fmla="*/ 1623620 w 1623717"/>
                  <a:gd name="connsiteY6" fmla="*/ 20238 h 281409"/>
                  <a:gd name="connsiteX7" fmla="*/ 1622794 w 1623717"/>
                  <a:gd name="connsiteY7" fmla="*/ -430 h 281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23717" h="281409">
                    <a:moveTo>
                      <a:pt x="793" y="-176"/>
                    </a:moveTo>
                    <a:cubicBezTo>
                      <a:pt x="285" y="6692"/>
                      <a:pt x="-97" y="13561"/>
                      <a:pt x="-97" y="20493"/>
                    </a:cubicBezTo>
                    <a:cubicBezTo>
                      <a:pt x="-97" y="105520"/>
                      <a:pt x="35580" y="185841"/>
                      <a:pt x="98285" y="255414"/>
                    </a:cubicBezTo>
                    <a:cubicBezTo>
                      <a:pt x="228020" y="139353"/>
                      <a:pt x="415626" y="92674"/>
                      <a:pt x="586634" y="72323"/>
                    </a:cubicBezTo>
                    <a:cubicBezTo>
                      <a:pt x="771379" y="50383"/>
                      <a:pt x="960002" y="59604"/>
                      <a:pt x="1139469" y="110099"/>
                    </a:cubicBezTo>
                    <a:cubicBezTo>
                      <a:pt x="1259155" y="143614"/>
                      <a:pt x="1405043" y="191374"/>
                      <a:pt x="1500436" y="280979"/>
                    </a:cubicBezTo>
                    <a:cubicBezTo>
                      <a:pt x="1578404" y="205428"/>
                      <a:pt x="1623620" y="116140"/>
                      <a:pt x="1623620" y="20238"/>
                    </a:cubicBezTo>
                    <a:cubicBezTo>
                      <a:pt x="1623620" y="13307"/>
                      <a:pt x="1623239" y="6438"/>
                      <a:pt x="1622794" y="-430"/>
                    </a:cubicBezTo>
                    <a:close/>
                  </a:path>
                </a:pathLst>
              </a:custGeom>
              <a:solidFill>
                <a:srgbClr val="000000">
                  <a:alpha val="17000"/>
                </a:srgbClr>
              </a:solidFill>
              <a:ln w="636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225" name="Forme libre : forme 224">
                <a:extLst>
                  <a:ext uri="{FF2B5EF4-FFF2-40B4-BE49-F238E27FC236}">
                    <a16:creationId xmlns:a16="http://schemas.microsoft.com/office/drawing/2014/main" id="{D4DA7F2E-4BA2-43F3-B53B-DFB8F043FB26}"/>
                  </a:ext>
                </a:extLst>
              </p:cNvPr>
              <p:cNvSpPr/>
              <p:nvPr/>
            </p:nvSpPr>
            <p:spPr>
              <a:xfrm>
                <a:off x="996945" y="3910919"/>
                <a:ext cx="1823025" cy="107539"/>
              </a:xfrm>
              <a:custGeom>
                <a:avLst/>
                <a:gdLst>
                  <a:gd name="connsiteX0" fmla="*/ 1772086 w 1823025"/>
                  <a:gd name="connsiteY0" fmla="*/ 0 h 107539"/>
                  <a:gd name="connsiteX1" fmla="*/ 1823025 w 1823025"/>
                  <a:gd name="connsiteY1" fmla="*/ 0 h 107539"/>
                  <a:gd name="connsiteX2" fmla="*/ 1823025 w 1823025"/>
                  <a:gd name="connsiteY2" fmla="*/ 107540 h 107539"/>
                  <a:gd name="connsiteX3" fmla="*/ 1772086 w 1823025"/>
                  <a:gd name="connsiteY3" fmla="*/ 107540 h 107539"/>
                  <a:gd name="connsiteX4" fmla="*/ 50940 w 1823025"/>
                  <a:gd name="connsiteY4" fmla="*/ 107540 h 107539"/>
                  <a:gd name="connsiteX5" fmla="*/ 0 w 1823025"/>
                  <a:gd name="connsiteY5" fmla="*/ 107540 h 107539"/>
                  <a:gd name="connsiteX6" fmla="*/ 0 w 1823025"/>
                  <a:gd name="connsiteY6" fmla="*/ 0 h 107539"/>
                  <a:gd name="connsiteX7" fmla="*/ 50940 w 1823025"/>
                  <a:gd name="connsiteY7" fmla="*/ 0 h 107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23025" h="107539">
                    <a:moveTo>
                      <a:pt x="1772086" y="0"/>
                    </a:moveTo>
                    <a:cubicBezTo>
                      <a:pt x="1800219" y="0"/>
                      <a:pt x="1823025" y="0"/>
                      <a:pt x="1823025" y="0"/>
                    </a:cubicBezTo>
                    <a:lnTo>
                      <a:pt x="1823025" y="107540"/>
                    </a:lnTo>
                    <a:cubicBezTo>
                      <a:pt x="1823025" y="107540"/>
                      <a:pt x="1800219" y="107540"/>
                      <a:pt x="1772086" y="107540"/>
                    </a:cubicBezTo>
                    <a:lnTo>
                      <a:pt x="50940" y="107540"/>
                    </a:lnTo>
                    <a:cubicBezTo>
                      <a:pt x="22807" y="107540"/>
                      <a:pt x="0" y="107540"/>
                      <a:pt x="0" y="107540"/>
                    </a:cubicBezTo>
                    <a:lnTo>
                      <a:pt x="0" y="0"/>
                    </a:lnTo>
                    <a:cubicBezTo>
                      <a:pt x="0" y="0"/>
                      <a:pt x="22807" y="0"/>
                      <a:pt x="50940" y="0"/>
                    </a:cubicBezTo>
                    <a:close/>
                  </a:path>
                </a:pathLst>
              </a:custGeom>
              <a:solidFill>
                <a:srgbClr val="494949"/>
              </a:solidFill>
              <a:ln w="636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226" name="Forme libre : forme 225">
                <a:extLst>
                  <a:ext uri="{FF2B5EF4-FFF2-40B4-BE49-F238E27FC236}">
                    <a16:creationId xmlns:a16="http://schemas.microsoft.com/office/drawing/2014/main" id="{36F26B6E-8EF6-4125-8581-C9C4A68023D1}"/>
                  </a:ext>
                </a:extLst>
              </p:cNvPr>
              <p:cNvSpPr/>
              <p:nvPr/>
            </p:nvSpPr>
            <p:spPr>
              <a:xfrm>
                <a:off x="1333746" y="4998464"/>
                <a:ext cx="1139629" cy="43944"/>
              </a:xfrm>
              <a:custGeom>
                <a:avLst/>
                <a:gdLst>
                  <a:gd name="connsiteX0" fmla="*/ 1118834 w 1139629"/>
                  <a:gd name="connsiteY0" fmla="*/ 0 h 43944"/>
                  <a:gd name="connsiteX1" fmla="*/ 1139629 w 1139629"/>
                  <a:gd name="connsiteY1" fmla="*/ 0 h 43944"/>
                  <a:gd name="connsiteX2" fmla="*/ 1139629 w 1139629"/>
                  <a:gd name="connsiteY2" fmla="*/ 43944 h 43944"/>
                  <a:gd name="connsiteX3" fmla="*/ 1118834 w 1139629"/>
                  <a:gd name="connsiteY3" fmla="*/ 43944 h 43944"/>
                  <a:gd name="connsiteX4" fmla="*/ 20796 w 1139629"/>
                  <a:gd name="connsiteY4" fmla="*/ 43944 h 43944"/>
                  <a:gd name="connsiteX5" fmla="*/ 0 w 1139629"/>
                  <a:gd name="connsiteY5" fmla="*/ 43944 h 43944"/>
                  <a:gd name="connsiteX6" fmla="*/ 0 w 1139629"/>
                  <a:gd name="connsiteY6" fmla="*/ 0 h 43944"/>
                  <a:gd name="connsiteX7" fmla="*/ 20796 w 1139629"/>
                  <a:gd name="connsiteY7" fmla="*/ 0 h 43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39629" h="43944">
                    <a:moveTo>
                      <a:pt x="1118834" y="0"/>
                    </a:moveTo>
                    <a:cubicBezTo>
                      <a:pt x="1130319" y="0"/>
                      <a:pt x="1139629" y="0"/>
                      <a:pt x="1139629" y="0"/>
                    </a:cubicBezTo>
                    <a:lnTo>
                      <a:pt x="1139629" y="43944"/>
                    </a:lnTo>
                    <a:cubicBezTo>
                      <a:pt x="1139629" y="43944"/>
                      <a:pt x="1130319" y="43944"/>
                      <a:pt x="1118834" y="43944"/>
                    </a:cubicBezTo>
                    <a:lnTo>
                      <a:pt x="20796" y="43944"/>
                    </a:lnTo>
                    <a:cubicBezTo>
                      <a:pt x="9311" y="43944"/>
                      <a:pt x="0" y="43944"/>
                      <a:pt x="0" y="43944"/>
                    </a:cubicBezTo>
                    <a:lnTo>
                      <a:pt x="0" y="0"/>
                    </a:lnTo>
                    <a:cubicBezTo>
                      <a:pt x="0" y="0"/>
                      <a:pt x="9311" y="0"/>
                      <a:pt x="20796" y="0"/>
                    </a:cubicBezTo>
                    <a:close/>
                  </a:path>
                </a:pathLst>
              </a:custGeom>
              <a:solidFill>
                <a:srgbClr val="7F7F7F"/>
              </a:solidFill>
              <a:ln w="636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227" name="Forme libre : forme 226">
                <a:extLst>
                  <a:ext uri="{FF2B5EF4-FFF2-40B4-BE49-F238E27FC236}">
                    <a16:creationId xmlns:a16="http://schemas.microsoft.com/office/drawing/2014/main" id="{86ABC0DD-C9C5-4B1B-B10C-8EEC71C1D927}"/>
                  </a:ext>
                </a:extLst>
              </p:cNvPr>
              <p:cNvSpPr/>
              <p:nvPr/>
            </p:nvSpPr>
            <p:spPr>
              <a:xfrm>
                <a:off x="1980448" y="3919886"/>
                <a:ext cx="582533" cy="86044"/>
              </a:xfrm>
              <a:custGeom>
                <a:avLst/>
                <a:gdLst>
                  <a:gd name="connsiteX0" fmla="*/ 559321 w 582533"/>
                  <a:gd name="connsiteY0" fmla="*/ 0 h 86044"/>
                  <a:gd name="connsiteX1" fmla="*/ 582534 w 582533"/>
                  <a:gd name="connsiteY1" fmla="*/ 0 h 86044"/>
                  <a:gd name="connsiteX2" fmla="*/ 582534 w 582533"/>
                  <a:gd name="connsiteY2" fmla="*/ 86045 h 86044"/>
                  <a:gd name="connsiteX3" fmla="*/ 559321 w 582533"/>
                  <a:gd name="connsiteY3" fmla="*/ 86045 h 86044"/>
                  <a:gd name="connsiteX4" fmla="*/ 23212 w 582533"/>
                  <a:gd name="connsiteY4" fmla="*/ 86045 h 86044"/>
                  <a:gd name="connsiteX5" fmla="*/ 0 w 582533"/>
                  <a:gd name="connsiteY5" fmla="*/ 86045 h 86044"/>
                  <a:gd name="connsiteX6" fmla="*/ 0 w 582533"/>
                  <a:gd name="connsiteY6" fmla="*/ 0 h 86044"/>
                  <a:gd name="connsiteX7" fmla="*/ 23212 w 582533"/>
                  <a:gd name="connsiteY7" fmla="*/ 0 h 860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82533" h="86044">
                    <a:moveTo>
                      <a:pt x="559321" y="0"/>
                    </a:moveTo>
                    <a:cubicBezTo>
                      <a:pt x="572141" y="0"/>
                      <a:pt x="582534" y="0"/>
                      <a:pt x="582534" y="0"/>
                    </a:cubicBezTo>
                    <a:lnTo>
                      <a:pt x="582534" y="86045"/>
                    </a:lnTo>
                    <a:cubicBezTo>
                      <a:pt x="582534" y="86045"/>
                      <a:pt x="572141" y="86045"/>
                      <a:pt x="559321" y="86045"/>
                    </a:cubicBezTo>
                    <a:lnTo>
                      <a:pt x="23212" y="86045"/>
                    </a:lnTo>
                    <a:cubicBezTo>
                      <a:pt x="10393" y="86045"/>
                      <a:pt x="0" y="86045"/>
                      <a:pt x="0" y="86045"/>
                    </a:cubicBezTo>
                    <a:lnTo>
                      <a:pt x="0" y="0"/>
                    </a:lnTo>
                    <a:cubicBezTo>
                      <a:pt x="0" y="0"/>
                      <a:pt x="10393" y="0"/>
                      <a:pt x="23212" y="0"/>
                    </a:cubicBezTo>
                    <a:close/>
                  </a:path>
                </a:pathLst>
              </a:custGeom>
              <a:solidFill>
                <a:srgbClr val="776251"/>
              </a:solidFill>
              <a:ln w="636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228" name="Forme libre : forme 227">
                <a:extLst>
                  <a:ext uri="{FF2B5EF4-FFF2-40B4-BE49-F238E27FC236}">
                    <a16:creationId xmlns:a16="http://schemas.microsoft.com/office/drawing/2014/main" id="{0B42D28A-FF01-41FC-B20D-FE39DA7FC56A}"/>
                  </a:ext>
                </a:extLst>
              </p:cNvPr>
              <p:cNvSpPr/>
              <p:nvPr/>
            </p:nvSpPr>
            <p:spPr>
              <a:xfrm>
                <a:off x="2027000" y="3919886"/>
                <a:ext cx="535918" cy="86044"/>
              </a:xfrm>
              <a:custGeom>
                <a:avLst/>
                <a:gdLst>
                  <a:gd name="connsiteX0" fmla="*/ 512706 w 535918"/>
                  <a:gd name="connsiteY0" fmla="*/ 0 h 86044"/>
                  <a:gd name="connsiteX1" fmla="*/ 535918 w 535918"/>
                  <a:gd name="connsiteY1" fmla="*/ 0 h 86044"/>
                  <a:gd name="connsiteX2" fmla="*/ 535918 w 535918"/>
                  <a:gd name="connsiteY2" fmla="*/ 86045 h 86044"/>
                  <a:gd name="connsiteX3" fmla="*/ 512706 w 535918"/>
                  <a:gd name="connsiteY3" fmla="*/ 86045 h 86044"/>
                  <a:gd name="connsiteX4" fmla="*/ 23212 w 535918"/>
                  <a:gd name="connsiteY4" fmla="*/ 86045 h 86044"/>
                  <a:gd name="connsiteX5" fmla="*/ 0 w 535918"/>
                  <a:gd name="connsiteY5" fmla="*/ 86045 h 86044"/>
                  <a:gd name="connsiteX6" fmla="*/ 0 w 535918"/>
                  <a:gd name="connsiteY6" fmla="*/ 0 h 86044"/>
                  <a:gd name="connsiteX7" fmla="*/ 23212 w 535918"/>
                  <a:gd name="connsiteY7" fmla="*/ 0 h 860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35918" h="86044">
                    <a:moveTo>
                      <a:pt x="512706" y="0"/>
                    </a:moveTo>
                    <a:cubicBezTo>
                      <a:pt x="525526" y="0"/>
                      <a:pt x="535918" y="0"/>
                      <a:pt x="535918" y="0"/>
                    </a:cubicBezTo>
                    <a:lnTo>
                      <a:pt x="535918" y="86045"/>
                    </a:lnTo>
                    <a:cubicBezTo>
                      <a:pt x="535918" y="86045"/>
                      <a:pt x="525526" y="86045"/>
                      <a:pt x="512706" y="86045"/>
                    </a:cubicBezTo>
                    <a:lnTo>
                      <a:pt x="23212" y="86045"/>
                    </a:lnTo>
                    <a:cubicBezTo>
                      <a:pt x="10392" y="86045"/>
                      <a:pt x="0" y="86045"/>
                      <a:pt x="0" y="86045"/>
                    </a:cubicBezTo>
                    <a:lnTo>
                      <a:pt x="0" y="0"/>
                    </a:lnTo>
                    <a:cubicBezTo>
                      <a:pt x="0" y="0"/>
                      <a:pt x="10392" y="0"/>
                      <a:pt x="23212" y="0"/>
                    </a:cubicBezTo>
                    <a:close/>
                  </a:path>
                </a:pathLst>
              </a:custGeom>
              <a:solidFill>
                <a:srgbClr val="8C7764"/>
              </a:solidFill>
              <a:ln w="636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229" name="Forme libre : forme 228">
                <a:extLst>
                  <a:ext uri="{FF2B5EF4-FFF2-40B4-BE49-F238E27FC236}">
                    <a16:creationId xmlns:a16="http://schemas.microsoft.com/office/drawing/2014/main" id="{0FD5BE5D-C4B1-412A-9F97-8766B0A9C3BC}"/>
                  </a:ext>
                </a:extLst>
              </p:cNvPr>
              <p:cNvSpPr/>
              <p:nvPr/>
            </p:nvSpPr>
            <p:spPr>
              <a:xfrm>
                <a:off x="1382524" y="4215604"/>
                <a:ext cx="964424" cy="276322"/>
              </a:xfrm>
              <a:custGeom>
                <a:avLst/>
                <a:gdLst>
                  <a:gd name="connsiteX0" fmla="*/ 481892 w 964424"/>
                  <a:gd name="connsiteY0" fmla="*/ -430 h 276322"/>
                  <a:gd name="connsiteX1" fmla="*/ -97 w 964424"/>
                  <a:gd name="connsiteY1" fmla="*/ 158558 h 276322"/>
                  <a:gd name="connsiteX2" fmla="*/ 525837 w 964424"/>
                  <a:gd name="connsiteY2" fmla="*/ 275892 h 276322"/>
                  <a:gd name="connsiteX3" fmla="*/ 951163 w 964424"/>
                  <a:gd name="connsiteY3" fmla="*/ 203012 h 276322"/>
                  <a:gd name="connsiteX4" fmla="*/ 964327 w 964424"/>
                  <a:gd name="connsiteY4" fmla="*/ 164855 h 276322"/>
                  <a:gd name="connsiteX5" fmla="*/ 481892 w 964424"/>
                  <a:gd name="connsiteY5" fmla="*/ -430 h 2763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64424" h="276322">
                    <a:moveTo>
                      <a:pt x="481892" y="-430"/>
                    </a:moveTo>
                    <a:cubicBezTo>
                      <a:pt x="221533" y="-430"/>
                      <a:pt x="9442" y="70034"/>
                      <a:pt x="-97" y="158558"/>
                    </a:cubicBezTo>
                    <a:cubicBezTo>
                      <a:pt x="141593" y="231693"/>
                      <a:pt x="325130" y="275892"/>
                      <a:pt x="525837" y="275892"/>
                    </a:cubicBezTo>
                    <a:cubicBezTo>
                      <a:pt x="681836" y="275892"/>
                      <a:pt x="827470" y="249182"/>
                      <a:pt x="951163" y="203012"/>
                    </a:cubicBezTo>
                    <a:cubicBezTo>
                      <a:pt x="959386" y="191959"/>
                      <a:pt x="963984" y="178629"/>
                      <a:pt x="964327" y="164855"/>
                    </a:cubicBezTo>
                    <a:cubicBezTo>
                      <a:pt x="964327" y="73404"/>
                      <a:pt x="748357" y="-430"/>
                      <a:pt x="481892" y="-430"/>
                    </a:cubicBezTo>
                    <a:close/>
                  </a:path>
                </a:pathLst>
              </a:custGeom>
              <a:solidFill>
                <a:srgbClr val="FFFFFF">
                  <a:alpha val="2000"/>
                </a:srgbClr>
              </a:solidFill>
              <a:ln w="636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230" name="Forme libre : forme 229">
                <a:extLst>
                  <a:ext uri="{FF2B5EF4-FFF2-40B4-BE49-F238E27FC236}">
                    <a16:creationId xmlns:a16="http://schemas.microsoft.com/office/drawing/2014/main" id="{6893ADD4-5BB0-4DA7-B652-1943C6F86A09}"/>
                  </a:ext>
                </a:extLst>
              </p:cNvPr>
              <p:cNvSpPr/>
              <p:nvPr/>
            </p:nvSpPr>
            <p:spPr>
              <a:xfrm>
                <a:off x="2089768" y="3945833"/>
                <a:ext cx="34087" cy="34087"/>
              </a:xfrm>
              <a:custGeom>
                <a:avLst/>
                <a:gdLst>
                  <a:gd name="connsiteX0" fmla="*/ 34087 w 34087"/>
                  <a:gd name="connsiteY0" fmla="*/ 17044 h 34087"/>
                  <a:gd name="connsiteX1" fmla="*/ 17044 w 34087"/>
                  <a:gd name="connsiteY1" fmla="*/ 34087 h 34087"/>
                  <a:gd name="connsiteX2" fmla="*/ 0 w 34087"/>
                  <a:gd name="connsiteY2" fmla="*/ 17044 h 34087"/>
                  <a:gd name="connsiteX3" fmla="*/ 17044 w 34087"/>
                  <a:gd name="connsiteY3" fmla="*/ 0 h 34087"/>
                  <a:gd name="connsiteX4" fmla="*/ 34087 w 34087"/>
                  <a:gd name="connsiteY4" fmla="*/ 17044 h 340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087" h="34087">
                    <a:moveTo>
                      <a:pt x="34087" y="17044"/>
                    </a:moveTo>
                    <a:cubicBezTo>
                      <a:pt x="34087" y="26456"/>
                      <a:pt x="26456" y="34087"/>
                      <a:pt x="17044" y="34087"/>
                    </a:cubicBezTo>
                    <a:cubicBezTo>
                      <a:pt x="7631" y="34087"/>
                      <a:pt x="0" y="26456"/>
                      <a:pt x="0" y="17044"/>
                    </a:cubicBezTo>
                    <a:cubicBezTo>
                      <a:pt x="0" y="7631"/>
                      <a:pt x="7631" y="0"/>
                      <a:pt x="17044" y="0"/>
                    </a:cubicBezTo>
                    <a:cubicBezTo>
                      <a:pt x="26456" y="0"/>
                      <a:pt x="34087" y="7631"/>
                      <a:pt x="34087" y="17044"/>
                    </a:cubicBezTo>
                    <a:close/>
                  </a:path>
                </a:pathLst>
              </a:custGeom>
              <a:solidFill>
                <a:srgbClr val="776251"/>
              </a:solidFill>
              <a:ln w="636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231" name="Forme libre : forme 230">
                <a:extLst>
                  <a:ext uri="{FF2B5EF4-FFF2-40B4-BE49-F238E27FC236}">
                    <a16:creationId xmlns:a16="http://schemas.microsoft.com/office/drawing/2014/main" id="{B58675AF-2A4C-4D29-A7C6-2E55F839878A}"/>
                  </a:ext>
                </a:extLst>
              </p:cNvPr>
              <p:cNvSpPr/>
              <p:nvPr/>
            </p:nvSpPr>
            <p:spPr>
              <a:xfrm>
                <a:off x="2466126" y="3945833"/>
                <a:ext cx="34087" cy="34087"/>
              </a:xfrm>
              <a:custGeom>
                <a:avLst/>
                <a:gdLst>
                  <a:gd name="connsiteX0" fmla="*/ 16946 w 34087"/>
                  <a:gd name="connsiteY0" fmla="*/ -430 h 34087"/>
                  <a:gd name="connsiteX1" fmla="*/ -97 w 34087"/>
                  <a:gd name="connsiteY1" fmla="*/ 16613 h 34087"/>
                  <a:gd name="connsiteX2" fmla="*/ 16946 w 34087"/>
                  <a:gd name="connsiteY2" fmla="*/ 33657 h 34087"/>
                  <a:gd name="connsiteX3" fmla="*/ 33990 w 34087"/>
                  <a:gd name="connsiteY3" fmla="*/ 16613 h 34087"/>
                  <a:gd name="connsiteX4" fmla="*/ 16946 w 34087"/>
                  <a:gd name="connsiteY4" fmla="*/ -430 h 340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087" h="34087">
                    <a:moveTo>
                      <a:pt x="16946" y="-430"/>
                    </a:moveTo>
                    <a:cubicBezTo>
                      <a:pt x="7534" y="-430"/>
                      <a:pt x="-97" y="7201"/>
                      <a:pt x="-97" y="16613"/>
                    </a:cubicBezTo>
                    <a:cubicBezTo>
                      <a:pt x="-97" y="26026"/>
                      <a:pt x="7534" y="33657"/>
                      <a:pt x="16946" y="33657"/>
                    </a:cubicBezTo>
                    <a:cubicBezTo>
                      <a:pt x="26359" y="33657"/>
                      <a:pt x="33990" y="26026"/>
                      <a:pt x="33990" y="16613"/>
                    </a:cubicBezTo>
                    <a:cubicBezTo>
                      <a:pt x="33990" y="7201"/>
                      <a:pt x="26359" y="-430"/>
                      <a:pt x="16946" y="-430"/>
                    </a:cubicBezTo>
                    <a:close/>
                  </a:path>
                </a:pathLst>
              </a:custGeom>
              <a:solidFill>
                <a:srgbClr val="776251"/>
              </a:solidFill>
              <a:ln w="636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232" name="Forme libre : forme 231">
                <a:extLst>
                  <a:ext uri="{FF2B5EF4-FFF2-40B4-BE49-F238E27FC236}">
                    <a16:creationId xmlns:a16="http://schemas.microsoft.com/office/drawing/2014/main" id="{4772FE1B-BC15-4950-B87A-68808875A7E8}"/>
                  </a:ext>
                </a:extLst>
              </p:cNvPr>
              <p:cNvSpPr/>
              <p:nvPr/>
            </p:nvSpPr>
            <p:spPr>
              <a:xfrm>
                <a:off x="1527394" y="4417456"/>
                <a:ext cx="99399" cy="46297"/>
              </a:xfrm>
              <a:custGeom>
                <a:avLst/>
                <a:gdLst>
                  <a:gd name="connsiteX0" fmla="*/ -97 w 99399"/>
                  <a:gd name="connsiteY0" fmla="*/ 23354 h 46297"/>
                  <a:gd name="connsiteX1" fmla="*/ 9569 w 99399"/>
                  <a:gd name="connsiteY1" fmla="*/ 25644 h 46297"/>
                  <a:gd name="connsiteX2" fmla="*/ 31065 w 99399"/>
                  <a:gd name="connsiteY2" fmla="*/ 26280 h 46297"/>
                  <a:gd name="connsiteX3" fmla="*/ 84994 w 99399"/>
                  <a:gd name="connsiteY3" fmla="*/ 43450 h 46297"/>
                  <a:gd name="connsiteX4" fmla="*/ 95232 w 99399"/>
                  <a:gd name="connsiteY4" fmla="*/ 45867 h 46297"/>
                  <a:gd name="connsiteX5" fmla="*/ 99302 w 99399"/>
                  <a:gd name="connsiteY5" fmla="*/ 22146 h 46297"/>
                  <a:gd name="connsiteX6" fmla="*/ 3909 w 99399"/>
                  <a:gd name="connsiteY6" fmla="*/ -430 h 462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9399" h="46297">
                    <a:moveTo>
                      <a:pt x="-97" y="23354"/>
                    </a:moveTo>
                    <a:lnTo>
                      <a:pt x="9569" y="25644"/>
                    </a:lnTo>
                    <a:lnTo>
                      <a:pt x="31065" y="26280"/>
                    </a:lnTo>
                    <a:cubicBezTo>
                      <a:pt x="49940" y="28645"/>
                      <a:pt x="68223" y="34465"/>
                      <a:pt x="84994" y="43450"/>
                    </a:cubicBezTo>
                    <a:lnTo>
                      <a:pt x="95232" y="45867"/>
                    </a:lnTo>
                    <a:lnTo>
                      <a:pt x="99302" y="22146"/>
                    </a:lnTo>
                    <a:lnTo>
                      <a:pt x="3909" y="-430"/>
                    </a:lnTo>
                    <a:close/>
                  </a:path>
                </a:pathLst>
              </a:custGeom>
              <a:solidFill>
                <a:srgbClr val="303030"/>
              </a:solidFill>
              <a:ln w="636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233" name="Forme libre : forme 232">
                <a:extLst>
                  <a:ext uri="{FF2B5EF4-FFF2-40B4-BE49-F238E27FC236}">
                    <a16:creationId xmlns:a16="http://schemas.microsoft.com/office/drawing/2014/main" id="{D8C13801-DB17-40F3-A0EB-338DD5C6B8CD}"/>
                  </a:ext>
                </a:extLst>
              </p:cNvPr>
              <p:cNvSpPr/>
              <p:nvPr/>
            </p:nvSpPr>
            <p:spPr>
              <a:xfrm>
                <a:off x="1530821" y="4400214"/>
                <a:ext cx="96211" cy="57688"/>
              </a:xfrm>
              <a:custGeom>
                <a:avLst/>
                <a:gdLst>
                  <a:gd name="connsiteX0" fmla="*/ 55938 w 96211"/>
                  <a:gd name="connsiteY0" fmla="*/ 2249 h 57688"/>
                  <a:gd name="connsiteX1" fmla="*/ 547 w 96211"/>
                  <a:gd name="connsiteY1" fmla="*/ 16812 h 57688"/>
                  <a:gd name="connsiteX2" fmla="*/ 13266 w 96211"/>
                  <a:gd name="connsiteY2" fmla="*/ 43077 h 57688"/>
                  <a:gd name="connsiteX3" fmla="*/ 27829 w 96211"/>
                  <a:gd name="connsiteY3" fmla="*/ 43522 h 57688"/>
                  <a:gd name="connsiteX4" fmla="*/ 74508 w 96211"/>
                  <a:gd name="connsiteY4" fmla="*/ 57259 h 57688"/>
                  <a:gd name="connsiteX5" fmla="*/ 95558 w 96211"/>
                  <a:gd name="connsiteY5" fmla="*/ 41551 h 57688"/>
                  <a:gd name="connsiteX6" fmla="*/ 55938 w 96211"/>
                  <a:gd name="connsiteY6" fmla="*/ 2249 h 57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6211" h="57688">
                    <a:moveTo>
                      <a:pt x="55938" y="2249"/>
                    </a:moveTo>
                    <a:cubicBezTo>
                      <a:pt x="29737" y="-4620"/>
                      <a:pt x="5062" y="2249"/>
                      <a:pt x="547" y="16812"/>
                    </a:cubicBezTo>
                    <a:cubicBezTo>
                      <a:pt x="-1997" y="25525"/>
                      <a:pt x="3154" y="35191"/>
                      <a:pt x="13266" y="43077"/>
                    </a:cubicBezTo>
                    <a:lnTo>
                      <a:pt x="27829" y="43522"/>
                    </a:lnTo>
                    <a:cubicBezTo>
                      <a:pt x="44014" y="45621"/>
                      <a:pt x="59767" y="50257"/>
                      <a:pt x="74508" y="57259"/>
                    </a:cubicBezTo>
                    <a:cubicBezTo>
                      <a:pt x="85319" y="54778"/>
                      <a:pt x="93587" y="49373"/>
                      <a:pt x="95558" y="41551"/>
                    </a:cubicBezTo>
                    <a:cubicBezTo>
                      <a:pt x="99501" y="26669"/>
                      <a:pt x="82076" y="9053"/>
                      <a:pt x="55938" y="2249"/>
                    </a:cubicBezTo>
                    <a:close/>
                  </a:path>
                </a:pathLst>
              </a:custGeom>
              <a:solidFill>
                <a:srgbClr val="303030"/>
              </a:solidFill>
              <a:ln w="636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234" name="Forme libre : forme 233">
                <a:extLst>
                  <a:ext uri="{FF2B5EF4-FFF2-40B4-BE49-F238E27FC236}">
                    <a16:creationId xmlns:a16="http://schemas.microsoft.com/office/drawing/2014/main" id="{DF0837B3-EA82-4BC7-AE66-8E1E99E218D3}"/>
                  </a:ext>
                </a:extLst>
              </p:cNvPr>
              <p:cNvSpPr/>
              <p:nvPr/>
            </p:nvSpPr>
            <p:spPr>
              <a:xfrm>
                <a:off x="1527394" y="4421800"/>
                <a:ext cx="95998" cy="44815"/>
              </a:xfrm>
              <a:custGeom>
                <a:avLst/>
                <a:gdLst>
                  <a:gd name="connsiteX0" fmla="*/ 55740 w 95998"/>
                  <a:gd name="connsiteY0" fmla="*/ 2221 h 44815"/>
                  <a:gd name="connsiteX1" fmla="*/ 348 w 95998"/>
                  <a:gd name="connsiteY1" fmla="*/ 16784 h 44815"/>
                  <a:gd name="connsiteX2" fmla="*/ -97 w 95998"/>
                  <a:gd name="connsiteY2" fmla="*/ 20982 h 44815"/>
                  <a:gd name="connsiteX3" fmla="*/ 31256 w 95998"/>
                  <a:gd name="connsiteY3" fmla="*/ 24352 h 44815"/>
                  <a:gd name="connsiteX4" fmla="*/ 93770 w 95998"/>
                  <a:gd name="connsiteY4" fmla="*/ 44385 h 44815"/>
                  <a:gd name="connsiteX5" fmla="*/ 95233 w 95998"/>
                  <a:gd name="connsiteY5" fmla="*/ 41523 h 44815"/>
                  <a:gd name="connsiteX6" fmla="*/ 55740 w 95998"/>
                  <a:gd name="connsiteY6" fmla="*/ 2221 h 448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5998" h="44815">
                    <a:moveTo>
                      <a:pt x="55740" y="2221"/>
                    </a:moveTo>
                    <a:cubicBezTo>
                      <a:pt x="29539" y="-4583"/>
                      <a:pt x="4864" y="2221"/>
                      <a:pt x="348" y="16784"/>
                    </a:cubicBezTo>
                    <a:cubicBezTo>
                      <a:pt x="43" y="18165"/>
                      <a:pt x="-103" y="19570"/>
                      <a:pt x="-97" y="20982"/>
                    </a:cubicBezTo>
                    <a:lnTo>
                      <a:pt x="31256" y="24352"/>
                    </a:lnTo>
                    <a:cubicBezTo>
                      <a:pt x="53101" y="27329"/>
                      <a:pt x="74259" y="34108"/>
                      <a:pt x="93770" y="44385"/>
                    </a:cubicBezTo>
                    <a:cubicBezTo>
                      <a:pt x="94368" y="43495"/>
                      <a:pt x="94864" y="42534"/>
                      <a:pt x="95233" y="41523"/>
                    </a:cubicBezTo>
                    <a:cubicBezTo>
                      <a:pt x="99621" y="26833"/>
                      <a:pt x="81941" y="9090"/>
                      <a:pt x="55740" y="2221"/>
                    </a:cubicBezTo>
                    <a:close/>
                  </a:path>
                </a:pathLst>
              </a:custGeom>
              <a:solidFill>
                <a:srgbClr val="444444"/>
              </a:solidFill>
              <a:ln w="636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235" name="Forme libre : forme 234">
                <a:extLst>
                  <a:ext uri="{FF2B5EF4-FFF2-40B4-BE49-F238E27FC236}">
                    <a16:creationId xmlns:a16="http://schemas.microsoft.com/office/drawing/2014/main" id="{DF1F6AA2-5B91-49BD-B790-D32A62C3BD99}"/>
                  </a:ext>
                </a:extLst>
              </p:cNvPr>
              <p:cNvSpPr/>
              <p:nvPr/>
            </p:nvSpPr>
            <p:spPr>
              <a:xfrm>
                <a:off x="1552832" y="4438930"/>
                <a:ext cx="43295" cy="18400"/>
              </a:xfrm>
              <a:custGeom>
                <a:avLst/>
                <a:gdLst>
                  <a:gd name="connsiteX0" fmla="*/ 25913 w 43295"/>
                  <a:gd name="connsiteY0" fmla="*/ 800 h 18400"/>
                  <a:gd name="connsiteX1" fmla="*/ -97 w 43295"/>
                  <a:gd name="connsiteY1" fmla="*/ 6587 h 18400"/>
                  <a:gd name="connsiteX2" fmla="*/ 8552 w 43295"/>
                  <a:gd name="connsiteY2" fmla="*/ 8559 h 18400"/>
                  <a:gd name="connsiteX3" fmla="*/ 42639 w 43295"/>
                  <a:gd name="connsiteY3" fmla="*/ 17971 h 18400"/>
                  <a:gd name="connsiteX4" fmla="*/ 25913 w 43295"/>
                  <a:gd name="connsiteY4" fmla="*/ 800 h 18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295" h="18400">
                    <a:moveTo>
                      <a:pt x="25913" y="800"/>
                    </a:moveTo>
                    <a:cubicBezTo>
                      <a:pt x="15420" y="-1935"/>
                      <a:pt x="3719" y="-154"/>
                      <a:pt x="-97" y="6587"/>
                    </a:cubicBezTo>
                    <a:cubicBezTo>
                      <a:pt x="1366" y="6587"/>
                      <a:pt x="7089" y="8559"/>
                      <a:pt x="8552" y="8559"/>
                    </a:cubicBezTo>
                    <a:cubicBezTo>
                      <a:pt x="22289" y="10339"/>
                      <a:pt x="29475" y="16826"/>
                      <a:pt x="42639" y="17971"/>
                    </a:cubicBezTo>
                    <a:cubicBezTo>
                      <a:pt x="45692" y="8813"/>
                      <a:pt x="35707" y="3344"/>
                      <a:pt x="25913" y="800"/>
                    </a:cubicBezTo>
                    <a:close/>
                  </a:path>
                </a:pathLst>
              </a:custGeom>
              <a:solidFill>
                <a:srgbClr val="303030"/>
              </a:solidFill>
              <a:ln w="636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236" name="Forme libre : forme 235">
                <a:extLst>
                  <a:ext uri="{FF2B5EF4-FFF2-40B4-BE49-F238E27FC236}">
                    <a16:creationId xmlns:a16="http://schemas.microsoft.com/office/drawing/2014/main" id="{35E8F58B-A30D-40BE-8238-E195B30EAE04}"/>
                  </a:ext>
                </a:extLst>
              </p:cNvPr>
              <p:cNvSpPr/>
              <p:nvPr/>
            </p:nvSpPr>
            <p:spPr>
              <a:xfrm>
                <a:off x="1554295" y="4438787"/>
                <a:ext cx="40955" cy="23511"/>
              </a:xfrm>
              <a:custGeom>
                <a:avLst/>
                <a:gdLst>
                  <a:gd name="connsiteX0" fmla="*/ 24451 w 40955"/>
                  <a:gd name="connsiteY0" fmla="*/ 942 h 23511"/>
                  <a:gd name="connsiteX1" fmla="*/ 730 w 40955"/>
                  <a:gd name="connsiteY1" fmla="*/ 4122 h 23511"/>
                  <a:gd name="connsiteX2" fmla="*/ -97 w 40955"/>
                  <a:gd name="connsiteY2" fmla="*/ 8001 h 23511"/>
                  <a:gd name="connsiteX3" fmla="*/ 7216 w 40955"/>
                  <a:gd name="connsiteY3" fmla="*/ 18240 h 23511"/>
                  <a:gd name="connsiteX4" fmla="*/ 39014 w 40955"/>
                  <a:gd name="connsiteY4" fmla="*/ 18240 h 23511"/>
                  <a:gd name="connsiteX5" fmla="*/ 40858 w 40955"/>
                  <a:gd name="connsiteY5" fmla="*/ 10990 h 23511"/>
                  <a:gd name="connsiteX6" fmla="*/ 24451 w 40955"/>
                  <a:gd name="connsiteY6" fmla="*/ 942 h 23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55" h="23511">
                    <a:moveTo>
                      <a:pt x="24451" y="942"/>
                    </a:moveTo>
                    <a:cubicBezTo>
                      <a:pt x="16476" y="-1678"/>
                      <a:pt x="7738" y="-508"/>
                      <a:pt x="730" y="4122"/>
                    </a:cubicBezTo>
                    <a:lnTo>
                      <a:pt x="-97" y="8001"/>
                    </a:lnTo>
                    <a:cubicBezTo>
                      <a:pt x="2192" y="8574"/>
                      <a:pt x="6262" y="18240"/>
                      <a:pt x="7216" y="18240"/>
                    </a:cubicBezTo>
                    <a:cubicBezTo>
                      <a:pt x="19554" y="19830"/>
                      <a:pt x="31891" y="28288"/>
                      <a:pt x="39014" y="18240"/>
                    </a:cubicBezTo>
                    <a:cubicBezTo>
                      <a:pt x="39014" y="18240"/>
                      <a:pt x="40731" y="11372"/>
                      <a:pt x="40858" y="10990"/>
                    </a:cubicBezTo>
                    <a:cubicBezTo>
                      <a:pt x="36960" y="5572"/>
                      <a:pt x="31046" y="1953"/>
                      <a:pt x="24451" y="942"/>
                    </a:cubicBezTo>
                    <a:close/>
                  </a:path>
                </a:pathLst>
              </a:custGeom>
              <a:solidFill>
                <a:srgbClr val="9B9B9B"/>
              </a:solidFill>
              <a:ln w="636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237" name="Forme libre : forme 236">
                <a:extLst>
                  <a:ext uri="{FF2B5EF4-FFF2-40B4-BE49-F238E27FC236}">
                    <a16:creationId xmlns:a16="http://schemas.microsoft.com/office/drawing/2014/main" id="{DA90BF3D-237C-481B-A609-6FAB42863CCF}"/>
                  </a:ext>
                </a:extLst>
              </p:cNvPr>
              <p:cNvSpPr/>
              <p:nvPr/>
            </p:nvSpPr>
            <p:spPr>
              <a:xfrm>
                <a:off x="1962959" y="4470622"/>
                <a:ext cx="99653" cy="25565"/>
              </a:xfrm>
              <a:custGeom>
                <a:avLst/>
                <a:gdLst>
                  <a:gd name="connsiteX0" fmla="*/ -97 w 99653"/>
                  <a:gd name="connsiteY0" fmla="*/ -430 h 25565"/>
                  <a:gd name="connsiteX1" fmla="*/ 920 w 99653"/>
                  <a:gd name="connsiteY1" fmla="*/ 23736 h 25565"/>
                  <a:gd name="connsiteX2" fmla="*/ 10968 w 99653"/>
                  <a:gd name="connsiteY2" fmla="*/ 23736 h 25565"/>
                  <a:gd name="connsiteX3" fmla="*/ 32273 w 99653"/>
                  <a:gd name="connsiteY3" fmla="*/ 19729 h 25565"/>
                  <a:gd name="connsiteX4" fmla="*/ 89000 w 99653"/>
                  <a:gd name="connsiteY4" fmla="*/ 25135 h 25565"/>
                  <a:gd name="connsiteX5" fmla="*/ 99557 w 99653"/>
                  <a:gd name="connsiteY5" fmla="*/ 23863 h 25565"/>
                  <a:gd name="connsiteX6" fmla="*/ 98476 w 99653"/>
                  <a:gd name="connsiteY6" fmla="*/ 1287 h 25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9653" h="25565">
                    <a:moveTo>
                      <a:pt x="-97" y="-430"/>
                    </a:moveTo>
                    <a:lnTo>
                      <a:pt x="920" y="23736"/>
                    </a:lnTo>
                    <a:lnTo>
                      <a:pt x="10968" y="23736"/>
                    </a:lnTo>
                    <a:lnTo>
                      <a:pt x="32273" y="19729"/>
                    </a:lnTo>
                    <a:cubicBezTo>
                      <a:pt x="51352" y="18076"/>
                      <a:pt x="70577" y="19908"/>
                      <a:pt x="89000" y="25135"/>
                    </a:cubicBezTo>
                    <a:lnTo>
                      <a:pt x="99557" y="23863"/>
                    </a:lnTo>
                    <a:lnTo>
                      <a:pt x="98476" y="1287"/>
                    </a:lnTo>
                    <a:close/>
                  </a:path>
                </a:pathLst>
              </a:custGeom>
              <a:solidFill>
                <a:srgbClr val="303030"/>
              </a:solidFill>
              <a:ln w="636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238" name="Forme libre : forme 237">
                <a:extLst>
                  <a:ext uri="{FF2B5EF4-FFF2-40B4-BE49-F238E27FC236}">
                    <a16:creationId xmlns:a16="http://schemas.microsoft.com/office/drawing/2014/main" id="{6C21F20D-9D32-4552-9C31-98249B363392}"/>
                  </a:ext>
                </a:extLst>
              </p:cNvPr>
              <p:cNvSpPr/>
              <p:nvPr/>
            </p:nvSpPr>
            <p:spPr>
              <a:xfrm>
                <a:off x="1962911" y="4444597"/>
                <a:ext cx="98679" cy="49936"/>
              </a:xfrm>
              <a:custGeom>
                <a:avLst/>
                <a:gdLst>
                  <a:gd name="connsiteX0" fmla="*/ 51272 w 98679"/>
                  <a:gd name="connsiteY0" fmla="*/ -353 h 49936"/>
                  <a:gd name="connsiteX1" fmla="*/ -49 w 98679"/>
                  <a:gd name="connsiteY1" fmla="*/ 25595 h 49936"/>
                  <a:gd name="connsiteX2" fmla="*/ 17884 w 98679"/>
                  <a:gd name="connsiteY2" fmla="*/ 48680 h 49936"/>
                  <a:gd name="connsiteX3" fmla="*/ 32321 w 98679"/>
                  <a:gd name="connsiteY3" fmla="*/ 45945 h 49936"/>
                  <a:gd name="connsiteX4" fmla="*/ 81162 w 98679"/>
                  <a:gd name="connsiteY4" fmla="*/ 49506 h 49936"/>
                  <a:gd name="connsiteX5" fmla="*/ 98523 w 98679"/>
                  <a:gd name="connsiteY5" fmla="*/ 29728 h 49936"/>
                  <a:gd name="connsiteX6" fmla="*/ 51272 w 98679"/>
                  <a:gd name="connsiteY6" fmla="*/ -353 h 49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8679" h="49936">
                    <a:moveTo>
                      <a:pt x="51272" y="-353"/>
                    </a:moveTo>
                    <a:cubicBezTo>
                      <a:pt x="24053" y="-1497"/>
                      <a:pt x="1032" y="10141"/>
                      <a:pt x="-49" y="25595"/>
                    </a:cubicBezTo>
                    <a:cubicBezTo>
                      <a:pt x="-749" y="34689"/>
                      <a:pt x="6310" y="43020"/>
                      <a:pt x="17884" y="48680"/>
                    </a:cubicBezTo>
                    <a:lnTo>
                      <a:pt x="32321" y="45945"/>
                    </a:lnTo>
                    <a:cubicBezTo>
                      <a:pt x="48690" y="44622"/>
                      <a:pt x="65161" y="45824"/>
                      <a:pt x="81162" y="49506"/>
                    </a:cubicBezTo>
                    <a:cubicBezTo>
                      <a:pt x="91210" y="44800"/>
                      <a:pt x="97951" y="37805"/>
                      <a:pt x="98523" y="29728"/>
                    </a:cubicBezTo>
                    <a:cubicBezTo>
                      <a:pt x="99859" y="14211"/>
                      <a:pt x="78491" y="792"/>
                      <a:pt x="51272" y="-353"/>
                    </a:cubicBezTo>
                    <a:close/>
                  </a:path>
                </a:pathLst>
              </a:custGeom>
              <a:solidFill>
                <a:srgbClr val="303030"/>
              </a:solidFill>
              <a:ln w="636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239" name="Forme libre : forme 238">
                <a:extLst>
                  <a:ext uri="{FF2B5EF4-FFF2-40B4-BE49-F238E27FC236}">
                    <a16:creationId xmlns:a16="http://schemas.microsoft.com/office/drawing/2014/main" id="{1BA2C5BE-9DF3-4DCE-9151-88AE929208EE}"/>
                  </a:ext>
                </a:extLst>
              </p:cNvPr>
              <p:cNvSpPr/>
              <p:nvPr/>
            </p:nvSpPr>
            <p:spPr>
              <a:xfrm>
                <a:off x="1963976" y="4466474"/>
                <a:ext cx="98918" cy="33211"/>
              </a:xfrm>
              <a:custGeom>
                <a:avLst/>
                <a:gdLst>
                  <a:gd name="connsiteX0" fmla="*/ 51289 w 98918"/>
                  <a:gd name="connsiteY0" fmla="*/ -353 h 33211"/>
                  <a:gd name="connsiteX1" fmla="*/ -96 w 98918"/>
                  <a:gd name="connsiteY1" fmla="*/ 25595 h 33211"/>
                  <a:gd name="connsiteX2" fmla="*/ 349 w 98918"/>
                  <a:gd name="connsiteY2" fmla="*/ 29855 h 33211"/>
                  <a:gd name="connsiteX3" fmla="*/ 32146 w 98918"/>
                  <a:gd name="connsiteY3" fmla="*/ 26421 h 33211"/>
                  <a:gd name="connsiteX4" fmla="*/ 97968 w 98918"/>
                  <a:gd name="connsiteY4" fmla="*/ 32781 h 33211"/>
                  <a:gd name="connsiteX5" fmla="*/ 98794 w 98918"/>
                  <a:gd name="connsiteY5" fmla="*/ 29664 h 33211"/>
                  <a:gd name="connsiteX6" fmla="*/ 51289 w 98918"/>
                  <a:gd name="connsiteY6" fmla="*/ -353 h 33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8918" h="33211">
                    <a:moveTo>
                      <a:pt x="51289" y="-353"/>
                    </a:moveTo>
                    <a:cubicBezTo>
                      <a:pt x="24070" y="-1497"/>
                      <a:pt x="1048" y="10141"/>
                      <a:pt x="-96" y="25595"/>
                    </a:cubicBezTo>
                    <a:cubicBezTo>
                      <a:pt x="-109" y="27025"/>
                      <a:pt x="43" y="28456"/>
                      <a:pt x="349" y="29855"/>
                    </a:cubicBezTo>
                    <a:lnTo>
                      <a:pt x="32146" y="26421"/>
                    </a:lnTo>
                    <a:cubicBezTo>
                      <a:pt x="54290" y="24742"/>
                      <a:pt x="76555" y="26892"/>
                      <a:pt x="97968" y="32781"/>
                    </a:cubicBezTo>
                    <a:cubicBezTo>
                      <a:pt x="98368" y="31782"/>
                      <a:pt x="98648" y="30733"/>
                      <a:pt x="98794" y="29664"/>
                    </a:cubicBezTo>
                    <a:cubicBezTo>
                      <a:pt x="99685" y="13956"/>
                      <a:pt x="78508" y="792"/>
                      <a:pt x="51289" y="-353"/>
                    </a:cubicBezTo>
                    <a:close/>
                  </a:path>
                </a:pathLst>
              </a:custGeom>
              <a:solidFill>
                <a:srgbClr val="444444"/>
              </a:solidFill>
              <a:ln w="636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240" name="Forme libre : forme 239">
                <a:extLst>
                  <a:ext uri="{FF2B5EF4-FFF2-40B4-BE49-F238E27FC236}">
                    <a16:creationId xmlns:a16="http://schemas.microsoft.com/office/drawing/2014/main" id="{F496D05F-5DC7-4DAE-A275-70124AA99F77}"/>
                  </a:ext>
                </a:extLst>
              </p:cNvPr>
              <p:cNvSpPr/>
              <p:nvPr/>
            </p:nvSpPr>
            <p:spPr>
              <a:xfrm>
                <a:off x="1990051" y="4482800"/>
                <a:ext cx="47124" cy="12870"/>
              </a:xfrm>
              <a:custGeom>
                <a:avLst/>
                <a:gdLst>
                  <a:gd name="connsiteX0" fmla="*/ 24196 w 47124"/>
                  <a:gd name="connsiteY0" fmla="*/ -398 h 12870"/>
                  <a:gd name="connsiteX1" fmla="*/ -97 w 47124"/>
                  <a:gd name="connsiteY1" fmla="*/ 10731 h 12870"/>
                  <a:gd name="connsiteX2" fmla="*/ 8870 w 47124"/>
                  <a:gd name="connsiteY2" fmla="*/ 10731 h 12870"/>
                  <a:gd name="connsiteX3" fmla="*/ 47027 w 47124"/>
                  <a:gd name="connsiteY3" fmla="*/ 12067 h 12870"/>
                  <a:gd name="connsiteX4" fmla="*/ 24196 w 47124"/>
                  <a:gd name="connsiteY4" fmla="*/ -398 h 12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124" h="12870">
                    <a:moveTo>
                      <a:pt x="24196" y="-398"/>
                    </a:moveTo>
                    <a:cubicBezTo>
                      <a:pt x="13322" y="-843"/>
                      <a:pt x="2192" y="3354"/>
                      <a:pt x="-97" y="10731"/>
                    </a:cubicBezTo>
                    <a:cubicBezTo>
                      <a:pt x="1302" y="10731"/>
                      <a:pt x="7407" y="11113"/>
                      <a:pt x="8870" y="10731"/>
                    </a:cubicBezTo>
                    <a:cubicBezTo>
                      <a:pt x="22734" y="9586"/>
                      <a:pt x="33481" y="13657"/>
                      <a:pt x="47027" y="12067"/>
                    </a:cubicBezTo>
                    <a:cubicBezTo>
                      <a:pt x="45119" y="4944"/>
                      <a:pt x="34563" y="47"/>
                      <a:pt x="24196" y="-398"/>
                    </a:cubicBezTo>
                    <a:close/>
                  </a:path>
                </a:pathLst>
              </a:custGeom>
              <a:solidFill>
                <a:srgbClr val="303030"/>
              </a:solidFill>
              <a:ln w="636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241" name="Forme libre : forme 240">
                <a:extLst>
                  <a:ext uri="{FF2B5EF4-FFF2-40B4-BE49-F238E27FC236}">
                    <a16:creationId xmlns:a16="http://schemas.microsoft.com/office/drawing/2014/main" id="{A2413E87-64F6-4FD4-82D2-8800AF8528A9}"/>
                  </a:ext>
                </a:extLst>
              </p:cNvPr>
              <p:cNvSpPr/>
              <p:nvPr/>
            </p:nvSpPr>
            <p:spPr>
              <a:xfrm>
                <a:off x="1992086" y="4482708"/>
                <a:ext cx="40319" cy="21303"/>
              </a:xfrm>
              <a:custGeom>
                <a:avLst/>
                <a:gdLst>
                  <a:gd name="connsiteX0" fmla="*/ -97 w 40319"/>
                  <a:gd name="connsiteY0" fmla="*/ 7199 h 21303"/>
                  <a:gd name="connsiteX1" fmla="*/ -97 w 40319"/>
                  <a:gd name="connsiteY1" fmla="*/ 14258 h 21303"/>
                  <a:gd name="connsiteX2" fmla="*/ 9251 w 40319"/>
                  <a:gd name="connsiteY2" fmla="*/ 20236 h 21303"/>
                  <a:gd name="connsiteX3" fmla="*/ 40222 w 40319"/>
                  <a:gd name="connsiteY3" fmla="*/ 13876 h 21303"/>
                  <a:gd name="connsiteX4" fmla="*/ 40222 w 40319"/>
                  <a:gd name="connsiteY4" fmla="*/ 5800 h 21303"/>
                  <a:gd name="connsiteX5" fmla="*/ 22225 w 40319"/>
                  <a:gd name="connsiteY5" fmla="*/ -178 h 21303"/>
                  <a:gd name="connsiteX6" fmla="*/ -97 w 40319"/>
                  <a:gd name="connsiteY6" fmla="*/ 7199 h 21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319" h="21303">
                    <a:moveTo>
                      <a:pt x="-97" y="7199"/>
                    </a:moveTo>
                    <a:lnTo>
                      <a:pt x="-97" y="14258"/>
                    </a:lnTo>
                    <a:cubicBezTo>
                      <a:pt x="2256" y="14258"/>
                      <a:pt x="8107" y="20617"/>
                      <a:pt x="9251" y="20236"/>
                    </a:cubicBezTo>
                    <a:cubicBezTo>
                      <a:pt x="21971" y="19155"/>
                      <a:pt x="35453" y="25133"/>
                      <a:pt x="40222" y="13876"/>
                    </a:cubicBezTo>
                    <a:cubicBezTo>
                      <a:pt x="40222" y="13876"/>
                      <a:pt x="40222" y="6245"/>
                      <a:pt x="40222" y="5800"/>
                    </a:cubicBezTo>
                    <a:cubicBezTo>
                      <a:pt x="35059" y="1857"/>
                      <a:pt x="28724" y="-248"/>
                      <a:pt x="22225" y="-178"/>
                    </a:cubicBezTo>
                    <a:cubicBezTo>
                      <a:pt x="14040" y="-1310"/>
                      <a:pt x="5798" y="1412"/>
                      <a:pt x="-97" y="7199"/>
                    </a:cubicBezTo>
                    <a:close/>
                  </a:path>
                </a:pathLst>
              </a:custGeom>
              <a:solidFill>
                <a:srgbClr val="9B9B9B"/>
              </a:solidFill>
              <a:ln w="636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grpSp>
        <p:pic>
          <p:nvPicPr>
            <p:cNvPr id="242" name="Image 241" descr="Une image contenant texte, plante&#10;&#10;Description générée automatiquement">
              <a:extLst>
                <a:ext uri="{FF2B5EF4-FFF2-40B4-BE49-F238E27FC236}">
                  <a16:creationId xmlns:a16="http://schemas.microsoft.com/office/drawing/2014/main" id="{AE91D1D5-DC41-4982-9C44-B5B93865EE81}"/>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788100" y="1247569"/>
              <a:ext cx="2281671" cy="2661950"/>
            </a:xfrm>
            <a:prstGeom prst="rect">
              <a:avLst/>
            </a:prstGeom>
          </p:spPr>
        </p:pic>
      </p:grpSp>
      <p:sp>
        <p:nvSpPr>
          <p:cNvPr id="243" name="Forme libre : forme 242">
            <a:extLst>
              <a:ext uri="{FF2B5EF4-FFF2-40B4-BE49-F238E27FC236}">
                <a16:creationId xmlns:a16="http://schemas.microsoft.com/office/drawing/2014/main" id="{DA14C9FC-2EB3-4FDF-B7F0-B8B399EBDC9D}"/>
              </a:ext>
            </a:extLst>
          </p:cNvPr>
          <p:cNvSpPr/>
          <p:nvPr/>
        </p:nvSpPr>
        <p:spPr>
          <a:xfrm>
            <a:off x="1390219" y="3867649"/>
            <a:ext cx="515885" cy="46870"/>
          </a:xfrm>
          <a:custGeom>
            <a:avLst/>
            <a:gdLst>
              <a:gd name="connsiteX0" fmla="*/ 476868 w 515885"/>
              <a:gd name="connsiteY0" fmla="*/ -430 h 46870"/>
              <a:gd name="connsiteX1" fmla="*/ 38060 w 515885"/>
              <a:gd name="connsiteY1" fmla="*/ -430 h 46870"/>
              <a:gd name="connsiteX2" fmla="*/ -97 w 515885"/>
              <a:gd name="connsiteY2" fmla="*/ 46440 h 46870"/>
              <a:gd name="connsiteX3" fmla="*/ 515789 w 515885"/>
              <a:gd name="connsiteY3" fmla="*/ 46440 h 46870"/>
              <a:gd name="connsiteX4" fmla="*/ 476868 w 515885"/>
              <a:gd name="connsiteY4" fmla="*/ -430 h 46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885" h="46870">
                <a:moveTo>
                  <a:pt x="476868" y="-430"/>
                </a:moveTo>
                <a:lnTo>
                  <a:pt x="38060" y="-430"/>
                </a:lnTo>
                <a:cubicBezTo>
                  <a:pt x="17392" y="-430"/>
                  <a:pt x="539" y="20493"/>
                  <a:pt x="-97" y="46440"/>
                </a:cubicBezTo>
                <a:lnTo>
                  <a:pt x="515789" y="46440"/>
                </a:lnTo>
                <a:cubicBezTo>
                  <a:pt x="514326" y="20493"/>
                  <a:pt x="497473" y="-430"/>
                  <a:pt x="476868" y="-430"/>
                </a:cubicBezTo>
                <a:close/>
              </a:path>
            </a:pathLst>
          </a:custGeom>
          <a:solidFill>
            <a:srgbClr val="C4490C"/>
          </a:solidFill>
          <a:ln w="636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244" name="Forme libre : forme 243">
            <a:extLst>
              <a:ext uri="{FF2B5EF4-FFF2-40B4-BE49-F238E27FC236}">
                <a16:creationId xmlns:a16="http://schemas.microsoft.com/office/drawing/2014/main" id="{6451964E-71A4-4F74-8743-02D157D35A21}"/>
              </a:ext>
            </a:extLst>
          </p:cNvPr>
          <p:cNvSpPr/>
          <p:nvPr/>
        </p:nvSpPr>
        <p:spPr>
          <a:xfrm>
            <a:off x="1955900" y="3867649"/>
            <a:ext cx="515885" cy="46870"/>
          </a:xfrm>
          <a:custGeom>
            <a:avLst/>
            <a:gdLst>
              <a:gd name="connsiteX0" fmla="*/ 477186 w 515885"/>
              <a:gd name="connsiteY0" fmla="*/ -430 h 46870"/>
              <a:gd name="connsiteX1" fmla="*/ 38378 w 515885"/>
              <a:gd name="connsiteY1" fmla="*/ -430 h 46870"/>
              <a:gd name="connsiteX2" fmla="*/ -97 w 515885"/>
              <a:gd name="connsiteY2" fmla="*/ 46440 h 46870"/>
              <a:gd name="connsiteX3" fmla="*/ 515789 w 515885"/>
              <a:gd name="connsiteY3" fmla="*/ 46440 h 46870"/>
              <a:gd name="connsiteX4" fmla="*/ 477186 w 515885"/>
              <a:gd name="connsiteY4" fmla="*/ -430 h 46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885" h="46870">
                <a:moveTo>
                  <a:pt x="477186" y="-430"/>
                </a:moveTo>
                <a:lnTo>
                  <a:pt x="38378" y="-430"/>
                </a:lnTo>
                <a:cubicBezTo>
                  <a:pt x="17710" y="-430"/>
                  <a:pt x="857" y="20493"/>
                  <a:pt x="-97" y="46440"/>
                </a:cubicBezTo>
                <a:lnTo>
                  <a:pt x="515789" y="46440"/>
                </a:lnTo>
                <a:cubicBezTo>
                  <a:pt x="514644" y="20493"/>
                  <a:pt x="497791" y="-430"/>
                  <a:pt x="477186" y="-430"/>
                </a:cubicBezTo>
                <a:close/>
              </a:path>
            </a:pathLst>
          </a:custGeom>
          <a:solidFill>
            <a:srgbClr val="C4490C"/>
          </a:solidFill>
          <a:ln w="636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147" name="Graphique 15">
            <a:extLst>
              <a:ext uri="{FF2B5EF4-FFF2-40B4-BE49-F238E27FC236}">
                <a16:creationId xmlns:a16="http://schemas.microsoft.com/office/drawing/2014/main" id="{6FC3CBF3-CB82-4D56-9CAC-4B27088AC891}"/>
              </a:ext>
            </a:extLst>
          </p:cNvPr>
          <p:cNvSpPr/>
          <p:nvPr/>
        </p:nvSpPr>
        <p:spPr>
          <a:xfrm>
            <a:off x="5349205" y="1762085"/>
            <a:ext cx="499614" cy="559389"/>
          </a:xfrm>
          <a:custGeom>
            <a:avLst/>
            <a:gdLst>
              <a:gd name="connsiteX0" fmla="*/ 60955 w 499614"/>
              <a:gd name="connsiteY0" fmla="*/ 559222 h 559389"/>
              <a:gd name="connsiteX1" fmla="*/ 58609 w 499614"/>
              <a:gd name="connsiteY1" fmla="*/ 559222 h 559389"/>
              <a:gd name="connsiteX2" fmla="*/ 3465 w 499614"/>
              <a:gd name="connsiteY2" fmla="*/ 509098 h 559389"/>
              <a:gd name="connsiteX3" fmla="*/ -55 w 499614"/>
              <a:gd name="connsiteY3" fmla="*/ 451607 h 559389"/>
              <a:gd name="connsiteX4" fmla="*/ 8484 w 499614"/>
              <a:gd name="connsiteY4" fmla="*/ 263102 h 559389"/>
              <a:gd name="connsiteX5" fmla="*/ 54763 w 499614"/>
              <a:gd name="connsiteY5" fmla="*/ 19387 h 559389"/>
              <a:gd name="connsiteX6" fmla="*/ 85464 w 499614"/>
              <a:gd name="connsiteY6" fmla="*/ -167 h 559389"/>
              <a:gd name="connsiteX7" fmla="*/ 123725 w 499614"/>
              <a:gd name="connsiteY7" fmla="*/ 21408 h 559389"/>
              <a:gd name="connsiteX8" fmla="*/ 160618 w 499614"/>
              <a:gd name="connsiteY8" fmla="*/ 74270 h 559389"/>
              <a:gd name="connsiteX9" fmla="*/ 193861 w 499614"/>
              <a:gd name="connsiteY9" fmla="*/ 135867 h 559389"/>
              <a:gd name="connsiteX10" fmla="*/ 215632 w 499614"/>
              <a:gd name="connsiteY10" fmla="*/ 176671 h 559389"/>
              <a:gd name="connsiteX11" fmla="*/ 238967 w 499614"/>
              <a:gd name="connsiteY11" fmla="*/ 201179 h 559389"/>
              <a:gd name="connsiteX12" fmla="*/ 247897 w 499614"/>
              <a:gd name="connsiteY12" fmla="*/ 195704 h 559389"/>
              <a:gd name="connsiteX13" fmla="*/ 263866 w 499614"/>
              <a:gd name="connsiteY13" fmla="*/ 161549 h 559389"/>
              <a:gd name="connsiteX14" fmla="*/ 308907 w 499614"/>
              <a:gd name="connsiteY14" fmla="*/ 70946 h 559389"/>
              <a:gd name="connsiteX15" fmla="*/ 393643 w 499614"/>
              <a:gd name="connsiteY15" fmla="*/ 13847 h 559389"/>
              <a:gd name="connsiteX16" fmla="*/ 437575 w 499614"/>
              <a:gd name="connsiteY16" fmla="*/ 39464 h 559389"/>
              <a:gd name="connsiteX17" fmla="*/ 485353 w 499614"/>
              <a:gd name="connsiteY17" fmla="*/ 166177 h 559389"/>
              <a:gd name="connsiteX18" fmla="*/ 499368 w 499614"/>
              <a:gd name="connsiteY18" fmla="*/ 345361 h 559389"/>
              <a:gd name="connsiteX19" fmla="*/ 493501 w 499614"/>
              <a:gd name="connsiteY19" fmla="*/ 471683 h 559389"/>
              <a:gd name="connsiteX20" fmla="*/ 473490 w 499614"/>
              <a:gd name="connsiteY20" fmla="*/ 507990 h 559389"/>
              <a:gd name="connsiteX21" fmla="*/ 428254 w 499614"/>
              <a:gd name="connsiteY21" fmla="*/ 520244 h 559389"/>
              <a:gd name="connsiteX22" fmla="*/ 391296 w 499614"/>
              <a:gd name="connsiteY22" fmla="*/ 504340 h 559389"/>
              <a:gd name="connsiteX23" fmla="*/ 371742 w 499614"/>
              <a:gd name="connsiteY23" fmla="*/ 445676 h 559389"/>
              <a:gd name="connsiteX24" fmla="*/ 374479 w 499614"/>
              <a:gd name="connsiteY24" fmla="*/ 383883 h 559389"/>
              <a:gd name="connsiteX25" fmla="*/ 377608 w 499614"/>
              <a:gd name="connsiteY25" fmla="*/ 292173 h 559389"/>
              <a:gd name="connsiteX26" fmla="*/ 364572 w 499614"/>
              <a:gd name="connsiteY26" fmla="*/ 209783 h 559389"/>
              <a:gd name="connsiteX27" fmla="*/ 352318 w 499614"/>
              <a:gd name="connsiteY27" fmla="*/ 222038 h 559389"/>
              <a:gd name="connsiteX28" fmla="*/ 333284 w 499614"/>
              <a:gd name="connsiteY28" fmla="*/ 257757 h 559389"/>
              <a:gd name="connsiteX29" fmla="*/ 308190 w 499614"/>
              <a:gd name="connsiteY29" fmla="*/ 305014 h 559389"/>
              <a:gd name="connsiteX30" fmla="*/ 279444 w 499614"/>
              <a:gd name="connsiteY30" fmla="*/ 344449 h 559389"/>
              <a:gd name="connsiteX31" fmla="*/ 247571 w 499614"/>
              <a:gd name="connsiteY31" fmla="*/ 360158 h 559389"/>
              <a:gd name="connsiteX32" fmla="*/ 169353 w 499614"/>
              <a:gd name="connsiteY32" fmla="*/ 270402 h 559389"/>
              <a:gd name="connsiteX33" fmla="*/ 149798 w 499614"/>
              <a:gd name="connsiteY33" fmla="*/ 237811 h 559389"/>
              <a:gd name="connsiteX34" fmla="*/ 141976 w 499614"/>
              <a:gd name="connsiteY34" fmla="*/ 272032 h 559389"/>
              <a:gd name="connsiteX35" fmla="*/ 138913 w 499614"/>
              <a:gd name="connsiteY35" fmla="*/ 333824 h 559389"/>
              <a:gd name="connsiteX36" fmla="*/ 132395 w 499614"/>
              <a:gd name="connsiteY36" fmla="*/ 443003 h 559389"/>
              <a:gd name="connsiteX37" fmla="*/ 120271 w 499614"/>
              <a:gd name="connsiteY37" fmla="*/ 517245 h 559389"/>
              <a:gd name="connsiteX38" fmla="*/ 60955 w 499614"/>
              <a:gd name="connsiteY38" fmla="*/ 559222 h 559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499614" h="559389">
                <a:moveTo>
                  <a:pt x="60955" y="559222"/>
                </a:moveTo>
                <a:lnTo>
                  <a:pt x="58609" y="559222"/>
                </a:lnTo>
                <a:cubicBezTo>
                  <a:pt x="28189" y="556439"/>
                  <a:pt x="9807" y="539733"/>
                  <a:pt x="3465" y="509098"/>
                </a:cubicBezTo>
                <a:cubicBezTo>
                  <a:pt x="604" y="490077"/>
                  <a:pt x="-570" y="470836"/>
                  <a:pt x="-55" y="451607"/>
                </a:cubicBezTo>
                <a:cubicBezTo>
                  <a:pt x="-55" y="398465"/>
                  <a:pt x="2794" y="335630"/>
                  <a:pt x="8484" y="263102"/>
                </a:cubicBezTo>
                <a:cubicBezTo>
                  <a:pt x="19089" y="130177"/>
                  <a:pt x="34511" y="48934"/>
                  <a:pt x="54763" y="19387"/>
                </a:cubicBezTo>
                <a:cubicBezTo>
                  <a:pt x="63823" y="6351"/>
                  <a:pt x="74318" y="-167"/>
                  <a:pt x="85464" y="-167"/>
                </a:cubicBezTo>
                <a:cubicBezTo>
                  <a:pt x="98109" y="-167"/>
                  <a:pt x="110865" y="7023"/>
                  <a:pt x="123725" y="21408"/>
                </a:cubicBezTo>
                <a:cubicBezTo>
                  <a:pt x="137883" y="37658"/>
                  <a:pt x="150248" y="55381"/>
                  <a:pt x="160618" y="74270"/>
                </a:cubicBezTo>
                <a:cubicBezTo>
                  <a:pt x="172436" y="95129"/>
                  <a:pt x="183517" y="115661"/>
                  <a:pt x="193861" y="135867"/>
                </a:cubicBezTo>
                <a:cubicBezTo>
                  <a:pt x="201617" y="151446"/>
                  <a:pt x="208918" y="165004"/>
                  <a:pt x="215632" y="176671"/>
                </a:cubicBezTo>
                <a:cubicBezTo>
                  <a:pt x="224953" y="192966"/>
                  <a:pt x="232709" y="201179"/>
                  <a:pt x="238967" y="201179"/>
                </a:cubicBezTo>
                <a:cubicBezTo>
                  <a:pt x="240792" y="201179"/>
                  <a:pt x="243725" y="199354"/>
                  <a:pt x="247897" y="195704"/>
                </a:cubicBezTo>
                <a:cubicBezTo>
                  <a:pt x="252068" y="192054"/>
                  <a:pt x="257348" y="180712"/>
                  <a:pt x="263866" y="161549"/>
                </a:cubicBezTo>
                <a:cubicBezTo>
                  <a:pt x="275429" y="129753"/>
                  <a:pt x="290538" y="99359"/>
                  <a:pt x="308907" y="70946"/>
                </a:cubicBezTo>
                <a:cubicBezTo>
                  <a:pt x="333024" y="32880"/>
                  <a:pt x="361267" y="13847"/>
                  <a:pt x="393643" y="13847"/>
                </a:cubicBezTo>
                <a:cubicBezTo>
                  <a:pt x="409677" y="13847"/>
                  <a:pt x="424324" y="22386"/>
                  <a:pt x="437575" y="39464"/>
                </a:cubicBezTo>
                <a:cubicBezTo>
                  <a:pt x="460389" y="68534"/>
                  <a:pt x="476313" y="110772"/>
                  <a:pt x="485353" y="166177"/>
                </a:cubicBezTo>
                <a:cubicBezTo>
                  <a:pt x="494863" y="225427"/>
                  <a:pt x="499550" y="285355"/>
                  <a:pt x="499368" y="345361"/>
                </a:cubicBezTo>
                <a:cubicBezTo>
                  <a:pt x="499863" y="387547"/>
                  <a:pt x="497901" y="429726"/>
                  <a:pt x="493501" y="471683"/>
                </a:cubicBezTo>
                <a:cubicBezTo>
                  <a:pt x="492589" y="486167"/>
                  <a:pt x="485249" y="499484"/>
                  <a:pt x="473490" y="507990"/>
                </a:cubicBezTo>
                <a:cubicBezTo>
                  <a:pt x="460056" y="516691"/>
                  <a:pt x="444243" y="520980"/>
                  <a:pt x="428254" y="520244"/>
                </a:cubicBezTo>
                <a:cubicBezTo>
                  <a:pt x="414227" y="520478"/>
                  <a:pt x="400774" y="514684"/>
                  <a:pt x="391296" y="504340"/>
                </a:cubicBezTo>
                <a:cubicBezTo>
                  <a:pt x="378260" y="490827"/>
                  <a:pt x="371742" y="471273"/>
                  <a:pt x="371742" y="445676"/>
                </a:cubicBezTo>
                <a:cubicBezTo>
                  <a:pt x="371742" y="430423"/>
                  <a:pt x="372654" y="409826"/>
                  <a:pt x="374479" y="383883"/>
                </a:cubicBezTo>
                <a:cubicBezTo>
                  <a:pt x="376565" y="350986"/>
                  <a:pt x="377608" y="320416"/>
                  <a:pt x="377608" y="292173"/>
                </a:cubicBezTo>
                <a:cubicBezTo>
                  <a:pt x="377608" y="237244"/>
                  <a:pt x="373261" y="209783"/>
                  <a:pt x="364572" y="209783"/>
                </a:cubicBezTo>
                <a:cubicBezTo>
                  <a:pt x="361443" y="209783"/>
                  <a:pt x="357402" y="213890"/>
                  <a:pt x="352318" y="222038"/>
                </a:cubicBezTo>
                <a:cubicBezTo>
                  <a:pt x="347233" y="230185"/>
                  <a:pt x="340911" y="242113"/>
                  <a:pt x="333284" y="257757"/>
                </a:cubicBezTo>
                <a:cubicBezTo>
                  <a:pt x="325658" y="273401"/>
                  <a:pt x="317250" y="289175"/>
                  <a:pt x="308190" y="305014"/>
                </a:cubicBezTo>
                <a:cubicBezTo>
                  <a:pt x="300244" y="319275"/>
                  <a:pt x="290591" y="332520"/>
                  <a:pt x="279444" y="344449"/>
                </a:cubicBezTo>
                <a:cubicBezTo>
                  <a:pt x="271479" y="353906"/>
                  <a:pt x="259923" y="359603"/>
                  <a:pt x="247571" y="360158"/>
                </a:cubicBezTo>
                <a:cubicBezTo>
                  <a:pt x="221152" y="360158"/>
                  <a:pt x="195080" y="330239"/>
                  <a:pt x="169353" y="270402"/>
                </a:cubicBezTo>
                <a:cubicBezTo>
                  <a:pt x="160032" y="248631"/>
                  <a:pt x="153383" y="237811"/>
                  <a:pt x="149798" y="237811"/>
                </a:cubicBezTo>
                <a:cubicBezTo>
                  <a:pt x="146213" y="237811"/>
                  <a:pt x="143280" y="249218"/>
                  <a:pt x="141976" y="272032"/>
                </a:cubicBezTo>
                <a:cubicBezTo>
                  <a:pt x="140933" y="289416"/>
                  <a:pt x="139910" y="310013"/>
                  <a:pt x="138913" y="333824"/>
                </a:cubicBezTo>
                <a:cubicBezTo>
                  <a:pt x="137088" y="371108"/>
                  <a:pt x="134917" y="407499"/>
                  <a:pt x="132395" y="443003"/>
                </a:cubicBezTo>
                <a:cubicBezTo>
                  <a:pt x="129872" y="478508"/>
                  <a:pt x="125831" y="503251"/>
                  <a:pt x="120271" y="517245"/>
                </a:cubicBezTo>
                <a:cubicBezTo>
                  <a:pt x="110278" y="545273"/>
                  <a:pt x="90502" y="559268"/>
                  <a:pt x="60955" y="559222"/>
                </a:cubicBezTo>
                <a:close/>
              </a:path>
            </a:pathLst>
          </a:custGeom>
          <a:solidFill>
            <a:schemeClr val="accent3"/>
          </a:solidFill>
          <a:ln w="649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148" name="Graphique 15">
            <a:extLst>
              <a:ext uri="{FF2B5EF4-FFF2-40B4-BE49-F238E27FC236}">
                <a16:creationId xmlns:a16="http://schemas.microsoft.com/office/drawing/2014/main" id="{58A5D16E-9C8B-4520-820D-3A1BBB1246EC}"/>
              </a:ext>
            </a:extLst>
          </p:cNvPr>
          <p:cNvSpPr/>
          <p:nvPr/>
        </p:nvSpPr>
        <p:spPr>
          <a:xfrm>
            <a:off x="5882053" y="1979140"/>
            <a:ext cx="289406" cy="341630"/>
          </a:xfrm>
          <a:custGeom>
            <a:avLst/>
            <a:gdLst>
              <a:gd name="connsiteX0" fmla="*/ 224574 w 289406"/>
              <a:gd name="connsiteY0" fmla="*/ 341385 h 341630"/>
              <a:gd name="connsiteX1" fmla="*/ 180642 w 289406"/>
              <a:gd name="connsiteY1" fmla="*/ 304492 h 341630"/>
              <a:gd name="connsiteX2" fmla="*/ 177578 w 289406"/>
              <a:gd name="connsiteY2" fmla="*/ 267208 h 341630"/>
              <a:gd name="connsiteX3" fmla="*/ 174058 w 289406"/>
              <a:gd name="connsiteY3" fmla="*/ 241918 h 341630"/>
              <a:gd name="connsiteX4" fmla="*/ 160435 w 289406"/>
              <a:gd name="connsiteY4" fmla="*/ 260169 h 341630"/>
              <a:gd name="connsiteX5" fmla="*/ 140881 w 289406"/>
              <a:gd name="connsiteY5" fmla="*/ 290478 h 341630"/>
              <a:gd name="connsiteX6" fmla="*/ 77133 w 289406"/>
              <a:gd name="connsiteY6" fmla="*/ 332455 h 341630"/>
              <a:gd name="connsiteX7" fmla="*/ 42913 w 289406"/>
              <a:gd name="connsiteY7" fmla="*/ 321570 h 341630"/>
              <a:gd name="connsiteX8" fmla="*/ 4846 w 289406"/>
              <a:gd name="connsiteY8" fmla="*/ 258604 h 341630"/>
              <a:gd name="connsiteX9" fmla="*/ -173 w 289406"/>
              <a:gd name="connsiteY9" fmla="*/ 221321 h 341630"/>
              <a:gd name="connsiteX10" fmla="*/ 22120 w 289406"/>
              <a:gd name="connsiteY10" fmla="*/ 121853 h 341630"/>
              <a:gd name="connsiteX11" fmla="*/ 82217 w 289406"/>
              <a:gd name="connsiteY11" fmla="*/ 50153 h 341630"/>
              <a:gd name="connsiteX12" fmla="*/ 131560 w 289406"/>
              <a:gd name="connsiteY12" fmla="*/ 34640 h 341630"/>
              <a:gd name="connsiteX13" fmla="*/ 177774 w 289406"/>
              <a:gd name="connsiteY13" fmla="*/ 47676 h 341630"/>
              <a:gd name="connsiteX14" fmla="*/ 184292 w 289406"/>
              <a:gd name="connsiteY14" fmla="*/ 49567 h 341630"/>
              <a:gd name="connsiteX15" fmla="*/ 195959 w 289406"/>
              <a:gd name="connsiteY15" fmla="*/ 34835 h 341630"/>
              <a:gd name="connsiteX16" fmla="*/ 209517 w 289406"/>
              <a:gd name="connsiteY16" fmla="*/ 13456 h 341630"/>
              <a:gd name="connsiteX17" fmla="*/ 235981 w 289406"/>
              <a:gd name="connsiteY17" fmla="*/ -167 h 341630"/>
              <a:gd name="connsiteX18" fmla="*/ 249604 w 289406"/>
              <a:gd name="connsiteY18" fmla="*/ 2179 h 341630"/>
              <a:gd name="connsiteX19" fmla="*/ 267855 w 289406"/>
              <a:gd name="connsiteY19" fmla="*/ 26688 h 341630"/>
              <a:gd name="connsiteX20" fmla="*/ 277958 w 289406"/>
              <a:gd name="connsiteY20" fmla="*/ 95846 h 341630"/>
              <a:gd name="connsiteX21" fmla="*/ 289234 w 289406"/>
              <a:gd name="connsiteY21" fmla="*/ 284873 h 341630"/>
              <a:gd name="connsiteX22" fmla="*/ 288843 w 289406"/>
              <a:gd name="connsiteY22" fmla="*/ 294976 h 341630"/>
              <a:gd name="connsiteX23" fmla="*/ 274047 w 289406"/>
              <a:gd name="connsiteY23" fmla="*/ 326067 h 341630"/>
              <a:gd name="connsiteX24" fmla="*/ 224574 w 289406"/>
              <a:gd name="connsiteY24" fmla="*/ 341385 h 341630"/>
              <a:gd name="connsiteX25" fmla="*/ 100729 w 289406"/>
              <a:gd name="connsiteY25" fmla="*/ 246220 h 341630"/>
              <a:gd name="connsiteX26" fmla="*/ 151245 w 289406"/>
              <a:gd name="connsiteY26" fmla="*/ 184037 h 341630"/>
              <a:gd name="connsiteX27" fmla="*/ 177317 w 289406"/>
              <a:gd name="connsiteY27" fmla="*/ 108621 h 341630"/>
              <a:gd name="connsiteX28" fmla="*/ 153200 w 289406"/>
              <a:gd name="connsiteY28" fmla="*/ 95585 h 341630"/>
              <a:gd name="connsiteX29" fmla="*/ 107117 w 289406"/>
              <a:gd name="connsiteY29" fmla="*/ 127068 h 341630"/>
              <a:gd name="connsiteX30" fmla="*/ 81044 w 289406"/>
              <a:gd name="connsiteY30" fmla="*/ 194270 h 341630"/>
              <a:gd name="connsiteX31" fmla="*/ 79870 w 289406"/>
              <a:gd name="connsiteY31" fmla="*/ 209458 h 341630"/>
              <a:gd name="connsiteX32" fmla="*/ 94276 w 289406"/>
              <a:gd name="connsiteY32" fmla="*/ 243678 h 341630"/>
              <a:gd name="connsiteX33" fmla="*/ 100598 w 289406"/>
              <a:gd name="connsiteY33" fmla="*/ 246220 h 341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89406" h="341630">
                <a:moveTo>
                  <a:pt x="224574" y="341385"/>
                </a:moveTo>
                <a:cubicBezTo>
                  <a:pt x="199414" y="341385"/>
                  <a:pt x="184768" y="329085"/>
                  <a:pt x="180642" y="304492"/>
                </a:cubicBezTo>
                <a:cubicBezTo>
                  <a:pt x="178569" y="292173"/>
                  <a:pt x="177545" y="279704"/>
                  <a:pt x="177578" y="267208"/>
                </a:cubicBezTo>
                <a:cubicBezTo>
                  <a:pt x="177578" y="250326"/>
                  <a:pt x="176405" y="241918"/>
                  <a:pt x="174058" y="241918"/>
                </a:cubicBezTo>
                <a:cubicBezTo>
                  <a:pt x="171712" y="241918"/>
                  <a:pt x="167540" y="247980"/>
                  <a:pt x="160435" y="260169"/>
                </a:cubicBezTo>
                <a:cubicBezTo>
                  <a:pt x="155286" y="269229"/>
                  <a:pt x="148768" y="279332"/>
                  <a:pt x="140881" y="290478"/>
                </a:cubicBezTo>
                <a:cubicBezTo>
                  <a:pt x="120935" y="318506"/>
                  <a:pt x="99686" y="332501"/>
                  <a:pt x="77133" y="332455"/>
                </a:cubicBezTo>
                <a:cubicBezTo>
                  <a:pt x="64827" y="332768"/>
                  <a:pt x="52775" y="328935"/>
                  <a:pt x="42913" y="321570"/>
                </a:cubicBezTo>
                <a:cubicBezTo>
                  <a:pt x="24792" y="308142"/>
                  <a:pt x="12101" y="287154"/>
                  <a:pt x="4846" y="258604"/>
                </a:cubicBezTo>
                <a:cubicBezTo>
                  <a:pt x="1581" y="246441"/>
                  <a:pt x="-107" y="233913"/>
                  <a:pt x="-173" y="221321"/>
                </a:cubicBezTo>
                <a:cubicBezTo>
                  <a:pt x="-140" y="186931"/>
                  <a:pt x="7473" y="152971"/>
                  <a:pt x="22120" y="121853"/>
                </a:cubicBezTo>
                <a:cubicBezTo>
                  <a:pt x="34713" y="92593"/>
                  <a:pt x="55610" y="67668"/>
                  <a:pt x="82217" y="50153"/>
                </a:cubicBezTo>
                <a:cubicBezTo>
                  <a:pt x="96837" y="40357"/>
                  <a:pt x="113967" y="34972"/>
                  <a:pt x="131560" y="34640"/>
                </a:cubicBezTo>
                <a:cubicBezTo>
                  <a:pt x="147835" y="34881"/>
                  <a:pt x="163772" y="39372"/>
                  <a:pt x="177774" y="47676"/>
                </a:cubicBezTo>
                <a:cubicBezTo>
                  <a:pt x="179742" y="48869"/>
                  <a:pt x="181991" y="49521"/>
                  <a:pt x="184292" y="49567"/>
                </a:cubicBezTo>
                <a:cubicBezTo>
                  <a:pt x="187877" y="49567"/>
                  <a:pt x="191788" y="44678"/>
                  <a:pt x="195959" y="34835"/>
                </a:cubicBezTo>
                <a:cubicBezTo>
                  <a:pt x="199049" y="26897"/>
                  <a:pt x="203651" y="19635"/>
                  <a:pt x="209517" y="13456"/>
                </a:cubicBezTo>
                <a:cubicBezTo>
                  <a:pt x="216042" y="5413"/>
                  <a:pt x="225643" y="472"/>
                  <a:pt x="235981" y="-167"/>
                </a:cubicBezTo>
                <a:cubicBezTo>
                  <a:pt x="240583" y="198"/>
                  <a:pt x="245145" y="980"/>
                  <a:pt x="249604" y="2179"/>
                </a:cubicBezTo>
                <a:cubicBezTo>
                  <a:pt x="256337" y="3744"/>
                  <a:pt x="262425" y="11911"/>
                  <a:pt x="267855" y="26688"/>
                </a:cubicBezTo>
                <a:cubicBezTo>
                  <a:pt x="270983" y="35377"/>
                  <a:pt x="274353" y="58431"/>
                  <a:pt x="277958" y="95846"/>
                </a:cubicBezTo>
                <a:cubicBezTo>
                  <a:pt x="285434" y="178411"/>
                  <a:pt x="289189" y="241416"/>
                  <a:pt x="289234" y="284873"/>
                </a:cubicBezTo>
                <a:lnTo>
                  <a:pt x="288843" y="294976"/>
                </a:lnTo>
                <a:cubicBezTo>
                  <a:pt x="288745" y="307015"/>
                  <a:pt x="283329" y="318402"/>
                  <a:pt x="274047" y="326067"/>
                </a:cubicBezTo>
                <a:cubicBezTo>
                  <a:pt x="259837" y="336770"/>
                  <a:pt x="242343" y="342187"/>
                  <a:pt x="224574" y="341385"/>
                </a:cubicBezTo>
                <a:close/>
                <a:moveTo>
                  <a:pt x="100729" y="246220"/>
                </a:moveTo>
                <a:cubicBezTo>
                  <a:pt x="117024" y="246220"/>
                  <a:pt x="133861" y="225492"/>
                  <a:pt x="151245" y="184037"/>
                </a:cubicBezTo>
                <a:cubicBezTo>
                  <a:pt x="168628" y="142581"/>
                  <a:pt x="177317" y="117440"/>
                  <a:pt x="177317" y="108621"/>
                </a:cubicBezTo>
                <a:cubicBezTo>
                  <a:pt x="177317" y="100082"/>
                  <a:pt x="169235" y="95585"/>
                  <a:pt x="153200" y="95585"/>
                </a:cubicBezTo>
                <a:cubicBezTo>
                  <a:pt x="136122" y="95585"/>
                  <a:pt x="120759" y="106079"/>
                  <a:pt x="107117" y="127068"/>
                </a:cubicBezTo>
                <a:cubicBezTo>
                  <a:pt x="93832" y="147404"/>
                  <a:pt x="84955" y="170296"/>
                  <a:pt x="81044" y="194270"/>
                </a:cubicBezTo>
                <a:cubicBezTo>
                  <a:pt x="80294" y="199296"/>
                  <a:pt x="79903" y="204373"/>
                  <a:pt x="79870" y="209458"/>
                </a:cubicBezTo>
                <a:cubicBezTo>
                  <a:pt x="79870" y="225557"/>
                  <a:pt x="84629" y="236899"/>
                  <a:pt x="94276" y="243678"/>
                </a:cubicBezTo>
                <a:cubicBezTo>
                  <a:pt x="96042" y="245203"/>
                  <a:pt x="98265" y="246096"/>
                  <a:pt x="100598" y="246220"/>
                </a:cubicBezTo>
                <a:close/>
              </a:path>
            </a:pathLst>
          </a:custGeom>
          <a:solidFill>
            <a:schemeClr val="accent3"/>
          </a:solidFill>
          <a:ln w="649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149" name="Graphique 15">
            <a:extLst>
              <a:ext uri="{FF2B5EF4-FFF2-40B4-BE49-F238E27FC236}">
                <a16:creationId xmlns:a16="http://schemas.microsoft.com/office/drawing/2014/main" id="{C98ED65A-10F3-436E-8618-0E0C64D618D8}"/>
              </a:ext>
            </a:extLst>
          </p:cNvPr>
          <p:cNvSpPr/>
          <p:nvPr/>
        </p:nvSpPr>
        <p:spPr>
          <a:xfrm>
            <a:off x="6214870" y="1947302"/>
            <a:ext cx="299249" cy="352401"/>
          </a:xfrm>
          <a:custGeom>
            <a:avLst/>
            <a:gdLst>
              <a:gd name="connsiteX0" fmla="*/ 69376 w 299249"/>
              <a:gd name="connsiteY0" fmla="*/ 352235 h 352401"/>
              <a:gd name="connsiteX1" fmla="*/ -172 w 299249"/>
              <a:gd name="connsiteY1" fmla="*/ 177353 h 352401"/>
              <a:gd name="connsiteX2" fmla="*/ 14559 w 299249"/>
              <a:gd name="connsiteY2" fmla="*/ 45620 h 352401"/>
              <a:gd name="connsiteX3" fmla="*/ 75569 w 299249"/>
              <a:gd name="connsiteY3" fmla="*/ 2470 h 352401"/>
              <a:gd name="connsiteX4" fmla="*/ 102815 w 299249"/>
              <a:gd name="connsiteY4" fmla="*/ 52986 h 352401"/>
              <a:gd name="connsiteX5" fmla="*/ 141272 w 299249"/>
              <a:gd name="connsiteY5" fmla="*/ 13877 h 352401"/>
              <a:gd name="connsiteX6" fmla="*/ 203455 w 299249"/>
              <a:gd name="connsiteY6" fmla="*/ -137 h 352401"/>
              <a:gd name="connsiteX7" fmla="*/ 282716 w 299249"/>
              <a:gd name="connsiteY7" fmla="*/ 20069 h 352401"/>
              <a:gd name="connsiteX8" fmla="*/ 299077 w 299249"/>
              <a:gd name="connsiteY8" fmla="*/ 48488 h 352401"/>
              <a:gd name="connsiteX9" fmla="*/ 295948 w 299249"/>
              <a:gd name="connsiteY9" fmla="*/ 60156 h 352401"/>
              <a:gd name="connsiteX10" fmla="*/ 251624 w 299249"/>
              <a:gd name="connsiteY10" fmla="*/ 97831 h 352401"/>
              <a:gd name="connsiteX11" fmla="*/ 220533 w 299249"/>
              <a:gd name="connsiteY11" fmla="*/ 87728 h 352401"/>
              <a:gd name="connsiteX12" fmla="*/ 182076 w 299249"/>
              <a:gd name="connsiteY12" fmla="*/ 78798 h 352401"/>
              <a:gd name="connsiteX13" fmla="*/ 140294 w 299249"/>
              <a:gd name="connsiteY13" fmla="*/ 98808 h 352401"/>
              <a:gd name="connsiteX14" fmla="*/ 121848 w 299249"/>
              <a:gd name="connsiteY14" fmla="*/ 160405 h 352401"/>
              <a:gd name="connsiteX15" fmla="*/ 120674 w 299249"/>
              <a:gd name="connsiteY15" fmla="*/ 198863 h 352401"/>
              <a:gd name="connsiteX16" fmla="*/ 122239 w 299249"/>
              <a:gd name="connsiteY16" fmla="*/ 242599 h 352401"/>
              <a:gd name="connsiteX17" fmla="*/ 123803 w 299249"/>
              <a:gd name="connsiteY17" fmla="*/ 280470 h 352401"/>
              <a:gd name="connsiteX18" fmla="*/ 73222 w 299249"/>
              <a:gd name="connsiteY18" fmla="*/ 351583 h 3524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99249" h="352401">
                <a:moveTo>
                  <a:pt x="69376" y="352235"/>
                </a:moveTo>
                <a:cubicBezTo>
                  <a:pt x="22967" y="352235"/>
                  <a:pt x="-218" y="293943"/>
                  <a:pt x="-172" y="177353"/>
                </a:cubicBezTo>
                <a:cubicBezTo>
                  <a:pt x="-172" y="119862"/>
                  <a:pt x="4736" y="75949"/>
                  <a:pt x="14559" y="45620"/>
                </a:cubicBezTo>
                <a:cubicBezTo>
                  <a:pt x="23247" y="16855"/>
                  <a:pt x="43584" y="2470"/>
                  <a:pt x="75569" y="2470"/>
                </a:cubicBezTo>
                <a:cubicBezTo>
                  <a:pt x="88299" y="2470"/>
                  <a:pt x="97385" y="19307"/>
                  <a:pt x="102815" y="52986"/>
                </a:cubicBezTo>
                <a:cubicBezTo>
                  <a:pt x="110676" y="35856"/>
                  <a:pt x="124279" y="22025"/>
                  <a:pt x="141272" y="13877"/>
                </a:cubicBezTo>
                <a:cubicBezTo>
                  <a:pt x="160553" y="4217"/>
                  <a:pt x="181893" y="-594"/>
                  <a:pt x="203455" y="-137"/>
                </a:cubicBezTo>
                <a:cubicBezTo>
                  <a:pt x="239957" y="-137"/>
                  <a:pt x="266375" y="6596"/>
                  <a:pt x="282716" y="20069"/>
                </a:cubicBezTo>
                <a:cubicBezTo>
                  <a:pt x="293602" y="29390"/>
                  <a:pt x="299077" y="38906"/>
                  <a:pt x="299077" y="48488"/>
                </a:cubicBezTo>
                <a:cubicBezTo>
                  <a:pt x="299018" y="52575"/>
                  <a:pt x="297943" y="56584"/>
                  <a:pt x="295948" y="60156"/>
                </a:cubicBezTo>
                <a:cubicBezTo>
                  <a:pt x="283518" y="85270"/>
                  <a:pt x="268748" y="97831"/>
                  <a:pt x="251624" y="97831"/>
                </a:cubicBezTo>
                <a:cubicBezTo>
                  <a:pt x="240563" y="97205"/>
                  <a:pt x="229854" y="93724"/>
                  <a:pt x="220533" y="87728"/>
                </a:cubicBezTo>
                <a:cubicBezTo>
                  <a:pt x="208774" y="81288"/>
                  <a:pt x="195471" y="78198"/>
                  <a:pt x="182076" y="78798"/>
                </a:cubicBezTo>
                <a:cubicBezTo>
                  <a:pt x="165754" y="78420"/>
                  <a:pt x="150234" y="85857"/>
                  <a:pt x="140294" y="98808"/>
                </a:cubicBezTo>
                <a:cubicBezTo>
                  <a:pt x="129559" y="112151"/>
                  <a:pt x="123412" y="132683"/>
                  <a:pt x="121848" y="160405"/>
                </a:cubicBezTo>
                <a:cubicBezTo>
                  <a:pt x="121066" y="173442"/>
                  <a:pt x="120674" y="185891"/>
                  <a:pt x="120674" y="198863"/>
                </a:cubicBezTo>
                <a:cubicBezTo>
                  <a:pt x="120674" y="213659"/>
                  <a:pt x="121196" y="228194"/>
                  <a:pt x="122239" y="242599"/>
                </a:cubicBezTo>
                <a:cubicBezTo>
                  <a:pt x="123282" y="257005"/>
                  <a:pt x="123803" y="269585"/>
                  <a:pt x="123803" y="280470"/>
                </a:cubicBezTo>
                <a:cubicBezTo>
                  <a:pt x="123803" y="324533"/>
                  <a:pt x="106941" y="348239"/>
                  <a:pt x="73222" y="351583"/>
                </a:cubicBezTo>
                <a:close/>
              </a:path>
            </a:pathLst>
          </a:custGeom>
          <a:solidFill>
            <a:schemeClr val="accent3"/>
          </a:solidFill>
          <a:ln w="649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150" name="Graphique 15">
            <a:extLst>
              <a:ext uri="{FF2B5EF4-FFF2-40B4-BE49-F238E27FC236}">
                <a16:creationId xmlns:a16="http://schemas.microsoft.com/office/drawing/2014/main" id="{CAEF8AF7-C41C-4EF3-863E-0F1E1706C14F}"/>
              </a:ext>
            </a:extLst>
          </p:cNvPr>
          <p:cNvSpPr/>
          <p:nvPr/>
        </p:nvSpPr>
        <p:spPr>
          <a:xfrm>
            <a:off x="6478000" y="1785461"/>
            <a:ext cx="337780" cy="532167"/>
          </a:xfrm>
          <a:custGeom>
            <a:avLst/>
            <a:gdLst>
              <a:gd name="connsiteX0" fmla="*/ 145192 w 337780"/>
              <a:gd name="connsiteY0" fmla="*/ 532001 h 532167"/>
              <a:gd name="connsiteX1" fmla="*/ 94676 w 337780"/>
              <a:gd name="connsiteY1" fmla="*/ 489633 h 532167"/>
              <a:gd name="connsiteX2" fmla="*/ 86528 w 337780"/>
              <a:gd name="connsiteY2" fmla="*/ 397140 h 532167"/>
              <a:gd name="connsiteX3" fmla="*/ 96631 w 337780"/>
              <a:gd name="connsiteY3" fmla="*/ 204333 h 532167"/>
              <a:gd name="connsiteX4" fmla="*/ 96631 w 337780"/>
              <a:gd name="connsiteY4" fmla="*/ 196967 h 532167"/>
              <a:gd name="connsiteX5" fmla="*/ 89266 w 337780"/>
              <a:gd name="connsiteY5" fmla="*/ 182953 h 532167"/>
              <a:gd name="connsiteX6" fmla="*/ 32102 w 337780"/>
              <a:gd name="connsiteY6" fmla="*/ 173632 h 532167"/>
              <a:gd name="connsiteX7" fmla="*/ -163 w 337780"/>
              <a:gd name="connsiteY7" fmla="*/ 150688 h 532167"/>
              <a:gd name="connsiteX8" fmla="*/ 15415 w 337780"/>
              <a:gd name="connsiteY8" fmla="*/ 128983 h 532167"/>
              <a:gd name="connsiteX9" fmla="*/ 46116 w 337780"/>
              <a:gd name="connsiteY9" fmla="*/ 120379 h 532167"/>
              <a:gd name="connsiteX10" fmla="*/ 101259 w 337780"/>
              <a:gd name="connsiteY10" fmla="*/ 104474 h 532167"/>
              <a:gd name="connsiteX11" fmla="*/ 102433 w 337780"/>
              <a:gd name="connsiteY11" fmla="*/ 96326 h 532167"/>
              <a:gd name="connsiteX12" fmla="*/ 103410 w 337780"/>
              <a:gd name="connsiteY12" fmla="*/ 67516 h 532167"/>
              <a:gd name="connsiteX13" fmla="*/ 112145 w 337780"/>
              <a:gd name="connsiteY13" fmla="*/ 31405 h 532167"/>
              <a:gd name="connsiteX14" fmla="*/ 149885 w 337780"/>
              <a:gd name="connsiteY14" fmla="*/ -78 h 532167"/>
              <a:gd name="connsiteX15" fmla="*/ 185996 w 337780"/>
              <a:gd name="connsiteY15" fmla="*/ 20324 h 532167"/>
              <a:gd name="connsiteX16" fmla="*/ 196881 w 337780"/>
              <a:gd name="connsiteY16" fmla="*/ 60151 h 532167"/>
              <a:gd name="connsiteX17" fmla="*/ 196490 w 337780"/>
              <a:gd name="connsiteY17" fmla="*/ 84659 h 532167"/>
              <a:gd name="connsiteX18" fmla="*/ 200596 w 337780"/>
              <a:gd name="connsiteY18" fmla="*/ 98803 h 532167"/>
              <a:gd name="connsiteX19" fmla="*/ 235794 w 337780"/>
              <a:gd name="connsiteY19" fmla="*/ 104083 h 532167"/>
              <a:gd name="connsiteX20" fmla="*/ 256783 w 337780"/>
              <a:gd name="connsiteY20" fmla="*/ 104083 h 532167"/>
              <a:gd name="connsiteX21" fmla="*/ 291134 w 337780"/>
              <a:gd name="connsiteY21" fmla="*/ 105647 h 532167"/>
              <a:gd name="connsiteX22" fmla="*/ 320857 w 337780"/>
              <a:gd name="connsiteY22" fmla="*/ 118684 h 532167"/>
              <a:gd name="connsiteX23" fmla="*/ 337608 w 337780"/>
              <a:gd name="connsiteY23" fmla="*/ 150167 h 532167"/>
              <a:gd name="connsiteX24" fmla="*/ 337022 w 337780"/>
              <a:gd name="connsiteY24" fmla="*/ 161247 h 532167"/>
              <a:gd name="connsiteX25" fmla="*/ 316620 w 337780"/>
              <a:gd name="connsiteY25" fmla="*/ 182822 h 532167"/>
              <a:gd name="connsiteX26" fmla="*/ 285919 w 337780"/>
              <a:gd name="connsiteY26" fmla="*/ 191362 h 532167"/>
              <a:gd name="connsiteX27" fmla="*/ 252090 w 337780"/>
              <a:gd name="connsiteY27" fmla="*/ 188689 h 532167"/>
              <a:gd name="connsiteX28" fmla="*/ 231492 w 337780"/>
              <a:gd name="connsiteY28" fmla="*/ 186342 h 532167"/>
              <a:gd name="connsiteX29" fmla="*/ 219825 w 337780"/>
              <a:gd name="connsiteY29" fmla="*/ 187125 h 532167"/>
              <a:gd name="connsiteX30" fmla="*/ 203139 w 337780"/>
              <a:gd name="connsiteY30" fmla="*/ 269905 h 532167"/>
              <a:gd name="connsiteX31" fmla="*/ 202356 w 337780"/>
              <a:gd name="connsiteY31" fmla="*/ 348123 h 532167"/>
              <a:gd name="connsiteX32" fmla="*/ 200792 w 337780"/>
              <a:gd name="connsiteY32" fmla="*/ 436966 h 532167"/>
              <a:gd name="connsiteX33" fmla="*/ 190689 w 337780"/>
              <a:gd name="connsiteY33" fmla="*/ 496998 h 532167"/>
              <a:gd name="connsiteX34" fmla="*/ 145192 w 337780"/>
              <a:gd name="connsiteY34" fmla="*/ 532001 h 532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337780" h="532167">
                <a:moveTo>
                  <a:pt x="145192" y="532001"/>
                </a:moveTo>
                <a:cubicBezTo>
                  <a:pt x="117509" y="532001"/>
                  <a:pt x="100673" y="517876"/>
                  <a:pt x="94676" y="489633"/>
                </a:cubicBezTo>
                <a:cubicBezTo>
                  <a:pt x="88888" y="459147"/>
                  <a:pt x="86157" y="428166"/>
                  <a:pt x="86528" y="397140"/>
                </a:cubicBezTo>
                <a:cubicBezTo>
                  <a:pt x="86528" y="352816"/>
                  <a:pt x="89898" y="288547"/>
                  <a:pt x="96631" y="204333"/>
                </a:cubicBezTo>
                <a:lnTo>
                  <a:pt x="96631" y="196967"/>
                </a:lnTo>
                <a:cubicBezTo>
                  <a:pt x="97160" y="191251"/>
                  <a:pt x="94272" y="185762"/>
                  <a:pt x="89266" y="182953"/>
                </a:cubicBezTo>
                <a:cubicBezTo>
                  <a:pt x="84312" y="180391"/>
                  <a:pt x="65260" y="177282"/>
                  <a:pt x="32102" y="173632"/>
                </a:cubicBezTo>
                <a:cubicBezTo>
                  <a:pt x="10376" y="171285"/>
                  <a:pt x="-378" y="163639"/>
                  <a:pt x="-163" y="150688"/>
                </a:cubicBezTo>
                <a:cubicBezTo>
                  <a:pt x="-450" y="140767"/>
                  <a:pt x="5925" y="131883"/>
                  <a:pt x="15415" y="128983"/>
                </a:cubicBezTo>
                <a:cubicBezTo>
                  <a:pt x="25284" y="124948"/>
                  <a:pt x="35589" y="122060"/>
                  <a:pt x="46116" y="120379"/>
                </a:cubicBezTo>
                <a:cubicBezTo>
                  <a:pt x="80532" y="114968"/>
                  <a:pt x="98978" y="109623"/>
                  <a:pt x="101259" y="104474"/>
                </a:cubicBezTo>
                <a:cubicBezTo>
                  <a:pt x="102211" y="101867"/>
                  <a:pt x="102609" y="99097"/>
                  <a:pt x="102433" y="96326"/>
                </a:cubicBezTo>
                <a:cubicBezTo>
                  <a:pt x="102433" y="85702"/>
                  <a:pt x="102759" y="76120"/>
                  <a:pt x="103410" y="67516"/>
                </a:cubicBezTo>
                <a:cubicBezTo>
                  <a:pt x="104949" y="55190"/>
                  <a:pt x="107882" y="43073"/>
                  <a:pt x="112145" y="31405"/>
                </a:cubicBezTo>
                <a:cubicBezTo>
                  <a:pt x="118924" y="10417"/>
                  <a:pt x="131504" y="-78"/>
                  <a:pt x="149885" y="-78"/>
                </a:cubicBezTo>
                <a:cubicBezTo>
                  <a:pt x="164916" y="-1114"/>
                  <a:pt x="179125" y="6916"/>
                  <a:pt x="185996" y="20324"/>
                </a:cubicBezTo>
                <a:cubicBezTo>
                  <a:pt x="192885" y="32487"/>
                  <a:pt x="196627" y="46175"/>
                  <a:pt x="196881" y="60151"/>
                </a:cubicBezTo>
                <a:lnTo>
                  <a:pt x="196490" y="84659"/>
                </a:lnTo>
                <a:cubicBezTo>
                  <a:pt x="196216" y="89704"/>
                  <a:pt x="197663" y="94690"/>
                  <a:pt x="200596" y="98803"/>
                </a:cubicBezTo>
                <a:cubicBezTo>
                  <a:pt x="203334" y="102323"/>
                  <a:pt x="215067" y="104083"/>
                  <a:pt x="235794" y="104083"/>
                </a:cubicBezTo>
                <a:lnTo>
                  <a:pt x="256783" y="104083"/>
                </a:lnTo>
                <a:cubicBezTo>
                  <a:pt x="268255" y="104024"/>
                  <a:pt x="279714" y="104552"/>
                  <a:pt x="291134" y="105647"/>
                </a:cubicBezTo>
                <a:cubicBezTo>
                  <a:pt x="302110" y="106971"/>
                  <a:pt x="312448" y="111507"/>
                  <a:pt x="320857" y="118684"/>
                </a:cubicBezTo>
                <a:cubicBezTo>
                  <a:pt x="330973" y="126056"/>
                  <a:pt x="337146" y="137658"/>
                  <a:pt x="337608" y="150167"/>
                </a:cubicBezTo>
                <a:cubicBezTo>
                  <a:pt x="337608" y="150949"/>
                  <a:pt x="337608" y="154664"/>
                  <a:pt x="337022" y="161247"/>
                </a:cubicBezTo>
                <a:cubicBezTo>
                  <a:pt x="336435" y="167831"/>
                  <a:pt x="329852" y="175066"/>
                  <a:pt x="316620" y="182822"/>
                </a:cubicBezTo>
                <a:cubicBezTo>
                  <a:pt x="307338" y="188383"/>
                  <a:pt x="296733" y="191329"/>
                  <a:pt x="285919" y="191362"/>
                </a:cubicBezTo>
                <a:cubicBezTo>
                  <a:pt x="274584" y="191472"/>
                  <a:pt x="263262" y="190579"/>
                  <a:pt x="252090" y="188689"/>
                </a:cubicBezTo>
                <a:cubicBezTo>
                  <a:pt x="245317" y="187235"/>
                  <a:pt x="238421" y="186447"/>
                  <a:pt x="231492" y="186342"/>
                </a:cubicBezTo>
                <a:cubicBezTo>
                  <a:pt x="228624" y="186342"/>
                  <a:pt x="224974" y="186342"/>
                  <a:pt x="219825" y="187125"/>
                </a:cubicBezTo>
                <a:cubicBezTo>
                  <a:pt x="210263" y="188167"/>
                  <a:pt x="204703" y="215759"/>
                  <a:pt x="203139" y="269905"/>
                </a:cubicBezTo>
                <a:cubicBezTo>
                  <a:pt x="202617" y="288808"/>
                  <a:pt x="202356" y="314881"/>
                  <a:pt x="202356" y="348123"/>
                </a:cubicBezTo>
                <a:cubicBezTo>
                  <a:pt x="202356" y="383107"/>
                  <a:pt x="201835" y="412718"/>
                  <a:pt x="200792" y="436966"/>
                </a:cubicBezTo>
                <a:cubicBezTo>
                  <a:pt x="200414" y="457368"/>
                  <a:pt x="197005" y="477600"/>
                  <a:pt x="190689" y="496998"/>
                </a:cubicBezTo>
                <a:cubicBezTo>
                  <a:pt x="182652" y="520333"/>
                  <a:pt x="167484" y="532001"/>
                  <a:pt x="145192" y="532001"/>
                </a:cubicBezTo>
                <a:close/>
              </a:path>
            </a:pathLst>
          </a:custGeom>
          <a:solidFill>
            <a:schemeClr val="accent3"/>
          </a:solidFill>
          <a:ln w="649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151" name="Graphique 15">
            <a:extLst>
              <a:ext uri="{FF2B5EF4-FFF2-40B4-BE49-F238E27FC236}">
                <a16:creationId xmlns:a16="http://schemas.microsoft.com/office/drawing/2014/main" id="{B14F5526-6CF4-4108-91B5-62D4EA698226}"/>
              </a:ext>
            </a:extLst>
          </p:cNvPr>
          <p:cNvSpPr/>
          <p:nvPr/>
        </p:nvSpPr>
        <p:spPr>
          <a:xfrm>
            <a:off x="6831946" y="1893198"/>
            <a:ext cx="97968" cy="428014"/>
          </a:xfrm>
          <a:custGeom>
            <a:avLst/>
            <a:gdLst>
              <a:gd name="connsiteX0" fmla="*/ 48909 w 97968"/>
              <a:gd name="connsiteY0" fmla="*/ 427718 h 428014"/>
              <a:gd name="connsiteX1" fmla="*/ 9214 w 97968"/>
              <a:gd name="connsiteY1" fmla="*/ 399364 h 428014"/>
              <a:gd name="connsiteX2" fmla="*/ -173 w 97968"/>
              <a:gd name="connsiteY2" fmla="*/ 277344 h 428014"/>
              <a:gd name="connsiteX3" fmla="*/ 16579 w 97968"/>
              <a:gd name="connsiteY3" fmla="*/ 129251 h 428014"/>
              <a:gd name="connsiteX4" fmla="*/ 46498 w 97968"/>
              <a:gd name="connsiteY4" fmla="*/ 109696 h 428014"/>
              <a:gd name="connsiteX5" fmla="*/ 74852 w 97968"/>
              <a:gd name="connsiteY5" fmla="*/ 127947 h 428014"/>
              <a:gd name="connsiteX6" fmla="*/ 92320 w 97968"/>
              <a:gd name="connsiteY6" fmla="*/ 204927 h 428014"/>
              <a:gd name="connsiteX7" fmla="*/ 97796 w 97968"/>
              <a:gd name="connsiteY7" fmla="*/ 311042 h 428014"/>
              <a:gd name="connsiteX8" fmla="*/ 97404 w 97968"/>
              <a:gd name="connsiteY8" fmla="*/ 344807 h 428014"/>
              <a:gd name="connsiteX9" fmla="*/ 87301 w 97968"/>
              <a:gd name="connsiteY9" fmla="*/ 401385 h 428014"/>
              <a:gd name="connsiteX10" fmla="*/ 48909 w 97968"/>
              <a:gd name="connsiteY10" fmla="*/ 427718 h 428014"/>
              <a:gd name="connsiteX11" fmla="*/ 46563 w 97968"/>
              <a:gd name="connsiteY11" fmla="*/ 89229 h 428014"/>
              <a:gd name="connsiteX12" fmla="*/ 6867 w 97968"/>
              <a:gd name="connsiteY12" fmla="*/ 42559 h 428014"/>
              <a:gd name="connsiteX13" fmla="*/ 16644 w 97968"/>
              <a:gd name="connsiteY13" fmla="*/ 11468 h 428014"/>
              <a:gd name="connsiteX14" fmla="*/ 43043 w 97968"/>
              <a:gd name="connsiteY14" fmla="*/ -135 h 428014"/>
              <a:gd name="connsiteX15" fmla="*/ 53733 w 97968"/>
              <a:gd name="connsiteY15" fmla="*/ 387 h 428014"/>
              <a:gd name="connsiteX16" fmla="*/ 76286 w 97968"/>
              <a:gd name="connsiteY16" fmla="*/ 13423 h 428014"/>
              <a:gd name="connsiteX17" fmla="*/ 89322 w 97968"/>
              <a:gd name="connsiteY17" fmla="*/ 45101 h 428014"/>
              <a:gd name="connsiteX18" fmla="*/ 75308 w 97968"/>
              <a:gd name="connsiteY18" fmla="*/ 78148 h 428014"/>
              <a:gd name="connsiteX19" fmla="*/ 46563 w 97968"/>
              <a:gd name="connsiteY19" fmla="*/ 89229 h 428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97968" h="428014">
                <a:moveTo>
                  <a:pt x="48909" y="427718"/>
                </a:moveTo>
                <a:cubicBezTo>
                  <a:pt x="30528" y="429236"/>
                  <a:pt x="13737" y="417243"/>
                  <a:pt x="9214" y="399364"/>
                </a:cubicBezTo>
                <a:cubicBezTo>
                  <a:pt x="2956" y="378636"/>
                  <a:pt x="-173" y="337963"/>
                  <a:pt x="-173" y="277344"/>
                </a:cubicBezTo>
                <a:cubicBezTo>
                  <a:pt x="-173" y="198037"/>
                  <a:pt x="5413" y="148675"/>
                  <a:pt x="16579" y="129251"/>
                </a:cubicBezTo>
                <a:cubicBezTo>
                  <a:pt x="21989" y="117544"/>
                  <a:pt x="33605" y="109950"/>
                  <a:pt x="46498" y="109696"/>
                </a:cubicBezTo>
                <a:cubicBezTo>
                  <a:pt x="58674" y="109827"/>
                  <a:pt x="69689" y="116918"/>
                  <a:pt x="74852" y="127947"/>
                </a:cubicBezTo>
                <a:cubicBezTo>
                  <a:pt x="82628" y="141981"/>
                  <a:pt x="88455" y="167643"/>
                  <a:pt x="92320" y="204927"/>
                </a:cubicBezTo>
                <a:cubicBezTo>
                  <a:pt x="95997" y="240177"/>
                  <a:pt x="97828" y="275597"/>
                  <a:pt x="97796" y="311042"/>
                </a:cubicBezTo>
                <a:cubicBezTo>
                  <a:pt x="97796" y="313324"/>
                  <a:pt x="97796" y="324600"/>
                  <a:pt x="97404" y="344807"/>
                </a:cubicBezTo>
                <a:cubicBezTo>
                  <a:pt x="97300" y="364107"/>
                  <a:pt x="93885" y="383244"/>
                  <a:pt x="87301" y="401385"/>
                </a:cubicBezTo>
                <a:cubicBezTo>
                  <a:pt x="82230" y="418058"/>
                  <a:pt x="66287" y="428989"/>
                  <a:pt x="48909" y="427718"/>
                </a:cubicBezTo>
                <a:close/>
                <a:moveTo>
                  <a:pt x="46563" y="89229"/>
                </a:moveTo>
                <a:cubicBezTo>
                  <a:pt x="20099" y="89229"/>
                  <a:pt x="6867" y="73670"/>
                  <a:pt x="6867" y="42559"/>
                </a:cubicBezTo>
                <a:cubicBezTo>
                  <a:pt x="6313" y="31361"/>
                  <a:pt x="9781" y="20332"/>
                  <a:pt x="16644" y="11468"/>
                </a:cubicBezTo>
                <a:cubicBezTo>
                  <a:pt x="23162" y="3704"/>
                  <a:pt x="32920" y="-584"/>
                  <a:pt x="43043" y="-135"/>
                </a:cubicBezTo>
                <a:lnTo>
                  <a:pt x="53733" y="387"/>
                </a:lnTo>
                <a:cubicBezTo>
                  <a:pt x="62493" y="2107"/>
                  <a:pt x="70426" y="6690"/>
                  <a:pt x="76286" y="13423"/>
                </a:cubicBezTo>
                <a:cubicBezTo>
                  <a:pt x="84987" y="21616"/>
                  <a:pt x="89739" y="33160"/>
                  <a:pt x="89322" y="45101"/>
                </a:cubicBezTo>
                <a:cubicBezTo>
                  <a:pt x="89609" y="57616"/>
                  <a:pt x="84505" y="69655"/>
                  <a:pt x="75308" y="78148"/>
                </a:cubicBezTo>
                <a:cubicBezTo>
                  <a:pt x="67551" y="85468"/>
                  <a:pt x="57226" y="89451"/>
                  <a:pt x="46563" y="89229"/>
                </a:cubicBezTo>
                <a:close/>
              </a:path>
            </a:pathLst>
          </a:custGeom>
          <a:solidFill>
            <a:schemeClr val="accent3"/>
          </a:solidFill>
          <a:ln w="649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152" name="Graphique 15">
            <a:extLst>
              <a:ext uri="{FF2B5EF4-FFF2-40B4-BE49-F238E27FC236}">
                <a16:creationId xmlns:a16="http://schemas.microsoft.com/office/drawing/2014/main" id="{5884211F-0520-4D7E-8BE1-2614B3B74353}"/>
              </a:ext>
            </a:extLst>
          </p:cNvPr>
          <p:cNvSpPr/>
          <p:nvPr/>
        </p:nvSpPr>
        <p:spPr>
          <a:xfrm>
            <a:off x="6980102" y="1930058"/>
            <a:ext cx="317167" cy="389460"/>
          </a:xfrm>
          <a:custGeom>
            <a:avLst/>
            <a:gdLst>
              <a:gd name="connsiteX0" fmla="*/ 48390 w 317167"/>
              <a:gd name="connsiteY0" fmla="*/ 389294 h 389460"/>
              <a:gd name="connsiteX1" fmla="*/ 37309 w 317167"/>
              <a:gd name="connsiteY1" fmla="*/ 388576 h 389460"/>
              <a:gd name="connsiteX2" fmla="*/ 14235 w 317167"/>
              <a:gd name="connsiteY2" fmla="*/ 371434 h 389460"/>
              <a:gd name="connsiteX3" fmla="*/ -171 w 317167"/>
              <a:gd name="connsiteY3" fmla="*/ 331803 h 389460"/>
              <a:gd name="connsiteX4" fmla="*/ 221 w 317167"/>
              <a:gd name="connsiteY4" fmla="*/ 194922 h 389460"/>
              <a:gd name="connsiteX5" fmla="*/ 16907 w 317167"/>
              <a:gd name="connsiteY5" fmla="*/ 21603 h 389460"/>
              <a:gd name="connsiteX6" fmla="*/ 49954 w 317167"/>
              <a:gd name="connsiteY6" fmla="*/ -167 h 389460"/>
              <a:gd name="connsiteX7" fmla="*/ 94669 w 317167"/>
              <a:gd name="connsiteY7" fmla="*/ 67426 h 389460"/>
              <a:gd name="connsiteX8" fmla="*/ 96233 w 317167"/>
              <a:gd name="connsiteY8" fmla="*/ 83787 h 389460"/>
              <a:gd name="connsiteX9" fmla="*/ 213951 w 317167"/>
              <a:gd name="connsiteY9" fmla="*/ 11500 h 389460"/>
              <a:gd name="connsiteX10" fmla="*/ 253451 w 317167"/>
              <a:gd name="connsiteY10" fmla="*/ 17497 h 389460"/>
              <a:gd name="connsiteX11" fmla="*/ 306444 w 317167"/>
              <a:gd name="connsiteY11" fmla="*/ 136258 h 389460"/>
              <a:gd name="connsiteX12" fmla="*/ 316938 w 317167"/>
              <a:gd name="connsiteY12" fmla="*/ 252086 h 389460"/>
              <a:gd name="connsiteX13" fmla="*/ 302794 w 317167"/>
              <a:gd name="connsiteY13" fmla="*/ 339299 h 389460"/>
              <a:gd name="connsiteX14" fmla="*/ 252474 w 317167"/>
              <a:gd name="connsiteY14" fmla="*/ 376453 h 389460"/>
              <a:gd name="connsiteX15" fmla="*/ 215516 w 317167"/>
              <a:gd name="connsiteY15" fmla="*/ 362048 h 389460"/>
              <a:gd name="connsiteX16" fmla="*/ 199611 w 317167"/>
              <a:gd name="connsiteY16" fmla="*/ 330174 h 389460"/>
              <a:gd name="connsiteX17" fmla="*/ 196874 w 317167"/>
              <a:gd name="connsiteY17" fmla="*/ 297909 h 389460"/>
              <a:gd name="connsiteX18" fmla="*/ 201176 w 317167"/>
              <a:gd name="connsiteY18" fmla="*/ 249348 h 389460"/>
              <a:gd name="connsiteX19" fmla="*/ 204630 w 317167"/>
              <a:gd name="connsiteY19" fmla="*/ 194922 h 389460"/>
              <a:gd name="connsiteX20" fmla="*/ 178558 w 317167"/>
              <a:gd name="connsiteY20" fmla="*/ 104775 h 389460"/>
              <a:gd name="connsiteX21" fmla="*/ 153267 w 317167"/>
              <a:gd name="connsiteY21" fmla="*/ 124330 h 389460"/>
              <a:gd name="connsiteX22" fmla="*/ 110117 w 317167"/>
              <a:gd name="connsiteY22" fmla="*/ 271249 h 389460"/>
              <a:gd name="connsiteX23" fmla="*/ 98254 w 317167"/>
              <a:gd name="connsiteY23" fmla="*/ 334215 h 389460"/>
              <a:gd name="connsiteX24" fmla="*/ 78699 w 317167"/>
              <a:gd name="connsiteY24" fmla="*/ 375605 h 389460"/>
              <a:gd name="connsiteX25" fmla="*/ 48390 w 317167"/>
              <a:gd name="connsiteY25" fmla="*/ 389294 h 389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317167" h="389460">
                <a:moveTo>
                  <a:pt x="48390" y="389294"/>
                </a:moveTo>
                <a:cubicBezTo>
                  <a:pt x="47608" y="389294"/>
                  <a:pt x="43957" y="389294"/>
                  <a:pt x="37309" y="388576"/>
                </a:cubicBezTo>
                <a:cubicBezTo>
                  <a:pt x="30660" y="387859"/>
                  <a:pt x="23034" y="382058"/>
                  <a:pt x="14235" y="371434"/>
                </a:cubicBezTo>
                <a:cubicBezTo>
                  <a:pt x="4822" y="360386"/>
                  <a:pt x="-288" y="346313"/>
                  <a:pt x="-171" y="331803"/>
                </a:cubicBezTo>
                <a:lnTo>
                  <a:pt x="221" y="194922"/>
                </a:lnTo>
                <a:cubicBezTo>
                  <a:pt x="742" y="98322"/>
                  <a:pt x="6302" y="40552"/>
                  <a:pt x="16907" y="21603"/>
                </a:cubicBezTo>
                <a:cubicBezTo>
                  <a:pt x="22623" y="8430"/>
                  <a:pt x="35595" y="-115"/>
                  <a:pt x="49954" y="-167"/>
                </a:cubicBezTo>
                <a:cubicBezTo>
                  <a:pt x="76855" y="-167"/>
                  <a:pt x="91755" y="22366"/>
                  <a:pt x="94669" y="67426"/>
                </a:cubicBezTo>
                <a:cubicBezTo>
                  <a:pt x="94669" y="72901"/>
                  <a:pt x="95451" y="78312"/>
                  <a:pt x="96233" y="83787"/>
                </a:cubicBezTo>
                <a:cubicBezTo>
                  <a:pt x="139429" y="35598"/>
                  <a:pt x="178668" y="11500"/>
                  <a:pt x="213951" y="11500"/>
                </a:cubicBezTo>
                <a:cubicBezTo>
                  <a:pt x="227222" y="12732"/>
                  <a:pt x="240415" y="14734"/>
                  <a:pt x="253451" y="17497"/>
                </a:cubicBezTo>
                <a:cubicBezTo>
                  <a:pt x="275176" y="21538"/>
                  <a:pt x="292841" y="61123"/>
                  <a:pt x="306444" y="136258"/>
                </a:cubicBezTo>
                <a:cubicBezTo>
                  <a:pt x="313588" y="174448"/>
                  <a:pt x="317108" y="213231"/>
                  <a:pt x="316938" y="252086"/>
                </a:cubicBezTo>
                <a:cubicBezTo>
                  <a:pt x="317577" y="281776"/>
                  <a:pt x="312780" y="311336"/>
                  <a:pt x="302794" y="339299"/>
                </a:cubicBezTo>
                <a:cubicBezTo>
                  <a:pt x="293323" y="364068"/>
                  <a:pt x="276545" y="376453"/>
                  <a:pt x="252474" y="376453"/>
                </a:cubicBezTo>
                <a:cubicBezTo>
                  <a:pt x="238746" y="376655"/>
                  <a:pt x="225482" y="371486"/>
                  <a:pt x="215516" y="362048"/>
                </a:cubicBezTo>
                <a:cubicBezTo>
                  <a:pt x="206527" y="353704"/>
                  <a:pt x="200869" y="342376"/>
                  <a:pt x="199611" y="330174"/>
                </a:cubicBezTo>
                <a:cubicBezTo>
                  <a:pt x="197845" y="319510"/>
                  <a:pt x="196932" y="308716"/>
                  <a:pt x="196874" y="297909"/>
                </a:cubicBezTo>
                <a:cubicBezTo>
                  <a:pt x="197239" y="281646"/>
                  <a:pt x="198679" y="265422"/>
                  <a:pt x="201176" y="249348"/>
                </a:cubicBezTo>
                <a:cubicBezTo>
                  <a:pt x="203646" y="231313"/>
                  <a:pt x="204800" y="213120"/>
                  <a:pt x="204630" y="194922"/>
                </a:cubicBezTo>
                <a:cubicBezTo>
                  <a:pt x="204630" y="134824"/>
                  <a:pt x="195941" y="104775"/>
                  <a:pt x="178558" y="104775"/>
                </a:cubicBezTo>
                <a:cubicBezTo>
                  <a:pt x="171518" y="104775"/>
                  <a:pt x="163090" y="111294"/>
                  <a:pt x="153267" y="124330"/>
                </a:cubicBezTo>
                <a:cubicBezTo>
                  <a:pt x="134886" y="149229"/>
                  <a:pt x="120500" y="198200"/>
                  <a:pt x="110117" y="271249"/>
                </a:cubicBezTo>
                <a:cubicBezTo>
                  <a:pt x="106773" y="294584"/>
                  <a:pt x="102816" y="315573"/>
                  <a:pt x="98254" y="334215"/>
                </a:cubicBezTo>
                <a:cubicBezTo>
                  <a:pt x="95477" y="349487"/>
                  <a:pt x="88731" y="363762"/>
                  <a:pt x="78699" y="375605"/>
                </a:cubicBezTo>
                <a:cubicBezTo>
                  <a:pt x="71001" y="384275"/>
                  <a:pt x="59979" y="389248"/>
                  <a:pt x="48390" y="389294"/>
                </a:cubicBezTo>
                <a:close/>
              </a:path>
            </a:pathLst>
          </a:custGeom>
          <a:solidFill>
            <a:schemeClr val="accent3"/>
          </a:solidFill>
          <a:ln w="649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useBgFill="1">
        <p:nvSpPr>
          <p:cNvPr id="11" name="MaskAnim_text_left">
            <a:extLst>
              <a:ext uri="{FF2B5EF4-FFF2-40B4-BE49-F238E27FC236}">
                <a16:creationId xmlns:a16="http://schemas.microsoft.com/office/drawing/2014/main" id="{D877B961-A394-48B3-875F-CBA258D27180}"/>
              </a:ext>
            </a:extLst>
          </p:cNvPr>
          <p:cNvSpPr/>
          <p:nvPr/>
        </p:nvSpPr>
        <p:spPr>
          <a:xfrm>
            <a:off x="7483888" y="1607044"/>
            <a:ext cx="4708112" cy="771581"/>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Trebuchet MS"/>
              <a:ea typeface="+mn-ea"/>
              <a:cs typeface="+mn-cs"/>
            </a:endParaRPr>
          </a:p>
        </p:txBody>
      </p:sp>
      <p:sp useBgFill="1">
        <p:nvSpPr>
          <p:cNvPr id="8" name="MaskAnim_text_left">
            <a:extLst>
              <a:ext uri="{FF2B5EF4-FFF2-40B4-BE49-F238E27FC236}">
                <a16:creationId xmlns:a16="http://schemas.microsoft.com/office/drawing/2014/main" id="{F258F5E3-11C5-4AEE-8C66-8D6093416842}"/>
              </a:ext>
            </a:extLst>
          </p:cNvPr>
          <p:cNvSpPr/>
          <p:nvPr/>
        </p:nvSpPr>
        <p:spPr>
          <a:xfrm>
            <a:off x="4988880" y="2343112"/>
            <a:ext cx="2557187" cy="4514888"/>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Trebuchet MS"/>
              <a:ea typeface="+mn-ea"/>
              <a:cs typeface="+mn-cs"/>
            </a:endParaRPr>
          </a:p>
        </p:txBody>
      </p:sp>
      <p:sp useBgFill="1">
        <p:nvSpPr>
          <p:cNvPr id="10" name="MaskAnim_text_left">
            <a:extLst>
              <a:ext uri="{FF2B5EF4-FFF2-40B4-BE49-F238E27FC236}">
                <a16:creationId xmlns:a16="http://schemas.microsoft.com/office/drawing/2014/main" id="{B80A0710-BDAD-49C6-95C8-0DCEA42CC733}"/>
              </a:ext>
            </a:extLst>
          </p:cNvPr>
          <p:cNvSpPr/>
          <p:nvPr/>
        </p:nvSpPr>
        <p:spPr>
          <a:xfrm>
            <a:off x="4988880" y="0"/>
            <a:ext cx="2612951" cy="1736601"/>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Trebuchet MS"/>
              <a:ea typeface="+mn-ea"/>
              <a:cs typeface="+mn-cs"/>
            </a:endParaRPr>
          </a:p>
        </p:txBody>
      </p:sp>
      <p:sp>
        <p:nvSpPr>
          <p:cNvPr id="2" name="ZoneTexte 1">
            <a:extLst>
              <a:ext uri="{FF2B5EF4-FFF2-40B4-BE49-F238E27FC236}">
                <a16:creationId xmlns:a16="http://schemas.microsoft.com/office/drawing/2014/main" id="{BE3A67DA-851F-4525-9FCC-A7FAF4B6C51F}"/>
              </a:ext>
            </a:extLst>
          </p:cNvPr>
          <p:cNvSpPr txBox="1"/>
          <p:nvPr/>
        </p:nvSpPr>
        <p:spPr>
          <a:xfrm>
            <a:off x="5273749" y="2466223"/>
            <a:ext cx="6560288" cy="1754326"/>
          </a:xfrm>
          <a:prstGeom prst="rect">
            <a:avLst/>
          </a:prstGeom>
          <a:noFill/>
        </p:spPr>
        <p:txBody>
          <a:bodyPr wrap="square" anchor="t">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1800" b="0" i="0" u="none" strike="noStrike" kern="1200" cap="none" spc="0" normalizeH="0" baseline="0" noProof="0" dirty="0">
                <a:ln>
                  <a:noFill/>
                </a:ln>
                <a:solidFill>
                  <a:srgbClr val="03326C"/>
                </a:solidFill>
                <a:effectLst/>
                <a:uLnTx/>
                <a:uFillTx/>
                <a:latin typeface="Trebuchet MS" panose="020B0603020202020204" pitchFamily="34" charset="0"/>
                <a:ea typeface="+mn-ea"/>
                <a:cs typeface="+mn-cs"/>
              </a:rPr>
              <a:t>est un jeune retraité. Un jour ensoleillé, en allumant son barbecue, il a été victime d’un accident qui lui a brulé une partie de son bras.</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dirty="0">
              <a:ln>
                <a:noFill/>
              </a:ln>
              <a:solidFill>
                <a:srgbClr val="03326C"/>
              </a:solidFill>
              <a:effectLst/>
              <a:uLnTx/>
              <a:uFillTx/>
              <a:latin typeface="Trebuchet MS" panose="020B0603020202020204" pitchFamily="34" charset="0"/>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1800" b="1" i="0" u="none" strike="noStrike" kern="1200" cap="none" spc="0" normalizeH="0" baseline="0" noProof="0" dirty="0">
                <a:ln>
                  <a:noFill/>
                </a:ln>
                <a:solidFill>
                  <a:srgbClr val="03326C"/>
                </a:solidFill>
                <a:effectLst/>
                <a:uLnTx/>
                <a:uFillTx/>
                <a:latin typeface="Trebuchet MS" panose="020B0603020202020204" pitchFamily="34" charset="0"/>
                <a:ea typeface="+mn-ea"/>
                <a:cs typeface="+mn-cs"/>
              </a:rPr>
              <a:t>À l’hôpital, pour le soigner et aider sa peau à se régénérer,</a:t>
            </a:r>
            <a:br>
              <a:rPr kumimoji="0" lang="fr-FR" sz="1800" b="1" i="0" u="none" strike="noStrike" kern="1200" cap="none" spc="0" normalizeH="0" baseline="0" noProof="0" dirty="0">
                <a:ln>
                  <a:noFill/>
                </a:ln>
                <a:solidFill>
                  <a:srgbClr val="03326C"/>
                </a:solidFill>
                <a:effectLst/>
                <a:uLnTx/>
                <a:uFillTx/>
                <a:latin typeface="Trebuchet MS" panose="020B0603020202020204" pitchFamily="34" charset="0"/>
                <a:ea typeface="+mn-ea"/>
                <a:cs typeface="+mn-cs"/>
              </a:rPr>
            </a:br>
            <a:r>
              <a:rPr kumimoji="0" lang="fr-FR" sz="1800" b="1" i="0" u="none" strike="noStrike" kern="1200" cap="none" spc="0" normalizeH="0" baseline="0" noProof="0" dirty="0">
                <a:ln>
                  <a:noFill/>
                </a:ln>
                <a:solidFill>
                  <a:srgbClr val="03326C"/>
                </a:solidFill>
                <a:effectLst/>
                <a:uLnTx/>
                <a:uFillTx/>
                <a:latin typeface="Trebuchet MS" panose="020B0603020202020204" pitchFamily="34" charset="0"/>
                <a:ea typeface="+mn-ea"/>
                <a:cs typeface="+mn-cs"/>
              </a:rPr>
              <a:t>il a reçu du plasma par transfusion.</a:t>
            </a:r>
          </a:p>
        </p:txBody>
      </p:sp>
      <p:pic>
        <p:nvPicPr>
          <p:cNvPr id="108" name="Image 107">
            <a:extLst>
              <a:ext uri="{FF2B5EF4-FFF2-40B4-BE49-F238E27FC236}">
                <a16:creationId xmlns:a16="http://schemas.microsoft.com/office/drawing/2014/main" id="{8A92847D-5F3E-4E13-ABA1-0E0F8A2B6CCB}"/>
              </a:ext>
            </a:extLst>
          </p:cNvPr>
          <p:cNvPicPr>
            <a:picLocks noChangeAspect="1"/>
          </p:cNvPicPr>
          <p:nvPr/>
        </p:nvPicPr>
        <p:blipFill>
          <a:blip r:embed="rId8" cstate="hqprint">
            <a:extLst>
              <a:ext uri="{28A0092B-C50C-407E-A947-70E740481C1C}">
                <a14:useLocalDpi xmlns:a14="http://schemas.microsoft.com/office/drawing/2010/main" val="0"/>
              </a:ext>
            </a:extLst>
          </a:blip>
          <a:stretch>
            <a:fillRect/>
          </a:stretch>
        </p:blipFill>
        <p:spPr>
          <a:xfrm rot="2459331">
            <a:off x="2842386" y="2500644"/>
            <a:ext cx="1056326" cy="294633"/>
          </a:xfrm>
          <a:prstGeom prst="rect">
            <a:avLst/>
          </a:prstGeom>
        </p:spPr>
      </p:pic>
    </p:spTree>
    <p:custDataLst>
      <p:tags r:id="rId1"/>
    </p:custDataLst>
    <p:extLst>
      <p:ext uri="{BB962C8B-B14F-4D97-AF65-F5344CB8AC3E}">
        <p14:creationId xmlns:p14="http://schemas.microsoft.com/office/powerpoint/2010/main" val="379987614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14:presetBounceEnd="48000">
                                      <p:stCondLst>
                                        <p:cond delay="500"/>
                                      </p:stCondLst>
                                      <p:childTnLst>
                                        <p:set>
                                          <p:cBhvr>
                                            <p:cTn id="6" dur="1" fill="hold">
                                              <p:stCondLst>
                                                <p:cond delay="0"/>
                                              </p:stCondLst>
                                            </p:cTn>
                                            <p:tgtEl>
                                              <p:spTgt spid="147"/>
                                            </p:tgtEl>
                                            <p:attrNameLst>
                                              <p:attrName>style.visibility</p:attrName>
                                            </p:attrNameLst>
                                          </p:cBhvr>
                                          <p:to>
                                            <p:strVal val="visible"/>
                                          </p:to>
                                        </p:set>
                                        <p:anim calcmode="lin" valueType="num" p14:bounceEnd="48000">
                                          <p:cBhvr additive="base">
                                            <p:cTn id="7" dur="1270" fill="hold"/>
                                            <p:tgtEl>
                                              <p:spTgt spid="147"/>
                                            </p:tgtEl>
                                            <p:attrNameLst>
                                              <p:attrName>ppt_x</p:attrName>
                                            </p:attrNameLst>
                                          </p:cBhvr>
                                          <p:tavLst>
                                            <p:tav tm="0">
                                              <p:val>
                                                <p:strVal val="#ppt_x"/>
                                              </p:val>
                                            </p:tav>
                                            <p:tav tm="100000">
                                              <p:val>
                                                <p:strVal val="#ppt_x"/>
                                              </p:val>
                                            </p:tav>
                                          </p:tavLst>
                                        </p:anim>
                                        <p:anim calcmode="lin" valueType="num" p14:bounceEnd="48000">
                                          <p:cBhvr additive="base">
                                            <p:cTn id="8" dur="1270" fill="hold"/>
                                            <p:tgtEl>
                                              <p:spTgt spid="147"/>
                                            </p:tgtEl>
                                            <p:attrNameLst>
                                              <p:attrName>ppt_y</p:attrName>
                                            </p:attrNameLst>
                                          </p:cBhvr>
                                          <p:tavLst>
                                            <p:tav tm="0">
                                              <p:val>
                                                <p:strVal val="1+#ppt_h/2"/>
                                              </p:val>
                                            </p:tav>
                                            <p:tav tm="100000">
                                              <p:val>
                                                <p:strVal val="#ppt_y"/>
                                              </p:val>
                                            </p:tav>
                                          </p:tavLst>
                                        </p:anim>
                                      </p:childTnLst>
                                    </p:cTn>
                                  </p:par>
                                  <p:par>
                                    <p:cTn id="9" presetID="2" presetClass="entr" presetSubtype="1" fill="hold" grpId="0" nodeType="withEffect" p14:presetBounceEnd="48000">
                                      <p:stCondLst>
                                        <p:cond delay="520"/>
                                      </p:stCondLst>
                                      <p:childTnLst>
                                        <p:set>
                                          <p:cBhvr>
                                            <p:cTn id="10" dur="1" fill="hold">
                                              <p:stCondLst>
                                                <p:cond delay="0"/>
                                              </p:stCondLst>
                                            </p:cTn>
                                            <p:tgtEl>
                                              <p:spTgt spid="148"/>
                                            </p:tgtEl>
                                            <p:attrNameLst>
                                              <p:attrName>style.visibility</p:attrName>
                                            </p:attrNameLst>
                                          </p:cBhvr>
                                          <p:to>
                                            <p:strVal val="visible"/>
                                          </p:to>
                                        </p:set>
                                        <p:anim calcmode="lin" valueType="num" p14:bounceEnd="48000">
                                          <p:cBhvr additive="base">
                                            <p:cTn id="11" dur="1750" fill="hold"/>
                                            <p:tgtEl>
                                              <p:spTgt spid="148"/>
                                            </p:tgtEl>
                                            <p:attrNameLst>
                                              <p:attrName>ppt_x</p:attrName>
                                            </p:attrNameLst>
                                          </p:cBhvr>
                                          <p:tavLst>
                                            <p:tav tm="0">
                                              <p:val>
                                                <p:strVal val="#ppt_x"/>
                                              </p:val>
                                            </p:tav>
                                            <p:tav tm="100000">
                                              <p:val>
                                                <p:strVal val="#ppt_x"/>
                                              </p:val>
                                            </p:tav>
                                          </p:tavLst>
                                        </p:anim>
                                        <p:anim calcmode="lin" valueType="num" p14:bounceEnd="48000">
                                          <p:cBhvr additive="base">
                                            <p:cTn id="12" dur="1750" fill="hold"/>
                                            <p:tgtEl>
                                              <p:spTgt spid="148"/>
                                            </p:tgtEl>
                                            <p:attrNameLst>
                                              <p:attrName>ppt_y</p:attrName>
                                            </p:attrNameLst>
                                          </p:cBhvr>
                                          <p:tavLst>
                                            <p:tav tm="0">
                                              <p:val>
                                                <p:strVal val="0-#ppt_h/2"/>
                                              </p:val>
                                            </p:tav>
                                            <p:tav tm="100000">
                                              <p:val>
                                                <p:strVal val="#ppt_y"/>
                                              </p:val>
                                            </p:tav>
                                          </p:tavLst>
                                        </p:anim>
                                      </p:childTnLst>
                                    </p:cTn>
                                  </p:par>
                                  <p:par>
                                    <p:cTn id="13" presetID="2" presetClass="entr" presetSubtype="4" fill="hold" grpId="0" nodeType="withEffect" p14:presetBounceEnd="48000">
                                      <p:stCondLst>
                                        <p:cond delay="280"/>
                                      </p:stCondLst>
                                      <p:childTnLst>
                                        <p:set>
                                          <p:cBhvr>
                                            <p:cTn id="14" dur="1" fill="hold">
                                              <p:stCondLst>
                                                <p:cond delay="0"/>
                                              </p:stCondLst>
                                            </p:cTn>
                                            <p:tgtEl>
                                              <p:spTgt spid="149"/>
                                            </p:tgtEl>
                                            <p:attrNameLst>
                                              <p:attrName>style.visibility</p:attrName>
                                            </p:attrNameLst>
                                          </p:cBhvr>
                                          <p:to>
                                            <p:strVal val="visible"/>
                                          </p:to>
                                        </p:set>
                                        <p:anim calcmode="lin" valueType="num" p14:bounceEnd="48000">
                                          <p:cBhvr additive="base">
                                            <p:cTn id="15" dur="1750" fill="hold"/>
                                            <p:tgtEl>
                                              <p:spTgt spid="149"/>
                                            </p:tgtEl>
                                            <p:attrNameLst>
                                              <p:attrName>ppt_x</p:attrName>
                                            </p:attrNameLst>
                                          </p:cBhvr>
                                          <p:tavLst>
                                            <p:tav tm="0">
                                              <p:val>
                                                <p:strVal val="#ppt_x"/>
                                              </p:val>
                                            </p:tav>
                                            <p:tav tm="100000">
                                              <p:val>
                                                <p:strVal val="#ppt_x"/>
                                              </p:val>
                                            </p:tav>
                                          </p:tavLst>
                                        </p:anim>
                                        <p:anim calcmode="lin" valueType="num" p14:bounceEnd="48000">
                                          <p:cBhvr additive="base">
                                            <p:cTn id="16" dur="1750" fill="hold"/>
                                            <p:tgtEl>
                                              <p:spTgt spid="149"/>
                                            </p:tgtEl>
                                            <p:attrNameLst>
                                              <p:attrName>ppt_y</p:attrName>
                                            </p:attrNameLst>
                                          </p:cBhvr>
                                          <p:tavLst>
                                            <p:tav tm="0">
                                              <p:val>
                                                <p:strVal val="1+#ppt_h/2"/>
                                              </p:val>
                                            </p:tav>
                                            <p:tav tm="100000">
                                              <p:val>
                                                <p:strVal val="#ppt_y"/>
                                              </p:val>
                                            </p:tav>
                                          </p:tavLst>
                                        </p:anim>
                                      </p:childTnLst>
                                    </p:cTn>
                                  </p:par>
                                  <p:par>
                                    <p:cTn id="17" presetID="2" presetClass="entr" presetSubtype="1" fill="hold" grpId="0" nodeType="withEffect" p14:presetBounceEnd="48000">
                                      <p:stCondLst>
                                        <p:cond delay="420"/>
                                      </p:stCondLst>
                                      <p:childTnLst>
                                        <p:set>
                                          <p:cBhvr>
                                            <p:cTn id="18" dur="1" fill="hold">
                                              <p:stCondLst>
                                                <p:cond delay="0"/>
                                              </p:stCondLst>
                                            </p:cTn>
                                            <p:tgtEl>
                                              <p:spTgt spid="150"/>
                                            </p:tgtEl>
                                            <p:attrNameLst>
                                              <p:attrName>style.visibility</p:attrName>
                                            </p:attrNameLst>
                                          </p:cBhvr>
                                          <p:to>
                                            <p:strVal val="visible"/>
                                          </p:to>
                                        </p:set>
                                        <p:anim calcmode="lin" valueType="num" p14:bounceEnd="48000">
                                          <p:cBhvr additive="base">
                                            <p:cTn id="19" dur="1750" fill="hold"/>
                                            <p:tgtEl>
                                              <p:spTgt spid="150"/>
                                            </p:tgtEl>
                                            <p:attrNameLst>
                                              <p:attrName>ppt_x</p:attrName>
                                            </p:attrNameLst>
                                          </p:cBhvr>
                                          <p:tavLst>
                                            <p:tav tm="0">
                                              <p:val>
                                                <p:strVal val="#ppt_x"/>
                                              </p:val>
                                            </p:tav>
                                            <p:tav tm="100000">
                                              <p:val>
                                                <p:strVal val="#ppt_x"/>
                                              </p:val>
                                            </p:tav>
                                          </p:tavLst>
                                        </p:anim>
                                        <p:anim calcmode="lin" valueType="num" p14:bounceEnd="48000">
                                          <p:cBhvr additive="base">
                                            <p:cTn id="20" dur="1750" fill="hold"/>
                                            <p:tgtEl>
                                              <p:spTgt spid="150"/>
                                            </p:tgtEl>
                                            <p:attrNameLst>
                                              <p:attrName>ppt_y</p:attrName>
                                            </p:attrNameLst>
                                          </p:cBhvr>
                                          <p:tavLst>
                                            <p:tav tm="0">
                                              <p:val>
                                                <p:strVal val="0-#ppt_h/2"/>
                                              </p:val>
                                            </p:tav>
                                            <p:tav tm="100000">
                                              <p:val>
                                                <p:strVal val="#ppt_y"/>
                                              </p:val>
                                            </p:tav>
                                          </p:tavLst>
                                        </p:anim>
                                      </p:childTnLst>
                                    </p:cTn>
                                  </p:par>
                                  <p:par>
                                    <p:cTn id="21" presetID="2" presetClass="entr" presetSubtype="4" fill="hold" grpId="0" nodeType="withEffect" p14:presetBounceEnd="48000">
                                      <p:stCondLst>
                                        <p:cond delay="380"/>
                                      </p:stCondLst>
                                      <p:childTnLst>
                                        <p:set>
                                          <p:cBhvr>
                                            <p:cTn id="22" dur="1" fill="hold">
                                              <p:stCondLst>
                                                <p:cond delay="0"/>
                                              </p:stCondLst>
                                            </p:cTn>
                                            <p:tgtEl>
                                              <p:spTgt spid="151"/>
                                            </p:tgtEl>
                                            <p:attrNameLst>
                                              <p:attrName>style.visibility</p:attrName>
                                            </p:attrNameLst>
                                          </p:cBhvr>
                                          <p:to>
                                            <p:strVal val="visible"/>
                                          </p:to>
                                        </p:set>
                                        <p:anim calcmode="lin" valueType="num" p14:bounceEnd="48000">
                                          <p:cBhvr additive="base">
                                            <p:cTn id="23" dur="1750" fill="hold"/>
                                            <p:tgtEl>
                                              <p:spTgt spid="151"/>
                                            </p:tgtEl>
                                            <p:attrNameLst>
                                              <p:attrName>ppt_x</p:attrName>
                                            </p:attrNameLst>
                                          </p:cBhvr>
                                          <p:tavLst>
                                            <p:tav tm="0">
                                              <p:val>
                                                <p:strVal val="#ppt_x"/>
                                              </p:val>
                                            </p:tav>
                                            <p:tav tm="100000">
                                              <p:val>
                                                <p:strVal val="#ppt_x"/>
                                              </p:val>
                                            </p:tav>
                                          </p:tavLst>
                                        </p:anim>
                                        <p:anim calcmode="lin" valueType="num" p14:bounceEnd="48000">
                                          <p:cBhvr additive="base">
                                            <p:cTn id="24" dur="1750" fill="hold"/>
                                            <p:tgtEl>
                                              <p:spTgt spid="151"/>
                                            </p:tgtEl>
                                            <p:attrNameLst>
                                              <p:attrName>ppt_y</p:attrName>
                                            </p:attrNameLst>
                                          </p:cBhvr>
                                          <p:tavLst>
                                            <p:tav tm="0">
                                              <p:val>
                                                <p:strVal val="1+#ppt_h/2"/>
                                              </p:val>
                                            </p:tav>
                                            <p:tav tm="100000">
                                              <p:val>
                                                <p:strVal val="#ppt_y"/>
                                              </p:val>
                                            </p:tav>
                                          </p:tavLst>
                                        </p:anim>
                                      </p:childTnLst>
                                    </p:cTn>
                                  </p:par>
                                  <p:par>
                                    <p:cTn id="25" presetID="2" presetClass="entr" presetSubtype="1" fill="hold" grpId="0" nodeType="withEffect" p14:presetBounceEnd="48000">
                                      <p:stCondLst>
                                        <p:cond delay="340"/>
                                      </p:stCondLst>
                                      <p:childTnLst>
                                        <p:set>
                                          <p:cBhvr>
                                            <p:cTn id="26" dur="1" fill="hold">
                                              <p:stCondLst>
                                                <p:cond delay="0"/>
                                              </p:stCondLst>
                                            </p:cTn>
                                            <p:tgtEl>
                                              <p:spTgt spid="152"/>
                                            </p:tgtEl>
                                            <p:attrNameLst>
                                              <p:attrName>style.visibility</p:attrName>
                                            </p:attrNameLst>
                                          </p:cBhvr>
                                          <p:to>
                                            <p:strVal val="visible"/>
                                          </p:to>
                                        </p:set>
                                        <p:anim calcmode="lin" valueType="num" p14:bounceEnd="48000">
                                          <p:cBhvr additive="base">
                                            <p:cTn id="27" dur="1750" fill="hold"/>
                                            <p:tgtEl>
                                              <p:spTgt spid="152"/>
                                            </p:tgtEl>
                                            <p:attrNameLst>
                                              <p:attrName>ppt_x</p:attrName>
                                            </p:attrNameLst>
                                          </p:cBhvr>
                                          <p:tavLst>
                                            <p:tav tm="0">
                                              <p:val>
                                                <p:strVal val="#ppt_x"/>
                                              </p:val>
                                            </p:tav>
                                            <p:tav tm="100000">
                                              <p:val>
                                                <p:strVal val="#ppt_x"/>
                                              </p:val>
                                            </p:tav>
                                          </p:tavLst>
                                        </p:anim>
                                        <p:anim calcmode="lin" valueType="num" p14:bounceEnd="48000">
                                          <p:cBhvr additive="base">
                                            <p:cTn id="28" dur="1750" fill="hold"/>
                                            <p:tgtEl>
                                              <p:spTgt spid="152"/>
                                            </p:tgtEl>
                                            <p:attrNameLst>
                                              <p:attrName>ppt_y</p:attrName>
                                            </p:attrNameLst>
                                          </p:cBhvr>
                                          <p:tavLst>
                                            <p:tav tm="0">
                                              <p:val>
                                                <p:strVal val="0-#ppt_h/2"/>
                                              </p:val>
                                            </p:tav>
                                            <p:tav tm="100000">
                                              <p:val>
                                                <p:strVal val="#ppt_y"/>
                                              </p:val>
                                            </p:tav>
                                          </p:tavLst>
                                        </p:anim>
                                      </p:childTnLst>
                                    </p:cTn>
                                  </p:par>
                                  <p:par>
                                    <p:cTn id="29" presetID="24" presetClass="emph" presetSubtype="0" fill="hold" grpId="0" nodeType="withEffect">
                                      <p:stCondLst>
                                        <p:cond delay="340"/>
                                      </p:stCondLst>
                                      <p:childTnLst>
                                        <p:animClr clrSpc="hsl" dir="cw">
                                          <p:cBhvr override="childStyle">
                                            <p:cTn id="30" dur="2000" fill="hold"/>
                                            <p:tgtEl>
                                              <p:spTgt spid="243"/>
                                            </p:tgtEl>
                                            <p:attrNameLst>
                                              <p:attrName>style.color</p:attrName>
                                            </p:attrNameLst>
                                          </p:cBhvr>
                                          <p:by>
                                            <p:hsl h="0" s="-12549" l="-25098"/>
                                          </p:by>
                                        </p:animClr>
                                        <p:animClr clrSpc="hsl" dir="cw">
                                          <p:cBhvr>
                                            <p:cTn id="31" dur="2000" fill="hold"/>
                                            <p:tgtEl>
                                              <p:spTgt spid="243"/>
                                            </p:tgtEl>
                                            <p:attrNameLst>
                                              <p:attrName>fillcolor</p:attrName>
                                            </p:attrNameLst>
                                          </p:cBhvr>
                                          <p:by>
                                            <p:hsl h="0" s="-12549" l="-25098"/>
                                          </p:by>
                                        </p:animClr>
                                        <p:animClr clrSpc="hsl" dir="cw">
                                          <p:cBhvr>
                                            <p:cTn id="32" dur="2000" fill="hold"/>
                                            <p:tgtEl>
                                              <p:spTgt spid="243"/>
                                            </p:tgtEl>
                                            <p:attrNameLst>
                                              <p:attrName>stroke.color</p:attrName>
                                            </p:attrNameLst>
                                          </p:cBhvr>
                                          <p:by>
                                            <p:hsl h="0" s="-12549" l="-25098"/>
                                          </p:by>
                                        </p:animClr>
                                        <p:set>
                                          <p:cBhvr>
                                            <p:cTn id="33" dur="2000" fill="hold"/>
                                            <p:tgtEl>
                                              <p:spTgt spid="243"/>
                                            </p:tgtEl>
                                            <p:attrNameLst>
                                              <p:attrName>fill.type</p:attrName>
                                            </p:attrNameLst>
                                          </p:cBhvr>
                                          <p:to>
                                            <p:strVal val="solid"/>
                                          </p:to>
                                        </p:set>
                                      </p:childTnLst>
                                    </p:cTn>
                                  </p:par>
                                  <p:par>
                                    <p:cTn id="34" presetID="24" presetClass="emph" presetSubtype="0" fill="hold" grpId="0" nodeType="withEffect">
                                      <p:stCondLst>
                                        <p:cond delay="340"/>
                                      </p:stCondLst>
                                      <p:childTnLst>
                                        <p:animClr clrSpc="hsl" dir="cw">
                                          <p:cBhvr override="childStyle">
                                            <p:cTn id="35" dur="2000" fill="hold"/>
                                            <p:tgtEl>
                                              <p:spTgt spid="244"/>
                                            </p:tgtEl>
                                            <p:attrNameLst>
                                              <p:attrName>style.color</p:attrName>
                                            </p:attrNameLst>
                                          </p:cBhvr>
                                          <p:by>
                                            <p:hsl h="0" s="-12549" l="-25098"/>
                                          </p:by>
                                        </p:animClr>
                                        <p:animClr clrSpc="hsl" dir="cw">
                                          <p:cBhvr>
                                            <p:cTn id="36" dur="2000" fill="hold"/>
                                            <p:tgtEl>
                                              <p:spTgt spid="244"/>
                                            </p:tgtEl>
                                            <p:attrNameLst>
                                              <p:attrName>fillcolor</p:attrName>
                                            </p:attrNameLst>
                                          </p:cBhvr>
                                          <p:by>
                                            <p:hsl h="0" s="-12549" l="-25098"/>
                                          </p:by>
                                        </p:animClr>
                                        <p:animClr clrSpc="hsl" dir="cw">
                                          <p:cBhvr>
                                            <p:cTn id="37" dur="2000" fill="hold"/>
                                            <p:tgtEl>
                                              <p:spTgt spid="244"/>
                                            </p:tgtEl>
                                            <p:attrNameLst>
                                              <p:attrName>stroke.color</p:attrName>
                                            </p:attrNameLst>
                                          </p:cBhvr>
                                          <p:by>
                                            <p:hsl h="0" s="-12549" l="-25098"/>
                                          </p:by>
                                        </p:animClr>
                                        <p:set>
                                          <p:cBhvr>
                                            <p:cTn id="38" dur="2000" fill="hold"/>
                                            <p:tgtEl>
                                              <p:spTgt spid="244"/>
                                            </p:tgtEl>
                                            <p:attrNameLst>
                                              <p:attrName>fill.type</p:attrName>
                                            </p:attrNameLst>
                                          </p:cBhvr>
                                          <p:to>
                                            <p:strVal val="solid"/>
                                          </p:to>
                                        </p:set>
                                      </p:childTnLst>
                                    </p:cTn>
                                  </p:par>
                                </p:childTnLst>
                              </p:cTn>
                            </p:par>
                            <p:par>
                              <p:cTn id="39" fill="hold">
                                <p:stCondLst>
                                  <p:cond delay="2340"/>
                                </p:stCondLst>
                                <p:childTnLst>
                                  <p:par>
                                    <p:cTn id="40" presetID="42" presetClass="entr" presetSubtype="0" fill="hold" grpId="0" nodeType="afterEffect">
                                      <p:stCondLst>
                                        <p:cond delay="0"/>
                                      </p:stCondLst>
                                      <p:childTnLst>
                                        <p:set>
                                          <p:cBhvr>
                                            <p:cTn id="41" dur="1" fill="hold">
                                              <p:stCondLst>
                                                <p:cond delay="0"/>
                                              </p:stCondLst>
                                            </p:cTn>
                                            <p:tgtEl>
                                              <p:spTgt spid="2"/>
                                            </p:tgtEl>
                                            <p:attrNameLst>
                                              <p:attrName>style.visibility</p:attrName>
                                            </p:attrNameLst>
                                          </p:cBhvr>
                                          <p:to>
                                            <p:strVal val="visible"/>
                                          </p:to>
                                        </p:set>
                                        <p:animEffect transition="in" filter="fade">
                                          <p:cBhvr>
                                            <p:cTn id="42" dur="1000"/>
                                            <p:tgtEl>
                                              <p:spTgt spid="2"/>
                                            </p:tgtEl>
                                          </p:cBhvr>
                                        </p:animEffect>
                                        <p:anim calcmode="lin" valueType="num">
                                          <p:cBhvr>
                                            <p:cTn id="43" dur="1000" fill="hold"/>
                                            <p:tgtEl>
                                              <p:spTgt spid="2"/>
                                            </p:tgtEl>
                                            <p:attrNameLst>
                                              <p:attrName>ppt_x</p:attrName>
                                            </p:attrNameLst>
                                          </p:cBhvr>
                                          <p:tavLst>
                                            <p:tav tm="0">
                                              <p:val>
                                                <p:strVal val="#ppt_x"/>
                                              </p:val>
                                            </p:tav>
                                            <p:tav tm="100000">
                                              <p:val>
                                                <p:strVal val="#ppt_x"/>
                                              </p:val>
                                            </p:tav>
                                          </p:tavLst>
                                        </p:anim>
                                        <p:anim calcmode="lin" valueType="num">
                                          <p:cBhvr>
                                            <p:cTn id="44" dur="1000" fill="hold"/>
                                            <p:tgtEl>
                                              <p:spTgt spid="2"/>
                                            </p:tgtEl>
                                            <p:attrNameLst>
                                              <p:attrName>ppt_y</p:attrName>
                                            </p:attrNameLst>
                                          </p:cBhvr>
                                          <p:tavLst>
                                            <p:tav tm="0">
                                              <p:val>
                                                <p:strVal val="#ppt_y+.1"/>
                                              </p:val>
                                            </p:tav>
                                            <p:tav tm="100000">
                                              <p:val>
                                                <p:strVal val="#ppt_y"/>
                                              </p:val>
                                            </p:tav>
                                          </p:tavLst>
                                        </p:anim>
                                      </p:childTnLst>
                                    </p:cTn>
                                  </p:par>
                                  <p:par>
                                    <p:cTn id="45" presetID="10" presetClass="entr" presetSubtype="0" fill="hold" nodeType="withEffect">
                                      <p:stCondLst>
                                        <p:cond delay="0"/>
                                      </p:stCondLst>
                                      <p:childTnLst>
                                        <p:set>
                                          <p:cBhvr>
                                            <p:cTn id="46" dur="1" fill="hold">
                                              <p:stCondLst>
                                                <p:cond delay="0"/>
                                              </p:stCondLst>
                                            </p:cTn>
                                            <p:tgtEl>
                                              <p:spTgt spid="32"/>
                                            </p:tgtEl>
                                            <p:attrNameLst>
                                              <p:attrName>style.visibility</p:attrName>
                                            </p:attrNameLst>
                                          </p:cBhvr>
                                          <p:to>
                                            <p:strVal val="visible"/>
                                          </p:to>
                                        </p:set>
                                        <p:animEffect transition="in" filter="fade">
                                          <p:cBhvr>
                                            <p:cTn id="47" dur="1000"/>
                                            <p:tgtEl>
                                              <p:spTgt spid="32"/>
                                            </p:tgtEl>
                                          </p:cBhvr>
                                        </p:animEffect>
                                      </p:childTnLst>
                                    </p:cTn>
                                  </p:par>
                                  <p:par>
                                    <p:cTn id="48" presetID="0" presetClass="path" presetSubtype="0" decel="100000" fill="hold" nodeType="withEffect">
                                      <p:stCondLst>
                                        <p:cond delay="0"/>
                                      </p:stCondLst>
                                      <p:childTnLst>
                                        <p:animMotion origin="layout" path="M 0.14466 -0.00347 L 1.25E-6 -3.33333E-6 " pathEditMode="relative" rAng="0" ptsTypes="AA">
                                          <p:cBhvr>
                                            <p:cTn id="49" dur="2000" fill="hold"/>
                                            <p:tgtEl>
                                              <p:spTgt spid="32"/>
                                            </p:tgtEl>
                                            <p:attrNameLst>
                                              <p:attrName>ppt_x</p:attrName>
                                              <p:attrName>ppt_y</p:attrName>
                                            </p:attrNameLst>
                                          </p:cBhvr>
                                          <p:rCtr x="-7240" y="162"/>
                                        </p:animMotion>
                                      </p:childTnLst>
                                    </p:cTn>
                                  </p:par>
                                </p:childTnLst>
                              </p:cTn>
                            </p:par>
                            <p:par>
                              <p:cTn id="50" fill="hold">
                                <p:stCondLst>
                                  <p:cond delay="4340"/>
                                </p:stCondLst>
                                <p:childTnLst>
                                  <p:par>
                                    <p:cTn id="51" presetID="0" presetClass="path" presetSubtype="0" decel="100000" fill="hold" nodeType="afterEffect">
                                      <p:stCondLst>
                                        <p:cond delay="0"/>
                                      </p:stCondLst>
                                      <p:childTnLst>
                                        <p:animMotion origin="layout" path="M 1.25E-6 -3.33333E-6 L 0.07435 -3.33333E-6 " pathEditMode="relative" rAng="0" ptsTypes="AA">
                                          <p:cBhvr>
                                            <p:cTn id="52" dur="500" fill="hold"/>
                                            <p:tgtEl>
                                              <p:spTgt spid="32"/>
                                            </p:tgtEl>
                                            <p:attrNameLst>
                                              <p:attrName>ppt_x</p:attrName>
                                              <p:attrName>ppt_y</p:attrName>
                                            </p:attrNameLst>
                                          </p:cBhvr>
                                          <p:rCtr x="3711" y="0"/>
                                        </p:animMotion>
                                      </p:childTnLst>
                                    </p:cTn>
                                  </p:par>
                                  <p:par>
                                    <p:cTn id="53" presetID="8" presetClass="emph" presetSubtype="0" decel="18000" fill="hold" nodeType="withEffect">
                                      <p:stCondLst>
                                        <p:cond delay="500"/>
                                      </p:stCondLst>
                                      <p:childTnLst>
                                        <p:animRot by="-900000">
                                          <p:cBhvr>
                                            <p:cTn id="54" dur="1500" fill="hold"/>
                                            <p:tgtEl>
                                              <p:spTgt spid="102"/>
                                            </p:tgtEl>
                                            <p:attrNameLst>
                                              <p:attrName>r</p:attrName>
                                            </p:attrNameLst>
                                          </p:cBhvr>
                                        </p:animRot>
                                      </p:childTnLst>
                                    </p:cTn>
                                  </p:par>
                                  <p:par>
                                    <p:cTn id="55" presetID="8" presetClass="emph" presetSubtype="0" decel="34000" fill="hold" nodeType="withEffect">
                                      <p:stCondLst>
                                        <p:cond delay="500"/>
                                      </p:stCondLst>
                                      <p:childTnLst>
                                        <p:animRot by="1500000">
                                          <p:cBhvr>
                                            <p:cTn id="56" dur="1500" fill="hold"/>
                                            <p:tgtEl>
                                              <p:spTgt spid="106"/>
                                            </p:tgtEl>
                                            <p:attrNameLst>
                                              <p:attrName>r</p:attrName>
                                            </p:attrNameLst>
                                          </p:cBhvr>
                                        </p:animRot>
                                      </p:childTnLst>
                                    </p:cTn>
                                  </p:par>
                                  <p:par>
                                    <p:cTn id="57" presetID="1" presetClass="exit" presetSubtype="0" fill="hold" nodeType="withEffect">
                                      <p:stCondLst>
                                        <p:cond delay="500"/>
                                      </p:stCondLst>
                                      <p:childTnLst>
                                        <p:set>
                                          <p:cBhvr>
                                            <p:cTn id="58" dur="1" fill="hold">
                                              <p:stCondLst>
                                                <p:cond delay="0"/>
                                              </p:stCondLst>
                                            </p:cTn>
                                            <p:tgtEl>
                                              <p:spTgt spid="32"/>
                                            </p:tgtEl>
                                            <p:attrNameLst>
                                              <p:attrName>style.visibility</p:attrName>
                                            </p:attrNameLst>
                                          </p:cBhvr>
                                          <p:to>
                                            <p:strVal val="hidden"/>
                                          </p:to>
                                        </p:set>
                                      </p:childTnLst>
                                    </p:cTn>
                                  </p:par>
                                  <p:par>
                                    <p:cTn id="59" presetID="1" presetClass="exit" presetSubtype="0" fill="hold" grpId="0" nodeType="withEffect">
                                      <p:stCondLst>
                                        <p:cond delay="500"/>
                                      </p:stCondLst>
                                      <p:childTnLst>
                                        <p:set>
                                          <p:cBhvr>
                                            <p:cTn id="60" dur="1" fill="hold">
                                              <p:stCondLst>
                                                <p:cond delay="0"/>
                                              </p:stCondLst>
                                            </p:cTn>
                                            <p:tgtEl>
                                              <p:spTgt spid="363"/>
                                            </p:tgtEl>
                                            <p:attrNameLst>
                                              <p:attrName>style.visibility</p:attrName>
                                            </p:attrNameLst>
                                          </p:cBhvr>
                                          <p:to>
                                            <p:strVal val="hidden"/>
                                          </p:to>
                                        </p:set>
                                      </p:childTnLst>
                                    </p:cTn>
                                  </p:par>
                                  <p:par>
                                    <p:cTn id="61" presetID="8" presetClass="emph" presetSubtype="0" decel="21000" fill="hold" nodeType="withEffect">
                                      <p:stCondLst>
                                        <p:cond delay="500"/>
                                      </p:stCondLst>
                                      <p:childTnLst>
                                        <p:animRot by="600000">
                                          <p:cBhvr>
                                            <p:cTn id="62" dur="1500" fill="hold"/>
                                            <p:tgtEl>
                                              <p:spTgt spid="112"/>
                                            </p:tgtEl>
                                            <p:attrNameLst>
                                              <p:attrName>r</p:attrName>
                                            </p:attrNameLst>
                                          </p:cBhvr>
                                        </p:animRot>
                                      </p:childTnLst>
                                    </p:cTn>
                                  </p:par>
                                </p:childTnLst>
                              </p:cTn>
                            </p:par>
                            <p:par>
                              <p:cTn id="63" fill="hold">
                                <p:stCondLst>
                                  <p:cond delay="6340"/>
                                </p:stCondLst>
                                <p:childTnLst>
                                  <p:par>
                                    <p:cTn id="64" presetID="10" presetClass="entr" presetSubtype="0" fill="hold" nodeType="afterEffect">
                                      <p:stCondLst>
                                        <p:cond delay="0"/>
                                      </p:stCondLst>
                                      <p:childTnLst>
                                        <p:set>
                                          <p:cBhvr>
                                            <p:cTn id="65" dur="1" fill="hold">
                                              <p:stCondLst>
                                                <p:cond delay="0"/>
                                              </p:stCondLst>
                                            </p:cTn>
                                            <p:tgtEl>
                                              <p:spTgt spid="108"/>
                                            </p:tgtEl>
                                            <p:attrNameLst>
                                              <p:attrName>style.visibility</p:attrName>
                                            </p:attrNameLst>
                                          </p:cBhvr>
                                          <p:to>
                                            <p:strVal val="visible"/>
                                          </p:to>
                                        </p:set>
                                        <p:animEffect transition="in" filter="fade">
                                          <p:cBhvr>
                                            <p:cTn id="66" dur="750"/>
                                            <p:tgtEl>
                                              <p:spTgt spid="10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3" grpId="0" animBg="1"/>
          <p:bldP spid="243" grpId="0" animBg="1"/>
          <p:bldP spid="244" grpId="0" animBg="1"/>
          <p:bldP spid="147" grpId="0" animBg="1"/>
          <p:bldP spid="148" grpId="0" animBg="1"/>
          <p:bldP spid="149" grpId="0" animBg="1"/>
          <p:bldP spid="150" grpId="0" animBg="1"/>
          <p:bldP spid="151" grpId="0" animBg="1"/>
          <p:bldP spid="152" grpId="0" animBg="1"/>
          <p:bldP spid="2"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500"/>
                                      </p:stCondLst>
                                      <p:childTnLst>
                                        <p:set>
                                          <p:cBhvr>
                                            <p:cTn id="6" dur="1" fill="hold">
                                              <p:stCondLst>
                                                <p:cond delay="0"/>
                                              </p:stCondLst>
                                            </p:cTn>
                                            <p:tgtEl>
                                              <p:spTgt spid="147"/>
                                            </p:tgtEl>
                                            <p:attrNameLst>
                                              <p:attrName>style.visibility</p:attrName>
                                            </p:attrNameLst>
                                          </p:cBhvr>
                                          <p:to>
                                            <p:strVal val="visible"/>
                                          </p:to>
                                        </p:set>
                                        <p:anim calcmode="lin" valueType="num">
                                          <p:cBhvr additive="base">
                                            <p:cTn id="7" dur="1270" fill="hold"/>
                                            <p:tgtEl>
                                              <p:spTgt spid="147"/>
                                            </p:tgtEl>
                                            <p:attrNameLst>
                                              <p:attrName>ppt_x</p:attrName>
                                            </p:attrNameLst>
                                          </p:cBhvr>
                                          <p:tavLst>
                                            <p:tav tm="0">
                                              <p:val>
                                                <p:strVal val="#ppt_x"/>
                                              </p:val>
                                            </p:tav>
                                            <p:tav tm="100000">
                                              <p:val>
                                                <p:strVal val="#ppt_x"/>
                                              </p:val>
                                            </p:tav>
                                          </p:tavLst>
                                        </p:anim>
                                        <p:anim calcmode="lin" valueType="num">
                                          <p:cBhvr additive="base">
                                            <p:cTn id="8" dur="1270" fill="hold"/>
                                            <p:tgtEl>
                                              <p:spTgt spid="147"/>
                                            </p:tgtEl>
                                            <p:attrNameLst>
                                              <p:attrName>ppt_y</p:attrName>
                                            </p:attrNameLst>
                                          </p:cBhvr>
                                          <p:tavLst>
                                            <p:tav tm="0">
                                              <p:val>
                                                <p:strVal val="1+#ppt_h/2"/>
                                              </p:val>
                                            </p:tav>
                                            <p:tav tm="100000">
                                              <p:val>
                                                <p:strVal val="#ppt_y"/>
                                              </p:val>
                                            </p:tav>
                                          </p:tavLst>
                                        </p:anim>
                                      </p:childTnLst>
                                    </p:cTn>
                                  </p:par>
                                  <p:par>
                                    <p:cTn id="9" presetID="2" presetClass="entr" presetSubtype="1" fill="hold" grpId="0" nodeType="withEffect">
                                      <p:stCondLst>
                                        <p:cond delay="520"/>
                                      </p:stCondLst>
                                      <p:childTnLst>
                                        <p:set>
                                          <p:cBhvr>
                                            <p:cTn id="10" dur="1" fill="hold">
                                              <p:stCondLst>
                                                <p:cond delay="0"/>
                                              </p:stCondLst>
                                            </p:cTn>
                                            <p:tgtEl>
                                              <p:spTgt spid="148"/>
                                            </p:tgtEl>
                                            <p:attrNameLst>
                                              <p:attrName>style.visibility</p:attrName>
                                            </p:attrNameLst>
                                          </p:cBhvr>
                                          <p:to>
                                            <p:strVal val="visible"/>
                                          </p:to>
                                        </p:set>
                                        <p:anim calcmode="lin" valueType="num">
                                          <p:cBhvr additive="base">
                                            <p:cTn id="11" dur="1750" fill="hold"/>
                                            <p:tgtEl>
                                              <p:spTgt spid="148"/>
                                            </p:tgtEl>
                                            <p:attrNameLst>
                                              <p:attrName>ppt_x</p:attrName>
                                            </p:attrNameLst>
                                          </p:cBhvr>
                                          <p:tavLst>
                                            <p:tav tm="0">
                                              <p:val>
                                                <p:strVal val="#ppt_x"/>
                                              </p:val>
                                            </p:tav>
                                            <p:tav tm="100000">
                                              <p:val>
                                                <p:strVal val="#ppt_x"/>
                                              </p:val>
                                            </p:tav>
                                          </p:tavLst>
                                        </p:anim>
                                        <p:anim calcmode="lin" valueType="num">
                                          <p:cBhvr additive="base">
                                            <p:cTn id="12" dur="1750" fill="hold"/>
                                            <p:tgtEl>
                                              <p:spTgt spid="148"/>
                                            </p:tgtEl>
                                            <p:attrNameLst>
                                              <p:attrName>ppt_y</p:attrName>
                                            </p:attrNameLst>
                                          </p:cBhvr>
                                          <p:tavLst>
                                            <p:tav tm="0">
                                              <p:val>
                                                <p:strVal val="0-#ppt_h/2"/>
                                              </p:val>
                                            </p:tav>
                                            <p:tav tm="100000">
                                              <p:val>
                                                <p:strVal val="#ppt_y"/>
                                              </p:val>
                                            </p:tav>
                                          </p:tavLst>
                                        </p:anim>
                                      </p:childTnLst>
                                    </p:cTn>
                                  </p:par>
                                  <p:par>
                                    <p:cTn id="13" presetID="2" presetClass="entr" presetSubtype="4" fill="hold" grpId="0" nodeType="withEffect">
                                      <p:stCondLst>
                                        <p:cond delay="280"/>
                                      </p:stCondLst>
                                      <p:childTnLst>
                                        <p:set>
                                          <p:cBhvr>
                                            <p:cTn id="14" dur="1" fill="hold">
                                              <p:stCondLst>
                                                <p:cond delay="0"/>
                                              </p:stCondLst>
                                            </p:cTn>
                                            <p:tgtEl>
                                              <p:spTgt spid="149"/>
                                            </p:tgtEl>
                                            <p:attrNameLst>
                                              <p:attrName>style.visibility</p:attrName>
                                            </p:attrNameLst>
                                          </p:cBhvr>
                                          <p:to>
                                            <p:strVal val="visible"/>
                                          </p:to>
                                        </p:set>
                                        <p:anim calcmode="lin" valueType="num">
                                          <p:cBhvr additive="base">
                                            <p:cTn id="15" dur="1750" fill="hold"/>
                                            <p:tgtEl>
                                              <p:spTgt spid="149"/>
                                            </p:tgtEl>
                                            <p:attrNameLst>
                                              <p:attrName>ppt_x</p:attrName>
                                            </p:attrNameLst>
                                          </p:cBhvr>
                                          <p:tavLst>
                                            <p:tav tm="0">
                                              <p:val>
                                                <p:strVal val="#ppt_x"/>
                                              </p:val>
                                            </p:tav>
                                            <p:tav tm="100000">
                                              <p:val>
                                                <p:strVal val="#ppt_x"/>
                                              </p:val>
                                            </p:tav>
                                          </p:tavLst>
                                        </p:anim>
                                        <p:anim calcmode="lin" valueType="num">
                                          <p:cBhvr additive="base">
                                            <p:cTn id="16" dur="1750" fill="hold"/>
                                            <p:tgtEl>
                                              <p:spTgt spid="149"/>
                                            </p:tgtEl>
                                            <p:attrNameLst>
                                              <p:attrName>ppt_y</p:attrName>
                                            </p:attrNameLst>
                                          </p:cBhvr>
                                          <p:tavLst>
                                            <p:tav tm="0">
                                              <p:val>
                                                <p:strVal val="1+#ppt_h/2"/>
                                              </p:val>
                                            </p:tav>
                                            <p:tav tm="100000">
                                              <p:val>
                                                <p:strVal val="#ppt_y"/>
                                              </p:val>
                                            </p:tav>
                                          </p:tavLst>
                                        </p:anim>
                                      </p:childTnLst>
                                    </p:cTn>
                                  </p:par>
                                  <p:par>
                                    <p:cTn id="17" presetID="2" presetClass="entr" presetSubtype="1" fill="hold" grpId="0" nodeType="withEffect">
                                      <p:stCondLst>
                                        <p:cond delay="420"/>
                                      </p:stCondLst>
                                      <p:childTnLst>
                                        <p:set>
                                          <p:cBhvr>
                                            <p:cTn id="18" dur="1" fill="hold">
                                              <p:stCondLst>
                                                <p:cond delay="0"/>
                                              </p:stCondLst>
                                            </p:cTn>
                                            <p:tgtEl>
                                              <p:spTgt spid="150"/>
                                            </p:tgtEl>
                                            <p:attrNameLst>
                                              <p:attrName>style.visibility</p:attrName>
                                            </p:attrNameLst>
                                          </p:cBhvr>
                                          <p:to>
                                            <p:strVal val="visible"/>
                                          </p:to>
                                        </p:set>
                                        <p:anim calcmode="lin" valueType="num">
                                          <p:cBhvr additive="base">
                                            <p:cTn id="19" dur="1750" fill="hold"/>
                                            <p:tgtEl>
                                              <p:spTgt spid="150"/>
                                            </p:tgtEl>
                                            <p:attrNameLst>
                                              <p:attrName>ppt_x</p:attrName>
                                            </p:attrNameLst>
                                          </p:cBhvr>
                                          <p:tavLst>
                                            <p:tav tm="0">
                                              <p:val>
                                                <p:strVal val="#ppt_x"/>
                                              </p:val>
                                            </p:tav>
                                            <p:tav tm="100000">
                                              <p:val>
                                                <p:strVal val="#ppt_x"/>
                                              </p:val>
                                            </p:tav>
                                          </p:tavLst>
                                        </p:anim>
                                        <p:anim calcmode="lin" valueType="num">
                                          <p:cBhvr additive="base">
                                            <p:cTn id="20" dur="1750" fill="hold"/>
                                            <p:tgtEl>
                                              <p:spTgt spid="150"/>
                                            </p:tgtEl>
                                            <p:attrNameLst>
                                              <p:attrName>ppt_y</p:attrName>
                                            </p:attrNameLst>
                                          </p:cBhvr>
                                          <p:tavLst>
                                            <p:tav tm="0">
                                              <p:val>
                                                <p:strVal val="0-#ppt_h/2"/>
                                              </p:val>
                                            </p:tav>
                                            <p:tav tm="100000">
                                              <p:val>
                                                <p:strVal val="#ppt_y"/>
                                              </p:val>
                                            </p:tav>
                                          </p:tavLst>
                                        </p:anim>
                                      </p:childTnLst>
                                    </p:cTn>
                                  </p:par>
                                  <p:par>
                                    <p:cTn id="21" presetID="2" presetClass="entr" presetSubtype="4" fill="hold" grpId="0" nodeType="withEffect">
                                      <p:stCondLst>
                                        <p:cond delay="380"/>
                                      </p:stCondLst>
                                      <p:childTnLst>
                                        <p:set>
                                          <p:cBhvr>
                                            <p:cTn id="22" dur="1" fill="hold">
                                              <p:stCondLst>
                                                <p:cond delay="0"/>
                                              </p:stCondLst>
                                            </p:cTn>
                                            <p:tgtEl>
                                              <p:spTgt spid="151"/>
                                            </p:tgtEl>
                                            <p:attrNameLst>
                                              <p:attrName>style.visibility</p:attrName>
                                            </p:attrNameLst>
                                          </p:cBhvr>
                                          <p:to>
                                            <p:strVal val="visible"/>
                                          </p:to>
                                        </p:set>
                                        <p:anim calcmode="lin" valueType="num">
                                          <p:cBhvr additive="base">
                                            <p:cTn id="23" dur="1750" fill="hold"/>
                                            <p:tgtEl>
                                              <p:spTgt spid="151"/>
                                            </p:tgtEl>
                                            <p:attrNameLst>
                                              <p:attrName>ppt_x</p:attrName>
                                            </p:attrNameLst>
                                          </p:cBhvr>
                                          <p:tavLst>
                                            <p:tav tm="0">
                                              <p:val>
                                                <p:strVal val="#ppt_x"/>
                                              </p:val>
                                            </p:tav>
                                            <p:tav tm="100000">
                                              <p:val>
                                                <p:strVal val="#ppt_x"/>
                                              </p:val>
                                            </p:tav>
                                          </p:tavLst>
                                        </p:anim>
                                        <p:anim calcmode="lin" valueType="num">
                                          <p:cBhvr additive="base">
                                            <p:cTn id="24" dur="1750" fill="hold"/>
                                            <p:tgtEl>
                                              <p:spTgt spid="151"/>
                                            </p:tgtEl>
                                            <p:attrNameLst>
                                              <p:attrName>ppt_y</p:attrName>
                                            </p:attrNameLst>
                                          </p:cBhvr>
                                          <p:tavLst>
                                            <p:tav tm="0">
                                              <p:val>
                                                <p:strVal val="1+#ppt_h/2"/>
                                              </p:val>
                                            </p:tav>
                                            <p:tav tm="100000">
                                              <p:val>
                                                <p:strVal val="#ppt_y"/>
                                              </p:val>
                                            </p:tav>
                                          </p:tavLst>
                                        </p:anim>
                                      </p:childTnLst>
                                    </p:cTn>
                                  </p:par>
                                  <p:par>
                                    <p:cTn id="25" presetID="2" presetClass="entr" presetSubtype="1" fill="hold" grpId="0" nodeType="withEffect">
                                      <p:stCondLst>
                                        <p:cond delay="340"/>
                                      </p:stCondLst>
                                      <p:childTnLst>
                                        <p:set>
                                          <p:cBhvr>
                                            <p:cTn id="26" dur="1" fill="hold">
                                              <p:stCondLst>
                                                <p:cond delay="0"/>
                                              </p:stCondLst>
                                            </p:cTn>
                                            <p:tgtEl>
                                              <p:spTgt spid="152"/>
                                            </p:tgtEl>
                                            <p:attrNameLst>
                                              <p:attrName>style.visibility</p:attrName>
                                            </p:attrNameLst>
                                          </p:cBhvr>
                                          <p:to>
                                            <p:strVal val="visible"/>
                                          </p:to>
                                        </p:set>
                                        <p:anim calcmode="lin" valueType="num">
                                          <p:cBhvr additive="base">
                                            <p:cTn id="27" dur="1750" fill="hold"/>
                                            <p:tgtEl>
                                              <p:spTgt spid="152"/>
                                            </p:tgtEl>
                                            <p:attrNameLst>
                                              <p:attrName>ppt_x</p:attrName>
                                            </p:attrNameLst>
                                          </p:cBhvr>
                                          <p:tavLst>
                                            <p:tav tm="0">
                                              <p:val>
                                                <p:strVal val="#ppt_x"/>
                                              </p:val>
                                            </p:tav>
                                            <p:tav tm="100000">
                                              <p:val>
                                                <p:strVal val="#ppt_x"/>
                                              </p:val>
                                            </p:tav>
                                          </p:tavLst>
                                        </p:anim>
                                        <p:anim calcmode="lin" valueType="num">
                                          <p:cBhvr additive="base">
                                            <p:cTn id="28" dur="1750" fill="hold"/>
                                            <p:tgtEl>
                                              <p:spTgt spid="152"/>
                                            </p:tgtEl>
                                            <p:attrNameLst>
                                              <p:attrName>ppt_y</p:attrName>
                                            </p:attrNameLst>
                                          </p:cBhvr>
                                          <p:tavLst>
                                            <p:tav tm="0">
                                              <p:val>
                                                <p:strVal val="0-#ppt_h/2"/>
                                              </p:val>
                                            </p:tav>
                                            <p:tav tm="100000">
                                              <p:val>
                                                <p:strVal val="#ppt_y"/>
                                              </p:val>
                                            </p:tav>
                                          </p:tavLst>
                                        </p:anim>
                                      </p:childTnLst>
                                    </p:cTn>
                                  </p:par>
                                  <p:par>
                                    <p:cTn id="29" presetID="24" presetClass="emph" presetSubtype="0" fill="hold" grpId="0" nodeType="withEffect">
                                      <p:stCondLst>
                                        <p:cond delay="340"/>
                                      </p:stCondLst>
                                      <p:childTnLst>
                                        <p:animClr clrSpc="hsl" dir="cw">
                                          <p:cBhvr override="childStyle">
                                            <p:cTn id="30" dur="2000" fill="hold"/>
                                            <p:tgtEl>
                                              <p:spTgt spid="243"/>
                                            </p:tgtEl>
                                            <p:attrNameLst>
                                              <p:attrName>style.color</p:attrName>
                                            </p:attrNameLst>
                                          </p:cBhvr>
                                          <p:by>
                                            <p:hsl h="0" s="-12549" l="-25098"/>
                                          </p:by>
                                        </p:animClr>
                                        <p:animClr clrSpc="hsl" dir="cw">
                                          <p:cBhvr>
                                            <p:cTn id="31" dur="2000" fill="hold"/>
                                            <p:tgtEl>
                                              <p:spTgt spid="243"/>
                                            </p:tgtEl>
                                            <p:attrNameLst>
                                              <p:attrName>fillcolor</p:attrName>
                                            </p:attrNameLst>
                                          </p:cBhvr>
                                          <p:by>
                                            <p:hsl h="0" s="-12549" l="-25098"/>
                                          </p:by>
                                        </p:animClr>
                                        <p:animClr clrSpc="hsl" dir="cw">
                                          <p:cBhvr>
                                            <p:cTn id="32" dur="2000" fill="hold"/>
                                            <p:tgtEl>
                                              <p:spTgt spid="243"/>
                                            </p:tgtEl>
                                            <p:attrNameLst>
                                              <p:attrName>stroke.color</p:attrName>
                                            </p:attrNameLst>
                                          </p:cBhvr>
                                          <p:by>
                                            <p:hsl h="0" s="-12549" l="-25098"/>
                                          </p:by>
                                        </p:animClr>
                                        <p:set>
                                          <p:cBhvr>
                                            <p:cTn id="33" dur="2000" fill="hold"/>
                                            <p:tgtEl>
                                              <p:spTgt spid="243"/>
                                            </p:tgtEl>
                                            <p:attrNameLst>
                                              <p:attrName>fill.type</p:attrName>
                                            </p:attrNameLst>
                                          </p:cBhvr>
                                          <p:to>
                                            <p:strVal val="solid"/>
                                          </p:to>
                                        </p:set>
                                      </p:childTnLst>
                                    </p:cTn>
                                  </p:par>
                                  <p:par>
                                    <p:cTn id="34" presetID="24" presetClass="emph" presetSubtype="0" fill="hold" grpId="0" nodeType="withEffect">
                                      <p:stCondLst>
                                        <p:cond delay="340"/>
                                      </p:stCondLst>
                                      <p:childTnLst>
                                        <p:animClr clrSpc="hsl" dir="cw">
                                          <p:cBhvr override="childStyle">
                                            <p:cTn id="35" dur="2000" fill="hold"/>
                                            <p:tgtEl>
                                              <p:spTgt spid="244"/>
                                            </p:tgtEl>
                                            <p:attrNameLst>
                                              <p:attrName>style.color</p:attrName>
                                            </p:attrNameLst>
                                          </p:cBhvr>
                                          <p:by>
                                            <p:hsl h="0" s="-12549" l="-25098"/>
                                          </p:by>
                                        </p:animClr>
                                        <p:animClr clrSpc="hsl" dir="cw">
                                          <p:cBhvr>
                                            <p:cTn id="36" dur="2000" fill="hold"/>
                                            <p:tgtEl>
                                              <p:spTgt spid="244"/>
                                            </p:tgtEl>
                                            <p:attrNameLst>
                                              <p:attrName>fillcolor</p:attrName>
                                            </p:attrNameLst>
                                          </p:cBhvr>
                                          <p:by>
                                            <p:hsl h="0" s="-12549" l="-25098"/>
                                          </p:by>
                                        </p:animClr>
                                        <p:animClr clrSpc="hsl" dir="cw">
                                          <p:cBhvr>
                                            <p:cTn id="37" dur="2000" fill="hold"/>
                                            <p:tgtEl>
                                              <p:spTgt spid="244"/>
                                            </p:tgtEl>
                                            <p:attrNameLst>
                                              <p:attrName>stroke.color</p:attrName>
                                            </p:attrNameLst>
                                          </p:cBhvr>
                                          <p:by>
                                            <p:hsl h="0" s="-12549" l="-25098"/>
                                          </p:by>
                                        </p:animClr>
                                        <p:set>
                                          <p:cBhvr>
                                            <p:cTn id="38" dur="2000" fill="hold"/>
                                            <p:tgtEl>
                                              <p:spTgt spid="244"/>
                                            </p:tgtEl>
                                            <p:attrNameLst>
                                              <p:attrName>fill.type</p:attrName>
                                            </p:attrNameLst>
                                          </p:cBhvr>
                                          <p:to>
                                            <p:strVal val="solid"/>
                                          </p:to>
                                        </p:set>
                                      </p:childTnLst>
                                    </p:cTn>
                                  </p:par>
                                </p:childTnLst>
                              </p:cTn>
                            </p:par>
                            <p:par>
                              <p:cTn id="39" fill="hold">
                                <p:stCondLst>
                                  <p:cond delay="2340"/>
                                </p:stCondLst>
                                <p:childTnLst>
                                  <p:par>
                                    <p:cTn id="40" presetID="42" presetClass="entr" presetSubtype="0" fill="hold" grpId="0" nodeType="afterEffect">
                                      <p:stCondLst>
                                        <p:cond delay="0"/>
                                      </p:stCondLst>
                                      <p:childTnLst>
                                        <p:set>
                                          <p:cBhvr>
                                            <p:cTn id="41" dur="1" fill="hold">
                                              <p:stCondLst>
                                                <p:cond delay="0"/>
                                              </p:stCondLst>
                                            </p:cTn>
                                            <p:tgtEl>
                                              <p:spTgt spid="2"/>
                                            </p:tgtEl>
                                            <p:attrNameLst>
                                              <p:attrName>style.visibility</p:attrName>
                                            </p:attrNameLst>
                                          </p:cBhvr>
                                          <p:to>
                                            <p:strVal val="visible"/>
                                          </p:to>
                                        </p:set>
                                        <p:animEffect transition="in" filter="fade">
                                          <p:cBhvr>
                                            <p:cTn id="42" dur="1000"/>
                                            <p:tgtEl>
                                              <p:spTgt spid="2"/>
                                            </p:tgtEl>
                                          </p:cBhvr>
                                        </p:animEffect>
                                        <p:anim calcmode="lin" valueType="num">
                                          <p:cBhvr>
                                            <p:cTn id="43" dur="1000" fill="hold"/>
                                            <p:tgtEl>
                                              <p:spTgt spid="2"/>
                                            </p:tgtEl>
                                            <p:attrNameLst>
                                              <p:attrName>ppt_x</p:attrName>
                                            </p:attrNameLst>
                                          </p:cBhvr>
                                          <p:tavLst>
                                            <p:tav tm="0">
                                              <p:val>
                                                <p:strVal val="#ppt_x"/>
                                              </p:val>
                                            </p:tav>
                                            <p:tav tm="100000">
                                              <p:val>
                                                <p:strVal val="#ppt_x"/>
                                              </p:val>
                                            </p:tav>
                                          </p:tavLst>
                                        </p:anim>
                                        <p:anim calcmode="lin" valueType="num">
                                          <p:cBhvr>
                                            <p:cTn id="44" dur="1000" fill="hold"/>
                                            <p:tgtEl>
                                              <p:spTgt spid="2"/>
                                            </p:tgtEl>
                                            <p:attrNameLst>
                                              <p:attrName>ppt_y</p:attrName>
                                            </p:attrNameLst>
                                          </p:cBhvr>
                                          <p:tavLst>
                                            <p:tav tm="0">
                                              <p:val>
                                                <p:strVal val="#ppt_y+.1"/>
                                              </p:val>
                                            </p:tav>
                                            <p:tav tm="100000">
                                              <p:val>
                                                <p:strVal val="#ppt_y"/>
                                              </p:val>
                                            </p:tav>
                                          </p:tavLst>
                                        </p:anim>
                                      </p:childTnLst>
                                    </p:cTn>
                                  </p:par>
                                  <p:par>
                                    <p:cTn id="45" presetID="10" presetClass="entr" presetSubtype="0" fill="hold" nodeType="withEffect">
                                      <p:stCondLst>
                                        <p:cond delay="0"/>
                                      </p:stCondLst>
                                      <p:childTnLst>
                                        <p:set>
                                          <p:cBhvr>
                                            <p:cTn id="46" dur="1" fill="hold">
                                              <p:stCondLst>
                                                <p:cond delay="0"/>
                                              </p:stCondLst>
                                            </p:cTn>
                                            <p:tgtEl>
                                              <p:spTgt spid="32"/>
                                            </p:tgtEl>
                                            <p:attrNameLst>
                                              <p:attrName>style.visibility</p:attrName>
                                            </p:attrNameLst>
                                          </p:cBhvr>
                                          <p:to>
                                            <p:strVal val="visible"/>
                                          </p:to>
                                        </p:set>
                                        <p:animEffect transition="in" filter="fade">
                                          <p:cBhvr>
                                            <p:cTn id="47" dur="1000"/>
                                            <p:tgtEl>
                                              <p:spTgt spid="32"/>
                                            </p:tgtEl>
                                          </p:cBhvr>
                                        </p:animEffect>
                                      </p:childTnLst>
                                    </p:cTn>
                                  </p:par>
                                  <p:par>
                                    <p:cTn id="48" presetID="0" presetClass="path" presetSubtype="0" decel="100000" fill="hold" nodeType="withEffect">
                                      <p:stCondLst>
                                        <p:cond delay="0"/>
                                      </p:stCondLst>
                                      <p:childTnLst>
                                        <p:animMotion origin="layout" path="M 0.14466 -0.00347 L 1.25E-6 -3.33333E-6 " pathEditMode="relative" rAng="0" ptsTypes="AA">
                                          <p:cBhvr>
                                            <p:cTn id="49" dur="2000" fill="hold"/>
                                            <p:tgtEl>
                                              <p:spTgt spid="32"/>
                                            </p:tgtEl>
                                            <p:attrNameLst>
                                              <p:attrName>ppt_x</p:attrName>
                                              <p:attrName>ppt_y</p:attrName>
                                            </p:attrNameLst>
                                          </p:cBhvr>
                                          <p:rCtr x="-7240" y="162"/>
                                        </p:animMotion>
                                      </p:childTnLst>
                                    </p:cTn>
                                  </p:par>
                                </p:childTnLst>
                              </p:cTn>
                            </p:par>
                            <p:par>
                              <p:cTn id="50" fill="hold">
                                <p:stCondLst>
                                  <p:cond delay="4340"/>
                                </p:stCondLst>
                                <p:childTnLst>
                                  <p:par>
                                    <p:cTn id="51" presetID="0" presetClass="path" presetSubtype="0" decel="100000" fill="hold" nodeType="afterEffect">
                                      <p:stCondLst>
                                        <p:cond delay="0"/>
                                      </p:stCondLst>
                                      <p:childTnLst>
                                        <p:animMotion origin="layout" path="M 1.25E-6 -3.33333E-6 L 0.07435 -3.33333E-6 " pathEditMode="relative" rAng="0" ptsTypes="AA">
                                          <p:cBhvr>
                                            <p:cTn id="52" dur="500" fill="hold"/>
                                            <p:tgtEl>
                                              <p:spTgt spid="32"/>
                                            </p:tgtEl>
                                            <p:attrNameLst>
                                              <p:attrName>ppt_x</p:attrName>
                                              <p:attrName>ppt_y</p:attrName>
                                            </p:attrNameLst>
                                          </p:cBhvr>
                                          <p:rCtr x="3711" y="0"/>
                                        </p:animMotion>
                                      </p:childTnLst>
                                    </p:cTn>
                                  </p:par>
                                  <p:par>
                                    <p:cTn id="53" presetID="8" presetClass="emph" presetSubtype="0" decel="18000" fill="hold" nodeType="withEffect">
                                      <p:stCondLst>
                                        <p:cond delay="500"/>
                                      </p:stCondLst>
                                      <p:childTnLst>
                                        <p:animRot by="-900000">
                                          <p:cBhvr>
                                            <p:cTn id="54" dur="1500" fill="hold"/>
                                            <p:tgtEl>
                                              <p:spTgt spid="102"/>
                                            </p:tgtEl>
                                            <p:attrNameLst>
                                              <p:attrName>r</p:attrName>
                                            </p:attrNameLst>
                                          </p:cBhvr>
                                        </p:animRot>
                                      </p:childTnLst>
                                    </p:cTn>
                                  </p:par>
                                  <p:par>
                                    <p:cTn id="55" presetID="8" presetClass="emph" presetSubtype="0" decel="34000" fill="hold" nodeType="withEffect">
                                      <p:stCondLst>
                                        <p:cond delay="500"/>
                                      </p:stCondLst>
                                      <p:childTnLst>
                                        <p:animRot by="1500000">
                                          <p:cBhvr>
                                            <p:cTn id="56" dur="1500" fill="hold"/>
                                            <p:tgtEl>
                                              <p:spTgt spid="106"/>
                                            </p:tgtEl>
                                            <p:attrNameLst>
                                              <p:attrName>r</p:attrName>
                                            </p:attrNameLst>
                                          </p:cBhvr>
                                        </p:animRot>
                                      </p:childTnLst>
                                    </p:cTn>
                                  </p:par>
                                  <p:par>
                                    <p:cTn id="57" presetID="1" presetClass="exit" presetSubtype="0" fill="hold" nodeType="withEffect">
                                      <p:stCondLst>
                                        <p:cond delay="500"/>
                                      </p:stCondLst>
                                      <p:childTnLst>
                                        <p:set>
                                          <p:cBhvr>
                                            <p:cTn id="58" dur="1" fill="hold">
                                              <p:stCondLst>
                                                <p:cond delay="0"/>
                                              </p:stCondLst>
                                            </p:cTn>
                                            <p:tgtEl>
                                              <p:spTgt spid="32"/>
                                            </p:tgtEl>
                                            <p:attrNameLst>
                                              <p:attrName>style.visibility</p:attrName>
                                            </p:attrNameLst>
                                          </p:cBhvr>
                                          <p:to>
                                            <p:strVal val="hidden"/>
                                          </p:to>
                                        </p:set>
                                      </p:childTnLst>
                                    </p:cTn>
                                  </p:par>
                                  <p:par>
                                    <p:cTn id="59" presetID="1" presetClass="exit" presetSubtype="0" fill="hold" grpId="0" nodeType="withEffect">
                                      <p:stCondLst>
                                        <p:cond delay="500"/>
                                      </p:stCondLst>
                                      <p:childTnLst>
                                        <p:set>
                                          <p:cBhvr>
                                            <p:cTn id="60" dur="1" fill="hold">
                                              <p:stCondLst>
                                                <p:cond delay="0"/>
                                              </p:stCondLst>
                                            </p:cTn>
                                            <p:tgtEl>
                                              <p:spTgt spid="363"/>
                                            </p:tgtEl>
                                            <p:attrNameLst>
                                              <p:attrName>style.visibility</p:attrName>
                                            </p:attrNameLst>
                                          </p:cBhvr>
                                          <p:to>
                                            <p:strVal val="hidden"/>
                                          </p:to>
                                        </p:set>
                                      </p:childTnLst>
                                    </p:cTn>
                                  </p:par>
                                  <p:par>
                                    <p:cTn id="61" presetID="8" presetClass="emph" presetSubtype="0" decel="21000" fill="hold" nodeType="withEffect">
                                      <p:stCondLst>
                                        <p:cond delay="500"/>
                                      </p:stCondLst>
                                      <p:childTnLst>
                                        <p:animRot by="600000">
                                          <p:cBhvr>
                                            <p:cTn id="62" dur="1500" fill="hold"/>
                                            <p:tgtEl>
                                              <p:spTgt spid="112"/>
                                            </p:tgtEl>
                                            <p:attrNameLst>
                                              <p:attrName>r</p:attrName>
                                            </p:attrNameLst>
                                          </p:cBhvr>
                                        </p:animRot>
                                      </p:childTnLst>
                                    </p:cTn>
                                  </p:par>
                                </p:childTnLst>
                              </p:cTn>
                            </p:par>
                            <p:par>
                              <p:cTn id="63" fill="hold">
                                <p:stCondLst>
                                  <p:cond delay="6340"/>
                                </p:stCondLst>
                                <p:childTnLst>
                                  <p:par>
                                    <p:cTn id="64" presetID="10" presetClass="entr" presetSubtype="0" fill="hold" nodeType="afterEffect">
                                      <p:stCondLst>
                                        <p:cond delay="0"/>
                                      </p:stCondLst>
                                      <p:childTnLst>
                                        <p:set>
                                          <p:cBhvr>
                                            <p:cTn id="65" dur="1" fill="hold">
                                              <p:stCondLst>
                                                <p:cond delay="0"/>
                                              </p:stCondLst>
                                            </p:cTn>
                                            <p:tgtEl>
                                              <p:spTgt spid="108"/>
                                            </p:tgtEl>
                                            <p:attrNameLst>
                                              <p:attrName>style.visibility</p:attrName>
                                            </p:attrNameLst>
                                          </p:cBhvr>
                                          <p:to>
                                            <p:strVal val="visible"/>
                                          </p:to>
                                        </p:set>
                                        <p:animEffect transition="in" filter="fade">
                                          <p:cBhvr>
                                            <p:cTn id="66" dur="750"/>
                                            <p:tgtEl>
                                              <p:spTgt spid="10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3" grpId="0" animBg="1"/>
          <p:bldP spid="243" grpId="0" animBg="1"/>
          <p:bldP spid="244" grpId="0" animBg="1"/>
          <p:bldP spid="147" grpId="0" animBg="1"/>
          <p:bldP spid="148" grpId="0" animBg="1"/>
          <p:bldP spid="149" grpId="0" animBg="1"/>
          <p:bldP spid="150" grpId="0" animBg="1"/>
          <p:bldP spid="151" grpId="0" animBg="1"/>
          <p:bldP spid="152" grpId="0" animBg="1"/>
          <p:bldP spid="2" grpId="0"/>
        </p:bldLst>
      </p:timing>
    </mc:Fallback>
  </mc:AlternateContent>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26" name="Group 125">
            <a:extLst>
              <a:ext uri="{FF2B5EF4-FFF2-40B4-BE49-F238E27FC236}">
                <a16:creationId xmlns:a16="http://schemas.microsoft.com/office/drawing/2014/main" id="{05A742D0-C825-402B-92DA-667781F73A3C}"/>
              </a:ext>
            </a:extLst>
          </p:cNvPr>
          <p:cNvGrpSpPr/>
          <p:nvPr/>
        </p:nvGrpSpPr>
        <p:grpSpPr>
          <a:xfrm rot="21368294">
            <a:off x="5642247" y="1646979"/>
            <a:ext cx="5237200" cy="5237200"/>
            <a:chOff x="5315118" y="1640461"/>
            <a:chExt cx="5237200" cy="5237200"/>
          </a:xfrm>
        </p:grpSpPr>
        <p:grpSp>
          <p:nvGrpSpPr>
            <p:cNvPr id="7" name="Group 6">
              <a:extLst>
                <a:ext uri="{FF2B5EF4-FFF2-40B4-BE49-F238E27FC236}">
                  <a16:creationId xmlns:a16="http://schemas.microsoft.com/office/drawing/2014/main" id="{1F071FFD-7887-4225-B91D-C4A46CAF96B2}"/>
                </a:ext>
              </a:extLst>
            </p:cNvPr>
            <p:cNvGrpSpPr/>
            <p:nvPr/>
          </p:nvGrpSpPr>
          <p:grpSpPr>
            <a:xfrm>
              <a:off x="7648309" y="4158107"/>
              <a:ext cx="2558160" cy="1908065"/>
              <a:chOff x="7648309" y="4158107"/>
              <a:chExt cx="2558160" cy="1908065"/>
            </a:xfrm>
          </p:grpSpPr>
          <p:sp>
            <p:nvSpPr>
              <p:cNvPr id="9" name="Graphique 6">
                <a:extLst>
                  <a:ext uri="{FF2B5EF4-FFF2-40B4-BE49-F238E27FC236}">
                    <a16:creationId xmlns:a16="http://schemas.microsoft.com/office/drawing/2014/main" id="{D58391C1-CB6D-4D51-B3C9-50062A78AECF}"/>
                  </a:ext>
                </a:extLst>
              </p:cNvPr>
              <p:cNvSpPr/>
              <p:nvPr/>
            </p:nvSpPr>
            <p:spPr>
              <a:xfrm>
                <a:off x="9489010" y="5122766"/>
                <a:ext cx="717459" cy="644284"/>
              </a:xfrm>
              <a:custGeom>
                <a:avLst/>
                <a:gdLst>
                  <a:gd name="connsiteX0" fmla="*/ 18699 w 717459"/>
                  <a:gd name="connsiteY0" fmla="*/ 354731 h 644284"/>
                  <a:gd name="connsiteX1" fmla="*/ 136648 w 717459"/>
                  <a:gd name="connsiteY1" fmla="*/ 334033 h 644284"/>
                  <a:gd name="connsiteX2" fmla="*/ 288339 w 717459"/>
                  <a:gd name="connsiteY2" fmla="*/ 101 h 644284"/>
                  <a:gd name="connsiteX3" fmla="*/ 289544 w 717459"/>
                  <a:gd name="connsiteY3" fmla="*/ 169583 h 644284"/>
                  <a:gd name="connsiteX4" fmla="*/ 716617 w 717459"/>
                  <a:gd name="connsiteY4" fmla="*/ 280019 h 644284"/>
                  <a:gd name="connsiteX5" fmla="*/ 396365 w 717459"/>
                  <a:gd name="connsiteY5" fmla="*/ 301852 h 644284"/>
                  <a:gd name="connsiteX6" fmla="*/ 696698 w 717459"/>
                  <a:gd name="connsiteY6" fmla="*/ 439436 h 644284"/>
                  <a:gd name="connsiteX7" fmla="*/ 354332 w 717459"/>
                  <a:gd name="connsiteY7" fmla="*/ 396906 h 644284"/>
                  <a:gd name="connsiteX8" fmla="*/ 610362 w 717459"/>
                  <a:gd name="connsiteY8" fmla="*/ 562490 h 644284"/>
                  <a:gd name="connsiteX9" fmla="*/ 325199 w 717459"/>
                  <a:gd name="connsiteY9" fmla="*/ 501955 h 644284"/>
                  <a:gd name="connsiteX10" fmla="*/ 430885 w 717459"/>
                  <a:gd name="connsiteY10" fmla="*/ 635287 h 644284"/>
                  <a:gd name="connsiteX11" fmla="*/ 199734 w 717459"/>
                  <a:gd name="connsiteY11" fmla="*/ 469775 h 644284"/>
                  <a:gd name="connsiteX12" fmla="*/ -794 w 717459"/>
                  <a:gd name="connsiteY12" fmla="*/ 510958 h 6442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17459" h="644284">
                    <a:moveTo>
                      <a:pt x="18699" y="354731"/>
                    </a:moveTo>
                    <a:lnTo>
                      <a:pt x="136648" y="334033"/>
                    </a:lnTo>
                    <a:cubicBezTo>
                      <a:pt x="136648" y="334033"/>
                      <a:pt x="229718" y="-9397"/>
                      <a:pt x="288339" y="101"/>
                    </a:cubicBezTo>
                    <a:cubicBezTo>
                      <a:pt x="346959" y="9599"/>
                      <a:pt x="289544" y="169583"/>
                      <a:pt x="289544" y="169583"/>
                    </a:cubicBezTo>
                    <a:cubicBezTo>
                      <a:pt x="289544" y="169583"/>
                      <a:pt x="721933" y="235859"/>
                      <a:pt x="716617" y="280019"/>
                    </a:cubicBezTo>
                    <a:cubicBezTo>
                      <a:pt x="711300" y="324180"/>
                      <a:pt x="523034" y="334742"/>
                      <a:pt x="396365" y="301852"/>
                    </a:cubicBezTo>
                    <a:cubicBezTo>
                      <a:pt x="531043" y="331552"/>
                      <a:pt x="717254" y="394709"/>
                      <a:pt x="696698" y="439436"/>
                    </a:cubicBezTo>
                    <a:cubicBezTo>
                      <a:pt x="676143" y="484164"/>
                      <a:pt x="407707" y="415761"/>
                      <a:pt x="354332" y="396906"/>
                    </a:cubicBezTo>
                    <a:cubicBezTo>
                      <a:pt x="473841" y="429300"/>
                      <a:pt x="651262" y="504366"/>
                      <a:pt x="610362" y="562490"/>
                    </a:cubicBezTo>
                    <a:cubicBezTo>
                      <a:pt x="569463" y="620614"/>
                      <a:pt x="325199" y="501955"/>
                      <a:pt x="325199" y="501955"/>
                    </a:cubicBezTo>
                    <a:cubicBezTo>
                      <a:pt x="325199" y="501955"/>
                      <a:pt x="450520" y="579927"/>
                      <a:pt x="430885" y="635287"/>
                    </a:cubicBezTo>
                    <a:cubicBezTo>
                      <a:pt x="411251" y="690647"/>
                      <a:pt x="199734" y="469775"/>
                      <a:pt x="199734" y="469775"/>
                    </a:cubicBezTo>
                    <a:lnTo>
                      <a:pt x="-794" y="510958"/>
                    </a:lnTo>
                    <a:close/>
                  </a:path>
                </a:pathLst>
              </a:custGeom>
              <a:solidFill>
                <a:srgbClr val="592F25"/>
              </a:solidFill>
              <a:ln w="7081" cap="flat">
                <a:noFill/>
                <a:prstDash val="solid"/>
                <a:miter/>
              </a:ln>
            </p:spPr>
            <p:txBody>
              <a:bodyPr rtlCol="0" anchor="ctr"/>
              <a:lstStyle/>
              <a:p>
                <a:endParaRPr lang="fr-FR"/>
              </a:p>
            </p:txBody>
          </p:sp>
          <p:sp>
            <p:nvSpPr>
              <p:cNvPr id="10" name="Graphique 6">
                <a:extLst>
                  <a:ext uri="{FF2B5EF4-FFF2-40B4-BE49-F238E27FC236}">
                    <a16:creationId xmlns:a16="http://schemas.microsoft.com/office/drawing/2014/main" id="{DDE0CC29-5F91-4FDE-BF27-544AEEB6780C}"/>
                  </a:ext>
                </a:extLst>
              </p:cNvPr>
              <p:cNvSpPr/>
              <p:nvPr/>
            </p:nvSpPr>
            <p:spPr>
              <a:xfrm>
                <a:off x="9405749" y="5444770"/>
                <a:ext cx="236085" cy="235768"/>
              </a:xfrm>
              <a:custGeom>
                <a:avLst/>
                <a:gdLst>
                  <a:gd name="connsiteX0" fmla="*/ 42630 w 236085"/>
                  <a:gd name="connsiteY0" fmla="*/ -93 h 235768"/>
                  <a:gd name="connsiteX1" fmla="*/ 235291 w 236085"/>
                  <a:gd name="connsiteY1" fmla="*/ -93 h 235768"/>
                  <a:gd name="connsiteX2" fmla="*/ 187161 w 236085"/>
                  <a:gd name="connsiteY2" fmla="*/ 177967 h 235768"/>
                  <a:gd name="connsiteX3" fmla="*/ 5983 w 236085"/>
                  <a:gd name="connsiteY3" fmla="*/ 235666 h 235768"/>
                  <a:gd name="connsiteX4" fmla="*/ 42630 w 236085"/>
                  <a:gd name="connsiteY4" fmla="*/ -93 h 2357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6085" h="235768">
                    <a:moveTo>
                      <a:pt x="42630" y="-93"/>
                    </a:moveTo>
                    <a:lnTo>
                      <a:pt x="235291" y="-93"/>
                    </a:lnTo>
                    <a:cubicBezTo>
                      <a:pt x="235291" y="-93"/>
                      <a:pt x="235291" y="109210"/>
                      <a:pt x="187161" y="177967"/>
                    </a:cubicBezTo>
                    <a:cubicBezTo>
                      <a:pt x="187161" y="177967"/>
                      <a:pt x="33273" y="233894"/>
                      <a:pt x="5983" y="235666"/>
                    </a:cubicBezTo>
                    <a:cubicBezTo>
                      <a:pt x="-21307" y="237438"/>
                      <a:pt x="42630" y="-93"/>
                      <a:pt x="42630" y="-93"/>
                    </a:cubicBezTo>
                    <a:close/>
                  </a:path>
                </a:pathLst>
              </a:custGeom>
              <a:solidFill>
                <a:srgbClr val="125DA0"/>
              </a:solidFill>
              <a:ln w="7081" cap="flat">
                <a:noFill/>
                <a:prstDash val="solid"/>
                <a:miter/>
              </a:ln>
            </p:spPr>
            <p:txBody>
              <a:bodyPr rtlCol="0" anchor="ctr"/>
              <a:lstStyle/>
              <a:p>
                <a:endParaRPr lang="fr-FR"/>
              </a:p>
            </p:txBody>
          </p:sp>
          <p:sp>
            <p:nvSpPr>
              <p:cNvPr id="11" name="Graphique 6">
                <a:extLst>
                  <a:ext uri="{FF2B5EF4-FFF2-40B4-BE49-F238E27FC236}">
                    <a16:creationId xmlns:a16="http://schemas.microsoft.com/office/drawing/2014/main" id="{D7095E7B-C306-44C7-9DA2-1AB0EF620222}"/>
                  </a:ext>
                </a:extLst>
              </p:cNvPr>
              <p:cNvSpPr/>
              <p:nvPr/>
            </p:nvSpPr>
            <p:spPr>
              <a:xfrm>
                <a:off x="7929786" y="4866503"/>
                <a:ext cx="469531" cy="566216"/>
              </a:xfrm>
              <a:custGeom>
                <a:avLst/>
                <a:gdLst>
                  <a:gd name="connsiteX0" fmla="*/ 443433 w 469531"/>
                  <a:gd name="connsiteY0" fmla="*/ -93 h 566216"/>
                  <a:gd name="connsiteX1" fmla="*/ -794 w 469531"/>
                  <a:gd name="connsiteY1" fmla="*/ 444134 h 566216"/>
                  <a:gd name="connsiteX2" fmla="*/ 10973 w 469531"/>
                  <a:gd name="connsiteY2" fmla="*/ 491200 h 566216"/>
                  <a:gd name="connsiteX3" fmla="*/ 33585 w 469531"/>
                  <a:gd name="connsiteY3" fmla="*/ 566124 h 566216"/>
                  <a:gd name="connsiteX4" fmla="*/ 468738 w 469531"/>
                  <a:gd name="connsiteY4" fmla="*/ 130971 h 566216"/>
                  <a:gd name="connsiteX5" fmla="*/ 443433 w 469531"/>
                  <a:gd name="connsiteY5" fmla="*/ -93 h 5662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9531" h="566216">
                    <a:moveTo>
                      <a:pt x="443433" y="-93"/>
                    </a:moveTo>
                    <a:lnTo>
                      <a:pt x="-794" y="444134"/>
                    </a:lnTo>
                    <a:cubicBezTo>
                      <a:pt x="3247" y="460295"/>
                      <a:pt x="7216" y="476031"/>
                      <a:pt x="10973" y="491200"/>
                    </a:cubicBezTo>
                    <a:cubicBezTo>
                      <a:pt x="17423" y="516626"/>
                      <a:pt x="25007" y="541599"/>
                      <a:pt x="33585" y="566124"/>
                    </a:cubicBezTo>
                    <a:lnTo>
                      <a:pt x="468738" y="130971"/>
                    </a:lnTo>
                    <a:cubicBezTo>
                      <a:pt x="459806" y="87094"/>
                      <a:pt x="451371" y="43146"/>
                      <a:pt x="443433" y="-93"/>
                    </a:cubicBezTo>
                    <a:close/>
                  </a:path>
                </a:pathLst>
              </a:custGeom>
              <a:solidFill>
                <a:srgbClr val="1760BF"/>
              </a:solidFill>
              <a:ln w="7081" cap="flat">
                <a:noFill/>
                <a:prstDash val="solid"/>
                <a:miter/>
              </a:ln>
            </p:spPr>
            <p:txBody>
              <a:bodyPr rtlCol="0" anchor="ctr"/>
              <a:lstStyle/>
              <a:p>
                <a:endParaRPr lang="fr-FR"/>
              </a:p>
            </p:txBody>
          </p:sp>
          <p:sp>
            <p:nvSpPr>
              <p:cNvPr id="12" name="Graphique 6">
                <a:extLst>
                  <a:ext uri="{FF2B5EF4-FFF2-40B4-BE49-F238E27FC236}">
                    <a16:creationId xmlns:a16="http://schemas.microsoft.com/office/drawing/2014/main" id="{2FE370A2-4D08-4283-97CA-128B05CBB32D}"/>
                  </a:ext>
                </a:extLst>
              </p:cNvPr>
              <p:cNvSpPr/>
              <p:nvPr/>
            </p:nvSpPr>
            <p:spPr>
              <a:xfrm>
                <a:off x="8075027" y="5263875"/>
                <a:ext cx="1378895" cy="802297"/>
              </a:xfrm>
              <a:custGeom>
                <a:avLst/>
                <a:gdLst>
                  <a:gd name="connsiteX0" fmla="*/ 537140 w 1378895"/>
                  <a:gd name="connsiteY0" fmla="*/ 237367 h 802297"/>
                  <a:gd name="connsiteX1" fmla="*/ 390199 w 1378895"/>
                  <a:gd name="connsiteY1" fmla="*/ -93 h 802297"/>
                  <a:gd name="connsiteX2" fmla="*/ -794 w 1378895"/>
                  <a:gd name="connsiteY2" fmla="*/ 390900 h 802297"/>
                  <a:gd name="connsiteX3" fmla="*/ 379071 w 1378895"/>
                  <a:gd name="connsiteY3" fmla="*/ 789620 h 802297"/>
                  <a:gd name="connsiteX4" fmla="*/ 1029851 w 1378895"/>
                  <a:gd name="connsiteY4" fmla="*/ 652177 h 802297"/>
                  <a:gd name="connsiteX5" fmla="*/ 1302469 w 1378895"/>
                  <a:gd name="connsiteY5" fmla="*/ 514663 h 802297"/>
                  <a:gd name="connsiteX6" fmla="*/ 1378101 w 1378895"/>
                  <a:gd name="connsiteY6" fmla="*/ 159466 h 802297"/>
                  <a:gd name="connsiteX7" fmla="*/ 537140 w 1378895"/>
                  <a:gd name="connsiteY7" fmla="*/ 237367 h 8022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78895" h="802297">
                    <a:moveTo>
                      <a:pt x="537140" y="237367"/>
                    </a:moveTo>
                    <a:cubicBezTo>
                      <a:pt x="476252" y="210998"/>
                      <a:pt x="428831" y="119913"/>
                      <a:pt x="390199" y="-93"/>
                    </a:cubicBezTo>
                    <a:lnTo>
                      <a:pt x="-794" y="390900"/>
                    </a:lnTo>
                    <a:cubicBezTo>
                      <a:pt x="157631" y="635519"/>
                      <a:pt x="379071" y="789620"/>
                      <a:pt x="379071" y="789620"/>
                    </a:cubicBezTo>
                    <a:cubicBezTo>
                      <a:pt x="555500" y="842357"/>
                      <a:pt x="926716" y="716326"/>
                      <a:pt x="1029851" y="652177"/>
                    </a:cubicBezTo>
                    <a:cubicBezTo>
                      <a:pt x="1132987" y="588028"/>
                      <a:pt x="1231444" y="539897"/>
                      <a:pt x="1302469" y="514663"/>
                    </a:cubicBezTo>
                    <a:cubicBezTo>
                      <a:pt x="1350599" y="439030"/>
                      <a:pt x="1359814" y="225955"/>
                      <a:pt x="1378101" y="159466"/>
                    </a:cubicBezTo>
                    <a:cubicBezTo>
                      <a:pt x="1073374" y="118212"/>
                      <a:pt x="743411" y="326751"/>
                      <a:pt x="537140" y="237367"/>
                    </a:cubicBezTo>
                    <a:close/>
                  </a:path>
                </a:pathLst>
              </a:custGeom>
              <a:solidFill>
                <a:srgbClr val="1760BF"/>
              </a:solidFill>
              <a:ln w="7081" cap="flat">
                <a:noFill/>
                <a:prstDash val="solid"/>
                <a:miter/>
              </a:ln>
            </p:spPr>
            <p:txBody>
              <a:bodyPr rtlCol="0" anchor="ctr"/>
              <a:lstStyle/>
              <a:p>
                <a:endParaRPr lang="fr-FR"/>
              </a:p>
            </p:txBody>
          </p:sp>
          <p:sp>
            <p:nvSpPr>
              <p:cNvPr id="13" name="Graphique 6">
                <a:extLst>
                  <a:ext uri="{FF2B5EF4-FFF2-40B4-BE49-F238E27FC236}">
                    <a16:creationId xmlns:a16="http://schemas.microsoft.com/office/drawing/2014/main" id="{2DADEE82-A4AF-4E40-ACE5-19053526D1E8}"/>
                  </a:ext>
                </a:extLst>
              </p:cNvPr>
              <p:cNvSpPr/>
              <p:nvPr/>
            </p:nvSpPr>
            <p:spPr>
              <a:xfrm>
                <a:off x="7863369" y="4584174"/>
                <a:ext cx="510644" cy="726271"/>
              </a:xfrm>
              <a:custGeom>
                <a:avLst/>
                <a:gdLst>
                  <a:gd name="connsiteX0" fmla="*/ 458531 w 510644"/>
                  <a:gd name="connsiteY0" fmla="*/ -93 h 726271"/>
                  <a:gd name="connsiteX1" fmla="*/ -794 w 510644"/>
                  <a:gd name="connsiteY1" fmla="*/ 459232 h 726271"/>
                  <a:gd name="connsiteX2" fmla="*/ 65623 w 510644"/>
                  <a:gd name="connsiteY2" fmla="*/ 726179 h 726271"/>
                  <a:gd name="connsiteX3" fmla="*/ 509850 w 510644"/>
                  <a:gd name="connsiteY3" fmla="*/ 282236 h 726271"/>
                  <a:gd name="connsiteX4" fmla="*/ 458531 w 510644"/>
                  <a:gd name="connsiteY4" fmla="*/ -93 h 7262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644" h="726271">
                    <a:moveTo>
                      <a:pt x="458531" y="-93"/>
                    </a:moveTo>
                    <a:lnTo>
                      <a:pt x="-794" y="459232"/>
                    </a:lnTo>
                    <a:cubicBezTo>
                      <a:pt x="22810" y="554499"/>
                      <a:pt x="45493" y="645797"/>
                      <a:pt x="65623" y="726179"/>
                    </a:cubicBezTo>
                    <a:lnTo>
                      <a:pt x="509850" y="282236"/>
                    </a:lnTo>
                    <a:cubicBezTo>
                      <a:pt x="491279" y="180802"/>
                      <a:pt x="474763" y="82487"/>
                      <a:pt x="458531" y="-93"/>
                    </a:cubicBezTo>
                    <a:close/>
                  </a:path>
                </a:pathLst>
              </a:custGeom>
              <a:solidFill>
                <a:srgbClr val="F2B602"/>
              </a:solidFill>
              <a:ln w="7081" cap="flat">
                <a:noFill/>
                <a:prstDash val="solid"/>
                <a:miter/>
              </a:ln>
            </p:spPr>
            <p:txBody>
              <a:bodyPr rtlCol="0" anchor="ctr"/>
              <a:lstStyle/>
              <a:p>
                <a:endParaRPr lang="fr-FR"/>
              </a:p>
            </p:txBody>
          </p:sp>
          <p:sp>
            <p:nvSpPr>
              <p:cNvPr id="14" name="Graphique 6">
                <a:extLst>
                  <a:ext uri="{FF2B5EF4-FFF2-40B4-BE49-F238E27FC236}">
                    <a16:creationId xmlns:a16="http://schemas.microsoft.com/office/drawing/2014/main" id="{6887B7AE-E932-4959-9821-989E00A50728}"/>
                  </a:ext>
                </a:extLst>
              </p:cNvPr>
              <p:cNvSpPr/>
              <p:nvPr/>
            </p:nvSpPr>
            <p:spPr>
              <a:xfrm>
                <a:off x="7964166" y="4997283"/>
                <a:ext cx="501854" cy="657585"/>
              </a:xfrm>
              <a:custGeom>
                <a:avLst/>
                <a:gdLst>
                  <a:gd name="connsiteX0" fmla="*/ 434358 w 501854"/>
                  <a:gd name="connsiteY0" fmla="*/ -93 h 657585"/>
                  <a:gd name="connsiteX1" fmla="*/ -794 w 501854"/>
                  <a:gd name="connsiteY1" fmla="*/ 435061 h 657585"/>
                  <a:gd name="connsiteX2" fmla="*/ 110067 w 501854"/>
                  <a:gd name="connsiteY2" fmla="*/ 657493 h 657585"/>
                  <a:gd name="connsiteX3" fmla="*/ 501060 w 501854"/>
                  <a:gd name="connsiteY3" fmla="*/ 266500 h 657585"/>
                  <a:gd name="connsiteX4" fmla="*/ 434358 w 501854"/>
                  <a:gd name="connsiteY4" fmla="*/ -93 h 6575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1854" h="657585">
                    <a:moveTo>
                      <a:pt x="434358" y="-93"/>
                    </a:moveTo>
                    <a:lnTo>
                      <a:pt x="-794" y="435061"/>
                    </a:lnTo>
                    <a:cubicBezTo>
                      <a:pt x="27275" y="513316"/>
                      <a:pt x="64489" y="587978"/>
                      <a:pt x="110067" y="657493"/>
                    </a:cubicBezTo>
                    <a:lnTo>
                      <a:pt x="501060" y="266500"/>
                    </a:lnTo>
                    <a:cubicBezTo>
                      <a:pt x="474125" y="178888"/>
                      <a:pt x="451867" y="89894"/>
                      <a:pt x="434358" y="-93"/>
                    </a:cubicBezTo>
                    <a:close/>
                  </a:path>
                </a:pathLst>
              </a:custGeom>
              <a:solidFill>
                <a:srgbClr val="F2B602"/>
              </a:solidFill>
              <a:ln w="7081" cap="flat">
                <a:noFill/>
                <a:prstDash val="solid"/>
                <a:miter/>
              </a:ln>
            </p:spPr>
            <p:txBody>
              <a:bodyPr rtlCol="0" anchor="ctr"/>
              <a:lstStyle/>
              <a:p>
                <a:endParaRPr lang="fr-FR"/>
              </a:p>
            </p:txBody>
          </p:sp>
          <p:sp>
            <p:nvSpPr>
              <p:cNvPr id="42" name="Graphique 6">
                <a:extLst>
                  <a:ext uri="{FF2B5EF4-FFF2-40B4-BE49-F238E27FC236}">
                    <a16:creationId xmlns:a16="http://schemas.microsoft.com/office/drawing/2014/main" id="{86147F1E-9ED9-4786-B9C6-E29EA896B232}"/>
                  </a:ext>
                </a:extLst>
              </p:cNvPr>
              <p:cNvSpPr/>
              <p:nvPr/>
            </p:nvSpPr>
            <p:spPr>
              <a:xfrm>
                <a:off x="7648309" y="4158107"/>
                <a:ext cx="674385" cy="885463"/>
              </a:xfrm>
              <a:custGeom>
                <a:avLst/>
                <a:gdLst>
                  <a:gd name="connsiteX0" fmla="*/ 624752 w 674385"/>
                  <a:gd name="connsiteY0" fmla="*/ 238701 h 885463"/>
                  <a:gd name="connsiteX1" fmla="*/ -794 w 674385"/>
                  <a:gd name="connsiteY1" fmla="*/ 11874 h 885463"/>
                  <a:gd name="connsiteX2" fmla="*/ 214266 w 674385"/>
                  <a:gd name="connsiteY2" fmla="*/ 885370 h 885463"/>
                  <a:gd name="connsiteX3" fmla="*/ 673591 w 674385"/>
                  <a:gd name="connsiteY3" fmla="*/ 426046 h 885463"/>
                  <a:gd name="connsiteX4" fmla="*/ 624752 w 674385"/>
                  <a:gd name="connsiteY4" fmla="*/ 238701 h 8854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4385" h="885463">
                    <a:moveTo>
                      <a:pt x="624752" y="238701"/>
                    </a:moveTo>
                    <a:cubicBezTo>
                      <a:pt x="500990" y="-40863"/>
                      <a:pt x="180171" y="-6485"/>
                      <a:pt x="-794" y="11874"/>
                    </a:cubicBezTo>
                    <a:cubicBezTo>
                      <a:pt x="-794" y="11874"/>
                      <a:pt x="114533" y="482966"/>
                      <a:pt x="214266" y="885370"/>
                    </a:cubicBezTo>
                    <a:lnTo>
                      <a:pt x="673591" y="426046"/>
                    </a:lnTo>
                    <a:cubicBezTo>
                      <a:pt x="657571" y="343892"/>
                      <a:pt x="641835" y="277262"/>
                      <a:pt x="624752" y="238701"/>
                    </a:cubicBezTo>
                    <a:close/>
                  </a:path>
                </a:pathLst>
              </a:custGeom>
              <a:solidFill>
                <a:srgbClr val="1760BF"/>
              </a:solidFill>
              <a:ln w="7081" cap="flat">
                <a:noFill/>
                <a:prstDash val="solid"/>
                <a:miter/>
              </a:ln>
            </p:spPr>
            <p:txBody>
              <a:bodyPr rtlCol="0" anchor="ctr"/>
              <a:lstStyle/>
              <a:p>
                <a:endParaRPr lang="fr-FR"/>
              </a:p>
            </p:txBody>
          </p:sp>
        </p:grpSp>
        <p:grpSp>
          <p:nvGrpSpPr>
            <p:cNvPr id="125" name="Group 124">
              <a:extLst>
                <a:ext uri="{FF2B5EF4-FFF2-40B4-BE49-F238E27FC236}">
                  <a16:creationId xmlns:a16="http://schemas.microsoft.com/office/drawing/2014/main" id="{A371600C-9A57-400B-956C-B4F19895FEDB}"/>
                </a:ext>
              </a:extLst>
            </p:cNvPr>
            <p:cNvGrpSpPr/>
            <p:nvPr/>
          </p:nvGrpSpPr>
          <p:grpSpPr>
            <a:xfrm>
              <a:off x="5315118" y="1640461"/>
              <a:ext cx="5237200" cy="5237200"/>
              <a:chOff x="-2565945" y="2255281"/>
              <a:chExt cx="5237200" cy="5237200"/>
            </a:xfrm>
          </p:grpSpPr>
          <p:sp>
            <p:nvSpPr>
              <p:cNvPr id="118" name="Oval 117">
                <a:extLst>
                  <a:ext uri="{FF2B5EF4-FFF2-40B4-BE49-F238E27FC236}">
                    <a16:creationId xmlns:a16="http://schemas.microsoft.com/office/drawing/2014/main" id="{49EA7D41-70C9-43CF-917A-59B4D9E7D22D}"/>
                  </a:ext>
                </a:extLst>
              </p:cNvPr>
              <p:cNvSpPr/>
              <p:nvPr/>
            </p:nvSpPr>
            <p:spPr>
              <a:xfrm rot="4067903">
                <a:off x="-2565945" y="2255281"/>
                <a:ext cx="5237200" cy="5237200"/>
              </a:xfrm>
              <a:prstGeom prst="ellipse">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cxnSp>
            <p:nvCxnSpPr>
              <p:cNvPr id="119" name="Straight Connector 118">
                <a:extLst>
                  <a:ext uri="{FF2B5EF4-FFF2-40B4-BE49-F238E27FC236}">
                    <a16:creationId xmlns:a16="http://schemas.microsoft.com/office/drawing/2014/main" id="{0D9E168C-2948-4F52-A5BE-E41E50A9FA2B}"/>
                  </a:ext>
                </a:extLst>
              </p:cNvPr>
              <p:cNvCxnSpPr>
                <a:cxnSpLocks/>
              </p:cNvCxnSpPr>
              <p:nvPr/>
            </p:nvCxnSpPr>
            <p:spPr>
              <a:xfrm rot="4067903">
                <a:off x="52655" y="4566630"/>
                <a:ext cx="0" cy="614502"/>
              </a:xfrm>
              <a:prstGeom prst="line">
                <a:avLst/>
              </a:prstGeom>
              <a:ln w="19050">
                <a:noFill/>
              </a:ln>
            </p:spPr>
            <p:style>
              <a:lnRef idx="1">
                <a:schemeClr val="accent1"/>
              </a:lnRef>
              <a:fillRef idx="0">
                <a:schemeClr val="accent1"/>
              </a:fillRef>
              <a:effectRef idx="0">
                <a:schemeClr val="accent1"/>
              </a:effectRef>
              <a:fontRef idx="minor">
                <a:schemeClr val="tx1"/>
              </a:fontRef>
            </p:style>
          </p:cxnSp>
          <p:cxnSp>
            <p:nvCxnSpPr>
              <p:cNvPr id="120" name="Straight Connector 119">
                <a:extLst>
                  <a:ext uri="{FF2B5EF4-FFF2-40B4-BE49-F238E27FC236}">
                    <a16:creationId xmlns:a16="http://schemas.microsoft.com/office/drawing/2014/main" id="{29B79933-2A53-4931-9436-AB386AB74D27}"/>
                  </a:ext>
                </a:extLst>
              </p:cNvPr>
              <p:cNvCxnSpPr>
                <a:cxnSpLocks/>
              </p:cNvCxnSpPr>
              <p:nvPr/>
            </p:nvCxnSpPr>
            <p:spPr>
              <a:xfrm rot="9467903">
                <a:off x="52655" y="4566630"/>
                <a:ext cx="0" cy="614502"/>
              </a:xfrm>
              <a:prstGeom prst="line">
                <a:avLst/>
              </a:prstGeom>
              <a:ln w="19050">
                <a:noFill/>
              </a:ln>
            </p:spPr>
            <p:style>
              <a:lnRef idx="1">
                <a:schemeClr val="accent1"/>
              </a:lnRef>
              <a:fillRef idx="0">
                <a:schemeClr val="accent1"/>
              </a:fillRef>
              <a:effectRef idx="0">
                <a:schemeClr val="accent1"/>
              </a:effectRef>
              <a:fontRef idx="minor">
                <a:schemeClr val="tx1"/>
              </a:fontRef>
            </p:style>
          </p:cxnSp>
        </p:grpSp>
      </p:grpSp>
      <p:pic>
        <p:nvPicPr>
          <p:cNvPr id="4" name="Image 3">
            <a:extLst>
              <a:ext uri="{FF2B5EF4-FFF2-40B4-BE49-F238E27FC236}">
                <a16:creationId xmlns:a16="http://schemas.microsoft.com/office/drawing/2014/main" id="{A9AC635C-FEF5-4ADD-80C1-1DA048F5D2C7}"/>
              </a:ext>
            </a:extLst>
          </p:cNvPr>
          <p:cNvPicPr>
            <a:picLocks noChangeAspect="1"/>
          </p:cNvPicPr>
          <p:nvPr/>
        </p:nvPicPr>
        <p:blipFill rotWithShape="1">
          <a:blip r:embed="rId4" cstate="hqprint">
            <a:extLst>
              <a:ext uri="{28A0092B-C50C-407E-A947-70E740481C1C}">
                <a14:useLocalDpi xmlns:a14="http://schemas.microsoft.com/office/drawing/2010/main" val="0"/>
              </a:ext>
            </a:extLst>
          </a:blip>
          <a:srcRect l="1510" t="6215" r="2029" b="5015"/>
          <a:stretch/>
        </p:blipFill>
        <p:spPr>
          <a:xfrm>
            <a:off x="147918" y="141194"/>
            <a:ext cx="1095935" cy="1008530"/>
          </a:xfrm>
          <a:prstGeom prst="ellipse">
            <a:avLst/>
          </a:prstGeom>
        </p:spPr>
      </p:pic>
      <p:sp>
        <p:nvSpPr>
          <p:cNvPr id="15" name="Graphique 6">
            <a:extLst>
              <a:ext uri="{FF2B5EF4-FFF2-40B4-BE49-F238E27FC236}">
                <a16:creationId xmlns:a16="http://schemas.microsoft.com/office/drawing/2014/main" id="{20E79942-56E7-4690-8D80-0A477B3F4FFF}"/>
              </a:ext>
            </a:extLst>
          </p:cNvPr>
          <p:cNvSpPr/>
          <p:nvPr/>
        </p:nvSpPr>
        <p:spPr>
          <a:xfrm>
            <a:off x="6953440" y="6229801"/>
            <a:ext cx="1742647" cy="3303002"/>
          </a:xfrm>
          <a:custGeom>
            <a:avLst/>
            <a:gdLst>
              <a:gd name="connsiteX0" fmla="*/ -794 w 1742647"/>
              <a:gd name="connsiteY0" fmla="*/ 265437 h 3303002"/>
              <a:gd name="connsiteX1" fmla="*/ 306273 w 1742647"/>
              <a:gd name="connsiteY1" fmla="*/ 3285709 h 3303002"/>
              <a:gd name="connsiteX2" fmla="*/ 594981 w 1742647"/>
              <a:gd name="connsiteY2" fmla="*/ 3253670 h 3303002"/>
              <a:gd name="connsiteX3" fmla="*/ 680041 w 1742647"/>
              <a:gd name="connsiteY3" fmla="*/ 581364 h 3303002"/>
              <a:gd name="connsiteX4" fmla="*/ 943586 w 1742647"/>
              <a:gd name="connsiteY4" fmla="*/ 554429 h 3303002"/>
              <a:gd name="connsiteX5" fmla="*/ 1236831 w 1742647"/>
              <a:gd name="connsiteY5" fmla="*/ 1784327 h 3303002"/>
              <a:gd name="connsiteX6" fmla="*/ 650270 w 1742647"/>
              <a:gd name="connsiteY6" fmla="*/ 2923779 h 3303002"/>
              <a:gd name="connsiteX7" fmla="*/ 856470 w 1742647"/>
              <a:gd name="connsiteY7" fmla="*/ 3130049 h 3303002"/>
              <a:gd name="connsiteX8" fmla="*/ 1740954 w 1742647"/>
              <a:gd name="connsiteY8" fmla="*/ 1567282 h 3303002"/>
              <a:gd name="connsiteX9" fmla="*/ 1342234 w 1742647"/>
              <a:gd name="connsiteY9" fmla="*/ -93 h 3303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42647" h="3303002">
                <a:moveTo>
                  <a:pt x="-794" y="265437"/>
                </a:moveTo>
                <a:cubicBezTo>
                  <a:pt x="-794" y="265437"/>
                  <a:pt x="274162" y="2941995"/>
                  <a:pt x="306273" y="3285709"/>
                </a:cubicBezTo>
                <a:cubicBezTo>
                  <a:pt x="374959" y="3308604"/>
                  <a:pt x="448040" y="3317819"/>
                  <a:pt x="594981" y="3253670"/>
                </a:cubicBezTo>
                <a:cubicBezTo>
                  <a:pt x="594981" y="3253670"/>
                  <a:pt x="587184" y="919903"/>
                  <a:pt x="680041" y="581364"/>
                </a:cubicBezTo>
                <a:lnTo>
                  <a:pt x="943586" y="554429"/>
                </a:lnTo>
                <a:cubicBezTo>
                  <a:pt x="1067277" y="824849"/>
                  <a:pt x="1337698" y="1400989"/>
                  <a:pt x="1236831" y="1784327"/>
                </a:cubicBezTo>
                <a:cubicBezTo>
                  <a:pt x="1135963" y="2167665"/>
                  <a:pt x="897724" y="2607568"/>
                  <a:pt x="650270" y="2923779"/>
                </a:cubicBezTo>
                <a:lnTo>
                  <a:pt x="856470" y="3130049"/>
                </a:lnTo>
                <a:cubicBezTo>
                  <a:pt x="1168357" y="2900883"/>
                  <a:pt x="1718058" y="2176809"/>
                  <a:pt x="1740954" y="1567282"/>
                </a:cubicBezTo>
                <a:cubicBezTo>
                  <a:pt x="1763849" y="957756"/>
                  <a:pt x="1342234" y="-93"/>
                  <a:pt x="1342234" y="-93"/>
                </a:cubicBezTo>
                <a:close/>
              </a:path>
            </a:pathLst>
          </a:custGeom>
          <a:solidFill>
            <a:srgbClr val="2C324F"/>
          </a:solidFill>
          <a:ln w="7081" cap="flat">
            <a:noFill/>
            <a:prstDash val="solid"/>
            <a:miter/>
          </a:ln>
        </p:spPr>
        <p:txBody>
          <a:bodyPr rtlCol="0" anchor="ctr"/>
          <a:lstStyle/>
          <a:p>
            <a:endParaRPr lang="fr-FR"/>
          </a:p>
        </p:txBody>
      </p:sp>
      <p:sp>
        <p:nvSpPr>
          <p:cNvPr id="16" name="Graphique 6">
            <a:extLst>
              <a:ext uri="{FF2B5EF4-FFF2-40B4-BE49-F238E27FC236}">
                <a16:creationId xmlns:a16="http://schemas.microsoft.com/office/drawing/2014/main" id="{10EF64E4-83CA-412F-AF8F-B8D5B4E20D5C}"/>
              </a:ext>
            </a:extLst>
          </p:cNvPr>
          <p:cNvSpPr/>
          <p:nvPr/>
        </p:nvSpPr>
        <p:spPr>
          <a:xfrm>
            <a:off x="7230665" y="4199628"/>
            <a:ext cx="978191" cy="2295713"/>
          </a:xfrm>
          <a:custGeom>
            <a:avLst/>
            <a:gdLst>
              <a:gd name="connsiteX0" fmla="*/ -794 w 978191"/>
              <a:gd name="connsiteY0" fmla="*/ 2284339 h 2295713"/>
              <a:gd name="connsiteX1" fmla="*/ 977398 w 978191"/>
              <a:gd name="connsiteY1" fmla="*/ 2130805 h 2295713"/>
              <a:gd name="connsiteX2" fmla="*/ 723351 w 978191"/>
              <a:gd name="connsiteY2" fmla="*/ -93 h 2295713"/>
              <a:gd name="connsiteX3" fmla="*/ -794 w 978191"/>
              <a:gd name="connsiteY3" fmla="*/ -93 h 2295713"/>
            </a:gdLst>
            <a:ahLst/>
            <a:cxnLst>
              <a:cxn ang="0">
                <a:pos x="connsiteX0" y="connsiteY0"/>
              </a:cxn>
              <a:cxn ang="0">
                <a:pos x="connsiteX1" y="connsiteY1"/>
              </a:cxn>
              <a:cxn ang="0">
                <a:pos x="connsiteX2" y="connsiteY2"/>
              </a:cxn>
              <a:cxn ang="0">
                <a:pos x="connsiteX3" y="connsiteY3"/>
              </a:cxn>
            </a:cxnLst>
            <a:rect l="l" t="t" r="r" b="b"/>
            <a:pathLst>
              <a:path w="978191" h="2295713">
                <a:moveTo>
                  <a:pt x="-794" y="2284339"/>
                </a:moveTo>
                <a:cubicBezTo>
                  <a:pt x="148061" y="2304966"/>
                  <a:pt x="576622" y="2317725"/>
                  <a:pt x="977398" y="2130805"/>
                </a:cubicBezTo>
                <a:lnTo>
                  <a:pt x="723351" y="-93"/>
                </a:lnTo>
                <a:lnTo>
                  <a:pt x="-794" y="-93"/>
                </a:lnTo>
                <a:close/>
              </a:path>
            </a:pathLst>
          </a:custGeom>
          <a:solidFill>
            <a:srgbClr val="FFFFFF"/>
          </a:solidFill>
          <a:ln w="7081" cap="flat">
            <a:noFill/>
            <a:prstDash val="solid"/>
            <a:miter/>
          </a:ln>
        </p:spPr>
        <p:txBody>
          <a:bodyPr rtlCol="0" anchor="ctr"/>
          <a:lstStyle/>
          <a:p>
            <a:endParaRPr lang="fr-FR"/>
          </a:p>
        </p:txBody>
      </p:sp>
      <p:sp>
        <p:nvSpPr>
          <p:cNvPr id="19" name="Graphique 6">
            <a:extLst>
              <a:ext uri="{FF2B5EF4-FFF2-40B4-BE49-F238E27FC236}">
                <a16:creationId xmlns:a16="http://schemas.microsoft.com/office/drawing/2014/main" id="{E4CB4B84-AE61-4A1A-865A-D349491E1D6C}"/>
              </a:ext>
            </a:extLst>
          </p:cNvPr>
          <p:cNvSpPr/>
          <p:nvPr/>
        </p:nvSpPr>
        <p:spPr>
          <a:xfrm rot="20782200">
            <a:off x="6726412" y="3284036"/>
            <a:ext cx="346053" cy="249084"/>
          </a:xfrm>
          <a:custGeom>
            <a:avLst/>
            <a:gdLst>
              <a:gd name="connsiteX0" fmla="*/ 345259 w 346053"/>
              <a:gd name="connsiteY0" fmla="*/ 124450 h 249084"/>
              <a:gd name="connsiteX1" fmla="*/ 172232 w 346053"/>
              <a:gd name="connsiteY1" fmla="*/ 248992 h 249084"/>
              <a:gd name="connsiteX2" fmla="*/ -794 w 346053"/>
              <a:gd name="connsiteY2" fmla="*/ 124450 h 249084"/>
              <a:gd name="connsiteX3" fmla="*/ 172232 w 346053"/>
              <a:gd name="connsiteY3" fmla="*/ -92 h 249084"/>
              <a:gd name="connsiteX4" fmla="*/ 345259 w 346053"/>
              <a:gd name="connsiteY4" fmla="*/ 124450 h 2490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6053" h="249084">
                <a:moveTo>
                  <a:pt x="345259" y="124450"/>
                </a:moveTo>
                <a:cubicBezTo>
                  <a:pt x="345259" y="193232"/>
                  <a:pt x="267792" y="248992"/>
                  <a:pt x="172232" y="248992"/>
                </a:cubicBezTo>
                <a:cubicBezTo>
                  <a:pt x="76673" y="248992"/>
                  <a:pt x="-794" y="193233"/>
                  <a:pt x="-794" y="124450"/>
                </a:cubicBezTo>
                <a:cubicBezTo>
                  <a:pt x="-794" y="55667"/>
                  <a:pt x="76673" y="-92"/>
                  <a:pt x="172232" y="-92"/>
                </a:cubicBezTo>
                <a:cubicBezTo>
                  <a:pt x="267792" y="-92"/>
                  <a:pt x="345259" y="55667"/>
                  <a:pt x="345259" y="124450"/>
                </a:cubicBezTo>
                <a:close/>
              </a:path>
            </a:pathLst>
          </a:custGeom>
          <a:solidFill>
            <a:schemeClr val="bg1"/>
          </a:solidFill>
          <a:ln w="7081" cap="flat">
            <a:solidFill>
              <a:srgbClr val="313759"/>
            </a:solidFill>
            <a:prstDash val="solid"/>
            <a:miter/>
          </a:ln>
        </p:spPr>
        <p:txBody>
          <a:bodyPr rtlCol="0" anchor="ctr"/>
          <a:lstStyle/>
          <a:p>
            <a:endParaRPr lang="fr-FR"/>
          </a:p>
        </p:txBody>
      </p:sp>
      <p:grpSp>
        <p:nvGrpSpPr>
          <p:cNvPr id="127" name="eye l">
            <a:extLst>
              <a:ext uri="{FF2B5EF4-FFF2-40B4-BE49-F238E27FC236}">
                <a16:creationId xmlns:a16="http://schemas.microsoft.com/office/drawing/2014/main" id="{668851A7-6639-4C42-B158-F92750532851}"/>
              </a:ext>
            </a:extLst>
          </p:cNvPr>
          <p:cNvGrpSpPr/>
          <p:nvPr/>
        </p:nvGrpSpPr>
        <p:grpSpPr>
          <a:xfrm>
            <a:off x="6723606" y="3318643"/>
            <a:ext cx="162748" cy="183375"/>
            <a:chOff x="6502549" y="3413818"/>
            <a:chExt cx="162748" cy="183375"/>
          </a:xfrm>
        </p:grpSpPr>
        <p:sp>
          <p:nvSpPr>
            <p:cNvPr id="17" name="Graphique 6">
              <a:extLst>
                <a:ext uri="{FF2B5EF4-FFF2-40B4-BE49-F238E27FC236}">
                  <a16:creationId xmlns:a16="http://schemas.microsoft.com/office/drawing/2014/main" id="{A9ADE4E1-9111-4205-B21B-A328BF10ADDD}"/>
                </a:ext>
              </a:extLst>
            </p:cNvPr>
            <p:cNvSpPr/>
            <p:nvPr/>
          </p:nvSpPr>
          <p:spPr>
            <a:xfrm>
              <a:off x="6502549" y="3434445"/>
              <a:ext cx="162748" cy="162748"/>
            </a:xfrm>
            <a:custGeom>
              <a:avLst/>
              <a:gdLst>
                <a:gd name="connsiteX0" fmla="*/ 162748 w 162748"/>
                <a:gd name="connsiteY0" fmla="*/ 81374 h 162748"/>
                <a:gd name="connsiteX1" fmla="*/ 81374 w 162748"/>
                <a:gd name="connsiteY1" fmla="*/ 162748 h 162748"/>
                <a:gd name="connsiteX2" fmla="*/ 0 w 162748"/>
                <a:gd name="connsiteY2" fmla="*/ 81374 h 162748"/>
                <a:gd name="connsiteX3" fmla="*/ 81374 w 162748"/>
                <a:gd name="connsiteY3" fmla="*/ 0 h 162748"/>
                <a:gd name="connsiteX4" fmla="*/ 162748 w 162748"/>
                <a:gd name="connsiteY4" fmla="*/ 81374 h 1627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748" h="162748">
                  <a:moveTo>
                    <a:pt x="162748" y="81374"/>
                  </a:moveTo>
                  <a:cubicBezTo>
                    <a:pt x="162748" y="126316"/>
                    <a:pt x="126316" y="162748"/>
                    <a:pt x="81374" y="162748"/>
                  </a:cubicBezTo>
                  <a:cubicBezTo>
                    <a:pt x="36432" y="162748"/>
                    <a:pt x="0" y="126316"/>
                    <a:pt x="0" y="81374"/>
                  </a:cubicBezTo>
                  <a:cubicBezTo>
                    <a:pt x="0" y="36432"/>
                    <a:pt x="36432" y="0"/>
                    <a:pt x="81374" y="0"/>
                  </a:cubicBezTo>
                  <a:cubicBezTo>
                    <a:pt x="126316" y="0"/>
                    <a:pt x="162748" y="36432"/>
                    <a:pt x="162748" y="81374"/>
                  </a:cubicBezTo>
                  <a:close/>
                </a:path>
              </a:pathLst>
            </a:custGeom>
            <a:solidFill>
              <a:srgbClr val="18B7A4"/>
            </a:solidFill>
            <a:ln w="7081" cap="flat">
              <a:noFill/>
              <a:prstDash val="solid"/>
              <a:miter/>
            </a:ln>
          </p:spPr>
          <p:txBody>
            <a:bodyPr rtlCol="0" anchor="ctr"/>
            <a:lstStyle/>
            <a:p>
              <a:endParaRPr lang="fr-FR"/>
            </a:p>
          </p:txBody>
        </p:sp>
        <p:sp>
          <p:nvSpPr>
            <p:cNvPr id="18" name="Graphique 6">
              <a:extLst>
                <a:ext uri="{FF2B5EF4-FFF2-40B4-BE49-F238E27FC236}">
                  <a16:creationId xmlns:a16="http://schemas.microsoft.com/office/drawing/2014/main" id="{5483E1FD-1732-414E-8E34-A57B9F52C4E6}"/>
                </a:ext>
              </a:extLst>
            </p:cNvPr>
            <p:cNvSpPr/>
            <p:nvPr/>
          </p:nvSpPr>
          <p:spPr>
            <a:xfrm>
              <a:off x="6541464" y="3413818"/>
              <a:ext cx="41254" cy="41254"/>
            </a:xfrm>
            <a:custGeom>
              <a:avLst/>
              <a:gdLst>
                <a:gd name="connsiteX0" fmla="*/ 41254 w 41254"/>
                <a:gd name="connsiteY0" fmla="*/ 20627 h 41254"/>
                <a:gd name="connsiteX1" fmla="*/ 20627 w 41254"/>
                <a:gd name="connsiteY1" fmla="*/ 41254 h 41254"/>
                <a:gd name="connsiteX2" fmla="*/ 0 w 41254"/>
                <a:gd name="connsiteY2" fmla="*/ 20627 h 41254"/>
                <a:gd name="connsiteX3" fmla="*/ 20627 w 41254"/>
                <a:gd name="connsiteY3" fmla="*/ 0 h 41254"/>
                <a:gd name="connsiteX4" fmla="*/ 41254 w 41254"/>
                <a:gd name="connsiteY4" fmla="*/ 20627 h 412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254" h="41254">
                  <a:moveTo>
                    <a:pt x="41254" y="20627"/>
                  </a:moveTo>
                  <a:cubicBezTo>
                    <a:pt x="41254" y="32019"/>
                    <a:pt x="32019" y="41254"/>
                    <a:pt x="20627" y="41254"/>
                  </a:cubicBezTo>
                  <a:cubicBezTo>
                    <a:pt x="9235" y="41254"/>
                    <a:pt x="0" y="32019"/>
                    <a:pt x="0" y="20627"/>
                  </a:cubicBezTo>
                  <a:cubicBezTo>
                    <a:pt x="0" y="9235"/>
                    <a:pt x="9235" y="0"/>
                    <a:pt x="20627" y="0"/>
                  </a:cubicBezTo>
                  <a:cubicBezTo>
                    <a:pt x="32019" y="0"/>
                    <a:pt x="41254" y="9235"/>
                    <a:pt x="41254" y="20627"/>
                  </a:cubicBezTo>
                  <a:close/>
                </a:path>
              </a:pathLst>
            </a:custGeom>
            <a:solidFill>
              <a:srgbClr val="FDFDFD"/>
            </a:solidFill>
            <a:ln w="7081" cap="flat">
              <a:noFill/>
              <a:prstDash val="solid"/>
              <a:miter/>
            </a:ln>
          </p:spPr>
          <p:txBody>
            <a:bodyPr rtlCol="0" anchor="ctr"/>
            <a:lstStyle/>
            <a:p>
              <a:endParaRPr lang="fr-FR"/>
            </a:p>
          </p:txBody>
        </p:sp>
      </p:grpSp>
      <p:sp>
        <p:nvSpPr>
          <p:cNvPr id="20" name="Graphique 6">
            <a:extLst>
              <a:ext uri="{FF2B5EF4-FFF2-40B4-BE49-F238E27FC236}">
                <a16:creationId xmlns:a16="http://schemas.microsoft.com/office/drawing/2014/main" id="{33839A94-05D2-4590-879F-650AE8BB48A8}"/>
              </a:ext>
            </a:extLst>
          </p:cNvPr>
          <p:cNvSpPr/>
          <p:nvPr/>
        </p:nvSpPr>
        <p:spPr>
          <a:xfrm rot="20782200">
            <a:off x="7640785" y="3105362"/>
            <a:ext cx="346053" cy="249084"/>
          </a:xfrm>
          <a:custGeom>
            <a:avLst/>
            <a:gdLst>
              <a:gd name="connsiteX0" fmla="*/ 345259 w 346053"/>
              <a:gd name="connsiteY0" fmla="*/ 124450 h 249084"/>
              <a:gd name="connsiteX1" fmla="*/ 172232 w 346053"/>
              <a:gd name="connsiteY1" fmla="*/ 248992 h 249084"/>
              <a:gd name="connsiteX2" fmla="*/ -795 w 346053"/>
              <a:gd name="connsiteY2" fmla="*/ 124450 h 249084"/>
              <a:gd name="connsiteX3" fmla="*/ 172232 w 346053"/>
              <a:gd name="connsiteY3" fmla="*/ -93 h 249084"/>
              <a:gd name="connsiteX4" fmla="*/ 345259 w 346053"/>
              <a:gd name="connsiteY4" fmla="*/ 124450 h 2490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6053" h="249084">
                <a:moveTo>
                  <a:pt x="345259" y="124450"/>
                </a:moveTo>
                <a:cubicBezTo>
                  <a:pt x="345259" y="193232"/>
                  <a:pt x="267792" y="248992"/>
                  <a:pt x="172232" y="248992"/>
                </a:cubicBezTo>
                <a:cubicBezTo>
                  <a:pt x="76672" y="248992"/>
                  <a:pt x="-795" y="193232"/>
                  <a:pt x="-795" y="124450"/>
                </a:cubicBezTo>
                <a:cubicBezTo>
                  <a:pt x="-795" y="55667"/>
                  <a:pt x="76672" y="-93"/>
                  <a:pt x="172232" y="-93"/>
                </a:cubicBezTo>
                <a:cubicBezTo>
                  <a:pt x="267792" y="-93"/>
                  <a:pt x="345259" y="55667"/>
                  <a:pt x="345259" y="124450"/>
                </a:cubicBezTo>
                <a:close/>
              </a:path>
            </a:pathLst>
          </a:custGeom>
          <a:solidFill>
            <a:schemeClr val="bg1"/>
          </a:solidFill>
          <a:ln w="7081" cap="flat">
            <a:solidFill>
              <a:srgbClr val="313759"/>
            </a:solidFill>
            <a:prstDash val="solid"/>
            <a:miter/>
          </a:ln>
        </p:spPr>
        <p:txBody>
          <a:bodyPr rtlCol="0" anchor="ctr"/>
          <a:lstStyle/>
          <a:p>
            <a:endParaRPr lang="fr-FR"/>
          </a:p>
        </p:txBody>
      </p:sp>
      <p:grpSp>
        <p:nvGrpSpPr>
          <p:cNvPr id="128" name="eye r">
            <a:extLst>
              <a:ext uri="{FF2B5EF4-FFF2-40B4-BE49-F238E27FC236}">
                <a16:creationId xmlns:a16="http://schemas.microsoft.com/office/drawing/2014/main" id="{5E0BBE8C-91E1-4424-A569-79439DCF5626}"/>
              </a:ext>
            </a:extLst>
          </p:cNvPr>
          <p:cNvGrpSpPr/>
          <p:nvPr/>
        </p:nvGrpSpPr>
        <p:grpSpPr>
          <a:xfrm>
            <a:off x="7608297" y="3180911"/>
            <a:ext cx="162748" cy="183375"/>
            <a:chOff x="7416803" y="3235121"/>
            <a:chExt cx="162748" cy="183375"/>
          </a:xfrm>
        </p:grpSpPr>
        <p:sp>
          <p:nvSpPr>
            <p:cNvPr id="21" name="Graphique 6">
              <a:extLst>
                <a:ext uri="{FF2B5EF4-FFF2-40B4-BE49-F238E27FC236}">
                  <a16:creationId xmlns:a16="http://schemas.microsoft.com/office/drawing/2014/main" id="{FEE72DD9-1ACB-489E-B3EB-B52A154E549E}"/>
                </a:ext>
              </a:extLst>
            </p:cNvPr>
            <p:cNvSpPr/>
            <p:nvPr/>
          </p:nvSpPr>
          <p:spPr>
            <a:xfrm>
              <a:off x="7416803" y="3255748"/>
              <a:ext cx="162748" cy="162748"/>
            </a:xfrm>
            <a:custGeom>
              <a:avLst/>
              <a:gdLst>
                <a:gd name="connsiteX0" fmla="*/ 162748 w 162748"/>
                <a:gd name="connsiteY0" fmla="*/ 81374 h 162748"/>
                <a:gd name="connsiteX1" fmla="*/ 81374 w 162748"/>
                <a:gd name="connsiteY1" fmla="*/ 162749 h 162748"/>
                <a:gd name="connsiteX2" fmla="*/ 0 w 162748"/>
                <a:gd name="connsiteY2" fmla="*/ 81374 h 162748"/>
                <a:gd name="connsiteX3" fmla="*/ 81374 w 162748"/>
                <a:gd name="connsiteY3" fmla="*/ 0 h 162748"/>
                <a:gd name="connsiteX4" fmla="*/ 162748 w 162748"/>
                <a:gd name="connsiteY4" fmla="*/ 81374 h 1627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748" h="162748">
                  <a:moveTo>
                    <a:pt x="162748" y="81374"/>
                  </a:moveTo>
                  <a:cubicBezTo>
                    <a:pt x="162748" y="126316"/>
                    <a:pt x="126316" y="162749"/>
                    <a:pt x="81374" y="162749"/>
                  </a:cubicBezTo>
                  <a:cubicBezTo>
                    <a:pt x="36432" y="162749"/>
                    <a:pt x="0" y="126316"/>
                    <a:pt x="0" y="81374"/>
                  </a:cubicBezTo>
                  <a:cubicBezTo>
                    <a:pt x="0" y="36432"/>
                    <a:pt x="36432" y="0"/>
                    <a:pt x="81374" y="0"/>
                  </a:cubicBezTo>
                  <a:cubicBezTo>
                    <a:pt x="126316" y="0"/>
                    <a:pt x="162748" y="36432"/>
                    <a:pt x="162748" y="81374"/>
                  </a:cubicBezTo>
                  <a:close/>
                </a:path>
              </a:pathLst>
            </a:custGeom>
            <a:solidFill>
              <a:srgbClr val="18B7A4"/>
            </a:solidFill>
            <a:ln w="7081" cap="flat">
              <a:noFill/>
              <a:prstDash val="solid"/>
              <a:miter/>
            </a:ln>
          </p:spPr>
          <p:txBody>
            <a:bodyPr rtlCol="0" anchor="ctr"/>
            <a:lstStyle/>
            <a:p>
              <a:endParaRPr lang="fr-FR"/>
            </a:p>
          </p:txBody>
        </p:sp>
        <p:sp>
          <p:nvSpPr>
            <p:cNvPr id="22" name="Graphique 6">
              <a:extLst>
                <a:ext uri="{FF2B5EF4-FFF2-40B4-BE49-F238E27FC236}">
                  <a16:creationId xmlns:a16="http://schemas.microsoft.com/office/drawing/2014/main" id="{7BB6F1B2-E98C-4D16-86CE-6CBEFD6D75F3}"/>
                </a:ext>
              </a:extLst>
            </p:cNvPr>
            <p:cNvSpPr/>
            <p:nvPr/>
          </p:nvSpPr>
          <p:spPr>
            <a:xfrm>
              <a:off x="7455789" y="3235121"/>
              <a:ext cx="41254" cy="41254"/>
            </a:xfrm>
            <a:custGeom>
              <a:avLst/>
              <a:gdLst>
                <a:gd name="connsiteX0" fmla="*/ 41254 w 41254"/>
                <a:gd name="connsiteY0" fmla="*/ 20627 h 41254"/>
                <a:gd name="connsiteX1" fmla="*/ 20627 w 41254"/>
                <a:gd name="connsiteY1" fmla="*/ 41254 h 41254"/>
                <a:gd name="connsiteX2" fmla="*/ 0 w 41254"/>
                <a:gd name="connsiteY2" fmla="*/ 20627 h 41254"/>
                <a:gd name="connsiteX3" fmla="*/ 20627 w 41254"/>
                <a:gd name="connsiteY3" fmla="*/ 0 h 41254"/>
                <a:gd name="connsiteX4" fmla="*/ 41254 w 41254"/>
                <a:gd name="connsiteY4" fmla="*/ 20627 h 412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254" h="41254">
                  <a:moveTo>
                    <a:pt x="41254" y="20627"/>
                  </a:moveTo>
                  <a:cubicBezTo>
                    <a:pt x="41254" y="32019"/>
                    <a:pt x="32019" y="41254"/>
                    <a:pt x="20627" y="41254"/>
                  </a:cubicBezTo>
                  <a:cubicBezTo>
                    <a:pt x="9235" y="41254"/>
                    <a:pt x="0" y="32019"/>
                    <a:pt x="0" y="20627"/>
                  </a:cubicBezTo>
                  <a:cubicBezTo>
                    <a:pt x="0" y="9235"/>
                    <a:pt x="9235" y="0"/>
                    <a:pt x="20627" y="0"/>
                  </a:cubicBezTo>
                  <a:cubicBezTo>
                    <a:pt x="32019" y="0"/>
                    <a:pt x="41254" y="9235"/>
                    <a:pt x="41254" y="20627"/>
                  </a:cubicBezTo>
                  <a:close/>
                </a:path>
              </a:pathLst>
            </a:custGeom>
            <a:solidFill>
              <a:srgbClr val="FDFDFD"/>
            </a:solidFill>
            <a:ln w="7081" cap="flat">
              <a:noFill/>
              <a:prstDash val="solid"/>
              <a:miter/>
            </a:ln>
          </p:spPr>
          <p:txBody>
            <a:bodyPr rtlCol="0" anchor="ctr"/>
            <a:lstStyle/>
            <a:p>
              <a:endParaRPr lang="fr-FR"/>
            </a:p>
          </p:txBody>
        </p:sp>
      </p:grpSp>
      <p:sp>
        <p:nvSpPr>
          <p:cNvPr id="23" name="Graphique 6">
            <a:extLst>
              <a:ext uri="{FF2B5EF4-FFF2-40B4-BE49-F238E27FC236}">
                <a16:creationId xmlns:a16="http://schemas.microsoft.com/office/drawing/2014/main" id="{6C8B47F7-A6D7-4158-A0C8-482D8366A203}"/>
              </a:ext>
            </a:extLst>
          </p:cNvPr>
          <p:cNvSpPr/>
          <p:nvPr/>
        </p:nvSpPr>
        <p:spPr>
          <a:xfrm>
            <a:off x="7633992" y="4051553"/>
            <a:ext cx="1113649" cy="2625238"/>
          </a:xfrm>
          <a:custGeom>
            <a:avLst/>
            <a:gdLst>
              <a:gd name="connsiteX0" fmla="*/ -794 w 1113649"/>
              <a:gd name="connsiteY0" fmla="*/ 108926 h 2625238"/>
              <a:gd name="connsiteX1" fmla="*/ 487309 w 1113649"/>
              <a:gd name="connsiteY1" fmla="*/ -93 h 2625238"/>
              <a:gd name="connsiteX2" fmla="*/ 340652 w 1113649"/>
              <a:gd name="connsiteY2" fmla="*/ 124875 h 2625238"/>
              <a:gd name="connsiteX3" fmla="*/ 895173 w 1113649"/>
              <a:gd name="connsiteY3" fmla="*/ 667984 h 2625238"/>
              <a:gd name="connsiteX4" fmla="*/ 1112855 w 1113649"/>
              <a:gd name="connsiteY4" fmla="*/ 2441558 h 2625238"/>
              <a:gd name="connsiteX5" fmla="*/ 863062 w 1113649"/>
              <a:gd name="connsiteY5" fmla="*/ 2540086 h 2625238"/>
              <a:gd name="connsiteX6" fmla="*/ 578962 w 1113649"/>
              <a:gd name="connsiteY6" fmla="*/ 2625146 h 2625238"/>
              <a:gd name="connsiteX7" fmla="*/ 306273 w 1113649"/>
              <a:gd name="connsiteY7" fmla="*/ 175628 h 2625238"/>
              <a:gd name="connsiteX8" fmla="*/ 190520 w 1113649"/>
              <a:gd name="connsiteY8" fmla="*/ 173288 h 2625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13649" h="2625238">
                <a:moveTo>
                  <a:pt x="-794" y="108926"/>
                </a:moveTo>
                <a:cubicBezTo>
                  <a:pt x="81714" y="72209"/>
                  <a:pt x="287915" y="16778"/>
                  <a:pt x="487309" y="-93"/>
                </a:cubicBezTo>
                <a:lnTo>
                  <a:pt x="340652" y="124875"/>
                </a:lnTo>
                <a:cubicBezTo>
                  <a:pt x="567479" y="129483"/>
                  <a:pt x="885958" y="294499"/>
                  <a:pt x="895173" y="667984"/>
                </a:cubicBezTo>
                <a:cubicBezTo>
                  <a:pt x="904388" y="1041469"/>
                  <a:pt x="876814" y="2205517"/>
                  <a:pt x="1112855" y="2441558"/>
                </a:cubicBezTo>
                <a:cubicBezTo>
                  <a:pt x="1069334" y="2501100"/>
                  <a:pt x="998237" y="2512442"/>
                  <a:pt x="863062" y="2540086"/>
                </a:cubicBezTo>
                <a:cubicBezTo>
                  <a:pt x="727888" y="2567731"/>
                  <a:pt x="578962" y="2625146"/>
                  <a:pt x="578962" y="2625146"/>
                </a:cubicBezTo>
                <a:cubicBezTo>
                  <a:pt x="508078" y="2432698"/>
                  <a:pt x="290183" y="883682"/>
                  <a:pt x="306273" y="175628"/>
                </a:cubicBezTo>
                <a:lnTo>
                  <a:pt x="190520" y="173288"/>
                </a:lnTo>
                <a:close/>
              </a:path>
            </a:pathLst>
          </a:custGeom>
          <a:solidFill>
            <a:srgbClr val="1760BF"/>
          </a:solidFill>
          <a:ln w="7081" cap="flat">
            <a:noFill/>
            <a:prstDash val="solid"/>
            <a:miter/>
          </a:ln>
        </p:spPr>
        <p:txBody>
          <a:bodyPr rtlCol="0" anchor="ctr"/>
          <a:lstStyle/>
          <a:p>
            <a:endParaRPr lang="fr-FR"/>
          </a:p>
        </p:txBody>
      </p:sp>
      <p:sp>
        <p:nvSpPr>
          <p:cNvPr id="24" name="Graphique 6">
            <a:extLst>
              <a:ext uri="{FF2B5EF4-FFF2-40B4-BE49-F238E27FC236}">
                <a16:creationId xmlns:a16="http://schemas.microsoft.com/office/drawing/2014/main" id="{73830A26-9AB5-4DA6-A980-C6007340A5CC}"/>
              </a:ext>
            </a:extLst>
          </p:cNvPr>
          <p:cNvSpPr/>
          <p:nvPr/>
        </p:nvSpPr>
        <p:spPr>
          <a:xfrm>
            <a:off x="8332548" y="2758143"/>
            <a:ext cx="241034" cy="485764"/>
          </a:xfrm>
          <a:custGeom>
            <a:avLst/>
            <a:gdLst>
              <a:gd name="connsiteX0" fmla="*/ 75122 w 241034"/>
              <a:gd name="connsiteY0" fmla="*/ -93 h 485764"/>
              <a:gd name="connsiteX1" fmla="*/ 240138 w 241034"/>
              <a:gd name="connsiteY1" fmla="*/ 254237 h 485764"/>
              <a:gd name="connsiteX2" fmla="*/ 173650 w 241034"/>
              <a:gd name="connsiteY2" fmla="*/ 280960 h 485764"/>
              <a:gd name="connsiteX3" fmla="*/ 202003 w 241034"/>
              <a:gd name="connsiteY3" fmla="*/ 421522 h 485764"/>
              <a:gd name="connsiteX4" fmla="*/ -794 w 241034"/>
              <a:gd name="connsiteY4" fmla="*/ 485672 h 4857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034" h="485764">
                <a:moveTo>
                  <a:pt x="75122" y="-93"/>
                </a:moveTo>
                <a:cubicBezTo>
                  <a:pt x="161103" y="61789"/>
                  <a:pt x="243541" y="182078"/>
                  <a:pt x="240138" y="254237"/>
                </a:cubicBezTo>
                <a:cubicBezTo>
                  <a:pt x="236736" y="326396"/>
                  <a:pt x="176343" y="293861"/>
                  <a:pt x="173650" y="280960"/>
                </a:cubicBezTo>
                <a:cubicBezTo>
                  <a:pt x="221780" y="325333"/>
                  <a:pt x="219511" y="368856"/>
                  <a:pt x="202003" y="421522"/>
                </a:cubicBezTo>
                <a:cubicBezTo>
                  <a:pt x="184495" y="474188"/>
                  <a:pt x="-794" y="485672"/>
                  <a:pt x="-794" y="485672"/>
                </a:cubicBezTo>
                <a:close/>
              </a:path>
            </a:pathLst>
          </a:custGeom>
          <a:solidFill>
            <a:srgbClr val="260801"/>
          </a:solidFill>
          <a:ln w="7081" cap="flat">
            <a:noFill/>
            <a:prstDash val="solid"/>
            <a:miter/>
          </a:ln>
        </p:spPr>
        <p:txBody>
          <a:bodyPr rtlCol="0" anchor="ctr"/>
          <a:lstStyle/>
          <a:p>
            <a:endParaRPr lang="fr-FR"/>
          </a:p>
        </p:txBody>
      </p:sp>
      <p:sp>
        <p:nvSpPr>
          <p:cNvPr id="25" name="Graphique 6">
            <a:extLst>
              <a:ext uri="{FF2B5EF4-FFF2-40B4-BE49-F238E27FC236}">
                <a16:creationId xmlns:a16="http://schemas.microsoft.com/office/drawing/2014/main" id="{C97A04FD-A41F-4CA3-A493-ABA8A64A918D}"/>
              </a:ext>
            </a:extLst>
          </p:cNvPr>
          <p:cNvSpPr/>
          <p:nvPr/>
        </p:nvSpPr>
        <p:spPr>
          <a:xfrm>
            <a:off x="8359773" y="3114209"/>
            <a:ext cx="252778" cy="338557"/>
          </a:xfrm>
          <a:custGeom>
            <a:avLst/>
            <a:gdLst>
              <a:gd name="connsiteX0" fmla="*/ 98295 w 252778"/>
              <a:gd name="connsiteY0" fmla="*/ 51705 h 338557"/>
              <a:gd name="connsiteX1" fmla="*/ 240062 w 252778"/>
              <a:gd name="connsiteY1" fmla="*/ 51705 h 338557"/>
              <a:gd name="connsiteX2" fmla="*/ 65901 w 252778"/>
              <a:gd name="connsiteY2" fmla="*/ 338145 h 338557"/>
              <a:gd name="connsiteX3" fmla="*/ 98295 w 252778"/>
              <a:gd name="connsiteY3" fmla="*/ 51705 h 338557"/>
            </a:gdLst>
            <a:ahLst/>
            <a:cxnLst>
              <a:cxn ang="0">
                <a:pos x="connsiteX0" y="connsiteY0"/>
              </a:cxn>
              <a:cxn ang="0">
                <a:pos x="connsiteX1" y="connsiteY1"/>
              </a:cxn>
              <a:cxn ang="0">
                <a:pos x="connsiteX2" y="connsiteY2"/>
              </a:cxn>
              <a:cxn ang="0">
                <a:pos x="connsiteX3" y="connsiteY3"/>
              </a:cxn>
            </a:cxnLst>
            <a:rect l="l" t="t" r="r" b="b"/>
            <a:pathLst>
              <a:path w="252778" h="338557">
                <a:moveTo>
                  <a:pt x="98295" y="51705"/>
                </a:moveTo>
                <a:cubicBezTo>
                  <a:pt x="128137" y="-7837"/>
                  <a:pt x="203769" y="-26267"/>
                  <a:pt x="240062" y="51705"/>
                </a:cubicBezTo>
                <a:cubicBezTo>
                  <a:pt x="276354" y="129676"/>
                  <a:pt x="232973" y="326732"/>
                  <a:pt x="65901" y="338145"/>
                </a:cubicBezTo>
                <a:cubicBezTo>
                  <a:pt x="-101171" y="349557"/>
                  <a:pt x="98295" y="51705"/>
                  <a:pt x="98295" y="51705"/>
                </a:cubicBezTo>
                <a:close/>
              </a:path>
            </a:pathLst>
          </a:custGeom>
          <a:solidFill>
            <a:srgbClr val="592F25"/>
          </a:solidFill>
          <a:ln w="7081" cap="flat">
            <a:noFill/>
            <a:prstDash val="solid"/>
            <a:miter/>
          </a:ln>
        </p:spPr>
        <p:txBody>
          <a:bodyPr rtlCol="0" anchor="ctr"/>
          <a:lstStyle/>
          <a:p>
            <a:endParaRPr lang="fr-FR"/>
          </a:p>
        </p:txBody>
      </p:sp>
      <p:sp>
        <p:nvSpPr>
          <p:cNvPr id="26" name="Graphique 6">
            <a:extLst>
              <a:ext uri="{FF2B5EF4-FFF2-40B4-BE49-F238E27FC236}">
                <a16:creationId xmlns:a16="http://schemas.microsoft.com/office/drawing/2014/main" id="{C6237114-2BAC-4F6F-85E9-F9EDC1F6CAC9}"/>
              </a:ext>
            </a:extLst>
          </p:cNvPr>
          <p:cNvSpPr/>
          <p:nvPr/>
        </p:nvSpPr>
        <p:spPr>
          <a:xfrm>
            <a:off x="6463464" y="3488448"/>
            <a:ext cx="192053" cy="216666"/>
          </a:xfrm>
          <a:custGeom>
            <a:avLst/>
            <a:gdLst>
              <a:gd name="connsiteX0" fmla="*/ 108821 w 192053"/>
              <a:gd name="connsiteY0" fmla="*/ 14304 h 216666"/>
              <a:gd name="connsiteX1" fmla="*/ 1079 w 192053"/>
              <a:gd name="connsiteY1" fmla="*/ 126583 h 216666"/>
              <a:gd name="connsiteX2" fmla="*/ 191259 w 192053"/>
              <a:gd name="connsiteY2" fmla="*/ 204554 h 216666"/>
            </a:gdLst>
            <a:ahLst/>
            <a:cxnLst>
              <a:cxn ang="0">
                <a:pos x="connsiteX0" y="connsiteY0"/>
              </a:cxn>
              <a:cxn ang="0">
                <a:pos x="connsiteX1" y="connsiteY1"/>
              </a:cxn>
              <a:cxn ang="0">
                <a:pos x="connsiteX2" y="connsiteY2"/>
              </a:cxn>
            </a:cxnLst>
            <a:rect l="l" t="t" r="r" b="b"/>
            <a:pathLst>
              <a:path w="192053" h="216666">
                <a:moveTo>
                  <a:pt x="108821" y="14304"/>
                </a:moveTo>
                <a:cubicBezTo>
                  <a:pt x="76144" y="-15397"/>
                  <a:pt x="-14941" y="-8592"/>
                  <a:pt x="1079" y="126583"/>
                </a:cubicBezTo>
                <a:cubicBezTo>
                  <a:pt x="17098" y="261757"/>
                  <a:pt x="191259" y="204554"/>
                  <a:pt x="191259" y="204554"/>
                </a:cubicBezTo>
                <a:close/>
              </a:path>
            </a:pathLst>
          </a:custGeom>
          <a:solidFill>
            <a:srgbClr val="592F25"/>
          </a:solidFill>
          <a:ln w="7081" cap="flat">
            <a:noFill/>
            <a:prstDash val="solid"/>
            <a:miter/>
          </a:ln>
        </p:spPr>
        <p:txBody>
          <a:bodyPr rtlCol="0" anchor="ctr"/>
          <a:lstStyle/>
          <a:p>
            <a:endParaRPr lang="fr-FR"/>
          </a:p>
        </p:txBody>
      </p:sp>
      <p:sp>
        <p:nvSpPr>
          <p:cNvPr id="27" name="Graphique 6">
            <a:extLst>
              <a:ext uri="{FF2B5EF4-FFF2-40B4-BE49-F238E27FC236}">
                <a16:creationId xmlns:a16="http://schemas.microsoft.com/office/drawing/2014/main" id="{FEBD21DA-32EB-4CD2-A428-8BB96A337B08}"/>
              </a:ext>
            </a:extLst>
          </p:cNvPr>
          <p:cNvSpPr/>
          <p:nvPr/>
        </p:nvSpPr>
        <p:spPr>
          <a:xfrm>
            <a:off x="6529235" y="2704414"/>
            <a:ext cx="1929729" cy="1347132"/>
          </a:xfrm>
          <a:custGeom>
            <a:avLst/>
            <a:gdLst>
              <a:gd name="connsiteX0" fmla="*/ 1923163 w 1929729"/>
              <a:gd name="connsiteY0" fmla="*/ 43358 h 1347132"/>
              <a:gd name="connsiteX1" fmla="*/ 5199 w 1929729"/>
              <a:gd name="connsiteY1" fmla="*/ 249558 h 1347132"/>
              <a:gd name="connsiteX2" fmla="*/ 77358 w 1929729"/>
              <a:gd name="connsiteY2" fmla="*/ 1167286 h 1347132"/>
              <a:gd name="connsiteX3" fmla="*/ 1022588 w 1929729"/>
              <a:gd name="connsiteY3" fmla="*/ 1342581 h 1347132"/>
              <a:gd name="connsiteX4" fmla="*/ 1899062 w 1929729"/>
              <a:gd name="connsiteY4" fmla="*/ 909483 h 1347132"/>
              <a:gd name="connsiteX5" fmla="*/ 1923163 w 1929729"/>
              <a:gd name="connsiteY5" fmla="*/ 43358 h 1347132"/>
              <a:gd name="connsiteX6" fmla="*/ 399169 w 1929729"/>
              <a:gd name="connsiteY6" fmla="*/ 824635 h 1347132"/>
              <a:gd name="connsiteX7" fmla="*/ 201687 w 1929729"/>
              <a:gd name="connsiteY7" fmla="*/ 744325 h 1347132"/>
              <a:gd name="connsiteX8" fmla="*/ 340477 w 1929729"/>
              <a:gd name="connsiteY8" fmla="*/ 582498 h 1347132"/>
              <a:gd name="connsiteX9" fmla="*/ 537958 w 1929729"/>
              <a:gd name="connsiteY9" fmla="*/ 662809 h 1347132"/>
              <a:gd name="connsiteX10" fmla="*/ 398885 w 1929729"/>
              <a:gd name="connsiteY10" fmla="*/ 824635 h 1347132"/>
              <a:gd name="connsiteX11" fmla="*/ 1313565 w 1929729"/>
              <a:gd name="connsiteY11" fmla="*/ 645938 h 1347132"/>
              <a:gd name="connsiteX12" fmla="*/ 1116084 w 1929729"/>
              <a:gd name="connsiteY12" fmla="*/ 565627 h 1347132"/>
              <a:gd name="connsiteX13" fmla="*/ 1254803 w 1929729"/>
              <a:gd name="connsiteY13" fmla="*/ 403801 h 1347132"/>
              <a:gd name="connsiteX14" fmla="*/ 1452355 w 1929729"/>
              <a:gd name="connsiteY14" fmla="*/ 484111 h 1347132"/>
              <a:gd name="connsiteX15" fmla="*/ 1313210 w 1929729"/>
              <a:gd name="connsiteY15" fmla="*/ 645938 h 13471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929729" h="1347132">
                <a:moveTo>
                  <a:pt x="1923163" y="43358"/>
                </a:moveTo>
                <a:cubicBezTo>
                  <a:pt x="1915295" y="-124848"/>
                  <a:pt x="5199" y="249558"/>
                  <a:pt x="5199" y="249558"/>
                </a:cubicBezTo>
                <a:cubicBezTo>
                  <a:pt x="-6852" y="375943"/>
                  <a:pt x="-8553" y="940459"/>
                  <a:pt x="77358" y="1167286"/>
                </a:cubicBezTo>
                <a:cubicBezTo>
                  <a:pt x="197860" y="1236043"/>
                  <a:pt x="545189" y="1373486"/>
                  <a:pt x="1022588" y="1342581"/>
                </a:cubicBezTo>
                <a:cubicBezTo>
                  <a:pt x="1499988" y="1311675"/>
                  <a:pt x="1861282" y="943861"/>
                  <a:pt x="1899062" y="909483"/>
                </a:cubicBezTo>
                <a:cubicBezTo>
                  <a:pt x="1936843" y="875105"/>
                  <a:pt x="1930960" y="211494"/>
                  <a:pt x="1923163" y="43358"/>
                </a:cubicBezTo>
                <a:close/>
                <a:moveTo>
                  <a:pt x="399169" y="824635"/>
                </a:moveTo>
                <a:cubicBezTo>
                  <a:pt x="306311" y="847177"/>
                  <a:pt x="217920" y="811239"/>
                  <a:pt x="201687" y="744325"/>
                </a:cubicBezTo>
                <a:cubicBezTo>
                  <a:pt x="185455" y="677411"/>
                  <a:pt x="247620" y="605039"/>
                  <a:pt x="340477" y="582498"/>
                </a:cubicBezTo>
                <a:cubicBezTo>
                  <a:pt x="433334" y="559957"/>
                  <a:pt x="521726" y="595966"/>
                  <a:pt x="537958" y="662809"/>
                </a:cubicBezTo>
                <a:cubicBezTo>
                  <a:pt x="554191" y="729652"/>
                  <a:pt x="492026" y="802094"/>
                  <a:pt x="398885" y="824635"/>
                </a:cubicBezTo>
                <a:close/>
                <a:moveTo>
                  <a:pt x="1313565" y="645938"/>
                </a:moveTo>
                <a:cubicBezTo>
                  <a:pt x="1220708" y="668479"/>
                  <a:pt x="1132245" y="632541"/>
                  <a:pt x="1116084" y="565627"/>
                </a:cubicBezTo>
                <a:cubicBezTo>
                  <a:pt x="1099922" y="498713"/>
                  <a:pt x="1161945" y="426341"/>
                  <a:pt x="1254803" y="403801"/>
                </a:cubicBezTo>
                <a:cubicBezTo>
                  <a:pt x="1347660" y="381259"/>
                  <a:pt x="1436122" y="417197"/>
                  <a:pt x="1452355" y="484111"/>
                </a:cubicBezTo>
                <a:cubicBezTo>
                  <a:pt x="1468587" y="551025"/>
                  <a:pt x="1406422" y="623256"/>
                  <a:pt x="1313210" y="645938"/>
                </a:cubicBezTo>
                <a:close/>
              </a:path>
            </a:pathLst>
          </a:custGeom>
          <a:solidFill>
            <a:srgbClr val="592F25"/>
          </a:solidFill>
          <a:ln w="7081" cap="flat">
            <a:noFill/>
            <a:prstDash val="solid"/>
            <a:miter/>
          </a:ln>
        </p:spPr>
        <p:txBody>
          <a:bodyPr rtlCol="0" anchor="ctr"/>
          <a:lstStyle/>
          <a:p>
            <a:endParaRPr lang="fr-FR"/>
          </a:p>
        </p:txBody>
      </p:sp>
      <p:sp>
        <p:nvSpPr>
          <p:cNvPr id="28" name="Graphique 6">
            <a:extLst>
              <a:ext uri="{FF2B5EF4-FFF2-40B4-BE49-F238E27FC236}">
                <a16:creationId xmlns:a16="http://schemas.microsoft.com/office/drawing/2014/main" id="{C825D214-7EC0-431D-A2BD-7E715803A511}"/>
              </a:ext>
            </a:extLst>
          </p:cNvPr>
          <p:cNvSpPr/>
          <p:nvPr/>
        </p:nvSpPr>
        <p:spPr>
          <a:xfrm>
            <a:off x="7679323" y="2974734"/>
            <a:ext cx="360335" cy="131040"/>
          </a:xfrm>
          <a:custGeom>
            <a:avLst/>
            <a:gdLst>
              <a:gd name="connsiteX0" fmla="*/ -334 w 360335"/>
              <a:gd name="connsiteY0" fmla="*/ 103954 h 131040"/>
              <a:gd name="connsiteX1" fmla="*/ 155609 w 360335"/>
              <a:gd name="connsiteY1" fmla="*/ 103954 h 131040"/>
              <a:gd name="connsiteX2" fmla="*/ 359541 w 360335"/>
              <a:gd name="connsiteY2" fmla="*/ 90203 h 131040"/>
              <a:gd name="connsiteX3" fmla="*/ 196509 w 360335"/>
              <a:gd name="connsiteY3" fmla="*/ 818 h 131040"/>
              <a:gd name="connsiteX4" fmla="*/ -334 w 360335"/>
              <a:gd name="connsiteY4" fmla="*/ 103954 h 1310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0335" h="131040">
                <a:moveTo>
                  <a:pt x="-334" y="103954"/>
                </a:moveTo>
                <a:cubicBezTo>
                  <a:pt x="6257" y="147547"/>
                  <a:pt x="61547" y="131457"/>
                  <a:pt x="155609" y="103954"/>
                </a:cubicBezTo>
                <a:cubicBezTo>
                  <a:pt x="249672" y="76451"/>
                  <a:pt x="359541" y="90203"/>
                  <a:pt x="359541" y="90203"/>
                </a:cubicBezTo>
                <a:cubicBezTo>
                  <a:pt x="359541" y="90203"/>
                  <a:pt x="329769" y="-10665"/>
                  <a:pt x="196509" y="818"/>
                </a:cubicBezTo>
                <a:cubicBezTo>
                  <a:pt x="63248" y="12302"/>
                  <a:pt x="-7211" y="58092"/>
                  <a:pt x="-334" y="103954"/>
                </a:cubicBezTo>
                <a:close/>
              </a:path>
            </a:pathLst>
          </a:custGeom>
          <a:solidFill>
            <a:srgbClr val="190501"/>
          </a:solidFill>
          <a:ln w="7081" cap="flat">
            <a:noFill/>
            <a:prstDash val="solid"/>
            <a:miter/>
          </a:ln>
        </p:spPr>
        <p:txBody>
          <a:bodyPr rtlCol="0" anchor="ctr"/>
          <a:lstStyle/>
          <a:p>
            <a:endParaRPr lang="fr-FR"/>
          </a:p>
        </p:txBody>
      </p:sp>
      <p:sp>
        <p:nvSpPr>
          <p:cNvPr id="29" name="Graphique 6">
            <a:extLst>
              <a:ext uri="{FF2B5EF4-FFF2-40B4-BE49-F238E27FC236}">
                <a16:creationId xmlns:a16="http://schemas.microsoft.com/office/drawing/2014/main" id="{10B684A0-764B-478E-A3F5-3EB98AF5C485}"/>
              </a:ext>
            </a:extLst>
          </p:cNvPr>
          <p:cNvSpPr/>
          <p:nvPr/>
        </p:nvSpPr>
        <p:spPr>
          <a:xfrm>
            <a:off x="6582578" y="4091416"/>
            <a:ext cx="987122" cy="2719706"/>
          </a:xfrm>
          <a:custGeom>
            <a:avLst/>
            <a:gdLst>
              <a:gd name="connsiteX0" fmla="*/ 699605 w 987122"/>
              <a:gd name="connsiteY0" fmla="*/ 128392 h 2719706"/>
              <a:gd name="connsiteX1" fmla="*/ 704071 w 987122"/>
              <a:gd name="connsiteY1" fmla="*/ 86926 h 2719706"/>
              <a:gd name="connsiteX2" fmla="*/ 704071 w 987122"/>
              <a:gd name="connsiteY2" fmla="*/ 86926 h 2719706"/>
              <a:gd name="connsiteX3" fmla="*/ 986328 w 987122"/>
              <a:gd name="connsiteY3" fmla="*/ 80475 h 2719706"/>
              <a:gd name="connsiteX4" fmla="*/ 926219 w 987122"/>
              <a:gd name="connsiteY4" fmla="*/ 64739 h 2719706"/>
              <a:gd name="connsiteX5" fmla="*/ 383748 w 987122"/>
              <a:gd name="connsiteY5" fmla="*/ 23 h 2719706"/>
              <a:gd name="connsiteX6" fmla="*/ 523530 w 987122"/>
              <a:gd name="connsiteY6" fmla="*/ 128605 h 2719706"/>
              <a:gd name="connsiteX7" fmla="*/ 179817 w 987122"/>
              <a:gd name="connsiteY7" fmla="*/ 809086 h 2719706"/>
              <a:gd name="connsiteX8" fmla="*/ -794 w 987122"/>
              <a:gd name="connsiteY8" fmla="*/ 2282540 h 2719706"/>
              <a:gd name="connsiteX9" fmla="*/ 737032 w 987122"/>
              <a:gd name="connsiteY9" fmla="*/ 2717906 h 2719706"/>
              <a:gd name="connsiteX10" fmla="*/ 699605 w 987122"/>
              <a:gd name="connsiteY10" fmla="*/ 128392 h 27197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87122" h="2719706">
                <a:moveTo>
                  <a:pt x="699605" y="128392"/>
                </a:moveTo>
                <a:cubicBezTo>
                  <a:pt x="701023" y="113649"/>
                  <a:pt x="702511" y="100039"/>
                  <a:pt x="704071" y="86926"/>
                </a:cubicBezTo>
                <a:lnTo>
                  <a:pt x="704071" y="86926"/>
                </a:lnTo>
                <a:lnTo>
                  <a:pt x="986328" y="80475"/>
                </a:lnTo>
                <a:cubicBezTo>
                  <a:pt x="969742" y="75230"/>
                  <a:pt x="949328" y="69914"/>
                  <a:pt x="926219" y="64739"/>
                </a:cubicBezTo>
                <a:cubicBezTo>
                  <a:pt x="768078" y="29298"/>
                  <a:pt x="481709" y="-2246"/>
                  <a:pt x="383748" y="23"/>
                </a:cubicBezTo>
                <a:cubicBezTo>
                  <a:pt x="383748" y="23"/>
                  <a:pt x="480008" y="57580"/>
                  <a:pt x="523530" y="128605"/>
                </a:cubicBezTo>
                <a:cubicBezTo>
                  <a:pt x="429539" y="133142"/>
                  <a:pt x="179817" y="284549"/>
                  <a:pt x="179817" y="809086"/>
                </a:cubicBezTo>
                <a:cubicBezTo>
                  <a:pt x="179817" y="1333624"/>
                  <a:pt x="237161" y="1961722"/>
                  <a:pt x="-794" y="2282540"/>
                </a:cubicBezTo>
                <a:cubicBezTo>
                  <a:pt x="113753" y="2433805"/>
                  <a:pt x="324561" y="2745409"/>
                  <a:pt x="737032" y="2717906"/>
                </a:cubicBezTo>
                <a:cubicBezTo>
                  <a:pt x="723280" y="2583937"/>
                  <a:pt x="645804" y="692766"/>
                  <a:pt x="699605" y="128392"/>
                </a:cubicBezTo>
                <a:close/>
              </a:path>
            </a:pathLst>
          </a:custGeom>
          <a:solidFill>
            <a:srgbClr val="1760BF"/>
          </a:solidFill>
          <a:ln w="7081" cap="flat">
            <a:noFill/>
            <a:prstDash val="solid"/>
            <a:miter/>
          </a:ln>
        </p:spPr>
        <p:txBody>
          <a:bodyPr rtlCol="0" anchor="ctr"/>
          <a:lstStyle/>
          <a:p>
            <a:endParaRPr lang="fr-FR"/>
          </a:p>
        </p:txBody>
      </p:sp>
      <p:sp>
        <p:nvSpPr>
          <p:cNvPr id="30" name="Graphique 6">
            <a:extLst>
              <a:ext uri="{FF2B5EF4-FFF2-40B4-BE49-F238E27FC236}">
                <a16:creationId xmlns:a16="http://schemas.microsoft.com/office/drawing/2014/main" id="{988BDB5E-0AEF-4381-8ED3-F226B08C06DF}"/>
              </a:ext>
            </a:extLst>
          </p:cNvPr>
          <p:cNvSpPr/>
          <p:nvPr/>
        </p:nvSpPr>
        <p:spPr>
          <a:xfrm>
            <a:off x="7307432" y="6380189"/>
            <a:ext cx="861819" cy="303914"/>
          </a:xfrm>
          <a:custGeom>
            <a:avLst/>
            <a:gdLst>
              <a:gd name="connsiteX0" fmla="*/ 858313 w 861819"/>
              <a:gd name="connsiteY0" fmla="*/ 104274 h 303914"/>
              <a:gd name="connsiteX1" fmla="*/ 834425 w 861819"/>
              <a:gd name="connsiteY1" fmla="*/ 114127 h 303914"/>
              <a:gd name="connsiteX2" fmla="*/ 822375 w 861819"/>
              <a:gd name="connsiteY2" fmla="*/ 119018 h 303914"/>
              <a:gd name="connsiteX3" fmla="*/ 819327 w 861819"/>
              <a:gd name="connsiteY3" fmla="*/ 120223 h 303914"/>
              <a:gd name="connsiteX4" fmla="*/ 817272 w 861819"/>
              <a:gd name="connsiteY4" fmla="*/ 121003 h 303914"/>
              <a:gd name="connsiteX5" fmla="*/ 813586 w 861819"/>
              <a:gd name="connsiteY5" fmla="*/ 122350 h 303914"/>
              <a:gd name="connsiteX6" fmla="*/ 811672 w 861819"/>
              <a:gd name="connsiteY6" fmla="*/ 111859 h 303914"/>
              <a:gd name="connsiteX7" fmla="*/ 808836 w 861819"/>
              <a:gd name="connsiteY7" fmla="*/ 97682 h 303914"/>
              <a:gd name="connsiteX8" fmla="*/ 803095 w 861819"/>
              <a:gd name="connsiteY8" fmla="*/ 69329 h 303914"/>
              <a:gd name="connsiteX9" fmla="*/ 790548 w 861819"/>
              <a:gd name="connsiteY9" fmla="*/ 14040 h 303914"/>
              <a:gd name="connsiteX10" fmla="*/ 776797 w 861819"/>
              <a:gd name="connsiteY10" fmla="*/ 13047 h 303914"/>
              <a:gd name="connsiteX11" fmla="*/ 788564 w 861819"/>
              <a:gd name="connsiteY11" fmla="*/ 69329 h 303914"/>
              <a:gd name="connsiteX12" fmla="*/ 796078 w 861819"/>
              <a:gd name="connsiteY12" fmla="*/ 94280 h 303914"/>
              <a:gd name="connsiteX13" fmla="*/ 534589 w 861819"/>
              <a:gd name="connsiteY13" fmla="*/ 160343 h 303914"/>
              <a:gd name="connsiteX14" fmla="*/ 513819 w 861819"/>
              <a:gd name="connsiteY14" fmla="*/ 168920 h 303914"/>
              <a:gd name="connsiteX15" fmla="*/ 501840 w 861819"/>
              <a:gd name="connsiteY15" fmla="*/ 83860 h 303914"/>
              <a:gd name="connsiteX16" fmla="*/ 499855 w 861819"/>
              <a:gd name="connsiteY16" fmla="*/ 83860 h 303914"/>
              <a:gd name="connsiteX17" fmla="*/ 510275 w 861819"/>
              <a:gd name="connsiteY17" fmla="*/ 196352 h 303914"/>
              <a:gd name="connsiteX18" fmla="*/ 512189 w 861819"/>
              <a:gd name="connsiteY18" fmla="*/ 253059 h 303914"/>
              <a:gd name="connsiteX19" fmla="*/ 512189 w 861819"/>
              <a:gd name="connsiteY19" fmla="*/ 267236 h 303914"/>
              <a:gd name="connsiteX20" fmla="*/ 511197 w 861819"/>
              <a:gd name="connsiteY20" fmla="*/ 270071 h 303914"/>
              <a:gd name="connsiteX21" fmla="*/ 506164 w 861819"/>
              <a:gd name="connsiteY21" fmla="*/ 271914 h 303914"/>
              <a:gd name="connsiteX22" fmla="*/ 479370 w 861819"/>
              <a:gd name="connsiteY22" fmla="*/ 280349 h 303914"/>
              <a:gd name="connsiteX23" fmla="*/ 424223 w 861819"/>
              <a:gd name="connsiteY23" fmla="*/ 289138 h 303914"/>
              <a:gd name="connsiteX24" fmla="*/ 420820 w 861819"/>
              <a:gd name="connsiteY24" fmla="*/ 289138 h 303914"/>
              <a:gd name="connsiteX25" fmla="*/ 417489 w 861819"/>
              <a:gd name="connsiteY25" fmla="*/ 289138 h 303914"/>
              <a:gd name="connsiteX26" fmla="*/ 416992 w 861819"/>
              <a:gd name="connsiteY26" fmla="*/ 288784 h 303914"/>
              <a:gd name="connsiteX27" fmla="*/ 416992 w 861819"/>
              <a:gd name="connsiteY27" fmla="*/ 288005 h 303914"/>
              <a:gd name="connsiteX28" fmla="*/ 416992 w 861819"/>
              <a:gd name="connsiteY28" fmla="*/ 286232 h 303914"/>
              <a:gd name="connsiteX29" fmla="*/ 416284 w 861819"/>
              <a:gd name="connsiteY29" fmla="*/ 279144 h 303914"/>
              <a:gd name="connsiteX30" fmla="*/ 413307 w 861819"/>
              <a:gd name="connsiteY30" fmla="*/ 250791 h 303914"/>
              <a:gd name="connsiteX31" fmla="*/ 400902 w 861819"/>
              <a:gd name="connsiteY31" fmla="*/ 138582 h 303914"/>
              <a:gd name="connsiteX32" fmla="*/ 386726 w 861819"/>
              <a:gd name="connsiteY32" fmla="*/ 127950 h 303914"/>
              <a:gd name="connsiteX33" fmla="*/ 391262 w 861819"/>
              <a:gd name="connsiteY33" fmla="*/ 182671 h 303914"/>
              <a:gd name="connsiteX34" fmla="*/ 382472 w 861819"/>
              <a:gd name="connsiteY34" fmla="*/ 181112 h 303914"/>
              <a:gd name="connsiteX35" fmla="*/ 144375 w 861819"/>
              <a:gd name="connsiteY35" fmla="*/ 184727 h 303914"/>
              <a:gd name="connsiteX36" fmla="*/ 141468 w 861819"/>
              <a:gd name="connsiteY36" fmla="*/ 163462 h 303914"/>
              <a:gd name="connsiteX37" fmla="*/ 135443 w 861819"/>
              <a:gd name="connsiteY37" fmla="*/ 117388 h 303914"/>
              <a:gd name="connsiteX38" fmla="*/ 133459 w 861819"/>
              <a:gd name="connsiteY38" fmla="*/ 117388 h 303914"/>
              <a:gd name="connsiteX39" fmla="*/ 136436 w 861819"/>
              <a:gd name="connsiteY39" fmla="*/ 164809 h 303914"/>
              <a:gd name="connsiteX40" fmla="*/ 137853 w 861819"/>
              <a:gd name="connsiteY40" fmla="*/ 188626 h 303914"/>
              <a:gd name="connsiteX41" fmla="*/ 138563 w 861819"/>
              <a:gd name="connsiteY41" fmla="*/ 200605 h 303914"/>
              <a:gd name="connsiteX42" fmla="*/ 138917 w 861819"/>
              <a:gd name="connsiteY42" fmla="*/ 206560 h 303914"/>
              <a:gd name="connsiteX43" fmla="*/ 138917 w 861819"/>
              <a:gd name="connsiteY43" fmla="*/ 209820 h 303914"/>
              <a:gd name="connsiteX44" fmla="*/ 136720 w 861819"/>
              <a:gd name="connsiteY44" fmla="*/ 210529 h 303914"/>
              <a:gd name="connsiteX45" fmla="*/ 133671 w 861819"/>
              <a:gd name="connsiteY45" fmla="*/ 211450 h 303914"/>
              <a:gd name="connsiteX46" fmla="*/ 125803 w 861819"/>
              <a:gd name="connsiteY46" fmla="*/ 214073 h 303914"/>
              <a:gd name="connsiteX47" fmla="*/ 110138 w 861819"/>
              <a:gd name="connsiteY47" fmla="*/ 219247 h 303914"/>
              <a:gd name="connsiteX48" fmla="*/ 94473 w 861819"/>
              <a:gd name="connsiteY48" fmla="*/ 224422 h 303914"/>
              <a:gd name="connsiteX49" fmla="*/ 90575 w 861819"/>
              <a:gd name="connsiteY49" fmla="*/ 225769 h 303914"/>
              <a:gd name="connsiteX50" fmla="*/ 88590 w 861819"/>
              <a:gd name="connsiteY50" fmla="*/ 226407 h 303914"/>
              <a:gd name="connsiteX51" fmla="*/ 87952 w 861819"/>
              <a:gd name="connsiteY51" fmla="*/ 226407 h 303914"/>
              <a:gd name="connsiteX52" fmla="*/ 85825 w 861819"/>
              <a:gd name="connsiteY52" fmla="*/ 226903 h 303914"/>
              <a:gd name="connsiteX53" fmla="*/ 85825 w 861819"/>
              <a:gd name="connsiteY53" fmla="*/ 225201 h 303914"/>
              <a:gd name="connsiteX54" fmla="*/ 85825 w 861819"/>
              <a:gd name="connsiteY54" fmla="*/ 222154 h 303914"/>
              <a:gd name="connsiteX55" fmla="*/ 84833 w 861819"/>
              <a:gd name="connsiteY55" fmla="*/ 209962 h 303914"/>
              <a:gd name="connsiteX56" fmla="*/ 82706 w 861819"/>
              <a:gd name="connsiteY56" fmla="*/ 185720 h 303914"/>
              <a:gd name="connsiteX57" fmla="*/ 78028 w 861819"/>
              <a:gd name="connsiteY57" fmla="*/ 137590 h 303914"/>
              <a:gd name="connsiteX58" fmla="*/ 64277 w 861819"/>
              <a:gd name="connsiteY58" fmla="*/ 132132 h 303914"/>
              <a:gd name="connsiteX59" fmla="*/ 67041 w 861819"/>
              <a:gd name="connsiteY59" fmla="*/ 179694 h 303914"/>
              <a:gd name="connsiteX60" fmla="*/ 198 w 861819"/>
              <a:gd name="connsiteY60" fmla="*/ 184160 h 303914"/>
              <a:gd name="connsiteX61" fmla="*/ -794 w 861819"/>
              <a:gd name="connsiteY61" fmla="*/ 185153 h 303914"/>
              <a:gd name="connsiteX62" fmla="*/ 198 w 861819"/>
              <a:gd name="connsiteY62" fmla="*/ 186145 h 303914"/>
              <a:gd name="connsiteX63" fmla="*/ 68459 w 861819"/>
              <a:gd name="connsiteY63" fmla="*/ 193233 h 303914"/>
              <a:gd name="connsiteX64" fmla="*/ 70018 w 861819"/>
              <a:gd name="connsiteY64" fmla="*/ 208686 h 303914"/>
              <a:gd name="connsiteX65" fmla="*/ 74484 w 861819"/>
              <a:gd name="connsiteY65" fmla="*/ 245262 h 303914"/>
              <a:gd name="connsiteX66" fmla="*/ 89582 w 861819"/>
              <a:gd name="connsiteY66" fmla="*/ 239449 h 303914"/>
              <a:gd name="connsiteX67" fmla="*/ 98939 w 861819"/>
              <a:gd name="connsiteY67" fmla="*/ 235763 h 303914"/>
              <a:gd name="connsiteX68" fmla="*/ 114249 w 861819"/>
              <a:gd name="connsiteY68" fmla="*/ 229526 h 303914"/>
              <a:gd name="connsiteX69" fmla="*/ 129560 w 861819"/>
              <a:gd name="connsiteY69" fmla="*/ 223217 h 303914"/>
              <a:gd name="connsiteX70" fmla="*/ 137145 w 861819"/>
              <a:gd name="connsiteY70" fmla="*/ 220027 h 303914"/>
              <a:gd name="connsiteX71" fmla="*/ 148628 w 861819"/>
              <a:gd name="connsiteY71" fmla="*/ 215349 h 303914"/>
              <a:gd name="connsiteX72" fmla="*/ 147423 w 861819"/>
              <a:gd name="connsiteY72" fmla="*/ 205071 h 303914"/>
              <a:gd name="connsiteX73" fmla="*/ 146218 w 861819"/>
              <a:gd name="connsiteY73" fmla="*/ 201030 h 303914"/>
              <a:gd name="connsiteX74" fmla="*/ 144517 w 861819"/>
              <a:gd name="connsiteY74" fmla="*/ 188839 h 303914"/>
              <a:gd name="connsiteX75" fmla="*/ 144517 w 861819"/>
              <a:gd name="connsiteY75" fmla="*/ 187917 h 303914"/>
              <a:gd name="connsiteX76" fmla="*/ 376022 w 861819"/>
              <a:gd name="connsiteY76" fmla="*/ 195005 h 303914"/>
              <a:gd name="connsiteX77" fmla="*/ 392112 w 861819"/>
              <a:gd name="connsiteY77" fmla="*/ 193375 h 303914"/>
              <a:gd name="connsiteX78" fmla="*/ 397287 w 861819"/>
              <a:gd name="connsiteY78" fmla="*/ 241009 h 303914"/>
              <a:gd name="connsiteX79" fmla="*/ 400761 w 861819"/>
              <a:gd name="connsiteY79" fmla="*/ 270355 h 303914"/>
              <a:gd name="connsiteX80" fmla="*/ 402675 w 861819"/>
              <a:gd name="connsiteY80" fmla="*/ 285169 h 303914"/>
              <a:gd name="connsiteX81" fmla="*/ 403879 w 861819"/>
              <a:gd name="connsiteY81" fmla="*/ 295234 h 303914"/>
              <a:gd name="connsiteX82" fmla="*/ 405013 w 861819"/>
              <a:gd name="connsiteY82" fmla="*/ 302323 h 303914"/>
              <a:gd name="connsiteX83" fmla="*/ 407565 w 861819"/>
              <a:gd name="connsiteY83" fmla="*/ 303669 h 303914"/>
              <a:gd name="connsiteX84" fmla="*/ 411251 w 861819"/>
              <a:gd name="connsiteY84" fmla="*/ 303669 h 303914"/>
              <a:gd name="connsiteX85" fmla="*/ 430673 w 861819"/>
              <a:gd name="connsiteY85" fmla="*/ 302890 h 303914"/>
              <a:gd name="connsiteX86" fmla="*/ 446126 w 861819"/>
              <a:gd name="connsiteY86" fmla="*/ 300834 h 303914"/>
              <a:gd name="connsiteX87" fmla="*/ 476393 w 861819"/>
              <a:gd name="connsiteY87" fmla="*/ 293746 h 303914"/>
              <a:gd name="connsiteX88" fmla="*/ 505668 w 861819"/>
              <a:gd name="connsiteY88" fmla="*/ 283751 h 303914"/>
              <a:gd name="connsiteX89" fmla="*/ 512756 w 861819"/>
              <a:gd name="connsiteY89" fmla="*/ 280774 h 303914"/>
              <a:gd name="connsiteX90" fmla="*/ 518143 w 861819"/>
              <a:gd name="connsiteY90" fmla="*/ 278506 h 303914"/>
              <a:gd name="connsiteX91" fmla="*/ 521120 w 861819"/>
              <a:gd name="connsiteY91" fmla="*/ 277230 h 303914"/>
              <a:gd name="connsiteX92" fmla="*/ 522538 w 861819"/>
              <a:gd name="connsiteY92" fmla="*/ 276521 h 303914"/>
              <a:gd name="connsiteX93" fmla="*/ 522538 w 861819"/>
              <a:gd name="connsiteY93" fmla="*/ 274891 h 303914"/>
              <a:gd name="connsiteX94" fmla="*/ 521900 w 861819"/>
              <a:gd name="connsiteY94" fmla="*/ 264826 h 303914"/>
              <a:gd name="connsiteX95" fmla="*/ 521474 w 861819"/>
              <a:gd name="connsiteY95" fmla="*/ 257241 h 303914"/>
              <a:gd name="connsiteX96" fmla="*/ 516797 w 861819"/>
              <a:gd name="connsiteY96" fmla="*/ 197557 h 303914"/>
              <a:gd name="connsiteX97" fmla="*/ 514599 w 861819"/>
              <a:gd name="connsiteY97" fmla="*/ 176717 h 303914"/>
              <a:gd name="connsiteX98" fmla="*/ 531044 w 861819"/>
              <a:gd name="connsiteY98" fmla="*/ 175725 h 303914"/>
              <a:gd name="connsiteX99" fmla="*/ 796715 w 861819"/>
              <a:gd name="connsiteY99" fmla="*/ 97186 h 303914"/>
              <a:gd name="connsiteX100" fmla="*/ 797353 w 861819"/>
              <a:gd name="connsiteY100" fmla="*/ 99242 h 303914"/>
              <a:gd name="connsiteX101" fmla="*/ 808411 w 861819"/>
              <a:gd name="connsiteY101" fmla="*/ 133620 h 303914"/>
              <a:gd name="connsiteX102" fmla="*/ 836765 w 861819"/>
              <a:gd name="connsiteY102" fmla="*/ 118310 h 303914"/>
              <a:gd name="connsiteX103" fmla="*/ 859092 w 861819"/>
              <a:gd name="connsiteY103" fmla="*/ 106259 h 303914"/>
              <a:gd name="connsiteX104" fmla="*/ 858313 w 861819"/>
              <a:gd name="connsiteY104" fmla="*/ 104274 h 3039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Lst>
            <a:rect l="l" t="t" r="r" b="b"/>
            <a:pathLst>
              <a:path w="861819" h="303914">
                <a:moveTo>
                  <a:pt x="858313" y="104274"/>
                </a:moveTo>
                <a:lnTo>
                  <a:pt x="834425" y="114127"/>
                </a:lnTo>
                <a:lnTo>
                  <a:pt x="822375" y="119018"/>
                </a:lnTo>
                <a:lnTo>
                  <a:pt x="819327" y="120223"/>
                </a:lnTo>
                <a:lnTo>
                  <a:pt x="817272" y="121003"/>
                </a:lnTo>
                <a:lnTo>
                  <a:pt x="813586" y="122350"/>
                </a:lnTo>
                <a:cubicBezTo>
                  <a:pt x="812948" y="118806"/>
                  <a:pt x="812877" y="117459"/>
                  <a:pt x="811672" y="111859"/>
                </a:cubicBezTo>
                <a:lnTo>
                  <a:pt x="808836" y="97682"/>
                </a:lnTo>
                <a:lnTo>
                  <a:pt x="803095" y="69329"/>
                </a:lnTo>
                <a:cubicBezTo>
                  <a:pt x="799196" y="50686"/>
                  <a:pt x="795085" y="32186"/>
                  <a:pt x="790548" y="14040"/>
                </a:cubicBezTo>
                <a:cubicBezTo>
                  <a:pt x="785728" y="-5170"/>
                  <a:pt x="774813" y="-4106"/>
                  <a:pt x="776797" y="13047"/>
                </a:cubicBezTo>
                <a:cubicBezTo>
                  <a:pt x="779278" y="32087"/>
                  <a:pt x="783176" y="50899"/>
                  <a:pt x="788564" y="69329"/>
                </a:cubicBezTo>
                <a:cubicBezTo>
                  <a:pt x="790902" y="77623"/>
                  <a:pt x="793455" y="85987"/>
                  <a:pt x="796078" y="94280"/>
                </a:cubicBezTo>
                <a:cubicBezTo>
                  <a:pt x="709883" y="116396"/>
                  <a:pt x="620144" y="136810"/>
                  <a:pt x="534589" y="160343"/>
                </a:cubicBezTo>
                <a:cubicBezTo>
                  <a:pt x="527216" y="162045"/>
                  <a:pt x="520199" y="164944"/>
                  <a:pt x="513819" y="168920"/>
                </a:cubicBezTo>
                <a:cubicBezTo>
                  <a:pt x="510488" y="139575"/>
                  <a:pt x="506731" y="111008"/>
                  <a:pt x="501840" y="83860"/>
                </a:cubicBezTo>
                <a:cubicBezTo>
                  <a:pt x="500351" y="75141"/>
                  <a:pt x="498650" y="75283"/>
                  <a:pt x="499855" y="83860"/>
                </a:cubicBezTo>
                <a:cubicBezTo>
                  <a:pt x="505101" y="120932"/>
                  <a:pt x="508219" y="158571"/>
                  <a:pt x="510275" y="196352"/>
                </a:cubicBezTo>
                <a:cubicBezTo>
                  <a:pt x="511268" y="215257"/>
                  <a:pt x="511905" y="234154"/>
                  <a:pt x="512189" y="253059"/>
                </a:cubicBezTo>
                <a:lnTo>
                  <a:pt x="512189" y="267236"/>
                </a:lnTo>
                <a:cubicBezTo>
                  <a:pt x="512189" y="268299"/>
                  <a:pt x="512827" y="270000"/>
                  <a:pt x="511197" y="270071"/>
                </a:cubicBezTo>
                <a:lnTo>
                  <a:pt x="506164" y="271914"/>
                </a:lnTo>
                <a:cubicBezTo>
                  <a:pt x="497304" y="275175"/>
                  <a:pt x="488372" y="278010"/>
                  <a:pt x="479370" y="280349"/>
                </a:cubicBezTo>
                <a:cubicBezTo>
                  <a:pt x="461365" y="285204"/>
                  <a:pt x="442865" y="288153"/>
                  <a:pt x="424223" y="289138"/>
                </a:cubicBezTo>
                <a:lnTo>
                  <a:pt x="420820" y="289138"/>
                </a:lnTo>
                <a:lnTo>
                  <a:pt x="417489" y="289138"/>
                </a:lnTo>
                <a:cubicBezTo>
                  <a:pt x="417489" y="289138"/>
                  <a:pt x="416851" y="289138"/>
                  <a:pt x="416992" y="288784"/>
                </a:cubicBezTo>
                <a:lnTo>
                  <a:pt x="416992" y="288005"/>
                </a:lnTo>
                <a:cubicBezTo>
                  <a:pt x="416992" y="287416"/>
                  <a:pt x="416992" y="286821"/>
                  <a:pt x="416992" y="286232"/>
                </a:cubicBezTo>
                <a:lnTo>
                  <a:pt x="416284" y="279144"/>
                </a:lnTo>
                <a:lnTo>
                  <a:pt x="413307" y="250791"/>
                </a:lnTo>
                <a:cubicBezTo>
                  <a:pt x="409337" y="213152"/>
                  <a:pt x="405226" y="175654"/>
                  <a:pt x="400902" y="138582"/>
                </a:cubicBezTo>
                <a:cubicBezTo>
                  <a:pt x="394594" y="84569"/>
                  <a:pt x="383252" y="81167"/>
                  <a:pt x="386726" y="127950"/>
                </a:cubicBezTo>
                <a:cubicBezTo>
                  <a:pt x="387930" y="145741"/>
                  <a:pt x="389489" y="163959"/>
                  <a:pt x="391262" y="182671"/>
                </a:cubicBezTo>
                <a:cubicBezTo>
                  <a:pt x="388356" y="181906"/>
                  <a:pt x="385449" y="181389"/>
                  <a:pt x="382472" y="181112"/>
                </a:cubicBezTo>
                <a:cubicBezTo>
                  <a:pt x="309817" y="174024"/>
                  <a:pt x="217952" y="182388"/>
                  <a:pt x="144375" y="184727"/>
                </a:cubicBezTo>
                <a:cubicBezTo>
                  <a:pt x="143382" y="177639"/>
                  <a:pt x="142390" y="170551"/>
                  <a:pt x="141468" y="163462"/>
                </a:cubicBezTo>
                <a:cubicBezTo>
                  <a:pt x="139271" y="147584"/>
                  <a:pt x="137216" y="132202"/>
                  <a:pt x="135443" y="117388"/>
                </a:cubicBezTo>
                <a:cubicBezTo>
                  <a:pt x="134806" y="112426"/>
                  <a:pt x="133105" y="112497"/>
                  <a:pt x="133459" y="117388"/>
                </a:cubicBezTo>
                <a:cubicBezTo>
                  <a:pt x="134451" y="133075"/>
                  <a:pt x="135443" y="148881"/>
                  <a:pt x="136436" y="164809"/>
                </a:cubicBezTo>
                <a:cubicBezTo>
                  <a:pt x="136932" y="172748"/>
                  <a:pt x="137357" y="180687"/>
                  <a:pt x="137853" y="188626"/>
                </a:cubicBezTo>
                <a:lnTo>
                  <a:pt x="138563" y="200605"/>
                </a:lnTo>
                <a:lnTo>
                  <a:pt x="138917" y="206560"/>
                </a:lnTo>
                <a:lnTo>
                  <a:pt x="138917" y="209820"/>
                </a:lnTo>
                <a:lnTo>
                  <a:pt x="136720" y="210529"/>
                </a:lnTo>
                <a:lnTo>
                  <a:pt x="133671" y="211450"/>
                </a:lnTo>
                <a:lnTo>
                  <a:pt x="125803" y="214073"/>
                </a:lnTo>
                <a:lnTo>
                  <a:pt x="110138" y="219247"/>
                </a:lnTo>
                <a:lnTo>
                  <a:pt x="94473" y="224422"/>
                </a:lnTo>
                <a:lnTo>
                  <a:pt x="90575" y="225769"/>
                </a:lnTo>
                <a:lnTo>
                  <a:pt x="88590" y="226407"/>
                </a:lnTo>
                <a:lnTo>
                  <a:pt x="87952" y="226407"/>
                </a:lnTo>
                <a:lnTo>
                  <a:pt x="85825" y="226903"/>
                </a:lnTo>
                <a:lnTo>
                  <a:pt x="85825" y="225201"/>
                </a:lnTo>
                <a:cubicBezTo>
                  <a:pt x="85967" y="224188"/>
                  <a:pt x="85967" y="223167"/>
                  <a:pt x="85825" y="222154"/>
                </a:cubicBezTo>
                <a:lnTo>
                  <a:pt x="84833" y="209962"/>
                </a:lnTo>
                <a:lnTo>
                  <a:pt x="82706" y="185720"/>
                </a:lnTo>
                <a:cubicBezTo>
                  <a:pt x="81147" y="169558"/>
                  <a:pt x="79587" y="153517"/>
                  <a:pt x="78028" y="137590"/>
                </a:cubicBezTo>
                <a:cubicBezTo>
                  <a:pt x="74767" y="106826"/>
                  <a:pt x="63851" y="105338"/>
                  <a:pt x="64277" y="132132"/>
                </a:cubicBezTo>
                <a:cubicBezTo>
                  <a:pt x="64277" y="147372"/>
                  <a:pt x="65623" y="163320"/>
                  <a:pt x="67041" y="179694"/>
                </a:cubicBezTo>
                <a:cubicBezTo>
                  <a:pt x="46201" y="174236"/>
                  <a:pt x="20754" y="181963"/>
                  <a:pt x="198" y="184160"/>
                </a:cubicBezTo>
                <a:cubicBezTo>
                  <a:pt x="-369" y="184160"/>
                  <a:pt x="-794" y="184607"/>
                  <a:pt x="-794" y="185153"/>
                </a:cubicBezTo>
                <a:cubicBezTo>
                  <a:pt x="-794" y="185698"/>
                  <a:pt x="-369" y="186145"/>
                  <a:pt x="198" y="186145"/>
                </a:cubicBezTo>
                <a:cubicBezTo>
                  <a:pt x="22668" y="188201"/>
                  <a:pt x="45989" y="193233"/>
                  <a:pt x="68459" y="193233"/>
                </a:cubicBezTo>
                <a:cubicBezTo>
                  <a:pt x="68955" y="198337"/>
                  <a:pt x="69451" y="203441"/>
                  <a:pt x="70018" y="208686"/>
                </a:cubicBezTo>
                <a:cubicBezTo>
                  <a:pt x="71507" y="220736"/>
                  <a:pt x="72995" y="232928"/>
                  <a:pt x="74484" y="245262"/>
                </a:cubicBezTo>
                <a:lnTo>
                  <a:pt x="89582" y="239449"/>
                </a:lnTo>
                <a:lnTo>
                  <a:pt x="98939" y="235763"/>
                </a:lnTo>
                <a:lnTo>
                  <a:pt x="114249" y="229526"/>
                </a:lnTo>
                <a:lnTo>
                  <a:pt x="129560" y="223217"/>
                </a:lnTo>
                <a:lnTo>
                  <a:pt x="137145" y="220027"/>
                </a:lnTo>
                <a:lnTo>
                  <a:pt x="148628" y="215349"/>
                </a:lnTo>
                <a:lnTo>
                  <a:pt x="147423" y="205071"/>
                </a:lnTo>
                <a:lnTo>
                  <a:pt x="146218" y="201030"/>
                </a:lnTo>
                <a:lnTo>
                  <a:pt x="144517" y="188839"/>
                </a:lnTo>
                <a:lnTo>
                  <a:pt x="144517" y="187917"/>
                </a:lnTo>
                <a:cubicBezTo>
                  <a:pt x="220858" y="189973"/>
                  <a:pt x="299823" y="195005"/>
                  <a:pt x="376022" y="195005"/>
                </a:cubicBezTo>
                <a:cubicBezTo>
                  <a:pt x="381410" y="195204"/>
                  <a:pt x="386867" y="194658"/>
                  <a:pt x="392112" y="193375"/>
                </a:cubicBezTo>
                <a:cubicBezTo>
                  <a:pt x="393743" y="209040"/>
                  <a:pt x="395373" y="224918"/>
                  <a:pt x="397287" y="241009"/>
                </a:cubicBezTo>
                <a:cubicBezTo>
                  <a:pt x="398421" y="250720"/>
                  <a:pt x="399626" y="260502"/>
                  <a:pt x="400761" y="270355"/>
                </a:cubicBezTo>
                <a:lnTo>
                  <a:pt x="402675" y="285169"/>
                </a:lnTo>
                <a:lnTo>
                  <a:pt x="403879" y="295234"/>
                </a:lnTo>
                <a:cubicBezTo>
                  <a:pt x="403879" y="297716"/>
                  <a:pt x="404659" y="299984"/>
                  <a:pt x="405013" y="302323"/>
                </a:cubicBezTo>
                <a:cubicBezTo>
                  <a:pt x="405368" y="304662"/>
                  <a:pt x="406502" y="303528"/>
                  <a:pt x="407565" y="303669"/>
                </a:cubicBezTo>
                <a:lnTo>
                  <a:pt x="411251" y="303669"/>
                </a:lnTo>
                <a:cubicBezTo>
                  <a:pt x="417702" y="303811"/>
                  <a:pt x="424223" y="303556"/>
                  <a:pt x="430673" y="302890"/>
                </a:cubicBezTo>
                <a:cubicBezTo>
                  <a:pt x="435848" y="302323"/>
                  <a:pt x="441022" y="301685"/>
                  <a:pt x="446126" y="300834"/>
                </a:cubicBezTo>
                <a:cubicBezTo>
                  <a:pt x="456333" y="299013"/>
                  <a:pt x="466470" y="296645"/>
                  <a:pt x="476393" y="293746"/>
                </a:cubicBezTo>
                <a:cubicBezTo>
                  <a:pt x="486316" y="290840"/>
                  <a:pt x="496169" y="287579"/>
                  <a:pt x="505668" y="283751"/>
                </a:cubicBezTo>
                <a:cubicBezTo>
                  <a:pt x="508078" y="282830"/>
                  <a:pt x="510417" y="281767"/>
                  <a:pt x="512756" y="280774"/>
                </a:cubicBezTo>
                <a:lnTo>
                  <a:pt x="518143" y="278506"/>
                </a:lnTo>
                <a:lnTo>
                  <a:pt x="521120" y="277230"/>
                </a:lnTo>
                <a:cubicBezTo>
                  <a:pt x="521616" y="277230"/>
                  <a:pt x="522255" y="276876"/>
                  <a:pt x="522538" y="276521"/>
                </a:cubicBezTo>
                <a:lnTo>
                  <a:pt x="522538" y="274891"/>
                </a:lnTo>
                <a:lnTo>
                  <a:pt x="521900" y="264826"/>
                </a:lnTo>
                <a:lnTo>
                  <a:pt x="521474" y="257241"/>
                </a:lnTo>
                <a:cubicBezTo>
                  <a:pt x="520270" y="237110"/>
                  <a:pt x="518711" y="217213"/>
                  <a:pt x="516797" y="197557"/>
                </a:cubicBezTo>
                <a:cubicBezTo>
                  <a:pt x="516088" y="190469"/>
                  <a:pt x="515308" y="183380"/>
                  <a:pt x="514599" y="176717"/>
                </a:cubicBezTo>
                <a:cubicBezTo>
                  <a:pt x="520128" y="177320"/>
                  <a:pt x="525657" y="176987"/>
                  <a:pt x="531044" y="175725"/>
                </a:cubicBezTo>
                <a:cubicBezTo>
                  <a:pt x="614332" y="159776"/>
                  <a:pt x="714632" y="122846"/>
                  <a:pt x="796715" y="97186"/>
                </a:cubicBezTo>
                <a:lnTo>
                  <a:pt x="797353" y="99242"/>
                </a:lnTo>
                <a:cubicBezTo>
                  <a:pt x="800684" y="109662"/>
                  <a:pt x="803024" y="115970"/>
                  <a:pt x="808411" y="133620"/>
                </a:cubicBezTo>
                <a:cubicBezTo>
                  <a:pt x="823580" y="125823"/>
                  <a:pt x="828755" y="122704"/>
                  <a:pt x="836765" y="118310"/>
                </a:cubicBezTo>
                <a:cubicBezTo>
                  <a:pt x="844774" y="113915"/>
                  <a:pt x="851863" y="110087"/>
                  <a:pt x="859092" y="106259"/>
                </a:cubicBezTo>
                <a:cubicBezTo>
                  <a:pt x="862141" y="104629"/>
                  <a:pt x="861361" y="102998"/>
                  <a:pt x="858313" y="104274"/>
                </a:cubicBezTo>
                <a:close/>
              </a:path>
            </a:pathLst>
          </a:custGeom>
          <a:solidFill>
            <a:srgbClr val="181D30"/>
          </a:solidFill>
          <a:ln w="7081" cap="flat">
            <a:noFill/>
            <a:prstDash val="solid"/>
            <a:miter/>
          </a:ln>
        </p:spPr>
        <p:txBody>
          <a:bodyPr rtlCol="0" anchor="ctr"/>
          <a:lstStyle/>
          <a:p>
            <a:endParaRPr lang="fr-FR"/>
          </a:p>
        </p:txBody>
      </p:sp>
      <p:sp>
        <p:nvSpPr>
          <p:cNvPr id="31" name="Graphique 6">
            <a:extLst>
              <a:ext uri="{FF2B5EF4-FFF2-40B4-BE49-F238E27FC236}">
                <a16:creationId xmlns:a16="http://schemas.microsoft.com/office/drawing/2014/main" id="{6976E026-F2BD-4A5D-B229-2EA31914C2E7}"/>
              </a:ext>
            </a:extLst>
          </p:cNvPr>
          <p:cNvSpPr/>
          <p:nvPr/>
        </p:nvSpPr>
        <p:spPr>
          <a:xfrm>
            <a:off x="7734490" y="6504465"/>
            <a:ext cx="57485" cy="55822"/>
          </a:xfrm>
          <a:custGeom>
            <a:avLst/>
            <a:gdLst>
              <a:gd name="connsiteX0" fmla="*/ 43452 w 57485"/>
              <a:gd name="connsiteY0" fmla="*/ 32239 h 55822"/>
              <a:gd name="connsiteX1" fmla="*/ 23604 w 57485"/>
              <a:gd name="connsiteY1" fmla="*/ 39894 h 55822"/>
              <a:gd name="connsiteX2" fmla="*/ 11199 w 57485"/>
              <a:gd name="connsiteY2" fmla="*/ 22883 h 55822"/>
              <a:gd name="connsiteX3" fmla="*/ 28424 w 57485"/>
              <a:gd name="connsiteY3" fmla="*/ 6509 h 55822"/>
              <a:gd name="connsiteX4" fmla="*/ 41609 w 57485"/>
              <a:gd name="connsiteY4" fmla="*/ 11116 h 55822"/>
              <a:gd name="connsiteX5" fmla="*/ 48697 w 57485"/>
              <a:gd name="connsiteY5" fmla="*/ 23520 h 55822"/>
              <a:gd name="connsiteX6" fmla="*/ 50682 w 57485"/>
              <a:gd name="connsiteY6" fmla="*/ 23520 h 55822"/>
              <a:gd name="connsiteX7" fmla="*/ 44586 w 57485"/>
              <a:gd name="connsiteY7" fmla="*/ 8281 h 55822"/>
              <a:gd name="connsiteX8" fmla="*/ 29346 w 57485"/>
              <a:gd name="connsiteY8" fmla="*/ 129 h 55822"/>
              <a:gd name="connsiteX9" fmla="*/ 355 w 57485"/>
              <a:gd name="connsiteY9" fmla="*/ 19055 h 55822"/>
              <a:gd name="connsiteX10" fmla="*/ 1701 w 57485"/>
              <a:gd name="connsiteY10" fmla="*/ 38690 h 55822"/>
              <a:gd name="connsiteX11" fmla="*/ 37143 w 57485"/>
              <a:gd name="connsiteY11" fmla="*/ 54355 h 55822"/>
              <a:gd name="connsiteX12" fmla="*/ 53871 w 57485"/>
              <a:gd name="connsiteY12" fmla="*/ 41596 h 55822"/>
              <a:gd name="connsiteX13" fmla="*/ 56494 w 57485"/>
              <a:gd name="connsiteY13" fmla="*/ 30113 h 55822"/>
              <a:gd name="connsiteX14" fmla="*/ 52950 w 57485"/>
              <a:gd name="connsiteY14" fmla="*/ 25505 h 55822"/>
              <a:gd name="connsiteX15" fmla="*/ 43452 w 57485"/>
              <a:gd name="connsiteY15" fmla="*/ 32239 h 55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7485" h="55822">
                <a:moveTo>
                  <a:pt x="43452" y="32239"/>
                </a:moveTo>
                <a:cubicBezTo>
                  <a:pt x="39057" y="38619"/>
                  <a:pt x="31189" y="41652"/>
                  <a:pt x="23604" y="39894"/>
                </a:cubicBezTo>
                <a:cubicBezTo>
                  <a:pt x="15949" y="37910"/>
                  <a:pt x="10775" y="30786"/>
                  <a:pt x="11199" y="22883"/>
                </a:cubicBezTo>
                <a:cubicBezTo>
                  <a:pt x="11838" y="13795"/>
                  <a:pt x="19351" y="6707"/>
                  <a:pt x="28424" y="6509"/>
                </a:cubicBezTo>
                <a:cubicBezTo>
                  <a:pt x="33245" y="6324"/>
                  <a:pt x="37923" y="7969"/>
                  <a:pt x="41609" y="11116"/>
                </a:cubicBezTo>
                <a:cubicBezTo>
                  <a:pt x="45366" y="14256"/>
                  <a:pt x="47917" y="18665"/>
                  <a:pt x="48697" y="23520"/>
                </a:cubicBezTo>
                <a:cubicBezTo>
                  <a:pt x="48697" y="25860"/>
                  <a:pt x="50682" y="26002"/>
                  <a:pt x="50682" y="23520"/>
                </a:cubicBezTo>
                <a:cubicBezTo>
                  <a:pt x="50469" y="17892"/>
                  <a:pt x="48272" y="12519"/>
                  <a:pt x="44586" y="8281"/>
                </a:cubicBezTo>
                <a:cubicBezTo>
                  <a:pt x="40616" y="3857"/>
                  <a:pt x="35229" y="965"/>
                  <a:pt x="29346" y="129"/>
                </a:cubicBezTo>
                <a:cubicBezTo>
                  <a:pt x="16375" y="-1551"/>
                  <a:pt x="4040" y="6473"/>
                  <a:pt x="355" y="19055"/>
                </a:cubicBezTo>
                <a:cubicBezTo>
                  <a:pt x="-1559" y="25548"/>
                  <a:pt x="-1063" y="32515"/>
                  <a:pt x="1701" y="38690"/>
                </a:cubicBezTo>
                <a:cubicBezTo>
                  <a:pt x="7868" y="52101"/>
                  <a:pt x="23037" y="58820"/>
                  <a:pt x="37143" y="54355"/>
                </a:cubicBezTo>
                <a:cubicBezTo>
                  <a:pt x="44089" y="52278"/>
                  <a:pt x="50044" y="47741"/>
                  <a:pt x="53871" y="41596"/>
                </a:cubicBezTo>
                <a:cubicBezTo>
                  <a:pt x="56211" y="38243"/>
                  <a:pt x="57133" y="34132"/>
                  <a:pt x="56494" y="30113"/>
                </a:cubicBezTo>
                <a:cubicBezTo>
                  <a:pt x="56282" y="28015"/>
                  <a:pt x="54935" y="26214"/>
                  <a:pt x="52950" y="25505"/>
                </a:cubicBezTo>
                <a:cubicBezTo>
                  <a:pt x="49264" y="24796"/>
                  <a:pt x="46500" y="28057"/>
                  <a:pt x="43452" y="32239"/>
                </a:cubicBezTo>
                <a:close/>
              </a:path>
            </a:pathLst>
          </a:custGeom>
          <a:solidFill>
            <a:srgbClr val="181D30"/>
          </a:solidFill>
          <a:ln w="7081" cap="flat">
            <a:noFill/>
            <a:prstDash val="solid"/>
            <a:miter/>
          </a:ln>
        </p:spPr>
        <p:txBody>
          <a:bodyPr rtlCol="0" anchor="ctr"/>
          <a:lstStyle/>
          <a:p>
            <a:endParaRPr lang="fr-FR"/>
          </a:p>
        </p:txBody>
      </p:sp>
      <p:sp>
        <p:nvSpPr>
          <p:cNvPr id="32" name="Graphique 6">
            <a:extLst>
              <a:ext uri="{FF2B5EF4-FFF2-40B4-BE49-F238E27FC236}">
                <a16:creationId xmlns:a16="http://schemas.microsoft.com/office/drawing/2014/main" id="{830C66C7-BA58-4B6D-86FB-0B0475C0A73F}"/>
              </a:ext>
            </a:extLst>
          </p:cNvPr>
          <p:cNvSpPr/>
          <p:nvPr/>
        </p:nvSpPr>
        <p:spPr>
          <a:xfrm>
            <a:off x="6692093" y="3113885"/>
            <a:ext cx="353043" cy="131864"/>
          </a:xfrm>
          <a:custGeom>
            <a:avLst/>
            <a:gdLst>
              <a:gd name="connsiteX0" fmla="*/ 352063 w 353043"/>
              <a:gd name="connsiteY0" fmla="*/ 60393 h 131864"/>
              <a:gd name="connsiteX1" fmla="*/ 200656 w 353043"/>
              <a:gd name="connsiteY1" fmla="*/ 97111 h 131864"/>
              <a:gd name="connsiteX2" fmla="*/ -794 w 353043"/>
              <a:gd name="connsiteY2" fmla="*/ 131772 h 131864"/>
              <a:gd name="connsiteX3" fmla="*/ 136224 w 353043"/>
              <a:gd name="connsiteY3" fmla="*/ 6592 h 131864"/>
              <a:gd name="connsiteX4" fmla="*/ 352063 w 353043"/>
              <a:gd name="connsiteY4" fmla="*/ 60393 h 1318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3043" h="131864">
                <a:moveTo>
                  <a:pt x="352063" y="60393"/>
                </a:moveTo>
                <a:cubicBezTo>
                  <a:pt x="355962" y="104270"/>
                  <a:pt x="298404" y="101647"/>
                  <a:pt x="200656" y="97111"/>
                </a:cubicBezTo>
                <a:cubicBezTo>
                  <a:pt x="102908" y="92574"/>
                  <a:pt x="-794" y="131772"/>
                  <a:pt x="-794" y="131772"/>
                </a:cubicBezTo>
                <a:cubicBezTo>
                  <a:pt x="-794" y="131772"/>
                  <a:pt x="4380" y="26794"/>
                  <a:pt x="136224" y="6592"/>
                </a:cubicBezTo>
                <a:cubicBezTo>
                  <a:pt x="268067" y="-13609"/>
                  <a:pt x="347952" y="14177"/>
                  <a:pt x="352063" y="60393"/>
                </a:cubicBezTo>
                <a:close/>
              </a:path>
            </a:pathLst>
          </a:custGeom>
          <a:solidFill>
            <a:srgbClr val="190501"/>
          </a:solidFill>
          <a:ln w="7081" cap="flat">
            <a:noFill/>
            <a:prstDash val="solid"/>
            <a:miter/>
          </a:ln>
        </p:spPr>
        <p:txBody>
          <a:bodyPr rtlCol="0" anchor="ctr"/>
          <a:lstStyle/>
          <a:p>
            <a:endParaRPr lang="fr-FR"/>
          </a:p>
        </p:txBody>
      </p:sp>
      <p:sp>
        <p:nvSpPr>
          <p:cNvPr id="34" name="Graphique 6">
            <a:extLst>
              <a:ext uri="{FF2B5EF4-FFF2-40B4-BE49-F238E27FC236}">
                <a16:creationId xmlns:a16="http://schemas.microsoft.com/office/drawing/2014/main" id="{FE0499CA-E45F-46A4-81C6-9858EAEC45FD}"/>
              </a:ext>
            </a:extLst>
          </p:cNvPr>
          <p:cNvSpPr/>
          <p:nvPr/>
        </p:nvSpPr>
        <p:spPr>
          <a:xfrm>
            <a:off x="7205998" y="3621389"/>
            <a:ext cx="654820" cy="270027"/>
          </a:xfrm>
          <a:custGeom>
            <a:avLst/>
            <a:gdLst>
              <a:gd name="connsiteX0" fmla="*/ 508715 w 654820"/>
              <a:gd name="connsiteY0" fmla="*/ 7251 h 270027"/>
              <a:gd name="connsiteX1" fmla="*/ 326616 w 654820"/>
              <a:gd name="connsiteY1" fmla="*/ 134841 h 270027"/>
              <a:gd name="connsiteX2" fmla="*/ 68671 w 654820"/>
              <a:gd name="connsiteY2" fmla="*/ 152562 h 270027"/>
              <a:gd name="connsiteX3" fmla="*/ -794 w 654820"/>
              <a:gd name="connsiteY3" fmla="*/ 197219 h 270027"/>
              <a:gd name="connsiteX4" fmla="*/ 654026 w 654820"/>
              <a:gd name="connsiteY4" fmla="*/ 446 h 270027"/>
              <a:gd name="connsiteX5" fmla="*/ 508715 w 654820"/>
              <a:gd name="connsiteY5" fmla="*/ 7251 h 2700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4820" h="270027">
                <a:moveTo>
                  <a:pt x="508715" y="7251"/>
                </a:moveTo>
                <a:cubicBezTo>
                  <a:pt x="469021" y="43685"/>
                  <a:pt x="398775" y="102448"/>
                  <a:pt x="326616" y="134841"/>
                </a:cubicBezTo>
                <a:cubicBezTo>
                  <a:pt x="240848" y="173898"/>
                  <a:pt x="136436" y="170283"/>
                  <a:pt x="68671" y="152562"/>
                </a:cubicBezTo>
                <a:cubicBezTo>
                  <a:pt x="44642" y="166002"/>
                  <a:pt x="21420" y="180916"/>
                  <a:pt x="-794" y="197219"/>
                </a:cubicBezTo>
                <a:cubicBezTo>
                  <a:pt x="313645" y="398882"/>
                  <a:pt x="594626" y="130801"/>
                  <a:pt x="654026" y="446"/>
                </a:cubicBezTo>
                <a:cubicBezTo>
                  <a:pt x="605472" y="-1241"/>
                  <a:pt x="556917" y="1035"/>
                  <a:pt x="508715" y="7251"/>
                </a:cubicBezTo>
                <a:close/>
              </a:path>
            </a:pathLst>
          </a:custGeom>
          <a:solidFill>
            <a:srgbClr val="190501"/>
          </a:solidFill>
          <a:ln w="7081" cap="flat">
            <a:noFill/>
            <a:prstDash val="solid"/>
            <a:miter/>
          </a:ln>
        </p:spPr>
        <p:txBody>
          <a:bodyPr rtlCol="0" anchor="ctr"/>
          <a:lstStyle/>
          <a:p>
            <a:endParaRPr lang="fr-FR"/>
          </a:p>
        </p:txBody>
      </p:sp>
      <p:sp>
        <p:nvSpPr>
          <p:cNvPr id="35" name="Graphique 6">
            <a:extLst>
              <a:ext uri="{FF2B5EF4-FFF2-40B4-BE49-F238E27FC236}">
                <a16:creationId xmlns:a16="http://schemas.microsoft.com/office/drawing/2014/main" id="{3787AE1F-9E89-4036-B1EE-24B58CFF6032}"/>
              </a:ext>
            </a:extLst>
          </p:cNvPr>
          <p:cNvSpPr/>
          <p:nvPr/>
        </p:nvSpPr>
        <p:spPr>
          <a:xfrm>
            <a:off x="7275464" y="3629088"/>
            <a:ext cx="440044" cy="158155"/>
          </a:xfrm>
          <a:custGeom>
            <a:avLst/>
            <a:gdLst>
              <a:gd name="connsiteX0" fmla="*/ 257151 w 440044"/>
              <a:gd name="connsiteY0" fmla="*/ 127498 h 158155"/>
              <a:gd name="connsiteX1" fmla="*/ 439250 w 440044"/>
              <a:gd name="connsiteY1" fmla="*/ -93 h 158155"/>
              <a:gd name="connsiteX2" fmla="*/ -794 w 440044"/>
              <a:gd name="connsiteY2" fmla="*/ 145573 h 158155"/>
              <a:gd name="connsiteX3" fmla="*/ 257151 w 440044"/>
              <a:gd name="connsiteY3" fmla="*/ 127498 h 158155"/>
            </a:gdLst>
            <a:ahLst/>
            <a:cxnLst>
              <a:cxn ang="0">
                <a:pos x="connsiteX0" y="connsiteY0"/>
              </a:cxn>
              <a:cxn ang="0">
                <a:pos x="connsiteX1" y="connsiteY1"/>
              </a:cxn>
              <a:cxn ang="0">
                <a:pos x="connsiteX2" y="connsiteY2"/>
              </a:cxn>
              <a:cxn ang="0">
                <a:pos x="connsiteX3" y="connsiteY3"/>
              </a:cxn>
            </a:cxnLst>
            <a:rect l="l" t="t" r="r" b="b"/>
            <a:pathLst>
              <a:path w="440044" h="158155">
                <a:moveTo>
                  <a:pt x="257151" y="127498"/>
                </a:moveTo>
                <a:cubicBezTo>
                  <a:pt x="329309" y="94749"/>
                  <a:pt x="399555" y="35987"/>
                  <a:pt x="439250" y="-93"/>
                </a:cubicBezTo>
                <a:cubicBezTo>
                  <a:pt x="263601" y="21172"/>
                  <a:pt x="101136" y="87803"/>
                  <a:pt x="-794" y="145573"/>
                </a:cubicBezTo>
                <a:cubicBezTo>
                  <a:pt x="66970" y="163081"/>
                  <a:pt x="171098" y="166413"/>
                  <a:pt x="257151" y="127498"/>
                </a:cubicBezTo>
                <a:close/>
              </a:path>
            </a:pathLst>
          </a:custGeom>
          <a:solidFill>
            <a:srgbClr val="FFFFFE"/>
          </a:solidFill>
          <a:ln w="7081" cap="flat">
            <a:noFill/>
            <a:prstDash val="solid"/>
            <a:miter/>
          </a:ln>
        </p:spPr>
        <p:txBody>
          <a:bodyPr rtlCol="0" anchor="ctr"/>
          <a:lstStyle/>
          <a:p>
            <a:endParaRPr lang="fr-FR"/>
          </a:p>
        </p:txBody>
      </p:sp>
      <p:sp>
        <p:nvSpPr>
          <p:cNvPr id="36" name="Graphique 6">
            <a:extLst>
              <a:ext uri="{FF2B5EF4-FFF2-40B4-BE49-F238E27FC236}">
                <a16:creationId xmlns:a16="http://schemas.microsoft.com/office/drawing/2014/main" id="{E405F92E-7997-49BB-9F45-14C987B8F137}"/>
              </a:ext>
            </a:extLst>
          </p:cNvPr>
          <p:cNvSpPr/>
          <p:nvPr/>
        </p:nvSpPr>
        <p:spPr>
          <a:xfrm>
            <a:off x="7379592" y="3926798"/>
            <a:ext cx="380431" cy="329442"/>
          </a:xfrm>
          <a:custGeom>
            <a:avLst/>
            <a:gdLst>
              <a:gd name="connsiteX0" fmla="*/ -794 w 380431"/>
              <a:gd name="connsiteY0" fmla="*/ 124308 h 329442"/>
              <a:gd name="connsiteX1" fmla="*/ 15296 w 380431"/>
              <a:gd name="connsiteY1" fmla="*/ 288616 h 329442"/>
              <a:gd name="connsiteX2" fmla="*/ 379637 w 380431"/>
              <a:gd name="connsiteY2" fmla="*/ 288616 h 329442"/>
              <a:gd name="connsiteX3" fmla="*/ 379637 w 380431"/>
              <a:gd name="connsiteY3" fmla="*/ -93 h 329442"/>
            </a:gdLst>
            <a:ahLst/>
            <a:cxnLst>
              <a:cxn ang="0">
                <a:pos x="connsiteX0" y="connsiteY0"/>
              </a:cxn>
              <a:cxn ang="0">
                <a:pos x="connsiteX1" y="connsiteY1"/>
              </a:cxn>
              <a:cxn ang="0">
                <a:pos x="connsiteX2" y="connsiteY2"/>
              </a:cxn>
              <a:cxn ang="0">
                <a:pos x="connsiteX3" y="connsiteY3"/>
              </a:cxn>
            </a:cxnLst>
            <a:rect l="l" t="t" r="r" b="b"/>
            <a:pathLst>
              <a:path w="380431" h="329442">
                <a:moveTo>
                  <a:pt x="-794" y="124308"/>
                </a:moveTo>
                <a:lnTo>
                  <a:pt x="15296" y="288616"/>
                </a:lnTo>
                <a:cubicBezTo>
                  <a:pt x="15296" y="288616"/>
                  <a:pt x="187117" y="380268"/>
                  <a:pt x="379637" y="288616"/>
                </a:cubicBezTo>
                <a:lnTo>
                  <a:pt x="379637" y="-93"/>
                </a:lnTo>
                <a:close/>
              </a:path>
            </a:pathLst>
          </a:custGeom>
          <a:solidFill>
            <a:srgbClr val="592F25"/>
          </a:solidFill>
          <a:ln w="7081" cap="flat">
            <a:noFill/>
            <a:prstDash val="solid"/>
            <a:miter/>
          </a:ln>
        </p:spPr>
        <p:txBody>
          <a:bodyPr rtlCol="0" anchor="ctr"/>
          <a:lstStyle/>
          <a:p>
            <a:endParaRPr lang="fr-FR"/>
          </a:p>
        </p:txBody>
      </p:sp>
      <p:sp>
        <p:nvSpPr>
          <p:cNvPr id="37" name="Graphique 6">
            <a:extLst>
              <a:ext uri="{FF2B5EF4-FFF2-40B4-BE49-F238E27FC236}">
                <a16:creationId xmlns:a16="http://schemas.microsoft.com/office/drawing/2014/main" id="{D10F5400-91DC-4239-9FF3-56EB5959810A}"/>
              </a:ext>
            </a:extLst>
          </p:cNvPr>
          <p:cNvSpPr/>
          <p:nvPr/>
        </p:nvSpPr>
        <p:spPr>
          <a:xfrm>
            <a:off x="7282977" y="4156035"/>
            <a:ext cx="542328" cy="160722"/>
          </a:xfrm>
          <a:custGeom>
            <a:avLst/>
            <a:gdLst>
              <a:gd name="connsiteX0" fmla="*/ 3671 w 542328"/>
              <a:gd name="connsiteY0" fmla="*/ 22236 h 160722"/>
              <a:gd name="connsiteX1" fmla="*/ -794 w 542328"/>
              <a:gd name="connsiteY1" fmla="*/ 63702 h 160722"/>
              <a:gd name="connsiteX2" fmla="*/ 541535 w 542328"/>
              <a:gd name="connsiteY2" fmla="*/ 68452 h 160722"/>
              <a:gd name="connsiteX3" fmla="*/ 318111 w 542328"/>
              <a:gd name="connsiteY3" fmla="*/ 2034 h 160722"/>
              <a:gd name="connsiteX4" fmla="*/ 225962 w 542328"/>
              <a:gd name="connsiteY4" fmla="*/ 49 h 160722"/>
              <a:gd name="connsiteX5" fmla="*/ 286071 w 542328"/>
              <a:gd name="connsiteY5" fmla="*/ 15785 h 160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42328" h="160722">
                <a:moveTo>
                  <a:pt x="3671" y="22236"/>
                </a:moveTo>
                <a:cubicBezTo>
                  <a:pt x="2112" y="35065"/>
                  <a:pt x="623" y="48959"/>
                  <a:pt x="-794" y="63702"/>
                </a:cubicBezTo>
                <a:cubicBezTo>
                  <a:pt x="165427" y="231838"/>
                  <a:pt x="460657" y="146140"/>
                  <a:pt x="541535" y="68452"/>
                </a:cubicBezTo>
                <a:cubicBezTo>
                  <a:pt x="541535" y="68452"/>
                  <a:pt x="515166" y="13446"/>
                  <a:pt x="318111" y="2034"/>
                </a:cubicBezTo>
                <a:cubicBezTo>
                  <a:pt x="286000" y="120"/>
                  <a:pt x="255095" y="-376"/>
                  <a:pt x="225962" y="49"/>
                </a:cubicBezTo>
                <a:cubicBezTo>
                  <a:pt x="249070" y="5223"/>
                  <a:pt x="269484" y="10540"/>
                  <a:pt x="286071" y="15785"/>
                </a:cubicBezTo>
                <a:close/>
              </a:path>
            </a:pathLst>
          </a:custGeom>
          <a:solidFill>
            <a:srgbClr val="592F25"/>
          </a:solidFill>
          <a:ln w="7081" cap="flat">
            <a:noFill/>
            <a:prstDash val="solid"/>
            <a:miter/>
          </a:ln>
        </p:spPr>
        <p:txBody>
          <a:bodyPr rtlCol="0" anchor="ctr"/>
          <a:lstStyle/>
          <a:p>
            <a:endParaRPr lang="fr-FR"/>
          </a:p>
        </p:txBody>
      </p:sp>
      <p:sp>
        <p:nvSpPr>
          <p:cNvPr id="38" name="Graphique 6">
            <a:extLst>
              <a:ext uri="{FF2B5EF4-FFF2-40B4-BE49-F238E27FC236}">
                <a16:creationId xmlns:a16="http://schemas.microsoft.com/office/drawing/2014/main" id="{CD734DA9-E863-45AA-A0D5-7BEA2F8EAC01}"/>
              </a:ext>
            </a:extLst>
          </p:cNvPr>
          <p:cNvSpPr/>
          <p:nvPr/>
        </p:nvSpPr>
        <p:spPr>
          <a:xfrm>
            <a:off x="7220083" y="3139147"/>
            <a:ext cx="110528" cy="477553"/>
          </a:xfrm>
          <a:custGeom>
            <a:avLst/>
            <a:gdLst>
              <a:gd name="connsiteX0" fmla="*/ 92722 w 110528"/>
              <a:gd name="connsiteY0" fmla="*/ 12164 h 477553"/>
              <a:gd name="connsiteX1" fmla="*/ 105339 w 110528"/>
              <a:gd name="connsiteY1" fmla="*/ 323201 h 477553"/>
              <a:gd name="connsiteX2" fmla="*/ 107820 w 110528"/>
              <a:gd name="connsiteY2" fmla="*/ 369842 h 477553"/>
              <a:gd name="connsiteX3" fmla="*/ 109734 w 110528"/>
              <a:gd name="connsiteY3" fmla="*/ 400747 h 477553"/>
              <a:gd name="connsiteX4" fmla="*/ 83790 w 110528"/>
              <a:gd name="connsiteY4" fmla="*/ 381467 h 477553"/>
              <a:gd name="connsiteX5" fmla="*/ 63021 w 110528"/>
              <a:gd name="connsiteY5" fmla="*/ 370976 h 477553"/>
              <a:gd name="connsiteX6" fmla="*/ 43103 w 110528"/>
              <a:gd name="connsiteY6" fmla="*/ 369913 h 477553"/>
              <a:gd name="connsiteX7" fmla="*/ 27225 w 110528"/>
              <a:gd name="connsiteY7" fmla="*/ 381184 h 477553"/>
              <a:gd name="connsiteX8" fmla="*/ 19428 w 110528"/>
              <a:gd name="connsiteY8" fmla="*/ 397629 h 477553"/>
              <a:gd name="connsiteX9" fmla="*/ 24461 w 110528"/>
              <a:gd name="connsiteY9" fmla="*/ 417901 h 477553"/>
              <a:gd name="connsiteX10" fmla="*/ 38637 w 110528"/>
              <a:gd name="connsiteY10" fmla="*/ 439166 h 477553"/>
              <a:gd name="connsiteX11" fmla="*/ 57422 w 110528"/>
              <a:gd name="connsiteY11" fmla="*/ 458801 h 477553"/>
              <a:gd name="connsiteX12" fmla="*/ 81238 w 110528"/>
              <a:gd name="connsiteY12" fmla="*/ 475246 h 477553"/>
              <a:gd name="connsiteX13" fmla="*/ 80317 w 110528"/>
              <a:gd name="connsiteY13" fmla="*/ 477443 h 477553"/>
              <a:gd name="connsiteX14" fmla="*/ 50759 w 110528"/>
              <a:gd name="connsiteY14" fmla="*/ 466386 h 477553"/>
              <a:gd name="connsiteX15" fmla="*/ 26658 w 110528"/>
              <a:gd name="connsiteY15" fmla="*/ 448594 h 477553"/>
              <a:gd name="connsiteX16" fmla="*/ 7236 w 110528"/>
              <a:gd name="connsiteY16" fmla="*/ 425273 h 477553"/>
              <a:gd name="connsiteX17" fmla="*/ -703 w 110528"/>
              <a:gd name="connsiteY17" fmla="*/ 394793 h 477553"/>
              <a:gd name="connsiteX18" fmla="*/ 12552 w 110528"/>
              <a:gd name="connsiteY18" fmla="*/ 366440 h 477553"/>
              <a:gd name="connsiteX19" fmla="*/ 39063 w 110528"/>
              <a:gd name="connsiteY19" fmla="*/ 349711 h 477553"/>
              <a:gd name="connsiteX20" fmla="*/ 70252 w 110528"/>
              <a:gd name="connsiteY20" fmla="*/ 351838 h 477553"/>
              <a:gd name="connsiteX21" fmla="*/ 97187 w 110528"/>
              <a:gd name="connsiteY21" fmla="*/ 366440 h 477553"/>
              <a:gd name="connsiteX22" fmla="*/ 87547 w 110528"/>
              <a:gd name="connsiteY22" fmla="*/ 371118 h 477553"/>
              <a:gd name="connsiteX23" fmla="*/ 83436 w 110528"/>
              <a:gd name="connsiteY23" fmla="*/ 300235 h 477553"/>
              <a:gd name="connsiteX24" fmla="*/ 72024 w 110528"/>
              <a:gd name="connsiteY24" fmla="*/ 139188 h 477553"/>
              <a:gd name="connsiteX25" fmla="*/ 66566 w 110528"/>
              <a:gd name="connsiteY25" fmla="*/ 55616 h 477553"/>
              <a:gd name="connsiteX26" fmla="*/ 69543 w 110528"/>
              <a:gd name="connsiteY26" fmla="*/ 5998 h 477553"/>
              <a:gd name="connsiteX27" fmla="*/ 86413 w 110528"/>
              <a:gd name="connsiteY27" fmla="*/ 1610 h 477553"/>
              <a:gd name="connsiteX28" fmla="*/ 92509 w 110528"/>
              <a:gd name="connsiteY28" fmla="*/ 11952 h 477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10528" h="477553">
                <a:moveTo>
                  <a:pt x="92722" y="12164"/>
                </a:moveTo>
                <a:cubicBezTo>
                  <a:pt x="95273" y="115725"/>
                  <a:pt x="101299" y="219357"/>
                  <a:pt x="105339" y="323201"/>
                </a:cubicBezTo>
                <a:cubicBezTo>
                  <a:pt x="105835" y="338370"/>
                  <a:pt x="106402" y="354106"/>
                  <a:pt x="107820" y="369842"/>
                </a:cubicBezTo>
                <a:lnTo>
                  <a:pt x="109734" y="400747"/>
                </a:lnTo>
                <a:lnTo>
                  <a:pt x="83790" y="381467"/>
                </a:lnTo>
                <a:cubicBezTo>
                  <a:pt x="77552" y="376796"/>
                  <a:pt x="70464" y="373245"/>
                  <a:pt x="63021" y="370976"/>
                </a:cubicBezTo>
                <a:cubicBezTo>
                  <a:pt x="56642" y="368722"/>
                  <a:pt x="49695" y="368354"/>
                  <a:pt x="43103" y="369913"/>
                </a:cubicBezTo>
                <a:cubicBezTo>
                  <a:pt x="36723" y="371898"/>
                  <a:pt x="31195" y="375846"/>
                  <a:pt x="27225" y="381184"/>
                </a:cubicBezTo>
                <a:cubicBezTo>
                  <a:pt x="22788" y="385586"/>
                  <a:pt x="20031" y="391405"/>
                  <a:pt x="19428" y="397629"/>
                </a:cubicBezTo>
                <a:cubicBezTo>
                  <a:pt x="19343" y="404703"/>
                  <a:pt x="21072" y="411685"/>
                  <a:pt x="24461" y="417901"/>
                </a:cubicBezTo>
                <a:cubicBezTo>
                  <a:pt x="28430" y="425471"/>
                  <a:pt x="33179" y="432603"/>
                  <a:pt x="38637" y="439166"/>
                </a:cubicBezTo>
                <a:cubicBezTo>
                  <a:pt x="44521" y="446084"/>
                  <a:pt x="50759" y="452641"/>
                  <a:pt x="57422" y="458801"/>
                </a:cubicBezTo>
                <a:cubicBezTo>
                  <a:pt x="64368" y="465584"/>
                  <a:pt x="72449" y="471149"/>
                  <a:pt x="81238" y="475246"/>
                </a:cubicBezTo>
                <a:cubicBezTo>
                  <a:pt x="82798" y="475884"/>
                  <a:pt x="82231" y="477656"/>
                  <a:pt x="80317" y="477443"/>
                </a:cubicBezTo>
                <a:cubicBezTo>
                  <a:pt x="69826" y="475671"/>
                  <a:pt x="59832" y="471922"/>
                  <a:pt x="50759" y="466386"/>
                </a:cubicBezTo>
                <a:cubicBezTo>
                  <a:pt x="42111" y="461303"/>
                  <a:pt x="34030" y="455342"/>
                  <a:pt x="26658" y="448594"/>
                </a:cubicBezTo>
                <a:cubicBezTo>
                  <a:pt x="19074" y="441817"/>
                  <a:pt x="12531" y="433956"/>
                  <a:pt x="7236" y="425273"/>
                </a:cubicBezTo>
                <a:cubicBezTo>
                  <a:pt x="1431" y="416207"/>
                  <a:pt x="-1348" y="405539"/>
                  <a:pt x="-703" y="394793"/>
                </a:cubicBezTo>
                <a:cubicBezTo>
                  <a:pt x="460" y="384139"/>
                  <a:pt x="5124" y="374166"/>
                  <a:pt x="12552" y="366440"/>
                </a:cubicBezTo>
                <a:cubicBezTo>
                  <a:pt x="19449" y="358260"/>
                  <a:pt x="28714" y="352419"/>
                  <a:pt x="39063" y="349711"/>
                </a:cubicBezTo>
                <a:cubicBezTo>
                  <a:pt x="49483" y="347571"/>
                  <a:pt x="60257" y="348308"/>
                  <a:pt x="70252" y="351838"/>
                </a:cubicBezTo>
                <a:cubicBezTo>
                  <a:pt x="80034" y="355120"/>
                  <a:pt x="89106" y="360060"/>
                  <a:pt x="97187" y="366440"/>
                </a:cubicBezTo>
                <a:lnTo>
                  <a:pt x="87547" y="371118"/>
                </a:lnTo>
                <a:lnTo>
                  <a:pt x="83436" y="300235"/>
                </a:lnTo>
                <a:cubicBezTo>
                  <a:pt x="80104" y="246576"/>
                  <a:pt x="75922" y="192917"/>
                  <a:pt x="72024" y="139188"/>
                </a:cubicBezTo>
                <a:lnTo>
                  <a:pt x="66566" y="55616"/>
                </a:lnTo>
                <a:cubicBezTo>
                  <a:pt x="65361" y="38533"/>
                  <a:pt x="62738" y="21805"/>
                  <a:pt x="69543" y="5998"/>
                </a:cubicBezTo>
                <a:cubicBezTo>
                  <a:pt x="73016" y="121"/>
                  <a:pt x="80529" y="-1842"/>
                  <a:pt x="86413" y="1610"/>
                </a:cubicBezTo>
                <a:cubicBezTo>
                  <a:pt x="90099" y="3772"/>
                  <a:pt x="92438" y="7685"/>
                  <a:pt x="92509" y="11952"/>
                </a:cubicBezTo>
                <a:close/>
              </a:path>
            </a:pathLst>
          </a:custGeom>
          <a:solidFill>
            <a:srgbClr val="44221B"/>
          </a:solidFill>
          <a:ln w="7081" cap="flat">
            <a:noFill/>
            <a:prstDash val="solid"/>
            <a:miter/>
          </a:ln>
        </p:spPr>
        <p:txBody>
          <a:bodyPr rtlCol="0" anchor="ctr"/>
          <a:lstStyle/>
          <a:p>
            <a:endParaRPr lang="fr-FR"/>
          </a:p>
        </p:txBody>
      </p:sp>
      <p:sp>
        <p:nvSpPr>
          <p:cNvPr id="39" name="Graphique 6">
            <a:extLst>
              <a:ext uri="{FF2B5EF4-FFF2-40B4-BE49-F238E27FC236}">
                <a16:creationId xmlns:a16="http://schemas.microsoft.com/office/drawing/2014/main" id="{2A84245D-C926-49A8-9E85-8C4D0FE3B02C}"/>
              </a:ext>
            </a:extLst>
          </p:cNvPr>
          <p:cNvSpPr/>
          <p:nvPr/>
        </p:nvSpPr>
        <p:spPr>
          <a:xfrm>
            <a:off x="6479655" y="1855458"/>
            <a:ext cx="2056045" cy="995471"/>
          </a:xfrm>
          <a:custGeom>
            <a:avLst/>
            <a:gdLst>
              <a:gd name="connsiteX0" fmla="*/ -794 w 2056045"/>
              <a:gd name="connsiteY0" fmla="*/ 951927 h 995471"/>
              <a:gd name="connsiteX1" fmla="*/ 996110 w 2056045"/>
              <a:gd name="connsiteY1" fmla="*/ 12367 h 995471"/>
              <a:gd name="connsiteX2" fmla="*/ 2055251 w 2056045"/>
              <a:gd name="connsiteY2" fmla="*/ 703268 h 995471"/>
              <a:gd name="connsiteX3" fmla="*/ 1206209 w 2056045"/>
              <a:gd name="connsiteY3" fmla="*/ 899190 h 995471"/>
              <a:gd name="connsiteX4" fmla="*/ 133813 w 2056045"/>
              <a:gd name="connsiteY4" fmla="*/ 995379 h 9954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56045" h="995471">
                <a:moveTo>
                  <a:pt x="-794" y="951927"/>
                </a:moveTo>
                <a:cubicBezTo>
                  <a:pt x="47903" y="699795"/>
                  <a:pt x="266933" y="122591"/>
                  <a:pt x="996110" y="12367"/>
                </a:cubicBezTo>
                <a:cubicBezTo>
                  <a:pt x="1725288" y="-97857"/>
                  <a:pt x="2048375" y="555476"/>
                  <a:pt x="2055251" y="703268"/>
                </a:cubicBezTo>
                <a:lnTo>
                  <a:pt x="1206209" y="899190"/>
                </a:lnTo>
                <a:lnTo>
                  <a:pt x="133813" y="995379"/>
                </a:lnTo>
                <a:close/>
              </a:path>
            </a:pathLst>
          </a:custGeom>
          <a:solidFill>
            <a:srgbClr val="0A315B"/>
          </a:solidFill>
          <a:ln w="7081" cap="flat">
            <a:noFill/>
            <a:prstDash val="solid"/>
            <a:miter/>
          </a:ln>
        </p:spPr>
        <p:txBody>
          <a:bodyPr rtlCol="0" anchor="ctr"/>
          <a:lstStyle/>
          <a:p>
            <a:endParaRPr lang="fr-FR"/>
          </a:p>
        </p:txBody>
      </p:sp>
      <p:sp>
        <p:nvSpPr>
          <p:cNvPr id="40" name="Graphique 6">
            <a:extLst>
              <a:ext uri="{FF2B5EF4-FFF2-40B4-BE49-F238E27FC236}">
                <a16:creationId xmlns:a16="http://schemas.microsoft.com/office/drawing/2014/main" id="{6282D724-9D7B-471D-8A6D-CAF50D5DE828}"/>
              </a:ext>
            </a:extLst>
          </p:cNvPr>
          <p:cNvSpPr/>
          <p:nvPr/>
        </p:nvSpPr>
        <p:spPr>
          <a:xfrm>
            <a:off x="6844726" y="2825293"/>
            <a:ext cx="936334" cy="427956"/>
          </a:xfrm>
          <a:custGeom>
            <a:avLst/>
            <a:gdLst>
              <a:gd name="connsiteX0" fmla="*/ 301503 w 936334"/>
              <a:gd name="connsiteY0" fmla="*/ 87425 h 427956"/>
              <a:gd name="connsiteX1" fmla="*/ 19670 w 936334"/>
              <a:gd name="connsiteY1" fmla="*/ 413985 h 427956"/>
              <a:gd name="connsiteX2" fmla="*/ 366999 w 936334"/>
              <a:gd name="connsiteY2" fmla="*/ 262720 h 427956"/>
              <a:gd name="connsiteX3" fmla="*/ 263722 w 936334"/>
              <a:gd name="connsiteY3" fmla="*/ 425255 h 427956"/>
              <a:gd name="connsiteX4" fmla="*/ 542152 w 936334"/>
              <a:gd name="connsiteY4" fmla="*/ 283489 h 427956"/>
              <a:gd name="connsiteX5" fmla="*/ 607436 w 936334"/>
              <a:gd name="connsiteY5" fmla="*/ 317867 h 427956"/>
              <a:gd name="connsiteX6" fmla="*/ 933996 w 936334"/>
              <a:gd name="connsiteY6" fmla="*/ 8532 h 427956"/>
              <a:gd name="connsiteX7" fmla="*/ 301503 w 936334"/>
              <a:gd name="connsiteY7" fmla="*/ 87425 h 427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36334" h="427956">
                <a:moveTo>
                  <a:pt x="301503" y="87425"/>
                </a:moveTo>
                <a:cubicBezTo>
                  <a:pt x="191563" y="142431"/>
                  <a:pt x="-76519" y="352104"/>
                  <a:pt x="19670" y="413985"/>
                </a:cubicBezTo>
                <a:cubicBezTo>
                  <a:pt x="115859" y="475866"/>
                  <a:pt x="366999" y="262720"/>
                  <a:pt x="366999" y="262720"/>
                </a:cubicBezTo>
                <a:cubicBezTo>
                  <a:pt x="261596" y="340763"/>
                  <a:pt x="219065" y="405550"/>
                  <a:pt x="263722" y="425255"/>
                </a:cubicBezTo>
                <a:cubicBezTo>
                  <a:pt x="308378" y="444961"/>
                  <a:pt x="445892" y="348630"/>
                  <a:pt x="542152" y="283489"/>
                </a:cubicBezTo>
                <a:cubicBezTo>
                  <a:pt x="445892" y="348772"/>
                  <a:pt x="487147" y="389814"/>
                  <a:pt x="607436" y="317867"/>
                </a:cubicBezTo>
                <a:cubicBezTo>
                  <a:pt x="727725" y="245920"/>
                  <a:pt x="896144" y="49786"/>
                  <a:pt x="933996" y="8532"/>
                </a:cubicBezTo>
                <a:cubicBezTo>
                  <a:pt x="971847" y="-32722"/>
                  <a:pt x="301503" y="87425"/>
                  <a:pt x="301503" y="87425"/>
                </a:cubicBezTo>
                <a:close/>
              </a:path>
            </a:pathLst>
          </a:custGeom>
          <a:solidFill>
            <a:srgbClr val="260801"/>
          </a:solidFill>
          <a:ln w="7081" cap="flat">
            <a:noFill/>
            <a:prstDash val="solid"/>
            <a:miter/>
          </a:ln>
        </p:spPr>
        <p:txBody>
          <a:bodyPr rtlCol="0" anchor="ctr"/>
          <a:lstStyle/>
          <a:p>
            <a:endParaRPr lang="fr-FR"/>
          </a:p>
        </p:txBody>
      </p:sp>
      <p:sp>
        <p:nvSpPr>
          <p:cNvPr id="41" name="Graphique 6">
            <a:extLst>
              <a:ext uri="{FF2B5EF4-FFF2-40B4-BE49-F238E27FC236}">
                <a16:creationId xmlns:a16="http://schemas.microsoft.com/office/drawing/2014/main" id="{6DD38BB8-D41F-4F4B-85FC-A88E5D2C1B79}"/>
              </a:ext>
            </a:extLst>
          </p:cNvPr>
          <p:cNvSpPr/>
          <p:nvPr/>
        </p:nvSpPr>
        <p:spPr>
          <a:xfrm>
            <a:off x="6404666" y="2541395"/>
            <a:ext cx="2143827" cy="546709"/>
          </a:xfrm>
          <a:custGeom>
            <a:avLst/>
            <a:gdLst>
              <a:gd name="connsiteX0" fmla="*/ 2058010 w 2143827"/>
              <a:gd name="connsiteY0" fmla="*/ 251033 h 546709"/>
              <a:gd name="connsiteX1" fmla="*/ 937485 w 2143827"/>
              <a:gd name="connsiteY1" fmla="*/ 388547 h 546709"/>
              <a:gd name="connsiteX2" fmla="*/ 67887 w 2143827"/>
              <a:gd name="connsiteY2" fmla="*/ 546617 h 546709"/>
              <a:gd name="connsiteX3" fmla="*/ 6076 w 2143827"/>
              <a:gd name="connsiteY3" fmla="*/ 285412 h 546709"/>
              <a:gd name="connsiteX4" fmla="*/ 2130240 w 2143827"/>
              <a:gd name="connsiteY4" fmla="*/ 17331 h 546709"/>
              <a:gd name="connsiteX5" fmla="*/ 2058010 w 2143827"/>
              <a:gd name="connsiteY5" fmla="*/ 251033 h 546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43827" h="546709">
                <a:moveTo>
                  <a:pt x="2058010" y="251033"/>
                </a:moveTo>
                <a:cubicBezTo>
                  <a:pt x="1906816" y="264785"/>
                  <a:pt x="1250293" y="336944"/>
                  <a:pt x="937485" y="388547"/>
                </a:cubicBezTo>
                <a:cubicBezTo>
                  <a:pt x="624676" y="440150"/>
                  <a:pt x="95389" y="546617"/>
                  <a:pt x="67887" y="546617"/>
                </a:cubicBezTo>
                <a:cubicBezTo>
                  <a:pt x="40384" y="546617"/>
                  <a:pt x="-21356" y="467299"/>
                  <a:pt x="6076" y="285412"/>
                </a:cubicBezTo>
                <a:cubicBezTo>
                  <a:pt x="191649" y="230406"/>
                  <a:pt x="1312174" y="-75527"/>
                  <a:pt x="2130240" y="17331"/>
                </a:cubicBezTo>
                <a:cubicBezTo>
                  <a:pt x="2150867" y="75739"/>
                  <a:pt x="2158452" y="241039"/>
                  <a:pt x="2058010" y="251033"/>
                </a:cubicBezTo>
                <a:close/>
              </a:path>
            </a:pathLst>
          </a:custGeom>
          <a:solidFill>
            <a:srgbClr val="0E4580"/>
          </a:solidFill>
          <a:ln w="7081" cap="flat">
            <a:noFill/>
            <a:prstDash val="solid"/>
            <a:miter/>
          </a:ln>
        </p:spPr>
        <p:txBody>
          <a:bodyPr rtlCol="0" anchor="ctr"/>
          <a:lstStyle/>
          <a:p>
            <a:endParaRPr lang="fr-FR"/>
          </a:p>
        </p:txBody>
      </p:sp>
      <p:sp>
        <p:nvSpPr>
          <p:cNvPr id="43" name="Graphique 6">
            <a:extLst>
              <a:ext uri="{FF2B5EF4-FFF2-40B4-BE49-F238E27FC236}">
                <a16:creationId xmlns:a16="http://schemas.microsoft.com/office/drawing/2014/main" id="{60538B85-69A2-4350-9C70-F114C034AE0D}"/>
              </a:ext>
            </a:extLst>
          </p:cNvPr>
          <p:cNvSpPr/>
          <p:nvPr/>
        </p:nvSpPr>
        <p:spPr>
          <a:xfrm>
            <a:off x="7285317" y="4802988"/>
            <a:ext cx="639439" cy="494128"/>
          </a:xfrm>
          <a:custGeom>
            <a:avLst/>
            <a:gdLst>
              <a:gd name="connsiteX0" fmla="*/ 639440 w 639439"/>
              <a:gd name="connsiteY0" fmla="*/ 122699 h 494128"/>
              <a:gd name="connsiteX1" fmla="*/ 522553 w 639439"/>
              <a:gd name="connsiteY1" fmla="*/ 638 h 494128"/>
              <a:gd name="connsiteX2" fmla="*/ 122699 w 639439"/>
              <a:gd name="connsiteY2" fmla="*/ 0 h 494128"/>
              <a:gd name="connsiteX3" fmla="*/ 0 w 639439"/>
              <a:gd name="connsiteY3" fmla="*/ 122699 h 494128"/>
              <a:gd name="connsiteX4" fmla="*/ 308414 w 639439"/>
              <a:gd name="connsiteY4" fmla="*/ 494128 h 494128"/>
              <a:gd name="connsiteX5" fmla="*/ 639440 w 639439"/>
              <a:gd name="connsiteY5" fmla="*/ 122699 h 4941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39439" h="494128">
                <a:moveTo>
                  <a:pt x="639440" y="122699"/>
                </a:moveTo>
                <a:lnTo>
                  <a:pt x="522553" y="638"/>
                </a:lnTo>
                <a:lnTo>
                  <a:pt x="122699" y="0"/>
                </a:lnTo>
                <a:lnTo>
                  <a:pt x="0" y="122699"/>
                </a:lnTo>
                <a:lnTo>
                  <a:pt x="308414" y="494128"/>
                </a:lnTo>
                <a:lnTo>
                  <a:pt x="639440" y="122699"/>
                </a:lnTo>
                <a:close/>
              </a:path>
            </a:pathLst>
          </a:custGeom>
          <a:solidFill>
            <a:srgbClr val="D9042B"/>
          </a:solidFill>
          <a:ln w="7081" cap="flat">
            <a:noFill/>
            <a:prstDash val="solid"/>
            <a:miter/>
          </a:ln>
        </p:spPr>
        <p:txBody>
          <a:bodyPr rtlCol="0" anchor="ctr"/>
          <a:lstStyle/>
          <a:p>
            <a:endParaRPr lang="fr-FR"/>
          </a:p>
        </p:txBody>
      </p:sp>
      <p:sp>
        <p:nvSpPr>
          <p:cNvPr id="44" name="Graphique 6">
            <a:extLst>
              <a:ext uri="{FF2B5EF4-FFF2-40B4-BE49-F238E27FC236}">
                <a16:creationId xmlns:a16="http://schemas.microsoft.com/office/drawing/2014/main" id="{5EBCC264-5E91-4263-A9EF-8410B3675C21}"/>
              </a:ext>
            </a:extLst>
          </p:cNvPr>
          <p:cNvSpPr/>
          <p:nvPr/>
        </p:nvSpPr>
        <p:spPr>
          <a:xfrm>
            <a:off x="7338975" y="4843534"/>
            <a:ext cx="534247" cy="389575"/>
          </a:xfrm>
          <a:custGeom>
            <a:avLst/>
            <a:gdLst>
              <a:gd name="connsiteX0" fmla="*/ -794 w 534247"/>
              <a:gd name="connsiteY0" fmla="*/ 84258 h 389575"/>
              <a:gd name="connsiteX1" fmla="*/ 80863 w 534247"/>
              <a:gd name="connsiteY1" fmla="*/ -93 h 389575"/>
              <a:gd name="connsiteX2" fmla="*/ 132112 w 534247"/>
              <a:gd name="connsiteY2" fmla="*/ 545 h 389575"/>
              <a:gd name="connsiteX3" fmla="*/ 47052 w 534247"/>
              <a:gd name="connsiteY3" fmla="*/ 138201 h 389575"/>
              <a:gd name="connsiteX4" fmla="*/ 179816 w 534247"/>
              <a:gd name="connsiteY4" fmla="*/ 301516 h 389575"/>
              <a:gd name="connsiteX5" fmla="*/ 338808 w 534247"/>
              <a:gd name="connsiteY5" fmla="*/ 304422 h 389575"/>
              <a:gd name="connsiteX6" fmla="*/ 257576 w 534247"/>
              <a:gd name="connsiteY6" fmla="*/ 389482 h 389575"/>
              <a:gd name="connsiteX7" fmla="*/ 72145 w 534247"/>
              <a:gd name="connsiteY7" fmla="*/ 179526 h 389575"/>
              <a:gd name="connsiteX8" fmla="*/ 138350 w 534247"/>
              <a:gd name="connsiteY8" fmla="*/ 253882 h 389575"/>
              <a:gd name="connsiteX9" fmla="*/ 262184 w 534247"/>
              <a:gd name="connsiteY9" fmla="*/ 270611 h 389575"/>
              <a:gd name="connsiteX10" fmla="*/ 381764 w 534247"/>
              <a:gd name="connsiteY10" fmla="*/ 237650 h 389575"/>
              <a:gd name="connsiteX11" fmla="*/ 72145 w 534247"/>
              <a:gd name="connsiteY11" fmla="*/ 179526 h 389575"/>
              <a:gd name="connsiteX12" fmla="*/ 463209 w 534247"/>
              <a:gd name="connsiteY12" fmla="*/ 13517 h 389575"/>
              <a:gd name="connsiteX13" fmla="*/ 461437 w 534247"/>
              <a:gd name="connsiteY13" fmla="*/ 92197 h 389575"/>
              <a:gd name="connsiteX14" fmla="*/ 358301 w 534247"/>
              <a:gd name="connsiteY14" fmla="*/ 92197 h 389575"/>
              <a:gd name="connsiteX15" fmla="*/ 244108 w 534247"/>
              <a:gd name="connsiteY15" fmla="*/ 16777 h 389575"/>
              <a:gd name="connsiteX16" fmla="*/ 138350 w 534247"/>
              <a:gd name="connsiteY16" fmla="*/ 73484 h 389575"/>
              <a:gd name="connsiteX17" fmla="*/ 449812 w 534247"/>
              <a:gd name="connsiteY17" fmla="*/ 181369 h 389575"/>
              <a:gd name="connsiteX18" fmla="*/ 533454 w 534247"/>
              <a:gd name="connsiteY18" fmla="*/ 84613 h 389575"/>
              <a:gd name="connsiteX19" fmla="*/ 340580 w 534247"/>
              <a:gd name="connsiteY19" fmla="*/ 1041 h 389575"/>
              <a:gd name="connsiteX20" fmla="*/ 395302 w 534247"/>
              <a:gd name="connsiteY20" fmla="*/ 1041 h 389575"/>
              <a:gd name="connsiteX21" fmla="*/ 383323 w 534247"/>
              <a:gd name="connsiteY21" fmla="*/ 41728 h 389575"/>
              <a:gd name="connsiteX22" fmla="*/ 340793 w 534247"/>
              <a:gd name="connsiteY22" fmla="*/ 970 h 389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534247" h="389575">
                <a:moveTo>
                  <a:pt x="-794" y="84258"/>
                </a:moveTo>
                <a:lnTo>
                  <a:pt x="80863" y="-93"/>
                </a:lnTo>
                <a:lnTo>
                  <a:pt x="132112" y="545"/>
                </a:lnTo>
                <a:cubicBezTo>
                  <a:pt x="52935" y="38822"/>
                  <a:pt x="33726" y="90851"/>
                  <a:pt x="47052" y="138201"/>
                </a:cubicBezTo>
                <a:close/>
                <a:moveTo>
                  <a:pt x="179816" y="301516"/>
                </a:moveTo>
                <a:cubicBezTo>
                  <a:pt x="243611" y="318883"/>
                  <a:pt x="282385" y="321718"/>
                  <a:pt x="338808" y="304422"/>
                </a:cubicBezTo>
                <a:lnTo>
                  <a:pt x="257576" y="389482"/>
                </a:lnTo>
                <a:close/>
                <a:moveTo>
                  <a:pt x="72145" y="179526"/>
                </a:moveTo>
                <a:lnTo>
                  <a:pt x="138350" y="253882"/>
                </a:lnTo>
                <a:cubicBezTo>
                  <a:pt x="148415" y="214968"/>
                  <a:pt x="252968" y="238714"/>
                  <a:pt x="262184" y="270611"/>
                </a:cubicBezTo>
                <a:cubicBezTo>
                  <a:pt x="305989" y="284788"/>
                  <a:pt x="380700" y="260545"/>
                  <a:pt x="381764" y="237650"/>
                </a:cubicBezTo>
                <a:cubicBezTo>
                  <a:pt x="381622" y="182503"/>
                  <a:pt x="127008" y="228294"/>
                  <a:pt x="72145" y="179526"/>
                </a:cubicBezTo>
                <a:close/>
                <a:moveTo>
                  <a:pt x="463209" y="13517"/>
                </a:moveTo>
                <a:lnTo>
                  <a:pt x="461437" y="92197"/>
                </a:lnTo>
                <a:lnTo>
                  <a:pt x="358301" y="92197"/>
                </a:lnTo>
                <a:cubicBezTo>
                  <a:pt x="359648" y="40169"/>
                  <a:pt x="320166" y="14651"/>
                  <a:pt x="244108" y="16777"/>
                </a:cubicBezTo>
                <a:cubicBezTo>
                  <a:pt x="190520" y="17770"/>
                  <a:pt x="139058" y="38751"/>
                  <a:pt x="138350" y="73484"/>
                </a:cubicBezTo>
                <a:cubicBezTo>
                  <a:pt x="138350" y="155496"/>
                  <a:pt x="426775" y="66892"/>
                  <a:pt x="449812" y="181369"/>
                </a:cubicBezTo>
                <a:lnTo>
                  <a:pt x="533454" y="84613"/>
                </a:lnTo>
                <a:close/>
                <a:moveTo>
                  <a:pt x="340580" y="1041"/>
                </a:moveTo>
                <a:lnTo>
                  <a:pt x="395302" y="1041"/>
                </a:lnTo>
                <a:lnTo>
                  <a:pt x="383323" y="41728"/>
                </a:lnTo>
                <a:cubicBezTo>
                  <a:pt x="373186" y="17061"/>
                  <a:pt x="356245" y="8059"/>
                  <a:pt x="340793" y="970"/>
                </a:cubicBezTo>
                <a:close/>
              </a:path>
            </a:pathLst>
          </a:custGeom>
          <a:solidFill>
            <a:srgbClr val="F2B602"/>
          </a:solidFill>
          <a:ln w="7081" cap="flat">
            <a:noFill/>
            <a:prstDash val="solid"/>
            <a:miter/>
          </a:ln>
        </p:spPr>
        <p:txBody>
          <a:bodyPr rtlCol="0" anchor="ctr"/>
          <a:lstStyle/>
          <a:p>
            <a:endParaRPr lang="fr-FR"/>
          </a:p>
        </p:txBody>
      </p:sp>
      <p:sp>
        <p:nvSpPr>
          <p:cNvPr id="81" name="Graphique 6">
            <a:extLst>
              <a:ext uri="{FF2B5EF4-FFF2-40B4-BE49-F238E27FC236}">
                <a16:creationId xmlns:a16="http://schemas.microsoft.com/office/drawing/2014/main" id="{66895EF6-E038-4112-937F-30F5FE392961}"/>
              </a:ext>
            </a:extLst>
          </p:cNvPr>
          <p:cNvSpPr/>
          <p:nvPr/>
        </p:nvSpPr>
        <p:spPr>
          <a:xfrm>
            <a:off x="6582578" y="4219103"/>
            <a:ext cx="524537" cy="2161608"/>
          </a:xfrm>
          <a:custGeom>
            <a:avLst/>
            <a:gdLst>
              <a:gd name="connsiteX0" fmla="*/ 523743 w 524537"/>
              <a:gd name="connsiteY0" fmla="*/ 918 h 2161608"/>
              <a:gd name="connsiteX1" fmla="*/ 72287 w 524537"/>
              <a:gd name="connsiteY1" fmla="*/ 472009 h 2161608"/>
              <a:gd name="connsiteX2" fmla="*/ -794 w 524537"/>
              <a:gd name="connsiteY2" fmla="*/ 2154853 h 2161608"/>
              <a:gd name="connsiteX3" fmla="*/ 285575 w 524537"/>
              <a:gd name="connsiteY3" fmla="*/ 2161516 h 2161608"/>
            </a:gdLst>
            <a:ahLst/>
            <a:cxnLst>
              <a:cxn ang="0">
                <a:pos x="connsiteX0" y="connsiteY0"/>
              </a:cxn>
              <a:cxn ang="0">
                <a:pos x="connsiteX1" y="connsiteY1"/>
              </a:cxn>
              <a:cxn ang="0">
                <a:pos x="connsiteX2" y="connsiteY2"/>
              </a:cxn>
              <a:cxn ang="0">
                <a:pos x="connsiteX3" y="connsiteY3"/>
              </a:cxn>
            </a:cxnLst>
            <a:rect l="l" t="t" r="r" b="b"/>
            <a:pathLst>
              <a:path w="524537" h="2161608">
                <a:moveTo>
                  <a:pt x="523743" y="918"/>
                </a:moveTo>
                <a:cubicBezTo>
                  <a:pt x="298192" y="-4611"/>
                  <a:pt x="63001" y="-4115"/>
                  <a:pt x="72287" y="472009"/>
                </a:cubicBezTo>
                <a:cubicBezTo>
                  <a:pt x="81572" y="948133"/>
                  <a:pt x="95607" y="2003800"/>
                  <a:pt x="-794" y="2154853"/>
                </a:cubicBezTo>
                <a:lnTo>
                  <a:pt x="285575" y="2161516"/>
                </a:lnTo>
              </a:path>
            </a:pathLst>
          </a:custGeom>
          <a:solidFill>
            <a:srgbClr val="1760BF"/>
          </a:solidFill>
          <a:ln w="7081" cap="flat">
            <a:noFill/>
            <a:prstDash val="solid"/>
            <a:miter/>
          </a:ln>
        </p:spPr>
        <p:txBody>
          <a:bodyPr rtlCol="0" anchor="ctr"/>
          <a:lstStyle/>
          <a:p>
            <a:endParaRPr lang="fr-FR"/>
          </a:p>
        </p:txBody>
      </p:sp>
      <p:grpSp>
        <p:nvGrpSpPr>
          <p:cNvPr id="117" name="Group 116">
            <a:extLst>
              <a:ext uri="{FF2B5EF4-FFF2-40B4-BE49-F238E27FC236}">
                <a16:creationId xmlns:a16="http://schemas.microsoft.com/office/drawing/2014/main" id="{5B3EAD6B-E7B4-4A9D-8C6B-0F957F8D123B}"/>
              </a:ext>
            </a:extLst>
          </p:cNvPr>
          <p:cNvGrpSpPr/>
          <p:nvPr/>
        </p:nvGrpSpPr>
        <p:grpSpPr>
          <a:xfrm rot="19358127">
            <a:off x="4509748" y="1634377"/>
            <a:ext cx="5237200" cy="5237200"/>
            <a:chOff x="4182619" y="1627859"/>
            <a:chExt cx="5237200" cy="5237200"/>
          </a:xfrm>
        </p:grpSpPr>
        <p:grpSp>
          <p:nvGrpSpPr>
            <p:cNvPr id="3" name="Group 2">
              <a:extLst>
                <a:ext uri="{FF2B5EF4-FFF2-40B4-BE49-F238E27FC236}">
                  <a16:creationId xmlns:a16="http://schemas.microsoft.com/office/drawing/2014/main" id="{988E1846-53E5-42B0-B503-9F305675CBE5}"/>
                </a:ext>
              </a:extLst>
            </p:cNvPr>
            <p:cNvGrpSpPr/>
            <p:nvPr/>
          </p:nvGrpSpPr>
          <p:grpSpPr>
            <a:xfrm>
              <a:off x="5463108" y="2116742"/>
              <a:ext cx="1889829" cy="2760311"/>
              <a:chOff x="5463108" y="2116742"/>
              <a:chExt cx="1889829" cy="2760311"/>
            </a:xfrm>
          </p:grpSpPr>
          <p:sp>
            <p:nvSpPr>
              <p:cNvPr id="82" name="Graphique 6">
                <a:extLst>
                  <a:ext uri="{FF2B5EF4-FFF2-40B4-BE49-F238E27FC236}">
                    <a16:creationId xmlns:a16="http://schemas.microsoft.com/office/drawing/2014/main" id="{E3D507FA-6245-4C62-8737-D42BA6CA281C}"/>
                  </a:ext>
                </a:extLst>
              </p:cNvPr>
              <p:cNvSpPr/>
              <p:nvPr/>
            </p:nvSpPr>
            <p:spPr>
              <a:xfrm>
                <a:off x="6493405" y="2519552"/>
                <a:ext cx="859532" cy="716347"/>
              </a:xfrm>
              <a:custGeom>
                <a:avLst/>
                <a:gdLst>
                  <a:gd name="connsiteX0" fmla="*/ 194419 w 859532"/>
                  <a:gd name="connsiteY0" fmla="*/ -93 h 716347"/>
                  <a:gd name="connsiteX1" fmla="*/ 858738 w 859532"/>
                  <a:gd name="connsiteY1" fmla="*/ -93 h 716347"/>
                  <a:gd name="connsiteX2" fmla="*/ 693083 w 859532"/>
                  <a:gd name="connsiteY2" fmla="*/ 716255 h 716347"/>
                  <a:gd name="connsiteX3" fmla="*/ -794 w 859532"/>
                  <a:gd name="connsiteY3" fmla="*/ 650476 h 716347"/>
                  <a:gd name="connsiteX4" fmla="*/ 194419 w 859532"/>
                  <a:gd name="connsiteY4" fmla="*/ -93 h 7163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9532" h="716347">
                    <a:moveTo>
                      <a:pt x="194419" y="-93"/>
                    </a:moveTo>
                    <a:lnTo>
                      <a:pt x="858738" y="-93"/>
                    </a:lnTo>
                    <a:cubicBezTo>
                      <a:pt x="858738" y="-93"/>
                      <a:pt x="829109" y="580301"/>
                      <a:pt x="693083" y="716255"/>
                    </a:cubicBezTo>
                    <a:lnTo>
                      <a:pt x="-794" y="650476"/>
                    </a:lnTo>
                    <a:cubicBezTo>
                      <a:pt x="-794" y="650476"/>
                      <a:pt x="194419" y="150322"/>
                      <a:pt x="194419" y="-93"/>
                    </a:cubicBezTo>
                    <a:close/>
                  </a:path>
                </a:pathLst>
              </a:custGeom>
              <a:solidFill>
                <a:srgbClr val="F2B602"/>
              </a:solidFill>
              <a:ln w="7081" cap="flat">
                <a:noFill/>
                <a:prstDash val="solid"/>
                <a:miter/>
              </a:ln>
            </p:spPr>
            <p:txBody>
              <a:bodyPr rtlCol="0" anchor="ctr"/>
              <a:lstStyle/>
              <a:p>
                <a:endParaRPr lang="fr-FR"/>
              </a:p>
            </p:txBody>
          </p:sp>
          <p:sp>
            <p:nvSpPr>
              <p:cNvPr id="83" name="Graphique 6">
                <a:extLst>
                  <a:ext uri="{FF2B5EF4-FFF2-40B4-BE49-F238E27FC236}">
                    <a16:creationId xmlns:a16="http://schemas.microsoft.com/office/drawing/2014/main" id="{642C3A7C-0D75-4F6A-B141-191D9497726B}"/>
                  </a:ext>
                </a:extLst>
              </p:cNvPr>
              <p:cNvSpPr/>
              <p:nvPr/>
            </p:nvSpPr>
            <p:spPr>
              <a:xfrm>
                <a:off x="6665840" y="2749627"/>
                <a:ext cx="56564" cy="80708"/>
              </a:xfrm>
              <a:custGeom>
                <a:avLst/>
                <a:gdLst>
                  <a:gd name="connsiteX0" fmla="*/ 5468 w 56564"/>
                  <a:gd name="connsiteY0" fmla="*/ 79169 h 80708"/>
                  <a:gd name="connsiteX1" fmla="*/ 577 w 56564"/>
                  <a:gd name="connsiteY1" fmla="*/ 74915 h 80708"/>
                  <a:gd name="connsiteX2" fmla="*/ -700 w 56564"/>
                  <a:gd name="connsiteY2" fmla="*/ 62157 h 80708"/>
                  <a:gd name="connsiteX3" fmla="*/ 1002 w 56564"/>
                  <a:gd name="connsiteY3" fmla="*/ 37489 h 80708"/>
                  <a:gd name="connsiteX4" fmla="*/ 2207 w 56564"/>
                  <a:gd name="connsiteY4" fmla="*/ 26857 h 80708"/>
                  <a:gd name="connsiteX5" fmla="*/ 9720 w 56564"/>
                  <a:gd name="connsiteY5" fmla="*/ 2898 h 80708"/>
                  <a:gd name="connsiteX6" fmla="*/ 13690 w 56564"/>
                  <a:gd name="connsiteY6" fmla="*/ 1055 h 80708"/>
                  <a:gd name="connsiteX7" fmla="*/ 16809 w 56564"/>
                  <a:gd name="connsiteY7" fmla="*/ 2969 h 80708"/>
                  <a:gd name="connsiteX8" fmla="*/ 19715 w 56564"/>
                  <a:gd name="connsiteY8" fmla="*/ 5308 h 80708"/>
                  <a:gd name="connsiteX9" fmla="*/ 23188 w 56564"/>
                  <a:gd name="connsiteY9" fmla="*/ 3748 h 80708"/>
                  <a:gd name="connsiteX10" fmla="*/ 36444 w 56564"/>
                  <a:gd name="connsiteY10" fmla="*/ -8 h 80708"/>
                  <a:gd name="connsiteX11" fmla="*/ 50620 w 56564"/>
                  <a:gd name="connsiteY11" fmla="*/ 10553 h 80708"/>
                  <a:gd name="connsiteX12" fmla="*/ 55298 w 56564"/>
                  <a:gd name="connsiteY12" fmla="*/ 40041 h 80708"/>
                  <a:gd name="connsiteX13" fmla="*/ 49770 w 56564"/>
                  <a:gd name="connsiteY13" fmla="*/ 59959 h 80708"/>
                  <a:gd name="connsiteX14" fmla="*/ 38357 w 56564"/>
                  <a:gd name="connsiteY14" fmla="*/ 75128 h 80708"/>
                  <a:gd name="connsiteX15" fmla="*/ 21629 w 56564"/>
                  <a:gd name="connsiteY15" fmla="*/ 80515 h 80708"/>
                  <a:gd name="connsiteX16" fmla="*/ 14540 w 56564"/>
                  <a:gd name="connsiteY16" fmla="*/ 78672 h 80708"/>
                  <a:gd name="connsiteX17" fmla="*/ 11634 w 56564"/>
                  <a:gd name="connsiteY17" fmla="*/ 77963 h 80708"/>
                  <a:gd name="connsiteX18" fmla="*/ 9508 w 56564"/>
                  <a:gd name="connsiteY18" fmla="*/ 78318 h 80708"/>
                  <a:gd name="connsiteX19" fmla="*/ 5468 w 56564"/>
                  <a:gd name="connsiteY19" fmla="*/ 79169 h 80708"/>
                  <a:gd name="connsiteX20" fmla="*/ 19644 w 56564"/>
                  <a:gd name="connsiteY20" fmla="*/ 65630 h 80708"/>
                  <a:gd name="connsiteX21" fmla="*/ 20282 w 56564"/>
                  <a:gd name="connsiteY21" fmla="*/ 65630 h 80708"/>
                  <a:gd name="connsiteX22" fmla="*/ 36514 w 56564"/>
                  <a:gd name="connsiteY22" fmla="*/ 52020 h 80708"/>
                  <a:gd name="connsiteX23" fmla="*/ 40342 w 56564"/>
                  <a:gd name="connsiteY23" fmla="*/ 36142 h 80708"/>
                  <a:gd name="connsiteX24" fmla="*/ 38712 w 56564"/>
                  <a:gd name="connsiteY24" fmla="*/ 17642 h 80708"/>
                  <a:gd name="connsiteX25" fmla="*/ 33962 w 56564"/>
                  <a:gd name="connsiteY25" fmla="*/ 12184 h 80708"/>
                  <a:gd name="connsiteX26" fmla="*/ 24819 w 56564"/>
                  <a:gd name="connsiteY26" fmla="*/ 19272 h 80708"/>
                  <a:gd name="connsiteX27" fmla="*/ 17730 w 56564"/>
                  <a:gd name="connsiteY27" fmla="*/ 35717 h 80708"/>
                  <a:gd name="connsiteX28" fmla="*/ 13761 w 56564"/>
                  <a:gd name="connsiteY28" fmla="*/ 54643 h 80708"/>
                  <a:gd name="connsiteX29" fmla="*/ 14611 w 56564"/>
                  <a:gd name="connsiteY29" fmla="*/ 62865 h 80708"/>
                  <a:gd name="connsiteX30" fmla="*/ 19502 w 56564"/>
                  <a:gd name="connsiteY30" fmla="*/ 65630 h 807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56564" h="80708">
                    <a:moveTo>
                      <a:pt x="5468" y="79169"/>
                    </a:moveTo>
                    <a:cubicBezTo>
                      <a:pt x="3079" y="78977"/>
                      <a:pt x="1101" y="77255"/>
                      <a:pt x="577" y="74915"/>
                    </a:cubicBezTo>
                    <a:cubicBezTo>
                      <a:pt x="-572" y="70769"/>
                      <a:pt x="-1004" y="66452"/>
                      <a:pt x="-700" y="62157"/>
                    </a:cubicBezTo>
                    <a:cubicBezTo>
                      <a:pt x="-700" y="55968"/>
                      <a:pt x="-132" y="47746"/>
                      <a:pt x="1002" y="37489"/>
                    </a:cubicBezTo>
                    <a:cubicBezTo>
                      <a:pt x="1002" y="34654"/>
                      <a:pt x="1640" y="31110"/>
                      <a:pt x="2207" y="26857"/>
                    </a:cubicBezTo>
                    <a:cubicBezTo>
                      <a:pt x="2618" y="18358"/>
                      <a:pt x="5205" y="10107"/>
                      <a:pt x="9720" y="2898"/>
                    </a:cubicBezTo>
                    <a:cubicBezTo>
                      <a:pt x="10642" y="1643"/>
                      <a:pt x="12138" y="949"/>
                      <a:pt x="13690" y="1055"/>
                    </a:cubicBezTo>
                    <a:cubicBezTo>
                      <a:pt x="14945" y="1246"/>
                      <a:pt x="16072" y="1934"/>
                      <a:pt x="16809" y="2969"/>
                    </a:cubicBezTo>
                    <a:cubicBezTo>
                      <a:pt x="18014" y="4457"/>
                      <a:pt x="18935" y="5237"/>
                      <a:pt x="19715" y="5308"/>
                    </a:cubicBezTo>
                    <a:cubicBezTo>
                      <a:pt x="21005" y="5166"/>
                      <a:pt x="22224" y="4620"/>
                      <a:pt x="23188" y="3748"/>
                    </a:cubicBezTo>
                    <a:cubicBezTo>
                      <a:pt x="26981" y="885"/>
                      <a:pt x="31708" y="-455"/>
                      <a:pt x="36444" y="-8"/>
                    </a:cubicBezTo>
                    <a:cubicBezTo>
                      <a:pt x="42724" y="708"/>
                      <a:pt x="48139" y="4741"/>
                      <a:pt x="50620" y="10553"/>
                    </a:cubicBezTo>
                    <a:cubicBezTo>
                      <a:pt x="55043" y="19711"/>
                      <a:pt x="56666" y="29968"/>
                      <a:pt x="55298" y="40041"/>
                    </a:cubicBezTo>
                    <a:cubicBezTo>
                      <a:pt x="54561" y="46938"/>
                      <a:pt x="52690" y="53664"/>
                      <a:pt x="49770" y="59959"/>
                    </a:cubicBezTo>
                    <a:cubicBezTo>
                      <a:pt x="47083" y="65771"/>
                      <a:pt x="43191" y="70939"/>
                      <a:pt x="38357" y="75128"/>
                    </a:cubicBezTo>
                    <a:cubicBezTo>
                      <a:pt x="33757" y="79147"/>
                      <a:pt x="27711" y="81097"/>
                      <a:pt x="21629" y="80515"/>
                    </a:cubicBezTo>
                    <a:cubicBezTo>
                      <a:pt x="19184" y="80267"/>
                      <a:pt x="16794" y="79650"/>
                      <a:pt x="14540" y="78672"/>
                    </a:cubicBezTo>
                    <a:cubicBezTo>
                      <a:pt x="13612" y="78289"/>
                      <a:pt x="12634" y="78048"/>
                      <a:pt x="11634" y="77963"/>
                    </a:cubicBezTo>
                    <a:cubicBezTo>
                      <a:pt x="10904" y="77857"/>
                      <a:pt x="10160" y="77985"/>
                      <a:pt x="9508" y="78318"/>
                    </a:cubicBezTo>
                    <a:cubicBezTo>
                      <a:pt x="8275" y="78998"/>
                      <a:pt x="6871" y="79289"/>
                      <a:pt x="5468" y="79169"/>
                    </a:cubicBezTo>
                    <a:close/>
                    <a:moveTo>
                      <a:pt x="19644" y="65630"/>
                    </a:moveTo>
                    <a:lnTo>
                      <a:pt x="20282" y="65630"/>
                    </a:lnTo>
                    <a:cubicBezTo>
                      <a:pt x="27370" y="65630"/>
                      <a:pt x="32758" y="61093"/>
                      <a:pt x="36514" y="52020"/>
                    </a:cubicBezTo>
                    <a:cubicBezTo>
                      <a:pt x="38541" y="46938"/>
                      <a:pt x="39832" y="41593"/>
                      <a:pt x="40342" y="36142"/>
                    </a:cubicBezTo>
                    <a:cubicBezTo>
                      <a:pt x="41136" y="29933"/>
                      <a:pt x="40583" y="23617"/>
                      <a:pt x="38712" y="17642"/>
                    </a:cubicBezTo>
                    <a:cubicBezTo>
                      <a:pt x="37507" y="14168"/>
                      <a:pt x="35876" y="12396"/>
                      <a:pt x="33962" y="12184"/>
                    </a:cubicBezTo>
                    <a:cubicBezTo>
                      <a:pt x="30773" y="12184"/>
                      <a:pt x="27725" y="14168"/>
                      <a:pt x="24819" y="19272"/>
                    </a:cubicBezTo>
                    <a:cubicBezTo>
                      <a:pt x="21834" y="24468"/>
                      <a:pt x="19460" y="29983"/>
                      <a:pt x="17730" y="35717"/>
                    </a:cubicBezTo>
                    <a:cubicBezTo>
                      <a:pt x="15816" y="41884"/>
                      <a:pt x="14491" y="48221"/>
                      <a:pt x="13761" y="54643"/>
                    </a:cubicBezTo>
                    <a:cubicBezTo>
                      <a:pt x="13101" y="57400"/>
                      <a:pt x="13399" y="60299"/>
                      <a:pt x="14611" y="62865"/>
                    </a:cubicBezTo>
                    <a:cubicBezTo>
                      <a:pt x="15788" y="64425"/>
                      <a:pt x="17560" y="65424"/>
                      <a:pt x="19502" y="65630"/>
                    </a:cubicBezTo>
                    <a:close/>
                  </a:path>
                </a:pathLst>
              </a:custGeom>
              <a:solidFill>
                <a:srgbClr val="0A315B"/>
              </a:solidFill>
              <a:ln w="7081" cap="flat">
                <a:noFill/>
                <a:prstDash val="solid"/>
                <a:miter/>
              </a:ln>
            </p:spPr>
            <p:txBody>
              <a:bodyPr rtlCol="0" anchor="ctr"/>
              <a:lstStyle/>
              <a:p>
                <a:endParaRPr lang="fr-FR"/>
              </a:p>
            </p:txBody>
          </p:sp>
          <p:sp>
            <p:nvSpPr>
              <p:cNvPr id="84" name="Graphique 6">
                <a:extLst>
                  <a:ext uri="{FF2B5EF4-FFF2-40B4-BE49-F238E27FC236}">
                    <a16:creationId xmlns:a16="http://schemas.microsoft.com/office/drawing/2014/main" id="{1D3A9E9A-24A6-4AEF-962A-9BB3FC93D50F}"/>
                  </a:ext>
                </a:extLst>
              </p:cNvPr>
              <p:cNvSpPr/>
              <p:nvPr/>
            </p:nvSpPr>
            <p:spPr>
              <a:xfrm>
                <a:off x="6722540" y="2786609"/>
                <a:ext cx="41374" cy="52229"/>
              </a:xfrm>
              <a:custGeom>
                <a:avLst/>
                <a:gdLst>
                  <a:gd name="connsiteX0" fmla="*/ 17099 w 41374"/>
                  <a:gd name="connsiteY0" fmla="*/ 52110 h 52229"/>
                  <a:gd name="connsiteX1" fmla="*/ 16532 w 41374"/>
                  <a:gd name="connsiteY1" fmla="*/ 52110 h 52229"/>
                  <a:gd name="connsiteX2" fmla="*/ 5545 w 41374"/>
                  <a:gd name="connsiteY2" fmla="*/ 47219 h 52229"/>
                  <a:gd name="connsiteX3" fmla="*/ 229 w 41374"/>
                  <a:gd name="connsiteY3" fmla="*/ 37366 h 52229"/>
                  <a:gd name="connsiteX4" fmla="*/ -622 w 41374"/>
                  <a:gd name="connsiteY4" fmla="*/ 25175 h 52229"/>
                  <a:gd name="connsiteX5" fmla="*/ 2568 w 41374"/>
                  <a:gd name="connsiteY5" fmla="*/ 12557 h 52229"/>
                  <a:gd name="connsiteX6" fmla="*/ 9656 w 41374"/>
                  <a:gd name="connsiteY6" fmla="*/ 3059 h 52229"/>
                  <a:gd name="connsiteX7" fmla="*/ 21919 w 41374"/>
                  <a:gd name="connsiteY7" fmla="*/ 82 h 52229"/>
                  <a:gd name="connsiteX8" fmla="*/ 30709 w 41374"/>
                  <a:gd name="connsiteY8" fmla="*/ 3697 h 52229"/>
                  <a:gd name="connsiteX9" fmla="*/ 38718 w 41374"/>
                  <a:gd name="connsiteY9" fmla="*/ 14471 h 52229"/>
                  <a:gd name="connsiteX10" fmla="*/ 40420 w 41374"/>
                  <a:gd name="connsiteY10" fmla="*/ 28648 h 52229"/>
                  <a:gd name="connsiteX11" fmla="*/ 31488 w 41374"/>
                  <a:gd name="connsiteY11" fmla="*/ 46723 h 52229"/>
                  <a:gd name="connsiteX12" fmla="*/ 17099 w 41374"/>
                  <a:gd name="connsiteY12" fmla="*/ 52110 h 52229"/>
                  <a:gd name="connsiteX13" fmla="*/ 18233 w 41374"/>
                  <a:gd name="connsiteY13" fmla="*/ 37296 h 52229"/>
                  <a:gd name="connsiteX14" fmla="*/ 24329 w 41374"/>
                  <a:gd name="connsiteY14" fmla="*/ 34035 h 52229"/>
                  <a:gd name="connsiteX15" fmla="*/ 27448 w 41374"/>
                  <a:gd name="connsiteY15" fmla="*/ 26025 h 52229"/>
                  <a:gd name="connsiteX16" fmla="*/ 26739 w 41374"/>
                  <a:gd name="connsiteY16" fmla="*/ 20496 h 52229"/>
                  <a:gd name="connsiteX17" fmla="*/ 18942 w 41374"/>
                  <a:gd name="connsiteY17" fmla="*/ 13975 h 52229"/>
                  <a:gd name="connsiteX18" fmla="*/ 14476 w 41374"/>
                  <a:gd name="connsiteY18" fmla="*/ 15960 h 52229"/>
                  <a:gd name="connsiteX19" fmla="*/ 11641 w 41374"/>
                  <a:gd name="connsiteY19" fmla="*/ 24111 h 52229"/>
                  <a:gd name="connsiteX20" fmla="*/ 11641 w 41374"/>
                  <a:gd name="connsiteY20" fmla="*/ 29215 h 52229"/>
                  <a:gd name="connsiteX21" fmla="*/ 13484 w 41374"/>
                  <a:gd name="connsiteY21" fmla="*/ 34602 h 52229"/>
                  <a:gd name="connsiteX22" fmla="*/ 17737 w 41374"/>
                  <a:gd name="connsiteY22" fmla="*/ 37296 h 52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1374" h="52229">
                    <a:moveTo>
                      <a:pt x="17099" y="52110"/>
                    </a:moveTo>
                    <a:lnTo>
                      <a:pt x="16532" y="52110"/>
                    </a:lnTo>
                    <a:cubicBezTo>
                      <a:pt x="12413" y="51805"/>
                      <a:pt x="8529" y="50076"/>
                      <a:pt x="5545" y="47219"/>
                    </a:cubicBezTo>
                    <a:cubicBezTo>
                      <a:pt x="2887" y="44497"/>
                      <a:pt x="1044" y="41088"/>
                      <a:pt x="229" y="37366"/>
                    </a:cubicBezTo>
                    <a:cubicBezTo>
                      <a:pt x="-728" y="33376"/>
                      <a:pt x="-1019" y="29257"/>
                      <a:pt x="-622" y="25175"/>
                    </a:cubicBezTo>
                    <a:cubicBezTo>
                      <a:pt x="-147" y="20843"/>
                      <a:pt x="923" y="16598"/>
                      <a:pt x="2568" y="12557"/>
                    </a:cubicBezTo>
                    <a:cubicBezTo>
                      <a:pt x="4070" y="8836"/>
                      <a:pt x="6516" y="5561"/>
                      <a:pt x="9656" y="3059"/>
                    </a:cubicBezTo>
                    <a:cubicBezTo>
                      <a:pt x="13207" y="521"/>
                      <a:pt x="17602" y="-542"/>
                      <a:pt x="21919" y="82"/>
                    </a:cubicBezTo>
                    <a:cubicBezTo>
                      <a:pt x="25109" y="514"/>
                      <a:pt x="28135" y="1755"/>
                      <a:pt x="30709" y="3697"/>
                    </a:cubicBezTo>
                    <a:cubicBezTo>
                      <a:pt x="34444" y="6355"/>
                      <a:pt x="37244" y="10126"/>
                      <a:pt x="38718" y="14471"/>
                    </a:cubicBezTo>
                    <a:cubicBezTo>
                      <a:pt x="40313" y="19015"/>
                      <a:pt x="40894" y="23856"/>
                      <a:pt x="40420" y="28648"/>
                    </a:cubicBezTo>
                    <a:cubicBezTo>
                      <a:pt x="39888" y="35601"/>
                      <a:pt x="36684" y="42080"/>
                      <a:pt x="31488" y="46723"/>
                    </a:cubicBezTo>
                    <a:cubicBezTo>
                      <a:pt x="27653" y="50444"/>
                      <a:pt x="22436" y="52394"/>
                      <a:pt x="17099" y="52110"/>
                    </a:cubicBezTo>
                    <a:close/>
                    <a:moveTo>
                      <a:pt x="18233" y="37296"/>
                    </a:moveTo>
                    <a:cubicBezTo>
                      <a:pt x="20693" y="37338"/>
                      <a:pt x="23003" y="36105"/>
                      <a:pt x="24329" y="34035"/>
                    </a:cubicBezTo>
                    <a:cubicBezTo>
                      <a:pt x="26129" y="31724"/>
                      <a:pt x="27207" y="28938"/>
                      <a:pt x="27448" y="26025"/>
                    </a:cubicBezTo>
                    <a:cubicBezTo>
                      <a:pt x="27604" y="24154"/>
                      <a:pt x="27363" y="22268"/>
                      <a:pt x="26739" y="20496"/>
                    </a:cubicBezTo>
                    <a:cubicBezTo>
                      <a:pt x="25810" y="16874"/>
                      <a:pt x="22670" y="14251"/>
                      <a:pt x="18942" y="13975"/>
                    </a:cubicBezTo>
                    <a:cubicBezTo>
                      <a:pt x="17205" y="13777"/>
                      <a:pt x="15497" y="14535"/>
                      <a:pt x="14476" y="15960"/>
                    </a:cubicBezTo>
                    <a:cubicBezTo>
                      <a:pt x="12789" y="18356"/>
                      <a:pt x="11804" y="21184"/>
                      <a:pt x="11641" y="24111"/>
                    </a:cubicBezTo>
                    <a:cubicBezTo>
                      <a:pt x="11471" y="25805"/>
                      <a:pt x="11471" y="27521"/>
                      <a:pt x="11641" y="29215"/>
                    </a:cubicBezTo>
                    <a:cubicBezTo>
                      <a:pt x="11811" y="31136"/>
                      <a:pt x="12442" y="32979"/>
                      <a:pt x="13484" y="34602"/>
                    </a:cubicBezTo>
                    <a:cubicBezTo>
                      <a:pt x="14377" y="36140"/>
                      <a:pt x="15965" y="37147"/>
                      <a:pt x="17737" y="37296"/>
                    </a:cubicBezTo>
                    <a:close/>
                  </a:path>
                </a:pathLst>
              </a:custGeom>
              <a:solidFill>
                <a:srgbClr val="0A315B"/>
              </a:solidFill>
              <a:ln w="7081" cap="flat">
                <a:noFill/>
                <a:prstDash val="solid"/>
                <a:miter/>
              </a:ln>
            </p:spPr>
            <p:txBody>
              <a:bodyPr rtlCol="0" anchor="ctr"/>
              <a:lstStyle/>
              <a:p>
                <a:endParaRPr lang="fr-FR"/>
              </a:p>
            </p:txBody>
          </p:sp>
          <p:sp>
            <p:nvSpPr>
              <p:cNvPr id="85" name="Graphique 6">
                <a:extLst>
                  <a:ext uri="{FF2B5EF4-FFF2-40B4-BE49-F238E27FC236}">
                    <a16:creationId xmlns:a16="http://schemas.microsoft.com/office/drawing/2014/main" id="{FD513BD2-2038-4F5B-960E-9CC0B49F5F54}"/>
                  </a:ext>
                </a:extLst>
              </p:cNvPr>
              <p:cNvSpPr/>
              <p:nvPr/>
            </p:nvSpPr>
            <p:spPr>
              <a:xfrm>
                <a:off x="6768173" y="2782226"/>
                <a:ext cx="54015" cy="64390"/>
              </a:xfrm>
              <a:custGeom>
                <a:avLst/>
                <a:gdLst>
                  <a:gd name="connsiteX0" fmla="*/ 6270 w 54015"/>
                  <a:gd name="connsiteY0" fmla="*/ 63014 h 64390"/>
                  <a:gd name="connsiteX1" fmla="*/ 4427 w 54015"/>
                  <a:gd name="connsiteY1" fmla="*/ 63014 h 64390"/>
                  <a:gd name="connsiteX2" fmla="*/ 954 w 54015"/>
                  <a:gd name="connsiteY2" fmla="*/ 59895 h 64390"/>
                  <a:gd name="connsiteX3" fmla="*/ -747 w 54015"/>
                  <a:gd name="connsiteY3" fmla="*/ 53161 h 64390"/>
                  <a:gd name="connsiteX4" fmla="*/ 1521 w 54015"/>
                  <a:gd name="connsiteY4" fmla="*/ 30903 h 64390"/>
                  <a:gd name="connsiteX5" fmla="*/ 6979 w 54015"/>
                  <a:gd name="connsiteY5" fmla="*/ 2976 h 64390"/>
                  <a:gd name="connsiteX6" fmla="*/ 12720 w 54015"/>
                  <a:gd name="connsiteY6" fmla="*/ -73 h 64390"/>
                  <a:gd name="connsiteX7" fmla="*/ 18958 w 54015"/>
                  <a:gd name="connsiteY7" fmla="*/ 11694 h 64390"/>
                  <a:gd name="connsiteX8" fmla="*/ 18958 w 54015"/>
                  <a:gd name="connsiteY8" fmla="*/ 14388 h 64390"/>
                  <a:gd name="connsiteX9" fmla="*/ 39302 w 54015"/>
                  <a:gd name="connsiteY9" fmla="*/ 4464 h 64390"/>
                  <a:gd name="connsiteX10" fmla="*/ 45681 w 54015"/>
                  <a:gd name="connsiteY10" fmla="*/ 6094 h 64390"/>
                  <a:gd name="connsiteX11" fmla="*/ 52770 w 54015"/>
                  <a:gd name="connsiteY11" fmla="*/ 26296 h 64390"/>
                  <a:gd name="connsiteX12" fmla="*/ 52770 w 54015"/>
                  <a:gd name="connsiteY12" fmla="*/ 45293 h 64390"/>
                  <a:gd name="connsiteX13" fmla="*/ 49083 w 54015"/>
                  <a:gd name="connsiteY13" fmla="*/ 59469 h 64390"/>
                  <a:gd name="connsiteX14" fmla="*/ 39372 w 54015"/>
                  <a:gd name="connsiteY14" fmla="*/ 64006 h 64390"/>
                  <a:gd name="connsiteX15" fmla="*/ 33631 w 54015"/>
                  <a:gd name="connsiteY15" fmla="*/ 61100 h 64390"/>
                  <a:gd name="connsiteX16" fmla="*/ 31505 w 54015"/>
                  <a:gd name="connsiteY16" fmla="*/ 55642 h 64390"/>
                  <a:gd name="connsiteX17" fmla="*/ 31505 w 54015"/>
                  <a:gd name="connsiteY17" fmla="*/ 50326 h 64390"/>
                  <a:gd name="connsiteX18" fmla="*/ 32993 w 54015"/>
                  <a:gd name="connsiteY18" fmla="*/ 42528 h 64390"/>
                  <a:gd name="connsiteX19" fmla="*/ 34411 w 54015"/>
                  <a:gd name="connsiteY19" fmla="*/ 33668 h 64390"/>
                  <a:gd name="connsiteX20" fmla="*/ 31646 w 54015"/>
                  <a:gd name="connsiteY20" fmla="*/ 18570 h 64390"/>
                  <a:gd name="connsiteX21" fmla="*/ 27181 w 54015"/>
                  <a:gd name="connsiteY21" fmla="*/ 21405 h 64390"/>
                  <a:gd name="connsiteX22" fmla="*/ 18107 w 54015"/>
                  <a:gd name="connsiteY22" fmla="*/ 44867 h 64390"/>
                  <a:gd name="connsiteX23" fmla="*/ 15201 w 54015"/>
                  <a:gd name="connsiteY23" fmla="*/ 54933 h 64390"/>
                  <a:gd name="connsiteX24" fmla="*/ 11302 w 54015"/>
                  <a:gd name="connsiteY24" fmla="*/ 61313 h 64390"/>
                  <a:gd name="connsiteX25" fmla="*/ 6270 w 54015"/>
                  <a:gd name="connsiteY25" fmla="*/ 63014 h 64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4015" h="64390">
                    <a:moveTo>
                      <a:pt x="6270" y="63014"/>
                    </a:moveTo>
                    <a:lnTo>
                      <a:pt x="4427" y="63014"/>
                    </a:lnTo>
                    <a:cubicBezTo>
                      <a:pt x="3364" y="63014"/>
                      <a:pt x="2230" y="61809"/>
                      <a:pt x="954" y="59895"/>
                    </a:cubicBezTo>
                    <a:cubicBezTo>
                      <a:pt x="-372" y="57910"/>
                      <a:pt x="-975" y="55535"/>
                      <a:pt x="-747" y="53161"/>
                    </a:cubicBezTo>
                    <a:lnTo>
                      <a:pt x="1521" y="30903"/>
                    </a:lnTo>
                    <a:cubicBezTo>
                      <a:pt x="1783" y="21356"/>
                      <a:pt x="3626" y="11921"/>
                      <a:pt x="6979" y="2976"/>
                    </a:cubicBezTo>
                    <a:cubicBezTo>
                      <a:pt x="8134" y="927"/>
                      <a:pt x="10374" y="-264"/>
                      <a:pt x="12720" y="-73"/>
                    </a:cubicBezTo>
                    <a:cubicBezTo>
                      <a:pt x="17115" y="353"/>
                      <a:pt x="19171" y="4322"/>
                      <a:pt x="18958" y="11694"/>
                    </a:cubicBezTo>
                    <a:cubicBezTo>
                      <a:pt x="18958" y="12545"/>
                      <a:pt x="18958" y="13466"/>
                      <a:pt x="18958" y="14388"/>
                    </a:cubicBezTo>
                    <a:cubicBezTo>
                      <a:pt x="24097" y="8434"/>
                      <a:pt x="31448" y="4847"/>
                      <a:pt x="39302" y="4464"/>
                    </a:cubicBezTo>
                    <a:cubicBezTo>
                      <a:pt x="41456" y="4882"/>
                      <a:pt x="43590" y="5428"/>
                      <a:pt x="45681" y="6094"/>
                    </a:cubicBezTo>
                    <a:cubicBezTo>
                      <a:pt x="49083" y="7087"/>
                      <a:pt x="51352" y="13821"/>
                      <a:pt x="52770" y="26296"/>
                    </a:cubicBezTo>
                    <a:cubicBezTo>
                      <a:pt x="53372" y="32612"/>
                      <a:pt x="53372" y="38977"/>
                      <a:pt x="52770" y="45293"/>
                    </a:cubicBezTo>
                    <a:cubicBezTo>
                      <a:pt x="52436" y="50205"/>
                      <a:pt x="51189" y="55018"/>
                      <a:pt x="49083" y="59469"/>
                    </a:cubicBezTo>
                    <a:cubicBezTo>
                      <a:pt x="47389" y="63148"/>
                      <a:pt x="43285" y="65069"/>
                      <a:pt x="39372" y="64006"/>
                    </a:cubicBezTo>
                    <a:cubicBezTo>
                      <a:pt x="37147" y="63843"/>
                      <a:pt x="35084" y="62794"/>
                      <a:pt x="33631" y="61100"/>
                    </a:cubicBezTo>
                    <a:cubicBezTo>
                      <a:pt x="32270" y="59604"/>
                      <a:pt x="31511" y="57662"/>
                      <a:pt x="31505" y="55642"/>
                    </a:cubicBezTo>
                    <a:cubicBezTo>
                      <a:pt x="31398" y="53870"/>
                      <a:pt x="31398" y="52098"/>
                      <a:pt x="31505" y="50326"/>
                    </a:cubicBezTo>
                    <a:cubicBezTo>
                      <a:pt x="31845" y="47703"/>
                      <a:pt x="32348" y="45094"/>
                      <a:pt x="32993" y="42528"/>
                    </a:cubicBezTo>
                    <a:cubicBezTo>
                      <a:pt x="33716" y="39622"/>
                      <a:pt x="34191" y="36659"/>
                      <a:pt x="34411" y="33668"/>
                    </a:cubicBezTo>
                    <a:cubicBezTo>
                      <a:pt x="35403" y="23886"/>
                      <a:pt x="34481" y="18853"/>
                      <a:pt x="31646" y="18570"/>
                    </a:cubicBezTo>
                    <a:cubicBezTo>
                      <a:pt x="30512" y="18570"/>
                      <a:pt x="29023" y="19420"/>
                      <a:pt x="27181" y="21405"/>
                    </a:cubicBezTo>
                    <a:cubicBezTo>
                      <a:pt x="22523" y="28493"/>
                      <a:pt x="19426" y="36489"/>
                      <a:pt x="18107" y="44867"/>
                    </a:cubicBezTo>
                    <a:cubicBezTo>
                      <a:pt x="17186" y="48624"/>
                      <a:pt x="16193" y="51956"/>
                      <a:pt x="15201" y="54933"/>
                    </a:cubicBezTo>
                    <a:cubicBezTo>
                      <a:pt x="14500" y="57371"/>
                      <a:pt x="13153" y="59576"/>
                      <a:pt x="11302" y="61313"/>
                    </a:cubicBezTo>
                    <a:cubicBezTo>
                      <a:pt x="9949" y="62574"/>
                      <a:pt x="8113" y="63198"/>
                      <a:pt x="6270" y="63014"/>
                    </a:cubicBezTo>
                    <a:close/>
                  </a:path>
                </a:pathLst>
              </a:custGeom>
              <a:solidFill>
                <a:srgbClr val="0A315B"/>
              </a:solidFill>
              <a:ln w="7081" cap="flat">
                <a:noFill/>
                <a:prstDash val="solid"/>
                <a:miter/>
              </a:ln>
            </p:spPr>
            <p:txBody>
              <a:bodyPr rtlCol="0" anchor="ctr"/>
              <a:lstStyle/>
              <a:p>
                <a:endParaRPr lang="fr-FR"/>
              </a:p>
            </p:txBody>
          </p:sp>
          <p:sp>
            <p:nvSpPr>
              <p:cNvPr id="86" name="Graphique 6">
                <a:extLst>
                  <a:ext uri="{FF2B5EF4-FFF2-40B4-BE49-F238E27FC236}">
                    <a16:creationId xmlns:a16="http://schemas.microsoft.com/office/drawing/2014/main" id="{4E8914A9-26C2-4DD0-B276-635161A7B4A8}"/>
                  </a:ext>
                </a:extLst>
              </p:cNvPr>
              <p:cNvSpPr/>
              <p:nvPr/>
            </p:nvSpPr>
            <p:spPr>
              <a:xfrm>
                <a:off x="6859930" y="2768282"/>
                <a:ext cx="49631" cy="88958"/>
              </a:xfrm>
              <a:custGeom>
                <a:avLst/>
                <a:gdLst>
                  <a:gd name="connsiteX0" fmla="*/ 35582 w 49631"/>
                  <a:gd name="connsiteY0" fmla="*/ 88866 h 88958"/>
                  <a:gd name="connsiteX1" fmla="*/ 34802 w 49631"/>
                  <a:gd name="connsiteY1" fmla="*/ 88866 h 88958"/>
                  <a:gd name="connsiteX2" fmla="*/ 30408 w 49631"/>
                  <a:gd name="connsiteY2" fmla="*/ 85676 h 88958"/>
                  <a:gd name="connsiteX3" fmla="*/ 30408 w 49631"/>
                  <a:gd name="connsiteY3" fmla="*/ 82487 h 88958"/>
                  <a:gd name="connsiteX4" fmla="*/ 30408 w 49631"/>
                  <a:gd name="connsiteY4" fmla="*/ 81069 h 88958"/>
                  <a:gd name="connsiteX5" fmla="*/ 30408 w 49631"/>
                  <a:gd name="connsiteY5" fmla="*/ 79581 h 88958"/>
                  <a:gd name="connsiteX6" fmla="*/ 30408 w 49631"/>
                  <a:gd name="connsiteY6" fmla="*/ 78730 h 88958"/>
                  <a:gd name="connsiteX7" fmla="*/ 29557 w 49631"/>
                  <a:gd name="connsiteY7" fmla="*/ 78021 h 88958"/>
                  <a:gd name="connsiteX8" fmla="*/ 26155 w 49631"/>
                  <a:gd name="connsiteY8" fmla="*/ 80360 h 88958"/>
                  <a:gd name="connsiteX9" fmla="*/ 13041 w 49631"/>
                  <a:gd name="connsiteY9" fmla="*/ 84330 h 88958"/>
                  <a:gd name="connsiteX10" fmla="*/ 4890 w 49631"/>
                  <a:gd name="connsiteY10" fmla="*/ 80148 h 88958"/>
                  <a:gd name="connsiteX11" fmla="*/ 424 w 49631"/>
                  <a:gd name="connsiteY11" fmla="*/ 71003 h 88958"/>
                  <a:gd name="connsiteX12" fmla="*/ -568 w 49631"/>
                  <a:gd name="connsiteY12" fmla="*/ 57465 h 88958"/>
                  <a:gd name="connsiteX13" fmla="*/ 7087 w 49631"/>
                  <a:gd name="connsiteY13" fmla="*/ 37830 h 88958"/>
                  <a:gd name="connsiteX14" fmla="*/ 16656 w 49631"/>
                  <a:gd name="connsiteY14" fmla="*/ 31451 h 88958"/>
                  <a:gd name="connsiteX15" fmla="*/ 22398 w 49631"/>
                  <a:gd name="connsiteY15" fmla="*/ 30883 h 88958"/>
                  <a:gd name="connsiteX16" fmla="*/ 28281 w 49631"/>
                  <a:gd name="connsiteY16" fmla="*/ 32585 h 88958"/>
                  <a:gd name="connsiteX17" fmla="*/ 28990 w 49631"/>
                  <a:gd name="connsiteY17" fmla="*/ 32585 h 88958"/>
                  <a:gd name="connsiteX18" fmla="*/ 31329 w 49631"/>
                  <a:gd name="connsiteY18" fmla="*/ 30458 h 88958"/>
                  <a:gd name="connsiteX19" fmla="*/ 33172 w 49631"/>
                  <a:gd name="connsiteY19" fmla="*/ 20109 h 88958"/>
                  <a:gd name="connsiteX20" fmla="*/ 33172 w 49631"/>
                  <a:gd name="connsiteY20" fmla="*/ 16281 h 88958"/>
                  <a:gd name="connsiteX21" fmla="*/ 33172 w 49631"/>
                  <a:gd name="connsiteY21" fmla="*/ 12879 h 88958"/>
                  <a:gd name="connsiteX22" fmla="*/ 33172 w 49631"/>
                  <a:gd name="connsiteY22" fmla="*/ 10469 h 88958"/>
                  <a:gd name="connsiteX23" fmla="*/ 41111 w 49631"/>
                  <a:gd name="connsiteY23" fmla="*/ -93 h 88958"/>
                  <a:gd name="connsiteX24" fmla="*/ 41749 w 49631"/>
                  <a:gd name="connsiteY24" fmla="*/ -93 h 88958"/>
                  <a:gd name="connsiteX25" fmla="*/ 48838 w 49631"/>
                  <a:gd name="connsiteY25" fmla="*/ 11532 h 88958"/>
                  <a:gd name="connsiteX26" fmla="*/ 48838 w 49631"/>
                  <a:gd name="connsiteY26" fmla="*/ 19684 h 88958"/>
                  <a:gd name="connsiteX27" fmla="*/ 46711 w 49631"/>
                  <a:gd name="connsiteY27" fmla="*/ 56331 h 88958"/>
                  <a:gd name="connsiteX28" fmla="*/ 44868 w 49631"/>
                  <a:gd name="connsiteY28" fmla="*/ 71358 h 88958"/>
                  <a:gd name="connsiteX29" fmla="*/ 40048 w 49631"/>
                  <a:gd name="connsiteY29" fmla="*/ 85535 h 88958"/>
                  <a:gd name="connsiteX30" fmla="*/ 35582 w 49631"/>
                  <a:gd name="connsiteY30" fmla="*/ 88866 h 88958"/>
                  <a:gd name="connsiteX31" fmla="*/ 16444 w 49631"/>
                  <a:gd name="connsiteY31" fmla="*/ 71216 h 88958"/>
                  <a:gd name="connsiteX32" fmla="*/ 22823 w 49631"/>
                  <a:gd name="connsiteY32" fmla="*/ 68168 h 88958"/>
                  <a:gd name="connsiteX33" fmla="*/ 27076 w 49631"/>
                  <a:gd name="connsiteY33" fmla="*/ 59308 h 88958"/>
                  <a:gd name="connsiteX34" fmla="*/ 27998 w 49631"/>
                  <a:gd name="connsiteY34" fmla="*/ 54275 h 88958"/>
                  <a:gd name="connsiteX35" fmla="*/ 24383 w 49631"/>
                  <a:gd name="connsiteY35" fmla="*/ 44918 h 88958"/>
                  <a:gd name="connsiteX36" fmla="*/ 17294 w 49631"/>
                  <a:gd name="connsiteY36" fmla="*/ 48250 h 88958"/>
                  <a:gd name="connsiteX37" fmla="*/ 12332 w 49631"/>
                  <a:gd name="connsiteY37" fmla="*/ 67105 h 88958"/>
                  <a:gd name="connsiteX38" fmla="*/ 16004 w 49631"/>
                  <a:gd name="connsiteY38" fmla="*/ 71216 h 88958"/>
                  <a:gd name="connsiteX39" fmla="*/ 16444 w 49631"/>
                  <a:gd name="connsiteY39" fmla="*/ 71216 h 88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49631" h="88958">
                    <a:moveTo>
                      <a:pt x="35582" y="88866"/>
                    </a:moveTo>
                    <a:lnTo>
                      <a:pt x="34802" y="88866"/>
                    </a:lnTo>
                    <a:cubicBezTo>
                      <a:pt x="32251" y="88299"/>
                      <a:pt x="30762" y="87236"/>
                      <a:pt x="30408" y="85676"/>
                    </a:cubicBezTo>
                    <a:cubicBezTo>
                      <a:pt x="30266" y="84620"/>
                      <a:pt x="30266" y="83543"/>
                      <a:pt x="30408" y="82487"/>
                    </a:cubicBezTo>
                    <a:cubicBezTo>
                      <a:pt x="30380" y="82012"/>
                      <a:pt x="30380" y="81544"/>
                      <a:pt x="30408" y="81069"/>
                    </a:cubicBezTo>
                    <a:lnTo>
                      <a:pt x="30408" y="79581"/>
                    </a:lnTo>
                    <a:lnTo>
                      <a:pt x="30408" y="78730"/>
                    </a:lnTo>
                    <a:cubicBezTo>
                      <a:pt x="30408" y="78304"/>
                      <a:pt x="30408" y="78092"/>
                      <a:pt x="29557" y="78021"/>
                    </a:cubicBezTo>
                    <a:lnTo>
                      <a:pt x="26155" y="80360"/>
                    </a:lnTo>
                    <a:cubicBezTo>
                      <a:pt x="22384" y="83174"/>
                      <a:pt x="17741" y="84578"/>
                      <a:pt x="13041" y="84330"/>
                    </a:cubicBezTo>
                    <a:cubicBezTo>
                      <a:pt x="9859" y="84124"/>
                      <a:pt x="6910" y="82614"/>
                      <a:pt x="4890" y="80148"/>
                    </a:cubicBezTo>
                    <a:cubicBezTo>
                      <a:pt x="2714" y="77489"/>
                      <a:pt x="1183" y="74356"/>
                      <a:pt x="424" y="71003"/>
                    </a:cubicBezTo>
                    <a:cubicBezTo>
                      <a:pt x="-731" y="66588"/>
                      <a:pt x="-1072" y="62001"/>
                      <a:pt x="-568" y="57465"/>
                    </a:cubicBezTo>
                    <a:cubicBezTo>
                      <a:pt x="-37" y="50298"/>
                      <a:pt x="2628" y="43465"/>
                      <a:pt x="7087" y="37830"/>
                    </a:cubicBezTo>
                    <a:cubicBezTo>
                      <a:pt x="9561" y="34789"/>
                      <a:pt x="12892" y="32563"/>
                      <a:pt x="16656" y="31451"/>
                    </a:cubicBezTo>
                    <a:cubicBezTo>
                      <a:pt x="18514" y="30869"/>
                      <a:pt x="20463" y="30678"/>
                      <a:pt x="22398" y="30883"/>
                    </a:cubicBezTo>
                    <a:cubicBezTo>
                      <a:pt x="24454" y="31054"/>
                      <a:pt x="26452" y="31628"/>
                      <a:pt x="28281" y="32585"/>
                    </a:cubicBezTo>
                    <a:lnTo>
                      <a:pt x="28990" y="32585"/>
                    </a:lnTo>
                    <a:cubicBezTo>
                      <a:pt x="29890" y="32585"/>
                      <a:pt x="30670" y="31876"/>
                      <a:pt x="31329" y="30458"/>
                    </a:cubicBezTo>
                    <a:cubicBezTo>
                      <a:pt x="32371" y="27098"/>
                      <a:pt x="32988" y="23625"/>
                      <a:pt x="33172" y="20109"/>
                    </a:cubicBezTo>
                    <a:cubicBezTo>
                      <a:pt x="33172" y="18833"/>
                      <a:pt x="33172" y="17558"/>
                      <a:pt x="33172" y="16281"/>
                    </a:cubicBezTo>
                    <a:cubicBezTo>
                      <a:pt x="33172" y="15006"/>
                      <a:pt x="33172" y="13871"/>
                      <a:pt x="33172" y="12879"/>
                    </a:cubicBezTo>
                    <a:cubicBezTo>
                      <a:pt x="33172" y="11887"/>
                      <a:pt x="33172" y="11107"/>
                      <a:pt x="33172" y="10469"/>
                    </a:cubicBezTo>
                    <a:cubicBezTo>
                      <a:pt x="34094" y="3735"/>
                      <a:pt x="36716" y="191"/>
                      <a:pt x="41111" y="-93"/>
                    </a:cubicBezTo>
                    <a:lnTo>
                      <a:pt x="41749" y="-93"/>
                    </a:lnTo>
                    <a:cubicBezTo>
                      <a:pt x="45931" y="333"/>
                      <a:pt x="48270" y="4160"/>
                      <a:pt x="48838" y="11532"/>
                    </a:cubicBezTo>
                    <a:cubicBezTo>
                      <a:pt x="48838" y="15289"/>
                      <a:pt x="48838" y="17983"/>
                      <a:pt x="48838" y="19684"/>
                    </a:cubicBezTo>
                    <a:cubicBezTo>
                      <a:pt x="48341" y="34640"/>
                      <a:pt x="47632" y="46903"/>
                      <a:pt x="46711" y="56331"/>
                    </a:cubicBezTo>
                    <a:cubicBezTo>
                      <a:pt x="46356" y="60017"/>
                      <a:pt x="45719" y="65049"/>
                      <a:pt x="44868" y="71358"/>
                    </a:cubicBezTo>
                    <a:cubicBezTo>
                      <a:pt x="44436" y="76405"/>
                      <a:pt x="42784" y="81275"/>
                      <a:pt x="40048" y="85535"/>
                    </a:cubicBezTo>
                    <a:cubicBezTo>
                      <a:pt x="39140" y="87264"/>
                      <a:pt x="37496" y="88490"/>
                      <a:pt x="35582" y="88866"/>
                    </a:cubicBezTo>
                    <a:close/>
                    <a:moveTo>
                      <a:pt x="16444" y="71216"/>
                    </a:moveTo>
                    <a:cubicBezTo>
                      <a:pt x="18960" y="71408"/>
                      <a:pt x="21391" y="70245"/>
                      <a:pt x="22823" y="68168"/>
                    </a:cubicBezTo>
                    <a:cubicBezTo>
                      <a:pt x="24850" y="65546"/>
                      <a:pt x="26304" y="62526"/>
                      <a:pt x="27076" y="59308"/>
                    </a:cubicBezTo>
                    <a:cubicBezTo>
                      <a:pt x="27509" y="57656"/>
                      <a:pt x="27814" y="55976"/>
                      <a:pt x="27998" y="54275"/>
                    </a:cubicBezTo>
                    <a:cubicBezTo>
                      <a:pt x="28565" y="48321"/>
                      <a:pt x="27360" y="45202"/>
                      <a:pt x="24383" y="44918"/>
                    </a:cubicBezTo>
                    <a:cubicBezTo>
                      <a:pt x="21583" y="44614"/>
                      <a:pt x="18847" y="45897"/>
                      <a:pt x="17294" y="48250"/>
                    </a:cubicBezTo>
                    <a:cubicBezTo>
                      <a:pt x="13360" y="53701"/>
                      <a:pt x="11595" y="60421"/>
                      <a:pt x="12332" y="67105"/>
                    </a:cubicBezTo>
                    <a:cubicBezTo>
                      <a:pt x="12212" y="69253"/>
                      <a:pt x="13856" y="71096"/>
                      <a:pt x="16004" y="71216"/>
                    </a:cubicBezTo>
                    <a:cubicBezTo>
                      <a:pt x="16153" y="71223"/>
                      <a:pt x="16295" y="71223"/>
                      <a:pt x="16444" y="71216"/>
                    </a:cubicBezTo>
                    <a:close/>
                  </a:path>
                </a:pathLst>
              </a:custGeom>
              <a:solidFill>
                <a:srgbClr val="0A315B"/>
              </a:solidFill>
              <a:ln w="7081" cap="flat">
                <a:noFill/>
                <a:prstDash val="solid"/>
                <a:miter/>
              </a:ln>
            </p:spPr>
            <p:txBody>
              <a:bodyPr rtlCol="0" anchor="ctr"/>
              <a:lstStyle/>
              <a:p>
                <a:endParaRPr lang="fr-FR"/>
              </a:p>
            </p:txBody>
          </p:sp>
          <p:sp>
            <p:nvSpPr>
              <p:cNvPr id="87" name="Graphique 6">
                <a:extLst>
                  <a:ext uri="{FF2B5EF4-FFF2-40B4-BE49-F238E27FC236}">
                    <a16:creationId xmlns:a16="http://schemas.microsoft.com/office/drawing/2014/main" id="{E0E3A218-5509-4158-9AF1-C7D6BCAC9769}"/>
                  </a:ext>
                </a:extLst>
              </p:cNvPr>
              <p:cNvSpPr/>
              <p:nvPr/>
            </p:nvSpPr>
            <p:spPr>
              <a:xfrm>
                <a:off x="6916382" y="2800883"/>
                <a:ext cx="45788" cy="54049"/>
              </a:xfrm>
              <a:custGeom>
                <a:avLst/>
                <a:gdLst>
                  <a:gd name="connsiteX0" fmla="*/ 19179 w 45788"/>
                  <a:gd name="connsiteY0" fmla="*/ 53855 h 54049"/>
                  <a:gd name="connsiteX1" fmla="*/ 18754 w 45788"/>
                  <a:gd name="connsiteY1" fmla="*/ 53855 h 54049"/>
                  <a:gd name="connsiteX2" fmla="*/ 7271 w 45788"/>
                  <a:gd name="connsiteY2" fmla="*/ 49531 h 54049"/>
                  <a:gd name="connsiteX3" fmla="*/ 820 w 45788"/>
                  <a:gd name="connsiteY3" fmla="*/ 40175 h 54049"/>
                  <a:gd name="connsiteX4" fmla="*/ -597 w 45788"/>
                  <a:gd name="connsiteY4" fmla="*/ 26707 h 54049"/>
                  <a:gd name="connsiteX5" fmla="*/ 4223 w 45788"/>
                  <a:gd name="connsiteY5" fmla="*/ 11183 h 54049"/>
                  <a:gd name="connsiteX6" fmla="*/ 13792 w 45788"/>
                  <a:gd name="connsiteY6" fmla="*/ 2181 h 54049"/>
                  <a:gd name="connsiteX7" fmla="*/ 24992 w 45788"/>
                  <a:gd name="connsiteY7" fmla="*/ -16 h 54049"/>
                  <a:gd name="connsiteX8" fmla="*/ 34490 w 45788"/>
                  <a:gd name="connsiteY8" fmla="*/ 4308 h 54049"/>
                  <a:gd name="connsiteX9" fmla="*/ 38034 w 45788"/>
                  <a:gd name="connsiteY9" fmla="*/ 15791 h 54049"/>
                  <a:gd name="connsiteX10" fmla="*/ 34490 w 45788"/>
                  <a:gd name="connsiteY10" fmla="*/ 23659 h 54049"/>
                  <a:gd name="connsiteX11" fmla="*/ 26268 w 45788"/>
                  <a:gd name="connsiteY11" fmla="*/ 28337 h 54049"/>
                  <a:gd name="connsiteX12" fmla="*/ 15635 w 45788"/>
                  <a:gd name="connsiteY12" fmla="*/ 30038 h 54049"/>
                  <a:gd name="connsiteX13" fmla="*/ 11949 w 45788"/>
                  <a:gd name="connsiteY13" fmla="*/ 33866 h 54049"/>
                  <a:gd name="connsiteX14" fmla="*/ 13438 w 45788"/>
                  <a:gd name="connsiteY14" fmla="*/ 38474 h 54049"/>
                  <a:gd name="connsiteX15" fmla="*/ 21235 w 45788"/>
                  <a:gd name="connsiteY15" fmla="*/ 41876 h 54049"/>
                  <a:gd name="connsiteX16" fmla="*/ 35412 w 45788"/>
                  <a:gd name="connsiteY16" fmla="*/ 39253 h 54049"/>
                  <a:gd name="connsiteX17" fmla="*/ 41791 w 45788"/>
                  <a:gd name="connsiteY17" fmla="*/ 37694 h 54049"/>
                  <a:gd name="connsiteX18" fmla="*/ 44343 w 45788"/>
                  <a:gd name="connsiteY18" fmla="*/ 39041 h 54049"/>
                  <a:gd name="connsiteX19" fmla="*/ 44981 w 45788"/>
                  <a:gd name="connsiteY19" fmla="*/ 41663 h 54049"/>
                  <a:gd name="connsiteX20" fmla="*/ 42500 w 45788"/>
                  <a:gd name="connsiteY20" fmla="*/ 46058 h 54049"/>
                  <a:gd name="connsiteX21" fmla="*/ 19179 w 45788"/>
                  <a:gd name="connsiteY21" fmla="*/ 53855 h 54049"/>
                  <a:gd name="connsiteX22" fmla="*/ 18187 w 45788"/>
                  <a:gd name="connsiteY22" fmla="*/ 19406 h 54049"/>
                  <a:gd name="connsiteX23" fmla="*/ 25275 w 45788"/>
                  <a:gd name="connsiteY23" fmla="*/ 15436 h 54049"/>
                  <a:gd name="connsiteX24" fmla="*/ 27402 w 45788"/>
                  <a:gd name="connsiteY24" fmla="*/ 10475 h 54049"/>
                  <a:gd name="connsiteX25" fmla="*/ 25913 w 45788"/>
                  <a:gd name="connsiteY25" fmla="*/ 8632 h 54049"/>
                  <a:gd name="connsiteX26" fmla="*/ 24921 w 45788"/>
                  <a:gd name="connsiteY26" fmla="*/ 8632 h 54049"/>
                  <a:gd name="connsiteX27" fmla="*/ 21377 w 45788"/>
                  <a:gd name="connsiteY27" fmla="*/ 9766 h 54049"/>
                  <a:gd name="connsiteX28" fmla="*/ 16840 w 45788"/>
                  <a:gd name="connsiteY28" fmla="*/ 12672 h 54049"/>
                  <a:gd name="connsiteX29" fmla="*/ 15139 w 45788"/>
                  <a:gd name="connsiteY29" fmla="*/ 15720 h 54049"/>
                  <a:gd name="connsiteX30" fmla="*/ 17478 w 45788"/>
                  <a:gd name="connsiteY30" fmla="*/ 19342 h 54049"/>
                  <a:gd name="connsiteX31" fmla="*/ 18187 w 45788"/>
                  <a:gd name="connsiteY31" fmla="*/ 19406 h 540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45788" h="54049">
                    <a:moveTo>
                      <a:pt x="19179" y="53855"/>
                    </a:moveTo>
                    <a:lnTo>
                      <a:pt x="18754" y="53855"/>
                    </a:lnTo>
                    <a:cubicBezTo>
                      <a:pt x="14572" y="53600"/>
                      <a:pt x="10602" y="52090"/>
                      <a:pt x="7271" y="49531"/>
                    </a:cubicBezTo>
                    <a:cubicBezTo>
                      <a:pt x="4315" y="47058"/>
                      <a:pt x="2082" y="43818"/>
                      <a:pt x="820" y="40175"/>
                    </a:cubicBezTo>
                    <a:cubicBezTo>
                      <a:pt x="-625" y="35844"/>
                      <a:pt x="-1107" y="31244"/>
                      <a:pt x="-597" y="26707"/>
                    </a:cubicBezTo>
                    <a:cubicBezTo>
                      <a:pt x="-257" y="21221"/>
                      <a:pt x="1395" y="15897"/>
                      <a:pt x="4223" y="11183"/>
                    </a:cubicBezTo>
                    <a:cubicBezTo>
                      <a:pt x="6492" y="7356"/>
                      <a:pt x="9823" y="4237"/>
                      <a:pt x="13792" y="2181"/>
                    </a:cubicBezTo>
                    <a:cubicBezTo>
                      <a:pt x="17265" y="409"/>
                      <a:pt x="21093" y="-349"/>
                      <a:pt x="24992" y="-16"/>
                    </a:cubicBezTo>
                    <a:cubicBezTo>
                      <a:pt x="28536" y="289"/>
                      <a:pt x="31938" y="1820"/>
                      <a:pt x="34490" y="4308"/>
                    </a:cubicBezTo>
                    <a:cubicBezTo>
                      <a:pt x="37397" y="7384"/>
                      <a:pt x="38672" y="11623"/>
                      <a:pt x="38034" y="15791"/>
                    </a:cubicBezTo>
                    <a:cubicBezTo>
                      <a:pt x="37751" y="18740"/>
                      <a:pt x="36546" y="21511"/>
                      <a:pt x="34490" y="23659"/>
                    </a:cubicBezTo>
                    <a:cubicBezTo>
                      <a:pt x="32222" y="25913"/>
                      <a:pt x="29387" y="27522"/>
                      <a:pt x="26268" y="28337"/>
                    </a:cubicBezTo>
                    <a:cubicBezTo>
                      <a:pt x="22795" y="29422"/>
                      <a:pt x="19250" y="29989"/>
                      <a:pt x="15635" y="30038"/>
                    </a:cubicBezTo>
                    <a:cubicBezTo>
                      <a:pt x="13438" y="30038"/>
                      <a:pt x="12233" y="31385"/>
                      <a:pt x="11949" y="33866"/>
                    </a:cubicBezTo>
                    <a:cubicBezTo>
                      <a:pt x="11879" y="35532"/>
                      <a:pt x="12445" y="37162"/>
                      <a:pt x="13438" y="38474"/>
                    </a:cubicBezTo>
                    <a:cubicBezTo>
                      <a:pt x="15423" y="40685"/>
                      <a:pt x="18258" y="41933"/>
                      <a:pt x="21235" y="41876"/>
                    </a:cubicBezTo>
                    <a:cubicBezTo>
                      <a:pt x="26126" y="42238"/>
                      <a:pt x="31017" y="41337"/>
                      <a:pt x="35412" y="39253"/>
                    </a:cubicBezTo>
                    <a:cubicBezTo>
                      <a:pt x="37326" y="38162"/>
                      <a:pt x="39594" y="37623"/>
                      <a:pt x="41791" y="37694"/>
                    </a:cubicBezTo>
                    <a:cubicBezTo>
                      <a:pt x="42784" y="37722"/>
                      <a:pt x="43776" y="38218"/>
                      <a:pt x="44343" y="39041"/>
                    </a:cubicBezTo>
                    <a:cubicBezTo>
                      <a:pt x="44839" y="39820"/>
                      <a:pt x="45052" y="40742"/>
                      <a:pt x="44981" y="41663"/>
                    </a:cubicBezTo>
                    <a:cubicBezTo>
                      <a:pt x="44839" y="43414"/>
                      <a:pt x="43918" y="45009"/>
                      <a:pt x="42500" y="46058"/>
                    </a:cubicBezTo>
                    <a:cubicBezTo>
                      <a:pt x="36121" y="51729"/>
                      <a:pt x="27686" y="54543"/>
                      <a:pt x="19179" y="53855"/>
                    </a:cubicBezTo>
                    <a:close/>
                    <a:moveTo>
                      <a:pt x="18187" y="19406"/>
                    </a:moveTo>
                    <a:cubicBezTo>
                      <a:pt x="21164" y="19704"/>
                      <a:pt x="24000" y="18116"/>
                      <a:pt x="25275" y="15436"/>
                    </a:cubicBezTo>
                    <a:cubicBezTo>
                      <a:pt x="26268" y="13934"/>
                      <a:pt x="27047" y="12247"/>
                      <a:pt x="27402" y="10475"/>
                    </a:cubicBezTo>
                    <a:cubicBezTo>
                      <a:pt x="27402" y="9341"/>
                      <a:pt x="27047" y="8773"/>
                      <a:pt x="25913" y="8632"/>
                    </a:cubicBezTo>
                    <a:lnTo>
                      <a:pt x="24921" y="8632"/>
                    </a:lnTo>
                    <a:cubicBezTo>
                      <a:pt x="23716" y="8795"/>
                      <a:pt x="22511" y="9177"/>
                      <a:pt x="21377" y="9766"/>
                    </a:cubicBezTo>
                    <a:cubicBezTo>
                      <a:pt x="19676" y="10439"/>
                      <a:pt x="18187" y="11424"/>
                      <a:pt x="16840" y="12672"/>
                    </a:cubicBezTo>
                    <a:cubicBezTo>
                      <a:pt x="15919" y="13466"/>
                      <a:pt x="15352" y="14543"/>
                      <a:pt x="15139" y="15720"/>
                    </a:cubicBezTo>
                    <a:cubicBezTo>
                      <a:pt x="14785" y="17365"/>
                      <a:pt x="15848" y="18988"/>
                      <a:pt x="17478" y="19342"/>
                    </a:cubicBezTo>
                    <a:cubicBezTo>
                      <a:pt x="17691" y="19392"/>
                      <a:pt x="17975" y="19413"/>
                      <a:pt x="18187" y="19406"/>
                    </a:cubicBezTo>
                    <a:close/>
                  </a:path>
                </a:pathLst>
              </a:custGeom>
              <a:solidFill>
                <a:srgbClr val="0A315B"/>
              </a:solidFill>
              <a:ln w="7081" cap="flat">
                <a:noFill/>
                <a:prstDash val="solid"/>
                <a:miter/>
              </a:ln>
            </p:spPr>
            <p:txBody>
              <a:bodyPr rtlCol="0" anchor="ctr"/>
              <a:lstStyle/>
              <a:p>
                <a:endParaRPr lang="fr-FR"/>
              </a:p>
            </p:txBody>
          </p:sp>
          <p:sp>
            <p:nvSpPr>
              <p:cNvPr id="88" name="Graphique 6">
                <a:extLst>
                  <a:ext uri="{FF2B5EF4-FFF2-40B4-BE49-F238E27FC236}">
                    <a16:creationId xmlns:a16="http://schemas.microsoft.com/office/drawing/2014/main" id="{C00E3523-0B54-4ABD-8113-582357E5A7E7}"/>
                  </a:ext>
                </a:extLst>
              </p:cNvPr>
              <p:cNvSpPr/>
              <p:nvPr/>
            </p:nvSpPr>
            <p:spPr>
              <a:xfrm>
                <a:off x="6996238" y="2806214"/>
                <a:ext cx="50645" cy="63557"/>
              </a:xfrm>
              <a:custGeom>
                <a:avLst/>
                <a:gdLst>
                  <a:gd name="connsiteX0" fmla="*/ 23958 w 50645"/>
                  <a:gd name="connsiteY0" fmla="*/ 63340 h 63557"/>
                  <a:gd name="connsiteX1" fmla="*/ 9782 w 50645"/>
                  <a:gd name="connsiteY1" fmla="*/ 58023 h 63557"/>
                  <a:gd name="connsiteX2" fmla="*/ 567 w 50645"/>
                  <a:gd name="connsiteY2" fmla="*/ 47107 h 63557"/>
                  <a:gd name="connsiteX3" fmla="*/ -709 w 50645"/>
                  <a:gd name="connsiteY3" fmla="*/ 38672 h 63557"/>
                  <a:gd name="connsiteX4" fmla="*/ 4182 w 50645"/>
                  <a:gd name="connsiteY4" fmla="*/ 28819 h 63557"/>
                  <a:gd name="connsiteX5" fmla="*/ 8577 w 50645"/>
                  <a:gd name="connsiteY5" fmla="*/ 27969 h 63557"/>
                  <a:gd name="connsiteX6" fmla="*/ 15665 w 50645"/>
                  <a:gd name="connsiteY6" fmla="*/ 34703 h 63557"/>
                  <a:gd name="connsiteX7" fmla="*/ 21973 w 50645"/>
                  <a:gd name="connsiteY7" fmla="*/ 45477 h 63557"/>
                  <a:gd name="connsiteX8" fmla="*/ 29487 w 50645"/>
                  <a:gd name="connsiteY8" fmla="*/ 48596 h 63557"/>
                  <a:gd name="connsiteX9" fmla="*/ 32890 w 50645"/>
                  <a:gd name="connsiteY9" fmla="*/ 48596 h 63557"/>
                  <a:gd name="connsiteX10" fmla="*/ 35725 w 50645"/>
                  <a:gd name="connsiteY10" fmla="*/ 46051 h 63557"/>
                  <a:gd name="connsiteX11" fmla="*/ 35725 w 50645"/>
                  <a:gd name="connsiteY11" fmla="*/ 45831 h 63557"/>
                  <a:gd name="connsiteX12" fmla="*/ 26723 w 50645"/>
                  <a:gd name="connsiteY12" fmla="*/ 35412 h 63557"/>
                  <a:gd name="connsiteX13" fmla="*/ 16586 w 50645"/>
                  <a:gd name="connsiteY13" fmla="*/ 25913 h 63557"/>
                  <a:gd name="connsiteX14" fmla="*/ 13468 w 50645"/>
                  <a:gd name="connsiteY14" fmla="*/ 15281 h 63557"/>
                  <a:gd name="connsiteX15" fmla="*/ 19634 w 50645"/>
                  <a:gd name="connsiteY15" fmla="*/ 3939 h 63557"/>
                  <a:gd name="connsiteX16" fmla="*/ 32606 w 50645"/>
                  <a:gd name="connsiteY16" fmla="*/ 41 h 63557"/>
                  <a:gd name="connsiteX17" fmla="*/ 39694 w 50645"/>
                  <a:gd name="connsiteY17" fmla="*/ 2734 h 63557"/>
                  <a:gd name="connsiteX18" fmla="*/ 44089 w 50645"/>
                  <a:gd name="connsiteY18" fmla="*/ 9185 h 63557"/>
                  <a:gd name="connsiteX19" fmla="*/ 44089 w 50645"/>
                  <a:gd name="connsiteY19" fmla="*/ 10744 h 63557"/>
                  <a:gd name="connsiteX20" fmla="*/ 43309 w 50645"/>
                  <a:gd name="connsiteY20" fmla="*/ 12587 h 63557"/>
                  <a:gd name="connsiteX21" fmla="*/ 40616 w 50645"/>
                  <a:gd name="connsiteY21" fmla="*/ 13509 h 63557"/>
                  <a:gd name="connsiteX22" fmla="*/ 37071 w 50645"/>
                  <a:gd name="connsiteY22" fmla="*/ 12304 h 63557"/>
                  <a:gd name="connsiteX23" fmla="*/ 31543 w 50645"/>
                  <a:gd name="connsiteY23" fmla="*/ 10886 h 63557"/>
                  <a:gd name="connsiteX24" fmla="*/ 27219 w 50645"/>
                  <a:gd name="connsiteY24" fmla="*/ 11807 h 63557"/>
                  <a:gd name="connsiteX25" fmla="*/ 25376 w 50645"/>
                  <a:gd name="connsiteY25" fmla="*/ 15422 h 63557"/>
                  <a:gd name="connsiteX26" fmla="*/ 28211 w 50645"/>
                  <a:gd name="connsiteY26" fmla="*/ 20951 h 63557"/>
                  <a:gd name="connsiteX27" fmla="*/ 35299 w 50645"/>
                  <a:gd name="connsiteY27" fmla="*/ 26622 h 63557"/>
                  <a:gd name="connsiteX28" fmla="*/ 42742 w 50645"/>
                  <a:gd name="connsiteY28" fmla="*/ 32576 h 63557"/>
                  <a:gd name="connsiteX29" fmla="*/ 49831 w 50645"/>
                  <a:gd name="connsiteY29" fmla="*/ 47674 h 63557"/>
                  <a:gd name="connsiteX30" fmla="*/ 44656 w 50645"/>
                  <a:gd name="connsiteY30" fmla="*/ 57385 h 63557"/>
                  <a:gd name="connsiteX31" fmla="*/ 34662 w 50645"/>
                  <a:gd name="connsiteY31" fmla="*/ 62489 h 63557"/>
                  <a:gd name="connsiteX32" fmla="*/ 23958 w 50645"/>
                  <a:gd name="connsiteY32" fmla="*/ 63340 h 63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50645" h="63557">
                    <a:moveTo>
                      <a:pt x="23958" y="63340"/>
                    </a:moveTo>
                    <a:cubicBezTo>
                      <a:pt x="18855" y="62808"/>
                      <a:pt x="13964" y="60979"/>
                      <a:pt x="9782" y="58023"/>
                    </a:cubicBezTo>
                    <a:cubicBezTo>
                      <a:pt x="5670" y="55408"/>
                      <a:pt x="2480" y="51601"/>
                      <a:pt x="567" y="47107"/>
                    </a:cubicBezTo>
                    <a:cubicBezTo>
                      <a:pt x="-568" y="44449"/>
                      <a:pt x="-993" y="41550"/>
                      <a:pt x="-709" y="38672"/>
                    </a:cubicBezTo>
                    <a:cubicBezTo>
                      <a:pt x="-851" y="34774"/>
                      <a:pt x="992" y="31074"/>
                      <a:pt x="4182" y="28819"/>
                    </a:cubicBezTo>
                    <a:cubicBezTo>
                      <a:pt x="5529" y="28118"/>
                      <a:pt x="7088" y="27827"/>
                      <a:pt x="8577" y="27969"/>
                    </a:cubicBezTo>
                    <a:cubicBezTo>
                      <a:pt x="12262" y="28160"/>
                      <a:pt x="15311" y="31017"/>
                      <a:pt x="15665" y="34703"/>
                    </a:cubicBezTo>
                    <a:cubicBezTo>
                      <a:pt x="16303" y="38977"/>
                      <a:pt x="18571" y="42833"/>
                      <a:pt x="21973" y="45477"/>
                    </a:cubicBezTo>
                    <a:cubicBezTo>
                      <a:pt x="24171" y="47143"/>
                      <a:pt x="26723" y="48220"/>
                      <a:pt x="29487" y="48596"/>
                    </a:cubicBezTo>
                    <a:cubicBezTo>
                      <a:pt x="30621" y="48660"/>
                      <a:pt x="31755" y="48660"/>
                      <a:pt x="32890" y="48596"/>
                    </a:cubicBezTo>
                    <a:cubicBezTo>
                      <a:pt x="34378" y="48674"/>
                      <a:pt x="35654" y="47533"/>
                      <a:pt x="35725" y="46051"/>
                    </a:cubicBezTo>
                    <a:cubicBezTo>
                      <a:pt x="35725" y="45973"/>
                      <a:pt x="35725" y="45902"/>
                      <a:pt x="35725" y="45831"/>
                    </a:cubicBezTo>
                    <a:cubicBezTo>
                      <a:pt x="35725" y="42996"/>
                      <a:pt x="33032" y="39523"/>
                      <a:pt x="26723" y="35412"/>
                    </a:cubicBezTo>
                    <a:cubicBezTo>
                      <a:pt x="22824" y="32817"/>
                      <a:pt x="19422" y="29606"/>
                      <a:pt x="16586" y="25913"/>
                    </a:cubicBezTo>
                    <a:cubicBezTo>
                      <a:pt x="14176" y="22936"/>
                      <a:pt x="13042" y="19101"/>
                      <a:pt x="13468" y="15281"/>
                    </a:cubicBezTo>
                    <a:cubicBezTo>
                      <a:pt x="13893" y="10815"/>
                      <a:pt x="16090" y="6718"/>
                      <a:pt x="19634" y="3939"/>
                    </a:cubicBezTo>
                    <a:cubicBezTo>
                      <a:pt x="23179" y="863"/>
                      <a:pt x="27928" y="-555"/>
                      <a:pt x="32606" y="41"/>
                    </a:cubicBezTo>
                    <a:cubicBezTo>
                      <a:pt x="35158" y="317"/>
                      <a:pt x="37568" y="1246"/>
                      <a:pt x="39694" y="2734"/>
                    </a:cubicBezTo>
                    <a:cubicBezTo>
                      <a:pt x="41892" y="4251"/>
                      <a:pt x="43522" y="6555"/>
                      <a:pt x="44089" y="9185"/>
                    </a:cubicBezTo>
                    <a:cubicBezTo>
                      <a:pt x="44160" y="9702"/>
                      <a:pt x="44160" y="10227"/>
                      <a:pt x="44089" y="10744"/>
                    </a:cubicBezTo>
                    <a:cubicBezTo>
                      <a:pt x="44018" y="11425"/>
                      <a:pt x="43735" y="12077"/>
                      <a:pt x="43309" y="12587"/>
                    </a:cubicBezTo>
                    <a:cubicBezTo>
                      <a:pt x="42601" y="13303"/>
                      <a:pt x="41608" y="13643"/>
                      <a:pt x="40616" y="13509"/>
                    </a:cubicBezTo>
                    <a:cubicBezTo>
                      <a:pt x="39411" y="13282"/>
                      <a:pt x="38206" y="12878"/>
                      <a:pt x="37071" y="12304"/>
                    </a:cubicBezTo>
                    <a:cubicBezTo>
                      <a:pt x="35299" y="11502"/>
                      <a:pt x="33457" y="11021"/>
                      <a:pt x="31543" y="10886"/>
                    </a:cubicBezTo>
                    <a:cubicBezTo>
                      <a:pt x="30054" y="10638"/>
                      <a:pt x="28495" y="10971"/>
                      <a:pt x="27219" y="11807"/>
                    </a:cubicBezTo>
                    <a:cubicBezTo>
                      <a:pt x="26085" y="12693"/>
                      <a:pt x="25447" y="14012"/>
                      <a:pt x="25376" y="15422"/>
                    </a:cubicBezTo>
                    <a:cubicBezTo>
                      <a:pt x="25447" y="17606"/>
                      <a:pt x="26439" y="19640"/>
                      <a:pt x="28211" y="20951"/>
                    </a:cubicBezTo>
                    <a:cubicBezTo>
                      <a:pt x="30479" y="23000"/>
                      <a:pt x="32819" y="24892"/>
                      <a:pt x="35299" y="26622"/>
                    </a:cubicBezTo>
                    <a:cubicBezTo>
                      <a:pt x="37852" y="28465"/>
                      <a:pt x="40332" y="30521"/>
                      <a:pt x="42742" y="32576"/>
                    </a:cubicBezTo>
                    <a:cubicBezTo>
                      <a:pt x="47492" y="36120"/>
                      <a:pt x="50114" y="41777"/>
                      <a:pt x="49831" y="47674"/>
                    </a:cubicBezTo>
                    <a:cubicBezTo>
                      <a:pt x="49476" y="51474"/>
                      <a:pt x="47633" y="54975"/>
                      <a:pt x="44656" y="57385"/>
                    </a:cubicBezTo>
                    <a:cubicBezTo>
                      <a:pt x="41750" y="59802"/>
                      <a:pt x="38348" y="61546"/>
                      <a:pt x="34662" y="62489"/>
                    </a:cubicBezTo>
                    <a:cubicBezTo>
                      <a:pt x="31188" y="63368"/>
                      <a:pt x="27573" y="63659"/>
                      <a:pt x="23958" y="63340"/>
                    </a:cubicBezTo>
                    <a:close/>
                  </a:path>
                </a:pathLst>
              </a:custGeom>
              <a:solidFill>
                <a:srgbClr val="0A315B"/>
              </a:solidFill>
              <a:ln w="7081" cap="flat">
                <a:noFill/>
                <a:prstDash val="solid"/>
                <a:miter/>
              </a:ln>
            </p:spPr>
            <p:txBody>
              <a:bodyPr rtlCol="0" anchor="ctr"/>
              <a:lstStyle/>
              <a:p>
                <a:endParaRPr lang="fr-FR"/>
              </a:p>
            </p:txBody>
          </p:sp>
          <p:sp>
            <p:nvSpPr>
              <p:cNvPr id="89" name="Graphique 6">
                <a:extLst>
                  <a:ext uri="{FF2B5EF4-FFF2-40B4-BE49-F238E27FC236}">
                    <a16:creationId xmlns:a16="http://schemas.microsoft.com/office/drawing/2014/main" id="{D6BDCBD0-C24F-4554-8085-26C51DA23EE4}"/>
                  </a:ext>
                </a:extLst>
              </p:cNvPr>
              <p:cNvSpPr/>
              <p:nvPr/>
            </p:nvSpPr>
            <p:spPr>
              <a:xfrm>
                <a:off x="7051240" y="2820660"/>
                <a:ext cx="47277" cy="55598"/>
              </a:xfrm>
              <a:custGeom>
                <a:avLst/>
                <a:gdLst>
                  <a:gd name="connsiteX0" fmla="*/ 33673 w 47277"/>
                  <a:gd name="connsiteY0" fmla="*/ 55344 h 55598"/>
                  <a:gd name="connsiteX1" fmla="*/ 27152 w 47277"/>
                  <a:gd name="connsiteY1" fmla="*/ 48822 h 55598"/>
                  <a:gd name="connsiteX2" fmla="*/ 27152 w 47277"/>
                  <a:gd name="connsiteY2" fmla="*/ 48610 h 55598"/>
                  <a:gd name="connsiteX3" fmla="*/ 27152 w 47277"/>
                  <a:gd name="connsiteY3" fmla="*/ 42514 h 55598"/>
                  <a:gd name="connsiteX4" fmla="*/ 27152 w 47277"/>
                  <a:gd name="connsiteY4" fmla="*/ 38331 h 55598"/>
                  <a:gd name="connsiteX5" fmla="*/ 24600 w 47277"/>
                  <a:gd name="connsiteY5" fmla="*/ 41096 h 55598"/>
                  <a:gd name="connsiteX6" fmla="*/ 20985 w 47277"/>
                  <a:gd name="connsiteY6" fmla="*/ 45703 h 55598"/>
                  <a:gd name="connsiteX7" fmla="*/ 9927 w 47277"/>
                  <a:gd name="connsiteY7" fmla="*/ 51516 h 55598"/>
                  <a:gd name="connsiteX8" fmla="*/ 4540 w 47277"/>
                  <a:gd name="connsiteY8" fmla="*/ 49248 h 55598"/>
                  <a:gd name="connsiteX9" fmla="*/ -635 w 47277"/>
                  <a:gd name="connsiteY9" fmla="*/ 38331 h 55598"/>
                  <a:gd name="connsiteX10" fmla="*/ -635 w 47277"/>
                  <a:gd name="connsiteY10" fmla="*/ 32236 h 55598"/>
                  <a:gd name="connsiteX11" fmla="*/ 4611 w 47277"/>
                  <a:gd name="connsiteY11" fmla="*/ 16358 h 55598"/>
                  <a:gd name="connsiteX12" fmla="*/ 15527 w 47277"/>
                  <a:gd name="connsiteY12" fmla="*/ 5654 h 55598"/>
                  <a:gd name="connsiteX13" fmla="*/ 23820 w 47277"/>
                  <a:gd name="connsiteY13" fmla="*/ 3882 h 55598"/>
                  <a:gd name="connsiteX14" fmla="*/ 30908 w 47277"/>
                  <a:gd name="connsiteY14" fmla="*/ 6788 h 55598"/>
                  <a:gd name="connsiteX15" fmla="*/ 31901 w 47277"/>
                  <a:gd name="connsiteY15" fmla="*/ 7214 h 55598"/>
                  <a:gd name="connsiteX16" fmla="*/ 34027 w 47277"/>
                  <a:gd name="connsiteY16" fmla="*/ 4945 h 55598"/>
                  <a:gd name="connsiteX17" fmla="*/ 36579 w 47277"/>
                  <a:gd name="connsiteY17" fmla="*/ 1685 h 55598"/>
                  <a:gd name="connsiteX18" fmla="*/ 41116 w 47277"/>
                  <a:gd name="connsiteY18" fmla="*/ -87 h 55598"/>
                  <a:gd name="connsiteX19" fmla="*/ 43313 w 47277"/>
                  <a:gd name="connsiteY19" fmla="*/ 551 h 55598"/>
                  <a:gd name="connsiteX20" fmla="*/ 45865 w 47277"/>
                  <a:gd name="connsiteY20" fmla="*/ 4804 h 55598"/>
                  <a:gd name="connsiteX21" fmla="*/ 46432 w 47277"/>
                  <a:gd name="connsiteY21" fmla="*/ 16216 h 55598"/>
                  <a:gd name="connsiteX22" fmla="*/ 45227 w 47277"/>
                  <a:gd name="connsiteY22" fmla="*/ 47121 h 55598"/>
                  <a:gd name="connsiteX23" fmla="*/ 45227 w 47277"/>
                  <a:gd name="connsiteY23" fmla="*/ 48822 h 55598"/>
                  <a:gd name="connsiteX24" fmla="*/ 42320 w 47277"/>
                  <a:gd name="connsiteY24" fmla="*/ 53642 h 55598"/>
                  <a:gd name="connsiteX25" fmla="*/ 33673 w 47277"/>
                  <a:gd name="connsiteY25" fmla="*/ 55344 h 55598"/>
                  <a:gd name="connsiteX26" fmla="*/ 15030 w 47277"/>
                  <a:gd name="connsiteY26" fmla="*/ 37835 h 55598"/>
                  <a:gd name="connsiteX27" fmla="*/ 24245 w 47277"/>
                  <a:gd name="connsiteY27" fmla="*/ 28550 h 55598"/>
                  <a:gd name="connsiteX28" fmla="*/ 29703 w 47277"/>
                  <a:gd name="connsiteY28" fmla="*/ 16712 h 55598"/>
                  <a:gd name="connsiteX29" fmla="*/ 25946 w 47277"/>
                  <a:gd name="connsiteY29" fmla="*/ 14231 h 55598"/>
                  <a:gd name="connsiteX30" fmla="*/ 18007 w 47277"/>
                  <a:gd name="connsiteY30" fmla="*/ 18626 h 55598"/>
                  <a:gd name="connsiteX31" fmla="*/ 12620 w 47277"/>
                  <a:gd name="connsiteY31" fmla="*/ 29117 h 55598"/>
                  <a:gd name="connsiteX32" fmla="*/ 12195 w 47277"/>
                  <a:gd name="connsiteY32" fmla="*/ 31598 h 55598"/>
                  <a:gd name="connsiteX33" fmla="*/ 13967 w 47277"/>
                  <a:gd name="connsiteY33" fmla="*/ 37410 h 55598"/>
                  <a:gd name="connsiteX34" fmla="*/ 15030 w 47277"/>
                  <a:gd name="connsiteY34" fmla="*/ 37835 h 55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47277" h="55598">
                    <a:moveTo>
                      <a:pt x="33673" y="55344"/>
                    </a:moveTo>
                    <a:cubicBezTo>
                      <a:pt x="30058" y="55344"/>
                      <a:pt x="27152" y="52430"/>
                      <a:pt x="27152" y="48822"/>
                    </a:cubicBezTo>
                    <a:cubicBezTo>
                      <a:pt x="27152" y="48751"/>
                      <a:pt x="27152" y="48681"/>
                      <a:pt x="27152" y="48610"/>
                    </a:cubicBezTo>
                    <a:cubicBezTo>
                      <a:pt x="27010" y="46582"/>
                      <a:pt x="27010" y="44541"/>
                      <a:pt x="27152" y="42514"/>
                    </a:cubicBezTo>
                    <a:cubicBezTo>
                      <a:pt x="27152" y="39749"/>
                      <a:pt x="27152" y="38402"/>
                      <a:pt x="27152" y="38331"/>
                    </a:cubicBezTo>
                    <a:cubicBezTo>
                      <a:pt x="27152" y="38261"/>
                      <a:pt x="25946" y="39253"/>
                      <a:pt x="24600" y="41096"/>
                    </a:cubicBezTo>
                    <a:cubicBezTo>
                      <a:pt x="23466" y="42691"/>
                      <a:pt x="22261" y="44229"/>
                      <a:pt x="20985" y="45703"/>
                    </a:cubicBezTo>
                    <a:cubicBezTo>
                      <a:pt x="18504" y="49354"/>
                      <a:pt x="14322" y="51530"/>
                      <a:pt x="9927" y="51516"/>
                    </a:cubicBezTo>
                    <a:cubicBezTo>
                      <a:pt x="7942" y="51360"/>
                      <a:pt x="6028" y="50566"/>
                      <a:pt x="4540" y="49248"/>
                    </a:cubicBezTo>
                    <a:cubicBezTo>
                      <a:pt x="1562" y="46327"/>
                      <a:pt x="-280" y="42464"/>
                      <a:pt x="-635" y="38331"/>
                    </a:cubicBezTo>
                    <a:cubicBezTo>
                      <a:pt x="-847" y="36304"/>
                      <a:pt x="-847" y="34263"/>
                      <a:pt x="-635" y="32236"/>
                    </a:cubicBezTo>
                    <a:cubicBezTo>
                      <a:pt x="-68" y="26629"/>
                      <a:pt x="1775" y="21213"/>
                      <a:pt x="4611" y="16358"/>
                    </a:cubicBezTo>
                    <a:cubicBezTo>
                      <a:pt x="7162" y="11800"/>
                      <a:pt x="10919" y="8085"/>
                      <a:pt x="15527" y="5654"/>
                    </a:cubicBezTo>
                    <a:cubicBezTo>
                      <a:pt x="18078" y="4230"/>
                      <a:pt x="20914" y="3613"/>
                      <a:pt x="23820" y="3882"/>
                    </a:cubicBezTo>
                    <a:cubicBezTo>
                      <a:pt x="26372" y="4201"/>
                      <a:pt x="28853" y="5208"/>
                      <a:pt x="30908" y="6788"/>
                    </a:cubicBezTo>
                    <a:lnTo>
                      <a:pt x="31901" y="7214"/>
                    </a:lnTo>
                    <a:cubicBezTo>
                      <a:pt x="32538" y="7214"/>
                      <a:pt x="33248" y="6505"/>
                      <a:pt x="34027" y="4945"/>
                    </a:cubicBezTo>
                    <a:cubicBezTo>
                      <a:pt x="34736" y="3733"/>
                      <a:pt x="35587" y="2635"/>
                      <a:pt x="36579" y="1685"/>
                    </a:cubicBezTo>
                    <a:cubicBezTo>
                      <a:pt x="37784" y="480"/>
                      <a:pt x="39414" y="-158"/>
                      <a:pt x="41116" y="-87"/>
                    </a:cubicBezTo>
                    <a:cubicBezTo>
                      <a:pt x="41896" y="40"/>
                      <a:pt x="42604" y="253"/>
                      <a:pt x="43313" y="551"/>
                    </a:cubicBezTo>
                    <a:cubicBezTo>
                      <a:pt x="44376" y="884"/>
                      <a:pt x="45227" y="2302"/>
                      <a:pt x="45865" y="4804"/>
                    </a:cubicBezTo>
                    <a:cubicBezTo>
                      <a:pt x="46432" y="8582"/>
                      <a:pt x="46573" y="12402"/>
                      <a:pt x="46432" y="16216"/>
                    </a:cubicBezTo>
                    <a:cubicBezTo>
                      <a:pt x="46432" y="29826"/>
                      <a:pt x="45936" y="40104"/>
                      <a:pt x="45227" y="47121"/>
                    </a:cubicBezTo>
                    <a:lnTo>
                      <a:pt x="45227" y="48822"/>
                    </a:lnTo>
                    <a:cubicBezTo>
                      <a:pt x="44943" y="50764"/>
                      <a:pt x="43880" y="52508"/>
                      <a:pt x="42320" y="53642"/>
                    </a:cubicBezTo>
                    <a:cubicBezTo>
                      <a:pt x="39769" y="55223"/>
                      <a:pt x="36650" y="55826"/>
                      <a:pt x="33673" y="55344"/>
                    </a:cubicBezTo>
                    <a:close/>
                    <a:moveTo>
                      <a:pt x="15030" y="37835"/>
                    </a:moveTo>
                    <a:cubicBezTo>
                      <a:pt x="17653" y="37835"/>
                      <a:pt x="20772" y="35000"/>
                      <a:pt x="24245" y="28550"/>
                    </a:cubicBezTo>
                    <a:cubicBezTo>
                      <a:pt x="26514" y="24835"/>
                      <a:pt x="28357" y="20859"/>
                      <a:pt x="29703" y="16712"/>
                    </a:cubicBezTo>
                    <a:cubicBezTo>
                      <a:pt x="29703" y="15294"/>
                      <a:pt x="28569" y="14444"/>
                      <a:pt x="25946" y="14231"/>
                    </a:cubicBezTo>
                    <a:cubicBezTo>
                      <a:pt x="22686" y="14203"/>
                      <a:pt x="19709" y="15869"/>
                      <a:pt x="18007" y="18626"/>
                    </a:cubicBezTo>
                    <a:cubicBezTo>
                      <a:pt x="15456" y="21702"/>
                      <a:pt x="13684" y="25275"/>
                      <a:pt x="12620" y="29117"/>
                    </a:cubicBezTo>
                    <a:cubicBezTo>
                      <a:pt x="12408" y="29932"/>
                      <a:pt x="12266" y="30761"/>
                      <a:pt x="12195" y="31598"/>
                    </a:cubicBezTo>
                    <a:cubicBezTo>
                      <a:pt x="11770" y="33710"/>
                      <a:pt x="12479" y="35893"/>
                      <a:pt x="13967" y="37410"/>
                    </a:cubicBezTo>
                    <a:cubicBezTo>
                      <a:pt x="14251" y="37672"/>
                      <a:pt x="14605" y="37821"/>
                      <a:pt x="15030" y="37835"/>
                    </a:cubicBezTo>
                    <a:close/>
                  </a:path>
                </a:pathLst>
              </a:custGeom>
              <a:solidFill>
                <a:srgbClr val="0A315B"/>
              </a:solidFill>
              <a:ln w="7081" cap="flat">
                <a:noFill/>
                <a:prstDash val="solid"/>
                <a:miter/>
              </a:ln>
            </p:spPr>
            <p:txBody>
              <a:bodyPr rtlCol="0" anchor="ctr"/>
              <a:lstStyle/>
              <a:p>
                <a:endParaRPr lang="fr-FR"/>
              </a:p>
            </p:txBody>
          </p:sp>
          <p:sp>
            <p:nvSpPr>
              <p:cNvPr id="90" name="Graphique 6">
                <a:extLst>
                  <a:ext uri="{FF2B5EF4-FFF2-40B4-BE49-F238E27FC236}">
                    <a16:creationId xmlns:a16="http://schemas.microsoft.com/office/drawing/2014/main" id="{5659862D-5097-4572-8C00-D5C7E2651DB6}"/>
                  </a:ext>
                </a:extLst>
              </p:cNvPr>
              <p:cNvSpPr/>
              <p:nvPr/>
            </p:nvSpPr>
            <p:spPr>
              <a:xfrm>
                <a:off x="7105511" y="2814823"/>
                <a:ext cx="53914" cy="64819"/>
              </a:xfrm>
              <a:custGeom>
                <a:avLst/>
                <a:gdLst>
                  <a:gd name="connsiteX0" fmla="*/ 6267 w 53914"/>
                  <a:gd name="connsiteY0" fmla="*/ 63661 h 64819"/>
                  <a:gd name="connsiteX1" fmla="*/ 4495 w 53914"/>
                  <a:gd name="connsiteY1" fmla="*/ 63307 h 64819"/>
                  <a:gd name="connsiteX2" fmla="*/ 950 w 53914"/>
                  <a:gd name="connsiteY2" fmla="*/ 60188 h 64819"/>
                  <a:gd name="connsiteX3" fmla="*/ -751 w 53914"/>
                  <a:gd name="connsiteY3" fmla="*/ 53525 h 64819"/>
                  <a:gd name="connsiteX4" fmla="*/ 1517 w 53914"/>
                  <a:gd name="connsiteY4" fmla="*/ 31268 h 64819"/>
                  <a:gd name="connsiteX5" fmla="*/ 7046 w 53914"/>
                  <a:gd name="connsiteY5" fmla="*/ 2914 h 64819"/>
                  <a:gd name="connsiteX6" fmla="*/ 12716 w 53914"/>
                  <a:gd name="connsiteY6" fmla="*/ -63 h 64819"/>
                  <a:gd name="connsiteX7" fmla="*/ 18954 w 53914"/>
                  <a:gd name="connsiteY7" fmla="*/ 11633 h 64819"/>
                  <a:gd name="connsiteX8" fmla="*/ 18954 w 53914"/>
                  <a:gd name="connsiteY8" fmla="*/ 14326 h 64819"/>
                  <a:gd name="connsiteX9" fmla="*/ 39298 w 53914"/>
                  <a:gd name="connsiteY9" fmla="*/ 4474 h 64819"/>
                  <a:gd name="connsiteX10" fmla="*/ 45606 w 53914"/>
                  <a:gd name="connsiteY10" fmla="*/ 6033 h 64819"/>
                  <a:gd name="connsiteX11" fmla="*/ 52695 w 53914"/>
                  <a:gd name="connsiteY11" fmla="*/ 26235 h 64819"/>
                  <a:gd name="connsiteX12" fmla="*/ 52695 w 53914"/>
                  <a:gd name="connsiteY12" fmla="*/ 45232 h 64819"/>
                  <a:gd name="connsiteX13" fmla="*/ 48938 w 53914"/>
                  <a:gd name="connsiteY13" fmla="*/ 59408 h 64819"/>
                  <a:gd name="connsiteX14" fmla="*/ 40148 w 53914"/>
                  <a:gd name="connsiteY14" fmla="*/ 64654 h 64819"/>
                  <a:gd name="connsiteX15" fmla="*/ 34407 w 53914"/>
                  <a:gd name="connsiteY15" fmla="*/ 61747 h 64819"/>
                  <a:gd name="connsiteX16" fmla="*/ 32280 w 53914"/>
                  <a:gd name="connsiteY16" fmla="*/ 56289 h 64819"/>
                  <a:gd name="connsiteX17" fmla="*/ 32280 w 53914"/>
                  <a:gd name="connsiteY17" fmla="*/ 50973 h 64819"/>
                  <a:gd name="connsiteX18" fmla="*/ 33699 w 53914"/>
                  <a:gd name="connsiteY18" fmla="*/ 43176 h 64819"/>
                  <a:gd name="connsiteX19" fmla="*/ 35187 w 53914"/>
                  <a:gd name="connsiteY19" fmla="*/ 34386 h 64819"/>
                  <a:gd name="connsiteX20" fmla="*/ 32351 w 53914"/>
                  <a:gd name="connsiteY20" fmla="*/ 19288 h 64819"/>
                  <a:gd name="connsiteX21" fmla="*/ 27957 w 53914"/>
                  <a:gd name="connsiteY21" fmla="*/ 22123 h 64819"/>
                  <a:gd name="connsiteX22" fmla="*/ 18529 w 53914"/>
                  <a:gd name="connsiteY22" fmla="*/ 45302 h 64819"/>
                  <a:gd name="connsiteX23" fmla="*/ 15623 w 53914"/>
                  <a:gd name="connsiteY23" fmla="*/ 55368 h 64819"/>
                  <a:gd name="connsiteX24" fmla="*/ 11724 w 53914"/>
                  <a:gd name="connsiteY24" fmla="*/ 61818 h 64819"/>
                  <a:gd name="connsiteX25" fmla="*/ 6267 w 53914"/>
                  <a:gd name="connsiteY25" fmla="*/ 63661 h 64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3914" h="64819">
                    <a:moveTo>
                      <a:pt x="6267" y="63661"/>
                    </a:moveTo>
                    <a:lnTo>
                      <a:pt x="4495" y="63307"/>
                    </a:lnTo>
                    <a:cubicBezTo>
                      <a:pt x="3431" y="63307"/>
                      <a:pt x="2226" y="62102"/>
                      <a:pt x="950" y="60188"/>
                    </a:cubicBezTo>
                    <a:cubicBezTo>
                      <a:pt x="-397" y="58231"/>
                      <a:pt x="-964" y="55878"/>
                      <a:pt x="-751" y="53525"/>
                    </a:cubicBezTo>
                    <a:lnTo>
                      <a:pt x="1517" y="31268"/>
                    </a:lnTo>
                    <a:cubicBezTo>
                      <a:pt x="1730" y="21571"/>
                      <a:pt x="3573" y="11973"/>
                      <a:pt x="7046" y="2914"/>
                    </a:cubicBezTo>
                    <a:cubicBezTo>
                      <a:pt x="8180" y="873"/>
                      <a:pt x="10378" y="-297"/>
                      <a:pt x="12716" y="-63"/>
                    </a:cubicBezTo>
                    <a:cubicBezTo>
                      <a:pt x="17111" y="362"/>
                      <a:pt x="19167" y="4261"/>
                      <a:pt x="18954" y="11633"/>
                    </a:cubicBezTo>
                    <a:cubicBezTo>
                      <a:pt x="18883" y="12526"/>
                      <a:pt x="18883" y="13433"/>
                      <a:pt x="18954" y="14326"/>
                    </a:cubicBezTo>
                    <a:cubicBezTo>
                      <a:pt x="24059" y="8365"/>
                      <a:pt x="31430" y="4792"/>
                      <a:pt x="39298" y="4474"/>
                    </a:cubicBezTo>
                    <a:cubicBezTo>
                      <a:pt x="41425" y="4863"/>
                      <a:pt x="43551" y="5388"/>
                      <a:pt x="45606" y="6033"/>
                    </a:cubicBezTo>
                    <a:cubicBezTo>
                      <a:pt x="49080" y="7025"/>
                      <a:pt x="51278" y="13759"/>
                      <a:pt x="52695" y="26235"/>
                    </a:cubicBezTo>
                    <a:cubicBezTo>
                      <a:pt x="53262" y="32551"/>
                      <a:pt x="53262" y="38916"/>
                      <a:pt x="52695" y="45232"/>
                    </a:cubicBezTo>
                    <a:cubicBezTo>
                      <a:pt x="52341" y="50151"/>
                      <a:pt x="51065" y="54964"/>
                      <a:pt x="48938" y="59408"/>
                    </a:cubicBezTo>
                    <a:cubicBezTo>
                      <a:pt x="47591" y="62988"/>
                      <a:pt x="43976" y="65164"/>
                      <a:pt x="40148" y="64654"/>
                    </a:cubicBezTo>
                    <a:cubicBezTo>
                      <a:pt x="37951" y="64476"/>
                      <a:pt x="35895" y="63427"/>
                      <a:pt x="34407" y="61747"/>
                    </a:cubicBezTo>
                    <a:cubicBezTo>
                      <a:pt x="33060" y="60245"/>
                      <a:pt x="32280" y="58302"/>
                      <a:pt x="32280" y="56289"/>
                    </a:cubicBezTo>
                    <a:cubicBezTo>
                      <a:pt x="32138" y="54517"/>
                      <a:pt x="32138" y="52745"/>
                      <a:pt x="32280" y="50973"/>
                    </a:cubicBezTo>
                    <a:cubicBezTo>
                      <a:pt x="32564" y="48343"/>
                      <a:pt x="33060" y="45735"/>
                      <a:pt x="33699" y="43176"/>
                    </a:cubicBezTo>
                    <a:cubicBezTo>
                      <a:pt x="34407" y="40284"/>
                      <a:pt x="34903" y="37349"/>
                      <a:pt x="35187" y="34386"/>
                    </a:cubicBezTo>
                    <a:cubicBezTo>
                      <a:pt x="36108" y="24604"/>
                      <a:pt x="35187" y="19572"/>
                      <a:pt x="32351" y="19288"/>
                    </a:cubicBezTo>
                    <a:cubicBezTo>
                      <a:pt x="31217" y="19288"/>
                      <a:pt x="29729" y="20068"/>
                      <a:pt x="27957" y="22123"/>
                    </a:cubicBezTo>
                    <a:cubicBezTo>
                      <a:pt x="23208" y="29077"/>
                      <a:pt x="19947" y="36988"/>
                      <a:pt x="18529" y="45302"/>
                    </a:cubicBezTo>
                    <a:cubicBezTo>
                      <a:pt x="17750" y="48705"/>
                      <a:pt x="16757" y="52065"/>
                      <a:pt x="15623" y="55368"/>
                    </a:cubicBezTo>
                    <a:cubicBezTo>
                      <a:pt x="14914" y="57813"/>
                      <a:pt x="13567" y="60039"/>
                      <a:pt x="11724" y="61818"/>
                    </a:cubicBezTo>
                    <a:cubicBezTo>
                      <a:pt x="10236" y="63179"/>
                      <a:pt x="8251" y="63845"/>
                      <a:pt x="6267" y="63661"/>
                    </a:cubicBezTo>
                    <a:close/>
                  </a:path>
                </a:pathLst>
              </a:custGeom>
              <a:solidFill>
                <a:srgbClr val="0A315B"/>
              </a:solidFill>
              <a:ln w="7081" cap="flat">
                <a:noFill/>
                <a:prstDash val="solid"/>
                <a:miter/>
              </a:ln>
            </p:spPr>
            <p:txBody>
              <a:bodyPr rtlCol="0" anchor="ctr"/>
              <a:lstStyle/>
              <a:p>
                <a:endParaRPr lang="fr-FR"/>
              </a:p>
            </p:txBody>
          </p:sp>
          <p:sp>
            <p:nvSpPr>
              <p:cNvPr id="91" name="Graphique 6">
                <a:extLst>
                  <a:ext uri="{FF2B5EF4-FFF2-40B4-BE49-F238E27FC236}">
                    <a16:creationId xmlns:a16="http://schemas.microsoft.com/office/drawing/2014/main" id="{E74686C0-51F2-4954-AC32-D40B2F2471B3}"/>
                  </a:ext>
                </a:extLst>
              </p:cNvPr>
              <p:cNvSpPr/>
              <p:nvPr/>
            </p:nvSpPr>
            <p:spPr>
              <a:xfrm>
                <a:off x="7161570" y="2824554"/>
                <a:ext cx="58319" cy="86601"/>
              </a:xfrm>
              <a:custGeom>
                <a:avLst/>
                <a:gdLst>
                  <a:gd name="connsiteX0" fmla="*/ 20879 w 58319"/>
                  <a:gd name="connsiteY0" fmla="*/ 86254 h 86601"/>
                  <a:gd name="connsiteX1" fmla="*/ 9396 w 58319"/>
                  <a:gd name="connsiteY1" fmla="*/ 82639 h 86601"/>
                  <a:gd name="connsiteX2" fmla="*/ 2307 w 58319"/>
                  <a:gd name="connsiteY2" fmla="*/ 75125 h 86601"/>
                  <a:gd name="connsiteX3" fmla="*/ -741 w 58319"/>
                  <a:gd name="connsiteY3" fmla="*/ 64847 h 86601"/>
                  <a:gd name="connsiteX4" fmla="*/ -741 w 58319"/>
                  <a:gd name="connsiteY4" fmla="*/ 62862 h 86601"/>
                  <a:gd name="connsiteX5" fmla="*/ 110 w 58319"/>
                  <a:gd name="connsiteY5" fmla="*/ 60169 h 86601"/>
                  <a:gd name="connsiteX6" fmla="*/ 2094 w 58319"/>
                  <a:gd name="connsiteY6" fmla="*/ 58964 h 86601"/>
                  <a:gd name="connsiteX7" fmla="*/ 4150 w 58319"/>
                  <a:gd name="connsiteY7" fmla="*/ 60381 h 86601"/>
                  <a:gd name="connsiteX8" fmla="*/ 5355 w 58319"/>
                  <a:gd name="connsiteY8" fmla="*/ 63713 h 86601"/>
                  <a:gd name="connsiteX9" fmla="*/ 8899 w 58319"/>
                  <a:gd name="connsiteY9" fmla="*/ 70801 h 86601"/>
                  <a:gd name="connsiteX10" fmla="*/ 17264 w 58319"/>
                  <a:gd name="connsiteY10" fmla="*/ 76117 h 86601"/>
                  <a:gd name="connsiteX11" fmla="*/ 22154 w 58319"/>
                  <a:gd name="connsiteY11" fmla="*/ 75621 h 86601"/>
                  <a:gd name="connsiteX12" fmla="*/ 29242 w 58319"/>
                  <a:gd name="connsiteY12" fmla="*/ 68533 h 86601"/>
                  <a:gd name="connsiteX13" fmla="*/ 36331 w 58319"/>
                  <a:gd name="connsiteY13" fmla="*/ 42944 h 86601"/>
                  <a:gd name="connsiteX14" fmla="*/ 36331 w 58319"/>
                  <a:gd name="connsiteY14" fmla="*/ 40959 h 86601"/>
                  <a:gd name="connsiteX15" fmla="*/ 35835 w 58319"/>
                  <a:gd name="connsiteY15" fmla="*/ 40959 h 86601"/>
                  <a:gd name="connsiteX16" fmla="*/ 35268 w 58319"/>
                  <a:gd name="connsiteY16" fmla="*/ 41385 h 86601"/>
                  <a:gd name="connsiteX17" fmla="*/ 33567 w 58319"/>
                  <a:gd name="connsiteY17" fmla="*/ 42802 h 86601"/>
                  <a:gd name="connsiteX18" fmla="*/ 15350 w 58319"/>
                  <a:gd name="connsiteY18" fmla="*/ 49323 h 86601"/>
                  <a:gd name="connsiteX19" fmla="*/ 15350 w 58319"/>
                  <a:gd name="connsiteY19" fmla="*/ 49323 h 86601"/>
                  <a:gd name="connsiteX20" fmla="*/ 5284 w 58319"/>
                  <a:gd name="connsiteY20" fmla="*/ 42235 h 86601"/>
                  <a:gd name="connsiteX21" fmla="*/ 2661 w 58319"/>
                  <a:gd name="connsiteY21" fmla="*/ 28980 h 86601"/>
                  <a:gd name="connsiteX22" fmla="*/ 8970 w 58319"/>
                  <a:gd name="connsiteY22" fmla="*/ 15299 h 86601"/>
                  <a:gd name="connsiteX23" fmla="*/ 25769 w 58319"/>
                  <a:gd name="connsiteY23" fmla="*/ 8211 h 86601"/>
                  <a:gd name="connsiteX24" fmla="*/ 29030 w 58319"/>
                  <a:gd name="connsiteY24" fmla="*/ 8211 h 86601"/>
                  <a:gd name="connsiteX25" fmla="*/ 36828 w 58319"/>
                  <a:gd name="connsiteY25" fmla="*/ 11401 h 86601"/>
                  <a:gd name="connsiteX26" fmla="*/ 39450 w 58319"/>
                  <a:gd name="connsiteY26" fmla="*/ 12606 h 86601"/>
                  <a:gd name="connsiteX27" fmla="*/ 41718 w 58319"/>
                  <a:gd name="connsiteY27" fmla="*/ 9203 h 86601"/>
                  <a:gd name="connsiteX28" fmla="*/ 45191 w 58319"/>
                  <a:gd name="connsiteY28" fmla="*/ 2115 h 86601"/>
                  <a:gd name="connsiteX29" fmla="*/ 49799 w 58319"/>
                  <a:gd name="connsiteY29" fmla="*/ -82 h 86601"/>
                  <a:gd name="connsiteX30" fmla="*/ 56887 w 58319"/>
                  <a:gd name="connsiteY30" fmla="*/ 12748 h 86601"/>
                  <a:gd name="connsiteX31" fmla="*/ 56887 w 58319"/>
                  <a:gd name="connsiteY31" fmla="*/ 34013 h 86601"/>
                  <a:gd name="connsiteX32" fmla="*/ 55186 w 58319"/>
                  <a:gd name="connsiteY32" fmla="*/ 45496 h 86601"/>
                  <a:gd name="connsiteX33" fmla="*/ 51146 w 58319"/>
                  <a:gd name="connsiteY33" fmla="*/ 60098 h 86601"/>
                  <a:gd name="connsiteX34" fmla="*/ 44058 w 58319"/>
                  <a:gd name="connsiteY34" fmla="*/ 74275 h 86601"/>
                  <a:gd name="connsiteX35" fmla="*/ 34134 w 58319"/>
                  <a:gd name="connsiteY35" fmla="*/ 83844 h 86601"/>
                  <a:gd name="connsiteX36" fmla="*/ 20879 w 58319"/>
                  <a:gd name="connsiteY36" fmla="*/ 86254 h 86601"/>
                  <a:gd name="connsiteX37" fmla="*/ 19886 w 58319"/>
                  <a:gd name="connsiteY37" fmla="*/ 39400 h 86601"/>
                  <a:gd name="connsiteX38" fmla="*/ 26975 w 58319"/>
                  <a:gd name="connsiteY38" fmla="*/ 37202 h 86601"/>
                  <a:gd name="connsiteX39" fmla="*/ 32433 w 58319"/>
                  <a:gd name="connsiteY39" fmla="*/ 30965 h 86601"/>
                  <a:gd name="connsiteX40" fmla="*/ 34914 w 58319"/>
                  <a:gd name="connsiteY40" fmla="*/ 24373 h 86601"/>
                  <a:gd name="connsiteX41" fmla="*/ 29952 w 58319"/>
                  <a:gd name="connsiteY41" fmla="*/ 19694 h 86601"/>
                  <a:gd name="connsiteX42" fmla="*/ 22864 w 58319"/>
                  <a:gd name="connsiteY42" fmla="*/ 21395 h 86601"/>
                  <a:gd name="connsiteX43" fmla="*/ 16909 w 58319"/>
                  <a:gd name="connsiteY43" fmla="*/ 30043 h 86601"/>
                  <a:gd name="connsiteX44" fmla="*/ 16342 w 58319"/>
                  <a:gd name="connsiteY44" fmla="*/ 32666 h 86601"/>
                  <a:gd name="connsiteX45" fmla="*/ 19886 w 58319"/>
                  <a:gd name="connsiteY45" fmla="*/ 39400 h 86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58319" h="86601">
                    <a:moveTo>
                      <a:pt x="20879" y="86254"/>
                    </a:moveTo>
                    <a:cubicBezTo>
                      <a:pt x="16838" y="85914"/>
                      <a:pt x="12940" y="84680"/>
                      <a:pt x="9396" y="82639"/>
                    </a:cubicBezTo>
                    <a:cubicBezTo>
                      <a:pt x="6418" y="80753"/>
                      <a:pt x="4008" y="78173"/>
                      <a:pt x="2307" y="75125"/>
                    </a:cubicBezTo>
                    <a:cubicBezTo>
                      <a:pt x="606" y="71942"/>
                      <a:pt x="-457" y="68441"/>
                      <a:pt x="-741" y="64847"/>
                    </a:cubicBezTo>
                    <a:cubicBezTo>
                      <a:pt x="-812" y="64188"/>
                      <a:pt x="-812" y="63522"/>
                      <a:pt x="-741" y="62862"/>
                    </a:cubicBezTo>
                    <a:cubicBezTo>
                      <a:pt x="-599" y="61919"/>
                      <a:pt x="-315" y="61005"/>
                      <a:pt x="110" y="60169"/>
                    </a:cubicBezTo>
                    <a:cubicBezTo>
                      <a:pt x="393" y="59346"/>
                      <a:pt x="1244" y="58843"/>
                      <a:pt x="2094" y="58964"/>
                    </a:cubicBezTo>
                    <a:cubicBezTo>
                      <a:pt x="2945" y="59049"/>
                      <a:pt x="3725" y="59580"/>
                      <a:pt x="4150" y="60381"/>
                    </a:cubicBezTo>
                    <a:cubicBezTo>
                      <a:pt x="4646" y="61452"/>
                      <a:pt x="5072" y="62565"/>
                      <a:pt x="5355" y="63713"/>
                    </a:cubicBezTo>
                    <a:cubicBezTo>
                      <a:pt x="5993" y="66300"/>
                      <a:pt x="7198" y="68717"/>
                      <a:pt x="8899" y="70801"/>
                    </a:cubicBezTo>
                    <a:cubicBezTo>
                      <a:pt x="10813" y="73644"/>
                      <a:pt x="13861" y="75564"/>
                      <a:pt x="17264" y="76117"/>
                    </a:cubicBezTo>
                    <a:cubicBezTo>
                      <a:pt x="18894" y="76132"/>
                      <a:pt x="20524" y="75961"/>
                      <a:pt x="22154" y="75621"/>
                    </a:cubicBezTo>
                    <a:cubicBezTo>
                      <a:pt x="24565" y="75196"/>
                      <a:pt x="26975" y="72786"/>
                      <a:pt x="29242" y="68533"/>
                    </a:cubicBezTo>
                    <a:cubicBezTo>
                      <a:pt x="33283" y="60558"/>
                      <a:pt x="35693" y="51861"/>
                      <a:pt x="36331" y="42944"/>
                    </a:cubicBezTo>
                    <a:cubicBezTo>
                      <a:pt x="36331" y="41668"/>
                      <a:pt x="36331" y="41030"/>
                      <a:pt x="36331" y="40959"/>
                    </a:cubicBezTo>
                    <a:lnTo>
                      <a:pt x="35835" y="40959"/>
                    </a:lnTo>
                    <a:lnTo>
                      <a:pt x="35268" y="41385"/>
                    </a:lnTo>
                    <a:cubicBezTo>
                      <a:pt x="34701" y="41824"/>
                      <a:pt x="34134" y="42292"/>
                      <a:pt x="33567" y="42802"/>
                    </a:cubicBezTo>
                    <a:cubicBezTo>
                      <a:pt x="28818" y="47601"/>
                      <a:pt x="22084" y="49997"/>
                      <a:pt x="15350" y="49323"/>
                    </a:cubicBezTo>
                    <a:lnTo>
                      <a:pt x="15350" y="49323"/>
                    </a:lnTo>
                    <a:cubicBezTo>
                      <a:pt x="11097" y="48678"/>
                      <a:pt x="7340" y="46049"/>
                      <a:pt x="5284" y="42235"/>
                    </a:cubicBezTo>
                    <a:cubicBezTo>
                      <a:pt x="3016" y="38216"/>
                      <a:pt x="2094" y="33566"/>
                      <a:pt x="2661" y="28980"/>
                    </a:cubicBezTo>
                    <a:cubicBezTo>
                      <a:pt x="3229" y="23855"/>
                      <a:pt x="5426" y="19049"/>
                      <a:pt x="8970" y="15299"/>
                    </a:cubicBezTo>
                    <a:cubicBezTo>
                      <a:pt x="13436" y="10855"/>
                      <a:pt x="19461" y="8310"/>
                      <a:pt x="25769" y="8211"/>
                    </a:cubicBezTo>
                    <a:cubicBezTo>
                      <a:pt x="26833" y="8069"/>
                      <a:pt x="27967" y="8069"/>
                      <a:pt x="29030" y="8211"/>
                    </a:cubicBezTo>
                    <a:cubicBezTo>
                      <a:pt x="31865" y="8544"/>
                      <a:pt x="34559" y="9650"/>
                      <a:pt x="36828" y="11401"/>
                    </a:cubicBezTo>
                    <a:cubicBezTo>
                      <a:pt x="37607" y="11975"/>
                      <a:pt x="38529" y="12386"/>
                      <a:pt x="39450" y="12606"/>
                    </a:cubicBezTo>
                    <a:cubicBezTo>
                      <a:pt x="40372" y="12606"/>
                      <a:pt x="41151" y="11543"/>
                      <a:pt x="41718" y="9203"/>
                    </a:cubicBezTo>
                    <a:cubicBezTo>
                      <a:pt x="42286" y="6602"/>
                      <a:pt x="43490" y="4178"/>
                      <a:pt x="45191" y="2115"/>
                    </a:cubicBezTo>
                    <a:cubicBezTo>
                      <a:pt x="46255" y="634"/>
                      <a:pt x="47956" y="-196"/>
                      <a:pt x="49799" y="-82"/>
                    </a:cubicBezTo>
                    <a:cubicBezTo>
                      <a:pt x="53272" y="272"/>
                      <a:pt x="55612" y="4525"/>
                      <a:pt x="56887" y="12748"/>
                    </a:cubicBezTo>
                    <a:cubicBezTo>
                      <a:pt x="57738" y="19815"/>
                      <a:pt x="57738" y="26946"/>
                      <a:pt x="56887" y="34013"/>
                    </a:cubicBezTo>
                    <a:cubicBezTo>
                      <a:pt x="56533" y="37202"/>
                      <a:pt x="56037" y="41101"/>
                      <a:pt x="55186" y="45496"/>
                    </a:cubicBezTo>
                    <a:cubicBezTo>
                      <a:pt x="54265" y="50472"/>
                      <a:pt x="52918" y="55356"/>
                      <a:pt x="51146" y="60098"/>
                    </a:cubicBezTo>
                    <a:cubicBezTo>
                      <a:pt x="49374" y="65109"/>
                      <a:pt x="47034" y="69873"/>
                      <a:pt x="44058" y="74275"/>
                    </a:cubicBezTo>
                    <a:cubicBezTo>
                      <a:pt x="41506" y="78138"/>
                      <a:pt x="38103" y="81398"/>
                      <a:pt x="34134" y="83844"/>
                    </a:cubicBezTo>
                    <a:cubicBezTo>
                      <a:pt x="30093" y="86133"/>
                      <a:pt x="25415" y="86984"/>
                      <a:pt x="20879" y="86254"/>
                    </a:cubicBezTo>
                    <a:close/>
                    <a:moveTo>
                      <a:pt x="19886" y="39400"/>
                    </a:moveTo>
                    <a:cubicBezTo>
                      <a:pt x="22438" y="39669"/>
                      <a:pt x="24990" y="38875"/>
                      <a:pt x="26975" y="37202"/>
                    </a:cubicBezTo>
                    <a:cubicBezTo>
                      <a:pt x="29172" y="35466"/>
                      <a:pt x="31015" y="33353"/>
                      <a:pt x="32433" y="30965"/>
                    </a:cubicBezTo>
                    <a:cubicBezTo>
                      <a:pt x="33708" y="28952"/>
                      <a:pt x="34559" y="26712"/>
                      <a:pt x="34914" y="24373"/>
                    </a:cubicBezTo>
                    <a:cubicBezTo>
                      <a:pt x="34914" y="21608"/>
                      <a:pt x="33496" y="20049"/>
                      <a:pt x="29952" y="19694"/>
                    </a:cubicBezTo>
                    <a:cubicBezTo>
                      <a:pt x="27470" y="19559"/>
                      <a:pt x="24990" y="20148"/>
                      <a:pt x="22864" y="21395"/>
                    </a:cubicBezTo>
                    <a:cubicBezTo>
                      <a:pt x="19744" y="23331"/>
                      <a:pt x="17618" y="26463"/>
                      <a:pt x="16909" y="30043"/>
                    </a:cubicBezTo>
                    <a:cubicBezTo>
                      <a:pt x="16626" y="30887"/>
                      <a:pt x="16413" y="31766"/>
                      <a:pt x="16342" y="32666"/>
                    </a:cubicBezTo>
                    <a:cubicBezTo>
                      <a:pt x="15846" y="36919"/>
                      <a:pt x="17051" y="39187"/>
                      <a:pt x="19886" y="39400"/>
                    </a:cubicBezTo>
                    <a:close/>
                  </a:path>
                </a:pathLst>
              </a:custGeom>
              <a:solidFill>
                <a:srgbClr val="0A315B"/>
              </a:solidFill>
              <a:ln w="7081" cap="flat">
                <a:noFill/>
                <a:prstDash val="solid"/>
                <a:miter/>
              </a:ln>
            </p:spPr>
            <p:txBody>
              <a:bodyPr rtlCol="0" anchor="ctr"/>
              <a:lstStyle/>
              <a:p>
                <a:endParaRPr lang="fr-FR"/>
              </a:p>
            </p:txBody>
          </p:sp>
          <p:sp>
            <p:nvSpPr>
              <p:cNvPr id="92" name="Graphique 6">
                <a:extLst>
                  <a:ext uri="{FF2B5EF4-FFF2-40B4-BE49-F238E27FC236}">
                    <a16:creationId xmlns:a16="http://schemas.microsoft.com/office/drawing/2014/main" id="{173644D3-B275-45FE-9531-AED225FA5A3E}"/>
                  </a:ext>
                </a:extLst>
              </p:cNvPr>
              <p:cNvSpPr/>
              <p:nvPr/>
            </p:nvSpPr>
            <p:spPr>
              <a:xfrm>
                <a:off x="7255155" y="2845368"/>
                <a:ext cx="20009" cy="47923"/>
              </a:xfrm>
              <a:custGeom>
                <a:avLst/>
                <a:gdLst>
                  <a:gd name="connsiteX0" fmla="*/ 10368 w 20009"/>
                  <a:gd name="connsiteY0" fmla="*/ 17097 h 47923"/>
                  <a:gd name="connsiteX1" fmla="*/ 9944 w 20009"/>
                  <a:gd name="connsiteY1" fmla="*/ 17097 h 47923"/>
                  <a:gd name="connsiteX2" fmla="*/ 4414 w 20009"/>
                  <a:gd name="connsiteY2" fmla="*/ 14332 h 47923"/>
                  <a:gd name="connsiteX3" fmla="*/ 2217 w 20009"/>
                  <a:gd name="connsiteY3" fmla="*/ 7953 h 47923"/>
                  <a:gd name="connsiteX4" fmla="*/ 5194 w 20009"/>
                  <a:gd name="connsiteY4" fmla="*/ 1998 h 47923"/>
                  <a:gd name="connsiteX5" fmla="*/ 16890 w 20009"/>
                  <a:gd name="connsiteY5" fmla="*/ 2700 h 47923"/>
                  <a:gd name="connsiteX6" fmla="*/ 17032 w 20009"/>
                  <a:gd name="connsiteY6" fmla="*/ 2849 h 47923"/>
                  <a:gd name="connsiteX7" fmla="*/ 19158 w 20009"/>
                  <a:gd name="connsiteY7" fmla="*/ 9228 h 47923"/>
                  <a:gd name="connsiteX8" fmla="*/ 16393 w 20009"/>
                  <a:gd name="connsiteY8" fmla="*/ 14899 h 47923"/>
                  <a:gd name="connsiteX9" fmla="*/ 10368 w 20009"/>
                  <a:gd name="connsiteY9" fmla="*/ 17097 h 47923"/>
                  <a:gd name="connsiteX10" fmla="*/ 7179 w 20009"/>
                  <a:gd name="connsiteY10" fmla="*/ 47789 h 47923"/>
                  <a:gd name="connsiteX11" fmla="*/ 6824 w 20009"/>
                  <a:gd name="connsiteY11" fmla="*/ 47789 h 47923"/>
                  <a:gd name="connsiteX12" fmla="*/ 1437 w 20009"/>
                  <a:gd name="connsiteY12" fmla="*/ 45166 h 47923"/>
                  <a:gd name="connsiteX13" fmla="*/ -760 w 20009"/>
                  <a:gd name="connsiteY13" fmla="*/ 38787 h 47923"/>
                  <a:gd name="connsiteX14" fmla="*/ 2217 w 20009"/>
                  <a:gd name="connsiteY14" fmla="*/ 32833 h 47923"/>
                  <a:gd name="connsiteX15" fmla="*/ 8525 w 20009"/>
                  <a:gd name="connsiteY15" fmla="*/ 30777 h 47923"/>
                  <a:gd name="connsiteX16" fmla="*/ 14055 w 20009"/>
                  <a:gd name="connsiteY16" fmla="*/ 33612 h 47923"/>
                  <a:gd name="connsiteX17" fmla="*/ 16181 w 20009"/>
                  <a:gd name="connsiteY17" fmla="*/ 40063 h 47923"/>
                  <a:gd name="connsiteX18" fmla="*/ 13346 w 20009"/>
                  <a:gd name="connsiteY18" fmla="*/ 45733 h 47923"/>
                  <a:gd name="connsiteX19" fmla="*/ 7179 w 20009"/>
                  <a:gd name="connsiteY19" fmla="*/ 47789 h 47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0009" h="47923">
                    <a:moveTo>
                      <a:pt x="10368" y="17097"/>
                    </a:moveTo>
                    <a:lnTo>
                      <a:pt x="9944" y="17097"/>
                    </a:lnTo>
                    <a:cubicBezTo>
                      <a:pt x="7817" y="16891"/>
                      <a:pt x="5832" y="15906"/>
                      <a:pt x="4414" y="14332"/>
                    </a:cubicBezTo>
                    <a:cubicBezTo>
                      <a:pt x="2784" y="12624"/>
                      <a:pt x="2005" y="10299"/>
                      <a:pt x="2217" y="7953"/>
                    </a:cubicBezTo>
                    <a:cubicBezTo>
                      <a:pt x="2500" y="5677"/>
                      <a:pt x="3493" y="3565"/>
                      <a:pt x="5194" y="1998"/>
                    </a:cubicBezTo>
                    <a:cubicBezTo>
                      <a:pt x="8596" y="-1043"/>
                      <a:pt x="13842" y="-731"/>
                      <a:pt x="16890" y="2700"/>
                    </a:cubicBezTo>
                    <a:cubicBezTo>
                      <a:pt x="16961" y="2750"/>
                      <a:pt x="16961" y="2799"/>
                      <a:pt x="17032" y="2849"/>
                    </a:cubicBezTo>
                    <a:cubicBezTo>
                      <a:pt x="18662" y="4550"/>
                      <a:pt x="19442" y="6889"/>
                      <a:pt x="19158" y="9228"/>
                    </a:cubicBezTo>
                    <a:cubicBezTo>
                      <a:pt x="19016" y="11405"/>
                      <a:pt x="18024" y="13432"/>
                      <a:pt x="16393" y="14899"/>
                    </a:cubicBezTo>
                    <a:cubicBezTo>
                      <a:pt x="14763" y="16430"/>
                      <a:pt x="12566" y="17224"/>
                      <a:pt x="10368" y="17097"/>
                    </a:cubicBezTo>
                    <a:close/>
                    <a:moveTo>
                      <a:pt x="7179" y="47789"/>
                    </a:moveTo>
                    <a:lnTo>
                      <a:pt x="6824" y="47789"/>
                    </a:lnTo>
                    <a:cubicBezTo>
                      <a:pt x="4768" y="47647"/>
                      <a:pt x="2855" y="46705"/>
                      <a:pt x="1437" y="45166"/>
                    </a:cubicBezTo>
                    <a:cubicBezTo>
                      <a:pt x="-193" y="43458"/>
                      <a:pt x="-973" y="41133"/>
                      <a:pt x="-760" y="38787"/>
                    </a:cubicBezTo>
                    <a:cubicBezTo>
                      <a:pt x="-548" y="36490"/>
                      <a:pt x="516" y="34357"/>
                      <a:pt x="2217" y="32833"/>
                    </a:cubicBezTo>
                    <a:cubicBezTo>
                      <a:pt x="3918" y="31273"/>
                      <a:pt x="6258" y="30529"/>
                      <a:pt x="8525" y="30777"/>
                    </a:cubicBezTo>
                    <a:cubicBezTo>
                      <a:pt x="10652" y="30982"/>
                      <a:pt x="12637" y="31996"/>
                      <a:pt x="14055" y="33612"/>
                    </a:cubicBezTo>
                    <a:cubicBezTo>
                      <a:pt x="15614" y="35377"/>
                      <a:pt x="16393" y="37709"/>
                      <a:pt x="16181" y="40063"/>
                    </a:cubicBezTo>
                    <a:cubicBezTo>
                      <a:pt x="15969" y="42239"/>
                      <a:pt x="14976" y="44252"/>
                      <a:pt x="13346" y="45733"/>
                    </a:cubicBezTo>
                    <a:cubicBezTo>
                      <a:pt x="11716" y="47279"/>
                      <a:pt x="9447" y="48023"/>
                      <a:pt x="7179" y="47789"/>
                    </a:cubicBezTo>
                    <a:close/>
                  </a:path>
                </a:pathLst>
              </a:custGeom>
              <a:solidFill>
                <a:srgbClr val="0A315B"/>
              </a:solidFill>
              <a:ln w="7081" cap="flat">
                <a:noFill/>
                <a:prstDash val="solid"/>
                <a:miter/>
              </a:ln>
            </p:spPr>
            <p:txBody>
              <a:bodyPr rtlCol="0" anchor="ctr"/>
              <a:lstStyle/>
              <a:p>
                <a:endParaRPr lang="fr-FR"/>
              </a:p>
            </p:txBody>
          </p:sp>
          <p:sp>
            <p:nvSpPr>
              <p:cNvPr id="93" name="Graphique 6">
                <a:extLst>
                  <a:ext uri="{FF2B5EF4-FFF2-40B4-BE49-F238E27FC236}">
                    <a16:creationId xmlns:a16="http://schemas.microsoft.com/office/drawing/2014/main" id="{775EBB21-A35E-498C-ADE7-439BE8F2EE0C}"/>
                  </a:ext>
                </a:extLst>
              </p:cNvPr>
              <p:cNvSpPr/>
              <p:nvPr/>
            </p:nvSpPr>
            <p:spPr>
              <a:xfrm>
                <a:off x="6690705" y="2908316"/>
                <a:ext cx="40649" cy="81102"/>
              </a:xfrm>
              <a:custGeom>
                <a:avLst/>
                <a:gdLst>
                  <a:gd name="connsiteX0" fmla="*/ 12642 w 40649"/>
                  <a:gd name="connsiteY0" fmla="*/ 80605 h 81102"/>
                  <a:gd name="connsiteX1" fmla="*/ 6263 w 40649"/>
                  <a:gd name="connsiteY1" fmla="*/ 79683 h 81102"/>
                  <a:gd name="connsiteX2" fmla="*/ 1301 w 40649"/>
                  <a:gd name="connsiteY2" fmla="*/ 77060 h 81102"/>
                  <a:gd name="connsiteX3" fmla="*/ -755 w 40649"/>
                  <a:gd name="connsiteY3" fmla="*/ 71744 h 81102"/>
                  <a:gd name="connsiteX4" fmla="*/ 1442 w 40649"/>
                  <a:gd name="connsiteY4" fmla="*/ 67845 h 81102"/>
                  <a:gd name="connsiteX5" fmla="*/ 4561 w 40649"/>
                  <a:gd name="connsiteY5" fmla="*/ 66003 h 81102"/>
                  <a:gd name="connsiteX6" fmla="*/ 5766 w 40649"/>
                  <a:gd name="connsiteY6" fmla="*/ 65294 h 81102"/>
                  <a:gd name="connsiteX7" fmla="*/ 6546 w 40649"/>
                  <a:gd name="connsiteY7" fmla="*/ 61821 h 81102"/>
                  <a:gd name="connsiteX8" fmla="*/ 6546 w 40649"/>
                  <a:gd name="connsiteY8" fmla="*/ 59411 h 81102"/>
                  <a:gd name="connsiteX9" fmla="*/ 7042 w 40649"/>
                  <a:gd name="connsiteY9" fmla="*/ 53385 h 81102"/>
                  <a:gd name="connsiteX10" fmla="*/ 12642 w 40649"/>
                  <a:gd name="connsiteY10" fmla="*/ 23756 h 81102"/>
                  <a:gd name="connsiteX11" fmla="*/ 14910 w 40649"/>
                  <a:gd name="connsiteY11" fmla="*/ 13832 h 81102"/>
                  <a:gd name="connsiteX12" fmla="*/ 14910 w 40649"/>
                  <a:gd name="connsiteY12" fmla="*/ 12698 h 81102"/>
                  <a:gd name="connsiteX13" fmla="*/ 13705 w 40649"/>
                  <a:gd name="connsiteY13" fmla="*/ 12202 h 81102"/>
                  <a:gd name="connsiteX14" fmla="*/ 10090 w 40649"/>
                  <a:gd name="connsiteY14" fmla="*/ 10288 h 81102"/>
                  <a:gd name="connsiteX15" fmla="*/ 7467 w 40649"/>
                  <a:gd name="connsiteY15" fmla="*/ 5468 h 81102"/>
                  <a:gd name="connsiteX16" fmla="*/ 9807 w 40649"/>
                  <a:gd name="connsiteY16" fmla="*/ 1640 h 81102"/>
                  <a:gd name="connsiteX17" fmla="*/ 14201 w 40649"/>
                  <a:gd name="connsiteY17" fmla="*/ 152 h 81102"/>
                  <a:gd name="connsiteX18" fmla="*/ 32489 w 40649"/>
                  <a:gd name="connsiteY18" fmla="*/ 152 h 81102"/>
                  <a:gd name="connsiteX19" fmla="*/ 37805 w 40649"/>
                  <a:gd name="connsiteY19" fmla="*/ 2916 h 81102"/>
                  <a:gd name="connsiteX20" fmla="*/ 39790 w 40649"/>
                  <a:gd name="connsiteY20" fmla="*/ 8871 h 81102"/>
                  <a:gd name="connsiteX21" fmla="*/ 36813 w 40649"/>
                  <a:gd name="connsiteY21" fmla="*/ 13762 h 81102"/>
                  <a:gd name="connsiteX22" fmla="*/ 32914 w 40649"/>
                  <a:gd name="connsiteY22" fmla="*/ 15817 h 81102"/>
                  <a:gd name="connsiteX23" fmla="*/ 31638 w 40649"/>
                  <a:gd name="connsiteY23" fmla="*/ 17377 h 81102"/>
                  <a:gd name="connsiteX24" fmla="*/ 31638 w 40649"/>
                  <a:gd name="connsiteY24" fmla="*/ 19928 h 81102"/>
                  <a:gd name="connsiteX25" fmla="*/ 31001 w 40649"/>
                  <a:gd name="connsiteY25" fmla="*/ 29568 h 81102"/>
                  <a:gd name="connsiteX26" fmla="*/ 29016 w 40649"/>
                  <a:gd name="connsiteY26" fmla="*/ 42966 h 81102"/>
                  <a:gd name="connsiteX27" fmla="*/ 26606 w 40649"/>
                  <a:gd name="connsiteY27" fmla="*/ 59694 h 81102"/>
                  <a:gd name="connsiteX28" fmla="*/ 26606 w 40649"/>
                  <a:gd name="connsiteY28" fmla="*/ 62246 h 81102"/>
                  <a:gd name="connsiteX29" fmla="*/ 26606 w 40649"/>
                  <a:gd name="connsiteY29" fmla="*/ 63451 h 81102"/>
                  <a:gd name="connsiteX30" fmla="*/ 27669 w 40649"/>
                  <a:gd name="connsiteY30" fmla="*/ 64018 h 81102"/>
                  <a:gd name="connsiteX31" fmla="*/ 30363 w 40649"/>
                  <a:gd name="connsiteY31" fmla="*/ 65719 h 81102"/>
                  <a:gd name="connsiteX32" fmla="*/ 33836 w 40649"/>
                  <a:gd name="connsiteY32" fmla="*/ 73162 h 81102"/>
                  <a:gd name="connsiteX33" fmla="*/ 33836 w 40649"/>
                  <a:gd name="connsiteY33" fmla="*/ 74721 h 81102"/>
                  <a:gd name="connsiteX34" fmla="*/ 26747 w 40649"/>
                  <a:gd name="connsiteY34" fmla="*/ 80676 h 81102"/>
                  <a:gd name="connsiteX35" fmla="*/ 12642 w 40649"/>
                  <a:gd name="connsiteY35" fmla="*/ 80605 h 81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40649" h="81102">
                    <a:moveTo>
                      <a:pt x="12642" y="80605"/>
                    </a:moveTo>
                    <a:cubicBezTo>
                      <a:pt x="10515" y="80605"/>
                      <a:pt x="8389" y="80108"/>
                      <a:pt x="6263" y="79683"/>
                    </a:cubicBezTo>
                    <a:cubicBezTo>
                      <a:pt x="4384" y="79336"/>
                      <a:pt x="2647" y="78421"/>
                      <a:pt x="1301" y="77060"/>
                    </a:cubicBezTo>
                    <a:cubicBezTo>
                      <a:pt x="-209" y="75728"/>
                      <a:pt x="-982" y="73743"/>
                      <a:pt x="-755" y="71744"/>
                    </a:cubicBezTo>
                    <a:cubicBezTo>
                      <a:pt x="-620" y="70185"/>
                      <a:pt x="180" y="68767"/>
                      <a:pt x="1442" y="67845"/>
                    </a:cubicBezTo>
                    <a:cubicBezTo>
                      <a:pt x="2385" y="67080"/>
                      <a:pt x="3434" y="66456"/>
                      <a:pt x="4561" y="66003"/>
                    </a:cubicBezTo>
                    <a:cubicBezTo>
                      <a:pt x="5000" y="65840"/>
                      <a:pt x="5412" y="65599"/>
                      <a:pt x="5766" y="65294"/>
                    </a:cubicBezTo>
                    <a:cubicBezTo>
                      <a:pt x="5766" y="65294"/>
                      <a:pt x="6404" y="63876"/>
                      <a:pt x="6546" y="61821"/>
                    </a:cubicBezTo>
                    <a:cubicBezTo>
                      <a:pt x="6609" y="61020"/>
                      <a:pt x="6609" y="60211"/>
                      <a:pt x="6546" y="59411"/>
                    </a:cubicBezTo>
                    <a:cubicBezTo>
                      <a:pt x="6546" y="58064"/>
                      <a:pt x="6546" y="56079"/>
                      <a:pt x="7042" y="53385"/>
                    </a:cubicBezTo>
                    <a:cubicBezTo>
                      <a:pt x="8282" y="43398"/>
                      <a:pt x="10154" y="33502"/>
                      <a:pt x="12642" y="23756"/>
                    </a:cubicBezTo>
                    <a:cubicBezTo>
                      <a:pt x="14060" y="18014"/>
                      <a:pt x="14839" y="14683"/>
                      <a:pt x="14910" y="13832"/>
                    </a:cubicBezTo>
                    <a:cubicBezTo>
                      <a:pt x="15080" y="13471"/>
                      <a:pt x="15080" y="13060"/>
                      <a:pt x="14910" y="12698"/>
                    </a:cubicBezTo>
                    <a:cubicBezTo>
                      <a:pt x="14556" y="12436"/>
                      <a:pt x="14137" y="12266"/>
                      <a:pt x="13705" y="12202"/>
                    </a:cubicBezTo>
                    <a:cubicBezTo>
                      <a:pt x="12408" y="11763"/>
                      <a:pt x="11189" y="11118"/>
                      <a:pt x="10090" y="10288"/>
                    </a:cubicBezTo>
                    <a:cubicBezTo>
                      <a:pt x="8339" y="9338"/>
                      <a:pt x="7311" y="7453"/>
                      <a:pt x="7467" y="5468"/>
                    </a:cubicBezTo>
                    <a:cubicBezTo>
                      <a:pt x="7581" y="3888"/>
                      <a:pt x="8453" y="2463"/>
                      <a:pt x="9807" y="1640"/>
                    </a:cubicBezTo>
                    <a:cubicBezTo>
                      <a:pt x="11104" y="740"/>
                      <a:pt x="12627" y="223"/>
                      <a:pt x="14201" y="152"/>
                    </a:cubicBezTo>
                    <a:cubicBezTo>
                      <a:pt x="20290" y="-174"/>
                      <a:pt x="26401" y="-174"/>
                      <a:pt x="32489" y="152"/>
                    </a:cubicBezTo>
                    <a:cubicBezTo>
                      <a:pt x="34538" y="400"/>
                      <a:pt x="36430" y="1378"/>
                      <a:pt x="37805" y="2916"/>
                    </a:cubicBezTo>
                    <a:cubicBezTo>
                      <a:pt x="39358" y="4483"/>
                      <a:pt x="40088" y="6687"/>
                      <a:pt x="39790" y="8871"/>
                    </a:cubicBezTo>
                    <a:cubicBezTo>
                      <a:pt x="39528" y="10848"/>
                      <a:pt x="38450" y="12620"/>
                      <a:pt x="36813" y="13762"/>
                    </a:cubicBezTo>
                    <a:cubicBezTo>
                      <a:pt x="35636" y="14655"/>
                      <a:pt x="34318" y="15349"/>
                      <a:pt x="32914" y="15817"/>
                    </a:cubicBezTo>
                    <a:cubicBezTo>
                      <a:pt x="32191" y="16001"/>
                      <a:pt x="31681" y="16632"/>
                      <a:pt x="31638" y="17377"/>
                    </a:cubicBezTo>
                    <a:cubicBezTo>
                      <a:pt x="31638" y="17873"/>
                      <a:pt x="31638" y="18794"/>
                      <a:pt x="31638" y="19928"/>
                    </a:cubicBezTo>
                    <a:cubicBezTo>
                      <a:pt x="31638" y="22409"/>
                      <a:pt x="31638" y="25599"/>
                      <a:pt x="31001" y="29568"/>
                    </a:cubicBezTo>
                    <a:cubicBezTo>
                      <a:pt x="30363" y="33538"/>
                      <a:pt x="29866" y="38783"/>
                      <a:pt x="29016" y="42966"/>
                    </a:cubicBezTo>
                    <a:cubicBezTo>
                      <a:pt x="28165" y="47148"/>
                      <a:pt x="27244" y="53527"/>
                      <a:pt x="26606" y="59694"/>
                    </a:cubicBezTo>
                    <a:cubicBezTo>
                      <a:pt x="26556" y="60545"/>
                      <a:pt x="26556" y="61395"/>
                      <a:pt x="26606" y="62246"/>
                    </a:cubicBezTo>
                    <a:cubicBezTo>
                      <a:pt x="26507" y="62643"/>
                      <a:pt x="26507" y="63054"/>
                      <a:pt x="26606" y="63451"/>
                    </a:cubicBezTo>
                    <a:cubicBezTo>
                      <a:pt x="26911" y="63727"/>
                      <a:pt x="27272" y="63919"/>
                      <a:pt x="27669" y="64018"/>
                    </a:cubicBezTo>
                    <a:cubicBezTo>
                      <a:pt x="28640" y="64464"/>
                      <a:pt x="29548" y="65032"/>
                      <a:pt x="30363" y="65719"/>
                    </a:cubicBezTo>
                    <a:cubicBezTo>
                      <a:pt x="32830" y="67349"/>
                      <a:pt x="34169" y="70227"/>
                      <a:pt x="33836" y="73162"/>
                    </a:cubicBezTo>
                    <a:cubicBezTo>
                      <a:pt x="33864" y="73679"/>
                      <a:pt x="33864" y="74204"/>
                      <a:pt x="33836" y="74721"/>
                    </a:cubicBezTo>
                    <a:cubicBezTo>
                      <a:pt x="33276" y="78187"/>
                      <a:pt x="30256" y="80718"/>
                      <a:pt x="26747" y="80676"/>
                    </a:cubicBezTo>
                    <a:cubicBezTo>
                      <a:pt x="22055" y="81143"/>
                      <a:pt x="17327" y="81122"/>
                      <a:pt x="12642" y="80605"/>
                    </a:cubicBezTo>
                    <a:close/>
                  </a:path>
                </a:pathLst>
              </a:custGeom>
              <a:solidFill>
                <a:srgbClr val="0A315B"/>
              </a:solidFill>
              <a:ln w="7081" cap="flat">
                <a:noFill/>
                <a:prstDash val="solid"/>
                <a:miter/>
              </a:ln>
            </p:spPr>
            <p:txBody>
              <a:bodyPr rtlCol="0" anchor="ctr"/>
              <a:lstStyle/>
              <a:p>
                <a:endParaRPr lang="fr-FR"/>
              </a:p>
            </p:txBody>
          </p:sp>
          <p:sp>
            <p:nvSpPr>
              <p:cNvPr id="94" name="Graphique 6">
                <a:extLst>
                  <a:ext uri="{FF2B5EF4-FFF2-40B4-BE49-F238E27FC236}">
                    <a16:creationId xmlns:a16="http://schemas.microsoft.com/office/drawing/2014/main" id="{0315207D-B366-43DB-A04F-2F7AEC763CAC}"/>
                  </a:ext>
                </a:extLst>
              </p:cNvPr>
              <p:cNvSpPr/>
              <p:nvPr/>
            </p:nvSpPr>
            <p:spPr>
              <a:xfrm>
                <a:off x="6731782" y="2908625"/>
                <a:ext cx="84710" cy="90826"/>
              </a:xfrm>
              <a:custGeom>
                <a:avLst/>
                <a:gdLst>
                  <a:gd name="connsiteX0" fmla="*/ 7503 w 84710"/>
                  <a:gd name="connsiteY0" fmla="*/ 90503 h 90826"/>
                  <a:gd name="connsiteX1" fmla="*/ 7503 w 84710"/>
                  <a:gd name="connsiteY1" fmla="*/ 90503 h 90826"/>
                  <a:gd name="connsiteX2" fmla="*/ -719 w 84710"/>
                  <a:gd name="connsiteY2" fmla="*/ 81501 h 90826"/>
                  <a:gd name="connsiteX3" fmla="*/ -365 w 84710"/>
                  <a:gd name="connsiteY3" fmla="*/ 72073 h 90826"/>
                  <a:gd name="connsiteX4" fmla="*/ 4030 w 84710"/>
                  <a:gd name="connsiteY4" fmla="*/ 41523 h 90826"/>
                  <a:gd name="connsiteX5" fmla="*/ 15513 w 84710"/>
                  <a:gd name="connsiteY5" fmla="*/ 2608 h 90826"/>
                  <a:gd name="connsiteX6" fmla="*/ 20829 w 84710"/>
                  <a:gd name="connsiteY6" fmla="*/ -86 h 90826"/>
                  <a:gd name="connsiteX7" fmla="*/ 26713 w 84710"/>
                  <a:gd name="connsiteY7" fmla="*/ 4025 h 90826"/>
                  <a:gd name="connsiteX8" fmla="*/ 31816 w 84710"/>
                  <a:gd name="connsiteY8" fmla="*/ 13240 h 90826"/>
                  <a:gd name="connsiteX9" fmla="*/ 36282 w 84710"/>
                  <a:gd name="connsiteY9" fmla="*/ 23802 h 90826"/>
                  <a:gd name="connsiteX10" fmla="*/ 39188 w 84710"/>
                  <a:gd name="connsiteY10" fmla="*/ 30890 h 90826"/>
                  <a:gd name="connsiteX11" fmla="*/ 42590 w 84710"/>
                  <a:gd name="connsiteY11" fmla="*/ 35214 h 90826"/>
                  <a:gd name="connsiteX12" fmla="*/ 44079 w 84710"/>
                  <a:gd name="connsiteY12" fmla="*/ 34505 h 90826"/>
                  <a:gd name="connsiteX13" fmla="*/ 47269 w 84710"/>
                  <a:gd name="connsiteY13" fmla="*/ 29189 h 90826"/>
                  <a:gd name="connsiteX14" fmla="*/ 56058 w 84710"/>
                  <a:gd name="connsiteY14" fmla="*/ 15012 h 90826"/>
                  <a:gd name="connsiteX15" fmla="*/ 70731 w 84710"/>
                  <a:gd name="connsiteY15" fmla="*/ 7073 h 90826"/>
                  <a:gd name="connsiteX16" fmla="*/ 77819 w 84710"/>
                  <a:gd name="connsiteY16" fmla="*/ 11964 h 90826"/>
                  <a:gd name="connsiteX17" fmla="*/ 83561 w 84710"/>
                  <a:gd name="connsiteY17" fmla="*/ 33229 h 90826"/>
                  <a:gd name="connsiteX18" fmla="*/ 82994 w 84710"/>
                  <a:gd name="connsiteY18" fmla="*/ 62646 h 90826"/>
                  <a:gd name="connsiteX19" fmla="*/ 80017 w 84710"/>
                  <a:gd name="connsiteY19" fmla="*/ 83131 h 90826"/>
                  <a:gd name="connsiteX20" fmla="*/ 76189 w 84710"/>
                  <a:gd name="connsiteY20" fmla="*/ 88731 h 90826"/>
                  <a:gd name="connsiteX21" fmla="*/ 68605 w 84710"/>
                  <a:gd name="connsiteY21" fmla="*/ 90007 h 90826"/>
                  <a:gd name="connsiteX22" fmla="*/ 62863 w 84710"/>
                  <a:gd name="connsiteY22" fmla="*/ 86817 h 90826"/>
                  <a:gd name="connsiteX23" fmla="*/ 60595 w 84710"/>
                  <a:gd name="connsiteY23" fmla="*/ 76893 h 90826"/>
                  <a:gd name="connsiteX24" fmla="*/ 62012 w 84710"/>
                  <a:gd name="connsiteY24" fmla="*/ 66899 h 90826"/>
                  <a:gd name="connsiteX25" fmla="*/ 63997 w 84710"/>
                  <a:gd name="connsiteY25" fmla="*/ 52013 h 90826"/>
                  <a:gd name="connsiteX26" fmla="*/ 63146 w 84710"/>
                  <a:gd name="connsiteY26" fmla="*/ 38404 h 90826"/>
                  <a:gd name="connsiteX27" fmla="*/ 60949 w 84710"/>
                  <a:gd name="connsiteY27" fmla="*/ 40176 h 90826"/>
                  <a:gd name="connsiteX28" fmla="*/ 57263 w 84710"/>
                  <a:gd name="connsiteY28" fmla="*/ 45705 h 90826"/>
                  <a:gd name="connsiteX29" fmla="*/ 52443 w 84710"/>
                  <a:gd name="connsiteY29" fmla="*/ 52793 h 90826"/>
                  <a:gd name="connsiteX30" fmla="*/ 47127 w 84710"/>
                  <a:gd name="connsiteY30" fmla="*/ 58747 h 90826"/>
                  <a:gd name="connsiteX31" fmla="*/ 41669 w 84710"/>
                  <a:gd name="connsiteY31" fmla="*/ 60803 h 90826"/>
                  <a:gd name="connsiteX32" fmla="*/ 30328 w 84710"/>
                  <a:gd name="connsiteY32" fmla="*/ 44925 h 90826"/>
                  <a:gd name="connsiteX33" fmla="*/ 27634 w 84710"/>
                  <a:gd name="connsiteY33" fmla="*/ 39325 h 90826"/>
                  <a:gd name="connsiteX34" fmla="*/ 25862 w 84710"/>
                  <a:gd name="connsiteY34" fmla="*/ 44712 h 90826"/>
                  <a:gd name="connsiteX35" fmla="*/ 24373 w 84710"/>
                  <a:gd name="connsiteY35" fmla="*/ 54778 h 90826"/>
                  <a:gd name="connsiteX36" fmla="*/ 21609 w 84710"/>
                  <a:gd name="connsiteY36" fmla="*/ 72428 h 90826"/>
                  <a:gd name="connsiteX37" fmla="*/ 18561 w 84710"/>
                  <a:gd name="connsiteY37" fmla="*/ 84336 h 90826"/>
                  <a:gd name="connsiteX38" fmla="*/ 7503 w 84710"/>
                  <a:gd name="connsiteY38" fmla="*/ 90503 h 90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84710" h="90826">
                    <a:moveTo>
                      <a:pt x="7503" y="90503"/>
                    </a:moveTo>
                    <a:lnTo>
                      <a:pt x="7503" y="90503"/>
                    </a:lnTo>
                    <a:cubicBezTo>
                      <a:pt x="2931" y="89915"/>
                      <a:pt x="-549" y="86108"/>
                      <a:pt x="-719" y="81501"/>
                    </a:cubicBezTo>
                    <a:cubicBezTo>
                      <a:pt x="-890" y="78353"/>
                      <a:pt x="-769" y="75199"/>
                      <a:pt x="-365" y="72073"/>
                    </a:cubicBezTo>
                    <a:cubicBezTo>
                      <a:pt x="486" y="63426"/>
                      <a:pt x="1974" y="53218"/>
                      <a:pt x="4030" y="41523"/>
                    </a:cubicBezTo>
                    <a:cubicBezTo>
                      <a:pt x="7907" y="20066"/>
                      <a:pt x="11735" y="7095"/>
                      <a:pt x="15513" y="2608"/>
                    </a:cubicBezTo>
                    <a:cubicBezTo>
                      <a:pt x="16682" y="836"/>
                      <a:pt x="18710" y="-185"/>
                      <a:pt x="20829" y="-86"/>
                    </a:cubicBezTo>
                    <a:cubicBezTo>
                      <a:pt x="23282" y="396"/>
                      <a:pt x="25422" y="1884"/>
                      <a:pt x="26713" y="4025"/>
                    </a:cubicBezTo>
                    <a:cubicBezTo>
                      <a:pt x="28747" y="6903"/>
                      <a:pt x="30455" y="9994"/>
                      <a:pt x="31816" y="13240"/>
                    </a:cubicBezTo>
                    <a:cubicBezTo>
                      <a:pt x="33447" y="16784"/>
                      <a:pt x="34935" y="20328"/>
                      <a:pt x="36282" y="23802"/>
                    </a:cubicBezTo>
                    <a:cubicBezTo>
                      <a:pt x="37629" y="27275"/>
                      <a:pt x="38267" y="28763"/>
                      <a:pt x="39188" y="30890"/>
                    </a:cubicBezTo>
                    <a:cubicBezTo>
                      <a:pt x="40109" y="33016"/>
                      <a:pt x="41527" y="35143"/>
                      <a:pt x="42590" y="35214"/>
                    </a:cubicBezTo>
                    <a:cubicBezTo>
                      <a:pt x="43143" y="35115"/>
                      <a:pt x="43653" y="34867"/>
                      <a:pt x="44079" y="34505"/>
                    </a:cubicBezTo>
                    <a:cubicBezTo>
                      <a:pt x="45483" y="32960"/>
                      <a:pt x="46567" y="31152"/>
                      <a:pt x="47269" y="29189"/>
                    </a:cubicBezTo>
                    <a:cubicBezTo>
                      <a:pt x="49636" y="24135"/>
                      <a:pt x="52585" y="19379"/>
                      <a:pt x="56058" y="15012"/>
                    </a:cubicBezTo>
                    <a:cubicBezTo>
                      <a:pt x="59163" y="9923"/>
                      <a:pt x="64770" y="6889"/>
                      <a:pt x="70731" y="7073"/>
                    </a:cubicBezTo>
                    <a:cubicBezTo>
                      <a:pt x="73779" y="7371"/>
                      <a:pt x="76459" y="9221"/>
                      <a:pt x="77819" y="11964"/>
                    </a:cubicBezTo>
                    <a:cubicBezTo>
                      <a:pt x="81484" y="18457"/>
                      <a:pt x="83462" y="25772"/>
                      <a:pt x="83561" y="33229"/>
                    </a:cubicBezTo>
                    <a:cubicBezTo>
                      <a:pt x="84178" y="43032"/>
                      <a:pt x="83993" y="52871"/>
                      <a:pt x="82994" y="62646"/>
                    </a:cubicBezTo>
                    <a:cubicBezTo>
                      <a:pt x="82384" y="69521"/>
                      <a:pt x="81392" y="76362"/>
                      <a:pt x="80017" y="83131"/>
                    </a:cubicBezTo>
                    <a:cubicBezTo>
                      <a:pt x="79613" y="85463"/>
                      <a:pt x="78216" y="87512"/>
                      <a:pt x="76189" y="88731"/>
                    </a:cubicBezTo>
                    <a:cubicBezTo>
                      <a:pt x="73850" y="89929"/>
                      <a:pt x="71206" y="90368"/>
                      <a:pt x="68605" y="90007"/>
                    </a:cubicBezTo>
                    <a:cubicBezTo>
                      <a:pt x="66336" y="89766"/>
                      <a:pt x="64266" y="88610"/>
                      <a:pt x="62863" y="86817"/>
                    </a:cubicBezTo>
                    <a:cubicBezTo>
                      <a:pt x="60822" y="83939"/>
                      <a:pt x="60006" y="80374"/>
                      <a:pt x="60595" y="76893"/>
                    </a:cubicBezTo>
                    <a:cubicBezTo>
                      <a:pt x="60595" y="74412"/>
                      <a:pt x="61304" y="71081"/>
                      <a:pt x="62012" y="66899"/>
                    </a:cubicBezTo>
                    <a:cubicBezTo>
                      <a:pt x="62863" y="61582"/>
                      <a:pt x="63501" y="56621"/>
                      <a:pt x="63997" y="52013"/>
                    </a:cubicBezTo>
                    <a:cubicBezTo>
                      <a:pt x="64848" y="43082"/>
                      <a:pt x="64564" y="38545"/>
                      <a:pt x="63146" y="38404"/>
                    </a:cubicBezTo>
                    <a:cubicBezTo>
                      <a:pt x="62651" y="38404"/>
                      <a:pt x="61941" y="38971"/>
                      <a:pt x="60949" y="40176"/>
                    </a:cubicBezTo>
                    <a:cubicBezTo>
                      <a:pt x="59957" y="41381"/>
                      <a:pt x="58752" y="43295"/>
                      <a:pt x="57263" y="45705"/>
                    </a:cubicBezTo>
                    <a:cubicBezTo>
                      <a:pt x="55775" y="48115"/>
                      <a:pt x="54215" y="50596"/>
                      <a:pt x="52443" y="52793"/>
                    </a:cubicBezTo>
                    <a:cubicBezTo>
                      <a:pt x="50933" y="54998"/>
                      <a:pt x="49147" y="56996"/>
                      <a:pt x="47127" y="58747"/>
                    </a:cubicBezTo>
                    <a:cubicBezTo>
                      <a:pt x="45688" y="60186"/>
                      <a:pt x="43696" y="60931"/>
                      <a:pt x="41669" y="60803"/>
                    </a:cubicBezTo>
                    <a:cubicBezTo>
                      <a:pt x="37416" y="60378"/>
                      <a:pt x="33588" y="55061"/>
                      <a:pt x="30328" y="44925"/>
                    </a:cubicBezTo>
                    <a:cubicBezTo>
                      <a:pt x="29193" y="41239"/>
                      <a:pt x="28272" y="39325"/>
                      <a:pt x="27634" y="39325"/>
                    </a:cubicBezTo>
                    <a:cubicBezTo>
                      <a:pt x="26996" y="39325"/>
                      <a:pt x="26429" y="41026"/>
                      <a:pt x="25862" y="44712"/>
                    </a:cubicBezTo>
                    <a:cubicBezTo>
                      <a:pt x="25295" y="48398"/>
                      <a:pt x="24870" y="50950"/>
                      <a:pt x="24373" y="54778"/>
                    </a:cubicBezTo>
                    <a:cubicBezTo>
                      <a:pt x="23431" y="60824"/>
                      <a:pt x="22509" y="66708"/>
                      <a:pt x="21609" y="72428"/>
                    </a:cubicBezTo>
                    <a:cubicBezTo>
                      <a:pt x="21077" y="76504"/>
                      <a:pt x="20056" y="80501"/>
                      <a:pt x="18561" y="84336"/>
                    </a:cubicBezTo>
                    <a:cubicBezTo>
                      <a:pt x="16980" y="88908"/>
                      <a:pt x="12224" y="91559"/>
                      <a:pt x="7503" y="90503"/>
                    </a:cubicBezTo>
                    <a:close/>
                  </a:path>
                </a:pathLst>
              </a:custGeom>
              <a:solidFill>
                <a:srgbClr val="0A315B"/>
              </a:solidFill>
              <a:ln w="7081" cap="flat">
                <a:noFill/>
                <a:prstDash val="solid"/>
                <a:miter/>
              </a:ln>
            </p:spPr>
            <p:txBody>
              <a:bodyPr rtlCol="0" anchor="ctr"/>
              <a:lstStyle/>
              <a:p>
                <a:endParaRPr lang="fr-FR"/>
              </a:p>
            </p:txBody>
          </p:sp>
          <p:sp>
            <p:nvSpPr>
              <p:cNvPr id="95" name="Graphique 6">
                <a:extLst>
                  <a:ext uri="{FF2B5EF4-FFF2-40B4-BE49-F238E27FC236}">
                    <a16:creationId xmlns:a16="http://schemas.microsoft.com/office/drawing/2014/main" id="{F184C65E-653D-4AC3-A458-E518E2FD4AC9}"/>
                  </a:ext>
                </a:extLst>
              </p:cNvPr>
              <p:cNvSpPr/>
              <p:nvPr/>
            </p:nvSpPr>
            <p:spPr>
              <a:xfrm>
                <a:off x="6823521" y="2917961"/>
                <a:ext cx="50337" cy="87394"/>
              </a:xfrm>
              <a:custGeom>
                <a:avLst/>
                <a:gdLst>
                  <a:gd name="connsiteX0" fmla="*/ 7629 w 50337"/>
                  <a:gd name="connsiteY0" fmla="*/ 87263 h 87394"/>
                  <a:gd name="connsiteX1" fmla="*/ 1037 w 50337"/>
                  <a:gd name="connsiteY1" fmla="*/ 80600 h 87394"/>
                  <a:gd name="connsiteX2" fmla="*/ 257 w 50337"/>
                  <a:gd name="connsiteY2" fmla="*/ 41756 h 87394"/>
                  <a:gd name="connsiteX3" fmla="*/ 7345 w 50337"/>
                  <a:gd name="connsiteY3" fmla="*/ 8086 h 87394"/>
                  <a:gd name="connsiteX4" fmla="*/ 10606 w 50337"/>
                  <a:gd name="connsiteY4" fmla="*/ 2345 h 87394"/>
                  <a:gd name="connsiteX5" fmla="*/ 16702 w 50337"/>
                  <a:gd name="connsiteY5" fmla="*/ 5 h 87394"/>
                  <a:gd name="connsiteX6" fmla="*/ 20175 w 50337"/>
                  <a:gd name="connsiteY6" fmla="*/ 3479 h 87394"/>
                  <a:gd name="connsiteX7" fmla="*/ 21239 w 50337"/>
                  <a:gd name="connsiteY7" fmla="*/ 10567 h 87394"/>
                  <a:gd name="connsiteX8" fmla="*/ 21806 w 50337"/>
                  <a:gd name="connsiteY8" fmla="*/ 12481 h 87394"/>
                  <a:gd name="connsiteX9" fmla="*/ 23153 w 50337"/>
                  <a:gd name="connsiteY9" fmla="*/ 11560 h 87394"/>
                  <a:gd name="connsiteX10" fmla="*/ 33076 w 50337"/>
                  <a:gd name="connsiteY10" fmla="*/ 8228 h 87394"/>
                  <a:gd name="connsiteX11" fmla="*/ 43283 w 50337"/>
                  <a:gd name="connsiteY11" fmla="*/ 13119 h 87394"/>
                  <a:gd name="connsiteX12" fmla="*/ 48529 w 50337"/>
                  <a:gd name="connsiteY12" fmla="*/ 23184 h 87394"/>
                  <a:gd name="connsiteX13" fmla="*/ 49379 w 50337"/>
                  <a:gd name="connsiteY13" fmla="*/ 34597 h 87394"/>
                  <a:gd name="connsiteX14" fmla="*/ 41440 w 50337"/>
                  <a:gd name="connsiteY14" fmla="*/ 52388 h 87394"/>
                  <a:gd name="connsiteX15" fmla="*/ 21735 w 50337"/>
                  <a:gd name="connsiteY15" fmla="*/ 58059 h 87394"/>
                  <a:gd name="connsiteX16" fmla="*/ 20034 w 50337"/>
                  <a:gd name="connsiteY16" fmla="*/ 58059 h 87394"/>
                  <a:gd name="connsiteX17" fmla="*/ 18191 w 50337"/>
                  <a:gd name="connsiteY17" fmla="*/ 68550 h 87394"/>
                  <a:gd name="connsiteX18" fmla="*/ 15781 w 50337"/>
                  <a:gd name="connsiteY18" fmla="*/ 81663 h 87394"/>
                  <a:gd name="connsiteX19" fmla="*/ 7629 w 50337"/>
                  <a:gd name="connsiteY19" fmla="*/ 87263 h 87394"/>
                  <a:gd name="connsiteX20" fmla="*/ 24074 w 50337"/>
                  <a:gd name="connsiteY20" fmla="*/ 43032 h 87394"/>
                  <a:gd name="connsiteX21" fmla="*/ 31163 w 50337"/>
                  <a:gd name="connsiteY21" fmla="*/ 40267 h 87394"/>
                  <a:gd name="connsiteX22" fmla="*/ 35770 w 50337"/>
                  <a:gd name="connsiteY22" fmla="*/ 32470 h 87394"/>
                  <a:gd name="connsiteX23" fmla="*/ 36833 w 50337"/>
                  <a:gd name="connsiteY23" fmla="*/ 27579 h 87394"/>
                  <a:gd name="connsiteX24" fmla="*/ 36833 w 50337"/>
                  <a:gd name="connsiteY24" fmla="*/ 22759 h 87394"/>
                  <a:gd name="connsiteX25" fmla="*/ 34282 w 50337"/>
                  <a:gd name="connsiteY25" fmla="*/ 19002 h 87394"/>
                  <a:gd name="connsiteX26" fmla="*/ 30879 w 50337"/>
                  <a:gd name="connsiteY26" fmla="*/ 18081 h 87394"/>
                  <a:gd name="connsiteX27" fmla="*/ 24925 w 50337"/>
                  <a:gd name="connsiteY27" fmla="*/ 20562 h 87394"/>
                  <a:gd name="connsiteX28" fmla="*/ 21097 w 50337"/>
                  <a:gd name="connsiteY28" fmla="*/ 31336 h 87394"/>
                  <a:gd name="connsiteX29" fmla="*/ 21097 w 50337"/>
                  <a:gd name="connsiteY29" fmla="*/ 38991 h 87394"/>
                  <a:gd name="connsiteX30" fmla="*/ 24074 w 50337"/>
                  <a:gd name="connsiteY30" fmla="*/ 43032 h 873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50337" h="87394">
                    <a:moveTo>
                      <a:pt x="7629" y="87263"/>
                    </a:moveTo>
                    <a:cubicBezTo>
                      <a:pt x="4071" y="87022"/>
                      <a:pt x="1243" y="84165"/>
                      <a:pt x="1037" y="80600"/>
                    </a:cubicBezTo>
                    <a:cubicBezTo>
                      <a:pt x="-1103" y="67756"/>
                      <a:pt x="-1373" y="54671"/>
                      <a:pt x="257" y="41756"/>
                    </a:cubicBezTo>
                    <a:cubicBezTo>
                      <a:pt x="1222" y="30280"/>
                      <a:pt x="3596" y="18974"/>
                      <a:pt x="7345" y="8086"/>
                    </a:cubicBezTo>
                    <a:cubicBezTo>
                      <a:pt x="8118" y="6009"/>
                      <a:pt x="9224" y="4074"/>
                      <a:pt x="10606" y="2345"/>
                    </a:cubicBezTo>
                    <a:cubicBezTo>
                      <a:pt x="12045" y="495"/>
                      <a:pt x="14391" y="-406"/>
                      <a:pt x="16702" y="5"/>
                    </a:cubicBezTo>
                    <a:cubicBezTo>
                      <a:pt x="18574" y="112"/>
                      <a:pt x="20069" y="1608"/>
                      <a:pt x="20175" y="3479"/>
                    </a:cubicBezTo>
                    <a:cubicBezTo>
                      <a:pt x="20686" y="5818"/>
                      <a:pt x="21040" y="8185"/>
                      <a:pt x="21239" y="10567"/>
                    </a:cubicBezTo>
                    <a:cubicBezTo>
                      <a:pt x="21239" y="11772"/>
                      <a:pt x="21239" y="12410"/>
                      <a:pt x="21806" y="12481"/>
                    </a:cubicBezTo>
                    <a:cubicBezTo>
                      <a:pt x="22352" y="12346"/>
                      <a:pt x="22827" y="12020"/>
                      <a:pt x="23153" y="11560"/>
                    </a:cubicBezTo>
                    <a:cubicBezTo>
                      <a:pt x="25754" y="8951"/>
                      <a:pt x="29426" y="7711"/>
                      <a:pt x="33076" y="8228"/>
                    </a:cubicBezTo>
                    <a:cubicBezTo>
                      <a:pt x="36989" y="8448"/>
                      <a:pt x="40661" y="10206"/>
                      <a:pt x="43283" y="13119"/>
                    </a:cubicBezTo>
                    <a:cubicBezTo>
                      <a:pt x="45835" y="15990"/>
                      <a:pt x="47636" y="19449"/>
                      <a:pt x="48529" y="23184"/>
                    </a:cubicBezTo>
                    <a:cubicBezTo>
                      <a:pt x="49471" y="26913"/>
                      <a:pt x="49762" y="30769"/>
                      <a:pt x="49379" y="34597"/>
                    </a:cubicBezTo>
                    <a:cubicBezTo>
                      <a:pt x="49004" y="41302"/>
                      <a:pt x="46183" y="47632"/>
                      <a:pt x="41440" y="52388"/>
                    </a:cubicBezTo>
                    <a:cubicBezTo>
                      <a:pt x="36082" y="57194"/>
                      <a:pt x="28823" y="59278"/>
                      <a:pt x="21735" y="58059"/>
                    </a:cubicBezTo>
                    <a:lnTo>
                      <a:pt x="20034" y="58059"/>
                    </a:lnTo>
                    <a:cubicBezTo>
                      <a:pt x="19013" y="61476"/>
                      <a:pt x="18396" y="64991"/>
                      <a:pt x="18191" y="68550"/>
                    </a:cubicBezTo>
                    <a:cubicBezTo>
                      <a:pt x="17808" y="72987"/>
                      <a:pt x="17000" y="77382"/>
                      <a:pt x="15781" y="81663"/>
                    </a:cubicBezTo>
                    <a:cubicBezTo>
                      <a:pt x="14796" y="85271"/>
                      <a:pt x="11350" y="87639"/>
                      <a:pt x="7629" y="87263"/>
                    </a:cubicBezTo>
                    <a:close/>
                    <a:moveTo>
                      <a:pt x="24074" y="43032"/>
                    </a:moveTo>
                    <a:cubicBezTo>
                      <a:pt x="26739" y="43266"/>
                      <a:pt x="29362" y="42245"/>
                      <a:pt x="31163" y="40267"/>
                    </a:cubicBezTo>
                    <a:cubicBezTo>
                      <a:pt x="33239" y="38027"/>
                      <a:pt x="34813" y="35369"/>
                      <a:pt x="35770" y="32470"/>
                    </a:cubicBezTo>
                    <a:cubicBezTo>
                      <a:pt x="36316" y="30889"/>
                      <a:pt x="36670" y="29245"/>
                      <a:pt x="36833" y="27579"/>
                    </a:cubicBezTo>
                    <a:cubicBezTo>
                      <a:pt x="37003" y="25977"/>
                      <a:pt x="37003" y="24361"/>
                      <a:pt x="36833" y="22759"/>
                    </a:cubicBezTo>
                    <a:cubicBezTo>
                      <a:pt x="36812" y="21107"/>
                      <a:pt x="35813" y="19626"/>
                      <a:pt x="34282" y="19002"/>
                    </a:cubicBezTo>
                    <a:cubicBezTo>
                      <a:pt x="33190" y="18549"/>
                      <a:pt x="32049" y="18244"/>
                      <a:pt x="30879" y="18081"/>
                    </a:cubicBezTo>
                    <a:cubicBezTo>
                      <a:pt x="28597" y="17797"/>
                      <a:pt x="26335" y="18740"/>
                      <a:pt x="24925" y="20562"/>
                    </a:cubicBezTo>
                    <a:cubicBezTo>
                      <a:pt x="22607" y="23695"/>
                      <a:pt x="21274" y="27444"/>
                      <a:pt x="21097" y="31336"/>
                    </a:cubicBezTo>
                    <a:cubicBezTo>
                      <a:pt x="20778" y="33881"/>
                      <a:pt x="20778" y="36447"/>
                      <a:pt x="21097" y="38991"/>
                    </a:cubicBezTo>
                    <a:cubicBezTo>
                      <a:pt x="21593" y="41685"/>
                      <a:pt x="22586" y="42890"/>
                      <a:pt x="24074" y="43032"/>
                    </a:cubicBezTo>
                    <a:close/>
                  </a:path>
                </a:pathLst>
              </a:custGeom>
              <a:solidFill>
                <a:srgbClr val="0A315B"/>
              </a:solidFill>
              <a:ln w="7081" cap="flat">
                <a:noFill/>
                <a:prstDash val="solid"/>
                <a:miter/>
              </a:ln>
            </p:spPr>
            <p:txBody>
              <a:bodyPr rtlCol="0" anchor="ctr"/>
              <a:lstStyle/>
              <a:p>
                <a:endParaRPr lang="fr-FR"/>
              </a:p>
            </p:txBody>
          </p:sp>
          <p:sp>
            <p:nvSpPr>
              <p:cNvPr id="96" name="Graphique 6">
                <a:extLst>
                  <a:ext uri="{FF2B5EF4-FFF2-40B4-BE49-F238E27FC236}">
                    <a16:creationId xmlns:a16="http://schemas.microsoft.com/office/drawing/2014/main" id="{6DE6A348-DD62-4CE7-B516-6826205E8A07}"/>
                  </a:ext>
                </a:extLst>
              </p:cNvPr>
              <p:cNvSpPr/>
              <p:nvPr/>
            </p:nvSpPr>
            <p:spPr>
              <a:xfrm>
                <a:off x="6876680" y="2928525"/>
                <a:ext cx="53725" cy="75626"/>
              </a:xfrm>
              <a:custGeom>
                <a:avLst/>
                <a:gdLst>
                  <a:gd name="connsiteX0" fmla="*/ 21383 w 53725"/>
                  <a:gd name="connsiteY0" fmla="*/ 75353 h 75626"/>
                  <a:gd name="connsiteX1" fmla="*/ 5506 w 53725"/>
                  <a:gd name="connsiteY1" fmla="*/ 65784 h 75626"/>
                  <a:gd name="connsiteX2" fmla="*/ -307 w 53725"/>
                  <a:gd name="connsiteY2" fmla="*/ 35445 h 75626"/>
                  <a:gd name="connsiteX3" fmla="*/ 2741 w 53725"/>
                  <a:gd name="connsiteY3" fmla="*/ 21268 h 75626"/>
                  <a:gd name="connsiteX4" fmla="*/ 12168 w 53725"/>
                  <a:gd name="connsiteY4" fmla="*/ 6029 h 75626"/>
                  <a:gd name="connsiteX5" fmla="*/ 29748 w 53725"/>
                  <a:gd name="connsiteY5" fmla="*/ 74 h 75626"/>
                  <a:gd name="connsiteX6" fmla="*/ 44562 w 53725"/>
                  <a:gd name="connsiteY6" fmla="*/ 8155 h 75626"/>
                  <a:gd name="connsiteX7" fmla="*/ 51650 w 53725"/>
                  <a:gd name="connsiteY7" fmla="*/ 24742 h 75626"/>
                  <a:gd name="connsiteX8" fmla="*/ 52714 w 53725"/>
                  <a:gd name="connsiteY8" fmla="*/ 41470 h 75626"/>
                  <a:gd name="connsiteX9" fmla="*/ 47610 w 53725"/>
                  <a:gd name="connsiteY9" fmla="*/ 58979 h 75626"/>
                  <a:gd name="connsiteX10" fmla="*/ 36765 w 53725"/>
                  <a:gd name="connsiteY10" fmla="*/ 71738 h 75626"/>
                  <a:gd name="connsiteX11" fmla="*/ 21383 w 53725"/>
                  <a:gd name="connsiteY11" fmla="*/ 75353 h 75626"/>
                  <a:gd name="connsiteX12" fmla="*/ 23297 w 53725"/>
                  <a:gd name="connsiteY12" fmla="*/ 60042 h 75626"/>
                  <a:gd name="connsiteX13" fmla="*/ 32512 w 53725"/>
                  <a:gd name="connsiteY13" fmla="*/ 55860 h 75626"/>
                  <a:gd name="connsiteX14" fmla="*/ 37829 w 53725"/>
                  <a:gd name="connsiteY14" fmla="*/ 41116 h 75626"/>
                  <a:gd name="connsiteX15" fmla="*/ 35844 w 53725"/>
                  <a:gd name="connsiteY15" fmla="*/ 23891 h 75626"/>
                  <a:gd name="connsiteX16" fmla="*/ 28188 w 53725"/>
                  <a:gd name="connsiteY16" fmla="*/ 17441 h 75626"/>
                  <a:gd name="connsiteX17" fmla="*/ 19186 w 53725"/>
                  <a:gd name="connsiteY17" fmla="*/ 22048 h 75626"/>
                  <a:gd name="connsiteX18" fmla="*/ 13374 w 53725"/>
                  <a:gd name="connsiteY18" fmla="*/ 39415 h 75626"/>
                  <a:gd name="connsiteX19" fmla="*/ 15217 w 53725"/>
                  <a:gd name="connsiteY19" fmla="*/ 54371 h 75626"/>
                  <a:gd name="connsiteX20" fmla="*/ 23014 w 53725"/>
                  <a:gd name="connsiteY20" fmla="*/ 60042 h 756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53725" h="75626">
                    <a:moveTo>
                      <a:pt x="21383" y="75353"/>
                    </a:moveTo>
                    <a:cubicBezTo>
                      <a:pt x="14855" y="74920"/>
                      <a:pt x="8936" y="71355"/>
                      <a:pt x="5506" y="65784"/>
                    </a:cubicBezTo>
                    <a:cubicBezTo>
                      <a:pt x="224" y="56604"/>
                      <a:pt x="-1824" y="45922"/>
                      <a:pt x="-307" y="35445"/>
                    </a:cubicBezTo>
                    <a:cubicBezTo>
                      <a:pt x="295" y="30639"/>
                      <a:pt x="1316" y="25897"/>
                      <a:pt x="2741" y="21268"/>
                    </a:cubicBezTo>
                    <a:cubicBezTo>
                      <a:pt x="4527" y="15463"/>
                      <a:pt x="7774" y="10218"/>
                      <a:pt x="12168" y="6029"/>
                    </a:cubicBezTo>
                    <a:cubicBezTo>
                      <a:pt x="16804" y="1457"/>
                      <a:pt x="23283" y="-741"/>
                      <a:pt x="29748" y="74"/>
                    </a:cubicBezTo>
                    <a:cubicBezTo>
                      <a:pt x="35624" y="486"/>
                      <a:pt x="41032" y="3434"/>
                      <a:pt x="44562" y="8155"/>
                    </a:cubicBezTo>
                    <a:cubicBezTo>
                      <a:pt x="48177" y="13075"/>
                      <a:pt x="50587" y="18745"/>
                      <a:pt x="51650" y="24742"/>
                    </a:cubicBezTo>
                    <a:cubicBezTo>
                      <a:pt x="52856" y="30235"/>
                      <a:pt x="53210" y="35871"/>
                      <a:pt x="52714" y="41470"/>
                    </a:cubicBezTo>
                    <a:cubicBezTo>
                      <a:pt x="52076" y="47566"/>
                      <a:pt x="50375" y="53499"/>
                      <a:pt x="47610" y="58979"/>
                    </a:cubicBezTo>
                    <a:cubicBezTo>
                      <a:pt x="45129" y="64096"/>
                      <a:pt x="41422" y="68491"/>
                      <a:pt x="36765" y="71738"/>
                    </a:cubicBezTo>
                    <a:cubicBezTo>
                      <a:pt x="32243" y="74757"/>
                      <a:pt x="26778" y="76040"/>
                      <a:pt x="21383" y="75353"/>
                    </a:cubicBezTo>
                    <a:close/>
                    <a:moveTo>
                      <a:pt x="23297" y="60042"/>
                    </a:moveTo>
                    <a:cubicBezTo>
                      <a:pt x="26863" y="60219"/>
                      <a:pt x="30293" y="58660"/>
                      <a:pt x="32512" y="55860"/>
                    </a:cubicBezTo>
                    <a:cubicBezTo>
                      <a:pt x="35865" y="51670"/>
                      <a:pt x="37736" y="46482"/>
                      <a:pt x="37829" y="41116"/>
                    </a:cubicBezTo>
                    <a:cubicBezTo>
                      <a:pt x="38771" y="35303"/>
                      <a:pt x="38083" y="29335"/>
                      <a:pt x="35844" y="23891"/>
                    </a:cubicBezTo>
                    <a:cubicBezTo>
                      <a:pt x="34631" y="20524"/>
                      <a:pt x="31711" y="18065"/>
                      <a:pt x="28188" y="17441"/>
                    </a:cubicBezTo>
                    <a:cubicBezTo>
                      <a:pt x="24595" y="17335"/>
                      <a:pt x="21199" y="19071"/>
                      <a:pt x="19186" y="22048"/>
                    </a:cubicBezTo>
                    <a:cubicBezTo>
                      <a:pt x="15606" y="27152"/>
                      <a:pt x="13586" y="33184"/>
                      <a:pt x="13374" y="39415"/>
                    </a:cubicBezTo>
                    <a:cubicBezTo>
                      <a:pt x="12509" y="44476"/>
                      <a:pt x="13146" y="49672"/>
                      <a:pt x="15217" y="54371"/>
                    </a:cubicBezTo>
                    <a:cubicBezTo>
                      <a:pt x="16669" y="57476"/>
                      <a:pt x="19611" y="59616"/>
                      <a:pt x="23014" y="60042"/>
                    </a:cubicBezTo>
                    <a:close/>
                  </a:path>
                </a:pathLst>
              </a:custGeom>
              <a:solidFill>
                <a:srgbClr val="0A315B"/>
              </a:solidFill>
              <a:ln w="7081" cap="flat">
                <a:noFill/>
                <a:prstDash val="solid"/>
                <a:miter/>
              </a:ln>
            </p:spPr>
            <p:txBody>
              <a:bodyPr rtlCol="0" anchor="ctr"/>
              <a:lstStyle/>
              <a:p>
                <a:endParaRPr lang="fr-FR"/>
              </a:p>
            </p:txBody>
          </p:sp>
          <p:sp>
            <p:nvSpPr>
              <p:cNvPr id="97" name="Graphique 6">
                <a:extLst>
                  <a:ext uri="{FF2B5EF4-FFF2-40B4-BE49-F238E27FC236}">
                    <a16:creationId xmlns:a16="http://schemas.microsoft.com/office/drawing/2014/main" id="{D184EEC0-ACE5-4925-86DD-2B4A94384788}"/>
                  </a:ext>
                </a:extLst>
              </p:cNvPr>
              <p:cNvSpPr/>
              <p:nvPr/>
            </p:nvSpPr>
            <p:spPr>
              <a:xfrm>
                <a:off x="6935068" y="2932225"/>
                <a:ext cx="53327" cy="87779"/>
              </a:xfrm>
              <a:custGeom>
                <a:avLst/>
                <a:gdLst>
                  <a:gd name="connsiteX0" fmla="*/ 7653 w 53327"/>
                  <a:gd name="connsiteY0" fmla="*/ 87601 h 87779"/>
                  <a:gd name="connsiteX1" fmla="*/ 990 w 53327"/>
                  <a:gd name="connsiteY1" fmla="*/ 82568 h 87779"/>
                  <a:gd name="connsiteX2" fmla="*/ 423 w 53327"/>
                  <a:gd name="connsiteY2" fmla="*/ 52088 h 87779"/>
                  <a:gd name="connsiteX3" fmla="*/ 2195 w 53327"/>
                  <a:gd name="connsiteY3" fmla="*/ 37912 h 87779"/>
                  <a:gd name="connsiteX4" fmla="*/ 5739 w 53327"/>
                  <a:gd name="connsiteY4" fmla="*/ 17710 h 87779"/>
                  <a:gd name="connsiteX5" fmla="*/ 9992 w 53327"/>
                  <a:gd name="connsiteY5" fmla="*/ 3533 h 87779"/>
                  <a:gd name="connsiteX6" fmla="*/ 15875 w 53327"/>
                  <a:gd name="connsiteY6" fmla="*/ -82 h 87779"/>
                  <a:gd name="connsiteX7" fmla="*/ 20270 w 53327"/>
                  <a:gd name="connsiteY7" fmla="*/ 2753 h 87779"/>
                  <a:gd name="connsiteX8" fmla="*/ 20695 w 53327"/>
                  <a:gd name="connsiteY8" fmla="*/ 7148 h 87779"/>
                  <a:gd name="connsiteX9" fmla="*/ 21120 w 53327"/>
                  <a:gd name="connsiteY9" fmla="*/ 10054 h 87779"/>
                  <a:gd name="connsiteX10" fmla="*/ 23814 w 53327"/>
                  <a:gd name="connsiteY10" fmla="*/ 8849 h 87779"/>
                  <a:gd name="connsiteX11" fmla="*/ 36857 w 53327"/>
                  <a:gd name="connsiteY11" fmla="*/ 4667 h 87779"/>
                  <a:gd name="connsiteX12" fmla="*/ 44938 w 53327"/>
                  <a:gd name="connsiteY12" fmla="*/ 7857 h 87779"/>
                  <a:gd name="connsiteX13" fmla="*/ 50254 w 53327"/>
                  <a:gd name="connsiteY13" fmla="*/ 14591 h 87779"/>
                  <a:gd name="connsiteX14" fmla="*/ 52380 w 53327"/>
                  <a:gd name="connsiteY14" fmla="*/ 27562 h 87779"/>
                  <a:gd name="connsiteX15" fmla="*/ 51459 w 53327"/>
                  <a:gd name="connsiteY15" fmla="*/ 32028 h 87779"/>
                  <a:gd name="connsiteX16" fmla="*/ 31399 w 53327"/>
                  <a:gd name="connsiteY16" fmla="*/ 50174 h 87779"/>
                  <a:gd name="connsiteX17" fmla="*/ 28351 w 53327"/>
                  <a:gd name="connsiteY17" fmla="*/ 51592 h 87779"/>
                  <a:gd name="connsiteX18" fmla="*/ 34659 w 53327"/>
                  <a:gd name="connsiteY18" fmla="*/ 58255 h 87779"/>
                  <a:gd name="connsiteX19" fmla="*/ 41748 w 53327"/>
                  <a:gd name="connsiteY19" fmla="*/ 64280 h 87779"/>
                  <a:gd name="connsiteX20" fmla="*/ 46426 w 53327"/>
                  <a:gd name="connsiteY20" fmla="*/ 73566 h 87779"/>
                  <a:gd name="connsiteX21" fmla="*/ 44725 w 53327"/>
                  <a:gd name="connsiteY21" fmla="*/ 77181 h 87779"/>
                  <a:gd name="connsiteX22" fmla="*/ 39763 w 53327"/>
                  <a:gd name="connsiteY22" fmla="*/ 78882 h 87779"/>
                  <a:gd name="connsiteX23" fmla="*/ 23531 w 53327"/>
                  <a:gd name="connsiteY23" fmla="*/ 66194 h 87779"/>
                  <a:gd name="connsiteX24" fmla="*/ 20483 w 53327"/>
                  <a:gd name="connsiteY24" fmla="*/ 63571 h 87779"/>
                  <a:gd name="connsiteX25" fmla="*/ 19986 w 53327"/>
                  <a:gd name="connsiteY25" fmla="*/ 63571 h 87779"/>
                  <a:gd name="connsiteX26" fmla="*/ 18923 w 53327"/>
                  <a:gd name="connsiteY26" fmla="*/ 70022 h 87779"/>
                  <a:gd name="connsiteX27" fmla="*/ 16159 w 53327"/>
                  <a:gd name="connsiteY27" fmla="*/ 82781 h 87779"/>
                  <a:gd name="connsiteX28" fmla="*/ 8574 w 53327"/>
                  <a:gd name="connsiteY28" fmla="*/ 87672 h 87779"/>
                  <a:gd name="connsiteX29" fmla="*/ 24594 w 53327"/>
                  <a:gd name="connsiteY29" fmla="*/ 37061 h 87779"/>
                  <a:gd name="connsiteX30" fmla="*/ 31044 w 53327"/>
                  <a:gd name="connsiteY30" fmla="*/ 35076 h 87779"/>
                  <a:gd name="connsiteX31" fmla="*/ 35085 w 53327"/>
                  <a:gd name="connsiteY31" fmla="*/ 29193 h 87779"/>
                  <a:gd name="connsiteX32" fmla="*/ 36715 w 53327"/>
                  <a:gd name="connsiteY32" fmla="*/ 22742 h 87779"/>
                  <a:gd name="connsiteX33" fmla="*/ 34092 w 53327"/>
                  <a:gd name="connsiteY33" fmla="*/ 16221 h 87779"/>
                  <a:gd name="connsiteX34" fmla="*/ 31895 w 53327"/>
                  <a:gd name="connsiteY34" fmla="*/ 15441 h 87779"/>
                  <a:gd name="connsiteX35" fmla="*/ 23389 w 53327"/>
                  <a:gd name="connsiteY35" fmla="*/ 23310 h 87779"/>
                  <a:gd name="connsiteX36" fmla="*/ 20837 w 53327"/>
                  <a:gd name="connsiteY36" fmla="*/ 31957 h 87779"/>
                  <a:gd name="connsiteX37" fmla="*/ 20837 w 53327"/>
                  <a:gd name="connsiteY37" fmla="*/ 34367 h 87779"/>
                  <a:gd name="connsiteX38" fmla="*/ 24594 w 53327"/>
                  <a:gd name="connsiteY38" fmla="*/ 37061 h 877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3327" h="87779">
                    <a:moveTo>
                      <a:pt x="7653" y="87601"/>
                    </a:moveTo>
                    <a:cubicBezTo>
                      <a:pt x="4605" y="87388"/>
                      <a:pt x="2053" y="85418"/>
                      <a:pt x="990" y="82568"/>
                    </a:cubicBezTo>
                    <a:cubicBezTo>
                      <a:pt x="-1208" y="72545"/>
                      <a:pt x="-1350" y="62189"/>
                      <a:pt x="423" y="52088"/>
                    </a:cubicBezTo>
                    <a:cubicBezTo>
                      <a:pt x="777" y="48827"/>
                      <a:pt x="1344" y="44149"/>
                      <a:pt x="2195" y="37912"/>
                    </a:cubicBezTo>
                    <a:cubicBezTo>
                      <a:pt x="3045" y="31674"/>
                      <a:pt x="4180" y="24940"/>
                      <a:pt x="5739" y="17710"/>
                    </a:cubicBezTo>
                    <a:cubicBezTo>
                      <a:pt x="6518" y="12826"/>
                      <a:pt x="8007" y="8063"/>
                      <a:pt x="9992" y="3533"/>
                    </a:cubicBezTo>
                    <a:cubicBezTo>
                      <a:pt x="10984" y="1215"/>
                      <a:pt x="13323" y="-231"/>
                      <a:pt x="15875" y="-82"/>
                    </a:cubicBezTo>
                    <a:cubicBezTo>
                      <a:pt x="18427" y="414"/>
                      <a:pt x="19845" y="1336"/>
                      <a:pt x="20270" y="2753"/>
                    </a:cubicBezTo>
                    <a:cubicBezTo>
                      <a:pt x="20695" y="4178"/>
                      <a:pt x="20837" y="5667"/>
                      <a:pt x="20695" y="7148"/>
                    </a:cubicBezTo>
                    <a:cubicBezTo>
                      <a:pt x="20695" y="9062"/>
                      <a:pt x="20695" y="10054"/>
                      <a:pt x="21120" y="10054"/>
                    </a:cubicBezTo>
                    <a:cubicBezTo>
                      <a:pt x="22113" y="9891"/>
                      <a:pt x="23034" y="9480"/>
                      <a:pt x="23814" y="8849"/>
                    </a:cubicBezTo>
                    <a:cubicBezTo>
                      <a:pt x="27571" y="6007"/>
                      <a:pt x="32179" y="4532"/>
                      <a:pt x="36857" y="4667"/>
                    </a:cubicBezTo>
                    <a:cubicBezTo>
                      <a:pt x="39834" y="4887"/>
                      <a:pt x="42598" y="6000"/>
                      <a:pt x="44938" y="7857"/>
                    </a:cubicBezTo>
                    <a:cubicBezTo>
                      <a:pt x="47206" y="9672"/>
                      <a:pt x="49048" y="11968"/>
                      <a:pt x="50254" y="14591"/>
                    </a:cubicBezTo>
                    <a:cubicBezTo>
                      <a:pt x="52167" y="18638"/>
                      <a:pt x="52876" y="23125"/>
                      <a:pt x="52380" y="27562"/>
                    </a:cubicBezTo>
                    <a:cubicBezTo>
                      <a:pt x="52238" y="29079"/>
                      <a:pt x="51955" y="30582"/>
                      <a:pt x="51459" y="32028"/>
                    </a:cubicBezTo>
                    <a:cubicBezTo>
                      <a:pt x="48694" y="41349"/>
                      <a:pt x="40968" y="48353"/>
                      <a:pt x="31399" y="50174"/>
                    </a:cubicBezTo>
                    <a:cubicBezTo>
                      <a:pt x="29414" y="50670"/>
                      <a:pt x="28422" y="51167"/>
                      <a:pt x="28351" y="51592"/>
                    </a:cubicBezTo>
                    <a:cubicBezTo>
                      <a:pt x="28280" y="52017"/>
                      <a:pt x="30407" y="54853"/>
                      <a:pt x="34659" y="58255"/>
                    </a:cubicBezTo>
                    <a:cubicBezTo>
                      <a:pt x="37069" y="60169"/>
                      <a:pt x="39408" y="62154"/>
                      <a:pt x="41748" y="64280"/>
                    </a:cubicBezTo>
                    <a:cubicBezTo>
                      <a:pt x="44654" y="66499"/>
                      <a:pt x="46355" y="69922"/>
                      <a:pt x="46426" y="73566"/>
                    </a:cubicBezTo>
                    <a:cubicBezTo>
                      <a:pt x="46284" y="74934"/>
                      <a:pt x="45717" y="76217"/>
                      <a:pt x="44725" y="77181"/>
                    </a:cubicBezTo>
                    <a:cubicBezTo>
                      <a:pt x="43449" y="78478"/>
                      <a:pt x="41606" y="79102"/>
                      <a:pt x="39763" y="78882"/>
                    </a:cubicBezTo>
                    <a:cubicBezTo>
                      <a:pt x="36573" y="78528"/>
                      <a:pt x="31186" y="74345"/>
                      <a:pt x="23531" y="66194"/>
                    </a:cubicBezTo>
                    <a:cubicBezTo>
                      <a:pt x="22680" y="65116"/>
                      <a:pt x="21688" y="64216"/>
                      <a:pt x="20483" y="63571"/>
                    </a:cubicBezTo>
                    <a:lnTo>
                      <a:pt x="19986" y="63571"/>
                    </a:lnTo>
                    <a:cubicBezTo>
                      <a:pt x="19278" y="65655"/>
                      <a:pt x="18923" y="67831"/>
                      <a:pt x="18923" y="70022"/>
                    </a:cubicBezTo>
                    <a:cubicBezTo>
                      <a:pt x="18569" y="74374"/>
                      <a:pt x="17647" y="78662"/>
                      <a:pt x="16159" y="82781"/>
                    </a:cubicBezTo>
                    <a:cubicBezTo>
                      <a:pt x="14954" y="85900"/>
                      <a:pt x="11906" y="87884"/>
                      <a:pt x="8574" y="87672"/>
                    </a:cubicBezTo>
                    <a:close/>
                    <a:moveTo>
                      <a:pt x="24594" y="37061"/>
                    </a:moveTo>
                    <a:cubicBezTo>
                      <a:pt x="26933" y="37359"/>
                      <a:pt x="29272" y="36635"/>
                      <a:pt x="31044" y="35076"/>
                    </a:cubicBezTo>
                    <a:cubicBezTo>
                      <a:pt x="32816" y="33432"/>
                      <a:pt x="34163" y="31426"/>
                      <a:pt x="35085" y="29193"/>
                    </a:cubicBezTo>
                    <a:cubicBezTo>
                      <a:pt x="35935" y="27144"/>
                      <a:pt x="36502" y="24968"/>
                      <a:pt x="36715" y="22742"/>
                    </a:cubicBezTo>
                    <a:cubicBezTo>
                      <a:pt x="37211" y="20240"/>
                      <a:pt x="36219" y="17660"/>
                      <a:pt x="34092" y="16221"/>
                    </a:cubicBezTo>
                    <a:cubicBezTo>
                      <a:pt x="33454" y="15817"/>
                      <a:pt x="32674" y="15555"/>
                      <a:pt x="31895" y="15441"/>
                    </a:cubicBezTo>
                    <a:cubicBezTo>
                      <a:pt x="28847" y="15158"/>
                      <a:pt x="26011" y="17781"/>
                      <a:pt x="23389" y="23310"/>
                    </a:cubicBezTo>
                    <a:cubicBezTo>
                      <a:pt x="22042" y="26024"/>
                      <a:pt x="21191" y="28952"/>
                      <a:pt x="20837" y="31957"/>
                    </a:cubicBezTo>
                    <a:cubicBezTo>
                      <a:pt x="20837" y="31957"/>
                      <a:pt x="20837" y="32879"/>
                      <a:pt x="20837" y="34367"/>
                    </a:cubicBezTo>
                    <a:cubicBezTo>
                      <a:pt x="20837" y="35856"/>
                      <a:pt x="21829" y="36777"/>
                      <a:pt x="24594" y="37061"/>
                    </a:cubicBezTo>
                    <a:close/>
                  </a:path>
                </a:pathLst>
              </a:custGeom>
              <a:solidFill>
                <a:srgbClr val="0A315B"/>
              </a:solidFill>
              <a:ln w="7081" cap="flat">
                <a:noFill/>
                <a:prstDash val="solid"/>
                <a:miter/>
              </a:ln>
            </p:spPr>
            <p:txBody>
              <a:bodyPr rtlCol="0" anchor="ctr"/>
              <a:lstStyle/>
              <a:p>
                <a:endParaRPr lang="fr-FR"/>
              </a:p>
            </p:txBody>
          </p:sp>
          <p:sp>
            <p:nvSpPr>
              <p:cNvPr id="98" name="Graphique 6">
                <a:extLst>
                  <a:ext uri="{FF2B5EF4-FFF2-40B4-BE49-F238E27FC236}">
                    <a16:creationId xmlns:a16="http://schemas.microsoft.com/office/drawing/2014/main" id="{4500746A-A4E8-4AC1-88F7-E9741B52E905}"/>
                  </a:ext>
                </a:extLst>
              </p:cNvPr>
              <p:cNvSpPr/>
              <p:nvPr/>
            </p:nvSpPr>
            <p:spPr>
              <a:xfrm>
                <a:off x="6989583" y="2935888"/>
                <a:ext cx="55428" cy="88300"/>
              </a:xfrm>
              <a:custGeom>
                <a:avLst/>
                <a:gdLst>
                  <a:gd name="connsiteX0" fmla="*/ 21327 w 55428"/>
                  <a:gd name="connsiteY0" fmla="*/ 88191 h 88300"/>
                  <a:gd name="connsiteX1" fmla="*/ 20902 w 55428"/>
                  <a:gd name="connsiteY1" fmla="*/ 88191 h 88300"/>
                  <a:gd name="connsiteX2" fmla="*/ 13814 w 55428"/>
                  <a:gd name="connsiteY2" fmla="*/ 85710 h 88300"/>
                  <a:gd name="connsiteX3" fmla="*/ 11545 w 55428"/>
                  <a:gd name="connsiteY3" fmla="*/ 81315 h 88300"/>
                  <a:gd name="connsiteX4" fmla="*/ 10269 w 55428"/>
                  <a:gd name="connsiteY4" fmla="*/ 64587 h 88300"/>
                  <a:gd name="connsiteX5" fmla="*/ 10837 w 55428"/>
                  <a:gd name="connsiteY5" fmla="*/ 58065 h 88300"/>
                  <a:gd name="connsiteX6" fmla="*/ 16294 w 55428"/>
                  <a:gd name="connsiteY6" fmla="*/ 23758 h 88300"/>
                  <a:gd name="connsiteX7" fmla="*/ 17003 w 55428"/>
                  <a:gd name="connsiteY7" fmla="*/ 19859 h 88300"/>
                  <a:gd name="connsiteX8" fmla="*/ 15940 w 55428"/>
                  <a:gd name="connsiteY8" fmla="*/ 17095 h 88300"/>
                  <a:gd name="connsiteX9" fmla="*/ 11191 w 55428"/>
                  <a:gd name="connsiteY9" fmla="*/ 16173 h 88300"/>
                  <a:gd name="connsiteX10" fmla="*/ 4811 w 55428"/>
                  <a:gd name="connsiteY10" fmla="*/ 15110 h 88300"/>
                  <a:gd name="connsiteX11" fmla="*/ 771 w 55428"/>
                  <a:gd name="connsiteY11" fmla="*/ 12275 h 88300"/>
                  <a:gd name="connsiteX12" fmla="*/ -788 w 55428"/>
                  <a:gd name="connsiteY12" fmla="*/ 8731 h 88300"/>
                  <a:gd name="connsiteX13" fmla="*/ 14451 w 55428"/>
                  <a:gd name="connsiteY13" fmla="*/ 1642 h 88300"/>
                  <a:gd name="connsiteX14" fmla="*/ 33378 w 55428"/>
                  <a:gd name="connsiteY14" fmla="*/ 83 h 88300"/>
                  <a:gd name="connsiteX15" fmla="*/ 44790 w 55428"/>
                  <a:gd name="connsiteY15" fmla="*/ 83 h 88300"/>
                  <a:gd name="connsiteX16" fmla="*/ 54572 w 55428"/>
                  <a:gd name="connsiteY16" fmla="*/ 10219 h 88300"/>
                  <a:gd name="connsiteX17" fmla="*/ 48192 w 55428"/>
                  <a:gd name="connsiteY17" fmla="*/ 17307 h 88300"/>
                  <a:gd name="connsiteX18" fmla="*/ 42309 w 55428"/>
                  <a:gd name="connsiteY18" fmla="*/ 17875 h 88300"/>
                  <a:gd name="connsiteX19" fmla="*/ 37843 w 55428"/>
                  <a:gd name="connsiteY19" fmla="*/ 17875 h 88300"/>
                  <a:gd name="connsiteX20" fmla="*/ 35929 w 55428"/>
                  <a:gd name="connsiteY20" fmla="*/ 20001 h 88300"/>
                  <a:gd name="connsiteX21" fmla="*/ 35929 w 55428"/>
                  <a:gd name="connsiteY21" fmla="*/ 24750 h 88300"/>
                  <a:gd name="connsiteX22" fmla="*/ 33944 w 55428"/>
                  <a:gd name="connsiteY22" fmla="*/ 54592 h 88300"/>
                  <a:gd name="connsiteX23" fmla="*/ 32385 w 55428"/>
                  <a:gd name="connsiteY23" fmla="*/ 68769 h 88300"/>
                  <a:gd name="connsiteX24" fmla="*/ 29408 w 55428"/>
                  <a:gd name="connsiteY24" fmla="*/ 82308 h 88300"/>
                  <a:gd name="connsiteX25" fmla="*/ 21327 w 55428"/>
                  <a:gd name="connsiteY25" fmla="*/ 88191 h 88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5428" h="88300">
                    <a:moveTo>
                      <a:pt x="21327" y="88191"/>
                    </a:moveTo>
                    <a:lnTo>
                      <a:pt x="20902" y="88191"/>
                    </a:lnTo>
                    <a:cubicBezTo>
                      <a:pt x="18350" y="88170"/>
                      <a:pt x="15869" y="87298"/>
                      <a:pt x="13814" y="85710"/>
                    </a:cubicBezTo>
                    <a:cubicBezTo>
                      <a:pt x="12750" y="84441"/>
                      <a:pt x="11971" y="82938"/>
                      <a:pt x="11545" y="81315"/>
                    </a:cubicBezTo>
                    <a:cubicBezTo>
                      <a:pt x="10128" y="75857"/>
                      <a:pt x="9702" y="70194"/>
                      <a:pt x="10269" y="64587"/>
                    </a:cubicBezTo>
                    <a:cubicBezTo>
                      <a:pt x="10269" y="62460"/>
                      <a:pt x="10269" y="60263"/>
                      <a:pt x="10837" y="58065"/>
                    </a:cubicBezTo>
                    <a:cubicBezTo>
                      <a:pt x="11687" y="49418"/>
                      <a:pt x="13459" y="38005"/>
                      <a:pt x="16294" y="23758"/>
                    </a:cubicBezTo>
                    <a:cubicBezTo>
                      <a:pt x="16720" y="21631"/>
                      <a:pt x="16933" y="20285"/>
                      <a:pt x="17003" y="19859"/>
                    </a:cubicBezTo>
                    <a:cubicBezTo>
                      <a:pt x="17074" y="19434"/>
                      <a:pt x="17003" y="17520"/>
                      <a:pt x="15940" y="17095"/>
                    </a:cubicBezTo>
                    <a:cubicBezTo>
                      <a:pt x="14381" y="16606"/>
                      <a:pt x="12821" y="16301"/>
                      <a:pt x="11191" y="16173"/>
                    </a:cubicBezTo>
                    <a:cubicBezTo>
                      <a:pt x="9065" y="16046"/>
                      <a:pt x="6867" y="15691"/>
                      <a:pt x="4811" y="15110"/>
                    </a:cubicBezTo>
                    <a:cubicBezTo>
                      <a:pt x="3323" y="14437"/>
                      <a:pt x="1905" y="13473"/>
                      <a:pt x="771" y="12275"/>
                    </a:cubicBezTo>
                    <a:cubicBezTo>
                      <a:pt x="-292" y="11410"/>
                      <a:pt x="-859" y="10091"/>
                      <a:pt x="-788" y="8731"/>
                    </a:cubicBezTo>
                    <a:cubicBezTo>
                      <a:pt x="-434" y="5470"/>
                      <a:pt x="4599" y="3202"/>
                      <a:pt x="14451" y="1642"/>
                    </a:cubicBezTo>
                    <a:cubicBezTo>
                      <a:pt x="20689" y="721"/>
                      <a:pt x="27069" y="203"/>
                      <a:pt x="33378" y="83"/>
                    </a:cubicBezTo>
                    <a:cubicBezTo>
                      <a:pt x="37205" y="-151"/>
                      <a:pt x="40962" y="-151"/>
                      <a:pt x="44790" y="83"/>
                    </a:cubicBezTo>
                    <a:cubicBezTo>
                      <a:pt x="51878" y="792"/>
                      <a:pt x="55139" y="4194"/>
                      <a:pt x="54572" y="10219"/>
                    </a:cubicBezTo>
                    <a:cubicBezTo>
                      <a:pt x="54217" y="13728"/>
                      <a:pt x="51665" y="16606"/>
                      <a:pt x="48192" y="17307"/>
                    </a:cubicBezTo>
                    <a:cubicBezTo>
                      <a:pt x="46278" y="17832"/>
                      <a:pt x="44293" y="18023"/>
                      <a:pt x="42309" y="17875"/>
                    </a:cubicBezTo>
                    <a:cubicBezTo>
                      <a:pt x="40820" y="17683"/>
                      <a:pt x="39331" y="17683"/>
                      <a:pt x="37843" y="17875"/>
                    </a:cubicBezTo>
                    <a:cubicBezTo>
                      <a:pt x="36780" y="17981"/>
                      <a:pt x="35929" y="18902"/>
                      <a:pt x="35929" y="20001"/>
                    </a:cubicBezTo>
                    <a:cubicBezTo>
                      <a:pt x="35929" y="20639"/>
                      <a:pt x="35929" y="22198"/>
                      <a:pt x="35929" y="24750"/>
                    </a:cubicBezTo>
                    <a:cubicBezTo>
                      <a:pt x="35929" y="31839"/>
                      <a:pt x="35221" y="41975"/>
                      <a:pt x="33944" y="54592"/>
                    </a:cubicBezTo>
                    <a:cubicBezTo>
                      <a:pt x="33944" y="57994"/>
                      <a:pt x="33094" y="62673"/>
                      <a:pt x="32385" y="68769"/>
                    </a:cubicBezTo>
                    <a:cubicBezTo>
                      <a:pt x="31960" y="73391"/>
                      <a:pt x="30967" y="77941"/>
                      <a:pt x="29408" y="82308"/>
                    </a:cubicBezTo>
                    <a:cubicBezTo>
                      <a:pt x="28487" y="85965"/>
                      <a:pt x="25084" y="88439"/>
                      <a:pt x="21327" y="88191"/>
                    </a:cubicBezTo>
                    <a:close/>
                  </a:path>
                </a:pathLst>
              </a:custGeom>
              <a:solidFill>
                <a:srgbClr val="0A315B"/>
              </a:solidFill>
              <a:ln w="7081" cap="flat">
                <a:noFill/>
                <a:prstDash val="solid"/>
                <a:miter/>
              </a:ln>
            </p:spPr>
            <p:txBody>
              <a:bodyPr rtlCol="0" anchor="ctr"/>
              <a:lstStyle/>
              <a:p>
                <a:endParaRPr lang="fr-FR"/>
              </a:p>
            </p:txBody>
          </p:sp>
          <p:sp>
            <p:nvSpPr>
              <p:cNvPr id="99" name="Graphique 6">
                <a:extLst>
                  <a:ext uri="{FF2B5EF4-FFF2-40B4-BE49-F238E27FC236}">
                    <a16:creationId xmlns:a16="http://schemas.microsoft.com/office/drawing/2014/main" id="{6A1543E0-4B91-47DB-961A-09AFD5956D94}"/>
                  </a:ext>
                </a:extLst>
              </p:cNvPr>
              <p:cNvSpPr/>
              <p:nvPr/>
            </p:nvSpPr>
            <p:spPr>
              <a:xfrm>
                <a:off x="7037411" y="2939366"/>
                <a:ext cx="59147" cy="93414"/>
              </a:xfrm>
              <a:custGeom>
                <a:avLst/>
                <a:gdLst>
                  <a:gd name="connsiteX0" fmla="*/ 47643 w 59147"/>
                  <a:gd name="connsiteY0" fmla="*/ 93290 h 93414"/>
                  <a:gd name="connsiteX1" fmla="*/ 47643 w 59147"/>
                  <a:gd name="connsiteY1" fmla="*/ 93290 h 93414"/>
                  <a:gd name="connsiteX2" fmla="*/ 43674 w 59147"/>
                  <a:gd name="connsiteY2" fmla="*/ 91589 h 93414"/>
                  <a:gd name="connsiteX3" fmla="*/ 41689 w 59147"/>
                  <a:gd name="connsiteY3" fmla="*/ 87761 h 93414"/>
                  <a:gd name="connsiteX4" fmla="*/ 41689 w 59147"/>
                  <a:gd name="connsiteY4" fmla="*/ 80248 h 93414"/>
                  <a:gd name="connsiteX5" fmla="*/ 41689 w 59147"/>
                  <a:gd name="connsiteY5" fmla="*/ 69686 h 93414"/>
                  <a:gd name="connsiteX6" fmla="*/ 39562 w 59147"/>
                  <a:gd name="connsiteY6" fmla="*/ 59762 h 93414"/>
                  <a:gd name="connsiteX7" fmla="*/ 31624 w 59147"/>
                  <a:gd name="connsiteY7" fmla="*/ 56573 h 93414"/>
                  <a:gd name="connsiteX8" fmla="*/ 23968 w 59147"/>
                  <a:gd name="connsiteY8" fmla="*/ 56573 h 93414"/>
                  <a:gd name="connsiteX9" fmla="*/ 16880 w 59147"/>
                  <a:gd name="connsiteY9" fmla="*/ 57707 h 93414"/>
                  <a:gd name="connsiteX10" fmla="*/ 12910 w 59147"/>
                  <a:gd name="connsiteY10" fmla="*/ 66921 h 93414"/>
                  <a:gd name="connsiteX11" fmla="*/ 9579 w 59147"/>
                  <a:gd name="connsiteY11" fmla="*/ 80319 h 93414"/>
                  <a:gd name="connsiteX12" fmla="*/ 4758 w 59147"/>
                  <a:gd name="connsiteY12" fmla="*/ 83437 h 93414"/>
                  <a:gd name="connsiteX13" fmla="*/ -558 w 59147"/>
                  <a:gd name="connsiteY13" fmla="*/ 68198 h 93414"/>
                  <a:gd name="connsiteX14" fmla="*/ 9 w 59147"/>
                  <a:gd name="connsiteY14" fmla="*/ 62172 h 93414"/>
                  <a:gd name="connsiteX15" fmla="*/ 3908 w 59147"/>
                  <a:gd name="connsiteY15" fmla="*/ 35449 h 93414"/>
                  <a:gd name="connsiteX16" fmla="*/ 34459 w 59147"/>
                  <a:gd name="connsiteY16" fmla="*/ 8 h 93414"/>
                  <a:gd name="connsiteX17" fmla="*/ 58276 w 59147"/>
                  <a:gd name="connsiteY17" fmla="*/ 43530 h 93414"/>
                  <a:gd name="connsiteX18" fmla="*/ 56787 w 59147"/>
                  <a:gd name="connsiteY18" fmla="*/ 81453 h 93414"/>
                  <a:gd name="connsiteX19" fmla="*/ 47643 w 59147"/>
                  <a:gd name="connsiteY19" fmla="*/ 93290 h 93414"/>
                  <a:gd name="connsiteX20" fmla="*/ 25031 w 59147"/>
                  <a:gd name="connsiteY20" fmla="*/ 45160 h 93414"/>
                  <a:gd name="connsiteX21" fmla="*/ 30702 w 59147"/>
                  <a:gd name="connsiteY21" fmla="*/ 45160 h 93414"/>
                  <a:gd name="connsiteX22" fmla="*/ 37790 w 59147"/>
                  <a:gd name="connsiteY22" fmla="*/ 44026 h 93414"/>
                  <a:gd name="connsiteX23" fmla="*/ 41264 w 59147"/>
                  <a:gd name="connsiteY23" fmla="*/ 41758 h 93414"/>
                  <a:gd name="connsiteX24" fmla="*/ 41264 w 59147"/>
                  <a:gd name="connsiteY24" fmla="*/ 32614 h 93414"/>
                  <a:gd name="connsiteX25" fmla="*/ 32970 w 59147"/>
                  <a:gd name="connsiteY25" fmla="*/ 16311 h 93414"/>
                  <a:gd name="connsiteX26" fmla="*/ 20849 w 59147"/>
                  <a:gd name="connsiteY26" fmla="*/ 36796 h 93414"/>
                  <a:gd name="connsiteX27" fmla="*/ 19928 w 59147"/>
                  <a:gd name="connsiteY27" fmla="*/ 41971 h 93414"/>
                  <a:gd name="connsiteX28" fmla="*/ 25315 w 59147"/>
                  <a:gd name="connsiteY28" fmla="*/ 45160 h 934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59147" h="93414">
                    <a:moveTo>
                      <a:pt x="47643" y="93290"/>
                    </a:moveTo>
                    <a:lnTo>
                      <a:pt x="47643" y="93290"/>
                    </a:lnTo>
                    <a:cubicBezTo>
                      <a:pt x="46155" y="93148"/>
                      <a:pt x="44808" y="92553"/>
                      <a:pt x="43674" y="91589"/>
                    </a:cubicBezTo>
                    <a:cubicBezTo>
                      <a:pt x="42610" y="90582"/>
                      <a:pt x="41902" y="89228"/>
                      <a:pt x="41689" y="87761"/>
                    </a:cubicBezTo>
                    <a:cubicBezTo>
                      <a:pt x="41476" y="85259"/>
                      <a:pt x="41476" y="82750"/>
                      <a:pt x="41689" y="80248"/>
                    </a:cubicBezTo>
                    <a:cubicBezTo>
                      <a:pt x="41689" y="76845"/>
                      <a:pt x="41689" y="73159"/>
                      <a:pt x="41689" y="69686"/>
                    </a:cubicBezTo>
                    <a:cubicBezTo>
                      <a:pt x="42043" y="66234"/>
                      <a:pt x="41335" y="62754"/>
                      <a:pt x="39562" y="59762"/>
                    </a:cubicBezTo>
                    <a:cubicBezTo>
                      <a:pt x="37436" y="57707"/>
                      <a:pt x="34601" y="56558"/>
                      <a:pt x="31624" y="56573"/>
                    </a:cubicBezTo>
                    <a:cubicBezTo>
                      <a:pt x="29072" y="56324"/>
                      <a:pt x="26520" y="56324"/>
                      <a:pt x="23968" y="56573"/>
                    </a:cubicBezTo>
                    <a:cubicBezTo>
                      <a:pt x="21558" y="56736"/>
                      <a:pt x="19219" y="57118"/>
                      <a:pt x="16880" y="57707"/>
                    </a:cubicBezTo>
                    <a:cubicBezTo>
                      <a:pt x="15037" y="58274"/>
                      <a:pt x="13690" y="61322"/>
                      <a:pt x="12910" y="66921"/>
                    </a:cubicBezTo>
                    <a:cubicBezTo>
                      <a:pt x="12414" y="71515"/>
                      <a:pt x="11280" y="76016"/>
                      <a:pt x="9579" y="80319"/>
                    </a:cubicBezTo>
                    <a:cubicBezTo>
                      <a:pt x="8941" y="82374"/>
                      <a:pt x="6885" y="83678"/>
                      <a:pt x="4758" y="83437"/>
                    </a:cubicBezTo>
                    <a:cubicBezTo>
                      <a:pt x="293" y="82941"/>
                      <a:pt x="-1479" y="77909"/>
                      <a:pt x="-558" y="68198"/>
                    </a:cubicBezTo>
                    <a:lnTo>
                      <a:pt x="9" y="62172"/>
                    </a:lnTo>
                    <a:cubicBezTo>
                      <a:pt x="1073" y="51965"/>
                      <a:pt x="2349" y="43034"/>
                      <a:pt x="3908" y="35449"/>
                    </a:cubicBezTo>
                    <a:cubicBezTo>
                      <a:pt x="9012" y="10498"/>
                      <a:pt x="19219" y="-1318"/>
                      <a:pt x="34459" y="8"/>
                    </a:cubicBezTo>
                    <a:cubicBezTo>
                      <a:pt x="49344" y="1496"/>
                      <a:pt x="57283" y="15956"/>
                      <a:pt x="58276" y="43530"/>
                    </a:cubicBezTo>
                    <a:cubicBezTo>
                      <a:pt x="58559" y="56190"/>
                      <a:pt x="58063" y="68857"/>
                      <a:pt x="56787" y="81453"/>
                    </a:cubicBezTo>
                    <a:cubicBezTo>
                      <a:pt x="55866" y="89817"/>
                      <a:pt x="52889" y="93715"/>
                      <a:pt x="47643" y="93290"/>
                    </a:cubicBezTo>
                    <a:close/>
                    <a:moveTo>
                      <a:pt x="25031" y="45160"/>
                    </a:moveTo>
                    <a:cubicBezTo>
                      <a:pt x="26945" y="45274"/>
                      <a:pt x="28788" y="45274"/>
                      <a:pt x="30702" y="45160"/>
                    </a:cubicBezTo>
                    <a:cubicBezTo>
                      <a:pt x="33112" y="45047"/>
                      <a:pt x="35451" y="44664"/>
                      <a:pt x="37790" y="44026"/>
                    </a:cubicBezTo>
                    <a:cubicBezTo>
                      <a:pt x="39988" y="43388"/>
                      <a:pt x="41193" y="42679"/>
                      <a:pt x="41264" y="41758"/>
                    </a:cubicBezTo>
                    <a:cubicBezTo>
                      <a:pt x="41547" y="38717"/>
                      <a:pt x="41547" y="35655"/>
                      <a:pt x="41264" y="32614"/>
                    </a:cubicBezTo>
                    <a:cubicBezTo>
                      <a:pt x="40271" y="22194"/>
                      <a:pt x="37507" y="16807"/>
                      <a:pt x="32970" y="16311"/>
                    </a:cubicBezTo>
                    <a:cubicBezTo>
                      <a:pt x="28434" y="15815"/>
                      <a:pt x="23685" y="22619"/>
                      <a:pt x="20849" y="36796"/>
                    </a:cubicBezTo>
                    <a:cubicBezTo>
                      <a:pt x="20353" y="39348"/>
                      <a:pt x="19999" y="41120"/>
                      <a:pt x="19928" y="41971"/>
                    </a:cubicBezTo>
                    <a:cubicBezTo>
                      <a:pt x="19857" y="42821"/>
                      <a:pt x="21132" y="44806"/>
                      <a:pt x="25315" y="45160"/>
                    </a:cubicBezTo>
                    <a:close/>
                  </a:path>
                </a:pathLst>
              </a:custGeom>
              <a:solidFill>
                <a:srgbClr val="0A315B"/>
              </a:solidFill>
              <a:ln w="7081" cap="flat">
                <a:noFill/>
                <a:prstDash val="solid"/>
                <a:miter/>
              </a:ln>
            </p:spPr>
            <p:txBody>
              <a:bodyPr rtlCol="0" anchor="ctr"/>
              <a:lstStyle/>
              <a:p>
                <a:endParaRPr lang="fr-FR"/>
              </a:p>
            </p:txBody>
          </p:sp>
          <p:sp>
            <p:nvSpPr>
              <p:cNvPr id="100" name="Graphique 6">
                <a:extLst>
                  <a:ext uri="{FF2B5EF4-FFF2-40B4-BE49-F238E27FC236}">
                    <a16:creationId xmlns:a16="http://schemas.microsoft.com/office/drawing/2014/main" id="{5F2015C1-A679-4E44-A463-0512BE6E0DFD}"/>
                  </a:ext>
                </a:extLst>
              </p:cNvPr>
              <p:cNvSpPr/>
              <p:nvPr/>
            </p:nvSpPr>
            <p:spPr>
              <a:xfrm>
                <a:off x="7104548" y="2944668"/>
                <a:ext cx="62400" cy="88850"/>
              </a:xfrm>
              <a:custGeom>
                <a:avLst/>
                <a:gdLst>
                  <a:gd name="connsiteX0" fmla="*/ 6662 w 62400"/>
                  <a:gd name="connsiteY0" fmla="*/ 88697 h 88850"/>
                  <a:gd name="connsiteX1" fmla="*/ 6167 w 62400"/>
                  <a:gd name="connsiteY1" fmla="*/ 88697 h 88850"/>
                  <a:gd name="connsiteX2" fmla="*/ -284 w 62400"/>
                  <a:gd name="connsiteY2" fmla="*/ 82743 h 88850"/>
                  <a:gd name="connsiteX3" fmla="*/ 354 w 62400"/>
                  <a:gd name="connsiteY3" fmla="*/ 54886 h 88850"/>
                  <a:gd name="connsiteX4" fmla="*/ 5245 w 62400"/>
                  <a:gd name="connsiteY4" fmla="*/ 15829 h 88850"/>
                  <a:gd name="connsiteX5" fmla="*/ 6733 w 62400"/>
                  <a:gd name="connsiteY5" fmla="*/ 7961 h 88850"/>
                  <a:gd name="connsiteX6" fmla="*/ 14601 w 62400"/>
                  <a:gd name="connsiteY6" fmla="*/ -49 h 88850"/>
                  <a:gd name="connsiteX7" fmla="*/ 28778 w 62400"/>
                  <a:gd name="connsiteY7" fmla="*/ 17388 h 88850"/>
                  <a:gd name="connsiteX8" fmla="*/ 38277 w 62400"/>
                  <a:gd name="connsiteY8" fmla="*/ 44607 h 88850"/>
                  <a:gd name="connsiteX9" fmla="*/ 39765 w 62400"/>
                  <a:gd name="connsiteY9" fmla="*/ 49357 h 88850"/>
                  <a:gd name="connsiteX10" fmla="*/ 42459 w 62400"/>
                  <a:gd name="connsiteY10" fmla="*/ 55169 h 88850"/>
                  <a:gd name="connsiteX11" fmla="*/ 43239 w 62400"/>
                  <a:gd name="connsiteY11" fmla="*/ 53113 h 88850"/>
                  <a:gd name="connsiteX12" fmla="*/ 43239 w 62400"/>
                  <a:gd name="connsiteY12" fmla="*/ 47443 h 88850"/>
                  <a:gd name="connsiteX13" fmla="*/ 43239 w 62400"/>
                  <a:gd name="connsiteY13" fmla="*/ 42339 h 88850"/>
                  <a:gd name="connsiteX14" fmla="*/ 44656 w 62400"/>
                  <a:gd name="connsiteY14" fmla="*/ 18877 h 88850"/>
                  <a:gd name="connsiteX15" fmla="*/ 47137 w 62400"/>
                  <a:gd name="connsiteY15" fmla="*/ 11788 h 88850"/>
                  <a:gd name="connsiteX16" fmla="*/ 53729 w 62400"/>
                  <a:gd name="connsiteY16" fmla="*/ 9095 h 88850"/>
                  <a:gd name="connsiteX17" fmla="*/ 59967 w 62400"/>
                  <a:gd name="connsiteY17" fmla="*/ 12993 h 88850"/>
                  <a:gd name="connsiteX18" fmla="*/ 61455 w 62400"/>
                  <a:gd name="connsiteY18" fmla="*/ 20082 h 88850"/>
                  <a:gd name="connsiteX19" fmla="*/ 61455 w 62400"/>
                  <a:gd name="connsiteY19" fmla="*/ 29155 h 88850"/>
                  <a:gd name="connsiteX20" fmla="*/ 60747 w 62400"/>
                  <a:gd name="connsiteY20" fmla="*/ 60911 h 88850"/>
                  <a:gd name="connsiteX21" fmla="*/ 59471 w 62400"/>
                  <a:gd name="connsiteY21" fmla="*/ 70763 h 88850"/>
                  <a:gd name="connsiteX22" fmla="*/ 55147 w 62400"/>
                  <a:gd name="connsiteY22" fmla="*/ 82105 h 88850"/>
                  <a:gd name="connsiteX23" fmla="*/ 43097 w 62400"/>
                  <a:gd name="connsiteY23" fmla="*/ 88272 h 88850"/>
                  <a:gd name="connsiteX24" fmla="*/ 36008 w 62400"/>
                  <a:gd name="connsiteY24" fmla="*/ 85153 h 88850"/>
                  <a:gd name="connsiteX25" fmla="*/ 27998 w 62400"/>
                  <a:gd name="connsiteY25" fmla="*/ 73457 h 88850"/>
                  <a:gd name="connsiteX26" fmla="*/ 23179 w 62400"/>
                  <a:gd name="connsiteY26" fmla="*/ 58855 h 88850"/>
                  <a:gd name="connsiteX27" fmla="*/ 19989 w 62400"/>
                  <a:gd name="connsiteY27" fmla="*/ 50562 h 88850"/>
                  <a:gd name="connsiteX28" fmla="*/ 17508 w 62400"/>
                  <a:gd name="connsiteY28" fmla="*/ 61761 h 88850"/>
                  <a:gd name="connsiteX29" fmla="*/ 16586 w 62400"/>
                  <a:gd name="connsiteY29" fmla="*/ 71685 h 88850"/>
                  <a:gd name="connsiteX30" fmla="*/ 14106 w 62400"/>
                  <a:gd name="connsiteY30" fmla="*/ 83310 h 88850"/>
                  <a:gd name="connsiteX31" fmla="*/ 6662 w 62400"/>
                  <a:gd name="connsiteY31" fmla="*/ 88697 h 88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2400" h="88850">
                    <a:moveTo>
                      <a:pt x="6662" y="88697"/>
                    </a:moveTo>
                    <a:lnTo>
                      <a:pt x="6167" y="88697"/>
                    </a:lnTo>
                    <a:cubicBezTo>
                      <a:pt x="2906" y="88442"/>
                      <a:pt x="213" y="85982"/>
                      <a:pt x="-284" y="82743"/>
                    </a:cubicBezTo>
                    <a:cubicBezTo>
                      <a:pt x="-1135" y="73464"/>
                      <a:pt x="-922" y="64115"/>
                      <a:pt x="354" y="54886"/>
                    </a:cubicBezTo>
                    <a:cubicBezTo>
                      <a:pt x="1417" y="44303"/>
                      <a:pt x="3047" y="31281"/>
                      <a:pt x="5245" y="15829"/>
                    </a:cubicBezTo>
                    <a:cubicBezTo>
                      <a:pt x="5599" y="13185"/>
                      <a:pt x="6096" y="10555"/>
                      <a:pt x="6733" y="7961"/>
                    </a:cubicBezTo>
                    <a:cubicBezTo>
                      <a:pt x="8364" y="2219"/>
                      <a:pt x="10986" y="-474"/>
                      <a:pt x="14601" y="-49"/>
                    </a:cubicBezTo>
                    <a:cubicBezTo>
                      <a:pt x="18216" y="376"/>
                      <a:pt x="23817" y="6189"/>
                      <a:pt x="28778" y="17388"/>
                    </a:cubicBezTo>
                    <a:cubicBezTo>
                      <a:pt x="31826" y="24477"/>
                      <a:pt x="34945" y="33762"/>
                      <a:pt x="38277" y="44607"/>
                    </a:cubicBezTo>
                    <a:lnTo>
                      <a:pt x="39765" y="49357"/>
                    </a:lnTo>
                    <a:cubicBezTo>
                      <a:pt x="41041" y="53184"/>
                      <a:pt x="41892" y="55098"/>
                      <a:pt x="42459" y="55169"/>
                    </a:cubicBezTo>
                    <a:cubicBezTo>
                      <a:pt x="43026" y="55240"/>
                      <a:pt x="43097" y="54531"/>
                      <a:pt x="43239" y="53113"/>
                    </a:cubicBezTo>
                    <a:cubicBezTo>
                      <a:pt x="43380" y="51696"/>
                      <a:pt x="43239" y="49782"/>
                      <a:pt x="43239" y="47443"/>
                    </a:cubicBezTo>
                    <a:cubicBezTo>
                      <a:pt x="43239" y="45104"/>
                      <a:pt x="43239" y="43119"/>
                      <a:pt x="43239" y="42339"/>
                    </a:cubicBezTo>
                    <a:cubicBezTo>
                      <a:pt x="43876" y="29438"/>
                      <a:pt x="44373" y="21641"/>
                      <a:pt x="44656" y="18877"/>
                    </a:cubicBezTo>
                    <a:cubicBezTo>
                      <a:pt x="44798" y="16332"/>
                      <a:pt x="45719" y="13887"/>
                      <a:pt x="47137" y="11788"/>
                    </a:cubicBezTo>
                    <a:cubicBezTo>
                      <a:pt x="48626" y="9690"/>
                      <a:pt x="51177" y="8641"/>
                      <a:pt x="53729" y="9095"/>
                    </a:cubicBezTo>
                    <a:cubicBezTo>
                      <a:pt x="56352" y="9130"/>
                      <a:pt x="58762" y="10633"/>
                      <a:pt x="59967" y="12993"/>
                    </a:cubicBezTo>
                    <a:cubicBezTo>
                      <a:pt x="60959" y="15212"/>
                      <a:pt x="61526" y="17636"/>
                      <a:pt x="61455" y="20082"/>
                    </a:cubicBezTo>
                    <a:cubicBezTo>
                      <a:pt x="61455" y="22633"/>
                      <a:pt x="61455" y="25682"/>
                      <a:pt x="61455" y="29155"/>
                    </a:cubicBezTo>
                    <a:cubicBezTo>
                      <a:pt x="61810" y="39745"/>
                      <a:pt x="61526" y="50349"/>
                      <a:pt x="60747" y="60911"/>
                    </a:cubicBezTo>
                    <a:cubicBezTo>
                      <a:pt x="60747" y="63321"/>
                      <a:pt x="60038" y="66581"/>
                      <a:pt x="59471" y="70763"/>
                    </a:cubicBezTo>
                    <a:cubicBezTo>
                      <a:pt x="58904" y="74818"/>
                      <a:pt x="57415" y="78695"/>
                      <a:pt x="55147" y="82105"/>
                    </a:cubicBezTo>
                    <a:cubicBezTo>
                      <a:pt x="52737" y="86393"/>
                      <a:pt x="47988" y="88817"/>
                      <a:pt x="43097" y="88272"/>
                    </a:cubicBezTo>
                    <a:cubicBezTo>
                      <a:pt x="40474" y="87910"/>
                      <a:pt x="38064" y="86833"/>
                      <a:pt x="36008" y="85153"/>
                    </a:cubicBezTo>
                    <a:cubicBezTo>
                      <a:pt x="32322" y="82048"/>
                      <a:pt x="29558" y="78008"/>
                      <a:pt x="27998" y="73457"/>
                    </a:cubicBezTo>
                    <a:cubicBezTo>
                      <a:pt x="26155" y="68679"/>
                      <a:pt x="24525" y="63810"/>
                      <a:pt x="23179" y="58855"/>
                    </a:cubicBezTo>
                    <a:cubicBezTo>
                      <a:pt x="21761" y="53418"/>
                      <a:pt x="20697" y="50654"/>
                      <a:pt x="19989" y="50562"/>
                    </a:cubicBezTo>
                    <a:cubicBezTo>
                      <a:pt x="19067" y="50562"/>
                      <a:pt x="18287" y="54248"/>
                      <a:pt x="17508" y="61761"/>
                    </a:cubicBezTo>
                    <a:lnTo>
                      <a:pt x="16586" y="71685"/>
                    </a:lnTo>
                    <a:cubicBezTo>
                      <a:pt x="16302" y="75654"/>
                      <a:pt x="15452" y="79567"/>
                      <a:pt x="14106" y="83310"/>
                    </a:cubicBezTo>
                    <a:cubicBezTo>
                      <a:pt x="13468" y="86804"/>
                      <a:pt x="10207" y="89172"/>
                      <a:pt x="6662" y="88697"/>
                    </a:cubicBezTo>
                    <a:close/>
                  </a:path>
                </a:pathLst>
              </a:custGeom>
              <a:solidFill>
                <a:srgbClr val="0A315B"/>
              </a:solidFill>
              <a:ln w="7081" cap="flat">
                <a:noFill/>
                <a:prstDash val="solid"/>
                <a:miter/>
              </a:ln>
            </p:spPr>
            <p:txBody>
              <a:bodyPr rtlCol="0" anchor="ctr"/>
              <a:lstStyle/>
              <a:p>
                <a:endParaRPr lang="fr-FR"/>
              </a:p>
            </p:txBody>
          </p:sp>
          <p:sp>
            <p:nvSpPr>
              <p:cNvPr id="101" name="Graphique 6">
                <a:extLst>
                  <a:ext uri="{FF2B5EF4-FFF2-40B4-BE49-F238E27FC236}">
                    <a16:creationId xmlns:a16="http://schemas.microsoft.com/office/drawing/2014/main" id="{EA1509A9-BDD8-4F03-9E9B-428F87083CBF}"/>
                  </a:ext>
                </a:extLst>
              </p:cNvPr>
              <p:cNvSpPr/>
              <p:nvPr/>
            </p:nvSpPr>
            <p:spPr>
              <a:xfrm>
                <a:off x="7171100" y="2953680"/>
                <a:ext cx="55387" cy="88329"/>
              </a:xfrm>
              <a:custGeom>
                <a:avLst/>
                <a:gdLst>
                  <a:gd name="connsiteX0" fmla="*/ 20917 w 55387"/>
                  <a:gd name="connsiteY0" fmla="*/ 88191 h 88329"/>
                  <a:gd name="connsiteX1" fmla="*/ 20917 w 55387"/>
                  <a:gd name="connsiteY1" fmla="*/ 88191 h 88329"/>
                  <a:gd name="connsiteX2" fmla="*/ 13829 w 55387"/>
                  <a:gd name="connsiteY2" fmla="*/ 85639 h 88329"/>
                  <a:gd name="connsiteX3" fmla="*/ 11490 w 55387"/>
                  <a:gd name="connsiteY3" fmla="*/ 81315 h 88329"/>
                  <a:gd name="connsiteX4" fmla="*/ 10285 w 55387"/>
                  <a:gd name="connsiteY4" fmla="*/ 64587 h 88329"/>
                  <a:gd name="connsiteX5" fmla="*/ 10781 w 55387"/>
                  <a:gd name="connsiteY5" fmla="*/ 58066 h 88329"/>
                  <a:gd name="connsiteX6" fmla="*/ 16239 w 55387"/>
                  <a:gd name="connsiteY6" fmla="*/ 23687 h 88329"/>
                  <a:gd name="connsiteX7" fmla="*/ 16948 w 55387"/>
                  <a:gd name="connsiteY7" fmla="*/ 19789 h 88329"/>
                  <a:gd name="connsiteX8" fmla="*/ 15956 w 55387"/>
                  <a:gd name="connsiteY8" fmla="*/ 17095 h 88329"/>
                  <a:gd name="connsiteX9" fmla="*/ 11206 w 55387"/>
                  <a:gd name="connsiteY9" fmla="*/ 16173 h 88329"/>
                  <a:gd name="connsiteX10" fmla="*/ 4826 w 55387"/>
                  <a:gd name="connsiteY10" fmla="*/ 15110 h 88329"/>
                  <a:gd name="connsiteX11" fmla="*/ 716 w 55387"/>
                  <a:gd name="connsiteY11" fmla="*/ 12275 h 88329"/>
                  <a:gd name="connsiteX12" fmla="*/ -773 w 55387"/>
                  <a:gd name="connsiteY12" fmla="*/ 8660 h 88329"/>
                  <a:gd name="connsiteX13" fmla="*/ 14396 w 55387"/>
                  <a:gd name="connsiteY13" fmla="*/ 1571 h 88329"/>
                  <a:gd name="connsiteX14" fmla="*/ 33322 w 55387"/>
                  <a:gd name="connsiteY14" fmla="*/ 83 h 88329"/>
                  <a:gd name="connsiteX15" fmla="*/ 44734 w 55387"/>
                  <a:gd name="connsiteY15" fmla="*/ 83 h 88329"/>
                  <a:gd name="connsiteX16" fmla="*/ 54516 w 55387"/>
                  <a:gd name="connsiteY16" fmla="*/ 10148 h 88329"/>
                  <a:gd name="connsiteX17" fmla="*/ 48136 w 55387"/>
                  <a:gd name="connsiteY17" fmla="*/ 17237 h 88329"/>
                  <a:gd name="connsiteX18" fmla="*/ 42324 w 55387"/>
                  <a:gd name="connsiteY18" fmla="*/ 17804 h 88329"/>
                  <a:gd name="connsiteX19" fmla="*/ 37787 w 55387"/>
                  <a:gd name="connsiteY19" fmla="*/ 17804 h 88329"/>
                  <a:gd name="connsiteX20" fmla="*/ 35873 w 55387"/>
                  <a:gd name="connsiteY20" fmla="*/ 19859 h 88329"/>
                  <a:gd name="connsiteX21" fmla="*/ 35873 w 55387"/>
                  <a:gd name="connsiteY21" fmla="*/ 24680 h 88329"/>
                  <a:gd name="connsiteX22" fmla="*/ 33888 w 55387"/>
                  <a:gd name="connsiteY22" fmla="*/ 54521 h 88329"/>
                  <a:gd name="connsiteX23" fmla="*/ 32329 w 55387"/>
                  <a:gd name="connsiteY23" fmla="*/ 68698 h 88329"/>
                  <a:gd name="connsiteX24" fmla="*/ 29353 w 55387"/>
                  <a:gd name="connsiteY24" fmla="*/ 82166 h 88329"/>
                  <a:gd name="connsiteX25" fmla="*/ 20917 w 55387"/>
                  <a:gd name="connsiteY25" fmla="*/ 88191 h 883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5387" h="88329">
                    <a:moveTo>
                      <a:pt x="20917" y="88191"/>
                    </a:moveTo>
                    <a:lnTo>
                      <a:pt x="20917" y="88191"/>
                    </a:lnTo>
                    <a:cubicBezTo>
                      <a:pt x="18365" y="88184"/>
                      <a:pt x="15814" y="87284"/>
                      <a:pt x="13829" y="85639"/>
                    </a:cubicBezTo>
                    <a:cubicBezTo>
                      <a:pt x="12765" y="84384"/>
                      <a:pt x="11915" y="82910"/>
                      <a:pt x="11490" y="81315"/>
                    </a:cubicBezTo>
                    <a:cubicBezTo>
                      <a:pt x="10072" y="75857"/>
                      <a:pt x="9718" y="70194"/>
                      <a:pt x="10285" y="64587"/>
                    </a:cubicBezTo>
                    <a:cubicBezTo>
                      <a:pt x="10285" y="62389"/>
                      <a:pt x="10285" y="60192"/>
                      <a:pt x="10781" y="58066"/>
                    </a:cubicBezTo>
                    <a:cubicBezTo>
                      <a:pt x="11632" y="49418"/>
                      <a:pt x="13474" y="37935"/>
                      <a:pt x="16239" y="23687"/>
                    </a:cubicBezTo>
                    <a:cubicBezTo>
                      <a:pt x="16522" y="22404"/>
                      <a:pt x="16806" y="21100"/>
                      <a:pt x="16948" y="19789"/>
                    </a:cubicBezTo>
                    <a:cubicBezTo>
                      <a:pt x="16948" y="18371"/>
                      <a:pt x="16948" y="17449"/>
                      <a:pt x="15956" y="17095"/>
                    </a:cubicBezTo>
                    <a:cubicBezTo>
                      <a:pt x="14466" y="16535"/>
                      <a:pt x="12836" y="16223"/>
                      <a:pt x="11206" y="16173"/>
                    </a:cubicBezTo>
                    <a:cubicBezTo>
                      <a:pt x="9079" y="16060"/>
                      <a:pt x="6882" y="15706"/>
                      <a:pt x="4826" y="15110"/>
                    </a:cubicBezTo>
                    <a:cubicBezTo>
                      <a:pt x="3267" y="14458"/>
                      <a:pt x="1850" y="13494"/>
                      <a:pt x="716" y="12275"/>
                    </a:cubicBezTo>
                    <a:cubicBezTo>
                      <a:pt x="-348" y="11389"/>
                      <a:pt x="-915" y="10035"/>
                      <a:pt x="-773" y="8660"/>
                    </a:cubicBezTo>
                    <a:cubicBezTo>
                      <a:pt x="-773" y="5470"/>
                      <a:pt x="4614" y="3202"/>
                      <a:pt x="14396" y="1571"/>
                    </a:cubicBezTo>
                    <a:cubicBezTo>
                      <a:pt x="20633" y="685"/>
                      <a:pt x="27013" y="189"/>
                      <a:pt x="33322" y="83"/>
                    </a:cubicBezTo>
                    <a:cubicBezTo>
                      <a:pt x="37150" y="-151"/>
                      <a:pt x="40907" y="-151"/>
                      <a:pt x="44734" y="83"/>
                    </a:cubicBezTo>
                    <a:cubicBezTo>
                      <a:pt x="51822" y="792"/>
                      <a:pt x="55154" y="4123"/>
                      <a:pt x="54516" y="10148"/>
                    </a:cubicBezTo>
                    <a:cubicBezTo>
                      <a:pt x="54232" y="13685"/>
                      <a:pt x="51609" y="16599"/>
                      <a:pt x="48136" y="17237"/>
                    </a:cubicBezTo>
                    <a:cubicBezTo>
                      <a:pt x="46223" y="17726"/>
                      <a:pt x="44309" y="17917"/>
                      <a:pt x="42324" y="17804"/>
                    </a:cubicBezTo>
                    <a:cubicBezTo>
                      <a:pt x="40836" y="17577"/>
                      <a:pt x="39276" y="17577"/>
                      <a:pt x="37787" y="17804"/>
                    </a:cubicBezTo>
                    <a:cubicBezTo>
                      <a:pt x="36724" y="17938"/>
                      <a:pt x="35944" y="18803"/>
                      <a:pt x="35873" y="19859"/>
                    </a:cubicBezTo>
                    <a:cubicBezTo>
                      <a:pt x="35873" y="20497"/>
                      <a:pt x="35873" y="22128"/>
                      <a:pt x="35873" y="24680"/>
                    </a:cubicBezTo>
                    <a:cubicBezTo>
                      <a:pt x="35873" y="31768"/>
                      <a:pt x="35094" y="41904"/>
                      <a:pt x="33888" y="54521"/>
                    </a:cubicBezTo>
                    <a:cubicBezTo>
                      <a:pt x="33888" y="57924"/>
                      <a:pt x="33038" y="62531"/>
                      <a:pt x="32329" y="68698"/>
                    </a:cubicBezTo>
                    <a:cubicBezTo>
                      <a:pt x="31904" y="73298"/>
                      <a:pt x="30912" y="77821"/>
                      <a:pt x="29353" y="82166"/>
                    </a:cubicBezTo>
                    <a:cubicBezTo>
                      <a:pt x="28502" y="86022"/>
                      <a:pt x="24816" y="88616"/>
                      <a:pt x="20917" y="88191"/>
                    </a:cubicBezTo>
                    <a:close/>
                  </a:path>
                </a:pathLst>
              </a:custGeom>
              <a:solidFill>
                <a:srgbClr val="0A315B"/>
              </a:solidFill>
              <a:ln w="7081" cap="flat">
                <a:noFill/>
                <a:prstDash val="solid"/>
                <a:miter/>
              </a:ln>
            </p:spPr>
            <p:txBody>
              <a:bodyPr rtlCol="0" anchor="ctr"/>
              <a:lstStyle/>
              <a:p>
                <a:endParaRPr lang="fr-FR"/>
              </a:p>
            </p:txBody>
          </p:sp>
          <p:sp>
            <p:nvSpPr>
              <p:cNvPr id="102" name="Graphique 6">
                <a:extLst>
                  <a:ext uri="{FF2B5EF4-FFF2-40B4-BE49-F238E27FC236}">
                    <a16:creationId xmlns:a16="http://schemas.microsoft.com/office/drawing/2014/main" id="{766A55BC-FE40-44E8-AD13-A969F547B394}"/>
                  </a:ext>
                </a:extLst>
              </p:cNvPr>
              <p:cNvSpPr/>
              <p:nvPr/>
            </p:nvSpPr>
            <p:spPr>
              <a:xfrm>
                <a:off x="6157701" y="2116742"/>
                <a:ext cx="632104" cy="613378"/>
              </a:xfrm>
              <a:custGeom>
                <a:avLst/>
                <a:gdLst>
                  <a:gd name="connsiteX0" fmla="*/ 133246 w 632104"/>
                  <a:gd name="connsiteY0" fmla="*/ 591551 h 613378"/>
                  <a:gd name="connsiteX1" fmla="*/ 222985 w 632104"/>
                  <a:gd name="connsiteY1" fmla="*/ 512233 h 613378"/>
                  <a:gd name="connsiteX2" fmla="*/ 578961 w 632104"/>
                  <a:gd name="connsiteY2" fmla="*/ 601900 h 613378"/>
                  <a:gd name="connsiteX3" fmla="*/ 446905 w 632104"/>
                  <a:gd name="connsiteY3" fmla="*/ 495575 h 613378"/>
                  <a:gd name="connsiteX4" fmla="*/ 626878 w 632104"/>
                  <a:gd name="connsiteY4" fmla="*/ 92886 h 613378"/>
                  <a:gd name="connsiteX5" fmla="*/ 410117 w 632104"/>
                  <a:gd name="connsiteY5" fmla="*/ 329637 h 613378"/>
                  <a:gd name="connsiteX6" fmla="*/ 489861 w 632104"/>
                  <a:gd name="connsiteY6" fmla="*/ 9031 h 613378"/>
                  <a:gd name="connsiteX7" fmla="*/ 309746 w 632104"/>
                  <a:gd name="connsiteY7" fmla="*/ 303339 h 613378"/>
                  <a:gd name="connsiteX8" fmla="*/ 340013 w 632104"/>
                  <a:gd name="connsiteY8" fmla="*/ -42 h 613378"/>
                  <a:gd name="connsiteX9" fmla="*/ 209517 w 632104"/>
                  <a:gd name="connsiteY9" fmla="*/ 260667 h 613378"/>
                  <a:gd name="connsiteX10" fmla="*/ 171240 w 632104"/>
                  <a:gd name="connsiteY10" fmla="*/ 94871 h 613378"/>
                  <a:gd name="connsiteX11" fmla="*/ 156496 w 632104"/>
                  <a:gd name="connsiteY11" fmla="*/ 378759 h 613378"/>
                  <a:gd name="connsiteX12" fmla="*/ -794 w 632104"/>
                  <a:gd name="connsiteY12" fmla="*/ 509752 h 613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32104" h="613378">
                    <a:moveTo>
                      <a:pt x="133246" y="591551"/>
                    </a:moveTo>
                    <a:lnTo>
                      <a:pt x="222985" y="512233"/>
                    </a:lnTo>
                    <a:cubicBezTo>
                      <a:pt x="222985" y="512233"/>
                      <a:pt x="549544" y="653645"/>
                      <a:pt x="578961" y="601900"/>
                    </a:cubicBezTo>
                    <a:cubicBezTo>
                      <a:pt x="608378" y="550155"/>
                      <a:pt x="446905" y="495575"/>
                      <a:pt x="446905" y="495575"/>
                    </a:cubicBezTo>
                    <a:cubicBezTo>
                      <a:pt x="446905" y="495575"/>
                      <a:pt x="664801" y="116065"/>
                      <a:pt x="626878" y="92886"/>
                    </a:cubicBezTo>
                    <a:cubicBezTo>
                      <a:pt x="588956" y="69708"/>
                      <a:pt x="463421" y="210057"/>
                      <a:pt x="410117" y="329637"/>
                    </a:cubicBezTo>
                    <a:cubicBezTo>
                      <a:pt x="470793" y="205946"/>
                      <a:pt x="537707" y="20869"/>
                      <a:pt x="489861" y="9031"/>
                    </a:cubicBezTo>
                    <a:cubicBezTo>
                      <a:pt x="442014" y="-2806"/>
                      <a:pt x="328105" y="250035"/>
                      <a:pt x="309746" y="303339"/>
                    </a:cubicBezTo>
                    <a:cubicBezTo>
                      <a:pt x="359364" y="189926"/>
                      <a:pt x="410967" y="4211"/>
                      <a:pt x="340013" y="-42"/>
                    </a:cubicBezTo>
                    <a:cubicBezTo>
                      <a:pt x="269059" y="-4295"/>
                      <a:pt x="209517" y="260667"/>
                      <a:pt x="209517" y="260667"/>
                    </a:cubicBezTo>
                    <a:cubicBezTo>
                      <a:pt x="209517" y="260667"/>
                      <a:pt x="226670" y="113939"/>
                      <a:pt x="171240" y="94871"/>
                    </a:cubicBezTo>
                    <a:cubicBezTo>
                      <a:pt x="115809" y="75803"/>
                      <a:pt x="156496" y="378759"/>
                      <a:pt x="156496" y="378759"/>
                    </a:cubicBezTo>
                    <a:lnTo>
                      <a:pt x="-794" y="509752"/>
                    </a:lnTo>
                    <a:close/>
                  </a:path>
                </a:pathLst>
              </a:custGeom>
              <a:solidFill>
                <a:srgbClr val="592F25"/>
              </a:solidFill>
              <a:ln w="7081" cap="flat">
                <a:noFill/>
                <a:prstDash val="solid"/>
                <a:miter/>
              </a:ln>
            </p:spPr>
            <p:txBody>
              <a:bodyPr rtlCol="0" anchor="ctr"/>
              <a:lstStyle/>
              <a:p>
                <a:endParaRPr lang="fr-FR"/>
              </a:p>
            </p:txBody>
          </p:sp>
          <p:sp>
            <p:nvSpPr>
              <p:cNvPr id="103" name="Graphique 6">
                <a:extLst>
                  <a:ext uri="{FF2B5EF4-FFF2-40B4-BE49-F238E27FC236}">
                    <a16:creationId xmlns:a16="http://schemas.microsoft.com/office/drawing/2014/main" id="{2BD4BD82-4D27-453F-8899-2332EF4AD21E}"/>
                  </a:ext>
                </a:extLst>
              </p:cNvPr>
              <p:cNvSpPr/>
              <p:nvPr/>
            </p:nvSpPr>
            <p:spPr>
              <a:xfrm>
                <a:off x="6025376" y="2563358"/>
                <a:ext cx="329310" cy="225054"/>
              </a:xfrm>
              <a:custGeom>
                <a:avLst/>
                <a:gdLst>
                  <a:gd name="connsiteX0" fmla="*/ 203903 w 329310"/>
                  <a:gd name="connsiteY0" fmla="*/ 224962 h 225054"/>
                  <a:gd name="connsiteX1" fmla="*/ 328516 w 329310"/>
                  <a:gd name="connsiteY1" fmla="*/ 77879 h 225054"/>
                  <a:gd name="connsiteX2" fmla="*/ 161515 w 329310"/>
                  <a:gd name="connsiteY2" fmla="*/ -93 h 225054"/>
                  <a:gd name="connsiteX3" fmla="*/ 397 w 329310"/>
                  <a:gd name="connsiteY3" fmla="*/ 100916 h 225054"/>
                  <a:gd name="connsiteX4" fmla="*/ 203903 w 329310"/>
                  <a:gd name="connsiteY4" fmla="*/ 224962 h 2250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310" h="225054">
                    <a:moveTo>
                      <a:pt x="203903" y="224962"/>
                    </a:moveTo>
                    <a:lnTo>
                      <a:pt x="328516" y="77879"/>
                    </a:lnTo>
                    <a:cubicBezTo>
                      <a:pt x="328516" y="77879"/>
                      <a:pt x="245086" y="6996"/>
                      <a:pt x="161515" y="-93"/>
                    </a:cubicBezTo>
                    <a:cubicBezTo>
                      <a:pt x="161515" y="-93"/>
                      <a:pt x="19748" y="81282"/>
                      <a:pt x="397" y="100916"/>
                    </a:cubicBezTo>
                    <a:cubicBezTo>
                      <a:pt x="-18955" y="120551"/>
                      <a:pt x="203903" y="224962"/>
                      <a:pt x="203903" y="224962"/>
                    </a:cubicBezTo>
                    <a:close/>
                  </a:path>
                </a:pathLst>
              </a:custGeom>
              <a:solidFill>
                <a:srgbClr val="125DA0"/>
              </a:solidFill>
              <a:ln w="7081" cap="flat">
                <a:noFill/>
                <a:prstDash val="solid"/>
                <a:miter/>
              </a:ln>
            </p:spPr>
            <p:txBody>
              <a:bodyPr rtlCol="0" anchor="ctr"/>
              <a:lstStyle/>
              <a:p>
                <a:endParaRPr lang="fr-FR"/>
              </a:p>
            </p:txBody>
          </p:sp>
          <p:sp>
            <p:nvSpPr>
              <p:cNvPr id="104" name="Graphique 6">
                <a:extLst>
                  <a:ext uri="{FF2B5EF4-FFF2-40B4-BE49-F238E27FC236}">
                    <a16:creationId xmlns:a16="http://schemas.microsoft.com/office/drawing/2014/main" id="{DC954CA0-8A2C-491D-A153-C2CC98C87453}"/>
                  </a:ext>
                </a:extLst>
              </p:cNvPr>
              <p:cNvSpPr/>
              <p:nvPr/>
            </p:nvSpPr>
            <p:spPr>
              <a:xfrm>
                <a:off x="5463108" y="2628146"/>
                <a:ext cx="786103" cy="1033267"/>
              </a:xfrm>
              <a:custGeom>
                <a:avLst/>
                <a:gdLst>
                  <a:gd name="connsiteX0" fmla="*/ 444218 w 786103"/>
                  <a:gd name="connsiteY0" fmla="*/ 901190 h 1033267"/>
                  <a:gd name="connsiteX1" fmla="*/ 400412 w 786103"/>
                  <a:gd name="connsiteY1" fmla="*/ 847957 h 1033267"/>
                  <a:gd name="connsiteX2" fmla="*/ 785309 w 786103"/>
                  <a:gd name="connsiteY2" fmla="*/ 154292 h 1033267"/>
                  <a:gd name="connsiteX3" fmla="*/ 615968 w 786103"/>
                  <a:gd name="connsiteY3" fmla="*/ -93 h 1033267"/>
                  <a:gd name="connsiteX4" fmla="*/ -718 w 786103"/>
                  <a:gd name="connsiteY4" fmla="*/ 854833 h 1033267"/>
                  <a:gd name="connsiteX5" fmla="*/ 66480 w 786103"/>
                  <a:gd name="connsiteY5" fmla="*/ 1033175 h 1033267"/>
                  <a:gd name="connsiteX6" fmla="*/ 444856 w 786103"/>
                  <a:gd name="connsiteY6" fmla="*/ 901970 h 1033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103" h="1033267">
                    <a:moveTo>
                      <a:pt x="444218" y="901190"/>
                    </a:moveTo>
                    <a:cubicBezTo>
                      <a:pt x="424512" y="877232"/>
                      <a:pt x="409414" y="858660"/>
                      <a:pt x="400412" y="847957"/>
                    </a:cubicBezTo>
                    <a:cubicBezTo>
                      <a:pt x="371562" y="731070"/>
                      <a:pt x="726972" y="265437"/>
                      <a:pt x="785309" y="154292"/>
                    </a:cubicBezTo>
                    <a:cubicBezTo>
                      <a:pt x="686710" y="22307"/>
                      <a:pt x="615968" y="-93"/>
                      <a:pt x="615968" y="-93"/>
                    </a:cubicBezTo>
                    <a:cubicBezTo>
                      <a:pt x="8072" y="271533"/>
                      <a:pt x="-718" y="854833"/>
                      <a:pt x="-718" y="854833"/>
                    </a:cubicBezTo>
                    <a:cubicBezTo>
                      <a:pt x="-2348" y="896866"/>
                      <a:pt x="22107" y="954991"/>
                      <a:pt x="66480" y="1033175"/>
                    </a:cubicBezTo>
                    <a:lnTo>
                      <a:pt x="444856" y="901970"/>
                    </a:lnTo>
                    <a:close/>
                  </a:path>
                </a:pathLst>
              </a:custGeom>
              <a:solidFill>
                <a:srgbClr val="1760BF"/>
              </a:solidFill>
              <a:ln w="7081" cap="flat">
                <a:noFill/>
                <a:prstDash val="solid"/>
                <a:miter/>
              </a:ln>
            </p:spPr>
            <p:txBody>
              <a:bodyPr rtlCol="0" anchor="ctr"/>
              <a:lstStyle/>
              <a:p>
                <a:endParaRPr lang="fr-FR"/>
              </a:p>
            </p:txBody>
          </p:sp>
          <p:sp>
            <p:nvSpPr>
              <p:cNvPr id="105" name="Graphique 6">
                <a:extLst>
                  <a:ext uri="{FF2B5EF4-FFF2-40B4-BE49-F238E27FC236}">
                    <a16:creationId xmlns:a16="http://schemas.microsoft.com/office/drawing/2014/main" id="{E08AB6FC-953E-442B-904E-FA5DB8BF95A0}"/>
                  </a:ext>
                </a:extLst>
              </p:cNvPr>
              <p:cNvSpPr/>
              <p:nvPr/>
            </p:nvSpPr>
            <p:spPr>
              <a:xfrm>
                <a:off x="5657973" y="3716632"/>
                <a:ext cx="517874" cy="246107"/>
              </a:xfrm>
              <a:custGeom>
                <a:avLst/>
                <a:gdLst>
                  <a:gd name="connsiteX0" fmla="*/ 432374 w 517874"/>
                  <a:gd name="connsiteY0" fmla="*/ -93 h 246107"/>
                  <a:gd name="connsiteX1" fmla="*/ -794 w 517874"/>
                  <a:gd name="connsiteY1" fmla="*/ 150322 h 246107"/>
                  <a:gd name="connsiteX2" fmla="*/ 60732 w 517874"/>
                  <a:gd name="connsiteY2" fmla="*/ 246014 h 246107"/>
                  <a:gd name="connsiteX3" fmla="*/ 517080 w 517874"/>
                  <a:gd name="connsiteY3" fmla="*/ 87803 h 246107"/>
                  <a:gd name="connsiteX4" fmla="*/ 432374 w 517874"/>
                  <a:gd name="connsiteY4" fmla="*/ -93 h 2461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7874" h="246107">
                    <a:moveTo>
                      <a:pt x="432374" y="-93"/>
                    </a:moveTo>
                    <a:lnTo>
                      <a:pt x="-794" y="150322"/>
                    </a:lnTo>
                    <a:cubicBezTo>
                      <a:pt x="18628" y="180469"/>
                      <a:pt x="39134" y="212366"/>
                      <a:pt x="60732" y="246014"/>
                    </a:cubicBezTo>
                    <a:lnTo>
                      <a:pt x="517080" y="87803"/>
                    </a:lnTo>
                    <a:cubicBezTo>
                      <a:pt x="488230" y="57606"/>
                      <a:pt x="459806" y="28190"/>
                      <a:pt x="432374" y="-93"/>
                    </a:cubicBezTo>
                    <a:close/>
                  </a:path>
                </a:pathLst>
              </a:custGeom>
              <a:solidFill>
                <a:srgbClr val="1760BF"/>
              </a:solidFill>
              <a:ln w="7081" cap="flat">
                <a:noFill/>
                <a:prstDash val="solid"/>
                <a:miter/>
              </a:ln>
            </p:spPr>
            <p:txBody>
              <a:bodyPr rtlCol="0" anchor="ctr"/>
              <a:lstStyle/>
              <a:p>
                <a:endParaRPr lang="fr-FR"/>
              </a:p>
            </p:txBody>
          </p:sp>
          <p:sp>
            <p:nvSpPr>
              <p:cNvPr id="106" name="Graphique 6">
                <a:extLst>
                  <a:ext uri="{FF2B5EF4-FFF2-40B4-BE49-F238E27FC236}">
                    <a16:creationId xmlns:a16="http://schemas.microsoft.com/office/drawing/2014/main" id="{CD6FBCDC-E0A4-4291-8454-354BE9B30A3C}"/>
                  </a:ext>
                </a:extLst>
              </p:cNvPr>
              <p:cNvSpPr/>
              <p:nvPr/>
            </p:nvSpPr>
            <p:spPr>
              <a:xfrm>
                <a:off x="5848578" y="3991163"/>
                <a:ext cx="819486" cy="784963"/>
              </a:xfrm>
              <a:custGeom>
                <a:avLst/>
                <a:gdLst>
                  <a:gd name="connsiteX0" fmla="*/ 657855 w 819486"/>
                  <a:gd name="connsiteY0" fmla="*/ 716964 h 784963"/>
                  <a:gd name="connsiteX1" fmla="*/ 694502 w 819486"/>
                  <a:gd name="connsiteY1" fmla="*/ 784871 h 784963"/>
                  <a:gd name="connsiteX2" fmla="*/ 721650 w 819486"/>
                  <a:gd name="connsiteY2" fmla="*/ 724691 h 784963"/>
                  <a:gd name="connsiteX3" fmla="*/ 723635 w 819486"/>
                  <a:gd name="connsiteY3" fmla="*/ 724691 h 784963"/>
                  <a:gd name="connsiteX4" fmla="*/ 723635 w 819486"/>
                  <a:gd name="connsiteY4" fmla="*/ 720296 h 784963"/>
                  <a:gd name="connsiteX5" fmla="*/ 788422 w 819486"/>
                  <a:gd name="connsiteY5" fmla="*/ 318883 h 784963"/>
                  <a:gd name="connsiteX6" fmla="*/ 505597 w 819486"/>
                  <a:gd name="connsiteY6" fmla="*/ -93 h 784963"/>
                  <a:gd name="connsiteX7" fmla="*/ -794 w 819486"/>
                  <a:gd name="connsiteY7" fmla="*/ 175486 h 784963"/>
                  <a:gd name="connsiteX8" fmla="*/ 48824 w 819486"/>
                  <a:gd name="connsiteY8" fmla="*/ 257356 h 784963"/>
                  <a:gd name="connsiteX9" fmla="*/ 657855 w 819486"/>
                  <a:gd name="connsiteY9" fmla="*/ 716964 h 784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19486" h="784963">
                    <a:moveTo>
                      <a:pt x="657855" y="716964"/>
                    </a:moveTo>
                    <a:lnTo>
                      <a:pt x="694502" y="784871"/>
                    </a:lnTo>
                    <a:cubicBezTo>
                      <a:pt x="703149" y="764881"/>
                      <a:pt x="712364" y="744821"/>
                      <a:pt x="721650" y="724691"/>
                    </a:cubicBezTo>
                    <a:lnTo>
                      <a:pt x="723635" y="724691"/>
                    </a:lnTo>
                    <a:cubicBezTo>
                      <a:pt x="723635" y="724691"/>
                      <a:pt x="723635" y="723131"/>
                      <a:pt x="723635" y="720296"/>
                    </a:cubicBezTo>
                    <a:cubicBezTo>
                      <a:pt x="790123" y="575906"/>
                      <a:pt x="860298" y="429674"/>
                      <a:pt x="788422" y="318883"/>
                    </a:cubicBezTo>
                    <a:cubicBezTo>
                      <a:pt x="758226" y="272170"/>
                      <a:pt x="641481" y="144014"/>
                      <a:pt x="505597" y="-93"/>
                    </a:cubicBezTo>
                    <a:lnTo>
                      <a:pt x="-794" y="175486"/>
                    </a:lnTo>
                    <a:cubicBezTo>
                      <a:pt x="15509" y="201946"/>
                      <a:pt x="32046" y="229236"/>
                      <a:pt x="48824" y="257356"/>
                    </a:cubicBezTo>
                    <a:cubicBezTo>
                      <a:pt x="273241" y="629848"/>
                      <a:pt x="492909" y="694140"/>
                      <a:pt x="657855" y="716964"/>
                    </a:cubicBezTo>
                    <a:close/>
                  </a:path>
                </a:pathLst>
              </a:custGeom>
              <a:solidFill>
                <a:srgbClr val="1760BF"/>
              </a:solidFill>
              <a:ln w="7081" cap="flat">
                <a:noFill/>
                <a:prstDash val="solid"/>
                <a:miter/>
              </a:ln>
            </p:spPr>
            <p:txBody>
              <a:bodyPr rtlCol="0" anchor="ctr"/>
              <a:lstStyle/>
              <a:p>
                <a:endParaRPr lang="fr-FR"/>
              </a:p>
            </p:txBody>
          </p:sp>
          <p:sp>
            <p:nvSpPr>
              <p:cNvPr id="107" name="Graphique 6">
                <a:extLst>
                  <a:ext uri="{FF2B5EF4-FFF2-40B4-BE49-F238E27FC236}">
                    <a16:creationId xmlns:a16="http://schemas.microsoft.com/office/drawing/2014/main" id="{407ABE60-E6C6-45F6-932B-820CD64DA394}"/>
                  </a:ext>
                </a:extLst>
              </p:cNvPr>
              <p:cNvSpPr/>
              <p:nvPr/>
            </p:nvSpPr>
            <p:spPr>
              <a:xfrm>
                <a:off x="5719500" y="3804244"/>
                <a:ext cx="635186" cy="362993"/>
              </a:xfrm>
              <a:custGeom>
                <a:avLst/>
                <a:gdLst>
                  <a:gd name="connsiteX0" fmla="*/ 455553 w 635186"/>
                  <a:gd name="connsiteY0" fmla="*/ -93 h 362993"/>
                  <a:gd name="connsiteX1" fmla="*/ -794 w 635186"/>
                  <a:gd name="connsiteY1" fmla="*/ 158119 h 362993"/>
                  <a:gd name="connsiteX2" fmla="*/ 128214 w 635186"/>
                  <a:gd name="connsiteY2" fmla="*/ 362901 h 362993"/>
                  <a:gd name="connsiteX3" fmla="*/ 634392 w 635186"/>
                  <a:gd name="connsiteY3" fmla="*/ 187323 h 362993"/>
                  <a:gd name="connsiteX4" fmla="*/ 455553 w 635186"/>
                  <a:gd name="connsiteY4" fmla="*/ -93 h 3629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5186" h="362993">
                    <a:moveTo>
                      <a:pt x="455553" y="-93"/>
                    </a:moveTo>
                    <a:lnTo>
                      <a:pt x="-794" y="158119"/>
                    </a:lnTo>
                    <a:cubicBezTo>
                      <a:pt x="38900" y="220071"/>
                      <a:pt x="82139" y="288119"/>
                      <a:pt x="128214" y="362901"/>
                    </a:cubicBezTo>
                    <a:lnTo>
                      <a:pt x="634392" y="187323"/>
                    </a:lnTo>
                    <a:cubicBezTo>
                      <a:pt x="576693" y="126009"/>
                      <a:pt x="515308" y="61859"/>
                      <a:pt x="455553" y="-93"/>
                    </a:cubicBezTo>
                    <a:close/>
                  </a:path>
                </a:pathLst>
              </a:custGeom>
              <a:solidFill>
                <a:srgbClr val="F2B602"/>
              </a:solidFill>
              <a:ln w="7081" cap="flat">
                <a:noFill/>
                <a:prstDash val="solid"/>
                <a:miter/>
              </a:ln>
            </p:spPr>
            <p:txBody>
              <a:bodyPr rtlCol="0" anchor="ctr"/>
              <a:lstStyle/>
              <a:p>
                <a:endParaRPr lang="fr-FR"/>
              </a:p>
            </p:txBody>
          </p:sp>
          <p:sp>
            <p:nvSpPr>
              <p:cNvPr id="108" name="Graphique 6">
                <a:extLst>
                  <a:ext uri="{FF2B5EF4-FFF2-40B4-BE49-F238E27FC236}">
                    <a16:creationId xmlns:a16="http://schemas.microsoft.com/office/drawing/2014/main" id="{5D6F3A6B-73F8-411A-8331-CDCC84DA9AB8}"/>
                  </a:ext>
                </a:extLst>
              </p:cNvPr>
              <p:cNvSpPr/>
              <p:nvPr/>
            </p:nvSpPr>
            <p:spPr>
              <a:xfrm>
                <a:off x="5530808" y="3530208"/>
                <a:ext cx="560333" cy="336838"/>
              </a:xfrm>
              <a:custGeom>
                <a:avLst/>
                <a:gdLst>
                  <a:gd name="connsiteX0" fmla="*/ 377582 w 560333"/>
                  <a:gd name="connsiteY0" fmla="*/ -93 h 336838"/>
                  <a:gd name="connsiteX1" fmla="*/ -794 w 560333"/>
                  <a:gd name="connsiteY1" fmla="*/ 131184 h 336838"/>
                  <a:gd name="connsiteX2" fmla="*/ 126371 w 560333"/>
                  <a:gd name="connsiteY2" fmla="*/ 336746 h 336838"/>
                  <a:gd name="connsiteX3" fmla="*/ 559539 w 560333"/>
                  <a:gd name="connsiteY3" fmla="*/ 186615 h 336838"/>
                  <a:gd name="connsiteX4" fmla="*/ 377582 w 560333"/>
                  <a:gd name="connsiteY4" fmla="*/ -93 h 3368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0333" h="336838">
                    <a:moveTo>
                      <a:pt x="377582" y="-93"/>
                    </a:moveTo>
                    <a:lnTo>
                      <a:pt x="-794" y="131184"/>
                    </a:lnTo>
                    <a:cubicBezTo>
                      <a:pt x="31670" y="188316"/>
                      <a:pt x="74838" y="256293"/>
                      <a:pt x="126371" y="336746"/>
                    </a:cubicBezTo>
                    <a:lnTo>
                      <a:pt x="559539" y="186615"/>
                    </a:lnTo>
                    <a:cubicBezTo>
                      <a:pt x="489010" y="113676"/>
                      <a:pt x="425003" y="48250"/>
                      <a:pt x="377582" y="-93"/>
                    </a:cubicBezTo>
                    <a:close/>
                  </a:path>
                </a:pathLst>
              </a:custGeom>
              <a:solidFill>
                <a:srgbClr val="F2B602"/>
              </a:solidFill>
              <a:ln w="7081" cap="flat">
                <a:noFill/>
                <a:prstDash val="solid"/>
                <a:miter/>
              </a:ln>
            </p:spPr>
            <p:txBody>
              <a:bodyPr rtlCol="0" anchor="ctr"/>
              <a:lstStyle/>
              <a:p>
                <a:endParaRPr lang="fr-FR"/>
              </a:p>
            </p:txBody>
          </p:sp>
          <p:sp>
            <p:nvSpPr>
              <p:cNvPr id="109" name="Graphique 6">
                <a:extLst>
                  <a:ext uri="{FF2B5EF4-FFF2-40B4-BE49-F238E27FC236}">
                    <a16:creationId xmlns:a16="http://schemas.microsoft.com/office/drawing/2014/main" id="{1F26C09A-E14D-49A7-9C63-BE8D3448B380}"/>
                  </a:ext>
                </a:extLst>
              </p:cNvPr>
              <p:cNvSpPr/>
              <p:nvPr/>
            </p:nvSpPr>
            <p:spPr>
              <a:xfrm>
                <a:off x="5847714" y="3991568"/>
                <a:ext cx="1030716" cy="885485"/>
              </a:xfrm>
              <a:custGeom>
                <a:avLst/>
                <a:gdLst>
                  <a:gd name="connsiteX0" fmla="*/ -794 w 1030715"/>
                  <a:gd name="connsiteY0" fmla="*/ 175485 h 1052051"/>
                  <a:gd name="connsiteX1" fmla="*/ 653247 w 1030715"/>
                  <a:gd name="connsiteY1" fmla="*/ 1051959 h 1052051"/>
                  <a:gd name="connsiteX2" fmla="*/ 1029922 w 1030715"/>
                  <a:gd name="connsiteY2" fmla="*/ 238217 h 1052051"/>
                  <a:gd name="connsiteX3" fmla="*/ 505951 w 1030715"/>
                  <a:gd name="connsiteY3" fmla="*/ -93 h 1052051"/>
                  <a:gd name="connsiteX0" fmla="*/ 0 w 1030716"/>
                  <a:gd name="connsiteY0" fmla="*/ 175578 h 885485"/>
                  <a:gd name="connsiteX1" fmla="*/ 592089 w 1030716"/>
                  <a:gd name="connsiteY1" fmla="*/ 885485 h 885485"/>
                  <a:gd name="connsiteX2" fmla="*/ 1030716 w 1030716"/>
                  <a:gd name="connsiteY2" fmla="*/ 238310 h 885485"/>
                  <a:gd name="connsiteX3" fmla="*/ 506745 w 1030716"/>
                  <a:gd name="connsiteY3" fmla="*/ 0 h 885485"/>
                  <a:gd name="connsiteX4" fmla="*/ 0 w 1030716"/>
                  <a:gd name="connsiteY4" fmla="*/ 175578 h 8854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0716" h="885485">
                    <a:moveTo>
                      <a:pt x="0" y="175578"/>
                    </a:moveTo>
                    <a:cubicBezTo>
                      <a:pt x="191952" y="509227"/>
                      <a:pt x="592089" y="885485"/>
                      <a:pt x="592089" y="885485"/>
                    </a:cubicBezTo>
                    <a:cubicBezTo>
                      <a:pt x="717647" y="614238"/>
                      <a:pt x="905158" y="509557"/>
                      <a:pt x="1030716" y="238310"/>
                    </a:cubicBezTo>
                    <a:cubicBezTo>
                      <a:pt x="1030716" y="238310"/>
                      <a:pt x="774117" y="188692"/>
                      <a:pt x="506745" y="0"/>
                    </a:cubicBezTo>
                    <a:lnTo>
                      <a:pt x="0" y="175578"/>
                    </a:lnTo>
                    <a:close/>
                  </a:path>
                </a:pathLst>
              </a:custGeom>
              <a:solidFill>
                <a:srgbClr val="1760BF"/>
              </a:solidFill>
              <a:ln w="7081" cap="flat">
                <a:noFill/>
                <a:prstDash val="solid"/>
                <a:miter/>
              </a:ln>
            </p:spPr>
            <p:txBody>
              <a:bodyPr rtlCol="0" anchor="ctr"/>
              <a:lstStyle/>
              <a:p>
                <a:endParaRPr lang="fr-FR"/>
              </a:p>
            </p:txBody>
          </p:sp>
        </p:grpSp>
        <p:grpSp>
          <p:nvGrpSpPr>
            <p:cNvPr id="116" name="Group 115">
              <a:extLst>
                <a:ext uri="{FF2B5EF4-FFF2-40B4-BE49-F238E27FC236}">
                  <a16:creationId xmlns:a16="http://schemas.microsoft.com/office/drawing/2014/main" id="{3AB24F0D-C5FD-4AD7-9E84-9641D197BCF0}"/>
                </a:ext>
              </a:extLst>
            </p:cNvPr>
            <p:cNvGrpSpPr/>
            <p:nvPr/>
          </p:nvGrpSpPr>
          <p:grpSpPr>
            <a:xfrm>
              <a:off x="4182619" y="1627859"/>
              <a:ext cx="5237200" cy="5237200"/>
              <a:chOff x="60827" y="3530208"/>
              <a:chExt cx="5237200" cy="5237200"/>
            </a:xfrm>
          </p:grpSpPr>
          <p:sp>
            <p:nvSpPr>
              <p:cNvPr id="64" name="Oval 63">
                <a:extLst>
                  <a:ext uri="{FF2B5EF4-FFF2-40B4-BE49-F238E27FC236}">
                    <a16:creationId xmlns:a16="http://schemas.microsoft.com/office/drawing/2014/main" id="{B9C51A89-02E1-4633-933C-86F1E64696AC}"/>
                  </a:ext>
                </a:extLst>
              </p:cNvPr>
              <p:cNvSpPr/>
              <p:nvPr/>
            </p:nvSpPr>
            <p:spPr>
              <a:xfrm>
                <a:off x="60827" y="3530208"/>
                <a:ext cx="5237200" cy="5237200"/>
              </a:xfrm>
              <a:prstGeom prst="ellipse">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grpSp>
            <p:nvGrpSpPr>
              <p:cNvPr id="115" name="Group 114">
                <a:extLst>
                  <a:ext uri="{FF2B5EF4-FFF2-40B4-BE49-F238E27FC236}">
                    <a16:creationId xmlns:a16="http://schemas.microsoft.com/office/drawing/2014/main" id="{3F3DBCD8-7F84-478F-B880-E495B2E393CE}"/>
                  </a:ext>
                </a:extLst>
              </p:cNvPr>
              <p:cNvGrpSpPr/>
              <p:nvPr/>
            </p:nvGrpSpPr>
            <p:grpSpPr>
              <a:xfrm>
                <a:off x="2372176" y="5841557"/>
                <a:ext cx="614502" cy="614502"/>
                <a:chOff x="4025691" y="6148808"/>
                <a:chExt cx="614502" cy="614502"/>
              </a:xfrm>
            </p:grpSpPr>
            <p:cxnSp>
              <p:nvCxnSpPr>
                <p:cNvPr id="113" name="Straight Connector 112">
                  <a:extLst>
                    <a:ext uri="{FF2B5EF4-FFF2-40B4-BE49-F238E27FC236}">
                      <a16:creationId xmlns:a16="http://schemas.microsoft.com/office/drawing/2014/main" id="{9F0711B6-8A29-42B1-BEA9-06603E40DBE1}"/>
                    </a:ext>
                  </a:extLst>
                </p:cNvPr>
                <p:cNvCxnSpPr>
                  <a:cxnSpLocks/>
                </p:cNvCxnSpPr>
                <p:nvPr/>
              </p:nvCxnSpPr>
              <p:spPr>
                <a:xfrm>
                  <a:off x="4332942" y="6148808"/>
                  <a:ext cx="0" cy="614502"/>
                </a:xfrm>
                <a:prstGeom prst="line">
                  <a:avLst/>
                </a:prstGeom>
                <a:ln w="19050">
                  <a:noFill/>
                </a:ln>
              </p:spPr>
              <p:style>
                <a:lnRef idx="1">
                  <a:schemeClr val="accent1"/>
                </a:lnRef>
                <a:fillRef idx="0">
                  <a:schemeClr val="accent1"/>
                </a:fillRef>
                <a:effectRef idx="0">
                  <a:schemeClr val="accent1"/>
                </a:effectRef>
                <a:fontRef idx="minor">
                  <a:schemeClr val="tx1"/>
                </a:fontRef>
              </p:style>
            </p:cxnSp>
            <p:cxnSp>
              <p:nvCxnSpPr>
                <p:cNvPr id="114" name="Straight Connector 113">
                  <a:extLst>
                    <a:ext uri="{FF2B5EF4-FFF2-40B4-BE49-F238E27FC236}">
                      <a16:creationId xmlns:a16="http://schemas.microsoft.com/office/drawing/2014/main" id="{C21E789F-3F80-4B9D-A741-9A269F9761F3}"/>
                    </a:ext>
                  </a:extLst>
                </p:cNvPr>
                <p:cNvCxnSpPr>
                  <a:cxnSpLocks/>
                </p:cNvCxnSpPr>
                <p:nvPr/>
              </p:nvCxnSpPr>
              <p:spPr>
                <a:xfrm rot="5400000">
                  <a:off x="4332942" y="6148808"/>
                  <a:ext cx="0" cy="614502"/>
                </a:xfrm>
                <a:prstGeom prst="line">
                  <a:avLst/>
                </a:prstGeom>
                <a:ln w="19050">
                  <a:noFill/>
                </a:ln>
              </p:spPr>
              <p:style>
                <a:lnRef idx="1">
                  <a:schemeClr val="accent1"/>
                </a:lnRef>
                <a:fillRef idx="0">
                  <a:schemeClr val="accent1"/>
                </a:fillRef>
                <a:effectRef idx="0">
                  <a:schemeClr val="accent1"/>
                </a:effectRef>
                <a:fontRef idx="minor">
                  <a:schemeClr val="tx1"/>
                </a:fontRef>
              </p:style>
            </p:cxnSp>
          </p:grpSp>
        </p:grpSp>
      </p:grpSp>
      <p:sp useBgFill="1">
        <p:nvSpPr>
          <p:cNvPr id="129" name="Rectangle 128">
            <a:extLst>
              <a:ext uri="{FF2B5EF4-FFF2-40B4-BE49-F238E27FC236}">
                <a16:creationId xmlns:a16="http://schemas.microsoft.com/office/drawing/2014/main" id="{FD18AB41-3E1E-48B6-BA4A-8CF37CBA22FD}"/>
              </a:ext>
            </a:extLst>
          </p:cNvPr>
          <p:cNvSpPr/>
          <p:nvPr/>
        </p:nvSpPr>
        <p:spPr>
          <a:xfrm>
            <a:off x="5324395" y="1703764"/>
            <a:ext cx="5336615" cy="5160754"/>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grpSp>
        <p:nvGrpSpPr>
          <p:cNvPr id="33" name="DUMMY">
            <a:extLst>
              <a:ext uri="{FF2B5EF4-FFF2-40B4-BE49-F238E27FC236}">
                <a16:creationId xmlns:a16="http://schemas.microsoft.com/office/drawing/2014/main" id="{D2969442-612C-4EB0-AA7F-BC8B3741F498}"/>
              </a:ext>
            </a:extLst>
          </p:cNvPr>
          <p:cNvGrpSpPr/>
          <p:nvPr/>
        </p:nvGrpSpPr>
        <p:grpSpPr>
          <a:xfrm>
            <a:off x="4510037" y="1631339"/>
            <a:ext cx="6369699" cy="7898426"/>
            <a:chOff x="4335019" y="1780259"/>
            <a:chExt cx="6369699" cy="7898426"/>
          </a:xfrm>
        </p:grpSpPr>
        <p:grpSp>
          <p:nvGrpSpPr>
            <p:cNvPr id="314" name="Group 313">
              <a:extLst>
                <a:ext uri="{FF2B5EF4-FFF2-40B4-BE49-F238E27FC236}">
                  <a16:creationId xmlns:a16="http://schemas.microsoft.com/office/drawing/2014/main" id="{BDA21E87-136A-45EF-BED3-1C278E88C515}"/>
                </a:ext>
              </a:extLst>
            </p:cNvPr>
            <p:cNvGrpSpPr/>
            <p:nvPr/>
          </p:nvGrpSpPr>
          <p:grpSpPr>
            <a:xfrm rot="21368294">
              <a:off x="5467518" y="1792861"/>
              <a:ext cx="5237200" cy="5237200"/>
              <a:chOff x="5315118" y="1640461"/>
              <a:chExt cx="5237200" cy="5237200"/>
            </a:xfrm>
          </p:grpSpPr>
          <p:grpSp>
            <p:nvGrpSpPr>
              <p:cNvPr id="315" name="Group 314">
                <a:extLst>
                  <a:ext uri="{FF2B5EF4-FFF2-40B4-BE49-F238E27FC236}">
                    <a16:creationId xmlns:a16="http://schemas.microsoft.com/office/drawing/2014/main" id="{6C0F58F8-D3E7-46BA-AE13-8D5719F1D63F}"/>
                  </a:ext>
                </a:extLst>
              </p:cNvPr>
              <p:cNvGrpSpPr/>
              <p:nvPr/>
            </p:nvGrpSpPr>
            <p:grpSpPr>
              <a:xfrm>
                <a:off x="7648309" y="4158107"/>
                <a:ext cx="2558160" cy="1908065"/>
                <a:chOff x="7648309" y="4158107"/>
                <a:chExt cx="2558160" cy="1908065"/>
              </a:xfrm>
            </p:grpSpPr>
            <p:sp>
              <p:nvSpPr>
                <p:cNvPr id="320" name="Graphique 6">
                  <a:extLst>
                    <a:ext uri="{FF2B5EF4-FFF2-40B4-BE49-F238E27FC236}">
                      <a16:creationId xmlns:a16="http://schemas.microsoft.com/office/drawing/2014/main" id="{B0C5B202-4900-404F-AB91-8D891CFA0083}"/>
                    </a:ext>
                  </a:extLst>
                </p:cNvPr>
                <p:cNvSpPr/>
                <p:nvPr/>
              </p:nvSpPr>
              <p:spPr>
                <a:xfrm>
                  <a:off x="9489010" y="5122766"/>
                  <a:ext cx="717459" cy="644284"/>
                </a:xfrm>
                <a:custGeom>
                  <a:avLst/>
                  <a:gdLst>
                    <a:gd name="connsiteX0" fmla="*/ 18699 w 717459"/>
                    <a:gd name="connsiteY0" fmla="*/ 354731 h 644284"/>
                    <a:gd name="connsiteX1" fmla="*/ 136648 w 717459"/>
                    <a:gd name="connsiteY1" fmla="*/ 334033 h 644284"/>
                    <a:gd name="connsiteX2" fmla="*/ 288339 w 717459"/>
                    <a:gd name="connsiteY2" fmla="*/ 101 h 644284"/>
                    <a:gd name="connsiteX3" fmla="*/ 289544 w 717459"/>
                    <a:gd name="connsiteY3" fmla="*/ 169583 h 644284"/>
                    <a:gd name="connsiteX4" fmla="*/ 716617 w 717459"/>
                    <a:gd name="connsiteY4" fmla="*/ 280019 h 644284"/>
                    <a:gd name="connsiteX5" fmla="*/ 396365 w 717459"/>
                    <a:gd name="connsiteY5" fmla="*/ 301852 h 644284"/>
                    <a:gd name="connsiteX6" fmla="*/ 696698 w 717459"/>
                    <a:gd name="connsiteY6" fmla="*/ 439436 h 644284"/>
                    <a:gd name="connsiteX7" fmla="*/ 354332 w 717459"/>
                    <a:gd name="connsiteY7" fmla="*/ 396906 h 644284"/>
                    <a:gd name="connsiteX8" fmla="*/ 610362 w 717459"/>
                    <a:gd name="connsiteY8" fmla="*/ 562490 h 644284"/>
                    <a:gd name="connsiteX9" fmla="*/ 325199 w 717459"/>
                    <a:gd name="connsiteY9" fmla="*/ 501955 h 644284"/>
                    <a:gd name="connsiteX10" fmla="*/ 430885 w 717459"/>
                    <a:gd name="connsiteY10" fmla="*/ 635287 h 644284"/>
                    <a:gd name="connsiteX11" fmla="*/ 199734 w 717459"/>
                    <a:gd name="connsiteY11" fmla="*/ 469775 h 644284"/>
                    <a:gd name="connsiteX12" fmla="*/ -794 w 717459"/>
                    <a:gd name="connsiteY12" fmla="*/ 510958 h 6442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17459" h="644284">
                      <a:moveTo>
                        <a:pt x="18699" y="354731"/>
                      </a:moveTo>
                      <a:lnTo>
                        <a:pt x="136648" y="334033"/>
                      </a:lnTo>
                      <a:cubicBezTo>
                        <a:pt x="136648" y="334033"/>
                        <a:pt x="229718" y="-9397"/>
                        <a:pt x="288339" y="101"/>
                      </a:cubicBezTo>
                      <a:cubicBezTo>
                        <a:pt x="346959" y="9599"/>
                        <a:pt x="289544" y="169583"/>
                        <a:pt x="289544" y="169583"/>
                      </a:cubicBezTo>
                      <a:cubicBezTo>
                        <a:pt x="289544" y="169583"/>
                        <a:pt x="721933" y="235859"/>
                        <a:pt x="716617" y="280019"/>
                      </a:cubicBezTo>
                      <a:cubicBezTo>
                        <a:pt x="711300" y="324180"/>
                        <a:pt x="523034" y="334742"/>
                        <a:pt x="396365" y="301852"/>
                      </a:cubicBezTo>
                      <a:cubicBezTo>
                        <a:pt x="531043" y="331552"/>
                        <a:pt x="717254" y="394709"/>
                        <a:pt x="696698" y="439436"/>
                      </a:cubicBezTo>
                      <a:cubicBezTo>
                        <a:pt x="676143" y="484164"/>
                        <a:pt x="407707" y="415761"/>
                        <a:pt x="354332" y="396906"/>
                      </a:cubicBezTo>
                      <a:cubicBezTo>
                        <a:pt x="473841" y="429300"/>
                        <a:pt x="651262" y="504366"/>
                        <a:pt x="610362" y="562490"/>
                      </a:cubicBezTo>
                      <a:cubicBezTo>
                        <a:pt x="569463" y="620614"/>
                        <a:pt x="325199" y="501955"/>
                        <a:pt x="325199" y="501955"/>
                      </a:cubicBezTo>
                      <a:cubicBezTo>
                        <a:pt x="325199" y="501955"/>
                        <a:pt x="450520" y="579927"/>
                        <a:pt x="430885" y="635287"/>
                      </a:cubicBezTo>
                      <a:cubicBezTo>
                        <a:pt x="411251" y="690647"/>
                        <a:pt x="199734" y="469775"/>
                        <a:pt x="199734" y="469775"/>
                      </a:cubicBezTo>
                      <a:lnTo>
                        <a:pt x="-794" y="510958"/>
                      </a:lnTo>
                      <a:close/>
                    </a:path>
                  </a:pathLst>
                </a:custGeom>
                <a:solidFill>
                  <a:srgbClr val="592F25"/>
                </a:solidFill>
                <a:ln w="7081" cap="flat">
                  <a:noFill/>
                  <a:prstDash val="solid"/>
                  <a:miter/>
                </a:ln>
              </p:spPr>
              <p:txBody>
                <a:bodyPr rtlCol="0" anchor="ctr"/>
                <a:lstStyle/>
                <a:p>
                  <a:endParaRPr lang="fr-FR"/>
                </a:p>
              </p:txBody>
            </p:sp>
            <p:sp>
              <p:nvSpPr>
                <p:cNvPr id="321" name="Graphique 6">
                  <a:extLst>
                    <a:ext uri="{FF2B5EF4-FFF2-40B4-BE49-F238E27FC236}">
                      <a16:creationId xmlns:a16="http://schemas.microsoft.com/office/drawing/2014/main" id="{3237C5A0-BEEC-4DE9-B293-C12F7A4D45FB}"/>
                    </a:ext>
                  </a:extLst>
                </p:cNvPr>
                <p:cNvSpPr/>
                <p:nvPr/>
              </p:nvSpPr>
              <p:spPr>
                <a:xfrm>
                  <a:off x="9405749" y="5444770"/>
                  <a:ext cx="236085" cy="235768"/>
                </a:xfrm>
                <a:custGeom>
                  <a:avLst/>
                  <a:gdLst>
                    <a:gd name="connsiteX0" fmla="*/ 42630 w 236085"/>
                    <a:gd name="connsiteY0" fmla="*/ -93 h 235768"/>
                    <a:gd name="connsiteX1" fmla="*/ 235291 w 236085"/>
                    <a:gd name="connsiteY1" fmla="*/ -93 h 235768"/>
                    <a:gd name="connsiteX2" fmla="*/ 187161 w 236085"/>
                    <a:gd name="connsiteY2" fmla="*/ 177967 h 235768"/>
                    <a:gd name="connsiteX3" fmla="*/ 5983 w 236085"/>
                    <a:gd name="connsiteY3" fmla="*/ 235666 h 235768"/>
                    <a:gd name="connsiteX4" fmla="*/ 42630 w 236085"/>
                    <a:gd name="connsiteY4" fmla="*/ -93 h 2357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6085" h="235768">
                      <a:moveTo>
                        <a:pt x="42630" y="-93"/>
                      </a:moveTo>
                      <a:lnTo>
                        <a:pt x="235291" y="-93"/>
                      </a:lnTo>
                      <a:cubicBezTo>
                        <a:pt x="235291" y="-93"/>
                        <a:pt x="235291" y="109210"/>
                        <a:pt x="187161" y="177967"/>
                      </a:cubicBezTo>
                      <a:cubicBezTo>
                        <a:pt x="187161" y="177967"/>
                        <a:pt x="33273" y="233894"/>
                        <a:pt x="5983" y="235666"/>
                      </a:cubicBezTo>
                      <a:cubicBezTo>
                        <a:pt x="-21307" y="237438"/>
                        <a:pt x="42630" y="-93"/>
                        <a:pt x="42630" y="-93"/>
                      </a:cubicBezTo>
                      <a:close/>
                    </a:path>
                  </a:pathLst>
                </a:custGeom>
                <a:solidFill>
                  <a:srgbClr val="125DA0"/>
                </a:solidFill>
                <a:ln w="7081" cap="flat">
                  <a:noFill/>
                  <a:prstDash val="solid"/>
                  <a:miter/>
                </a:ln>
              </p:spPr>
              <p:txBody>
                <a:bodyPr rtlCol="0" anchor="ctr"/>
                <a:lstStyle/>
                <a:p>
                  <a:endParaRPr lang="fr-FR"/>
                </a:p>
              </p:txBody>
            </p:sp>
            <p:sp>
              <p:nvSpPr>
                <p:cNvPr id="322" name="Graphique 6">
                  <a:extLst>
                    <a:ext uri="{FF2B5EF4-FFF2-40B4-BE49-F238E27FC236}">
                      <a16:creationId xmlns:a16="http://schemas.microsoft.com/office/drawing/2014/main" id="{71E7496E-2D96-4089-9584-8E60383C9C2D}"/>
                    </a:ext>
                  </a:extLst>
                </p:cNvPr>
                <p:cNvSpPr/>
                <p:nvPr/>
              </p:nvSpPr>
              <p:spPr>
                <a:xfrm>
                  <a:off x="7929786" y="4866503"/>
                  <a:ext cx="469531" cy="566216"/>
                </a:xfrm>
                <a:custGeom>
                  <a:avLst/>
                  <a:gdLst>
                    <a:gd name="connsiteX0" fmla="*/ 443433 w 469531"/>
                    <a:gd name="connsiteY0" fmla="*/ -93 h 566216"/>
                    <a:gd name="connsiteX1" fmla="*/ -794 w 469531"/>
                    <a:gd name="connsiteY1" fmla="*/ 444134 h 566216"/>
                    <a:gd name="connsiteX2" fmla="*/ 10973 w 469531"/>
                    <a:gd name="connsiteY2" fmla="*/ 491200 h 566216"/>
                    <a:gd name="connsiteX3" fmla="*/ 33585 w 469531"/>
                    <a:gd name="connsiteY3" fmla="*/ 566124 h 566216"/>
                    <a:gd name="connsiteX4" fmla="*/ 468738 w 469531"/>
                    <a:gd name="connsiteY4" fmla="*/ 130971 h 566216"/>
                    <a:gd name="connsiteX5" fmla="*/ 443433 w 469531"/>
                    <a:gd name="connsiteY5" fmla="*/ -93 h 5662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9531" h="566216">
                      <a:moveTo>
                        <a:pt x="443433" y="-93"/>
                      </a:moveTo>
                      <a:lnTo>
                        <a:pt x="-794" y="444134"/>
                      </a:lnTo>
                      <a:cubicBezTo>
                        <a:pt x="3247" y="460295"/>
                        <a:pt x="7216" y="476031"/>
                        <a:pt x="10973" y="491200"/>
                      </a:cubicBezTo>
                      <a:cubicBezTo>
                        <a:pt x="17423" y="516626"/>
                        <a:pt x="25007" y="541599"/>
                        <a:pt x="33585" y="566124"/>
                      </a:cubicBezTo>
                      <a:lnTo>
                        <a:pt x="468738" y="130971"/>
                      </a:lnTo>
                      <a:cubicBezTo>
                        <a:pt x="459806" y="87094"/>
                        <a:pt x="451371" y="43146"/>
                        <a:pt x="443433" y="-93"/>
                      </a:cubicBezTo>
                      <a:close/>
                    </a:path>
                  </a:pathLst>
                </a:custGeom>
                <a:solidFill>
                  <a:srgbClr val="1760BF"/>
                </a:solidFill>
                <a:ln w="7081" cap="flat">
                  <a:noFill/>
                  <a:prstDash val="solid"/>
                  <a:miter/>
                </a:ln>
              </p:spPr>
              <p:txBody>
                <a:bodyPr rtlCol="0" anchor="ctr"/>
                <a:lstStyle/>
                <a:p>
                  <a:endParaRPr lang="fr-FR"/>
                </a:p>
              </p:txBody>
            </p:sp>
            <p:sp>
              <p:nvSpPr>
                <p:cNvPr id="323" name="Graphique 6">
                  <a:extLst>
                    <a:ext uri="{FF2B5EF4-FFF2-40B4-BE49-F238E27FC236}">
                      <a16:creationId xmlns:a16="http://schemas.microsoft.com/office/drawing/2014/main" id="{443A4EBB-18BD-488E-BC3E-22FB0C5D3F51}"/>
                    </a:ext>
                  </a:extLst>
                </p:cNvPr>
                <p:cNvSpPr/>
                <p:nvPr/>
              </p:nvSpPr>
              <p:spPr>
                <a:xfrm>
                  <a:off x="8075027" y="5263875"/>
                  <a:ext cx="1378895" cy="802297"/>
                </a:xfrm>
                <a:custGeom>
                  <a:avLst/>
                  <a:gdLst>
                    <a:gd name="connsiteX0" fmla="*/ 537140 w 1378895"/>
                    <a:gd name="connsiteY0" fmla="*/ 237367 h 802297"/>
                    <a:gd name="connsiteX1" fmla="*/ 390199 w 1378895"/>
                    <a:gd name="connsiteY1" fmla="*/ -93 h 802297"/>
                    <a:gd name="connsiteX2" fmla="*/ -794 w 1378895"/>
                    <a:gd name="connsiteY2" fmla="*/ 390900 h 802297"/>
                    <a:gd name="connsiteX3" fmla="*/ 379071 w 1378895"/>
                    <a:gd name="connsiteY3" fmla="*/ 789620 h 802297"/>
                    <a:gd name="connsiteX4" fmla="*/ 1029851 w 1378895"/>
                    <a:gd name="connsiteY4" fmla="*/ 652177 h 802297"/>
                    <a:gd name="connsiteX5" fmla="*/ 1302469 w 1378895"/>
                    <a:gd name="connsiteY5" fmla="*/ 514663 h 802297"/>
                    <a:gd name="connsiteX6" fmla="*/ 1378101 w 1378895"/>
                    <a:gd name="connsiteY6" fmla="*/ 159466 h 802297"/>
                    <a:gd name="connsiteX7" fmla="*/ 537140 w 1378895"/>
                    <a:gd name="connsiteY7" fmla="*/ 237367 h 8022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78895" h="802297">
                      <a:moveTo>
                        <a:pt x="537140" y="237367"/>
                      </a:moveTo>
                      <a:cubicBezTo>
                        <a:pt x="476252" y="210998"/>
                        <a:pt x="428831" y="119913"/>
                        <a:pt x="390199" y="-93"/>
                      </a:cubicBezTo>
                      <a:lnTo>
                        <a:pt x="-794" y="390900"/>
                      </a:lnTo>
                      <a:cubicBezTo>
                        <a:pt x="157631" y="635519"/>
                        <a:pt x="379071" y="789620"/>
                        <a:pt x="379071" y="789620"/>
                      </a:cubicBezTo>
                      <a:cubicBezTo>
                        <a:pt x="555500" y="842357"/>
                        <a:pt x="926716" y="716326"/>
                        <a:pt x="1029851" y="652177"/>
                      </a:cubicBezTo>
                      <a:cubicBezTo>
                        <a:pt x="1132987" y="588028"/>
                        <a:pt x="1231444" y="539897"/>
                        <a:pt x="1302469" y="514663"/>
                      </a:cubicBezTo>
                      <a:cubicBezTo>
                        <a:pt x="1350599" y="439030"/>
                        <a:pt x="1359814" y="225955"/>
                        <a:pt x="1378101" y="159466"/>
                      </a:cubicBezTo>
                      <a:cubicBezTo>
                        <a:pt x="1073374" y="118212"/>
                        <a:pt x="743411" y="326751"/>
                        <a:pt x="537140" y="237367"/>
                      </a:cubicBezTo>
                      <a:close/>
                    </a:path>
                  </a:pathLst>
                </a:custGeom>
                <a:solidFill>
                  <a:srgbClr val="1760BF"/>
                </a:solidFill>
                <a:ln w="7081" cap="flat">
                  <a:noFill/>
                  <a:prstDash val="solid"/>
                  <a:miter/>
                </a:ln>
              </p:spPr>
              <p:txBody>
                <a:bodyPr rtlCol="0" anchor="ctr"/>
                <a:lstStyle/>
                <a:p>
                  <a:endParaRPr lang="fr-FR"/>
                </a:p>
              </p:txBody>
            </p:sp>
            <p:sp>
              <p:nvSpPr>
                <p:cNvPr id="324" name="Graphique 6">
                  <a:extLst>
                    <a:ext uri="{FF2B5EF4-FFF2-40B4-BE49-F238E27FC236}">
                      <a16:creationId xmlns:a16="http://schemas.microsoft.com/office/drawing/2014/main" id="{DB9936A9-A8FF-4748-90B8-AAEA2A01B34C}"/>
                    </a:ext>
                  </a:extLst>
                </p:cNvPr>
                <p:cNvSpPr/>
                <p:nvPr/>
              </p:nvSpPr>
              <p:spPr>
                <a:xfrm>
                  <a:off x="7863369" y="4584174"/>
                  <a:ext cx="510644" cy="726271"/>
                </a:xfrm>
                <a:custGeom>
                  <a:avLst/>
                  <a:gdLst>
                    <a:gd name="connsiteX0" fmla="*/ 458531 w 510644"/>
                    <a:gd name="connsiteY0" fmla="*/ -93 h 726271"/>
                    <a:gd name="connsiteX1" fmla="*/ -794 w 510644"/>
                    <a:gd name="connsiteY1" fmla="*/ 459232 h 726271"/>
                    <a:gd name="connsiteX2" fmla="*/ 65623 w 510644"/>
                    <a:gd name="connsiteY2" fmla="*/ 726179 h 726271"/>
                    <a:gd name="connsiteX3" fmla="*/ 509850 w 510644"/>
                    <a:gd name="connsiteY3" fmla="*/ 282236 h 726271"/>
                    <a:gd name="connsiteX4" fmla="*/ 458531 w 510644"/>
                    <a:gd name="connsiteY4" fmla="*/ -93 h 7262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644" h="726271">
                      <a:moveTo>
                        <a:pt x="458531" y="-93"/>
                      </a:moveTo>
                      <a:lnTo>
                        <a:pt x="-794" y="459232"/>
                      </a:lnTo>
                      <a:cubicBezTo>
                        <a:pt x="22810" y="554499"/>
                        <a:pt x="45493" y="645797"/>
                        <a:pt x="65623" y="726179"/>
                      </a:cubicBezTo>
                      <a:lnTo>
                        <a:pt x="509850" y="282236"/>
                      </a:lnTo>
                      <a:cubicBezTo>
                        <a:pt x="491279" y="180802"/>
                        <a:pt x="474763" y="82487"/>
                        <a:pt x="458531" y="-93"/>
                      </a:cubicBezTo>
                      <a:close/>
                    </a:path>
                  </a:pathLst>
                </a:custGeom>
                <a:solidFill>
                  <a:srgbClr val="F2B602"/>
                </a:solidFill>
                <a:ln w="7081" cap="flat">
                  <a:noFill/>
                  <a:prstDash val="solid"/>
                  <a:miter/>
                </a:ln>
              </p:spPr>
              <p:txBody>
                <a:bodyPr rtlCol="0" anchor="ctr"/>
                <a:lstStyle/>
                <a:p>
                  <a:endParaRPr lang="fr-FR"/>
                </a:p>
              </p:txBody>
            </p:sp>
            <p:sp>
              <p:nvSpPr>
                <p:cNvPr id="325" name="Graphique 6">
                  <a:extLst>
                    <a:ext uri="{FF2B5EF4-FFF2-40B4-BE49-F238E27FC236}">
                      <a16:creationId xmlns:a16="http://schemas.microsoft.com/office/drawing/2014/main" id="{7E25ACC9-D05F-4712-BCBE-D8947A045C8D}"/>
                    </a:ext>
                  </a:extLst>
                </p:cNvPr>
                <p:cNvSpPr/>
                <p:nvPr/>
              </p:nvSpPr>
              <p:spPr>
                <a:xfrm>
                  <a:off x="7964166" y="4997283"/>
                  <a:ext cx="501854" cy="657585"/>
                </a:xfrm>
                <a:custGeom>
                  <a:avLst/>
                  <a:gdLst>
                    <a:gd name="connsiteX0" fmla="*/ 434358 w 501854"/>
                    <a:gd name="connsiteY0" fmla="*/ -93 h 657585"/>
                    <a:gd name="connsiteX1" fmla="*/ -794 w 501854"/>
                    <a:gd name="connsiteY1" fmla="*/ 435061 h 657585"/>
                    <a:gd name="connsiteX2" fmla="*/ 110067 w 501854"/>
                    <a:gd name="connsiteY2" fmla="*/ 657493 h 657585"/>
                    <a:gd name="connsiteX3" fmla="*/ 501060 w 501854"/>
                    <a:gd name="connsiteY3" fmla="*/ 266500 h 657585"/>
                    <a:gd name="connsiteX4" fmla="*/ 434358 w 501854"/>
                    <a:gd name="connsiteY4" fmla="*/ -93 h 6575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1854" h="657585">
                      <a:moveTo>
                        <a:pt x="434358" y="-93"/>
                      </a:moveTo>
                      <a:lnTo>
                        <a:pt x="-794" y="435061"/>
                      </a:lnTo>
                      <a:cubicBezTo>
                        <a:pt x="27275" y="513316"/>
                        <a:pt x="64489" y="587978"/>
                        <a:pt x="110067" y="657493"/>
                      </a:cubicBezTo>
                      <a:lnTo>
                        <a:pt x="501060" y="266500"/>
                      </a:lnTo>
                      <a:cubicBezTo>
                        <a:pt x="474125" y="178888"/>
                        <a:pt x="451867" y="89894"/>
                        <a:pt x="434358" y="-93"/>
                      </a:cubicBezTo>
                      <a:close/>
                    </a:path>
                  </a:pathLst>
                </a:custGeom>
                <a:solidFill>
                  <a:srgbClr val="F2B602"/>
                </a:solidFill>
                <a:ln w="7081" cap="flat">
                  <a:noFill/>
                  <a:prstDash val="solid"/>
                  <a:miter/>
                </a:ln>
              </p:spPr>
              <p:txBody>
                <a:bodyPr rtlCol="0" anchor="ctr"/>
                <a:lstStyle/>
                <a:p>
                  <a:endParaRPr lang="fr-FR"/>
                </a:p>
              </p:txBody>
            </p:sp>
            <p:sp>
              <p:nvSpPr>
                <p:cNvPr id="326" name="Graphique 6">
                  <a:extLst>
                    <a:ext uri="{FF2B5EF4-FFF2-40B4-BE49-F238E27FC236}">
                      <a16:creationId xmlns:a16="http://schemas.microsoft.com/office/drawing/2014/main" id="{5E8D31E6-5039-4729-B82A-213101796B31}"/>
                    </a:ext>
                  </a:extLst>
                </p:cNvPr>
                <p:cNvSpPr/>
                <p:nvPr/>
              </p:nvSpPr>
              <p:spPr>
                <a:xfrm>
                  <a:off x="7648309" y="4158107"/>
                  <a:ext cx="674385" cy="885463"/>
                </a:xfrm>
                <a:custGeom>
                  <a:avLst/>
                  <a:gdLst>
                    <a:gd name="connsiteX0" fmla="*/ 624752 w 674385"/>
                    <a:gd name="connsiteY0" fmla="*/ 238701 h 885463"/>
                    <a:gd name="connsiteX1" fmla="*/ -794 w 674385"/>
                    <a:gd name="connsiteY1" fmla="*/ 11874 h 885463"/>
                    <a:gd name="connsiteX2" fmla="*/ 214266 w 674385"/>
                    <a:gd name="connsiteY2" fmla="*/ 885370 h 885463"/>
                    <a:gd name="connsiteX3" fmla="*/ 673591 w 674385"/>
                    <a:gd name="connsiteY3" fmla="*/ 426046 h 885463"/>
                    <a:gd name="connsiteX4" fmla="*/ 624752 w 674385"/>
                    <a:gd name="connsiteY4" fmla="*/ 238701 h 8854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4385" h="885463">
                      <a:moveTo>
                        <a:pt x="624752" y="238701"/>
                      </a:moveTo>
                      <a:cubicBezTo>
                        <a:pt x="500990" y="-40863"/>
                        <a:pt x="180171" y="-6485"/>
                        <a:pt x="-794" y="11874"/>
                      </a:cubicBezTo>
                      <a:cubicBezTo>
                        <a:pt x="-794" y="11874"/>
                        <a:pt x="114533" y="482966"/>
                        <a:pt x="214266" y="885370"/>
                      </a:cubicBezTo>
                      <a:lnTo>
                        <a:pt x="673591" y="426046"/>
                      </a:lnTo>
                      <a:cubicBezTo>
                        <a:pt x="657571" y="343892"/>
                        <a:pt x="641835" y="277262"/>
                        <a:pt x="624752" y="238701"/>
                      </a:cubicBezTo>
                      <a:close/>
                    </a:path>
                  </a:pathLst>
                </a:custGeom>
                <a:solidFill>
                  <a:srgbClr val="1760BF"/>
                </a:solidFill>
                <a:ln w="7081" cap="flat">
                  <a:noFill/>
                  <a:prstDash val="solid"/>
                  <a:miter/>
                </a:ln>
              </p:spPr>
              <p:txBody>
                <a:bodyPr rtlCol="0" anchor="ctr"/>
                <a:lstStyle/>
                <a:p>
                  <a:endParaRPr lang="fr-FR"/>
                </a:p>
              </p:txBody>
            </p:sp>
          </p:grpSp>
          <p:grpSp>
            <p:nvGrpSpPr>
              <p:cNvPr id="316" name="Group 315">
                <a:extLst>
                  <a:ext uri="{FF2B5EF4-FFF2-40B4-BE49-F238E27FC236}">
                    <a16:creationId xmlns:a16="http://schemas.microsoft.com/office/drawing/2014/main" id="{786C3317-0AAE-4D08-94A4-BBB373086CB7}"/>
                  </a:ext>
                </a:extLst>
              </p:cNvPr>
              <p:cNvGrpSpPr/>
              <p:nvPr/>
            </p:nvGrpSpPr>
            <p:grpSpPr>
              <a:xfrm>
                <a:off x="5315118" y="1640461"/>
                <a:ext cx="5237200" cy="5237200"/>
                <a:chOff x="-2565945" y="2255281"/>
                <a:chExt cx="5237200" cy="5237200"/>
              </a:xfrm>
            </p:grpSpPr>
            <p:sp>
              <p:nvSpPr>
                <p:cNvPr id="317" name="Oval 316">
                  <a:extLst>
                    <a:ext uri="{FF2B5EF4-FFF2-40B4-BE49-F238E27FC236}">
                      <a16:creationId xmlns:a16="http://schemas.microsoft.com/office/drawing/2014/main" id="{C61485EA-B4DE-4B95-A19F-6B41BFAAE5C9}"/>
                    </a:ext>
                  </a:extLst>
                </p:cNvPr>
                <p:cNvSpPr/>
                <p:nvPr/>
              </p:nvSpPr>
              <p:spPr>
                <a:xfrm rot="4067903">
                  <a:off x="-2565945" y="2255281"/>
                  <a:ext cx="5237200" cy="5237200"/>
                </a:xfrm>
                <a:prstGeom prst="ellipse">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cxnSp>
              <p:nvCxnSpPr>
                <p:cNvPr id="318" name="Straight Connector 317">
                  <a:extLst>
                    <a:ext uri="{FF2B5EF4-FFF2-40B4-BE49-F238E27FC236}">
                      <a16:creationId xmlns:a16="http://schemas.microsoft.com/office/drawing/2014/main" id="{DBC58314-AC68-4F41-843D-F701715DDB19}"/>
                    </a:ext>
                  </a:extLst>
                </p:cNvPr>
                <p:cNvCxnSpPr>
                  <a:cxnSpLocks/>
                </p:cNvCxnSpPr>
                <p:nvPr/>
              </p:nvCxnSpPr>
              <p:spPr>
                <a:xfrm rot="4067903">
                  <a:off x="52655" y="4566630"/>
                  <a:ext cx="0" cy="614502"/>
                </a:xfrm>
                <a:prstGeom prst="line">
                  <a:avLst/>
                </a:prstGeom>
                <a:ln w="19050">
                  <a:noFill/>
                </a:ln>
              </p:spPr>
              <p:style>
                <a:lnRef idx="1">
                  <a:schemeClr val="accent1"/>
                </a:lnRef>
                <a:fillRef idx="0">
                  <a:schemeClr val="accent1"/>
                </a:fillRef>
                <a:effectRef idx="0">
                  <a:schemeClr val="accent1"/>
                </a:effectRef>
                <a:fontRef idx="minor">
                  <a:schemeClr val="tx1"/>
                </a:fontRef>
              </p:style>
            </p:cxnSp>
            <p:cxnSp>
              <p:nvCxnSpPr>
                <p:cNvPr id="319" name="Straight Connector 318">
                  <a:extLst>
                    <a:ext uri="{FF2B5EF4-FFF2-40B4-BE49-F238E27FC236}">
                      <a16:creationId xmlns:a16="http://schemas.microsoft.com/office/drawing/2014/main" id="{5BAF102A-47BA-464D-B1AE-49E69BE1B730}"/>
                    </a:ext>
                  </a:extLst>
                </p:cNvPr>
                <p:cNvCxnSpPr>
                  <a:cxnSpLocks/>
                </p:cNvCxnSpPr>
                <p:nvPr/>
              </p:nvCxnSpPr>
              <p:spPr>
                <a:xfrm rot="9467903">
                  <a:off x="52655" y="4566630"/>
                  <a:ext cx="0" cy="614502"/>
                </a:xfrm>
                <a:prstGeom prst="line">
                  <a:avLst/>
                </a:prstGeom>
                <a:ln w="19050">
                  <a:noFill/>
                </a:ln>
              </p:spPr>
              <p:style>
                <a:lnRef idx="1">
                  <a:schemeClr val="accent1"/>
                </a:lnRef>
                <a:fillRef idx="0">
                  <a:schemeClr val="accent1"/>
                </a:fillRef>
                <a:effectRef idx="0">
                  <a:schemeClr val="accent1"/>
                </a:effectRef>
                <a:fontRef idx="minor">
                  <a:schemeClr val="tx1"/>
                </a:fontRef>
              </p:style>
            </p:cxnSp>
          </p:grpSp>
        </p:grpSp>
        <p:sp>
          <p:nvSpPr>
            <p:cNvPr id="327" name="Graphique 6">
              <a:extLst>
                <a:ext uri="{FF2B5EF4-FFF2-40B4-BE49-F238E27FC236}">
                  <a16:creationId xmlns:a16="http://schemas.microsoft.com/office/drawing/2014/main" id="{7C459838-3DF1-4F78-8DF8-7E1847F68A53}"/>
                </a:ext>
              </a:extLst>
            </p:cNvPr>
            <p:cNvSpPr/>
            <p:nvPr/>
          </p:nvSpPr>
          <p:spPr>
            <a:xfrm>
              <a:off x="6778711" y="6375683"/>
              <a:ext cx="1742647" cy="3303002"/>
            </a:xfrm>
            <a:custGeom>
              <a:avLst/>
              <a:gdLst>
                <a:gd name="connsiteX0" fmla="*/ -794 w 1742647"/>
                <a:gd name="connsiteY0" fmla="*/ 265437 h 3303002"/>
                <a:gd name="connsiteX1" fmla="*/ 306273 w 1742647"/>
                <a:gd name="connsiteY1" fmla="*/ 3285709 h 3303002"/>
                <a:gd name="connsiteX2" fmla="*/ 594981 w 1742647"/>
                <a:gd name="connsiteY2" fmla="*/ 3253670 h 3303002"/>
                <a:gd name="connsiteX3" fmla="*/ 680041 w 1742647"/>
                <a:gd name="connsiteY3" fmla="*/ 581364 h 3303002"/>
                <a:gd name="connsiteX4" fmla="*/ 943586 w 1742647"/>
                <a:gd name="connsiteY4" fmla="*/ 554429 h 3303002"/>
                <a:gd name="connsiteX5" fmla="*/ 1236831 w 1742647"/>
                <a:gd name="connsiteY5" fmla="*/ 1784327 h 3303002"/>
                <a:gd name="connsiteX6" fmla="*/ 650270 w 1742647"/>
                <a:gd name="connsiteY6" fmla="*/ 2923779 h 3303002"/>
                <a:gd name="connsiteX7" fmla="*/ 856470 w 1742647"/>
                <a:gd name="connsiteY7" fmla="*/ 3130049 h 3303002"/>
                <a:gd name="connsiteX8" fmla="*/ 1740954 w 1742647"/>
                <a:gd name="connsiteY8" fmla="*/ 1567282 h 3303002"/>
                <a:gd name="connsiteX9" fmla="*/ 1342234 w 1742647"/>
                <a:gd name="connsiteY9" fmla="*/ -93 h 3303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42647" h="3303002">
                  <a:moveTo>
                    <a:pt x="-794" y="265437"/>
                  </a:moveTo>
                  <a:cubicBezTo>
                    <a:pt x="-794" y="265437"/>
                    <a:pt x="274162" y="2941995"/>
                    <a:pt x="306273" y="3285709"/>
                  </a:cubicBezTo>
                  <a:cubicBezTo>
                    <a:pt x="374959" y="3308604"/>
                    <a:pt x="448040" y="3317819"/>
                    <a:pt x="594981" y="3253670"/>
                  </a:cubicBezTo>
                  <a:cubicBezTo>
                    <a:pt x="594981" y="3253670"/>
                    <a:pt x="587184" y="919903"/>
                    <a:pt x="680041" y="581364"/>
                  </a:cubicBezTo>
                  <a:lnTo>
                    <a:pt x="943586" y="554429"/>
                  </a:lnTo>
                  <a:cubicBezTo>
                    <a:pt x="1067277" y="824849"/>
                    <a:pt x="1337698" y="1400989"/>
                    <a:pt x="1236831" y="1784327"/>
                  </a:cubicBezTo>
                  <a:cubicBezTo>
                    <a:pt x="1135963" y="2167665"/>
                    <a:pt x="897724" y="2607568"/>
                    <a:pt x="650270" y="2923779"/>
                  </a:cubicBezTo>
                  <a:lnTo>
                    <a:pt x="856470" y="3130049"/>
                  </a:lnTo>
                  <a:cubicBezTo>
                    <a:pt x="1168357" y="2900883"/>
                    <a:pt x="1718058" y="2176809"/>
                    <a:pt x="1740954" y="1567282"/>
                  </a:cubicBezTo>
                  <a:cubicBezTo>
                    <a:pt x="1763849" y="957756"/>
                    <a:pt x="1342234" y="-93"/>
                    <a:pt x="1342234" y="-93"/>
                  </a:cubicBezTo>
                  <a:close/>
                </a:path>
              </a:pathLst>
            </a:custGeom>
            <a:solidFill>
              <a:srgbClr val="2C324F"/>
            </a:solidFill>
            <a:ln w="7081" cap="flat">
              <a:noFill/>
              <a:prstDash val="solid"/>
              <a:miter/>
            </a:ln>
          </p:spPr>
          <p:txBody>
            <a:bodyPr rtlCol="0" anchor="ctr"/>
            <a:lstStyle/>
            <a:p>
              <a:endParaRPr lang="fr-FR"/>
            </a:p>
          </p:txBody>
        </p:sp>
        <p:sp>
          <p:nvSpPr>
            <p:cNvPr id="328" name="Graphique 6">
              <a:extLst>
                <a:ext uri="{FF2B5EF4-FFF2-40B4-BE49-F238E27FC236}">
                  <a16:creationId xmlns:a16="http://schemas.microsoft.com/office/drawing/2014/main" id="{5A23F000-2DDB-47C0-BB06-9113E24C4523}"/>
                </a:ext>
              </a:extLst>
            </p:cNvPr>
            <p:cNvSpPr/>
            <p:nvPr/>
          </p:nvSpPr>
          <p:spPr>
            <a:xfrm>
              <a:off x="7055936" y="4345510"/>
              <a:ext cx="978191" cy="2295713"/>
            </a:xfrm>
            <a:custGeom>
              <a:avLst/>
              <a:gdLst>
                <a:gd name="connsiteX0" fmla="*/ -794 w 978191"/>
                <a:gd name="connsiteY0" fmla="*/ 2284339 h 2295713"/>
                <a:gd name="connsiteX1" fmla="*/ 977398 w 978191"/>
                <a:gd name="connsiteY1" fmla="*/ 2130805 h 2295713"/>
                <a:gd name="connsiteX2" fmla="*/ 723351 w 978191"/>
                <a:gd name="connsiteY2" fmla="*/ -93 h 2295713"/>
                <a:gd name="connsiteX3" fmla="*/ -794 w 978191"/>
                <a:gd name="connsiteY3" fmla="*/ -93 h 2295713"/>
              </a:gdLst>
              <a:ahLst/>
              <a:cxnLst>
                <a:cxn ang="0">
                  <a:pos x="connsiteX0" y="connsiteY0"/>
                </a:cxn>
                <a:cxn ang="0">
                  <a:pos x="connsiteX1" y="connsiteY1"/>
                </a:cxn>
                <a:cxn ang="0">
                  <a:pos x="connsiteX2" y="connsiteY2"/>
                </a:cxn>
                <a:cxn ang="0">
                  <a:pos x="connsiteX3" y="connsiteY3"/>
                </a:cxn>
              </a:cxnLst>
              <a:rect l="l" t="t" r="r" b="b"/>
              <a:pathLst>
                <a:path w="978191" h="2295713">
                  <a:moveTo>
                    <a:pt x="-794" y="2284339"/>
                  </a:moveTo>
                  <a:cubicBezTo>
                    <a:pt x="148061" y="2304966"/>
                    <a:pt x="576622" y="2317725"/>
                    <a:pt x="977398" y="2130805"/>
                  </a:cubicBezTo>
                  <a:lnTo>
                    <a:pt x="723351" y="-93"/>
                  </a:lnTo>
                  <a:lnTo>
                    <a:pt x="-794" y="-93"/>
                  </a:lnTo>
                  <a:close/>
                </a:path>
              </a:pathLst>
            </a:custGeom>
            <a:solidFill>
              <a:srgbClr val="FFFFFF"/>
            </a:solidFill>
            <a:ln w="7081" cap="flat">
              <a:noFill/>
              <a:prstDash val="solid"/>
              <a:miter/>
            </a:ln>
          </p:spPr>
          <p:txBody>
            <a:bodyPr rtlCol="0" anchor="ctr"/>
            <a:lstStyle/>
            <a:p>
              <a:endParaRPr lang="fr-FR"/>
            </a:p>
          </p:txBody>
        </p:sp>
        <p:sp>
          <p:nvSpPr>
            <p:cNvPr id="329" name="Graphique 6">
              <a:extLst>
                <a:ext uri="{FF2B5EF4-FFF2-40B4-BE49-F238E27FC236}">
                  <a16:creationId xmlns:a16="http://schemas.microsoft.com/office/drawing/2014/main" id="{D94D2D5C-F281-4C3E-917D-BE4AE016A464}"/>
                </a:ext>
              </a:extLst>
            </p:cNvPr>
            <p:cNvSpPr/>
            <p:nvPr/>
          </p:nvSpPr>
          <p:spPr>
            <a:xfrm rot="20782200">
              <a:off x="6551683" y="3429918"/>
              <a:ext cx="346053" cy="249084"/>
            </a:xfrm>
            <a:custGeom>
              <a:avLst/>
              <a:gdLst>
                <a:gd name="connsiteX0" fmla="*/ 345259 w 346053"/>
                <a:gd name="connsiteY0" fmla="*/ 124450 h 249084"/>
                <a:gd name="connsiteX1" fmla="*/ 172232 w 346053"/>
                <a:gd name="connsiteY1" fmla="*/ 248992 h 249084"/>
                <a:gd name="connsiteX2" fmla="*/ -794 w 346053"/>
                <a:gd name="connsiteY2" fmla="*/ 124450 h 249084"/>
                <a:gd name="connsiteX3" fmla="*/ 172232 w 346053"/>
                <a:gd name="connsiteY3" fmla="*/ -92 h 249084"/>
                <a:gd name="connsiteX4" fmla="*/ 345259 w 346053"/>
                <a:gd name="connsiteY4" fmla="*/ 124450 h 2490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6053" h="249084">
                  <a:moveTo>
                    <a:pt x="345259" y="124450"/>
                  </a:moveTo>
                  <a:cubicBezTo>
                    <a:pt x="345259" y="193232"/>
                    <a:pt x="267792" y="248992"/>
                    <a:pt x="172232" y="248992"/>
                  </a:cubicBezTo>
                  <a:cubicBezTo>
                    <a:pt x="76673" y="248992"/>
                    <a:pt x="-794" y="193233"/>
                    <a:pt x="-794" y="124450"/>
                  </a:cubicBezTo>
                  <a:cubicBezTo>
                    <a:pt x="-794" y="55667"/>
                    <a:pt x="76673" y="-92"/>
                    <a:pt x="172232" y="-92"/>
                  </a:cubicBezTo>
                  <a:cubicBezTo>
                    <a:pt x="267792" y="-92"/>
                    <a:pt x="345259" y="55667"/>
                    <a:pt x="345259" y="124450"/>
                  </a:cubicBezTo>
                  <a:close/>
                </a:path>
              </a:pathLst>
            </a:custGeom>
            <a:solidFill>
              <a:schemeClr val="bg1"/>
            </a:solidFill>
            <a:ln w="7081" cap="flat">
              <a:solidFill>
                <a:srgbClr val="313759"/>
              </a:solidFill>
              <a:prstDash val="solid"/>
              <a:miter/>
            </a:ln>
          </p:spPr>
          <p:txBody>
            <a:bodyPr rtlCol="0" anchor="ctr"/>
            <a:lstStyle/>
            <a:p>
              <a:endParaRPr lang="fr-FR"/>
            </a:p>
          </p:txBody>
        </p:sp>
        <p:grpSp>
          <p:nvGrpSpPr>
            <p:cNvPr id="330" name="eye l">
              <a:extLst>
                <a:ext uri="{FF2B5EF4-FFF2-40B4-BE49-F238E27FC236}">
                  <a16:creationId xmlns:a16="http://schemas.microsoft.com/office/drawing/2014/main" id="{03BDCFE3-CF45-4302-B2D6-156753D88C14}"/>
                </a:ext>
              </a:extLst>
            </p:cNvPr>
            <p:cNvGrpSpPr/>
            <p:nvPr/>
          </p:nvGrpSpPr>
          <p:grpSpPr>
            <a:xfrm>
              <a:off x="6548877" y="3464525"/>
              <a:ext cx="162748" cy="183375"/>
              <a:chOff x="6502549" y="3413818"/>
              <a:chExt cx="162748" cy="183375"/>
            </a:xfrm>
          </p:grpSpPr>
          <p:sp>
            <p:nvSpPr>
              <p:cNvPr id="331" name="Graphique 6">
                <a:extLst>
                  <a:ext uri="{FF2B5EF4-FFF2-40B4-BE49-F238E27FC236}">
                    <a16:creationId xmlns:a16="http://schemas.microsoft.com/office/drawing/2014/main" id="{E0569F8C-6AFE-4B94-BD04-D2F68F28B771}"/>
                  </a:ext>
                </a:extLst>
              </p:cNvPr>
              <p:cNvSpPr/>
              <p:nvPr/>
            </p:nvSpPr>
            <p:spPr>
              <a:xfrm>
                <a:off x="6502549" y="3434445"/>
                <a:ext cx="162748" cy="162748"/>
              </a:xfrm>
              <a:custGeom>
                <a:avLst/>
                <a:gdLst>
                  <a:gd name="connsiteX0" fmla="*/ 162748 w 162748"/>
                  <a:gd name="connsiteY0" fmla="*/ 81374 h 162748"/>
                  <a:gd name="connsiteX1" fmla="*/ 81374 w 162748"/>
                  <a:gd name="connsiteY1" fmla="*/ 162748 h 162748"/>
                  <a:gd name="connsiteX2" fmla="*/ 0 w 162748"/>
                  <a:gd name="connsiteY2" fmla="*/ 81374 h 162748"/>
                  <a:gd name="connsiteX3" fmla="*/ 81374 w 162748"/>
                  <a:gd name="connsiteY3" fmla="*/ 0 h 162748"/>
                  <a:gd name="connsiteX4" fmla="*/ 162748 w 162748"/>
                  <a:gd name="connsiteY4" fmla="*/ 81374 h 1627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748" h="162748">
                    <a:moveTo>
                      <a:pt x="162748" y="81374"/>
                    </a:moveTo>
                    <a:cubicBezTo>
                      <a:pt x="162748" y="126316"/>
                      <a:pt x="126316" y="162748"/>
                      <a:pt x="81374" y="162748"/>
                    </a:cubicBezTo>
                    <a:cubicBezTo>
                      <a:pt x="36432" y="162748"/>
                      <a:pt x="0" y="126316"/>
                      <a:pt x="0" y="81374"/>
                    </a:cubicBezTo>
                    <a:cubicBezTo>
                      <a:pt x="0" y="36432"/>
                      <a:pt x="36432" y="0"/>
                      <a:pt x="81374" y="0"/>
                    </a:cubicBezTo>
                    <a:cubicBezTo>
                      <a:pt x="126316" y="0"/>
                      <a:pt x="162748" y="36432"/>
                      <a:pt x="162748" y="81374"/>
                    </a:cubicBezTo>
                    <a:close/>
                  </a:path>
                </a:pathLst>
              </a:custGeom>
              <a:solidFill>
                <a:srgbClr val="18B7A4"/>
              </a:solidFill>
              <a:ln w="7081" cap="flat">
                <a:noFill/>
                <a:prstDash val="solid"/>
                <a:miter/>
              </a:ln>
            </p:spPr>
            <p:txBody>
              <a:bodyPr rtlCol="0" anchor="ctr"/>
              <a:lstStyle/>
              <a:p>
                <a:endParaRPr lang="fr-FR"/>
              </a:p>
            </p:txBody>
          </p:sp>
          <p:sp>
            <p:nvSpPr>
              <p:cNvPr id="332" name="Graphique 6">
                <a:extLst>
                  <a:ext uri="{FF2B5EF4-FFF2-40B4-BE49-F238E27FC236}">
                    <a16:creationId xmlns:a16="http://schemas.microsoft.com/office/drawing/2014/main" id="{3162429E-E1DC-4312-BAF5-2A0FE879A6BE}"/>
                  </a:ext>
                </a:extLst>
              </p:cNvPr>
              <p:cNvSpPr/>
              <p:nvPr/>
            </p:nvSpPr>
            <p:spPr>
              <a:xfrm>
                <a:off x="6541464" y="3413818"/>
                <a:ext cx="41254" cy="41254"/>
              </a:xfrm>
              <a:custGeom>
                <a:avLst/>
                <a:gdLst>
                  <a:gd name="connsiteX0" fmla="*/ 41254 w 41254"/>
                  <a:gd name="connsiteY0" fmla="*/ 20627 h 41254"/>
                  <a:gd name="connsiteX1" fmla="*/ 20627 w 41254"/>
                  <a:gd name="connsiteY1" fmla="*/ 41254 h 41254"/>
                  <a:gd name="connsiteX2" fmla="*/ 0 w 41254"/>
                  <a:gd name="connsiteY2" fmla="*/ 20627 h 41254"/>
                  <a:gd name="connsiteX3" fmla="*/ 20627 w 41254"/>
                  <a:gd name="connsiteY3" fmla="*/ 0 h 41254"/>
                  <a:gd name="connsiteX4" fmla="*/ 41254 w 41254"/>
                  <a:gd name="connsiteY4" fmla="*/ 20627 h 412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254" h="41254">
                    <a:moveTo>
                      <a:pt x="41254" y="20627"/>
                    </a:moveTo>
                    <a:cubicBezTo>
                      <a:pt x="41254" y="32019"/>
                      <a:pt x="32019" y="41254"/>
                      <a:pt x="20627" y="41254"/>
                    </a:cubicBezTo>
                    <a:cubicBezTo>
                      <a:pt x="9235" y="41254"/>
                      <a:pt x="0" y="32019"/>
                      <a:pt x="0" y="20627"/>
                    </a:cubicBezTo>
                    <a:cubicBezTo>
                      <a:pt x="0" y="9235"/>
                      <a:pt x="9235" y="0"/>
                      <a:pt x="20627" y="0"/>
                    </a:cubicBezTo>
                    <a:cubicBezTo>
                      <a:pt x="32019" y="0"/>
                      <a:pt x="41254" y="9235"/>
                      <a:pt x="41254" y="20627"/>
                    </a:cubicBezTo>
                    <a:close/>
                  </a:path>
                </a:pathLst>
              </a:custGeom>
              <a:solidFill>
                <a:srgbClr val="FDFDFD"/>
              </a:solidFill>
              <a:ln w="7081" cap="flat">
                <a:noFill/>
                <a:prstDash val="solid"/>
                <a:miter/>
              </a:ln>
            </p:spPr>
            <p:txBody>
              <a:bodyPr rtlCol="0" anchor="ctr"/>
              <a:lstStyle/>
              <a:p>
                <a:endParaRPr lang="fr-FR"/>
              </a:p>
            </p:txBody>
          </p:sp>
        </p:grpSp>
        <p:sp>
          <p:nvSpPr>
            <p:cNvPr id="333" name="Graphique 6">
              <a:extLst>
                <a:ext uri="{FF2B5EF4-FFF2-40B4-BE49-F238E27FC236}">
                  <a16:creationId xmlns:a16="http://schemas.microsoft.com/office/drawing/2014/main" id="{9935A72B-8ED9-49A7-85CD-5EED6E776E6F}"/>
                </a:ext>
              </a:extLst>
            </p:cNvPr>
            <p:cNvSpPr/>
            <p:nvPr/>
          </p:nvSpPr>
          <p:spPr>
            <a:xfrm rot="20782200">
              <a:off x="7466056" y="3251244"/>
              <a:ext cx="346053" cy="249084"/>
            </a:xfrm>
            <a:custGeom>
              <a:avLst/>
              <a:gdLst>
                <a:gd name="connsiteX0" fmla="*/ 345259 w 346053"/>
                <a:gd name="connsiteY0" fmla="*/ 124450 h 249084"/>
                <a:gd name="connsiteX1" fmla="*/ 172232 w 346053"/>
                <a:gd name="connsiteY1" fmla="*/ 248992 h 249084"/>
                <a:gd name="connsiteX2" fmla="*/ -795 w 346053"/>
                <a:gd name="connsiteY2" fmla="*/ 124450 h 249084"/>
                <a:gd name="connsiteX3" fmla="*/ 172232 w 346053"/>
                <a:gd name="connsiteY3" fmla="*/ -93 h 249084"/>
                <a:gd name="connsiteX4" fmla="*/ 345259 w 346053"/>
                <a:gd name="connsiteY4" fmla="*/ 124450 h 2490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6053" h="249084">
                  <a:moveTo>
                    <a:pt x="345259" y="124450"/>
                  </a:moveTo>
                  <a:cubicBezTo>
                    <a:pt x="345259" y="193232"/>
                    <a:pt x="267792" y="248992"/>
                    <a:pt x="172232" y="248992"/>
                  </a:cubicBezTo>
                  <a:cubicBezTo>
                    <a:pt x="76672" y="248992"/>
                    <a:pt x="-795" y="193232"/>
                    <a:pt x="-795" y="124450"/>
                  </a:cubicBezTo>
                  <a:cubicBezTo>
                    <a:pt x="-795" y="55667"/>
                    <a:pt x="76672" y="-93"/>
                    <a:pt x="172232" y="-93"/>
                  </a:cubicBezTo>
                  <a:cubicBezTo>
                    <a:pt x="267792" y="-93"/>
                    <a:pt x="345259" y="55667"/>
                    <a:pt x="345259" y="124450"/>
                  </a:cubicBezTo>
                  <a:close/>
                </a:path>
              </a:pathLst>
            </a:custGeom>
            <a:solidFill>
              <a:schemeClr val="bg1"/>
            </a:solidFill>
            <a:ln w="7081" cap="flat">
              <a:solidFill>
                <a:srgbClr val="313759"/>
              </a:solidFill>
              <a:prstDash val="solid"/>
              <a:miter/>
            </a:ln>
          </p:spPr>
          <p:txBody>
            <a:bodyPr rtlCol="0" anchor="ctr"/>
            <a:lstStyle/>
            <a:p>
              <a:endParaRPr lang="fr-FR"/>
            </a:p>
          </p:txBody>
        </p:sp>
        <p:grpSp>
          <p:nvGrpSpPr>
            <p:cNvPr id="334" name="eye r">
              <a:extLst>
                <a:ext uri="{FF2B5EF4-FFF2-40B4-BE49-F238E27FC236}">
                  <a16:creationId xmlns:a16="http://schemas.microsoft.com/office/drawing/2014/main" id="{16709D26-E7EF-4972-BDCA-24B883A0FC59}"/>
                </a:ext>
              </a:extLst>
            </p:cNvPr>
            <p:cNvGrpSpPr/>
            <p:nvPr/>
          </p:nvGrpSpPr>
          <p:grpSpPr>
            <a:xfrm>
              <a:off x="7433568" y="3326793"/>
              <a:ext cx="162748" cy="183375"/>
              <a:chOff x="7416803" y="3235121"/>
              <a:chExt cx="162748" cy="183375"/>
            </a:xfrm>
          </p:grpSpPr>
          <p:sp>
            <p:nvSpPr>
              <p:cNvPr id="335" name="Graphique 6">
                <a:extLst>
                  <a:ext uri="{FF2B5EF4-FFF2-40B4-BE49-F238E27FC236}">
                    <a16:creationId xmlns:a16="http://schemas.microsoft.com/office/drawing/2014/main" id="{31765CEA-F73E-48AF-B716-8562D53436F6}"/>
                  </a:ext>
                </a:extLst>
              </p:cNvPr>
              <p:cNvSpPr/>
              <p:nvPr/>
            </p:nvSpPr>
            <p:spPr>
              <a:xfrm>
                <a:off x="7416803" y="3255748"/>
                <a:ext cx="162748" cy="162748"/>
              </a:xfrm>
              <a:custGeom>
                <a:avLst/>
                <a:gdLst>
                  <a:gd name="connsiteX0" fmla="*/ 162748 w 162748"/>
                  <a:gd name="connsiteY0" fmla="*/ 81374 h 162748"/>
                  <a:gd name="connsiteX1" fmla="*/ 81374 w 162748"/>
                  <a:gd name="connsiteY1" fmla="*/ 162749 h 162748"/>
                  <a:gd name="connsiteX2" fmla="*/ 0 w 162748"/>
                  <a:gd name="connsiteY2" fmla="*/ 81374 h 162748"/>
                  <a:gd name="connsiteX3" fmla="*/ 81374 w 162748"/>
                  <a:gd name="connsiteY3" fmla="*/ 0 h 162748"/>
                  <a:gd name="connsiteX4" fmla="*/ 162748 w 162748"/>
                  <a:gd name="connsiteY4" fmla="*/ 81374 h 1627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748" h="162748">
                    <a:moveTo>
                      <a:pt x="162748" y="81374"/>
                    </a:moveTo>
                    <a:cubicBezTo>
                      <a:pt x="162748" y="126316"/>
                      <a:pt x="126316" y="162749"/>
                      <a:pt x="81374" y="162749"/>
                    </a:cubicBezTo>
                    <a:cubicBezTo>
                      <a:pt x="36432" y="162749"/>
                      <a:pt x="0" y="126316"/>
                      <a:pt x="0" y="81374"/>
                    </a:cubicBezTo>
                    <a:cubicBezTo>
                      <a:pt x="0" y="36432"/>
                      <a:pt x="36432" y="0"/>
                      <a:pt x="81374" y="0"/>
                    </a:cubicBezTo>
                    <a:cubicBezTo>
                      <a:pt x="126316" y="0"/>
                      <a:pt x="162748" y="36432"/>
                      <a:pt x="162748" y="81374"/>
                    </a:cubicBezTo>
                    <a:close/>
                  </a:path>
                </a:pathLst>
              </a:custGeom>
              <a:solidFill>
                <a:srgbClr val="18B7A4"/>
              </a:solidFill>
              <a:ln w="7081" cap="flat">
                <a:noFill/>
                <a:prstDash val="solid"/>
                <a:miter/>
              </a:ln>
            </p:spPr>
            <p:txBody>
              <a:bodyPr rtlCol="0" anchor="ctr"/>
              <a:lstStyle/>
              <a:p>
                <a:endParaRPr lang="fr-FR"/>
              </a:p>
            </p:txBody>
          </p:sp>
          <p:sp>
            <p:nvSpPr>
              <p:cNvPr id="336" name="Graphique 6">
                <a:extLst>
                  <a:ext uri="{FF2B5EF4-FFF2-40B4-BE49-F238E27FC236}">
                    <a16:creationId xmlns:a16="http://schemas.microsoft.com/office/drawing/2014/main" id="{03C17C27-23AB-4E1B-AFAD-076631A30B98}"/>
                  </a:ext>
                </a:extLst>
              </p:cNvPr>
              <p:cNvSpPr/>
              <p:nvPr/>
            </p:nvSpPr>
            <p:spPr>
              <a:xfrm>
                <a:off x="7455789" y="3235121"/>
                <a:ext cx="41254" cy="41254"/>
              </a:xfrm>
              <a:custGeom>
                <a:avLst/>
                <a:gdLst>
                  <a:gd name="connsiteX0" fmla="*/ 41254 w 41254"/>
                  <a:gd name="connsiteY0" fmla="*/ 20627 h 41254"/>
                  <a:gd name="connsiteX1" fmla="*/ 20627 w 41254"/>
                  <a:gd name="connsiteY1" fmla="*/ 41254 h 41254"/>
                  <a:gd name="connsiteX2" fmla="*/ 0 w 41254"/>
                  <a:gd name="connsiteY2" fmla="*/ 20627 h 41254"/>
                  <a:gd name="connsiteX3" fmla="*/ 20627 w 41254"/>
                  <a:gd name="connsiteY3" fmla="*/ 0 h 41254"/>
                  <a:gd name="connsiteX4" fmla="*/ 41254 w 41254"/>
                  <a:gd name="connsiteY4" fmla="*/ 20627 h 412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254" h="41254">
                    <a:moveTo>
                      <a:pt x="41254" y="20627"/>
                    </a:moveTo>
                    <a:cubicBezTo>
                      <a:pt x="41254" y="32019"/>
                      <a:pt x="32019" y="41254"/>
                      <a:pt x="20627" y="41254"/>
                    </a:cubicBezTo>
                    <a:cubicBezTo>
                      <a:pt x="9235" y="41254"/>
                      <a:pt x="0" y="32019"/>
                      <a:pt x="0" y="20627"/>
                    </a:cubicBezTo>
                    <a:cubicBezTo>
                      <a:pt x="0" y="9235"/>
                      <a:pt x="9235" y="0"/>
                      <a:pt x="20627" y="0"/>
                    </a:cubicBezTo>
                    <a:cubicBezTo>
                      <a:pt x="32019" y="0"/>
                      <a:pt x="41254" y="9235"/>
                      <a:pt x="41254" y="20627"/>
                    </a:cubicBezTo>
                    <a:close/>
                  </a:path>
                </a:pathLst>
              </a:custGeom>
              <a:solidFill>
                <a:srgbClr val="FDFDFD"/>
              </a:solidFill>
              <a:ln w="7081" cap="flat">
                <a:noFill/>
                <a:prstDash val="solid"/>
                <a:miter/>
              </a:ln>
            </p:spPr>
            <p:txBody>
              <a:bodyPr rtlCol="0" anchor="ctr"/>
              <a:lstStyle/>
              <a:p>
                <a:endParaRPr lang="fr-FR"/>
              </a:p>
            </p:txBody>
          </p:sp>
        </p:grpSp>
        <p:sp>
          <p:nvSpPr>
            <p:cNvPr id="337" name="Graphique 6">
              <a:extLst>
                <a:ext uri="{FF2B5EF4-FFF2-40B4-BE49-F238E27FC236}">
                  <a16:creationId xmlns:a16="http://schemas.microsoft.com/office/drawing/2014/main" id="{3BBED4DA-A42E-44CD-BA9A-14A3DBB5669A}"/>
                </a:ext>
              </a:extLst>
            </p:cNvPr>
            <p:cNvSpPr/>
            <p:nvPr/>
          </p:nvSpPr>
          <p:spPr>
            <a:xfrm>
              <a:off x="7459263" y="4197435"/>
              <a:ext cx="1113649" cy="2625238"/>
            </a:xfrm>
            <a:custGeom>
              <a:avLst/>
              <a:gdLst>
                <a:gd name="connsiteX0" fmla="*/ -794 w 1113649"/>
                <a:gd name="connsiteY0" fmla="*/ 108926 h 2625238"/>
                <a:gd name="connsiteX1" fmla="*/ 487309 w 1113649"/>
                <a:gd name="connsiteY1" fmla="*/ -93 h 2625238"/>
                <a:gd name="connsiteX2" fmla="*/ 340652 w 1113649"/>
                <a:gd name="connsiteY2" fmla="*/ 124875 h 2625238"/>
                <a:gd name="connsiteX3" fmla="*/ 895173 w 1113649"/>
                <a:gd name="connsiteY3" fmla="*/ 667984 h 2625238"/>
                <a:gd name="connsiteX4" fmla="*/ 1112855 w 1113649"/>
                <a:gd name="connsiteY4" fmla="*/ 2441558 h 2625238"/>
                <a:gd name="connsiteX5" fmla="*/ 863062 w 1113649"/>
                <a:gd name="connsiteY5" fmla="*/ 2540086 h 2625238"/>
                <a:gd name="connsiteX6" fmla="*/ 578962 w 1113649"/>
                <a:gd name="connsiteY6" fmla="*/ 2625146 h 2625238"/>
                <a:gd name="connsiteX7" fmla="*/ 306273 w 1113649"/>
                <a:gd name="connsiteY7" fmla="*/ 175628 h 2625238"/>
                <a:gd name="connsiteX8" fmla="*/ 190520 w 1113649"/>
                <a:gd name="connsiteY8" fmla="*/ 173288 h 2625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13649" h="2625238">
                  <a:moveTo>
                    <a:pt x="-794" y="108926"/>
                  </a:moveTo>
                  <a:cubicBezTo>
                    <a:pt x="81714" y="72209"/>
                    <a:pt x="287915" y="16778"/>
                    <a:pt x="487309" y="-93"/>
                  </a:cubicBezTo>
                  <a:lnTo>
                    <a:pt x="340652" y="124875"/>
                  </a:lnTo>
                  <a:cubicBezTo>
                    <a:pt x="567479" y="129483"/>
                    <a:pt x="885958" y="294499"/>
                    <a:pt x="895173" y="667984"/>
                  </a:cubicBezTo>
                  <a:cubicBezTo>
                    <a:pt x="904388" y="1041469"/>
                    <a:pt x="876814" y="2205517"/>
                    <a:pt x="1112855" y="2441558"/>
                  </a:cubicBezTo>
                  <a:cubicBezTo>
                    <a:pt x="1069334" y="2501100"/>
                    <a:pt x="998237" y="2512442"/>
                    <a:pt x="863062" y="2540086"/>
                  </a:cubicBezTo>
                  <a:cubicBezTo>
                    <a:pt x="727888" y="2567731"/>
                    <a:pt x="578962" y="2625146"/>
                    <a:pt x="578962" y="2625146"/>
                  </a:cubicBezTo>
                  <a:cubicBezTo>
                    <a:pt x="508078" y="2432698"/>
                    <a:pt x="290183" y="883682"/>
                    <a:pt x="306273" y="175628"/>
                  </a:cubicBezTo>
                  <a:lnTo>
                    <a:pt x="190520" y="173288"/>
                  </a:lnTo>
                  <a:close/>
                </a:path>
              </a:pathLst>
            </a:custGeom>
            <a:solidFill>
              <a:srgbClr val="1760BF"/>
            </a:solidFill>
            <a:ln w="7081" cap="flat">
              <a:noFill/>
              <a:prstDash val="solid"/>
              <a:miter/>
            </a:ln>
          </p:spPr>
          <p:txBody>
            <a:bodyPr rtlCol="0" anchor="ctr"/>
            <a:lstStyle/>
            <a:p>
              <a:endParaRPr lang="fr-FR"/>
            </a:p>
          </p:txBody>
        </p:sp>
        <p:sp>
          <p:nvSpPr>
            <p:cNvPr id="338" name="Graphique 6">
              <a:extLst>
                <a:ext uri="{FF2B5EF4-FFF2-40B4-BE49-F238E27FC236}">
                  <a16:creationId xmlns:a16="http://schemas.microsoft.com/office/drawing/2014/main" id="{10335D9D-3782-4BB6-B0FE-C099885CCD0D}"/>
                </a:ext>
              </a:extLst>
            </p:cNvPr>
            <p:cNvSpPr/>
            <p:nvPr/>
          </p:nvSpPr>
          <p:spPr>
            <a:xfrm>
              <a:off x="8157819" y="2904025"/>
              <a:ext cx="241034" cy="485764"/>
            </a:xfrm>
            <a:custGeom>
              <a:avLst/>
              <a:gdLst>
                <a:gd name="connsiteX0" fmla="*/ 75122 w 241034"/>
                <a:gd name="connsiteY0" fmla="*/ -93 h 485764"/>
                <a:gd name="connsiteX1" fmla="*/ 240138 w 241034"/>
                <a:gd name="connsiteY1" fmla="*/ 254237 h 485764"/>
                <a:gd name="connsiteX2" fmla="*/ 173650 w 241034"/>
                <a:gd name="connsiteY2" fmla="*/ 280960 h 485764"/>
                <a:gd name="connsiteX3" fmla="*/ 202003 w 241034"/>
                <a:gd name="connsiteY3" fmla="*/ 421522 h 485764"/>
                <a:gd name="connsiteX4" fmla="*/ -794 w 241034"/>
                <a:gd name="connsiteY4" fmla="*/ 485672 h 4857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034" h="485764">
                  <a:moveTo>
                    <a:pt x="75122" y="-93"/>
                  </a:moveTo>
                  <a:cubicBezTo>
                    <a:pt x="161103" y="61789"/>
                    <a:pt x="243541" y="182078"/>
                    <a:pt x="240138" y="254237"/>
                  </a:cubicBezTo>
                  <a:cubicBezTo>
                    <a:pt x="236736" y="326396"/>
                    <a:pt x="176343" y="293861"/>
                    <a:pt x="173650" y="280960"/>
                  </a:cubicBezTo>
                  <a:cubicBezTo>
                    <a:pt x="221780" y="325333"/>
                    <a:pt x="219511" y="368856"/>
                    <a:pt x="202003" y="421522"/>
                  </a:cubicBezTo>
                  <a:cubicBezTo>
                    <a:pt x="184495" y="474188"/>
                    <a:pt x="-794" y="485672"/>
                    <a:pt x="-794" y="485672"/>
                  </a:cubicBezTo>
                  <a:close/>
                </a:path>
              </a:pathLst>
            </a:custGeom>
            <a:solidFill>
              <a:srgbClr val="260801"/>
            </a:solidFill>
            <a:ln w="7081" cap="flat">
              <a:noFill/>
              <a:prstDash val="solid"/>
              <a:miter/>
            </a:ln>
          </p:spPr>
          <p:txBody>
            <a:bodyPr rtlCol="0" anchor="ctr"/>
            <a:lstStyle/>
            <a:p>
              <a:endParaRPr lang="fr-FR"/>
            </a:p>
          </p:txBody>
        </p:sp>
        <p:sp>
          <p:nvSpPr>
            <p:cNvPr id="339" name="Graphique 6">
              <a:extLst>
                <a:ext uri="{FF2B5EF4-FFF2-40B4-BE49-F238E27FC236}">
                  <a16:creationId xmlns:a16="http://schemas.microsoft.com/office/drawing/2014/main" id="{5F9C8FC7-4503-4BB1-8755-EE9E04D5D7B1}"/>
                </a:ext>
              </a:extLst>
            </p:cNvPr>
            <p:cNvSpPr/>
            <p:nvPr/>
          </p:nvSpPr>
          <p:spPr>
            <a:xfrm>
              <a:off x="8185044" y="3260091"/>
              <a:ext cx="252778" cy="338557"/>
            </a:xfrm>
            <a:custGeom>
              <a:avLst/>
              <a:gdLst>
                <a:gd name="connsiteX0" fmla="*/ 98295 w 252778"/>
                <a:gd name="connsiteY0" fmla="*/ 51705 h 338557"/>
                <a:gd name="connsiteX1" fmla="*/ 240062 w 252778"/>
                <a:gd name="connsiteY1" fmla="*/ 51705 h 338557"/>
                <a:gd name="connsiteX2" fmla="*/ 65901 w 252778"/>
                <a:gd name="connsiteY2" fmla="*/ 338145 h 338557"/>
                <a:gd name="connsiteX3" fmla="*/ 98295 w 252778"/>
                <a:gd name="connsiteY3" fmla="*/ 51705 h 338557"/>
              </a:gdLst>
              <a:ahLst/>
              <a:cxnLst>
                <a:cxn ang="0">
                  <a:pos x="connsiteX0" y="connsiteY0"/>
                </a:cxn>
                <a:cxn ang="0">
                  <a:pos x="connsiteX1" y="connsiteY1"/>
                </a:cxn>
                <a:cxn ang="0">
                  <a:pos x="connsiteX2" y="connsiteY2"/>
                </a:cxn>
                <a:cxn ang="0">
                  <a:pos x="connsiteX3" y="connsiteY3"/>
                </a:cxn>
              </a:cxnLst>
              <a:rect l="l" t="t" r="r" b="b"/>
              <a:pathLst>
                <a:path w="252778" h="338557">
                  <a:moveTo>
                    <a:pt x="98295" y="51705"/>
                  </a:moveTo>
                  <a:cubicBezTo>
                    <a:pt x="128137" y="-7837"/>
                    <a:pt x="203769" y="-26267"/>
                    <a:pt x="240062" y="51705"/>
                  </a:cubicBezTo>
                  <a:cubicBezTo>
                    <a:pt x="276354" y="129676"/>
                    <a:pt x="232973" y="326732"/>
                    <a:pt x="65901" y="338145"/>
                  </a:cubicBezTo>
                  <a:cubicBezTo>
                    <a:pt x="-101171" y="349557"/>
                    <a:pt x="98295" y="51705"/>
                    <a:pt x="98295" y="51705"/>
                  </a:cubicBezTo>
                  <a:close/>
                </a:path>
              </a:pathLst>
            </a:custGeom>
            <a:solidFill>
              <a:srgbClr val="592F25"/>
            </a:solidFill>
            <a:ln w="7081" cap="flat">
              <a:noFill/>
              <a:prstDash val="solid"/>
              <a:miter/>
            </a:ln>
          </p:spPr>
          <p:txBody>
            <a:bodyPr rtlCol="0" anchor="ctr"/>
            <a:lstStyle/>
            <a:p>
              <a:endParaRPr lang="fr-FR"/>
            </a:p>
          </p:txBody>
        </p:sp>
        <p:sp>
          <p:nvSpPr>
            <p:cNvPr id="340" name="Graphique 6">
              <a:extLst>
                <a:ext uri="{FF2B5EF4-FFF2-40B4-BE49-F238E27FC236}">
                  <a16:creationId xmlns:a16="http://schemas.microsoft.com/office/drawing/2014/main" id="{51D600AF-49F6-4C3A-AF83-89BE6DE27D1D}"/>
                </a:ext>
              </a:extLst>
            </p:cNvPr>
            <p:cNvSpPr/>
            <p:nvPr/>
          </p:nvSpPr>
          <p:spPr>
            <a:xfrm>
              <a:off x="6288735" y="3634330"/>
              <a:ext cx="192053" cy="216666"/>
            </a:xfrm>
            <a:custGeom>
              <a:avLst/>
              <a:gdLst>
                <a:gd name="connsiteX0" fmla="*/ 108821 w 192053"/>
                <a:gd name="connsiteY0" fmla="*/ 14304 h 216666"/>
                <a:gd name="connsiteX1" fmla="*/ 1079 w 192053"/>
                <a:gd name="connsiteY1" fmla="*/ 126583 h 216666"/>
                <a:gd name="connsiteX2" fmla="*/ 191259 w 192053"/>
                <a:gd name="connsiteY2" fmla="*/ 204554 h 216666"/>
              </a:gdLst>
              <a:ahLst/>
              <a:cxnLst>
                <a:cxn ang="0">
                  <a:pos x="connsiteX0" y="connsiteY0"/>
                </a:cxn>
                <a:cxn ang="0">
                  <a:pos x="connsiteX1" y="connsiteY1"/>
                </a:cxn>
                <a:cxn ang="0">
                  <a:pos x="connsiteX2" y="connsiteY2"/>
                </a:cxn>
              </a:cxnLst>
              <a:rect l="l" t="t" r="r" b="b"/>
              <a:pathLst>
                <a:path w="192053" h="216666">
                  <a:moveTo>
                    <a:pt x="108821" y="14304"/>
                  </a:moveTo>
                  <a:cubicBezTo>
                    <a:pt x="76144" y="-15397"/>
                    <a:pt x="-14941" y="-8592"/>
                    <a:pt x="1079" y="126583"/>
                  </a:cubicBezTo>
                  <a:cubicBezTo>
                    <a:pt x="17098" y="261757"/>
                    <a:pt x="191259" y="204554"/>
                    <a:pt x="191259" y="204554"/>
                  </a:cubicBezTo>
                  <a:close/>
                </a:path>
              </a:pathLst>
            </a:custGeom>
            <a:solidFill>
              <a:srgbClr val="592F25"/>
            </a:solidFill>
            <a:ln w="7081" cap="flat">
              <a:noFill/>
              <a:prstDash val="solid"/>
              <a:miter/>
            </a:ln>
          </p:spPr>
          <p:txBody>
            <a:bodyPr rtlCol="0" anchor="ctr"/>
            <a:lstStyle/>
            <a:p>
              <a:endParaRPr lang="fr-FR"/>
            </a:p>
          </p:txBody>
        </p:sp>
        <p:sp>
          <p:nvSpPr>
            <p:cNvPr id="341" name="Graphique 6">
              <a:extLst>
                <a:ext uri="{FF2B5EF4-FFF2-40B4-BE49-F238E27FC236}">
                  <a16:creationId xmlns:a16="http://schemas.microsoft.com/office/drawing/2014/main" id="{4D42F898-4DAC-4D7C-BAA6-ED4A86C1B061}"/>
                </a:ext>
              </a:extLst>
            </p:cNvPr>
            <p:cNvSpPr/>
            <p:nvPr/>
          </p:nvSpPr>
          <p:spPr>
            <a:xfrm>
              <a:off x="6354506" y="2850296"/>
              <a:ext cx="1929729" cy="1347132"/>
            </a:xfrm>
            <a:custGeom>
              <a:avLst/>
              <a:gdLst>
                <a:gd name="connsiteX0" fmla="*/ 1923163 w 1929729"/>
                <a:gd name="connsiteY0" fmla="*/ 43358 h 1347132"/>
                <a:gd name="connsiteX1" fmla="*/ 5199 w 1929729"/>
                <a:gd name="connsiteY1" fmla="*/ 249558 h 1347132"/>
                <a:gd name="connsiteX2" fmla="*/ 77358 w 1929729"/>
                <a:gd name="connsiteY2" fmla="*/ 1167286 h 1347132"/>
                <a:gd name="connsiteX3" fmla="*/ 1022588 w 1929729"/>
                <a:gd name="connsiteY3" fmla="*/ 1342581 h 1347132"/>
                <a:gd name="connsiteX4" fmla="*/ 1899062 w 1929729"/>
                <a:gd name="connsiteY4" fmla="*/ 909483 h 1347132"/>
                <a:gd name="connsiteX5" fmla="*/ 1923163 w 1929729"/>
                <a:gd name="connsiteY5" fmla="*/ 43358 h 1347132"/>
                <a:gd name="connsiteX6" fmla="*/ 399169 w 1929729"/>
                <a:gd name="connsiteY6" fmla="*/ 824635 h 1347132"/>
                <a:gd name="connsiteX7" fmla="*/ 201687 w 1929729"/>
                <a:gd name="connsiteY7" fmla="*/ 744325 h 1347132"/>
                <a:gd name="connsiteX8" fmla="*/ 340477 w 1929729"/>
                <a:gd name="connsiteY8" fmla="*/ 582498 h 1347132"/>
                <a:gd name="connsiteX9" fmla="*/ 537958 w 1929729"/>
                <a:gd name="connsiteY9" fmla="*/ 662809 h 1347132"/>
                <a:gd name="connsiteX10" fmla="*/ 398885 w 1929729"/>
                <a:gd name="connsiteY10" fmla="*/ 824635 h 1347132"/>
                <a:gd name="connsiteX11" fmla="*/ 1313565 w 1929729"/>
                <a:gd name="connsiteY11" fmla="*/ 645938 h 1347132"/>
                <a:gd name="connsiteX12" fmla="*/ 1116084 w 1929729"/>
                <a:gd name="connsiteY12" fmla="*/ 565627 h 1347132"/>
                <a:gd name="connsiteX13" fmla="*/ 1254803 w 1929729"/>
                <a:gd name="connsiteY13" fmla="*/ 403801 h 1347132"/>
                <a:gd name="connsiteX14" fmla="*/ 1452355 w 1929729"/>
                <a:gd name="connsiteY14" fmla="*/ 484111 h 1347132"/>
                <a:gd name="connsiteX15" fmla="*/ 1313210 w 1929729"/>
                <a:gd name="connsiteY15" fmla="*/ 645938 h 13471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929729" h="1347132">
                  <a:moveTo>
                    <a:pt x="1923163" y="43358"/>
                  </a:moveTo>
                  <a:cubicBezTo>
                    <a:pt x="1915295" y="-124848"/>
                    <a:pt x="5199" y="249558"/>
                    <a:pt x="5199" y="249558"/>
                  </a:cubicBezTo>
                  <a:cubicBezTo>
                    <a:pt x="-6852" y="375943"/>
                    <a:pt x="-8553" y="940459"/>
                    <a:pt x="77358" y="1167286"/>
                  </a:cubicBezTo>
                  <a:cubicBezTo>
                    <a:pt x="197860" y="1236043"/>
                    <a:pt x="545189" y="1373486"/>
                    <a:pt x="1022588" y="1342581"/>
                  </a:cubicBezTo>
                  <a:cubicBezTo>
                    <a:pt x="1499988" y="1311675"/>
                    <a:pt x="1861282" y="943861"/>
                    <a:pt x="1899062" y="909483"/>
                  </a:cubicBezTo>
                  <a:cubicBezTo>
                    <a:pt x="1936843" y="875105"/>
                    <a:pt x="1930960" y="211494"/>
                    <a:pt x="1923163" y="43358"/>
                  </a:cubicBezTo>
                  <a:close/>
                  <a:moveTo>
                    <a:pt x="399169" y="824635"/>
                  </a:moveTo>
                  <a:cubicBezTo>
                    <a:pt x="306311" y="847177"/>
                    <a:pt x="217920" y="811239"/>
                    <a:pt x="201687" y="744325"/>
                  </a:cubicBezTo>
                  <a:cubicBezTo>
                    <a:pt x="185455" y="677411"/>
                    <a:pt x="247620" y="605039"/>
                    <a:pt x="340477" y="582498"/>
                  </a:cubicBezTo>
                  <a:cubicBezTo>
                    <a:pt x="433334" y="559957"/>
                    <a:pt x="521726" y="595966"/>
                    <a:pt x="537958" y="662809"/>
                  </a:cubicBezTo>
                  <a:cubicBezTo>
                    <a:pt x="554191" y="729652"/>
                    <a:pt x="492026" y="802094"/>
                    <a:pt x="398885" y="824635"/>
                  </a:cubicBezTo>
                  <a:close/>
                  <a:moveTo>
                    <a:pt x="1313565" y="645938"/>
                  </a:moveTo>
                  <a:cubicBezTo>
                    <a:pt x="1220708" y="668479"/>
                    <a:pt x="1132245" y="632541"/>
                    <a:pt x="1116084" y="565627"/>
                  </a:cubicBezTo>
                  <a:cubicBezTo>
                    <a:pt x="1099922" y="498713"/>
                    <a:pt x="1161945" y="426341"/>
                    <a:pt x="1254803" y="403801"/>
                  </a:cubicBezTo>
                  <a:cubicBezTo>
                    <a:pt x="1347660" y="381259"/>
                    <a:pt x="1436122" y="417197"/>
                    <a:pt x="1452355" y="484111"/>
                  </a:cubicBezTo>
                  <a:cubicBezTo>
                    <a:pt x="1468587" y="551025"/>
                    <a:pt x="1406422" y="623256"/>
                    <a:pt x="1313210" y="645938"/>
                  </a:cubicBezTo>
                  <a:close/>
                </a:path>
              </a:pathLst>
            </a:custGeom>
            <a:solidFill>
              <a:srgbClr val="592F25"/>
            </a:solidFill>
            <a:ln w="7081" cap="flat">
              <a:noFill/>
              <a:prstDash val="solid"/>
              <a:miter/>
            </a:ln>
          </p:spPr>
          <p:txBody>
            <a:bodyPr rtlCol="0" anchor="ctr"/>
            <a:lstStyle/>
            <a:p>
              <a:endParaRPr lang="fr-FR"/>
            </a:p>
          </p:txBody>
        </p:sp>
        <p:sp>
          <p:nvSpPr>
            <p:cNvPr id="342" name="Graphique 6">
              <a:extLst>
                <a:ext uri="{FF2B5EF4-FFF2-40B4-BE49-F238E27FC236}">
                  <a16:creationId xmlns:a16="http://schemas.microsoft.com/office/drawing/2014/main" id="{9F4E7E28-FC90-4F9D-A85D-BADB81BD1F99}"/>
                </a:ext>
              </a:extLst>
            </p:cNvPr>
            <p:cNvSpPr/>
            <p:nvPr/>
          </p:nvSpPr>
          <p:spPr>
            <a:xfrm>
              <a:off x="7504594" y="3120616"/>
              <a:ext cx="360335" cy="131040"/>
            </a:xfrm>
            <a:custGeom>
              <a:avLst/>
              <a:gdLst>
                <a:gd name="connsiteX0" fmla="*/ -334 w 360335"/>
                <a:gd name="connsiteY0" fmla="*/ 103954 h 131040"/>
                <a:gd name="connsiteX1" fmla="*/ 155609 w 360335"/>
                <a:gd name="connsiteY1" fmla="*/ 103954 h 131040"/>
                <a:gd name="connsiteX2" fmla="*/ 359541 w 360335"/>
                <a:gd name="connsiteY2" fmla="*/ 90203 h 131040"/>
                <a:gd name="connsiteX3" fmla="*/ 196509 w 360335"/>
                <a:gd name="connsiteY3" fmla="*/ 818 h 131040"/>
                <a:gd name="connsiteX4" fmla="*/ -334 w 360335"/>
                <a:gd name="connsiteY4" fmla="*/ 103954 h 1310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0335" h="131040">
                  <a:moveTo>
                    <a:pt x="-334" y="103954"/>
                  </a:moveTo>
                  <a:cubicBezTo>
                    <a:pt x="6257" y="147547"/>
                    <a:pt x="61547" y="131457"/>
                    <a:pt x="155609" y="103954"/>
                  </a:cubicBezTo>
                  <a:cubicBezTo>
                    <a:pt x="249672" y="76451"/>
                    <a:pt x="359541" y="90203"/>
                    <a:pt x="359541" y="90203"/>
                  </a:cubicBezTo>
                  <a:cubicBezTo>
                    <a:pt x="359541" y="90203"/>
                    <a:pt x="329769" y="-10665"/>
                    <a:pt x="196509" y="818"/>
                  </a:cubicBezTo>
                  <a:cubicBezTo>
                    <a:pt x="63248" y="12302"/>
                    <a:pt x="-7211" y="58092"/>
                    <a:pt x="-334" y="103954"/>
                  </a:cubicBezTo>
                  <a:close/>
                </a:path>
              </a:pathLst>
            </a:custGeom>
            <a:solidFill>
              <a:srgbClr val="190501"/>
            </a:solidFill>
            <a:ln w="7081" cap="flat">
              <a:noFill/>
              <a:prstDash val="solid"/>
              <a:miter/>
            </a:ln>
          </p:spPr>
          <p:txBody>
            <a:bodyPr rtlCol="0" anchor="ctr"/>
            <a:lstStyle/>
            <a:p>
              <a:endParaRPr lang="fr-FR"/>
            </a:p>
          </p:txBody>
        </p:sp>
        <p:sp>
          <p:nvSpPr>
            <p:cNvPr id="343" name="Graphique 6">
              <a:extLst>
                <a:ext uri="{FF2B5EF4-FFF2-40B4-BE49-F238E27FC236}">
                  <a16:creationId xmlns:a16="http://schemas.microsoft.com/office/drawing/2014/main" id="{69A1B02B-15F6-4055-BC9B-20E904254119}"/>
                </a:ext>
              </a:extLst>
            </p:cNvPr>
            <p:cNvSpPr/>
            <p:nvPr/>
          </p:nvSpPr>
          <p:spPr>
            <a:xfrm>
              <a:off x="6407849" y="4237298"/>
              <a:ext cx="987122" cy="2719706"/>
            </a:xfrm>
            <a:custGeom>
              <a:avLst/>
              <a:gdLst>
                <a:gd name="connsiteX0" fmla="*/ 699605 w 987122"/>
                <a:gd name="connsiteY0" fmla="*/ 128392 h 2719706"/>
                <a:gd name="connsiteX1" fmla="*/ 704071 w 987122"/>
                <a:gd name="connsiteY1" fmla="*/ 86926 h 2719706"/>
                <a:gd name="connsiteX2" fmla="*/ 704071 w 987122"/>
                <a:gd name="connsiteY2" fmla="*/ 86926 h 2719706"/>
                <a:gd name="connsiteX3" fmla="*/ 986328 w 987122"/>
                <a:gd name="connsiteY3" fmla="*/ 80475 h 2719706"/>
                <a:gd name="connsiteX4" fmla="*/ 926219 w 987122"/>
                <a:gd name="connsiteY4" fmla="*/ 64739 h 2719706"/>
                <a:gd name="connsiteX5" fmla="*/ 383748 w 987122"/>
                <a:gd name="connsiteY5" fmla="*/ 23 h 2719706"/>
                <a:gd name="connsiteX6" fmla="*/ 523530 w 987122"/>
                <a:gd name="connsiteY6" fmla="*/ 128605 h 2719706"/>
                <a:gd name="connsiteX7" fmla="*/ 179817 w 987122"/>
                <a:gd name="connsiteY7" fmla="*/ 809086 h 2719706"/>
                <a:gd name="connsiteX8" fmla="*/ -794 w 987122"/>
                <a:gd name="connsiteY8" fmla="*/ 2282540 h 2719706"/>
                <a:gd name="connsiteX9" fmla="*/ 737032 w 987122"/>
                <a:gd name="connsiteY9" fmla="*/ 2717906 h 2719706"/>
                <a:gd name="connsiteX10" fmla="*/ 699605 w 987122"/>
                <a:gd name="connsiteY10" fmla="*/ 128392 h 27197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87122" h="2719706">
                  <a:moveTo>
                    <a:pt x="699605" y="128392"/>
                  </a:moveTo>
                  <a:cubicBezTo>
                    <a:pt x="701023" y="113649"/>
                    <a:pt x="702511" y="100039"/>
                    <a:pt x="704071" y="86926"/>
                  </a:cubicBezTo>
                  <a:lnTo>
                    <a:pt x="704071" y="86926"/>
                  </a:lnTo>
                  <a:lnTo>
                    <a:pt x="986328" y="80475"/>
                  </a:lnTo>
                  <a:cubicBezTo>
                    <a:pt x="969742" y="75230"/>
                    <a:pt x="949328" y="69914"/>
                    <a:pt x="926219" y="64739"/>
                  </a:cubicBezTo>
                  <a:cubicBezTo>
                    <a:pt x="768078" y="29298"/>
                    <a:pt x="481709" y="-2246"/>
                    <a:pt x="383748" y="23"/>
                  </a:cubicBezTo>
                  <a:cubicBezTo>
                    <a:pt x="383748" y="23"/>
                    <a:pt x="480008" y="57580"/>
                    <a:pt x="523530" y="128605"/>
                  </a:cubicBezTo>
                  <a:cubicBezTo>
                    <a:pt x="429539" y="133142"/>
                    <a:pt x="179817" y="284549"/>
                    <a:pt x="179817" y="809086"/>
                  </a:cubicBezTo>
                  <a:cubicBezTo>
                    <a:pt x="179817" y="1333624"/>
                    <a:pt x="237161" y="1961722"/>
                    <a:pt x="-794" y="2282540"/>
                  </a:cubicBezTo>
                  <a:cubicBezTo>
                    <a:pt x="113753" y="2433805"/>
                    <a:pt x="324561" y="2745409"/>
                    <a:pt x="737032" y="2717906"/>
                  </a:cubicBezTo>
                  <a:cubicBezTo>
                    <a:pt x="723280" y="2583937"/>
                    <a:pt x="645804" y="692766"/>
                    <a:pt x="699605" y="128392"/>
                  </a:cubicBezTo>
                  <a:close/>
                </a:path>
              </a:pathLst>
            </a:custGeom>
            <a:solidFill>
              <a:srgbClr val="1760BF"/>
            </a:solidFill>
            <a:ln w="7081" cap="flat">
              <a:noFill/>
              <a:prstDash val="solid"/>
              <a:miter/>
            </a:ln>
          </p:spPr>
          <p:txBody>
            <a:bodyPr rtlCol="0" anchor="ctr"/>
            <a:lstStyle/>
            <a:p>
              <a:endParaRPr lang="fr-FR"/>
            </a:p>
          </p:txBody>
        </p:sp>
        <p:sp>
          <p:nvSpPr>
            <p:cNvPr id="344" name="Graphique 6">
              <a:extLst>
                <a:ext uri="{FF2B5EF4-FFF2-40B4-BE49-F238E27FC236}">
                  <a16:creationId xmlns:a16="http://schemas.microsoft.com/office/drawing/2014/main" id="{EA8DE404-B315-43CA-B6FB-BAF8551DC479}"/>
                </a:ext>
              </a:extLst>
            </p:cNvPr>
            <p:cNvSpPr/>
            <p:nvPr/>
          </p:nvSpPr>
          <p:spPr>
            <a:xfrm>
              <a:off x="7132703" y="6526071"/>
              <a:ext cx="861819" cy="303914"/>
            </a:xfrm>
            <a:custGeom>
              <a:avLst/>
              <a:gdLst>
                <a:gd name="connsiteX0" fmla="*/ 858313 w 861819"/>
                <a:gd name="connsiteY0" fmla="*/ 104274 h 303914"/>
                <a:gd name="connsiteX1" fmla="*/ 834425 w 861819"/>
                <a:gd name="connsiteY1" fmla="*/ 114127 h 303914"/>
                <a:gd name="connsiteX2" fmla="*/ 822375 w 861819"/>
                <a:gd name="connsiteY2" fmla="*/ 119018 h 303914"/>
                <a:gd name="connsiteX3" fmla="*/ 819327 w 861819"/>
                <a:gd name="connsiteY3" fmla="*/ 120223 h 303914"/>
                <a:gd name="connsiteX4" fmla="*/ 817272 w 861819"/>
                <a:gd name="connsiteY4" fmla="*/ 121003 h 303914"/>
                <a:gd name="connsiteX5" fmla="*/ 813586 w 861819"/>
                <a:gd name="connsiteY5" fmla="*/ 122350 h 303914"/>
                <a:gd name="connsiteX6" fmla="*/ 811672 w 861819"/>
                <a:gd name="connsiteY6" fmla="*/ 111859 h 303914"/>
                <a:gd name="connsiteX7" fmla="*/ 808836 w 861819"/>
                <a:gd name="connsiteY7" fmla="*/ 97682 h 303914"/>
                <a:gd name="connsiteX8" fmla="*/ 803095 w 861819"/>
                <a:gd name="connsiteY8" fmla="*/ 69329 h 303914"/>
                <a:gd name="connsiteX9" fmla="*/ 790548 w 861819"/>
                <a:gd name="connsiteY9" fmla="*/ 14040 h 303914"/>
                <a:gd name="connsiteX10" fmla="*/ 776797 w 861819"/>
                <a:gd name="connsiteY10" fmla="*/ 13047 h 303914"/>
                <a:gd name="connsiteX11" fmla="*/ 788564 w 861819"/>
                <a:gd name="connsiteY11" fmla="*/ 69329 h 303914"/>
                <a:gd name="connsiteX12" fmla="*/ 796078 w 861819"/>
                <a:gd name="connsiteY12" fmla="*/ 94280 h 303914"/>
                <a:gd name="connsiteX13" fmla="*/ 534589 w 861819"/>
                <a:gd name="connsiteY13" fmla="*/ 160343 h 303914"/>
                <a:gd name="connsiteX14" fmla="*/ 513819 w 861819"/>
                <a:gd name="connsiteY14" fmla="*/ 168920 h 303914"/>
                <a:gd name="connsiteX15" fmla="*/ 501840 w 861819"/>
                <a:gd name="connsiteY15" fmla="*/ 83860 h 303914"/>
                <a:gd name="connsiteX16" fmla="*/ 499855 w 861819"/>
                <a:gd name="connsiteY16" fmla="*/ 83860 h 303914"/>
                <a:gd name="connsiteX17" fmla="*/ 510275 w 861819"/>
                <a:gd name="connsiteY17" fmla="*/ 196352 h 303914"/>
                <a:gd name="connsiteX18" fmla="*/ 512189 w 861819"/>
                <a:gd name="connsiteY18" fmla="*/ 253059 h 303914"/>
                <a:gd name="connsiteX19" fmla="*/ 512189 w 861819"/>
                <a:gd name="connsiteY19" fmla="*/ 267236 h 303914"/>
                <a:gd name="connsiteX20" fmla="*/ 511197 w 861819"/>
                <a:gd name="connsiteY20" fmla="*/ 270071 h 303914"/>
                <a:gd name="connsiteX21" fmla="*/ 506164 w 861819"/>
                <a:gd name="connsiteY21" fmla="*/ 271914 h 303914"/>
                <a:gd name="connsiteX22" fmla="*/ 479370 w 861819"/>
                <a:gd name="connsiteY22" fmla="*/ 280349 h 303914"/>
                <a:gd name="connsiteX23" fmla="*/ 424223 w 861819"/>
                <a:gd name="connsiteY23" fmla="*/ 289138 h 303914"/>
                <a:gd name="connsiteX24" fmla="*/ 420820 w 861819"/>
                <a:gd name="connsiteY24" fmla="*/ 289138 h 303914"/>
                <a:gd name="connsiteX25" fmla="*/ 417489 w 861819"/>
                <a:gd name="connsiteY25" fmla="*/ 289138 h 303914"/>
                <a:gd name="connsiteX26" fmla="*/ 416992 w 861819"/>
                <a:gd name="connsiteY26" fmla="*/ 288784 h 303914"/>
                <a:gd name="connsiteX27" fmla="*/ 416992 w 861819"/>
                <a:gd name="connsiteY27" fmla="*/ 288005 h 303914"/>
                <a:gd name="connsiteX28" fmla="*/ 416992 w 861819"/>
                <a:gd name="connsiteY28" fmla="*/ 286232 h 303914"/>
                <a:gd name="connsiteX29" fmla="*/ 416284 w 861819"/>
                <a:gd name="connsiteY29" fmla="*/ 279144 h 303914"/>
                <a:gd name="connsiteX30" fmla="*/ 413307 w 861819"/>
                <a:gd name="connsiteY30" fmla="*/ 250791 h 303914"/>
                <a:gd name="connsiteX31" fmla="*/ 400902 w 861819"/>
                <a:gd name="connsiteY31" fmla="*/ 138582 h 303914"/>
                <a:gd name="connsiteX32" fmla="*/ 386726 w 861819"/>
                <a:gd name="connsiteY32" fmla="*/ 127950 h 303914"/>
                <a:gd name="connsiteX33" fmla="*/ 391262 w 861819"/>
                <a:gd name="connsiteY33" fmla="*/ 182671 h 303914"/>
                <a:gd name="connsiteX34" fmla="*/ 382472 w 861819"/>
                <a:gd name="connsiteY34" fmla="*/ 181112 h 303914"/>
                <a:gd name="connsiteX35" fmla="*/ 144375 w 861819"/>
                <a:gd name="connsiteY35" fmla="*/ 184727 h 303914"/>
                <a:gd name="connsiteX36" fmla="*/ 141468 w 861819"/>
                <a:gd name="connsiteY36" fmla="*/ 163462 h 303914"/>
                <a:gd name="connsiteX37" fmla="*/ 135443 w 861819"/>
                <a:gd name="connsiteY37" fmla="*/ 117388 h 303914"/>
                <a:gd name="connsiteX38" fmla="*/ 133459 w 861819"/>
                <a:gd name="connsiteY38" fmla="*/ 117388 h 303914"/>
                <a:gd name="connsiteX39" fmla="*/ 136436 w 861819"/>
                <a:gd name="connsiteY39" fmla="*/ 164809 h 303914"/>
                <a:gd name="connsiteX40" fmla="*/ 137853 w 861819"/>
                <a:gd name="connsiteY40" fmla="*/ 188626 h 303914"/>
                <a:gd name="connsiteX41" fmla="*/ 138563 w 861819"/>
                <a:gd name="connsiteY41" fmla="*/ 200605 h 303914"/>
                <a:gd name="connsiteX42" fmla="*/ 138917 w 861819"/>
                <a:gd name="connsiteY42" fmla="*/ 206560 h 303914"/>
                <a:gd name="connsiteX43" fmla="*/ 138917 w 861819"/>
                <a:gd name="connsiteY43" fmla="*/ 209820 h 303914"/>
                <a:gd name="connsiteX44" fmla="*/ 136720 w 861819"/>
                <a:gd name="connsiteY44" fmla="*/ 210529 h 303914"/>
                <a:gd name="connsiteX45" fmla="*/ 133671 w 861819"/>
                <a:gd name="connsiteY45" fmla="*/ 211450 h 303914"/>
                <a:gd name="connsiteX46" fmla="*/ 125803 w 861819"/>
                <a:gd name="connsiteY46" fmla="*/ 214073 h 303914"/>
                <a:gd name="connsiteX47" fmla="*/ 110138 w 861819"/>
                <a:gd name="connsiteY47" fmla="*/ 219247 h 303914"/>
                <a:gd name="connsiteX48" fmla="*/ 94473 w 861819"/>
                <a:gd name="connsiteY48" fmla="*/ 224422 h 303914"/>
                <a:gd name="connsiteX49" fmla="*/ 90575 w 861819"/>
                <a:gd name="connsiteY49" fmla="*/ 225769 h 303914"/>
                <a:gd name="connsiteX50" fmla="*/ 88590 w 861819"/>
                <a:gd name="connsiteY50" fmla="*/ 226407 h 303914"/>
                <a:gd name="connsiteX51" fmla="*/ 87952 w 861819"/>
                <a:gd name="connsiteY51" fmla="*/ 226407 h 303914"/>
                <a:gd name="connsiteX52" fmla="*/ 85825 w 861819"/>
                <a:gd name="connsiteY52" fmla="*/ 226903 h 303914"/>
                <a:gd name="connsiteX53" fmla="*/ 85825 w 861819"/>
                <a:gd name="connsiteY53" fmla="*/ 225201 h 303914"/>
                <a:gd name="connsiteX54" fmla="*/ 85825 w 861819"/>
                <a:gd name="connsiteY54" fmla="*/ 222154 h 303914"/>
                <a:gd name="connsiteX55" fmla="*/ 84833 w 861819"/>
                <a:gd name="connsiteY55" fmla="*/ 209962 h 303914"/>
                <a:gd name="connsiteX56" fmla="*/ 82706 w 861819"/>
                <a:gd name="connsiteY56" fmla="*/ 185720 h 303914"/>
                <a:gd name="connsiteX57" fmla="*/ 78028 w 861819"/>
                <a:gd name="connsiteY57" fmla="*/ 137590 h 303914"/>
                <a:gd name="connsiteX58" fmla="*/ 64277 w 861819"/>
                <a:gd name="connsiteY58" fmla="*/ 132132 h 303914"/>
                <a:gd name="connsiteX59" fmla="*/ 67041 w 861819"/>
                <a:gd name="connsiteY59" fmla="*/ 179694 h 303914"/>
                <a:gd name="connsiteX60" fmla="*/ 198 w 861819"/>
                <a:gd name="connsiteY60" fmla="*/ 184160 h 303914"/>
                <a:gd name="connsiteX61" fmla="*/ -794 w 861819"/>
                <a:gd name="connsiteY61" fmla="*/ 185153 h 303914"/>
                <a:gd name="connsiteX62" fmla="*/ 198 w 861819"/>
                <a:gd name="connsiteY62" fmla="*/ 186145 h 303914"/>
                <a:gd name="connsiteX63" fmla="*/ 68459 w 861819"/>
                <a:gd name="connsiteY63" fmla="*/ 193233 h 303914"/>
                <a:gd name="connsiteX64" fmla="*/ 70018 w 861819"/>
                <a:gd name="connsiteY64" fmla="*/ 208686 h 303914"/>
                <a:gd name="connsiteX65" fmla="*/ 74484 w 861819"/>
                <a:gd name="connsiteY65" fmla="*/ 245262 h 303914"/>
                <a:gd name="connsiteX66" fmla="*/ 89582 w 861819"/>
                <a:gd name="connsiteY66" fmla="*/ 239449 h 303914"/>
                <a:gd name="connsiteX67" fmla="*/ 98939 w 861819"/>
                <a:gd name="connsiteY67" fmla="*/ 235763 h 303914"/>
                <a:gd name="connsiteX68" fmla="*/ 114249 w 861819"/>
                <a:gd name="connsiteY68" fmla="*/ 229526 h 303914"/>
                <a:gd name="connsiteX69" fmla="*/ 129560 w 861819"/>
                <a:gd name="connsiteY69" fmla="*/ 223217 h 303914"/>
                <a:gd name="connsiteX70" fmla="*/ 137145 w 861819"/>
                <a:gd name="connsiteY70" fmla="*/ 220027 h 303914"/>
                <a:gd name="connsiteX71" fmla="*/ 148628 w 861819"/>
                <a:gd name="connsiteY71" fmla="*/ 215349 h 303914"/>
                <a:gd name="connsiteX72" fmla="*/ 147423 w 861819"/>
                <a:gd name="connsiteY72" fmla="*/ 205071 h 303914"/>
                <a:gd name="connsiteX73" fmla="*/ 146218 w 861819"/>
                <a:gd name="connsiteY73" fmla="*/ 201030 h 303914"/>
                <a:gd name="connsiteX74" fmla="*/ 144517 w 861819"/>
                <a:gd name="connsiteY74" fmla="*/ 188839 h 303914"/>
                <a:gd name="connsiteX75" fmla="*/ 144517 w 861819"/>
                <a:gd name="connsiteY75" fmla="*/ 187917 h 303914"/>
                <a:gd name="connsiteX76" fmla="*/ 376022 w 861819"/>
                <a:gd name="connsiteY76" fmla="*/ 195005 h 303914"/>
                <a:gd name="connsiteX77" fmla="*/ 392112 w 861819"/>
                <a:gd name="connsiteY77" fmla="*/ 193375 h 303914"/>
                <a:gd name="connsiteX78" fmla="*/ 397287 w 861819"/>
                <a:gd name="connsiteY78" fmla="*/ 241009 h 303914"/>
                <a:gd name="connsiteX79" fmla="*/ 400761 w 861819"/>
                <a:gd name="connsiteY79" fmla="*/ 270355 h 303914"/>
                <a:gd name="connsiteX80" fmla="*/ 402675 w 861819"/>
                <a:gd name="connsiteY80" fmla="*/ 285169 h 303914"/>
                <a:gd name="connsiteX81" fmla="*/ 403879 w 861819"/>
                <a:gd name="connsiteY81" fmla="*/ 295234 h 303914"/>
                <a:gd name="connsiteX82" fmla="*/ 405013 w 861819"/>
                <a:gd name="connsiteY82" fmla="*/ 302323 h 303914"/>
                <a:gd name="connsiteX83" fmla="*/ 407565 w 861819"/>
                <a:gd name="connsiteY83" fmla="*/ 303669 h 303914"/>
                <a:gd name="connsiteX84" fmla="*/ 411251 w 861819"/>
                <a:gd name="connsiteY84" fmla="*/ 303669 h 303914"/>
                <a:gd name="connsiteX85" fmla="*/ 430673 w 861819"/>
                <a:gd name="connsiteY85" fmla="*/ 302890 h 303914"/>
                <a:gd name="connsiteX86" fmla="*/ 446126 w 861819"/>
                <a:gd name="connsiteY86" fmla="*/ 300834 h 303914"/>
                <a:gd name="connsiteX87" fmla="*/ 476393 w 861819"/>
                <a:gd name="connsiteY87" fmla="*/ 293746 h 303914"/>
                <a:gd name="connsiteX88" fmla="*/ 505668 w 861819"/>
                <a:gd name="connsiteY88" fmla="*/ 283751 h 303914"/>
                <a:gd name="connsiteX89" fmla="*/ 512756 w 861819"/>
                <a:gd name="connsiteY89" fmla="*/ 280774 h 303914"/>
                <a:gd name="connsiteX90" fmla="*/ 518143 w 861819"/>
                <a:gd name="connsiteY90" fmla="*/ 278506 h 303914"/>
                <a:gd name="connsiteX91" fmla="*/ 521120 w 861819"/>
                <a:gd name="connsiteY91" fmla="*/ 277230 h 303914"/>
                <a:gd name="connsiteX92" fmla="*/ 522538 w 861819"/>
                <a:gd name="connsiteY92" fmla="*/ 276521 h 303914"/>
                <a:gd name="connsiteX93" fmla="*/ 522538 w 861819"/>
                <a:gd name="connsiteY93" fmla="*/ 274891 h 303914"/>
                <a:gd name="connsiteX94" fmla="*/ 521900 w 861819"/>
                <a:gd name="connsiteY94" fmla="*/ 264826 h 303914"/>
                <a:gd name="connsiteX95" fmla="*/ 521474 w 861819"/>
                <a:gd name="connsiteY95" fmla="*/ 257241 h 303914"/>
                <a:gd name="connsiteX96" fmla="*/ 516797 w 861819"/>
                <a:gd name="connsiteY96" fmla="*/ 197557 h 303914"/>
                <a:gd name="connsiteX97" fmla="*/ 514599 w 861819"/>
                <a:gd name="connsiteY97" fmla="*/ 176717 h 303914"/>
                <a:gd name="connsiteX98" fmla="*/ 531044 w 861819"/>
                <a:gd name="connsiteY98" fmla="*/ 175725 h 303914"/>
                <a:gd name="connsiteX99" fmla="*/ 796715 w 861819"/>
                <a:gd name="connsiteY99" fmla="*/ 97186 h 303914"/>
                <a:gd name="connsiteX100" fmla="*/ 797353 w 861819"/>
                <a:gd name="connsiteY100" fmla="*/ 99242 h 303914"/>
                <a:gd name="connsiteX101" fmla="*/ 808411 w 861819"/>
                <a:gd name="connsiteY101" fmla="*/ 133620 h 303914"/>
                <a:gd name="connsiteX102" fmla="*/ 836765 w 861819"/>
                <a:gd name="connsiteY102" fmla="*/ 118310 h 303914"/>
                <a:gd name="connsiteX103" fmla="*/ 859092 w 861819"/>
                <a:gd name="connsiteY103" fmla="*/ 106259 h 303914"/>
                <a:gd name="connsiteX104" fmla="*/ 858313 w 861819"/>
                <a:gd name="connsiteY104" fmla="*/ 104274 h 3039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Lst>
              <a:rect l="l" t="t" r="r" b="b"/>
              <a:pathLst>
                <a:path w="861819" h="303914">
                  <a:moveTo>
                    <a:pt x="858313" y="104274"/>
                  </a:moveTo>
                  <a:lnTo>
                    <a:pt x="834425" y="114127"/>
                  </a:lnTo>
                  <a:lnTo>
                    <a:pt x="822375" y="119018"/>
                  </a:lnTo>
                  <a:lnTo>
                    <a:pt x="819327" y="120223"/>
                  </a:lnTo>
                  <a:lnTo>
                    <a:pt x="817272" y="121003"/>
                  </a:lnTo>
                  <a:lnTo>
                    <a:pt x="813586" y="122350"/>
                  </a:lnTo>
                  <a:cubicBezTo>
                    <a:pt x="812948" y="118806"/>
                    <a:pt x="812877" y="117459"/>
                    <a:pt x="811672" y="111859"/>
                  </a:cubicBezTo>
                  <a:lnTo>
                    <a:pt x="808836" y="97682"/>
                  </a:lnTo>
                  <a:lnTo>
                    <a:pt x="803095" y="69329"/>
                  </a:lnTo>
                  <a:cubicBezTo>
                    <a:pt x="799196" y="50686"/>
                    <a:pt x="795085" y="32186"/>
                    <a:pt x="790548" y="14040"/>
                  </a:cubicBezTo>
                  <a:cubicBezTo>
                    <a:pt x="785728" y="-5170"/>
                    <a:pt x="774813" y="-4106"/>
                    <a:pt x="776797" y="13047"/>
                  </a:cubicBezTo>
                  <a:cubicBezTo>
                    <a:pt x="779278" y="32087"/>
                    <a:pt x="783176" y="50899"/>
                    <a:pt x="788564" y="69329"/>
                  </a:cubicBezTo>
                  <a:cubicBezTo>
                    <a:pt x="790902" y="77623"/>
                    <a:pt x="793455" y="85987"/>
                    <a:pt x="796078" y="94280"/>
                  </a:cubicBezTo>
                  <a:cubicBezTo>
                    <a:pt x="709883" y="116396"/>
                    <a:pt x="620144" y="136810"/>
                    <a:pt x="534589" y="160343"/>
                  </a:cubicBezTo>
                  <a:cubicBezTo>
                    <a:pt x="527216" y="162045"/>
                    <a:pt x="520199" y="164944"/>
                    <a:pt x="513819" y="168920"/>
                  </a:cubicBezTo>
                  <a:cubicBezTo>
                    <a:pt x="510488" y="139575"/>
                    <a:pt x="506731" y="111008"/>
                    <a:pt x="501840" y="83860"/>
                  </a:cubicBezTo>
                  <a:cubicBezTo>
                    <a:pt x="500351" y="75141"/>
                    <a:pt x="498650" y="75283"/>
                    <a:pt x="499855" y="83860"/>
                  </a:cubicBezTo>
                  <a:cubicBezTo>
                    <a:pt x="505101" y="120932"/>
                    <a:pt x="508219" y="158571"/>
                    <a:pt x="510275" y="196352"/>
                  </a:cubicBezTo>
                  <a:cubicBezTo>
                    <a:pt x="511268" y="215257"/>
                    <a:pt x="511905" y="234154"/>
                    <a:pt x="512189" y="253059"/>
                  </a:cubicBezTo>
                  <a:lnTo>
                    <a:pt x="512189" y="267236"/>
                  </a:lnTo>
                  <a:cubicBezTo>
                    <a:pt x="512189" y="268299"/>
                    <a:pt x="512827" y="270000"/>
                    <a:pt x="511197" y="270071"/>
                  </a:cubicBezTo>
                  <a:lnTo>
                    <a:pt x="506164" y="271914"/>
                  </a:lnTo>
                  <a:cubicBezTo>
                    <a:pt x="497304" y="275175"/>
                    <a:pt x="488372" y="278010"/>
                    <a:pt x="479370" y="280349"/>
                  </a:cubicBezTo>
                  <a:cubicBezTo>
                    <a:pt x="461365" y="285204"/>
                    <a:pt x="442865" y="288153"/>
                    <a:pt x="424223" y="289138"/>
                  </a:cubicBezTo>
                  <a:lnTo>
                    <a:pt x="420820" y="289138"/>
                  </a:lnTo>
                  <a:lnTo>
                    <a:pt x="417489" y="289138"/>
                  </a:lnTo>
                  <a:cubicBezTo>
                    <a:pt x="417489" y="289138"/>
                    <a:pt x="416851" y="289138"/>
                    <a:pt x="416992" y="288784"/>
                  </a:cubicBezTo>
                  <a:lnTo>
                    <a:pt x="416992" y="288005"/>
                  </a:lnTo>
                  <a:cubicBezTo>
                    <a:pt x="416992" y="287416"/>
                    <a:pt x="416992" y="286821"/>
                    <a:pt x="416992" y="286232"/>
                  </a:cubicBezTo>
                  <a:lnTo>
                    <a:pt x="416284" y="279144"/>
                  </a:lnTo>
                  <a:lnTo>
                    <a:pt x="413307" y="250791"/>
                  </a:lnTo>
                  <a:cubicBezTo>
                    <a:pt x="409337" y="213152"/>
                    <a:pt x="405226" y="175654"/>
                    <a:pt x="400902" y="138582"/>
                  </a:cubicBezTo>
                  <a:cubicBezTo>
                    <a:pt x="394594" y="84569"/>
                    <a:pt x="383252" y="81167"/>
                    <a:pt x="386726" y="127950"/>
                  </a:cubicBezTo>
                  <a:cubicBezTo>
                    <a:pt x="387930" y="145741"/>
                    <a:pt x="389489" y="163959"/>
                    <a:pt x="391262" y="182671"/>
                  </a:cubicBezTo>
                  <a:cubicBezTo>
                    <a:pt x="388356" y="181906"/>
                    <a:pt x="385449" y="181389"/>
                    <a:pt x="382472" y="181112"/>
                  </a:cubicBezTo>
                  <a:cubicBezTo>
                    <a:pt x="309817" y="174024"/>
                    <a:pt x="217952" y="182388"/>
                    <a:pt x="144375" y="184727"/>
                  </a:cubicBezTo>
                  <a:cubicBezTo>
                    <a:pt x="143382" y="177639"/>
                    <a:pt x="142390" y="170551"/>
                    <a:pt x="141468" y="163462"/>
                  </a:cubicBezTo>
                  <a:cubicBezTo>
                    <a:pt x="139271" y="147584"/>
                    <a:pt x="137216" y="132202"/>
                    <a:pt x="135443" y="117388"/>
                  </a:cubicBezTo>
                  <a:cubicBezTo>
                    <a:pt x="134806" y="112426"/>
                    <a:pt x="133105" y="112497"/>
                    <a:pt x="133459" y="117388"/>
                  </a:cubicBezTo>
                  <a:cubicBezTo>
                    <a:pt x="134451" y="133075"/>
                    <a:pt x="135443" y="148881"/>
                    <a:pt x="136436" y="164809"/>
                  </a:cubicBezTo>
                  <a:cubicBezTo>
                    <a:pt x="136932" y="172748"/>
                    <a:pt x="137357" y="180687"/>
                    <a:pt x="137853" y="188626"/>
                  </a:cubicBezTo>
                  <a:lnTo>
                    <a:pt x="138563" y="200605"/>
                  </a:lnTo>
                  <a:lnTo>
                    <a:pt x="138917" y="206560"/>
                  </a:lnTo>
                  <a:lnTo>
                    <a:pt x="138917" y="209820"/>
                  </a:lnTo>
                  <a:lnTo>
                    <a:pt x="136720" y="210529"/>
                  </a:lnTo>
                  <a:lnTo>
                    <a:pt x="133671" y="211450"/>
                  </a:lnTo>
                  <a:lnTo>
                    <a:pt x="125803" y="214073"/>
                  </a:lnTo>
                  <a:lnTo>
                    <a:pt x="110138" y="219247"/>
                  </a:lnTo>
                  <a:lnTo>
                    <a:pt x="94473" y="224422"/>
                  </a:lnTo>
                  <a:lnTo>
                    <a:pt x="90575" y="225769"/>
                  </a:lnTo>
                  <a:lnTo>
                    <a:pt x="88590" y="226407"/>
                  </a:lnTo>
                  <a:lnTo>
                    <a:pt x="87952" y="226407"/>
                  </a:lnTo>
                  <a:lnTo>
                    <a:pt x="85825" y="226903"/>
                  </a:lnTo>
                  <a:lnTo>
                    <a:pt x="85825" y="225201"/>
                  </a:lnTo>
                  <a:cubicBezTo>
                    <a:pt x="85967" y="224188"/>
                    <a:pt x="85967" y="223167"/>
                    <a:pt x="85825" y="222154"/>
                  </a:cubicBezTo>
                  <a:lnTo>
                    <a:pt x="84833" y="209962"/>
                  </a:lnTo>
                  <a:lnTo>
                    <a:pt x="82706" y="185720"/>
                  </a:lnTo>
                  <a:cubicBezTo>
                    <a:pt x="81147" y="169558"/>
                    <a:pt x="79587" y="153517"/>
                    <a:pt x="78028" y="137590"/>
                  </a:cubicBezTo>
                  <a:cubicBezTo>
                    <a:pt x="74767" y="106826"/>
                    <a:pt x="63851" y="105338"/>
                    <a:pt x="64277" y="132132"/>
                  </a:cubicBezTo>
                  <a:cubicBezTo>
                    <a:pt x="64277" y="147372"/>
                    <a:pt x="65623" y="163320"/>
                    <a:pt x="67041" y="179694"/>
                  </a:cubicBezTo>
                  <a:cubicBezTo>
                    <a:pt x="46201" y="174236"/>
                    <a:pt x="20754" y="181963"/>
                    <a:pt x="198" y="184160"/>
                  </a:cubicBezTo>
                  <a:cubicBezTo>
                    <a:pt x="-369" y="184160"/>
                    <a:pt x="-794" y="184607"/>
                    <a:pt x="-794" y="185153"/>
                  </a:cubicBezTo>
                  <a:cubicBezTo>
                    <a:pt x="-794" y="185698"/>
                    <a:pt x="-369" y="186145"/>
                    <a:pt x="198" y="186145"/>
                  </a:cubicBezTo>
                  <a:cubicBezTo>
                    <a:pt x="22668" y="188201"/>
                    <a:pt x="45989" y="193233"/>
                    <a:pt x="68459" y="193233"/>
                  </a:cubicBezTo>
                  <a:cubicBezTo>
                    <a:pt x="68955" y="198337"/>
                    <a:pt x="69451" y="203441"/>
                    <a:pt x="70018" y="208686"/>
                  </a:cubicBezTo>
                  <a:cubicBezTo>
                    <a:pt x="71507" y="220736"/>
                    <a:pt x="72995" y="232928"/>
                    <a:pt x="74484" y="245262"/>
                  </a:cubicBezTo>
                  <a:lnTo>
                    <a:pt x="89582" y="239449"/>
                  </a:lnTo>
                  <a:lnTo>
                    <a:pt x="98939" y="235763"/>
                  </a:lnTo>
                  <a:lnTo>
                    <a:pt x="114249" y="229526"/>
                  </a:lnTo>
                  <a:lnTo>
                    <a:pt x="129560" y="223217"/>
                  </a:lnTo>
                  <a:lnTo>
                    <a:pt x="137145" y="220027"/>
                  </a:lnTo>
                  <a:lnTo>
                    <a:pt x="148628" y="215349"/>
                  </a:lnTo>
                  <a:lnTo>
                    <a:pt x="147423" y="205071"/>
                  </a:lnTo>
                  <a:lnTo>
                    <a:pt x="146218" y="201030"/>
                  </a:lnTo>
                  <a:lnTo>
                    <a:pt x="144517" y="188839"/>
                  </a:lnTo>
                  <a:lnTo>
                    <a:pt x="144517" y="187917"/>
                  </a:lnTo>
                  <a:cubicBezTo>
                    <a:pt x="220858" y="189973"/>
                    <a:pt x="299823" y="195005"/>
                    <a:pt x="376022" y="195005"/>
                  </a:cubicBezTo>
                  <a:cubicBezTo>
                    <a:pt x="381410" y="195204"/>
                    <a:pt x="386867" y="194658"/>
                    <a:pt x="392112" y="193375"/>
                  </a:cubicBezTo>
                  <a:cubicBezTo>
                    <a:pt x="393743" y="209040"/>
                    <a:pt x="395373" y="224918"/>
                    <a:pt x="397287" y="241009"/>
                  </a:cubicBezTo>
                  <a:cubicBezTo>
                    <a:pt x="398421" y="250720"/>
                    <a:pt x="399626" y="260502"/>
                    <a:pt x="400761" y="270355"/>
                  </a:cubicBezTo>
                  <a:lnTo>
                    <a:pt x="402675" y="285169"/>
                  </a:lnTo>
                  <a:lnTo>
                    <a:pt x="403879" y="295234"/>
                  </a:lnTo>
                  <a:cubicBezTo>
                    <a:pt x="403879" y="297716"/>
                    <a:pt x="404659" y="299984"/>
                    <a:pt x="405013" y="302323"/>
                  </a:cubicBezTo>
                  <a:cubicBezTo>
                    <a:pt x="405368" y="304662"/>
                    <a:pt x="406502" y="303528"/>
                    <a:pt x="407565" y="303669"/>
                  </a:cubicBezTo>
                  <a:lnTo>
                    <a:pt x="411251" y="303669"/>
                  </a:lnTo>
                  <a:cubicBezTo>
                    <a:pt x="417702" y="303811"/>
                    <a:pt x="424223" y="303556"/>
                    <a:pt x="430673" y="302890"/>
                  </a:cubicBezTo>
                  <a:cubicBezTo>
                    <a:pt x="435848" y="302323"/>
                    <a:pt x="441022" y="301685"/>
                    <a:pt x="446126" y="300834"/>
                  </a:cubicBezTo>
                  <a:cubicBezTo>
                    <a:pt x="456333" y="299013"/>
                    <a:pt x="466470" y="296645"/>
                    <a:pt x="476393" y="293746"/>
                  </a:cubicBezTo>
                  <a:cubicBezTo>
                    <a:pt x="486316" y="290840"/>
                    <a:pt x="496169" y="287579"/>
                    <a:pt x="505668" y="283751"/>
                  </a:cubicBezTo>
                  <a:cubicBezTo>
                    <a:pt x="508078" y="282830"/>
                    <a:pt x="510417" y="281767"/>
                    <a:pt x="512756" y="280774"/>
                  </a:cubicBezTo>
                  <a:lnTo>
                    <a:pt x="518143" y="278506"/>
                  </a:lnTo>
                  <a:lnTo>
                    <a:pt x="521120" y="277230"/>
                  </a:lnTo>
                  <a:cubicBezTo>
                    <a:pt x="521616" y="277230"/>
                    <a:pt x="522255" y="276876"/>
                    <a:pt x="522538" y="276521"/>
                  </a:cubicBezTo>
                  <a:lnTo>
                    <a:pt x="522538" y="274891"/>
                  </a:lnTo>
                  <a:lnTo>
                    <a:pt x="521900" y="264826"/>
                  </a:lnTo>
                  <a:lnTo>
                    <a:pt x="521474" y="257241"/>
                  </a:lnTo>
                  <a:cubicBezTo>
                    <a:pt x="520270" y="237110"/>
                    <a:pt x="518711" y="217213"/>
                    <a:pt x="516797" y="197557"/>
                  </a:cubicBezTo>
                  <a:cubicBezTo>
                    <a:pt x="516088" y="190469"/>
                    <a:pt x="515308" y="183380"/>
                    <a:pt x="514599" y="176717"/>
                  </a:cubicBezTo>
                  <a:cubicBezTo>
                    <a:pt x="520128" y="177320"/>
                    <a:pt x="525657" y="176987"/>
                    <a:pt x="531044" y="175725"/>
                  </a:cubicBezTo>
                  <a:cubicBezTo>
                    <a:pt x="614332" y="159776"/>
                    <a:pt x="714632" y="122846"/>
                    <a:pt x="796715" y="97186"/>
                  </a:cubicBezTo>
                  <a:lnTo>
                    <a:pt x="797353" y="99242"/>
                  </a:lnTo>
                  <a:cubicBezTo>
                    <a:pt x="800684" y="109662"/>
                    <a:pt x="803024" y="115970"/>
                    <a:pt x="808411" y="133620"/>
                  </a:cubicBezTo>
                  <a:cubicBezTo>
                    <a:pt x="823580" y="125823"/>
                    <a:pt x="828755" y="122704"/>
                    <a:pt x="836765" y="118310"/>
                  </a:cubicBezTo>
                  <a:cubicBezTo>
                    <a:pt x="844774" y="113915"/>
                    <a:pt x="851863" y="110087"/>
                    <a:pt x="859092" y="106259"/>
                  </a:cubicBezTo>
                  <a:cubicBezTo>
                    <a:pt x="862141" y="104629"/>
                    <a:pt x="861361" y="102998"/>
                    <a:pt x="858313" y="104274"/>
                  </a:cubicBezTo>
                  <a:close/>
                </a:path>
              </a:pathLst>
            </a:custGeom>
            <a:solidFill>
              <a:srgbClr val="181D30"/>
            </a:solidFill>
            <a:ln w="7081" cap="flat">
              <a:noFill/>
              <a:prstDash val="solid"/>
              <a:miter/>
            </a:ln>
          </p:spPr>
          <p:txBody>
            <a:bodyPr rtlCol="0" anchor="ctr"/>
            <a:lstStyle/>
            <a:p>
              <a:endParaRPr lang="fr-FR"/>
            </a:p>
          </p:txBody>
        </p:sp>
        <p:sp>
          <p:nvSpPr>
            <p:cNvPr id="345" name="Graphique 6">
              <a:extLst>
                <a:ext uri="{FF2B5EF4-FFF2-40B4-BE49-F238E27FC236}">
                  <a16:creationId xmlns:a16="http://schemas.microsoft.com/office/drawing/2014/main" id="{35F899D2-DA8E-4D25-81D8-7BB830039588}"/>
                </a:ext>
              </a:extLst>
            </p:cNvPr>
            <p:cNvSpPr/>
            <p:nvPr/>
          </p:nvSpPr>
          <p:spPr>
            <a:xfrm>
              <a:off x="7559761" y="6650347"/>
              <a:ext cx="57485" cy="55822"/>
            </a:xfrm>
            <a:custGeom>
              <a:avLst/>
              <a:gdLst>
                <a:gd name="connsiteX0" fmla="*/ 43452 w 57485"/>
                <a:gd name="connsiteY0" fmla="*/ 32239 h 55822"/>
                <a:gd name="connsiteX1" fmla="*/ 23604 w 57485"/>
                <a:gd name="connsiteY1" fmla="*/ 39894 h 55822"/>
                <a:gd name="connsiteX2" fmla="*/ 11199 w 57485"/>
                <a:gd name="connsiteY2" fmla="*/ 22883 h 55822"/>
                <a:gd name="connsiteX3" fmla="*/ 28424 w 57485"/>
                <a:gd name="connsiteY3" fmla="*/ 6509 h 55822"/>
                <a:gd name="connsiteX4" fmla="*/ 41609 w 57485"/>
                <a:gd name="connsiteY4" fmla="*/ 11116 h 55822"/>
                <a:gd name="connsiteX5" fmla="*/ 48697 w 57485"/>
                <a:gd name="connsiteY5" fmla="*/ 23520 h 55822"/>
                <a:gd name="connsiteX6" fmla="*/ 50682 w 57485"/>
                <a:gd name="connsiteY6" fmla="*/ 23520 h 55822"/>
                <a:gd name="connsiteX7" fmla="*/ 44586 w 57485"/>
                <a:gd name="connsiteY7" fmla="*/ 8281 h 55822"/>
                <a:gd name="connsiteX8" fmla="*/ 29346 w 57485"/>
                <a:gd name="connsiteY8" fmla="*/ 129 h 55822"/>
                <a:gd name="connsiteX9" fmla="*/ 355 w 57485"/>
                <a:gd name="connsiteY9" fmla="*/ 19055 h 55822"/>
                <a:gd name="connsiteX10" fmla="*/ 1701 w 57485"/>
                <a:gd name="connsiteY10" fmla="*/ 38690 h 55822"/>
                <a:gd name="connsiteX11" fmla="*/ 37143 w 57485"/>
                <a:gd name="connsiteY11" fmla="*/ 54355 h 55822"/>
                <a:gd name="connsiteX12" fmla="*/ 53871 w 57485"/>
                <a:gd name="connsiteY12" fmla="*/ 41596 h 55822"/>
                <a:gd name="connsiteX13" fmla="*/ 56494 w 57485"/>
                <a:gd name="connsiteY13" fmla="*/ 30113 h 55822"/>
                <a:gd name="connsiteX14" fmla="*/ 52950 w 57485"/>
                <a:gd name="connsiteY14" fmla="*/ 25505 h 55822"/>
                <a:gd name="connsiteX15" fmla="*/ 43452 w 57485"/>
                <a:gd name="connsiteY15" fmla="*/ 32239 h 55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7485" h="55822">
                  <a:moveTo>
                    <a:pt x="43452" y="32239"/>
                  </a:moveTo>
                  <a:cubicBezTo>
                    <a:pt x="39057" y="38619"/>
                    <a:pt x="31189" y="41652"/>
                    <a:pt x="23604" y="39894"/>
                  </a:cubicBezTo>
                  <a:cubicBezTo>
                    <a:pt x="15949" y="37910"/>
                    <a:pt x="10775" y="30786"/>
                    <a:pt x="11199" y="22883"/>
                  </a:cubicBezTo>
                  <a:cubicBezTo>
                    <a:pt x="11838" y="13795"/>
                    <a:pt x="19351" y="6707"/>
                    <a:pt x="28424" y="6509"/>
                  </a:cubicBezTo>
                  <a:cubicBezTo>
                    <a:pt x="33245" y="6324"/>
                    <a:pt x="37923" y="7969"/>
                    <a:pt x="41609" y="11116"/>
                  </a:cubicBezTo>
                  <a:cubicBezTo>
                    <a:pt x="45366" y="14256"/>
                    <a:pt x="47917" y="18665"/>
                    <a:pt x="48697" y="23520"/>
                  </a:cubicBezTo>
                  <a:cubicBezTo>
                    <a:pt x="48697" y="25860"/>
                    <a:pt x="50682" y="26002"/>
                    <a:pt x="50682" y="23520"/>
                  </a:cubicBezTo>
                  <a:cubicBezTo>
                    <a:pt x="50469" y="17892"/>
                    <a:pt x="48272" y="12519"/>
                    <a:pt x="44586" y="8281"/>
                  </a:cubicBezTo>
                  <a:cubicBezTo>
                    <a:pt x="40616" y="3857"/>
                    <a:pt x="35229" y="965"/>
                    <a:pt x="29346" y="129"/>
                  </a:cubicBezTo>
                  <a:cubicBezTo>
                    <a:pt x="16375" y="-1551"/>
                    <a:pt x="4040" y="6473"/>
                    <a:pt x="355" y="19055"/>
                  </a:cubicBezTo>
                  <a:cubicBezTo>
                    <a:pt x="-1559" y="25548"/>
                    <a:pt x="-1063" y="32515"/>
                    <a:pt x="1701" y="38690"/>
                  </a:cubicBezTo>
                  <a:cubicBezTo>
                    <a:pt x="7868" y="52101"/>
                    <a:pt x="23037" y="58820"/>
                    <a:pt x="37143" y="54355"/>
                  </a:cubicBezTo>
                  <a:cubicBezTo>
                    <a:pt x="44089" y="52278"/>
                    <a:pt x="50044" y="47741"/>
                    <a:pt x="53871" y="41596"/>
                  </a:cubicBezTo>
                  <a:cubicBezTo>
                    <a:pt x="56211" y="38243"/>
                    <a:pt x="57133" y="34132"/>
                    <a:pt x="56494" y="30113"/>
                  </a:cubicBezTo>
                  <a:cubicBezTo>
                    <a:pt x="56282" y="28015"/>
                    <a:pt x="54935" y="26214"/>
                    <a:pt x="52950" y="25505"/>
                  </a:cubicBezTo>
                  <a:cubicBezTo>
                    <a:pt x="49264" y="24796"/>
                    <a:pt x="46500" y="28057"/>
                    <a:pt x="43452" y="32239"/>
                  </a:cubicBezTo>
                  <a:close/>
                </a:path>
              </a:pathLst>
            </a:custGeom>
            <a:solidFill>
              <a:srgbClr val="181D30"/>
            </a:solidFill>
            <a:ln w="7081" cap="flat">
              <a:noFill/>
              <a:prstDash val="solid"/>
              <a:miter/>
            </a:ln>
          </p:spPr>
          <p:txBody>
            <a:bodyPr rtlCol="0" anchor="ctr"/>
            <a:lstStyle/>
            <a:p>
              <a:endParaRPr lang="fr-FR"/>
            </a:p>
          </p:txBody>
        </p:sp>
        <p:sp>
          <p:nvSpPr>
            <p:cNvPr id="346" name="Graphique 6">
              <a:extLst>
                <a:ext uri="{FF2B5EF4-FFF2-40B4-BE49-F238E27FC236}">
                  <a16:creationId xmlns:a16="http://schemas.microsoft.com/office/drawing/2014/main" id="{8B87636C-854B-4863-B22C-D5CC8D041A12}"/>
                </a:ext>
              </a:extLst>
            </p:cNvPr>
            <p:cNvSpPr/>
            <p:nvPr/>
          </p:nvSpPr>
          <p:spPr>
            <a:xfrm>
              <a:off x="6517364" y="3259767"/>
              <a:ext cx="353043" cy="131864"/>
            </a:xfrm>
            <a:custGeom>
              <a:avLst/>
              <a:gdLst>
                <a:gd name="connsiteX0" fmla="*/ 352063 w 353043"/>
                <a:gd name="connsiteY0" fmla="*/ 60393 h 131864"/>
                <a:gd name="connsiteX1" fmla="*/ 200656 w 353043"/>
                <a:gd name="connsiteY1" fmla="*/ 97111 h 131864"/>
                <a:gd name="connsiteX2" fmla="*/ -794 w 353043"/>
                <a:gd name="connsiteY2" fmla="*/ 131772 h 131864"/>
                <a:gd name="connsiteX3" fmla="*/ 136224 w 353043"/>
                <a:gd name="connsiteY3" fmla="*/ 6592 h 131864"/>
                <a:gd name="connsiteX4" fmla="*/ 352063 w 353043"/>
                <a:gd name="connsiteY4" fmla="*/ 60393 h 1318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3043" h="131864">
                  <a:moveTo>
                    <a:pt x="352063" y="60393"/>
                  </a:moveTo>
                  <a:cubicBezTo>
                    <a:pt x="355962" y="104270"/>
                    <a:pt x="298404" y="101647"/>
                    <a:pt x="200656" y="97111"/>
                  </a:cubicBezTo>
                  <a:cubicBezTo>
                    <a:pt x="102908" y="92574"/>
                    <a:pt x="-794" y="131772"/>
                    <a:pt x="-794" y="131772"/>
                  </a:cubicBezTo>
                  <a:cubicBezTo>
                    <a:pt x="-794" y="131772"/>
                    <a:pt x="4380" y="26794"/>
                    <a:pt x="136224" y="6592"/>
                  </a:cubicBezTo>
                  <a:cubicBezTo>
                    <a:pt x="268067" y="-13609"/>
                    <a:pt x="347952" y="14177"/>
                    <a:pt x="352063" y="60393"/>
                  </a:cubicBezTo>
                  <a:close/>
                </a:path>
              </a:pathLst>
            </a:custGeom>
            <a:solidFill>
              <a:srgbClr val="190501"/>
            </a:solidFill>
            <a:ln w="7081" cap="flat">
              <a:noFill/>
              <a:prstDash val="solid"/>
              <a:miter/>
            </a:ln>
          </p:spPr>
          <p:txBody>
            <a:bodyPr rtlCol="0" anchor="ctr"/>
            <a:lstStyle/>
            <a:p>
              <a:endParaRPr lang="fr-FR"/>
            </a:p>
          </p:txBody>
        </p:sp>
        <p:sp>
          <p:nvSpPr>
            <p:cNvPr id="347" name="Graphique 6">
              <a:extLst>
                <a:ext uri="{FF2B5EF4-FFF2-40B4-BE49-F238E27FC236}">
                  <a16:creationId xmlns:a16="http://schemas.microsoft.com/office/drawing/2014/main" id="{36D8C951-2BC6-4B34-ADBE-3C9D99062988}"/>
                </a:ext>
              </a:extLst>
            </p:cNvPr>
            <p:cNvSpPr/>
            <p:nvPr/>
          </p:nvSpPr>
          <p:spPr>
            <a:xfrm>
              <a:off x="7031269" y="3767271"/>
              <a:ext cx="654820" cy="270027"/>
            </a:xfrm>
            <a:custGeom>
              <a:avLst/>
              <a:gdLst>
                <a:gd name="connsiteX0" fmla="*/ 508715 w 654820"/>
                <a:gd name="connsiteY0" fmla="*/ 7251 h 270027"/>
                <a:gd name="connsiteX1" fmla="*/ 326616 w 654820"/>
                <a:gd name="connsiteY1" fmla="*/ 134841 h 270027"/>
                <a:gd name="connsiteX2" fmla="*/ 68671 w 654820"/>
                <a:gd name="connsiteY2" fmla="*/ 152562 h 270027"/>
                <a:gd name="connsiteX3" fmla="*/ -794 w 654820"/>
                <a:gd name="connsiteY3" fmla="*/ 197219 h 270027"/>
                <a:gd name="connsiteX4" fmla="*/ 654026 w 654820"/>
                <a:gd name="connsiteY4" fmla="*/ 446 h 270027"/>
                <a:gd name="connsiteX5" fmla="*/ 508715 w 654820"/>
                <a:gd name="connsiteY5" fmla="*/ 7251 h 2700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4820" h="270027">
                  <a:moveTo>
                    <a:pt x="508715" y="7251"/>
                  </a:moveTo>
                  <a:cubicBezTo>
                    <a:pt x="469021" y="43685"/>
                    <a:pt x="398775" y="102448"/>
                    <a:pt x="326616" y="134841"/>
                  </a:cubicBezTo>
                  <a:cubicBezTo>
                    <a:pt x="240848" y="173898"/>
                    <a:pt x="136436" y="170283"/>
                    <a:pt x="68671" y="152562"/>
                  </a:cubicBezTo>
                  <a:cubicBezTo>
                    <a:pt x="44642" y="166002"/>
                    <a:pt x="21420" y="180916"/>
                    <a:pt x="-794" y="197219"/>
                  </a:cubicBezTo>
                  <a:cubicBezTo>
                    <a:pt x="313645" y="398882"/>
                    <a:pt x="594626" y="130801"/>
                    <a:pt x="654026" y="446"/>
                  </a:cubicBezTo>
                  <a:cubicBezTo>
                    <a:pt x="605472" y="-1241"/>
                    <a:pt x="556917" y="1035"/>
                    <a:pt x="508715" y="7251"/>
                  </a:cubicBezTo>
                  <a:close/>
                </a:path>
              </a:pathLst>
            </a:custGeom>
            <a:solidFill>
              <a:srgbClr val="190501"/>
            </a:solidFill>
            <a:ln w="7081" cap="flat">
              <a:noFill/>
              <a:prstDash val="solid"/>
              <a:miter/>
            </a:ln>
          </p:spPr>
          <p:txBody>
            <a:bodyPr rtlCol="0" anchor="ctr"/>
            <a:lstStyle/>
            <a:p>
              <a:endParaRPr lang="fr-FR"/>
            </a:p>
          </p:txBody>
        </p:sp>
        <p:sp>
          <p:nvSpPr>
            <p:cNvPr id="348" name="Graphique 6">
              <a:extLst>
                <a:ext uri="{FF2B5EF4-FFF2-40B4-BE49-F238E27FC236}">
                  <a16:creationId xmlns:a16="http://schemas.microsoft.com/office/drawing/2014/main" id="{13D60517-BBED-4BD8-A79B-A26EB76C7CE5}"/>
                </a:ext>
              </a:extLst>
            </p:cNvPr>
            <p:cNvSpPr/>
            <p:nvPr/>
          </p:nvSpPr>
          <p:spPr>
            <a:xfrm>
              <a:off x="7100735" y="3774970"/>
              <a:ext cx="440044" cy="158155"/>
            </a:xfrm>
            <a:custGeom>
              <a:avLst/>
              <a:gdLst>
                <a:gd name="connsiteX0" fmla="*/ 257151 w 440044"/>
                <a:gd name="connsiteY0" fmla="*/ 127498 h 158155"/>
                <a:gd name="connsiteX1" fmla="*/ 439250 w 440044"/>
                <a:gd name="connsiteY1" fmla="*/ -93 h 158155"/>
                <a:gd name="connsiteX2" fmla="*/ -794 w 440044"/>
                <a:gd name="connsiteY2" fmla="*/ 145573 h 158155"/>
                <a:gd name="connsiteX3" fmla="*/ 257151 w 440044"/>
                <a:gd name="connsiteY3" fmla="*/ 127498 h 158155"/>
              </a:gdLst>
              <a:ahLst/>
              <a:cxnLst>
                <a:cxn ang="0">
                  <a:pos x="connsiteX0" y="connsiteY0"/>
                </a:cxn>
                <a:cxn ang="0">
                  <a:pos x="connsiteX1" y="connsiteY1"/>
                </a:cxn>
                <a:cxn ang="0">
                  <a:pos x="connsiteX2" y="connsiteY2"/>
                </a:cxn>
                <a:cxn ang="0">
                  <a:pos x="connsiteX3" y="connsiteY3"/>
                </a:cxn>
              </a:cxnLst>
              <a:rect l="l" t="t" r="r" b="b"/>
              <a:pathLst>
                <a:path w="440044" h="158155">
                  <a:moveTo>
                    <a:pt x="257151" y="127498"/>
                  </a:moveTo>
                  <a:cubicBezTo>
                    <a:pt x="329309" y="94749"/>
                    <a:pt x="399555" y="35987"/>
                    <a:pt x="439250" y="-93"/>
                  </a:cubicBezTo>
                  <a:cubicBezTo>
                    <a:pt x="263601" y="21172"/>
                    <a:pt x="101136" y="87803"/>
                    <a:pt x="-794" y="145573"/>
                  </a:cubicBezTo>
                  <a:cubicBezTo>
                    <a:pt x="66970" y="163081"/>
                    <a:pt x="171098" y="166413"/>
                    <a:pt x="257151" y="127498"/>
                  </a:cubicBezTo>
                  <a:close/>
                </a:path>
              </a:pathLst>
            </a:custGeom>
            <a:solidFill>
              <a:srgbClr val="FFFFFE"/>
            </a:solidFill>
            <a:ln w="7081" cap="flat">
              <a:noFill/>
              <a:prstDash val="solid"/>
              <a:miter/>
            </a:ln>
          </p:spPr>
          <p:txBody>
            <a:bodyPr rtlCol="0" anchor="ctr"/>
            <a:lstStyle/>
            <a:p>
              <a:endParaRPr lang="fr-FR"/>
            </a:p>
          </p:txBody>
        </p:sp>
        <p:sp>
          <p:nvSpPr>
            <p:cNvPr id="349" name="Graphique 6">
              <a:extLst>
                <a:ext uri="{FF2B5EF4-FFF2-40B4-BE49-F238E27FC236}">
                  <a16:creationId xmlns:a16="http://schemas.microsoft.com/office/drawing/2014/main" id="{1C09078E-E57F-4F22-98AE-184BF4CEEA50}"/>
                </a:ext>
              </a:extLst>
            </p:cNvPr>
            <p:cNvSpPr/>
            <p:nvPr/>
          </p:nvSpPr>
          <p:spPr>
            <a:xfrm>
              <a:off x="7204863" y="4072680"/>
              <a:ext cx="380431" cy="329442"/>
            </a:xfrm>
            <a:custGeom>
              <a:avLst/>
              <a:gdLst>
                <a:gd name="connsiteX0" fmla="*/ -794 w 380431"/>
                <a:gd name="connsiteY0" fmla="*/ 124308 h 329442"/>
                <a:gd name="connsiteX1" fmla="*/ 15296 w 380431"/>
                <a:gd name="connsiteY1" fmla="*/ 288616 h 329442"/>
                <a:gd name="connsiteX2" fmla="*/ 379637 w 380431"/>
                <a:gd name="connsiteY2" fmla="*/ 288616 h 329442"/>
                <a:gd name="connsiteX3" fmla="*/ 379637 w 380431"/>
                <a:gd name="connsiteY3" fmla="*/ -93 h 329442"/>
              </a:gdLst>
              <a:ahLst/>
              <a:cxnLst>
                <a:cxn ang="0">
                  <a:pos x="connsiteX0" y="connsiteY0"/>
                </a:cxn>
                <a:cxn ang="0">
                  <a:pos x="connsiteX1" y="connsiteY1"/>
                </a:cxn>
                <a:cxn ang="0">
                  <a:pos x="connsiteX2" y="connsiteY2"/>
                </a:cxn>
                <a:cxn ang="0">
                  <a:pos x="connsiteX3" y="connsiteY3"/>
                </a:cxn>
              </a:cxnLst>
              <a:rect l="l" t="t" r="r" b="b"/>
              <a:pathLst>
                <a:path w="380431" h="329442">
                  <a:moveTo>
                    <a:pt x="-794" y="124308"/>
                  </a:moveTo>
                  <a:lnTo>
                    <a:pt x="15296" y="288616"/>
                  </a:lnTo>
                  <a:cubicBezTo>
                    <a:pt x="15296" y="288616"/>
                    <a:pt x="187117" y="380268"/>
                    <a:pt x="379637" y="288616"/>
                  </a:cubicBezTo>
                  <a:lnTo>
                    <a:pt x="379637" y="-93"/>
                  </a:lnTo>
                  <a:close/>
                </a:path>
              </a:pathLst>
            </a:custGeom>
            <a:solidFill>
              <a:srgbClr val="592F25"/>
            </a:solidFill>
            <a:ln w="7081" cap="flat">
              <a:noFill/>
              <a:prstDash val="solid"/>
              <a:miter/>
            </a:ln>
          </p:spPr>
          <p:txBody>
            <a:bodyPr rtlCol="0" anchor="ctr"/>
            <a:lstStyle/>
            <a:p>
              <a:endParaRPr lang="fr-FR"/>
            </a:p>
          </p:txBody>
        </p:sp>
        <p:sp>
          <p:nvSpPr>
            <p:cNvPr id="350" name="Graphique 6">
              <a:extLst>
                <a:ext uri="{FF2B5EF4-FFF2-40B4-BE49-F238E27FC236}">
                  <a16:creationId xmlns:a16="http://schemas.microsoft.com/office/drawing/2014/main" id="{283CBB0D-E21A-4FD1-B1D8-BB79B297595B}"/>
                </a:ext>
              </a:extLst>
            </p:cNvPr>
            <p:cNvSpPr/>
            <p:nvPr/>
          </p:nvSpPr>
          <p:spPr>
            <a:xfrm>
              <a:off x="7108248" y="4301917"/>
              <a:ext cx="542328" cy="160722"/>
            </a:xfrm>
            <a:custGeom>
              <a:avLst/>
              <a:gdLst>
                <a:gd name="connsiteX0" fmla="*/ 3671 w 542328"/>
                <a:gd name="connsiteY0" fmla="*/ 22236 h 160722"/>
                <a:gd name="connsiteX1" fmla="*/ -794 w 542328"/>
                <a:gd name="connsiteY1" fmla="*/ 63702 h 160722"/>
                <a:gd name="connsiteX2" fmla="*/ 541535 w 542328"/>
                <a:gd name="connsiteY2" fmla="*/ 68452 h 160722"/>
                <a:gd name="connsiteX3" fmla="*/ 318111 w 542328"/>
                <a:gd name="connsiteY3" fmla="*/ 2034 h 160722"/>
                <a:gd name="connsiteX4" fmla="*/ 225962 w 542328"/>
                <a:gd name="connsiteY4" fmla="*/ 49 h 160722"/>
                <a:gd name="connsiteX5" fmla="*/ 286071 w 542328"/>
                <a:gd name="connsiteY5" fmla="*/ 15785 h 160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42328" h="160722">
                  <a:moveTo>
                    <a:pt x="3671" y="22236"/>
                  </a:moveTo>
                  <a:cubicBezTo>
                    <a:pt x="2112" y="35065"/>
                    <a:pt x="623" y="48959"/>
                    <a:pt x="-794" y="63702"/>
                  </a:cubicBezTo>
                  <a:cubicBezTo>
                    <a:pt x="165427" y="231838"/>
                    <a:pt x="460657" y="146140"/>
                    <a:pt x="541535" y="68452"/>
                  </a:cubicBezTo>
                  <a:cubicBezTo>
                    <a:pt x="541535" y="68452"/>
                    <a:pt x="515166" y="13446"/>
                    <a:pt x="318111" y="2034"/>
                  </a:cubicBezTo>
                  <a:cubicBezTo>
                    <a:pt x="286000" y="120"/>
                    <a:pt x="255095" y="-376"/>
                    <a:pt x="225962" y="49"/>
                  </a:cubicBezTo>
                  <a:cubicBezTo>
                    <a:pt x="249070" y="5223"/>
                    <a:pt x="269484" y="10540"/>
                    <a:pt x="286071" y="15785"/>
                  </a:cubicBezTo>
                  <a:close/>
                </a:path>
              </a:pathLst>
            </a:custGeom>
            <a:solidFill>
              <a:srgbClr val="592F25"/>
            </a:solidFill>
            <a:ln w="7081" cap="flat">
              <a:noFill/>
              <a:prstDash val="solid"/>
              <a:miter/>
            </a:ln>
          </p:spPr>
          <p:txBody>
            <a:bodyPr rtlCol="0" anchor="ctr"/>
            <a:lstStyle/>
            <a:p>
              <a:endParaRPr lang="fr-FR"/>
            </a:p>
          </p:txBody>
        </p:sp>
        <p:sp>
          <p:nvSpPr>
            <p:cNvPr id="351" name="Graphique 6">
              <a:extLst>
                <a:ext uri="{FF2B5EF4-FFF2-40B4-BE49-F238E27FC236}">
                  <a16:creationId xmlns:a16="http://schemas.microsoft.com/office/drawing/2014/main" id="{B42541DC-1102-4E5B-B63A-39E33AE73CDE}"/>
                </a:ext>
              </a:extLst>
            </p:cNvPr>
            <p:cNvSpPr/>
            <p:nvPr/>
          </p:nvSpPr>
          <p:spPr>
            <a:xfrm>
              <a:off x="7045354" y="3285029"/>
              <a:ext cx="110528" cy="477553"/>
            </a:xfrm>
            <a:custGeom>
              <a:avLst/>
              <a:gdLst>
                <a:gd name="connsiteX0" fmla="*/ 92722 w 110528"/>
                <a:gd name="connsiteY0" fmla="*/ 12164 h 477553"/>
                <a:gd name="connsiteX1" fmla="*/ 105339 w 110528"/>
                <a:gd name="connsiteY1" fmla="*/ 323201 h 477553"/>
                <a:gd name="connsiteX2" fmla="*/ 107820 w 110528"/>
                <a:gd name="connsiteY2" fmla="*/ 369842 h 477553"/>
                <a:gd name="connsiteX3" fmla="*/ 109734 w 110528"/>
                <a:gd name="connsiteY3" fmla="*/ 400747 h 477553"/>
                <a:gd name="connsiteX4" fmla="*/ 83790 w 110528"/>
                <a:gd name="connsiteY4" fmla="*/ 381467 h 477553"/>
                <a:gd name="connsiteX5" fmla="*/ 63021 w 110528"/>
                <a:gd name="connsiteY5" fmla="*/ 370976 h 477553"/>
                <a:gd name="connsiteX6" fmla="*/ 43103 w 110528"/>
                <a:gd name="connsiteY6" fmla="*/ 369913 h 477553"/>
                <a:gd name="connsiteX7" fmla="*/ 27225 w 110528"/>
                <a:gd name="connsiteY7" fmla="*/ 381184 h 477553"/>
                <a:gd name="connsiteX8" fmla="*/ 19428 w 110528"/>
                <a:gd name="connsiteY8" fmla="*/ 397629 h 477553"/>
                <a:gd name="connsiteX9" fmla="*/ 24461 w 110528"/>
                <a:gd name="connsiteY9" fmla="*/ 417901 h 477553"/>
                <a:gd name="connsiteX10" fmla="*/ 38637 w 110528"/>
                <a:gd name="connsiteY10" fmla="*/ 439166 h 477553"/>
                <a:gd name="connsiteX11" fmla="*/ 57422 w 110528"/>
                <a:gd name="connsiteY11" fmla="*/ 458801 h 477553"/>
                <a:gd name="connsiteX12" fmla="*/ 81238 w 110528"/>
                <a:gd name="connsiteY12" fmla="*/ 475246 h 477553"/>
                <a:gd name="connsiteX13" fmla="*/ 80317 w 110528"/>
                <a:gd name="connsiteY13" fmla="*/ 477443 h 477553"/>
                <a:gd name="connsiteX14" fmla="*/ 50759 w 110528"/>
                <a:gd name="connsiteY14" fmla="*/ 466386 h 477553"/>
                <a:gd name="connsiteX15" fmla="*/ 26658 w 110528"/>
                <a:gd name="connsiteY15" fmla="*/ 448594 h 477553"/>
                <a:gd name="connsiteX16" fmla="*/ 7236 w 110528"/>
                <a:gd name="connsiteY16" fmla="*/ 425273 h 477553"/>
                <a:gd name="connsiteX17" fmla="*/ -703 w 110528"/>
                <a:gd name="connsiteY17" fmla="*/ 394793 h 477553"/>
                <a:gd name="connsiteX18" fmla="*/ 12552 w 110528"/>
                <a:gd name="connsiteY18" fmla="*/ 366440 h 477553"/>
                <a:gd name="connsiteX19" fmla="*/ 39063 w 110528"/>
                <a:gd name="connsiteY19" fmla="*/ 349711 h 477553"/>
                <a:gd name="connsiteX20" fmla="*/ 70252 w 110528"/>
                <a:gd name="connsiteY20" fmla="*/ 351838 h 477553"/>
                <a:gd name="connsiteX21" fmla="*/ 97187 w 110528"/>
                <a:gd name="connsiteY21" fmla="*/ 366440 h 477553"/>
                <a:gd name="connsiteX22" fmla="*/ 87547 w 110528"/>
                <a:gd name="connsiteY22" fmla="*/ 371118 h 477553"/>
                <a:gd name="connsiteX23" fmla="*/ 83436 w 110528"/>
                <a:gd name="connsiteY23" fmla="*/ 300235 h 477553"/>
                <a:gd name="connsiteX24" fmla="*/ 72024 w 110528"/>
                <a:gd name="connsiteY24" fmla="*/ 139188 h 477553"/>
                <a:gd name="connsiteX25" fmla="*/ 66566 w 110528"/>
                <a:gd name="connsiteY25" fmla="*/ 55616 h 477553"/>
                <a:gd name="connsiteX26" fmla="*/ 69543 w 110528"/>
                <a:gd name="connsiteY26" fmla="*/ 5998 h 477553"/>
                <a:gd name="connsiteX27" fmla="*/ 86413 w 110528"/>
                <a:gd name="connsiteY27" fmla="*/ 1610 h 477553"/>
                <a:gd name="connsiteX28" fmla="*/ 92509 w 110528"/>
                <a:gd name="connsiteY28" fmla="*/ 11952 h 477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10528" h="477553">
                  <a:moveTo>
                    <a:pt x="92722" y="12164"/>
                  </a:moveTo>
                  <a:cubicBezTo>
                    <a:pt x="95273" y="115725"/>
                    <a:pt x="101299" y="219357"/>
                    <a:pt x="105339" y="323201"/>
                  </a:cubicBezTo>
                  <a:cubicBezTo>
                    <a:pt x="105835" y="338370"/>
                    <a:pt x="106402" y="354106"/>
                    <a:pt x="107820" y="369842"/>
                  </a:cubicBezTo>
                  <a:lnTo>
                    <a:pt x="109734" y="400747"/>
                  </a:lnTo>
                  <a:lnTo>
                    <a:pt x="83790" y="381467"/>
                  </a:lnTo>
                  <a:cubicBezTo>
                    <a:pt x="77552" y="376796"/>
                    <a:pt x="70464" y="373245"/>
                    <a:pt x="63021" y="370976"/>
                  </a:cubicBezTo>
                  <a:cubicBezTo>
                    <a:pt x="56642" y="368722"/>
                    <a:pt x="49695" y="368354"/>
                    <a:pt x="43103" y="369913"/>
                  </a:cubicBezTo>
                  <a:cubicBezTo>
                    <a:pt x="36723" y="371898"/>
                    <a:pt x="31195" y="375846"/>
                    <a:pt x="27225" y="381184"/>
                  </a:cubicBezTo>
                  <a:cubicBezTo>
                    <a:pt x="22788" y="385586"/>
                    <a:pt x="20031" y="391405"/>
                    <a:pt x="19428" y="397629"/>
                  </a:cubicBezTo>
                  <a:cubicBezTo>
                    <a:pt x="19343" y="404703"/>
                    <a:pt x="21072" y="411685"/>
                    <a:pt x="24461" y="417901"/>
                  </a:cubicBezTo>
                  <a:cubicBezTo>
                    <a:pt x="28430" y="425471"/>
                    <a:pt x="33179" y="432603"/>
                    <a:pt x="38637" y="439166"/>
                  </a:cubicBezTo>
                  <a:cubicBezTo>
                    <a:pt x="44521" y="446084"/>
                    <a:pt x="50759" y="452641"/>
                    <a:pt x="57422" y="458801"/>
                  </a:cubicBezTo>
                  <a:cubicBezTo>
                    <a:pt x="64368" y="465584"/>
                    <a:pt x="72449" y="471149"/>
                    <a:pt x="81238" y="475246"/>
                  </a:cubicBezTo>
                  <a:cubicBezTo>
                    <a:pt x="82798" y="475884"/>
                    <a:pt x="82231" y="477656"/>
                    <a:pt x="80317" y="477443"/>
                  </a:cubicBezTo>
                  <a:cubicBezTo>
                    <a:pt x="69826" y="475671"/>
                    <a:pt x="59832" y="471922"/>
                    <a:pt x="50759" y="466386"/>
                  </a:cubicBezTo>
                  <a:cubicBezTo>
                    <a:pt x="42111" y="461303"/>
                    <a:pt x="34030" y="455342"/>
                    <a:pt x="26658" y="448594"/>
                  </a:cubicBezTo>
                  <a:cubicBezTo>
                    <a:pt x="19074" y="441817"/>
                    <a:pt x="12531" y="433956"/>
                    <a:pt x="7236" y="425273"/>
                  </a:cubicBezTo>
                  <a:cubicBezTo>
                    <a:pt x="1431" y="416207"/>
                    <a:pt x="-1348" y="405539"/>
                    <a:pt x="-703" y="394793"/>
                  </a:cubicBezTo>
                  <a:cubicBezTo>
                    <a:pt x="460" y="384139"/>
                    <a:pt x="5124" y="374166"/>
                    <a:pt x="12552" y="366440"/>
                  </a:cubicBezTo>
                  <a:cubicBezTo>
                    <a:pt x="19449" y="358260"/>
                    <a:pt x="28714" y="352419"/>
                    <a:pt x="39063" y="349711"/>
                  </a:cubicBezTo>
                  <a:cubicBezTo>
                    <a:pt x="49483" y="347571"/>
                    <a:pt x="60257" y="348308"/>
                    <a:pt x="70252" y="351838"/>
                  </a:cubicBezTo>
                  <a:cubicBezTo>
                    <a:pt x="80034" y="355120"/>
                    <a:pt x="89106" y="360060"/>
                    <a:pt x="97187" y="366440"/>
                  </a:cubicBezTo>
                  <a:lnTo>
                    <a:pt x="87547" y="371118"/>
                  </a:lnTo>
                  <a:lnTo>
                    <a:pt x="83436" y="300235"/>
                  </a:lnTo>
                  <a:cubicBezTo>
                    <a:pt x="80104" y="246576"/>
                    <a:pt x="75922" y="192917"/>
                    <a:pt x="72024" y="139188"/>
                  </a:cubicBezTo>
                  <a:lnTo>
                    <a:pt x="66566" y="55616"/>
                  </a:lnTo>
                  <a:cubicBezTo>
                    <a:pt x="65361" y="38533"/>
                    <a:pt x="62738" y="21805"/>
                    <a:pt x="69543" y="5998"/>
                  </a:cubicBezTo>
                  <a:cubicBezTo>
                    <a:pt x="73016" y="121"/>
                    <a:pt x="80529" y="-1842"/>
                    <a:pt x="86413" y="1610"/>
                  </a:cubicBezTo>
                  <a:cubicBezTo>
                    <a:pt x="90099" y="3772"/>
                    <a:pt x="92438" y="7685"/>
                    <a:pt x="92509" y="11952"/>
                  </a:cubicBezTo>
                  <a:close/>
                </a:path>
              </a:pathLst>
            </a:custGeom>
            <a:solidFill>
              <a:srgbClr val="44221B"/>
            </a:solidFill>
            <a:ln w="7081" cap="flat">
              <a:noFill/>
              <a:prstDash val="solid"/>
              <a:miter/>
            </a:ln>
          </p:spPr>
          <p:txBody>
            <a:bodyPr rtlCol="0" anchor="ctr"/>
            <a:lstStyle/>
            <a:p>
              <a:endParaRPr lang="fr-FR"/>
            </a:p>
          </p:txBody>
        </p:sp>
        <p:sp>
          <p:nvSpPr>
            <p:cNvPr id="352" name="Graphique 6">
              <a:extLst>
                <a:ext uri="{FF2B5EF4-FFF2-40B4-BE49-F238E27FC236}">
                  <a16:creationId xmlns:a16="http://schemas.microsoft.com/office/drawing/2014/main" id="{27C609C1-0379-4F68-9426-2879D3A80CBA}"/>
                </a:ext>
              </a:extLst>
            </p:cNvPr>
            <p:cNvSpPr/>
            <p:nvPr/>
          </p:nvSpPr>
          <p:spPr>
            <a:xfrm>
              <a:off x="6304926" y="2001340"/>
              <a:ext cx="2056045" cy="995471"/>
            </a:xfrm>
            <a:custGeom>
              <a:avLst/>
              <a:gdLst>
                <a:gd name="connsiteX0" fmla="*/ -794 w 2056045"/>
                <a:gd name="connsiteY0" fmla="*/ 951927 h 995471"/>
                <a:gd name="connsiteX1" fmla="*/ 996110 w 2056045"/>
                <a:gd name="connsiteY1" fmla="*/ 12367 h 995471"/>
                <a:gd name="connsiteX2" fmla="*/ 2055251 w 2056045"/>
                <a:gd name="connsiteY2" fmla="*/ 703268 h 995471"/>
                <a:gd name="connsiteX3" fmla="*/ 1206209 w 2056045"/>
                <a:gd name="connsiteY3" fmla="*/ 899190 h 995471"/>
                <a:gd name="connsiteX4" fmla="*/ 133813 w 2056045"/>
                <a:gd name="connsiteY4" fmla="*/ 995379 h 9954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56045" h="995471">
                  <a:moveTo>
                    <a:pt x="-794" y="951927"/>
                  </a:moveTo>
                  <a:cubicBezTo>
                    <a:pt x="47903" y="699795"/>
                    <a:pt x="266933" y="122591"/>
                    <a:pt x="996110" y="12367"/>
                  </a:cubicBezTo>
                  <a:cubicBezTo>
                    <a:pt x="1725288" y="-97857"/>
                    <a:pt x="2048375" y="555476"/>
                    <a:pt x="2055251" y="703268"/>
                  </a:cubicBezTo>
                  <a:lnTo>
                    <a:pt x="1206209" y="899190"/>
                  </a:lnTo>
                  <a:lnTo>
                    <a:pt x="133813" y="995379"/>
                  </a:lnTo>
                  <a:close/>
                </a:path>
              </a:pathLst>
            </a:custGeom>
            <a:solidFill>
              <a:srgbClr val="0A315B"/>
            </a:solidFill>
            <a:ln w="7081" cap="flat">
              <a:noFill/>
              <a:prstDash val="solid"/>
              <a:miter/>
            </a:ln>
          </p:spPr>
          <p:txBody>
            <a:bodyPr rtlCol="0" anchor="ctr"/>
            <a:lstStyle/>
            <a:p>
              <a:endParaRPr lang="fr-FR"/>
            </a:p>
          </p:txBody>
        </p:sp>
        <p:sp>
          <p:nvSpPr>
            <p:cNvPr id="353" name="Graphique 6">
              <a:extLst>
                <a:ext uri="{FF2B5EF4-FFF2-40B4-BE49-F238E27FC236}">
                  <a16:creationId xmlns:a16="http://schemas.microsoft.com/office/drawing/2014/main" id="{FC21D91C-760E-418A-A175-738A74EE12CC}"/>
                </a:ext>
              </a:extLst>
            </p:cNvPr>
            <p:cNvSpPr/>
            <p:nvPr/>
          </p:nvSpPr>
          <p:spPr>
            <a:xfrm>
              <a:off x="6669997" y="2971175"/>
              <a:ext cx="936334" cy="427956"/>
            </a:xfrm>
            <a:custGeom>
              <a:avLst/>
              <a:gdLst>
                <a:gd name="connsiteX0" fmla="*/ 301503 w 936334"/>
                <a:gd name="connsiteY0" fmla="*/ 87425 h 427956"/>
                <a:gd name="connsiteX1" fmla="*/ 19670 w 936334"/>
                <a:gd name="connsiteY1" fmla="*/ 413985 h 427956"/>
                <a:gd name="connsiteX2" fmla="*/ 366999 w 936334"/>
                <a:gd name="connsiteY2" fmla="*/ 262720 h 427956"/>
                <a:gd name="connsiteX3" fmla="*/ 263722 w 936334"/>
                <a:gd name="connsiteY3" fmla="*/ 425255 h 427956"/>
                <a:gd name="connsiteX4" fmla="*/ 542152 w 936334"/>
                <a:gd name="connsiteY4" fmla="*/ 283489 h 427956"/>
                <a:gd name="connsiteX5" fmla="*/ 607436 w 936334"/>
                <a:gd name="connsiteY5" fmla="*/ 317867 h 427956"/>
                <a:gd name="connsiteX6" fmla="*/ 933996 w 936334"/>
                <a:gd name="connsiteY6" fmla="*/ 8532 h 427956"/>
                <a:gd name="connsiteX7" fmla="*/ 301503 w 936334"/>
                <a:gd name="connsiteY7" fmla="*/ 87425 h 427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36334" h="427956">
                  <a:moveTo>
                    <a:pt x="301503" y="87425"/>
                  </a:moveTo>
                  <a:cubicBezTo>
                    <a:pt x="191563" y="142431"/>
                    <a:pt x="-76519" y="352104"/>
                    <a:pt x="19670" y="413985"/>
                  </a:cubicBezTo>
                  <a:cubicBezTo>
                    <a:pt x="115859" y="475866"/>
                    <a:pt x="366999" y="262720"/>
                    <a:pt x="366999" y="262720"/>
                  </a:cubicBezTo>
                  <a:cubicBezTo>
                    <a:pt x="261596" y="340763"/>
                    <a:pt x="219065" y="405550"/>
                    <a:pt x="263722" y="425255"/>
                  </a:cubicBezTo>
                  <a:cubicBezTo>
                    <a:pt x="308378" y="444961"/>
                    <a:pt x="445892" y="348630"/>
                    <a:pt x="542152" y="283489"/>
                  </a:cubicBezTo>
                  <a:cubicBezTo>
                    <a:pt x="445892" y="348772"/>
                    <a:pt x="487147" y="389814"/>
                    <a:pt x="607436" y="317867"/>
                  </a:cubicBezTo>
                  <a:cubicBezTo>
                    <a:pt x="727725" y="245920"/>
                    <a:pt x="896144" y="49786"/>
                    <a:pt x="933996" y="8532"/>
                  </a:cubicBezTo>
                  <a:cubicBezTo>
                    <a:pt x="971847" y="-32722"/>
                    <a:pt x="301503" y="87425"/>
                    <a:pt x="301503" y="87425"/>
                  </a:cubicBezTo>
                  <a:close/>
                </a:path>
              </a:pathLst>
            </a:custGeom>
            <a:solidFill>
              <a:srgbClr val="260801"/>
            </a:solidFill>
            <a:ln w="7081" cap="flat">
              <a:noFill/>
              <a:prstDash val="solid"/>
              <a:miter/>
            </a:ln>
          </p:spPr>
          <p:txBody>
            <a:bodyPr rtlCol="0" anchor="ctr"/>
            <a:lstStyle/>
            <a:p>
              <a:endParaRPr lang="fr-FR"/>
            </a:p>
          </p:txBody>
        </p:sp>
        <p:sp>
          <p:nvSpPr>
            <p:cNvPr id="354" name="Graphique 6">
              <a:extLst>
                <a:ext uri="{FF2B5EF4-FFF2-40B4-BE49-F238E27FC236}">
                  <a16:creationId xmlns:a16="http://schemas.microsoft.com/office/drawing/2014/main" id="{638A8DC2-5B46-4551-8733-9975A9841664}"/>
                </a:ext>
              </a:extLst>
            </p:cNvPr>
            <p:cNvSpPr/>
            <p:nvPr/>
          </p:nvSpPr>
          <p:spPr>
            <a:xfrm>
              <a:off x="6229937" y="2687277"/>
              <a:ext cx="2143827" cy="546709"/>
            </a:xfrm>
            <a:custGeom>
              <a:avLst/>
              <a:gdLst>
                <a:gd name="connsiteX0" fmla="*/ 2058010 w 2143827"/>
                <a:gd name="connsiteY0" fmla="*/ 251033 h 546709"/>
                <a:gd name="connsiteX1" fmla="*/ 937485 w 2143827"/>
                <a:gd name="connsiteY1" fmla="*/ 388547 h 546709"/>
                <a:gd name="connsiteX2" fmla="*/ 67887 w 2143827"/>
                <a:gd name="connsiteY2" fmla="*/ 546617 h 546709"/>
                <a:gd name="connsiteX3" fmla="*/ 6076 w 2143827"/>
                <a:gd name="connsiteY3" fmla="*/ 285412 h 546709"/>
                <a:gd name="connsiteX4" fmla="*/ 2130240 w 2143827"/>
                <a:gd name="connsiteY4" fmla="*/ 17331 h 546709"/>
                <a:gd name="connsiteX5" fmla="*/ 2058010 w 2143827"/>
                <a:gd name="connsiteY5" fmla="*/ 251033 h 546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43827" h="546709">
                  <a:moveTo>
                    <a:pt x="2058010" y="251033"/>
                  </a:moveTo>
                  <a:cubicBezTo>
                    <a:pt x="1906816" y="264785"/>
                    <a:pt x="1250293" y="336944"/>
                    <a:pt x="937485" y="388547"/>
                  </a:cubicBezTo>
                  <a:cubicBezTo>
                    <a:pt x="624676" y="440150"/>
                    <a:pt x="95389" y="546617"/>
                    <a:pt x="67887" y="546617"/>
                  </a:cubicBezTo>
                  <a:cubicBezTo>
                    <a:pt x="40384" y="546617"/>
                    <a:pt x="-21356" y="467299"/>
                    <a:pt x="6076" y="285412"/>
                  </a:cubicBezTo>
                  <a:cubicBezTo>
                    <a:pt x="191649" y="230406"/>
                    <a:pt x="1312174" y="-75527"/>
                    <a:pt x="2130240" y="17331"/>
                  </a:cubicBezTo>
                  <a:cubicBezTo>
                    <a:pt x="2150867" y="75739"/>
                    <a:pt x="2158452" y="241039"/>
                    <a:pt x="2058010" y="251033"/>
                  </a:cubicBezTo>
                  <a:close/>
                </a:path>
              </a:pathLst>
            </a:custGeom>
            <a:solidFill>
              <a:srgbClr val="0E4580"/>
            </a:solidFill>
            <a:ln w="7081" cap="flat">
              <a:noFill/>
              <a:prstDash val="solid"/>
              <a:miter/>
            </a:ln>
          </p:spPr>
          <p:txBody>
            <a:bodyPr rtlCol="0" anchor="ctr"/>
            <a:lstStyle/>
            <a:p>
              <a:endParaRPr lang="fr-FR"/>
            </a:p>
          </p:txBody>
        </p:sp>
        <p:sp>
          <p:nvSpPr>
            <p:cNvPr id="355" name="Graphique 6">
              <a:extLst>
                <a:ext uri="{FF2B5EF4-FFF2-40B4-BE49-F238E27FC236}">
                  <a16:creationId xmlns:a16="http://schemas.microsoft.com/office/drawing/2014/main" id="{E24D80F7-0F56-4805-8315-AC34DFB5A3CA}"/>
                </a:ext>
              </a:extLst>
            </p:cNvPr>
            <p:cNvSpPr/>
            <p:nvPr/>
          </p:nvSpPr>
          <p:spPr>
            <a:xfrm>
              <a:off x="7110588" y="4948870"/>
              <a:ext cx="639439" cy="494128"/>
            </a:xfrm>
            <a:custGeom>
              <a:avLst/>
              <a:gdLst>
                <a:gd name="connsiteX0" fmla="*/ 639440 w 639439"/>
                <a:gd name="connsiteY0" fmla="*/ 122699 h 494128"/>
                <a:gd name="connsiteX1" fmla="*/ 522553 w 639439"/>
                <a:gd name="connsiteY1" fmla="*/ 638 h 494128"/>
                <a:gd name="connsiteX2" fmla="*/ 122699 w 639439"/>
                <a:gd name="connsiteY2" fmla="*/ 0 h 494128"/>
                <a:gd name="connsiteX3" fmla="*/ 0 w 639439"/>
                <a:gd name="connsiteY3" fmla="*/ 122699 h 494128"/>
                <a:gd name="connsiteX4" fmla="*/ 308414 w 639439"/>
                <a:gd name="connsiteY4" fmla="*/ 494128 h 494128"/>
                <a:gd name="connsiteX5" fmla="*/ 639440 w 639439"/>
                <a:gd name="connsiteY5" fmla="*/ 122699 h 4941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39439" h="494128">
                  <a:moveTo>
                    <a:pt x="639440" y="122699"/>
                  </a:moveTo>
                  <a:lnTo>
                    <a:pt x="522553" y="638"/>
                  </a:lnTo>
                  <a:lnTo>
                    <a:pt x="122699" y="0"/>
                  </a:lnTo>
                  <a:lnTo>
                    <a:pt x="0" y="122699"/>
                  </a:lnTo>
                  <a:lnTo>
                    <a:pt x="308414" y="494128"/>
                  </a:lnTo>
                  <a:lnTo>
                    <a:pt x="639440" y="122699"/>
                  </a:lnTo>
                  <a:close/>
                </a:path>
              </a:pathLst>
            </a:custGeom>
            <a:solidFill>
              <a:srgbClr val="D9042B"/>
            </a:solidFill>
            <a:ln w="7081" cap="flat">
              <a:noFill/>
              <a:prstDash val="solid"/>
              <a:miter/>
            </a:ln>
          </p:spPr>
          <p:txBody>
            <a:bodyPr rtlCol="0" anchor="ctr"/>
            <a:lstStyle/>
            <a:p>
              <a:endParaRPr lang="fr-FR"/>
            </a:p>
          </p:txBody>
        </p:sp>
        <p:sp>
          <p:nvSpPr>
            <p:cNvPr id="356" name="Graphique 6">
              <a:extLst>
                <a:ext uri="{FF2B5EF4-FFF2-40B4-BE49-F238E27FC236}">
                  <a16:creationId xmlns:a16="http://schemas.microsoft.com/office/drawing/2014/main" id="{056BBC8A-9FEC-4652-B1D6-37D9EB48E2F0}"/>
                </a:ext>
              </a:extLst>
            </p:cNvPr>
            <p:cNvSpPr/>
            <p:nvPr/>
          </p:nvSpPr>
          <p:spPr>
            <a:xfrm>
              <a:off x="7164246" y="4989416"/>
              <a:ext cx="534247" cy="389575"/>
            </a:xfrm>
            <a:custGeom>
              <a:avLst/>
              <a:gdLst>
                <a:gd name="connsiteX0" fmla="*/ -794 w 534247"/>
                <a:gd name="connsiteY0" fmla="*/ 84258 h 389575"/>
                <a:gd name="connsiteX1" fmla="*/ 80863 w 534247"/>
                <a:gd name="connsiteY1" fmla="*/ -93 h 389575"/>
                <a:gd name="connsiteX2" fmla="*/ 132112 w 534247"/>
                <a:gd name="connsiteY2" fmla="*/ 545 h 389575"/>
                <a:gd name="connsiteX3" fmla="*/ 47052 w 534247"/>
                <a:gd name="connsiteY3" fmla="*/ 138201 h 389575"/>
                <a:gd name="connsiteX4" fmla="*/ 179816 w 534247"/>
                <a:gd name="connsiteY4" fmla="*/ 301516 h 389575"/>
                <a:gd name="connsiteX5" fmla="*/ 338808 w 534247"/>
                <a:gd name="connsiteY5" fmla="*/ 304422 h 389575"/>
                <a:gd name="connsiteX6" fmla="*/ 257576 w 534247"/>
                <a:gd name="connsiteY6" fmla="*/ 389482 h 389575"/>
                <a:gd name="connsiteX7" fmla="*/ 72145 w 534247"/>
                <a:gd name="connsiteY7" fmla="*/ 179526 h 389575"/>
                <a:gd name="connsiteX8" fmla="*/ 138350 w 534247"/>
                <a:gd name="connsiteY8" fmla="*/ 253882 h 389575"/>
                <a:gd name="connsiteX9" fmla="*/ 262184 w 534247"/>
                <a:gd name="connsiteY9" fmla="*/ 270611 h 389575"/>
                <a:gd name="connsiteX10" fmla="*/ 381764 w 534247"/>
                <a:gd name="connsiteY10" fmla="*/ 237650 h 389575"/>
                <a:gd name="connsiteX11" fmla="*/ 72145 w 534247"/>
                <a:gd name="connsiteY11" fmla="*/ 179526 h 389575"/>
                <a:gd name="connsiteX12" fmla="*/ 463209 w 534247"/>
                <a:gd name="connsiteY12" fmla="*/ 13517 h 389575"/>
                <a:gd name="connsiteX13" fmla="*/ 461437 w 534247"/>
                <a:gd name="connsiteY13" fmla="*/ 92197 h 389575"/>
                <a:gd name="connsiteX14" fmla="*/ 358301 w 534247"/>
                <a:gd name="connsiteY14" fmla="*/ 92197 h 389575"/>
                <a:gd name="connsiteX15" fmla="*/ 244108 w 534247"/>
                <a:gd name="connsiteY15" fmla="*/ 16777 h 389575"/>
                <a:gd name="connsiteX16" fmla="*/ 138350 w 534247"/>
                <a:gd name="connsiteY16" fmla="*/ 73484 h 389575"/>
                <a:gd name="connsiteX17" fmla="*/ 449812 w 534247"/>
                <a:gd name="connsiteY17" fmla="*/ 181369 h 389575"/>
                <a:gd name="connsiteX18" fmla="*/ 533454 w 534247"/>
                <a:gd name="connsiteY18" fmla="*/ 84613 h 389575"/>
                <a:gd name="connsiteX19" fmla="*/ 340580 w 534247"/>
                <a:gd name="connsiteY19" fmla="*/ 1041 h 389575"/>
                <a:gd name="connsiteX20" fmla="*/ 395302 w 534247"/>
                <a:gd name="connsiteY20" fmla="*/ 1041 h 389575"/>
                <a:gd name="connsiteX21" fmla="*/ 383323 w 534247"/>
                <a:gd name="connsiteY21" fmla="*/ 41728 h 389575"/>
                <a:gd name="connsiteX22" fmla="*/ 340793 w 534247"/>
                <a:gd name="connsiteY22" fmla="*/ 970 h 389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534247" h="389575">
                  <a:moveTo>
                    <a:pt x="-794" y="84258"/>
                  </a:moveTo>
                  <a:lnTo>
                    <a:pt x="80863" y="-93"/>
                  </a:lnTo>
                  <a:lnTo>
                    <a:pt x="132112" y="545"/>
                  </a:lnTo>
                  <a:cubicBezTo>
                    <a:pt x="52935" y="38822"/>
                    <a:pt x="33726" y="90851"/>
                    <a:pt x="47052" y="138201"/>
                  </a:cubicBezTo>
                  <a:close/>
                  <a:moveTo>
                    <a:pt x="179816" y="301516"/>
                  </a:moveTo>
                  <a:cubicBezTo>
                    <a:pt x="243611" y="318883"/>
                    <a:pt x="282385" y="321718"/>
                    <a:pt x="338808" y="304422"/>
                  </a:cubicBezTo>
                  <a:lnTo>
                    <a:pt x="257576" y="389482"/>
                  </a:lnTo>
                  <a:close/>
                  <a:moveTo>
                    <a:pt x="72145" y="179526"/>
                  </a:moveTo>
                  <a:lnTo>
                    <a:pt x="138350" y="253882"/>
                  </a:lnTo>
                  <a:cubicBezTo>
                    <a:pt x="148415" y="214968"/>
                    <a:pt x="252968" y="238714"/>
                    <a:pt x="262184" y="270611"/>
                  </a:cubicBezTo>
                  <a:cubicBezTo>
                    <a:pt x="305989" y="284788"/>
                    <a:pt x="380700" y="260545"/>
                    <a:pt x="381764" y="237650"/>
                  </a:cubicBezTo>
                  <a:cubicBezTo>
                    <a:pt x="381622" y="182503"/>
                    <a:pt x="127008" y="228294"/>
                    <a:pt x="72145" y="179526"/>
                  </a:cubicBezTo>
                  <a:close/>
                  <a:moveTo>
                    <a:pt x="463209" y="13517"/>
                  </a:moveTo>
                  <a:lnTo>
                    <a:pt x="461437" y="92197"/>
                  </a:lnTo>
                  <a:lnTo>
                    <a:pt x="358301" y="92197"/>
                  </a:lnTo>
                  <a:cubicBezTo>
                    <a:pt x="359648" y="40169"/>
                    <a:pt x="320166" y="14651"/>
                    <a:pt x="244108" y="16777"/>
                  </a:cubicBezTo>
                  <a:cubicBezTo>
                    <a:pt x="190520" y="17770"/>
                    <a:pt x="139058" y="38751"/>
                    <a:pt x="138350" y="73484"/>
                  </a:cubicBezTo>
                  <a:cubicBezTo>
                    <a:pt x="138350" y="155496"/>
                    <a:pt x="426775" y="66892"/>
                    <a:pt x="449812" y="181369"/>
                  </a:cubicBezTo>
                  <a:lnTo>
                    <a:pt x="533454" y="84613"/>
                  </a:lnTo>
                  <a:close/>
                  <a:moveTo>
                    <a:pt x="340580" y="1041"/>
                  </a:moveTo>
                  <a:lnTo>
                    <a:pt x="395302" y="1041"/>
                  </a:lnTo>
                  <a:lnTo>
                    <a:pt x="383323" y="41728"/>
                  </a:lnTo>
                  <a:cubicBezTo>
                    <a:pt x="373186" y="17061"/>
                    <a:pt x="356245" y="8059"/>
                    <a:pt x="340793" y="970"/>
                  </a:cubicBezTo>
                  <a:close/>
                </a:path>
              </a:pathLst>
            </a:custGeom>
            <a:solidFill>
              <a:srgbClr val="F2B602"/>
            </a:solidFill>
            <a:ln w="7081" cap="flat">
              <a:noFill/>
              <a:prstDash val="solid"/>
              <a:miter/>
            </a:ln>
          </p:spPr>
          <p:txBody>
            <a:bodyPr rtlCol="0" anchor="ctr"/>
            <a:lstStyle/>
            <a:p>
              <a:endParaRPr lang="fr-FR"/>
            </a:p>
          </p:txBody>
        </p:sp>
        <p:sp>
          <p:nvSpPr>
            <p:cNvPr id="357" name="Graphique 6">
              <a:extLst>
                <a:ext uri="{FF2B5EF4-FFF2-40B4-BE49-F238E27FC236}">
                  <a16:creationId xmlns:a16="http://schemas.microsoft.com/office/drawing/2014/main" id="{23BE0B68-9CC7-4F8B-A793-A7E78AF4CEDE}"/>
                </a:ext>
              </a:extLst>
            </p:cNvPr>
            <p:cNvSpPr/>
            <p:nvPr/>
          </p:nvSpPr>
          <p:spPr>
            <a:xfrm>
              <a:off x="6407849" y="4364985"/>
              <a:ext cx="524537" cy="2161608"/>
            </a:xfrm>
            <a:custGeom>
              <a:avLst/>
              <a:gdLst>
                <a:gd name="connsiteX0" fmla="*/ 523743 w 524537"/>
                <a:gd name="connsiteY0" fmla="*/ 918 h 2161608"/>
                <a:gd name="connsiteX1" fmla="*/ 72287 w 524537"/>
                <a:gd name="connsiteY1" fmla="*/ 472009 h 2161608"/>
                <a:gd name="connsiteX2" fmla="*/ -794 w 524537"/>
                <a:gd name="connsiteY2" fmla="*/ 2154853 h 2161608"/>
                <a:gd name="connsiteX3" fmla="*/ 285575 w 524537"/>
                <a:gd name="connsiteY3" fmla="*/ 2161516 h 2161608"/>
              </a:gdLst>
              <a:ahLst/>
              <a:cxnLst>
                <a:cxn ang="0">
                  <a:pos x="connsiteX0" y="connsiteY0"/>
                </a:cxn>
                <a:cxn ang="0">
                  <a:pos x="connsiteX1" y="connsiteY1"/>
                </a:cxn>
                <a:cxn ang="0">
                  <a:pos x="connsiteX2" y="connsiteY2"/>
                </a:cxn>
                <a:cxn ang="0">
                  <a:pos x="connsiteX3" y="connsiteY3"/>
                </a:cxn>
              </a:cxnLst>
              <a:rect l="l" t="t" r="r" b="b"/>
              <a:pathLst>
                <a:path w="524537" h="2161608">
                  <a:moveTo>
                    <a:pt x="523743" y="918"/>
                  </a:moveTo>
                  <a:cubicBezTo>
                    <a:pt x="298192" y="-4611"/>
                    <a:pt x="63001" y="-4115"/>
                    <a:pt x="72287" y="472009"/>
                  </a:cubicBezTo>
                  <a:cubicBezTo>
                    <a:pt x="81572" y="948133"/>
                    <a:pt x="95607" y="2003800"/>
                    <a:pt x="-794" y="2154853"/>
                  </a:cubicBezTo>
                  <a:lnTo>
                    <a:pt x="285575" y="2161516"/>
                  </a:lnTo>
                </a:path>
              </a:pathLst>
            </a:custGeom>
            <a:solidFill>
              <a:srgbClr val="1760BF"/>
            </a:solidFill>
            <a:ln w="7081" cap="flat">
              <a:noFill/>
              <a:prstDash val="solid"/>
              <a:miter/>
            </a:ln>
          </p:spPr>
          <p:txBody>
            <a:bodyPr rtlCol="0" anchor="ctr"/>
            <a:lstStyle/>
            <a:p>
              <a:endParaRPr lang="fr-FR"/>
            </a:p>
          </p:txBody>
        </p:sp>
        <p:grpSp>
          <p:nvGrpSpPr>
            <p:cNvPr id="358" name="Group 357">
              <a:extLst>
                <a:ext uri="{FF2B5EF4-FFF2-40B4-BE49-F238E27FC236}">
                  <a16:creationId xmlns:a16="http://schemas.microsoft.com/office/drawing/2014/main" id="{17738528-FF3E-4B20-86A1-C5C0072E8AE5}"/>
                </a:ext>
              </a:extLst>
            </p:cNvPr>
            <p:cNvGrpSpPr/>
            <p:nvPr/>
          </p:nvGrpSpPr>
          <p:grpSpPr>
            <a:xfrm rot="19358127">
              <a:off x="4335019" y="1780259"/>
              <a:ext cx="5237200" cy="5237200"/>
              <a:chOff x="4182619" y="1627859"/>
              <a:chExt cx="5237200" cy="5237200"/>
            </a:xfrm>
          </p:grpSpPr>
          <p:grpSp>
            <p:nvGrpSpPr>
              <p:cNvPr id="359" name="Group 358">
                <a:extLst>
                  <a:ext uri="{FF2B5EF4-FFF2-40B4-BE49-F238E27FC236}">
                    <a16:creationId xmlns:a16="http://schemas.microsoft.com/office/drawing/2014/main" id="{C857D95C-1E17-4210-8398-316956C95FF7}"/>
                  </a:ext>
                </a:extLst>
              </p:cNvPr>
              <p:cNvGrpSpPr/>
              <p:nvPr/>
            </p:nvGrpSpPr>
            <p:grpSpPr>
              <a:xfrm>
                <a:off x="5463108" y="2116742"/>
                <a:ext cx="1889829" cy="2760311"/>
                <a:chOff x="5463108" y="2116742"/>
                <a:chExt cx="1889829" cy="2760311"/>
              </a:xfrm>
            </p:grpSpPr>
            <p:sp>
              <p:nvSpPr>
                <p:cNvPr id="365" name="Graphique 6">
                  <a:extLst>
                    <a:ext uri="{FF2B5EF4-FFF2-40B4-BE49-F238E27FC236}">
                      <a16:creationId xmlns:a16="http://schemas.microsoft.com/office/drawing/2014/main" id="{98685333-DAD7-43E3-A522-FA4D918D2CC7}"/>
                    </a:ext>
                  </a:extLst>
                </p:cNvPr>
                <p:cNvSpPr/>
                <p:nvPr/>
              </p:nvSpPr>
              <p:spPr>
                <a:xfrm>
                  <a:off x="6493405" y="2519552"/>
                  <a:ext cx="859532" cy="716347"/>
                </a:xfrm>
                <a:custGeom>
                  <a:avLst/>
                  <a:gdLst>
                    <a:gd name="connsiteX0" fmla="*/ 194419 w 859532"/>
                    <a:gd name="connsiteY0" fmla="*/ -93 h 716347"/>
                    <a:gd name="connsiteX1" fmla="*/ 858738 w 859532"/>
                    <a:gd name="connsiteY1" fmla="*/ -93 h 716347"/>
                    <a:gd name="connsiteX2" fmla="*/ 693083 w 859532"/>
                    <a:gd name="connsiteY2" fmla="*/ 716255 h 716347"/>
                    <a:gd name="connsiteX3" fmla="*/ -794 w 859532"/>
                    <a:gd name="connsiteY3" fmla="*/ 650476 h 716347"/>
                    <a:gd name="connsiteX4" fmla="*/ 194419 w 859532"/>
                    <a:gd name="connsiteY4" fmla="*/ -93 h 7163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9532" h="716347">
                      <a:moveTo>
                        <a:pt x="194419" y="-93"/>
                      </a:moveTo>
                      <a:lnTo>
                        <a:pt x="858738" y="-93"/>
                      </a:lnTo>
                      <a:cubicBezTo>
                        <a:pt x="858738" y="-93"/>
                        <a:pt x="829109" y="580301"/>
                        <a:pt x="693083" y="716255"/>
                      </a:cubicBezTo>
                      <a:lnTo>
                        <a:pt x="-794" y="650476"/>
                      </a:lnTo>
                      <a:cubicBezTo>
                        <a:pt x="-794" y="650476"/>
                        <a:pt x="194419" y="150322"/>
                        <a:pt x="194419" y="-93"/>
                      </a:cubicBezTo>
                      <a:close/>
                    </a:path>
                  </a:pathLst>
                </a:custGeom>
                <a:solidFill>
                  <a:srgbClr val="F2B602"/>
                </a:solidFill>
                <a:ln w="7081" cap="flat">
                  <a:noFill/>
                  <a:prstDash val="solid"/>
                  <a:miter/>
                </a:ln>
              </p:spPr>
              <p:txBody>
                <a:bodyPr rtlCol="0" anchor="ctr"/>
                <a:lstStyle/>
                <a:p>
                  <a:endParaRPr lang="fr-FR"/>
                </a:p>
              </p:txBody>
            </p:sp>
            <p:sp>
              <p:nvSpPr>
                <p:cNvPr id="366" name="Graphique 6">
                  <a:extLst>
                    <a:ext uri="{FF2B5EF4-FFF2-40B4-BE49-F238E27FC236}">
                      <a16:creationId xmlns:a16="http://schemas.microsoft.com/office/drawing/2014/main" id="{359123BE-9FB9-41D1-81D7-0039B0DA0806}"/>
                    </a:ext>
                  </a:extLst>
                </p:cNvPr>
                <p:cNvSpPr/>
                <p:nvPr/>
              </p:nvSpPr>
              <p:spPr>
                <a:xfrm>
                  <a:off x="6665840" y="2749627"/>
                  <a:ext cx="56564" cy="80708"/>
                </a:xfrm>
                <a:custGeom>
                  <a:avLst/>
                  <a:gdLst>
                    <a:gd name="connsiteX0" fmla="*/ 5468 w 56564"/>
                    <a:gd name="connsiteY0" fmla="*/ 79169 h 80708"/>
                    <a:gd name="connsiteX1" fmla="*/ 577 w 56564"/>
                    <a:gd name="connsiteY1" fmla="*/ 74915 h 80708"/>
                    <a:gd name="connsiteX2" fmla="*/ -700 w 56564"/>
                    <a:gd name="connsiteY2" fmla="*/ 62157 h 80708"/>
                    <a:gd name="connsiteX3" fmla="*/ 1002 w 56564"/>
                    <a:gd name="connsiteY3" fmla="*/ 37489 h 80708"/>
                    <a:gd name="connsiteX4" fmla="*/ 2207 w 56564"/>
                    <a:gd name="connsiteY4" fmla="*/ 26857 h 80708"/>
                    <a:gd name="connsiteX5" fmla="*/ 9720 w 56564"/>
                    <a:gd name="connsiteY5" fmla="*/ 2898 h 80708"/>
                    <a:gd name="connsiteX6" fmla="*/ 13690 w 56564"/>
                    <a:gd name="connsiteY6" fmla="*/ 1055 h 80708"/>
                    <a:gd name="connsiteX7" fmla="*/ 16809 w 56564"/>
                    <a:gd name="connsiteY7" fmla="*/ 2969 h 80708"/>
                    <a:gd name="connsiteX8" fmla="*/ 19715 w 56564"/>
                    <a:gd name="connsiteY8" fmla="*/ 5308 h 80708"/>
                    <a:gd name="connsiteX9" fmla="*/ 23188 w 56564"/>
                    <a:gd name="connsiteY9" fmla="*/ 3748 h 80708"/>
                    <a:gd name="connsiteX10" fmla="*/ 36444 w 56564"/>
                    <a:gd name="connsiteY10" fmla="*/ -8 h 80708"/>
                    <a:gd name="connsiteX11" fmla="*/ 50620 w 56564"/>
                    <a:gd name="connsiteY11" fmla="*/ 10553 h 80708"/>
                    <a:gd name="connsiteX12" fmla="*/ 55298 w 56564"/>
                    <a:gd name="connsiteY12" fmla="*/ 40041 h 80708"/>
                    <a:gd name="connsiteX13" fmla="*/ 49770 w 56564"/>
                    <a:gd name="connsiteY13" fmla="*/ 59959 h 80708"/>
                    <a:gd name="connsiteX14" fmla="*/ 38357 w 56564"/>
                    <a:gd name="connsiteY14" fmla="*/ 75128 h 80708"/>
                    <a:gd name="connsiteX15" fmla="*/ 21629 w 56564"/>
                    <a:gd name="connsiteY15" fmla="*/ 80515 h 80708"/>
                    <a:gd name="connsiteX16" fmla="*/ 14540 w 56564"/>
                    <a:gd name="connsiteY16" fmla="*/ 78672 h 80708"/>
                    <a:gd name="connsiteX17" fmla="*/ 11634 w 56564"/>
                    <a:gd name="connsiteY17" fmla="*/ 77963 h 80708"/>
                    <a:gd name="connsiteX18" fmla="*/ 9508 w 56564"/>
                    <a:gd name="connsiteY18" fmla="*/ 78318 h 80708"/>
                    <a:gd name="connsiteX19" fmla="*/ 5468 w 56564"/>
                    <a:gd name="connsiteY19" fmla="*/ 79169 h 80708"/>
                    <a:gd name="connsiteX20" fmla="*/ 19644 w 56564"/>
                    <a:gd name="connsiteY20" fmla="*/ 65630 h 80708"/>
                    <a:gd name="connsiteX21" fmla="*/ 20282 w 56564"/>
                    <a:gd name="connsiteY21" fmla="*/ 65630 h 80708"/>
                    <a:gd name="connsiteX22" fmla="*/ 36514 w 56564"/>
                    <a:gd name="connsiteY22" fmla="*/ 52020 h 80708"/>
                    <a:gd name="connsiteX23" fmla="*/ 40342 w 56564"/>
                    <a:gd name="connsiteY23" fmla="*/ 36142 h 80708"/>
                    <a:gd name="connsiteX24" fmla="*/ 38712 w 56564"/>
                    <a:gd name="connsiteY24" fmla="*/ 17642 h 80708"/>
                    <a:gd name="connsiteX25" fmla="*/ 33962 w 56564"/>
                    <a:gd name="connsiteY25" fmla="*/ 12184 h 80708"/>
                    <a:gd name="connsiteX26" fmla="*/ 24819 w 56564"/>
                    <a:gd name="connsiteY26" fmla="*/ 19272 h 80708"/>
                    <a:gd name="connsiteX27" fmla="*/ 17730 w 56564"/>
                    <a:gd name="connsiteY27" fmla="*/ 35717 h 80708"/>
                    <a:gd name="connsiteX28" fmla="*/ 13761 w 56564"/>
                    <a:gd name="connsiteY28" fmla="*/ 54643 h 80708"/>
                    <a:gd name="connsiteX29" fmla="*/ 14611 w 56564"/>
                    <a:gd name="connsiteY29" fmla="*/ 62865 h 80708"/>
                    <a:gd name="connsiteX30" fmla="*/ 19502 w 56564"/>
                    <a:gd name="connsiteY30" fmla="*/ 65630 h 807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56564" h="80708">
                      <a:moveTo>
                        <a:pt x="5468" y="79169"/>
                      </a:moveTo>
                      <a:cubicBezTo>
                        <a:pt x="3079" y="78977"/>
                        <a:pt x="1101" y="77255"/>
                        <a:pt x="577" y="74915"/>
                      </a:cubicBezTo>
                      <a:cubicBezTo>
                        <a:pt x="-572" y="70769"/>
                        <a:pt x="-1004" y="66452"/>
                        <a:pt x="-700" y="62157"/>
                      </a:cubicBezTo>
                      <a:cubicBezTo>
                        <a:pt x="-700" y="55968"/>
                        <a:pt x="-132" y="47746"/>
                        <a:pt x="1002" y="37489"/>
                      </a:cubicBezTo>
                      <a:cubicBezTo>
                        <a:pt x="1002" y="34654"/>
                        <a:pt x="1640" y="31110"/>
                        <a:pt x="2207" y="26857"/>
                      </a:cubicBezTo>
                      <a:cubicBezTo>
                        <a:pt x="2618" y="18358"/>
                        <a:pt x="5205" y="10107"/>
                        <a:pt x="9720" y="2898"/>
                      </a:cubicBezTo>
                      <a:cubicBezTo>
                        <a:pt x="10642" y="1643"/>
                        <a:pt x="12138" y="949"/>
                        <a:pt x="13690" y="1055"/>
                      </a:cubicBezTo>
                      <a:cubicBezTo>
                        <a:pt x="14945" y="1246"/>
                        <a:pt x="16072" y="1934"/>
                        <a:pt x="16809" y="2969"/>
                      </a:cubicBezTo>
                      <a:cubicBezTo>
                        <a:pt x="18014" y="4457"/>
                        <a:pt x="18935" y="5237"/>
                        <a:pt x="19715" y="5308"/>
                      </a:cubicBezTo>
                      <a:cubicBezTo>
                        <a:pt x="21005" y="5166"/>
                        <a:pt x="22224" y="4620"/>
                        <a:pt x="23188" y="3748"/>
                      </a:cubicBezTo>
                      <a:cubicBezTo>
                        <a:pt x="26981" y="885"/>
                        <a:pt x="31708" y="-455"/>
                        <a:pt x="36444" y="-8"/>
                      </a:cubicBezTo>
                      <a:cubicBezTo>
                        <a:pt x="42724" y="708"/>
                        <a:pt x="48139" y="4741"/>
                        <a:pt x="50620" y="10553"/>
                      </a:cubicBezTo>
                      <a:cubicBezTo>
                        <a:pt x="55043" y="19711"/>
                        <a:pt x="56666" y="29968"/>
                        <a:pt x="55298" y="40041"/>
                      </a:cubicBezTo>
                      <a:cubicBezTo>
                        <a:pt x="54561" y="46938"/>
                        <a:pt x="52690" y="53664"/>
                        <a:pt x="49770" y="59959"/>
                      </a:cubicBezTo>
                      <a:cubicBezTo>
                        <a:pt x="47083" y="65771"/>
                        <a:pt x="43191" y="70939"/>
                        <a:pt x="38357" y="75128"/>
                      </a:cubicBezTo>
                      <a:cubicBezTo>
                        <a:pt x="33757" y="79147"/>
                        <a:pt x="27711" y="81097"/>
                        <a:pt x="21629" y="80515"/>
                      </a:cubicBezTo>
                      <a:cubicBezTo>
                        <a:pt x="19184" y="80267"/>
                        <a:pt x="16794" y="79650"/>
                        <a:pt x="14540" y="78672"/>
                      </a:cubicBezTo>
                      <a:cubicBezTo>
                        <a:pt x="13612" y="78289"/>
                        <a:pt x="12634" y="78048"/>
                        <a:pt x="11634" y="77963"/>
                      </a:cubicBezTo>
                      <a:cubicBezTo>
                        <a:pt x="10904" y="77857"/>
                        <a:pt x="10160" y="77985"/>
                        <a:pt x="9508" y="78318"/>
                      </a:cubicBezTo>
                      <a:cubicBezTo>
                        <a:pt x="8275" y="78998"/>
                        <a:pt x="6871" y="79289"/>
                        <a:pt x="5468" y="79169"/>
                      </a:cubicBezTo>
                      <a:close/>
                      <a:moveTo>
                        <a:pt x="19644" y="65630"/>
                      </a:moveTo>
                      <a:lnTo>
                        <a:pt x="20282" y="65630"/>
                      </a:lnTo>
                      <a:cubicBezTo>
                        <a:pt x="27370" y="65630"/>
                        <a:pt x="32758" y="61093"/>
                        <a:pt x="36514" y="52020"/>
                      </a:cubicBezTo>
                      <a:cubicBezTo>
                        <a:pt x="38541" y="46938"/>
                        <a:pt x="39832" y="41593"/>
                        <a:pt x="40342" y="36142"/>
                      </a:cubicBezTo>
                      <a:cubicBezTo>
                        <a:pt x="41136" y="29933"/>
                        <a:pt x="40583" y="23617"/>
                        <a:pt x="38712" y="17642"/>
                      </a:cubicBezTo>
                      <a:cubicBezTo>
                        <a:pt x="37507" y="14168"/>
                        <a:pt x="35876" y="12396"/>
                        <a:pt x="33962" y="12184"/>
                      </a:cubicBezTo>
                      <a:cubicBezTo>
                        <a:pt x="30773" y="12184"/>
                        <a:pt x="27725" y="14168"/>
                        <a:pt x="24819" y="19272"/>
                      </a:cubicBezTo>
                      <a:cubicBezTo>
                        <a:pt x="21834" y="24468"/>
                        <a:pt x="19460" y="29983"/>
                        <a:pt x="17730" y="35717"/>
                      </a:cubicBezTo>
                      <a:cubicBezTo>
                        <a:pt x="15816" y="41884"/>
                        <a:pt x="14491" y="48221"/>
                        <a:pt x="13761" y="54643"/>
                      </a:cubicBezTo>
                      <a:cubicBezTo>
                        <a:pt x="13101" y="57400"/>
                        <a:pt x="13399" y="60299"/>
                        <a:pt x="14611" y="62865"/>
                      </a:cubicBezTo>
                      <a:cubicBezTo>
                        <a:pt x="15788" y="64425"/>
                        <a:pt x="17560" y="65424"/>
                        <a:pt x="19502" y="65630"/>
                      </a:cubicBezTo>
                      <a:close/>
                    </a:path>
                  </a:pathLst>
                </a:custGeom>
                <a:solidFill>
                  <a:srgbClr val="0A315B"/>
                </a:solidFill>
                <a:ln w="7081" cap="flat">
                  <a:noFill/>
                  <a:prstDash val="solid"/>
                  <a:miter/>
                </a:ln>
              </p:spPr>
              <p:txBody>
                <a:bodyPr rtlCol="0" anchor="ctr"/>
                <a:lstStyle/>
                <a:p>
                  <a:endParaRPr lang="fr-FR"/>
                </a:p>
              </p:txBody>
            </p:sp>
            <p:sp>
              <p:nvSpPr>
                <p:cNvPr id="367" name="Graphique 6">
                  <a:extLst>
                    <a:ext uri="{FF2B5EF4-FFF2-40B4-BE49-F238E27FC236}">
                      <a16:creationId xmlns:a16="http://schemas.microsoft.com/office/drawing/2014/main" id="{A77E32D7-C18C-45E8-9098-3102E0A11A43}"/>
                    </a:ext>
                  </a:extLst>
                </p:cNvPr>
                <p:cNvSpPr/>
                <p:nvPr/>
              </p:nvSpPr>
              <p:spPr>
                <a:xfrm>
                  <a:off x="6722540" y="2786609"/>
                  <a:ext cx="41374" cy="52229"/>
                </a:xfrm>
                <a:custGeom>
                  <a:avLst/>
                  <a:gdLst>
                    <a:gd name="connsiteX0" fmla="*/ 17099 w 41374"/>
                    <a:gd name="connsiteY0" fmla="*/ 52110 h 52229"/>
                    <a:gd name="connsiteX1" fmla="*/ 16532 w 41374"/>
                    <a:gd name="connsiteY1" fmla="*/ 52110 h 52229"/>
                    <a:gd name="connsiteX2" fmla="*/ 5545 w 41374"/>
                    <a:gd name="connsiteY2" fmla="*/ 47219 h 52229"/>
                    <a:gd name="connsiteX3" fmla="*/ 229 w 41374"/>
                    <a:gd name="connsiteY3" fmla="*/ 37366 h 52229"/>
                    <a:gd name="connsiteX4" fmla="*/ -622 w 41374"/>
                    <a:gd name="connsiteY4" fmla="*/ 25175 h 52229"/>
                    <a:gd name="connsiteX5" fmla="*/ 2568 w 41374"/>
                    <a:gd name="connsiteY5" fmla="*/ 12557 h 52229"/>
                    <a:gd name="connsiteX6" fmla="*/ 9656 w 41374"/>
                    <a:gd name="connsiteY6" fmla="*/ 3059 h 52229"/>
                    <a:gd name="connsiteX7" fmla="*/ 21919 w 41374"/>
                    <a:gd name="connsiteY7" fmla="*/ 82 h 52229"/>
                    <a:gd name="connsiteX8" fmla="*/ 30709 w 41374"/>
                    <a:gd name="connsiteY8" fmla="*/ 3697 h 52229"/>
                    <a:gd name="connsiteX9" fmla="*/ 38718 w 41374"/>
                    <a:gd name="connsiteY9" fmla="*/ 14471 h 52229"/>
                    <a:gd name="connsiteX10" fmla="*/ 40420 w 41374"/>
                    <a:gd name="connsiteY10" fmla="*/ 28648 h 52229"/>
                    <a:gd name="connsiteX11" fmla="*/ 31488 w 41374"/>
                    <a:gd name="connsiteY11" fmla="*/ 46723 h 52229"/>
                    <a:gd name="connsiteX12" fmla="*/ 17099 w 41374"/>
                    <a:gd name="connsiteY12" fmla="*/ 52110 h 52229"/>
                    <a:gd name="connsiteX13" fmla="*/ 18233 w 41374"/>
                    <a:gd name="connsiteY13" fmla="*/ 37296 h 52229"/>
                    <a:gd name="connsiteX14" fmla="*/ 24329 w 41374"/>
                    <a:gd name="connsiteY14" fmla="*/ 34035 h 52229"/>
                    <a:gd name="connsiteX15" fmla="*/ 27448 w 41374"/>
                    <a:gd name="connsiteY15" fmla="*/ 26025 h 52229"/>
                    <a:gd name="connsiteX16" fmla="*/ 26739 w 41374"/>
                    <a:gd name="connsiteY16" fmla="*/ 20496 h 52229"/>
                    <a:gd name="connsiteX17" fmla="*/ 18942 w 41374"/>
                    <a:gd name="connsiteY17" fmla="*/ 13975 h 52229"/>
                    <a:gd name="connsiteX18" fmla="*/ 14476 w 41374"/>
                    <a:gd name="connsiteY18" fmla="*/ 15960 h 52229"/>
                    <a:gd name="connsiteX19" fmla="*/ 11641 w 41374"/>
                    <a:gd name="connsiteY19" fmla="*/ 24111 h 52229"/>
                    <a:gd name="connsiteX20" fmla="*/ 11641 w 41374"/>
                    <a:gd name="connsiteY20" fmla="*/ 29215 h 52229"/>
                    <a:gd name="connsiteX21" fmla="*/ 13484 w 41374"/>
                    <a:gd name="connsiteY21" fmla="*/ 34602 h 52229"/>
                    <a:gd name="connsiteX22" fmla="*/ 17737 w 41374"/>
                    <a:gd name="connsiteY22" fmla="*/ 37296 h 52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1374" h="52229">
                      <a:moveTo>
                        <a:pt x="17099" y="52110"/>
                      </a:moveTo>
                      <a:lnTo>
                        <a:pt x="16532" y="52110"/>
                      </a:lnTo>
                      <a:cubicBezTo>
                        <a:pt x="12413" y="51805"/>
                        <a:pt x="8529" y="50076"/>
                        <a:pt x="5545" y="47219"/>
                      </a:cubicBezTo>
                      <a:cubicBezTo>
                        <a:pt x="2887" y="44497"/>
                        <a:pt x="1044" y="41088"/>
                        <a:pt x="229" y="37366"/>
                      </a:cubicBezTo>
                      <a:cubicBezTo>
                        <a:pt x="-728" y="33376"/>
                        <a:pt x="-1019" y="29257"/>
                        <a:pt x="-622" y="25175"/>
                      </a:cubicBezTo>
                      <a:cubicBezTo>
                        <a:pt x="-147" y="20843"/>
                        <a:pt x="923" y="16598"/>
                        <a:pt x="2568" y="12557"/>
                      </a:cubicBezTo>
                      <a:cubicBezTo>
                        <a:pt x="4070" y="8836"/>
                        <a:pt x="6516" y="5561"/>
                        <a:pt x="9656" y="3059"/>
                      </a:cubicBezTo>
                      <a:cubicBezTo>
                        <a:pt x="13207" y="521"/>
                        <a:pt x="17602" y="-542"/>
                        <a:pt x="21919" y="82"/>
                      </a:cubicBezTo>
                      <a:cubicBezTo>
                        <a:pt x="25109" y="514"/>
                        <a:pt x="28135" y="1755"/>
                        <a:pt x="30709" y="3697"/>
                      </a:cubicBezTo>
                      <a:cubicBezTo>
                        <a:pt x="34444" y="6355"/>
                        <a:pt x="37244" y="10126"/>
                        <a:pt x="38718" y="14471"/>
                      </a:cubicBezTo>
                      <a:cubicBezTo>
                        <a:pt x="40313" y="19015"/>
                        <a:pt x="40894" y="23856"/>
                        <a:pt x="40420" y="28648"/>
                      </a:cubicBezTo>
                      <a:cubicBezTo>
                        <a:pt x="39888" y="35601"/>
                        <a:pt x="36684" y="42080"/>
                        <a:pt x="31488" y="46723"/>
                      </a:cubicBezTo>
                      <a:cubicBezTo>
                        <a:pt x="27653" y="50444"/>
                        <a:pt x="22436" y="52394"/>
                        <a:pt x="17099" y="52110"/>
                      </a:cubicBezTo>
                      <a:close/>
                      <a:moveTo>
                        <a:pt x="18233" y="37296"/>
                      </a:moveTo>
                      <a:cubicBezTo>
                        <a:pt x="20693" y="37338"/>
                        <a:pt x="23003" y="36105"/>
                        <a:pt x="24329" y="34035"/>
                      </a:cubicBezTo>
                      <a:cubicBezTo>
                        <a:pt x="26129" y="31724"/>
                        <a:pt x="27207" y="28938"/>
                        <a:pt x="27448" y="26025"/>
                      </a:cubicBezTo>
                      <a:cubicBezTo>
                        <a:pt x="27604" y="24154"/>
                        <a:pt x="27363" y="22268"/>
                        <a:pt x="26739" y="20496"/>
                      </a:cubicBezTo>
                      <a:cubicBezTo>
                        <a:pt x="25810" y="16874"/>
                        <a:pt x="22670" y="14251"/>
                        <a:pt x="18942" y="13975"/>
                      </a:cubicBezTo>
                      <a:cubicBezTo>
                        <a:pt x="17205" y="13777"/>
                        <a:pt x="15497" y="14535"/>
                        <a:pt x="14476" y="15960"/>
                      </a:cubicBezTo>
                      <a:cubicBezTo>
                        <a:pt x="12789" y="18356"/>
                        <a:pt x="11804" y="21184"/>
                        <a:pt x="11641" y="24111"/>
                      </a:cubicBezTo>
                      <a:cubicBezTo>
                        <a:pt x="11471" y="25805"/>
                        <a:pt x="11471" y="27521"/>
                        <a:pt x="11641" y="29215"/>
                      </a:cubicBezTo>
                      <a:cubicBezTo>
                        <a:pt x="11811" y="31136"/>
                        <a:pt x="12442" y="32979"/>
                        <a:pt x="13484" y="34602"/>
                      </a:cubicBezTo>
                      <a:cubicBezTo>
                        <a:pt x="14377" y="36140"/>
                        <a:pt x="15965" y="37147"/>
                        <a:pt x="17737" y="37296"/>
                      </a:cubicBezTo>
                      <a:close/>
                    </a:path>
                  </a:pathLst>
                </a:custGeom>
                <a:solidFill>
                  <a:srgbClr val="0A315B"/>
                </a:solidFill>
                <a:ln w="7081" cap="flat">
                  <a:noFill/>
                  <a:prstDash val="solid"/>
                  <a:miter/>
                </a:ln>
              </p:spPr>
              <p:txBody>
                <a:bodyPr rtlCol="0" anchor="ctr"/>
                <a:lstStyle/>
                <a:p>
                  <a:endParaRPr lang="fr-FR"/>
                </a:p>
              </p:txBody>
            </p:sp>
            <p:sp>
              <p:nvSpPr>
                <p:cNvPr id="368" name="Graphique 6">
                  <a:extLst>
                    <a:ext uri="{FF2B5EF4-FFF2-40B4-BE49-F238E27FC236}">
                      <a16:creationId xmlns:a16="http://schemas.microsoft.com/office/drawing/2014/main" id="{27574584-88DD-4CD2-BEA6-221C0C33A116}"/>
                    </a:ext>
                  </a:extLst>
                </p:cNvPr>
                <p:cNvSpPr/>
                <p:nvPr/>
              </p:nvSpPr>
              <p:spPr>
                <a:xfrm>
                  <a:off x="6768173" y="2782226"/>
                  <a:ext cx="54015" cy="64390"/>
                </a:xfrm>
                <a:custGeom>
                  <a:avLst/>
                  <a:gdLst>
                    <a:gd name="connsiteX0" fmla="*/ 6270 w 54015"/>
                    <a:gd name="connsiteY0" fmla="*/ 63014 h 64390"/>
                    <a:gd name="connsiteX1" fmla="*/ 4427 w 54015"/>
                    <a:gd name="connsiteY1" fmla="*/ 63014 h 64390"/>
                    <a:gd name="connsiteX2" fmla="*/ 954 w 54015"/>
                    <a:gd name="connsiteY2" fmla="*/ 59895 h 64390"/>
                    <a:gd name="connsiteX3" fmla="*/ -747 w 54015"/>
                    <a:gd name="connsiteY3" fmla="*/ 53161 h 64390"/>
                    <a:gd name="connsiteX4" fmla="*/ 1521 w 54015"/>
                    <a:gd name="connsiteY4" fmla="*/ 30903 h 64390"/>
                    <a:gd name="connsiteX5" fmla="*/ 6979 w 54015"/>
                    <a:gd name="connsiteY5" fmla="*/ 2976 h 64390"/>
                    <a:gd name="connsiteX6" fmla="*/ 12720 w 54015"/>
                    <a:gd name="connsiteY6" fmla="*/ -73 h 64390"/>
                    <a:gd name="connsiteX7" fmla="*/ 18958 w 54015"/>
                    <a:gd name="connsiteY7" fmla="*/ 11694 h 64390"/>
                    <a:gd name="connsiteX8" fmla="*/ 18958 w 54015"/>
                    <a:gd name="connsiteY8" fmla="*/ 14388 h 64390"/>
                    <a:gd name="connsiteX9" fmla="*/ 39302 w 54015"/>
                    <a:gd name="connsiteY9" fmla="*/ 4464 h 64390"/>
                    <a:gd name="connsiteX10" fmla="*/ 45681 w 54015"/>
                    <a:gd name="connsiteY10" fmla="*/ 6094 h 64390"/>
                    <a:gd name="connsiteX11" fmla="*/ 52770 w 54015"/>
                    <a:gd name="connsiteY11" fmla="*/ 26296 h 64390"/>
                    <a:gd name="connsiteX12" fmla="*/ 52770 w 54015"/>
                    <a:gd name="connsiteY12" fmla="*/ 45293 h 64390"/>
                    <a:gd name="connsiteX13" fmla="*/ 49083 w 54015"/>
                    <a:gd name="connsiteY13" fmla="*/ 59469 h 64390"/>
                    <a:gd name="connsiteX14" fmla="*/ 39372 w 54015"/>
                    <a:gd name="connsiteY14" fmla="*/ 64006 h 64390"/>
                    <a:gd name="connsiteX15" fmla="*/ 33631 w 54015"/>
                    <a:gd name="connsiteY15" fmla="*/ 61100 h 64390"/>
                    <a:gd name="connsiteX16" fmla="*/ 31505 w 54015"/>
                    <a:gd name="connsiteY16" fmla="*/ 55642 h 64390"/>
                    <a:gd name="connsiteX17" fmla="*/ 31505 w 54015"/>
                    <a:gd name="connsiteY17" fmla="*/ 50326 h 64390"/>
                    <a:gd name="connsiteX18" fmla="*/ 32993 w 54015"/>
                    <a:gd name="connsiteY18" fmla="*/ 42528 h 64390"/>
                    <a:gd name="connsiteX19" fmla="*/ 34411 w 54015"/>
                    <a:gd name="connsiteY19" fmla="*/ 33668 h 64390"/>
                    <a:gd name="connsiteX20" fmla="*/ 31646 w 54015"/>
                    <a:gd name="connsiteY20" fmla="*/ 18570 h 64390"/>
                    <a:gd name="connsiteX21" fmla="*/ 27181 w 54015"/>
                    <a:gd name="connsiteY21" fmla="*/ 21405 h 64390"/>
                    <a:gd name="connsiteX22" fmla="*/ 18107 w 54015"/>
                    <a:gd name="connsiteY22" fmla="*/ 44867 h 64390"/>
                    <a:gd name="connsiteX23" fmla="*/ 15201 w 54015"/>
                    <a:gd name="connsiteY23" fmla="*/ 54933 h 64390"/>
                    <a:gd name="connsiteX24" fmla="*/ 11302 w 54015"/>
                    <a:gd name="connsiteY24" fmla="*/ 61313 h 64390"/>
                    <a:gd name="connsiteX25" fmla="*/ 6270 w 54015"/>
                    <a:gd name="connsiteY25" fmla="*/ 63014 h 64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4015" h="64390">
                      <a:moveTo>
                        <a:pt x="6270" y="63014"/>
                      </a:moveTo>
                      <a:lnTo>
                        <a:pt x="4427" y="63014"/>
                      </a:lnTo>
                      <a:cubicBezTo>
                        <a:pt x="3364" y="63014"/>
                        <a:pt x="2230" y="61809"/>
                        <a:pt x="954" y="59895"/>
                      </a:cubicBezTo>
                      <a:cubicBezTo>
                        <a:pt x="-372" y="57910"/>
                        <a:pt x="-975" y="55535"/>
                        <a:pt x="-747" y="53161"/>
                      </a:cubicBezTo>
                      <a:lnTo>
                        <a:pt x="1521" y="30903"/>
                      </a:lnTo>
                      <a:cubicBezTo>
                        <a:pt x="1783" y="21356"/>
                        <a:pt x="3626" y="11921"/>
                        <a:pt x="6979" y="2976"/>
                      </a:cubicBezTo>
                      <a:cubicBezTo>
                        <a:pt x="8134" y="927"/>
                        <a:pt x="10374" y="-264"/>
                        <a:pt x="12720" y="-73"/>
                      </a:cubicBezTo>
                      <a:cubicBezTo>
                        <a:pt x="17115" y="353"/>
                        <a:pt x="19171" y="4322"/>
                        <a:pt x="18958" y="11694"/>
                      </a:cubicBezTo>
                      <a:cubicBezTo>
                        <a:pt x="18958" y="12545"/>
                        <a:pt x="18958" y="13466"/>
                        <a:pt x="18958" y="14388"/>
                      </a:cubicBezTo>
                      <a:cubicBezTo>
                        <a:pt x="24097" y="8434"/>
                        <a:pt x="31448" y="4847"/>
                        <a:pt x="39302" y="4464"/>
                      </a:cubicBezTo>
                      <a:cubicBezTo>
                        <a:pt x="41456" y="4882"/>
                        <a:pt x="43590" y="5428"/>
                        <a:pt x="45681" y="6094"/>
                      </a:cubicBezTo>
                      <a:cubicBezTo>
                        <a:pt x="49083" y="7087"/>
                        <a:pt x="51352" y="13821"/>
                        <a:pt x="52770" y="26296"/>
                      </a:cubicBezTo>
                      <a:cubicBezTo>
                        <a:pt x="53372" y="32612"/>
                        <a:pt x="53372" y="38977"/>
                        <a:pt x="52770" y="45293"/>
                      </a:cubicBezTo>
                      <a:cubicBezTo>
                        <a:pt x="52436" y="50205"/>
                        <a:pt x="51189" y="55018"/>
                        <a:pt x="49083" y="59469"/>
                      </a:cubicBezTo>
                      <a:cubicBezTo>
                        <a:pt x="47389" y="63148"/>
                        <a:pt x="43285" y="65069"/>
                        <a:pt x="39372" y="64006"/>
                      </a:cubicBezTo>
                      <a:cubicBezTo>
                        <a:pt x="37147" y="63843"/>
                        <a:pt x="35084" y="62794"/>
                        <a:pt x="33631" y="61100"/>
                      </a:cubicBezTo>
                      <a:cubicBezTo>
                        <a:pt x="32270" y="59604"/>
                        <a:pt x="31511" y="57662"/>
                        <a:pt x="31505" y="55642"/>
                      </a:cubicBezTo>
                      <a:cubicBezTo>
                        <a:pt x="31398" y="53870"/>
                        <a:pt x="31398" y="52098"/>
                        <a:pt x="31505" y="50326"/>
                      </a:cubicBezTo>
                      <a:cubicBezTo>
                        <a:pt x="31845" y="47703"/>
                        <a:pt x="32348" y="45094"/>
                        <a:pt x="32993" y="42528"/>
                      </a:cubicBezTo>
                      <a:cubicBezTo>
                        <a:pt x="33716" y="39622"/>
                        <a:pt x="34191" y="36659"/>
                        <a:pt x="34411" y="33668"/>
                      </a:cubicBezTo>
                      <a:cubicBezTo>
                        <a:pt x="35403" y="23886"/>
                        <a:pt x="34481" y="18853"/>
                        <a:pt x="31646" y="18570"/>
                      </a:cubicBezTo>
                      <a:cubicBezTo>
                        <a:pt x="30512" y="18570"/>
                        <a:pt x="29023" y="19420"/>
                        <a:pt x="27181" y="21405"/>
                      </a:cubicBezTo>
                      <a:cubicBezTo>
                        <a:pt x="22523" y="28493"/>
                        <a:pt x="19426" y="36489"/>
                        <a:pt x="18107" y="44867"/>
                      </a:cubicBezTo>
                      <a:cubicBezTo>
                        <a:pt x="17186" y="48624"/>
                        <a:pt x="16193" y="51956"/>
                        <a:pt x="15201" y="54933"/>
                      </a:cubicBezTo>
                      <a:cubicBezTo>
                        <a:pt x="14500" y="57371"/>
                        <a:pt x="13153" y="59576"/>
                        <a:pt x="11302" y="61313"/>
                      </a:cubicBezTo>
                      <a:cubicBezTo>
                        <a:pt x="9949" y="62574"/>
                        <a:pt x="8113" y="63198"/>
                        <a:pt x="6270" y="63014"/>
                      </a:cubicBezTo>
                      <a:close/>
                    </a:path>
                  </a:pathLst>
                </a:custGeom>
                <a:solidFill>
                  <a:srgbClr val="0A315B"/>
                </a:solidFill>
                <a:ln w="7081" cap="flat">
                  <a:noFill/>
                  <a:prstDash val="solid"/>
                  <a:miter/>
                </a:ln>
              </p:spPr>
              <p:txBody>
                <a:bodyPr rtlCol="0" anchor="ctr"/>
                <a:lstStyle/>
                <a:p>
                  <a:endParaRPr lang="fr-FR"/>
                </a:p>
              </p:txBody>
            </p:sp>
            <p:sp>
              <p:nvSpPr>
                <p:cNvPr id="369" name="Graphique 6">
                  <a:extLst>
                    <a:ext uri="{FF2B5EF4-FFF2-40B4-BE49-F238E27FC236}">
                      <a16:creationId xmlns:a16="http://schemas.microsoft.com/office/drawing/2014/main" id="{1603C4FF-E6EA-4357-8D5F-ADCF3A0609E0}"/>
                    </a:ext>
                  </a:extLst>
                </p:cNvPr>
                <p:cNvSpPr/>
                <p:nvPr/>
              </p:nvSpPr>
              <p:spPr>
                <a:xfrm>
                  <a:off x="6859930" y="2768282"/>
                  <a:ext cx="49631" cy="88958"/>
                </a:xfrm>
                <a:custGeom>
                  <a:avLst/>
                  <a:gdLst>
                    <a:gd name="connsiteX0" fmla="*/ 35582 w 49631"/>
                    <a:gd name="connsiteY0" fmla="*/ 88866 h 88958"/>
                    <a:gd name="connsiteX1" fmla="*/ 34802 w 49631"/>
                    <a:gd name="connsiteY1" fmla="*/ 88866 h 88958"/>
                    <a:gd name="connsiteX2" fmla="*/ 30408 w 49631"/>
                    <a:gd name="connsiteY2" fmla="*/ 85676 h 88958"/>
                    <a:gd name="connsiteX3" fmla="*/ 30408 w 49631"/>
                    <a:gd name="connsiteY3" fmla="*/ 82487 h 88958"/>
                    <a:gd name="connsiteX4" fmla="*/ 30408 w 49631"/>
                    <a:gd name="connsiteY4" fmla="*/ 81069 h 88958"/>
                    <a:gd name="connsiteX5" fmla="*/ 30408 w 49631"/>
                    <a:gd name="connsiteY5" fmla="*/ 79581 h 88958"/>
                    <a:gd name="connsiteX6" fmla="*/ 30408 w 49631"/>
                    <a:gd name="connsiteY6" fmla="*/ 78730 h 88958"/>
                    <a:gd name="connsiteX7" fmla="*/ 29557 w 49631"/>
                    <a:gd name="connsiteY7" fmla="*/ 78021 h 88958"/>
                    <a:gd name="connsiteX8" fmla="*/ 26155 w 49631"/>
                    <a:gd name="connsiteY8" fmla="*/ 80360 h 88958"/>
                    <a:gd name="connsiteX9" fmla="*/ 13041 w 49631"/>
                    <a:gd name="connsiteY9" fmla="*/ 84330 h 88958"/>
                    <a:gd name="connsiteX10" fmla="*/ 4890 w 49631"/>
                    <a:gd name="connsiteY10" fmla="*/ 80148 h 88958"/>
                    <a:gd name="connsiteX11" fmla="*/ 424 w 49631"/>
                    <a:gd name="connsiteY11" fmla="*/ 71003 h 88958"/>
                    <a:gd name="connsiteX12" fmla="*/ -568 w 49631"/>
                    <a:gd name="connsiteY12" fmla="*/ 57465 h 88958"/>
                    <a:gd name="connsiteX13" fmla="*/ 7087 w 49631"/>
                    <a:gd name="connsiteY13" fmla="*/ 37830 h 88958"/>
                    <a:gd name="connsiteX14" fmla="*/ 16656 w 49631"/>
                    <a:gd name="connsiteY14" fmla="*/ 31451 h 88958"/>
                    <a:gd name="connsiteX15" fmla="*/ 22398 w 49631"/>
                    <a:gd name="connsiteY15" fmla="*/ 30883 h 88958"/>
                    <a:gd name="connsiteX16" fmla="*/ 28281 w 49631"/>
                    <a:gd name="connsiteY16" fmla="*/ 32585 h 88958"/>
                    <a:gd name="connsiteX17" fmla="*/ 28990 w 49631"/>
                    <a:gd name="connsiteY17" fmla="*/ 32585 h 88958"/>
                    <a:gd name="connsiteX18" fmla="*/ 31329 w 49631"/>
                    <a:gd name="connsiteY18" fmla="*/ 30458 h 88958"/>
                    <a:gd name="connsiteX19" fmla="*/ 33172 w 49631"/>
                    <a:gd name="connsiteY19" fmla="*/ 20109 h 88958"/>
                    <a:gd name="connsiteX20" fmla="*/ 33172 w 49631"/>
                    <a:gd name="connsiteY20" fmla="*/ 16281 h 88958"/>
                    <a:gd name="connsiteX21" fmla="*/ 33172 w 49631"/>
                    <a:gd name="connsiteY21" fmla="*/ 12879 h 88958"/>
                    <a:gd name="connsiteX22" fmla="*/ 33172 w 49631"/>
                    <a:gd name="connsiteY22" fmla="*/ 10469 h 88958"/>
                    <a:gd name="connsiteX23" fmla="*/ 41111 w 49631"/>
                    <a:gd name="connsiteY23" fmla="*/ -93 h 88958"/>
                    <a:gd name="connsiteX24" fmla="*/ 41749 w 49631"/>
                    <a:gd name="connsiteY24" fmla="*/ -93 h 88958"/>
                    <a:gd name="connsiteX25" fmla="*/ 48838 w 49631"/>
                    <a:gd name="connsiteY25" fmla="*/ 11532 h 88958"/>
                    <a:gd name="connsiteX26" fmla="*/ 48838 w 49631"/>
                    <a:gd name="connsiteY26" fmla="*/ 19684 h 88958"/>
                    <a:gd name="connsiteX27" fmla="*/ 46711 w 49631"/>
                    <a:gd name="connsiteY27" fmla="*/ 56331 h 88958"/>
                    <a:gd name="connsiteX28" fmla="*/ 44868 w 49631"/>
                    <a:gd name="connsiteY28" fmla="*/ 71358 h 88958"/>
                    <a:gd name="connsiteX29" fmla="*/ 40048 w 49631"/>
                    <a:gd name="connsiteY29" fmla="*/ 85535 h 88958"/>
                    <a:gd name="connsiteX30" fmla="*/ 35582 w 49631"/>
                    <a:gd name="connsiteY30" fmla="*/ 88866 h 88958"/>
                    <a:gd name="connsiteX31" fmla="*/ 16444 w 49631"/>
                    <a:gd name="connsiteY31" fmla="*/ 71216 h 88958"/>
                    <a:gd name="connsiteX32" fmla="*/ 22823 w 49631"/>
                    <a:gd name="connsiteY32" fmla="*/ 68168 h 88958"/>
                    <a:gd name="connsiteX33" fmla="*/ 27076 w 49631"/>
                    <a:gd name="connsiteY33" fmla="*/ 59308 h 88958"/>
                    <a:gd name="connsiteX34" fmla="*/ 27998 w 49631"/>
                    <a:gd name="connsiteY34" fmla="*/ 54275 h 88958"/>
                    <a:gd name="connsiteX35" fmla="*/ 24383 w 49631"/>
                    <a:gd name="connsiteY35" fmla="*/ 44918 h 88958"/>
                    <a:gd name="connsiteX36" fmla="*/ 17294 w 49631"/>
                    <a:gd name="connsiteY36" fmla="*/ 48250 h 88958"/>
                    <a:gd name="connsiteX37" fmla="*/ 12332 w 49631"/>
                    <a:gd name="connsiteY37" fmla="*/ 67105 h 88958"/>
                    <a:gd name="connsiteX38" fmla="*/ 16004 w 49631"/>
                    <a:gd name="connsiteY38" fmla="*/ 71216 h 88958"/>
                    <a:gd name="connsiteX39" fmla="*/ 16444 w 49631"/>
                    <a:gd name="connsiteY39" fmla="*/ 71216 h 88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49631" h="88958">
                      <a:moveTo>
                        <a:pt x="35582" y="88866"/>
                      </a:moveTo>
                      <a:lnTo>
                        <a:pt x="34802" y="88866"/>
                      </a:lnTo>
                      <a:cubicBezTo>
                        <a:pt x="32251" y="88299"/>
                        <a:pt x="30762" y="87236"/>
                        <a:pt x="30408" y="85676"/>
                      </a:cubicBezTo>
                      <a:cubicBezTo>
                        <a:pt x="30266" y="84620"/>
                        <a:pt x="30266" y="83543"/>
                        <a:pt x="30408" y="82487"/>
                      </a:cubicBezTo>
                      <a:cubicBezTo>
                        <a:pt x="30380" y="82012"/>
                        <a:pt x="30380" y="81544"/>
                        <a:pt x="30408" y="81069"/>
                      </a:cubicBezTo>
                      <a:lnTo>
                        <a:pt x="30408" y="79581"/>
                      </a:lnTo>
                      <a:lnTo>
                        <a:pt x="30408" y="78730"/>
                      </a:lnTo>
                      <a:cubicBezTo>
                        <a:pt x="30408" y="78304"/>
                        <a:pt x="30408" y="78092"/>
                        <a:pt x="29557" y="78021"/>
                      </a:cubicBezTo>
                      <a:lnTo>
                        <a:pt x="26155" y="80360"/>
                      </a:lnTo>
                      <a:cubicBezTo>
                        <a:pt x="22384" y="83174"/>
                        <a:pt x="17741" y="84578"/>
                        <a:pt x="13041" y="84330"/>
                      </a:cubicBezTo>
                      <a:cubicBezTo>
                        <a:pt x="9859" y="84124"/>
                        <a:pt x="6910" y="82614"/>
                        <a:pt x="4890" y="80148"/>
                      </a:cubicBezTo>
                      <a:cubicBezTo>
                        <a:pt x="2714" y="77489"/>
                        <a:pt x="1183" y="74356"/>
                        <a:pt x="424" y="71003"/>
                      </a:cubicBezTo>
                      <a:cubicBezTo>
                        <a:pt x="-731" y="66588"/>
                        <a:pt x="-1072" y="62001"/>
                        <a:pt x="-568" y="57465"/>
                      </a:cubicBezTo>
                      <a:cubicBezTo>
                        <a:pt x="-37" y="50298"/>
                        <a:pt x="2628" y="43465"/>
                        <a:pt x="7087" y="37830"/>
                      </a:cubicBezTo>
                      <a:cubicBezTo>
                        <a:pt x="9561" y="34789"/>
                        <a:pt x="12892" y="32563"/>
                        <a:pt x="16656" y="31451"/>
                      </a:cubicBezTo>
                      <a:cubicBezTo>
                        <a:pt x="18514" y="30869"/>
                        <a:pt x="20463" y="30678"/>
                        <a:pt x="22398" y="30883"/>
                      </a:cubicBezTo>
                      <a:cubicBezTo>
                        <a:pt x="24454" y="31054"/>
                        <a:pt x="26452" y="31628"/>
                        <a:pt x="28281" y="32585"/>
                      </a:cubicBezTo>
                      <a:lnTo>
                        <a:pt x="28990" y="32585"/>
                      </a:lnTo>
                      <a:cubicBezTo>
                        <a:pt x="29890" y="32585"/>
                        <a:pt x="30670" y="31876"/>
                        <a:pt x="31329" y="30458"/>
                      </a:cubicBezTo>
                      <a:cubicBezTo>
                        <a:pt x="32371" y="27098"/>
                        <a:pt x="32988" y="23625"/>
                        <a:pt x="33172" y="20109"/>
                      </a:cubicBezTo>
                      <a:cubicBezTo>
                        <a:pt x="33172" y="18833"/>
                        <a:pt x="33172" y="17558"/>
                        <a:pt x="33172" y="16281"/>
                      </a:cubicBezTo>
                      <a:cubicBezTo>
                        <a:pt x="33172" y="15006"/>
                        <a:pt x="33172" y="13871"/>
                        <a:pt x="33172" y="12879"/>
                      </a:cubicBezTo>
                      <a:cubicBezTo>
                        <a:pt x="33172" y="11887"/>
                        <a:pt x="33172" y="11107"/>
                        <a:pt x="33172" y="10469"/>
                      </a:cubicBezTo>
                      <a:cubicBezTo>
                        <a:pt x="34094" y="3735"/>
                        <a:pt x="36716" y="191"/>
                        <a:pt x="41111" y="-93"/>
                      </a:cubicBezTo>
                      <a:lnTo>
                        <a:pt x="41749" y="-93"/>
                      </a:lnTo>
                      <a:cubicBezTo>
                        <a:pt x="45931" y="333"/>
                        <a:pt x="48270" y="4160"/>
                        <a:pt x="48838" y="11532"/>
                      </a:cubicBezTo>
                      <a:cubicBezTo>
                        <a:pt x="48838" y="15289"/>
                        <a:pt x="48838" y="17983"/>
                        <a:pt x="48838" y="19684"/>
                      </a:cubicBezTo>
                      <a:cubicBezTo>
                        <a:pt x="48341" y="34640"/>
                        <a:pt x="47632" y="46903"/>
                        <a:pt x="46711" y="56331"/>
                      </a:cubicBezTo>
                      <a:cubicBezTo>
                        <a:pt x="46356" y="60017"/>
                        <a:pt x="45719" y="65049"/>
                        <a:pt x="44868" y="71358"/>
                      </a:cubicBezTo>
                      <a:cubicBezTo>
                        <a:pt x="44436" y="76405"/>
                        <a:pt x="42784" y="81275"/>
                        <a:pt x="40048" y="85535"/>
                      </a:cubicBezTo>
                      <a:cubicBezTo>
                        <a:pt x="39140" y="87264"/>
                        <a:pt x="37496" y="88490"/>
                        <a:pt x="35582" y="88866"/>
                      </a:cubicBezTo>
                      <a:close/>
                      <a:moveTo>
                        <a:pt x="16444" y="71216"/>
                      </a:moveTo>
                      <a:cubicBezTo>
                        <a:pt x="18960" y="71408"/>
                        <a:pt x="21391" y="70245"/>
                        <a:pt x="22823" y="68168"/>
                      </a:cubicBezTo>
                      <a:cubicBezTo>
                        <a:pt x="24850" y="65546"/>
                        <a:pt x="26304" y="62526"/>
                        <a:pt x="27076" y="59308"/>
                      </a:cubicBezTo>
                      <a:cubicBezTo>
                        <a:pt x="27509" y="57656"/>
                        <a:pt x="27814" y="55976"/>
                        <a:pt x="27998" y="54275"/>
                      </a:cubicBezTo>
                      <a:cubicBezTo>
                        <a:pt x="28565" y="48321"/>
                        <a:pt x="27360" y="45202"/>
                        <a:pt x="24383" y="44918"/>
                      </a:cubicBezTo>
                      <a:cubicBezTo>
                        <a:pt x="21583" y="44614"/>
                        <a:pt x="18847" y="45897"/>
                        <a:pt x="17294" y="48250"/>
                      </a:cubicBezTo>
                      <a:cubicBezTo>
                        <a:pt x="13360" y="53701"/>
                        <a:pt x="11595" y="60421"/>
                        <a:pt x="12332" y="67105"/>
                      </a:cubicBezTo>
                      <a:cubicBezTo>
                        <a:pt x="12212" y="69253"/>
                        <a:pt x="13856" y="71096"/>
                        <a:pt x="16004" y="71216"/>
                      </a:cubicBezTo>
                      <a:cubicBezTo>
                        <a:pt x="16153" y="71223"/>
                        <a:pt x="16295" y="71223"/>
                        <a:pt x="16444" y="71216"/>
                      </a:cubicBezTo>
                      <a:close/>
                    </a:path>
                  </a:pathLst>
                </a:custGeom>
                <a:solidFill>
                  <a:srgbClr val="0A315B"/>
                </a:solidFill>
                <a:ln w="7081" cap="flat">
                  <a:noFill/>
                  <a:prstDash val="solid"/>
                  <a:miter/>
                </a:ln>
              </p:spPr>
              <p:txBody>
                <a:bodyPr rtlCol="0" anchor="ctr"/>
                <a:lstStyle/>
                <a:p>
                  <a:endParaRPr lang="fr-FR"/>
                </a:p>
              </p:txBody>
            </p:sp>
            <p:sp>
              <p:nvSpPr>
                <p:cNvPr id="370" name="Graphique 6">
                  <a:extLst>
                    <a:ext uri="{FF2B5EF4-FFF2-40B4-BE49-F238E27FC236}">
                      <a16:creationId xmlns:a16="http://schemas.microsoft.com/office/drawing/2014/main" id="{FA883345-D9E3-4E1F-87B9-819CF8A24007}"/>
                    </a:ext>
                  </a:extLst>
                </p:cNvPr>
                <p:cNvSpPr/>
                <p:nvPr/>
              </p:nvSpPr>
              <p:spPr>
                <a:xfrm>
                  <a:off x="6916382" y="2800883"/>
                  <a:ext cx="45788" cy="54049"/>
                </a:xfrm>
                <a:custGeom>
                  <a:avLst/>
                  <a:gdLst>
                    <a:gd name="connsiteX0" fmla="*/ 19179 w 45788"/>
                    <a:gd name="connsiteY0" fmla="*/ 53855 h 54049"/>
                    <a:gd name="connsiteX1" fmla="*/ 18754 w 45788"/>
                    <a:gd name="connsiteY1" fmla="*/ 53855 h 54049"/>
                    <a:gd name="connsiteX2" fmla="*/ 7271 w 45788"/>
                    <a:gd name="connsiteY2" fmla="*/ 49531 h 54049"/>
                    <a:gd name="connsiteX3" fmla="*/ 820 w 45788"/>
                    <a:gd name="connsiteY3" fmla="*/ 40175 h 54049"/>
                    <a:gd name="connsiteX4" fmla="*/ -597 w 45788"/>
                    <a:gd name="connsiteY4" fmla="*/ 26707 h 54049"/>
                    <a:gd name="connsiteX5" fmla="*/ 4223 w 45788"/>
                    <a:gd name="connsiteY5" fmla="*/ 11183 h 54049"/>
                    <a:gd name="connsiteX6" fmla="*/ 13792 w 45788"/>
                    <a:gd name="connsiteY6" fmla="*/ 2181 h 54049"/>
                    <a:gd name="connsiteX7" fmla="*/ 24992 w 45788"/>
                    <a:gd name="connsiteY7" fmla="*/ -16 h 54049"/>
                    <a:gd name="connsiteX8" fmla="*/ 34490 w 45788"/>
                    <a:gd name="connsiteY8" fmla="*/ 4308 h 54049"/>
                    <a:gd name="connsiteX9" fmla="*/ 38034 w 45788"/>
                    <a:gd name="connsiteY9" fmla="*/ 15791 h 54049"/>
                    <a:gd name="connsiteX10" fmla="*/ 34490 w 45788"/>
                    <a:gd name="connsiteY10" fmla="*/ 23659 h 54049"/>
                    <a:gd name="connsiteX11" fmla="*/ 26268 w 45788"/>
                    <a:gd name="connsiteY11" fmla="*/ 28337 h 54049"/>
                    <a:gd name="connsiteX12" fmla="*/ 15635 w 45788"/>
                    <a:gd name="connsiteY12" fmla="*/ 30038 h 54049"/>
                    <a:gd name="connsiteX13" fmla="*/ 11949 w 45788"/>
                    <a:gd name="connsiteY13" fmla="*/ 33866 h 54049"/>
                    <a:gd name="connsiteX14" fmla="*/ 13438 w 45788"/>
                    <a:gd name="connsiteY14" fmla="*/ 38474 h 54049"/>
                    <a:gd name="connsiteX15" fmla="*/ 21235 w 45788"/>
                    <a:gd name="connsiteY15" fmla="*/ 41876 h 54049"/>
                    <a:gd name="connsiteX16" fmla="*/ 35412 w 45788"/>
                    <a:gd name="connsiteY16" fmla="*/ 39253 h 54049"/>
                    <a:gd name="connsiteX17" fmla="*/ 41791 w 45788"/>
                    <a:gd name="connsiteY17" fmla="*/ 37694 h 54049"/>
                    <a:gd name="connsiteX18" fmla="*/ 44343 w 45788"/>
                    <a:gd name="connsiteY18" fmla="*/ 39041 h 54049"/>
                    <a:gd name="connsiteX19" fmla="*/ 44981 w 45788"/>
                    <a:gd name="connsiteY19" fmla="*/ 41663 h 54049"/>
                    <a:gd name="connsiteX20" fmla="*/ 42500 w 45788"/>
                    <a:gd name="connsiteY20" fmla="*/ 46058 h 54049"/>
                    <a:gd name="connsiteX21" fmla="*/ 19179 w 45788"/>
                    <a:gd name="connsiteY21" fmla="*/ 53855 h 54049"/>
                    <a:gd name="connsiteX22" fmla="*/ 18187 w 45788"/>
                    <a:gd name="connsiteY22" fmla="*/ 19406 h 54049"/>
                    <a:gd name="connsiteX23" fmla="*/ 25275 w 45788"/>
                    <a:gd name="connsiteY23" fmla="*/ 15436 h 54049"/>
                    <a:gd name="connsiteX24" fmla="*/ 27402 w 45788"/>
                    <a:gd name="connsiteY24" fmla="*/ 10475 h 54049"/>
                    <a:gd name="connsiteX25" fmla="*/ 25913 w 45788"/>
                    <a:gd name="connsiteY25" fmla="*/ 8632 h 54049"/>
                    <a:gd name="connsiteX26" fmla="*/ 24921 w 45788"/>
                    <a:gd name="connsiteY26" fmla="*/ 8632 h 54049"/>
                    <a:gd name="connsiteX27" fmla="*/ 21377 w 45788"/>
                    <a:gd name="connsiteY27" fmla="*/ 9766 h 54049"/>
                    <a:gd name="connsiteX28" fmla="*/ 16840 w 45788"/>
                    <a:gd name="connsiteY28" fmla="*/ 12672 h 54049"/>
                    <a:gd name="connsiteX29" fmla="*/ 15139 w 45788"/>
                    <a:gd name="connsiteY29" fmla="*/ 15720 h 54049"/>
                    <a:gd name="connsiteX30" fmla="*/ 17478 w 45788"/>
                    <a:gd name="connsiteY30" fmla="*/ 19342 h 54049"/>
                    <a:gd name="connsiteX31" fmla="*/ 18187 w 45788"/>
                    <a:gd name="connsiteY31" fmla="*/ 19406 h 540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45788" h="54049">
                      <a:moveTo>
                        <a:pt x="19179" y="53855"/>
                      </a:moveTo>
                      <a:lnTo>
                        <a:pt x="18754" y="53855"/>
                      </a:lnTo>
                      <a:cubicBezTo>
                        <a:pt x="14572" y="53600"/>
                        <a:pt x="10602" y="52090"/>
                        <a:pt x="7271" y="49531"/>
                      </a:cubicBezTo>
                      <a:cubicBezTo>
                        <a:pt x="4315" y="47058"/>
                        <a:pt x="2082" y="43818"/>
                        <a:pt x="820" y="40175"/>
                      </a:cubicBezTo>
                      <a:cubicBezTo>
                        <a:pt x="-625" y="35844"/>
                        <a:pt x="-1107" y="31244"/>
                        <a:pt x="-597" y="26707"/>
                      </a:cubicBezTo>
                      <a:cubicBezTo>
                        <a:pt x="-257" y="21221"/>
                        <a:pt x="1395" y="15897"/>
                        <a:pt x="4223" y="11183"/>
                      </a:cubicBezTo>
                      <a:cubicBezTo>
                        <a:pt x="6492" y="7356"/>
                        <a:pt x="9823" y="4237"/>
                        <a:pt x="13792" y="2181"/>
                      </a:cubicBezTo>
                      <a:cubicBezTo>
                        <a:pt x="17265" y="409"/>
                        <a:pt x="21093" y="-349"/>
                        <a:pt x="24992" y="-16"/>
                      </a:cubicBezTo>
                      <a:cubicBezTo>
                        <a:pt x="28536" y="289"/>
                        <a:pt x="31938" y="1820"/>
                        <a:pt x="34490" y="4308"/>
                      </a:cubicBezTo>
                      <a:cubicBezTo>
                        <a:pt x="37397" y="7384"/>
                        <a:pt x="38672" y="11623"/>
                        <a:pt x="38034" y="15791"/>
                      </a:cubicBezTo>
                      <a:cubicBezTo>
                        <a:pt x="37751" y="18740"/>
                        <a:pt x="36546" y="21511"/>
                        <a:pt x="34490" y="23659"/>
                      </a:cubicBezTo>
                      <a:cubicBezTo>
                        <a:pt x="32222" y="25913"/>
                        <a:pt x="29387" y="27522"/>
                        <a:pt x="26268" y="28337"/>
                      </a:cubicBezTo>
                      <a:cubicBezTo>
                        <a:pt x="22795" y="29422"/>
                        <a:pt x="19250" y="29989"/>
                        <a:pt x="15635" y="30038"/>
                      </a:cubicBezTo>
                      <a:cubicBezTo>
                        <a:pt x="13438" y="30038"/>
                        <a:pt x="12233" y="31385"/>
                        <a:pt x="11949" y="33866"/>
                      </a:cubicBezTo>
                      <a:cubicBezTo>
                        <a:pt x="11879" y="35532"/>
                        <a:pt x="12445" y="37162"/>
                        <a:pt x="13438" y="38474"/>
                      </a:cubicBezTo>
                      <a:cubicBezTo>
                        <a:pt x="15423" y="40685"/>
                        <a:pt x="18258" y="41933"/>
                        <a:pt x="21235" y="41876"/>
                      </a:cubicBezTo>
                      <a:cubicBezTo>
                        <a:pt x="26126" y="42238"/>
                        <a:pt x="31017" y="41337"/>
                        <a:pt x="35412" y="39253"/>
                      </a:cubicBezTo>
                      <a:cubicBezTo>
                        <a:pt x="37326" y="38162"/>
                        <a:pt x="39594" y="37623"/>
                        <a:pt x="41791" y="37694"/>
                      </a:cubicBezTo>
                      <a:cubicBezTo>
                        <a:pt x="42784" y="37722"/>
                        <a:pt x="43776" y="38218"/>
                        <a:pt x="44343" y="39041"/>
                      </a:cubicBezTo>
                      <a:cubicBezTo>
                        <a:pt x="44839" y="39820"/>
                        <a:pt x="45052" y="40742"/>
                        <a:pt x="44981" y="41663"/>
                      </a:cubicBezTo>
                      <a:cubicBezTo>
                        <a:pt x="44839" y="43414"/>
                        <a:pt x="43918" y="45009"/>
                        <a:pt x="42500" y="46058"/>
                      </a:cubicBezTo>
                      <a:cubicBezTo>
                        <a:pt x="36121" y="51729"/>
                        <a:pt x="27686" y="54543"/>
                        <a:pt x="19179" y="53855"/>
                      </a:cubicBezTo>
                      <a:close/>
                      <a:moveTo>
                        <a:pt x="18187" y="19406"/>
                      </a:moveTo>
                      <a:cubicBezTo>
                        <a:pt x="21164" y="19704"/>
                        <a:pt x="24000" y="18116"/>
                        <a:pt x="25275" y="15436"/>
                      </a:cubicBezTo>
                      <a:cubicBezTo>
                        <a:pt x="26268" y="13934"/>
                        <a:pt x="27047" y="12247"/>
                        <a:pt x="27402" y="10475"/>
                      </a:cubicBezTo>
                      <a:cubicBezTo>
                        <a:pt x="27402" y="9341"/>
                        <a:pt x="27047" y="8773"/>
                        <a:pt x="25913" y="8632"/>
                      </a:cubicBezTo>
                      <a:lnTo>
                        <a:pt x="24921" y="8632"/>
                      </a:lnTo>
                      <a:cubicBezTo>
                        <a:pt x="23716" y="8795"/>
                        <a:pt x="22511" y="9177"/>
                        <a:pt x="21377" y="9766"/>
                      </a:cubicBezTo>
                      <a:cubicBezTo>
                        <a:pt x="19676" y="10439"/>
                        <a:pt x="18187" y="11424"/>
                        <a:pt x="16840" y="12672"/>
                      </a:cubicBezTo>
                      <a:cubicBezTo>
                        <a:pt x="15919" y="13466"/>
                        <a:pt x="15352" y="14543"/>
                        <a:pt x="15139" y="15720"/>
                      </a:cubicBezTo>
                      <a:cubicBezTo>
                        <a:pt x="14785" y="17365"/>
                        <a:pt x="15848" y="18988"/>
                        <a:pt x="17478" y="19342"/>
                      </a:cubicBezTo>
                      <a:cubicBezTo>
                        <a:pt x="17691" y="19392"/>
                        <a:pt x="17975" y="19413"/>
                        <a:pt x="18187" y="19406"/>
                      </a:cubicBezTo>
                      <a:close/>
                    </a:path>
                  </a:pathLst>
                </a:custGeom>
                <a:solidFill>
                  <a:srgbClr val="0A315B"/>
                </a:solidFill>
                <a:ln w="7081" cap="flat">
                  <a:noFill/>
                  <a:prstDash val="solid"/>
                  <a:miter/>
                </a:ln>
              </p:spPr>
              <p:txBody>
                <a:bodyPr rtlCol="0" anchor="ctr"/>
                <a:lstStyle/>
                <a:p>
                  <a:endParaRPr lang="fr-FR"/>
                </a:p>
              </p:txBody>
            </p:sp>
            <p:sp>
              <p:nvSpPr>
                <p:cNvPr id="371" name="Graphique 6">
                  <a:extLst>
                    <a:ext uri="{FF2B5EF4-FFF2-40B4-BE49-F238E27FC236}">
                      <a16:creationId xmlns:a16="http://schemas.microsoft.com/office/drawing/2014/main" id="{9885B243-8C7A-4B63-9784-3365D8BD7188}"/>
                    </a:ext>
                  </a:extLst>
                </p:cNvPr>
                <p:cNvSpPr/>
                <p:nvPr/>
              </p:nvSpPr>
              <p:spPr>
                <a:xfrm>
                  <a:off x="6996238" y="2806214"/>
                  <a:ext cx="50645" cy="63557"/>
                </a:xfrm>
                <a:custGeom>
                  <a:avLst/>
                  <a:gdLst>
                    <a:gd name="connsiteX0" fmla="*/ 23958 w 50645"/>
                    <a:gd name="connsiteY0" fmla="*/ 63340 h 63557"/>
                    <a:gd name="connsiteX1" fmla="*/ 9782 w 50645"/>
                    <a:gd name="connsiteY1" fmla="*/ 58023 h 63557"/>
                    <a:gd name="connsiteX2" fmla="*/ 567 w 50645"/>
                    <a:gd name="connsiteY2" fmla="*/ 47107 h 63557"/>
                    <a:gd name="connsiteX3" fmla="*/ -709 w 50645"/>
                    <a:gd name="connsiteY3" fmla="*/ 38672 h 63557"/>
                    <a:gd name="connsiteX4" fmla="*/ 4182 w 50645"/>
                    <a:gd name="connsiteY4" fmla="*/ 28819 h 63557"/>
                    <a:gd name="connsiteX5" fmla="*/ 8577 w 50645"/>
                    <a:gd name="connsiteY5" fmla="*/ 27969 h 63557"/>
                    <a:gd name="connsiteX6" fmla="*/ 15665 w 50645"/>
                    <a:gd name="connsiteY6" fmla="*/ 34703 h 63557"/>
                    <a:gd name="connsiteX7" fmla="*/ 21973 w 50645"/>
                    <a:gd name="connsiteY7" fmla="*/ 45477 h 63557"/>
                    <a:gd name="connsiteX8" fmla="*/ 29487 w 50645"/>
                    <a:gd name="connsiteY8" fmla="*/ 48596 h 63557"/>
                    <a:gd name="connsiteX9" fmla="*/ 32890 w 50645"/>
                    <a:gd name="connsiteY9" fmla="*/ 48596 h 63557"/>
                    <a:gd name="connsiteX10" fmla="*/ 35725 w 50645"/>
                    <a:gd name="connsiteY10" fmla="*/ 46051 h 63557"/>
                    <a:gd name="connsiteX11" fmla="*/ 35725 w 50645"/>
                    <a:gd name="connsiteY11" fmla="*/ 45831 h 63557"/>
                    <a:gd name="connsiteX12" fmla="*/ 26723 w 50645"/>
                    <a:gd name="connsiteY12" fmla="*/ 35412 h 63557"/>
                    <a:gd name="connsiteX13" fmla="*/ 16586 w 50645"/>
                    <a:gd name="connsiteY13" fmla="*/ 25913 h 63557"/>
                    <a:gd name="connsiteX14" fmla="*/ 13468 w 50645"/>
                    <a:gd name="connsiteY14" fmla="*/ 15281 h 63557"/>
                    <a:gd name="connsiteX15" fmla="*/ 19634 w 50645"/>
                    <a:gd name="connsiteY15" fmla="*/ 3939 h 63557"/>
                    <a:gd name="connsiteX16" fmla="*/ 32606 w 50645"/>
                    <a:gd name="connsiteY16" fmla="*/ 41 h 63557"/>
                    <a:gd name="connsiteX17" fmla="*/ 39694 w 50645"/>
                    <a:gd name="connsiteY17" fmla="*/ 2734 h 63557"/>
                    <a:gd name="connsiteX18" fmla="*/ 44089 w 50645"/>
                    <a:gd name="connsiteY18" fmla="*/ 9185 h 63557"/>
                    <a:gd name="connsiteX19" fmla="*/ 44089 w 50645"/>
                    <a:gd name="connsiteY19" fmla="*/ 10744 h 63557"/>
                    <a:gd name="connsiteX20" fmla="*/ 43309 w 50645"/>
                    <a:gd name="connsiteY20" fmla="*/ 12587 h 63557"/>
                    <a:gd name="connsiteX21" fmla="*/ 40616 w 50645"/>
                    <a:gd name="connsiteY21" fmla="*/ 13509 h 63557"/>
                    <a:gd name="connsiteX22" fmla="*/ 37071 w 50645"/>
                    <a:gd name="connsiteY22" fmla="*/ 12304 h 63557"/>
                    <a:gd name="connsiteX23" fmla="*/ 31543 w 50645"/>
                    <a:gd name="connsiteY23" fmla="*/ 10886 h 63557"/>
                    <a:gd name="connsiteX24" fmla="*/ 27219 w 50645"/>
                    <a:gd name="connsiteY24" fmla="*/ 11807 h 63557"/>
                    <a:gd name="connsiteX25" fmla="*/ 25376 w 50645"/>
                    <a:gd name="connsiteY25" fmla="*/ 15422 h 63557"/>
                    <a:gd name="connsiteX26" fmla="*/ 28211 w 50645"/>
                    <a:gd name="connsiteY26" fmla="*/ 20951 h 63557"/>
                    <a:gd name="connsiteX27" fmla="*/ 35299 w 50645"/>
                    <a:gd name="connsiteY27" fmla="*/ 26622 h 63557"/>
                    <a:gd name="connsiteX28" fmla="*/ 42742 w 50645"/>
                    <a:gd name="connsiteY28" fmla="*/ 32576 h 63557"/>
                    <a:gd name="connsiteX29" fmla="*/ 49831 w 50645"/>
                    <a:gd name="connsiteY29" fmla="*/ 47674 h 63557"/>
                    <a:gd name="connsiteX30" fmla="*/ 44656 w 50645"/>
                    <a:gd name="connsiteY30" fmla="*/ 57385 h 63557"/>
                    <a:gd name="connsiteX31" fmla="*/ 34662 w 50645"/>
                    <a:gd name="connsiteY31" fmla="*/ 62489 h 63557"/>
                    <a:gd name="connsiteX32" fmla="*/ 23958 w 50645"/>
                    <a:gd name="connsiteY32" fmla="*/ 63340 h 63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50645" h="63557">
                      <a:moveTo>
                        <a:pt x="23958" y="63340"/>
                      </a:moveTo>
                      <a:cubicBezTo>
                        <a:pt x="18855" y="62808"/>
                        <a:pt x="13964" y="60979"/>
                        <a:pt x="9782" y="58023"/>
                      </a:cubicBezTo>
                      <a:cubicBezTo>
                        <a:pt x="5670" y="55408"/>
                        <a:pt x="2480" y="51601"/>
                        <a:pt x="567" y="47107"/>
                      </a:cubicBezTo>
                      <a:cubicBezTo>
                        <a:pt x="-568" y="44449"/>
                        <a:pt x="-993" y="41550"/>
                        <a:pt x="-709" y="38672"/>
                      </a:cubicBezTo>
                      <a:cubicBezTo>
                        <a:pt x="-851" y="34774"/>
                        <a:pt x="992" y="31074"/>
                        <a:pt x="4182" y="28819"/>
                      </a:cubicBezTo>
                      <a:cubicBezTo>
                        <a:pt x="5529" y="28118"/>
                        <a:pt x="7088" y="27827"/>
                        <a:pt x="8577" y="27969"/>
                      </a:cubicBezTo>
                      <a:cubicBezTo>
                        <a:pt x="12262" y="28160"/>
                        <a:pt x="15311" y="31017"/>
                        <a:pt x="15665" y="34703"/>
                      </a:cubicBezTo>
                      <a:cubicBezTo>
                        <a:pt x="16303" y="38977"/>
                        <a:pt x="18571" y="42833"/>
                        <a:pt x="21973" y="45477"/>
                      </a:cubicBezTo>
                      <a:cubicBezTo>
                        <a:pt x="24171" y="47143"/>
                        <a:pt x="26723" y="48220"/>
                        <a:pt x="29487" y="48596"/>
                      </a:cubicBezTo>
                      <a:cubicBezTo>
                        <a:pt x="30621" y="48660"/>
                        <a:pt x="31755" y="48660"/>
                        <a:pt x="32890" y="48596"/>
                      </a:cubicBezTo>
                      <a:cubicBezTo>
                        <a:pt x="34378" y="48674"/>
                        <a:pt x="35654" y="47533"/>
                        <a:pt x="35725" y="46051"/>
                      </a:cubicBezTo>
                      <a:cubicBezTo>
                        <a:pt x="35725" y="45973"/>
                        <a:pt x="35725" y="45902"/>
                        <a:pt x="35725" y="45831"/>
                      </a:cubicBezTo>
                      <a:cubicBezTo>
                        <a:pt x="35725" y="42996"/>
                        <a:pt x="33032" y="39523"/>
                        <a:pt x="26723" y="35412"/>
                      </a:cubicBezTo>
                      <a:cubicBezTo>
                        <a:pt x="22824" y="32817"/>
                        <a:pt x="19422" y="29606"/>
                        <a:pt x="16586" y="25913"/>
                      </a:cubicBezTo>
                      <a:cubicBezTo>
                        <a:pt x="14176" y="22936"/>
                        <a:pt x="13042" y="19101"/>
                        <a:pt x="13468" y="15281"/>
                      </a:cubicBezTo>
                      <a:cubicBezTo>
                        <a:pt x="13893" y="10815"/>
                        <a:pt x="16090" y="6718"/>
                        <a:pt x="19634" y="3939"/>
                      </a:cubicBezTo>
                      <a:cubicBezTo>
                        <a:pt x="23179" y="863"/>
                        <a:pt x="27928" y="-555"/>
                        <a:pt x="32606" y="41"/>
                      </a:cubicBezTo>
                      <a:cubicBezTo>
                        <a:pt x="35158" y="317"/>
                        <a:pt x="37568" y="1246"/>
                        <a:pt x="39694" y="2734"/>
                      </a:cubicBezTo>
                      <a:cubicBezTo>
                        <a:pt x="41892" y="4251"/>
                        <a:pt x="43522" y="6555"/>
                        <a:pt x="44089" y="9185"/>
                      </a:cubicBezTo>
                      <a:cubicBezTo>
                        <a:pt x="44160" y="9702"/>
                        <a:pt x="44160" y="10227"/>
                        <a:pt x="44089" y="10744"/>
                      </a:cubicBezTo>
                      <a:cubicBezTo>
                        <a:pt x="44018" y="11425"/>
                        <a:pt x="43735" y="12077"/>
                        <a:pt x="43309" y="12587"/>
                      </a:cubicBezTo>
                      <a:cubicBezTo>
                        <a:pt x="42601" y="13303"/>
                        <a:pt x="41608" y="13643"/>
                        <a:pt x="40616" y="13509"/>
                      </a:cubicBezTo>
                      <a:cubicBezTo>
                        <a:pt x="39411" y="13282"/>
                        <a:pt x="38206" y="12878"/>
                        <a:pt x="37071" y="12304"/>
                      </a:cubicBezTo>
                      <a:cubicBezTo>
                        <a:pt x="35299" y="11502"/>
                        <a:pt x="33457" y="11021"/>
                        <a:pt x="31543" y="10886"/>
                      </a:cubicBezTo>
                      <a:cubicBezTo>
                        <a:pt x="30054" y="10638"/>
                        <a:pt x="28495" y="10971"/>
                        <a:pt x="27219" y="11807"/>
                      </a:cubicBezTo>
                      <a:cubicBezTo>
                        <a:pt x="26085" y="12693"/>
                        <a:pt x="25447" y="14012"/>
                        <a:pt x="25376" y="15422"/>
                      </a:cubicBezTo>
                      <a:cubicBezTo>
                        <a:pt x="25447" y="17606"/>
                        <a:pt x="26439" y="19640"/>
                        <a:pt x="28211" y="20951"/>
                      </a:cubicBezTo>
                      <a:cubicBezTo>
                        <a:pt x="30479" y="23000"/>
                        <a:pt x="32819" y="24892"/>
                        <a:pt x="35299" y="26622"/>
                      </a:cubicBezTo>
                      <a:cubicBezTo>
                        <a:pt x="37852" y="28465"/>
                        <a:pt x="40332" y="30521"/>
                        <a:pt x="42742" y="32576"/>
                      </a:cubicBezTo>
                      <a:cubicBezTo>
                        <a:pt x="47492" y="36120"/>
                        <a:pt x="50114" y="41777"/>
                        <a:pt x="49831" y="47674"/>
                      </a:cubicBezTo>
                      <a:cubicBezTo>
                        <a:pt x="49476" y="51474"/>
                        <a:pt x="47633" y="54975"/>
                        <a:pt x="44656" y="57385"/>
                      </a:cubicBezTo>
                      <a:cubicBezTo>
                        <a:pt x="41750" y="59802"/>
                        <a:pt x="38348" y="61546"/>
                        <a:pt x="34662" y="62489"/>
                      </a:cubicBezTo>
                      <a:cubicBezTo>
                        <a:pt x="31188" y="63368"/>
                        <a:pt x="27573" y="63659"/>
                        <a:pt x="23958" y="63340"/>
                      </a:cubicBezTo>
                      <a:close/>
                    </a:path>
                  </a:pathLst>
                </a:custGeom>
                <a:solidFill>
                  <a:srgbClr val="0A315B"/>
                </a:solidFill>
                <a:ln w="7081" cap="flat">
                  <a:noFill/>
                  <a:prstDash val="solid"/>
                  <a:miter/>
                </a:ln>
              </p:spPr>
              <p:txBody>
                <a:bodyPr rtlCol="0" anchor="ctr"/>
                <a:lstStyle/>
                <a:p>
                  <a:endParaRPr lang="fr-FR"/>
                </a:p>
              </p:txBody>
            </p:sp>
            <p:sp>
              <p:nvSpPr>
                <p:cNvPr id="372" name="Graphique 6">
                  <a:extLst>
                    <a:ext uri="{FF2B5EF4-FFF2-40B4-BE49-F238E27FC236}">
                      <a16:creationId xmlns:a16="http://schemas.microsoft.com/office/drawing/2014/main" id="{BCDD2AF1-2535-496E-A999-28608CE684BE}"/>
                    </a:ext>
                  </a:extLst>
                </p:cNvPr>
                <p:cNvSpPr/>
                <p:nvPr/>
              </p:nvSpPr>
              <p:spPr>
                <a:xfrm>
                  <a:off x="7051240" y="2820660"/>
                  <a:ext cx="47277" cy="55598"/>
                </a:xfrm>
                <a:custGeom>
                  <a:avLst/>
                  <a:gdLst>
                    <a:gd name="connsiteX0" fmla="*/ 33673 w 47277"/>
                    <a:gd name="connsiteY0" fmla="*/ 55344 h 55598"/>
                    <a:gd name="connsiteX1" fmla="*/ 27152 w 47277"/>
                    <a:gd name="connsiteY1" fmla="*/ 48822 h 55598"/>
                    <a:gd name="connsiteX2" fmla="*/ 27152 w 47277"/>
                    <a:gd name="connsiteY2" fmla="*/ 48610 h 55598"/>
                    <a:gd name="connsiteX3" fmla="*/ 27152 w 47277"/>
                    <a:gd name="connsiteY3" fmla="*/ 42514 h 55598"/>
                    <a:gd name="connsiteX4" fmla="*/ 27152 w 47277"/>
                    <a:gd name="connsiteY4" fmla="*/ 38331 h 55598"/>
                    <a:gd name="connsiteX5" fmla="*/ 24600 w 47277"/>
                    <a:gd name="connsiteY5" fmla="*/ 41096 h 55598"/>
                    <a:gd name="connsiteX6" fmla="*/ 20985 w 47277"/>
                    <a:gd name="connsiteY6" fmla="*/ 45703 h 55598"/>
                    <a:gd name="connsiteX7" fmla="*/ 9927 w 47277"/>
                    <a:gd name="connsiteY7" fmla="*/ 51516 h 55598"/>
                    <a:gd name="connsiteX8" fmla="*/ 4540 w 47277"/>
                    <a:gd name="connsiteY8" fmla="*/ 49248 h 55598"/>
                    <a:gd name="connsiteX9" fmla="*/ -635 w 47277"/>
                    <a:gd name="connsiteY9" fmla="*/ 38331 h 55598"/>
                    <a:gd name="connsiteX10" fmla="*/ -635 w 47277"/>
                    <a:gd name="connsiteY10" fmla="*/ 32236 h 55598"/>
                    <a:gd name="connsiteX11" fmla="*/ 4611 w 47277"/>
                    <a:gd name="connsiteY11" fmla="*/ 16358 h 55598"/>
                    <a:gd name="connsiteX12" fmla="*/ 15527 w 47277"/>
                    <a:gd name="connsiteY12" fmla="*/ 5654 h 55598"/>
                    <a:gd name="connsiteX13" fmla="*/ 23820 w 47277"/>
                    <a:gd name="connsiteY13" fmla="*/ 3882 h 55598"/>
                    <a:gd name="connsiteX14" fmla="*/ 30908 w 47277"/>
                    <a:gd name="connsiteY14" fmla="*/ 6788 h 55598"/>
                    <a:gd name="connsiteX15" fmla="*/ 31901 w 47277"/>
                    <a:gd name="connsiteY15" fmla="*/ 7214 h 55598"/>
                    <a:gd name="connsiteX16" fmla="*/ 34027 w 47277"/>
                    <a:gd name="connsiteY16" fmla="*/ 4945 h 55598"/>
                    <a:gd name="connsiteX17" fmla="*/ 36579 w 47277"/>
                    <a:gd name="connsiteY17" fmla="*/ 1685 h 55598"/>
                    <a:gd name="connsiteX18" fmla="*/ 41116 w 47277"/>
                    <a:gd name="connsiteY18" fmla="*/ -87 h 55598"/>
                    <a:gd name="connsiteX19" fmla="*/ 43313 w 47277"/>
                    <a:gd name="connsiteY19" fmla="*/ 551 h 55598"/>
                    <a:gd name="connsiteX20" fmla="*/ 45865 w 47277"/>
                    <a:gd name="connsiteY20" fmla="*/ 4804 h 55598"/>
                    <a:gd name="connsiteX21" fmla="*/ 46432 w 47277"/>
                    <a:gd name="connsiteY21" fmla="*/ 16216 h 55598"/>
                    <a:gd name="connsiteX22" fmla="*/ 45227 w 47277"/>
                    <a:gd name="connsiteY22" fmla="*/ 47121 h 55598"/>
                    <a:gd name="connsiteX23" fmla="*/ 45227 w 47277"/>
                    <a:gd name="connsiteY23" fmla="*/ 48822 h 55598"/>
                    <a:gd name="connsiteX24" fmla="*/ 42320 w 47277"/>
                    <a:gd name="connsiteY24" fmla="*/ 53642 h 55598"/>
                    <a:gd name="connsiteX25" fmla="*/ 33673 w 47277"/>
                    <a:gd name="connsiteY25" fmla="*/ 55344 h 55598"/>
                    <a:gd name="connsiteX26" fmla="*/ 15030 w 47277"/>
                    <a:gd name="connsiteY26" fmla="*/ 37835 h 55598"/>
                    <a:gd name="connsiteX27" fmla="*/ 24245 w 47277"/>
                    <a:gd name="connsiteY27" fmla="*/ 28550 h 55598"/>
                    <a:gd name="connsiteX28" fmla="*/ 29703 w 47277"/>
                    <a:gd name="connsiteY28" fmla="*/ 16712 h 55598"/>
                    <a:gd name="connsiteX29" fmla="*/ 25946 w 47277"/>
                    <a:gd name="connsiteY29" fmla="*/ 14231 h 55598"/>
                    <a:gd name="connsiteX30" fmla="*/ 18007 w 47277"/>
                    <a:gd name="connsiteY30" fmla="*/ 18626 h 55598"/>
                    <a:gd name="connsiteX31" fmla="*/ 12620 w 47277"/>
                    <a:gd name="connsiteY31" fmla="*/ 29117 h 55598"/>
                    <a:gd name="connsiteX32" fmla="*/ 12195 w 47277"/>
                    <a:gd name="connsiteY32" fmla="*/ 31598 h 55598"/>
                    <a:gd name="connsiteX33" fmla="*/ 13967 w 47277"/>
                    <a:gd name="connsiteY33" fmla="*/ 37410 h 55598"/>
                    <a:gd name="connsiteX34" fmla="*/ 15030 w 47277"/>
                    <a:gd name="connsiteY34" fmla="*/ 37835 h 55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47277" h="55598">
                      <a:moveTo>
                        <a:pt x="33673" y="55344"/>
                      </a:moveTo>
                      <a:cubicBezTo>
                        <a:pt x="30058" y="55344"/>
                        <a:pt x="27152" y="52430"/>
                        <a:pt x="27152" y="48822"/>
                      </a:cubicBezTo>
                      <a:cubicBezTo>
                        <a:pt x="27152" y="48751"/>
                        <a:pt x="27152" y="48681"/>
                        <a:pt x="27152" y="48610"/>
                      </a:cubicBezTo>
                      <a:cubicBezTo>
                        <a:pt x="27010" y="46582"/>
                        <a:pt x="27010" y="44541"/>
                        <a:pt x="27152" y="42514"/>
                      </a:cubicBezTo>
                      <a:cubicBezTo>
                        <a:pt x="27152" y="39749"/>
                        <a:pt x="27152" y="38402"/>
                        <a:pt x="27152" y="38331"/>
                      </a:cubicBezTo>
                      <a:cubicBezTo>
                        <a:pt x="27152" y="38261"/>
                        <a:pt x="25946" y="39253"/>
                        <a:pt x="24600" y="41096"/>
                      </a:cubicBezTo>
                      <a:cubicBezTo>
                        <a:pt x="23466" y="42691"/>
                        <a:pt x="22261" y="44229"/>
                        <a:pt x="20985" y="45703"/>
                      </a:cubicBezTo>
                      <a:cubicBezTo>
                        <a:pt x="18504" y="49354"/>
                        <a:pt x="14322" y="51530"/>
                        <a:pt x="9927" y="51516"/>
                      </a:cubicBezTo>
                      <a:cubicBezTo>
                        <a:pt x="7942" y="51360"/>
                        <a:pt x="6028" y="50566"/>
                        <a:pt x="4540" y="49248"/>
                      </a:cubicBezTo>
                      <a:cubicBezTo>
                        <a:pt x="1562" y="46327"/>
                        <a:pt x="-280" y="42464"/>
                        <a:pt x="-635" y="38331"/>
                      </a:cubicBezTo>
                      <a:cubicBezTo>
                        <a:pt x="-847" y="36304"/>
                        <a:pt x="-847" y="34263"/>
                        <a:pt x="-635" y="32236"/>
                      </a:cubicBezTo>
                      <a:cubicBezTo>
                        <a:pt x="-68" y="26629"/>
                        <a:pt x="1775" y="21213"/>
                        <a:pt x="4611" y="16358"/>
                      </a:cubicBezTo>
                      <a:cubicBezTo>
                        <a:pt x="7162" y="11800"/>
                        <a:pt x="10919" y="8085"/>
                        <a:pt x="15527" y="5654"/>
                      </a:cubicBezTo>
                      <a:cubicBezTo>
                        <a:pt x="18078" y="4230"/>
                        <a:pt x="20914" y="3613"/>
                        <a:pt x="23820" y="3882"/>
                      </a:cubicBezTo>
                      <a:cubicBezTo>
                        <a:pt x="26372" y="4201"/>
                        <a:pt x="28853" y="5208"/>
                        <a:pt x="30908" y="6788"/>
                      </a:cubicBezTo>
                      <a:lnTo>
                        <a:pt x="31901" y="7214"/>
                      </a:lnTo>
                      <a:cubicBezTo>
                        <a:pt x="32538" y="7214"/>
                        <a:pt x="33248" y="6505"/>
                        <a:pt x="34027" y="4945"/>
                      </a:cubicBezTo>
                      <a:cubicBezTo>
                        <a:pt x="34736" y="3733"/>
                        <a:pt x="35587" y="2635"/>
                        <a:pt x="36579" y="1685"/>
                      </a:cubicBezTo>
                      <a:cubicBezTo>
                        <a:pt x="37784" y="480"/>
                        <a:pt x="39414" y="-158"/>
                        <a:pt x="41116" y="-87"/>
                      </a:cubicBezTo>
                      <a:cubicBezTo>
                        <a:pt x="41896" y="40"/>
                        <a:pt x="42604" y="253"/>
                        <a:pt x="43313" y="551"/>
                      </a:cubicBezTo>
                      <a:cubicBezTo>
                        <a:pt x="44376" y="884"/>
                        <a:pt x="45227" y="2302"/>
                        <a:pt x="45865" y="4804"/>
                      </a:cubicBezTo>
                      <a:cubicBezTo>
                        <a:pt x="46432" y="8582"/>
                        <a:pt x="46573" y="12402"/>
                        <a:pt x="46432" y="16216"/>
                      </a:cubicBezTo>
                      <a:cubicBezTo>
                        <a:pt x="46432" y="29826"/>
                        <a:pt x="45936" y="40104"/>
                        <a:pt x="45227" y="47121"/>
                      </a:cubicBezTo>
                      <a:lnTo>
                        <a:pt x="45227" y="48822"/>
                      </a:lnTo>
                      <a:cubicBezTo>
                        <a:pt x="44943" y="50764"/>
                        <a:pt x="43880" y="52508"/>
                        <a:pt x="42320" y="53642"/>
                      </a:cubicBezTo>
                      <a:cubicBezTo>
                        <a:pt x="39769" y="55223"/>
                        <a:pt x="36650" y="55826"/>
                        <a:pt x="33673" y="55344"/>
                      </a:cubicBezTo>
                      <a:close/>
                      <a:moveTo>
                        <a:pt x="15030" y="37835"/>
                      </a:moveTo>
                      <a:cubicBezTo>
                        <a:pt x="17653" y="37835"/>
                        <a:pt x="20772" y="35000"/>
                        <a:pt x="24245" y="28550"/>
                      </a:cubicBezTo>
                      <a:cubicBezTo>
                        <a:pt x="26514" y="24835"/>
                        <a:pt x="28357" y="20859"/>
                        <a:pt x="29703" y="16712"/>
                      </a:cubicBezTo>
                      <a:cubicBezTo>
                        <a:pt x="29703" y="15294"/>
                        <a:pt x="28569" y="14444"/>
                        <a:pt x="25946" y="14231"/>
                      </a:cubicBezTo>
                      <a:cubicBezTo>
                        <a:pt x="22686" y="14203"/>
                        <a:pt x="19709" y="15869"/>
                        <a:pt x="18007" y="18626"/>
                      </a:cubicBezTo>
                      <a:cubicBezTo>
                        <a:pt x="15456" y="21702"/>
                        <a:pt x="13684" y="25275"/>
                        <a:pt x="12620" y="29117"/>
                      </a:cubicBezTo>
                      <a:cubicBezTo>
                        <a:pt x="12408" y="29932"/>
                        <a:pt x="12266" y="30761"/>
                        <a:pt x="12195" y="31598"/>
                      </a:cubicBezTo>
                      <a:cubicBezTo>
                        <a:pt x="11770" y="33710"/>
                        <a:pt x="12479" y="35893"/>
                        <a:pt x="13967" y="37410"/>
                      </a:cubicBezTo>
                      <a:cubicBezTo>
                        <a:pt x="14251" y="37672"/>
                        <a:pt x="14605" y="37821"/>
                        <a:pt x="15030" y="37835"/>
                      </a:cubicBezTo>
                      <a:close/>
                    </a:path>
                  </a:pathLst>
                </a:custGeom>
                <a:solidFill>
                  <a:srgbClr val="0A315B"/>
                </a:solidFill>
                <a:ln w="7081" cap="flat">
                  <a:noFill/>
                  <a:prstDash val="solid"/>
                  <a:miter/>
                </a:ln>
              </p:spPr>
              <p:txBody>
                <a:bodyPr rtlCol="0" anchor="ctr"/>
                <a:lstStyle/>
                <a:p>
                  <a:endParaRPr lang="fr-FR"/>
                </a:p>
              </p:txBody>
            </p:sp>
            <p:sp>
              <p:nvSpPr>
                <p:cNvPr id="373" name="Graphique 6">
                  <a:extLst>
                    <a:ext uri="{FF2B5EF4-FFF2-40B4-BE49-F238E27FC236}">
                      <a16:creationId xmlns:a16="http://schemas.microsoft.com/office/drawing/2014/main" id="{77BB231D-B278-42FE-BCEA-8E926B11FC7D}"/>
                    </a:ext>
                  </a:extLst>
                </p:cNvPr>
                <p:cNvSpPr/>
                <p:nvPr/>
              </p:nvSpPr>
              <p:spPr>
                <a:xfrm>
                  <a:off x="7105511" y="2814823"/>
                  <a:ext cx="53914" cy="64819"/>
                </a:xfrm>
                <a:custGeom>
                  <a:avLst/>
                  <a:gdLst>
                    <a:gd name="connsiteX0" fmla="*/ 6267 w 53914"/>
                    <a:gd name="connsiteY0" fmla="*/ 63661 h 64819"/>
                    <a:gd name="connsiteX1" fmla="*/ 4495 w 53914"/>
                    <a:gd name="connsiteY1" fmla="*/ 63307 h 64819"/>
                    <a:gd name="connsiteX2" fmla="*/ 950 w 53914"/>
                    <a:gd name="connsiteY2" fmla="*/ 60188 h 64819"/>
                    <a:gd name="connsiteX3" fmla="*/ -751 w 53914"/>
                    <a:gd name="connsiteY3" fmla="*/ 53525 h 64819"/>
                    <a:gd name="connsiteX4" fmla="*/ 1517 w 53914"/>
                    <a:gd name="connsiteY4" fmla="*/ 31268 h 64819"/>
                    <a:gd name="connsiteX5" fmla="*/ 7046 w 53914"/>
                    <a:gd name="connsiteY5" fmla="*/ 2914 h 64819"/>
                    <a:gd name="connsiteX6" fmla="*/ 12716 w 53914"/>
                    <a:gd name="connsiteY6" fmla="*/ -63 h 64819"/>
                    <a:gd name="connsiteX7" fmla="*/ 18954 w 53914"/>
                    <a:gd name="connsiteY7" fmla="*/ 11633 h 64819"/>
                    <a:gd name="connsiteX8" fmla="*/ 18954 w 53914"/>
                    <a:gd name="connsiteY8" fmla="*/ 14326 h 64819"/>
                    <a:gd name="connsiteX9" fmla="*/ 39298 w 53914"/>
                    <a:gd name="connsiteY9" fmla="*/ 4474 h 64819"/>
                    <a:gd name="connsiteX10" fmla="*/ 45606 w 53914"/>
                    <a:gd name="connsiteY10" fmla="*/ 6033 h 64819"/>
                    <a:gd name="connsiteX11" fmla="*/ 52695 w 53914"/>
                    <a:gd name="connsiteY11" fmla="*/ 26235 h 64819"/>
                    <a:gd name="connsiteX12" fmla="*/ 52695 w 53914"/>
                    <a:gd name="connsiteY12" fmla="*/ 45232 h 64819"/>
                    <a:gd name="connsiteX13" fmla="*/ 48938 w 53914"/>
                    <a:gd name="connsiteY13" fmla="*/ 59408 h 64819"/>
                    <a:gd name="connsiteX14" fmla="*/ 40148 w 53914"/>
                    <a:gd name="connsiteY14" fmla="*/ 64654 h 64819"/>
                    <a:gd name="connsiteX15" fmla="*/ 34407 w 53914"/>
                    <a:gd name="connsiteY15" fmla="*/ 61747 h 64819"/>
                    <a:gd name="connsiteX16" fmla="*/ 32280 w 53914"/>
                    <a:gd name="connsiteY16" fmla="*/ 56289 h 64819"/>
                    <a:gd name="connsiteX17" fmla="*/ 32280 w 53914"/>
                    <a:gd name="connsiteY17" fmla="*/ 50973 h 64819"/>
                    <a:gd name="connsiteX18" fmla="*/ 33699 w 53914"/>
                    <a:gd name="connsiteY18" fmla="*/ 43176 h 64819"/>
                    <a:gd name="connsiteX19" fmla="*/ 35187 w 53914"/>
                    <a:gd name="connsiteY19" fmla="*/ 34386 h 64819"/>
                    <a:gd name="connsiteX20" fmla="*/ 32351 w 53914"/>
                    <a:gd name="connsiteY20" fmla="*/ 19288 h 64819"/>
                    <a:gd name="connsiteX21" fmla="*/ 27957 w 53914"/>
                    <a:gd name="connsiteY21" fmla="*/ 22123 h 64819"/>
                    <a:gd name="connsiteX22" fmla="*/ 18529 w 53914"/>
                    <a:gd name="connsiteY22" fmla="*/ 45302 h 64819"/>
                    <a:gd name="connsiteX23" fmla="*/ 15623 w 53914"/>
                    <a:gd name="connsiteY23" fmla="*/ 55368 h 64819"/>
                    <a:gd name="connsiteX24" fmla="*/ 11724 w 53914"/>
                    <a:gd name="connsiteY24" fmla="*/ 61818 h 64819"/>
                    <a:gd name="connsiteX25" fmla="*/ 6267 w 53914"/>
                    <a:gd name="connsiteY25" fmla="*/ 63661 h 64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3914" h="64819">
                      <a:moveTo>
                        <a:pt x="6267" y="63661"/>
                      </a:moveTo>
                      <a:lnTo>
                        <a:pt x="4495" y="63307"/>
                      </a:lnTo>
                      <a:cubicBezTo>
                        <a:pt x="3431" y="63307"/>
                        <a:pt x="2226" y="62102"/>
                        <a:pt x="950" y="60188"/>
                      </a:cubicBezTo>
                      <a:cubicBezTo>
                        <a:pt x="-397" y="58231"/>
                        <a:pt x="-964" y="55878"/>
                        <a:pt x="-751" y="53525"/>
                      </a:cubicBezTo>
                      <a:lnTo>
                        <a:pt x="1517" y="31268"/>
                      </a:lnTo>
                      <a:cubicBezTo>
                        <a:pt x="1730" y="21571"/>
                        <a:pt x="3573" y="11973"/>
                        <a:pt x="7046" y="2914"/>
                      </a:cubicBezTo>
                      <a:cubicBezTo>
                        <a:pt x="8180" y="873"/>
                        <a:pt x="10378" y="-297"/>
                        <a:pt x="12716" y="-63"/>
                      </a:cubicBezTo>
                      <a:cubicBezTo>
                        <a:pt x="17111" y="362"/>
                        <a:pt x="19167" y="4261"/>
                        <a:pt x="18954" y="11633"/>
                      </a:cubicBezTo>
                      <a:cubicBezTo>
                        <a:pt x="18883" y="12526"/>
                        <a:pt x="18883" y="13433"/>
                        <a:pt x="18954" y="14326"/>
                      </a:cubicBezTo>
                      <a:cubicBezTo>
                        <a:pt x="24059" y="8365"/>
                        <a:pt x="31430" y="4792"/>
                        <a:pt x="39298" y="4474"/>
                      </a:cubicBezTo>
                      <a:cubicBezTo>
                        <a:pt x="41425" y="4863"/>
                        <a:pt x="43551" y="5388"/>
                        <a:pt x="45606" y="6033"/>
                      </a:cubicBezTo>
                      <a:cubicBezTo>
                        <a:pt x="49080" y="7025"/>
                        <a:pt x="51278" y="13759"/>
                        <a:pt x="52695" y="26235"/>
                      </a:cubicBezTo>
                      <a:cubicBezTo>
                        <a:pt x="53262" y="32551"/>
                        <a:pt x="53262" y="38916"/>
                        <a:pt x="52695" y="45232"/>
                      </a:cubicBezTo>
                      <a:cubicBezTo>
                        <a:pt x="52341" y="50151"/>
                        <a:pt x="51065" y="54964"/>
                        <a:pt x="48938" y="59408"/>
                      </a:cubicBezTo>
                      <a:cubicBezTo>
                        <a:pt x="47591" y="62988"/>
                        <a:pt x="43976" y="65164"/>
                        <a:pt x="40148" y="64654"/>
                      </a:cubicBezTo>
                      <a:cubicBezTo>
                        <a:pt x="37951" y="64476"/>
                        <a:pt x="35895" y="63427"/>
                        <a:pt x="34407" y="61747"/>
                      </a:cubicBezTo>
                      <a:cubicBezTo>
                        <a:pt x="33060" y="60245"/>
                        <a:pt x="32280" y="58302"/>
                        <a:pt x="32280" y="56289"/>
                      </a:cubicBezTo>
                      <a:cubicBezTo>
                        <a:pt x="32138" y="54517"/>
                        <a:pt x="32138" y="52745"/>
                        <a:pt x="32280" y="50973"/>
                      </a:cubicBezTo>
                      <a:cubicBezTo>
                        <a:pt x="32564" y="48343"/>
                        <a:pt x="33060" y="45735"/>
                        <a:pt x="33699" y="43176"/>
                      </a:cubicBezTo>
                      <a:cubicBezTo>
                        <a:pt x="34407" y="40284"/>
                        <a:pt x="34903" y="37349"/>
                        <a:pt x="35187" y="34386"/>
                      </a:cubicBezTo>
                      <a:cubicBezTo>
                        <a:pt x="36108" y="24604"/>
                        <a:pt x="35187" y="19572"/>
                        <a:pt x="32351" y="19288"/>
                      </a:cubicBezTo>
                      <a:cubicBezTo>
                        <a:pt x="31217" y="19288"/>
                        <a:pt x="29729" y="20068"/>
                        <a:pt x="27957" y="22123"/>
                      </a:cubicBezTo>
                      <a:cubicBezTo>
                        <a:pt x="23208" y="29077"/>
                        <a:pt x="19947" y="36988"/>
                        <a:pt x="18529" y="45302"/>
                      </a:cubicBezTo>
                      <a:cubicBezTo>
                        <a:pt x="17750" y="48705"/>
                        <a:pt x="16757" y="52065"/>
                        <a:pt x="15623" y="55368"/>
                      </a:cubicBezTo>
                      <a:cubicBezTo>
                        <a:pt x="14914" y="57813"/>
                        <a:pt x="13567" y="60039"/>
                        <a:pt x="11724" y="61818"/>
                      </a:cubicBezTo>
                      <a:cubicBezTo>
                        <a:pt x="10236" y="63179"/>
                        <a:pt x="8251" y="63845"/>
                        <a:pt x="6267" y="63661"/>
                      </a:cubicBezTo>
                      <a:close/>
                    </a:path>
                  </a:pathLst>
                </a:custGeom>
                <a:solidFill>
                  <a:srgbClr val="0A315B"/>
                </a:solidFill>
                <a:ln w="7081" cap="flat">
                  <a:noFill/>
                  <a:prstDash val="solid"/>
                  <a:miter/>
                </a:ln>
              </p:spPr>
              <p:txBody>
                <a:bodyPr rtlCol="0" anchor="ctr"/>
                <a:lstStyle/>
                <a:p>
                  <a:endParaRPr lang="fr-FR"/>
                </a:p>
              </p:txBody>
            </p:sp>
            <p:sp>
              <p:nvSpPr>
                <p:cNvPr id="374" name="Graphique 6">
                  <a:extLst>
                    <a:ext uri="{FF2B5EF4-FFF2-40B4-BE49-F238E27FC236}">
                      <a16:creationId xmlns:a16="http://schemas.microsoft.com/office/drawing/2014/main" id="{0A1798AD-990B-4224-BB05-D7212941C1FF}"/>
                    </a:ext>
                  </a:extLst>
                </p:cNvPr>
                <p:cNvSpPr/>
                <p:nvPr/>
              </p:nvSpPr>
              <p:spPr>
                <a:xfrm>
                  <a:off x="7161570" y="2824554"/>
                  <a:ext cx="58319" cy="86601"/>
                </a:xfrm>
                <a:custGeom>
                  <a:avLst/>
                  <a:gdLst>
                    <a:gd name="connsiteX0" fmla="*/ 20879 w 58319"/>
                    <a:gd name="connsiteY0" fmla="*/ 86254 h 86601"/>
                    <a:gd name="connsiteX1" fmla="*/ 9396 w 58319"/>
                    <a:gd name="connsiteY1" fmla="*/ 82639 h 86601"/>
                    <a:gd name="connsiteX2" fmla="*/ 2307 w 58319"/>
                    <a:gd name="connsiteY2" fmla="*/ 75125 h 86601"/>
                    <a:gd name="connsiteX3" fmla="*/ -741 w 58319"/>
                    <a:gd name="connsiteY3" fmla="*/ 64847 h 86601"/>
                    <a:gd name="connsiteX4" fmla="*/ -741 w 58319"/>
                    <a:gd name="connsiteY4" fmla="*/ 62862 h 86601"/>
                    <a:gd name="connsiteX5" fmla="*/ 110 w 58319"/>
                    <a:gd name="connsiteY5" fmla="*/ 60169 h 86601"/>
                    <a:gd name="connsiteX6" fmla="*/ 2094 w 58319"/>
                    <a:gd name="connsiteY6" fmla="*/ 58964 h 86601"/>
                    <a:gd name="connsiteX7" fmla="*/ 4150 w 58319"/>
                    <a:gd name="connsiteY7" fmla="*/ 60381 h 86601"/>
                    <a:gd name="connsiteX8" fmla="*/ 5355 w 58319"/>
                    <a:gd name="connsiteY8" fmla="*/ 63713 h 86601"/>
                    <a:gd name="connsiteX9" fmla="*/ 8899 w 58319"/>
                    <a:gd name="connsiteY9" fmla="*/ 70801 h 86601"/>
                    <a:gd name="connsiteX10" fmla="*/ 17264 w 58319"/>
                    <a:gd name="connsiteY10" fmla="*/ 76117 h 86601"/>
                    <a:gd name="connsiteX11" fmla="*/ 22154 w 58319"/>
                    <a:gd name="connsiteY11" fmla="*/ 75621 h 86601"/>
                    <a:gd name="connsiteX12" fmla="*/ 29242 w 58319"/>
                    <a:gd name="connsiteY12" fmla="*/ 68533 h 86601"/>
                    <a:gd name="connsiteX13" fmla="*/ 36331 w 58319"/>
                    <a:gd name="connsiteY13" fmla="*/ 42944 h 86601"/>
                    <a:gd name="connsiteX14" fmla="*/ 36331 w 58319"/>
                    <a:gd name="connsiteY14" fmla="*/ 40959 h 86601"/>
                    <a:gd name="connsiteX15" fmla="*/ 35835 w 58319"/>
                    <a:gd name="connsiteY15" fmla="*/ 40959 h 86601"/>
                    <a:gd name="connsiteX16" fmla="*/ 35268 w 58319"/>
                    <a:gd name="connsiteY16" fmla="*/ 41385 h 86601"/>
                    <a:gd name="connsiteX17" fmla="*/ 33567 w 58319"/>
                    <a:gd name="connsiteY17" fmla="*/ 42802 h 86601"/>
                    <a:gd name="connsiteX18" fmla="*/ 15350 w 58319"/>
                    <a:gd name="connsiteY18" fmla="*/ 49323 h 86601"/>
                    <a:gd name="connsiteX19" fmla="*/ 15350 w 58319"/>
                    <a:gd name="connsiteY19" fmla="*/ 49323 h 86601"/>
                    <a:gd name="connsiteX20" fmla="*/ 5284 w 58319"/>
                    <a:gd name="connsiteY20" fmla="*/ 42235 h 86601"/>
                    <a:gd name="connsiteX21" fmla="*/ 2661 w 58319"/>
                    <a:gd name="connsiteY21" fmla="*/ 28980 h 86601"/>
                    <a:gd name="connsiteX22" fmla="*/ 8970 w 58319"/>
                    <a:gd name="connsiteY22" fmla="*/ 15299 h 86601"/>
                    <a:gd name="connsiteX23" fmla="*/ 25769 w 58319"/>
                    <a:gd name="connsiteY23" fmla="*/ 8211 h 86601"/>
                    <a:gd name="connsiteX24" fmla="*/ 29030 w 58319"/>
                    <a:gd name="connsiteY24" fmla="*/ 8211 h 86601"/>
                    <a:gd name="connsiteX25" fmla="*/ 36828 w 58319"/>
                    <a:gd name="connsiteY25" fmla="*/ 11401 h 86601"/>
                    <a:gd name="connsiteX26" fmla="*/ 39450 w 58319"/>
                    <a:gd name="connsiteY26" fmla="*/ 12606 h 86601"/>
                    <a:gd name="connsiteX27" fmla="*/ 41718 w 58319"/>
                    <a:gd name="connsiteY27" fmla="*/ 9203 h 86601"/>
                    <a:gd name="connsiteX28" fmla="*/ 45191 w 58319"/>
                    <a:gd name="connsiteY28" fmla="*/ 2115 h 86601"/>
                    <a:gd name="connsiteX29" fmla="*/ 49799 w 58319"/>
                    <a:gd name="connsiteY29" fmla="*/ -82 h 86601"/>
                    <a:gd name="connsiteX30" fmla="*/ 56887 w 58319"/>
                    <a:gd name="connsiteY30" fmla="*/ 12748 h 86601"/>
                    <a:gd name="connsiteX31" fmla="*/ 56887 w 58319"/>
                    <a:gd name="connsiteY31" fmla="*/ 34013 h 86601"/>
                    <a:gd name="connsiteX32" fmla="*/ 55186 w 58319"/>
                    <a:gd name="connsiteY32" fmla="*/ 45496 h 86601"/>
                    <a:gd name="connsiteX33" fmla="*/ 51146 w 58319"/>
                    <a:gd name="connsiteY33" fmla="*/ 60098 h 86601"/>
                    <a:gd name="connsiteX34" fmla="*/ 44058 w 58319"/>
                    <a:gd name="connsiteY34" fmla="*/ 74275 h 86601"/>
                    <a:gd name="connsiteX35" fmla="*/ 34134 w 58319"/>
                    <a:gd name="connsiteY35" fmla="*/ 83844 h 86601"/>
                    <a:gd name="connsiteX36" fmla="*/ 20879 w 58319"/>
                    <a:gd name="connsiteY36" fmla="*/ 86254 h 86601"/>
                    <a:gd name="connsiteX37" fmla="*/ 19886 w 58319"/>
                    <a:gd name="connsiteY37" fmla="*/ 39400 h 86601"/>
                    <a:gd name="connsiteX38" fmla="*/ 26975 w 58319"/>
                    <a:gd name="connsiteY38" fmla="*/ 37202 h 86601"/>
                    <a:gd name="connsiteX39" fmla="*/ 32433 w 58319"/>
                    <a:gd name="connsiteY39" fmla="*/ 30965 h 86601"/>
                    <a:gd name="connsiteX40" fmla="*/ 34914 w 58319"/>
                    <a:gd name="connsiteY40" fmla="*/ 24373 h 86601"/>
                    <a:gd name="connsiteX41" fmla="*/ 29952 w 58319"/>
                    <a:gd name="connsiteY41" fmla="*/ 19694 h 86601"/>
                    <a:gd name="connsiteX42" fmla="*/ 22864 w 58319"/>
                    <a:gd name="connsiteY42" fmla="*/ 21395 h 86601"/>
                    <a:gd name="connsiteX43" fmla="*/ 16909 w 58319"/>
                    <a:gd name="connsiteY43" fmla="*/ 30043 h 86601"/>
                    <a:gd name="connsiteX44" fmla="*/ 16342 w 58319"/>
                    <a:gd name="connsiteY44" fmla="*/ 32666 h 86601"/>
                    <a:gd name="connsiteX45" fmla="*/ 19886 w 58319"/>
                    <a:gd name="connsiteY45" fmla="*/ 39400 h 86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58319" h="86601">
                      <a:moveTo>
                        <a:pt x="20879" y="86254"/>
                      </a:moveTo>
                      <a:cubicBezTo>
                        <a:pt x="16838" y="85914"/>
                        <a:pt x="12940" y="84680"/>
                        <a:pt x="9396" y="82639"/>
                      </a:cubicBezTo>
                      <a:cubicBezTo>
                        <a:pt x="6418" y="80753"/>
                        <a:pt x="4008" y="78173"/>
                        <a:pt x="2307" y="75125"/>
                      </a:cubicBezTo>
                      <a:cubicBezTo>
                        <a:pt x="606" y="71942"/>
                        <a:pt x="-457" y="68441"/>
                        <a:pt x="-741" y="64847"/>
                      </a:cubicBezTo>
                      <a:cubicBezTo>
                        <a:pt x="-812" y="64188"/>
                        <a:pt x="-812" y="63522"/>
                        <a:pt x="-741" y="62862"/>
                      </a:cubicBezTo>
                      <a:cubicBezTo>
                        <a:pt x="-599" y="61919"/>
                        <a:pt x="-315" y="61005"/>
                        <a:pt x="110" y="60169"/>
                      </a:cubicBezTo>
                      <a:cubicBezTo>
                        <a:pt x="393" y="59346"/>
                        <a:pt x="1244" y="58843"/>
                        <a:pt x="2094" y="58964"/>
                      </a:cubicBezTo>
                      <a:cubicBezTo>
                        <a:pt x="2945" y="59049"/>
                        <a:pt x="3725" y="59580"/>
                        <a:pt x="4150" y="60381"/>
                      </a:cubicBezTo>
                      <a:cubicBezTo>
                        <a:pt x="4646" y="61452"/>
                        <a:pt x="5072" y="62565"/>
                        <a:pt x="5355" y="63713"/>
                      </a:cubicBezTo>
                      <a:cubicBezTo>
                        <a:pt x="5993" y="66300"/>
                        <a:pt x="7198" y="68717"/>
                        <a:pt x="8899" y="70801"/>
                      </a:cubicBezTo>
                      <a:cubicBezTo>
                        <a:pt x="10813" y="73644"/>
                        <a:pt x="13861" y="75564"/>
                        <a:pt x="17264" y="76117"/>
                      </a:cubicBezTo>
                      <a:cubicBezTo>
                        <a:pt x="18894" y="76132"/>
                        <a:pt x="20524" y="75961"/>
                        <a:pt x="22154" y="75621"/>
                      </a:cubicBezTo>
                      <a:cubicBezTo>
                        <a:pt x="24565" y="75196"/>
                        <a:pt x="26975" y="72786"/>
                        <a:pt x="29242" y="68533"/>
                      </a:cubicBezTo>
                      <a:cubicBezTo>
                        <a:pt x="33283" y="60558"/>
                        <a:pt x="35693" y="51861"/>
                        <a:pt x="36331" y="42944"/>
                      </a:cubicBezTo>
                      <a:cubicBezTo>
                        <a:pt x="36331" y="41668"/>
                        <a:pt x="36331" y="41030"/>
                        <a:pt x="36331" y="40959"/>
                      </a:cubicBezTo>
                      <a:lnTo>
                        <a:pt x="35835" y="40959"/>
                      </a:lnTo>
                      <a:lnTo>
                        <a:pt x="35268" y="41385"/>
                      </a:lnTo>
                      <a:cubicBezTo>
                        <a:pt x="34701" y="41824"/>
                        <a:pt x="34134" y="42292"/>
                        <a:pt x="33567" y="42802"/>
                      </a:cubicBezTo>
                      <a:cubicBezTo>
                        <a:pt x="28818" y="47601"/>
                        <a:pt x="22084" y="49997"/>
                        <a:pt x="15350" y="49323"/>
                      </a:cubicBezTo>
                      <a:lnTo>
                        <a:pt x="15350" y="49323"/>
                      </a:lnTo>
                      <a:cubicBezTo>
                        <a:pt x="11097" y="48678"/>
                        <a:pt x="7340" y="46049"/>
                        <a:pt x="5284" y="42235"/>
                      </a:cubicBezTo>
                      <a:cubicBezTo>
                        <a:pt x="3016" y="38216"/>
                        <a:pt x="2094" y="33566"/>
                        <a:pt x="2661" y="28980"/>
                      </a:cubicBezTo>
                      <a:cubicBezTo>
                        <a:pt x="3229" y="23855"/>
                        <a:pt x="5426" y="19049"/>
                        <a:pt x="8970" y="15299"/>
                      </a:cubicBezTo>
                      <a:cubicBezTo>
                        <a:pt x="13436" y="10855"/>
                        <a:pt x="19461" y="8310"/>
                        <a:pt x="25769" y="8211"/>
                      </a:cubicBezTo>
                      <a:cubicBezTo>
                        <a:pt x="26833" y="8069"/>
                        <a:pt x="27967" y="8069"/>
                        <a:pt x="29030" y="8211"/>
                      </a:cubicBezTo>
                      <a:cubicBezTo>
                        <a:pt x="31865" y="8544"/>
                        <a:pt x="34559" y="9650"/>
                        <a:pt x="36828" y="11401"/>
                      </a:cubicBezTo>
                      <a:cubicBezTo>
                        <a:pt x="37607" y="11975"/>
                        <a:pt x="38529" y="12386"/>
                        <a:pt x="39450" y="12606"/>
                      </a:cubicBezTo>
                      <a:cubicBezTo>
                        <a:pt x="40372" y="12606"/>
                        <a:pt x="41151" y="11543"/>
                        <a:pt x="41718" y="9203"/>
                      </a:cubicBezTo>
                      <a:cubicBezTo>
                        <a:pt x="42286" y="6602"/>
                        <a:pt x="43490" y="4178"/>
                        <a:pt x="45191" y="2115"/>
                      </a:cubicBezTo>
                      <a:cubicBezTo>
                        <a:pt x="46255" y="634"/>
                        <a:pt x="47956" y="-196"/>
                        <a:pt x="49799" y="-82"/>
                      </a:cubicBezTo>
                      <a:cubicBezTo>
                        <a:pt x="53272" y="272"/>
                        <a:pt x="55612" y="4525"/>
                        <a:pt x="56887" y="12748"/>
                      </a:cubicBezTo>
                      <a:cubicBezTo>
                        <a:pt x="57738" y="19815"/>
                        <a:pt x="57738" y="26946"/>
                        <a:pt x="56887" y="34013"/>
                      </a:cubicBezTo>
                      <a:cubicBezTo>
                        <a:pt x="56533" y="37202"/>
                        <a:pt x="56037" y="41101"/>
                        <a:pt x="55186" y="45496"/>
                      </a:cubicBezTo>
                      <a:cubicBezTo>
                        <a:pt x="54265" y="50472"/>
                        <a:pt x="52918" y="55356"/>
                        <a:pt x="51146" y="60098"/>
                      </a:cubicBezTo>
                      <a:cubicBezTo>
                        <a:pt x="49374" y="65109"/>
                        <a:pt x="47034" y="69873"/>
                        <a:pt x="44058" y="74275"/>
                      </a:cubicBezTo>
                      <a:cubicBezTo>
                        <a:pt x="41506" y="78138"/>
                        <a:pt x="38103" y="81398"/>
                        <a:pt x="34134" y="83844"/>
                      </a:cubicBezTo>
                      <a:cubicBezTo>
                        <a:pt x="30093" y="86133"/>
                        <a:pt x="25415" y="86984"/>
                        <a:pt x="20879" y="86254"/>
                      </a:cubicBezTo>
                      <a:close/>
                      <a:moveTo>
                        <a:pt x="19886" y="39400"/>
                      </a:moveTo>
                      <a:cubicBezTo>
                        <a:pt x="22438" y="39669"/>
                        <a:pt x="24990" y="38875"/>
                        <a:pt x="26975" y="37202"/>
                      </a:cubicBezTo>
                      <a:cubicBezTo>
                        <a:pt x="29172" y="35466"/>
                        <a:pt x="31015" y="33353"/>
                        <a:pt x="32433" y="30965"/>
                      </a:cubicBezTo>
                      <a:cubicBezTo>
                        <a:pt x="33708" y="28952"/>
                        <a:pt x="34559" y="26712"/>
                        <a:pt x="34914" y="24373"/>
                      </a:cubicBezTo>
                      <a:cubicBezTo>
                        <a:pt x="34914" y="21608"/>
                        <a:pt x="33496" y="20049"/>
                        <a:pt x="29952" y="19694"/>
                      </a:cubicBezTo>
                      <a:cubicBezTo>
                        <a:pt x="27470" y="19559"/>
                        <a:pt x="24990" y="20148"/>
                        <a:pt x="22864" y="21395"/>
                      </a:cubicBezTo>
                      <a:cubicBezTo>
                        <a:pt x="19744" y="23331"/>
                        <a:pt x="17618" y="26463"/>
                        <a:pt x="16909" y="30043"/>
                      </a:cubicBezTo>
                      <a:cubicBezTo>
                        <a:pt x="16626" y="30887"/>
                        <a:pt x="16413" y="31766"/>
                        <a:pt x="16342" y="32666"/>
                      </a:cubicBezTo>
                      <a:cubicBezTo>
                        <a:pt x="15846" y="36919"/>
                        <a:pt x="17051" y="39187"/>
                        <a:pt x="19886" y="39400"/>
                      </a:cubicBezTo>
                      <a:close/>
                    </a:path>
                  </a:pathLst>
                </a:custGeom>
                <a:solidFill>
                  <a:srgbClr val="0A315B"/>
                </a:solidFill>
                <a:ln w="7081" cap="flat">
                  <a:noFill/>
                  <a:prstDash val="solid"/>
                  <a:miter/>
                </a:ln>
              </p:spPr>
              <p:txBody>
                <a:bodyPr rtlCol="0" anchor="ctr"/>
                <a:lstStyle/>
                <a:p>
                  <a:endParaRPr lang="fr-FR"/>
                </a:p>
              </p:txBody>
            </p:sp>
            <p:sp>
              <p:nvSpPr>
                <p:cNvPr id="375" name="Graphique 6">
                  <a:extLst>
                    <a:ext uri="{FF2B5EF4-FFF2-40B4-BE49-F238E27FC236}">
                      <a16:creationId xmlns:a16="http://schemas.microsoft.com/office/drawing/2014/main" id="{84430141-82CD-4598-B3E4-AF880FE12EF9}"/>
                    </a:ext>
                  </a:extLst>
                </p:cNvPr>
                <p:cNvSpPr/>
                <p:nvPr/>
              </p:nvSpPr>
              <p:spPr>
                <a:xfrm>
                  <a:off x="7255155" y="2845368"/>
                  <a:ext cx="20009" cy="47923"/>
                </a:xfrm>
                <a:custGeom>
                  <a:avLst/>
                  <a:gdLst>
                    <a:gd name="connsiteX0" fmla="*/ 10368 w 20009"/>
                    <a:gd name="connsiteY0" fmla="*/ 17097 h 47923"/>
                    <a:gd name="connsiteX1" fmla="*/ 9944 w 20009"/>
                    <a:gd name="connsiteY1" fmla="*/ 17097 h 47923"/>
                    <a:gd name="connsiteX2" fmla="*/ 4414 w 20009"/>
                    <a:gd name="connsiteY2" fmla="*/ 14332 h 47923"/>
                    <a:gd name="connsiteX3" fmla="*/ 2217 w 20009"/>
                    <a:gd name="connsiteY3" fmla="*/ 7953 h 47923"/>
                    <a:gd name="connsiteX4" fmla="*/ 5194 w 20009"/>
                    <a:gd name="connsiteY4" fmla="*/ 1998 h 47923"/>
                    <a:gd name="connsiteX5" fmla="*/ 16890 w 20009"/>
                    <a:gd name="connsiteY5" fmla="*/ 2700 h 47923"/>
                    <a:gd name="connsiteX6" fmla="*/ 17032 w 20009"/>
                    <a:gd name="connsiteY6" fmla="*/ 2849 h 47923"/>
                    <a:gd name="connsiteX7" fmla="*/ 19158 w 20009"/>
                    <a:gd name="connsiteY7" fmla="*/ 9228 h 47923"/>
                    <a:gd name="connsiteX8" fmla="*/ 16393 w 20009"/>
                    <a:gd name="connsiteY8" fmla="*/ 14899 h 47923"/>
                    <a:gd name="connsiteX9" fmla="*/ 10368 w 20009"/>
                    <a:gd name="connsiteY9" fmla="*/ 17097 h 47923"/>
                    <a:gd name="connsiteX10" fmla="*/ 7179 w 20009"/>
                    <a:gd name="connsiteY10" fmla="*/ 47789 h 47923"/>
                    <a:gd name="connsiteX11" fmla="*/ 6824 w 20009"/>
                    <a:gd name="connsiteY11" fmla="*/ 47789 h 47923"/>
                    <a:gd name="connsiteX12" fmla="*/ 1437 w 20009"/>
                    <a:gd name="connsiteY12" fmla="*/ 45166 h 47923"/>
                    <a:gd name="connsiteX13" fmla="*/ -760 w 20009"/>
                    <a:gd name="connsiteY13" fmla="*/ 38787 h 47923"/>
                    <a:gd name="connsiteX14" fmla="*/ 2217 w 20009"/>
                    <a:gd name="connsiteY14" fmla="*/ 32833 h 47923"/>
                    <a:gd name="connsiteX15" fmla="*/ 8525 w 20009"/>
                    <a:gd name="connsiteY15" fmla="*/ 30777 h 47923"/>
                    <a:gd name="connsiteX16" fmla="*/ 14055 w 20009"/>
                    <a:gd name="connsiteY16" fmla="*/ 33612 h 47923"/>
                    <a:gd name="connsiteX17" fmla="*/ 16181 w 20009"/>
                    <a:gd name="connsiteY17" fmla="*/ 40063 h 47923"/>
                    <a:gd name="connsiteX18" fmla="*/ 13346 w 20009"/>
                    <a:gd name="connsiteY18" fmla="*/ 45733 h 47923"/>
                    <a:gd name="connsiteX19" fmla="*/ 7179 w 20009"/>
                    <a:gd name="connsiteY19" fmla="*/ 47789 h 47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0009" h="47923">
                      <a:moveTo>
                        <a:pt x="10368" y="17097"/>
                      </a:moveTo>
                      <a:lnTo>
                        <a:pt x="9944" y="17097"/>
                      </a:lnTo>
                      <a:cubicBezTo>
                        <a:pt x="7817" y="16891"/>
                        <a:pt x="5832" y="15906"/>
                        <a:pt x="4414" y="14332"/>
                      </a:cubicBezTo>
                      <a:cubicBezTo>
                        <a:pt x="2784" y="12624"/>
                        <a:pt x="2005" y="10299"/>
                        <a:pt x="2217" y="7953"/>
                      </a:cubicBezTo>
                      <a:cubicBezTo>
                        <a:pt x="2500" y="5677"/>
                        <a:pt x="3493" y="3565"/>
                        <a:pt x="5194" y="1998"/>
                      </a:cubicBezTo>
                      <a:cubicBezTo>
                        <a:pt x="8596" y="-1043"/>
                        <a:pt x="13842" y="-731"/>
                        <a:pt x="16890" y="2700"/>
                      </a:cubicBezTo>
                      <a:cubicBezTo>
                        <a:pt x="16961" y="2750"/>
                        <a:pt x="16961" y="2799"/>
                        <a:pt x="17032" y="2849"/>
                      </a:cubicBezTo>
                      <a:cubicBezTo>
                        <a:pt x="18662" y="4550"/>
                        <a:pt x="19442" y="6889"/>
                        <a:pt x="19158" y="9228"/>
                      </a:cubicBezTo>
                      <a:cubicBezTo>
                        <a:pt x="19016" y="11405"/>
                        <a:pt x="18024" y="13432"/>
                        <a:pt x="16393" y="14899"/>
                      </a:cubicBezTo>
                      <a:cubicBezTo>
                        <a:pt x="14763" y="16430"/>
                        <a:pt x="12566" y="17224"/>
                        <a:pt x="10368" y="17097"/>
                      </a:cubicBezTo>
                      <a:close/>
                      <a:moveTo>
                        <a:pt x="7179" y="47789"/>
                      </a:moveTo>
                      <a:lnTo>
                        <a:pt x="6824" y="47789"/>
                      </a:lnTo>
                      <a:cubicBezTo>
                        <a:pt x="4768" y="47647"/>
                        <a:pt x="2855" y="46705"/>
                        <a:pt x="1437" y="45166"/>
                      </a:cubicBezTo>
                      <a:cubicBezTo>
                        <a:pt x="-193" y="43458"/>
                        <a:pt x="-973" y="41133"/>
                        <a:pt x="-760" y="38787"/>
                      </a:cubicBezTo>
                      <a:cubicBezTo>
                        <a:pt x="-548" y="36490"/>
                        <a:pt x="516" y="34357"/>
                        <a:pt x="2217" y="32833"/>
                      </a:cubicBezTo>
                      <a:cubicBezTo>
                        <a:pt x="3918" y="31273"/>
                        <a:pt x="6258" y="30529"/>
                        <a:pt x="8525" y="30777"/>
                      </a:cubicBezTo>
                      <a:cubicBezTo>
                        <a:pt x="10652" y="30982"/>
                        <a:pt x="12637" y="31996"/>
                        <a:pt x="14055" y="33612"/>
                      </a:cubicBezTo>
                      <a:cubicBezTo>
                        <a:pt x="15614" y="35377"/>
                        <a:pt x="16393" y="37709"/>
                        <a:pt x="16181" y="40063"/>
                      </a:cubicBezTo>
                      <a:cubicBezTo>
                        <a:pt x="15969" y="42239"/>
                        <a:pt x="14976" y="44252"/>
                        <a:pt x="13346" y="45733"/>
                      </a:cubicBezTo>
                      <a:cubicBezTo>
                        <a:pt x="11716" y="47279"/>
                        <a:pt x="9447" y="48023"/>
                        <a:pt x="7179" y="47789"/>
                      </a:cubicBezTo>
                      <a:close/>
                    </a:path>
                  </a:pathLst>
                </a:custGeom>
                <a:solidFill>
                  <a:srgbClr val="0A315B"/>
                </a:solidFill>
                <a:ln w="7081" cap="flat">
                  <a:noFill/>
                  <a:prstDash val="solid"/>
                  <a:miter/>
                </a:ln>
              </p:spPr>
              <p:txBody>
                <a:bodyPr rtlCol="0" anchor="ctr"/>
                <a:lstStyle/>
                <a:p>
                  <a:endParaRPr lang="fr-FR"/>
                </a:p>
              </p:txBody>
            </p:sp>
            <p:sp>
              <p:nvSpPr>
                <p:cNvPr id="376" name="Graphique 6">
                  <a:extLst>
                    <a:ext uri="{FF2B5EF4-FFF2-40B4-BE49-F238E27FC236}">
                      <a16:creationId xmlns:a16="http://schemas.microsoft.com/office/drawing/2014/main" id="{F6DBEFB9-8CFA-4710-829E-604E80CE66A1}"/>
                    </a:ext>
                  </a:extLst>
                </p:cNvPr>
                <p:cNvSpPr/>
                <p:nvPr/>
              </p:nvSpPr>
              <p:spPr>
                <a:xfrm>
                  <a:off x="6690705" y="2908316"/>
                  <a:ext cx="40649" cy="81102"/>
                </a:xfrm>
                <a:custGeom>
                  <a:avLst/>
                  <a:gdLst>
                    <a:gd name="connsiteX0" fmla="*/ 12642 w 40649"/>
                    <a:gd name="connsiteY0" fmla="*/ 80605 h 81102"/>
                    <a:gd name="connsiteX1" fmla="*/ 6263 w 40649"/>
                    <a:gd name="connsiteY1" fmla="*/ 79683 h 81102"/>
                    <a:gd name="connsiteX2" fmla="*/ 1301 w 40649"/>
                    <a:gd name="connsiteY2" fmla="*/ 77060 h 81102"/>
                    <a:gd name="connsiteX3" fmla="*/ -755 w 40649"/>
                    <a:gd name="connsiteY3" fmla="*/ 71744 h 81102"/>
                    <a:gd name="connsiteX4" fmla="*/ 1442 w 40649"/>
                    <a:gd name="connsiteY4" fmla="*/ 67845 h 81102"/>
                    <a:gd name="connsiteX5" fmla="*/ 4561 w 40649"/>
                    <a:gd name="connsiteY5" fmla="*/ 66003 h 81102"/>
                    <a:gd name="connsiteX6" fmla="*/ 5766 w 40649"/>
                    <a:gd name="connsiteY6" fmla="*/ 65294 h 81102"/>
                    <a:gd name="connsiteX7" fmla="*/ 6546 w 40649"/>
                    <a:gd name="connsiteY7" fmla="*/ 61821 h 81102"/>
                    <a:gd name="connsiteX8" fmla="*/ 6546 w 40649"/>
                    <a:gd name="connsiteY8" fmla="*/ 59411 h 81102"/>
                    <a:gd name="connsiteX9" fmla="*/ 7042 w 40649"/>
                    <a:gd name="connsiteY9" fmla="*/ 53385 h 81102"/>
                    <a:gd name="connsiteX10" fmla="*/ 12642 w 40649"/>
                    <a:gd name="connsiteY10" fmla="*/ 23756 h 81102"/>
                    <a:gd name="connsiteX11" fmla="*/ 14910 w 40649"/>
                    <a:gd name="connsiteY11" fmla="*/ 13832 h 81102"/>
                    <a:gd name="connsiteX12" fmla="*/ 14910 w 40649"/>
                    <a:gd name="connsiteY12" fmla="*/ 12698 h 81102"/>
                    <a:gd name="connsiteX13" fmla="*/ 13705 w 40649"/>
                    <a:gd name="connsiteY13" fmla="*/ 12202 h 81102"/>
                    <a:gd name="connsiteX14" fmla="*/ 10090 w 40649"/>
                    <a:gd name="connsiteY14" fmla="*/ 10288 h 81102"/>
                    <a:gd name="connsiteX15" fmla="*/ 7467 w 40649"/>
                    <a:gd name="connsiteY15" fmla="*/ 5468 h 81102"/>
                    <a:gd name="connsiteX16" fmla="*/ 9807 w 40649"/>
                    <a:gd name="connsiteY16" fmla="*/ 1640 h 81102"/>
                    <a:gd name="connsiteX17" fmla="*/ 14201 w 40649"/>
                    <a:gd name="connsiteY17" fmla="*/ 152 h 81102"/>
                    <a:gd name="connsiteX18" fmla="*/ 32489 w 40649"/>
                    <a:gd name="connsiteY18" fmla="*/ 152 h 81102"/>
                    <a:gd name="connsiteX19" fmla="*/ 37805 w 40649"/>
                    <a:gd name="connsiteY19" fmla="*/ 2916 h 81102"/>
                    <a:gd name="connsiteX20" fmla="*/ 39790 w 40649"/>
                    <a:gd name="connsiteY20" fmla="*/ 8871 h 81102"/>
                    <a:gd name="connsiteX21" fmla="*/ 36813 w 40649"/>
                    <a:gd name="connsiteY21" fmla="*/ 13762 h 81102"/>
                    <a:gd name="connsiteX22" fmla="*/ 32914 w 40649"/>
                    <a:gd name="connsiteY22" fmla="*/ 15817 h 81102"/>
                    <a:gd name="connsiteX23" fmla="*/ 31638 w 40649"/>
                    <a:gd name="connsiteY23" fmla="*/ 17377 h 81102"/>
                    <a:gd name="connsiteX24" fmla="*/ 31638 w 40649"/>
                    <a:gd name="connsiteY24" fmla="*/ 19928 h 81102"/>
                    <a:gd name="connsiteX25" fmla="*/ 31001 w 40649"/>
                    <a:gd name="connsiteY25" fmla="*/ 29568 h 81102"/>
                    <a:gd name="connsiteX26" fmla="*/ 29016 w 40649"/>
                    <a:gd name="connsiteY26" fmla="*/ 42966 h 81102"/>
                    <a:gd name="connsiteX27" fmla="*/ 26606 w 40649"/>
                    <a:gd name="connsiteY27" fmla="*/ 59694 h 81102"/>
                    <a:gd name="connsiteX28" fmla="*/ 26606 w 40649"/>
                    <a:gd name="connsiteY28" fmla="*/ 62246 h 81102"/>
                    <a:gd name="connsiteX29" fmla="*/ 26606 w 40649"/>
                    <a:gd name="connsiteY29" fmla="*/ 63451 h 81102"/>
                    <a:gd name="connsiteX30" fmla="*/ 27669 w 40649"/>
                    <a:gd name="connsiteY30" fmla="*/ 64018 h 81102"/>
                    <a:gd name="connsiteX31" fmla="*/ 30363 w 40649"/>
                    <a:gd name="connsiteY31" fmla="*/ 65719 h 81102"/>
                    <a:gd name="connsiteX32" fmla="*/ 33836 w 40649"/>
                    <a:gd name="connsiteY32" fmla="*/ 73162 h 81102"/>
                    <a:gd name="connsiteX33" fmla="*/ 33836 w 40649"/>
                    <a:gd name="connsiteY33" fmla="*/ 74721 h 81102"/>
                    <a:gd name="connsiteX34" fmla="*/ 26747 w 40649"/>
                    <a:gd name="connsiteY34" fmla="*/ 80676 h 81102"/>
                    <a:gd name="connsiteX35" fmla="*/ 12642 w 40649"/>
                    <a:gd name="connsiteY35" fmla="*/ 80605 h 81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40649" h="81102">
                      <a:moveTo>
                        <a:pt x="12642" y="80605"/>
                      </a:moveTo>
                      <a:cubicBezTo>
                        <a:pt x="10515" y="80605"/>
                        <a:pt x="8389" y="80108"/>
                        <a:pt x="6263" y="79683"/>
                      </a:cubicBezTo>
                      <a:cubicBezTo>
                        <a:pt x="4384" y="79336"/>
                        <a:pt x="2647" y="78421"/>
                        <a:pt x="1301" y="77060"/>
                      </a:cubicBezTo>
                      <a:cubicBezTo>
                        <a:pt x="-209" y="75728"/>
                        <a:pt x="-982" y="73743"/>
                        <a:pt x="-755" y="71744"/>
                      </a:cubicBezTo>
                      <a:cubicBezTo>
                        <a:pt x="-620" y="70185"/>
                        <a:pt x="180" y="68767"/>
                        <a:pt x="1442" y="67845"/>
                      </a:cubicBezTo>
                      <a:cubicBezTo>
                        <a:pt x="2385" y="67080"/>
                        <a:pt x="3434" y="66456"/>
                        <a:pt x="4561" y="66003"/>
                      </a:cubicBezTo>
                      <a:cubicBezTo>
                        <a:pt x="5000" y="65840"/>
                        <a:pt x="5412" y="65599"/>
                        <a:pt x="5766" y="65294"/>
                      </a:cubicBezTo>
                      <a:cubicBezTo>
                        <a:pt x="5766" y="65294"/>
                        <a:pt x="6404" y="63876"/>
                        <a:pt x="6546" y="61821"/>
                      </a:cubicBezTo>
                      <a:cubicBezTo>
                        <a:pt x="6609" y="61020"/>
                        <a:pt x="6609" y="60211"/>
                        <a:pt x="6546" y="59411"/>
                      </a:cubicBezTo>
                      <a:cubicBezTo>
                        <a:pt x="6546" y="58064"/>
                        <a:pt x="6546" y="56079"/>
                        <a:pt x="7042" y="53385"/>
                      </a:cubicBezTo>
                      <a:cubicBezTo>
                        <a:pt x="8282" y="43398"/>
                        <a:pt x="10154" y="33502"/>
                        <a:pt x="12642" y="23756"/>
                      </a:cubicBezTo>
                      <a:cubicBezTo>
                        <a:pt x="14060" y="18014"/>
                        <a:pt x="14839" y="14683"/>
                        <a:pt x="14910" y="13832"/>
                      </a:cubicBezTo>
                      <a:cubicBezTo>
                        <a:pt x="15080" y="13471"/>
                        <a:pt x="15080" y="13060"/>
                        <a:pt x="14910" y="12698"/>
                      </a:cubicBezTo>
                      <a:cubicBezTo>
                        <a:pt x="14556" y="12436"/>
                        <a:pt x="14137" y="12266"/>
                        <a:pt x="13705" y="12202"/>
                      </a:cubicBezTo>
                      <a:cubicBezTo>
                        <a:pt x="12408" y="11763"/>
                        <a:pt x="11189" y="11118"/>
                        <a:pt x="10090" y="10288"/>
                      </a:cubicBezTo>
                      <a:cubicBezTo>
                        <a:pt x="8339" y="9338"/>
                        <a:pt x="7311" y="7453"/>
                        <a:pt x="7467" y="5468"/>
                      </a:cubicBezTo>
                      <a:cubicBezTo>
                        <a:pt x="7581" y="3888"/>
                        <a:pt x="8453" y="2463"/>
                        <a:pt x="9807" y="1640"/>
                      </a:cubicBezTo>
                      <a:cubicBezTo>
                        <a:pt x="11104" y="740"/>
                        <a:pt x="12627" y="223"/>
                        <a:pt x="14201" y="152"/>
                      </a:cubicBezTo>
                      <a:cubicBezTo>
                        <a:pt x="20290" y="-174"/>
                        <a:pt x="26401" y="-174"/>
                        <a:pt x="32489" y="152"/>
                      </a:cubicBezTo>
                      <a:cubicBezTo>
                        <a:pt x="34538" y="400"/>
                        <a:pt x="36430" y="1378"/>
                        <a:pt x="37805" y="2916"/>
                      </a:cubicBezTo>
                      <a:cubicBezTo>
                        <a:pt x="39358" y="4483"/>
                        <a:pt x="40088" y="6687"/>
                        <a:pt x="39790" y="8871"/>
                      </a:cubicBezTo>
                      <a:cubicBezTo>
                        <a:pt x="39528" y="10848"/>
                        <a:pt x="38450" y="12620"/>
                        <a:pt x="36813" y="13762"/>
                      </a:cubicBezTo>
                      <a:cubicBezTo>
                        <a:pt x="35636" y="14655"/>
                        <a:pt x="34318" y="15349"/>
                        <a:pt x="32914" y="15817"/>
                      </a:cubicBezTo>
                      <a:cubicBezTo>
                        <a:pt x="32191" y="16001"/>
                        <a:pt x="31681" y="16632"/>
                        <a:pt x="31638" y="17377"/>
                      </a:cubicBezTo>
                      <a:cubicBezTo>
                        <a:pt x="31638" y="17873"/>
                        <a:pt x="31638" y="18794"/>
                        <a:pt x="31638" y="19928"/>
                      </a:cubicBezTo>
                      <a:cubicBezTo>
                        <a:pt x="31638" y="22409"/>
                        <a:pt x="31638" y="25599"/>
                        <a:pt x="31001" y="29568"/>
                      </a:cubicBezTo>
                      <a:cubicBezTo>
                        <a:pt x="30363" y="33538"/>
                        <a:pt x="29866" y="38783"/>
                        <a:pt x="29016" y="42966"/>
                      </a:cubicBezTo>
                      <a:cubicBezTo>
                        <a:pt x="28165" y="47148"/>
                        <a:pt x="27244" y="53527"/>
                        <a:pt x="26606" y="59694"/>
                      </a:cubicBezTo>
                      <a:cubicBezTo>
                        <a:pt x="26556" y="60545"/>
                        <a:pt x="26556" y="61395"/>
                        <a:pt x="26606" y="62246"/>
                      </a:cubicBezTo>
                      <a:cubicBezTo>
                        <a:pt x="26507" y="62643"/>
                        <a:pt x="26507" y="63054"/>
                        <a:pt x="26606" y="63451"/>
                      </a:cubicBezTo>
                      <a:cubicBezTo>
                        <a:pt x="26911" y="63727"/>
                        <a:pt x="27272" y="63919"/>
                        <a:pt x="27669" y="64018"/>
                      </a:cubicBezTo>
                      <a:cubicBezTo>
                        <a:pt x="28640" y="64464"/>
                        <a:pt x="29548" y="65032"/>
                        <a:pt x="30363" y="65719"/>
                      </a:cubicBezTo>
                      <a:cubicBezTo>
                        <a:pt x="32830" y="67349"/>
                        <a:pt x="34169" y="70227"/>
                        <a:pt x="33836" y="73162"/>
                      </a:cubicBezTo>
                      <a:cubicBezTo>
                        <a:pt x="33864" y="73679"/>
                        <a:pt x="33864" y="74204"/>
                        <a:pt x="33836" y="74721"/>
                      </a:cubicBezTo>
                      <a:cubicBezTo>
                        <a:pt x="33276" y="78187"/>
                        <a:pt x="30256" y="80718"/>
                        <a:pt x="26747" y="80676"/>
                      </a:cubicBezTo>
                      <a:cubicBezTo>
                        <a:pt x="22055" y="81143"/>
                        <a:pt x="17327" y="81122"/>
                        <a:pt x="12642" y="80605"/>
                      </a:cubicBezTo>
                      <a:close/>
                    </a:path>
                  </a:pathLst>
                </a:custGeom>
                <a:solidFill>
                  <a:srgbClr val="0A315B"/>
                </a:solidFill>
                <a:ln w="7081" cap="flat">
                  <a:noFill/>
                  <a:prstDash val="solid"/>
                  <a:miter/>
                </a:ln>
              </p:spPr>
              <p:txBody>
                <a:bodyPr rtlCol="0" anchor="ctr"/>
                <a:lstStyle/>
                <a:p>
                  <a:endParaRPr lang="fr-FR"/>
                </a:p>
              </p:txBody>
            </p:sp>
            <p:sp>
              <p:nvSpPr>
                <p:cNvPr id="377" name="Graphique 6">
                  <a:extLst>
                    <a:ext uri="{FF2B5EF4-FFF2-40B4-BE49-F238E27FC236}">
                      <a16:creationId xmlns:a16="http://schemas.microsoft.com/office/drawing/2014/main" id="{C316E644-61AD-4316-B20B-EC8BE6A5AEF2}"/>
                    </a:ext>
                  </a:extLst>
                </p:cNvPr>
                <p:cNvSpPr/>
                <p:nvPr/>
              </p:nvSpPr>
              <p:spPr>
                <a:xfrm>
                  <a:off x="6731782" y="2908625"/>
                  <a:ext cx="84710" cy="90826"/>
                </a:xfrm>
                <a:custGeom>
                  <a:avLst/>
                  <a:gdLst>
                    <a:gd name="connsiteX0" fmla="*/ 7503 w 84710"/>
                    <a:gd name="connsiteY0" fmla="*/ 90503 h 90826"/>
                    <a:gd name="connsiteX1" fmla="*/ 7503 w 84710"/>
                    <a:gd name="connsiteY1" fmla="*/ 90503 h 90826"/>
                    <a:gd name="connsiteX2" fmla="*/ -719 w 84710"/>
                    <a:gd name="connsiteY2" fmla="*/ 81501 h 90826"/>
                    <a:gd name="connsiteX3" fmla="*/ -365 w 84710"/>
                    <a:gd name="connsiteY3" fmla="*/ 72073 h 90826"/>
                    <a:gd name="connsiteX4" fmla="*/ 4030 w 84710"/>
                    <a:gd name="connsiteY4" fmla="*/ 41523 h 90826"/>
                    <a:gd name="connsiteX5" fmla="*/ 15513 w 84710"/>
                    <a:gd name="connsiteY5" fmla="*/ 2608 h 90826"/>
                    <a:gd name="connsiteX6" fmla="*/ 20829 w 84710"/>
                    <a:gd name="connsiteY6" fmla="*/ -86 h 90826"/>
                    <a:gd name="connsiteX7" fmla="*/ 26713 w 84710"/>
                    <a:gd name="connsiteY7" fmla="*/ 4025 h 90826"/>
                    <a:gd name="connsiteX8" fmla="*/ 31816 w 84710"/>
                    <a:gd name="connsiteY8" fmla="*/ 13240 h 90826"/>
                    <a:gd name="connsiteX9" fmla="*/ 36282 w 84710"/>
                    <a:gd name="connsiteY9" fmla="*/ 23802 h 90826"/>
                    <a:gd name="connsiteX10" fmla="*/ 39188 w 84710"/>
                    <a:gd name="connsiteY10" fmla="*/ 30890 h 90826"/>
                    <a:gd name="connsiteX11" fmla="*/ 42590 w 84710"/>
                    <a:gd name="connsiteY11" fmla="*/ 35214 h 90826"/>
                    <a:gd name="connsiteX12" fmla="*/ 44079 w 84710"/>
                    <a:gd name="connsiteY12" fmla="*/ 34505 h 90826"/>
                    <a:gd name="connsiteX13" fmla="*/ 47269 w 84710"/>
                    <a:gd name="connsiteY13" fmla="*/ 29189 h 90826"/>
                    <a:gd name="connsiteX14" fmla="*/ 56058 w 84710"/>
                    <a:gd name="connsiteY14" fmla="*/ 15012 h 90826"/>
                    <a:gd name="connsiteX15" fmla="*/ 70731 w 84710"/>
                    <a:gd name="connsiteY15" fmla="*/ 7073 h 90826"/>
                    <a:gd name="connsiteX16" fmla="*/ 77819 w 84710"/>
                    <a:gd name="connsiteY16" fmla="*/ 11964 h 90826"/>
                    <a:gd name="connsiteX17" fmla="*/ 83561 w 84710"/>
                    <a:gd name="connsiteY17" fmla="*/ 33229 h 90826"/>
                    <a:gd name="connsiteX18" fmla="*/ 82994 w 84710"/>
                    <a:gd name="connsiteY18" fmla="*/ 62646 h 90826"/>
                    <a:gd name="connsiteX19" fmla="*/ 80017 w 84710"/>
                    <a:gd name="connsiteY19" fmla="*/ 83131 h 90826"/>
                    <a:gd name="connsiteX20" fmla="*/ 76189 w 84710"/>
                    <a:gd name="connsiteY20" fmla="*/ 88731 h 90826"/>
                    <a:gd name="connsiteX21" fmla="*/ 68605 w 84710"/>
                    <a:gd name="connsiteY21" fmla="*/ 90007 h 90826"/>
                    <a:gd name="connsiteX22" fmla="*/ 62863 w 84710"/>
                    <a:gd name="connsiteY22" fmla="*/ 86817 h 90826"/>
                    <a:gd name="connsiteX23" fmla="*/ 60595 w 84710"/>
                    <a:gd name="connsiteY23" fmla="*/ 76893 h 90826"/>
                    <a:gd name="connsiteX24" fmla="*/ 62012 w 84710"/>
                    <a:gd name="connsiteY24" fmla="*/ 66899 h 90826"/>
                    <a:gd name="connsiteX25" fmla="*/ 63997 w 84710"/>
                    <a:gd name="connsiteY25" fmla="*/ 52013 h 90826"/>
                    <a:gd name="connsiteX26" fmla="*/ 63146 w 84710"/>
                    <a:gd name="connsiteY26" fmla="*/ 38404 h 90826"/>
                    <a:gd name="connsiteX27" fmla="*/ 60949 w 84710"/>
                    <a:gd name="connsiteY27" fmla="*/ 40176 h 90826"/>
                    <a:gd name="connsiteX28" fmla="*/ 57263 w 84710"/>
                    <a:gd name="connsiteY28" fmla="*/ 45705 h 90826"/>
                    <a:gd name="connsiteX29" fmla="*/ 52443 w 84710"/>
                    <a:gd name="connsiteY29" fmla="*/ 52793 h 90826"/>
                    <a:gd name="connsiteX30" fmla="*/ 47127 w 84710"/>
                    <a:gd name="connsiteY30" fmla="*/ 58747 h 90826"/>
                    <a:gd name="connsiteX31" fmla="*/ 41669 w 84710"/>
                    <a:gd name="connsiteY31" fmla="*/ 60803 h 90826"/>
                    <a:gd name="connsiteX32" fmla="*/ 30328 w 84710"/>
                    <a:gd name="connsiteY32" fmla="*/ 44925 h 90826"/>
                    <a:gd name="connsiteX33" fmla="*/ 27634 w 84710"/>
                    <a:gd name="connsiteY33" fmla="*/ 39325 h 90826"/>
                    <a:gd name="connsiteX34" fmla="*/ 25862 w 84710"/>
                    <a:gd name="connsiteY34" fmla="*/ 44712 h 90826"/>
                    <a:gd name="connsiteX35" fmla="*/ 24373 w 84710"/>
                    <a:gd name="connsiteY35" fmla="*/ 54778 h 90826"/>
                    <a:gd name="connsiteX36" fmla="*/ 21609 w 84710"/>
                    <a:gd name="connsiteY36" fmla="*/ 72428 h 90826"/>
                    <a:gd name="connsiteX37" fmla="*/ 18561 w 84710"/>
                    <a:gd name="connsiteY37" fmla="*/ 84336 h 90826"/>
                    <a:gd name="connsiteX38" fmla="*/ 7503 w 84710"/>
                    <a:gd name="connsiteY38" fmla="*/ 90503 h 90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84710" h="90826">
                      <a:moveTo>
                        <a:pt x="7503" y="90503"/>
                      </a:moveTo>
                      <a:lnTo>
                        <a:pt x="7503" y="90503"/>
                      </a:lnTo>
                      <a:cubicBezTo>
                        <a:pt x="2931" y="89915"/>
                        <a:pt x="-549" y="86108"/>
                        <a:pt x="-719" y="81501"/>
                      </a:cubicBezTo>
                      <a:cubicBezTo>
                        <a:pt x="-890" y="78353"/>
                        <a:pt x="-769" y="75199"/>
                        <a:pt x="-365" y="72073"/>
                      </a:cubicBezTo>
                      <a:cubicBezTo>
                        <a:pt x="486" y="63426"/>
                        <a:pt x="1974" y="53218"/>
                        <a:pt x="4030" y="41523"/>
                      </a:cubicBezTo>
                      <a:cubicBezTo>
                        <a:pt x="7907" y="20066"/>
                        <a:pt x="11735" y="7095"/>
                        <a:pt x="15513" y="2608"/>
                      </a:cubicBezTo>
                      <a:cubicBezTo>
                        <a:pt x="16682" y="836"/>
                        <a:pt x="18710" y="-185"/>
                        <a:pt x="20829" y="-86"/>
                      </a:cubicBezTo>
                      <a:cubicBezTo>
                        <a:pt x="23282" y="396"/>
                        <a:pt x="25422" y="1884"/>
                        <a:pt x="26713" y="4025"/>
                      </a:cubicBezTo>
                      <a:cubicBezTo>
                        <a:pt x="28747" y="6903"/>
                        <a:pt x="30455" y="9994"/>
                        <a:pt x="31816" y="13240"/>
                      </a:cubicBezTo>
                      <a:cubicBezTo>
                        <a:pt x="33447" y="16784"/>
                        <a:pt x="34935" y="20328"/>
                        <a:pt x="36282" y="23802"/>
                      </a:cubicBezTo>
                      <a:cubicBezTo>
                        <a:pt x="37629" y="27275"/>
                        <a:pt x="38267" y="28763"/>
                        <a:pt x="39188" y="30890"/>
                      </a:cubicBezTo>
                      <a:cubicBezTo>
                        <a:pt x="40109" y="33016"/>
                        <a:pt x="41527" y="35143"/>
                        <a:pt x="42590" y="35214"/>
                      </a:cubicBezTo>
                      <a:cubicBezTo>
                        <a:pt x="43143" y="35115"/>
                        <a:pt x="43653" y="34867"/>
                        <a:pt x="44079" y="34505"/>
                      </a:cubicBezTo>
                      <a:cubicBezTo>
                        <a:pt x="45483" y="32960"/>
                        <a:pt x="46567" y="31152"/>
                        <a:pt x="47269" y="29189"/>
                      </a:cubicBezTo>
                      <a:cubicBezTo>
                        <a:pt x="49636" y="24135"/>
                        <a:pt x="52585" y="19379"/>
                        <a:pt x="56058" y="15012"/>
                      </a:cubicBezTo>
                      <a:cubicBezTo>
                        <a:pt x="59163" y="9923"/>
                        <a:pt x="64770" y="6889"/>
                        <a:pt x="70731" y="7073"/>
                      </a:cubicBezTo>
                      <a:cubicBezTo>
                        <a:pt x="73779" y="7371"/>
                        <a:pt x="76459" y="9221"/>
                        <a:pt x="77819" y="11964"/>
                      </a:cubicBezTo>
                      <a:cubicBezTo>
                        <a:pt x="81484" y="18457"/>
                        <a:pt x="83462" y="25772"/>
                        <a:pt x="83561" y="33229"/>
                      </a:cubicBezTo>
                      <a:cubicBezTo>
                        <a:pt x="84178" y="43032"/>
                        <a:pt x="83993" y="52871"/>
                        <a:pt x="82994" y="62646"/>
                      </a:cubicBezTo>
                      <a:cubicBezTo>
                        <a:pt x="82384" y="69521"/>
                        <a:pt x="81392" y="76362"/>
                        <a:pt x="80017" y="83131"/>
                      </a:cubicBezTo>
                      <a:cubicBezTo>
                        <a:pt x="79613" y="85463"/>
                        <a:pt x="78216" y="87512"/>
                        <a:pt x="76189" y="88731"/>
                      </a:cubicBezTo>
                      <a:cubicBezTo>
                        <a:pt x="73850" y="89929"/>
                        <a:pt x="71206" y="90368"/>
                        <a:pt x="68605" y="90007"/>
                      </a:cubicBezTo>
                      <a:cubicBezTo>
                        <a:pt x="66336" y="89766"/>
                        <a:pt x="64266" y="88610"/>
                        <a:pt x="62863" y="86817"/>
                      </a:cubicBezTo>
                      <a:cubicBezTo>
                        <a:pt x="60822" y="83939"/>
                        <a:pt x="60006" y="80374"/>
                        <a:pt x="60595" y="76893"/>
                      </a:cubicBezTo>
                      <a:cubicBezTo>
                        <a:pt x="60595" y="74412"/>
                        <a:pt x="61304" y="71081"/>
                        <a:pt x="62012" y="66899"/>
                      </a:cubicBezTo>
                      <a:cubicBezTo>
                        <a:pt x="62863" y="61582"/>
                        <a:pt x="63501" y="56621"/>
                        <a:pt x="63997" y="52013"/>
                      </a:cubicBezTo>
                      <a:cubicBezTo>
                        <a:pt x="64848" y="43082"/>
                        <a:pt x="64564" y="38545"/>
                        <a:pt x="63146" y="38404"/>
                      </a:cubicBezTo>
                      <a:cubicBezTo>
                        <a:pt x="62651" y="38404"/>
                        <a:pt x="61941" y="38971"/>
                        <a:pt x="60949" y="40176"/>
                      </a:cubicBezTo>
                      <a:cubicBezTo>
                        <a:pt x="59957" y="41381"/>
                        <a:pt x="58752" y="43295"/>
                        <a:pt x="57263" y="45705"/>
                      </a:cubicBezTo>
                      <a:cubicBezTo>
                        <a:pt x="55775" y="48115"/>
                        <a:pt x="54215" y="50596"/>
                        <a:pt x="52443" y="52793"/>
                      </a:cubicBezTo>
                      <a:cubicBezTo>
                        <a:pt x="50933" y="54998"/>
                        <a:pt x="49147" y="56996"/>
                        <a:pt x="47127" y="58747"/>
                      </a:cubicBezTo>
                      <a:cubicBezTo>
                        <a:pt x="45688" y="60186"/>
                        <a:pt x="43696" y="60931"/>
                        <a:pt x="41669" y="60803"/>
                      </a:cubicBezTo>
                      <a:cubicBezTo>
                        <a:pt x="37416" y="60378"/>
                        <a:pt x="33588" y="55061"/>
                        <a:pt x="30328" y="44925"/>
                      </a:cubicBezTo>
                      <a:cubicBezTo>
                        <a:pt x="29193" y="41239"/>
                        <a:pt x="28272" y="39325"/>
                        <a:pt x="27634" y="39325"/>
                      </a:cubicBezTo>
                      <a:cubicBezTo>
                        <a:pt x="26996" y="39325"/>
                        <a:pt x="26429" y="41026"/>
                        <a:pt x="25862" y="44712"/>
                      </a:cubicBezTo>
                      <a:cubicBezTo>
                        <a:pt x="25295" y="48398"/>
                        <a:pt x="24870" y="50950"/>
                        <a:pt x="24373" y="54778"/>
                      </a:cubicBezTo>
                      <a:cubicBezTo>
                        <a:pt x="23431" y="60824"/>
                        <a:pt x="22509" y="66708"/>
                        <a:pt x="21609" y="72428"/>
                      </a:cubicBezTo>
                      <a:cubicBezTo>
                        <a:pt x="21077" y="76504"/>
                        <a:pt x="20056" y="80501"/>
                        <a:pt x="18561" y="84336"/>
                      </a:cubicBezTo>
                      <a:cubicBezTo>
                        <a:pt x="16980" y="88908"/>
                        <a:pt x="12224" y="91559"/>
                        <a:pt x="7503" y="90503"/>
                      </a:cubicBezTo>
                      <a:close/>
                    </a:path>
                  </a:pathLst>
                </a:custGeom>
                <a:solidFill>
                  <a:srgbClr val="0A315B"/>
                </a:solidFill>
                <a:ln w="7081" cap="flat">
                  <a:noFill/>
                  <a:prstDash val="solid"/>
                  <a:miter/>
                </a:ln>
              </p:spPr>
              <p:txBody>
                <a:bodyPr rtlCol="0" anchor="ctr"/>
                <a:lstStyle/>
                <a:p>
                  <a:endParaRPr lang="fr-FR"/>
                </a:p>
              </p:txBody>
            </p:sp>
            <p:sp>
              <p:nvSpPr>
                <p:cNvPr id="378" name="Graphique 6">
                  <a:extLst>
                    <a:ext uri="{FF2B5EF4-FFF2-40B4-BE49-F238E27FC236}">
                      <a16:creationId xmlns:a16="http://schemas.microsoft.com/office/drawing/2014/main" id="{1346FF6E-49A9-4C86-9304-39D8E4552CBF}"/>
                    </a:ext>
                  </a:extLst>
                </p:cNvPr>
                <p:cNvSpPr/>
                <p:nvPr/>
              </p:nvSpPr>
              <p:spPr>
                <a:xfrm>
                  <a:off x="6823521" y="2917961"/>
                  <a:ext cx="50337" cy="87394"/>
                </a:xfrm>
                <a:custGeom>
                  <a:avLst/>
                  <a:gdLst>
                    <a:gd name="connsiteX0" fmla="*/ 7629 w 50337"/>
                    <a:gd name="connsiteY0" fmla="*/ 87263 h 87394"/>
                    <a:gd name="connsiteX1" fmla="*/ 1037 w 50337"/>
                    <a:gd name="connsiteY1" fmla="*/ 80600 h 87394"/>
                    <a:gd name="connsiteX2" fmla="*/ 257 w 50337"/>
                    <a:gd name="connsiteY2" fmla="*/ 41756 h 87394"/>
                    <a:gd name="connsiteX3" fmla="*/ 7345 w 50337"/>
                    <a:gd name="connsiteY3" fmla="*/ 8086 h 87394"/>
                    <a:gd name="connsiteX4" fmla="*/ 10606 w 50337"/>
                    <a:gd name="connsiteY4" fmla="*/ 2345 h 87394"/>
                    <a:gd name="connsiteX5" fmla="*/ 16702 w 50337"/>
                    <a:gd name="connsiteY5" fmla="*/ 5 h 87394"/>
                    <a:gd name="connsiteX6" fmla="*/ 20175 w 50337"/>
                    <a:gd name="connsiteY6" fmla="*/ 3479 h 87394"/>
                    <a:gd name="connsiteX7" fmla="*/ 21239 w 50337"/>
                    <a:gd name="connsiteY7" fmla="*/ 10567 h 87394"/>
                    <a:gd name="connsiteX8" fmla="*/ 21806 w 50337"/>
                    <a:gd name="connsiteY8" fmla="*/ 12481 h 87394"/>
                    <a:gd name="connsiteX9" fmla="*/ 23153 w 50337"/>
                    <a:gd name="connsiteY9" fmla="*/ 11560 h 87394"/>
                    <a:gd name="connsiteX10" fmla="*/ 33076 w 50337"/>
                    <a:gd name="connsiteY10" fmla="*/ 8228 h 87394"/>
                    <a:gd name="connsiteX11" fmla="*/ 43283 w 50337"/>
                    <a:gd name="connsiteY11" fmla="*/ 13119 h 87394"/>
                    <a:gd name="connsiteX12" fmla="*/ 48529 w 50337"/>
                    <a:gd name="connsiteY12" fmla="*/ 23184 h 87394"/>
                    <a:gd name="connsiteX13" fmla="*/ 49379 w 50337"/>
                    <a:gd name="connsiteY13" fmla="*/ 34597 h 87394"/>
                    <a:gd name="connsiteX14" fmla="*/ 41440 w 50337"/>
                    <a:gd name="connsiteY14" fmla="*/ 52388 h 87394"/>
                    <a:gd name="connsiteX15" fmla="*/ 21735 w 50337"/>
                    <a:gd name="connsiteY15" fmla="*/ 58059 h 87394"/>
                    <a:gd name="connsiteX16" fmla="*/ 20034 w 50337"/>
                    <a:gd name="connsiteY16" fmla="*/ 58059 h 87394"/>
                    <a:gd name="connsiteX17" fmla="*/ 18191 w 50337"/>
                    <a:gd name="connsiteY17" fmla="*/ 68550 h 87394"/>
                    <a:gd name="connsiteX18" fmla="*/ 15781 w 50337"/>
                    <a:gd name="connsiteY18" fmla="*/ 81663 h 87394"/>
                    <a:gd name="connsiteX19" fmla="*/ 7629 w 50337"/>
                    <a:gd name="connsiteY19" fmla="*/ 87263 h 87394"/>
                    <a:gd name="connsiteX20" fmla="*/ 24074 w 50337"/>
                    <a:gd name="connsiteY20" fmla="*/ 43032 h 87394"/>
                    <a:gd name="connsiteX21" fmla="*/ 31163 w 50337"/>
                    <a:gd name="connsiteY21" fmla="*/ 40267 h 87394"/>
                    <a:gd name="connsiteX22" fmla="*/ 35770 w 50337"/>
                    <a:gd name="connsiteY22" fmla="*/ 32470 h 87394"/>
                    <a:gd name="connsiteX23" fmla="*/ 36833 w 50337"/>
                    <a:gd name="connsiteY23" fmla="*/ 27579 h 87394"/>
                    <a:gd name="connsiteX24" fmla="*/ 36833 w 50337"/>
                    <a:gd name="connsiteY24" fmla="*/ 22759 h 87394"/>
                    <a:gd name="connsiteX25" fmla="*/ 34282 w 50337"/>
                    <a:gd name="connsiteY25" fmla="*/ 19002 h 87394"/>
                    <a:gd name="connsiteX26" fmla="*/ 30879 w 50337"/>
                    <a:gd name="connsiteY26" fmla="*/ 18081 h 87394"/>
                    <a:gd name="connsiteX27" fmla="*/ 24925 w 50337"/>
                    <a:gd name="connsiteY27" fmla="*/ 20562 h 87394"/>
                    <a:gd name="connsiteX28" fmla="*/ 21097 w 50337"/>
                    <a:gd name="connsiteY28" fmla="*/ 31336 h 87394"/>
                    <a:gd name="connsiteX29" fmla="*/ 21097 w 50337"/>
                    <a:gd name="connsiteY29" fmla="*/ 38991 h 87394"/>
                    <a:gd name="connsiteX30" fmla="*/ 24074 w 50337"/>
                    <a:gd name="connsiteY30" fmla="*/ 43032 h 873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50337" h="87394">
                      <a:moveTo>
                        <a:pt x="7629" y="87263"/>
                      </a:moveTo>
                      <a:cubicBezTo>
                        <a:pt x="4071" y="87022"/>
                        <a:pt x="1243" y="84165"/>
                        <a:pt x="1037" y="80600"/>
                      </a:cubicBezTo>
                      <a:cubicBezTo>
                        <a:pt x="-1103" y="67756"/>
                        <a:pt x="-1373" y="54671"/>
                        <a:pt x="257" y="41756"/>
                      </a:cubicBezTo>
                      <a:cubicBezTo>
                        <a:pt x="1222" y="30280"/>
                        <a:pt x="3596" y="18974"/>
                        <a:pt x="7345" y="8086"/>
                      </a:cubicBezTo>
                      <a:cubicBezTo>
                        <a:pt x="8118" y="6009"/>
                        <a:pt x="9224" y="4074"/>
                        <a:pt x="10606" y="2345"/>
                      </a:cubicBezTo>
                      <a:cubicBezTo>
                        <a:pt x="12045" y="495"/>
                        <a:pt x="14391" y="-406"/>
                        <a:pt x="16702" y="5"/>
                      </a:cubicBezTo>
                      <a:cubicBezTo>
                        <a:pt x="18574" y="112"/>
                        <a:pt x="20069" y="1608"/>
                        <a:pt x="20175" y="3479"/>
                      </a:cubicBezTo>
                      <a:cubicBezTo>
                        <a:pt x="20686" y="5818"/>
                        <a:pt x="21040" y="8185"/>
                        <a:pt x="21239" y="10567"/>
                      </a:cubicBezTo>
                      <a:cubicBezTo>
                        <a:pt x="21239" y="11772"/>
                        <a:pt x="21239" y="12410"/>
                        <a:pt x="21806" y="12481"/>
                      </a:cubicBezTo>
                      <a:cubicBezTo>
                        <a:pt x="22352" y="12346"/>
                        <a:pt x="22827" y="12020"/>
                        <a:pt x="23153" y="11560"/>
                      </a:cubicBezTo>
                      <a:cubicBezTo>
                        <a:pt x="25754" y="8951"/>
                        <a:pt x="29426" y="7711"/>
                        <a:pt x="33076" y="8228"/>
                      </a:cubicBezTo>
                      <a:cubicBezTo>
                        <a:pt x="36989" y="8448"/>
                        <a:pt x="40661" y="10206"/>
                        <a:pt x="43283" y="13119"/>
                      </a:cubicBezTo>
                      <a:cubicBezTo>
                        <a:pt x="45835" y="15990"/>
                        <a:pt x="47636" y="19449"/>
                        <a:pt x="48529" y="23184"/>
                      </a:cubicBezTo>
                      <a:cubicBezTo>
                        <a:pt x="49471" y="26913"/>
                        <a:pt x="49762" y="30769"/>
                        <a:pt x="49379" y="34597"/>
                      </a:cubicBezTo>
                      <a:cubicBezTo>
                        <a:pt x="49004" y="41302"/>
                        <a:pt x="46183" y="47632"/>
                        <a:pt x="41440" y="52388"/>
                      </a:cubicBezTo>
                      <a:cubicBezTo>
                        <a:pt x="36082" y="57194"/>
                        <a:pt x="28823" y="59278"/>
                        <a:pt x="21735" y="58059"/>
                      </a:cubicBezTo>
                      <a:lnTo>
                        <a:pt x="20034" y="58059"/>
                      </a:lnTo>
                      <a:cubicBezTo>
                        <a:pt x="19013" y="61476"/>
                        <a:pt x="18396" y="64991"/>
                        <a:pt x="18191" y="68550"/>
                      </a:cubicBezTo>
                      <a:cubicBezTo>
                        <a:pt x="17808" y="72987"/>
                        <a:pt x="17000" y="77382"/>
                        <a:pt x="15781" y="81663"/>
                      </a:cubicBezTo>
                      <a:cubicBezTo>
                        <a:pt x="14796" y="85271"/>
                        <a:pt x="11350" y="87639"/>
                        <a:pt x="7629" y="87263"/>
                      </a:cubicBezTo>
                      <a:close/>
                      <a:moveTo>
                        <a:pt x="24074" y="43032"/>
                      </a:moveTo>
                      <a:cubicBezTo>
                        <a:pt x="26739" y="43266"/>
                        <a:pt x="29362" y="42245"/>
                        <a:pt x="31163" y="40267"/>
                      </a:cubicBezTo>
                      <a:cubicBezTo>
                        <a:pt x="33239" y="38027"/>
                        <a:pt x="34813" y="35369"/>
                        <a:pt x="35770" y="32470"/>
                      </a:cubicBezTo>
                      <a:cubicBezTo>
                        <a:pt x="36316" y="30889"/>
                        <a:pt x="36670" y="29245"/>
                        <a:pt x="36833" y="27579"/>
                      </a:cubicBezTo>
                      <a:cubicBezTo>
                        <a:pt x="37003" y="25977"/>
                        <a:pt x="37003" y="24361"/>
                        <a:pt x="36833" y="22759"/>
                      </a:cubicBezTo>
                      <a:cubicBezTo>
                        <a:pt x="36812" y="21107"/>
                        <a:pt x="35813" y="19626"/>
                        <a:pt x="34282" y="19002"/>
                      </a:cubicBezTo>
                      <a:cubicBezTo>
                        <a:pt x="33190" y="18549"/>
                        <a:pt x="32049" y="18244"/>
                        <a:pt x="30879" y="18081"/>
                      </a:cubicBezTo>
                      <a:cubicBezTo>
                        <a:pt x="28597" y="17797"/>
                        <a:pt x="26335" y="18740"/>
                        <a:pt x="24925" y="20562"/>
                      </a:cubicBezTo>
                      <a:cubicBezTo>
                        <a:pt x="22607" y="23695"/>
                        <a:pt x="21274" y="27444"/>
                        <a:pt x="21097" y="31336"/>
                      </a:cubicBezTo>
                      <a:cubicBezTo>
                        <a:pt x="20778" y="33881"/>
                        <a:pt x="20778" y="36447"/>
                        <a:pt x="21097" y="38991"/>
                      </a:cubicBezTo>
                      <a:cubicBezTo>
                        <a:pt x="21593" y="41685"/>
                        <a:pt x="22586" y="42890"/>
                        <a:pt x="24074" y="43032"/>
                      </a:cubicBezTo>
                      <a:close/>
                    </a:path>
                  </a:pathLst>
                </a:custGeom>
                <a:solidFill>
                  <a:srgbClr val="0A315B"/>
                </a:solidFill>
                <a:ln w="7081" cap="flat">
                  <a:noFill/>
                  <a:prstDash val="solid"/>
                  <a:miter/>
                </a:ln>
              </p:spPr>
              <p:txBody>
                <a:bodyPr rtlCol="0" anchor="ctr"/>
                <a:lstStyle/>
                <a:p>
                  <a:endParaRPr lang="fr-FR"/>
                </a:p>
              </p:txBody>
            </p:sp>
            <p:sp>
              <p:nvSpPr>
                <p:cNvPr id="379" name="Graphique 6">
                  <a:extLst>
                    <a:ext uri="{FF2B5EF4-FFF2-40B4-BE49-F238E27FC236}">
                      <a16:creationId xmlns:a16="http://schemas.microsoft.com/office/drawing/2014/main" id="{F4019726-FF01-4E09-AD5D-F23FA5B71B71}"/>
                    </a:ext>
                  </a:extLst>
                </p:cNvPr>
                <p:cNvSpPr/>
                <p:nvPr/>
              </p:nvSpPr>
              <p:spPr>
                <a:xfrm>
                  <a:off x="6876680" y="2928525"/>
                  <a:ext cx="53725" cy="75626"/>
                </a:xfrm>
                <a:custGeom>
                  <a:avLst/>
                  <a:gdLst>
                    <a:gd name="connsiteX0" fmla="*/ 21383 w 53725"/>
                    <a:gd name="connsiteY0" fmla="*/ 75353 h 75626"/>
                    <a:gd name="connsiteX1" fmla="*/ 5506 w 53725"/>
                    <a:gd name="connsiteY1" fmla="*/ 65784 h 75626"/>
                    <a:gd name="connsiteX2" fmla="*/ -307 w 53725"/>
                    <a:gd name="connsiteY2" fmla="*/ 35445 h 75626"/>
                    <a:gd name="connsiteX3" fmla="*/ 2741 w 53725"/>
                    <a:gd name="connsiteY3" fmla="*/ 21268 h 75626"/>
                    <a:gd name="connsiteX4" fmla="*/ 12168 w 53725"/>
                    <a:gd name="connsiteY4" fmla="*/ 6029 h 75626"/>
                    <a:gd name="connsiteX5" fmla="*/ 29748 w 53725"/>
                    <a:gd name="connsiteY5" fmla="*/ 74 h 75626"/>
                    <a:gd name="connsiteX6" fmla="*/ 44562 w 53725"/>
                    <a:gd name="connsiteY6" fmla="*/ 8155 h 75626"/>
                    <a:gd name="connsiteX7" fmla="*/ 51650 w 53725"/>
                    <a:gd name="connsiteY7" fmla="*/ 24742 h 75626"/>
                    <a:gd name="connsiteX8" fmla="*/ 52714 w 53725"/>
                    <a:gd name="connsiteY8" fmla="*/ 41470 h 75626"/>
                    <a:gd name="connsiteX9" fmla="*/ 47610 w 53725"/>
                    <a:gd name="connsiteY9" fmla="*/ 58979 h 75626"/>
                    <a:gd name="connsiteX10" fmla="*/ 36765 w 53725"/>
                    <a:gd name="connsiteY10" fmla="*/ 71738 h 75626"/>
                    <a:gd name="connsiteX11" fmla="*/ 21383 w 53725"/>
                    <a:gd name="connsiteY11" fmla="*/ 75353 h 75626"/>
                    <a:gd name="connsiteX12" fmla="*/ 23297 w 53725"/>
                    <a:gd name="connsiteY12" fmla="*/ 60042 h 75626"/>
                    <a:gd name="connsiteX13" fmla="*/ 32512 w 53725"/>
                    <a:gd name="connsiteY13" fmla="*/ 55860 h 75626"/>
                    <a:gd name="connsiteX14" fmla="*/ 37829 w 53725"/>
                    <a:gd name="connsiteY14" fmla="*/ 41116 h 75626"/>
                    <a:gd name="connsiteX15" fmla="*/ 35844 w 53725"/>
                    <a:gd name="connsiteY15" fmla="*/ 23891 h 75626"/>
                    <a:gd name="connsiteX16" fmla="*/ 28188 w 53725"/>
                    <a:gd name="connsiteY16" fmla="*/ 17441 h 75626"/>
                    <a:gd name="connsiteX17" fmla="*/ 19186 w 53725"/>
                    <a:gd name="connsiteY17" fmla="*/ 22048 h 75626"/>
                    <a:gd name="connsiteX18" fmla="*/ 13374 w 53725"/>
                    <a:gd name="connsiteY18" fmla="*/ 39415 h 75626"/>
                    <a:gd name="connsiteX19" fmla="*/ 15217 w 53725"/>
                    <a:gd name="connsiteY19" fmla="*/ 54371 h 75626"/>
                    <a:gd name="connsiteX20" fmla="*/ 23014 w 53725"/>
                    <a:gd name="connsiteY20" fmla="*/ 60042 h 756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53725" h="75626">
                      <a:moveTo>
                        <a:pt x="21383" y="75353"/>
                      </a:moveTo>
                      <a:cubicBezTo>
                        <a:pt x="14855" y="74920"/>
                        <a:pt x="8936" y="71355"/>
                        <a:pt x="5506" y="65784"/>
                      </a:cubicBezTo>
                      <a:cubicBezTo>
                        <a:pt x="224" y="56604"/>
                        <a:pt x="-1824" y="45922"/>
                        <a:pt x="-307" y="35445"/>
                      </a:cubicBezTo>
                      <a:cubicBezTo>
                        <a:pt x="295" y="30639"/>
                        <a:pt x="1316" y="25897"/>
                        <a:pt x="2741" y="21268"/>
                      </a:cubicBezTo>
                      <a:cubicBezTo>
                        <a:pt x="4527" y="15463"/>
                        <a:pt x="7774" y="10218"/>
                        <a:pt x="12168" y="6029"/>
                      </a:cubicBezTo>
                      <a:cubicBezTo>
                        <a:pt x="16804" y="1457"/>
                        <a:pt x="23283" y="-741"/>
                        <a:pt x="29748" y="74"/>
                      </a:cubicBezTo>
                      <a:cubicBezTo>
                        <a:pt x="35624" y="486"/>
                        <a:pt x="41032" y="3434"/>
                        <a:pt x="44562" y="8155"/>
                      </a:cubicBezTo>
                      <a:cubicBezTo>
                        <a:pt x="48177" y="13075"/>
                        <a:pt x="50587" y="18745"/>
                        <a:pt x="51650" y="24742"/>
                      </a:cubicBezTo>
                      <a:cubicBezTo>
                        <a:pt x="52856" y="30235"/>
                        <a:pt x="53210" y="35871"/>
                        <a:pt x="52714" y="41470"/>
                      </a:cubicBezTo>
                      <a:cubicBezTo>
                        <a:pt x="52076" y="47566"/>
                        <a:pt x="50375" y="53499"/>
                        <a:pt x="47610" y="58979"/>
                      </a:cubicBezTo>
                      <a:cubicBezTo>
                        <a:pt x="45129" y="64096"/>
                        <a:pt x="41422" y="68491"/>
                        <a:pt x="36765" y="71738"/>
                      </a:cubicBezTo>
                      <a:cubicBezTo>
                        <a:pt x="32243" y="74757"/>
                        <a:pt x="26778" y="76040"/>
                        <a:pt x="21383" y="75353"/>
                      </a:cubicBezTo>
                      <a:close/>
                      <a:moveTo>
                        <a:pt x="23297" y="60042"/>
                      </a:moveTo>
                      <a:cubicBezTo>
                        <a:pt x="26863" y="60219"/>
                        <a:pt x="30293" y="58660"/>
                        <a:pt x="32512" y="55860"/>
                      </a:cubicBezTo>
                      <a:cubicBezTo>
                        <a:pt x="35865" y="51670"/>
                        <a:pt x="37736" y="46482"/>
                        <a:pt x="37829" y="41116"/>
                      </a:cubicBezTo>
                      <a:cubicBezTo>
                        <a:pt x="38771" y="35303"/>
                        <a:pt x="38083" y="29335"/>
                        <a:pt x="35844" y="23891"/>
                      </a:cubicBezTo>
                      <a:cubicBezTo>
                        <a:pt x="34631" y="20524"/>
                        <a:pt x="31711" y="18065"/>
                        <a:pt x="28188" y="17441"/>
                      </a:cubicBezTo>
                      <a:cubicBezTo>
                        <a:pt x="24595" y="17335"/>
                        <a:pt x="21199" y="19071"/>
                        <a:pt x="19186" y="22048"/>
                      </a:cubicBezTo>
                      <a:cubicBezTo>
                        <a:pt x="15606" y="27152"/>
                        <a:pt x="13586" y="33184"/>
                        <a:pt x="13374" y="39415"/>
                      </a:cubicBezTo>
                      <a:cubicBezTo>
                        <a:pt x="12509" y="44476"/>
                        <a:pt x="13146" y="49672"/>
                        <a:pt x="15217" y="54371"/>
                      </a:cubicBezTo>
                      <a:cubicBezTo>
                        <a:pt x="16669" y="57476"/>
                        <a:pt x="19611" y="59616"/>
                        <a:pt x="23014" y="60042"/>
                      </a:cubicBezTo>
                      <a:close/>
                    </a:path>
                  </a:pathLst>
                </a:custGeom>
                <a:solidFill>
                  <a:srgbClr val="0A315B"/>
                </a:solidFill>
                <a:ln w="7081" cap="flat">
                  <a:noFill/>
                  <a:prstDash val="solid"/>
                  <a:miter/>
                </a:ln>
              </p:spPr>
              <p:txBody>
                <a:bodyPr rtlCol="0" anchor="ctr"/>
                <a:lstStyle/>
                <a:p>
                  <a:endParaRPr lang="fr-FR"/>
                </a:p>
              </p:txBody>
            </p:sp>
            <p:sp>
              <p:nvSpPr>
                <p:cNvPr id="380" name="Graphique 6">
                  <a:extLst>
                    <a:ext uri="{FF2B5EF4-FFF2-40B4-BE49-F238E27FC236}">
                      <a16:creationId xmlns:a16="http://schemas.microsoft.com/office/drawing/2014/main" id="{1CFDC352-0323-4C37-B1F7-F95A6389CDD9}"/>
                    </a:ext>
                  </a:extLst>
                </p:cNvPr>
                <p:cNvSpPr/>
                <p:nvPr/>
              </p:nvSpPr>
              <p:spPr>
                <a:xfrm>
                  <a:off x="6935068" y="2932225"/>
                  <a:ext cx="53327" cy="87779"/>
                </a:xfrm>
                <a:custGeom>
                  <a:avLst/>
                  <a:gdLst>
                    <a:gd name="connsiteX0" fmla="*/ 7653 w 53327"/>
                    <a:gd name="connsiteY0" fmla="*/ 87601 h 87779"/>
                    <a:gd name="connsiteX1" fmla="*/ 990 w 53327"/>
                    <a:gd name="connsiteY1" fmla="*/ 82568 h 87779"/>
                    <a:gd name="connsiteX2" fmla="*/ 423 w 53327"/>
                    <a:gd name="connsiteY2" fmla="*/ 52088 h 87779"/>
                    <a:gd name="connsiteX3" fmla="*/ 2195 w 53327"/>
                    <a:gd name="connsiteY3" fmla="*/ 37912 h 87779"/>
                    <a:gd name="connsiteX4" fmla="*/ 5739 w 53327"/>
                    <a:gd name="connsiteY4" fmla="*/ 17710 h 87779"/>
                    <a:gd name="connsiteX5" fmla="*/ 9992 w 53327"/>
                    <a:gd name="connsiteY5" fmla="*/ 3533 h 87779"/>
                    <a:gd name="connsiteX6" fmla="*/ 15875 w 53327"/>
                    <a:gd name="connsiteY6" fmla="*/ -82 h 87779"/>
                    <a:gd name="connsiteX7" fmla="*/ 20270 w 53327"/>
                    <a:gd name="connsiteY7" fmla="*/ 2753 h 87779"/>
                    <a:gd name="connsiteX8" fmla="*/ 20695 w 53327"/>
                    <a:gd name="connsiteY8" fmla="*/ 7148 h 87779"/>
                    <a:gd name="connsiteX9" fmla="*/ 21120 w 53327"/>
                    <a:gd name="connsiteY9" fmla="*/ 10054 h 87779"/>
                    <a:gd name="connsiteX10" fmla="*/ 23814 w 53327"/>
                    <a:gd name="connsiteY10" fmla="*/ 8849 h 87779"/>
                    <a:gd name="connsiteX11" fmla="*/ 36857 w 53327"/>
                    <a:gd name="connsiteY11" fmla="*/ 4667 h 87779"/>
                    <a:gd name="connsiteX12" fmla="*/ 44938 w 53327"/>
                    <a:gd name="connsiteY12" fmla="*/ 7857 h 87779"/>
                    <a:gd name="connsiteX13" fmla="*/ 50254 w 53327"/>
                    <a:gd name="connsiteY13" fmla="*/ 14591 h 87779"/>
                    <a:gd name="connsiteX14" fmla="*/ 52380 w 53327"/>
                    <a:gd name="connsiteY14" fmla="*/ 27562 h 87779"/>
                    <a:gd name="connsiteX15" fmla="*/ 51459 w 53327"/>
                    <a:gd name="connsiteY15" fmla="*/ 32028 h 87779"/>
                    <a:gd name="connsiteX16" fmla="*/ 31399 w 53327"/>
                    <a:gd name="connsiteY16" fmla="*/ 50174 h 87779"/>
                    <a:gd name="connsiteX17" fmla="*/ 28351 w 53327"/>
                    <a:gd name="connsiteY17" fmla="*/ 51592 h 87779"/>
                    <a:gd name="connsiteX18" fmla="*/ 34659 w 53327"/>
                    <a:gd name="connsiteY18" fmla="*/ 58255 h 87779"/>
                    <a:gd name="connsiteX19" fmla="*/ 41748 w 53327"/>
                    <a:gd name="connsiteY19" fmla="*/ 64280 h 87779"/>
                    <a:gd name="connsiteX20" fmla="*/ 46426 w 53327"/>
                    <a:gd name="connsiteY20" fmla="*/ 73566 h 87779"/>
                    <a:gd name="connsiteX21" fmla="*/ 44725 w 53327"/>
                    <a:gd name="connsiteY21" fmla="*/ 77181 h 87779"/>
                    <a:gd name="connsiteX22" fmla="*/ 39763 w 53327"/>
                    <a:gd name="connsiteY22" fmla="*/ 78882 h 87779"/>
                    <a:gd name="connsiteX23" fmla="*/ 23531 w 53327"/>
                    <a:gd name="connsiteY23" fmla="*/ 66194 h 87779"/>
                    <a:gd name="connsiteX24" fmla="*/ 20483 w 53327"/>
                    <a:gd name="connsiteY24" fmla="*/ 63571 h 87779"/>
                    <a:gd name="connsiteX25" fmla="*/ 19986 w 53327"/>
                    <a:gd name="connsiteY25" fmla="*/ 63571 h 87779"/>
                    <a:gd name="connsiteX26" fmla="*/ 18923 w 53327"/>
                    <a:gd name="connsiteY26" fmla="*/ 70022 h 87779"/>
                    <a:gd name="connsiteX27" fmla="*/ 16159 w 53327"/>
                    <a:gd name="connsiteY27" fmla="*/ 82781 h 87779"/>
                    <a:gd name="connsiteX28" fmla="*/ 8574 w 53327"/>
                    <a:gd name="connsiteY28" fmla="*/ 87672 h 87779"/>
                    <a:gd name="connsiteX29" fmla="*/ 24594 w 53327"/>
                    <a:gd name="connsiteY29" fmla="*/ 37061 h 87779"/>
                    <a:gd name="connsiteX30" fmla="*/ 31044 w 53327"/>
                    <a:gd name="connsiteY30" fmla="*/ 35076 h 87779"/>
                    <a:gd name="connsiteX31" fmla="*/ 35085 w 53327"/>
                    <a:gd name="connsiteY31" fmla="*/ 29193 h 87779"/>
                    <a:gd name="connsiteX32" fmla="*/ 36715 w 53327"/>
                    <a:gd name="connsiteY32" fmla="*/ 22742 h 87779"/>
                    <a:gd name="connsiteX33" fmla="*/ 34092 w 53327"/>
                    <a:gd name="connsiteY33" fmla="*/ 16221 h 87779"/>
                    <a:gd name="connsiteX34" fmla="*/ 31895 w 53327"/>
                    <a:gd name="connsiteY34" fmla="*/ 15441 h 87779"/>
                    <a:gd name="connsiteX35" fmla="*/ 23389 w 53327"/>
                    <a:gd name="connsiteY35" fmla="*/ 23310 h 87779"/>
                    <a:gd name="connsiteX36" fmla="*/ 20837 w 53327"/>
                    <a:gd name="connsiteY36" fmla="*/ 31957 h 87779"/>
                    <a:gd name="connsiteX37" fmla="*/ 20837 w 53327"/>
                    <a:gd name="connsiteY37" fmla="*/ 34367 h 87779"/>
                    <a:gd name="connsiteX38" fmla="*/ 24594 w 53327"/>
                    <a:gd name="connsiteY38" fmla="*/ 37061 h 877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3327" h="87779">
                      <a:moveTo>
                        <a:pt x="7653" y="87601"/>
                      </a:moveTo>
                      <a:cubicBezTo>
                        <a:pt x="4605" y="87388"/>
                        <a:pt x="2053" y="85418"/>
                        <a:pt x="990" y="82568"/>
                      </a:cubicBezTo>
                      <a:cubicBezTo>
                        <a:pt x="-1208" y="72545"/>
                        <a:pt x="-1350" y="62189"/>
                        <a:pt x="423" y="52088"/>
                      </a:cubicBezTo>
                      <a:cubicBezTo>
                        <a:pt x="777" y="48827"/>
                        <a:pt x="1344" y="44149"/>
                        <a:pt x="2195" y="37912"/>
                      </a:cubicBezTo>
                      <a:cubicBezTo>
                        <a:pt x="3045" y="31674"/>
                        <a:pt x="4180" y="24940"/>
                        <a:pt x="5739" y="17710"/>
                      </a:cubicBezTo>
                      <a:cubicBezTo>
                        <a:pt x="6518" y="12826"/>
                        <a:pt x="8007" y="8063"/>
                        <a:pt x="9992" y="3533"/>
                      </a:cubicBezTo>
                      <a:cubicBezTo>
                        <a:pt x="10984" y="1215"/>
                        <a:pt x="13323" y="-231"/>
                        <a:pt x="15875" y="-82"/>
                      </a:cubicBezTo>
                      <a:cubicBezTo>
                        <a:pt x="18427" y="414"/>
                        <a:pt x="19845" y="1336"/>
                        <a:pt x="20270" y="2753"/>
                      </a:cubicBezTo>
                      <a:cubicBezTo>
                        <a:pt x="20695" y="4178"/>
                        <a:pt x="20837" y="5667"/>
                        <a:pt x="20695" y="7148"/>
                      </a:cubicBezTo>
                      <a:cubicBezTo>
                        <a:pt x="20695" y="9062"/>
                        <a:pt x="20695" y="10054"/>
                        <a:pt x="21120" y="10054"/>
                      </a:cubicBezTo>
                      <a:cubicBezTo>
                        <a:pt x="22113" y="9891"/>
                        <a:pt x="23034" y="9480"/>
                        <a:pt x="23814" y="8849"/>
                      </a:cubicBezTo>
                      <a:cubicBezTo>
                        <a:pt x="27571" y="6007"/>
                        <a:pt x="32179" y="4532"/>
                        <a:pt x="36857" y="4667"/>
                      </a:cubicBezTo>
                      <a:cubicBezTo>
                        <a:pt x="39834" y="4887"/>
                        <a:pt x="42598" y="6000"/>
                        <a:pt x="44938" y="7857"/>
                      </a:cubicBezTo>
                      <a:cubicBezTo>
                        <a:pt x="47206" y="9672"/>
                        <a:pt x="49048" y="11968"/>
                        <a:pt x="50254" y="14591"/>
                      </a:cubicBezTo>
                      <a:cubicBezTo>
                        <a:pt x="52167" y="18638"/>
                        <a:pt x="52876" y="23125"/>
                        <a:pt x="52380" y="27562"/>
                      </a:cubicBezTo>
                      <a:cubicBezTo>
                        <a:pt x="52238" y="29079"/>
                        <a:pt x="51955" y="30582"/>
                        <a:pt x="51459" y="32028"/>
                      </a:cubicBezTo>
                      <a:cubicBezTo>
                        <a:pt x="48694" y="41349"/>
                        <a:pt x="40968" y="48353"/>
                        <a:pt x="31399" y="50174"/>
                      </a:cubicBezTo>
                      <a:cubicBezTo>
                        <a:pt x="29414" y="50670"/>
                        <a:pt x="28422" y="51167"/>
                        <a:pt x="28351" y="51592"/>
                      </a:cubicBezTo>
                      <a:cubicBezTo>
                        <a:pt x="28280" y="52017"/>
                        <a:pt x="30407" y="54853"/>
                        <a:pt x="34659" y="58255"/>
                      </a:cubicBezTo>
                      <a:cubicBezTo>
                        <a:pt x="37069" y="60169"/>
                        <a:pt x="39408" y="62154"/>
                        <a:pt x="41748" y="64280"/>
                      </a:cubicBezTo>
                      <a:cubicBezTo>
                        <a:pt x="44654" y="66499"/>
                        <a:pt x="46355" y="69922"/>
                        <a:pt x="46426" y="73566"/>
                      </a:cubicBezTo>
                      <a:cubicBezTo>
                        <a:pt x="46284" y="74934"/>
                        <a:pt x="45717" y="76217"/>
                        <a:pt x="44725" y="77181"/>
                      </a:cubicBezTo>
                      <a:cubicBezTo>
                        <a:pt x="43449" y="78478"/>
                        <a:pt x="41606" y="79102"/>
                        <a:pt x="39763" y="78882"/>
                      </a:cubicBezTo>
                      <a:cubicBezTo>
                        <a:pt x="36573" y="78528"/>
                        <a:pt x="31186" y="74345"/>
                        <a:pt x="23531" y="66194"/>
                      </a:cubicBezTo>
                      <a:cubicBezTo>
                        <a:pt x="22680" y="65116"/>
                        <a:pt x="21688" y="64216"/>
                        <a:pt x="20483" y="63571"/>
                      </a:cubicBezTo>
                      <a:lnTo>
                        <a:pt x="19986" y="63571"/>
                      </a:lnTo>
                      <a:cubicBezTo>
                        <a:pt x="19278" y="65655"/>
                        <a:pt x="18923" y="67831"/>
                        <a:pt x="18923" y="70022"/>
                      </a:cubicBezTo>
                      <a:cubicBezTo>
                        <a:pt x="18569" y="74374"/>
                        <a:pt x="17647" y="78662"/>
                        <a:pt x="16159" y="82781"/>
                      </a:cubicBezTo>
                      <a:cubicBezTo>
                        <a:pt x="14954" y="85900"/>
                        <a:pt x="11906" y="87884"/>
                        <a:pt x="8574" y="87672"/>
                      </a:cubicBezTo>
                      <a:close/>
                      <a:moveTo>
                        <a:pt x="24594" y="37061"/>
                      </a:moveTo>
                      <a:cubicBezTo>
                        <a:pt x="26933" y="37359"/>
                        <a:pt x="29272" y="36635"/>
                        <a:pt x="31044" y="35076"/>
                      </a:cubicBezTo>
                      <a:cubicBezTo>
                        <a:pt x="32816" y="33432"/>
                        <a:pt x="34163" y="31426"/>
                        <a:pt x="35085" y="29193"/>
                      </a:cubicBezTo>
                      <a:cubicBezTo>
                        <a:pt x="35935" y="27144"/>
                        <a:pt x="36502" y="24968"/>
                        <a:pt x="36715" y="22742"/>
                      </a:cubicBezTo>
                      <a:cubicBezTo>
                        <a:pt x="37211" y="20240"/>
                        <a:pt x="36219" y="17660"/>
                        <a:pt x="34092" y="16221"/>
                      </a:cubicBezTo>
                      <a:cubicBezTo>
                        <a:pt x="33454" y="15817"/>
                        <a:pt x="32674" y="15555"/>
                        <a:pt x="31895" y="15441"/>
                      </a:cubicBezTo>
                      <a:cubicBezTo>
                        <a:pt x="28847" y="15158"/>
                        <a:pt x="26011" y="17781"/>
                        <a:pt x="23389" y="23310"/>
                      </a:cubicBezTo>
                      <a:cubicBezTo>
                        <a:pt x="22042" y="26024"/>
                        <a:pt x="21191" y="28952"/>
                        <a:pt x="20837" y="31957"/>
                      </a:cubicBezTo>
                      <a:cubicBezTo>
                        <a:pt x="20837" y="31957"/>
                        <a:pt x="20837" y="32879"/>
                        <a:pt x="20837" y="34367"/>
                      </a:cubicBezTo>
                      <a:cubicBezTo>
                        <a:pt x="20837" y="35856"/>
                        <a:pt x="21829" y="36777"/>
                        <a:pt x="24594" y="37061"/>
                      </a:cubicBezTo>
                      <a:close/>
                    </a:path>
                  </a:pathLst>
                </a:custGeom>
                <a:solidFill>
                  <a:srgbClr val="0A315B"/>
                </a:solidFill>
                <a:ln w="7081" cap="flat">
                  <a:noFill/>
                  <a:prstDash val="solid"/>
                  <a:miter/>
                </a:ln>
              </p:spPr>
              <p:txBody>
                <a:bodyPr rtlCol="0" anchor="ctr"/>
                <a:lstStyle/>
                <a:p>
                  <a:endParaRPr lang="fr-FR"/>
                </a:p>
              </p:txBody>
            </p:sp>
            <p:sp>
              <p:nvSpPr>
                <p:cNvPr id="381" name="Graphique 6">
                  <a:extLst>
                    <a:ext uri="{FF2B5EF4-FFF2-40B4-BE49-F238E27FC236}">
                      <a16:creationId xmlns:a16="http://schemas.microsoft.com/office/drawing/2014/main" id="{EC27C24C-133F-4514-A82F-250DC7DB224E}"/>
                    </a:ext>
                  </a:extLst>
                </p:cNvPr>
                <p:cNvSpPr/>
                <p:nvPr/>
              </p:nvSpPr>
              <p:spPr>
                <a:xfrm>
                  <a:off x="6989583" y="2935888"/>
                  <a:ext cx="55428" cy="88300"/>
                </a:xfrm>
                <a:custGeom>
                  <a:avLst/>
                  <a:gdLst>
                    <a:gd name="connsiteX0" fmla="*/ 21327 w 55428"/>
                    <a:gd name="connsiteY0" fmla="*/ 88191 h 88300"/>
                    <a:gd name="connsiteX1" fmla="*/ 20902 w 55428"/>
                    <a:gd name="connsiteY1" fmla="*/ 88191 h 88300"/>
                    <a:gd name="connsiteX2" fmla="*/ 13814 w 55428"/>
                    <a:gd name="connsiteY2" fmla="*/ 85710 h 88300"/>
                    <a:gd name="connsiteX3" fmla="*/ 11545 w 55428"/>
                    <a:gd name="connsiteY3" fmla="*/ 81315 h 88300"/>
                    <a:gd name="connsiteX4" fmla="*/ 10269 w 55428"/>
                    <a:gd name="connsiteY4" fmla="*/ 64587 h 88300"/>
                    <a:gd name="connsiteX5" fmla="*/ 10837 w 55428"/>
                    <a:gd name="connsiteY5" fmla="*/ 58065 h 88300"/>
                    <a:gd name="connsiteX6" fmla="*/ 16294 w 55428"/>
                    <a:gd name="connsiteY6" fmla="*/ 23758 h 88300"/>
                    <a:gd name="connsiteX7" fmla="*/ 17003 w 55428"/>
                    <a:gd name="connsiteY7" fmla="*/ 19859 h 88300"/>
                    <a:gd name="connsiteX8" fmla="*/ 15940 w 55428"/>
                    <a:gd name="connsiteY8" fmla="*/ 17095 h 88300"/>
                    <a:gd name="connsiteX9" fmla="*/ 11191 w 55428"/>
                    <a:gd name="connsiteY9" fmla="*/ 16173 h 88300"/>
                    <a:gd name="connsiteX10" fmla="*/ 4811 w 55428"/>
                    <a:gd name="connsiteY10" fmla="*/ 15110 h 88300"/>
                    <a:gd name="connsiteX11" fmla="*/ 771 w 55428"/>
                    <a:gd name="connsiteY11" fmla="*/ 12275 h 88300"/>
                    <a:gd name="connsiteX12" fmla="*/ -788 w 55428"/>
                    <a:gd name="connsiteY12" fmla="*/ 8731 h 88300"/>
                    <a:gd name="connsiteX13" fmla="*/ 14451 w 55428"/>
                    <a:gd name="connsiteY13" fmla="*/ 1642 h 88300"/>
                    <a:gd name="connsiteX14" fmla="*/ 33378 w 55428"/>
                    <a:gd name="connsiteY14" fmla="*/ 83 h 88300"/>
                    <a:gd name="connsiteX15" fmla="*/ 44790 w 55428"/>
                    <a:gd name="connsiteY15" fmla="*/ 83 h 88300"/>
                    <a:gd name="connsiteX16" fmla="*/ 54572 w 55428"/>
                    <a:gd name="connsiteY16" fmla="*/ 10219 h 88300"/>
                    <a:gd name="connsiteX17" fmla="*/ 48192 w 55428"/>
                    <a:gd name="connsiteY17" fmla="*/ 17307 h 88300"/>
                    <a:gd name="connsiteX18" fmla="*/ 42309 w 55428"/>
                    <a:gd name="connsiteY18" fmla="*/ 17875 h 88300"/>
                    <a:gd name="connsiteX19" fmla="*/ 37843 w 55428"/>
                    <a:gd name="connsiteY19" fmla="*/ 17875 h 88300"/>
                    <a:gd name="connsiteX20" fmla="*/ 35929 w 55428"/>
                    <a:gd name="connsiteY20" fmla="*/ 20001 h 88300"/>
                    <a:gd name="connsiteX21" fmla="*/ 35929 w 55428"/>
                    <a:gd name="connsiteY21" fmla="*/ 24750 h 88300"/>
                    <a:gd name="connsiteX22" fmla="*/ 33944 w 55428"/>
                    <a:gd name="connsiteY22" fmla="*/ 54592 h 88300"/>
                    <a:gd name="connsiteX23" fmla="*/ 32385 w 55428"/>
                    <a:gd name="connsiteY23" fmla="*/ 68769 h 88300"/>
                    <a:gd name="connsiteX24" fmla="*/ 29408 w 55428"/>
                    <a:gd name="connsiteY24" fmla="*/ 82308 h 88300"/>
                    <a:gd name="connsiteX25" fmla="*/ 21327 w 55428"/>
                    <a:gd name="connsiteY25" fmla="*/ 88191 h 88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5428" h="88300">
                      <a:moveTo>
                        <a:pt x="21327" y="88191"/>
                      </a:moveTo>
                      <a:lnTo>
                        <a:pt x="20902" y="88191"/>
                      </a:lnTo>
                      <a:cubicBezTo>
                        <a:pt x="18350" y="88170"/>
                        <a:pt x="15869" y="87298"/>
                        <a:pt x="13814" y="85710"/>
                      </a:cubicBezTo>
                      <a:cubicBezTo>
                        <a:pt x="12750" y="84441"/>
                        <a:pt x="11971" y="82938"/>
                        <a:pt x="11545" y="81315"/>
                      </a:cubicBezTo>
                      <a:cubicBezTo>
                        <a:pt x="10128" y="75857"/>
                        <a:pt x="9702" y="70194"/>
                        <a:pt x="10269" y="64587"/>
                      </a:cubicBezTo>
                      <a:cubicBezTo>
                        <a:pt x="10269" y="62460"/>
                        <a:pt x="10269" y="60263"/>
                        <a:pt x="10837" y="58065"/>
                      </a:cubicBezTo>
                      <a:cubicBezTo>
                        <a:pt x="11687" y="49418"/>
                        <a:pt x="13459" y="38005"/>
                        <a:pt x="16294" y="23758"/>
                      </a:cubicBezTo>
                      <a:cubicBezTo>
                        <a:pt x="16720" y="21631"/>
                        <a:pt x="16933" y="20285"/>
                        <a:pt x="17003" y="19859"/>
                      </a:cubicBezTo>
                      <a:cubicBezTo>
                        <a:pt x="17074" y="19434"/>
                        <a:pt x="17003" y="17520"/>
                        <a:pt x="15940" y="17095"/>
                      </a:cubicBezTo>
                      <a:cubicBezTo>
                        <a:pt x="14381" y="16606"/>
                        <a:pt x="12821" y="16301"/>
                        <a:pt x="11191" y="16173"/>
                      </a:cubicBezTo>
                      <a:cubicBezTo>
                        <a:pt x="9065" y="16046"/>
                        <a:pt x="6867" y="15691"/>
                        <a:pt x="4811" y="15110"/>
                      </a:cubicBezTo>
                      <a:cubicBezTo>
                        <a:pt x="3323" y="14437"/>
                        <a:pt x="1905" y="13473"/>
                        <a:pt x="771" y="12275"/>
                      </a:cubicBezTo>
                      <a:cubicBezTo>
                        <a:pt x="-292" y="11410"/>
                        <a:pt x="-859" y="10091"/>
                        <a:pt x="-788" y="8731"/>
                      </a:cubicBezTo>
                      <a:cubicBezTo>
                        <a:pt x="-434" y="5470"/>
                        <a:pt x="4599" y="3202"/>
                        <a:pt x="14451" y="1642"/>
                      </a:cubicBezTo>
                      <a:cubicBezTo>
                        <a:pt x="20689" y="721"/>
                        <a:pt x="27069" y="203"/>
                        <a:pt x="33378" y="83"/>
                      </a:cubicBezTo>
                      <a:cubicBezTo>
                        <a:pt x="37205" y="-151"/>
                        <a:pt x="40962" y="-151"/>
                        <a:pt x="44790" y="83"/>
                      </a:cubicBezTo>
                      <a:cubicBezTo>
                        <a:pt x="51878" y="792"/>
                        <a:pt x="55139" y="4194"/>
                        <a:pt x="54572" y="10219"/>
                      </a:cubicBezTo>
                      <a:cubicBezTo>
                        <a:pt x="54217" y="13728"/>
                        <a:pt x="51665" y="16606"/>
                        <a:pt x="48192" y="17307"/>
                      </a:cubicBezTo>
                      <a:cubicBezTo>
                        <a:pt x="46278" y="17832"/>
                        <a:pt x="44293" y="18023"/>
                        <a:pt x="42309" y="17875"/>
                      </a:cubicBezTo>
                      <a:cubicBezTo>
                        <a:pt x="40820" y="17683"/>
                        <a:pt x="39331" y="17683"/>
                        <a:pt x="37843" y="17875"/>
                      </a:cubicBezTo>
                      <a:cubicBezTo>
                        <a:pt x="36780" y="17981"/>
                        <a:pt x="35929" y="18902"/>
                        <a:pt x="35929" y="20001"/>
                      </a:cubicBezTo>
                      <a:cubicBezTo>
                        <a:pt x="35929" y="20639"/>
                        <a:pt x="35929" y="22198"/>
                        <a:pt x="35929" y="24750"/>
                      </a:cubicBezTo>
                      <a:cubicBezTo>
                        <a:pt x="35929" y="31839"/>
                        <a:pt x="35221" y="41975"/>
                        <a:pt x="33944" y="54592"/>
                      </a:cubicBezTo>
                      <a:cubicBezTo>
                        <a:pt x="33944" y="57994"/>
                        <a:pt x="33094" y="62673"/>
                        <a:pt x="32385" y="68769"/>
                      </a:cubicBezTo>
                      <a:cubicBezTo>
                        <a:pt x="31960" y="73391"/>
                        <a:pt x="30967" y="77941"/>
                        <a:pt x="29408" y="82308"/>
                      </a:cubicBezTo>
                      <a:cubicBezTo>
                        <a:pt x="28487" y="85965"/>
                        <a:pt x="25084" y="88439"/>
                        <a:pt x="21327" y="88191"/>
                      </a:cubicBezTo>
                      <a:close/>
                    </a:path>
                  </a:pathLst>
                </a:custGeom>
                <a:solidFill>
                  <a:srgbClr val="0A315B"/>
                </a:solidFill>
                <a:ln w="7081" cap="flat">
                  <a:noFill/>
                  <a:prstDash val="solid"/>
                  <a:miter/>
                </a:ln>
              </p:spPr>
              <p:txBody>
                <a:bodyPr rtlCol="0" anchor="ctr"/>
                <a:lstStyle/>
                <a:p>
                  <a:endParaRPr lang="fr-FR"/>
                </a:p>
              </p:txBody>
            </p:sp>
            <p:sp>
              <p:nvSpPr>
                <p:cNvPr id="382" name="Graphique 6">
                  <a:extLst>
                    <a:ext uri="{FF2B5EF4-FFF2-40B4-BE49-F238E27FC236}">
                      <a16:creationId xmlns:a16="http://schemas.microsoft.com/office/drawing/2014/main" id="{C9CC9749-300A-4B47-BB16-5FD36F716ADB}"/>
                    </a:ext>
                  </a:extLst>
                </p:cNvPr>
                <p:cNvSpPr/>
                <p:nvPr/>
              </p:nvSpPr>
              <p:spPr>
                <a:xfrm>
                  <a:off x="7037411" y="2939366"/>
                  <a:ext cx="59147" cy="93414"/>
                </a:xfrm>
                <a:custGeom>
                  <a:avLst/>
                  <a:gdLst>
                    <a:gd name="connsiteX0" fmla="*/ 47643 w 59147"/>
                    <a:gd name="connsiteY0" fmla="*/ 93290 h 93414"/>
                    <a:gd name="connsiteX1" fmla="*/ 47643 w 59147"/>
                    <a:gd name="connsiteY1" fmla="*/ 93290 h 93414"/>
                    <a:gd name="connsiteX2" fmla="*/ 43674 w 59147"/>
                    <a:gd name="connsiteY2" fmla="*/ 91589 h 93414"/>
                    <a:gd name="connsiteX3" fmla="*/ 41689 w 59147"/>
                    <a:gd name="connsiteY3" fmla="*/ 87761 h 93414"/>
                    <a:gd name="connsiteX4" fmla="*/ 41689 w 59147"/>
                    <a:gd name="connsiteY4" fmla="*/ 80248 h 93414"/>
                    <a:gd name="connsiteX5" fmla="*/ 41689 w 59147"/>
                    <a:gd name="connsiteY5" fmla="*/ 69686 h 93414"/>
                    <a:gd name="connsiteX6" fmla="*/ 39562 w 59147"/>
                    <a:gd name="connsiteY6" fmla="*/ 59762 h 93414"/>
                    <a:gd name="connsiteX7" fmla="*/ 31624 w 59147"/>
                    <a:gd name="connsiteY7" fmla="*/ 56573 h 93414"/>
                    <a:gd name="connsiteX8" fmla="*/ 23968 w 59147"/>
                    <a:gd name="connsiteY8" fmla="*/ 56573 h 93414"/>
                    <a:gd name="connsiteX9" fmla="*/ 16880 w 59147"/>
                    <a:gd name="connsiteY9" fmla="*/ 57707 h 93414"/>
                    <a:gd name="connsiteX10" fmla="*/ 12910 w 59147"/>
                    <a:gd name="connsiteY10" fmla="*/ 66921 h 93414"/>
                    <a:gd name="connsiteX11" fmla="*/ 9579 w 59147"/>
                    <a:gd name="connsiteY11" fmla="*/ 80319 h 93414"/>
                    <a:gd name="connsiteX12" fmla="*/ 4758 w 59147"/>
                    <a:gd name="connsiteY12" fmla="*/ 83437 h 93414"/>
                    <a:gd name="connsiteX13" fmla="*/ -558 w 59147"/>
                    <a:gd name="connsiteY13" fmla="*/ 68198 h 93414"/>
                    <a:gd name="connsiteX14" fmla="*/ 9 w 59147"/>
                    <a:gd name="connsiteY14" fmla="*/ 62172 h 93414"/>
                    <a:gd name="connsiteX15" fmla="*/ 3908 w 59147"/>
                    <a:gd name="connsiteY15" fmla="*/ 35449 h 93414"/>
                    <a:gd name="connsiteX16" fmla="*/ 34459 w 59147"/>
                    <a:gd name="connsiteY16" fmla="*/ 8 h 93414"/>
                    <a:gd name="connsiteX17" fmla="*/ 58276 w 59147"/>
                    <a:gd name="connsiteY17" fmla="*/ 43530 h 93414"/>
                    <a:gd name="connsiteX18" fmla="*/ 56787 w 59147"/>
                    <a:gd name="connsiteY18" fmla="*/ 81453 h 93414"/>
                    <a:gd name="connsiteX19" fmla="*/ 47643 w 59147"/>
                    <a:gd name="connsiteY19" fmla="*/ 93290 h 93414"/>
                    <a:gd name="connsiteX20" fmla="*/ 25031 w 59147"/>
                    <a:gd name="connsiteY20" fmla="*/ 45160 h 93414"/>
                    <a:gd name="connsiteX21" fmla="*/ 30702 w 59147"/>
                    <a:gd name="connsiteY21" fmla="*/ 45160 h 93414"/>
                    <a:gd name="connsiteX22" fmla="*/ 37790 w 59147"/>
                    <a:gd name="connsiteY22" fmla="*/ 44026 h 93414"/>
                    <a:gd name="connsiteX23" fmla="*/ 41264 w 59147"/>
                    <a:gd name="connsiteY23" fmla="*/ 41758 h 93414"/>
                    <a:gd name="connsiteX24" fmla="*/ 41264 w 59147"/>
                    <a:gd name="connsiteY24" fmla="*/ 32614 h 93414"/>
                    <a:gd name="connsiteX25" fmla="*/ 32970 w 59147"/>
                    <a:gd name="connsiteY25" fmla="*/ 16311 h 93414"/>
                    <a:gd name="connsiteX26" fmla="*/ 20849 w 59147"/>
                    <a:gd name="connsiteY26" fmla="*/ 36796 h 93414"/>
                    <a:gd name="connsiteX27" fmla="*/ 19928 w 59147"/>
                    <a:gd name="connsiteY27" fmla="*/ 41971 h 93414"/>
                    <a:gd name="connsiteX28" fmla="*/ 25315 w 59147"/>
                    <a:gd name="connsiteY28" fmla="*/ 45160 h 934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59147" h="93414">
                      <a:moveTo>
                        <a:pt x="47643" y="93290"/>
                      </a:moveTo>
                      <a:lnTo>
                        <a:pt x="47643" y="93290"/>
                      </a:lnTo>
                      <a:cubicBezTo>
                        <a:pt x="46155" y="93148"/>
                        <a:pt x="44808" y="92553"/>
                        <a:pt x="43674" y="91589"/>
                      </a:cubicBezTo>
                      <a:cubicBezTo>
                        <a:pt x="42610" y="90582"/>
                        <a:pt x="41902" y="89228"/>
                        <a:pt x="41689" y="87761"/>
                      </a:cubicBezTo>
                      <a:cubicBezTo>
                        <a:pt x="41476" y="85259"/>
                        <a:pt x="41476" y="82750"/>
                        <a:pt x="41689" y="80248"/>
                      </a:cubicBezTo>
                      <a:cubicBezTo>
                        <a:pt x="41689" y="76845"/>
                        <a:pt x="41689" y="73159"/>
                        <a:pt x="41689" y="69686"/>
                      </a:cubicBezTo>
                      <a:cubicBezTo>
                        <a:pt x="42043" y="66234"/>
                        <a:pt x="41335" y="62754"/>
                        <a:pt x="39562" y="59762"/>
                      </a:cubicBezTo>
                      <a:cubicBezTo>
                        <a:pt x="37436" y="57707"/>
                        <a:pt x="34601" y="56558"/>
                        <a:pt x="31624" y="56573"/>
                      </a:cubicBezTo>
                      <a:cubicBezTo>
                        <a:pt x="29072" y="56324"/>
                        <a:pt x="26520" y="56324"/>
                        <a:pt x="23968" y="56573"/>
                      </a:cubicBezTo>
                      <a:cubicBezTo>
                        <a:pt x="21558" y="56736"/>
                        <a:pt x="19219" y="57118"/>
                        <a:pt x="16880" y="57707"/>
                      </a:cubicBezTo>
                      <a:cubicBezTo>
                        <a:pt x="15037" y="58274"/>
                        <a:pt x="13690" y="61322"/>
                        <a:pt x="12910" y="66921"/>
                      </a:cubicBezTo>
                      <a:cubicBezTo>
                        <a:pt x="12414" y="71515"/>
                        <a:pt x="11280" y="76016"/>
                        <a:pt x="9579" y="80319"/>
                      </a:cubicBezTo>
                      <a:cubicBezTo>
                        <a:pt x="8941" y="82374"/>
                        <a:pt x="6885" y="83678"/>
                        <a:pt x="4758" y="83437"/>
                      </a:cubicBezTo>
                      <a:cubicBezTo>
                        <a:pt x="293" y="82941"/>
                        <a:pt x="-1479" y="77909"/>
                        <a:pt x="-558" y="68198"/>
                      </a:cubicBezTo>
                      <a:lnTo>
                        <a:pt x="9" y="62172"/>
                      </a:lnTo>
                      <a:cubicBezTo>
                        <a:pt x="1073" y="51965"/>
                        <a:pt x="2349" y="43034"/>
                        <a:pt x="3908" y="35449"/>
                      </a:cubicBezTo>
                      <a:cubicBezTo>
                        <a:pt x="9012" y="10498"/>
                        <a:pt x="19219" y="-1318"/>
                        <a:pt x="34459" y="8"/>
                      </a:cubicBezTo>
                      <a:cubicBezTo>
                        <a:pt x="49344" y="1496"/>
                        <a:pt x="57283" y="15956"/>
                        <a:pt x="58276" y="43530"/>
                      </a:cubicBezTo>
                      <a:cubicBezTo>
                        <a:pt x="58559" y="56190"/>
                        <a:pt x="58063" y="68857"/>
                        <a:pt x="56787" y="81453"/>
                      </a:cubicBezTo>
                      <a:cubicBezTo>
                        <a:pt x="55866" y="89817"/>
                        <a:pt x="52889" y="93715"/>
                        <a:pt x="47643" y="93290"/>
                      </a:cubicBezTo>
                      <a:close/>
                      <a:moveTo>
                        <a:pt x="25031" y="45160"/>
                      </a:moveTo>
                      <a:cubicBezTo>
                        <a:pt x="26945" y="45274"/>
                        <a:pt x="28788" y="45274"/>
                        <a:pt x="30702" y="45160"/>
                      </a:cubicBezTo>
                      <a:cubicBezTo>
                        <a:pt x="33112" y="45047"/>
                        <a:pt x="35451" y="44664"/>
                        <a:pt x="37790" y="44026"/>
                      </a:cubicBezTo>
                      <a:cubicBezTo>
                        <a:pt x="39988" y="43388"/>
                        <a:pt x="41193" y="42679"/>
                        <a:pt x="41264" y="41758"/>
                      </a:cubicBezTo>
                      <a:cubicBezTo>
                        <a:pt x="41547" y="38717"/>
                        <a:pt x="41547" y="35655"/>
                        <a:pt x="41264" y="32614"/>
                      </a:cubicBezTo>
                      <a:cubicBezTo>
                        <a:pt x="40271" y="22194"/>
                        <a:pt x="37507" y="16807"/>
                        <a:pt x="32970" y="16311"/>
                      </a:cubicBezTo>
                      <a:cubicBezTo>
                        <a:pt x="28434" y="15815"/>
                        <a:pt x="23685" y="22619"/>
                        <a:pt x="20849" y="36796"/>
                      </a:cubicBezTo>
                      <a:cubicBezTo>
                        <a:pt x="20353" y="39348"/>
                        <a:pt x="19999" y="41120"/>
                        <a:pt x="19928" y="41971"/>
                      </a:cubicBezTo>
                      <a:cubicBezTo>
                        <a:pt x="19857" y="42821"/>
                        <a:pt x="21132" y="44806"/>
                        <a:pt x="25315" y="45160"/>
                      </a:cubicBezTo>
                      <a:close/>
                    </a:path>
                  </a:pathLst>
                </a:custGeom>
                <a:solidFill>
                  <a:srgbClr val="0A315B"/>
                </a:solidFill>
                <a:ln w="7081" cap="flat">
                  <a:noFill/>
                  <a:prstDash val="solid"/>
                  <a:miter/>
                </a:ln>
              </p:spPr>
              <p:txBody>
                <a:bodyPr rtlCol="0" anchor="ctr"/>
                <a:lstStyle/>
                <a:p>
                  <a:endParaRPr lang="fr-FR"/>
                </a:p>
              </p:txBody>
            </p:sp>
            <p:sp>
              <p:nvSpPr>
                <p:cNvPr id="383" name="Graphique 6">
                  <a:extLst>
                    <a:ext uri="{FF2B5EF4-FFF2-40B4-BE49-F238E27FC236}">
                      <a16:creationId xmlns:a16="http://schemas.microsoft.com/office/drawing/2014/main" id="{20629C7B-E33F-49DF-BC4D-68B5458FF28C}"/>
                    </a:ext>
                  </a:extLst>
                </p:cNvPr>
                <p:cNvSpPr/>
                <p:nvPr/>
              </p:nvSpPr>
              <p:spPr>
                <a:xfrm>
                  <a:off x="7104548" y="2944668"/>
                  <a:ext cx="62400" cy="88850"/>
                </a:xfrm>
                <a:custGeom>
                  <a:avLst/>
                  <a:gdLst>
                    <a:gd name="connsiteX0" fmla="*/ 6662 w 62400"/>
                    <a:gd name="connsiteY0" fmla="*/ 88697 h 88850"/>
                    <a:gd name="connsiteX1" fmla="*/ 6167 w 62400"/>
                    <a:gd name="connsiteY1" fmla="*/ 88697 h 88850"/>
                    <a:gd name="connsiteX2" fmla="*/ -284 w 62400"/>
                    <a:gd name="connsiteY2" fmla="*/ 82743 h 88850"/>
                    <a:gd name="connsiteX3" fmla="*/ 354 w 62400"/>
                    <a:gd name="connsiteY3" fmla="*/ 54886 h 88850"/>
                    <a:gd name="connsiteX4" fmla="*/ 5245 w 62400"/>
                    <a:gd name="connsiteY4" fmla="*/ 15829 h 88850"/>
                    <a:gd name="connsiteX5" fmla="*/ 6733 w 62400"/>
                    <a:gd name="connsiteY5" fmla="*/ 7961 h 88850"/>
                    <a:gd name="connsiteX6" fmla="*/ 14601 w 62400"/>
                    <a:gd name="connsiteY6" fmla="*/ -49 h 88850"/>
                    <a:gd name="connsiteX7" fmla="*/ 28778 w 62400"/>
                    <a:gd name="connsiteY7" fmla="*/ 17388 h 88850"/>
                    <a:gd name="connsiteX8" fmla="*/ 38277 w 62400"/>
                    <a:gd name="connsiteY8" fmla="*/ 44607 h 88850"/>
                    <a:gd name="connsiteX9" fmla="*/ 39765 w 62400"/>
                    <a:gd name="connsiteY9" fmla="*/ 49357 h 88850"/>
                    <a:gd name="connsiteX10" fmla="*/ 42459 w 62400"/>
                    <a:gd name="connsiteY10" fmla="*/ 55169 h 88850"/>
                    <a:gd name="connsiteX11" fmla="*/ 43239 w 62400"/>
                    <a:gd name="connsiteY11" fmla="*/ 53113 h 88850"/>
                    <a:gd name="connsiteX12" fmla="*/ 43239 w 62400"/>
                    <a:gd name="connsiteY12" fmla="*/ 47443 h 88850"/>
                    <a:gd name="connsiteX13" fmla="*/ 43239 w 62400"/>
                    <a:gd name="connsiteY13" fmla="*/ 42339 h 88850"/>
                    <a:gd name="connsiteX14" fmla="*/ 44656 w 62400"/>
                    <a:gd name="connsiteY14" fmla="*/ 18877 h 88850"/>
                    <a:gd name="connsiteX15" fmla="*/ 47137 w 62400"/>
                    <a:gd name="connsiteY15" fmla="*/ 11788 h 88850"/>
                    <a:gd name="connsiteX16" fmla="*/ 53729 w 62400"/>
                    <a:gd name="connsiteY16" fmla="*/ 9095 h 88850"/>
                    <a:gd name="connsiteX17" fmla="*/ 59967 w 62400"/>
                    <a:gd name="connsiteY17" fmla="*/ 12993 h 88850"/>
                    <a:gd name="connsiteX18" fmla="*/ 61455 w 62400"/>
                    <a:gd name="connsiteY18" fmla="*/ 20082 h 88850"/>
                    <a:gd name="connsiteX19" fmla="*/ 61455 w 62400"/>
                    <a:gd name="connsiteY19" fmla="*/ 29155 h 88850"/>
                    <a:gd name="connsiteX20" fmla="*/ 60747 w 62400"/>
                    <a:gd name="connsiteY20" fmla="*/ 60911 h 88850"/>
                    <a:gd name="connsiteX21" fmla="*/ 59471 w 62400"/>
                    <a:gd name="connsiteY21" fmla="*/ 70763 h 88850"/>
                    <a:gd name="connsiteX22" fmla="*/ 55147 w 62400"/>
                    <a:gd name="connsiteY22" fmla="*/ 82105 h 88850"/>
                    <a:gd name="connsiteX23" fmla="*/ 43097 w 62400"/>
                    <a:gd name="connsiteY23" fmla="*/ 88272 h 88850"/>
                    <a:gd name="connsiteX24" fmla="*/ 36008 w 62400"/>
                    <a:gd name="connsiteY24" fmla="*/ 85153 h 88850"/>
                    <a:gd name="connsiteX25" fmla="*/ 27998 w 62400"/>
                    <a:gd name="connsiteY25" fmla="*/ 73457 h 88850"/>
                    <a:gd name="connsiteX26" fmla="*/ 23179 w 62400"/>
                    <a:gd name="connsiteY26" fmla="*/ 58855 h 88850"/>
                    <a:gd name="connsiteX27" fmla="*/ 19989 w 62400"/>
                    <a:gd name="connsiteY27" fmla="*/ 50562 h 88850"/>
                    <a:gd name="connsiteX28" fmla="*/ 17508 w 62400"/>
                    <a:gd name="connsiteY28" fmla="*/ 61761 h 88850"/>
                    <a:gd name="connsiteX29" fmla="*/ 16586 w 62400"/>
                    <a:gd name="connsiteY29" fmla="*/ 71685 h 88850"/>
                    <a:gd name="connsiteX30" fmla="*/ 14106 w 62400"/>
                    <a:gd name="connsiteY30" fmla="*/ 83310 h 88850"/>
                    <a:gd name="connsiteX31" fmla="*/ 6662 w 62400"/>
                    <a:gd name="connsiteY31" fmla="*/ 88697 h 88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2400" h="88850">
                      <a:moveTo>
                        <a:pt x="6662" y="88697"/>
                      </a:moveTo>
                      <a:lnTo>
                        <a:pt x="6167" y="88697"/>
                      </a:lnTo>
                      <a:cubicBezTo>
                        <a:pt x="2906" y="88442"/>
                        <a:pt x="213" y="85982"/>
                        <a:pt x="-284" y="82743"/>
                      </a:cubicBezTo>
                      <a:cubicBezTo>
                        <a:pt x="-1135" y="73464"/>
                        <a:pt x="-922" y="64115"/>
                        <a:pt x="354" y="54886"/>
                      </a:cubicBezTo>
                      <a:cubicBezTo>
                        <a:pt x="1417" y="44303"/>
                        <a:pt x="3047" y="31281"/>
                        <a:pt x="5245" y="15829"/>
                      </a:cubicBezTo>
                      <a:cubicBezTo>
                        <a:pt x="5599" y="13185"/>
                        <a:pt x="6096" y="10555"/>
                        <a:pt x="6733" y="7961"/>
                      </a:cubicBezTo>
                      <a:cubicBezTo>
                        <a:pt x="8364" y="2219"/>
                        <a:pt x="10986" y="-474"/>
                        <a:pt x="14601" y="-49"/>
                      </a:cubicBezTo>
                      <a:cubicBezTo>
                        <a:pt x="18216" y="376"/>
                        <a:pt x="23817" y="6189"/>
                        <a:pt x="28778" y="17388"/>
                      </a:cubicBezTo>
                      <a:cubicBezTo>
                        <a:pt x="31826" y="24477"/>
                        <a:pt x="34945" y="33762"/>
                        <a:pt x="38277" y="44607"/>
                      </a:cubicBezTo>
                      <a:lnTo>
                        <a:pt x="39765" y="49357"/>
                      </a:lnTo>
                      <a:cubicBezTo>
                        <a:pt x="41041" y="53184"/>
                        <a:pt x="41892" y="55098"/>
                        <a:pt x="42459" y="55169"/>
                      </a:cubicBezTo>
                      <a:cubicBezTo>
                        <a:pt x="43026" y="55240"/>
                        <a:pt x="43097" y="54531"/>
                        <a:pt x="43239" y="53113"/>
                      </a:cubicBezTo>
                      <a:cubicBezTo>
                        <a:pt x="43380" y="51696"/>
                        <a:pt x="43239" y="49782"/>
                        <a:pt x="43239" y="47443"/>
                      </a:cubicBezTo>
                      <a:cubicBezTo>
                        <a:pt x="43239" y="45104"/>
                        <a:pt x="43239" y="43119"/>
                        <a:pt x="43239" y="42339"/>
                      </a:cubicBezTo>
                      <a:cubicBezTo>
                        <a:pt x="43876" y="29438"/>
                        <a:pt x="44373" y="21641"/>
                        <a:pt x="44656" y="18877"/>
                      </a:cubicBezTo>
                      <a:cubicBezTo>
                        <a:pt x="44798" y="16332"/>
                        <a:pt x="45719" y="13887"/>
                        <a:pt x="47137" y="11788"/>
                      </a:cubicBezTo>
                      <a:cubicBezTo>
                        <a:pt x="48626" y="9690"/>
                        <a:pt x="51177" y="8641"/>
                        <a:pt x="53729" y="9095"/>
                      </a:cubicBezTo>
                      <a:cubicBezTo>
                        <a:pt x="56352" y="9130"/>
                        <a:pt x="58762" y="10633"/>
                        <a:pt x="59967" y="12993"/>
                      </a:cubicBezTo>
                      <a:cubicBezTo>
                        <a:pt x="60959" y="15212"/>
                        <a:pt x="61526" y="17636"/>
                        <a:pt x="61455" y="20082"/>
                      </a:cubicBezTo>
                      <a:cubicBezTo>
                        <a:pt x="61455" y="22633"/>
                        <a:pt x="61455" y="25682"/>
                        <a:pt x="61455" y="29155"/>
                      </a:cubicBezTo>
                      <a:cubicBezTo>
                        <a:pt x="61810" y="39745"/>
                        <a:pt x="61526" y="50349"/>
                        <a:pt x="60747" y="60911"/>
                      </a:cubicBezTo>
                      <a:cubicBezTo>
                        <a:pt x="60747" y="63321"/>
                        <a:pt x="60038" y="66581"/>
                        <a:pt x="59471" y="70763"/>
                      </a:cubicBezTo>
                      <a:cubicBezTo>
                        <a:pt x="58904" y="74818"/>
                        <a:pt x="57415" y="78695"/>
                        <a:pt x="55147" y="82105"/>
                      </a:cubicBezTo>
                      <a:cubicBezTo>
                        <a:pt x="52737" y="86393"/>
                        <a:pt x="47988" y="88817"/>
                        <a:pt x="43097" y="88272"/>
                      </a:cubicBezTo>
                      <a:cubicBezTo>
                        <a:pt x="40474" y="87910"/>
                        <a:pt x="38064" y="86833"/>
                        <a:pt x="36008" y="85153"/>
                      </a:cubicBezTo>
                      <a:cubicBezTo>
                        <a:pt x="32322" y="82048"/>
                        <a:pt x="29558" y="78008"/>
                        <a:pt x="27998" y="73457"/>
                      </a:cubicBezTo>
                      <a:cubicBezTo>
                        <a:pt x="26155" y="68679"/>
                        <a:pt x="24525" y="63810"/>
                        <a:pt x="23179" y="58855"/>
                      </a:cubicBezTo>
                      <a:cubicBezTo>
                        <a:pt x="21761" y="53418"/>
                        <a:pt x="20697" y="50654"/>
                        <a:pt x="19989" y="50562"/>
                      </a:cubicBezTo>
                      <a:cubicBezTo>
                        <a:pt x="19067" y="50562"/>
                        <a:pt x="18287" y="54248"/>
                        <a:pt x="17508" y="61761"/>
                      </a:cubicBezTo>
                      <a:lnTo>
                        <a:pt x="16586" y="71685"/>
                      </a:lnTo>
                      <a:cubicBezTo>
                        <a:pt x="16302" y="75654"/>
                        <a:pt x="15452" y="79567"/>
                        <a:pt x="14106" y="83310"/>
                      </a:cubicBezTo>
                      <a:cubicBezTo>
                        <a:pt x="13468" y="86804"/>
                        <a:pt x="10207" y="89172"/>
                        <a:pt x="6662" y="88697"/>
                      </a:cubicBezTo>
                      <a:close/>
                    </a:path>
                  </a:pathLst>
                </a:custGeom>
                <a:solidFill>
                  <a:srgbClr val="0A315B"/>
                </a:solidFill>
                <a:ln w="7081" cap="flat">
                  <a:noFill/>
                  <a:prstDash val="solid"/>
                  <a:miter/>
                </a:ln>
              </p:spPr>
              <p:txBody>
                <a:bodyPr rtlCol="0" anchor="ctr"/>
                <a:lstStyle/>
                <a:p>
                  <a:endParaRPr lang="fr-FR"/>
                </a:p>
              </p:txBody>
            </p:sp>
            <p:sp>
              <p:nvSpPr>
                <p:cNvPr id="384" name="Graphique 6">
                  <a:extLst>
                    <a:ext uri="{FF2B5EF4-FFF2-40B4-BE49-F238E27FC236}">
                      <a16:creationId xmlns:a16="http://schemas.microsoft.com/office/drawing/2014/main" id="{7E1D9501-1D1E-4F46-AEE3-B75D24BF1BB8}"/>
                    </a:ext>
                  </a:extLst>
                </p:cNvPr>
                <p:cNvSpPr/>
                <p:nvPr/>
              </p:nvSpPr>
              <p:spPr>
                <a:xfrm>
                  <a:off x="7171100" y="2953680"/>
                  <a:ext cx="55387" cy="88329"/>
                </a:xfrm>
                <a:custGeom>
                  <a:avLst/>
                  <a:gdLst>
                    <a:gd name="connsiteX0" fmla="*/ 20917 w 55387"/>
                    <a:gd name="connsiteY0" fmla="*/ 88191 h 88329"/>
                    <a:gd name="connsiteX1" fmla="*/ 20917 w 55387"/>
                    <a:gd name="connsiteY1" fmla="*/ 88191 h 88329"/>
                    <a:gd name="connsiteX2" fmla="*/ 13829 w 55387"/>
                    <a:gd name="connsiteY2" fmla="*/ 85639 h 88329"/>
                    <a:gd name="connsiteX3" fmla="*/ 11490 w 55387"/>
                    <a:gd name="connsiteY3" fmla="*/ 81315 h 88329"/>
                    <a:gd name="connsiteX4" fmla="*/ 10285 w 55387"/>
                    <a:gd name="connsiteY4" fmla="*/ 64587 h 88329"/>
                    <a:gd name="connsiteX5" fmla="*/ 10781 w 55387"/>
                    <a:gd name="connsiteY5" fmla="*/ 58066 h 88329"/>
                    <a:gd name="connsiteX6" fmla="*/ 16239 w 55387"/>
                    <a:gd name="connsiteY6" fmla="*/ 23687 h 88329"/>
                    <a:gd name="connsiteX7" fmla="*/ 16948 w 55387"/>
                    <a:gd name="connsiteY7" fmla="*/ 19789 h 88329"/>
                    <a:gd name="connsiteX8" fmla="*/ 15956 w 55387"/>
                    <a:gd name="connsiteY8" fmla="*/ 17095 h 88329"/>
                    <a:gd name="connsiteX9" fmla="*/ 11206 w 55387"/>
                    <a:gd name="connsiteY9" fmla="*/ 16173 h 88329"/>
                    <a:gd name="connsiteX10" fmla="*/ 4826 w 55387"/>
                    <a:gd name="connsiteY10" fmla="*/ 15110 h 88329"/>
                    <a:gd name="connsiteX11" fmla="*/ 716 w 55387"/>
                    <a:gd name="connsiteY11" fmla="*/ 12275 h 88329"/>
                    <a:gd name="connsiteX12" fmla="*/ -773 w 55387"/>
                    <a:gd name="connsiteY12" fmla="*/ 8660 h 88329"/>
                    <a:gd name="connsiteX13" fmla="*/ 14396 w 55387"/>
                    <a:gd name="connsiteY13" fmla="*/ 1571 h 88329"/>
                    <a:gd name="connsiteX14" fmla="*/ 33322 w 55387"/>
                    <a:gd name="connsiteY14" fmla="*/ 83 h 88329"/>
                    <a:gd name="connsiteX15" fmla="*/ 44734 w 55387"/>
                    <a:gd name="connsiteY15" fmla="*/ 83 h 88329"/>
                    <a:gd name="connsiteX16" fmla="*/ 54516 w 55387"/>
                    <a:gd name="connsiteY16" fmla="*/ 10148 h 88329"/>
                    <a:gd name="connsiteX17" fmla="*/ 48136 w 55387"/>
                    <a:gd name="connsiteY17" fmla="*/ 17237 h 88329"/>
                    <a:gd name="connsiteX18" fmla="*/ 42324 w 55387"/>
                    <a:gd name="connsiteY18" fmla="*/ 17804 h 88329"/>
                    <a:gd name="connsiteX19" fmla="*/ 37787 w 55387"/>
                    <a:gd name="connsiteY19" fmla="*/ 17804 h 88329"/>
                    <a:gd name="connsiteX20" fmla="*/ 35873 w 55387"/>
                    <a:gd name="connsiteY20" fmla="*/ 19859 h 88329"/>
                    <a:gd name="connsiteX21" fmla="*/ 35873 w 55387"/>
                    <a:gd name="connsiteY21" fmla="*/ 24680 h 88329"/>
                    <a:gd name="connsiteX22" fmla="*/ 33888 w 55387"/>
                    <a:gd name="connsiteY22" fmla="*/ 54521 h 88329"/>
                    <a:gd name="connsiteX23" fmla="*/ 32329 w 55387"/>
                    <a:gd name="connsiteY23" fmla="*/ 68698 h 88329"/>
                    <a:gd name="connsiteX24" fmla="*/ 29353 w 55387"/>
                    <a:gd name="connsiteY24" fmla="*/ 82166 h 88329"/>
                    <a:gd name="connsiteX25" fmla="*/ 20917 w 55387"/>
                    <a:gd name="connsiteY25" fmla="*/ 88191 h 883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5387" h="88329">
                      <a:moveTo>
                        <a:pt x="20917" y="88191"/>
                      </a:moveTo>
                      <a:lnTo>
                        <a:pt x="20917" y="88191"/>
                      </a:lnTo>
                      <a:cubicBezTo>
                        <a:pt x="18365" y="88184"/>
                        <a:pt x="15814" y="87284"/>
                        <a:pt x="13829" y="85639"/>
                      </a:cubicBezTo>
                      <a:cubicBezTo>
                        <a:pt x="12765" y="84384"/>
                        <a:pt x="11915" y="82910"/>
                        <a:pt x="11490" y="81315"/>
                      </a:cubicBezTo>
                      <a:cubicBezTo>
                        <a:pt x="10072" y="75857"/>
                        <a:pt x="9718" y="70194"/>
                        <a:pt x="10285" y="64587"/>
                      </a:cubicBezTo>
                      <a:cubicBezTo>
                        <a:pt x="10285" y="62389"/>
                        <a:pt x="10285" y="60192"/>
                        <a:pt x="10781" y="58066"/>
                      </a:cubicBezTo>
                      <a:cubicBezTo>
                        <a:pt x="11632" y="49418"/>
                        <a:pt x="13474" y="37935"/>
                        <a:pt x="16239" y="23687"/>
                      </a:cubicBezTo>
                      <a:cubicBezTo>
                        <a:pt x="16522" y="22404"/>
                        <a:pt x="16806" y="21100"/>
                        <a:pt x="16948" y="19789"/>
                      </a:cubicBezTo>
                      <a:cubicBezTo>
                        <a:pt x="16948" y="18371"/>
                        <a:pt x="16948" y="17449"/>
                        <a:pt x="15956" y="17095"/>
                      </a:cubicBezTo>
                      <a:cubicBezTo>
                        <a:pt x="14466" y="16535"/>
                        <a:pt x="12836" y="16223"/>
                        <a:pt x="11206" y="16173"/>
                      </a:cubicBezTo>
                      <a:cubicBezTo>
                        <a:pt x="9079" y="16060"/>
                        <a:pt x="6882" y="15706"/>
                        <a:pt x="4826" y="15110"/>
                      </a:cubicBezTo>
                      <a:cubicBezTo>
                        <a:pt x="3267" y="14458"/>
                        <a:pt x="1850" y="13494"/>
                        <a:pt x="716" y="12275"/>
                      </a:cubicBezTo>
                      <a:cubicBezTo>
                        <a:pt x="-348" y="11389"/>
                        <a:pt x="-915" y="10035"/>
                        <a:pt x="-773" y="8660"/>
                      </a:cubicBezTo>
                      <a:cubicBezTo>
                        <a:pt x="-773" y="5470"/>
                        <a:pt x="4614" y="3202"/>
                        <a:pt x="14396" y="1571"/>
                      </a:cubicBezTo>
                      <a:cubicBezTo>
                        <a:pt x="20633" y="685"/>
                        <a:pt x="27013" y="189"/>
                        <a:pt x="33322" y="83"/>
                      </a:cubicBezTo>
                      <a:cubicBezTo>
                        <a:pt x="37150" y="-151"/>
                        <a:pt x="40907" y="-151"/>
                        <a:pt x="44734" y="83"/>
                      </a:cubicBezTo>
                      <a:cubicBezTo>
                        <a:pt x="51822" y="792"/>
                        <a:pt x="55154" y="4123"/>
                        <a:pt x="54516" y="10148"/>
                      </a:cubicBezTo>
                      <a:cubicBezTo>
                        <a:pt x="54232" y="13685"/>
                        <a:pt x="51609" y="16599"/>
                        <a:pt x="48136" y="17237"/>
                      </a:cubicBezTo>
                      <a:cubicBezTo>
                        <a:pt x="46223" y="17726"/>
                        <a:pt x="44309" y="17917"/>
                        <a:pt x="42324" y="17804"/>
                      </a:cubicBezTo>
                      <a:cubicBezTo>
                        <a:pt x="40836" y="17577"/>
                        <a:pt x="39276" y="17577"/>
                        <a:pt x="37787" y="17804"/>
                      </a:cubicBezTo>
                      <a:cubicBezTo>
                        <a:pt x="36724" y="17938"/>
                        <a:pt x="35944" y="18803"/>
                        <a:pt x="35873" y="19859"/>
                      </a:cubicBezTo>
                      <a:cubicBezTo>
                        <a:pt x="35873" y="20497"/>
                        <a:pt x="35873" y="22128"/>
                        <a:pt x="35873" y="24680"/>
                      </a:cubicBezTo>
                      <a:cubicBezTo>
                        <a:pt x="35873" y="31768"/>
                        <a:pt x="35094" y="41904"/>
                        <a:pt x="33888" y="54521"/>
                      </a:cubicBezTo>
                      <a:cubicBezTo>
                        <a:pt x="33888" y="57924"/>
                        <a:pt x="33038" y="62531"/>
                        <a:pt x="32329" y="68698"/>
                      </a:cubicBezTo>
                      <a:cubicBezTo>
                        <a:pt x="31904" y="73298"/>
                        <a:pt x="30912" y="77821"/>
                        <a:pt x="29353" y="82166"/>
                      </a:cubicBezTo>
                      <a:cubicBezTo>
                        <a:pt x="28502" y="86022"/>
                        <a:pt x="24816" y="88616"/>
                        <a:pt x="20917" y="88191"/>
                      </a:cubicBezTo>
                      <a:close/>
                    </a:path>
                  </a:pathLst>
                </a:custGeom>
                <a:solidFill>
                  <a:srgbClr val="0A315B"/>
                </a:solidFill>
                <a:ln w="7081" cap="flat">
                  <a:noFill/>
                  <a:prstDash val="solid"/>
                  <a:miter/>
                </a:ln>
              </p:spPr>
              <p:txBody>
                <a:bodyPr rtlCol="0" anchor="ctr"/>
                <a:lstStyle/>
                <a:p>
                  <a:endParaRPr lang="fr-FR"/>
                </a:p>
              </p:txBody>
            </p:sp>
            <p:sp>
              <p:nvSpPr>
                <p:cNvPr id="385" name="Graphique 6">
                  <a:extLst>
                    <a:ext uri="{FF2B5EF4-FFF2-40B4-BE49-F238E27FC236}">
                      <a16:creationId xmlns:a16="http://schemas.microsoft.com/office/drawing/2014/main" id="{9F687D2F-F9EB-4AA5-AA47-532A4CB3E9B7}"/>
                    </a:ext>
                  </a:extLst>
                </p:cNvPr>
                <p:cNvSpPr/>
                <p:nvPr/>
              </p:nvSpPr>
              <p:spPr>
                <a:xfrm>
                  <a:off x="6157701" y="2116742"/>
                  <a:ext cx="632104" cy="613378"/>
                </a:xfrm>
                <a:custGeom>
                  <a:avLst/>
                  <a:gdLst>
                    <a:gd name="connsiteX0" fmla="*/ 133246 w 632104"/>
                    <a:gd name="connsiteY0" fmla="*/ 591551 h 613378"/>
                    <a:gd name="connsiteX1" fmla="*/ 222985 w 632104"/>
                    <a:gd name="connsiteY1" fmla="*/ 512233 h 613378"/>
                    <a:gd name="connsiteX2" fmla="*/ 578961 w 632104"/>
                    <a:gd name="connsiteY2" fmla="*/ 601900 h 613378"/>
                    <a:gd name="connsiteX3" fmla="*/ 446905 w 632104"/>
                    <a:gd name="connsiteY3" fmla="*/ 495575 h 613378"/>
                    <a:gd name="connsiteX4" fmla="*/ 626878 w 632104"/>
                    <a:gd name="connsiteY4" fmla="*/ 92886 h 613378"/>
                    <a:gd name="connsiteX5" fmla="*/ 410117 w 632104"/>
                    <a:gd name="connsiteY5" fmla="*/ 329637 h 613378"/>
                    <a:gd name="connsiteX6" fmla="*/ 489861 w 632104"/>
                    <a:gd name="connsiteY6" fmla="*/ 9031 h 613378"/>
                    <a:gd name="connsiteX7" fmla="*/ 309746 w 632104"/>
                    <a:gd name="connsiteY7" fmla="*/ 303339 h 613378"/>
                    <a:gd name="connsiteX8" fmla="*/ 340013 w 632104"/>
                    <a:gd name="connsiteY8" fmla="*/ -42 h 613378"/>
                    <a:gd name="connsiteX9" fmla="*/ 209517 w 632104"/>
                    <a:gd name="connsiteY9" fmla="*/ 260667 h 613378"/>
                    <a:gd name="connsiteX10" fmla="*/ 171240 w 632104"/>
                    <a:gd name="connsiteY10" fmla="*/ 94871 h 613378"/>
                    <a:gd name="connsiteX11" fmla="*/ 156496 w 632104"/>
                    <a:gd name="connsiteY11" fmla="*/ 378759 h 613378"/>
                    <a:gd name="connsiteX12" fmla="*/ -794 w 632104"/>
                    <a:gd name="connsiteY12" fmla="*/ 509752 h 613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32104" h="613378">
                      <a:moveTo>
                        <a:pt x="133246" y="591551"/>
                      </a:moveTo>
                      <a:lnTo>
                        <a:pt x="222985" y="512233"/>
                      </a:lnTo>
                      <a:cubicBezTo>
                        <a:pt x="222985" y="512233"/>
                        <a:pt x="549544" y="653645"/>
                        <a:pt x="578961" y="601900"/>
                      </a:cubicBezTo>
                      <a:cubicBezTo>
                        <a:pt x="608378" y="550155"/>
                        <a:pt x="446905" y="495575"/>
                        <a:pt x="446905" y="495575"/>
                      </a:cubicBezTo>
                      <a:cubicBezTo>
                        <a:pt x="446905" y="495575"/>
                        <a:pt x="664801" y="116065"/>
                        <a:pt x="626878" y="92886"/>
                      </a:cubicBezTo>
                      <a:cubicBezTo>
                        <a:pt x="588956" y="69708"/>
                        <a:pt x="463421" y="210057"/>
                        <a:pt x="410117" y="329637"/>
                      </a:cubicBezTo>
                      <a:cubicBezTo>
                        <a:pt x="470793" y="205946"/>
                        <a:pt x="537707" y="20869"/>
                        <a:pt x="489861" y="9031"/>
                      </a:cubicBezTo>
                      <a:cubicBezTo>
                        <a:pt x="442014" y="-2806"/>
                        <a:pt x="328105" y="250035"/>
                        <a:pt x="309746" y="303339"/>
                      </a:cubicBezTo>
                      <a:cubicBezTo>
                        <a:pt x="359364" y="189926"/>
                        <a:pt x="410967" y="4211"/>
                        <a:pt x="340013" y="-42"/>
                      </a:cubicBezTo>
                      <a:cubicBezTo>
                        <a:pt x="269059" y="-4295"/>
                        <a:pt x="209517" y="260667"/>
                        <a:pt x="209517" y="260667"/>
                      </a:cubicBezTo>
                      <a:cubicBezTo>
                        <a:pt x="209517" y="260667"/>
                        <a:pt x="226670" y="113939"/>
                        <a:pt x="171240" y="94871"/>
                      </a:cubicBezTo>
                      <a:cubicBezTo>
                        <a:pt x="115809" y="75803"/>
                        <a:pt x="156496" y="378759"/>
                        <a:pt x="156496" y="378759"/>
                      </a:cubicBezTo>
                      <a:lnTo>
                        <a:pt x="-794" y="509752"/>
                      </a:lnTo>
                      <a:close/>
                    </a:path>
                  </a:pathLst>
                </a:custGeom>
                <a:solidFill>
                  <a:srgbClr val="592F25"/>
                </a:solidFill>
                <a:ln w="7081" cap="flat">
                  <a:noFill/>
                  <a:prstDash val="solid"/>
                  <a:miter/>
                </a:ln>
              </p:spPr>
              <p:txBody>
                <a:bodyPr rtlCol="0" anchor="ctr"/>
                <a:lstStyle/>
                <a:p>
                  <a:endParaRPr lang="fr-FR"/>
                </a:p>
              </p:txBody>
            </p:sp>
            <p:sp>
              <p:nvSpPr>
                <p:cNvPr id="386" name="Graphique 6">
                  <a:extLst>
                    <a:ext uri="{FF2B5EF4-FFF2-40B4-BE49-F238E27FC236}">
                      <a16:creationId xmlns:a16="http://schemas.microsoft.com/office/drawing/2014/main" id="{1C56F2AD-B3D3-4D9B-A1A3-DE30DD94DD34}"/>
                    </a:ext>
                  </a:extLst>
                </p:cNvPr>
                <p:cNvSpPr/>
                <p:nvPr/>
              </p:nvSpPr>
              <p:spPr>
                <a:xfrm>
                  <a:off x="6025376" y="2563358"/>
                  <a:ext cx="329310" cy="225054"/>
                </a:xfrm>
                <a:custGeom>
                  <a:avLst/>
                  <a:gdLst>
                    <a:gd name="connsiteX0" fmla="*/ 203903 w 329310"/>
                    <a:gd name="connsiteY0" fmla="*/ 224962 h 225054"/>
                    <a:gd name="connsiteX1" fmla="*/ 328516 w 329310"/>
                    <a:gd name="connsiteY1" fmla="*/ 77879 h 225054"/>
                    <a:gd name="connsiteX2" fmla="*/ 161515 w 329310"/>
                    <a:gd name="connsiteY2" fmla="*/ -93 h 225054"/>
                    <a:gd name="connsiteX3" fmla="*/ 397 w 329310"/>
                    <a:gd name="connsiteY3" fmla="*/ 100916 h 225054"/>
                    <a:gd name="connsiteX4" fmla="*/ 203903 w 329310"/>
                    <a:gd name="connsiteY4" fmla="*/ 224962 h 2250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310" h="225054">
                      <a:moveTo>
                        <a:pt x="203903" y="224962"/>
                      </a:moveTo>
                      <a:lnTo>
                        <a:pt x="328516" y="77879"/>
                      </a:lnTo>
                      <a:cubicBezTo>
                        <a:pt x="328516" y="77879"/>
                        <a:pt x="245086" y="6996"/>
                        <a:pt x="161515" y="-93"/>
                      </a:cubicBezTo>
                      <a:cubicBezTo>
                        <a:pt x="161515" y="-93"/>
                        <a:pt x="19748" y="81282"/>
                        <a:pt x="397" y="100916"/>
                      </a:cubicBezTo>
                      <a:cubicBezTo>
                        <a:pt x="-18955" y="120551"/>
                        <a:pt x="203903" y="224962"/>
                        <a:pt x="203903" y="224962"/>
                      </a:cubicBezTo>
                      <a:close/>
                    </a:path>
                  </a:pathLst>
                </a:custGeom>
                <a:solidFill>
                  <a:srgbClr val="125DA0"/>
                </a:solidFill>
                <a:ln w="7081" cap="flat">
                  <a:noFill/>
                  <a:prstDash val="solid"/>
                  <a:miter/>
                </a:ln>
              </p:spPr>
              <p:txBody>
                <a:bodyPr rtlCol="0" anchor="ctr"/>
                <a:lstStyle/>
                <a:p>
                  <a:endParaRPr lang="fr-FR"/>
                </a:p>
              </p:txBody>
            </p:sp>
            <p:sp>
              <p:nvSpPr>
                <p:cNvPr id="387" name="Graphique 6">
                  <a:extLst>
                    <a:ext uri="{FF2B5EF4-FFF2-40B4-BE49-F238E27FC236}">
                      <a16:creationId xmlns:a16="http://schemas.microsoft.com/office/drawing/2014/main" id="{1F7EB3D4-801D-4980-BA9F-3BFB4B094711}"/>
                    </a:ext>
                  </a:extLst>
                </p:cNvPr>
                <p:cNvSpPr/>
                <p:nvPr/>
              </p:nvSpPr>
              <p:spPr>
                <a:xfrm>
                  <a:off x="5463108" y="2628146"/>
                  <a:ext cx="786103" cy="1033267"/>
                </a:xfrm>
                <a:custGeom>
                  <a:avLst/>
                  <a:gdLst>
                    <a:gd name="connsiteX0" fmla="*/ 444218 w 786103"/>
                    <a:gd name="connsiteY0" fmla="*/ 901190 h 1033267"/>
                    <a:gd name="connsiteX1" fmla="*/ 400412 w 786103"/>
                    <a:gd name="connsiteY1" fmla="*/ 847957 h 1033267"/>
                    <a:gd name="connsiteX2" fmla="*/ 785309 w 786103"/>
                    <a:gd name="connsiteY2" fmla="*/ 154292 h 1033267"/>
                    <a:gd name="connsiteX3" fmla="*/ 615968 w 786103"/>
                    <a:gd name="connsiteY3" fmla="*/ -93 h 1033267"/>
                    <a:gd name="connsiteX4" fmla="*/ -718 w 786103"/>
                    <a:gd name="connsiteY4" fmla="*/ 854833 h 1033267"/>
                    <a:gd name="connsiteX5" fmla="*/ 66480 w 786103"/>
                    <a:gd name="connsiteY5" fmla="*/ 1033175 h 1033267"/>
                    <a:gd name="connsiteX6" fmla="*/ 444856 w 786103"/>
                    <a:gd name="connsiteY6" fmla="*/ 901970 h 1033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103" h="1033267">
                      <a:moveTo>
                        <a:pt x="444218" y="901190"/>
                      </a:moveTo>
                      <a:cubicBezTo>
                        <a:pt x="424512" y="877232"/>
                        <a:pt x="409414" y="858660"/>
                        <a:pt x="400412" y="847957"/>
                      </a:cubicBezTo>
                      <a:cubicBezTo>
                        <a:pt x="371562" y="731070"/>
                        <a:pt x="726972" y="265437"/>
                        <a:pt x="785309" y="154292"/>
                      </a:cubicBezTo>
                      <a:cubicBezTo>
                        <a:pt x="686710" y="22307"/>
                        <a:pt x="615968" y="-93"/>
                        <a:pt x="615968" y="-93"/>
                      </a:cubicBezTo>
                      <a:cubicBezTo>
                        <a:pt x="8072" y="271533"/>
                        <a:pt x="-718" y="854833"/>
                        <a:pt x="-718" y="854833"/>
                      </a:cubicBezTo>
                      <a:cubicBezTo>
                        <a:pt x="-2348" y="896866"/>
                        <a:pt x="22107" y="954991"/>
                        <a:pt x="66480" y="1033175"/>
                      </a:cubicBezTo>
                      <a:lnTo>
                        <a:pt x="444856" y="901970"/>
                      </a:lnTo>
                      <a:close/>
                    </a:path>
                  </a:pathLst>
                </a:custGeom>
                <a:solidFill>
                  <a:srgbClr val="1760BF"/>
                </a:solidFill>
                <a:ln w="7081" cap="flat">
                  <a:noFill/>
                  <a:prstDash val="solid"/>
                  <a:miter/>
                </a:ln>
              </p:spPr>
              <p:txBody>
                <a:bodyPr rtlCol="0" anchor="ctr"/>
                <a:lstStyle/>
                <a:p>
                  <a:endParaRPr lang="fr-FR"/>
                </a:p>
              </p:txBody>
            </p:sp>
            <p:sp>
              <p:nvSpPr>
                <p:cNvPr id="388" name="Graphique 6">
                  <a:extLst>
                    <a:ext uri="{FF2B5EF4-FFF2-40B4-BE49-F238E27FC236}">
                      <a16:creationId xmlns:a16="http://schemas.microsoft.com/office/drawing/2014/main" id="{5052BA06-3A09-4409-8112-6159AF6F87B5}"/>
                    </a:ext>
                  </a:extLst>
                </p:cNvPr>
                <p:cNvSpPr/>
                <p:nvPr/>
              </p:nvSpPr>
              <p:spPr>
                <a:xfrm>
                  <a:off x="5657973" y="3716632"/>
                  <a:ext cx="517874" cy="246107"/>
                </a:xfrm>
                <a:custGeom>
                  <a:avLst/>
                  <a:gdLst>
                    <a:gd name="connsiteX0" fmla="*/ 432374 w 517874"/>
                    <a:gd name="connsiteY0" fmla="*/ -93 h 246107"/>
                    <a:gd name="connsiteX1" fmla="*/ -794 w 517874"/>
                    <a:gd name="connsiteY1" fmla="*/ 150322 h 246107"/>
                    <a:gd name="connsiteX2" fmla="*/ 60732 w 517874"/>
                    <a:gd name="connsiteY2" fmla="*/ 246014 h 246107"/>
                    <a:gd name="connsiteX3" fmla="*/ 517080 w 517874"/>
                    <a:gd name="connsiteY3" fmla="*/ 87803 h 246107"/>
                    <a:gd name="connsiteX4" fmla="*/ 432374 w 517874"/>
                    <a:gd name="connsiteY4" fmla="*/ -93 h 2461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7874" h="246107">
                      <a:moveTo>
                        <a:pt x="432374" y="-93"/>
                      </a:moveTo>
                      <a:lnTo>
                        <a:pt x="-794" y="150322"/>
                      </a:lnTo>
                      <a:cubicBezTo>
                        <a:pt x="18628" y="180469"/>
                        <a:pt x="39134" y="212366"/>
                        <a:pt x="60732" y="246014"/>
                      </a:cubicBezTo>
                      <a:lnTo>
                        <a:pt x="517080" y="87803"/>
                      </a:lnTo>
                      <a:cubicBezTo>
                        <a:pt x="488230" y="57606"/>
                        <a:pt x="459806" y="28190"/>
                        <a:pt x="432374" y="-93"/>
                      </a:cubicBezTo>
                      <a:close/>
                    </a:path>
                  </a:pathLst>
                </a:custGeom>
                <a:solidFill>
                  <a:srgbClr val="1760BF"/>
                </a:solidFill>
                <a:ln w="7081" cap="flat">
                  <a:noFill/>
                  <a:prstDash val="solid"/>
                  <a:miter/>
                </a:ln>
              </p:spPr>
              <p:txBody>
                <a:bodyPr rtlCol="0" anchor="ctr"/>
                <a:lstStyle/>
                <a:p>
                  <a:endParaRPr lang="fr-FR"/>
                </a:p>
              </p:txBody>
            </p:sp>
            <p:sp>
              <p:nvSpPr>
                <p:cNvPr id="389" name="Graphique 6">
                  <a:extLst>
                    <a:ext uri="{FF2B5EF4-FFF2-40B4-BE49-F238E27FC236}">
                      <a16:creationId xmlns:a16="http://schemas.microsoft.com/office/drawing/2014/main" id="{AB17106F-8FAF-4639-9B30-1FB76F60080C}"/>
                    </a:ext>
                  </a:extLst>
                </p:cNvPr>
                <p:cNvSpPr/>
                <p:nvPr/>
              </p:nvSpPr>
              <p:spPr>
                <a:xfrm>
                  <a:off x="5848578" y="3991163"/>
                  <a:ext cx="819486" cy="784963"/>
                </a:xfrm>
                <a:custGeom>
                  <a:avLst/>
                  <a:gdLst>
                    <a:gd name="connsiteX0" fmla="*/ 657855 w 819486"/>
                    <a:gd name="connsiteY0" fmla="*/ 716964 h 784963"/>
                    <a:gd name="connsiteX1" fmla="*/ 694502 w 819486"/>
                    <a:gd name="connsiteY1" fmla="*/ 784871 h 784963"/>
                    <a:gd name="connsiteX2" fmla="*/ 721650 w 819486"/>
                    <a:gd name="connsiteY2" fmla="*/ 724691 h 784963"/>
                    <a:gd name="connsiteX3" fmla="*/ 723635 w 819486"/>
                    <a:gd name="connsiteY3" fmla="*/ 724691 h 784963"/>
                    <a:gd name="connsiteX4" fmla="*/ 723635 w 819486"/>
                    <a:gd name="connsiteY4" fmla="*/ 720296 h 784963"/>
                    <a:gd name="connsiteX5" fmla="*/ 788422 w 819486"/>
                    <a:gd name="connsiteY5" fmla="*/ 318883 h 784963"/>
                    <a:gd name="connsiteX6" fmla="*/ 505597 w 819486"/>
                    <a:gd name="connsiteY6" fmla="*/ -93 h 784963"/>
                    <a:gd name="connsiteX7" fmla="*/ -794 w 819486"/>
                    <a:gd name="connsiteY7" fmla="*/ 175486 h 784963"/>
                    <a:gd name="connsiteX8" fmla="*/ 48824 w 819486"/>
                    <a:gd name="connsiteY8" fmla="*/ 257356 h 784963"/>
                    <a:gd name="connsiteX9" fmla="*/ 657855 w 819486"/>
                    <a:gd name="connsiteY9" fmla="*/ 716964 h 784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19486" h="784963">
                      <a:moveTo>
                        <a:pt x="657855" y="716964"/>
                      </a:moveTo>
                      <a:lnTo>
                        <a:pt x="694502" y="784871"/>
                      </a:lnTo>
                      <a:cubicBezTo>
                        <a:pt x="703149" y="764881"/>
                        <a:pt x="712364" y="744821"/>
                        <a:pt x="721650" y="724691"/>
                      </a:cubicBezTo>
                      <a:lnTo>
                        <a:pt x="723635" y="724691"/>
                      </a:lnTo>
                      <a:cubicBezTo>
                        <a:pt x="723635" y="724691"/>
                        <a:pt x="723635" y="723131"/>
                        <a:pt x="723635" y="720296"/>
                      </a:cubicBezTo>
                      <a:cubicBezTo>
                        <a:pt x="790123" y="575906"/>
                        <a:pt x="860298" y="429674"/>
                        <a:pt x="788422" y="318883"/>
                      </a:cubicBezTo>
                      <a:cubicBezTo>
                        <a:pt x="758226" y="272170"/>
                        <a:pt x="641481" y="144014"/>
                        <a:pt x="505597" y="-93"/>
                      </a:cubicBezTo>
                      <a:lnTo>
                        <a:pt x="-794" y="175486"/>
                      </a:lnTo>
                      <a:cubicBezTo>
                        <a:pt x="15509" y="201946"/>
                        <a:pt x="32046" y="229236"/>
                        <a:pt x="48824" y="257356"/>
                      </a:cubicBezTo>
                      <a:cubicBezTo>
                        <a:pt x="273241" y="629848"/>
                        <a:pt x="492909" y="694140"/>
                        <a:pt x="657855" y="716964"/>
                      </a:cubicBezTo>
                      <a:close/>
                    </a:path>
                  </a:pathLst>
                </a:custGeom>
                <a:solidFill>
                  <a:srgbClr val="1760BF"/>
                </a:solidFill>
                <a:ln w="7081" cap="flat">
                  <a:noFill/>
                  <a:prstDash val="solid"/>
                  <a:miter/>
                </a:ln>
              </p:spPr>
              <p:txBody>
                <a:bodyPr rtlCol="0" anchor="ctr"/>
                <a:lstStyle/>
                <a:p>
                  <a:endParaRPr lang="fr-FR"/>
                </a:p>
              </p:txBody>
            </p:sp>
            <p:sp>
              <p:nvSpPr>
                <p:cNvPr id="390" name="Graphique 6">
                  <a:extLst>
                    <a:ext uri="{FF2B5EF4-FFF2-40B4-BE49-F238E27FC236}">
                      <a16:creationId xmlns:a16="http://schemas.microsoft.com/office/drawing/2014/main" id="{407A5081-1809-48FC-8290-DF093AAB5246}"/>
                    </a:ext>
                  </a:extLst>
                </p:cNvPr>
                <p:cNvSpPr/>
                <p:nvPr/>
              </p:nvSpPr>
              <p:spPr>
                <a:xfrm>
                  <a:off x="5719500" y="3804244"/>
                  <a:ext cx="635186" cy="362993"/>
                </a:xfrm>
                <a:custGeom>
                  <a:avLst/>
                  <a:gdLst>
                    <a:gd name="connsiteX0" fmla="*/ 455553 w 635186"/>
                    <a:gd name="connsiteY0" fmla="*/ -93 h 362993"/>
                    <a:gd name="connsiteX1" fmla="*/ -794 w 635186"/>
                    <a:gd name="connsiteY1" fmla="*/ 158119 h 362993"/>
                    <a:gd name="connsiteX2" fmla="*/ 128214 w 635186"/>
                    <a:gd name="connsiteY2" fmla="*/ 362901 h 362993"/>
                    <a:gd name="connsiteX3" fmla="*/ 634392 w 635186"/>
                    <a:gd name="connsiteY3" fmla="*/ 187323 h 362993"/>
                    <a:gd name="connsiteX4" fmla="*/ 455553 w 635186"/>
                    <a:gd name="connsiteY4" fmla="*/ -93 h 3629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5186" h="362993">
                      <a:moveTo>
                        <a:pt x="455553" y="-93"/>
                      </a:moveTo>
                      <a:lnTo>
                        <a:pt x="-794" y="158119"/>
                      </a:lnTo>
                      <a:cubicBezTo>
                        <a:pt x="38900" y="220071"/>
                        <a:pt x="82139" y="288119"/>
                        <a:pt x="128214" y="362901"/>
                      </a:cubicBezTo>
                      <a:lnTo>
                        <a:pt x="634392" y="187323"/>
                      </a:lnTo>
                      <a:cubicBezTo>
                        <a:pt x="576693" y="126009"/>
                        <a:pt x="515308" y="61859"/>
                        <a:pt x="455553" y="-93"/>
                      </a:cubicBezTo>
                      <a:close/>
                    </a:path>
                  </a:pathLst>
                </a:custGeom>
                <a:solidFill>
                  <a:srgbClr val="F2B602"/>
                </a:solidFill>
                <a:ln w="7081" cap="flat">
                  <a:noFill/>
                  <a:prstDash val="solid"/>
                  <a:miter/>
                </a:ln>
              </p:spPr>
              <p:txBody>
                <a:bodyPr rtlCol="0" anchor="ctr"/>
                <a:lstStyle/>
                <a:p>
                  <a:endParaRPr lang="fr-FR"/>
                </a:p>
              </p:txBody>
            </p:sp>
            <p:sp>
              <p:nvSpPr>
                <p:cNvPr id="391" name="Graphique 6">
                  <a:extLst>
                    <a:ext uri="{FF2B5EF4-FFF2-40B4-BE49-F238E27FC236}">
                      <a16:creationId xmlns:a16="http://schemas.microsoft.com/office/drawing/2014/main" id="{B1F26C84-330A-420E-9865-80E6F8926433}"/>
                    </a:ext>
                  </a:extLst>
                </p:cNvPr>
                <p:cNvSpPr/>
                <p:nvPr/>
              </p:nvSpPr>
              <p:spPr>
                <a:xfrm>
                  <a:off x="5530808" y="3530208"/>
                  <a:ext cx="560333" cy="336838"/>
                </a:xfrm>
                <a:custGeom>
                  <a:avLst/>
                  <a:gdLst>
                    <a:gd name="connsiteX0" fmla="*/ 377582 w 560333"/>
                    <a:gd name="connsiteY0" fmla="*/ -93 h 336838"/>
                    <a:gd name="connsiteX1" fmla="*/ -794 w 560333"/>
                    <a:gd name="connsiteY1" fmla="*/ 131184 h 336838"/>
                    <a:gd name="connsiteX2" fmla="*/ 126371 w 560333"/>
                    <a:gd name="connsiteY2" fmla="*/ 336746 h 336838"/>
                    <a:gd name="connsiteX3" fmla="*/ 559539 w 560333"/>
                    <a:gd name="connsiteY3" fmla="*/ 186615 h 336838"/>
                    <a:gd name="connsiteX4" fmla="*/ 377582 w 560333"/>
                    <a:gd name="connsiteY4" fmla="*/ -93 h 3368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0333" h="336838">
                      <a:moveTo>
                        <a:pt x="377582" y="-93"/>
                      </a:moveTo>
                      <a:lnTo>
                        <a:pt x="-794" y="131184"/>
                      </a:lnTo>
                      <a:cubicBezTo>
                        <a:pt x="31670" y="188316"/>
                        <a:pt x="74838" y="256293"/>
                        <a:pt x="126371" y="336746"/>
                      </a:cubicBezTo>
                      <a:lnTo>
                        <a:pt x="559539" y="186615"/>
                      </a:lnTo>
                      <a:cubicBezTo>
                        <a:pt x="489010" y="113676"/>
                        <a:pt x="425003" y="48250"/>
                        <a:pt x="377582" y="-93"/>
                      </a:cubicBezTo>
                      <a:close/>
                    </a:path>
                  </a:pathLst>
                </a:custGeom>
                <a:solidFill>
                  <a:srgbClr val="F2B602"/>
                </a:solidFill>
                <a:ln w="7081" cap="flat">
                  <a:noFill/>
                  <a:prstDash val="solid"/>
                  <a:miter/>
                </a:ln>
              </p:spPr>
              <p:txBody>
                <a:bodyPr rtlCol="0" anchor="ctr"/>
                <a:lstStyle/>
                <a:p>
                  <a:endParaRPr lang="fr-FR"/>
                </a:p>
              </p:txBody>
            </p:sp>
            <p:sp>
              <p:nvSpPr>
                <p:cNvPr id="392" name="Graphique 6">
                  <a:extLst>
                    <a:ext uri="{FF2B5EF4-FFF2-40B4-BE49-F238E27FC236}">
                      <a16:creationId xmlns:a16="http://schemas.microsoft.com/office/drawing/2014/main" id="{E8BFCBFD-09EF-4D68-8311-591CAB62BC91}"/>
                    </a:ext>
                  </a:extLst>
                </p:cNvPr>
                <p:cNvSpPr/>
                <p:nvPr/>
              </p:nvSpPr>
              <p:spPr>
                <a:xfrm>
                  <a:off x="5847714" y="3991568"/>
                  <a:ext cx="1030716" cy="885485"/>
                </a:xfrm>
                <a:custGeom>
                  <a:avLst/>
                  <a:gdLst>
                    <a:gd name="connsiteX0" fmla="*/ -794 w 1030715"/>
                    <a:gd name="connsiteY0" fmla="*/ 175485 h 1052051"/>
                    <a:gd name="connsiteX1" fmla="*/ 653247 w 1030715"/>
                    <a:gd name="connsiteY1" fmla="*/ 1051959 h 1052051"/>
                    <a:gd name="connsiteX2" fmla="*/ 1029922 w 1030715"/>
                    <a:gd name="connsiteY2" fmla="*/ 238217 h 1052051"/>
                    <a:gd name="connsiteX3" fmla="*/ 505951 w 1030715"/>
                    <a:gd name="connsiteY3" fmla="*/ -93 h 1052051"/>
                    <a:gd name="connsiteX0" fmla="*/ 0 w 1030716"/>
                    <a:gd name="connsiteY0" fmla="*/ 175578 h 885485"/>
                    <a:gd name="connsiteX1" fmla="*/ 592089 w 1030716"/>
                    <a:gd name="connsiteY1" fmla="*/ 885485 h 885485"/>
                    <a:gd name="connsiteX2" fmla="*/ 1030716 w 1030716"/>
                    <a:gd name="connsiteY2" fmla="*/ 238310 h 885485"/>
                    <a:gd name="connsiteX3" fmla="*/ 506745 w 1030716"/>
                    <a:gd name="connsiteY3" fmla="*/ 0 h 885485"/>
                    <a:gd name="connsiteX4" fmla="*/ 0 w 1030716"/>
                    <a:gd name="connsiteY4" fmla="*/ 175578 h 8854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0716" h="885485">
                      <a:moveTo>
                        <a:pt x="0" y="175578"/>
                      </a:moveTo>
                      <a:cubicBezTo>
                        <a:pt x="191952" y="509227"/>
                        <a:pt x="592089" y="885485"/>
                        <a:pt x="592089" y="885485"/>
                      </a:cubicBezTo>
                      <a:cubicBezTo>
                        <a:pt x="717647" y="614238"/>
                        <a:pt x="905158" y="509557"/>
                        <a:pt x="1030716" y="238310"/>
                      </a:cubicBezTo>
                      <a:cubicBezTo>
                        <a:pt x="1030716" y="238310"/>
                        <a:pt x="774117" y="188692"/>
                        <a:pt x="506745" y="0"/>
                      </a:cubicBezTo>
                      <a:lnTo>
                        <a:pt x="0" y="175578"/>
                      </a:lnTo>
                      <a:close/>
                    </a:path>
                  </a:pathLst>
                </a:custGeom>
                <a:solidFill>
                  <a:srgbClr val="1760BF"/>
                </a:solidFill>
                <a:ln w="7081" cap="flat">
                  <a:noFill/>
                  <a:prstDash val="solid"/>
                  <a:miter/>
                </a:ln>
              </p:spPr>
              <p:txBody>
                <a:bodyPr rtlCol="0" anchor="ctr"/>
                <a:lstStyle/>
                <a:p>
                  <a:endParaRPr lang="fr-FR"/>
                </a:p>
              </p:txBody>
            </p:sp>
          </p:grpSp>
          <p:grpSp>
            <p:nvGrpSpPr>
              <p:cNvPr id="360" name="Group 359">
                <a:extLst>
                  <a:ext uri="{FF2B5EF4-FFF2-40B4-BE49-F238E27FC236}">
                    <a16:creationId xmlns:a16="http://schemas.microsoft.com/office/drawing/2014/main" id="{48C71D9D-5ED1-44D2-8650-861F8C945A08}"/>
                  </a:ext>
                </a:extLst>
              </p:cNvPr>
              <p:cNvGrpSpPr/>
              <p:nvPr/>
            </p:nvGrpSpPr>
            <p:grpSpPr>
              <a:xfrm>
                <a:off x="4182619" y="1627859"/>
                <a:ext cx="5237200" cy="5237200"/>
                <a:chOff x="60827" y="3530208"/>
                <a:chExt cx="5237200" cy="5237200"/>
              </a:xfrm>
            </p:grpSpPr>
            <p:sp>
              <p:nvSpPr>
                <p:cNvPr id="361" name="Oval 360">
                  <a:extLst>
                    <a:ext uri="{FF2B5EF4-FFF2-40B4-BE49-F238E27FC236}">
                      <a16:creationId xmlns:a16="http://schemas.microsoft.com/office/drawing/2014/main" id="{956E7CCA-F7BD-4FB8-A021-89EDCA5F8B19}"/>
                    </a:ext>
                  </a:extLst>
                </p:cNvPr>
                <p:cNvSpPr/>
                <p:nvPr/>
              </p:nvSpPr>
              <p:spPr>
                <a:xfrm>
                  <a:off x="60827" y="3530208"/>
                  <a:ext cx="5237200" cy="5237200"/>
                </a:xfrm>
                <a:prstGeom prst="ellipse">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grpSp>
              <p:nvGrpSpPr>
                <p:cNvPr id="362" name="Group 361">
                  <a:extLst>
                    <a:ext uri="{FF2B5EF4-FFF2-40B4-BE49-F238E27FC236}">
                      <a16:creationId xmlns:a16="http://schemas.microsoft.com/office/drawing/2014/main" id="{0B7093EE-EA61-4CE1-A374-E9001CA5117F}"/>
                    </a:ext>
                  </a:extLst>
                </p:cNvPr>
                <p:cNvGrpSpPr/>
                <p:nvPr/>
              </p:nvGrpSpPr>
              <p:grpSpPr>
                <a:xfrm>
                  <a:off x="2372176" y="5841557"/>
                  <a:ext cx="614502" cy="614502"/>
                  <a:chOff x="4025691" y="6148808"/>
                  <a:chExt cx="614502" cy="614502"/>
                </a:xfrm>
              </p:grpSpPr>
              <p:cxnSp>
                <p:nvCxnSpPr>
                  <p:cNvPr id="363" name="Straight Connector 362">
                    <a:extLst>
                      <a:ext uri="{FF2B5EF4-FFF2-40B4-BE49-F238E27FC236}">
                        <a16:creationId xmlns:a16="http://schemas.microsoft.com/office/drawing/2014/main" id="{174CA1E8-B6A6-473F-9B12-99D9B58E2A6B}"/>
                      </a:ext>
                    </a:extLst>
                  </p:cNvPr>
                  <p:cNvCxnSpPr>
                    <a:cxnSpLocks/>
                  </p:cNvCxnSpPr>
                  <p:nvPr/>
                </p:nvCxnSpPr>
                <p:spPr>
                  <a:xfrm>
                    <a:off x="4332942" y="6148808"/>
                    <a:ext cx="0" cy="614502"/>
                  </a:xfrm>
                  <a:prstGeom prst="line">
                    <a:avLst/>
                  </a:prstGeom>
                  <a:ln w="19050">
                    <a:noFill/>
                  </a:ln>
                </p:spPr>
                <p:style>
                  <a:lnRef idx="1">
                    <a:schemeClr val="accent1"/>
                  </a:lnRef>
                  <a:fillRef idx="0">
                    <a:schemeClr val="accent1"/>
                  </a:fillRef>
                  <a:effectRef idx="0">
                    <a:schemeClr val="accent1"/>
                  </a:effectRef>
                  <a:fontRef idx="minor">
                    <a:schemeClr val="tx1"/>
                  </a:fontRef>
                </p:style>
              </p:cxnSp>
              <p:cxnSp>
                <p:nvCxnSpPr>
                  <p:cNvPr id="364" name="Straight Connector 363">
                    <a:extLst>
                      <a:ext uri="{FF2B5EF4-FFF2-40B4-BE49-F238E27FC236}">
                        <a16:creationId xmlns:a16="http://schemas.microsoft.com/office/drawing/2014/main" id="{760F1E7F-D16C-44D1-973E-1333DAD7B342}"/>
                      </a:ext>
                    </a:extLst>
                  </p:cNvPr>
                  <p:cNvCxnSpPr>
                    <a:cxnSpLocks/>
                  </p:cNvCxnSpPr>
                  <p:nvPr/>
                </p:nvCxnSpPr>
                <p:spPr>
                  <a:xfrm rot="5400000">
                    <a:off x="4332942" y="6148808"/>
                    <a:ext cx="0" cy="614502"/>
                  </a:xfrm>
                  <a:prstGeom prst="line">
                    <a:avLst/>
                  </a:prstGeom>
                  <a:ln w="19050">
                    <a:noFill/>
                  </a:ln>
                </p:spPr>
                <p:style>
                  <a:lnRef idx="1">
                    <a:schemeClr val="accent1"/>
                  </a:lnRef>
                  <a:fillRef idx="0">
                    <a:schemeClr val="accent1"/>
                  </a:fillRef>
                  <a:effectRef idx="0">
                    <a:schemeClr val="accent1"/>
                  </a:effectRef>
                  <a:fontRef idx="minor">
                    <a:schemeClr val="tx1"/>
                  </a:fontRef>
                </p:style>
              </p:cxnSp>
            </p:grpSp>
          </p:grpSp>
        </p:grpSp>
      </p:grpSp>
      <p:sp>
        <p:nvSpPr>
          <p:cNvPr id="2" name="ZoneTexte 1">
            <a:extLst>
              <a:ext uri="{FF2B5EF4-FFF2-40B4-BE49-F238E27FC236}">
                <a16:creationId xmlns:a16="http://schemas.microsoft.com/office/drawing/2014/main" id="{C4DEE394-9AF2-4684-91E5-3237F698DBEC}"/>
              </a:ext>
            </a:extLst>
          </p:cNvPr>
          <p:cNvSpPr txBox="1"/>
          <p:nvPr/>
        </p:nvSpPr>
        <p:spPr>
          <a:xfrm>
            <a:off x="616482" y="2539050"/>
            <a:ext cx="4847058" cy="2185214"/>
          </a:xfrm>
          <a:prstGeom prst="rect">
            <a:avLst/>
          </a:prstGeom>
          <a:noFill/>
        </p:spPr>
        <p:txBody>
          <a:bodyPr wrap="square">
            <a:spAutoFit/>
          </a:bodyPr>
          <a:lstStyle/>
          <a:p>
            <a:r>
              <a:rPr lang="fr-FR" sz="3600" b="1" dirty="0">
                <a:solidFill>
                  <a:srgbClr val="03326C"/>
                </a:solidFill>
                <a:latin typeface="Trebuchet MS" panose="020B0603020202020204" pitchFamily="34" charset="0"/>
              </a:rPr>
              <a:t>Gardez en tête que :</a:t>
            </a:r>
          </a:p>
          <a:p>
            <a:endParaRPr lang="fr-FR" sz="2000" dirty="0">
              <a:solidFill>
                <a:srgbClr val="03326C"/>
              </a:solidFill>
              <a:latin typeface="Trebuchet MS" panose="020B0603020202020204" pitchFamily="34" charset="0"/>
            </a:endParaRPr>
          </a:p>
          <a:p>
            <a:r>
              <a:rPr lang="fr-FR" sz="2000" dirty="0">
                <a:solidFill>
                  <a:srgbClr val="03326C"/>
                </a:solidFill>
                <a:latin typeface="Trebuchet MS" panose="020B0603020202020204" pitchFamily="34" charset="0"/>
              </a:rPr>
              <a:t>Si les gens n’allaient pas donner leur sang, il serait impossible de soigner</a:t>
            </a:r>
            <a:br>
              <a:rPr lang="fr-FR" sz="2000" dirty="0">
                <a:solidFill>
                  <a:srgbClr val="03326C"/>
                </a:solidFill>
                <a:latin typeface="Trebuchet MS" panose="020B0603020202020204" pitchFamily="34" charset="0"/>
              </a:rPr>
            </a:br>
            <a:r>
              <a:rPr lang="fr-FR" sz="2000" dirty="0">
                <a:solidFill>
                  <a:srgbClr val="03326C"/>
                </a:solidFill>
                <a:latin typeface="Trebuchet MS" panose="020B0603020202020204" pitchFamily="34" charset="0"/>
              </a:rPr>
              <a:t>tous les malades. </a:t>
            </a:r>
            <a:r>
              <a:rPr lang="fr-FR" sz="2000" b="1" dirty="0">
                <a:solidFill>
                  <a:srgbClr val="D9042B"/>
                </a:solidFill>
                <a:latin typeface="Trebuchet MS" panose="020B0603020202020204" pitchFamily="34" charset="0"/>
              </a:rPr>
              <a:t>C’est pourquoi le</a:t>
            </a:r>
            <a:br>
              <a:rPr lang="fr-FR" sz="2000" b="1" dirty="0">
                <a:solidFill>
                  <a:srgbClr val="D9042B"/>
                </a:solidFill>
                <a:latin typeface="Trebuchet MS" panose="020B0603020202020204" pitchFamily="34" charset="0"/>
              </a:rPr>
            </a:br>
            <a:r>
              <a:rPr lang="fr-FR" sz="2000" b="1" dirty="0">
                <a:solidFill>
                  <a:srgbClr val="D9042B"/>
                </a:solidFill>
                <a:latin typeface="Trebuchet MS" panose="020B0603020202020204" pitchFamily="34" charset="0"/>
              </a:rPr>
              <a:t>don de sang est très important.</a:t>
            </a:r>
          </a:p>
        </p:txBody>
      </p:sp>
      <p:grpSp>
        <p:nvGrpSpPr>
          <p:cNvPr id="8" name="Group 7">
            <a:extLst>
              <a:ext uri="{FF2B5EF4-FFF2-40B4-BE49-F238E27FC236}">
                <a16:creationId xmlns:a16="http://schemas.microsoft.com/office/drawing/2014/main" id="{B78EF0EB-0133-457E-A9B4-CD63F4CA74E5}"/>
              </a:ext>
            </a:extLst>
          </p:cNvPr>
          <p:cNvGrpSpPr/>
          <p:nvPr/>
        </p:nvGrpSpPr>
        <p:grpSpPr>
          <a:xfrm>
            <a:off x="8231466" y="269109"/>
            <a:ext cx="3665333" cy="2409960"/>
            <a:chOff x="8014626" y="320037"/>
            <a:chExt cx="3665333" cy="2409960"/>
          </a:xfrm>
        </p:grpSpPr>
        <p:sp>
          <p:nvSpPr>
            <p:cNvPr id="112" name="Freeform: Shape 111">
              <a:extLst>
                <a:ext uri="{FF2B5EF4-FFF2-40B4-BE49-F238E27FC236}">
                  <a16:creationId xmlns:a16="http://schemas.microsoft.com/office/drawing/2014/main" id="{23AFC9DE-D86D-4151-89F7-63DE050901BF}"/>
                </a:ext>
              </a:extLst>
            </p:cNvPr>
            <p:cNvSpPr/>
            <p:nvPr/>
          </p:nvSpPr>
          <p:spPr>
            <a:xfrm>
              <a:off x="8014626" y="320037"/>
              <a:ext cx="3665333" cy="2409960"/>
            </a:xfrm>
            <a:custGeom>
              <a:avLst/>
              <a:gdLst>
                <a:gd name="connsiteX0" fmla="*/ 2948390 w 3665333"/>
                <a:gd name="connsiteY0" fmla="*/ 2185175 h 2409960"/>
                <a:gd name="connsiteX1" fmla="*/ 2893031 w 3665333"/>
                <a:gd name="connsiteY1" fmla="*/ 2209629 h 2409960"/>
                <a:gd name="connsiteX2" fmla="*/ 2674133 w 3665333"/>
                <a:gd name="connsiteY2" fmla="*/ 2280336 h 2409960"/>
                <a:gd name="connsiteX3" fmla="*/ 2585116 w 3665333"/>
                <a:gd name="connsiteY3" fmla="*/ 2299025 h 2409960"/>
                <a:gd name="connsiteX4" fmla="*/ 2515804 w 3665333"/>
                <a:gd name="connsiteY4" fmla="*/ 2310683 h 2409960"/>
                <a:gd name="connsiteX5" fmla="*/ 2448757 w 3665333"/>
                <a:gd name="connsiteY5" fmla="*/ 2320546 h 2409960"/>
                <a:gd name="connsiteX6" fmla="*/ 2447882 w 3665333"/>
                <a:gd name="connsiteY6" fmla="*/ 2320633 h 2409960"/>
                <a:gd name="connsiteX7" fmla="*/ 2448166 w 3665333"/>
                <a:gd name="connsiteY7" fmla="*/ 2320633 h 2409960"/>
                <a:gd name="connsiteX8" fmla="*/ 2448757 w 3665333"/>
                <a:gd name="connsiteY8" fmla="*/ 2320546 h 2409960"/>
                <a:gd name="connsiteX9" fmla="*/ 2469289 w 3665333"/>
                <a:gd name="connsiteY9" fmla="*/ 2318506 h 2409960"/>
                <a:gd name="connsiteX10" fmla="*/ 2515804 w 3665333"/>
                <a:gd name="connsiteY10" fmla="*/ 2310683 h 2409960"/>
                <a:gd name="connsiteX11" fmla="*/ 2561864 w 3665333"/>
                <a:gd name="connsiteY11" fmla="*/ 2303907 h 2409960"/>
                <a:gd name="connsiteX12" fmla="*/ 2585116 w 3665333"/>
                <a:gd name="connsiteY12" fmla="*/ 2299025 h 2409960"/>
                <a:gd name="connsiteX13" fmla="*/ 2685908 w 3665333"/>
                <a:gd name="connsiteY13" fmla="*/ 2282072 h 2409960"/>
                <a:gd name="connsiteX14" fmla="*/ 2914649 w 3665333"/>
                <a:gd name="connsiteY14" fmla="*/ 2201336 h 2409960"/>
                <a:gd name="connsiteX15" fmla="*/ 2948390 w 3665333"/>
                <a:gd name="connsiteY15" fmla="*/ 2185175 h 2409960"/>
                <a:gd name="connsiteX16" fmla="*/ 3457192 w 3665333"/>
                <a:gd name="connsiteY16" fmla="*/ 1741657 h 2409960"/>
                <a:gd name="connsiteX17" fmla="*/ 3434225 w 3665333"/>
                <a:gd name="connsiteY17" fmla="*/ 1777098 h 2409960"/>
                <a:gd name="connsiteX18" fmla="*/ 3445567 w 3665333"/>
                <a:gd name="connsiteY18" fmla="*/ 1760653 h 2409960"/>
                <a:gd name="connsiteX19" fmla="*/ 2167042 w 3665333"/>
                <a:gd name="connsiteY19" fmla="*/ 81921 h 2409960"/>
                <a:gd name="connsiteX20" fmla="*/ 3025795 w 3665333"/>
                <a:gd name="connsiteY20" fmla="*/ 331431 h 2409960"/>
                <a:gd name="connsiteX21" fmla="*/ 3591728 w 3665333"/>
                <a:gd name="connsiteY21" fmla="*/ 1365975 h 2409960"/>
                <a:gd name="connsiteX22" fmla="*/ 3464138 w 3665333"/>
                <a:gd name="connsiteY22" fmla="*/ 1730670 h 2409960"/>
                <a:gd name="connsiteX23" fmla="*/ 3466406 w 3665333"/>
                <a:gd name="connsiteY23" fmla="*/ 1726984 h 2409960"/>
                <a:gd name="connsiteX24" fmla="*/ 3541755 w 3665333"/>
                <a:gd name="connsiteY24" fmla="*/ 1579475 h 2409960"/>
                <a:gd name="connsiteX25" fmla="*/ 3604983 w 3665333"/>
                <a:gd name="connsiteY25" fmla="*/ 1255184 h 2409960"/>
                <a:gd name="connsiteX26" fmla="*/ 3531477 w 3665333"/>
                <a:gd name="connsiteY26" fmla="*/ 917141 h 2409960"/>
                <a:gd name="connsiteX27" fmla="*/ 3493484 w 3665333"/>
                <a:gd name="connsiteY27" fmla="*/ 833782 h 2409960"/>
                <a:gd name="connsiteX28" fmla="*/ 3471581 w 3665333"/>
                <a:gd name="connsiteY28" fmla="*/ 792102 h 2409960"/>
                <a:gd name="connsiteX29" fmla="*/ 3460665 w 3665333"/>
                <a:gd name="connsiteY29" fmla="*/ 770837 h 2409960"/>
                <a:gd name="connsiteX30" fmla="*/ 3448544 w 3665333"/>
                <a:gd name="connsiteY30" fmla="*/ 750352 h 2409960"/>
                <a:gd name="connsiteX31" fmla="*/ 3424939 w 3665333"/>
                <a:gd name="connsiteY31" fmla="*/ 709948 h 2409960"/>
                <a:gd name="connsiteX32" fmla="*/ 3399917 w 3665333"/>
                <a:gd name="connsiteY32" fmla="*/ 671317 h 2409960"/>
                <a:gd name="connsiteX33" fmla="*/ 3374754 w 3665333"/>
                <a:gd name="connsiteY33" fmla="*/ 633465 h 2409960"/>
                <a:gd name="connsiteX34" fmla="*/ 3347818 w 3665333"/>
                <a:gd name="connsiteY34" fmla="*/ 597598 h 2409960"/>
                <a:gd name="connsiteX35" fmla="*/ 3232066 w 3665333"/>
                <a:gd name="connsiteY35" fmla="*/ 468165 h 2409960"/>
                <a:gd name="connsiteX36" fmla="*/ 3200523 w 3665333"/>
                <a:gd name="connsiteY36" fmla="*/ 440237 h 2409960"/>
                <a:gd name="connsiteX37" fmla="*/ 3165577 w 3665333"/>
                <a:gd name="connsiteY37" fmla="*/ 411246 h 2409960"/>
                <a:gd name="connsiteX38" fmla="*/ 3092142 w 3665333"/>
                <a:gd name="connsiteY38" fmla="*/ 357870 h 2409960"/>
                <a:gd name="connsiteX39" fmla="*/ 2768204 w 3665333"/>
                <a:gd name="connsiteY39" fmla="*/ 197319 h 2409960"/>
                <a:gd name="connsiteX40" fmla="*/ 2167042 w 3665333"/>
                <a:gd name="connsiteY40" fmla="*/ 81921 h 2409960"/>
                <a:gd name="connsiteX41" fmla="*/ 1829424 w 3665333"/>
                <a:gd name="connsiteY41" fmla="*/ 122 h 2409960"/>
                <a:gd name="connsiteX42" fmla="*/ 2156126 w 3665333"/>
                <a:gd name="connsiteY42" fmla="*/ 10187 h 2409960"/>
                <a:gd name="connsiteX43" fmla="*/ 2808253 w 3665333"/>
                <a:gd name="connsiteY43" fmla="*/ 146921 h 2409960"/>
                <a:gd name="connsiteX44" fmla="*/ 2851918 w 3665333"/>
                <a:gd name="connsiteY44" fmla="*/ 164004 h 2409960"/>
                <a:gd name="connsiteX45" fmla="*/ 2894944 w 3665333"/>
                <a:gd name="connsiteY45" fmla="*/ 182930 h 2409960"/>
                <a:gd name="connsiteX46" fmla="*/ 2979650 w 3665333"/>
                <a:gd name="connsiteY46" fmla="*/ 223830 h 2409960"/>
                <a:gd name="connsiteX47" fmla="*/ 3061874 w 3665333"/>
                <a:gd name="connsiteY47" fmla="*/ 269762 h 2409960"/>
                <a:gd name="connsiteX48" fmla="*/ 3141193 w 3665333"/>
                <a:gd name="connsiteY48" fmla="*/ 322145 h 2409960"/>
                <a:gd name="connsiteX49" fmla="*/ 3216613 w 3665333"/>
                <a:gd name="connsiteY49" fmla="*/ 379773 h 2409960"/>
                <a:gd name="connsiteX50" fmla="*/ 3253756 w 3665333"/>
                <a:gd name="connsiteY50" fmla="*/ 411104 h 2409960"/>
                <a:gd name="connsiteX51" fmla="*/ 3289978 w 3665333"/>
                <a:gd name="connsiteY51" fmla="*/ 445837 h 2409960"/>
                <a:gd name="connsiteX52" fmla="*/ 3414520 w 3665333"/>
                <a:gd name="connsiteY52" fmla="*/ 592424 h 2409960"/>
                <a:gd name="connsiteX53" fmla="*/ 3465981 w 3665333"/>
                <a:gd name="connsiteY53" fmla="*/ 668694 h 2409960"/>
                <a:gd name="connsiteX54" fmla="*/ 3511205 w 3665333"/>
                <a:gd name="connsiteY54" fmla="*/ 745886 h 2409960"/>
                <a:gd name="connsiteX55" fmla="*/ 3551963 w 3665333"/>
                <a:gd name="connsiteY55" fmla="*/ 823858 h 2409960"/>
                <a:gd name="connsiteX56" fmla="*/ 3570959 w 3665333"/>
                <a:gd name="connsiteY56" fmla="*/ 864900 h 2409960"/>
                <a:gd name="connsiteX57" fmla="*/ 3588822 w 3665333"/>
                <a:gd name="connsiteY57" fmla="*/ 906650 h 2409960"/>
                <a:gd name="connsiteX58" fmla="*/ 3665092 w 3665333"/>
                <a:gd name="connsiteY58" fmla="*/ 1270495 h 2409960"/>
                <a:gd name="connsiteX59" fmla="*/ 3663746 w 3665333"/>
                <a:gd name="connsiteY59" fmla="*/ 1317986 h 2409960"/>
                <a:gd name="connsiteX60" fmla="*/ 3660344 w 3665333"/>
                <a:gd name="connsiteY60" fmla="*/ 1365053 h 2409960"/>
                <a:gd name="connsiteX61" fmla="*/ 3645599 w 3665333"/>
                <a:gd name="connsiteY61" fmla="*/ 1456493 h 2409960"/>
                <a:gd name="connsiteX62" fmla="*/ 3591090 w 3665333"/>
                <a:gd name="connsiteY62" fmla="*/ 1625621 h 2409960"/>
                <a:gd name="connsiteX63" fmla="*/ 3574078 w 3665333"/>
                <a:gd name="connsiteY63" fmla="*/ 1665032 h 2409960"/>
                <a:gd name="connsiteX64" fmla="*/ 3555010 w 3665333"/>
                <a:gd name="connsiteY64" fmla="*/ 1702742 h 2409960"/>
                <a:gd name="connsiteX65" fmla="*/ 3535730 w 3665333"/>
                <a:gd name="connsiteY65" fmla="*/ 1739672 h 2409960"/>
                <a:gd name="connsiteX66" fmla="*/ 3514465 w 3665333"/>
                <a:gd name="connsiteY66" fmla="*/ 1775114 h 2409960"/>
                <a:gd name="connsiteX67" fmla="*/ 3468604 w 3665333"/>
                <a:gd name="connsiteY67" fmla="*/ 1844863 h 2409960"/>
                <a:gd name="connsiteX68" fmla="*/ 3418985 w 3665333"/>
                <a:gd name="connsiteY68" fmla="*/ 1909863 h 2409960"/>
                <a:gd name="connsiteX69" fmla="*/ 3192158 w 3665333"/>
                <a:gd name="connsiteY69" fmla="*/ 2123577 h 2409960"/>
                <a:gd name="connsiteX70" fmla="*/ 2951155 w 3665333"/>
                <a:gd name="connsiteY70" fmla="*/ 2269030 h 2409960"/>
                <a:gd name="connsiteX71" fmla="*/ 2697321 w 3665333"/>
                <a:gd name="connsiteY71" fmla="*/ 2360398 h 2409960"/>
                <a:gd name="connsiteX72" fmla="*/ 2462697 w 3665333"/>
                <a:gd name="connsiteY72" fmla="*/ 2398392 h 2409960"/>
                <a:gd name="connsiteX73" fmla="*/ 2266704 w 3665333"/>
                <a:gd name="connsiteY73" fmla="*/ 2409166 h 2409960"/>
                <a:gd name="connsiteX74" fmla="*/ 2097434 w 3665333"/>
                <a:gd name="connsiteY74" fmla="*/ 2407678 h 2409960"/>
                <a:gd name="connsiteX75" fmla="*/ 1778459 w 3665333"/>
                <a:gd name="connsiteY75" fmla="*/ 2354728 h 2409960"/>
                <a:gd name="connsiteX76" fmla="*/ 2095733 w 3665333"/>
                <a:gd name="connsiteY76" fmla="*/ 2337787 h 2409960"/>
                <a:gd name="connsiteX77" fmla="*/ 2162364 w 3665333"/>
                <a:gd name="connsiteY77" fmla="*/ 2336794 h 2409960"/>
                <a:gd name="connsiteX78" fmla="*/ 1781507 w 3665333"/>
                <a:gd name="connsiteY78" fmla="*/ 2318506 h 2409960"/>
                <a:gd name="connsiteX79" fmla="*/ 1695030 w 3665333"/>
                <a:gd name="connsiteY79" fmla="*/ 2314041 h 2409960"/>
                <a:gd name="connsiteX80" fmla="*/ 1370667 w 3665333"/>
                <a:gd name="connsiteY80" fmla="*/ 2282497 h 2409960"/>
                <a:gd name="connsiteX81" fmla="*/ 997040 w 3665333"/>
                <a:gd name="connsiteY81" fmla="*/ 2128751 h 2409960"/>
                <a:gd name="connsiteX82" fmla="*/ 863522 w 3665333"/>
                <a:gd name="connsiteY82" fmla="*/ 2066686 h 2409960"/>
                <a:gd name="connsiteX83" fmla="*/ 765896 w 3665333"/>
                <a:gd name="connsiteY83" fmla="*/ 2013935 h 2409960"/>
                <a:gd name="connsiteX84" fmla="*/ 346699 w 3665333"/>
                <a:gd name="connsiteY84" fmla="*/ 2015713 h 2409960"/>
                <a:gd name="connsiteX85" fmla="*/ 529799 w 3665333"/>
                <a:gd name="connsiteY85" fmla="*/ 1865233 h 2409960"/>
                <a:gd name="connsiteX86" fmla="*/ 430513 w 3665333"/>
                <a:gd name="connsiteY86" fmla="*/ 1795625 h 2409960"/>
                <a:gd name="connsiteX87" fmla="*/ 317551 w 3665333"/>
                <a:gd name="connsiteY87" fmla="*/ 1706782 h 2409960"/>
                <a:gd name="connsiteX88" fmla="*/ 160970 w 3665333"/>
                <a:gd name="connsiteY88" fmla="*/ 1537442 h 2409960"/>
                <a:gd name="connsiteX89" fmla="*/ 78674 w 3665333"/>
                <a:gd name="connsiteY89" fmla="*/ 1398155 h 2409960"/>
                <a:gd name="connsiteX90" fmla="*/ 20408 w 3665333"/>
                <a:gd name="connsiteY90" fmla="*/ 1232855 h 2409960"/>
                <a:gd name="connsiteX91" fmla="*/ 136 w 3665333"/>
                <a:gd name="connsiteY91" fmla="*/ 1044093 h 2409960"/>
                <a:gd name="connsiteX92" fmla="*/ 53794 w 3665333"/>
                <a:gd name="connsiteY92" fmla="*/ 814360 h 2409960"/>
                <a:gd name="connsiteX93" fmla="*/ 119361 w 3665333"/>
                <a:gd name="connsiteY93" fmla="*/ 695559 h 2409960"/>
                <a:gd name="connsiteX94" fmla="*/ 200452 w 3665333"/>
                <a:gd name="connsiteY94" fmla="*/ 591148 h 2409960"/>
                <a:gd name="connsiteX95" fmla="*/ 291396 w 3665333"/>
                <a:gd name="connsiteY95" fmla="*/ 493825 h 2409960"/>
                <a:gd name="connsiteX96" fmla="*/ 341652 w 3665333"/>
                <a:gd name="connsiteY96" fmla="*/ 447892 h 2409960"/>
                <a:gd name="connsiteX97" fmla="*/ 394248 w 3665333"/>
                <a:gd name="connsiteY97" fmla="*/ 403023 h 2409960"/>
                <a:gd name="connsiteX98" fmla="*/ 451379 w 3665333"/>
                <a:gd name="connsiteY98" fmla="*/ 361202 h 2409960"/>
                <a:gd name="connsiteX99" fmla="*/ 510426 w 3665333"/>
                <a:gd name="connsiteY99" fmla="*/ 320586 h 2409960"/>
                <a:gd name="connsiteX100" fmla="*/ 644395 w 3665333"/>
                <a:gd name="connsiteY100" fmla="*/ 247292 h 2409960"/>
                <a:gd name="connsiteX101" fmla="*/ 911626 w 3665333"/>
                <a:gd name="connsiteY101" fmla="*/ 143944 h 2409960"/>
                <a:gd name="connsiteX102" fmla="*/ 1508677 w 3665333"/>
                <a:gd name="connsiteY102" fmla="*/ 19473 h 2409960"/>
                <a:gd name="connsiteX103" fmla="*/ 1829424 w 3665333"/>
                <a:gd name="connsiteY103" fmla="*/ 122 h 2409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3665333" h="2409960">
                  <a:moveTo>
                    <a:pt x="2948390" y="2185175"/>
                  </a:moveTo>
                  <a:cubicBezTo>
                    <a:pt x="2930102" y="2193751"/>
                    <a:pt x="2911602" y="2201974"/>
                    <a:pt x="2893031" y="2209629"/>
                  </a:cubicBezTo>
                  <a:cubicBezTo>
                    <a:pt x="2821544" y="2238940"/>
                    <a:pt x="2748428" y="2262172"/>
                    <a:pt x="2674133" y="2280336"/>
                  </a:cubicBezTo>
                  <a:lnTo>
                    <a:pt x="2585116" y="2299025"/>
                  </a:lnTo>
                  <a:lnTo>
                    <a:pt x="2515804" y="2310683"/>
                  </a:lnTo>
                  <a:lnTo>
                    <a:pt x="2448757" y="2320546"/>
                  </a:lnTo>
                  <a:lnTo>
                    <a:pt x="2447882" y="2320633"/>
                  </a:lnTo>
                  <a:lnTo>
                    <a:pt x="2448166" y="2320633"/>
                  </a:lnTo>
                  <a:lnTo>
                    <a:pt x="2448757" y="2320546"/>
                  </a:lnTo>
                  <a:lnTo>
                    <a:pt x="2469289" y="2318506"/>
                  </a:lnTo>
                  <a:lnTo>
                    <a:pt x="2515804" y="2310683"/>
                  </a:lnTo>
                  <a:lnTo>
                    <a:pt x="2561864" y="2303907"/>
                  </a:lnTo>
                  <a:lnTo>
                    <a:pt x="2585116" y="2299025"/>
                  </a:lnTo>
                  <a:lnTo>
                    <a:pt x="2685908" y="2282072"/>
                  </a:lnTo>
                  <a:cubicBezTo>
                    <a:pt x="2764519" y="2262310"/>
                    <a:pt x="2841072" y="2235275"/>
                    <a:pt x="2914649" y="2201336"/>
                  </a:cubicBezTo>
                  <a:cubicBezTo>
                    <a:pt x="2925779" y="2196232"/>
                    <a:pt x="2937049" y="2190774"/>
                    <a:pt x="2948390" y="2185175"/>
                  </a:cubicBezTo>
                  <a:close/>
                  <a:moveTo>
                    <a:pt x="3457192" y="1741657"/>
                  </a:moveTo>
                  <a:cubicBezTo>
                    <a:pt x="3449819" y="1753778"/>
                    <a:pt x="3442093" y="1765544"/>
                    <a:pt x="3434225" y="1777098"/>
                  </a:cubicBezTo>
                  <a:cubicBezTo>
                    <a:pt x="3438478" y="1771711"/>
                    <a:pt x="3441951" y="1766324"/>
                    <a:pt x="3445567" y="1760653"/>
                  </a:cubicBezTo>
                  <a:close/>
                  <a:moveTo>
                    <a:pt x="2167042" y="81921"/>
                  </a:moveTo>
                  <a:cubicBezTo>
                    <a:pt x="2468722" y="107226"/>
                    <a:pt x="2766220" y="174707"/>
                    <a:pt x="3025795" y="331431"/>
                  </a:cubicBezTo>
                  <a:cubicBezTo>
                    <a:pt x="3375959" y="542876"/>
                    <a:pt x="3640851" y="949322"/>
                    <a:pt x="3591728" y="1365975"/>
                  </a:cubicBezTo>
                  <a:cubicBezTo>
                    <a:pt x="3575708" y="1495259"/>
                    <a:pt x="3532257" y="1619617"/>
                    <a:pt x="3464138" y="1730670"/>
                  </a:cubicBezTo>
                  <a:lnTo>
                    <a:pt x="3466406" y="1726984"/>
                  </a:lnTo>
                  <a:cubicBezTo>
                    <a:pt x="3495185" y="1679754"/>
                    <a:pt x="3520349" y="1630455"/>
                    <a:pt x="3541755" y="1579475"/>
                  </a:cubicBezTo>
                  <a:cubicBezTo>
                    <a:pt x="3584427" y="1476723"/>
                    <a:pt x="3605905" y="1366428"/>
                    <a:pt x="3604983" y="1255184"/>
                  </a:cubicBezTo>
                  <a:cubicBezTo>
                    <a:pt x="3603495" y="1143968"/>
                    <a:pt x="3576985" y="1028711"/>
                    <a:pt x="3531477" y="917141"/>
                  </a:cubicBezTo>
                  <a:cubicBezTo>
                    <a:pt x="3519781" y="889780"/>
                    <a:pt x="3506881" y="862135"/>
                    <a:pt x="3493484" y="833782"/>
                  </a:cubicBezTo>
                  <a:lnTo>
                    <a:pt x="3471581" y="792102"/>
                  </a:lnTo>
                  <a:lnTo>
                    <a:pt x="3460665" y="770837"/>
                  </a:lnTo>
                  <a:lnTo>
                    <a:pt x="3448544" y="750352"/>
                  </a:lnTo>
                  <a:cubicBezTo>
                    <a:pt x="3440675" y="736813"/>
                    <a:pt x="3432595" y="723345"/>
                    <a:pt x="3424939" y="709948"/>
                  </a:cubicBezTo>
                  <a:cubicBezTo>
                    <a:pt x="3417284" y="696551"/>
                    <a:pt x="3408353" y="684005"/>
                    <a:pt x="3399917" y="671317"/>
                  </a:cubicBezTo>
                  <a:cubicBezTo>
                    <a:pt x="3391482" y="658629"/>
                    <a:pt x="3383473" y="645728"/>
                    <a:pt x="3374754" y="633465"/>
                  </a:cubicBezTo>
                  <a:lnTo>
                    <a:pt x="3347818" y="597598"/>
                  </a:lnTo>
                  <a:cubicBezTo>
                    <a:pt x="3312944" y="551262"/>
                    <a:pt x="3274241" y="507959"/>
                    <a:pt x="3232066" y="468165"/>
                  </a:cubicBezTo>
                  <a:cubicBezTo>
                    <a:pt x="3221788" y="457887"/>
                    <a:pt x="3211367" y="449523"/>
                    <a:pt x="3200523" y="440237"/>
                  </a:cubicBezTo>
                  <a:lnTo>
                    <a:pt x="3165577" y="411246"/>
                  </a:lnTo>
                  <a:cubicBezTo>
                    <a:pt x="3141760" y="393312"/>
                    <a:pt x="3117022" y="375095"/>
                    <a:pt x="3092142" y="357870"/>
                  </a:cubicBezTo>
                  <a:cubicBezTo>
                    <a:pt x="2990849" y="291771"/>
                    <a:pt x="2882114" y="237879"/>
                    <a:pt x="2768204" y="197319"/>
                  </a:cubicBezTo>
                  <a:cubicBezTo>
                    <a:pt x="2573346" y="127783"/>
                    <a:pt x="2368776" y="94893"/>
                    <a:pt x="2167042" y="81921"/>
                  </a:cubicBezTo>
                  <a:close/>
                  <a:moveTo>
                    <a:pt x="1829424" y="122"/>
                  </a:moveTo>
                  <a:cubicBezTo>
                    <a:pt x="1937309" y="-658"/>
                    <a:pt x="2046256" y="2248"/>
                    <a:pt x="2156126" y="10187"/>
                  </a:cubicBezTo>
                  <a:cubicBezTo>
                    <a:pt x="2374589" y="25781"/>
                    <a:pt x="2596808" y="65689"/>
                    <a:pt x="2808253" y="146921"/>
                  </a:cubicBezTo>
                  <a:cubicBezTo>
                    <a:pt x="2822856" y="152592"/>
                    <a:pt x="2837741" y="157979"/>
                    <a:pt x="2851918" y="164004"/>
                  </a:cubicBezTo>
                  <a:lnTo>
                    <a:pt x="2894944" y="182930"/>
                  </a:lnTo>
                  <a:cubicBezTo>
                    <a:pt x="2923865" y="194909"/>
                    <a:pt x="2951721" y="209511"/>
                    <a:pt x="2979650" y="223830"/>
                  </a:cubicBezTo>
                  <a:cubicBezTo>
                    <a:pt x="3007578" y="238148"/>
                    <a:pt x="3034514" y="254451"/>
                    <a:pt x="3061874" y="269762"/>
                  </a:cubicBezTo>
                  <a:cubicBezTo>
                    <a:pt x="3088314" y="287270"/>
                    <a:pt x="3116030" y="303007"/>
                    <a:pt x="3141193" y="322145"/>
                  </a:cubicBezTo>
                  <a:cubicBezTo>
                    <a:pt x="3166357" y="341284"/>
                    <a:pt x="3192583" y="358508"/>
                    <a:pt x="3216613" y="379773"/>
                  </a:cubicBezTo>
                  <a:lnTo>
                    <a:pt x="3253756" y="411104"/>
                  </a:lnTo>
                  <a:cubicBezTo>
                    <a:pt x="3266090" y="421949"/>
                    <a:pt x="3277714" y="433928"/>
                    <a:pt x="3289978" y="445837"/>
                  </a:cubicBezTo>
                  <a:cubicBezTo>
                    <a:pt x="3335484" y="491152"/>
                    <a:pt x="3377164" y="540183"/>
                    <a:pt x="3414520" y="592424"/>
                  </a:cubicBezTo>
                  <a:cubicBezTo>
                    <a:pt x="3432807" y="617587"/>
                    <a:pt x="3448969" y="643814"/>
                    <a:pt x="3465981" y="668694"/>
                  </a:cubicBezTo>
                  <a:cubicBezTo>
                    <a:pt x="3481221" y="694829"/>
                    <a:pt x="3496319" y="720560"/>
                    <a:pt x="3511205" y="745886"/>
                  </a:cubicBezTo>
                  <a:cubicBezTo>
                    <a:pt x="3524176" y="771333"/>
                    <a:pt x="3539061" y="796781"/>
                    <a:pt x="3551963" y="823858"/>
                  </a:cubicBezTo>
                  <a:lnTo>
                    <a:pt x="3570959" y="864900"/>
                  </a:lnTo>
                  <a:cubicBezTo>
                    <a:pt x="3577693" y="878481"/>
                    <a:pt x="3583647" y="892416"/>
                    <a:pt x="3588822" y="906650"/>
                  </a:cubicBezTo>
                  <a:cubicBezTo>
                    <a:pt x="3634329" y="1019000"/>
                    <a:pt x="3664455" y="1142479"/>
                    <a:pt x="3665092" y="1270495"/>
                  </a:cubicBezTo>
                  <a:cubicBezTo>
                    <a:pt x="3665660" y="1286337"/>
                    <a:pt x="3665234" y="1302201"/>
                    <a:pt x="3663746" y="1317986"/>
                  </a:cubicBezTo>
                  <a:cubicBezTo>
                    <a:pt x="3662612" y="1333772"/>
                    <a:pt x="3661477" y="1349459"/>
                    <a:pt x="3660344" y="1365053"/>
                  </a:cubicBezTo>
                  <a:cubicBezTo>
                    <a:pt x="3656800" y="1396029"/>
                    <a:pt x="3651199" y="1426509"/>
                    <a:pt x="3645599" y="1456493"/>
                  </a:cubicBezTo>
                  <a:cubicBezTo>
                    <a:pt x="3632486" y="1514376"/>
                    <a:pt x="3614269" y="1570976"/>
                    <a:pt x="3591090" y="1625621"/>
                  </a:cubicBezTo>
                  <a:cubicBezTo>
                    <a:pt x="3585419" y="1638876"/>
                    <a:pt x="3579961" y="1652060"/>
                    <a:pt x="3574078" y="1665032"/>
                  </a:cubicBezTo>
                  <a:cubicBezTo>
                    <a:pt x="3568195" y="1678003"/>
                    <a:pt x="3561532" y="1690337"/>
                    <a:pt x="3555010" y="1702742"/>
                  </a:cubicBezTo>
                  <a:cubicBezTo>
                    <a:pt x="3548489" y="1715146"/>
                    <a:pt x="3542110" y="1727409"/>
                    <a:pt x="3535730" y="1739672"/>
                  </a:cubicBezTo>
                  <a:lnTo>
                    <a:pt x="3514465" y="1775114"/>
                  </a:lnTo>
                  <a:cubicBezTo>
                    <a:pt x="3500572" y="1799639"/>
                    <a:pt x="3483631" y="1821684"/>
                    <a:pt x="3468604" y="1844863"/>
                  </a:cubicBezTo>
                  <a:cubicBezTo>
                    <a:pt x="3453576" y="1868042"/>
                    <a:pt x="3435714" y="1888598"/>
                    <a:pt x="3418985" y="1909863"/>
                  </a:cubicBezTo>
                  <a:cubicBezTo>
                    <a:pt x="3352497" y="1990188"/>
                    <a:pt x="3276297" y="2061972"/>
                    <a:pt x="3192158" y="2123577"/>
                  </a:cubicBezTo>
                  <a:cubicBezTo>
                    <a:pt x="3116454" y="2179305"/>
                    <a:pt x="3035789" y="2227995"/>
                    <a:pt x="2951155" y="2269030"/>
                  </a:cubicBezTo>
                  <a:cubicBezTo>
                    <a:pt x="2869852" y="2308029"/>
                    <a:pt x="2784791" y="2338644"/>
                    <a:pt x="2697321" y="2360398"/>
                  </a:cubicBezTo>
                  <a:cubicBezTo>
                    <a:pt x="2620199" y="2378963"/>
                    <a:pt x="2541732" y="2391665"/>
                    <a:pt x="2462697" y="2398392"/>
                  </a:cubicBezTo>
                  <a:cubicBezTo>
                    <a:pt x="2390963" y="2405409"/>
                    <a:pt x="2325750" y="2407394"/>
                    <a:pt x="2266704" y="2409166"/>
                  </a:cubicBezTo>
                  <a:cubicBezTo>
                    <a:pt x="2206383" y="2410513"/>
                    <a:pt x="2148187" y="2410229"/>
                    <a:pt x="2097434" y="2407678"/>
                  </a:cubicBezTo>
                  <a:cubicBezTo>
                    <a:pt x="1892511" y="2397825"/>
                    <a:pt x="1778459" y="2372732"/>
                    <a:pt x="1778459" y="2354728"/>
                  </a:cubicBezTo>
                  <a:cubicBezTo>
                    <a:pt x="1778247" y="2334526"/>
                    <a:pt x="1893219" y="2338495"/>
                    <a:pt x="2095733" y="2337787"/>
                  </a:cubicBezTo>
                  <a:cubicBezTo>
                    <a:pt x="2117140" y="2337716"/>
                    <a:pt x="2139397" y="2337361"/>
                    <a:pt x="2162364" y="2336794"/>
                  </a:cubicBezTo>
                  <a:cubicBezTo>
                    <a:pt x="2035199" y="2337219"/>
                    <a:pt x="1907538" y="2329847"/>
                    <a:pt x="1781507" y="2318506"/>
                  </a:cubicBezTo>
                  <a:lnTo>
                    <a:pt x="1695030" y="2314041"/>
                  </a:lnTo>
                  <a:lnTo>
                    <a:pt x="1370667" y="2282497"/>
                  </a:lnTo>
                  <a:cubicBezTo>
                    <a:pt x="1242509" y="2240506"/>
                    <a:pt x="1117612" y="2189116"/>
                    <a:pt x="997040" y="2128751"/>
                  </a:cubicBezTo>
                  <a:cubicBezTo>
                    <a:pt x="951923" y="2109404"/>
                    <a:pt x="907390" y="2088706"/>
                    <a:pt x="863522" y="2066686"/>
                  </a:cubicBezTo>
                  <a:lnTo>
                    <a:pt x="765896" y="2013935"/>
                  </a:lnTo>
                  <a:lnTo>
                    <a:pt x="346699" y="2015713"/>
                  </a:lnTo>
                  <a:lnTo>
                    <a:pt x="529799" y="1865233"/>
                  </a:lnTo>
                  <a:lnTo>
                    <a:pt x="430513" y="1795625"/>
                  </a:lnTo>
                  <a:cubicBezTo>
                    <a:pt x="394496" y="1769496"/>
                    <a:pt x="356715" y="1740522"/>
                    <a:pt x="317551" y="1706782"/>
                  </a:cubicBezTo>
                  <a:cubicBezTo>
                    <a:pt x="259001" y="1656554"/>
                    <a:pt x="206477" y="1599727"/>
                    <a:pt x="160970" y="1537442"/>
                  </a:cubicBezTo>
                  <a:cubicBezTo>
                    <a:pt x="129143" y="1493735"/>
                    <a:pt x="101641" y="1447094"/>
                    <a:pt x="78674" y="1398155"/>
                  </a:cubicBezTo>
                  <a:cubicBezTo>
                    <a:pt x="53086" y="1345418"/>
                    <a:pt x="33593" y="1289966"/>
                    <a:pt x="20408" y="1232855"/>
                  </a:cubicBezTo>
                  <a:cubicBezTo>
                    <a:pt x="5735" y="1171038"/>
                    <a:pt x="-1070" y="1107619"/>
                    <a:pt x="136" y="1044093"/>
                  </a:cubicBezTo>
                  <a:cubicBezTo>
                    <a:pt x="3112" y="964781"/>
                    <a:pt x="21330" y="886781"/>
                    <a:pt x="53794" y="814360"/>
                  </a:cubicBezTo>
                  <a:cubicBezTo>
                    <a:pt x="72153" y="772928"/>
                    <a:pt x="94126" y="733184"/>
                    <a:pt x="119361" y="695559"/>
                  </a:cubicBezTo>
                  <a:cubicBezTo>
                    <a:pt x="143745" y="658912"/>
                    <a:pt x="172098" y="625881"/>
                    <a:pt x="200452" y="591148"/>
                  </a:cubicBezTo>
                  <a:cubicBezTo>
                    <a:pt x="227033" y="556131"/>
                    <a:pt x="260136" y="526431"/>
                    <a:pt x="291396" y="493825"/>
                  </a:cubicBezTo>
                  <a:cubicBezTo>
                    <a:pt x="307202" y="477529"/>
                    <a:pt x="324002" y="462196"/>
                    <a:pt x="341652" y="447892"/>
                  </a:cubicBezTo>
                  <a:lnTo>
                    <a:pt x="394248" y="403023"/>
                  </a:lnTo>
                  <a:cubicBezTo>
                    <a:pt x="412748" y="388563"/>
                    <a:pt x="431886" y="374670"/>
                    <a:pt x="451379" y="361202"/>
                  </a:cubicBezTo>
                  <a:cubicBezTo>
                    <a:pt x="470872" y="347734"/>
                    <a:pt x="489161" y="332281"/>
                    <a:pt x="510426" y="320586"/>
                  </a:cubicBezTo>
                  <a:cubicBezTo>
                    <a:pt x="553451" y="293267"/>
                    <a:pt x="598179" y="268784"/>
                    <a:pt x="644395" y="247292"/>
                  </a:cubicBezTo>
                  <a:cubicBezTo>
                    <a:pt x="733991" y="203061"/>
                    <a:pt x="825076" y="173786"/>
                    <a:pt x="911626" y="143944"/>
                  </a:cubicBezTo>
                  <a:cubicBezTo>
                    <a:pt x="1098970" y="80362"/>
                    <a:pt x="1300917" y="40738"/>
                    <a:pt x="1508677" y="19473"/>
                  </a:cubicBezTo>
                  <a:cubicBezTo>
                    <a:pt x="1611458" y="9549"/>
                    <a:pt x="1718421" y="901"/>
                    <a:pt x="1829424" y="122"/>
                  </a:cubicBezTo>
                  <a:close/>
                </a:path>
              </a:pathLst>
            </a:custGeom>
            <a:solidFill>
              <a:srgbClr val="F2B602"/>
            </a:solidFill>
            <a:ln w="7081" cap="flat">
              <a:noFill/>
              <a:prstDash val="solid"/>
              <a:miter/>
            </a:ln>
          </p:spPr>
          <p:txBody>
            <a:bodyPr wrap="square" rtlCol="0" anchor="ctr">
              <a:noAutofit/>
            </a:bodyPr>
            <a:lstStyle/>
            <a:p>
              <a:endParaRPr lang="fr-FR"/>
            </a:p>
          </p:txBody>
        </p:sp>
        <p:sp>
          <p:nvSpPr>
            <p:cNvPr id="47" name="Graphique 6">
              <a:extLst>
                <a:ext uri="{FF2B5EF4-FFF2-40B4-BE49-F238E27FC236}">
                  <a16:creationId xmlns:a16="http://schemas.microsoft.com/office/drawing/2014/main" id="{CA2CF155-CB55-4812-BD71-4474ECA2BAA4}"/>
                </a:ext>
              </a:extLst>
            </p:cNvPr>
            <p:cNvSpPr/>
            <p:nvPr/>
          </p:nvSpPr>
          <p:spPr>
            <a:xfrm>
              <a:off x="8649294" y="1154450"/>
              <a:ext cx="148034" cy="246713"/>
            </a:xfrm>
            <a:custGeom>
              <a:avLst/>
              <a:gdLst>
                <a:gd name="connsiteX0" fmla="*/ 73239 w 148034"/>
                <a:gd name="connsiteY0" fmla="*/ 246611 h 246713"/>
                <a:gd name="connsiteX1" fmla="*/ 31204 w 148034"/>
                <a:gd name="connsiteY1" fmla="*/ 227047 h 246713"/>
                <a:gd name="connsiteX2" fmla="*/ 7175 w 148034"/>
                <a:gd name="connsiteY2" fmla="*/ 179059 h 246713"/>
                <a:gd name="connsiteX3" fmla="*/ -764 w 148034"/>
                <a:gd name="connsiteY3" fmla="*/ 116965 h 246713"/>
                <a:gd name="connsiteX4" fmla="*/ 7388 w 148034"/>
                <a:gd name="connsiteY4" fmla="*/ 56785 h 246713"/>
                <a:gd name="connsiteX5" fmla="*/ 31913 w 148034"/>
                <a:gd name="connsiteY5" fmla="*/ 15177 h 246713"/>
                <a:gd name="connsiteX6" fmla="*/ 73239 w 148034"/>
                <a:gd name="connsiteY6" fmla="*/ -63 h 246713"/>
                <a:gd name="connsiteX7" fmla="*/ 125975 w 148034"/>
                <a:gd name="connsiteY7" fmla="*/ 22903 h 246713"/>
                <a:gd name="connsiteX8" fmla="*/ 147241 w 148034"/>
                <a:gd name="connsiteY8" fmla="*/ 73939 h 246713"/>
                <a:gd name="connsiteX9" fmla="*/ 135616 w 148034"/>
                <a:gd name="connsiteY9" fmla="*/ 95984 h 246713"/>
                <a:gd name="connsiteX10" fmla="*/ 123637 w 148034"/>
                <a:gd name="connsiteY10" fmla="*/ 89675 h 246713"/>
                <a:gd name="connsiteX11" fmla="*/ 114918 w 148034"/>
                <a:gd name="connsiteY11" fmla="*/ 76207 h 246713"/>
                <a:gd name="connsiteX12" fmla="*/ 101308 w 148034"/>
                <a:gd name="connsiteY12" fmla="*/ 57281 h 246713"/>
                <a:gd name="connsiteX13" fmla="*/ 78626 w 148034"/>
                <a:gd name="connsiteY13" fmla="*/ 48563 h 246713"/>
                <a:gd name="connsiteX14" fmla="*/ 61401 w 148034"/>
                <a:gd name="connsiteY14" fmla="*/ 67772 h 246713"/>
                <a:gd name="connsiteX15" fmla="*/ 54879 w 148034"/>
                <a:gd name="connsiteY15" fmla="*/ 126676 h 246713"/>
                <a:gd name="connsiteX16" fmla="*/ 57006 w 148034"/>
                <a:gd name="connsiteY16" fmla="*/ 160204 h 246713"/>
                <a:gd name="connsiteX17" fmla="*/ 64094 w 148034"/>
                <a:gd name="connsiteY17" fmla="*/ 187707 h 246713"/>
                <a:gd name="connsiteX18" fmla="*/ 77633 w 148034"/>
                <a:gd name="connsiteY18" fmla="*/ 198765 h 246713"/>
                <a:gd name="connsiteX19" fmla="*/ 94504 w 148034"/>
                <a:gd name="connsiteY19" fmla="*/ 194653 h 246713"/>
                <a:gd name="connsiteX20" fmla="*/ 114280 w 148034"/>
                <a:gd name="connsiteY20" fmla="*/ 171687 h 246713"/>
                <a:gd name="connsiteX21" fmla="*/ 123708 w 148034"/>
                <a:gd name="connsiteY21" fmla="*/ 158503 h 246713"/>
                <a:gd name="connsiteX22" fmla="*/ 135970 w 148034"/>
                <a:gd name="connsiteY22" fmla="*/ 152974 h 246713"/>
                <a:gd name="connsiteX23" fmla="*/ 146816 w 148034"/>
                <a:gd name="connsiteY23" fmla="*/ 172467 h 246713"/>
                <a:gd name="connsiteX24" fmla="*/ 73168 w 148034"/>
                <a:gd name="connsiteY24" fmla="*/ 246611 h 246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48034" h="246713">
                  <a:moveTo>
                    <a:pt x="73239" y="246611"/>
                  </a:moveTo>
                  <a:cubicBezTo>
                    <a:pt x="56935" y="246930"/>
                    <a:pt x="41412" y="239707"/>
                    <a:pt x="31204" y="227047"/>
                  </a:cubicBezTo>
                  <a:cubicBezTo>
                    <a:pt x="19721" y="213041"/>
                    <a:pt x="11499" y="196645"/>
                    <a:pt x="7175" y="179059"/>
                  </a:cubicBezTo>
                  <a:cubicBezTo>
                    <a:pt x="1788" y="158808"/>
                    <a:pt x="-906" y="137926"/>
                    <a:pt x="-764" y="116965"/>
                  </a:cubicBezTo>
                  <a:cubicBezTo>
                    <a:pt x="-1118" y="96608"/>
                    <a:pt x="1647" y="76321"/>
                    <a:pt x="7388" y="56785"/>
                  </a:cubicBezTo>
                  <a:cubicBezTo>
                    <a:pt x="11711" y="40985"/>
                    <a:pt x="20218" y="26617"/>
                    <a:pt x="31913" y="15177"/>
                  </a:cubicBezTo>
                  <a:cubicBezTo>
                    <a:pt x="43184" y="4920"/>
                    <a:pt x="57999" y="-545"/>
                    <a:pt x="73239" y="-63"/>
                  </a:cubicBezTo>
                  <a:cubicBezTo>
                    <a:pt x="93298" y="-205"/>
                    <a:pt x="112437" y="8138"/>
                    <a:pt x="125975" y="22903"/>
                  </a:cubicBezTo>
                  <a:cubicBezTo>
                    <a:pt x="139585" y="36399"/>
                    <a:pt x="147241" y="54772"/>
                    <a:pt x="147241" y="73939"/>
                  </a:cubicBezTo>
                  <a:cubicBezTo>
                    <a:pt x="147241" y="88683"/>
                    <a:pt x="143342" y="95984"/>
                    <a:pt x="135616" y="95984"/>
                  </a:cubicBezTo>
                  <a:cubicBezTo>
                    <a:pt x="130867" y="95892"/>
                    <a:pt x="126401" y="93552"/>
                    <a:pt x="123637" y="89675"/>
                  </a:cubicBezTo>
                  <a:cubicBezTo>
                    <a:pt x="120234" y="85514"/>
                    <a:pt x="117328" y="80999"/>
                    <a:pt x="114918" y="76207"/>
                  </a:cubicBezTo>
                  <a:cubicBezTo>
                    <a:pt x="111161" y="69360"/>
                    <a:pt x="106624" y="63002"/>
                    <a:pt x="101308" y="57281"/>
                  </a:cubicBezTo>
                  <a:cubicBezTo>
                    <a:pt x="95354" y="51242"/>
                    <a:pt x="87061" y="48067"/>
                    <a:pt x="78626" y="48563"/>
                  </a:cubicBezTo>
                  <a:cubicBezTo>
                    <a:pt x="71041" y="48563"/>
                    <a:pt x="65300" y="54942"/>
                    <a:pt x="61401" y="67772"/>
                  </a:cubicBezTo>
                  <a:cubicBezTo>
                    <a:pt x="56439" y="86996"/>
                    <a:pt x="54241" y="106829"/>
                    <a:pt x="54879" y="126676"/>
                  </a:cubicBezTo>
                  <a:cubicBezTo>
                    <a:pt x="54879" y="137883"/>
                    <a:pt x="55589" y="149083"/>
                    <a:pt x="57006" y="160204"/>
                  </a:cubicBezTo>
                  <a:cubicBezTo>
                    <a:pt x="57999" y="169667"/>
                    <a:pt x="60408" y="178932"/>
                    <a:pt x="64094" y="187707"/>
                  </a:cubicBezTo>
                  <a:cubicBezTo>
                    <a:pt x="67568" y="194795"/>
                    <a:pt x="72033" y="198765"/>
                    <a:pt x="77633" y="198765"/>
                  </a:cubicBezTo>
                  <a:cubicBezTo>
                    <a:pt x="83516" y="198985"/>
                    <a:pt x="89399" y="197560"/>
                    <a:pt x="94504" y="194653"/>
                  </a:cubicBezTo>
                  <a:cubicBezTo>
                    <a:pt x="102867" y="188742"/>
                    <a:pt x="109673" y="180853"/>
                    <a:pt x="114280" y="171687"/>
                  </a:cubicBezTo>
                  <a:cubicBezTo>
                    <a:pt x="116973" y="166995"/>
                    <a:pt x="120163" y="162579"/>
                    <a:pt x="123708" y="158503"/>
                  </a:cubicBezTo>
                  <a:cubicBezTo>
                    <a:pt x="126755" y="154945"/>
                    <a:pt x="131292" y="152917"/>
                    <a:pt x="135970" y="152974"/>
                  </a:cubicBezTo>
                  <a:cubicBezTo>
                    <a:pt x="143059" y="152974"/>
                    <a:pt x="146816" y="159495"/>
                    <a:pt x="146816" y="172467"/>
                  </a:cubicBezTo>
                  <a:cubicBezTo>
                    <a:pt x="146248" y="212970"/>
                    <a:pt x="113642" y="245739"/>
                    <a:pt x="73168" y="246611"/>
                  </a:cubicBezTo>
                  <a:close/>
                </a:path>
              </a:pathLst>
            </a:custGeom>
            <a:solidFill>
              <a:srgbClr val="0A315B"/>
            </a:solidFill>
            <a:ln w="7081" cap="flat">
              <a:noFill/>
              <a:prstDash val="solid"/>
              <a:miter/>
            </a:ln>
          </p:spPr>
          <p:txBody>
            <a:bodyPr rtlCol="0" anchor="ctr"/>
            <a:lstStyle/>
            <a:p>
              <a:endParaRPr lang="fr-FR"/>
            </a:p>
          </p:txBody>
        </p:sp>
        <p:sp>
          <p:nvSpPr>
            <p:cNvPr id="48" name="Graphique 6">
              <a:extLst>
                <a:ext uri="{FF2B5EF4-FFF2-40B4-BE49-F238E27FC236}">
                  <a16:creationId xmlns:a16="http://schemas.microsoft.com/office/drawing/2014/main" id="{7E193FF7-5DD8-445D-8885-EC93116755D2}"/>
                </a:ext>
              </a:extLst>
            </p:cNvPr>
            <p:cNvSpPr/>
            <p:nvPr/>
          </p:nvSpPr>
          <p:spPr>
            <a:xfrm>
              <a:off x="8811575" y="1246156"/>
              <a:ext cx="121235" cy="154157"/>
            </a:xfrm>
            <a:custGeom>
              <a:avLst/>
              <a:gdLst>
                <a:gd name="connsiteX0" fmla="*/ 58679 w 121235"/>
                <a:gd name="connsiteY0" fmla="*/ 154054 h 154157"/>
                <a:gd name="connsiteX1" fmla="*/ 56978 w 121235"/>
                <a:gd name="connsiteY1" fmla="*/ 154054 h 154157"/>
                <a:gd name="connsiteX2" fmla="*/ 23521 w 121235"/>
                <a:gd name="connsiteY2" fmla="*/ 142926 h 154157"/>
                <a:gd name="connsiteX3" fmla="*/ 5020 w 121235"/>
                <a:gd name="connsiteY3" fmla="*/ 115565 h 154157"/>
                <a:gd name="connsiteX4" fmla="*/ -792 w 121235"/>
                <a:gd name="connsiteY4" fmla="*/ 80123 h 154157"/>
                <a:gd name="connsiteX5" fmla="*/ 4950 w 121235"/>
                <a:gd name="connsiteY5" fmla="*/ 42271 h 154157"/>
                <a:gd name="connsiteX6" fmla="*/ 23237 w 121235"/>
                <a:gd name="connsiteY6" fmla="*/ 12287 h 154157"/>
                <a:gd name="connsiteX7" fmla="*/ 58183 w 121235"/>
                <a:gd name="connsiteY7" fmla="*/ -46 h 154157"/>
                <a:gd name="connsiteX8" fmla="*/ 84905 w 121235"/>
                <a:gd name="connsiteY8" fmla="*/ 8034 h 154157"/>
                <a:gd name="connsiteX9" fmla="*/ 111558 w 121235"/>
                <a:gd name="connsiteY9" fmla="*/ 37238 h 154157"/>
                <a:gd name="connsiteX10" fmla="*/ 120418 w 121235"/>
                <a:gd name="connsiteY10" fmla="*/ 78493 h 154157"/>
                <a:gd name="connsiteX11" fmla="*/ 99153 w 121235"/>
                <a:gd name="connsiteY11" fmla="*/ 133782 h 154157"/>
                <a:gd name="connsiteX12" fmla="*/ 58679 w 121235"/>
                <a:gd name="connsiteY12" fmla="*/ 154054 h 154157"/>
                <a:gd name="connsiteX13" fmla="*/ 57757 w 121235"/>
                <a:gd name="connsiteY13" fmla="*/ 110532 h 154157"/>
                <a:gd name="connsiteX14" fmla="*/ 74770 w 121235"/>
                <a:gd name="connsiteY14" fmla="*/ 99120 h 154157"/>
                <a:gd name="connsiteX15" fmla="*/ 81432 w 121235"/>
                <a:gd name="connsiteY15" fmla="*/ 74807 h 154157"/>
                <a:gd name="connsiteX16" fmla="*/ 77888 w 121235"/>
                <a:gd name="connsiteY16" fmla="*/ 58787 h 154157"/>
                <a:gd name="connsiteX17" fmla="*/ 53079 w 121235"/>
                <a:gd name="connsiteY17" fmla="*/ 41917 h 154157"/>
                <a:gd name="connsiteX18" fmla="*/ 40745 w 121235"/>
                <a:gd name="connsiteY18" fmla="*/ 49005 h 154157"/>
                <a:gd name="connsiteX19" fmla="*/ 34720 w 121235"/>
                <a:gd name="connsiteY19" fmla="*/ 73673 h 154157"/>
                <a:gd name="connsiteX20" fmla="*/ 36492 w 121235"/>
                <a:gd name="connsiteY20" fmla="*/ 88771 h 154157"/>
                <a:gd name="connsiteX21" fmla="*/ 43581 w 121235"/>
                <a:gd name="connsiteY21" fmla="*/ 103869 h 154157"/>
                <a:gd name="connsiteX22" fmla="*/ 56694 w 121235"/>
                <a:gd name="connsiteY22" fmla="*/ 110532 h 154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21235" h="154157">
                  <a:moveTo>
                    <a:pt x="58679" y="154054"/>
                  </a:moveTo>
                  <a:lnTo>
                    <a:pt x="56978" y="154054"/>
                  </a:lnTo>
                  <a:cubicBezTo>
                    <a:pt x="44857" y="154302"/>
                    <a:pt x="33090" y="150368"/>
                    <a:pt x="23521" y="142926"/>
                  </a:cubicBezTo>
                  <a:cubicBezTo>
                    <a:pt x="14943" y="135688"/>
                    <a:pt x="8565" y="126218"/>
                    <a:pt x="5020" y="115565"/>
                  </a:cubicBezTo>
                  <a:cubicBezTo>
                    <a:pt x="1122" y="104152"/>
                    <a:pt x="-863" y="92180"/>
                    <a:pt x="-792" y="80123"/>
                  </a:cubicBezTo>
                  <a:cubicBezTo>
                    <a:pt x="-863" y="67286"/>
                    <a:pt x="1122" y="54520"/>
                    <a:pt x="4950" y="42271"/>
                  </a:cubicBezTo>
                  <a:cubicBezTo>
                    <a:pt x="8210" y="30809"/>
                    <a:pt x="14590" y="20453"/>
                    <a:pt x="23237" y="12287"/>
                  </a:cubicBezTo>
                  <a:cubicBezTo>
                    <a:pt x="32877" y="3817"/>
                    <a:pt x="45353" y="-599"/>
                    <a:pt x="58183" y="-46"/>
                  </a:cubicBezTo>
                  <a:cubicBezTo>
                    <a:pt x="67610" y="280"/>
                    <a:pt x="76825" y="3066"/>
                    <a:pt x="84905" y="8034"/>
                  </a:cubicBezTo>
                  <a:cubicBezTo>
                    <a:pt x="96601" y="14740"/>
                    <a:pt x="105958" y="24954"/>
                    <a:pt x="111558" y="37238"/>
                  </a:cubicBezTo>
                  <a:cubicBezTo>
                    <a:pt x="117512" y="50168"/>
                    <a:pt x="120560" y="64259"/>
                    <a:pt x="120418" y="78493"/>
                  </a:cubicBezTo>
                  <a:cubicBezTo>
                    <a:pt x="120915" y="98999"/>
                    <a:pt x="113259" y="118868"/>
                    <a:pt x="99153" y="133782"/>
                  </a:cubicBezTo>
                  <a:cubicBezTo>
                    <a:pt x="89159" y="145952"/>
                    <a:pt x="74415" y="153317"/>
                    <a:pt x="58679" y="154054"/>
                  </a:cubicBezTo>
                  <a:close/>
                  <a:moveTo>
                    <a:pt x="57757" y="110532"/>
                  </a:moveTo>
                  <a:cubicBezTo>
                    <a:pt x="64988" y="109887"/>
                    <a:pt x="71438" y="105584"/>
                    <a:pt x="74770" y="99120"/>
                  </a:cubicBezTo>
                  <a:cubicBezTo>
                    <a:pt x="79235" y="91812"/>
                    <a:pt x="81574" y="83376"/>
                    <a:pt x="81432" y="74807"/>
                  </a:cubicBezTo>
                  <a:cubicBezTo>
                    <a:pt x="81432" y="69271"/>
                    <a:pt x="80228" y="63791"/>
                    <a:pt x="77888" y="58787"/>
                  </a:cubicBezTo>
                  <a:cubicBezTo>
                    <a:pt x="74061" y="48452"/>
                    <a:pt x="64066" y="41683"/>
                    <a:pt x="53079" y="41917"/>
                  </a:cubicBezTo>
                  <a:cubicBezTo>
                    <a:pt x="47975" y="41895"/>
                    <a:pt x="43297" y="44603"/>
                    <a:pt x="40745" y="49005"/>
                  </a:cubicBezTo>
                  <a:cubicBezTo>
                    <a:pt x="36421" y="56490"/>
                    <a:pt x="34365" y="65046"/>
                    <a:pt x="34720" y="73673"/>
                  </a:cubicBezTo>
                  <a:cubicBezTo>
                    <a:pt x="34791" y="78748"/>
                    <a:pt x="35429" y="83809"/>
                    <a:pt x="36492" y="88771"/>
                  </a:cubicBezTo>
                  <a:cubicBezTo>
                    <a:pt x="37627" y="94307"/>
                    <a:pt x="40036" y="99488"/>
                    <a:pt x="43581" y="103869"/>
                  </a:cubicBezTo>
                  <a:cubicBezTo>
                    <a:pt x="46629" y="108065"/>
                    <a:pt x="51520" y="110546"/>
                    <a:pt x="56694" y="110532"/>
                  </a:cubicBezTo>
                  <a:close/>
                </a:path>
              </a:pathLst>
            </a:custGeom>
            <a:solidFill>
              <a:srgbClr val="0A315B"/>
            </a:solidFill>
            <a:ln w="7081" cap="flat">
              <a:noFill/>
              <a:prstDash val="solid"/>
              <a:miter/>
            </a:ln>
          </p:spPr>
          <p:txBody>
            <a:bodyPr rtlCol="0" anchor="ctr"/>
            <a:lstStyle/>
            <a:p>
              <a:endParaRPr lang="fr-FR"/>
            </a:p>
          </p:txBody>
        </p:sp>
        <p:sp>
          <p:nvSpPr>
            <p:cNvPr id="49" name="Graphique 6">
              <a:extLst>
                <a:ext uri="{FF2B5EF4-FFF2-40B4-BE49-F238E27FC236}">
                  <a16:creationId xmlns:a16="http://schemas.microsoft.com/office/drawing/2014/main" id="{014BD312-79CA-4B66-A743-6EA1C382B059}"/>
                </a:ext>
              </a:extLst>
            </p:cNvPr>
            <p:cNvSpPr/>
            <p:nvPr/>
          </p:nvSpPr>
          <p:spPr>
            <a:xfrm>
              <a:off x="8950700" y="1203814"/>
              <a:ext cx="240812" cy="205472"/>
            </a:xfrm>
            <a:custGeom>
              <a:avLst/>
              <a:gdLst>
                <a:gd name="connsiteX0" fmla="*/ 27155 w 240812"/>
                <a:gd name="connsiteY0" fmla="*/ 205328 h 205472"/>
                <a:gd name="connsiteX1" fmla="*/ 4898 w 240812"/>
                <a:gd name="connsiteY1" fmla="*/ 188670 h 205472"/>
                <a:gd name="connsiteX2" fmla="*/ -702 w 240812"/>
                <a:gd name="connsiteY2" fmla="*/ 83833 h 205472"/>
                <a:gd name="connsiteX3" fmla="*/ -702 w 240812"/>
                <a:gd name="connsiteY3" fmla="*/ 39177 h 205472"/>
                <a:gd name="connsiteX4" fmla="*/ 5252 w 240812"/>
                <a:gd name="connsiteY4" fmla="*/ 10185 h 205472"/>
                <a:gd name="connsiteX5" fmla="*/ 21697 w 240812"/>
                <a:gd name="connsiteY5" fmla="*/ -93 h 205472"/>
                <a:gd name="connsiteX6" fmla="*/ 36866 w 240812"/>
                <a:gd name="connsiteY6" fmla="*/ 9051 h 205472"/>
                <a:gd name="connsiteX7" fmla="*/ 43033 w 240812"/>
                <a:gd name="connsiteY7" fmla="*/ 30954 h 205472"/>
                <a:gd name="connsiteX8" fmla="*/ 46223 w 240812"/>
                <a:gd name="connsiteY8" fmla="*/ 46832 h 205472"/>
                <a:gd name="connsiteX9" fmla="*/ 50901 w 240812"/>
                <a:gd name="connsiteY9" fmla="*/ 43075 h 205472"/>
                <a:gd name="connsiteX10" fmla="*/ 123273 w 240812"/>
                <a:gd name="connsiteY10" fmla="*/ 33187 h 205472"/>
                <a:gd name="connsiteX11" fmla="*/ 133197 w 240812"/>
                <a:gd name="connsiteY11" fmla="*/ 43075 h 205472"/>
                <a:gd name="connsiteX12" fmla="*/ 143971 w 240812"/>
                <a:gd name="connsiteY12" fmla="*/ 63773 h 205472"/>
                <a:gd name="connsiteX13" fmla="*/ 145672 w 240812"/>
                <a:gd name="connsiteY13" fmla="*/ 65262 h 205472"/>
                <a:gd name="connsiteX14" fmla="*/ 153469 w 240812"/>
                <a:gd name="connsiteY14" fmla="*/ 60371 h 205472"/>
                <a:gd name="connsiteX15" fmla="*/ 191250 w 240812"/>
                <a:gd name="connsiteY15" fmla="*/ 46194 h 205472"/>
                <a:gd name="connsiteX16" fmla="*/ 222085 w 240812"/>
                <a:gd name="connsiteY16" fmla="*/ 62852 h 205472"/>
                <a:gd name="connsiteX17" fmla="*/ 238884 w 240812"/>
                <a:gd name="connsiteY17" fmla="*/ 105382 h 205472"/>
                <a:gd name="connsiteX18" fmla="*/ 240018 w 240812"/>
                <a:gd name="connsiteY18" fmla="*/ 128065 h 205472"/>
                <a:gd name="connsiteX19" fmla="*/ 235340 w 240812"/>
                <a:gd name="connsiteY19" fmla="*/ 167476 h 205472"/>
                <a:gd name="connsiteX20" fmla="*/ 214075 w 240812"/>
                <a:gd name="connsiteY20" fmla="*/ 185197 h 205472"/>
                <a:gd name="connsiteX21" fmla="*/ 193164 w 240812"/>
                <a:gd name="connsiteY21" fmla="*/ 169319 h 205472"/>
                <a:gd name="connsiteX22" fmla="*/ 190328 w 240812"/>
                <a:gd name="connsiteY22" fmla="*/ 150251 h 205472"/>
                <a:gd name="connsiteX23" fmla="*/ 191463 w 240812"/>
                <a:gd name="connsiteY23" fmla="*/ 124095 h 205472"/>
                <a:gd name="connsiteX24" fmla="*/ 192384 w 240812"/>
                <a:gd name="connsiteY24" fmla="*/ 103893 h 205472"/>
                <a:gd name="connsiteX25" fmla="*/ 191818 w 240812"/>
                <a:gd name="connsiteY25" fmla="*/ 90638 h 205472"/>
                <a:gd name="connsiteX26" fmla="*/ 180830 w 240812"/>
                <a:gd name="connsiteY26" fmla="*/ 77950 h 205472"/>
                <a:gd name="connsiteX27" fmla="*/ 154249 w 240812"/>
                <a:gd name="connsiteY27" fmla="*/ 113392 h 205472"/>
                <a:gd name="connsiteX28" fmla="*/ 143404 w 240812"/>
                <a:gd name="connsiteY28" fmla="*/ 151527 h 205472"/>
                <a:gd name="connsiteX29" fmla="*/ 137521 w 240812"/>
                <a:gd name="connsiteY29" fmla="*/ 160529 h 205472"/>
                <a:gd name="connsiteX30" fmla="*/ 128873 w 240812"/>
                <a:gd name="connsiteY30" fmla="*/ 163506 h 205472"/>
                <a:gd name="connsiteX31" fmla="*/ 113349 w 240812"/>
                <a:gd name="connsiteY31" fmla="*/ 151952 h 205472"/>
                <a:gd name="connsiteX32" fmla="*/ 108812 w 240812"/>
                <a:gd name="connsiteY32" fmla="*/ 124237 h 205472"/>
                <a:gd name="connsiteX33" fmla="*/ 103851 w 240812"/>
                <a:gd name="connsiteY33" fmla="*/ 90071 h 205472"/>
                <a:gd name="connsiteX34" fmla="*/ 84925 w 240812"/>
                <a:gd name="connsiteY34" fmla="*/ 73484 h 205472"/>
                <a:gd name="connsiteX35" fmla="*/ 70181 w 240812"/>
                <a:gd name="connsiteY35" fmla="*/ 83266 h 205472"/>
                <a:gd name="connsiteX36" fmla="*/ 59904 w 240812"/>
                <a:gd name="connsiteY36" fmla="*/ 108146 h 205472"/>
                <a:gd name="connsiteX37" fmla="*/ 53453 w 240812"/>
                <a:gd name="connsiteY37" fmla="*/ 139335 h 205472"/>
                <a:gd name="connsiteX38" fmla="*/ 50122 w 240812"/>
                <a:gd name="connsiteY38" fmla="*/ 168893 h 205472"/>
                <a:gd name="connsiteX39" fmla="*/ 49058 w 240812"/>
                <a:gd name="connsiteY39" fmla="*/ 188812 h 205472"/>
                <a:gd name="connsiteX40" fmla="*/ 41970 w 240812"/>
                <a:gd name="connsiteY40" fmla="*/ 201287 h 205472"/>
                <a:gd name="connsiteX41" fmla="*/ 27155 w 240812"/>
                <a:gd name="connsiteY41" fmla="*/ 205328 h 205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240812" h="205472">
                  <a:moveTo>
                    <a:pt x="27155" y="205328"/>
                  </a:moveTo>
                  <a:cubicBezTo>
                    <a:pt x="16664" y="206065"/>
                    <a:pt x="7166" y="198976"/>
                    <a:pt x="4898" y="188670"/>
                  </a:cubicBezTo>
                  <a:cubicBezTo>
                    <a:pt x="1141" y="176194"/>
                    <a:pt x="-773" y="141249"/>
                    <a:pt x="-702" y="83833"/>
                  </a:cubicBezTo>
                  <a:lnTo>
                    <a:pt x="-702" y="39177"/>
                  </a:lnTo>
                  <a:cubicBezTo>
                    <a:pt x="-1269" y="29161"/>
                    <a:pt x="786" y="19174"/>
                    <a:pt x="5252" y="10185"/>
                  </a:cubicBezTo>
                  <a:cubicBezTo>
                    <a:pt x="8300" y="3905"/>
                    <a:pt x="14680" y="-78"/>
                    <a:pt x="21697" y="-93"/>
                  </a:cubicBezTo>
                  <a:cubicBezTo>
                    <a:pt x="28006" y="0"/>
                    <a:pt x="33818" y="3494"/>
                    <a:pt x="36866" y="9051"/>
                  </a:cubicBezTo>
                  <a:cubicBezTo>
                    <a:pt x="40906" y="15629"/>
                    <a:pt x="43104" y="23221"/>
                    <a:pt x="43033" y="30954"/>
                  </a:cubicBezTo>
                  <a:cubicBezTo>
                    <a:pt x="43671" y="41516"/>
                    <a:pt x="44734" y="46832"/>
                    <a:pt x="46223" y="46832"/>
                  </a:cubicBezTo>
                  <a:cubicBezTo>
                    <a:pt x="47711" y="46832"/>
                    <a:pt x="48774" y="45556"/>
                    <a:pt x="50901" y="43075"/>
                  </a:cubicBezTo>
                  <a:cubicBezTo>
                    <a:pt x="68196" y="20350"/>
                    <a:pt x="100591" y="15920"/>
                    <a:pt x="123273" y="33187"/>
                  </a:cubicBezTo>
                  <a:cubicBezTo>
                    <a:pt x="127030" y="36015"/>
                    <a:pt x="130361" y="39347"/>
                    <a:pt x="133197" y="43075"/>
                  </a:cubicBezTo>
                  <a:cubicBezTo>
                    <a:pt x="137875" y="49363"/>
                    <a:pt x="141490" y="56352"/>
                    <a:pt x="143971" y="63773"/>
                  </a:cubicBezTo>
                  <a:cubicBezTo>
                    <a:pt x="144325" y="64766"/>
                    <a:pt x="144893" y="65262"/>
                    <a:pt x="145672" y="65262"/>
                  </a:cubicBezTo>
                  <a:cubicBezTo>
                    <a:pt x="148579" y="64206"/>
                    <a:pt x="151272" y="62533"/>
                    <a:pt x="153469" y="60371"/>
                  </a:cubicBezTo>
                  <a:cubicBezTo>
                    <a:pt x="164031" y="51404"/>
                    <a:pt x="177428" y="46393"/>
                    <a:pt x="191250" y="46194"/>
                  </a:cubicBezTo>
                  <a:cubicBezTo>
                    <a:pt x="203655" y="46216"/>
                    <a:pt x="215279" y="52475"/>
                    <a:pt x="222085" y="62852"/>
                  </a:cubicBezTo>
                  <a:cubicBezTo>
                    <a:pt x="231441" y="75228"/>
                    <a:pt x="237253" y="89936"/>
                    <a:pt x="238884" y="105382"/>
                  </a:cubicBezTo>
                  <a:cubicBezTo>
                    <a:pt x="239664" y="112917"/>
                    <a:pt x="240018" y="120487"/>
                    <a:pt x="240018" y="128065"/>
                  </a:cubicBezTo>
                  <a:cubicBezTo>
                    <a:pt x="240018" y="141341"/>
                    <a:pt x="238459" y="154568"/>
                    <a:pt x="235340" y="167476"/>
                  </a:cubicBezTo>
                  <a:cubicBezTo>
                    <a:pt x="234064" y="178094"/>
                    <a:pt x="224778" y="185870"/>
                    <a:pt x="214075" y="185197"/>
                  </a:cubicBezTo>
                  <a:cubicBezTo>
                    <a:pt x="204293" y="185353"/>
                    <a:pt x="195645" y="178796"/>
                    <a:pt x="193164" y="169319"/>
                  </a:cubicBezTo>
                  <a:cubicBezTo>
                    <a:pt x="191109" y="163173"/>
                    <a:pt x="190187" y="156723"/>
                    <a:pt x="190328" y="150251"/>
                  </a:cubicBezTo>
                  <a:cubicBezTo>
                    <a:pt x="190328" y="141391"/>
                    <a:pt x="190328" y="132672"/>
                    <a:pt x="191463" y="124095"/>
                  </a:cubicBezTo>
                  <a:cubicBezTo>
                    <a:pt x="192100" y="117007"/>
                    <a:pt x="192384" y="109919"/>
                    <a:pt x="192384" y="103893"/>
                  </a:cubicBezTo>
                  <a:cubicBezTo>
                    <a:pt x="192384" y="99215"/>
                    <a:pt x="192384" y="94749"/>
                    <a:pt x="191818" y="90638"/>
                  </a:cubicBezTo>
                  <a:cubicBezTo>
                    <a:pt x="190967" y="82203"/>
                    <a:pt x="187281" y="77950"/>
                    <a:pt x="180830" y="77950"/>
                  </a:cubicBezTo>
                  <a:cubicBezTo>
                    <a:pt x="170340" y="77950"/>
                    <a:pt x="161479" y="89766"/>
                    <a:pt x="154249" y="113392"/>
                  </a:cubicBezTo>
                  <a:cubicBezTo>
                    <a:pt x="152123" y="120055"/>
                    <a:pt x="148508" y="132764"/>
                    <a:pt x="143404" y="151527"/>
                  </a:cubicBezTo>
                  <a:cubicBezTo>
                    <a:pt x="142553" y="155128"/>
                    <a:pt x="140498" y="158318"/>
                    <a:pt x="137521" y="160529"/>
                  </a:cubicBezTo>
                  <a:cubicBezTo>
                    <a:pt x="135040" y="162415"/>
                    <a:pt x="131991" y="163464"/>
                    <a:pt x="128873" y="163506"/>
                  </a:cubicBezTo>
                  <a:cubicBezTo>
                    <a:pt x="121643" y="163825"/>
                    <a:pt x="115121" y="158998"/>
                    <a:pt x="113349" y="151952"/>
                  </a:cubicBezTo>
                  <a:cubicBezTo>
                    <a:pt x="110585" y="142957"/>
                    <a:pt x="109096" y="133636"/>
                    <a:pt x="108812" y="124237"/>
                  </a:cubicBezTo>
                  <a:cubicBezTo>
                    <a:pt x="108388" y="112704"/>
                    <a:pt x="106757" y="101249"/>
                    <a:pt x="103851" y="90071"/>
                  </a:cubicBezTo>
                  <a:cubicBezTo>
                    <a:pt x="100236" y="79013"/>
                    <a:pt x="93927" y="73484"/>
                    <a:pt x="84925" y="73484"/>
                  </a:cubicBezTo>
                  <a:cubicBezTo>
                    <a:pt x="78616" y="73839"/>
                    <a:pt x="72946" y="77582"/>
                    <a:pt x="70181" y="83266"/>
                  </a:cubicBezTo>
                  <a:cubicBezTo>
                    <a:pt x="65574" y="91014"/>
                    <a:pt x="62100" y="99399"/>
                    <a:pt x="59904" y="108146"/>
                  </a:cubicBezTo>
                  <a:cubicBezTo>
                    <a:pt x="57068" y="118396"/>
                    <a:pt x="54941" y="128816"/>
                    <a:pt x="53453" y="139335"/>
                  </a:cubicBezTo>
                  <a:cubicBezTo>
                    <a:pt x="51894" y="150109"/>
                    <a:pt x="50759" y="159962"/>
                    <a:pt x="50122" y="168893"/>
                  </a:cubicBezTo>
                  <a:cubicBezTo>
                    <a:pt x="49483" y="177825"/>
                    <a:pt x="49058" y="184417"/>
                    <a:pt x="49058" y="188812"/>
                  </a:cubicBezTo>
                  <a:cubicBezTo>
                    <a:pt x="49129" y="193944"/>
                    <a:pt x="46436" y="198721"/>
                    <a:pt x="41970" y="201287"/>
                  </a:cubicBezTo>
                  <a:cubicBezTo>
                    <a:pt x="37504" y="204038"/>
                    <a:pt x="32401" y="205441"/>
                    <a:pt x="27155" y="205328"/>
                  </a:cubicBezTo>
                  <a:close/>
                </a:path>
              </a:pathLst>
            </a:custGeom>
            <a:solidFill>
              <a:srgbClr val="0A315B"/>
            </a:solidFill>
            <a:ln w="7081" cap="flat">
              <a:noFill/>
              <a:prstDash val="solid"/>
              <a:miter/>
            </a:ln>
          </p:spPr>
          <p:txBody>
            <a:bodyPr rtlCol="0" anchor="ctr"/>
            <a:lstStyle/>
            <a:p>
              <a:endParaRPr lang="fr-FR"/>
            </a:p>
          </p:txBody>
        </p:sp>
        <p:sp>
          <p:nvSpPr>
            <p:cNvPr id="50" name="Graphique 6">
              <a:extLst>
                <a:ext uri="{FF2B5EF4-FFF2-40B4-BE49-F238E27FC236}">
                  <a16:creationId xmlns:a16="http://schemas.microsoft.com/office/drawing/2014/main" id="{7135FC38-3291-46B0-8196-58BDABFEB54A}"/>
                </a:ext>
              </a:extLst>
            </p:cNvPr>
            <p:cNvSpPr/>
            <p:nvPr/>
          </p:nvSpPr>
          <p:spPr>
            <a:xfrm>
              <a:off x="9211267" y="1203814"/>
              <a:ext cx="240812" cy="205472"/>
            </a:xfrm>
            <a:custGeom>
              <a:avLst/>
              <a:gdLst>
                <a:gd name="connsiteX0" fmla="*/ 27155 w 240812"/>
                <a:gd name="connsiteY0" fmla="*/ 205328 h 205472"/>
                <a:gd name="connsiteX1" fmla="*/ 4898 w 240812"/>
                <a:gd name="connsiteY1" fmla="*/ 188670 h 205472"/>
                <a:gd name="connsiteX2" fmla="*/ -702 w 240812"/>
                <a:gd name="connsiteY2" fmla="*/ 83833 h 205472"/>
                <a:gd name="connsiteX3" fmla="*/ -702 w 240812"/>
                <a:gd name="connsiteY3" fmla="*/ 39177 h 205472"/>
                <a:gd name="connsiteX4" fmla="*/ 5252 w 240812"/>
                <a:gd name="connsiteY4" fmla="*/ 10185 h 205472"/>
                <a:gd name="connsiteX5" fmla="*/ 21697 w 240812"/>
                <a:gd name="connsiteY5" fmla="*/ -93 h 205472"/>
                <a:gd name="connsiteX6" fmla="*/ 36866 w 240812"/>
                <a:gd name="connsiteY6" fmla="*/ 9051 h 205472"/>
                <a:gd name="connsiteX7" fmla="*/ 43033 w 240812"/>
                <a:gd name="connsiteY7" fmla="*/ 30954 h 205472"/>
                <a:gd name="connsiteX8" fmla="*/ 46152 w 240812"/>
                <a:gd name="connsiteY8" fmla="*/ 46832 h 205472"/>
                <a:gd name="connsiteX9" fmla="*/ 50830 w 240812"/>
                <a:gd name="connsiteY9" fmla="*/ 43075 h 205472"/>
                <a:gd name="connsiteX10" fmla="*/ 92368 w 240812"/>
                <a:gd name="connsiteY10" fmla="*/ 23441 h 205472"/>
                <a:gd name="connsiteX11" fmla="*/ 116256 w 240812"/>
                <a:gd name="connsiteY11" fmla="*/ 28757 h 205472"/>
                <a:gd name="connsiteX12" fmla="*/ 133197 w 240812"/>
                <a:gd name="connsiteY12" fmla="*/ 42934 h 205472"/>
                <a:gd name="connsiteX13" fmla="*/ 143900 w 240812"/>
                <a:gd name="connsiteY13" fmla="*/ 63632 h 205472"/>
                <a:gd name="connsiteX14" fmla="*/ 145601 w 240812"/>
                <a:gd name="connsiteY14" fmla="*/ 65120 h 205472"/>
                <a:gd name="connsiteX15" fmla="*/ 153469 w 240812"/>
                <a:gd name="connsiteY15" fmla="*/ 60229 h 205472"/>
                <a:gd name="connsiteX16" fmla="*/ 191250 w 240812"/>
                <a:gd name="connsiteY16" fmla="*/ 46052 h 205472"/>
                <a:gd name="connsiteX17" fmla="*/ 222084 w 240812"/>
                <a:gd name="connsiteY17" fmla="*/ 62710 h 205472"/>
                <a:gd name="connsiteX18" fmla="*/ 238884 w 240812"/>
                <a:gd name="connsiteY18" fmla="*/ 105240 h 205472"/>
                <a:gd name="connsiteX19" fmla="*/ 240018 w 240812"/>
                <a:gd name="connsiteY19" fmla="*/ 127923 h 205472"/>
                <a:gd name="connsiteX20" fmla="*/ 235340 w 240812"/>
                <a:gd name="connsiteY20" fmla="*/ 167334 h 205472"/>
                <a:gd name="connsiteX21" fmla="*/ 214075 w 240812"/>
                <a:gd name="connsiteY21" fmla="*/ 185055 h 205472"/>
                <a:gd name="connsiteX22" fmla="*/ 193164 w 240812"/>
                <a:gd name="connsiteY22" fmla="*/ 169177 h 205472"/>
                <a:gd name="connsiteX23" fmla="*/ 190399 w 240812"/>
                <a:gd name="connsiteY23" fmla="*/ 150109 h 205472"/>
                <a:gd name="connsiteX24" fmla="*/ 191463 w 240812"/>
                <a:gd name="connsiteY24" fmla="*/ 123953 h 205472"/>
                <a:gd name="connsiteX25" fmla="*/ 192455 w 240812"/>
                <a:gd name="connsiteY25" fmla="*/ 103752 h 205472"/>
                <a:gd name="connsiteX26" fmla="*/ 191888 w 240812"/>
                <a:gd name="connsiteY26" fmla="*/ 90496 h 205472"/>
                <a:gd name="connsiteX27" fmla="*/ 180830 w 240812"/>
                <a:gd name="connsiteY27" fmla="*/ 77808 h 205472"/>
                <a:gd name="connsiteX28" fmla="*/ 154320 w 240812"/>
                <a:gd name="connsiteY28" fmla="*/ 113250 h 205472"/>
                <a:gd name="connsiteX29" fmla="*/ 143475 w 240812"/>
                <a:gd name="connsiteY29" fmla="*/ 151385 h 205472"/>
                <a:gd name="connsiteX30" fmla="*/ 137592 w 240812"/>
                <a:gd name="connsiteY30" fmla="*/ 160387 h 205472"/>
                <a:gd name="connsiteX31" fmla="*/ 128873 w 240812"/>
                <a:gd name="connsiteY31" fmla="*/ 163365 h 205472"/>
                <a:gd name="connsiteX32" fmla="*/ 113349 w 240812"/>
                <a:gd name="connsiteY32" fmla="*/ 151811 h 205472"/>
                <a:gd name="connsiteX33" fmla="*/ 108883 w 240812"/>
                <a:gd name="connsiteY33" fmla="*/ 124095 h 205472"/>
                <a:gd name="connsiteX34" fmla="*/ 103638 w 240812"/>
                <a:gd name="connsiteY34" fmla="*/ 89150 h 205472"/>
                <a:gd name="connsiteX35" fmla="*/ 84783 w 240812"/>
                <a:gd name="connsiteY35" fmla="*/ 72563 h 205472"/>
                <a:gd name="connsiteX36" fmla="*/ 70110 w 240812"/>
                <a:gd name="connsiteY36" fmla="*/ 82983 h 205472"/>
                <a:gd name="connsiteX37" fmla="*/ 59833 w 240812"/>
                <a:gd name="connsiteY37" fmla="*/ 107863 h 205472"/>
                <a:gd name="connsiteX38" fmla="*/ 53382 w 240812"/>
                <a:gd name="connsiteY38" fmla="*/ 139052 h 205472"/>
                <a:gd name="connsiteX39" fmla="*/ 49980 w 240812"/>
                <a:gd name="connsiteY39" fmla="*/ 168610 h 205472"/>
                <a:gd name="connsiteX40" fmla="*/ 48987 w 240812"/>
                <a:gd name="connsiteY40" fmla="*/ 188528 h 205472"/>
                <a:gd name="connsiteX41" fmla="*/ 41899 w 240812"/>
                <a:gd name="connsiteY41" fmla="*/ 201004 h 205472"/>
                <a:gd name="connsiteX42" fmla="*/ 27155 w 240812"/>
                <a:gd name="connsiteY42" fmla="*/ 205328 h 205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240812" h="205472">
                  <a:moveTo>
                    <a:pt x="27155" y="205328"/>
                  </a:moveTo>
                  <a:cubicBezTo>
                    <a:pt x="16664" y="206065"/>
                    <a:pt x="7166" y="198976"/>
                    <a:pt x="4898" y="188670"/>
                  </a:cubicBezTo>
                  <a:cubicBezTo>
                    <a:pt x="1141" y="176194"/>
                    <a:pt x="-702" y="141249"/>
                    <a:pt x="-702" y="83833"/>
                  </a:cubicBezTo>
                  <a:lnTo>
                    <a:pt x="-702" y="39177"/>
                  </a:lnTo>
                  <a:cubicBezTo>
                    <a:pt x="-1269" y="29161"/>
                    <a:pt x="786" y="19174"/>
                    <a:pt x="5252" y="10185"/>
                  </a:cubicBezTo>
                  <a:cubicBezTo>
                    <a:pt x="8300" y="3898"/>
                    <a:pt x="14680" y="-93"/>
                    <a:pt x="21697" y="-93"/>
                  </a:cubicBezTo>
                  <a:cubicBezTo>
                    <a:pt x="28006" y="42"/>
                    <a:pt x="33818" y="3522"/>
                    <a:pt x="36866" y="9051"/>
                  </a:cubicBezTo>
                  <a:cubicBezTo>
                    <a:pt x="40906" y="15658"/>
                    <a:pt x="43033" y="23228"/>
                    <a:pt x="43033" y="30954"/>
                  </a:cubicBezTo>
                  <a:cubicBezTo>
                    <a:pt x="43600" y="41516"/>
                    <a:pt x="44663" y="46832"/>
                    <a:pt x="46152" y="46832"/>
                  </a:cubicBezTo>
                  <a:cubicBezTo>
                    <a:pt x="47640" y="46832"/>
                    <a:pt x="48703" y="45556"/>
                    <a:pt x="50830" y="43075"/>
                  </a:cubicBezTo>
                  <a:cubicBezTo>
                    <a:pt x="60824" y="30373"/>
                    <a:pt x="76206" y="23100"/>
                    <a:pt x="92368" y="23441"/>
                  </a:cubicBezTo>
                  <a:cubicBezTo>
                    <a:pt x="100662" y="23228"/>
                    <a:pt x="108883" y="25057"/>
                    <a:pt x="116256" y="28757"/>
                  </a:cubicBezTo>
                  <a:cubicBezTo>
                    <a:pt x="122847" y="32188"/>
                    <a:pt x="128660" y="37029"/>
                    <a:pt x="133197" y="42934"/>
                  </a:cubicBezTo>
                  <a:cubicBezTo>
                    <a:pt x="137875" y="49214"/>
                    <a:pt x="141490" y="56203"/>
                    <a:pt x="143900" y="63632"/>
                  </a:cubicBezTo>
                  <a:cubicBezTo>
                    <a:pt x="144325" y="64624"/>
                    <a:pt x="144893" y="65120"/>
                    <a:pt x="145601" y="65120"/>
                  </a:cubicBezTo>
                  <a:cubicBezTo>
                    <a:pt x="148578" y="64085"/>
                    <a:pt x="151272" y="62420"/>
                    <a:pt x="153469" y="60229"/>
                  </a:cubicBezTo>
                  <a:cubicBezTo>
                    <a:pt x="164031" y="51255"/>
                    <a:pt x="177357" y="46244"/>
                    <a:pt x="191250" y="46052"/>
                  </a:cubicBezTo>
                  <a:cubicBezTo>
                    <a:pt x="203655" y="46074"/>
                    <a:pt x="215279" y="52333"/>
                    <a:pt x="222084" y="62710"/>
                  </a:cubicBezTo>
                  <a:cubicBezTo>
                    <a:pt x="231441" y="75086"/>
                    <a:pt x="237253" y="89795"/>
                    <a:pt x="238884" y="105240"/>
                  </a:cubicBezTo>
                  <a:cubicBezTo>
                    <a:pt x="239593" y="112754"/>
                    <a:pt x="240018" y="120267"/>
                    <a:pt x="240018" y="127923"/>
                  </a:cubicBezTo>
                  <a:cubicBezTo>
                    <a:pt x="240018" y="141199"/>
                    <a:pt x="238459" y="154426"/>
                    <a:pt x="235340" y="167334"/>
                  </a:cubicBezTo>
                  <a:cubicBezTo>
                    <a:pt x="234064" y="177931"/>
                    <a:pt x="224708" y="185693"/>
                    <a:pt x="214075" y="185055"/>
                  </a:cubicBezTo>
                  <a:cubicBezTo>
                    <a:pt x="204293" y="185211"/>
                    <a:pt x="195645" y="178654"/>
                    <a:pt x="193164" y="169177"/>
                  </a:cubicBezTo>
                  <a:cubicBezTo>
                    <a:pt x="191179" y="163017"/>
                    <a:pt x="190257" y="156574"/>
                    <a:pt x="190399" y="150109"/>
                  </a:cubicBezTo>
                  <a:cubicBezTo>
                    <a:pt x="190399" y="141270"/>
                    <a:pt x="190754" y="132552"/>
                    <a:pt x="191463" y="123953"/>
                  </a:cubicBezTo>
                  <a:cubicBezTo>
                    <a:pt x="192100" y="116865"/>
                    <a:pt x="192455" y="109777"/>
                    <a:pt x="192455" y="103752"/>
                  </a:cubicBezTo>
                  <a:cubicBezTo>
                    <a:pt x="192455" y="99073"/>
                    <a:pt x="192455" y="94608"/>
                    <a:pt x="191888" y="90496"/>
                  </a:cubicBezTo>
                  <a:cubicBezTo>
                    <a:pt x="190967" y="82061"/>
                    <a:pt x="187352" y="77808"/>
                    <a:pt x="180830" y="77808"/>
                  </a:cubicBezTo>
                  <a:cubicBezTo>
                    <a:pt x="170411" y="77808"/>
                    <a:pt x="161550" y="89625"/>
                    <a:pt x="154320" y="113250"/>
                  </a:cubicBezTo>
                  <a:cubicBezTo>
                    <a:pt x="152193" y="119913"/>
                    <a:pt x="148578" y="132623"/>
                    <a:pt x="143475" y="151385"/>
                  </a:cubicBezTo>
                  <a:cubicBezTo>
                    <a:pt x="142624" y="154979"/>
                    <a:pt x="140568" y="158162"/>
                    <a:pt x="137592" y="160387"/>
                  </a:cubicBezTo>
                  <a:cubicBezTo>
                    <a:pt x="135040" y="162266"/>
                    <a:pt x="131991" y="163308"/>
                    <a:pt x="128873" y="163365"/>
                  </a:cubicBezTo>
                  <a:cubicBezTo>
                    <a:pt x="121643" y="163634"/>
                    <a:pt x="115192" y="158828"/>
                    <a:pt x="113349" y="151811"/>
                  </a:cubicBezTo>
                  <a:cubicBezTo>
                    <a:pt x="110655" y="142801"/>
                    <a:pt x="109167" y="133487"/>
                    <a:pt x="108883" y="124095"/>
                  </a:cubicBezTo>
                  <a:cubicBezTo>
                    <a:pt x="108459" y="112286"/>
                    <a:pt x="106686" y="100569"/>
                    <a:pt x="103638" y="89150"/>
                  </a:cubicBezTo>
                  <a:cubicBezTo>
                    <a:pt x="100023" y="78092"/>
                    <a:pt x="93714" y="72563"/>
                    <a:pt x="84783" y="72563"/>
                  </a:cubicBezTo>
                  <a:cubicBezTo>
                    <a:pt x="78333" y="73066"/>
                    <a:pt x="72733" y="77071"/>
                    <a:pt x="70110" y="82983"/>
                  </a:cubicBezTo>
                  <a:cubicBezTo>
                    <a:pt x="65432" y="90716"/>
                    <a:pt x="62030" y="99102"/>
                    <a:pt x="59833" y="107863"/>
                  </a:cubicBezTo>
                  <a:cubicBezTo>
                    <a:pt x="56997" y="118113"/>
                    <a:pt x="54870" y="128532"/>
                    <a:pt x="53382" y="139052"/>
                  </a:cubicBezTo>
                  <a:cubicBezTo>
                    <a:pt x="51823" y="149826"/>
                    <a:pt x="50688" y="159679"/>
                    <a:pt x="49980" y="168610"/>
                  </a:cubicBezTo>
                  <a:cubicBezTo>
                    <a:pt x="49271" y="177470"/>
                    <a:pt x="48987" y="184133"/>
                    <a:pt x="48987" y="188528"/>
                  </a:cubicBezTo>
                  <a:cubicBezTo>
                    <a:pt x="49058" y="193667"/>
                    <a:pt x="46365" y="198438"/>
                    <a:pt x="41899" y="201004"/>
                  </a:cubicBezTo>
                  <a:cubicBezTo>
                    <a:pt x="37504" y="203839"/>
                    <a:pt x="32401" y="205342"/>
                    <a:pt x="27155" y="205328"/>
                  </a:cubicBezTo>
                  <a:close/>
                </a:path>
              </a:pathLst>
            </a:custGeom>
            <a:solidFill>
              <a:srgbClr val="0A315B"/>
            </a:solidFill>
            <a:ln w="7081" cap="flat">
              <a:noFill/>
              <a:prstDash val="solid"/>
              <a:miter/>
            </a:ln>
          </p:spPr>
          <p:txBody>
            <a:bodyPr rtlCol="0" anchor="ctr"/>
            <a:lstStyle/>
            <a:p>
              <a:endParaRPr lang="fr-FR"/>
            </a:p>
          </p:txBody>
        </p:sp>
        <p:sp>
          <p:nvSpPr>
            <p:cNvPr id="51" name="Graphique 6">
              <a:extLst>
                <a:ext uri="{FF2B5EF4-FFF2-40B4-BE49-F238E27FC236}">
                  <a16:creationId xmlns:a16="http://schemas.microsoft.com/office/drawing/2014/main" id="{176BCF30-C3D1-4AF6-91F6-CAADD6504417}"/>
                </a:ext>
              </a:extLst>
            </p:cNvPr>
            <p:cNvSpPr/>
            <p:nvPr/>
          </p:nvSpPr>
          <p:spPr>
            <a:xfrm>
              <a:off x="9468830" y="1231313"/>
              <a:ext cx="137991" cy="159455"/>
            </a:xfrm>
            <a:custGeom>
              <a:avLst/>
              <a:gdLst>
                <a:gd name="connsiteX0" fmla="*/ 65034 w 137991"/>
                <a:gd name="connsiteY0" fmla="*/ 159328 h 159455"/>
                <a:gd name="connsiteX1" fmla="*/ 63333 w 137991"/>
                <a:gd name="connsiteY1" fmla="*/ 159328 h 159455"/>
                <a:gd name="connsiteX2" fmla="*/ 28529 w 137991"/>
                <a:gd name="connsiteY2" fmla="*/ 149901 h 159455"/>
                <a:gd name="connsiteX3" fmla="*/ 7264 w 137991"/>
                <a:gd name="connsiteY3" fmla="*/ 124383 h 159455"/>
                <a:gd name="connsiteX4" fmla="*/ -746 w 137991"/>
                <a:gd name="connsiteY4" fmla="*/ 85468 h 159455"/>
                <a:gd name="connsiteX5" fmla="*/ 8965 w 137991"/>
                <a:gd name="connsiteY5" fmla="*/ 38543 h 159455"/>
                <a:gd name="connsiteX6" fmla="*/ 34342 w 137991"/>
                <a:gd name="connsiteY6" fmla="*/ 9623 h 159455"/>
                <a:gd name="connsiteX7" fmla="*/ 66522 w 137991"/>
                <a:gd name="connsiteY7" fmla="*/ -88 h 159455"/>
                <a:gd name="connsiteX8" fmla="*/ 95514 w 137991"/>
                <a:gd name="connsiteY8" fmla="*/ 9764 h 159455"/>
                <a:gd name="connsiteX9" fmla="*/ 109123 w 137991"/>
                <a:gd name="connsiteY9" fmla="*/ 42300 h 159455"/>
                <a:gd name="connsiteX10" fmla="*/ 100972 w 137991"/>
                <a:gd name="connsiteY10" fmla="*/ 66329 h 159455"/>
                <a:gd name="connsiteX11" fmla="*/ 78502 w 137991"/>
                <a:gd name="connsiteY11" fmla="*/ 82491 h 159455"/>
                <a:gd name="connsiteX12" fmla="*/ 47809 w 137991"/>
                <a:gd name="connsiteY12" fmla="*/ 90501 h 159455"/>
                <a:gd name="connsiteX13" fmla="*/ 38028 w 137991"/>
                <a:gd name="connsiteY13" fmla="*/ 102047 h 159455"/>
                <a:gd name="connsiteX14" fmla="*/ 38098 w 137991"/>
                <a:gd name="connsiteY14" fmla="*/ 102693 h 159455"/>
                <a:gd name="connsiteX15" fmla="*/ 43698 w 137991"/>
                <a:gd name="connsiteY15" fmla="*/ 115735 h 159455"/>
                <a:gd name="connsiteX16" fmla="*/ 67657 w 137991"/>
                <a:gd name="connsiteY16" fmla="*/ 123461 h 159455"/>
                <a:gd name="connsiteX17" fmla="*/ 108415 w 137991"/>
                <a:gd name="connsiteY17" fmla="*/ 111624 h 159455"/>
                <a:gd name="connsiteX18" fmla="*/ 126702 w 137991"/>
                <a:gd name="connsiteY18" fmla="*/ 105315 h 159455"/>
                <a:gd name="connsiteX19" fmla="*/ 134429 w 137991"/>
                <a:gd name="connsiteY19" fmla="*/ 108505 h 159455"/>
                <a:gd name="connsiteX20" fmla="*/ 137194 w 137991"/>
                <a:gd name="connsiteY20" fmla="*/ 115948 h 159455"/>
                <a:gd name="connsiteX21" fmla="*/ 131168 w 137991"/>
                <a:gd name="connsiteY21" fmla="*/ 129628 h 159455"/>
                <a:gd name="connsiteX22" fmla="*/ 65034 w 137991"/>
                <a:gd name="connsiteY22" fmla="*/ 159328 h 159455"/>
                <a:gd name="connsiteX23" fmla="*/ 52134 w 137991"/>
                <a:gd name="connsiteY23" fmla="*/ 58745 h 159455"/>
                <a:gd name="connsiteX24" fmla="*/ 71556 w 137991"/>
                <a:gd name="connsiteY24" fmla="*/ 45135 h 159455"/>
                <a:gd name="connsiteX25" fmla="*/ 76446 w 137991"/>
                <a:gd name="connsiteY25" fmla="*/ 29966 h 159455"/>
                <a:gd name="connsiteX26" fmla="*/ 72831 w 137991"/>
                <a:gd name="connsiteY26" fmla="*/ 25139 h 159455"/>
                <a:gd name="connsiteX27" fmla="*/ 71556 w 137991"/>
                <a:gd name="connsiteY27" fmla="*/ 25146 h 159455"/>
                <a:gd name="connsiteX28" fmla="*/ 68578 w 137991"/>
                <a:gd name="connsiteY28" fmla="*/ 25146 h 159455"/>
                <a:gd name="connsiteX29" fmla="*/ 58512 w 137991"/>
                <a:gd name="connsiteY29" fmla="*/ 29328 h 159455"/>
                <a:gd name="connsiteX30" fmla="*/ 46179 w 137991"/>
                <a:gd name="connsiteY30" fmla="*/ 39252 h 159455"/>
                <a:gd name="connsiteX31" fmla="*/ 42068 w 137991"/>
                <a:gd name="connsiteY31" fmla="*/ 48608 h 159455"/>
                <a:gd name="connsiteX32" fmla="*/ 49440 w 137991"/>
                <a:gd name="connsiteY32" fmla="*/ 58738 h 159455"/>
                <a:gd name="connsiteX33" fmla="*/ 52134 w 137991"/>
                <a:gd name="connsiteY33" fmla="*/ 58745 h 159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37991" h="159455">
                  <a:moveTo>
                    <a:pt x="65034" y="159328"/>
                  </a:moveTo>
                  <a:lnTo>
                    <a:pt x="63333" y="159328"/>
                  </a:lnTo>
                  <a:cubicBezTo>
                    <a:pt x="51070" y="159739"/>
                    <a:pt x="38949" y="156451"/>
                    <a:pt x="28529" y="149901"/>
                  </a:cubicBezTo>
                  <a:cubicBezTo>
                    <a:pt x="19244" y="143536"/>
                    <a:pt x="11871" y="134696"/>
                    <a:pt x="7264" y="124383"/>
                  </a:cubicBezTo>
                  <a:cubicBezTo>
                    <a:pt x="1806" y="112141"/>
                    <a:pt x="-888" y="98865"/>
                    <a:pt x="-746" y="85468"/>
                  </a:cubicBezTo>
                  <a:cubicBezTo>
                    <a:pt x="-1242" y="69278"/>
                    <a:pt x="2089" y="53202"/>
                    <a:pt x="8965" y="38543"/>
                  </a:cubicBezTo>
                  <a:cubicBezTo>
                    <a:pt x="14565" y="26720"/>
                    <a:pt x="23355" y="16697"/>
                    <a:pt x="34342" y="9623"/>
                  </a:cubicBezTo>
                  <a:cubicBezTo>
                    <a:pt x="43911" y="3392"/>
                    <a:pt x="55110" y="25"/>
                    <a:pt x="66522" y="-88"/>
                  </a:cubicBezTo>
                  <a:cubicBezTo>
                    <a:pt x="77014" y="-230"/>
                    <a:pt x="87292" y="3250"/>
                    <a:pt x="95514" y="9764"/>
                  </a:cubicBezTo>
                  <a:cubicBezTo>
                    <a:pt x="104870" y="17902"/>
                    <a:pt x="109903" y="29931"/>
                    <a:pt x="109123" y="42300"/>
                  </a:cubicBezTo>
                  <a:cubicBezTo>
                    <a:pt x="109336" y="51018"/>
                    <a:pt x="106430" y="59525"/>
                    <a:pt x="100972" y="66329"/>
                  </a:cubicBezTo>
                  <a:cubicBezTo>
                    <a:pt x="95018" y="73559"/>
                    <a:pt x="87292" y="79124"/>
                    <a:pt x="78502" y="82491"/>
                  </a:cubicBezTo>
                  <a:cubicBezTo>
                    <a:pt x="68649" y="86524"/>
                    <a:pt x="58371" y="89218"/>
                    <a:pt x="47809" y="90501"/>
                  </a:cubicBezTo>
                  <a:cubicBezTo>
                    <a:pt x="41926" y="90990"/>
                    <a:pt x="37531" y="96157"/>
                    <a:pt x="38028" y="102047"/>
                  </a:cubicBezTo>
                  <a:cubicBezTo>
                    <a:pt x="38028" y="102267"/>
                    <a:pt x="38098" y="102480"/>
                    <a:pt x="38098" y="102693"/>
                  </a:cubicBezTo>
                  <a:cubicBezTo>
                    <a:pt x="38382" y="107555"/>
                    <a:pt x="40367" y="112155"/>
                    <a:pt x="43698" y="115735"/>
                  </a:cubicBezTo>
                  <a:cubicBezTo>
                    <a:pt x="47809" y="120910"/>
                    <a:pt x="55819" y="123461"/>
                    <a:pt x="67657" y="123461"/>
                  </a:cubicBezTo>
                  <a:cubicBezTo>
                    <a:pt x="82046" y="123213"/>
                    <a:pt x="96152" y="119123"/>
                    <a:pt x="108415" y="111624"/>
                  </a:cubicBezTo>
                  <a:cubicBezTo>
                    <a:pt x="113873" y="108009"/>
                    <a:pt x="120182" y="105833"/>
                    <a:pt x="126702" y="105315"/>
                  </a:cubicBezTo>
                  <a:cubicBezTo>
                    <a:pt x="129609" y="105138"/>
                    <a:pt x="132444" y="106315"/>
                    <a:pt x="134429" y="108505"/>
                  </a:cubicBezTo>
                  <a:cubicBezTo>
                    <a:pt x="136272" y="110553"/>
                    <a:pt x="137265" y="113212"/>
                    <a:pt x="137194" y="115948"/>
                  </a:cubicBezTo>
                  <a:cubicBezTo>
                    <a:pt x="137194" y="121143"/>
                    <a:pt x="134996" y="126098"/>
                    <a:pt x="131168" y="129628"/>
                  </a:cubicBezTo>
                  <a:cubicBezTo>
                    <a:pt x="114086" y="148150"/>
                    <a:pt x="90198" y="158882"/>
                    <a:pt x="65034" y="159328"/>
                  </a:cubicBezTo>
                  <a:close/>
                  <a:moveTo>
                    <a:pt x="52134" y="58745"/>
                  </a:moveTo>
                  <a:cubicBezTo>
                    <a:pt x="60781" y="58575"/>
                    <a:pt x="68436" y="53195"/>
                    <a:pt x="71556" y="45135"/>
                  </a:cubicBezTo>
                  <a:cubicBezTo>
                    <a:pt x="74249" y="40485"/>
                    <a:pt x="75950" y="35318"/>
                    <a:pt x="76446" y="29966"/>
                  </a:cubicBezTo>
                  <a:cubicBezTo>
                    <a:pt x="76801" y="27641"/>
                    <a:pt x="75171" y="25479"/>
                    <a:pt x="72831" y="25139"/>
                  </a:cubicBezTo>
                  <a:cubicBezTo>
                    <a:pt x="72406" y="25075"/>
                    <a:pt x="71980" y="25075"/>
                    <a:pt x="71556" y="25146"/>
                  </a:cubicBezTo>
                  <a:lnTo>
                    <a:pt x="68578" y="25146"/>
                  </a:lnTo>
                  <a:cubicBezTo>
                    <a:pt x="64963" y="25897"/>
                    <a:pt x="61561" y="27315"/>
                    <a:pt x="58512" y="29328"/>
                  </a:cubicBezTo>
                  <a:cubicBezTo>
                    <a:pt x="53835" y="31908"/>
                    <a:pt x="49723" y="35261"/>
                    <a:pt x="46179" y="39252"/>
                  </a:cubicBezTo>
                  <a:cubicBezTo>
                    <a:pt x="43698" y="41754"/>
                    <a:pt x="42210" y="45086"/>
                    <a:pt x="42068" y="48608"/>
                  </a:cubicBezTo>
                  <a:cubicBezTo>
                    <a:pt x="41288" y="53443"/>
                    <a:pt x="44620" y="57979"/>
                    <a:pt x="49440" y="58738"/>
                  </a:cubicBezTo>
                  <a:cubicBezTo>
                    <a:pt x="50362" y="58872"/>
                    <a:pt x="51212" y="58879"/>
                    <a:pt x="52134" y="58745"/>
                  </a:cubicBezTo>
                  <a:close/>
                </a:path>
              </a:pathLst>
            </a:custGeom>
            <a:solidFill>
              <a:srgbClr val="0A315B"/>
            </a:solidFill>
            <a:ln w="7081" cap="flat">
              <a:noFill/>
              <a:prstDash val="solid"/>
              <a:miter/>
            </a:ln>
          </p:spPr>
          <p:txBody>
            <a:bodyPr rtlCol="0" anchor="ctr"/>
            <a:lstStyle/>
            <a:p>
              <a:endParaRPr lang="fr-FR"/>
            </a:p>
          </p:txBody>
        </p:sp>
        <p:sp>
          <p:nvSpPr>
            <p:cNvPr id="52" name="Graphique 6">
              <a:extLst>
                <a:ext uri="{FF2B5EF4-FFF2-40B4-BE49-F238E27FC236}">
                  <a16:creationId xmlns:a16="http://schemas.microsoft.com/office/drawing/2014/main" id="{3A2903EB-4D96-4414-A285-4CF0D09C87DD}"/>
                </a:ext>
              </a:extLst>
            </p:cNvPr>
            <p:cNvSpPr/>
            <p:nvPr/>
          </p:nvSpPr>
          <p:spPr>
            <a:xfrm>
              <a:off x="9707805" y="1247713"/>
              <a:ext cx="140619" cy="208800"/>
            </a:xfrm>
            <a:custGeom>
              <a:avLst/>
              <a:gdLst>
                <a:gd name="connsiteX0" fmla="*/ 63448 w 140619"/>
                <a:gd name="connsiteY0" fmla="*/ 208708 h 208800"/>
                <a:gd name="connsiteX1" fmla="*/ 59691 w 140619"/>
                <a:gd name="connsiteY1" fmla="*/ 208141 h 208800"/>
                <a:gd name="connsiteX2" fmla="*/ 52603 w 140619"/>
                <a:gd name="connsiteY2" fmla="*/ 203462 h 208800"/>
                <a:gd name="connsiteX3" fmla="*/ 52603 w 140619"/>
                <a:gd name="connsiteY3" fmla="*/ 202115 h 208800"/>
                <a:gd name="connsiteX4" fmla="*/ 64582 w 140619"/>
                <a:gd name="connsiteY4" fmla="*/ 193326 h 208800"/>
                <a:gd name="connsiteX5" fmla="*/ 68127 w 140619"/>
                <a:gd name="connsiteY5" fmla="*/ 190561 h 208800"/>
                <a:gd name="connsiteX6" fmla="*/ 62881 w 140619"/>
                <a:gd name="connsiteY6" fmla="*/ 188081 h 208800"/>
                <a:gd name="connsiteX7" fmla="*/ 54304 w 140619"/>
                <a:gd name="connsiteY7" fmla="*/ 181772 h 208800"/>
                <a:gd name="connsiteX8" fmla="*/ 54304 w 140619"/>
                <a:gd name="connsiteY8" fmla="*/ 181205 h 208800"/>
                <a:gd name="connsiteX9" fmla="*/ 59266 w 140619"/>
                <a:gd name="connsiteY9" fmla="*/ 167383 h 208800"/>
                <a:gd name="connsiteX10" fmla="*/ 62385 w 140619"/>
                <a:gd name="connsiteY10" fmla="*/ 161712 h 208800"/>
                <a:gd name="connsiteX11" fmla="*/ 63448 w 140619"/>
                <a:gd name="connsiteY11" fmla="*/ 159869 h 208800"/>
                <a:gd name="connsiteX12" fmla="*/ 20918 w 140619"/>
                <a:gd name="connsiteY12" fmla="*/ 138604 h 208800"/>
                <a:gd name="connsiteX13" fmla="*/ -772 w 140619"/>
                <a:gd name="connsiteY13" fmla="*/ 82322 h 208800"/>
                <a:gd name="connsiteX14" fmla="*/ 7734 w 140619"/>
                <a:gd name="connsiteY14" fmla="*/ 44542 h 208800"/>
                <a:gd name="connsiteX15" fmla="*/ 35449 w 140619"/>
                <a:gd name="connsiteY15" fmla="*/ 13140 h 208800"/>
                <a:gd name="connsiteX16" fmla="*/ 74364 w 140619"/>
                <a:gd name="connsiteY16" fmla="*/ -44 h 208800"/>
                <a:gd name="connsiteX17" fmla="*/ 78830 w 140619"/>
                <a:gd name="connsiteY17" fmla="*/ -44 h 208800"/>
                <a:gd name="connsiteX18" fmla="*/ 103568 w 140619"/>
                <a:gd name="connsiteY18" fmla="*/ 2649 h 208800"/>
                <a:gd name="connsiteX19" fmla="*/ 119730 w 140619"/>
                <a:gd name="connsiteY19" fmla="*/ 11581 h 208800"/>
                <a:gd name="connsiteX20" fmla="*/ 125187 w 140619"/>
                <a:gd name="connsiteY20" fmla="*/ 22213 h 208800"/>
                <a:gd name="connsiteX21" fmla="*/ 116186 w 140619"/>
                <a:gd name="connsiteY21" fmla="*/ 32846 h 208800"/>
                <a:gd name="connsiteX22" fmla="*/ 99598 w 140619"/>
                <a:gd name="connsiteY22" fmla="*/ 36603 h 208800"/>
                <a:gd name="connsiteX23" fmla="*/ 74151 w 140619"/>
                <a:gd name="connsiteY23" fmla="*/ 42982 h 208800"/>
                <a:gd name="connsiteX24" fmla="*/ 44239 w 140619"/>
                <a:gd name="connsiteY24" fmla="*/ 83882 h 208800"/>
                <a:gd name="connsiteX25" fmla="*/ 56785 w 140619"/>
                <a:gd name="connsiteY25" fmla="*/ 109329 h 208800"/>
                <a:gd name="connsiteX26" fmla="*/ 80885 w 140619"/>
                <a:gd name="connsiteY26" fmla="*/ 116417 h 208800"/>
                <a:gd name="connsiteX27" fmla="*/ 97118 w 140619"/>
                <a:gd name="connsiteY27" fmla="*/ 114149 h 208800"/>
                <a:gd name="connsiteX28" fmla="*/ 122919 w 140619"/>
                <a:gd name="connsiteY28" fmla="*/ 110605 h 208800"/>
                <a:gd name="connsiteX29" fmla="*/ 133978 w 140619"/>
                <a:gd name="connsiteY29" fmla="*/ 112306 h 208800"/>
                <a:gd name="connsiteX30" fmla="*/ 139790 w 140619"/>
                <a:gd name="connsiteY30" fmla="*/ 121450 h 208800"/>
                <a:gd name="connsiteX31" fmla="*/ 123486 w 140619"/>
                <a:gd name="connsiteY31" fmla="*/ 149449 h 208800"/>
                <a:gd name="connsiteX32" fmla="*/ 82161 w 140619"/>
                <a:gd name="connsiteY32" fmla="*/ 161287 h 208800"/>
                <a:gd name="connsiteX33" fmla="*/ 79043 w 140619"/>
                <a:gd name="connsiteY33" fmla="*/ 161287 h 208800"/>
                <a:gd name="connsiteX34" fmla="*/ 71174 w 140619"/>
                <a:gd name="connsiteY34" fmla="*/ 175463 h 208800"/>
                <a:gd name="connsiteX35" fmla="*/ 86272 w 140619"/>
                <a:gd name="connsiteY35" fmla="*/ 190420 h 208800"/>
                <a:gd name="connsiteX36" fmla="*/ 86272 w 140619"/>
                <a:gd name="connsiteY36" fmla="*/ 195240 h 208800"/>
                <a:gd name="connsiteX37" fmla="*/ 77129 w 140619"/>
                <a:gd name="connsiteY37" fmla="*/ 204809 h 208800"/>
                <a:gd name="connsiteX38" fmla="*/ 63448 w 140619"/>
                <a:gd name="connsiteY38" fmla="*/ 208708 h 208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40619" h="208800">
                  <a:moveTo>
                    <a:pt x="63448" y="208708"/>
                  </a:moveTo>
                  <a:cubicBezTo>
                    <a:pt x="62173" y="208686"/>
                    <a:pt x="60896" y="208495"/>
                    <a:pt x="59691" y="208141"/>
                  </a:cubicBezTo>
                  <a:cubicBezTo>
                    <a:pt x="54942" y="206794"/>
                    <a:pt x="52603" y="205234"/>
                    <a:pt x="52603" y="203462"/>
                  </a:cubicBezTo>
                  <a:lnTo>
                    <a:pt x="52603" y="202115"/>
                  </a:lnTo>
                  <a:cubicBezTo>
                    <a:pt x="52603" y="200273"/>
                    <a:pt x="56714" y="197295"/>
                    <a:pt x="64582" y="193326"/>
                  </a:cubicBezTo>
                  <a:cubicBezTo>
                    <a:pt x="66921" y="192050"/>
                    <a:pt x="68127" y="191129"/>
                    <a:pt x="68127" y="190561"/>
                  </a:cubicBezTo>
                  <a:cubicBezTo>
                    <a:pt x="68127" y="189994"/>
                    <a:pt x="66354" y="188860"/>
                    <a:pt x="62881" y="188081"/>
                  </a:cubicBezTo>
                  <a:cubicBezTo>
                    <a:pt x="57139" y="186876"/>
                    <a:pt x="54304" y="184749"/>
                    <a:pt x="54304" y="181772"/>
                  </a:cubicBezTo>
                  <a:lnTo>
                    <a:pt x="54304" y="181205"/>
                  </a:lnTo>
                  <a:cubicBezTo>
                    <a:pt x="57423" y="172203"/>
                    <a:pt x="59053" y="167595"/>
                    <a:pt x="59266" y="167383"/>
                  </a:cubicBezTo>
                  <a:cubicBezTo>
                    <a:pt x="59479" y="167170"/>
                    <a:pt x="60471" y="165256"/>
                    <a:pt x="62385" y="161712"/>
                  </a:cubicBezTo>
                  <a:lnTo>
                    <a:pt x="63448" y="159869"/>
                  </a:lnTo>
                  <a:cubicBezTo>
                    <a:pt x="47215" y="157891"/>
                    <a:pt x="32188" y="150378"/>
                    <a:pt x="20918" y="138604"/>
                  </a:cubicBezTo>
                  <a:cubicBezTo>
                    <a:pt x="6528" y="123449"/>
                    <a:pt x="-1269" y="103212"/>
                    <a:pt x="-772" y="82322"/>
                  </a:cubicBezTo>
                  <a:cubicBezTo>
                    <a:pt x="-701" y="69259"/>
                    <a:pt x="2205" y="56365"/>
                    <a:pt x="7734" y="44542"/>
                  </a:cubicBezTo>
                  <a:cubicBezTo>
                    <a:pt x="13830" y="31655"/>
                    <a:pt x="23399" y="20760"/>
                    <a:pt x="35449" y="13140"/>
                  </a:cubicBezTo>
                  <a:cubicBezTo>
                    <a:pt x="46862" y="5038"/>
                    <a:pt x="60401" y="452"/>
                    <a:pt x="74364" y="-44"/>
                  </a:cubicBezTo>
                  <a:lnTo>
                    <a:pt x="78830" y="-44"/>
                  </a:lnTo>
                  <a:cubicBezTo>
                    <a:pt x="87194" y="-321"/>
                    <a:pt x="95487" y="587"/>
                    <a:pt x="103568" y="2649"/>
                  </a:cubicBezTo>
                  <a:cubicBezTo>
                    <a:pt x="109451" y="4549"/>
                    <a:pt x="114980" y="7583"/>
                    <a:pt x="119730" y="11581"/>
                  </a:cubicBezTo>
                  <a:cubicBezTo>
                    <a:pt x="123061" y="14104"/>
                    <a:pt x="125117" y="18024"/>
                    <a:pt x="125187" y="22213"/>
                  </a:cubicBezTo>
                  <a:cubicBezTo>
                    <a:pt x="125187" y="27480"/>
                    <a:pt x="121360" y="31981"/>
                    <a:pt x="116186" y="32846"/>
                  </a:cubicBezTo>
                  <a:cubicBezTo>
                    <a:pt x="110799" y="34533"/>
                    <a:pt x="105198" y="35787"/>
                    <a:pt x="99598" y="36603"/>
                  </a:cubicBezTo>
                  <a:cubicBezTo>
                    <a:pt x="90951" y="38020"/>
                    <a:pt x="82445" y="40154"/>
                    <a:pt x="74151" y="42982"/>
                  </a:cubicBezTo>
                  <a:cubicBezTo>
                    <a:pt x="55651" y="47625"/>
                    <a:pt x="43034" y="64821"/>
                    <a:pt x="44239" y="83882"/>
                  </a:cubicBezTo>
                  <a:cubicBezTo>
                    <a:pt x="43742" y="93962"/>
                    <a:pt x="48492" y="103588"/>
                    <a:pt x="56785" y="109329"/>
                  </a:cubicBezTo>
                  <a:cubicBezTo>
                    <a:pt x="63874" y="114185"/>
                    <a:pt x="72308" y="116666"/>
                    <a:pt x="80885" y="116417"/>
                  </a:cubicBezTo>
                  <a:cubicBezTo>
                    <a:pt x="86343" y="116148"/>
                    <a:pt x="91801" y="115383"/>
                    <a:pt x="97118" y="114149"/>
                  </a:cubicBezTo>
                  <a:cubicBezTo>
                    <a:pt x="105553" y="112122"/>
                    <a:pt x="114201" y="110938"/>
                    <a:pt x="122919" y="110605"/>
                  </a:cubicBezTo>
                  <a:cubicBezTo>
                    <a:pt x="126676" y="110527"/>
                    <a:pt x="130433" y="111101"/>
                    <a:pt x="133978" y="112306"/>
                  </a:cubicBezTo>
                  <a:cubicBezTo>
                    <a:pt x="137805" y="113674"/>
                    <a:pt x="140144" y="117431"/>
                    <a:pt x="139790" y="121450"/>
                  </a:cubicBezTo>
                  <a:cubicBezTo>
                    <a:pt x="140002" y="133089"/>
                    <a:pt x="133694" y="143878"/>
                    <a:pt x="123486" y="149449"/>
                  </a:cubicBezTo>
                  <a:cubicBezTo>
                    <a:pt x="111152" y="157239"/>
                    <a:pt x="96764" y="161350"/>
                    <a:pt x="82161" y="161287"/>
                  </a:cubicBezTo>
                  <a:lnTo>
                    <a:pt x="79043" y="161287"/>
                  </a:lnTo>
                  <a:cubicBezTo>
                    <a:pt x="75782" y="166745"/>
                    <a:pt x="73159" y="171565"/>
                    <a:pt x="71174" y="175463"/>
                  </a:cubicBezTo>
                  <a:cubicBezTo>
                    <a:pt x="81240" y="180283"/>
                    <a:pt x="86272" y="185245"/>
                    <a:pt x="86272" y="190420"/>
                  </a:cubicBezTo>
                  <a:cubicBezTo>
                    <a:pt x="86272" y="190774"/>
                    <a:pt x="86272" y="192404"/>
                    <a:pt x="86272" y="195240"/>
                  </a:cubicBezTo>
                  <a:cubicBezTo>
                    <a:pt x="86272" y="198075"/>
                    <a:pt x="83012" y="201265"/>
                    <a:pt x="77129" y="204809"/>
                  </a:cubicBezTo>
                  <a:cubicBezTo>
                    <a:pt x="73017" y="207318"/>
                    <a:pt x="68268" y="208665"/>
                    <a:pt x="63448" y="208708"/>
                  </a:cubicBezTo>
                  <a:close/>
                </a:path>
              </a:pathLst>
            </a:custGeom>
            <a:solidFill>
              <a:srgbClr val="0A315B"/>
            </a:solidFill>
            <a:ln w="7081" cap="flat">
              <a:noFill/>
              <a:prstDash val="solid"/>
              <a:miter/>
            </a:ln>
          </p:spPr>
          <p:txBody>
            <a:bodyPr rtlCol="0" anchor="ctr"/>
            <a:lstStyle/>
            <a:p>
              <a:endParaRPr lang="fr-FR"/>
            </a:p>
          </p:txBody>
        </p:sp>
        <p:sp>
          <p:nvSpPr>
            <p:cNvPr id="53" name="Graphique 6">
              <a:extLst>
                <a:ext uri="{FF2B5EF4-FFF2-40B4-BE49-F238E27FC236}">
                  <a16:creationId xmlns:a16="http://schemas.microsoft.com/office/drawing/2014/main" id="{5DDD005E-EF54-45D5-AEBF-6F0FA2D60AA5}"/>
                </a:ext>
              </a:extLst>
            </p:cNvPr>
            <p:cNvSpPr/>
            <p:nvPr/>
          </p:nvSpPr>
          <p:spPr>
            <a:xfrm>
              <a:off x="9851862" y="1245706"/>
              <a:ext cx="139073" cy="164354"/>
            </a:xfrm>
            <a:custGeom>
              <a:avLst/>
              <a:gdLst>
                <a:gd name="connsiteX0" fmla="*/ 107374 w 139073"/>
                <a:gd name="connsiteY0" fmla="*/ 164144 h 164354"/>
                <a:gd name="connsiteX1" fmla="*/ 86180 w 139073"/>
                <a:gd name="connsiteY1" fmla="*/ 147154 h 164354"/>
                <a:gd name="connsiteX2" fmla="*/ 86109 w 139073"/>
                <a:gd name="connsiteY2" fmla="*/ 146423 h 164354"/>
                <a:gd name="connsiteX3" fmla="*/ 84621 w 139073"/>
                <a:gd name="connsiteY3" fmla="*/ 128490 h 164354"/>
                <a:gd name="connsiteX4" fmla="*/ 82990 w 139073"/>
                <a:gd name="connsiteY4" fmla="*/ 116298 h 164354"/>
                <a:gd name="connsiteX5" fmla="*/ 76398 w 139073"/>
                <a:gd name="connsiteY5" fmla="*/ 125088 h 164354"/>
                <a:gd name="connsiteX6" fmla="*/ 67041 w 139073"/>
                <a:gd name="connsiteY6" fmla="*/ 139690 h 164354"/>
                <a:gd name="connsiteX7" fmla="*/ 36420 w 139073"/>
                <a:gd name="connsiteY7" fmla="*/ 159891 h 164354"/>
                <a:gd name="connsiteX8" fmla="*/ 19975 w 139073"/>
                <a:gd name="connsiteY8" fmla="*/ 154646 h 164354"/>
                <a:gd name="connsiteX9" fmla="*/ 1686 w 139073"/>
                <a:gd name="connsiteY9" fmla="*/ 124379 h 164354"/>
                <a:gd name="connsiteX10" fmla="*/ -794 w 139073"/>
                <a:gd name="connsiteY10" fmla="*/ 106445 h 164354"/>
                <a:gd name="connsiteX11" fmla="*/ 9980 w 139073"/>
                <a:gd name="connsiteY11" fmla="*/ 58599 h 164354"/>
                <a:gd name="connsiteX12" fmla="*/ 38829 w 139073"/>
                <a:gd name="connsiteY12" fmla="*/ 24008 h 164354"/>
                <a:gd name="connsiteX13" fmla="*/ 62576 w 139073"/>
                <a:gd name="connsiteY13" fmla="*/ 16494 h 164354"/>
                <a:gd name="connsiteX14" fmla="*/ 84833 w 139073"/>
                <a:gd name="connsiteY14" fmla="*/ 22874 h 164354"/>
                <a:gd name="connsiteX15" fmla="*/ 87810 w 139073"/>
                <a:gd name="connsiteY15" fmla="*/ 23795 h 164354"/>
                <a:gd name="connsiteX16" fmla="*/ 93410 w 139073"/>
                <a:gd name="connsiteY16" fmla="*/ 16707 h 164354"/>
                <a:gd name="connsiteX17" fmla="*/ 99931 w 139073"/>
                <a:gd name="connsiteY17" fmla="*/ 6429 h 164354"/>
                <a:gd name="connsiteX18" fmla="*/ 112690 w 139073"/>
                <a:gd name="connsiteY18" fmla="*/ -93 h 164354"/>
                <a:gd name="connsiteX19" fmla="*/ 119212 w 139073"/>
                <a:gd name="connsiteY19" fmla="*/ 1042 h 164354"/>
                <a:gd name="connsiteX20" fmla="*/ 128001 w 139073"/>
                <a:gd name="connsiteY20" fmla="*/ 12808 h 164354"/>
                <a:gd name="connsiteX21" fmla="*/ 132892 w 139073"/>
                <a:gd name="connsiteY21" fmla="*/ 46052 h 164354"/>
                <a:gd name="connsiteX22" fmla="*/ 138279 w 139073"/>
                <a:gd name="connsiteY22" fmla="*/ 136854 h 164354"/>
                <a:gd name="connsiteX23" fmla="*/ 138279 w 139073"/>
                <a:gd name="connsiteY23" fmla="*/ 141745 h 164354"/>
                <a:gd name="connsiteX24" fmla="*/ 131191 w 139073"/>
                <a:gd name="connsiteY24" fmla="*/ 156702 h 164354"/>
                <a:gd name="connsiteX25" fmla="*/ 107374 w 139073"/>
                <a:gd name="connsiteY25" fmla="*/ 164144 h 164354"/>
                <a:gd name="connsiteX26" fmla="*/ 47761 w 139073"/>
                <a:gd name="connsiteY26" fmla="*/ 118354 h 164354"/>
                <a:gd name="connsiteX27" fmla="*/ 72074 w 139073"/>
                <a:gd name="connsiteY27" fmla="*/ 88512 h 164354"/>
                <a:gd name="connsiteX28" fmla="*/ 84621 w 139073"/>
                <a:gd name="connsiteY28" fmla="*/ 52219 h 164354"/>
                <a:gd name="connsiteX29" fmla="*/ 72996 w 139073"/>
                <a:gd name="connsiteY29" fmla="*/ 46052 h 164354"/>
                <a:gd name="connsiteX30" fmla="*/ 50880 w 139073"/>
                <a:gd name="connsiteY30" fmla="*/ 61222 h 164354"/>
                <a:gd name="connsiteX31" fmla="*/ 38263 w 139073"/>
                <a:gd name="connsiteY31" fmla="*/ 93544 h 164354"/>
                <a:gd name="connsiteX32" fmla="*/ 37696 w 139073"/>
                <a:gd name="connsiteY32" fmla="*/ 100633 h 164354"/>
                <a:gd name="connsiteX33" fmla="*/ 44784 w 139073"/>
                <a:gd name="connsiteY33" fmla="*/ 117078 h 164354"/>
                <a:gd name="connsiteX34" fmla="*/ 47761 w 139073"/>
                <a:gd name="connsiteY34" fmla="*/ 118354 h 164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39073" h="164354">
                  <a:moveTo>
                    <a:pt x="107374" y="164144"/>
                  </a:moveTo>
                  <a:cubicBezTo>
                    <a:pt x="96812" y="165307"/>
                    <a:pt x="87314" y="157701"/>
                    <a:pt x="86180" y="147154"/>
                  </a:cubicBezTo>
                  <a:cubicBezTo>
                    <a:pt x="86180" y="146913"/>
                    <a:pt x="86109" y="146664"/>
                    <a:pt x="86109" y="146423"/>
                  </a:cubicBezTo>
                  <a:cubicBezTo>
                    <a:pt x="85116" y="140498"/>
                    <a:pt x="84621" y="134501"/>
                    <a:pt x="84621" y="128490"/>
                  </a:cubicBezTo>
                  <a:cubicBezTo>
                    <a:pt x="84621" y="120409"/>
                    <a:pt x="84053" y="116298"/>
                    <a:pt x="82990" y="116298"/>
                  </a:cubicBezTo>
                  <a:cubicBezTo>
                    <a:pt x="81927" y="116298"/>
                    <a:pt x="79800" y="119275"/>
                    <a:pt x="76398" y="125088"/>
                  </a:cubicBezTo>
                  <a:cubicBezTo>
                    <a:pt x="73917" y="129482"/>
                    <a:pt x="70798" y="134302"/>
                    <a:pt x="67041" y="139690"/>
                  </a:cubicBezTo>
                  <a:cubicBezTo>
                    <a:pt x="57614" y="153157"/>
                    <a:pt x="47407" y="159891"/>
                    <a:pt x="36420" y="159891"/>
                  </a:cubicBezTo>
                  <a:cubicBezTo>
                    <a:pt x="30537" y="160026"/>
                    <a:pt x="24724" y="158183"/>
                    <a:pt x="19975" y="154646"/>
                  </a:cubicBezTo>
                  <a:cubicBezTo>
                    <a:pt x="10547" y="147005"/>
                    <a:pt x="4026" y="136294"/>
                    <a:pt x="1686" y="124379"/>
                  </a:cubicBezTo>
                  <a:cubicBezTo>
                    <a:pt x="127" y="118531"/>
                    <a:pt x="-723" y="112506"/>
                    <a:pt x="-794" y="106445"/>
                  </a:cubicBezTo>
                  <a:cubicBezTo>
                    <a:pt x="-794" y="89901"/>
                    <a:pt x="2892" y="73562"/>
                    <a:pt x="9980" y="58599"/>
                  </a:cubicBezTo>
                  <a:cubicBezTo>
                    <a:pt x="16005" y="44493"/>
                    <a:pt x="26071" y="32471"/>
                    <a:pt x="38829" y="24008"/>
                  </a:cubicBezTo>
                  <a:cubicBezTo>
                    <a:pt x="45847" y="19287"/>
                    <a:pt x="54069" y="16678"/>
                    <a:pt x="62576" y="16494"/>
                  </a:cubicBezTo>
                  <a:cubicBezTo>
                    <a:pt x="70444" y="16636"/>
                    <a:pt x="78099" y="18833"/>
                    <a:pt x="84833" y="22874"/>
                  </a:cubicBezTo>
                  <a:cubicBezTo>
                    <a:pt x="85754" y="23434"/>
                    <a:pt x="86747" y="23745"/>
                    <a:pt x="87810" y="23795"/>
                  </a:cubicBezTo>
                  <a:cubicBezTo>
                    <a:pt x="89582" y="23795"/>
                    <a:pt x="91425" y="21456"/>
                    <a:pt x="93410" y="16707"/>
                  </a:cubicBezTo>
                  <a:cubicBezTo>
                    <a:pt x="94898" y="12907"/>
                    <a:pt x="97166" y="9420"/>
                    <a:pt x="99931" y="6429"/>
                  </a:cubicBezTo>
                  <a:cubicBezTo>
                    <a:pt x="103050" y="2551"/>
                    <a:pt x="107729" y="177"/>
                    <a:pt x="112690" y="-93"/>
                  </a:cubicBezTo>
                  <a:cubicBezTo>
                    <a:pt x="114887" y="70"/>
                    <a:pt x="117085" y="453"/>
                    <a:pt x="119212" y="1042"/>
                  </a:cubicBezTo>
                  <a:cubicBezTo>
                    <a:pt x="122472" y="1750"/>
                    <a:pt x="125379" y="5649"/>
                    <a:pt x="128001" y="12808"/>
                  </a:cubicBezTo>
                  <a:cubicBezTo>
                    <a:pt x="130553" y="23731"/>
                    <a:pt x="132183" y="34853"/>
                    <a:pt x="132892" y="46052"/>
                  </a:cubicBezTo>
                  <a:cubicBezTo>
                    <a:pt x="136507" y="85839"/>
                    <a:pt x="138279" y="116107"/>
                    <a:pt x="138279" y="136854"/>
                  </a:cubicBezTo>
                  <a:lnTo>
                    <a:pt x="138279" y="141745"/>
                  </a:lnTo>
                  <a:cubicBezTo>
                    <a:pt x="138279" y="147536"/>
                    <a:pt x="135656" y="153023"/>
                    <a:pt x="131191" y="156702"/>
                  </a:cubicBezTo>
                  <a:cubicBezTo>
                    <a:pt x="124386" y="161876"/>
                    <a:pt x="115951" y="164506"/>
                    <a:pt x="107374" y="164144"/>
                  </a:cubicBezTo>
                  <a:close/>
                  <a:moveTo>
                    <a:pt x="47761" y="118354"/>
                  </a:moveTo>
                  <a:cubicBezTo>
                    <a:pt x="55629" y="118354"/>
                    <a:pt x="63709" y="108409"/>
                    <a:pt x="72074" y="88512"/>
                  </a:cubicBezTo>
                  <a:cubicBezTo>
                    <a:pt x="77744" y="76972"/>
                    <a:pt x="81927" y="64780"/>
                    <a:pt x="84621" y="52219"/>
                  </a:cubicBezTo>
                  <a:cubicBezTo>
                    <a:pt x="84621" y="48108"/>
                    <a:pt x="80722" y="46052"/>
                    <a:pt x="72996" y="46052"/>
                  </a:cubicBezTo>
                  <a:cubicBezTo>
                    <a:pt x="65269" y="46052"/>
                    <a:pt x="57401" y="51085"/>
                    <a:pt x="50880" y="61222"/>
                  </a:cubicBezTo>
                  <a:cubicBezTo>
                    <a:pt x="44429" y="70975"/>
                    <a:pt x="40106" y="81997"/>
                    <a:pt x="38263" y="93544"/>
                  </a:cubicBezTo>
                  <a:cubicBezTo>
                    <a:pt x="37908" y="95891"/>
                    <a:pt x="37696" y="98258"/>
                    <a:pt x="37696" y="100633"/>
                  </a:cubicBezTo>
                  <a:cubicBezTo>
                    <a:pt x="37128" y="106963"/>
                    <a:pt x="39751" y="113158"/>
                    <a:pt x="44784" y="117078"/>
                  </a:cubicBezTo>
                  <a:cubicBezTo>
                    <a:pt x="45635" y="117801"/>
                    <a:pt x="46627" y="118247"/>
                    <a:pt x="47761" y="118354"/>
                  </a:cubicBezTo>
                  <a:close/>
                </a:path>
              </a:pathLst>
            </a:custGeom>
            <a:solidFill>
              <a:srgbClr val="0A315B"/>
            </a:solidFill>
            <a:ln w="7081" cap="flat">
              <a:noFill/>
              <a:prstDash val="solid"/>
              <a:miter/>
            </a:ln>
          </p:spPr>
          <p:txBody>
            <a:bodyPr rtlCol="0" anchor="ctr"/>
            <a:lstStyle/>
            <a:p>
              <a:endParaRPr lang="fr-FR"/>
            </a:p>
          </p:txBody>
        </p:sp>
        <p:sp>
          <p:nvSpPr>
            <p:cNvPr id="54" name="Graphique 6">
              <a:extLst>
                <a:ext uri="{FF2B5EF4-FFF2-40B4-BE49-F238E27FC236}">
                  <a16:creationId xmlns:a16="http://schemas.microsoft.com/office/drawing/2014/main" id="{DD56AC86-7C34-40EB-9229-C975A8DB7C09}"/>
                </a:ext>
              </a:extLst>
            </p:cNvPr>
            <p:cNvSpPr/>
            <p:nvPr/>
          </p:nvSpPr>
          <p:spPr>
            <a:xfrm>
              <a:off x="10007292" y="1364706"/>
              <a:ext cx="54384" cy="95918"/>
            </a:xfrm>
            <a:custGeom>
              <a:avLst/>
              <a:gdLst>
                <a:gd name="connsiteX0" fmla="*/ 14960 w 54384"/>
                <a:gd name="connsiteY0" fmla="*/ 95826 h 95918"/>
                <a:gd name="connsiteX1" fmla="*/ 13471 w 54384"/>
                <a:gd name="connsiteY1" fmla="*/ 95826 h 95918"/>
                <a:gd name="connsiteX2" fmla="*/ 3618 w 54384"/>
                <a:gd name="connsiteY2" fmla="*/ 93416 h 95918"/>
                <a:gd name="connsiteX3" fmla="*/ -776 w 54384"/>
                <a:gd name="connsiteY3" fmla="*/ 85548 h 95918"/>
                <a:gd name="connsiteX4" fmla="*/ 2626 w 54384"/>
                <a:gd name="connsiteY4" fmla="*/ 76191 h 95918"/>
                <a:gd name="connsiteX5" fmla="*/ 9714 w 54384"/>
                <a:gd name="connsiteY5" fmla="*/ 50390 h 95918"/>
                <a:gd name="connsiteX6" fmla="*/ 7233 w 54384"/>
                <a:gd name="connsiteY6" fmla="*/ 30755 h 95918"/>
                <a:gd name="connsiteX7" fmla="*/ 5744 w 54384"/>
                <a:gd name="connsiteY7" fmla="*/ 23667 h 95918"/>
                <a:gd name="connsiteX8" fmla="*/ 12124 w 54384"/>
                <a:gd name="connsiteY8" fmla="*/ 6017 h 95918"/>
                <a:gd name="connsiteX9" fmla="*/ 28357 w 54384"/>
                <a:gd name="connsiteY9" fmla="*/ -79 h 95918"/>
                <a:gd name="connsiteX10" fmla="*/ 53591 w 54384"/>
                <a:gd name="connsiteY10" fmla="*/ 30755 h 95918"/>
                <a:gd name="connsiteX11" fmla="*/ 47920 w 54384"/>
                <a:gd name="connsiteY11" fmla="*/ 55635 h 95918"/>
                <a:gd name="connsiteX12" fmla="*/ 33318 w 54384"/>
                <a:gd name="connsiteY12" fmla="*/ 83067 h 95918"/>
                <a:gd name="connsiteX13" fmla="*/ 14960 w 54384"/>
                <a:gd name="connsiteY13" fmla="*/ 95826 h 95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4384" h="95918">
                  <a:moveTo>
                    <a:pt x="14960" y="95826"/>
                  </a:moveTo>
                  <a:lnTo>
                    <a:pt x="13471" y="95826"/>
                  </a:lnTo>
                  <a:cubicBezTo>
                    <a:pt x="10068" y="95826"/>
                    <a:pt x="6666" y="95004"/>
                    <a:pt x="3618" y="93416"/>
                  </a:cubicBezTo>
                  <a:cubicBezTo>
                    <a:pt x="712" y="91871"/>
                    <a:pt x="-989" y="88801"/>
                    <a:pt x="-776" y="85548"/>
                  </a:cubicBezTo>
                  <a:cubicBezTo>
                    <a:pt x="-423" y="82202"/>
                    <a:pt x="783" y="78998"/>
                    <a:pt x="2626" y="76191"/>
                  </a:cubicBezTo>
                  <a:cubicBezTo>
                    <a:pt x="7092" y="68309"/>
                    <a:pt x="9501" y="59449"/>
                    <a:pt x="9714" y="50390"/>
                  </a:cubicBezTo>
                  <a:cubicBezTo>
                    <a:pt x="9856" y="43755"/>
                    <a:pt x="9076" y="37134"/>
                    <a:pt x="7233" y="30755"/>
                  </a:cubicBezTo>
                  <a:cubicBezTo>
                    <a:pt x="6383" y="28480"/>
                    <a:pt x="5886" y="26091"/>
                    <a:pt x="5744" y="23667"/>
                  </a:cubicBezTo>
                  <a:cubicBezTo>
                    <a:pt x="5319" y="17145"/>
                    <a:pt x="7587" y="10737"/>
                    <a:pt x="12124" y="6017"/>
                  </a:cubicBezTo>
                  <a:cubicBezTo>
                    <a:pt x="16519" y="1905"/>
                    <a:pt x="22332" y="-285"/>
                    <a:pt x="28357" y="-79"/>
                  </a:cubicBezTo>
                  <a:cubicBezTo>
                    <a:pt x="45227" y="-79"/>
                    <a:pt x="53591" y="10199"/>
                    <a:pt x="53591" y="30755"/>
                  </a:cubicBezTo>
                  <a:cubicBezTo>
                    <a:pt x="53166" y="39311"/>
                    <a:pt x="51252" y="47732"/>
                    <a:pt x="47920" y="55635"/>
                  </a:cubicBezTo>
                  <a:cubicBezTo>
                    <a:pt x="44376" y="65410"/>
                    <a:pt x="39414" y="74646"/>
                    <a:pt x="33318" y="83067"/>
                  </a:cubicBezTo>
                  <a:cubicBezTo>
                    <a:pt x="29490" y="89928"/>
                    <a:pt x="22757" y="94642"/>
                    <a:pt x="14960" y="95826"/>
                  </a:cubicBezTo>
                  <a:close/>
                </a:path>
              </a:pathLst>
            </a:custGeom>
            <a:solidFill>
              <a:srgbClr val="0A315B"/>
            </a:solidFill>
            <a:ln w="7081" cap="flat">
              <a:noFill/>
              <a:prstDash val="solid"/>
              <a:miter/>
            </a:ln>
          </p:spPr>
          <p:txBody>
            <a:bodyPr rtlCol="0" anchor="ctr"/>
            <a:lstStyle/>
            <a:p>
              <a:endParaRPr lang="fr-FR"/>
            </a:p>
          </p:txBody>
        </p:sp>
        <p:sp>
          <p:nvSpPr>
            <p:cNvPr id="55" name="Graphique 6">
              <a:extLst>
                <a:ext uri="{FF2B5EF4-FFF2-40B4-BE49-F238E27FC236}">
                  <a16:creationId xmlns:a16="http://schemas.microsoft.com/office/drawing/2014/main" id="{7503CCF0-BFD5-45C9-A945-E3C7343F7849}"/>
                </a:ext>
              </a:extLst>
            </p:cNvPr>
            <p:cNvSpPr/>
            <p:nvPr/>
          </p:nvSpPr>
          <p:spPr>
            <a:xfrm>
              <a:off x="10112354" y="1203457"/>
              <a:ext cx="150490" cy="279893"/>
            </a:xfrm>
            <a:custGeom>
              <a:avLst/>
              <a:gdLst>
                <a:gd name="connsiteX0" fmla="*/ 77537 w 150490"/>
                <a:gd name="connsiteY0" fmla="*/ 279687 h 279893"/>
                <a:gd name="connsiteX1" fmla="*/ 75126 w 150490"/>
                <a:gd name="connsiteY1" fmla="*/ 279687 h 279893"/>
                <a:gd name="connsiteX2" fmla="*/ 23807 w 150490"/>
                <a:gd name="connsiteY2" fmla="*/ 264943 h 279893"/>
                <a:gd name="connsiteX3" fmla="*/ -10 w 150490"/>
                <a:gd name="connsiteY3" fmla="*/ 223831 h 279893"/>
                <a:gd name="connsiteX4" fmla="*/ -789 w 150490"/>
                <a:gd name="connsiteY4" fmla="*/ 218018 h 279893"/>
                <a:gd name="connsiteX5" fmla="*/ 1266 w 150490"/>
                <a:gd name="connsiteY5" fmla="*/ 209016 h 279893"/>
                <a:gd name="connsiteX6" fmla="*/ 6157 w 150490"/>
                <a:gd name="connsiteY6" fmla="*/ 205472 h 279893"/>
                <a:gd name="connsiteX7" fmla="*/ 10977 w 150490"/>
                <a:gd name="connsiteY7" fmla="*/ 207386 h 279893"/>
                <a:gd name="connsiteX8" fmla="*/ 19199 w 150490"/>
                <a:gd name="connsiteY8" fmla="*/ 223618 h 279893"/>
                <a:gd name="connsiteX9" fmla="*/ 31179 w 150490"/>
                <a:gd name="connsiteY9" fmla="*/ 241339 h 279893"/>
                <a:gd name="connsiteX10" fmla="*/ 59957 w 150490"/>
                <a:gd name="connsiteY10" fmla="*/ 250554 h 279893"/>
                <a:gd name="connsiteX11" fmla="*/ 82994 w 150490"/>
                <a:gd name="connsiteY11" fmla="*/ 236377 h 279893"/>
                <a:gd name="connsiteX12" fmla="*/ 101496 w 150490"/>
                <a:gd name="connsiteY12" fmla="*/ 163084 h 279893"/>
                <a:gd name="connsiteX13" fmla="*/ 103693 w 150490"/>
                <a:gd name="connsiteY13" fmla="*/ 110205 h 279893"/>
                <a:gd name="connsiteX14" fmla="*/ 104827 w 150490"/>
                <a:gd name="connsiteY14" fmla="*/ 77882 h 279893"/>
                <a:gd name="connsiteX15" fmla="*/ 109718 w 150490"/>
                <a:gd name="connsiteY15" fmla="*/ 62925 h 279893"/>
                <a:gd name="connsiteX16" fmla="*/ 123894 w 150490"/>
                <a:gd name="connsiteY16" fmla="*/ 54490 h 279893"/>
                <a:gd name="connsiteX17" fmla="*/ 137504 w 150490"/>
                <a:gd name="connsiteY17" fmla="*/ 62500 h 279893"/>
                <a:gd name="connsiteX18" fmla="*/ 144593 w 150490"/>
                <a:gd name="connsiteY18" fmla="*/ 82347 h 279893"/>
                <a:gd name="connsiteX19" fmla="*/ 149696 w 150490"/>
                <a:gd name="connsiteY19" fmla="*/ 149970 h 279893"/>
                <a:gd name="connsiteX20" fmla="*/ 144593 w 150490"/>
                <a:gd name="connsiteY20" fmla="*/ 213340 h 279893"/>
                <a:gd name="connsiteX21" fmla="*/ 123328 w 150490"/>
                <a:gd name="connsiteY21" fmla="*/ 260194 h 279893"/>
                <a:gd name="connsiteX22" fmla="*/ 77537 w 150490"/>
                <a:gd name="connsiteY22" fmla="*/ 279687 h 279893"/>
                <a:gd name="connsiteX23" fmla="*/ 122193 w 150490"/>
                <a:gd name="connsiteY23" fmla="*/ 42865 h 279893"/>
                <a:gd name="connsiteX24" fmla="*/ 103339 w 150490"/>
                <a:gd name="connsiteY24" fmla="*/ 20608 h 279893"/>
                <a:gd name="connsiteX25" fmla="*/ 107237 w 150490"/>
                <a:gd name="connsiteY25" fmla="*/ 6431 h 279893"/>
                <a:gd name="connsiteX26" fmla="*/ 120705 w 150490"/>
                <a:gd name="connsiteY26" fmla="*/ -90 h 279893"/>
                <a:gd name="connsiteX27" fmla="*/ 125737 w 150490"/>
                <a:gd name="connsiteY27" fmla="*/ -90 h 279893"/>
                <a:gd name="connsiteX28" fmla="*/ 136583 w 150490"/>
                <a:gd name="connsiteY28" fmla="*/ 6219 h 279893"/>
                <a:gd name="connsiteX29" fmla="*/ 137079 w 150490"/>
                <a:gd name="connsiteY29" fmla="*/ 36287 h 279893"/>
                <a:gd name="connsiteX30" fmla="*/ 136016 w 150490"/>
                <a:gd name="connsiteY30" fmla="*/ 37336 h 279893"/>
                <a:gd name="connsiteX31" fmla="*/ 122193 w 150490"/>
                <a:gd name="connsiteY31" fmla="*/ 42865 h 2798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50490" h="279893">
                  <a:moveTo>
                    <a:pt x="77537" y="279687"/>
                  </a:moveTo>
                  <a:lnTo>
                    <a:pt x="75126" y="279687"/>
                  </a:lnTo>
                  <a:cubicBezTo>
                    <a:pt x="56839" y="280651"/>
                    <a:pt x="38763" y="275462"/>
                    <a:pt x="23807" y="264943"/>
                  </a:cubicBezTo>
                  <a:cubicBezTo>
                    <a:pt x="10977" y="254722"/>
                    <a:pt x="2471" y="240042"/>
                    <a:pt x="-10" y="223831"/>
                  </a:cubicBezTo>
                  <a:cubicBezTo>
                    <a:pt x="-506" y="221931"/>
                    <a:pt x="-718" y="219982"/>
                    <a:pt x="-789" y="218018"/>
                  </a:cubicBezTo>
                  <a:cubicBezTo>
                    <a:pt x="-860" y="214892"/>
                    <a:pt x="-152" y="211788"/>
                    <a:pt x="1266" y="209016"/>
                  </a:cubicBezTo>
                  <a:cubicBezTo>
                    <a:pt x="2684" y="206677"/>
                    <a:pt x="4243" y="205472"/>
                    <a:pt x="6157" y="205472"/>
                  </a:cubicBezTo>
                  <a:cubicBezTo>
                    <a:pt x="7858" y="205741"/>
                    <a:pt x="9559" y="206393"/>
                    <a:pt x="10977" y="207386"/>
                  </a:cubicBezTo>
                  <a:cubicBezTo>
                    <a:pt x="13245" y="208591"/>
                    <a:pt x="16010" y="214049"/>
                    <a:pt x="19199" y="223618"/>
                  </a:cubicBezTo>
                  <a:cubicBezTo>
                    <a:pt x="21255" y="230614"/>
                    <a:pt x="25437" y="236810"/>
                    <a:pt x="31179" y="241339"/>
                  </a:cubicBezTo>
                  <a:cubicBezTo>
                    <a:pt x="39473" y="247555"/>
                    <a:pt x="49609" y="250802"/>
                    <a:pt x="59957" y="250554"/>
                  </a:cubicBezTo>
                  <a:cubicBezTo>
                    <a:pt x="69598" y="250334"/>
                    <a:pt x="78459" y="244919"/>
                    <a:pt x="82994" y="236377"/>
                  </a:cubicBezTo>
                  <a:cubicBezTo>
                    <a:pt x="92918" y="221158"/>
                    <a:pt x="99085" y="196732"/>
                    <a:pt x="101496" y="163084"/>
                  </a:cubicBezTo>
                  <a:cubicBezTo>
                    <a:pt x="102700" y="146355"/>
                    <a:pt x="103480" y="128776"/>
                    <a:pt x="103693" y="110205"/>
                  </a:cubicBezTo>
                  <a:cubicBezTo>
                    <a:pt x="103693" y="95603"/>
                    <a:pt x="104189" y="84828"/>
                    <a:pt x="104827" y="77882"/>
                  </a:cubicBezTo>
                  <a:cubicBezTo>
                    <a:pt x="105181" y="72565"/>
                    <a:pt x="106883" y="67419"/>
                    <a:pt x="109718" y="62925"/>
                  </a:cubicBezTo>
                  <a:cubicBezTo>
                    <a:pt x="112482" y="57687"/>
                    <a:pt x="117940" y="54433"/>
                    <a:pt x="123894" y="54490"/>
                  </a:cubicBezTo>
                  <a:cubicBezTo>
                    <a:pt x="129565" y="54462"/>
                    <a:pt x="134811" y="57538"/>
                    <a:pt x="137504" y="62500"/>
                  </a:cubicBezTo>
                  <a:cubicBezTo>
                    <a:pt x="141190" y="68553"/>
                    <a:pt x="143600" y="75316"/>
                    <a:pt x="144593" y="82347"/>
                  </a:cubicBezTo>
                  <a:cubicBezTo>
                    <a:pt x="147782" y="104754"/>
                    <a:pt x="149483" y="127344"/>
                    <a:pt x="149696" y="149970"/>
                  </a:cubicBezTo>
                  <a:cubicBezTo>
                    <a:pt x="149554" y="171193"/>
                    <a:pt x="147853" y="192373"/>
                    <a:pt x="144593" y="213340"/>
                  </a:cubicBezTo>
                  <a:cubicBezTo>
                    <a:pt x="142537" y="230792"/>
                    <a:pt x="135094" y="247173"/>
                    <a:pt x="123328" y="260194"/>
                  </a:cubicBezTo>
                  <a:cubicBezTo>
                    <a:pt x="111561" y="272960"/>
                    <a:pt x="94903" y="280063"/>
                    <a:pt x="77537" y="279687"/>
                  </a:cubicBezTo>
                  <a:close/>
                  <a:moveTo>
                    <a:pt x="122193" y="42865"/>
                  </a:moveTo>
                  <a:cubicBezTo>
                    <a:pt x="109647" y="42865"/>
                    <a:pt x="103339" y="35777"/>
                    <a:pt x="103339" y="20608"/>
                  </a:cubicBezTo>
                  <a:cubicBezTo>
                    <a:pt x="102984" y="15575"/>
                    <a:pt x="104330" y="10578"/>
                    <a:pt x="107237" y="6431"/>
                  </a:cubicBezTo>
                  <a:cubicBezTo>
                    <a:pt x="110427" y="2242"/>
                    <a:pt x="115460" y="-182"/>
                    <a:pt x="120705" y="-90"/>
                  </a:cubicBezTo>
                  <a:lnTo>
                    <a:pt x="125737" y="-90"/>
                  </a:lnTo>
                  <a:cubicBezTo>
                    <a:pt x="129990" y="718"/>
                    <a:pt x="133818" y="2944"/>
                    <a:pt x="136583" y="6219"/>
                  </a:cubicBezTo>
                  <a:cubicBezTo>
                    <a:pt x="145017" y="14377"/>
                    <a:pt x="145230" y="27838"/>
                    <a:pt x="137079" y="36287"/>
                  </a:cubicBezTo>
                  <a:cubicBezTo>
                    <a:pt x="136725" y="36649"/>
                    <a:pt x="136370" y="36996"/>
                    <a:pt x="136016" y="37336"/>
                  </a:cubicBezTo>
                  <a:cubicBezTo>
                    <a:pt x="132330" y="40987"/>
                    <a:pt x="127368" y="42986"/>
                    <a:pt x="122193" y="42865"/>
                  </a:cubicBezTo>
                  <a:close/>
                </a:path>
              </a:pathLst>
            </a:custGeom>
            <a:solidFill>
              <a:srgbClr val="0A315B"/>
            </a:solidFill>
            <a:ln w="7081" cap="flat">
              <a:noFill/>
              <a:prstDash val="solid"/>
              <a:miter/>
            </a:ln>
          </p:spPr>
          <p:txBody>
            <a:bodyPr rtlCol="0" anchor="ctr"/>
            <a:lstStyle/>
            <a:p>
              <a:endParaRPr lang="fr-FR"/>
            </a:p>
          </p:txBody>
        </p:sp>
        <p:sp>
          <p:nvSpPr>
            <p:cNvPr id="56" name="Graphique 6">
              <a:extLst>
                <a:ext uri="{FF2B5EF4-FFF2-40B4-BE49-F238E27FC236}">
                  <a16:creationId xmlns:a16="http://schemas.microsoft.com/office/drawing/2014/main" id="{B94B51A8-96BB-490C-B5FA-1BF8158C1A5B}"/>
                </a:ext>
              </a:extLst>
            </p:cNvPr>
            <p:cNvSpPr/>
            <p:nvPr/>
          </p:nvSpPr>
          <p:spPr>
            <a:xfrm>
              <a:off x="10279595" y="1231313"/>
              <a:ext cx="137987" cy="159456"/>
            </a:xfrm>
            <a:custGeom>
              <a:avLst/>
              <a:gdLst>
                <a:gd name="connsiteX0" fmla="*/ 65034 w 137987"/>
                <a:gd name="connsiteY0" fmla="*/ 159328 h 159456"/>
                <a:gd name="connsiteX1" fmla="*/ 63404 w 137987"/>
                <a:gd name="connsiteY1" fmla="*/ 159328 h 159456"/>
                <a:gd name="connsiteX2" fmla="*/ 28529 w 137987"/>
                <a:gd name="connsiteY2" fmla="*/ 149901 h 159456"/>
                <a:gd name="connsiteX3" fmla="*/ 7264 w 137987"/>
                <a:gd name="connsiteY3" fmla="*/ 124383 h 159456"/>
                <a:gd name="connsiteX4" fmla="*/ -746 w 137987"/>
                <a:gd name="connsiteY4" fmla="*/ 85468 h 159456"/>
                <a:gd name="connsiteX5" fmla="*/ 8965 w 137987"/>
                <a:gd name="connsiteY5" fmla="*/ 38543 h 159456"/>
                <a:gd name="connsiteX6" fmla="*/ 34413 w 137987"/>
                <a:gd name="connsiteY6" fmla="*/ 9623 h 159456"/>
                <a:gd name="connsiteX7" fmla="*/ 66522 w 137987"/>
                <a:gd name="connsiteY7" fmla="*/ -88 h 159456"/>
                <a:gd name="connsiteX8" fmla="*/ 95514 w 137987"/>
                <a:gd name="connsiteY8" fmla="*/ 9764 h 159456"/>
                <a:gd name="connsiteX9" fmla="*/ 109123 w 137987"/>
                <a:gd name="connsiteY9" fmla="*/ 42300 h 159456"/>
                <a:gd name="connsiteX10" fmla="*/ 101042 w 137987"/>
                <a:gd name="connsiteY10" fmla="*/ 66329 h 159456"/>
                <a:gd name="connsiteX11" fmla="*/ 78502 w 137987"/>
                <a:gd name="connsiteY11" fmla="*/ 82491 h 159456"/>
                <a:gd name="connsiteX12" fmla="*/ 47809 w 137987"/>
                <a:gd name="connsiteY12" fmla="*/ 90501 h 159456"/>
                <a:gd name="connsiteX13" fmla="*/ 38027 w 137987"/>
                <a:gd name="connsiteY13" fmla="*/ 102047 h 159456"/>
                <a:gd name="connsiteX14" fmla="*/ 38098 w 137987"/>
                <a:gd name="connsiteY14" fmla="*/ 102693 h 159456"/>
                <a:gd name="connsiteX15" fmla="*/ 43698 w 137987"/>
                <a:gd name="connsiteY15" fmla="*/ 115735 h 159456"/>
                <a:gd name="connsiteX16" fmla="*/ 67657 w 137987"/>
                <a:gd name="connsiteY16" fmla="*/ 123461 h 159456"/>
                <a:gd name="connsiteX17" fmla="*/ 108415 w 137987"/>
                <a:gd name="connsiteY17" fmla="*/ 111624 h 159456"/>
                <a:gd name="connsiteX18" fmla="*/ 126702 w 137987"/>
                <a:gd name="connsiteY18" fmla="*/ 105315 h 159456"/>
                <a:gd name="connsiteX19" fmla="*/ 134500 w 137987"/>
                <a:gd name="connsiteY19" fmla="*/ 108505 h 159456"/>
                <a:gd name="connsiteX20" fmla="*/ 137194 w 137987"/>
                <a:gd name="connsiteY20" fmla="*/ 115948 h 159456"/>
                <a:gd name="connsiteX21" fmla="*/ 131168 w 137987"/>
                <a:gd name="connsiteY21" fmla="*/ 129628 h 159456"/>
                <a:gd name="connsiteX22" fmla="*/ 65034 w 137987"/>
                <a:gd name="connsiteY22" fmla="*/ 159328 h 159456"/>
                <a:gd name="connsiteX23" fmla="*/ 52134 w 137987"/>
                <a:gd name="connsiteY23" fmla="*/ 58745 h 159456"/>
                <a:gd name="connsiteX24" fmla="*/ 71627 w 137987"/>
                <a:gd name="connsiteY24" fmla="*/ 45135 h 159456"/>
                <a:gd name="connsiteX25" fmla="*/ 76446 w 137987"/>
                <a:gd name="connsiteY25" fmla="*/ 29966 h 159456"/>
                <a:gd name="connsiteX26" fmla="*/ 72831 w 137987"/>
                <a:gd name="connsiteY26" fmla="*/ 25146 h 159456"/>
                <a:gd name="connsiteX27" fmla="*/ 71627 w 137987"/>
                <a:gd name="connsiteY27" fmla="*/ 25146 h 159456"/>
                <a:gd name="connsiteX28" fmla="*/ 68578 w 137987"/>
                <a:gd name="connsiteY28" fmla="*/ 25146 h 159456"/>
                <a:gd name="connsiteX29" fmla="*/ 58512 w 137987"/>
                <a:gd name="connsiteY29" fmla="*/ 29328 h 159456"/>
                <a:gd name="connsiteX30" fmla="*/ 46179 w 137987"/>
                <a:gd name="connsiteY30" fmla="*/ 39252 h 159456"/>
                <a:gd name="connsiteX31" fmla="*/ 42068 w 137987"/>
                <a:gd name="connsiteY31" fmla="*/ 48608 h 159456"/>
                <a:gd name="connsiteX32" fmla="*/ 49440 w 137987"/>
                <a:gd name="connsiteY32" fmla="*/ 58738 h 159456"/>
                <a:gd name="connsiteX33" fmla="*/ 52134 w 137987"/>
                <a:gd name="connsiteY33" fmla="*/ 58745 h 1594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37987" h="159456">
                  <a:moveTo>
                    <a:pt x="65034" y="159328"/>
                  </a:moveTo>
                  <a:lnTo>
                    <a:pt x="63404" y="159328"/>
                  </a:lnTo>
                  <a:cubicBezTo>
                    <a:pt x="51070" y="159747"/>
                    <a:pt x="38949" y="156465"/>
                    <a:pt x="28529" y="149901"/>
                  </a:cubicBezTo>
                  <a:cubicBezTo>
                    <a:pt x="19244" y="143536"/>
                    <a:pt x="11871" y="134696"/>
                    <a:pt x="7264" y="124383"/>
                  </a:cubicBezTo>
                  <a:cubicBezTo>
                    <a:pt x="1806" y="112141"/>
                    <a:pt x="-888" y="98865"/>
                    <a:pt x="-746" y="85468"/>
                  </a:cubicBezTo>
                  <a:cubicBezTo>
                    <a:pt x="-1242" y="69285"/>
                    <a:pt x="2089" y="53216"/>
                    <a:pt x="8965" y="38543"/>
                  </a:cubicBezTo>
                  <a:cubicBezTo>
                    <a:pt x="14565" y="26698"/>
                    <a:pt x="23355" y="16668"/>
                    <a:pt x="34413" y="9623"/>
                  </a:cubicBezTo>
                  <a:cubicBezTo>
                    <a:pt x="43982" y="3385"/>
                    <a:pt x="55110" y="11"/>
                    <a:pt x="66522" y="-88"/>
                  </a:cubicBezTo>
                  <a:cubicBezTo>
                    <a:pt x="77013" y="-230"/>
                    <a:pt x="87292" y="3250"/>
                    <a:pt x="95514" y="9764"/>
                  </a:cubicBezTo>
                  <a:cubicBezTo>
                    <a:pt x="104870" y="17902"/>
                    <a:pt x="109903" y="29931"/>
                    <a:pt x="109123" y="42300"/>
                  </a:cubicBezTo>
                  <a:cubicBezTo>
                    <a:pt x="109265" y="51004"/>
                    <a:pt x="106430" y="59496"/>
                    <a:pt x="101042" y="66329"/>
                  </a:cubicBezTo>
                  <a:cubicBezTo>
                    <a:pt x="95018" y="73545"/>
                    <a:pt x="87292" y="79103"/>
                    <a:pt x="78502" y="82491"/>
                  </a:cubicBezTo>
                  <a:cubicBezTo>
                    <a:pt x="68649" y="86524"/>
                    <a:pt x="58371" y="89218"/>
                    <a:pt x="47809" y="90501"/>
                  </a:cubicBezTo>
                  <a:cubicBezTo>
                    <a:pt x="41926" y="90990"/>
                    <a:pt x="37531" y="96157"/>
                    <a:pt x="38027" y="102047"/>
                  </a:cubicBezTo>
                  <a:cubicBezTo>
                    <a:pt x="38027" y="102267"/>
                    <a:pt x="38098" y="102480"/>
                    <a:pt x="38098" y="102693"/>
                  </a:cubicBezTo>
                  <a:cubicBezTo>
                    <a:pt x="38382" y="107555"/>
                    <a:pt x="40367" y="112155"/>
                    <a:pt x="43698" y="115735"/>
                  </a:cubicBezTo>
                  <a:cubicBezTo>
                    <a:pt x="47809" y="120910"/>
                    <a:pt x="55819" y="123461"/>
                    <a:pt x="67657" y="123461"/>
                  </a:cubicBezTo>
                  <a:cubicBezTo>
                    <a:pt x="82046" y="123213"/>
                    <a:pt x="96152" y="119123"/>
                    <a:pt x="108415" y="111624"/>
                  </a:cubicBezTo>
                  <a:cubicBezTo>
                    <a:pt x="113873" y="108009"/>
                    <a:pt x="120182" y="105833"/>
                    <a:pt x="126702" y="105315"/>
                  </a:cubicBezTo>
                  <a:cubicBezTo>
                    <a:pt x="129680" y="105138"/>
                    <a:pt x="132515" y="106308"/>
                    <a:pt x="134500" y="108505"/>
                  </a:cubicBezTo>
                  <a:cubicBezTo>
                    <a:pt x="136272" y="110582"/>
                    <a:pt x="137194" y="113226"/>
                    <a:pt x="137194" y="115948"/>
                  </a:cubicBezTo>
                  <a:cubicBezTo>
                    <a:pt x="137194" y="121143"/>
                    <a:pt x="134996" y="126098"/>
                    <a:pt x="131168" y="129628"/>
                  </a:cubicBezTo>
                  <a:cubicBezTo>
                    <a:pt x="114086" y="148150"/>
                    <a:pt x="90198" y="158882"/>
                    <a:pt x="65034" y="159328"/>
                  </a:cubicBezTo>
                  <a:close/>
                  <a:moveTo>
                    <a:pt x="52134" y="58745"/>
                  </a:moveTo>
                  <a:cubicBezTo>
                    <a:pt x="60781" y="58603"/>
                    <a:pt x="68507" y="53216"/>
                    <a:pt x="71627" y="45135"/>
                  </a:cubicBezTo>
                  <a:cubicBezTo>
                    <a:pt x="74249" y="40471"/>
                    <a:pt x="75950" y="35304"/>
                    <a:pt x="76446" y="29966"/>
                  </a:cubicBezTo>
                  <a:cubicBezTo>
                    <a:pt x="76801" y="27641"/>
                    <a:pt x="75171" y="25486"/>
                    <a:pt x="72831" y="25146"/>
                  </a:cubicBezTo>
                  <a:cubicBezTo>
                    <a:pt x="72477" y="25089"/>
                    <a:pt x="72051" y="25089"/>
                    <a:pt x="71627" y="25146"/>
                  </a:cubicBezTo>
                  <a:lnTo>
                    <a:pt x="68578" y="25146"/>
                  </a:lnTo>
                  <a:cubicBezTo>
                    <a:pt x="64963" y="25904"/>
                    <a:pt x="61561" y="27322"/>
                    <a:pt x="58512" y="29328"/>
                  </a:cubicBezTo>
                  <a:cubicBezTo>
                    <a:pt x="53835" y="31908"/>
                    <a:pt x="49723" y="35261"/>
                    <a:pt x="46179" y="39252"/>
                  </a:cubicBezTo>
                  <a:cubicBezTo>
                    <a:pt x="43698" y="41754"/>
                    <a:pt x="42210" y="45086"/>
                    <a:pt x="42068" y="48608"/>
                  </a:cubicBezTo>
                  <a:cubicBezTo>
                    <a:pt x="41288" y="53443"/>
                    <a:pt x="44620" y="57979"/>
                    <a:pt x="49440" y="58738"/>
                  </a:cubicBezTo>
                  <a:cubicBezTo>
                    <a:pt x="50362" y="58872"/>
                    <a:pt x="51212" y="58879"/>
                    <a:pt x="52134" y="58745"/>
                  </a:cubicBezTo>
                  <a:close/>
                </a:path>
              </a:pathLst>
            </a:custGeom>
            <a:solidFill>
              <a:srgbClr val="0A315B"/>
            </a:solidFill>
            <a:ln w="7081" cap="flat">
              <a:noFill/>
              <a:prstDash val="solid"/>
              <a:miter/>
            </a:ln>
          </p:spPr>
          <p:txBody>
            <a:bodyPr rtlCol="0" anchor="ctr"/>
            <a:lstStyle/>
            <a:p>
              <a:endParaRPr lang="fr-FR"/>
            </a:p>
          </p:txBody>
        </p:sp>
        <p:sp>
          <p:nvSpPr>
            <p:cNvPr id="57" name="Graphique 6">
              <a:extLst>
                <a:ext uri="{FF2B5EF4-FFF2-40B4-BE49-F238E27FC236}">
                  <a16:creationId xmlns:a16="http://schemas.microsoft.com/office/drawing/2014/main" id="{4B6639ED-9EEE-41DC-B57D-37CB9FE0703D}"/>
                </a:ext>
              </a:extLst>
            </p:cNvPr>
            <p:cNvSpPr/>
            <p:nvPr/>
          </p:nvSpPr>
          <p:spPr>
            <a:xfrm>
              <a:off x="10517385" y="1222086"/>
              <a:ext cx="150771" cy="187715"/>
            </a:xfrm>
            <a:custGeom>
              <a:avLst/>
              <a:gdLst>
                <a:gd name="connsiteX0" fmla="*/ 78455 w 150771"/>
                <a:gd name="connsiteY0" fmla="*/ 187623 h 187715"/>
                <a:gd name="connsiteX1" fmla="*/ 35500 w 150771"/>
                <a:gd name="connsiteY1" fmla="*/ 176211 h 187715"/>
                <a:gd name="connsiteX2" fmla="*/ 5374 w 150771"/>
                <a:gd name="connsiteY2" fmla="*/ 146865 h 187715"/>
                <a:gd name="connsiteX3" fmla="*/ -793 w 150771"/>
                <a:gd name="connsiteY3" fmla="*/ 122552 h 187715"/>
                <a:gd name="connsiteX4" fmla="*/ 10832 w 150771"/>
                <a:gd name="connsiteY4" fmla="*/ 92285 h 187715"/>
                <a:gd name="connsiteX5" fmla="*/ 23308 w 150771"/>
                <a:gd name="connsiteY5" fmla="*/ 88528 h 187715"/>
                <a:gd name="connsiteX6" fmla="*/ 44998 w 150771"/>
                <a:gd name="connsiteY6" fmla="*/ 106320 h 187715"/>
                <a:gd name="connsiteX7" fmla="*/ 66263 w 150771"/>
                <a:gd name="connsiteY7" fmla="*/ 136020 h 187715"/>
                <a:gd name="connsiteX8" fmla="*/ 89300 w 150771"/>
                <a:gd name="connsiteY8" fmla="*/ 143108 h 187715"/>
                <a:gd name="connsiteX9" fmla="*/ 99082 w 150771"/>
                <a:gd name="connsiteY9" fmla="*/ 141974 h 187715"/>
                <a:gd name="connsiteX10" fmla="*/ 106667 w 150771"/>
                <a:gd name="connsiteY10" fmla="*/ 133319 h 187715"/>
                <a:gd name="connsiteX11" fmla="*/ 106667 w 150771"/>
                <a:gd name="connsiteY11" fmla="*/ 132972 h 187715"/>
                <a:gd name="connsiteX12" fmla="*/ 77321 w 150771"/>
                <a:gd name="connsiteY12" fmla="*/ 105115 h 187715"/>
                <a:gd name="connsiteX13" fmla="*/ 44998 w 150771"/>
                <a:gd name="connsiteY13" fmla="*/ 80305 h 187715"/>
                <a:gd name="connsiteX14" fmla="*/ 32664 w 150771"/>
                <a:gd name="connsiteY14" fmla="*/ 49967 h 187715"/>
                <a:gd name="connsiteX15" fmla="*/ 47479 w 150771"/>
                <a:gd name="connsiteY15" fmla="*/ 15022 h 187715"/>
                <a:gd name="connsiteX16" fmla="*/ 84409 w 150771"/>
                <a:gd name="connsiteY16" fmla="*/ -76 h 187715"/>
                <a:gd name="connsiteX17" fmla="*/ 106383 w 150771"/>
                <a:gd name="connsiteY17" fmla="*/ 5807 h 187715"/>
                <a:gd name="connsiteX18" fmla="*/ 121056 w 150771"/>
                <a:gd name="connsiteY18" fmla="*/ 23244 h 187715"/>
                <a:gd name="connsiteX19" fmla="*/ 121977 w 150771"/>
                <a:gd name="connsiteY19" fmla="*/ 27923 h 187715"/>
                <a:gd name="connsiteX20" fmla="*/ 113401 w 150771"/>
                <a:gd name="connsiteY20" fmla="*/ 36939 h 187715"/>
                <a:gd name="connsiteX21" fmla="*/ 112621 w 150771"/>
                <a:gd name="connsiteY21" fmla="*/ 36925 h 187715"/>
                <a:gd name="connsiteX22" fmla="*/ 101988 w 150771"/>
                <a:gd name="connsiteY22" fmla="*/ 34373 h 187715"/>
                <a:gd name="connsiteX23" fmla="*/ 85331 w 150771"/>
                <a:gd name="connsiteY23" fmla="*/ 31892 h 187715"/>
                <a:gd name="connsiteX24" fmla="*/ 73068 w 150771"/>
                <a:gd name="connsiteY24" fmla="*/ 35791 h 187715"/>
                <a:gd name="connsiteX25" fmla="*/ 68744 w 150771"/>
                <a:gd name="connsiteY25" fmla="*/ 46990 h 187715"/>
                <a:gd name="connsiteX26" fmla="*/ 78597 w 150771"/>
                <a:gd name="connsiteY26" fmla="*/ 62372 h 187715"/>
                <a:gd name="connsiteX27" fmla="*/ 100287 w 150771"/>
                <a:gd name="connsiteY27" fmla="*/ 76549 h 187715"/>
                <a:gd name="connsiteX28" fmla="*/ 123820 w 150771"/>
                <a:gd name="connsiteY28" fmla="*/ 91859 h 187715"/>
                <a:gd name="connsiteX29" fmla="*/ 149977 w 150771"/>
                <a:gd name="connsiteY29" fmla="*/ 133964 h 187715"/>
                <a:gd name="connsiteX30" fmla="*/ 137501 w 150771"/>
                <a:gd name="connsiteY30" fmla="*/ 163877 h 187715"/>
                <a:gd name="connsiteX31" fmla="*/ 109714 w 150771"/>
                <a:gd name="connsiteY31" fmla="*/ 181527 h 187715"/>
                <a:gd name="connsiteX32" fmla="*/ 78455 w 150771"/>
                <a:gd name="connsiteY32" fmla="*/ 187623 h 1877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50771" h="187715">
                  <a:moveTo>
                    <a:pt x="78455" y="187623"/>
                  </a:moveTo>
                  <a:cubicBezTo>
                    <a:pt x="63427" y="187524"/>
                    <a:pt x="48613" y="183597"/>
                    <a:pt x="35500" y="176211"/>
                  </a:cubicBezTo>
                  <a:cubicBezTo>
                    <a:pt x="22811" y="169619"/>
                    <a:pt x="12321" y="159411"/>
                    <a:pt x="5374" y="146865"/>
                  </a:cubicBezTo>
                  <a:cubicBezTo>
                    <a:pt x="1263" y="139422"/>
                    <a:pt x="-864" y="131051"/>
                    <a:pt x="-793" y="122552"/>
                  </a:cubicBezTo>
                  <a:cubicBezTo>
                    <a:pt x="-793" y="107596"/>
                    <a:pt x="3035" y="97530"/>
                    <a:pt x="10832" y="92285"/>
                  </a:cubicBezTo>
                  <a:cubicBezTo>
                    <a:pt x="14519" y="89832"/>
                    <a:pt x="18842" y="88528"/>
                    <a:pt x="23308" y="88528"/>
                  </a:cubicBezTo>
                  <a:cubicBezTo>
                    <a:pt x="33870" y="88471"/>
                    <a:pt x="43013" y="95942"/>
                    <a:pt x="44998" y="106320"/>
                  </a:cubicBezTo>
                  <a:cubicBezTo>
                    <a:pt x="48046" y="118561"/>
                    <a:pt x="55630" y="129187"/>
                    <a:pt x="66263" y="136020"/>
                  </a:cubicBezTo>
                  <a:cubicBezTo>
                    <a:pt x="73209" y="140337"/>
                    <a:pt x="81148" y="142782"/>
                    <a:pt x="89300" y="143108"/>
                  </a:cubicBezTo>
                  <a:cubicBezTo>
                    <a:pt x="90789" y="143108"/>
                    <a:pt x="94050" y="142683"/>
                    <a:pt x="99082" y="141974"/>
                  </a:cubicBezTo>
                  <a:cubicBezTo>
                    <a:pt x="103548" y="141683"/>
                    <a:pt x="106950" y="137813"/>
                    <a:pt x="106667" y="133319"/>
                  </a:cubicBezTo>
                  <a:cubicBezTo>
                    <a:pt x="106667" y="133206"/>
                    <a:pt x="106667" y="133085"/>
                    <a:pt x="106667" y="132972"/>
                  </a:cubicBezTo>
                  <a:cubicBezTo>
                    <a:pt x="106667" y="124608"/>
                    <a:pt x="96885" y="115322"/>
                    <a:pt x="77321" y="105115"/>
                  </a:cubicBezTo>
                  <a:cubicBezTo>
                    <a:pt x="65199" y="98714"/>
                    <a:pt x="54284" y="90328"/>
                    <a:pt x="44998" y="80305"/>
                  </a:cubicBezTo>
                  <a:cubicBezTo>
                    <a:pt x="37059" y="72225"/>
                    <a:pt x="32593" y="61316"/>
                    <a:pt x="32664" y="49967"/>
                  </a:cubicBezTo>
                  <a:cubicBezTo>
                    <a:pt x="32664" y="36797"/>
                    <a:pt x="38051" y="24187"/>
                    <a:pt x="47479" y="15022"/>
                  </a:cubicBezTo>
                  <a:cubicBezTo>
                    <a:pt x="57120" y="5041"/>
                    <a:pt x="70516" y="-431"/>
                    <a:pt x="84409" y="-76"/>
                  </a:cubicBezTo>
                  <a:cubicBezTo>
                    <a:pt x="92136" y="-62"/>
                    <a:pt x="99720" y="1965"/>
                    <a:pt x="106383" y="5807"/>
                  </a:cubicBezTo>
                  <a:cubicBezTo>
                    <a:pt x="113188" y="9656"/>
                    <a:pt x="118433" y="15851"/>
                    <a:pt x="121056" y="23244"/>
                  </a:cubicBezTo>
                  <a:cubicBezTo>
                    <a:pt x="121623" y="24733"/>
                    <a:pt x="121977" y="26321"/>
                    <a:pt x="121977" y="27923"/>
                  </a:cubicBezTo>
                  <a:cubicBezTo>
                    <a:pt x="122119" y="32778"/>
                    <a:pt x="118292" y="36811"/>
                    <a:pt x="113401" y="36939"/>
                  </a:cubicBezTo>
                  <a:cubicBezTo>
                    <a:pt x="113188" y="36946"/>
                    <a:pt x="112905" y="36939"/>
                    <a:pt x="112621" y="36925"/>
                  </a:cubicBezTo>
                  <a:cubicBezTo>
                    <a:pt x="108935" y="36606"/>
                    <a:pt x="105391" y="35748"/>
                    <a:pt x="101988" y="34373"/>
                  </a:cubicBezTo>
                  <a:cubicBezTo>
                    <a:pt x="96601" y="32658"/>
                    <a:pt x="91001" y="31814"/>
                    <a:pt x="85331" y="31892"/>
                  </a:cubicBezTo>
                  <a:cubicBezTo>
                    <a:pt x="80865" y="31616"/>
                    <a:pt x="76542" y="33005"/>
                    <a:pt x="73068" y="35791"/>
                  </a:cubicBezTo>
                  <a:cubicBezTo>
                    <a:pt x="70020" y="38697"/>
                    <a:pt x="68461" y="42801"/>
                    <a:pt x="68744" y="46990"/>
                  </a:cubicBezTo>
                  <a:cubicBezTo>
                    <a:pt x="69382" y="53384"/>
                    <a:pt x="73068" y="59090"/>
                    <a:pt x="78597" y="62372"/>
                  </a:cubicBezTo>
                  <a:cubicBezTo>
                    <a:pt x="85543" y="67553"/>
                    <a:pt x="92773" y="72289"/>
                    <a:pt x="100287" y="76549"/>
                  </a:cubicBezTo>
                  <a:cubicBezTo>
                    <a:pt x="108297" y="81298"/>
                    <a:pt x="116094" y="86401"/>
                    <a:pt x="123820" y="91859"/>
                  </a:cubicBezTo>
                  <a:cubicBezTo>
                    <a:pt x="141258" y="104618"/>
                    <a:pt x="149977" y="118583"/>
                    <a:pt x="149977" y="133964"/>
                  </a:cubicBezTo>
                  <a:cubicBezTo>
                    <a:pt x="150048" y="145220"/>
                    <a:pt x="145582" y="156023"/>
                    <a:pt x="137501" y="163877"/>
                  </a:cubicBezTo>
                  <a:cubicBezTo>
                    <a:pt x="129633" y="171745"/>
                    <a:pt x="120134" y="177770"/>
                    <a:pt x="109714" y="181527"/>
                  </a:cubicBezTo>
                  <a:cubicBezTo>
                    <a:pt x="99720" y="185355"/>
                    <a:pt x="89158" y="187417"/>
                    <a:pt x="78455" y="187623"/>
                  </a:cubicBezTo>
                  <a:close/>
                </a:path>
              </a:pathLst>
            </a:custGeom>
            <a:solidFill>
              <a:srgbClr val="0A315B"/>
            </a:solidFill>
            <a:ln w="7081" cap="flat">
              <a:noFill/>
              <a:prstDash val="solid"/>
              <a:miter/>
            </a:ln>
          </p:spPr>
          <p:txBody>
            <a:bodyPr rtlCol="0" anchor="ctr"/>
            <a:lstStyle/>
            <a:p>
              <a:endParaRPr lang="fr-FR"/>
            </a:p>
          </p:txBody>
        </p:sp>
        <p:sp>
          <p:nvSpPr>
            <p:cNvPr id="58" name="Graphique 6">
              <a:extLst>
                <a:ext uri="{FF2B5EF4-FFF2-40B4-BE49-F238E27FC236}">
                  <a16:creationId xmlns:a16="http://schemas.microsoft.com/office/drawing/2014/main" id="{EDA999C4-92AF-4F25-9090-A002AE7E2BF5}"/>
                </a:ext>
              </a:extLst>
            </p:cNvPr>
            <p:cNvSpPr/>
            <p:nvPr/>
          </p:nvSpPr>
          <p:spPr>
            <a:xfrm>
              <a:off x="10680524" y="1233018"/>
              <a:ext cx="137762" cy="176399"/>
            </a:xfrm>
            <a:custGeom>
              <a:avLst/>
              <a:gdLst>
                <a:gd name="connsiteX0" fmla="*/ 67432 w 137762"/>
                <a:gd name="connsiteY0" fmla="*/ 176266 h 176399"/>
                <a:gd name="connsiteX1" fmla="*/ 12710 w 137762"/>
                <a:gd name="connsiteY1" fmla="*/ 140399 h 176399"/>
                <a:gd name="connsiteX2" fmla="*/ -758 w 137762"/>
                <a:gd name="connsiteY2" fmla="*/ 78021 h 176399"/>
                <a:gd name="connsiteX3" fmla="*/ 93 w 137762"/>
                <a:gd name="connsiteY3" fmla="*/ 60868 h 176399"/>
                <a:gd name="connsiteX4" fmla="*/ 5976 w 137762"/>
                <a:gd name="connsiteY4" fmla="*/ 33719 h 176399"/>
                <a:gd name="connsiteX5" fmla="*/ 11789 w 137762"/>
                <a:gd name="connsiteY5" fmla="*/ 22661 h 176399"/>
                <a:gd name="connsiteX6" fmla="*/ 22421 w 137762"/>
                <a:gd name="connsiteY6" fmla="*/ 16495 h 176399"/>
                <a:gd name="connsiteX7" fmla="*/ 28588 w 137762"/>
                <a:gd name="connsiteY7" fmla="*/ 16495 h 176399"/>
                <a:gd name="connsiteX8" fmla="*/ 40142 w 137762"/>
                <a:gd name="connsiteY8" fmla="*/ 42651 h 176399"/>
                <a:gd name="connsiteX9" fmla="*/ 47797 w 137762"/>
                <a:gd name="connsiteY9" fmla="*/ 93899 h 176399"/>
                <a:gd name="connsiteX10" fmla="*/ 68353 w 137762"/>
                <a:gd name="connsiteY10" fmla="*/ 126009 h 176399"/>
                <a:gd name="connsiteX11" fmla="*/ 88200 w 137762"/>
                <a:gd name="connsiteY11" fmla="*/ 101342 h 176399"/>
                <a:gd name="connsiteX12" fmla="*/ 92524 w 137762"/>
                <a:gd name="connsiteY12" fmla="*/ 54842 h 176399"/>
                <a:gd name="connsiteX13" fmla="*/ 92524 w 137762"/>
                <a:gd name="connsiteY13" fmla="*/ 36129 h 176399"/>
                <a:gd name="connsiteX14" fmla="*/ 92524 w 137762"/>
                <a:gd name="connsiteY14" fmla="*/ 30175 h 176399"/>
                <a:gd name="connsiteX15" fmla="*/ 92524 w 137762"/>
                <a:gd name="connsiteY15" fmla="*/ 25284 h 176399"/>
                <a:gd name="connsiteX16" fmla="*/ 92524 w 137762"/>
                <a:gd name="connsiteY16" fmla="*/ 20819 h 176399"/>
                <a:gd name="connsiteX17" fmla="*/ 94084 w 137762"/>
                <a:gd name="connsiteY17" fmla="*/ 9902 h 176399"/>
                <a:gd name="connsiteX18" fmla="*/ 105638 w 137762"/>
                <a:gd name="connsiteY18" fmla="*/ 971 h 176399"/>
                <a:gd name="connsiteX19" fmla="*/ 112726 w 137762"/>
                <a:gd name="connsiteY19" fmla="*/ -92 h 176399"/>
                <a:gd name="connsiteX20" fmla="*/ 126903 w 137762"/>
                <a:gd name="connsiteY20" fmla="*/ 6358 h 176399"/>
                <a:gd name="connsiteX21" fmla="*/ 134771 w 137762"/>
                <a:gd name="connsiteY21" fmla="*/ 24363 h 176399"/>
                <a:gd name="connsiteX22" fmla="*/ 136968 w 137762"/>
                <a:gd name="connsiteY22" fmla="*/ 57820 h 176399"/>
                <a:gd name="connsiteX23" fmla="*/ 117546 w 137762"/>
                <a:gd name="connsiteY23" fmla="*/ 147133 h 176399"/>
                <a:gd name="connsiteX24" fmla="*/ 67432 w 137762"/>
                <a:gd name="connsiteY24" fmla="*/ 176266 h 176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7762" h="176399">
                  <a:moveTo>
                    <a:pt x="67432" y="176266"/>
                  </a:moveTo>
                  <a:cubicBezTo>
                    <a:pt x="42906" y="176266"/>
                    <a:pt x="24689" y="164308"/>
                    <a:pt x="12710" y="140399"/>
                  </a:cubicBezTo>
                  <a:cubicBezTo>
                    <a:pt x="3353" y="120970"/>
                    <a:pt x="-1255" y="99591"/>
                    <a:pt x="-758" y="78021"/>
                  </a:cubicBezTo>
                  <a:cubicBezTo>
                    <a:pt x="-758" y="74477"/>
                    <a:pt x="-758" y="68807"/>
                    <a:pt x="93" y="60868"/>
                  </a:cubicBezTo>
                  <a:cubicBezTo>
                    <a:pt x="943" y="51610"/>
                    <a:pt x="2928" y="42495"/>
                    <a:pt x="5976" y="33719"/>
                  </a:cubicBezTo>
                  <a:cubicBezTo>
                    <a:pt x="7181" y="29707"/>
                    <a:pt x="9166" y="25957"/>
                    <a:pt x="11789" y="22661"/>
                  </a:cubicBezTo>
                  <a:cubicBezTo>
                    <a:pt x="14127" y="19025"/>
                    <a:pt x="18096" y="16728"/>
                    <a:pt x="22421" y="16495"/>
                  </a:cubicBezTo>
                  <a:cubicBezTo>
                    <a:pt x="24476" y="16388"/>
                    <a:pt x="26532" y="16388"/>
                    <a:pt x="28588" y="16495"/>
                  </a:cubicBezTo>
                  <a:cubicBezTo>
                    <a:pt x="34684" y="17133"/>
                    <a:pt x="38511" y="25851"/>
                    <a:pt x="40142" y="42651"/>
                  </a:cubicBezTo>
                  <a:cubicBezTo>
                    <a:pt x="41630" y="59875"/>
                    <a:pt x="44182" y="76987"/>
                    <a:pt x="47797" y="93899"/>
                  </a:cubicBezTo>
                  <a:cubicBezTo>
                    <a:pt x="52546" y="115306"/>
                    <a:pt x="59351" y="126009"/>
                    <a:pt x="68353" y="126009"/>
                  </a:cubicBezTo>
                  <a:cubicBezTo>
                    <a:pt x="77356" y="126009"/>
                    <a:pt x="83947" y="117787"/>
                    <a:pt x="88200" y="101342"/>
                  </a:cubicBezTo>
                  <a:cubicBezTo>
                    <a:pt x="91320" y="86045"/>
                    <a:pt x="92808" y="70451"/>
                    <a:pt x="92524" y="54842"/>
                  </a:cubicBezTo>
                  <a:cubicBezTo>
                    <a:pt x="92524" y="47329"/>
                    <a:pt x="92524" y="41162"/>
                    <a:pt x="92524" y="36129"/>
                  </a:cubicBezTo>
                  <a:cubicBezTo>
                    <a:pt x="92524" y="33769"/>
                    <a:pt x="92524" y="31784"/>
                    <a:pt x="92524" y="30175"/>
                  </a:cubicBezTo>
                  <a:cubicBezTo>
                    <a:pt x="92524" y="28545"/>
                    <a:pt x="92524" y="26914"/>
                    <a:pt x="92524" y="25284"/>
                  </a:cubicBezTo>
                  <a:cubicBezTo>
                    <a:pt x="92524" y="23654"/>
                    <a:pt x="92524" y="22165"/>
                    <a:pt x="92524" y="20819"/>
                  </a:cubicBezTo>
                  <a:cubicBezTo>
                    <a:pt x="92524" y="17125"/>
                    <a:pt x="93092" y="13454"/>
                    <a:pt x="94084" y="9902"/>
                  </a:cubicBezTo>
                  <a:cubicBezTo>
                    <a:pt x="95148" y="6216"/>
                    <a:pt x="98975" y="3239"/>
                    <a:pt x="105638" y="971"/>
                  </a:cubicBezTo>
                  <a:cubicBezTo>
                    <a:pt x="107906" y="255"/>
                    <a:pt x="110316" y="-106"/>
                    <a:pt x="112726" y="-92"/>
                  </a:cubicBezTo>
                  <a:cubicBezTo>
                    <a:pt x="118114" y="-7"/>
                    <a:pt x="123288" y="2332"/>
                    <a:pt x="126903" y="6358"/>
                  </a:cubicBezTo>
                  <a:cubicBezTo>
                    <a:pt x="131440" y="11306"/>
                    <a:pt x="134274" y="17650"/>
                    <a:pt x="134771" y="24363"/>
                  </a:cubicBezTo>
                  <a:cubicBezTo>
                    <a:pt x="136188" y="35456"/>
                    <a:pt x="136968" y="46634"/>
                    <a:pt x="136968" y="57820"/>
                  </a:cubicBezTo>
                  <a:cubicBezTo>
                    <a:pt x="136968" y="95671"/>
                    <a:pt x="130518" y="125513"/>
                    <a:pt x="117546" y="147133"/>
                  </a:cubicBezTo>
                  <a:cubicBezTo>
                    <a:pt x="107906" y="165733"/>
                    <a:pt x="88342" y="177081"/>
                    <a:pt x="67432" y="176266"/>
                  </a:cubicBezTo>
                  <a:close/>
                </a:path>
              </a:pathLst>
            </a:custGeom>
            <a:solidFill>
              <a:srgbClr val="0A315B"/>
            </a:solidFill>
            <a:ln w="7081" cap="flat">
              <a:noFill/>
              <a:prstDash val="solid"/>
              <a:miter/>
            </a:ln>
          </p:spPr>
          <p:txBody>
            <a:bodyPr rtlCol="0" anchor="ctr"/>
            <a:lstStyle/>
            <a:p>
              <a:endParaRPr lang="fr-FR"/>
            </a:p>
          </p:txBody>
        </p:sp>
        <p:sp>
          <p:nvSpPr>
            <p:cNvPr id="59" name="Graphique 6">
              <a:extLst>
                <a:ext uri="{FF2B5EF4-FFF2-40B4-BE49-F238E27FC236}">
                  <a16:creationId xmlns:a16="http://schemas.microsoft.com/office/drawing/2014/main" id="{AD353485-A3C2-4EA3-9A9E-A7493CA8B613}"/>
                </a:ext>
              </a:extLst>
            </p:cNvPr>
            <p:cNvSpPr/>
            <p:nvPr/>
          </p:nvSpPr>
          <p:spPr>
            <a:xfrm>
              <a:off x="10836078" y="1204151"/>
              <a:ext cx="46853" cy="206065"/>
            </a:xfrm>
            <a:custGeom>
              <a:avLst/>
              <a:gdLst>
                <a:gd name="connsiteX0" fmla="*/ 22881 w 46853"/>
                <a:gd name="connsiteY0" fmla="*/ 205912 h 206065"/>
                <a:gd name="connsiteX1" fmla="*/ 3884 w 46853"/>
                <a:gd name="connsiteY1" fmla="*/ 192303 h 206065"/>
                <a:gd name="connsiteX2" fmla="*/ -794 w 46853"/>
                <a:gd name="connsiteY2" fmla="*/ 133611 h 206065"/>
                <a:gd name="connsiteX3" fmla="*/ 7216 w 46853"/>
                <a:gd name="connsiteY3" fmla="*/ 62374 h 206065"/>
                <a:gd name="connsiteX4" fmla="*/ 21392 w 46853"/>
                <a:gd name="connsiteY4" fmla="*/ 53017 h 206065"/>
                <a:gd name="connsiteX5" fmla="*/ 35073 w 46853"/>
                <a:gd name="connsiteY5" fmla="*/ 61806 h 206065"/>
                <a:gd name="connsiteX6" fmla="*/ 43437 w 46853"/>
                <a:gd name="connsiteY6" fmla="*/ 98808 h 206065"/>
                <a:gd name="connsiteX7" fmla="*/ 46060 w 46853"/>
                <a:gd name="connsiteY7" fmla="*/ 149844 h 206065"/>
                <a:gd name="connsiteX8" fmla="*/ 46060 w 46853"/>
                <a:gd name="connsiteY8" fmla="*/ 166076 h 206065"/>
                <a:gd name="connsiteX9" fmla="*/ 41240 w 46853"/>
                <a:gd name="connsiteY9" fmla="*/ 193295 h 206065"/>
                <a:gd name="connsiteX10" fmla="*/ 22881 w 46853"/>
                <a:gd name="connsiteY10" fmla="*/ 205912 h 206065"/>
                <a:gd name="connsiteX11" fmla="*/ 21818 w 46853"/>
                <a:gd name="connsiteY11" fmla="*/ 42881 h 206065"/>
                <a:gd name="connsiteX12" fmla="*/ 2750 w 46853"/>
                <a:gd name="connsiteY12" fmla="*/ 20481 h 206065"/>
                <a:gd name="connsiteX13" fmla="*/ 7428 w 46853"/>
                <a:gd name="connsiteY13" fmla="*/ 5525 h 206065"/>
                <a:gd name="connsiteX14" fmla="*/ 20117 w 46853"/>
                <a:gd name="connsiteY14" fmla="*/ -75 h 206065"/>
                <a:gd name="connsiteX15" fmla="*/ 25220 w 46853"/>
                <a:gd name="connsiteY15" fmla="*/ -75 h 206065"/>
                <a:gd name="connsiteX16" fmla="*/ 36066 w 46853"/>
                <a:gd name="connsiteY16" fmla="*/ 6092 h 206065"/>
                <a:gd name="connsiteX17" fmla="*/ 42374 w 46853"/>
                <a:gd name="connsiteY17" fmla="*/ 21332 h 206065"/>
                <a:gd name="connsiteX18" fmla="*/ 35286 w 46853"/>
                <a:gd name="connsiteY18" fmla="*/ 37210 h 206065"/>
                <a:gd name="connsiteX19" fmla="*/ 21818 w 46853"/>
                <a:gd name="connsiteY19" fmla="*/ 43093 h 206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6853" h="206065">
                  <a:moveTo>
                    <a:pt x="22881" y="205912"/>
                  </a:moveTo>
                  <a:cubicBezTo>
                    <a:pt x="14091" y="206628"/>
                    <a:pt x="6011" y="200873"/>
                    <a:pt x="3884" y="192303"/>
                  </a:cubicBezTo>
                  <a:cubicBezTo>
                    <a:pt x="765" y="182330"/>
                    <a:pt x="-794" y="162766"/>
                    <a:pt x="-794" y="133611"/>
                  </a:cubicBezTo>
                  <a:cubicBezTo>
                    <a:pt x="-794" y="95476"/>
                    <a:pt x="1828" y="71730"/>
                    <a:pt x="7216" y="62374"/>
                  </a:cubicBezTo>
                  <a:cubicBezTo>
                    <a:pt x="9767" y="56830"/>
                    <a:pt x="15296" y="53215"/>
                    <a:pt x="21392" y="53017"/>
                  </a:cubicBezTo>
                  <a:cubicBezTo>
                    <a:pt x="27276" y="53081"/>
                    <a:pt x="32592" y="56497"/>
                    <a:pt x="35073" y="61806"/>
                  </a:cubicBezTo>
                  <a:cubicBezTo>
                    <a:pt x="40035" y="73552"/>
                    <a:pt x="42870" y="86077"/>
                    <a:pt x="43437" y="98808"/>
                  </a:cubicBezTo>
                  <a:cubicBezTo>
                    <a:pt x="45209" y="115763"/>
                    <a:pt x="46060" y="132796"/>
                    <a:pt x="46060" y="149844"/>
                  </a:cubicBezTo>
                  <a:cubicBezTo>
                    <a:pt x="46060" y="150978"/>
                    <a:pt x="46060" y="156365"/>
                    <a:pt x="46060" y="166076"/>
                  </a:cubicBezTo>
                  <a:cubicBezTo>
                    <a:pt x="46060" y="175362"/>
                    <a:pt x="44429" y="184577"/>
                    <a:pt x="41240" y="193295"/>
                  </a:cubicBezTo>
                  <a:cubicBezTo>
                    <a:pt x="38759" y="201255"/>
                    <a:pt x="31174" y="206480"/>
                    <a:pt x="22881" y="205912"/>
                  </a:cubicBezTo>
                  <a:close/>
                  <a:moveTo>
                    <a:pt x="21818" y="42881"/>
                  </a:moveTo>
                  <a:cubicBezTo>
                    <a:pt x="9059" y="42881"/>
                    <a:pt x="2750" y="35792"/>
                    <a:pt x="2750" y="20481"/>
                  </a:cubicBezTo>
                  <a:cubicBezTo>
                    <a:pt x="2467" y="15094"/>
                    <a:pt x="4168" y="9792"/>
                    <a:pt x="7428" y="5525"/>
                  </a:cubicBezTo>
                  <a:cubicBezTo>
                    <a:pt x="10547" y="1768"/>
                    <a:pt x="15225" y="-309"/>
                    <a:pt x="20117" y="-75"/>
                  </a:cubicBezTo>
                  <a:lnTo>
                    <a:pt x="25220" y="-75"/>
                  </a:lnTo>
                  <a:cubicBezTo>
                    <a:pt x="29402" y="726"/>
                    <a:pt x="33230" y="2895"/>
                    <a:pt x="36066" y="6092"/>
                  </a:cubicBezTo>
                  <a:cubicBezTo>
                    <a:pt x="40248" y="10019"/>
                    <a:pt x="42586" y="15576"/>
                    <a:pt x="42374" y="21332"/>
                  </a:cubicBezTo>
                  <a:cubicBezTo>
                    <a:pt x="42374" y="27393"/>
                    <a:pt x="39822" y="33170"/>
                    <a:pt x="35286" y="37210"/>
                  </a:cubicBezTo>
                  <a:cubicBezTo>
                    <a:pt x="31742" y="40839"/>
                    <a:pt x="26921" y="42951"/>
                    <a:pt x="21818" y="43093"/>
                  </a:cubicBezTo>
                  <a:close/>
                </a:path>
              </a:pathLst>
            </a:custGeom>
            <a:solidFill>
              <a:srgbClr val="0A315B"/>
            </a:solidFill>
            <a:ln w="7081" cap="flat">
              <a:noFill/>
              <a:prstDash val="solid"/>
              <a:miter/>
            </a:ln>
          </p:spPr>
          <p:txBody>
            <a:bodyPr rtlCol="0" anchor="ctr"/>
            <a:lstStyle/>
            <a:p>
              <a:endParaRPr lang="fr-FR"/>
            </a:p>
          </p:txBody>
        </p:sp>
        <p:sp>
          <p:nvSpPr>
            <p:cNvPr id="60" name="Graphique 6">
              <a:extLst>
                <a:ext uri="{FF2B5EF4-FFF2-40B4-BE49-F238E27FC236}">
                  <a16:creationId xmlns:a16="http://schemas.microsoft.com/office/drawing/2014/main" id="{1404368E-D046-4AFF-B5F4-41962BD6C038}"/>
                </a:ext>
              </a:extLst>
            </p:cNvPr>
            <p:cNvSpPr/>
            <p:nvPr/>
          </p:nvSpPr>
          <p:spPr>
            <a:xfrm>
              <a:off x="10902778" y="1222086"/>
              <a:ext cx="150771" cy="187715"/>
            </a:xfrm>
            <a:custGeom>
              <a:avLst/>
              <a:gdLst>
                <a:gd name="connsiteX0" fmla="*/ 78456 w 150771"/>
                <a:gd name="connsiteY0" fmla="*/ 187623 h 187715"/>
                <a:gd name="connsiteX1" fmla="*/ 35429 w 150771"/>
                <a:gd name="connsiteY1" fmla="*/ 176211 h 187715"/>
                <a:gd name="connsiteX2" fmla="*/ 5374 w 150771"/>
                <a:gd name="connsiteY2" fmla="*/ 146865 h 187715"/>
                <a:gd name="connsiteX3" fmla="*/ -793 w 150771"/>
                <a:gd name="connsiteY3" fmla="*/ 122552 h 187715"/>
                <a:gd name="connsiteX4" fmla="*/ 10761 w 150771"/>
                <a:gd name="connsiteY4" fmla="*/ 92285 h 187715"/>
                <a:gd name="connsiteX5" fmla="*/ 23308 w 150771"/>
                <a:gd name="connsiteY5" fmla="*/ 88528 h 187715"/>
                <a:gd name="connsiteX6" fmla="*/ 44998 w 150771"/>
                <a:gd name="connsiteY6" fmla="*/ 106320 h 187715"/>
                <a:gd name="connsiteX7" fmla="*/ 66263 w 150771"/>
                <a:gd name="connsiteY7" fmla="*/ 136020 h 187715"/>
                <a:gd name="connsiteX8" fmla="*/ 89229 w 150771"/>
                <a:gd name="connsiteY8" fmla="*/ 143108 h 187715"/>
                <a:gd name="connsiteX9" fmla="*/ 99082 w 150771"/>
                <a:gd name="connsiteY9" fmla="*/ 141974 h 187715"/>
                <a:gd name="connsiteX10" fmla="*/ 106667 w 150771"/>
                <a:gd name="connsiteY10" fmla="*/ 133319 h 187715"/>
                <a:gd name="connsiteX11" fmla="*/ 106667 w 150771"/>
                <a:gd name="connsiteY11" fmla="*/ 132972 h 187715"/>
                <a:gd name="connsiteX12" fmla="*/ 77321 w 150771"/>
                <a:gd name="connsiteY12" fmla="*/ 105115 h 187715"/>
                <a:gd name="connsiteX13" fmla="*/ 44998 w 150771"/>
                <a:gd name="connsiteY13" fmla="*/ 80305 h 187715"/>
                <a:gd name="connsiteX14" fmla="*/ 32664 w 150771"/>
                <a:gd name="connsiteY14" fmla="*/ 49967 h 187715"/>
                <a:gd name="connsiteX15" fmla="*/ 47479 w 150771"/>
                <a:gd name="connsiteY15" fmla="*/ 15022 h 187715"/>
                <a:gd name="connsiteX16" fmla="*/ 84409 w 150771"/>
                <a:gd name="connsiteY16" fmla="*/ -76 h 187715"/>
                <a:gd name="connsiteX17" fmla="*/ 106383 w 150771"/>
                <a:gd name="connsiteY17" fmla="*/ 5807 h 187715"/>
                <a:gd name="connsiteX18" fmla="*/ 121056 w 150771"/>
                <a:gd name="connsiteY18" fmla="*/ 23244 h 187715"/>
                <a:gd name="connsiteX19" fmla="*/ 121977 w 150771"/>
                <a:gd name="connsiteY19" fmla="*/ 27923 h 187715"/>
                <a:gd name="connsiteX20" fmla="*/ 113401 w 150771"/>
                <a:gd name="connsiteY20" fmla="*/ 36939 h 187715"/>
                <a:gd name="connsiteX21" fmla="*/ 112621 w 150771"/>
                <a:gd name="connsiteY21" fmla="*/ 36925 h 187715"/>
                <a:gd name="connsiteX22" fmla="*/ 101988 w 150771"/>
                <a:gd name="connsiteY22" fmla="*/ 34373 h 187715"/>
                <a:gd name="connsiteX23" fmla="*/ 85331 w 150771"/>
                <a:gd name="connsiteY23" fmla="*/ 31892 h 187715"/>
                <a:gd name="connsiteX24" fmla="*/ 73068 w 150771"/>
                <a:gd name="connsiteY24" fmla="*/ 35791 h 187715"/>
                <a:gd name="connsiteX25" fmla="*/ 68674 w 150771"/>
                <a:gd name="connsiteY25" fmla="*/ 46990 h 187715"/>
                <a:gd name="connsiteX26" fmla="*/ 78597 w 150771"/>
                <a:gd name="connsiteY26" fmla="*/ 62372 h 187715"/>
                <a:gd name="connsiteX27" fmla="*/ 100287 w 150771"/>
                <a:gd name="connsiteY27" fmla="*/ 76549 h 187715"/>
                <a:gd name="connsiteX28" fmla="*/ 123820 w 150771"/>
                <a:gd name="connsiteY28" fmla="*/ 91859 h 187715"/>
                <a:gd name="connsiteX29" fmla="*/ 149977 w 150771"/>
                <a:gd name="connsiteY29" fmla="*/ 133964 h 187715"/>
                <a:gd name="connsiteX30" fmla="*/ 137501 w 150771"/>
                <a:gd name="connsiteY30" fmla="*/ 163877 h 187715"/>
                <a:gd name="connsiteX31" fmla="*/ 109714 w 150771"/>
                <a:gd name="connsiteY31" fmla="*/ 181527 h 187715"/>
                <a:gd name="connsiteX32" fmla="*/ 78456 w 150771"/>
                <a:gd name="connsiteY32" fmla="*/ 187623 h 1877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50771" h="187715">
                  <a:moveTo>
                    <a:pt x="78456" y="187623"/>
                  </a:moveTo>
                  <a:cubicBezTo>
                    <a:pt x="63357" y="187524"/>
                    <a:pt x="48542" y="183597"/>
                    <a:pt x="35429" y="176211"/>
                  </a:cubicBezTo>
                  <a:cubicBezTo>
                    <a:pt x="22740" y="169597"/>
                    <a:pt x="12321" y="159390"/>
                    <a:pt x="5374" y="146865"/>
                  </a:cubicBezTo>
                  <a:cubicBezTo>
                    <a:pt x="1263" y="139422"/>
                    <a:pt x="-864" y="131051"/>
                    <a:pt x="-793" y="122552"/>
                  </a:cubicBezTo>
                  <a:cubicBezTo>
                    <a:pt x="-793" y="107596"/>
                    <a:pt x="3035" y="97530"/>
                    <a:pt x="10761" y="92285"/>
                  </a:cubicBezTo>
                  <a:cubicBezTo>
                    <a:pt x="14519" y="89839"/>
                    <a:pt x="18842" y="88535"/>
                    <a:pt x="23308" y="88528"/>
                  </a:cubicBezTo>
                  <a:cubicBezTo>
                    <a:pt x="33870" y="88528"/>
                    <a:pt x="41100" y="94482"/>
                    <a:pt x="44998" y="106320"/>
                  </a:cubicBezTo>
                  <a:cubicBezTo>
                    <a:pt x="48046" y="118561"/>
                    <a:pt x="55630" y="129187"/>
                    <a:pt x="66263" y="136020"/>
                  </a:cubicBezTo>
                  <a:cubicBezTo>
                    <a:pt x="73139" y="140337"/>
                    <a:pt x="81078" y="142782"/>
                    <a:pt x="89229" y="143108"/>
                  </a:cubicBezTo>
                  <a:cubicBezTo>
                    <a:pt x="90789" y="143108"/>
                    <a:pt x="94050" y="142683"/>
                    <a:pt x="99082" y="141974"/>
                  </a:cubicBezTo>
                  <a:cubicBezTo>
                    <a:pt x="103548" y="141683"/>
                    <a:pt x="106950" y="137813"/>
                    <a:pt x="106667" y="133319"/>
                  </a:cubicBezTo>
                  <a:cubicBezTo>
                    <a:pt x="106667" y="133206"/>
                    <a:pt x="106667" y="133085"/>
                    <a:pt x="106667" y="132972"/>
                  </a:cubicBezTo>
                  <a:cubicBezTo>
                    <a:pt x="106667" y="124608"/>
                    <a:pt x="96885" y="115322"/>
                    <a:pt x="77321" y="105115"/>
                  </a:cubicBezTo>
                  <a:cubicBezTo>
                    <a:pt x="65199" y="98714"/>
                    <a:pt x="54284" y="90328"/>
                    <a:pt x="44998" y="80305"/>
                  </a:cubicBezTo>
                  <a:cubicBezTo>
                    <a:pt x="37059" y="72225"/>
                    <a:pt x="32593" y="61316"/>
                    <a:pt x="32664" y="49967"/>
                  </a:cubicBezTo>
                  <a:cubicBezTo>
                    <a:pt x="32664" y="36790"/>
                    <a:pt x="37980" y="24166"/>
                    <a:pt x="47479" y="15022"/>
                  </a:cubicBezTo>
                  <a:cubicBezTo>
                    <a:pt x="57120" y="5041"/>
                    <a:pt x="70516" y="-431"/>
                    <a:pt x="84409" y="-76"/>
                  </a:cubicBezTo>
                  <a:cubicBezTo>
                    <a:pt x="92136" y="-62"/>
                    <a:pt x="99721" y="1965"/>
                    <a:pt x="106383" y="5807"/>
                  </a:cubicBezTo>
                  <a:cubicBezTo>
                    <a:pt x="113188" y="9656"/>
                    <a:pt x="118433" y="15851"/>
                    <a:pt x="121056" y="23244"/>
                  </a:cubicBezTo>
                  <a:cubicBezTo>
                    <a:pt x="121623" y="24733"/>
                    <a:pt x="121977" y="26321"/>
                    <a:pt x="121977" y="27923"/>
                  </a:cubicBezTo>
                  <a:cubicBezTo>
                    <a:pt x="122119" y="32778"/>
                    <a:pt x="118292" y="36811"/>
                    <a:pt x="113401" y="36939"/>
                  </a:cubicBezTo>
                  <a:cubicBezTo>
                    <a:pt x="113188" y="36946"/>
                    <a:pt x="112905" y="36939"/>
                    <a:pt x="112621" y="36925"/>
                  </a:cubicBezTo>
                  <a:cubicBezTo>
                    <a:pt x="108935" y="36613"/>
                    <a:pt x="105391" y="35755"/>
                    <a:pt x="101988" y="34373"/>
                  </a:cubicBezTo>
                  <a:cubicBezTo>
                    <a:pt x="96601" y="32658"/>
                    <a:pt x="91001" y="31814"/>
                    <a:pt x="85331" y="31892"/>
                  </a:cubicBezTo>
                  <a:cubicBezTo>
                    <a:pt x="80865" y="31616"/>
                    <a:pt x="76542" y="33005"/>
                    <a:pt x="73068" y="35791"/>
                  </a:cubicBezTo>
                  <a:cubicBezTo>
                    <a:pt x="70020" y="38690"/>
                    <a:pt x="68390" y="42787"/>
                    <a:pt x="68674" y="46990"/>
                  </a:cubicBezTo>
                  <a:cubicBezTo>
                    <a:pt x="69382" y="53391"/>
                    <a:pt x="73068" y="59090"/>
                    <a:pt x="78597" y="62372"/>
                  </a:cubicBezTo>
                  <a:cubicBezTo>
                    <a:pt x="85544" y="67568"/>
                    <a:pt x="92773" y="72303"/>
                    <a:pt x="100287" y="76549"/>
                  </a:cubicBezTo>
                  <a:cubicBezTo>
                    <a:pt x="108226" y="81298"/>
                    <a:pt x="116094" y="86401"/>
                    <a:pt x="123820" y="91859"/>
                  </a:cubicBezTo>
                  <a:cubicBezTo>
                    <a:pt x="141258" y="104618"/>
                    <a:pt x="149977" y="118583"/>
                    <a:pt x="149977" y="133964"/>
                  </a:cubicBezTo>
                  <a:cubicBezTo>
                    <a:pt x="150048" y="145213"/>
                    <a:pt x="145511" y="156009"/>
                    <a:pt x="137501" y="163877"/>
                  </a:cubicBezTo>
                  <a:cubicBezTo>
                    <a:pt x="129633" y="171745"/>
                    <a:pt x="120134" y="177770"/>
                    <a:pt x="109714" y="181527"/>
                  </a:cubicBezTo>
                  <a:cubicBezTo>
                    <a:pt x="99721" y="185355"/>
                    <a:pt x="89158" y="187417"/>
                    <a:pt x="78456" y="187623"/>
                  </a:cubicBezTo>
                  <a:close/>
                </a:path>
              </a:pathLst>
            </a:custGeom>
            <a:solidFill>
              <a:srgbClr val="0A315B"/>
            </a:solidFill>
            <a:ln w="7081" cap="flat">
              <a:noFill/>
              <a:prstDash val="solid"/>
              <a:miter/>
            </a:ln>
          </p:spPr>
          <p:txBody>
            <a:bodyPr rtlCol="0" anchor="ctr"/>
            <a:lstStyle/>
            <a:p>
              <a:endParaRPr lang="fr-FR"/>
            </a:p>
          </p:txBody>
        </p:sp>
        <p:grpSp>
          <p:nvGrpSpPr>
            <p:cNvPr id="110" name="Groupe 109">
              <a:extLst>
                <a:ext uri="{FF2B5EF4-FFF2-40B4-BE49-F238E27FC236}">
                  <a16:creationId xmlns:a16="http://schemas.microsoft.com/office/drawing/2014/main" id="{64CA16DD-F835-4F55-8828-70C215B8502D}"/>
                </a:ext>
              </a:extLst>
            </p:cNvPr>
            <p:cNvGrpSpPr/>
            <p:nvPr/>
          </p:nvGrpSpPr>
          <p:grpSpPr>
            <a:xfrm>
              <a:off x="8407620" y="1478416"/>
              <a:ext cx="464572" cy="237814"/>
              <a:chOff x="8265630" y="1478416"/>
              <a:chExt cx="464572" cy="237814"/>
            </a:xfrm>
          </p:grpSpPr>
          <p:sp>
            <p:nvSpPr>
              <p:cNvPr id="61" name="Graphique 6">
                <a:extLst>
                  <a:ext uri="{FF2B5EF4-FFF2-40B4-BE49-F238E27FC236}">
                    <a16:creationId xmlns:a16="http://schemas.microsoft.com/office/drawing/2014/main" id="{B0AD8827-4E69-415E-9EAF-2FDF81C7D769}"/>
                  </a:ext>
                </a:extLst>
              </p:cNvPr>
              <p:cNvSpPr/>
              <p:nvPr/>
            </p:nvSpPr>
            <p:spPr>
              <a:xfrm>
                <a:off x="8265630" y="1528516"/>
                <a:ext cx="150771" cy="187714"/>
              </a:xfrm>
              <a:custGeom>
                <a:avLst/>
                <a:gdLst>
                  <a:gd name="connsiteX0" fmla="*/ 78456 w 150771"/>
                  <a:gd name="connsiteY0" fmla="*/ 187622 h 187714"/>
                  <a:gd name="connsiteX1" fmla="*/ 35429 w 150771"/>
                  <a:gd name="connsiteY1" fmla="*/ 176209 h 187714"/>
                  <a:gd name="connsiteX2" fmla="*/ 5374 w 150771"/>
                  <a:gd name="connsiteY2" fmla="*/ 146864 h 187714"/>
                  <a:gd name="connsiteX3" fmla="*/ -793 w 150771"/>
                  <a:gd name="connsiteY3" fmla="*/ 122621 h 187714"/>
                  <a:gd name="connsiteX4" fmla="*/ 10761 w 150771"/>
                  <a:gd name="connsiteY4" fmla="*/ 92283 h 187714"/>
                  <a:gd name="connsiteX5" fmla="*/ 23308 w 150771"/>
                  <a:gd name="connsiteY5" fmla="*/ 88598 h 187714"/>
                  <a:gd name="connsiteX6" fmla="*/ 44999 w 150771"/>
                  <a:gd name="connsiteY6" fmla="*/ 106318 h 187714"/>
                  <a:gd name="connsiteX7" fmla="*/ 66264 w 150771"/>
                  <a:gd name="connsiteY7" fmla="*/ 136019 h 187714"/>
                  <a:gd name="connsiteX8" fmla="*/ 89230 w 150771"/>
                  <a:gd name="connsiteY8" fmla="*/ 143107 h 187714"/>
                  <a:gd name="connsiteX9" fmla="*/ 99083 w 150771"/>
                  <a:gd name="connsiteY9" fmla="*/ 141973 h 187714"/>
                  <a:gd name="connsiteX10" fmla="*/ 106667 w 150771"/>
                  <a:gd name="connsiteY10" fmla="*/ 133453 h 187714"/>
                  <a:gd name="connsiteX11" fmla="*/ 106667 w 150771"/>
                  <a:gd name="connsiteY11" fmla="*/ 133041 h 187714"/>
                  <a:gd name="connsiteX12" fmla="*/ 77321 w 150771"/>
                  <a:gd name="connsiteY12" fmla="*/ 105184 h 187714"/>
                  <a:gd name="connsiteX13" fmla="*/ 44928 w 150771"/>
                  <a:gd name="connsiteY13" fmla="*/ 80304 h 187714"/>
                  <a:gd name="connsiteX14" fmla="*/ 32594 w 150771"/>
                  <a:gd name="connsiteY14" fmla="*/ 50037 h 187714"/>
                  <a:gd name="connsiteX15" fmla="*/ 47479 w 150771"/>
                  <a:gd name="connsiteY15" fmla="*/ 15091 h 187714"/>
                  <a:gd name="connsiteX16" fmla="*/ 84409 w 150771"/>
                  <a:gd name="connsiteY16" fmla="*/ -78 h 187714"/>
                  <a:gd name="connsiteX17" fmla="*/ 106383 w 150771"/>
                  <a:gd name="connsiteY17" fmla="*/ 5806 h 187714"/>
                  <a:gd name="connsiteX18" fmla="*/ 121057 w 150771"/>
                  <a:gd name="connsiteY18" fmla="*/ 23314 h 187714"/>
                  <a:gd name="connsiteX19" fmla="*/ 121978 w 150771"/>
                  <a:gd name="connsiteY19" fmla="*/ 27992 h 187714"/>
                  <a:gd name="connsiteX20" fmla="*/ 120277 w 150771"/>
                  <a:gd name="connsiteY20" fmla="*/ 33379 h 187714"/>
                  <a:gd name="connsiteX21" fmla="*/ 112621 w 150771"/>
                  <a:gd name="connsiteY21" fmla="*/ 36923 h 187714"/>
                  <a:gd name="connsiteX22" fmla="*/ 101988 w 150771"/>
                  <a:gd name="connsiteY22" fmla="*/ 34442 h 187714"/>
                  <a:gd name="connsiteX23" fmla="*/ 85331 w 150771"/>
                  <a:gd name="connsiteY23" fmla="*/ 31891 h 187714"/>
                  <a:gd name="connsiteX24" fmla="*/ 73068 w 150771"/>
                  <a:gd name="connsiteY24" fmla="*/ 35789 h 187714"/>
                  <a:gd name="connsiteX25" fmla="*/ 68674 w 150771"/>
                  <a:gd name="connsiteY25" fmla="*/ 47060 h 187714"/>
                  <a:gd name="connsiteX26" fmla="*/ 78597 w 150771"/>
                  <a:gd name="connsiteY26" fmla="*/ 62371 h 187714"/>
                  <a:gd name="connsiteX27" fmla="*/ 100287 w 150771"/>
                  <a:gd name="connsiteY27" fmla="*/ 76973 h 187714"/>
                  <a:gd name="connsiteX28" fmla="*/ 123821 w 150771"/>
                  <a:gd name="connsiteY28" fmla="*/ 92283 h 187714"/>
                  <a:gd name="connsiteX29" fmla="*/ 149977 w 150771"/>
                  <a:gd name="connsiteY29" fmla="*/ 134317 h 187714"/>
                  <a:gd name="connsiteX30" fmla="*/ 137501 w 150771"/>
                  <a:gd name="connsiteY30" fmla="*/ 164230 h 187714"/>
                  <a:gd name="connsiteX31" fmla="*/ 109715 w 150771"/>
                  <a:gd name="connsiteY31" fmla="*/ 181880 h 187714"/>
                  <a:gd name="connsiteX32" fmla="*/ 78456 w 150771"/>
                  <a:gd name="connsiteY32" fmla="*/ 187622 h 187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50771" h="187714">
                    <a:moveTo>
                      <a:pt x="78456" y="187622"/>
                    </a:moveTo>
                    <a:cubicBezTo>
                      <a:pt x="63357" y="187522"/>
                      <a:pt x="48543" y="183596"/>
                      <a:pt x="35429" y="176209"/>
                    </a:cubicBezTo>
                    <a:cubicBezTo>
                      <a:pt x="22741" y="169596"/>
                      <a:pt x="12321" y="159389"/>
                      <a:pt x="5374" y="146864"/>
                    </a:cubicBezTo>
                    <a:cubicBezTo>
                      <a:pt x="1263" y="139442"/>
                      <a:pt x="-864" y="131099"/>
                      <a:pt x="-793" y="122621"/>
                    </a:cubicBezTo>
                    <a:cubicBezTo>
                      <a:pt x="-793" y="107665"/>
                      <a:pt x="3035" y="97529"/>
                      <a:pt x="10761" y="92283"/>
                    </a:cubicBezTo>
                    <a:cubicBezTo>
                      <a:pt x="14519" y="89859"/>
                      <a:pt x="18842" y="88583"/>
                      <a:pt x="23308" y="88598"/>
                    </a:cubicBezTo>
                    <a:cubicBezTo>
                      <a:pt x="33870" y="88534"/>
                      <a:pt x="42943" y="95969"/>
                      <a:pt x="44999" y="106318"/>
                    </a:cubicBezTo>
                    <a:cubicBezTo>
                      <a:pt x="48046" y="118560"/>
                      <a:pt x="55631" y="129185"/>
                      <a:pt x="66264" y="136019"/>
                    </a:cubicBezTo>
                    <a:cubicBezTo>
                      <a:pt x="73139" y="140349"/>
                      <a:pt x="81078" y="142788"/>
                      <a:pt x="89230" y="143107"/>
                    </a:cubicBezTo>
                    <a:cubicBezTo>
                      <a:pt x="92561" y="142930"/>
                      <a:pt x="95822" y="142547"/>
                      <a:pt x="99083" y="141973"/>
                    </a:cubicBezTo>
                    <a:cubicBezTo>
                      <a:pt x="103549" y="141725"/>
                      <a:pt x="106951" y="137911"/>
                      <a:pt x="106667" y="133453"/>
                    </a:cubicBezTo>
                    <a:cubicBezTo>
                      <a:pt x="106667" y="133318"/>
                      <a:pt x="106667" y="133176"/>
                      <a:pt x="106667" y="133041"/>
                    </a:cubicBezTo>
                    <a:cubicBezTo>
                      <a:pt x="106667" y="124677"/>
                      <a:pt x="96885" y="115391"/>
                      <a:pt x="77321" y="105184"/>
                    </a:cubicBezTo>
                    <a:cubicBezTo>
                      <a:pt x="65271" y="98713"/>
                      <a:pt x="54284" y="90313"/>
                      <a:pt x="44928" y="80304"/>
                    </a:cubicBezTo>
                    <a:cubicBezTo>
                      <a:pt x="36918" y="72259"/>
                      <a:pt x="32523" y="61364"/>
                      <a:pt x="32594" y="50037"/>
                    </a:cubicBezTo>
                    <a:cubicBezTo>
                      <a:pt x="32594" y="36846"/>
                      <a:pt x="37981" y="24228"/>
                      <a:pt x="47479" y="15091"/>
                    </a:cubicBezTo>
                    <a:cubicBezTo>
                      <a:pt x="57120" y="5090"/>
                      <a:pt x="70517" y="-418"/>
                      <a:pt x="84409" y="-78"/>
                    </a:cubicBezTo>
                    <a:cubicBezTo>
                      <a:pt x="92136" y="-63"/>
                      <a:pt x="99721" y="1964"/>
                      <a:pt x="106383" y="5806"/>
                    </a:cubicBezTo>
                    <a:cubicBezTo>
                      <a:pt x="113189" y="9704"/>
                      <a:pt x="118434" y="15914"/>
                      <a:pt x="121057" y="23314"/>
                    </a:cubicBezTo>
                    <a:cubicBezTo>
                      <a:pt x="121623" y="24810"/>
                      <a:pt x="121907" y="26390"/>
                      <a:pt x="121978" y="27992"/>
                    </a:cubicBezTo>
                    <a:cubicBezTo>
                      <a:pt x="122049" y="29927"/>
                      <a:pt x="121410" y="31827"/>
                      <a:pt x="120277" y="33379"/>
                    </a:cubicBezTo>
                    <a:cubicBezTo>
                      <a:pt x="118505" y="35775"/>
                      <a:pt x="115598" y="37108"/>
                      <a:pt x="112621" y="36923"/>
                    </a:cubicBezTo>
                    <a:cubicBezTo>
                      <a:pt x="109006" y="36612"/>
                      <a:pt x="105391" y="35775"/>
                      <a:pt x="101988" y="34442"/>
                    </a:cubicBezTo>
                    <a:cubicBezTo>
                      <a:pt x="96601" y="32663"/>
                      <a:pt x="91002" y="31799"/>
                      <a:pt x="85331" y="31891"/>
                    </a:cubicBezTo>
                    <a:cubicBezTo>
                      <a:pt x="80936" y="31650"/>
                      <a:pt x="76542" y="33039"/>
                      <a:pt x="73068" y="35789"/>
                    </a:cubicBezTo>
                    <a:cubicBezTo>
                      <a:pt x="70020" y="38703"/>
                      <a:pt x="68390" y="42835"/>
                      <a:pt x="68674" y="47060"/>
                    </a:cubicBezTo>
                    <a:cubicBezTo>
                      <a:pt x="69382" y="53446"/>
                      <a:pt x="73068" y="59117"/>
                      <a:pt x="78597" y="62371"/>
                    </a:cubicBezTo>
                    <a:cubicBezTo>
                      <a:pt x="85473" y="67729"/>
                      <a:pt x="92703" y="72606"/>
                      <a:pt x="100287" y="76973"/>
                    </a:cubicBezTo>
                    <a:cubicBezTo>
                      <a:pt x="108226" y="81651"/>
                      <a:pt x="116094" y="86754"/>
                      <a:pt x="123821" y="92283"/>
                    </a:cubicBezTo>
                    <a:cubicBezTo>
                      <a:pt x="141258" y="104950"/>
                      <a:pt x="149977" y="118957"/>
                      <a:pt x="149977" y="134317"/>
                    </a:cubicBezTo>
                    <a:cubicBezTo>
                      <a:pt x="150048" y="145566"/>
                      <a:pt x="145511" y="156362"/>
                      <a:pt x="137501" y="164230"/>
                    </a:cubicBezTo>
                    <a:cubicBezTo>
                      <a:pt x="129704" y="172141"/>
                      <a:pt x="120206" y="178180"/>
                      <a:pt x="109715" y="181880"/>
                    </a:cubicBezTo>
                    <a:cubicBezTo>
                      <a:pt x="99721" y="185587"/>
                      <a:pt x="89159" y="187530"/>
                      <a:pt x="78456" y="187622"/>
                    </a:cubicBezTo>
                    <a:close/>
                  </a:path>
                </a:pathLst>
              </a:custGeom>
              <a:solidFill>
                <a:srgbClr val="0A315B"/>
              </a:solidFill>
              <a:ln w="7081" cap="flat">
                <a:noFill/>
                <a:prstDash val="solid"/>
                <a:miter/>
              </a:ln>
            </p:spPr>
            <p:txBody>
              <a:bodyPr rtlCol="0" anchor="ctr"/>
              <a:lstStyle/>
              <a:p>
                <a:endParaRPr lang="fr-FR"/>
              </a:p>
            </p:txBody>
          </p:sp>
          <p:sp>
            <p:nvSpPr>
              <p:cNvPr id="62" name="Graphique 6">
                <a:extLst>
                  <a:ext uri="{FF2B5EF4-FFF2-40B4-BE49-F238E27FC236}">
                    <a16:creationId xmlns:a16="http://schemas.microsoft.com/office/drawing/2014/main" id="{1FA9009C-0561-4E7C-BC06-D04B9B53A84A}"/>
                  </a:ext>
                </a:extLst>
              </p:cNvPr>
              <p:cNvSpPr/>
              <p:nvPr/>
            </p:nvSpPr>
            <p:spPr>
              <a:xfrm>
                <a:off x="8428770" y="1478416"/>
                <a:ext cx="137621" cy="237499"/>
              </a:xfrm>
              <a:custGeom>
                <a:avLst/>
                <a:gdLst>
                  <a:gd name="connsiteX0" fmla="*/ 67432 w 137621"/>
                  <a:gd name="connsiteY0" fmla="*/ 237367 h 237499"/>
                  <a:gd name="connsiteX1" fmla="*/ 12710 w 137621"/>
                  <a:gd name="connsiteY1" fmla="*/ 201500 h 237499"/>
                  <a:gd name="connsiteX2" fmla="*/ -758 w 137621"/>
                  <a:gd name="connsiteY2" fmla="*/ 139052 h 237499"/>
                  <a:gd name="connsiteX3" fmla="*/ 92 w 137621"/>
                  <a:gd name="connsiteY3" fmla="*/ 121969 h 237499"/>
                  <a:gd name="connsiteX4" fmla="*/ 5976 w 137621"/>
                  <a:gd name="connsiteY4" fmla="*/ 94749 h 237499"/>
                  <a:gd name="connsiteX5" fmla="*/ 11717 w 137621"/>
                  <a:gd name="connsiteY5" fmla="*/ 83692 h 237499"/>
                  <a:gd name="connsiteX6" fmla="*/ 22421 w 137621"/>
                  <a:gd name="connsiteY6" fmla="*/ 77525 h 237499"/>
                  <a:gd name="connsiteX7" fmla="*/ 28588 w 137621"/>
                  <a:gd name="connsiteY7" fmla="*/ 77950 h 237499"/>
                  <a:gd name="connsiteX8" fmla="*/ 40142 w 137621"/>
                  <a:gd name="connsiteY8" fmla="*/ 104106 h 237499"/>
                  <a:gd name="connsiteX9" fmla="*/ 47797 w 137621"/>
                  <a:gd name="connsiteY9" fmla="*/ 155284 h 237499"/>
                  <a:gd name="connsiteX10" fmla="*/ 68353 w 137621"/>
                  <a:gd name="connsiteY10" fmla="*/ 187465 h 237499"/>
                  <a:gd name="connsiteX11" fmla="*/ 88201 w 137621"/>
                  <a:gd name="connsiteY11" fmla="*/ 162798 h 237499"/>
                  <a:gd name="connsiteX12" fmla="*/ 92454 w 137621"/>
                  <a:gd name="connsiteY12" fmla="*/ 116227 h 237499"/>
                  <a:gd name="connsiteX13" fmla="*/ 92454 w 137621"/>
                  <a:gd name="connsiteY13" fmla="*/ 97585 h 237499"/>
                  <a:gd name="connsiteX14" fmla="*/ 92454 w 137621"/>
                  <a:gd name="connsiteY14" fmla="*/ 91560 h 237499"/>
                  <a:gd name="connsiteX15" fmla="*/ 92454 w 137621"/>
                  <a:gd name="connsiteY15" fmla="*/ 86740 h 237499"/>
                  <a:gd name="connsiteX16" fmla="*/ 92454 w 137621"/>
                  <a:gd name="connsiteY16" fmla="*/ 82203 h 237499"/>
                  <a:gd name="connsiteX17" fmla="*/ 94013 w 137621"/>
                  <a:gd name="connsiteY17" fmla="*/ 71287 h 237499"/>
                  <a:gd name="connsiteX18" fmla="*/ 105496 w 137621"/>
                  <a:gd name="connsiteY18" fmla="*/ 62427 h 237499"/>
                  <a:gd name="connsiteX19" fmla="*/ 112584 w 137621"/>
                  <a:gd name="connsiteY19" fmla="*/ 61292 h 237499"/>
                  <a:gd name="connsiteX20" fmla="*/ 126761 w 137621"/>
                  <a:gd name="connsiteY20" fmla="*/ 67743 h 237499"/>
                  <a:gd name="connsiteX21" fmla="*/ 134558 w 137621"/>
                  <a:gd name="connsiteY21" fmla="*/ 85747 h 237499"/>
                  <a:gd name="connsiteX22" fmla="*/ 136827 w 137621"/>
                  <a:gd name="connsiteY22" fmla="*/ 119204 h 237499"/>
                  <a:gd name="connsiteX23" fmla="*/ 117405 w 137621"/>
                  <a:gd name="connsiteY23" fmla="*/ 208588 h 237499"/>
                  <a:gd name="connsiteX24" fmla="*/ 67432 w 137621"/>
                  <a:gd name="connsiteY24" fmla="*/ 237367 h 237499"/>
                  <a:gd name="connsiteX25" fmla="*/ 87988 w 137621"/>
                  <a:gd name="connsiteY25" fmla="*/ 50093 h 237499"/>
                  <a:gd name="connsiteX26" fmla="*/ 78277 w 137621"/>
                  <a:gd name="connsiteY26" fmla="*/ 46549 h 237499"/>
                  <a:gd name="connsiteX27" fmla="*/ 61478 w 137621"/>
                  <a:gd name="connsiteY27" fmla="*/ 32372 h 237499"/>
                  <a:gd name="connsiteX28" fmla="*/ 37732 w 137621"/>
                  <a:gd name="connsiteY28" fmla="*/ 47541 h 237499"/>
                  <a:gd name="connsiteX29" fmla="*/ 30644 w 137621"/>
                  <a:gd name="connsiteY29" fmla="*/ 44918 h 237499"/>
                  <a:gd name="connsiteX30" fmla="*/ 25256 w 137621"/>
                  <a:gd name="connsiteY30" fmla="*/ 34853 h 237499"/>
                  <a:gd name="connsiteX31" fmla="*/ 35321 w 137621"/>
                  <a:gd name="connsiteY31" fmla="*/ 15927 h 237499"/>
                  <a:gd name="connsiteX32" fmla="*/ 60769 w 137621"/>
                  <a:gd name="connsiteY32" fmla="*/ -93 h 237499"/>
                  <a:gd name="connsiteX33" fmla="*/ 68779 w 137621"/>
                  <a:gd name="connsiteY33" fmla="*/ 1396 h 237499"/>
                  <a:gd name="connsiteX34" fmla="*/ 99471 w 137621"/>
                  <a:gd name="connsiteY34" fmla="*/ 27694 h 237499"/>
                  <a:gd name="connsiteX35" fmla="*/ 101881 w 137621"/>
                  <a:gd name="connsiteY35" fmla="*/ 35420 h 237499"/>
                  <a:gd name="connsiteX36" fmla="*/ 101101 w 137621"/>
                  <a:gd name="connsiteY36" fmla="*/ 40169 h 237499"/>
                  <a:gd name="connsiteX37" fmla="*/ 96282 w 137621"/>
                  <a:gd name="connsiteY37" fmla="*/ 46903 h 237499"/>
                  <a:gd name="connsiteX38" fmla="*/ 87988 w 137621"/>
                  <a:gd name="connsiteY38" fmla="*/ 50093 h 237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37621" h="237499">
                    <a:moveTo>
                      <a:pt x="67432" y="237367"/>
                    </a:moveTo>
                    <a:cubicBezTo>
                      <a:pt x="42906" y="237367"/>
                      <a:pt x="24689" y="225409"/>
                      <a:pt x="12710" y="201500"/>
                    </a:cubicBezTo>
                    <a:cubicBezTo>
                      <a:pt x="3353" y="182042"/>
                      <a:pt x="-1254" y="160643"/>
                      <a:pt x="-758" y="139052"/>
                    </a:cubicBezTo>
                    <a:cubicBezTo>
                      <a:pt x="-758" y="135578"/>
                      <a:pt x="-758" y="129837"/>
                      <a:pt x="92" y="121969"/>
                    </a:cubicBezTo>
                    <a:cubicBezTo>
                      <a:pt x="872" y="112683"/>
                      <a:pt x="2857" y="103532"/>
                      <a:pt x="5976" y="94749"/>
                    </a:cubicBezTo>
                    <a:cubicBezTo>
                      <a:pt x="7181" y="90745"/>
                      <a:pt x="9166" y="86995"/>
                      <a:pt x="11717" y="83692"/>
                    </a:cubicBezTo>
                    <a:cubicBezTo>
                      <a:pt x="14127" y="80062"/>
                      <a:pt x="18097" y="77773"/>
                      <a:pt x="22421" y="77525"/>
                    </a:cubicBezTo>
                    <a:cubicBezTo>
                      <a:pt x="24477" y="77518"/>
                      <a:pt x="26532" y="77660"/>
                      <a:pt x="28588" y="77950"/>
                    </a:cubicBezTo>
                    <a:cubicBezTo>
                      <a:pt x="34684" y="78588"/>
                      <a:pt x="38512" y="87307"/>
                      <a:pt x="40142" y="104106"/>
                    </a:cubicBezTo>
                    <a:cubicBezTo>
                      <a:pt x="41630" y="121302"/>
                      <a:pt x="44182" y="138392"/>
                      <a:pt x="47797" y="155284"/>
                    </a:cubicBezTo>
                    <a:cubicBezTo>
                      <a:pt x="52546" y="176783"/>
                      <a:pt x="59351" y="187515"/>
                      <a:pt x="68353" y="187465"/>
                    </a:cubicBezTo>
                    <a:cubicBezTo>
                      <a:pt x="77356" y="187415"/>
                      <a:pt x="83948" y="179193"/>
                      <a:pt x="88201" y="162798"/>
                    </a:cubicBezTo>
                    <a:cubicBezTo>
                      <a:pt x="91319" y="147473"/>
                      <a:pt x="92738" y="131857"/>
                      <a:pt x="92454" y="116227"/>
                    </a:cubicBezTo>
                    <a:cubicBezTo>
                      <a:pt x="92454" y="108784"/>
                      <a:pt x="92454" y="102547"/>
                      <a:pt x="92454" y="97585"/>
                    </a:cubicBezTo>
                    <a:cubicBezTo>
                      <a:pt x="92454" y="95175"/>
                      <a:pt x="92454" y="93190"/>
                      <a:pt x="92454" y="91560"/>
                    </a:cubicBezTo>
                    <a:cubicBezTo>
                      <a:pt x="92454" y="89929"/>
                      <a:pt x="92454" y="88299"/>
                      <a:pt x="92454" y="86740"/>
                    </a:cubicBezTo>
                    <a:cubicBezTo>
                      <a:pt x="92454" y="85180"/>
                      <a:pt x="92454" y="83621"/>
                      <a:pt x="92454" y="82203"/>
                    </a:cubicBezTo>
                    <a:cubicBezTo>
                      <a:pt x="92454" y="78510"/>
                      <a:pt x="92950" y="74831"/>
                      <a:pt x="94013" y="71287"/>
                    </a:cubicBezTo>
                    <a:cubicBezTo>
                      <a:pt x="95076" y="67601"/>
                      <a:pt x="98904" y="64624"/>
                      <a:pt x="105496" y="62427"/>
                    </a:cubicBezTo>
                    <a:cubicBezTo>
                      <a:pt x="107765" y="61654"/>
                      <a:pt x="110175" y="61271"/>
                      <a:pt x="112584" y="61292"/>
                    </a:cubicBezTo>
                    <a:cubicBezTo>
                      <a:pt x="117972" y="61385"/>
                      <a:pt x="123146" y="63724"/>
                      <a:pt x="126761" y="67743"/>
                    </a:cubicBezTo>
                    <a:cubicBezTo>
                      <a:pt x="131298" y="72726"/>
                      <a:pt x="133991" y="79056"/>
                      <a:pt x="134558" y="85747"/>
                    </a:cubicBezTo>
                    <a:cubicBezTo>
                      <a:pt x="136047" y="96833"/>
                      <a:pt x="136827" y="108012"/>
                      <a:pt x="136827" y="119204"/>
                    </a:cubicBezTo>
                    <a:cubicBezTo>
                      <a:pt x="136827" y="157007"/>
                      <a:pt x="130376" y="186806"/>
                      <a:pt x="117405" y="208588"/>
                    </a:cubicBezTo>
                    <a:cubicBezTo>
                      <a:pt x="107623" y="226975"/>
                      <a:pt x="88201" y="238161"/>
                      <a:pt x="67432" y="237367"/>
                    </a:cubicBezTo>
                    <a:close/>
                    <a:moveTo>
                      <a:pt x="87988" y="50093"/>
                    </a:moveTo>
                    <a:cubicBezTo>
                      <a:pt x="84444" y="49944"/>
                      <a:pt x="81042" y="48704"/>
                      <a:pt x="78277" y="46549"/>
                    </a:cubicBezTo>
                    <a:cubicBezTo>
                      <a:pt x="72464" y="42119"/>
                      <a:pt x="66794" y="37391"/>
                      <a:pt x="61478" y="32372"/>
                    </a:cubicBezTo>
                    <a:cubicBezTo>
                      <a:pt x="49640" y="42508"/>
                      <a:pt x="41701" y="47541"/>
                      <a:pt x="37732" y="47541"/>
                    </a:cubicBezTo>
                    <a:cubicBezTo>
                      <a:pt x="35109" y="47477"/>
                      <a:pt x="32628" y="46556"/>
                      <a:pt x="30644" y="44918"/>
                    </a:cubicBezTo>
                    <a:cubicBezTo>
                      <a:pt x="27241" y="42700"/>
                      <a:pt x="25256" y="38908"/>
                      <a:pt x="25256" y="34853"/>
                    </a:cubicBezTo>
                    <a:cubicBezTo>
                      <a:pt x="26320" y="27566"/>
                      <a:pt x="29864" y="20875"/>
                      <a:pt x="35321" y="15927"/>
                    </a:cubicBezTo>
                    <a:cubicBezTo>
                      <a:pt x="44820" y="5224"/>
                      <a:pt x="53255" y="-93"/>
                      <a:pt x="60769" y="-93"/>
                    </a:cubicBezTo>
                    <a:cubicBezTo>
                      <a:pt x="63534" y="-71"/>
                      <a:pt x="66227" y="432"/>
                      <a:pt x="68779" y="1396"/>
                    </a:cubicBezTo>
                    <a:cubicBezTo>
                      <a:pt x="81608" y="6606"/>
                      <a:pt x="92383" y="15835"/>
                      <a:pt x="99471" y="27694"/>
                    </a:cubicBezTo>
                    <a:cubicBezTo>
                      <a:pt x="100959" y="29990"/>
                      <a:pt x="101810" y="32670"/>
                      <a:pt x="101881" y="35420"/>
                    </a:cubicBezTo>
                    <a:cubicBezTo>
                      <a:pt x="101739" y="37022"/>
                      <a:pt x="101456" y="38610"/>
                      <a:pt x="101101" y="40169"/>
                    </a:cubicBezTo>
                    <a:cubicBezTo>
                      <a:pt x="100322" y="42891"/>
                      <a:pt x="98621" y="45259"/>
                      <a:pt x="96282" y="46903"/>
                    </a:cubicBezTo>
                    <a:cubicBezTo>
                      <a:pt x="93942" y="48852"/>
                      <a:pt x="91036" y="49980"/>
                      <a:pt x="87988" y="50093"/>
                    </a:cubicBezTo>
                    <a:close/>
                  </a:path>
                </a:pathLst>
              </a:custGeom>
              <a:solidFill>
                <a:srgbClr val="0A315B"/>
              </a:solidFill>
              <a:ln w="7081" cap="flat">
                <a:noFill/>
                <a:prstDash val="solid"/>
                <a:miter/>
              </a:ln>
            </p:spPr>
            <p:txBody>
              <a:bodyPr rtlCol="0" anchor="ctr"/>
              <a:lstStyle/>
              <a:p>
                <a:endParaRPr lang="fr-FR"/>
              </a:p>
            </p:txBody>
          </p:sp>
          <p:sp>
            <p:nvSpPr>
              <p:cNvPr id="63" name="Graphique 6">
                <a:extLst>
                  <a:ext uri="{FF2B5EF4-FFF2-40B4-BE49-F238E27FC236}">
                    <a16:creationId xmlns:a16="http://schemas.microsoft.com/office/drawing/2014/main" id="{87006BFB-1B2A-4B50-885C-F71615F40B16}"/>
                  </a:ext>
                </a:extLst>
              </p:cNvPr>
              <p:cNvSpPr/>
              <p:nvPr/>
            </p:nvSpPr>
            <p:spPr>
              <a:xfrm>
                <a:off x="8586166" y="1536609"/>
                <a:ext cx="144036" cy="169697"/>
              </a:xfrm>
              <a:custGeom>
                <a:avLst/>
                <a:gdLst>
                  <a:gd name="connsiteX0" fmla="*/ 32807 w 144036"/>
                  <a:gd name="connsiteY0" fmla="*/ 169605 h 169697"/>
                  <a:gd name="connsiteX1" fmla="*/ -651 w 144036"/>
                  <a:gd name="connsiteY1" fmla="*/ 85537 h 169697"/>
                  <a:gd name="connsiteX2" fmla="*/ 6437 w 144036"/>
                  <a:gd name="connsiteY2" fmla="*/ 22168 h 169697"/>
                  <a:gd name="connsiteX3" fmla="*/ 35783 w 144036"/>
                  <a:gd name="connsiteY3" fmla="*/ 1399 h 169697"/>
                  <a:gd name="connsiteX4" fmla="*/ 48826 w 144036"/>
                  <a:gd name="connsiteY4" fmla="*/ 25712 h 169697"/>
                  <a:gd name="connsiteX5" fmla="*/ 67327 w 144036"/>
                  <a:gd name="connsiteY5" fmla="*/ 6999 h 169697"/>
                  <a:gd name="connsiteX6" fmla="*/ 97239 w 144036"/>
                  <a:gd name="connsiteY6" fmla="*/ -90 h 169697"/>
                  <a:gd name="connsiteX7" fmla="*/ 135375 w 144036"/>
                  <a:gd name="connsiteY7" fmla="*/ 9692 h 169697"/>
                  <a:gd name="connsiteX8" fmla="*/ 143243 w 144036"/>
                  <a:gd name="connsiteY8" fmla="*/ 23302 h 169697"/>
                  <a:gd name="connsiteX9" fmla="*/ 141754 w 144036"/>
                  <a:gd name="connsiteY9" fmla="*/ 28902 h 169697"/>
                  <a:gd name="connsiteX10" fmla="*/ 120489 w 144036"/>
                  <a:gd name="connsiteY10" fmla="*/ 47048 h 169697"/>
                  <a:gd name="connsiteX11" fmla="*/ 105533 w 144036"/>
                  <a:gd name="connsiteY11" fmla="*/ 42157 h 169697"/>
                  <a:gd name="connsiteX12" fmla="*/ 87032 w 144036"/>
                  <a:gd name="connsiteY12" fmla="*/ 37904 h 169697"/>
                  <a:gd name="connsiteX13" fmla="*/ 66972 w 144036"/>
                  <a:gd name="connsiteY13" fmla="*/ 47544 h 169697"/>
                  <a:gd name="connsiteX14" fmla="*/ 58041 w 144036"/>
                  <a:gd name="connsiteY14" fmla="*/ 77102 h 169697"/>
                  <a:gd name="connsiteX15" fmla="*/ 57474 w 144036"/>
                  <a:gd name="connsiteY15" fmla="*/ 95603 h 169697"/>
                  <a:gd name="connsiteX16" fmla="*/ 58253 w 144036"/>
                  <a:gd name="connsiteY16" fmla="*/ 116868 h 169697"/>
                  <a:gd name="connsiteX17" fmla="*/ 59033 w 144036"/>
                  <a:gd name="connsiteY17" fmla="*/ 135085 h 169697"/>
                  <a:gd name="connsiteX18" fmla="*/ 34720 w 144036"/>
                  <a:gd name="connsiteY18" fmla="*/ 169322 h 169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44036" h="169697">
                    <a:moveTo>
                      <a:pt x="32807" y="169605"/>
                    </a:moveTo>
                    <a:cubicBezTo>
                      <a:pt x="10549" y="169605"/>
                      <a:pt x="-580" y="141585"/>
                      <a:pt x="-651" y="85537"/>
                    </a:cubicBezTo>
                    <a:cubicBezTo>
                      <a:pt x="-1431" y="64180"/>
                      <a:pt x="980" y="42823"/>
                      <a:pt x="6437" y="22168"/>
                    </a:cubicBezTo>
                    <a:cubicBezTo>
                      <a:pt x="9698" y="8927"/>
                      <a:pt x="22174" y="87"/>
                      <a:pt x="35783" y="1399"/>
                    </a:cubicBezTo>
                    <a:cubicBezTo>
                      <a:pt x="41879" y="1399"/>
                      <a:pt x="46203" y="9550"/>
                      <a:pt x="48826" y="25712"/>
                    </a:cubicBezTo>
                    <a:cubicBezTo>
                      <a:pt x="52653" y="17532"/>
                      <a:pt x="59175" y="10918"/>
                      <a:pt x="67327" y="6999"/>
                    </a:cubicBezTo>
                    <a:cubicBezTo>
                      <a:pt x="76541" y="2249"/>
                      <a:pt x="86820" y="-189"/>
                      <a:pt x="97239" y="-90"/>
                    </a:cubicBezTo>
                    <a:cubicBezTo>
                      <a:pt x="114818" y="-90"/>
                      <a:pt x="127507" y="3171"/>
                      <a:pt x="135375" y="9692"/>
                    </a:cubicBezTo>
                    <a:cubicBezTo>
                      <a:pt x="139911" y="12832"/>
                      <a:pt x="142747" y="17822"/>
                      <a:pt x="143243" y="23302"/>
                    </a:cubicBezTo>
                    <a:cubicBezTo>
                      <a:pt x="143243" y="25265"/>
                      <a:pt x="142676" y="27186"/>
                      <a:pt x="141754" y="28902"/>
                    </a:cubicBezTo>
                    <a:cubicBezTo>
                      <a:pt x="135729" y="41023"/>
                      <a:pt x="128640" y="47048"/>
                      <a:pt x="120489" y="47048"/>
                    </a:cubicBezTo>
                    <a:cubicBezTo>
                      <a:pt x="115173" y="46757"/>
                      <a:pt x="109998" y="45070"/>
                      <a:pt x="105533" y="42157"/>
                    </a:cubicBezTo>
                    <a:cubicBezTo>
                      <a:pt x="99862" y="39081"/>
                      <a:pt x="93482" y="37613"/>
                      <a:pt x="87032" y="37904"/>
                    </a:cubicBezTo>
                    <a:cubicBezTo>
                      <a:pt x="79164" y="37712"/>
                      <a:pt x="71721" y="41299"/>
                      <a:pt x="66972" y="47544"/>
                    </a:cubicBezTo>
                    <a:cubicBezTo>
                      <a:pt x="61018" y="56248"/>
                      <a:pt x="57899" y="66569"/>
                      <a:pt x="58041" y="77102"/>
                    </a:cubicBezTo>
                    <a:cubicBezTo>
                      <a:pt x="58041" y="83269"/>
                      <a:pt x="57474" y="89436"/>
                      <a:pt x="57474" y="95603"/>
                    </a:cubicBezTo>
                    <a:cubicBezTo>
                      <a:pt x="57474" y="101770"/>
                      <a:pt x="57474" y="109780"/>
                      <a:pt x="58253" y="116868"/>
                    </a:cubicBezTo>
                    <a:cubicBezTo>
                      <a:pt x="59033" y="123956"/>
                      <a:pt x="59033" y="129840"/>
                      <a:pt x="59033" y="135085"/>
                    </a:cubicBezTo>
                    <a:cubicBezTo>
                      <a:pt x="59033" y="156350"/>
                      <a:pt x="50881" y="167691"/>
                      <a:pt x="34720" y="169322"/>
                    </a:cubicBezTo>
                    <a:close/>
                  </a:path>
                </a:pathLst>
              </a:custGeom>
              <a:solidFill>
                <a:srgbClr val="0A315B"/>
              </a:solidFill>
              <a:ln w="7081" cap="flat">
                <a:noFill/>
                <a:prstDash val="solid"/>
                <a:miter/>
              </a:ln>
            </p:spPr>
            <p:txBody>
              <a:bodyPr rtlCol="0" anchor="ctr"/>
              <a:lstStyle/>
              <a:p>
                <a:endParaRPr lang="fr-FR"/>
              </a:p>
            </p:txBody>
          </p:sp>
        </p:grpSp>
        <p:sp>
          <p:nvSpPr>
            <p:cNvPr id="65" name="Graphique 6">
              <a:extLst>
                <a:ext uri="{FF2B5EF4-FFF2-40B4-BE49-F238E27FC236}">
                  <a16:creationId xmlns:a16="http://schemas.microsoft.com/office/drawing/2014/main" id="{D4C765B0-836C-4E52-B511-DB970C9BF727}"/>
                </a:ext>
              </a:extLst>
            </p:cNvPr>
            <p:cNvSpPr/>
            <p:nvPr/>
          </p:nvSpPr>
          <p:spPr>
            <a:xfrm>
              <a:off x="8967066" y="1454458"/>
              <a:ext cx="142078" cy="261205"/>
            </a:xfrm>
            <a:custGeom>
              <a:avLst/>
              <a:gdLst>
                <a:gd name="connsiteX0" fmla="*/ 114349 w 142078"/>
                <a:gd name="connsiteY0" fmla="*/ 261113 h 261205"/>
                <a:gd name="connsiteX1" fmla="*/ 112081 w 142078"/>
                <a:gd name="connsiteY1" fmla="*/ 261113 h 261205"/>
                <a:gd name="connsiteX2" fmla="*/ 97904 w 142078"/>
                <a:gd name="connsiteY2" fmla="*/ 253103 h 261205"/>
                <a:gd name="connsiteX3" fmla="*/ 96416 w 142078"/>
                <a:gd name="connsiteY3" fmla="*/ 243959 h 261205"/>
                <a:gd name="connsiteX4" fmla="*/ 96416 w 142078"/>
                <a:gd name="connsiteY4" fmla="*/ 239635 h 261205"/>
                <a:gd name="connsiteX5" fmla="*/ 96416 w 142078"/>
                <a:gd name="connsiteY5" fmla="*/ 235311 h 261205"/>
                <a:gd name="connsiteX6" fmla="*/ 96416 w 142078"/>
                <a:gd name="connsiteY6" fmla="*/ 232689 h 261205"/>
                <a:gd name="connsiteX7" fmla="*/ 93651 w 142078"/>
                <a:gd name="connsiteY7" fmla="*/ 231058 h 261205"/>
                <a:gd name="connsiteX8" fmla="*/ 84295 w 142078"/>
                <a:gd name="connsiteY8" fmla="*/ 238714 h 261205"/>
                <a:gd name="connsiteX9" fmla="*/ 47081 w 142078"/>
                <a:gd name="connsiteY9" fmla="*/ 254237 h 261205"/>
                <a:gd name="connsiteX10" fmla="*/ 22130 w 142078"/>
                <a:gd name="connsiteY10" fmla="*/ 244313 h 261205"/>
                <a:gd name="connsiteX11" fmla="*/ 6323 w 142078"/>
                <a:gd name="connsiteY11" fmla="*/ 218866 h 261205"/>
                <a:gd name="connsiteX12" fmla="*/ -765 w 142078"/>
                <a:gd name="connsiteY12" fmla="*/ 179455 h 261205"/>
                <a:gd name="connsiteX13" fmla="*/ 16105 w 142078"/>
                <a:gd name="connsiteY13" fmla="*/ 119842 h 261205"/>
                <a:gd name="connsiteX14" fmla="*/ 42048 w 142078"/>
                <a:gd name="connsiteY14" fmla="*/ 98577 h 261205"/>
                <a:gd name="connsiteX15" fmla="*/ 58847 w 142078"/>
                <a:gd name="connsiteY15" fmla="*/ 95175 h 261205"/>
                <a:gd name="connsiteX16" fmla="*/ 76426 w 142078"/>
                <a:gd name="connsiteY16" fmla="*/ 98577 h 261205"/>
                <a:gd name="connsiteX17" fmla="*/ 78695 w 142078"/>
                <a:gd name="connsiteY17" fmla="*/ 98931 h 261205"/>
                <a:gd name="connsiteX18" fmla="*/ 84862 w 142078"/>
                <a:gd name="connsiteY18" fmla="*/ 92198 h 261205"/>
                <a:gd name="connsiteX19" fmla="*/ 87271 w 142078"/>
                <a:gd name="connsiteY19" fmla="*/ 61363 h 261205"/>
                <a:gd name="connsiteX20" fmla="*/ 87271 w 142078"/>
                <a:gd name="connsiteY20" fmla="*/ 49951 h 261205"/>
                <a:gd name="connsiteX21" fmla="*/ 87271 w 142078"/>
                <a:gd name="connsiteY21" fmla="*/ 40027 h 261205"/>
                <a:gd name="connsiteX22" fmla="*/ 87271 w 142078"/>
                <a:gd name="connsiteY22" fmla="*/ 32939 h 261205"/>
                <a:gd name="connsiteX23" fmla="*/ 107615 w 142078"/>
                <a:gd name="connsiteY23" fmla="*/ -93 h 261205"/>
                <a:gd name="connsiteX24" fmla="*/ 109458 w 142078"/>
                <a:gd name="connsiteY24" fmla="*/ -93 h 261205"/>
                <a:gd name="connsiteX25" fmla="*/ 133417 w 142078"/>
                <a:gd name="connsiteY25" fmla="*/ 31876 h 261205"/>
                <a:gd name="connsiteX26" fmla="*/ 136748 w 142078"/>
                <a:gd name="connsiteY26" fmla="*/ 55622 h 261205"/>
                <a:gd name="connsiteX27" fmla="*/ 141285 w 142078"/>
                <a:gd name="connsiteY27" fmla="*/ 163435 h 261205"/>
                <a:gd name="connsiteX28" fmla="*/ 140221 w 142078"/>
                <a:gd name="connsiteY28" fmla="*/ 207879 h 261205"/>
                <a:gd name="connsiteX29" fmla="*/ 130227 w 142078"/>
                <a:gd name="connsiteY29" fmla="*/ 251260 h 261205"/>
                <a:gd name="connsiteX30" fmla="*/ 114349 w 142078"/>
                <a:gd name="connsiteY30" fmla="*/ 261113 h 261205"/>
                <a:gd name="connsiteX31" fmla="*/ 53177 w 142078"/>
                <a:gd name="connsiteY31" fmla="*/ 215180 h 261205"/>
                <a:gd name="connsiteX32" fmla="*/ 70969 w 142078"/>
                <a:gd name="connsiteY32" fmla="*/ 204406 h 261205"/>
                <a:gd name="connsiteX33" fmla="*/ 80892 w 142078"/>
                <a:gd name="connsiteY33" fmla="*/ 177187 h 261205"/>
                <a:gd name="connsiteX34" fmla="*/ 82168 w 142078"/>
                <a:gd name="connsiteY34" fmla="*/ 162231 h 261205"/>
                <a:gd name="connsiteX35" fmla="*/ 68913 w 142078"/>
                <a:gd name="connsiteY35" fmla="*/ 135933 h 261205"/>
                <a:gd name="connsiteX36" fmla="*/ 50200 w 142078"/>
                <a:gd name="connsiteY36" fmla="*/ 147487 h 261205"/>
                <a:gd name="connsiteX37" fmla="*/ 39354 w 142078"/>
                <a:gd name="connsiteY37" fmla="*/ 188812 h 261205"/>
                <a:gd name="connsiteX38" fmla="*/ 41055 w 142078"/>
                <a:gd name="connsiteY38" fmla="*/ 204123 h 261205"/>
                <a:gd name="connsiteX39" fmla="*/ 53177 w 142078"/>
                <a:gd name="connsiteY39" fmla="*/ 215110 h 2612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42078" h="261205">
                  <a:moveTo>
                    <a:pt x="114349" y="261113"/>
                  </a:moveTo>
                  <a:lnTo>
                    <a:pt x="112081" y="261113"/>
                  </a:lnTo>
                  <a:cubicBezTo>
                    <a:pt x="104355" y="260262"/>
                    <a:pt x="99747" y="257569"/>
                    <a:pt x="97904" y="253103"/>
                  </a:cubicBezTo>
                  <a:cubicBezTo>
                    <a:pt x="96911" y="250154"/>
                    <a:pt x="96416" y="247071"/>
                    <a:pt x="96416" y="243959"/>
                  </a:cubicBezTo>
                  <a:cubicBezTo>
                    <a:pt x="96345" y="242520"/>
                    <a:pt x="96345" y="241074"/>
                    <a:pt x="96416" y="239635"/>
                  </a:cubicBezTo>
                  <a:cubicBezTo>
                    <a:pt x="96416" y="238147"/>
                    <a:pt x="96416" y="236729"/>
                    <a:pt x="96416" y="235311"/>
                  </a:cubicBezTo>
                  <a:cubicBezTo>
                    <a:pt x="96487" y="234439"/>
                    <a:pt x="96487" y="233560"/>
                    <a:pt x="96416" y="232689"/>
                  </a:cubicBezTo>
                  <a:cubicBezTo>
                    <a:pt x="96416" y="231625"/>
                    <a:pt x="95352" y="231058"/>
                    <a:pt x="93651" y="231058"/>
                  </a:cubicBezTo>
                  <a:lnTo>
                    <a:pt x="84295" y="238714"/>
                  </a:lnTo>
                  <a:cubicBezTo>
                    <a:pt x="74087" y="248092"/>
                    <a:pt x="60903" y="253585"/>
                    <a:pt x="47081" y="254237"/>
                  </a:cubicBezTo>
                  <a:cubicBezTo>
                    <a:pt x="37795" y="254429"/>
                    <a:pt x="28793" y="250856"/>
                    <a:pt x="22130" y="244313"/>
                  </a:cubicBezTo>
                  <a:cubicBezTo>
                    <a:pt x="14971" y="237147"/>
                    <a:pt x="9583" y="228443"/>
                    <a:pt x="6323" y="218866"/>
                  </a:cubicBezTo>
                  <a:cubicBezTo>
                    <a:pt x="1645" y="206256"/>
                    <a:pt x="-765" y="192909"/>
                    <a:pt x="-765" y="179455"/>
                  </a:cubicBezTo>
                  <a:cubicBezTo>
                    <a:pt x="-1262" y="158339"/>
                    <a:pt x="4622" y="137556"/>
                    <a:pt x="16105" y="119842"/>
                  </a:cubicBezTo>
                  <a:cubicBezTo>
                    <a:pt x="22343" y="110273"/>
                    <a:pt x="31415" y="102851"/>
                    <a:pt x="42048" y="98577"/>
                  </a:cubicBezTo>
                  <a:cubicBezTo>
                    <a:pt x="47364" y="96344"/>
                    <a:pt x="53106" y="95189"/>
                    <a:pt x="58847" y="95175"/>
                  </a:cubicBezTo>
                  <a:cubicBezTo>
                    <a:pt x="64873" y="95232"/>
                    <a:pt x="70827" y="96387"/>
                    <a:pt x="76426" y="98577"/>
                  </a:cubicBezTo>
                  <a:cubicBezTo>
                    <a:pt x="77136" y="98797"/>
                    <a:pt x="77915" y="98917"/>
                    <a:pt x="78695" y="98931"/>
                  </a:cubicBezTo>
                  <a:cubicBezTo>
                    <a:pt x="81317" y="98931"/>
                    <a:pt x="83373" y="96663"/>
                    <a:pt x="84862" y="92198"/>
                  </a:cubicBezTo>
                  <a:cubicBezTo>
                    <a:pt x="86918" y="82061"/>
                    <a:pt x="87768" y="71698"/>
                    <a:pt x="87271" y="61363"/>
                  </a:cubicBezTo>
                  <a:cubicBezTo>
                    <a:pt x="87271" y="57465"/>
                    <a:pt x="87271" y="53708"/>
                    <a:pt x="87271" y="49951"/>
                  </a:cubicBezTo>
                  <a:cubicBezTo>
                    <a:pt x="87271" y="46194"/>
                    <a:pt x="87271" y="42863"/>
                    <a:pt x="87271" y="40027"/>
                  </a:cubicBezTo>
                  <a:cubicBezTo>
                    <a:pt x="87271" y="37192"/>
                    <a:pt x="87271" y="34782"/>
                    <a:pt x="87271" y="32939"/>
                  </a:cubicBezTo>
                  <a:cubicBezTo>
                    <a:pt x="87980" y="13000"/>
                    <a:pt x="94785" y="1984"/>
                    <a:pt x="107615" y="-93"/>
                  </a:cubicBezTo>
                  <a:lnTo>
                    <a:pt x="109458" y="-93"/>
                  </a:lnTo>
                  <a:cubicBezTo>
                    <a:pt x="121721" y="-93"/>
                    <a:pt x="129660" y="10540"/>
                    <a:pt x="133417" y="31876"/>
                  </a:cubicBezTo>
                  <a:cubicBezTo>
                    <a:pt x="135260" y="42721"/>
                    <a:pt x="136394" y="50589"/>
                    <a:pt x="136748" y="55622"/>
                  </a:cubicBezTo>
                  <a:cubicBezTo>
                    <a:pt x="139725" y="99570"/>
                    <a:pt x="141214" y="135507"/>
                    <a:pt x="141285" y="163435"/>
                  </a:cubicBezTo>
                  <a:cubicBezTo>
                    <a:pt x="141285" y="174444"/>
                    <a:pt x="140931" y="189258"/>
                    <a:pt x="140221" y="207879"/>
                  </a:cubicBezTo>
                  <a:cubicBezTo>
                    <a:pt x="140434" y="222928"/>
                    <a:pt x="136961" y="237806"/>
                    <a:pt x="130227" y="251260"/>
                  </a:cubicBezTo>
                  <a:cubicBezTo>
                    <a:pt x="127037" y="257129"/>
                    <a:pt x="121012" y="260879"/>
                    <a:pt x="114349" y="261113"/>
                  </a:cubicBezTo>
                  <a:close/>
                  <a:moveTo>
                    <a:pt x="53177" y="215180"/>
                  </a:moveTo>
                  <a:cubicBezTo>
                    <a:pt x="60548" y="214932"/>
                    <a:pt x="67354" y="210849"/>
                    <a:pt x="70969" y="204406"/>
                  </a:cubicBezTo>
                  <a:cubicBezTo>
                    <a:pt x="76214" y="196155"/>
                    <a:pt x="79616" y="186869"/>
                    <a:pt x="80892" y="177187"/>
                  </a:cubicBezTo>
                  <a:cubicBezTo>
                    <a:pt x="81742" y="172246"/>
                    <a:pt x="82168" y="167242"/>
                    <a:pt x="82168" y="162231"/>
                  </a:cubicBezTo>
                  <a:cubicBezTo>
                    <a:pt x="82168" y="144651"/>
                    <a:pt x="77773" y="135933"/>
                    <a:pt x="68913" y="135933"/>
                  </a:cubicBezTo>
                  <a:cubicBezTo>
                    <a:pt x="61045" y="136103"/>
                    <a:pt x="53886" y="140526"/>
                    <a:pt x="50200" y="147487"/>
                  </a:cubicBezTo>
                  <a:cubicBezTo>
                    <a:pt x="42756" y="159955"/>
                    <a:pt x="39000" y="174288"/>
                    <a:pt x="39354" y="188812"/>
                  </a:cubicBezTo>
                  <a:cubicBezTo>
                    <a:pt x="39425" y="193958"/>
                    <a:pt x="39993" y="199083"/>
                    <a:pt x="41055" y="204123"/>
                  </a:cubicBezTo>
                  <a:cubicBezTo>
                    <a:pt x="41410" y="210488"/>
                    <a:pt x="46797" y="215393"/>
                    <a:pt x="53177" y="215110"/>
                  </a:cubicBezTo>
                  <a:close/>
                </a:path>
              </a:pathLst>
            </a:custGeom>
            <a:solidFill>
              <a:srgbClr val="0A315B"/>
            </a:solidFill>
            <a:ln w="7081" cap="flat">
              <a:noFill/>
              <a:prstDash val="solid"/>
              <a:miter/>
            </a:ln>
          </p:spPr>
          <p:txBody>
            <a:bodyPr rtlCol="0" anchor="ctr"/>
            <a:lstStyle/>
            <a:p>
              <a:endParaRPr lang="fr-FR"/>
            </a:p>
          </p:txBody>
        </p:sp>
        <p:sp>
          <p:nvSpPr>
            <p:cNvPr id="66" name="Graphique 6">
              <a:extLst>
                <a:ext uri="{FF2B5EF4-FFF2-40B4-BE49-F238E27FC236}">
                  <a16:creationId xmlns:a16="http://schemas.microsoft.com/office/drawing/2014/main" id="{CC500E6A-1219-4A28-8696-3422D169B862}"/>
                </a:ext>
              </a:extLst>
            </p:cNvPr>
            <p:cNvSpPr/>
            <p:nvPr/>
          </p:nvSpPr>
          <p:spPr>
            <a:xfrm>
              <a:off x="9132347" y="1537743"/>
              <a:ext cx="137987" cy="159504"/>
            </a:xfrm>
            <a:custGeom>
              <a:avLst/>
              <a:gdLst>
                <a:gd name="connsiteX0" fmla="*/ 65459 w 137987"/>
                <a:gd name="connsiteY0" fmla="*/ 159328 h 159504"/>
                <a:gd name="connsiteX1" fmla="*/ 63971 w 137987"/>
                <a:gd name="connsiteY1" fmla="*/ 159328 h 159504"/>
                <a:gd name="connsiteX2" fmla="*/ 7264 w 137987"/>
                <a:gd name="connsiteY2" fmla="*/ 124382 h 159504"/>
                <a:gd name="connsiteX3" fmla="*/ -746 w 137987"/>
                <a:gd name="connsiteY3" fmla="*/ 85538 h 159504"/>
                <a:gd name="connsiteX4" fmla="*/ 8965 w 137987"/>
                <a:gd name="connsiteY4" fmla="*/ 38613 h 159504"/>
                <a:gd name="connsiteX5" fmla="*/ 34412 w 137987"/>
                <a:gd name="connsiteY5" fmla="*/ 9622 h 159504"/>
                <a:gd name="connsiteX6" fmla="*/ 66522 w 137987"/>
                <a:gd name="connsiteY6" fmla="*/ -89 h 159504"/>
                <a:gd name="connsiteX7" fmla="*/ 95513 w 137987"/>
                <a:gd name="connsiteY7" fmla="*/ 9834 h 159504"/>
                <a:gd name="connsiteX8" fmla="*/ 109123 w 137987"/>
                <a:gd name="connsiteY8" fmla="*/ 42370 h 159504"/>
                <a:gd name="connsiteX9" fmla="*/ 101042 w 137987"/>
                <a:gd name="connsiteY9" fmla="*/ 66329 h 159504"/>
                <a:gd name="connsiteX10" fmla="*/ 78502 w 137987"/>
                <a:gd name="connsiteY10" fmla="*/ 82490 h 159504"/>
                <a:gd name="connsiteX11" fmla="*/ 47809 w 137987"/>
                <a:gd name="connsiteY11" fmla="*/ 90571 h 159504"/>
                <a:gd name="connsiteX12" fmla="*/ 38027 w 137987"/>
                <a:gd name="connsiteY12" fmla="*/ 101841 h 159504"/>
                <a:gd name="connsiteX13" fmla="*/ 38098 w 137987"/>
                <a:gd name="connsiteY13" fmla="*/ 102692 h 159504"/>
                <a:gd name="connsiteX14" fmla="*/ 43698 w 137987"/>
                <a:gd name="connsiteY14" fmla="*/ 115805 h 159504"/>
                <a:gd name="connsiteX15" fmla="*/ 67657 w 137987"/>
                <a:gd name="connsiteY15" fmla="*/ 123461 h 159504"/>
                <a:gd name="connsiteX16" fmla="*/ 108415 w 137987"/>
                <a:gd name="connsiteY16" fmla="*/ 111694 h 159504"/>
                <a:gd name="connsiteX17" fmla="*/ 126702 w 137987"/>
                <a:gd name="connsiteY17" fmla="*/ 105314 h 159504"/>
                <a:gd name="connsiteX18" fmla="*/ 134499 w 137987"/>
                <a:gd name="connsiteY18" fmla="*/ 108504 h 159504"/>
                <a:gd name="connsiteX19" fmla="*/ 137193 w 137987"/>
                <a:gd name="connsiteY19" fmla="*/ 115947 h 159504"/>
                <a:gd name="connsiteX20" fmla="*/ 131168 w 137987"/>
                <a:gd name="connsiteY20" fmla="*/ 129627 h 159504"/>
                <a:gd name="connsiteX21" fmla="*/ 65459 w 137987"/>
                <a:gd name="connsiteY21" fmla="*/ 159328 h 159504"/>
                <a:gd name="connsiteX22" fmla="*/ 52558 w 137987"/>
                <a:gd name="connsiteY22" fmla="*/ 58815 h 159504"/>
                <a:gd name="connsiteX23" fmla="*/ 72051 w 137987"/>
                <a:gd name="connsiteY23" fmla="*/ 45134 h 159504"/>
                <a:gd name="connsiteX24" fmla="*/ 76871 w 137987"/>
                <a:gd name="connsiteY24" fmla="*/ 30036 h 159504"/>
                <a:gd name="connsiteX25" fmla="*/ 73186 w 137987"/>
                <a:gd name="connsiteY25" fmla="*/ 25152 h 159504"/>
                <a:gd name="connsiteX26" fmla="*/ 72051 w 137987"/>
                <a:gd name="connsiteY26" fmla="*/ 25145 h 159504"/>
                <a:gd name="connsiteX27" fmla="*/ 69003 w 137987"/>
                <a:gd name="connsiteY27" fmla="*/ 25145 h 159504"/>
                <a:gd name="connsiteX28" fmla="*/ 58938 w 137987"/>
                <a:gd name="connsiteY28" fmla="*/ 29398 h 159504"/>
                <a:gd name="connsiteX29" fmla="*/ 46604 w 137987"/>
                <a:gd name="connsiteY29" fmla="*/ 39251 h 159504"/>
                <a:gd name="connsiteX30" fmla="*/ 42493 w 137987"/>
                <a:gd name="connsiteY30" fmla="*/ 48608 h 159504"/>
                <a:gd name="connsiteX31" fmla="*/ 49936 w 137987"/>
                <a:gd name="connsiteY31" fmla="*/ 58793 h 159504"/>
                <a:gd name="connsiteX32" fmla="*/ 52558 w 137987"/>
                <a:gd name="connsiteY32" fmla="*/ 58815 h 159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37987" h="159504">
                  <a:moveTo>
                    <a:pt x="65459" y="159328"/>
                  </a:moveTo>
                  <a:lnTo>
                    <a:pt x="63971" y="159328"/>
                  </a:lnTo>
                  <a:cubicBezTo>
                    <a:pt x="39657" y="160632"/>
                    <a:pt x="17046" y="146710"/>
                    <a:pt x="7264" y="124382"/>
                  </a:cubicBezTo>
                  <a:cubicBezTo>
                    <a:pt x="1806" y="112162"/>
                    <a:pt x="-888" y="98914"/>
                    <a:pt x="-746" y="85538"/>
                  </a:cubicBezTo>
                  <a:cubicBezTo>
                    <a:pt x="-1242" y="69355"/>
                    <a:pt x="2089" y="53279"/>
                    <a:pt x="8965" y="38613"/>
                  </a:cubicBezTo>
                  <a:cubicBezTo>
                    <a:pt x="14565" y="26761"/>
                    <a:pt x="23355" y="16717"/>
                    <a:pt x="34412" y="9622"/>
                  </a:cubicBezTo>
                  <a:cubicBezTo>
                    <a:pt x="43982" y="3412"/>
                    <a:pt x="55110" y="45"/>
                    <a:pt x="66522" y="-89"/>
                  </a:cubicBezTo>
                  <a:cubicBezTo>
                    <a:pt x="77013" y="-217"/>
                    <a:pt x="87292" y="3292"/>
                    <a:pt x="95513" y="9834"/>
                  </a:cubicBezTo>
                  <a:cubicBezTo>
                    <a:pt x="104870" y="17950"/>
                    <a:pt x="109903" y="29994"/>
                    <a:pt x="109123" y="42370"/>
                  </a:cubicBezTo>
                  <a:cubicBezTo>
                    <a:pt x="109336" y="51053"/>
                    <a:pt x="106430" y="59531"/>
                    <a:pt x="101042" y="66329"/>
                  </a:cubicBezTo>
                  <a:cubicBezTo>
                    <a:pt x="95018" y="73544"/>
                    <a:pt x="87292" y="79102"/>
                    <a:pt x="78502" y="82490"/>
                  </a:cubicBezTo>
                  <a:cubicBezTo>
                    <a:pt x="68649" y="86552"/>
                    <a:pt x="58371" y="89273"/>
                    <a:pt x="47809" y="90571"/>
                  </a:cubicBezTo>
                  <a:cubicBezTo>
                    <a:pt x="41997" y="90975"/>
                    <a:pt x="37602" y="96022"/>
                    <a:pt x="38027" y="101841"/>
                  </a:cubicBezTo>
                  <a:cubicBezTo>
                    <a:pt x="38027" y="102125"/>
                    <a:pt x="38027" y="102408"/>
                    <a:pt x="38098" y="102692"/>
                  </a:cubicBezTo>
                  <a:cubicBezTo>
                    <a:pt x="38382" y="107576"/>
                    <a:pt x="40367" y="112211"/>
                    <a:pt x="43698" y="115805"/>
                  </a:cubicBezTo>
                  <a:cubicBezTo>
                    <a:pt x="47809" y="120909"/>
                    <a:pt x="55819" y="123461"/>
                    <a:pt x="67657" y="123461"/>
                  </a:cubicBezTo>
                  <a:cubicBezTo>
                    <a:pt x="82046" y="123248"/>
                    <a:pt x="96152" y="119179"/>
                    <a:pt x="108415" y="111694"/>
                  </a:cubicBezTo>
                  <a:cubicBezTo>
                    <a:pt x="113873" y="108029"/>
                    <a:pt x="120182" y="105832"/>
                    <a:pt x="126702" y="105314"/>
                  </a:cubicBezTo>
                  <a:cubicBezTo>
                    <a:pt x="129680" y="105137"/>
                    <a:pt x="132515" y="106307"/>
                    <a:pt x="134499" y="108504"/>
                  </a:cubicBezTo>
                  <a:cubicBezTo>
                    <a:pt x="136271" y="110581"/>
                    <a:pt x="137193" y="113225"/>
                    <a:pt x="137193" y="115947"/>
                  </a:cubicBezTo>
                  <a:cubicBezTo>
                    <a:pt x="137193" y="121150"/>
                    <a:pt x="134996" y="126112"/>
                    <a:pt x="131168" y="129627"/>
                  </a:cubicBezTo>
                  <a:cubicBezTo>
                    <a:pt x="114227" y="148043"/>
                    <a:pt x="90481" y="158767"/>
                    <a:pt x="65459" y="159328"/>
                  </a:cubicBezTo>
                  <a:close/>
                  <a:moveTo>
                    <a:pt x="52558" y="58815"/>
                  </a:moveTo>
                  <a:cubicBezTo>
                    <a:pt x="61206" y="58659"/>
                    <a:pt x="68932" y="53243"/>
                    <a:pt x="72051" y="45134"/>
                  </a:cubicBezTo>
                  <a:cubicBezTo>
                    <a:pt x="74745" y="40498"/>
                    <a:pt x="76375" y="35352"/>
                    <a:pt x="76871" y="30036"/>
                  </a:cubicBezTo>
                  <a:cubicBezTo>
                    <a:pt x="77226" y="27669"/>
                    <a:pt x="75525" y="25485"/>
                    <a:pt x="73186" y="25152"/>
                  </a:cubicBezTo>
                  <a:cubicBezTo>
                    <a:pt x="72831" y="25103"/>
                    <a:pt x="72405" y="25095"/>
                    <a:pt x="72051" y="25145"/>
                  </a:cubicBezTo>
                  <a:lnTo>
                    <a:pt x="69003" y="25145"/>
                  </a:lnTo>
                  <a:cubicBezTo>
                    <a:pt x="65388" y="25911"/>
                    <a:pt x="61986" y="27350"/>
                    <a:pt x="58938" y="29398"/>
                  </a:cubicBezTo>
                  <a:cubicBezTo>
                    <a:pt x="54260" y="31929"/>
                    <a:pt x="50078" y="35267"/>
                    <a:pt x="46604" y="39251"/>
                  </a:cubicBezTo>
                  <a:cubicBezTo>
                    <a:pt x="44123" y="41753"/>
                    <a:pt x="42635" y="45085"/>
                    <a:pt x="42493" y="48608"/>
                  </a:cubicBezTo>
                  <a:cubicBezTo>
                    <a:pt x="41713" y="53484"/>
                    <a:pt x="45115" y="58042"/>
                    <a:pt x="49936" y="58793"/>
                  </a:cubicBezTo>
                  <a:cubicBezTo>
                    <a:pt x="50786" y="58928"/>
                    <a:pt x="51708" y="58935"/>
                    <a:pt x="52558" y="58815"/>
                  </a:cubicBezTo>
                  <a:close/>
                </a:path>
              </a:pathLst>
            </a:custGeom>
            <a:solidFill>
              <a:srgbClr val="0A315B"/>
            </a:solidFill>
            <a:ln w="7081" cap="flat">
              <a:noFill/>
              <a:prstDash val="solid"/>
              <a:miter/>
            </a:ln>
          </p:spPr>
          <p:txBody>
            <a:bodyPr rtlCol="0" anchor="ctr"/>
            <a:lstStyle/>
            <a:p>
              <a:endParaRPr lang="fr-FR"/>
            </a:p>
          </p:txBody>
        </p:sp>
        <p:sp>
          <p:nvSpPr>
            <p:cNvPr id="67" name="Graphique 6">
              <a:extLst>
                <a:ext uri="{FF2B5EF4-FFF2-40B4-BE49-F238E27FC236}">
                  <a16:creationId xmlns:a16="http://schemas.microsoft.com/office/drawing/2014/main" id="{7AF613A2-6475-4328-9BCE-7EB98E74CE12}"/>
                </a:ext>
              </a:extLst>
            </p:cNvPr>
            <p:cNvSpPr/>
            <p:nvPr/>
          </p:nvSpPr>
          <p:spPr>
            <a:xfrm>
              <a:off x="9379615" y="1510243"/>
              <a:ext cx="240811" cy="205473"/>
            </a:xfrm>
            <a:custGeom>
              <a:avLst/>
              <a:gdLst>
                <a:gd name="connsiteX0" fmla="*/ 27154 w 240811"/>
                <a:gd name="connsiteY0" fmla="*/ 205327 h 205473"/>
                <a:gd name="connsiteX1" fmla="*/ 4898 w 240811"/>
                <a:gd name="connsiteY1" fmla="*/ 188741 h 205473"/>
                <a:gd name="connsiteX2" fmla="*/ -702 w 240811"/>
                <a:gd name="connsiteY2" fmla="*/ 83833 h 205473"/>
                <a:gd name="connsiteX3" fmla="*/ -702 w 240811"/>
                <a:gd name="connsiteY3" fmla="*/ 39177 h 205473"/>
                <a:gd name="connsiteX4" fmla="*/ 5323 w 240811"/>
                <a:gd name="connsiteY4" fmla="*/ 10185 h 205473"/>
                <a:gd name="connsiteX5" fmla="*/ 21768 w 240811"/>
                <a:gd name="connsiteY5" fmla="*/ -93 h 205473"/>
                <a:gd name="connsiteX6" fmla="*/ 36866 w 240811"/>
                <a:gd name="connsiteY6" fmla="*/ 9122 h 205473"/>
                <a:gd name="connsiteX7" fmla="*/ 43033 w 240811"/>
                <a:gd name="connsiteY7" fmla="*/ 30954 h 205473"/>
                <a:gd name="connsiteX8" fmla="*/ 46223 w 240811"/>
                <a:gd name="connsiteY8" fmla="*/ 46832 h 205473"/>
                <a:gd name="connsiteX9" fmla="*/ 50901 w 240811"/>
                <a:gd name="connsiteY9" fmla="*/ 43075 h 205473"/>
                <a:gd name="connsiteX10" fmla="*/ 123557 w 240811"/>
                <a:gd name="connsiteY10" fmla="*/ 33336 h 205473"/>
                <a:gd name="connsiteX11" fmla="*/ 133268 w 240811"/>
                <a:gd name="connsiteY11" fmla="*/ 43075 h 205473"/>
                <a:gd name="connsiteX12" fmla="*/ 143971 w 240811"/>
                <a:gd name="connsiteY12" fmla="*/ 63702 h 205473"/>
                <a:gd name="connsiteX13" fmla="*/ 145672 w 240811"/>
                <a:gd name="connsiteY13" fmla="*/ 65191 h 205473"/>
                <a:gd name="connsiteX14" fmla="*/ 153540 w 240811"/>
                <a:gd name="connsiteY14" fmla="*/ 60371 h 205473"/>
                <a:gd name="connsiteX15" fmla="*/ 191250 w 240811"/>
                <a:gd name="connsiteY15" fmla="*/ 46194 h 205473"/>
                <a:gd name="connsiteX16" fmla="*/ 222084 w 240811"/>
                <a:gd name="connsiteY16" fmla="*/ 62852 h 205473"/>
                <a:gd name="connsiteX17" fmla="*/ 238954 w 240811"/>
                <a:gd name="connsiteY17" fmla="*/ 105382 h 205473"/>
                <a:gd name="connsiteX18" fmla="*/ 240018 w 240811"/>
                <a:gd name="connsiteY18" fmla="*/ 127994 h 205473"/>
                <a:gd name="connsiteX19" fmla="*/ 235340 w 240811"/>
                <a:gd name="connsiteY19" fmla="*/ 167405 h 205473"/>
                <a:gd name="connsiteX20" fmla="*/ 214075 w 240811"/>
                <a:gd name="connsiteY20" fmla="*/ 185197 h 205473"/>
                <a:gd name="connsiteX21" fmla="*/ 193164 w 240811"/>
                <a:gd name="connsiteY21" fmla="*/ 169319 h 205473"/>
                <a:gd name="connsiteX22" fmla="*/ 190328 w 240811"/>
                <a:gd name="connsiteY22" fmla="*/ 150251 h 205473"/>
                <a:gd name="connsiteX23" fmla="*/ 191463 w 240811"/>
                <a:gd name="connsiteY23" fmla="*/ 124024 h 205473"/>
                <a:gd name="connsiteX24" fmla="*/ 192384 w 240811"/>
                <a:gd name="connsiteY24" fmla="*/ 103893 h 205473"/>
                <a:gd name="connsiteX25" fmla="*/ 191817 w 240811"/>
                <a:gd name="connsiteY25" fmla="*/ 90567 h 205473"/>
                <a:gd name="connsiteX26" fmla="*/ 180830 w 240811"/>
                <a:gd name="connsiteY26" fmla="*/ 77879 h 205473"/>
                <a:gd name="connsiteX27" fmla="*/ 154249 w 240811"/>
                <a:gd name="connsiteY27" fmla="*/ 113321 h 205473"/>
                <a:gd name="connsiteX28" fmla="*/ 143474 w 240811"/>
                <a:gd name="connsiteY28" fmla="*/ 151456 h 205473"/>
                <a:gd name="connsiteX29" fmla="*/ 137520 w 240811"/>
                <a:gd name="connsiteY29" fmla="*/ 160387 h 205473"/>
                <a:gd name="connsiteX30" fmla="*/ 128873 w 240811"/>
                <a:gd name="connsiteY30" fmla="*/ 163365 h 205473"/>
                <a:gd name="connsiteX31" fmla="*/ 113349 w 240811"/>
                <a:gd name="connsiteY31" fmla="*/ 151811 h 205473"/>
                <a:gd name="connsiteX32" fmla="*/ 108883 w 240811"/>
                <a:gd name="connsiteY32" fmla="*/ 124166 h 205473"/>
                <a:gd name="connsiteX33" fmla="*/ 103638 w 240811"/>
                <a:gd name="connsiteY33" fmla="*/ 89220 h 205473"/>
                <a:gd name="connsiteX34" fmla="*/ 84783 w 240811"/>
                <a:gd name="connsiteY34" fmla="*/ 72563 h 205473"/>
                <a:gd name="connsiteX35" fmla="*/ 69968 w 240811"/>
                <a:gd name="connsiteY35" fmla="*/ 82345 h 205473"/>
                <a:gd name="connsiteX36" fmla="*/ 59691 w 240811"/>
                <a:gd name="connsiteY36" fmla="*/ 107225 h 205473"/>
                <a:gd name="connsiteX37" fmla="*/ 53240 w 240811"/>
                <a:gd name="connsiteY37" fmla="*/ 138413 h 205473"/>
                <a:gd name="connsiteX38" fmla="*/ 49909 w 240811"/>
                <a:gd name="connsiteY38" fmla="*/ 167972 h 205473"/>
                <a:gd name="connsiteX39" fmla="*/ 48845 w 240811"/>
                <a:gd name="connsiteY39" fmla="*/ 187890 h 205473"/>
                <a:gd name="connsiteX40" fmla="*/ 41757 w 240811"/>
                <a:gd name="connsiteY40" fmla="*/ 200436 h 205473"/>
                <a:gd name="connsiteX41" fmla="*/ 27154 w 240811"/>
                <a:gd name="connsiteY41" fmla="*/ 205327 h 2054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240811" h="205473">
                  <a:moveTo>
                    <a:pt x="27154" y="205327"/>
                  </a:moveTo>
                  <a:cubicBezTo>
                    <a:pt x="16664" y="206072"/>
                    <a:pt x="7166" y="199019"/>
                    <a:pt x="4898" y="188741"/>
                  </a:cubicBezTo>
                  <a:cubicBezTo>
                    <a:pt x="1212" y="176265"/>
                    <a:pt x="-631" y="141299"/>
                    <a:pt x="-702" y="83833"/>
                  </a:cubicBezTo>
                  <a:lnTo>
                    <a:pt x="-702" y="39177"/>
                  </a:lnTo>
                  <a:cubicBezTo>
                    <a:pt x="-1269" y="29154"/>
                    <a:pt x="786" y="19159"/>
                    <a:pt x="5323" y="10185"/>
                  </a:cubicBezTo>
                  <a:cubicBezTo>
                    <a:pt x="8371" y="3905"/>
                    <a:pt x="14750" y="-79"/>
                    <a:pt x="21768" y="-93"/>
                  </a:cubicBezTo>
                  <a:cubicBezTo>
                    <a:pt x="28076" y="56"/>
                    <a:pt x="33818" y="3565"/>
                    <a:pt x="36866" y="9122"/>
                  </a:cubicBezTo>
                  <a:cubicBezTo>
                    <a:pt x="40977" y="15672"/>
                    <a:pt x="43103" y="23242"/>
                    <a:pt x="43033" y="30954"/>
                  </a:cubicBezTo>
                  <a:cubicBezTo>
                    <a:pt x="43671" y="41587"/>
                    <a:pt x="44734" y="46832"/>
                    <a:pt x="46223" y="46832"/>
                  </a:cubicBezTo>
                  <a:cubicBezTo>
                    <a:pt x="47711" y="46832"/>
                    <a:pt x="48774" y="45627"/>
                    <a:pt x="50901" y="43075"/>
                  </a:cubicBezTo>
                  <a:cubicBezTo>
                    <a:pt x="68267" y="20329"/>
                    <a:pt x="100802" y="15970"/>
                    <a:pt x="123557" y="33336"/>
                  </a:cubicBezTo>
                  <a:cubicBezTo>
                    <a:pt x="127172" y="36136"/>
                    <a:pt x="130503" y="39411"/>
                    <a:pt x="133268" y="43075"/>
                  </a:cubicBezTo>
                  <a:cubicBezTo>
                    <a:pt x="137945" y="49334"/>
                    <a:pt x="141560" y="56302"/>
                    <a:pt x="143971" y="63702"/>
                  </a:cubicBezTo>
                  <a:cubicBezTo>
                    <a:pt x="144325" y="64695"/>
                    <a:pt x="144893" y="65191"/>
                    <a:pt x="145672" y="65191"/>
                  </a:cubicBezTo>
                  <a:cubicBezTo>
                    <a:pt x="148578" y="64163"/>
                    <a:pt x="151271" y="62519"/>
                    <a:pt x="153540" y="60371"/>
                  </a:cubicBezTo>
                  <a:cubicBezTo>
                    <a:pt x="164102" y="51383"/>
                    <a:pt x="177428" y="46371"/>
                    <a:pt x="191250" y="46194"/>
                  </a:cubicBezTo>
                  <a:cubicBezTo>
                    <a:pt x="203654" y="46258"/>
                    <a:pt x="215208" y="52503"/>
                    <a:pt x="222084" y="62852"/>
                  </a:cubicBezTo>
                  <a:cubicBezTo>
                    <a:pt x="231512" y="75207"/>
                    <a:pt x="237324" y="89922"/>
                    <a:pt x="238954" y="105382"/>
                  </a:cubicBezTo>
                  <a:cubicBezTo>
                    <a:pt x="239664" y="112825"/>
                    <a:pt x="240018" y="120409"/>
                    <a:pt x="240018" y="127994"/>
                  </a:cubicBezTo>
                  <a:cubicBezTo>
                    <a:pt x="240018" y="141270"/>
                    <a:pt x="238458" y="154497"/>
                    <a:pt x="235340" y="167405"/>
                  </a:cubicBezTo>
                  <a:cubicBezTo>
                    <a:pt x="234135" y="178052"/>
                    <a:pt x="224778" y="185870"/>
                    <a:pt x="214075" y="185197"/>
                  </a:cubicBezTo>
                  <a:cubicBezTo>
                    <a:pt x="204293" y="185353"/>
                    <a:pt x="195645" y="178796"/>
                    <a:pt x="193164" y="169319"/>
                  </a:cubicBezTo>
                  <a:cubicBezTo>
                    <a:pt x="191179" y="163159"/>
                    <a:pt x="190257" y="156723"/>
                    <a:pt x="190328" y="150251"/>
                  </a:cubicBezTo>
                  <a:cubicBezTo>
                    <a:pt x="190328" y="141391"/>
                    <a:pt x="190754" y="132672"/>
                    <a:pt x="191463" y="124024"/>
                  </a:cubicBezTo>
                  <a:cubicBezTo>
                    <a:pt x="192100" y="116936"/>
                    <a:pt x="192384" y="109847"/>
                    <a:pt x="192384" y="103893"/>
                  </a:cubicBezTo>
                  <a:cubicBezTo>
                    <a:pt x="192455" y="99442"/>
                    <a:pt x="192242" y="94997"/>
                    <a:pt x="191817" y="90567"/>
                  </a:cubicBezTo>
                  <a:cubicBezTo>
                    <a:pt x="190967" y="82132"/>
                    <a:pt x="187281" y="77879"/>
                    <a:pt x="180830" y="77879"/>
                  </a:cubicBezTo>
                  <a:cubicBezTo>
                    <a:pt x="170340" y="77879"/>
                    <a:pt x="161479" y="89695"/>
                    <a:pt x="154249" y="113321"/>
                  </a:cubicBezTo>
                  <a:cubicBezTo>
                    <a:pt x="152193" y="119892"/>
                    <a:pt x="148649" y="132601"/>
                    <a:pt x="143474" y="151456"/>
                  </a:cubicBezTo>
                  <a:cubicBezTo>
                    <a:pt x="142624" y="155043"/>
                    <a:pt x="140498" y="158204"/>
                    <a:pt x="137520" y="160387"/>
                  </a:cubicBezTo>
                  <a:cubicBezTo>
                    <a:pt x="135040" y="162273"/>
                    <a:pt x="131991" y="163322"/>
                    <a:pt x="128873" y="163365"/>
                  </a:cubicBezTo>
                  <a:cubicBezTo>
                    <a:pt x="121643" y="163683"/>
                    <a:pt x="115121" y="158856"/>
                    <a:pt x="113349" y="151811"/>
                  </a:cubicBezTo>
                  <a:cubicBezTo>
                    <a:pt x="110655" y="142837"/>
                    <a:pt x="109096" y="133537"/>
                    <a:pt x="108883" y="124166"/>
                  </a:cubicBezTo>
                  <a:cubicBezTo>
                    <a:pt x="108458" y="112357"/>
                    <a:pt x="106686" y="100640"/>
                    <a:pt x="103638" y="89220"/>
                  </a:cubicBezTo>
                  <a:cubicBezTo>
                    <a:pt x="100023" y="78092"/>
                    <a:pt x="93714" y="72563"/>
                    <a:pt x="84783" y="72563"/>
                  </a:cubicBezTo>
                  <a:cubicBezTo>
                    <a:pt x="78475" y="72924"/>
                    <a:pt x="72804" y="76660"/>
                    <a:pt x="69968" y="82345"/>
                  </a:cubicBezTo>
                  <a:cubicBezTo>
                    <a:pt x="65361" y="90106"/>
                    <a:pt x="61888" y="98485"/>
                    <a:pt x="59691" y="107225"/>
                  </a:cubicBezTo>
                  <a:cubicBezTo>
                    <a:pt x="56926" y="117489"/>
                    <a:pt x="54799" y="127901"/>
                    <a:pt x="53240" y="138413"/>
                  </a:cubicBezTo>
                  <a:cubicBezTo>
                    <a:pt x="51681" y="149259"/>
                    <a:pt x="50546" y="159041"/>
                    <a:pt x="49909" y="167972"/>
                  </a:cubicBezTo>
                  <a:cubicBezTo>
                    <a:pt x="49271" y="176903"/>
                    <a:pt x="48845" y="183495"/>
                    <a:pt x="48845" y="187890"/>
                  </a:cubicBezTo>
                  <a:cubicBezTo>
                    <a:pt x="48916" y="193050"/>
                    <a:pt x="46223" y="197856"/>
                    <a:pt x="41757" y="200436"/>
                  </a:cubicBezTo>
                  <a:cubicBezTo>
                    <a:pt x="37433" y="203385"/>
                    <a:pt x="32401" y="205072"/>
                    <a:pt x="27154" y="205327"/>
                  </a:cubicBezTo>
                  <a:close/>
                </a:path>
              </a:pathLst>
            </a:custGeom>
            <a:solidFill>
              <a:srgbClr val="0A315B"/>
            </a:solidFill>
            <a:ln w="7081" cap="flat">
              <a:noFill/>
              <a:prstDash val="solid"/>
              <a:miter/>
            </a:ln>
          </p:spPr>
          <p:txBody>
            <a:bodyPr rtlCol="0" anchor="ctr"/>
            <a:lstStyle/>
            <a:p>
              <a:endParaRPr lang="fr-FR"/>
            </a:p>
          </p:txBody>
        </p:sp>
        <p:sp>
          <p:nvSpPr>
            <p:cNvPr id="68" name="Graphique 6">
              <a:extLst>
                <a:ext uri="{FF2B5EF4-FFF2-40B4-BE49-F238E27FC236}">
                  <a16:creationId xmlns:a16="http://schemas.microsoft.com/office/drawing/2014/main" id="{CDDA56DB-ECF4-4F0D-AB1B-5CF78D63F38B}"/>
                </a:ext>
              </a:extLst>
            </p:cNvPr>
            <p:cNvSpPr/>
            <p:nvPr/>
          </p:nvSpPr>
          <p:spPr>
            <a:xfrm>
              <a:off x="9637847" y="1447191"/>
              <a:ext cx="54599" cy="95801"/>
            </a:xfrm>
            <a:custGeom>
              <a:avLst/>
              <a:gdLst>
                <a:gd name="connsiteX0" fmla="*/ 14889 w 54599"/>
                <a:gd name="connsiteY0" fmla="*/ 95708 h 95801"/>
                <a:gd name="connsiteX1" fmla="*/ 13400 w 54599"/>
                <a:gd name="connsiteY1" fmla="*/ 95708 h 95801"/>
                <a:gd name="connsiteX2" fmla="*/ 3618 w 54599"/>
                <a:gd name="connsiteY2" fmla="*/ 93298 h 95801"/>
                <a:gd name="connsiteX3" fmla="*/ -776 w 54599"/>
                <a:gd name="connsiteY3" fmla="*/ 85572 h 95801"/>
                <a:gd name="connsiteX4" fmla="*/ 2342 w 54599"/>
                <a:gd name="connsiteY4" fmla="*/ 76286 h 95801"/>
                <a:gd name="connsiteX5" fmla="*/ 9856 w 54599"/>
                <a:gd name="connsiteY5" fmla="*/ 50272 h 95801"/>
                <a:gd name="connsiteX6" fmla="*/ 7445 w 54599"/>
                <a:gd name="connsiteY6" fmla="*/ 30850 h 95801"/>
                <a:gd name="connsiteX7" fmla="*/ 5957 w 54599"/>
                <a:gd name="connsiteY7" fmla="*/ 23762 h 95801"/>
                <a:gd name="connsiteX8" fmla="*/ 25592 w 54599"/>
                <a:gd name="connsiteY8" fmla="*/ 58 h 95801"/>
                <a:gd name="connsiteX9" fmla="*/ 29136 w 54599"/>
                <a:gd name="connsiteY9" fmla="*/ 16 h 95801"/>
                <a:gd name="connsiteX10" fmla="*/ 48416 w 54599"/>
                <a:gd name="connsiteY10" fmla="*/ 9514 h 95801"/>
                <a:gd name="connsiteX11" fmla="*/ 53803 w 54599"/>
                <a:gd name="connsiteY11" fmla="*/ 30779 h 95801"/>
                <a:gd name="connsiteX12" fmla="*/ 48062 w 54599"/>
                <a:gd name="connsiteY12" fmla="*/ 55801 h 95801"/>
                <a:gd name="connsiteX13" fmla="*/ 33460 w 54599"/>
                <a:gd name="connsiteY13" fmla="*/ 83233 h 95801"/>
                <a:gd name="connsiteX14" fmla="*/ 14889 w 54599"/>
                <a:gd name="connsiteY14" fmla="*/ 95708 h 958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4599" h="95801">
                  <a:moveTo>
                    <a:pt x="14889" y="95708"/>
                  </a:moveTo>
                  <a:lnTo>
                    <a:pt x="13400" y="95708"/>
                  </a:lnTo>
                  <a:cubicBezTo>
                    <a:pt x="9997" y="95737"/>
                    <a:pt x="6595" y="94907"/>
                    <a:pt x="3618" y="93298"/>
                  </a:cubicBezTo>
                  <a:cubicBezTo>
                    <a:pt x="712" y="91831"/>
                    <a:pt x="-989" y="88797"/>
                    <a:pt x="-776" y="85572"/>
                  </a:cubicBezTo>
                  <a:cubicBezTo>
                    <a:pt x="-493" y="82276"/>
                    <a:pt x="570" y="79093"/>
                    <a:pt x="2342" y="76286"/>
                  </a:cubicBezTo>
                  <a:cubicBezTo>
                    <a:pt x="7021" y="68411"/>
                    <a:pt x="9643" y="59444"/>
                    <a:pt x="9856" y="50272"/>
                  </a:cubicBezTo>
                  <a:cubicBezTo>
                    <a:pt x="9997" y="43715"/>
                    <a:pt x="9218" y="37166"/>
                    <a:pt x="7445" y="30850"/>
                  </a:cubicBezTo>
                  <a:cubicBezTo>
                    <a:pt x="6595" y="28575"/>
                    <a:pt x="6099" y="26186"/>
                    <a:pt x="5957" y="23762"/>
                  </a:cubicBezTo>
                  <a:cubicBezTo>
                    <a:pt x="4823" y="11796"/>
                    <a:pt x="13612" y="1185"/>
                    <a:pt x="25592" y="58"/>
                  </a:cubicBezTo>
                  <a:cubicBezTo>
                    <a:pt x="26796" y="-55"/>
                    <a:pt x="27931" y="-69"/>
                    <a:pt x="29136" y="16"/>
                  </a:cubicBezTo>
                  <a:cubicBezTo>
                    <a:pt x="36862" y="-785"/>
                    <a:pt x="44376" y="2908"/>
                    <a:pt x="48416" y="9514"/>
                  </a:cubicBezTo>
                  <a:cubicBezTo>
                    <a:pt x="52031" y="16021"/>
                    <a:pt x="53874" y="23343"/>
                    <a:pt x="53803" y="30779"/>
                  </a:cubicBezTo>
                  <a:cubicBezTo>
                    <a:pt x="53308" y="39384"/>
                    <a:pt x="51394" y="47848"/>
                    <a:pt x="48062" y="55801"/>
                  </a:cubicBezTo>
                  <a:cubicBezTo>
                    <a:pt x="44517" y="65576"/>
                    <a:pt x="39556" y="74812"/>
                    <a:pt x="33460" y="83233"/>
                  </a:cubicBezTo>
                  <a:cubicBezTo>
                    <a:pt x="29490" y="90023"/>
                    <a:pt x="22686" y="94617"/>
                    <a:pt x="14889" y="95708"/>
                  </a:cubicBezTo>
                  <a:close/>
                </a:path>
              </a:pathLst>
            </a:custGeom>
            <a:solidFill>
              <a:srgbClr val="0A315B"/>
            </a:solidFill>
            <a:ln w="7081" cap="flat">
              <a:noFill/>
              <a:prstDash val="solid"/>
              <a:miter/>
            </a:ln>
          </p:spPr>
          <p:txBody>
            <a:bodyPr rtlCol="0" anchor="ctr"/>
            <a:lstStyle/>
            <a:p>
              <a:endParaRPr lang="fr-FR"/>
            </a:p>
          </p:txBody>
        </p:sp>
        <p:sp>
          <p:nvSpPr>
            <p:cNvPr id="69" name="Graphique 6">
              <a:extLst>
                <a:ext uri="{FF2B5EF4-FFF2-40B4-BE49-F238E27FC236}">
                  <a16:creationId xmlns:a16="http://schemas.microsoft.com/office/drawing/2014/main" id="{027FFABD-9809-44B9-9029-7852E4FF2302}"/>
                </a:ext>
              </a:extLst>
            </p:cNvPr>
            <p:cNvSpPr/>
            <p:nvPr/>
          </p:nvSpPr>
          <p:spPr>
            <a:xfrm>
              <a:off x="9709905" y="1537743"/>
              <a:ext cx="137987" cy="159504"/>
            </a:xfrm>
            <a:custGeom>
              <a:avLst/>
              <a:gdLst>
                <a:gd name="connsiteX0" fmla="*/ 65601 w 137987"/>
                <a:gd name="connsiteY0" fmla="*/ 159328 h 159504"/>
                <a:gd name="connsiteX1" fmla="*/ 63971 w 137987"/>
                <a:gd name="connsiteY1" fmla="*/ 159328 h 159504"/>
                <a:gd name="connsiteX2" fmla="*/ 7264 w 137987"/>
                <a:gd name="connsiteY2" fmla="*/ 124382 h 159504"/>
                <a:gd name="connsiteX3" fmla="*/ -746 w 137987"/>
                <a:gd name="connsiteY3" fmla="*/ 85538 h 159504"/>
                <a:gd name="connsiteX4" fmla="*/ 8965 w 137987"/>
                <a:gd name="connsiteY4" fmla="*/ 38613 h 159504"/>
                <a:gd name="connsiteX5" fmla="*/ 34413 w 137987"/>
                <a:gd name="connsiteY5" fmla="*/ 9622 h 159504"/>
                <a:gd name="connsiteX6" fmla="*/ 66522 w 137987"/>
                <a:gd name="connsiteY6" fmla="*/ -89 h 159504"/>
                <a:gd name="connsiteX7" fmla="*/ 95514 w 137987"/>
                <a:gd name="connsiteY7" fmla="*/ 9834 h 159504"/>
                <a:gd name="connsiteX8" fmla="*/ 109123 w 137987"/>
                <a:gd name="connsiteY8" fmla="*/ 42370 h 159504"/>
                <a:gd name="connsiteX9" fmla="*/ 101042 w 137987"/>
                <a:gd name="connsiteY9" fmla="*/ 66329 h 159504"/>
                <a:gd name="connsiteX10" fmla="*/ 78502 w 137987"/>
                <a:gd name="connsiteY10" fmla="*/ 82490 h 159504"/>
                <a:gd name="connsiteX11" fmla="*/ 47880 w 137987"/>
                <a:gd name="connsiteY11" fmla="*/ 90571 h 159504"/>
                <a:gd name="connsiteX12" fmla="*/ 38027 w 137987"/>
                <a:gd name="connsiteY12" fmla="*/ 101919 h 159504"/>
                <a:gd name="connsiteX13" fmla="*/ 38098 w 137987"/>
                <a:gd name="connsiteY13" fmla="*/ 102692 h 159504"/>
                <a:gd name="connsiteX14" fmla="*/ 43769 w 137987"/>
                <a:gd name="connsiteY14" fmla="*/ 115805 h 159504"/>
                <a:gd name="connsiteX15" fmla="*/ 67657 w 137987"/>
                <a:gd name="connsiteY15" fmla="*/ 123461 h 159504"/>
                <a:gd name="connsiteX16" fmla="*/ 108415 w 137987"/>
                <a:gd name="connsiteY16" fmla="*/ 111694 h 159504"/>
                <a:gd name="connsiteX17" fmla="*/ 126702 w 137987"/>
                <a:gd name="connsiteY17" fmla="*/ 105314 h 159504"/>
                <a:gd name="connsiteX18" fmla="*/ 134500 w 137987"/>
                <a:gd name="connsiteY18" fmla="*/ 108504 h 159504"/>
                <a:gd name="connsiteX19" fmla="*/ 137194 w 137987"/>
                <a:gd name="connsiteY19" fmla="*/ 115947 h 159504"/>
                <a:gd name="connsiteX20" fmla="*/ 131239 w 137987"/>
                <a:gd name="connsiteY20" fmla="*/ 129627 h 159504"/>
                <a:gd name="connsiteX21" fmla="*/ 65601 w 137987"/>
                <a:gd name="connsiteY21" fmla="*/ 159328 h 159504"/>
                <a:gd name="connsiteX22" fmla="*/ 52771 w 137987"/>
                <a:gd name="connsiteY22" fmla="*/ 58815 h 159504"/>
                <a:gd name="connsiteX23" fmla="*/ 72193 w 137987"/>
                <a:gd name="connsiteY23" fmla="*/ 45134 h 159504"/>
                <a:gd name="connsiteX24" fmla="*/ 77013 w 137987"/>
                <a:gd name="connsiteY24" fmla="*/ 30036 h 159504"/>
                <a:gd name="connsiteX25" fmla="*/ 73328 w 137987"/>
                <a:gd name="connsiteY25" fmla="*/ 25152 h 159504"/>
                <a:gd name="connsiteX26" fmla="*/ 72193 w 137987"/>
                <a:gd name="connsiteY26" fmla="*/ 25145 h 159504"/>
                <a:gd name="connsiteX27" fmla="*/ 69216 w 137987"/>
                <a:gd name="connsiteY27" fmla="*/ 25145 h 159504"/>
                <a:gd name="connsiteX28" fmla="*/ 59080 w 137987"/>
                <a:gd name="connsiteY28" fmla="*/ 29398 h 159504"/>
                <a:gd name="connsiteX29" fmla="*/ 46746 w 137987"/>
                <a:gd name="connsiteY29" fmla="*/ 39251 h 159504"/>
                <a:gd name="connsiteX30" fmla="*/ 42635 w 137987"/>
                <a:gd name="connsiteY30" fmla="*/ 48608 h 159504"/>
                <a:gd name="connsiteX31" fmla="*/ 50291 w 137987"/>
                <a:gd name="connsiteY31" fmla="*/ 58808 h 159504"/>
                <a:gd name="connsiteX32" fmla="*/ 52771 w 137987"/>
                <a:gd name="connsiteY32" fmla="*/ 58815 h 159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37987" h="159504">
                  <a:moveTo>
                    <a:pt x="65601" y="159328"/>
                  </a:moveTo>
                  <a:lnTo>
                    <a:pt x="63971" y="159328"/>
                  </a:lnTo>
                  <a:cubicBezTo>
                    <a:pt x="39658" y="160632"/>
                    <a:pt x="17046" y="146710"/>
                    <a:pt x="7264" y="124382"/>
                  </a:cubicBezTo>
                  <a:cubicBezTo>
                    <a:pt x="1806" y="112162"/>
                    <a:pt x="-888" y="98914"/>
                    <a:pt x="-746" y="85538"/>
                  </a:cubicBezTo>
                  <a:cubicBezTo>
                    <a:pt x="-1242" y="69355"/>
                    <a:pt x="2089" y="53279"/>
                    <a:pt x="8965" y="38613"/>
                  </a:cubicBezTo>
                  <a:cubicBezTo>
                    <a:pt x="14636" y="26783"/>
                    <a:pt x="23425" y="16746"/>
                    <a:pt x="34413" y="9622"/>
                  </a:cubicBezTo>
                  <a:cubicBezTo>
                    <a:pt x="43982" y="3426"/>
                    <a:pt x="55110" y="60"/>
                    <a:pt x="66522" y="-89"/>
                  </a:cubicBezTo>
                  <a:cubicBezTo>
                    <a:pt x="77013" y="-217"/>
                    <a:pt x="87292" y="3292"/>
                    <a:pt x="95514" y="9834"/>
                  </a:cubicBezTo>
                  <a:cubicBezTo>
                    <a:pt x="104870" y="17950"/>
                    <a:pt x="109903" y="29994"/>
                    <a:pt x="109123" y="42370"/>
                  </a:cubicBezTo>
                  <a:cubicBezTo>
                    <a:pt x="109336" y="51053"/>
                    <a:pt x="106430" y="59531"/>
                    <a:pt x="101042" y="66329"/>
                  </a:cubicBezTo>
                  <a:cubicBezTo>
                    <a:pt x="95018" y="73544"/>
                    <a:pt x="87292" y="79102"/>
                    <a:pt x="78502" y="82490"/>
                  </a:cubicBezTo>
                  <a:cubicBezTo>
                    <a:pt x="68720" y="86552"/>
                    <a:pt x="58371" y="89273"/>
                    <a:pt x="47880" y="90571"/>
                  </a:cubicBezTo>
                  <a:cubicBezTo>
                    <a:pt x="41997" y="90982"/>
                    <a:pt x="37602" y="96064"/>
                    <a:pt x="38027" y="101919"/>
                  </a:cubicBezTo>
                  <a:cubicBezTo>
                    <a:pt x="38027" y="102181"/>
                    <a:pt x="38027" y="102436"/>
                    <a:pt x="38098" y="102692"/>
                  </a:cubicBezTo>
                  <a:cubicBezTo>
                    <a:pt x="38453" y="107583"/>
                    <a:pt x="40438" y="112218"/>
                    <a:pt x="43769" y="115805"/>
                  </a:cubicBezTo>
                  <a:cubicBezTo>
                    <a:pt x="47880" y="120909"/>
                    <a:pt x="55819" y="123461"/>
                    <a:pt x="67657" y="123461"/>
                  </a:cubicBezTo>
                  <a:cubicBezTo>
                    <a:pt x="82046" y="123248"/>
                    <a:pt x="96152" y="119179"/>
                    <a:pt x="108415" y="111694"/>
                  </a:cubicBezTo>
                  <a:cubicBezTo>
                    <a:pt x="113873" y="108029"/>
                    <a:pt x="120182" y="105832"/>
                    <a:pt x="126702" y="105314"/>
                  </a:cubicBezTo>
                  <a:cubicBezTo>
                    <a:pt x="129680" y="105137"/>
                    <a:pt x="132515" y="106307"/>
                    <a:pt x="134500" y="108504"/>
                  </a:cubicBezTo>
                  <a:cubicBezTo>
                    <a:pt x="136272" y="110581"/>
                    <a:pt x="137194" y="113225"/>
                    <a:pt x="137194" y="115947"/>
                  </a:cubicBezTo>
                  <a:cubicBezTo>
                    <a:pt x="137194" y="121136"/>
                    <a:pt x="134996" y="126083"/>
                    <a:pt x="131239" y="129627"/>
                  </a:cubicBezTo>
                  <a:cubicBezTo>
                    <a:pt x="114298" y="147979"/>
                    <a:pt x="90623" y="158690"/>
                    <a:pt x="65601" y="159328"/>
                  </a:cubicBezTo>
                  <a:close/>
                  <a:moveTo>
                    <a:pt x="52771" y="58815"/>
                  </a:moveTo>
                  <a:cubicBezTo>
                    <a:pt x="61419" y="58631"/>
                    <a:pt x="69074" y="53222"/>
                    <a:pt x="72193" y="45134"/>
                  </a:cubicBezTo>
                  <a:cubicBezTo>
                    <a:pt x="74887" y="40498"/>
                    <a:pt x="76517" y="35352"/>
                    <a:pt x="77013" y="30036"/>
                  </a:cubicBezTo>
                  <a:cubicBezTo>
                    <a:pt x="77368" y="27669"/>
                    <a:pt x="75667" y="25485"/>
                    <a:pt x="73328" y="25152"/>
                  </a:cubicBezTo>
                  <a:cubicBezTo>
                    <a:pt x="72973" y="25103"/>
                    <a:pt x="72547" y="25095"/>
                    <a:pt x="72193" y="25145"/>
                  </a:cubicBezTo>
                  <a:lnTo>
                    <a:pt x="69216" y="25145"/>
                  </a:lnTo>
                  <a:cubicBezTo>
                    <a:pt x="65601" y="25889"/>
                    <a:pt x="62128" y="27335"/>
                    <a:pt x="59080" y="29398"/>
                  </a:cubicBezTo>
                  <a:cubicBezTo>
                    <a:pt x="54472" y="31964"/>
                    <a:pt x="50291" y="35296"/>
                    <a:pt x="46746" y="39251"/>
                  </a:cubicBezTo>
                  <a:cubicBezTo>
                    <a:pt x="44265" y="41753"/>
                    <a:pt x="42777" y="45085"/>
                    <a:pt x="42635" y="48608"/>
                  </a:cubicBezTo>
                  <a:cubicBezTo>
                    <a:pt x="41926" y="53527"/>
                    <a:pt x="45328" y="58092"/>
                    <a:pt x="50291" y="58808"/>
                  </a:cubicBezTo>
                  <a:cubicBezTo>
                    <a:pt x="51070" y="58928"/>
                    <a:pt x="51921" y="58928"/>
                    <a:pt x="52771" y="58815"/>
                  </a:cubicBezTo>
                  <a:close/>
                </a:path>
              </a:pathLst>
            </a:custGeom>
            <a:solidFill>
              <a:srgbClr val="0A315B"/>
            </a:solidFill>
            <a:ln w="7081" cap="flat">
              <a:noFill/>
              <a:prstDash val="solid"/>
              <a:miter/>
            </a:ln>
          </p:spPr>
          <p:txBody>
            <a:bodyPr rtlCol="0" anchor="ctr"/>
            <a:lstStyle/>
            <a:p>
              <a:endParaRPr lang="fr-FR"/>
            </a:p>
          </p:txBody>
        </p:sp>
        <p:sp>
          <p:nvSpPr>
            <p:cNvPr id="70" name="Graphique 6">
              <a:extLst>
                <a:ext uri="{FF2B5EF4-FFF2-40B4-BE49-F238E27FC236}">
                  <a16:creationId xmlns:a16="http://schemas.microsoft.com/office/drawing/2014/main" id="{27CA635A-0550-4ABC-8179-6A6F837FB919}"/>
                </a:ext>
              </a:extLst>
            </p:cNvPr>
            <p:cNvSpPr/>
            <p:nvPr/>
          </p:nvSpPr>
          <p:spPr>
            <a:xfrm>
              <a:off x="9862140" y="1528956"/>
              <a:ext cx="152129" cy="186919"/>
            </a:xfrm>
            <a:custGeom>
              <a:avLst/>
              <a:gdLst>
                <a:gd name="connsiteX0" fmla="*/ 22740 w 152129"/>
                <a:gd name="connsiteY0" fmla="*/ 186827 h 186919"/>
                <a:gd name="connsiteX1" fmla="*/ 17423 w 152129"/>
                <a:gd name="connsiteY1" fmla="*/ 186827 h 186919"/>
                <a:gd name="connsiteX2" fmla="*/ 6294 w 152129"/>
                <a:gd name="connsiteY2" fmla="*/ 178604 h 186919"/>
                <a:gd name="connsiteX3" fmla="*/ -794 w 152129"/>
                <a:gd name="connsiteY3" fmla="*/ 159537 h 186919"/>
                <a:gd name="connsiteX4" fmla="*/ -794 w 152129"/>
                <a:gd name="connsiteY4" fmla="*/ 93686 h 186919"/>
                <a:gd name="connsiteX5" fmla="*/ 7216 w 152129"/>
                <a:gd name="connsiteY5" fmla="*/ 10327 h 186919"/>
                <a:gd name="connsiteX6" fmla="*/ 23093 w 152129"/>
                <a:gd name="connsiteY6" fmla="*/ -93 h 186919"/>
                <a:gd name="connsiteX7" fmla="*/ 44358 w 152129"/>
                <a:gd name="connsiteY7" fmla="*/ 32443 h 186919"/>
                <a:gd name="connsiteX8" fmla="*/ 45068 w 152129"/>
                <a:gd name="connsiteY8" fmla="*/ 40240 h 186919"/>
                <a:gd name="connsiteX9" fmla="*/ 101775 w 152129"/>
                <a:gd name="connsiteY9" fmla="*/ 5507 h 186919"/>
                <a:gd name="connsiteX10" fmla="*/ 120771 w 152129"/>
                <a:gd name="connsiteY10" fmla="*/ 8413 h 186919"/>
                <a:gd name="connsiteX11" fmla="*/ 146289 w 152129"/>
                <a:gd name="connsiteY11" fmla="*/ 65475 h 186919"/>
                <a:gd name="connsiteX12" fmla="*/ 151322 w 152129"/>
                <a:gd name="connsiteY12" fmla="*/ 121189 h 186919"/>
                <a:gd name="connsiteX13" fmla="*/ 144234 w 152129"/>
                <a:gd name="connsiteY13" fmla="*/ 163152 h 186919"/>
                <a:gd name="connsiteX14" fmla="*/ 119991 w 152129"/>
                <a:gd name="connsiteY14" fmla="*/ 181015 h 186919"/>
                <a:gd name="connsiteX15" fmla="*/ 102271 w 152129"/>
                <a:gd name="connsiteY15" fmla="*/ 173926 h 186919"/>
                <a:gd name="connsiteX16" fmla="*/ 94615 w 152129"/>
                <a:gd name="connsiteY16" fmla="*/ 158616 h 186919"/>
                <a:gd name="connsiteX17" fmla="*/ 93268 w 152129"/>
                <a:gd name="connsiteY17" fmla="*/ 143092 h 186919"/>
                <a:gd name="connsiteX18" fmla="*/ 95324 w 152129"/>
                <a:gd name="connsiteY18" fmla="*/ 119771 h 186919"/>
                <a:gd name="connsiteX19" fmla="*/ 97025 w 152129"/>
                <a:gd name="connsiteY19" fmla="*/ 93544 h 186919"/>
                <a:gd name="connsiteX20" fmla="*/ 84479 w 152129"/>
                <a:gd name="connsiteY20" fmla="*/ 50235 h 186919"/>
                <a:gd name="connsiteX21" fmla="*/ 72358 w 152129"/>
                <a:gd name="connsiteY21" fmla="*/ 59733 h 186919"/>
                <a:gd name="connsiteX22" fmla="*/ 51589 w 152129"/>
                <a:gd name="connsiteY22" fmla="*/ 130616 h 186919"/>
                <a:gd name="connsiteX23" fmla="*/ 45919 w 152129"/>
                <a:gd name="connsiteY23" fmla="*/ 160884 h 186919"/>
                <a:gd name="connsiteX24" fmla="*/ 36349 w 152129"/>
                <a:gd name="connsiteY24" fmla="*/ 180802 h 186919"/>
                <a:gd name="connsiteX25" fmla="*/ 22740 w 152129"/>
                <a:gd name="connsiteY25" fmla="*/ 186827 h 186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52129" h="186919">
                  <a:moveTo>
                    <a:pt x="22740" y="186827"/>
                  </a:moveTo>
                  <a:lnTo>
                    <a:pt x="17423" y="186827"/>
                  </a:lnTo>
                  <a:cubicBezTo>
                    <a:pt x="12816" y="185565"/>
                    <a:pt x="8847" y="182631"/>
                    <a:pt x="6294" y="178604"/>
                  </a:cubicBezTo>
                  <a:cubicBezTo>
                    <a:pt x="1758" y="173295"/>
                    <a:pt x="-794" y="166533"/>
                    <a:pt x="-794" y="159537"/>
                  </a:cubicBezTo>
                  <a:lnTo>
                    <a:pt x="-794" y="93686"/>
                  </a:lnTo>
                  <a:cubicBezTo>
                    <a:pt x="-794" y="47279"/>
                    <a:pt x="1899" y="19492"/>
                    <a:pt x="7216" y="10327"/>
                  </a:cubicBezTo>
                  <a:cubicBezTo>
                    <a:pt x="9980" y="4026"/>
                    <a:pt x="16218" y="-57"/>
                    <a:pt x="23093" y="-93"/>
                  </a:cubicBezTo>
                  <a:cubicBezTo>
                    <a:pt x="36066" y="-93"/>
                    <a:pt x="43154" y="10753"/>
                    <a:pt x="44358" y="32443"/>
                  </a:cubicBezTo>
                  <a:cubicBezTo>
                    <a:pt x="44429" y="35051"/>
                    <a:pt x="44713" y="37653"/>
                    <a:pt x="45068" y="40240"/>
                  </a:cubicBezTo>
                  <a:cubicBezTo>
                    <a:pt x="65907" y="17040"/>
                    <a:pt x="84833" y="5458"/>
                    <a:pt x="101775" y="5507"/>
                  </a:cubicBezTo>
                  <a:cubicBezTo>
                    <a:pt x="108154" y="6110"/>
                    <a:pt x="114533" y="7081"/>
                    <a:pt x="120771" y="8413"/>
                  </a:cubicBezTo>
                  <a:cubicBezTo>
                    <a:pt x="131191" y="10327"/>
                    <a:pt x="139626" y="29679"/>
                    <a:pt x="146289" y="65475"/>
                  </a:cubicBezTo>
                  <a:cubicBezTo>
                    <a:pt x="149692" y="83848"/>
                    <a:pt x="151393" y="102504"/>
                    <a:pt x="151322" y="121189"/>
                  </a:cubicBezTo>
                  <a:cubicBezTo>
                    <a:pt x="151535" y="135493"/>
                    <a:pt x="149124" y="149712"/>
                    <a:pt x="144234" y="163152"/>
                  </a:cubicBezTo>
                  <a:cubicBezTo>
                    <a:pt x="141185" y="173948"/>
                    <a:pt x="131191" y="181305"/>
                    <a:pt x="119991" y="181015"/>
                  </a:cubicBezTo>
                  <a:cubicBezTo>
                    <a:pt x="113400" y="181064"/>
                    <a:pt x="107020" y="178519"/>
                    <a:pt x="102271" y="173926"/>
                  </a:cubicBezTo>
                  <a:cubicBezTo>
                    <a:pt x="97947" y="169928"/>
                    <a:pt x="95182" y="164485"/>
                    <a:pt x="94615" y="158616"/>
                  </a:cubicBezTo>
                  <a:cubicBezTo>
                    <a:pt x="93765" y="153490"/>
                    <a:pt x="93268" y="148295"/>
                    <a:pt x="93268" y="143092"/>
                  </a:cubicBezTo>
                  <a:cubicBezTo>
                    <a:pt x="93481" y="135281"/>
                    <a:pt x="94119" y="127490"/>
                    <a:pt x="95324" y="119771"/>
                  </a:cubicBezTo>
                  <a:cubicBezTo>
                    <a:pt x="96529" y="111081"/>
                    <a:pt x="97096" y="102320"/>
                    <a:pt x="97025" y="93544"/>
                  </a:cubicBezTo>
                  <a:cubicBezTo>
                    <a:pt x="97025" y="64716"/>
                    <a:pt x="92843" y="50284"/>
                    <a:pt x="84479" y="50235"/>
                  </a:cubicBezTo>
                  <a:cubicBezTo>
                    <a:pt x="81147" y="50235"/>
                    <a:pt x="77390" y="53425"/>
                    <a:pt x="72358" y="59733"/>
                  </a:cubicBezTo>
                  <a:cubicBezTo>
                    <a:pt x="63497" y="71734"/>
                    <a:pt x="56622" y="95366"/>
                    <a:pt x="51589" y="130616"/>
                  </a:cubicBezTo>
                  <a:cubicBezTo>
                    <a:pt x="49959" y="141816"/>
                    <a:pt x="48045" y="151882"/>
                    <a:pt x="45919" y="160884"/>
                  </a:cubicBezTo>
                  <a:cubicBezTo>
                    <a:pt x="44571" y="168248"/>
                    <a:pt x="41240" y="175124"/>
                    <a:pt x="36349" y="180802"/>
                  </a:cubicBezTo>
                  <a:cubicBezTo>
                    <a:pt x="32805" y="184509"/>
                    <a:pt x="27914" y="186664"/>
                    <a:pt x="22740" y="186827"/>
                  </a:cubicBezTo>
                  <a:close/>
                </a:path>
              </a:pathLst>
            </a:custGeom>
            <a:solidFill>
              <a:srgbClr val="0A315B"/>
            </a:solidFill>
            <a:ln w="7081" cap="flat">
              <a:noFill/>
              <a:prstDash val="solid"/>
              <a:miter/>
            </a:ln>
          </p:spPr>
          <p:txBody>
            <a:bodyPr rtlCol="0" anchor="ctr"/>
            <a:lstStyle/>
            <a:p>
              <a:endParaRPr lang="fr-FR"/>
            </a:p>
          </p:txBody>
        </p:sp>
        <p:sp>
          <p:nvSpPr>
            <p:cNvPr id="71" name="Graphique 6">
              <a:extLst>
                <a:ext uri="{FF2B5EF4-FFF2-40B4-BE49-F238E27FC236}">
                  <a16:creationId xmlns:a16="http://schemas.microsoft.com/office/drawing/2014/main" id="{76CDE78A-B329-481F-BE6E-164BC20E8EDE}"/>
                </a:ext>
              </a:extLst>
            </p:cNvPr>
            <p:cNvSpPr/>
            <p:nvPr/>
          </p:nvSpPr>
          <p:spPr>
            <a:xfrm>
              <a:off x="10126179" y="1528518"/>
              <a:ext cx="150063" cy="187712"/>
            </a:xfrm>
            <a:custGeom>
              <a:avLst/>
              <a:gdLst>
                <a:gd name="connsiteX0" fmla="*/ 78455 w 150063"/>
                <a:gd name="connsiteY0" fmla="*/ 187620 h 187712"/>
                <a:gd name="connsiteX1" fmla="*/ 35500 w 150063"/>
                <a:gd name="connsiteY1" fmla="*/ 176208 h 187712"/>
                <a:gd name="connsiteX2" fmla="*/ 5374 w 150063"/>
                <a:gd name="connsiteY2" fmla="*/ 146862 h 187712"/>
                <a:gd name="connsiteX3" fmla="*/ -793 w 150063"/>
                <a:gd name="connsiteY3" fmla="*/ 122620 h 187712"/>
                <a:gd name="connsiteX4" fmla="*/ 10832 w 150063"/>
                <a:gd name="connsiteY4" fmla="*/ 92282 h 187712"/>
                <a:gd name="connsiteX5" fmla="*/ 23379 w 150063"/>
                <a:gd name="connsiteY5" fmla="*/ 88596 h 187712"/>
                <a:gd name="connsiteX6" fmla="*/ 44644 w 150063"/>
                <a:gd name="connsiteY6" fmla="*/ 106317 h 187712"/>
                <a:gd name="connsiteX7" fmla="*/ 65909 w 150063"/>
                <a:gd name="connsiteY7" fmla="*/ 136017 h 187712"/>
                <a:gd name="connsiteX8" fmla="*/ 88875 w 150063"/>
                <a:gd name="connsiteY8" fmla="*/ 143105 h 187712"/>
                <a:gd name="connsiteX9" fmla="*/ 98657 w 150063"/>
                <a:gd name="connsiteY9" fmla="*/ 141971 h 187712"/>
                <a:gd name="connsiteX10" fmla="*/ 106313 w 150063"/>
                <a:gd name="connsiteY10" fmla="*/ 133600 h 187712"/>
                <a:gd name="connsiteX11" fmla="*/ 106242 w 150063"/>
                <a:gd name="connsiteY11" fmla="*/ 133040 h 187712"/>
                <a:gd name="connsiteX12" fmla="*/ 76896 w 150063"/>
                <a:gd name="connsiteY12" fmla="*/ 105182 h 187712"/>
                <a:gd name="connsiteX13" fmla="*/ 44573 w 150063"/>
                <a:gd name="connsiteY13" fmla="*/ 80302 h 187712"/>
                <a:gd name="connsiteX14" fmla="*/ 32239 w 150063"/>
                <a:gd name="connsiteY14" fmla="*/ 50035 h 187712"/>
                <a:gd name="connsiteX15" fmla="*/ 47125 w 150063"/>
                <a:gd name="connsiteY15" fmla="*/ 15090 h 187712"/>
                <a:gd name="connsiteX16" fmla="*/ 83985 w 150063"/>
                <a:gd name="connsiteY16" fmla="*/ -79 h 187712"/>
                <a:gd name="connsiteX17" fmla="*/ 105958 w 150063"/>
                <a:gd name="connsiteY17" fmla="*/ 5804 h 187712"/>
                <a:gd name="connsiteX18" fmla="*/ 120631 w 150063"/>
                <a:gd name="connsiteY18" fmla="*/ 23312 h 187712"/>
                <a:gd name="connsiteX19" fmla="*/ 121552 w 150063"/>
                <a:gd name="connsiteY19" fmla="*/ 27990 h 187712"/>
                <a:gd name="connsiteX20" fmla="*/ 113189 w 150063"/>
                <a:gd name="connsiteY20" fmla="*/ 36943 h 187712"/>
                <a:gd name="connsiteX21" fmla="*/ 112196 w 150063"/>
                <a:gd name="connsiteY21" fmla="*/ 36922 h 187712"/>
                <a:gd name="connsiteX22" fmla="*/ 101564 w 150063"/>
                <a:gd name="connsiteY22" fmla="*/ 34441 h 187712"/>
                <a:gd name="connsiteX23" fmla="*/ 84977 w 150063"/>
                <a:gd name="connsiteY23" fmla="*/ 31889 h 187712"/>
                <a:gd name="connsiteX24" fmla="*/ 72713 w 150063"/>
                <a:gd name="connsiteY24" fmla="*/ 35788 h 187712"/>
                <a:gd name="connsiteX25" fmla="*/ 68319 w 150063"/>
                <a:gd name="connsiteY25" fmla="*/ 47058 h 187712"/>
                <a:gd name="connsiteX26" fmla="*/ 78243 w 150063"/>
                <a:gd name="connsiteY26" fmla="*/ 62369 h 187712"/>
                <a:gd name="connsiteX27" fmla="*/ 99508 w 150063"/>
                <a:gd name="connsiteY27" fmla="*/ 76971 h 187712"/>
                <a:gd name="connsiteX28" fmla="*/ 123112 w 150063"/>
                <a:gd name="connsiteY28" fmla="*/ 92282 h 187712"/>
                <a:gd name="connsiteX29" fmla="*/ 149268 w 150063"/>
                <a:gd name="connsiteY29" fmla="*/ 134315 h 187712"/>
                <a:gd name="connsiteX30" fmla="*/ 136721 w 150063"/>
                <a:gd name="connsiteY30" fmla="*/ 164228 h 187712"/>
                <a:gd name="connsiteX31" fmla="*/ 109007 w 150063"/>
                <a:gd name="connsiteY31" fmla="*/ 181878 h 187712"/>
                <a:gd name="connsiteX32" fmla="*/ 78455 w 150063"/>
                <a:gd name="connsiteY32" fmla="*/ 187620 h 187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50063" h="187712">
                  <a:moveTo>
                    <a:pt x="78455" y="187620"/>
                  </a:moveTo>
                  <a:cubicBezTo>
                    <a:pt x="63428" y="187506"/>
                    <a:pt x="48614" y="183580"/>
                    <a:pt x="35500" y="176208"/>
                  </a:cubicBezTo>
                  <a:cubicBezTo>
                    <a:pt x="22812" y="169594"/>
                    <a:pt x="12322" y="159387"/>
                    <a:pt x="5374" y="146862"/>
                  </a:cubicBezTo>
                  <a:cubicBezTo>
                    <a:pt x="1263" y="139440"/>
                    <a:pt x="-863" y="131098"/>
                    <a:pt x="-793" y="122620"/>
                  </a:cubicBezTo>
                  <a:cubicBezTo>
                    <a:pt x="-793" y="107663"/>
                    <a:pt x="3106" y="97527"/>
                    <a:pt x="10832" y="92282"/>
                  </a:cubicBezTo>
                  <a:cubicBezTo>
                    <a:pt x="14589" y="89843"/>
                    <a:pt x="18913" y="88560"/>
                    <a:pt x="23379" y="88596"/>
                  </a:cubicBezTo>
                  <a:cubicBezTo>
                    <a:pt x="33799" y="88681"/>
                    <a:pt x="42659" y="96095"/>
                    <a:pt x="44644" y="106317"/>
                  </a:cubicBezTo>
                  <a:cubicBezTo>
                    <a:pt x="47692" y="118558"/>
                    <a:pt x="55276" y="129184"/>
                    <a:pt x="65909" y="136017"/>
                  </a:cubicBezTo>
                  <a:cubicBezTo>
                    <a:pt x="72784" y="140348"/>
                    <a:pt x="80723" y="142786"/>
                    <a:pt x="88875" y="143105"/>
                  </a:cubicBezTo>
                  <a:cubicBezTo>
                    <a:pt x="92136" y="142921"/>
                    <a:pt x="95397" y="142545"/>
                    <a:pt x="98657" y="141971"/>
                  </a:cubicBezTo>
                  <a:cubicBezTo>
                    <a:pt x="103052" y="141765"/>
                    <a:pt x="106525" y="138016"/>
                    <a:pt x="106313" y="133600"/>
                  </a:cubicBezTo>
                  <a:cubicBezTo>
                    <a:pt x="106313" y="133408"/>
                    <a:pt x="106242" y="133224"/>
                    <a:pt x="106242" y="133040"/>
                  </a:cubicBezTo>
                  <a:cubicBezTo>
                    <a:pt x="106242" y="124675"/>
                    <a:pt x="96460" y="115390"/>
                    <a:pt x="76896" y="105182"/>
                  </a:cubicBezTo>
                  <a:cubicBezTo>
                    <a:pt x="64846" y="98732"/>
                    <a:pt x="53930" y="90325"/>
                    <a:pt x="44573" y="80302"/>
                  </a:cubicBezTo>
                  <a:cubicBezTo>
                    <a:pt x="36563" y="72257"/>
                    <a:pt x="32168" y="61362"/>
                    <a:pt x="32239" y="50035"/>
                  </a:cubicBezTo>
                  <a:cubicBezTo>
                    <a:pt x="32239" y="36844"/>
                    <a:pt x="37627" y="24227"/>
                    <a:pt x="47125" y="15090"/>
                  </a:cubicBezTo>
                  <a:cubicBezTo>
                    <a:pt x="56765" y="5102"/>
                    <a:pt x="70091" y="-398"/>
                    <a:pt x="83985" y="-79"/>
                  </a:cubicBezTo>
                  <a:cubicBezTo>
                    <a:pt x="91711" y="-79"/>
                    <a:pt x="99295" y="1948"/>
                    <a:pt x="105958" y="5804"/>
                  </a:cubicBezTo>
                  <a:cubicBezTo>
                    <a:pt x="112834" y="9660"/>
                    <a:pt x="118008" y="15884"/>
                    <a:pt x="120631" y="23312"/>
                  </a:cubicBezTo>
                  <a:cubicBezTo>
                    <a:pt x="121198" y="24801"/>
                    <a:pt x="121552" y="26388"/>
                    <a:pt x="121552" y="27990"/>
                  </a:cubicBezTo>
                  <a:cubicBezTo>
                    <a:pt x="121694" y="32761"/>
                    <a:pt x="118008" y="36773"/>
                    <a:pt x="113189" y="36943"/>
                  </a:cubicBezTo>
                  <a:cubicBezTo>
                    <a:pt x="112905" y="36957"/>
                    <a:pt x="112551" y="36950"/>
                    <a:pt x="112196" y="36922"/>
                  </a:cubicBezTo>
                  <a:cubicBezTo>
                    <a:pt x="108581" y="36596"/>
                    <a:pt x="104966" y="35759"/>
                    <a:pt x="101564" y="34441"/>
                  </a:cubicBezTo>
                  <a:cubicBezTo>
                    <a:pt x="96247" y="32662"/>
                    <a:pt x="90576" y="31797"/>
                    <a:pt x="84977" y="31889"/>
                  </a:cubicBezTo>
                  <a:cubicBezTo>
                    <a:pt x="80582" y="31641"/>
                    <a:pt x="76188" y="33030"/>
                    <a:pt x="72713" y="35788"/>
                  </a:cubicBezTo>
                  <a:cubicBezTo>
                    <a:pt x="69666" y="38701"/>
                    <a:pt x="68036" y="42833"/>
                    <a:pt x="68319" y="47058"/>
                  </a:cubicBezTo>
                  <a:cubicBezTo>
                    <a:pt x="68957" y="53452"/>
                    <a:pt x="72643" y="59144"/>
                    <a:pt x="78243" y="62369"/>
                  </a:cubicBezTo>
                  <a:cubicBezTo>
                    <a:pt x="84977" y="67699"/>
                    <a:pt x="92136" y="72576"/>
                    <a:pt x="99508" y="76971"/>
                  </a:cubicBezTo>
                  <a:cubicBezTo>
                    <a:pt x="107517" y="81699"/>
                    <a:pt x="115385" y="86802"/>
                    <a:pt x="123112" y="92282"/>
                  </a:cubicBezTo>
                  <a:cubicBezTo>
                    <a:pt x="140549" y="104949"/>
                    <a:pt x="149268" y="118955"/>
                    <a:pt x="149268" y="134315"/>
                  </a:cubicBezTo>
                  <a:cubicBezTo>
                    <a:pt x="149339" y="145579"/>
                    <a:pt x="144802" y="156389"/>
                    <a:pt x="136721" y="164228"/>
                  </a:cubicBezTo>
                  <a:cubicBezTo>
                    <a:pt x="128924" y="172139"/>
                    <a:pt x="119497" y="178178"/>
                    <a:pt x="109007" y="181878"/>
                  </a:cubicBezTo>
                  <a:cubicBezTo>
                    <a:pt x="99225" y="185500"/>
                    <a:pt x="88875" y="187443"/>
                    <a:pt x="78455" y="187620"/>
                  </a:cubicBezTo>
                  <a:close/>
                </a:path>
              </a:pathLst>
            </a:custGeom>
            <a:solidFill>
              <a:srgbClr val="0A315B"/>
            </a:solidFill>
            <a:ln w="7081" cap="flat">
              <a:noFill/>
              <a:prstDash val="solid"/>
              <a:miter/>
            </a:ln>
          </p:spPr>
          <p:txBody>
            <a:bodyPr rtlCol="0" anchor="ctr"/>
            <a:lstStyle/>
            <a:p>
              <a:endParaRPr lang="fr-FR"/>
            </a:p>
          </p:txBody>
        </p:sp>
        <p:sp>
          <p:nvSpPr>
            <p:cNvPr id="72" name="Graphique 6">
              <a:extLst>
                <a:ext uri="{FF2B5EF4-FFF2-40B4-BE49-F238E27FC236}">
                  <a16:creationId xmlns:a16="http://schemas.microsoft.com/office/drawing/2014/main" id="{2DD5D2E0-578D-461B-AC8B-0BE22D5DEA4E}"/>
                </a:ext>
              </a:extLst>
            </p:cNvPr>
            <p:cNvSpPr/>
            <p:nvPr/>
          </p:nvSpPr>
          <p:spPr>
            <a:xfrm>
              <a:off x="10288077" y="1552727"/>
              <a:ext cx="121093" cy="154012"/>
            </a:xfrm>
            <a:custGeom>
              <a:avLst/>
              <a:gdLst>
                <a:gd name="connsiteX0" fmla="*/ 58608 w 121093"/>
                <a:gd name="connsiteY0" fmla="*/ 153913 h 154012"/>
                <a:gd name="connsiteX1" fmla="*/ 56978 w 121093"/>
                <a:gd name="connsiteY1" fmla="*/ 153913 h 154012"/>
                <a:gd name="connsiteX2" fmla="*/ 23520 w 121093"/>
                <a:gd name="connsiteY2" fmla="*/ 142784 h 154012"/>
                <a:gd name="connsiteX3" fmla="*/ 5020 w 121093"/>
                <a:gd name="connsiteY3" fmla="*/ 115352 h 154012"/>
                <a:gd name="connsiteX4" fmla="*/ -792 w 121093"/>
                <a:gd name="connsiteY4" fmla="*/ 79910 h 154012"/>
                <a:gd name="connsiteX5" fmla="*/ 4878 w 121093"/>
                <a:gd name="connsiteY5" fmla="*/ 42058 h 154012"/>
                <a:gd name="connsiteX6" fmla="*/ 23095 w 121093"/>
                <a:gd name="connsiteY6" fmla="*/ 12287 h 154012"/>
                <a:gd name="connsiteX7" fmla="*/ 58040 w 121093"/>
                <a:gd name="connsiteY7" fmla="*/ -46 h 154012"/>
                <a:gd name="connsiteX8" fmla="*/ 84763 w 121093"/>
                <a:gd name="connsiteY8" fmla="*/ 7964 h 154012"/>
                <a:gd name="connsiteX9" fmla="*/ 111416 w 121093"/>
                <a:gd name="connsiteY9" fmla="*/ 37238 h 154012"/>
                <a:gd name="connsiteX10" fmla="*/ 120276 w 121093"/>
                <a:gd name="connsiteY10" fmla="*/ 78422 h 154012"/>
                <a:gd name="connsiteX11" fmla="*/ 99011 w 121093"/>
                <a:gd name="connsiteY11" fmla="*/ 133711 h 154012"/>
                <a:gd name="connsiteX12" fmla="*/ 58608 w 121093"/>
                <a:gd name="connsiteY12" fmla="*/ 153913 h 154012"/>
                <a:gd name="connsiteX13" fmla="*/ 57686 w 121093"/>
                <a:gd name="connsiteY13" fmla="*/ 110319 h 154012"/>
                <a:gd name="connsiteX14" fmla="*/ 74699 w 121093"/>
                <a:gd name="connsiteY14" fmla="*/ 98907 h 154012"/>
                <a:gd name="connsiteX15" fmla="*/ 81787 w 121093"/>
                <a:gd name="connsiteY15" fmla="*/ 74665 h 154012"/>
                <a:gd name="connsiteX16" fmla="*/ 78243 w 121093"/>
                <a:gd name="connsiteY16" fmla="*/ 58574 h 154012"/>
                <a:gd name="connsiteX17" fmla="*/ 53363 w 121093"/>
                <a:gd name="connsiteY17" fmla="*/ 41775 h 154012"/>
                <a:gd name="connsiteX18" fmla="*/ 41029 w 121093"/>
                <a:gd name="connsiteY18" fmla="*/ 48863 h 154012"/>
                <a:gd name="connsiteX19" fmla="*/ 35074 w 121093"/>
                <a:gd name="connsiteY19" fmla="*/ 73531 h 154012"/>
                <a:gd name="connsiteX20" fmla="*/ 36846 w 121093"/>
                <a:gd name="connsiteY20" fmla="*/ 88558 h 154012"/>
                <a:gd name="connsiteX21" fmla="*/ 43935 w 121093"/>
                <a:gd name="connsiteY21" fmla="*/ 103727 h 154012"/>
                <a:gd name="connsiteX22" fmla="*/ 57119 w 121093"/>
                <a:gd name="connsiteY22" fmla="*/ 110319 h 154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21093" h="154012">
                  <a:moveTo>
                    <a:pt x="58608" y="153913"/>
                  </a:moveTo>
                  <a:lnTo>
                    <a:pt x="56978" y="153913"/>
                  </a:lnTo>
                  <a:cubicBezTo>
                    <a:pt x="44856" y="154111"/>
                    <a:pt x="33089" y="150184"/>
                    <a:pt x="23520" y="142784"/>
                  </a:cubicBezTo>
                  <a:cubicBezTo>
                    <a:pt x="14873" y="135561"/>
                    <a:pt x="8493" y="126055"/>
                    <a:pt x="5020" y="115352"/>
                  </a:cubicBezTo>
                  <a:cubicBezTo>
                    <a:pt x="1122" y="103954"/>
                    <a:pt x="-863" y="91967"/>
                    <a:pt x="-792" y="79910"/>
                  </a:cubicBezTo>
                  <a:cubicBezTo>
                    <a:pt x="-792" y="67080"/>
                    <a:pt x="1122" y="54321"/>
                    <a:pt x="4878" y="42058"/>
                  </a:cubicBezTo>
                  <a:cubicBezTo>
                    <a:pt x="8210" y="30703"/>
                    <a:pt x="14518" y="20425"/>
                    <a:pt x="23095" y="12287"/>
                  </a:cubicBezTo>
                  <a:cubicBezTo>
                    <a:pt x="32735" y="3817"/>
                    <a:pt x="45211" y="-599"/>
                    <a:pt x="58040" y="-46"/>
                  </a:cubicBezTo>
                  <a:cubicBezTo>
                    <a:pt x="67468" y="244"/>
                    <a:pt x="76683" y="3002"/>
                    <a:pt x="84763" y="7964"/>
                  </a:cubicBezTo>
                  <a:cubicBezTo>
                    <a:pt x="96530" y="14676"/>
                    <a:pt x="105816" y="24926"/>
                    <a:pt x="111416" y="37238"/>
                  </a:cubicBezTo>
                  <a:cubicBezTo>
                    <a:pt x="117441" y="50132"/>
                    <a:pt x="120418" y="64202"/>
                    <a:pt x="120276" y="78422"/>
                  </a:cubicBezTo>
                  <a:cubicBezTo>
                    <a:pt x="120773" y="98928"/>
                    <a:pt x="113117" y="118797"/>
                    <a:pt x="99011" y="133711"/>
                  </a:cubicBezTo>
                  <a:cubicBezTo>
                    <a:pt x="89016" y="145867"/>
                    <a:pt x="74344" y="153211"/>
                    <a:pt x="58608" y="153913"/>
                  </a:cubicBezTo>
                  <a:close/>
                  <a:moveTo>
                    <a:pt x="57686" y="110319"/>
                  </a:moveTo>
                  <a:cubicBezTo>
                    <a:pt x="64917" y="109674"/>
                    <a:pt x="71366" y="105371"/>
                    <a:pt x="74699" y="98907"/>
                  </a:cubicBezTo>
                  <a:cubicBezTo>
                    <a:pt x="79305" y="91670"/>
                    <a:pt x="81787" y="83256"/>
                    <a:pt x="81787" y="74665"/>
                  </a:cubicBezTo>
                  <a:cubicBezTo>
                    <a:pt x="81787" y="69107"/>
                    <a:pt x="80582" y="63614"/>
                    <a:pt x="78243" y="58574"/>
                  </a:cubicBezTo>
                  <a:cubicBezTo>
                    <a:pt x="74344" y="48275"/>
                    <a:pt x="64349" y="41541"/>
                    <a:pt x="53363" y="41775"/>
                  </a:cubicBezTo>
                  <a:cubicBezTo>
                    <a:pt x="48258" y="41754"/>
                    <a:pt x="43581" y="44461"/>
                    <a:pt x="41029" y="48863"/>
                  </a:cubicBezTo>
                  <a:cubicBezTo>
                    <a:pt x="36775" y="56356"/>
                    <a:pt x="34720" y="64911"/>
                    <a:pt x="35074" y="73531"/>
                  </a:cubicBezTo>
                  <a:cubicBezTo>
                    <a:pt x="35145" y="78585"/>
                    <a:pt x="35713" y="83624"/>
                    <a:pt x="36846" y="88558"/>
                  </a:cubicBezTo>
                  <a:cubicBezTo>
                    <a:pt x="37981" y="94108"/>
                    <a:pt x="40390" y="99311"/>
                    <a:pt x="43935" y="103727"/>
                  </a:cubicBezTo>
                  <a:cubicBezTo>
                    <a:pt x="47054" y="107902"/>
                    <a:pt x="51944" y="110348"/>
                    <a:pt x="57119" y="110319"/>
                  </a:cubicBezTo>
                  <a:close/>
                </a:path>
              </a:pathLst>
            </a:custGeom>
            <a:solidFill>
              <a:srgbClr val="0A315B"/>
            </a:solidFill>
            <a:ln w="7081" cap="flat">
              <a:noFill/>
              <a:prstDash val="solid"/>
              <a:miter/>
            </a:ln>
          </p:spPr>
          <p:txBody>
            <a:bodyPr rtlCol="0" anchor="ctr"/>
            <a:lstStyle/>
            <a:p>
              <a:endParaRPr lang="fr-FR"/>
            </a:p>
          </p:txBody>
        </p:sp>
        <p:sp>
          <p:nvSpPr>
            <p:cNvPr id="73" name="Graphique 6">
              <a:extLst>
                <a:ext uri="{FF2B5EF4-FFF2-40B4-BE49-F238E27FC236}">
                  <a16:creationId xmlns:a16="http://schemas.microsoft.com/office/drawing/2014/main" id="{FE4CE884-3E31-4C0D-B520-76F127CC37D6}"/>
                </a:ext>
              </a:extLst>
            </p:cNvPr>
            <p:cNvSpPr/>
            <p:nvPr/>
          </p:nvSpPr>
          <p:spPr>
            <a:xfrm>
              <a:off x="10427612" y="1539800"/>
              <a:ext cx="137763" cy="176118"/>
            </a:xfrm>
            <a:custGeom>
              <a:avLst/>
              <a:gdLst>
                <a:gd name="connsiteX0" fmla="*/ 67503 w 137763"/>
                <a:gd name="connsiteY0" fmla="*/ 175983 h 176118"/>
                <a:gd name="connsiteX1" fmla="*/ 12710 w 137763"/>
                <a:gd name="connsiteY1" fmla="*/ 140116 h 176118"/>
                <a:gd name="connsiteX2" fmla="*/ -758 w 137763"/>
                <a:gd name="connsiteY2" fmla="*/ 77668 h 176118"/>
                <a:gd name="connsiteX3" fmla="*/ 92 w 137763"/>
                <a:gd name="connsiteY3" fmla="*/ 60585 h 176118"/>
                <a:gd name="connsiteX4" fmla="*/ 5976 w 137763"/>
                <a:gd name="connsiteY4" fmla="*/ 33366 h 176118"/>
                <a:gd name="connsiteX5" fmla="*/ 11788 w 137763"/>
                <a:gd name="connsiteY5" fmla="*/ 22308 h 176118"/>
                <a:gd name="connsiteX6" fmla="*/ 22421 w 137763"/>
                <a:gd name="connsiteY6" fmla="*/ 16141 h 176118"/>
                <a:gd name="connsiteX7" fmla="*/ 28588 w 137763"/>
                <a:gd name="connsiteY7" fmla="*/ 16567 h 176118"/>
                <a:gd name="connsiteX8" fmla="*/ 40213 w 137763"/>
                <a:gd name="connsiteY8" fmla="*/ 42723 h 176118"/>
                <a:gd name="connsiteX9" fmla="*/ 47868 w 137763"/>
                <a:gd name="connsiteY9" fmla="*/ 93900 h 176118"/>
                <a:gd name="connsiteX10" fmla="*/ 68424 w 137763"/>
                <a:gd name="connsiteY10" fmla="*/ 126082 h 176118"/>
                <a:gd name="connsiteX11" fmla="*/ 88201 w 137763"/>
                <a:gd name="connsiteY11" fmla="*/ 101414 h 176118"/>
                <a:gd name="connsiteX12" fmla="*/ 92525 w 137763"/>
                <a:gd name="connsiteY12" fmla="*/ 54844 h 176118"/>
                <a:gd name="connsiteX13" fmla="*/ 92525 w 137763"/>
                <a:gd name="connsiteY13" fmla="*/ 36201 h 176118"/>
                <a:gd name="connsiteX14" fmla="*/ 92525 w 137763"/>
                <a:gd name="connsiteY14" fmla="*/ 30176 h 176118"/>
                <a:gd name="connsiteX15" fmla="*/ 92525 w 137763"/>
                <a:gd name="connsiteY15" fmla="*/ 25356 h 176118"/>
                <a:gd name="connsiteX16" fmla="*/ 92525 w 137763"/>
                <a:gd name="connsiteY16" fmla="*/ 20820 h 176118"/>
                <a:gd name="connsiteX17" fmla="*/ 94084 w 137763"/>
                <a:gd name="connsiteY17" fmla="*/ 9903 h 176118"/>
                <a:gd name="connsiteX18" fmla="*/ 105567 w 137763"/>
                <a:gd name="connsiteY18" fmla="*/ 1043 h 176118"/>
                <a:gd name="connsiteX19" fmla="*/ 112655 w 137763"/>
                <a:gd name="connsiteY19" fmla="*/ -91 h 176118"/>
                <a:gd name="connsiteX20" fmla="*/ 126832 w 137763"/>
                <a:gd name="connsiteY20" fmla="*/ 6359 h 176118"/>
                <a:gd name="connsiteX21" fmla="*/ 134700 w 137763"/>
                <a:gd name="connsiteY21" fmla="*/ 24364 h 176118"/>
                <a:gd name="connsiteX22" fmla="*/ 136969 w 137763"/>
                <a:gd name="connsiteY22" fmla="*/ 57821 h 176118"/>
                <a:gd name="connsiteX23" fmla="*/ 117547 w 137763"/>
                <a:gd name="connsiteY23" fmla="*/ 147205 h 176118"/>
                <a:gd name="connsiteX24" fmla="*/ 67503 w 137763"/>
                <a:gd name="connsiteY24" fmla="*/ 175983 h 176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7763" h="176118">
                  <a:moveTo>
                    <a:pt x="67503" y="175983"/>
                  </a:moveTo>
                  <a:cubicBezTo>
                    <a:pt x="42906" y="175983"/>
                    <a:pt x="24689" y="164025"/>
                    <a:pt x="12710" y="140116"/>
                  </a:cubicBezTo>
                  <a:cubicBezTo>
                    <a:pt x="3354" y="120652"/>
                    <a:pt x="-1254" y="99252"/>
                    <a:pt x="-758" y="77668"/>
                  </a:cubicBezTo>
                  <a:cubicBezTo>
                    <a:pt x="-758" y="74195"/>
                    <a:pt x="-758" y="68453"/>
                    <a:pt x="92" y="60585"/>
                  </a:cubicBezTo>
                  <a:cubicBezTo>
                    <a:pt x="943" y="51306"/>
                    <a:pt x="2928" y="42170"/>
                    <a:pt x="5976" y="33366"/>
                  </a:cubicBezTo>
                  <a:cubicBezTo>
                    <a:pt x="7252" y="29368"/>
                    <a:pt x="9237" y="25626"/>
                    <a:pt x="11788" y="22308"/>
                  </a:cubicBezTo>
                  <a:cubicBezTo>
                    <a:pt x="14198" y="18693"/>
                    <a:pt x="18097" y="16411"/>
                    <a:pt x="22421" y="16141"/>
                  </a:cubicBezTo>
                  <a:cubicBezTo>
                    <a:pt x="24477" y="16134"/>
                    <a:pt x="26532" y="16276"/>
                    <a:pt x="28588" y="16567"/>
                  </a:cubicBezTo>
                  <a:cubicBezTo>
                    <a:pt x="34684" y="17204"/>
                    <a:pt x="38583" y="25923"/>
                    <a:pt x="40213" y="42723"/>
                  </a:cubicBezTo>
                  <a:cubicBezTo>
                    <a:pt x="41701" y="59919"/>
                    <a:pt x="44253" y="77009"/>
                    <a:pt x="47868" y="93900"/>
                  </a:cubicBezTo>
                  <a:cubicBezTo>
                    <a:pt x="52617" y="115165"/>
                    <a:pt x="59422" y="126082"/>
                    <a:pt x="68424" y="126082"/>
                  </a:cubicBezTo>
                  <a:cubicBezTo>
                    <a:pt x="77427" y="126082"/>
                    <a:pt x="84373" y="117859"/>
                    <a:pt x="88201" y="101414"/>
                  </a:cubicBezTo>
                  <a:cubicBezTo>
                    <a:pt x="91390" y="86103"/>
                    <a:pt x="92809" y="70480"/>
                    <a:pt x="92525" y="54844"/>
                  </a:cubicBezTo>
                  <a:cubicBezTo>
                    <a:pt x="92525" y="47401"/>
                    <a:pt x="92525" y="41163"/>
                    <a:pt x="92525" y="36201"/>
                  </a:cubicBezTo>
                  <a:cubicBezTo>
                    <a:pt x="92525" y="33791"/>
                    <a:pt x="92525" y="31806"/>
                    <a:pt x="92525" y="30176"/>
                  </a:cubicBezTo>
                  <a:cubicBezTo>
                    <a:pt x="92525" y="28546"/>
                    <a:pt x="92525" y="26915"/>
                    <a:pt x="92525" y="25356"/>
                  </a:cubicBezTo>
                  <a:cubicBezTo>
                    <a:pt x="92525" y="23797"/>
                    <a:pt x="92525" y="22237"/>
                    <a:pt x="92525" y="20820"/>
                  </a:cubicBezTo>
                  <a:cubicBezTo>
                    <a:pt x="92525" y="17127"/>
                    <a:pt x="93021" y="13448"/>
                    <a:pt x="94084" y="9903"/>
                  </a:cubicBezTo>
                  <a:cubicBezTo>
                    <a:pt x="95147" y="6218"/>
                    <a:pt x="98975" y="3240"/>
                    <a:pt x="105567" y="1043"/>
                  </a:cubicBezTo>
                  <a:cubicBezTo>
                    <a:pt x="107836" y="263"/>
                    <a:pt x="110246" y="-119"/>
                    <a:pt x="112655" y="-91"/>
                  </a:cubicBezTo>
                  <a:cubicBezTo>
                    <a:pt x="118043" y="-27"/>
                    <a:pt x="123217" y="2312"/>
                    <a:pt x="126832" y="6359"/>
                  </a:cubicBezTo>
                  <a:cubicBezTo>
                    <a:pt x="131369" y="11321"/>
                    <a:pt x="134133" y="17651"/>
                    <a:pt x="134700" y="24364"/>
                  </a:cubicBezTo>
                  <a:cubicBezTo>
                    <a:pt x="136189" y="35457"/>
                    <a:pt x="136898" y="46628"/>
                    <a:pt x="136969" y="57821"/>
                  </a:cubicBezTo>
                  <a:cubicBezTo>
                    <a:pt x="136969" y="95623"/>
                    <a:pt x="130518" y="125422"/>
                    <a:pt x="117547" y="147205"/>
                  </a:cubicBezTo>
                  <a:cubicBezTo>
                    <a:pt x="107765" y="165620"/>
                    <a:pt x="88343" y="176806"/>
                    <a:pt x="67503" y="175983"/>
                  </a:cubicBezTo>
                  <a:close/>
                </a:path>
              </a:pathLst>
            </a:custGeom>
            <a:solidFill>
              <a:srgbClr val="0A315B"/>
            </a:solidFill>
            <a:ln w="7081" cap="flat">
              <a:noFill/>
              <a:prstDash val="solid"/>
              <a:miter/>
            </a:ln>
          </p:spPr>
          <p:txBody>
            <a:bodyPr rtlCol="0" anchor="ctr"/>
            <a:lstStyle/>
            <a:p>
              <a:endParaRPr lang="fr-FR"/>
            </a:p>
          </p:txBody>
        </p:sp>
        <p:sp>
          <p:nvSpPr>
            <p:cNvPr id="74" name="Graphique 6">
              <a:extLst>
                <a:ext uri="{FF2B5EF4-FFF2-40B4-BE49-F238E27FC236}">
                  <a16:creationId xmlns:a16="http://schemas.microsoft.com/office/drawing/2014/main" id="{69FB3BB8-553A-4B5C-B8A0-AF25FAFEE17A}"/>
                </a:ext>
              </a:extLst>
            </p:cNvPr>
            <p:cNvSpPr/>
            <p:nvPr/>
          </p:nvSpPr>
          <p:spPr>
            <a:xfrm>
              <a:off x="10583052" y="1544834"/>
              <a:ext cx="128341" cy="171045"/>
            </a:xfrm>
            <a:custGeom>
              <a:avLst/>
              <a:gdLst>
                <a:gd name="connsiteX0" fmla="*/ 51632 w 128341"/>
                <a:gd name="connsiteY0" fmla="*/ 170949 h 171045"/>
                <a:gd name="connsiteX1" fmla="*/ 28311 w 128341"/>
                <a:gd name="connsiteY1" fmla="*/ 157552 h 171045"/>
                <a:gd name="connsiteX2" fmla="*/ 11583 w 128341"/>
                <a:gd name="connsiteY2" fmla="*/ 114384 h 171045"/>
                <a:gd name="connsiteX3" fmla="*/ 241 w 128341"/>
                <a:gd name="connsiteY3" fmla="*/ 55267 h 171045"/>
                <a:gd name="connsiteX4" fmla="*/ -680 w 128341"/>
                <a:gd name="connsiteY4" fmla="*/ 39531 h 171045"/>
                <a:gd name="connsiteX5" fmla="*/ 5132 w 128341"/>
                <a:gd name="connsiteY5" fmla="*/ 13942 h 171045"/>
                <a:gd name="connsiteX6" fmla="*/ 14630 w 128341"/>
                <a:gd name="connsiteY6" fmla="*/ 8484 h 171045"/>
                <a:gd name="connsiteX7" fmla="*/ 51632 w 128341"/>
                <a:gd name="connsiteY7" fmla="*/ 88866 h 171045"/>
                <a:gd name="connsiteX8" fmla="*/ 55956 w 128341"/>
                <a:gd name="connsiteY8" fmla="*/ 104390 h 171045"/>
                <a:gd name="connsiteX9" fmla="*/ 59145 w 128341"/>
                <a:gd name="connsiteY9" fmla="*/ 109068 h 171045"/>
                <a:gd name="connsiteX10" fmla="*/ 73322 w 128341"/>
                <a:gd name="connsiteY10" fmla="*/ 74902 h 171045"/>
                <a:gd name="connsiteX11" fmla="*/ 85443 w 128341"/>
                <a:gd name="connsiteY11" fmla="*/ 36908 h 171045"/>
                <a:gd name="connsiteX12" fmla="*/ 101391 w 128341"/>
                <a:gd name="connsiteY12" fmla="*/ 7775 h 171045"/>
                <a:gd name="connsiteX13" fmla="*/ 114434 w 128341"/>
                <a:gd name="connsiteY13" fmla="*/ -93 h 171045"/>
                <a:gd name="connsiteX14" fmla="*/ 127548 w 128341"/>
                <a:gd name="connsiteY14" fmla="*/ 19896 h 171045"/>
                <a:gd name="connsiteX15" fmla="*/ 127548 w 128341"/>
                <a:gd name="connsiteY15" fmla="*/ 22165 h 171045"/>
                <a:gd name="connsiteX16" fmla="*/ 123082 w 128341"/>
                <a:gd name="connsiteY16" fmla="*/ 53850 h 171045"/>
                <a:gd name="connsiteX17" fmla="*/ 110677 w 128341"/>
                <a:gd name="connsiteY17" fmla="*/ 92765 h 171045"/>
                <a:gd name="connsiteX18" fmla="*/ 92531 w 128341"/>
                <a:gd name="connsiteY18" fmla="*/ 130971 h 171045"/>
                <a:gd name="connsiteX19" fmla="*/ 71833 w 128341"/>
                <a:gd name="connsiteY19" fmla="*/ 159962 h 171045"/>
                <a:gd name="connsiteX20" fmla="*/ 51632 w 128341"/>
                <a:gd name="connsiteY20" fmla="*/ 170949 h 171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28341" h="171045">
                  <a:moveTo>
                    <a:pt x="51632" y="170949"/>
                  </a:moveTo>
                  <a:cubicBezTo>
                    <a:pt x="41992" y="171112"/>
                    <a:pt x="33060" y="165966"/>
                    <a:pt x="28311" y="157552"/>
                  </a:cubicBezTo>
                  <a:cubicBezTo>
                    <a:pt x="20797" y="143985"/>
                    <a:pt x="15198" y="129461"/>
                    <a:pt x="11583" y="114384"/>
                  </a:cubicBezTo>
                  <a:cubicBezTo>
                    <a:pt x="6124" y="95040"/>
                    <a:pt x="2296" y="75256"/>
                    <a:pt x="241" y="55267"/>
                  </a:cubicBezTo>
                  <a:cubicBezTo>
                    <a:pt x="-326" y="50043"/>
                    <a:pt x="-680" y="44791"/>
                    <a:pt x="-680" y="39531"/>
                  </a:cubicBezTo>
                  <a:cubicBezTo>
                    <a:pt x="-1319" y="30614"/>
                    <a:pt x="737" y="21718"/>
                    <a:pt x="5132" y="13942"/>
                  </a:cubicBezTo>
                  <a:cubicBezTo>
                    <a:pt x="7188" y="10639"/>
                    <a:pt x="10732" y="8590"/>
                    <a:pt x="14630" y="8484"/>
                  </a:cubicBezTo>
                  <a:cubicBezTo>
                    <a:pt x="24980" y="8484"/>
                    <a:pt x="37313" y="35278"/>
                    <a:pt x="51632" y="88866"/>
                  </a:cubicBezTo>
                  <a:lnTo>
                    <a:pt x="55956" y="104390"/>
                  </a:lnTo>
                  <a:cubicBezTo>
                    <a:pt x="56806" y="107508"/>
                    <a:pt x="57870" y="109068"/>
                    <a:pt x="59145" y="109068"/>
                  </a:cubicBezTo>
                  <a:cubicBezTo>
                    <a:pt x="61910" y="109068"/>
                    <a:pt x="66588" y="97677"/>
                    <a:pt x="73322" y="74902"/>
                  </a:cubicBezTo>
                  <a:cubicBezTo>
                    <a:pt x="76795" y="62285"/>
                    <a:pt x="80836" y="49667"/>
                    <a:pt x="85443" y="36908"/>
                  </a:cubicBezTo>
                  <a:cubicBezTo>
                    <a:pt x="88917" y="26290"/>
                    <a:pt x="94303" y="16409"/>
                    <a:pt x="101391" y="7775"/>
                  </a:cubicBezTo>
                  <a:cubicBezTo>
                    <a:pt x="104440" y="3452"/>
                    <a:pt x="109189" y="602"/>
                    <a:pt x="114434" y="-93"/>
                  </a:cubicBezTo>
                  <a:cubicBezTo>
                    <a:pt x="122302" y="-93"/>
                    <a:pt x="126626" y="6570"/>
                    <a:pt x="127548" y="19896"/>
                  </a:cubicBezTo>
                  <a:lnTo>
                    <a:pt x="127548" y="22165"/>
                  </a:lnTo>
                  <a:cubicBezTo>
                    <a:pt x="127335" y="32868"/>
                    <a:pt x="125776" y="43501"/>
                    <a:pt x="123082" y="53850"/>
                  </a:cubicBezTo>
                  <a:cubicBezTo>
                    <a:pt x="119893" y="67098"/>
                    <a:pt x="115710" y="80105"/>
                    <a:pt x="110677" y="92765"/>
                  </a:cubicBezTo>
                  <a:cubicBezTo>
                    <a:pt x="105503" y="105906"/>
                    <a:pt x="99478" y="118672"/>
                    <a:pt x="92531" y="130971"/>
                  </a:cubicBezTo>
                  <a:cubicBezTo>
                    <a:pt x="86790" y="141419"/>
                    <a:pt x="79843" y="151151"/>
                    <a:pt x="71833" y="159962"/>
                  </a:cubicBezTo>
                  <a:cubicBezTo>
                    <a:pt x="66871" y="166193"/>
                    <a:pt x="59571" y="170155"/>
                    <a:pt x="51632" y="170949"/>
                  </a:cubicBezTo>
                  <a:close/>
                </a:path>
              </a:pathLst>
            </a:custGeom>
            <a:solidFill>
              <a:srgbClr val="0A315B"/>
            </a:solidFill>
            <a:ln w="7081" cap="flat">
              <a:noFill/>
              <a:prstDash val="solid"/>
              <a:miter/>
            </a:ln>
          </p:spPr>
          <p:txBody>
            <a:bodyPr rtlCol="0" anchor="ctr"/>
            <a:lstStyle/>
            <a:p>
              <a:endParaRPr lang="fr-FR"/>
            </a:p>
          </p:txBody>
        </p:sp>
        <p:sp>
          <p:nvSpPr>
            <p:cNvPr id="75" name="Graphique 6">
              <a:extLst>
                <a:ext uri="{FF2B5EF4-FFF2-40B4-BE49-F238E27FC236}">
                  <a16:creationId xmlns:a16="http://schemas.microsoft.com/office/drawing/2014/main" id="{8B13AA30-1F62-42F6-ABD1-FBC1868E0B22}"/>
                </a:ext>
              </a:extLst>
            </p:cNvPr>
            <p:cNvSpPr/>
            <p:nvPr/>
          </p:nvSpPr>
          <p:spPr>
            <a:xfrm>
              <a:off x="10721553" y="1537743"/>
              <a:ext cx="137920" cy="159503"/>
            </a:xfrm>
            <a:custGeom>
              <a:avLst/>
              <a:gdLst>
                <a:gd name="connsiteX0" fmla="*/ 65672 w 137920"/>
                <a:gd name="connsiteY0" fmla="*/ 159327 h 159503"/>
                <a:gd name="connsiteX1" fmla="*/ 63971 w 137920"/>
                <a:gd name="connsiteY1" fmla="*/ 159327 h 159503"/>
                <a:gd name="connsiteX2" fmla="*/ 7264 w 137920"/>
                <a:gd name="connsiteY2" fmla="*/ 124381 h 159503"/>
                <a:gd name="connsiteX3" fmla="*/ -746 w 137920"/>
                <a:gd name="connsiteY3" fmla="*/ 85537 h 159503"/>
                <a:gd name="connsiteX4" fmla="*/ 8965 w 137920"/>
                <a:gd name="connsiteY4" fmla="*/ 38612 h 159503"/>
                <a:gd name="connsiteX5" fmla="*/ 34342 w 137920"/>
                <a:gd name="connsiteY5" fmla="*/ 9621 h 159503"/>
                <a:gd name="connsiteX6" fmla="*/ 66523 w 137920"/>
                <a:gd name="connsiteY6" fmla="*/ -90 h 159503"/>
                <a:gd name="connsiteX7" fmla="*/ 95514 w 137920"/>
                <a:gd name="connsiteY7" fmla="*/ 9834 h 159503"/>
                <a:gd name="connsiteX8" fmla="*/ 109123 w 137920"/>
                <a:gd name="connsiteY8" fmla="*/ 42369 h 159503"/>
                <a:gd name="connsiteX9" fmla="*/ 100972 w 137920"/>
                <a:gd name="connsiteY9" fmla="*/ 66328 h 159503"/>
                <a:gd name="connsiteX10" fmla="*/ 78502 w 137920"/>
                <a:gd name="connsiteY10" fmla="*/ 82489 h 159503"/>
                <a:gd name="connsiteX11" fmla="*/ 47810 w 137920"/>
                <a:gd name="connsiteY11" fmla="*/ 90570 h 159503"/>
                <a:gd name="connsiteX12" fmla="*/ 38028 w 137920"/>
                <a:gd name="connsiteY12" fmla="*/ 101840 h 159503"/>
                <a:gd name="connsiteX13" fmla="*/ 38099 w 137920"/>
                <a:gd name="connsiteY13" fmla="*/ 102691 h 159503"/>
                <a:gd name="connsiteX14" fmla="*/ 43698 w 137920"/>
                <a:gd name="connsiteY14" fmla="*/ 115804 h 159503"/>
                <a:gd name="connsiteX15" fmla="*/ 67657 w 137920"/>
                <a:gd name="connsiteY15" fmla="*/ 123460 h 159503"/>
                <a:gd name="connsiteX16" fmla="*/ 108344 w 137920"/>
                <a:gd name="connsiteY16" fmla="*/ 111693 h 159503"/>
                <a:gd name="connsiteX17" fmla="*/ 126703 w 137920"/>
                <a:gd name="connsiteY17" fmla="*/ 105314 h 159503"/>
                <a:gd name="connsiteX18" fmla="*/ 134429 w 137920"/>
                <a:gd name="connsiteY18" fmla="*/ 108503 h 159503"/>
                <a:gd name="connsiteX19" fmla="*/ 137123 w 137920"/>
                <a:gd name="connsiteY19" fmla="*/ 115946 h 159503"/>
                <a:gd name="connsiteX20" fmla="*/ 131169 w 137920"/>
                <a:gd name="connsiteY20" fmla="*/ 129627 h 159503"/>
                <a:gd name="connsiteX21" fmla="*/ 65672 w 137920"/>
                <a:gd name="connsiteY21" fmla="*/ 159327 h 159503"/>
                <a:gd name="connsiteX22" fmla="*/ 52771 w 137920"/>
                <a:gd name="connsiteY22" fmla="*/ 58814 h 159503"/>
                <a:gd name="connsiteX23" fmla="*/ 72193 w 137920"/>
                <a:gd name="connsiteY23" fmla="*/ 45134 h 159503"/>
                <a:gd name="connsiteX24" fmla="*/ 77085 w 137920"/>
                <a:gd name="connsiteY24" fmla="*/ 30036 h 159503"/>
                <a:gd name="connsiteX25" fmla="*/ 73399 w 137920"/>
                <a:gd name="connsiteY25" fmla="*/ 25145 h 159503"/>
                <a:gd name="connsiteX26" fmla="*/ 72193 w 137920"/>
                <a:gd name="connsiteY26" fmla="*/ 25145 h 159503"/>
                <a:gd name="connsiteX27" fmla="*/ 69216 w 137920"/>
                <a:gd name="connsiteY27" fmla="*/ 25145 h 159503"/>
                <a:gd name="connsiteX28" fmla="*/ 59151 w 137920"/>
                <a:gd name="connsiteY28" fmla="*/ 29397 h 159503"/>
                <a:gd name="connsiteX29" fmla="*/ 46817 w 137920"/>
                <a:gd name="connsiteY29" fmla="*/ 39250 h 159503"/>
                <a:gd name="connsiteX30" fmla="*/ 42706 w 137920"/>
                <a:gd name="connsiteY30" fmla="*/ 48607 h 159503"/>
                <a:gd name="connsiteX31" fmla="*/ 50149 w 137920"/>
                <a:gd name="connsiteY31" fmla="*/ 58793 h 159503"/>
                <a:gd name="connsiteX32" fmla="*/ 52771 w 137920"/>
                <a:gd name="connsiteY32" fmla="*/ 58814 h 159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37920" h="159503">
                  <a:moveTo>
                    <a:pt x="65672" y="159327"/>
                  </a:moveTo>
                  <a:lnTo>
                    <a:pt x="63971" y="159327"/>
                  </a:lnTo>
                  <a:cubicBezTo>
                    <a:pt x="39658" y="160631"/>
                    <a:pt x="17046" y="146710"/>
                    <a:pt x="7264" y="124381"/>
                  </a:cubicBezTo>
                  <a:cubicBezTo>
                    <a:pt x="1807" y="112168"/>
                    <a:pt x="-958" y="98913"/>
                    <a:pt x="-746" y="85537"/>
                  </a:cubicBezTo>
                  <a:cubicBezTo>
                    <a:pt x="-1242" y="69347"/>
                    <a:pt x="2089" y="53271"/>
                    <a:pt x="8965" y="38612"/>
                  </a:cubicBezTo>
                  <a:cubicBezTo>
                    <a:pt x="14565" y="26789"/>
                    <a:pt x="23355" y="16759"/>
                    <a:pt x="34342" y="9621"/>
                  </a:cubicBezTo>
                  <a:cubicBezTo>
                    <a:pt x="43911" y="3419"/>
                    <a:pt x="55110" y="59"/>
                    <a:pt x="66523" y="-90"/>
                  </a:cubicBezTo>
                  <a:cubicBezTo>
                    <a:pt x="77014" y="-203"/>
                    <a:pt x="87292" y="3298"/>
                    <a:pt x="95514" y="9834"/>
                  </a:cubicBezTo>
                  <a:cubicBezTo>
                    <a:pt x="104870" y="17950"/>
                    <a:pt x="109904" y="29993"/>
                    <a:pt x="109123" y="42369"/>
                  </a:cubicBezTo>
                  <a:cubicBezTo>
                    <a:pt x="109336" y="51067"/>
                    <a:pt x="106430" y="59551"/>
                    <a:pt x="100972" y="66328"/>
                  </a:cubicBezTo>
                  <a:cubicBezTo>
                    <a:pt x="95018" y="73558"/>
                    <a:pt x="87221" y="79122"/>
                    <a:pt x="78502" y="82489"/>
                  </a:cubicBezTo>
                  <a:cubicBezTo>
                    <a:pt x="68649" y="86544"/>
                    <a:pt x="58371" y="89266"/>
                    <a:pt x="47810" y="90570"/>
                  </a:cubicBezTo>
                  <a:cubicBezTo>
                    <a:pt x="41997" y="90974"/>
                    <a:pt x="37602" y="96021"/>
                    <a:pt x="38028" y="101840"/>
                  </a:cubicBezTo>
                  <a:cubicBezTo>
                    <a:pt x="38028" y="102124"/>
                    <a:pt x="38028" y="102407"/>
                    <a:pt x="38099" y="102691"/>
                  </a:cubicBezTo>
                  <a:cubicBezTo>
                    <a:pt x="38382" y="107575"/>
                    <a:pt x="40367" y="112211"/>
                    <a:pt x="43698" y="115804"/>
                  </a:cubicBezTo>
                  <a:cubicBezTo>
                    <a:pt x="47810" y="120908"/>
                    <a:pt x="55820" y="123460"/>
                    <a:pt x="67657" y="123460"/>
                  </a:cubicBezTo>
                  <a:cubicBezTo>
                    <a:pt x="82046" y="123247"/>
                    <a:pt x="96081" y="119186"/>
                    <a:pt x="108344" y="111693"/>
                  </a:cubicBezTo>
                  <a:cubicBezTo>
                    <a:pt x="113802" y="108029"/>
                    <a:pt x="120111" y="105831"/>
                    <a:pt x="126703" y="105314"/>
                  </a:cubicBezTo>
                  <a:cubicBezTo>
                    <a:pt x="129609" y="105136"/>
                    <a:pt x="132444" y="106313"/>
                    <a:pt x="134429" y="108503"/>
                  </a:cubicBezTo>
                  <a:cubicBezTo>
                    <a:pt x="136201" y="110559"/>
                    <a:pt x="137194" y="113217"/>
                    <a:pt x="137123" y="115946"/>
                  </a:cubicBezTo>
                  <a:cubicBezTo>
                    <a:pt x="137123" y="121135"/>
                    <a:pt x="134925" y="126083"/>
                    <a:pt x="131169" y="129627"/>
                  </a:cubicBezTo>
                  <a:cubicBezTo>
                    <a:pt x="114228" y="147985"/>
                    <a:pt x="90623" y="158703"/>
                    <a:pt x="65672" y="159327"/>
                  </a:cubicBezTo>
                  <a:close/>
                  <a:moveTo>
                    <a:pt x="52771" y="58814"/>
                  </a:moveTo>
                  <a:cubicBezTo>
                    <a:pt x="61419" y="58630"/>
                    <a:pt x="69075" y="53221"/>
                    <a:pt x="72193" y="45134"/>
                  </a:cubicBezTo>
                  <a:cubicBezTo>
                    <a:pt x="74887" y="40512"/>
                    <a:pt x="76588" y="35366"/>
                    <a:pt x="77085" y="30036"/>
                  </a:cubicBezTo>
                  <a:cubicBezTo>
                    <a:pt x="77439" y="27668"/>
                    <a:pt x="75808" y="25485"/>
                    <a:pt x="73399" y="25145"/>
                  </a:cubicBezTo>
                  <a:cubicBezTo>
                    <a:pt x="72973" y="25088"/>
                    <a:pt x="72619" y="25088"/>
                    <a:pt x="72193" y="25145"/>
                  </a:cubicBezTo>
                  <a:lnTo>
                    <a:pt x="69216" y="25145"/>
                  </a:lnTo>
                  <a:cubicBezTo>
                    <a:pt x="65602" y="25896"/>
                    <a:pt x="62198" y="27342"/>
                    <a:pt x="59151" y="29397"/>
                  </a:cubicBezTo>
                  <a:cubicBezTo>
                    <a:pt x="54472" y="31928"/>
                    <a:pt x="50291" y="35267"/>
                    <a:pt x="46817" y="39250"/>
                  </a:cubicBezTo>
                  <a:cubicBezTo>
                    <a:pt x="44337" y="41752"/>
                    <a:pt x="42847" y="45084"/>
                    <a:pt x="42706" y="48607"/>
                  </a:cubicBezTo>
                  <a:cubicBezTo>
                    <a:pt x="41926" y="53484"/>
                    <a:pt x="45328" y="58042"/>
                    <a:pt x="50149" y="58793"/>
                  </a:cubicBezTo>
                  <a:cubicBezTo>
                    <a:pt x="50999" y="58928"/>
                    <a:pt x="51921" y="58935"/>
                    <a:pt x="52771" y="58814"/>
                  </a:cubicBezTo>
                  <a:close/>
                </a:path>
              </a:pathLst>
            </a:custGeom>
            <a:solidFill>
              <a:srgbClr val="0A315B"/>
            </a:solidFill>
            <a:ln w="7081" cap="flat">
              <a:noFill/>
              <a:prstDash val="solid"/>
              <a:miter/>
            </a:ln>
          </p:spPr>
          <p:txBody>
            <a:bodyPr rtlCol="0" anchor="ctr"/>
            <a:lstStyle/>
            <a:p>
              <a:endParaRPr lang="fr-FR"/>
            </a:p>
          </p:txBody>
        </p:sp>
        <p:sp>
          <p:nvSpPr>
            <p:cNvPr id="76" name="Graphique 6">
              <a:extLst>
                <a:ext uri="{FF2B5EF4-FFF2-40B4-BE49-F238E27FC236}">
                  <a16:creationId xmlns:a16="http://schemas.microsoft.com/office/drawing/2014/main" id="{E0B05527-EACE-44BF-A3EB-BBBD29A8B200}"/>
                </a:ext>
              </a:extLst>
            </p:cNvPr>
            <p:cNvSpPr/>
            <p:nvPr/>
          </p:nvSpPr>
          <p:spPr>
            <a:xfrm>
              <a:off x="10873789" y="1528956"/>
              <a:ext cx="152128" cy="186919"/>
            </a:xfrm>
            <a:custGeom>
              <a:avLst/>
              <a:gdLst>
                <a:gd name="connsiteX0" fmla="*/ 22739 w 152128"/>
                <a:gd name="connsiteY0" fmla="*/ 186827 h 186919"/>
                <a:gd name="connsiteX1" fmla="*/ 17422 w 152128"/>
                <a:gd name="connsiteY1" fmla="*/ 186827 h 186919"/>
                <a:gd name="connsiteX2" fmla="*/ 6294 w 152128"/>
                <a:gd name="connsiteY2" fmla="*/ 178604 h 186919"/>
                <a:gd name="connsiteX3" fmla="*/ -794 w 152128"/>
                <a:gd name="connsiteY3" fmla="*/ 159537 h 186919"/>
                <a:gd name="connsiteX4" fmla="*/ -794 w 152128"/>
                <a:gd name="connsiteY4" fmla="*/ 93686 h 186919"/>
                <a:gd name="connsiteX5" fmla="*/ 7216 w 152128"/>
                <a:gd name="connsiteY5" fmla="*/ 10327 h 186919"/>
                <a:gd name="connsiteX6" fmla="*/ 23093 w 152128"/>
                <a:gd name="connsiteY6" fmla="*/ -93 h 186919"/>
                <a:gd name="connsiteX7" fmla="*/ 44358 w 152128"/>
                <a:gd name="connsiteY7" fmla="*/ 32443 h 186919"/>
                <a:gd name="connsiteX8" fmla="*/ 45138 w 152128"/>
                <a:gd name="connsiteY8" fmla="*/ 40240 h 186919"/>
                <a:gd name="connsiteX9" fmla="*/ 101845 w 152128"/>
                <a:gd name="connsiteY9" fmla="*/ 5507 h 186919"/>
                <a:gd name="connsiteX10" fmla="*/ 120770 w 152128"/>
                <a:gd name="connsiteY10" fmla="*/ 8413 h 186919"/>
                <a:gd name="connsiteX11" fmla="*/ 146289 w 152128"/>
                <a:gd name="connsiteY11" fmla="*/ 65475 h 186919"/>
                <a:gd name="connsiteX12" fmla="*/ 151321 w 152128"/>
                <a:gd name="connsiteY12" fmla="*/ 121189 h 186919"/>
                <a:gd name="connsiteX13" fmla="*/ 144233 w 152128"/>
                <a:gd name="connsiteY13" fmla="*/ 163152 h 186919"/>
                <a:gd name="connsiteX14" fmla="*/ 120061 w 152128"/>
                <a:gd name="connsiteY14" fmla="*/ 181015 h 186919"/>
                <a:gd name="connsiteX15" fmla="*/ 102270 w 152128"/>
                <a:gd name="connsiteY15" fmla="*/ 173926 h 186919"/>
                <a:gd name="connsiteX16" fmla="*/ 94615 w 152128"/>
                <a:gd name="connsiteY16" fmla="*/ 158616 h 186919"/>
                <a:gd name="connsiteX17" fmla="*/ 93338 w 152128"/>
                <a:gd name="connsiteY17" fmla="*/ 143092 h 186919"/>
                <a:gd name="connsiteX18" fmla="*/ 95394 w 152128"/>
                <a:gd name="connsiteY18" fmla="*/ 119771 h 186919"/>
                <a:gd name="connsiteX19" fmla="*/ 97024 w 152128"/>
                <a:gd name="connsiteY19" fmla="*/ 93544 h 186919"/>
                <a:gd name="connsiteX20" fmla="*/ 84549 w 152128"/>
                <a:gd name="connsiteY20" fmla="*/ 50235 h 186919"/>
                <a:gd name="connsiteX21" fmla="*/ 72357 w 152128"/>
                <a:gd name="connsiteY21" fmla="*/ 59733 h 186919"/>
                <a:gd name="connsiteX22" fmla="*/ 51659 w 152128"/>
                <a:gd name="connsiteY22" fmla="*/ 130616 h 186919"/>
                <a:gd name="connsiteX23" fmla="*/ 45918 w 152128"/>
                <a:gd name="connsiteY23" fmla="*/ 160884 h 186919"/>
                <a:gd name="connsiteX24" fmla="*/ 36420 w 152128"/>
                <a:gd name="connsiteY24" fmla="*/ 180802 h 186919"/>
                <a:gd name="connsiteX25" fmla="*/ 22739 w 152128"/>
                <a:gd name="connsiteY25" fmla="*/ 186827 h 186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52128" h="186919">
                  <a:moveTo>
                    <a:pt x="22739" y="186827"/>
                  </a:moveTo>
                  <a:lnTo>
                    <a:pt x="17422" y="186827"/>
                  </a:lnTo>
                  <a:cubicBezTo>
                    <a:pt x="12815" y="185544"/>
                    <a:pt x="8846" y="182617"/>
                    <a:pt x="6294" y="178604"/>
                  </a:cubicBezTo>
                  <a:cubicBezTo>
                    <a:pt x="1757" y="173295"/>
                    <a:pt x="-794" y="166533"/>
                    <a:pt x="-794" y="159537"/>
                  </a:cubicBezTo>
                  <a:lnTo>
                    <a:pt x="-794" y="93686"/>
                  </a:lnTo>
                  <a:cubicBezTo>
                    <a:pt x="-794" y="47279"/>
                    <a:pt x="1899" y="19492"/>
                    <a:pt x="7216" y="10327"/>
                  </a:cubicBezTo>
                  <a:cubicBezTo>
                    <a:pt x="9980" y="4012"/>
                    <a:pt x="16217" y="-78"/>
                    <a:pt x="23093" y="-93"/>
                  </a:cubicBezTo>
                  <a:cubicBezTo>
                    <a:pt x="36065" y="-93"/>
                    <a:pt x="43153" y="10753"/>
                    <a:pt x="44358" y="32443"/>
                  </a:cubicBezTo>
                  <a:cubicBezTo>
                    <a:pt x="44358" y="35066"/>
                    <a:pt x="44783" y="37617"/>
                    <a:pt x="45138" y="40240"/>
                  </a:cubicBezTo>
                  <a:cubicBezTo>
                    <a:pt x="65906" y="17040"/>
                    <a:pt x="84833" y="5458"/>
                    <a:pt x="101845" y="5507"/>
                  </a:cubicBezTo>
                  <a:cubicBezTo>
                    <a:pt x="108224" y="6110"/>
                    <a:pt x="114533" y="7081"/>
                    <a:pt x="120770" y="8413"/>
                  </a:cubicBezTo>
                  <a:cubicBezTo>
                    <a:pt x="131191" y="10327"/>
                    <a:pt x="139696" y="29679"/>
                    <a:pt x="146289" y="65475"/>
                  </a:cubicBezTo>
                  <a:cubicBezTo>
                    <a:pt x="149762" y="83848"/>
                    <a:pt x="151392" y="102497"/>
                    <a:pt x="151321" y="121189"/>
                  </a:cubicBezTo>
                  <a:cubicBezTo>
                    <a:pt x="151534" y="135493"/>
                    <a:pt x="149123" y="149712"/>
                    <a:pt x="144233" y="163152"/>
                  </a:cubicBezTo>
                  <a:cubicBezTo>
                    <a:pt x="141185" y="173940"/>
                    <a:pt x="131262" y="181298"/>
                    <a:pt x="120061" y="181015"/>
                  </a:cubicBezTo>
                  <a:cubicBezTo>
                    <a:pt x="113470" y="181057"/>
                    <a:pt x="107019" y="178512"/>
                    <a:pt x="102270" y="173926"/>
                  </a:cubicBezTo>
                  <a:cubicBezTo>
                    <a:pt x="97946" y="169928"/>
                    <a:pt x="95181" y="164485"/>
                    <a:pt x="94615" y="158616"/>
                  </a:cubicBezTo>
                  <a:cubicBezTo>
                    <a:pt x="93764" y="153484"/>
                    <a:pt x="93338" y="148295"/>
                    <a:pt x="93338" y="143092"/>
                  </a:cubicBezTo>
                  <a:cubicBezTo>
                    <a:pt x="93480" y="135281"/>
                    <a:pt x="94189" y="127490"/>
                    <a:pt x="95394" y="119771"/>
                  </a:cubicBezTo>
                  <a:cubicBezTo>
                    <a:pt x="96599" y="111081"/>
                    <a:pt x="97166" y="102313"/>
                    <a:pt x="97024" y="93544"/>
                  </a:cubicBezTo>
                  <a:cubicBezTo>
                    <a:pt x="97024" y="64695"/>
                    <a:pt x="92913" y="50235"/>
                    <a:pt x="84549" y="50235"/>
                  </a:cubicBezTo>
                  <a:cubicBezTo>
                    <a:pt x="81147" y="50235"/>
                    <a:pt x="77460" y="53425"/>
                    <a:pt x="72357" y="59733"/>
                  </a:cubicBezTo>
                  <a:cubicBezTo>
                    <a:pt x="63568" y="71734"/>
                    <a:pt x="56692" y="95366"/>
                    <a:pt x="51659" y="130616"/>
                  </a:cubicBezTo>
                  <a:cubicBezTo>
                    <a:pt x="50029" y="141816"/>
                    <a:pt x="48115" y="151882"/>
                    <a:pt x="45918" y="160884"/>
                  </a:cubicBezTo>
                  <a:cubicBezTo>
                    <a:pt x="44570" y="168242"/>
                    <a:pt x="41310" y="175117"/>
                    <a:pt x="36420" y="180802"/>
                  </a:cubicBezTo>
                  <a:cubicBezTo>
                    <a:pt x="32804" y="184516"/>
                    <a:pt x="27913" y="186678"/>
                    <a:pt x="22739" y="186827"/>
                  </a:cubicBezTo>
                  <a:close/>
                </a:path>
              </a:pathLst>
            </a:custGeom>
            <a:solidFill>
              <a:srgbClr val="0A315B"/>
            </a:solidFill>
            <a:ln w="7081" cap="flat">
              <a:noFill/>
              <a:prstDash val="solid"/>
              <a:miter/>
            </a:ln>
          </p:spPr>
          <p:txBody>
            <a:bodyPr rtlCol="0" anchor="ctr"/>
            <a:lstStyle/>
            <a:p>
              <a:endParaRPr lang="fr-FR"/>
            </a:p>
          </p:txBody>
        </p:sp>
        <p:sp>
          <p:nvSpPr>
            <p:cNvPr id="77" name="Graphique 6">
              <a:extLst>
                <a:ext uri="{FF2B5EF4-FFF2-40B4-BE49-F238E27FC236}">
                  <a16:creationId xmlns:a16="http://schemas.microsoft.com/office/drawing/2014/main" id="{8575D128-2573-45AD-BAEA-0ECFB7F4079C}"/>
                </a:ext>
              </a:extLst>
            </p:cNvPr>
            <p:cNvSpPr/>
            <p:nvPr/>
          </p:nvSpPr>
          <p:spPr>
            <a:xfrm>
              <a:off x="11049863" y="1510515"/>
              <a:ext cx="46853" cy="206135"/>
            </a:xfrm>
            <a:custGeom>
              <a:avLst/>
              <a:gdLst>
                <a:gd name="connsiteX0" fmla="*/ 22951 w 46853"/>
                <a:gd name="connsiteY0" fmla="*/ 205977 h 206135"/>
                <a:gd name="connsiteX1" fmla="*/ 3884 w 46853"/>
                <a:gd name="connsiteY1" fmla="*/ 192367 h 206135"/>
                <a:gd name="connsiteX2" fmla="*/ -794 w 46853"/>
                <a:gd name="connsiteY2" fmla="*/ 133676 h 206135"/>
                <a:gd name="connsiteX3" fmla="*/ 7216 w 46853"/>
                <a:gd name="connsiteY3" fmla="*/ 62438 h 206135"/>
                <a:gd name="connsiteX4" fmla="*/ 21392 w 46853"/>
                <a:gd name="connsiteY4" fmla="*/ 53152 h 206135"/>
                <a:gd name="connsiteX5" fmla="*/ 35072 w 46853"/>
                <a:gd name="connsiteY5" fmla="*/ 61871 h 206135"/>
                <a:gd name="connsiteX6" fmla="*/ 43508 w 46853"/>
                <a:gd name="connsiteY6" fmla="*/ 98943 h 206135"/>
                <a:gd name="connsiteX7" fmla="*/ 46060 w 46853"/>
                <a:gd name="connsiteY7" fmla="*/ 149908 h 206135"/>
                <a:gd name="connsiteX8" fmla="*/ 46060 w 46853"/>
                <a:gd name="connsiteY8" fmla="*/ 166211 h 206135"/>
                <a:gd name="connsiteX9" fmla="*/ 41169 w 46853"/>
                <a:gd name="connsiteY9" fmla="*/ 193360 h 206135"/>
                <a:gd name="connsiteX10" fmla="*/ 22951 w 46853"/>
                <a:gd name="connsiteY10" fmla="*/ 205977 h 206135"/>
                <a:gd name="connsiteX11" fmla="*/ 21817 w 46853"/>
                <a:gd name="connsiteY11" fmla="*/ 42945 h 206135"/>
                <a:gd name="connsiteX12" fmla="*/ 2750 w 46853"/>
                <a:gd name="connsiteY12" fmla="*/ 20475 h 206135"/>
                <a:gd name="connsiteX13" fmla="*/ 7428 w 46853"/>
                <a:gd name="connsiteY13" fmla="*/ 5519 h 206135"/>
                <a:gd name="connsiteX14" fmla="*/ 20116 w 46853"/>
                <a:gd name="connsiteY14" fmla="*/ -81 h 206135"/>
                <a:gd name="connsiteX15" fmla="*/ 25291 w 46853"/>
                <a:gd name="connsiteY15" fmla="*/ -81 h 206135"/>
                <a:gd name="connsiteX16" fmla="*/ 36136 w 46853"/>
                <a:gd name="connsiteY16" fmla="*/ 6086 h 206135"/>
                <a:gd name="connsiteX17" fmla="*/ 42373 w 46853"/>
                <a:gd name="connsiteY17" fmla="*/ 21326 h 206135"/>
                <a:gd name="connsiteX18" fmla="*/ 35285 w 46853"/>
                <a:gd name="connsiteY18" fmla="*/ 37204 h 206135"/>
                <a:gd name="connsiteX19" fmla="*/ 21817 w 46853"/>
                <a:gd name="connsiteY19" fmla="*/ 43229 h 206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6853" h="206135">
                  <a:moveTo>
                    <a:pt x="22951" y="205977"/>
                  </a:moveTo>
                  <a:cubicBezTo>
                    <a:pt x="14091" y="206728"/>
                    <a:pt x="6010" y="200966"/>
                    <a:pt x="3884" y="192367"/>
                  </a:cubicBezTo>
                  <a:cubicBezTo>
                    <a:pt x="765" y="182394"/>
                    <a:pt x="-794" y="162830"/>
                    <a:pt x="-794" y="133676"/>
                  </a:cubicBezTo>
                  <a:cubicBezTo>
                    <a:pt x="-794" y="95541"/>
                    <a:pt x="1899" y="71795"/>
                    <a:pt x="7216" y="62438"/>
                  </a:cubicBezTo>
                  <a:cubicBezTo>
                    <a:pt x="9838" y="56916"/>
                    <a:pt x="15296" y="53323"/>
                    <a:pt x="21392" y="53152"/>
                  </a:cubicBezTo>
                  <a:cubicBezTo>
                    <a:pt x="27204" y="53223"/>
                    <a:pt x="32521" y="56604"/>
                    <a:pt x="35072" y="61871"/>
                  </a:cubicBezTo>
                  <a:cubicBezTo>
                    <a:pt x="40035" y="73631"/>
                    <a:pt x="42941" y="86184"/>
                    <a:pt x="43508" y="98943"/>
                  </a:cubicBezTo>
                  <a:cubicBezTo>
                    <a:pt x="45209" y="115877"/>
                    <a:pt x="46060" y="132889"/>
                    <a:pt x="46060" y="149908"/>
                  </a:cubicBezTo>
                  <a:cubicBezTo>
                    <a:pt x="46060" y="151042"/>
                    <a:pt x="46060" y="156500"/>
                    <a:pt x="46060" y="166211"/>
                  </a:cubicBezTo>
                  <a:cubicBezTo>
                    <a:pt x="45989" y="175476"/>
                    <a:pt x="44358" y="184655"/>
                    <a:pt x="41169" y="193360"/>
                  </a:cubicBezTo>
                  <a:cubicBezTo>
                    <a:pt x="38758" y="201277"/>
                    <a:pt x="31245" y="206502"/>
                    <a:pt x="22951" y="205977"/>
                  </a:cubicBezTo>
                  <a:close/>
                  <a:moveTo>
                    <a:pt x="21817" y="42945"/>
                  </a:moveTo>
                  <a:cubicBezTo>
                    <a:pt x="9130" y="42945"/>
                    <a:pt x="2750" y="35431"/>
                    <a:pt x="2750" y="20475"/>
                  </a:cubicBezTo>
                  <a:cubicBezTo>
                    <a:pt x="2466" y="15088"/>
                    <a:pt x="4167" y="9786"/>
                    <a:pt x="7428" y="5519"/>
                  </a:cubicBezTo>
                  <a:cubicBezTo>
                    <a:pt x="10547" y="1797"/>
                    <a:pt x="15225" y="-266"/>
                    <a:pt x="20116" y="-81"/>
                  </a:cubicBezTo>
                  <a:lnTo>
                    <a:pt x="25291" y="-81"/>
                  </a:lnTo>
                  <a:cubicBezTo>
                    <a:pt x="29473" y="734"/>
                    <a:pt x="33300" y="2903"/>
                    <a:pt x="36136" y="6086"/>
                  </a:cubicBezTo>
                  <a:cubicBezTo>
                    <a:pt x="40318" y="10034"/>
                    <a:pt x="42586" y="15584"/>
                    <a:pt x="42373" y="21326"/>
                  </a:cubicBezTo>
                  <a:cubicBezTo>
                    <a:pt x="42373" y="27386"/>
                    <a:pt x="39822" y="33163"/>
                    <a:pt x="35285" y="37204"/>
                  </a:cubicBezTo>
                  <a:cubicBezTo>
                    <a:pt x="31741" y="40904"/>
                    <a:pt x="26921" y="43073"/>
                    <a:pt x="21817" y="43229"/>
                  </a:cubicBezTo>
                  <a:close/>
                </a:path>
              </a:pathLst>
            </a:custGeom>
            <a:solidFill>
              <a:srgbClr val="0A315B"/>
            </a:solidFill>
            <a:ln w="7081" cap="flat">
              <a:noFill/>
              <a:prstDash val="solid"/>
              <a:miter/>
            </a:ln>
          </p:spPr>
          <p:txBody>
            <a:bodyPr rtlCol="0" anchor="ctr"/>
            <a:lstStyle/>
            <a:p>
              <a:endParaRPr lang="fr-FR"/>
            </a:p>
          </p:txBody>
        </p:sp>
        <p:sp>
          <p:nvSpPr>
            <p:cNvPr id="78" name="Graphique 6">
              <a:extLst>
                <a:ext uri="{FF2B5EF4-FFF2-40B4-BE49-F238E27FC236}">
                  <a16:creationId xmlns:a16="http://schemas.microsoft.com/office/drawing/2014/main" id="{287F57EF-BA17-48AB-824A-7D309E0F000A}"/>
                </a:ext>
              </a:extLst>
            </p:cNvPr>
            <p:cNvSpPr/>
            <p:nvPr/>
          </p:nvSpPr>
          <p:spPr>
            <a:xfrm>
              <a:off x="11116988" y="1536608"/>
              <a:ext cx="144107" cy="169698"/>
            </a:xfrm>
            <a:custGeom>
              <a:avLst/>
              <a:gdLst>
                <a:gd name="connsiteX0" fmla="*/ 32806 w 144107"/>
                <a:gd name="connsiteY0" fmla="*/ 169606 h 169698"/>
                <a:gd name="connsiteX1" fmla="*/ -651 w 144107"/>
                <a:gd name="connsiteY1" fmla="*/ 85538 h 169698"/>
                <a:gd name="connsiteX2" fmla="*/ 6437 w 144107"/>
                <a:gd name="connsiteY2" fmla="*/ 22168 h 169698"/>
                <a:gd name="connsiteX3" fmla="*/ 35783 w 144107"/>
                <a:gd name="connsiteY3" fmla="*/ 1400 h 169698"/>
                <a:gd name="connsiteX4" fmla="*/ 48896 w 144107"/>
                <a:gd name="connsiteY4" fmla="*/ 25713 h 169698"/>
                <a:gd name="connsiteX5" fmla="*/ 67397 w 144107"/>
                <a:gd name="connsiteY5" fmla="*/ 7000 h 169698"/>
                <a:gd name="connsiteX6" fmla="*/ 97309 w 144107"/>
                <a:gd name="connsiteY6" fmla="*/ -89 h 169698"/>
                <a:gd name="connsiteX7" fmla="*/ 135445 w 144107"/>
                <a:gd name="connsiteY7" fmla="*/ 9693 h 169698"/>
                <a:gd name="connsiteX8" fmla="*/ 143314 w 144107"/>
                <a:gd name="connsiteY8" fmla="*/ 23303 h 169698"/>
                <a:gd name="connsiteX9" fmla="*/ 141753 w 144107"/>
                <a:gd name="connsiteY9" fmla="*/ 28902 h 169698"/>
                <a:gd name="connsiteX10" fmla="*/ 120488 w 144107"/>
                <a:gd name="connsiteY10" fmla="*/ 47049 h 169698"/>
                <a:gd name="connsiteX11" fmla="*/ 105532 w 144107"/>
                <a:gd name="connsiteY11" fmla="*/ 42158 h 169698"/>
                <a:gd name="connsiteX12" fmla="*/ 87032 w 144107"/>
                <a:gd name="connsiteY12" fmla="*/ 37905 h 169698"/>
                <a:gd name="connsiteX13" fmla="*/ 66901 w 144107"/>
                <a:gd name="connsiteY13" fmla="*/ 47545 h 169698"/>
                <a:gd name="connsiteX14" fmla="*/ 58041 w 144107"/>
                <a:gd name="connsiteY14" fmla="*/ 77103 h 169698"/>
                <a:gd name="connsiteX15" fmla="*/ 57473 w 144107"/>
                <a:gd name="connsiteY15" fmla="*/ 95604 h 169698"/>
                <a:gd name="connsiteX16" fmla="*/ 58253 w 144107"/>
                <a:gd name="connsiteY16" fmla="*/ 116869 h 169698"/>
                <a:gd name="connsiteX17" fmla="*/ 58962 w 144107"/>
                <a:gd name="connsiteY17" fmla="*/ 135086 h 169698"/>
                <a:gd name="connsiteX18" fmla="*/ 34720 w 144107"/>
                <a:gd name="connsiteY18" fmla="*/ 169323 h 1696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44107" h="169698">
                  <a:moveTo>
                    <a:pt x="32806" y="169606"/>
                  </a:moveTo>
                  <a:cubicBezTo>
                    <a:pt x="10548" y="169606"/>
                    <a:pt x="-580" y="141586"/>
                    <a:pt x="-651" y="85538"/>
                  </a:cubicBezTo>
                  <a:cubicBezTo>
                    <a:pt x="-1431" y="64181"/>
                    <a:pt x="979" y="42831"/>
                    <a:pt x="6437" y="22168"/>
                  </a:cubicBezTo>
                  <a:cubicBezTo>
                    <a:pt x="9698" y="8928"/>
                    <a:pt x="22173" y="88"/>
                    <a:pt x="35783" y="1400"/>
                  </a:cubicBezTo>
                  <a:cubicBezTo>
                    <a:pt x="41950" y="1400"/>
                    <a:pt x="46274" y="9551"/>
                    <a:pt x="48896" y="25713"/>
                  </a:cubicBezTo>
                  <a:cubicBezTo>
                    <a:pt x="52724" y="17533"/>
                    <a:pt x="59245" y="10919"/>
                    <a:pt x="67397" y="7000"/>
                  </a:cubicBezTo>
                  <a:cubicBezTo>
                    <a:pt x="76612" y="2236"/>
                    <a:pt x="86890" y="-202"/>
                    <a:pt x="97309" y="-89"/>
                  </a:cubicBezTo>
                  <a:cubicBezTo>
                    <a:pt x="114889" y="-89"/>
                    <a:pt x="127577" y="3172"/>
                    <a:pt x="135445" y="9693"/>
                  </a:cubicBezTo>
                  <a:cubicBezTo>
                    <a:pt x="139981" y="12833"/>
                    <a:pt x="142817" y="17823"/>
                    <a:pt x="143314" y="23303"/>
                  </a:cubicBezTo>
                  <a:cubicBezTo>
                    <a:pt x="143243" y="25266"/>
                    <a:pt x="142746" y="27194"/>
                    <a:pt x="141753" y="28902"/>
                  </a:cubicBezTo>
                  <a:cubicBezTo>
                    <a:pt x="135800" y="41023"/>
                    <a:pt x="128711" y="47049"/>
                    <a:pt x="120488" y="47049"/>
                  </a:cubicBezTo>
                  <a:cubicBezTo>
                    <a:pt x="115172" y="46758"/>
                    <a:pt x="109998" y="45071"/>
                    <a:pt x="105532" y="42158"/>
                  </a:cubicBezTo>
                  <a:cubicBezTo>
                    <a:pt x="99862" y="39081"/>
                    <a:pt x="93482" y="37614"/>
                    <a:pt x="87032" y="37905"/>
                  </a:cubicBezTo>
                  <a:cubicBezTo>
                    <a:pt x="79164" y="37713"/>
                    <a:pt x="71650" y="41300"/>
                    <a:pt x="66901" y="47545"/>
                  </a:cubicBezTo>
                  <a:cubicBezTo>
                    <a:pt x="61017" y="56256"/>
                    <a:pt x="57899" y="66577"/>
                    <a:pt x="58041" y="77103"/>
                  </a:cubicBezTo>
                  <a:cubicBezTo>
                    <a:pt x="57686" y="83270"/>
                    <a:pt x="57473" y="89437"/>
                    <a:pt x="57473" y="95604"/>
                  </a:cubicBezTo>
                  <a:cubicBezTo>
                    <a:pt x="57473" y="101771"/>
                    <a:pt x="57473" y="109781"/>
                    <a:pt x="58253" y="116869"/>
                  </a:cubicBezTo>
                  <a:cubicBezTo>
                    <a:pt x="59033" y="123957"/>
                    <a:pt x="58962" y="129840"/>
                    <a:pt x="58962" y="135086"/>
                  </a:cubicBezTo>
                  <a:cubicBezTo>
                    <a:pt x="58962" y="156301"/>
                    <a:pt x="50881" y="167714"/>
                    <a:pt x="34720" y="169323"/>
                  </a:cubicBezTo>
                  <a:close/>
                </a:path>
              </a:pathLst>
            </a:custGeom>
            <a:solidFill>
              <a:srgbClr val="0A315B"/>
            </a:solidFill>
            <a:ln w="7081" cap="flat">
              <a:noFill/>
              <a:prstDash val="solid"/>
              <a:miter/>
            </a:ln>
          </p:spPr>
          <p:txBody>
            <a:bodyPr rtlCol="0" anchor="ctr"/>
            <a:lstStyle/>
            <a:p>
              <a:endParaRPr lang="fr-FR"/>
            </a:p>
          </p:txBody>
        </p:sp>
        <p:sp>
          <p:nvSpPr>
            <p:cNvPr id="79" name="Graphique 6">
              <a:extLst>
                <a:ext uri="{FF2B5EF4-FFF2-40B4-BE49-F238E27FC236}">
                  <a16:creationId xmlns:a16="http://schemas.microsoft.com/office/drawing/2014/main" id="{BB073FAB-CD76-4C6B-9978-CD8AA9FA13AD}"/>
                </a:ext>
              </a:extLst>
            </p:cNvPr>
            <p:cNvSpPr/>
            <p:nvPr/>
          </p:nvSpPr>
          <p:spPr>
            <a:xfrm>
              <a:off x="11361608" y="1447485"/>
              <a:ext cx="63653" cy="268180"/>
            </a:xfrm>
            <a:custGeom>
              <a:avLst/>
              <a:gdLst>
                <a:gd name="connsiteX0" fmla="*/ 32662 w 63653"/>
                <a:gd name="connsiteY0" fmla="*/ 195360 h 268180"/>
                <a:gd name="connsiteX1" fmla="*/ -440 w 63653"/>
                <a:gd name="connsiteY1" fmla="*/ 161194 h 268180"/>
                <a:gd name="connsiteX2" fmla="*/ -794 w 63653"/>
                <a:gd name="connsiteY2" fmla="*/ 129226 h 268180"/>
                <a:gd name="connsiteX3" fmla="*/ -794 w 63653"/>
                <a:gd name="connsiteY3" fmla="*/ 102857 h 268180"/>
                <a:gd name="connsiteX4" fmla="*/ 2892 w 63653"/>
                <a:gd name="connsiteY4" fmla="*/ 52601 h 268180"/>
                <a:gd name="connsiteX5" fmla="*/ 16502 w 63653"/>
                <a:gd name="connsiteY5" fmla="*/ 8653 h 268180"/>
                <a:gd name="connsiteX6" fmla="*/ 43863 w 63653"/>
                <a:gd name="connsiteY6" fmla="*/ 3244 h 268180"/>
                <a:gd name="connsiteX7" fmla="*/ 49250 w 63653"/>
                <a:gd name="connsiteY7" fmla="*/ 8653 h 268180"/>
                <a:gd name="connsiteX8" fmla="*/ 62859 w 63653"/>
                <a:gd name="connsiteY8" fmla="*/ 109024 h 268180"/>
                <a:gd name="connsiteX9" fmla="*/ 62150 w 63653"/>
                <a:gd name="connsiteY9" fmla="*/ 159847 h 268180"/>
                <a:gd name="connsiteX10" fmla="*/ 53148 w 63653"/>
                <a:gd name="connsiteY10" fmla="*/ 186358 h 268180"/>
                <a:gd name="connsiteX11" fmla="*/ 32662 w 63653"/>
                <a:gd name="connsiteY11" fmla="*/ 195360 h 268180"/>
                <a:gd name="connsiteX12" fmla="*/ 33797 w 63653"/>
                <a:gd name="connsiteY12" fmla="*/ 268086 h 268180"/>
                <a:gd name="connsiteX13" fmla="*/ 32662 w 63653"/>
                <a:gd name="connsiteY13" fmla="*/ 268086 h 268180"/>
                <a:gd name="connsiteX14" fmla="*/ 16218 w 63653"/>
                <a:gd name="connsiteY14" fmla="*/ 261919 h 268180"/>
                <a:gd name="connsiteX15" fmla="*/ 7782 w 63653"/>
                <a:gd name="connsiteY15" fmla="*/ 243773 h 268180"/>
                <a:gd name="connsiteX16" fmla="*/ 14871 w 63653"/>
                <a:gd name="connsiteY16" fmla="*/ 225698 h 268180"/>
                <a:gd name="connsiteX17" fmla="*/ 32946 w 63653"/>
                <a:gd name="connsiteY17" fmla="*/ 217830 h 268180"/>
                <a:gd name="connsiteX18" fmla="*/ 49746 w 63653"/>
                <a:gd name="connsiteY18" fmla="*/ 224918 h 268180"/>
                <a:gd name="connsiteX19" fmla="*/ 57756 w 63653"/>
                <a:gd name="connsiteY19" fmla="*/ 243064 h 268180"/>
                <a:gd name="connsiteX20" fmla="*/ 51234 w 63653"/>
                <a:gd name="connsiteY20" fmla="*/ 260502 h 268180"/>
                <a:gd name="connsiteX21" fmla="*/ 33797 w 63653"/>
                <a:gd name="connsiteY21" fmla="*/ 268086 h 268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3653" h="268180">
                  <a:moveTo>
                    <a:pt x="32662" y="195360"/>
                  </a:moveTo>
                  <a:cubicBezTo>
                    <a:pt x="11397" y="195360"/>
                    <a:pt x="56" y="184019"/>
                    <a:pt x="-440" y="161194"/>
                  </a:cubicBezTo>
                  <a:cubicBezTo>
                    <a:pt x="-440" y="153468"/>
                    <a:pt x="-794" y="142835"/>
                    <a:pt x="-794" y="129226"/>
                  </a:cubicBezTo>
                  <a:cubicBezTo>
                    <a:pt x="-794" y="124760"/>
                    <a:pt x="-794" y="115970"/>
                    <a:pt x="-794" y="102857"/>
                  </a:cubicBezTo>
                  <a:cubicBezTo>
                    <a:pt x="-440" y="86050"/>
                    <a:pt x="765" y="69272"/>
                    <a:pt x="2892" y="52601"/>
                  </a:cubicBezTo>
                  <a:cubicBezTo>
                    <a:pt x="5231" y="32186"/>
                    <a:pt x="9767" y="17535"/>
                    <a:pt x="16502" y="8653"/>
                  </a:cubicBezTo>
                  <a:cubicBezTo>
                    <a:pt x="22527" y="-392"/>
                    <a:pt x="34789" y="-2816"/>
                    <a:pt x="43863" y="3244"/>
                  </a:cubicBezTo>
                  <a:cubicBezTo>
                    <a:pt x="45989" y="4676"/>
                    <a:pt x="47832" y="6512"/>
                    <a:pt x="49250" y="8653"/>
                  </a:cubicBezTo>
                  <a:cubicBezTo>
                    <a:pt x="58322" y="20632"/>
                    <a:pt x="62859" y="54018"/>
                    <a:pt x="62859" y="109024"/>
                  </a:cubicBezTo>
                  <a:cubicBezTo>
                    <a:pt x="62859" y="130572"/>
                    <a:pt x="62647" y="147514"/>
                    <a:pt x="62150" y="159847"/>
                  </a:cubicBezTo>
                  <a:cubicBezTo>
                    <a:pt x="61937" y="169402"/>
                    <a:pt x="58819" y="178653"/>
                    <a:pt x="53148" y="186358"/>
                  </a:cubicBezTo>
                  <a:cubicBezTo>
                    <a:pt x="48186" y="192532"/>
                    <a:pt x="40530" y="195891"/>
                    <a:pt x="32662" y="195360"/>
                  </a:cubicBezTo>
                  <a:close/>
                  <a:moveTo>
                    <a:pt x="33797" y="268086"/>
                  </a:moveTo>
                  <a:lnTo>
                    <a:pt x="32662" y="268086"/>
                  </a:lnTo>
                  <a:cubicBezTo>
                    <a:pt x="26638" y="268150"/>
                    <a:pt x="20755" y="265953"/>
                    <a:pt x="16218" y="261919"/>
                  </a:cubicBezTo>
                  <a:cubicBezTo>
                    <a:pt x="10902" y="257411"/>
                    <a:pt x="7782" y="250769"/>
                    <a:pt x="7782" y="243773"/>
                  </a:cubicBezTo>
                  <a:cubicBezTo>
                    <a:pt x="7712" y="237061"/>
                    <a:pt x="10264" y="230596"/>
                    <a:pt x="14871" y="225698"/>
                  </a:cubicBezTo>
                  <a:cubicBezTo>
                    <a:pt x="19407" y="220509"/>
                    <a:pt x="26071" y="217624"/>
                    <a:pt x="32946" y="217830"/>
                  </a:cubicBezTo>
                  <a:cubicBezTo>
                    <a:pt x="39255" y="217865"/>
                    <a:pt x="45280" y="220417"/>
                    <a:pt x="49746" y="224918"/>
                  </a:cubicBezTo>
                  <a:cubicBezTo>
                    <a:pt x="54849" y="229568"/>
                    <a:pt x="57756" y="236160"/>
                    <a:pt x="57756" y="243064"/>
                  </a:cubicBezTo>
                  <a:cubicBezTo>
                    <a:pt x="57897" y="249494"/>
                    <a:pt x="55559" y="255731"/>
                    <a:pt x="51234" y="260502"/>
                  </a:cubicBezTo>
                  <a:cubicBezTo>
                    <a:pt x="46768" y="265371"/>
                    <a:pt x="40389" y="268122"/>
                    <a:pt x="33797" y="268086"/>
                  </a:cubicBezTo>
                  <a:close/>
                </a:path>
              </a:pathLst>
            </a:custGeom>
            <a:solidFill>
              <a:srgbClr val="0A315B"/>
            </a:solidFill>
            <a:ln w="7081" cap="flat">
              <a:noFill/>
              <a:prstDash val="solid"/>
              <a:miter/>
            </a:ln>
          </p:spPr>
          <p:txBody>
            <a:bodyPr rtlCol="0" anchor="ctr"/>
            <a:lstStyle/>
            <a:p>
              <a:endParaRPr lang="fr-FR"/>
            </a:p>
          </p:txBody>
        </p:sp>
      </p:grpSp>
      <p:pic>
        <p:nvPicPr>
          <p:cNvPr id="5" name="Image 4" descr="Une image contenant texte&#10;&#10;Description générée automatiquement">
            <a:extLst>
              <a:ext uri="{FF2B5EF4-FFF2-40B4-BE49-F238E27FC236}">
                <a16:creationId xmlns:a16="http://schemas.microsoft.com/office/drawing/2014/main" id="{DF8F0EA3-A22B-4918-9406-11E64EBDF93B}"/>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10328470" y="6028912"/>
            <a:ext cx="1589268" cy="666368"/>
          </a:xfrm>
          <a:prstGeom prst="rect">
            <a:avLst/>
          </a:prstGeom>
        </p:spPr>
      </p:pic>
      <p:sp>
        <p:nvSpPr>
          <p:cNvPr id="201" name="Espace réservé du pied de page 2">
            <a:extLst>
              <a:ext uri="{FF2B5EF4-FFF2-40B4-BE49-F238E27FC236}">
                <a16:creationId xmlns:a16="http://schemas.microsoft.com/office/drawing/2014/main" id="{90D5EBAD-2AB6-48AB-937F-A2A645E0D1D7}"/>
              </a:ext>
            </a:extLst>
          </p:cNvPr>
          <p:cNvSpPr txBox="1">
            <a:spLocks/>
          </p:cNvSpPr>
          <p:nvPr/>
        </p:nvSpPr>
        <p:spPr>
          <a:xfrm>
            <a:off x="141942" y="6398185"/>
            <a:ext cx="4114800" cy="365125"/>
          </a:xfrm>
          <a:prstGeom prst="rect">
            <a:avLst/>
          </a:prstGeom>
        </p:spPr>
        <p:txBody>
          <a:bodyPr vert="horz" lIns="91440" tIns="45720" rIns="91440" bIns="45720" rtlCol="0" anchor="ctr"/>
          <a:lstStyle>
            <a:defPPr>
              <a:defRPr lang="fr-FR"/>
            </a:defPPr>
            <a:lvl1pPr marL="0" algn="l" defTabSz="914400" rtl="0" eaLnBrk="1" latinLnBrk="0" hangingPunct="1">
              <a:defRPr sz="8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fr-FR" b="1" dirty="0">
                <a:solidFill>
                  <a:schemeClr val="accent1"/>
                </a:solidFill>
                <a:latin typeface="+mj-lt"/>
              </a:rPr>
              <a:t>Niveau 3 (6</a:t>
            </a:r>
            <a:r>
              <a:rPr lang="fr-FR" b="1" baseline="30000" dirty="0">
                <a:solidFill>
                  <a:schemeClr val="accent1"/>
                </a:solidFill>
                <a:latin typeface="+mj-lt"/>
              </a:rPr>
              <a:t>e</a:t>
            </a:r>
            <a:r>
              <a:rPr lang="fr-FR" b="1" dirty="0">
                <a:solidFill>
                  <a:schemeClr val="accent1"/>
                </a:solidFill>
                <a:latin typeface="+mj-lt"/>
              </a:rPr>
              <a:t> – 5</a:t>
            </a:r>
            <a:r>
              <a:rPr lang="fr-FR" b="1" baseline="30000" dirty="0">
                <a:solidFill>
                  <a:schemeClr val="accent1"/>
                </a:solidFill>
                <a:latin typeface="+mj-lt"/>
              </a:rPr>
              <a:t>e</a:t>
            </a:r>
            <a:r>
              <a:rPr lang="fr-FR" b="1" dirty="0">
                <a:solidFill>
                  <a:schemeClr val="accent1"/>
                </a:solidFill>
                <a:latin typeface="+mj-lt"/>
              </a:rPr>
              <a:t>)</a:t>
            </a:r>
          </a:p>
        </p:txBody>
      </p:sp>
    </p:spTree>
    <p:custDataLst>
      <p:tags r:id="rId1"/>
    </p:custDataLst>
    <p:extLst>
      <p:ext uri="{BB962C8B-B14F-4D97-AF65-F5344CB8AC3E}">
        <p14:creationId xmlns:p14="http://schemas.microsoft.com/office/powerpoint/2010/main" val="1188139989"/>
      </p:ext>
    </p:extLst>
  </p:cSld>
  <p:clrMapOvr>
    <a:masterClrMapping/>
  </p:clrMapOvr>
  <mc:AlternateContent xmlns:mc="http://schemas.openxmlformats.org/markup-compatibility/2006" xmlns:p14="http://schemas.microsoft.com/office/powerpoint/2010/main">
    <mc:Choice Requires="p14">
      <p:transition spd="med" p14:dur="700" advClick="0">
        <p:fade/>
      </p:transition>
    </mc:Choice>
    <mc:Fallback xmlns="">
      <p:transition spd="med" advClick="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par>
                                <p:cTn id="8" presetID="42" presetClass="path" presetSubtype="0" decel="100000" fill="hold" grpId="1" nodeType="withEffect">
                                  <p:stCondLst>
                                    <p:cond delay="0"/>
                                  </p:stCondLst>
                                  <p:childTnLst>
                                    <p:animMotion origin="layout" path="M 0 -1.11111E-6 L 0 0.06065 " pathEditMode="relative" rAng="0" ptsTypes="AA">
                                      <p:cBhvr>
                                        <p:cTn id="9" dur="1250" spd="-100000" fill="hold"/>
                                        <p:tgtEl>
                                          <p:spTgt spid="2"/>
                                        </p:tgtEl>
                                        <p:attrNameLst>
                                          <p:attrName>ppt_x</p:attrName>
                                          <p:attrName>ppt_y</p:attrName>
                                        </p:attrNameLst>
                                      </p:cBhvr>
                                      <p:rCtr x="0" y="3032"/>
                                    </p:animMotion>
                                  </p:childTnLst>
                                </p:cTn>
                              </p:par>
                              <p:par>
                                <p:cTn id="10" presetID="2" presetClass="entr" presetSubtype="4" decel="52000" fill="hold" nodeType="withEffect">
                                  <p:stCondLst>
                                    <p:cond delay="1300"/>
                                  </p:stCondLst>
                                  <p:childTnLst>
                                    <p:set>
                                      <p:cBhvr>
                                        <p:cTn id="11" dur="1" fill="hold">
                                          <p:stCondLst>
                                            <p:cond delay="0"/>
                                          </p:stCondLst>
                                        </p:cTn>
                                        <p:tgtEl>
                                          <p:spTgt spid="33"/>
                                        </p:tgtEl>
                                        <p:attrNameLst>
                                          <p:attrName>style.visibility</p:attrName>
                                        </p:attrNameLst>
                                      </p:cBhvr>
                                      <p:to>
                                        <p:strVal val="visible"/>
                                      </p:to>
                                    </p:set>
                                    <p:anim calcmode="lin" valueType="num">
                                      <p:cBhvr additive="base">
                                        <p:cTn id="12" dur="1000" fill="hold"/>
                                        <p:tgtEl>
                                          <p:spTgt spid="33"/>
                                        </p:tgtEl>
                                        <p:attrNameLst>
                                          <p:attrName>ppt_x</p:attrName>
                                        </p:attrNameLst>
                                      </p:cBhvr>
                                      <p:tavLst>
                                        <p:tav tm="0">
                                          <p:val>
                                            <p:strVal val="#ppt_x"/>
                                          </p:val>
                                        </p:tav>
                                        <p:tav tm="100000">
                                          <p:val>
                                            <p:strVal val="#ppt_x"/>
                                          </p:val>
                                        </p:tav>
                                      </p:tavLst>
                                    </p:anim>
                                    <p:anim calcmode="lin" valueType="num">
                                      <p:cBhvr additive="base">
                                        <p:cTn id="13" dur="1000" fill="hold"/>
                                        <p:tgtEl>
                                          <p:spTgt spid="33"/>
                                        </p:tgtEl>
                                        <p:attrNameLst>
                                          <p:attrName>ppt_y</p:attrName>
                                        </p:attrNameLst>
                                      </p:cBhvr>
                                      <p:tavLst>
                                        <p:tav tm="0">
                                          <p:val>
                                            <p:strVal val="1+#ppt_h/2"/>
                                          </p:val>
                                        </p:tav>
                                        <p:tav tm="100000">
                                          <p:val>
                                            <p:strVal val="#ppt_y"/>
                                          </p:val>
                                        </p:tav>
                                      </p:tavLst>
                                    </p:anim>
                                  </p:childTnLst>
                                </p:cTn>
                              </p:par>
                              <p:par>
                                <p:cTn id="14" presetID="1" presetClass="exit" presetSubtype="0" fill="hold" nodeType="withEffect">
                                  <p:stCondLst>
                                    <p:cond delay="2300"/>
                                  </p:stCondLst>
                                  <p:childTnLst>
                                    <p:set>
                                      <p:cBhvr>
                                        <p:cTn id="15" dur="1" fill="hold">
                                          <p:stCondLst>
                                            <p:cond delay="0"/>
                                          </p:stCondLst>
                                        </p:cTn>
                                        <p:tgtEl>
                                          <p:spTgt spid="33"/>
                                        </p:tgtEl>
                                        <p:attrNameLst>
                                          <p:attrName>style.visibility</p:attrName>
                                        </p:attrNameLst>
                                      </p:cBhvr>
                                      <p:to>
                                        <p:strVal val="hidden"/>
                                      </p:to>
                                    </p:set>
                                  </p:childTnLst>
                                </p:cTn>
                              </p:par>
                            </p:childTnLst>
                          </p:cTn>
                        </p:par>
                        <p:par>
                          <p:cTn id="16" fill="hold">
                            <p:stCondLst>
                              <p:cond delay="2300"/>
                            </p:stCondLst>
                            <p:childTnLst>
                              <p:par>
                                <p:cTn id="17" presetID="1" presetClass="exit" presetSubtype="0" fill="hold" grpId="0" nodeType="afterEffect">
                                  <p:stCondLst>
                                    <p:cond delay="0"/>
                                  </p:stCondLst>
                                  <p:childTnLst>
                                    <p:set>
                                      <p:cBhvr>
                                        <p:cTn id="18" dur="1" fill="hold">
                                          <p:stCondLst>
                                            <p:cond delay="0"/>
                                          </p:stCondLst>
                                        </p:cTn>
                                        <p:tgtEl>
                                          <p:spTgt spid="129"/>
                                        </p:tgtEl>
                                        <p:attrNameLst>
                                          <p:attrName>style.visibility</p:attrName>
                                        </p:attrNameLst>
                                      </p:cBhvr>
                                      <p:to>
                                        <p:strVal val="hidden"/>
                                      </p:to>
                                    </p:set>
                                  </p:childTnLst>
                                </p:cTn>
                              </p:par>
                            </p:childTnLst>
                          </p:cTn>
                        </p:par>
                        <p:par>
                          <p:cTn id="19" fill="hold">
                            <p:stCondLst>
                              <p:cond delay="2300"/>
                            </p:stCondLst>
                            <p:childTnLst>
                              <p:par>
                                <p:cTn id="20" presetID="8" presetClass="emph" presetSubtype="0" decel="100000" fill="hold" nodeType="afterEffect">
                                  <p:stCondLst>
                                    <p:cond delay="0"/>
                                  </p:stCondLst>
                                  <p:childTnLst>
                                    <p:animRot by="1200000">
                                      <p:cBhvr>
                                        <p:cTn id="21" dur="1000" fill="hold"/>
                                        <p:tgtEl>
                                          <p:spTgt spid="117"/>
                                        </p:tgtEl>
                                        <p:attrNameLst>
                                          <p:attrName>r</p:attrName>
                                        </p:attrNameLst>
                                      </p:cBhvr>
                                    </p:animRot>
                                  </p:childTnLst>
                                </p:cTn>
                              </p:par>
                              <p:par>
                                <p:cTn id="22" presetID="10" presetClass="entr" presetSubtype="0" fill="hold" nodeType="withEffect">
                                  <p:stCondLst>
                                    <p:cond delay="500"/>
                                  </p:stCondLst>
                                  <p:childTnLst>
                                    <p:set>
                                      <p:cBhvr>
                                        <p:cTn id="23" dur="1" fill="hold">
                                          <p:stCondLst>
                                            <p:cond delay="0"/>
                                          </p:stCondLst>
                                        </p:cTn>
                                        <p:tgtEl>
                                          <p:spTgt spid="8"/>
                                        </p:tgtEl>
                                        <p:attrNameLst>
                                          <p:attrName>style.visibility</p:attrName>
                                        </p:attrNameLst>
                                      </p:cBhvr>
                                      <p:to>
                                        <p:strVal val="visible"/>
                                      </p:to>
                                    </p:set>
                                    <p:animEffect transition="in" filter="fade">
                                      <p:cBhvr>
                                        <p:cTn id="24" dur="10"/>
                                        <p:tgtEl>
                                          <p:spTgt spid="8"/>
                                        </p:tgtEl>
                                      </p:cBhvr>
                                    </p:animEffect>
                                  </p:childTnLst>
                                </p:cTn>
                              </p:par>
                              <p:par>
                                <p:cTn id="25" presetID="6" presetClass="emph" presetSubtype="0" fill="hold" nodeType="withEffect">
                                  <p:stCondLst>
                                    <p:cond delay="500"/>
                                  </p:stCondLst>
                                  <p:childTnLst>
                                    <p:animScale>
                                      <p:cBhvr>
                                        <p:cTn id="26" dur="10" fill="hold"/>
                                        <p:tgtEl>
                                          <p:spTgt spid="8"/>
                                        </p:tgtEl>
                                      </p:cBhvr>
                                      <p:by x="10000" y="10000"/>
                                    </p:animScale>
                                  </p:childTnLst>
                                </p:cTn>
                              </p:par>
                              <p:par>
                                <p:cTn id="27" presetID="6" presetClass="emph" presetSubtype="0" fill="hold" nodeType="withEffect">
                                  <p:stCondLst>
                                    <p:cond delay="500"/>
                                  </p:stCondLst>
                                  <p:childTnLst>
                                    <p:animScale>
                                      <p:cBhvr>
                                        <p:cTn id="28" dur="500" fill="hold"/>
                                        <p:tgtEl>
                                          <p:spTgt spid="8"/>
                                        </p:tgtEl>
                                      </p:cBhvr>
                                      <p:by x="1000000" y="1000000"/>
                                    </p:animScale>
                                  </p:childTnLst>
                                </p:cTn>
                              </p:par>
                              <p:par>
                                <p:cTn id="29" presetID="37" presetClass="path" presetSubtype="0" decel="100000" fill="hold" nodeType="withEffect">
                                  <p:stCondLst>
                                    <p:cond delay="500"/>
                                  </p:stCondLst>
                                  <p:childTnLst>
                                    <p:animMotion origin="layout" path="M -6.25E-7 3.7037E-6 C 0.04232 0.07824 0.00716 0.30115 -0.08307 0.32291 " pathEditMode="relative" rAng="0" ptsTypes="AA">
                                      <p:cBhvr>
                                        <p:cTn id="30" dur="1000" spd="-100000" fill="hold"/>
                                        <p:tgtEl>
                                          <p:spTgt spid="8"/>
                                        </p:tgtEl>
                                        <p:attrNameLst>
                                          <p:attrName>ppt_x</p:attrName>
                                          <p:attrName>ppt_y</p:attrName>
                                        </p:attrNameLst>
                                      </p:cBhvr>
                                      <p:rCtr x="-3268" y="16134"/>
                                    </p:animMotion>
                                  </p:childTnLst>
                                </p:cTn>
                              </p:par>
                              <p:par>
                                <p:cTn id="31" presetID="31" presetClass="entr" presetSubtype="0" fill="hold" nodeType="withEffect">
                                  <p:stCondLst>
                                    <p:cond delay="500"/>
                                  </p:stCondLst>
                                  <p:childTnLst>
                                    <p:set>
                                      <p:cBhvr>
                                        <p:cTn id="32" dur="1" fill="hold">
                                          <p:stCondLst>
                                            <p:cond delay="0"/>
                                          </p:stCondLst>
                                        </p:cTn>
                                        <p:tgtEl>
                                          <p:spTgt spid="8"/>
                                        </p:tgtEl>
                                        <p:attrNameLst>
                                          <p:attrName>style.visibility</p:attrName>
                                        </p:attrNameLst>
                                      </p:cBhvr>
                                      <p:to>
                                        <p:strVal val="visible"/>
                                      </p:to>
                                    </p:set>
                                    <p:anim calcmode="lin" valueType="num">
                                      <p:cBhvr>
                                        <p:cTn id="33" dur="1000" fill="hold"/>
                                        <p:tgtEl>
                                          <p:spTgt spid="8"/>
                                        </p:tgtEl>
                                        <p:attrNameLst>
                                          <p:attrName>ppt_w</p:attrName>
                                        </p:attrNameLst>
                                      </p:cBhvr>
                                      <p:tavLst>
                                        <p:tav tm="0">
                                          <p:val>
                                            <p:fltVal val="0"/>
                                          </p:val>
                                        </p:tav>
                                        <p:tav tm="100000">
                                          <p:val>
                                            <p:strVal val="#ppt_w"/>
                                          </p:val>
                                        </p:tav>
                                      </p:tavLst>
                                    </p:anim>
                                    <p:anim calcmode="lin" valueType="num">
                                      <p:cBhvr>
                                        <p:cTn id="34" dur="1000" fill="hold"/>
                                        <p:tgtEl>
                                          <p:spTgt spid="8"/>
                                        </p:tgtEl>
                                        <p:attrNameLst>
                                          <p:attrName>ppt_h</p:attrName>
                                        </p:attrNameLst>
                                      </p:cBhvr>
                                      <p:tavLst>
                                        <p:tav tm="0">
                                          <p:val>
                                            <p:fltVal val="0"/>
                                          </p:val>
                                        </p:tav>
                                        <p:tav tm="100000">
                                          <p:val>
                                            <p:strVal val="#ppt_h"/>
                                          </p:val>
                                        </p:tav>
                                      </p:tavLst>
                                    </p:anim>
                                    <p:anim calcmode="lin" valueType="num">
                                      <p:cBhvr>
                                        <p:cTn id="35" dur="1000" fill="hold"/>
                                        <p:tgtEl>
                                          <p:spTgt spid="8"/>
                                        </p:tgtEl>
                                        <p:attrNameLst>
                                          <p:attrName>style.rotation</p:attrName>
                                        </p:attrNameLst>
                                      </p:cBhvr>
                                      <p:tavLst>
                                        <p:tav tm="0">
                                          <p:val>
                                            <p:fltVal val="90"/>
                                          </p:val>
                                        </p:tav>
                                        <p:tav tm="100000">
                                          <p:val>
                                            <p:fltVal val="0"/>
                                          </p:val>
                                        </p:tav>
                                      </p:tavLst>
                                    </p:anim>
                                    <p:animEffect transition="in" filter="fade">
                                      <p:cBhvr>
                                        <p:cTn id="36" dur="1000"/>
                                        <p:tgtEl>
                                          <p:spTgt spid="8"/>
                                        </p:tgtEl>
                                      </p:cBhvr>
                                    </p:animEffect>
                                  </p:childTnLst>
                                </p:cTn>
                              </p:par>
                              <p:par>
                                <p:cTn id="37" presetID="8" presetClass="emph" presetSubtype="0" decel="100000" autoRev="1" fill="hold" nodeType="withEffect">
                                  <p:stCondLst>
                                    <p:cond delay="1000"/>
                                  </p:stCondLst>
                                  <p:childTnLst>
                                    <p:animRot by="-1500000">
                                      <p:cBhvr>
                                        <p:cTn id="38" dur="1000" fill="hold"/>
                                        <p:tgtEl>
                                          <p:spTgt spid="126"/>
                                        </p:tgtEl>
                                        <p:attrNameLst>
                                          <p:attrName>r</p:attrName>
                                        </p:attrNameLst>
                                      </p:cBhvr>
                                    </p:animRot>
                                  </p:childTnLst>
                                </p:cTn>
                              </p:par>
                              <p:par>
                                <p:cTn id="39" presetID="42" presetClass="path" presetSubtype="0" accel="50000" decel="50000" fill="hold" grpId="0" nodeType="withEffect">
                                  <p:stCondLst>
                                    <p:cond delay="1000"/>
                                  </p:stCondLst>
                                  <p:childTnLst>
                                    <p:animMotion origin="layout" path="M -1.25E-6 2.96296E-6 L -1.25E-6 -0.01482 " pathEditMode="relative" rAng="0" ptsTypes="AA">
                                      <p:cBhvr>
                                        <p:cTn id="40" dur="1000" fill="hold"/>
                                        <p:tgtEl>
                                          <p:spTgt spid="28"/>
                                        </p:tgtEl>
                                        <p:attrNameLst>
                                          <p:attrName>ppt_x</p:attrName>
                                          <p:attrName>ppt_y</p:attrName>
                                        </p:attrNameLst>
                                      </p:cBhvr>
                                      <p:rCtr x="0" y="-741"/>
                                    </p:animMotion>
                                  </p:childTnLst>
                                </p:cTn>
                              </p:par>
                              <p:par>
                                <p:cTn id="41" presetID="42" presetClass="path" presetSubtype="0" accel="50000" decel="50000" fill="hold" nodeType="withEffect">
                                  <p:stCondLst>
                                    <p:cond delay="1000"/>
                                  </p:stCondLst>
                                  <p:childTnLst>
                                    <p:animMotion origin="layout" path="M -2.91667E-6 -2.22222E-6 L 0.00782 -0.00764 " pathEditMode="relative" rAng="0" ptsTypes="AA">
                                      <p:cBhvr>
                                        <p:cTn id="42" dur="1000" fill="hold"/>
                                        <p:tgtEl>
                                          <p:spTgt spid="127"/>
                                        </p:tgtEl>
                                        <p:attrNameLst>
                                          <p:attrName>ppt_x</p:attrName>
                                          <p:attrName>ppt_y</p:attrName>
                                        </p:attrNameLst>
                                      </p:cBhvr>
                                      <p:rCtr x="391" y="-394"/>
                                    </p:animMotion>
                                  </p:childTnLst>
                                </p:cTn>
                              </p:par>
                              <p:par>
                                <p:cTn id="43" presetID="42" presetClass="path" presetSubtype="0" accel="50000" decel="50000" fill="hold" nodeType="withEffect">
                                  <p:stCondLst>
                                    <p:cond delay="1000"/>
                                  </p:stCondLst>
                                  <p:childTnLst>
                                    <p:animMotion origin="layout" path="M 8.33333E-7 -3.33333E-6 L 0.00781 -0.01157 " pathEditMode="relative" rAng="0" ptsTypes="AA">
                                      <p:cBhvr>
                                        <p:cTn id="44" dur="1000" fill="hold"/>
                                        <p:tgtEl>
                                          <p:spTgt spid="128"/>
                                        </p:tgtEl>
                                        <p:attrNameLst>
                                          <p:attrName>ppt_x</p:attrName>
                                          <p:attrName>ppt_y</p:attrName>
                                        </p:attrNameLst>
                                      </p:cBhvr>
                                      <p:rCtr x="391" y="-579"/>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 grpId="0" animBg="1"/>
      <p:bldP spid="129" grpId="0" animBg="1"/>
      <p:bldP spid="2" grpId="0"/>
      <p:bldP spid="2" grpId="1"/>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7" name="Graphique 375">
            <a:extLst>
              <a:ext uri="{FF2B5EF4-FFF2-40B4-BE49-F238E27FC236}">
                <a16:creationId xmlns:a16="http://schemas.microsoft.com/office/drawing/2014/main" id="{BE16A6CE-7992-49C4-97E9-630F81B628C5}"/>
              </a:ext>
            </a:extLst>
          </p:cNvPr>
          <p:cNvSpPr/>
          <p:nvPr/>
        </p:nvSpPr>
        <p:spPr>
          <a:xfrm>
            <a:off x="3824001" y="2906448"/>
            <a:ext cx="1547050" cy="406594"/>
          </a:xfrm>
          <a:custGeom>
            <a:avLst/>
            <a:gdLst>
              <a:gd name="connsiteX0" fmla="*/ -525 w 1547050"/>
              <a:gd name="connsiteY0" fmla="*/ 406244 h 406594"/>
              <a:gd name="connsiteX1" fmla="*/ 1546526 w 1547050"/>
              <a:gd name="connsiteY1" fmla="*/ 406244 h 406594"/>
              <a:gd name="connsiteX2" fmla="*/ 1200578 w 1547050"/>
              <a:gd name="connsiteY2" fmla="*/ 364620 h 406594"/>
              <a:gd name="connsiteX3" fmla="*/ 1038652 w 1547050"/>
              <a:gd name="connsiteY3" fmla="*/ 20101 h 406594"/>
              <a:gd name="connsiteX4" fmla="*/ 566307 w 1547050"/>
              <a:gd name="connsiteY4" fmla="*/ 281371 h 406594"/>
              <a:gd name="connsiteX5" fmla="*/ 310085 w 1547050"/>
              <a:gd name="connsiteY5" fmla="*/ 300421 h 406594"/>
              <a:gd name="connsiteX6" fmla="*/ -525 w 1547050"/>
              <a:gd name="connsiteY6" fmla="*/ 406244 h 406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47050" h="406594">
                <a:moveTo>
                  <a:pt x="-525" y="406244"/>
                </a:moveTo>
                <a:lnTo>
                  <a:pt x="1546526" y="406244"/>
                </a:lnTo>
                <a:cubicBezTo>
                  <a:pt x="1475183" y="258988"/>
                  <a:pt x="1315925" y="249272"/>
                  <a:pt x="1200578" y="364620"/>
                </a:cubicBezTo>
                <a:cubicBezTo>
                  <a:pt x="1228295" y="230317"/>
                  <a:pt x="1177432" y="67345"/>
                  <a:pt x="1038652" y="20101"/>
                </a:cubicBezTo>
                <a:cubicBezTo>
                  <a:pt x="837103" y="-48479"/>
                  <a:pt x="602788" y="59629"/>
                  <a:pt x="566307" y="281371"/>
                </a:cubicBezTo>
                <a:cubicBezTo>
                  <a:pt x="513635" y="172882"/>
                  <a:pt x="336660" y="136973"/>
                  <a:pt x="310085" y="300421"/>
                </a:cubicBezTo>
                <a:cubicBezTo>
                  <a:pt x="209787" y="267560"/>
                  <a:pt x="48052" y="291468"/>
                  <a:pt x="-525" y="406244"/>
                </a:cubicBezTo>
                <a:close/>
              </a:path>
            </a:pathLst>
          </a:custGeom>
          <a:solidFill>
            <a:srgbClr val="FFFFFF"/>
          </a:solidFill>
          <a:ln w="9525" cap="flat">
            <a:noFill/>
            <a:prstDash val="solid"/>
            <a:miter/>
          </a:ln>
        </p:spPr>
        <p:txBody>
          <a:bodyPr rtlCol="0" anchor="ctr"/>
          <a:lstStyle/>
          <a:p>
            <a:endParaRPr lang="fr-FR"/>
          </a:p>
        </p:txBody>
      </p:sp>
      <p:sp>
        <p:nvSpPr>
          <p:cNvPr id="378" name="Graphique 375">
            <a:extLst>
              <a:ext uri="{FF2B5EF4-FFF2-40B4-BE49-F238E27FC236}">
                <a16:creationId xmlns:a16="http://schemas.microsoft.com/office/drawing/2014/main" id="{BE16A6CE-7992-49C4-97E9-630F81B628C5}"/>
              </a:ext>
            </a:extLst>
          </p:cNvPr>
          <p:cNvSpPr/>
          <p:nvPr/>
        </p:nvSpPr>
        <p:spPr>
          <a:xfrm>
            <a:off x="8344185" y="3141144"/>
            <a:ext cx="2772214" cy="784736"/>
          </a:xfrm>
          <a:custGeom>
            <a:avLst/>
            <a:gdLst>
              <a:gd name="connsiteX0" fmla="*/ -525 w 2772214"/>
              <a:gd name="connsiteY0" fmla="*/ 784387 h 784736"/>
              <a:gd name="connsiteX1" fmla="*/ 2626946 w 2772214"/>
              <a:gd name="connsiteY1" fmla="*/ 784387 h 784736"/>
              <a:gd name="connsiteX2" fmla="*/ 2771059 w 2772214"/>
              <a:gd name="connsiteY2" fmla="*/ 547976 h 784736"/>
              <a:gd name="connsiteX3" fmla="*/ 2595037 w 2772214"/>
              <a:gd name="connsiteY3" fmla="*/ 552834 h 784736"/>
              <a:gd name="connsiteX4" fmla="*/ 2621994 w 2772214"/>
              <a:gd name="connsiteY4" fmla="*/ 144878 h 784736"/>
              <a:gd name="connsiteX5" fmla="*/ 2227658 w 2772214"/>
              <a:gd name="connsiteY5" fmla="*/ 377098 h 784736"/>
              <a:gd name="connsiteX6" fmla="*/ 1888283 w 2772214"/>
              <a:gd name="connsiteY6" fmla="*/ 5622 h 784736"/>
              <a:gd name="connsiteX7" fmla="*/ 1740550 w 2772214"/>
              <a:gd name="connsiteY7" fmla="*/ 456822 h 784736"/>
              <a:gd name="connsiteX8" fmla="*/ 1357264 w 2772214"/>
              <a:gd name="connsiteY8" fmla="*/ 648465 h 784736"/>
              <a:gd name="connsiteX9" fmla="*/ 965976 w 2772214"/>
              <a:gd name="connsiteY9" fmla="*/ 688375 h 784736"/>
              <a:gd name="connsiteX10" fmla="*/ 654795 w 2772214"/>
              <a:gd name="connsiteY10" fmla="*/ 748287 h 784736"/>
              <a:gd name="connsiteX11" fmla="*/ -525 w 2772214"/>
              <a:gd name="connsiteY11" fmla="*/ 784387 h 784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772214" h="784736">
                <a:moveTo>
                  <a:pt x="-525" y="784387"/>
                </a:moveTo>
                <a:lnTo>
                  <a:pt x="2626946" y="784387"/>
                </a:lnTo>
                <a:cubicBezTo>
                  <a:pt x="2684096" y="726189"/>
                  <a:pt x="2764106" y="634749"/>
                  <a:pt x="2771059" y="547976"/>
                </a:cubicBezTo>
                <a:cubicBezTo>
                  <a:pt x="2782013" y="410816"/>
                  <a:pt x="2647234" y="464537"/>
                  <a:pt x="2595037" y="552834"/>
                </a:cubicBezTo>
                <a:cubicBezTo>
                  <a:pt x="2604562" y="430723"/>
                  <a:pt x="2693525" y="264036"/>
                  <a:pt x="2621994" y="144878"/>
                </a:cubicBezTo>
                <a:cubicBezTo>
                  <a:pt x="2494072" y="-68291"/>
                  <a:pt x="2230611" y="226222"/>
                  <a:pt x="2227658" y="377098"/>
                </a:cubicBezTo>
                <a:cubicBezTo>
                  <a:pt x="2227658" y="205647"/>
                  <a:pt x="2083925" y="-42003"/>
                  <a:pt x="1888283" y="5622"/>
                </a:cubicBezTo>
                <a:cubicBezTo>
                  <a:pt x="1692639" y="53247"/>
                  <a:pt x="1712641" y="287658"/>
                  <a:pt x="1740550" y="456822"/>
                </a:cubicBezTo>
                <a:cubicBezTo>
                  <a:pt x="1610438" y="239366"/>
                  <a:pt x="1325260" y="410054"/>
                  <a:pt x="1357264" y="648465"/>
                </a:cubicBezTo>
                <a:cubicBezTo>
                  <a:pt x="1177623" y="391861"/>
                  <a:pt x="924162" y="472729"/>
                  <a:pt x="965976" y="688375"/>
                </a:cubicBezTo>
                <a:cubicBezTo>
                  <a:pt x="902445" y="535975"/>
                  <a:pt x="649937" y="580552"/>
                  <a:pt x="654795" y="748287"/>
                </a:cubicBezTo>
                <a:cubicBezTo>
                  <a:pt x="489251" y="653037"/>
                  <a:pt x="178831" y="661038"/>
                  <a:pt x="-525" y="784387"/>
                </a:cubicBezTo>
                <a:close/>
              </a:path>
            </a:pathLst>
          </a:custGeom>
          <a:solidFill>
            <a:srgbClr val="FFFFFF"/>
          </a:solidFill>
          <a:ln w="9525" cap="flat">
            <a:noFill/>
            <a:prstDash val="solid"/>
            <a:miter/>
          </a:ln>
        </p:spPr>
        <p:txBody>
          <a:bodyPr rtlCol="0" anchor="ctr"/>
          <a:lstStyle/>
          <a:p>
            <a:endParaRPr lang="fr-FR"/>
          </a:p>
        </p:txBody>
      </p:sp>
      <p:grpSp>
        <p:nvGrpSpPr>
          <p:cNvPr id="3" name="Group 2">
            <a:extLst>
              <a:ext uri="{FF2B5EF4-FFF2-40B4-BE49-F238E27FC236}">
                <a16:creationId xmlns:a16="http://schemas.microsoft.com/office/drawing/2014/main" id="{A1A7978C-D52B-4D1E-B0C9-76F9D298180C}"/>
              </a:ext>
            </a:extLst>
          </p:cNvPr>
          <p:cNvGrpSpPr/>
          <p:nvPr/>
        </p:nvGrpSpPr>
        <p:grpSpPr>
          <a:xfrm>
            <a:off x="1059180" y="3739279"/>
            <a:ext cx="2448876" cy="531882"/>
            <a:chOff x="1059180" y="3739279"/>
            <a:chExt cx="2448876" cy="531882"/>
          </a:xfrm>
        </p:grpSpPr>
        <p:sp>
          <p:nvSpPr>
            <p:cNvPr id="380" name="Graphique 375">
              <a:extLst>
                <a:ext uri="{FF2B5EF4-FFF2-40B4-BE49-F238E27FC236}">
                  <a16:creationId xmlns:a16="http://schemas.microsoft.com/office/drawing/2014/main" id="{BE16A6CE-7992-49C4-97E9-630F81B628C5}"/>
                </a:ext>
              </a:extLst>
            </p:cNvPr>
            <p:cNvSpPr/>
            <p:nvPr/>
          </p:nvSpPr>
          <p:spPr>
            <a:xfrm>
              <a:off x="1393698" y="3739279"/>
              <a:ext cx="2114358" cy="531882"/>
            </a:xfrm>
            <a:custGeom>
              <a:avLst/>
              <a:gdLst>
                <a:gd name="connsiteX0" fmla="*/ 2112882 w 2114358"/>
                <a:gd name="connsiteY0" fmla="*/ 531532 h 531882"/>
                <a:gd name="connsiteX1" fmla="*/ -525 w 2114358"/>
                <a:gd name="connsiteY1" fmla="*/ 531532 h 531882"/>
                <a:gd name="connsiteX2" fmla="*/ 466771 w 2114358"/>
                <a:gd name="connsiteY2" fmla="*/ 462476 h 531882"/>
                <a:gd name="connsiteX3" fmla="*/ 748235 w 2114358"/>
                <a:gd name="connsiteY3" fmla="*/ 351033 h 531882"/>
                <a:gd name="connsiteX4" fmla="*/ 1065226 w 2114358"/>
                <a:gd name="connsiteY4" fmla="*/ 133 h 531882"/>
                <a:gd name="connsiteX5" fmla="*/ 1438511 w 2114358"/>
                <a:gd name="connsiteY5" fmla="*/ 393515 h 531882"/>
                <a:gd name="connsiteX6" fmla="*/ 1842085 w 2114358"/>
                <a:gd name="connsiteY6" fmla="*/ 425329 h 531882"/>
                <a:gd name="connsiteX7" fmla="*/ 2112882 w 2114358"/>
                <a:gd name="connsiteY7" fmla="*/ 531532 h 531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14358" h="531882">
                  <a:moveTo>
                    <a:pt x="2112882" y="531532"/>
                  </a:moveTo>
                  <a:lnTo>
                    <a:pt x="-525" y="531532"/>
                  </a:lnTo>
                  <a:cubicBezTo>
                    <a:pt x="41860" y="397516"/>
                    <a:pt x="370950" y="413517"/>
                    <a:pt x="466771" y="462476"/>
                  </a:cubicBezTo>
                  <a:cubicBezTo>
                    <a:pt x="403049" y="287407"/>
                    <a:pt x="658414" y="208921"/>
                    <a:pt x="748235" y="351033"/>
                  </a:cubicBezTo>
                  <a:cubicBezTo>
                    <a:pt x="744806" y="200920"/>
                    <a:pt x="898539" y="8133"/>
                    <a:pt x="1065226" y="133"/>
                  </a:cubicBezTo>
                  <a:cubicBezTo>
                    <a:pt x="1287636" y="-10631"/>
                    <a:pt x="1446798" y="159867"/>
                    <a:pt x="1438511" y="393515"/>
                  </a:cubicBezTo>
                  <a:cubicBezTo>
                    <a:pt x="1507567" y="168630"/>
                    <a:pt x="1834180" y="201967"/>
                    <a:pt x="1842085" y="425329"/>
                  </a:cubicBezTo>
                  <a:cubicBezTo>
                    <a:pt x="1900760" y="351415"/>
                    <a:pt x="2130407" y="416470"/>
                    <a:pt x="2112882" y="531532"/>
                  </a:cubicBezTo>
                  <a:close/>
                </a:path>
              </a:pathLst>
            </a:custGeom>
            <a:solidFill>
              <a:srgbClr val="FFFFFF"/>
            </a:solidFill>
            <a:ln w="9525" cap="flat">
              <a:noFill/>
              <a:prstDash val="solid"/>
              <a:miter/>
            </a:ln>
          </p:spPr>
          <p:txBody>
            <a:bodyPr rtlCol="0" anchor="ctr"/>
            <a:lstStyle/>
            <a:p>
              <a:endParaRPr lang="fr-FR"/>
            </a:p>
          </p:txBody>
        </p:sp>
        <p:sp>
          <p:nvSpPr>
            <p:cNvPr id="381" name="Graphique 375">
              <a:extLst>
                <a:ext uri="{FF2B5EF4-FFF2-40B4-BE49-F238E27FC236}">
                  <a16:creationId xmlns:a16="http://schemas.microsoft.com/office/drawing/2014/main" id="{BE16A6CE-7992-49C4-97E9-630F81B628C5}"/>
                </a:ext>
              </a:extLst>
            </p:cNvPr>
            <p:cNvSpPr/>
            <p:nvPr/>
          </p:nvSpPr>
          <p:spPr>
            <a:xfrm>
              <a:off x="1059180" y="4200380"/>
              <a:ext cx="282987" cy="70781"/>
            </a:xfrm>
            <a:custGeom>
              <a:avLst/>
              <a:gdLst>
                <a:gd name="connsiteX0" fmla="*/ -525 w 282987"/>
                <a:gd name="connsiteY0" fmla="*/ 70431 h 70781"/>
                <a:gd name="connsiteX1" fmla="*/ 282462 w 282987"/>
                <a:gd name="connsiteY1" fmla="*/ 70431 h 70781"/>
                <a:gd name="connsiteX2" fmla="*/ -525 w 282987"/>
                <a:gd name="connsiteY2" fmla="*/ 70431 h 70781"/>
              </a:gdLst>
              <a:ahLst/>
              <a:cxnLst>
                <a:cxn ang="0">
                  <a:pos x="connsiteX0" y="connsiteY0"/>
                </a:cxn>
                <a:cxn ang="0">
                  <a:pos x="connsiteX1" y="connsiteY1"/>
                </a:cxn>
                <a:cxn ang="0">
                  <a:pos x="connsiteX2" y="connsiteY2"/>
                </a:cxn>
              </a:cxnLst>
              <a:rect l="l" t="t" r="r" b="b"/>
              <a:pathLst>
                <a:path w="282987" h="70781">
                  <a:moveTo>
                    <a:pt x="-525" y="70431"/>
                  </a:moveTo>
                  <a:lnTo>
                    <a:pt x="282462" y="70431"/>
                  </a:lnTo>
                  <a:cubicBezTo>
                    <a:pt x="282462" y="70431"/>
                    <a:pt x="111012" y="-88827"/>
                    <a:pt x="-525" y="70431"/>
                  </a:cubicBezTo>
                  <a:close/>
                </a:path>
              </a:pathLst>
            </a:custGeom>
            <a:solidFill>
              <a:schemeClr val="bg1"/>
            </a:solidFill>
            <a:ln w="9525" cap="flat">
              <a:noFill/>
              <a:prstDash val="solid"/>
              <a:miter/>
            </a:ln>
          </p:spPr>
          <p:txBody>
            <a:bodyPr rtlCol="0" anchor="ctr"/>
            <a:lstStyle/>
            <a:p>
              <a:endParaRPr lang="fr-FR"/>
            </a:p>
          </p:txBody>
        </p:sp>
      </p:grpSp>
      <p:grpSp>
        <p:nvGrpSpPr>
          <p:cNvPr id="8" name="Groupe 7">
            <a:extLst>
              <a:ext uri="{FF2B5EF4-FFF2-40B4-BE49-F238E27FC236}">
                <a16:creationId xmlns:a16="http://schemas.microsoft.com/office/drawing/2014/main" id="{03D6F8DD-FC39-494A-AFCF-17007C37CA70}"/>
              </a:ext>
            </a:extLst>
          </p:cNvPr>
          <p:cNvGrpSpPr/>
          <p:nvPr/>
        </p:nvGrpSpPr>
        <p:grpSpPr>
          <a:xfrm>
            <a:off x="256623" y="197281"/>
            <a:ext cx="11661115" cy="6497999"/>
            <a:chOff x="256623" y="197281"/>
            <a:chExt cx="11661115" cy="6497999"/>
          </a:xfrm>
        </p:grpSpPr>
        <p:pic>
          <p:nvPicPr>
            <p:cNvPr id="9" name="Image 8">
              <a:extLst>
                <a:ext uri="{FF2B5EF4-FFF2-40B4-BE49-F238E27FC236}">
                  <a16:creationId xmlns:a16="http://schemas.microsoft.com/office/drawing/2014/main" id="{EABEE6B4-FAE4-4C4F-BDFE-D0CD52FB0352}"/>
                </a:ext>
              </a:extLst>
            </p:cNvPr>
            <p:cNvPicPr>
              <a:picLocks noChangeAspect="1"/>
            </p:cNvPicPr>
            <p:nvPr/>
          </p:nvPicPr>
          <p:blipFill rotWithShape="1">
            <a:blip r:embed="rId4" cstate="hqprint">
              <a:extLst>
                <a:ext uri="{28A0092B-C50C-407E-A947-70E740481C1C}">
                  <a14:useLocalDpi xmlns:a14="http://schemas.microsoft.com/office/drawing/2010/main" val="0"/>
                </a:ext>
              </a:extLst>
            </a:blip>
            <a:srcRect l="11078" t="11152" r="10477" b="11930"/>
            <a:stretch/>
          </p:blipFill>
          <p:spPr>
            <a:xfrm>
              <a:off x="256623" y="197281"/>
              <a:ext cx="891252" cy="873888"/>
            </a:xfrm>
            <a:prstGeom prst="ellipse">
              <a:avLst/>
            </a:prstGeom>
          </p:spPr>
        </p:pic>
        <p:sp>
          <p:nvSpPr>
            <p:cNvPr id="10" name="Forme libre : forme 9">
              <a:extLst>
                <a:ext uri="{FF2B5EF4-FFF2-40B4-BE49-F238E27FC236}">
                  <a16:creationId xmlns:a16="http://schemas.microsoft.com/office/drawing/2014/main" id="{F26065F4-813D-47B2-A8D1-17F4E2BBF9AA}"/>
                </a:ext>
              </a:extLst>
            </p:cNvPr>
            <p:cNvSpPr/>
            <p:nvPr/>
          </p:nvSpPr>
          <p:spPr>
            <a:xfrm>
              <a:off x="10330851" y="6198391"/>
              <a:ext cx="1087243" cy="234000"/>
            </a:xfrm>
            <a:custGeom>
              <a:avLst/>
              <a:gdLst>
                <a:gd name="connsiteX0" fmla="*/ 19635 w 1087243"/>
                <a:gd name="connsiteY0" fmla="*/ 0 h 246390"/>
                <a:gd name="connsiteX1" fmla="*/ 945457 w 1087243"/>
                <a:gd name="connsiteY1" fmla="*/ 0 h 246390"/>
                <a:gd name="connsiteX2" fmla="*/ 965092 w 1087243"/>
                <a:gd name="connsiteY2" fmla="*/ 19635 h 246390"/>
                <a:gd name="connsiteX3" fmla="*/ 965092 w 1087243"/>
                <a:gd name="connsiteY3" fmla="*/ 78700 h 246390"/>
                <a:gd name="connsiteX4" fmla="*/ 1087243 w 1087243"/>
                <a:gd name="connsiteY4" fmla="*/ 80962 h 246390"/>
                <a:gd name="connsiteX5" fmla="*/ 965092 w 1087243"/>
                <a:gd name="connsiteY5" fmla="*/ 154253 h 246390"/>
                <a:gd name="connsiteX6" fmla="*/ 965092 w 1087243"/>
                <a:gd name="connsiteY6" fmla="*/ 226755 h 246390"/>
                <a:gd name="connsiteX7" fmla="*/ 945457 w 1087243"/>
                <a:gd name="connsiteY7" fmla="*/ 246390 h 246390"/>
                <a:gd name="connsiteX8" fmla="*/ 19635 w 1087243"/>
                <a:gd name="connsiteY8" fmla="*/ 246390 h 246390"/>
                <a:gd name="connsiteX9" fmla="*/ 0 w 1087243"/>
                <a:gd name="connsiteY9" fmla="*/ 226755 h 246390"/>
                <a:gd name="connsiteX10" fmla="*/ 0 w 1087243"/>
                <a:gd name="connsiteY10" fmla="*/ 19635 h 246390"/>
                <a:gd name="connsiteX11" fmla="*/ 19635 w 1087243"/>
                <a:gd name="connsiteY11" fmla="*/ 0 h 246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87243" h="246390">
                  <a:moveTo>
                    <a:pt x="19635" y="0"/>
                  </a:moveTo>
                  <a:lnTo>
                    <a:pt x="945457" y="0"/>
                  </a:lnTo>
                  <a:cubicBezTo>
                    <a:pt x="956301" y="0"/>
                    <a:pt x="965092" y="8791"/>
                    <a:pt x="965092" y="19635"/>
                  </a:cubicBezTo>
                  <a:lnTo>
                    <a:pt x="965092" y="78700"/>
                  </a:lnTo>
                  <a:lnTo>
                    <a:pt x="1087243" y="80962"/>
                  </a:lnTo>
                  <a:lnTo>
                    <a:pt x="965092" y="154253"/>
                  </a:lnTo>
                  <a:lnTo>
                    <a:pt x="965092" y="226755"/>
                  </a:lnTo>
                  <a:cubicBezTo>
                    <a:pt x="965092" y="237599"/>
                    <a:pt x="956301" y="246390"/>
                    <a:pt x="945457" y="246390"/>
                  </a:cubicBezTo>
                  <a:lnTo>
                    <a:pt x="19635" y="246390"/>
                  </a:lnTo>
                  <a:cubicBezTo>
                    <a:pt x="8791" y="246390"/>
                    <a:pt x="0" y="237599"/>
                    <a:pt x="0" y="226755"/>
                  </a:cubicBezTo>
                  <a:lnTo>
                    <a:pt x="0" y="19635"/>
                  </a:lnTo>
                  <a:cubicBezTo>
                    <a:pt x="0" y="8791"/>
                    <a:pt x="8791" y="0"/>
                    <a:pt x="19635" y="0"/>
                  </a:cubicBezTo>
                  <a:close/>
                </a:path>
              </a:pathLst>
            </a:custGeom>
            <a:solidFill>
              <a:srgbClr val="FAE8C0"/>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fr-FR"/>
            </a:p>
          </p:txBody>
        </p:sp>
        <p:pic>
          <p:nvPicPr>
            <p:cNvPr id="11" name="Image 10" descr="Une image contenant texte&#10;&#10;Description générée automatiquement">
              <a:extLst>
                <a:ext uri="{FF2B5EF4-FFF2-40B4-BE49-F238E27FC236}">
                  <a16:creationId xmlns:a16="http://schemas.microsoft.com/office/drawing/2014/main" id="{D68C59D0-7404-46D7-8A12-9F984162574E}"/>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10328470" y="6028912"/>
              <a:ext cx="1589268" cy="666368"/>
            </a:xfrm>
            <a:prstGeom prst="rect">
              <a:avLst/>
            </a:prstGeom>
          </p:spPr>
        </p:pic>
      </p:grpSp>
      <p:grpSp>
        <p:nvGrpSpPr>
          <p:cNvPr id="374" name="Groupe 373">
            <a:extLst>
              <a:ext uri="{FF2B5EF4-FFF2-40B4-BE49-F238E27FC236}">
                <a16:creationId xmlns:a16="http://schemas.microsoft.com/office/drawing/2014/main" id="{153DF42D-2872-4817-9A9E-5876629ED238}"/>
              </a:ext>
            </a:extLst>
          </p:cNvPr>
          <p:cNvGrpSpPr/>
          <p:nvPr/>
        </p:nvGrpSpPr>
        <p:grpSpPr>
          <a:xfrm>
            <a:off x="1932350" y="3827556"/>
            <a:ext cx="8327300" cy="3030444"/>
            <a:chOff x="1932350" y="3827556"/>
            <a:chExt cx="8327300" cy="3030444"/>
          </a:xfrm>
        </p:grpSpPr>
        <p:pic>
          <p:nvPicPr>
            <p:cNvPr id="372" name="Graphique 371">
              <a:extLst>
                <a:ext uri="{FF2B5EF4-FFF2-40B4-BE49-F238E27FC236}">
                  <a16:creationId xmlns:a16="http://schemas.microsoft.com/office/drawing/2014/main" id="{0BA89B49-D3A3-478C-942A-606B329CED74}"/>
                </a:ext>
              </a:extLst>
            </p:cNvPr>
            <p:cNvPicPr>
              <a:picLocks noChangeAspect="1"/>
            </p:cNvPicPr>
            <p:nvPr/>
          </p:nvPicPr>
          <p:blipFill>
            <a:blip r:embed="rId6">
              <a:extLst>
                <a:ext uri="{28A0092B-C50C-407E-A947-70E740481C1C}">
                  <a14:useLocalDpi xmlns:a14="http://schemas.microsoft.com/office/drawing/2010/main" val="0"/>
                </a:ext>
                <a:ext uri="{96DAC541-7B7A-43D3-8B79-37D633B846F1}">
                  <asvg:svgBlip xmlns:asvg="http://schemas.microsoft.com/office/drawing/2016/SVG/main" r:embed="rId7"/>
                </a:ext>
              </a:extLst>
            </a:blip>
            <a:stretch>
              <a:fillRect/>
            </a:stretch>
          </p:blipFill>
          <p:spPr>
            <a:xfrm>
              <a:off x="1932350" y="3827556"/>
              <a:ext cx="8327300" cy="3030444"/>
            </a:xfrm>
            <a:prstGeom prst="rect">
              <a:avLst/>
            </a:prstGeom>
          </p:spPr>
        </p:pic>
        <p:pic>
          <p:nvPicPr>
            <p:cNvPr id="373" name="Image 372">
              <a:extLst>
                <a:ext uri="{FF2B5EF4-FFF2-40B4-BE49-F238E27FC236}">
                  <a16:creationId xmlns:a16="http://schemas.microsoft.com/office/drawing/2014/main" id="{A2A1B727-4D34-4DAA-8721-B3FCC5A4F255}"/>
                </a:ext>
              </a:extLst>
            </p:cNvPr>
            <p:cNvPicPr>
              <a:picLocks noChangeAspect="1"/>
            </p:cNvPicPr>
            <p:nvPr/>
          </p:nvPicPr>
          <p:blipFill rotWithShape="1">
            <a:blip r:embed="rId8" cstate="hqprint">
              <a:extLst>
                <a:ext uri="{28A0092B-C50C-407E-A947-70E740481C1C}">
                  <a14:useLocalDpi xmlns:a14="http://schemas.microsoft.com/office/drawing/2010/main" val="0"/>
                </a:ext>
              </a:extLst>
            </a:blip>
            <a:srcRect l="11078" t="11152" r="10477" b="11930"/>
            <a:stretch/>
          </p:blipFill>
          <p:spPr>
            <a:xfrm>
              <a:off x="5217243" y="4803995"/>
              <a:ext cx="467277" cy="458173"/>
            </a:xfrm>
            <a:prstGeom prst="ellipse">
              <a:avLst/>
            </a:prstGeom>
          </p:spPr>
        </p:pic>
      </p:grpSp>
      <p:grpSp>
        <p:nvGrpSpPr>
          <p:cNvPr id="4" name="Groupe 3">
            <a:extLst>
              <a:ext uri="{FF2B5EF4-FFF2-40B4-BE49-F238E27FC236}">
                <a16:creationId xmlns:a16="http://schemas.microsoft.com/office/drawing/2014/main" id="{C2D7AF40-1A2E-4A19-A610-D2FEEA6AB9AD}"/>
              </a:ext>
            </a:extLst>
          </p:cNvPr>
          <p:cNvGrpSpPr/>
          <p:nvPr/>
        </p:nvGrpSpPr>
        <p:grpSpPr>
          <a:xfrm>
            <a:off x="1252968" y="1568357"/>
            <a:ext cx="9686064" cy="897806"/>
            <a:chOff x="4227029" y="-70608"/>
            <a:chExt cx="6032024" cy="559111"/>
          </a:xfrm>
        </p:grpSpPr>
        <p:grpSp>
          <p:nvGrpSpPr>
            <p:cNvPr id="108" name="Groupe 107">
              <a:extLst>
                <a:ext uri="{FF2B5EF4-FFF2-40B4-BE49-F238E27FC236}">
                  <a16:creationId xmlns:a16="http://schemas.microsoft.com/office/drawing/2014/main" id="{5DFACDCC-D8CC-47C6-AEF2-69B5C50E3DC3}"/>
                </a:ext>
              </a:extLst>
            </p:cNvPr>
            <p:cNvGrpSpPr/>
            <p:nvPr/>
          </p:nvGrpSpPr>
          <p:grpSpPr>
            <a:xfrm>
              <a:off x="4227029" y="-70608"/>
              <a:ext cx="6032024" cy="559111"/>
              <a:chOff x="3081527" y="3148107"/>
              <a:chExt cx="6032024" cy="559111"/>
            </a:xfrm>
            <a:solidFill>
              <a:srgbClr val="21B4DA"/>
            </a:solidFill>
          </p:grpSpPr>
          <p:sp>
            <p:nvSpPr>
              <p:cNvPr id="109" name="Graphique 4">
                <a:extLst>
                  <a:ext uri="{FF2B5EF4-FFF2-40B4-BE49-F238E27FC236}">
                    <a16:creationId xmlns:a16="http://schemas.microsoft.com/office/drawing/2014/main" id="{9FEFECB9-C6FE-4568-8A3A-52541545C2B6}"/>
                  </a:ext>
                </a:extLst>
              </p:cNvPr>
              <p:cNvSpPr/>
              <p:nvPr/>
            </p:nvSpPr>
            <p:spPr>
              <a:xfrm>
                <a:off x="3081527" y="3240594"/>
                <a:ext cx="208513" cy="364712"/>
              </a:xfrm>
              <a:custGeom>
                <a:avLst/>
                <a:gdLst>
                  <a:gd name="connsiteX0" fmla="*/ 105046 w 208513"/>
                  <a:gd name="connsiteY0" fmla="*/ 364239 h 364712"/>
                  <a:gd name="connsiteX1" fmla="*/ 9129 w 208513"/>
                  <a:gd name="connsiteY1" fmla="*/ 349760 h 364712"/>
                  <a:gd name="connsiteX2" fmla="*/ -396 w 208513"/>
                  <a:gd name="connsiteY2" fmla="*/ 335664 h 364712"/>
                  <a:gd name="connsiteX3" fmla="*/ 2938 w 208513"/>
                  <a:gd name="connsiteY3" fmla="*/ 325186 h 364712"/>
                  <a:gd name="connsiteX4" fmla="*/ 8272 w 208513"/>
                  <a:gd name="connsiteY4" fmla="*/ 311470 h 364712"/>
                  <a:gd name="connsiteX5" fmla="*/ 8749 w 208513"/>
                  <a:gd name="connsiteY5" fmla="*/ 299183 h 364712"/>
                  <a:gd name="connsiteX6" fmla="*/ 7225 w 208513"/>
                  <a:gd name="connsiteY6" fmla="*/ 197075 h 364712"/>
                  <a:gd name="connsiteX7" fmla="*/ 7225 w 208513"/>
                  <a:gd name="connsiteY7" fmla="*/ 151260 h 364712"/>
                  <a:gd name="connsiteX8" fmla="*/ 13225 w 208513"/>
                  <a:gd name="connsiteY8" fmla="*/ 75060 h 364712"/>
                  <a:gd name="connsiteX9" fmla="*/ 34561 w 208513"/>
                  <a:gd name="connsiteY9" fmla="*/ 9718 h 364712"/>
                  <a:gd name="connsiteX10" fmla="*/ 51897 w 208513"/>
                  <a:gd name="connsiteY10" fmla="*/ -474 h 364712"/>
                  <a:gd name="connsiteX11" fmla="*/ 58660 w 208513"/>
                  <a:gd name="connsiteY11" fmla="*/ 3 h 364712"/>
                  <a:gd name="connsiteX12" fmla="*/ 71518 w 208513"/>
                  <a:gd name="connsiteY12" fmla="*/ 12766 h 364712"/>
                  <a:gd name="connsiteX13" fmla="*/ 81710 w 208513"/>
                  <a:gd name="connsiteY13" fmla="*/ 64582 h 364712"/>
                  <a:gd name="connsiteX14" fmla="*/ 81710 w 208513"/>
                  <a:gd name="connsiteY14" fmla="*/ 104397 h 364712"/>
                  <a:gd name="connsiteX15" fmla="*/ 86854 w 208513"/>
                  <a:gd name="connsiteY15" fmla="*/ 291944 h 364712"/>
                  <a:gd name="connsiteX16" fmla="*/ 104665 w 208513"/>
                  <a:gd name="connsiteY16" fmla="*/ 292992 h 364712"/>
                  <a:gd name="connsiteX17" fmla="*/ 142003 w 208513"/>
                  <a:gd name="connsiteY17" fmla="*/ 292992 h 364712"/>
                  <a:gd name="connsiteX18" fmla="*/ 164387 w 208513"/>
                  <a:gd name="connsiteY18" fmla="*/ 292992 h 364712"/>
                  <a:gd name="connsiteX19" fmla="*/ 188771 w 208513"/>
                  <a:gd name="connsiteY19" fmla="*/ 297468 h 364712"/>
                  <a:gd name="connsiteX20" fmla="*/ 204011 w 208513"/>
                  <a:gd name="connsiteY20" fmla="*/ 310899 h 364712"/>
                  <a:gd name="connsiteX21" fmla="*/ 198582 w 208513"/>
                  <a:gd name="connsiteY21" fmla="*/ 349951 h 364712"/>
                  <a:gd name="connsiteX22" fmla="*/ 179532 w 208513"/>
                  <a:gd name="connsiteY22" fmla="*/ 359476 h 364712"/>
                  <a:gd name="connsiteX23" fmla="*/ 126382 w 208513"/>
                  <a:gd name="connsiteY23" fmla="*/ 363572 h 364712"/>
                  <a:gd name="connsiteX24" fmla="*/ 105046 w 208513"/>
                  <a:gd name="connsiteY24" fmla="*/ 364239 h 364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08513" h="364712">
                    <a:moveTo>
                      <a:pt x="105046" y="364239"/>
                    </a:moveTo>
                    <a:cubicBezTo>
                      <a:pt x="57421" y="364239"/>
                      <a:pt x="25798" y="359381"/>
                      <a:pt x="9129" y="349760"/>
                    </a:cubicBezTo>
                    <a:cubicBezTo>
                      <a:pt x="3624" y="347141"/>
                      <a:pt x="-14" y="341741"/>
                      <a:pt x="-396" y="335664"/>
                    </a:cubicBezTo>
                    <a:cubicBezTo>
                      <a:pt x="-272" y="331930"/>
                      <a:pt x="881" y="328301"/>
                      <a:pt x="2938" y="325186"/>
                    </a:cubicBezTo>
                    <a:cubicBezTo>
                      <a:pt x="5653" y="321033"/>
                      <a:pt x="7463" y="316366"/>
                      <a:pt x="8272" y="311470"/>
                    </a:cubicBezTo>
                    <a:cubicBezTo>
                      <a:pt x="8272" y="308518"/>
                      <a:pt x="8749" y="304422"/>
                      <a:pt x="8749" y="299183"/>
                    </a:cubicBezTo>
                    <a:cubicBezTo>
                      <a:pt x="7672" y="239432"/>
                      <a:pt x="7158" y="205390"/>
                      <a:pt x="7225" y="197075"/>
                    </a:cubicBezTo>
                    <a:cubicBezTo>
                      <a:pt x="7225" y="188121"/>
                      <a:pt x="7225" y="172786"/>
                      <a:pt x="7225" y="151260"/>
                    </a:cubicBezTo>
                    <a:cubicBezTo>
                      <a:pt x="7730" y="125761"/>
                      <a:pt x="9739" y="100320"/>
                      <a:pt x="13225" y="75060"/>
                    </a:cubicBezTo>
                    <a:cubicBezTo>
                      <a:pt x="14911" y="51866"/>
                      <a:pt x="22236" y="29435"/>
                      <a:pt x="34561" y="9718"/>
                    </a:cubicBezTo>
                    <a:cubicBezTo>
                      <a:pt x="38229" y="3593"/>
                      <a:pt x="44762" y="-255"/>
                      <a:pt x="51897" y="-474"/>
                    </a:cubicBezTo>
                    <a:lnTo>
                      <a:pt x="58660" y="3"/>
                    </a:lnTo>
                    <a:cubicBezTo>
                      <a:pt x="62660" y="3"/>
                      <a:pt x="66946" y="4574"/>
                      <a:pt x="71518" y="12766"/>
                    </a:cubicBezTo>
                    <a:cubicBezTo>
                      <a:pt x="79186" y="28920"/>
                      <a:pt x="82682" y="46732"/>
                      <a:pt x="81710" y="64582"/>
                    </a:cubicBezTo>
                    <a:lnTo>
                      <a:pt x="81710" y="104397"/>
                    </a:lnTo>
                    <a:cubicBezTo>
                      <a:pt x="82539" y="225050"/>
                      <a:pt x="84253" y="287562"/>
                      <a:pt x="86854" y="291944"/>
                    </a:cubicBezTo>
                    <a:cubicBezTo>
                      <a:pt x="92702" y="293173"/>
                      <a:pt x="98712" y="293525"/>
                      <a:pt x="104665" y="292992"/>
                    </a:cubicBezTo>
                    <a:lnTo>
                      <a:pt x="142003" y="292992"/>
                    </a:lnTo>
                    <a:lnTo>
                      <a:pt x="164387" y="292992"/>
                    </a:lnTo>
                    <a:cubicBezTo>
                      <a:pt x="172722" y="292963"/>
                      <a:pt x="180989" y="294487"/>
                      <a:pt x="188771" y="297468"/>
                    </a:cubicBezTo>
                    <a:cubicBezTo>
                      <a:pt x="195267" y="300012"/>
                      <a:pt x="200668" y="304774"/>
                      <a:pt x="204011" y="310899"/>
                    </a:cubicBezTo>
                    <a:cubicBezTo>
                      <a:pt x="211079" y="323672"/>
                      <a:pt x="208869" y="339588"/>
                      <a:pt x="198582" y="349951"/>
                    </a:cubicBezTo>
                    <a:cubicBezTo>
                      <a:pt x="193457" y="355142"/>
                      <a:pt x="186761" y="358485"/>
                      <a:pt x="179532" y="359476"/>
                    </a:cubicBezTo>
                    <a:cubicBezTo>
                      <a:pt x="161901" y="361772"/>
                      <a:pt x="144156" y="363143"/>
                      <a:pt x="126382" y="363572"/>
                    </a:cubicBezTo>
                    <a:cubicBezTo>
                      <a:pt x="119048" y="364143"/>
                      <a:pt x="112000" y="364239"/>
                      <a:pt x="105046" y="364239"/>
                    </a:cubicBezTo>
                    <a:close/>
                  </a:path>
                </a:pathLst>
              </a:custGeom>
              <a:solidFill>
                <a:srgbClr val="21B4DA"/>
              </a:solidFill>
              <a:ln w="89877" cap="flat">
                <a:solidFill>
                  <a:srgbClr val="FFFFFF"/>
                </a:solidFill>
                <a:prstDash val="solid"/>
                <a:round/>
              </a:ln>
            </p:spPr>
            <p:txBody>
              <a:bodyPr rtlCol="0" anchor="ctr"/>
              <a:lstStyle/>
              <a:p>
                <a:endParaRPr lang="fr-FR"/>
              </a:p>
            </p:txBody>
          </p:sp>
          <p:sp>
            <p:nvSpPr>
              <p:cNvPr id="110" name="Graphique 4">
                <a:extLst>
                  <a:ext uri="{FF2B5EF4-FFF2-40B4-BE49-F238E27FC236}">
                    <a16:creationId xmlns:a16="http://schemas.microsoft.com/office/drawing/2014/main" id="{CA4C6751-B419-49CD-8B5B-5F2F0B44659C}"/>
                  </a:ext>
                </a:extLst>
              </p:cNvPr>
              <p:cNvSpPr/>
              <p:nvPr/>
            </p:nvSpPr>
            <p:spPr>
              <a:xfrm>
                <a:off x="3293630" y="3239021"/>
                <a:ext cx="74600" cy="130738"/>
              </a:xfrm>
              <a:custGeom>
                <a:avLst/>
                <a:gdLst>
                  <a:gd name="connsiteX0" fmla="*/ 21055 w 74600"/>
                  <a:gd name="connsiteY0" fmla="*/ 130259 h 130738"/>
                  <a:gd name="connsiteX1" fmla="*/ 19054 w 74600"/>
                  <a:gd name="connsiteY1" fmla="*/ 130259 h 130738"/>
                  <a:gd name="connsiteX2" fmla="*/ 5624 w 74600"/>
                  <a:gd name="connsiteY2" fmla="*/ 126926 h 130738"/>
                  <a:gd name="connsiteX3" fmla="*/ -376 w 74600"/>
                  <a:gd name="connsiteY3" fmla="*/ 116448 h 130738"/>
                  <a:gd name="connsiteX4" fmla="*/ 4005 w 74600"/>
                  <a:gd name="connsiteY4" fmla="*/ 103780 h 130738"/>
                  <a:gd name="connsiteX5" fmla="*/ 14197 w 74600"/>
                  <a:gd name="connsiteY5" fmla="*/ 68252 h 130738"/>
                  <a:gd name="connsiteX6" fmla="*/ 10863 w 74600"/>
                  <a:gd name="connsiteY6" fmla="*/ 41677 h 130738"/>
                  <a:gd name="connsiteX7" fmla="*/ 8863 w 74600"/>
                  <a:gd name="connsiteY7" fmla="*/ 32152 h 130738"/>
                  <a:gd name="connsiteX8" fmla="*/ 17626 w 74600"/>
                  <a:gd name="connsiteY8" fmla="*/ 8149 h 130738"/>
                  <a:gd name="connsiteX9" fmla="*/ 40486 w 74600"/>
                  <a:gd name="connsiteY9" fmla="*/ -329 h 130738"/>
                  <a:gd name="connsiteX10" fmla="*/ 66870 w 74600"/>
                  <a:gd name="connsiteY10" fmla="*/ 12721 h 130738"/>
                  <a:gd name="connsiteX11" fmla="*/ 74204 w 74600"/>
                  <a:gd name="connsiteY11" fmla="*/ 41296 h 130738"/>
                  <a:gd name="connsiteX12" fmla="*/ 66394 w 74600"/>
                  <a:gd name="connsiteY12" fmla="*/ 75490 h 130738"/>
                  <a:gd name="connsiteX13" fmla="*/ 46486 w 74600"/>
                  <a:gd name="connsiteY13" fmla="*/ 112924 h 130738"/>
                  <a:gd name="connsiteX14" fmla="*/ 21055 w 74600"/>
                  <a:gd name="connsiteY14" fmla="*/ 130259 h 1307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4600" h="130738">
                    <a:moveTo>
                      <a:pt x="21055" y="130259"/>
                    </a:moveTo>
                    <a:lnTo>
                      <a:pt x="19054" y="130259"/>
                    </a:lnTo>
                    <a:cubicBezTo>
                      <a:pt x="14359" y="130354"/>
                      <a:pt x="9730" y="129211"/>
                      <a:pt x="5624" y="126926"/>
                    </a:cubicBezTo>
                    <a:cubicBezTo>
                      <a:pt x="1719" y="124935"/>
                      <a:pt x="-634" y="120820"/>
                      <a:pt x="-376" y="116448"/>
                    </a:cubicBezTo>
                    <a:cubicBezTo>
                      <a:pt x="62" y="111933"/>
                      <a:pt x="1557" y="107599"/>
                      <a:pt x="4005" y="103780"/>
                    </a:cubicBezTo>
                    <a:cubicBezTo>
                      <a:pt x="10368" y="92997"/>
                      <a:pt x="13873" y="80767"/>
                      <a:pt x="14197" y="68252"/>
                    </a:cubicBezTo>
                    <a:cubicBezTo>
                      <a:pt x="14435" y="59279"/>
                      <a:pt x="13311" y="50316"/>
                      <a:pt x="10863" y="41677"/>
                    </a:cubicBezTo>
                    <a:cubicBezTo>
                      <a:pt x="9720" y="38619"/>
                      <a:pt x="9044" y="35409"/>
                      <a:pt x="8863" y="32152"/>
                    </a:cubicBezTo>
                    <a:cubicBezTo>
                      <a:pt x="8263" y="23274"/>
                      <a:pt x="11444" y="14550"/>
                      <a:pt x="17626" y="8149"/>
                    </a:cubicBezTo>
                    <a:cubicBezTo>
                      <a:pt x="23817" y="2396"/>
                      <a:pt x="32047" y="-652"/>
                      <a:pt x="40486" y="-329"/>
                    </a:cubicBezTo>
                    <a:cubicBezTo>
                      <a:pt x="51059" y="-1414"/>
                      <a:pt x="61317" y="3653"/>
                      <a:pt x="66870" y="12721"/>
                    </a:cubicBezTo>
                    <a:cubicBezTo>
                      <a:pt x="71718" y="21465"/>
                      <a:pt x="74242" y="31304"/>
                      <a:pt x="74204" y="41296"/>
                    </a:cubicBezTo>
                    <a:cubicBezTo>
                      <a:pt x="73537" y="53050"/>
                      <a:pt x="70899" y="64613"/>
                      <a:pt x="66394" y="75490"/>
                    </a:cubicBezTo>
                    <a:cubicBezTo>
                      <a:pt x="61536" y="88835"/>
                      <a:pt x="54830" y="101436"/>
                      <a:pt x="46486" y="112924"/>
                    </a:cubicBezTo>
                    <a:cubicBezTo>
                      <a:pt x="41172" y="122344"/>
                      <a:pt x="31770" y="128754"/>
                      <a:pt x="21055" y="130259"/>
                    </a:cubicBezTo>
                    <a:close/>
                  </a:path>
                </a:pathLst>
              </a:custGeom>
              <a:solidFill>
                <a:srgbClr val="21B4DA"/>
              </a:solidFill>
              <a:ln w="89877" cap="flat">
                <a:solidFill>
                  <a:srgbClr val="FFFFFF"/>
                </a:solidFill>
                <a:prstDash val="solid"/>
                <a:round/>
              </a:ln>
            </p:spPr>
            <p:txBody>
              <a:bodyPr rtlCol="0" anchor="ctr"/>
              <a:lstStyle/>
              <a:p>
                <a:endParaRPr lang="fr-FR"/>
              </a:p>
            </p:txBody>
          </p:sp>
          <p:sp>
            <p:nvSpPr>
              <p:cNvPr id="111" name="Graphique 4">
                <a:extLst>
                  <a:ext uri="{FF2B5EF4-FFF2-40B4-BE49-F238E27FC236}">
                    <a16:creationId xmlns:a16="http://schemas.microsoft.com/office/drawing/2014/main" id="{B5202DFE-37B9-4AAB-B53D-85B2CFBEBD9C}"/>
                  </a:ext>
                </a:extLst>
              </p:cNvPr>
              <p:cNvSpPr/>
              <p:nvPr/>
            </p:nvSpPr>
            <p:spPr>
              <a:xfrm>
                <a:off x="3393661" y="3148107"/>
                <a:ext cx="189047" cy="432480"/>
              </a:xfrm>
              <a:custGeom>
                <a:avLst/>
                <a:gdLst>
                  <a:gd name="connsiteX0" fmla="*/ 118572 w 189047"/>
                  <a:gd name="connsiteY0" fmla="*/ 431961 h 432480"/>
                  <a:gd name="connsiteX1" fmla="*/ 58850 w 189047"/>
                  <a:gd name="connsiteY1" fmla="*/ 429675 h 432480"/>
                  <a:gd name="connsiteX2" fmla="*/ 36181 w 189047"/>
                  <a:gd name="connsiteY2" fmla="*/ 428723 h 432480"/>
                  <a:gd name="connsiteX3" fmla="*/ -395 w 189047"/>
                  <a:gd name="connsiteY3" fmla="*/ 411578 h 432480"/>
                  <a:gd name="connsiteX4" fmla="*/ 4748 w 189047"/>
                  <a:gd name="connsiteY4" fmla="*/ 400148 h 432480"/>
                  <a:gd name="connsiteX5" fmla="*/ 9892 w 189047"/>
                  <a:gd name="connsiteY5" fmla="*/ 387861 h 432480"/>
                  <a:gd name="connsiteX6" fmla="*/ 9130 w 189047"/>
                  <a:gd name="connsiteY6" fmla="*/ 334806 h 432480"/>
                  <a:gd name="connsiteX7" fmla="*/ 20274 w 189047"/>
                  <a:gd name="connsiteY7" fmla="*/ 184978 h 432480"/>
                  <a:gd name="connsiteX8" fmla="*/ 22369 w 189047"/>
                  <a:gd name="connsiteY8" fmla="*/ 174881 h 432480"/>
                  <a:gd name="connsiteX9" fmla="*/ 23417 w 189047"/>
                  <a:gd name="connsiteY9" fmla="*/ 168595 h 432480"/>
                  <a:gd name="connsiteX10" fmla="*/ 22846 w 189047"/>
                  <a:gd name="connsiteY10" fmla="*/ 165071 h 432480"/>
                  <a:gd name="connsiteX11" fmla="*/ 15511 w 189047"/>
                  <a:gd name="connsiteY11" fmla="*/ 159165 h 432480"/>
                  <a:gd name="connsiteX12" fmla="*/ 4748 w 189047"/>
                  <a:gd name="connsiteY12" fmla="*/ 146688 h 432480"/>
                  <a:gd name="connsiteX13" fmla="*/ 14273 w 189047"/>
                  <a:gd name="connsiteY13" fmla="*/ 131638 h 432480"/>
                  <a:gd name="connsiteX14" fmla="*/ 95712 w 189047"/>
                  <a:gd name="connsiteY14" fmla="*/ 116017 h 432480"/>
                  <a:gd name="connsiteX15" fmla="*/ 178103 w 189047"/>
                  <a:gd name="connsiteY15" fmla="*/ 124208 h 432480"/>
                  <a:gd name="connsiteX16" fmla="*/ 188581 w 189047"/>
                  <a:gd name="connsiteY16" fmla="*/ 140306 h 432480"/>
                  <a:gd name="connsiteX17" fmla="*/ 172703 w 189047"/>
                  <a:gd name="connsiteY17" fmla="*/ 159337 h 432480"/>
                  <a:gd name="connsiteX18" fmla="*/ 172483 w 189047"/>
                  <a:gd name="connsiteY18" fmla="*/ 159356 h 432480"/>
                  <a:gd name="connsiteX19" fmla="*/ 158482 w 189047"/>
                  <a:gd name="connsiteY19" fmla="*/ 160594 h 432480"/>
                  <a:gd name="connsiteX20" fmla="*/ 130859 w 189047"/>
                  <a:gd name="connsiteY20" fmla="*/ 158880 h 432480"/>
                  <a:gd name="connsiteX21" fmla="*/ 100760 w 189047"/>
                  <a:gd name="connsiteY21" fmla="*/ 157070 h 432480"/>
                  <a:gd name="connsiteX22" fmla="*/ 85997 w 189047"/>
                  <a:gd name="connsiteY22" fmla="*/ 164690 h 432480"/>
                  <a:gd name="connsiteX23" fmla="*/ 81139 w 189047"/>
                  <a:gd name="connsiteY23" fmla="*/ 207838 h 432480"/>
                  <a:gd name="connsiteX24" fmla="*/ 81615 w 189047"/>
                  <a:gd name="connsiteY24" fmla="*/ 222888 h 432480"/>
                  <a:gd name="connsiteX25" fmla="*/ 89044 w 189047"/>
                  <a:gd name="connsiteY25" fmla="*/ 231079 h 432480"/>
                  <a:gd name="connsiteX26" fmla="*/ 101046 w 189047"/>
                  <a:gd name="connsiteY26" fmla="*/ 228793 h 432480"/>
                  <a:gd name="connsiteX27" fmla="*/ 124477 w 189047"/>
                  <a:gd name="connsiteY27" fmla="*/ 225459 h 432480"/>
                  <a:gd name="connsiteX28" fmla="*/ 151528 w 189047"/>
                  <a:gd name="connsiteY28" fmla="*/ 237937 h 432480"/>
                  <a:gd name="connsiteX29" fmla="*/ 154672 w 189047"/>
                  <a:gd name="connsiteY29" fmla="*/ 249176 h 432480"/>
                  <a:gd name="connsiteX30" fmla="*/ 152576 w 189047"/>
                  <a:gd name="connsiteY30" fmla="*/ 258701 h 432480"/>
                  <a:gd name="connsiteX31" fmla="*/ 130859 w 189047"/>
                  <a:gd name="connsiteY31" fmla="*/ 273751 h 432480"/>
                  <a:gd name="connsiteX32" fmla="*/ 94759 w 189047"/>
                  <a:gd name="connsiteY32" fmla="*/ 278895 h 432480"/>
                  <a:gd name="connsiteX33" fmla="*/ 80377 w 189047"/>
                  <a:gd name="connsiteY33" fmla="*/ 294706 h 432480"/>
                  <a:gd name="connsiteX34" fmla="*/ 78091 w 189047"/>
                  <a:gd name="connsiteY34" fmla="*/ 342331 h 432480"/>
                  <a:gd name="connsiteX35" fmla="*/ 79805 w 189047"/>
                  <a:gd name="connsiteY35" fmla="*/ 374240 h 432480"/>
                  <a:gd name="connsiteX36" fmla="*/ 103332 w 189047"/>
                  <a:gd name="connsiteY36" fmla="*/ 375764 h 432480"/>
                  <a:gd name="connsiteX37" fmla="*/ 169150 w 189047"/>
                  <a:gd name="connsiteY37" fmla="*/ 392623 h 432480"/>
                  <a:gd name="connsiteX38" fmla="*/ 172198 w 189047"/>
                  <a:gd name="connsiteY38" fmla="*/ 403577 h 432480"/>
                  <a:gd name="connsiteX39" fmla="*/ 153148 w 189047"/>
                  <a:gd name="connsiteY39" fmla="*/ 428818 h 432480"/>
                  <a:gd name="connsiteX40" fmla="*/ 118572 w 189047"/>
                  <a:gd name="connsiteY40" fmla="*/ 431961 h 432480"/>
                  <a:gd name="connsiteX41" fmla="*/ 77710 w 189047"/>
                  <a:gd name="connsiteY41" fmla="*/ 89061 h 432480"/>
                  <a:gd name="connsiteX42" fmla="*/ 66470 w 189047"/>
                  <a:gd name="connsiteY42" fmla="*/ 84489 h 432480"/>
                  <a:gd name="connsiteX43" fmla="*/ 64184 w 189047"/>
                  <a:gd name="connsiteY43" fmla="*/ 77631 h 432480"/>
                  <a:gd name="connsiteX44" fmla="*/ 67042 w 189047"/>
                  <a:gd name="connsiteY44" fmla="*/ 63820 h 432480"/>
                  <a:gd name="connsiteX45" fmla="*/ 82949 w 189047"/>
                  <a:gd name="connsiteY45" fmla="*/ 31054 h 432480"/>
                  <a:gd name="connsiteX46" fmla="*/ 103808 w 189047"/>
                  <a:gd name="connsiteY46" fmla="*/ 6765 h 432480"/>
                  <a:gd name="connsiteX47" fmla="*/ 120382 w 189047"/>
                  <a:gd name="connsiteY47" fmla="*/ -474 h 432480"/>
                  <a:gd name="connsiteX48" fmla="*/ 130574 w 189047"/>
                  <a:gd name="connsiteY48" fmla="*/ 3050 h 432480"/>
                  <a:gd name="connsiteX49" fmla="*/ 138956 w 189047"/>
                  <a:gd name="connsiteY49" fmla="*/ 19148 h 432480"/>
                  <a:gd name="connsiteX50" fmla="*/ 124477 w 189047"/>
                  <a:gd name="connsiteY50" fmla="*/ 52295 h 432480"/>
                  <a:gd name="connsiteX51" fmla="*/ 101999 w 189047"/>
                  <a:gd name="connsiteY51" fmla="*/ 76107 h 432480"/>
                  <a:gd name="connsiteX52" fmla="*/ 77710 w 189047"/>
                  <a:gd name="connsiteY52" fmla="*/ 88966 h 432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189047" h="432480">
                    <a:moveTo>
                      <a:pt x="118572" y="431961"/>
                    </a:moveTo>
                    <a:cubicBezTo>
                      <a:pt x="104284" y="431961"/>
                      <a:pt x="84377" y="431199"/>
                      <a:pt x="58850" y="429675"/>
                    </a:cubicBezTo>
                    <a:cubicBezTo>
                      <a:pt x="47801" y="429009"/>
                      <a:pt x="39800" y="428723"/>
                      <a:pt x="36181" y="428723"/>
                    </a:cubicBezTo>
                    <a:cubicBezTo>
                      <a:pt x="11797" y="428723"/>
                      <a:pt x="-395" y="423008"/>
                      <a:pt x="-395" y="411578"/>
                    </a:cubicBezTo>
                    <a:cubicBezTo>
                      <a:pt x="-424" y="407206"/>
                      <a:pt x="1453" y="403024"/>
                      <a:pt x="4748" y="400148"/>
                    </a:cubicBezTo>
                    <a:cubicBezTo>
                      <a:pt x="8149" y="396976"/>
                      <a:pt x="10015" y="392509"/>
                      <a:pt x="9892" y="387861"/>
                    </a:cubicBezTo>
                    <a:lnTo>
                      <a:pt x="9130" y="334806"/>
                    </a:lnTo>
                    <a:cubicBezTo>
                      <a:pt x="9120" y="284657"/>
                      <a:pt x="12844" y="234575"/>
                      <a:pt x="20274" y="184978"/>
                    </a:cubicBezTo>
                    <a:cubicBezTo>
                      <a:pt x="21036" y="180692"/>
                      <a:pt x="21703" y="177358"/>
                      <a:pt x="22369" y="174881"/>
                    </a:cubicBezTo>
                    <a:cubicBezTo>
                      <a:pt x="22979" y="172843"/>
                      <a:pt x="23332" y="170729"/>
                      <a:pt x="23417" y="168595"/>
                    </a:cubicBezTo>
                    <a:cubicBezTo>
                      <a:pt x="23389" y="167404"/>
                      <a:pt x="23189" y="166214"/>
                      <a:pt x="22846" y="165071"/>
                    </a:cubicBezTo>
                    <a:cubicBezTo>
                      <a:pt x="22846" y="163642"/>
                      <a:pt x="20083" y="161737"/>
                      <a:pt x="15511" y="159165"/>
                    </a:cubicBezTo>
                    <a:cubicBezTo>
                      <a:pt x="8368" y="155260"/>
                      <a:pt x="4748" y="151069"/>
                      <a:pt x="4748" y="146688"/>
                    </a:cubicBezTo>
                    <a:cubicBezTo>
                      <a:pt x="4882" y="140296"/>
                      <a:pt x="8549" y="134496"/>
                      <a:pt x="14273" y="131638"/>
                    </a:cubicBezTo>
                    <a:cubicBezTo>
                      <a:pt x="31228" y="121227"/>
                      <a:pt x="58374" y="116017"/>
                      <a:pt x="95712" y="116017"/>
                    </a:cubicBezTo>
                    <a:cubicBezTo>
                      <a:pt x="140384" y="116017"/>
                      <a:pt x="167911" y="118779"/>
                      <a:pt x="178103" y="124208"/>
                    </a:cubicBezTo>
                    <a:cubicBezTo>
                      <a:pt x="184542" y="126952"/>
                      <a:pt x="188676" y="133314"/>
                      <a:pt x="188581" y="140306"/>
                    </a:cubicBezTo>
                    <a:cubicBezTo>
                      <a:pt x="189448" y="149945"/>
                      <a:pt x="182342" y="158470"/>
                      <a:pt x="172703" y="159337"/>
                    </a:cubicBezTo>
                    <a:cubicBezTo>
                      <a:pt x="172626" y="159346"/>
                      <a:pt x="172560" y="159346"/>
                      <a:pt x="172483" y="159356"/>
                    </a:cubicBezTo>
                    <a:cubicBezTo>
                      <a:pt x="167873" y="160242"/>
                      <a:pt x="163178" y="160661"/>
                      <a:pt x="158482" y="160594"/>
                    </a:cubicBezTo>
                    <a:cubicBezTo>
                      <a:pt x="149252" y="160518"/>
                      <a:pt x="140032" y="159946"/>
                      <a:pt x="130859" y="158880"/>
                    </a:cubicBezTo>
                    <a:cubicBezTo>
                      <a:pt x="120867" y="157765"/>
                      <a:pt x="110819" y="157165"/>
                      <a:pt x="100760" y="157070"/>
                    </a:cubicBezTo>
                    <a:cubicBezTo>
                      <a:pt x="94750" y="156393"/>
                      <a:pt x="88921" y="159394"/>
                      <a:pt x="85997" y="164690"/>
                    </a:cubicBezTo>
                    <a:cubicBezTo>
                      <a:pt x="81758" y="178653"/>
                      <a:pt x="80110" y="193284"/>
                      <a:pt x="81139" y="207838"/>
                    </a:cubicBezTo>
                    <a:cubicBezTo>
                      <a:pt x="81139" y="213172"/>
                      <a:pt x="81139" y="218125"/>
                      <a:pt x="81615" y="222888"/>
                    </a:cubicBezTo>
                    <a:cubicBezTo>
                      <a:pt x="82091" y="227650"/>
                      <a:pt x="84473" y="231079"/>
                      <a:pt x="89044" y="231079"/>
                    </a:cubicBezTo>
                    <a:cubicBezTo>
                      <a:pt x="93140" y="230927"/>
                      <a:pt x="97179" y="230155"/>
                      <a:pt x="101046" y="228793"/>
                    </a:cubicBezTo>
                    <a:cubicBezTo>
                      <a:pt x="108637" y="226488"/>
                      <a:pt x="116543" y="225364"/>
                      <a:pt x="124477" y="225459"/>
                    </a:cubicBezTo>
                    <a:cubicBezTo>
                      <a:pt x="135117" y="224221"/>
                      <a:pt x="145566" y="229031"/>
                      <a:pt x="151528" y="237937"/>
                    </a:cubicBezTo>
                    <a:cubicBezTo>
                      <a:pt x="153567" y="241337"/>
                      <a:pt x="154653" y="245214"/>
                      <a:pt x="154672" y="249176"/>
                    </a:cubicBezTo>
                    <a:cubicBezTo>
                      <a:pt x="154605" y="252463"/>
                      <a:pt x="153900" y="255692"/>
                      <a:pt x="152576" y="258701"/>
                    </a:cubicBezTo>
                    <a:cubicBezTo>
                      <a:pt x="149166" y="267741"/>
                      <a:pt x="140527" y="273741"/>
                      <a:pt x="130859" y="273751"/>
                    </a:cubicBezTo>
                    <a:cubicBezTo>
                      <a:pt x="118686" y="274303"/>
                      <a:pt x="106599" y="276027"/>
                      <a:pt x="94759" y="278895"/>
                    </a:cubicBezTo>
                    <a:cubicBezTo>
                      <a:pt x="86987" y="280380"/>
                      <a:pt x="81120" y="286829"/>
                      <a:pt x="80377" y="294706"/>
                    </a:cubicBezTo>
                    <a:cubicBezTo>
                      <a:pt x="78748" y="310527"/>
                      <a:pt x="77986" y="326424"/>
                      <a:pt x="78091" y="342331"/>
                    </a:cubicBezTo>
                    <a:cubicBezTo>
                      <a:pt x="77395" y="352999"/>
                      <a:pt x="77967" y="363705"/>
                      <a:pt x="79805" y="374240"/>
                    </a:cubicBezTo>
                    <a:cubicBezTo>
                      <a:pt x="87520" y="375964"/>
                      <a:pt x="95455" y="376478"/>
                      <a:pt x="103332" y="375764"/>
                    </a:cubicBezTo>
                    <a:cubicBezTo>
                      <a:pt x="141432" y="375764"/>
                      <a:pt x="163244" y="381384"/>
                      <a:pt x="169150" y="392623"/>
                    </a:cubicBezTo>
                    <a:cubicBezTo>
                      <a:pt x="171017" y="395976"/>
                      <a:pt x="172064" y="399738"/>
                      <a:pt x="172198" y="403577"/>
                    </a:cubicBezTo>
                    <a:cubicBezTo>
                      <a:pt x="173245" y="415626"/>
                      <a:pt x="165026" y="426522"/>
                      <a:pt x="153148" y="428818"/>
                    </a:cubicBezTo>
                    <a:cubicBezTo>
                      <a:pt x="141784" y="431190"/>
                      <a:pt x="130183" y="432247"/>
                      <a:pt x="118572" y="431961"/>
                    </a:cubicBezTo>
                    <a:close/>
                    <a:moveTo>
                      <a:pt x="77710" y="89061"/>
                    </a:moveTo>
                    <a:cubicBezTo>
                      <a:pt x="73500" y="89128"/>
                      <a:pt x="69442" y="87471"/>
                      <a:pt x="66470" y="84489"/>
                    </a:cubicBezTo>
                    <a:cubicBezTo>
                      <a:pt x="64832" y="82594"/>
                      <a:pt x="64013" y="80127"/>
                      <a:pt x="64184" y="77631"/>
                    </a:cubicBezTo>
                    <a:cubicBezTo>
                      <a:pt x="64403" y="72907"/>
                      <a:pt x="65365" y="68249"/>
                      <a:pt x="67042" y="63820"/>
                    </a:cubicBezTo>
                    <a:cubicBezTo>
                      <a:pt x="70871" y="52238"/>
                      <a:pt x="76214" y="41227"/>
                      <a:pt x="82949" y="31054"/>
                    </a:cubicBezTo>
                    <a:cubicBezTo>
                      <a:pt x="88387" y="21767"/>
                      <a:pt x="95455" y="13547"/>
                      <a:pt x="103808" y="6765"/>
                    </a:cubicBezTo>
                    <a:cubicBezTo>
                      <a:pt x="108456" y="2708"/>
                      <a:pt x="114248" y="183"/>
                      <a:pt x="120382" y="-474"/>
                    </a:cubicBezTo>
                    <a:cubicBezTo>
                      <a:pt x="124068" y="-436"/>
                      <a:pt x="127649" y="793"/>
                      <a:pt x="130574" y="3050"/>
                    </a:cubicBezTo>
                    <a:cubicBezTo>
                      <a:pt x="135908" y="6651"/>
                      <a:pt x="139060" y="12709"/>
                      <a:pt x="138956" y="19148"/>
                    </a:cubicBezTo>
                    <a:cubicBezTo>
                      <a:pt x="137841" y="31473"/>
                      <a:pt x="132764" y="43103"/>
                      <a:pt x="124477" y="52295"/>
                    </a:cubicBezTo>
                    <a:cubicBezTo>
                      <a:pt x="117905" y="61048"/>
                      <a:pt x="110361" y="69040"/>
                      <a:pt x="101999" y="76107"/>
                    </a:cubicBezTo>
                    <a:cubicBezTo>
                      <a:pt x="95502" y="82898"/>
                      <a:pt x="86978" y="87404"/>
                      <a:pt x="77710" y="88966"/>
                    </a:cubicBezTo>
                    <a:close/>
                  </a:path>
                </a:pathLst>
              </a:custGeom>
              <a:solidFill>
                <a:srgbClr val="21B4DA"/>
              </a:solidFill>
              <a:ln w="89877" cap="flat">
                <a:solidFill>
                  <a:srgbClr val="FFFFFF"/>
                </a:solidFill>
                <a:prstDash val="solid"/>
                <a:round/>
              </a:ln>
            </p:spPr>
            <p:txBody>
              <a:bodyPr rtlCol="0" anchor="ctr"/>
              <a:lstStyle/>
              <a:p>
                <a:endParaRPr lang="fr-FR"/>
              </a:p>
            </p:txBody>
          </p:sp>
          <p:sp>
            <p:nvSpPr>
              <p:cNvPr id="112" name="Graphique 4">
                <a:extLst>
                  <a:ext uri="{FF2B5EF4-FFF2-40B4-BE49-F238E27FC236}">
                    <a16:creationId xmlns:a16="http://schemas.microsoft.com/office/drawing/2014/main" id="{1F578A44-6198-4EA7-BFFC-9EDB80E2BEAE}"/>
                  </a:ext>
                </a:extLst>
              </p:cNvPr>
              <p:cNvSpPr/>
              <p:nvPr/>
            </p:nvSpPr>
            <p:spPr>
              <a:xfrm>
                <a:off x="3547861" y="3254730"/>
                <a:ext cx="221942" cy="349897"/>
              </a:xfrm>
              <a:custGeom>
                <a:avLst/>
                <a:gdLst>
                  <a:gd name="connsiteX0" fmla="*/ 95055 w 221942"/>
                  <a:gd name="connsiteY0" fmla="*/ 349340 h 349897"/>
                  <a:gd name="connsiteX1" fmla="*/ 61907 w 221942"/>
                  <a:gd name="connsiteY1" fmla="*/ 321528 h 349897"/>
                  <a:gd name="connsiteX2" fmla="*/ 56478 w 221942"/>
                  <a:gd name="connsiteY2" fmla="*/ 260853 h 349897"/>
                  <a:gd name="connsiteX3" fmla="*/ 63146 w 221942"/>
                  <a:gd name="connsiteY3" fmla="*/ 134266 h 349897"/>
                  <a:gd name="connsiteX4" fmla="*/ 63146 w 221942"/>
                  <a:gd name="connsiteY4" fmla="*/ 129409 h 349897"/>
                  <a:gd name="connsiteX5" fmla="*/ 58288 w 221942"/>
                  <a:gd name="connsiteY5" fmla="*/ 119884 h 349897"/>
                  <a:gd name="connsiteX6" fmla="*/ 20760 w 221942"/>
                  <a:gd name="connsiteY6" fmla="*/ 113787 h 349897"/>
                  <a:gd name="connsiteX7" fmla="*/ -386 w 221942"/>
                  <a:gd name="connsiteY7" fmla="*/ 98738 h 349897"/>
                  <a:gd name="connsiteX8" fmla="*/ 9806 w 221942"/>
                  <a:gd name="connsiteY8" fmla="*/ 84451 h 349897"/>
                  <a:gd name="connsiteX9" fmla="*/ 29999 w 221942"/>
                  <a:gd name="connsiteY9" fmla="*/ 78831 h 349897"/>
                  <a:gd name="connsiteX10" fmla="*/ 66194 w 221942"/>
                  <a:gd name="connsiteY10" fmla="*/ 68353 h 349897"/>
                  <a:gd name="connsiteX11" fmla="*/ 66956 w 221942"/>
                  <a:gd name="connsiteY11" fmla="*/ 63019 h 349897"/>
                  <a:gd name="connsiteX12" fmla="*/ 67623 w 221942"/>
                  <a:gd name="connsiteY12" fmla="*/ 43969 h 349897"/>
                  <a:gd name="connsiteX13" fmla="*/ 73338 w 221942"/>
                  <a:gd name="connsiteY13" fmla="*/ 20252 h 349897"/>
                  <a:gd name="connsiteX14" fmla="*/ 98103 w 221942"/>
                  <a:gd name="connsiteY14" fmla="*/ -417 h 349897"/>
                  <a:gd name="connsiteX15" fmla="*/ 121820 w 221942"/>
                  <a:gd name="connsiteY15" fmla="*/ 13013 h 349897"/>
                  <a:gd name="connsiteX16" fmla="*/ 128964 w 221942"/>
                  <a:gd name="connsiteY16" fmla="*/ 39111 h 349897"/>
                  <a:gd name="connsiteX17" fmla="*/ 128964 w 221942"/>
                  <a:gd name="connsiteY17" fmla="*/ 55209 h 349897"/>
                  <a:gd name="connsiteX18" fmla="*/ 131631 w 221942"/>
                  <a:gd name="connsiteY18" fmla="*/ 64734 h 349897"/>
                  <a:gd name="connsiteX19" fmla="*/ 154681 w 221942"/>
                  <a:gd name="connsiteY19" fmla="*/ 68163 h 349897"/>
                  <a:gd name="connsiteX20" fmla="*/ 168492 w 221942"/>
                  <a:gd name="connsiteY20" fmla="*/ 68163 h 349897"/>
                  <a:gd name="connsiteX21" fmla="*/ 191066 w 221942"/>
                  <a:gd name="connsiteY21" fmla="*/ 69210 h 349897"/>
                  <a:gd name="connsiteX22" fmla="*/ 210593 w 221942"/>
                  <a:gd name="connsiteY22" fmla="*/ 77878 h 349897"/>
                  <a:gd name="connsiteX23" fmla="*/ 221547 w 221942"/>
                  <a:gd name="connsiteY23" fmla="*/ 98547 h 349897"/>
                  <a:gd name="connsiteX24" fmla="*/ 221547 w 221942"/>
                  <a:gd name="connsiteY24" fmla="*/ 105786 h 349897"/>
                  <a:gd name="connsiteX25" fmla="*/ 208212 w 221942"/>
                  <a:gd name="connsiteY25" fmla="*/ 119979 h 349897"/>
                  <a:gd name="connsiteX26" fmla="*/ 188019 w 221942"/>
                  <a:gd name="connsiteY26" fmla="*/ 125598 h 349897"/>
                  <a:gd name="connsiteX27" fmla="*/ 165825 w 221942"/>
                  <a:gd name="connsiteY27" fmla="*/ 123789 h 349897"/>
                  <a:gd name="connsiteX28" fmla="*/ 152300 w 221942"/>
                  <a:gd name="connsiteY28" fmla="*/ 122265 h 349897"/>
                  <a:gd name="connsiteX29" fmla="*/ 144585 w 221942"/>
                  <a:gd name="connsiteY29" fmla="*/ 122836 h 349897"/>
                  <a:gd name="connsiteX30" fmla="*/ 133631 w 221942"/>
                  <a:gd name="connsiteY30" fmla="*/ 177129 h 349897"/>
                  <a:gd name="connsiteX31" fmla="*/ 133631 w 221942"/>
                  <a:gd name="connsiteY31" fmla="*/ 228468 h 349897"/>
                  <a:gd name="connsiteX32" fmla="*/ 132583 w 221942"/>
                  <a:gd name="connsiteY32" fmla="*/ 286761 h 349897"/>
                  <a:gd name="connsiteX33" fmla="*/ 125915 w 221942"/>
                  <a:gd name="connsiteY33" fmla="*/ 326195 h 349897"/>
                  <a:gd name="connsiteX34" fmla="*/ 95055 w 221942"/>
                  <a:gd name="connsiteY34" fmla="*/ 349340 h 349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221942" h="349897">
                    <a:moveTo>
                      <a:pt x="95055" y="349340"/>
                    </a:moveTo>
                    <a:cubicBezTo>
                      <a:pt x="78300" y="350560"/>
                      <a:pt x="63613" y="338235"/>
                      <a:pt x="61907" y="321528"/>
                    </a:cubicBezTo>
                    <a:cubicBezTo>
                      <a:pt x="58041" y="301535"/>
                      <a:pt x="56221" y="281209"/>
                      <a:pt x="56478" y="260853"/>
                    </a:cubicBezTo>
                    <a:cubicBezTo>
                      <a:pt x="56478" y="231707"/>
                      <a:pt x="58698" y="189511"/>
                      <a:pt x="63146" y="134266"/>
                    </a:cubicBezTo>
                    <a:lnTo>
                      <a:pt x="63146" y="129409"/>
                    </a:lnTo>
                    <a:cubicBezTo>
                      <a:pt x="63631" y="125541"/>
                      <a:pt x="61707" y="121760"/>
                      <a:pt x="58288" y="119884"/>
                    </a:cubicBezTo>
                    <a:cubicBezTo>
                      <a:pt x="46029" y="116540"/>
                      <a:pt x="33447" y="114492"/>
                      <a:pt x="20760" y="113787"/>
                    </a:cubicBezTo>
                    <a:cubicBezTo>
                      <a:pt x="6663" y="112263"/>
                      <a:pt x="-386" y="107215"/>
                      <a:pt x="-386" y="98738"/>
                    </a:cubicBezTo>
                    <a:cubicBezTo>
                      <a:pt x="-624" y="92213"/>
                      <a:pt x="3558" y="86346"/>
                      <a:pt x="9806" y="84451"/>
                    </a:cubicBezTo>
                    <a:cubicBezTo>
                      <a:pt x="16283" y="81755"/>
                      <a:pt x="23064" y="79869"/>
                      <a:pt x="29999" y="78831"/>
                    </a:cubicBezTo>
                    <a:cubicBezTo>
                      <a:pt x="52573" y="75211"/>
                      <a:pt x="64670" y="71782"/>
                      <a:pt x="66194" y="68353"/>
                    </a:cubicBezTo>
                    <a:cubicBezTo>
                      <a:pt x="66841" y="66658"/>
                      <a:pt x="67099" y="64829"/>
                      <a:pt x="66956" y="63019"/>
                    </a:cubicBezTo>
                    <a:cubicBezTo>
                      <a:pt x="66956" y="55971"/>
                      <a:pt x="66956" y="49684"/>
                      <a:pt x="67623" y="43969"/>
                    </a:cubicBezTo>
                    <a:cubicBezTo>
                      <a:pt x="68575" y="35863"/>
                      <a:pt x="70499" y="27900"/>
                      <a:pt x="73338" y="20252"/>
                    </a:cubicBezTo>
                    <a:cubicBezTo>
                      <a:pt x="75538" y="8298"/>
                      <a:pt x="85949" y="-389"/>
                      <a:pt x="98103" y="-417"/>
                    </a:cubicBezTo>
                    <a:cubicBezTo>
                      <a:pt x="107980" y="-1084"/>
                      <a:pt x="117315" y="4193"/>
                      <a:pt x="121820" y="13013"/>
                    </a:cubicBezTo>
                    <a:cubicBezTo>
                      <a:pt x="126325" y="20985"/>
                      <a:pt x="128783" y="29958"/>
                      <a:pt x="128964" y="39111"/>
                    </a:cubicBezTo>
                    <a:lnTo>
                      <a:pt x="128964" y="55209"/>
                    </a:lnTo>
                    <a:cubicBezTo>
                      <a:pt x="128725" y="58599"/>
                      <a:pt x="129668" y="61962"/>
                      <a:pt x="131631" y="64734"/>
                    </a:cubicBezTo>
                    <a:cubicBezTo>
                      <a:pt x="133440" y="67020"/>
                      <a:pt x="141156" y="68163"/>
                      <a:pt x="154681" y="68163"/>
                    </a:cubicBezTo>
                    <a:lnTo>
                      <a:pt x="168492" y="68163"/>
                    </a:lnTo>
                    <a:cubicBezTo>
                      <a:pt x="176779" y="68163"/>
                      <a:pt x="184399" y="68163"/>
                      <a:pt x="191066" y="69210"/>
                    </a:cubicBezTo>
                    <a:cubicBezTo>
                      <a:pt x="198296" y="70068"/>
                      <a:pt x="205107" y="73087"/>
                      <a:pt x="210593" y="77878"/>
                    </a:cubicBezTo>
                    <a:cubicBezTo>
                      <a:pt x="217241" y="82707"/>
                      <a:pt x="221289" y="90337"/>
                      <a:pt x="221547" y="98547"/>
                    </a:cubicBezTo>
                    <a:cubicBezTo>
                      <a:pt x="221547" y="99024"/>
                      <a:pt x="221547" y="101500"/>
                      <a:pt x="221547" y="105786"/>
                    </a:cubicBezTo>
                    <a:cubicBezTo>
                      <a:pt x="221547" y="110073"/>
                      <a:pt x="216879" y="115311"/>
                      <a:pt x="208212" y="119979"/>
                    </a:cubicBezTo>
                    <a:cubicBezTo>
                      <a:pt x="202097" y="123608"/>
                      <a:pt x="195124" y="125541"/>
                      <a:pt x="188019" y="125598"/>
                    </a:cubicBezTo>
                    <a:cubicBezTo>
                      <a:pt x="180580" y="125674"/>
                      <a:pt x="173150" y="125065"/>
                      <a:pt x="165825" y="123789"/>
                    </a:cubicBezTo>
                    <a:cubicBezTo>
                      <a:pt x="161368" y="122874"/>
                      <a:pt x="156843" y="122369"/>
                      <a:pt x="152300" y="122265"/>
                    </a:cubicBezTo>
                    <a:cubicBezTo>
                      <a:pt x="149719" y="122312"/>
                      <a:pt x="147147" y="122503"/>
                      <a:pt x="144585" y="122836"/>
                    </a:cubicBezTo>
                    <a:cubicBezTo>
                      <a:pt x="138231" y="123532"/>
                      <a:pt x="134583" y="141629"/>
                      <a:pt x="133631" y="177129"/>
                    </a:cubicBezTo>
                    <a:cubicBezTo>
                      <a:pt x="133631" y="189606"/>
                      <a:pt x="133631" y="206656"/>
                      <a:pt x="133631" y="228468"/>
                    </a:cubicBezTo>
                    <a:cubicBezTo>
                      <a:pt x="133631" y="250281"/>
                      <a:pt x="133631" y="270855"/>
                      <a:pt x="132583" y="286761"/>
                    </a:cubicBezTo>
                    <a:cubicBezTo>
                      <a:pt x="132374" y="300173"/>
                      <a:pt x="130126" y="313460"/>
                      <a:pt x="125915" y="326195"/>
                    </a:cubicBezTo>
                    <a:cubicBezTo>
                      <a:pt x="122715" y="340445"/>
                      <a:pt x="109628" y="350255"/>
                      <a:pt x="95055" y="349340"/>
                    </a:cubicBezTo>
                    <a:close/>
                  </a:path>
                </a:pathLst>
              </a:custGeom>
              <a:solidFill>
                <a:srgbClr val="21B4DA"/>
              </a:solidFill>
              <a:ln w="89877" cap="flat">
                <a:solidFill>
                  <a:srgbClr val="FFFFFF"/>
                </a:solidFill>
                <a:prstDash val="solid"/>
                <a:round/>
              </a:ln>
            </p:spPr>
            <p:txBody>
              <a:bodyPr rtlCol="0" anchor="ctr"/>
              <a:lstStyle/>
              <a:p>
                <a:endParaRPr lang="fr-FR"/>
              </a:p>
            </p:txBody>
          </p:sp>
          <p:sp>
            <p:nvSpPr>
              <p:cNvPr id="113" name="Graphique 4">
                <a:extLst>
                  <a:ext uri="{FF2B5EF4-FFF2-40B4-BE49-F238E27FC236}">
                    <a16:creationId xmlns:a16="http://schemas.microsoft.com/office/drawing/2014/main" id="{0FA75136-51C9-426C-A56F-74713C5F27DD}"/>
                  </a:ext>
                </a:extLst>
              </p:cNvPr>
              <p:cNvSpPr/>
              <p:nvPr/>
            </p:nvSpPr>
            <p:spPr>
              <a:xfrm>
                <a:off x="3704271" y="3382517"/>
                <a:ext cx="189833" cy="224715"/>
              </a:xfrm>
              <a:custGeom>
                <a:avLst/>
                <a:gdLst>
                  <a:gd name="connsiteX0" fmla="*/ 146861 w 189833"/>
                  <a:gd name="connsiteY0" fmla="*/ 224126 h 224715"/>
                  <a:gd name="connsiteX1" fmla="*/ 118343 w 189833"/>
                  <a:gd name="connsiteY1" fmla="*/ 200485 h 224715"/>
                  <a:gd name="connsiteX2" fmla="*/ 118286 w 189833"/>
                  <a:gd name="connsiteY2" fmla="*/ 199837 h 224715"/>
                  <a:gd name="connsiteX3" fmla="*/ 116191 w 189833"/>
                  <a:gd name="connsiteY3" fmla="*/ 175358 h 224715"/>
                  <a:gd name="connsiteX4" fmla="*/ 113904 w 189833"/>
                  <a:gd name="connsiteY4" fmla="*/ 158784 h 224715"/>
                  <a:gd name="connsiteX5" fmla="*/ 104951 w 189833"/>
                  <a:gd name="connsiteY5" fmla="*/ 170786 h 224715"/>
                  <a:gd name="connsiteX6" fmla="*/ 92187 w 189833"/>
                  <a:gd name="connsiteY6" fmla="*/ 190693 h 224715"/>
                  <a:gd name="connsiteX7" fmla="*/ 50373 w 189833"/>
                  <a:gd name="connsiteY7" fmla="*/ 218220 h 224715"/>
                  <a:gd name="connsiteX8" fmla="*/ 27894 w 189833"/>
                  <a:gd name="connsiteY8" fmla="*/ 211076 h 224715"/>
                  <a:gd name="connsiteX9" fmla="*/ 2843 w 189833"/>
                  <a:gd name="connsiteY9" fmla="*/ 169738 h 224715"/>
                  <a:gd name="connsiteX10" fmla="*/ -396 w 189833"/>
                  <a:gd name="connsiteY10" fmla="*/ 145258 h 224715"/>
                  <a:gd name="connsiteX11" fmla="*/ 14273 w 189833"/>
                  <a:gd name="connsiteY11" fmla="*/ 79917 h 224715"/>
                  <a:gd name="connsiteX12" fmla="*/ 53706 w 189833"/>
                  <a:gd name="connsiteY12" fmla="*/ 32292 h 224715"/>
                  <a:gd name="connsiteX13" fmla="*/ 86092 w 189833"/>
                  <a:gd name="connsiteY13" fmla="*/ 22100 h 224715"/>
                  <a:gd name="connsiteX14" fmla="*/ 116476 w 189833"/>
                  <a:gd name="connsiteY14" fmla="*/ 30768 h 224715"/>
                  <a:gd name="connsiteX15" fmla="*/ 120572 w 189833"/>
                  <a:gd name="connsiteY15" fmla="*/ 32006 h 224715"/>
                  <a:gd name="connsiteX16" fmla="*/ 128192 w 189833"/>
                  <a:gd name="connsiteY16" fmla="*/ 22481 h 224715"/>
                  <a:gd name="connsiteX17" fmla="*/ 137146 w 189833"/>
                  <a:gd name="connsiteY17" fmla="*/ 8384 h 224715"/>
                  <a:gd name="connsiteX18" fmla="*/ 154481 w 189833"/>
                  <a:gd name="connsiteY18" fmla="*/ -474 h 224715"/>
                  <a:gd name="connsiteX19" fmla="*/ 163435 w 189833"/>
                  <a:gd name="connsiteY19" fmla="*/ 1050 h 224715"/>
                  <a:gd name="connsiteX20" fmla="*/ 175436 w 189833"/>
                  <a:gd name="connsiteY20" fmla="*/ 17052 h 224715"/>
                  <a:gd name="connsiteX21" fmla="*/ 182008 w 189833"/>
                  <a:gd name="connsiteY21" fmla="*/ 62486 h 224715"/>
                  <a:gd name="connsiteX22" fmla="*/ 189438 w 189833"/>
                  <a:gd name="connsiteY22" fmla="*/ 186312 h 224715"/>
                  <a:gd name="connsiteX23" fmla="*/ 189438 w 189833"/>
                  <a:gd name="connsiteY23" fmla="*/ 192883 h 224715"/>
                  <a:gd name="connsiteX24" fmla="*/ 179913 w 189833"/>
                  <a:gd name="connsiteY24" fmla="*/ 213362 h 224715"/>
                  <a:gd name="connsiteX25" fmla="*/ 146861 w 189833"/>
                  <a:gd name="connsiteY25" fmla="*/ 224126 h 224715"/>
                  <a:gd name="connsiteX26" fmla="*/ 65518 w 189833"/>
                  <a:gd name="connsiteY26" fmla="*/ 161546 h 224715"/>
                  <a:gd name="connsiteX27" fmla="*/ 98664 w 189833"/>
                  <a:gd name="connsiteY27" fmla="*/ 120779 h 224715"/>
                  <a:gd name="connsiteX28" fmla="*/ 115714 w 189833"/>
                  <a:gd name="connsiteY28" fmla="*/ 71249 h 224715"/>
                  <a:gd name="connsiteX29" fmla="*/ 99903 w 189833"/>
                  <a:gd name="connsiteY29" fmla="*/ 62772 h 224715"/>
                  <a:gd name="connsiteX30" fmla="*/ 69709 w 189833"/>
                  <a:gd name="connsiteY30" fmla="*/ 83441 h 224715"/>
                  <a:gd name="connsiteX31" fmla="*/ 52468 w 189833"/>
                  <a:gd name="connsiteY31" fmla="*/ 127637 h 224715"/>
                  <a:gd name="connsiteX32" fmla="*/ 51706 w 189833"/>
                  <a:gd name="connsiteY32" fmla="*/ 137162 h 224715"/>
                  <a:gd name="connsiteX33" fmla="*/ 61231 w 189833"/>
                  <a:gd name="connsiteY33" fmla="*/ 159641 h 224715"/>
                  <a:gd name="connsiteX34" fmla="*/ 65518 w 189833"/>
                  <a:gd name="connsiteY34" fmla="*/ 161070 h 2247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89833" h="224715">
                    <a:moveTo>
                      <a:pt x="146861" y="224126"/>
                    </a:moveTo>
                    <a:cubicBezTo>
                      <a:pt x="132459" y="225478"/>
                      <a:pt x="119686" y="214896"/>
                      <a:pt x="118343" y="200485"/>
                    </a:cubicBezTo>
                    <a:cubicBezTo>
                      <a:pt x="118315" y="200275"/>
                      <a:pt x="118305" y="200056"/>
                      <a:pt x="118286" y="199837"/>
                    </a:cubicBezTo>
                    <a:cubicBezTo>
                      <a:pt x="116867" y="191760"/>
                      <a:pt x="116162" y="183568"/>
                      <a:pt x="116191" y="175358"/>
                    </a:cubicBezTo>
                    <a:cubicBezTo>
                      <a:pt x="116191" y="164308"/>
                      <a:pt x="115429" y="158784"/>
                      <a:pt x="113904" y="158784"/>
                    </a:cubicBezTo>
                    <a:cubicBezTo>
                      <a:pt x="112571" y="158784"/>
                      <a:pt x="109618" y="162785"/>
                      <a:pt x="104951" y="170786"/>
                    </a:cubicBezTo>
                    <a:cubicBezTo>
                      <a:pt x="101617" y="176691"/>
                      <a:pt x="97331" y="183358"/>
                      <a:pt x="92187" y="190693"/>
                    </a:cubicBezTo>
                    <a:cubicBezTo>
                      <a:pt x="79138" y="209076"/>
                      <a:pt x="65137" y="218220"/>
                      <a:pt x="50373" y="218220"/>
                    </a:cubicBezTo>
                    <a:cubicBezTo>
                      <a:pt x="42295" y="218420"/>
                      <a:pt x="34380" y="215896"/>
                      <a:pt x="27894" y="211076"/>
                    </a:cubicBezTo>
                    <a:cubicBezTo>
                      <a:pt x="14968" y="200646"/>
                      <a:pt x="6110" y="186026"/>
                      <a:pt x="2843" y="169738"/>
                    </a:cubicBezTo>
                    <a:cubicBezTo>
                      <a:pt x="738" y="161746"/>
                      <a:pt x="-357" y="153526"/>
                      <a:pt x="-396" y="145258"/>
                    </a:cubicBezTo>
                    <a:cubicBezTo>
                      <a:pt x="-386" y="122665"/>
                      <a:pt x="4624" y="100348"/>
                      <a:pt x="14273" y="79917"/>
                    </a:cubicBezTo>
                    <a:cubicBezTo>
                      <a:pt x="22388" y="60467"/>
                      <a:pt x="36114" y="43884"/>
                      <a:pt x="53706" y="32292"/>
                    </a:cubicBezTo>
                    <a:cubicBezTo>
                      <a:pt x="63298" y="25863"/>
                      <a:pt x="74547" y="22319"/>
                      <a:pt x="86092" y="22100"/>
                    </a:cubicBezTo>
                    <a:cubicBezTo>
                      <a:pt x="96807" y="22272"/>
                      <a:pt x="107285" y="25263"/>
                      <a:pt x="116476" y="30768"/>
                    </a:cubicBezTo>
                    <a:cubicBezTo>
                      <a:pt x="117714" y="31530"/>
                      <a:pt x="119124" y="31959"/>
                      <a:pt x="120572" y="32006"/>
                    </a:cubicBezTo>
                    <a:cubicBezTo>
                      <a:pt x="122953" y="32006"/>
                      <a:pt x="125430" y="28863"/>
                      <a:pt x="128192" y="22481"/>
                    </a:cubicBezTo>
                    <a:cubicBezTo>
                      <a:pt x="130259" y="17262"/>
                      <a:pt x="133297" y="12480"/>
                      <a:pt x="137146" y="8384"/>
                    </a:cubicBezTo>
                    <a:cubicBezTo>
                      <a:pt x="141432" y="3145"/>
                      <a:pt x="147718" y="-64"/>
                      <a:pt x="154481" y="-474"/>
                    </a:cubicBezTo>
                    <a:cubicBezTo>
                      <a:pt x="157510" y="-255"/>
                      <a:pt x="160501" y="260"/>
                      <a:pt x="163435" y="1050"/>
                    </a:cubicBezTo>
                    <a:cubicBezTo>
                      <a:pt x="167816" y="2003"/>
                      <a:pt x="171817" y="7432"/>
                      <a:pt x="175436" y="17052"/>
                    </a:cubicBezTo>
                    <a:cubicBezTo>
                      <a:pt x="178875" y="31987"/>
                      <a:pt x="181075" y="47189"/>
                      <a:pt x="182008" y="62486"/>
                    </a:cubicBezTo>
                    <a:cubicBezTo>
                      <a:pt x="186961" y="116779"/>
                      <a:pt x="189438" y="158051"/>
                      <a:pt x="189438" y="186312"/>
                    </a:cubicBezTo>
                    <a:lnTo>
                      <a:pt x="189438" y="192883"/>
                    </a:lnTo>
                    <a:cubicBezTo>
                      <a:pt x="189428" y="200780"/>
                      <a:pt x="185942" y="208267"/>
                      <a:pt x="179913" y="213362"/>
                    </a:cubicBezTo>
                    <a:cubicBezTo>
                      <a:pt x="170502" y="220725"/>
                      <a:pt x="158806" y="224535"/>
                      <a:pt x="146861" y="224126"/>
                    </a:cubicBezTo>
                    <a:close/>
                    <a:moveTo>
                      <a:pt x="65518" y="161546"/>
                    </a:moveTo>
                    <a:cubicBezTo>
                      <a:pt x="76186" y="161546"/>
                      <a:pt x="87235" y="147954"/>
                      <a:pt x="98664" y="120779"/>
                    </a:cubicBezTo>
                    <a:cubicBezTo>
                      <a:pt x="106361" y="105035"/>
                      <a:pt x="112095" y="88394"/>
                      <a:pt x="115714" y="71249"/>
                    </a:cubicBezTo>
                    <a:cubicBezTo>
                      <a:pt x="115714" y="65629"/>
                      <a:pt x="110476" y="62772"/>
                      <a:pt x="99903" y="62772"/>
                    </a:cubicBezTo>
                    <a:cubicBezTo>
                      <a:pt x="89330" y="62772"/>
                      <a:pt x="78662" y="69725"/>
                      <a:pt x="69709" y="83441"/>
                    </a:cubicBezTo>
                    <a:cubicBezTo>
                      <a:pt x="60945" y="96814"/>
                      <a:pt x="55078" y="111864"/>
                      <a:pt x="52468" y="127637"/>
                    </a:cubicBezTo>
                    <a:cubicBezTo>
                      <a:pt x="52011" y="130790"/>
                      <a:pt x="51754" y="133971"/>
                      <a:pt x="51706" y="137162"/>
                    </a:cubicBezTo>
                    <a:cubicBezTo>
                      <a:pt x="50859" y="145783"/>
                      <a:pt x="54449" y="154250"/>
                      <a:pt x="61231" y="159641"/>
                    </a:cubicBezTo>
                    <a:cubicBezTo>
                      <a:pt x="62470" y="160575"/>
                      <a:pt x="63974" y="161079"/>
                      <a:pt x="65518" y="161070"/>
                    </a:cubicBezTo>
                    <a:close/>
                  </a:path>
                </a:pathLst>
              </a:custGeom>
              <a:solidFill>
                <a:srgbClr val="21B4DA"/>
              </a:solidFill>
              <a:ln w="89877" cap="flat">
                <a:solidFill>
                  <a:srgbClr val="FFFFFF"/>
                </a:solidFill>
                <a:prstDash val="solid"/>
                <a:round/>
              </a:ln>
            </p:spPr>
            <p:txBody>
              <a:bodyPr rtlCol="0" anchor="ctr"/>
              <a:lstStyle/>
              <a:p>
                <a:endParaRPr lang="fr-FR"/>
              </a:p>
            </p:txBody>
          </p:sp>
          <p:sp>
            <p:nvSpPr>
              <p:cNvPr id="114" name="Graphique 4">
                <a:extLst>
                  <a:ext uri="{FF2B5EF4-FFF2-40B4-BE49-F238E27FC236}">
                    <a16:creationId xmlns:a16="http://schemas.microsoft.com/office/drawing/2014/main" id="{046019DF-F143-48AD-8A3D-29485269EC64}"/>
                  </a:ext>
                </a:extLst>
              </p:cNvPr>
              <p:cNvSpPr/>
              <p:nvPr/>
            </p:nvSpPr>
            <p:spPr>
              <a:xfrm>
                <a:off x="3927347" y="3249167"/>
                <a:ext cx="193492" cy="355216"/>
              </a:xfrm>
              <a:custGeom>
                <a:avLst/>
                <a:gdLst>
                  <a:gd name="connsiteX0" fmla="*/ 39705 w 193492"/>
                  <a:gd name="connsiteY0" fmla="*/ 354714 h 355216"/>
                  <a:gd name="connsiteX1" fmla="*/ 38466 w 193492"/>
                  <a:gd name="connsiteY1" fmla="*/ 354714 h 355216"/>
                  <a:gd name="connsiteX2" fmla="*/ 14654 w 193492"/>
                  <a:gd name="connsiteY2" fmla="*/ 341950 h 355216"/>
                  <a:gd name="connsiteX3" fmla="*/ 366 w 193492"/>
                  <a:gd name="connsiteY3" fmla="*/ 266893 h 355216"/>
                  <a:gd name="connsiteX4" fmla="*/ -396 w 193492"/>
                  <a:gd name="connsiteY4" fmla="*/ 220983 h 355216"/>
                  <a:gd name="connsiteX5" fmla="*/ 1890 w 193492"/>
                  <a:gd name="connsiteY5" fmla="*/ 144783 h 355216"/>
                  <a:gd name="connsiteX6" fmla="*/ 10368 w 193492"/>
                  <a:gd name="connsiteY6" fmla="*/ 41913 h 355216"/>
                  <a:gd name="connsiteX7" fmla="*/ 41514 w 193492"/>
                  <a:gd name="connsiteY7" fmla="*/ -474 h 355216"/>
                  <a:gd name="connsiteX8" fmla="*/ 72375 w 193492"/>
                  <a:gd name="connsiteY8" fmla="*/ 43437 h 355216"/>
                  <a:gd name="connsiteX9" fmla="*/ 73423 w 193492"/>
                  <a:gd name="connsiteY9" fmla="*/ 104778 h 355216"/>
                  <a:gd name="connsiteX10" fmla="*/ 76662 w 193492"/>
                  <a:gd name="connsiteY10" fmla="*/ 125637 h 355216"/>
                  <a:gd name="connsiteX11" fmla="*/ 84853 w 193492"/>
                  <a:gd name="connsiteY11" fmla="*/ 133829 h 355216"/>
                  <a:gd name="connsiteX12" fmla="*/ 87901 w 193492"/>
                  <a:gd name="connsiteY12" fmla="*/ 133257 h 355216"/>
                  <a:gd name="connsiteX13" fmla="*/ 111904 w 193492"/>
                  <a:gd name="connsiteY13" fmla="*/ 128685 h 355216"/>
                  <a:gd name="connsiteX14" fmla="*/ 140479 w 193492"/>
                  <a:gd name="connsiteY14" fmla="*/ 135734 h 355216"/>
                  <a:gd name="connsiteX15" fmla="*/ 170388 w 193492"/>
                  <a:gd name="connsiteY15" fmla="*/ 162404 h 355216"/>
                  <a:gd name="connsiteX16" fmla="*/ 193057 w 193492"/>
                  <a:gd name="connsiteY16" fmla="*/ 243271 h 355216"/>
                  <a:gd name="connsiteX17" fmla="*/ 184199 w 193492"/>
                  <a:gd name="connsiteY17" fmla="*/ 297849 h 355216"/>
                  <a:gd name="connsiteX18" fmla="*/ 162577 w 193492"/>
                  <a:gd name="connsiteY18" fmla="*/ 332616 h 355216"/>
                  <a:gd name="connsiteX19" fmla="*/ 128287 w 193492"/>
                  <a:gd name="connsiteY19" fmla="*/ 346141 h 355216"/>
                  <a:gd name="connsiteX20" fmla="*/ 77709 w 193492"/>
                  <a:gd name="connsiteY20" fmla="*/ 324900 h 355216"/>
                  <a:gd name="connsiteX21" fmla="*/ 64755 w 193492"/>
                  <a:gd name="connsiteY21" fmla="*/ 314518 h 355216"/>
                  <a:gd name="connsiteX22" fmla="*/ 60860 w 193492"/>
                  <a:gd name="connsiteY22" fmla="*/ 317633 h 355216"/>
                  <a:gd name="connsiteX23" fmla="*/ 60850 w 193492"/>
                  <a:gd name="connsiteY23" fmla="*/ 317757 h 355216"/>
                  <a:gd name="connsiteX24" fmla="*/ 60850 w 193492"/>
                  <a:gd name="connsiteY24" fmla="*/ 321662 h 355216"/>
                  <a:gd name="connsiteX25" fmla="*/ 60850 w 193492"/>
                  <a:gd name="connsiteY25" fmla="*/ 326615 h 355216"/>
                  <a:gd name="connsiteX26" fmla="*/ 60850 w 193492"/>
                  <a:gd name="connsiteY26" fmla="*/ 332140 h 355216"/>
                  <a:gd name="connsiteX27" fmla="*/ 58374 w 193492"/>
                  <a:gd name="connsiteY27" fmla="*/ 346141 h 355216"/>
                  <a:gd name="connsiteX28" fmla="*/ 39705 w 193492"/>
                  <a:gd name="connsiteY28" fmla="*/ 354714 h 355216"/>
                  <a:gd name="connsiteX29" fmla="*/ 121143 w 193492"/>
                  <a:gd name="connsiteY29" fmla="*/ 293182 h 355216"/>
                  <a:gd name="connsiteX30" fmla="*/ 140193 w 193492"/>
                  <a:gd name="connsiteY30" fmla="*/ 257178 h 355216"/>
                  <a:gd name="connsiteX31" fmla="*/ 125430 w 193492"/>
                  <a:gd name="connsiteY31" fmla="*/ 200789 h 355216"/>
                  <a:gd name="connsiteX32" fmla="*/ 99617 w 193492"/>
                  <a:gd name="connsiteY32" fmla="*/ 184692 h 355216"/>
                  <a:gd name="connsiteX33" fmla="*/ 83805 w 193492"/>
                  <a:gd name="connsiteY33" fmla="*/ 201837 h 355216"/>
                  <a:gd name="connsiteX34" fmla="*/ 81710 w 193492"/>
                  <a:gd name="connsiteY34" fmla="*/ 220887 h 355216"/>
                  <a:gd name="connsiteX35" fmla="*/ 97807 w 193492"/>
                  <a:gd name="connsiteY35" fmla="*/ 279561 h 355216"/>
                  <a:gd name="connsiteX36" fmla="*/ 121143 w 193492"/>
                  <a:gd name="connsiteY36" fmla="*/ 293182 h 3552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93492" h="355216">
                    <a:moveTo>
                      <a:pt x="39705" y="354714"/>
                    </a:moveTo>
                    <a:lnTo>
                      <a:pt x="38466" y="354714"/>
                    </a:lnTo>
                    <a:cubicBezTo>
                      <a:pt x="28779" y="355171"/>
                      <a:pt x="19626" y="350265"/>
                      <a:pt x="14654" y="341950"/>
                    </a:cubicBezTo>
                    <a:cubicBezTo>
                      <a:pt x="6367" y="327949"/>
                      <a:pt x="1605" y="302993"/>
                      <a:pt x="366" y="266893"/>
                    </a:cubicBezTo>
                    <a:cubicBezTo>
                      <a:pt x="-110" y="251558"/>
                      <a:pt x="-396" y="236222"/>
                      <a:pt x="-396" y="220983"/>
                    </a:cubicBezTo>
                    <a:cubicBezTo>
                      <a:pt x="-396" y="199646"/>
                      <a:pt x="366" y="174243"/>
                      <a:pt x="1890" y="144783"/>
                    </a:cubicBezTo>
                    <a:cubicBezTo>
                      <a:pt x="2938" y="110369"/>
                      <a:pt x="5767" y="76031"/>
                      <a:pt x="10368" y="41913"/>
                    </a:cubicBezTo>
                    <a:cubicBezTo>
                      <a:pt x="15321" y="13595"/>
                      <a:pt x="25703" y="-540"/>
                      <a:pt x="41514" y="-474"/>
                    </a:cubicBezTo>
                    <a:cubicBezTo>
                      <a:pt x="61707" y="-474"/>
                      <a:pt x="71995" y="14166"/>
                      <a:pt x="72375" y="43437"/>
                    </a:cubicBezTo>
                    <a:cubicBezTo>
                      <a:pt x="72880" y="77222"/>
                      <a:pt x="73233" y="97662"/>
                      <a:pt x="73423" y="104778"/>
                    </a:cubicBezTo>
                    <a:cubicBezTo>
                      <a:pt x="73547" y="111845"/>
                      <a:pt x="74633" y="118865"/>
                      <a:pt x="76662" y="125637"/>
                    </a:cubicBezTo>
                    <a:cubicBezTo>
                      <a:pt x="78376" y="131067"/>
                      <a:pt x="81138" y="133829"/>
                      <a:pt x="84853" y="133829"/>
                    </a:cubicBezTo>
                    <a:cubicBezTo>
                      <a:pt x="85891" y="133829"/>
                      <a:pt x="86930" y="133638"/>
                      <a:pt x="87901" y="133257"/>
                    </a:cubicBezTo>
                    <a:cubicBezTo>
                      <a:pt x="95559" y="130305"/>
                      <a:pt x="103694" y="128762"/>
                      <a:pt x="111904" y="128685"/>
                    </a:cubicBezTo>
                    <a:cubicBezTo>
                      <a:pt x="121791" y="129190"/>
                      <a:pt x="131488" y="131581"/>
                      <a:pt x="140479" y="135734"/>
                    </a:cubicBezTo>
                    <a:cubicBezTo>
                      <a:pt x="152909" y="141411"/>
                      <a:pt x="163330" y="150707"/>
                      <a:pt x="170388" y="162404"/>
                    </a:cubicBezTo>
                    <a:cubicBezTo>
                      <a:pt x="185847" y="186493"/>
                      <a:pt x="193733" y="214658"/>
                      <a:pt x="193057" y="243271"/>
                    </a:cubicBezTo>
                    <a:cubicBezTo>
                      <a:pt x="193219" y="261835"/>
                      <a:pt x="190228" y="280294"/>
                      <a:pt x="184199" y="297849"/>
                    </a:cubicBezTo>
                    <a:cubicBezTo>
                      <a:pt x="179722" y="310927"/>
                      <a:pt x="172321" y="322815"/>
                      <a:pt x="162577" y="332616"/>
                    </a:cubicBezTo>
                    <a:cubicBezTo>
                      <a:pt x="153462" y="341598"/>
                      <a:pt x="141079" y="346484"/>
                      <a:pt x="128287" y="346141"/>
                    </a:cubicBezTo>
                    <a:cubicBezTo>
                      <a:pt x="109466" y="345189"/>
                      <a:pt x="91568" y="337674"/>
                      <a:pt x="77709" y="324900"/>
                    </a:cubicBezTo>
                    <a:lnTo>
                      <a:pt x="64755" y="314518"/>
                    </a:lnTo>
                    <a:cubicBezTo>
                      <a:pt x="62822" y="314299"/>
                      <a:pt x="61079" y="315699"/>
                      <a:pt x="60860" y="317633"/>
                    </a:cubicBezTo>
                    <a:cubicBezTo>
                      <a:pt x="60860" y="317671"/>
                      <a:pt x="60850" y="317718"/>
                      <a:pt x="60850" y="317757"/>
                    </a:cubicBezTo>
                    <a:cubicBezTo>
                      <a:pt x="60850" y="318995"/>
                      <a:pt x="60850" y="320233"/>
                      <a:pt x="60850" y="321662"/>
                    </a:cubicBezTo>
                    <a:cubicBezTo>
                      <a:pt x="60717" y="323310"/>
                      <a:pt x="60717" y="324967"/>
                      <a:pt x="60850" y="326615"/>
                    </a:cubicBezTo>
                    <a:cubicBezTo>
                      <a:pt x="60945" y="328453"/>
                      <a:pt x="60945" y="330301"/>
                      <a:pt x="60850" y="332140"/>
                    </a:cubicBezTo>
                    <a:cubicBezTo>
                      <a:pt x="60726" y="336902"/>
                      <a:pt x="59898" y="341626"/>
                      <a:pt x="58374" y="346141"/>
                    </a:cubicBezTo>
                    <a:cubicBezTo>
                      <a:pt x="57326" y="351570"/>
                      <a:pt x="50944" y="354332"/>
                      <a:pt x="39705" y="354714"/>
                    </a:cubicBezTo>
                    <a:close/>
                    <a:moveTo>
                      <a:pt x="121143" y="293182"/>
                    </a:moveTo>
                    <a:cubicBezTo>
                      <a:pt x="133840" y="293182"/>
                      <a:pt x="140193" y="281180"/>
                      <a:pt x="140193" y="257178"/>
                    </a:cubicBezTo>
                    <a:cubicBezTo>
                      <a:pt x="140708" y="237366"/>
                      <a:pt x="135583" y="217811"/>
                      <a:pt x="125430" y="200789"/>
                    </a:cubicBezTo>
                    <a:cubicBezTo>
                      <a:pt x="120467" y="191064"/>
                      <a:pt x="110533" y="184873"/>
                      <a:pt x="99617" y="184692"/>
                    </a:cubicBezTo>
                    <a:cubicBezTo>
                      <a:pt x="91806" y="184692"/>
                      <a:pt x="86472" y="190407"/>
                      <a:pt x="83805" y="201837"/>
                    </a:cubicBezTo>
                    <a:cubicBezTo>
                      <a:pt x="82358" y="208086"/>
                      <a:pt x="81653" y="214477"/>
                      <a:pt x="81710" y="220887"/>
                    </a:cubicBezTo>
                    <a:cubicBezTo>
                      <a:pt x="81024" y="241623"/>
                      <a:pt x="86634" y="262083"/>
                      <a:pt x="97807" y="279561"/>
                    </a:cubicBezTo>
                    <a:cubicBezTo>
                      <a:pt x="102655" y="287886"/>
                      <a:pt x="111514" y="293058"/>
                      <a:pt x="121143" y="293182"/>
                    </a:cubicBezTo>
                    <a:close/>
                  </a:path>
                </a:pathLst>
              </a:custGeom>
              <a:solidFill>
                <a:srgbClr val="21B4DA"/>
              </a:solidFill>
              <a:ln w="89877" cap="flat">
                <a:solidFill>
                  <a:srgbClr val="FFFFFF"/>
                </a:solidFill>
                <a:prstDash val="solid"/>
                <a:round/>
              </a:ln>
            </p:spPr>
            <p:txBody>
              <a:bodyPr rtlCol="0" anchor="ctr"/>
              <a:lstStyle/>
              <a:p>
                <a:endParaRPr lang="fr-FR"/>
              </a:p>
            </p:txBody>
          </p:sp>
          <p:sp>
            <p:nvSpPr>
              <p:cNvPr id="115" name="Graphique 4">
                <a:extLst>
                  <a:ext uri="{FF2B5EF4-FFF2-40B4-BE49-F238E27FC236}">
                    <a16:creationId xmlns:a16="http://schemas.microsoft.com/office/drawing/2014/main" id="{5AD50628-1D09-41B8-A2E4-3070D72E852C}"/>
                  </a:ext>
                </a:extLst>
              </p:cNvPr>
              <p:cNvSpPr/>
              <p:nvPr/>
            </p:nvSpPr>
            <p:spPr>
              <a:xfrm>
                <a:off x="4146327" y="3250119"/>
                <a:ext cx="75154" cy="355192"/>
              </a:xfrm>
              <a:custGeom>
                <a:avLst/>
                <a:gdLst>
                  <a:gd name="connsiteX0" fmla="*/ 35133 w 75154"/>
                  <a:gd name="connsiteY0" fmla="*/ 354714 h 355192"/>
                  <a:gd name="connsiteX1" fmla="*/ 33609 w 75154"/>
                  <a:gd name="connsiteY1" fmla="*/ 354714 h 355192"/>
                  <a:gd name="connsiteX2" fmla="*/ 16083 w 75154"/>
                  <a:gd name="connsiteY2" fmla="*/ 348618 h 355192"/>
                  <a:gd name="connsiteX3" fmla="*/ 5510 w 75154"/>
                  <a:gd name="connsiteY3" fmla="*/ 331568 h 355192"/>
                  <a:gd name="connsiteX4" fmla="*/ -396 w 75154"/>
                  <a:gd name="connsiteY4" fmla="*/ 175835 h 355192"/>
                  <a:gd name="connsiteX5" fmla="*/ 5796 w 75154"/>
                  <a:gd name="connsiteY5" fmla="*/ 20958 h 355192"/>
                  <a:gd name="connsiteX6" fmla="*/ 18273 w 75154"/>
                  <a:gd name="connsiteY6" fmla="*/ 2765 h 355192"/>
                  <a:gd name="connsiteX7" fmla="*/ 30465 w 75154"/>
                  <a:gd name="connsiteY7" fmla="*/ -473 h 355192"/>
                  <a:gd name="connsiteX8" fmla="*/ 38657 w 75154"/>
                  <a:gd name="connsiteY8" fmla="*/ 765 h 355192"/>
                  <a:gd name="connsiteX9" fmla="*/ 57707 w 75154"/>
                  <a:gd name="connsiteY9" fmla="*/ 18863 h 355192"/>
                  <a:gd name="connsiteX10" fmla="*/ 71232 w 75154"/>
                  <a:gd name="connsiteY10" fmla="*/ 111255 h 355192"/>
                  <a:gd name="connsiteX11" fmla="*/ 74757 w 75154"/>
                  <a:gd name="connsiteY11" fmla="*/ 211839 h 355192"/>
                  <a:gd name="connsiteX12" fmla="*/ 73995 w 75154"/>
                  <a:gd name="connsiteY12" fmla="*/ 265084 h 355192"/>
                  <a:gd name="connsiteX13" fmla="*/ 63517 w 75154"/>
                  <a:gd name="connsiteY13" fmla="*/ 332521 h 355192"/>
                  <a:gd name="connsiteX14" fmla="*/ 35133 w 75154"/>
                  <a:gd name="connsiteY14" fmla="*/ 354714 h 355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5154" h="355192">
                    <a:moveTo>
                      <a:pt x="35133" y="354714"/>
                    </a:moveTo>
                    <a:lnTo>
                      <a:pt x="33609" y="354714"/>
                    </a:lnTo>
                    <a:cubicBezTo>
                      <a:pt x="27256" y="354686"/>
                      <a:pt x="21083" y="352542"/>
                      <a:pt x="16083" y="348618"/>
                    </a:cubicBezTo>
                    <a:cubicBezTo>
                      <a:pt x="10530" y="344475"/>
                      <a:pt x="6758" y="338379"/>
                      <a:pt x="5510" y="331568"/>
                    </a:cubicBezTo>
                    <a:cubicBezTo>
                      <a:pt x="1633" y="311947"/>
                      <a:pt x="-329" y="260036"/>
                      <a:pt x="-396" y="175835"/>
                    </a:cubicBezTo>
                    <a:cubicBezTo>
                      <a:pt x="-396" y="91824"/>
                      <a:pt x="1700" y="40103"/>
                      <a:pt x="5796" y="20958"/>
                    </a:cubicBezTo>
                    <a:cubicBezTo>
                      <a:pt x="6996" y="13319"/>
                      <a:pt x="11587" y="6632"/>
                      <a:pt x="18273" y="2765"/>
                    </a:cubicBezTo>
                    <a:cubicBezTo>
                      <a:pt x="21988" y="641"/>
                      <a:pt x="26189" y="-473"/>
                      <a:pt x="30465" y="-473"/>
                    </a:cubicBezTo>
                    <a:cubicBezTo>
                      <a:pt x="33247" y="-492"/>
                      <a:pt x="36009" y="-73"/>
                      <a:pt x="38657" y="765"/>
                    </a:cubicBezTo>
                    <a:cubicBezTo>
                      <a:pt x="47648" y="3194"/>
                      <a:pt x="54821" y="10004"/>
                      <a:pt x="57707" y="18863"/>
                    </a:cubicBezTo>
                    <a:cubicBezTo>
                      <a:pt x="65584" y="49076"/>
                      <a:pt x="70118" y="80051"/>
                      <a:pt x="71232" y="111255"/>
                    </a:cubicBezTo>
                    <a:cubicBezTo>
                      <a:pt x="73642" y="144783"/>
                      <a:pt x="74823" y="178311"/>
                      <a:pt x="74757" y="211839"/>
                    </a:cubicBezTo>
                    <a:cubicBezTo>
                      <a:pt x="74757" y="221364"/>
                      <a:pt x="74757" y="238890"/>
                      <a:pt x="73995" y="265084"/>
                    </a:cubicBezTo>
                    <a:cubicBezTo>
                      <a:pt x="74023" y="287972"/>
                      <a:pt x="70480" y="310718"/>
                      <a:pt x="63517" y="332521"/>
                    </a:cubicBezTo>
                    <a:cubicBezTo>
                      <a:pt x="60498" y="345704"/>
                      <a:pt x="48658" y="354962"/>
                      <a:pt x="35133" y="354714"/>
                    </a:cubicBezTo>
                    <a:close/>
                  </a:path>
                </a:pathLst>
              </a:custGeom>
              <a:solidFill>
                <a:srgbClr val="21B4DA"/>
              </a:solidFill>
              <a:ln w="89877" cap="flat">
                <a:solidFill>
                  <a:srgbClr val="FFFFFF"/>
                </a:solidFill>
                <a:prstDash val="solid"/>
                <a:round/>
              </a:ln>
            </p:spPr>
            <p:txBody>
              <a:bodyPr rtlCol="0" anchor="ctr"/>
              <a:lstStyle/>
              <a:p>
                <a:endParaRPr lang="fr-FR"/>
              </a:p>
            </p:txBody>
          </p:sp>
          <p:sp>
            <p:nvSpPr>
              <p:cNvPr id="116" name="Graphique 4">
                <a:extLst>
                  <a:ext uri="{FF2B5EF4-FFF2-40B4-BE49-F238E27FC236}">
                    <a16:creationId xmlns:a16="http://schemas.microsoft.com/office/drawing/2014/main" id="{50CD1138-DFF1-4871-80C4-44D90DA0113E}"/>
                  </a:ext>
                </a:extLst>
              </p:cNvPr>
              <p:cNvSpPr/>
              <p:nvPr/>
            </p:nvSpPr>
            <p:spPr>
              <a:xfrm>
                <a:off x="4260435" y="3326106"/>
                <a:ext cx="64772" cy="281109"/>
              </a:xfrm>
              <a:custGeom>
                <a:avLst/>
                <a:gdLst>
                  <a:gd name="connsiteX0" fmla="*/ 31991 w 64772"/>
                  <a:gd name="connsiteY0" fmla="*/ 280537 h 281109"/>
                  <a:gd name="connsiteX1" fmla="*/ 5988 w 64772"/>
                  <a:gd name="connsiteY1" fmla="*/ 261487 h 281109"/>
                  <a:gd name="connsiteX2" fmla="*/ -394 w 64772"/>
                  <a:gd name="connsiteY2" fmla="*/ 181286 h 281109"/>
                  <a:gd name="connsiteX3" fmla="*/ 10559 w 64772"/>
                  <a:gd name="connsiteY3" fmla="*/ 84132 h 281109"/>
                  <a:gd name="connsiteX4" fmla="*/ 30276 w 64772"/>
                  <a:gd name="connsiteY4" fmla="*/ 71368 h 281109"/>
                  <a:gd name="connsiteX5" fmla="*/ 49326 w 64772"/>
                  <a:gd name="connsiteY5" fmla="*/ 83369 h 281109"/>
                  <a:gd name="connsiteX6" fmla="*/ 60852 w 64772"/>
                  <a:gd name="connsiteY6" fmla="*/ 133852 h 281109"/>
                  <a:gd name="connsiteX7" fmla="*/ 64376 w 64772"/>
                  <a:gd name="connsiteY7" fmla="*/ 203575 h 281109"/>
                  <a:gd name="connsiteX8" fmla="*/ 64376 w 64772"/>
                  <a:gd name="connsiteY8" fmla="*/ 225768 h 281109"/>
                  <a:gd name="connsiteX9" fmla="*/ 57708 w 64772"/>
                  <a:gd name="connsiteY9" fmla="*/ 262916 h 281109"/>
                  <a:gd name="connsiteX10" fmla="*/ 31991 w 64772"/>
                  <a:gd name="connsiteY10" fmla="*/ 280537 h 281109"/>
                  <a:gd name="connsiteX11" fmla="*/ 30467 w 64772"/>
                  <a:gd name="connsiteY11" fmla="*/ 58319 h 281109"/>
                  <a:gd name="connsiteX12" fmla="*/ 4464 w 64772"/>
                  <a:gd name="connsiteY12" fmla="*/ 27648 h 281109"/>
                  <a:gd name="connsiteX13" fmla="*/ 10845 w 64772"/>
                  <a:gd name="connsiteY13" fmla="*/ 7265 h 281109"/>
                  <a:gd name="connsiteX14" fmla="*/ 28181 w 64772"/>
                  <a:gd name="connsiteY14" fmla="*/ -450 h 281109"/>
                  <a:gd name="connsiteX15" fmla="*/ 35229 w 64772"/>
                  <a:gd name="connsiteY15" fmla="*/ -450 h 281109"/>
                  <a:gd name="connsiteX16" fmla="*/ 49993 w 64772"/>
                  <a:gd name="connsiteY16" fmla="*/ 8027 h 281109"/>
                  <a:gd name="connsiteX17" fmla="*/ 58566 w 64772"/>
                  <a:gd name="connsiteY17" fmla="*/ 28791 h 281109"/>
                  <a:gd name="connsiteX18" fmla="*/ 49041 w 64772"/>
                  <a:gd name="connsiteY18" fmla="*/ 50508 h 281109"/>
                  <a:gd name="connsiteX19" fmla="*/ 30467 w 64772"/>
                  <a:gd name="connsiteY19" fmla="*/ 58033 h 2811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4772" h="281109">
                    <a:moveTo>
                      <a:pt x="31991" y="280537"/>
                    </a:moveTo>
                    <a:cubicBezTo>
                      <a:pt x="19808" y="281471"/>
                      <a:pt x="8769" y="273384"/>
                      <a:pt x="5988" y="261487"/>
                    </a:cubicBezTo>
                    <a:cubicBezTo>
                      <a:pt x="1673" y="247895"/>
                      <a:pt x="-461" y="221168"/>
                      <a:pt x="-394" y="181286"/>
                    </a:cubicBezTo>
                    <a:cubicBezTo>
                      <a:pt x="-394" y="129280"/>
                      <a:pt x="3254" y="96895"/>
                      <a:pt x="10559" y="84132"/>
                    </a:cubicBezTo>
                    <a:cubicBezTo>
                      <a:pt x="14141" y="76445"/>
                      <a:pt x="21799" y="71492"/>
                      <a:pt x="30276" y="71368"/>
                    </a:cubicBezTo>
                    <a:cubicBezTo>
                      <a:pt x="38430" y="71282"/>
                      <a:pt x="45888" y="75978"/>
                      <a:pt x="49326" y="83369"/>
                    </a:cubicBezTo>
                    <a:cubicBezTo>
                      <a:pt x="56156" y="99372"/>
                      <a:pt x="60061" y="116469"/>
                      <a:pt x="60852" y="133852"/>
                    </a:cubicBezTo>
                    <a:cubicBezTo>
                      <a:pt x="63233" y="157017"/>
                      <a:pt x="64414" y="180287"/>
                      <a:pt x="64376" y="203575"/>
                    </a:cubicBezTo>
                    <a:cubicBezTo>
                      <a:pt x="64376" y="205099"/>
                      <a:pt x="64376" y="212433"/>
                      <a:pt x="64376" y="225768"/>
                    </a:cubicBezTo>
                    <a:cubicBezTo>
                      <a:pt x="64261" y="238437"/>
                      <a:pt x="62004" y="251000"/>
                      <a:pt x="57708" y="262916"/>
                    </a:cubicBezTo>
                    <a:cubicBezTo>
                      <a:pt x="54470" y="274193"/>
                      <a:pt x="43678" y="281585"/>
                      <a:pt x="31991" y="280537"/>
                    </a:cubicBezTo>
                    <a:close/>
                    <a:moveTo>
                      <a:pt x="30467" y="58319"/>
                    </a:moveTo>
                    <a:cubicBezTo>
                      <a:pt x="13131" y="58319"/>
                      <a:pt x="4464" y="48032"/>
                      <a:pt x="4464" y="27648"/>
                    </a:cubicBezTo>
                    <a:cubicBezTo>
                      <a:pt x="4073" y="20304"/>
                      <a:pt x="6340" y="13075"/>
                      <a:pt x="10845" y="7265"/>
                    </a:cubicBezTo>
                    <a:cubicBezTo>
                      <a:pt x="15084" y="2102"/>
                      <a:pt x="21504" y="-765"/>
                      <a:pt x="28181" y="-450"/>
                    </a:cubicBezTo>
                    <a:lnTo>
                      <a:pt x="35229" y="-450"/>
                    </a:lnTo>
                    <a:cubicBezTo>
                      <a:pt x="40963" y="645"/>
                      <a:pt x="46154" y="3626"/>
                      <a:pt x="49993" y="8027"/>
                    </a:cubicBezTo>
                    <a:cubicBezTo>
                      <a:pt x="55718" y="13389"/>
                      <a:pt x="58842" y="20952"/>
                      <a:pt x="58566" y="28791"/>
                    </a:cubicBezTo>
                    <a:cubicBezTo>
                      <a:pt x="58690" y="37069"/>
                      <a:pt x="55213" y="44993"/>
                      <a:pt x="49041" y="50508"/>
                    </a:cubicBezTo>
                    <a:cubicBezTo>
                      <a:pt x="44078" y="55357"/>
                      <a:pt x="37401" y="58052"/>
                      <a:pt x="30467" y="58033"/>
                    </a:cubicBezTo>
                    <a:close/>
                  </a:path>
                </a:pathLst>
              </a:custGeom>
              <a:solidFill>
                <a:srgbClr val="21B4DA"/>
              </a:solidFill>
              <a:ln w="89877" cap="flat">
                <a:solidFill>
                  <a:srgbClr val="FFFFFF"/>
                </a:solidFill>
                <a:prstDash val="solid"/>
                <a:round/>
              </a:ln>
            </p:spPr>
            <p:txBody>
              <a:bodyPr rtlCol="0" anchor="ctr"/>
              <a:lstStyle/>
              <a:p>
                <a:endParaRPr lang="fr-FR"/>
              </a:p>
            </p:txBody>
          </p:sp>
          <p:sp>
            <p:nvSpPr>
              <p:cNvPr id="117" name="Graphique 4">
                <a:extLst>
                  <a:ext uri="{FF2B5EF4-FFF2-40B4-BE49-F238E27FC236}">
                    <a16:creationId xmlns:a16="http://schemas.microsoft.com/office/drawing/2014/main" id="{C20125DC-6647-4909-A151-B4EEF302A594}"/>
                  </a:ext>
                </a:extLst>
              </p:cNvPr>
              <p:cNvSpPr/>
              <p:nvPr/>
            </p:nvSpPr>
            <p:spPr>
              <a:xfrm>
                <a:off x="4351588" y="3349923"/>
                <a:ext cx="206219" cy="256431"/>
              </a:xfrm>
              <a:custGeom>
                <a:avLst/>
                <a:gdLst>
                  <a:gd name="connsiteX0" fmla="*/ 107811 w 206219"/>
                  <a:gd name="connsiteY0" fmla="*/ 255957 h 256431"/>
                  <a:gd name="connsiteX1" fmla="*/ 49042 w 206219"/>
                  <a:gd name="connsiteY1" fmla="*/ 240431 h 256431"/>
                  <a:gd name="connsiteX2" fmla="*/ 7989 w 206219"/>
                  <a:gd name="connsiteY2" fmla="*/ 200332 h 256431"/>
                  <a:gd name="connsiteX3" fmla="*/ -393 w 206219"/>
                  <a:gd name="connsiteY3" fmla="*/ 167184 h 256431"/>
                  <a:gd name="connsiteX4" fmla="*/ 15418 w 206219"/>
                  <a:gd name="connsiteY4" fmla="*/ 125846 h 256431"/>
                  <a:gd name="connsiteX5" fmla="*/ 32468 w 206219"/>
                  <a:gd name="connsiteY5" fmla="*/ 120702 h 256431"/>
                  <a:gd name="connsiteX6" fmla="*/ 62091 w 206219"/>
                  <a:gd name="connsiteY6" fmla="*/ 144991 h 256431"/>
                  <a:gd name="connsiteX7" fmla="*/ 91428 w 206219"/>
                  <a:gd name="connsiteY7" fmla="*/ 185568 h 256431"/>
                  <a:gd name="connsiteX8" fmla="*/ 122860 w 206219"/>
                  <a:gd name="connsiteY8" fmla="*/ 195093 h 256431"/>
                  <a:gd name="connsiteX9" fmla="*/ 136195 w 206219"/>
                  <a:gd name="connsiteY9" fmla="*/ 193569 h 256431"/>
                  <a:gd name="connsiteX10" fmla="*/ 146634 w 206219"/>
                  <a:gd name="connsiteY10" fmla="*/ 181939 h 256431"/>
                  <a:gd name="connsiteX11" fmla="*/ 146577 w 206219"/>
                  <a:gd name="connsiteY11" fmla="*/ 181282 h 256431"/>
                  <a:gd name="connsiteX12" fmla="*/ 106477 w 206219"/>
                  <a:gd name="connsiteY12" fmla="*/ 143181 h 256431"/>
                  <a:gd name="connsiteX13" fmla="*/ 62376 w 206219"/>
                  <a:gd name="connsiteY13" fmla="*/ 109177 h 256431"/>
                  <a:gd name="connsiteX14" fmla="*/ 45517 w 206219"/>
                  <a:gd name="connsiteY14" fmla="*/ 67839 h 256431"/>
                  <a:gd name="connsiteX15" fmla="*/ 65806 w 206219"/>
                  <a:gd name="connsiteY15" fmla="*/ 20214 h 256431"/>
                  <a:gd name="connsiteX16" fmla="*/ 116193 w 206219"/>
                  <a:gd name="connsiteY16" fmla="*/ -456 h 256431"/>
                  <a:gd name="connsiteX17" fmla="*/ 146197 w 206219"/>
                  <a:gd name="connsiteY17" fmla="*/ 7641 h 256431"/>
                  <a:gd name="connsiteX18" fmla="*/ 166199 w 206219"/>
                  <a:gd name="connsiteY18" fmla="*/ 31453 h 256431"/>
                  <a:gd name="connsiteX19" fmla="*/ 167533 w 206219"/>
                  <a:gd name="connsiteY19" fmla="*/ 37835 h 256431"/>
                  <a:gd name="connsiteX20" fmla="*/ 156045 w 206219"/>
                  <a:gd name="connsiteY20" fmla="*/ 50151 h 256431"/>
                  <a:gd name="connsiteX21" fmla="*/ 154769 w 206219"/>
                  <a:gd name="connsiteY21" fmla="*/ 50122 h 256431"/>
                  <a:gd name="connsiteX22" fmla="*/ 140196 w 206219"/>
                  <a:gd name="connsiteY22" fmla="*/ 46693 h 256431"/>
                  <a:gd name="connsiteX23" fmla="*/ 117431 w 206219"/>
                  <a:gd name="connsiteY23" fmla="*/ 43169 h 256431"/>
                  <a:gd name="connsiteX24" fmla="*/ 100762 w 206219"/>
                  <a:gd name="connsiteY24" fmla="*/ 48598 h 256431"/>
                  <a:gd name="connsiteX25" fmla="*/ 94761 w 206219"/>
                  <a:gd name="connsiteY25" fmla="*/ 63838 h 256431"/>
                  <a:gd name="connsiteX26" fmla="*/ 108287 w 206219"/>
                  <a:gd name="connsiteY26" fmla="*/ 84793 h 256431"/>
                  <a:gd name="connsiteX27" fmla="*/ 137909 w 206219"/>
                  <a:gd name="connsiteY27" fmla="*/ 104700 h 256431"/>
                  <a:gd name="connsiteX28" fmla="*/ 170009 w 206219"/>
                  <a:gd name="connsiteY28" fmla="*/ 125655 h 256431"/>
                  <a:gd name="connsiteX29" fmla="*/ 205823 w 206219"/>
                  <a:gd name="connsiteY29" fmla="*/ 182805 h 256431"/>
                  <a:gd name="connsiteX30" fmla="*/ 188678 w 206219"/>
                  <a:gd name="connsiteY30" fmla="*/ 223573 h 256431"/>
                  <a:gd name="connsiteX31" fmla="*/ 150578 w 206219"/>
                  <a:gd name="connsiteY31" fmla="*/ 247766 h 256431"/>
                  <a:gd name="connsiteX32" fmla="*/ 107811 w 206219"/>
                  <a:gd name="connsiteY32" fmla="*/ 255957 h 2564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06219" h="256431">
                    <a:moveTo>
                      <a:pt x="107811" y="255957"/>
                    </a:moveTo>
                    <a:cubicBezTo>
                      <a:pt x="87218" y="255843"/>
                      <a:pt x="66996" y="250509"/>
                      <a:pt x="49042" y="240431"/>
                    </a:cubicBezTo>
                    <a:cubicBezTo>
                      <a:pt x="31706" y="231402"/>
                      <a:pt x="17428" y="217448"/>
                      <a:pt x="7989" y="200332"/>
                    </a:cubicBezTo>
                    <a:cubicBezTo>
                      <a:pt x="2397" y="190187"/>
                      <a:pt x="-489" y="178767"/>
                      <a:pt x="-393" y="167184"/>
                    </a:cubicBezTo>
                    <a:cubicBezTo>
                      <a:pt x="-393" y="146706"/>
                      <a:pt x="4845" y="132990"/>
                      <a:pt x="15418" y="125846"/>
                    </a:cubicBezTo>
                    <a:cubicBezTo>
                      <a:pt x="20467" y="122474"/>
                      <a:pt x="26400" y="120683"/>
                      <a:pt x="32468" y="120702"/>
                    </a:cubicBezTo>
                    <a:cubicBezTo>
                      <a:pt x="46898" y="120626"/>
                      <a:pt x="59338" y="130827"/>
                      <a:pt x="62091" y="144991"/>
                    </a:cubicBezTo>
                    <a:cubicBezTo>
                      <a:pt x="66348" y="161755"/>
                      <a:pt x="76835" y="176271"/>
                      <a:pt x="91428" y="185568"/>
                    </a:cubicBezTo>
                    <a:cubicBezTo>
                      <a:pt x="100895" y="191435"/>
                      <a:pt x="111735" y="194712"/>
                      <a:pt x="122860" y="195093"/>
                    </a:cubicBezTo>
                    <a:cubicBezTo>
                      <a:pt x="124860" y="195093"/>
                      <a:pt x="129337" y="194521"/>
                      <a:pt x="136195" y="193569"/>
                    </a:cubicBezTo>
                    <a:cubicBezTo>
                      <a:pt x="142291" y="193235"/>
                      <a:pt x="146958" y="188035"/>
                      <a:pt x="146634" y="181939"/>
                    </a:cubicBezTo>
                    <a:cubicBezTo>
                      <a:pt x="146625" y="181719"/>
                      <a:pt x="146606" y="181501"/>
                      <a:pt x="146577" y="181282"/>
                    </a:cubicBezTo>
                    <a:cubicBezTo>
                      <a:pt x="146577" y="169851"/>
                      <a:pt x="133214" y="157155"/>
                      <a:pt x="106477" y="143181"/>
                    </a:cubicBezTo>
                    <a:cubicBezTo>
                      <a:pt x="89990" y="134380"/>
                      <a:pt x="75083" y="122893"/>
                      <a:pt x="62376" y="109177"/>
                    </a:cubicBezTo>
                    <a:cubicBezTo>
                      <a:pt x="51489" y="98176"/>
                      <a:pt x="45431" y="83307"/>
                      <a:pt x="45517" y="67839"/>
                    </a:cubicBezTo>
                    <a:cubicBezTo>
                      <a:pt x="45593" y="49874"/>
                      <a:pt x="52909" y="32710"/>
                      <a:pt x="65806" y="20214"/>
                    </a:cubicBezTo>
                    <a:cubicBezTo>
                      <a:pt x="78979" y="6593"/>
                      <a:pt x="97247" y="-894"/>
                      <a:pt x="116193" y="-456"/>
                    </a:cubicBezTo>
                    <a:cubicBezTo>
                      <a:pt x="126737" y="-484"/>
                      <a:pt x="137090" y="2316"/>
                      <a:pt x="146197" y="7641"/>
                    </a:cubicBezTo>
                    <a:cubicBezTo>
                      <a:pt x="155550" y="12860"/>
                      <a:pt x="162665" y="21338"/>
                      <a:pt x="166199" y="31453"/>
                    </a:cubicBezTo>
                    <a:cubicBezTo>
                      <a:pt x="167027" y="33482"/>
                      <a:pt x="167485" y="35644"/>
                      <a:pt x="167533" y="37835"/>
                    </a:cubicBezTo>
                    <a:cubicBezTo>
                      <a:pt x="167761" y="44407"/>
                      <a:pt x="162618" y="49922"/>
                      <a:pt x="156045" y="50151"/>
                    </a:cubicBezTo>
                    <a:cubicBezTo>
                      <a:pt x="155616" y="50160"/>
                      <a:pt x="155197" y="50151"/>
                      <a:pt x="154769" y="50122"/>
                    </a:cubicBezTo>
                    <a:cubicBezTo>
                      <a:pt x="149769" y="49703"/>
                      <a:pt x="144853" y="48550"/>
                      <a:pt x="140196" y="46693"/>
                    </a:cubicBezTo>
                    <a:cubicBezTo>
                      <a:pt x="132861" y="44217"/>
                      <a:pt x="125165" y="43026"/>
                      <a:pt x="117431" y="43169"/>
                    </a:cubicBezTo>
                    <a:cubicBezTo>
                      <a:pt x="111382" y="42807"/>
                      <a:pt x="105429" y="44740"/>
                      <a:pt x="100762" y="48598"/>
                    </a:cubicBezTo>
                    <a:cubicBezTo>
                      <a:pt x="96571" y="52513"/>
                      <a:pt x="94361" y="58114"/>
                      <a:pt x="94761" y="63838"/>
                    </a:cubicBezTo>
                    <a:cubicBezTo>
                      <a:pt x="95666" y="72582"/>
                      <a:pt x="100695" y="80364"/>
                      <a:pt x="108287" y="84793"/>
                    </a:cubicBezTo>
                    <a:cubicBezTo>
                      <a:pt x="117679" y="92118"/>
                      <a:pt x="127575" y="98776"/>
                      <a:pt x="137909" y="104700"/>
                    </a:cubicBezTo>
                    <a:cubicBezTo>
                      <a:pt x="148768" y="111177"/>
                      <a:pt x="159531" y="118131"/>
                      <a:pt x="170009" y="125655"/>
                    </a:cubicBezTo>
                    <a:cubicBezTo>
                      <a:pt x="193888" y="142991"/>
                      <a:pt x="205823" y="162041"/>
                      <a:pt x="205823" y="182805"/>
                    </a:cubicBezTo>
                    <a:cubicBezTo>
                      <a:pt x="205937" y="198169"/>
                      <a:pt x="199746" y="212914"/>
                      <a:pt x="188678" y="223573"/>
                    </a:cubicBezTo>
                    <a:cubicBezTo>
                      <a:pt x="177962" y="234402"/>
                      <a:pt x="164941" y="242670"/>
                      <a:pt x="150578" y="247766"/>
                    </a:cubicBezTo>
                    <a:cubicBezTo>
                      <a:pt x="136909" y="252967"/>
                      <a:pt x="122431" y="255738"/>
                      <a:pt x="107811" y="255957"/>
                    </a:cubicBezTo>
                    <a:close/>
                  </a:path>
                </a:pathLst>
              </a:custGeom>
              <a:solidFill>
                <a:srgbClr val="21B4DA"/>
              </a:solidFill>
              <a:ln w="89877" cap="flat">
                <a:solidFill>
                  <a:srgbClr val="FFFFFF"/>
                </a:solidFill>
                <a:prstDash val="solid"/>
                <a:round/>
              </a:ln>
            </p:spPr>
            <p:txBody>
              <a:bodyPr rtlCol="0" anchor="ctr"/>
              <a:lstStyle/>
              <a:p>
                <a:endParaRPr lang="fr-FR"/>
              </a:p>
            </p:txBody>
          </p:sp>
          <p:sp>
            <p:nvSpPr>
              <p:cNvPr id="118" name="Graphique 4">
                <a:extLst>
                  <a:ext uri="{FF2B5EF4-FFF2-40B4-BE49-F238E27FC236}">
                    <a16:creationId xmlns:a16="http://schemas.microsoft.com/office/drawing/2014/main" id="{F8D99637-8980-46C6-868D-E275807F6C31}"/>
                  </a:ext>
                </a:extLst>
              </p:cNvPr>
              <p:cNvSpPr/>
              <p:nvPr/>
            </p:nvSpPr>
            <p:spPr>
              <a:xfrm>
                <a:off x="4574378" y="3349923"/>
                <a:ext cx="206220" cy="256431"/>
              </a:xfrm>
              <a:custGeom>
                <a:avLst/>
                <a:gdLst>
                  <a:gd name="connsiteX0" fmla="*/ 107811 w 206220"/>
                  <a:gd name="connsiteY0" fmla="*/ 255957 h 256431"/>
                  <a:gd name="connsiteX1" fmla="*/ 49136 w 206220"/>
                  <a:gd name="connsiteY1" fmla="*/ 240431 h 256431"/>
                  <a:gd name="connsiteX2" fmla="*/ 7988 w 206220"/>
                  <a:gd name="connsiteY2" fmla="*/ 200332 h 256431"/>
                  <a:gd name="connsiteX3" fmla="*/ -393 w 206220"/>
                  <a:gd name="connsiteY3" fmla="*/ 167184 h 256431"/>
                  <a:gd name="connsiteX4" fmla="*/ 15418 w 206220"/>
                  <a:gd name="connsiteY4" fmla="*/ 125846 h 256431"/>
                  <a:gd name="connsiteX5" fmla="*/ 32468 w 206220"/>
                  <a:gd name="connsiteY5" fmla="*/ 120702 h 256431"/>
                  <a:gd name="connsiteX6" fmla="*/ 62091 w 206220"/>
                  <a:gd name="connsiteY6" fmla="*/ 144991 h 256431"/>
                  <a:gd name="connsiteX7" fmla="*/ 91427 w 206220"/>
                  <a:gd name="connsiteY7" fmla="*/ 185568 h 256431"/>
                  <a:gd name="connsiteX8" fmla="*/ 122860 w 206220"/>
                  <a:gd name="connsiteY8" fmla="*/ 195093 h 256431"/>
                  <a:gd name="connsiteX9" fmla="*/ 136290 w 206220"/>
                  <a:gd name="connsiteY9" fmla="*/ 193569 h 256431"/>
                  <a:gd name="connsiteX10" fmla="*/ 146625 w 206220"/>
                  <a:gd name="connsiteY10" fmla="*/ 181853 h 256431"/>
                  <a:gd name="connsiteX11" fmla="*/ 146577 w 206220"/>
                  <a:gd name="connsiteY11" fmla="*/ 181282 h 256431"/>
                  <a:gd name="connsiteX12" fmla="*/ 106477 w 206220"/>
                  <a:gd name="connsiteY12" fmla="*/ 143181 h 256431"/>
                  <a:gd name="connsiteX13" fmla="*/ 62376 w 206220"/>
                  <a:gd name="connsiteY13" fmla="*/ 109177 h 256431"/>
                  <a:gd name="connsiteX14" fmla="*/ 45517 w 206220"/>
                  <a:gd name="connsiteY14" fmla="*/ 67839 h 256431"/>
                  <a:gd name="connsiteX15" fmla="*/ 65805 w 206220"/>
                  <a:gd name="connsiteY15" fmla="*/ 20214 h 256431"/>
                  <a:gd name="connsiteX16" fmla="*/ 116193 w 206220"/>
                  <a:gd name="connsiteY16" fmla="*/ -456 h 256431"/>
                  <a:gd name="connsiteX17" fmla="*/ 146196 w 206220"/>
                  <a:gd name="connsiteY17" fmla="*/ 7641 h 256431"/>
                  <a:gd name="connsiteX18" fmla="*/ 166199 w 206220"/>
                  <a:gd name="connsiteY18" fmla="*/ 31453 h 256431"/>
                  <a:gd name="connsiteX19" fmla="*/ 167532 w 206220"/>
                  <a:gd name="connsiteY19" fmla="*/ 37835 h 256431"/>
                  <a:gd name="connsiteX20" fmla="*/ 156045 w 206220"/>
                  <a:gd name="connsiteY20" fmla="*/ 50151 h 256431"/>
                  <a:gd name="connsiteX21" fmla="*/ 154769 w 206220"/>
                  <a:gd name="connsiteY21" fmla="*/ 50122 h 256431"/>
                  <a:gd name="connsiteX22" fmla="*/ 140195 w 206220"/>
                  <a:gd name="connsiteY22" fmla="*/ 46693 h 256431"/>
                  <a:gd name="connsiteX23" fmla="*/ 117526 w 206220"/>
                  <a:gd name="connsiteY23" fmla="*/ 43169 h 256431"/>
                  <a:gd name="connsiteX24" fmla="*/ 100762 w 206220"/>
                  <a:gd name="connsiteY24" fmla="*/ 48598 h 256431"/>
                  <a:gd name="connsiteX25" fmla="*/ 94761 w 206220"/>
                  <a:gd name="connsiteY25" fmla="*/ 63838 h 256431"/>
                  <a:gd name="connsiteX26" fmla="*/ 108287 w 206220"/>
                  <a:gd name="connsiteY26" fmla="*/ 84793 h 256431"/>
                  <a:gd name="connsiteX27" fmla="*/ 137909 w 206220"/>
                  <a:gd name="connsiteY27" fmla="*/ 104319 h 256431"/>
                  <a:gd name="connsiteX28" fmla="*/ 170104 w 206220"/>
                  <a:gd name="connsiteY28" fmla="*/ 125275 h 256431"/>
                  <a:gd name="connsiteX29" fmla="*/ 205823 w 206220"/>
                  <a:gd name="connsiteY29" fmla="*/ 182425 h 256431"/>
                  <a:gd name="connsiteX30" fmla="*/ 188678 w 206220"/>
                  <a:gd name="connsiteY30" fmla="*/ 223191 h 256431"/>
                  <a:gd name="connsiteX31" fmla="*/ 150578 w 206220"/>
                  <a:gd name="connsiteY31" fmla="*/ 247385 h 256431"/>
                  <a:gd name="connsiteX32" fmla="*/ 107811 w 206220"/>
                  <a:gd name="connsiteY32" fmla="*/ 255957 h 2564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06220" h="256431">
                    <a:moveTo>
                      <a:pt x="107811" y="255957"/>
                    </a:moveTo>
                    <a:cubicBezTo>
                      <a:pt x="87255" y="255853"/>
                      <a:pt x="67063" y="250509"/>
                      <a:pt x="49136" y="240431"/>
                    </a:cubicBezTo>
                    <a:cubicBezTo>
                      <a:pt x="31782" y="231402"/>
                      <a:pt x="17466" y="217448"/>
                      <a:pt x="7988" y="200332"/>
                    </a:cubicBezTo>
                    <a:cubicBezTo>
                      <a:pt x="2397" y="190187"/>
                      <a:pt x="-489" y="178767"/>
                      <a:pt x="-393" y="167184"/>
                    </a:cubicBezTo>
                    <a:cubicBezTo>
                      <a:pt x="-393" y="146706"/>
                      <a:pt x="4845" y="132990"/>
                      <a:pt x="15418" y="125846"/>
                    </a:cubicBezTo>
                    <a:cubicBezTo>
                      <a:pt x="20466" y="122474"/>
                      <a:pt x="26400" y="120683"/>
                      <a:pt x="32468" y="120702"/>
                    </a:cubicBezTo>
                    <a:cubicBezTo>
                      <a:pt x="46898" y="120626"/>
                      <a:pt x="59338" y="130827"/>
                      <a:pt x="62091" y="144991"/>
                    </a:cubicBezTo>
                    <a:cubicBezTo>
                      <a:pt x="66348" y="161755"/>
                      <a:pt x="76835" y="176271"/>
                      <a:pt x="91427" y="185568"/>
                    </a:cubicBezTo>
                    <a:cubicBezTo>
                      <a:pt x="100895" y="191435"/>
                      <a:pt x="111735" y="194712"/>
                      <a:pt x="122860" y="195093"/>
                    </a:cubicBezTo>
                    <a:cubicBezTo>
                      <a:pt x="124860" y="195093"/>
                      <a:pt x="129337" y="194521"/>
                      <a:pt x="136290" y="193569"/>
                    </a:cubicBezTo>
                    <a:cubicBezTo>
                      <a:pt x="142377" y="193188"/>
                      <a:pt x="147006" y="187939"/>
                      <a:pt x="146625" y="181853"/>
                    </a:cubicBezTo>
                    <a:cubicBezTo>
                      <a:pt x="146615" y="181662"/>
                      <a:pt x="146596" y="181472"/>
                      <a:pt x="146577" y="181282"/>
                    </a:cubicBezTo>
                    <a:cubicBezTo>
                      <a:pt x="146577" y="169851"/>
                      <a:pt x="133214" y="157155"/>
                      <a:pt x="106477" y="143181"/>
                    </a:cubicBezTo>
                    <a:cubicBezTo>
                      <a:pt x="89989" y="134380"/>
                      <a:pt x="75082" y="122893"/>
                      <a:pt x="62376" y="109177"/>
                    </a:cubicBezTo>
                    <a:cubicBezTo>
                      <a:pt x="51489" y="98176"/>
                      <a:pt x="45431" y="83307"/>
                      <a:pt x="45517" y="67839"/>
                    </a:cubicBezTo>
                    <a:cubicBezTo>
                      <a:pt x="45593" y="49874"/>
                      <a:pt x="52908" y="32710"/>
                      <a:pt x="65805" y="20214"/>
                    </a:cubicBezTo>
                    <a:cubicBezTo>
                      <a:pt x="78978" y="6593"/>
                      <a:pt x="97247" y="-894"/>
                      <a:pt x="116193" y="-456"/>
                    </a:cubicBezTo>
                    <a:cubicBezTo>
                      <a:pt x="126737" y="-484"/>
                      <a:pt x="137090" y="2316"/>
                      <a:pt x="146196" y="7641"/>
                    </a:cubicBezTo>
                    <a:cubicBezTo>
                      <a:pt x="155550" y="12860"/>
                      <a:pt x="162665" y="21338"/>
                      <a:pt x="166199" y="31453"/>
                    </a:cubicBezTo>
                    <a:cubicBezTo>
                      <a:pt x="167027" y="33482"/>
                      <a:pt x="167485" y="35644"/>
                      <a:pt x="167532" y="37835"/>
                    </a:cubicBezTo>
                    <a:cubicBezTo>
                      <a:pt x="167761" y="44407"/>
                      <a:pt x="162617" y="49922"/>
                      <a:pt x="156045" y="50151"/>
                    </a:cubicBezTo>
                    <a:cubicBezTo>
                      <a:pt x="155616" y="50160"/>
                      <a:pt x="155197" y="50151"/>
                      <a:pt x="154769" y="50122"/>
                    </a:cubicBezTo>
                    <a:cubicBezTo>
                      <a:pt x="149768" y="49694"/>
                      <a:pt x="144863" y="48541"/>
                      <a:pt x="140195" y="46693"/>
                    </a:cubicBezTo>
                    <a:cubicBezTo>
                      <a:pt x="132899" y="44217"/>
                      <a:pt x="125232" y="43026"/>
                      <a:pt x="117526" y="43169"/>
                    </a:cubicBezTo>
                    <a:cubicBezTo>
                      <a:pt x="111459" y="42807"/>
                      <a:pt x="105467" y="44740"/>
                      <a:pt x="100762" y="48598"/>
                    </a:cubicBezTo>
                    <a:cubicBezTo>
                      <a:pt x="96571" y="52513"/>
                      <a:pt x="94361" y="58114"/>
                      <a:pt x="94761" y="63838"/>
                    </a:cubicBezTo>
                    <a:cubicBezTo>
                      <a:pt x="95714" y="72563"/>
                      <a:pt x="100724" y="80335"/>
                      <a:pt x="108287" y="84793"/>
                    </a:cubicBezTo>
                    <a:cubicBezTo>
                      <a:pt x="117707" y="91966"/>
                      <a:pt x="127604" y="98490"/>
                      <a:pt x="137909" y="104319"/>
                    </a:cubicBezTo>
                    <a:cubicBezTo>
                      <a:pt x="148768" y="110796"/>
                      <a:pt x="159531" y="117750"/>
                      <a:pt x="170104" y="125275"/>
                    </a:cubicBezTo>
                    <a:cubicBezTo>
                      <a:pt x="193916" y="142610"/>
                      <a:pt x="205823" y="161660"/>
                      <a:pt x="205823" y="182425"/>
                    </a:cubicBezTo>
                    <a:cubicBezTo>
                      <a:pt x="205946" y="197788"/>
                      <a:pt x="199746" y="212533"/>
                      <a:pt x="188678" y="223191"/>
                    </a:cubicBezTo>
                    <a:cubicBezTo>
                      <a:pt x="177962" y="234021"/>
                      <a:pt x="164941" y="242289"/>
                      <a:pt x="150578" y="247385"/>
                    </a:cubicBezTo>
                    <a:cubicBezTo>
                      <a:pt x="136929" y="252719"/>
                      <a:pt x="122460" y="255614"/>
                      <a:pt x="107811" y="255957"/>
                    </a:cubicBezTo>
                    <a:close/>
                  </a:path>
                </a:pathLst>
              </a:custGeom>
              <a:solidFill>
                <a:srgbClr val="21B4DA"/>
              </a:solidFill>
              <a:ln w="89877" cap="flat">
                <a:solidFill>
                  <a:srgbClr val="FFFFFF"/>
                </a:solidFill>
                <a:prstDash val="solid"/>
                <a:round/>
              </a:ln>
            </p:spPr>
            <p:txBody>
              <a:bodyPr rtlCol="0" anchor="ctr"/>
              <a:lstStyle/>
              <a:p>
                <a:endParaRPr lang="fr-FR"/>
              </a:p>
            </p:txBody>
          </p:sp>
          <p:sp>
            <p:nvSpPr>
              <p:cNvPr id="119" name="Graphique 4">
                <a:extLst>
                  <a:ext uri="{FF2B5EF4-FFF2-40B4-BE49-F238E27FC236}">
                    <a16:creationId xmlns:a16="http://schemas.microsoft.com/office/drawing/2014/main" id="{2592DB1D-428E-4889-944A-5F7E8C338BAB}"/>
                  </a:ext>
                </a:extLst>
              </p:cNvPr>
              <p:cNvSpPr/>
              <p:nvPr/>
            </p:nvSpPr>
            <p:spPr>
              <a:xfrm>
                <a:off x="4792728" y="3362701"/>
                <a:ext cx="188579" cy="217746"/>
              </a:xfrm>
              <a:custGeom>
                <a:avLst/>
                <a:gdLst>
                  <a:gd name="connsiteX0" fmla="*/ 90057 w 188579"/>
                  <a:gd name="connsiteY0" fmla="*/ 217176 h 217746"/>
                  <a:gd name="connsiteX1" fmla="*/ 87771 w 188579"/>
                  <a:gd name="connsiteY1" fmla="*/ 217176 h 217746"/>
                  <a:gd name="connsiteX2" fmla="*/ 10714 w 188579"/>
                  <a:gd name="connsiteY2" fmla="*/ 169551 h 217746"/>
                  <a:gd name="connsiteX3" fmla="*/ -335 w 188579"/>
                  <a:gd name="connsiteY3" fmla="*/ 116402 h 217746"/>
                  <a:gd name="connsiteX4" fmla="*/ 12999 w 188579"/>
                  <a:gd name="connsiteY4" fmla="*/ 52394 h 217746"/>
                  <a:gd name="connsiteX5" fmla="*/ 47671 w 188579"/>
                  <a:gd name="connsiteY5" fmla="*/ 12865 h 217746"/>
                  <a:gd name="connsiteX6" fmla="*/ 91581 w 188579"/>
                  <a:gd name="connsiteY6" fmla="*/ -470 h 217746"/>
                  <a:gd name="connsiteX7" fmla="*/ 131110 w 188579"/>
                  <a:gd name="connsiteY7" fmla="*/ 13056 h 217746"/>
                  <a:gd name="connsiteX8" fmla="*/ 150160 w 188579"/>
                  <a:gd name="connsiteY8" fmla="*/ 57442 h 217746"/>
                  <a:gd name="connsiteX9" fmla="*/ 139016 w 188579"/>
                  <a:gd name="connsiteY9" fmla="*/ 90303 h 217746"/>
                  <a:gd name="connsiteX10" fmla="*/ 108249 w 188579"/>
                  <a:gd name="connsiteY10" fmla="*/ 112306 h 217746"/>
                  <a:gd name="connsiteX11" fmla="*/ 66435 w 188579"/>
                  <a:gd name="connsiteY11" fmla="*/ 123355 h 217746"/>
                  <a:gd name="connsiteX12" fmla="*/ 53052 w 188579"/>
                  <a:gd name="connsiteY12" fmla="*/ 138671 h 217746"/>
                  <a:gd name="connsiteX13" fmla="*/ 53195 w 188579"/>
                  <a:gd name="connsiteY13" fmla="*/ 139929 h 217746"/>
                  <a:gd name="connsiteX14" fmla="*/ 60815 w 188579"/>
                  <a:gd name="connsiteY14" fmla="*/ 157741 h 217746"/>
                  <a:gd name="connsiteX15" fmla="*/ 93486 w 188579"/>
                  <a:gd name="connsiteY15" fmla="*/ 168218 h 217746"/>
                  <a:gd name="connsiteX16" fmla="*/ 149112 w 188579"/>
                  <a:gd name="connsiteY16" fmla="*/ 152121 h 217746"/>
                  <a:gd name="connsiteX17" fmla="*/ 174163 w 188579"/>
                  <a:gd name="connsiteY17" fmla="*/ 143453 h 217746"/>
                  <a:gd name="connsiteX18" fmla="*/ 184736 w 188579"/>
                  <a:gd name="connsiteY18" fmla="*/ 147835 h 217746"/>
                  <a:gd name="connsiteX19" fmla="*/ 188164 w 188579"/>
                  <a:gd name="connsiteY19" fmla="*/ 158217 h 217746"/>
                  <a:gd name="connsiteX20" fmla="*/ 179973 w 188579"/>
                  <a:gd name="connsiteY20" fmla="*/ 177267 h 217746"/>
                  <a:gd name="connsiteX21" fmla="*/ 90057 w 188579"/>
                  <a:gd name="connsiteY21" fmla="*/ 217176 h 217746"/>
                  <a:gd name="connsiteX22" fmla="*/ 72435 w 188579"/>
                  <a:gd name="connsiteY22" fmla="*/ 79826 h 217746"/>
                  <a:gd name="connsiteX23" fmla="*/ 99011 w 188579"/>
                  <a:gd name="connsiteY23" fmla="*/ 61252 h 217746"/>
                  <a:gd name="connsiteX24" fmla="*/ 105583 w 188579"/>
                  <a:gd name="connsiteY24" fmla="*/ 40583 h 217746"/>
                  <a:gd name="connsiteX25" fmla="*/ 100763 w 188579"/>
                  <a:gd name="connsiteY25" fmla="*/ 33925 h 217746"/>
                  <a:gd name="connsiteX26" fmla="*/ 99011 w 188579"/>
                  <a:gd name="connsiteY26" fmla="*/ 33916 h 217746"/>
                  <a:gd name="connsiteX27" fmla="*/ 94915 w 188579"/>
                  <a:gd name="connsiteY27" fmla="*/ 33916 h 217746"/>
                  <a:gd name="connsiteX28" fmla="*/ 81103 w 188579"/>
                  <a:gd name="connsiteY28" fmla="*/ 39726 h 217746"/>
                  <a:gd name="connsiteX29" fmla="*/ 64339 w 188579"/>
                  <a:gd name="connsiteY29" fmla="*/ 53442 h 217746"/>
                  <a:gd name="connsiteX30" fmla="*/ 58719 w 188579"/>
                  <a:gd name="connsiteY30" fmla="*/ 66205 h 217746"/>
                  <a:gd name="connsiteX31" fmla="*/ 69273 w 188579"/>
                  <a:gd name="connsiteY31" fmla="*/ 79835 h 217746"/>
                  <a:gd name="connsiteX32" fmla="*/ 72435 w 188579"/>
                  <a:gd name="connsiteY32" fmla="*/ 79826 h 217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88579" h="217746">
                    <a:moveTo>
                      <a:pt x="90057" y="217176"/>
                    </a:moveTo>
                    <a:lnTo>
                      <a:pt x="87771" y="217176"/>
                    </a:lnTo>
                    <a:cubicBezTo>
                      <a:pt x="54700" y="218796"/>
                      <a:pt x="24049" y="199860"/>
                      <a:pt x="10714" y="169551"/>
                    </a:cubicBezTo>
                    <a:cubicBezTo>
                      <a:pt x="3218" y="152844"/>
                      <a:pt x="-554" y="134709"/>
                      <a:pt x="-335" y="116402"/>
                    </a:cubicBezTo>
                    <a:cubicBezTo>
                      <a:pt x="-983" y="94313"/>
                      <a:pt x="3589" y="72387"/>
                      <a:pt x="12999" y="52394"/>
                    </a:cubicBezTo>
                    <a:cubicBezTo>
                      <a:pt x="20619" y="36230"/>
                      <a:pt x="32631" y="22524"/>
                      <a:pt x="47671" y="12865"/>
                    </a:cubicBezTo>
                    <a:cubicBezTo>
                      <a:pt x="60748" y="4359"/>
                      <a:pt x="75979" y="-270"/>
                      <a:pt x="91581" y="-470"/>
                    </a:cubicBezTo>
                    <a:cubicBezTo>
                      <a:pt x="105916" y="-632"/>
                      <a:pt x="119880" y="4150"/>
                      <a:pt x="131110" y="13056"/>
                    </a:cubicBezTo>
                    <a:cubicBezTo>
                      <a:pt x="144092" y="24028"/>
                      <a:pt x="151150" y="40478"/>
                      <a:pt x="150160" y="57442"/>
                    </a:cubicBezTo>
                    <a:cubicBezTo>
                      <a:pt x="150397" y="69358"/>
                      <a:pt x="146454" y="80988"/>
                      <a:pt x="139016" y="90303"/>
                    </a:cubicBezTo>
                    <a:cubicBezTo>
                      <a:pt x="130814" y="100152"/>
                      <a:pt x="120223" y="107734"/>
                      <a:pt x="108249" y="112306"/>
                    </a:cubicBezTo>
                    <a:cubicBezTo>
                      <a:pt x="94876" y="117878"/>
                      <a:pt x="80808" y="121593"/>
                      <a:pt x="66435" y="123355"/>
                    </a:cubicBezTo>
                    <a:cubicBezTo>
                      <a:pt x="58510" y="123889"/>
                      <a:pt x="52519" y="130747"/>
                      <a:pt x="53052" y="138671"/>
                    </a:cubicBezTo>
                    <a:cubicBezTo>
                      <a:pt x="53081" y="139100"/>
                      <a:pt x="53128" y="139510"/>
                      <a:pt x="53195" y="139929"/>
                    </a:cubicBezTo>
                    <a:cubicBezTo>
                      <a:pt x="53585" y="146577"/>
                      <a:pt x="56281" y="152873"/>
                      <a:pt x="60815" y="157741"/>
                    </a:cubicBezTo>
                    <a:cubicBezTo>
                      <a:pt x="66435" y="164789"/>
                      <a:pt x="77293" y="168218"/>
                      <a:pt x="93486" y="168218"/>
                    </a:cubicBezTo>
                    <a:cubicBezTo>
                      <a:pt x="113136" y="167923"/>
                      <a:pt x="132338" y="162360"/>
                      <a:pt x="149112" y="152121"/>
                    </a:cubicBezTo>
                    <a:cubicBezTo>
                      <a:pt x="156598" y="147158"/>
                      <a:pt x="165209" y="144177"/>
                      <a:pt x="174163" y="143453"/>
                    </a:cubicBezTo>
                    <a:cubicBezTo>
                      <a:pt x="178163" y="143253"/>
                      <a:pt x="182049" y="144863"/>
                      <a:pt x="184736" y="147835"/>
                    </a:cubicBezTo>
                    <a:cubicBezTo>
                      <a:pt x="187136" y="150749"/>
                      <a:pt x="188355" y="154445"/>
                      <a:pt x="188164" y="158217"/>
                    </a:cubicBezTo>
                    <a:cubicBezTo>
                      <a:pt x="188212" y="165437"/>
                      <a:pt x="185249" y="172342"/>
                      <a:pt x="179973" y="177267"/>
                    </a:cubicBezTo>
                    <a:cubicBezTo>
                      <a:pt x="156598" y="202127"/>
                      <a:pt x="124175" y="216519"/>
                      <a:pt x="90057" y="217176"/>
                    </a:cubicBezTo>
                    <a:close/>
                    <a:moveTo>
                      <a:pt x="72435" y="79826"/>
                    </a:moveTo>
                    <a:cubicBezTo>
                      <a:pt x="84237" y="79588"/>
                      <a:pt x="94733" y="72254"/>
                      <a:pt x="99011" y="61252"/>
                    </a:cubicBezTo>
                    <a:cubicBezTo>
                      <a:pt x="102630" y="54899"/>
                      <a:pt x="104878" y="47860"/>
                      <a:pt x="105583" y="40583"/>
                    </a:cubicBezTo>
                    <a:cubicBezTo>
                      <a:pt x="106087" y="37411"/>
                      <a:pt x="103935" y="34430"/>
                      <a:pt x="100763" y="33925"/>
                    </a:cubicBezTo>
                    <a:cubicBezTo>
                      <a:pt x="100182" y="33839"/>
                      <a:pt x="99591" y="33830"/>
                      <a:pt x="99011" y="33916"/>
                    </a:cubicBezTo>
                    <a:lnTo>
                      <a:pt x="94915" y="33916"/>
                    </a:lnTo>
                    <a:cubicBezTo>
                      <a:pt x="89971" y="34916"/>
                      <a:pt x="85275" y="36897"/>
                      <a:pt x="81103" y="39726"/>
                    </a:cubicBezTo>
                    <a:cubicBezTo>
                      <a:pt x="74760" y="43288"/>
                      <a:pt x="69083" y="47927"/>
                      <a:pt x="64339" y="53442"/>
                    </a:cubicBezTo>
                    <a:cubicBezTo>
                      <a:pt x="60920" y="56832"/>
                      <a:pt x="58910" y="61395"/>
                      <a:pt x="58719" y="66205"/>
                    </a:cubicBezTo>
                    <a:cubicBezTo>
                      <a:pt x="57872" y="72882"/>
                      <a:pt x="62596" y="78988"/>
                      <a:pt x="69273" y="79835"/>
                    </a:cubicBezTo>
                    <a:cubicBezTo>
                      <a:pt x="70321" y="79969"/>
                      <a:pt x="71388" y="79969"/>
                      <a:pt x="72435" y="79826"/>
                    </a:cubicBezTo>
                    <a:close/>
                  </a:path>
                </a:pathLst>
              </a:custGeom>
              <a:solidFill>
                <a:srgbClr val="21B4DA"/>
              </a:solidFill>
              <a:ln w="89877" cap="flat">
                <a:solidFill>
                  <a:srgbClr val="FFFFFF"/>
                </a:solidFill>
                <a:prstDash val="solid"/>
                <a:round/>
              </a:ln>
            </p:spPr>
            <p:txBody>
              <a:bodyPr rtlCol="0" anchor="ctr"/>
              <a:lstStyle/>
              <a:p>
                <a:endParaRPr lang="fr-FR"/>
              </a:p>
            </p:txBody>
          </p:sp>
          <p:sp>
            <p:nvSpPr>
              <p:cNvPr id="120" name="Graphique 4">
                <a:extLst>
                  <a:ext uri="{FF2B5EF4-FFF2-40B4-BE49-F238E27FC236}">
                    <a16:creationId xmlns:a16="http://schemas.microsoft.com/office/drawing/2014/main" id="{4FF639AE-3684-4619-AB22-3AC53850737C}"/>
                  </a:ext>
                </a:extLst>
              </p:cNvPr>
              <p:cNvSpPr/>
              <p:nvPr/>
            </p:nvSpPr>
            <p:spPr>
              <a:xfrm>
                <a:off x="4994884" y="3324891"/>
                <a:ext cx="328828" cy="280757"/>
              </a:xfrm>
              <a:custGeom>
                <a:avLst/>
                <a:gdLst>
                  <a:gd name="connsiteX0" fmla="*/ 37730 w 328828"/>
                  <a:gd name="connsiteY0" fmla="*/ 280228 h 280757"/>
                  <a:gd name="connsiteX1" fmla="*/ 7345 w 328828"/>
                  <a:gd name="connsiteY1" fmla="*/ 257559 h 280757"/>
                  <a:gd name="connsiteX2" fmla="*/ -275 w 328828"/>
                  <a:gd name="connsiteY2" fmla="*/ 114683 h 280757"/>
                  <a:gd name="connsiteX3" fmla="*/ -275 w 328828"/>
                  <a:gd name="connsiteY3" fmla="*/ 53152 h 280757"/>
                  <a:gd name="connsiteX4" fmla="*/ 7821 w 328828"/>
                  <a:gd name="connsiteY4" fmla="*/ 13623 h 280757"/>
                  <a:gd name="connsiteX5" fmla="*/ 30300 w 328828"/>
                  <a:gd name="connsiteY5" fmla="*/ -474 h 280757"/>
                  <a:gd name="connsiteX6" fmla="*/ 50969 w 328828"/>
                  <a:gd name="connsiteY6" fmla="*/ 12099 h 280757"/>
                  <a:gd name="connsiteX7" fmla="*/ 59447 w 328828"/>
                  <a:gd name="connsiteY7" fmla="*/ 41913 h 280757"/>
                  <a:gd name="connsiteX8" fmla="*/ 63733 w 328828"/>
                  <a:gd name="connsiteY8" fmla="*/ 63630 h 280757"/>
                  <a:gd name="connsiteX9" fmla="*/ 70115 w 328828"/>
                  <a:gd name="connsiteY9" fmla="*/ 58486 h 280757"/>
                  <a:gd name="connsiteX10" fmla="*/ 126789 w 328828"/>
                  <a:gd name="connsiteY10" fmla="*/ 31721 h 280757"/>
                  <a:gd name="connsiteX11" fmla="*/ 182510 w 328828"/>
                  <a:gd name="connsiteY11" fmla="*/ 58676 h 280757"/>
                  <a:gd name="connsiteX12" fmla="*/ 197178 w 328828"/>
                  <a:gd name="connsiteY12" fmla="*/ 87251 h 280757"/>
                  <a:gd name="connsiteX13" fmla="*/ 199559 w 328828"/>
                  <a:gd name="connsiteY13" fmla="*/ 89252 h 280757"/>
                  <a:gd name="connsiteX14" fmla="*/ 210227 w 328828"/>
                  <a:gd name="connsiteY14" fmla="*/ 82584 h 280757"/>
                  <a:gd name="connsiteX15" fmla="*/ 261758 w 328828"/>
                  <a:gd name="connsiteY15" fmla="*/ 63534 h 280757"/>
                  <a:gd name="connsiteX16" fmla="*/ 303858 w 328828"/>
                  <a:gd name="connsiteY16" fmla="*/ 86204 h 280757"/>
                  <a:gd name="connsiteX17" fmla="*/ 326908 w 328828"/>
                  <a:gd name="connsiteY17" fmla="*/ 144687 h 280757"/>
                  <a:gd name="connsiteX18" fmla="*/ 328433 w 328828"/>
                  <a:gd name="connsiteY18" fmla="*/ 175548 h 280757"/>
                  <a:gd name="connsiteX19" fmla="*/ 322051 w 328828"/>
                  <a:gd name="connsiteY19" fmla="*/ 229365 h 280757"/>
                  <a:gd name="connsiteX20" fmla="*/ 293476 w 328828"/>
                  <a:gd name="connsiteY20" fmla="*/ 253653 h 280757"/>
                  <a:gd name="connsiteX21" fmla="*/ 264901 w 328828"/>
                  <a:gd name="connsiteY21" fmla="*/ 231936 h 280757"/>
                  <a:gd name="connsiteX22" fmla="*/ 261091 w 328828"/>
                  <a:gd name="connsiteY22" fmla="*/ 205933 h 280757"/>
                  <a:gd name="connsiteX23" fmla="*/ 262615 w 328828"/>
                  <a:gd name="connsiteY23" fmla="*/ 170214 h 280757"/>
                  <a:gd name="connsiteX24" fmla="*/ 263948 w 328828"/>
                  <a:gd name="connsiteY24" fmla="*/ 142592 h 280757"/>
                  <a:gd name="connsiteX25" fmla="*/ 263186 w 328828"/>
                  <a:gd name="connsiteY25" fmla="*/ 124494 h 280757"/>
                  <a:gd name="connsiteX26" fmla="*/ 248137 w 328828"/>
                  <a:gd name="connsiteY26" fmla="*/ 107159 h 280757"/>
                  <a:gd name="connsiteX27" fmla="*/ 211847 w 328828"/>
                  <a:gd name="connsiteY27" fmla="*/ 155927 h 280757"/>
                  <a:gd name="connsiteX28" fmla="*/ 197083 w 328828"/>
                  <a:gd name="connsiteY28" fmla="*/ 207933 h 280757"/>
                  <a:gd name="connsiteX29" fmla="*/ 188987 w 328828"/>
                  <a:gd name="connsiteY29" fmla="*/ 220220 h 280757"/>
                  <a:gd name="connsiteX30" fmla="*/ 177176 w 328828"/>
                  <a:gd name="connsiteY30" fmla="*/ 224316 h 280757"/>
                  <a:gd name="connsiteX31" fmla="*/ 155935 w 328828"/>
                  <a:gd name="connsiteY31" fmla="*/ 208505 h 280757"/>
                  <a:gd name="connsiteX32" fmla="*/ 149839 w 328828"/>
                  <a:gd name="connsiteY32" fmla="*/ 170405 h 280757"/>
                  <a:gd name="connsiteX33" fmla="*/ 142695 w 328828"/>
                  <a:gd name="connsiteY33" fmla="*/ 122780 h 280757"/>
                  <a:gd name="connsiteX34" fmla="*/ 116882 w 328828"/>
                  <a:gd name="connsiteY34" fmla="*/ 100110 h 280757"/>
                  <a:gd name="connsiteX35" fmla="*/ 96785 w 328828"/>
                  <a:gd name="connsiteY35" fmla="*/ 113445 h 280757"/>
                  <a:gd name="connsiteX36" fmla="*/ 82688 w 328828"/>
                  <a:gd name="connsiteY36" fmla="*/ 147449 h 280757"/>
                  <a:gd name="connsiteX37" fmla="*/ 73924 w 328828"/>
                  <a:gd name="connsiteY37" fmla="*/ 190026 h 280757"/>
                  <a:gd name="connsiteX38" fmla="*/ 69353 w 328828"/>
                  <a:gd name="connsiteY38" fmla="*/ 230412 h 280757"/>
                  <a:gd name="connsiteX39" fmla="*/ 67924 w 328828"/>
                  <a:gd name="connsiteY39" fmla="*/ 257559 h 280757"/>
                  <a:gd name="connsiteX40" fmla="*/ 58399 w 328828"/>
                  <a:gd name="connsiteY40" fmla="*/ 274608 h 280757"/>
                  <a:gd name="connsiteX41" fmla="*/ 37730 w 328828"/>
                  <a:gd name="connsiteY41" fmla="*/ 280228 h 280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328828" h="280757">
                    <a:moveTo>
                      <a:pt x="37730" y="280228"/>
                    </a:moveTo>
                    <a:cubicBezTo>
                      <a:pt x="23423" y="281104"/>
                      <a:pt x="10574" y="271522"/>
                      <a:pt x="7345" y="257559"/>
                    </a:cubicBezTo>
                    <a:cubicBezTo>
                      <a:pt x="2201" y="240480"/>
                      <a:pt x="-342" y="192855"/>
                      <a:pt x="-275" y="114683"/>
                    </a:cubicBezTo>
                    <a:lnTo>
                      <a:pt x="-275" y="53152"/>
                    </a:lnTo>
                    <a:cubicBezTo>
                      <a:pt x="-1027" y="39493"/>
                      <a:pt x="1754" y="25882"/>
                      <a:pt x="7821" y="13623"/>
                    </a:cubicBezTo>
                    <a:cubicBezTo>
                      <a:pt x="11983" y="5003"/>
                      <a:pt x="20718" y="-474"/>
                      <a:pt x="30300" y="-474"/>
                    </a:cubicBezTo>
                    <a:cubicBezTo>
                      <a:pt x="38949" y="-312"/>
                      <a:pt x="46845" y="4489"/>
                      <a:pt x="50969" y="12099"/>
                    </a:cubicBezTo>
                    <a:cubicBezTo>
                      <a:pt x="56523" y="21053"/>
                      <a:pt x="59456" y="31378"/>
                      <a:pt x="59447" y="41913"/>
                    </a:cubicBezTo>
                    <a:cubicBezTo>
                      <a:pt x="60208" y="56390"/>
                      <a:pt x="61733" y="63630"/>
                      <a:pt x="63733" y="63630"/>
                    </a:cubicBezTo>
                    <a:cubicBezTo>
                      <a:pt x="65733" y="63630"/>
                      <a:pt x="67257" y="61915"/>
                      <a:pt x="70115" y="58486"/>
                    </a:cubicBezTo>
                    <a:cubicBezTo>
                      <a:pt x="83745" y="41150"/>
                      <a:pt x="104738" y="31235"/>
                      <a:pt x="126789" y="31721"/>
                    </a:cubicBezTo>
                    <a:cubicBezTo>
                      <a:pt x="148696" y="30864"/>
                      <a:pt x="169584" y="40970"/>
                      <a:pt x="182510" y="58676"/>
                    </a:cubicBezTo>
                    <a:cubicBezTo>
                      <a:pt x="188977" y="67306"/>
                      <a:pt x="193940" y="76965"/>
                      <a:pt x="197178" y="87251"/>
                    </a:cubicBezTo>
                    <a:cubicBezTo>
                      <a:pt x="197749" y="88585"/>
                      <a:pt x="198512" y="89252"/>
                      <a:pt x="199559" y="89252"/>
                    </a:cubicBezTo>
                    <a:cubicBezTo>
                      <a:pt x="203569" y="87852"/>
                      <a:pt x="207208" y="85575"/>
                      <a:pt x="210227" y="82584"/>
                    </a:cubicBezTo>
                    <a:cubicBezTo>
                      <a:pt x="224686" y="70468"/>
                      <a:pt x="242898" y="63734"/>
                      <a:pt x="261758" y="63534"/>
                    </a:cubicBezTo>
                    <a:cubicBezTo>
                      <a:pt x="278703" y="63544"/>
                      <a:pt x="294524" y="72059"/>
                      <a:pt x="303858" y="86204"/>
                    </a:cubicBezTo>
                    <a:cubicBezTo>
                      <a:pt x="316755" y="103216"/>
                      <a:pt x="324737" y="123447"/>
                      <a:pt x="326908" y="144687"/>
                    </a:cubicBezTo>
                    <a:cubicBezTo>
                      <a:pt x="327861" y="154879"/>
                      <a:pt x="328433" y="165166"/>
                      <a:pt x="328433" y="175548"/>
                    </a:cubicBezTo>
                    <a:cubicBezTo>
                      <a:pt x="328385" y="193674"/>
                      <a:pt x="326251" y="211734"/>
                      <a:pt x="322051" y="229365"/>
                    </a:cubicBezTo>
                    <a:cubicBezTo>
                      <a:pt x="320365" y="243700"/>
                      <a:pt x="307897" y="254301"/>
                      <a:pt x="293476" y="253653"/>
                    </a:cubicBezTo>
                    <a:cubicBezTo>
                      <a:pt x="280103" y="253796"/>
                      <a:pt x="268339" y="244852"/>
                      <a:pt x="264901" y="231936"/>
                    </a:cubicBezTo>
                    <a:cubicBezTo>
                      <a:pt x="262234" y="223535"/>
                      <a:pt x="260948" y="214753"/>
                      <a:pt x="261091" y="205933"/>
                    </a:cubicBezTo>
                    <a:cubicBezTo>
                      <a:pt x="261091" y="193836"/>
                      <a:pt x="261662" y="181930"/>
                      <a:pt x="262615" y="170214"/>
                    </a:cubicBezTo>
                    <a:cubicBezTo>
                      <a:pt x="263472" y="160118"/>
                      <a:pt x="263948" y="151164"/>
                      <a:pt x="263948" y="142592"/>
                    </a:cubicBezTo>
                    <a:cubicBezTo>
                      <a:pt x="263948" y="136210"/>
                      <a:pt x="263948" y="130114"/>
                      <a:pt x="263186" y="124494"/>
                    </a:cubicBezTo>
                    <a:cubicBezTo>
                      <a:pt x="261948" y="112969"/>
                      <a:pt x="256995" y="107159"/>
                      <a:pt x="248137" y="107159"/>
                    </a:cubicBezTo>
                    <a:cubicBezTo>
                      <a:pt x="233850" y="107159"/>
                      <a:pt x="221753" y="123418"/>
                      <a:pt x="211847" y="155927"/>
                    </a:cubicBezTo>
                    <a:cubicBezTo>
                      <a:pt x="208989" y="164880"/>
                      <a:pt x="204036" y="182311"/>
                      <a:pt x="197083" y="207933"/>
                    </a:cubicBezTo>
                    <a:cubicBezTo>
                      <a:pt x="195940" y="212867"/>
                      <a:pt x="193073" y="217230"/>
                      <a:pt x="188987" y="220220"/>
                    </a:cubicBezTo>
                    <a:cubicBezTo>
                      <a:pt x="185596" y="222831"/>
                      <a:pt x="181452" y="224269"/>
                      <a:pt x="177176" y="224316"/>
                    </a:cubicBezTo>
                    <a:cubicBezTo>
                      <a:pt x="167251" y="224717"/>
                      <a:pt x="158402" y="218125"/>
                      <a:pt x="155935" y="208505"/>
                    </a:cubicBezTo>
                    <a:cubicBezTo>
                      <a:pt x="152220" y="196132"/>
                      <a:pt x="150172" y="183321"/>
                      <a:pt x="149839" y="170405"/>
                    </a:cubicBezTo>
                    <a:cubicBezTo>
                      <a:pt x="149268" y="154307"/>
                      <a:pt x="146867" y="138334"/>
                      <a:pt x="142695" y="122780"/>
                    </a:cubicBezTo>
                    <a:cubicBezTo>
                      <a:pt x="137742" y="107635"/>
                      <a:pt x="129170" y="100110"/>
                      <a:pt x="116882" y="100110"/>
                    </a:cubicBezTo>
                    <a:cubicBezTo>
                      <a:pt x="108272" y="100625"/>
                      <a:pt x="100604" y="105711"/>
                      <a:pt x="96785" y="113445"/>
                    </a:cubicBezTo>
                    <a:cubicBezTo>
                      <a:pt x="90489" y="124047"/>
                      <a:pt x="85735" y="135496"/>
                      <a:pt x="82688" y="147449"/>
                    </a:cubicBezTo>
                    <a:cubicBezTo>
                      <a:pt x="78897" y="161451"/>
                      <a:pt x="75973" y="175672"/>
                      <a:pt x="73924" y="190026"/>
                    </a:cubicBezTo>
                    <a:cubicBezTo>
                      <a:pt x="71829" y="204790"/>
                      <a:pt x="70210" y="218601"/>
                      <a:pt x="69353" y="230412"/>
                    </a:cubicBezTo>
                    <a:cubicBezTo>
                      <a:pt x="68495" y="242223"/>
                      <a:pt x="67924" y="251558"/>
                      <a:pt x="67924" y="257559"/>
                    </a:cubicBezTo>
                    <a:cubicBezTo>
                      <a:pt x="68000" y="264531"/>
                      <a:pt x="64381" y="271017"/>
                      <a:pt x="58399" y="274608"/>
                    </a:cubicBezTo>
                    <a:cubicBezTo>
                      <a:pt x="52217" y="278485"/>
                      <a:pt x="45026" y="280438"/>
                      <a:pt x="37730" y="280228"/>
                    </a:cubicBezTo>
                    <a:close/>
                  </a:path>
                </a:pathLst>
              </a:custGeom>
              <a:solidFill>
                <a:srgbClr val="21B4DA"/>
              </a:solidFill>
              <a:ln w="89877" cap="flat">
                <a:solidFill>
                  <a:srgbClr val="FFFFFF"/>
                </a:solidFill>
                <a:prstDash val="solid"/>
                <a:round/>
              </a:ln>
            </p:spPr>
            <p:txBody>
              <a:bodyPr rtlCol="0" anchor="ctr"/>
              <a:lstStyle/>
              <a:p>
                <a:endParaRPr lang="fr-FR"/>
              </a:p>
            </p:txBody>
          </p:sp>
          <p:sp>
            <p:nvSpPr>
              <p:cNvPr id="121" name="Graphique 4">
                <a:extLst>
                  <a:ext uri="{FF2B5EF4-FFF2-40B4-BE49-F238E27FC236}">
                    <a16:creationId xmlns:a16="http://schemas.microsoft.com/office/drawing/2014/main" id="{B4DB46E4-26D5-48DA-9637-7DC4C96A9F7E}"/>
                  </a:ext>
                </a:extLst>
              </p:cNvPr>
              <p:cNvSpPr/>
              <p:nvPr/>
            </p:nvSpPr>
            <p:spPr>
              <a:xfrm>
                <a:off x="5346035" y="3362701"/>
                <a:ext cx="188848" cy="217746"/>
              </a:xfrm>
              <a:custGeom>
                <a:avLst/>
                <a:gdLst>
                  <a:gd name="connsiteX0" fmla="*/ 90057 w 188848"/>
                  <a:gd name="connsiteY0" fmla="*/ 217176 h 217746"/>
                  <a:gd name="connsiteX1" fmla="*/ 87771 w 188848"/>
                  <a:gd name="connsiteY1" fmla="*/ 217176 h 217746"/>
                  <a:gd name="connsiteX2" fmla="*/ 10714 w 188848"/>
                  <a:gd name="connsiteY2" fmla="*/ 169551 h 217746"/>
                  <a:gd name="connsiteX3" fmla="*/ -335 w 188848"/>
                  <a:gd name="connsiteY3" fmla="*/ 116402 h 217746"/>
                  <a:gd name="connsiteX4" fmla="*/ 13000 w 188848"/>
                  <a:gd name="connsiteY4" fmla="*/ 52394 h 217746"/>
                  <a:gd name="connsiteX5" fmla="*/ 47671 w 188848"/>
                  <a:gd name="connsiteY5" fmla="*/ 12865 h 217746"/>
                  <a:gd name="connsiteX6" fmla="*/ 91581 w 188848"/>
                  <a:gd name="connsiteY6" fmla="*/ -470 h 217746"/>
                  <a:gd name="connsiteX7" fmla="*/ 131110 w 188848"/>
                  <a:gd name="connsiteY7" fmla="*/ 13056 h 217746"/>
                  <a:gd name="connsiteX8" fmla="*/ 150160 w 188848"/>
                  <a:gd name="connsiteY8" fmla="*/ 57442 h 217746"/>
                  <a:gd name="connsiteX9" fmla="*/ 139016 w 188848"/>
                  <a:gd name="connsiteY9" fmla="*/ 90303 h 217746"/>
                  <a:gd name="connsiteX10" fmla="*/ 108345 w 188848"/>
                  <a:gd name="connsiteY10" fmla="*/ 112306 h 217746"/>
                  <a:gd name="connsiteX11" fmla="*/ 66435 w 188848"/>
                  <a:gd name="connsiteY11" fmla="*/ 123355 h 217746"/>
                  <a:gd name="connsiteX12" fmla="*/ 53053 w 188848"/>
                  <a:gd name="connsiteY12" fmla="*/ 138671 h 217746"/>
                  <a:gd name="connsiteX13" fmla="*/ 53195 w 188848"/>
                  <a:gd name="connsiteY13" fmla="*/ 139929 h 217746"/>
                  <a:gd name="connsiteX14" fmla="*/ 60815 w 188848"/>
                  <a:gd name="connsiteY14" fmla="*/ 157741 h 217746"/>
                  <a:gd name="connsiteX15" fmla="*/ 93486 w 188848"/>
                  <a:gd name="connsiteY15" fmla="*/ 168218 h 217746"/>
                  <a:gd name="connsiteX16" fmla="*/ 149112 w 188848"/>
                  <a:gd name="connsiteY16" fmla="*/ 152121 h 217746"/>
                  <a:gd name="connsiteX17" fmla="*/ 174163 w 188848"/>
                  <a:gd name="connsiteY17" fmla="*/ 143453 h 217746"/>
                  <a:gd name="connsiteX18" fmla="*/ 184736 w 188848"/>
                  <a:gd name="connsiteY18" fmla="*/ 147835 h 217746"/>
                  <a:gd name="connsiteX19" fmla="*/ 188450 w 188848"/>
                  <a:gd name="connsiteY19" fmla="*/ 158026 h 217746"/>
                  <a:gd name="connsiteX20" fmla="*/ 180259 w 188848"/>
                  <a:gd name="connsiteY20" fmla="*/ 177076 h 217746"/>
                  <a:gd name="connsiteX21" fmla="*/ 90057 w 188848"/>
                  <a:gd name="connsiteY21" fmla="*/ 217176 h 217746"/>
                  <a:gd name="connsiteX22" fmla="*/ 72436 w 188848"/>
                  <a:gd name="connsiteY22" fmla="*/ 79826 h 217746"/>
                  <a:gd name="connsiteX23" fmla="*/ 99011 w 188848"/>
                  <a:gd name="connsiteY23" fmla="*/ 61252 h 217746"/>
                  <a:gd name="connsiteX24" fmla="*/ 105583 w 188848"/>
                  <a:gd name="connsiteY24" fmla="*/ 40583 h 217746"/>
                  <a:gd name="connsiteX25" fmla="*/ 100763 w 188848"/>
                  <a:gd name="connsiteY25" fmla="*/ 33925 h 217746"/>
                  <a:gd name="connsiteX26" fmla="*/ 99011 w 188848"/>
                  <a:gd name="connsiteY26" fmla="*/ 33916 h 217746"/>
                  <a:gd name="connsiteX27" fmla="*/ 94915 w 188848"/>
                  <a:gd name="connsiteY27" fmla="*/ 33916 h 217746"/>
                  <a:gd name="connsiteX28" fmla="*/ 81103 w 188848"/>
                  <a:gd name="connsiteY28" fmla="*/ 39726 h 217746"/>
                  <a:gd name="connsiteX29" fmla="*/ 64245 w 188848"/>
                  <a:gd name="connsiteY29" fmla="*/ 53251 h 217746"/>
                  <a:gd name="connsiteX30" fmla="*/ 58625 w 188848"/>
                  <a:gd name="connsiteY30" fmla="*/ 66015 h 217746"/>
                  <a:gd name="connsiteX31" fmla="*/ 68950 w 188848"/>
                  <a:gd name="connsiteY31" fmla="*/ 79826 h 217746"/>
                  <a:gd name="connsiteX32" fmla="*/ 72436 w 188848"/>
                  <a:gd name="connsiteY32" fmla="*/ 79826 h 217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88848" h="217746">
                    <a:moveTo>
                      <a:pt x="90057" y="217176"/>
                    </a:moveTo>
                    <a:lnTo>
                      <a:pt x="87771" y="217176"/>
                    </a:lnTo>
                    <a:cubicBezTo>
                      <a:pt x="54700" y="218796"/>
                      <a:pt x="24049" y="199860"/>
                      <a:pt x="10714" y="169551"/>
                    </a:cubicBezTo>
                    <a:cubicBezTo>
                      <a:pt x="3218" y="152844"/>
                      <a:pt x="-554" y="134709"/>
                      <a:pt x="-335" y="116402"/>
                    </a:cubicBezTo>
                    <a:cubicBezTo>
                      <a:pt x="-983" y="94313"/>
                      <a:pt x="3589" y="72387"/>
                      <a:pt x="13000" y="52394"/>
                    </a:cubicBezTo>
                    <a:cubicBezTo>
                      <a:pt x="20620" y="36230"/>
                      <a:pt x="32631" y="22524"/>
                      <a:pt x="47671" y="12865"/>
                    </a:cubicBezTo>
                    <a:cubicBezTo>
                      <a:pt x="60749" y="4359"/>
                      <a:pt x="75979" y="-270"/>
                      <a:pt x="91581" y="-470"/>
                    </a:cubicBezTo>
                    <a:cubicBezTo>
                      <a:pt x="105916" y="-632"/>
                      <a:pt x="119880" y="4150"/>
                      <a:pt x="131110" y="13056"/>
                    </a:cubicBezTo>
                    <a:cubicBezTo>
                      <a:pt x="144093" y="24028"/>
                      <a:pt x="151150" y="40478"/>
                      <a:pt x="150160" y="57442"/>
                    </a:cubicBezTo>
                    <a:cubicBezTo>
                      <a:pt x="150398" y="69358"/>
                      <a:pt x="146455" y="80988"/>
                      <a:pt x="139016" y="90303"/>
                    </a:cubicBezTo>
                    <a:cubicBezTo>
                      <a:pt x="130834" y="100133"/>
                      <a:pt x="120280" y="107706"/>
                      <a:pt x="108345" y="112306"/>
                    </a:cubicBezTo>
                    <a:cubicBezTo>
                      <a:pt x="94943" y="117878"/>
                      <a:pt x="80847" y="121593"/>
                      <a:pt x="66435" y="123355"/>
                    </a:cubicBezTo>
                    <a:cubicBezTo>
                      <a:pt x="58511" y="123889"/>
                      <a:pt x="52519" y="130747"/>
                      <a:pt x="53053" y="138671"/>
                    </a:cubicBezTo>
                    <a:cubicBezTo>
                      <a:pt x="53081" y="139100"/>
                      <a:pt x="53129" y="139510"/>
                      <a:pt x="53195" y="139929"/>
                    </a:cubicBezTo>
                    <a:cubicBezTo>
                      <a:pt x="53634" y="146558"/>
                      <a:pt x="56320" y="152844"/>
                      <a:pt x="60815" y="157741"/>
                    </a:cubicBezTo>
                    <a:cubicBezTo>
                      <a:pt x="66435" y="164789"/>
                      <a:pt x="77294" y="168218"/>
                      <a:pt x="93486" y="168218"/>
                    </a:cubicBezTo>
                    <a:cubicBezTo>
                      <a:pt x="113136" y="167932"/>
                      <a:pt x="132348" y="162379"/>
                      <a:pt x="149112" y="152121"/>
                    </a:cubicBezTo>
                    <a:cubicBezTo>
                      <a:pt x="156599" y="147158"/>
                      <a:pt x="165209" y="144177"/>
                      <a:pt x="174163" y="143453"/>
                    </a:cubicBezTo>
                    <a:cubicBezTo>
                      <a:pt x="178163" y="143253"/>
                      <a:pt x="182050" y="144863"/>
                      <a:pt x="184736" y="147835"/>
                    </a:cubicBezTo>
                    <a:cubicBezTo>
                      <a:pt x="187193" y="150654"/>
                      <a:pt x="188517" y="154283"/>
                      <a:pt x="188450" y="158026"/>
                    </a:cubicBezTo>
                    <a:cubicBezTo>
                      <a:pt x="188507" y="165246"/>
                      <a:pt x="185536" y="172152"/>
                      <a:pt x="180259" y="177076"/>
                    </a:cubicBezTo>
                    <a:cubicBezTo>
                      <a:pt x="156847" y="202079"/>
                      <a:pt x="124309" y="216548"/>
                      <a:pt x="90057" y="217176"/>
                    </a:cubicBezTo>
                    <a:close/>
                    <a:moveTo>
                      <a:pt x="72436" y="79826"/>
                    </a:moveTo>
                    <a:cubicBezTo>
                      <a:pt x="84238" y="79588"/>
                      <a:pt x="94734" y="72254"/>
                      <a:pt x="99011" y="61252"/>
                    </a:cubicBezTo>
                    <a:cubicBezTo>
                      <a:pt x="102630" y="54899"/>
                      <a:pt x="104878" y="47860"/>
                      <a:pt x="105583" y="40583"/>
                    </a:cubicBezTo>
                    <a:cubicBezTo>
                      <a:pt x="106088" y="37411"/>
                      <a:pt x="103935" y="34430"/>
                      <a:pt x="100763" y="33925"/>
                    </a:cubicBezTo>
                    <a:cubicBezTo>
                      <a:pt x="100183" y="33839"/>
                      <a:pt x="99592" y="33830"/>
                      <a:pt x="99011" y="33916"/>
                    </a:cubicBezTo>
                    <a:lnTo>
                      <a:pt x="94915" y="33916"/>
                    </a:lnTo>
                    <a:cubicBezTo>
                      <a:pt x="89972" y="34916"/>
                      <a:pt x="85276" y="36897"/>
                      <a:pt x="81103" y="39726"/>
                    </a:cubicBezTo>
                    <a:cubicBezTo>
                      <a:pt x="74760" y="43240"/>
                      <a:pt x="69055" y="47822"/>
                      <a:pt x="64245" y="53251"/>
                    </a:cubicBezTo>
                    <a:cubicBezTo>
                      <a:pt x="60825" y="56642"/>
                      <a:pt x="58815" y="61205"/>
                      <a:pt x="58625" y="66015"/>
                    </a:cubicBezTo>
                    <a:cubicBezTo>
                      <a:pt x="57662" y="72682"/>
                      <a:pt x="62283" y="78864"/>
                      <a:pt x="68950" y="79826"/>
                    </a:cubicBezTo>
                    <a:cubicBezTo>
                      <a:pt x="70102" y="79997"/>
                      <a:pt x="71274" y="79997"/>
                      <a:pt x="72436" y="79826"/>
                    </a:cubicBezTo>
                    <a:close/>
                  </a:path>
                </a:pathLst>
              </a:custGeom>
              <a:solidFill>
                <a:srgbClr val="21B4DA"/>
              </a:solidFill>
              <a:ln w="89877" cap="flat">
                <a:solidFill>
                  <a:srgbClr val="FFFFFF"/>
                </a:solidFill>
                <a:prstDash val="solid"/>
                <a:round/>
              </a:ln>
            </p:spPr>
            <p:txBody>
              <a:bodyPr rtlCol="0" anchor="ctr"/>
              <a:lstStyle/>
              <a:p>
                <a:endParaRPr lang="fr-FR"/>
              </a:p>
            </p:txBody>
          </p:sp>
          <p:sp>
            <p:nvSpPr>
              <p:cNvPr id="122" name="Graphique 4">
                <a:extLst>
                  <a:ext uri="{FF2B5EF4-FFF2-40B4-BE49-F238E27FC236}">
                    <a16:creationId xmlns:a16="http://schemas.microsoft.com/office/drawing/2014/main" id="{C5112550-5EFB-4CE4-BA6A-4738A22CE4DA}"/>
                  </a:ext>
                </a:extLst>
              </p:cNvPr>
              <p:cNvSpPr/>
              <p:nvPr/>
            </p:nvSpPr>
            <p:spPr>
              <a:xfrm>
                <a:off x="5553835" y="3349656"/>
                <a:ext cx="208048" cy="256222"/>
              </a:xfrm>
              <a:custGeom>
                <a:avLst/>
                <a:gdLst>
                  <a:gd name="connsiteX0" fmla="*/ 31609 w 208048"/>
                  <a:gd name="connsiteY0" fmla="*/ 255749 h 256222"/>
                  <a:gd name="connsiteX1" fmla="*/ 24275 w 208048"/>
                  <a:gd name="connsiteY1" fmla="*/ 255177 h 256222"/>
                  <a:gd name="connsiteX2" fmla="*/ 9130 w 208048"/>
                  <a:gd name="connsiteY2" fmla="*/ 243938 h 256222"/>
                  <a:gd name="connsiteX3" fmla="*/ -395 w 208048"/>
                  <a:gd name="connsiteY3" fmla="*/ 217935 h 256222"/>
                  <a:gd name="connsiteX4" fmla="*/ -395 w 208048"/>
                  <a:gd name="connsiteY4" fmla="*/ 128114 h 256222"/>
                  <a:gd name="connsiteX5" fmla="*/ 10559 w 208048"/>
                  <a:gd name="connsiteY5" fmla="*/ 13814 h 256222"/>
                  <a:gd name="connsiteX6" fmla="*/ 32276 w 208048"/>
                  <a:gd name="connsiteY6" fmla="*/ -474 h 256222"/>
                  <a:gd name="connsiteX7" fmla="*/ 61613 w 208048"/>
                  <a:gd name="connsiteY7" fmla="*/ 43913 h 256222"/>
                  <a:gd name="connsiteX8" fmla="*/ 62660 w 208048"/>
                  <a:gd name="connsiteY8" fmla="*/ 54676 h 256222"/>
                  <a:gd name="connsiteX9" fmla="*/ 140003 w 208048"/>
                  <a:gd name="connsiteY9" fmla="*/ 7051 h 256222"/>
                  <a:gd name="connsiteX10" fmla="*/ 165912 w 208048"/>
                  <a:gd name="connsiteY10" fmla="*/ 11051 h 256222"/>
                  <a:gd name="connsiteX11" fmla="*/ 200773 w 208048"/>
                  <a:gd name="connsiteY11" fmla="*/ 88966 h 256222"/>
                  <a:gd name="connsiteX12" fmla="*/ 207631 w 208048"/>
                  <a:gd name="connsiteY12" fmla="*/ 165166 h 256222"/>
                  <a:gd name="connsiteX13" fmla="*/ 198106 w 208048"/>
                  <a:gd name="connsiteY13" fmla="*/ 222316 h 256222"/>
                  <a:gd name="connsiteX14" fmla="*/ 165054 w 208048"/>
                  <a:gd name="connsiteY14" fmla="*/ 246700 h 256222"/>
                  <a:gd name="connsiteX15" fmla="*/ 140861 w 208048"/>
                  <a:gd name="connsiteY15" fmla="*/ 237175 h 256222"/>
                  <a:gd name="connsiteX16" fmla="*/ 130384 w 208048"/>
                  <a:gd name="connsiteY16" fmla="*/ 216220 h 256222"/>
                  <a:gd name="connsiteX17" fmla="*/ 128574 w 208048"/>
                  <a:gd name="connsiteY17" fmla="*/ 195074 h 256222"/>
                  <a:gd name="connsiteX18" fmla="*/ 131431 w 208048"/>
                  <a:gd name="connsiteY18" fmla="*/ 163166 h 256222"/>
                  <a:gd name="connsiteX19" fmla="*/ 133717 w 208048"/>
                  <a:gd name="connsiteY19" fmla="*/ 127447 h 256222"/>
                  <a:gd name="connsiteX20" fmla="*/ 116572 w 208048"/>
                  <a:gd name="connsiteY20" fmla="*/ 68201 h 256222"/>
                  <a:gd name="connsiteX21" fmla="*/ 99999 w 208048"/>
                  <a:gd name="connsiteY21" fmla="*/ 81251 h 256222"/>
                  <a:gd name="connsiteX22" fmla="*/ 71424 w 208048"/>
                  <a:gd name="connsiteY22" fmla="*/ 177739 h 256222"/>
                  <a:gd name="connsiteX23" fmla="*/ 63613 w 208048"/>
                  <a:gd name="connsiteY23" fmla="*/ 219078 h 256222"/>
                  <a:gd name="connsiteX24" fmla="*/ 50564 w 208048"/>
                  <a:gd name="connsiteY24" fmla="*/ 246224 h 256222"/>
                  <a:gd name="connsiteX25" fmla="*/ 31609 w 208048"/>
                  <a:gd name="connsiteY25" fmla="*/ 255749 h 25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08048" h="256222">
                    <a:moveTo>
                      <a:pt x="31609" y="255749"/>
                    </a:moveTo>
                    <a:lnTo>
                      <a:pt x="24275" y="255177"/>
                    </a:lnTo>
                    <a:cubicBezTo>
                      <a:pt x="19989" y="255177"/>
                      <a:pt x="14750" y="251081"/>
                      <a:pt x="9130" y="243938"/>
                    </a:cubicBezTo>
                    <a:cubicBezTo>
                      <a:pt x="2939" y="236689"/>
                      <a:pt x="-443" y="227469"/>
                      <a:pt x="-395" y="217935"/>
                    </a:cubicBezTo>
                    <a:lnTo>
                      <a:pt x="-395" y="128114"/>
                    </a:lnTo>
                    <a:cubicBezTo>
                      <a:pt x="-14" y="64611"/>
                      <a:pt x="3634" y="26511"/>
                      <a:pt x="10559" y="13814"/>
                    </a:cubicBezTo>
                    <a:cubicBezTo>
                      <a:pt x="14331" y="5174"/>
                      <a:pt x="22846" y="-436"/>
                      <a:pt x="32276" y="-474"/>
                    </a:cubicBezTo>
                    <a:cubicBezTo>
                      <a:pt x="49993" y="-474"/>
                      <a:pt x="59775" y="14319"/>
                      <a:pt x="61613" y="43913"/>
                    </a:cubicBezTo>
                    <a:cubicBezTo>
                      <a:pt x="61613" y="47532"/>
                      <a:pt x="62184" y="51056"/>
                      <a:pt x="62660" y="54676"/>
                    </a:cubicBezTo>
                    <a:cubicBezTo>
                      <a:pt x="91045" y="22929"/>
                      <a:pt x="116829" y="7051"/>
                      <a:pt x="140003" y="7051"/>
                    </a:cubicBezTo>
                    <a:cubicBezTo>
                      <a:pt x="148709" y="7870"/>
                      <a:pt x="157358" y="9204"/>
                      <a:pt x="165912" y="11051"/>
                    </a:cubicBezTo>
                    <a:cubicBezTo>
                      <a:pt x="180104" y="13718"/>
                      <a:pt x="191725" y="39626"/>
                      <a:pt x="200773" y="88966"/>
                    </a:cubicBezTo>
                    <a:cubicBezTo>
                      <a:pt x="205431" y="114093"/>
                      <a:pt x="207727" y="139610"/>
                      <a:pt x="207631" y="165166"/>
                    </a:cubicBezTo>
                    <a:cubicBezTo>
                      <a:pt x="207955" y="184635"/>
                      <a:pt x="204726" y="203999"/>
                      <a:pt x="198106" y="222316"/>
                    </a:cubicBezTo>
                    <a:cubicBezTo>
                      <a:pt x="194001" y="237070"/>
                      <a:pt x="180361" y="247129"/>
                      <a:pt x="165054" y="246700"/>
                    </a:cubicBezTo>
                    <a:cubicBezTo>
                      <a:pt x="156053" y="246814"/>
                      <a:pt x="147366" y="243395"/>
                      <a:pt x="140861" y="237175"/>
                    </a:cubicBezTo>
                    <a:cubicBezTo>
                      <a:pt x="134908" y="231717"/>
                      <a:pt x="131184" y="224259"/>
                      <a:pt x="130384" y="216220"/>
                    </a:cubicBezTo>
                    <a:cubicBezTo>
                      <a:pt x="129202" y="209229"/>
                      <a:pt x="128592" y="202161"/>
                      <a:pt x="128574" y="195074"/>
                    </a:cubicBezTo>
                    <a:cubicBezTo>
                      <a:pt x="128822" y="184387"/>
                      <a:pt x="129774" y="173729"/>
                      <a:pt x="131431" y="163166"/>
                    </a:cubicBezTo>
                    <a:cubicBezTo>
                      <a:pt x="133079" y="151336"/>
                      <a:pt x="133841" y="139391"/>
                      <a:pt x="133717" y="127447"/>
                    </a:cubicBezTo>
                    <a:cubicBezTo>
                      <a:pt x="133717" y="88014"/>
                      <a:pt x="128002" y="68201"/>
                      <a:pt x="116572" y="68201"/>
                    </a:cubicBezTo>
                    <a:cubicBezTo>
                      <a:pt x="112000" y="68201"/>
                      <a:pt x="106476" y="72583"/>
                      <a:pt x="99999" y="81251"/>
                    </a:cubicBezTo>
                    <a:cubicBezTo>
                      <a:pt x="87873" y="97510"/>
                      <a:pt x="78348" y="129666"/>
                      <a:pt x="71424" y="177739"/>
                    </a:cubicBezTo>
                    <a:cubicBezTo>
                      <a:pt x="69137" y="193074"/>
                      <a:pt x="66566" y="206314"/>
                      <a:pt x="63613" y="219078"/>
                    </a:cubicBezTo>
                    <a:cubicBezTo>
                      <a:pt x="61765" y="229126"/>
                      <a:pt x="57260" y="238508"/>
                      <a:pt x="50564" y="246224"/>
                    </a:cubicBezTo>
                    <a:cubicBezTo>
                      <a:pt x="45839" y="251881"/>
                      <a:pt x="38972" y="255329"/>
                      <a:pt x="31609" y="255749"/>
                    </a:cubicBezTo>
                    <a:close/>
                  </a:path>
                </a:pathLst>
              </a:custGeom>
              <a:solidFill>
                <a:srgbClr val="21B4DA"/>
              </a:solidFill>
              <a:ln w="89877" cap="flat">
                <a:solidFill>
                  <a:srgbClr val="FFFFFF"/>
                </a:solidFill>
                <a:prstDash val="solid"/>
                <a:round/>
              </a:ln>
            </p:spPr>
            <p:txBody>
              <a:bodyPr rtlCol="0" anchor="ctr"/>
              <a:lstStyle/>
              <a:p>
                <a:endParaRPr lang="fr-FR"/>
              </a:p>
            </p:txBody>
          </p:sp>
          <p:sp>
            <p:nvSpPr>
              <p:cNvPr id="123" name="Graphique 4">
                <a:extLst>
                  <a:ext uri="{FF2B5EF4-FFF2-40B4-BE49-F238E27FC236}">
                    <a16:creationId xmlns:a16="http://schemas.microsoft.com/office/drawing/2014/main" id="{D95D801B-B18C-4035-AC94-F81510C1AB57}"/>
                  </a:ext>
                </a:extLst>
              </p:cNvPr>
              <p:cNvSpPr/>
              <p:nvPr/>
            </p:nvSpPr>
            <p:spPr>
              <a:xfrm>
                <a:off x="5742241" y="3255494"/>
                <a:ext cx="222027" cy="349134"/>
              </a:xfrm>
              <a:custGeom>
                <a:avLst/>
                <a:gdLst>
                  <a:gd name="connsiteX0" fmla="*/ 95045 w 222027"/>
                  <a:gd name="connsiteY0" fmla="*/ 348577 h 349134"/>
                  <a:gd name="connsiteX1" fmla="*/ 61898 w 222027"/>
                  <a:gd name="connsiteY1" fmla="*/ 320764 h 349134"/>
                  <a:gd name="connsiteX2" fmla="*/ 56564 w 222027"/>
                  <a:gd name="connsiteY2" fmla="*/ 260090 h 349134"/>
                  <a:gd name="connsiteX3" fmla="*/ 63136 w 222027"/>
                  <a:gd name="connsiteY3" fmla="*/ 133503 h 349134"/>
                  <a:gd name="connsiteX4" fmla="*/ 63136 w 222027"/>
                  <a:gd name="connsiteY4" fmla="*/ 128645 h 349134"/>
                  <a:gd name="connsiteX5" fmla="*/ 58278 w 222027"/>
                  <a:gd name="connsiteY5" fmla="*/ 119120 h 349134"/>
                  <a:gd name="connsiteX6" fmla="*/ 20750 w 222027"/>
                  <a:gd name="connsiteY6" fmla="*/ 113024 h 349134"/>
                  <a:gd name="connsiteX7" fmla="*/ -396 w 222027"/>
                  <a:gd name="connsiteY7" fmla="*/ 97975 h 349134"/>
                  <a:gd name="connsiteX8" fmla="*/ 10177 w 222027"/>
                  <a:gd name="connsiteY8" fmla="*/ 84449 h 349134"/>
                  <a:gd name="connsiteX9" fmla="*/ 30370 w 222027"/>
                  <a:gd name="connsiteY9" fmla="*/ 78829 h 349134"/>
                  <a:gd name="connsiteX10" fmla="*/ 66565 w 222027"/>
                  <a:gd name="connsiteY10" fmla="*/ 68352 h 349134"/>
                  <a:gd name="connsiteX11" fmla="*/ 67327 w 222027"/>
                  <a:gd name="connsiteY11" fmla="*/ 63018 h 349134"/>
                  <a:gd name="connsiteX12" fmla="*/ 67994 w 222027"/>
                  <a:gd name="connsiteY12" fmla="*/ 43968 h 349134"/>
                  <a:gd name="connsiteX13" fmla="*/ 73709 w 222027"/>
                  <a:gd name="connsiteY13" fmla="*/ 20251 h 349134"/>
                  <a:gd name="connsiteX14" fmla="*/ 98474 w 222027"/>
                  <a:gd name="connsiteY14" fmla="*/ -419 h 349134"/>
                  <a:gd name="connsiteX15" fmla="*/ 122287 w 222027"/>
                  <a:gd name="connsiteY15" fmla="*/ 13011 h 349134"/>
                  <a:gd name="connsiteX16" fmla="*/ 129430 w 222027"/>
                  <a:gd name="connsiteY16" fmla="*/ 39110 h 349134"/>
                  <a:gd name="connsiteX17" fmla="*/ 129430 w 222027"/>
                  <a:gd name="connsiteY17" fmla="*/ 55207 h 349134"/>
                  <a:gd name="connsiteX18" fmla="*/ 132097 w 222027"/>
                  <a:gd name="connsiteY18" fmla="*/ 64732 h 349134"/>
                  <a:gd name="connsiteX19" fmla="*/ 155243 w 222027"/>
                  <a:gd name="connsiteY19" fmla="*/ 68161 h 349134"/>
                  <a:gd name="connsiteX20" fmla="*/ 168959 w 222027"/>
                  <a:gd name="connsiteY20" fmla="*/ 68161 h 349134"/>
                  <a:gd name="connsiteX21" fmla="*/ 191533 w 222027"/>
                  <a:gd name="connsiteY21" fmla="*/ 69209 h 349134"/>
                  <a:gd name="connsiteX22" fmla="*/ 210583 w 222027"/>
                  <a:gd name="connsiteY22" fmla="*/ 77877 h 349134"/>
                  <a:gd name="connsiteX23" fmla="*/ 221632 w 222027"/>
                  <a:gd name="connsiteY23" fmla="*/ 98546 h 349134"/>
                  <a:gd name="connsiteX24" fmla="*/ 221632 w 222027"/>
                  <a:gd name="connsiteY24" fmla="*/ 105785 h 349134"/>
                  <a:gd name="connsiteX25" fmla="*/ 208202 w 222027"/>
                  <a:gd name="connsiteY25" fmla="*/ 119977 h 349134"/>
                  <a:gd name="connsiteX26" fmla="*/ 188009 w 222027"/>
                  <a:gd name="connsiteY26" fmla="*/ 125597 h 349134"/>
                  <a:gd name="connsiteX27" fmla="*/ 165816 w 222027"/>
                  <a:gd name="connsiteY27" fmla="*/ 123787 h 349134"/>
                  <a:gd name="connsiteX28" fmla="*/ 152290 w 222027"/>
                  <a:gd name="connsiteY28" fmla="*/ 122263 h 349134"/>
                  <a:gd name="connsiteX29" fmla="*/ 144670 w 222027"/>
                  <a:gd name="connsiteY29" fmla="*/ 122835 h 349134"/>
                  <a:gd name="connsiteX30" fmla="*/ 133621 w 222027"/>
                  <a:gd name="connsiteY30" fmla="*/ 177127 h 349134"/>
                  <a:gd name="connsiteX31" fmla="*/ 133621 w 222027"/>
                  <a:gd name="connsiteY31" fmla="*/ 228467 h 349134"/>
                  <a:gd name="connsiteX32" fmla="*/ 132573 w 222027"/>
                  <a:gd name="connsiteY32" fmla="*/ 286760 h 349134"/>
                  <a:gd name="connsiteX33" fmla="*/ 126001 w 222027"/>
                  <a:gd name="connsiteY33" fmla="*/ 326194 h 349134"/>
                  <a:gd name="connsiteX34" fmla="*/ 95045 w 222027"/>
                  <a:gd name="connsiteY34" fmla="*/ 348577 h 349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222027" h="349134">
                    <a:moveTo>
                      <a:pt x="95045" y="348577"/>
                    </a:moveTo>
                    <a:cubicBezTo>
                      <a:pt x="78290" y="349796"/>
                      <a:pt x="63603" y="337471"/>
                      <a:pt x="61898" y="320764"/>
                    </a:cubicBezTo>
                    <a:cubicBezTo>
                      <a:pt x="58069" y="300771"/>
                      <a:pt x="56288" y="280445"/>
                      <a:pt x="56564" y="260090"/>
                    </a:cubicBezTo>
                    <a:cubicBezTo>
                      <a:pt x="56564" y="230944"/>
                      <a:pt x="58754" y="188748"/>
                      <a:pt x="63136" y="133503"/>
                    </a:cubicBezTo>
                    <a:lnTo>
                      <a:pt x="63136" y="128645"/>
                    </a:lnTo>
                    <a:cubicBezTo>
                      <a:pt x="63622" y="124778"/>
                      <a:pt x="61698" y="120996"/>
                      <a:pt x="58278" y="119120"/>
                    </a:cubicBezTo>
                    <a:cubicBezTo>
                      <a:pt x="46020" y="115777"/>
                      <a:pt x="33437" y="113729"/>
                      <a:pt x="20750" y="113024"/>
                    </a:cubicBezTo>
                    <a:cubicBezTo>
                      <a:pt x="6653" y="111500"/>
                      <a:pt x="-396" y="106452"/>
                      <a:pt x="-396" y="97975"/>
                    </a:cubicBezTo>
                    <a:cubicBezTo>
                      <a:pt x="-243" y="91631"/>
                      <a:pt x="4052" y="86125"/>
                      <a:pt x="10177" y="84449"/>
                    </a:cubicBezTo>
                    <a:cubicBezTo>
                      <a:pt x="16654" y="81763"/>
                      <a:pt x="23436" y="79877"/>
                      <a:pt x="30370" y="78829"/>
                    </a:cubicBezTo>
                    <a:cubicBezTo>
                      <a:pt x="53040" y="75210"/>
                      <a:pt x="65041" y="71781"/>
                      <a:pt x="66565" y="68352"/>
                    </a:cubicBezTo>
                    <a:cubicBezTo>
                      <a:pt x="67213" y="66656"/>
                      <a:pt x="67470" y="64828"/>
                      <a:pt x="67327" y="63018"/>
                    </a:cubicBezTo>
                    <a:cubicBezTo>
                      <a:pt x="67327" y="55969"/>
                      <a:pt x="67327" y="49683"/>
                      <a:pt x="67994" y="43968"/>
                    </a:cubicBezTo>
                    <a:cubicBezTo>
                      <a:pt x="69042" y="35881"/>
                      <a:pt x="70956" y="27928"/>
                      <a:pt x="73709" y="20251"/>
                    </a:cubicBezTo>
                    <a:cubicBezTo>
                      <a:pt x="75909" y="8297"/>
                      <a:pt x="86320" y="-390"/>
                      <a:pt x="98474" y="-419"/>
                    </a:cubicBezTo>
                    <a:cubicBezTo>
                      <a:pt x="108380" y="-1076"/>
                      <a:pt x="117724" y="4201"/>
                      <a:pt x="122287" y="13011"/>
                    </a:cubicBezTo>
                    <a:cubicBezTo>
                      <a:pt x="126791" y="20984"/>
                      <a:pt x="129249" y="29956"/>
                      <a:pt x="129430" y="39110"/>
                    </a:cubicBezTo>
                    <a:lnTo>
                      <a:pt x="129430" y="55207"/>
                    </a:lnTo>
                    <a:cubicBezTo>
                      <a:pt x="129192" y="58598"/>
                      <a:pt x="130135" y="61961"/>
                      <a:pt x="132097" y="64732"/>
                    </a:cubicBezTo>
                    <a:cubicBezTo>
                      <a:pt x="133878" y="67018"/>
                      <a:pt x="141593" y="68161"/>
                      <a:pt x="155243" y="68161"/>
                    </a:cubicBezTo>
                    <a:lnTo>
                      <a:pt x="168959" y="68161"/>
                    </a:lnTo>
                    <a:cubicBezTo>
                      <a:pt x="177341" y="68161"/>
                      <a:pt x="184866" y="68161"/>
                      <a:pt x="191533" y="69209"/>
                    </a:cubicBezTo>
                    <a:cubicBezTo>
                      <a:pt x="198600" y="70161"/>
                      <a:pt x="205220" y="73171"/>
                      <a:pt x="210583" y="77877"/>
                    </a:cubicBezTo>
                    <a:cubicBezTo>
                      <a:pt x="217250" y="82706"/>
                      <a:pt x="221318" y="90326"/>
                      <a:pt x="221632" y="98546"/>
                    </a:cubicBezTo>
                    <a:cubicBezTo>
                      <a:pt x="221632" y="99022"/>
                      <a:pt x="221632" y="101499"/>
                      <a:pt x="221632" y="105785"/>
                    </a:cubicBezTo>
                    <a:cubicBezTo>
                      <a:pt x="221632" y="110071"/>
                      <a:pt x="216870" y="115310"/>
                      <a:pt x="208202" y="119977"/>
                    </a:cubicBezTo>
                    <a:cubicBezTo>
                      <a:pt x="202087" y="123606"/>
                      <a:pt x="195115" y="125540"/>
                      <a:pt x="188009" y="125597"/>
                    </a:cubicBezTo>
                    <a:cubicBezTo>
                      <a:pt x="180570" y="125673"/>
                      <a:pt x="173140" y="125064"/>
                      <a:pt x="165816" y="123787"/>
                    </a:cubicBezTo>
                    <a:cubicBezTo>
                      <a:pt x="161358" y="122873"/>
                      <a:pt x="156833" y="122368"/>
                      <a:pt x="152290" y="122263"/>
                    </a:cubicBezTo>
                    <a:cubicBezTo>
                      <a:pt x="149737" y="122311"/>
                      <a:pt x="147194" y="122501"/>
                      <a:pt x="144670" y="122835"/>
                    </a:cubicBezTo>
                    <a:cubicBezTo>
                      <a:pt x="138317" y="123530"/>
                      <a:pt x="134640" y="141627"/>
                      <a:pt x="133621" y="177127"/>
                    </a:cubicBezTo>
                    <a:cubicBezTo>
                      <a:pt x="133621" y="189605"/>
                      <a:pt x="133621" y="206655"/>
                      <a:pt x="133621" y="228467"/>
                    </a:cubicBezTo>
                    <a:cubicBezTo>
                      <a:pt x="133621" y="250279"/>
                      <a:pt x="133621" y="270853"/>
                      <a:pt x="132573" y="286760"/>
                    </a:cubicBezTo>
                    <a:cubicBezTo>
                      <a:pt x="132345" y="300152"/>
                      <a:pt x="130126" y="313449"/>
                      <a:pt x="126001" y="326194"/>
                    </a:cubicBezTo>
                    <a:cubicBezTo>
                      <a:pt x="122410" y="340129"/>
                      <a:pt x="109409" y="349539"/>
                      <a:pt x="95045" y="348577"/>
                    </a:cubicBezTo>
                    <a:close/>
                  </a:path>
                </a:pathLst>
              </a:custGeom>
              <a:solidFill>
                <a:srgbClr val="21B4DA"/>
              </a:solidFill>
              <a:ln w="89877" cap="flat">
                <a:solidFill>
                  <a:srgbClr val="FFFFFF"/>
                </a:solidFill>
                <a:prstDash val="solid"/>
                <a:round/>
              </a:ln>
            </p:spPr>
            <p:txBody>
              <a:bodyPr rtlCol="0" anchor="ctr"/>
              <a:lstStyle/>
              <a:p>
                <a:endParaRPr lang="fr-FR"/>
              </a:p>
            </p:txBody>
          </p:sp>
          <p:sp>
            <p:nvSpPr>
              <p:cNvPr id="124" name="Graphique 4">
                <a:extLst>
                  <a:ext uri="{FF2B5EF4-FFF2-40B4-BE49-F238E27FC236}">
                    <a16:creationId xmlns:a16="http://schemas.microsoft.com/office/drawing/2014/main" id="{1A0962EB-7A1D-426B-8555-B4A3D8C642E5}"/>
                  </a:ext>
                </a:extLst>
              </p:cNvPr>
              <p:cNvSpPr/>
              <p:nvPr/>
            </p:nvSpPr>
            <p:spPr>
              <a:xfrm>
                <a:off x="6049155" y="3239261"/>
                <a:ext cx="184218" cy="358379"/>
              </a:xfrm>
              <a:custGeom>
                <a:avLst/>
                <a:gdLst>
                  <a:gd name="connsiteX0" fmla="*/ 67594 w 184218"/>
                  <a:gd name="connsiteY0" fmla="*/ 357857 h 358379"/>
                  <a:gd name="connsiteX1" fmla="*/ 66070 w 184218"/>
                  <a:gd name="connsiteY1" fmla="*/ 357857 h 358379"/>
                  <a:gd name="connsiteX2" fmla="*/ 39323 w 184218"/>
                  <a:gd name="connsiteY2" fmla="*/ 334216 h 358379"/>
                  <a:gd name="connsiteX3" fmla="*/ 39305 w 184218"/>
                  <a:gd name="connsiteY3" fmla="*/ 333853 h 358379"/>
                  <a:gd name="connsiteX4" fmla="*/ 32351 w 184218"/>
                  <a:gd name="connsiteY4" fmla="*/ 226221 h 358379"/>
                  <a:gd name="connsiteX5" fmla="*/ 28541 w 184218"/>
                  <a:gd name="connsiteY5" fmla="*/ 161070 h 358379"/>
                  <a:gd name="connsiteX6" fmla="*/ 17301 w 184218"/>
                  <a:gd name="connsiteY6" fmla="*/ 156498 h 358379"/>
                  <a:gd name="connsiteX7" fmla="*/ 10158 w 184218"/>
                  <a:gd name="connsiteY7" fmla="*/ 155260 h 358379"/>
                  <a:gd name="connsiteX8" fmla="*/ -320 w 184218"/>
                  <a:gd name="connsiteY8" fmla="*/ 144306 h 358379"/>
                  <a:gd name="connsiteX9" fmla="*/ 5110 w 184218"/>
                  <a:gd name="connsiteY9" fmla="*/ 131257 h 358379"/>
                  <a:gd name="connsiteX10" fmla="*/ 17111 w 184218"/>
                  <a:gd name="connsiteY10" fmla="*/ 125351 h 358379"/>
                  <a:gd name="connsiteX11" fmla="*/ 29208 w 184218"/>
                  <a:gd name="connsiteY11" fmla="*/ 119351 h 358379"/>
                  <a:gd name="connsiteX12" fmla="*/ 35970 w 184218"/>
                  <a:gd name="connsiteY12" fmla="*/ 106016 h 358379"/>
                  <a:gd name="connsiteX13" fmla="*/ 131220 w 184218"/>
                  <a:gd name="connsiteY13" fmla="*/ -474 h 358379"/>
                  <a:gd name="connsiteX14" fmla="*/ 157510 w 184218"/>
                  <a:gd name="connsiteY14" fmla="*/ 1050 h 358379"/>
                  <a:gd name="connsiteX15" fmla="*/ 176560 w 184218"/>
                  <a:gd name="connsiteY15" fmla="*/ 7241 h 358379"/>
                  <a:gd name="connsiteX16" fmla="*/ 183799 w 184218"/>
                  <a:gd name="connsiteY16" fmla="*/ 20957 h 358379"/>
                  <a:gd name="connsiteX17" fmla="*/ 155224 w 184218"/>
                  <a:gd name="connsiteY17" fmla="*/ 40007 h 358379"/>
                  <a:gd name="connsiteX18" fmla="*/ 131507 w 184218"/>
                  <a:gd name="connsiteY18" fmla="*/ 43627 h 358379"/>
                  <a:gd name="connsiteX19" fmla="*/ 92168 w 184218"/>
                  <a:gd name="connsiteY19" fmla="*/ 88490 h 358379"/>
                  <a:gd name="connsiteX20" fmla="*/ 91406 w 184218"/>
                  <a:gd name="connsiteY20" fmla="*/ 95919 h 358379"/>
                  <a:gd name="connsiteX21" fmla="*/ 104236 w 184218"/>
                  <a:gd name="connsiteY21" fmla="*/ 112216 h 358379"/>
                  <a:gd name="connsiteX22" fmla="*/ 107789 w 184218"/>
                  <a:gd name="connsiteY22" fmla="*/ 112207 h 358379"/>
                  <a:gd name="connsiteX23" fmla="*/ 125887 w 184218"/>
                  <a:gd name="connsiteY23" fmla="*/ 116969 h 358379"/>
                  <a:gd name="connsiteX24" fmla="*/ 134555 w 184218"/>
                  <a:gd name="connsiteY24" fmla="*/ 136019 h 358379"/>
                  <a:gd name="connsiteX25" fmla="*/ 125887 w 184218"/>
                  <a:gd name="connsiteY25" fmla="*/ 155641 h 358379"/>
                  <a:gd name="connsiteX26" fmla="*/ 107789 w 184218"/>
                  <a:gd name="connsiteY26" fmla="*/ 159641 h 358379"/>
                  <a:gd name="connsiteX27" fmla="*/ 94645 w 184218"/>
                  <a:gd name="connsiteY27" fmla="*/ 163070 h 358379"/>
                  <a:gd name="connsiteX28" fmla="*/ 90930 w 184218"/>
                  <a:gd name="connsiteY28" fmla="*/ 188026 h 358379"/>
                  <a:gd name="connsiteX29" fmla="*/ 92930 w 184218"/>
                  <a:gd name="connsiteY29" fmla="*/ 249081 h 358379"/>
                  <a:gd name="connsiteX30" fmla="*/ 95502 w 184218"/>
                  <a:gd name="connsiteY30" fmla="*/ 309089 h 358379"/>
                  <a:gd name="connsiteX31" fmla="*/ 93978 w 184218"/>
                  <a:gd name="connsiteY31" fmla="*/ 332044 h 358379"/>
                  <a:gd name="connsiteX32" fmla="*/ 67594 w 184218"/>
                  <a:gd name="connsiteY32" fmla="*/ 357857 h 358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84218" h="358379">
                    <a:moveTo>
                      <a:pt x="67594" y="357857"/>
                    </a:moveTo>
                    <a:lnTo>
                      <a:pt x="66070" y="357857"/>
                    </a:lnTo>
                    <a:cubicBezTo>
                      <a:pt x="52154" y="358714"/>
                      <a:pt x="40181" y="348132"/>
                      <a:pt x="39323" y="334216"/>
                    </a:cubicBezTo>
                    <a:cubicBezTo>
                      <a:pt x="39314" y="334092"/>
                      <a:pt x="39314" y="333977"/>
                      <a:pt x="39305" y="333853"/>
                    </a:cubicBezTo>
                    <a:cubicBezTo>
                      <a:pt x="36952" y="321157"/>
                      <a:pt x="34637" y="285276"/>
                      <a:pt x="32351" y="226221"/>
                    </a:cubicBezTo>
                    <a:cubicBezTo>
                      <a:pt x="32256" y="204447"/>
                      <a:pt x="30989" y="182701"/>
                      <a:pt x="28541" y="161070"/>
                    </a:cubicBezTo>
                    <a:cubicBezTo>
                      <a:pt x="26826" y="158022"/>
                      <a:pt x="23112" y="156498"/>
                      <a:pt x="17301" y="156498"/>
                    </a:cubicBezTo>
                    <a:cubicBezTo>
                      <a:pt x="14863" y="156546"/>
                      <a:pt x="12434" y="156127"/>
                      <a:pt x="10158" y="155260"/>
                    </a:cubicBezTo>
                    <a:cubicBezTo>
                      <a:pt x="3204" y="152212"/>
                      <a:pt x="-320" y="148497"/>
                      <a:pt x="-320" y="144306"/>
                    </a:cubicBezTo>
                    <a:cubicBezTo>
                      <a:pt x="-824" y="139315"/>
                      <a:pt x="1214" y="134410"/>
                      <a:pt x="5110" y="131257"/>
                    </a:cubicBezTo>
                    <a:cubicBezTo>
                      <a:pt x="8767" y="128657"/>
                      <a:pt x="12816" y="126656"/>
                      <a:pt x="17111" y="125351"/>
                    </a:cubicBezTo>
                    <a:cubicBezTo>
                      <a:pt x="21455" y="124056"/>
                      <a:pt x="25550" y="122027"/>
                      <a:pt x="29208" y="119351"/>
                    </a:cubicBezTo>
                    <a:cubicBezTo>
                      <a:pt x="33189" y="116017"/>
                      <a:pt x="35627" y="111197"/>
                      <a:pt x="35970" y="106016"/>
                    </a:cubicBezTo>
                    <a:cubicBezTo>
                      <a:pt x="44667" y="35026"/>
                      <a:pt x="76423" y="-474"/>
                      <a:pt x="131220" y="-474"/>
                    </a:cubicBezTo>
                    <a:cubicBezTo>
                      <a:pt x="140003" y="-474"/>
                      <a:pt x="148785" y="31"/>
                      <a:pt x="157510" y="1050"/>
                    </a:cubicBezTo>
                    <a:cubicBezTo>
                      <a:pt x="164225" y="1755"/>
                      <a:pt x="170711" y="3860"/>
                      <a:pt x="176560" y="7241"/>
                    </a:cubicBezTo>
                    <a:cubicBezTo>
                      <a:pt x="181322" y="10118"/>
                      <a:pt x="184113" y="15395"/>
                      <a:pt x="183799" y="20957"/>
                    </a:cubicBezTo>
                    <a:cubicBezTo>
                      <a:pt x="183799" y="32892"/>
                      <a:pt x="174274" y="39245"/>
                      <a:pt x="155224" y="40007"/>
                    </a:cubicBezTo>
                    <a:cubicBezTo>
                      <a:pt x="147222" y="40484"/>
                      <a:pt x="139288" y="41693"/>
                      <a:pt x="131507" y="43627"/>
                    </a:cubicBezTo>
                    <a:cubicBezTo>
                      <a:pt x="110361" y="48485"/>
                      <a:pt x="97312" y="63534"/>
                      <a:pt x="92168" y="88490"/>
                    </a:cubicBezTo>
                    <a:cubicBezTo>
                      <a:pt x="91673" y="90937"/>
                      <a:pt x="91415" y="93424"/>
                      <a:pt x="91406" y="95919"/>
                    </a:cubicBezTo>
                    <a:cubicBezTo>
                      <a:pt x="90454" y="103968"/>
                      <a:pt x="96197" y="111264"/>
                      <a:pt x="104236" y="112216"/>
                    </a:cubicBezTo>
                    <a:cubicBezTo>
                      <a:pt x="105417" y="112359"/>
                      <a:pt x="106608" y="112350"/>
                      <a:pt x="107789" y="112207"/>
                    </a:cubicBezTo>
                    <a:cubicBezTo>
                      <a:pt x="114076" y="112559"/>
                      <a:pt x="120238" y="114179"/>
                      <a:pt x="125887" y="116969"/>
                    </a:cubicBezTo>
                    <a:cubicBezTo>
                      <a:pt x="131697" y="119732"/>
                      <a:pt x="134555" y="126018"/>
                      <a:pt x="134555" y="136019"/>
                    </a:cubicBezTo>
                    <a:cubicBezTo>
                      <a:pt x="134555" y="146021"/>
                      <a:pt x="131697" y="153069"/>
                      <a:pt x="125887" y="155641"/>
                    </a:cubicBezTo>
                    <a:cubicBezTo>
                      <a:pt x="120190" y="158194"/>
                      <a:pt x="114028" y="159556"/>
                      <a:pt x="107789" y="159641"/>
                    </a:cubicBezTo>
                    <a:cubicBezTo>
                      <a:pt x="103141" y="159260"/>
                      <a:pt x="98511" y="160470"/>
                      <a:pt x="94645" y="163070"/>
                    </a:cubicBezTo>
                    <a:cubicBezTo>
                      <a:pt x="92168" y="165261"/>
                      <a:pt x="90930" y="173643"/>
                      <a:pt x="90930" y="188026"/>
                    </a:cubicBezTo>
                    <a:cubicBezTo>
                      <a:pt x="90930" y="200694"/>
                      <a:pt x="91597" y="220982"/>
                      <a:pt x="92930" y="249081"/>
                    </a:cubicBezTo>
                    <a:cubicBezTo>
                      <a:pt x="94645" y="279180"/>
                      <a:pt x="95502" y="299183"/>
                      <a:pt x="95502" y="309089"/>
                    </a:cubicBezTo>
                    <a:cubicBezTo>
                      <a:pt x="95673" y="316766"/>
                      <a:pt x="95169" y="324452"/>
                      <a:pt x="93978" y="332044"/>
                    </a:cubicBezTo>
                    <a:cubicBezTo>
                      <a:pt x="93149" y="346160"/>
                      <a:pt x="81729" y="357342"/>
                      <a:pt x="67594" y="357857"/>
                    </a:cubicBezTo>
                    <a:close/>
                  </a:path>
                </a:pathLst>
              </a:custGeom>
              <a:solidFill>
                <a:srgbClr val="21B4DA"/>
              </a:solidFill>
              <a:ln w="89877" cap="flat">
                <a:solidFill>
                  <a:srgbClr val="FFFFFF"/>
                </a:solidFill>
                <a:prstDash val="solid"/>
                <a:round/>
              </a:ln>
            </p:spPr>
            <p:txBody>
              <a:bodyPr rtlCol="0" anchor="ctr"/>
              <a:lstStyle/>
              <a:p>
                <a:endParaRPr lang="fr-FR"/>
              </a:p>
            </p:txBody>
          </p:sp>
          <p:sp>
            <p:nvSpPr>
              <p:cNvPr id="125" name="Graphique 4">
                <a:extLst>
                  <a:ext uri="{FF2B5EF4-FFF2-40B4-BE49-F238E27FC236}">
                    <a16:creationId xmlns:a16="http://schemas.microsoft.com/office/drawing/2014/main" id="{D8D48437-1268-47D1-A98B-70152BF74D7C}"/>
                  </a:ext>
                </a:extLst>
              </p:cNvPr>
              <p:cNvSpPr/>
              <p:nvPr/>
            </p:nvSpPr>
            <p:spPr>
              <a:xfrm>
                <a:off x="6189224" y="3360983"/>
                <a:ext cx="196621" cy="231846"/>
              </a:xfrm>
              <a:custGeom>
                <a:avLst/>
                <a:gdLst>
                  <a:gd name="connsiteX0" fmla="*/ 45445 w 196621"/>
                  <a:gd name="connsiteY0" fmla="*/ 231373 h 231846"/>
                  <a:gd name="connsiteX1" fmla="*/ -180 w 196621"/>
                  <a:gd name="connsiteY1" fmla="*/ 116501 h 231846"/>
                  <a:gd name="connsiteX2" fmla="*/ 9345 w 196621"/>
                  <a:gd name="connsiteY2" fmla="*/ 30014 h 231846"/>
                  <a:gd name="connsiteX3" fmla="*/ 49445 w 196621"/>
                  <a:gd name="connsiteY3" fmla="*/ 1439 h 231846"/>
                  <a:gd name="connsiteX4" fmla="*/ 67352 w 196621"/>
                  <a:gd name="connsiteY4" fmla="*/ 34586 h 231846"/>
                  <a:gd name="connsiteX5" fmla="*/ 92594 w 196621"/>
                  <a:gd name="connsiteY5" fmla="*/ 9059 h 231846"/>
                  <a:gd name="connsiteX6" fmla="*/ 133456 w 196621"/>
                  <a:gd name="connsiteY6" fmla="*/ -466 h 231846"/>
                  <a:gd name="connsiteX7" fmla="*/ 185462 w 196621"/>
                  <a:gd name="connsiteY7" fmla="*/ 12869 h 231846"/>
                  <a:gd name="connsiteX8" fmla="*/ 196226 w 196621"/>
                  <a:gd name="connsiteY8" fmla="*/ 31443 h 231846"/>
                  <a:gd name="connsiteX9" fmla="*/ 194130 w 196621"/>
                  <a:gd name="connsiteY9" fmla="*/ 39158 h 231846"/>
                  <a:gd name="connsiteX10" fmla="*/ 165555 w 196621"/>
                  <a:gd name="connsiteY10" fmla="*/ 63923 h 231846"/>
                  <a:gd name="connsiteX11" fmla="*/ 145076 w 196621"/>
                  <a:gd name="connsiteY11" fmla="*/ 57256 h 231846"/>
                  <a:gd name="connsiteX12" fmla="*/ 119835 w 196621"/>
                  <a:gd name="connsiteY12" fmla="*/ 51350 h 231846"/>
                  <a:gd name="connsiteX13" fmla="*/ 92403 w 196621"/>
                  <a:gd name="connsiteY13" fmla="*/ 64495 h 231846"/>
                  <a:gd name="connsiteX14" fmla="*/ 80306 w 196621"/>
                  <a:gd name="connsiteY14" fmla="*/ 104976 h 231846"/>
                  <a:gd name="connsiteX15" fmla="*/ 79544 w 196621"/>
                  <a:gd name="connsiteY15" fmla="*/ 130217 h 231846"/>
                  <a:gd name="connsiteX16" fmla="*/ 80592 w 196621"/>
                  <a:gd name="connsiteY16" fmla="*/ 158792 h 231846"/>
                  <a:gd name="connsiteX17" fmla="*/ 81544 w 196621"/>
                  <a:gd name="connsiteY17" fmla="*/ 183652 h 231846"/>
                  <a:gd name="connsiteX18" fmla="*/ 48397 w 196621"/>
                  <a:gd name="connsiteY18" fmla="*/ 230325 h 2318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6621" h="231846">
                    <a:moveTo>
                      <a:pt x="45445" y="231373"/>
                    </a:moveTo>
                    <a:cubicBezTo>
                      <a:pt x="14965" y="231373"/>
                      <a:pt x="-247" y="193082"/>
                      <a:pt x="-180" y="116501"/>
                    </a:cubicBezTo>
                    <a:cubicBezTo>
                      <a:pt x="-1294" y="87364"/>
                      <a:pt x="1915" y="58218"/>
                      <a:pt x="9345" y="30014"/>
                    </a:cubicBezTo>
                    <a:cubicBezTo>
                      <a:pt x="13717" y="11821"/>
                      <a:pt x="30823" y="-361"/>
                      <a:pt x="49445" y="1439"/>
                    </a:cubicBezTo>
                    <a:cubicBezTo>
                      <a:pt x="57827" y="1439"/>
                      <a:pt x="63732" y="12488"/>
                      <a:pt x="67352" y="34586"/>
                    </a:cubicBezTo>
                    <a:cubicBezTo>
                      <a:pt x="72515" y="23385"/>
                      <a:pt x="81449" y="14345"/>
                      <a:pt x="92594" y="9059"/>
                    </a:cubicBezTo>
                    <a:cubicBezTo>
                      <a:pt x="105243" y="2611"/>
                      <a:pt x="119263" y="-656"/>
                      <a:pt x="133456" y="-466"/>
                    </a:cubicBezTo>
                    <a:cubicBezTo>
                      <a:pt x="157363" y="-466"/>
                      <a:pt x="174794" y="4011"/>
                      <a:pt x="185462" y="12869"/>
                    </a:cubicBezTo>
                    <a:cubicBezTo>
                      <a:pt x="191625" y="17155"/>
                      <a:pt x="195568" y="23966"/>
                      <a:pt x="196226" y="31443"/>
                    </a:cubicBezTo>
                    <a:cubicBezTo>
                      <a:pt x="196206" y="34148"/>
                      <a:pt x="195483" y="36805"/>
                      <a:pt x="194130" y="39158"/>
                    </a:cubicBezTo>
                    <a:cubicBezTo>
                      <a:pt x="186034" y="55636"/>
                      <a:pt x="176318" y="63923"/>
                      <a:pt x="165555" y="63923"/>
                    </a:cubicBezTo>
                    <a:cubicBezTo>
                      <a:pt x="158268" y="63485"/>
                      <a:pt x="151220" y="61189"/>
                      <a:pt x="145076" y="57256"/>
                    </a:cubicBezTo>
                    <a:cubicBezTo>
                      <a:pt x="137370" y="52988"/>
                      <a:pt x="128636" y="50950"/>
                      <a:pt x="119835" y="51350"/>
                    </a:cubicBezTo>
                    <a:cubicBezTo>
                      <a:pt x="109119" y="51093"/>
                      <a:pt x="98918" y="55979"/>
                      <a:pt x="92403" y="64495"/>
                    </a:cubicBezTo>
                    <a:cubicBezTo>
                      <a:pt x="84345" y="76448"/>
                      <a:pt x="80125" y="90565"/>
                      <a:pt x="80306" y="104976"/>
                    </a:cubicBezTo>
                    <a:cubicBezTo>
                      <a:pt x="80306" y="113358"/>
                      <a:pt x="79544" y="121740"/>
                      <a:pt x="79544" y="130217"/>
                    </a:cubicBezTo>
                    <a:cubicBezTo>
                      <a:pt x="79544" y="138694"/>
                      <a:pt x="79544" y="149267"/>
                      <a:pt x="80592" y="158792"/>
                    </a:cubicBezTo>
                    <a:cubicBezTo>
                      <a:pt x="81640" y="168317"/>
                      <a:pt x="81544" y="176508"/>
                      <a:pt x="81544" y="183652"/>
                    </a:cubicBezTo>
                    <a:cubicBezTo>
                      <a:pt x="81544" y="212609"/>
                      <a:pt x="70495" y="228163"/>
                      <a:pt x="48397" y="230325"/>
                    </a:cubicBezTo>
                    <a:close/>
                  </a:path>
                </a:pathLst>
              </a:custGeom>
              <a:solidFill>
                <a:srgbClr val="21B4DA"/>
              </a:solidFill>
              <a:ln w="89877" cap="flat">
                <a:solidFill>
                  <a:srgbClr val="FFFFFF"/>
                </a:solidFill>
                <a:prstDash val="solid"/>
                <a:round/>
              </a:ln>
            </p:spPr>
            <p:txBody>
              <a:bodyPr rtlCol="0" anchor="ctr"/>
              <a:lstStyle/>
              <a:p>
                <a:endParaRPr lang="fr-FR"/>
              </a:p>
            </p:txBody>
          </p:sp>
          <p:sp>
            <p:nvSpPr>
              <p:cNvPr id="126" name="Graphique 4">
                <a:extLst>
                  <a:ext uri="{FF2B5EF4-FFF2-40B4-BE49-F238E27FC236}">
                    <a16:creationId xmlns:a16="http://schemas.microsoft.com/office/drawing/2014/main" id="{29AC336A-3781-41F0-9EA9-2B0F2700B902}"/>
                  </a:ext>
                </a:extLst>
              </p:cNvPr>
              <p:cNvSpPr/>
              <p:nvPr/>
            </p:nvSpPr>
            <p:spPr>
              <a:xfrm>
                <a:off x="6343077" y="3382517"/>
                <a:ext cx="189835" cy="224715"/>
              </a:xfrm>
              <a:custGeom>
                <a:avLst/>
                <a:gdLst>
                  <a:gd name="connsiteX0" fmla="*/ 146861 w 189835"/>
                  <a:gd name="connsiteY0" fmla="*/ 224126 h 224715"/>
                  <a:gd name="connsiteX1" fmla="*/ 118343 w 189835"/>
                  <a:gd name="connsiteY1" fmla="*/ 200485 h 224715"/>
                  <a:gd name="connsiteX2" fmla="*/ 118286 w 189835"/>
                  <a:gd name="connsiteY2" fmla="*/ 199837 h 224715"/>
                  <a:gd name="connsiteX3" fmla="*/ 116191 w 189835"/>
                  <a:gd name="connsiteY3" fmla="*/ 175358 h 224715"/>
                  <a:gd name="connsiteX4" fmla="*/ 113904 w 189835"/>
                  <a:gd name="connsiteY4" fmla="*/ 158784 h 224715"/>
                  <a:gd name="connsiteX5" fmla="*/ 104952 w 189835"/>
                  <a:gd name="connsiteY5" fmla="*/ 170786 h 224715"/>
                  <a:gd name="connsiteX6" fmla="*/ 92283 w 189835"/>
                  <a:gd name="connsiteY6" fmla="*/ 190693 h 224715"/>
                  <a:gd name="connsiteX7" fmla="*/ 50373 w 189835"/>
                  <a:gd name="connsiteY7" fmla="*/ 218220 h 224715"/>
                  <a:gd name="connsiteX8" fmla="*/ 27894 w 189835"/>
                  <a:gd name="connsiteY8" fmla="*/ 211076 h 224715"/>
                  <a:gd name="connsiteX9" fmla="*/ 2939 w 189835"/>
                  <a:gd name="connsiteY9" fmla="*/ 169738 h 224715"/>
                  <a:gd name="connsiteX10" fmla="*/ -396 w 189835"/>
                  <a:gd name="connsiteY10" fmla="*/ 145258 h 224715"/>
                  <a:gd name="connsiteX11" fmla="*/ 14273 w 189835"/>
                  <a:gd name="connsiteY11" fmla="*/ 79917 h 224715"/>
                  <a:gd name="connsiteX12" fmla="*/ 53707 w 189835"/>
                  <a:gd name="connsiteY12" fmla="*/ 32292 h 224715"/>
                  <a:gd name="connsiteX13" fmla="*/ 86092 w 189835"/>
                  <a:gd name="connsiteY13" fmla="*/ 22100 h 224715"/>
                  <a:gd name="connsiteX14" fmla="*/ 116476 w 189835"/>
                  <a:gd name="connsiteY14" fmla="*/ 30768 h 224715"/>
                  <a:gd name="connsiteX15" fmla="*/ 120572 w 189835"/>
                  <a:gd name="connsiteY15" fmla="*/ 32006 h 224715"/>
                  <a:gd name="connsiteX16" fmla="*/ 128192 w 189835"/>
                  <a:gd name="connsiteY16" fmla="*/ 22481 h 224715"/>
                  <a:gd name="connsiteX17" fmla="*/ 137146 w 189835"/>
                  <a:gd name="connsiteY17" fmla="*/ 8384 h 224715"/>
                  <a:gd name="connsiteX18" fmla="*/ 154481 w 189835"/>
                  <a:gd name="connsiteY18" fmla="*/ -474 h 224715"/>
                  <a:gd name="connsiteX19" fmla="*/ 163435 w 189835"/>
                  <a:gd name="connsiteY19" fmla="*/ 1050 h 224715"/>
                  <a:gd name="connsiteX20" fmla="*/ 175436 w 189835"/>
                  <a:gd name="connsiteY20" fmla="*/ 17052 h 224715"/>
                  <a:gd name="connsiteX21" fmla="*/ 182104 w 189835"/>
                  <a:gd name="connsiteY21" fmla="*/ 62486 h 224715"/>
                  <a:gd name="connsiteX22" fmla="*/ 189438 w 189835"/>
                  <a:gd name="connsiteY22" fmla="*/ 186312 h 224715"/>
                  <a:gd name="connsiteX23" fmla="*/ 189438 w 189835"/>
                  <a:gd name="connsiteY23" fmla="*/ 192883 h 224715"/>
                  <a:gd name="connsiteX24" fmla="*/ 179913 w 189835"/>
                  <a:gd name="connsiteY24" fmla="*/ 213362 h 224715"/>
                  <a:gd name="connsiteX25" fmla="*/ 146861 w 189835"/>
                  <a:gd name="connsiteY25" fmla="*/ 224126 h 224715"/>
                  <a:gd name="connsiteX26" fmla="*/ 65423 w 189835"/>
                  <a:gd name="connsiteY26" fmla="*/ 161546 h 224715"/>
                  <a:gd name="connsiteX27" fmla="*/ 98569 w 189835"/>
                  <a:gd name="connsiteY27" fmla="*/ 120779 h 224715"/>
                  <a:gd name="connsiteX28" fmla="*/ 115714 w 189835"/>
                  <a:gd name="connsiteY28" fmla="*/ 71249 h 224715"/>
                  <a:gd name="connsiteX29" fmla="*/ 99903 w 189835"/>
                  <a:gd name="connsiteY29" fmla="*/ 62772 h 224715"/>
                  <a:gd name="connsiteX30" fmla="*/ 69614 w 189835"/>
                  <a:gd name="connsiteY30" fmla="*/ 83441 h 224715"/>
                  <a:gd name="connsiteX31" fmla="*/ 52373 w 189835"/>
                  <a:gd name="connsiteY31" fmla="*/ 127637 h 224715"/>
                  <a:gd name="connsiteX32" fmla="*/ 51611 w 189835"/>
                  <a:gd name="connsiteY32" fmla="*/ 137162 h 224715"/>
                  <a:gd name="connsiteX33" fmla="*/ 61136 w 189835"/>
                  <a:gd name="connsiteY33" fmla="*/ 159641 h 224715"/>
                  <a:gd name="connsiteX34" fmla="*/ 65423 w 189835"/>
                  <a:gd name="connsiteY34" fmla="*/ 161070 h 2247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89835" h="224715">
                    <a:moveTo>
                      <a:pt x="146861" y="224126"/>
                    </a:moveTo>
                    <a:cubicBezTo>
                      <a:pt x="132460" y="225478"/>
                      <a:pt x="119687" y="214896"/>
                      <a:pt x="118343" y="200485"/>
                    </a:cubicBezTo>
                    <a:cubicBezTo>
                      <a:pt x="118315" y="200275"/>
                      <a:pt x="118305" y="200056"/>
                      <a:pt x="118286" y="199837"/>
                    </a:cubicBezTo>
                    <a:cubicBezTo>
                      <a:pt x="116915" y="191750"/>
                      <a:pt x="116210" y="183559"/>
                      <a:pt x="116191" y="175358"/>
                    </a:cubicBezTo>
                    <a:cubicBezTo>
                      <a:pt x="116191" y="164308"/>
                      <a:pt x="115429" y="158784"/>
                      <a:pt x="113904" y="158784"/>
                    </a:cubicBezTo>
                    <a:cubicBezTo>
                      <a:pt x="112571" y="158784"/>
                      <a:pt x="109619" y="162785"/>
                      <a:pt x="104952" y="170786"/>
                    </a:cubicBezTo>
                    <a:cubicBezTo>
                      <a:pt x="101617" y="176691"/>
                      <a:pt x="97331" y="183358"/>
                      <a:pt x="92283" y="190693"/>
                    </a:cubicBezTo>
                    <a:cubicBezTo>
                      <a:pt x="79139" y="209076"/>
                      <a:pt x="65232" y="218220"/>
                      <a:pt x="50373" y="218220"/>
                    </a:cubicBezTo>
                    <a:cubicBezTo>
                      <a:pt x="42296" y="218420"/>
                      <a:pt x="34380" y="215896"/>
                      <a:pt x="27894" y="211076"/>
                    </a:cubicBezTo>
                    <a:cubicBezTo>
                      <a:pt x="14997" y="200637"/>
                      <a:pt x="6167" y="186006"/>
                      <a:pt x="2939" y="169738"/>
                    </a:cubicBezTo>
                    <a:cubicBezTo>
                      <a:pt x="757" y="161756"/>
                      <a:pt x="-366" y="153526"/>
                      <a:pt x="-396" y="145258"/>
                    </a:cubicBezTo>
                    <a:cubicBezTo>
                      <a:pt x="-386" y="122665"/>
                      <a:pt x="4625" y="100348"/>
                      <a:pt x="14273" y="79917"/>
                    </a:cubicBezTo>
                    <a:cubicBezTo>
                      <a:pt x="22446" y="60505"/>
                      <a:pt x="36162" y="43941"/>
                      <a:pt x="53707" y="32292"/>
                    </a:cubicBezTo>
                    <a:cubicBezTo>
                      <a:pt x="63298" y="25863"/>
                      <a:pt x="74548" y="22319"/>
                      <a:pt x="86092" y="22100"/>
                    </a:cubicBezTo>
                    <a:cubicBezTo>
                      <a:pt x="96807" y="22262"/>
                      <a:pt x="107294" y="25253"/>
                      <a:pt x="116476" y="30768"/>
                    </a:cubicBezTo>
                    <a:cubicBezTo>
                      <a:pt x="117715" y="31530"/>
                      <a:pt x="119125" y="31959"/>
                      <a:pt x="120572" y="32006"/>
                    </a:cubicBezTo>
                    <a:cubicBezTo>
                      <a:pt x="122953" y="32006"/>
                      <a:pt x="125525" y="28863"/>
                      <a:pt x="128192" y="22481"/>
                    </a:cubicBezTo>
                    <a:cubicBezTo>
                      <a:pt x="130259" y="17262"/>
                      <a:pt x="133297" y="12480"/>
                      <a:pt x="137146" y="8384"/>
                    </a:cubicBezTo>
                    <a:cubicBezTo>
                      <a:pt x="141432" y="3145"/>
                      <a:pt x="147719" y="-64"/>
                      <a:pt x="154481" y="-474"/>
                    </a:cubicBezTo>
                    <a:cubicBezTo>
                      <a:pt x="157510" y="-255"/>
                      <a:pt x="160510" y="250"/>
                      <a:pt x="163435" y="1050"/>
                    </a:cubicBezTo>
                    <a:cubicBezTo>
                      <a:pt x="167912" y="2003"/>
                      <a:pt x="171912" y="7432"/>
                      <a:pt x="175436" y="17052"/>
                    </a:cubicBezTo>
                    <a:cubicBezTo>
                      <a:pt x="178923" y="31987"/>
                      <a:pt x="181152" y="47180"/>
                      <a:pt x="182104" y="62486"/>
                    </a:cubicBezTo>
                    <a:cubicBezTo>
                      <a:pt x="187057" y="116779"/>
                      <a:pt x="189505" y="158051"/>
                      <a:pt x="189438" y="186312"/>
                    </a:cubicBezTo>
                    <a:lnTo>
                      <a:pt x="189438" y="192883"/>
                    </a:lnTo>
                    <a:cubicBezTo>
                      <a:pt x="189371" y="200770"/>
                      <a:pt x="185904" y="208238"/>
                      <a:pt x="179913" y="213362"/>
                    </a:cubicBezTo>
                    <a:cubicBezTo>
                      <a:pt x="170521" y="220754"/>
                      <a:pt x="158806" y="224564"/>
                      <a:pt x="146861" y="224126"/>
                    </a:cubicBezTo>
                    <a:close/>
                    <a:moveTo>
                      <a:pt x="65423" y="161546"/>
                    </a:moveTo>
                    <a:cubicBezTo>
                      <a:pt x="76091" y="161546"/>
                      <a:pt x="87235" y="147926"/>
                      <a:pt x="98569" y="120779"/>
                    </a:cubicBezTo>
                    <a:cubicBezTo>
                      <a:pt x="106275" y="105025"/>
                      <a:pt x="112038" y="88394"/>
                      <a:pt x="115714" y="71249"/>
                    </a:cubicBezTo>
                    <a:cubicBezTo>
                      <a:pt x="115714" y="65629"/>
                      <a:pt x="110380" y="62772"/>
                      <a:pt x="99903" y="62772"/>
                    </a:cubicBezTo>
                    <a:cubicBezTo>
                      <a:pt x="89426" y="62772"/>
                      <a:pt x="78567" y="69725"/>
                      <a:pt x="69614" y="83441"/>
                    </a:cubicBezTo>
                    <a:cubicBezTo>
                      <a:pt x="60851" y="96814"/>
                      <a:pt x="54983" y="111864"/>
                      <a:pt x="52373" y="127637"/>
                    </a:cubicBezTo>
                    <a:cubicBezTo>
                      <a:pt x="51916" y="130790"/>
                      <a:pt x="51659" y="133971"/>
                      <a:pt x="51611" y="137162"/>
                    </a:cubicBezTo>
                    <a:cubicBezTo>
                      <a:pt x="50764" y="145783"/>
                      <a:pt x="54355" y="154250"/>
                      <a:pt x="61136" y="159641"/>
                    </a:cubicBezTo>
                    <a:cubicBezTo>
                      <a:pt x="62374" y="160566"/>
                      <a:pt x="63880" y="161061"/>
                      <a:pt x="65423" y="161070"/>
                    </a:cubicBezTo>
                    <a:close/>
                  </a:path>
                </a:pathLst>
              </a:custGeom>
              <a:solidFill>
                <a:srgbClr val="21B4DA"/>
              </a:solidFill>
              <a:ln w="89877" cap="flat">
                <a:solidFill>
                  <a:srgbClr val="FFFFFF"/>
                </a:solidFill>
                <a:prstDash val="solid"/>
                <a:round/>
              </a:ln>
            </p:spPr>
            <p:txBody>
              <a:bodyPr rtlCol="0" anchor="ctr"/>
              <a:lstStyle/>
              <a:p>
                <a:endParaRPr lang="fr-FR"/>
              </a:p>
            </p:txBody>
          </p:sp>
          <p:sp>
            <p:nvSpPr>
              <p:cNvPr id="127" name="Graphique 4">
                <a:extLst>
                  <a:ext uri="{FF2B5EF4-FFF2-40B4-BE49-F238E27FC236}">
                    <a16:creationId xmlns:a16="http://schemas.microsoft.com/office/drawing/2014/main" id="{016BD22E-C40A-4848-B54B-0FA8A00AEC28}"/>
                  </a:ext>
                </a:extLst>
              </p:cNvPr>
              <p:cNvSpPr/>
              <p:nvPr/>
            </p:nvSpPr>
            <p:spPr>
              <a:xfrm>
                <a:off x="6566533" y="3349656"/>
                <a:ext cx="208055" cy="256222"/>
              </a:xfrm>
              <a:custGeom>
                <a:avLst/>
                <a:gdLst>
                  <a:gd name="connsiteX0" fmla="*/ 31609 w 208055"/>
                  <a:gd name="connsiteY0" fmla="*/ 255749 h 256222"/>
                  <a:gd name="connsiteX1" fmla="*/ 24275 w 208055"/>
                  <a:gd name="connsiteY1" fmla="*/ 255177 h 256222"/>
                  <a:gd name="connsiteX2" fmla="*/ 9130 w 208055"/>
                  <a:gd name="connsiteY2" fmla="*/ 243938 h 256222"/>
                  <a:gd name="connsiteX3" fmla="*/ -395 w 208055"/>
                  <a:gd name="connsiteY3" fmla="*/ 217935 h 256222"/>
                  <a:gd name="connsiteX4" fmla="*/ -395 w 208055"/>
                  <a:gd name="connsiteY4" fmla="*/ 128114 h 256222"/>
                  <a:gd name="connsiteX5" fmla="*/ 10654 w 208055"/>
                  <a:gd name="connsiteY5" fmla="*/ 13814 h 256222"/>
                  <a:gd name="connsiteX6" fmla="*/ 32276 w 208055"/>
                  <a:gd name="connsiteY6" fmla="*/ -474 h 256222"/>
                  <a:gd name="connsiteX7" fmla="*/ 61708 w 208055"/>
                  <a:gd name="connsiteY7" fmla="*/ 43913 h 256222"/>
                  <a:gd name="connsiteX8" fmla="*/ 62660 w 208055"/>
                  <a:gd name="connsiteY8" fmla="*/ 54676 h 256222"/>
                  <a:gd name="connsiteX9" fmla="*/ 140003 w 208055"/>
                  <a:gd name="connsiteY9" fmla="*/ 7051 h 256222"/>
                  <a:gd name="connsiteX10" fmla="*/ 165912 w 208055"/>
                  <a:gd name="connsiteY10" fmla="*/ 11051 h 256222"/>
                  <a:gd name="connsiteX11" fmla="*/ 200773 w 208055"/>
                  <a:gd name="connsiteY11" fmla="*/ 88966 h 256222"/>
                  <a:gd name="connsiteX12" fmla="*/ 207631 w 208055"/>
                  <a:gd name="connsiteY12" fmla="*/ 165166 h 256222"/>
                  <a:gd name="connsiteX13" fmla="*/ 198106 w 208055"/>
                  <a:gd name="connsiteY13" fmla="*/ 222316 h 256222"/>
                  <a:gd name="connsiteX14" fmla="*/ 165054 w 208055"/>
                  <a:gd name="connsiteY14" fmla="*/ 246700 h 256222"/>
                  <a:gd name="connsiteX15" fmla="*/ 140861 w 208055"/>
                  <a:gd name="connsiteY15" fmla="*/ 237175 h 256222"/>
                  <a:gd name="connsiteX16" fmla="*/ 130383 w 208055"/>
                  <a:gd name="connsiteY16" fmla="*/ 216220 h 256222"/>
                  <a:gd name="connsiteX17" fmla="*/ 128573 w 208055"/>
                  <a:gd name="connsiteY17" fmla="*/ 195074 h 256222"/>
                  <a:gd name="connsiteX18" fmla="*/ 131431 w 208055"/>
                  <a:gd name="connsiteY18" fmla="*/ 163166 h 256222"/>
                  <a:gd name="connsiteX19" fmla="*/ 133717 w 208055"/>
                  <a:gd name="connsiteY19" fmla="*/ 127447 h 256222"/>
                  <a:gd name="connsiteX20" fmla="*/ 116572 w 208055"/>
                  <a:gd name="connsiteY20" fmla="*/ 68201 h 256222"/>
                  <a:gd name="connsiteX21" fmla="*/ 99998 w 208055"/>
                  <a:gd name="connsiteY21" fmla="*/ 81251 h 256222"/>
                  <a:gd name="connsiteX22" fmla="*/ 71423 w 208055"/>
                  <a:gd name="connsiteY22" fmla="*/ 177739 h 256222"/>
                  <a:gd name="connsiteX23" fmla="*/ 63613 w 208055"/>
                  <a:gd name="connsiteY23" fmla="*/ 219078 h 256222"/>
                  <a:gd name="connsiteX24" fmla="*/ 50564 w 208055"/>
                  <a:gd name="connsiteY24" fmla="*/ 246224 h 256222"/>
                  <a:gd name="connsiteX25" fmla="*/ 31609 w 208055"/>
                  <a:gd name="connsiteY25" fmla="*/ 255749 h 25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08055" h="256222">
                    <a:moveTo>
                      <a:pt x="31609" y="255749"/>
                    </a:moveTo>
                    <a:lnTo>
                      <a:pt x="24275" y="255177"/>
                    </a:lnTo>
                    <a:cubicBezTo>
                      <a:pt x="19989" y="255177"/>
                      <a:pt x="14750" y="251081"/>
                      <a:pt x="9130" y="243938"/>
                    </a:cubicBezTo>
                    <a:cubicBezTo>
                      <a:pt x="2939" y="236689"/>
                      <a:pt x="-443" y="227469"/>
                      <a:pt x="-395" y="217935"/>
                    </a:cubicBezTo>
                    <a:lnTo>
                      <a:pt x="-395" y="128114"/>
                    </a:lnTo>
                    <a:cubicBezTo>
                      <a:pt x="-14" y="64611"/>
                      <a:pt x="3672" y="26511"/>
                      <a:pt x="10654" y="13814"/>
                    </a:cubicBezTo>
                    <a:cubicBezTo>
                      <a:pt x="14369" y="5165"/>
                      <a:pt x="22865" y="-445"/>
                      <a:pt x="32276" y="-474"/>
                    </a:cubicBezTo>
                    <a:cubicBezTo>
                      <a:pt x="49992" y="-474"/>
                      <a:pt x="59803" y="14319"/>
                      <a:pt x="61708" y="43913"/>
                    </a:cubicBezTo>
                    <a:cubicBezTo>
                      <a:pt x="61841" y="47513"/>
                      <a:pt x="62156" y="51104"/>
                      <a:pt x="62660" y="54676"/>
                    </a:cubicBezTo>
                    <a:cubicBezTo>
                      <a:pt x="91169" y="22929"/>
                      <a:pt x="116953" y="7051"/>
                      <a:pt x="140003" y="7051"/>
                    </a:cubicBezTo>
                    <a:cubicBezTo>
                      <a:pt x="148709" y="7870"/>
                      <a:pt x="157358" y="9204"/>
                      <a:pt x="165912" y="11051"/>
                    </a:cubicBezTo>
                    <a:cubicBezTo>
                      <a:pt x="180104" y="13718"/>
                      <a:pt x="191724" y="39626"/>
                      <a:pt x="200773" y="88966"/>
                    </a:cubicBezTo>
                    <a:cubicBezTo>
                      <a:pt x="205431" y="114093"/>
                      <a:pt x="207727" y="139610"/>
                      <a:pt x="207631" y="165166"/>
                    </a:cubicBezTo>
                    <a:cubicBezTo>
                      <a:pt x="208003" y="184635"/>
                      <a:pt x="204773" y="204019"/>
                      <a:pt x="198106" y="222316"/>
                    </a:cubicBezTo>
                    <a:cubicBezTo>
                      <a:pt x="194001" y="237070"/>
                      <a:pt x="180361" y="247129"/>
                      <a:pt x="165054" y="246700"/>
                    </a:cubicBezTo>
                    <a:cubicBezTo>
                      <a:pt x="156053" y="246814"/>
                      <a:pt x="147366" y="243395"/>
                      <a:pt x="140861" y="237175"/>
                    </a:cubicBezTo>
                    <a:cubicBezTo>
                      <a:pt x="134946" y="231688"/>
                      <a:pt x="131221" y="224240"/>
                      <a:pt x="130383" y="216220"/>
                    </a:cubicBezTo>
                    <a:cubicBezTo>
                      <a:pt x="129250" y="209229"/>
                      <a:pt x="128640" y="202161"/>
                      <a:pt x="128573" y="195074"/>
                    </a:cubicBezTo>
                    <a:cubicBezTo>
                      <a:pt x="128821" y="184387"/>
                      <a:pt x="129774" y="173729"/>
                      <a:pt x="131431" y="163166"/>
                    </a:cubicBezTo>
                    <a:cubicBezTo>
                      <a:pt x="133079" y="151336"/>
                      <a:pt x="133841" y="139391"/>
                      <a:pt x="133717" y="127447"/>
                    </a:cubicBezTo>
                    <a:cubicBezTo>
                      <a:pt x="133717" y="88014"/>
                      <a:pt x="128002" y="68201"/>
                      <a:pt x="116572" y="68201"/>
                    </a:cubicBezTo>
                    <a:cubicBezTo>
                      <a:pt x="112000" y="68201"/>
                      <a:pt x="106476" y="72583"/>
                      <a:pt x="99998" y="81251"/>
                    </a:cubicBezTo>
                    <a:cubicBezTo>
                      <a:pt x="87930" y="97510"/>
                      <a:pt x="78405" y="129666"/>
                      <a:pt x="71423" y="177739"/>
                    </a:cubicBezTo>
                    <a:cubicBezTo>
                      <a:pt x="69233" y="193074"/>
                      <a:pt x="66566" y="206314"/>
                      <a:pt x="63613" y="219078"/>
                    </a:cubicBezTo>
                    <a:cubicBezTo>
                      <a:pt x="61765" y="229126"/>
                      <a:pt x="57260" y="238508"/>
                      <a:pt x="50564" y="246224"/>
                    </a:cubicBezTo>
                    <a:cubicBezTo>
                      <a:pt x="45839" y="251891"/>
                      <a:pt x="38972" y="255339"/>
                      <a:pt x="31609" y="255749"/>
                    </a:cubicBezTo>
                    <a:close/>
                  </a:path>
                </a:pathLst>
              </a:custGeom>
              <a:solidFill>
                <a:srgbClr val="21B4DA"/>
              </a:solidFill>
              <a:ln w="89877" cap="flat">
                <a:solidFill>
                  <a:srgbClr val="FFFFFF"/>
                </a:solidFill>
                <a:prstDash val="solid"/>
                <a:round/>
              </a:ln>
            </p:spPr>
            <p:txBody>
              <a:bodyPr rtlCol="0" anchor="ctr"/>
              <a:lstStyle/>
              <a:p>
                <a:endParaRPr lang="fr-FR"/>
              </a:p>
            </p:txBody>
          </p:sp>
          <p:sp>
            <p:nvSpPr>
              <p:cNvPr id="128" name="Graphique 4">
                <a:extLst>
                  <a:ext uri="{FF2B5EF4-FFF2-40B4-BE49-F238E27FC236}">
                    <a16:creationId xmlns:a16="http://schemas.microsoft.com/office/drawing/2014/main" id="{1E589740-9719-4D50-99D4-34E8AB6A6EFB}"/>
                  </a:ext>
                </a:extLst>
              </p:cNvPr>
              <p:cNvSpPr/>
              <p:nvPr/>
            </p:nvSpPr>
            <p:spPr>
              <a:xfrm>
                <a:off x="6798439" y="3385117"/>
                <a:ext cx="192200" cy="285054"/>
              </a:xfrm>
              <a:custGeom>
                <a:avLst/>
                <a:gdLst>
                  <a:gd name="connsiteX0" fmla="*/ 87454 w 192200"/>
                  <a:gd name="connsiteY0" fmla="*/ 284581 h 285054"/>
                  <a:gd name="connsiteX1" fmla="*/ 82311 w 192200"/>
                  <a:gd name="connsiteY1" fmla="*/ 283819 h 285054"/>
                  <a:gd name="connsiteX2" fmla="*/ 72786 w 192200"/>
                  <a:gd name="connsiteY2" fmla="*/ 277437 h 285054"/>
                  <a:gd name="connsiteX3" fmla="*/ 72786 w 192200"/>
                  <a:gd name="connsiteY3" fmla="*/ 275342 h 285054"/>
                  <a:gd name="connsiteX4" fmla="*/ 89169 w 192200"/>
                  <a:gd name="connsiteY4" fmla="*/ 263436 h 285054"/>
                  <a:gd name="connsiteX5" fmla="*/ 94026 w 192200"/>
                  <a:gd name="connsiteY5" fmla="*/ 259530 h 285054"/>
                  <a:gd name="connsiteX6" fmla="*/ 86883 w 192200"/>
                  <a:gd name="connsiteY6" fmla="*/ 256292 h 285054"/>
                  <a:gd name="connsiteX7" fmla="*/ 75167 w 192200"/>
                  <a:gd name="connsiteY7" fmla="*/ 247529 h 285054"/>
                  <a:gd name="connsiteX8" fmla="*/ 75167 w 192200"/>
                  <a:gd name="connsiteY8" fmla="*/ 246767 h 285054"/>
                  <a:gd name="connsiteX9" fmla="*/ 81930 w 192200"/>
                  <a:gd name="connsiteY9" fmla="*/ 227717 h 285054"/>
                  <a:gd name="connsiteX10" fmla="*/ 86121 w 192200"/>
                  <a:gd name="connsiteY10" fmla="*/ 220097 h 285054"/>
                  <a:gd name="connsiteX11" fmla="*/ 87740 w 192200"/>
                  <a:gd name="connsiteY11" fmla="*/ 217525 h 285054"/>
                  <a:gd name="connsiteX12" fmla="*/ 29257 w 192200"/>
                  <a:gd name="connsiteY12" fmla="*/ 188950 h 285054"/>
                  <a:gd name="connsiteX13" fmla="*/ -366 w 192200"/>
                  <a:gd name="connsiteY13" fmla="*/ 112178 h 285054"/>
                  <a:gd name="connsiteX14" fmla="*/ 11254 w 192200"/>
                  <a:gd name="connsiteY14" fmla="*/ 60458 h 285054"/>
                  <a:gd name="connsiteX15" fmla="*/ 49354 w 192200"/>
                  <a:gd name="connsiteY15" fmla="*/ 17595 h 285054"/>
                  <a:gd name="connsiteX16" fmla="*/ 102409 w 192200"/>
                  <a:gd name="connsiteY16" fmla="*/ -407 h 285054"/>
                  <a:gd name="connsiteX17" fmla="*/ 108599 w 192200"/>
                  <a:gd name="connsiteY17" fmla="*/ -407 h 285054"/>
                  <a:gd name="connsiteX18" fmla="*/ 142414 w 192200"/>
                  <a:gd name="connsiteY18" fmla="*/ 3308 h 285054"/>
                  <a:gd name="connsiteX19" fmla="*/ 164416 w 192200"/>
                  <a:gd name="connsiteY19" fmla="*/ 15404 h 285054"/>
                  <a:gd name="connsiteX20" fmla="*/ 171846 w 192200"/>
                  <a:gd name="connsiteY20" fmla="*/ 29978 h 285054"/>
                  <a:gd name="connsiteX21" fmla="*/ 159654 w 192200"/>
                  <a:gd name="connsiteY21" fmla="*/ 44551 h 285054"/>
                  <a:gd name="connsiteX22" fmla="*/ 136889 w 192200"/>
                  <a:gd name="connsiteY22" fmla="*/ 49599 h 285054"/>
                  <a:gd name="connsiteX23" fmla="*/ 102218 w 192200"/>
                  <a:gd name="connsiteY23" fmla="*/ 58362 h 285054"/>
                  <a:gd name="connsiteX24" fmla="*/ 61356 w 192200"/>
                  <a:gd name="connsiteY24" fmla="*/ 114179 h 285054"/>
                  <a:gd name="connsiteX25" fmla="*/ 78405 w 192200"/>
                  <a:gd name="connsiteY25" fmla="*/ 148945 h 285054"/>
                  <a:gd name="connsiteX26" fmla="*/ 111362 w 192200"/>
                  <a:gd name="connsiteY26" fmla="*/ 158470 h 285054"/>
                  <a:gd name="connsiteX27" fmla="*/ 133555 w 192200"/>
                  <a:gd name="connsiteY27" fmla="*/ 155327 h 285054"/>
                  <a:gd name="connsiteX28" fmla="*/ 168797 w 192200"/>
                  <a:gd name="connsiteY28" fmla="*/ 150564 h 285054"/>
                  <a:gd name="connsiteX29" fmla="*/ 183847 w 192200"/>
                  <a:gd name="connsiteY29" fmla="*/ 152850 h 285054"/>
                  <a:gd name="connsiteX30" fmla="*/ 191753 w 192200"/>
                  <a:gd name="connsiteY30" fmla="*/ 165328 h 285054"/>
                  <a:gd name="connsiteX31" fmla="*/ 169560 w 192200"/>
                  <a:gd name="connsiteY31" fmla="*/ 203428 h 285054"/>
                  <a:gd name="connsiteX32" fmla="*/ 113172 w 192200"/>
                  <a:gd name="connsiteY32" fmla="*/ 219525 h 285054"/>
                  <a:gd name="connsiteX33" fmla="*/ 108790 w 192200"/>
                  <a:gd name="connsiteY33" fmla="*/ 219525 h 285054"/>
                  <a:gd name="connsiteX34" fmla="*/ 98122 w 192200"/>
                  <a:gd name="connsiteY34" fmla="*/ 239147 h 285054"/>
                  <a:gd name="connsiteX35" fmla="*/ 118791 w 192200"/>
                  <a:gd name="connsiteY35" fmla="*/ 259530 h 285054"/>
                  <a:gd name="connsiteX36" fmla="*/ 118220 w 192200"/>
                  <a:gd name="connsiteY36" fmla="*/ 266198 h 285054"/>
                  <a:gd name="connsiteX37" fmla="*/ 105742 w 192200"/>
                  <a:gd name="connsiteY37" fmla="*/ 279247 h 285054"/>
                  <a:gd name="connsiteX38" fmla="*/ 87454 w 192200"/>
                  <a:gd name="connsiteY38" fmla="*/ 284581 h 285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92200" h="285054">
                    <a:moveTo>
                      <a:pt x="87454" y="284581"/>
                    </a:moveTo>
                    <a:cubicBezTo>
                      <a:pt x="85711" y="284562"/>
                      <a:pt x="83978" y="284305"/>
                      <a:pt x="82311" y="283819"/>
                    </a:cubicBezTo>
                    <a:cubicBezTo>
                      <a:pt x="75834" y="281914"/>
                      <a:pt x="72786" y="279818"/>
                      <a:pt x="72786" y="277437"/>
                    </a:cubicBezTo>
                    <a:lnTo>
                      <a:pt x="72786" y="275342"/>
                    </a:lnTo>
                    <a:cubicBezTo>
                      <a:pt x="72786" y="272865"/>
                      <a:pt x="78405" y="268864"/>
                      <a:pt x="89169" y="263436"/>
                    </a:cubicBezTo>
                    <a:cubicBezTo>
                      <a:pt x="92407" y="261721"/>
                      <a:pt x="94026" y="260388"/>
                      <a:pt x="94026" y="259530"/>
                    </a:cubicBezTo>
                    <a:cubicBezTo>
                      <a:pt x="94026" y="258673"/>
                      <a:pt x="91645" y="257244"/>
                      <a:pt x="86883" y="256292"/>
                    </a:cubicBezTo>
                    <a:cubicBezTo>
                      <a:pt x="79072" y="254577"/>
                      <a:pt x="75167" y="251624"/>
                      <a:pt x="75167" y="247529"/>
                    </a:cubicBezTo>
                    <a:lnTo>
                      <a:pt x="75167" y="246767"/>
                    </a:lnTo>
                    <a:cubicBezTo>
                      <a:pt x="79453" y="234575"/>
                      <a:pt x="81739" y="228288"/>
                      <a:pt x="81930" y="227717"/>
                    </a:cubicBezTo>
                    <a:cubicBezTo>
                      <a:pt x="83454" y="225250"/>
                      <a:pt x="84854" y="222707"/>
                      <a:pt x="86121" y="220097"/>
                    </a:cubicBezTo>
                    <a:lnTo>
                      <a:pt x="87740" y="217525"/>
                    </a:lnTo>
                    <a:cubicBezTo>
                      <a:pt x="65528" y="215039"/>
                      <a:pt x="44868" y="204942"/>
                      <a:pt x="29257" y="188950"/>
                    </a:cubicBezTo>
                    <a:cubicBezTo>
                      <a:pt x="9625" y="168281"/>
                      <a:pt x="-1033" y="140678"/>
                      <a:pt x="-366" y="112178"/>
                    </a:cubicBezTo>
                    <a:cubicBezTo>
                      <a:pt x="-271" y="94300"/>
                      <a:pt x="3691" y="76660"/>
                      <a:pt x="11254" y="60458"/>
                    </a:cubicBezTo>
                    <a:cubicBezTo>
                      <a:pt x="19608" y="42827"/>
                      <a:pt x="32828" y="27959"/>
                      <a:pt x="49354" y="17595"/>
                    </a:cubicBezTo>
                    <a:cubicBezTo>
                      <a:pt x="64947" y="6622"/>
                      <a:pt x="83359" y="374"/>
                      <a:pt x="102409" y="-407"/>
                    </a:cubicBezTo>
                    <a:lnTo>
                      <a:pt x="108599" y="-407"/>
                    </a:lnTo>
                    <a:cubicBezTo>
                      <a:pt x="119992" y="-788"/>
                      <a:pt x="131374" y="460"/>
                      <a:pt x="142414" y="3308"/>
                    </a:cubicBezTo>
                    <a:cubicBezTo>
                      <a:pt x="150472" y="5851"/>
                      <a:pt x="157949" y="9966"/>
                      <a:pt x="164416" y="15404"/>
                    </a:cubicBezTo>
                    <a:cubicBezTo>
                      <a:pt x="168960" y="18900"/>
                      <a:pt x="171684" y="24253"/>
                      <a:pt x="171846" y="29978"/>
                    </a:cubicBezTo>
                    <a:cubicBezTo>
                      <a:pt x="171826" y="37141"/>
                      <a:pt x="166702" y="43265"/>
                      <a:pt x="159654" y="44551"/>
                    </a:cubicBezTo>
                    <a:cubicBezTo>
                      <a:pt x="152205" y="46809"/>
                      <a:pt x="144595" y="48504"/>
                      <a:pt x="136889" y="49599"/>
                    </a:cubicBezTo>
                    <a:cubicBezTo>
                      <a:pt x="125116" y="51609"/>
                      <a:pt x="113524" y="54543"/>
                      <a:pt x="102218" y="58362"/>
                    </a:cubicBezTo>
                    <a:cubicBezTo>
                      <a:pt x="76929" y="64696"/>
                      <a:pt x="59746" y="88156"/>
                      <a:pt x="61356" y="114179"/>
                    </a:cubicBezTo>
                    <a:cubicBezTo>
                      <a:pt x="60680" y="127933"/>
                      <a:pt x="67118" y="141058"/>
                      <a:pt x="78405" y="148945"/>
                    </a:cubicBezTo>
                    <a:cubicBezTo>
                      <a:pt x="88093" y="155546"/>
                      <a:pt x="99646" y="158889"/>
                      <a:pt x="111362" y="158470"/>
                    </a:cubicBezTo>
                    <a:cubicBezTo>
                      <a:pt x="118839" y="158108"/>
                      <a:pt x="126269" y="157060"/>
                      <a:pt x="133555" y="155327"/>
                    </a:cubicBezTo>
                    <a:cubicBezTo>
                      <a:pt x="145119" y="152602"/>
                      <a:pt x="156920" y="151012"/>
                      <a:pt x="168797" y="150564"/>
                    </a:cubicBezTo>
                    <a:cubicBezTo>
                      <a:pt x="173903" y="150460"/>
                      <a:pt x="178999" y="151231"/>
                      <a:pt x="183847" y="152850"/>
                    </a:cubicBezTo>
                    <a:cubicBezTo>
                      <a:pt x="189010" y="154727"/>
                      <a:pt x="192258" y="159851"/>
                      <a:pt x="191753" y="165328"/>
                    </a:cubicBezTo>
                    <a:cubicBezTo>
                      <a:pt x="191915" y="181140"/>
                      <a:pt x="183390" y="195770"/>
                      <a:pt x="169560" y="203428"/>
                    </a:cubicBezTo>
                    <a:cubicBezTo>
                      <a:pt x="152653" y="213991"/>
                      <a:pt x="133108" y="219573"/>
                      <a:pt x="113172" y="219525"/>
                    </a:cubicBezTo>
                    <a:lnTo>
                      <a:pt x="108790" y="219525"/>
                    </a:lnTo>
                    <a:cubicBezTo>
                      <a:pt x="104409" y="226955"/>
                      <a:pt x="100789" y="233527"/>
                      <a:pt x="98122" y="239147"/>
                    </a:cubicBezTo>
                    <a:cubicBezTo>
                      <a:pt x="111838" y="245814"/>
                      <a:pt x="118791" y="252577"/>
                      <a:pt x="118791" y="259530"/>
                    </a:cubicBezTo>
                    <a:cubicBezTo>
                      <a:pt x="118791" y="260102"/>
                      <a:pt x="118791" y="262293"/>
                      <a:pt x="118220" y="266198"/>
                    </a:cubicBezTo>
                    <a:cubicBezTo>
                      <a:pt x="117648" y="270103"/>
                      <a:pt x="113743" y="274484"/>
                      <a:pt x="105742" y="279247"/>
                    </a:cubicBezTo>
                    <a:cubicBezTo>
                      <a:pt x="100227" y="282628"/>
                      <a:pt x="93922" y="284466"/>
                      <a:pt x="87454" y="284581"/>
                    </a:cubicBezTo>
                    <a:close/>
                  </a:path>
                </a:pathLst>
              </a:custGeom>
              <a:solidFill>
                <a:srgbClr val="21B4DA"/>
              </a:solidFill>
              <a:ln w="89877" cap="flat">
                <a:solidFill>
                  <a:srgbClr val="FFFFFF"/>
                </a:solidFill>
                <a:prstDash val="solid"/>
                <a:round/>
              </a:ln>
            </p:spPr>
            <p:txBody>
              <a:bodyPr rtlCol="0" anchor="ctr"/>
              <a:lstStyle/>
              <a:p>
                <a:endParaRPr lang="fr-FR"/>
              </a:p>
            </p:txBody>
          </p:sp>
          <p:sp>
            <p:nvSpPr>
              <p:cNvPr id="129" name="Graphique 4">
                <a:extLst>
                  <a:ext uri="{FF2B5EF4-FFF2-40B4-BE49-F238E27FC236}">
                    <a16:creationId xmlns:a16="http://schemas.microsoft.com/office/drawing/2014/main" id="{6A566E3A-CC67-40BF-96DD-03AB458144E7}"/>
                  </a:ext>
                </a:extLst>
              </p:cNvPr>
              <p:cNvSpPr/>
              <p:nvPr/>
            </p:nvSpPr>
            <p:spPr>
              <a:xfrm>
                <a:off x="6996207" y="3382517"/>
                <a:ext cx="189833" cy="224715"/>
              </a:xfrm>
              <a:custGeom>
                <a:avLst/>
                <a:gdLst>
                  <a:gd name="connsiteX0" fmla="*/ 146861 w 189833"/>
                  <a:gd name="connsiteY0" fmla="*/ 224126 h 224715"/>
                  <a:gd name="connsiteX1" fmla="*/ 118343 w 189833"/>
                  <a:gd name="connsiteY1" fmla="*/ 200485 h 224715"/>
                  <a:gd name="connsiteX2" fmla="*/ 118286 w 189833"/>
                  <a:gd name="connsiteY2" fmla="*/ 199837 h 224715"/>
                  <a:gd name="connsiteX3" fmla="*/ 116191 w 189833"/>
                  <a:gd name="connsiteY3" fmla="*/ 175358 h 224715"/>
                  <a:gd name="connsiteX4" fmla="*/ 113904 w 189833"/>
                  <a:gd name="connsiteY4" fmla="*/ 158784 h 224715"/>
                  <a:gd name="connsiteX5" fmla="*/ 104951 w 189833"/>
                  <a:gd name="connsiteY5" fmla="*/ 170786 h 224715"/>
                  <a:gd name="connsiteX6" fmla="*/ 92188 w 189833"/>
                  <a:gd name="connsiteY6" fmla="*/ 190693 h 224715"/>
                  <a:gd name="connsiteX7" fmla="*/ 50373 w 189833"/>
                  <a:gd name="connsiteY7" fmla="*/ 218220 h 224715"/>
                  <a:gd name="connsiteX8" fmla="*/ 27894 w 189833"/>
                  <a:gd name="connsiteY8" fmla="*/ 211076 h 224715"/>
                  <a:gd name="connsiteX9" fmla="*/ 2939 w 189833"/>
                  <a:gd name="connsiteY9" fmla="*/ 169738 h 224715"/>
                  <a:gd name="connsiteX10" fmla="*/ -396 w 189833"/>
                  <a:gd name="connsiteY10" fmla="*/ 145258 h 224715"/>
                  <a:gd name="connsiteX11" fmla="*/ 14273 w 189833"/>
                  <a:gd name="connsiteY11" fmla="*/ 79917 h 224715"/>
                  <a:gd name="connsiteX12" fmla="*/ 53706 w 189833"/>
                  <a:gd name="connsiteY12" fmla="*/ 32292 h 224715"/>
                  <a:gd name="connsiteX13" fmla="*/ 86092 w 189833"/>
                  <a:gd name="connsiteY13" fmla="*/ 22100 h 224715"/>
                  <a:gd name="connsiteX14" fmla="*/ 116476 w 189833"/>
                  <a:gd name="connsiteY14" fmla="*/ 30768 h 224715"/>
                  <a:gd name="connsiteX15" fmla="*/ 120572 w 189833"/>
                  <a:gd name="connsiteY15" fmla="*/ 32006 h 224715"/>
                  <a:gd name="connsiteX16" fmla="*/ 128192 w 189833"/>
                  <a:gd name="connsiteY16" fmla="*/ 22481 h 224715"/>
                  <a:gd name="connsiteX17" fmla="*/ 137146 w 189833"/>
                  <a:gd name="connsiteY17" fmla="*/ 8384 h 224715"/>
                  <a:gd name="connsiteX18" fmla="*/ 154481 w 189833"/>
                  <a:gd name="connsiteY18" fmla="*/ -474 h 224715"/>
                  <a:gd name="connsiteX19" fmla="*/ 163435 w 189833"/>
                  <a:gd name="connsiteY19" fmla="*/ 1050 h 224715"/>
                  <a:gd name="connsiteX20" fmla="*/ 175436 w 189833"/>
                  <a:gd name="connsiteY20" fmla="*/ 17052 h 224715"/>
                  <a:gd name="connsiteX21" fmla="*/ 182104 w 189833"/>
                  <a:gd name="connsiteY21" fmla="*/ 62486 h 224715"/>
                  <a:gd name="connsiteX22" fmla="*/ 189438 w 189833"/>
                  <a:gd name="connsiteY22" fmla="*/ 186312 h 224715"/>
                  <a:gd name="connsiteX23" fmla="*/ 189438 w 189833"/>
                  <a:gd name="connsiteY23" fmla="*/ 192883 h 224715"/>
                  <a:gd name="connsiteX24" fmla="*/ 179913 w 189833"/>
                  <a:gd name="connsiteY24" fmla="*/ 213362 h 224715"/>
                  <a:gd name="connsiteX25" fmla="*/ 146861 w 189833"/>
                  <a:gd name="connsiteY25" fmla="*/ 224126 h 224715"/>
                  <a:gd name="connsiteX26" fmla="*/ 65518 w 189833"/>
                  <a:gd name="connsiteY26" fmla="*/ 161546 h 224715"/>
                  <a:gd name="connsiteX27" fmla="*/ 98665 w 189833"/>
                  <a:gd name="connsiteY27" fmla="*/ 120779 h 224715"/>
                  <a:gd name="connsiteX28" fmla="*/ 115810 w 189833"/>
                  <a:gd name="connsiteY28" fmla="*/ 71249 h 224715"/>
                  <a:gd name="connsiteX29" fmla="*/ 99903 w 189833"/>
                  <a:gd name="connsiteY29" fmla="*/ 62772 h 224715"/>
                  <a:gd name="connsiteX30" fmla="*/ 69709 w 189833"/>
                  <a:gd name="connsiteY30" fmla="*/ 83441 h 224715"/>
                  <a:gd name="connsiteX31" fmla="*/ 52469 w 189833"/>
                  <a:gd name="connsiteY31" fmla="*/ 127637 h 224715"/>
                  <a:gd name="connsiteX32" fmla="*/ 51707 w 189833"/>
                  <a:gd name="connsiteY32" fmla="*/ 137162 h 224715"/>
                  <a:gd name="connsiteX33" fmla="*/ 61232 w 189833"/>
                  <a:gd name="connsiteY33" fmla="*/ 159641 h 224715"/>
                  <a:gd name="connsiteX34" fmla="*/ 65423 w 189833"/>
                  <a:gd name="connsiteY34" fmla="*/ 161070 h 2247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89833" h="224715">
                    <a:moveTo>
                      <a:pt x="146861" y="224126"/>
                    </a:moveTo>
                    <a:cubicBezTo>
                      <a:pt x="132459" y="225478"/>
                      <a:pt x="119686" y="214896"/>
                      <a:pt x="118343" y="200485"/>
                    </a:cubicBezTo>
                    <a:cubicBezTo>
                      <a:pt x="118315" y="200275"/>
                      <a:pt x="118305" y="200056"/>
                      <a:pt x="118286" y="199837"/>
                    </a:cubicBezTo>
                    <a:cubicBezTo>
                      <a:pt x="116867" y="191760"/>
                      <a:pt x="116162" y="183568"/>
                      <a:pt x="116191" y="175358"/>
                    </a:cubicBezTo>
                    <a:cubicBezTo>
                      <a:pt x="116191" y="164308"/>
                      <a:pt x="115429" y="158784"/>
                      <a:pt x="113904" y="158784"/>
                    </a:cubicBezTo>
                    <a:cubicBezTo>
                      <a:pt x="112571" y="158784"/>
                      <a:pt x="109619" y="162785"/>
                      <a:pt x="104951" y="170786"/>
                    </a:cubicBezTo>
                    <a:cubicBezTo>
                      <a:pt x="101617" y="176691"/>
                      <a:pt x="97331" y="183358"/>
                      <a:pt x="92188" y="190693"/>
                    </a:cubicBezTo>
                    <a:cubicBezTo>
                      <a:pt x="79139" y="209076"/>
                      <a:pt x="65137" y="218220"/>
                      <a:pt x="50373" y="218220"/>
                    </a:cubicBezTo>
                    <a:cubicBezTo>
                      <a:pt x="42295" y="218420"/>
                      <a:pt x="34380" y="215896"/>
                      <a:pt x="27894" y="211076"/>
                    </a:cubicBezTo>
                    <a:cubicBezTo>
                      <a:pt x="14997" y="200637"/>
                      <a:pt x="6167" y="186006"/>
                      <a:pt x="2939" y="169738"/>
                    </a:cubicBezTo>
                    <a:cubicBezTo>
                      <a:pt x="757" y="161756"/>
                      <a:pt x="-366" y="153526"/>
                      <a:pt x="-396" y="145258"/>
                    </a:cubicBezTo>
                    <a:cubicBezTo>
                      <a:pt x="-386" y="122665"/>
                      <a:pt x="4625" y="100348"/>
                      <a:pt x="14273" y="79917"/>
                    </a:cubicBezTo>
                    <a:cubicBezTo>
                      <a:pt x="22379" y="60467"/>
                      <a:pt x="36114" y="43884"/>
                      <a:pt x="53706" y="32292"/>
                    </a:cubicBezTo>
                    <a:cubicBezTo>
                      <a:pt x="63298" y="25863"/>
                      <a:pt x="74548" y="22319"/>
                      <a:pt x="86092" y="22100"/>
                    </a:cubicBezTo>
                    <a:cubicBezTo>
                      <a:pt x="96807" y="22272"/>
                      <a:pt x="107285" y="25263"/>
                      <a:pt x="116476" y="30768"/>
                    </a:cubicBezTo>
                    <a:cubicBezTo>
                      <a:pt x="117715" y="31530"/>
                      <a:pt x="119125" y="31959"/>
                      <a:pt x="120572" y="32006"/>
                    </a:cubicBezTo>
                    <a:cubicBezTo>
                      <a:pt x="122953" y="32006"/>
                      <a:pt x="125525" y="28863"/>
                      <a:pt x="128192" y="22481"/>
                    </a:cubicBezTo>
                    <a:cubicBezTo>
                      <a:pt x="130259" y="17262"/>
                      <a:pt x="133297" y="12480"/>
                      <a:pt x="137146" y="8384"/>
                    </a:cubicBezTo>
                    <a:cubicBezTo>
                      <a:pt x="141432" y="3145"/>
                      <a:pt x="147719" y="-64"/>
                      <a:pt x="154481" y="-474"/>
                    </a:cubicBezTo>
                    <a:cubicBezTo>
                      <a:pt x="157510" y="-255"/>
                      <a:pt x="160501" y="260"/>
                      <a:pt x="163435" y="1050"/>
                    </a:cubicBezTo>
                    <a:cubicBezTo>
                      <a:pt x="167816" y="2003"/>
                      <a:pt x="171817" y="7432"/>
                      <a:pt x="175436" y="17052"/>
                    </a:cubicBezTo>
                    <a:cubicBezTo>
                      <a:pt x="178923" y="31987"/>
                      <a:pt x="181151" y="47180"/>
                      <a:pt x="182104" y="62486"/>
                    </a:cubicBezTo>
                    <a:cubicBezTo>
                      <a:pt x="186933" y="116779"/>
                      <a:pt x="189371" y="158051"/>
                      <a:pt x="189438" y="186312"/>
                    </a:cubicBezTo>
                    <a:lnTo>
                      <a:pt x="189438" y="192883"/>
                    </a:lnTo>
                    <a:cubicBezTo>
                      <a:pt x="189371" y="200770"/>
                      <a:pt x="185904" y="208238"/>
                      <a:pt x="179913" y="213362"/>
                    </a:cubicBezTo>
                    <a:cubicBezTo>
                      <a:pt x="170502" y="220725"/>
                      <a:pt x="158806" y="224535"/>
                      <a:pt x="146861" y="224126"/>
                    </a:cubicBezTo>
                    <a:close/>
                    <a:moveTo>
                      <a:pt x="65518" y="161546"/>
                    </a:moveTo>
                    <a:cubicBezTo>
                      <a:pt x="76186" y="161546"/>
                      <a:pt x="87235" y="147954"/>
                      <a:pt x="98665" y="120779"/>
                    </a:cubicBezTo>
                    <a:cubicBezTo>
                      <a:pt x="106371" y="105025"/>
                      <a:pt x="112133" y="88394"/>
                      <a:pt x="115810" y="71249"/>
                    </a:cubicBezTo>
                    <a:cubicBezTo>
                      <a:pt x="115810" y="65629"/>
                      <a:pt x="110476" y="62772"/>
                      <a:pt x="99903" y="62772"/>
                    </a:cubicBezTo>
                    <a:cubicBezTo>
                      <a:pt x="89330" y="62772"/>
                      <a:pt x="78662" y="69725"/>
                      <a:pt x="69709" y="83441"/>
                    </a:cubicBezTo>
                    <a:cubicBezTo>
                      <a:pt x="60945" y="96814"/>
                      <a:pt x="55078" y="111864"/>
                      <a:pt x="52469" y="127637"/>
                    </a:cubicBezTo>
                    <a:cubicBezTo>
                      <a:pt x="52011" y="130790"/>
                      <a:pt x="51754" y="133971"/>
                      <a:pt x="51707" y="137162"/>
                    </a:cubicBezTo>
                    <a:cubicBezTo>
                      <a:pt x="50859" y="145783"/>
                      <a:pt x="54449" y="154250"/>
                      <a:pt x="61232" y="159641"/>
                    </a:cubicBezTo>
                    <a:cubicBezTo>
                      <a:pt x="62441" y="160556"/>
                      <a:pt x="63908" y="161061"/>
                      <a:pt x="65423" y="161070"/>
                    </a:cubicBezTo>
                    <a:close/>
                  </a:path>
                </a:pathLst>
              </a:custGeom>
              <a:solidFill>
                <a:srgbClr val="21B4DA"/>
              </a:solidFill>
              <a:ln w="89877" cap="flat">
                <a:solidFill>
                  <a:srgbClr val="FFFFFF"/>
                </a:solidFill>
                <a:prstDash val="solid"/>
                <a:round/>
              </a:ln>
            </p:spPr>
            <p:txBody>
              <a:bodyPr rtlCol="0" anchor="ctr"/>
              <a:lstStyle/>
              <a:p>
                <a:endParaRPr lang="fr-FR"/>
              </a:p>
            </p:txBody>
          </p:sp>
          <p:sp>
            <p:nvSpPr>
              <p:cNvPr id="130" name="Graphique 4">
                <a:extLst>
                  <a:ext uri="{FF2B5EF4-FFF2-40B4-BE49-F238E27FC236}">
                    <a16:creationId xmlns:a16="http://schemas.microsoft.com/office/drawing/2014/main" id="{7EF78171-5B26-4F5B-963F-F5CFA72AEF96}"/>
                  </a:ext>
                </a:extLst>
              </p:cNvPr>
              <p:cNvSpPr/>
              <p:nvPr/>
            </p:nvSpPr>
            <p:spPr>
              <a:xfrm>
                <a:off x="7216900" y="3325825"/>
                <a:ext cx="64772" cy="281390"/>
              </a:xfrm>
              <a:custGeom>
                <a:avLst/>
                <a:gdLst>
                  <a:gd name="connsiteX0" fmla="*/ 31991 w 64772"/>
                  <a:gd name="connsiteY0" fmla="*/ 280818 h 281390"/>
                  <a:gd name="connsiteX1" fmla="*/ 5988 w 64772"/>
                  <a:gd name="connsiteY1" fmla="*/ 261768 h 281390"/>
                  <a:gd name="connsiteX2" fmla="*/ -394 w 64772"/>
                  <a:gd name="connsiteY2" fmla="*/ 181567 h 281390"/>
                  <a:gd name="connsiteX3" fmla="*/ 10559 w 64772"/>
                  <a:gd name="connsiteY3" fmla="*/ 84412 h 281390"/>
                  <a:gd name="connsiteX4" fmla="*/ 30276 w 64772"/>
                  <a:gd name="connsiteY4" fmla="*/ 71649 h 281390"/>
                  <a:gd name="connsiteX5" fmla="*/ 49326 w 64772"/>
                  <a:gd name="connsiteY5" fmla="*/ 83650 h 281390"/>
                  <a:gd name="connsiteX6" fmla="*/ 60852 w 64772"/>
                  <a:gd name="connsiteY6" fmla="*/ 134133 h 281390"/>
                  <a:gd name="connsiteX7" fmla="*/ 64376 w 64772"/>
                  <a:gd name="connsiteY7" fmla="*/ 203856 h 281390"/>
                  <a:gd name="connsiteX8" fmla="*/ 64376 w 64772"/>
                  <a:gd name="connsiteY8" fmla="*/ 226049 h 281390"/>
                  <a:gd name="connsiteX9" fmla="*/ 57708 w 64772"/>
                  <a:gd name="connsiteY9" fmla="*/ 263197 h 281390"/>
                  <a:gd name="connsiteX10" fmla="*/ 31991 w 64772"/>
                  <a:gd name="connsiteY10" fmla="*/ 280818 h 281390"/>
                  <a:gd name="connsiteX11" fmla="*/ 30943 w 64772"/>
                  <a:gd name="connsiteY11" fmla="*/ 58314 h 281390"/>
                  <a:gd name="connsiteX12" fmla="*/ 4940 w 64772"/>
                  <a:gd name="connsiteY12" fmla="*/ 27643 h 281390"/>
                  <a:gd name="connsiteX13" fmla="*/ 11322 w 64772"/>
                  <a:gd name="connsiteY13" fmla="*/ 7260 h 281390"/>
                  <a:gd name="connsiteX14" fmla="*/ 28657 w 64772"/>
                  <a:gd name="connsiteY14" fmla="*/ -455 h 281390"/>
                  <a:gd name="connsiteX15" fmla="*/ 35706 w 64772"/>
                  <a:gd name="connsiteY15" fmla="*/ -455 h 281390"/>
                  <a:gd name="connsiteX16" fmla="*/ 50469 w 64772"/>
                  <a:gd name="connsiteY16" fmla="*/ 8022 h 281390"/>
                  <a:gd name="connsiteX17" fmla="*/ 59042 w 64772"/>
                  <a:gd name="connsiteY17" fmla="*/ 28786 h 281390"/>
                  <a:gd name="connsiteX18" fmla="*/ 49517 w 64772"/>
                  <a:gd name="connsiteY18" fmla="*/ 50503 h 281390"/>
                  <a:gd name="connsiteX19" fmla="*/ 30943 w 64772"/>
                  <a:gd name="connsiteY19" fmla="*/ 58314 h 281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4772" h="281390">
                    <a:moveTo>
                      <a:pt x="31991" y="280818"/>
                    </a:moveTo>
                    <a:cubicBezTo>
                      <a:pt x="19808" y="281751"/>
                      <a:pt x="8769" y="273665"/>
                      <a:pt x="5988" y="261768"/>
                    </a:cubicBezTo>
                    <a:cubicBezTo>
                      <a:pt x="1673" y="248176"/>
                      <a:pt x="-461" y="221449"/>
                      <a:pt x="-394" y="181567"/>
                    </a:cubicBezTo>
                    <a:cubicBezTo>
                      <a:pt x="-394" y="129561"/>
                      <a:pt x="3320" y="97176"/>
                      <a:pt x="10559" y="84412"/>
                    </a:cubicBezTo>
                    <a:cubicBezTo>
                      <a:pt x="14141" y="76726"/>
                      <a:pt x="21799" y="71773"/>
                      <a:pt x="30276" y="71649"/>
                    </a:cubicBezTo>
                    <a:cubicBezTo>
                      <a:pt x="38430" y="71563"/>
                      <a:pt x="45887" y="76259"/>
                      <a:pt x="49326" y="83650"/>
                    </a:cubicBezTo>
                    <a:cubicBezTo>
                      <a:pt x="56155" y="99652"/>
                      <a:pt x="60061" y="116750"/>
                      <a:pt x="60852" y="134133"/>
                    </a:cubicBezTo>
                    <a:cubicBezTo>
                      <a:pt x="63242" y="157298"/>
                      <a:pt x="64414" y="180567"/>
                      <a:pt x="64376" y="203856"/>
                    </a:cubicBezTo>
                    <a:cubicBezTo>
                      <a:pt x="64376" y="205380"/>
                      <a:pt x="64376" y="212714"/>
                      <a:pt x="64376" y="226049"/>
                    </a:cubicBezTo>
                    <a:cubicBezTo>
                      <a:pt x="64300" y="238727"/>
                      <a:pt x="62052" y="251291"/>
                      <a:pt x="57708" y="263197"/>
                    </a:cubicBezTo>
                    <a:cubicBezTo>
                      <a:pt x="54470" y="274474"/>
                      <a:pt x="43678" y="281865"/>
                      <a:pt x="31991" y="280818"/>
                    </a:cubicBezTo>
                    <a:close/>
                    <a:moveTo>
                      <a:pt x="30943" y="58314"/>
                    </a:moveTo>
                    <a:cubicBezTo>
                      <a:pt x="13607" y="58314"/>
                      <a:pt x="4940" y="48027"/>
                      <a:pt x="4940" y="27643"/>
                    </a:cubicBezTo>
                    <a:cubicBezTo>
                      <a:pt x="4549" y="20299"/>
                      <a:pt x="6816" y="13070"/>
                      <a:pt x="11322" y="7260"/>
                    </a:cubicBezTo>
                    <a:cubicBezTo>
                      <a:pt x="15579" y="2116"/>
                      <a:pt x="21990" y="-732"/>
                      <a:pt x="28657" y="-455"/>
                    </a:cubicBezTo>
                    <a:lnTo>
                      <a:pt x="35706" y="-455"/>
                    </a:lnTo>
                    <a:cubicBezTo>
                      <a:pt x="41439" y="640"/>
                      <a:pt x="46630" y="3621"/>
                      <a:pt x="50469" y="8022"/>
                    </a:cubicBezTo>
                    <a:cubicBezTo>
                      <a:pt x="56194" y="13384"/>
                      <a:pt x="59318" y="20947"/>
                      <a:pt x="59042" y="28786"/>
                    </a:cubicBezTo>
                    <a:cubicBezTo>
                      <a:pt x="59166" y="37064"/>
                      <a:pt x="55689" y="44988"/>
                      <a:pt x="49517" y="50503"/>
                    </a:cubicBezTo>
                    <a:cubicBezTo>
                      <a:pt x="44574" y="55418"/>
                      <a:pt x="37915" y="58219"/>
                      <a:pt x="30943" y="58314"/>
                    </a:cubicBezTo>
                    <a:close/>
                  </a:path>
                </a:pathLst>
              </a:custGeom>
              <a:solidFill>
                <a:srgbClr val="21B4DA"/>
              </a:solidFill>
              <a:ln w="89877" cap="flat">
                <a:solidFill>
                  <a:srgbClr val="FFFFFF"/>
                </a:solidFill>
                <a:prstDash val="solid"/>
                <a:round/>
              </a:ln>
            </p:spPr>
            <p:txBody>
              <a:bodyPr rtlCol="0" anchor="ctr"/>
              <a:lstStyle/>
              <a:p>
                <a:endParaRPr lang="fr-FR"/>
              </a:p>
            </p:txBody>
          </p:sp>
          <p:sp>
            <p:nvSpPr>
              <p:cNvPr id="131" name="Graphique 4">
                <a:extLst>
                  <a:ext uri="{FF2B5EF4-FFF2-40B4-BE49-F238E27FC236}">
                    <a16:creationId xmlns:a16="http://schemas.microsoft.com/office/drawing/2014/main" id="{912DC944-27B2-4921-B39B-D35E4A625082}"/>
                  </a:ext>
                </a:extLst>
              </p:cNvPr>
              <p:cNvSpPr/>
              <p:nvPr/>
            </p:nvSpPr>
            <p:spPr>
              <a:xfrm>
                <a:off x="7308053" y="3349923"/>
                <a:ext cx="206220" cy="256431"/>
              </a:xfrm>
              <a:custGeom>
                <a:avLst/>
                <a:gdLst>
                  <a:gd name="connsiteX0" fmla="*/ 107811 w 206220"/>
                  <a:gd name="connsiteY0" fmla="*/ 255957 h 256431"/>
                  <a:gd name="connsiteX1" fmla="*/ 49136 w 206220"/>
                  <a:gd name="connsiteY1" fmla="*/ 240431 h 256431"/>
                  <a:gd name="connsiteX2" fmla="*/ 7988 w 206220"/>
                  <a:gd name="connsiteY2" fmla="*/ 200332 h 256431"/>
                  <a:gd name="connsiteX3" fmla="*/ -393 w 206220"/>
                  <a:gd name="connsiteY3" fmla="*/ 167184 h 256431"/>
                  <a:gd name="connsiteX4" fmla="*/ 15418 w 206220"/>
                  <a:gd name="connsiteY4" fmla="*/ 125846 h 256431"/>
                  <a:gd name="connsiteX5" fmla="*/ 32468 w 206220"/>
                  <a:gd name="connsiteY5" fmla="*/ 120702 h 256431"/>
                  <a:gd name="connsiteX6" fmla="*/ 62091 w 206220"/>
                  <a:gd name="connsiteY6" fmla="*/ 144991 h 256431"/>
                  <a:gd name="connsiteX7" fmla="*/ 91427 w 206220"/>
                  <a:gd name="connsiteY7" fmla="*/ 185568 h 256431"/>
                  <a:gd name="connsiteX8" fmla="*/ 122860 w 206220"/>
                  <a:gd name="connsiteY8" fmla="*/ 195093 h 256431"/>
                  <a:gd name="connsiteX9" fmla="*/ 136290 w 206220"/>
                  <a:gd name="connsiteY9" fmla="*/ 193569 h 256431"/>
                  <a:gd name="connsiteX10" fmla="*/ 146625 w 206220"/>
                  <a:gd name="connsiteY10" fmla="*/ 181853 h 256431"/>
                  <a:gd name="connsiteX11" fmla="*/ 146577 w 206220"/>
                  <a:gd name="connsiteY11" fmla="*/ 181282 h 256431"/>
                  <a:gd name="connsiteX12" fmla="*/ 106477 w 206220"/>
                  <a:gd name="connsiteY12" fmla="*/ 143181 h 256431"/>
                  <a:gd name="connsiteX13" fmla="*/ 62376 w 206220"/>
                  <a:gd name="connsiteY13" fmla="*/ 109177 h 256431"/>
                  <a:gd name="connsiteX14" fmla="*/ 45517 w 206220"/>
                  <a:gd name="connsiteY14" fmla="*/ 67839 h 256431"/>
                  <a:gd name="connsiteX15" fmla="*/ 65805 w 206220"/>
                  <a:gd name="connsiteY15" fmla="*/ 20214 h 256431"/>
                  <a:gd name="connsiteX16" fmla="*/ 116193 w 206220"/>
                  <a:gd name="connsiteY16" fmla="*/ -456 h 256431"/>
                  <a:gd name="connsiteX17" fmla="*/ 146196 w 206220"/>
                  <a:gd name="connsiteY17" fmla="*/ 7641 h 256431"/>
                  <a:gd name="connsiteX18" fmla="*/ 166199 w 206220"/>
                  <a:gd name="connsiteY18" fmla="*/ 31453 h 256431"/>
                  <a:gd name="connsiteX19" fmla="*/ 167532 w 206220"/>
                  <a:gd name="connsiteY19" fmla="*/ 37835 h 256431"/>
                  <a:gd name="connsiteX20" fmla="*/ 156045 w 206220"/>
                  <a:gd name="connsiteY20" fmla="*/ 50151 h 256431"/>
                  <a:gd name="connsiteX21" fmla="*/ 154769 w 206220"/>
                  <a:gd name="connsiteY21" fmla="*/ 50122 h 256431"/>
                  <a:gd name="connsiteX22" fmla="*/ 140195 w 206220"/>
                  <a:gd name="connsiteY22" fmla="*/ 46693 h 256431"/>
                  <a:gd name="connsiteX23" fmla="*/ 117526 w 206220"/>
                  <a:gd name="connsiteY23" fmla="*/ 43169 h 256431"/>
                  <a:gd name="connsiteX24" fmla="*/ 100762 w 206220"/>
                  <a:gd name="connsiteY24" fmla="*/ 48598 h 256431"/>
                  <a:gd name="connsiteX25" fmla="*/ 94761 w 206220"/>
                  <a:gd name="connsiteY25" fmla="*/ 63838 h 256431"/>
                  <a:gd name="connsiteX26" fmla="*/ 108287 w 206220"/>
                  <a:gd name="connsiteY26" fmla="*/ 84793 h 256431"/>
                  <a:gd name="connsiteX27" fmla="*/ 137909 w 206220"/>
                  <a:gd name="connsiteY27" fmla="*/ 104319 h 256431"/>
                  <a:gd name="connsiteX28" fmla="*/ 170104 w 206220"/>
                  <a:gd name="connsiteY28" fmla="*/ 125275 h 256431"/>
                  <a:gd name="connsiteX29" fmla="*/ 205823 w 206220"/>
                  <a:gd name="connsiteY29" fmla="*/ 182425 h 256431"/>
                  <a:gd name="connsiteX30" fmla="*/ 188678 w 206220"/>
                  <a:gd name="connsiteY30" fmla="*/ 223191 h 256431"/>
                  <a:gd name="connsiteX31" fmla="*/ 150578 w 206220"/>
                  <a:gd name="connsiteY31" fmla="*/ 247385 h 256431"/>
                  <a:gd name="connsiteX32" fmla="*/ 107811 w 206220"/>
                  <a:gd name="connsiteY32" fmla="*/ 255957 h 2564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06220" h="256431">
                    <a:moveTo>
                      <a:pt x="107811" y="255957"/>
                    </a:moveTo>
                    <a:cubicBezTo>
                      <a:pt x="87255" y="255853"/>
                      <a:pt x="67063" y="250509"/>
                      <a:pt x="49136" y="240431"/>
                    </a:cubicBezTo>
                    <a:cubicBezTo>
                      <a:pt x="31782" y="231402"/>
                      <a:pt x="17466" y="217448"/>
                      <a:pt x="7988" y="200332"/>
                    </a:cubicBezTo>
                    <a:cubicBezTo>
                      <a:pt x="2397" y="190187"/>
                      <a:pt x="-489" y="178767"/>
                      <a:pt x="-393" y="167184"/>
                    </a:cubicBezTo>
                    <a:cubicBezTo>
                      <a:pt x="-393" y="146706"/>
                      <a:pt x="4845" y="132990"/>
                      <a:pt x="15418" y="125846"/>
                    </a:cubicBezTo>
                    <a:cubicBezTo>
                      <a:pt x="20466" y="122474"/>
                      <a:pt x="26400" y="120683"/>
                      <a:pt x="32468" y="120702"/>
                    </a:cubicBezTo>
                    <a:cubicBezTo>
                      <a:pt x="46898" y="120626"/>
                      <a:pt x="59338" y="130827"/>
                      <a:pt x="62091" y="144991"/>
                    </a:cubicBezTo>
                    <a:cubicBezTo>
                      <a:pt x="66348" y="161755"/>
                      <a:pt x="76835" y="176271"/>
                      <a:pt x="91427" y="185568"/>
                    </a:cubicBezTo>
                    <a:cubicBezTo>
                      <a:pt x="100895" y="191435"/>
                      <a:pt x="111735" y="194712"/>
                      <a:pt x="122860" y="195093"/>
                    </a:cubicBezTo>
                    <a:cubicBezTo>
                      <a:pt x="124860" y="195093"/>
                      <a:pt x="129337" y="194521"/>
                      <a:pt x="136290" y="193569"/>
                    </a:cubicBezTo>
                    <a:cubicBezTo>
                      <a:pt x="142377" y="193188"/>
                      <a:pt x="147006" y="187939"/>
                      <a:pt x="146625" y="181853"/>
                    </a:cubicBezTo>
                    <a:cubicBezTo>
                      <a:pt x="146615" y="181662"/>
                      <a:pt x="146596" y="181472"/>
                      <a:pt x="146577" y="181282"/>
                    </a:cubicBezTo>
                    <a:cubicBezTo>
                      <a:pt x="146577" y="169851"/>
                      <a:pt x="133214" y="157155"/>
                      <a:pt x="106477" y="143181"/>
                    </a:cubicBezTo>
                    <a:cubicBezTo>
                      <a:pt x="89989" y="134380"/>
                      <a:pt x="75082" y="122893"/>
                      <a:pt x="62376" y="109177"/>
                    </a:cubicBezTo>
                    <a:cubicBezTo>
                      <a:pt x="51489" y="98176"/>
                      <a:pt x="45431" y="83307"/>
                      <a:pt x="45517" y="67839"/>
                    </a:cubicBezTo>
                    <a:cubicBezTo>
                      <a:pt x="45593" y="49874"/>
                      <a:pt x="52908" y="32710"/>
                      <a:pt x="65805" y="20214"/>
                    </a:cubicBezTo>
                    <a:cubicBezTo>
                      <a:pt x="78978" y="6593"/>
                      <a:pt x="97247" y="-894"/>
                      <a:pt x="116193" y="-456"/>
                    </a:cubicBezTo>
                    <a:cubicBezTo>
                      <a:pt x="126737" y="-484"/>
                      <a:pt x="137090" y="2316"/>
                      <a:pt x="146196" y="7641"/>
                    </a:cubicBezTo>
                    <a:cubicBezTo>
                      <a:pt x="155550" y="12860"/>
                      <a:pt x="162665" y="21338"/>
                      <a:pt x="166199" y="31453"/>
                    </a:cubicBezTo>
                    <a:cubicBezTo>
                      <a:pt x="167027" y="33482"/>
                      <a:pt x="167485" y="35644"/>
                      <a:pt x="167532" y="37835"/>
                    </a:cubicBezTo>
                    <a:cubicBezTo>
                      <a:pt x="167761" y="44407"/>
                      <a:pt x="162617" y="49922"/>
                      <a:pt x="156045" y="50151"/>
                    </a:cubicBezTo>
                    <a:cubicBezTo>
                      <a:pt x="155616" y="50160"/>
                      <a:pt x="155197" y="50151"/>
                      <a:pt x="154769" y="50122"/>
                    </a:cubicBezTo>
                    <a:cubicBezTo>
                      <a:pt x="149768" y="49694"/>
                      <a:pt x="144863" y="48541"/>
                      <a:pt x="140195" y="46693"/>
                    </a:cubicBezTo>
                    <a:cubicBezTo>
                      <a:pt x="132899" y="44217"/>
                      <a:pt x="125232" y="43026"/>
                      <a:pt x="117526" y="43169"/>
                    </a:cubicBezTo>
                    <a:cubicBezTo>
                      <a:pt x="111459" y="42807"/>
                      <a:pt x="105467" y="44740"/>
                      <a:pt x="100762" y="48598"/>
                    </a:cubicBezTo>
                    <a:cubicBezTo>
                      <a:pt x="96571" y="52513"/>
                      <a:pt x="94361" y="58114"/>
                      <a:pt x="94761" y="63838"/>
                    </a:cubicBezTo>
                    <a:cubicBezTo>
                      <a:pt x="95666" y="72582"/>
                      <a:pt x="100695" y="80364"/>
                      <a:pt x="108287" y="84793"/>
                    </a:cubicBezTo>
                    <a:cubicBezTo>
                      <a:pt x="117688" y="91984"/>
                      <a:pt x="127594" y="98509"/>
                      <a:pt x="137909" y="104319"/>
                    </a:cubicBezTo>
                    <a:cubicBezTo>
                      <a:pt x="148768" y="110796"/>
                      <a:pt x="159531" y="117750"/>
                      <a:pt x="170104" y="125275"/>
                    </a:cubicBezTo>
                    <a:cubicBezTo>
                      <a:pt x="193916" y="142610"/>
                      <a:pt x="205823" y="161660"/>
                      <a:pt x="205823" y="182425"/>
                    </a:cubicBezTo>
                    <a:cubicBezTo>
                      <a:pt x="205946" y="197788"/>
                      <a:pt x="199746" y="212533"/>
                      <a:pt x="188678" y="223191"/>
                    </a:cubicBezTo>
                    <a:cubicBezTo>
                      <a:pt x="177962" y="234021"/>
                      <a:pt x="164941" y="242289"/>
                      <a:pt x="150578" y="247385"/>
                    </a:cubicBezTo>
                    <a:cubicBezTo>
                      <a:pt x="136929" y="252719"/>
                      <a:pt x="122460" y="255614"/>
                      <a:pt x="107811" y="255957"/>
                    </a:cubicBezTo>
                    <a:close/>
                  </a:path>
                </a:pathLst>
              </a:custGeom>
              <a:solidFill>
                <a:srgbClr val="21B4DA"/>
              </a:solidFill>
              <a:ln w="89877" cap="flat">
                <a:solidFill>
                  <a:srgbClr val="FFFFFF"/>
                </a:solidFill>
                <a:prstDash val="solid"/>
                <a:round/>
              </a:ln>
            </p:spPr>
            <p:txBody>
              <a:bodyPr rtlCol="0" anchor="ctr"/>
              <a:lstStyle/>
              <a:p>
                <a:endParaRPr lang="fr-FR"/>
              </a:p>
            </p:txBody>
          </p:sp>
          <p:sp>
            <p:nvSpPr>
              <p:cNvPr id="132" name="Graphique 4">
                <a:extLst>
                  <a:ext uri="{FF2B5EF4-FFF2-40B4-BE49-F238E27FC236}">
                    <a16:creationId xmlns:a16="http://schemas.microsoft.com/office/drawing/2014/main" id="{EDCF6C96-245C-4AB2-8E46-9FBD12A5990C}"/>
                  </a:ext>
                </a:extLst>
              </p:cNvPr>
              <p:cNvSpPr/>
              <p:nvPr/>
            </p:nvSpPr>
            <p:spPr>
              <a:xfrm>
                <a:off x="7657775" y="3248024"/>
                <a:ext cx="193969" cy="357568"/>
              </a:xfrm>
              <a:custGeom>
                <a:avLst/>
                <a:gdLst>
                  <a:gd name="connsiteX0" fmla="*/ 156234 w 193969"/>
                  <a:gd name="connsiteY0" fmla="*/ 357095 h 357568"/>
                  <a:gd name="connsiteX1" fmla="*/ 153186 w 193969"/>
                  <a:gd name="connsiteY1" fmla="*/ 357095 h 357568"/>
                  <a:gd name="connsiteX2" fmla="*/ 134136 w 193969"/>
                  <a:gd name="connsiteY2" fmla="*/ 346141 h 357568"/>
                  <a:gd name="connsiteX3" fmla="*/ 132136 w 193969"/>
                  <a:gd name="connsiteY3" fmla="*/ 333663 h 357568"/>
                  <a:gd name="connsiteX4" fmla="*/ 132136 w 193969"/>
                  <a:gd name="connsiteY4" fmla="*/ 327758 h 357568"/>
                  <a:gd name="connsiteX5" fmla="*/ 132136 w 193969"/>
                  <a:gd name="connsiteY5" fmla="*/ 321852 h 357568"/>
                  <a:gd name="connsiteX6" fmla="*/ 132136 w 193969"/>
                  <a:gd name="connsiteY6" fmla="*/ 318328 h 357568"/>
                  <a:gd name="connsiteX7" fmla="*/ 128326 w 193969"/>
                  <a:gd name="connsiteY7" fmla="*/ 316042 h 357568"/>
                  <a:gd name="connsiteX8" fmla="*/ 115562 w 193969"/>
                  <a:gd name="connsiteY8" fmla="*/ 326424 h 357568"/>
                  <a:gd name="connsiteX9" fmla="*/ 64794 w 193969"/>
                  <a:gd name="connsiteY9" fmla="*/ 347665 h 357568"/>
                  <a:gd name="connsiteX10" fmla="*/ 30695 w 193969"/>
                  <a:gd name="connsiteY10" fmla="*/ 334140 h 357568"/>
                  <a:gd name="connsiteX11" fmla="*/ 9168 w 193969"/>
                  <a:gd name="connsiteY11" fmla="*/ 299374 h 357568"/>
                  <a:gd name="connsiteX12" fmla="*/ -357 w 193969"/>
                  <a:gd name="connsiteY12" fmla="*/ 245557 h 357568"/>
                  <a:gd name="connsiteX13" fmla="*/ 22598 w 193969"/>
                  <a:gd name="connsiteY13" fmla="*/ 164118 h 357568"/>
                  <a:gd name="connsiteX14" fmla="*/ 58127 w 193969"/>
                  <a:gd name="connsiteY14" fmla="*/ 134781 h 357568"/>
                  <a:gd name="connsiteX15" fmla="*/ 81082 w 193969"/>
                  <a:gd name="connsiteY15" fmla="*/ 130209 h 357568"/>
                  <a:gd name="connsiteX16" fmla="*/ 105085 w 193969"/>
                  <a:gd name="connsiteY16" fmla="*/ 134781 h 357568"/>
                  <a:gd name="connsiteX17" fmla="*/ 108133 w 193969"/>
                  <a:gd name="connsiteY17" fmla="*/ 135353 h 357568"/>
                  <a:gd name="connsiteX18" fmla="*/ 116610 w 193969"/>
                  <a:gd name="connsiteY18" fmla="*/ 125828 h 357568"/>
                  <a:gd name="connsiteX19" fmla="*/ 119849 w 193969"/>
                  <a:gd name="connsiteY19" fmla="*/ 83727 h 357568"/>
                  <a:gd name="connsiteX20" fmla="*/ 119849 w 193969"/>
                  <a:gd name="connsiteY20" fmla="*/ 68202 h 357568"/>
                  <a:gd name="connsiteX21" fmla="*/ 119849 w 193969"/>
                  <a:gd name="connsiteY21" fmla="*/ 54676 h 357568"/>
                  <a:gd name="connsiteX22" fmla="*/ 119849 w 193969"/>
                  <a:gd name="connsiteY22" fmla="*/ 44675 h 357568"/>
                  <a:gd name="connsiteX23" fmla="*/ 147661 w 193969"/>
                  <a:gd name="connsiteY23" fmla="*/ -474 h 357568"/>
                  <a:gd name="connsiteX24" fmla="*/ 150233 w 193969"/>
                  <a:gd name="connsiteY24" fmla="*/ -474 h 357568"/>
                  <a:gd name="connsiteX25" fmla="*/ 182904 w 193969"/>
                  <a:gd name="connsiteY25" fmla="*/ 43151 h 357568"/>
                  <a:gd name="connsiteX26" fmla="*/ 187476 w 193969"/>
                  <a:gd name="connsiteY26" fmla="*/ 75536 h 357568"/>
                  <a:gd name="connsiteX27" fmla="*/ 193572 w 193969"/>
                  <a:gd name="connsiteY27" fmla="*/ 222792 h 357568"/>
                  <a:gd name="connsiteX28" fmla="*/ 192144 w 193969"/>
                  <a:gd name="connsiteY28" fmla="*/ 283562 h 357568"/>
                  <a:gd name="connsiteX29" fmla="*/ 178523 w 193969"/>
                  <a:gd name="connsiteY29" fmla="*/ 342808 h 357568"/>
                  <a:gd name="connsiteX30" fmla="*/ 156234 w 193969"/>
                  <a:gd name="connsiteY30" fmla="*/ 357095 h 357568"/>
                  <a:gd name="connsiteX31" fmla="*/ 72795 w 193969"/>
                  <a:gd name="connsiteY31" fmla="*/ 294325 h 357568"/>
                  <a:gd name="connsiteX32" fmla="*/ 96988 w 193969"/>
                  <a:gd name="connsiteY32" fmla="*/ 279657 h 357568"/>
                  <a:gd name="connsiteX33" fmla="*/ 110514 w 193969"/>
                  <a:gd name="connsiteY33" fmla="*/ 242509 h 357568"/>
                  <a:gd name="connsiteX34" fmla="*/ 112324 w 193969"/>
                  <a:gd name="connsiteY34" fmla="*/ 222126 h 357568"/>
                  <a:gd name="connsiteX35" fmla="*/ 94226 w 193969"/>
                  <a:gd name="connsiteY35" fmla="*/ 186121 h 357568"/>
                  <a:gd name="connsiteX36" fmla="*/ 68699 w 193969"/>
                  <a:gd name="connsiteY36" fmla="*/ 201932 h 357568"/>
                  <a:gd name="connsiteX37" fmla="*/ 53840 w 193969"/>
                  <a:gd name="connsiteY37" fmla="*/ 258321 h 357568"/>
                  <a:gd name="connsiteX38" fmla="*/ 56126 w 193969"/>
                  <a:gd name="connsiteY38" fmla="*/ 279275 h 357568"/>
                  <a:gd name="connsiteX39" fmla="*/ 72795 w 193969"/>
                  <a:gd name="connsiteY39" fmla="*/ 294325 h 357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93969" h="357568">
                    <a:moveTo>
                      <a:pt x="156234" y="357095"/>
                    </a:moveTo>
                    <a:lnTo>
                      <a:pt x="153186" y="357095"/>
                    </a:lnTo>
                    <a:cubicBezTo>
                      <a:pt x="142613" y="355952"/>
                      <a:pt x="136327" y="352237"/>
                      <a:pt x="134136" y="346141"/>
                    </a:cubicBezTo>
                    <a:cubicBezTo>
                      <a:pt x="132812" y="342112"/>
                      <a:pt x="132136" y="337902"/>
                      <a:pt x="132136" y="333663"/>
                    </a:cubicBezTo>
                    <a:cubicBezTo>
                      <a:pt x="131993" y="331701"/>
                      <a:pt x="131993" y="329720"/>
                      <a:pt x="132136" y="327758"/>
                    </a:cubicBezTo>
                    <a:cubicBezTo>
                      <a:pt x="132269" y="325796"/>
                      <a:pt x="132269" y="323815"/>
                      <a:pt x="132136" y="321852"/>
                    </a:cubicBezTo>
                    <a:cubicBezTo>
                      <a:pt x="132202" y="320681"/>
                      <a:pt x="132202" y="319500"/>
                      <a:pt x="132136" y="318328"/>
                    </a:cubicBezTo>
                    <a:cubicBezTo>
                      <a:pt x="132136" y="316804"/>
                      <a:pt x="130707" y="316042"/>
                      <a:pt x="128326" y="316042"/>
                    </a:cubicBezTo>
                    <a:lnTo>
                      <a:pt x="115562" y="326424"/>
                    </a:lnTo>
                    <a:cubicBezTo>
                      <a:pt x="101675" y="339274"/>
                      <a:pt x="83691" y="346798"/>
                      <a:pt x="64794" y="347665"/>
                    </a:cubicBezTo>
                    <a:cubicBezTo>
                      <a:pt x="52069" y="347951"/>
                      <a:pt x="39762" y="343074"/>
                      <a:pt x="30695" y="334140"/>
                    </a:cubicBezTo>
                    <a:cubicBezTo>
                      <a:pt x="20941" y="324358"/>
                      <a:pt x="13578" y="312461"/>
                      <a:pt x="9168" y="299374"/>
                    </a:cubicBezTo>
                    <a:cubicBezTo>
                      <a:pt x="2834" y="282143"/>
                      <a:pt x="-385" y="263921"/>
                      <a:pt x="-357" y="245557"/>
                    </a:cubicBezTo>
                    <a:cubicBezTo>
                      <a:pt x="-1024" y="216725"/>
                      <a:pt x="6968" y="188359"/>
                      <a:pt x="22598" y="164118"/>
                    </a:cubicBezTo>
                    <a:cubicBezTo>
                      <a:pt x="31209" y="150974"/>
                      <a:pt x="43592" y="140754"/>
                      <a:pt x="58127" y="134781"/>
                    </a:cubicBezTo>
                    <a:cubicBezTo>
                      <a:pt x="65404" y="131781"/>
                      <a:pt x="73205" y="130228"/>
                      <a:pt x="81082" y="130209"/>
                    </a:cubicBezTo>
                    <a:cubicBezTo>
                      <a:pt x="89292" y="130286"/>
                      <a:pt x="97417" y="131829"/>
                      <a:pt x="105085" y="134781"/>
                    </a:cubicBezTo>
                    <a:cubicBezTo>
                      <a:pt x="106056" y="135153"/>
                      <a:pt x="107085" y="135343"/>
                      <a:pt x="108133" y="135353"/>
                    </a:cubicBezTo>
                    <a:cubicBezTo>
                      <a:pt x="111752" y="135353"/>
                      <a:pt x="114515" y="132210"/>
                      <a:pt x="116610" y="125828"/>
                    </a:cubicBezTo>
                    <a:cubicBezTo>
                      <a:pt x="119401" y="111978"/>
                      <a:pt x="120487" y="97843"/>
                      <a:pt x="119849" y="83727"/>
                    </a:cubicBezTo>
                    <a:cubicBezTo>
                      <a:pt x="119849" y="78489"/>
                      <a:pt x="119849" y="73250"/>
                      <a:pt x="119849" y="68202"/>
                    </a:cubicBezTo>
                    <a:cubicBezTo>
                      <a:pt x="119849" y="63153"/>
                      <a:pt x="119849" y="58677"/>
                      <a:pt x="119849" y="54676"/>
                    </a:cubicBezTo>
                    <a:cubicBezTo>
                      <a:pt x="119849" y="50676"/>
                      <a:pt x="119849" y="47437"/>
                      <a:pt x="119849" y="44675"/>
                    </a:cubicBezTo>
                    <a:cubicBezTo>
                      <a:pt x="120801" y="17433"/>
                      <a:pt x="130136" y="2384"/>
                      <a:pt x="147661" y="-474"/>
                    </a:cubicBezTo>
                    <a:lnTo>
                      <a:pt x="150233" y="-474"/>
                    </a:lnTo>
                    <a:cubicBezTo>
                      <a:pt x="166902" y="-474"/>
                      <a:pt x="177761" y="14004"/>
                      <a:pt x="182904" y="43151"/>
                    </a:cubicBezTo>
                    <a:cubicBezTo>
                      <a:pt x="185381" y="57914"/>
                      <a:pt x="186904" y="68773"/>
                      <a:pt x="187476" y="75536"/>
                    </a:cubicBezTo>
                    <a:cubicBezTo>
                      <a:pt x="191601" y="135610"/>
                      <a:pt x="193639" y="184692"/>
                      <a:pt x="193572" y="222792"/>
                    </a:cubicBezTo>
                    <a:cubicBezTo>
                      <a:pt x="193572" y="237842"/>
                      <a:pt x="193572" y="258035"/>
                      <a:pt x="192144" y="283562"/>
                    </a:cubicBezTo>
                    <a:cubicBezTo>
                      <a:pt x="192477" y="304126"/>
                      <a:pt x="187800" y="324453"/>
                      <a:pt x="178523" y="342808"/>
                    </a:cubicBezTo>
                    <a:cubicBezTo>
                      <a:pt x="174303" y="351323"/>
                      <a:pt x="165731" y="356818"/>
                      <a:pt x="156234" y="357095"/>
                    </a:cubicBezTo>
                    <a:close/>
                    <a:moveTo>
                      <a:pt x="72795" y="294325"/>
                    </a:moveTo>
                    <a:cubicBezTo>
                      <a:pt x="82882" y="294049"/>
                      <a:pt x="92083" y="288477"/>
                      <a:pt x="96988" y="279657"/>
                    </a:cubicBezTo>
                    <a:cubicBezTo>
                      <a:pt x="104170" y="268417"/>
                      <a:pt x="108790" y="255739"/>
                      <a:pt x="110514" y="242509"/>
                    </a:cubicBezTo>
                    <a:cubicBezTo>
                      <a:pt x="111705" y="235775"/>
                      <a:pt x="112305" y="228955"/>
                      <a:pt x="112324" y="222126"/>
                    </a:cubicBezTo>
                    <a:cubicBezTo>
                      <a:pt x="112324" y="198123"/>
                      <a:pt x="106323" y="186121"/>
                      <a:pt x="94226" y="186121"/>
                    </a:cubicBezTo>
                    <a:cubicBezTo>
                      <a:pt x="83482" y="186388"/>
                      <a:pt x="73729" y="192436"/>
                      <a:pt x="68699" y="201932"/>
                    </a:cubicBezTo>
                    <a:cubicBezTo>
                      <a:pt x="58470" y="218925"/>
                      <a:pt x="53307" y="238490"/>
                      <a:pt x="53840" y="258321"/>
                    </a:cubicBezTo>
                    <a:cubicBezTo>
                      <a:pt x="53973" y="265359"/>
                      <a:pt x="54736" y="272370"/>
                      <a:pt x="56126" y="279275"/>
                    </a:cubicBezTo>
                    <a:cubicBezTo>
                      <a:pt x="56584" y="288029"/>
                      <a:pt x="64041" y="294754"/>
                      <a:pt x="72795" y="294325"/>
                    </a:cubicBezTo>
                    <a:close/>
                  </a:path>
                </a:pathLst>
              </a:custGeom>
              <a:solidFill>
                <a:srgbClr val="21B4DA"/>
              </a:solidFill>
              <a:ln w="89877" cap="flat">
                <a:solidFill>
                  <a:srgbClr val="FFFFFF"/>
                </a:solidFill>
                <a:prstDash val="solid"/>
                <a:round/>
              </a:ln>
            </p:spPr>
            <p:txBody>
              <a:bodyPr rtlCol="0" anchor="ctr"/>
              <a:lstStyle/>
              <a:p>
                <a:endParaRPr lang="fr-FR"/>
              </a:p>
            </p:txBody>
          </p:sp>
          <p:sp>
            <p:nvSpPr>
              <p:cNvPr id="133" name="Graphique 4">
                <a:extLst>
                  <a:ext uri="{FF2B5EF4-FFF2-40B4-BE49-F238E27FC236}">
                    <a16:creationId xmlns:a16="http://schemas.microsoft.com/office/drawing/2014/main" id="{0022B6CD-CAB8-4AEC-A2E8-2D3D919E551E}"/>
                  </a:ext>
                </a:extLst>
              </p:cNvPr>
              <p:cNvSpPr/>
              <p:nvPr/>
            </p:nvSpPr>
            <p:spPr>
              <a:xfrm>
                <a:off x="7881678" y="3364991"/>
                <a:ext cx="187615" cy="240922"/>
              </a:xfrm>
              <a:custGeom>
                <a:avLst/>
                <a:gdLst>
                  <a:gd name="connsiteX0" fmla="*/ 92826 w 187615"/>
                  <a:gd name="connsiteY0" fmla="*/ 240414 h 240922"/>
                  <a:gd name="connsiteX1" fmla="*/ 18055 w 187615"/>
                  <a:gd name="connsiteY1" fmla="*/ 191360 h 240922"/>
                  <a:gd name="connsiteX2" fmla="*/ -328 w 187615"/>
                  <a:gd name="connsiteY2" fmla="*/ 105635 h 240922"/>
                  <a:gd name="connsiteX3" fmla="*/ 815 w 187615"/>
                  <a:gd name="connsiteY3" fmla="*/ 82299 h 240922"/>
                  <a:gd name="connsiteX4" fmla="*/ 8911 w 187615"/>
                  <a:gd name="connsiteY4" fmla="*/ 45151 h 240922"/>
                  <a:gd name="connsiteX5" fmla="*/ 16817 w 187615"/>
                  <a:gd name="connsiteY5" fmla="*/ 30102 h 240922"/>
                  <a:gd name="connsiteX6" fmla="*/ 31295 w 187615"/>
                  <a:gd name="connsiteY6" fmla="*/ 21720 h 240922"/>
                  <a:gd name="connsiteX7" fmla="*/ 39772 w 187615"/>
                  <a:gd name="connsiteY7" fmla="*/ 22196 h 240922"/>
                  <a:gd name="connsiteX8" fmla="*/ 55584 w 187615"/>
                  <a:gd name="connsiteY8" fmla="*/ 57915 h 240922"/>
                  <a:gd name="connsiteX9" fmla="*/ 66061 w 187615"/>
                  <a:gd name="connsiteY9" fmla="*/ 127828 h 240922"/>
                  <a:gd name="connsiteX10" fmla="*/ 94160 w 187615"/>
                  <a:gd name="connsiteY10" fmla="*/ 171738 h 240922"/>
                  <a:gd name="connsiteX11" fmla="*/ 121211 w 187615"/>
                  <a:gd name="connsiteY11" fmla="*/ 138115 h 240922"/>
                  <a:gd name="connsiteX12" fmla="*/ 127021 w 187615"/>
                  <a:gd name="connsiteY12" fmla="*/ 74488 h 240922"/>
                  <a:gd name="connsiteX13" fmla="*/ 127021 w 187615"/>
                  <a:gd name="connsiteY13" fmla="*/ 48961 h 240922"/>
                  <a:gd name="connsiteX14" fmla="*/ 127021 w 187615"/>
                  <a:gd name="connsiteY14" fmla="*/ 40865 h 240922"/>
                  <a:gd name="connsiteX15" fmla="*/ 127021 w 187615"/>
                  <a:gd name="connsiteY15" fmla="*/ 34197 h 240922"/>
                  <a:gd name="connsiteX16" fmla="*/ 127021 w 187615"/>
                  <a:gd name="connsiteY16" fmla="*/ 28101 h 240922"/>
                  <a:gd name="connsiteX17" fmla="*/ 129117 w 187615"/>
                  <a:gd name="connsiteY17" fmla="*/ 13147 h 240922"/>
                  <a:gd name="connsiteX18" fmla="*/ 144833 w 187615"/>
                  <a:gd name="connsiteY18" fmla="*/ 1050 h 240922"/>
                  <a:gd name="connsiteX19" fmla="*/ 154358 w 187615"/>
                  <a:gd name="connsiteY19" fmla="*/ -474 h 240922"/>
                  <a:gd name="connsiteX20" fmla="*/ 173408 w 187615"/>
                  <a:gd name="connsiteY20" fmla="*/ 8289 h 240922"/>
                  <a:gd name="connsiteX21" fmla="*/ 184171 w 187615"/>
                  <a:gd name="connsiteY21" fmla="*/ 32959 h 240922"/>
                  <a:gd name="connsiteX22" fmla="*/ 187219 w 187615"/>
                  <a:gd name="connsiteY22" fmla="*/ 78584 h 240922"/>
                  <a:gd name="connsiteX23" fmla="*/ 160644 w 187615"/>
                  <a:gd name="connsiteY23" fmla="*/ 200599 h 240922"/>
                  <a:gd name="connsiteX24" fmla="*/ 92826 w 187615"/>
                  <a:gd name="connsiteY24" fmla="*/ 240414 h 240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87615" h="240922">
                    <a:moveTo>
                      <a:pt x="92826" y="240414"/>
                    </a:moveTo>
                    <a:cubicBezTo>
                      <a:pt x="59299" y="240414"/>
                      <a:pt x="34372" y="224059"/>
                      <a:pt x="18055" y="191360"/>
                    </a:cubicBezTo>
                    <a:cubicBezTo>
                      <a:pt x="5168" y="164661"/>
                      <a:pt x="-1128" y="135267"/>
                      <a:pt x="-328" y="105635"/>
                    </a:cubicBezTo>
                    <a:cubicBezTo>
                      <a:pt x="-328" y="100872"/>
                      <a:pt x="-328" y="93157"/>
                      <a:pt x="815" y="82299"/>
                    </a:cubicBezTo>
                    <a:cubicBezTo>
                      <a:pt x="1967" y="69630"/>
                      <a:pt x="4682" y="57153"/>
                      <a:pt x="8911" y="45151"/>
                    </a:cubicBezTo>
                    <a:cubicBezTo>
                      <a:pt x="10559" y="39674"/>
                      <a:pt x="13245" y="34569"/>
                      <a:pt x="16817" y="30102"/>
                    </a:cubicBezTo>
                    <a:cubicBezTo>
                      <a:pt x="20027" y="25158"/>
                      <a:pt x="25408" y="22044"/>
                      <a:pt x="31295" y="21720"/>
                    </a:cubicBezTo>
                    <a:cubicBezTo>
                      <a:pt x="34124" y="21729"/>
                      <a:pt x="36953" y="21891"/>
                      <a:pt x="39772" y="22196"/>
                    </a:cubicBezTo>
                    <a:cubicBezTo>
                      <a:pt x="48059" y="23053"/>
                      <a:pt x="53393" y="34959"/>
                      <a:pt x="55584" y="57915"/>
                    </a:cubicBezTo>
                    <a:cubicBezTo>
                      <a:pt x="57613" y="81413"/>
                      <a:pt x="61118" y="104768"/>
                      <a:pt x="66061" y="127828"/>
                    </a:cubicBezTo>
                    <a:cubicBezTo>
                      <a:pt x="72538" y="157165"/>
                      <a:pt x="81873" y="171738"/>
                      <a:pt x="94160" y="171738"/>
                    </a:cubicBezTo>
                    <a:cubicBezTo>
                      <a:pt x="106447" y="171738"/>
                      <a:pt x="115877" y="160499"/>
                      <a:pt x="121211" y="138115"/>
                    </a:cubicBezTo>
                    <a:cubicBezTo>
                      <a:pt x="125478" y="117179"/>
                      <a:pt x="127431" y="95843"/>
                      <a:pt x="127021" y="74488"/>
                    </a:cubicBezTo>
                    <a:cubicBezTo>
                      <a:pt x="127021" y="64297"/>
                      <a:pt x="127021" y="55438"/>
                      <a:pt x="127021" y="48961"/>
                    </a:cubicBezTo>
                    <a:cubicBezTo>
                      <a:pt x="127021" y="45818"/>
                      <a:pt x="127021" y="43056"/>
                      <a:pt x="127021" y="40865"/>
                    </a:cubicBezTo>
                    <a:cubicBezTo>
                      <a:pt x="127021" y="38674"/>
                      <a:pt x="127021" y="36388"/>
                      <a:pt x="127021" y="34197"/>
                    </a:cubicBezTo>
                    <a:cubicBezTo>
                      <a:pt x="127021" y="32007"/>
                      <a:pt x="127021" y="29911"/>
                      <a:pt x="127021" y="28101"/>
                    </a:cubicBezTo>
                    <a:cubicBezTo>
                      <a:pt x="127021" y="23044"/>
                      <a:pt x="127726" y="18014"/>
                      <a:pt x="129117" y="13147"/>
                    </a:cubicBezTo>
                    <a:cubicBezTo>
                      <a:pt x="130546" y="8099"/>
                      <a:pt x="135784" y="4098"/>
                      <a:pt x="144833" y="1050"/>
                    </a:cubicBezTo>
                    <a:cubicBezTo>
                      <a:pt x="147900" y="31"/>
                      <a:pt x="151119" y="-483"/>
                      <a:pt x="154358" y="-474"/>
                    </a:cubicBezTo>
                    <a:cubicBezTo>
                      <a:pt x="161645" y="-312"/>
                      <a:pt x="168541" y="2860"/>
                      <a:pt x="173408" y="8289"/>
                    </a:cubicBezTo>
                    <a:cubicBezTo>
                      <a:pt x="179609" y="15109"/>
                      <a:pt x="183390" y="23777"/>
                      <a:pt x="184171" y="32959"/>
                    </a:cubicBezTo>
                    <a:cubicBezTo>
                      <a:pt x="186153" y="48085"/>
                      <a:pt x="187172" y="63325"/>
                      <a:pt x="187219" y="78584"/>
                    </a:cubicBezTo>
                    <a:cubicBezTo>
                      <a:pt x="187219" y="130333"/>
                      <a:pt x="178361" y="171005"/>
                      <a:pt x="160644" y="200599"/>
                    </a:cubicBezTo>
                    <a:cubicBezTo>
                      <a:pt x="147577" y="225812"/>
                      <a:pt x="121211" y="241290"/>
                      <a:pt x="92826" y="240414"/>
                    </a:cubicBezTo>
                    <a:close/>
                  </a:path>
                </a:pathLst>
              </a:custGeom>
              <a:solidFill>
                <a:srgbClr val="21B4DA"/>
              </a:solidFill>
              <a:ln w="89877" cap="flat">
                <a:solidFill>
                  <a:srgbClr val="FFFFFF"/>
                </a:solidFill>
                <a:prstDash val="solid"/>
                <a:round/>
              </a:ln>
            </p:spPr>
            <p:txBody>
              <a:bodyPr rtlCol="0" anchor="ctr"/>
              <a:lstStyle/>
              <a:p>
                <a:endParaRPr lang="fr-FR"/>
              </a:p>
            </p:txBody>
          </p:sp>
          <p:sp>
            <p:nvSpPr>
              <p:cNvPr id="134" name="Graphique 4">
                <a:extLst>
                  <a:ext uri="{FF2B5EF4-FFF2-40B4-BE49-F238E27FC236}">
                    <a16:creationId xmlns:a16="http://schemas.microsoft.com/office/drawing/2014/main" id="{F739E481-4FBE-4198-AFC6-A6DE617699F4}"/>
                  </a:ext>
                </a:extLst>
              </p:cNvPr>
              <p:cNvSpPr/>
              <p:nvPr/>
            </p:nvSpPr>
            <p:spPr>
              <a:xfrm>
                <a:off x="8219691" y="3349925"/>
                <a:ext cx="206220" cy="256429"/>
              </a:xfrm>
              <a:custGeom>
                <a:avLst/>
                <a:gdLst>
                  <a:gd name="connsiteX0" fmla="*/ 107811 w 206220"/>
                  <a:gd name="connsiteY0" fmla="*/ 255956 h 256429"/>
                  <a:gd name="connsiteX1" fmla="*/ 49137 w 206220"/>
                  <a:gd name="connsiteY1" fmla="*/ 240430 h 256429"/>
                  <a:gd name="connsiteX2" fmla="*/ 7989 w 206220"/>
                  <a:gd name="connsiteY2" fmla="*/ 200330 h 256429"/>
                  <a:gd name="connsiteX3" fmla="*/ -393 w 206220"/>
                  <a:gd name="connsiteY3" fmla="*/ 167183 h 256429"/>
                  <a:gd name="connsiteX4" fmla="*/ 15419 w 206220"/>
                  <a:gd name="connsiteY4" fmla="*/ 125844 h 256429"/>
                  <a:gd name="connsiteX5" fmla="*/ 32468 w 206220"/>
                  <a:gd name="connsiteY5" fmla="*/ 120701 h 256429"/>
                  <a:gd name="connsiteX6" fmla="*/ 62091 w 206220"/>
                  <a:gd name="connsiteY6" fmla="*/ 144990 h 256429"/>
                  <a:gd name="connsiteX7" fmla="*/ 91428 w 206220"/>
                  <a:gd name="connsiteY7" fmla="*/ 185566 h 256429"/>
                  <a:gd name="connsiteX8" fmla="*/ 122860 w 206220"/>
                  <a:gd name="connsiteY8" fmla="*/ 195091 h 256429"/>
                  <a:gd name="connsiteX9" fmla="*/ 136291 w 206220"/>
                  <a:gd name="connsiteY9" fmla="*/ 193567 h 256429"/>
                  <a:gd name="connsiteX10" fmla="*/ 146625 w 206220"/>
                  <a:gd name="connsiteY10" fmla="*/ 181852 h 256429"/>
                  <a:gd name="connsiteX11" fmla="*/ 146577 w 206220"/>
                  <a:gd name="connsiteY11" fmla="*/ 181280 h 256429"/>
                  <a:gd name="connsiteX12" fmla="*/ 106572 w 206220"/>
                  <a:gd name="connsiteY12" fmla="*/ 143180 h 256429"/>
                  <a:gd name="connsiteX13" fmla="*/ 62377 w 206220"/>
                  <a:gd name="connsiteY13" fmla="*/ 109176 h 256429"/>
                  <a:gd name="connsiteX14" fmla="*/ 45517 w 206220"/>
                  <a:gd name="connsiteY14" fmla="*/ 67837 h 256429"/>
                  <a:gd name="connsiteX15" fmla="*/ 65806 w 206220"/>
                  <a:gd name="connsiteY15" fmla="*/ 20212 h 256429"/>
                  <a:gd name="connsiteX16" fmla="*/ 116193 w 206220"/>
                  <a:gd name="connsiteY16" fmla="*/ -457 h 256429"/>
                  <a:gd name="connsiteX17" fmla="*/ 146197 w 206220"/>
                  <a:gd name="connsiteY17" fmla="*/ 7639 h 256429"/>
                  <a:gd name="connsiteX18" fmla="*/ 166294 w 206220"/>
                  <a:gd name="connsiteY18" fmla="*/ 31452 h 256429"/>
                  <a:gd name="connsiteX19" fmla="*/ 167533 w 206220"/>
                  <a:gd name="connsiteY19" fmla="*/ 37833 h 256429"/>
                  <a:gd name="connsiteX20" fmla="*/ 156045 w 206220"/>
                  <a:gd name="connsiteY20" fmla="*/ 50149 h 256429"/>
                  <a:gd name="connsiteX21" fmla="*/ 154769 w 206220"/>
                  <a:gd name="connsiteY21" fmla="*/ 50121 h 256429"/>
                  <a:gd name="connsiteX22" fmla="*/ 140196 w 206220"/>
                  <a:gd name="connsiteY22" fmla="*/ 46692 h 256429"/>
                  <a:gd name="connsiteX23" fmla="*/ 117526 w 206220"/>
                  <a:gd name="connsiteY23" fmla="*/ 43167 h 256429"/>
                  <a:gd name="connsiteX24" fmla="*/ 100762 w 206220"/>
                  <a:gd name="connsiteY24" fmla="*/ 48597 h 256429"/>
                  <a:gd name="connsiteX25" fmla="*/ 94761 w 206220"/>
                  <a:gd name="connsiteY25" fmla="*/ 63837 h 256429"/>
                  <a:gd name="connsiteX26" fmla="*/ 108287 w 206220"/>
                  <a:gd name="connsiteY26" fmla="*/ 84792 h 256429"/>
                  <a:gd name="connsiteX27" fmla="*/ 137910 w 206220"/>
                  <a:gd name="connsiteY27" fmla="*/ 104699 h 256429"/>
                  <a:gd name="connsiteX28" fmla="*/ 170104 w 206220"/>
                  <a:gd name="connsiteY28" fmla="*/ 125654 h 256429"/>
                  <a:gd name="connsiteX29" fmla="*/ 205823 w 206220"/>
                  <a:gd name="connsiteY29" fmla="*/ 182804 h 256429"/>
                  <a:gd name="connsiteX30" fmla="*/ 188678 w 206220"/>
                  <a:gd name="connsiteY30" fmla="*/ 223571 h 256429"/>
                  <a:gd name="connsiteX31" fmla="*/ 150578 w 206220"/>
                  <a:gd name="connsiteY31" fmla="*/ 247764 h 256429"/>
                  <a:gd name="connsiteX32" fmla="*/ 107811 w 206220"/>
                  <a:gd name="connsiteY32" fmla="*/ 255956 h 2564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06220" h="256429">
                    <a:moveTo>
                      <a:pt x="107811" y="255956"/>
                    </a:moveTo>
                    <a:cubicBezTo>
                      <a:pt x="87256" y="255851"/>
                      <a:pt x="67063" y="250508"/>
                      <a:pt x="49137" y="240430"/>
                    </a:cubicBezTo>
                    <a:cubicBezTo>
                      <a:pt x="31773" y="231400"/>
                      <a:pt x="17466" y="217446"/>
                      <a:pt x="7989" y="200330"/>
                    </a:cubicBezTo>
                    <a:cubicBezTo>
                      <a:pt x="2398" y="190186"/>
                      <a:pt x="-489" y="178765"/>
                      <a:pt x="-393" y="167183"/>
                    </a:cubicBezTo>
                    <a:cubicBezTo>
                      <a:pt x="-393" y="146704"/>
                      <a:pt x="4845" y="132988"/>
                      <a:pt x="15419" y="125844"/>
                    </a:cubicBezTo>
                    <a:cubicBezTo>
                      <a:pt x="20467" y="122473"/>
                      <a:pt x="26400" y="120682"/>
                      <a:pt x="32468" y="120701"/>
                    </a:cubicBezTo>
                    <a:cubicBezTo>
                      <a:pt x="46899" y="120625"/>
                      <a:pt x="59338" y="130826"/>
                      <a:pt x="62091" y="144990"/>
                    </a:cubicBezTo>
                    <a:cubicBezTo>
                      <a:pt x="66349" y="161754"/>
                      <a:pt x="76836" y="176270"/>
                      <a:pt x="91428" y="185566"/>
                    </a:cubicBezTo>
                    <a:cubicBezTo>
                      <a:pt x="100905" y="191414"/>
                      <a:pt x="111735" y="194701"/>
                      <a:pt x="122860" y="195091"/>
                    </a:cubicBezTo>
                    <a:cubicBezTo>
                      <a:pt x="124861" y="195091"/>
                      <a:pt x="129337" y="194519"/>
                      <a:pt x="136291" y="193567"/>
                    </a:cubicBezTo>
                    <a:cubicBezTo>
                      <a:pt x="142377" y="193186"/>
                      <a:pt x="147006" y="187938"/>
                      <a:pt x="146625" y="181852"/>
                    </a:cubicBezTo>
                    <a:cubicBezTo>
                      <a:pt x="146616" y="181661"/>
                      <a:pt x="146597" y="181470"/>
                      <a:pt x="146577" y="181280"/>
                    </a:cubicBezTo>
                    <a:cubicBezTo>
                      <a:pt x="146577" y="169850"/>
                      <a:pt x="133243" y="157153"/>
                      <a:pt x="106572" y="143180"/>
                    </a:cubicBezTo>
                    <a:cubicBezTo>
                      <a:pt x="90056" y="134379"/>
                      <a:pt x="75111" y="122892"/>
                      <a:pt x="62377" y="109176"/>
                    </a:cubicBezTo>
                    <a:cubicBezTo>
                      <a:pt x="51490" y="98174"/>
                      <a:pt x="45432" y="83306"/>
                      <a:pt x="45517" y="67837"/>
                    </a:cubicBezTo>
                    <a:cubicBezTo>
                      <a:pt x="45593" y="49873"/>
                      <a:pt x="52909" y="32709"/>
                      <a:pt x="65806" y="20212"/>
                    </a:cubicBezTo>
                    <a:cubicBezTo>
                      <a:pt x="78998" y="6610"/>
                      <a:pt x="97257" y="-876"/>
                      <a:pt x="116193" y="-457"/>
                    </a:cubicBezTo>
                    <a:cubicBezTo>
                      <a:pt x="126737" y="-486"/>
                      <a:pt x="137091" y="2315"/>
                      <a:pt x="146197" y="7639"/>
                    </a:cubicBezTo>
                    <a:cubicBezTo>
                      <a:pt x="155550" y="12887"/>
                      <a:pt x="162694" y="21346"/>
                      <a:pt x="166294" y="31452"/>
                    </a:cubicBezTo>
                    <a:cubicBezTo>
                      <a:pt x="167056" y="33500"/>
                      <a:pt x="167476" y="35652"/>
                      <a:pt x="167533" y="37833"/>
                    </a:cubicBezTo>
                    <a:cubicBezTo>
                      <a:pt x="167761" y="44406"/>
                      <a:pt x="162618" y="49921"/>
                      <a:pt x="156045" y="50149"/>
                    </a:cubicBezTo>
                    <a:cubicBezTo>
                      <a:pt x="155617" y="50159"/>
                      <a:pt x="155198" y="50149"/>
                      <a:pt x="154769" y="50121"/>
                    </a:cubicBezTo>
                    <a:cubicBezTo>
                      <a:pt x="149769" y="49692"/>
                      <a:pt x="144863" y="48540"/>
                      <a:pt x="140196" y="46692"/>
                    </a:cubicBezTo>
                    <a:cubicBezTo>
                      <a:pt x="132900" y="44215"/>
                      <a:pt x="125232" y="43025"/>
                      <a:pt x="117526" y="43167"/>
                    </a:cubicBezTo>
                    <a:cubicBezTo>
                      <a:pt x="111449" y="42805"/>
                      <a:pt x="105468" y="44739"/>
                      <a:pt x="100762" y="48597"/>
                    </a:cubicBezTo>
                    <a:cubicBezTo>
                      <a:pt x="96571" y="52511"/>
                      <a:pt x="94361" y="58112"/>
                      <a:pt x="94761" y="63837"/>
                    </a:cubicBezTo>
                    <a:cubicBezTo>
                      <a:pt x="95704" y="72561"/>
                      <a:pt x="100724" y="80334"/>
                      <a:pt x="108287" y="84792"/>
                    </a:cubicBezTo>
                    <a:cubicBezTo>
                      <a:pt x="117698" y="92097"/>
                      <a:pt x="127594" y="98746"/>
                      <a:pt x="137910" y="104699"/>
                    </a:cubicBezTo>
                    <a:cubicBezTo>
                      <a:pt x="148769" y="111176"/>
                      <a:pt x="159532" y="118129"/>
                      <a:pt x="170104" y="125654"/>
                    </a:cubicBezTo>
                    <a:cubicBezTo>
                      <a:pt x="193917" y="142989"/>
                      <a:pt x="205823" y="162039"/>
                      <a:pt x="205823" y="182804"/>
                    </a:cubicBezTo>
                    <a:cubicBezTo>
                      <a:pt x="205947" y="198168"/>
                      <a:pt x="199746" y="212912"/>
                      <a:pt x="188678" y="223571"/>
                    </a:cubicBezTo>
                    <a:cubicBezTo>
                      <a:pt x="177981" y="234420"/>
                      <a:pt x="164951" y="242697"/>
                      <a:pt x="150578" y="247764"/>
                    </a:cubicBezTo>
                    <a:cubicBezTo>
                      <a:pt x="136910" y="252965"/>
                      <a:pt x="122432" y="255737"/>
                      <a:pt x="107811" y="255956"/>
                    </a:cubicBezTo>
                    <a:close/>
                  </a:path>
                </a:pathLst>
              </a:custGeom>
              <a:solidFill>
                <a:srgbClr val="21B4DA"/>
              </a:solidFill>
              <a:ln w="89877" cap="flat">
                <a:solidFill>
                  <a:srgbClr val="FFFFFF"/>
                </a:solidFill>
                <a:prstDash val="solid"/>
                <a:round/>
              </a:ln>
            </p:spPr>
            <p:txBody>
              <a:bodyPr rtlCol="0" anchor="ctr"/>
              <a:lstStyle/>
              <a:p>
                <a:endParaRPr lang="fr-FR"/>
              </a:p>
            </p:txBody>
          </p:sp>
          <p:sp>
            <p:nvSpPr>
              <p:cNvPr id="135" name="Graphique 4">
                <a:extLst>
                  <a:ext uri="{FF2B5EF4-FFF2-40B4-BE49-F238E27FC236}">
                    <a16:creationId xmlns:a16="http://schemas.microsoft.com/office/drawing/2014/main" id="{20545424-B5A2-4E3C-B5CE-DEABEAC649DA}"/>
                  </a:ext>
                </a:extLst>
              </p:cNvPr>
              <p:cNvSpPr/>
              <p:nvPr/>
            </p:nvSpPr>
            <p:spPr>
              <a:xfrm>
                <a:off x="8442768" y="3382517"/>
                <a:ext cx="189928" cy="224715"/>
              </a:xfrm>
              <a:custGeom>
                <a:avLst/>
                <a:gdLst>
                  <a:gd name="connsiteX0" fmla="*/ 146861 w 189928"/>
                  <a:gd name="connsiteY0" fmla="*/ 224126 h 224715"/>
                  <a:gd name="connsiteX1" fmla="*/ 118343 w 189928"/>
                  <a:gd name="connsiteY1" fmla="*/ 200485 h 224715"/>
                  <a:gd name="connsiteX2" fmla="*/ 118286 w 189928"/>
                  <a:gd name="connsiteY2" fmla="*/ 199837 h 224715"/>
                  <a:gd name="connsiteX3" fmla="*/ 116191 w 189928"/>
                  <a:gd name="connsiteY3" fmla="*/ 175358 h 224715"/>
                  <a:gd name="connsiteX4" fmla="*/ 113904 w 189928"/>
                  <a:gd name="connsiteY4" fmla="*/ 158784 h 224715"/>
                  <a:gd name="connsiteX5" fmla="*/ 105046 w 189928"/>
                  <a:gd name="connsiteY5" fmla="*/ 170786 h 224715"/>
                  <a:gd name="connsiteX6" fmla="*/ 92283 w 189928"/>
                  <a:gd name="connsiteY6" fmla="*/ 190693 h 224715"/>
                  <a:gd name="connsiteX7" fmla="*/ 50373 w 189928"/>
                  <a:gd name="connsiteY7" fmla="*/ 218220 h 224715"/>
                  <a:gd name="connsiteX8" fmla="*/ 27894 w 189928"/>
                  <a:gd name="connsiteY8" fmla="*/ 211076 h 224715"/>
                  <a:gd name="connsiteX9" fmla="*/ 2939 w 189928"/>
                  <a:gd name="connsiteY9" fmla="*/ 169738 h 224715"/>
                  <a:gd name="connsiteX10" fmla="*/ -396 w 189928"/>
                  <a:gd name="connsiteY10" fmla="*/ 145258 h 224715"/>
                  <a:gd name="connsiteX11" fmla="*/ 14273 w 189928"/>
                  <a:gd name="connsiteY11" fmla="*/ 79917 h 224715"/>
                  <a:gd name="connsiteX12" fmla="*/ 53707 w 189928"/>
                  <a:gd name="connsiteY12" fmla="*/ 32292 h 224715"/>
                  <a:gd name="connsiteX13" fmla="*/ 116476 w 189928"/>
                  <a:gd name="connsiteY13" fmla="*/ 30768 h 224715"/>
                  <a:gd name="connsiteX14" fmla="*/ 120572 w 189928"/>
                  <a:gd name="connsiteY14" fmla="*/ 32006 h 224715"/>
                  <a:gd name="connsiteX15" fmla="*/ 128192 w 189928"/>
                  <a:gd name="connsiteY15" fmla="*/ 22481 h 224715"/>
                  <a:gd name="connsiteX16" fmla="*/ 137146 w 189928"/>
                  <a:gd name="connsiteY16" fmla="*/ 8384 h 224715"/>
                  <a:gd name="connsiteX17" fmla="*/ 154481 w 189928"/>
                  <a:gd name="connsiteY17" fmla="*/ -474 h 224715"/>
                  <a:gd name="connsiteX18" fmla="*/ 163435 w 189928"/>
                  <a:gd name="connsiteY18" fmla="*/ 1050 h 224715"/>
                  <a:gd name="connsiteX19" fmla="*/ 175436 w 189928"/>
                  <a:gd name="connsiteY19" fmla="*/ 17052 h 224715"/>
                  <a:gd name="connsiteX20" fmla="*/ 182104 w 189928"/>
                  <a:gd name="connsiteY20" fmla="*/ 62486 h 224715"/>
                  <a:gd name="connsiteX21" fmla="*/ 189533 w 189928"/>
                  <a:gd name="connsiteY21" fmla="*/ 186312 h 224715"/>
                  <a:gd name="connsiteX22" fmla="*/ 189533 w 189928"/>
                  <a:gd name="connsiteY22" fmla="*/ 192883 h 224715"/>
                  <a:gd name="connsiteX23" fmla="*/ 180008 w 189928"/>
                  <a:gd name="connsiteY23" fmla="*/ 213362 h 224715"/>
                  <a:gd name="connsiteX24" fmla="*/ 146861 w 189928"/>
                  <a:gd name="connsiteY24" fmla="*/ 224126 h 224715"/>
                  <a:gd name="connsiteX25" fmla="*/ 65423 w 189928"/>
                  <a:gd name="connsiteY25" fmla="*/ 161546 h 224715"/>
                  <a:gd name="connsiteX26" fmla="*/ 98569 w 189928"/>
                  <a:gd name="connsiteY26" fmla="*/ 120779 h 224715"/>
                  <a:gd name="connsiteX27" fmla="*/ 115714 w 189928"/>
                  <a:gd name="connsiteY27" fmla="*/ 71249 h 224715"/>
                  <a:gd name="connsiteX28" fmla="*/ 99903 w 189928"/>
                  <a:gd name="connsiteY28" fmla="*/ 62772 h 224715"/>
                  <a:gd name="connsiteX29" fmla="*/ 69614 w 189928"/>
                  <a:gd name="connsiteY29" fmla="*/ 83441 h 224715"/>
                  <a:gd name="connsiteX30" fmla="*/ 52373 w 189928"/>
                  <a:gd name="connsiteY30" fmla="*/ 127637 h 224715"/>
                  <a:gd name="connsiteX31" fmla="*/ 51611 w 189928"/>
                  <a:gd name="connsiteY31" fmla="*/ 137162 h 224715"/>
                  <a:gd name="connsiteX32" fmla="*/ 61136 w 189928"/>
                  <a:gd name="connsiteY32" fmla="*/ 159641 h 224715"/>
                  <a:gd name="connsiteX33" fmla="*/ 65423 w 189928"/>
                  <a:gd name="connsiteY33" fmla="*/ 161070 h 2247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89928" h="224715">
                    <a:moveTo>
                      <a:pt x="146861" y="224126"/>
                    </a:moveTo>
                    <a:cubicBezTo>
                      <a:pt x="132459" y="225478"/>
                      <a:pt x="119687" y="214896"/>
                      <a:pt x="118343" y="200485"/>
                    </a:cubicBezTo>
                    <a:cubicBezTo>
                      <a:pt x="118315" y="200275"/>
                      <a:pt x="118305" y="200056"/>
                      <a:pt x="118286" y="199837"/>
                    </a:cubicBezTo>
                    <a:cubicBezTo>
                      <a:pt x="116915" y="191750"/>
                      <a:pt x="116210" y="183559"/>
                      <a:pt x="116191" y="175358"/>
                    </a:cubicBezTo>
                    <a:cubicBezTo>
                      <a:pt x="116191" y="164308"/>
                      <a:pt x="115429" y="158784"/>
                      <a:pt x="113904" y="158784"/>
                    </a:cubicBezTo>
                    <a:cubicBezTo>
                      <a:pt x="112381" y="158784"/>
                      <a:pt x="109428" y="162785"/>
                      <a:pt x="105046" y="170786"/>
                    </a:cubicBezTo>
                    <a:cubicBezTo>
                      <a:pt x="101617" y="176691"/>
                      <a:pt x="97331" y="183358"/>
                      <a:pt x="92283" y="190693"/>
                    </a:cubicBezTo>
                    <a:cubicBezTo>
                      <a:pt x="79139" y="209076"/>
                      <a:pt x="65232" y="218220"/>
                      <a:pt x="50373" y="218220"/>
                    </a:cubicBezTo>
                    <a:cubicBezTo>
                      <a:pt x="42296" y="218420"/>
                      <a:pt x="34380" y="215896"/>
                      <a:pt x="27894" y="211076"/>
                    </a:cubicBezTo>
                    <a:cubicBezTo>
                      <a:pt x="14997" y="200637"/>
                      <a:pt x="6167" y="186006"/>
                      <a:pt x="2939" y="169738"/>
                    </a:cubicBezTo>
                    <a:cubicBezTo>
                      <a:pt x="805" y="161746"/>
                      <a:pt x="-319" y="153526"/>
                      <a:pt x="-396" y="145258"/>
                    </a:cubicBezTo>
                    <a:cubicBezTo>
                      <a:pt x="-386" y="122665"/>
                      <a:pt x="4625" y="100348"/>
                      <a:pt x="14273" y="79917"/>
                    </a:cubicBezTo>
                    <a:cubicBezTo>
                      <a:pt x="22446" y="60505"/>
                      <a:pt x="36162" y="43941"/>
                      <a:pt x="53707" y="32292"/>
                    </a:cubicBezTo>
                    <a:cubicBezTo>
                      <a:pt x="72452" y="19310"/>
                      <a:pt x="97122" y="18709"/>
                      <a:pt x="116476" y="30768"/>
                    </a:cubicBezTo>
                    <a:cubicBezTo>
                      <a:pt x="117715" y="31520"/>
                      <a:pt x="119125" y="31940"/>
                      <a:pt x="120572" y="32006"/>
                    </a:cubicBezTo>
                    <a:cubicBezTo>
                      <a:pt x="122953" y="32006"/>
                      <a:pt x="125525" y="28863"/>
                      <a:pt x="128192" y="22481"/>
                    </a:cubicBezTo>
                    <a:cubicBezTo>
                      <a:pt x="130259" y="17262"/>
                      <a:pt x="133297" y="12480"/>
                      <a:pt x="137146" y="8384"/>
                    </a:cubicBezTo>
                    <a:cubicBezTo>
                      <a:pt x="141432" y="3145"/>
                      <a:pt x="147719" y="-64"/>
                      <a:pt x="154481" y="-474"/>
                    </a:cubicBezTo>
                    <a:cubicBezTo>
                      <a:pt x="157510" y="-265"/>
                      <a:pt x="160510" y="250"/>
                      <a:pt x="163435" y="1050"/>
                    </a:cubicBezTo>
                    <a:cubicBezTo>
                      <a:pt x="167912" y="2003"/>
                      <a:pt x="171912" y="7432"/>
                      <a:pt x="175436" y="17052"/>
                    </a:cubicBezTo>
                    <a:cubicBezTo>
                      <a:pt x="178980" y="31978"/>
                      <a:pt x="181209" y="47180"/>
                      <a:pt x="182104" y="62486"/>
                    </a:cubicBezTo>
                    <a:cubicBezTo>
                      <a:pt x="187057" y="116779"/>
                      <a:pt x="189533" y="158051"/>
                      <a:pt x="189533" y="186312"/>
                    </a:cubicBezTo>
                    <a:lnTo>
                      <a:pt x="189533" y="192883"/>
                    </a:lnTo>
                    <a:cubicBezTo>
                      <a:pt x="189562" y="200789"/>
                      <a:pt x="186066" y="208295"/>
                      <a:pt x="180008" y="213362"/>
                    </a:cubicBezTo>
                    <a:cubicBezTo>
                      <a:pt x="170588" y="220773"/>
                      <a:pt x="158834" y="224583"/>
                      <a:pt x="146861" y="224126"/>
                    </a:cubicBezTo>
                    <a:close/>
                    <a:moveTo>
                      <a:pt x="65423" y="161546"/>
                    </a:moveTo>
                    <a:cubicBezTo>
                      <a:pt x="76214" y="161546"/>
                      <a:pt x="87263" y="147954"/>
                      <a:pt x="98569" y="120779"/>
                    </a:cubicBezTo>
                    <a:cubicBezTo>
                      <a:pt x="106275" y="105025"/>
                      <a:pt x="112038" y="88394"/>
                      <a:pt x="115714" y="71249"/>
                    </a:cubicBezTo>
                    <a:cubicBezTo>
                      <a:pt x="115714" y="65629"/>
                      <a:pt x="110380" y="62772"/>
                      <a:pt x="99903" y="62772"/>
                    </a:cubicBezTo>
                    <a:cubicBezTo>
                      <a:pt x="89426" y="62772"/>
                      <a:pt x="78567" y="69725"/>
                      <a:pt x="69614" y="83441"/>
                    </a:cubicBezTo>
                    <a:cubicBezTo>
                      <a:pt x="60851" y="96814"/>
                      <a:pt x="54983" y="111864"/>
                      <a:pt x="52373" y="127637"/>
                    </a:cubicBezTo>
                    <a:cubicBezTo>
                      <a:pt x="51916" y="130790"/>
                      <a:pt x="51659" y="133971"/>
                      <a:pt x="51611" y="137162"/>
                    </a:cubicBezTo>
                    <a:cubicBezTo>
                      <a:pt x="50764" y="145783"/>
                      <a:pt x="54355" y="154250"/>
                      <a:pt x="61136" y="159641"/>
                    </a:cubicBezTo>
                    <a:cubicBezTo>
                      <a:pt x="62374" y="160566"/>
                      <a:pt x="63880" y="161061"/>
                      <a:pt x="65423" y="161070"/>
                    </a:cubicBezTo>
                    <a:close/>
                  </a:path>
                </a:pathLst>
              </a:custGeom>
              <a:solidFill>
                <a:srgbClr val="21B4DA"/>
              </a:solidFill>
              <a:ln w="89877" cap="flat">
                <a:solidFill>
                  <a:srgbClr val="FFFFFF"/>
                </a:solidFill>
                <a:prstDash val="solid"/>
                <a:round/>
              </a:ln>
            </p:spPr>
            <p:txBody>
              <a:bodyPr rtlCol="0" anchor="ctr"/>
              <a:lstStyle/>
              <a:p>
                <a:endParaRPr lang="fr-FR"/>
              </a:p>
            </p:txBody>
          </p:sp>
          <p:sp>
            <p:nvSpPr>
              <p:cNvPr id="136" name="Graphique 4">
                <a:extLst>
                  <a:ext uri="{FF2B5EF4-FFF2-40B4-BE49-F238E27FC236}">
                    <a16:creationId xmlns:a16="http://schemas.microsoft.com/office/drawing/2014/main" id="{EF15F575-06BA-421E-A69A-992EB7B1B3D6}"/>
                  </a:ext>
                </a:extLst>
              </p:cNvPr>
              <p:cNvSpPr/>
              <p:nvPr/>
            </p:nvSpPr>
            <p:spPr>
              <a:xfrm>
                <a:off x="8666224" y="3349656"/>
                <a:ext cx="207948" cy="256222"/>
              </a:xfrm>
              <a:custGeom>
                <a:avLst/>
                <a:gdLst>
                  <a:gd name="connsiteX0" fmla="*/ 31609 w 207948"/>
                  <a:gd name="connsiteY0" fmla="*/ 255749 h 256222"/>
                  <a:gd name="connsiteX1" fmla="*/ 24275 w 207948"/>
                  <a:gd name="connsiteY1" fmla="*/ 255177 h 256222"/>
                  <a:gd name="connsiteX2" fmla="*/ 9130 w 207948"/>
                  <a:gd name="connsiteY2" fmla="*/ 243938 h 256222"/>
                  <a:gd name="connsiteX3" fmla="*/ -395 w 207948"/>
                  <a:gd name="connsiteY3" fmla="*/ 217935 h 256222"/>
                  <a:gd name="connsiteX4" fmla="*/ -395 w 207948"/>
                  <a:gd name="connsiteY4" fmla="*/ 128114 h 256222"/>
                  <a:gd name="connsiteX5" fmla="*/ 10559 w 207948"/>
                  <a:gd name="connsiteY5" fmla="*/ 13814 h 256222"/>
                  <a:gd name="connsiteX6" fmla="*/ 32276 w 207948"/>
                  <a:gd name="connsiteY6" fmla="*/ -474 h 256222"/>
                  <a:gd name="connsiteX7" fmla="*/ 61613 w 207948"/>
                  <a:gd name="connsiteY7" fmla="*/ 43913 h 256222"/>
                  <a:gd name="connsiteX8" fmla="*/ 62565 w 207948"/>
                  <a:gd name="connsiteY8" fmla="*/ 54676 h 256222"/>
                  <a:gd name="connsiteX9" fmla="*/ 139908 w 207948"/>
                  <a:gd name="connsiteY9" fmla="*/ 7051 h 256222"/>
                  <a:gd name="connsiteX10" fmla="*/ 165816 w 207948"/>
                  <a:gd name="connsiteY10" fmla="*/ 11051 h 256222"/>
                  <a:gd name="connsiteX11" fmla="*/ 200678 w 207948"/>
                  <a:gd name="connsiteY11" fmla="*/ 88966 h 256222"/>
                  <a:gd name="connsiteX12" fmla="*/ 207536 w 207948"/>
                  <a:gd name="connsiteY12" fmla="*/ 165166 h 256222"/>
                  <a:gd name="connsiteX13" fmla="*/ 198011 w 207948"/>
                  <a:gd name="connsiteY13" fmla="*/ 222316 h 256222"/>
                  <a:gd name="connsiteX14" fmla="*/ 165626 w 207948"/>
                  <a:gd name="connsiteY14" fmla="*/ 247462 h 256222"/>
                  <a:gd name="connsiteX15" fmla="*/ 141337 w 207948"/>
                  <a:gd name="connsiteY15" fmla="*/ 237937 h 256222"/>
                  <a:gd name="connsiteX16" fmla="*/ 130860 w 207948"/>
                  <a:gd name="connsiteY16" fmla="*/ 216982 h 256222"/>
                  <a:gd name="connsiteX17" fmla="*/ 129050 w 207948"/>
                  <a:gd name="connsiteY17" fmla="*/ 195837 h 256222"/>
                  <a:gd name="connsiteX18" fmla="*/ 131907 w 207948"/>
                  <a:gd name="connsiteY18" fmla="*/ 163928 h 256222"/>
                  <a:gd name="connsiteX19" fmla="*/ 134193 w 207948"/>
                  <a:gd name="connsiteY19" fmla="*/ 128209 h 256222"/>
                  <a:gd name="connsiteX20" fmla="*/ 117144 w 207948"/>
                  <a:gd name="connsiteY20" fmla="*/ 68964 h 256222"/>
                  <a:gd name="connsiteX21" fmla="*/ 100475 w 207948"/>
                  <a:gd name="connsiteY21" fmla="*/ 82013 h 256222"/>
                  <a:gd name="connsiteX22" fmla="*/ 71900 w 207948"/>
                  <a:gd name="connsiteY22" fmla="*/ 178501 h 256222"/>
                  <a:gd name="connsiteX23" fmla="*/ 64089 w 207948"/>
                  <a:gd name="connsiteY23" fmla="*/ 219839 h 256222"/>
                  <a:gd name="connsiteX24" fmla="*/ 51136 w 207948"/>
                  <a:gd name="connsiteY24" fmla="*/ 246986 h 256222"/>
                  <a:gd name="connsiteX25" fmla="*/ 31609 w 207948"/>
                  <a:gd name="connsiteY25" fmla="*/ 255749 h 25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07948" h="256222">
                    <a:moveTo>
                      <a:pt x="31609" y="255749"/>
                    </a:moveTo>
                    <a:lnTo>
                      <a:pt x="24275" y="255177"/>
                    </a:lnTo>
                    <a:cubicBezTo>
                      <a:pt x="19989" y="255177"/>
                      <a:pt x="14750" y="251082"/>
                      <a:pt x="9130" y="243938"/>
                    </a:cubicBezTo>
                    <a:cubicBezTo>
                      <a:pt x="2938" y="236689"/>
                      <a:pt x="-443" y="227469"/>
                      <a:pt x="-395" y="217935"/>
                    </a:cubicBezTo>
                    <a:lnTo>
                      <a:pt x="-395" y="128114"/>
                    </a:lnTo>
                    <a:cubicBezTo>
                      <a:pt x="-395" y="64611"/>
                      <a:pt x="3253" y="26511"/>
                      <a:pt x="10559" y="13814"/>
                    </a:cubicBezTo>
                    <a:cubicBezTo>
                      <a:pt x="14292" y="5136"/>
                      <a:pt x="22827" y="-483"/>
                      <a:pt x="32276" y="-474"/>
                    </a:cubicBezTo>
                    <a:cubicBezTo>
                      <a:pt x="49868" y="-474"/>
                      <a:pt x="59641" y="14319"/>
                      <a:pt x="61613" y="43913"/>
                    </a:cubicBezTo>
                    <a:cubicBezTo>
                      <a:pt x="61613" y="47532"/>
                      <a:pt x="62089" y="51056"/>
                      <a:pt x="62565" y="54676"/>
                    </a:cubicBezTo>
                    <a:cubicBezTo>
                      <a:pt x="91074" y="22929"/>
                      <a:pt x="116858" y="7051"/>
                      <a:pt x="139908" y="7051"/>
                    </a:cubicBezTo>
                    <a:cubicBezTo>
                      <a:pt x="148614" y="7870"/>
                      <a:pt x="157263" y="9204"/>
                      <a:pt x="165816" y="11051"/>
                    </a:cubicBezTo>
                    <a:cubicBezTo>
                      <a:pt x="180008" y="13718"/>
                      <a:pt x="191629" y="39626"/>
                      <a:pt x="200678" y="88966"/>
                    </a:cubicBezTo>
                    <a:cubicBezTo>
                      <a:pt x="205345" y="114093"/>
                      <a:pt x="207631" y="139610"/>
                      <a:pt x="207536" y="165166"/>
                    </a:cubicBezTo>
                    <a:cubicBezTo>
                      <a:pt x="207821" y="184635"/>
                      <a:pt x="204583" y="203999"/>
                      <a:pt x="198011" y="222316"/>
                    </a:cubicBezTo>
                    <a:cubicBezTo>
                      <a:pt x="194201" y="237109"/>
                      <a:pt x="180866" y="247462"/>
                      <a:pt x="165626" y="247462"/>
                    </a:cubicBezTo>
                    <a:cubicBezTo>
                      <a:pt x="156596" y="247605"/>
                      <a:pt x="147871" y="244176"/>
                      <a:pt x="141337" y="237937"/>
                    </a:cubicBezTo>
                    <a:cubicBezTo>
                      <a:pt x="135422" y="232451"/>
                      <a:pt x="131697" y="225002"/>
                      <a:pt x="130860" y="216982"/>
                    </a:cubicBezTo>
                    <a:cubicBezTo>
                      <a:pt x="129726" y="209990"/>
                      <a:pt x="129116" y="202923"/>
                      <a:pt x="129050" y="195837"/>
                    </a:cubicBezTo>
                    <a:cubicBezTo>
                      <a:pt x="129298" y="185149"/>
                      <a:pt x="130250" y="174491"/>
                      <a:pt x="131907" y="163928"/>
                    </a:cubicBezTo>
                    <a:cubicBezTo>
                      <a:pt x="133555" y="152098"/>
                      <a:pt x="134317" y="140153"/>
                      <a:pt x="134193" y="128209"/>
                    </a:cubicBezTo>
                    <a:cubicBezTo>
                      <a:pt x="134193" y="88775"/>
                      <a:pt x="128479" y="68964"/>
                      <a:pt x="117144" y="68964"/>
                    </a:cubicBezTo>
                    <a:cubicBezTo>
                      <a:pt x="112476" y="68964"/>
                      <a:pt x="106952" y="73345"/>
                      <a:pt x="100475" y="82013"/>
                    </a:cubicBezTo>
                    <a:cubicBezTo>
                      <a:pt x="88473" y="98300"/>
                      <a:pt x="78948" y="130495"/>
                      <a:pt x="71900" y="178501"/>
                    </a:cubicBezTo>
                    <a:cubicBezTo>
                      <a:pt x="69709" y="193836"/>
                      <a:pt x="67042" y="207076"/>
                      <a:pt x="64089" y="219839"/>
                    </a:cubicBezTo>
                    <a:cubicBezTo>
                      <a:pt x="62222" y="229869"/>
                      <a:pt x="57755" y="239232"/>
                      <a:pt x="51136" y="246986"/>
                    </a:cubicBezTo>
                    <a:cubicBezTo>
                      <a:pt x="46125" y="252481"/>
                      <a:pt x="39048" y="255663"/>
                      <a:pt x="31609" y="255749"/>
                    </a:cubicBezTo>
                    <a:close/>
                  </a:path>
                </a:pathLst>
              </a:custGeom>
              <a:solidFill>
                <a:srgbClr val="21B4DA"/>
              </a:solidFill>
              <a:ln w="89877" cap="flat">
                <a:solidFill>
                  <a:srgbClr val="FFFFFF"/>
                </a:solidFill>
                <a:prstDash val="solid"/>
                <a:round/>
              </a:ln>
            </p:spPr>
            <p:txBody>
              <a:bodyPr rtlCol="0" anchor="ctr"/>
              <a:lstStyle/>
              <a:p>
                <a:endParaRPr lang="fr-FR"/>
              </a:p>
            </p:txBody>
          </p:sp>
          <p:sp>
            <p:nvSpPr>
              <p:cNvPr id="137" name="Graphique 4">
                <a:extLst>
                  <a:ext uri="{FF2B5EF4-FFF2-40B4-BE49-F238E27FC236}">
                    <a16:creationId xmlns:a16="http://schemas.microsoft.com/office/drawing/2014/main" id="{C9055AE6-E228-4543-BD3A-6F2C606ACA63}"/>
                  </a:ext>
                </a:extLst>
              </p:cNvPr>
              <p:cNvSpPr/>
              <p:nvPr/>
            </p:nvSpPr>
            <p:spPr>
              <a:xfrm>
                <a:off x="8894785" y="3350323"/>
                <a:ext cx="218766" cy="356895"/>
              </a:xfrm>
              <a:custGeom>
                <a:avLst/>
                <a:gdLst>
                  <a:gd name="connsiteX0" fmla="*/ 98038 w 218766"/>
                  <a:gd name="connsiteY0" fmla="*/ 356333 h 356895"/>
                  <a:gd name="connsiteX1" fmla="*/ 50413 w 218766"/>
                  <a:gd name="connsiteY1" fmla="*/ 346808 h 356895"/>
                  <a:gd name="connsiteX2" fmla="*/ 18885 w 218766"/>
                  <a:gd name="connsiteY2" fmla="*/ 319662 h 356895"/>
                  <a:gd name="connsiteX3" fmla="*/ 2693 w 218766"/>
                  <a:gd name="connsiteY3" fmla="*/ 279942 h 356895"/>
                  <a:gd name="connsiteX4" fmla="*/ 1931 w 218766"/>
                  <a:gd name="connsiteY4" fmla="*/ 272037 h 356895"/>
                  <a:gd name="connsiteX5" fmla="*/ 4026 w 218766"/>
                  <a:gd name="connsiteY5" fmla="*/ 260797 h 356895"/>
                  <a:gd name="connsiteX6" fmla="*/ 11551 w 218766"/>
                  <a:gd name="connsiteY6" fmla="*/ 255177 h 356895"/>
                  <a:gd name="connsiteX7" fmla="*/ 20219 w 218766"/>
                  <a:gd name="connsiteY7" fmla="*/ 260130 h 356895"/>
                  <a:gd name="connsiteX8" fmla="*/ 26410 w 218766"/>
                  <a:gd name="connsiteY8" fmla="*/ 273084 h 356895"/>
                  <a:gd name="connsiteX9" fmla="*/ 43460 w 218766"/>
                  <a:gd name="connsiteY9" fmla="*/ 299563 h 356895"/>
                  <a:gd name="connsiteX10" fmla="*/ 78988 w 218766"/>
                  <a:gd name="connsiteY10" fmla="*/ 317470 h 356895"/>
                  <a:gd name="connsiteX11" fmla="*/ 98038 w 218766"/>
                  <a:gd name="connsiteY11" fmla="*/ 313661 h 356895"/>
                  <a:gd name="connsiteX12" fmla="*/ 124232 w 218766"/>
                  <a:gd name="connsiteY12" fmla="*/ 281466 h 356895"/>
                  <a:gd name="connsiteX13" fmla="*/ 141091 w 218766"/>
                  <a:gd name="connsiteY13" fmla="*/ 176691 h 356895"/>
                  <a:gd name="connsiteX14" fmla="*/ 140043 w 218766"/>
                  <a:gd name="connsiteY14" fmla="*/ 168785 h 356895"/>
                  <a:gd name="connsiteX15" fmla="*/ 138329 w 218766"/>
                  <a:gd name="connsiteY15" fmla="*/ 169833 h 356895"/>
                  <a:gd name="connsiteX16" fmla="*/ 136234 w 218766"/>
                  <a:gd name="connsiteY16" fmla="*/ 171643 h 356895"/>
                  <a:gd name="connsiteX17" fmla="*/ 129851 w 218766"/>
                  <a:gd name="connsiteY17" fmla="*/ 178025 h 356895"/>
                  <a:gd name="connsiteX18" fmla="*/ 59652 w 218766"/>
                  <a:gd name="connsiteY18" fmla="*/ 211172 h 356895"/>
                  <a:gd name="connsiteX19" fmla="*/ 58319 w 218766"/>
                  <a:gd name="connsiteY19" fmla="*/ 211172 h 356895"/>
                  <a:gd name="connsiteX20" fmla="*/ 15266 w 218766"/>
                  <a:gd name="connsiteY20" fmla="*/ 187740 h 356895"/>
                  <a:gd name="connsiteX21" fmla="*/ -355 w 218766"/>
                  <a:gd name="connsiteY21" fmla="*/ 135638 h 356895"/>
                  <a:gd name="connsiteX22" fmla="*/ 19457 w 218766"/>
                  <a:gd name="connsiteY22" fmla="*/ 78488 h 356895"/>
                  <a:gd name="connsiteX23" fmla="*/ 83655 w 218766"/>
                  <a:gd name="connsiteY23" fmla="*/ 43246 h 356895"/>
                  <a:gd name="connsiteX24" fmla="*/ 96895 w 218766"/>
                  <a:gd name="connsiteY24" fmla="*/ 42008 h 356895"/>
                  <a:gd name="connsiteX25" fmla="*/ 129280 w 218766"/>
                  <a:gd name="connsiteY25" fmla="*/ 51533 h 356895"/>
                  <a:gd name="connsiteX26" fmla="*/ 140043 w 218766"/>
                  <a:gd name="connsiteY26" fmla="*/ 55438 h 356895"/>
                  <a:gd name="connsiteX27" fmla="*/ 147949 w 218766"/>
                  <a:gd name="connsiteY27" fmla="*/ 40865 h 356895"/>
                  <a:gd name="connsiteX28" fmla="*/ 158903 w 218766"/>
                  <a:gd name="connsiteY28" fmla="*/ 10004 h 356895"/>
                  <a:gd name="connsiteX29" fmla="*/ 176523 w 218766"/>
                  <a:gd name="connsiteY29" fmla="*/ -474 h 356895"/>
                  <a:gd name="connsiteX30" fmla="*/ 209481 w 218766"/>
                  <a:gd name="connsiteY30" fmla="*/ 48008 h 356895"/>
                  <a:gd name="connsiteX31" fmla="*/ 218338 w 218766"/>
                  <a:gd name="connsiteY31" fmla="*/ 133257 h 356895"/>
                  <a:gd name="connsiteX32" fmla="*/ 216243 w 218766"/>
                  <a:gd name="connsiteY32" fmla="*/ 179739 h 356895"/>
                  <a:gd name="connsiteX33" fmla="*/ 205766 w 218766"/>
                  <a:gd name="connsiteY33" fmla="*/ 239651 h 356895"/>
                  <a:gd name="connsiteX34" fmla="*/ 182906 w 218766"/>
                  <a:gd name="connsiteY34" fmla="*/ 298611 h 356895"/>
                  <a:gd name="connsiteX35" fmla="*/ 147187 w 218766"/>
                  <a:gd name="connsiteY35" fmla="*/ 340711 h 356895"/>
                  <a:gd name="connsiteX36" fmla="*/ 98038 w 218766"/>
                  <a:gd name="connsiteY36" fmla="*/ 356333 h 356895"/>
                  <a:gd name="connsiteX37" fmla="*/ 75845 w 218766"/>
                  <a:gd name="connsiteY37" fmla="*/ 169833 h 356895"/>
                  <a:gd name="connsiteX38" fmla="*/ 102515 w 218766"/>
                  <a:gd name="connsiteY38" fmla="*/ 158213 h 356895"/>
                  <a:gd name="connsiteX39" fmla="*/ 121565 w 218766"/>
                  <a:gd name="connsiteY39" fmla="*/ 130971 h 356895"/>
                  <a:gd name="connsiteX40" fmla="*/ 128804 w 218766"/>
                  <a:gd name="connsiteY40" fmla="*/ 103730 h 356895"/>
                  <a:gd name="connsiteX41" fmla="*/ 107182 w 218766"/>
                  <a:gd name="connsiteY41" fmla="*/ 87156 h 356895"/>
                  <a:gd name="connsiteX42" fmla="*/ 79940 w 218766"/>
                  <a:gd name="connsiteY42" fmla="*/ 96681 h 356895"/>
                  <a:gd name="connsiteX43" fmla="*/ 59367 w 218766"/>
                  <a:gd name="connsiteY43" fmla="*/ 133638 h 356895"/>
                  <a:gd name="connsiteX44" fmla="*/ 58128 w 218766"/>
                  <a:gd name="connsiteY44" fmla="*/ 144401 h 356895"/>
                  <a:gd name="connsiteX45" fmla="*/ 75845 w 218766"/>
                  <a:gd name="connsiteY45" fmla="*/ 169833 h 356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218766" h="356895">
                    <a:moveTo>
                      <a:pt x="98038" y="356333"/>
                    </a:moveTo>
                    <a:cubicBezTo>
                      <a:pt x="81655" y="357019"/>
                      <a:pt x="65272" y="353751"/>
                      <a:pt x="50413" y="346808"/>
                    </a:cubicBezTo>
                    <a:cubicBezTo>
                      <a:pt x="37745" y="340568"/>
                      <a:pt x="26886" y="331225"/>
                      <a:pt x="18885" y="319662"/>
                    </a:cubicBezTo>
                    <a:cubicBezTo>
                      <a:pt x="10789" y="307689"/>
                      <a:pt x="5265" y="294163"/>
                      <a:pt x="2693" y="279942"/>
                    </a:cubicBezTo>
                    <a:cubicBezTo>
                      <a:pt x="2121" y="277342"/>
                      <a:pt x="1931" y="274694"/>
                      <a:pt x="1931" y="272037"/>
                    </a:cubicBezTo>
                    <a:cubicBezTo>
                      <a:pt x="1931" y="268198"/>
                      <a:pt x="2597" y="264378"/>
                      <a:pt x="4026" y="260797"/>
                    </a:cubicBezTo>
                    <a:cubicBezTo>
                      <a:pt x="4979" y="257454"/>
                      <a:pt x="8027" y="255168"/>
                      <a:pt x="11551" y="255177"/>
                    </a:cubicBezTo>
                    <a:cubicBezTo>
                      <a:pt x="15171" y="255063"/>
                      <a:pt x="18504" y="256977"/>
                      <a:pt x="20219" y="260130"/>
                    </a:cubicBezTo>
                    <a:cubicBezTo>
                      <a:pt x="22790" y="264168"/>
                      <a:pt x="24886" y="268522"/>
                      <a:pt x="26410" y="273084"/>
                    </a:cubicBezTo>
                    <a:cubicBezTo>
                      <a:pt x="30125" y="283019"/>
                      <a:pt x="35935" y="292039"/>
                      <a:pt x="43460" y="299563"/>
                    </a:cubicBezTo>
                    <a:cubicBezTo>
                      <a:pt x="52318" y="310165"/>
                      <a:pt x="65177" y="316642"/>
                      <a:pt x="78988" y="317470"/>
                    </a:cubicBezTo>
                    <a:cubicBezTo>
                      <a:pt x="85465" y="316842"/>
                      <a:pt x="91847" y="315565"/>
                      <a:pt x="98038" y="313661"/>
                    </a:cubicBezTo>
                    <a:cubicBezTo>
                      <a:pt x="107468" y="311117"/>
                      <a:pt x="116231" y="300392"/>
                      <a:pt x="124232" y="281466"/>
                    </a:cubicBezTo>
                    <a:cubicBezTo>
                      <a:pt x="136614" y="247976"/>
                      <a:pt x="142329" y="212382"/>
                      <a:pt x="141091" y="176691"/>
                    </a:cubicBezTo>
                    <a:cubicBezTo>
                      <a:pt x="141091" y="171453"/>
                      <a:pt x="141091" y="168785"/>
                      <a:pt x="140043" y="168785"/>
                    </a:cubicBezTo>
                    <a:cubicBezTo>
                      <a:pt x="138996" y="168785"/>
                      <a:pt x="138996" y="168785"/>
                      <a:pt x="138329" y="169833"/>
                    </a:cubicBezTo>
                    <a:cubicBezTo>
                      <a:pt x="137757" y="170538"/>
                      <a:pt x="136995" y="171147"/>
                      <a:pt x="136234" y="171643"/>
                    </a:cubicBezTo>
                    <a:cubicBezTo>
                      <a:pt x="133947" y="173567"/>
                      <a:pt x="131756" y="175710"/>
                      <a:pt x="129851" y="178025"/>
                    </a:cubicBezTo>
                    <a:cubicBezTo>
                      <a:pt x="112611" y="199075"/>
                      <a:pt x="86894" y="211248"/>
                      <a:pt x="59652" y="211172"/>
                    </a:cubicBezTo>
                    <a:lnTo>
                      <a:pt x="58319" y="211172"/>
                    </a:lnTo>
                    <a:cubicBezTo>
                      <a:pt x="41078" y="210457"/>
                      <a:pt x="25172" y="201808"/>
                      <a:pt x="15266" y="187740"/>
                    </a:cubicBezTo>
                    <a:cubicBezTo>
                      <a:pt x="4598" y="172510"/>
                      <a:pt x="-927" y="154231"/>
                      <a:pt x="-355" y="135638"/>
                    </a:cubicBezTo>
                    <a:cubicBezTo>
                      <a:pt x="-260" y="114921"/>
                      <a:pt x="6693" y="94833"/>
                      <a:pt x="19457" y="78488"/>
                    </a:cubicBezTo>
                    <a:cubicBezTo>
                      <a:pt x="32601" y="60581"/>
                      <a:pt x="54033" y="48837"/>
                      <a:pt x="83655" y="43246"/>
                    </a:cubicBezTo>
                    <a:cubicBezTo>
                      <a:pt x="88037" y="42436"/>
                      <a:pt x="92418" y="42027"/>
                      <a:pt x="96895" y="42008"/>
                    </a:cubicBezTo>
                    <a:cubicBezTo>
                      <a:pt x="108325" y="42398"/>
                      <a:pt x="119469" y="45675"/>
                      <a:pt x="129280" y="51533"/>
                    </a:cubicBezTo>
                    <a:cubicBezTo>
                      <a:pt x="132519" y="53647"/>
                      <a:pt x="136234" y="54981"/>
                      <a:pt x="140043" y="55438"/>
                    </a:cubicBezTo>
                    <a:cubicBezTo>
                      <a:pt x="143949" y="55438"/>
                      <a:pt x="146615" y="50580"/>
                      <a:pt x="147949" y="40865"/>
                    </a:cubicBezTo>
                    <a:cubicBezTo>
                      <a:pt x="149092" y="29854"/>
                      <a:pt x="152902" y="19281"/>
                      <a:pt x="158903" y="10004"/>
                    </a:cubicBezTo>
                    <a:cubicBezTo>
                      <a:pt x="162522" y="3698"/>
                      <a:pt x="169190" y="-274"/>
                      <a:pt x="176523" y="-474"/>
                    </a:cubicBezTo>
                    <a:cubicBezTo>
                      <a:pt x="190431" y="-474"/>
                      <a:pt x="201480" y="15719"/>
                      <a:pt x="209481" y="48008"/>
                    </a:cubicBezTo>
                    <a:cubicBezTo>
                      <a:pt x="215768" y="75983"/>
                      <a:pt x="218720" y="104597"/>
                      <a:pt x="218338" y="133257"/>
                    </a:cubicBezTo>
                    <a:cubicBezTo>
                      <a:pt x="218338" y="146021"/>
                      <a:pt x="217672" y="161832"/>
                      <a:pt x="216243" y="179739"/>
                    </a:cubicBezTo>
                    <a:cubicBezTo>
                      <a:pt x="214434" y="199961"/>
                      <a:pt x="210910" y="220001"/>
                      <a:pt x="205766" y="239651"/>
                    </a:cubicBezTo>
                    <a:cubicBezTo>
                      <a:pt x="200717" y="260207"/>
                      <a:pt x="193003" y="280028"/>
                      <a:pt x="182906" y="298611"/>
                    </a:cubicBezTo>
                    <a:cubicBezTo>
                      <a:pt x="174142" y="315042"/>
                      <a:pt x="161951" y="329396"/>
                      <a:pt x="147187" y="340711"/>
                    </a:cubicBezTo>
                    <a:cubicBezTo>
                      <a:pt x="132995" y="351151"/>
                      <a:pt x="115659" y="356637"/>
                      <a:pt x="98038" y="356333"/>
                    </a:cubicBezTo>
                    <a:close/>
                    <a:moveTo>
                      <a:pt x="75845" y="169833"/>
                    </a:moveTo>
                    <a:cubicBezTo>
                      <a:pt x="85941" y="169643"/>
                      <a:pt x="95466" y="165461"/>
                      <a:pt x="102515" y="158213"/>
                    </a:cubicBezTo>
                    <a:cubicBezTo>
                      <a:pt x="110516" y="150393"/>
                      <a:pt x="116993" y="141153"/>
                      <a:pt x="121565" y="130971"/>
                    </a:cubicBezTo>
                    <a:cubicBezTo>
                      <a:pt x="125946" y="122522"/>
                      <a:pt x="128423" y="113226"/>
                      <a:pt x="128804" y="103730"/>
                    </a:cubicBezTo>
                    <a:cubicBezTo>
                      <a:pt x="128804" y="92681"/>
                      <a:pt x="121565" y="87156"/>
                      <a:pt x="107182" y="87156"/>
                    </a:cubicBezTo>
                    <a:cubicBezTo>
                      <a:pt x="97371" y="87709"/>
                      <a:pt x="87942" y="91014"/>
                      <a:pt x="79940" y="96681"/>
                    </a:cubicBezTo>
                    <a:cubicBezTo>
                      <a:pt x="70035" y="103034"/>
                      <a:pt x="63176" y="115350"/>
                      <a:pt x="59367" y="133638"/>
                    </a:cubicBezTo>
                    <a:cubicBezTo>
                      <a:pt x="58509" y="137172"/>
                      <a:pt x="58128" y="140782"/>
                      <a:pt x="58128" y="144401"/>
                    </a:cubicBezTo>
                    <a:cubicBezTo>
                      <a:pt x="58509" y="161070"/>
                      <a:pt x="64319" y="169833"/>
                      <a:pt x="75845" y="169833"/>
                    </a:cubicBezTo>
                    <a:close/>
                  </a:path>
                </a:pathLst>
              </a:custGeom>
              <a:solidFill>
                <a:srgbClr val="21B4DA"/>
              </a:solidFill>
              <a:ln w="89877" cap="flat">
                <a:solidFill>
                  <a:srgbClr val="FFFFFF"/>
                </a:solidFill>
                <a:prstDash val="solid"/>
                <a:round/>
              </a:ln>
            </p:spPr>
            <p:txBody>
              <a:bodyPr rtlCol="0" anchor="ctr"/>
              <a:lstStyle/>
              <a:p>
                <a:endParaRPr lang="fr-FR"/>
              </a:p>
            </p:txBody>
          </p:sp>
        </p:grpSp>
        <p:grpSp>
          <p:nvGrpSpPr>
            <p:cNvPr id="360" name="Groupe 359">
              <a:extLst>
                <a:ext uri="{FF2B5EF4-FFF2-40B4-BE49-F238E27FC236}">
                  <a16:creationId xmlns:a16="http://schemas.microsoft.com/office/drawing/2014/main" id="{8198D88E-2753-4638-A0B8-37C531E97CF3}"/>
                </a:ext>
              </a:extLst>
            </p:cNvPr>
            <p:cNvGrpSpPr/>
            <p:nvPr/>
          </p:nvGrpSpPr>
          <p:grpSpPr>
            <a:xfrm>
              <a:off x="4227029" y="-70608"/>
              <a:ext cx="6032024" cy="559111"/>
              <a:chOff x="3081527" y="3148107"/>
              <a:chExt cx="6032024" cy="559111"/>
            </a:xfrm>
            <a:solidFill>
              <a:srgbClr val="21B4DA"/>
            </a:solidFill>
          </p:grpSpPr>
          <p:sp>
            <p:nvSpPr>
              <p:cNvPr id="6" name="Graphique 4">
                <a:extLst>
                  <a:ext uri="{FF2B5EF4-FFF2-40B4-BE49-F238E27FC236}">
                    <a16:creationId xmlns:a16="http://schemas.microsoft.com/office/drawing/2014/main" id="{109580B2-AF27-4CAD-B39C-4B93059FD38E}"/>
                  </a:ext>
                </a:extLst>
              </p:cNvPr>
              <p:cNvSpPr/>
              <p:nvPr/>
            </p:nvSpPr>
            <p:spPr>
              <a:xfrm>
                <a:off x="3081527" y="3240594"/>
                <a:ext cx="208513" cy="364712"/>
              </a:xfrm>
              <a:custGeom>
                <a:avLst/>
                <a:gdLst>
                  <a:gd name="connsiteX0" fmla="*/ 105046 w 208513"/>
                  <a:gd name="connsiteY0" fmla="*/ 364239 h 364712"/>
                  <a:gd name="connsiteX1" fmla="*/ 9129 w 208513"/>
                  <a:gd name="connsiteY1" fmla="*/ 349760 h 364712"/>
                  <a:gd name="connsiteX2" fmla="*/ -396 w 208513"/>
                  <a:gd name="connsiteY2" fmla="*/ 335664 h 364712"/>
                  <a:gd name="connsiteX3" fmla="*/ 2938 w 208513"/>
                  <a:gd name="connsiteY3" fmla="*/ 325186 h 364712"/>
                  <a:gd name="connsiteX4" fmla="*/ 8272 w 208513"/>
                  <a:gd name="connsiteY4" fmla="*/ 311470 h 364712"/>
                  <a:gd name="connsiteX5" fmla="*/ 8749 w 208513"/>
                  <a:gd name="connsiteY5" fmla="*/ 299183 h 364712"/>
                  <a:gd name="connsiteX6" fmla="*/ 7225 w 208513"/>
                  <a:gd name="connsiteY6" fmla="*/ 197075 h 364712"/>
                  <a:gd name="connsiteX7" fmla="*/ 7225 w 208513"/>
                  <a:gd name="connsiteY7" fmla="*/ 151260 h 364712"/>
                  <a:gd name="connsiteX8" fmla="*/ 13225 w 208513"/>
                  <a:gd name="connsiteY8" fmla="*/ 75060 h 364712"/>
                  <a:gd name="connsiteX9" fmla="*/ 34561 w 208513"/>
                  <a:gd name="connsiteY9" fmla="*/ 9718 h 364712"/>
                  <a:gd name="connsiteX10" fmla="*/ 51897 w 208513"/>
                  <a:gd name="connsiteY10" fmla="*/ -474 h 364712"/>
                  <a:gd name="connsiteX11" fmla="*/ 58660 w 208513"/>
                  <a:gd name="connsiteY11" fmla="*/ 3 h 364712"/>
                  <a:gd name="connsiteX12" fmla="*/ 71518 w 208513"/>
                  <a:gd name="connsiteY12" fmla="*/ 12766 h 364712"/>
                  <a:gd name="connsiteX13" fmla="*/ 81710 w 208513"/>
                  <a:gd name="connsiteY13" fmla="*/ 64582 h 364712"/>
                  <a:gd name="connsiteX14" fmla="*/ 81710 w 208513"/>
                  <a:gd name="connsiteY14" fmla="*/ 104397 h 364712"/>
                  <a:gd name="connsiteX15" fmla="*/ 86854 w 208513"/>
                  <a:gd name="connsiteY15" fmla="*/ 291944 h 364712"/>
                  <a:gd name="connsiteX16" fmla="*/ 104665 w 208513"/>
                  <a:gd name="connsiteY16" fmla="*/ 292992 h 364712"/>
                  <a:gd name="connsiteX17" fmla="*/ 142003 w 208513"/>
                  <a:gd name="connsiteY17" fmla="*/ 292992 h 364712"/>
                  <a:gd name="connsiteX18" fmla="*/ 164387 w 208513"/>
                  <a:gd name="connsiteY18" fmla="*/ 292992 h 364712"/>
                  <a:gd name="connsiteX19" fmla="*/ 188771 w 208513"/>
                  <a:gd name="connsiteY19" fmla="*/ 297468 h 364712"/>
                  <a:gd name="connsiteX20" fmla="*/ 204011 w 208513"/>
                  <a:gd name="connsiteY20" fmla="*/ 310899 h 364712"/>
                  <a:gd name="connsiteX21" fmla="*/ 198582 w 208513"/>
                  <a:gd name="connsiteY21" fmla="*/ 349951 h 364712"/>
                  <a:gd name="connsiteX22" fmla="*/ 179532 w 208513"/>
                  <a:gd name="connsiteY22" fmla="*/ 359476 h 364712"/>
                  <a:gd name="connsiteX23" fmla="*/ 126382 w 208513"/>
                  <a:gd name="connsiteY23" fmla="*/ 363572 h 364712"/>
                  <a:gd name="connsiteX24" fmla="*/ 105046 w 208513"/>
                  <a:gd name="connsiteY24" fmla="*/ 364239 h 364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08513" h="364712">
                    <a:moveTo>
                      <a:pt x="105046" y="364239"/>
                    </a:moveTo>
                    <a:cubicBezTo>
                      <a:pt x="57421" y="364239"/>
                      <a:pt x="25798" y="359381"/>
                      <a:pt x="9129" y="349760"/>
                    </a:cubicBezTo>
                    <a:cubicBezTo>
                      <a:pt x="3624" y="347141"/>
                      <a:pt x="-14" y="341741"/>
                      <a:pt x="-396" y="335664"/>
                    </a:cubicBezTo>
                    <a:cubicBezTo>
                      <a:pt x="-272" y="331930"/>
                      <a:pt x="881" y="328301"/>
                      <a:pt x="2938" y="325186"/>
                    </a:cubicBezTo>
                    <a:cubicBezTo>
                      <a:pt x="5653" y="321033"/>
                      <a:pt x="7463" y="316366"/>
                      <a:pt x="8272" y="311470"/>
                    </a:cubicBezTo>
                    <a:cubicBezTo>
                      <a:pt x="8272" y="308518"/>
                      <a:pt x="8749" y="304422"/>
                      <a:pt x="8749" y="299183"/>
                    </a:cubicBezTo>
                    <a:cubicBezTo>
                      <a:pt x="7672" y="239432"/>
                      <a:pt x="7158" y="205390"/>
                      <a:pt x="7225" y="197075"/>
                    </a:cubicBezTo>
                    <a:cubicBezTo>
                      <a:pt x="7225" y="188121"/>
                      <a:pt x="7225" y="172786"/>
                      <a:pt x="7225" y="151260"/>
                    </a:cubicBezTo>
                    <a:cubicBezTo>
                      <a:pt x="7730" y="125761"/>
                      <a:pt x="9739" y="100320"/>
                      <a:pt x="13225" y="75060"/>
                    </a:cubicBezTo>
                    <a:cubicBezTo>
                      <a:pt x="14911" y="51866"/>
                      <a:pt x="22236" y="29435"/>
                      <a:pt x="34561" y="9718"/>
                    </a:cubicBezTo>
                    <a:cubicBezTo>
                      <a:pt x="38229" y="3593"/>
                      <a:pt x="44762" y="-255"/>
                      <a:pt x="51897" y="-474"/>
                    </a:cubicBezTo>
                    <a:lnTo>
                      <a:pt x="58660" y="3"/>
                    </a:lnTo>
                    <a:cubicBezTo>
                      <a:pt x="62660" y="3"/>
                      <a:pt x="66946" y="4574"/>
                      <a:pt x="71518" y="12766"/>
                    </a:cubicBezTo>
                    <a:cubicBezTo>
                      <a:pt x="79186" y="28920"/>
                      <a:pt x="82682" y="46732"/>
                      <a:pt x="81710" y="64582"/>
                    </a:cubicBezTo>
                    <a:lnTo>
                      <a:pt x="81710" y="104397"/>
                    </a:lnTo>
                    <a:cubicBezTo>
                      <a:pt x="82539" y="225050"/>
                      <a:pt x="84253" y="287562"/>
                      <a:pt x="86854" y="291944"/>
                    </a:cubicBezTo>
                    <a:cubicBezTo>
                      <a:pt x="92702" y="293173"/>
                      <a:pt x="98712" y="293525"/>
                      <a:pt x="104665" y="292992"/>
                    </a:cubicBezTo>
                    <a:lnTo>
                      <a:pt x="142003" y="292992"/>
                    </a:lnTo>
                    <a:lnTo>
                      <a:pt x="164387" y="292992"/>
                    </a:lnTo>
                    <a:cubicBezTo>
                      <a:pt x="172722" y="292963"/>
                      <a:pt x="180989" y="294487"/>
                      <a:pt x="188771" y="297468"/>
                    </a:cubicBezTo>
                    <a:cubicBezTo>
                      <a:pt x="195267" y="300012"/>
                      <a:pt x="200668" y="304774"/>
                      <a:pt x="204011" y="310899"/>
                    </a:cubicBezTo>
                    <a:cubicBezTo>
                      <a:pt x="211079" y="323672"/>
                      <a:pt x="208869" y="339588"/>
                      <a:pt x="198582" y="349951"/>
                    </a:cubicBezTo>
                    <a:cubicBezTo>
                      <a:pt x="193457" y="355142"/>
                      <a:pt x="186761" y="358485"/>
                      <a:pt x="179532" y="359476"/>
                    </a:cubicBezTo>
                    <a:cubicBezTo>
                      <a:pt x="161901" y="361772"/>
                      <a:pt x="144156" y="363143"/>
                      <a:pt x="126382" y="363572"/>
                    </a:cubicBezTo>
                    <a:cubicBezTo>
                      <a:pt x="119048" y="364143"/>
                      <a:pt x="112000" y="364239"/>
                      <a:pt x="105046" y="364239"/>
                    </a:cubicBezTo>
                    <a:close/>
                  </a:path>
                </a:pathLst>
              </a:custGeom>
              <a:grpFill/>
              <a:ln w="9525" cap="flat">
                <a:noFill/>
                <a:prstDash val="solid"/>
                <a:miter/>
              </a:ln>
            </p:spPr>
            <p:txBody>
              <a:bodyPr rtlCol="0" anchor="ctr"/>
              <a:lstStyle/>
              <a:p>
                <a:endParaRPr lang="fr-FR"/>
              </a:p>
            </p:txBody>
          </p:sp>
          <p:sp>
            <p:nvSpPr>
              <p:cNvPr id="7" name="Graphique 4">
                <a:extLst>
                  <a:ext uri="{FF2B5EF4-FFF2-40B4-BE49-F238E27FC236}">
                    <a16:creationId xmlns:a16="http://schemas.microsoft.com/office/drawing/2014/main" id="{109580B2-AF27-4CAD-B39C-4B93059FD38E}"/>
                  </a:ext>
                </a:extLst>
              </p:cNvPr>
              <p:cNvSpPr/>
              <p:nvPr/>
            </p:nvSpPr>
            <p:spPr>
              <a:xfrm>
                <a:off x="3293630" y="3239021"/>
                <a:ext cx="74600" cy="130738"/>
              </a:xfrm>
              <a:custGeom>
                <a:avLst/>
                <a:gdLst>
                  <a:gd name="connsiteX0" fmla="*/ 21055 w 74600"/>
                  <a:gd name="connsiteY0" fmla="*/ 130259 h 130738"/>
                  <a:gd name="connsiteX1" fmla="*/ 19054 w 74600"/>
                  <a:gd name="connsiteY1" fmla="*/ 130259 h 130738"/>
                  <a:gd name="connsiteX2" fmla="*/ 5624 w 74600"/>
                  <a:gd name="connsiteY2" fmla="*/ 126926 h 130738"/>
                  <a:gd name="connsiteX3" fmla="*/ -376 w 74600"/>
                  <a:gd name="connsiteY3" fmla="*/ 116448 h 130738"/>
                  <a:gd name="connsiteX4" fmla="*/ 4005 w 74600"/>
                  <a:gd name="connsiteY4" fmla="*/ 103780 h 130738"/>
                  <a:gd name="connsiteX5" fmla="*/ 14197 w 74600"/>
                  <a:gd name="connsiteY5" fmla="*/ 68252 h 130738"/>
                  <a:gd name="connsiteX6" fmla="*/ 10863 w 74600"/>
                  <a:gd name="connsiteY6" fmla="*/ 41677 h 130738"/>
                  <a:gd name="connsiteX7" fmla="*/ 8863 w 74600"/>
                  <a:gd name="connsiteY7" fmla="*/ 32152 h 130738"/>
                  <a:gd name="connsiteX8" fmla="*/ 17626 w 74600"/>
                  <a:gd name="connsiteY8" fmla="*/ 8149 h 130738"/>
                  <a:gd name="connsiteX9" fmla="*/ 40486 w 74600"/>
                  <a:gd name="connsiteY9" fmla="*/ -329 h 130738"/>
                  <a:gd name="connsiteX10" fmla="*/ 66870 w 74600"/>
                  <a:gd name="connsiteY10" fmla="*/ 12721 h 130738"/>
                  <a:gd name="connsiteX11" fmla="*/ 74204 w 74600"/>
                  <a:gd name="connsiteY11" fmla="*/ 41296 h 130738"/>
                  <a:gd name="connsiteX12" fmla="*/ 66394 w 74600"/>
                  <a:gd name="connsiteY12" fmla="*/ 75490 h 130738"/>
                  <a:gd name="connsiteX13" fmla="*/ 46486 w 74600"/>
                  <a:gd name="connsiteY13" fmla="*/ 112924 h 130738"/>
                  <a:gd name="connsiteX14" fmla="*/ 21055 w 74600"/>
                  <a:gd name="connsiteY14" fmla="*/ 130259 h 1307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4600" h="130738">
                    <a:moveTo>
                      <a:pt x="21055" y="130259"/>
                    </a:moveTo>
                    <a:lnTo>
                      <a:pt x="19054" y="130259"/>
                    </a:lnTo>
                    <a:cubicBezTo>
                      <a:pt x="14359" y="130354"/>
                      <a:pt x="9730" y="129211"/>
                      <a:pt x="5624" y="126926"/>
                    </a:cubicBezTo>
                    <a:cubicBezTo>
                      <a:pt x="1719" y="124935"/>
                      <a:pt x="-634" y="120820"/>
                      <a:pt x="-376" y="116448"/>
                    </a:cubicBezTo>
                    <a:cubicBezTo>
                      <a:pt x="62" y="111933"/>
                      <a:pt x="1557" y="107599"/>
                      <a:pt x="4005" y="103780"/>
                    </a:cubicBezTo>
                    <a:cubicBezTo>
                      <a:pt x="10368" y="92997"/>
                      <a:pt x="13873" y="80767"/>
                      <a:pt x="14197" y="68252"/>
                    </a:cubicBezTo>
                    <a:cubicBezTo>
                      <a:pt x="14435" y="59279"/>
                      <a:pt x="13311" y="50316"/>
                      <a:pt x="10863" y="41677"/>
                    </a:cubicBezTo>
                    <a:cubicBezTo>
                      <a:pt x="9720" y="38619"/>
                      <a:pt x="9044" y="35409"/>
                      <a:pt x="8863" y="32152"/>
                    </a:cubicBezTo>
                    <a:cubicBezTo>
                      <a:pt x="8263" y="23274"/>
                      <a:pt x="11444" y="14550"/>
                      <a:pt x="17626" y="8149"/>
                    </a:cubicBezTo>
                    <a:cubicBezTo>
                      <a:pt x="23817" y="2396"/>
                      <a:pt x="32047" y="-652"/>
                      <a:pt x="40486" y="-329"/>
                    </a:cubicBezTo>
                    <a:cubicBezTo>
                      <a:pt x="51059" y="-1414"/>
                      <a:pt x="61317" y="3653"/>
                      <a:pt x="66870" y="12721"/>
                    </a:cubicBezTo>
                    <a:cubicBezTo>
                      <a:pt x="71718" y="21465"/>
                      <a:pt x="74242" y="31304"/>
                      <a:pt x="74204" y="41296"/>
                    </a:cubicBezTo>
                    <a:cubicBezTo>
                      <a:pt x="73537" y="53050"/>
                      <a:pt x="70899" y="64613"/>
                      <a:pt x="66394" y="75490"/>
                    </a:cubicBezTo>
                    <a:cubicBezTo>
                      <a:pt x="61536" y="88835"/>
                      <a:pt x="54830" y="101436"/>
                      <a:pt x="46486" y="112924"/>
                    </a:cubicBezTo>
                    <a:cubicBezTo>
                      <a:pt x="41172" y="122344"/>
                      <a:pt x="31770" y="128754"/>
                      <a:pt x="21055" y="130259"/>
                    </a:cubicBezTo>
                    <a:close/>
                  </a:path>
                </a:pathLst>
              </a:custGeom>
              <a:grpFill/>
              <a:ln w="9525" cap="flat">
                <a:noFill/>
                <a:prstDash val="solid"/>
                <a:miter/>
              </a:ln>
            </p:spPr>
            <p:txBody>
              <a:bodyPr rtlCol="0" anchor="ctr"/>
              <a:lstStyle/>
              <a:p>
                <a:endParaRPr lang="fr-FR"/>
              </a:p>
            </p:txBody>
          </p:sp>
          <p:sp>
            <p:nvSpPr>
              <p:cNvPr id="13" name="Graphique 4">
                <a:extLst>
                  <a:ext uri="{FF2B5EF4-FFF2-40B4-BE49-F238E27FC236}">
                    <a16:creationId xmlns:a16="http://schemas.microsoft.com/office/drawing/2014/main" id="{109580B2-AF27-4CAD-B39C-4B93059FD38E}"/>
                  </a:ext>
                </a:extLst>
              </p:cNvPr>
              <p:cNvSpPr/>
              <p:nvPr/>
            </p:nvSpPr>
            <p:spPr>
              <a:xfrm>
                <a:off x="3393661" y="3148107"/>
                <a:ext cx="189047" cy="432480"/>
              </a:xfrm>
              <a:custGeom>
                <a:avLst/>
                <a:gdLst>
                  <a:gd name="connsiteX0" fmla="*/ 118572 w 189047"/>
                  <a:gd name="connsiteY0" fmla="*/ 431961 h 432480"/>
                  <a:gd name="connsiteX1" fmla="*/ 58850 w 189047"/>
                  <a:gd name="connsiteY1" fmla="*/ 429675 h 432480"/>
                  <a:gd name="connsiteX2" fmla="*/ 36181 w 189047"/>
                  <a:gd name="connsiteY2" fmla="*/ 428723 h 432480"/>
                  <a:gd name="connsiteX3" fmla="*/ -395 w 189047"/>
                  <a:gd name="connsiteY3" fmla="*/ 411578 h 432480"/>
                  <a:gd name="connsiteX4" fmla="*/ 4748 w 189047"/>
                  <a:gd name="connsiteY4" fmla="*/ 400148 h 432480"/>
                  <a:gd name="connsiteX5" fmla="*/ 9892 w 189047"/>
                  <a:gd name="connsiteY5" fmla="*/ 387861 h 432480"/>
                  <a:gd name="connsiteX6" fmla="*/ 9130 w 189047"/>
                  <a:gd name="connsiteY6" fmla="*/ 334806 h 432480"/>
                  <a:gd name="connsiteX7" fmla="*/ 20274 w 189047"/>
                  <a:gd name="connsiteY7" fmla="*/ 184978 h 432480"/>
                  <a:gd name="connsiteX8" fmla="*/ 22369 w 189047"/>
                  <a:gd name="connsiteY8" fmla="*/ 174881 h 432480"/>
                  <a:gd name="connsiteX9" fmla="*/ 23417 w 189047"/>
                  <a:gd name="connsiteY9" fmla="*/ 168595 h 432480"/>
                  <a:gd name="connsiteX10" fmla="*/ 22846 w 189047"/>
                  <a:gd name="connsiteY10" fmla="*/ 165071 h 432480"/>
                  <a:gd name="connsiteX11" fmla="*/ 15511 w 189047"/>
                  <a:gd name="connsiteY11" fmla="*/ 159165 h 432480"/>
                  <a:gd name="connsiteX12" fmla="*/ 4748 w 189047"/>
                  <a:gd name="connsiteY12" fmla="*/ 146688 h 432480"/>
                  <a:gd name="connsiteX13" fmla="*/ 14273 w 189047"/>
                  <a:gd name="connsiteY13" fmla="*/ 131638 h 432480"/>
                  <a:gd name="connsiteX14" fmla="*/ 95712 w 189047"/>
                  <a:gd name="connsiteY14" fmla="*/ 116017 h 432480"/>
                  <a:gd name="connsiteX15" fmla="*/ 178103 w 189047"/>
                  <a:gd name="connsiteY15" fmla="*/ 124208 h 432480"/>
                  <a:gd name="connsiteX16" fmla="*/ 188581 w 189047"/>
                  <a:gd name="connsiteY16" fmla="*/ 140306 h 432480"/>
                  <a:gd name="connsiteX17" fmla="*/ 172703 w 189047"/>
                  <a:gd name="connsiteY17" fmla="*/ 159337 h 432480"/>
                  <a:gd name="connsiteX18" fmla="*/ 172483 w 189047"/>
                  <a:gd name="connsiteY18" fmla="*/ 159356 h 432480"/>
                  <a:gd name="connsiteX19" fmla="*/ 158482 w 189047"/>
                  <a:gd name="connsiteY19" fmla="*/ 160594 h 432480"/>
                  <a:gd name="connsiteX20" fmla="*/ 130859 w 189047"/>
                  <a:gd name="connsiteY20" fmla="*/ 158880 h 432480"/>
                  <a:gd name="connsiteX21" fmla="*/ 100760 w 189047"/>
                  <a:gd name="connsiteY21" fmla="*/ 157070 h 432480"/>
                  <a:gd name="connsiteX22" fmla="*/ 85997 w 189047"/>
                  <a:gd name="connsiteY22" fmla="*/ 164690 h 432480"/>
                  <a:gd name="connsiteX23" fmla="*/ 81139 w 189047"/>
                  <a:gd name="connsiteY23" fmla="*/ 207838 h 432480"/>
                  <a:gd name="connsiteX24" fmla="*/ 81615 w 189047"/>
                  <a:gd name="connsiteY24" fmla="*/ 222888 h 432480"/>
                  <a:gd name="connsiteX25" fmla="*/ 89044 w 189047"/>
                  <a:gd name="connsiteY25" fmla="*/ 231079 h 432480"/>
                  <a:gd name="connsiteX26" fmla="*/ 101046 w 189047"/>
                  <a:gd name="connsiteY26" fmla="*/ 228793 h 432480"/>
                  <a:gd name="connsiteX27" fmla="*/ 124477 w 189047"/>
                  <a:gd name="connsiteY27" fmla="*/ 225459 h 432480"/>
                  <a:gd name="connsiteX28" fmla="*/ 151528 w 189047"/>
                  <a:gd name="connsiteY28" fmla="*/ 237937 h 432480"/>
                  <a:gd name="connsiteX29" fmla="*/ 154672 w 189047"/>
                  <a:gd name="connsiteY29" fmla="*/ 249176 h 432480"/>
                  <a:gd name="connsiteX30" fmla="*/ 152576 w 189047"/>
                  <a:gd name="connsiteY30" fmla="*/ 258701 h 432480"/>
                  <a:gd name="connsiteX31" fmla="*/ 130859 w 189047"/>
                  <a:gd name="connsiteY31" fmla="*/ 273751 h 432480"/>
                  <a:gd name="connsiteX32" fmla="*/ 94759 w 189047"/>
                  <a:gd name="connsiteY32" fmla="*/ 278895 h 432480"/>
                  <a:gd name="connsiteX33" fmla="*/ 80377 w 189047"/>
                  <a:gd name="connsiteY33" fmla="*/ 294706 h 432480"/>
                  <a:gd name="connsiteX34" fmla="*/ 78091 w 189047"/>
                  <a:gd name="connsiteY34" fmla="*/ 342331 h 432480"/>
                  <a:gd name="connsiteX35" fmla="*/ 79805 w 189047"/>
                  <a:gd name="connsiteY35" fmla="*/ 374240 h 432480"/>
                  <a:gd name="connsiteX36" fmla="*/ 103332 w 189047"/>
                  <a:gd name="connsiteY36" fmla="*/ 375764 h 432480"/>
                  <a:gd name="connsiteX37" fmla="*/ 169150 w 189047"/>
                  <a:gd name="connsiteY37" fmla="*/ 392623 h 432480"/>
                  <a:gd name="connsiteX38" fmla="*/ 172198 w 189047"/>
                  <a:gd name="connsiteY38" fmla="*/ 403577 h 432480"/>
                  <a:gd name="connsiteX39" fmla="*/ 153148 w 189047"/>
                  <a:gd name="connsiteY39" fmla="*/ 428818 h 432480"/>
                  <a:gd name="connsiteX40" fmla="*/ 118572 w 189047"/>
                  <a:gd name="connsiteY40" fmla="*/ 431961 h 432480"/>
                  <a:gd name="connsiteX41" fmla="*/ 77710 w 189047"/>
                  <a:gd name="connsiteY41" fmla="*/ 89061 h 432480"/>
                  <a:gd name="connsiteX42" fmla="*/ 66470 w 189047"/>
                  <a:gd name="connsiteY42" fmla="*/ 84489 h 432480"/>
                  <a:gd name="connsiteX43" fmla="*/ 64184 w 189047"/>
                  <a:gd name="connsiteY43" fmla="*/ 77631 h 432480"/>
                  <a:gd name="connsiteX44" fmla="*/ 67042 w 189047"/>
                  <a:gd name="connsiteY44" fmla="*/ 63820 h 432480"/>
                  <a:gd name="connsiteX45" fmla="*/ 82949 w 189047"/>
                  <a:gd name="connsiteY45" fmla="*/ 31054 h 432480"/>
                  <a:gd name="connsiteX46" fmla="*/ 103808 w 189047"/>
                  <a:gd name="connsiteY46" fmla="*/ 6765 h 432480"/>
                  <a:gd name="connsiteX47" fmla="*/ 120382 w 189047"/>
                  <a:gd name="connsiteY47" fmla="*/ -474 h 432480"/>
                  <a:gd name="connsiteX48" fmla="*/ 130574 w 189047"/>
                  <a:gd name="connsiteY48" fmla="*/ 3050 h 432480"/>
                  <a:gd name="connsiteX49" fmla="*/ 138956 w 189047"/>
                  <a:gd name="connsiteY49" fmla="*/ 19148 h 432480"/>
                  <a:gd name="connsiteX50" fmla="*/ 124477 w 189047"/>
                  <a:gd name="connsiteY50" fmla="*/ 52295 h 432480"/>
                  <a:gd name="connsiteX51" fmla="*/ 101999 w 189047"/>
                  <a:gd name="connsiteY51" fmla="*/ 76107 h 432480"/>
                  <a:gd name="connsiteX52" fmla="*/ 77710 w 189047"/>
                  <a:gd name="connsiteY52" fmla="*/ 88966 h 432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189047" h="432480">
                    <a:moveTo>
                      <a:pt x="118572" y="431961"/>
                    </a:moveTo>
                    <a:cubicBezTo>
                      <a:pt x="104284" y="431961"/>
                      <a:pt x="84377" y="431199"/>
                      <a:pt x="58850" y="429675"/>
                    </a:cubicBezTo>
                    <a:cubicBezTo>
                      <a:pt x="47801" y="429009"/>
                      <a:pt x="39800" y="428723"/>
                      <a:pt x="36181" y="428723"/>
                    </a:cubicBezTo>
                    <a:cubicBezTo>
                      <a:pt x="11797" y="428723"/>
                      <a:pt x="-395" y="423008"/>
                      <a:pt x="-395" y="411578"/>
                    </a:cubicBezTo>
                    <a:cubicBezTo>
                      <a:pt x="-424" y="407206"/>
                      <a:pt x="1453" y="403024"/>
                      <a:pt x="4748" y="400148"/>
                    </a:cubicBezTo>
                    <a:cubicBezTo>
                      <a:pt x="8149" y="396976"/>
                      <a:pt x="10015" y="392509"/>
                      <a:pt x="9892" y="387861"/>
                    </a:cubicBezTo>
                    <a:lnTo>
                      <a:pt x="9130" y="334806"/>
                    </a:lnTo>
                    <a:cubicBezTo>
                      <a:pt x="9120" y="284657"/>
                      <a:pt x="12844" y="234575"/>
                      <a:pt x="20274" y="184978"/>
                    </a:cubicBezTo>
                    <a:cubicBezTo>
                      <a:pt x="21036" y="180692"/>
                      <a:pt x="21703" y="177358"/>
                      <a:pt x="22369" y="174881"/>
                    </a:cubicBezTo>
                    <a:cubicBezTo>
                      <a:pt x="22979" y="172843"/>
                      <a:pt x="23332" y="170729"/>
                      <a:pt x="23417" y="168595"/>
                    </a:cubicBezTo>
                    <a:cubicBezTo>
                      <a:pt x="23389" y="167404"/>
                      <a:pt x="23189" y="166214"/>
                      <a:pt x="22846" y="165071"/>
                    </a:cubicBezTo>
                    <a:cubicBezTo>
                      <a:pt x="22846" y="163642"/>
                      <a:pt x="20083" y="161737"/>
                      <a:pt x="15511" y="159165"/>
                    </a:cubicBezTo>
                    <a:cubicBezTo>
                      <a:pt x="8368" y="155260"/>
                      <a:pt x="4748" y="151069"/>
                      <a:pt x="4748" y="146688"/>
                    </a:cubicBezTo>
                    <a:cubicBezTo>
                      <a:pt x="4882" y="140296"/>
                      <a:pt x="8549" y="134496"/>
                      <a:pt x="14273" y="131638"/>
                    </a:cubicBezTo>
                    <a:cubicBezTo>
                      <a:pt x="31228" y="121227"/>
                      <a:pt x="58374" y="116017"/>
                      <a:pt x="95712" y="116017"/>
                    </a:cubicBezTo>
                    <a:cubicBezTo>
                      <a:pt x="140384" y="116017"/>
                      <a:pt x="167911" y="118779"/>
                      <a:pt x="178103" y="124208"/>
                    </a:cubicBezTo>
                    <a:cubicBezTo>
                      <a:pt x="184542" y="126952"/>
                      <a:pt x="188676" y="133314"/>
                      <a:pt x="188581" y="140306"/>
                    </a:cubicBezTo>
                    <a:cubicBezTo>
                      <a:pt x="189448" y="149945"/>
                      <a:pt x="182342" y="158470"/>
                      <a:pt x="172703" y="159337"/>
                    </a:cubicBezTo>
                    <a:cubicBezTo>
                      <a:pt x="172626" y="159346"/>
                      <a:pt x="172560" y="159346"/>
                      <a:pt x="172483" y="159356"/>
                    </a:cubicBezTo>
                    <a:cubicBezTo>
                      <a:pt x="167873" y="160242"/>
                      <a:pt x="163178" y="160661"/>
                      <a:pt x="158482" y="160594"/>
                    </a:cubicBezTo>
                    <a:cubicBezTo>
                      <a:pt x="149252" y="160518"/>
                      <a:pt x="140032" y="159946"/>
                      <a:pt x="130859" y="158880"/>
                    </a:cubicBezTo>
                    <a:cubicBezTo>
                      <a:pt x="120867" y="157765"/>
                      <a:pt x="110819" y="157165"/>
                      <a:pt x="100760" y="157070"/>
                    </a:cubicBezTo>
                    <a:cubicBezTo>
                      <a:pt x="94750" y="156393"/>
                      <a:pt x="88921" y="159394"/>
                      <a:pt x="85997" y="164690"/>
                    </a:cubicBezTo>
                    <a:cubicBezTo>
                      <a:pt x="81758" y="178653"/>
                      <a:pt x="80110" y="193284"/>
                      <a:pt x="81139" y="207838"/>
                    </a:cubicBezTo>
                    <a:cubicBezTo>
                      <a:pt x="81139" y="213172"/>
                      <a:pt x="81139" y="218125"/>
                      <a:pt x="81615" y="222888"/>
                    </a:cubicBezTo>
                    <a:cubicBezTo>
                      <a:pt x="82091" y="227650"/>
                      <a:pt x="84473" y="231079"/>
                      <a:pt x="89044" y="231079"/>
                    </a:cubicBezTo>
                    <a:cubicBezTo>
                      <a:pt x="93140" y="230927"/>
                      <a:pt x="97179" y="230155"/>
                      <a:pt x="101046" y="228793"/>
                    </a:cubicBezTo>
                    <a:cubicBezTo>
                      <a:pt x="108637" y="226488"/>
                      <a:pt x="116543" y="225364"/>
                      <a:pt x="124477" y="225459"/>
                    </a:cubicBezTo>
                    <a:cubicBezTo>
                      <a:pt x="135117" y="224221"/>
                      <a:pt x="145566" y="229031"/>
                      <a:pt x="151528" y="237937"/>
                    </a:cubicBezTo>
                    <a:cubicBezTo>
                      <a:pt x="153567" y="241337"/>
                      <a:pt x="154653" y="245214"/>
                      <a:pt x="154672" y="249176"/>
                    </a:cubicBezTo>
                    <a:cubicBezTo>
                      <a:pt x="154605" y="252463"/>
                      <a:pt x="153900" y="255692"/>
                      <a:pt x="152576" y="258701"/>
                    </a:cubicBezTo>
                    <a:cubicBezTo>
                      <a:pt x="149166" y="267741"/>
                      <a:pt x="140527" y="273741"/>
                      <a:pt x="130859" y="273751"/>
                    </a:cubicBezTo>
                    <a:cubicBezTo>
                      <a:pt x="118686" y="274303"/>
                      <a:pt x="106599" y="276027"/>
                      <a:pt x="94759" y="278895"/>
                    </a:cubicBezTo>
                    <a:cubicBezTo>
                      <a:pt x="86987" y="280380"/>
                      <a:pt x="81120" y="286829"/>
                      <a:pt x="80377" y="294706"/>
                    </a:cubicBezTo>
                    <a:cubicBezTo>
                      <a:pt x="78748" y="310527"/>
                      <a:pt x="77986" y="326424"/>
                      <a:pt x="78091" y="342331"/>
                    </a:cubicBezTo>
                    <a:cubicBezTo>
                      <a:pt x="77395" y="352999"/>
                      <a:pt x="77967" y="363705"/>
                      <a:pt x="79805" y="374240"/>
                    </a:cubicBezTo>
                    <a:cubicBezTo>
                      <a:pt x="87520" y="375964"/>
                      <a:pt x="95455" y="376478"/>
                      <a:pt x="103332" y="375764"/>
                    </a:cubicBezTo>
                    <a:cubicBezTo>
                      <a:pt x="141432" y="375764"/>
                      <a:pt x="163244" y="381384"/>
                      <a:pt x="169150" y="392623"/>
                    </a:cubicBezTo>
                    <a:cubicBezTo>
                      <a:pt x="171017" y="395976"/>
                      <a:pt x="172064" y="399738"/>
                      <a:pt x="172198" y="403577"/>
                    </a:cubicBezTo>
                    <a:cubicBezTo>
                      <a:pt x="173245" y="415626"/>
                      <a:pt x="165026" y="426522"/>
                      <a:pt x="153148" y="428818"/>
                    </a:cubicBezTo>
                    <a:cubicBezTo>
                      <a:pt x="141784" y="431190"/>
                      <a:pt x="130183" y="432247"/>
                      <a:pt x="118572" y="431961"/>
                    </a:cubicBezTo>
                    <a:close/>
                    <a:moveTo>
                      <a:pt x="77710" y="89061"/>
                    </a:moveTo>
                    <a:cubicBezTo>
                      <a:pt x="73500" y="89128"/>
                      <a:pt x="69442" y="87471"/>
                      <a:pt x="66470" y="84489"/>
                    </a:cubicBezTo>
                    <a:cubicBezTo>
                      <a:pt x="64832" y="82594"/>
                      <a:pt x="64013" y="80127"/>
                      <a:pt x="64184" y="77631"/>
                    </a:cubicBezTo>
                    <a:cubicBezTo>
                      <a:pt x="64403" y="72907"/>
                      <a:pt x="65365" y="68249"/>
                      <a:pt x="67042" y="63820"/>
                    </a:cubicBezTo>
                    <a:cubicBezTo>
                      <a:pt x="70871" y="52238"/>
                      <a:pt x="76214" y="41227"/>
                      <a:pt x="82949" y="31054"/>
                    </a:cubicBezTo>
                    <a:cubicBezTo>
                      <a:pt x="88387" y="21767"/>
                      <a:pt x="95455" y="13547"/>
                      <a:pt x="103808" y="6765"/>
                    </a:cubicBezTo>
                    <a:cubicBezTo>
                      <a:pt x="108456" y="2708"/>
                      <a:pt x="114248" y="183"/>
                      <a:pt x="120382" y="-474"/>
                    </a:cubicBezTo>
                    <a:cubicBezTo>
                      <a:pt x="124068" y="-436"/>
                      <a:pt x="127649" y="793"/>
                      <a:pt x="130574" y="3050"/>
                    </a:cubicBezTo>
                    <a:cubicBezTo>
                      <a:pt x="135908" y="6651"/>
                      <a:pt x="139060" y="12709"/>
                      <a:pt x="138956" y="19148"/>
                    </a:cubicBezTo>
                    <a:cubicBezTo>
                      <a:pt x="137841" y="31473"/>
                      <a:pt x="132764" y="43103"/>
                      <a:pt x="124477" y="52295"/>
                    </a:cubicBezTo>
                    <a:cubicBezTo>
                      <a:pt x="117905" y="61048"/>
                      <a:pt x="110361" y="69040"/>
                      <a:pt x="101999" y="76107"/>
                    </a:cubicBezTo>
                    <a:cubicBezTo>
                      <a:pt x="95502" y="82898"/>
                      <a:pt x="86978" y="87404"/>
                      <a:pt x="77710" y="88966"/>
                    </a:cubicBezTo>
                    <a:close/>
                  </a:path>
                </a:pathLst>
              </a:custGeom>
              <a:grpFill/>
              <a:ln w="9525" cap="flat">
                <a:noFill/>
                <a:prstDash val="solid"/>
                <a:miter/>
              </a:ln>
            </p:spPr>
            <p:txBody>
              <a:bodyPr rtlCol="0" anchor="ctr"/>
              <a:lstStyle/>
              <a:p>
                <a:endParaRPr lang="fr-FR"/>
              </a:p>
            </p:txBody>
          </p:sp>
          <p:sp>
            <p:nvSpPr>
              <p:cNvPr id="14" name="Graphique 4">
                <a:extLst>
                  <a:ext uri="{FF2B5EF4-FFF2-40B4-BE49-F238E27FC236}">
                    <a16:creationId xmlns:a16="http://schemas.microsoft.com/office/drawing/2014/main" id="{109580B2-AF27-4CAD-B39C-4B93059FD38E}"/>
                  </a:ext>
                </a:extLst>
              </p:cNvPr>
              <p:cNvSpPr/>
              <p:nvPr/>
            </p:nvSpPr>
            <p:spPr>
              <a:xfrm>
                <a:off x="3547861" y="3254730"/>
                <a:ext cx="221942" cy="349897"/>
              </a:xfrm>
              <a:custGeom>
                <a:avLst/>
                <a:gdLst>
                  <a:gd name="connsiteX0" fmla="*/ 95055 w 221942"/>
                  <a:gd name="connsiteY0" fmla="*/ 349340 h 349897"/>
                  <a:gd name="connsiteX1" fmla="*/ 61907 w 221942"/>
                  <a:gd name="connsiteY1" fmla="*/ 321528 h 349897"/>
                  <a:gd name="connsiteX2" fmla="*/ 56478 w 221942"/>
                  <a:gd name="connsiteY2" fmla="*/ 260853 h 349897"/>
                  <a:gd name="connsiteX3" fmla="*/ 63146 w 221942"/>
                  <a:gd name="connsiteY3" fmla="*/ 134266 h 349897"/>
                  <a:gd name="connsiteX4" fmla="*/ 63146 w 221942"/>
                  <a:gd name="connsiteY4" fmla="*/ 129409 h 349897"/>
                  <a:gd name="connsiteX5" fmla="*/ 58288 w 221942"/>
                  <a:gd name="connsiteY5" fmla="*/ 119884 h 349897"/>
                  <a:gd name="connsiteX6" fmla="*/ 20760 w 221942"/>
                  <a:gd name="connsiteY6" fmla="*/ 113787 h 349897"/>
                  <a:gd name="connsiteX7" fmla="*/ -386 w 221942"/>
                  <a:gd name="connsiteY7" fmla="*/ 98738 h 349897"/>
                  <a:gd name="connsiteX8" fmla="*/ 9806 w 221942"/>
                  <a:gd name="connsiteY8" fmla="*/ 84451 h 349897"/>
                  <a:gd name="connsiteX9" fmla="*/ 29999 w 221942"/>
                  <a:gd name="connsiteY9" fmla="*/ 78831 h 349897"/>
                  <a:gd name="connsiteX10" fmla="*/ 66194 w 221942"/>
                  <a:gd name="connsiteY10" fmla="*/ 68353 h 349897"/>
                  <a:gd name="connsiteX11" fmla="*/ 66956 w 221942"/>
                  <a:gd name="connsiteY11" fmla="*/ 63019 h 349897"/>
                  <a:gd name="connsiteX12" fmla="*/ 67623 w 221942"/>
                  <a:gd name="connsiteY12" fmla="*/ 43969 h 349897"/>
                  <a:gd name="connsiteX13" fmla="*/ 73338 w 221942"/>
                  <a:gd name="connsiteY13" fmla="*/ 20252 h 349897"/>
                  <a:gd name="connsiteX14" fmla="*/ 98103 w 221942"/>
                  <a:gd name="connsiteY14" fmla="*/ -417 h 349897"/>
                  <a:gd name="connsiteX15" fmla="*/ 121820 w 221942"/>
                  <a:gd name="connsiteY15" fmla="*/ 13013 h 349897"/>
                  <a:gd name="connsiteX16" fmla="*/ 128964 w 221942"/>
                  <a:gd name="connsiteY16" fmla="*/ 39111 h 349897"/>
                  <a:gd name="connsiteX17" fmla="*/ 128964 w 221942"/>
                  <a:gd name="connsiteY17" fmla="*/ 55209 h 349897"/>
                  <a:gd name="connsiteX18" fmla="*/ 131631 w 221942"/>
                  <a:gd name="connsiteY18" fmla="*/ 64734 h 349897"/>
                  <a:gd name="connsiteX19" fmla="*/ 154681 w 221942"/>
                  <a:gd name="connsiteY19" fmla="*/ 68163 h 349897"/>
                  <a:gd name="connsiteX20" fmla="*/ 168492 w 221942"/>
                  <a:gd name="connsiteY20" fmla="*/ 68163 h 349897"/>
                  <a:gd name="connsiteX21" fmla="*/ 191066 w 221942"/>
                  <a:gd name="connsiteY21" fmla="*/ 69210 h 349897"/>
                  <a:gd name="connsiteX22" fmla="*/ 210593 w 221942"/>
                  <a:gd name="connsiteY22" fmla="*/ 77878 h 349897"/>
                  <a:gd name="connsiteX23" fmla="*/ 221547 w 221942"/>
                  <a:gd name="connsiteY23" fmla="*/ 98547 h 349897"/>
                  <a:gd name="connsiteX24" fmla="*/ 221547 w 221942"/>
                  <a:gd name="connsiteY24" fmla="*/ 105786 h 349897"/>
                  <a:gd name="connsiteX25" fmla="*/ 208212 w 221942"/>
                  <a:gd name="connsiteY25" fmla="*/ 119979 h 349897"/>
                  <a:gd name="connsiteX26" fmla="*/ 188019 w 221942"/>
                  <a:gd name="connsiteY26" fmla="*/ 125598 h 349897"/>
                  <a:gd name="connsiteX27" fmla="*/ 165825 w 221942"/>
                  <a:gd name="connsiteY27" fmla="*/ 123789 h 349897"/>
                  <a:gd name="connsiteX28" fmla="*/ 152300 w 221942"/>
                  <a:gd name="connsiteY28" fmla="*/ 122265 h 349897"/>
                  <a:gd name="connsiteX29" fmla="*/ 144585 w 221942"/>
                  <a:gd name="connsiteY29" fmla="*/ 122836 h 349897"/>
                  <a:gd name="connsiteX30" fmla="*/ 133631 w 221942"/>
                  <a:gd name="connsiteY30" fmla="*/ 177129 h 349897"/>
                  <a:gd name="connsiteX31" fmla="*/ 133631 w 221942"/>
                  <a:gd name="connsiteY31" fmla="*/ 228468 h 349897"/>
                  <a:gd name="connsiteX32" fmla="*/ 132583 w 221942"/>
                  <a:gd name="connsiteY32" fmla="*/ 286761 h 349897"/>
                  <a:gd name="connsiteX33" fmla="*/ 125915 w 221942"/>
                  <a:gd name="connsiteY33" fmla="*/ 326195 h 349897"/>
                  <a:gd name="connsiteX34" fmla="*/ 95055 w 221942"/>
                  <a:gd name="connsiteY34" fmla="*/ 349340 h 349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221942" h="349897">
                    <a:moveTo>
                      <a:pt x="95055" y="349340"/>
                    </a:moveTo>
                    <a:cubicBezTo>
                      <a:pt x="78300" y="350560"/>
                      <a:pt x="63613" y="338235"/>
                      <a:pt x="61907" y="321528"/>
                    </a:cubicBezTo>
                    <a:cubicBezTo>
                      <a:pt x="58041" y="301535"/>
                      <a:pt x="56221" y="281209"/>
                      <a:pt x="56478" y="260853"/>
                    </a:cubicBezTo>
                    <a:cubicBezTo>
                      <a:pt x="56478" y="231707"/>
                      <a:pt x="58698" y="189511"/>
                      <a:pt x="63146" y="134266"/>
                    </a:cubicBezTo>
                    <a:lnTo>
                      <a:pt x="63146" y="129409"/>
                    </a:lnTo>
                    <a:cubicBezTo>
                      <a:pt x="63631" y="125541"/>
                      <a:pt x="61707" y="121760"/>
                      <a:pt x="58288" y="119884"/>
                    </a:cubicBezTo>
                    <a:cubicBezTo>
                      <a:pt x="46029" y="116540"/>
                      <a:pt x="33447" y="114492"/>
                      <a:pt x="20760" y="113787"/>
                    </a:cubicBezTo>
                    <a:cubicBezTo>
                      <a:pt x="6663" y="112263"/>
                      <a:pt x="-386" y="107215"/>
                      <a:pt x="-386" y="98738"/>
                    </a:cubicBezTo>
                    <a:cubicBezTo>
                      <a:pt x="-624" y="92213"/>
                      <a:pt x="3558" y="86346"/>
                      <a:pt x="9806" y="84451"/>
                    </a:cubicBezTo>
                    <a:cubicBezTo>
                      <a:pt x="16283" y="81755"/>
                      <a:pt x="23064" y="79869"/>
                      <a:pt x="29999" y="78831"/>
                    </a:cubicBezTo>
                    <a:cubicBezTo>
                      <a:pt x="52573" y="75211"/>
                      <a:pt x="64670" y="71782"/>
                      <a:pt x="66194" y="68353"/>
                    </a:cubicBezTo>
                    <a:cubicBezTo>
                      <a:pt x="66841" y="66658"/>
                      <a:pt x="67099" y="64829"/>
                      <a:pt x="66956" y="63019"/>
                    </a:cubicBezTo>
                    <a:cubicBezTo>
                      <a:pt x="66956" y="55971"/>
                      <a:pt x="66956" y="49684"/>
                      <a:pt x="67623" y="43969"/>
                    </a:cubicBezTo>
                    <a:cubicBezTo>
                      <a:pt x="68575" y="35863"/>
                      <a:pt x="70499" y="27900"/>
                      <a:pt x="73338" y="20252"/>
                    </a:cubicBezTo>
                    <a:cubicBezTo>
                      <a:pt x="75538" y="8298"/>
                      <a:pt x="85949" y="-389"/>
                      <a:pt x="98103" y="-417"/>
                    </a:cubicBezTo>
                    <a:cubicBezTo>
                      <a:pt x="107980" y="-1084"/>
                      <a:pt x="117315" y="4193"/>
                      <a:pt x="121820" y="13013"/>
                    </a:cubicBezTo>
                    <a:cubicBezTo>
                      <a:pt x="126325" y="20985"/>
                      <a:pt x="128783" y="29958"/>
                      <a:pt x="128964" y="39111"/>
                    </a:cubicBezTo>
                    <a:lnTo>
                      <a:pt x="128964" y="55209"/>
                    </a:lnTo>
                    <a:cubicBezTo>
                      <a:pt x="128725" y="58599"/>
                      <a:pt x="129668" y="61962"/>
                      <a:pt x="131631" y="64734"/>
                    </a:cubicBezTo>
                    <a:cubicBezTo>
                      <a:pt x="133440" y="67020"/>
                      <a:pt x="141156" y="68163"/>
                      <a:pt x="154681" y="68163"/>
                    </a:cubicBezTo>
                    <a:lnTo>
                      <a:pt x="168492" y="68163"/>
                    </a:lnTo>
                    <a:cubicBezTo>
                      <a:pt x="176779" y="68163"/>
                      <a:pt x="184399" y="68163"/>
                      <a:pt x="191066" y="69210"/>
                    </a:cubicBezTo>
                    <a:cubicBezTo>
                      <a:pt x="198296" y="70068"/>
                      <a:pt x="205107" y="73087"/>
                      <a:pt x="210593" y="77878"/>
                    </a:cubicBezTo>
                    <a:cubicBezTo>
                      <a:pt x="217241" y="82707"/>
                      <a:pt x="221289" y="90337"/>
                      <a:pt x="221547" y="98547"/>
                    </a:cubicBezTo>
                    <a:cubicBezTo>
                      <a:pt x="221547" y="99024"/>
                      <a:pt x="221547" y="101500"/>
                      <a:pt x="221547" y="105786"/>
                    </a:cubicBezTo>
                    <a:cubicBezTo>
                      <a:pt x="221547" y="110073"/>
                      <a:pt x="216879" y="115311"/>
                      <a:pt x="208212" y="119979"/>
                    </a:cubicBezTo>
                    <a:cubicBezTo>
                      <a:pt x="202097" y="123608"/>
                      <a:pt x="195124" y="125541"/>
                      <a:pt x="188019" y="125598"/>
                    </a:cubicBezTo>
                    <a:cubicBezTo>
                      <a:pt x="180580" y="125674"/>
                      <a:pt x="173150" y="125065"/>
                      <a:pt x="165825" y="123789"/>
                    </a:cubicBezTo>
                    <a:cubicBezTo>
                      <a:pt x="161368" y="122874"/>
                      <a:pt x="156843" y="122369"/>
                      <a:pt x="152300" y="122265"/>
                    </a:cubicBezTo>
                    <a:cubicBezTo>
                      <a:pt x="149719" y="122312"/>
                      <a:pt x="147147" y="122503"/>
                      <a:pt x="144585" y="122836"/>
                    </a:cubicBezTo>
                    <a:cubicBezTo>
                      <a:pt x="138231" y="123532"/>
                      <a:pt x="134583" y="141629"/>
                      <a:pt x="133631" y="177129"/>
                    </a:cubicBezTo>
                    <a:cubicBezTo>
                      <a:pt x="133631" y="189606"/>
                      <a:pt x="133631" y="206656"/>
                      <a:pt x="133631" y="228468"/>
                    </a:cubicBezTo>
                    <a:cubicBezTo>
                      <a:pt x="133631" y="250281"/>
                      <a:pt x="133631" y="270855"/>
                      <a:pt x="132583" y="286761"/>
                    </a:cubicBezTo>
                    <a:cubicBezTo>
                      <a:pt x="132374" y="300173"/>
                      <a:pt x="130126" y="313460"/>
                      <a:pt x="125915" y="326195"/>
                    </a:cubicBezTo>
                    <a:cubicBezTo>
                      <a:pt x="122715" y="340445"/>
                      <a:pt x="109628" y="350255"/>
                      <a:pt x="95055" y="349340"/>
                    </a:cubicBezTo>
                    <a:close/>
                  </a:path>
                </a:pathLst>
              </a:custGeom>
              <a:grpFill/>
              <a:ln w="9525" cap="flat">
                <a:noFill/>
                <a:prstDash val="solid"/>
                <a:miter/>
              </a:ln>
            </p:spPr>
            <p:txBody>
              <a:bodyPr rtlCol="0" anchor="ctr"/>
              <a:lstStyle/>
              <a:p>
                <a:endParaRPr lang="fr-FR"/>
              </a:p>
            </p:txBody>
          </p:sp>
          <p:sp>
            <p:nvSpPr>
              <p:cNvPr id="15" name="Graphique 4">
                <a:extLst>
                  <a:ext uri="{FF2B5EF4-FFF2-40B4-BE49-F238E27FC236}">
                    <a16:creationId xmlns:a16="http://schemas.microsoft.com/office/drawing/2014/main" id="{109580B2-AF27-4CAD-B39C-4B93059FD38E}"/>
                  </a:ext>
                </a:extLst>
              </p:cNvPr>
              <p:cNvSpPr/>
              <p:nvPr/>
            </p:nvSpPr>
            <p:spPr>
              <a:xfrm>
                <a:off x="3704271" y="3382517"/>
                <a:ext cx="189833" cy="224715"/>
              </a:xfrm>
              <a:custGeom>
                <a:avLst/>
                <a:gdLst>
                  <a:gd name="connsiteX0" fmla="*/ 146861 w 189833"/>
                  <a:gd name="connsiteY0" fmla="*/ 224126 h 224715"/>
                  <a:gd name="connsiteX1" fmla="*/ 118343 w 189833"/>
                  <a:gd name="connsiteY1" fmla="*/ 200485 h 224715"/>
                  <a:gd name="connsiteX2" fmla="*/ 118286 w 189833"/>
                  <a:gd name="connsiteY2" fmla="*/ 199837 h 224715"/>
                  <a:gd name="connsiteX3" fmla="*/ 116191 w 189833"/>
                  <a:gd name="connsiteY3" fmla="*/ 175358 h 224715"/>
                  <a:gd name="connsiteX4" fmla="*/ 113904 w 189833"/>
                  <a:gd name="connsiteY4" fmla="*/ 158784 h 224715"/>
                  <a:gd name="connsiteX5" fmla="*/ 104951 w 189833"/>
                  <a:gd name="connsiteY5" fmla="*/ 170786 h 224715"/>
                  <a:gd name="connsiteX6" fmla="*/ 92187 w 189833"/>
                  <a:gd name="connsiteY6" fmla="*/ 190693 h 224715"/>
                  <a:gd name="connsiteX7" fmla="*/ 50373 w 189833"/>
                  <a:gd name="connsiteY7" fmla="*/ 218220 h 224715"/>
                  <a:gd name="connsiteX8" fmla="*/ 27894 w 189833"/>
                  <a:gd name="connsiteY8" fmla="*/ 211076 h 224715"/>
                  <a:gd name="connsiteX9" fmla="*/ 2843 w 189833"/>
                  <a:gd name="connsiteY9" fmla="*/ 169738 h 224715"/>
                  <a:gd name="connsiteX10" fmla="*/ -396 w 189833"/>
                  <a:gd name="connsiteY10" fmla="*/ 145258 h 224715"/>
                  <a:gd name="connsiteX11" fmla="*/ 14273 w 189833"/>
                  <a:gd name="connsiteY11" fmla="*/ 79917 h 224715"/>
                  <a:gd name="connsiteX12" fmla="*/ 53706 w 189833"/>
                  <a:gd name="connsiteY12" fmla="*/ 32292 h 224715"/>
                  <a:gd name="connsiteX13" fmla="*/ 86092 w 189833"/>
                  <a:gd name="connsiteY13" fmla="*/ 22100 h 224715"/>
                  <a:gd name="connsiteX14" fmla="*/ 116476 w 189833"/>
                  <a:gd name="connsiteY14" fmla="*/ 30768 h 224715"/>
                  <a:gd name="connsiteX15" fmla="*/ 120572 w 189833"/>
                  <a:gd name="connsiteY15" fmla="*/ 32006 h 224715"/>
                  <a:gd name="connsiteX16" fmla="*/ 128192 w 189833"/>
                  <a:gd name="connsiteY16" fmla="*/ 22481 h 224715"/>
                  <a:gd name="connsiteX17" fmla="*/ 137146 w 189833"/>
                  <a:gd name="connsiteY17" fmla="*/ 8384 h 224715"/>
                  <a:gd name="connsiteX18" fmla="*/ 154481 w 189833"/>
                  <a:gd name="connsiteY18" fmla="*/ -474 h 224715"/>
                  <a:gd name="connsiteX19" fmla="*/ 163435 w 189833"/>
                  <a:gd name="connsiteY19" fmla="*/ 1050 h 224715"/>
                  <a:gd name="connsiteX20" fmla="*/ 175436 w 189833"/>
                  <a:gd name="connsiteY20" fmla="*/ 17052 h 224715"/>
                  <a:gd name="connsiteX21" fmla="*/ 182008 w 189833"/>
                  <a:gd name="connsiteY21" fmla="*/ 62486 h 224715"/>
                  <a:gd name="connsiteX22" fmla="*/ 189438 w 189833"/>
                  <a:gd name="connsiteY22" fmla="*/ 186312 h 224715"/>
                  <a:gd name="connsiteX23" fmla="*/ 189438 w 189833"/>
                  <a:gd name="connsiteY23" fmla="*/ 192883 h 224715"/>
                  <a:gd name="connsiteX24" fmla="*/ 179913 w 189833"/>
                  <a:gd name="connsiteY24" fmla="*/ 213362 h 224715"/>
                  <a:gd name="connsiteX25" fmla="*/ 146861 w 189833"/>
                  <a:gd name="connsiteY25" fmla="*/ 224126 h 224715"/>
                  <a:gd name="connsiteX26" fmla="*/ 65518 w 189833"/>
                  <a:gd name="connsiteY26" fmla="*/ 161546 h 224715"/>
                  <a:gd name="connsiteX27" fmla="*/ 98664 w 189833"/>
                  <a:gd name="connsiteY27" fmla="*/ 120779 h 224715"/>
                  <a:gd name="connsiteX28" fmla="*/ 115714 w 189833"/>
                  <a:gd name="connsiteY28" fmla="*/ 71249 h 224715"/>
                  <a:gd name="connsiteX29" fmla="*/ 99903 w 189833"/>
                  <a:gd name="connsiteY29" fmla="*/ 62772 h 224715"/>
                  <a:gd name="connsiteX30" fmla="*/ 69709 w 189833"/>
                  <a:gd name="connsiteY30" fmla="*/ 83441 h 224715"/>
                  <a:gd name="connsiteX31" fmla="*/ 52468 w 189833"/>
                  <a:gd name="connsiteY31" fmla="*/ 127637 h 224715"/>
                  <a:gd name="connsiteX32" fmla="*/ 51706 w 189833"/>
                  <a:gd name="connsiteY32" fmla="*/ 137162 h 224715"/>
                  <a:gd name="connsiteX33" fmla="*/ 61231 w 189833"/>
                  <a:gd name="connsiteY33" fmla="*/ 159641 h 224715"/>
                  <a:gd name="connsiteX34" fmla="*/ 65518 w 189833"/>
                  <a:gd name="connsiteY34" fmla="*/ 161070 h 2247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89833" h="224715">
                    <a:moveTo>
                      <a:pt x="146861" y="224126"/>
                    </a:moveTo>
                    <a:cubicBezTo>
                      <a:pt x="132459" y="225478"/>
                      <a:pt x="119686" y="214896"/>
                      <a:pt x="118343" y="200485"/>
                    </a:cubicBezTo>
                    <a:cubicBezTo>
                      <a:pt x="118315" y="200275"/>
                      <a:pt x="118305" y="200056"/>
                      <a:pt x="118286" y="199837"/>
                    </a:cubicBezTo>
                    <a:cubicBezTo>
                      <a:pt x="116867" y="191760"/>
                      <a:pt x="116162" y="183568"/>
                      <a:pt x="116191" y="175358"/>
                    </a:cubicBezTo>
                    <a:cubicBezTo>
                      <a:pt x="116191" y="164308"/>
                      <a:pt x="115429" y="158784"/>
                      <a:pt x="113904" y="158784"/>
                    </a:cubicBezTo>
                    <a:cubicBezTo>
                      <a:pt x="112571" y="158784"/>
                      <a:pt x="109618" y="162785"/>
                      <a:pt x="104951" y="170786"/>
                    </a:cubicBezTo>
                    <a:cubicBezTo>
                      <a:pt x="101617" y="176691"/>
                      <a:pt x="97331" y="183358"/>
                      <a:pt x="92187" y="190693"/>
                    </a:cubicBezTo>
                    <a:cubicBezTo>
                      <a:pt x="79138" y="209076"/>
                      <a:pt x="65137" y="218220"/>
                      <a:pt x="50373" y="218220"/>
                    </a:cubicBezTo>
                    <a:cubicBezTo>
                      <a:pt x="42295" y="218420"/>
                      <a:pt x="34380" y="215896"/>
                      <a:pt x="27894" y="211076"/>
                    </a:cubicBezTo>
                    <a:cubicBezTo>
                      <a:pt x="14968" y="200646"/>
                      <a:pt x="6110" y="186026"/>
                      <a:pt x="2843" y="169738"/>
                    </a:cubicBezTo>
                    <a:cubicBezTo>
                      <a:pt x="738" y="161746"/>
                      <a:pt x="-357" y="153526"/>
                      <a:pt x="-396" y="145258"/>
                    </a:cubicBezTo>
                    <a:cubicBezTo>
                      <a:pt x="-386" y="122665"/>
                      <a:pt x="4624" y="100348"/>
                      <a:pt x="14273" y="79917"/>
                    </a:cubicBezTo>
                    <a:cubicBezTo>
                      <a:pt x="22388" y="60467"/>
                      <a:pt x="36114" y="43884"/>
                      <a:pt x="53706" y="32292"/>
                    </a:cubicBezTo>
                    <a:cubicBezTo>
                      <a:pt x="63298" y="25863"/>
                      <a:pt x="74547" y="22319"/>
                      <a:pt x="86092" y="22100"/>
                    </a:cubicBezTo>
                    <a:cubicBezTo>
                      <a:pt x="96807" y="22272"/>
                      <a:pt x="107285" y="25263"/>
                      <a:pt x="116476" y="30768"/>
                    </a:cubicBezTo>
                    <a:cubicBezTo>
                      <a:pt x="117714" y="31530"/>
                      <a:pt x="119124" y="31959"/>
                      <a:pt x="120572" y="32006"/>
                    </a:cubicBezTo>
                    <a:cubicBezTo>
                      <a:pt x="122953" y="32006"/>
                      <a:pt x="125430" y="28863"/>
                      <a:pt x="128192" y="22481"/>
                    </a:cubicBezTo>
                    <a:cubicBezTo>
                      <a:pt x="130259" y="17262"/>
                      <a:pt x="133297" y="12480"/>
                      <a:pt x="137146" y="8384"/>
                    </a:cubicBezTo>
                    <a:cubicBezTo>
                      <a:pt x="141432" y="3145"/>
                      <a:pt x="147718" y="-64"/>
                      <a:pt x="154481" y="-474"/>
                    </a:cubicBezTo>
                    <a:cubicBezTo>
                      <a:pt x="157510" y="-255"/>
                      <a:pt x="160501" y="260"/>
                      <a:pt x="163435" y="1050"/>
                    </a:cubicBezTo>
                    <a:cubicBezTo>
                      <a:pt x="167816" y="2003"/>
                      <a:pt x="171817" y="7432"/>
                      <a:pt x="175436" y="17052"/>
                    </a:cubicBezTo>
                    <a:cubicBezTo>
                      <a:pt x="178875" y="31987"/>
                      <a:pt x="181075" y="47189"/>
                      <a:pt x="182008" y="62486"/>
                    </a:cubicBezTo>
                    <a:cubicBezTo>
                      <a:pt x="186961" y="116779"/>
                      <a:pt x="189438" y="158051"/>
                      <a:pt x="189438" y="186312"/>
                    </a:cubicBezTo>
                    <a:lnTo>
                      <a:pt x="189438" y="192883"/>
                    </a:lnTo>
                    <a:cubicBezTo>
                      <a:pt x="189428" y="200780"/>
                      <a:pt x="185942" y="208267"/>
                      <a:pt x="179913" y="213362"/>
                    </a:cubicBezTo>
                    <a:cubicBezTo>
                      <a:pt x="170502" y="220725"/>
                      <a:pt x="158806" y="224535"/>
                      <a:pt x="146861" y="224126"/>
                    </a:cubicBezTo>
                    <a:close/>
                    <a:moveTo>
                      <a:pt x="65518" y="161546"/>
                    </a:moveTo>
                    <a:cubicBezTo>
                      <a:pt x="76186" y="161546"/>
                      <a:pt x="87235" y="147954"/>
                      <a:pt x="98664" y="120779"/>
                    </a:cubicBezTo>
                    <a:cubicBezTo>
                      <a:pt x="106361" y="105035"/>
                      <a:pt x="112095" y="88394"/>
                      <a:pt x="115714" y="71249"/>
                    </a:cubicBezTo>
                    <a:cubicBezTo>
                      <a:pt x="115714" y="65629"/>
                      <a:pt x="110476" y="62772"/>
                      <a:pt x="99903" y="62772"/>
                    </a:cubicBezTo>
                    <a:cubicBezTo>
                      <a:pt x="89330" y="62772"/>
                      <a:pt x="78662" y="69725"/>
                      <a:pt x="69709" y="83441"/>
                    </a:cubicBezTo>
                    <a:cubicBezTo>
                      <a:pt x="60945" y="96814"/>
                      <a:pt x="55078" y="111864"/>
                      <a:pt x="52468" y="127637"/>
                    </a:cubicBezTo>
                    <a:cubicBezTo>
                      <a:pt x="52011" y="130790"/>
                      <a:pt x="51754" y="133971"/>
                      <a:pt x="51706" y="137162"/>
                    </a:cubicBezTo>
                    <a:cubicBezTo>
                      <a:pt x="50859" y="145783"/>
                      <a:pt x="54449" y="154250"/>
                      <a:pt x="61231" y="159641"/>
                    </a:cubicBezTo>
                    <a:cubicBezTo>
                      <a:pt x="62470" y="160575"/>
                      <a:pt x="63974" y="161079"/>
                      <a:pt x="65518" y="161070"/>
                    </a:cubicBezTo>
                    <a:close/>
                  </a:path>
                </a:pathLst>
              </a:custGeom>
              <a:grpFill/>
              <a:ln w="9525" cap="flat">
                <a:noFill/>
                <a:prstDash val="solid"/>
                <a:miter/>
              </a:ln>
            </p:spPr>
            <p:txBody>
              <a:bodyPr rtlCol="0" anchor="ctr"/>
              <a:lstStyle/>
              <a:p>
                <a:endParaRPr lang="fr-FR"/>
              </a:p>
            </p:txBody>
          </p:sp>
          <p:sp>
            <p:nvSpPr>
              <p:cNvPr id="16" name="Graphique 4">
                <a:extLst>
                  <a:ext uri="{FF2B5EF4-FFF2-40B4-BE49-F238E27FC236}">
                    <a16:creationId xmlns:a16="http://schemas.microsoft.com/office/drawing/2014/main" id="{109580B2-AF27-4CAD-B39C-4B93059FD38E}"/>
                  </a:ext>
                </a:extLst>
              </p:cNvPr>
              <p:cNvSpPr/>
              <p:nvPr/>
            </p:nvSpPr>
            <p:spPr>
              <a:xfrm>
                <a:off x="3927347" y="3249167"/>
                <a:ext cx="193492" cy="355216"/>
              </a:xfrm>
              <a:custGeom>
                <a:avLst/>
                <a:gdLst>
                  <a:gd name="connsiteX0" fmla="*/ 39705 w 193492"/>
                  <a:gd name="connsiteY0" fmla="*/ 354714 h 355216"/>
                  <a:gd name="connsiteX1" fmla="*/ 38466 w 193492"/>
                  <a:gd name="connsiteY1" fmla="*/ 354714 h 355216"/>
                  <a:gd name="connsiteX2" fmla="*/ 14654 w 193492"/>
                  <a:gd name="connsiteY2" fmla="*/ 341950 h 355216"/>
                  <a:gd name="connsiteX3" fmla="*/ 366 w 193492"/>
                  <a:gd name="connsiteY3" fmla="*/ 266893 h 355216"/>
                  <a:gd name="connsiteX4" fmla="*/ -396 w 193492"/>
                  <a:gd name="connsiteY4" fmla="*/ 220983 h 355216"/>
                  <a:gd name="connsiteX5" fmla="*/ 1890 w 193492"/>
                  <a:gd name="connsiteY5" fmla="*/ 144783 h 355216"/>
                  <a:gd name="connsiteX6" fmla="*/ 10368 w 193492"/>
                  <a:gd name="connsiteY6" fmla="*/ 41913 h 355216"/>
                  <a:gd name="connsiteX7" fmla="*/ 41514 w 193492"/>
                  <a:gd name="connsiteY7" fmla="*/ -474 h 355216"/>
                  <a:gd name="connsiteX8" fmla="*/ 72375 w 193492"/>
                  <a:gd name="connsiteY8" fmla="*/ 43437 h 355216"/>
                  <a:gd name="connsiteX9" fmla="*/ 73423 w 193492"/>
                  <a:gd name="connsiteY9" fmla="*/ 104778 h 355216"/>
                  <a:gd name="connsiteX10" fmla="*/ 76662 w 193492"/>
                  <a:gd name="connsiteY10" fmla="*/ 125637 h 355216"/>
                  <a:gd name="connsiteX11" fmla="*/ 84853 w 193492"/>
                  <a:gd name="connsiteY11" fmla="*/ 133829 h 355216"/>
                  <a:gd name="connsiteX12" fmla="*/ 87901 w 193492"/>
                  <a:gd name="connsiteY12" fmla="*/ 133257 h 355216"/>
                  <a:gd name="connsiteX13" fmla="*/ 111904 w 193492"/>
                  <a:gd name="connsiteY13" fmla="*/ 128685 h 355216"/>
                  <a:gd name="connsiteX14" fmla="*/ 140479 w 193492"/>
                  <a:gd name="connsiteY14" fmla="*/ 135734 h 355216"/>
                  <a:gd name="connsiteX15" fmla="*/ 170388 w 193492"/>
                  <a:gd name="connsiteY15" fmla="*/ 162404 h 355216"/>
                  <a:gd name="connsiteX16" fmla="*/ 193057 w 193492"/>
                  <a:gd name="connsiteY16" fmla="*/ 243271 h 355216"/>
                  <a:gd name="connsiteX17" fmla="*/ 184199 w 193492"/>
                  <a:gd name="connsiteY17" fmla="*/ 297849 h 355216"/>
                  <a:gd name="connsiteX18" fmla="*/ 162577 w 193492"/>
                  <a:gd name="connsiteY18" fmla="*/ 332616 h 355216"/>
                  <a:gd name="connsiteX19" fmla="*/ 128287 w 193492"/>
                  <a:gd name="connsiteY19" fmla="*/ 346141 h 355216"/>
                  <a:gd name="connsiteX20" fmla="*/ 77709 w 193492"/>
                  <a:gd name="connsiteY20" fmla="*/ 324900 h 355216"/>
                  <a:gd name="connsiteX21" fmla="*/ 64755 w 193492"/>
                  <a:gd name="connsiteY21" fmla="*/ 314518 h 355216"/>
                  <a:gd name="connsiteX22" fmla="*/ 60860 w 193492"/>
                  <a:gd name="connsiteY22" fmla="*/ 317633 h 355216"/>
                  <a:gd name="connsiteX23" fmla="*/ 60850 w 193492"/>
                  <a:gd name="connsiteY23" fmla="*/ 317757 h 355216"/>
                  <a:gd name="connsiteX24" fmla="*/ 60850 w 193492"/>
                  <a:gd name="connsiteY24" fmla="*/ 321662 h 355216"/>
                  <a:gd name="connsiteX25" fmla="*/ 60850 w 193492"/>
                  <a:gd name="connsiteY25" fmla="*/ 326615 h 355216"/>
                  <a:gd name="connsiteX26" fmla="*/ 60850 w 193492"/>
                  <a:gd name="connsiteY26" fmla="*/ 332140 h 355216"/>
                  <a:gd name="connsiteX27" fmla="*/ 58374 w 193492"/>
                  <a:gd name="connsiteY27" fmla="*/ 346141 h 355216"/>
                  <a:gd name="connsiteX28" fmla="*/ 39705 w 193492"/>
                  <a:gd name="connsiteY28" fmla="*/ 354714 h 355216"/>
                  <a:gd name="connsiteX29" fmla="*/ 121143 w 193492"/>
                  <a:gd name="connsiteY29" fmla="*/ 293182 h 355216"/>
                  <a:gd name="connsiteX30" fmla="*/ 140193 w 193492"/>
                  <a:gd name="connsiteY30" fmla="*/ 257178 h 355216"/>
                  <a:gd name="connsiteX31" fmla="*/ 125430 w 193492"/>
                  <a:gd name="connsiteY31" fmla="*/ 200789 h 355216"/>
                  <a:gd name="connsiteX32" fmla="*/ 99617 w 193492"/>
                  <a:gd name="connsiteY32" fmla="*/ 184692 h 355216"/>
                  <a:gd name="connsiteX33" fmla="*/ 83805 w 193492"/>
                  <a:gd name="connsiteY33" fmla="*/ 201837 h 355216"/>
                  <a:gd name="connsiteX34" fmla="*/ 81710 w 193492"/>
                  <a:gd name="connsiteY34" fmla="*/ 220887 h 355216"/>
                  <a:gd name="connsiteX35" fmla="*/ 97807 w 193492"/>
                  <a:gd name="connsiteY35" fmla="*/ 279561 h 355216"/>
                  <a:gd name="connsiteX36" fmla="*/ 121143 w 193492"/>
                  <a:gd name="connsiteY36" fmla="*/ 293182 h 3552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93492" h="355216">
                    <a:moveTo>
                      <a:pt x="39705" y="354714"/>
                    </a:moveTo>
                    <a:lnTo>
                      <a:pt x="38466" y="354714"/>
                    </a:lnTo>
                    <a:cubicBezTo>
                      <a:pt x="28779" y="355171"/>
                      <a:pt x="19626" y="350265"/>
                      <a:pt x="14654" y="341950"/>
                    </a:cubicBezTo>
                    <a:cubicBezTo>
                      <a:pt x="6367" y="327949"/>
                      <a:pt x="1605" y="302993"/>
                      <a:pt x="366" y="266893"/>
                    </a:cubicBezTo>
                    <a:cubicBezTo>
                      <a:pt x="-110" y="251558"/>
                      <a:pt x="-396" y="236222"/>
                      <a:pt x="-396" y="220983"/>
                    </a:cubicBezTo>
                    <a:cubicBezTo>
                      <a:pt x="-396" y="199646"/>
                      <a:pt x="366" y="174243"/>
                      <a:pt x="1890" y="144783"/>
                    </a:cubicBezTo>
                    <a:cubicBezTo>
                      <a:pt x="2938" y="110369"/>
                      <a:pt x="5767" y="76031"/>
                      <a:pt x="10368" y="41913"/>
                    </a:cubicBezTo>
                    <a:cubicBezTo>
                      <a:pt x="15321" y="13595"/>
                      <a:pt x="25703" y="-540"/>
                      <a:pt x="41514" y="-474"/>
                    </a:cubicBezTo>
                    <a:cubicBezTo>
                      <a:pt x="61707" y="-474"/>
                      <a:pt x="71995" y="14166"/>
                      <a:pt x="72375" y="43437"/>
                    </a:cubicBezTo>
                    <a:cubicBezTo>
                      <a:pt x="72880" y="77222"/>
                      <a:pt x="73233" y="97662"/>
                      <a:pt x="73423" y="104778"/>
                    </a:cubicBezTo>
                    <a:cubicBezTo>
                      <a:pt x="73547" y="111845"/>
                      <a:pt x="74633" y="118865"/>
                      <a:pt x="76662" y="125637"/>
                    </a:cubicBezTo>
                    <a:cubicBezTo>
                      <a:pt x="78376" y="131067"/>
                      <a:pt x="81138" y="133829"/>
                      <a:pt x="84853" y="133829"/>
                    </a:cubicBezTo>
                    <a:cubicBezTo>
                      <a:pt x="85891" y="133829"/>
                      <a:pt x="86930" y="133638"/>
                      <a:pt x="87901" y="133257"/>
                    </a:cubicBezTo>
                    <a:cubicBezTo>
                      <a:pt x="95559" y="130305"/>
                      <a:pt x="103694" y="128762"/>
                      <a:pt x="111904" y="128685"/>
                    </a:cubicBezTo>
                    <a:cubicBezTo>
                      <a:pt x="121791" y="129190"/>
                      <a:pt x="131488" y="131581"/>
                      <a:pt x="140479" y="135734"/>
                    </a:cubicBezTo>
                    <a:cubicBezTo>
                      <a:pt x="152909" y="141411"/>
                      <a:pt x="163330" y="150707"/>
                      <a:pt x="170388" y="162404"/>
                    </a:cubicBezTo>
                    <a:cubicBezTo>
                      <a:pt x="185847" y="186493"/>
                      <a:pt x="193733" y="214658"/>
                      <a:pt x="193057" y="243271"/>
                    </a:cubicBezTo>
                    <a:cubicBezTo>
                      <a:pt x="193219" y="261835"/>
                      <a:pt x="190228" y="280294"/>
                      <a:pt x="184199" y="297849"/>
                    </a:cubicBezTo>
                    <a:cubicBezTo>
                      <a:pt x="179722" y="310927"/>
                      <a:pt x="172321" y="322815"/>
                      <a:pt x="162577" y="332616"/>
                    </a:cubicBezTo>
                    <a:cubicBezTo>
                      <a:pt x="153462" y="341598"/>
                      <a:pt x="141079" y="346484"/>
                      <a:pt x="128287" y="346141"/>
                    </a:cubicBezTo>
                    <a:cubicBezTo>
                      <a:pt x="109466" y="345189"/>
                      <a:pt x="91568" y="337674"/>
                      <a:pt x="77709" y="324900"/>
                    </a:cubicBezTo>
                    <a:lnTo>
                      <a:pt x="64755" y="314518"/>
                    </a:lnTo>
                    <a:cubicBezTo>
                      <a:pt x="62822" y="314299"/>
                      <a:pt x="61079" y="315699"/>
                      <a:pt x="60860" y="317633"/>
                    </a:cubicBezTo>
                    <a:cubicBezTo>
                      <a:pt x="60860" y="317671"/>
                      <a:pt x="60850" y="317718"/>
                      <a:pt x="60850" y="317757"/>
                    </a:cubicBezTo>
                    <a:cubicBezTo>
                      <a:pt x="60850" y="318995"/>
                      <a:pt x="60850" y="320233"/>
                      <a:pt x="60850" y="321662"/>
                    </a:cubicBezTo>
                    <a:cubicBezTo>
                      <a:pt x="60717" y="323310"/>
                      <a:pt x="60717" y="324967"/>
                      <a:pt x="60850" y="326615"/>
                    </a:cubicBezTo>
                    <a:cubicBezTo>
                      <a:pt x="60945" y="328453"/>
                      <a:pt x="60945" y="330301"/>
                      <a:pt x="60850" y="332140"/>
                    </a:cubicBezTo>
                    <a:cubicBezTo>
                      <a:pt x="60726" y="336902"/>
                      <a:pt x="59898" y="341626"/>
                      <a:pt x="58374" y="346141"/>
                    </a:cubicBezTo>
                    <a:cubicBezTo>
                      <a:pt x="57326" y="351570"/>
                      <a:pt x="50944" y="354332"/>
                      <a:pt x="39705" y="354714"/>
                    </a:cubicBezTo>
                    <a:close/>
                    <a:moveTo>
                      <a:pt x="121143" y="293182"/>
                    </a:moveTo>
                    <a:cubicBezTo>
                      <a:pt x="133840" y="293182"/>
                      <a:pt x="140193" y="281180"/>
                      <a:pt x="140193" y="257178"/>
                    </a:cubicBezTo>
                    <a:cubicBezTo>
                      <a:pt x="140708" y="237366"/>
                      <a:pt x="135583" y="217811"/>
                      <a:pt x="125430" y="200789"/>
                    </a:cubicBezTo>
                    <a:cubicBezTo>
                      <a:pt x="120467" y="191064"/>
                      <a:pt x="110533" y="184873"/>
                      <a:pt x="99617" y="184692"/>
                    </a:cubicBezTo>
                    <a:cubicBezTo>
                      <a:pt x="91806" y="184692"/>
                      <a:pt x="86472" y="190407"/>
                      <a:pt x="83805" y="201837"/>
                    </a:cubicBezTo>
                    <a:cubicBezTo>
                      <a:pt x="82358" y="208086"/>
                      <a:pt x="81653" y="214477"/>
                      <a:pt x="81710" y="220887"/>
                    </a:cubicBezTo>
                    <a:cubicBezTo>
                      <a:pt x="81024" y="241623"/>
                      <a:pt x="86634" y="262083"/>
                      <a:pt x="97807" y="279561"/>
                    </a:cubicBezTo>
                    <a:cubicBezTo>
                      <a:pt x="102655" y="287886"/>
                      <a:pt x="111514" y="293058"/>
                      <a:pt x="121143" y="293182"/>
                    </a:cubicBezTo>
                    <a:close/>
                  </a:path>
                </a:pathLst>
              </a:custGeom>
              <a:grpFill/>
              <a:ln w="9525" cap="flat">
                <a:noFill/>
                <a:prstDash val="solid"/>
                <a:miter/>
              </a:ln>
            </p:spPr>
            <p:txBody>
              <a:bodyPr rtlCol="0" anchor="ctr"/>
              <a:lstStyle/>
              <a:p>
                <a:endParaRPr lang="fr-FR"/>
              </a:p>
            </p:txBody>
          </p:sp>
          <p:sp>
            <p:nvSpPr>
              <p:cNvPr id="17" name="Graphique 4">
                <a:extLst>
                  <a:ext uri="{FF2B5EF4-FFF2-40B4-BE49-F238E27FC236}">
                    <a16:creationId xmlns:a16="http://schemas.microsoft.com/office/drawing/2014/main" id="{109580B2-AF27-4CAD-B39C-4B93059FD38E}"/>
                  </a:ext>
                </a:extLst>
              </p:cNvPr>
              <p:cNvSpPr/>
              <p:nvPr/>
            </p:nvSpPr>
            <p:spPr>
              <a:xfrm>
                <a:off x="4146327" y="3250119"/>
                <a:ext cx="75154" cy="355192"/>
              </a:xfrm>
              <a:custGeom>
                <a:avLst/>
                <a:gdLst>
                  <a:gd name="connsiteX0" fmla="*/ 35133 w 75154"/>
                  <a:gd name="connsiteY0" fmla="*/ 354714 h 355192"/>
                  <a:gd name="connsiteX1" fmla="*/ 33609 w 75154"/>
                  <a:gd name="connsiteY1" fmla="*/ 354714 h 355192"/>
                  <a:gd name="connsiteX2" fmla="*/ 16083 w 75154"/>
                  <a:gd name="connsiteY2" fmla="*/ 348618 h 355192"/>
                  <a:gd name="connsiteX3" fmla="*/ 5510 w 75154"/>
                  <a:gd name="connsiteY3" fmla="*/ 331568 h 355192"/>
                  <a:gd name="connsiteX4" fmla="*/ -396 w 75154"/>
                  <a:gd name="connsiteY4" fmla="*/ 175835 h 355192"/>
                  <a:gd name="connsiteX5" fmla="*/ 5796 w 75154"/>
                  <a:gd name="connsiteY5" fmla="*/ 20958 h 355192"/>
                  <a:gd name="connsiteX6" fmla="*/ 18273 w 75154"/>
                  <a:gd name="connsiteY6" fmla="*/ 2765 h 355192"/>
                  <a:gd name="connsiteX7" fmla="*/ 30465 w 75154"/>
                  <a:gd name="connsiteY7" fmla="*/ -473 h 355192"/>
                  <a:gd name="connsiteX8" fmla="*/ 38657 w 75154"/>
                  <a:gd name="connsiteY8" fmla="*/ 765 h 355192"/>
                  <a:gd name="connsiteX9" fmla="*/ 57707 w 75154"/>
                  <a:gd name="connsiteY9" fmla="*/ 18863 h 355192"/>
                  <a:gd name="connsiteX10" fmla="*/ 71232 w 75154"/>
                  <a:gd name="connsiteY10" fmla="*/ 111255 h 355192"/>
                  <a:gd name="connsiteX11" fmla="*/ 74757 w 75154"/>
                  <a:gd name="connsiteY11" fmla="*/ 211839 h 355192"/>
                  <a:gd name="connsiteX12" fmla="*/ 73995 w 75154"/>
                  <a:gd name="connsiteY12" fmla="*/ 265084 h 355192"/>
                  <a:gd name="connsiteX13" fmla="*/ 63517 w 75154"/>
                  <a:gd name="connsiteY13" fmla="*/ 332521 h 355192"/>
                  <a:gd name="connsiteX14" fmla="*/ 35133 w 75154"/>
                  <a:gd name="connsiteY14" fmla="*/ 354714 h 355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5154" h="355192">
                    <a:moveTo>
                      <a:pt x="35133" y="354714"/>
                    </a:moveTo>
                    <a:lnTo>
                      <a:pt x="33609" y="354714"/>
                    </a:lnTo>
                    <a:cubicBezTo>
                      <a:pt x="27256" y="354686"/>
                      <a:pt x="21083" y="352542"/>
                      <a:pt x="16083" y="348618"/>
                    </a:cubicBezTo>
                    <a:cubicBezTo>
                      <a:pt x="10530" y="344475"/>
                      <a:pt x="6758" y="338379"/>
                      <a:pt x="5510" y="331568"/>
                    </a:cubicBezTo>
                    <a:cubicBezTo>
                      <a:pt x="1633" y="311947"/>
                      <a:pt x="-329" y="260036"/>
                      <a:pt x="-396" y="175835"/>
                    </a:cubicBezTo>
                    <a:cubicBezTo>
                      <a:pt x="-396" y="91824"/>
                      <a:pt x="1700" y="40103"/>
                      <a:pt x="5796" y="20958"/>
                    </a:cubicBezTo>
                    <a:cubicBezTo>
                      <a:pt x="6996" y="13319"/>
                      <a:pt x="11587" y="6632"/>
                      <a:pt x="18273" y="2765"/>
                    </a:cubicBezTo>
                    <a:cubicBezTo>
                      <a:pt x="21988" y="641"/>
                      <a:pt x="26189" y="-473"/>
                      <a:pt x="30465" y="-473"/>
                    </a:cubicBezTo>
                    <a:cubicBezTo>
                      <a:pt x="33247" y="-492"/>
                      <a:pt x="36009" y="-73"/>
                      <a:pt x="38657" y="765"/>
                    </a:cubicBezTo>
                    <a:cubicBezTo>
                      <a:pt x="47648" y="3194"/>
                      <a:pt x="54821" y="10004"/>
                      <a:pt x="57707" y="18863"/>
                    </a:cubicBezTo>
                    <a:cubicBezTo>
                      <a:pt x="65584" y="49076"/>
                      <a:pt x="70118" y="80051"/>
                      <a:pt x="71232" y="111255"/>
                    </a:cubicBezTo>
                    <a:cubicBezTo>
                      <a:pt x="73642" y="144783"/>
                      <a:pt x="74823" y="178311"/>
                      <a:pt x="74757" y="211839"/>
                    </a:cubicBezTo>
                    <a:cubicBezTo>
                      <a:pt x="74757" y="221364"/>
                      <a:pt x="74757" y="238890"/>
                      <a:pt x="73995" y="265084"/>
                    </a:cubicBezTo>
                    <a:cubicBezTo>
                      <a:pt x="74023" y="287972"/>
                      <a:pt x="70480" y="310718"/>
                      <a:pt x="63517" y="332521"/>
                    </a:cubicBezTo>
                    <a:cubicBezTo>
                      <a:pt x="60498" y="345704"/>
                      <a:pt x="48658" y="354962"/>
                      <a:pt x="35133" y="354714"/>
                    </a:cubicBezTo>
                    <a:close/>
                  </a:path>
                </a:pathLst>
              </a:custGeom>
              <a:grpFill/>
              <a:ln w="9525" cap="flat">
                <a:noFill/>
                <a:prstDash val="solid"/>
                <a:miter/>
              </a:ln>
            </p:spPr>
            <p:txBody>
              <a:bodyPr rtlCol="0" anchor="ctr"/>
              <a:lstStyle/>
              <a:p>
                <a:endParaRPr lang="fr-FR"/>
              </a:p>
            </p:txBody>
          </p:sp>
          <p:sp>
            <p:nvSpPr>
              <p:cNvPr id="18" name="Graphique 4">
                <a:extLst>
                  <a:ext uri="{FF2B5EF4-FFF2-40B4-BE49-F238E27FC236}">
                    <a16:creationId xmlns:a16="http://schemas.microsoft.com/office/drawing/2014/main" id="{109580B2-AF27-4CAD-B39C-4B93059FD38E}"/>
                  </a:ext>
                </a:extLst>
              </p:cNvPr>
              <p:cNvSpPr/>
              <p:nvPr/>
            </p:nvSpPr>
            <p:spPr>
              <a:xfrm>
                <a:off x="4260435" y="3326106"/>
                <a:ext cx="64772" cy="281109"/>
              </a:xfrm>
              <a:custGeom>
                <a:avLst/>
                <a:gdLst>
                  <a:gd name="connsiteX0" fmla="*/ 31991 w 64772"/>
                  <a:gd name="connsiteY0" fmla="*/ 280537 h 281109"/>
                  <a:gd name="connsiteX1" fmla="*/ 5988 w 64772"/>
                  <a:gd name="connsiteY1" fmla="*/ 261487 h 281109"/>
                  <a:gd name="connsiteX2" fmla="*/ -394 w 64772"/>
                  <a:gd name="connsiteY2" fmla="*/ 181286 h 281109"/>
                  <a:gd name="connsiteX3" fmla="*/ 10559 w 64772"/>
                  <a:gd name="connsiteY3" fmla="*/ 84132 h 281109"/>
                  <a:gd name="connsiteX4" fmla="*/ 30276 w 64772"/>
                  <a:gd name="connsiteY4" fmla="*/ 71368 h 281109"/>
                  <a:gd name="connsiteX5" fmla="*/ 49326 w 64772"/>
                  <a:gd name="connsiteY5" fmla="*/ 83369 h 281109"/>
                  <a:gd name="connsiteX6" fmla="*/ 60852 w 64772"/>
                  <a:gd name="connsiteY6" fmla="*/ 133852 h 281109"/>
                  <a:gd name="connsiteX7" fmla="*/ 64376 w 64772"/>
                  <a:gd name="connsiteY7" fmla="*/ 203575 h 281109"/>
                  <a:gd name="connsiteX8" fmla="*/ 64376 w 64772"/>
                  <a:gd name="connsiteY8" fmla="*/ 225768 h 281109"/>
                  <a:gd name="connsiteX9" fmla="*/ 57708 w 64772"/>
                  <a:gd name="connsiteY9" fmla="*/ 262916 h 281109"/>
                  <a:gd name="connsiteX10" fmla="*/ 31991 w 64772"/>
                  <a:gd name="connsiteY10" fmla="*/ 280537 h 281109"/>
                  <a:gd name="connsiteX11" fmla="*/ 30467 w 64772"/>
                  <a:gd name="connsiteY11" fmla="*/ 58319 h 281109"/>
                  <a:gd name="connsiteX12" fmla="*/ 4464 w 64772"/>
                  <a:gd name="connsiteY12" fmla="*/ 27648 h 281109"/>
                  <a:gd name="connsiteX13" fmla="*/ 10845 w 64772"/>
                  <a:gd name="connsiteY13" fmla="*/ 7265 h 281109"/>
                  <a:gd name="connsiteX14" fmla="*/ 28181 w 64772"/>
                  <a:gd name="connsiteY14" fmla="*/ -450 h 281109"/>
                  <a:gd name="connsiteX15" fmla="*/ 35229 w 64772"/>
                  <a:gd name="connsiteY15" fmla="*/ -450 h 281109"/>
                  <a:gd name="connsiteX16" fmla="*/ 49993 w 64772"/>
                  <a:gd name="connsiteY16" fmla="*/ 8027 h 281109"/>
                  <a:gd name="connsiteX17" fmla="*/ 58566 w 64772"/>
                  <a:gd name="connsiteY17" fmla="*/ 28791 h 281109"/>
                  <a:gd name="connsiteX18" fmla="*/ 49041 w 64772"/>
                  <a:gd name="connsiteY18" fmla="*/ 50508 h 281109"/>
                  <a:gd name="connsiteX19" fmla="*/ 30467 w 64772"/>
                  <a:gd name="connsiteY19" fmla="*/ 58033 h 2811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4772" h="281109">
                    <a:moveTo>
                      <a:pt x="31991" y="280537"/>
                    </a:moveTo>
                    <a:cubicBezTo>
                      <a:pt x="19808" y="281471"/>
                      <a:pt x="8769" y="273384"/>
                      <a:pt x="5988" y="261487"/>
                    </a:cubicBezTo>
                    <a:cubicBezTo>
                      <a:pt x="1673" y="247895"/>
                      <a:pt x="-461" y="221168"/>
                      <a:pt x="-394" y="181286"/>
                    </a:cubicBezTo>
                    <a:cubicBezTo>
                      <a:pt x="-394" y="129280"/>
                      <a:pt x="3254" y="96895"/>
                      <a:pt x="10559" y="84132"/>
                    </a:cubicBezTo>
                    <a:cubicBezTo>
                      <a:pt x="14141" y="76445"/>
                      <a:pt x="21799" y="71492"/>
                      <a:pt x="30276" y="71368"/>
                    </a:cubicBezTo>
                    <a:cubicBezTo>
                      <a:pt x="38430" y="71282"/>
                      <a:pt x="45888" y="75978"/>
                      <a:pt x="49326" y="83369"/>
                    </a:cubicBezTo>
                    <a:cubicBezTo>
                      <a:pt x="56156" y="99372"/>
                      <a:pt x="60061" y="116469"/>
                      <a:pt x="60852" y="133852"/>
                    </a:cubicBezTo>
                    <a:cubicBezTo>
                      <a:pt x="63233" y="157017"/>
                      <a:pt x="64414" y="180287"/>
                      <a:pt x="64376" y="203575"/>
                    </a:cubicBezTo>
                    <a:cubicBezTo>
                      <a:pt x="64376" y="205099"/>
                      <a:pt x="64376" y="212433"/>
                      <a:pt x="64376" y="225768"/>
                    </a:cubicBezTo>
                    <a:cubicBezTo>
                      <a:pt x="64261" y="238437"/>
                      <a:pt x="62004" y="251000"/>
                      <a:pt x="57708" y="262916"/>
                    </a:cubicBezTo>
                    <a:cubicBezTo>
                      <a:pt x="54470" y="274193"/>
                      <a:pt x="43678" y="281585"/>
                      <a:pt x="31991" y="280537"/>
                    </a:cubicBezTo>
                    <a:close/>
                    <a:moveTo>
                      <a:pt x="30467" y="58319"/>
                    </a:moveTo>
                    <a:cubicBezTo>
                      <a:pt x="13131" y="58319"/>
                      <a:pt x="4464" y="48032"/>
                      <a:pt x="4464" y="27648"/>
                    </a:cubicBezTo>
                    <a:cubicBezTo>
                      <a:pt x="4073" y="20304"/>
                      <a:pt x="6340" y="13075"/>
                      <a:pt x="10845" y="7265"/>
                    </a:cubicBezTo>
                    <a:cubicBezTo>
                      <a:pt x="15084" y="2102"/>
                      <a:pt x="21504" y="-765"/>
                      <a:pt x="28181" y="-450"/>
                    </a:cubicBezTo>
                    <a:lnTo>
                      <a:pt x="35229" y="-450"/>
                    </a:lnTo>
                    <a:cubicBezTo>
                      <a:pt x="40963" y="645"/>
                      <a:pt x="46154" y="3626"/>
                      <a:pt x="49993" y="8027"/>
                    </a:cubicBezTo>
                    <a:cubicBezTo>
                      <a:pt x="55718" y="13389"/>
                      <a:pt x="58842" y="20952"/>
                      <a:pt x="58566" y="28791"/>
                    </a:cubicBezTo>
                    <a:cubicBezTo>
                      <a:pt x="58690" y="37069"/>
                      <a:pt x="55213" y="44993"/>
                      <a:pt x="49041" y="50508"/>
                    </a:cubicBezTo>
                    <a:cubicBezTo>
                      <a:pt x="44078" y="55357"/>
                      <a:pt x="37401" y="58052"/>
                      <a:pt x="30467" y="58033"/>
                    </a:cubicBezTo>
                    <a:close/>
                  </a:path>
                </a:pathLst>
              </a:custGeom>
              <a:grpFill/>
              <a:ln w="9525" cap="flat">
                <a:noFill/>
                <a:prstDash val="solid"/>
                <a:miter/>
              </a:ln>
            </p:spPr>
            <p:txBody>
              <a:bodyPr rtlCol="0" anchor="ctr"/>
              <a:lstStyle/>
              <a:p>
                <a:endParaRPr lang="fr-FR"/>
              </a:p>
            </p:txBody>
          </p:sp>
          <p:sp>
            <p:nvSpPr>
              <p:cNvPr id="19" name="Graphique 4">
                <a:extLst>
                  <a:ext uri="{FF2B5EF4-FFF2-40B4-BE49-F238E27FC236}">
                    <a16:creationId xmlns:a16="http://schemas.microsoft.com/office/drawing/2014/main" id="{109580B2-AF27-4CAD-B39C-4B93059FD38E}"/>
                  </a:ext>
                </a:extLst>
              </p:cNvPr>
              <p:cNvSpPr/>
              <p:nvPr/>
            </p:nvSpPr>
            <p:spPr>
              <a:xfrm>
                <a:off x="4351588" y="3349923"/>
                <a:ext cx="206219" cy="256431"/>
              </a:xfrm>
              <a:custGeom>
                <a:avLst/>
                <a:gdLst>
                  <a:gd name="connsiteX0" fmla="*/ 107811 w 206219"/>
                  <a:gd name="connsiteY0" fmla="*/ 255957 h 256431"/>
                  <a:gd name="connsiteX1" fmla="*/ 49042 w 206219"/>
                  <a:gd name="connsiteY1" fmla="*/ 240431 h 256431"/>
                  <a:gd name="connsiteX2" fmla="*/ 7989 w 206219"/>
                  <a:gd name="connsiteY2" fmla="*/ 200332 h 256431"/>
                  <a:gd name="connsiteX3" fmla="*/ -393 w 206219"/>
                  <a:gd name="connsiteY3" fmla="*/ 167184 h 256431"/>
                  <a:gd name="connsiteX4" fmla="*/ 15418 w 206219"/>
                  <a:gd name="connsiteY4" fmla="*/ 125846 h 256431"/>
                  <a:gd name="connsiteX5" fmla="*/ 32468 w 206219"/>
                  <a:gd name="connsiteY5" fmla="*/ 120702 h 256431"/>
                  <a:gd name="connsiteX6" fmla="*/ 62091 w 206219"/>
                  <a:gd name="connsiteY6" fmla="*/ 144991 h 256431"/>
                  <a:gd name="connsiteX7" fmla="*/ 91428 w 206219"/>
                  <a:gd name="connsiteY7" fmla="*/ 185568 h 256431"/>
                  <a:gd name="connsiteX8" fmla="*/ 122860 w 206219"/>
                  <a:gd name="connsiteY8" fmla="*/ 195093 h 256431"/>
                  <a:gd name="connsiteX9" fmla="*/ 136195 w 206219"/>
                  <a:gd name="connsiteY9" fmla="*/ 193569 h 256431"/>
                  <a:gd name="connsiteX10" fmla="*/ 146634 w 206219"/>
                  <a:gd name="connsiteY10" fmla="*/ 181939 h 256431"/>
                  <a:gd name="connsiteX11" fmla="*/ 146577 w 206219"/>
                  <a:gd name="connsiteY11" fmla="*/ 181282 h 256431"/>
                  <a:gd name="connsiteX12" fmla="*/ 106477 w 206219"/>
                  <a:gd name="connsiteY12" fmla="*/ 143181 h 256431"/>
                  <a:gd name="connsiteX13" fmla="*/ 62376 w 206219"/>
                  <a:gd name="connsiteY13" fmla="*/ 109177 h 256431"/>
                  <a:gd name="connsiteX14" fmla="*/ 45517 w 206219"/>
                  <a:gd name="connsiteY14" fmla="*/ 67839 h 256431"/>
                  <a:gd name="connsiteX15" fmla="*/ 65806 w 206219"/>
                  <a:gd name="connsiteY15" fmla="*/ 20214 h 256431"/>
                  <a:gd name="connsiteX16" fmla="*/ 116193 w 206219"/>
                  <a:gd name="connsiteY16" fmla="*/ -456 h 256431"/>
                  <a:gd name="connsiteX17" fmla="*/ 146197 w 206219"/>
                  <a:gd name="connsiteY17" fmla="*/ 7641 h 256431"/>
                  <a:gd name="connsiteX18" fmla="*/ 166199 w 206219"/>
                  <a:gd name="connsiteY18" fmla="*/ 31453 h 256431"/>
                  <a:gd name="connsiteX19" fmla="*/ 167533 w 206219"/>
                  <a:gd name="connsiteY19" fmla="*/ 37835 h 256431"/>
                  <a:gd name="connsiteX20" fmla="*/ 156045 w 206219"/>
                  <a:gd name="connsiteY20" fmla="*/ 50151 h 256431"/>
                  <a:gd name="connsiteX21" fmla="*/ 154769 w 206219"/>
                  <a:gd name="connsiteY21" fmla="*/ 50122 h 256431"/>
                  <a:gd name="connsiteX22" fmla="*/ 140196 w 206219"/>
                  <a:gd name="connsiteY22" fmla="*/ 46693 h 256431"/>
                  <a:gd name="connsiteX23" fmla="*/ 117431 w 206219"/>
                  <a:gd name="connsiteY23" fmla="*/ 43169 h 256431"/>
                  <a:gd name="connsiteX24" fmla="*/ 100762 w 206219"/>
                  <a:gd name="connsiteY24" fmla="*/ 48598 h 256431"/>
                  <a:gd name="connsiteX25" fmla="*/ 94761 w 206219"/>
                  <a:gd name="connsiteY25" fmla="*/ 63838 h 256431"/>
                  <a:gd name="connsiteX26" fmla="*/ 108287 w 206219"/>
                  <a:gd name="connsiteY26" fmla="*/ 84793 h 256431"/>
                  <a:gd name="connsiteX27" fmla="*/ 137909 w 206219"/>
                  <a:gd name="connsiteY27" fmla="*/ 104700 h 256431"/>
                  <a:gd name="connsiteX28" fmla="*/ 170009 w 206219"/>
                  <a:gd name="connsiteY28" fmla="*/ 125655 h 256431"/>
                  <a:gd name="connsiteX29" fmla="*/ 205823 w 206219"/>
                  <a:gd name="connsiteY29" fmla="*/ 182805 h 256431"/>
                  <a:gd name="connsiteX30" fmla="*/ 188678 w 206219"/>
                  <a:gd name="connsiteY30" fmla="*/ 223573 h 256431"/>
                  <a:gd name="connsiteX31" fmla="*/ 150578 w 206219"/>
                  <a:gd name="connsiteY31" fmla="*/ 247766 h 256431"/>
                  <a:gd name="connsiteX32" fmla="*/ 107811 w 206219"/>
                  <a:gd name="connsiteY32" fmla="*/ 255957 h 2564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06219" h="256431">
                    <a:moveTo>
                      <a:pt x="107811" y="255957"/>
                    </a:moveTo>
                    <a:cubicBezTo>
                      <a:pt x="87218" y="255843"/>
                      <a:pt x="66996" y="250509"/>
                      <a:pt x="49042" y="240431"/>
                    </a:cubicBezTo>
                    <a:cubicBezTo>
                      <a:pt x="31706" y="231402"/>
                      <a:pt x="17428" y="217448"/>
                      <a:pt x="7989" y="200332"/>
                    </a:cubicBezTo>
                    <a:cubicBezTo>
                      <a:pt x="2397" y="190187"/>
                      <a:pt x="-489" y="178767"/>
                      <a:pt x="-393" y="167184"/>
                    </a:cubicBezTo>
                    <a:cubicBezTo>
                      <a:pt x="-393" y="146706"/>
                      <a:pt x="4845" y="132990"/>
                      <a:pt x="15418" y="125846"/>
                    </a:cubicBezTo>
                    <a:cubicBezTo>
                      <a:pt x="20467" y="122474"/>
                      <a:pt x="26400" y="120683"/>
                      <a:pt x="32468" y="120702"/>
                    </a:cubicBezTo>
                    <a:cubicBezTo>
                      <a:pt x="46898" y="120626"/>
                      <a:pt x="59338" y="130827"/>
                      <a:pt x="62091" y="144991"/>
                    </a:cubicBezTo>
                    <a:cubicBezTo>
                      <a:pt x="66348" y="161755"/>
                      <a:pt x="76835" y="176271"/>
                      <a:pt x="91428" y="185568"/>
                    </a:cubicBezTo>
                    <a:cubicBezTo>
                      <a:pt x="100895" y="191435"/>
                      <a:pt x="111735" y="194712"/>
                      <a:pt x="122860" y="195093"/>
                    </a:cubicBezTo>
                    <a:cubicBezTo>
                      <a:pt x="124860" y="195093"/>
                      <a:pt x="129337" y="194521"/>
                      <a:pt x="136195" y="193569"/>
                    </a:cubicBezTo>
                    <a:cubicBezTo>
                      <a:pt x="142291" y="193235"/>
                      <a:pt x="146958" y="188035"/>
                      <a:pt x="146634" y="181939"/>
                    </a:cubicBezTo>
                    <a:cubicBezTo>
                      <a:pt x="146625" y="181719"/>
                      <a:pt x="146606" y="181501"/>
                      <a:pt x="146577" y="181282"/>
                    </a:cubicBezTo>
                    <a:cubicBezTo>
                      <a:pt x="146577" y="169851"/>
                      <a:pt x="133214" y="157155"/>
                      <a:pt x="106477" y="143181"/>
                    </a:cubicBezTo>
                    <a:cubicBezTo>
                      <a:pt x="89990" y="134380"/>
                      <a:pt x="75083" y="122893"/>
                      <a:pt x="62376" y="109177"/>
                    </a:cubicBezTo>
                    <a:cubicBezTo>
                      <a:pt x="51489" y="98176"/>
                      <a:pt x="45431" y="83307"/>
                      <a:pt x="45517" y="67839"/>
                    </a:cubicBezTo>
                    <a:cubicBezTo>
                      <a:pt x="45593" y="49874"/>
                      <a:pt x="52909" y="32710"/>
                      <a:pt x="65806" y="20214"/>
                    </a:cubicBezTo>
                    <a:cubicBezTo>
                      <a:pt x="78979" y="6593"/>
                      <a:pt x="97247" y="-894"/>
                      <a:pt x="116193" y="-456"/>
                    </a:cubicBezTo>
                    <a:cubicBezTo>
                      <a:pt x="126737" y="-484"/>
                      <a:pt x="137090" y="2316"/>
                      <a:pt x="146197" y="7641"/>
                    </a:cubicBezTo>
                    <a:cubicBezTo>
                      <a:pt x="155550" y="12860"/>
                      <a:pt x="162665" y="21338"/>
                      <a:pt x="166199" y="31453"/>
                    </a:cubicBezTo>
                    <a:cubicBezTo>
                      <a:pt x="167027" y="33482"/>
                      <a:pt x="167485" y="35644"/>
                      <a:pt x="167533" y="37835"/>
                    </a:cubicBezTo>
                    <a:cubicBezTo>
                      <a:pt x="167761" y="44407"/>
                      <a:pt x="162618" y="49922"/>
                      <a:pt x="156045" y="50151"/>
                    </a:cubicBezTo>
                    <a:cubicBezTo>
                      <a:pt x="155616" y="50160"/>
                      <a:pt x="155197" y="50151"/>
                      <a:pt x="154769" y="50122"/>
                    </a:cubicBezTo>
                    <a:cubicBezTo>
                      <a:pt x="149769" y="49703"/>
                      <a:pt x="144853" y="48550"/>
                      <a:pt x="140196" y="46693"/>
                    </a:cubicBezTo>
                    <a:cubicBezTo>
                      <a:pt x="132861" y="44217"/>
                      <a:pt x="125165" y="43026"/>
                      <a:pt x="117431" y="43169"/>
                    </a:cubicBezTo>
                    <a:cubicBezTo>
                      <a:pt x="111382" y="42807"/>
                      <a:pt x="105429" y="44740"/>
                      <a:pt x="100762" y="48598"/>
                    </a:cubicBezTo>
                    <a:cubicBezTo>
                      <a:pt x="96571" y="52513"/>
                      <a:pt x="94361" y="58114"/>
                      <a:pt x="94761" y="63838"/>
                    </a:cubicBezTo>
                    <a:cubicBezTo>
                      <a:pt x="95666" y="72582"/>
                      <a:pt x="100695" y="80364"/>
                      <a:pt x="108287" y="84793"/>
                    </a:cubicBezTo>
                    <a:cubicBezTo>
                      <a:pt x="117679" y="92118"/>
                      <a:pt x="127575" y="98776"/>
                      <a:pt x="137909" y="104700"/>
                    </a:cubicBezTo>
                    <a:cubicBezTo>
                      <a:pt x="148768" y="111177"/>
                      <a:pt x="159531" y="118131"/>
                      <a:pt x="170009" y="125655"/>
                    </a:cubicBezTo>
                    <a:cubicBezTo>
                      <a:pt x="193888" y="142991"/>
                      <a:pt x="205823" y="162041"/>
                      <a:pt x="205823" y="182805"/>
                    </a:cubicBezTo>
                    <a:cubicBezTo>
                      <a:pt x="205937" y="198169"/>
                      <a:pt x="199746" y="212914"/>
                      <a:pt x="188678" y="223573"/>
                    </a:cubicBezTo>
                    <a:cubicBezTo>
                      <a:pt x="177962" y="234402"/>
                      <a:pt x="164941" y="242670"/>
                      <a:pt x="150578" y="247766"/>
                    </a:cubicBezTo>
                    <a:cubicBezTo>
                      <a:pt x="136909" y="252967"/>
                      <a:pt x="122431" y="255738"/>
                      <a:pt x="107811" y="255957"/>
                    </a:cubicBezTo>
                    <a:close/>
                  </a:path>
                </a:pathLst>
              </a:custGeom>
              <a:grpFill/>
              <a:ln w="9525" cap="flat">
                <a:noFill/>
                <a:prstDash val="solid"/>
                <a:miter/>
              </a:ln>
            </p:spPr>
            <p:txBody>
              <a:bodyPr rtlCol="0" anchor="ctr"/>
              <a:lstStyle/>
              <a:p>
                <a:endParaRPr lang="fr-FR"/>
              </a:p>
            </p:txBody>
          </p:sp>
          <p:sp>
            <p:nvSpPr>
              <p:cNvPr id="20" name="Graphique 4">
                <a:extLst>
                  <a:ext uri="{FF2B5EF4-FFF2-40B4-BE49-F238E27FC236}">
                    <a16:creationId xmlns:a16="http://schemas.microsoft.com/office/drawing/2014/main" id="{109580B2-AF27-4CAD-B39C-4B93059FD38E}"/>
                  </a:ext>
                </a:extLst>
              </p:cNvPr>
              <p:cNvSpPr/>
              <p:nvPr/>
            </p:nvSpPr>
            <p:spPr>
              <a:xfrm>
                <a:off x="4574378" y="3349923"/>
                <a:ext cx="206220" cy="256431"/>
              </a:xfrm>
              <a:custGeom>
                <a:avLst/>
                <a:gdLst>
                  <a:gd name="connsiteX0" fmla="*/ 107811 w 206220"/>
                  <a:gd name="connsiteY0" fmla="*/ 255957 h 256431"/>
                  <a:gd name="connsiteX1" fmla="*/ 49136 w 206220"/>
                  <a:gd name="connsiteY1" fmla="*/ 240431 h 256431"/>
                  <a:gd name="connsiteX2" fmla="*/ 7988 w 206220"/>
                  <a:gd name="connsiteY2" fmla="*/ 200332 h 256431"/>
                  <a:gd name="connsiteX3" fmla="*/ -393 w 206220"/>
                  <a:gd name="connsiteY3" fmla="*/ 167184 h 256431"/>
                  <a:gd name="connsiteX4" fmla="*/ 15418 w 206220"/>
                  <a:gd name="connsiteY4" fmla="*/ 125846 h 256431"/>
                  <a:gd name="connsiteX5" fmla="*/ 32468 w 206220"/>
                  <a:gd name="connsiteY5" fmla="*/ 120702 h 256431"/>
                  <a:gd name="connsiteX6" fmla="*/ 62091 w 206220"/>
                  <a:gd name="connsiteY6" fmla="*/ 144991 h 256431"/>
                  <a:gd name="connsiteX7" fmla="*/ 91427 w 206220"/>
                  <a:gd name="connsiteY7" fmla="*/ 185568 h 256431"/>
                  <a:gd name="connsiteX8" fmla="*/ 122860 w 206220"/>
                  <a:gd name="connsiteY8" fmla="*/ 195093 h 256431"/>
                  <a:gd name="connsiteX9" fmla="*/ 136290 w 206220"/>
                  <a:gd name="connsiteY9" fmla="*/ 193569 h 256431"/>
                  <a:gd name="connsiteX10" fmla="*/ 146625 w 206220"/>
                  <a:gd name="connsiteY10" fmla="*/ 181853 h 256431"/>
                  <a:gd name="connsiteX11" fmla="*/ 146577 w 206220"/>
                  <a:gd name="connsiteY11" fmla="*/ 181282 h 256431"/>
                  <a:gd name="connsiteX12" fmla="*/ 106477 w 206220"/>
                  <a:gd name="connsiteY12" fmla="*/ 143181 h 256431"/>
                  <a:gd name="connsiteX13" fmla="*/ 62376 w 206220"/>
                  <a:gd name="connsiteY13" fmla="*/ 109177 h 256431"/>
                  <a:gd name="connsiteX14" fmla="*/ 45517 w 206220"/>
                  <a:gd name="connsiteY14" fmla="*/ 67839 h 256431"/>
                  <a:gd name="connsiteX15" fmla="*/ 65805 w 206220"/>
                  <a:gd name="connsiteY15" fmla="*/ 20214 h 256431"/>
                  <a:gd name="connsiteX16" fmla="*/ 116193 w 206220"/>
                  <a:gd name="connsiteY16" fmla="*/ -456 h 256431"/>
                  <a:gd name="connsiteX17" fmla="*/ 146196 w 206220"/>
                  <a:gd name="connsiteY17" fmla="*/ 7641 h 256431"/>
                  <a:gd name="connsiteX18" fmla="*/ 166199 w 206220"/>
                  <a:gd name="connsiteY18" fmla="*/ 31453 h 256431"/>
                  <a:gd name="connsiteX19" fmla="*/ 167532 w 206220"/>
                  <a:gd name="connsiteY19" fmla="*/ 37835 h 256431"/>
                  <a:gd name="connsiteX20" fmla="*/ 156045 w 206220"/>
                  <a:gd name="connsiteY20" fmla="*/ 50151 h 256431"/>
                  <a:gd name="connsiteX21" fmla="*/ 154769 w 206220"/>
                  <a:gd name="connsiteY21" fmla="*/ 50122 h 256431"/>
                  <a:gd name="connsiteX22" fmla="*/ 140195 w 206220"/>
                  <a:gd name="connsiteY22" fmla="*/ 46693 h 256431"/>
                  <a:gd name="connsiteX23" fmla="*/ 117526 w 206220"/>
                  <a:gd name="connsiteY23" fmla="*/ 43169 h 256431"/>
                  <a:gd name="connsiteX24" fmla="*/ 100762 w 206220"/>
                  <a:gd name="connsiteY24" fmla="*/ 48598 h 256431"/>
                  <a:gd name="connsiteX25" fmla="*/ 94761 w 206220"/>
                  <a:gd name="connsiteY25" fmla="*/ 63838 h 256431"/>
                  <a:gd name="connsiteX26" fmla="*/ 108287 w 206220"/>
                  <a:gd name="connsiteY26" fmla="*/ 84793 h 256431"/>
                  <a:gd name="connsiteX27" fmla="*/ 137909 w 206220"/>
                  <a:gd name="connsiteY27" fmla="*/ 104319 h 256431"/>
                  <a:gd name="connsiteX28" fmla="*/ 170104 w 206220"/>
                  <a:gd name="connsiteY28" fmla="*/ 125275 h 256431"/>
                  <a:gd name="connsiteX29" fmla="*/ 205823 w 206220"/>
                  <a:gd name="connsiteY29" fmla="*/ 182425 h 256431"/>
                  <a:gd name="connsiteX30" fmla="*/ 188678 w 206220"/>
                  <a:gd name="connsiteY30" fmla="*/ 223191 h 256431"/>
                  <a:gd name="connsiteX31" fmla="*/ 150578 w 206220"/>
                  <a:gd name="connsiteY31" fmla="*/ 247385 h 256431"/>
                  <a:gd name="connsiteX32" fmla="*/ 107811 w 206220"/>
                  <a:gd name="connsiteY32" fmla="*/ 255957 h 2564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06220" h="256431">
                    <a:moveTo>
                      <a:pt x="107811" y="255957"/>
                    </a:moveTo>
                    <a:cubicBezTo>
                      <a:pt x="87255" y="255853"/>
                      <a:pt x="67063" y="250509"/>
                      <a:pt x="49136" y="240431"/>
                    </a:cubicBezTo>
                    <a:cubicBezTo>
                      <a:pt x="31782" y="231402"/>
                      <a:pt x="17466" y="217448"/>
                      <a:pt x="7988" y="200332"/>
                    </a:cubicBezTo>
                    <a:cubicBezTo>
                      <a:pt x="2397" y="190187"/>
                      <a:pt x="-489" y="178767"/>
                      <a:pt x="-393" y="167184"/>
                    </a:cubicBezTo>
                    <a:cubicBezTo>
                      <a:pt x="-393" y="146706"/>
                      <a:pt x="4845" y="132990"/>
                      <a:pt x="15418" y="125846"/>
                    </a:cubicBezTo>
                    <a:cubicBezTo>
                      <a:pt x="20466" y="122474"/>
                      <a:pt x="26400" y="120683"/>
                      <a:pt x="32468" y="120702"/>
                    </a:cubicBezTo>
                    <a:cubicBezTo>
                      <a:pt x="46898" y="120626"/>
                      <a:pt x="59338" y="130827"/>
                      <a:pt x="62091" y="144991"/>
                    </a:cubicBezTo>
                    <a:cubicBezTo>
                      <a:pt x="66348" y="161755"/>
                      <a:pt x="76835" y="176271"/>
                      <a:pt x="91427" y="185568"/>
                    </a:cubicBezTo>
                    <a:cubicBezTo>
                      <a:pt x="100895" y="191435"/>
                      <a:pt x="111735" y="194712"/>
                      <a:pt x="122860" y="195093"/>
                    </a:cubicBezTo>
                    <a:cubicBezTo>
                      <a:pt x="124860" y="195093"/>
                      <a:pt x="129337" y="194521"/>
                      <a:pt x="136290" y="193569"/>
                    </a:cubicBezTo>
                    <a:cubicBezTo>
                      <a:pt x="142377" y="193188"/>
                      <a:pt x="147006" y="187939"/>
                      <a:pt x="146625" y="181853"/>
                    </a:cubicBezTo>
                    <a:cubicBezTo>
                      <a:pt x="146615" y="181662"/>
                      <a:pt x="146596" y="181472"/>
                      <a:pt x="146577" y="181282"/>
                    </a:cubicBezTo>
                    <a:cubicBezTo>
                      <a:pt x="146577" y="169851"/>
                      <a:pt x="133214" y="157155"/>
                      <a:pt x="106477" y="143181"/>
                    </a:cubicBezTo>
                    <a:cubicBezTo>
                      <a:pt x="89989" y="134380"/>
                      <a:pt x="75082" y="122893"/>
                      <a:pt x="62376" y="109177"/>
                    </a:cubicBezTo>
                    <a:cubicBezTo>
                      <a:pt x="51489" y="98176"/>
                      <a:pt x="45431" y="83307"/>
                      <a:pt x="45517" y="67839"/>
                    </a:cubicBezTo>
                    <a:cubicBezTo>
                      <a:pt x="45593" y="49874"/>
                      <a:pt x="52908" y="32710"/>
                      <a:pt x="65805" y="20214"/>
                    </a:cubicBezTo>
                    <a:cubicBezTo>
                      <a:pt x="78978" y="6593"/>
                      <a:pt x="97247" y="-894"/>
                      <a:pt x="116193" y="-456"/>
                    </a:cubicBezTo>
                    <a:cubicBezTo>
                      <a:pt x="126737" y="-484"/>
                      <a:pt x="137090" y="2316"/>
                      <a:pt x="146196" y="7641"/>
                    </a:cubicBezTo>
                    <a:cubicBezTo>
                      <a:pt x="155550" y="12860"/>
                      <a:pt x="162665" y="21338"/>
                      <a:pt x="166199" y="31453"/>
                    </a:cubicBezTo>
                    <a:cubicBezTo>
                      <a:pt x="167027" y="33482"/>
                      <a:pt x="167485" y="35644"/>
                      <a:pt x="167532" y="37835"/>
                    </a:cubicBezTo>
                    <a:cubicBezTo>
                      <a:pt x="167761" y="44407"/>
                      <a:pt x="162617" y="49922"/>
                      <a:pt x="156045" y="50151"/>
                    </a:cubicBezTo>
                    <a:cubicBezTo>
                      <a:pt x="155616" y="50160"/>
                      <a:pt x="155197" y="50151"/>
                      <a:pt x="154769" y="50122"/>
                    </a:cubicBezTo>
                    <a:cubicBezTo>
                      <a:pt x="149768" y="49694"/>
                      <a:pt x="144863" y="48541"/>
                      <a:pt x="140195" y="46693"/>
                    </a:cubicBezTo>
                    <a:cubicBezTo>
                      <a:pt x="132899" y="44217"/>
                      <a:pt x="125232" y="43026"/>
                      <a:pt x="117526" y="43169"/>
                    </a:cubicBezTo>
                    <a:cubicBezTo>
                      <a:pt x="111459" y="42807"/>
                      <a:pt x="105467" y="44740"/>
                      <a:pt x="100762" y="48598"/>
                    </a:cubicBezTo>
                    <a:cubicBezTo>
                      <a:pt x="96571" y="52513"/>
                      <a:pt x="94361" y="58114"/>
                      <a:pt x="94761" y="63838"/>
                    </a:cubicBezTo>
                    <a:cubicBezTo>
                      <a:pt x="95714" y="72563"/>
                      <a:pt x="100724" y="80335"/>
                      <a:pt x="108287" y="84793"/>
                    </a:cubicBezTo>
                    <a:cubicBezTo>
                      <a:pt x="117707" y="91966"/>
                      <a:pt x="127604" y="98490"/>
                      <a:pt x="137909" y="104319"/>
                    </a:cubicBezTo>
                    <a:cubicBezTo>
                      <a:pt x="148768" y="110796"/>
                      <a:pt x="159531" y="117750"/>
                      <a:pt x="170104" y="125275"/>
                    </a:cubicBezTo>
                    <a:cubicBezTo>
                      <a:pt x="193916" y="142610"/>
                      <a:pt x="205823" y="161660"/>
                      <a:pt x="205823" y="182425"/>
                    </a:cubicBezTo>
                    <a:cubicBezTo>
                      <a:pt x="205946" y="197788"/>
                      <a:pt x="199746" y="212533"/>
                      <a:pt x="188678" y="223191"/>
                    </a:cubicBezTo>
                    <a:cubicBezTo>
                      <a:pt x="177962" y="234021"/>
                      <a:pt x="164941" y="242289"/>
                      <a:pt x="150578" y="247385"/>
                    </a:cubicBezTo>
                    <a:cubicBezTo>
                      <a:pt x="136929" y="252719"/>
                      <a:pt x="122460" y="255614"/>
                      <a:pt x="107811" y="255957"/>
                    </a:cubicBezTo>
                    <a:close/>
                  </a:path>
                </a:pathLst>
              </a:custGeom>
              <a:grpFill/>
              <a:ln w="9525" cap="flat">
                <a:noFill/>
                <a:prstDash val="solid"/>
                <a:miter/>
              </a:ln>
            </p:spPr>
            <p:txBody>
              <a:bodyPr rtlCol="0" anchor="ctr"/>
              <a:lstStyle/>
              <a:p>
                <a:endParaRPr lang="fr-FR"/>
              </a:p>
            </p:txBody>
          </p:sp>
          <p:sp>
            <p:nvSpPr>
              <p:cNvPr id="21" name="Graphique 4">
                <a:extLst>
                  <a:ext uri="{FF2B5EF4-FFF2-40B4-BE49-F238E27FC236}">
                    <a16:creationId xmlns:a16="http://schemas.microsoft.com/office/drawing/2014/main" id="{109580B2-AF27-4CAD-B39C-4B93059FD38E}"/>
                  </a:ext>
                </a:extLst>
              </p:cNvPr>
              <p:cNvSpPr/>
              <p:nvPr/>
            </p:nvSpPr>
            <p:spPr>
              <a:xfrm>
                <a:off x="4792728" y="3362701"/>
                <a:ext cx="188579" cy="217746"/>
              </a:xfrm>
              <a:custGeom>
                <a:avLst/>
                <a:gdLst>
                  <a:gd name="connsiteX0" fmla="*/ 90057 w 188579"/>
                  <a:gd name="connsiteY0" fmla="*/ 217176 h 217746"/>
                  <a:gd name="connsiteX1" fmla="*/ 87771 w 188579"/>
                  <a:gd name="connsiteY1" fmla="*/ 217176 h 217746"/>
                  <a:gd name="connsiteX2" fmla="*/ 10714 w 188579"/>
                  <a:gd name="connsiteY2" fmla="*/ 169551 h 217746"/>
                  <a:gd name="connsiteX3" fmla="*/ -335 w 188579"/>
                  <a:gd name="connsiteY3" fmla="*/ 116402 h 217746"/>
                  <a:gd name="connsiteX4" fmla="*/ 12999 w 188579"/>
                  <a:gd name="connsiteY4" fmla="*/ 52394 h 217746"/>
                  <a:gd name="connsiteX5" fmla="*/ 47671 w 188579"/>
                  <a:gd name="connsiteY5" fmla="*/ 12865 h 217746"/>
                  <a:gd name="connsiteX6" fmla="*/ 91581 w 188579"/>
                  <a:gd name="connsiteY6" fmla="*/ -470 h 217746"/>
                  <a:gd name="connsiteX7" fmla="*/ 131110 w 188579"/>
                  <a:gd name="connsiteY7" fmla="*/ 13056 h 217746"/>
                  <a:gd name="connsiteX8" fmla="*/ 150160 w 188579"/>
                  <a:gd name="connsiteY8" fmla="*/ 57442 h 217746"/>
                  <a:gd name="connsiteX9" fmla="*/ 139016 w 188579"/>
                  <a:gd name="connsiteY9" fmla="*/ 90303 h 217746"/>
                  <a:gd name="connsiteX10" fmla="*/ 108249 w 188579"/>
                  <a:gd name="connsiteY10" fmla="*/ 112306 h 217746"/>
                  <a:gd name="connsiteX11" fmla="*/ 66435 w 188579"/>
                  <a:gd name="connsiteY11" fmla="*/ 123355 h 217746"/>
                  <a:gd name="connsiteX12" fmla="*/ 53052 w 188579"/>
                  <a:gd name="connsiteY12" fmla="*/ 138671 h 217746"/>
                  <a:gd name="connsiteX13" fmla="*/ 53195 w 188579"/>
                  <a:gd name="connsiteY13" fmla="*/ 139929 h 217746"/>
                  <a:gd name="connsiteX14" fmla="*/ 60815 w 188579"/>
                  <a:gd name="connsiteY14" fmla="*/ 157741 h 217746"/>
                  <a:gd name="connsiteX15" fmla="*/ 93486 w 188579"/>
                  <a:gd name="connsiteY15" fmla="*/ 168218 h 217746"/>
                  <a:gd name="connsiteX16" fmla="*/ 149112 w 188579"/>
                  <a:gd name="connsiteY16" fmla="*/ 152121 h 217746"/>
                  <a:gd name="connsiteX17" fmla="*/ 174163 w 188579"/>
                  <a:gd name="connsiteY17" fmla="*/ 143453 h 217746"/>
                  <a:gd name="connsiteX18" fmla="*/ 184736 w 188579"/>
                  <a:gd name="connsiteY18" fmla="*/ 147835 h 217746"/>
                  <a:gd name="connsiteX19" fmla="*/ 188164 w 188579"/>
                  <a:gd name="connsiteY19" fmla="*/ 158217 h 217746"/>
                  <a:gd name="connsiteX20" fmla="*/ 179973 w 188579"/>
                  <a:gd name="connsiteY20" fmla="*/ 177267 h 217746"/>
                  <a:gd name="connsiteX21" fmla="*/ 90057 w 188579"/>
                  <a:gd name="connsiteY21" fmla="*/ 217176 h 217746"/>
                  <a:gd name="connsiteX22" fmla="*/ 72435 w 188579"/>
                  <a:gd name="connsiteY22" fmla="*/ 79826 h 217746"/>
                  <a:gd name="connsiteX23" fmla="*/ 99011 w 188579"/>
                  <a:gd name="connsiteY23" fmla="*/ 61252 h 217746"/>
                  <a:gd name="connsiteX24" fmla="*/ 105583 w 188579"/>
                  <a:gd name="connsiteY24" fmla="*/ 40583 h 217746"/>
                  <a:gd name="connsiteX25" fmla="*/ 100763 w 188579"/>
                  <a:gd name="connsiteY25" fmla="*/ 33925 h 217746"/>
                  <a:gd name="connsiteX26" fmla="*/ 99011 w 188579"/>
                  <a:gd name="connsiteY26" fmla="*/ 33916 h 217746"/>
                  <a:gd name="connsiteX27" fmla="*/ 94915 w 188579"/>
                  <a:gd name="connsiteY27" fmla="*/ 33916 h 217746"/>
                  <a:gd name="connsiteX28" fmla="*/ 81103 w 188579"/>
                  <a:gd name="connsiteY28" fmla="*/ 39726 h 217746"/>
                  <a:gd name="connsiteX29" fmla="*/ 64339 w 188579"/>
                  <a:gd name="connsiteY29" fmla="*/ 53442 h 217746"/>
                  <a:gd name="connsiteX30" fmla="*/ 58719 w 188579"/>
                  <a:gd name="connsiteY30" fmla="*/ 66205 h 217746"/>
                  <a:gd name="connsiteX31" fmla="*/ 69273 w 188579"/>
                  <a:gd name="connsiteY31" fmla="*/ 79835 h 217746"/>
                  <a:gd name="connsiteX32" fmla="*/ 72435 w 188579"/>
                  <a:gd name="connsiteY32" fmla="*/ 79826 h 217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88579" h="217746">
                    <a:moveTo>
                      <a:pt x="90057" y="217176"/>
                    </a:moveTo>
                    <a:lnTo>
                      <a:pt x="87771" y="217176"/>
                    </a:lnTo>
                    <a:cubicBezTo>
                      <a:pt x="54700" y="218796"/>
                      <a:pt x="24049" y="199860"/>
                      <a:pt x="10714" y="169551"/>
                    </a:cubicBezTo>
                    <a:cubicBezTo>
                      <a:pt x="3218" y="152844"/>
                      <a:pt x="-554" y="134709"/>
                      <a:pt x="-335" y="116402"/>
                    </a:cubicBezTo>
                    <a:cubicBezTo>
                      <a:pt x="-983" y="94313"/>
                      <a:pt x="3589" y="72387"/>
                      <a:pt x="12999" y="52394"/>
                    </a:cubicBezTo>
                    <a:cubicBezTo>
                      <a:pt x="20619" y="36230"/>
                      <a:pt x="32631" y="22524"/>
                      <a:pt x="47671" y="12865"/>
                    </a:cubicBezTo>
                    <a:cubicBezTo>
                      <a:pt x="60748" y="4359"/>
                      <a:pt x="75979" y="-270"/>
                      <a:pt x="91581" y="-470"/>
                    </a:cubicBezTo>
                    <a:cubicBezTo>
                      <a:pt x="105916" y="-632"/>
                      <a:pt x="119880" y="4150"/>
                      <a:pt x="131110" y="13056"/>
                    </a:cubicBezTo>
                    <a:cubicBezTo>
                      <a:pt x="144092" y="24028"/>
                      <a:pt x="151150" y="40478"/>
                      <a:pt x="150160" y="57442"/>
                    </a:cubicBezTo>
                    <a:cubicBezTo>
                      <a:pt x="150397" y="69358"/>
                      <a:pt x="146454" y="80988"/>
                      <a:pt x="139016" y="90303"/>
                    </a:cubicBezTo>
                    <a:cubicBezTo>
                      <a:pt x="130814" y="100152"/>
                      <a:pt x="120223" y="107734"/>
                      <a:pt x="108249" y="112306"/>
                    </a:cubicBezTo>
                    <a:cubicBezTo>
                      <a:pt x="94876" y="117878"/>
                      <a:pt x="80808" y="121593"/>
                      <a:pt x="66435" y="123355"/>
                    </a:cubicBezTo>
                    <a:cubicBezTo>
                      <a:pt x="58510" y="123889"/>
                      <a:pt x="52519" y="130747"/>
                      <a:pt x="53052" y="138671"/>
                    </a:cubicBezTo>
                    <a:cubicBezTo>
                      <a:pt x="53081" y="139100"/>
                      <a:pt x="53128" y="139510"/>
                      <a:pt x="53195" y="139929"/>
                    </a:cubicBezTo>
                    <a:cubicBezTo>
                      <a:pt x="53585" y="146577"/>
                      <a:pt x="56281" y="152873"/>
                      <a:pt x="60815" y="157741"/>
                    </a:cubicBezTo>
                    <a:cubicBezTo>
                      <a:pt x="66435" y="164789"/>
                      <a:pt x="77293" y="168218"/>
                      <a:pt x="93486" y="168218"/>
                    </a:cubicBezTo>
                    <a:cubicBezTo>
                      <a:pt x="113136" y="167923"/>
                      <a:pt x="132338" y="162360"/>
                      <a:pt x="149112" y="152121"/>
                    </a:cubicBezTo>
                    <a:cubicBezTo>
                      <a:pt x="156598" y="147158"/>
                      <a:pt x="165209" y="144177"/>
                      <a:pt x="174163" y="143453"/>
                    </a:cubicBezTo>
                    <a:cubicBezTo>
                      <a:pt x="178163" y="143253"/>
                      <a:pt x="182049" y="144863"/>
                      <a:pt x="184736" y="147835"/>
                    </a:cubicBezTo>
                    <a:cubicBezTo>
                      <a:pt x="187136" y="150749"/>
                      <a:pt x="188355" y="154445"/>
                      <a:pt x="188164" y="158217"/>
                    </a:cubicBezTo>
                    <a:cubicBezTo>
                      <a:pt x="188212" y="165437"/>
                      <a:pt x="185249" y="172342"/>
                      <a:pt x="179973" y="177267"/>
                    </a:cubicBezTo>
                    <a:cubicBezTo>
                      <a:pt x="156598" y="202127"/>
                      <a:pt x="124175" y="216519"/>
                      <a:pt x="90057" y="217176"/>
                    </a:cubicBezTo>
                    <a:close/>
                    <a:moveTo>
                      <a:pt x="72435" y="79826"/>
                    </a:moveTo>
                    <a:cubicBezTo>
                      <a:pt x="84237" y="79588"/>
                      <a:pt x="94733" y="72254"/>
                      <a:pt x="99011" y="61252"/>
                    </a:cubicBezTo>
                    <a:cubicBezTo>
                      <a:pt x="102630" y="54899"/>
                      <a:pt x="104878" y="47860"/>
                      <a:pt x="105583" y="40583"/>
                    </a:cubicBezTo>
                    <a:cubicBezTo>
                      <a:pt x="106087" y="37411"/>
                      <a:pt x="103935" y="34430"/>
                      <a:pt x="100763" y="33925"/>
                    </a:cubicBezTo>
                    <a:cubicBezTo>
                      <a:pt x="100182" y="33839"/>
                      <a:pt x="99591" y="33830"/>
                      <a:pt x="99011" y="33916"/>
                    </a:cubicBezTo>
                    <a:lnTo>
                      <a:pt x="94915" y="33916"/>
                    </a:lnTo>
                    <a:cubicBezTo>
                      <a:pt x="89971" y="34916"/>
                      <a:pt x="85275" y="36897"/>
                      <a:pt x="81103" y="39726"/>
                    </a:cubicBezTo>
                    <a:cubicBezTo>
                      <a:pt x="74760" y="43288"/>
                      <a:pt x="69083" y="47927"/>
                      <a:pt x="64339" y="53442"/>
                    </a:cubicBezTo>
                    <a:cubicBezTo>
                      <a:pt x="60920" y="56832"/>
                      <a:pt x="58910" y="61395"/>
                      <a:pt x="58719" y="66205"/>
                    </a:cubicBezTo>
                    <a:cubicBezTo>
                      <a:pt x="57872" y="72882"/>
                      <a:pt x="62596" y="78988"/>
                      <a:pt x="69273" y="79835"/>
                    </a:cubicBezTo>
                    <a:cubicBezTo>
                      <a:pt x="70321" y="79969"/>
                      <a:pt x="71388" y="79969"/>
                      <a:pt x="72435" y="79826"/>
                    </a:cubicBezTo>
                    <a:close/>
                  </a:path>
                </a:pathLst>
              </a:custGeom>
              <a:grpFill/>
              <a:ln w="9525" cap="flat">
                <a:noFill/>
                <a:prstDash val="solid"/>
                <a:miter/>
              </a:ln>
            </p:spPr>
            <p:txBody>
              <a:bodyPr rtlCol="0" anchor="ctr"/>
              <a:lstStyle/>
              <a:p>
                <a:endParaRPr lang="fr-FR"/>
              </a:p>
            </p:txBody>
          </p:sp>
          <p:sp>
            <p:nvSpPr>
              <p:cNvPr id="22" name="Graphique 4">
                <a:extLst>
                  <a:ext uri="{FF2B5EF4-FFF2-40B4-BE49-F238E27FC236}">
                    <a16:creationId xmlns:a16="http://schemas.microsoft.com/office/drawing/2014/main" id="{109580B2-AF27-4CAD-B39C-4B93059FD38E}"/>
                  </a:ext>
                </a:extLst>
              </p:cNvPr>
              <p:cNvSpPr/>
              <p:nvPr/>
            </p:nvSpPr>
            <p:spPr>
              <a:xfrm>
                <a:off x="4994884" y="3324891"/>
                <a:ext cx="328828" cy="280757"/>
              </a:xfrm>
              <a:custGeom>
                <a:avLst/>
                <a:gdLst>
                  <a:gd name="connsiteX0" fmla="*/ 37730 w 328828"/>
                  <a:gd name="connsiteY0" fmla="*/ 280228 h 280757"/>
                  <a:gd name="connsiteX1" fmla="*/ 7345 w 328828"/>
                  <a:gd name="connsiteY1" fmla="*/ 257559 h 280757"/>
                  <a:gd name="connsiteX2" fmla="*/ -275 w 328828"/>
                  <a:gd name="connsiteY2" fmla="*/ 114683 h 280757"/>
                  <a:gd name="connsiteX3" fmla="*/ -275 w 328828"/>
                  <a:gd name="connsiteY3" fmla="*/ 53152 h 280757"/>
                  <a:gd name="connsiteX4" fmla="*/ 7821 w 328828"/>
                  <a:gd name="connsiteY4" fmla="*/ 13623 h 280757"/>
                  <a:gd name="connsiteX5" fmla="*/ 30300 w 328828"/>
                  <a:gd name="connsiteY5" fmla="*/ -474 h 280757"/>
                  <a:gd name="connsiteX6" fmla="*/ 50969 w 328828"/>
                  <a:gd name="connsiteY6" fmla="*/ 12099 h 280757"/>
                  <a:gd name="connsiteX7" fmla="*/ 59447 w 328828"/>
                  <a:gd name="connsiteY7" fmla="*/ 41913 h 280757"/>
                  <a:gd name="connsiteX8" fmla="*/ 63733 w 328828"/>
                  <a:gd name="connsiteY8" fmla="*/ 63630 h 280757"/>
                  <a:gd name="connsiteX9" fmla="*/ 70115 w 328828"/>
                  <a:gd name="connsiteY9" fmla="*/ 58486 h 280757"/>
                  <a:gd name="connsiteX10" fmla="*/ 126789 w 328828"/>
                  <a:gd name="connsiteY10" fmla="*/ 31721 h 280757"/>
                  <a:gd name="connsiteX11" fmla="*/ 182510 w 328828"/>
                  <a:gd name="connsiteY11" fmla="*/ 58676 h 280757"/>
                  <a:gd name="connsiteX12" fmla="*/ 197178 w 328828"/>
                  <a:gd name="connsiteY12" fmla="*/ 87251 h 280757"/>
                  <a:gd name="connsiteX13" fmla="*/ 199559 w 328828"/>
                  <a:gd name="connsiteY13" fmla="*/ 89252 h 280757"/>
                  <a:gd name="connsiteX14" fmla="*/ 210227 w 328828"/>
                  <a:gd name="connsiteY14" fmla="*/ 82584 h 280757"/>
                  <a:gd name="connsiteX15" fmla="*/ 261758 w 328828"/>
                  <a:gd name="connsiteY15" fmla="*/ 63534 h 280757"/>
                  <a:gd name="connsiteX16" fmla="*/ 303858 w 328828"/>
                  <a:gd name="connsiteY16" fmla="*/ 86204 h 280757"/>
                  <a:gd name="connsiteX17" fmla="*/ 326908 w 328828"/>
                  <a:gd name="connsiteY17" fmla="*/ 144687 h 280757"/>
                  <a:gd name="connsiteX18" fmla="*/ 328433 w 328828"/>
                  <a:gd name="connsiteY18" fmla="*/ 175548 h 280757"/>
                  <a:gd name="connsiteX19" fmla="*/ 322051 w 328828"/>
                  <a:gd name="connsiteY19" fmla="*/ 229365 h 280757"/>
                  <a:gd name="connsiteX20" fmla="*/ 293476 w 328828"/>
                  <a:gd name="connsiteY20" fmla="*/ 253653 h 280757"/>
                  <a:gd name="connsiteX21" fmla="*/ 264901 w 328828"/>
                  <a:gd name="connsiteY21" fmla="*/ 231936 h 280757"/>
                  <a:gd name="connsiteX22" fmla="*/ 261091 w 328828"/>
                  <a:gd name="connsiteY22" fmla="*/ 205933 h 280757"/>
                  <a:gd name="connsiteX23" fmla="*/ 262615 w 328828"/>
                  <a:gd name="connsiteY23" fmla="*/ 170214 h 280757"/>
                  <a:gd name="connsiteX24" fmla="*/ 263948 w 328828"/>
                  <a:gd name="connsiteY24" fmla="*/ 142592 h 280757"/>
                  <a:gd name="connsiteX25" fmla="*/ 263186 w 328828"/>
                  <a:gd name="connsiteY25" fmla="*/ 124494 h 280757"/>
                  <a:gd name="connsiteX26" fmla="*/ 248137 w 328828"/>
                  <a:gd name="connsiteY26" fmla="*/ 107159 h 280757"/>
                  <a:gd name="connsiteX27" fmla="*/ 211847 w 328828"/>
                  <a:gd name="connsiteY27" fmla="*/ 155927 h 280757"/>
                  <a:gd name="connsiteX28" fmla="*/ 197083 w 328828"/>
                  <a:gd name="connsiteY28" fmla="*/ 207933 h 280757"/>
                  <a:gd name="connsiteX29" fmla="*/ 188987 w 328828"/>
                  <a:gd name="connsiteY29" fmla="*/ 220220 h 280757"/>
                  <a:gd name="connsiteX30" fmla="*/ 177176 w 328828"/>
                  <a:gd name="connsiteY30" fmla="*/ 224316 h 280757"/>
                  <a:gd name="connsiteX31" fmla="*/ 155935 w 328828"/>
                  <a:gd name="connsiteY31" fmla="*/ 208505 h 280757"/>
                  <a:gd name="connsiteX32" fmla="*/ 149839 w 328828"/>
                  <a:gd name="connsiteY32" fmla="*/ 170405 h 280757"/>
                  <a:gd name="connsiteX33" fmla="*/ 142695 w 328828"/>
                  <a:gd name="connsiteY33" fmla="*/ 122780 h 280757"/>
                  <a:gd name="connsiteX34" fmla="*/ 116882 w 328828"/>
                  <a:gd name="connsiteY34" fmla="*/ 100110 h 280757"/>
                  <a:gd name="connsiteX35" fmla="*/ 96785 w 328828"/>
                  <a:gd name="connsiteY35" fmla="*/ 113445 h 280757"/>
                  <a:gd name="connsiteX36" fmla="*/ 82688 w 328828"/>
                  <a:gd name="connsiteY36" fmla="*/ 147449 h 280757"/>
                  <a:gd name="connsiteX37" fmla="*/ 73924 w 328828"/>
                  <a:gd name="connsiteY37" fmla="*/ 190026 h 280757"/>
                  <a:gd name="connsiteX38" fmla="*/ 69353 w 328828"/>
                  <a:gd name="connsiteY38" fmla="*/ 230412 h 280757"/>
                  <a:gd name="connsiteX39" fmla="*/ 67924 w 328828"/>
                  <a:gd name="connsiteY39" fmla="*/ 257559 h 280757"/>
                  <a:gd name="connsiteX40" fmla="*/ 58399 w 328828"/>
                  <a:gd name="connsiteY40" fmla="*/ 274608 h 280757"/>
                  <a:gd name="connsiteX41" fmla="*/ 37730 w 328828"/>
                  <a:gd name="connsiteY41" fmla="*/ 280228 h 280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328828" h="280757">
                    <a:moveTo>
                      <a:pt x="37730" y="280228"/>
                    </a:moveTo>
                    <a:cubicBezTo>
                      <a:pt x="23423" y="281104"/>
                      <a:pt x="10574" y="271522"/>
                      <a:pt x="7345" y="257559"/>
                    </a:cubicBezTo>
                    <a:cubicBezTo>
                      <a:pt x="2201" y="240480"/>
                      <a:pt x="-342" y="192855"/>
                      <a:pt x="-275" y="114683"/>
                    </a:cubicBezTo>
                    <a:lnTo>
                      <a:pt x="-275" y="53152"/>
                    </a:lnTo>
                    <a:cubicBezTo>
                      <a:pt x="-1027" y="39493"/>
                      <a:pt x="1754" y="25882"/>
                      <a:pt x="7821" y="13623"/>
                    </a:cubicBezTo>
                    <a:cubicBezTo>
                      <a:pt x="11983" y="5003"/>
                      <a:pt x="20718" y="-474"/>
                      <a:pt x="30300" y="-474"/>
                    </a:cubicBezTo>
                    <a:cubicBezTo>
                      <a:pt x="38949" y="-312"/>
                      <a:pt x="46845" y="4489"/>
                      <a:pt x="50969" y="12099"/>
                    </a:cubicBezTo>
                    <a:cubicBezTo>
                      <a:pt x="56523" y="21053"/>
                      <a:pt x="59456" y="31378"/>
                      <a:pt x="59447" y="41913"/>
                    </a:cubicBezTo>
                    <a:cubicBezTo>
                      <a:pt x="60208" y="56390"/>
                      <a:pt x="61733" y="63630"/>
                      <a:pt x="63733" y="63630"/>
                    </a:cubicBezTo>
                    <a:cubicBezTo>
                      <a:pt x="65733" y="63630"/>
                      <a:pt x="67257" y="61915"/>
                      <a:pt x="70115" y="58486"/>
                    </a:cubicBezTo>
                    <a:cubicBezTo>
                      <a:pt x="83745" y="41150"/>
                      <a:pt x="104738" y="31235"/>
                      <a:pt x="126789" y="31721"/>
                    </a:cubicBezTo>
                    <a:cubicBezTo>
                      <a:pt x="148696" y="30864"/>
                      <a:pt x="169584" y="40970"/>
                      <a:pt x="182510" y="58676"/>
                    </a:cubicBezTo>
                    <a:cubicBezTo>
                      <a:pt x="188977" y="67306"/>
                      <a:pt x="193940" y="76965"/>
                      <a:pt x="197178" y="87251"/>
                    </a:cubicBezTo>
                    <a:cubicBezTo>
                      <a:pt x="197749" y="88585"/>
                      <a:pt x="198512" y="89252"/>
                      <a:pt x="199559" y="89252"/>
                    </a:cubicBezTo>
                    <a:cubicBezTo>
                      <a:pt x="203569" y="87852"/>
                      <a:pt x="207208" y="85575"/>
                      <a:pt x="210227" y="82584"/>
                    </a:cubicBezTo>
                    <a:cubicBezTo>
                      <a:pt x="224686" y="70468"/>
                      <a:pt x="242898" y="63734"/>
                      <a:pt x="261758" y="63534"/>
                    </a:cubicBezTo>
                    <a:cubicBezTo>
                      <a:pt x="278703" y="63544"/>
                      <a:pt x="294524" y="72059"/>
                      <a:pt x="303858" y="86204"/>
                    </a:cubicBezTo>
                    <a:cubicBezTo>
                      <a:pt x="316755" y="103216"/>
                      <a:pt x="324737" y="123447"/>
                      <a:pt x="326908" y="144687"/>
                    </a:cubicBezTo>
                    <a:cubicBezTo>
                      <a:pt x="327861" y="154879"/>
                      <a:pt x="328433" y="165166"/>
                      <a:pt x="328433" y="175548"/>
                    </a:cubicBezTo>
                    <a:cubicBezTo>
                      <a:pt x="328385" y="193674"/>
                      <a:pt x="326251" y="211734"/>
                      <a:pt x="322051" y="229365"/>
                    </a:cubicBezTo>
                    <a:cubicBezTo>
                      <a:pt x="320365" y="243700"/>
                      <a:pt x="307897" y="254301"/>
                      <a:pt x="293476" y="253653"/>
                    </a:cubicBezTo>
                    <a:cubicBezTo>
                      <a:pt x="280103" y="253796"/>
                      <a:pt x="268339" y="244852"/>
                      <a:pt x="264901" y="231936"/>
                    </a:cubicBezTo>
                    <a:cubicBezTo>
                      <a:pt x="262234" y="223535"/>
                      <a:pt x="260948" y="214753"/>
                      <a:pt x="261091" y="205933"/>
                    </a:cubicBezTo>
                    <a:cubicBezTo>
                      <a:pt x="261091" y="193836"/>
                      <a:pt x="261662" y="181930"/>
                      <a:pt x="262615" y="170214"/>
                    </a:cubicBezTo>
                    <a:cubicBezTo>
                      <a:pt x="263472" y="160118"/>
                      <a:pt x="263948" y="151164"/>
                      <a:pt x="263948" y="142592"/>
                    </a:cubicBezTo>
                    <a:cubicBezTo>
                      <a:pt x="263948" y="136210"/>
                      <a:pt x="263948" y="130114"/>
                      <a:pt x="263186" y="124494"/>
                    </a:cubicBezTo>
                    <a:cubicBezTo>
                      <a:pt x="261948" y="112969"/>
                      <a:pt x="256995" y="107159"/>
                      <a:pt x="248137" y="107159"/>
                    </a:cubicBezTo>
                    <a:cubicBezTo>
                      <a:pt x="233850" y="107159"/>
                      <a:pt x="221753" y="123418"/>
                      <a:pt x="211847" y="155927"/>
                    </a:cubicBezTo>
                    <a:cubicBezTo>
                      <a:pt x="208989" y="164880"/>
                      <a:pt x="204036" y="182311"/>
                      <a:pt x="197083" y="207933"/>
                    </a:cubicBezTo>
                    <a:cubicBezTo>
                      <a:pt x="195940" y="212867"/>
                      <a:pt x="193073" y="217230"/>
                      <a:pt x="188987" y="220220"/>
                    </a:cubicBezTo>
                    <a:cubicBezTo>
                      <a:pt x="185596" y="222831"/>
                      <a:pt x="181452" y="224269"/>
                      <a:pt x="177176" y="224316"/>
                    </a:cubicBezTo>
                    <a:cubicBezTo>
                      <a:pt x="167251" y="224717"/>
                      <a:pt x="158402" y="218125"/>
                      <a:pt x="155935" y="208505"/>
                    </a:cubicBezTo>
                    <a:cubicBezTo>
                      <a:pt x="152220" y="196132"/>
                      <a:pt x="150172" y="183321"/>
                      <a:pt x="149839" y="170405"/>
                    </a:cubicBezTo>
                    <a:cubicBezTo>
                      <a:pt x="149268" y="154307"/>
                      <a:pt x="146867" y="138334"/>
                      <a:pt x="142695" y="122780"/>
                    </a:cubicBezTo>
                    <a:cubicBezTo>
                      <a:pt x="137742" y="107635"/>
                      <a:pt x="129170" y="100110"/>
                      <a:pt x="116882" y="100110"/>
                    </a:cubicBezTo>
                    <a:cubicBezTo>
                      <a:pt x="108272" y="100625"/>
                      <a:pt x="100604" y="105711"/>
                      <a:pt x="96785" y="113445"/>
                    </a:cubicBezTo>
                    <a:cubicBezTo>
                      <a:pt x="90489" y="124047"/>
                      <a:pt x="85735" y="135496"/>
                      <a:pt x="82688" y="147449"/>
                    </a:cubicBezTo>
                    <a:cubicBezTo>
                      <a:pt x="78897" y="161451"/>
                      <a:pt x="75973" y="175672"/>
                      <a:pt x="73924" y="190026"/>
                    </a:cubicBezTo>
                    <a:cubicBezTo>
                      <a:pt x="71829" y="204790"/>
                      <a:pt x="70210" y="218601"/>
                      <a:pt x="69353" y="230412"/>
                    </a:cubicBezTo>
                    <a:cubicBezTo>
                      <a:pt x="68495" y="242223"/>
                      <a:pt x="67924" y="251558"/>
                      <a:pt x="67924" y="257559"/>
                    </a:cubicBezTo>
                    <a:cubicBezTo>
                      <a:pt x="68000" y="264531"/>
                      <a:pt x="64381" y="271017"/>
                      <a:pt x="58399" y="274608"/>
                    </a:cubicBezTo>
                    <a:cubicBezTo>
                      <a:pt x="52217" y="278485"/>
                      <a:pt x="45026" y="280438"/>
                      <a:pt x="37730" y="280228"/>
                    </a:cubicBezTo>
                    <a:close/>
                  </a:path>
                </a:pathLst>
              </a:custGeom>
              <a:grpFill/>
              <a:ln w="9525" cap="flat">
                <a:noFill/>
                <a:prstDash val="solid"/>
                <a:miter/>
              </a:ln>
            </p:spPr>
            <p:txBody>
              <a:bodyPr rtlCol="0" anchor="ctr"/>
              <a:lstStyle/>
              <a:p>
                <a:endParaRPr lang="fr-FR"/>
              </a:p>
            </p:txBody>
          </p:sp>
          <p:sp>
            <p:nvSpPr>
              <p:cNvPr id="23" name="Graphique 4">
                <a:extLst>
                  <a:ext uri="{FF2B5EF4-FFF2-40B4-BE49-F238E27FC236}">
                    <a16:creationId xmlns:a16="http://schemas.microsoft.com/office/drawing/2014/main" id="{109580B2-AF27-4CAD-B39C-4B93059FD38E}"/>
                  </a:ext>
                </a:extLst>
              </p:cNvPr>
              <p:cNvSpPr/>
              <p:nvPr/>
            </p:nvSpPr>
            <p:spPr>
              <a:xfrm>
                <a:off x="5346035" y="3362701"/>
                <a:ext cx="188848" cy="217746"/>
              </a:xfrm>
              <a:custGeom>
                <a:avLst/>
                <a:gdLst>
                  <a:gd name="connsiteX0" fmla="*/ 90057 w 188848"/>
                  <a:gd name="connsiteY0" fmla="*/ 217176 h 217746"/>
                  <a:gd name="connsiteX1" fmla="*/ 87771 w 188848"/>
                  <a:gd name="connsiteY1" fmla="*/ 217176 h 217746"/>
                  <a:gd name="connsiteX2" fmla="*/ 10714 w 188848"/>
                  <a:gd name="connsiteY2" fmla="*/ 169551 h 217746"/>
                  <a:gd name="connsiteX3" fmla="*/ -335 w 188848"/>
                  <a:gd name="connsiteY3" fmla="*/ 116402 h 217746"/>
                  <a:gd name="connsiteX4" fmla="*/ 13000 w 188848"/>
                  <a:gd name="connsiteY4" fmla="*/ 52394 h 217746"/>
                  <a:gd name="connsiteX5" fmla="*/ 47671 w 188848"/>
                  <a:gd name="connsiteY5" fmla="*/ 12865 h 217746"/>
                  <a:gd name="connsiteX6" fmla="*/ 91581 w 188848"/>
                  <a:gd name="connsiteY6" fmla="*/ -470 h 217746"/>
                  <a:gd name="connsiteX7" fmla="*/ 131110 w 188848"/>
                  <a:gd name="connsiteY7" fmla="*/ 13056 h 217746"/>
                  <a:gd name="connsiteX8" fmla="*/ 150160 w 188848"/>
                  <a:gd name="connsiteY8" fmla="*/ 57442 h 217746"/>
                  <a:gd name="connsiteX9" fmla="*/ 139016 w 188848"/>
                  <a:gd name="connsiteY9" fmla="*/ 90303 h 217746"/>
                  <a:gd name="connsiteX10" fmla="*/ 108345 w 188848"/>
                  <a:gd name="connsiteY10" fmla="*/ 112306 h 217746"/>
                  <a:gd name="connsiteX11" fmla="*/ 66435 w 188848"/>
                  <a:gd name="connsiteY11" fmla="*/ 123355 h 217746"/>
                  <a:gd name="connsiteX12" fmla="*/ 53053 w 188848"/>
                  <a:gd name="connsiteY12" fmla="*/ 138671 h 217746"/>
                  <a:gd name="connsiteX13" fmla="*/ 53195 w 188848"/>
                  <a:gd name="connsiteY13" fmla="*/ 139929 h 217746"/>
                  <a:gd name="connsiteX14" fmla="*/ 60815 w 188848"/>
                  <a:gd name="connsiteY14" fmla="*/ 157741 h 217746"/>
                  <a:gd name="connsiteX15" fmla="*/ 93486 w 188848"/>
                  <a:gd name="connsiteY15" fmla="*/ 168218 h 217746"/>
                  <a:gd name="connsiteX16" fmla="*/ 149112 w 188848"/>
                  <a:gd name="connsiteY16" fmla="*/ 152121 h 217746"/>
                  <a:gd name="connsiteX17" fmla="*/ 174163 w 188848"/>
                  <a:gd name="connsiteY17" fmla="*/ 143453 h 217746"/>
                  <a:gd name="connsiteX18" fmla="*/ 184736 w 188848"/>
                  <a:gd name="connsiteY18" fmla="*/ 147835 h 217746"/>
                  <a:gd name="connsiteX19" fmla="*/ 188450 w 188848"/>
                  <a:gd name="connsiteY19" fmla="*/ 158026 h 217746"/>
                  <a:gd name="connsiteX20" fmla="*/ 180259 w 188848"/>
                  <a:gd name="connsiteY20" fmla="*/ 177076 h 217746"/>
                  <a:gd name="connsiteX21" fmla="*/ 90057 w 188848"/>
                  <a:gd name="connsiteY21" fmla="*/ 217176 h 217746"/>
                  <a:gd name="connsiteX22" fmla="*/ 72436 w 188848"/>
                  <a:gd name="connsiteY22" fmla="*/ 79826 h 217746"/>
                  <a:gd name="connsiteX23" fmla="*/ 99011 w 188848"/>
                  <a:gd name="connsiteY23" fmla="*/ 61252 h 217746"/>
                  <a:gd name="connsiteX24" fmla="*/ 105583 w 188848"/>
                  <a:gd name="connsiteY24" fmla="*/ 40583 h 217746"/>
                  <a:gd name="connsiteX25" fmla="*/ 100763 w 188848"/>
                  <a:gd name="connsiteY25" fmla="*/ 33925 h 217746"/>
                  <a:gd name="connsiteX26" fmla="*/ 99011 w 188848"/>
                  <a:gd name="connsiteY26" fmla="*/ 33916 h 217746"/>
                  <a:gd name="connsiteX27" fmla="*/ 94915 w 188848"/>
                  <a:gd name="connsiteY27" fmla="*/ 33916 h 217746"/>
                  <a:gd name="connsiteX28" fmla="*/ 81103 w 188848"/>
                  <a:gd name="connsiteY28" fmla="*/ 39726 h 217746"/>
                  <a:gd name="connsiteX29" fmla="*/ 64245 w 188848"/>
                  <a:gd name="connsiteY29" fmla="*/ 53251 h 217746"/>
                  <a:gd name="connsiteX30" fmla="*/ 58625 w 188848"/>
                  <a:gd name="connsiteY30" fmla="*/ 66015 h 217746"/>
                  <a:gd name="connsiteX31" fmla="*/ 68950 w 188848"/>
                  <a:gd name="connsiteY31" fmla="*/ 79826 h 217746"/>
                  <a:gd name="connsiteX32" fmla="*/ 72436 w 188848"/>
                  <a:gd name="connsiteY32" fmla="*/ 79826 h 217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88848" h="217746">
                    <a:moveTo>
                      <a:pt x="90057" y="217176"/>
                    </a:moveTo>
                    <a:lnTo>
                      <a:pt x="87771" y="217176"/>
                    </a:lnTo>
                    <a:cubicBezTo>
                      <a:pt x="54700" y="218796"/>
                      <a:pt x="24049" y="199860"/>
                      <a:pt x="10714" y="169551"/>
                    </a:cubicBezTo>
                    <a:cubicBezTo>
                      <a:pt x="3218" y="152844"/>
                      <a:pt x="-554" y="134709"/>
                      <a:pt x="-335" y="116402"/>
                    </a:cubicBezTo>
                    <a:cubicBezTo>
                      <a:pt x="-983" y="94313"/>
                      <a:pt x="3589" y="72387"/>
                      <a:pt x="13000" y="52394"/>
                    </a:cubicBezTo>
                    <a:cubicBezTo>
                      <a:pt x="20620" y="36230"/>
                      <a:pt x="32631" y="22524"/>
                      <a:pt x="47671" y="12865"/>
                    </a:cubicBezTo>
                    <a:cubicBezTo>
                      <a:pt x="60749" y="4359"/>
                      <a:pt x="75979" y="-270"/>
                      <a:pt x="91581" y="-470"/>
                    </a:cubicBezTo>
                    <a:cubicBezTo>
                      <a:pt x="105916" y="-632"/>
                      <a:pt x="119880" y="4150"/>
                      <a:pt x="131110" y="13056"/>
                    </a:cubicBezTo>
                    <a:cubicBezTo>
                      <a:pt x="144093" y="24028"/>
                      <a:pt x="151150" y="40478"/>
                      <a:pt x="150160" y="57442"/>
                    </a:cubicBezTo>
                    <a:cubicBezTo>
                      <a:pt x="150398" y="69358"/>
                      <a:pt x="146455" y="80988"/>
                      <a:pt x="139016" y="90303"/>
                    </a:cubicBezTo>
                    <a:cubicBezTo>
                      <a:pt x="130834" y="100133"/>
                      <a:pt x="120280" y="107706"/>
                      <a:pt x="108345" y="112306"/>
                    </a:cubicBezTo>
                    <a:cubicBezTo>
                      <a:pt x="94943" y="117878"/>
                      <a:pt x="80847" y="121593"/>
                      <a:pt x="66435" y="123355"/>
                    </a:cubicBezTo>
                    <a:cubicBezTo>
                      <a:pt x="58511" y="123889"/>
                      <a:pt x="52519" y="130747"/>
                      <a:pt x="53053" y="138671"/>
                    </a:cubicBezTo>
                    <a:cubicBezTo>
                      <a:pt x="53081" y="139100"/>
                      <a:pt x="53129" y="139510"/>
                      <a:pt x="53195" y="139929"/>
                    </a:cubicBezTo>
                    <a:cubicBezTo>
                      <a:pt x="53634" y="146558"/>
                      <a:pt x="56320" y="152844"/>
                      <a:pt x="60815" y="157741"/>
                    </a:cubicBezTo>
                    <a:cubicBezTo>
                      <a:pt x="66435" y="164789"/>
                      <a:pt x="77294" y="168218"/>
                      <a:pt x="93486" y="168218"/>
                    </a:cubicBezTo>
                    <a:cubicBezTo>
                      <a:pt x="113136" y="167932"/>
                      <a:pt x="132348" y="162379"/>
                      <a:pt x="149112" y="152121"/>
                    </a:cubicBezTo>
                    <a:cubicBezTo>
                      <a:pt x="156599" y="147158"/>
                      <a:pt x="165209" y="144177"/>
                      <a:pt x="174163" y="143453"/>
                    </a:cubicBezTo>
                    <a:cubicBezTo>
                      <a:pt x="178163" y="143253"/>
                      <a:pt x="182050" y="144863"/>
                      <a:pt x="184736" y="147835"/>
                    </a:cubicBezTo>
                    <a:cubicBezTo>
                      <a:pt x="187193" y="150654"/>
                      <a:pt x="188517" y="154283"/>
                      <a:pt x="188450" y="158026"/>
                    </a:cubicBezTo>
                    <a:cubicBezTo>
                      <a:pt x="188507" y="165246"/>
                      <a:pt x="185536" y="172152"/>
                      <a:pt x="180259" y="177076"/>
                    </a:cubicBezTo>
                    <a:cubicBezTo>
                      <a:pt x="156847" y="202079"/>
                      <a:pt x="124309" y="216548"/>
                      <a:pt x="90057" y="217176"/>
                    </a:cubicBezTo>
                    <a:close/>
                    <a:moveTo>
                      <a:pt x="72436" y="79826"/>
                    </a:moveTo>
                    <a:cubicBezTo>
                      <a:pt x="84238" y="79588"/>
                      <a:pt x="94734" y="72254"/>
                      <a:pt x="99011" y="61252"/>
                    </a:cubicBezTo>
                    <a:cubicBezTo>
                      <a:pt x="102630" y="54899"/>
                      <a:pt x="104878" y="47860"/>
                      <a:pt x="105583" y="40583"/>
                    </a:cubicBezTo>
                    <a:cubicBezTo>
                      <a:pt x="106088" y="37411"/>
                      <a:pt x="103935" y="34430"/>
                      <a:pt x="100763" y="33925"/>
                    </a:cubicBezTo>
                    <a:cubicBezTo>
                      <a:pt x="100183" y="33839"/>
                      <a:pt x="99592" y="33830"/>
                      <a:pt x="99011" y="33916"/>
                    </a:cubicBezTo>
                    <a:lnTo>
                      <a:pt x="94915" y="33916"/>
                    </a:lnTo>
                    <a:cubicBezTo>
                      <a:pt x="89972" y="34916"/>
                      <a:pt x="85276" y="36897"/>
                      <a:pt x="81103" y="39726"/>
                    </a:cubicBezTo>
                    <a:cubicBezTo>
                      <a:pt x="74760" y="43240"/>
                      <a:pt x="69055" y="47822"/>
                      <a:pt x="64245" y="53251"/>
                    </a:cubicBezTo>
                    <a:cubicBezTo>
                      <a:pt x="60825" y="56642"/>
                      <a:pt x="58815" y="61205"/>
                      <a:pt x="58625" y="66015"/>
                    </a:cubicBezTo>
                    <a:cubicBezTo>
                      <a:pt x="57662" y="72682"/>
                      <a:pt x="62283" y="78864"/>
                      <a:pt x="68950" y="79826"/>
                    </a:cubicBezTo>
                    <a:cubicBezTo>
                      <a:pt x="70102" y="79997"/>
                      <a:pt x="71274" y="79997"/>
                      <a:pt x="72436" y="79826"/>
                    </a:cubicBezTo>
                    <a:close/>
                  </a:path>
                </a:pathLst>
              </a:custGeom>
              <a:grpFill/>
              <a:ln w="9525" cap="flat">
                <a:noFill/>
                <a:prstDash val="solid"/>
                <a:miter/>
              </a:ln>
            </p:spPr>
            <p:txBody>
              <a:bodyPr rtlCol="0" anchor="ctr"/>
              <a:lstStyle/>
              <a:p>
                <a:endParaRPr lang="fr-FR"/>
              </a:p>
            </p:txBody>
          </p:sp>
          <p:sp>
            <p:nvSpPr>
              <p:cNvPr id="24" name="Graphique 4">
                <a:extLst>
                  <a:ext uri="{FF2B5EF4-FFF2-40B4-BE49-F238E27FC236}">
                    <a16:creationId xmlns:a16="http://schemas.microsoft.com/office/drawing/2014/main" id="{109580B2-AF27-4CAD-B39C-4B93059FD38E}"/>
                  </a:ext>
                </a:extLst>
              </p:cNvPr>
              <p:cNvSpPr/>
              <p:nvPr/>
            </p:nvSpPr>
            <p:spPr>
              <a:xfrm>
                <a:off x="5553835" y="3349656"/>
                <a:ext cx="208048" cy="256222"/>
              </a:xfrm>
              <a:custGeom>
                <a:avLst/>
                <a:gdLst>
                  <a:gd name="connsiteX0" fmla="*/ 31609 w 208048"/>
                  <a:gd name="connsiteY0" fmla="*/ 255749 h 256222"/>
                  <a:gd name="connsiteX1" fmla="*/ 24275 w 208048"/>
                  <a:gd name="connsiteY1" fmla="*/ 255177 h 256222"/>
                  <a:gd name="connsiteX2" fmla="*/ 9130 w 208048"/>
                  <a:gd name="connsiteY2" fmla="*/ 243938 h 256222"/>
                  <a:gd name="connsiteX3" fmla="*/ -395 w 208048"/>
                  <a:gd name="connsiteY3" fmla="*/ 217935 h 256222"/>
                  <a:gd name="connsiteX4" fmla="*/ -395 w 208048"/>
                  <a:gd name="connsiteY4" fmla="*/ 128114 h 256222"/>
                  <a:gd name="connsiteX5" fmla="*/ 10559 w 208048"/>
                  <a:gd name="connsiteY5" fmla="*/ 13814 h 256222"/>
                  <a:gd name="connsiteX6" fmla="*/ 32276 w 208048"/>
                  <a:gd name="connsiteY6" fmla="*/ -474 h 256222"/>
                  <a:gd name="connsiteX7" fmla="*/ 61613 w 208048"/>
                  <a:gd name="connsiteY7" fmla="*/ 43913 h 256222"/>
                  <a:gd name="connsiteX8" fmla="*/ 62660 w 208048"/>
                  <a:gd name="connsiteY8" fmla="*/ 54676 h 256222"/>
                  <a:gd name="connsiteX9" fmla="*/ 140003 w 208048"/>
                  <a:gd name="connsiteY9" fmla="*/ 7051 h 256222"/>
                  <a:gd name="connsiteX10" fmla="*/ 165912 w 208048"/>
                  <a:gd name="connsiteY10" fmla="*/ 11051 h 256222"/>
                  <a:gd name="connsiteX11" fmla="*/ 200773 w 208048"/>
                  <a:gd name="connsiteY11" fmla="*/ 88966 h 256222"/>
                  <a:gd name="connsiteX12" fmla="*/ 207631 w 208048"/>
                  <a:gd name="connsiteY12" fmla="*/ 165166 h 256222"/>
                  <a:gd name="connsiteX13" fmla="*/ 198106 w 208048"/>
                  <a:gd name="connsiteY13" fmla="*/ 222316 h 256222"/>
                  <a:gd name="connsiteX14" fmla="*/ 165054 w 208048"/>
                  <a:gd name="connsiteY14" fmla="*/ 246700 h 256222"/>
                  <a:gd name="connsiteX15" fmla="*/ 140861 w 208048"/>
                  <a:gd name="connsiteY15" fmla="*/ 237175 h 256222"/>
                  <a:gd name="connsiteX16" fmla="*/ 130384 w 208048"/>
                  <a:gd name="connsiteY16" fmla="*/ 216220 h 256222"/>
                  <a:gd name="connsiteX17" fmla="*/ 128574 w 208048"/>
                  <a:gd name="connsiteY17" fmla="*/ 195074 h 256222"/>
                  <a:gd name="connsiteX18" fmla="*/ 131431 w 208048"/>
                  <a:gd name="connsiteY18" fmla="*/ 163166 h 256222"/>
                  <a:gd name="connsiteX19" fmla="*/ 133717 w 208048"/>
                  <a:gd name="connsiteY19" fmla="*/ 127447 h 256222"/>
                  <a:gd name="connsiteX20" fmla="*/ 116572 w 208048"/>
                  <a:gd name="connsiteY20" fmla="*/ 68201 h 256222"/>
                  <a:gd name="connsiteX21" fmla="*/ 99999 w 208048"/>
                  <a:gd name="connsiteY21" fmla="*/ 81251 h 256222"/>
                  <a:gd name="connsiteX22" fmla="*/ 71424 w 208048"/>
                  <a:gd name="connsiteY22" fmla="*/ 177739 h 256222"/>
                  <a:gd name="connsiteX23" fmla="*/ 63613 w 208048"/>
                  <a:gd name="connsiteY23" fmla="*/ 219078 h 256222"/>
                  <a:gd name="connsiteX24" fmla="*/ 50564 w 208048"/>
                  <a:gd name="connsiteY24" fmla="*/ 246224 h 256222"/>
                  <a:gd name="connsiteX25" fmla="*/ 31609 w 208048"/>
                  <a:gd name="connsiteY25" fmla="*/ 255749 h 25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08048" h="256222">
                    <a:moveTo>
                      <a:pt x="31609" y="255749"/>
                    </a:moveTo>
                    <a:lnTo>
                      <a:pt x="24275" y="255177"/>
                    </a:lnTo>
                    <a:cubicBezTo>
                      <a:pt x="19989" y="255177"/>
                      <a:pt x="14750" y="251081"/>
                      <a:pt x="9130" y="243938"/>
                    </a:cubicBezTo>
                    <a:cubicBezTo>
                      <a:pt x="2939" y="236689"/>
                      <a:pt x="-443" y="227469"/>
                      <a:pt x="-395" y="217935"/>
                    </a:cubicBezTo>
                    <a:lnTo>
                      <a:pt x="-395" y="128114"/>
                    </a:lnTo>
                    <a:cubicBezTo>
                      <a:pt x="-14" y="64611"/>
                      <a:pt x="3634" y="26511"/>
                      <a:pt x="10559" y="13814"/>
                    </a:cubicBezTo>
                    <a:cubicBezTo>
                      <a:pt x="14331" y="5174"/>
                      <a:pt x="22846" y="-436"/>
                      <a:pt x="32276" y="-474"/>
                    </a:cubicBezTo>
                    <a:cubicBezTo>
                      <a:pt x="49993" y="-474"/>
                      <a:pt x="59775" y="14319"/>
                      <a:pt x="61613" y="43913"/>
                    </a:cubicBezTo>
                    <a:cubicBezTo>
                      <a:pt x="61613" y="47532"/>
                      <a:pt x="62184" y="51056"/>
                      <a:pt x="62660" y="54676"/>
                    </a:cubicBezTo>
                    <a:cubicBezTo>
                      <a:pt x="91045" y="22929"/>
                      <a:pt x="116829" y="7051"/>
                      <a:pt x="140003" y="7051"/>
                    </a:cubicBezTo>
                    <a:cubicBezTo>
                      <a:pt x="148709" y="7870"/>
                      <a:pt x="157358" y="9204"/>
                      <a:pt x="165912" y="11051"/>
                    </a:cubicBezTo>
                    <a:cubicBezTo>
                      <a:pt x="180104" y="13718"/>
                      <a:pt x="191725" y="39626"/>
                      <a:pt x="200773" y="88966"/>
                    </a:cubicBezTo>
                    <a:cubicBezTo>
                      <a:pt x="205431" y="114093"/>
                      <a:pt x="207727" y="139610"/>
                      <a:pt x="207631" y="165166"/>
                    </a:cubicBezTo>
                    <a:cubicBezTo>
                      <a:pt x="207955" y="184635"/>
                      <a:pt x="204726" y="203999"/>
                      <a:pt x="198106" y="222316"/>
                    </a:cubicBezTo>
                    <a:cubicBezTo>
                      <a:pt x="194001" y="237070"/>
                      <a:pt x="180361" y="247129"/>
                      <a:pt x="165054" y="246700"/>
                    </a:cubicBezTo>
                    <a:cubicBezTo>
                      <a:pt x="156053" y="246814"/>
                      <a:pt x="147366" y="243395"/>
                      <a:pt x="140861" y="237175"/>
                    </a:cubicBezTo>
                    <a:cubicBezTo>
                      <a:pt x="134908" y="231717"/>
                      <a:pt x="131184" y="224259"/>
                      <a:pt x="130384" y="216220"/>
                    </a:cubicBezTo>
                    <a:cubicBezTo>
                      <a:pt x="129202" y="209229"/>
                      <a:pt x="128592" y="202161"/>
                      <a:pt x="128574" y="195074"/>
                    </a:cubicBezTo>
                    <a:cubicBezTo>
                      <a:pt x="128822" y="184387"/>
                      <a:pt x="129774" y="173729"/>
                      <a:pt x="131431" y="163166"/>
                    </a:cubicBezTo>
                    <a:cubicBezTo>
                      <a:pt x="133079" y="151336"/>
                      <a:pt x="133841" y="139391"/>
                      <a:pt x="133717" y="127447"/>
                    </a:cubicBezTo>
                    <a:cubicBezTo>
                      <a:pt x="133717" y="88014"/>
                      <a:pt x="128002" y="68201"/>
                      <a:pt x="116572" y="68201"/>
                    </a:cubicBezTo>
                    <a:cubicBezTo>
                      <a:pt x="112000" y="68201"/>
                      <a:pt x="106476" y="72583"/>
                      <a:pt x="99999" y="81251"/>
                    </a:cubicBezTo>
                    <a:cubicBezTo>
                      <a:pt x="87873" y="97510"/>
                      <a:pt x="78348" y="129666"/>
                      <a:pt x="71424" y="177739"/>
                    </a:cubicBezTo>
                    <a:cubicBezTo>
                      <a:pt x="69137" y="193074"/>
                      <a:pt x="66566" y="206314"/>
                      <a:pt x="63613" y="219078"/>
                    </a:cubicBezTo>
                    <a:cubicBezTo>
                      <a:pt x="61765" y="229126"/>
                      <a:pt x="57260" y="238508"/>
                      <a:pt x="50564" y="246224"/>
                    </a:cubicBezTo>
                    <a:cubicBezTo>
                      <a:pt x="45839" y="251881"/>
                      <a:pt x="38972" y="255329"/>
                      <a:pt x="31609" y="255749"/>
                    </a:cubicBezTo>
                    <a:close/>
                  </a:path>
                </a:pathLst>
              </a:custGeom>
              <a:grpFill/>
              <a:ln w="9525" cap="flat">
                <a:noFill/>
                <a:prstDash val="solid"/>
                <a:miter/>
              </a:ln>
            </p:spPr>
            <p:txBody>
              <a:bodyPr rtlCol="0" anchor="ctr"/>
              <a:lstStyle/>
              <a:p>
                <a:endParaRPr lang="fr-FR"/>
              </a:p>
            </p:txBody>
          </p:sp>
          <p:sp>
            <p:nvSpPr>
              <p:cNvPr id="25" name="Graphique 4">
                <a:extLst>
                  <a:ext uri="{FF2B5EF4-FFF2-40B4-BE49-F238E27FC236}">
                    <a16:creationId xmlns:a16="http://schemas.microsoft.com/office/drawing/2014/main" id="{109580B2-AF27-4CAD-B39C-4B93059FD38E}"/>
                  </a:ext>
                </a:extLst>
              </p:cNvPr>
              <p:cNvSpPr/>
              <p:nvPr/>
            </p:nvSpPr>
            <p:spPr>
              <a:xfrm>
                <a:off x="5742241" y="3255494"/>
                <a:ext cx="222027" cy="349134"/>
              </a:xfrm>
              <a:custGeom>
                <a:avLst/>
                <a:gdLst>
                  <a:gd name="connsiteX0" fmla="*/ 95045 w 222027"/>
                  <a:gd name="connsiteY0" fmla="*/ 348577 h 349134"/>
                  <a:gd name="connsiteX1" fmla="*/ 61898 w 222027"/>
                  <a:gd name="connsiteY1" fmla="*/ 320764 h 349134"/>
                  <a:gd name="connsiteX2" fmla="*/ 56564 w 222027"/>
                  <a:gd name="connsiteY2" fmla="*/ 260090 h 349134"/>
                  <a:gd name="connsiteX3" fmla="*/ 63136 w 222027"/>
                  <a:gd name="connsiteY3" fmla="*/ 133503 h 349134"/>
                  <a:gd name="connsiteX4" fmla="*/ 63136 w 222027"/>
                  <a:gd name="connsiteY4" fmla="*/ 128645 h 349134"/>
                  <a:gd name="connsiteX5" fmla="*/ 58278 w 222027"/>
                  <a:gd name="connsiteY5" fmla="*/ 119120 h 349134"/>
                  <a:gd name="connsiteX6" fmla="*/ 20750 w 222027"/>
                  <a:gd name="connsiteY6" fmla="*/ 113024 h 349134"/>
                  <a:gd name="connsiteX7" fmla="*/ -396 w 222027"/>
                  <a:gd name="connsiteY7" fmla="*/ 97975 h 349134"/>
                  <a:gd name="connsiteX8" fmla="*/ 10177 w 222027"/>
                  <a:gd name="connsiteY8" fmla="*/ 84449 h 349134"/>
                  <a:gd name="connsiteX9" fmla="*/ 30370 w 222027"/>
                  <a:gd name="connsiteY9" fmla="*/ 78829 h 349134"/>
                  <a:gd name="connsiteX10" fmla="*/ 66565 w 222027"/>
                  <a:gd name="connsiteY10" fmla="*/ 68352 h 349134"/>
                  <a:gd name="connsiteX11" fmla="*/ 67327 w 222027"/>
                  <a:gd name="connsiteY11" fmla="*/ 63018 h 349134"/>
                  <a:gd name="connsiteX12" fmla="*/ 67994 w 222027"/>
                  <a:gd name="connsiteY12" fmla="*/ 43968 h 349134"/>
                  <a:gd name="connsiteX13" fmla="*/ 73709 w 222027"/>
                  <a:gd name="connsiteY13" fmla="*/ 20251 h 349134"/>
                  <a:gd name="connsiteX14" fmla="*/ 98474 w 222027"/>
                  <a:gd name="connsiteY14" fmla="*/ -419 h 349134"/>
                  <a:gd name="connsiteX15" fmla="*/ 122287 w 222027"/>
                  <a:gd name="connsiteY15" fmla="*/ 13011 h 349134"/>
                  <a:gd name="connsiteX16" fmla="*/ 129430 w 222027"/>
                  <a:gd name="connsiteY16" fmla="*/ 39110 h 349134"/>
                  <a:gd name="connsiteX17" fmla="*/ 129430 w 222027"/>
                  <a:gd name="connsiteY17" fmla="*/ 55207 h 349134"/>
                  <a:gd name="connsiteX18" fmla="*/ 132097 w 222027"/>
                  <a:gd name="connsiteY18" fmla="*/ 64732 h 349134"/>
                  <a:gd name="connsiteX19" fmla="*/ 155243 w 222027"/>
                  <a:gd name="connsiteY19" fmla="*/ 68161 h 349134"/>
                  <a:gd name="connsiteX20" fmla="*/ 168959 w 222027"/>
                  <a:gd name="connsiteY20" fmla="*/ 68161 h 349134"/>
                  <a:gd name="connsiteX21" fmla="*/ 191533 w 222027"/>
                  <a:gd name="connsiteY21" fmla="*/ 69209 h 349134"/>
                  <a:gd name="connsiteX22" fmla="*/ 210583 w 222027"/>
                  <a:gd name="connsiteY22" fmla="*/ 77877 h 349134"/>
                  <a:gd name="connsiteX23" fmla="*/ 221632 w 222027"/>
                  <a:gd name="connsiteY23" fmla="*/ 98546 h 349134"/>
                  <a:gd name="connsiteX24" fmla="*/ 221632 w 222027"/>
                  <a:gd name="connsiteY24" fmla="*/ 105785 h 349134"/>
                  <a:gd name="connsiteX25" fmla="*/ 208202 w 222027"/>
                  <a:gd name="connsiteY25" fmla="*/ 119977 h 349134"/>
                  <a:gd name="connsiteX26" fmla="*/ 188009 w 222027"/>
                  <a:gd name="connsiteY26" fmla="*/ 125597 h 349134"/>
                  <a:gd name="connsiteX27" fmla="*/ 165816 w 222027"/>
                  <a:gd name="connsiteY27" fmla="*/ 123787 h 349134"/>
                  <a:gd name="connsiteX28" fmla="*/ 152290 w 222027"/>
                  <a:gd name="connsiteY28" fmla="*/ 122263 h 349134"/>
                  <a:gd name="connsiteX29" fmla="*/ 144670 w 222027"/>
                  <a:gd name="connsiteY29" fmla="*/ 122835 h 349134"/>
                  <a:gd name="connsiteX30" fmla="*/ 133621 w 222027"/>
                  <a:gd name="connsiteY30" fmla="*/ 177127 h 349134"/>
                  <a:gd name="connsiteX31" fmla="*/ 133621 w 222027"/>
                  <a:gd name="connsiteY31" fmla="*/ 228467 h 349134"/>
                  <a:gd name="connsiteX32" fmla="*/ 132573 w 222027"/>
                  <a:gd name="connsiteY32" fmla="*/ 286760 h 349134"/>
                  <a:gd name="connsiteX33" fmla="*/ 126001 w 222027"/>
                  <a:gd name="connsiteY33" fmla="*/ 326194 h 349134"/>
                  <a:gd name="connsiteX34" fmla="*/ 95045 w 222027"/>
                  <a:gd name="connsiteY34" fmla="*/ 348577 h 349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222027" h="349134">
                    <a:moveTo>
                      <a:pt x="95045" y="348577"/>
                    </a:moveTo>
                    <a:cubicBezTo>
                      <a:pt x="78290" y="349796"/>
                      <a:pt x="63603" y="337471"/>
                      <a:pt x="61898" y="320764"/>
                    </a:cubicBezTo>
                    <a:cubicBezTo>
                      <a:pt x="58069" y="300771"/>
                      <a:pt x="56288" y="280445"/>
                      <a:pt x="56564" y="260090"/>
                    </a:cubicBezTo>
                    <a:cubicBezTo>
                      <a:pt x="56564" y="230944"/>
                      <a:pt x="58754" y="188748"/>
                      <a:pt x="63136" y="133503"/>
                    </a:cubicBezTo>
                    <a:lnTo>
                      <a:pt x="63136" y="128645"/>
                    </a:lnTo>
                    <a:cubicBezTo>
                      <a:pt x="63622" y="124778"/>
                      <a:pt x="61698" y="120996"/>
                      <a:pt x="58278" y="119120"/>
                    </a:cubicBezTo>
                    <a:cubicBezTo>
                      <a:pt x="46020" y="115777"/>
                      <a:pt x="33437" y="113729"/>
                      <a:pt x="20750" y="113024"/>
                    </a:cubicBezTo>
                    <a:cubicBezTo>
                      <a:pt x="6653" y="111500"/>
                      <a:pt x="-396" y="106452"/>
                      <a:pt x="-396" y="97975"/>
                    </a:cubicBezTo>
                    <a:cubicBezTo>
                      <a:pt x="-243" y="91631"/>
                      <a:pt x="4052" y="86125"/>
                      <a:pt x="10177" y="84449"/>
                    </a:cubicBezTo>
                    <a:cubicBezTo>
                      <a:pt x="16654" y="81763"/>
                      <a:pt x="23436" y="79877"/>
                      <a:pt x="30370" y="78829"/>
                    </a:cubicBezTo>
                    <a:cubicBezTo>
                      <a:pt x="53040" y="75210"/>
                      <a:pt x="65041" y="71781"/>
                      <a:pt x="66565" y="68352"/>
                    </a:cubicBezTo>
                    <a:cubicBezTo>
                      <a:pt x="67213" y="66656"/>
                      <a:pt x="67470" y="64828"/>
                      <a:pt x="67327" y="63018"/>
                    </a:cubicBezTo>
                    <a:cubicBezTo>
                      <a:pt x="67327" y="55969"/>
                      <a:pt x="67327" y="49683"/>
                      <a:pt x="67994" y="43968"/>
                    </a:cubicBezTo>
                    <a:cubicBezTo>
                      <a:pt x="69042" y="35881"/>
                      <a:pt x="70956" y="27928"/>
                      <a:pt x="73709" y="20251"/>
                    </a:cubicBezTo>
                    <a:cubicBezTo>
                      <a:pt x="75909" y="8297"/>
                      <a:pt x="86320" y="-390"/>
                      <a:pt x="98474" y="-419"/>
                    </a:cubicBezTo>
                    <a:cubicBezTo>
                      <a:pt x="108380" y="-1076"/>
                      <a:pt x="117724" y="4201"/>
                      <a:pt x="122287" y="13011"/>
                    </a:cubicBezTo>
                    <a:cubicBezTo>
                      <a:pt x="126791" y="20984"/>
                      <a:pt x="129249" y="29956"/>
                      <a:pt x="129430" y="39110"/>
                    </a:cubicBezTo>
                    <a:lnTo>
                      <a:pt x="129430" y="55207"/>
                    </a:lnTo>
                    <a:cubicBezTo>
                      <a:pt x="129192" y="58598"/>
                      <a:pt x="130135" y="61961"/>
                      <a:pt x="132097" y="64732"/>
                    </a:cubicBezTo>
                    <a:cubicBezTo>
                      <a:pt x="133878" y="67018"/>
                      <a:pt x="141593" y="68161"/>
                      <a:pt x="155243" y="68161"/>
                    </a:cubicBezTo>
                    <a:lnTo>
                      <a:pt x="168959" y="68161"/>
                    </a:lnTo>
                    <a:cubicBezTo>
                      <a:pt x="177341" y="68161"/>
                      <a:pt x="184866" y="68161"/>
                      <a:pt x="191533" y="69209"/>
                    </a:cubicBezTo>
                    <a:cubicBezTo>
                      <a:pt x="198600" y="70161"/>
                      <a:pt x="205220" y="73171"/>
                      <a:pt x="210583" y="77877"/>
                    </a:cubicBezTo>
                    <a:cubicBezTo>
                      <a:pt x="217250" y="82706"/>
                      <a:pt x="221318" y="90326"/>
                      <a:pt x="221632" y="98546"/>
                    </a:cubicBezTo>
                    <a:cubicBezTo>
                      <a:pt x="221632" y="99022"/>
                      <a:pt x="221632" y="101499"/>
                      <a:pt x="221632" y="105785"/>
                    </a:cubicBezTo>
                    <a:cubicBezTo>
                      <a:pt x="221632" y="110071"/>
                      <a:pt x="216870" y="115310"/>
                      <a:pt x="208202" y="119977"/>
                    </a:cubicBezTo>
                    <a:cubicBezTo>
                      <a:pt x="202087" y="123606"/>
                      <a:pt x="195115" y="125540"/>
                      <a:pt x="188009" y="125597"/>
                    </a:cubicBezTo>
                    <a:cubicBezTo>
                      <a:pt x="180570" y="125673"/>
                      <a:pt x="173140" y="125064"/>
                      <a:pt x="165816" y="123787"/>
                    </a:cubicBezTo>
                    <a:cubicBezTo>
                      <a:pt x="161358" y="122873"/>
                      <a:pt x="156833" y="122368"/>
                      <a:pt x="152290" y="122263"/>
                    </a:cubicBezTo>
                    <a:cubicBezTo>
                      <a:pt x="149737" y="122311"/>
                      <a:pt x="147194" y="122501"/>
                      <a:pt x="144670" y="122835"/>
                    </a:cubicBezTo>
                    <a:cubicBezTo>
                      <a:pt x="138317" y="123530"/>
                      <a:pt x="134640" y="141627"/>
                      <a:pt x="133621" y="177127"/>
                    </a:cubicBezTo>
                    <a:cubicBezTo>
                      <a:pt x="133621" y="189605"/>
                      <a:pt x="133621" y="206655"/>
                      <a:pt x="133621" y="228467"/>
                    </a:cubicBezTo>
                    <a:cubicBezTo>
                      <a:pt x="133621" y="250279"/>
                      <a:pt x="133621" y="270853"/>
                      <a:pt x="132573" y="286760"/>
                    </a:cubicBezTo>
                    <a:cubicBezTo>
                      <a:pt x="132345" y="300152"/>
                      <a:pt x="130126" y="313449"/>
                      <a:pt x="126001" y="326194"/>
                    </a:cubicBezTo>
                    <a:cubicBezTo>
                      <a:pt x="122410" y="340129"/>
                      <a:pt x="109409" y="349539"/>
                      <a:pt x="95045" y="348577"/>
                    </a:cubicBezTo>
                    <a:close/>
                  </a:path>
                </a:pathLst>
              </a:custGeom>
              <a:grpFill/>
              <a:ln w="9525" cap="flat">
                <a:noFill/>
                <a:prstDash val="solid"/>
                <a:miter/>
              </a:ln>
            </p:spPr>
            <p:txBody>
              <a:bodyPr rtlCol="0" anchor="ctr"/>
              <a:lstStyle/>
              <a:p>
                <a:endParaRPr lang="fr-FR"/>
              </a:p>
            </p:txBody>
          </p:sp>
          <p:sp>
            <p:nvSpPr>
              <p:cNvPr id="26" name="Graphique 4">
                <a:extLst>
                  <a:ext uri="{FF2B5EF4-FFF2-40B4-BE49-F238E27FC236}">
                    <a16:creationId xmlns:a16="http://schemas.microsoft.com/office/drawing/2014/main" id="{109580B2-AF27-4CAD-B39C-4B93059FD38E}"/>
                  </a:ext>
                </a:extLst>
              </p:cNvPr>
              <p:cNvSpPr/>
              <p:nvPr/>
            </p:nvSpPr>
            <p:spPr>
              <a:xfrm>
                <a:off x="6049155" y="3239261"/>
                <a:ext cx="184218" cy="358379"/>
              </a:xfrm>
              <a:custGeom>
                <a:avLst/>
                <a:gdLst>
                  <a:gd name="connsiteX0" fmla="*/ 67594 w 184218"/>
                  <a:gd name="connsiteY0" fmla="*/ 357857 h 358379"/>
                  <a:gd name="connsiteX1" fmla="*/ 66070 w 184218"/>
                  <a:gd name="connsiteY1" fmla="*/ 357857 h 358379"/>
                  <a:gd name="connsiteX2" fmla="*/ 39323 w 184218"/>
                  <a:gd name="connsiteY2" fmla="*/ 334216 h 358379"/>
                  <a:gd name="connsiteX3" fmla="*/ 39305 w 184218"/>
                  <a:gd name="connsiteY3" fmla="*/ 333853 h 358379"/>
                  <a:gd name="connsiteX4" fmla="*/ 32351 w 184218"/>
                  <a:gd name="connsiteY4" fmla="*/ 226221 h 358379"/>
                  <a:gd name="connsiteX5" fmla="*/ 28541 w 184218"/>
                  <a:gd name="connsiteY5" fmla="*/ 161070 h 358379"/>
                  <a:gd name="connsiteX6" fmla="*/ 17301 w 184218"/>
                  <a:gd name="connsiteY6" fmla="*/ 156498 h 358379"/>
                  <a:gd name="connsiteX7" fmla="*/ 10158 w 184218"/>
                  <a:gd name="connsiteY7" fmla="*/ 155260 h 358379"/>
                  <a:gd name="connsiteX8" fmla="*/ -320 w 184218"/>
                  <a:gd name="connsiteY8" fmla="*/ 144306 h 358379"/>
                  <a:gd name="connsiteX9" fmla="*/ 5110 w 184218"/>
                  <a:gd name="connsiteY9" fmla="*/ 131257 h 358379"/>
                  <a:gd name="connsiteX10" fmla="*/ 17111 w 184218"/>
                  <a:gd name="connsiteY10" fmla="*/ 125351 h 358379"/>
                  <a:gd name="connsiteX11" fmla="*/ 29208 w 184218"/>
                  <a:gd name="connsiteY11" fmla="*/ 119351 h 358379"/>
                  <a:gd name="connsiteX12" fmla="*/ 35970 w 184218"/>
                  <a:gd name="connsiteY12" fmla="*/ 106016 h 358379"/>
                  <a:gd name="connsiteX13" fmla="*/ 131220 w 184218"/>
                  <a:gd name="connsiteY13" fmla="*/ -474 h 358379"/>
                  <a:gd name="connsiteX14" fmla="*/ 157510 w 184218"/>
                  <a:gd name="connsiteY14" fmla="*/ 1050 h 358379"/>
                  <a:gd name="connsiteX15" fmla="*/ 176560 w 184218"/>
                  <a:gd name="connsiteY15" fmla="*/ 7241 h 358379"/>
                  <a:gd name="connsiteX16" fmla="*/ 183799 w 184218"/>
                  <a:gd name="connsiteY16" fmla="*/ 20957 h 358379"/>
                  <a:gd name="connsiteX17" fmla="*/ 155224 w 184218"/>
                  <a:gd name="connsiteY17" fmla="*/ 40007 h 358379"/>
                  <a:gd name="connsiteX18" fmla="*/ 131507 w 184218"/>
                  <a:gd name="connsiteY18" fmla="*/ 43627 h 358379"/>
                  <a:gd name="connsiteX19" fmla="*/ 92168 w 184218"/>
                  <a:gd name="connsiteY19" fmla="*/ 88490 h 358379"/>
                  <a:gd name="connsiteX20" fmla="*/ 91406 w 184218"/>
                  <a:gd name="connsiteY20" fmla="*/ 95919 h 358379"/>
                  <a:gd name="connsiteX21" fmla="*/ 104236 w 184218"/>
                  <a:gd name="connsiteY21" fmla="*/ 112216 h 358379"/>
                  <a:gd name="connsiteX22" fmla="*/ 107789 w 184218"/>
                  <a:gd name="connsiteY22" fmla="*/ 112207 h 358379"/>
                  <a:gd name="connsiteX23" fmla="*/ 125887 w 184218"/>
                  <a:gd name="connsiteY23" fmla="*/ 116969 h 358379"/>
                  <a:gd name="connsiteX24" fmla="*/ 134555 w 184218"/>
                  <a:gd name="connsiteY24" fmla="*/ 136019 h 358379"/>
                  <a:gd name="connsiteX25" fmla="*/ 125887 w 184218"/>
                  <a:gd name="connsiteY25" fmla="*/ 155641 h 358379"/>
                  <a:gd name="connsiteX26" fmla="*/ 107789 w 184218"/>
                  <a:gd name="connsiteY26" fmla="*/ 159641 h 358379"/>
                  <a:gd name="connsiteX27" fmla="*/ 94645 w 184218"/>
                  <a:gd name="connsiteY27" fmla="*/ 163070 h 358379"/>
                  <a:gd name="connsiteX28" fmla="*/ 90930 w 184218"/>
                  <a:gd name="connsiteY28" fmla="*/ 188026 h 358379"/>
                  <a:gd name="connsiteX29" fmla="*/ 92930 w 184218"/>
                  <a:gd name="connsiteY29" fmla="*/ 249081 h 358379"/>
                  <a:gd name="connsiteX30" fmla="*/ 95502 w 184218"/>
                  <a:gd name="connsiteY30" fmla="*/ 309089 h 358379"/>
                  <a:gd name="connsiteX31" fmla="*/ 93978 w 184218"/>
                  <a:gd name="connsiteY31" fmla="*/ 332044 h 358379"/>
                  <a:gd name="connsiteX32" fmla="*/ 67594 w 184218"/>
                  <a:gd name="connsiteY32" fmla="*/ 357857 h 358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84218" h="358379">
                    <a:moveTo>
                      <a:pt x="67594" y="357857"/>
                    </a:moveTo>
                    <a:lnTo>
                      <a:pt x="66070" y="357857"/>
                    </a:lnTo>
                    <a:cubicBezTo>
                      <a:pt x="52154" y="358714"/>
                      <a:pt x="40181" y="348132"/>
                      <a:pt x="39323" y="334216"/>
                    </a:cubicBezTo>
                    <a:cubicBezTo>
                      <a:pt x="39314" y="334092"/>
                      <a:pt x="39314" y="333977"/>
                      <a:pt x="39305" y="333853"/>
                    </a:cubicBezTo>
                    <a:cubicBezTo>
                      <a:pt x="36952" y="321157"/>
                      <a:pt x="34637" y="285276"/>
                      <a:pt x="32351" y="226221"/>
                    </a:cubicBezTo>
                    <a:cubicBezTo>
                      <a:pt x="32256" y="204447"/>
                      <a:pt x="30989" y="182701"/>
                      <a:pt x="28541" y="161070"/>
                    </a:cubicBezTo>
                    <a:cubicBezTo>
                      <a:pt x="26826" y="158022"/>
                      <a:pt x="23112" y="156498"/>
                      <a:pt x="17301" y="156498"/>
                    </a:cubicBezTo>
                    <a:cubicBezTo>
                      <a:pt x="14863" y="156546"/>
                      <a:pt x="12434" y="156127"/>
                      <a:pt x="10158" y="155260"/>
                    </a:cubicBezTo>
                    <a:cubicBezTo>
                      <a:pt x="3204" y="152212"/>
                      <a:pt x="-320" y="148497"/>
                      <a:pt x="-320" y="144306"/>
                    </a:cubicBezTo>
                    <a:cubicBezTo>
                      <a:pt x="-824" y="139315"/>
                      <a:pt x="1214" y="134410"/>
                      <a:pt x="5110" y="131257"/>
                    </a:cubicBezTo>
                    <a:cubicBezTo>
                      <a:pt x="8767" y="128657"/>
                      <a:pt x="12816" y="126656"/>
                      <a:pt x="17111" y="125351"/>
                    </a:cubicBezTo>
                    <a:cubicBezTo>
                      <a:pt x="21455" y="124056"/>
                      <a:pt x="25550" y="122027"/>
                      <a:pt x="29208" y="119351"/>
                    </a:cubicBezTo>
                    <a:cubicBezTo>
                      <a:pt x="33189" y="116017"/>
                      <a:pt x="35627" y="111197"/>
                      <a:pt x="35970" y="106016"/>
                    </a:cubicBezTo>
                    <a:cubicBezTo>
                      <a:pt x="44667" y="35026"/>
                      <a:pt x="76423" y="-474"/>
                      <a:pt x="131220" y="-474"/>
                    </a:cubicBezTo>
                    <a:cubicBezTo>
                      <a:pt x="140003" y="-474"/>
                      <a:pt x="148785" y="31"/>
                      <a:pt x="157510" y="1050"/>
                    </a:cubicBezTo>
                    <a:cubicBezTo>
                      <a:pt x="164225" y="1755"/>
                      <a:pt x="170711" y="3860"/>
                      <a:pt x="176560" y="7241"/>
                    </a:cubicBezTo>
                    <a:cubicBezTo>
                      <a:pt x="181322" y="10118"/>
                      <a:pt x="184113" y="15395"/>
                      <a:pt x="183799" y="20957"/>
                    </a:cubicBezTo>
                    <a:cubicBezTo>
                      <a:pt x="183799" y="32892"/>
                      <a:pt x="174274" y="39245"/>
                      <a:pt x="155224" y="40007"/>
                    </a:cubicBezTo>
                    <a:cubicBezTo>
                      <a:pt x="147222" y="40484"/>
                      <a:pt x="139288" y="41693"/>
                      <a:pt x="131507" y="43627"/>
                    </a:cubicBezTo>
                    <a:cubicBezTo>
                      <a:pt x="110361" y="48485"/>
                      <a:pt x="97312" y="63534"/>
                      <a:pt x="92168" y="88490"/>
                    </a:cubicBezTo>
                    <a:cubicBezTo>
                      <a:pt x="91673" y="90937"/>
                      <a:pt x="91415" y="93424"/>
                      <a:pt x="91406" y="95919"/>
                    </a:cubicBezTo>
                    <a:cubicBezTo>
                      <a:pt x="90454" y="103968"/>
                      <a:pt x="96197" y="111264"/>
                      <a:pt x="104236" y="112216"/>
                    </a:cubicBezTo>
                    <a:cubicBezTo>
                      <a:pt x="105417" y="112359"/>
                      <a:pt x="106608" y="112350"/>
                      <a:pt x="107789" y="112207"/>
                    </a:cubicBezTo>
                    <a:cubicBezTo>
                      <a:pt x="114076" y="112559"/>
                      <a:pt x="120238" y="114179"/>
                      <a:pt x="125887" y="116969"/>
                    </a:cubicBezTo>
                    <a:cubicBezTo>
                      <a:pt x="131697" y="119732"/>
                      <a:pt x="134555" y="126018"/>
                      <a:pt x="134555" y="136019"/>
                    </a:cubicBezTo>
                    <a:cubicBezTo>
                      <a:pt x="134555" y="146021"/>
                      <a:pt x="131697" y="153069"/>
                      <a:pt x="125887" y="155641"/>
                    </a:cubicBezTo>
                    <a:cubicBezTo>
                      <a:pt x="120190" y="158194"/>
                      <a:pt x="114028" y="159556"/>
                      <a:pt x="107789" y="159641"/>
                    </a:cubicBezTo>
                    <a:cubicBezTo>
                      <a:pt x="103141" y="159260"/>
                      <a:pt x="98511" y="160470"/>
                      <a:pt x="94645" y="163070"/>
                    </a:cubicBezTo>
                    <a:cubicBezTo>
                      <a:pt x="92168" y="165261"/>
                      <a:pt x="90930" y="173643"/>
                      <a:pt x="90930" y="188026"/>
                    </a:cubicBezTo>
                    <a:cubicBezTo>
                      <a:pt x="90930" y="200694"/>
                      <a:pt x="91597" y="220982"/>
                      <a:pt x="92930" y="249081"/>
                    </a:cubicBezTo>
                    <a:cubicBezTo>
                      <a:pt x="94645" y="279180"/>
                      <a:pt x="95502" y="299183"/>
                      <a:pt x="95502" y="309089"/>
                    </a:cubicBezTo>
                    <a:cubicBezTo>
                      <a:pt x="95673" y="316766"/>
                      <a:pt x="95169" y="324452"/>
                      <a:pt x="93978" y="332044"/>
                    </a:cubicBezTo>
                    <a:cubicBezTo>
                      <a:pt x="93149" y="346160"/>
                      <a:pt x="81729" y="357342"/>
                      <a:pt x="67594" y="357857"/>
                    </a:cubicBezTo>
                    <a:close/>
                  </a:path>
                </a:pathLst>
              </a:custGeom>
              <a:grpFill/>
              <a:ln w="9525" cap="flat">
                <a:noFill/>
                <a:prstDash val="solid"/>
                <a:miter/>
              </a:ln>
            </p:spPr>
            <p:txBody>
              <a:bodyPr rtlCol="0" anchor="ctr"/>
              <a:lstStyle/>
              <a:p>
                <a:endParaRPr lang="fr-FR"/>
              </a:p>
            </p:txBody>
          </p:sp>
          <p:sp>
            <p:nvSpPr>
              <p:cNvPr id="27" name="Graphique 4">
                <a:extLst>
                  <a:ext uri="{FF2B5EF4-FFF2-40B4-BE49-F238E27FC236}">
                    <a16:creationId xmlns:a16="http://schemas.microsoft.com/office/drawing/2014/main" id="{109580B2-AF27-4CAD-B39C-4B93059FD38E}"/>
                  </a:ext>
                </a:extLst>
              </p:cNvPr>
              <p:cNvSpPr/>
              <p:nvPr/>
            </p:nvSpPr>
            <p:spPr>
              <a:xfrm>
                <a:off x="6189224" y="3360983"/>
                <a:ext cx="196621" cy="231846"/>
              </a:xfrm>
              <a:custGeom>
                <a:avLst/>
                <a:gdLst>
                  <a:gd name="connsiteX0" fmla="*/ 45445 w 196621"/>
                  <a:gd name="connsiteY0" fmla="*/ 231373 h 231846"/>
                  <a:gd name="connsiteX1" fmla="*/ -180 w 196621"/>
                  <a:gd name="connsiteY1" fmla="*/ 116501 h 231846"/>
                  <a:gd name="connsiteX2" fmla="*/ 9345 w 196621"/>
                  <a:gd name="connsiteY2" fmla="*/ 30014 h 231846"/>
                  <a:gd name="connsiteX3" fmla="*/ 49445 w 196621"/>
                  <a:gd name="connsiteY3" fmla="*/ 1439 h 231846"/>
                  <a:gd name="connsiteX4" fmla="*/ 67352 w 196621"/>
                  <a:gd name="connsiteY4" fmla="*/ 34586 h 231846"/>
                  <a:gd name="connsiteX5" fmla="*/ 92594 w 196621"/>
                  <a:gd name="connsiteY5" fmla="*/ 9059 h 231846"/>
                  <a:gd name="connsiteX6" fmla="*/ 133456 w 196621"/>
                  <a:gd name="connsiteY6" fmla="*/ -466 h 231846"/>
                  <a:gd name="connsiteX7" fmla="*/ 185462 w 196621"/>
                  <a:gd name="connsiteY7" fmla="*/ 12869 h 231846"/>
                  <a:gd name="connsiteX8" fmla="*/ 196226 w 196621"/>
                  <a:gd name="connsiteY8" fmla="*/ 31443 h 231846"/>
                  <a:gd name="connsiteX9" fmla="*/ 194130 w 196621"/>
                  <a:gd name="connsiteY9" fmla="*/ 39158 h 231846"/>
                  <a:gd name="connsiteX10" fmla="*/ 165555 w 196621"/>
                  <a:gd name="connsiteY10" fmla="*/ 63923 h 231846"/>
                  <a:gd name="connsiteX11" fmla="*/ 145076 w 196621"/>
                  <a:gd name="connsiteY11" fmla="*/ 57256 h 231846"/>
                  <a:gd name="connsiteX12" fmla="*/ 119835 w 196621"/>
                  <a:gd name="connsiteY12" fmla="*/ 51350 h 231846"/>
                  <a:gd name="connsiteX13" fmla="*/ 92403 w 196621"/>
                  <a:gd name="connsiteY13" fmla="*/ 64495 h 231846"/>
                  <a:gd name="connsiteX14" fmla="*/ 80306 w 196621"/>
                  <a:gd name="connsiteY14" fmla="*/ 104976 h 231846"/>
                  <a:gd name="connsiteX15" fmla="*/ 79544 w 196621"/>
                  <a:gd name="connsiteY15" fmla="*/ 130217 h 231846"/>
                  <a:gd name="connsiteX16" fmla="*/ 80592 w 196621"/>
                  <a:gd name="connsiteY16" fmla="*/ 158792 h 231846"/>
                  <a:gd name="connsiteX17" fmla="*/ 81544 w 196621"/>
                  <a:gd name="connsiteY17" fmla="*/ 183652 h 231846"/>
                  <a:gd name="connsiteX18" fmla="*/ 48397 w 196621"/>
                  <a:gd name="connsiteY18" fmla="*/ 230325 h 2318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6621" h="231846">
                    <a:moveTo>
                      <a:pt x="45445" y="231373"/>
                    </a:moveTo>
                    <a:cubicBezTo>
                      <a:pt x="14965" y="231373"/>
                      <a:pt x="-247" y="193082"/>
                      <a:pt x="-180" y="116501"/>
                    </a:cubicBezTo>
                    <a:cubicBezTo>
                      <a:pt x="-1294" y="87364"/>
                      <a:pt x="1915" y="58218"/>
                      <a:pt x="9345" y="30014"/>
                    </a:cubicBezTo>
                    <a:cubicBezTo>
                      <a:pt x="13717" y="11821"/>
                      <a:pt x="30823" y="-361"/>
                      <a:pt x="49445" y="1439"/>
                    </a:cubicBezTo>
                    <a:cubicBezTo>
                      <a:pt x="57827" y="1439"/>
                      <a:pt x="63732" y="12488"/>
                      <a:pt x="67352" y="34586"/>
                    </a:cubicBezTo>
                    <a:cubicBezTo>
                      <a:pt x="72515" y="23385"/>
                      <a:pt x="81449" y="14345"/>
                      <a:pt x="92594" y="9059"/>
                    </a:cubicBezTo>
                    <a:cubicBezTo>
                      <a:pt x="105243" y="2611"/>
                      <a:pt x="119263" y="-656"/>
                      <a:pt x="133456" y="-466"/>
                    </a:cubicBezTo>
                    <a:cubicBezTo>
                      <a:pt x="157363" y="-466"/>
                      <a:pt x="174794" y="4011"/>
                      <a:pt x="185462" y="12869"/>
                    </a:cubicBezTo>
                    <a:cubicBezTo>
                      <a:pt x="191625" y="17155"/>
                      <a:pt x="195568" y="23966"/>
                      <a:pt x="196226" y="31443"/>
                    </a:cubicBezTo>
                    <a:cubicBezTo>
                      <a:pt x="196206" y="34148"/>
                      <a:pt x="195483" y="36805"/>
                      <a:pt x="194130" y="39158"/>
                    </a:cubicBezTo>
                    <a:cubicBezTo>
                      <a:pt x="186034" y="55636"/>
                      <a:pt x="176318" y="63923"/>
                      <a:pt x="165555" y="63923"/>
                    </a:cubicBezTo>
                    <a:cubicBezTo>
                      <a:pt x="158268" y="63485"/>
                      <a:pt x="151220" y="61189"/>
                      <a:pt x="145076" y="57256"/>
                    </a:cubicBezTo>
                    <a:cubicBezTo>
                      <a:pt x="137370" y="52988"/>
                      <a:pt x="128636" y="50950"/>
                      <a:pt x="119835" y="51350"/>
                    </a:cubicBezTo>
                    <a:cubicBezTo>
                      <a:pt x="109119" y="51093"/>
                      <a:pt x="98918" y="55979"/>
                      <a:pt x="92403" y="64495"/>
                    </a:cubicBezTo>
                    <a:cubicBezTo>
                      <a:pt x="84345" y="76448"/>
                      <a:pt x="80125" y="90565"/>
                      <a:pt x="80306" y="104976"/>
                    </a:cubicBezTo>
                    <a:cubicBezTo>
                      <a:pt x="80306" y="113358"/>
                      <a:pt x="79544" y="121740"/>
                      <a:pt x="79544" y="130217"/>
                    </a:cubicBezTo>
                    <a:cubicBezTo>
                      <a:pt x="79544" y="138694"/>
                      <a:pt x="79544" y="149267"/>
                      <a:pt x="80592" y="158792"/>
                    </a:cubicBezTo>
                    <a:cubicBezTo>
                      <a:pt x="81640" y="168317"/>
                      <a:pt x="81544" y="176508"/>
                      <a:pt x="81544" y="183652"/>
                    </a:cubicBezTo>
                    <a:cubicBezTo>
                      <a:pt x="81544" y="212609"/>
                      <a:pt x="70495" y="228163"/>
                      <a:pt x="48397" y="230325"/>
                    </a:cubicBezTo>
                    <a:close/>
                  </a:path>
                </a:pathLst>
              </a:custGeom>
              <a:grpFill/>
              <a:ln w="9525" cap="flat">
                <a:noFill/>
                <a:prstDash val="solid"/>
                <a:miter/>
              </a:ln>
            </p:spPr>
            <p:txBody>
              <a:bodyPr rtlCol="0" anchor="ctr"/>
              <a:lstStyle/>
              <a:p>
                <a:endParaRPr lang="fr-FR"/>
              </a:p>
            </p:txBody>
          </p:sp>
          <p:sp>
            <p:nvSpPr>
              <p:cNvPr id="28" name="Graphique 4">
                <a:extLst>
                  <a:ext uri="{FF2B5EF4-FFF2-40B4-BE49-F238E27FC236}">
                    <a16:creationId xmlns:a16="http://schemas.microsoft.com/office/drawing/2014/main" id="{109580B2-AF27-4CAD-B39C-4B93059FD38E}"/>
                  </a:ext>
                </a:extLst>
              </p:cNvPr>
              <p:cNvSpPr/>
              <p:nvPr/>
            </p:nvSpPr>
            <p:spPr>
              <a:xfrm>
                <a:off x="6343077" y="3382517"/>
                <a:ext cx="189835" cy="224715"/>
              </a:xfrm>
              <a:custGeom>
                <a:avLst/>
                <a:gdLst>
                  <a:gd name="connsiteX0" fmla="*/ 146861 w 189835"/>
                  <a:gd name="connsiteY0" fmla="*/ 224126 h 224715"/>
                  <a:gd name="connsiteX1" fmla="*/ 118343 w 189835"/>
                  <a:gd name="connsiteY1" fmla="*/ 200485 h 224715"/>
                  <a:gd name="connsiteX2" fmla="*/ 118286 w 189835"/>
                  <a:gd name="connsiteY2" fmla="*/ 199837 h 224715"/>
                  <a:gd name="connsiteX3" fmla="*/ 116191 w 189835"/>
                  <a:gd name="connsiteY3" fmla="*/ 175358 h 224715"/>
                  <a:gd name="connsiteX4" fmla="*/ 113904 w 189835"/>
                  <a:gd name="connsiteY4" fmla="*/ 158784 h 224715"/>
                  <a:gd name="connsiteX5" fmla="*/ 104952 w 189835"/>
                  <a:gd name="connsiteY5" fmla="*/ 170786 h 224715"/>
                  <a:gd name="connsiteX6" fmla="*/ 92283 w 189835"/>
                  <a:gd name="connsiteY6" fmla="*/ 190693 h 224715"/>
                  <a:gd name="connsiteX7" fmla="*/ 50373 w 189835"/>
                  <a:gd name="connsiteY7" fmla="*/ 218220 h 224715"/>
                  <a:gd name="connsiteX8" fmla="*/ 27894 w 189835"/>
                  <a:gd name="connsiteY8" fmla="*/ 211076 h 224715"/>
                  <a:gd name="connsiteX9" fmla="*/ 2939 w 189835"/>
                  <a:gd name="connsiteY9" fmla="*/ 169738 h 224715"/>
                  <a:gd name="connsiteX10" fmla="*/ -396 w 189835"/>
                  <a:gd name="connsiteY10" fmla="*/ 145258 h 224715"/>
                  <a:gd name="connsiteX11" fmla="*/ 14273 w 189835"/>
                  <a:gd name="connsiteY11" fmla="*/ 79917 h 224715"/>
                  <a:gd name="connsiteX12" fmla="*/ 53707 w 189835"/>
                  <a:gd name="connsiteY12" fmla="*/ 32292 h 224715"/>
                  <a:gd name="connsiteX13" fmla="*/ 86092 w 189835"/>
                  <a:gd name="connsiteY13" fmla="*/ 22100 h 224715"/>
                  <a:gd name="connsiteX14" fmla="*/ 116476 w 189835"/>
                  <a:gd name="connsiteY14" fmla="*/ 30768 h 224715"/>
                  <a:gd name="connsiteX15" fmla="*/ 120572 w 189835"/>
                  <a:gd name="connsiteY15" fmla="*/ 32006 h 224715"/>
                  <a:gd name="connsiteX16" fmla="*/ 128192 w 189835"/>
                  <a:gd name="connsiteY16" fmla="*/ 22481 h 224715"/>
                  <a:gd name="connsiteX17" fmla="*/ 137146 w 189835"/>
                  <a:gd name="connsiteY17" fmla="*/ 8384 h 224715"/>
                  <a:gd name="connsiteX18" fmla="*/ 154481 w 189835"/>
                  <a:gd name="connsiteY18" fmla="*/ -474 h 224715"/>
                  <a:gd name="connsiteX19" fmla="*/ 163435 w 189835"/>
                  <a:gd name="connsiteY19" fmla="*/ 1050 h 224715"/>
                  <a:gd name="connsiteX20" fmla="*/ 175436 w 189835"/>
                  <a:gd name="connsiteY20" fmla="*/ 17052 h 224715"/>
                  <a:gd name="connsiteX21" fmla="*/ 182104 w 189835"/>
                  <a:gd name="connsiteY21" fmla="*/ 62486 h 224715"/>
                  <a:gd name="connsiteX22" fmla="*/ 189438 w 189835"/>
                  <a:gd name="connsiteY22" fmla="*/ 186312 h 224715"/>
                  <a:gd name="connsiteX23" fmla="*/ 189438 w 189835"/>
                  <a:gd name="connsiteY23" fmla="*/ 192883 h 224715"/>
                  <a:gd name="connsiteX24" fmla="*/ 179913 w 189835"/>
                  <a:gd name="connsiteY24" fmla="*/ 213362 h 224715"/>
                  <a:gd name="connsiteX25" fmla="*/ 146861 w 189835"/>
                  <a:gd name="connsiteY25" fmla="*/ 224126 h 224715"/>
                  <a:gd name="connsiteX26" fmla="*/ 65423 w 189835"/>
                  <a:gd name="connsiteY26" fmla="*/ 161546 h 224715"/>
                  <a:gd name="connsiteX27" fmla="*/ 98569 w 189835"/>
                  <a:gd name="connsiteY27" fmla="*/ 120779 h 224715"/>
                  <a:gd name="connsiteX28" fmla="*/ 115714 w 189835"/>
                  <a:gd name="connsiteY28" fmla="*/ 71249 h 224715"/>
                  <a:gd name="connsiteX29" fmla="*/ 99903 w 189835"/>
                  <a:gd name="connsiteY29" fmla="*/ 62772 h 224715"/>
                  <a:gd name="connsiteX30" fmla="*/ 69614 w 189835"/>
                  <a:gd name="connsiteY30" fmla="*/ 83441 h 224715"/>
                  <a:gd name="connsiteX31" fmla="*/ 52373 w 189835"/>
                  <a:gd name="connsiteY31" fmla="*/ 127637 h 224715"/>
                  <a:gd name="connsiteX32" fmla="*/ 51611 w 189835"/>
                  <a:gd name="connsiteY32" fmla="*/ 137162 h 224715"/>
                  <a:gd name="connsiteX33" fmla="*/ 61136 w 189835"/>
                  <a:gd name="connsiteY33" fmla="*/ 159641 h 224715"/>
                  <a:gd name="connsiteX34" fmla="*/ 65423 w 189835"/>
                  <a:gd name="connsiteY34" fmla="*/ 161070 h 2247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89835" h="224715">
                    <a:moveTo>
                      <a:pt x="146861" y="224126"/>
                    </a:moveTo>
                    <a:cubicBezTo>
                      <a:pt x="132460" y="225478"/>
                      <a:pt x="119687" y="214896"/>
                      <a:pt x="118343" y="200485"/>
                    </a:cubicBezTo>
                    <a:cubicBezTo>
                      <a:pt x="118315" y="200275"/>
                      <a:pt x="118305" y="200056"/>
                      <a:pt x="118286" y="199837"/>
                    </a:cubicBezTo>
                    <a:cubicBezTo>
                      <a:pt x="116915" y="191750"/>
                      <a:pt x="116210" y="183559"/>
                      <a:pt x="116191" y="175358"/>
                    </a:cubicBezTo>
                    <a:cubicBezTo>
                      <a:pt x="116191" y="164308"/>
                      <a:pt x="115429" y="158784"/>
                      <a:pt x="113904" y="158784"/>
                    </a:cubicBezTo>
                    <a:cubicBezTo>
                      <a:pt x="112571" y="158784"/>
                      <a:pt x="109619" y="162785"/>
                      <a:pt x="104952" y="170786"/>
                    </a:cubicBezTo>
                    <a:cubicBezTo>
                      <a:pt x="101617" y="176691"/>
                      <a:pt x="97331" y="183358"/>
                      <a:pt x="92283" y="190693"/>
                    </a:cubicBezTo>
                    <a:cubicBezTo>
                      <a:pt x="79139" y="209076"/>
                      <a:pt x="65232" y="218220"/>
                      <a:pt x="50373" y="218220"/>
                    </a:cubicBezTo>
                    <a:cubicBezTo>
                      <a:pt x="42296" y="218420"/>
                      <a:pt x="34380" y="215896"/>
                      <a:pt x="27894" y="211076"/>
                    </a:cubicBezTo>
                    <a:cubicBezTo>
                      <a:pt x="14997" y="200637"/>
                      <a:pt x="6167" y="186006"/>
                      <a:pt x="2939" y="169738"/>
                    </a:cubicBezTo>
                    <a:cubicBezTo>
                      <a:pt x="757" y="161756"/>
                      <a:pt x="-366" y="153526"/>
                      <a:pt x="-396" y="145258"/>
                    </a:cubicBezTo>
                    <a:cubicBezTo>
                      <a:pt x="-386" y="122665"/>
                      <a:pt x="4625" y="100348"/>
                      <a:pt x="14273" y="79917"/>
                    </a:cubicBezTo>
                    <a:cubicBezTo>
                      <a:pt x="22446" y="60505"/>
                      <a:pt x="36162" y="43941"/>
                      <a:pt x="53707" y="32292"/>
                    </a:cubicBezTo>
                    <a:cubicBezTo>
                      <a:pt x="63298" y="25863"/>
                      <a:pt x="74548" y="22319"/>
                      <a:pt x="86092" y="22100"/>
                    </a:cubicBezTo>
                    <a:cubicBezTo>
                      <a:pt x="96807" y="22262"/>
                      <a:pt x="107294" y="25253"/>
                      <a:pt x="116476" y="30768"/>
                    </a:cubicBezTo>
                    <a:cubicBezTo>
                      <a:pt x="117715" y="31530"/>
                      <a:pt x="119125" y="31959"/>
                      <a:pt x="120572" y="32006"/>
                    </a:cubicBezTo>
                    <a:cubicBezTo>
                      <a:pt x="122953" y="32006"/>
                      <a:pt x="125525" y="28863"/>
                      <a:pt x="128192" y="22481"/>
                    </a:cubicBezTo>
                    <a:cubicBezTo>
                      <a:pt x="130259" y="17262"/>
                      <a:pt x="133297" y="12480"/>
                      <a:pt x="137146" y="8384"/>
                    </a:cubicBezTo>
                    <a:cubicBezTo>
                      <a:pt x="141432" y="3145"/>
                      <a:pt x="147719" y="-64"/>
                      <a:pt x="154481" y="-474"/>
                    </a:cubicBezTo>
                    <a:cubicBezTo>
                      <a:pt x="157510" y="-255"/>
                      <a:pt x="160510" y="250"/>
                      <a:pt x="163435" y="1050"/>
                    </a:cubicBezTo>
                    <a:cubicBezTo>
                      <a:pt x="167912" y="2003"/>
                      <a:pt x="171912" y="7432"/>
                      <a:pt x="175436" y="17052"/>
                    </a:cubicBezTo>
                    <a:cubicBezTo>
                      <a:pt x="178923" y="31987"/>
                      <a:pt x="181152" y="47180"/>
                      <a:pt x="182104" y="62486"/>
                    </a:cubicBezTo>
                    <a:cubicBezTo>
                      <a:pt x="187057" y="116779"/>
                      <a:pt x="189505" y="158051"/>
                      <a:pt x="189438" y="186312"/>
                    </a:cubicBezTo>
                    <a:lnTo>
                      <a:pt x="189438" y="192883"/>
                    </a:lnTo>
                    <a:cubicBezTo>
                      <a:pt x="189371" y="200770"/>
                      <a:pt x="185904" y="208238"/>
                      <a:pt x="179913" y="213362"/>
                    </a:cubicBezTo>
                    <a:cubicBezTo>
                      <a:pt x="170521" y="220754"/>
                      <a:pt x="158806" y="224564"/>
                      <a:pt x="146861" y="224126"/>
                    </a:cubicBezTo>
                    <a:close/>
                    <a:moveTo>
                      <a:pt x="65423" y="161546"/>
                    </a:moveTo>
                    <a:cubicBezTo>
                      <a:pt x="76091" y="161546"/>
                      <a:pt x="87235" y="147926"/>
                      <a:pt x="98569" y="120779"/>
                    </a:cubicBezTo>
                    <a:cubicBezTo>
                      <a:pt x="106275" y="105025"/>
                      <a:pt x="112038" y="88394"/>
                      <a:pt x="115714" y="71249"/>
                    </a:cubicBezTo>
                    <a:cubicBezTo>
                      <a:pt x="115714" y="65629"/>
                      <a:pt x="110380" y="62772"/>
                      <a:pt x="99903" y="62772"/>
                    </a:cubicBezTo>
                    <a:cubicBezTo>
                      <a:pt x="89426" y="62772"/>
                      <a:pt x="78567" y="69725"/>
                      <a:pt x="69614" y="83441"/>
                    </a:cubicBezTo>
                    <a:cubicBezTo>
                      <a:pt x="60851" y="96814"/>
                      <a:pt x="54983" y="111864"/>
                      <a:pt x="52373" y="127637"/>
                    </a:cubicBezTo>
                    <a:cubicBezTo>
                      <a:pt x="51916" y="130790"/>
                      <a:pt x="51659" y="133971"/>
                      <a:pt x="51611" y="137162"/>
                    </a:cubicBezTo>
                    <a:cubicBezTo>
                      <a:pt x="50764" y="145783"/>
                      <a:pt x="54355" y="154250"/>
                      <a:pt x="61136" y="159641"/>
                    </a:cubicBezTo>
                    <a:cubicBezTo>
                      <a:pt x="62374" y="160566"/>
                      <a:pt x="63880" y="161061"/>
                      <a:pt x="65423" y="161070"/>
                    </a:cubicBezTo>
                    <a:close/>
                  </a:path>
                </a:pathLst>
              </a:custGeom>
              <a:grpFill/>
              <a:ln w="9525" cap="flat">
                <a:noFill/>
                <a:prstDash val="solid"/>
                <a:miter/>
              </a:ln>
            </p:spPr>
            <p:txBody>
              <a:bodyPr rtlCol="0" anchor="ctr"/>
              <a:lstStyle/>
              <a:p>
                <a:endParaRPr lang="fr-FR"/>
              </a:p>
            </p:txBody>
          </p:sp>
          <p:sp>
            <p:nvSpPr>
              <p:cNvPr id="29" name="Graphique 4">
                <a:extLst>
                  <a:ext uri="{FF2B5EF4-FFF2-40B4-BE49-F238E27FC236}">
                    <a16:creationId xmlns:a16="http://schemas.microsoft.com/office/drawing/2014/main" id="{109580B2-AF27-4CAD-B39C-4B93059FD38E}"/>
                  </a:ext>
                </a:extLst>
              </p:cNvPr>
              <p:cNvSpPr/>
              <p:nvPr/>
            </p:nvSpPr>
            <p:spPr>
              <a:xfrm>
                <a:off x="6566533" y="3349656"/>
                <a:ext cx="208055" cy="256222"/>
              </a:xfrm>
              <a:custGeom>
                <a:avLst/>
                <a:gdLst>
                  <a:gd name="connsiteX0" fmla="*/ 31609 w 208055"/>
                  <a:gd name="connsiteY0" fmla="*/ 255749 h 256222"/>
                  <a:gd name="connsiteX1" fmla="*/ 24275 w 208055"/>
                  <a:gd name="connsiteY1" fmla="*/ 255177 h 256222"/>
                  <a:gd name="connsiteX2" fmla="*/ 9130 w 208055"/>
                  <a:gd name="connsiteY2" fmla="*/ 243938 h 256222"/>
                  <a:gd name="connsiteX3" fmla="*/ -395 w 208055"/>
                  <a:gd name="connsiteY3" fmla="*/ 217935 h 256222"/>
                  <a:gd name="connsiteX4" fmla="*/ -395 w 208055"/>
                  <a:gd name="connsiteY4" fmla="*/ 128114 h 256222"/>
                  <a:gd name="connsiteX5" fmla="*/ 10654 w 208055"/>
                  <a:gd name="connsiteY5" fmla="*/ 13814 h 256222"/>
                  <a:gd name="connsiteX6" fmla="*/ 32276 w 208055"/>
                  <a:gd name="connsiteY6" fmla="*/ -474 h 256222"/>
                  <a:gd name="connsiteX7" fmla="*/ 61708 w 208055"/>
                  <a:gd name="connsiteY7" fmla="*/ 43913 h 256222"/>
                  <a:gd name="connsiteX8" fmla="*/ 62660 w 208055"/>
                  <a:gd name="connsiteY8" fmla="*/ 54676 h 256222"/>
                  <a:gd name="connsiteX9" fmla="*/ 140003 w 208055"/>
                  <a:gd name="connsiteY9" fmla="*/ 7051 h 256222"/>
                  <a:gd name="connsiteX10" fmla="*/ 165912 w 208055"/>
                  <a:gd name="connsiteY10" fmla="*/ 11051 h 256222"/>
                  <a:gd name="connsiteX11" fmla="*/ 200773 w 208055"/>
                  <a:gd name="connsiteY11" fmla="*/ 88966 h 256222"/>
                  <a:gd name="connsiteX12" fmla="*/ 207631 w 208055"/>
                  <a:gd name="connsiteY12" fmla="*/ 165166 h 256222"/>
                  <a:gd name="connsiteX13" fmla="*/ 198106 w 208055"/>
                  <a:gd name="connsiteY13" fmla="*/ 222316 h 256222"/>
                  <a:gd name="connsiteX14" fmla="*/ 165054 w 208055"/>
                  <a:gd name="connsiteY14" fmla="*/ 246700 h 256222"/>
                  <a:gd name="connsiteX15" fmla="*/ 140861 w 208055"/>
                  <a:gd name="connsiteY15" fmla="*/ 237175 h 256222"/>
                  <a:gd name="connsiteX16" fmla="*/ 130383 w 208055"/>
                  <a:gd name="connsiteY16" fmla="*/ 216220 h 256222"/>
                  <a:gd name="connsiteX17" fmla="*/ 128573 w 208055"/>
                  <a:gd name="connsiteY17" fmla="*/ 195074 h 256222"/>
                  <a:gd name="connsiteX18" fmla="*/ 131431 w 208055"/>
                  <a:gd name="connsiteY18" fmla="*/ 163166 h 256222"/>
                  <a:gd name="connsiteX19" fmla="*/ 133717 w 208055"/>
                  <a:gd name="connsiteY19" fmla="*/ 127447 h 256222"/>
                  <a:gd name="connsiteX20" fmla="*/ 116572 w 208055"/>
                  <a:gd name="connsiteY20" fmla="*/ 68201 h 256222"/>
                  <a:gd name="connsiteX21" fmla="*/ 99998 w 208055"/>
                  <a:gd name="connsiteY21" fmla="*/ 81251 h 256222"/>
                  <a:gd name="connsiteX22" fmla="*/ 71423 w 208055"/>
                  <a:gd name="connsiteY22" fmla="*/ 177739 h 256222"/>
                  <a:gd name="connsiteX23" fmla="*/ 63613 w 208055"/>
                  <a:gd name="connsiteY23" fmla="*/ 219078 h 256222"/>
                  <a:gd name="connsiteX24" fmla="*/ 50564 w 208055"/>
                  <a:gd name="connsiteY24" fmla="*/ 246224 h 256222"/>
                  <a:gd name="connsiteX25" fmla="*/ 31609 w 208055"/>
                  <a:gd name="connsiteY25" fmla="*/ 255749 h 25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08055" h="256222">
                    <a:moveTo>
                      <a:pt x="31609" y="255749"/>
                    </a:moveTo>
                    <a:lnTo>
                      <a:pt x="24275" y="255177"/>
                    </a:lnTo>
                    <a:cubicBezTo>
                      <a:pt x="19989" y="255177"/>
                      <a:pt x="14750" y="251081"/>
                      <a:pt x="9130" y="243938"/>
                    </a:cubicBezTo>
                    <a:cubicBezTo>
                      <a:pt x="2939" y="236689"/>
                      <a:pt x="-443" y="227469"/>
                      <a:pt x="-395" y="217935"/>
                    </a:cubicBezTo>
                    <a:lnTo>
                      <a:pt x="-395" y="128114"/>
                    </a:lnTo>
                    <a:cubicBezTo>
                      <a:pt x="-14" y="64611"/>
                      <a:pt x="3672" y="26511"/>
                      <a:pt x="10654" y="13814"/>
                    </a:cubicBezTo>
                    <a:cubicBezTo>
                      <a:pt x="14369" y="5165"/>
                      <a:pt x="22865" y="-445"/>
                      <a:pt x="32276" y="-474"/>
                    </a:cubicBezTo>
                    <a:cubicBezTo>
                      <a:pt x="49992" y="-474"/>
                      <a:pt x="59803" y="14319"/>
                      <a:pt x="61708" y="43913"/>
                    </a:cubicBezTo>
                    <a:cubicBezTo>
                      <a:pt x="61841" y="47513"/>
                      <a:pt x="62156" y="51104"/>
                      <a:pt x="62660" y="54676"/>
                    </a:cubicBezTo>
                    <a:cubicBezTo>
                      <a:pt x="91169" y="22929"/>
                      <a:pt x="116953" y="7051"/>
                      <a:pt x="140003" y="7051"/>
                    </a:cubicBezTo>
                    <a:cubicBezTo>
                      <a:pt x="148709" y="7870"/>
                      <a:pt x="157358" y="9204"/>
                      <a:pt x="165912" y="11051"/>
                    </a:cubicBezTo>
                    <a:cubicBezTo>
                      <a:pt x="180104" y="13718"/>
                      <a:pt x="191724" y="39626"/>
                      <a:pt x="200773" y="88966"/>
                    </a:cubicBezTo>
                    <a:cubicBezTo>
                      <a:pt x="205431" y="114093"/>
                      <a:pt x="207727" y="139610"/>
                      <a:pt x="207631" y="165166"/>
                    </a:cubicBezTo>
                    <a:cubicBezTo>
                      <a:pt x="208003" y="184635"/>
                      <a:pt x="204773" y="204019"/>
                      <a:pt x="198106" y="222316"/>
                    </a:cubicBezTo>
                    <a:cubicBezTo>
                      <a:pt x="194001" y="237070"/>
                      <a:pt x="180361" y="247129"/>
                      <a:pt x="165054" y="246700"/>
                    </a:cubicBezTo>
                    <a:cubicBezTo>
                      <a:pt x="156053" y="246814"/>
                      <a:pt x="147366" y="243395"/>
                      <a:pt x="140861" y="237175"/>
                    </a:cubicBezTo>
                    <a:cubicBezTo>
                      <a:pt x="134946" y="231688"/>
                      <a:pt x="131221" y="224240"/>
                      <a:pt x="130383" y="216220"/>
                    </a:cubicBezTo>
                    <a:cubicBezTo>
                      <a:pt x="129250" y="209229"/>
                      <a:pt x="128640" y="202161"/>
                      <a:pt x="128573" y="195074"/>
                    </a:cubicBezTo>
                    <a:cubicBezTo>
                      <a:pt x="128821" y="184387"/>
                      <a:pt x="129774" y="173729"/>
                      <a:pt x="131431" y="163166"/>
                    </a:cubicBezTo>
                    <a:cubicBezTo>
                      <a:pt x="133079" y="151336"/>
                      <a:pt x="133841" y="139391"/>
                      <a:pt x="133717" y="127447"/>
                    </a:cubicBezTo>
                    <a:cubicBezTo>
                      <a:pt x="133717" y="88014"/>
                      <a:pt x="128002" y="68201"/>
                      <a:pt x="116572" y="68201"/>
                    </a:cubicBezTo>
                    <a:cubicBezTo>
                      <a:pt x="112000" y="68201"/>
                      <a:pt x="106476" y="72583"/>
                      <a:pt x="99998" y="81251"/>
                    </a:cubicBezTo>
                    <a:cubicBezTo>
                      <a:pt x="87930" y="97510"/>
                      <a:pt x="78405" y="129666"/>
                      <a:pt x="71423" y="177739"/>
                    </a:cubicBezTo>
                    <a:cubicBezTo>
                      <a:pt x="69233" y="193074"/>
                      <a:pt x="66566" y="206314"/>
                      <a:pt x="63613" y="219078"/>
                    </a:cubicBezTo>
                    <a:cubicBezTo>
                      <a:pt x="61765" y="229126"/>
                      <a:pt x="57260" y="238508"/>
                      <a:pt x="50564" y="246224"/>
                    </a:cubicBezTo>
                    <a:cubicBezTo>
                      <a:pt x="45839" y="251891"/>
                      <a:pt x="38972" y="255339"/>
                      <a:pt x="31609" y="255749"/>
                    </a:cubicBezTo>
                    <a:close/>
                  </a:path>
                </a:pathLst>
              </a:custGeom>
              <a:grpFill/>
              <a:ln w="9525" cap="flat">
                <a:noFill/>
                <a:prstDash val="solid"/>
                <a:miter/>
              </a:ln>
            </p:spPr>
            <p:txBody>
              <a:bodyPr rtlCol="0" anchor="ctr"/>
              <a:lstStyle/>
              <a:p>
                <a:endParaRPr lang="fr-FR"/>
              </a:p>
            </p:txBody>
          </p:sp>
          <p:sp>
            <p:nvSpPr>
              <p:cNvPr id="30" name="Graphique 4">
                <a:extLst>
                  <a:ext uri="{FF2B5EF4-FFF2-40B4-BE49-F238E27FC236}">
                    <a16:creationId xmlns:a16="http://schemas.microsoft.com/office/drawing/2014/main" id="{109580B2-AF27-4CAD-B39C-4B93059FD38E}"/>
                  </a:ext>
                </a:extLst>
              </p:cNvPr>
              <p:cNvSpPr/>
              <p:nvPr/>
            </p:nvSpPr>
            <p:spPr>
              <a:xfrm>
                <a:off x="6798439" y="3385117"/>
                <a:ext cx="192200" cy="285054"/>
              </a:xfrm>
              <a:custGeom>
                <a:avLst/>
                <a:gdLst>
                  <a:gd name="connsiteX0" fmla="*/ 87454 w 192200"/>
                  <a:gd name="connsiteY0" fmla="*/ 284581 h 285054"/>
                  <a:gd name="connsiteX1" fmla="*/ 82311 w 192200"/>
                  <a:gd name="connsiteY1" fmla="*/ 283819 h 285054"/>
                  <a:gd name="connsiteX2" fmla="*/ 72786 w 192200"/>
                  <a:gd name="connsiteY2" fmla="*/ 277437 h 285054"/>
                  <a:gd name="connsiteX3" fmla="*/ 72786 w 192200"/>
                  <a:gd name="connsiteY3" fmla="*/ 275342 h 285054"/>
                  <a:gd name="connsiteX4" fmla="*/ 89169 w 192200"/>
                  <a:gd name="connsiteY4" fmla="*/ 263436 h 285054"/>
                  <a:gd name="connsiteX5" fmla="*/ 94026 w 192200"/>
                  <a:gd name="connsiteY5" fmla="*/ 259530 h 285054"/>
                  <a:gd name="connsiteX6" fmla="*/ 86883 w 192200"/>
                  <a:gd name="connsiteY6" fmla="*/ 256292 h 285054"/>
                  <a:gd name="connsiteX7" fmla="*/ 75167 w 192200"/>
                  <a:gd name="connsiteY7" fmla="*/ 247529 h 285054"/>
                  <a:gd name="connsiteX8" fmla="*/ 75167 w 192200"/>
                  <a:gd name="connsiteY8" fmla="*/ 246767 h 285054"/>
                  <a:gd name="connsiteX9" fmla="*/ 81930 w 192200"/>
                  <a:gd name="connsiteY9" fmla="*/ 227717 h 285054"/>
                  <a:gd name="connsiteX10" fmla="*/ 86121 w 192200"/>
                  <a:gd name="connsiteY10" fmla="*/ 220097 h 285054"/>
                  <a:gd name="connsiteX11" fmla="*/ 87740 w 192200"/>
                  <a:gd name="connsiteY11" fmla="*/ 217525 h 285054"/>
                  <a:gd name="connsiteX12" fmla="*/ 29257 w 192200"/>
                  <a:gd name="connsiteY12" fmla="*/ 188950 h 285054"/>
                  <a:gd name="connsiteX13" fmla="*/ -366 w 192200"/>
                  <a:gd name="connsiteY13" fmla="*/ 112178 h 285054"/>
                  <a:gd name="connsiteX14" fmla="*/ 11254 w 192200"/>
                  <a:gd name="connsiteY14" fmla="*/ 60458 h 285054"/>
                  <a:gd name="connsiteX15" fmla="*/ 49354 w 192200"/>
                  <a:gd name="connsiteY15" fmla="*/ 17595 h 285054"/>
                  <a:gd name="connsiteX16" fmla="*/ 102409 w 192200"/>
                  <a:gd name="connsiteY16" fmla="*/ -407 h 285054"/>
                  <a:gd name="connsiteX17" fmla="*/ 108599 w 192200"/>
                  <a:gd name="connsiteY17" fmla="*/ -407 h 285054"/>
                  <a:gd name="connsiteX18" fmla="*/ 142414 w 192200"/>
                  <a:gd name="connsiteY18" fmla="*/ 3308 h 285054"/>
                  <a:gd name="connsiteX19" fmla="*/ 164416 w 192200"/>
                  <a:gd name="connsiteY19" fmla="*/ 15404 h 285054"/>
                  <a:gd name="connsiteX20" fmla="*/ 171846 w 192200"/>
                  <a:gd name="connsiteY20" fmla="*/ 29978 h 285054"/>
                  <a:gd name="connsiteX21" fmla="*/ 159654 w 192200"/>
                  <a:gd name="connsiteY21" fmla="*/ 44551 h 285054"/>
                  <a:gd name="connsiteX22" fmla="*/ 136889 w 192200"/>
                  <a:gd name="connsiteY22" fmla="*/ 49599 h 285054"/>
                  <a:gd name="connsiteX23" fmla="*/ 102218 w 192200"/>
                  <a:gd name="connsiteY23" fmla="*/ 58362 h 285054"/>
                  <a:gd name="connsiteX24" fmla="*/ 61356 w 192200"/>
                  <a:gd name="connsiteY24" fmla="*/ 114179 h 285054"/>
                  <a:gd name="connsiteX25" fmla="*/ 78405 w 192200"/>
                  <a:gd name="connsiteY25" fmla="*/ 148945 h 285054"/>
                  <a:gd name="connsiteX26" fmla="*/ 111362 w 192200"/>
                  <a:gd name="connsiteY26" fmla="*/ 158470 h 285054"/>
                  <a:gd name="connsiteX27" fmla="*/ 133555 w 192200"/>
                  <a:gd name="connsiteY27" fmla="*/ 155327 h 285054"/>
                  <a:gd name="connsiteX28" fmla="*/ 168797 w 192200"/>
                  <a:gd name="connsiteY28" fmla="*/ 150564 h 285054"/>
                  <a:gd name="connsiteX29" fmla="*/ 183847 w 192200"/>
                  <a:gd name="connsiteY29" fmla="*/ 152850 h 285054"/>
                  <a:gd name="connsiteX30" fmla="*/ 191753 w 192200"/>
                  <a:gd name="connsiteY30" fmla="*/ 165328 h 285054"/>
                  <a:gd name="connsiteX31" fmla="*/ 169560 w 192200"/>
                  <a:gd name="connsiteY31" fmla="*/ 203428 h 285054"/>
                  <a:gd name="connsiteX32" fmla="*/ 113172 w 192200"/>
                  <a:gd name="connsiteY32" fmla="*/ 219525 h 285054"/>
                  <a:gd name="connsiteX33" fmla="*/ 108790 w 192200"/>
                  <a:gd name="connsiteY33" fmla="*/ 219525 h 285054"/>
                  <a:gd name="connsiteX34" fmla="*/ 98122 w 192200"/>
                  <a:gd name="connsiteY34" fmla="*/ 239147 h 285054"/>
                  <a:gd name="connsiteX35" fmla="*/ 118791 w 192200"/>
                  <a:gd name="connsiteY35" fmla="*/ 259530 h 285054"/>
                  <a:gd name="connsiteX36" fmla="*/ 118220 w 192200"/>
                  <a:gd name="connsiteY36" fmla="*/ 266198 h 285054"/>
                  <a:gd name="connsiteX37" fmla="*/ 105742 w 192200"/>
                  <a:gd name="connsiteY37" fmla="*/ 279247 h 285054"/>
                  <a:gd name="connsiteX38" fmla="*/ 87454 w 192200"/>
                  <a:gd name="connsiteY38" fmla="*/ 284581 h 285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92200" h="285054">
                    <a:moveTo>
                      <a:pt x="87454" y="284581"/>
                    </a:moveTo>
                    <a:cubicBezTo>
                      <a:pt x="85711" y="284562"/>
                      <a:pt x="83978" y="284305"/>
                      <a:pt x="82311" y="283819"/>
                    </a:cubicBezTo>
                    <a:cubicBezTo>
                      <a:pt x="75834" y="281914"/>
                      <a:pt x="72786" y="279818"/>
                      <a:pt x="72786" y="277437"/>
                    </a:cubicBezTo>
                    <a:lnTo>
                      <a:pt x="72786" y="275342"/>
                    </a:lnTo>
                    <a:cubicBezTo>
                      <a:pt x="72786" y="272865"/>
                      <a:pt x="78405" y="268864"/>
                      <a:pt x="89169" y="263436"/>
                    </a:cubicBezTo>
                    <a:cubicBezTo>
                      <a:pt x="92407" y="261721"/>
                      <a:pt x="94026" y="260388"/>
                      <a:pt x="94026" y="259530"/>
                    </a:cubicBezTo>
                    <a:cubicBezTo>
                      <a:pt x="94026" y="258673"/>
                      <a:pt x="91645" y="257244"/>
                      <a:pt x="86883" y="256292"/>
                    </a:cubicBezTo>
                    <a:cubicBezTo>
                      <a:pt x="79072" y="254577"/>
                      <a:pt x="75167" y="251624"/>
                      <a:pt x="75167" y="247529"/>
                    </a:cubicBezTo>
                    <a:lnTo>
                      <a:pt x="75167" y="246767"/>
                    </a:lnTo>
                    <a:cubicBezTo>
                      <a:pt x="79453" y="234575"/>
                      <a:pt x="81739" y="228288"/>
                      <a:pt x="81930" y="227717"/>
                    </a:cubicBezTo>
                    <a:cubicBezTo>
                      <a:pt x="83454" y="225250"/>
                      <a:pt x="84854" y="222707"/>
                      <a:pt x="86121" y="220097"/>
                    </a:cubicBezTo>
                    <a:lnTo>
                      <a:pt x="87740" y="217525"/>
                    </a:lnTo>
                    <a:cubicBezTo>
                      <a:pt x="65528" y="215039"/>
                      <a:pt x="44868" y="204942"/>
                      <a:pt x="29257" y="188950"/>
                    </a:cubicBezTo>
                    <a:cubicBezTo>
                      <a:pt x="9625" y="168281"/>
                      <a:pt x="-1033" y="140678"/>
                      <a:pt x="-366" y="112178"/>
                    </a:cubicBezTo>
                    <a:cubicBezTo>
                      <a:pt x="-271" y="94300"/>
                      <a:pt x="3691" y="76660"/>
                      <a:pt x="11254" y="60458"/>
                    </a:cubicBezTo>
                    <a:cubicBezTo>
                      <a:pt x="19608" y="42827"/>
                      <a:pt x="32828" y="27959"/>
                      <a:pt x="49354" y="17595"/>
                    </a:cubicBezTo>
                    <a:cubicBezTo>
                      <a:pt x="64947" y="6622"/>
                      <a:pt x="83359" y="374"/>
                      <a:pt x="102409" y="-407"/>
                    </a:cubicBezTo>
                    <a:lnTo>
                      <a:pt x="108599" y="-407"/>
                    </a:lnTo>
                    <a:cubicBezTo>
                      <a:pt x="119992" y="-788"/>
                      <a:pt x="131374" y="460"/>
                      <a:pt x="142414" y="3308"/>
                    </a:cubicBezTo>
                    <a:cubicBezTo>
                      <a:pt x="150472" y="5851"/>
                      <a:pt x="157949" y="9966"/>
                      <a:pt x="164416" y="15404"/>
                    </a:cubicBezTo>
                    <a:cubicBezTo>
                      <a:pt x="168960" y="18900"/>
                      <a:pt x="171684" y="24253"/>
                      <a:pt x="171846" y="29978"/>
                    </a:cubicBezTo>
                    <a:cubicBezTo>
                      <a:pt x="171826" y="37141"/>
                      <a:pt x="166702" y="43265"/>
                      <a:pt x="159654" y="44551"/>
                    </a:cubicBezTo>
                    <a:cubicBezTo>
                      <a:pt x="152205" y="46809"/>
                      <a:pt x="144595" y="48504"/>
                      <a:pt x="136889" y="49599"/>
                    </a:cubicBezTo>
                    <a:cubicBezTo>
                      <a:pt x="125116" y="51609"/>
                      <a:pt x="113524" y="54543"/>
                      <a:pt x="102218" y="58362"/>
                    </a:cubicBezTo>
                    <a:cubicBezTo>
                      <a:pt x="76929" y="64696"/>
                      <a:pt x="59746" y="88156"/>
                      <a:pt x="61356" y="114179"/>
                    </a:cubicBezTo>
                    <a:cubicBezTo>
                      <a:pt x="60680" y="127933"/>
                      <a:pt x="67118" y="141058"/>
                      <a:pt x="78405" y="148945"/>
                    </a:cubicBezTo>
                    <a:cubicBezTo>
                      <a:pt x="88093" y="155546"/>
                      <a:pt x="99646" y="158889"/>
                      <a:pt x="111362" y="158470"/>
                    </a:cubicBezTo>
                    <a:cubicBezTo>
                      <a:pt x="118839" y="158108"/>
                      <a:pt x="126269" y="157060"/>
                      <a:pt x="133555" y="155327"/>
                    </a:cubicBezTo>
                    <a:cubicBezTo>
                      <a:pt x="145119" y="152602"/>
                      <a:pt x="156920" y="151012"/>
                      <a:pt x="168797" y="150564"/>
                    </a:cubicBezTo>
                    <a:cubicBezTo>
                      <a:pt x="173903" y="150460"/>
                      <a:pt x="178999" y="151231"/>
                      <a:pt x="183847" y="152850"/>
                    </a:cubicBezTo>
                    <a:cubicBezTo>
                      <a:pt x="189010" y="154727"/>
                      <a:pt x="192258" y="159851"/>
                      <a:pt x="191753" y="165328"/>
                    </a:cubicBezTo>
                    <a:cubicBezTo>
                      <a:pt x="191915" y="181140"/>
                      <a:pt x="183390" y="195770"/>
                      <a:pt x="169560" y="203428"/>
                    </a:cubicBezTo>
                    <a:cubicBezTo>
                      <a:pt x="152653" y="213991"/>
                      <a:pt x="133108" y="219573"/>
                      <a:pt x="113172" y="219525"/>
                    </a:cubicBezTo>
                    <a:lnTo>
                      <a:pt x="108790" y="219525"/>
                    </a:lnTo>
                    <a:cubicBezTo>
                      <a:pt x="104409" y="226955"/>
                      <a:pt x="100789" y="233527"/>
                      <a:pt x="98122" y="239147"/>
                    </a:cubicBezTo>
                    <a:cubicBezTo>
                      <a:pt x="111838" y="245814"/>
                      <a:pt x="118791" y="252577"/>
                      <a:pt x="118791" y="259530"/>
                    </a:cubicBezTo>
                    <a:cubicBezTo>
                      <a:pt x="118791" y="260102"/>
                      <a:pt x="118791" y="262293"/>
                      <a:pt x="118220" y="266198"/>
                    </a:cubicBezTo>
                    <a:cubicBezTo>
                      <a:pt x="117648" y="270103"/>
                      <a:pt x="113743" y="274484"/>
                      <a:pt x="105742" y="279247"/>
                    </a:cubicBezTo>
                    <a:cubicBezTo>
                      <a:pt x="100227" y="282628"/>
                      <a:pt x="93922" y="284466"/>
                      <a:pt x="87454" y="284581"/>
                    </a:cubicBezTo>
                    <a:close/>
                  </a:path>
                </a:pathLst>
              </a:custGeom>
              <a:grpFill/>
              <a:ln w="9525" cap="flat">
                <a:noFill/>
                <a:prstDash val="solid"/>
                <a:miter/>
              </a:ln>
            </p:spPr>
            <p:txBody>
              <a:bodyPr rtlCol="0" anchor="ctr"/>
              <a:lstStyle/>
              <a:p>
                <a:endParaRPr lang="fr-FR"/>
              </a:p>
            </p:txBody>
          </p:sp>
          <p:sp>
            <p:nvSpPr>
              <p:cNvPr id="31" name="Graphique 4">
                <a:extLst>
                  <a:ext uri="{FF2B5EF4-FFF2-40B4-BE49-F238E27FC236}">
                    <a16:creationId xmlns:a16="http://schemas.microsoft.com/office/drawing/2014/main" id="{109580B2-AF27-4CAD-B39C-4B93059FD38E}"/>
                  </a:ext>
                </a:extLst>
              </p:cNvPr>
              <p:cNvSpPr/>
              <p:nvPr/>
            </p:nvSpPr>
            <p:spPr>
              <a:xfrm>
                <a:off x="6996207" y="3382517"/>
                <a:ext cx="189833" cy="224715"/>
              </a:xfrm>
              <a:custGeom>
                <a:avLst/>
                <a:gdLst>
                  <a:gd name="connsiteX0" fmla="*/ 146861 w 189833"/>
                  <a:gd name="connsiteY0" fmla="*/ 224126 h 224715"/>
                  <a:gd name="connsiteX1" fmla="*/ 118343 w 189833"/>
                  <a:gd name="connsiteY1" fmla="*/ 200485 h 224715"/>
                  <a:gd name="connsiteX2" fmla="*/ 118286 w 189833"/>
                  <a:gd name="connsiteY2" fmla="*/ 199837 h 224715"/>
                  <a:gd name="connsiteX3" fmla="*/ 116191 w 189833"/>
                  <a:gd name="connsiteY3" fmla="*/ 175358 h 224715"/>
                  <a:gd name="connsiteX4" fmla="*/ 113904 w 189833"/>
                  <a:gd name="connsiteY4" fmla="*/ 158784 h 224715"/>
                  <a:gd name="connsiteX5" fmla="*/ 104951 w 189833"/>
                  <a:gd name="connsiteY5" fmla="*/ 170786 h 224715"/>
                  <a:gd name="connsiteX6" fmla="*/ 92188 w 189833"/>
                  <a:gd name="connsiteY6" fmla="*/ 190693 h 224715"/>
                  <a:gd name="connsiteX7" fmla="*/ 50373 w 189833"/>
                  <a:gd name="connsiteY7" fmla="*/ 218220 h 224715"/>
                  <a:gd name="connsiteX8" fmla="*/ 27894 w 189833"/>
                  <a:gd name="connsiteY8" fmla="*/ 211076 h 224715"/>
                  <a:gd name="connsiteX9" fmla="*/ 2939 w 189833"/>
                  <a:gd name="connsiteY9" fmla="*/ 169738 h 224715"/>
                  <a:gd name="connsiteX10" fmla="*/ -396 w 189833"/>
                  <a:gd name="connsiteY10" fmla="*/ 145258 h 224715"/>
                  <a:gd name="connsiteX11" fmla="*/ 14273 w 189833"/>
                  <a:gd name="connsiteY11" fmla="*/ 79917 h 224715"/>
                  <a:gd name="connsiteX12" fmla="*/ 53706 w 189833"/>
                  <a:gd name="connsiteY12" fmla="*/ 32292 h 224715"/>
                  <a:gd name="connsiteX13" fmla="*/ 86092 w 189833"/>
                  <a:gd name="connsiteY13" fmla="*/ 22100 h 224715"/>
                  <a:gd name="connsiteX14" fmla="*/ 116476 w 189833"/>
                  <a:gd name="connsiteY14" fmla="*/ 30768 h 224715"/>
                  <a:gd name="connsiteX15" fmla="*/ 120572 w 189833"/>
                  <a:gd name="connsiteY15" fmla="*/ 32006 h 224715"/>
                  <a:gd name="connsiteX16" fmla="*/ 128192 w 189833"/>
                  <a:gd name="connsiteY16" fmla="*/ 22481 h 224715"/>
                  <a:gd name="connsiteX17" fmla="*/ 137146 w 189833"/>
                  <a:gd name="connsiteY17" fmla="*/ 8384 h 224715"/>
                  <a:gd name="connsiteX18" fmla="*/ 154481 w 189833"/>
                  <a:gd name="connsiteY18" fmla="*/ -474 h 224715"/>
                  <a:gd name="connsiteX19" fmla="*/ 163435 w 189833"/>
                  <a:gd name="connsiteY19" fmla="*/ 1050 h 224715"/>
                  <a:gd name="connsiteX20" fmla="*/ 175436 w 189833"/>
                  <a:gd name="connsiteY20" fmla="*/ 17052 h 224715"/>
                  <a:gd name="connsiteX21" fmla="*/ 182104 w 189833"/>
                  <a:gd name="connsiteY21" fmla="*/ 62486 h 224715"/>
                  <a:gd name="connsiteX22" fmla="*/ 189438 w 189833"/>
                  <a:gd name="connsiteY22" fmla="*/ 186312 h 224715"/>
                  <a:gd name="connsiteX23" fmla="*/ 189438 w 189833"/>
                  <a:gd name="connsiteY23" fmla="*/ 192883 h 224715"/>
                  <a:gd name="connsiteX24" fmla="*/ 179913 w 189833"/>
                  <a:gd name="connsiteY24" fmla="*/ 213362 h 224715"/>
                  <a:gd name="connsiteX25" fmla="*/ 146861 w 189833"/>
                  <a:gd name="connsiteY25" fmla="*/ 224126 h 224715"/>
                  <a:gd name="connsiteX26" fmla="*/ 65518 w 189833"/>
                  <a:gd name="connsiteY26" fmla="*/ 161546 h 224715"/>
                  <a:gd name="connsiteX27" fmla="*/ 98665 w 189833"/>
                  <a:gd name="connsiteY27" fmla="*/ 120779 h 224715"/>
                  <a:gd name="connsiteX28" fmla="*/ 115810 w 189833"/>
                  <a:gd name="connsiteY28" fmla="*/ 71249 h 224715"/>
                  <a:gd name="connsiteX29" fmla="*/ 99903 w 189833"/>
                  <a:gd name="connsiteY29" fmla="*/ 62772 h 224715"/>
                  <a:gd name="connsiteX30" fmla="*/ 69709 w 189833"/>
                  <a:gd name="connsiteY30" fmla="*/ 83441 h 224715"/>
                  <a:gd name="connsiteX31" fmla="*/ 52469 w 189833"/>
                  <a:gd name="connsiteY31" fmla="*/ 127637 h 224715"/>
                  <a:gd name="connsiteX32" fmla="*/ 51707 w 189833"/>
                  <a:gd name="connsiteY32" fmla="*/ 137162 h 224715"/>
                  <a:gd name="connsiteX33" fmla="*/ 61232 w 189833"/>
                  <a:gd name="connsiteY33" fmla="*/ 159641 h 224715"/>
                  <a:gd name="connsiteX34" fmla="*/ 65423 w 189833"/>
                  <a:gd name="connsiteY34" fmla="*/ 161070 h 2247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89833" h="224715">
                    <a:moveTo>
                      <a:pt x="146861" y="224126"/>
                    </a:moveTo>
                    <a:cubicBezTo>
                      <a:pt x="132459" y="225478"/>
                      <a:pt x="119686" y="214896"/>
                      <a:pt x="118343" y="200485"/>
                    </a:cubicBezTo>
                    <a:cubicBezTo>
                      <a:pt x="118315" y="200275"/>
                      <a:pt x="118305" y="200056"/>
                      <a:pt x="118286" y="199837"/>
                    </a:cubicBezTo>
                    <a:cubicBezTo>
                      <a:pt x="116867" y="191760"/>
                      <a:pt x="116162" y="183568"/>
                      <a:pt x="116191" y="175358"/>
                    </a:cubicBezTo>
                    <a:cubicBezTo>
                      <a:pt x="116191" y="164308"/>
                      <a:pt x="115429" y="158784"/>
                      <a:pt x="113904" y="158784"/>
                    </a:cubicBezTo>
                    <a:cubicBezTo>
                      <a:pt x="112571" y="158784"/>
                      <a:pt x="109619" y="162785"/>
                      <a:pt x="104951" y="170786"/>
                    </a:cubicBezTo>
                    <a:cubicBezTo>
                      <a:pt x="101617" y="176691"/>
                      <a:pt x="97331" y="183358"/>
                      <a:pt x="92188" y="190693"/>
                    </a:cubicBezTo>
                    <a:cubicBezTo>
                      <a:pt x="79139" y="209076"/>
                      <a:pt x="65137" y="218220"/>
                      <a:pt x="50373" y="218220"/>
                    </a:cubicBezTo>
                    <a:cubicBezTo>
                      <a:pt x="42295" y="218420"/>
                      <a:pt x="34380" y="215896"/>
                      <a:pt x="27894" y="211076"/>
                    </a:cubicBezTo>
                    <a:cubicBezTo>
                      <a:pt x="14997" y="200637"/>
                      <a:pt x="6167" y="186006"/>
                      <a:pt x="2939" y="169738"/>
                    </a:cubicBezTo>
                    <a:cubicBezTo>
                      <a:pt x="757" y="161756"/>
                      <a:pt x="-366" y="153526"/>
                      <a:pt x="-396" y="145258"/>
                    </a:cubicBezTo>
                    <a:cubicBezTo>
                      <a:pt x="-386" y="122665"/>
                      <a:pt x="4625" y="100348"/>
                      <a:pt x="14273" y="79917"/>
                    </a:cubicBezTo>
                    <a:cubicBezTo>
                      <a:pt x="22379" y="60467"/>
                      <a:pt x="36114" y="43884"/>
                      <a:pt x="53706" y="32292"/>
                    </a:cubicBezTo>
                    <a:cubicBezTo>
                      <a:pt x="63298" y="25863"/>
                      <a:pt x="74548" y="22319"/>
                      <a:pt x="86092" y="22100"/>
                    </a:cubicBezTo>
                    <a:cubicBezTo>
                      <a:pt x="96807" y="22272"/>
                      <a:pt x="107285" y="25263"/>
                      <a:pt x="116476" y="30768"/>
                    </a:cubicBezTo>
                    <a:cubicBezTo>
                      <a:pt x="117715" y="31530"/>
                      <a:pt x="119125" y="31959"/>
                      <a:pt x="120572" y="32006"/>
                    </a:cubicBezTo>
                    <a:cubicBezTo>
                      <a:pt x="122953" y="32006"/>
                      <a:pt x="125525" y="28863"/>
                      <a:pt x="128192" y="22481"/>
                    </a:cubicBezTo>
                    <a:cubicBezTo>
                      <a:pt x="130259" y="17262"/>
                      <a:pt x="133297" y="12480"/>
                      <a:pt x="137146" y="8384"/>
                    </a:cubicBezTo>
                    <a:cubicBezTo>
                      <a:pt x="141432" y="3145"/>
                      <a:pt x="147719" y="-64"/>
                      <a:pt x="154481" y="-474"/>
                    </a:cubicBezTo>
                    <a:cubicBezTo>
                      <a:pt x="157510" y="-255"/>
                      <a:pt x="160501" y="260"/>
                      <a:pt x="163435" y="1050"/>
                    </a:cubicBezTo>
                    <a:cubicBezTo>
                      <a:pt x="167816" y="2003"/>
                      <a:pt x="171817" y="7432"/>
                      <a:pt x="175436" y="17052"/>
                    </a:cubicBezTo>
                    <a:cubicBezTo>
                      <a:pt x="178923" y="31987"/>
                      <a:pt x="181151" y="47180"/>
                      <a:pt x="182104" y="62486"/>
                    </a:cubicBezTo>
                    <a:cubicBezTo>
                      <a:pt x="186933" y="116779"/>
                      <a:pt x="189371" y="158051"/>
                      <a:pt x="189438" y="186312"/>
                    </a:cubicBezTo>
                    <a:lnTo>
                      <a:pt x="189438" y="192883"/>
                    </a:lnTo>
                    <a:cubicBezTo>
                      <a:pt x="189371" y="200770"/>
                      <a:pt x="185904" y="208238"/>
                      <a:pt x="179913" y="213362"/>
                    </a:cubicBezTo>
                    <a:cubicBezTo>
                      <a:pt x="170502" y="220725"/>
                      <a:pt x="158806" y="224535"/>
                      <a:pt x="146861" y="224126"/>
                    </a:cubicBezTo>
                    <a:close/>
                    <a:moveTo>
                      <a:pt x="65518" y="161546"/>
                    </a:moveTo>
                    <a:cubicBezTo>
                      <a:pt x="76186" y="161546"/>
                      <a:pt x="87235" y="147954"/>
                      <a:pt x="98665" y="120779"/>
                    </a:cubicBezTo>
                    <a:cubicBezTo>
                      <a:pt x="106371" y="105025"/>
                      <a:pt x="112133" y="88394"/>
                      <a:pt x="115810" y="71249"/>
                    </a:cubicBezTo>
                    <a:cubicBezTo>
                      <a:pt x="115810" y="65629"/>
                      <a:pt x="110476" y="62772"/>
                      <a:pt x="99903" y="62772"/>
                    </a:cubicBezTo>
                    <a:cubicBezTo>
                      <a:pt x="89330" y="62772"/>
                      <a:pt x="78662" y="69725"/>
                      <a:pt x="69709" y="83441"/>
                    </a:cubicBezTo>
                    <a:cubicBezTo>
                      <a:pt x="60945" y="96814"/>
                      <a:pt x="55078" y="111864"/>
                      <a:pt x="52469" y="127637"/>
                    </a:cubicBezTo>
                    <a:cubicBezTo>
                      <a:pt x="52011" y="130790"/>
                      <a:pt x="51754" y="133971"/>
                      <a:pt x="51707" y="137162"/>
                    </a:cubicBezTo>
                    <a:cubicBezTo>
                      <a:pt x="50859" y="145783"/>
                      <a:pt x="54449" y="154250"/>
                      <a:pt x="61232" y="159641"/>
                    </a:cubicBezTo>
                    <a:cubicBezTo>
                      <a:pt x="62441" y="160556"/>
                      <a:pt x="63908" y="161061"/>
                      <a:pt x="65423" y="161070"/>
                    </a:cubicBezTo>
                    <a:close/>
                  </a:path>
                </a:pathLst>
              </a:custGeom>
              <a:grpFill/>
              <a:ln w="9525" cap="flat">
                <a:noFill/>
                <a:prstDash val="solid"/>
                <a:miter/>
              </a:ln>
            </p:spPr>
            <p:txBody>
              <a:bodyPr rtlCol="0" anchor="ctr"/>
              <a:lstStyle/>
              <a:p>
                <a:endParaRPr lang="fr-FR"/>
              </a:p>
            </p:txBody>
          </p:sp>
          <p:sp>
            <p:nvSpPr>
              <p:cNvPr id="352" name="Graphique 4">
                <a:extLst>
                  <a:ext uri="{FF2B5EF4-FFF2-40B4-BE49-F238E27FC236}">
                    <a16:creationId xmlns:a16="http://schemas.microsoft.com/office/drawing/2014/main" id="{109580B2-AF27-4CAD-B39C-4B93059FD38E}"/>
                  </a:ext>
                </a:extLst>
              </p:cNvPr>
              <p:cNvSpPr/>
              <p:nvPr/>
            </p:nvSpPr>
            <p:spPr>
              <a:xfrm>
                <a:off x="7216900" y="3325825"/>
                <a:ext cx="64772" cy="281390"/>
              </a:xfrm>
              <a:custGeom>
                <a:avLst/>
                <a:gdLst>
                  <a:gd name="connsiteX0" fmla="*/ 31991 w 64772"/>
                  <a:gd name="connsiteY0" fmla="*/ 280818 h 281390"/>
                  <a:gd name="connsiteX1" fmla="*/ 5988 w 64772"/>
                  <a:gd name="connsiteY1" fmla="*/ 261768 h 281390"/>
                  <a:gd name="connsiteX2" fmla="*/ -394 w 64772"/>
                  <a:gd name="connsiteY2" fmla="*/ 181567 h 281390"/>
                  <a:gd name="connsiteX3" fmla="*/ 10559 w 64772"/>
                  <a:gd name="connsiteY3" fmla="*/ 84412 h 281390"/>
                  <a:gd name="connsiteX4" fmla="*/ 30276 w 64772"/>
                  <a:gd name="connsiteY4" fmla="*/ 71649 h 281390"/>
                  <a:gd name="connsiteX5" fmla="*/ 49326 w 64772"/>
                  <a:gd name="connsiteY5" fmla="*/ 83650 h 281390"/>
                  <a:gd name="connsiteX6" fmla="*/ 60852 w 64772"/>
                  <a:gd name="connsiteY6" fmla="*/ 134133 h 281390"/>
                  <a:gd name="connsiteX7" fmla="*/ 64376 w 64772"/>
                  <a:gd name="connsiteY7" fmla="*/ 203856 h 281390"/>
                  <a:gd name="connsiteX8" fmla="*/ 64376 w 64772"/>
                  <a:gd name="connsiteY8" fmla="*/ 226049 h 281390"/>
                  <a:gd name="connsiteX9" fmla="*/ 57708 w 64772"/>
                  <a:gd name="connsiteY9" fmla="*/ 263197 h 281390"/>
                  <a:gd name="connsiteX10" fmla="*/ 31991 w 64772"/>
                  <a:gd name="connsiteY10" fmla="*/ 280818 h 281390"/>
                  <a:gd name="connsiteX11" fmla="*/ 30943 w 64772"/>
                  <a:gd name="connsiteY11" fmla="*/ 58314 h 281390"/>
                  <a:gd name="connsiteX12" fmla="*/ 4940 w 64772"/>
                  <a:gd name="connsiteY12" fmla="*/ 27643 h 281390"/>
                  <a:gd name="connsiteX13" fmla="*/ 11322 w 64772"/>
                  <a:gd name="connsiteY13" fmla="*/ 7260 h 281390"/>
                  <a:gd name="connsiteX14" fmla="*/ 28657 w 64772"/>
                  <a:gd name="connsiteY14" fmla="*/ -455 h 281390"/>
                  <a:gd name="connsiteX15" fmla="*/ 35706 w 64772"/>
                  <a:gd name="connsiteY15" fmla="*/ -455 h 281390"/>
                  <a:gd name="connsiteX16" fmla="*/ 50469 w 64772"/>
                  <a:gd name="connsiteY16" fmla="*/ 8022 h 281390"/>
                  <a:gd name="connsiteX17" fmla="*/ 59042 w 64772"/>
                  <a:gd name="connsiteY17" fmla="*/ 28786 h 281390"/>
                  <a:gd name="connsiteX18" fmla="*/ 49517 w 64772"/>
                  <a:gd name="connsiteY18" fmla="*/ 50503 h 281390"/>
                  <a:gd name="connsiteX19" fmla="*/ 30943 w 64772"/>
                  <a:gd name="connsiteY19" fmla="*/ 58314 h 281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4772" h="281390">
                    <a:moveTo>
                      <a:pt x="31991" y="280818"/>
                    </a:moveTo>
                    <a:cubicBezTo>
                      <a:pt x="19808" y="281751"/>
                      <a:pt x="8769" y="273665"/>
                      <a:pt x="5988" y="261768"/>
                    </a:cubicBezTo>
                    <a:cubicBezTo>
                      <a:pt x="1673" y="248176"/>
                      <a:pt x="-461" y="221449"/>
                      <a:pt x="-394" y="181567"/>
                    </a:cubicBezTo>
                    <a:cubicBezTo>
                      <a:pt x="-394" y="129561"/>
                      <a:pt x="3320" y="97176"/>
                      <a:pt x="10559" y="84412"/>
                    </a:cubicBezTo>
                    <a:cubicBezTo>
                      <a:pt x="14141" y="76726"/>
                      <a:pt x="21799" y="71773"/>
                      <a:pt x="30276" y="71649"/>
                    </a:cubicBezTo>
                    <a:cubicBezTo>
                      <a:pt x="38430" y="71563"/>
                      <a:pt x="45887" y="76259"/>
                      <a:pt x="49326" y="83650"/>
                    </a:cubicBezTo>
                    <a:cubicBezTo>
                      <a:pt x="56155" y="99652"/>
                      <a:pt x="60061" y="116750"/>
                      <a:pt x="60852" y="134133"/>
                    </a:cubicBezTo>
                    <a:cubicBezTo>
                      <a:pt x="63242" y="157298"/>
                      <a:pt x="64414" y="180567"/>
                      <a:pt x="64376" y="203856"/>
                    </a:cubicBezTo>
                    <a:cubicBezTo>
                      <a:pt x="64376" y="205380"/>
                      <a:pt x="64376" y="212714"/>
                      <a:pt x="64376" y="226049"/>
                    </a:cubicBezTo>
                    <a:cubicBezTo>
                      <a:pt x="64300" y="238727"/>
                      <a:pt x="62052" y="251291"/>
                      <a:pt x="57708" y="263197"/>
                    </a:cubicBezTo>
                    <a:cubicBezTo>
                      <a:pt x="54470" y="274474"/>
                      <a:pt x="43678" y="281865"/>
                      <a:pt x="31991" y="280818"/>
                    </a:cubicBezTo>
                    <a:close/>
                    <a:moveTo>
                      <a:pt x="30943" y="58314"/>
                    </a:moveTo>
                    <a:cubicBezTo>
                      <a:pt x="13607" y="58314"/>
                      <a:pt x="4940" y="48027"/>
                      <a:pt x="4940" y="27643"/>
                    </a:cubicBezTo>
                    <a:cubicBezTo>
                      <a:pt x="4549" y="20299"/>
                      <a:pt x="6816" y="13070"/>
                      <a:pt x="11322" y="7260"/>
                    </a:cubicBezTo>
                    <a:cubicBezTo>
                      <a:pt x="15579" y="2116"/>
                      <a:pt x="21990" y="-732"/>
                      <a:pt x="28657" y="-455"/>
                    </a:cubicBezTo>
                    <a:lnTo>
                      <a:pt x="35706" y="-455"/>
                    </a:lnTo>
                    <a:cubicBezTo>
                      <a:pt x="41439" y="640"/>
                      <a:pt x="46630" y="3621"/>
                      <a:pt x="50469" y="8022"/>
                    </a:cubicBezTo>
                    <a:cubicBezTo>
                      <a:pt x="56194" y="13384"/>
                      <a:pt x="59318" y="20947"/>
                      <a:pt x="59042" y="28786"/>
                    </a:cubicBezTo>
                    <a:cubicBezTo>
                      <a:pt x="59166" y="37064"/>
                      <a:pt x="55689" y="44988"/>
                      <a:pt x="49517" y="50503"/>
                    </a:cubicBezTo>
                    <a:cubicBezTo>
                      <a:pt x="44574" y="55418"/>
                      <a:pt x="37915" y="58219"/>
                      <a:pt x="30943" y="58314"/>
                    </a:cubicBezTo>
                    <a:close/>
                  </a:path>
                </a:pathLst>
              </a:custGeom>
              <a:grpFill/>
              <a:ln w="9525" cap="flat">
                <a:noFill/>
                <a:prstDash val="solid"/>
                <a:miter/>
              </a:ln>
            </p:spPr>
            <p:txBody>
              <a:bodyPr rtlCol="0" anchor="ctr"/>
              <a:lstStyle/>
              <a:p>
                <a:endParaRPr lang="fr-FR"/>
              </a:p>
            </p:txBody>
          </p:sp>
          <p:sp>
            <p:nvSpPr>
              <p:cNvPr id="353" name="Graphique 4">
                <a:extLst>
                  <a:ext uri="{FF2B5EF4-FFF2-40B4-BE49-F238E27FC236}">
                    <a16:creationId xmlns:a16="http://schemas.microsoft.com/office/drawing/2014/main" id="{109580B2-AF27-4CAD-B39C-4B93059FD38E}"/>
                  </a:ext>
                </a:extLst>
              </p:cNvPr>
              <p:cNvSpPr/>
              <p:nvPr/>
            </p:nvSpPr>
            <p:spPr>
              <a:xfrm>
                <a:off x="7308053" y="3349923"/>
                <a:ext cx="206220" cy="256431"/>
              </a:xfrm>
              <a:custGeom>
                <a:avLst/>
                <a:gdLst>
                  <a:gd name="connsiteX0" fmla="*/ 107811 w 206220"/>
                  <a:gd name="connsiteY0" fmla="*/ 255957 h 256431"/>
                  <a:gd name="connsiteX1" fmla="*/ 49136 w 206220"/>
                  <a:gd name="connsiteY1" fmla="*/ 240431 h 256431"/>
                  <a:gd name="connsiteX2" fmla="*/ 7988 w 206220"/>
                  <a:gd name="connsiteY2" fmla="*/ 200332 h 256431"/>
                  <a:gd name="connsiteX3" fmla="*/ -393 w 206220"/>
                  <a:gd name="connsiteY3" fmla="*/ 167184 h 256431"/>
                  <a:gd name="connsiteX4" fmla="*/ 15418 w 206220"/>
                  <a:gd name="connsiteY4" fmla="*/ 125846 h 256431"/>
                  <a:gd name="connsiteX5" fmla="*/ 32468 w 206220"/>
                  <a:gd name="connsiteY5" fmla="*/ 120702 h 256431"/>
                  <a:gd name="connsiteX6" fmla="*/ 62091 w 206220"/>
                  <a:gd name="connsiteY6" fmla="*/ 144991 h 256431"/>
                  <a:gd name="connsiteX7" fmla="*/ 91427 w 206220"/>
                  <a:gd name="connsiteY7" fmla="*/ 185568 h 256431"/>
                  <a:gd name="connsiteX8" fmla="*/ 122860 w 206220"/>
                  <a:gd name="connsiteY8" fmla="*/ 195093 h 256431"/>
                  <a:gd name="connsiteX9" fmla="*/ 136290 w 206220"/>
                  <a:gd name="connsiteY9" fmla="*/ 193569 h 256431"/>
                  <a:gd name="connsiteX10" fmla="*/ 146625 w 206220"/>
                  <a:gd name="connsiteY10" fmla="*/ 181853 h 256431"/>
                  <a:gd name="connsiteX11" fmla="*/ 146577 w 206220"/>
                  <a:gd name="connsiteY11" fmla="*/ 181282 h 256431"/>
                  <a:gd name="connsiteX12" fmla="*/ 106477 w 206220"/>
                  <a:gd name="connsiteY12" fmla="*/ 143181 h 256431"/>
                  <a:gd name="connsiteX13" fmla="*/ 62376 w 206220"/>
                  <a:gd name="connsiteY13" fmla="*/ 109177 h 256431"/>
                  <a:gd name="connsiteX14" fmla="*/ 45517 w 206220"/>
                  <a:gd name="connsiteY14" fmla="*/ 67839 h 256431"/>
                  <a:gd name="connsiteX15" fmla="*/ 65805 w 206220"/>
                  <a:gd name="connsiteY15" fmla="*/ 20214 h 256431"/>
                  <a:gd name="connsiteX16" fmla="*/ 116193 w 206220"/>
                  <a:gd name="connsiteY16" fmla="*/ -456 h 256431"/>
                  <a:gd name="connsiteX17" fmla="*/ 146196 w 206220"/>
                  <a:gd name="connsiteY17" fmla="*/ 7641 h 256431"/>
                  <a:gd name="connsiteX18" fmla="*/ 166199 w 206220"/>
                  <a:gd name="connsiteY18" fmla="*/ 31453 h 256431"/>
                  <a:gd name="connsiteX19" fmla="*/ 167532 w 206220"/>
                  <a:gd name="connsiteY19" fmla="*/ 37835 h 256431"/>
                  <a:gd name="connsiteX20" fmla="*/ 156045 w 206220"/>
                  <a:gd name="connsiteY20" fmla="*/ 50151 h 256431"/>
                  <a:gd name="connsiteX21" fmla="*/ 154769 w 206220"/>
                  <a:gd name="connsiteY21" fmla="*/ 50122 h 256431"/>
                  <a:gd name="connsiteX22" fmla="*/ 140195 w 206220"/>
                  <a:gd name="connsiteY22" fmla="*/ 46693 h 256431"/>
                  <a:gd name="connsiteX23" fmla="*/ 117526 w 206220"/>
                  <a:gd name="connsiteY23" fmla="*/ 43169 h 256431"/>
                  <a:gd name="connsiteX24" fmla="*/ 100762 w 206220"/>
                  <a:gd name="connsiteY24" fmla="*/ 48598 h 256431"/>
                  <a:gd name="connsiteX25" fmla="*/ 94761 w 206220"/>
                  <a:gd name="connsiteY25" fmla="*/ 63838 h 256431"/>
                  <a:gd name="connsiteX26" fmla="*/ 108287 w 206220"/>
                  <a:gd name="connsiteY26" fmla="*/ 84793 h 256431"/>
                  <a:gd name="connsiteX27" fmla="*/ 137909 w 206220"/>
                  <a:gd name="connsiteY27" fmla="*/ 104319 h 256431"/>
                  <a:gd name="connsiteX28" fmla="*/ 170104 w 206220"/>
                  <a:gd name="connsiteY28" fmla="*/ 125275 h 256431"/>
                  <a:gd name="connsiteX29" fmla="*/ 205823 w 206220"/>
                  <a:gd name="connsiteY29" fmla="*/ 182425 h 256431"/>
                  <a:gd name="connsiteX30" fmla="*/ 188678 w 206220"/>
                  <a:gd name="connsiteY30" fmla="*/ 223191 h 256431"/>
                  <a:gd name="connsiteX31" fmla="*/ 150578 w 206220"/>
                  <a:gd name="connsiteY31" fmla="*/ 247385 h 256431"/>
                  <a:gd name="connsiteX32" fmla="*/ 107811 w 206220"/>
                  <a:gd name="connsiteY32" fmla="*/ 255957 h 2564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06220" h="256431">
                    <a:moveTo>
                      <a:pt x="107811" y="255957"/>
                    </a:moveTo>
                    <a:cubicBezTo>
                      <a:pt x="87255" y="255853"/>
                      <a:pt x="67063" y="250509"/>
                      <a:pt x="49136" y="240431"/>
                    </a:cubicBezTo>
                    <a:cubicBezTo>
                      <a:pt x="31782" y="231402"/>
                      <a:pt x="17466" y="217448"/>
                      <a:pt x="7988" y="200332"/>
                    </a:cubicBezTo>
                    <a:cubicBezTo>
                      <a:pt x="2397" y="190187"/>
                      <a:pt x="-489" y="178767"/>
                      <a:pt x="-393" y="167184"/>
                    </a:cubicBezTo>
                    <a:cubicBezTo>
                      <a:pt x="-393" y="146706"/>
                      <a:pt x="4845" y="132990"/>
                      <a:pt x="15418" y="125846"/>
                    </a:cubicBezTo>
                    <a:cubicBezTo>
                      <a:pt x="20466" y="122474"/>
                      <a:pt x="26400" y="120683"/>
                      <a:pt x="32468" y="120702"/>
                    </a:cubicBezTo>
                    <a:cubicBezTo>
                      <a:pt x="46898" y="120626"/>
                      <a:pt x="59338" y="130827"/>
                      <a:pt x="62091" y="144991"/>
                    </a:cubicBezTo>
                    <a:cubicBezTo>
                      <a:pt x="66348" y="161755"/>
                      <a:pt x="76835" y="176271"/>
                      <a:pt x="91427" y="185568"/>
                    </a:cubicBezTo>
                    <a:cubicBezTo>
                      <a:pt x="100895" y="191435"/>
                      <a:pt x="111735" y="194712"/>
                      <a:pt x="122860" y="195093"/>
                    </a:cubicBezTo>
                    <a:cubicBezTo>
                      <a:pt x="124860" y="195093"/>
                      <a:pt x="129337" y="194521"/>
                      <a:pt x="136290" y="193569"/>
                    </a:cubicBezTo>
                    <a:cubicBezTo>
                      <a:pt x="142377" y="193188"/>
                      <a:pt x="147006" y="187939"/>
                      <a:pt x="146625" y="181853"/>
                    </a:cubicBezTo>
                    <a:cubicBezTo>
                      <a:pt x="146615" y="181662"/>
                      <a:pt x="146596" y="181472"/>
                      <a:pt x="146577" y="181282"/>
                    </a:cubicBezTo>
                    <a:cubicBezTo>
                      <a:pt x="146577" y="169851"/>
                      <a:pt x="133214" y="157155"/>
                      <a:pt x="106477" y="143181"/>
                    </a:cubicBezTo>
                    <a:cubicBezTo>
                      <a:pt x="89989" y="134380"/>
                      <a:pt x="75082" y="122893"/>
                      <a:pt x="62376" y="109177"/>
                    </a:cubicBezTo>
                    <a:cubicBezTo>
                      <a:pt x="51489" y="98176"/>
                      <a:pt x="45431" y="83307"/>
                      <a:pt x="45517" y="67839"/>
                    </a:cubicBezTo>
                    <a:cubicBezTo>
                      <a:pt x="45593" y="49874"/>
                      <a:pt x="52908" y="32710"/>
                      <a:pt x="65805" y="20214"/>
                    </a:cubicBezTo>
                    <a:cubicBezTo>
                      <a:pt x="78978" y="6593"/>
                      <a:pt x="97247" y="-894"/>
                      <a:pt x="116193" y="-456"/>
                    </a:cubicBezTo>
                    <a:cubicBezTo>
                      <a:pt x="126737" y="-484"/>
                      <a:pt x="137090" y="2316"/>
                      <a:pt x="146196" y="7641"/>
                    </a:cubicBezTo>
                    <a:cubicBezTo>
                      <a:pt x="155550" y="12860"/>
                      <a:pt x="162665" y="21338"/>
                      <a:pt x="166199" y="31453"/>
                    </a:cubicBezTo>
                    <a:cubicBezTo>
                      <a:pt x="167027" y="33482"/>
                      <a:pt x="167485" y="35644"/>
                      <a:pt x="167532" y="37835"/>
                    </a:cubicBezTo>
                    <a:cubicBezTo>
                      <a:pt x="167761" y="44407"/>
                      <a:pt x="162617" y="49922"/>
                      <a:pt x="156045" y="50151"/>
                    </a:cubicBezTo>
                    <a:cubicBezTo>
                      <a:pt x="155616" y="50160"/>
                      <a:pt x="155197" y="50151"/>
                      <a:pt x="154769" y="50122"/>
                    </a:cubicBezTo>
                    <a:cubicBezTo>
                      <a:pt x="149768" y="49694"/>
                      <a:pt x="144863" y="48541"/>
                      <a:pt x="140195" y="46693"/>
                    </a:cubicBezTo>
                    <a:cubicBezTo>
                      <a:pt x="132899" y="44217"/>
                      <a:pt x="125232" y="43026"/>
                      <a:pt x="117526" y="43169"/>
                    </a:cubicBezTo>
                    <a:cubicBezTo>
                      <a:pt x="111459" y="42807"/>
                      <a:pt x="105467" y="44740"/>
                      <a:pt x="100762" y="48598"/>
                    </a:cubicBezTo>
                    <a:cubicBezTo>
                      <a:pt x="96571" y="52513"/>
                      <a:pt x="94361" y="58114"/>
                      <a:pt x="94761" y="63838"/>
                    </a:cubicBezTo>
                    <a:cubicBezTo>
                      <a:pt x="95666" y="72582"/>
                      <a:pt x="100695" y="80364"/>
                      <a:pt x="108287" y="84793"/>
                    </a:cubicBezTo>
                    <a:cubicBezTo>
                      <a:pt x="117688" y="91984"/>
                      <a:pt x="127594" y="98509"/>
                      <a:pt x="137909" y="104319"/>
                    </a:cubicBezTo>
                    <a:cubicBezTo>
                      <a:pt x="148768" y="110796"/>
                      <a:pt x="159531" y="117750"/>
                      <a:pt x="170104" y="125275"/>
                    </a:cubicBezTo>
                    <a:cubicBezTo>
                      <a:pt x="193916" y="142610"/>
                      <a:pt x="205823" y="161660"/>
                      <a:pt x="205823" y="182425"/>
                    </a:cubicBezTo>
                    <a:cubicBezTo>
                      <a:pt x="205946" y="197788"/>
                      <a:pt x="199746" y="212533"/>
                      <a:pt x="188678" y="223191"/>
                    </a:cubicBezTo>
                    <a:cubicBezTo>
                      <a:pt x="177962" y="234021"/>
                      <a:pt x="164941" y="242289"/>
                      <a:pt x="150578" y="247385"/>
                    </a:cubicBezTo>
                    <a:cubicBezTo>
                      <a:pt x="136929" y="252719"/>
                      <a:pt x="122460" y="255614"/>
                      <a:pt x="107811" y="255957"/>
                    </a:cubicBezTo>
                    <a:close/>
                  </a:path>
                </a:pathLst>
              </a:custGeom>
              <a:grpFill/>
              <a:ln w="9525" cap="flat">
                <a:noFill/>
                <a:prstDash val="solid"/>
                <a:miter/>
              </a:ln>
            </p:spPr>
            <p:txBody>
              <a:bodyPr rtlCol="0" anchor="ctr"/>
              <a:lstStyle/>
              <a:p>
                <a:endParaRPr lang="fr-FR"/>
              </a:p>
            </p:txBody>
          </p:sp>
          <p:sp>
            <p:nvSpPr>
              <p:cNvPr id="354" name="Graphique 4">
                <a:extLst>
                  <a:ext uri="{FF2B5EF4-FFF2-40B4-BE49-F238E27FC236}">
                    <a16:creationId xmlns:a16="http://schemas.microsoft.com/office/drawing/2014/main" id="{109580B2-AF27-4CAD-B39C-4B93059FD38E}"/>
                  </a:ext>
                </a:extLst>
              </p:cNvPr>
              <p:cNvSpPr/>
              <p:nvPr/>
            </p:nvSpPr>
            <p:spPr>
              <a:xfrm>
                <a:off x="7657775" y="3248024"/>
                <a:ext cx="193969" cy="357568"/>
              </a:xfrm>
              <a:custGeom>
                <a:avLst/>
                <a:gdLst>
                  <a:gd name="connsiteX0" fmla="*/ 156234 w 193969"/>
                  <a:gd name="connsiteY0" fmla="*/ 357095 h 357568"/>
                  <a:gd name="connsiteX1" fmla="*/ 153186 w 193969"/>
                  <a:gd name="connsiteY1" fmla="*/ 357095 h 357568"/>
                  <a:gd name="connsiteX2" fmla="*/ 134136 w 193969"/>
                  <a:gd name="connsiteY2" fmla="*/ 346141 h 357568"/>
                  <a:gd name="connsiteX3" fmla="*/ 132136 w 193969"/>
                  <a:gd name="connsiteY3" fmla="*/ 333663 h 357568"/>
                  <a:gd name="connsiteX4" fmla="*/ 132136 w 193969"/>
                  <a:gd name="connsiteY4" fmla="*/ 327758 h 357568"/>
                  <a:gd name="connsiteX5" fmla="*/ 132136 w 193969"/>
                  <a:gd name="connsiteY5" fmla="*/ 321852 h 357568"/>
                  <a:gd name="connsiteX6" fmla="*/ 132136 w 193969"/>
                  <a:gd name="connsiteY6" fmla="*/ 318328 h 357568"/>
                  <a:gd name="connsiteX7" fmla="*/ 128326 w 193969"/>
                  <a:gd name="connsiteY7" fmla="*/ 316042 h 357568"/>
                  <a:gd name="connsiteX8" fmla="*/ 115562 w 193969"/>
                  <a:gd name="connsiteY8" fmla="*/ 326424 h 357568"/>
                  <a:gd name="connsiteX9" fmla="*/ 64794 w 193969"/>
                  <a:gd name="connsiteY9" fmla="*/ 347665 h 357568"/>
                  <a:gd name="connsiteX10" fmla="*/ 30695 w 193969"/>
                  <a:gd name="connsiteY10" fmla="*/ 334140 h 357568"/>
                  <a:gd name="connsiteX11" fmla="*/ 9168 w 193969"/>
                  <a:gd name="connsiteY11" fmla="*/ 299374 h 357568"/>
                  <a:gd name="connsiteX12" fmla="*/ -357 w 193969"/>
                  <a:gd name="connsiteY12" fmla="*/ 245557 h 357568"/>
                  <a:gd name="connsiteX13" fmla="*/ 22598 w 193969"/>
                  <a:gd name="connsiteY13" fmla="*/ 164118 h 357568"/>
                  <a:gd name="connsiteX14" fmla="*/ 58127 w 193969"/>
                  <a:gd name="connsiteY14" fmla="*/ 134781 h 357568"/>
                  <a:gd name="connsiteX15" fmla="*/ 81082 w 193969"/>
                  <a:gd name="connsiteY15" fmla="*/ 130209 h 357568"/>
                  <a:gd name="connsiteX16" fmla="*/ 105085 w 193969"/>
                  <a:gd name="connsiteY16" fmla="*/ 134781 h 357568"/>
                  <a:gd name="connsiteX17" fmla="*/ 108133 w 193969"/>
                  <a:gd name="connsiteY17" fmla="*/ 135353 h 357568"/>
                  <a:gd name="connsiteX18" fmla="*/ 116610 w 193969"/>
                  <a:gd name="connsiteY18" fmla="*/ 125828 h 357568"/>
                  <a:gd name="connsiteX19" fmla="*/ 119849 w 193969"/>
                  <a:gd name="connsiteY19" fmla="*/ 83727 h 357568"/>
                  <a:gd name="connsiteX20" fmla="*/ 119849 w 193969"/>
                  <a:gd name="connsiteY20" fmla="*/ 68202 h 357568"/>
                  <a:gd name="connsiteX21" fmla="*/ 119849 w 193969"/>
                  <a:gd name="connsiteY21" fmla="*/ 54676 h 357568"/>
                  <a:gd name="connsiteX22" fmla="*/ 119849 w 193969"/>
                  <a:gd name="connsiteY22" fmla="*/ 44675 h 357568"/>
                  <a:gd name="connsiteX23" fmla="*/ 147661 w 193969"/>
                  <a:gd name="connsiteY23" fmla="*/ -474 h 357568"/>
                  <a:gd name="connsiteX24" fmla="*/ 150233 w 193969"/>
                  <a:gd name="connsiteY24" fmla="*/ -474 h 357568"/>
                  <a:gd name="connsiteX25" fmla="*/ 182904 w 193969"/>
                  <a:gd name="connsiteY25" fmla="*/ 43151 h 357568"/>
                  <a:gd name="connsiteX26" fmla="*/ 187476 w 193969"/>
                  <a:gd name="connsiteY26" fmla="*/ 75536 h 357568"/>
                  <a:gd name="connsiteX27" fmla="*/ 193572 w 193969"/>
                  <a:gd name="connsiteY27" fmla="*/ 222792 h 357568"/>
                  <a:gd name="connsiteX28" fmla="*/ 192144 w 193969"/>
                  <a:gd name="connsiteY28" fmla="*/ 283562 h 357568"/>
                  <a:gd name="connsiteX29" fmla="*/ 178523 w 193969"/>
                  <a:gd name="connsiteY29" fmla="*/ 342808 h 357568"/>
                  <a:gd name="connsiteX30" fmla="*/ 156234 w 193969"/>
                  <a:gd name="connsiteY30" fmla="*/ 357095 h 357568"/>
                  <a:gd name="connsiteX31" fmla="*/ 72795 w 193969"/>
                  <a:gd name="connsiteY31" fmla="*/ 294325 h 357568"/>
                  <a:gd name="connsiteX32" fmla="*/ 96988 w 193969"/>
                  <a:gd name="connsiteY32" fmla="*/ 279657 h 357568"/>
                  <a:gd name="connsiteX33" fmla="*/ 110514 w 193969"/>
                  <a:gd name="connsiteY33" fmla="*/ 242509 h 357568"/>
                  <a:gd name="connsiteX34" fmla="*/ 112324 w 193969"/>
                  <a:gd name="connsiteY34" fmla="*/ 222126 h 357568"/>
                  <a:gd name="connsiteX35" fmla="*/ 94226 w 193969"/>
                  <a:gd name="connsiteY35" fmla="*/ 186121 h 357568"/>
                  <a:gd name="connsiteX36" fmla="*/ 68699 w 193969"/>
                  <a:gd name="connsiteY36" fmla="*/ 201932 h 357568"/>
                  <a:gd name="connsiteX37" fmla="*/ 53840 w 193969"/>
                  <a:gd name="connsiteY37" fmla="*/ 258321 h 357568"/>
                  <a:gd name="connsiteX38" fmla="*/ 56126 w 193969"/>
                  <a:gd name="connsiteY38" fmla="*/ 279275 h 357568"/>
                  <a:gd name="connsiteX39" fmla="*/ 72795 w 193969"/>
                  <a:gd name="connsiteY39" fmla="*/ 294325 h 357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93969" h="357568">
                    <a:moveTo>
                      <a:pt x="156234" y="357095"/>
                    </a:moveTo>
                    <a:lnTo>
                      <a:pt x="153186" y="357095"/>
                    </a:lnTo>
                    <a:cubicBezTo>
                      <a:pt x="142613" y="355952"/>
                      <a:pt x="136327" y="352237"/>
                      <a:pt x="134136" y="346141"/>
                    </a:cubicBezTo>
                    <a:cubicBezTo>
                      <a:pt x="132812" y="342112"/>
                      <a:pt x="132136" y="337902"/>
                      <a:pt x="132136" y="333663"/>
                    </a:cubicBezTo>
                    <a:cubicBezTo>
                      <a:pt x="131993" y="331701"/>
                      <a:pt x="131993" y="329720"/>
                      <a:pt x="132136" y="327758"/>
                    </a:cubicBezTo>
                    <a:cubicBezTo>
                      <a:pt x="132269" y="325796"/>
                      <a:pt x="132269" y="323815"/>
                      <a:pt x="132136" y="321852"/>
                    </a:cubicBezTo>
                    <a:cubicBezTo>
                      <a:pt x="132202" y="320681"/>
                      <a:pt x="132202" y="319500"/>
                      <a:pt x="132136" y="318328"/>
                    </a:cubicBezTo>
                    <a:cubicBezTo>
                      <a:pt x="132136" y="316804"/>
                      <a:pt x="130707" y="316042"/>
                      <a:pt x="128326" y="316042"/>
                    </a:cubicBezTo>
                    <a:lnTo>
                      <a:pt x="115562" y="326424"/>
                    </a:lnTo>
                    <a:cubicBezTo>
                      <a:pt x="101675" y="339274"/>
                      <a:pt x="83691" y="346798"/>
                      <a:pt x="64794" y="347665"/>
                    </a:cubicBezTo>
                    <a:cubicBezTo>
                      <a:pt x="52069" y="347951"/>
                      <a:pt x="39762" y="343074"/>
                      <a:pt x="30695" y="334140"/>
                    </a:cubicBezTo>
                    <a:cubicBezTo>
                      <a:pt x="20941" y="324358"/>
                      <a:pt x="13578" y="312461"/>
                      <a:pt x="9168" y="299374"/>
                    </a:cubicBezTo>
                    <a:cubicBezTo>
                      <a:pt x="2834" y="282143"/>
                      <a:pt x="-385" y="263921"/>
                      <a:pt x="-357" y="245557"/>
                    </a:cubicBezTo>
                    <a:cubicBezTo>
                      <a:pt x="-1024" y="216725"/>
                      <a:pt x="6968" y="188359"/>
                      <a:pt x="22598" y="164118"/>
                    </a:cubicBezTo>
                    <a:cubicBezTo>
                      <a:pt x="31209" y="150974"/>
                      <a:pt x="43592" y="140754"/>
                      <a:pt x="58127" y="134781"/>
                    </a:cubicBezTo>
                    <a:cubicBezTo>
                      <a:pt x="65404" y="131781"/>
                      <a:pt x="73205" y="130228"/>
                      <a:pt x="81082" y="130209"/>
                    </a:cubicBezTo>
                    <a:cubicBezTo>
                      <a:pt x="89292" y="130286"/>
                      <a:pt x="97417" y="131829"/>
                      <a:pt x="105085" y="134781"/>
                    </a:cubicBezTo>
                    <a:cubicBezTo>
                      <a:pt x="106056" y="135153"/>
                      <a:pt x="107085" y="135343"/>
                      <a:pt x="108133" y="135353"/>
                    </a:cubicBezTo>
                    <a:cubicBezTo>
                      <a:pt x="111752" y="135353"/>
                      <a:pt x="114515" y="132210"/>
                      <a:pt x="116610" y="125828"/>
                    </a:cubicBezTo>
                    <a:cubicBezTo>
                      <a:pt x="119401" y="111978"/>
                      <a:pt x="120487" y="97843"/>
                      <a:pt x="119849" y="83727"/>
                    </a:cubicBezTo>
                    <a:cubicBezTo>
                      <a:pt x="119849" y="78489"/>
                      <a:pt x="119849" y="73250"/>
                      <a:pt x="119849" y="68202"/>
                    </a:cubicBezTo>
                    <a:cubicBezTo>
                      <a:pt x="119849" y="63153"/>
                      <a:pt x="119849" y="58677"/>
                      <a:pt x="119849" y="54676"/>
                    </a:cubicBezTo>
                    <a:cubicBezTo>
                      <a:pt x="119849" y="50676"/>
                      <a:pt x="119849" y="47437"/>
                      <a:pt x="119849" y="44675"/>
                    </a:cubicBezTo>
                    <a:cubicBezTo>
                      <a:pt x="120801" y="17433"/>
                      <a:pt x="130136" y="2384"/>
                      <a:pt x="147661" y="-474"/>
                    </a:cubicBezTo>
                    <a:lnTo>
                      <a:pt x="150233" y="-474"/>
                    </a:lnTo>
                    <a:cubicBezTo>
                      <a:pt x="166902" y="-474"/>
                      <a:pt x="177761" y="14004"/>
                      <a:pt x="182904" y="43151"/>
                    </a:cubicBezTo>
                    <a:cubicBezTo>
                      <a:pt x="185381" y="57914"/>
                      <a:pt x="186904" y="68773"/>
                      <a:pt x="187476" y="75536"/>
                    </a:cubicBezTo>
                    <a:cubicBezTo>
                      <a:pt x="191601" y="135610"/>
                      <a:pt x="193639" y="184692"/>
                      <a:pt x="193572" y="222792"/>
                    </a:cubicBezTo>
                    <a:cubicBezTo>
                      <a:pt x="193572" y="237842"/>
                      <a:pt x="193572" y="258035"/>
                      <a:pt x="192144" y="283562"/>
                    </a:cubicBezTo>
                    <a:cubicBezTo>
                      <a:pt x="192477" y="304126"/>
                      <a:pt x="187800" y="324453"/>
                      <a:pt x="178523" y="342808"/>
                    </a:cubicBezTo>
                    <a:cubicBezTo>
                      <a:pt x="174303" y="351323"/>
                      <a:pt x="165731" y="356818"/>
                      <a:pt x="156234" y="357095"/>
                    </a:cubicBezTo>
                    <a:close/>
                    <a:moveTo>
                      <a:pt x="72795" y="294325"/>
                    </a:moveTo>
                    <a:cubicBezTo>
                      <a:pt x="82882" y="294049"/>
                      <a:pt x="92083" y="288477"/>
                      <a:pt x="96988" y="279657"/>
                    </a:cubicBezTo>
                    <a:cubicBezTo>
                      <a:pt x="104170" y="268417"/>
                      <a:pt x="108790" y="255739"/>
                      <a:pt x="110514" y="242509"/>
                    </a:cubicBezTo>
                    <a:cubicBezTo>
                      <a:pt x="111705" y="235775"/>
                      <a:pt x="112305" y="228955"/>
                      <a:pt x="112324" y="222126"/>
                    </a:cubicBezTo>
                    <a:cubicBezTo>
                      <a:pt x="112324" y="198123"/>
                      <a:pt x="106323" y="186121"/>
                      <a:pt x="94226" y="186121"/>
                    </a:cubicBezTo>
                    <a:cubicBezTo>
                      <a:pt x="83482" y="186388"/>
                      <a:pt x="73729" y="192436"/>
                      <a:pt x="68699" y="201932"/>
                    </a:cubicBezTo>
                    <a:cubicBezTo>
                      <a:pt x="58470" y="218925"/>
                      <a:pt x="53307" y="238490"/>
                      <a:pt x="53840" y="258321"/>
                    </a:cubicBezTo>
                    <a:cubicBezTo>
                      <a:pt x="53973" y="265359"/>
                      <a:pt x="54736" y="272370"/>
                      <a:pt x="56126" y="279275"/>
                    </a:cubicBezTo>
                    <a:cubicBezTo>
                      <a:pt x="56584" y="288029"/>
                      <a:pt x="64041" y="294754"/>
                      <a:pt x="72795" y="294325"/>
                    </a:cubicBezTo>
                    <a:close/>
                  </a:path>
                </a:pathLst>
              </a:custGeom>
              <a:grpFill/>
              <a:ln w="9525" cap="flat">
                <a:noFill/>
                <a:prstDash val="solid"/>
                <a:miter/>
              </a:ln>
            </p:spPr>
            <p:txBody>
              <a:bodyPr rtlCol="0" anchor="ctr"/>
              <a:lstStyle/>
              <a:p>
                <a:endParaRPr lang="fr-FR"/>
              </a:p>
            </p:txBody>
          </p:sp>
          <p:sp>
            <p:nvSpPr>
              <p:cNvPr id="355" name="Graphique 4">
                <a:extLst>
                  <a:ext uri="{FF2B5EF4-FFF2-40B4-BE49-F238E27FC236}">
                    <a16:creationId xmlns:a16="http://schemas.microsoft.com/office/drawing/2014/main" id="{109580B2-AF27-4CAD-B39C-4B93059FD38E}"/>
                  </a:ext>
                </a:extLst>
              </p:cNvPr>
              <p:cNvSpPr/>
              <p:nvPr/>
            </p:nvSpPr>
            <p:spPr>
              <a:xfrm>
                <a:off x="7881678" y="3364991"/>
                <a:ext cx="187615" cy="240922"/>
              </a:xfrm>
              <a:custGeom>
                <a:avLst/>
                <a:gdLst>
                  <a:gd name="connsiteX0" fmla="*/ 92826 w 187615"/>
                  <a:gd name="connsiteY0" fmla="*/ 240414 h 240922"/>
                  <a:gd name="connsiteX1" fmla="*/ 18055 w 187615"/>
                  <a:gd name="connsiteY1" fmla="*/ 191360 h 240922"/>
                  <a:gd name="connsiteX2" fmla="*/ -328 w 187615"/>
                  <a:gd name="connsiteY2" fmla="*/ 105635 h 240922"/>
                  <a:gd name="connsiteX3" fmla="*/ 815 w 187615"/>
                  <a:gd name="connsiteY3" fmla="*/ 82299 h 240922"/>
                  <a:gd name="connsiteX4" fmla="*/ 8911 w 187615"/>
                  <a:gd name="connsiteY4" fmla="*/ 45151 h 240922"/>
                  <a:gd name="connsiteX5" fmla="*/ 16817 w 187615"/>
                  <a:gd name="connsiteY5" fmla="*/ 30102 h 240922"/>
                  <a:gd name="connsiteX6" fmla="*/ 31295 w 187615"/>
                  <a:gd name="connsiteY6" fmla="*/ 21720 h 240922"/>
                  <a:gd name="connsiteX7" fmla="*/ 39772 w 187615"/>
                  <a:gd name="connsiteY7" fmla="*/ 22196 h 240922"/>
                  <a:gd name="connsiteX8" fmla="*/ 55584 w 187615"/>
                  <a:gd name="connsiteY8" fmla="*/ 57915 h 240922"/>
                  <a:gd name="connsiteX9" fmla="*/ 66061 w 187615"/>
                  <a:gd name="connsiteY9" fmla="*/ 127828 h 240922"/>
                  <a:gd name="connsiteX10" fmla="*/ 94160 w 187615"/>
                  <a:gd name="connsiteY10" fmla="*/ 171738 h 240922"/>
                  <a:gd name="connsiteX11" fmla="*/ 121211 w 187615"/>
                  <a:gd name="connsiteY11" fmla="*/ 138115 h 240922"/>
                  <a:gd name="connsiteX12" fmla="*/ 127021 w 187615"/>
                  <a:gd name="connsiteY12" fmla="*/ 74488 h 240922"/>
                  <a:gd name="connsiteX13" fmla="*/ 127021 w 187615"/>
                  <a:gd name="connsiteY13" fmla="*/ 48961 h 240922"/>
                  <a:gd name="connsiteX14" fmla="*/ 127021 w 187615"/>
                  <a:gd name="connsiteY14" fmla="*/ 40865 h 240922"/>
                  <a:gd name="connsiteX15" fmla="*/ 127021 w 187615"/>
                  <a:gd name="connsiteY15" fmla="*/ 34197 h 240922"/>
                  <a:gd name="connsiteX16" fmla="*/ 127021 w 187615"/>
                  <a:gd name="connsiteY16" fmla="*/ 28101 h 240922"/>
                  <a:gd name="connsiteX17" fmla="*/ 129117 w 187615"/>
                  <a:gd name="connsiteY17" fmla="*/ 13147 h 240922"/>
                  <a:gd name="connsiteX18" fmla="*/ 144833 w 187615"/>
                  <a:gd name="connsiteY18" fmla="*/ 1050 h 240922"/>
                  <a:gd name="connsiteX19" fmla="*/ 154358 w 187615"/>
                  <a:gd name="connsiteY19" fmla="*/ -474 h 240922"/>
                  <a:gd name="connsiteX20" fmla="*/ 173408 w 187615"/>
                  <a:gd name="connsiteY20" fmla="*/ 8289 h 240922"/>
                  <a:gd name="connsiteX21" fmla="*/ 184171 w 187615"/>
                  <a:gd name="connsiteY21" fmla="*/ 32959 h 240922"/>
                  <a:gd name="connsiteX22" fmla="*/ 187219 w 187615"/>
                  <a:gd name="connsiteY22" fmla="*/ 78584 h 240922"/>
                  <a:gd name="connsiteX23" fmla="*/ 160644 w 187615"/>
                  <a:gd name="connsiteY23" fmla="*/ 200599 h 240922"/>
                  <a:gd name="connsiteX24" fmla="*/ 92826 w 187615"/>
                  <a:gd name="connsiteY24" fmla="*/ 240414 h 240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87615" h="240922">
                    <a:moveTo>
                      <a:pt x="92826" y="240414"/>
                    </a:moveTo>
                    <a:cubicBezTo>
                      <a:pt x="59299" y="240414"/>
                      <a:pt x="34372" y="224059"/>
                      <a:pt x="18055" y="191360"/>
                    </a:cubicBezTo>
                    <a:cubicBezTo>
                      <a:pt x="5168" y="164661"/>
                      <a:pt x="-1128" y="135267"/>
                      <a:pt x="-328" y="105635"/>
                    </a:cubicBezTo>
                    <a:cubicBezTo>
                      <a:pt x="-328" y="100872"/>
                      <a:pt x="-328" y="93157"/>
                      <a:pt x="815" y="82299"/>
                    </a:cubicBezTo>
                    <a:cubicBezTo>
                      <a:pt x="1967" y="69630"/>
                      <a:pt x="4682" y="57153"/>
                      <a:pt x="8911" y="45151"/>
                    </a:cubicBezTo>
                    <a:cubicBezTo>
                      <a:pt x="10559" y="39674"/>
                      <a:pt x="13245" y="34569"/>
                      <a:pt x="16817" y="30102"/>
                    </a:cubicBezTo>
                    <a:cubicBezTo>
                      <a:pt x="20027" y="25158"/>
                      <a:pt x="25408" y="22044"/>
                      <a:pt x="31295" y="21720"/>
                    </a:cubicBezTo>
                    <a:cubicBezTo>
                      <a:pt x="34124" y="21729"/>
                      <a:pt x="36953" y="21891"/>
                      <a:pt x="39772" y="22196"/>
                    </a:cubicBezTo>
                    <a:cubicBezTo>
                      <a:pt x="48059" y="23053"/>
                      <a:pt x="53393" y="34959"/>
                      <a:pt x="55584" y="57915"/>
                    </a:cubicBezTo>
                    <a:cubicBezTo>
                      <a:pt x="57613" y="81413"/>
                      <a:pt x="61118" y="104768"/>
                      <a:pt x="66061" y="127828"/>
                    </a:cubicBezTo>
                    <a:cubicBezTo>
                      <a:pt x="72538" y="157165"/>
                      <a:pt x="81873" y="171738"/>
                      <a:pt x="94160" y="171738"/>
                    </a:cubicBezTo>
                    <a:cubicBezTo>
                      <a:pt x="106447" y="171738"/>
                      <a:pt x="115877" y="160499"/>
                      <a:pt x="121211" y="138115"/>
                    </a:cubicBezTo>
                    <a:cubicBezTo>
                      <a:pt x="125478" y="117179"/>
                      <a:pt x="127431" y="95843"/>
                      <a:pt x="127021" y="74488"/>
                    </a:cubicBezTo>
                    <a:cubicBezTo>
                      <a:pt x="127021" y="64297"/>
                      <a:pt x="127021" y="55438"/>
                      <a:pt x="127021" y="48961"/>
                    </a:cubicBezTo>
                    <a:cubicBezTo>
                      <a:pt x="127021" y="45818"/>
                      <a:pt x="127021" y="43056"/>
                      <a:pt x="127021" y="40865"/>
                    </a:cubicBezTo>
                    <a:cubicBezTo>
                      <a:pt x="127021" y="38674"/>
                      <a:pt x="127021" y="36388"/>
                      <a:pt x="127021" y="34197"/>
                    </a:cubicBezTo>
                    <a:cubicBezTo>
                      <a:pt x="127021" y="32007"/>
                      <a:pt x="127021" y="29911"/>
                      <a:pt x="127021" y="28101"/>
                    </a:cubicBezTo>
                    <a:cubicBezTo>
                      <a:pt x="127021" y="23044"/>
                      <a:pt x="127726" y="18014"/>
                      <a:pt x="129117" y="13147"/>
                    </a:cubicBezTo>
                    <a:cubicBezTo>
                      <a:pt x="130546" y="8099"/>
                      <a:pt x="135784" y="4098"/>
                      <a:pt x="144833" y="1050"/>
                    </a:cubicBezTo>
                    <a:cubicBezTo>
                      <a:pt x="147900" y="31"/>
                      <a:pt x="151119" y="-483"/>
                      <a:pt x="154358" y="-474"/>
                    </a:cubicBezTo>
                    <a:cubicBezTo>
                      <a:pt x="161645" y="-312"/>
                      <a:pt x="168541" y="2860"/>
                      <a:pt x="173408" y="8289"/>
                    </a:cubicBezTo>
                    <a:cubicBezTo>
                      <a:pt x="179609" y="15109"/>
                      <a:pt x="183390" y="23777"/>
                      <a:pt x="184171" y="32959"/>
                    </a:cubicBezTo>
                    <a:cubicBezTo>
                      <a:pt x="186153" y="48085"/>
                      <a:pt x="187172" y="63325"/>
                      <a:pt x="187219" y="78584"/>
                    </a:cubicBezTo>
                    <a:cubicBezTo>
                      <a:pt x="187219" y="130333"/>
                      <a:pt x="178361" y="171005"/>
                      <a:pt x="160644" y="200599"/>
                    </a:cubicBezTo>
                    <a:cubicBezTo>
                      <a:pt x="147577" y="225812"/>
                      <a:pt x="121211" y="241290"/>
                      <a:pt x="92826" y="240414"/>
                    </a:cubicBezTo>
                    <a:close/>
                  </a:path>
                </a:pathLst>
              </a:custGeom>
              <a:grpFill/>
              <a:ln w="9525" cap="flat">
                <a:noFill/>
                <a:prstDash val="solid"/>
                <a:miter/>
              </a:ln>
            </p:spPr>
            <p:txBody>
              <a:bodyPr rtlCol="0" anchor="ctr"/>
              <a:lstStyle/>
              <a:p>
                <a:endParaRPr lang="fr-FR"/>
              </a:p>
            </p:txBody>
          </p:sp>
          <p:sp>
            <p:nvSpPr>
              <p:cNvPr id="356" name="Graphique 4">
                <a:extLst>
                  <a:ext uri="{FF2B5EF4-FFF2-40B4-BE49-F238E27FC236}">
                    <a16:creationId xmlns:a16="http://schemas.microsoft.com/office/drawing/2014/main" id="{109580B2-AF27-4CAD-B39C-4B93059FD38E}"/>
                  </a:ext>
                </a:extLst>
              </p:cNvPr>
              <p:cNvSpPr/>
              <p:nvPr/>
            </p:nvSpPr>
            <p:spPr>
              <a:xfrm>
                <a:off x="8219691" y="3349925"/>
                <a:ext cx="206220" cy="256429"/>
              </a:xfrm>
              <a:custGeom>
                <a:avLst/>
                <a:gdLst>
                  <a:gd name="connsiteX0" fmla="*/ 107811 w 206220"/>
                  <a:gd name="connsiteY0" fmla="*/ 255956 h 256429"/>
                  <a:gd name="connsiteX1" fmla="*/ 49137 w 206220"/>
                  <a:gd name="connsiteY1" fmla="*/ 240430 h 256429"/>
                  <a:gd name="connsiteX2" fmla="*/ 7989 w 206220"/>
                  <a:gd name="connsiteY2" fmla="*/ 200330 h 256429"/>
                  <a:gd name="connsiteX3" fmla="*/ -393 w 206220"/>
                  <a:gd name="connsiteY3" fmla="*/ 167183 h 256429"/>
                  <a:gd name="connsiteX4" fmla="*/ 15419 w 206220"/>
                  <a:gd name="connsiteY4" fmla="*/ 125844 h 256429"/>
                  <a:gd name="connsiteX5" fmla="*/ 32468 w 206220"/>
                  <a:gd name="connsiteY5" fmla="*/ 120701 h 256429"/>
                  <a:gd name="connsiteX6" fmla="*/ 62091 w 206220"/>
                  <a:gd name="connsiteY6" fmla="*/ 144990 h 256429"/>
                  <a:gd name="connsiteX7" fmla="*/ 91428 w 206220"/>
                  <a:gd name="connsiteY7" fmla="*/ 185566 h 256429"/>
                  <a:gd name="connsiteX8" fmla="*/ 122860 w 206220"/>
                  <a:gd name="connsiteY8" fmla="*/ 195091 h 256429"/>
                  <a:gd name="connsiteX9" fmla="*/ 136291 w 206220"/>
                  <a:gd name="connsiteY9" fmla="*/ 193567 h 256429"/>
                  <a:gd name="connsiteX10" fmla="*/ 146625 w 206220"/>
                  <a:gd name="connsiteY10" fmla="*/ 181852 h 256429"/>
                  <a:gd name="connsiteX11" fmla="*/ 146577 w 206220"/>
                  <a:gd name="connsiteY11" fmla="*/ 181280 h 256429"/>
                  <a:gd name="connsiteX12" fmla="*/ 106572 w 206220"/>
                  <a:gd name="connsiteY12" fmla="*/ 143180 h 256429"/>
                  <a:gd name="connsiteX13" fmla="*/ 62377 w 206220"/>
                  <a:gd name="connsiteY13" fmla="*/ 109176 h 256429"/>
                  <a:gd name="connsiteX14" fmla="*/ 45517 w 206220"/>
                  <a:gd name="connsiteY14" fmla="*/ 67837 h 256429"/>
                  <a:gd name="connsiteX15" fmla="*/ 65806 w 206220"/>
                  <a:gd name="connsiteY15" fmla="*/ 20212 h 256429"/>
                  <a:gd name="connsiteX16" fmla="*/ 116193 w 206220"/>
                  <a:gd name="connsiteY16" fmla="*/ -457 h 256429"/>
                  <a:gd name="connsiteX17" fmla="*/ 146197 w 206220"/>
                  <a:gd name="connsiteY17" fmla="*/ 7639 h 256429"/>
                  <a:gd name="connsiteX18" fmla="*/ 166294 w 206220"/>
                  <a:gd name="connsiteY18" fmla="*/ 31452 h 256429"/>
                  <a:gd name="connsiteX19" fmla="*/ 167533 w 206220"/>
                  <a:gd name="connsiteY19" fmla="*/ 37833 h 256429"/>
                  <a:gd name="connsiteX20" fmla="*/ 156045 w 206220"/>
                  <a:gd name="connsiteY20" fmla="*/ 50149 h 256429"/>
                  <a:gd name="connsiteX21" fmla="*/ 154769 w 206220"/>
                  <a:gd name="connsiteY21" fmla="*/ 50121 h 256429"/>
                  <a:gd name="connsiteX22" fmla="*/ 140196 w 206220"/>
                  <a:gd name="connsiteY22" fmla="*/ 46692 h 256429"/>
                  <a:gd name="connsiteX23" fmla="*/ 117526 w 206220"/>
                  <a:gd name="connsiteY23" fmla="*/ 43167 h 256429"/>
                  <a:gd name="connsiteX24" fmla="*/ 100762 w 206220"/>
                  <a:gd name="connsiteY24" fmla="*/ 48597 h 256429"/>
                  <a:gd name="connsiteX25" fmla="*/ 94761 w 206220"/>
                  <a:gd name="connsiteY25" fmla="*/ 63837 h 256429"/>
                  <a:gd name="connsiteX26" fmla="*/ 108287 w 206220"/>
                  <a:gd name="connsiteY26" fmla="*/ 84792 h 256429"/>
                  <a:gd name="connsiteX27" fmla="*/ 137910 w 206220"/>
                  <a:gd name="connsiteY27" fmla="*/ 104699 h 256429"/>
                  <a:gd name="connsiteX28" fmla="*/ 170104 w 206220"/>
                  <a:gd name="connsiteY28" fmla="*/ 125654 h 256429"/>
                  <a:gd name="connsiteX29" fmla="*/ 205823 w 206220"/>
                  <a:gd name="connsiteY29" fmla="*/ 182804 h 256429"/>
                  <a:gd name="connsiteX30" fmla="*/ 188678 w 206220"/>
                  <a:gd name="connsiteY30" fmla="*/ 223571 h 256429"/>
                  <a:gd name="connsiteX31" fmla="*/ 150578 w 206220"/>
                  <a:gd name="connsiteY31" fmla="*/ 247764 h 256429"/>
                  <a:gd name="connsiteX32" fmla="*/ 107811 w 206220"/>
                  <a:gd name="connsiteY32" fmla="*/ 255956 h 2564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06220" h="256429">
                    <a:moveTo>
                      <a:pt x="107811" y="255956"/>
                    </a:moveTo>
                    <a:cubicBezTo>
                      <a:pt x="87256" y="255851"/>
                      <a:pt x="67063" y="250508"/>
                      <a:pt x="49137" y="240430"/>
                    </a:cubicBezTo>
                    <a:cubicBezTo>
                      <a:pt x="31773" y="231400"/>
                      <a:pt x="17466" y="217446"/>
                      <a:pt x="7989" y="200330"/>
                    </a:cubicBezTo>
                    <a:cubicBezTo>
                      <a:pt x="2398" y="190186"/>
                      <a:pt x="-489" y="178765"/>
                      <a:pt x="-393" y="167183"/>
                    </a:cubicBezTo>
                    <a:cubicBezTo>
                      <a:pt x="-393" y="146704"/>
                      <a:pt x="4845" y="132988"/>
                      <a:pt x="15419" y="125844"/>
                    </a:cubicBezTo>
                    <a:cubicBezTo>
                      <a:pt x="20467" y="122473"/>
                      <a:pt x="26400" y="120682"/>
                      <a:pt x="32468" y="120701"/>
                    </a:cubicBezTo>
                    <a:cubicBezTo>
                      <a:pt x="46899" y="120625"/>
                      <a:pt x="59338" y="130826"/>
                      <a:pt x="62091" y="144990"/>
                    </a:cubicBezTo>
                    <a:cubicBezTo>
                      <a:pt x="66349" y="161754"/>
                      <a:pt x="76836" y="176270"/>
                      <a:pt x="91428" y="185566"/>
                    </a:cubicBezTo>
                    <a:cubicBezTo>
                      <a:pt x="100905" y="191414"/>
                      <a:pt x="111735" y="194701"/>
                      <a:pt x="122860" y="195091"/>
                    </a:cubicBezTo>
                    <a:cubicBezTo>
                      <a:pt x="124861" y="195091"/>
                      <a:pt x="129337" y="194519"/>
                      <a:pt x="136291" y="193567"/>
                    </a:cubicBezTo>
                    <a:cubicBezTo>
                      <a:pt x="142377" y="193186"/>
                      <a:pt x="147006" y="187938"/>
                      <a:pt x="146625" y="181852"/>
                    </a:cubicBezTo>
                    <a:cubicBezTo>
                      <a:pt x="146616" y="181661"/>
                      <a:pt x="146597" y="181470"/>
                      <a:pt x="146577" y="181280"/>
                    </a:cubicBezTo>
                    <a:cubicBezTo>
                      <a:pt x="146577" y="169850"/>
                      <a:pt x="133243" y="157153"/>
                      <a:pt x="106572" y="143180"/>
                    </a:cubicBezTo>
                    <a:cubicBezTo>
                      <a:pt x="90056" y="134379"/>
                      <a:pt x="75111" y="122892"/>
                      <a:pt x="62377" y="109176"/>
                    </a:cubicBezTo>
                    <a:cubicBezTo>
                      <a:pt x="51490" y="98174"/>
                      <a:pt x="45432" y="83306"/>
                      <a:pt x="45517" y="67837"/>
                    </a:cubicBezTo>
                    <a:cubicBezTo>
                      <a:pt x="45593" y="49873"/>
                      <a:pt x="52909" y="32709"/>
                      <a:pt x="65806" y="20212"/>
                    </a:cubicBezTo>
                    <a:cubicBezTo>
                      <a:pt x="78998" y="6610"/>
                      <a:pt x="97257" y="-876"/>
                      <a:pt x="116193" y="-457"/>
                    </a:cubicBezTo>
                    <a:cubicBezTo>
                      <a:pt x="126737" y="-486"/>
                      <a:pt x="137091" y="2315"/>
                      <a:pt x="146197" y="7639"/>
                    </a:cubicBezTo>
                    <a:cubicBezTo>
                      <a:pt x="155550" y="12887"/>
                      <a:pt x="162694" y="21346"/>
                      <a:pt x="166294" y="31452"/>
                    </a:cubicBezTo>
                    <a:cubicBezTo>
                      <a:pt x="167056" y="33500"/>
                      <a:pt x="167476" y="35652"/>
                      <a:pt x="167533" y="37833"/>
                    </a:cubicBezTo>
                    <a:cubicBezTo>
                      <a:pt x="167761" y="44406"/>
                      <a:pt x="162618" y="49921"/>
                      <a:pt x="156045" y="50149"/>
                    </a:cubicBezTo>
                    <a:cubicBezTo>
                      <a:pt x="155617" y="50159"/>
                      <a:pt x="155198" y="50149"/>
                      <a:pt x="154769" y="50121"/>
                    </a:cubicBezTo>
                    <a:cubicBezTo>
                      <a:pt x="149769" y="49692"/>
                      <a:pt x="144863" y="48540"/>
                      <a:pt x="140196" y="46692"/>
                    </a:cubicBezTo>
                    <a:cubicBezTo>
                      <a:pt x="132900" y="44215"/>
                      <a:pt x="125232" y="43025"/>
                      <a:pt x="117526" y="43167"/>
                    </a:cubicBezTo>
                    <a:cubicBezTo>
                      <a:pt x="111449" y="42805"/>
                      <a:pt x="105468" y="44739"/>
                      <a:pt x="100762" y="48597"/>
                    </a:cubicBezTo>
                    <a:cubicBezTo>
                      <a:pt x="96571" y="52511"/>
                      <a:pt x="94361" y="58112"/>
                      <a:pt x="94761" y="63837"/>
                    </a:cubicBezTo>
                    <a:cubicBezTo>
                      <a:pt x="95704" y="72561"/>
                      <a:pt x="100724" y="80334"/>
                      <a:pt x="108287" y="84792"/>
                    </a:cubicBezTo>
                    <a:cubicBezTo>
                      <a:pt x="117698" y="92097"/>
                      <a:pt x="127594" y="98746"/>
                      <a:pt x="137910" y="104699"/>
                    </a:cubicBezTo>
                    <a:cubicBezTo>
                      <a:pt x="148769" y="111176"/>
                      <a:pt x="159532" y="118129"/>
                      <a:pt x="170104" y="125654"/>
                    </a:cubicBezTo>
                    <a:cubicBezTo>
                      <a:pt x="193917" y="142989"/>
                      <a:pt x="205823" y="162039"/>
                      <a:pt x="205823" y="182804"/>
                    </a:cubicBezTo>
                    <a:cubicBezTo>
                      <a:pt x="205947" y="198168"/>
                      <a:pt x="199746" y="212912"/>
                      <a:pt x="188678" y="223571"/>
                    </a:cubicBezTo>
                    <a:cubicBezTo>
                      <a:pt x="177981" y="234420"/>
                      <a:pt x="164951" y="242697"/>
                      <a:pt x="150578" y="247764"/>
                    </a:cubicBezTo>
                    <a:cubicBezTo>
                      <a:pt x="136910" y="252965"/>
                      <a:pt x="122432" y="255737"/>
                      <a:pt x="107811" y="255956"/>
                    </a:cubicBezTo>
                    <a:close/>
                  </a:path>
                </a:pathLst>
              </a:custGeom>
              <a:grpFill/>
              <a:ln w="9525" cap="flat">
                <a:noFill/>
                <a:prstDash val="solid"/>
                <a:miter/>
              </a:ln>
            </p:spPr>
            <p:txBody>
              <a:bodyPr rtlCol="0" anchor="ctr"/>
              <a:lstStyle/>
              <a:p>
                <a:endParaRPr lang="fr-FR"/>
              </a:p>
            </p:txBody>
          </p:sp>
          <p:sp>
            <p:nvSpPr>
              <p:cNvPr id="357" name="Graphique 4">
                <a:extLst>
                  <a:ext uri="{FF2B5EF4-FFF2-40B4-BE49-F238E27FC236}">
                    <a16:creationId xmlns:a16="http://schemas.microsoft.com/office/drawing/2014/main" id="{109580B2-AF27-4CAD-B39C-4B93059FD38E}"/>
                  </a:ext>
                </a:extLst>
              </p:cNvPr>
              <p:cNvSpPr/>
              <p:nvPr/>
            </p:nvSpPr>
            <p:spPr>
              <a:xfrm>
                <a:off x="8442768" y="3382517"/>
                <a:ext cx="189928" cy="224715"/>
              </a:xfrm>
              <a:custGeom>
                <a:avLst/>
                <a:gdLst>
                  <a:gd name="connsiteX0" fmla="*/ 146861 w 189928"/>
                  <a:gd name="connsiteY0" fmla="*/ 224126 h 224715"/>
                  <a:gd name="connsiteX1" fmla="*/ 118343 w 189928"/>
                  <a:gd name="connsiteY1" fmla="*/ 200485 h 224715"/>
                  <a:gd name="connsiteX2" fmla="*/ 118286 w 189928"/>
                  <a:gd name="connsiteY2" fmla="*/ 199837 h 224715"/>
                  <a:gd name="connsiteX3" fmla="*/ 116191 w 189928"/>
                  <a:gd name="connsiteY3" fmla="*/ 175358 h 224715"/>
                  <a:gd name="connsiteX4" fmla="*/ 113904 w 189928"/>
                  <a:gd name="connsiteY4" fmla="*/ 158784 h 224715"/>
                  <a:gd name="connsiteX5" fmla="*/ 105046 w 189928"/>
                  <a:gd name="connsiteY5" fmla="*/ 170786 h 224715"/>
                  <a:gd name="connsiteX6" fmla="*/ 92283 w 189928"/>
                  <a:gd name="connsiteY6" fmla="*/ 190693 h 224715"/>
                  <a:gd name="connsiteX7" fmla="*/ 50373 w 189928"/>
                  <a:gd name="connsiteY7" fmla="*/ 218220 h 224715"/>
                  <a:gd name="connsiteX8" fmla="*/ 27894 w 189928"/>
                  <a:gd name="connsiteY8" fmla="*/ 211076 h 224715"/>
                  <a:gd name="connsiteX9" fmla="*/ 2939 w 189928"/>
                  <a:gd name="connsiteY9" fmla="*/ 169738 h 224715"/>
                  <a:gd name="connsiteX10" fmla="*/ -396 w 189928"/>
                  <a:gd name="connsiteY10" fmla="*/ 145258 h 224715"/>
                  <a:gd name="connsiteX11" fmla="*/ 14273 w 189928"/>
                  <a:gd name="connsiteY11" fmla="*/ 79917 h 224715"/>
                  <a:gd name="connsiteX12" fmla="*/ 53707 w 189928"/>
                  <a:gd name="connsiteY12" fmla="*/ 32292 h 224715"/>
                  <a:gd name="connsiteX13" fmla="*/ 116476 w 189928"/>
                  <a:gd name="connsiteY13" fmla="*/ 30768 h 224715"/>
                  <a:gd name="connsiteX14" fmla="*/ 120572 w 189928"/>
                  <a:gd name="connsiteY14" fmla="*/ 32006 h 224715"/>
                  <a:gd name="connsiteX15" fmla="*/ 128192 w 189928"/>
                  <a:gd name="connsiteY15" fmla="*/ 22481 h 224715"/>
                  <a:gd name="connsiteX16" fmla="*/ 137146 w 189928"/>
                  <a:gd name="connsiteY16" fmla="*/ 8384 h 224715"/>
                  <a:gd name="connsiteX17" fmla="*/ 154481 w 189928"/>
                  <a:gd name="connsiteY17" fmla="*/ -474 h 224715"/>
                  <a:gd name="connsiteX18" fmla="*/ 163435 w 189928"/>
                  <a:gd name="connsiteY18" fmla="*/ 1050 h 224715"/>
                  <a:gd name="connsiteX19" fmla="*/ 175436 w 189928"/>
                  <a:gd name="connsiteY19" fmla="*/ 17052 h 224715"/>
                  <a:gd name="connsiteX20" fmla="*/ 182104 w 189928"/>
                  <a:gd name="connsiteY20" fmla="*/ 62486 h 224715"/>
                  <a:gd name="connsiteX21" fmla="*/ 189533 w 189928"/>
                  <a:gd name="connsiteY21" fmla="*/ 186312 h 224715"/>
                  <a:gd name="connsiteX22" fmla="*/ 189533 w 189928"/>
                  <a:gd name="connsiteY22" fmla="*/ 192883 h 224715"/>
                  <a:gd name="connsiteX23" fmla="*/ 180008 w 189928"/>
                  <a:gd name="connsiteY23" fmla="*/ 213362 h 224715"/>
                  <a:gd name="connsiteX24" fmla="*/ 146861 w 189928"/>
                  <a:gd name="connsiteY24" fmla="*/ 224126 h 224715"/>
                  <a:gd name="connsiteX25" fmla="*/ 65423 w 189928"/>
                  <a:gd name="connsiteY25" fmla="*/ 161546 h 224715"/>
                  <a:gd name="connsiteX26" fmla="*/ 98569 w 189928"/>
                  <a:gd name="connsiteY26" fmla="*/ 120779 h 224715"/>
                  <a:gd name="connsiteX27" fmla="*/ 115714 w 189928"/>
                  <a:gd name="connsiteY27" fmla="*/ 71249 h 224715"/>
                  <a:gd name="connsiteX28" fmla="*/ 99903 w 189928"/>
                  <a:gd name="connsiteY28" fmla="*/ 62772 h 224715"/>
                  <a:gd name="connsiteX29" fmla="*/ 69614 w 189928"/>
                  <a:gd name="connsiteY29" fmla="*/ 83441 h 224715"/>
                  <a:gd name="connsiteX30" fmla="*/ 52373 w 189928"/>
                  <a:gd name="connsiteY30" fmla="*/ 127637 h 224715"/>
                  <a:gd name="connsiteX31" fmla="*/ 51611 w 189928"/>
                  <a:gd name="connsiteY31" fmla="*/ 137162 h 224715"/>
                  <a:gd name="connsiteX32" fmla="*/ 61136 w 189928"/>
                  <a:gd name="connsiteY32" fmla="*/ 159641 h 224715"/>
                  <a:gd name="connsiteX33" fmla="*/ 65423 w 189928"/>
                  <a:gd name="connsiteY33" fmla="*/ 161070 h 2247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89928" h="224715">
                    <a:moveTo>
                      <a:pt x="146861" y="224126"/>
                    </a:moveTo>
                    <a:cubicBezTo>
                      <a:pt x="132459" y="225478"/>
                      <a:pt x="119687" y="214896"/>
                      <a:pt x="118343" y="200485"/>
                    </a:cubicBezTo>
                    <a:cubicBezTo>
                      <a:pt x="118315" y="200275"/>
                      <a:pt x="118305" y="200056"/>
                      <a:pt x="118286" y="199837"/>
                    </a:cubicBezTo>
                    <a:cubicBezTo>
                      <a:pt x="116915" y="191750"/>
                      <a:pt x="116210" y="183559"/>
                      <a:pt x="116191" y="175358"/>
                    </a:cubicBezTo>
                    <a:cubicBezTo>
                      <a:pt x="116191" y="164308"/>
                      <a:pt x="115429" y="158784"/>
                      <a:pt x="113904" y="158784"/>
                    </a:cubicBezTo>
                    <a:cubicBezTo>
                      <a:pt x="112381" y="158784"/>
                      <a:pt x="109428" y="162785"/>
                      <a:pt x="105046" y="170786"/>
                    </a:cubicBezTo>
                    <a:cubicBezTo>
                      <a:pt x="101617" y="176691"/>
                      <a:pt x="97331" y="183358"/>
                      <a:pt x="92283" y="190693"/>
                    </a:cubicBezTo>
                    <a:cubicBezTo>
                      <a:pt x="79139" y="209076"/>
                      <a:pt x="65232" y="218220"/>
                      <a:pt x="50373" y="218220"/>
                    </a:cubicBezTo>
                    <a:cubicBezTo>
                      <a:pt x="42296" y="218420"/>
                      <a:pt x="34380" y="215896"/>
                      <a:pt x="27894" y="211076"/>
                    </a:cubicBezTo>
                    <a:cubicBezTo>
                      <a:pt x="14997" y="200637"/>
                      <a:pt x="6167" y="186006"/>
                      <a:pt x="2939" y="169738"/>
                    </a:cubicBezTo>
                    <a:cubicBezTo>
                      <a:pt x="805" y="161746"/>
                      <a:pt x="-319" y="153526"/>
                      <a:pt x="-396" y="145258"/>
                    </a:cubicBezTo>
                    <a:cubicBezTo>
                      <a:pt x="-386" y="122665"/>
                      <a:pt x="4625" y="100348"/>
                      <a:pt x="14273" y="79917"/>
                    </a:cubicBezTo>
                    <a:cubicBezTo>
                      <a:pt x="22446" y="60505"/>
                      <a:pt x="36162" y="43941"/>
                      <a:pt x="53707" y="32292"/>
                    </a:cubicBezTo>
                    <a:cubicBezTo>
                      <a:pt x="72452" y="19310"/>
                      <a:pt x="97122" y="18709"/>
                      <a:pt x="116476" y="30768"/>
                    </a:cubicBezTo>
                    <a:cubicBezTo>
                      <a:pt x="117715" y="31520"/>
                      <a:pt x="119125" y="31940"/>
                      <a:pt x="120572" y="32006"/>
                    </a:cubicBezTo>
                    <a:cubicBezTo>
                      <a:pt x="122953" y="32006"/>
                      <a:pt x="125525" y="28863"/>
                      <a:pt x="128192" y="22481"/>
                    </a:cubicBezTo>
                    <a:cubicBezTo>
                      <a:pt x="130259" y="17262"/>
                      <a:pt x="133297" y="12480"/>
                      <a:pt x="137146" y="8384"/>
                    </a:cubicBezTo>
                    <a:cubicBezTo>
                      <a:pt x="141432" y="3145"/>
                      <a:pt x="147719" y="-64"/>
                      <a:pt x="154481" y="-474"/>
                    </a:cubicBezTo>
                    <a:cubicBezTo>
                      <a:pt x="157510" y="-265"/>
                      <a:pt x="160510" y="250"/>
                      <a:pt x="163435" y="1050"/>
                    </a:cubicBezTo>
                    <a:cubicBezTo>
                      <a:pt x="167912" y="2003"/>
                      <a:pt x="171912" y="7432"/>
                      <a:pt x="175436" y="17052"/>
                    </a:cubicBezTo>
                    <a:cubicBezTo>
                      <a:pt x="178980" y="31978"/>
                      <a:pt x="181209" y="47180"/>
                      <a:pt x="182104" y="62486"/>
                    </a:cubicBezTo>
                    <a:cubicBezTo>
                      <a:pt x="187057" y="116779"/>
                      <a:pt x="189533" y="158051"/>
                      <a:pt x="189533" y="186312"/>
                    </a:cubicBezTo>
                    <a:lnTo>
                      <a:pt x="189533" y="192883"/>
                    </a:lnTo>
                    <a:cubicBezTo>
                      <a:pt x="189562" y="200789"/>
                      <a:pt x="186066" y="208295"/>
                      <a:pt x="180008" y="213362"/>
                    </a:cubicBezTo>
                    <a:cubicBezTo>
                      <a:pt x="170588" y="220773"/>
                      <a:pt x="158834" y="224583"/>
                      <a:pt x="146861" y="224126"/>
                    </a:cubicBezTo>
                    <a:close/>
                    <a:moveTo>
                      <a:pt x="65423" y="161546"/>
                    </a:moveTo>
                    <a:cubicBezTo>
                      <a:pt x="76214" y="161546"/>
                      <a:pt x="87263" y="147954"/>
                      <a:pt x="98569" y="120779"/>
                    </a:cubicBezTo>
                    <a:cubicBezTo>
                      <a:pt x="106275" y="105025"/>
                      <a:pt x="112038" y="88394"/>
                      <a:pt x="115714" y="71249"/>
                    </a:cubicBezTo>
                    <a:cubicBezTo>
                      <a:pt x="115714" y="65629"/>
                      <a:pt x="110380" y="62772"/>
                      <a:pt x="99903" y="62772"/>
                    </a:cubicBezTo>
                    <a:cubicBezTo>
                      <a:pt x="89426" y="62772"/>
                      <a:pt x="78567" y="69725"/>
                      <a:pt x="69614" y="83441"/>
                    </a:cubicBezTo>
                    <a:cubicBezTo>
                      <a:pt x="60851" y="96814"/>
                      <a:pt x="54983" y="111864"/>
                      <a:pt x="52373" y="127637"/>
                    </a:cubicBezTo>
                    <a:cubicBezTo>
                      <a:pt x="51916" y="130790"/>
                      <a:pt x="51659" y="133971"/>
                      <a:pt x="51611" y="137162"/>
                    </a:cubicBezTo>
                    <a:cubicBezTo>
                      <a:pt x="50764" y="145783"/>
                      <a:pt x="54355" y="154250"/>
                      <a:pt x="61136" y="159641"/>
                    </a:cubicBezTo>
                    <a:cubicBezTo>
                      <a:pt x="62374" y="160566"/>
                      <a:pt x="63880" y="161061"/>
                      <a:pt x="65423" y="161070"/>
                    </a:cubicBezTo>
                    <a:close/>
                  </a:path>
                </a:pathLst>
              </a:custGeom>
              <a:grpFill/>
              <a:ln w="9525" cap="flat">
                <a:noFill/>
                <a:prstDash val="solid"/>
                <a:miter/>
              </a:ln>
            </p:spPr>
            <p:txBody>
              <a:bodyPr rtlCol="0" anchor="ctr"/>
              <a:lstStyle/>
              <a:p>
                <a:endParaRPr lang="fr-FR"/>
              </a:p>
            </p:txBody>
          </p:sp>
          <p:sp>
            <p:nvSpPr>
              <p:cNvPr id="358" name="Graphique 4">
                <a:extLst>
                  <a:ext uri="{FF2B5EF4-FFF2-40B4-BE49-F238E27FC236}">
                    <a16:creationId xmlns:a16="http://schemas.microsoft.com/office/drawing/2014/main" id="{109580B2-AF27-4CAD-B39C-4B93059FD38E}"/>
                  </a:ext>
                </a:extLst>
              </p:cNvPr>
              <p:cNvSpPr/>
              <p:nvPr/>
            </p:nvSpPr>
            <p:spPr>
              <a:xfrm>
                <a:off x="8666224" y="3349656"/>
                <a:ext cx="207948" cy="256222"/>
              </a:xfrm>
              <a:custGeom>
                <a:avLst/>
                <a:gdLst>
                  <a:gd name="connsiteX0" fmla="*/ 31609 w 207948"/>
                  <a:gd name="connsiteY0" fmla="*/ 255749 h 256222"/>
                  <a:gd name="connsiteX1" fmla="*/ 24275 w 207948"/>
                  <a:gd name="connsiteY1" fmla="*/ 255177 h 256222"/>
                  <a:gd name="connsiteX2" fmla="*/ 9130 w 207948"/>
                  <a:gd name="connsiteY2" fmla="*/ 243938 h 256222"/>
                  <a:gd name="connsiteX3" fmla="*/ -395 w 207948"/>
                  <a:gd name="connsiteY3" fmla="*/ 217935 h 256222"/>
                  <a:gd name="connsiteX4" fmla="*/ -395 w 207948"/>
                  <a:gd name="connsiteY4" fmla="*/ 128114 h 256222"/>
                  <a:gd name="connsiteX5" fmla="*/ 10559 w 207948"/>
                  <a:gd name="connsiteY5" fmla="*/ 13814 h 256222"/>
                  <a:gd name="connsiteX6" fmla="*/ 32276 w 207948"/>
                  <a:gd name="connsiteY6" fmla="*/ -474 h 256222"/>
                  <a:gd name="connsiteX7" fmla="*/ 61613 w 207948"/>
                  <a:gd name="connsiteY7" fmla="*/ 43913 h 256222"/>
                  <a:gd name="connsiteX8" fmla="*/ 62565 w 207948"/>
                  <a:gd name="connsiteY8" fmla="*/ 54676 h 256222"/>
                  <a:gd name="connsiteX9" fmla="*/ 139908 w 207948"/>
                  <a:gd name="connsiteY9" fmla="*/ 7051 h 256222"/>
                  <a:gd name="connsiteX10" fmla="*/ 165816 w 207948"/>
                  <a:gd name="connsiteY10" fmla="*/ 11051 h 256222"/>
                  <a:gd name="connsiteX11" fmla="*/ 200678 w 207948"/>
                  <a:gd name="connsiteY11" fmla="*/ 88966 h 256222"/>
                  <a:gd name="connsiteX12" fmla="*/ 207536 w 207948"/>
                  <a:gd name="connsiteY12" fmla="*/ 165166 h 256222"/>
                  <a:gd name="connsiteX13" fmla="*/ 198011 w 207948"/>
                  <a:gd name="connsiteY13" fmla="*/ 222316 h 256222"/>
                  <a:gd name="connsiteX14" fmla="*/ 165626 w 207948"/>
                  <a:gd name="connsiteY14" fmla="*/ 247462 h 256222"/>
                  <a:gd name="connsiteX15" fmla="*/ 141337 w 207948"/>
                  <a:gd name="connsiteY15" fmla="*/ 237937 h 256222"/>
                  <a:gd name="connsiteX16" fmla="*/ 130860 w 207948"/>
                  <a:gd name="connsiteY16" fmla="*/ 216982 h 256222"/>
                  <a:gd name="connsiteX17" fmla="*/ 129050 w 207948"/>
                  <a:gd name="connsiteY17" fmla="*/ 195837 h 256222"/>
                  <a:gd name="connsiteX18" fmla="*/ 131907 w 207948"/>
                  <a:gd name="connsiteY18" fmla="*/ 163928 h 256222"/>
                  <a:gd name="connsiteX19" fmla="*/ 134193 w 207948"/>
                  <a:gd name="connsiteY19" fmla="*/ 128209 h 256222"/>
                  <a:gd name="connsiteX20" fmla="*/ 117144 w 207948"/>
                  <a:gd name="connsiteY20" fmla="*/ 68964 h 256222"/>
                  <a:gd name="connsiteX21" fmla="*/ 100475 w 207948"/>
                  <a:gd name="connsiteY21" fmla="*/ 82013 h 256222"/>
                  <a:gd name="connsiteX22" fmla="*/ 71900 w 207948"/>
                  <a:gd name="connsiteY22" fmla="*/ 178501 h 256222"/>
                  <a:gd name="connsiteX23" fmla="*/ 64089 w 207948"/>
                  <a:gd name="connsiteY23" fmla="*/ 219839 h 256222"/>
                  <a:gd name="connsiteX24" fmla="*/ 51136 w 207948"/>
                  <a:gd name="connsiteY24" fmla="*/ 246986 h 256222"/>
                  <a:gd name="connsiteX25" fmla="*/ 31609 w 207948"/>
                  <a:gd name="connsiteY25" fmla="*/ 255749 h 25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07948" h="256222">
                    <a:moveTo>
                      <a:pt x="31609" y="255749"/>
                    </a:moveTo>
                    <a:lnTo>
                      <a:pt x="24275" y="255177"/>
                    </a:lnTo>
                    <a:cubicBezTo>
                      <a:pt x="19989" y="255177"/>
                      <a:pt x="14750" y="251082"/>
                      <a:pt x="9130" y="243938"/>
                    </a:cubicBezTo>
                    <a:cubicBezTo>
                      <a:pt x="2938" y="236689"/>
                      <a:pt x="-443" y="227469"/>
                      <a:pt x="-395" y="217935"/>
                    </a:cubicBezTo>
                    <a:lnTo>
                      <a:pt x="-395" y="128114"/>
                    </a:lnTo>
                    <a:cubicBezTo>
                      <a:pt x="-395" y="64611"/>
                      <a:pt x="3253" y="26511"/>
                      <a:pt x="10559" y="13814"/>
                    </a:cubicBezTo>
                    <a:cubicBezTo>
                      <a:pt x="14292" y="5136"/>
                      <a:pt x="22827" y="-483"/>
                      <a:pt x="32276" y="-474"/>
                    </a:cubicBezTo>
                    <a:cubicBezTo>
                      <a:pt x="49868" y="-474"/>
                      <a:pt x="59641" y="14319"/>
                      <a:pt x="61613" y="43913"/>
                    </a:cubicBezTo>
                    <a:cubicBezTo>
                      <a:pt x="61613" y="47532"/>
                      <a:pt x="62089" y="51056"/>
                      <a:pt x="62565" y="54676"/>
                    </a:cubicBezTo>
                    <a:cubicBezTo>
                      <a:pt x="91074" y="22929"/>
                      <a:pt x="116858" y="7051"/>
                      <a:pt x="139908" y="7051"/>
                    </a:cubicBezTo>
                    <a:cubicBezTo>
                      <a:pt x="148614" y="7870"/>
                      <a:pt x="157263" y="9204"/>
                      <a:pt x="165816" y="11051"/>
                    </a:cubicBezTo>
                    <a:cubicBezTo>
                      <a:pt x="180008" y="13718"/>
                      <a:pt x="191629" y="39626"/>
                      <a:pt x="200678" y="88966"/>
                    </a:cubicBezTo>
                    <a:cubicBezTo>
                      <a:pt x="205345" y="114093"/>
                      <a:pt x="207631" y="139610"/>
                      <a:pt x="207536" y="165166"/>
                    </a:cubicBezTo>
                    <a:cubicBezTo>
                      <a:pt x="207821" y="184635"/>
                      <a:pt x="204583" y="203999"/>
                      <a:pt x="198011" y="222316"/>
                    </a:cubicBezTo>
                    <a:cubicBezTo>
                      <a:pt x="194201" y="237109"/>
                      <a:pt x="180866" y="247462"/>
                      <a:pt x="165626" y="247462"/>
                    </a:cubicBezTo>
                    <a:cubicBezTo>
                      <a:pt x="156596" y="247605"/>
                      <a:pt x="147871" y="244176"/>
                      <a:pt x="141337" y="237937"/>
                    </a:cubicBezTo>
                    <a:cubicBezTo>
                      <a:pt x="135422" y="232451"/>
                      <a:pt x="131697" y="225002"/>
                      <a:pt x="130860" y="216982"/>
                    </a:cubicBezTo>
                    <a:cubicBezTo>
                      <a:pt x="129726" y="209990"/>
                      <a:pt x="129116" y="202923"/>
                      <a:pt x="129050" y="195837"/>
                    </a:cubicBezTo>
                    <a:cubicBezTo>
                      <a:pt x="129298" y="185149"/>
                      <a:pt x="130250" y="174491"/>
                      <a:pt x="131907" y="163928"/>
                    </a:cubicBezTo>
                    <a:cubicBezTo>
                      <a:pt x="133555" y="152098"/>
                      <a:pt x="134317" y="140153"/>
                      <a:pt x="134193" y="128209"/>
                    </a:cubicBezTo>
                    <a:cubicBezTo>
                      <a:pt x="134193" y="88775"/>
                      <a:pt x="128479" y="68964"/>
                      <a:pt x="117144" y="68964"/>
                    </a:cubicBezTo>
                    <a:cubicBezTo>
                      <a:pt x="112476" y="68964"/>
                      <a:pt x="106952" y="73345"/>
                      <a:pt x="100475" y="82013"/>
                    </a:cubicBezTo>
                    <a:cubicBezTo>
                      <a:pt x="88473" y="98300"/>
                      <a:pt x="78948" y="130495"/>
                      <a:pt x="71900" y="178501"/>
                    </a:cubicBezTo>
                    <a:cubicBezTo>
                      <a:pt x="69709" y="193836"/>
                      <a:pt x="67042" y="207076"/>
                      <a:pt x="64089" y="219839"/>
                    </a:cubicBezTo>
                    <a:cubicBezTo>
                      <a:pt x="62222" y="229869"/>
                      <a:pt x="57755" y="239232"/>
                      <a:pt x="51136" y="246986"/>
                    </a:cubicBezTo>
                    <a:cubicBezTo>
                      <a:pt x="46125" y="252481"/>
                      <a:pt x="39048" y="255663"/>
                      <a:pt x="31609" y="255749"/>
                    </a:cubicBezTo>
                    <a:close/>
                  </a:path>
                </a:pathLst>
              </a:custGeom>
              <a:grpFill/>
              <a:ln w="9525" cap="flat">
                <a:noFill/>
                <a:prstDash val="solid"/>
                <a:miter/>
              </a:ln>
            </p:spPr>
            <p:txBody>
              <a:bodyPr rtlCol="0" anchor="ctr"/>
              <a:lstStyle/>
              <a:p>
                <a:endParaRPr lang="fr-FR"/>
              </a:p>
            </p:txBody>
          </p:sp>
          <p:sp>
            <p:nvSpPr>
              <p:cNvPr id="359" name="Graphique 4">
                <a:extLst>
                  <a:ext uri="{FF2B5EF4-FFF2-40B4-BE49-F238E27FC236}">
                    <a16:creationId xmlns:a16="http://schemas.microsoft.com/office/drawing/2014/main" id="{109580B2-AF27-4CAD-B39C-4B93059FD38E}"/>
                  </a:ext>
                </a:extLst>
              </p:cNvPr>
              <p:cNvSpPr/>
              <p:nvPr/>
            </p:nvSpPr>
            <p:spPr>
              <a:xfrm>
                <a:off x="8894785" y="3350323"/>
                <a:ext cx="218766" cy="356895"/>
              </a:xfrm>
              <a:custGeom>
                <a:avLst/>
                <a:gdLst>
                  <a:gd name="connsiteX0" fmla="*/ 98038 w 218766"/>
                  <a:gd name="connsiteY0" fmla="*/ 356333 h 356895"/>
                  <a:gd name="connsiteX1" fmla="*/ 50413 w 218766"/>
                  <a:gd name="connsiteY1" fmla="*/ 346808 h 356895"/>
                  <a:gd name="connsiteX2" fmla="*/ 18885 w 218766"/>
                  <a:gd name="connsiteY2" fmla="*/ 319662 h 356895"/>
                  <a:gd name="connsiteX3" fmla="*/ 2693 w 218766"/>
                  <a:gd name="connsiteY3" fmla="*/ 279942 h 356895"/>
                  <a:gd name="connsiteX4" fmla="*/ 1931 w 218766"/>
                  <a:gd name="connsiteY4" fmla="*/ 272037 h 356895"/>
                  <a:gd name="connsiteX5" fmla="*/ 4026 w 218766"/>
                  <a:gd name="connsiteY5" fmla="*/ 260797 h 356895"/>
                  <a:gd name="connsiteX6" fmla="*/ 11551 w 218766"/>
                  <a:gd name="connsiteY6" fmla="*/ 255177 h 356895"/>
                  <a:gd name="connsiteX7" fmla="*/ 20219 w 218766"/>
                  <a:gd name="connsiteY7" fmla="*/ 260130 h 356895"/>
                  <a:gd name="connsiteX8" fmla="*/ 26410 w 218766"/>
                  <a:gd name="connsiteY8" fmla="*/ 273084 h 356895"/>
                  <a:gd name="connsiteX9" fmla="*/ 43460 w 218766"/>
                  <a:gd name="connsiteY9" fmla="*/ 299563 h 356895"/>
                  <a:gd name="connsiteX10" fmla="*/ 78988 w 218766"/>
                  <a:gd name="connsiteY10" fmla="*/ 317470 h 356895"/>
                  <a:gd name="connsiteX11" fmla="*/ 98038 w 218766"/>
                  <a:gd name="connsiteY11" fmla="*/ 313661 h 356895"/>
                  <a:gd name="connsiteX12" fmla="*/ 124232 w 218766"/>
                  <a:gd name="connsiteY12" fmla="*/ 281466 h 356895"/>
                  <a:gd name="connsiteX13" fmla="*/ 141091 w 218766"/>
                  <a:gd name="connsiteY13" fmla="*/ 176691 h 356895"/>
                  <a:gd name="connsiteX14" fmla="*/ 140043 w 218766"/>
                  <a:gd name="connsiteY14" fmla="*/ 168785 h 356895"/>
                  <a:gd name="connsiteX15" fmla="*/ 138329 w 218766"/>
                  <a:gd name="connsiteY15" fmla="*/ 169833 h 356895"/>
                  <a:gd name="connsiteX16" fmla="*/ 136234 w 218766"/>
                  <a:gd name="connsiteY16" fmla="*/ 171643 h 356895"/>
                  <a:gd name="connsiteX17" fmla="*/ 129851 w 218766"/>
                  <a:gd name="connsiteY17" fmla="*/ 178025 h 356895"/>
                  <a:gd name="connsiteX18" fmla="*/ 59652 w 218766"/>
                  <a:gd name="connsiteY18" fmla="*/ 211172 h 356895"/>
                  <a:gd name="connsiteX19" fmla="*/ 58319 w 218766"/>
                  <a:gd name="connsiteY19" fmla="*/ 211172 h 356895"/>
                  <a:gd name="connsiteX20" fmla="*/ 15266 w 218766"/>
                  <a:gd name="connsiteY20" fmla="*/ 187740 h 356895"/>
                  <a:gd name="connsiteX21" fmla="*/ -355 w 218766"/>
                  <a:gd name="connsiteY21" fmla="*/ 135638 h 356895"/>
                  <a:gd name="connsiteX22" fmla="*/ 19457 w 218766"/>
                  <a:gd name="connsiteY22" fmla="*/ 78488 h 356895"/>
                  <a:gd name="connsiteX23" fmla="*/ 83655 w 218766"/>
                  <a:gd name="connsiteY23" fmla="*/ 43246 h 356895"/>
                  <a:gd name="connsiteX24" fmla="*/ 96895 w 218766"/>
                  <a:gd name="connsiteY24" fmla="*/ 42008 h 356895"/>
                  <a:gd name="connsiteX25" fmla="*/ 129280 w 218766"/>
                  <a:gd name="connsiteY25" fmla="*/ 51533 h 356895"/>
                  <a:gd name="connsiteX26" fmla="*/ 140043 w 218766"/>
                  <a:gd name="connsiteY26" fmla="*/ 55438 h 356895"/>
                  <a:gd name="connsiteX27" fmla="*/ 147949 w 218766"/>
                  <a:gd name="connsiteY27" fmla="*/ 40865 h 356895"/>
                  <a:gd name="connsiteX28" fmla="*/ 158903 w 218766"/>
                  <a:gd name="connsiteY28" fmla="*/ 10004 h 356895"/>
                  <a:gd name="connsiteX29" fmla="*/ 176523 w 218766"/>
                  <a:gd name="connsiteY29" fmla="*/ -474 h 356895"/>
                  <a:gd name="connsiteX30" fmla="*/ 209481 w 218766"/>
                  <a:gd name="connsiteY30" fmla="*/ 48008 h 356895"/>
                  <a:gd name="connsiteX31" fmla="*/ 218338 w 218766"/>
                  <a:gd name="connsiteY31" fmla="*/ 133257 h 356895"/>
                  <a:gd name="connsiteX32" fmla="*/ 216243 w 218766"/>
                  <a:gd name="connsiteY32" fmla="*/ 179739 h 356895"/>
                  <a:gd name="connsiteX33" fmla="*/ 205766 w 218766"/>
                  <a:gd name="connsiteY33" fmla="*/ 239651 h 356895"/>
                  <a:gd name="connsiteX34" fmla="*/ 182906 w 218766"/>
                  <a:gd name="connsiteY34" fmla="*/ 298611 h 356895"/>
                  <a:gd name="connsiteX35" fmla="*/ 147187 w 218766"/>
                  <a:gd name="connsiteY35" fmla="*/ 340711 h 356895"/>
                  <a:gd name="connsiteX36" fmla="*/ 98038 w 218766"/>
                  <a:gd name="connsiteY36" fmla="*/ 356333 h 356895"/>
                  <a:gd name="connsiteX37" fmla="*/ 75845 w 218766"/>
                  <a:gd name="connsiteY37" fmla="*/ 169833 h 356895"/>
                  <a:gd name="connsiteX38" fmla="*/ 102515 w 218766"/>
                  <a:gd name="connsiteY38" fmla="*/ 158213 h 356895"/>
                  <a:gd name="connsiteX39" fmla="*/ 121565 w 218766"/>
                  <a:gd name="connsiteY39" fmla="*/ 130971 h 356895"/>
                  <a:gd name="connsiteX40" fmla="*/ 128804 w 218766"/>
                  <a:gd name="connsiteY40" fmla="*/ 103730 h 356895"/>
                  <a:gd name="connsiteX41" fmla="*/ 107182 w 218766"/>
                  <a:gd name="connsiteY41" fmla="*/ 87156 h 356895"/>
                  <a:gd name="connsiteX42" fmla="*/ 79940 w 218766"/>
                  <a:gd name="connsiteY42" fmla="*/ 96681 h 356895"/>
                  <a:gd name="connsiteX43" fmla="*/ 59367 w 218766"/>
                  <a:gd name="connsiteY43" fmla="*/ 133638 h 356895"/>
                  <a:gd name="connsiteX44" fmla="*/ 58128 w 218766"/>
                  <a:gd name="connsiteY44" fmla="*/ 144401 h 356895"/>
                  <a:gd name="connsiteX45" fmla="*/ 75845 w 218766"/>
                  <a:gd name="connsiteY45" fmla="*/ 169833 h 356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218766" h="356895">
                    <a:moveTo>
                      <a:pt x="98038" y="356333"/>
                    </a:moveTo>
                    <a:cubicBezTo>
                      <a:pt x="81655" y="357019"/>
                      <a:pt x="65272" y="353751"/>
                      <a:pt x="50413" y="346808"/>
                    </a:cubicBezTo>
                    <a:cubicBezTo>
                      <a:pt x="37745" y="340568"/>
                      <a:pt x="26886" y="331225"/>
                      <a:pt x="18885" y="319662"/>
                    </a:cubicBezTo>
                    <a:cubicBezTo>
                      <a:pt x="10789" y="307689"/>
                      <a:pt x="5265" y="294163"/>
                      <a:pt x="2693" y="279942"/>
                    </a:cubicBezTo>
                    <a:cubicBezTo>
                      <a:pt x="2121" y="277342"/>
                      <a:pt x="1931" y="274694"/>
                      <a:pt x="1931" y="272037"/>
                    </a:cubicBezTo>
                    <a:cubicBezTo>
                      <a:pt x="1931" y="268198"/>
                      <a:pt x="2597" y="264378"/>
                      <a:pt x="4026" y="260797"/>
                    </a:cubicBezTo>
                    <a:cubicBezTo>
                      <a:pt x="4979" y="257454"/>
                      <a:pt x="8027" y="255168"/>
                      <a:pt x="11551" y="255177"/>
                    </a:cubicBezTo>
                    <a:cubicBezTo>
                      <a:pt x="15171" y="255063"/>
                      <a:pt x="18504" y="256977"/>
                      <a:pt x="20219" y="260130"/>
                    </a:cubicBezTo>
                    <a:cubicBezTo>
                      <a:pt x="22790" y="264168"/>
                      <a:pt x="24886" y="268522"/>
                      <a:pt x="26410" y="273084"/>
                    </a:cubicBezTo>
                    <a:cubicBezTo>
                      <a:pt x="30125" y="283019"/>
                      <a:pt x="35935" y="292039"/>
                      <a:pt x="43460" y="299563"/>
                    </a:cubicBezTo>
                    <a:cubicBezTo>
                      <a:pt x="52318" y="310165"/>
                      <a:pt x="65177" y="316642"/>
                      <a:pt x="78988" y="317470"/>
                    </a:cubicBezTo>
                    <a:cubicBezTo>
                      <a:pt x="85465" y="316842"/>
                      <a:pt x="91847" y="315565"/>
                      <a:pt x="98038" y="313661"/>
                    </a:cubicBezTo>
                    <a:cubicBezTo>
                      <a:pt x="107468" y="311117"/>
                      <a:pt x="116231" y="300392"/>
                      <a:pt x="124232" y="281466"/>
                    </a:cubicBezTo>
                    <a:cubicBezTo>
                      <a:pt x="136614" y="247976"/>
                      <a:pt x="142329" y="212382"/>
                      <a:pt x="141091" y="176691"/>
                    </a:cubicBezTo>
                    <a:cubicBezTo>
                      <a:pt x="141091" y="171453"/>
                      <a:pt x="141091" y="168785"/>
                      <a:pt x="140043" y="168785"/>
                    </a:cubicBezTo>
                    <a:cubicBezTo>
                      <a:pt x="138996" y="168785"/>
                      <a:pt x="138996" y="168785"/>
                      <a:pt x="138329" y="169833"/>
                    </a:cubicBezTo>
                    <a:cubicBezTo>
                      <a:pt x="137757" y="170538"/>
                      <a:pt x="136995" y="171147"/>
                      <a:pt x="136234" y="171643"/>
                    </a:cubicBezTo>
                    <a:cubicBezTo>
                      <a:pt x="133947" y="173567"/>
                      <a:pt x="131756" y="175710"/>
                      <a:pt x="129851" y="178025"/>
                    </a:cubicBezTo>
                    <a:cubicBezTo>
                      <a:pt x="112611" y="199075"/>
                      <a:pt x="86894" y="211248"/>
                      <a:pt x="59652" y="211172"/>
                    </a:cubicBezTo>
                    <a:lnTo>
                      <a:pt x="58319" y="211172"/>
                    </a:lnTo>
                    <a:cubicBezTo>
                      <a:pt x="41078" y="210457"/>
                      <a:pt x="25172" y="201808"/>
                      <a:pt x="15266" y="187740"/>
                    </a:cubicBezTo>
                    <a:cubicBezTo>
                      <a:pt x="4598" y="172510"/>
                      <a:pt x="-927" y="154231"/>
                      <a:pt x="-355" y="135638"/>
                    </a:cubicBezTo>
                    <a:cubicBezTo>
                      <a:pt x="-260" y="114921"/>
                      <a:pt x="6693" y="94833"/>
                      <a:pt x="19457" y="78488"/>
                    </a:cubicBezTo>
                    <a:cubicBezTo>
                      <a:pt x="32601" y="60581"/>
                      <a:pt x="54033" y="48837"/>
                      <a:pt x="83655" y="43246"/>
                    </a:cubicBezTo>
                    <a:cubicBezTo>
                      <a:pt x="88037" y="42436"/>
                      <a:pt x="92418" y="42027"/>
                      <a:pt x="96895" y="42008"/>
                    </a:cubicBezTo>
                    <a:cubicBezTo>
                      <a:pt x="108325" y="42398"/>
                      <a:pt x="119469" y="45675"/>
                      <a:pt x="129280" y="51533"/>
                    </a:cubicBezTo>
                    <a:cubicBezTo>
                      <a:pt x="132519" y="53647"/>
                      <a:pt x="136234" y="54981"/>
                      <a:pt x="140043" y="55438"/>
                    </a:cubicBezTo>
                    <a:cubicBezTo>
                      <a:pt x="143949" y="55438"/>
                      <a:pt x="146615" y="50580"/>
                      <a:pt x="147949" y="40865"/>
                    </a:cubicBezTo>
                    <a:cubicBezTo>
                      <a:pt x="149092" y="29854"/>
                      <a:pt x="152902" y="19281"/>
                      <a:pt x="158903" y="10004"/>
                    </a:cubicBezTo>
                    <a:cubicBezTo>
                      <a:pt x="162522" y="3698"/>
                      <a:pt x="169190" y="-274"/>
                      <a:pt x="176523" y="-474"/>
                    </a:cubicBezTo>
                    <a:cubicBezTo>
                      <a:pt x="190431" y="-474"/>
                      <a:pt x="201480" y="15719"/>
                      <a:pt x="209481" y="48008"/>
                    </a:cubicBezTo>
                    <a:cubicBezTo>
                      <a:pt x="215768" y="75983"/>
                      <a:pt x="218720" y="104597"/>
                      <a:pt x="218338" y="133257"/>
                    </a:cubicBezTo>
                    <a:cubicBezTo>
                      <a:pt x="218338" y="146021"/>
                      <a:pt x="217672" y="161832"/>
                      <a:pt x="216243" y="179739"/>
                    </a:cubicBezTo>
                    <a:cubicBezTo>
                      <a:pt x="214434" y="199961"/>
                      <a:pt x="210910" y="220001"/>
                      <a:pt x="205766" y="239651"/>
                    </a:cubicBezTo>
                    <a:cubicBezTo>
                      <a:pt x="200717" y="260207"/>
                      <a:pt x="193003" y="280028"/>
                      <a:pt x="182906" y="298611"/>
                    </a:cubicBezTo>
                    <a:cubicBezTo>
                      <a:pt x="174142" y="315042"/>
                      <a:pt x="161951" y="329396"/>
                      <a:pt x="147187" y="340711"/>
                    </a:cubicBezTo>
                    <a:cubicBezTo>
                      <a:pt x="132995" y="351151"/>
                      <a:pt x="115659" y="356637"/>
                      <a:pt x="98038" y="356333"/>
                    </a:cubicBezTo>
                    <a:close/>
                    <a:moveTo>
                      <a:pt x="75845" y="169833"/>
                    </a:moveTo>
                    <a:cubicBezTo>
                      <a:pt x="85941" y="169643"/>
                      <a:pt x="95466" y="165461"/>
                      <a:pt x="102515" y="158213"/>
                    </a:cubicBezTo>
                    <a:cubicBezTo>
                      <a:pt x="110516" y="150393"/>
                      <a:pt x="116993" y="141153"/>
                      <a:pt x="121565" y="130971"/>
                    </a:cubicBezTo>
                    <a:cubicBezTo>
                      <a:pt x="125946" y="122522"/>
                      <a:pt x="128423" y="113226"/>
                      <a:pt x="128804" y="103730"/>
                    </a:cubicBezTo>
                    <a:cubicBezTo>
                      <a:pt x="128804" y="92681"/>
                      <a:pt x="121565" y="87156"/>
                      <a:pt x="107182" y="87156"/>
                    </a:cubicBezTo>
                    <a:cubicBezTo>
                      <a:pt x="97371" y="87709"/>
                      <a:pt x="87942" y="91014"/>
                      <a:pt x="79940" y="96681"/>
                    </a:cubicBezTo>
                    <a:cubicBezTo>
                      <a:pt x="70035" y="103034"/>
                      <a:pt x="63176" y="115350"/>
                      <a:pt x="59367" y="133638"/>
                    </a:cubicBezTo>
                    <a:cubicBezTo>
                      <a:pt x="58509" y="137172"/>
                      <a:pt x="58128" y="140782"/>
                      <a:pt x="58128" y="144401"/>
                    </a:cubicBezTo>
                    <a:cubicBezTo>
                      <a:pt x="58509" y="161070"/>
                      <a:pt x="64319" y="169833"/>
                      <a:pt x="75845" y="169833"/>
                    </a:cubicBezTo>
                    <a:close/>
                  </a:path>
                </a:pathLst>
              </a:custGeom>
              <a:grpFill/>
              <a:ln w="9525" cap="flat">
                <a:noFill/>
                <a:prstDash val="solid"/>
                <a:miter/>
              </a:ln>
            </p:spPr>
            <p:txBody>
              <a:bodyPr rtlCol="0" anchor="ctr"/>
              <a:lstStyle/>
              <a:p>
                <a:endParaRPr lang="fr-FR"/>
              </a:p>
            </p:txBody>
          </p:sp>
        </p:grpSp>
      </p:grpSp>
      <p:sp>
        <p:nvSpPr>
          <p:cNvPr id="76" name="Espace réservé du pied de page 2">
            <a:extLst>
              <a:ext uri="{FF2B5EF4-FFF2-40B4-BE49-F238E27FC236}">
                <a16:creationId xmlns:a16="http://schemas.microsoft.com/office/drawing/2014/main" id="{53CE551E-E39B-406A-83F5-9D3CE206D2AC}"/>
              </a:ext>
            </a:extLst>
          </p:cNvPr>
          <p:cNvSpPr txBox="1">
            <a:spLocks/>
          </p:cNvSpPr>
          <p:nvPr/>
        </p:nvSpPr>
        <p:spPr>
          <a:xfrm>
            <a:off x="141942" y="6398185"/>
            <a:ext cx="4114800" cy="365125"/>
          </a:xfrm>
          <a:prstGeom prst="rect">
            <a:avLst/>
          </a:prstGeom>
        </p:spPr>
        <p:txBody>
          <a:bodyPr vert="horz" lIns="91440" tIns="45720" rIns="91440" bIns="45720" rtlCol="0" anchor="ctr"/>
          <a:lstStyle>
            <a:defPPr>
              <a:defRPr lang="fr-FR"/>
            </a:defPPr>
            <a:lvl1pPr marL="0" algn="l" defTabSz="914400" rtl="0" eaLnBrk="1" latinLnBrk="0" hangingPunct="1">
              <a:defRPr sz="8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fr-FR" b="1" dirty="0">
                <a:solidFill>
                  <a:schemeClr val="accent1"/>
                </a:solidFill>
                <a:latin typeface="+mj-lt"/>
              </a:rPr>
              <a:t>Niveau 3 (6</a:t>
            </a:r>
            <a:r>
              <a:rPr lang="fr-FR" b="1" baseline="30000" dirty="0">
                <a:solidFill>
                  <a:schemeClr val="accent1"/>
                </a:solidFill>
                <a:latin typeface="+mj-lt"/>
              </a:rPr>
              <a:t>e</a:t>
            </a:r>
            <a:r>
              <a:rPr lang="fr-FR" b="1" dirty="0">
                <a:solidFill>
                  <a:schemeClr val="accent1"/>
                </a:solidFill>
                <a:latin typeface="+mj-lt"/>
              </a:rPr>
              <a:t> – 5</a:t>
            </a:r>
            <a:r>
              <a:rPr lang="fr-FR" b="1" baseline="30000" dirty="0">
                <a:solidFill>
                  <a:schemeClr val="accent1"/>
                </a:solidFill>
                <a:latin typeface="+mj-lt"/>
              </a:rPr>
              <a:t>e</a:t>
            </a:r>
            <a:r>
              <a:rPr lang="fr-FR" b="1" dirty="0">
                <a:solidFill>
                  <a:schemeClr val="accent1"/>
                </a:solidFill>
                <a:latin typeface="+mj-lt"/>
              </a:rPr>
              <a:t>)</a:t>
            </a:r>
          </a:p>
        </p:txBody>
      </p:sp>
    </p:spTree>
    <p:custDataLst>
      <p:tags r:id="rId1"/>
    </p:custDataLst>
    <p:extLst>
      <p:ext uri="{BB962C8B-B14F-4D97-AF65-F5344CB8AC3E}">
        <p14:creationId xmlns:p14="http://schemas.microsoft.com/office/powerpoint/2010/main" val="1545300741"/>
      </p:ext>
    </p:extLst>
  </p:cSld>
  <p:clrMapOvr>
    <a:masterClrMapping/>
  </p:clrMapOvr>
  <mc:AlternateContent xmlns:mc="http://schemas.openxmlformats.org/markup-compatibility/2006" xmlns:p14="http://schemas.microsoft.com/office/powerpoint/2010/main">
    <mc:Choice Requires="p14">
      <p:transition spd="med" p14:dur="700" advClick="0">
        <p:fade/>
      </p:transition>
    </mc:Choice>
    <mc:Fallback xmlns="">
      <p:transition spd="med" advClick="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1340"/>
                                        <p:tgtEl>
                                          <p:spTgt spid="4"/>
                                        </p:tgtEl>
                                      </p:cBhvr>
                                    </p:animEffect>
                                  </p:childTnLst>
                                </p:cTn>
                              </p:par>
                              <p:par>
                                <p:cTn id="8" presetID="42" presetClass="path" presetSubtype="0" accel="50000" decel="50000" fill="hold" nodeType="withEffect">
                                  <p:stCondLst>
                                    <p:cond delay="0"/>
                                  </p:stCondLst>
                                  <p:childTnLst>
                                    <p:animMotion origin="layout" path="M 1.45833E-6 0 L 1.45833E-6 -0.08218 " pathEditMode="relative" rAng="0" ptsTypes="AA">
                                      <p:cBhvr>
                                        <p:cTn id="9" dur="2000" spd="-100000" fill="hold"/>
                                        <p:tgtEl>
                                          <p:spTgt spid="4"/>
                                        </p:tgtEl>
                                        <p:attrNameLst>
                                          <p:attrName>ppt_x</p:attrName>
                                          <p:attrName>ppt_y</p:attrName>
                                        </p:attrNameLst>
                                      </p:cBhvr>
                                      <p:rCtr x="0" y="-4120"/>
                                    </p:animMotion>
                                  </p:childTnLst>
                                </p:cTn>
                              </p:par>
                              <p:par>
                                <p:cTn id="10" presetID="42" presetClass="path" presetSubtype="0" decel="50000" autoRev="1" fill="hold" grpId="0" nodeType="withEffect">
                                  <p:stCondLst>
                                    <p:cond delay="1000"/>
                                  </p:stCondLst>
                                  <p:childTnLst>
                                    <p:animMotion origin="layout" path="M -3.33333E-6 -2.22222E-6 L -0.17343 0.00139 " pathEditMode="relative" rAng="0" ptsTypes="AA">
                                      <p:cBhvr>
                                        <p:cTn id="11" dur="20000" fill="hold"/>
                                        <p:tgtEl>
                                          <p:spTgt spid="377"/>
                                        </p:tgtEl>
                                        <p:attrNameLst>
                                          <p:attrName>ppt_x</p:attrName>
                                          <p:attrName>ppt_y</p:attrName>
                                        </p:attrNameLst>
                                      </p:cBhvr>
                                      <p:rCtr x="-8672" y="69"/>
                                    </p:animMotion>
                                  </p:childTnLst>
                                </p:cTn>
                              </p:par>
                              <p:par>
                                <p:cTn id="12" presetID="42" presetClass="path" presetSubtype="0" decel="50000" autoRev="1" fill="hold" grpId="0" nodeType="withEffect">
                                  <p:stCondLst>
                                    <p:cond delay="300"/>
                                  </p:stCondLst>
                                  <p:childTnLst>
                                    <p:animMotion origin="layout" path="M -3.33333E-6 -2.22222E-6 L -0.17343 0.00139 " pathEditMode="relative" rAng="0" ptsTypes="AA">
                                      <p:cBhvr>
                                        <p:cTn id="13" dur="20000" fill="hold"/>
                                        <p:tgtEl>
                                          <p:spTgt spid="378"/>
                                        </p:tgtEl>
                                        <p:attrNameLst>
                                          <p:attrName>ppt_x</p:attrName>
                                          <p:attrName>ppt_y</p:attrName>
                                        </p:attrNameLst>
                                      </p:cBhvr>
                                      <p:rCtr x="-8672" y="69"/>
                                    </p:animMotion>
                                  </p:childTnLst>
                                </p:cTn>
                              </p:par>
                              <p:par>
                                <p:cTn id="14" presetID="42" presetClass="path" presetSubtype="0" decel="50000" autoRev="1" fill="hold" nodeType="withEffect">
                                  <p:stCondLst>
                                    <p:cond delay="2000"/>
                                  </p:stCondLst>
                                  <p:childTnLst>
                                    <p:animMotion origin="layout" path="M 4.16667E-7 3.7037E-6 L 0.16185 -0.0007 " pathEditMode="relative" rAng="0" ptsTypes="AA">
                                      <p:cBhvr>
                                        <p:cTn id="15" dur="20000" fill="hold"/>
                                        <p:tgtEl>
                                          <p:spTgt spid="3"/>
                                        </p:tgtEl>
                                        <p:attrNameLst>
                                          <p:attrName>ppt_x</p:attrName>
                                          <p:attrName>ppt_y</p:attrName>
                                        </p:attrNameLst>
                                      </p:cBhvr>
                                      <p:rCtr x="8086" y="-46"/>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7" grpId="0" animBg="1"/>
      <p:bldP spid="378" grpId="0" animBg="1"/>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Groupe 7">
            <a:extLst>
              <a:ext uri="{FF2B5EF4-FFF2-40B4-BE49-F238E27FC236}">
                <a16:creationId xmlns:a16="http://schemas.microsoft.com/office/drawing/2014/main" id="{32977873-3F2F-4A8E-83D1-616C5562A17D}"/>
              </a:ext>
            </a:extLst>
          </p:cNvPr>
          <p:cNvGrpSpPr/>
          <p:nvPr/>
        </p:nvGrpSpPr>
        <p:grpSpPr>
          <a:xfrm>
            <a:off x="256623" y="197281"/>
            <a:ext cx="11661115" cy="6497999"/>
            <a:chOff x="256623" y="197281"/>
            <a:chExt cx="11661115" cy="6497999"/>
          </a:xfrm>
        </p:grpSpPr>
        <p:pic>
          <p:nvPicPr>
            <p:cNvPr id="9" name="Image 8">
              <a:extLst>
                <a:ext uri="{FF2B5EF4-FFF2-40B4-BE49-F238E27FC236}">
                  <a16:creationId xmlns:a16="http://schemas.microsoft.com/office/drawing/2014/main" id="{AE73639B-5ABF-4349-B4FF-DC97E38B0564}"/>
                </a:ext>
              </a:extLst>
            </p:cNvPr>
            <p:cNvPicPr>
              <a:picLocks noChangeAspect="1"/>
            </p:cNvPicPr>
            <p:nvPr/>
          </p:nvPicPr>
          <p:blipFill rotWithShape="1">
            <a:blip r:embed="rId4" cstate="hqprint">
              <a:extLst>
                <a:ext uri="{28A0092B-C50C-407E-A947-70E740481C1C}">
                  <a14:useLocalDpi xmlns:a14="http://schemas.microsoft.com/office/drawing/2010/main" val="0"/>
                </a:ext>
              </a:extLst>
            </a:blip>
            <a:srcRect l="11078" t="11152" r="10477" b="11930"/>
            <a:stretch/>
          </p:blipFill>
          <p:spPr>
            <a:xfrm>
              <a:off x="256623" y="197281"/>
              <a:ext cx="891252" cy="873888"/>
            </a:xfrm>
            <a:prstGeom prst="ellipse">
              <a:avLst/>
            </a:prstGeom>
          </p:spPr>
        </p:pic>
        <p:sp>
          <p:nvSpPr>
            <p:cNvPr id="10" name="Forme libre : forme 9">
              <a:extLst>
                <a:ext uri="{FF2B5EF4-FFF2-40B4-BE49-F238E27FC236}">
                  <a16:creationId xmlns:a16="http://schemas.microsoft.com/office/drawing/2014/main" id="{EE125124-43CA-460B-9CC2-E34B46B42262}"/>
                </a:ext>
              </a:extLst>
            </p:cNvPr>
            <p:cNvSpPr/>
            <p:nvPr/>
          </p:nvSpPr>
          <p:spPr>
            <a:xfrm>
              <a:off x="10330851" y="6198391"/>
              <a:ext cx="1087243" cy="234000"/>
            </a:xfrm>
            <a:custGeom>
              <a:avLst/>
              <a:gdLst>
                <a:gd name="connsiteX0" fmla="*/ 19635 w 1087243"/>
                <a:gd name="connsiteY0" fmla="*/ 0 h 246390"/>
                <a:gd name="connsiteX1" fmla="*/ 945457 w 1087243"/>
                <a:gd name="connsiteY1" fmla="*/ 0 h 246390"/>
                <a:gd name="connsiteX2" fmla="*/ 965092 w 1087243"/>
                <a:gd name="connsiteY2" fmla="*/ 19635 h 246390"/>
                <a:gd name="connsiteX3" fmla="*/ 965092 w 1087243"/>
                <a:gd name="connsiteY3" fmla="*/ 78700 h 246390"/>
                <a:gd name="connsiteX4" fmla="*/ 1087243 w 1087243"/>
                <a:gd name="connsiteY4" fmla="*/ 80962 h 246390"/>
                <a:gd name="connsiteX5" fmla="*/ 965092 w 1087243"/>
                <a:gd name="connsiteY5" fmla="*/ 154253 h 246390"/>
                <a:gd name="connsiteX6" fmla="*/ 965092 w 1087243"/>
                <a:gd name="connsiteY6" fmla="*/ 226755 h 246390"/>
                <a:gd name="connsiteX7" fmla="*/ 945457 w 1087243"/>
                <a:gd name="connsiteY7" fmla="*/ 246390 h 246390"/>
                <a:gd name="connsiteX8" fmla="*/ 19635 w 1087243"/>
                <a:gd name="connsiteY8" fmla="*/ 246390 h 246390"/>
                <a:gd name="connsiteX9" fmla="*/ 0 w 1087243"/>
                <a:gd name="connsiteY9" fmla="*/ 226755 h 246390"/>
                <a:gd name="connsiteX10" fmla="*/ 0 w 1087243"/>
                <a:gd name="connsiteY10" fmla="*/ 19635 h 246390"/>
                <a:gd name="connsiteX11" fmla="*/ 19635 w 1087243"/>
                <a:gd name="connsiteY11" fmla="*/ 0 h 246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87243" h="246390">
                  <a:moveTo>
                    <a:pt x="19635" y="0"/>
                  </a:moveTo>
                  <a:lnTo>
                    <a:pt x="945457" y="0"/>
                  </a:lnTo>
                  <a:cubicBezTo>
                    <a:pt x="956301" y="0"/>
                    <a:pt x="965092" y="8791"/>
                    <a:pt x="965092" y="19635"/>
                  </a:cubicBezTo>
                  <a:lnTo>
                    <a:pt x="965092" y="78700"/>
                  </a:lnTo>
                  <a:lnTo>
                    <a:pt x="1087243" y="80962"/>
                  </a:lnTo>
                  <a:lnTo>
                    <a:pt x="965092" y="154253"/>
                  </a:lnTo>
                  <a:lnTo>
                    <a:pt x="965092" y="226755"/>
                  </a:lnTo>
                  <a:cubicBezTo>
                    <a:pt x="965092" y="237599"/>
                    <a:pt x="956301" y="246390"/>
                    <a:pt x="945457" y="246390"/>
                  </a:cubicBezTo>
                  <a:lnTo>
                    <a:pt x="19635" y="246390"/>
                  </a:lnTo>
                  <a:cubicBezTo>
                    <a:pt x="8791" y="246390"/>
                    <a:pt x="0" y="237599"/>
                    <a:pt x="0" y="226755"/>
                  </a:cubicBezTo>
                  <a:lnTo>
                    <a:pt x="0" y="19635"/>
                  </a:lnTo>
                  <a:cubicBezTo>
                    <a:pt x="0" y="8791"/>
                    <a:pt x="8791" y="0"/>
                    <a:pt x="19635" y="0"/>
                  </a:cubicBezTo>
                  <a:close/>
                </a:path>
              </a:pathLst>
            </a:custGeom>
            <a:solidFill>
              <a:srgbClr val="FAE8C0"/>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fr-FR"/>
            </a:p>
          </p:txBody>
        </p:sp>
        <p:pic>
          <p:nvPicPr>
            <p:cNvPr id="11" name="Image 10" descr="Une image contenant texte&#10;&#10;Description générée automatiquement">
              <a:extLst>
                <a:ext uri="{FF2B5EF4-FFF2-40B4-BE49-F238E27FC236}">
                  <a16:creationId xmlns:a16="http://schemas.microsoft.com/office/drawing/2014/main" id="{9FB6B27A-523A-4944-992A-569AF8D8940D}"/>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10328470" y="6028912"/>
              <a:ext cx="1589268" cy="666368"/>
            </a:xfrm>
            <a:prstGeom prst="rect">
              <a:avLst/>
            </a:prstGeom>
          </p:spPr>
        </p:pic>
      </p:grpSp>
      <p:grpSp>
        <p:nvGrpSpPr>
          <p:cNvPr id="426" name="Groupe 425">
            <a:extLst>
              <a:ext uri="{FF2B5EF4-FFF2-40B4-BE49-F238E27FC236}">
                <a16:creationId xmlns:a16="http://schemas.microsoft.com/office/drawing/2014/main" id="{034A2E5C-FA42-46D5-9646-4D450C9EC6BC}"/>
              </a:ext>
            </a:extLst>
          </p:cNvPr>
          <p:cNvGrpSpPr/>
          <p:nvPr/>
        </p:nvGrpSpPr>
        <p:grpSpPr>
          <a:xfrm>
            <a:off x="702249" y="2545309"/>
            <a:ext cx="4974742" cy="1597226"/>
            <a:chOff x="2291363" y="732059"/>
            <a:chExt cx="4097408" cy="1315543"/>
          </a:xfrm>
        </p:grpSpPr>
        <p:sp>
          <p:nvSpPr>
            <p:cNvPr id="401" name="Graphique 403">
              <a:extLst>
                <a:ext uri="{FF2B5EF4-FFF2-40B4-BE49-F238E27FC236}">
                  <a16:creationId xmlns:a16="http://schemas.microsoft.com/office/drawing/2014/main" id="{BEF6BCD7-08F6-4F5D-BAF9-9B255A06A1AC}"/>
                </a:ext>
              </a:extLst>
            </p:cNvPr>
            <p:cNvSpPr/>
            <p:nvPr/>
          </p:nvSpPr>
          <p:spPr>
            <a:xfrm>
              <a:off x="2291363" y="766097"/>
              <a:ext cx="290484" cy="430853"/>
            </a:xfrm>
            <a:custGeom>
              <a:avLst/>
              <a:gdLst>
                <a:gd name="connsiteX0" fmla="*/ 240406 w 290484"/>
                <a:gd name="connsiteY0" fmla="*/ 430161 h 430853"/>
                <a:gd name="connsiteX1" fmla="*/ 220839 w 290484"/>
                <a:gd name="connsiteY1" fmla="*/ 422552 h 430853"/>
                <a:gd name="connsiteX2" fmla="*/ 206436 w 290484"/>
                <a:gd name="connsiteY2" fmla="*/ 409779 h 430853"/>
                <a:gd name="connsiteX3" fmla="*/ 198826 w 290484"/>
                <a:gd name="connsiteY3" fmla="*/ 402442 h 430853"/>
                <a:gd name="connsiteX4" fmla="*/ 192576 w 290484"/>
                <a:gd name="connsiteY4" fmla="*/ 402442 h 430853"/>
                <a:gd name="connsiteX5" fmla="*/ 168933 w 290484"/>
                <a:gd name="connsiteY5" fmla="*/ 408692 h 430853"/>
                <a:gd name="connsiteX6" fmla="*/ 125180 w 290484"/>
                <a:gd name="connsiteY6" fmla="*/ 417388 h 430853"/>
                <a:gd name="connsiteX7" fmla="*/ 48815 w 290484"/>
                <a:gd name="connsiteY7" fmla="*/ 384234 h 430853"/>
                <a:gd name="connsiteX8" fmla="*/ 9682 w 290484"/>
                <a:gd name="connsiteY8" fmla="*/ 305423 h 430853"/>
                <a:gd name="connsiteX9" fmla="*/ -101 w 290484"/>
                <a:gd name="connsiteY9" fmla="*/ 228515 h 430853"/>
                <a:gd name="connsiteX10" fmla="*/ 19194 w 290484"/>
                <a:gd name="connsiteY10" fmla="*/ 112745 h 430853"/>
                <a:gd name="connsiteX11" fmla="*/ 70013 w 290484"/>
                <a:gd name="connsiteY11" fmla="*/ 31217 h 430853"/>
                <a:gd name="connsiteX12" fmla="*/ 146921 w 290484"/>
                <a:gd name="connsiteY12" fmla="*/ -36 h 430853"/>
                <a:gd name="connsiteX13" fmla="*/ 235786 w 290484"/>
                <a:gd name="connsiteY13" fmla="*/ 34750 h 430853"/>
                <a:gd name="connsiteX14" fmla="*/ 290138 w 290484"/>
                <a:gd name="connsiteY14" fmla="*/ 189925 h 430853"/>
                <a:gd name="connsiteX15" fmla="*/ 249917 w 290484"/>
                <a:gd name="connsiteY15" fmla="*/ 335045 h 430853"/>
                <a:gd name="connsiteX16" fmla="*/ 239862 w 290484"/>
                <a:gd name="connsiteY16" fmla="*/ 356514 h 430853"/>
                <a:gd name="connsiteX17" fmla="*/ 247471 w 290484"/>
                <a:gd name="connsiteY17" fmla="*/ 369559 h 430853"/>
                <a:gd name="connsiteX18" fmla="*/ 265136 w 290484"/>
                <a:gd name="connsiteY18" fmla="*/ 404072 h 430853"/>
                <a:gd name="connsiteX19" fmla="*/ 263234 w 290484"/>
                <a:gd name="connsiteY19" fmla="*/ 416302 h 430853"/>
                <a:gd name="connsiteX20" fmla="*/ 249917 w 290484"/>
                <a:gd name="connsiteY20" fmla="*/ 430161 h 430853"/>
                <a:gd name="connsiteX21" fmla="*/ 240406 w 290484"/>
                <a:gd name="connsiteY21" fmla="*/ 430161 h 430853"/>
                <a:gd name="connsiteX22" fmla="*/ 122190 w 290484"/>
                <a:gd name="connsiteY22" fmla="*/ 337763 h 430853"/>
                <a:gd name="connsiteX23" fmla="*/ 125995 w 290484"/>
                <a:gd name="connsiteY23" fmla="*/ 337763 h 430853"/>
                <a:gd name="connsiteX24" fmla="*/ 129800 w 290484"/>
                <a:gd name="connsiteY24" fmla="*/ 331512 h 430853"/>
                <a:gd name="connsiteX25" fmla="*/ 123006 w 290484"/>
                <a:gd name="connsiteY25" fmla="*/ 315478 h 430853"/>
                <a:gd name="connsiteX26" fmla="*/ 116483 w 290484"/>
                <a:gd name="connsiteY26" fmla="*/ 300532 h 430853"/>
                <a:gd name="connsiteX27" fmla="*/ 121103 w 290484"/>
                <a:gd name="connsiteY27" fmla="*/ 289933 h 430853"/>
                <a:gd name="connsiteX28" fmla="*/ 143116 w 290484"/>
                <a:gd name="connsiteY28" fmla="*/ 282052 h 430853"/>
                <a:gd name="connsiteX29" fmla="*/ 163498 w 290484"/>
                <a:gd name="connsiteY29" fmla="*/ 287487 h 430853"/>
                <a:gd name="connsiteX30" fmla="*/ 174912 w 290484"/>
                <a:gd name="connsiteY30" fmla="*/ 292650 h 430853"/>
                <a:gd name="connsiteX31" fmla="*/ 179532 w 290484"/>
                <a:gd name="connsiteY31" fmla="*/ 289933 h 430853"/>
                <a:gd name="connsiteX32" fmla="*/ 200457 w 290484"/>
                <a:gd name="connsiteY32" fmla="*/ 245092 h 430853"/>
                <a:gd name="connsiteX33" fmla="*/ 208066 w 290484"/>
                <a:gd name="connsiteY33" fmla="*/ 184218 h 430853"/>
                <a:gd name="connsiteX34" fmla="*/ 202359 w 290484"/>
                <a:gd name="connsiteY34" fmla="*/ 133942 h 430853"/>
                <a:gd name="connsiteX35" fmla="*/ 184152 w 290484"/>
                <a:gd name="connsiteY35" fmla="*/ 95624 h 430853"/>
                <a:gd name="connsiteX36" fmla="*/ 152084 w 290484"/>
                <a:gd name="connsiteY36" fmla="*/ 80677 h 430853"/>
                <a:gd name="connsiteX37" fmla="*/ 93112 w 290484"/>
                <a:gd name="connsiteY37" fmla="*/ 135029 h 430853"/>
                <a:gd name="connsiteX38" fmla="*/ 84688 w 290484"/>
                <a:gd name="connsiteY38" fmla="*/ 202698 h 430853"/>
                <a:gd name="connsiteX39" fmla="*/ 96645 w 290484"/>
                <a:gd name="connsiteY39" fmla="*/ 295911 h 430853"/>
                <a:gd name="connsiteX40" fmla="*/ 123549 w 290484"/>
                <a:gd name="connsiteY40" fmla="*/ 337763 h 430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290484" h="430853">
                  <a:moveTo>
                    <a:pt x="240406" y="430161"/>
                  </a:moveTo>
                  <a:cubicBezTo>
                    <a:pt x="233231" y="429781"/>
                    <a:pt x="226383" y="427117"/>
                    <a:pt x="220839" y="422552"/>
                  </a:cubicBezTo>
                  <a:cubicBezTo>
                    <a:pt x="215540" y="418883"/>
                    <a:pt x="210702" y="414589"/>
                    <a:pt x="206436" y="409779"/>
                  </a:cubicBezTo>
                  <a:cubicBezTo>
                    <a:pt x="204180" y="407062"/>
                    <a:pt x="201626" y="404589"/>
                    <a:pt x="198826" y="402442"/>
                  </a:cubicBezTo>
                  <a:cubicBezTo>
                    <a:pt x="196761" y="401980"/>
                    <a:pt x="194641" y="401980"/>
                    <a:pt x="192576" y="402442"/>
                  </a:cubicBezTo>
                  <a:cubicBezTo>
                    <a:pt x="184423" y="403284"/>
                    <a:pt x="176434" y="405404"/>
                    <a:pt x="168933" y="408692"/>
                  </a:cubicBezTo>
                  <a:cubicBezTo>
                    <a:pt x="154992" y="414209"/>
                    <a:pt x="140181" y="417171"/>
                    <a:pt x="125180" y="417388"/>
                  </a:cubicBezTo>
                  <a:cubicBezTo>
                    <a:pt x="95966" y="418747"/>
                    <a:pt x="67784" y="406491"/>
                    <a:pt x="48815" y="384234"/>
                  </a:cubicBezTo>
                  <a:cubicBezTo>
                    <a:pt x="29792" y="361379"/>
                    <a:pt x="16394" y="334393"/>
                    <a:pt x="9682" y="305423"/>
                  </a:cubicBezTo>
                  <a:cubicBezTo>
                    <a:pt x="3432" y="280258"/>
                    <a:pt x="143" y="254441"/>
                    <a:pt x="-101" y="228515"/>
                  </a:cubicBezTo>
                  <a:cubicBezTo>
                    <a:pt x="-292" y="189110"/>
                    <a:pt x="6231" y="149949"/>
                    <a:pt x="19194" y="112745"/>
                  </a:cubicBezTo>
                  <a:cubicBezTo>
                    <a:pt x="29765" y="82090"/>
                    <a:pt x="47131" y="54208"/>
                    <a:pt x="70013" y="31217"/>
                  </a:cubicBezTo>
                  <a:cubicBezTo>
                    <a:pt x="90367" y="10835"/>
                    <a:pt x="118114" y="-443"/>
                    <a:pt x="146921" y="-36"/>
                  </a:cubicBezTo>
                  <a:cubicBezTo>
                    <a:pt x="180130" y="-1584"/>
                    <a:pt x="212442" y="11080"/>
                    <a:pt x="235786" y="34750"/>
                  </a:cubicBezTo>
                  <a:cubicBezTo>
                    <a:pt x="273316" y="77498"/>
                    <a:pt x="292801" y="133100"/>
                    <a:pt x="290138" y="189925"/>
                  </a:cubicBezTo>
                  <a:cubicBezTo>
                    <a:pt x="290246" y="241070"/>
                    <a:pt x="276332" y="291265"/>
                    <a:pt x="249917" y="335045"/>
                  </a:cubicBezTo>
                  <a:cubicBezTo>
                    <a:pt x="245134" y="341431"/>
                    <a:pt x="241710" y="348742"/>
                    <a:pt x="239862" y="356514"/>
                  </a:cubicBezTo>
                  <a:cubicBezTo>
                    <a:pt x="240813" y="361623"/>
                    <a:pt x="243504" y="366216"/>
                    <a:pt x="247471" y="369559"/>
                  </a:cubicBezTo>
                  <a:cubicBezTo>
                    <a:pt x="257391" y="378499"/>
                    <a:pt x="263695" y="390783"/>
                    <a:pt x="265136" y="404072"/>
                  </a:cubicBezTo>
                  <a:cubicBezTo>
                    <a:pt x="264891" y="408203"/>
                    <a:pt x="264266" y="412307"/>
                    <a:pt x="263234" y="416302"/>
                  </a:cubicBezTo>
                  <a:cubicBezTo>
                    <a:pt x="261358" y="422824"/>
                    <a:pt x="256358" y="428014"/>
                    <a:pt x="249917" y="430161"/>
                  </a:cubicBezTo>
                  <a:cubicBezTo>
                    <a:pt x="246792" y="430868"/>
                    <a:pt x="243531" y="430868"/>
                    <a:pt x="240406" y="430161"/>
                  </a:cubicBezTo>
                  <a:close/>
                  <a:moveTo>
                    <a:pt x="122190" y="337763"/>
                  </a:moveTo>
                  <a:cubicBezTo>
                    <a:pt x="123441" y="338089"/>
                    <a:pt x="124745" y="338089"/>
                    <a:pt x="125995" y="337763"/>
                  </a:cubicBezTo>
                  <a:cubicBezTo>
                    <a:pt x="128359" y="336594"/>
                    <a:pt x="129854" y="334149"/>
                    <a:pt x="129800" y="331512"/>
                  </a:cubicBezTo>
                  <a:cubicBezTo>
                    <a:pt x="129582" y="325506"/>
                    <a:pt x="127164" y="319800"/>
                    <a:pt x="123006" y="315478"/>
                  </a:cubicBezTo>
                  <a:cubicBezTo>
                    <a:pt x="119201" y="311375"/>
                    <a:pt x="116918" y="306102"/>
                    <a:pt x="116483" y="300532"/>
                  </a:cubicBezTo>
                  <a:cubicBezTo>
                    <a:pt x="116592" y="296537"/>
                    <a:pt x="118250" y="292732"/>
                    <a:pt x="121103" y="289933"/>
                  </a:cubicBezTo>
                  <a:cubicBezTo>
                    <a:pt x="127055" y="284416"/>
                    <a:pt x="135017" y="281590"/>
                    <a:pt x="143116" y="282052"/>
                  </a:cubicBezTo>
                  <a:cubicBezTo>
                    <a:pt x="150318" y="281753"/>
                    <a:pt x="157410" y="283655"/>
                    <a:pt x="163498" y="287487"/>
                  </a:cubicBezTo>
                  <a:cubicBezTo>
                    <a:pt x="166813" y="290150"/>
                    <a:pt x="170727" y="291917"/>
                    <a:pt x="174912" y="292650"/>
                  </a:cubicBezTo>
                  <a:cubicBezTo>
                    <a:pt x="176814" y="292624"/>
                    <a:pt x="178581" y="291591"/>
                    <a:pt x="179532" y="289933"/>
                  </a:cubicBezTo>
                  <a:cubicBezTo>
                    <a:pt x="189777" y="276753"/>
                    <a:pt x="196951" y="261425"/>
                    <a:pt x="200457" y="245092"/>
                  </a:cubicBezTo>
                  <a:cubicBezTo>
                    <a:pt x="205403" y="225172"/>
                    <a:pt x="207958" y="204736"/>
                    <a:pt x="208066" y="184218"/>
                  </a:cubicBezTo>
                  <a:cubicBezTo>
                    <a:pt x="208148" y="167288"/>
                    <a:pt x="206246" y="150411"/>
                    <a:pt x="202359" y="133942"/>
                  </a:cubicBezTo>
                  <a:cubicBezTo>
                    <a:pt x="199153" y="120001"/>
                    <a:pt x="192929" y="106929"/>
                    <a:pt x="184152" y="95624"/>
                  </a:cubicBezTo>
                  <a:cubicBezTo>
                    <a:pt x="176434" y="85841"/>
                    <a:pt x="164531" y="80324"/>
                    <a:pt x="152084" y="80677"/>
                  </a:cubicBezTo>
                  <a:cubicBezTo>
                    <a:pt x="123006" y="80677"/>
                    <a:pt x="103439" y="98885"/>
                    <a:pt x="93112" y="135029"/>
                  </a:cubicBezTo>
                  <a:cubicBezTo>
                    <a:pt x="87134" y="157069"/>
                    <a:pt x="84280" y="179870"/>
                    <a:pt x="84688" y="202698"/>
                  </a:cubicBezTo>
                  <a:cubicBezTo>
                    <a:pt x="84497" y="234168"/>
                    <a:pt x="88519" y="265529"/>
                    <a:pt x="96645" y="295911"/>
                  </a:cubicBezTo>
                  <a:cubicBezTo>
                    <a:pt x="104798" y="323360"/>
                    <a:pt x="113222" y="337763"/>
                    <a:pt x="123549" y="337763"/>
                  </a:cubicBezTo>
                  <a:close/>
                </a:path>
              </a:pathLst>
            </a:custGeom>
            <a:solidFill>
              <a:srgbClr val="FFFFFF"/>
            </a:solidFill>
            <a:ln w="76200" cap="flat">
              <a:solidFill>
                <a:srgbClr val="FFFFFF"/>
              </a:solidFill>
              <a:prstDash val="solid"/>
              <a:round/>
            </a:ln>
          </p:spPr>
          <p:txBody>
            <a:bodyPr rtlCol="0" anchor="ctr"/>
            <a:lstStyle/>
            <a:p>
              <a:endParaRPr lang="fr-FR"/>
            </a:p>
          </p:txBody>
        </p:sp>
        <p:sp>
          <p:nvSpPr>
            <p:cNvPr id="402" name="Graphique 403">
              <a:extLst>
                <a:ext uri="{FF2B5EF4-FFF2-40B4-BE49-F238E27FC236}">
                  <a16:creationId xmlns:a16="http://schemas.microsoft.com/office/drawing/2014/main" id="{BEF6BCD7-08F6-4F5D-BAF9-9B255A06A1AC}"/>
                </a:ext>
              </a:extLst>
            </p:cNvPr>
            <p:cNvSpPr/>
            <p:nvPr/>
          </p:nvSpPr>
          <p:spPr>
            <a:xfrm>
              <a:off x="2602995" y="901013"/>
              <a:ext cx="252928" cy="322933"/>
            </a:xfrm>
            <a:custGeom>
              <a:avLst/>
              <a:gdLst>
                <a:gd name="connsiteX0" fmla="*/ 124712 w 252928"/>
                <a:gd name="connsiteY0" fmla="*/ 322693 h 322933"/>
                <a:gd name="connsiteX1" fmla="*/ 24705 w 252928"/>
                <a:gd name="connsiteY1" fmla="*/ 256927 h 322933"/>
                <a:gd name="connsiteX2" fmla="*/ -25 w 252928"/>
                <a:gd name="connsiteY2" fmla="*/ 142787 h 322933"/>
                <a:gd name="connsiteX3" fmla="*/ 1605 w 252928"/>
                <a:gd name="connsiteY3" fmla="*/ 111535 h 322933"/>
                <a:gd name="connsiteX4" fmla="*/ 12204 w 252928"/>
                <a:gd name="connsiteY4" fmla="*/ 61803 h 322933"/>
                <a:gd name="connsiteX5" fmla="*/ 22802 w 252928"/>
                <a:gd name="connsiteY5" fmla="*/ 41421 h 322933"/>
                <a:gd name="connsiteX6" fmla="*/ 42369 w 252928"/>
                <a:gd name="connsiteY6" fmla="*/ 30279 h 322933"/>
                <a:gd name="connsiteX7" fmla="*/ 53783 w 252928"/>
                <a:gd name="connsiteY7" fmla="*/ 30279 h 322933"/>
                <a:gd name="connsiteX8" fmla="*/ 74980 w 252928"/>
                <a:gd name="connsiteY8" fmla="*/ 78109 h 322933"/>
                <a:gd name="connsiteX9" fmla="*/ 88840 w 252928"/>
                <a:gd name="connsiteY9" fmla="*/ 171866 h 322933"/>
                <a:gd name="connsiteX10" fmla="*/ 126615 w 252928"/>
                <a:gd name="connsiteY10" fmla="*/ 230838 h 322933"/>
                <a:gd name="connsiteX11" fmla="*/ 162759 w 252928"/>
                <a:gd name="connsiteY11" fmla="*/ 185726 h 322933"/>
                <a:gd name="connsiteX12" fmla="*/ 170639 w 252928"/>
                <a:gd name="connsiteY12" fmla="*/ 100393 h 322933"/>
                <a:gd name="connsiteX13" fmla="*/ 170639 w 252928"/>
                <a:gd name="connsiteY13" fmla="*/ 66151 h 322933"/>
                <a:gd name="connsiteX14" fmla="*/ 170639 w 252928"/>
                <a:gd name="connsiteY14" fmla="*/ 55281 h 322933"/>
                <a:gd name="connsiteX15" fmla="*/ 170639 w 252928"/>
                <a:gd name="connsiteY15" fmla="*/ 46312 h 322933"/>
                <a:gd name="connsiteX16" fmla="*/ 170639 w 252928"/>
                <a:gd name="connsiteY16" fmla="*/ 38160 h 322933"/>
                <a:gd name="connsiteX17" fmla="*/ 173629 w 252928"/>
                <a:gd name="connsiteY17" fmla="*/ 18321 h 322933"/>
                <a:gd name="connsiteX18" fmla="*/ 194554 w 252928"/>
                <a:gd name="connsiteY18" fmla="*/ 2016 h 322933"/>
                <a:gd name="connsiteX19" fmla="*/ 206784 w 252928"/>
                <a:gd name="connsiteY19" fmla="*/ -158 h 322933"/>
                <a:gd name="connsiteX20" fmla="*/ 233959 w 252928"/>
                <a:gd name="connsiteY20" fmla="*/ 11799 h 322933"/>
                <a:gd name="connsiteX21" fmla="*/ 248363 w 252928"/>
                <a:gd name="connsiteY21" fmla="*/ 44682 h 322933"/>
                <a:gd name="connsiteX22" fmla="*/ 252439 w 252928"/>
                <a:gd name="connsiteY22" fmla="*/ 105828 h 322933"/>
                <a:gd name="connsiteX23" fmla="*/ 216839 w 252928"/>
                <a:gd name="connsiteY23" fmla="*/ 268884 h 322933"/>
                <a:gd name="connsiteX24" fmla="*/ 124712 w 252928"/>
                <a:gd name="connsiteY24" fmla="*/ 322693 h 322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2928" h="322933">
                  <a:moveTo>
                    <a:pt x="124712" y="322693"/>
                  </a:moveTo>
                  <a:cubicBezTo>
                    <a:pt x="81013" y="323427"/>
                    <a:pt x="41336" y="297338"/>
                    <a:pt x="24705" y="256927"/>
                  </a:cubicBezTo>
                  <a:cubicBezTo>
                    <a:pt x="7448" y="221408"/>
                    <a:pt x="-1031" y="182274"/>
                    <a:pt x="-25" y="142787"/>
                  </a:cubicBezTo>
                  <a:cubicBezTo>
                    <a:pt x="-25" y="136265"/>
                    <a:pt x="-25" y="125938"/>
                    <a:pt x="1605" y="111535"/>
                  </a:cubicBezTo>
                  <a:cubicBezTo>
                    <a:pt x="3154" y="94604"/>
                    <a:pt x="6714" y="77891"/>
                    <a:pt x="12204" y="61803"/>
                  </a:cubicBezTo>
                  <a:cubicBezTo>
                    <a:pt x="14650" y="54493"/>
                    <a:pt x="18210" y="47617"/>
                    <a:pt x="22802" y="41421"/>
                  </a:cubicBezTo>
                  <a:cubicBezTo>
                    <a:pt x="27259" y="34872"/>
                    <a:pt x="34461" y="30768"/>
                    <a:pt x="42369" y="30279"/>
                  </a:cubicBezTo>
                  <a:lnTo>
                    <a:pt x="53783" y="30279"/>
                  </a:lnTo>
                  <a:cubicBezTo>
                    <a:pt x="64925" y="30279"/>
                    <a:pt x="71991" y="47400"/>
                    <a:pt x="74980" y="78109"/>
                  </a:cubicBezTo>
                  <a:cubicBezTo>
                    <a:pt x="77671" y="109606"/>
                    <a:pt x="82290" y="140940"/>
                    <a:pt x="88840" y="171866"/>
                  </a:cubicBezTo>
                  <a:cubicBezTo>
                    <a:pt x="97536" y="211271"/>
                    <a:pt x="110037" y="230838"/>
                    <a:pt x="126615" y="230838"/>
                  </a:cubicBezTo>
                  <a:cubicBezTo>
                    <a:pt x="143192" y="230838"/>
                    <a:pt x="155693" y="215619"/>
                    <a:pt x="162759" y="185726"/>
                  </a:cubicBezTo>
                  <a:cubicBezTo>
                    <a:pt x="168466" y="157653"/>
                    <a:pt x="171129" y="129036"/>
                    <a:pt x="170639" y="100393"/>
                  </a:cubicBezTo>
                  <a:cubicBezTo>
                    <a:pt x="170639" y="86805"/>
                    <a:pt x="170639" y="75391"/>
                    <a:pt x="170639" y="66151"/>
                  </a:cubicBezTo>
                  <a:cubicBezTo>
                    <a:pt x="170639" y="61803"/>
                    <a:pt x="170639" y="58270"/>
                    <a:pt x="170639" y="55281"/>
                  </a:cubicBezTo>
                  <a:cubicBezTo>
                    <a:pt x="170639" y="52291"/>
                    <a:pt x="170639" y="49302"/>
                    <a:pt x="170639" y="46312"/>
                  </a:cubicBezTo>
                  <a:cubicBezTo>
                    <a:pt x="170639" y="43323"/>
                    <a:pt x="170639" y="40606"/>
                    <a:pt x="170639" y="38160"/>
                  </a:cubicBezTo>
                  <a:cubicBezTo>
                    <a:pt x="170694" y="31447"/>
                    <a:pt x="171699" y="24762"/>
                    <a:pt x="173629" y="18321"/>
                  </a:cubicBezTo>
                  <a:cubicBezTo>
                    <a:pt x="175531" y="11527"/>
                    <a:pt x="182597" y="6092"/>
                    <a:pt x="194554" y="2016"/>
                  </a:cubicBezTo>
                  <a:cubicBezTo>
                    <a:pt x="198495" y="684"/>
                    <a:pt x="202626" y="-50"/>
                    <a:pt x="206784" y="-158"/>
                  </a:cubicBezTo>
                  <a:cubicBezTo>
                    <a:pt x="217165" y="-321"/>
                    <a:pt x="227084" y="4054"/>
                    <a:pt x="233959" y="11799"/>
                  </a:cubicBezTo>
                  <a:cubicBezTo>
                    <a:pt x="242357" y="20822"/>
                    <a:pt x="247412" y="32398"/>
                    <a:pt x="248363" y="44682"/>
                  </a:cubicBezTo>
                  <a:cubicBezTo>
                    <a:pt x="251026" y="64955"/>
                    <a:pt x="252412" y="85392"/>
                    <a:pt x="252439" y="105828"/>
                  </a:cubicBezTo>
                  <a:cubicBezTo>
                    <a:pt x="255211" y="162382"/>
                    <a:pt x="242928" y="218636"/>
                    <a:pt x="216839" y="268884"/>
                  </a:cubicBezTo>
                  <a:cubicBezTo>
                    <a:pt x="199201" y="303208"/>
                    <a:pt x="163275" y="324215"/>
                    <a:pt x="124712" y="322693"/>
                  </a:cubicBezTo>
                  <a:close/>
                </a:path>
              </a:pathLst>
            </a:custGeom>
            <a:solidFill>
              <a:srgbClr val="FFFFFF"/>
            </a:solidFill>
            <a:ln w="76200" cap="flat">
              <a:solidFill>
                <a:srgbClr val="FFFFFF"/>
              </a:solidFill>
              <a:prstDash val="solid"/>
              <a:miter/>
            </a:ln>
          </p:spPr>
          <p:txBody>
            <a:bodyPr rtlCol="0" anchor="ctr"/>
            <a:lstStyle/>
            <a:p>
              <a:endParaRPr lang="fr-FR"/>
            </a:p>
          </p:txBody>
        </p:sp>
        <p:sp>
          <p:nvSpPr>
            <p:cNvPr id="403" name="Graphique 403">
              <a:extLst>
                <a:ext uri="{FF2B5EF4-FFF2-40B4-BE49-F238E27FC236}">
                  <a16:creationId xmlns:a16="http://schemas.microsoft.com/office/drawing/2014/main" id="{BEF6BCD7-08F6-4F5D-BAF9-9B255A06A1AC}"/>
                </a:ext>
              </a:extLst>
            </p:cNvPr>
            <p:cNvSpPr/>
            <p:nvPr/>
          </p:nvSpPr>
          <p:spPr>
            <a:xfrm>
              <a:off x="2886233" y="732059"/>
              <a:ext cx="99757" cy="175484"/>
            </a:xfrm>
            <a:custGeom>
              <a:avLst/>
              <a:gdLst>
                <a:gd name="connsiteX0" fmla="*/ 28717 w 99757"/>
                <a:gd name="connsiteY0" fmla="*/ 175319 h 175484"/>
                <a:gd name="connsiteX1" fmla="*/ 26000 w 99757"/>
                <a:gd name="connsiteY1" fmla="*/ 175319 h 175484"/>
                <a:gd name="connsiteX2" fmla="*/ 8064 w 99757"/>
                <a:gd name="connsiteY2" fmla="*/ 170698 h 175484"/>
                <a:gd name="connsiteX3" fmla="*/ -89 w 99757"/>
                <a:gd name="connsiteY3" fmla="*/ 156839 h 175484"/>
                <a:gd name="connsiteX4" fmla="*/ 5618 w 99757"/>
                <a:gd name="connsiteY4" fmla="*/ 139718 h 175484"/>
                <a:gd name="connsiteX5" fmla="*/ 19477 w 99757"/>
                <a:gd name="connsiteY5" fmla="*/ 92160 h 175484"/>
                <a:gd name="connsiteX6" fmla="*/ 14858 w 99757"/>
                <a:gd name="connsiteY6" fmla="*/ 56559 h 175484"/>
                <a:gd name="connsiteX7" fmla="*/ 12140 w 99757"/>
                <a:gd name="connsiteY7" fmla="*/ 43515 h 175484"/>
                <a:gd name="connsiteX8" fmla="*/ 24097 w 99757"/>
                <a:gd name="connsiteY8" fmla="*/ 11447 h 175484"/>
                <a:gd name="connsiteX9" fmla="*/ 54535 w 99757"/>
                <a:gd name="connsiteY9" fmla="*/ 33 h 175484"/>
                <a:gd name="connsiteX10" fmla="*/ 90135 w 99757"/>
                <a:gd name="connsiteY10" fmla="*/ 17698 h 175484"/>
                <a:gd name="connsiteX11" fmla="*/ 99646 w 99757"/>
                <a:gd name="connsiteY11" fmla="*/ 56559 h 175484"/>
                <a:gd name="connsiteX12" fmla="*/ 89320 w 99757"/>
                <a:gd name="connsiteY12" fmla="*/ 102487 h 175484"/>
                <a:gd name="connsiteX13" fmla="*/ 62144 w 99757"/>
                <a:gd name="connsiteY13" fmla="*/ 152491 h 175484"/>
                <a:gd name="connsiteX14" fmla="*/ 28717 w 99757"/>
                <a:gd name="connsiteY14" fmla="*/ 175319 h 175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9757" h="175484">
                  <a:moveTo>
                    <a:pt x="28717" y="175319"/>
                  </a:moveTo>
                  <a:lnTo>
                    <a:pt x="26000" y="175319"/>
                  </a:lnTo>
                  <a:cubicBezTo>
                    <a:pt x="19722" y="175400"/>
                    <a:pt x="13526" y="173797"/>
                    <a:pt x="8064" y="170698"/>
                  </a:cubicBezTo>
                  <a:cubicBezTo>
                    <a:pt x="2819" y="168117"/>
                    <a:pt x="-361" y="162682"/>
                    <a:pt x="-89" y="156839"/>
                  </a:cubicBezTo>
                  <a:cubicBezTo>
                    <a:pt x="454" y="150779"/>
                    <a:pt x="2411" y="144909"/>
                    <a:pt x="5618" y="139718"/>
                  </a:cubicBezTo>
                  <a:cubicBezTo>
                    <a:pt x="14260" y="125314"/>
                    <a:pt x="19015" y="108955"/>
                    <a:pt x="19477" y="92160"/>
                  </a:cubicBezTo>
                  <a:cubicBezTo>
                    <a:pt x="19776" y="80121"/>
                    <a:pt x="18228" y="68109"/>
                    <a:pt x="14858" y="56559"/>
                  </a:cubicBezTo>
                  <a:cubicBezTo>
                    <a:pt x="13390" y="52347"/>
                    <a:pt x="12466" y="47972"/>
                    <a:pt x="12140" y="43515"/>
                  </a:cubicBezTo>
                  <a:cubicBezTo>
                    <a:pt x="11433" y="31612"/>
                    <a:pt x="15782" y="19980"/>
                    <a:pt x="24097" y="11447"/>
                  </a:cubicBezTo>
                  <a:cubicBezTo>
                    <a:pt x="32277" y="3702"/>
                    <a:pt x="43256" y="-429"/>
                    <a:pt x="54535" y="33"/>
                  </a:cubicBezTo>
                  <a:cubicBezTo>
                    <a:pt x="68802" y="-1435"/>
                    <a:pt x="82661" y="5441"/>
                    <a:pt x="90135" y="17698"/>
                  </a:cubicBezTo>
                  <a:cubicBezTo>
                    <a:pt x="96548" y="29628"/>
                    <a:pt x="99810" y="42998"/>
                    <a:pt x="99646" y="56559"/>
                  </a:cubicBezTo>
                  <a:cubicBezTo>
                    <a:pt x="98913" y="72349"/>
                    <a:pt x="95407" y="87893"/>
                    <a:pt x="89320" y="102487"/>
                  </a:cubicBezTo>
                  <a:cubicBezTo>
                    <a:pt x="82580" y="120314"/>
                    <a:pt x="73449" y="137136"/>
                    <a:pt x="62144" y="152491"/>
                  </a:cubicBezTo>
                  <a:cubicBezTo>
                    <a:pt x="54997" y="164720"/>
                    <a:pt x="42713" y="173117"/>
                    <a:pt x="28717" y="175319"/>
                  </a:cubicBezTo>
                  <a:close/>
                </a:path>
              </a:pathLst>
            </a:custGeom>
            <a:solidFill>
              <a:srgbClr val="FFFFFF"/>
            </a:solidFill>
            <a:ln w="76200" cap="flat">
              <a:solidFill>
                <a:srgbClr val="FFFFFF"/>
              </a:solidFill>
              <a:prstDash val="solid"/>
              <a:miter/>
            </a:ln>
          </p:spPr>
          <p:txBody>
            <a:bodyPr rtlCol="0" anchor="ctr"/>
            <a:lstStyle/>
            <a:p>
              <a:endParaRPr lang="fr-FR"/>
            </a:p>
          </p:txBody>
        </p:sp>
        <p:sp>
          <p:nvSpPr>
            <p:cNvPr id="405" name="Graphique 403">
              <a:extLst>
                <a:ext uri="{FF2B5EF4-FFF2-40B4-BE49-F238E27FC236}">
                  <a16:creationId xmlns:a16="http://schemas.microsoft.com/office/drawing/2014/main" id="{BEF6BCD7-08F6-4F5D-BAF9-9B255A06A1AC}"/>
                </a:ext>
              </a:extLst>
            </p:cNvPr>
            <p:cNvSpPr/>
            <p:nvPr/>
          </p:nvSpPr>
          <p:spPr>
            <a:xfrm>
              <a:off x="3018513" y="896398"/>
              <a:ext cx="252551" cy="293352"/>
            </a:xfrm>
            <a:custGeom>
              <a:avLst/>
              <a:gdLst>
                <a:gd name="connsiteX0" fmla="*/ 120910 w 252551"/>
                <a:gd name="connsiteY0" fmla="*/ 293067 h 293352"/>
                <a:gd name="connsiteX1" fmla="*/ 117920 w 252551"/>
                <a:gd name="connsiteY1" fmla="*/ 293067 h 293352"/>
                <a:gd name="connsiteX2" fmla="*/ 14652 w 252551"/>
                <a:gd name="connsiteY2" fmla="*/ 228931 h 293352"/>
                <a:gd name="connsiteX3" fmla="*/ -23 w 252551"/>
                <a:gd name="connsiteY3" fmla="*/ 158002 h 293352"/>
                <a:gd name="connsiteX4" fmla="*/ 17641 w 252551"/>
                <a:gd name="connsiteY4" fmla="*/ 72126 h 293352"/>
                <a:gd name="connsiteX5" fmla="*/ 64384 w 252551"/>
                <a:gd name="connsiteY5" fmla="*/ 17774 h 293352"/>
                <a:gd name="connsiteX6" fmla="*/ 123084 w 252551"/>
                <a:gd name="connsiteY6" fmla="*/ -162 h 293352"/>
                <a:gd name="connsiteX7" fmla="*/ 176077 w 252551"/>
                <a:gd name="connsiteY7" fmla="*/ 18045 h 293352"/>
                <a:gd name="connsiteX8" fmla="*/ 201079 w 252551"/>
                <a:gd name="connsiteY8" fmla="*/ 77561 h 293352"/>
                <a:gd name="connsiteX9" fmla="*/ 186132 w 252551"/>
                <a:gd name="connsiteY9" fmla="*/ 121586 h 293352"/>
                <a:gd name="connsiteX10" fmla="*/ 144824 w 252551"/>
                <a:gd name="connsiteY10" fmla="*/ 151208 h 293352"/>
                <a:gd name="connsiteX11" fmla="*/ 88842 w 252551"/>
                <a:gd name="connsiteY11" fmla="*/ 165883 h 293352"/>
                <a:gd name="connsiteX12" fmla="*/ 70987 w 252551"/>
                <a:gd name="connsiteY12" fmla="*/ 186510 h 293352"/>
                <a:gd name="connsiteX13" fmla="*/ 71178 w 252551"/>
                <a:gd name="connsiteY13" fmla="*/ 188167 h 293352"/>
                <a:gd name="connsiteX14" fmla="*/ 81233 w 252551"/>
                <a:gd name="connsiteY14" fmla="*/ 212082 h 293352"/>
                <a:gd name="connsiteX15" fmla="*/ 124986 w 252551"/>
                <a:gd name="connsiteY15" fmla="*/ 225942 h 293352"/>
                <a:gd name="connsiteX16" fmla="*/ 199720 w 252551"/>
                <a:gd name="connsiteY16" fmla="*/ 204473 h 293352"/>
                <a:gd name="connsiteX17" fmla="*/ 233146 w 252551"/>
                <a:gd name="connsiteY17" fmla="*/ 192787 h 293352"/>
                <a:gd name="connsiteX18" fmla="*/ 247278 w 252551"/>
                <a:gd name="connsiteY18" fmla="*/ 198766 h 293352"/>
                <a:gd name="connsiteX19" fmla="*/ 252441 w 252551"/>
                <a:gd name="connsiteY19" fmla="*/ 212354 h 293352"/>
                <a:gd name="connsiteX20" fmla="*/ 241299 w 252551"/>
                <a:gd name="connsiteY20" fmla="*/ 237356 h 293352"/>
                <a:gd name="connsiteX21" fmla="*/ 120910 w 252551"/>
                <a:gd name="connsiteY21" fmla="*/ 293067 h 293352"/>
                <a:gd name="connsiteX22" fmla="*/ 97538 w 252551"/>
                <a:gd name="connsiteY22" fmla="*/ 109085 h 293352"/>
                <a:gd name="connsiteX23" fmla="*/ 132867 w 252551"/>
                <a:gd name="connsiteY23" fmla="*/ 84083 h 293352"/>
                <a:gd name="connsiteX24" fmla="*/ 141835 w 252551"/>
                <a:gd name="connsiteY24" fmla="*/ 56907 h 293352"/>
                <a:gd name="connsiteX25" fmla="*/ 135204 w 252551"/>
                <a:gd name="connsiteY25" fmla="*/ 47939 h 293352"/>
                <a:gd name="connsiteX26" fmla="*/ 132867 w 252551"/>
                <a:gd name="connsiteY26" fmla="*/ 47939 h 293352"/>
                <a:gd name="connsiteX27" fmla="*/ 127432 w 252551"/>
                <a:gd name="connsiteY27" fmla="*/ 47939 h 293352"/>
                <a:gd name="connsiteX28" fmla="*/ 108952 w 252551"/>
                <a:gd name="connsiteY28" fmla="*/ 55549 h 293352"/>
                <a:gd name="connsiteX29" fmla="*/ 86396 w 252551"/>
                <a:gd name="connsiteY29" fmla="*/ 73756 h 293352"/>
                <a:gd name="connsiteX30" fmla="*/ 79059 w 252551"/>
                <a:gd name="connsiteY30" fmla="*/ 90877 h 293352"/>
                <a:gd name="connsiteX31" fmla="*/ 93163 w 252551"/>
                <a:gd name="connsiteY31" fmla="*/ 109112 h 293352"/>
                <a:gd name="connsiteX32" fmla="*/ 97538 w 252551"/>
                <a:gd name="connsiteY32" fmla="*/ 109085 h 293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52551" h="293352">
                  <a:moveTo>
                    <a:pt x="120910" y="293067"/>
                  </a:moveTo>
                  <a:lnTo>
                    <a:pt x="117920" y="293067"/>
                  </a:lnTo>
                  <a:cubicBezTo>
                    <a:pt x="73515" y="295187"/>
                    <a:pt x="32425" y="269669"/>
                    <a:pt x="14652" y="228931"/>
                  </a:cubicBezTo>
                  <a:cubicBezTo>
                    <a:pt x="4678" y="206647"/>
                    <a:pt x="-349" y="182433"/>
                    <a:pt x="-23" y="158002"/>
                  </a:cubicBezTo>
                  <a:cubicBezTo>
                    <a:pt x="-893" y="128380"/>
                    <a:pt x="5140" y="98976"/>
                    <a:pt x="17641" y="72126"/>
                  </a:cubicBezTo>
                  <a:cubicBezTo>
                    <a:pt x="27805" y="49977"/>
                    <a:pt x="44002" y="31144"/>
                    <a:pt x="64384" y="17774"/>
                  </a:cubicBezTo>
                  <a:cubicBezTo>
                    <a:pt x="81831" y="6278"/>
                    <a:pt x="102213" y="55"/>
                    <a:pt x="123084" y="-162"/>
                  </a:cubicBezTo>
                  <a:cubicBezTo>
                    <a:pt x="142297" y="-217"/>
                    <a:pt x="160967" y="6197"/>
                    <a:pt x="176077" y="18045"/>
                  </a:cubicBezTo>
                  <a:cubicBezTo>
                    <a:pt x="193252" y="32884"/>
                    <a:pt x="202519" y="54896"/>
                    <a:pt x="201079" y="77561"/>
                  </a:cubicBezTo>
                  <a:cubicBezTo>
                    <a:pt x="201432" y="93541"/>
                    <a:pt x="196132" y="109112"/>
                    <a:pt x="186132" y="121586"/>
                  </a:cubicBezTo>
                  <a:cubicBezTo>
                    <a:pt x="175153" y="134875"/>
                    <a:pt x="160940" y="145066"/>
                    <a:pt x="144824" y="151208"/>
                  </a:cubicBezTo>
                  <a:cubicBezTo>
                    <a:pt x="126943" y="158654"/>
                    <a:pt x="108083" y="163600"/>
                    <a:pt x="88842" y="165883"/>
                  </a:cubicBezTo>
                  <a:cubicBezTo>
                    <a:pt x="78216" y="166644"/>
                    <a:pt x="70226" y="175884"/>
                    <a:pt x="70987" y="186510"/>
                  </a:cubicBezTo>
                  <a:cubicBezTo>
                    <a:pt x="71015" y="187081"/>
                    <a:pt x="71096" y="187624"/>
                    <a:pt x="71178" y="188167"/>
                  </a:cubicBezTo>
                  <a:cubicBezTo>
                    <a:pt x="71721" y="197054"/>
                    <a:pt x="75254" y="205479"/>
                    <a:pt x="81233" y="212082"/>
                  </a:cubicBezTo>
                  <a:cubicBezTo>
                    <a:pt x="93054" y="222926"/>
                    <a:pt x="109061" y="228008"/>
                    <a:pt x="124986" y="225942"/>
                  </a:cubicBezTo>
                  <a:cubicBezTo>
                    <a:pt x="151374" y="225589"/>
                    <a:pt x="177164" y="218170"/>
                    <a:pt x="199720" y="204473"/>
                  </a:cubicBezTo>
                  <a:cubicBezTo>
                    <a:pt x="209639" y="197706"/>
                    <a:pt x="221162" y="193684"/>
                    <a:pt x="233146" y="192787"/>
                  </a:cubicBezTo>
                  <a:cubicBezTo>
                    <a:pt x="238554" y="192407"/>
                    <a:pt x="243799" y="194608"/>
                    <a:pt x="247278" y="198766"/>
                  </a:cubicBezTo>
                  <a:cubicBezTo>
                    <a:pt x="250702" y="202462"/>
                    <a:pt x="252550" y="207327"/>
                    <a:pt x="252441" y="212354"/>
                  </a:cubicBezTo>
                  <a:cubicBezTo>
                    <a:pt x="252305" y="221866"/>
                    <a:pt x="248283" y="230888"/>
                    <a:pt x="241299" y="237356"/>
                  </a:cubicBezTo>
                  <a:cubicBezTo>
                    <a:pt x="210427" y="271516"/>
                    <a:pt x="166946" y="291654"/>
                    <a:pt x="120910" y="293067"/>
                  </a:cubicBezTo>
                  <a:close/>
                  <a:moveTo>
                    <a:pt x="97538" y="109085"/>
                  </a:moveTo>
                  <a:cubicBezTo>
                    <a:pt x="113301" y="108677"/>
                    <a:pt x="127242" y="98813"/>
                    <a:pt x="132867" y="84083"/>
                  </a:cubicBezTo>
                  <a:cubicBezTo>
                    <a:pt x="137732" y="75740"/>
                    <a:pt x="140775" y="66501"/>
                    <a:pt x="141835" y="56907"/>
                  </a:cubicBezTo>
                  <a:cubicBezTo>
                    <a:pt x="142487" y="52613"/>
                    <a:pt x="139525" y="48591"/>
                    <a:pt x="135204" y="47939"/>
                  </a:cubicBezTo>
                  <a:cubicBezTo>
                    <a:pt x="134443" y="47830"/>
                    <a:pt x="133655" y="47830"/>
                    <a:pt x="132867" y="47939"/>
                  </a:cubicBezTo>
                  <a:lnTo>
                    <a:pt x="127432" y="47939"/>
                  </a:lnTo>
                  <a:cubicBezTo>
                    <a:pt x="120855" y="49325"/>
                    <a:pt x="114578" y="51880"/>
                    <a:pt x="108952" y="55549"/>
                  </a:cubicBezTo>
                  <a:cubicBezTo>
                    <a:pt x="100528" y="60413"/>
                    <a:pt x="92919" y="66555"/>
                    <a:pt x="86396" y="73756"/>
                  </a:cubicBezTo>
                  <a:cubicBezTo>
                    <a:pt x="82021" y="78431"/>
                    <a:pt x="79412" y="84491"/>
                    <a:pt x="79059" y="90877"/>
                  </a:cubicBezTo>
                  <a:cubicBezTo>
                    <a:pt x="77917" y="99818"/>
                    <a:pt x="84222" y="107971"/>
                    <a:pt x="93163" y="109112"/>
                  </a:cubicBezTo>
                  <a:cubicBezTo>
                    <a:pt x="94630" y="109303"/>
                    <a:pt x="96098" y="109303"/>
                    <a:pt x="97538" y="109085"/>
                  </a:cubicBezTo>
                  <a:close/>
                </a:path>
              </a:pathLst>
            </a:custGeom>
            <a:solidFill>
              <a:srgbClr val="FFFFFF"/>
            </a:solidFill>
            <a:ln w="76200" cap="flat">
              <a:solidFill>
                <a:srgbClr val="FFFFFF"/>
              </a:solidFill>
              <a:prstDash val="solid"/>
              <a:miter/>
            </a:ln>
          </p:spPr>
          <p:txBody>
            <a:bodyPr rtlCol="0" anchor="ctr"/>
            <a:lstStyle/>
            <a:p>
              <a:endParaRPr lang="fr-FR"/>
            </a:p>
          </p:txBody>
        </p:sp>
        <p:sp>
          <p:nvSpPr>
            <p:cNvPr id="406" name="Graphique 403">
              <a:extLst>
                <a:ext uri="{FF2B5EF4-FFF2-40B4-BE49-F238E27FC236}">
                  <a16:creationId xmlns:a16="http://schemas.microsoft.com/office/drawing/2014/main" id="{BEF6BCD7-08F6-4F5D-BAF9-9B255A06A1AC}"/>
                </a:ext>
              </a:extLst>
            </p:cNvPr>
            <p:cNvSpPr/>
            <p:nvPr/>
          </p:nvSpPr>
          <p:spPr>
            <a:xfrm>
              <a:off x="3294325" y="882505"/>
              <a:ext cx="276485" cy="341907"/>
            </a:xfrm>
            <a:custGeom>
              <a:avLst/>
              <a:gdLst>
                <a:gd name="connsiteX0" fmla="*/ 144849 w 276485"/>
                <a:gd name="connsiteY0" fmla="*/ 341745 h 341907"/>
                <a:gd name="connsiteX1" fmla="*/ 66038 w 276485"/>
                <a:gd name="connsiteY1" fmla="*/ 320820 h 341907"/>
                <a:gd name="connsiteX2" fmla="*/ 11686 w 276485"/>
                <a:gd name="connsiteY2" fmla="*/ 266468 h 341907"/>
                <a:gd name="connsiteX3" fmla="*/ 273 w 276485"/>
                <a:gd name="connsiteY3" fmla="*/ 221899 h 341907"/>
                <a:gd name="connsiteX4" fmla="*/ 21470 w 276485"/>
                <a:gd name="connsiteY4" fmla="*/ 167547 h 341907"/>
                <a:gd name="connsiteX5" fmla="*/ 44569 w 276485"/>
                <a:gd name="connsiteY5" fmla="*/ 160753 h 341907"/>
                <a:gd name="connsiteX6" fmla="*/ 83974 w 276485"/>
                <a:gd name="connsiteY6" fmla="*/ 193364 h 341907"/>
                <a:gd name="connsiteX7" fmla="*/ 123380 w 276485"/>
                <a:gd name="connsiteY7" fmla="*/ 247716 h 341907"/>
                <a:gd name="connsiteX8" fmla="*/ 165502 w 276485"/>
                <a:gd name="connsiteY8" fmla="*/ 260217 h 341907"/>
                <a:gd name="connsiteX9" fmla="*/ 183439 w 276485"/>
                <a:gd name="connsiteY9" fmla="*/ 258315 h 341907"/>
                <a:gd name="connsiteX10" fmla="*/ 197407 w 276485"/>
                <a:gd name="connsiteY10" fmla="*/ 242960 h 341907"/>
                <a:gd name="connsiteX11" fmla="*/ 197298 w 276485"/>
                <a:gd name="connsiteY11" fmla="*/ 241737 h 341907"/>
                <a:gd name="connsiteX12" fmla="*/ 142946 w 276485"/>
                <a:gd name="connsiteY12" fmla="*/ 190918 h 341907"/>
                <a:gd name="connsiteX13" fmla="*/ 83974 w 276485"/>
                <a:gd name="connsiteY13" fmla="*/ 145534 h 341907"/>
                <a:gd name="connsiteX14" fmla="*/ 61418 w 276485"/>
                <a:gd name="connsiteY14" fmla="*/ 91182 h 341907"/>
                <a:gd name="connsiteX15" fmla="*/ 88594 w 276485"/>
                <a:gd name="connsiteY15" fmla="*/ 27046 h 341907"/>
                <a:gd name="connsiteX16" fmla="*/ 155991 w 276485"/>
                <a:gd name="connsiteY16" fmla="*/ -130 h 341907"/>
                <a:gd name="connsiteX17" fmla="*/ 196211 w 276485"/>
                <a:gd name="connsiteY17" fmla="*/ 10469 h 341907"/>
                <a:gd name="connsiteX18" fmla="*/ 223387 w 276485"/>
                <a:gd name="connsiteY18" fmla="*/ 42537 h 341907"/>
                <a:gd name="connsiteX19" fmla="*/ 225018 w 276485"/>
                <a:gd name="connsiteY19" fmla="*/ 50961 h 341907"/>
                <a:gd name="connsiteX20" fmla="*/ 222028 w 276485"/>
                <a:gd name="connsiteY20" fmla="*/ 61016 h 341907"/>
                <a:gd name="connsiteX21" fmla="*/ 207897 w 276485"/>
                <a:gd name="connsiteY21" fmla="*/ 67539 h 341907"/>
                <a:gd name="connsiteX22" fmla="*/ 188330 w 276485"/>
                <a:gd name="connsiteY22" fmla="*/ 62919 h 341907"/>
                <a:gd name="connsiteX23" fmla="*/ 158165 w 276485"/>
                <a:gd name="connsiteY23" fmla="*/ 58299 h 341907"/>
                <a:gd name="connsiteX24" fmla="*/ 135609 w 276485"/>
                <a:gd name="connsiteY24" fmla="*/ 65365 h 341907"/>
                <a:gd name="connsiteX25" fmla="*/ 127456 w 276485"/>
                <a:gd name="connsiteY25" fmla="*/ 86019 h 341907"/>
                <a:gd name="connsiteX26" fmla="*/ 145664 w 276485"/>
                <a:gd name="connsiteY26" fmla="*/ 113195 h 341907"/>
                <a:gd name="connsiteX27" fmla="*/ 185341 w 276485"/>
                <a:gd name="connsiteY27" fmla="*/ 140371 h 341907"/>
                <a:gd name="connsiteX28" fmla="*/ 228551 w 276485"/>
                <a:gd name="connsiteY28" fmla="*/ 167547 h 341907"/>
                <a:gd name="connsiteX29" fmla="*/ 276380 w 276485"/>
                <a:gd name="connsiteY29" fmla="*/ 244455 h 341907"/>
                <a:gd name="connsiteX30" fmla="*/ 253553 w 276485"/>
                <a:gd name="connsiteY30" fmla="*/ 298807 h 341907"/>
                <a:gd name="connsiteX31" fmla="*/ 202734 w 276485"/>
                <a:gd name="connsiteY31" fmla="*/ 331146 h 341907"/>
                <a:gd name="connsiteX32" fmla="*/ 144849 w 276485"/>
                <a:gd name="connsiteY32" fmla="*/ 341745 h 341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76485" h="341907">
                  <a:moveTo>
                    <a:pt x="144849" y="341745"/>
                  </a:moveTo>
                  <a:cubicBezTo>
                    <a:pt x="117211" y="341664"/>
                    <a:pt x="90062" y="334435"/>
                    <a:pt x="66038" y="320820"/>
                  </a:cubicBezTo>
                  <a:cubicBezTo>
                    <a:pt x="42939" y="308481"/>
                    <a:pt x="24025" y="289567"/>
                    <a:pt x="11686" y="266468"/>
                  </a:cubicBezTo>
                  <a:cubicBezTo>
                    <a:pt x="4105" y="252825"/>
                    <a:pt x="191" y="237498"/>
                    <a:pt x="273" y="221899"/>
                  </a:cubicBezTo>
                  <a:cubicBezTo>
                    <a:pt x="-1983" y="201408"/>
                    <a:pt x="5952" y="181107"/>
                    <a:pt x="21470" y="167547"/>
                  </a:cubicBezTo>
                  <a:cubicBezTo>
                    <a:pt x="28373" y="163144"/>
                    <a:pt x="36390" y="160780"/>
                    <a:pt x="44569" y="160753"/>
                  </a:cubicBezTo>
                  <a:cubicBezTo>
                    <a:pt x="63865" y="160698"/>
                    <a:pt x="80442" y="174395"/>
                    <a:pt x="83974" y="193364"/>
                  </a:cubicBezTo>
                  <a:cubicBezTo>
                    <a:pt x="89763" y="215811"/>
                    <a:pt x="103840" y="235242"/>
                    <a:pt x="123380" y="247716"/>
                  </a:cubicBezTo>
                  <a:cubicBezTo>
                    <a:pt x="136098" y="255488"/>
                    <a:pt x="150610" y="259782"/>
                    <a:pt x="165502" y="260217"/>
                  </a:cubicBezTo>
                  <a:cubicBezTo>
                    <a:pt x="171508" y="259945"/>
                    <a:pt x="177514" y="259293"/>
                    <a:pt x="183439" y="258315"/>
                  </a:cubicBezTo>
                  <a:cubicBezTo>
                    <a:pt x="191537" y="257934"/>
                    <a:pt x="197787" y="251059"/>
                    <a:pt x="197407" y="242960"/>
                  </a:cubicBezTo>
                  <a:cubicBezTo>
                    <a:pt x="197380" y="242553"/>
                    <a:pt x="197352" y="242145"/>
                    <a:pt x="197298" y="241737"/>
                  </a:cubicBezTo>
                  <a:cubicBezTo>
                    <a:pt x="197298" y="226519"/>
                    <a:pt x="179362" y="209669"/>
                    <a:pt x="142946" y="190918"/>
                  </a:cubicBezTo>
                  <a:cubicBezTo>
                    <a:pt x="120961" y="179069"/>
                    <a:pt x="101041" y="163742"/>
                    <a:pt x="83974" y="145534"/>
                  </a:cubicBezTo>
                  <a:cubicBezTo>
                    <a:pt x="69653" y="131049"/>
                    <a:pt x="61554" y="111537"/>
                    <a:pt x="61418" y="91182"/>
                  </a:cubicBezTo>
                  <a:cubicBezTo>
                    <a:pt x="61337" y="66995"/>
                    <a:pt x="71147" y="43814"/>
                    <a:pt x="88594" y="27046"/>
                  </a:cubicBezTo>
                  <a:cubicBezTo>
                    <a:pt x="106313" y="9029"/>
                    <a:pt x="130717" y="-809"/>
                    <a:pt x="155991" y="-130"/>
                  </a:cubicBezTo>
                  <a:cubicBezTo>
                    <a:pt x="170095" y="-130"/>
                    <a:pt x="183955" y="3512"/>
                    <a:pt x="196211" y="10469"/>
                  </a:cubicBezTo>
                  <a:cubicBezTo>
                    <a:pt x="208875" y="17481"/>
                    <a:pt x="218550" y="28894"/>
                    <a:pt x="223387" y="42537"/>
                  </a:cubicBezTo>
                  <a:cubicBezTo>
                    <a:pt x="224420" y="45227"/>
                    <a:pt x="224991" y="48081"/>
                    <a:pt x="225018" y="50961"/>
                  </a:cubicBezTo>
                  <a:cubicBezTo>
                    <a:pt x="225126" y="54549"/>
                    <a:pt x="224066" y="58082"/>
                    <a:pt x="222028" y="61016"/>
                  </a:cubicBezTo>
                  <a:cubicBezTo>
                    <a:pt x="218686" y="65392"/>
                    <a:pt x="213387" y="67838"/>
                    <a:pt x="207897" y="67539"/>
                  </a:cubicBezTo>
                  <a:cubicBezTo>
                    <a:pt x="201184" y="66914"/>
                    <a:pt x="194608" y="65365"/>
                    <a:pt x="188330" y="62919"/>
                  </a:cubicBezTo>
                  <a:cubicBezTo>
                    <a:pt x="178628" y="59604"/>
                    <a:pt x="168410" y="58054"/>
                    <a:pt x="158165" y="58299"/>
                  </a:cubicBezTo>
                  <a:cubicBezTo>
                    <a:pt x="150039" y="57837"/>
                    <a:pt x="142022" y="60337"/>
                    <a:pt x="135609" y="65365"/>
                  </a:cubicBezTo>
                  <a:cubicBezTo>
                    <a:pt x="130065" y="70773"/>
                    <a:pt x="127103" y="78300"/>
                    <a:pt x="127456" y="86019"/>
                  </a:cubicBezTo>
                  <a:cubicBezTo>
                    <a:pt x="129087" y="97378"/>
                    <a:pt x="135772" y="107379"/>
                    <a:pt x="145664" y="113195"/>
                  </a:cubicBezTo>
                  <a:cubicBezTo>
                    <a:pt x="158274" y="123141"/>
                    <a:pt x="171508" y="132218"/>
                    <a:pt x="185341" y="140371"/>
                  </a:cubicBezTo>
                  <a:cubicBezTo>
                    <a:pt x="200016" y="149067"/>
                    <a:pt x="214419" y="158307"/>
                    <a:pt x="228551" y="167547"/>
                  </a:cubicBezTo>
                  <a:cubicBezTo>
                    <a:pt x="256161" y="183771"/>
                    <a:pt x="274016" y="212523"/>
                    <a:pt x="276380" y="244455"/>
                  </a:cubicBezTo>
                  <a:cubicBezTo>
                    <a:pt x="276380" y="264891"/>
                    <a:pt x="268146" y="284485"/>
                    <a:pt x="253553" y="298807"/>
                  </a:cubicBezTo>
                  <a:cubicBezTo>
                    <a:pt x="239122" y="313101"/>
                    <a:pt x="221811" y="324135"/>
                    <a:pt x="202734" y="331146"/>
                  </a:cubicBezTo>
                  <a:cubicBezTo>
                    <a:pt x="184199" y="337995"/>
                    <a:pt x="164606" y="341582"/>
                    <a:pt x="144849" y="341745"/>
                  </a:cubicBezTo>
                  <a:close/>
                </a:path>
              </a:pathLst>
            </a:custGeom>
            <a:solidFill>
              <a:srgbClr val="FFFFFF"/>
            </a:solidFill>
            <a:ln w="76200" cap="flat">
              <a:solidFill>
                <a:srgbClr val="FFFFFF"/>
              </a:solidFill>
              <a:prstDash val="solid"/>
              <a:miter/>
            </a:ln>
          </p:spPr>
          <p:txBody>
            <a:bodyPr rtlCol="0" anchor="ctr"/>
            <a:lstStyle/>
            <a:p>
              <a:endParaRPr lang="fr-FR"/>
            </a:p>
          </p:txBody>
        </p:sp>
        <p:sp>
          <p:nvSpPr>
            <p:cNvPr id="407" name="Graphique 403">
              <a:extLst>
                <a:ext uri="{FF2B5EF4-FFF2-40B4-BE49-F238E27FC236}">
                  <a16:creationId xmlns:a16="http://schemas.microsoft.com/office/drawing/2014/main" id="{BEF6BCD7-08F6-4F5D-BAF9-9B255A06A1AC}"/>
                </a:ext>
              </a:extLst>
            </p:cNvPr>
            <p:cNvSpPr/>
            <p:nvPr/>
          </p:nvSpPr>
          <p:spPr>
            <a:xfrm>
              <a:off x="3526502" y="753752"/>
              <a:ext cx="296501" cy="468395"/>
            </a:xfrm>
            <a:custGeom>
              <a:avLst/>
              <a:gdLst>
                <a:gd name="connsiteX0" fmla="*/ 126546 w 296501"/>
                <a:gd name="connsiteY0" fmla="*/ 468052 h 468395"/>
                <a:gd name="connsiteX1" fmla="*/ 82249 w 296501"/>
                <a:gd name="connsiteY1" fmla="*/ 430821 h 468395"/>
                <a:gd name="connsiteX2" fmla="*/ 74912 w 296501"/>
                <a:gd name="connsiteY2" fmla="*/ 349293 h 468395"/>
                <a:gd name="connsiteX3" fmla="*/ 83880 w 296501"/>
                <a:gd name="connsiteY3" fmla="*/ 179714 h 468395"/>
                <a:gd name="connsiteX4" fmla="*/ 83880 w 296501"/>
                <a:gd name="connsiteY4" fmla="*/ 173192 h 468395"/>
                <a:gd name="connsiteX5" fmla="*/ 77358 w 296501"/>
                <a:gd name="connsiteY5" fmla="*/ 160691 h 468395"/>
                <a:gd name="connsiteX6" fmla="*/ 27082 w 296501"/>
                <a:gd name="connsiteY6" fmla="*/ 152538 h 468395"/>
                <a:gd name="connsiteX7" fmla="*/ -94 w 296501"/>
                <a:gd name="connsiteY7" fmla="*/ 132428 h 468395"/>
                <a:gd name="connsiteX8" fmla="*/ 13494 w 296501"/>
                <a:gd name="connsiteY8" fmla="*/ 113133 h 468395"/>
                <a:gd name="connsiteX9" fmla="*/ 40670 w 296501"/>
                <a:gd name="connsiteY9" fmla="*/ 105796 h 468395"/>
                <a:gd name="connsiteX10" fmla="*/ 89043 w 296501"/>
                <a:gd name="connsiteY10" fmla="*/ 91664 h 468395"/>
                <a:gd name="connsiteX11" fmla="*/ 89043 w 296501"/>
                <a:gd name="connsiteY11" fmla="*/ 84598 h 468395"/>
                <a:gd name="connsiteX12" fmla="*/ 89043 w 296501"/>
                <a:gd name="connsiteY12" fmla="*/ 59325 h 468395"/>
                <a:gd name="connsiteX13" fmla="*/ 96653 w 296501"/>
                <a:gd name="connsiteY13" fmla="*/ 27529 h 468395"/>
                <a:gd name="connsiteX14" fmla="*/ 138775 w 296501"/>
                <a:gd name="connsiteY14" fmla="*/ 679 h 468395"/>
                <a:gd name="connsiteX15" fmla="*/ 161875 w 296501"/>
                <a:gd name="connsiteY15" fmla="*/ 17745 h 468395"/>
                <a:gd name="connsiteX16" fmla="*/ 171387 w 296501"/>
                <a:gd name="connsiteY16" fmla="*/ 52802 h 468395"/>
                <a:gd name="connsiteX17" fmla="*/ 171387 w 296501"/>
                <a:gd name="connsiteY17" fmla="*/ 74271 h 468395"/>
                <a:gd name="connsiteX18" fmla="*/ 174919 w 296501"/>
                <a:gd name="connsiteY18" fmla="*/ 86772 h 468395"/>
                <a:gd name="connsiteX19" fmla="*/ 205900 w 296501"/>
                <a:gd name="connsiteY19" fmla="*/ 91392 h 468395"/>
                <a:gd name="connsiteX20" fmla="*/ 224380 w 296501"/>
                <a:gd name="connsiteY20" fmla="*/ 91392 h 468395"/>
                <a:gd name="connsiteX21" fmla="*/ 254545 w 296501"/>
                <a:gd name="connsiteY21" fmla="*/ 91392 h 468395"/>
                <a:gd name="connsiteX22" fmla="*/ 281721 w 296501"/>
                <a:gd name="connsiteY22" fmla="*/ 103078 h 468395"/>
                <a:gd name="connsiteX23" fmla="*/ 296396 w 296501"/>
                <a:gd name="connsiteY23" fmla="*/ 130254 h 468395"/>
                <a:gd name="connsiteX24" fmla="*/ 296396 w 296501"/>
                <a:gd name="connsiteY24" fmla="*/ 140038 h 468395"/>
                <a:gd name="connsiteX25" fmla="*/ 278459 w 296501"/>
                <a:gd name="connsiteY25" fmla="*/ 158789 h 468395"/>
                <a:gd name="connsiteX26" fmla="*/ 251283 w 296501"/>
                <a:gd name="connsiteY26" fmla="*/ 166398 h 468395"/>
                <a:gd name="connsiteX27" fmla="*/ 221390 w 296501"/>
                <a:gd name="connsiteY27" fmla="*/ 163952 h 468395"/>
                <a:gd name="connsiteX28" fmla="*/ 203454 w 296501"/>
                <a:gd name="connsiteY28" fmla="*/ 162050 h 468395"/>
                <a:gd name="connsiteX29" fmla="*/ 193127 w 296501"/>
                <a:gd name="connsiteY29" fmla="*/ 162050 h 468395"/>
                <a:gd name="connsiteX30" fmla="*/ 178452 w 296501"/>
                <a:gd name="connsiteY30" fmla="*/ 234882 h 468395"/>
                <a:gd name="connsiteX31" fmla="*/ 178452 w 296501"/>
                <a:gd name="connsiteY31" fmla="*/ 303637 h 468395"/>
                <a:gd name="connsiteX32" fmla="*/ 178452 w 296501"/>
                <a:gd name="connsiteY32" fmla="*/ 381904 h 468395"/>
                <a:gd name="connsiteX33" fmla="*/ 169756 w 296501"/>
                <a:gd name="connsiteY33" fmla="*/ 434626 h 468395"/>
                <a:gd name="connsiteX34" fmla="*/ 126546 w 296501"/>
                <a:gd name="connsiteY34" fmla="*/ 468052 h 468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296501" h="468395">
                  <a:moveTo>
                    <a:pt x="126546" y="468052"/>
                  </a:moveTo>
                  <a:cubicBezTo>
                    <a:pt x="104099" y="469791"/>
                    <a:pt x="84396" y="453241"/>
                    <a:pt x="82249" y="430821"/>
                  </a:cubicBezTo>
                  <a:cubicBezTo>
                    <a:pt x="77004" y="403971"/>
                    <a:pt x="74531" y="376660"/>
                    <a:pt x="74912" y="349293"/>
                  </a:cubicBezTo>
                  <a:cubicBezTo>
                    <a:pt x="74912" y="310160"/>
                    <a:pt x="77901" y="253633"/>
                    <a:pt x="83880" y="179714"/>
                  </a:cubicBezTo>
                  <a:lnTo>
                    <a:pt x="83880" y="173192"/>
                  </a:lnTo>
                  <a:cubicBezTo>
                    <a:pt x="84342" y="168110"/>
                    <a:pt x="81787" y="163219"/>
                    <a:pt x="77358" y="160691"/>
                  </a:cubicBezTo>
                  <a:cubicBezTo>
                    <a:pt x="60916" y="156316"/>
                    <a:pt x="44067" y="153571"/>
                    <a:pt x="27082" y="152538"/>
                  </a:cubicBezTo>
                  <a:cubicBezTo>
                    <a:pt x="8331" y="150636"/>
                    <a:pt x="-94" y="143842"/>
                    <a:pt x="-94" y="132428"/>
                  </a:cubicBezTo>
                  <a:cubicBezTo>
                    <a:pt x="-393" y="123678"/>
                    <a:pt x="5151" y="115796"/>
                    <a:pt x="13494" y="113133"/>
                  </a:cubicBezTo>
                  <a:cubicBezTo>
                    <a:pt x="22272" y="109709"/>
                    <a:pt x="31376" y="107263"/>
                    <a:pt x="40670" y="105796"/>
                  </a:cubicBezTo>
                  <a:cubicBezTo>
                    <a:pt x="70835" y="100904"/>
                    <a:pt x="87141" y="96284"/>
                    <a:pt x="89043" y="91664"/>
                  </a:cubicBezTo>
                  <a:cubicBezTo>
                    <a:pt x="89587" y="89354"/>
                    <a:pt x="89587" y="86908"/>
                    <a:pt x="89043" y="84598"/>
                  </a:cubicBezTo>
                  <a:cubicBezTo>
                    <a:pt x="89043" y="75168"/>
                    <a:pt x="89043" y="66744"/>
                    <a:pt x="89043" y="59325"/>
                  </a:cubicBezTo>
                  <a:cubicBezTo>
                    <a:pt x="90429" y="48481"/>
                    <a:pt x="92984" y="37829"/>
                    <a:pt x="96653" y="27529"/>
                  </a:cubicBezTo>
                  <a:cubicBezTo>
                    <a:pt x="100865" y="8478"/>
                    <a:pt x="119752" y="-3534"/>
                    <a:pt x="138775" y="679"/>
                  </a:cubicBezTo>
                  <a:cubicBezTo>
                    <a:pt x="148558" y="2853"/>
                    <a:pt x="156929" y="9049"/>
                    <a:pt x="161875" y="17745"/>
                  </a:cubicBezTo>
                  <a:cubicBezTo>
                    <a:pt x="167854" y="28480"/>
                    <a:pt x="171115" y="40519"/>
                    <a:pt x="171387" y="52802"/>
                  </a:cubicBezTo>
                  <a:lnTo>
                    <a:pt x="171387" y="74271"/>
                  </a:lnTo>
                  <a:cubicBezTo>
                    <a:pt x="171115" y="78728"/>
                    <a:pt x="172365" y="83131"/>
                    <a:pt x="174919" y="86772"/>
                  </a:cubicBezTo>
                  <a:cubicBezTo>
                    <a:pt x="177365" y="89762"/>
                    <a:pt x="187420" y="91392"/>
                    <a:pt x="205900" y="91392"/>
                  </a:cubicBezTo>
                  <a:lnTo>
                    <a:pt x="224380" y="91392"/>
                  </a:lnTo>
                  <a:cubicBezTo>
                    <a:pt x="235522" y="91392"/>
                    <a:pt x="245577" y="91392"/>
                    <a:pt x="254545" y="91392"/>
                  </a:cubicBezTo>
                  <a:cubicBezTo>
                    <a:pt x="264600" y="92398"/>
                    <a:pt x="274084" y="96474"/>
                    <a:pt x="281721" y="103078"/>
                  </a:cubicBezTo>
                  <a:cubicBezTo>
                    <a:pt x="290499" y="109437"/>
                    <a:pt x="295879" y="119438"/>
                    <a:pt x="296396" y="130254"/>
                  </a:cubicBezTo>
                  <a:cubicBezTo>
                    <a:pt x="296396" y="130254"/>
                    <a:pt x="296396" y="134059"/>
                    <a:pt x="296396" y="140038"/>
                  </a:cubicBezTo>
                  <a:cubicBezTo>
                    <a:pt x="296396" y="146016"/>
                    <a:pt x="290145" y="151995"/>
                    <a:pt x="278459" y="158789"/>
                  </a:cubicBezTo>
                  <a:cubicBezTo>
                    <a:pt x="270280" y="163789"/>
                    <a:pt x="260877" y="166425"/>
                    <a:pt x="251283" y="166398"/>
                  </a:cubicBezTo>
                  <a:cubicBezTo>
                    <a:pt x="241256" y="166480"/>
                    <a:pt x="231255" y="165664"/>
                    <a:pt x="221390" y="163952"/>
                  </a:cubicBezTo>
                  <a:cubicBezTo>
                    <a:pt x="215493" y="162729"/>
                    <a:pt x="209487" y="162105"/>
                    <a:pt x="203454" y="162050"/>
                  </a:cubicBezTo>
                  <a:lnTo>
                    <a:pt x="193127" y="162050"/>
                  </a:lnTo>
                  <a:cubicBezTo>
                    <a:pt x="184703" y="162050"/>
                    <a:pt x="179811" y="187324"/>
                    <a:pt x="178452" y="234882"/>
                  </a:cubicBezTo>
                  <a:cubicBezTo>
                    <a:pt x="178452" y="251731"/>
                    <a:pt x="178452" y="274559"/>
                    <a:pt x="178452" y="303637"/>
                  </a:cubicBezTo>
                  <a:cubicBezTo>
                    <a:pt x="178452" y="332716"/>
                    <a:pt x="178452" y="360435"/>
                    <a:pt x="178452" y="381904"/>
                  </a:cubicBezTo>
                  <a:cubicBezTo>
                    <a:pt x="178153" y="399813"/>
                    <a:pt x="175246" y="417587"/>
                    <a:pt x="169756" y="434626"/>
                  </a:cubicBezTo>
                  <a:cubicBezTo>
                    <a:pt x="166413" y="455416"/>
                    <a:pt x="147499" y="470036"/>
                    <a:pt x="126546" y="468052"/>
                  </a:cubicBezTo>
                  <a:close/>
                </a:path>
              </a:pathLst>
            </a:custGeom>
            <a:solidFill>
              <a:srgbClr val="FFFFFF"/>
            </a:solidFill>
            <a:ln w="76200" cap="flat">
              <a:solidFill>
                <a:srgbClr val="FFFFFF"/>
              </a:solidFill>
              <a:prstDash val="solid"/>
              <a:miter/>
            </a:ln>
          </p:spPr>
          <p:txBody>
            <a:bodyPr rtlCol="0" anchor="ctr"/>
            <a:lstStyle/>
            <a:p>
              <a:endParaRPr lang="fr-FR"/>
            </a:p>
          </p:txBody>
        </p:sp>
        <p:sp>
          <p:nvSpPr>
            <p:cNvPr id="408" name="Graphique 403">
              <a:extLst>
                <a:ext uri="{FF2B5EF4-FFF2-40B4-BE49-F238E27FC236}">
                  <a16:creationId xmlns:a16="http://schemas.microsoft.com/office/drawing/2014/main" id="{BEF6BCD7-08F6-4F5D-BAF9-9B255A06A1AC}"/>
                </a:ext>
              </a:extLst>
            </p:cNvPr>
            <p:cNvSpPr/>
            <p:nvPr/>
          </p:nvSpPr>
          <p:spPr>
            <a:xfrm>
              <a:off x="3814529" y="1037442"/>
              <a:ext cx="279338" cy="102825"/>
            </a:xfrm>
            <a:custGeom>
              <a:avLst/>
              <a:gdLst>
                <a:gd name="connsiteX0" fmla="*/ 203764 w 279338"/>
                <a:gd name="connsiteY0" fmla="*/ 102019 h 102825"/>
                <a:gd name="connsiteX1" fmla="*/ 190719 w 279338"/>
                <a:gd name="connsiteY1" fmla="*/ 102019 h 102825"/>
                <a:gd name="connsiteX2" fmla="*/ 41252 w 279338"/>
                <a:gd name="connsiteY2" fmla="*/ 91149 h 102825"/>
                <a:gd name="connsiteX3" fmla="*/ 22500 w 279338"/>
                <a:gd name="connsiteY3" fmla="*/ 85713 h 102825"/>
                <a:gd name="connsiteX4" fmla="*/ -56 w 279338"/>
                <a:gd name="connsiteY4" fmla="*/ 51472 h 102825"/>
                <a:gd name="connsiteX5" fmla="*/ 5923 w 279338"/>
                <a:gd name="connsiteY5" fmla="*/ 30274 h 102825"/>
                <a:gd name="connsiteX6" fmla="*/ 38534 w 279338"/>
                <a:gd name="connsiteY6" fmla="*/ 12882 h 102825"/>
                <a:gd name="connsiteX7" fmla="*/ 228765 w 279338"/>
                <a:gd name="connsiteY7" fmla="*/ -163 h 102825"/>
                <a:gd name="connsiteX8" fmla="*/ 258387 w 279338"/>
                <a:gd name="connsiteY8" fmla="*/ 10436 h 102825"/>
                <a:gd name="connsiteX9" fmla="*/ 268768 w 279338"/>
                <a:gd name="connsiteY9" fmla="*/ 83485 h 102825"/>
                <a:gd name="connsiteX10" fmla="*/ 258387 w 279338"/>
                <a:gd name="connsiteY10" fmla="*/ 93866 h 102825"/>
                <a:gd name="connsiteX11" fmla="*/ 203764 w 279338"/>
                <a:gd name="connsiteY11" fmla="*/ 102019 h 102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79338" h="102825">
                  <a:moveTo>
                    <a:pt x="203764" y="102019"/>
                  </a:moveTo>
                  <a:lnTo>
                    <a:pt x="190719" y="102019"/>
                  </a:lnTo>
                  <a:cubicBezTo>
                    <a:pt x="140172" y="100116"/>
                    <a:pt x="90168" y="96312"/>
                    <a:pt x="41252" y="91149"/>
                  </a:cubicBezTo>
                  <a:cubicBezTo>
                    <a:pt x="34757" y="90388"/>
                    <a:pt x="28397" y="88540"/>
                    <a:pt x="22500" y="85713"/>
                  </a:cubicBezTo>
                  <a:cubicBezTo>
                    <a:pt x="8342" y="80414"/>
                    <a:pt x="-789" y="66581"/>
                    <a:pt x="-56" y="51472"/>
                  </a:cubicBezTo>
                  <a:cubicBezTo>
                    <a:pt x="-464" y="43944"/>
                    <a:pt x="1656" y="36498"/>
                    <a:pt x="5923" y="30274"/>
                  </a:cubicBezTo>
                  <a:cubicBezTo>
                    <a:pt x="13885" y="20165"/>
                    <a:pt x="25707" y="13860"/>
                    <a:pt x="38534" y="12882"/>
                  </a:cubicBezTo>
                  <a:cubicBezTo>
                    <a:pt x="101582" y="4239"/>
                    <a:pt x="165120" y="-108"/>
                    <a:pt x="228765" y="-163"/>
                  </a:cubicBezTo>
                  <a:cubicBezTo>
                    <a:pt x="239554" y="-27"/>
                    <a:pt x="249963" y="3696"/>
                    <a:pt x="258387" y="10436"/>
                  </a:cubicBezTo>
                  <a:cubicBezTo>
                    <a:pt x="281432" y="27747"/>
                    <a:pt x="286080" y="60467"/>
                    <a:pt x="268768" y="83485"/>
                  </a:cubicBezTo>
                  <a:cubicBezTo>
                    <a:pt x="265806" y="87425"/>
                    <a:pt x="262328" y="90904"/>
                    <a:pt x="258387" y="93866"/>
                  </a:cubicBezTo>
                  <a:cubicBezTo>
                    <a:pt x="241185" y="101231"/>
                    <a:pt x="222379" y="104057"/>
                    <a:pt x="203764" y="102019"/>
                  </a:cubicBezTo>
                  <a:close/>
                </a:path>
              </a:pathLst>
            </a:custGeom>
            <a:solidFill>
              <a:srgbClr val="FFFFFF"/>
            </a:solidFill>
            <a:ln w="76200" cap="flat">
              <a:solidFill>
                <a:srgbClr val="FFFFFF"/>
              </a:solidFill>
              <a:prstDash val="solid"/>
              <a:miter/>
            </a:ln>
          </p:spPr>
          <p:txBody>
            <a:bodyPr rtlCol="0" anchor="ctr"/>
            <a:lstStyle/>
            <a:p>
              <a:endParaRPr lang="fr-FR"/>
            </a:p>
          </p:txBody>
        </p:sp>
        <p:sp>
          <p:nvSpPr>
            <p:cNvPr id="409" name="Graphique 403">
              <a:extLst>
                <a:ext uri="{FF2B5EF4-FFF2-40B4-BE49-F238E27FC236}">
                  <a16:creationId xmlns:a16="http://schemas.microsoft.com/office/drawing/2014/main" id="{BEF6BCD7-08F6-4F5D-BAF9-9B255A06A1AC}"/>
                </a:ext>
              </a:extLst>
            </p:cNvPr>
            <p:cNvSpPr/>
            <p:nvPr/>
          </p:nvSpPr>
          <p:spPr>
            <a:xfrm>
              <a:off x="4150980" y="927557"/>
              <a:ext cx="257740" cy="295570"/>
            </a:xfrm>
            <a:custGeom>
              <a:avLst/>
              <a:gdLst>
                <a:gd name="connsiteX0" fmla="*/ 151845 w 257740"/>
                <a:gd name="connsiteY0" fmla="*/ 295062 h 295570"/>
                <a:gd name="connsiteX1" fmla="*/ 39609 w 257740"/>
                <a:gd name="connsiteY1" fmla="*/ 254027 h 295570"/>
                <a:gd name="connsiteX2" fmla="*/ -68 w 257740"/>
                <a:gd name="connsiteY2" fmla="*/ 151029 h 295570"/>
                <a:gd name="connsiteX3" fmla="*/ 15694 w 257740"/>
                <a:gd name="connsiteY3" fmla="*/ 81731 h 295570"/>
                <a:gd name="connsiteX4" fmla="*/ 66513 w 257740"/>
                <a:gd name="connsiteY4" fmla="*/ 24389 h 295570"/>
                <a:gd name="connsiteX5" fmla="*/ 137442 w 257740"/>
                <a:gd name="connsiteY5" fmla="*/ -70 h 295570"/>
                <a:gd name="connsiteX6" fmla="*/ 145595 w 257740"/>
                <a:gd name="connsiteY6" fmla="*/ -70 h 295570"/>
                <a:gd name="connsiteX7" fmla="*/ 190979 w 257740"/>
                <a:gd name="connsiteY7" fmla="*/ 4822 h 295570"/>
                <a:gd name="connsiteX8" fmla="*/ 220601 w 257740"/>
                <a:gd name="connsiteY8" fmla="*/ 21128 h 295570"/>
                <a:gd name="connsiteX9" fmla="*/ 230656 w 257740"/>
                <a:gd name="connsiteY9" fmla="*/ 40694 h 295570"/>
                <a:gd name="connsiteX10" fmla="*/ 214078 w 257740"/>
                <a:gd name="connsiteY10" fmla="*/ 59990 h 295570"/>
                <a:gd name="connsiteX11" fmla="*/ 183641 w 257740"/>
                <a:gd name="connsiteY11" fmla="*/ 67055 h 295570"/>
                <a:gd name="connsiteX12" fmla="*/ 137170 w 257740"/>
                <a:gd name="connsiteY12" fmla="*/ 78469 h 295570"/>
                <a:gd name="connsiteX13" fmla="*/ 82818 w 257740"/>
                <a:gd name="connsiteY13" fmla="*/ 153475 h 295570"/>
                <a:gd name="connsiteX14" fmla="*/ 105646 w 257740"/>
                <a:gd name="connsiteY14" fmla="*/ 199946 h 295570"/>
                <a:gd name="connsiteX15" fmla="*/ 149671 w 257740"/>
                <a:gd name="connsiteY15" fmla="*/ 212990 h 295570"/>
                <a:gd name="connsiteX16" fmla="*/ 179565 w 257740"/>
                <a:gd name="connsiteY16" fmla="*/ 208914 h 295570"/>
                <a:gd name="connsiteX17" fmla="*/ 226579 w 257740"/>
                <a:gd name="connsiteY17" fmla="*/ 202392 h 295570"/>
                <a:gd name="connsiteX18" fmla="*/ 246961 w 257740"/>
                <a:gd name="connsiteY18" fmla="*/ 205381 h 295570"/>
                <a:gd name="connsiteX19" fmla="*/ 257560 w 257740"/>
                <a:gd name="connsiteY19" fmla="*/ 222231 h 295570"/>
                <a:gd name="connsiteX20" fmla="*/ 227666 w 257740"/>
                <a:gd name="connsiteY20" fmla="*/ 273593 h 295570"/>
                <a:gd name="connsiteX21" fmla="*/ 151845 w 257740"/>
                <a:gd name="connsiteY21" fmla="*/ 295062 h 295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57740" h="295570">
                  <a:moveTo>
                    <a:pt x="151845" y="295062"/>
                  </a:moveTo>
                  <a:cubicBezTo>
                    <a:pt x="110293" y="297916"/>
                    <a:pt x="69502" y="282996"/>
                    <a:pt x="39609" y="254027"/>
                  </a:cubicBezTo>
                  <a:cubicBezTo>
                    <a:pt x="13330" y="226253"/>
                    <a:pt x="-937" y="189239"/>
                    <a:pt x="-68" y="151029"/>
                  </a:cubicBezTo>
                  <a:cubicBezTo>
                    <a:pt x="13" y="127060"/>
                    <a:pt x="5422" y="103390"/>
                    <a:pt x="15694" y="81731"/>
                  </a:cubicBezTo>
                  <a:cubicBezTo>
                    <a:pt x="26782" y="58141"/>
                    <a:pt x="44419" y="38221"/>
                    <a:pt x="66513" y="24389"/>
                  </a:cubicBezTo>
                  <a:cubicBezTo>
                    <a:pt x="87275" y="9496"/>
                    <a:pt x="111924" y="1018"/>
                    <a:pt x="137442" y="-70"/>
                  </a:cubicBezTo>
                  <a:lnTo>
                    <a:pt x="145595" y="-70"/>
                  </a:lnTo>
                  <a:cubicBezTo>
                    <a:pt x="160868" y="-586"/>
                    <a:pt x="176168" y="1045"/>
                    <a:pt x="190979" y="4822"/>
                  </a:cubicBezTo>
                  <a:cubicBezTo>
                    <a:pt x="201822" y="8246"/>
                    <a:pt x="211904" y="13790"/>
                    <a:pt x="220601" y="21128"/>
                  </a:cubicBezTo>
                  <a:cubicBezTo>
                    <a:pt x="226552" y="25938"/>
                    <a:pt x="230221" y="33058"/>
                    <a:pt x="230656" y="40694"/>
                  </a:cubicBezTo>
                  <a:cubicBezTo>
                    <a:pt x="230520" y="50287"/>
                    <a:pt x="223536" y="58413"/>
                    <a:pt x="214078" y="59990"/>
                  </a:cubicBezTo>
                  <a:cubicBezTo>
                    <a:pt x="204132" y="63115"/>
                    <a:pt x="193941" y="65479"/>
                    <a:pt x="183641" y="67055"/>
                  </a:cubicBezTo>
                  <a:cubicBezTo>
                    <a:pt x="167879" y="69637"/>
                    <a:pt x="152335" y="73442"/>
                    <a:pt x="137170" y="78469"/>
                  </a:cubicBezTo>
                  <a:cubicBezTo>
                    <a:pt x="103445" y="87247"/>
                    <a:pt x="80645" y="118690"/>
                    <a:pt x="82818" y="153475"/>
                  </a:cubicBezTo>
                  <a:cubicBezTo>
                    <a:pt x="82085" y="171819"/>
                    <a:pt x="90672" y="189320"/>
                    <a:pt x="105646" y="199946"/>
                  </a:cubicBezTo>
                  <a:cubicBezTo>
                    <a:pt x="118555" y="208887"/>
                    <a:pt x="133991" y="213453"/>
                    <a:pt x="149671" y="212990"/>
                  </a:cubicBezTo>
                  <a:cubicBezTo>
                    <a:pt x="159726" y="212528"/>
                    <a:pt x="169754" y="211170"/>
                    <a:pt x="179565" y="208914"/>
                  </a:cubicBezTo>
                  <a:cubicBezTo>
                    <a:pt x="194974" y="205164"/>
                    <a:pt x="210736" y="202990"/>
                    <a:pt x="226579" y="202392"/>
                  </a:cubicBezTo>
                  <a:cubicBezTo>
                    <a:pt x="233482" y="202283"/>
                    <a:pt x="240385" y="203289"/>
                    <a:pt x="246961" y="205381"/>
                  </a:cubicBezTo>
                  <a:cubicBezTo>
                    <a:pt x="253918" y="207936"/>
                    <a:pt x="258266" y="214866"/>
                    <a:pt x="257560" y="222231"/>
                  </a:cubicBezTo>
                  <a:cubicBezTo>
                    <a:pt x="257750" y="243537"/>
                    <a:pt x="246282" y="263239"/>
                    <a:pt x="227666" y="273593"/>
                  </a:cubicBezTo>
                  <a:cubicBezTo>
                    <a:pt x="204920" y="287725"/>
                    <a:pt x="178641" y="295171"/>
                    <a:pt x="151845" y="295062"/>
                  </a:cubicBezTo>
                  <a:close/>
                </a:path>
              </a:pathLst>
            </a:custGeom>
            <a:solidFill>
              <a:srgbClr val="FFFFFF"/>
            </a:solidFill>
            <a:ln w="76200" cap="flat">
              <a:solidFill>
                <a:srgbClr val="FFFFFF"/>
              </a:solidFill>
              <a:prstDash val="solid"/>
              <a:miter/>
            </a:ln>
          </p:spPr>
          <p:txBody>
            <a:bodyPr rtlCol="0" anchor="ctr"/>
            <a:lstStyle/>
            <a:p>
              <a:endParaRPr lang="fr-FR"/>
            </a:p>
          </p:txBody>
        </p:sp>
        <p:sp>
          <p:nvSpPr>
            <p:cNvPr id="410" name="Graphique 403">
              <a:extLst>
                <a:ext uri="{FF2B5EF4-FFF2-40B4-BE49-F238E27FC236}">
                  <a16:creationId xmlns:a16="http://schemas.microsoft.com/office/drawing/2014/main" id="{BEF6BCD7-08F6-4F5D-BAF9-9B255A06A1AC}"/>
                </a:ext>
              </a:extLst>
            </p:cNvPr>
            <p:cNvSpPr/>
            <p:nvPr/>
          </p:nvSpPr>
          <p:spPr>
            <a:xfrm>
              <a:off x="4403128" y="896398"/>
              <a:ext cx="252277" cy="293297"/>
            </a:xfrm>
            <a:custGeom>
              <a:avLst/>
              <a:gdLst>
                <a:gd name="connsiteX0" fmla="*/ 120910 w 252277"/>
                <a:gd name="connsiteY0" fmla="*/ 293067 h 293297"/>
                <a:gd name="connsiteX1" fmla="*/ 117920 w 252277"/>
                <a:gd name="connsiteY1" fmla="*/ 293067 h 293297"/>
                <a:gd name="connsiteX2" fmla="*/ 54057 w 252277"/>
                <a:gd name="connsiteY2" fmla="*/ 275674 h 293297"/>
                <a:gd name="connsiteX3" fmla="*/ 14652 w 252277"/>
                <a:gd name="connsiteY3" fmla="*/ 228931 h 293297"/>
                <a:gd name="connsiteX4" fmla="*/ -23 w 252277"/>
                <a:gd name="connsiteY4" fmla="*/ 158002 h 293297"/>
                <a:gd name="connsiteX5" fmla="*/ 17641 w 252277"/>
                <a:gd name="connsiteY5" fmla="*/ 72126 h 293297"/>
                <a:gd name="connsiteX6" fmla="*/ 64112 w 252277"/>
                <a:gd name="connsiteY6" fmla="*/ 17774 h 293297"/>
                <a:gd name="connsiteX7" fmla="*/ 123084 w 252277"/>
                <a:gd name="connsiteY7" fmla="*/ -162 h 293297"/>
                <a:gd name="connsiteX8" fmla="*/ 176077 w 252277"/>
                <a:gd name="connsiteY8" fmla="*/ 18045 h 293297"/>
                <a:gd name="connsiteX9" fmla="*/ 201079 w 252277"/>
                <a:gd name="connsiteY9" fmla="*/ 77561 h 293297"/>
                <a:gd name="connsiteX10" fmla="*/ 186132 w 252277"/>
                <a:gd name="connsiteY10" fmla="*/ 121586 h 293297"/>
                <a:gd name="connsiteX11" fmla="*/ 144825 w 252277"/>
                <a:gd name="connsiteY11" fmla="*/ 151208 h 293297"/>
                <a:gd name="connsiteX12" fmla="*/ 88842 w 252277"/>
                <a:gd name="connsiteY12" fmla="*/ 165883 h 293297"/>
                <a:gd name="connsiteX13" fmla="*/ 70987 w 252277"/>
                <a:gd name="connsiteY13" fmla="*/ 186510 h 293297"/>
                <a:gd name="connsiteX14" fmla="*/ 71178 w 252277"/>
                <a:gd name="connsiteY14" fmla="*/ 188167 h 293297"/>
                <a:gd name="connsiteX15" fmla="*/ 81233 w 252277"/>
                <a:gd name="connsiteY15" fmla="*/ 212082 h 293297"/>
                <a:gd name="connsiteX16" fmla="*/ 124986 w 252277"/>
                <a:gd name="connsiteY16" fmla="*/ 225942 h 293297"/>
                <a:gd name="connsiteX17" fmla="*/ 199720 w 252277"/>
                <a:gd name="connsiteY17" fmla="*/ 204473 h 293297"/>
                <a:gd name="connsiteX18" fmla="*/ 233146 w 252277"/>
                <a:gd name="connsiteY18" fmla="*/ 192787 h 293297"/>
                <a:gd name="connsiteX19" fmla="*/ 247278 w 252277"/>
                <a:gd name="connsiteY19" fmla="*/ 198766 h 293297"/>
                <a:gd name="connsiteX20" fmla="*/ 252170 w 252277"/>
                <a:gd name="connsiteY20" fmla="*/ 212354 h 293297"/>
                <a:gd name="connsiteX21" fmla="*/ 241299 w 252277"/>
                <a:gd name="connsiteY21" fmla="*/ 237356 h 293297"/>
                <a:gd name="connsiteX22" fmla="*/ 120910 w 252277"/>
                <a:gd name="connsiteY22" fmla="*/ 293067 h 293297"/>
                <a:gd name="connsiteX23" fmla="*/ 97267 w 252277"/>
                <a:gd name="connsiteY23" fmla="*/ 109085 h 293297"/>
                <a:gd name="connsiteX24" fmla="*/ 132867 w 252277"/>
                <a:gd name="connsiteY24" fmla="*/ 84083 h 293297"/>
                <a:gd name="connsiteX25" fmla="*/ 141835 w 252277"/>
                <a:gd name="connsiteY25" fmla="*/ 56907 h 293297"/>
                <a:gd name="connsiteX26" fmla="*/ 135204 w 252277"/>
                <a:gd name="connsiteY26" fmla="*/ 47939 h 293297"/>
                <a:gd name="connsiteX27" fmla="*/ 132867 w 252277"/>
                <a:gd name="connsiteY27" fmla="*/ 47939 h 293297"/>
                <a:gd name="connsiteX28" fmla="*/ 127432 w 252277"/>
                <a:gd name="connsiteY28" fmla="*/ 47939 h 293297"/>
                <a:gd name="connsiteX29" fmla="*/ 108952 w 252277"/>
                <a:gd name="connsiteY29" fmla="*/ 55549 h 293297"/>
                <a:gd name="connsiteX30" fmla="*/ 86396 w 252277"/>
                <a:gd name="connsiteY30" fmla="*/ 73756 h 293297"/>
                <a:gd name="connsiteX31" fmla="*/ 78787 w 252277"/>
                <a:gd name="connsiteY31" fmla="*/ 90877 h 293297"/>
                <a:gd name="connsiteX32" fmla="*/ 92891 w 252277"/>
                <a:gd name="connsiteY32" fmla="*/ 109112 h 293297"/>
                <a:gd name="connsiteX33" fmla="*/ 97267 w 252277"/>
                <a:gd name="connsiteY33" fmla="*/ 109085 h 2932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52277" h="293297">
                  <a:moveTo>
                    <a:pt x="120910" y="293067"/>
                  </a:moveTo>
                  <a:lnTo>
                    <a:pt x="117920" y="293067"/>
                  </a:lnTo>
                  <a:cubicBezTo>
                    <a:pt x="95364" y="293855"/>
                    <a:pt x="73107" y="287795"/>
                    <a:pt x="54057" y="275674"/>
                  </a:cubicBezTo>
                  <a:cubicBezTo>
                    <a:pt x="36718" y="264179"/>
                    <a:pt x="23049" y="247955"/>
                    <a:pt x="14652" y="228931"/>
                  </a:cubicBezTo>
                  <a:cubicBezTo>
                    <a:pt x="4678" y="206647"/>
                    <a:pt x="-350" y="182433"/>
                    <a:pt x="-23" y="158002"/>
                  </a:cubicBezTo>
                  <a:cubicBezTo>
                    <a:pt x="-893" y="128380"/>
                    <a:pt x="5140" y="98976"/>
                    <a:pt x="17641" y="72126"/>
                  </a:cubicBezTo>
                  <a:cubicBezTo>
                    <a:pt x="27805" y="50059"/>
                    <a:pt x="43893" y="31253"/>
                    <a:pt x="64112" y="17774"/>
                  </a:cubicBezTo>
                  <a:cubicBezTo>
                    <a:pt x="81668" y="6333"/>
                    <a:pt x="102131" y="109"/>
                    <a:pt x="123084" y="-162"/>
                  </a:cubicBezTo>
                  <a:cubicBezTo>
                    <a:pt x="142297" y="-217"/>
                    <a:pt x="160967" y="6197"/>
                    <a:pt x="176077" y="18045"/>
                  </a:cubicBezTo>
                  <a:cubicBezTo>
                    <a:pt x="193252" y="32884"/>
                    <a:pt x="202519" y="54896"/>
                    <a:pt x="201079" y="77561"/>
                  </a:cubicBezTo>
                  <a:cubicBezTo>
                    <a:pt x="201296" y="93513"/>
                    <a:pt x="196024" y="109058"/>
                    <a:pt x="186132" y="121586"/>
                  </a:cubicBezTo>
                  <a:cubicBezTo>
                    <a:pt x="175099" y="134821"/>
                    <a:pt x="160885" y="145012"/>
                    <a:pt x="144825" y="151208"/>
                  </a:cubicBezTo>
                  <a:cubicBezTo>
                    <a:pt x="126943" y="158654"/>
                    <a:pt x="108083" y="163600"/>
                    <a:pt x="88842" y="165883"/>
                  </a:cubicBezTo>
                  <a:cubicBezTo>
                    <a:pt x="78216" y="166644"/>
                    <a:pt x="70226" y="175884"/>
                    <a:pt x="70987" y="186510"/>
                  </a:cubicBezTo>
                  <a:cubicBezTo>
                    <a:pt x="71015" y="187081"/>
                    <a:pt x="71096" y="187624"/>
                    <a:pt x="71178" y="188167"/>
                  </a:cubicBezTo>
                  <a:cubicBezTo>
                    <a:pt x="71721" y="197054"/>
                    <a:pt x="75254" y="205479"/>
                    <a:pt x="81233" y="212082"/>
                  </a:cubicBezTo>
                  <a:cubicBezTo>
                    <a:pt x="93054" y="222926"/>
                    <a:pt x="109061" y="228008"/>
                    <a:pt x="124986" y="225942"/>
                  </a:cubicBezTo>
                  <a:cubicBezTo>
                    <a:pt x="151374" y="225589"/>
                    <a:pt x="177164" y="218170"/>
                    <a:pt x="199720" y="204473"/>
                  </a:cubicBezTo>
                  <a:cubicBezTo>
                    <a:pt x="209639" y="197679"/>
                    <a:pt x="221162" y="193657"/>
                    <a:pt x="233146" y="192787"/>
                  </a:cubicBezTo>
                  <a:cubicBezTo>
                    <a:pt x="238554" y="192407"/>
                    <a:pt x="243799" y="194608"/>
                    <a:pt x="247278" y="198766"/>
                  </a:cubicBezTo>
                  <a:cubicBezTo>
                    <a:pt x="250512" y="202544"/>
                    <a:pt x="252251" y="207381"/>
                    <a:pt x="252170" y="212354"/>
                  </a:cubicBezTo>
                  <a:cubicBezTo>
                    <a:pt x="252142" y="221838"/>
                    <a:pt x="248202" y="230861"/>
                    <a:pt x="241299" y="237356"/>
                  </a:cubicBezTo>
                  <a:cubicBezTo>
                    <a:pt x="210373" y="271489"/>
                    <a:pt x="166918" y="291572"/>
                    <a:pt x="120910" y="293067"/>
                  </a:cubicBezTo>
                  <a:close/>
                  <a:moveTo>
                    <a:pt x="97267" y="109085"/>
                  </a:moveTo>
                  <a:cubicBezTo>
                    <a:pt x="113110" y="108786"/>
                    <a:pt x="127214" y="98894"/>
                    <a:pt x="132867" y="84083"/>
                  </a:cubicBezTo>
                  <a:cubicBezTo>
                    <a:pt x="137732" y="75740"/>
                    <a:pt x="140775" y="66501"/>
                    <a:pt x="141835" y="56907"/>
                  </a:cubicBezTo>
                  <a:cubicBezTo>
                    <a:pt x="142488" y="52613"/>
                    <a:pt x="139525" y="48591"/>
                    <a:pt x="135204" y="47939"/>
                  </a:cubicBezTo>
                  <a:cubicBezTo>
                    <a:pt x="134443" y="47830"/>
                    <a:pt x="133655" y="47830"/>
                    <a:pt x="132867" y="47939"/>
                  </a:cubicBezTo>
                  <a:lnTo>
                    <a:pt x="127432" y="47939"/>
                  </a:lnTo>
                  <a:cubicBezTo>
                    <a:pt x="120855" y="49325"/>
                    <a:pt x="114578" y="51880"/>
                    <a:pt x="108952" y="55549"/>
                  </a:cubicBezTo>
                  <a:cubicBezTo>
                    <a:pt x="100473" y="60331"/>
                    <a:pt x="92864" y="66473"/>
                    <a:pt x="86396" y="73756"/>
                  </a:cubicBezTo>
                  <a:cubicBezTo>
                    <a:pt x="81912" y="78376"/>
                    <a:pt x="79222" y="84436"/>
                    <a:pt x="78787" y="90877"/>
                  </a:cubicBezTo>
                  <a:cubicBezTo>
                    <a:pt x="77646" y="99818"/>
                    <a:pt x="83950" y="107971"/>
                    <a:pt x="92891" y="109112"/>
                  </a:cubicBezTo>
                  <a:cubicBezTo>
                    <a:pt x="94359" y="109303"/>
                    <a:pt x="95826" y="109303"/>
                    <a:pt x="97267" y="109085"/>
                  </a:cubicBezTo>
                  <a:close/>
                </a:path>
              </a:pathLst>
            </a:custGeom>
            <a:solidFill>
              <a:srgbClr val="FFFFFF"/>
            </a:solidFill>
            <a:ln w="76200" cap="flat">
              <a:solidFill>
                <a:srgbClr val="FFFFFF"/>
              </a:solidFill>
              <a:prstDash val="solid"/>
              <a:miter/>
            </a:ln>
          </p:spPr>
          <p:txBody>
            <a:bodyPr rtlCol="0" anchor="ctr"/>
            <a:lstStyle/>
            <a:p>
              <a:endParaRPr lang="fr-FR"/>
            </a:p>
          </p:txBody>
        </p:sp>
        <p:sp>
          <p:nvSpPr>
            <p:cNvPr id="411" name="Graphique 403">
              <a:extLst>
                <a:ext uri="{FF2B5EF4-FFF2-40B4-BE49-F238E27FC236}">
                  <a16:creationId xmlns:a16="http://schemas.microsoft.com/office/drawing/2014/main" id="{BEF6BCD7-08F6-4F5D-BAF9-9B255A06A1AC}"/>
                </a:ext>
              </a:extLst>
            </p:cNvPr>
            <p:cNvSpPr/>
            <p:nvPr/>
          </p:nvSpPr>
          <p:spPr>
            <a:xfrm>
              <a:off x="4836969" y="883775"/>
              <a:ext cx="287489" cy="475974"/>
            </a:xfrm>
            <a:custGeom>
              <a:avLst/>
              <a:gdLst>
                <a:gd name="connsiteX0" fmla="*/ 199606 w 287489"/>
                <a:gd name="connsiteY0" fmla="*/ 475812 h 475974"/>
                <a:gd name="connsiteX1" fmla="*/ 160473 w 287489"/>
                <a:gd name="connsiteY1" fmla="*/ 428254 h 475974"/>
                <a:gd name="connsiteX2" fmla="*/ 160473 w 287489"/>
                <a:gd name="connsiteY2" fmla="*/ 375260 h 475974"/>
                <a:gd name="connsiteX3" fmla="*/ 156396 w 287489"/>
                <a:gd name="connsiteY3" fmla="*/ 264654 h 475974"/>
                <a:gd name="connsiteX4" fmla="*/ 135199 w 287489"/>
                <a:gd name="connsiteY4" fmla="*/ 264654 h 475974"/>
                <a:gd name="connsiteX5" fmla="*/ 85739 w 287489"/>
                <a:gd name="connsiteY5" fmla="*/ 256501 h 475974"/>
                <a:gd name="connsiteX6" fmla="*/ 27311 w 287489"/>
                <a:gd name="connsiteY6" fmla="*/ 219270 h 475974"/>
                <a:gd name="connsiteX7" fmla="*/ 135 w 287489"/>
                <a:gd name="connsiteY7" fmla="*/ 137742 h 475974"/>
                <a:gd name="connsiteX8" fmla="*/ 12364 w 287489"/>
                <a:gd name="connsiteY8" fmla="*/ 81487 h 475974"/>
                <a:gd name="connsiteX9" fmla="*/ 49323 w 287489"/>
                <a:gd name="connsiteY9" fmla="*/ 35288 h 475974"/>
                <a:gd name="connsiteX10" fmla="*/ 148243 w 287489"/>
                <a:gd name="connsiteY10" fmla="*/ 33658 h 475974"/>
                <a:gd name="connsiteX11" fmla="*/ 160201 w 287489"/>
                <a:gd name="connsiteY11" fmla="*/ 45615 h 475974"/>
                <a:gd name="connsiteX12" fmla="*/ 166451 w 287489"/>
                <a:gd name="connsiteY12" fmla="*/ 51594 h 475974"/>
                <a:gd name="connsiteX13" fmla="*/ 178952 w 287489"/>
                <a:gd name="connsiteY13" fmla="*/ 27679 h 475974"/>
                <a:gd name="connsiteX14" fmla="*/ 184931 w 287489"/>
                <a:gd name="connsiteY14" fmla="*/ 13547 h 475974"/>
                <a:gd name="connsiteX15" fmla="*/ 212107 w 287489"/>
                <a:gd name="connsiteY15" fmla="*/ -41 h 475974"/>
                <a:gd name="connsiteX16" fmla="*/ 256132 w 287489"/>
                <a:gd name="connsiteY16" fmla="*/ 156494 h 475974"/>
                <a:gd name="connsiteX17" fmla="*/ 241185 w 287489"/>
                <a:gd name="connsiteY17" fmla="*/ 390479 h 475974"/>
                <a:gd name="connsiteX18" fmla="*/ 281949 w 287489"/>
                <a:gd name="connsiteY18" fmla="*/ 423906 h 475974"/>
                <a:gd name="connsiteX19" fmla="*/ 287384 w 287489"/>
                <a:gd name="connsiteY19" fmla="*/ 440755 h 475974"/>
                <a:gd name="connsiteX20" fmla="*/ 282221 w 287489"/>
                <a:gd name="connsiteY20" fmla="*/ 456788 h 475974"/>
                <a:gd name="connsiteX21" fmla="*/ 242816 w 287489"/>
                <a:gd name="connsiteY21" fmla="*/ 472279 h 475974"/>
                <a:gd name="connsiteX22" fmla="*/ 199606 w 287489"/>
                <a:gd name="connsiteY22" fmla="*/ 475812 h 475974"/>
                <a:gd name="connsiteX23" fmla="*/ 136558 w 287489"/>
                <a:gd name="connsiteY23" fmla="*/ 208128 h 475974"/>
                <a:gd name="connsiteX24" fmla="*/ 144439 w 287489"/>
                <a:gd name="connsiteY24" fmla="*/ 201361 h 475974"/>
                <a:gd name="connsiteX25" fmla="*/ 144439 w 287489"/>
                <a:gd name="connsiteY25" fmla="*/ 201334 h 475974"/>
                <a:gd name="connsiteX26" fmla="*/ 146341 w 287489"/>
                <a:gd name="connsiteY26" fmla="*/ 168451 h 475974"/>
                <a:gd name="connsiteX27" fmla="*/ 131938 w 287489"/>
                <a:gd name="connsiteY27" fmla="*/ 86922 h 475974"/>
                <a:gd name="connsiteX28" fmla="*/ 102316 w 287489"/>
                <a:gd name="connsiteY28" fmla="*/ 68171 h 475974"/>
                <a:gd name="connsiteX29" fmla="*/ 70249 w 287489"/>
                <a:gd name="connsiteY29" fmla="*/ 92358 h 475974"/>
                <a:gd name="connsiteX30" fmla="*/ 65628 w 287489"/>
                <a:gd name="connsiteY30" fmla="*/ 117903 h 475974"/>
                <a:gd name="connsiteX31" fmla="*/ 70520 w 287489"/>
                <a:gd name="connsiteY31" fmla="*/ 148341 h 475974"/>
                <a:gd name="connsiteX32" fmla="*/ 92804 w 287489"/>
                <a:gd name="connsiteY32" fmla="*/ 181223 h 475974"/>
                <a:gd name="connsiteX33" fmla="*/ 125959 w 287489"/>
                <a:gd name="connsiteY33" fmla="*/ 204323 h 475974"/>
                <a:gd name="connsiteX34" fmla="*/ 136558 w 287489"/>
                <a:gd name="connsiteY34" fmla="*/ 208128 h 475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287489" h="475974">
                  <a:moveTo>
                    <a:pt x="199606" y="475812"/>
                  </a:moveTo>
                  <a:cubicBezTo>
                    <a:pt x="176235" y="475812"/>
                    <a:pt x="163190" y="460050"/>
                    <a:pt x="160473" y="428254"/>
                  </a:cubicBezTo>
                  <a:cubicBezTo>
                    <a:pt x="160473" y="422085"/>
                    <a:pt x="160473" y="404421"/>
                    <a:pt x="160473" y="375260"/>
                  </a:cubicBezTo>
                  <a:cubicBezTo>
                    <a:pt x="162755" y="338356"/>
                    <a:pt x="161396" y="301287"/>
                    <a:pt x="156396" y="264654"/>
                  </a:cubicBezTo>
                  <a:lnTo>
                    <a:pt x="135199" y="264654"/>
                  </a:lnTo>
                  <a:cubicBezTo>
                    <a:pt x="118431" y="264029"/>
                    <a:pt x="101827" y="261284"/>
                    <a:pt x="85739" y="256501"/>
                  </a:cubicBezTo>
                  <a:cubicBezTo>
                    <a:pt x="63156" y="249789"/>
                    <a:pt x="42937" y="236880"/>
                    <a:pt x="27311" y="219270"/>
                  </a:cubicBezTo>
                  <a:cubicBezTo>
                    <a:pt x="7961" y="196687"/>
                    <a:pt x="-1795" y="167418"/>
                    <a:pt x="135" y="137742"/>
                  </a:cubicBezTo>
                  <a:cubicBezTo>
                    <a:pt x="135" y="118338"/>
                    <a:pt x="4320" y="99152"/>
                    <a:pt x="12364" y="81487"/>
                  </a:cubicBezTo>
                  <a:cubicBezTo>
                    <a:pt x="20598" y="63225"/>
                    <a:pt x="33316" y="47327"/>
                    <a:pt x="49323" y="35288"/>
                  </a:cubicBezTo>
                  <a:cubicBezTo>
                    <a:pt x="77450" y="10558"/>
                    <a:pt x="119328" y="9879"/>
                    <a:pt x="148243" y="33658"/>
                  </a:cubicBezTo>
                  <a:cubicBezTo>
                    <a:pt x="152836" y="37000"/>
                    <a:pt x="156858" y="41022"/>
                    <a:pt x="160201" y="45615"/>
                  </a:cubicBezTo>
                  <a:cubicBezTo>
                    <a:pt x="162647" y="49691"/>
                    <a:pt x="164821" y="51594"/>
                    <a:pt x="166451" y="51594"/>
                  </a:cubicBezTo>
                  <a:cubicBezTo>
                    <a:pt x="168082" y="51594"/>
                    <a:pt x="174604" y="43713"/>
                    <a:pt x="178952" y="27679"/>
                  </a:cubicBezTo>
                  <a:cubicBezTo>
                    <a:pt x="180393" y="22760"/>
                    <a:pt x="182404" y="18004"/>
                    <a:pt x="184931" y="13547"/>
                  </a:cubicBezTo>
                  <a:cubicBezTo>
                    <a:pt x="190665" y="4226"/>
                    <a:pt x="201210" y="-1046"/>
                    <a:pt x="212107" y="-41"/>
                  </a:cubicBezTo>
                  <a:cubicBezTo>
                    <a:pt x="241457" y="-41"/>
                    <a:pt x="256132" y="52137"/>
                    <a:pt x="256132" y="156494"/>
                  </a:cubicBezTo>
                  <a:cubicBezTo>
                    <a:pt x="255235" y="234706"/>
                    <a:pt x="250262" y="312810"/>
                    <a:pt x="241185" y="390479"/>
                  </a:cubicBezTo>
                  <a:cubicBezTo>
                    <a:pt x="256594" y="399203"/>
                    <a:pt x="270372" y="410508"/>
                    <a:pt x="281949" y="423906"/>
                  </a:cubicBezTo>
                  <a:cubicBezTo>
                    <a:pt x="285373" y="428879"/>
                    <a:pt x="287249" y="434722"/>
                    <a:pt x="287384" y="440755"/>
                  </a:cubicBezTo>
                  <a:cubicBezTo>
                    <a:pt x="286841" y="446408"/>
                    <a:pt x="285074" y="451870"/>
                    <a:pt x="282221" y="456788"/>
                  </a:cubicBezTo>
                  <a:cubicBezTo>
                    <a:pt x="278144" y="464398"/>
                    <a:pt x="265100" y="469561"/>
                    <a:pt x="242816" y="472279"/>
                  </a:cubicBezTo>
                  <a:cubicBezTo>
                    <a:pt x="220532" y="474997"/>
                    <a:pt x="205585" y="475812"/>
                    <a:pt x="199606" y="475812"/>
                  </a:cubicBezTo>
                  <a:close/>
                  <a:moveTo>
                    <a:pt x="136558" y="208128"/>
                  </a:moveTo>
                  <a:cubicBezTo>
                    <a:pt x="140607" y="208427"/>
                    <a:pt x="144113" y="205410"/>
                    <a:pt x="144439" y="201361"/>
                  </a:cubicBezTo>
                  <a:cubicBezTo>
                    <a:pt x="144439" y="201361"/>
                    <a:pt x="144439" y="201334"/>
                    <a:pt x="144439" y="201334"/>
                  </a:cubicBezTo>
                  <a:cubicBezTo>
                    <a:pt x="145798" y="190436"/>
                    <a:pt x="146423" y="179430"/>
                    <a:pt x="146341" y="168451"/>
                  </a:cubicBezTo>
                  <a:cubicBezTo>
                    <a:pt x="147836" y="140541"/>
                    <a:pt x="142917" y="112631"/>
                    <a:pt x="131938" y="86922"/>
                  </a:cubicBezTo>
                  <a:cubicBezTo>
                    <a:pt x="126829" y="75210"/>
                    <a:pt x="115089" y="67764"/>
                    <a:pt x="102316" y="68171"/>
                  </a:cubicBezTo>
                  <a:cubicBezTo>
                    <a:pt x="87532" y="68470"/>
                    <a:pt x="74596" y="78226"/>
                    <a:pt x="70249" y="92358"/>
                  </a:cubicBezTo>
                  <a:cubicBezTo>
                    <a:pt x="67015" y="100484"/>
                    <a:pt x="65438" y="109153"/>
                    <a:pt x="65628" y="117903"/>
                  </a:cubicBezTo>
                  <a:cubicBezTo>
                    <a:pt x="65819" y="128230"/>
                    <a:pt x="67477" y="138476"/>
                    <a:pt x="70520" y="148341"/>
                  </a:cubicBezTo>
                  <a:cubicBezTo>
                    <a:pt x="74923" y="161086"/>
                    <a:pt x="82613" y="172419"/>
                    <a:pt x="92804" y="181223"/>
                  </a:cubicBezTo>
                  <a:cubicBezTo>
                    <a:pt x="102533" y="190681"/>
                    <a:pt x="113730" y="198480"/>
                    <a:pt x="125959" y="204323"/>
                  </a:cubicBezTo>
                  <a:cubicBezTo>
                    <a:pt x="129193" y="206307"/>
                    <a:pt x="132807" y="207612"/>
                    <a:pt x="136558" y="208128"/>
                  </a:cubicBezTo>
                  <a:close/>
                </a:path>
              </a:pathLst>
            </a:custGeom>
            <a:solidFill>
              <a:srgbClr val="FFFFFF"/>
            </a:solidFill>
            <a:ln w="76200" cap="flat">
              <a:solidFill>
                <a:srgbClr val="FFFFFF"/>
              </a:solidFill>
              <a:prstDash val="solid"/>
              <a:miter/>
            </a:ln>
          </p:spPr>
          <p:txBody>
            <a:bodyPr rtlCol="0" anchor="ctr"/>
            <a:lstStyle/>
            <a:p>
              <a:endParaRPr lang="fr-FR"/>
            </a:p>
          </p:txBody>
        </p:sp>
        <p:sp>
          <p:nvSpPr>
            <p:cNvPr id="412" name="Graphique 403">
              <a:extLst>
                <a:ext uri="{FF2B5EF4-FFF2-40B4-BE49-F238E27FC236}">
                  <a16:creationId xmlns:a16="http://schemas.microsoft.com/office/drawing/2014/main" id="{BEF6BCD7-08F6-4F5D-BAF9-9B255A06A1AC}"/>
                </a:ext>
              </a:extLst>
            </p:cNvPr>
            <p:cNvSpPr/>
            <p:nvPr/>
          </p:nvSpPr>
          <p:spPr>
            <a:xfrm>
              <a:off x="5129822" y="901017"/>
              <a:ext cx="251313" cy="322881"/>
            </a:xfrm>
            <a:custGeom>
              <a:avLst/>
              <a:gdLst>
                <a:gd name="connsiteX0" fmla="*/ 124705 w 251313"/>
                <a:gd name="connsiteY0" fmla="*/ 322689 h 322881"/>
                <a:gd name="connsiteX1" fmla="*/ 24426 w 251313"/>
                <a:gd name="connsiteY1" fmla="*/ 256923 h 322881"/>
                <a:gd name="connsiteX2" fmla="*/ -33 w 251313"/>
                <a:gd name="connsiteY2" fmla="*/ 142784 h 322881"/>
                <a:gd name="connsiteX3" fmla="*/ -33 w 251313"/>
                <a:gd name="connsiteY3" fmla="*/ 111531 h 322881"/>
                <a:gd name="connsiteX4" fmla="*/ 10838 w 251313"/>
                <a:gd name="connsiteY4" fmla="*/ 61799 h 322881"/>
                <a:gd name="connsiteX5" fmla="*/ 21436 w 251313"/>
                <a:gd name="connsiteY5" fmla="*/ 41417 h 322881"/>
                <a:gd name="connsiteX6" fmla="*/ 41003 w 251313"/>
                <a:gd name="connsiteY6" fmla="*/ 30275 h 322881"/>
                <a:gd name="connsiteX7" fmla="*/ 52145 w 251313"/>
                <a:gd name="connsiteY7" fmla="*/ 30275 h 322881"/>
                <a:gd name="connsiteX8" fmla="*/ 73343 w 251313"/>
                <a:gd name="connsiteY8" fmla="*/ 78105 h 322881"/>
                <a:gd name="connsiteX9" fmla="*/ 87474 w 251313"/>
                <a:gd name="connsiteY9" fmla="*/ 171862 h 322881"/>
                <a:gd name="connsiteX10" fmla="*/ 124977 w 251313"/>
                <a:gd name="connsiteY10" fmla="*/ 230834 h 322881"/>
                <a:gd name="connsiteX11" fmla="*/ 161392 w 251313"/>
                <a:gd name="connsiteY11" fmla="*/ 185722 h 322881"/>
                <a:gd name="connsiteX12" fmla="*/ 169274 w 251313"/>
                <a:gd name="connsiteY12" fmla="*/ 100389 h 322881"/>
                <a:gd name="connsiteX13" fmla="*/ 169274 w 251313"/>
                <a:gd name="connsiteY13" fmla="*/ 66147 h 322881"/>
                <a:gd name="connsiteX14" fmla="*/ 169274 w 251313"/>
                <a:gd name="connsiteY14" fmla="*/ 55277 h 322881"/>
                <a:gd name="connsiteX15" fmla="*/ 169274 w 251313"/>
                <a:gd name="connsiteY15" fmla="*/ 46309 h 322881"/>
                <a:gd name="connsiteX16" fmla="*/ 169274 w 251313"/>
                <a:gd name="connsiteY16" fmla="*/ 38156 h 322881"/>
                <a:gd name="connsiteX17" fmla="*/ 171991 w 251313"/>
                <a:gd name="connsiteY17" fmla="*/ 18317 h 322881"/>
                <a:gd name="connsiteX18" fmla="*/ 193188 w 251313"/>
                <a:gd name="connsiteY18" fmla="*/ 2012 h 322881"/>
                <a:gd name="connsiteX19" fmla="*/ 205418 w 251313"/>
                <a:gd name="connsiteY19" fmla="*/ -162 h 322881"/>
                <a:gd name="connsiteX20" fmla="*/ 232594 w 251313"/>
                <a:gd name="connsiteY20" fmla="*/ 11795 h 322881"/>
                <a:gd name="connsiteX21" fmla="*/ 246725 w 251313"/>
                <a:gd name="connsiteY21" fmla="*/ 44678 h 322881"/>
                <a:gd name="connsiteX22" fmla="*/ 250801 w 251313"/>
                <a:gd name="connsiteY22" fmla="*/ 105824 h 322881"/>
                <a:gd name="connsiteX23" fmla="*/ 215473 w 251313"/>
                <a:gd name="connsiteY23" fmla="*/ 268880 h 322881"/>
                <a:gd name="connsiteX24" fmla="*/ 124705 w 251313"/>
                <a:gd name="connsiteY24" fmla="*/ 322689 h 322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1313" h="322881">
                  <a:moveTo>
                    <a:pt x="124705" y="322689"/>
                  </a:moveTo>
                  <a:cubicBezTo>
                    <a:pt x="80952" y="323369"/>
                    <a:pt x="41220" y="297307"/>
                    <a:pt x="24426" y="256923"/>
                  </a:cubicBezTo>
                  <a:cubicBezTo>
                    <a:pt x="7413" y="221322"/>
                    <a:pt x="-984" y="182216"/>
                    <a:pt x="-33" y="142784"/>
                  </a:cubicBezTo>
                  <a:cubicBezTo>
                    <a:pt x="-33" y="136262"/>
                    <a:pt x="-33" y="125935"/>
                    <a:pt x="-33" y="111531"/>
                  </a:cubicBezTo>
                  <a:cubicBezTo>
                    <a:pt x="1489" y="94573"/>
                    <a:pt x="5158" y="77860"/>
                    <a:pt x="10838" y="61799"/>
                  </a:cubicBezTo>
                  <a:cubicBezTo>
                    <a:pt x="13039" y="54407"/>
                    <a:pt x="16654" y="47478"/>
                    <a:pt x="21436" y="41417"/>
                  </a:cubicBezTo>
                  <a:cubicBezTo>
                    <a:pt x="25893" y="34868"/>
                    <a:pt x="33095" y="30764"/>
                    <a:pt x="41003" y="30275"/>
                  </a:cubicBezTo>
                  <a:lnTo>
                    <a:pt x="52145" y="30275"/>
                  </a:lnTo>
                  <a:cubicBezTo>
                    <a:pt x="63287" y="30275"/>
                    <a:pt x="70353" y="47396"/>
                    <a:pt x="73343" y="78105"/>
                  </a:cubicBezTo>
                  <a:cubicBezTo>
                    <a:pt x="76114" y="109629"/>
                    <a:pt x="80816" y="140936"/>
                    <a:pt x="87474" y="171862"/>
                  </a:cubicBezTo>
                  <a:cubicBezTo>
                    <a:pt x="96170" y="211267"/>
                    <a:pt x="108671" y="230834"/>
                    <a:pt x="124977" y="230834"/>
                  </a:cubicBezTo>
                  <a:cubicBezTo>
                    <a:pt x="141282" y="230834"/>
                    <a:pt x="154327" y="215616"/>
                    <a:pt x="161392" y="185722"/>
                  </a:cubicBezTo>
                  <a:cubicBezTo>
                    <a:pt x="167099" y="157649"/>
                    <a:pt x="169762" y="129033"/>
                    <a:pt x="169274" y="100389"/>
                  </a:cubicBezTo>
                  <a:cubicBezTo>
                    <a:pt x="169274" y="86801"/>
                    <a:pt x="169274" y="75387"/>
                    <a:pt x="169274" y="66147"/>
                  </a:cubicBezTo>
                  <a:cubicBezTo>
                    <a:pt x="169274" y="61799"/>
                    <a:pt x="169274" y="58266"/>
                    <a:pt x="169274" y="55277"/>
                  </a:cubicBezTo>
                  <a:cubicBezTo>
                    <a:pt x="169274" y="52287"/>
                    <a:pt x="169274" y="49298"/>
                    <a:pt x="169274" y="46309"/>
                  </a:cubicBezTo>
                  <a:cubicBezTo>
                    <a:pt x="169274" y="43320"/>
                    <a:pt x="169274" y="40602"/>
                    <a:pt x="169274" y="38156"/>
                  </a:cubicBezTo>
                  <a:cubicBezTo>
                    <a:pt x="169246" y="31443"/>
                    <a:pt x="170143" y="24758"/>
                    <a:pt x="171991" y="18317"/>
                  </a:cubicBezTo>
                  <a:cubicBezTo>
                    <a:pt x="173975" y="11605"/>
                    <a:pt x="181041" y="6170"/>
                    <a:pt x="193188" y="2012"/>
                  </a:cubicBezTo>
                  <a:cubicBezTo>
                    <a:pt x="197129" y="680"/>
                    <a:pt x="201260" y="-54"/>
                    <a:pt x="205418" y="-162"/>
                  </a:cubicBezTo>
                  <a:cubicBezTo>
                    <a:pt x="215772" y="-217"/>
                    <a:pt x="225636" y="4132"/>
                    <a:pt x="232594" y="11795"/>
                  </a:cubicBezTo>
                  <a:cubicBezTo>
                    <a:pt x="240882" y="20845"/>
                    <a:pt x="245855" y="32449"/>
                    <a:pt x="246725" y="44678"/>
                  </a:cubicBezTo>
                  <a:cubicBezTo>
                    <a:pt x="249388" y="64951"/>
                    <a:pt x="250774" y="85388"/>
                    <a:pt x="250801" y="105824"/>
                  </a:cubicBezTo>
                  <a:cubicBezTo>
                    <a:pt x="253655" y="162350"/>
                    <a:pt x="241453" y="218605"/>
                    <a:pt x="215473" y="268880"/>
                  </a:cubicBezTo>
                  <a:cubicBezTo>
                    <a:pt x="197998" y="302715"/>
                    <a:pt x="162779" y="323613"/>
                    <a:pt x="124705" y="322689"/>
                  </a:cubicBezTo>
                  <a:close/>
                </a:path>
              </a:pathLst>
            </a:custGeom>
            <a:solidFill>
              <a:srgbClr val="FFFFFF"/>
            </a:solidFill>
            <a:ln w="76200" cap="flat">
              <a:solidFill>
                <a:srgbClr val="FFFFFF"/>
              </a:solidFill>
              <a:prstDash val="solid"/>
              <a:miter/>
            </a:ln>
          </p:spPr>
          <p:txBody>
            <a:bodyPr rtlCol="0" anchor="ctr"/>
            <a:lstStyle/>
            <a:p>
              <a:endParaRPr lang="fr-FR"/>
            </a:p>
          </p:txBody>
        </p:sp>
        <p:sp>
          <p:nvSpPr>
            <p:cNvPr id="413" name="Graphique 403">
              <a:extLst>
                <a:ext uri="{FF2B5EF4-FFF2-40B4-BE49-F238E27FC236}">
                  <a16:creationId xmlns:a16="http://schemas.microsoft.com/office/drawing/2014/main" id="{BEF6BCD7-08F6-4F5D-BAF9-9B255A06A1AC}"/>
                </a:ext>
              </a:extLst>
            </p:cNvPr>
            <p:cNvSpPr/>
            <p:nvPr/>
          </p:nvSpPr>
          <p:spPr>
            <a:xfrm>
              <a:off x="5411079" y="896396"/>
              <a:ext cx="252552" cy="293308"/>
            </a:xfrm>
            <a:custGeom>
              <a:avLst/>
              <a:gdLst>
                <a:gd name="connsiteX0" fmla="*/ 121185 w 252552"/>
                <a:gd name="connsiteY0" fmla="*/ 293069 h 293308"/>
                <a:gd name="connsiteX1" fmla="*/ 117924 w 252552"/>
                <a:gd name="connsiteY1" fmla="*/ 293069 h 293308"/>
                <a:gd name="connsiteX2" fmla="*/ 14655 w 252552"/>
                <a:gd name="connsiteY2" fmla="*/ 228933 h 293308"/>
                <a:gd name="connsiteX3" fmla="*/ -20 w 252552"/>
                <a:gd name="connsiteY3" fmla="*/ 158004 h 293308"/>
                <a:gd name="connsiteX4" fmla="*/ 17917 w 252552"/>
                <a:gd name="connsiteY4" fmla="*/ 72128 h 293308"/>
                <a:gd name="connsiteX5" fmla="*/ 64387 w 252552"/>
                <a:gd name="connsiteY5" fmla="*/ 17776 h 293308"/>
                <a:gd name="connsiteX6" fmla="*/ 123087 w 252552"/>
                <a:gd name="connsiteY6" fmla="*/ -161 h 293308"/>
                <a:gd name="connsiteX7" fmla="*/ 176080 w 252552"/>
                <a:gd name="connsiteY7" fmla="*/ 18047 h 293308"/>
                <a:gd name="connsiteX8" fmla="*/ 201082 w 252552"/>
                <a:gd name="connsiteY8" fmla="*/ 77563 h 293308"/>
                <a:gd name="connsiteX9" fmla="*/ 186136 w 252552"/>
                <a:gd name="connsiteY9" fmla="*/ 121588 h 293308"/>
                <a:gd name="connsiteX10" fmla="*/ 145100 w 252552"/>
                <a:gd name="connsiteY10" fmla="*/ 151210 h 293308"/>
                <a:gd name="connsiteX11" fmla="*/ 88846 w 252552"/>
                <a:gd name="connsiteY11" fmla="*/ 165885 h 293308"/>
                <a:gd name="connsiteX12" fmla="*/ 71046 w 252552"/>
                <a:gd name="connsiteY12" fmla="*/ 187082 h 293308"/>
                <a:gd name="connsiteX13" fmla="*/ 71181 w 252552"/>
                <a:gd name="connsiteY13" fmla="*/ 188169 h 293308"/>
                <a:gd name="connsiteX14" fmla="*/ 81508 w 252552"/>
                <a:gd name="connsiteY14" fmla="*/ 212084 h 293308"/>
                <a:gd name="connsiteX15" fmla="*/ 125261 w 252552"/>
                <a:gd name="connsiteY15" fmla="*/ 225944 h 293308"/>
                <a:gd name="connsiteX16" fmla="*/ 199724 w 252552"/>
                <a:gd name="connsiteY16" fmla="*/ 204475 h 293308"/>
                <a:gd name="connsiteX17" fmla="*/ 233150 w 252552"/>
                <a:gd name="connsiteY17" fmla="*/ 192789 h 293308"/>
                <a:gd name="connsiteX18" fmla="*/ 247553 w 252552"/>
                <a:gd name="connsiteY18" fmla="*/ 198768 h 293308"/>
                <a:gd name="connsiteX19" fmla="*/ 252445 w 252552"/>
                <a:gd name="connsiteY19" fmla="*/ 212356 h 293308"/>
                <a:gd name="connsiteX20" fmla="*/ 241574 w 252552"/>
                <a:gd name="connsiteY20" fmla="*/ 237358 h 293308"/>
                <a:gd name="connsiteX21" fmla="*/ 121185 w 252552"/>
                <a:gd name="connsiteY21" fmla="*/ 293069 h 293308"/>
                <a:gd name="connsiteX22" fmla="*/ 97542 w 252552"/>
                <a:gd name="connsiteY22" fmla="*/ 109087 h 293308"/>
                <a:gd name="connsiteX23" fmla="*/ 133142 w 252552"/>
                <a:gd name="connsiteY23" fmla="*/ 84085 h 293308"/>
                <a:gd name="connsiteX24" fmla="*/ 141839 w 252552"/>
                <a:gd name="connsiteY24" fmla="*/ 56909 h 293308"/>
                <a:gd name="connsiteX25" fmla="*/ 133142 w 252552"/>
                <a:gd name="connsiteY25" fmla="*/ 47941 h 293308"/>
                <a:gd name="connsiteX26" fmla="*/ 129066 w 252552"/>
                <a:gd name="connsiteY26" fmla="*/ 47941 h 293308"/>
                <a:gd name="connsiteX27" fmla="*/ 110587 w 252552"/>
                <a:gd name="connsiteY27" fmla="*/ 55550 h 293308"/>
                <a:gd name="connsiteX28" fmla="*/ 88031 w 252552"/>
                <a:gd name="connsiteY28" fmla="*/ 73758 h 293308"/>
                <a:gd name="connsiteX29" fmla="*/ 80421 w 252552"/>
                <a:gd name="connsiteY29" fmla="*/ 90879 h 293308"/>
                <a:gd name="connsiteX30" fmla="*/ 94689 w 252552"/>
                <a:gd name="connsiteY30" fmla="*/ 109005 h 293308"/>
                <a:gd name="connsiteX31" fmla="*/ 97542 w 252552"/>
                <a:gd name="connsiteY31" fmla="*/ 109087 h 2933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52552" h="293308">
                  <a:moveTo>
                    <a:pt x="121185" y="293069"/>
                  </a:moveTo>
                  <a:lnTo>
                    <a:pt x="117924" y="293069"/>
                  </a:lnTo>
                  <a:cubicBezTo>
                    <a:pt x="73654" y="294727"/>
                    <a:pt x="32782" y="269371"/>
                    <a:pt x="14655" y="228933"/>
                  </a:cubicBezTo>
                  <a:cubicBezTo>
                    <a:pt x="4682" y="206649"/>
                    <a:pt x="-346" y="182435"/>
                    <a:pt x="-20" y="158004"/>
                  </a:cubicBezTo>
                  <a:cubicBezTo>
                    <a:pt x="-917" y="128355"/>
                    <a:pt x="5225" y="98923"/>
                    <a:pt x="17917" y="72128"/>
                  </a:cubicBezTo>
                  <a:cubicBezTo>
                    <a:pt x="27890" y="49952"/>
                    <a:pt x="44033" y="31092"/>
                    <a:pt x="64387" y="17776"/>
                  </a:cubicBezTo>
                  <a:cubicBezTo>
                    <a:pt x="81834" y="6280"/>
                    <a:pt x="102216" y="57"/>
                    <a:pt x="123087" y="-161"/>
                  </a:cubicBezTo>
                  <a:cubicBezTo>
                    <a:pt x="142301" y="-297"/>
                    <a:pt x="160998" y="6117"/>
                    <a:pt x="176080" y="18047"/>
                  </a:cubicBezTo>
                  <a:cubicBezTo>
                    <a:pt x="193256" y="32886"/>
                    <a:pt x="202523" y="54898"/>
                    <a:pt x="201082" y="77563"/>
                  </a:cubicBezTo>
                  <a:cubicBezTo>
                    <a:pt x="201435" y="93542"/>
                    <a:pt x="196136" y="109114"/>
                    <a:pt x="186136" y="121588"/>
                  </a:cubicBezTo>
                  <a:cubicBezTo>
                    <a:pt x="175211" y="134796"/>
                    <a:pt x="161079" y="145014"/>
                    <a:pt x="145100" y="151210"/>
                  </a:cubicBezTo>
                  <a:cubicBezTo>
                    <a:pt x="127109" y="158629"/>
                    <a:pt x="108168" y="163575"/>
                    <a:pt x="88846" y="165885"/>
                  </a:cubicBezTo>
                  <a:cubicBezTo>
                    <a:pt x="78084" y="166836"/>
                    <a:pt x="70121" y="176321"/>
                    <a:pt x="71046" y="187082"/>
                  </a:cubicBezTo>
                  <a:cubicBezTo>
                    <a:pt x="71100" y="187436"/>
                    <a:pt x="71127" y="187816"/>
                    <a:pt x="71181" y="188169"/>
                  </a:cubicBezTo>
                  <a:cubicBezTo>
                    <a:pt x="71834" y="197083"/>
                    <a:pt x="75475" y="205507"/>
                    <a:pt x="81508" y="212084"/>
                  </a:cubicBezTo>
                  <a:cubicBezTo>
                    <a:pt x="93330" y="222927"/>
                    <a:pt x="109336" y="228009"/>
                    <a:pt x="125261" y="225944"/>
                  </a:cubicBezTo>
                  <a:cubicBezTo>
                    <a:pt x="151568" y="225564"/>
                    <a:pt x="177276" y="218172"/>
                    <a:pt x="199724" y="204475"/>
                  </a:cubicBezTo>
                  <a:cubicBezTo>
                    <a:pt x="209670" y="197762"/>
                    <a:pt x="221193" y="193713"/>
                    <a:pt x="233150" y="192789"/>
                  </a:cubicBezTo>
                  <a:cubicBezTo>
                    <a:pt x="238612" y="192436"/>
                    <a:pt x="243939" y="194637"/>
                    <a:pt x="247553" y="198768"/>
                  </a:cubicBezTo>
                  <a:cubicBezTo>
                    <a:pt x="250787" y="202545"/>
                    <a:pt x="252526" y="207383"/>
                    <a:pt x="252445" y="212356"/>
                  </a:cubicBezTo>
                  <a:cubicBezTo>
                    <a:pt x="252282" y="221813"/>
                    <a:pt x="248368" y="230808"/>
                    <a:pt x="241574" y="237358"/>
                  </a:cubicBezTo>
                  <a:cubicBezTo>
                    <a:pt x="210648" y="271491"/>
                    <a:pt x="167221" y="291574"/>
                    <a:pt x="121185" y="293069"/>
                  </a:cubicBezTo>
                  <a:close/>
                  <a:moveTo>
                    <a:pt x="97542" y="109087"/>
                  </a:moveTo>
                  <a:cubicBezTo>
                    <a:pt x="113386" y="108734"/>
                    <a:pt x="127436" y="98841"/>
                    <a:pt x="133142" y="84085"/>
                  </a:cubicBezTo>
                  <a:cubicBezTo>
                    <a:pt x="137953" y="75742"/>
                    <a:pt x="140915" y="66475"/>
                    <a:pt x="141839" y="56909"/>
                  </a:cubicBezTo>
                  <a:cubicBezTo>
                    <a:pt x="141839" y="50930"/>
                    <a:pt x="139121" y="47941"/>
                    <a:pt x="133142" y="47941"/>
                  </a:cubicBezTo>
                  <a:lnTo>
                    <a:pt x="129066" y="47941"/>
                  </a:lnTo>
                  <a:cubicBezTo>
                    <a:pt x="122462" y="49191"/>
                    <a:pt x="116157" y="51773"/>
                    <a:pt x="110587" y="55550"/>
                  </a:cubicBezTo>
                  <a:cubicBezTo>
                    <a:pt x="102081" y="60279"/>
                    <a:pt x="94444" y="66421"/>
                    <a:pt x="88031" y="73758"/>
                  </a:cubicBezTo>
                  <a:cubicBezTo>
                    <a:pt x="83411" y="78296"/>
                    <a:pt x="80693" y="84411"/>
                    <a:pt x="80421" y="90879"/>
                  </a:cubicBezTo>
                  <a:cubicBezTo>
                    <a:pt x="79361" y="99820"/>
                    <a:pt x="85748" y="107946"/>
                    <a:pt x="94689" y="109005"/>
                  </a:cubicBezTo>
                  <a:cubicBezTo>
                    <a:pt x="95640" y="109114"/>
                    <a:pt x="96591" y="109141"/>
                    <a:pt x="97542" y="109087"/>
                  </a:cubicBezTo>
                  <a:close/>
                </a:path>
              </a:pathLst>
            </a:custGeom>
            <a:solidFill>
              <a:srgbClr val="FFFFFF"/>
            </a:solidFill>
            <a:ln w="76200" cap="flat">
              <a:solidFill>
                <a:srgbClr val="FFFFFF"/>
              </a:solidFill>
              <a:prstDash val="solid"/>
              <a:miter/>
            </a:ln>
          </p:spPr>
          <p:txBody>
            <a:bodyPr rtlCol="0" anchor="ctr"/>
            <a:lstStyle/>
            <a:p>
              <a:endParaRPr lang="fr-FR"/>
            </a:p>
          </p:txBody>
        </p:sp>
        <p:sp>
          <p:nvSpPr>
            <p:cNvPr id="414" name="Graphique 403">
              <a:extLst>
                <a:ext uri="{FF2B5EF4-FFF2-40B4-BE49-F238E27FC236}">
                  <a16:creationId xmlns:a16="http://schemas.microsoft.com/office/drawing/2014/main" id="{BEF6BCD7-08F6-4F5D-BAF9-9B255A06A1AC}"/>
                </a:ext>
              </a:extLst>
            </p:cNvPr>
            <p:cNvSpPr/>
            <p:nvPr/>
          </p:nvSpPr>
          <p:spPr>
            <a:xfrm>
              <a:off x="2340182" y="1432909"/>
              <a:ext cx="100744" cy="475870"/>
            </a:xfrm>
            <a:custGeom>
              <a:avLst/>
              <a:gdLst>
                <a:gd name="connsiteX0" fmla="*/ 48190 w 100744"/>
                <a:gd name="connsiteY0" fmla="*/ 475691 h 475870"/>
                <a:gd name="connsiteX1" fmla="*/ 46016 w 100744"/>
                <a:gd name="connsiteY1" fmla="*/ 475691 h 475870"/>
                <a:gd name="connsiteX2" fmla="*/ 22644 w 100744"/>
                <a:gd name="connsiteY2" fmla="*/ 467539 h 475870"/>
                <a:gd name="connsiteX3" fmla="*/ 8513 w 100744"/>
                <a:gd name="connsiteY3" fmla="*/ 444710 h 475870"/>
                <a:gd name="connsiteX4" fmla="*/ 632 w 100744"/>
                <a:gd name="connsiteY4" fmla="*/ 235999 h 475870"/>
                <a:gd name="connsiteX5" fmla="*/ 8785 w 100744"/>
                <a:gd name="connsiteY5" fmla="*/ 28374 h 475870"/>
                <a:gd name="connsiteX6" fmla="*/ 25634 w 100744"/>
                <a:gd name="connsiteY6" fmla="*/ 4187 h 475870"/>
                <a:gd name="connsiteX7" fmla="*/ 41939 w 100744"/>
                <a:gd name="connsiteY7" fmla="*/ -161 h 475870"/>
                <a:gd name="connsiteX8" fmla="*/ 52810 w 100744"/>
                <a:gd name="connsiteY8" fmla="*/ 1469 h 475870"/>
                <a:gd name="connsiteX9" fmla="*/ 77811 w 100744"/>
                <a:gd name="connsiteY9" fmla="*/ 25656 h 475870"/>
                <a:gd name="connsiteX10" fmla="*/ 96019 w 100744"/>
                <a:gd name="connsiteY10" fmla="*/ 149579 h 475870"/>
                <a:gd name="connsiteX11" fmla="*/ 100640 w 100744"/>
                <a:gd name="connsiteY11" fmla="*/ 285459 h 475870"/>
                <a:gd name="connsiteX12" fmla="*/ 100640 w 100744"/>
                <a:gd name="connsiteY12" fmla="*/ 356932 h 475870"/>
                <a:gd name="connsiteX13" fmla="*/ 86508 w 100744"/>
                <a:gd name="connsiteY13" fmla="*/ 447428 h 475870"/>
                <a:gd name="connsiteX14" fmla="*/ 48190 w 100744"/>
                <a:gd name="connsiteY14" fmla="*/ 475691 h 475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0744" h="475870">
                  <a:moveTo>
                    <a:pt x="48190" y="475691"/>
                  </a:moveTo>
                  <a:lnTo>
                    <a:pt x="46016" y="475691"/>
                  </a:lnTo>
                  <a:cubicBezTo>
                    <a:pt x="37537" y="475582"/>
                    <a:pt x="29330" y="472729"/>
                    <a:pt x="22644" y="467539"/>
                  </a:cubicBezTo>
                  <a:cubicBezTo>
                    <a:pt x="15171" y="462022"/>
                    <a:pt x="10116" y="453842"/>
                    <a:pt x="8513" y="444710"/>
                  </a:cubicBezTo>
                  <a:cubicBezTo>
                    <a:pt x="1094" y="375412"/>
                    <a:pt x="-1542" y="305678"/>
                    <a:pt x="632" y="235999"/>
                  </a:cubicBezTo>
                  <a:cubicBezTo>
                    <a:pt x="-1542" y="166673"/>
                    <a:pt x="1176" y="97292"/>
                    <a:pt x="8785" y="28374"/>
                  </a:cubicBezTo>
                  <a:cubicBezTo>
                    <a:pt x="10470" y="18183"/>
                    <a:pt x="16666" y="9296"/>
                    <a:pt x="25634" y="4187"/>
                  </a:cubicBezTo>
                  <a:cubicBezTo>
                    <a:pt x="30580" y="1306"/>
                    <a:pt x="36205" y="-216"/>
                    <a:pt x="41939" y="-161"/>
                  </a:cubicBezTo>
                  <a:cubicBezTo>
                    <a:pt x="45635" y="-161"/>
                    <a:pt x="49277" y="409"/>
                    <a:pt x="52810" y="1469"/>
                  </a:cubicBezTo>
                  <a:cubicBezTo>
                    <a:pt x="64631" y="4894"/>
                    <a:pt x="73980" y="13970"/>
                    <a:pt x="77811" y="25656"/>
                  </a:cubicBezTo>
                  <a:cubicBezTo>
                    <a:pt x="88356" y="66176"/>
                    <a:pt x="94470" y="107728"/>
                    <a:pt x="96019" y="149579"/>
                  </a:cubicBezTo>
                  <a:cubicBezTo>
                    <a:pt x="99009" y="194419"/>
                    <a:pt x="100640" y="239260"/>
                    <a:pt x="100640" y="285459"/>
                  </a:cubicBezTo>
                  <a:cubicBezTo>
                    <a:pt x="100640" y="298232"/>
                    <a:pt x="100640" y="321875"/>
                    <a:pt x="100640" y="356932"/>
                  </a:cubicBezTo>
                  <a:cubicBezTo>
                    <a:pt x="100585" y="387641"/>
                    <a:pt x="95802" y="418160"/>
                    <a:pt x="86508" y="447428"/>
                  </a:cubicBezTo>
                  <a:cubicBezTo>
                    <a:pt x="81752" y="464549"/>
                    <a:pt x="65936" y="476208"/>
                    <a:pt x="48190" y="475691"/>
                  </a:cubicBezTo>
                  <a:close/>
                </a:path>
              </a:pathLst>
            </a:custGeom>
            <a:solidFill>
              <a:srgbClr val="FFFFFF"/>
            </a:solidFill>
            <a:ln w="76200" cap="flat">
              <a:solidFill>
                <a:srgbClr val="FFFFFF"/>
              </a:solidFill>
              <a:prstDash val="solid"/>
              <a:miter/>
            </a:ln>
          </p:spPr>
          <p:txBody>
            <a:bodyPr rtlCol="0" anchor="ctr"/>
            <a:lstStyle/>
            <a:p>
              <a:endParaRPr lang="fr-FR"/>
            </a:p>
          </p:txBody>
        </p:sp>
        <p:sp>
          <p:nvSpPr>
            <p:cNvPr id="415" name="Graphique 403">
              <a:extLst>
                <a:ext uri="{FF2B5EF4-FFF2-40B4-BE49-F238E27FC236}">
                  <a16:creationId xmlns:a16="http://schemas.microsoft.com/office/drawing/2014/main" id="{BEF6BCD7-08F6-4F5D-BAF9-9B255A06A1AC}"/>
                </a:ext>
              </a:extLst>
            </p:cNvPr>
            <p:cNvSpPr/>
            <p:nvPr/>
          </p:nvSpPr>
          <p:spPr>
            <a:xfrm>
              <a:off x="2475354" y="1582105"/>
              <a:ext cx="252553" cy="293313"/>
            </a:xfrm>
            <a:custGeom>
              <a:avLst/>
              <a:gdLst>
                <a:gd name="connsiteX0" fmla="*/ 121185 w 252553"/>
                <a:gd name="connsiteY0" fmla="*/ 293069 h 293313"/>
                <a:gd name="connsiteX1" fmla="*/ 118196 w 252553"/>
                <a:gd name="connsiteY1" fmla="*/ 293069 h 293313"/>
                <a:gd name="connsiteX2" fmla="*/ 54332 w 252553"/>
                <a:gd name="connsiteY2" fmla="*/ 275676 h 293313"/>
                <a:gd name="connsiteX3" fmla="*/ 14927 w 252553"/>
                <a:gd name="connsiteY3" fmla="*/ 228933 h 293313"/>
                <a:gd name="connsiteX4" fmla="*/ -20 w 252553"/>
                <a:gd name="connsiteY4" fmla="*/ 158004 h 293313"/>
                <a:gd name="connsiteX5" fmla="*/ 17917 w 252553"/>
                <a:gd name="connsiteY5" fmla="*/ 72128 h 293313"/>
                <a:gd name="connsiteX6" fmla="*/ 64388 w 252553"/>
                <a:gd name="connsiteY6" fmla="*/ 17776 h 293313"/>
                <a:gd name="connsiteX7" fmla="*/ 123087 w 252553"/>
                <a:gd name="connsiteY7" fmla="*/ -161 h 293313"/>
                <a:gd name="connsiteX8" fmla="*/ 176081 w 252553"/>
                <a:gd name="connsiteY8" fmla="*/ 18047 h 293313"/>
                <a:gd name="connsiteX9" fmla="*/ 201083 w 252553"/>
                <a:gd name="connsiteY9" fmla="*/ 77563 h 293313"/>
                <a:gd name="connsiteX10" fmla="*/ 186407 w 252553"/>
                <a:gd name="connsiteY10" fmla="*/ 121588 h 293313"/>
                <a:gd name="connsiteX11" fmla="*/ 145100 w 252553"/>
                <a:gd name="connsiteY11" fmla="*/ 151210 h 293313"/>
                <a:gd name="connsiteX12" fmla="*/ 89117 w 252553"/>
                <a:gd name="connsiteY12" fmla="*/ 165885 h 293313"/>
                <a:gd name="connsiteX13" fmla="*/ 71046 w 252553"/>
                <a:gd name="connsiteY13" fmla="*/ 186838 h 293313"/>
                <a:gd name="connsiteX14" fmla="*/ 71182 w 252553"/>
                <a:gd name="connsiteY14" fmla="*/ 188169 h 293313"/>
                <a:gd name="connsiteX15" fmla="*/ 81508 w 252553"/>
                <a:gd name="connsiteY15" fmla="*/ 212084 h 293313"/>
                <a:gd name="connsiteX16" fmla="*/ 125261 w 252553"/>
                <a:gd name="connsiteY16" fmla="*/ 225944 h 293313"/>
                <a:gd name="connsiteX17" fmla="*/ 199724 w 252553"/>
                <a:gd name="connsiteY17" fmla="*/ 204475 h 293313"/>
                <a:gd name="connsiteX18" fmla="*/ 233422 w 252553"/>
                <a:gd name="connsiteY18" fmla="*/ 192789 h 293313"/>
                <a:gd name="connsiteX19" fmla="*/ 247553 w 252553"/>
                <a:gd name="connsiteY19" fmla="*/ 198768 h 293313"/>
                <a:gd name="connsiteX20" fmla="*/ 252445 w 252553"/>
                <a:gd name="connsiteY20" fmla="*/ 212356 h 293313"/>
                <a:gd name="connsiteX21" fmla="*/ 241574 w 252553"/>
                <a:gd name="connsiteY21" fmla="*/ 237358 h 293313"/>
                <a:gd name="connsiteX22" fmla="*/ 121185 w 252553"/>
                <a:gd name="connsiteY22" fmla="*/ 293069 h 293313"/>
                <a:gd name="connsiteX23" fmla="*/ 97542 w 252553"/>
                <a:gd name="connsiteY23" fmla="*/ 109087 h 293313"/>
                <a:gd name="connsiteX24" fmla="*/ 133143 w 252553"/>
                <a:gd name="connsiteY24" fmla="*/ 84085 h 293313"/>
                <a:gd name="connsiteX25" fmla="*/ 142111 w 252553"/>
                <a:gd name="connsiteY25" fmla="*/ 56909 h 293313"/>
                <a:gd name="connsiteX26" fmla="*/ 135480 w 252553"/>
                <a:gd name="connsiteY26" fmla="*/ 47941 h 293313"/>
                <a:gd name="connsiteX27" fmla="*/ 133143 w 252553"/>
                <a:gd name="connsiteY27" fmla="*/ 47941 h 293313"/>
                <a:gd name="connsiteX28" fmla="*/ 127707 w 252553"/>
                <a:gd name="connsiteY28" fmla="*/ 47941 h 293313"/>
                <a:gd name="connsiteX29" fmla="*/ 109228 w 252553"/>
                <a:gd name="connsiteY29" fmla="*/ 55550 h 293313"/>
                <a:gd name="connsiteX30" fmla="*/ 86672 w 252553"/>
                <a:gd name="connsiteY30" fmla="*/ 73758 h 293313"/>
                <a:gd name="connsiteX31" fmla="*/ 79062 w 252553"/>
                <a:gd name="connsiteY31" fmla="*/ 90879 h 293313"/>
                <a:gd name="connsiteX32" fmla="*/ 93167 w 252553"/>
                <a:gd name="connsiteY32" fmla="*/ 109114 h 293313"/>
                <a:gd name="connsiteX33" fmla="*/ 97542 w 252553"/>
                <a:gd name="connsiteY33" fmla="*/ 109087 h 293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52553" h="293313">
                  <a:moveTo>
                    <a:pt x="121185" y="293069"/>
                  </a:moveTo>
                  <a:lnTo>
                    <a:pt x="118196" y="293069"/>
                  </a:lnTo>
                  <a:cubicBezTo>
                    <a:pt x="95640" y="293938"/>
                    <a:pt x="73328" y="287878"/>
                    <a:pt x="54332" y="275676"/>
                  </a:cubicBezTo>
                  <a:cubicBezTo>
                    <a:pt x="36994" y="264180"/>
                    <a:pt x="23325" y="247956"/>
                    <a:pt x="14927" y="228933"/>
                  </a:cubicBezTo>
                  <a:cubicBezTo>
                    <a:pt x="4682" y="206703"/>
                    <a:pt x="-427" y="182462"/>
                    <a:pt x="-20" y="158004"/>
                  </a:cubicBezTo>
                  <a:cubicBezTo>
                    <a:pt x="-916" y="128355"/>
                    <a:pt x="5226" y="98923"/>
                    <a:pt x="17917" y="72128"/>
                  </a:cubicBezTo>
                  <a:cubicBezTo>
                    <a:pt x="28080" y="50060"/>
                    <a:pt x="44169" y="31255"/>
                    <a:pt x="64388" y="17776"/>
                  </a:cubicBezTo>
                  <a:cubicBezTo>
                    <a:pt x="81834" y="6280"/>
                    <a:pt x="102216" y="57"/>
                    <a:pt x="123087" y="-161"/>
                  </a:cubicBezTo>
                  <a:cubicBezTo>
                    <a:pt x="142301" y="-297"/>
                    <a:pt x="160998" y="6117"/>
                    <a:pt x="176081" y="18047"/>
                  </a:cubicBezTo>
                  <a:cubicBezTo>
                    <a:pt x="193364" y="32804"/>
                    <a:pt x="202659" y="54871"/>
                    <a:pt x="201083" y="77563"/>
                  </a:cubicBezTo>
                  <a:cubicBezTo>
                    <a:pt x="201408" y="93488"/>
                    <a:pt x="196218" y="109032"/>
                    <a:pt x="186407" y="121588"/>
                  </a:cubicBezTo>
                  <a:cubicBezTo>
                    <a:pt x="175374" y="134823"/>
                    <a:pt x="161161" y="145014"/>
                    <a:pt x="145100" y="151210"/>
                  </a:cubicBezTo>
                  <a:cubicBezTo>
                    <a:pt x="127191" y="158629"/>
                    <a:pt x="108358" y="163575"/>
                    <a:pt x="89117" y="165885"/>
                  </a:cubicBezTo>
                  <a:cubicBezTo>
                    <a:pt x="78329" y="166673"/>
                    <a:pt x="70257" y="176049"/>
                    <a:pt x="71046" y="186838"/>
                  </a:cubicBezTo>
                  <a:cubicBezTo>
                    <a:pt x="71073" y="187273"/>
                    <a:pt x="71127" y="187735"/>
                    <a:pt x="71182" y="188169"/>
                  </a:cubicBezTo>
                  <a:cubicBezTo>
                    <a:pt x="71833" y="197083"/>
                    <a:pt x="75475" y="205507"/>
                    <a:pt x="81508" y="212084"/>
                  </a:cubicBezTo>
                  <a:cubicBezTo>
                    <a:pt x="93330" y="222927"/>
                    <a:pt x="109336" y="228009"/>
                    <a:pt x="125261" y="225944"/>
                  </a:cubicBezTo>
                  <a:cubicBezTo>
                    <a:pt x="151568" y="225564"/>
                    <a:pt x="177276" y="218172"/>
                    <a:pt x="199724" y="204475"/>
                  </a:cubicBezTo>
                  <a:cubicBezTo>
                    <a:pt x="209752" y="197708"/>
                    <a:pt x="221355" y="193686"/>
                    <a:pt x="233422" y="192789"/>
                  </a:cubicBezTo>
                  <a:cubicBezTo>
                    <a:pt x="238803" y="192436"/>
                    <a:pt x="244048" y="194664"/>
                    <a:pt x="247553" y="198768"/>
                  </a:cubicBezTo>
                  <a:cubicBezTo>
                    <a:pt x="250787" y="202545"/>
                    <a:pt x="252526" y="207383"/>
                    <a:pt x="252445" y="212356"/>
                  </a:cubicBezTo>
                  <a:cubicBezTo>
                    <a:pt x="252418" y="221840"/>
                    <a:pt x="248477" y="230863"/>
                    <a:pt x="241574" y="237358"/>
                  </a:cubicBezTo>
                  <a:cubicBezTo>
                    <a:pt x="210648" y="271491"/>
                    <a:pt x="167221" y="291574"/>
                    <a:pt x="121185" y="293069"/>
                  </a:cubicBezTo>
                  <a:close/>
                  <a:moveTo>
                    <a:pt x="97542" y="109087"/>
                  </a:moveTo>
                  <a:cubicBezTo>
                    <a:pt x="113386" y="108734"/>
                    <a:pt x="127436" y="98841"/>
                    <a:pt x="133143" y="84085"/>
                  </a:cubicBezTo>
                  <a:cubicBezTo>
                    <a:pt x="138007" y="75742"/>
                    <a:pt x="141051" y="66502"/>
                    <a:pt x="142111" y="56909"/>
                  </a:cubicBezTo>
                  <a:cubicBezTo>
                    <a:pt x="142763" y="52615"/>
                    <a:pt x="139801" y="48593"/>
                    <a:pt x="135480" y="47941"/>
                  </a:cubicBezTo>
                  <a:cubicBezTo>
                    <a:pt x="134719" y="47832"/>
                    <a:pt x="133931" y="47832"/>
                    <a:pt x="133143" y="47941"/>
                  </a:cubicBezTo>
                  <a:lnTo>
                    <a:pt x="127707" y="47941"/>
                  </a:lnTo>
                  <a:cubicBezTo>
                    <a:pt x="121104" y="49245"/>
                    <a:pt x="114826" y="51827"/>
                    <a:pt x="109228" y="55550"/>
                  </a:cubicBezTo>
                  <a:cubicBezTo>
                    <a:pt x="100722" y="60279"/>
                    <a:pt x="93085" y="66421"/>
                    <a:pt x="86672" y="73758"/>
                  </a:cubicBezTo>
                  <a:cubicBezTo>
                    <a:pt x="82052" y="78296"/>
                    <a:pt x="79334" y="84411"/>
                    <a:pt x="79062" y="90879"/>
                  </a:cubicBezTo>
                  <a:cubicBezTo>
                    <a:pt x="77921" y="99820"/>
                    <a:pt x="84226" y="107973"/>
                    <a:pt x="93167" y="109114"/>
                  </a:cubicBezTo>
                  <a:cubicBezTo>
                    <a:pt x="94634" y="109304"/>
                    <a:pt x="96102" y="109304"/>
                    <a:pt x="97542" y="109087"/>
                  </a:cubicBezTo>
                  <a:close/>
                </a:path>
              </a:pathLst>
            </a:custGeom>
            <a:solidFill>
              <a:srgbClr val="FFFFFF"/>
            </a:solidFill>
            <a:ln w="76200" cap="flat">
              <a:solidFill>
                <a:srgbClr val="FFFFFF"/>
              </a:solidFill>
              <a:prstDash val="solid"/>
              <a:miter/>
            </a:ln>
          </p:spPr>
          <p:txBody>
            <a:bodyPr rtlCol="0" anchor="ctr"/>
            <a:lstStyle/>
            <a:p>
              <a:endParaRPr lang="fr-FR"/>
            </a:p>
          </p:txBody>
        </p:sp>
        <p:sp>
          <p:nvSpPr>
            <p:cNvPr id="416" name="Graphique 403">
              <a:extLst>
                <a:ext uri="{FF2B5EF4-FFF2-40B4-BE49-F238E27FC236}">
                  <a16:creationId xmlns:a16="http://schemas.microsoft.com/office/drawing/2014/main" id="{BEF6BCD7-08F6-4F5D-BAF9-9B255A06A1AC}"/>
                </a:ext>
              </a:extLst>
            </p:cNvPr>
            <p:cNvSpPr/>
            <p:nvPr/>
          </p:nvSpPr>
          <p:spPr>
            <a:xfrm>
              <a:off x="2916187" y="1429921"/>
              <a:ext cx="260120" cy="479113"/>
            </a:xfrm>
            <a:custGeom>
              <a:avLst/>
              <a:gdLst>
                <a:gd name="connsiteX0" fmla="*/ 209196 w 260120"/>
                <a:gd name="connsiteY0" fmla="*/ 478951 h 479113"/>
                <a:gd name="connsiteX1" fmla="*/ 205119 w 260120"/>
                <a:gd name="connsiteY1" fmla="*/ 478951 h 479113"/>
                <a:gd name="connsiteX2" fmla="*/ 179845 w 260120"/>
                <a:gd name="connsiteY2" fmla="*/ 464276 h 479113"/>
                <a:gd name="connsiteX3" fmla="*/ 177128 w 260120"/>
                <a:gd name="connsiteY3" fmla="*/ 447698 h 479113"/>
                <a:gd name="connsiteX4" fmla="*/ 177128 w 260120"/>
                <a:gd name="connsiteY4" fmla="*/ 439817 h 479113"/>
                <a:gd name="connsiteX5" fmla="*/ 177128 w 260120"/>
                <a:gd name="connsiteY5" fmla="*/ 431937 h 479113"/>
                <a:gd name="connsiteX6" fmla="*/ 177128 w 260120"/>
                <a:gd name="connsiteY6" fmla="*/ 427045 h 479113"/>
                <a:gd name="connsiteX7" fmla="*/ 171965 w 260120"/>
                <a:gd name="connsiteY7" fmla="*/ 424055 h 479113"/>
                <a:gd name="connsiteX8" fmla="*/ 154844 w 260120"/>
                <a:gd name="connsiteY8" fmla="*/ 437915 h 479113"/>
                <a:gd name="connsiteX9" fmla="*/ 86904 w 260120"/>
                <a:gd name="connsiteY9" fmla="*/ 466450 h 479113"/>
                <a:gd name="connsiteX10" fmla="*/ 41248 w 260120"/>
                <a:gd name="connsiteY10" fmla="*/ 448242 h 479113"/>
                <a:gd name="connsiteX11" fmla="*/ 12170 w 260120"/>
                <a:gd name="connsiteY11" fmla="*/ 401771 h 479113"/>
                <a:gd name="connsiteX12" fmla="*/ -59 w 260120"/>
                <a:gd name="connsiteY12" fmla="*/ 329483 h 479113"/>
                <a:gd name="connsiteX13" fmla="*/ 30650 w 260120"/>
                <a:gd name="connsiteY13" fmla="*/ 220779 h 479113"/>
                <a:gd name="connsiteX14" fmla="*/ 78208 w 260120"/>
                <a:gd name="connsiteY14" fmla="*/ 181373 h 479113"/>
                <a:gd name="connsiteX15" fmla="*/ 108917 w 260120"/>
                <a:gd name="connsiteY15" fmla="*/ 175395 h 479113"/>
                <a:gd name="connsiteX16" fmla="*/ 141256 w 260120"/>
                <a:gd name="connsiteY16" fmla="*/ 181373 h 479113"/>
                <a:gd name="connsiteX17" fmla="*/ 145332 w 260120"/>
                <a:gd name="connsiteY17" fmla="*/ 181373 h 479113"/>
                <a:gd name="connsiteX18" fmla="*/ 156475 w 260120"/>
                <a:gd name="connsiteY18" fmla="*/ 169144 h 479113"/>
                <a:gd name="connsiteX19" fmla="*/ 161094 w 260120"/>
                <a:gd name="connsiteY19" fmla="*/ 112618 h 479113"/>
                <a:gd name="connsiteX20" fmla="*/ 161094 w 260120"/>
                <a:gd name="connsiteY20" fmla="*/ 91692 h 479113"/>
                <a:gd name="connsiteX21" fmla="*/ 161094 w 260120"/>
                <a:gd name="connsiteY21" fmla="*/ 73756 h 479113"/>
                <a:gd name="connsiteX22" fmla="*/ 161094 w 260120"/>
                <a:gd name="connsiteY22" fmla="*/ 60168 h 479113"/>
                <a:gd name="connsiteX23" fmla="*/ 198325 w 260120"/>
                <a:gd name="connsiteY23" fmla="*/ -163 h 479113"/>
                <a:gd name="connsiteX24" fmla="*/ 201858 w 260120"/>
                <a:gd name="connsiteY24" fmla="*/ -163 h 479113"/>
                <a:gd name="connsiteX25" fmla="*/ 245612 w 260120"/>
                <a:gd name="connsiteY25" fmla="*/ 58266 h 479113"/>
                <a:gd name="connsiteX26" fmla="*/ 251861 w 260120"/>
                <a:gd name="connsiteY26" fmla="*/ 101747 h 479113"/>
                <a:gd name="connsiteX27" fmla="*/ 260015 w 260120"/>
                <a:gd name="connsiteY27" fmla="*/ 299046 h 479113"/>
                <a:gd name="connsiteX28" fmla="*/ 258112 w 260120"/>
                <a:gd name="connsiteY28" fmla="*/ 380574 h 479113"/>
                <a:gd name="connsiteX29" fmla="*/ 239905 w 260120"/>
                <a:gd name="connsiteY29" fmla="*/ 459928 h 479113"/>
                <a:gd name="connsiteX30" fmla="*/ 209196 w 260120"/>
                <a:gd name="connsiteY30" fmla="*/ 478951 h 479113"/>
                <a:gd name="connsiteX31" fmla="*/ 97502 w 260120"/>
                <a:gd name="connsiteY31" fmla="*/ 394977 h 479113"/>
                <a:gd name="connsiteX32" fmla="*/ 129842 w 260120"/>
                <a:gd name="connsiteY32" fmla="*/ 375138 h 479113"/>
                <a:gd name="connsiteX33" fmla="*/ 148050 w 260120"/>
                <a:gd name="connsiteY33" fmla="*/ 325406 h 479113"/>
                <a:gd name="connsiteX34" fmla="*/ 150496 w 260120"/>
                <a:gd name="connsiteY34" fmla="*/ 298230 h 479113"/>
                <a:gd name="connsiteX35" fmla="*/ 126309 w 260120"/>
                <a:gd name="connsiteY35" fmla="*/ 249857 h 479113"/>
                <a:gd name="connsiteX36" fmla="*/ 92068 w 260120"/>
                <a:gd name="connsiteY36" fmla="*/ 271054 h 479113"/>
                <a:gd name="connsiteX37" fmla="*/ 72229 w 260120"/>
                <a:gd name="connsiteY37" fmla="*/ 346604 h 479113"/>
                <a:gd name="connsiteX38" fmla="*/ 75218 w 260120"/>
                <a:gd name="connsiteY38" fmla="*/ 373780 h 479113"/>
                <a:gd name="connsiteX39" fmla="*/ 96389 w 260120"/>
                <a:gd name="connsiteY39" fmla="*/ 395004 h 479113"/>
                <a:gd name="connsiteX40" fmla="*/ 97502 w 260120"/>
                <a:gd name="connsiteY40" fmla="*/ 394977 h 479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260120" h="479113">
                  <a:moveTo>
                    <a:pt x="209196" y="478951"/>
                  </a:moveTo>
                  <a:lnTo>
                    <a:pt x="205119" y="478951"/>
                  </a:lnTo>
                  <a:cubicBezTo>
                    <a:pt x="190988" y="477321"/>
                    <a:pt x="182563" y="472429"/>
                    <a:pt x="179845" y="464276"/>
                  </a:cubicBezTo>
                  <a:cubicBezTo>
                    <a:pt x="178134" y="458922"/>
                    <a:pt x="177210" y="453324"/>
                    <a:pt x="177128" y="447698"/>
                  </a:cubicBezTo>
                  <a:cubicBezTo>
                    <a:pt x="176992" y="445062"/>
                    <a:pt x="176992" y="442454"/>
                    <a:pt x="177128" y="439817"/>
                  </a:cubicBezTo>
                  <a:cubicBezTo>
                    <a:pt x="177128" y="437100"/>
                    <a:pt x="177128" y="434382"/>
                    <a:pt x="177128" y="431937"/>
                  </a:cubicBezTo>
                  <a:cubicBezTo>
                    <a:pt x="177237" y="430306"/>
                    <a:pt x="177237" y="428675"/>
                    <a:pt x="177128" y="427045"/>
                  </a:cubicBezTo>
                  <a:cubicBezTo>
                    <a:pt x="177128" y="425143"/>
                    <a:pt x="175226" y="424055"/>
                    <a:pt x="171965" y="424055"/>
                  </a:cubicBezTo>
                  <a:lnTo>
                    <a:pt x="154844" y="437915"/>
                  </a:lnTo>
                  <a:cubicBezTo>
                    <a:pt x="136201" y="455036"/>
                    <a:pt x="112178" y="465146"/>
                    <a:pt x="86904" y="466450"/>
                  </a:cubicBezTo>
                  <a:cubicBezTo>
                    <a:pt x="69837" y="466939"/>
                    <a:pt x="53314" y="460336"/>
                    <a:pt x="41248" y="448242"/>
                  </a:cubicBezTo>
                  <a:cubicBezTo>
                    <a:pt x="28041" y="435252"/>
                    <a:pt x="18094" y="419327"/>
                    <a:pt x="12170" y="401771"/>
                  </a:cubicBezTo>
                  <a:cubicBezTo>
                    <a:pt x="3881" y="378590"/>
                    <a:pt x="-276" y="354104"/>
                    <a:pt x="-59" y="329483"/>
                  </a:cubicBezTo>
                  <a:cubicBezTo>
                    <a:pt x="-902" y="291002"/>
                    <a:pt x="9779" y="253145"/>
                    <a:pt x="30650" y="220779"/>
                  </a:cubicBezTo>
                  <a:cubicBezTo>
                    <a:pt x="42145" y="203141"/>
                    <a:pt x="58722" y="189390"/>
                    <a:pt x="78208" y="181373"/>
                  </a:cubicBezTo>
                  <a:cubicBezTo>
                    <a:pt x="87964" y="177405"/>
                    <a:pt x="98400" y="175395"/>
                    <a:pt x="108917" y="175395"/>
                  </a:cubicBezTo>
                  <a:cubicBezTo>
                    <a:pt x="119977" y="175449"/>
                    <a:pt x="130929" y="177487"/>
                    <a:pt x="141256" y="181373"/>
                  </a:cubicBezTo>
                  <a:lnTo>
                    <a:pt x="145332" y="181373"/>
                  </a:lnTo>
                  <a:cubicBezTo>
                    <a:pt x="149952" y="181373"/>
                    <a:pt x="153757" y="177297"/>
                    <a:pt x="156475" y="169144"/>
                  </a:cubicBezTo>
                  <a:cubicBezTo>
                    <a:pt x="160361" y="150556"/>
                    <a:pt x="161909" y="131587"/>
                    <a:pt x="161094" y="112618"/>
                  </a:cubicBezTo>
                  <a:cubicBezTo>
                    <a:pt x="161094" y="105552"/>
                    <a:pt x="161094" y="98486"/>
                    <a:pt x="161094" y="91692"/>
                  </a:cubicBezTo>
                  <a:cubicBezTo>
                    <a:pt x="161094" y="84898"/>
                    <a:pt x="161094" y="78920"/>
                    <a:pt x="161094" y="73756"/>
                  </a:cubicBezTo>
                  <a:cubicBezTo>
                    <a:pt x="161094" y="68593"/>
                    <a:pt x="161094" y="63973"/>
                    <a:pt x="161094" y="60168"/>
                  </a:cubicBezTo>
                  <a:cubicBezTo>
                    <a:pt x="162453" y="23752"/>
                    <a:pt x="174954" y="3642"/>
                    <a:pt x="198325" y="-163"/>
                  </a:cubicBezTo>
                  <a:lnTo>
                    <a:pt x="201858" y="-163"/>
                  </a:lnTo>
                  <a:cubicBezTo>
                    <a:pt x="224142" y="-163"/>
                    <a:pt x="238818" y="19132"/>
                    <a:pt x="245612" y="58266"/>
                  </a:cubicBezTo>
                  <a:cubicBezTo>
                    <a:pt x="249145" y="78104"/>
                    <a:pt x="251046" y="92508"/>
                    <a:pt x="251861" y="101747"/>
                  </a:cubicBezTo>
                  <a:cubicBezTo>
                    <a:pt x="257297" y="182189"/>
                    <a:pt x="260015" y="247955"/>
                    <a:pt x="260015" y="299046"/>
                  </a:cubicBezTo>
                  <a:cubicBezTo>
                    <a:pt x="260015" y="319156"/>
                    <a:pt x="260015" y="346060"/>
                    <a:pt x="258112" y="380574"/>
                  </a:cubicBezTo>
                  <a:cubicBezTo>
                    <a:pt x="258438" y="408103"/>
                    <a:pt x="252188" y="435306"/>
                    <a:pt x="239905" y="459928"/>
                  </a:cubicBezTo>
                  <a:cubicBezTo>
                    <a:pt x="234007" y="471505"/>
                    <a:pt x="222186" y="478842"/>
                    <a:pt x="209196" y="478951"/>
                  </a:cubicBezTo>
                  <a:close/>
                  <a:moveTo>
                    <a:pt x="97502" y="394977"/>
                  </a:moveTo>
                  <a:cubicBezTo>
                    <a:pt x="111036" y="394596"/>
                    <a:pt x="123374" y="387042"/>
                    <a:pt x="129842" y="375138"/>
                  </a:cubicBezTo>
                  <a:cubicBezTo>
                    <a:pt x="139517" y="360110"/>
                    <a:pt x="145739" y="343125"/>
                    <a:pt x="148050" y="325406"/>
                  </a:cubicBezTo>
                  <a:cubicBezTo>
                    <a:pt x="149626" y="316438"/>
                    <a:pt x="150468" y="307334"/>
                    <a:pt x="150496" y="298230"/>
                  </a:cubicBezTo>
                  <a:cubicBezTo>
                    <a:pt x="150496" y="265891"/>
                    <a:pt x="142342" y="249857"/>
                    <a:pt x="126309" y="249857"/>
                  </a:cubicBezTo>
                  <a:cubicBezTo>
                    <a:pt x="111933" y="250292"/>
                    <a:pt x="98862" y="258363"/>
                    <a:pt x="92068" y="271054"/>
                  </a:cubicBezTo>
                  <a:cubicBezTo>
                    <a:pt x="78371" y="293828"/>
                    <a:pt x="71495" y="320053"/>
                    <a:pt x="72229" y="346604"/>
                  </a:cubicBezTo>
                  <a:cubicBezTo>
                    <a:pt x="72501" y="355735"/>
                    <a:pt x="73506" y="364812"/>
                    <a:pt x="75218" y="373780"/>
                  </a:cubicBezTo>
                  <a:cubicBezTo>
                    <a:pt x="75191" y="385493"/>
                    <a:pt x="84676" y="394977"/>
                    <a:pt x="96389" y="395004"/>
                  </a:cubicBezTo>
                  <a:cubicBezTo>
                    <a:pt x="96768" y="395004"/>
                    <a:pt x="97122" y="395004"/>
                    <a:pt x="97502" y="394977"/>
                  </a:cubicBezTo>
                  <a:close/>
                </a:path>
              </a:pathLst>
            </a:custGeom>
            <a:solidFill>
              <a:srgbClr val="FFFFFF"/>
            </a:solidFill>
            <a:ln w="76200" cap="flat">
              <a:solidFill>
                <a:srgbClr val="FFFFFF"/>
              </a:solidFill>
              <a:prstDash val="solid"/>
              <a:miter/>
            </a:ln>
          </p:spPr>
          <p:txBody>
            <a:bodyPr rtlCol="0" anchor="ctr"/>
            <a:lstStyle/>
            <a:p>
              <a:endParaRPr lang="fr-FR"/>
            </a:p>
          </p:txBody>
        </p:sp>
        <p:sp>
          <p:nvSpPr>
            <p:cNvPr id="417" name="Graphique 403">
              <a:extLst>
                <a:ext uri="{FF2B5EF4-FFF2-40B4-BE49-F238E27FC236}">
                  <a16:creationId xmlns:a16="http://schemas.microsoft.com/office/drawing/2014/main" id="{BEF6BCD7-08F6-4F5D-BAF9-9B255A06A1AC}"/>
                </a:ext>
              </a:extLst>
            </p:cNvPr>
            <p:cNvSpPr/>
            <p:nvPr/>
          </p:nvSpPr>
          <p:spPr>
            <a:xfrm>
              <a:off x="3211902" y="1611373"/>
              <a:ext cx="221546" cy="281372"/>
            </a:xfrm>
            <a:custGeom>
              <a:avLst/>
              <a:gdLst>
                <a:gd name="connsiteX0" fmla="*/ 108604 w 221546"/>
                <a:gd name="connsiteY0" fmla="*/ 281193 h 281372"/>
                <a:gd name="connsiteX1" fmla="*/ 105343 w 221546"/>
                <a:gd name="connsiteY1" fmla="*/ 281193 h 281372"/>
                <a:gd name="connsiteX2" fmla="*/ 44197 w 221546"/>
                <a:gd name="connsiteY2" fmla="*/ 260811 h 281372"/>
                <a:gd name="connsiteX3" fmla="*/ 10498 w 221546"/>
                <a:gd name="connsiteY3" fmla="*/ 210807 h 281372"/>
                <a:gd name="connsiteX4" fmla="*/ -100 w 221546"/>
                <a:gd name="connsiteY4" fmla="*/ 146128 h 281372"/>
                <a:gd name="connsiteX5" fmla="*/ 10227 w 221546"/>
                <a:gd name="connsiteY5" fmla="*/ 76829 h 281372"/>
                <a:gd name="connsiteX6" fmla="*/ 43653 w 221546"/>
                <a:gd name="connsiteY6" fmla="*/ 22477 h 281372"/>
                <a:gd name="connsiteX7" fmla="*/ 107516 w 221546"/>
                <a:gd name="connsiteY7" fmla="*/ -79 h 281372"/>
                <a:gd name="connsiteX8" fmla="*/ 156434 w 221546"/>
                <a:gd name="connsiteY8" fmla="*/ 14868 h 281372"/>
                <a:gd name="connsiteX9" fmla="*/ 205078 w 221546"/>
                <a:gd name="connsiteY9" fmla="*/ 69220 h 281372"/>
                <a:gd name="connsiteX10" fmla="*/ 221384 w 221546"/>
                <a:gd name="connsiteY10" fmla="*/ 144769 h 281372"/>
                <a:gd name="connsiteX11" fmla="*/ 183066 w 221546"/>
                <a:gd name="connsiteY11" fmla="*/ 245864 h 281372"/>
                <a:gd name="connsiteX12" fmla="*/ 108604 w 221546"/>
                <a:gd name="connsiteY12" fmla="*/ 281193 h 281372"/>
                <a:gd name="connsiteX13" fmla="*/ 106701 w 221546"/>
                <a:gd name="connsiteY13" fmla="*/ 201567 h 281372"/>
                <a:gd name="connsiteX14" fmla="*/ 137953 w 221546"/>
                <a:gd name="connsiteY14" fmla="*/ 180642 h 281372"/>
                <a:gd name="connsiteX15" fmla="*/ 150183 w 221546"/>
                <a:gd name="connsiteY15" fmla="*/ 136073 h 281372"/>
                <a:gd name="connsiteX16" fmla="*/ 143661 w 221546"/>
                <a:gd name="connsiteY16" fmla="*/ 106723 h 281372"/>
                <a:gd name="connsiteX17" fmla="*/ 98277 w 221546"/>
                <a:gd name="connsiteY17" fmla="*/ 76014 h 281372"/>
                <a:gd name="connsiteX18" fmla="*/ 75721 w 221546"/>
                <a:gd name="connsiteY18" fmla="*/ 89058 h 281372"/>
                <a:gd name="connsiteX19" fmla="*/ 64850 w 221546"/>
                <a:gd name="connsiteY19" fmla="*/ 134171 h 281372"/>
                <a:gd name="connsiteX20" fmla="*/ 68112 w 221546"/>
                <a:gd name="connsiteY20" fmla="*/ 161347 h 281372"/>
                <a:gd name="connsiteX21" fmla="*/ 80885 w 221546"/>
                <a:gd name="connsiteY21" fmla="*/ 188523 h 281372"/>
                <a:gd name="connsiteX22" fmla="*/ 105071 w 221546"/>
                <a:gd name="connsiteY22" fmla="*/ 200752 h 2813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21546" h="281372">
                  <a:moveTo>
                    <a:pt x="108604" y="281193"/>
                  </a:moveTo>
                  <a:lnTo>
                    <a:pt x="105343" y="281193"/>
                  </a:lnTo>
                  <a:cubicBezTo>
                    <a:pt x="83222" y="281601"/>
                    <a:pt x="61644" y="274399"/>
                    <a:pt x="44197" y="260811"/>
                  </a:cubicBezTo>
                  <a:cubicBezTo>
                    <a:pt x="28462" y="247658"/>
                    <a:pt x="16804" y="230319"/>
                    <a:pt x="10498" y="210807"/>
                  </a:cubicBezTo>
                  <a:cubicBezTo>
                    <a:pt x="3406" y="189990"/>
                    <a:pt x="-181" y="168113"/>
                    <a:pt x="-100" y="146128"/>
                  </a:cubicBezTo>
                  <a:cubicBezTo>
                    <a:pt x="-263" y="122621"/>
                    <a:pt x="3242" y="99249"/>
                    <a:pt x="10227" y="76829"/>
                  </a:cubicBezTo>
                  <a:cubicBezTo>
                    <a:pt x="16314" y="56067"/>
                    <a:pt x="27864" y="37288"/>
                    <a:pt x="43653" y="22477"/>
                  </a:cubicBezTo>
                  <a:cubicBezTo>
                    <a:pt x="61236" y="6987"/>
                    <a:pt x="84118" y="-1085"/>
                    <a:pt x="107516" y="-79"/>
                  </a:cubicBezTo>
                  <a:cubicBezTo>
                    <a:pt x="124855" y="492"/>
                    <a:pt x="141731" y="5655"/>
                    <a:pt x="156434" y="14868"/>
                  </a:cubicBezTo>
                  <a:cubicBezTo>
                    <a:pt x="178011" y="27342"/>
                    <a:pt x="195050" y="46392"/>
                    <a:pt x="205078" y="69220"/>
                  </a:cubicBezTo>
                  <a:cubicBezTo>
                    <a:pt x="216030" y="92890"/>
                    <a:pt x="221601" y="118680"/>
                    <a:pt x="221384" y="144769"/>
                  </a:cubicBezTo>
                  <a:cubicBezTo>
                    <a:pt x="222444" y="182191"/>
                    <a:pt x="208692" y="218552"/>
                    <a:pt x="183066" y="245864"/>
                  </a:cubicBezTo>
                  <a:cubicBezTo>
                    <a:pt x="164341" y="267632"/>
                    <a:pt x="137302" y="280459"/>
                    <a:pt x="108604" y="281193"/>
                  </a:cubicBezTo>
                  <a:close/>
                  <a:moveTo>
                    <a:pt x="106701" y="201567"/>
                  </a:moveTo>
                  <a:cubicBezTo>
                    <a:pt x="120017" y="200371"/>
                    <a:pt x="131785" y="192490"/>
                    <a:pt x="137953" y="180642"/>
                  </a:cubicBezTo>
                  <a:cubicBezTo>
                    <a:pt x="146161" y="167244"/>
                    <a:pt x="150400" y="151781"/>
                    <a:pt x="150183" y="136073"/>
                  </a:cubicBezTo>
                  <a:cubicBezTo>
                    <a:pt x="150156" y="125936"/>
                    <a:pt x="147927" y="115908"/>
                    <a:pt x="143661" y="106723"/>
                  </a:cubicBezTo>
                  <a:cubicBezTo>
                    <a:pt x="136540" y="87917"/>
                    <a:pt x="118387" y="75633"/>
                    <a:pt x="98277" y="76014"/>
                  </a:cubicBezTo>
                  <a:cubicBezTo>
                    <a:pt x="88928" y="75905"/>
                    <a:pt x="80287" y="80906"/>
                    <a:pt x="75721" y="89058"/>
                  </a:cubicBezTo>
                  <a:cubicBezTo>
                    <a:pt x="67894" y="102755"/>
                    <a:pt x="64143" y="118409"/>
                    <a:pt x="64850" y="134171"/>
                  </a:cubicBezTo>
                  <a:cubicBezTo>
                    <a:pt x="65013" y="143329"/>
                    <a:pt x="66101" y="152433"/>
                    <a:pt x="68112" y="161347"/>
                  </a:cubicBezTo>
                  <a:cubicBezTo>
                    <a:pt x="70177" y="171293"/>
                    <a:pt x="74553" y="180587"/>
                    <a:pt x="80885" y="188523"/>
                  </a:cubicBezTo>
                  <a:cubicBezTo>
                    <a:pt x="86537" y="196241"/>
                    <a:pt x="95505" y="200779"/>
                    <a:pt x="105071" y="200752"/>
                  </a:cubicBezTo>
                  <a:close/>
                </a:path>
              </a:pathLst>
            </a:custGeom>
            <a:solidFill>
              <a:srgbClr val="FFFFFF"/>
            </a:solidFill>
            <a:ln w="76200" cap="flat">
              <a:solidFill>
                <a:srgbClr val="FFFFFF"/>
              </a:solidFill>
              <a:prstDash val="solid"/>
              <a:miter/>
            </a:ln>
          </p:spPr>
          <p:txBody>
            <a:bodyPr rtlCol="0" anchor="ctr"/>
            <a:lstStyle/>
            <a:p>
              <a:endParaRPr lang="fr-FR"/>
            </a:p>
          </p:txBody>
        </p:sp>
        <p:sp>
          <p:nvSpPr>
            <p:cNvPr id="418" name="Graphique 403">
              <a:extLst>
                <a:ext uri="{FF2B5EF4-FFF2-40B4-BE49-F238E27FC236}">
                  <a16:creationId xmlns:a16="http://schemas.microsoft.com/office/drawing/2014/main" id="{BEF6BCD7-08F6-4F5D-BAF9-9B255A06A1AC}"/>
                </a:ext>
              </a:extLst>
            </p:cNvPr>
            <p:cNvSpPr/>
            <p:nvPr/>
          </p:nvSpPr>
          <p:spPr>
            <a:xfrm>
              <a:off x="3467632" y="1567704"/>
              <a:ext cx="278863" cy="341891"/>
            </a:xfrm>
            <a:custGeom>
              <a:avLst/>
              <a:gdLst>
                <a:gd name="connsiteX0" fmla="*/ 42562 w 278863"/>
                <a:gd name="connsiteY0" fmla="*/ 341712 h 341891"/>
                <a:gd name="connsiteX1" fmla="*/ 32778 w 278863"/>
                <a:gd name="connsiteY1" fmla="*/ 341712 h 341891"/>
                <a:gd name="connsiteX2" fmla="*/ 12396 w 278863"/>
                <a:gd name="connsiteY2" fmla="*/ 326765 h 341891"/>
                <a:gd name="connsiteX3" fmla="*/ -104 w 278863"/>
                <a:gd name="connsiteY3" fmla="*/ 291708 h 341891"/>
                <a:gd name="connsiteX4" fmla="*/ -104 w 278863"/>
                <a:gd name="connsiteY4" fmla="*/ 171318 h 341891"/>
                <a:gd name="connsiteX5" fmla="*/ 14571 w 278863"/>
                <a:gd name="connsiteY5" fmla="*/ 18860 h 341891"/>
                <a:gd name="connsiteX6" fmla="*/ 43649 w 278863"/>
                <a:gd name="connsiteY6" fmla="*/ -163 h 341891"/>
                <a:gd name="connsiteX7" fmla="*/ 83054 w 278863"/>
                <a:gd name="connsiteY7" fmla="*/ 59353 h 341891"/>
                <a:gd name="connsiteX8" fmla="*/ 84412 w 278863"/>
                <a:gd name="connsiteY8" fmla="*/ 73756 h 341891"/>
                <a:gd name="connsiteX9" fmla="*/ 187953 w 278863"/>
                <a:gd name="connsiteY9" fmla="*/ 10164 h 341891"/>
                <a:gd name="connsiteX10" fmla="*/ 222738 w 278863"/>
                <a:gd name="connsiteY10" fmla="*/ 15327 h 341891"/>
                <a:gd name="connsiteX11" fmla="*/ 269481 w 278863"/>
                <a:gd name="connsiteY11" fmla="*/ 119683 h 341891"/>
                <a:gd name="connsiteX12" fmla="*/ 278720 w 278863"/>
                <a:gd name="connsiteY12" fmla="*/ 221593 h 341891"/>
                <a:gd name="connsiteX13" fmla="*/ 266220 w 278863"/>
                <a:gd name="connsiteY13" fmla="*/ 298502 h 341891"/>
                <a:gd name="connsiteX14" fmla="*/ 221923 w 278863"/>
                <a:gd name="connsiteY14" fmla="*/ 331113 h 341891"/>
                <a:gd name="connsiteX15" fmla="*/ 189312 w 278863"/>
                <a:gd name="connsiteY15" fmla="*/ 318612 h 341891"/>
                <a:gd name="connsiteX16" fmla="*/ 175452 w 278863"/>
                <a:gd name="connsiteY16" fmla="*/ 291436 h 341891"/>
                <a:gd name="connsiteX17" fmla="*/ 173006 w 278863"/>
                <a:gd name="connsiteY17" fmla="*/ 264260 h 341891"/>
                <a:gd name="connsiteX18" fmla="*/ 176810 w 278863"/>
                <a:gd name="connsiteY18" fmla="*/ 221593 h 341891"/>
                <a:gd name="connsiteX19" fmla="*/ 179800 w 278863"/>
                <a:gd name="connsiteY19" fmla="*/ 173492 h 341891"/>
                <a:gd name="connsiteX20" fmla="*/ 156973 w 278863"/>
                <a:gd name="connsiteY20" fmla="*/ 94410 h 341891"/>
                <a:gd name="connsiteX21" fmla="*/ 134688 w 278863"/>
                <a:gd name="connsiteY21" fmla="*/ 111802 h 341891"/>
                <a:gd name="connsiteX22" fmla="*/ 96642 w 278863"/>
                <a:gd name="connsiteY22" fmla="*/ 240889 h 341891"/>
                <a:gd name="connsiteX23" fmla="*/ 86315 w 278863"/>
                <a:gd name="connsiteY23" fmla="*/ 295241 h 341891"/>
                <a:gd name="connsiteX24" fmla="*/ 68923 w 278863"/>
                <a:gd name="connsiteY24" fmla="*/ 331657 h 341891"/>
                <a:gd name="connsiteX25" fmla="*/ 42562 w 278863"/>
                <a:gd name="connsiteY25" fmla="*/ 341712 h 3418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78863" h="341891">
                  <a:moveTo>
                    <a:pt x="42562" y="341712"/>
                  </a:moveTo>
                  <a:lnTo>
                    <a:pt x="32778" y="341712"/>
                  </a:lnTo>
                  <a:cubicBezTo>
                    <a:pt x="24381" y="339402"/>
                    <a:pt x="17125" y="334103"/>
                    <a:pt x="12396" y="326765"/>
                  </a:cubicBezTo>
                  <a:cubicBezTo>
                    <a:pt x="4244" y="316927"/>
                    <a:pt x="-186" y="304508"/>
                    <a:pt x="-104" y="291708"/>
                  </a:cubicBezTo>
                  <a:lnTo>
                    <a:pt x="-104" y="171318"/>
                  </a:lnTo>
                  <a:cubicBezTo>
                    <a:pt x="-104" y="86529"/>
                    <a:pt x="4787" y="35709"/>
                    <a:pt x="14571" y="18860"/>
                  </a:cubicBezTo>
                  <a:cubicBezTo>
                    <a:pt x="19625" y="7310"/>
                    <a:pt x="31039" y="-136"/>
                    <a:pt x="43649" y="-163"/>
                  </a:cubicBezTo>
                  <a:cubicBezTo>
                    <a:pt x="67291" y="-163"/>
                    <a:pt x="80608" y="19676"/>
                    <a:pt x="83054" y="59353"/>
                  </a:cubicBezTo>
                  <a:cubicBezTo>
                    <a:pt x="83244" y="64163"/>
                    <a:pt x="83706" y="68973"/>
                    <a:pt x="84412" y="73756"/>
                  </a:cubicBezTo>
                  <a:cubicBezTo>
                    <a:pt x="122459" y="31361"/>
                    <a:pt x="156973" y="10164"/>
                    <a:pt x="187953" y="10164"/>
                  </a:cubicBezTo>
                  <a:cubicBezTo>
                    <a:pt x="199639" y="11169"/>
                    <a:pt x="211270" y="12882"/>
                    <a:pt x="222738" y="15327"/>
                  </a:cubicBezTo>
                  <a:cubicBezTo>
                    <a:pt x="241761" y="18860"/>
                    <a:pt x="257252" y="53646"/>
                    <a:pt x="269481" y="119683"/>
                  </a:cubicBezTo>
                  <a:cubicBezTo>
                    <a:pt x="275650" y="153300"/>
                    <a:pt x="278748" y="187406"/>
                    <a:pt x="278720" y="221593"/>
                  </a:cubicBezTo>
                  <a:cubicBezTo>
                    <a:pt x="279210" y="247764"/>
                    <a:pt x="274997" y="273826"/>
                    <a:pt x="266220" y="298502"/>
                  </a:cubicBezTo>
                  <a:cubicBezTo>
                    <a:pt x="260649" y="318205"/>
                    <a:pt x="242413" y="331630"/>
                    <a:pt x="221923" y="331113"/>
                  </a:cubicBezTo>
                  <a:cubicBezTo>
                    <a:pt x="209857" y="331303"/>
                    <a:pt x="198171" y="326846"/>
                    <a:pt x="189312" y="318612"/>
                  </a:cubicBezTo>
                  <a:cubicBezTo>
                    <a:pt x="181648" y="311465"/>
                    <a:pt x="176729" y="301844"/>
                    <a:pt x="175452" y="291436"/>
                  </a:cubicBezTo>
                  <a:cubicBezTo>
                    <a:pt x="173930" y="282441"/>
                    <a:pt x="173115" y="273364"/>
                    <a:pt x="173006" y="264260"/>
                  </a:cubicBezTo>
                  <a:cubicBezTo>
                    <a:pt x="173224" y="249965"/>
                    <a:pt x="174501" y="235698"/>
                    <a:pt x="176810" y="221593"/>
                  </a:cubicBezTo>
                  <a:cubicBezTo>
                    <a:pt x="178904" y="205641"/>
                    <a:pt x="179909" y="189580"/>
                    <a:pt x="179800" y="173492"/>
                  </a:cubicBezTo>
                  <a:cubicBezTo>
                    <a:pt x="179800" y="120771"/>
                    <a:pt x="172191" y="94410"/>
                    <a:pt x="156973" y="94410"/>
                  </a:cubicBezTo>
                  <a:cubicBezTo>
                    <a:pt x="150722" y="94410"/>
                    <a:pt x="143385" y="100117"/>
                    <a:pt x="134688" y="111802"/>
                  </a:cubicBezTo>
                  <a:cubicBezTo>
                    <a:pt x="112730" y="151534"/>
                    <a:pt x="99740" y="195586"/>
                    <a:pt x="96642" y="240889"/>
                  </a:cubicBezTo>
                  <a:cubicBezTo>
                    <a:pt x="93652" y="261542"/>
                    <a:pt x="90120" y="280022"/>
                    <a:pt x="86315" y="295241"/>
                  </a:cubicBezTo>
                  <a:cubicBezTo>
                    <a:pt x="83788" y="308693"/>
                    <a:pt x="77782" y="321248"/>
                    <a:pt x="68923" y="331657"/>
                  </a:cubicBezTo>
                  <a:cubicBezTo>
                    <a:pt x="61829" y="338396"/>
                    <a:pt x="52345" y="342010"/>
                    <a:pt x="42562" y="341712"/>
                  </a:cubicBezTo>
                  <a:close/>
                </a:path>
              </a:pathLst>
            </a:custGeom>
            <a:solidFill>
              <a:srgbClr val="FFFFFF"/>
            </a:solidFill>
            <a:ln w="76200" cap="flat">
              <a:solidFill>
                <a:srgbClr val="FFFFFF"/>
              </a:solidFill>
              <a:prstDash val="solid"/>
              <a:miter/>
            </a:ln>
          </p:spPr>
          <p:txBody>
            <a:bodyPr rtlCol="0" anchor="ctr"/>
            <a:lstStyle/>
            <a:p>
              <a:endParaRPr lang="fr-FR"/>
            </a:p>
          </p:txBody>
        </p:sp>
        <p:sp>
          <p:nvSpPr>
            <p:cNvPr id="419" name="Graphique 403">
              <a:extLst>
                <a:ext uri="{FF2B5EF4-FFF2-40B4-BE49-F238E27FC236}">
                  <a16:creationId xmlns:a16="http://schemas.microsoft.com/office/drawing/2014/main" id="{BEF6BCD7-08F6-4F5D-BAF9-9B255A06A1AC}"/>
                </a:ext>
              </a:extLst>
            </p:cNvPr>
            <p:cNvSpPr/>
            <p:nvPr/>
          </p:nvSpPr>
          <p:spPr>
            <a:xfrm>
              <a:off x="3955395" y="1429921"/>
              <a:ext cx="259848" cy="479113"/>
            </a:xfrm>
            <a:custGeom>
              <a:avLst/>
              <a:gdLst>
                <a:gd name="connsiteX0" fmla="*/ 209196 w 259848"/>
                <a:gd name="connsiteY0" fmla="*/ 478951 h 479113"/>
                <a:gd name="connsiteX1" fmla="*/ 205120 w 259848"/>
                <a:gd name="connsiteY1" fmla="*/ 478951 h 479113"/>
                <a:gd name="connsiteX2" fmla="*/ 179846 w 259848"/>
                <a:gd name="connsiteY2" fmla="*/ 464276 h 479113"/>
                <a:gd name="connsiteX3" fmla="*/ 177128 w 259848"/>
                <a:gd name="connsiteY3" fmla="*/ 447698 h 479113"/>
                <a:gd name="connsiteX4" fmla="*/ 177128 w 259848"/>
                <a:gd name="connsiteY4" fmla="*/ 439817 h 479113"/>
                <a:gd name="connsiteX5" fmla="*/ 177128 w 259848"/>
                <a:gd name="connsiteY5" fmla="*/ 431937 h 479113"/>
                <a:gd name="connsiteX6" fmla="*/ 177128 w 259848"/>
                <a:gd name="connsiteY6" fmla="*/ 427045 h 479113"/>
                <a:gd name="connsiteX7" fmla="*/ 171965 w 259848"/>
                <a:gd name="connsiteY7" fmla="*/ 424055 h 479113"/>
                <a:gd name="connsiteX8" fmla="*/ 154844 w 259848"/>
                <a:gd name="connsiteY8" fmla="*/ 437915 h 479113"/>
                <a:gd name="connsiteX9" fmla="*/ 86632 w 259848"/>
                <a:gd name="connsiteY9" fmla="*/ 466450 h 479113"/>
                <a:gd name="connsiteX10" fmla="*/ 40977 w 259848"/>
                <a:gd name="connsiteY10" fmla="*/ 448242 h 479113"/>
                <a:gd name="connsiteX11" fmla="*/ 12170 w 259848"/>
                <a:gd name="connsiteY11" fmla="*/ 401771 h 479113"/>
                <a:gd name="connsiteX12" fmla="*/ -59 w 259848"/>
                <a:gd name="connsiteY12" fmla="*/ 329483 h 479113"/>
                <a:gd name="connsiteX13" fmla="*/ 30650 w 259848"/>
                <a:gd name="connsiteY13" fmla="*/ 220779 h 479113"/>
                <a:gd name="connsiteX14" fmla="*/ 78208 w 259848"/>
                <a:gd name="connsiteY14" fmla="*/ 181373 h 479113"/>
                <a:gd name="connsiteX15" fmla="*/ 108917 w 259848"/>
                <a:gd name="connsiteY15" fmla="*/ 175395 h 479113"/>
                <a:gd name="connsiteX16" fmla="*/ 141256 w 259848"/>
                <a:gd name="connsiteY16" fmla="*/ 181373 h 479113"/>
                <a:gd name="connsiteX17" fmla="*/ 145332 w 259848"/>
                <a:gd name="connsiteY17" fmla="*/ 181373 h 479113"/>
                <a:gd name="connsiteX18" fmla="*/ 156474 w 259848"/>
                <a:gd name="connsiteY18" fmla="*/ 169144 h 479113"/>
                <a:gd name="connsiteX19" fmla="*/ 160823 w 259848"/>
                <a:gd name="connsiteY19" fmla="*/ 112618 h 479113"/>
                <a:gd name="connsiteX20" fmla="*/ 160823 w 259848"/>
                <a:gd name="connsiteY20" fmla="*/ 91692 h 479113"/>
                <a:gd name="connsiteX21" fmla="*/ 160823 w 259848"/>
                <a:gd name="connsiteY21" fmla="*/ 73756 h 479113"/>
                <a:gd name="connsiteX22" fmla="*/ 160823 w 259848"/>
                <a:gd name="connsiteY22" fmla="*/ 60168 h 479113"/>
                <a:gd name="connsiteX23" fmla="*/ 198054 w 259848"/>
                <a:gd name="connsiteY23" fmla="*/ -163 h 479113"/>
                <a:gd name="connsiteX24" fmla="*/ 201587 w 259848"/>
                <a:gd name="connsiteY24" fmla="*/ -163 h 479113"/>
                <a:gd name="connsiteX25" fmla="*/ 245339 w 259848"/>
                <a:gd name="connsiteY25" fmla="*/ 58266 h 479113"/>
                <a:gd name="connsiteX26" fmla="*/ 251590 w 259848"/>
                <a:gd name="connsiteY26" fmla="*/ 101747 h 479113"/>
                <a:gd name="connsiteX27" fmla="*/ 259743 w 259848"/>
                <a:gd name="connsiteY27" fmla="*/ 299046 h 479113"/>
                <a:gd name="connsiteX28" fmla="*/ 257841 w 259848"/>
                <a:gd name="connsiteY28" fmla="*/ 380574 h 479113"/>
                <a:gd name="connsiteX29" fmla="*/ 239633 w 259848"/>
                <a:gd name="connsiteY29" fmla="*/ 459928 h 479113"/>
                <a:gd name="connsiteX30" fmla="*/ 209196 w 259848"/>
                <a:gd name="connsiteY30" fmla="*/ 478951 h 479113"/>
                <a:gd name="connsiteX31" fmla="*/ 97503 w 259848"/>
                <a:gd name="connsiteY31" fmla="*/ 394977 h 479113"/>
                <a:gd name="connsiteX32" fmla="*/ 129842 w 259848"/>
                <a:gd name="connsiteY32" fmla="*/ 375138 h 479113"/>
                <a:gd name="connsiteX33" fmla="*/ 148050 w 259848"/>
                <a:gd name="connsiteY33" fmla="*/ 325406 h 479113"/>
                <a:gd name="connsiteX34" fmla="*/ 150496 w 259848"/>
                <a:gd name="connsiteY34" fmla="*/ 298230 h 479113"/>
                <a:gd name="connsiteX35" fmla="*/ 126310 w 259848"/>
                <a:gd name="connsiteY35" fmla="*/ 249857 h 479113"/>
                <a:gd name="connsiteX36" fmla="*/ 92068 w 259848"/>
                <a:gd name="connsiteY36" fmla="*/ 271054 h 479113"/>
                <a:gd name="connsiteX37" fmla="*/ 73316 w 259848"/>
                <a:gd name="connsiteY37" fmla="*/ 347691 h 479113"/>
                <a:gd name="connsiteX38" fmla="*/ 76305 w 259848"/>
                <a:gd name="connsiteY38" fmla="*/ 374867 h 479113"/>
                <a:gd name="connsiteX39" fmla="*/ 97503 w 259848"/>
                <a:gd name="connsiteY39" fmla="*/ 394977 h 479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259848" h="479113">
                  <a:moveTo>
                    <a:pt x="209196" y="478951"/>
                  </a:moveTo>
                  <a:lnTo>
                    <a:pt x="205120" y="478951"/>
                  </a:lnTo>
                  <a:cubicBezTo>
                    <a:pt x="190988" y="477321"/>
                    <a:pt x="182563" y="472429"/>
                    <a:pt x="179846" y="464276"/>
                  </a:cubicBezTo>
                  <a:cubicBezTo>
                    <a:pt x="177998" y="458949"/>
                    <a:pt x="177074" y="453351"/>
                    <a:pt x="177128" y="447698"/>
                  </a:cubicBezTo>
                  <a:cubicBezTo>
                    <a:pt x="176992" y="445062"/>
                    <a:pt x="176992" y="442454"/>
                    <a:pt x="177128" y="439817"/>
                  </a:cubicBezTo>
                  <a:cubicBezTo>
                    <a:pt x="177128" y="437100"/>
                    <a:pt x="177128" y="434382"/>
                    <a:pt x="177128" y="431937"/>
                  </a:cubicBezTo>
                  <a:cubicBezTo>
                    <a:pt x="177128" y="429490"/>
                    <a:pt x="177128" y="429219"/>
                    <a:pt x="177128" y="427045"/>
                  </a:cubicBezTo>
                  <a:cubicBezTo>
                    <a:pt x="177128" y="424871"/>
                    <a:pt x="175226" y="424055"/>
                    <a:pt x="171965" y="424055"/>
                  </a:cubicBezTo>
                  <a:lnTo>
                    <a:pt x="154844" y="437915"/>
                  </a:lnTo>
                  <a:cubicBezTo>
                    <a:pt x="136147" y="455118"/>
                    <a:pt x="112015" y="465200"/>
                    <a:pt x="86632" y="466450"/>
                  </a:cubicBezTo>
                  <a:cubicBezTo>
                    <a:pt x="69566" y="466831"/>
                    <a:pt x="53098" y="460254"/>
                    <a:pt x="40977" y="448242"/>
                  </a:cubicBezTo>
                  <a:cubicBezTo>
                    <a:pt x="27932" y="435170"/>
                    <a:pt x="18094" y="419272"/>
                    <a:pt x="12170" y="401771"/>
                  </a:cubicBezTo>
                  <a:cubicBezTo>
                    <a:pt x="3882" y="378590"/>
                    <a:pt x="-277" y="354104"/>
                    <a:pt x="-59" y="329483"/>
                  </a:cubicBezTo>
                  <a:cubicBezTo>
                    <a:pt x="-901" y="291002"/>
                    <a:pt x="9778" y="253145"/>
                    <a:pt x="30650" y="220779"/>
                  </a:cubicBezTo>
                  <a:cubicBezTo>
                    <a:pt x="42145" y="203141"/>
                    <a:pt x="58723" y="189390"/>
                    <a:pt x="78208" y="181373"/>
                  </a:cubicBezTo>
                  <a:cubicBezTo>
                    <a:pt x="87964" y="177405"/>
                    <a:pt x="98400" y="175395"/>
                    <a:pt x="108917" y="175395"/>
                  </a:cubicBezTo>
                  <a:cubicBezTo>
                    <a:pt x="119977" y="175449"/>
                    <a:pt x="130929" y="177487"/>
                    <a:pt x="141256" y="181373"/>
                  </a:cubicBezTo>
                  <a:lnTo>
                    <a:pt x="145332" y="181373"/>
                  </a:lnTo>
                  <a:cubicBezTo>
                    <a:pt x="149952" y="181373"/>
                    <a:pt x="153757" y="177297"/>
                    <a:pt x="156474" y="169144"/>
                  </a:cubicBezTo>
                  <a:cubicBezTo>
                    <a:pt x="160225" y="150556"/>
                    <a:pt x="161693" y="131560"/>
                    <a:pt x="160823" y="112618"/>
                  </a:cubicBezTo>
                  <a:cubicBezTo>
                    <a:pt x="160823" y="105552"/>
                    <a:pt x="160823" y="98486"/>
                    <a:pt x="160823" y="91692"/>
                  </a:cubicBezTo>
                  <a:cubicBezTo>
                    <a:pt x="160823" y="84898"/>
                    <a:pt x="160823" y="78920"/>
                    <a:pt x="160823" y="73756"/>
                  </a:cubicBezTo>
                  <a:cubicBezTo>
                    <a:pt x="160823" y="68593"/>
                    <a:pt x="160823" y="63973"/>
                    <a:pt x="160823" y="60168"/>
                  </a:cubicBezTo>
                  <a:cubicBezTo>
                    <a:pt x="162181" y="23752"/>
                    <a:pt x="174683" y="3642"/>
                    <a:pt x="198054" y="-163"/>
                  </a:cubicBezTo>
                  <a:lnTo>
                    <a:pt x="201587" y="-163"/>
                  </a:lnTo>
                  <a:cubicBezTo>
                    <a:pt x="223871" y="-163"/>
                    <a:pt x="238545" y="19132"/>
                    <a:pt x="245339" y="58266"/>
                  </a:cubicBezTo>
                  <a:cubicBezTo>
                    <a:pt x="248872" y="78104"/>
                    <a:pt x="250775" y="92508"/>
                    <a:pt x="251590" y="101747"/>
                  </a:cubicBezTo>
                  <a:cubicBezTo>
                    <a:pt x="257026" y="182189"/>
                    <a:pt x="259743" y="247955"/>
                    <a:pt x="259743" y="299046"/>
                  </a:cubicBezTo>
                  <a:cubicBezTo>
                    <a:pt x="259743" y="319156"/>
                    <a:pt x="259743" y="346060"/>
                    <a:pt x="257841" y="380574"/>
                  </a:cubicBezTo>
                  <a:cubicBezTo>
                    <a:pt x="258167" y="408103"/>
                    <a:pt x="251916" y="435306"/>
                    <a:pt x="239633" y="459928"/>
                  </a:cubicBezTo>
                  <a:cubicBezTo>
                    <a:pt x="233790" y="471423"/>
                    <a:pt x="222077" y="478734"/>
                    <a:pt x="209196" y="478951"/>
                  </a:cubicBezTo>
                  <a:close/>
                  <a:moveTo>
                    <a:pt x="97503" y="394977"/>
                  </a:moveTo>
                  <a:cubicBezTo>
                    <a:pt x="111036" y="394596"/>
                    <a:pt x="123374" y="387042"/>
                    <a:pt x="129842" y="375138"/>
                  </a:cubicBezTo>
                  <a:cubicBezTo>
                    <a:pt x="139517" y="360110"/>
                    <a:pt x="145740" y="343125"/>
                    <a:pt x="148050" y="325406"/>
                  </a:cubicBezTo>
                  <a:cubicBezTo>
                    <a:pt x="149627" y="316438"/>
                    <a:pt x="150468" y="307334"/>
                    <a:pt x="150496" y="298230"/>
                  </a:cubicBezTo>
                  <a:cubicBezTo>
                    <a:pt x="150496" y="265891"/>
                    <a:pt x="142343" y="249857"/>
                    <a:pt x="126310" y="249857"/>
                  </a:cubicBezTo>
                  <a:cubicBezTo>
                    <a:pt x="111933" y="250292"/>
                    <a:pt x="98862" y="258363"/>
                    <a:pt x="92068" y="271054"/>
                  </a:cubicBezTo>
                  <a:cubicBezTo>
                    <a:pt x="78561" y="294263"/>
                    <a:pt x="72039" y="320868"/>
                    <a:pt x="73316" y="347691"/>
                  </a:cubicBezTo>
                  <a:cubicBezTo>
                    <a:pt x="73588" y="356822"/>
                    <a:pt x="74593" y="365899"/>
                    <a:pt x="76305" y="374867"/>
                  </a:cubicBezTo>
                  <a:cubicBezTo>
                    <a:pt x="76876" y="386145"/>
                    <a:pt x="86197" y="395004"/>
                    <a:pt x="97503" y="394977"/>
                  </a:cubicBezTo>
                  <a:close/>
                </a:path>
              </a:pathLst>
            </a:custGeom>
            <a:solidFill>
              <a:srgbClr val="FFFFFF"/>
            </a:solidFill>
            <a:ln w="76200" cap="flat">
              <a:solidFill>
                <a:srgbClr val="FFFFFF"/>
              </a:solidFill>
              <a:prstDash val="solid"/>
              <a:miter/>
            </a:ln>
          </p:spPr>
          <p:txBody>
            <a:bodyPr rtlCol="0" anchor="ctr"/>
            <a:lstStyle/>
            <a:p>
              <a:endParaRPr lang="fr-FR"/>
            </a:p>
          </p:txBody>
        </p:sp>
        <p:sp>
          <p:nvSpPr>
            <p:cNvPr id="420" name="Graphique 403">
              <a:extLst>
                <a:ext uri="{FF2B5EF4-FFF2-40B4-BE49-F238E27FC236}">
                  <a16:creationId xmlns:a16="http://schemas.microsoft.com/office/drawing/2014/main" id="{BEF6BCD7-08F6-4F5D-BAF9-9B255A06A1AC}"/>
                </a:ext>
              </a:extLst>
            </p:cNvPr>
            <p:cNvSpPr/>
            <p:nvPr/>
          </p:nvSpPr>
          <p:spPr>
            <a:xfrm>
              <a:off x="4256741" y="1582107"/>
              <a:ext cx="253092" cy="293352"/>
            </a:xfrm>
            <a:custGeom>
              <a:avLst/>
              <a:gdLst>
                <a:gd name="connsiteX0" fmla="*/ 120909 w 253092"/>
                <a:gd name="connsiteY0" fmla="*/ 293067 h 293352"/>
                <a:gd name="connsiteX1" fmla="*/ 117920 w 253092"/>
                <a:gd name="connsiteY1" fmla="*/ 293067 h 293352"/>
                <a:gd name="connsiteX2" fmla="*/ 14651 w 253092"/>
                <a:gd name="connsiteY2" fmla="*/ 228931 h 293352"/>
                <a:gd name="connsiteX3" fmla="*/ -23 w 253092"/>
                <a:gd name="connsiteY3" fmla="*/ 158002 h 293352"/>
                <a:gd name="connsiteX4" fmla="*/ 17641 w 253092"/>
                <a:gd name="connsiteY4" fmla="*/ 72126 h 293352"/>
                <a:gd name="connsiteX5" fmla="*/ 64112 w 253092"/>
                <a:gd name="connsiteY5" fmla="*/ 17774 h 293352"/>
                <a:gd name="connsiteX6" fmla="*/ 123084 w 253092"/>
                <a:gd name="connsiteY6" fmla="*/ -162 h 293352"/>
                <a:gd name="connsiteX7" fmla="*/ 176076 w 253092"/>
                <a:gd name="connsiteY7" fmla="*/ 18045 h 293352"/>
                <a:gd name="connsiteX8" fmla="*/ 201079 w 253092"/>
                <a:gd name="connsiteY8" fmla="*/ 77561 h 293352"/>
                <a:gd name="connsiteX9" fmla="*/ 186131 w 253092"/>
                <a:gd name="connsiteY9" fmla="*/ 121586 h 293352"/>
                <a:gd name="connsiteX10" fmla="*/ 144824 w 253092"/>
                <a:gd name="connsiteY10" fmla="*/ 151208 h 293352"/>
                <a:gd name="connsiteX11" fmla="*/ 88842 w 253092"/>
                <a:gd name="connsiteY11" fmla="*/ 165883 h 293352"/>
                <a:gd name="connsiteX12" fmla="*/ 70987 w 253092"/>
                <a:gd name="connsiteY12" fmla="*/ 186510 h 293352"/>
                <a:gd name="connsiteX13" fmla="*/ 71178 w 253092"/>
                <a:gd name="connsiteY13" fmla="*/ 188167 h 293352"/>
                <a:gd name="connsiteX14" fmla="*/ 81233 w 253092"/>
                <a:gd name="connsiteY14" fmla="*/ 212082 h 293352"/>
                <a:gd name="connsiteX15" fmla="*/ 124986 w 253092"/>
                <a:gd name="connsiteY15" fmla="*/ 225942 h 293352"/>
                <a:gd name="connsiteX16" fmla="*/ 199719 w 253092"/>
                <a:gd name="connsiteY16" fmla="*/ 204473 h 293352"/>
                <a:gd name="connsiteX17" fmla="*/ 233961 w 253092"/>
                <a:gd name="connsiteY17" fmla="*/ 195505 h 293352"/>
                <a:gd name="connsiteX18" fmla="*/ 248093 w 253092"/>
                <a:gd name="connsiteY18" fmla="*/ 201484 h 293352"/>
                <a:gd name="connsiteX19" fmla="*/ 252985 w 253092"/>
                <a:gd name="connsiteY19" fmla="*/ 215072 h 293352"/>
                <a:gd name="connsiteX20" fmla="*/ 242114 w 253092"/>
                <a:gd name="connsiteY20" fmla="*/ 240074 h 293352"/>
                <a:gd name="connsiteX21" fmla="*/ 120909 w 253092"/>
                <a:gd name="connsiteY21" fmla="*/ 293067 h 293352"/>
                <a:gd name="connsiteX22" fmla="*/ 97266 w 253092"/>
                <a:gd name="connsiteY22" fmla="*/ 109085 h 293352"/>
                <a:gd name="connsiteX23" fmla="*/ 132867 w 253092"/>
                <a:gd name="connsiteY23" fmla="*/ 84083 h 293352"/>
                <a:gd name="connsiteX24" fmla="*/ 141835 w 253092"/>
                <a:gd name="connsiteY24" fmla="*/ 56907 h 293352"/>
                <a:gd name="connsiteX25" fmla="*/ 135204 w 253092"/>
                <a:gd name="connsiteY25" fmla="*/ 47939 h 293352"/>
                <a:gd name="connsiteX26" fmla="*/ 132867 w 253092"/>
                <a:gd name="connsiteY26" fmla="*/ 47939 h 293352"/>
                <a:gd name="connsiteX27" fmla="*/ 127431 w 253092"/>
                <a:gd name="connsiteY27" fmla="*/ 47939 h 293352"/>
                <a:gd name="connsiteX28" fmla="*/ 108952 w 253092"/>
                <a:gd name="connsiteY28" fmla="*/ 55549 h 293352"/>
                <a:gd name="connsiteX29" fmla="*/ 86396 w 253092"/>
                <a:gd name="connsiteY29" fmla="*/ 73756 h 293352"/>
                <a:gd name="connsiteX30" fmla="*/ 78787 w 253092"/>
                <a:gd name="connsiteY30" fmla="*/ 90877 h 293352"/>
                <a:gd name="connsiteX31" fmla="*/ 92728 w 253092"/>
                <a:gd name="connsiteY31" fmla="*/ 109248 h 293352"/>
                <a:gd name="connsiteX32" fmla="*/ 98082 w 253092"/>
                <a:gd name="connsiteY32" fmla="*/ 109085 h 293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53092" h="293352">
                  <a:moveTo>
                    <a:pt x="120909" y="293067"/>
                  </a:moveTo>
                  <a:lnTo>
                    <a:pt x="117920" y="293067"/>
                  </a:lnTo>
                  <a:cubicBezTo>
                    <a:pt x="73515" y="295187"/>
                    <a:pt x="32425" y="269669"/>
                    <a:pt x="14651" y="228931"/>
                  </a:cubicBezTo>
                  <a:cubicBezTo>
                    <a:pt x="4678" y="206647"/>
                    <a:pt x="-350" y="182433"/>
                    <a:pt x="-23" y="158002"/>
                  </a:cubicBezTo>
                  <a:cubicBezTo>
                    <a:pt x="-893" y="128380"/>
                    <a:pt x="5140" y="98976"/>
                    <a:pt x="17641" y="72126"/>
                  </a:cubicBezTo>
                  <a:cubicBezTo>
                    <a:pt x="27805" y="50059"/>
                    <a:pt x="43893" y="31253"/>
                    <a:pt x="64112" y="17774"/>
                  </a:cubicBezTo>
                  <a:cubicBezTo>
                    <a:pt x="81667" y="6333"/>
                    <a:pt x="102130" y="109"/>
                    <a:pt x="123084" y="-162"/>
                  </a:cubicBezTo>
                  <a:cubicBezTo>
                    <a:pt x="142297" y="-217"/>
                    <a:pt x="160967" y="6197"/>
                    <a:pt x="176076" y="18045"/>
                  </a:cubicBezTo>
                  <a:cubicBezTo>
                    <a:pt x="193252" y="32884"/>
                    <a:pt x="202518" y="54896"/>
                    <a:pt x="201079" y="77561"/>
                  </a:cubicBezTo>
                  <a:cubicBezTo>
                    <a:pt x="201432" y="93541"/>
                    <a:pt x="196132" y="109112"/>
                    <a:pt x="186131" y="121586"/>
                  </a:cubicBezTo>
                  <a:cubicBezTo>
                    <a:pt x="175153" y="134875"/>
                    <a:pt x="160939" y="145066"/>
                    <a:pt x="144824" y="151208"/>
                  </a:cubicBezTo>
                  <a:cubicBezTo>
                    <a:pt x="126943" y="158654"/>
                    <a:pt x="108083" y="163600"/>
                    <a:pt x="88842" y="165883"/>
                  </a:cubicBezTo>
                  <a:cubicBezTo>
                    <a:pt x="78216" y="166644"/>
                    <a:pt x="70226" y="175884"/>
                    <a:pt x="70987" y="186510"/>
                  </a:cubicBezTo>
                  <a:cubicBezTo>
                    <a:pt x="71042" y="187081"/>
                    <a:pt x="71096" y="187624"/>
                    <a:pt x="71178" y="188167"/>
                  </a:cubicBezTo>
                  <a:cubicBezTo>
                    <a:pt x="71721" y="197054"/>
                    <a:pt x="75254" y="205479"/>
                    <a:pt x="81233" y="212082"/>
                  </a:cubicBezTo>
                  <a:cubicBezTo>
                    <a:pt x="93054" y="222926"/>
                    <a:pt x="109060" y="228008"/>
                    <a:pt x="124986" y="225942"/>
                  </a:cubicBezTo>
                  <a:cubicBezTo>
                    <a:pt x="151374" y="225589"/>
                    <a:pt x="177164" y="218170"/>
                    <a:pt x="199719" y="204473"/>
                  </a:cubicBezTo>
                  <a:cubicBezTo>
                    <a:pt x="210128" y="198494"/>
                    <a:pt x="221950" y="195396"/>
                    <a:pt x="233961" y="195505"/>
                  </a:cubicBezTo>
                  <a:cubicBezTo>
                    <a:pt x="239369" y="195124"/>
                    <a:pt x="244614" y="197326"/>
                    <a:pt x="248093" y="201484"/>
                  </a:cubicBezTo>
                  <a:cubicBezTo>
                    <a:pt x="251327" y="205261"/>
                    <a:pt x="253066" y="210099"/>
                    <a:pt x="252985" y="215072"/>
                  </a:cubicBezTo>
                  <a:cubicBezTo>
                    <a:pt x="252957" y="224556"/>
                    <a:pt x="249016" y="233579"/>
                    <a:pt x="242114" y="240074"/>
                  </a:cubicBezTo>
                  <a:cubicBezTo>
                    <a:pt x="210563" y="273446"/>
                    <a:pt x="166837" y="292578"/>
                    <a:pt x="120909" y="293067"/>
                  </a:cubicBezTo>
                  <a:close/>
                  <a:moveTo>
                    <a:pt x="97266" y="109085"/>
                  </a:moveTo>
                  <a:cubicBezTo>
                    <a:pt x="113110" y="108786"/>
                    <a:pt x="127214" y="98894"/>
                    <a:pt x="132867" y="84083"/>
                  </a:cubicBezTo>
                  <a:cubicBezTo>
                    <a:pt x="137732" y="75740"/>
                    <a:pt x="140775" y="66501"/>
                    <a:pt x="141835" y="56907"/>
                  </a:cubicBezTo>
                  <a:cubicBezTo>
                    <a:pt x="142487" y="52613"/>
                    <a:pt x="139525" y="48591"/>
                    <a:pt x="135204" y="47939"/>
                  </a:cubicBezTo>
                  <a:cubicBezTo>
                    <a:pt x="134443" y="47830"/>
                    <a:pt x="133655" y="47830"/>
                    <a:pt x="132867" y="47939"/>
                  </a:cubicBezTo>
                  <a:lnTo>
                    <a:pt x="127431" y="47939"/>
                  </a:lnTo>
                  <a:cubicBezTo>
                    <a:pt x="120855" y="49325"/>
                    <a:pt x="114577" y="51880"/>
                    <a:pt x="108952" y="55549"/>
                  </a:cubicBezTo>
                  <a:cubicBezTo>
                    <a:pt x="100527" y="60413"/>
                    <a:pt x="92918" y="66555"/>
                    <a:pt x="86396" y="73756"/>
                  </a:cubicBezTo>
                  <a:cubicBezTo>
                    <a:pt x="81912" y="78376"/>
                    <a:pt x="79222" y="84436"/>
                    <a:pt x="78787" y="90877"/>
                  </a:cubicBezTo>
                  <a:cubicBezTo>
                    <a:pt x="77564" y="99791"/>
                    <a:pt x="83814" y="108025"/>
                    <a:pt x="92728" y="109248"/>
                  </a:cubicBezTo>
                  <a:cubicBezTo>
                    <a:pt x="94521" y="109493"/>
                    <a:pt x="96315" y="109438"/>
                    <a:pt x="98082" y="109085"/>
                  </a:cubicBezTo>
                  <a:close/>
                </a:path>
              </a:pathLst>
            </a:custGeom>
            <a:solidFill>
              <a:srgbClr val="FFFFFF"/>
            </a:solidFill>
            <a:ln w="76200" cap="flat">
              <a:solidFill>
                <a:srgbClr val="FFFFFF"/>
              </a:solidFill>
              <a:prstDash val="solid"/>
              <a:round/>
            </a:ln>
          </p:spPr>
          <p:txBody>
            <a:bodyPr rtlCol="0" anchor="ctr"/>
            <a:lstStyle/>
            <a:p>
              <a:endParaRPr lang="fr-FR"/>
            </a:p>
          </p:txBody>
        </p:sp>
        <p:sp>
          <p:nvSpPr>
            <p:cNvPr id="421" name="Graphique 403">
              <a:extLst>
                <a:ext uri="{FF2B5EF4-FFF2-40B4-BE49-F238E27FC236}">
                  <a16:creationId xmlns:a16="http://schemas.microsoft.com/office/drawing/2014/main" id="{BEF6BCD7-08F6-4F5D-BAF9-9B255A06A1AC}"/>
                </a:ext>
              </a:extLst>
            </p:cNvPr>
            <p:cNvSpPr/>
            <p:nvPr/>
          </p:nvSpPr>
          <p:spPr>
            <a:xfrm>
              <a:off x="4692890" y="1568219"/>
              <a:ext cx="276484" cy="341902"/>
            </a:xfrm>
            <a:custGeom>
              <a:avLst/>
              <a:gdLst>
                <a:gd name="connsiteX0" fmla="*/ 144305 w 276484"/>
                <a:gd name="connsiteY0" fmla="*/ 341740 h 341902"/>
                <a:gd name="connsiteX1" fmla="*/ 65766 w 276484"/>
                <a:gd name="connsiteY1" fmla="*/ 320815 h 341902"/>
                <a:gd name="connsiteX2" fmla="*/ 11414 w 276484"/>
                <a:gd name="connsiteY2" fmla="*/ 266463 h 341902"/>
                <a:gd name="connsiteX3" fmla="*/ 273 w 276484"/>
                <a:gd name="connsiteY3" fmla="*/ 221894 h 341902"/>
                <a:gd name="connsiteX4" fmla="*/ 21470 w 276484"/>
                <a:gd name="connsiteY4" fmla="*/ 167542 h 341902"/>
                <a:gd name="connsiteX5" fmla="*/ 44298 w 276484"/>
                <a:gd name="connsiteY5" fmla="*/ 160748 h 341902"/>
                <a:gd name="connsiteX6" fmla="*/ 83974 w 276484"/>
                <a:gd name="connsiteY6" fmla="*/ 193359 h 341902"/>
                <a:gd name="connsiteX7" fmla="*/ 123380 w 276484"/>
                <a:gd name="connsiteY7" fmla="*/ 247711 h 341902"/>
                <a:gd name="connsiteX8" fmla="*/ 165502 w 276484"/>
                <a:gd name="connsiteY8" fmla="*/ 260212 h 341902"/>
                <a:gd name="connsiteX9" fmla="*/ 183438 w 276484"/>
                <a:gd name="connsiteY9" fmla="*/ 258310 h 341902"/>
                <a:gd name="connsiteX10" fmla="*/ 197407 w 276484"/>
                <a:gd name="connsiteY10" fmla="*/ 242955 h 341902"/>
                <a:gd name="connsiteX11" fmla="*/ 197298 w 276484"/>
                <a:gd name="connsiteY11" fmla="*/ 241732 h 341902"/>
                <a:gd name="connsiteX12" fmla="*/ 142946 w 276484"/>
                <a:gd name="connsiteY12" fmla="*/ 190913 h 341902"/>
                <a:gd name="connsiteX13" fmla="*/ 83702 w 276484"/>
                <a:gd name="connsiteY13" fmla="*/ 145529 h 341902"/>
                <a:gd name="connsiteX14" fmla="*/ 61147 w 276484"/>
                <a:gd name="connsiteY14" fmla="*/ 91177 h 341902"/>
                <a:gd name="connsiteX15" fmla="*/ 88322 w 276484"/>
                <a:gd name="connsiteY15" fmla="*/ 27041 h 341902"/>
                <a:gd name="connsiteX16" fmla="*/ 155990 w 276484"/>
                <a:gd name="connsiteY16" fmla="*/ -135 h 341902"/>
                <a:gd name="connsiteX17" fmla="*/ 196211 w 276484"/>
                <a:gd name="connsiteY17" fmla="*/ 10464 h 341902"/>
                <a:gd name="connsiteX18" fmla="*/ 223387 w 276484"/>
                <a:gd name="connsiteY18" fmla="*/ 42532 h 341902"/>
                <a:gd name="connsiteX19" fmla="*/ 225017 w 276484"/>
                <a:gd name="connsiteY19" fmla="*/ 50956 h 341902"/>
                <a:gd name="connsiteX20" fmla="*/ 222028 w 276484"/>
                <a:gd name="connsiteY20" fmla="*/ 61011 h 341902"/>
                <a:gd name="connsiteX21" fmla="*/ 207896 w 276484"/>
                <a:gd name="connsiteY21" fmla="*/ 67534 h 341902"/>
                <a:gd name="connsiteX22" fmla="*/ 188330 w 276484"/>
                <a:gd name="connsiteY22" fmla="*/ 62914 h 341902"/>
                <a:gd name="connsiteX23" fmla="*/ 157893 w 276484"/>
                <a:gd name="connsiteY23" fmla="*/ 58294 h 341902"/>
                <a:gd name="connsiteX24" fmla="*/ 135608 w 276484"/>
                <a:gd name="connsiteY24" fmla="*/ 65360 h 341902"/>
                <a:gd name="connsiteX25" fmla="*/ 127456 w 276484"/>
                <a:gd name="connsiteY25" fmla="*/ 86014 h 341902"/>
                <a:gd name="connsiteX26" fmla="*/ 145663 w 276484"/>
                <a:gd name="connsiteY26" fmla="*/ 113190 h 341902"/>
                <a:gd name="connsiteX27" fmla="*/ 185341 w 276484"/>
                <a:gd name="connsiteY27" fmla="*/ 140366 h 341902"/>
                <a:gd name="connsiteX28" fmla="*/ 228278 w 276484"/>
                <a:gd name="connsiteY28" fmla="*/ 167542 h 341902"/>
                <a:gd name="connsiteX29" fmla="*/ 276379 w 276484"/>
                <a:gd name="connsiteY29" fmla="*/ 244450 h 341902"/>
                <a:gd name="connsiteX30" fmla="*/ 253281 w 276484"/>
                <a:gd name="connsiteY30" fmla="*/ 298802 h 341902"/>
                <a:gd name="connsiteX31" fmla="*/ 202733 w 276484"/>
                <a:gd name="connsiteY31" fmla="*/ 331141 h 341902"/>
                <a:gd name="connsiteX32" fmla="*/ 144305 w 276484"/>
                <a:gd name="connsiteY32" fmla="*/ 341740 h 3419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76484" h="341902">
                  <a:moveTo>
                    <a:pt x="144305" y="341740"/>
                  </a:moveTo>
                  <a:cubicBezTo>
                    <a:pt x="116748" y="341659"/>
                    <a:pt x="89708" y="334430"/>
                    <a:pt x="65766" y="320815"/>
                  </a:cubicBezTo>
                  <a:cubicBezTo>
                    <a:pt x="42694" y="308450"/>
                    <a:pt x="23780" y="289535"/>
                    <a:pt x="11414" y="266463"/>
                  </a:cubicBezTo>
                  <a:cubicBezTo>
                    <a:pt x="4049" y="252766"/>
                    <a:pt x="218" y="237438"/>
                    <a:pt x="273" y="221894"/>
                  </a:cubicBezTo>
                  <a:cubicBezTo>
                    <a:pt x="-1983" y="201403"/>
                    <a:pt x="5952" y="181103"/>
                    <a:pt x="21470" y="167542"/>
                  </a:cubicBezTo>
                  <a:cubicBezTo>
                    <a:pt x="28290" y="163166"/>
                    <a:pt x="36199" y="160802"/>
                    <a:pt x="44298" y="160748"/>
                  </a:cubicBezTo>
                  <a:cubicBezTo>
                    <a:pt x="63647" y="160666"/>
                    <a:pt x="80305" y="174363"/>
                    <a:pt x="83974" y="193359"/>
                  </a:cubicBezTo>
                  <a:cubicBezTo>
                    <a:pt x="89654" y="215861"/>
                    <a:pt x="103758" y="235319"/>
                    <a:pt x="123380" y="247711"/>
                  </a:cubicBezTo>
                  <a:cubicBezTo>
                    <a:pt x="136070" y="255511"/>
                    <a:pt x="150609" y="259832"/>
                    <a:pt x="165502" y="260212"/>
                  </a:cubicBezTo>
                  <a:cubicBezTo>
                    <a:pt x="171508" y="259940"/>
                    <a:pt x="177513" y="259288"/>
                    <a:pt x="183438" y="258310"/>
                  </a:cubicBezTo>
                  <a:cubicBezTo>
                    <a:pt x="191537" y="257929"/>
                    <a:pt x="197787" y="251054"/>
                    <a:pt x="197407" y="242955"/>
                  </a:cubicBezTo>
                  <a:cubicBezTo>
                    <a:pt x="197380" y="242548"/>
                    <a:pt x="197352" y="242140"/>
                    <a:pt x="197298" y="241732"/>
                  </a:cubicBezTo>
                  <a:cubicBezTo>
                    <a:pt x="197298" y="226514"/>
                    <a:pt x="179362" y="209664"/>
                    <a:pt x="142946" y="190913"/>
                  </a:cubicBezTo>
                  <a:cubicBezTo>
                    <a:pt x="120934" y="179010"/>
                    <a:pt x="100932" y="163683"/>
                    <a:pt x="83702" y="145529"/>
                  </a:cubicBezTo>
                  <a:cubicBezTo>
                    <a:pt x="69462" y="130990"/>
                    <a:pt x="61391" y="111532"/>
                    <a:pt x="61147" y="91177"/>
                  </a:cubicBezTo>
                  <a:cubicBezTo>
                    <a:pt x="61200" y="67018"/>
                    <a:pt x="70984" y="43891"/>
                    <a:pt x="88322" y="27041"/>
                  </a:cubicBezTo>
                  <a:cubicBezTo>
                    <a:pt x="106177" y="9051"/>
                    <a:pt x="130662" y="-760"/>
                    <a:pt x="155990" y="-135"/>
                  </a:cubicBezTo>
                  <a:cubicBezTo>
                    <a:pt x="170095" y="-135"/>
                    <a:pt x="183955" y="3507"/>
                    <a:pt x="196211" y="10464"/>
                  </a:cubicBezTo>
                  <a:cubicBezTo>
                    <a:pt x="208766" y="17611"/>
                    <a:pt x="218387" y="28971"/>
                    <a:pt x="223387" y="42532"/>
                  </a:cubicBezTo>
                  <a:cubicBezTo>
                    <a:pt x="224419" y="45222"/>
                    <a:pt x="224990" y="48076"/>
                    <a:pt x="225017" y="50956"/>
                  </a:cubicBezTo>
                  <a:cubicBezTo>
                    <a:pt x="225126" y="54544"/>
                    <a:pt x="224066" y="58077"/>
                    <a:pt x="222028" y="61011"/>
                  </a:cubicBezTo>
                  <a:cubicBezTo>
                    <a:pt x="218685" y="65387"/>
                    <a:pt x="213386" y="67833"/>
                    <a:pt x="207896" y="67534"/>
                  </a:cubicBezTo>
                  <a:cubicBezTo>
                    <a:pt x="201184" y="66909"/>
                    <a:pt x="194608" y="65360"/>
                    <a:pt x="188330" y="62914"/>
                  </a:cubicBezTo>
                  <a:cubicBezTo>
                    <a:pt x="178547" y="59599"/>
                    <a:pt x="168220" y="58022"/>
                    <a:pt x="157893" y="58294"/>
                  </a:cubicBezTo>
                  <a:cubicBezTo>
                    <a:pt x="149849" y="57859"/>
                    <a:pt x="141940" y="60387"/>
                    <a:pt x="135608" y="65360"/>
                  </a:cubicBezTo>
                  <a:cubicBezTo>
                    <a:pt x="130065" y="70768"/>
                    <a:pt x="127103" y="78295"/>
                    <a:pt x="127456" y="86014"/>
                  </a:cubicBezTo>
                  <a:cubicBezTo>
                    <a:pt x="128978" y="97400"/>
                    <a:pt x="135690" y="107455"/>
                    <a:pt x="145663" y="113190"/>
                  </a:cubicBezTo>
                  <a:cubicBezTo>
                    <a:pt x="158273" y="123136"/>
                    <a:pt x="171508" y="132213"/>
                    <a:pt x="185341" y="140366"/>
                  </a:cubicBezTo>
                  <a:cubicBezTo>
                    <a:pt x="200015" y="149062"/>
                    <a:pt x="214147" y="158302"/>
                    <a:pt x="228278" y="167542"/>
                  </a:cubicBezTo>
                  <a:cubicBezTo>
                    <a:pt x="256052" y="183630"/>
                    <a:pt x="274042" y="212437"/>
                    <a:pt x="276379" y="244450"/>
                  </a:cubicBezTo>
                  <a:cubicBezTo>
                    <a:pt x="276271" y="264941"/>
                    <a:pt x="267955" y="284508"/>
                    <a:pt x="253281" y="298802"/>
                  </a:cubicBezTo>
                  <a:cubicBezTo>
                    <a:pt x="238959" y="313096"/>
                    <a:pt x="221729" y="324130"/>
                    <a:pt x="202733" y="331141"/>
                  </a:cubicBezTo>
                  <a:cubicBezTo>
                    <a:pt x="184009" y="338044"/>
                    <a:pt x="164252" y="341631"/>
                    <a:pt x="144305" y="341740"/>
                  </a:cubicBezTo>
                  <a:close/>
                </a:path>
              </a:pathLst>
            </a:custGeom>
            <a:solidFill>
              <a:srgbClr val="FFFFFF"/>
            </a:solidFill>
            <a:ln w="76200" cap="flat">
              <a:solidFill>
                <a:srgbClr val="FFFFFF"/>
              </a:solidFill>
              <a:prstDash val="solid"/>
              <a:miter/>
            </a:ln>
          </p:spPr>
          <p:txBody>
            <a:bodyPr rtlCol="0" anchor="ctr"/>
            <a:lstStyle/>
            <a:p>
              <a:endParaRPr lang="fr-FR"/>
            </a:p>
          </p:txBody>
        </p:sp>
        <p:sp>
          <p:nvSpPr>
            <p:cNvPr id="422" name="Graphique 403">
              <a:extLst>
                <a:ext uri="{FF2B5EF4-FFF2-40B4-BE49-F238E27FC236}">
                  <a16:creationId xmlns:a16="http://schemas.microsoft.com/office/drawing/2014/main" id="{BEF6BCD7-08F6-4F5D-BAF9-9B255A06A1AC}"/>
                </a:ext>
              </a:extLst>
            </p:cNvPr>
            <p:cNvSpPr/>
            <p:nvPr/>
          </p:nvSpPr>
          <p:spPr>
            <a:xfrm>
              <a:off x="4990845" y="1611185"/>
              <a:ext cx="254638" cy="299399"/>
            </a:xfrm>
            <a:custGeom>
              <a:avLst/>
              <a:gdLst>
                <a:gd name="connsiteX0" fmla="*/ 197735 w 254638"/>
                <a:gd name="connsiteY0" fmla="*/ 299046 h 299399"/>
                <a:gd name="connsiteX1" fmla="*/ 158955 w 254638"/>
                <a:gd name="connsiteY1" fmla="*/ 267548 h 299399"/>
                <a:gd name="connsiteX2" fmla="*/ 158874 w 254638"/>
                <a:gd name="connsiteY2" fmla="*/ 266706 h 299399"/>
                <a:gd name="connsiteX3" fmla="*/ 156156 w 254638"/>
                <a:gd name="connsiteY3" fmla="*/ 233823 h 299399"/>
                <a:gd name="connsiteX4" fmla="*/ 153167 w 254638"/>
                <a:gd name="connsiteY4" fmla="*/ 211539 h 299399"/>
                <a:gd name="connsiteX5" fmla="*/ 141210 w 254638"/>
                <a:gd name="connsiteY5" fmla="*/ 227573 h 299399"/>
                <a:gd name="connsiteX6" fmla="*/ 124089 w 254638"/>
                <a:gd name="connsiteY6" fmla="*/ 254749 h 299399"/>
                <a:gd name="connsiteX7" fmla="*/ 68106 w 254638"/>
                <a:gd name="connsiteY7" fmla="*/ 291437 h 299399"/>
                <a:gd name="connsiteX8" fmla="*/ 37941 w 254638"/>
                <a:gd name="connsiteY8" fmla="*/ 281925 h 299399"/>
                <a:gd name="connsiteX9" fmla="*/ 4515 w 254638"/>
                <a:gd name="connsiteY9" fmla="*/ 227573 h 299399"/>
                <a:gd name="connsiteX10" fmla="*/ -105 w 254638"/>
                <a:gd name="connsiteY10" fmla="*/ 194961 h 299399"/>
                <a:gd name="connsiteX11" fmla="*/ 19733 w 254638"/>
                <a:gd name="connsiteY11" fmla="*/ 107183 h 299399"/>
                <a:gd name="connsiteX12" fmla="*/ 72455 w 254638"/>
                <a:gd name="connsiteY12" fmla="*/ 44134 h 299399"/>
                <a:gd name="connsiteX13" fmla="*/ 115936 w 254638"/>
                <a:gd name="connsiteY13" fmla="*/ 30275 h 299399"/>
                <a:gd name="connsiteX14" fmla="*/ 156700 w 254638"/>
                <a:gd name="connsiteY14" fmla="*/ 41960 h 299399"/>
                <a:gd name="connsiteX15" fmla="*/ 162135 w 254638"/>
                <a:gd name="connsiteY15" fmla="*/ 43591 h 299399"/>
                <a:gd name="connsiteX16" fmla="*/ 172462 w 254638"/>
                <a:gd name="connsiteY16" fmla="*/ 30818 h 299399"/>
                <a:gd name="connsiteX17" fmla="*/ 184419 w 254638"/>
                <a:gd name="connsiteY17" fmla="*/ 11795 h 299399"/>
                <a:gd name="connsiteX18" fmla="*/ 207519 w 254638"/>
                <a:gd name="connsiteY18" fmla="*/ -163 h 299399"/>
                <a:gd name="connsiteX19" fmla="*/ 219477 w 254638"/>
                <a:gd name="connsiteY19" fmla="*/ 2011 h 299399"/>
                <a:gd name="connsiteX20" fmla="*/ 235510 w 254638"/>
                <a:gd name="connsiteY20" fmla="*/ 23481 h 299399"/>
                <a:gd name="connsiteX21" fmla="*/ 244478 w 254638"/>
                <a:gd name="connsiteY21" fmla="*/ 84355 h 299399"/>
                <a:gd name="connsiteX22" fmla="*/ 254533 w 254638"/>
                <a:gd name="connsiteY22" fmla="*/ 250672 h 299399"/>
                <a:gd name="connsiteX23" fmla="*/ 254533 w 254638"/>
                <a:gd name="connsiteY23" fmla="*/ 259369 h 299399"/>
                <a:gd name="connsiteX24" fmla="*/ 241760 w 254638"/>
                <a:gd name="connsiteY24" fmla="*/ 286545 h 299399"/>
                <a:gd name="connsiteX25" fmla="*/ 197735 w 254638"/>
                <a:gd name="connsiteY25" fmla="*/ 299046 h 299399"/>
                <a:gd name="connsiteX26" fmla="*/ 89032 w 254638"/>
                <a:gd name="connsiteY26" fmla="*/ 215343 h 299399"/>
                <a:gd name="connsiteX27" fmla="*/ 133601 w 254638"/>
                <a:gd name="connsiteY27" fmla="*/ 160991 h 299399"/>
                <a:gd name="connsiteX28" fmla="*/ 156428 w 254638"/>
                <a:gd name="connsiteY28" fmla="*/ 94682 h 299399"/>
                <a:gd name="connsiteX29" fmla="*/ 135231 w 254638"/>
                <a:gd name="connsiteY29" fmla="*/ 83268 h 299399"/>
                <a:gd name="connsiteX30" fmla="*/ 94739 w 254638"/>
                <a:gd name="connsiteY30" fmla="*/ 110444 h 299399"/>
                <a:gd name="connsiteX31" fmla="*/ 71639 w 254638"/>
                <a:gd name="connsiteY31" fmla="*/ 169688 h 299399"/>
                <a:gd name="connsiteX32" fmla="*/ 71639 w 254638"/>
                <a:gd name="connsiteY32" fmla="*/ 183004 h 299399"/>
                <a:gd name="connsiteX33" fmla="*/ 84412 w 254638"/>
                <a:gd name="connsiteY33" fmla="*/ 213169 h 299399"/>
                <a:gd name="connsiteX34" fmla="*/ 88488 w 254638"/>
                <a:gd name="connsiteY34" fmla="*/ 215343 h 299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254638" h="299399">
                  <a:moveTo>
                    <a:pt x="197735" y="299046"/>
                  </a:moveTo>
                  <a:cubicBezTo>
                    <a:pt x="178332" y="301057"/>
                    <a:pt x="160966" y="286952"/>
                    <a:pt x="158955" y="267548"/>
                  </a:cubicBezTo>
                  <a:cubicBezTo>
                    <a:pt x="158929" y="267277"/>
                    <a:pt x="158901" y="266978"/>
                    <a:pt x="158874" y="266706"/>
                  </a:cubicBezTo>
                  <a:cubicBezTo>
                    <a:pt x="157162" y="255836"/>
                    <a:pt x="156238" y="244829"/>
                    <a:pt x="156156" y="233823"/>
                  </a:cubicBezTo>
                  <a:cubicBezTo>
                    <a:pt x="156156" y="219148"/>
                    <a:pt x="156156" y="211539"/>
                    <a:pt x="153167" y="211539"/>
                  </a:cubicBezTo>
                  <a:cubicBezTo>
                    <a:pt x="150177" y="211539"/>
                    <a:pt x="147460" y="216974"/>
                    <a:pt x="141210" y="227573"/>
                  </a:cubicBezTo>
                  <a:cubicBezTo>
                    <a:pt x="134959" y="238171"/>
                    <a:pt x="130883" y="244694"/>
                    <a:pt x="124089" y="254749"/>
                  </a:cubicBezTo>
                  <a:cubicBezTo>
                    <a:pt x="112621" y="275457"/>
                    <a:pt x="91668" y="289208"/>
                    <a:pt x="68106" y="291437"/>
                  </a:cubicBezTo>
                  <a:cubicBezTo>
                    <a:pt x="57263" y="291790"/>
                    <a:pt x="46610" y="288447"/>
                    <a:pt x="37941" y="281925"/>
                  </a:cubicBezTo>
                  <a:cubicBezTo>
                    <a:pt x="20766" y="268309"/>
                    <a:pt x="8917" y="249069"/>
                    <a:pt x="4515" y="227573"/>
                  </a:cubicBezTo>
                  <a:cubicBezTo>
                    <a:pt x="1580" y="216947"/>
                    <a:pt x="31" y="205995"/>
                    <a:pt x="-105" y="194961"/>
                  </a:cubicBezTo>
                  <a:cubicBezTo>
                    <a:pt x="31" y="164606"/>
                    <a:pt x="6797" y="134631"/>
                    <a:pt x="19733" y="107183"/>
                  </a:cubicBezTo>
                  <a:cubicBezTo>
                    <a:pt x="30740" y="81447"/>
                    <a:pt x="49056" y="59516"/>
                    <a:pt x="72455" y="44134"/>
                  </a:cubicBezTo>
                  <a:cubicBezTo>
                    <a:pt x="85281" y="35383"/>
                    <a:pt x="100391" y="30546"/>
                    <a:pt x="115936" y="30275"/>
                  </a:cubicBezTo>
                  <a:cubicBezTo>
                    <a:pt x="130285" y="30655"/>
                    <a:pt x="144335" y="34677"/>
                    <a:pt x="156700" y="41960"/>
                  </a:cubicBezTo>
                  <a:cubicBezTo>
                    <a:pt x="158331" y="42966"/>
                    <a:pt x="160206" y="43536"/>
                    <a:pt x="162135" y="43591"/>
                  </a:cubicBezTo>
                  <a:cubicBezTo>
                    <a:pt x="165396" y="43591"/>
                    <a:pt x="168657" y="39243"/>
                    <a:pt x="172462" y="30818"/>
                  </a:cubicBezTo>
                  <a:cubicBezTo>
                    <a:pt x="175152" y="23752"/>
                    <a:pt x="179229" y="17284"/>
                    <a:pt x="184419" y="11795"/>
                  </a:cubicBezTo>
                  <a:cubicBezTo>
                    <a:pt x="190099" y="4756"/>
                    <a:pt x="198497" y="408"/>
                    <a:pt x="207519" y="-163"/>
                  </a:cubicBezTo>
                  <a:cubicBezTo>
                    <a:pt x="211568" y="218"/>
                    <a:pt x="215563" y="951"/>
                    <a:pt x="219477" y="2011"/>
                  </a:cubicBezTo>
                  <a:cubicBezTo>
                    <a:pt x="225455" y="2011"/>
                    <a:pt x="230890" y="10436"/>
                    <a:pt x="235510" y="23481"/>
                  </a:cubicBezTo>
                  <a:cubicBezTo>
                    <a:pt x="240184" y="43482"/>
                    <a:pt x="243173" y="63837"/>
                    <a:pt x="244478" y="84355"/>
                  </a:cubicBezTo>
                  <a:cubicBezTo>
                    <a:pt x="251001" y="157187"/>
                    <a:pt x="254533" y="212626"/>
                    <a:pt x="254533" y="250672"/>
                  </a:cubicBezTo>
                  <a:lnTo>
                    <a:pt x="254533" y="259369"/>
                  </a:lnTo>
                  <a:cubicBezTo>
                    <a:pt x="254533" y="269886"/>
                    <a:pt x="249859" y="279832"/>
                    <a:pt x="241760" y="286545"/>
                  </a:cubicBezTo>
                  <a:cubicBezTo>
                    <a:pt x="229015" y="295730"/>
                    <a:pt x="213416" y="300160"/>
                    <a:pt x="197735" y="299046"/>
                  </a:cubicBezTo>
                  <a:close/>
                  <a:moveTo>
                    <a:pt x="89032" y="215343"/>
                  </a:moveTo>
                  <a:cubicBezTo>
                    <a:pt x="103435" y="215343"/>
                    <a:pt x="118382" y="197136"/>
                    <a:pt x="133601" y="160991"/>
                  </a:cubicBezTo>
                  <a:cubicBezTo>
                    <a:pt x="143873" y="139903"/>
                    <a:pt x="151537" y="117618"/>
                    <a:pt x="156428" y="94682"/>
                  </a:cubicBezTo>
                  <a:cubicBezTo>
                    <a:pt x="156428" y="87073"/>
                    <a:pt x="149362" y="83268"/>
                    <a:pt x="135231" y="83268"/>
                  </a:cubicBezTo>
                  <a:cubicBezTo>
                    <a:pt x="117920" y="84681"/>
                    <a:pt x="102592" y="94981"/>
                    <a:pt x="94739" y="110444"/>
                  </a:cubicBezTo>
                  <a:cubicBezTo>
                    <a:pt x="83053" y="128407"/>
                    <a:pt x="75199" y="148572"/>
                    <a:pt x="71639" y="169688"/>
                  </a:cubicBezTo>
                  <a:cubicBezTo>
                    <a:pt x="71395" y="174117"/>
                    <a:pt x="71395" y="178574"/>
                    <a:pt x="71639" y="183004"/>
                  </a:cubicBezTo>
                  <a:cubicBezTo>
                    <a:pt x="70552" y="194581"/>
                    <a:pt x="75362" y="205913"/>
                    <a:pt x="84412" y="213169"/>
                  </a:cubicBezTo>
                  <a:cubicBezTo>
                    <a:pt x="85581" y="214229"/>
                    <a:pt x="86967" y="214963"/>
                    <a:pt x="88488" y="215343"/>
                  </a:cubicBezTo>
                  <a:close/>
                </a:path>
              </a:pathLst>
            </a:custGeom>
            <a:solidFill>
              <a:srgbClr val="FFFFFF"/>
            </a:solidFill>
            <a:ln w="76200" cap="flat">
              <a:solidFill>
                <a:srgbClr val="FFFFFF"/>
              </a:solidFill>
              <a:prstDash val="solid"/>
              <a:miter/>
            </a:ln>
          </p:spPr>
          <p:txBody>
            <a:bodyPr rtlCol="0" anchor="ctr"/>
            <a:lstStyle/>
            <a:p>
              <a:endParaRPr lang="fr-FR"/>
            </a:p>
          </p:txBody>
        </p:sp>
        <p:sp>
          <p:nvSpPr>
            <p:cNvPr id="423" name="Graphique 403">
              <a:extLst>
                <a:ext uri="{FF2B5EF4-FFF2-40B4-BE49-F238E27FC236}">
                  <a16:creationId xmlns:a16="http://schemas.microsoft.com/office/drawing/2014/main" id="{BEF6BCD7-08F6-4F5D-BAF9-9B255A06A1AC}"/>
                </a:ext>
              </a:extLst>
            </p:cNvPr>
            <p:cNvSpPr/>
            <p:nvPr/>
          </p:nvSpPr>
          <p:spPr>
            <a:xfrm>
              <a:off x="5290591" y="1567704"/>
              <a:ext cx="278867" cy="341874"/>
            </a:xfrm>
            <a:custGeom>
              <a:avLst/>
              <a:gdLst>
                <a:gd name="connsiteX0" fmla="*/ 42565 w 278867"/>
                <a:gd name="connsiteY0" fmla="*/ 341712 h 341874"/>
                <a:gd name="connsiteX1" fmla="*/ 32782 w 278867"/>
                <a:gd name="connsiteY1" fmla="*/ 341712 h 341874"/>
                <a:gd name="connsiteX2" fmla="*/ 12671 w 278867"/>
                <a:gd name="connsiteY2" fmla="*/ 326765 h 341874"/>
                <a:gd name="connsiteX3" fmla="*/ -101 w 278867"/>
                <a:gd name="connsiteY3" fmla="*/ 291708 h 341874"/>
                <a:gd name="connsiteX4" fmla="*/ -101 w 278867"/>
                <a:gd name="connsiteY4" fmla="*/ 171318 h 341874"/>
                <a:gd name="connsiteX5" fmla="*/ 14574 w 278867"/>
                <a:gd name="connsiteY5" fmla="*/ 18860 h 341874"/>
                <a:gd name="connsiteX6" fmla="*/ 43652 w 278867"/>
                <a:gd name="connsiteY6" fmla="*/ -163 h 341874"/>
                <a:gd name="connsiteX7" fmla="*/ 83057 w 278867"/>
                <a:gd name="connsiteY7" fmla="*/ 59353 h 341874"/>
                <a:gd name="connsiteX8" fmla="*/ 84416 w 278867"/>
                <a:gd name="connsiteY8" fmla="*/ 73756 h 341874"/>
                <a:gd name="connsiteX9" fmla="*/ 187957 w 278867"/>
                <a:gd name="connsiteY9" fmla="*/ 10164 h 341874"/>
                <a:gd name="connsiteX10" fmla="*/ 222742 w 278867"/>
                <a:gd name="connsiteY10" fmla="*/ 15327 h 341874"/>
                <a:gd name="connsiteX11" fmla="*/ 269484 w 278867"/>
                <a:gd name="connsiteY11" fmla="*/ 119683 h 341874"/>
                <a:gd name="connsiteX12" fmla="*/ 278724 w 278867"/>
                <a:gd name="connsiteY12" fmla="*/ 221593 h 341874"/>
                <a:gd name="connsiteX13" fmla="*/ 266223 w 278867"/>
                <a:gd name="connsiteY13" fmla="*/ 298502 h 341874"/>
                <a:gd name="connsiteX14" fmla="*/ 221927 w 278867"/>
                <a:gd name="connsiteY14" fmla="*/ 331113 h 341874"/>
                <a:gd name="connsiteX15" fmla="*/ 189315 w 278867"/>
                <a:gd name="connsiteY15" fmla="*/ 318612 h 341874"/>
                <a:gd name="connsiteX16" fmla="*/ 175456 w 278867"/>
                <a:gd name="connsiteY16" fmla="*/ 291436 h 341874"/>
                <a:gd name="connsiteX17" fmla="*/ 173009 w 278867"/>
                <a:gd name="connsiteY17" fmla="*/ 264260 h 341874"/>
                <a:gd name="connsiteX18" fmla="*/ 176814 w 278867"/>
                <a:gd name="connsiteY18" fmla="*/ 221593 h 341874"/>
                <a:gd name="connsiteX19" fmla="*/ 179803 w 278867"/>
                <a:gd name="connsiteY19" fmla="*/ 173492 h 341874"/>
                <a:gd name="connsiteX20" fmla="*/ 156976 w 278867"/>
                <a:gd name="connsiteY20" fmla="*/ 94410 h 341874"/>
                <a:gd name="connsiteX21" fmla="*/ 134692 w 278867"/>
                <a:gd name="connsiteY21" fmla="*/ 111802 h 341874"/>
                <a:gd name="connsiteX22" fmla="*/ 96917 w 278867"/>
                <a:gd name="connsiteY22" fmla="*/ 237084 h 341874"/>
                <a:gd name="connsiteX23" fmla="*/ 86590 w 278867"/>
                <a:gd name="connsiteY23" fmla="*/ 291436 h 341874"/>
                <a:gd name="connsiteX24" fmla="*/ 69198 w 278867"/>
                <a:gd name="connsiteY24" fmla="*/ 327852 h 341874"/>
                <a:gd name="connsiteX25" fmla="*/ 42565 w 278867"/>
                <a:gd name="connsiteY25" fmla="*/ 341712 h 3418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78867" h="341874">
                  <a:moveTo>
                    <a:pt x="42565" y="341712"/>
                  </a:moveTo>
                  <a:lnTo>
                    <a:pt x="32782" y="341712"/>
                  </a:lnTo>
                  <a:cubicBezTo>
                    <a:pt x="24439" y="339456"/>
                    <a:pt x="17237" y="334103"/>
                    <a:pt x="12671" y="326765"/>
                  </a:cubicBezTo>
                  <a:cubicBezTo>
                    <a:pt x="4274" y="317036"/>
                    <a:pt x="-264" y="304562"/>
                    <a:pt x="-101" y="291708"/>
                  </a:cubicBezTo>
                  <a:lnTo>
                    <a:pt x="-101" y="171318"/>
                  </a:lnTo>
                  <a:cubicBezTo>
                    <a:pt x="-101" y="86529"/>
                    <a:pt x="4790" y="35709"/>
                    <a:pt x="14574" y="18860"/>
                  </a:cubicBezTo>
                  <a:cubicBezTo>
                    <a:pt x="19629" y="7310"/>
                    <a:pt x="31042" y="-136"/>
                    <a:pt x="43652" y="-163"/>
                  </a:cubicBezTo>
                  <a:cubicBezTo>
                    <a:pt x="67295" y="-163"/>
                    <a:pt x="80611" y="19676"/>
                    <a:pt x="83057" y="59353"/>
                  </a:cubicBezTo>
                  <a:cubicBezTo>
                    <a:pt x="83057" y="63973"/>
                    <a:pt x="83057" y="68864"/>
                    <a:pt x="84416" y="73756"/>
                  </a:cubicBezTo>
                  <a:cubicBezTo>
                    <a:pt x="122463" y="31361"/>
                    <a:pt x="156976" y="10164"/>
                    <a:pt x="187957" y="10164"/>
                  </a:cubicBezTo>
                  <a:cubicBezTo>
                    <a:pt x="199642" y="11169"/>
                    <a:pt x="211274" y="12882"/>
                    <a:pt x="222742" y="15327"/>
                  </a:cubicBezTo>
                  <a:cubicBezTo>
                    <a:pt x="241764" y="18860"/>
                    <a:pt x="257255" y="53646"/>
                    <a:pt x="269484" y="119683"/>
                  </a:cubicBezTo>
                  <a:cubicBezTo>
                    <a:pt x="275653" y="153300"/>
                    <a:pt x="278752" y="187406"/>
                    <a:pt x="278724" y="221593"/>
                  </a:cubicBezTo>
                  <a:cubicBezTo>
                    <a:pt x="279214" y="247764"/>
                    <a:pt x="275001" y="273826"/>
                    <a:pt x="266223" y="298502"/>
                  </a:cubicBezTo>
                  <a:cubicBezTo>
                    <a:pt x="260652" y="318205"/>
                    <a:pt x="242417" y="331630"/>
                    <a:pt x="221927" y="331113"/>
                  </a:cubicBezTo>
                  <a:cubicBezTo>
                    <a:pt x="209860" y="331303"/>
                    <a:pt x="198175" y="326846"/>
                    <a:pt x="189315" y="318612"/>
                  </a:cubicBezTo>
                  <a:cubicBezTo>
                    <a:pt x="181733" y="311383"/>
                    <a:pt x="176842" y="301817"/>
                    <a:pt x="175456" y="291436"/>
                  </a:cubicBezTo>
                  <a:cubicBezTo>
                    <a:pt x="173934" y="282441"/>
                    <a:pt x="173118" y="273364"/>
                    <a:pt x="173009" y="264260"/>
                  </a:cubicBezTo>
                  <a:cubicBezTo>
                    <a:pt x="173363" y="249965"/>
                    <a:pt x="174640" y="235725"/>
                    <a:pt x="176814" y="221593"/>
                  </a:cubicBezTo>
                  <a:cubicBezTo>
                    <a:pt x="178907" y="205641"/>
                    <a:pt x="179912" y="189580"/>
                    <a:pt x="179803" y="173492"/>
                  </a:cubicBezTo>
                  <a:cubicBezTo>
                    <a:pt x="179803" y="120771"/>
                    <a:pt x="172194" y="94410"/>
                    <a:pt x="156976" y="94410"/>
                  </a:cubicBezTo>
                  <a:cubicBezTo>
                    <a:pt x="150726" y="94410"/>
                    <a:pt x="143388" y="100117"/>
                    <a:pt x="134692" y="111802"/>
                  </a:cubicBezTo>
                  <a:cubicBezTo>
                    <a:pt x="113359" y="150420"/>
                    <a:pt x="100477" y="193113"/>
                    <a:pt x="96917" y="237084"/>
                  </a:cubicBezTo>
                  <a:cubicBezTo>
                    <a:pt x="93928" y="257738"/>
                    <a:pt x="90666" y="276218"/>
                    <a:pt x="86590" y="291436"/>
                  </a:cubicBezTo>
                  <a:cubicBezTo>
                    <a:pt x="84063" y="304888"/>
                    <a:pt x="78057" y="317444"/>
                    <a:pt x="69198" y="327852"/>
                  </a:cubicBezTo>
                  <a:cubicBezTo>
                    <a:pt x="62757" y="336113"/>
                    <a:pt x="53028" y="341168"/>
                    <a:pt x="42565" y="341712"/>
                  </a:cubicBezTo>
                  <a:close/>
                </a:path>
              </a:pathLst>
            </a:custGeom>
            <a:solidFill>
              <a:srgbClr val="FFFFFF"/>
            </a:solidFill>
            <a:ln w="76200" cap="flat">
              <a:solidFill>
                <a:srgbClr val="FFFFFF"/>
              </a:solidFill>
              <a:prstDash val="solid"/>
              <a:miter/>
            </a:ln>
          </p:spPr>
          <p:txBody>
            <a:bodyPr rtlCol="0" anchor="ctr"/>
            <a:lstStyle/>
            <a:p>
              <a:endParaRPr lang="fr-FR"/>
            </a:p>
          </p:txBody>
        </p:sp>
        <p:sp>
          <p:nvSpPr>
            <p:cNvPr id="424" name="Graphique 403">
              <a:extLst>
                <a:ext uri="{FF2B5EF4-FFF2-40B4-BE49-F238E27FC236}">
                  <a16:creationId xmlns:a16="http://schemas.microsoft.com/office/drawing/2014/main" id="{BEF6BCD7-08F6-4F5D-BAF9-9B255A06A1AC}"/>
                </a:ext>
              </a:extLst>
            </p:cNvPr>
            <p:cNvSpPr/>
            <p:nvPr/>
          </p:nvSpPr>
          <p:spPr>
            <a:xfrm>
              <a:off x="5600351" y="1564442"/>
              <a:ext cx="293876" cy="480805"/>
            </a:xfrm>
            <a:custGeom>
              <a:avLst/>
              <a:gdLst>
                <a:gd name="connsiteX0" fmla="*/ 128487 w 293876"/>
                <a:gd name="connsiteY0" fmla="*/ 480582 h 480805"/>
                <a:gd name="connsiteX1" fmla="*/ 65168 w 293876"/>
                <a:gd name="connsiteY1" fmla="*/ 467266 h 480805"/>
                <a:gd name="connsiteX2" fmla="*/ 23044 w 293876"/>
                <a:gd name="connsiteY2" fmla="*/ 430849 h 480805"/>
                <a:gd name="connsiteX3" fmla="*/ 1304 w 293876"/>
                <a:gd name="connsiteY3" fmla="*/ 376497 h 480805"/>
                <a:gd name="connsiteX4" fmla="*/ 1304 w 293876"/>
                <a:gd name="connsiteY4" fmla="*/ 365899 h 480805"/>
                <a:gd name="connsiteX5" fmla="*/ 4293 w 293876"/>
                <a:gd name="connsiteY5" fmla="*/ 350952 h 480805"/>
                <a:gd name="connsiteX6" fmla="*/ 14348 w 293876"/>
                <a:gd name="connsiteY6" fmla="*/ 343342 h 480805"/>
                <a:gd name="connsiteX7" fmla="*/ 26034 w 293876"/>
                <a:gd name="connsiteY7" fmla="*/ 350136 h 480805"/>
                <a:gd name="connsiteX8" fmla="*/ 34187 w 293876"/>
                <a:gd name="connsiteY8" fmla="*/ 367257 h 480805"/>
                <a:gd name="connsiteX9" fmla="*/ 57014 w 293876"/>
                <a:gd name="connsiteY9" fmla="*/ 402858 h 480805"/>
                <a:gd name="connsiteX10" fmla="*/ 104572 w 293876"/>
                <a:gd name="connsiteY10" fmla="*/ 426773 h 480805"/>
                <a:gd name="connsiteX11" fmla="*/ 130390 w 293876"/>
                <a:gd name="connsiteY11" fmla="*/ 421881 h 480805"/>
                <a:gd name="connsiteX12" fmla="*/ 165447 w 293876"/>
                <a:gd name="connsiteY12" fmla="*/ 378671 h 480805"/>
                <a:gd name="connsiteX13" fmla="*/ 188002 w 293876"/>
                <a:gd name="connsiteY13" fmla="*/ 238443 h 480805"/>
                <a:gd name="connsiteX14" fmla="*/ 188002 w 293876"/>
                <a:gd name="connsiteY14" fmla="*/ 227844 h 480805"/>
                <a:gd name="connsiteX15" fmla="*/ 185829 w 293876"/>
                <a:gd name="connsiteY15" fmla="*/ 227844 h 480805"/>
                <a:gd name="connsiteX16" fmla="*/ 182839 w 293876"/>
                <a:gd name="connsiteY16" fmla="*/ 230290 h 480805"/>
                <a:gd name="connsiteX17" fmla="*/ 174415 w 293876"/>
                <a:gd name="connsiteY17" fmla="*/ 238715 h 480805"/>
                <a:gd name="connsiteX18" fmla="*/ 80386 w 293876"/>
                <a:gd name="connsiteY18" fmla="*/ 283284 h 480805"/>
                <a:gd name="connsiteX19" fmla="*/ 78483 w 293876"/>
                <a:gd name="connsiteY19" fmla="*/ 283284 h 480805"/>
                <a:gd name="connsiteX20" fmla="*/ 20871 w 293876"/>
                <a:gd name="connsiteY20" fmla="*/ 251759 h 480805"/>
                <a:gd name="connsiteX21" fmla="*/ -55 w 293876"/>
                <a:gd name="connsiteY21" fmla="*/ 181917 h 480805"/>
                <a:gd name="connsiteX22" fmla="*/ 27121 w 293876"/>
                <a:gd name="connsiteY22" fmla="*/ 105552 h 480805"/>
                <a:gd name="connsiteX23" fmla="*/ 113269 w 293876"/>
                <a:gd name="connsiteY23" fmla="*/ 58266 h 480805"/>
                <a:gd name="connsiteX24" fmla="*/ 130933 w 293876"/>
                <a:gd name="connsiteY24" fmla="*/ 56635 h 480805"/>
                <a:gd name="connsiteX25" fmla="*/ 174415 w 293876"/>
                <a:gd name="connsiteY25" fmla="*/ 69680 h 480805"/>
                <a:gd name="connsiteX26" fmla="*/ 188818 w 293876"/>
                <a:gd name="connsiteY26" fmla="*/ 74571 h 480805"/>
                <a:gd name="connsiteX27" fmla="*/ 199417 w 293876"/>
                <a:gd name="connsiteY27" fmla="*/ 55277 h 480805"/>
                <a:gd name="connsiteX28" fmla="*/ 214091 w 293876"/>
                <a:gd name="connsiteY28" fmla="*/ 13697 h 480805"/>
                <a:gd name="connsiteX29" fmla="*/ 237734 w 293876"/>
                <a:gd name="connsiteY29" fmla="*/ -163 h 480805"/>
                <a:gd name="connsiteX30" fmla="*/ 281760 w 293876"/>
                <a:gd name="connsiteY30" fmla="*/ 64788 h 480805"/>
                <a:gd name="connsiteX31" fmla="*/ 293717 w 293876"/>
                <a:gd name="connsiteY31" fmla="*/ 178928 h 480805"/>
                <a:gd name="connsiteX32" fmla="*/ 291000 w 293876"/>
                <a:gd name="connsiteY32" fmla="*/ 241161 h 480805"/>
                <a:gd name="connsiteX33" fmla="*/ 276868 w 293876"/>
                <a:gd name="connsiteY33" fmla="*/ 322689 h 480805"/>
                <a:gd name="connsiteX34" fmla="*/ 246159 w 293876"/>
                <a:gd name="connsiteY34" fmla="*/ 401771 h 480805"/>
                <a:gd name="connsiteX35" fmla="*/ 198329 w 293876"/>
                <a:gd name="connsiteY35" fmla="*/ 458025 h 480805"/>
                <a:gd name="connsiteX36" fmla="*/ 128487 w 293876"/>
                <a:gd name="connsiteY36" fmla="*/ 480582 h 480805"/>
                <a:gd name="connsiteX37" fmla="*/ 98593 w 293876"/>
                <a:gd name="connsiteY37" fmla="*/ 230562 h 480805"/>
                <a:gd name="connsiteX38" fmla="*/ 134466 w 293876"/>
                <a:gd name="connsiteY38" fmla="*/ 215072 h 480805"/>
                <a:gd name="connsiteX39" fmla="*/ 161642 w 293876"/>
                <a:gd name="connsiteY39" fmla="*/ 178656 h 480805"/>
                <a:gd name="connsiteX40" fmla="*/ 171154 w 293876"/>
                <a:gd name="connsiteY40" fmla="*/ 141968 h 480805"/>
                <a:gd name="connsiteX41" fmla="*/ 142075 w 293876"/>
                <a:gd name="connsiteY41" fmla="*/ 119956 h 480805"/>
                <a:gd name="connsiteX42" fmla="*/ 105659 w 293876"/>
                <a:gd name="connsiteY42" fmla="*/ 132456 h 480805"/>
                <a:gd name="connsiteX43" fmla="*/ 78483 w 293876"/>
                <a:gd name="connsiteY43" fmla="*/ 182189 h 480805"/>
                <a:gd name="connsiteX44" fmla="*/ 76853 w 293876"/>
                <a:gd name="connsiteY44" fmla="*/ 196592 h 480805"/>
                <a:gd name="connsiteX45" fmla="*/ 98593 w 293876"/>
                <a:gd name="connsiteY45" fmla="*/ 230562 h 4808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293876" h="480805">
                  <a:moveTo>
                    <a:pt x="128487" y="480582"/>
                  </a:moveTo>
                  <a:cubicBezTo>
                    <a:pt x="106611" y="481234"/>
                    <a:pt x="84924" y="476668"/>
                    <a:pt x="65168" y="467266"/>
                  </a:cubicBezTo>
                  <a:cubicBezTo>
                    <a:pt x="48209" y="458977"/>
                    <a:pt x="33697" y="446449"/>
                    <a:pt x="23044" y="430849"/>
                  </a:cubicBezTo>
                  <a:cubicBezTo>
                    <a:pt x="12011" y="414490"/>
                    <a:pt x="4592" y="395955"/>
                    <a:pt x="1304" y="376497"/>
                  </a:cubicBezTo>
                  <a:cubicBezTo>
                    <a:pt x="896" y="372965"/>
                    <a:pt x="896" y="369432"/>
                    <a:pt x="1304" y="365899"/>
                  </a:cubicBezTo>
                  <a:cubicBezTo>
                    <a:pt x="1385" y="360762"/>
                    <a:pt x="2391" y="355708"/>
                    <a:pt x="4293" y="350952"/>
                  </a:cubicBezTo>
                  <a:cubicBezTo>
                    <a:pt x="5516" y="346414"/>
                    <a:pt x="9647" y="343288"/>
                    <a:pt x="14348" y="343342"/>
                  </a:cubicBezTo>
                  <a:cubicBezTo>
                    <a:pt x="19131" y="343478"/>
                    <a:pt x="23534" y="346033"/>
                    <a:pt x="26034" y="350136"/>
                  </a:cubicBezTo>
                  <a:cubicBezTo>
                    <a:pt x="29485" y="355463"/>
                    <a:pt x="32230" y="361224"/>
                    <a:pt x="34187" y="367257"/>
                  </a:cubicBezTo>
                  <a:cubicBezTo>
                    <a:pt x="39133" y="380628"/>
                    <a:pt x="46932" y="392776"/>
                    <a:pt x="57014" y="402858"/>
                  </a:cubicBezTo>
                  <a:cubicBezTo>
                    <a:pt x="68863" y="417098"/>
                    <a:pt x="86093" y="425767"/>
                    <a:pt x="104572" y="426773"/>
                  </a:cubicBezTo>
                  <a:cubicBezTo>
                    <a:pt x="113323" y="426039"/>
                    <a:pt x="121965" y="424382"/>
                    <a:pt x="130390" y="421881"/>
                  </a:cubicBezTo>
                  <a:cubicBezTo>
                    <a:pt x="143244" y="418430"/>
                    <a:pt x="154929" y="404027"/>
                    <a:pt x="165447" y="378671"/>
                  </a:cubicBezTo>
                  <a:cubicBezTo>
                    <a:pt x="181915" y="333831"/>
                    <a:pt x="189579" y="286191"/>
                    <a:pt x="188002" y="238443"/>
                  </a:cubicBezTo>
                  <a:cubicBezTo>
                    <a:pt x="188002" y="231377"/>
                    <a:pt x="188002" y="227844"/>
                    <a:pt x="188002" y="227844"/>
                  </a:cubicBezTo>
                  <a:cubicBezTo>
                    <a:pt x="188002" y="227844"/>
                    <a:pt x="186644" y="227844"/>
                    <a:pt x="185829" y="227844"/>
                  </a:cubicBezTo>
                  <a:lnTo>
                    <a:pt x="182839" y="230290"/>
                  </a:lnTo>
                  <a:cubicBezTo>
                    <a:pt x="179823" y="232899"/>
                    <a:pt x="177024" y="235698"/>
                    <a:pt x="174415" y="238715"/>
                  </a:cubicBezTo>
                  <a:cubicBezTo>
                    <a:pt x="151370" y="266951"/>
                    <a:pt x="116829" y="283311"/>
                    <a:pt x="80386" y="283284"/>
                  </a:cubicBezTo>
                  <a:lnTo>
                    <a:pt x="78483" y="283284"/>
                  </a:lnTo>
                  <a:cubicBezTo>
                    <a:pt x="55438" y="282278"/>
                    <a:pt x="34159" y="270619"/>
                    <a:pt x="20871" y="251759"/>
                  </a:cubicBezTo>
                  <a:cubicBezTo>
                    <a:pt x="6549" y="231350"/>
                    <a:pt x="-789" y="206837"/>
                    <a:pt x="-55" y="181917"/>
                  </a:cubicBezTo>
                  <a:cubicBezTo>
                    <a:pt x="380" y="154170"/>
                    <a:pt x="9918" y="127320"/>
                    <a:pt x="27121" y="105552"/>
                  </a:cubicBezTo>
                  <a:cubicBezTo>
                    <a:pt x="48753" y="79382"/>
                    <a:pt x="79571" y="62478"/>
                    <a:pt x="113269" y="58266"/>
                  </a:cubicBezTo>
                  <a:cubicBezTo>
                    <a:pt x="119111" y="57233"/>
                    <a:pt x="125009" y="56662"/>
                    <a:pt x="130933" y="56635"/>
                  </a:cubicBezTo>
                  <a:cubicBezTo>
                    <a:pt x="146315" y="57179"/>
                    <a:pt x="161288" y="61663"/>
                    <a:pt x="174415" y="69680"/>
                  </a:cubicBezTo>
                  <a:cubicBezTo>
                    <a:pt x="178790" y="72370"/>
                    <a:pt x="183709" y="74028"/>
                    <a:pt x="188818" y="74571"/>
                  </a:cubicBezTo>
                  <a:cubicBezTo>
                    <a:pt x="193981" y="74571"/>
                    <a:pt x="197514" y="68049"/>
                    <a:pt x="199417" y="55277"/>
                  </a:cubicBezTo>
                  <a:cubicBezTo>
                    <a:pt x="201074" y="40466"/>
                    <a:pt x="206101" y="26252"/>
                    <a:pt x="214091" y="13697"/>
                  </a:cubicBezTo>
                  <a:cubicBezTo>
                    <a:pt x="218901" y="5164"/>
                    <a:pt x="227924" y="-135"/>
                    <a:pt x="237734" y="-163"/>
                  </a:cubicBezTo>
                  <a:cubicBezTo>
                    <a:pt x="256486" y="-163"/>
                    <a:pt x="271161" y="21578"/>
                    <a:pt x="281760" y="64788"/>
                  </a:cubicBezTo>
                  <a:cubicBezTo>
                    <a:pt x="290293" y="102210"/>
                    <a:pt x="294288" y="140528"/>
                    <a:pt x="293717" y="178928"/>
                  </a:cubicBezTo>
                  <a:cubicBezTo>
                    <a:pt x="293717" y="196048"/>
                    <a:pt x="293717" y="216702"/>
                    <a:pt x="291000" y="241161"/>
                  </a:cubicBezTo>
                  <a:cubicBezTo>
                    <a:pt x="288445" y="268663"/>
                    <a:pt x="283716" y="295920"/>
                    <a:pt x="276868" y="322689"/>
                  </a:cubicBezTo>
                  <a:cubicBezTo>
                    <a:pt x="270074" y="350272"/>
                    <a:pt x="259747" y="376851"/>
                    <a:pt x="246159" y="401771"/>
                  </a:cubicBezTo>
                  <a:cubicBezTo>
                    <a:pt x="234500" y="423784"/>
                    <a:pt x="218167" y="442970"/>
                    <a:pt x="198329" y="458025"/>
                  </a:cubicBezTo>
                  <a:cubicBezTo>
                    <a:pt x="178355" y="473407"/>
                    <a:pt x="153679" y="481397"/>
                    <a:pt x="128487" y="480582"/>
                  </a:cubicBezTo>
                  <a:close/>
                  <a:moveTo>
                    <a:pt x="98593" y="230562"/>
                  </a:moveTo>
                  <a:cubicBezTo>
                    <a:pt x="112127" y="230345"/>
                    <a:pt x="125036" y="224774"/>
                    <a:pt x="134466" y="215072"/>
                  </a:cubicBezTo>
                  <a:cubicBezTo>
                    <a:pt x="145744" y="204772"/>
                    <a:pt x="154984" y="192407"/>
                    <a:pt x="161642" y="178656"/>
                  </a:cubicBezTo>
                  <a:cubicBezTo>
                    <a:pt x="167348" y="167215"/>
                    <a:pt x="170583" y="154714"/>
                    <a:pt x="171154" y="141968"/>
                  </a:cubicBezTo>
                  <a:cubicBezTo>
                    <a:pt x="171154" y="127293"/>
                    <a:pt x="161642" y="119956"/>
                    <a:pt x="142075" y="119956"/>
                  </a:cubicBezTo>
                  <a:cubicBezTo>
                    <a:pt x="129004" y="120608"/>
                    <a:pt x="116394" y="124956"/>
                    <a:pt x="105659" y="132456"/>
                  </a:cubicBezTo>
                  <a:cubicBezTo>
                    <a:pt x="90278" y="144713"/>
                    <a:pt x="80495" y="162622"/>
                    <a:pt x="78483" y="182189"/>
                  </a:cubicBezTo>
                  <a:cubicBezTo>
                    <a:pt x="77424" y="186917"/>
                    <a:pt x="76880" y="191755"/>
                    <a:pt x="76853" y="196592"/>
                  </a:cubicBezTo>
                  <a:cubicBezTo>
                    <a:pt x="75494" y="219148"/>
                    <a:pt x="83104" y="230562"/>
                    <a:pt x="98593" y="230562"/>
                  </a:cubicBezTo>
                  <a:close/>
                </a:path>
              </a:pathLst>
            </a:custGeom>
            <a:solidFill>
              <a:srgbClr val="FFFFFF"/>
            </a:solidFill>
            <a:ln w="76200" cap="flat">
              <a:solidFill>
                <a:srgbClr val="FFFFFF"/>
              </a:solidFill>
              <a:prstDash val="solid"/>
              <a:miter/>
            </a:ln>
          </p:spPr>
          <p:txBody>
            <a:bodyPr rtlCol="0" anchor="ctr"/>
            <a:lstStyle/>
            <a:p>
              <a:endParaRPr lang="fr-FR"/>
            </a:p>
          </p:txBody>
        </p:sp>
        <p:sp>
          <p:nvSpPr>
            <p:cNvPr id="425" name="Graphique 403">
              <a:extLst>
                <a:ext uri="{FF2B5EF4-FFF2-40B4-BE49-F238E27FC236}">
                  <a16:creationId xmlns:a16="http://schemas.microsoft.com/office/drawing/2014/main" id="{BEF6BCD7-08F6-4F5D-BAF9-9B255A06A1AC}"/>
                </a:ext>
              </a:extLst>
            </p:cNvPr>
            <p:cNvSpPr/>
            <p:nvPr/>
          </p:nvSpPr>
          <p:spPr>
            <a:xfrm>
              <a:off x="6081406" y="1417423"/>
              <a:ext cx="307364" cy="491341"/>
            </a:xfrm>
            <a:custGeom>
              <a:avLst/>
              <a:gdLst>
                <a:gd name="connsiteX0" fmla="*/ 156165 w 307364"/>
                <a:gd name="connsiteY0" fmla="*/ 369701 h 491341"/>
                <a:gd name="connsiteX1" fmla="*/ 156165 w 307364"/>
                <a:gd name="connsiteY1" fmla="*/ 369701 h 491341"/>
                <a:gd name="connsiteX2" fmla="*/ 117847 w 307364"/>
                <a:gd name="connsiteY2" fmla="*/ 346601 h 491341"/>
                <a:gd name="connsiteX3" fmla="*/ 109422 w 307364"/>
                <a:gd name="connsiteY3" fmla="*/ 312087 h 491341"/>
                <a:gd name="connsiteX4" fmla="*/ 112683 w 307364"/>
                <a:gd name="connsiteY4" fmla="*/ 289531 h 491341"/>
                <a:gd name="connsiteX5" fmla="*/ 161329 w 307364"/>
                <a:gd name="connsiteY5" fmla="*/ 225939 h 491341"/>
                <a:gd name="connsiteX6" fmla="*/ 200190 w 307364"/>
                <a:gd name="connsiteY6" fmla="*/ 185447 h 491341"/>
                <a:gd name="connsiteX7" fmla="*/ 217311 w 307364"/>
                <a:gd name="connsiteY7" fmla="*/ 140063 h 491341"/>
                <a:gd name="connsiteX8" fmla="*/ 208887 w 307364"/>
                <a:gd name="connsiteY8" fmla="*/ 109354 h 491341"/>
                <a:gd name="connsiteX9" fmla="*/ 187689 w 307364"/>
                <a:gd name="connsiteY9" fmla="*/ 85711 h 491341"/>
                <a:gd name="connsiteX10" fmla="*/ 156980 w 307364"/>
                <a:gd name="connsiteY10" fmla="*/ 76199 h 491341"/>
                <a:gd name="connsiteX11" fmla="*/ 102629 w 307364"/>
                <a:gd name="connsiteY11" fmla="*/ 91689 h 491341"/>
                <a:gd name="connsiteX12" fmla="*/ 77627 w 307364"/>
                <a:gd name="connsiteY12" fmla="*/ 134900 h 491341"/>
                <a:gd name="connsiteX13" fmla="*/ 85236 w 307364"/>
                <a:gd name="connsiteY13" fmla="*/ 162076 h 491341"/>
                <a:gd name="connsiteX14" fmla="*/ 102901 w 307364"/>
                <a:gd name="connsiteY14" fmla="*/ 175935 h 491341"/>
                <a:gd name="connsiteX15" fmla="*/ 114858 w 307364"/>
                <a:gd name="connsiteY15" fmla="*/ 184360 h 491341"/>
                <a:gd name="connsiteX16" fmla="*/ 118662 w 307364"/>
                <a:gd name="connsiteY16" fmla="*/ 194958 h 491341"/>
                <a:gd name="connsiteX17" fmla="*/ 102629 w 307364"/>
                <a:gd name="connsiteY17" fmla="*/ 213710 h 491341"/>
                <a:gd name="connsiteX18" fmla="*/ 75453 w 307364"/>
                <a:gd name="connsiteY18" fmla="*/ 218601 h 491341"/>
                <a:gd name="connsiteX19" fmla="*/ 71376 w 307364"/>
                <a:gd name="connsiteY19" fmla="*/ 218601 h 491341"/>
                <a:gd name="connsiteX20" fmla="*/ 10774 w 307364"/>
                <a:gd name="connsiteY20" fmla="*/ 181642 h 491341"/>
                <a:gd name="connsiteX21" fmla="*/ -97 w 307364"/>
                <a:gd name="connsiteY21" fmla="*/ 135715 h 491341"/>
                <a:gd name="connsiteX22" fmla="*/ 6697 w 307364"/>
                <a:gd name="connsiteY22" fmla="*/ 92233 h 491341"/>
                <a:gd name="connsiteX23" fmla="*/ 52082 w 307364"/>
                <a:gd name="connsiteY23" fmla="*/ 31358 h 491341"/>
                <a:gd name="connsiteX24" fmla="*/ 157796 w 307364"/>
                <a:gd name="connsiteY24" fmla="*/ 106 h 491341"/>
                <a:gd name="connsiteX25" fmla="*/ 258347 w 307364"/>
                <a:gd name="connsiteY25" fmla="*/ 33805 h 491341"/>
                <a:gd name="connsiteX26" fmla="*/ 306991 w 307364"/>
                <a:gd name="connsiteY26" fmla="*/ 145770 h 491341"/>
                <a:gd name="connsiteX27" fmla="*/ 287425 w 307364"/>
                <a:gd name="connsiteY27" fmla="*/ 216428 h 491341"/>
                <a:gd name="connsiteX28" fmla="*/ 236062 w 307364"/>
                <a:gd name="connsiteY28" fmla="*/ 275671 h 491341"/>
                <a:gd name="connsiteX29" fmla="*/ 214865 w 307364"/>
                <a:gd name="connsiteY29" fmla="*/ 297956 h 491341"/>
                <a:gd name="connsiteX30" fmla="*/ 197472 w 307364"/>
                <a:gd name="connsiteY30" fmla="*/ 332197 h 491341"/>
                <a:gd name="connsiteX31" fmla="*/ 187146 w 307364"/>
                <a:gd name="connsiteY31" fmla="*/ 358015 h 491341"/>
                <a:gd name="connsiteX32" fmla="*/ 156165 w 307364"/>
                <a:gd name="connsiteY32" fmla="*/ 369701 h 491341"/>
                <a:gd name="connsiteX33" fmla="*/ 152089 w 307364"/>
                <a:gd name="connsiteY33" fmla="*/ 491178 h 491341"/>
                <a:gd name="connsiteX34" fmla="*/ 149914 w 307364"/>
                <a:gd name="connsiteY34" fmla="*/ 491178 h 491341"/>
                <a:gd name="connsiteX35" fmla="*/ 119477 w 307364"/>
                <a:gd name="connsiteY35" fmla="*/ 480035 h 491341"/>
                <a:gd name="connsiteX36" fmla="*/ 104531 w 307364"/>
                <a:gd name="connsiteY36" fmla="*/ 446880 h 491341"/>
                <a:gd name="connsiteX37" fmla="*/ 117304 w 307364"/>
                <a:gd name="connsiteY37" fmla="*/ 413454 h 491341"/>
                <a:gd name="connsiteX38" fmla="*/ 149914 w 307364"/>
                <a:gd name="connsiteY38" fmla="*/ 399322 h 491341"/>
                <a:gd name="connsiteX39" fmla="*/ 181167 w 307364"/>
                <a:gd name="connsiteY39" fmla="*/ 411551 h 491341"/>
                <a:gd name="connsiteX40" fmla="*/ 195571 w 307364"/>
                <a:gd name="connsiteY40" fmla="*/ 445793 h 491341"/>
                <a:gd name="connsiteX41" fmla="*/ 183613 w 307364"/>
                <a:gd name="connsiteY41" fmla="*/ 476774 h 491341"/>
                <a:gd name="connsiteX42" fmla="*/ 152089 w 307364"/>
                <a:gd name="connsiteY42" fmla="*/ 491178 h 4913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307364" h="491341">
                  <a:moveTo>
                    <a:pt x="156165" y="369701"/>
                  </a:moveTo>
                  <a:lnTo>
                    <a:pt x="156165" y="369701"/>
                  </a:lnTo>
                  <a:cubicBezTo>
                    <a:pt x="139887" y="370461"/>
                    <a:pt x="124750" y="361357"/>
                    <a:pt x="117847" y="346601"/>
                  </a:cubicBezTo>
                  <a:cubicBezTo>
                    <a:pt x="112412" y="335893"/>
                    <a:pt x="109531" y="324099"/>
                    <a:pt x="109422" y="312087"/>
                  </a:cubicBezTo>
                  <a:cubicBezTo>
                    <a:pt x="109831" y="304478"/>
                    <a:pt x="110917" y="296923"/>
                    <a:pt x="112683" y="289531"/>
                  </a:cubicBezTo>
                  <a:cubicBezTo>
                    <a:pt x="122521" y="264149"/>
                    <a:pt x="139397" y="242082"/>
                    <a:pt x="161329" y="225939"/>
                  </a:cubicBezTo>
                  <a:cubicBezTo>
                    <a:pt x="175433" y="213601"/>
                    <a:pt x="188450" y="200068"/>
                    <a:pt x="200190" y="185447"/>
                  </a:cubicBezTo>
                  <a:cubicBezTo>
                    <a:pt x="211006" y="172756"/>
                    <a:pt x="217039" y="156722"/>
                    <a:pt x="217311" y="140063"/>
                  </a:cubicBezTo>
                  <a:cubicBezTo>
                    <a:pt x="217039" y="129301"/>
                    <a:pt x="214159" y="118757"/>
                    <a:pt x="208887" y="109354"/>
                  </a:cubicBezTo>
                  <a:cubicBezTo>
                    <a:pt x="203778" y="99897"/>
                    <a:pt x="196522" y="91798"/>
                    <a:pt x="187689" y="85711"/>
                  </a:cubicBezTo>
                  <a:cubicBezTo>
                    <a:pt x="178748" y="79297"/>
                    <a:pt x="167987" y="75955"/>
                    <a:pt x="156980" y="76199"/>
                  </a:cubicBezTo>
                  <a:cubicBezTo>
                    <a:pt x="137713" y="75737"/>
                    <a:pt x="118771" y="81145"/>
                    <a:pt x="102629" y="91689"/>
                  </a:cubicBezTo>
                  <a:cubicBezTo>
                    <a:pt x="87410" y="100848"/>
                    <a:pt x="77980" y="117154"/>
                    <a:pt x="77627" y="134900"/>
                  </a:cubicBezTo>
                  <a:cubicBezTo>
                    <a:pt x="77029" y="144547"/>
                    <a:pt x="79720" y="154140"/>
                    <a:pt x="85236" y="162076"/>
                  </a:cubicBezTo>
                  <a:cubicBezTo>
                    <a:pt x="90155" y="167810"/>
                    <a:pt x="96160" y="172538"/>
                    <a:pt x="102901" y="175935"/>
                  </a:cubicBezTo>
                  <a:cubicBezTo>
                    <a:pt x="107330" y="178055"/>
                    <a:pt x="111352" y="180908"/>
                    <a:pt x="114858" y="184360"/>
                  </a:cubicBezTo>
                  <a:cubicBezTo>
                    <a:pt x="117521" y="187240"/>
                    <a:pt x="118879" y="191045"/>
                    <a:pt x="118662" y="194958"/>
                  </a:cubicBezTo>
                  <a:cubicBezTo>
                    <a:pt x="118662" y="203383"/>
                    <a:pt x="113228" y="209634"/>
                    <a:pt x="102629" y="213710"/>
                  </a:cubicBezTo>
                  <a:cubicBezTo>
                    <a:pt x="93959" y="217025"/>
                    <a:pt x="84747" y="218683"/>
                    <a:pt x="75453" y="218601"/>
                  </a:cubicBezTo>
                  <a:lnTo>
                    <a:pt x="71376" y="218601"/>
                  </a:lnTo>
                  <a:cubicBezTo>
                    <a:pt x="45940" y="218303"/>
                    <a:pt x="22704" y="204117"/>
                    <a:pt x="10774" y="181642"/>
                  </a:cubicBezTo>
                  <a:cubicBezTo>
                    <a:pt x="3436" y="167456"/>
                    <a:pt x="-314" y="151694"/>
                    <a:pt x="-97" y="135715"/>
                  </a:cubicBezTo>
                  <a:cubicBezTo>
                    <a:pt x="610" y="121013"/>
                    <a:pt x="2893" y="106446"/>
                    <a:pt x="6697" y="92233"/>
                  </a:cubicBezTo>
                  <a:cubicBezTo>
                    <a:pt x="14877" y="67584"/>
                    <a:pt x="30802" y="46224"/>
                    <a:pt x="52082" y="31358"/>
                  </a:cubicBezTo>
                  <a:cubicBezTo>
                    <a:pt x="82627" y="8993"/>
                    <a:pt x="119994" y="-2068"/>
                    <a:pt x="157796" y="106"/>
                  </a:cubicBezTo>
                  <a:cubicBezTo>
                    <a:pt x="194184" y="-573"/>
                    <a:pt x="229703" y="11330"/>
                    <a:pt x="258347" y="33805"/>
                  </a:cubicBezTo>
                  <a:cubicBezTo>
                    <a:pt x="291610" y="61144"/>
                    <a:pt x="309709" y="102805"/>
                    <a:pt x="306991" y="145770"/>
                  </a:cubicBezTo>
                  <a:cubicBezTo>
                    <a:pt x="307617" y="170745"/>
                    <a:pt x="300823" y="195339"/>
                    <a:pt x="287425" y="216428"/>
                  </a:cubicBezTo>
                  <a:cubicBezTo>
                    <a:pt x="272778" y="238196"/>
                    <a:pt x="255521" y="258088"/>
                    <a:pt x="236062" y="275671"/>
                  </a:cubicBezTo>
                  <a:cubicBezTo>
                    <a:pt x="228535" y="282628"/>
                    <a:pt x="221442" y="290075"/>
                    <a:pt x="214865" y="297956"/>
                  </a:cubicBezTo>
                  <a:cubicBezTo>
                    <a:pt x="206033" y="307549"/>
                    <a:pt x="200027" y="319397"/>
                    <a:pt x="197472" y="332197"/>
                  </a:cubicBezTo>
                  <a:cubicBezTo>
                    <a:pt x="195897" y="341437"/>
                    <a:pt x="192391" y="350242"/>
                    <a:pt x="187146" y="358015"/>
                  </a:cubicBezTo>
                  <a:cubicBezTo>
                    <a:pt x="179835" y="367390"/>
                    <a:pt x="167878" y="371902"/>
                    <a:pt x="156165" y="369701"/>
                  </a:cubicBezTo>
                  <a:close/>
                  <a:moveTo>
                    <a:pt x="152089" y="491178"/>
                  </a:moveTo>
                  <a:lnTo>
                    <a:pt x="149914" y="491178"/>
                  </a:lnTo>
                  <a:cubicBezTo>
                    <a:pt x="138746" y="491259"/>
                    <a:pt x="127957" y="487291"/>
                    <a:pt x="119477" y="480035"/>
                  </a:cubicBezTo>
                  <a:cubicBezTo>
                    <a:pt x="110048" y="471583"/>
                    <a:pt x="104612" y="459545"/>
                    <a:pt x="104531" y="446880"/>
                  </a:cubicBezTo>
                  <a:cubicBezTo>
                    <a:pt x="104476" y="434542"/>
                    <a:pt x="109015" y="422612"/>
                    <a:pt x="117304" y="413454"/>
                  </a:cubicBezTo>
                  <a:cubicBezTo>
                    <a:pt x="125565" y="404160"/>
                    <a:pt x="137495" y="398996"/>
                    <a:pt x="149914" y="399322"/>
                  </a:cubicBezTo>
                  <a:cubicBezTo>
                    <a:pt x="161546" y="399105"/>
                    <a:pt x="172769" y="403507"/>
                    <a:pt x="181167" y="411551"/>
                  </a:cubicBezTo>
                  <a:cubicBezTo>
                    <a:pt x="190488" y="420492"/>
                    <a:pt x="195706" y="432885"/>
                    <a:pt x="195571" y="445793"/>
                  </a:cubicBezTo>
                  <a:cubicBezTo>
                    <a:pt x="195679" y="457262"/>
                    <a:pt x="191385" y="468349"/>
                    <a:pt x="183613" y="476774"/>
                  </a:cubicBezTo>
                  <a:cubicBezTo>
                    <a:pt x="175568" y="485769"/>
                    <a:pt x="164155" y="490987"/>
                    <a:pt x="152089" y="491178"/>
                  </a:cubicBezTo>
                  <a:close/>
                </a:path>
              </a:pathLst>
            </a:custGeom>
            <a:solidFill>
              <a:srgbClr val="FFFFFF"/>
            </a:solidFill>
            <a:ln w="76200" cap="flat">
              <a:solidFill>
                <a:srgbClr val="FFFFFF"/>
              </a:solidFill>
              <a:prstDash val="solid"/>
              <a:miter/>
            </a:ln>
          </p:spPr>
          <p:txBody>
            <a:bodyPr rtlCol="0" anchor="ctr"/>
            <a:lstStyle/>
            <a:p>
              <a:endParaRPr lang="fr-FR"/>
            </a:p>
          </p:txBody>
        </p:sp>
        <p:sp>
          <p:nvSpPr>
            <p:cNvPr id="2" name="Graphique 14">
              <a:extLst>
                <a:ext uri="{FF2B5EF4-FFF2-40B4-BE49-F238E27FC236}">
                  <a16:creationId xmlns:a16="http://schemas.microsoft.com/office/drawing/2014/main" id="{B75CB239-2C1D-4034-9160-D39DBBD3C9C7}"/>
                </a:ext>
              </a:extLst>
            </p:cNvPr>
            <p:cNvSpPr/>
            <p:nvPr/>
          </p:nvSpPr>
          <p:spPr>
            <a:xfrm>
              <a:off x="2291364" y="768452"/>
              <a:ext cx="290484" cy="430853"/>
            </a:xfrm>
            <a:custGeom>
              <a:avLst/>
              <a:gdLst>
                <a:gd name="connsiteX0" fmla="*/ 240406 w 290484"/>
                <a:gd name="connsiteY0" fmla="*/ 430161 h 430853"/>
                <a:gd name="connsiteX1" fmla="*/ 220839 w 290484"/>
                <a:gd name="connsiteY1" fmla="*/ 422552 h 430853"/>
                <a:gd name="connsiteX2" fmla="*/ 206436 w 290484"/>
                <a:gd name="connsiteY2" fmla="*/ 409779 h 430853"/>
                <a:gd name="connsiteX3" fmla="*/ 198826 w 290484"/>
                <a:gd name="connsiteY3" fmla="*/ 402442 h 430853"/>
                <a:gd name="connsiteX4" fmla="*/ 192576 w 290484"/>
                <a:gd name="connsiteY4" fmla="*/ 402442 h 430853"/>
                <a:gd name="connsiteX5" fmla="*/ 168933 w 290484"/>
                <a:gd name="connsiteY5" fmla="*/ 408692 h 430853"/>
                <a:gd name="connsiteX6" fmla="*/ 125180 w 290484"/>
                <a:gd name="connsiteY6" fmla="*/ 417388 h 430853"/>
                <a:gd name="connsiteX7" fmla="*/ 48815 w 290484"/>
                <a:gd name="connsiteY7" fmla="*/ 384234 h 430853"/>
                <a:gd name="connsiteX8" fmla="*/ 9682 w 290484"/>
                <a:gd name="connsiteY8" fmla="*/ 305423 h 430853"/>
                <a:gd name="connsiteX9" fmla="*/ -101 w 290484"/>
                <a:gd name="connsiteY9" fmla="*/ 228515 h 430853"/>
                <a:gd name="connsiteX10" fmla="*/ 19194 w 290484"/>
                <a:gd name="connsiteY10" fmla="*/ 112745 h 430853"/>
                <a:gd name="connsiteX11" fmla="*/ 70013 w 290484"/>
                <a:gd name="connsiteY11" fmla="*/ 31217 h 430853"/>
                <a:gd name="connsiteX12" fmla="*/ 146921 w 290484"/>
                <a:gd name="connsiteY12" fmla="*/ -36 h 430853"/>
                <a:gd name="connsiteX13" fmla="*/ 235786 w 290484"/>
                <a:gd name="connsiteY13" fmla="*/ 34750 h 430853"/>
                <a:gd name="connsiteX14" fmla="*/ 290138 w 290484"/>
                <a:gd name="connsiteY14" fmla="*/ 189925 h 430853"/>
                <a:gd name="connsiteX15" fmla="*/ 249917 w 290484"/>
                <a:gd name="connsiteY15" fmla="*/ 335045 h 430853"/>
                <a:gd name="connsiteX16" fmla="*/ 239862 w 290484"/>
                <a:gd name="connsiteY16" fmla="*/ 356514 h 430853"/>
                <a:gd name="connsiteX17" fmla="*/ 247471 w 290484"/>
                <a:gd name="connsiteY17" fmla="*/ 369559 h 430853"/>
                <a:gd name="connsiteX18" fmla="*/ 265136 w 290484"/>
                <a:gd name="connsiteY18" fmla="*/ 404072 h 430853"/>
                <a:gd name="connsiteX19" fmla="*/ 263234 w 290484"/>
                <a:gd name="connsiteY19" fmla="*/ 416302 h 430853"/>
                <a:gd name="connsiteX20" fmla="*/ 249917 w 290484"/>
                <a:gd name="connsiteY20" fmla="*/ 430161 h 430853"/>
                <a:gd name="connsiteX21" fmla="*/ 240406 w 290484"/>
                <a:gd name="connsiteY21" fmla="*/ 430161 h 430853"/>
                <a:gd name="connsiteX22" fmla="*/ 122190 w 290484"/>
                <a:gd name="connsiteY22" fmla="*/ 337763 h 430853"/>
                <a:gd name="connsiteX23" fmla="*/ 125995 w 290484"/>
                <a:gd name="connsiteY23" fmla="*/ 337763 h 430853"/>
                <a:gd name="connsiteX24" fmla="*/ 129800 w 290484"/>
                <a:gd name="connsiteY24" fmla="*/ 331512 h 430853"/>
                <a:gd name="connsiteX25" fmla="*/ 123006 w 290484"/>
                <a:gd name="connsiteY25" fmla="*/ 315478 h 430853"/>
                <a:gd name="connsiteX26" fmla="*/ 116483 w 290484"/>
                <a:gd name="connsiteY26" fmla="*/ 300532 h 430853"/>
                <a:gd name="connsiteX27" fmla="*/ 121103 w 290484"/>
                <a:gd name="connsiteY27" fmla="*/ 289933 h 430853"/>
                <a:gd name="connsiteX28" fmla="*/ 143116 w 290484"/>
                <a:gd name="connsiteY28" fmla="*/ 282052 h 430853"/>
                <a:gd name="connsiteX29" fmla="*/ 163498 w 290484"/>
                <a:gd name="connsiteY29" fmla="*/ 287487 h 430853"/>
                <a:gd name="connsiteX30" fmla="*/ 174912 w 290484"/>
                <a:gd name="connsiteY30" fmla="*/ 292650 h 430853"/>
                <a:gd name="connsiteX31" fmla="*/ 179532 w 290484"/>
                <a:gd name="connsiteY31" fmla="*/ 289933 h 430853"/>
                <a:gd name="connsiteX32" fmla="*/ 200457 w 290484"/>
                <a:gd name="connsiteY32" fmla="*/ 245092 h 430853"/>
                <a:gd name="connsiteX33" fmla="*/ 208066 w 290484"/>
                <a:gd name="connsiteY33" fmla="*/ 184218 h 430853"/>
                <a:gd name="connsiteX34" fmla="*/ 202359 w 290484"/>
                <a:gd name="connsiteY34" fmla="*/ 133942 h 430853"/>
                <a:gd name="connsiteX35" fmla="*/ 184152 w 290484"/>
                <a:gd name="connsiteY35" fmla="*/ 95624 h 430853"/>
                <a:gd name="connsiteX36" fmla="*/ 152084 w 290484"/>
                <a:gd name="connsiteY36" fmla="*/ 80677 h 430853"/>
                <a:gd name="connsiteX37" fmla="*/ 93112 w 290484"/>
                <a:gd name="connsiteY37" fmla="*/ 135029 h 430853"/>
                <a:gd name="connsiteX38" fmla="*/ 84688 w 290484"/>
                <a:gd name="connsiteY38" fmla="*/ 202698 h 430853"/>
                <a:gd name="connsiteX39" fmla="*/ 96645 w 290484"/>
                <a:gd name="connsiteY39" fmla="*/ 295911 h 430853"/>
                <a:gd name="connsiteX40" fmla="*/ 123549 w 290484"/>
                <a:gd name="connsiteY40" fmla="*/ 337763 h 430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290484" h="430853">
                  <a:moveTo>
                    <a:pt x="240406" y="430161"/>
                  </a:moveTo>
                  <a:cubicBezTo>
                    <a:pt x="233231" y="429781"/>
                    <a:pt x="226383" y="427117"/>
                    <a:pt x="220839" y="422552"/>
                  </a:cubicBezTo>
                  <a:cubicBezTo>
                    <a:pt x="215540" y="418883"/>
                    <a:pt x="210702" y="414589"/>
                    <a:pt x="206436" y="409779"/>
                  </a:cubicBezTo>
                  <a:cubicBezTo>
                    <a:pt x="204180" y="407062"/>
                    <a:pt x="201626" y="404589"/>
                    <a:pt x="198826" y="402442"/>
                  </a:cubicBezTo>
                  <a:cubicBezTo>
                    <a:pt x="196761" y="401980"/>
                    <a:pt x="194641" y="401980"/>
                    <a:pt x="192576" y="402442"/>
                  </a:cubicBezTo>
                  <a:cubicBezTo>
                    <a:pt x="184423" y="403284"/>
                    <a:pt x="176434" y="405404"/>
                    <a:pt x="168933" y="408692"/>
                  </a:cubicBezTo>
                  <a:cubicBezTo>
                    <a:pt x="154992" y="414209"/>
                    <a:pt x="140181" y="417171"/>
                    <a:pt x="125180" y="417388"/>
                  </a:cubicBezTo>
                  <a:cubicBezTo>
                    <a:pt x="95966" y="418747"/>
                    <a:pt x="67784" y="406491"/>
                    <a:pt x="48815" y="384234"/>
                  </a:cubicBezTo>
                  <a:cubicBezTo>
                    <a:pt x="29792" y="361379"/>
                    <a:pt x="16394" y="334393"/>
                    <a:pt x="9682" y="305423"/>
                  </a:cubicBezTo>
                  <a:cubicBezTo>
                    <a:pt x="3432" y="280258"/>
                    <a:pt x="143" y="254441"/>
                    <a:pt x="-101" y="228515"/>
                  </a:cubicBezTo>
                  <a:cubicBezTo>
                    <a:pt x="-292" y="189110"/>
                    <a:pt x="6231" y="149949"/>
                    <a:pt x="19194" y="112745"/>
                  </a:cubicBezTo>
                  <a:cubicBezTo>
                    <a:pt x="29765" y="82090"/>
                    <a:pt x="47131" y="54208"/>
                    <a:pt x="70013" y="31217"/>
                  </a:cubicBezTo>
                  <a:cubicBezTo>
                    <a:pt x="90367" y="10835"/>
                    <a:pt x="118114" y="-443"/>
                    <a:pt x="146921" y="-36"/>
                  </a:cubicBezTo>
                  <a:cubicBezTo>
                    <a:pt x="180130" y="-1584"/>
                    <a:pt x="212442" y="11080"/>
                    <a:pt x="235786" y="34750"/>
                  </a:cubicBezTo>
                  <a:cubicBezTo>
                    <a:pt x="273316" y="77498"/>
                    <a:pt x="292801" y="133100"/>
                    <a:pt x="290138" y="189925"/>
                  </a:cubicBezTo>
                  <a:cubicBezTo>
                    <a:pt x="290246" y="241070"/>
                    <a:pt x="276332" y="291265"/>
                    <a:pt x="249917" y="335045"/>
                  </a:cubicBezTo>
                  <a:cubicBezTo>
                    <a:pt x="245134" y="341431"/>
                    <a:pt x="241710" y="348742"/>
                    <a:pt x="239862" y="356514"/>
                  </a:cubicBezTo>
                  <a:cubicBezTo>
                    <a:pt x="240813" y="361623"/>
                    <a:pt x="243504" y="366216"/>
                    <a:pt x="247471" y="369559"/>
                  </a:cubicBezTo>
                  <a:cubicBezTo>
                    <a:pt x="257391" y="378499"/>
                    <a:pt x="263695" y="390783"/>
                    <a:pt x="265136" y="404072"/>
                  </a:cubicBezTo>
                  <a:cubicBezTo>
                    <a:pt x="264891" y="408203"/>
                    <a:pt x="264266" y="412307"/>
                    <a:pt x="263234" y="416302"/>
                  </a:cubicBezTo>
                  <a:cubicBezTo>
                    <a:pt x="261358" y="422824"/>
                    <a:pt x="256358" y="428014"/>
                    <a:pt x="249917" y="430161"/>
                  </a:cubicBezTo>
                  <a:cubicBezTo>
                    <a:pt x="246792" y="430868"/>
                    <a:pt x="243531" y="430868"/>
                    <a:pt x="240406" y="430161"/>
                  </a:cubicBezTo>
                  <a:close/>
                  <a:moveTo>
                    <a:pt x="122190" y="337763"/>
                  </a:moveTo>
                  <a:cubicBezTo>
                    <a:pt x="123441" y="338089"/>
                    <a:pt x="124745" y="338089"/>
                    <a:pt x="125995" y="337763"/>
                  </a:cubicBezTo>
                  <a:cubicBezTo>
                    <a:pt x="128359" y="336594"/>
                    <a:pt x="129854" y="334149"/>
                    <a:pt x="129800" y="331512"/>
                  </a:cubicBezTo>
                  <a:cubicBezTo>
                    <a:pt x="129582" y="325506"/>
                    <a:pt x="127164" y="319800"/>
                    <a:pt x="123006" y="315478"/>
                  </a:cubicBezTo>
                  <a:cubicBezTo>
                    <a:pt x="119201" y="311375"/>
                    <a:pt x="116918" y="306102"/>
                    <a:pt x="116483" y="300532"/>
                  </a:cubicBezTo>
                  <a:cubicBezTo>
                    <a:pt x="116592" y="296537"/>
                    <a:pt x="118250" y="292732"/>
                    <a:pt x="121103" y="289933"/>
                  </a:cubicBezTo>
                  <a:cubicBezTo>
                    <a:pt x="127055" y="284416"/>
                    <a:pt x="135017" y="281590"/>
                    <a:pt x="143116" y="282052"/>
                  </a:cubicBezTo>
                  <a:cubicBezTo>
                    <a:pt x="150318" y="281753"/>
                    <a:pt x="157410" y="283655"/>
                    <a:pt x="163498" y="287487"/>
                  </a:cubicBezTo>
                  <a:cubicBezTo>
                    <a:pt x="166813" y="290150"/>
                    <a:pt x="170727" y="291917"/>
                    <a:pt x="174912" y="292650"/>
                  </a:cubicBezTo>
                  <a:cubicBezTo>
                    <a:pt x="176814" y="292624"/>
                    <a:pt x="178581" y="291591"/>
                    <a:pt x="179532" y="289933"/>
                  </a:cubicBezTo>
                  <a:cubicBezTo>
                    <a:pt x="189777" y="276753"/>
                    <a:pt x="196951" y="261425"/>
                    <a:pt x="200457" y="245092"/>
                  </a:cubicBezTo>
                  <a:cubicBezTo>
                    <a:pt x="205403" y="225172"/>
                    <a:pt x="207958" y="204736"/>
                    <a:pt x="208066" y="184218"/>
                  </a:cubicBezTo>
                  <a:cubicBezTo>
                    <a:pt x="208148" y="167288"/>
                    <a:pt x="206246" y="150411"/>
                    <a:pt x="202359" y="133942"/>
                  </a:cubicBezTo>
                  <a:cubicBezTo>
                    <a:pt x="199153" y="120001"/>
                    <a:pt x="192929" y="106929"/>
                    <a:pt x="184152" y="95624"/>
                  </a:cubicBezTo>
                  <a:cubicBezTo>
                    <a:pt x="176434" y="85841"/>
                    <a:pt x="164531" y="80324"/>
                    <a:pt x="152084" y="80677"/>
                  </a:cubicBezTo>
                  <a:cubicBezTo>
                    <a:pt x="123006" y="80677"/>
                    <a:pt x="103439" y="98885"/>
                    <a:pt x="93112" y="135029"/>
                  </a:cubicBezTo>
                  <a:cubicBezTo>
                    <a:pt x="87134" y="157069"/>
                    <a:pt x="84280" y="179870"/>
                    <a:pt x="84688" y="202698"/>
                  </a:cubicBezTo>
                  <a:cubicBezTo>
                    <a:pt x="84497" y="234168"/>
                    <a:pt x="88519" y="265529"/>
                    <a:pt x="96645" y="295911"/>
                  </a:cubicBezTo>
                  <a:cubicBezTo>
                    <a:pt x="104798" y="323360"/>
                    <a:pt x="113222" y="337763"/>
                    <a:pt x="123549" y="337763"/>
                  </a:cubicBezTo>
                  <a:close/>
                </a:path>
              </a:pathLst>
            </a:custGeom>
            <a:solidFill>
              <a:srgbClr val="21B4DA"/>
            </a:solidFill>
            <a:ln w="27146" cap="flat">
              <a:noFill/>
              <a:prstDash val="solid"/>
              <a:miter/>
            </a:ln>
          </p:spPr>
          <p:txBody>
            <a:bodyPr rtlCol="0" anchor="ctr"/>
            <a:lstStyle/>
            <a:p>
              <a:endParaRPr lang="fr-FR"/>
            </a:p>
          </p:txBody>
        </p:sp>
        <p:sp>
          <p:nvSpPr>
            <p:cNvPr id="3" name="Graphique 14">
              <a:extLst>
                <a:ext uri="{FF2B5EF4-FFF2-40B4-BE49-F238E27FC236}">
                  <a16:creationId xmlns:a16="http://schemas.microsoft.com/office/drawing/2014/main" id="{B75CB239-2C1D-4034-9160-D39DBBD3C9C7}"/>
                </a:ext>
              </a:extLst>
            </p:cNvPr>
            <p:cNvSpPr/>
            <p:nvPr/>
          </p:nvSpPr>
          <p:spPr>
            <a:xfrm>
              <a:off x="2602996" y="903368"/>
              <a:ext cx="252928" cy="322933"/>
            </a:xfrm>
            <a:custGeom>
              <a:avLst/>
              <a:gdLst>
                <a:gd name="connsiteX0" fmla="*/ 124712 w 252928"/>
                <a:gd name="connsiteY0" fmla="*/ 322693 h 322933"/>
                <a:gd name="connsiteX1" fmla="*/ 24705 w 252928"/>
                <a:gd name="connsiteY1" fmla="*/ 256927 h 322933"/>
                <a:gd name="connsiteX2" fmla="*/ -25 w 252928"/>
                <a:gd name="connsiteY2" fmla="*/ 142787 h 322933"/>
                <a:gd name="connsiteX3" fmla="*/ 1605 w 252928"/>
                <a:gd name="connsiteY3" fmla="*/ 111535 h 322933"/>
                <a:gd name="connsiteX4" fmla="*/ 12204 w 252928"/>
                <a:gd name="connsiteY4" fmla="*/ 61803 h 322933"/>
                <a:gd name="connsiteX5" fmla="*/ 22802 w 252928"/>
                <a:gd name="connsiteY5" fmla="*/ 41421 h 322933"/>
                <a:gd name="connsiteX6" fmla="*/ 42369 w 252928"/>
                <a:gd name="connsiteY6" fmla="*/ 30279 h 322933"/>
                <a:gd name="connsiteX7" fmla="*/ 53783 w 252928"/>
                <a:gd name="connsiteY7" fmla="*/ 30279 h 322933"/>
                <a:gd name="connsiteX8" fmla="*/ 74980 w 252928"/>
                <a:gd name="connsiteY8" fmla="*/ 78109 h 322933"/>
                <a:gd name="connsiteX9" fmla="*/ 88840 w 252928"/>
                <a:gd name="connsiteY9" fmla="*/ 171866 h 322933"/>
                <a:gd name="connsiteX10" fmla="*/ 126615 w 252928"/>
                <a:gd name="connsiteY10" fmla="*/ 230838 h 322933"/>
                <a:gd name="connsiteX11" fmla="*/ 162759 w 252928"/>
                <a:gd name="connsiteY11" fmla="*/ 185726 h 322933"/>
                <a:gd name="connsiteX12" fmla="*/ 170639 w 252928"/>
                <a:gd name="connsiteY12" fmla="*/ 100393 h 322933"/>
                <a:gd name="connsiteX13" fmla="*/ 170639 w 252928"/>
                <a:gd name="connsiteY13" fmla="*/ 66151 h 322933"/>
                <a:gd name="connsiteX14" fmla="*/ 170639 w 252928"/>
                <a:gd name="connsiteY14" fmla="*/ 55281 h 322933"/>
                <a:gd name="connsiteX15" fmla="*/ 170639 w 252928"/>
                <a:gd name="connsiteY15" fmla="*/ 46312 h 322933"/>
                <a:gd name="connsiteX16" fmla="*/ 170639 w 252928"/>
                <a:gd name="connsiteY16" fmla="*/ 38160 h 322933"/>
                <a:gd name="connsiteX17" fmla="*/ 173629 w 252928"/>
                <a:gd name="connsiteY17" fmla="*/ 18321 h 322933"/>
                <a:gd name="connsiteX18" fmla="*/ 194554 w 252928"/>
                <a:gd name="connsiteY18" fmla="*/ 2016 h 322933"/>
                <a:gd name="connsiteX19" fmla="*/ 206784 w 252928"/>
                <a:gd name="connsiteY19" fmla="*/ -158 h 322933"/>
                <a:gd name="connsiteX20" fmla="*/ 233959 w 252928"/>
                <a:gd name="connsiteY20" fmla="*/ 11799 h 322933"/>
                <a:gd name="connsiteX21" fmla="*/ 248363 w 252928"/>
                <a:gd name="connsiteY21" fmla="*/ 44682 h 322933"/>
                <a:gd name="connsiteX22" fmla="*/ 252439 w 252928"/>
                <a:gd name="connsiteY22" fmla="*/ 105828 h 322933"/>
                <a:gd name="connsiteX23" fmla="*/ 216839 w 252928"/>
                <a:gd name="connsiteY23" fmla="*/ 268884 h 322933"/>
                <a:gd name="connsiteX24" fmla="*/ 124712 w 252928"/>
                <a:gd name="connsiteY24" fmla="*/ 322693 h 322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2928" h="322933">
                  <a:moveTo>
                    <a:pt x="124712" y="322693"/>
                  </a:moveTo>
                  <a:cubicBezTo>
                    <a:pt x="81013" y="323427"/>
                    <a:pt x="41336" y="297338"/>
                    <a:pt x="24705" y="256927"/>
                  </a:cubicBezTo>
                  <a:cubicBezTo>
                    <a:pt x="7448" y="221408"/>
                    <a:pt x="-1031" y="182274"/>
                    <a:pt x="-25" y="142787"/>
                  </a:cubicBezTo>
                  <a:cubicBezTo>
                    <a:pt x="-25" y="136265"/>
                    <a:pt x="-25" y="125938"/>
                    <a:pt x="1605" y="111535"/>
                  </a:cubicBezTo>
                  <a:cubicBezTo>
                    <a:pt x="3154" y="94604"/>
                    <a:pt x="6714" y="77891"/>
                    <a:pt x="12204" y="61803"/>
                  </a:cubicBezTo>
                  <a:cubicBezTo>
                    <a:pt x="14650" y="54493"/>
                    <a:pt x="18210" y="47617"/>
                    <a:pt x="22802" y="41421"/>
                  </a:cubicBezTo>
                  <a:cubicBezTo>
                    <a:pt x="27259" y="34872"/>
                    <a:pt x="34461" y="30768"/>
                    <a:pt x="42369" y="30279"/>
                  </a:cubicBezTo>
                  <a:lnTo>
                    <a:pt x="53783" y="30279"/>
                  </a:lnTo>
                  <a:cubicBezTo>
                    <a:pt x="64925" y="30279"/>
                    <a:pt x="71991" y="47400"/>
                    <a:pt x="74980" y="78109"/>
                  </a:cubicBezTo>
                  <a:cubicBezTo>
                    <a:pt x="77671" y="109606"/>
                    <a:pt x="82290" y="140940"/>
                    <a:pt x="88840" y="171866"/>
                  </a:cubicBezTo>
                  <a:cubicBezTo>
                    <a:pt x="97536" y="211271"/>
                    <a:pt x="110037" y="230838"/>
                    <a:pt x="126615" y="230838"/>
                  </a:cubicBezTo>
                  <a:cubicBezTo>
                    <a:pt x="143192" y="230838"/>
                    <a:pt x="155693" y="215619"/>
                    <a:pt x="162759" y="185726"/>
                  </a:cubicBezTo>
                  <a:cubicBezTo>
                    <a:pt x="168466" y="157653"/>
                    <a:pt x="171129" y="129036"/>
                    <a:pt x="170639" y="100393"/>
                  </a:cubicBezTo>
                  <a:cubicBezTo>
                    <a:pt x="170639" y="86805"/>
                    <a:pt x="170639" y="75391"/>
                    <a:pt x="170639" y="66151"/>
                  </a:cubicBezTo>
                  <a:cubicBezTo>
                    <a:pt x="170639" y="61803"/>
                    <a:pt x="170639" y="58270"/>
                    <a:pt x="170639" y="55281"/>
                  </a:cubicBezTo>
                  <a:cubicBezTo>
                    <a:pt x="170639" y="52291"/>
                    <a:pt x="170639" y="49302"/>
                    <a:pt x="170639" y="46312"/>
                  </a:cubicBezTo>
                  <a:cubicBezTo>
                    <a:pt x="170639" y="43323"/>
                    <a:pt x="170639" y="40606"/>
                    <a:pt x="170639" y="38160"/>
                  </a:cubicBezTo>
                  <a:cubicBezTo>
                    <a:pt x="170694" y="31447"/>
                    <a:pt x="171699" y="24762"/>
                    <a:pt x="173629" y="18321"/>
                  </a:cubicBezTo>
                  <a:cubicBezTo>
                    <a:pt x="175531" y="11527"/>
                    <a:pt x="182597" y="6092"/>
                    <a:pt x="194554" y="2016"/>
                  </a:cubicBezTo>
                  <a:cubicBezTo>
                    <a:pt x="198495" y="684"/>
                    <a:pt x="202626" y="-50"/>
                    <a:pt x="206784" y="-158"/>
                  </a:cubicBezTo>
                  <a:cubicBezTo>
                    <a:pt x="217165" y="-321"/>
                    <a:pt x="227084" y="4054"/>
                    <a:pt x="233959" y="11799"/>
                  </a:cubicBezTo>
                  <a:cubicBezTo>
                    <a:pt x="242357" y="20822"/>
                    <a:pt x="247412" y="32398"/>
                    <a:pt x="248363" y="44682"/>
                  </a:cubicBezTo>
                  <a:cubicBezTo>
                    <a:pt x="251026" y="64955"/>
                    <a:pt x="252412" y="85392"/>
                    <a:pt x="252439" y="105828"/>
                  </a:cubicBezTo>
                  <a:cubicBezTo>
                    <a:pt x="255211" y="162382"/>
                    <a:pt x="242928" y="218636"/>
                    <a:pt x="216839" y="268884"/>
                  </a:cubicBezTo>
                  <a:cubicBezTo>
                    <a:pt x="199201" y="303208"/>
                    <a:pt x="163275" y="324215"/>
                    <a:pt x="124712" y="322693"/>
                  </a:cubicBezTo>
                  <a:close/>
                </a:path>
              </a:pathLst>
            </a:custGeom>
            <a:solidFill>
              <a:srgbClr val="21B4DA"/>
            </a:solidFill>
            <a:ln w="27146" cap="flat">
              <a:noFill/>
              <a:prstDash val="solid"/>
              <a:miter/>
            </a:ln>
          </p:spPr>
          <p:txBody>
            <a:bodyPr rtlCol="0" anchor="ctr"/>
            <a:lstStyle/>
            <a:p>
              <a:endParaRPr lang="fr-FR"/>
            </a:p>
          </p:txBody>
        </p:sp>
        <p:sp>
          <p:nvSpPr>
            <p:cNvPr id="4" name="Graphique 14">
              <a:extLst>
                <a:ext uri="{FF2B5EF4-FFF2-40B4-BE49-F238E27FC236}">
                  <a16:creationId xmlns:a16="http://schemas.microsoft.com/office/drawing/2014/main" id="{B75CB239-2C1D-4034-9160-D39DBBD3C9C7}"/>
                </a:ext>
              </a:extLst>
            </p:cNvPr>
            <p:cNvSpPr/>
            <p:nvPr/>
          </p:nvSpPr>
          <p:spPr>
            <a:xfrm>
              <a:off x="2886234" y="734414"/>
              <a:ext cx="99757" cy="175484"/>
            </a:xfrm>
            <a:custGeom>
              <a:avLst/>
              <a:gdLst>
                <a:gd name="connsiteX0" fmla="*/ 28717 w 99757"/>
                <a:gd name="connsiteY0" fmla="*/ 175319 h 175484"/>
                <a:gd name="connsiteX1" fmla="*/ 26000 w 99757"/>
                <a:gd name="connsiteY1" fmla="*/ 175319 h 175484"/>
                <a:gd name="connsiteX2" fmla="*/ 8064 w 99757"/>
                <a:gd name="connsiteY2" fmla="*/ 170698 h 175484"/>
                <a:gd name="connsiteX3" fmla="*/ -89 w 99757"/>
                <a:gd name="connsiteY3" fmla="*/ 156839 h 175484"/>
                <a:gd name="connsiteX4" fmla="*/ 5618 w 99757"/>
                <a:gd name="connsiteY4" fmla="*/ 139718 h 175484"/>
                <a:gd name="connsiteX5" fmla="*/ 19477 w 99757"/>
                <a:gd name="connsiteY5" fmla="*/ 92160 h 175484"/>
                <a:gd name="connsiteX6" fmla="*/ 14858 w 99757"/>
                <a:gd name="connsiteY6" fmla="*/ 56559 h 175484"/>
                <a:gd name="connsiteX7" fmla="*/ 12140 w 99757"/>
                <a:gd name="connsiteY7" fmla="*/ 43515 h 175484"/>
                <a:gd name="connsiteX8" fmla="*/ 24097 w 99757"/>
                <a:gd name="connsiteY8" fmla="*/ 11447 h 175484"/>
                <a:gd name="connsiteX9" fmla="*/ 54535 w 99757"/>
                <a:gd name="connsiteY9" fmla="*/ 33 h 175484"/>
                <a:gd name="connsiteX10" fmla="*/ 90135 w 99757"/>
                <a:gd name="connsiteY10" fmla="*/ 17698 h 175484"/>
                <a:gd name="connsiteX11" fmla="*/ 99646 w 99757"/>
                <a:gd name="connsiteY11" fmla="*/ 56559 h 175484"/>
                <a:gd name="connsiteX12" fmla="*/ 89320 w 99757"/>
                <a:gd name="connsiteY12" fmla="*/ 102487 h 175484"/>
                <a:gd name="connsiteX13" fmla="*/ 62144 w 99757"/>
                <a:gd name="connsiteY13" fmla="*/ 152491 h 175484"/>
                <a:gd name="connsiteX14" fmla="*/ 28717 w 99757"/>
                <a:gd name="connsiteY14" fmla="*/ 175319 h 175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9757" h="175484">
                  <a:moveTo>
                    <a:pt x="28717" y="175319"/>
                  </a:moveTo>
                  <a:lnTo>
                    <a:pt x="26000" y="175319"/>
                  </a:lnTo>
                  <a:cubicBezTo>
                    <a:pt x="19722" y="175400"/>
                    <a:pt x="13526" y="173797"/>
                    <a:pt x="8064" y="170698"/>
                  </a:cubicBezTo>
                  <a:cubicBezTo>
                    <a:pt x="2819" y="168117"/>
                    <a:pt x="-361" y="162682"/>
                    <a:pt x="-89" y="156839"/>
                  </a:cubicBezTo>
                  <a:cubicBezTo>
                    <a:pt x="454" y="150779"/>
                    <a:pt x="2411" y="144909"/>
                    <a:pt x="5618" y="139718"/>
                  </a:cubicBezTo>
                  <a:cubicBezTo>
                    <a:pt x="14260" y="125314"/>
                    <a:pt x="19015" y="108955"/>
                    <a:pt x="19477" y="92160"/>
                  </a:cubicBezTo>
                  <a:cubicBezTo>
                    <a:pt x="19776" y="80121"/>
                    <a:pt x="18228" y="68109"/>
                    <a:pt x="14858" y="56559"/>
                  </a:cubicBezTo>
                  <a:cubicBezTo>
                    <a:pt x="13390" y="52347"/>
                    <a:pt x="12466" y="47972"/>
                    <a:pt x="12140" y="43515"/>
                  </a:cubicBezTo>
                  <a:cubicBezTo>
                    <a:pt x="11433" y="31612"/>
                    <a:pt x="15782" y="19980"/>
                    <a:pt x="24097" y="11447"/>
                  </a:cubicBezTo>
                  <a:cubicBezTo>
                    <a:pt x="32277" y="3702"/>
                    <a:pt x="43256" y="-429"/>
                    <a:pt x="54535" y="33"/>
                  </a:cubicBezTo>
                  <a:cubicBezTo>
                    <a:pt x="68802" y="-1435"/>
                    <a:pt x="82661" y="5441"/>
                    <a:pt x="90135" y="17698"/>
                  </a:cubicBezTo>
                  <a:cubicBezTo>
                    <a:pt x="96548" y="29628"/>
                    <a:pt x="99810" y="42998"/>
                    <a:pt x="99646" y="56559"/>
                  </a:cubicBezTo>
                  <a:cubicBezTo>
                    <a:pt x="98913" y="72349"/>
                    <a:pt x="95407" y="87893"/>
                    <a:pt x="89320" y="102487"/>
                  </a:cubicBezTo>
                  <a:cubicBezTo>
                    <a:pt x="82580" y="120314"/>
                    <a:pt x="73449" y="137136"/>
                    <a:pt x="62144" y="152491"/>
                  </a:cubicBezTo>
                  <a:cubicBezTo>
                    <a:pt x="54997" y="164720"/>
                    <a:pt x="42713" y="173117"/>
                    <a:pt x="28717" y="175319"/>
                  </a:cubicBezTo>
                  <a:close/>
                </a:path>
              </a:pathLst>
            </a:custGeom>
            <a:solidFill>
              <a:srgbClr val="21B4DA"/>
            </a:solidFill>
            <a:ln w="27146" cap="flat">
              <a:noFill/>
              <a:prstDash val="solid"/>
              <a:miter/>
            </a:ln>
          </p:spPr>
          <p:txBody>
            <a:bodyPr rtlCol="0" anchor="ctr"/>
            <a:lstStyle/>
            <a:p>
              <a:endParaRPr lang="fr-FR"/>
            </a:p>
          </p:txBody>
        </p:sp>
        <p:sp>
          <p:nvSpPr>
            <p:cNvPr id="5" name="Graphique 14">
              <a:extLst>
                <a:ext uri="{FF2B5EF4-FFF2-40B4-BE49-F238E27FC236}">
                  <a16:creationId xmlns:a16="http://schemas.microsoft.com/office/drawing/2014/main" id="{B75CB239-2C1D-4034-9160-D39DBBD3C9C7}"/>
                </a:ext>
              </a:extLst>
            </p:cNvPr>
            <p:cNvSpPr/>
            <p:nvPr/>
          </p:nvSpPr>
          <p:spPr>
            <a:xfrm>
              <a:off x="3018514" y="898753"/>
              <a:ext cx="252551" cy="293352"/>
            </a:xfrm>
            <a:custGeom>
              <a:avLst/>
              <a:gdLst>
                <a:gd name="connsiteX0" fmla="*/ 120910 w 252551"/>
                <a:gd name="connsiteY0" fmla="*/ 293067 h 293352"/>
                <a:gd name="connsiteX1" fmla="*/ 117920 w 252551"/>
                <a:gd name="connsiteY1" fmla="*/ 293067 h 293352"/>
                <a:gd name="connsiteX2" fmla="*/ 14652 w 252551"/>
                <a:gd name="connsiteY2" fmla="*/ 228931 h 293352"/>
                <a:gd name="connsiteX3" fmla="*/ -23 w 252551"/>
                <a:gd name="connsiteY3" fmla="*/ 158002 h 293352"/>
                <a:gd name="connsiteX4" fmla="*/ 17641 w 252551"/>
                <a:gd name="connsiteY4" fmla="*/ 72126 h 293352"/>
                <a:gd name="connsiteX5" fmla="*/ 64384 w 252551"/>
                <a:gd name="connsiteY5" fmla="*/ 17774 h 293352"/>
                <a:gd name="connsiteX6" fmla="*/ 123084 w 252551"/>
                <a:gd name="connsiteY6" fmla="*/ -162 h 293352"/>
                <a:gd name="connsiteX7" fmla="*/ 176077 w 252551"/>
                <a:gd name="connsiteY7" fmla="*/ 18045 h 293352"/>
                <a:gd name="connsiteX8" fmla="*/ 201079 w 252551"/>
                <a:gd name="connsiteY8" fmla="*/ 77561 h 293352"/>
                <a:gd name="connsiteX9" fmla="*/ 186132 w 252551"/>
                <a:gd name="connsiteY9" fmla="*/ 121586 h 293352"/>
                <a:gd name="connsiteX10" fmla="*/ 144824 w 252551"/>
                <a:gd name="connsiteY10" fmla="*/ 151208 h 293352"/>
                <a:gd name="connsiteX11" fmla="*/ 88842 w 252551"/>
                <a:gd name="connsiteY11" fmla="*/ 165883 h 293352"/>
                <a:gd name="connsiteX12" fmla="*/ 70987 w 252551"/>
                <a:gd name="connsiteY12" fmla="*/ 186510 h 293352"/>
                <a:gd name="connsiteX13" fmla="*/ 71178 w 252551"/>
                <a:gd name="connsiteY13" fmla="*/ 188167 h 293352"/>
                <a:gd name="connsiteX14" fmla="*/ 81233 w 252551"/>
                <a:gd name="connsiteY14" fmla="*/ 212082 h 293352"/>
                <a:gd name="connsiteX15" fmla="*/ 124986 w 252551"/>
                <a:gd name="connsiteY15" fmla="*/ 225942 h 293352"/>
                <a:gd name="connsiteX16" fmla="*/ 199720 w 252551"/>
                <a:gd name="connsiteY16" fmla="*/ 204473 h 293352"/>
                <a:gd name="connsiteX17" fmla="*/ 233146 w 252551"/>
                <a:gd name="connsiteY17" fmla="*/ 192787 h 293352"/>
                <a:gd name="connsiteX18" fmla="*/ 247278 w 252551"/>
                <a:gd name="connsiteY18" fmla="*/ 198766 h 293352"/>
                <a:gd name="connsiteX19" fmla="*/ 252441 w 252551"/>
                <a:gd name="connsiteY19" fmla="*/ 212354 h 293352"/>
                <a:gd name="connsiteX20" fmla="*/ 241299 w 252551"/>
                <a:gd name="connsiteY20" fmla="*/ 237356 h 293352"/>
                <a:gd name="connsiteX21" fmla="*/ 120910 w 252551"/>
                <a:gd name="connsiteY21" fmla="*/ 293067 h 293352"/>
                <a:gd name="connsiteX22" fmla="*/ 97538 w 252551"/>
                <a:gd name="connsiteY22" fmla="*/ 109085 h 293352"/>
                <a:gd name="connsiteX23" fmla="*/ 132867 w 252551"/>
                <a:gd name="connsiteY23" fmla="*/ 84083 h 293352"/>
                <a:gd name="connsiteX24" fmla="*/ 141835 w 252551"/>
                <a:gd name="connsiteY24" fmla="*/ 56907 h 293352"/>
                <a:gd name="connsiteX25" fmla="*/ 135204 w 252551"/>
                <a:gd name="connsiteY25" fmla="*/ 47939 h 293352"/>
                <a:gd name="connsiteX26" fmla="*/ 132867 w 252551"/>
                <a:gd name="connsiteY26" fmla="*/ 47939 h 293352"/>
                <a:gd name="connsiteX27" fmla="*/ 127432 w 252551"/>
                <a:gd name="connsiteY27" fmla="*/ 47939 h 293352"/>
                <a:gd name="connsiteX28" fmla="*/ 108952 w 252551"/>
                <a:gd name="connsiteY28" fmla="*/ 55549 h 293352"/>
                <a:gd name="connsiteX29" fmla="*/ 86396 w 252551"/>
                <a:gd name="connsiteY29" fmla="*/ 73756 h 293352"/>
                <a:gd name="connsiteX30" fmla="*/ 79059 w 252551"/>
                <a:gd name="connsiteY30" fmla="*/ 90877 h 293352"/>
                <a:gd name="connsiteX31" fmla="*/ 93163 w 252551"/>
                <a:gd name="connsiteY31" fmla="*/ 109112 h 293352"/>
                <a:gd name="connsiteX32" fmla="*/ 97538 w 252551"/>
                <a:gd name="connsiteY32" fmla="*/ 109085 h 293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52551" h="293352">
                  <a:moveTo>
                    <a:pt x="120910" y="293067"/>
                  </a:moveTo>
                  <a:lnTo>
                    <a:pt x="117920" y="293067"/>
                  </a:lnTo>
                  <a:cubicBezTo>
                    <a:pt x="73515" y="295187"/>
                    <a:pt x="32425" y="269669"/>
                    <a:pt x="14652" y="228931"/>
                  </a:cubicBezTo>
                  <a:cubicBezTo>
                    <a:pt x="4678" y="206647"/>
                    <a:pt x="-349" y="182433"/>
                    <a:pt x="-23" y="158002"/>
                  </a:cubicBezTo>
                  <a:cubicBezTo>
                    <a:pt x="-893" y="128380"/>
                    <a:pt x="5140" y="98976"/>
                    <a:pt x="17641" y="72126"/>
                  </a:cubicBezTo>
                  <a:cubicBezTo>
                    <a:pt x="27805" y="49977"/>
                    <a:pt x="44002" y="31144"/>
                    <a:pt x="64384" y="17774"/>
                  </a:cubicBezTo>
                  <a:cubicBezTo>
                    <a:pt x="81831" y="6278"/>
                    <a:pt x="102213" y="55"/>
                    <a:pt x="123084" y="-162"/>
                  </a:cubicBezTo>
                  <a:cubicBezTo>
                    <a:pt x="142297" y="-217"/>
                    <a:pt x="160967" y="6197"/>
                    <a:pt x="176077" y="18045"/>
                  </a:cubicBezTo>
                  <a:cubicBezTo>
                    <a:pt x="193252" y="32884"/>
                    <a:pt x="202519" y="54896"/>
                    <a:pt x="201079" y="77561"/>
                  </a:cubicBezTo>
                  <a:cubicBezTo>
                    <a:pt x="201432" y="93541"/>
                    <a:pt x="196132" y="109112"/>
                    <a:pt x="186132" y="121586"/>
                  </a:cubicBezTo>
                  <a:cubicBezTo>
                    <a:pt x="175153" y="134875"/>
                    <a:pt x="160940" y="145066"/>
                    <a:pt x="144824" y="151208"/>
                  </a:cubicBezTo>
                  <a:cubicBezTo>
                    <a:pt x="126943" y="158654"/>
                    <a:pt x="108083" y="163600"/>
                    <a:pt x="88842" y="165883"/>
                  </a:cubicBezTo>
                  <a:cubicBezTo>
                    <a:pt x="78216" y="166644"/>
                    <a:pt x="70226" y="175884"/>
                    <a:pt x="70987" y="186510"/>
                  </a:cubicBezTo>
                  <a:cubicBezTo>
                    <a:pt x="71015" y="187081"/>
                    <a:pt x="71096" y="187624"/>
                    <a:pt x="71178" y="188167"/>
                  </a:cubicBezTo>
                  <a:cubicBezTo>
                    <a:pt x="71721" y="197054"/>
                    <a:pt x="75254" y="205479"/>
                    <a:pt x="81233" y="212082"/>
                  </a:cubicBezTo>
                  <a:cubicBezTo>
                    <a:pt x="93054" y="222926"/>
                    <a:pt x="109061" y="228008"/>
                    <a:pt x="124986" y="225942"/>
                  </a:cubicBezTo>
                  <a:cubicBezTo>
                    <a:pt x="151374" y="225589"/>
                    <a:pt x="177164" y="218170"/>
                    <a:pt x="199720" y="204473"/>
                  </a:cubicBezTo>
                  <a:cubicBezTo>
                    <a:pt x="209639" y="197706"/>
                    <a:pt x="221162" y="193684"/>
                    <a:pt x="233146" y="192787"/>
                  </a:cubicBezTo>
                  <a:cubicBezTo>
                    <a:pt x="238554" y="192407"/>
                    <a:pt x="243799" y="194608"/>
                    <a:pt x="247278" y="198766"/>
                  </a:cubicBezTo>
                  <a:cubicBezTo>
                    <a:pt x="250702" y="202462"/>
                    <a:pt x="252550" y="207327"/>
                    <a:pt x="252441" y="212354"/>
                  </a:cubicBezTo>
                  <a:cubicBezTo>
                    <a:pt x="252305" y="221866"/>
                    <a:pt x="248283" y="230888"/>
                    <a:pt x="241299" y="237356"/>
                  </a:cubicBezTo>
                  <a:cubicBezTo>
                    <a:pt x="210427" y="271516"/>
                    <a:pt x="166946" y="291654"/>
                    <a:pt x="120910" y="293067"/>
                  </a:cubicBezTo>
                  <a:close/>
                  <a:moveTo>
                    <a:pt x="97538" y="109085"/>
                  </a:moveTo>
                  <a:cubicBezTo>
                    <a:pt x="113301" y="108677"/>
                    <a:pt x="127242" y="98813"/>
                    <a:pt x="132867" y="84083"/>
                  </a:cubicBezTo>
                  <a:cubicBezTo>
                    <a:pt x="137732" y="75740"/>
                    <a:pt x="140775" y="66501"/>
                    <a:pt x="141835" y="56907"/>
                  </a:cubicBezTo>
                  <a:cubicBezTo>
                    <a:pt x="142487" y="52613"/>
                    <a:pt x="139525" y="48591"/>
                    <a:pt x="135204" y="47939"/>
                  </a:cubicBezTo>
                  <a:cubicBezTo>
                    <a:pt x="134443" y="47830"/>
                    <a:pt x="133655" y="47830"/>
                    <a:pt x="132867" y="47939"/>
                  </a:cubicBezTo>
                  <a:lnTo>
                    <a:pt x="127432" y="47939"/>
                  </a:lnTo>
                  <a:cubicBezTo>
                    <a:pt x="120855" y="49325"/>
                    <a:pt x="114578" y="51880"/>
                    <a:pt x="108952" y="55549"/>
                  </a:cubicBezTo>
                  <a:cubicBezTo>
                    <a:pt x="100528" y="60413"/>
                    <a:pt x="92919" y="66555"/>
                    <a:pt x="86396" y="73756"/>
                  </a:cubicBezTo>
                  <a:cubicBezTo>
                    <a:pt x="82021" y="78431"/>
                    <a:pt x="79412" y="84491"/>
                    <a:pt x="79059" y="90877"/>
                  </a:cubicBezTo>
                  <a:cubicBezTo>
                    <a:pt x="77917" y="99818"/>
                    <a:pt x="84222" y="107971"/>
                    <a:pt x="93163" y="109112"/>
                  </a:cubicBezTo>
                  <a:cubicBezTo>
                    <a:pt x="94630" y="109303"/>
                    <a:pt x="96098" y="109303"/>
                    <a:pt x="97538" y="109085"/>
                  </a:cubicBezTo>
                  <a:close/>
                </a:path>
              </a:pathLst>
            </a:custGeom>
            <a:solidFill>
              <a:srgbClr val="21B4DA"/>
            </a:solidFill>
            <a:ln w="27146" cap="flat">
              <a:noFill/>
              <a:prstDash val="solid"/>
              <a:miter/>
            </a:ln>
          </p:spPr>
          <p:txBody>
            <a:bodyPr rtlCol="0" anchor="ctr"/>
            <a:lstStyle/>
            <a:p>
              <a:endParaRPr lang="fr-FR"/>
            </a:p>
          </p:txBody>
        </p:sp>
        <p:sp>
          <p:nvSpPr>
            <p:cNvPr id="6" name="Graphique 14">
              <a:extLst>
                <a:ext uri="{FF2B5EF4-FFF2-40B4-BE49-F238E27FC236}">
                  <a16:creationId xmlns:a16="http://schemas.microsoft.com/office/drawing/2014/main" id="{B75CB239-2C1D-4034-9160-D39DBBD3C9C7}"/>
                </a:ext>
              </a:extLst>
            </p:cNvPr>
            <p:cNvSpPr/>
            <p:nvPr/>
          </p:nvSpPr>
          <p:spPr>
            <a:xfrm>
              <a:off x="3294326" y="884860"/>
              <a:ext cx="276485" cy="341907"/>
            </a:xfrm>
            <a:custGeom>
              <a:avLst/>
              <a:gdLst>
                <a:gd name="connsiteX0" fmla="*/ 144849 w 276485"/>
                <a:gd name="connsiteY0" fmla="*/ 341745 h 341907"/>
                <a:gd name="connsiteX1" fmla="*/ 66038 w 276485"/>
                <a:gd name="connsiteY1" fmla="*/ 320820 h 341907"/>
                <a:gd name="connsiteX2" fmla="*/ 11686 w 276485"/>
                <a:gd name="connsiteY2" fmla="*/ 266468 h 341907"/>
                <a:gd name="connsiteX3" fmla="*/ 273 w 276485"/>
                <a:gd name="connsiteY3" fmla="*/ 221899 h 341907"/>
                <a:gd name="connsiteX4" fmla="*/ 21470 w 276485"/>
                <a:gd name="connsiteY4" fmla="*/ 167547 h 341907"/>
                <a:gd name="connsiteX5" fmla="*/ 44569 w 276485"/>
                <a:gd name="connsiteY5" fmla="*/ 160753 h 341907"/>
                <a:gd name="connsiteX6" fmla="*/ 83974 w 276485"/>
                <a:gd name="connsiteY6" fmla="*/ 193364 h 341907"/>
                <a:gd name="connsiteX7" fmla="*/ 123380 w 276485"/>
                <a:gd name="connsiteY7" fmla="*/ 247716 h 341907"/>
                <a:gd name="connsiteX8" fmla="*/ 165502 w 276485"/>
                <a:gd name="connsiteY8" fmla="*/ 260217 h 341907"/>
                <a:gd name="connsiteX9" fmla="*/ 183439 w 276485"/>
                <a:gd name="connsiteY9" fmla="*/ 258315 h 341907"/>
                <a:gd name="connsiteX10" fmla="*/ 197407 w 276485"/>
                <a:gd name="connsiteY10" fmla="*/ 242960 h 341907"/>
                <a:gd name="connsiteX11" fmla="*/ 197298 w 276485"/>
                <a:gd name="connsiteY11" fmla="*/ 241737 h 341907"/>
                <a:gd name="connsiteX12" fmla="*/ 142946 w 276485"/>
                <a:gd name="connsiteY12" fmla="*/ 190918 h 341907"/>
                <a:gd name="connsiteX13" fmla="*/ 83974 w 276485"/>
                <a:gd name="connsiteY13" fmla="*/ 145534 h 341907"/>
                <a:gd name="connsiteX14" fmla="*/ 61418 w 276485"/>
                <a:gd name="connsiteY14" fmla="*/ 91182 h 341907"/>
                <a:gd name="connsiteX15" fmla="*/ 88594 w 276485"/>
                <a:gd name="connsiteY15" fmla="*/ 27046 h 341907"/>
                <a:gd name="connsiteX16" fmla="*/ 155991 w 276485"/>
                <a:gd name="connsiteY16" fmla="*/ -130 h 341907"/>
                <a:gd name="connsiteX17" fmla="*/ 196211 w 276485"/>
                <a:gd name="connsiteY17" fmla="*/ 10469 h 341907"/>
                <a:gd name="connsiteX18" fmla="*/ 223387 w 276485"/>
                <a:gd name="connsiteY18" fmla="*/ 42537 h 341907"/>
                <a:gd name="connsiteX19" fmla="*/ 225018 w 276485"/>
                <a:gd name="connsiteY19" fmla="*/ 50961 h 341907"/>
                <a:gd name="connsiteX20" fmla="*/ 222028 w 276485"/>
                <a:gd name="connsiteY20" fmla="*/ 61016 h 341907"/>
                <a:gd name="connsiteX21" fmla="*/ 207897 w 276485"/>
                <a:gd name="connsiteY21" fmla="*/ 67539 h 341907"/>
                <a:gd name="connsiteX22" fmla="*/ 188330 w 276485"/>
                <a:gd name="connsiteY22" fmla="*/ 62919 h 341907"/>
                <a:gd name="connsiteX23" fmla="*/ 158165 w 276485"/>
                <a:gd name="connsiteY23" fmla="*/ 58299 h 341907"/>
                <a:gd name="connsiteX24" fmla="*/ 135609 w 276485"/>
                <a:gd name="connsiteY24" fmla="*/ 65365 h 341907"/>
                <a:gd name="connsiteX25" fmla="*/ 127456 w 276485"/>
                <a:gd name="connsiteY25" fmla="*/ 86019 h 341907"/>
                <a:gd name="connsiteX26" fmla="*/ 145664 w 276485"/>
                <a:gd name="connsiteY26" fmla="*/ 113195 h 341907"/>
                <a:gd name="connsiteX27" fmla="*/ 185341 w 276485"/>
                <a:gd name="connsiteY27" fmla="*/ 140371 h 341907"/>
                <a:gd name="connsiteX28" fmla="*/ 228551 w 276485"/>
                <a:gd name="connsiteY28" fmla="*/ 167547 h 341907"/>
                <a:gd name="connsiteX29" fmla="*/ 276380 w 276485"/>
                <a:gd name="connsiteY29" fmla="*/ 244455 h 341907"/>
                <a:gd name="connsiteX30" fmla="*/ 253553 w 276485"/>
                <a:gd name="connsiteY30" fmla="*/ 298807 h 341907"/>
                <a:gd name="connsiteX31" fmla="*/ 202734 w 276485"/>
                <a:gd name="connsiteY31" fmla="*/ 331146 h 341907"/>
                <a:gd name="connsiteX32" fmla="*/ 144849 w 276485"/>
                <a:gd name="connsiteY32" fmla="*/ 341745 h 341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76485" h="341907">
                  <a:moveTo>
                    <a:pt x="144849" y="341745"/>
                  </a:moveTo>
                  <a:cubicBezTo>
                    <a:pt x="117211" y="341664"/>
                    <a:pt x="90062" y="334435"/>
                    <a:pt x="66038" y="320820"/>
                  </a:cubicBezTo>
                  <a:cubicBezTo>
                    <a:pt x="42939" y="308481"/>
                    <a:pt x="24025" y="289567"/>
                    <a:pt x="11686" y="266468"/>
                  </a:cubicBezTo>
                  <a:cubicBezTo>
                    <a:pt x="4105" y="252825"/>
                    <a:pt x="191" y="237498"/>
                    <a:pt x="273" y="221899"/>
                  </a:cubicBezTo>
                  <a:cubicBezTo>
                    <a:pt x="-1983" y="201408"/>
                    <a:pt x="5952" y="181107"/>
                    <a:pt x="21470" y="167547"/>
                  </a:cubicBezTo>
                  <a:cubicBezTo>
                    <a:pt x="28373" y="163144"/>
                    <a:pt x="36390" y="160780"/>
                    <a:pt x="44569" y="160753"/>
                  </a:cubicBezTo>
                  <a:cubicBezTo>
                    <a:pt x="63865" y="160698"/>
                    <a:pt x="80442" y="174395"/>
                    <a:pt x="83974" y="193364"/>
                  </a:cubicBezTo>
                  <a:cubicBezTo>
                    <a:pt x="89763" y="215811"/>
                    <a:pt x="103840" y="235242"/>
                    <a:pt x="123380" y="247716"/>
                  </a:cubicBezTo>
                  <a:cubicBezTo>
                    <a:pt x="136098" y="255488"/>
                    <a:pt x="150610" y="259782"/>
                    <a:pt x="165502" y="260217"/>
                  </a:cubicBezTo>
                  <a:cubicBezTo>
                    <a:pt x="171508" y="259945"/>
                    <a:pt x="177514" y="259293"/>
                    <a:pt x="183439" y="258315"/>
                  </a:cubicBezTo>
                  <a:cubicBezTo>
                    <a:pt x="191537" y="257934"/>
                    <a:pt x="197787" y="251059"/>
                    <a:pt x="197407" y="242960"/>
                  </a:cubicBezTo>
                  <a:cubicBezTo>
                    <a:pt x="197380" y="242553"/>
                    <a:pt x="197352" y="242145"/>
                    <a:pt x="197298" y="241737"/>
                  </a:cubicBezTo>
                  <a:cubicBezTo>
                    <a:pt x="197298" y="226519"/>
                    <a:pt x="179362" y="209669"/>
                    <a:pt x="142946" y="190918"/>
                  </a:cubicBezTo>
                  <a:cubicBezTo>
                    <a:pt x="120961" y="179069"/>
                    <a:pt x="101041" y="163742"/>
                    <a:pt x="83974" y="145534"/>
                  </a:cubicBezTo>
                  <a:cubicBezTo>
                    <a:pt x="69653" y="131049"/>
                    <a:pt x="61554" y="111537"/>
                    <a:pt x="61418" y="91182"/>
                  </a:cubicBezTo>
                  <a:cubicBezTo>
                    <a:pt x="61337" y="66995"/>
                    <a:pt x="71147" y="43814"/>
                    <a:pt x="88594" y="27046"/>
                  </a:cubicBezTo>
                  <a:cubicBezTo>
                    <a:pt x="106313" y="9029"/>
                    <a:pt x="130717" y="-809"/>
                    <a:pt x="155991" y="-130"/>
                  </a:cubicBezTo>
                  <a:cubicBezTo>
                    <a:pt x="170095" y="-130"/>
                    <a:pt x="183955" y="3512"/>
                    <a:pt x="196211" y="10469"/>
                  </a:cubicBezTo>
                  <a:cubicBezTo>
                    <a:pt x="208875" y="17481"/>
                    <a:pt x="218550" y="28894"/>
                    <a:pt x="223387" y="42537"/>
                  </a:cubicBezTo>
                  <a:cubicBezTo>
                    <a:pt x="224420" y="45227"/>
                    <a:pt x="224991" y="48081"/>
                    <a:pt x="225018" y="50961"/>
                  </a:cubicBezTo>
                  <a:cubicBezTo>
                    <a:pt x="225126" y="54549"/>
                    <a:pt x="224066" y="58082"/>
                    <a:pt x="222028" y="61016"/>
                  </a:cubicBezTo>
                  <a:cubicBezTo>
                    <a:pt x="218686" y="65392"/>
                    <a:pt x="213387" y="67838"/>
                    <a:pt x="207897" y="67539"/>
                  </a:cubicBezTo>
                  <a:cubicBezTo>
                    <a:pt x="201184" y="66914"/>
                    <a:pt x="194608" y="65365"/>
                    <a:pt x="188330" y="62919"/>
                  </a:cubicBezTo>
                  <a:cubicBezTo>
                    <a:pt x="178628" y="59604"/>
                    <a:pt x="168410" y="58054"/>
                    <a:pt x="158165" y="58299"/>
                  </a:cubicBezTo>
                  <a:cubicBezTo>
                    <a:pt x="150039" y="57837"/>
                    <a:pt x="142022" y="60337"/>
                    <a:pt x="135609" y="65365"/>
                  </a:cubicBezTo>
                  <a:cubicBezTo>
                    <a:pt x="130065" y="70773"/>
                    <a:pt x="127103" y="78300"/>
                    <a:pt x="127456" y="86019"/>
                  </a:cubicBezTo>
                  <a:cubicBezTo>
                    <a:pt x="129087" y="97378"/>
                    <a:pt x="135772" y="107379"/>
                    <a:pt x="145664" y="113195"/>
                  </a:cubicBezTo>
                  <a:cubicBezTo>
                    <a:pt x="158274" y="123141"/>
                    <a:pt x="171508" y="132218"/>
                    <a:pt x="185341" y="140371"/>
                  </a:cubicBezTo>
                  <a:cubicBezTo>
                    <a:pt x="200016" y="149067"/>
                    <a:pt x="214419" y="158307"/>
                    <a:pt x="228551" y="167547"/>
                  </a:cubicBezTo>
                  <a:cubicBezTo>
                    <a:pt x="256161" y="183771"/>
                    <a:pt x="274016" y="212523"/>
                    <a:pt x="276380" y="244455"/>
                  </a:cubicBezTo>
                  <a:cubicBezTo>
                    <a:pt x="276380" y="264891"/>
                    <a:pt x="268146" y="284485"/>
                    <a:pt x="253553" y="298807"/>
                  </a:cubicBezTo>
                  <a:cubicBezTo>
                    <a:pt x="239122" y="313101"/>
                    <a:pt x="221811" y="324135"/>
                    <a:pt x="202734" y="331146"/>
                  </a:cubicBezTo>
                  <a:cubicBezTo>
                    <a:pt x="184199" y="337995"/>
                    <a:pt x="164606" y="341582"/>
                    <a:pt x="144849" y="341745"/>
                  </a:cubicBezTo>
                  <a:close/>
                </a:path>
              </a:pathLst>
            </a:custGeom>
            <a:solidFill>
              <a:srgbClr val="21B4DA"/>
            </a:solidFill>
            <a:ln w="27146" cap="flat">
              <a:noFill/>
              <a:prstDash val="solid"/>
              <a:miter/>
            </a:ln>
          </p:spPr>
          <p:txBody>
            <a:bodyPr rtlCol="0" anchor="ctr"/>
            <a:lstStyle/>
            <a:p>
              <a:endParaRPr lang="fr-FR"/>
            </a:p>
          </p:txBody>
        </p:sp>
        <p:sp>
          <p:nvSpPr>
            <p:cNvPr id="7" name="Graphique 14">
              <a:extLst>
                <a:ext uri="{FF2B5EF4-FFF2-40B4-BE49-F238E27FC236}">
                  <a16:creationId xmlns:a16="http://schemas.microsoft.com/office/drawing/2014/main" id="{B75CB239-2C1D-4034-9160-D39DBBD3C9C7}"/>
                </a:ext>
              </a:extLst>
            </p:cNvPr>
            <p:cNvSpPr/>
            <p:nvPr/>
          </p:nvSpPr>
          <p:spPr>
            <a:xfrm>
              <a:off x="3526503" y="756107"/>
              <a:ext cx="296501" cy="468395"/>
            </a:xfrm>
            <a:custGeom>
              <a:avLst/>
              <a:gdLst>
                <a:gd name="connsiteX0" fmla="*/ 126546 w 296501"/>
                <a:gd name="connsiteY0" fmla="*/ 468052 h 468395"/>
                <a:gd name="connsiteX1" fmla="*/ 82249 w 296501"/>
                <a:gd name="connsiteY1" fmla="*/ 430821 h 468395"/>
                <a:gd name="connsiteX2" fmla="*/ 74912 w 296501"/>
                <a:gd name="connsiteY2" fmla="*/ 349293 h 468395"/>
                <a:gd name="connsiteX3" fmla="*/ 83880 w 296501"/>
                <a:gd name="connsiteY3" fmla="*/ 179714 h 468395"/>
                <a:gd name="connsiteX4" fmla="*/ 83880 w 296501"/>
                <a:gd name="connsiteY4" fmla="*/ 173192 h 468395"/>
                <a:gd name="connsiteX5" fmla="*/ 77358 w 296501"/>
                <a:gd name="connsiteY5" fmla="*/ 160691 h 468395"/>
                <a:gd name="connsiteX6" fmla="*/ 27082 w 296501"/>
                <a:gd name="connsiteY6" fmla="*/ 152538 h 468395"/>
                <a:gd name="connsiteX7" fmla="*/ -94 w 296501"/>
                <a:gd name="connsiteY7" fmla="*/ 132428 h 468395"/>
                <a:gd name="connsiteX8" fmla="*/ 13494 w 296501"/>
                <a:gd name="connsiteY8" fmla="*/ 113133 h 468395"/>
                <a:gd name="connsiteX9" fmla="*/ 40670 w 296501"/>
                <a:gd name="connsiteY9" fmla="*/ 105796 h 468395"/>
                <a:gd name="connsiteX10" fmla="*/ 89043 w 296501"/>
                <a:gd name="connsiteY10" fmla="*/ 91664 h 468395"/>
                <a:gd name="connsiteX11" fmla="*/ 89043 w 296501"/>
                <a:gd name="connsiteY11" fmla="*/ 84598 h 468395"/>
                <a:gd name="connsiteX12" fmla="*/ 89043 w 296501"/>
                <a:gd name="connsiteY12" fmla="*/ 59325 h 468395"/>
                <a:gd name="connsiteX13" fmla="*/ 96653 w 296501"/>
                <a:gd name="connsiteY13" fmla="*/ 27529 h 468395"/>
                <a:gd name="connsiteX14" fmla="*/ 138775 w 296501"/>
                <a:gd name="connsiteY14" fmla="*/ 679 h 468395"/>
                <a:gd name="connsiteX15" fmla="*/ 161875 w 296501"/>
                <a:gd name="connsiteY15" fmla="*/ 17745 h 468395"/>
                <a:gd name="connsiteX16" fmla="*/ 171387 w 296501"/>
                <a:gd name="connsiteY16" fmla="*/ 52802 h 468395"/>
                <a:gd name="connsiteX17" fmla="*/ 171387 w 296501"/>
                <a:gd name="connsiteY17" fmla="*/ 74271 h 468395"/>
                <a:gd name="connsiteX18" fmla="*/ 174919 w 296501"/>
                <a:gd name="connsiteY18" fmla="*/ 86772 h 468395"/>
                <a:gd name="connsiteX19" fmla="*/ 205900 w 296501"/>
                <a:gd name="connsiteY19" fmla="*/ 91392 h 468395"/>
                <a:gd name="connsiteX20" fmla="*/ 224380 w 296501"/>
                <a:gd name="connsiteY20" fmla="*/ 91392 h 468395"/>
                <a:gd name="connsiteX21" fmla="*/ 254545 w 296501"/>
                <a:gd name="connsiteY21" fmla="*/ 91392 h 468395"/>
                <a:gd name="connsiteX22" fmla="*/ 281721 w 296501"/>
                <a:gd name="connsiteY22" fmla="*/ 103078 h 468395"/>
                <a:gd name="connsiteX23" fmla="*/ 296396 w 296501"/>
                <a:gd name="connsiteY23" fmla="*/ 130254 h 468395"/>
                <a:gd name="connsiteX24" fmla="*/ 296396 w 296501"/>
                <a:gd name="connsiteY24" fmla="*/ 140038 h 468395"/>
                <a:gd name="connsiteX25" fmla="*/ 278459 w 296501"/>
                <a:gd name="connsiteY25" fmla="*/ 158789 h 468395"/>
                <a:gd name="connsiteX26" fmla="*/ 251283 w 296501"/>
                <a:gd name="connsiteY26" fmla="*/ 166398 h 468395"/>
                <a:gd name="connsiteX27" fmla="*/ 221390 w 296501"/>
                <a:gd name="connsiteY27" fmla="*/ 163952 h 468395"/>
                <a:gd name="connsiteX28" fmla="*/ 203454 w 296501"/>
                <a:gd name="connsiteY28" fmla="*/ 162050 h 468395"/>
                <a:gd name="connsiteX29" fmla="*/ 193127 w 296501"/>
                <a:gd name="connsiteY29" fmla="*/ 162050 h 468395"/>
                <a:gd name="connsiteX30" fmla="*/ 178452 w 296501"/>
                <a:gd name="connsiteY30" fmla="*/ 234882 h 468395"/>
                <a:gd name="connsiteX31" fmla="*/ 178452 w 296501"/>
                <a:gd name="connsiteY31" fmla="*/ 303637 h 468395"/>
                <a:gd name="connsiteX32" fmla="*/ 178452 w 296501"/>
                <a:gd name="connsiteY32" fmla="*/ 381904 h 468395"/>
                <a:gd name="connsiteX33" fmla="*/ 169756 w 296501"/>
                <a:gd name="connsiteY33" fmla="*/ 434626 h 468395"/>
                <a:gd name="connsiteX34" fmla="*/ 126546 w 296501"/>
                <a:gd name="connsiteY34" fmla="*/ 468052 h 468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296501" h="468395">
                  <a:moveTo>
                    <a:pt x="126546" y="468052"/>
                  </a:moveTo>
                  <a:cubicBezTo>
                    <a:pt x="104099" y="469791"/>
                    <a:pt x="84396" y="453241"/>
                    <a:pt x="82249" y="430821"/>
                  </a:cubicBezTo>
                  <a:cubicBezTo>
                    <a:pt x="77004" y="403971"/>
                    <a:pt x="74531" y="376660"/>
                    <a:pt x="74912" y="349293"/>
                  </a:cubicBezTo>
                  <a:cubicBezTo>
                    <a:pt x="74912" y="310160"/>
                    <a:pt x="77901" y="253633"/>
                    <a:pt x="83880" y="179714"/>
                  </a:cubicBezTo>
                  <a:lnTo>
                    <a:pt x="83880" y="173192"/>
                  </a:lnTo>
                  <a:cubicBezTo>
                    <a:pt x="84342" y="168110"/>
                    <a:pt x="81787" y="163219"/>
                    <a:pt x="77358" y="160691"/>
                  </a:cubicBezTo>
                  <a:cubicBezTo>
                    <a:pt x="60916" y="156316"/>
                    <a:pt x="44067" y="153571"/>
                    <a:pt x="27082" y="152538"/>
                  </a:cubicBezTo>
                  <a:cubicBezTo>
                    <a:pt x="8331" y="150636"/>
                    <a:pt x="-94" y="143842"/>
                    <a:pt x="-94" y="132428"/>
                  </a:cubicBezTo>
                  <a:cubicBezTo>
                    <a:pt x="-393" y="123678"/>
                    <a:pt x="5151" y="115796"/>
                    <a:pt x="13494" y="113133"/>
                  </a:cubicBezTo>
                  <a:cubicBezTo>
                    <a:pt x="22272" y="109709"/>
                    <a:pt x="31376" y="107263"/>
                    <a:pt x="40670" y="105796"/>
                  </a:cubicBezTo>
                  <a:cubicBezTo>
                    <a:pt x="70835" y="100904"/>
                    <a:pt x="87141" y="96284"/>
                    <a:pt x="89043" y="91664"/>
                  </a:cubicBezTo>
                  <a:cubicBezTo>
                    <a:pt x="89587" y="89354"/>
                    <a:pt x="89587" y="86908"/>
                    <a:pt x="89043" y="84598"/>
                  </a:cubicBezTo>
                  <a:cubicBezTo>
                    <a:pt x="89043" y="75168"/>
                    <a:pt x="89043" y="66744"/>
                    <a:pt x="89043" y="59325"/>
                  </a:cubicBezTo>
                  <a:cubicBezTo>
                    <a:pt x="90429" y="48481"/>
                    <a:pt x="92984" y="37829"/>
                    <a:pt x="96653" y="27529"/>
                  </a:cubicBezTo>
                  <a:cubicBezTo>
                    <a:pt x="100865" y="8478"/>
                    <a:pt x="119752" y="-3534"/>
                    <a:pt x="138775" y="679"/>
                  </a:cubicBezTo>
                  <a:cubicBezTo>
                    <a:pt x="148558" y="2853"/>
                    <a:pt x="156929" y="9049"/>
                    <a:pt x="161875" y="17745"/>
                  </a:cubicBezTo>
                  <a:cubicBezTo>
                    <a:pt x="167854" y="28480"/>
                    <a:pt x="171115" y="40519"/>
                    <a:pt x="171387" y="52802"/>
                  </a:cubicBezTo>
                  <a:lnTo>
                    <a:pt x="171387" y="74271"/>
                  </a:lnTo>
                  <a:cubicBezTo>
                    <a:pt x="171115" y="78728"/>
                    <a:pt x="172365" y="83131"/>
                    <a:pt x="174919" y="86772"/>
                  </a:cubicBezTo>
                  <a:cubicBezTo>
                    <a:pt x="177365" y="89762"/>
                    <a:pt x="187420" y="91392"/>
                    <a:pt x="205900" y="91392"/>
                  </a:cubicBezTo>
                  <a:lnTo>
                    <a:pt x="224380" y="91392"/>
                  </a:lnTo>
                  <a:cubicBezTo>
                    <a:pt x="235522" y="91392"/>
                    <a:pt x="245577" y="91392"/>
                    <a:pt x="254545" y="91392"/>
                  </a:cubicBezTo>
                  <a:cubicBezTo>
                    <a:pt x="264600" y="92398"/>
                    <a:pt x="274084" y="96474"/>
                    <a:pt x="281721" y="103078"/>
                  </a:cubicBezTo>
                  <a:cubicBezTo>
                    <a:pt x="290499" y="109437"/>
                    <a:pt x="295879" y="119438"/>
                    <a:pt x="296396" y="130254"/>
                  </a:cubicBezTo>
                  <a:cubicBezTo>
                    <a:pt x="296396" y="130254"/>
                    <a:pt x="296396" y="134059"/>
                    <a:pt x="296396" y="140038"/>
                  </a:cubicBezTo>
                  <a:cubicBezTo>
                    <a:pt x="296396" y="146016"/>
                    <a:pt x="290145" y="151995"/>
                    <a:pt x="278459" y="158789"/>
                  </a:cubicBezTo>
                  <a:cubicBezTo>
                    <a:pt x="270280" y="163789"/>
                    <a:pt x="260877" y="166425"/>
                    <a:pt x="251283" y="166398"/>
                  </a:cubicBezTo>
                  <a:cubicBezTo>
                    <a:pt x="241256" y="166480"/>
                    <a:pt x="231255" y="165664"/>
                    <a:pt x="221390" y="163952"/>
                  </a:cubicBezTo>
                  <a:cubicBezTo>
                    <a:pt x="215493" y="162729"/>
                    <a:pt x="209487" y="162105"/>
                    <a:pt x="203454" y="162050"/>
                  </a:cubicBezTo>
                  <a:lnTo>
                    <a:pt x="193127" y="162050"/>
                  </a:lnTo>
                  <a:cubicBezTo>
                    <a:pt x="184703" y="162050"/>
                    <a:pt x="179811" y="187324"/>
                    <a:pt x="178452" y="234882"/>
                  </a:cubicBezTo>
                  <a:cubicBezTo>
                    <a:pt x="178452" y="251731"/>
                    <a:pt x="178452" y="274559"/>
                    <a:pt x="178452" y="303637"/>
                  </a:cubicBezTo>
                  <a:cubicBezTo>
                    <a:pt x="178452" y="332716"/>
                    <a:pt x="178452" y="360435"/>
                    <a:pt x="178452" y="381904"/>
                  </a:cubicBezTo>
                  <a:cubicBezTo>
                    <a:pt x="178153" y="399813"/>
                    <a:pt x="175246" y="417587"/>
                    <a:pt x="169756" y="434626"/>
                  </a:cubicBezTo>
                  <a:cubicBezTo>
                    <a:pt x="166413" y="455416"/>
                    <a:pt x="147499" y="470036"/>
                    <a:pt x="126546" y="468052"/>
                  </a:cubicBezTo>
                  <a:close/>
                </a:path>
              </a:pathLst>
            </a:custGeom>
            <a:solidFill>
              <a:srgbClr val="21B4DA"/>
            </a:solidFill>
            <a:ln w="27146" cap="flat">
              <a:noFill/>
              <a:prstDash val="solid"/>
              <a:miter/>
            </a:ln>
          </p:spPr>
          <p:txBody>
            <a:bodyPr rtlCol="0" anchor="ctr"/>
            <a:lstStyle/>
            <a:p>
              <a:endParaRPr lang="fr-FR"/>
            </a:p>
          </p:txBody>
        </p:sp>
        <p:sp>
          <p:nvSpPr>
            <p:cNvPr id="63" name="Graphique 14">
              <a:extLst>
                <a:ext uri="{FF2B5EF4-FFF2-40B4-BE49-F238E27FC236}">
                  <a16:creationId xmlns:a16="http://schemas.microsoft.com/office/drawing/2014/main" id="{B75CB239-2C1D-4034-9160-D39DBBD3C9C7}"/>
                </a:ext>
              </a:extLst>
            </p:cNvPr>
            <p:cNvSpPr/>
            <p:nvPr/>
          </p:nvSpPr>
          <p:spPr>
            <a:xfrm>
              <a:off x="3814530" y="1039797"/>
              <a:ext cx="279338" cy="102825"/>
            </a:xfrm>
            <a:custGeom>
              <a:avLst/>
              <a:gdLst>
                <a:gd name="connsiteX0" fmla="*/ 203764 w 279338"/>
                <a:gd name="connsiteY0" fmla="*/ 102019 h 102825"/>
                <a:gd name="connsiteX1" fmla="*/ 190719 w 279338"/>
                <a:gd name="connsiteY1" fmla="*/ 102019 h 102825"/>
                <a:gd name="connsiteX2" fmla="*/ 41252 w 279338"/>
                <a:gd name="connsiteY2" fmla="*/ 91149 h 102825"/>
                <a:gd name="connsiteX3" fmla="*/ 22500 w 279338"/>
                <a:gd name="connsiteY3" fmla="*/ 85713 h 102825"/>
                <a:gd name="connsiteX4" fmla="*/ -56 w 279338"/>
                <a:gd name="connsiteY4" fmla="*/ 51472 h 102825"/>
                <a:gd name="connsiteX5" fmla="*/ 5923 w 279338"/>
                <a:gd name="connsiteY5" fmla="*/ 30274 h 102825"/>
                <a:gd name="connsiteX6" fmla="*/ 38534 w 279338"/>
                <a:gd name="connsiteY6" fmla="*/ 12882 h 102825"/>
                <a:gd name="connsiteX7" fmla="*/ 228765 w 279338"/>
                <a:gd name="connsiteY7" fmla="*/ -163 h 102825"/>
                <a:gd name="connsiteX8" fmla="*/ 258387 w 279338"/>
                <a:gd name="connsiteY8" fmla="*/ 10436 h 102825"/>
                <a:gd name="connsiteX9" fmla="*/ 268768 w 279338"/>
                <a:gd name="connsiteY9" fmla="*/ 83485 h 102825"/>
                <a:gd name="connsiteX10" fmla="*/ 258387 w 279338"/>
                <a:gd name="connsiteY10" fmla="*/ 93866 h 102825"/>
                <a:gd name="connsiteX11" fmla="*/ 203764 w 279338"/>
                <a:gd name="connsiteY11" fmla="*/ 102019 h 102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79338" h="102825">
                  <a:moveTo>
                    <a:pt x="203764" y="102019"/>
                  </a:moveTo>
                  <a:lnTo>
                    <a:pt x="190719" y="102019"/>
                  </a:lnTo>
                  <a:cubicBezTo>
                    <a:pt x="140172" y="100116"/>
                    <a:pt x="90168" y="96312"/>
                    <a:pt x="41252" y="91149"/>
                  </a:cubicBezTo>
                  <a:cubicBezTo>
                    <a:pt x="34757" y="90388"/>
                    <a:pt x="28397" y="88540"/>
                    <a:pt x="22500" y="85713"/>
                  </a:cubicBezTo>
                  <a:cubicBezTo>
                    <a:pt x="8342" y="80414"/>
                    <a:pt x="-789" y="66581"/>
                    <a:pt x="-56" y="51472"/>
                  </a:cubicBezTo>
                  <a:cubicBezTo>
                    <a:pt x="-464" y="43944"/>
                    <a:pt x="1656" y="36498"/>
                    <a:pt x="5923" y="30274"/>
                  </a:cubicBezTo>
                  <a:cubicBezTo>
                    <a:pt x="13885" y="20165"/>
                    <a:pt x="25707" y="13860"/>
                    <a:pt x="38534" y="12882"/>
                  </a:cubicBezTo>
                  <a:cubicBezTo>
                    <a:pt x="101582" y="4239"/>
                    <a:pt x="165120" y="-108"/>
                    <a:pt x="228765" y="-163"/>
                  </a:cubicBezTo>
                  <a:cubicBezTo>
                    <a:pt x="239554" y="-27"/>
                    <a:pt x="249963" y="3696"/>
                    <a:pt x="258387" y="10436"/>
                  </a:cubicBezTo>
                  <a:cubicBezTo>
                    <a:pt x="281432" y="27747"/>
                    <a:pt x="286080" y="60467"/>
                    <a:pt x="268768" y="83485"/>
                  </a:cubicBezTo>
                  <a:cubicBezTo>
                    <a:pt x="265806" y="87425"/>
                    <a:pt x="262328" y="90904"/>
                    <a:pt x="258387" y="93866"/>
                  </a:cubicBezTo>
                  <a:cubicBezTo>
                    <a:pt x="241185" y="101231"/>
                    <a:pt x="222379" y="104057"/>
                    <a:pt x="203764" y="102019"/>
                  </a:cubicBezTo>
                  <a:close/>
                </a:path>
              </a:pathLst>
            </a:custGeom>
            <a:solidFill>
              <a:srgbClr val="21B4DA"/>
            </a:solidFill>
            <a:ln w="27146" cap="flat">
              <a:noFill/>
              <a:prstDash val="solid"/>
              <a:miter/>
            </a:ln>
          </p:spPr>
          <p:txBody>
            <a:bodyPr rtlCol="0" anchor="ctr"/>
            <a:lstStyle/>
            <a:p>
              <a:endParaRPr lang="fr-FR"/>
            </a:p>
          </p:txBody>
        </p:sp>
        <p:sp>
          <p:nvSpPr>
            <p:cNvPr id="384" name="Graphique 14">
              <a:extLst>
                <a:ext uri="{FF2B5EF4-FFF2-40B4-BE49-F238E27FC236}">
                  <a16:creationId xmlns:a16="http://schemas.microsoft.com/office/drawing/2014/main" id="{B75CB239-2C1D-4034-9160-D39DBBD3C9C7}"/>
                </a:ext>
              </a:extLst>
            </p:cNvPr>
            <p:cNvSpPr/>
            <p:nvPr/>
          </p:nvSpPr>
          <p:spPr>
            <a:xfrm>
              <a:off x="4150981" y="929912"/>
              <a:ext cx="257740" cy="295570"/>
            </a:xfrm>
            <a:custGeom>
              <a:avLst/>
              <a:gdLst>
                <a:gd name="connsiteX0" fmla="*/ 151845 w 257740"/>
                <a:gd name="connsiteY0" fmla="*/ 295062 h 295570"/>
                <a:gd name="connsiteX1" fmla="*/ 39609 w 257740"/>
                <a:gd name="connsiteY1" fmla="*/ 254027 h 295570"/>
                <a:gd name="connsiteX2" fmla="*/ -68 w 257740"/>
                <a:gd name="connsiteY2" fmla="*/ 151029 h 295570"/>
                <a:gd name="connsiteX3" fmla="*/ 15694 w 257740"/>
                <a:gd name="connsiteY3" fmla="*/ 81731 h 295570"/>
                <a:gd name="connsiteX4" fmla="*/ 66513 w 257740"/>
                <a:gd name="connsiteY4" fmla="*/ 24389 h 295570"/>
                <a:gd name="connsiteX5" fmla="*/ 137442 w 257740"/>
                <a:gd name="connsiteY5" fmla="*/ -70 h 295570"/>
                <a:gd name="connsiteX6" fmla="*/ 145595 w 257740"/>
                <a:gd name="connsiteY6" fmla="*/ -70 h 295570"/>
                <a:gd name="connsiteX7" fmla="*/ 190979 w 257740"/>
                <a:gd name="connsiteY7" fmla="*/ 4822 h 295570"/>
                <a:gd name="connsiteX8" fmla="*/ 220601 w 257740"/>
                <a:gd name="connsiteY8" fmla="*/ 21128 h 295570"/>
                <a:gd name="connsiteX9" fmla="*/ 230656 w 257740"/>
                <a:gd name="connsiteY9" fmla="*/ 40694 h 295570"/>
                <a:gd name="connsiteX10" fmla="*/ 214078 w 257740"/>
                <a:gd name="connsiteY10" fmla="*/ 59990 h 295570"/>
                <a:gd name="connsiteX11" fmla="*/ 183641 w 257740"/>
                <a:gd name="connsiteY11" fmla="*/ 67055 h 295570"/>
                <a:gd name="connsiteX12" fmla="*/ 137170 w 257740"/>
                <a:gd name="connsiteY12" fmla="*/ 78469 h 295570"/>
                <a:gd name="connsiteX13" fmla="*/ 82818 w 257740"/>
                <a:gd name="connsiteY13" fmla="*/ 153475 h 295570"/>
                <a:gd name="connsiteX14" fmla="*/ 105646 w 257740"/>
                <a:gd name="connsiteY14" fmla="*/ 199946 h 295570"/>
                <a:gd name="connsiteX15" fmla="*/ 149671 w 257740"/>
                <a:gd name="connsiteY15" fmla="*/ 212990 h 295570"/>
                <a:gd name="connsiteX16" fmla="*/ 179565 w 257740"/>
                <a:gd name="connsiteY16" fmla="*/ 208914 h 295570"/>
                <a:gd name="connsiteX17" fmla="*/ 226579 w 257740"/>
                <a:gd name="connsiteY17" fmla="*/ 202392 h 295570"/>
                <a:gd name="connsiteX18" fmla="*/ 246961 w 257740"/>
                <a:gd name="connsiteY18" fmla="*/ 205381 h 295570"/>
                <a:gd name="connsiteX19" fmla="*/ 257560 w 257740"/>
                <a:gd name="connsiteY19" fmla="*/ 222231 h 295570"/>
                <a:gd name="connsiteX20" fmla="*/ 227666 w 257740"/>
                <a:gd name="connsiteY20" fmla="*/ 273593 h 295570"/>
                <a:gd name="connsiteX21" fmla="*/ 151845 w 257740"/>
                <a:gd name="connsiteY21" fmla="*/ 295062 h 295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57740" h="295570">
                  <a:moveTo>
                    <a:pt x="151845" y="295062"/>
                  </a:moveTo>
                  <a:cubicBezTo>
                    <a:pt x="110293" y="297916"/>
                    <a:pt x="69502" y="282996"/>
                    <a:pt x="39609" y="254027"/>
                  </a:cubicBezTo>
                  <a:cubicBezTo>
                    <a:pt x="13330" y="226253"/>
                    <a:pt x="-937" y="189239"/>
                    <a:pt x="-68" y="151029"/>
                  </a:cubicBezTo>
                  <a:cubicBezTo>
                    <a:pt x="13" y="127060"/>
                    <a:pt x="5422" y="103390"/>
                    <a:pt x="15694" y="81731"/>
                  </a:cubicBezTo>
                  <a:cubicBezTo>
                    <a:pt x="26782" y="58141"/>
                    <a:pt x="44419" y="38221"/>
                    <a:pt x="66513" y="24389"/>
                  </a:cubicBezTo>
                  <a:cubicBezTo>
                    <a:pt x="87275" y="9496"/>
                    <a:pt x="111924" y="1018"/>
                    <a:pt x="137442" y="-70"/>
                  </a:cubicBezTo>
                  <a:lnTo>
                    <a:pt x="145595" y="-70"/>
                  </a:lnTo>
                  <a:cubicBezTo>
                    <a:pt x="160868" y="-586"/>
                    <a:pt x="176168" y="1045"/>
                    <a:pt x="190979" y="4822"/>
                  </a:cubicBezTo>
                  <a:cubicBezTo>
                    <a:pt x="201822" y="8246"/>
                    <a:pt x="211904" y="13790"/>
                    <a:pt x="220601" y="21128"/>
                  </a:cubicBezTo>
                  <a:cubicBezTo>
                    <a:pt x="226552" y="25938"/>
                    <a:pt x="230221" y="33058"/>
                    <a:pt x="230656" y="40694"/>
                  </a:cubicBezTo>
                  <a:cubicBezTo>
                    <a:pt x="230520" y="50287"/>
                    <a:pt x="223536" y="58413"/>
                    <a:pt x="214078" y="59990"/>
                  </a:cubicBezTo>
                  <a:cubicBezTo>
                    <a:pt x="204132" y="63115"/>
                    <a:pt x="193941" y="65479"/>
                    <a:pt x="183641" y="67055"/>
                  </a:cubicBezTo>
                  <a:cubicBezTo>
                    <a:pt x="167879" y="69637"/>
                    <a:pt x="152335" y="73442"/>
                    <a:pt x="137170" y="78469"/>
                  </a:cubicBezTo>
                  <a:cubicBezTo>
                    <a:pt x="103445" y="87247"/>
                    <a:pt x="80645" y="118690"/>
                    <a:pt x="82818" y="153475"/>
                  </a:cubicBezTo>
                  <a:cubicBezTo>
                    <a:pt x="82085" y="171819"/>
                    <a:pt x="90672" y="189320"/>
                    <a:pt x="105646" y="199946"/>
                  </a:cubicBezTo>
                  <a:cubicBezTo>
                    <a:pt x="118555" y="208887"/>
                    <a:pt x="133991" y="213453"/>
                    <a:pt x="149671" y="212990"/>
                  </a:cubicBezTo>
                  <a:cubicBezTo>
                    <a:pt x="159726" y="212528"/>
                    <a:pt x="169754" y="211170"/>
                    <a:pt x="179565" y="208914"/>
                  </a:cubicBezTo>
                  <a:cubicBezTo>
                    <a:pt x="194974" y="205164"/>
                    <a:pt x="210736" y="202990"/>
                    <a:pt x="226579" y="202392"/>
                  </a:cubicBezTo>
                  <a:cubicBezTo>
                    <a:pt x="233482" y="202283"/>
                    <a:pt x="240385" y="203289"/>
                    <a:pt x="246961" y="205381"/>
                  </a:cubicBezTo>
                  <a:cubicBezTo>
                    <a:pt x="253918" y="207936"/>
                    <a:pt x="258266" y="214866"/>
                    <a:pt x="257560" y="222231"/>
                  </a:cubicBezTo>
                  <a:cubicBezTo>
                    <a:pt x="257750" y="243537"/>
                    <a:pt x="246282" y="263239"/>
                    <a:pt x="227666" y="273593"/>
                  </a:cubicBezTo>
                  <a:cubicBezTo>
                    <a:pt x="204920" y="287725"/>
                    <a:pt x="178641" y="295171"/>
                    <a:pt x="151845" y="295062"/>
                  </a:cubicBezTo>
                  <a:close/>
                </a:path>
              </a:pathLst>
            </a:custGeom>
            <a:solidFill>
              <a:srgbClr val="21B4DA"/>
            </a:solidFill>
            <a:ln w="27146" cap="flat">
              <a:noFill/>
              <a:prstDash val="solid"/>
              <a:miter/>
            </a:ln>
          </p:spPr>
          <p:txBody>
            <a:bodyPr rtlCol="0" anchor="ctr"/>
            <a:lstStyle/>
            <a:p>
              <a:endParaRPr lang="fr-FR"/>
            </a:p>
          </p:txBody>
        </p:sp>
        <p:sp>
          <p:nvSpPr>
            <p:cNvPr id="385" name="Graphique 14">
              <a:extLst>
                <a:ext uri="{FF2B5EF4-FFF2-40B4-BE49-F238E27FC236}">
                  <a16:creationId xmlns:a16="http://schemas.microsoft.com/office/drawing/2014/main" id="{B75CB239-2C1D-4034-9160-D39DBBD3C9C7}"/>
                </a:ext>
              </a:extLst>
            </p:cNvPr>
            <p:cNvSpPr/>
            <p:nvPr/>
          </p:nvSpPr>
          <p:spPr>
            <a:xfrm>
              <a:off x="4403129" y="898753"/>
              <a:ext cx="252277" cy="293297"/>
            </a:xfrm>
            <a:custGeom>
              <a:avLst/>
              <a:gdLst>
                <a:gd name="connsiteX0" fmla="*/ 120910 w 252277"/>
                <a:gd name="connsiteY0" fmla="*/ 293067 h 293297"/>
                <a:gd name="connsiteX1" fmla="*/ 117920 w 252277"/>
                <a:gd name="connsiteY1" fmla="*/ 293067 h 293297"/>
                <a:gd name="connsiteX2" fmla="*/ 54057 w 252277"/>
                <a:gd name="connsiteY2" fmla="*/ 275674 h 293297"/>
                <a:gd name="connsiteX3" fmla="*/ 14652 w 252277"/>
                <a:gd name="connsiteY3" fmla="*/ 228931 h 293297"/>
                <a:gd name="connsiteX4" fmla="*/ -23 w 252277"/>
                <a:gd name="connsiteY4" fmla="*/ 158002 h 293297"/>
                <a:gd name="connsiteX5" fmla="*/ 17641 w 252277"/>
                <a:gd name="connsiteY5" fmla="*/ 72126 h 293297"/>
                <a:gd name="connsiteX6" fmla="*/ 64112 w 252277"/>
                <a:gd name="connsiteY6" fmla="*/ 17774 h 293297"/>
                <a:gd name="connsiteX7" fmla="*/ 123084 w 252277"/>
                <a:gd name="connsiteY7" fmla="*/ -162 h 293297"/>
                <a:gd name="connsiteX8" fmla="*/ 176077 w 252277"/>
                <a:gd name="connsiteY8" fmla="*/ 18045 h 293297"/>
                <a:gd name="connsiteX9" fmla="*/ 201079 w 252277"/>
                <a:gd name="connsiteY9" fmla="*/ 77561 h 293297"/>
                <a:gd name="connsiteX10" fmla="*/ 186132 w 252277"/>
                <a:gd name="connsiteY10" fmla="*/ 121586 h 293297"/>
                <a:gd name="connsiteX11" fmla="*/ 144825 w 252277"/>
                <a:gd name="connsiteY11" fmla="*/ 151208 h 293297"/>
                <a:gd name="connsiteX12" fmla="*/ 88842 w 252277"/>
                <a:gd name="connsiteY12" fmla="*/ 165883 h 293297"/>
                <a:gd name="connsiteX13" fmla="*/ 70987 w 252277"/>
                <a:gd name="connsiteY13" fmla="*/ 186510 h 293297"/>
                <a:gd name="connsiteX14" fmla="*/ 71178 w 252277"/>
                <a:gd name="connsiteY14" fmla="*/ 188167 h 293297"/>
                <a:gd name="connsiteX15" fmla="*/ 81233 w 252277"/>
                <a:gd name="connsiteY15" fmla="*/ 212082 h 293297"/>
                <a:gd name="connsiteX16" fmla="*/ 124986 w 252277"/>
                <a:gd name="connsiteY16" fmla="*/ 225942 h 293297"/>
                <a:gd name="connsiteX17" fmla="*/ 199720 w 252277"/>
                <a:gd name="connsiteY17" fmla="*/ 204473 h 293297"/>
                <a:gd name="connsiteX18" fmla="*/ 233146 w 252277"/>
                <a:gd name="connsiteY18" fmla="*/ 192787 h 293297"/>
                <a:gd name="connsiteX19" fmla="*/ 247278 w 252277"/>
                <a:gd name="connsiteY19" fmla="*/ 198766 h 293297"/>
                <a:gd name="connsiteX20" fmla="*/ 252170 w 252277"/>
                <a:gd name="connsiteY20" fmla="*/ 212354 h 293297"/>
                <a:gd name="connsiteX21" fmla="*/ 241299 w 252277"/>
                <a:gd name="connsiteY21" fmla="*/ 237356 h 293297"/>
                <a:gd name="connsiteX22" fmla="*/ 120910 w 252277"/>
                <a:gd name="connsiteY22" fmla="*/ 293067 h 293297"/>
                <a:gd name="connsiteX23" fmla="*/ 97267 w 252277"/>
                <a:gd name="connsiteY23" fmla="*/ 109085 h 293297"/>
                <a:gd name="connsiteX24" fmla="*/ 132867 w 252277"/>
                <a:gd name="connsiteY24" fmla="*/ 84083 h 293297"/>
                <a:gd name="connsiteX25" fmla="*/ 141835 w 252277"/>
                <a:gd name="connsiteY25" fmla="*/ 56907 h 293297"/>
                <a:gd name="connsiteX26" fmla="*/ 135204 w 252277"/>
                <a:gd name="connsiteY26" fmla="*/ 47939 h 293297"/>
                <a:gd name="connsiteX27" fmla="*/ 132867 w 252277"/>
                <a:gd name="connsiteY27" fmla="*/ 47939 h 293297"/>
                <a:gd name="connsiteX28" fmla="*/ 127432 w 252277"/>
                <a:gd name="connsiteY28" fmla="*/ 47939 h 293297"/>
                <a:gd name="connsiteX29" fmla="*/ 108952 w 252277"/>
                <a:gd name="connsiteY29" fmla="*/ 55549 h 293297"/>
                <a:gd name="connsiteX30" fmla="*/ 86396 w 252277"/>
                <a:gd name="connsiteY30" fmla="*/ 73756 h 293297"/>
                <a:gd name="connsiteX31" fmla="*/ 78787 w 252277"/>
                <a:gd name="connsiteY31" fmla="*/ 90877 h 293297"/>
                <a:gd name="connsiteX32" fmla="*/ 92891 w 252277"/>
                <a:gd name="connsiteY32" fmla="*/ 109112 h 293297"/>
                <a:gd name="connsiteX33" fmla="*/ 97267 w 252277"/>
                <a:gd name="connsiteY33" fmla="*/ 109085 h 2932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52277" h="293297">
                  <a:moveTo>
                    <a:pt x="120910" y="293067"/>
                  </a:moveTo>
                  <a:lnTo>
                    <a:pt x="117920" y="293067"/>
                  </a:lnTo>
                  <a:cubicBezTo>
                    <a:pt x="95364" y="293855"/>
                    <a:pt x="73107" y="287795"/>
                    <a:pt x="54057" y="275674"/>
                  </a:cubicBezTo>
                  <a:cubicBezTo>
                    <a:pt x="36718" y="264179"/>
                    <a:pt x="23049" y="247955"/>
                    <a:pt x="14652" y="228931"/>
                  </a:cubicBezTo>
                  <a:cubicBezTo>
                    <a:pt x="4678" y="206647"/>
                    <a:pt x="-350" y="182433"/>
                    <a:pt x="-23" y="158002"/>
                  </a:cubicBezTo>
                  <a:cubicBezTo>
                    <a:pt x="-893" y="128380"/>
                    <a:pt x="5140" y="98976"/>
                    <a:pt x="17641" y="72126"/>
                  </a:cubicBezTo>
                  <a:cubicBezTo>
                    <a:pt x="27805" y="50059"/>
                    <a:pt x="43893" y="31253"/>
                    <a:pt x="64112" y="17774"/>
                  </a:cubicBezTo>
                  <a:cubicBezTo>
                    <a:pt x="81668" y="6333"/>
                    <a:pt x="102131" y="109"/>
                    <a:pt x="123084" y="-162"/>
                  </a:cubicBezTo>
                  <a:cubicBezTo>
                    <a:pt x="142297" y="-217"/>
                    <a:pt x="160967" y="6197"/>
                    <a:pt x="176077" y="18045"/>
                  </a:cubicBezTo>
                  <a:cubicBezTo>
                    <a:pt x="193252" y="32884"/>
                    <a:pt x="202519" y="54896"/>
                    <a:pt x="201079" y="77561"/>
                  </a:cubicBezTo>
                  <a:cubicBezTo>
                    <a:pt x="201296" y="93513"/>
                    <a:pt x="196024" y="109058"/>
                    <a:pt x="186132" y="121586"/>
                  </a:cubicBezTo>
                  <a:cubicBezTo>
                    <a:pt x="175099" y="134821"/>
                    <a:pt x="160885" y="145012"/>
                    <a:pt x="144825" y="151208"/>
                  </a:cubicBezTo>
                  <a:cubicBezTo>
                    <a:pt x="126943" y="158654"/>
                    <a:pt x="108083" y="163600"/>
                    <a:pt x="88842" y="165883"/>
                  </a:cubicBezTo>
                  <a:cubicBezTo>
                    <a:pt x="78216" y="166644"/>
                    <a:pt x="70226" y="175884"/>
                    <a:pt x="70987" y="186510"/>
                  </a:cubicBezTo>
                  <a:cubicBezTo>
                    <a:pt x="71015" y="187081"/>
                    <a:pt x="71096" y="187624"/>
                    <a:pt x="71178" y="188167"/>
                  </a:cubicBezTo>
                  <a:cubicBezTo>
                    <a:pt x="71721" y="197054"/>
                    <a:pt x="75254" y="205479"/>
                    <a:pt x="81233" y="212082"/>
                  </a:cubicBezTo>
                  <a:cubicBezTo>
                    <a:pt x="93054" y="222926"/>
                    <a:pt x="109061" y="228008"/>
                    <a:pt x="124986" y="225942"/>
                  </a:cubicBezTo>
                  <a:cubicBezTo>
                    <a:pt x="151374" y="225589"/>
                    <a:pt x="177164" y="218170"/>
                    <a:pt x="199720" y="204473"/>
                  </a:cubicBezTo>
                  <a:cubicBezTo>
                    <a:pt x="209639" y="197679"/>
                    <a:pt x="221162" y="193657"/>
                    <a:pt x="233146" y="192787"/>
                  </a:cubicBezTo>
                  <a:cubicBezTo>
                    <a:pt x="238554" y="192407"/>
                    <a:pt x="243799" y="194608"/>
                    <a:pt x="247278" y="198766"/>
                  </a:cubicBezTo>
                  <a:cubicBezTo>
                    <a:pt x="250512" y="202544"/>
                    <a:pt x="252251" y="207381"/>
                    <a:pt x="252170" y="212354"/>
                  </a:cubicBezTo>
                  <a:cubicBezTo>
                    <a:pt x="252142" y="221838"/>
                    <a:pt x="248202" y="230861"/>
                    <a:pt x="241299" y="237356"/>
                  </a:cubicBezTo>
                  <a:cubicBezTo>
                    <a:pt x="210373" y="271489"/>
                    <a:pt x="166918" y="291572"/>
                    <a:pt x="120910" y="293067"/>
                  </a:cubicBezTo>
                  <a:close/>
                  <a:moveTo>
                    <a:pt x="97267" y="109085"/>
                  </a:moveTo>
                  <a:cubicBezTo>
                    <a:pt x="113110" y="108786"/>
                    <a:pt x="127214" y="98894"/>
                    <a:pt x="132867" y="84083"/>
                  </a:cubicBezTo>
                  <a:cubicBezTo>
                    <a:pt x="137732" y="75740"/>
                    <a:pt x="140775" y="66501"/>
                    <a:pt x="141835" y="56907"/>
                  </a:cubicBezTo>
                  <a:cubicBezTo>
                    <a:pt x="142488" y="52613"/>
                    <a:pt x="139525" y="48591"/>
                    <a:pt x="135204" y="47939"/>
                  </a:cubicBezTo>
                  <a:cubicBezTo>
                    <a:pt x="134443" y="47830"/>
                    <a:pt x="133655" y="47830"/>
                    <a:pt x="132867" y="47939"/>
                  </a:cubicBezTo>
                  <a:lnTo>
                    <a:pt x="127432" y="47939"/>
                  </a:lnTo>
                  <a:cubicBezTo>
                    <a:pt x="120855" y="49325"/>
                    <a:pt x="114578" y="51880"/>
                    <a:pt x="108952" y="55549"/>
                  </a:cubicBezTo>
                  <a:cubicBezTo>
                    <a:pt x="100473" y="60331"/>
                    <a:pt x="92864" y="66473"/>
                    <a:pt x="86396" y="73756"/>
                  </a:cubicBezTo>
                  <a:cubicBezTo>
                    <a:pt x="81912" y="78376"/>
                    <a:pt x="79222" y="84436"/>
                    <a:pt x="78787" y="90877"/>
                  </a:cubicBezTo>
                  <a:cubicBezTo>
                    <a:pt x="77646" y="99818"/>
                    <a:pt x="83950" y="107971"/>
                    <a:pt x="92891" y="109112"/>
                  </a:cubicBezTo>
                  <a:cubicBezTo>
                    <a:pt x="94359" y="109303"/>
                    <a:pt x="95826" y="109303"/>
                    <a:pt x="97267" y="109085"/>
                  </a:cubicBezTo>
                  <a:close/>
                </a:path>
              </a:pathLst>
            </a:custGeom>
            <a:solidFill>
              <a:srgbClr val="21B4DA"/>
            </a:solidFill>
            <a:ln w="27146" cap="flat">
              <a:noFill/>
              <a:prstDash val="solid"/>
              <a:miter/>
            </a:ln>
          </p:spPr>
          <p:txBody>
            <a:bodyPr rtlCol="0" anchor="ctr"/>
            <a:lstStyle/>
            <a:p>
              <a:endParaRPr lang="fr-FR"/>
            </a:p>
          </p:txBody>
        </p:sp>
        <p:sp>
          <p:nvSpPr>
            <p:cNvPr id="386" name="Graphique 14">
              <a:extLst>
                <a:ext uri="{FF2B5EF4-FFF2-40B4-BE49-F238E27FC236}">
                  <a16:creationId xmlns:a16="http://schemas.microsoft.com/office/drawing/2014/main" id="{B75CB239-2C1D-4034-9160-D39DBBD3C9C7}"/>
                </a:ext>
              </a:extLst>
            </p:cNvPr>
            <p:cNvSpPr/>
            <p:nvPr/>
          </p:nvSpPr>
          <p:spPr>
            <a:xfrm>
              <a:off x="4836970" y="886130"/>
              <a:ext cx="287489" cy="475974"/>
            </a:xfrm>
            <a:custGeom>
              <a:avLst/>
              <a:gdLst>
                <a:gd name="connsiteX0" fmla="*/ 199606 w 287489"/>
                <a:gd name="connsiteY0" fmla="*/ 475812 h 475974"/>
                <a:gd name="connsiteX1" fmla="*/ 160473 w 287489"/>
                <a:gd name="connsiteY1" fmla="*/ 428254 h 475974"/>
                <a:gd name="connsiteX2" fmla="*/ 160473 w 287489"/>
                <a:gd name="connsiteY2" fmla="*/ 375260 h 475974"/>
                <a:gd name="connsiteX3" fmla="*/ 156396 w 287489"/>
                <a:gd name="connsiteY3" fmla="*/ 264654 h 475974"/>
                <a:gd name="connsiteX4" fmla="*/ 135199 w 287489"/>
                <a:gd name="connsiteY4" fmla="*/ 264654 h 475974"/>
                <a:gd name="connsiteX5" fmla="*/ 85739 w 287489"/>
                <a:gd name="connsiteY5" fmla="*/ 256501 h 475974"/>
                <a:gd name="connsiteX6" fmla="*/ 27311 w 287489"/>
                <a:gd name="connsiteY6" fmla="*/ 219270 h 475974"/>
                <a:gd name="connsiteX7" fmla="*/ 135 w 287489"/>
                <a:gd name="connsiteY7" fmla="*/ 137742 h 475974"/>
                <a:gd name="connsiteX8" fmla="*/ 12364 w 287489"/>
                <a:gd name="connsiteY8" fmla="*/ 81487 h 475974"/>
                <a:gd name="connsiteX9" fmla="*/ 49323 w 287489"/>
                <a:gd name="connsiteY9" fmla="*/ 35288 h 475974"/>
                <a:gd name="connsiteX10" fmla="*/ 148243 w 287489"/>
                <a:gd name="connsiteY10" fmla="*/ 33658 h 475974"/>
                <a:gd name="connsiteX11" fmla="*/ 160201 w 287489"/>
                <a:gd name="connsiteY11" fmla="*/ 45615 h 475974"/>
                <a:gd name="connsiteX12" fmla="*/ 166451 w 287489"/>
                <a:gd name="connsiteY12" fmla="*/ 51594 h 475974"/>
                <a:gd name="connsiteX13" fmla="*/ 178952 w 287489"/>
                <a:gd name="connsiteY13" fmla="*/ 27679 h 475974"/>
                <a:gd name="connsiteX14" fmla="*/ 184931 w 287489"/>
                <a:gd name="connsiteY14" fmla="*/ 13547 h 475974"/>
                <a:gd name="connsiteX15" fmla="*/ 212107 w 287489"/>
                <a:gd name="connsiteY15" fmla="*/ -41 h 475974"/>
                <a:gd name="connsiteX16" fmla="*/ 256132 w 287489"/>
                <a:gd name="connsiteY16" fmla="*/ 156494 h 475974"/>
                <a:gd name="connsiteX17" fmla="*/ 241185 w 287489"/>
                <a:gd name="connsiteY17" fmla="*/ 390479 h 475974"/>
                <a:gd name="connsiteX18" fmla="*/ 281949 w 287489"/>
                <a:gd name="connsiteY18" fmla="*/ 423906 h 475974"/>
                <a:gd name="connsiteX19" fmla="*/ 287384 w 287489"/>
                <a:gd name="connsiteY19" fmla="*/ 440755 h 475974"/>
                <a:gd name="connsiteX20" fmla="*/ 282221 w 287489"/>
                <a:gd name="connsiteY20" fmla="*/ 456788 h 475974"/>
                <a:gd name="connsiteX21" fmla="*/ 242816 w 287489"/>
                <a:gd name="connsiteY21" fmla="*/ 472279 h 475974"/>
                <a:gd name="connsiteX22" fmla="*/ 199606 w 287489"/>
                <a:gd name="connsiteY22" fmla="*/ 475812 h 475974"/>
                <a:gd name="connsiteX23" fmla="*/ 136558 w 287489"/>
                <a:gd name="connsiteY23" fmla="*/ 208128 h 475974"/>
                <a:gd name="connsiteX24" fmla="*/ 144439 w 287489"/>
                <a:gd name="connsiteY24" fmla="*/ 201361 h 475974"/>
                <a:gd name="connsiteX25" fmla="*/ 144439 w 287489"/>
                <a:gd name="connsiteY25" fmla="*/ 201334 h 475974"/>
                <a:gd name="connsiteX26" fmla="*/ 146341 w 287489"/>
                <a:gd name="connsiteY26" fmla="*/ 168451 h 475974"/>
                <a:gd name="connsiteX27" fmla="*/ 131938 w 287489"/>
                <a:gd name="connsiteY27" fmla="*/ 86922 h 475974"/>
                <a:gd name="connsiteX28" fmla="*/ 102316 w 287489"/>
                <a:gd name="connsiteY28" fmla="*/ 68171 h 475974"/>
                <a:gd name="connsiteX29" fmla="*/ 70249 w 287489"/>
                <a:gd name="connsiteY29" fmla="*/ 92358 h 475974"/>
                <a:gd name="connsiteX30" fmla="*/ 65628 w 287489"/>
                <a:gd name="connsiteY30" fmla="*/ 117903 h 475974"/>
                <a:gd name="connsiteX31" fmla="*/ 70520 w 287489"/>
                <a:gd name="connsiteY31" fmla="*/ 148341 h 475974"/>
                <a:gd name="connsiteX32" fmla="*/ 92804 w 287489"/>
                <a:gd name="connsiteY32" fmla="*/ 181223 h 475974"/>
                <a:gd name="connsiteX33" fmla="*/ 125959 w 287489"/>
                <a:gd name="connsiteY33" fmla="*/ 204323 h 475974"/>
                <a:gd name="connsiteX34" fmla="*/ 136558 w 287489"/>
                <a:gd name="connsiteY34" fmla="*/ 208128 h 475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287489" h="475974">
                  <a:moveTo>
                    <a:pt x="199606" y="475812"/>
                  </a:moveTo>
                  <a:cubicBezTo>
                    <a:pt x="176235" y="475812"/>
                    <a:pt x="163190" y="460050"/>
                    <a:pt x="160473" y="428254"/>
                  </a:cubicBezTo>
                  <a:cubicBezTo>
                    <a:pt x="160473" y="422085"/>
                    <a:pt x="160473" y="404421"/>
                    <a:pt x="160473" y="375260"/>
                  </a:cubicBezTo>
                  <a:cubicBezTo>
                    <a:pt x="162755" y="338356"/>
                    <a:pt x="161396" y="301287"/>
                    <a:pt x="156396" y="264654"/>
                  </a:cubicBezTo>
                  <a:lnTo>
                    <a:pt x="135199" y="264654"/>
                  </a:lnTo>
                  <a:cubicBezTo>
                    <a:pt x="118431" y="264029"/>
                    <a:pt x="101827" y="261284"/>
                    <a:pt x="85739" y="256501"/>
                  </a:cubicBezTo>
                  <a:cubicBezTo>
                    <a:pt x="63156" y="249789"/>
                    <a:pt x="42937" y="236880"/>
                    <a:pt x="27311" y="219270"/>
                  </a:cubicBezTo>
                  <a:cubicBezTo>
                    <a:pt x="7961" y="196687"/>
                    <a:pt x="-1795" y="167418"/>
                    <a:pt x="135" y="137742"/>
                  </a:cubicBezTo>
                  <a:cubicBezTo>
                    <a:pt x="135" y="118338"/>
                    <a:pt x="4320" y="99152"/>
                    <a:pt x="12364" y="81487"/>
                  </a:cubicBezTo>
                  <a:cubicBezTo>
                    <a:pt x="20598" y="63225"/>
                    <a:pt x="33316" y="47327"/>
                    <a:pt x="49323" y="35288"/>
                  </a:cubicBezTo>
                  <a:cubicBezTo>
                    <a:pt x="77450" y="10558"/>
                    <a:pt x="119328" y="9879"/>
                    <a:pt x="148243" y="33658"/>
                  </a:cubicBezTo>
                  <a:cubicBezTo>
                    <a:pt x="152836" y="37000"/>
                    <a:pt x="156858" y="41022"/>
                    <a:pt x="160201" y="45615"/>
                  </a:cubicBezTo>
                  <a:cubicBezTo>
                    <a:pt x="162647" y="49691"/>
                    <a:pt x="164821" y="51594"/>
                    <a:pt x="166451" y="51594"/>
                  </a:cubicBezTo>
                  <a:cubicBezTo>
                    <a:pt x="168082" y="51594"/>
                    <a:pt x="174604" y="43713"/>
                    <a:pt x="178952" y="27679"/>
                  </a:cubicBezTo>
                  <a:cubicBezTo>
                    <a:pt x="180393" y="22760"/>
                    <a:pt x="182404" y="18004"/>
                    <a:pt x="184931" y="13547"/>
                  </a:cubicBezTo>
                  <a:cubicBezTo>
                    <a:pt x="190665" y="4226"/>
                    <a:pt x="201210" y="-1046"/>
                    <a:pt x="212107" y="-41"/>
                  </a:cubicBezTo>
                  <a:cubicBezTo>
                    <a:pt x="241457" y="-41"/>
                    <a:pt x="256132" y="52137"/>
                    <a:pt x="256132" y="156494"/>
                  </a:cubicBezTo>
                  <a:cubicBezTo>
                    <a:pt x="255235" y="234706"/>
                    <a:pt x="250262" y="312810"/>
                    <a:pt x="241185" y="390479"/>
                  </a:cubicBezTo>
                  <a:cubicBezTo>
                    <a:pt x="256594" y="399203"/>
                    <a:pt x="270372" y="410508"/>
                    <a:pt x="281949" y="423906"/>
                  </a:cubicBezTo>
                  <a:cubicBezTo>
                    <a:pt x="285373" y="428879"/>
                    <a:pt x="287249" y="434722"/>
                    <a:pt x="287384" y="440755"/>
                  </a:cubicBezTo>
                  <a:cubicBezTo>
                    <a:pt x="286841" y="446408"/>
                    <a:pt x="285074" y="451870"/>
                    <a:pt x="282221" y="456788"/>
                  </a:cubicBezTo>
                  <a:cubicBezTo>
                    <a:pt x="278144" y="464398"/>
                    <a:pt x="265100" y="469561"/>
                    <a:pt x="242816" y="472279"/>
                  </a:cubicBezTo>
                  <a:cubicBezTo>
                    <a:pt x="220532" y="474997"/>
                    <a:pt x="205585" y="475812"/>
                    <a:pt x="199606" y="475812"/>
                  </a:cubicBezTo>
                  <a:close/>
                  <a:moveTo>
                    <a:pt x="136558" y="208128"/>
                  </a:moveTo>
                  <a:cubicBezTo>
                    <a:pt x="140607" y="208427"/>
                    <a:pt x="144113" y="205410"/>
                    <a:pt x="144439" y="201361"/>
                  </a:cubicBezTo>
                  <a:cubicBezTo>
                    <a:pt x="144439" y="201361"/>
                    <a:pt x="144439" y="201334"/>
                    <a:pt x="144439" y="201334"/>
                  </a:cubicBezTo>
                  <a:cubicBezTo>
                    <a:pt x="145798" y="190436"/>
                    <a:pt x="146423" y="179430"/>
                    <a:pt x="146341" y="168451"/>
                  </a:cubicBezTo>
                  <a:cubicBezTo>
                    <a:pt x="147836" y="140541"/>
                    <a:pt x="142917" y="112631"/>
                    <a:pt x="131938" y="86922"/>
                  </a:cubicBezTo>
                  <a:cubicBezTo>
                    <a:pt x="126829" y="75210"/>
                    <a:pt x="115089" y="67764"/>
                    <a:pt x="102316" y="68171"/>
                  </a:cubicBezTo>
                  <a:cubicBezTo>
                    <a:pt x="87532" y="68470"/>
                    <a:pt x="74596" y="78226"/>
                    <a:pt x="70249" y="92358"/>
                  </a:cubicBezTo>
                  <a:cubicBezTo>
                    <a:pt x="67015" y="100484"/>
                    <a:pt x="65438" y="109153"/>
                    <a:pt x="65628" y="117903"/>
                  </a:cubicBezTo>
                  <a:cubicBezTo>
                    <a:pt x="65819" y="128230"/>
                    <a:pt x="67477" y="138476"/>
                    <a:pt x="70520" y="148341"/>
                  </a:cubicBezTo>
                  <a:cubicBezTo>
                    <a:pt x="74923" y="161086"/>
                    <a:pt x="82613" y="172419"/>
                    <a:pt x="92804" y="181223"/>
                  </a:cubicBezTo>
                  <a:cubicBezTo>
                    <a:pt x="102533" y="190681"/>
                    <a:pt x="113730" y="198480"/>
                    <a:pt x="125959" y="204323"/>
                  </a:cubicBezTo>
                  <a:cubicBezTo>
                    <a:pt x="129193" y="206307"/>
                    <a:pt x="132807" y="207612"/>
                    <a:pt x="136558" y="208128"/>
                  </a:cubicBezTo>
                  <a:close/>
                </a:path>
              </a:pathLst>
            </a:custGeom>
            <a:solidFill>
              <a:srgbClr val="21B4DA"/>
            </a:solidFill>
            <a:ln w="27146" cap="flat">
              <a:noFill/>
              <a:prstDash val="solid"/>
              <a:miter/>
            </a:ln>
          </p:spPr>
          <p:txBody>
            <a:bodyPr rtlCol="0" anchor="ctr"/>
            <a:lstStyle/>
            <a:p>
              <a:endParaRPr lang="fr-FR"/>
            </a:p>
          </p:txBody>
        </p:sp>
        <p:sp>
          <p:nvSpPr>
            <p:cNvPr id="387" name="Graphique 14">
              <a:extLst>
                <a:ext uri="{FF2B5EF4-FFF2-40B4-BE49-F238E27FC236}">
                  <a16:creationId xmlns:a16="http://schemas.microsoft.com/office/drawing/2014/main" id="{B75CB239-2C1D-4034-9160-D39DBBD3C9C7}"/>
                </a:ext>
              </a:extLst>
            </p:cNvPr>
            <p:cNvSpPr/>
            <p:nvPr/>
          </p:nvSpPr>
          <p:spPr>
            <a:xfrm>
              <a:off x="5129823" y="903372"/>
              <a:ext cx="251313" cy="322881"/>
            </a:xfrm>
            <a:custGeom>
              <a:avLst/>
              <a:gdLst>
                <a:gd name="connsiteX0" fmla="*/ 124705 w 251313"/>
                <a:gd name="connsiteY0" fmla="*/ 322689 h 322881"/>
                <a:gd name="connsiteX1" fmla="*/ 24426 w 251313"/>
                <a:gd name="connsiteY1" fmla="*/ 256923 h 322881"/>
                <a:gd name="connsiteX2" fmla="*/ -33 w 251313"/>
                <a:gd name="connsiteY2" fmla="*/ 142784 h 322881"/>
                <a:gd name="connsiteX3" fmla="*/ -33 w 251313"/>
                <a:gd name="connsiteY3" fmla="*/ 111531 h 322881"/>
                <a:gd name="connsiteX4" fmla="*/ 10838 w 251313"/>
                <a:gd name="connsiteY4" fmla="*/ 61799 h 322881"/>
                <a:gd name="connsiteX5" fmla="*/ 21436 w 251313"/>
                <a:gd name="connsiteY5" fmla="*/ 41417 h 322881"/>
                <a:gd name="connsiteX6" fmla="*/ 41003 w 251313"/>
                <a:gd name="connsiteY6" fmla="*/ 30275 h 322881"/>
                <a:gd name="connsiteX7" fmla="*/ 52145 w 251313"/>
                <a:gd name="connsiteY7" fmla="*/ 30275 h 322881"/>
                <a:gd name="connsiteX8" fmla="*/ 73343 w 251313"/>
                <a:gd name="connsiteY8" fmla="*/ 78105 h 322881"/>
                <a:gd name="connsiteX9" fmla="*/ 87474 w 251313"/>
                <a:gd name="connsiteY9" fmla="*/ 171862 h 322881"/>
                <a:gd name="connsiteX10" fmla="*/ 124977 w 251313"/>
                <a:gd name="connsiteY10" fmla="*/ 230834 h 322881"/>
                <a:gd name="connsiteX11" fmla="*/ 161392 w 251313"/>
                <a:gd name="connsiteY11" fmla="*/ 185722 h 322881"/>
                <a:gd name="connsiteX12" fmla="*/ 169274 w 251313"/>
                <a:gd name="connsiteY12" fmla="*/ 100389 h 322881"/>
                <a:gd name="connsiteX13" fmla="*/ 169274 w 251313"/>
                <a:gd name="connsiteY13" fmla="*/ 66147 h 322881"/>
                <a:gd name="connsiteX14" fmla="*/ 169274 w 251313"/>
                <a:gd name="connsiteY14" fmla="*/ 55277 h 322881"/>
                <a:gd name="connsiteX15" fmla="*/ 169274 w 251313"/>
                <a:gd name="connsiteY15" fmla="*/ 46309 h 322881"/>
                <a:gd name="connsiteX16" fmla="*/ 169274 w 251313"/>
                <a:gd name="connsiteY16" fmla="*/ 38156 h 322881"/>
                <a:gd name="connsiteX17" fmla="*/ 171991 w 251313"/>
                <a:gd name="connsiteY17" fmla="*/ 18317 h 322881"/>
                <a:gd name="connsiteX18" fmla="*/ 193188 w 251313"/>
                <a:gd name="connsiteY18" fmla="*/ 2012 h 322881"/>
                <a:gd name="connsiteX19" fmla="*/ 205418 w 251313"/>
                <a:gd name="connsiteY19" fmla="*/ -162 h 322881"/>
                <a:gd name="connsiteX20" fmla="*/ 232594 w 251313"/>
                <a:gd name="connsiteY20" fmla="*/ 11795 h 322881"/>
                <a:gd name="connsiteX21" fmla="*/ 246725 w 251313"/>
                <a:gd name="connsiteY21" fmla="*/ 44678 h 322881"/>
                <a:gd name="connsiteX22" fmla="*/ 250801 w 251313"/>
                <a:gd name="connsiteY22" fmla="*/ 105824 h 322881"/>
                <a:gd name="connsiteX23" fmla="*/ 215473 w 251313"/>
                <a:gd name="connsiteY23" fmla="*/ 268880 h 322881"/>
                <a:gd name="connsiteX24" fmla="*/ 124705 w 251313"/>
                <a:gd name="connsiteY24" fmla="*/ 322689 h 322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1313" h="322881">
                  <a:moveTo>
                    <a:pt x="124705" y="322689"/>
                  </a:moveTo>
                  <a:cubicBezTo>
                    <a:pt x="80952" y="323369"/>
                    <a:pt x="41220" y="297307"/>
                    <a:pt x="24426" y="256923"/>
                  </a:cubicBezTo>
                  <a:cubicBezTo>
                    <a:pt x="7413" y="221322"/>
                    <a:pt x="-984" y="182216"/>
                    <a:pt x="-33" y="142784"/>
                  </a:cubicBezTo>
                  <a:cubicBezTo>
                    <a:pt x="-33" y="136262"/>
                    <a:pt x="-33" y="125935"/>
                    <a:pt x="-33" y="111531"/>
                  </a:cubicBezTo>
                  <a:cubicBezTo>
                    <a:pt x="1489" y="94573"/>
                    <a:pt x="5158" y="77860"/>
                    <a:pt x="10838" y="61799"/>
                  </a:cubicBezTo>
                  <a:cubicBezTo>
                    <a:pt x="13039" y="54407"/>
                    <a:pt x="16654" y="47478"/>
                    <a:pt x="21436" y="41417"/>
                  </a:cubicBezTo>
                  <a:cubicBezTo>
                    <a:pt x="25893" y="34868"/>
                    <a:pt x="33095" y="30764"/>
                    <a:pt x="41003" y="30275"/>
                  </a:cubicBezTo>
                  <a:lnTo>
                    <a:pt x="52145" y="30275"/>
                  </a:lnTo>
                  <a:cubicBezTo>
                    <a:pt x="63287" y="30275"/>
                    <a:pt x="70353" y="47396"/>
                    <a:pt x="73343" y="78105"/>
                  </a:cubicBezTo>
                  <a:cubicBezTo>
                    <a:pt x="76114" y="109629"/>
                    <a:pt x="80816" y="140936"/>
                    <a:pt x="87474" y="171862"/>
                  </a:cubicBezTo>
                  <a:cubicBezTo>
                    <a:pt x="96170" y="211267"/>
                    <a:pt x="108671" y="230834"/>
                    <a:pt x="124977" y="230834"/>
                  </a:cubicBezTo>
                  <a:cubicBezTo>
                    <a:pt x="141282" y="230834"/>
                    <a:pt x="154327" y="215616"/>
                    <a:pt x="161392" y="185722"/>
                  </a:cubicBezTo>
                  <a:cubicBezTo>
                    <a:pt x="167099" y="157649"/>
                    <a:pt x="169762" y="129033"/>
                    <a:pt x="169274" y="100389"/>
                  </a:cubicBezTo>
                  <a:cubicBezTo>
                    <a:pt x="169274" y="86801"/>
                    <a:pt x="169274" y="75387"/>
                    <a:pt x="169274" y="66147"/>
                  </a:cubicBezTo>
                  <a:cubicBezTo>
                    <a:pt x="169274" y="61799"/>
                    <a:pt x="169274" y="58266"/>
                    <a:pt x="169274" y="55277"/>
                  </a:cubicBezTo>
                  <a:cubicBezTo>
                    <a:pt x="169274" y="52287"/>
                    <a:pt x="169274" y="49298"/>
                    <a:pt x="169274" y="46309"/>
                  </a:cubicBezTo>
                  <a:cubicBezTo>
                    <a:pt x="169274" y="43320"/>
                    <a:pt x="169274" y="40602"/>
                    <a:pt x="169274" y="38156"/>
                  </a:cubicBezTo>
                  <a:cubicBezTo>
                    <a:pt x="169246" y="31443"/>
                    <a:pt x="170143" y="24758"/>
                    <a:pt x="171991" y="18317"/>
                  </a:cubicBezTo>
                  <a:cubicBezTo>
                    <a:pt x="173975" y="11605"/>
                    <a:pt x="181041" y="6170"/>
                    <a:pt x="193188" y="2012"/>
                  </a:cubicBezTo>
                  <a:cubicBezTo>
                    <a:pt x="197129" y="680"/>
                    <a:pt x="201260" y="-54"/>
                    <a:pt x="205418" y="-162"/>
                  </a:cubicBezTo>
                  <a:cubicBezTo>
                    <a:pt x="215772" y="-217"/>
                    <a:pt x="225636" y="4132"/>
                    <a:pt x="232594" y="11795"/>
                  </a:cubicBezTo>
                  <a:cubicBezTo>
                    <a:pt x="240882" y="20845"/>
                    <a:pt x="245855" y="32449"/>
                    <a:pt x="246725" y="44678"/>
                  </a:cubicBezTo>
                  <a:cubicBezTo>
                    <a:pt x="249388" y="64951"/>
                    <a:pt x="250774" y="85388"/>
                    <a:pt x="250801" y="105824"/>
                  </a:cubicBezTo>
                  <a:cubicBezTo>
                    <a:pt x="253655" y="162350"/>
                    <a:pt x="241453" y="218605"/>
                    <a:pt x="215473" y="268880"/>
                  </a:cubicBezTo>
                  <a:cubicBezTo>
                    <a:pt x="197998" y="302715"/>
                    <a:pt x="162779" y="323613"/>
                    <a:pt x="124705" y="322689"/>
                  </a:cubicBezTo>
                  <a:close/>
                </a:path>
              </a:pathLst>
            </a:custGeom>
            <a:solidFill>
              <a:srgbClr val="21B4DA"/>
            </a:solidFill>
            <a:ln w="27146" cap="flat">
              <a:noFill/>
              <a:prstDash val="solid"/>
              <a:miter/>
            </a:ln>
          </p:spPr>
          <p:txBody>
            <a:bodyPr rtlCol="0" anchor="ctr"/>
            <a:lstStyle/>
            <a:p>
              <a:endParaRPr lang="fr-FR"/>
            </a:p>
          </p:txBody>
        </p:sp>
        <p:sp>
          <p:nvSpPr>
            <p:cNvPr id="388" name="Graphique 14">
              <a:extLst>
                <a:ext uri="{FF2B5EF4-FFF2-40B4-BE49-F238E27FC236}">
                  <a16:creationId xmlns:a16="http://schemas.microsoft.com/office/drawing/2014/main" id="{B75CB239-2C1D-4034-9160-D39DBBD3C9C7}"/>
                </a:ext>
              </a:extLst>
            </p:cNvPr>
            <p:cNvSpPr/>
            <p:nvPr/>
          </p:nvSpPr>
          <p:spPr>
            <a:xfrm>
              <a:off x="5411080" y="898751"/>
              <a:ext cx="252552" cy="293308"/>
            </a:xfrm>
            <a:custGeom>
              <a:avLst/>
              <a:gdLst>
                <a:gd name="connsiteX0" fmla="*/ 121185 w 252552"/>
                <a:gd name="connsiteY0" fmla="*/ 293069 h 293308"/>
                <a:gd name="connsiteX1" fmla="*/ 117924 w 252552"/>
                <a:gd name="connsiteY1" fmla="*/ 293069 h 293308"/>
                <a:gd name="connsiteX2" fmla="*/ 14655 w 252552"/>
                <a:gd name="connsiteY2" fmla="*/ 228933 h 293308"/>
                <a:gd name="connsiteX3" fmla="*/ -20 w 252552"/>
                <a:gd name="connsiteY3" fmla="*/ 158004 h 293308"/>
                <a:gd name="connsiteX4" fmla="*/ 17917 w 252552"/>
                <a:gd name="connsiteY4" fmla="*/ 72128 h 293308"/>
                <a:gd name="connsiteX5" fmla="*/ 64387 w 252552"/>
                <a:gd name="connsiteY5" fmla="*/ 17776 h 293308"/>
                <a:gd name="connsiteX6" fmla="*/ 123087 w 252552"/>
                <a:gd name="connsiteY6" fmla="*/ -161 h 293308"/>
                <a:gd name="connsiteX7" fmla="*/ 176080 w 252552"/>
                <a:gd name="connsiteY7" fmla="*/ 18047 h 293308"/>
                <a:gd name="connsiteX8" fmla="*/ 201082 w 252552"/>
                <a:gd name="connsiteY8" fmla="*/ 77563 h 293308"/>
                <a:gd name="connsiteX9" fmla="*/ 186136 w 252552"/>
                <a:gd name="connsiteY9" fmla="*/ 121588 h 293308"/>
                <a:gd name="connsiteX10" fmla="*/ 145100 w 252552"/>
                <a:gd name="connsiteY10" fmla="*/ 151210 h 293308"/>
                <a:gd name="connsiteX11" fmla="*/ 88846 w 252552"/>
                <a:gd name="connsiteY11" fmla="*/ 165885 h 293308"/>
                <a:gd name="connsiteX12" fmla="*/ 71046 w 252552"/>
                <a:gd name="connsiteY12" fmla="*/ 187082 h 293308"/>
                <a:gd name="connsiteX13" fmla="*/ 71181 w 252552"/>
                <a:gd name="connsiteY13" fmla="*/ 188169 h 293308"/>
                <a:gd name="connsiteX14" fmla="*/ 81508 w 252552"/>
                <a:gd name="connsiteY14" fmla="*/ 212084 h 293308"/>
                <a:gd name="connsiteX15" fmla="*/ 125261 w 252552"/>
                <a:gd name="connsiteY15" fmla="*/ 225944 h 293308"/>
                <a:gd name="connsiteX16" fmla="*/ 199724 w 252552"/>
                <a:gd name="connsiteY16" fmla="*/ 204475 h 293308"/>
                <a:gd name="connsiteX17" fmla="*/ 233150 w 252552"/>
                <a:gd name="connsiteY17" fmla="*/ 192789 h 293308"/>
                <a:gd name="connsiteX18" fmla="*/ 247553 w 252552"/>
                <a:gd name="connsiteY18" fmla="*/ 198768 h 293308"/>
                <a:gd name="connsiteX19" fmla="*/ 252445 w 252552"/>
                <a:gd name="connsiteY19" fmla="*/ 212356 h 293308"/>
                <a:gd name="connsiteX20" fmla="*/ 241574 w 252552"/>
                <a:gd name="connsiteY20" fmla="*/ 237358 h 293308"/>
                <a:gd name="connsiteX21" fmla="*/ 121185 w 252552"/>
                <a:gd name="connsiteY21" fmla="*/ 293069 h 293308"/>
                <a:gd name="connsiteX22" fmla="*/ 97542 w 252552"/>
                <a:gd name="connsiteY22" fmla="*/ 109087 h 293308"/>
                <a:gd name="connsiteX23" fmla="*/ 133142 w 252552"/>
                <a:gd name="connsiteY23" fmla="*/ 84085 h 293308"/>
                <a:gd name="connsiteX24" fmla="*/ 141839 w 252552"/>
                <a:gd name="connsiteY24" fmla="*/ 56909 h 293308"/>
                <a:gd name="connsiteX25" fmla="*/ 133142 w 252552"/>
                <a:gd name="connsiteY25" fmla="*/ 47941 h 293308"/>
                <a:gd name="connsiteX26" fmla="*/ 129066 w 252552"/>
                <a:gd name="connsiteY26" fmla="*/ 47941 h 293308"/>
                <a:gd name="connsiteX27" fmla="*/ 110587 w 252552"/>
                <a:gd name="connsiteY27" fmla="*/ 55550 h 293308"/>
                <a:gd name="connsiteX28" fmla="*/ 88031 w 252552"/>
                <a:gd name="connsiteY28" fmla="*/ 73758 h 293308"/>
                <a:gd name="connsiteX29" fmla="*/ 80421 w 252552"/>
                <a:gd name="connsiteY29" fmla="*/ 90879 h 293308"/>
                <a:gd name="connsiteX30" fmla="*/ 94689 w 252552"/>
                <a:gd name="connsiteY30" fmla="*/ 109005 h 293308"/>
                <a:gd name="connsiteX31" fmla="*/ 97542 w 252552"/>
                <a:gd name="connsiteY31" fmla="*/ 109087 h 2933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52552" h="293308">
                  <a:moveTo>
                    <a:pt x="121185" y="293069"/>
                  </a:moveTo>
                  <a:lnTo>
                    <a:pt x="117924" y="293069"/>
                  </a:lnTo>
                  <a:cubicBezTo>
                    <a:pt x="73654" y="294727"/>
                    <a:pt x="32782" y="269371"/>
                    <a:pt x="14655" y="228933"/>
                  </a:cubicBezTo>
                  <a:cubicBezTo>
                    <a:pt x="4682" y="206649"/>
                    <a:pt x="-346" y="182435"/>
                    <a:pt x="-20" y="158004"/>
                  </a:cubicBezTo>
                  <a:cubicBezTo>
                    <a:pt x="-917" y="128355"/>
                    <a:pt x="5225" y="98923"/>
                    <a:pt x="17917" y="72128"/>
                  </a:cubicBezTo>
                  <a:cubicBezTo>
                    <a:pt x="27890" y="49952"/>
                    <a:pt x="44033" y="31092"/>
                    <a:pt x="64387" y="17776"/>
                  </a:cubicBezTo>
                  <a:cubicBezTo>
                    <a:pt x="81834" y="6280"/>
                    <a:pt x="102216" y="57"/>
                    <a:pt x="123087" y="-161"/>
                  </a:cubicBezTo>
                  <a:cubicBezTo>
                    <a:pt x="142301" y="-297"/>
                    <a:pt x="160998" y="6117"/>
                    <a:pt x="176080" y="18047"/>
                  </a:cubicBezTo>
                  <a:cubicBezTo>
                    <a:pt x="193256" y="32886"/>
                    <a:pt x="202523" y="54898"/>
                    <a:pt x="201082" y="77563"/>
                  </a:cubicBezTo>
                  <a:cubicBezTo>
                    <a:pt x="201435" y="93542"/>
                    <a:pt x="196136" y="109114"/>
                    <a:pt x="186136" y="121588"/>
                  </a:cubicBezTo>
                  <a:cubicBezTo>
                    <a:pt x="175211" y="134796"/>
                    <a:pt x="161079" y="145014"/>
                    <a:pt x="145100" y="151210"/>
                  </a:cubicBezTo>
                  <a:cubicBezTo>
                    <a:pt x="127109" y="158629"/>
                    <a:pt x="108168" y="163575"/>
                    <a:pt x="88846" y="165885"/>
                  </a:cubicBezTo>
                  <a:cubicBezTo>
                    <a:pt x="78084" y="166836"/>
                    <a:pt x="70121" y="176321"/>
                    <a:pt x="71046" y="187082"/>
                  </a:cubicBezTo>
                  <a:cubicBezTo>
                    <a:pt x="71100" y="187436"/>
                    <a:pt x="71127" y="187816"/>
                    <a:pt x="71181" y="188169"/>
                  </a:cubicBezTo>
                  <a:cubicBezTo>
                    <a:pt x="71834" y="197083"/>
                    <a:pt x="75475" y="205507"/>
                    <a:pt x="81508" y="212084"/>
                  </a:cubicBezTo>
                  <a:cubicBezTo>
                    <a:pt x="93330" y="222927"/>
                    <a:pt x="109336" y="228009"/>
                    <a:pt x="125261" y="225944"/>
                  </a:cubicBezTo>
                  <a:cubicBezTo>
                    <a:pt x="151568" y="225564"/>
                    <a:pt x="177276" y="218172"/>
                    <a:pt x="199724" y="204475"/>
                  </a:cubicBezTo>
                  <a:cubicBezTo>
                    <a:pt x="209670" y="197762"/>
                    <a:pt x="221193" y="193713"/>
                    <a:pt x="233150" y="192789"/>
                  </a:cubicBezTo>
                  <a:cubicBezTo>
                    <a:pt x="238612" y="192436"/>
                    <a:pt x="243939" y="194637"/>
                    <a:pt x="247553" y="198768"/>
                  </a:cubicBezTo>
                  <a:cubicBezTo>
                    <a:pt x="250787" y="202545"/>
                    <a:pt x="252526" y="207383"/>
                    <a:pt x="252445" y="212356"/>
                  </a:cubicBezTo>
                  <a:cubicBezTo>
                    <a:pt x="252282" y="221813"/>
                    <a:pt x="248368" y="230808"/>
                    <a:pt x="241574" y="237358"/>
                  </a:cubicBezTo>
                  <a:cubicBezTo>
                    <a:pt x="210648" y="271491"/>
                    <a:pt x="167221" y="291574"/>
                    <a:pt x="121185" y="293069"/>
                  </a:cubicBezTo>
                  <a:close/>
                  <a:moveTo>
                    <a:pt x="97542" y="109087"/>
                  </a:moveTo>
                  <a:cubicBezTo>
                    <a:pt x="113386" y="108734"/>
                    <a:pt x="127436" y="98841"/>
                    <a:pt x="133142" y="84085"/>
                  </a:cubicBezTo>
                  <a:cubicBezTo>
                    <a:pt x="137953" y="75742"/>
                    <a:pt x="140915" y="66475"/>
                    <a:pt x="141839" y="56909"/>
                  </a:cubicBezTo>
                  <a:cubicBezTo>
                    <a:pt x="141839" y="50930"/>
                    <a:pt x="139121" y="47941"/>
                    <a:pt x="133142" y="47941"/>
                  </a:cubicBezTo>
                  <a:lnTo>
                    <a:pt x="129066" y="47941"/>
                  </a:lnTo>
                  <a:cubicBezTo>
                    <a:pt x="122462" y="49191"/>
                    <a:pt x="116157" y="51773"/>
                    <a:pt x="110587" y="55550"/>
                  </a:cubicBezTo>
                  <a:cubicBezTo>
                    <a:pt x="102081" y="60279"/>
                    <a:pt x="94444" y="66421"/>
                    <a:pt x="88031" y="73758"/>
                  </a:cubicBezTo>
                  <a:cubicBezTo>
                    <a:pt x="83411" y="78296"/>
                    <a:pt x="80693" y="84411"/>
                    <a:pt x="80421" y="90879"/>
                  </a:cubicBezTo>
                  <a:cubicBezTo>
                    <a:pt x="79361" y="99820"/>
                    <a:pt x="85748" y="107946"/>
                    <a:pt x="94689" y="109005"/>
                  </a:cubicBezTo>
                  <a:cubicBezTo>
                    <a:pt x="95640" y="109114"/>
                    <a:pt x="96591" y="109141"/>
                    <a:pt x="97542" y="109087"/>
                  </a:cubicBezTo>
                  <a:close/>
                </a:path>
              </a:pathLst>
            </a:custGeom>
            <a:solidFill>
              <a:srgbClr val="21B4DA"/>
            </a:solidFill>
            <a:ln w="27146" cap="flat">
              <a:noFill/>
              <a:prstDash val="solid"/>
              <a:miter/>
            </a:ln>
          </p:spPr>
          <p:txBody>
            <a:bodyPr rtlCol="0" anchor="ctr"/>
            <a:lstStyle/>
            <a:p>
              <a:endParaRPr lang="fr-FR"/>
            </a:p>
          </p:txBody>
        </p:sp>
        <p:sp>
          <p:nvSpPr>
            <p:cNvPr id="389" name="Graphique 14">
              <a:extLst>
                <a:ext uri="{FF2B5EF4-FFF2-40B4-BE49-F238E27FC236}">
                  <a16:creationId xmlns:a16="http://schemas.microsoft.com/office/drawing/2014/main" id="{B75CB239-2C1D-4034-9160-D39DBBD3C9C7}"/>
                </a:ext>
              </a:extLst>
            </p:cNvPr>
            <p:cNvSpPr/>
            <p:nvPr/>
          </p:nvSpPr>
          <p:spPr>
            <a:xfrm>
              <a:off x="2340183" y="1435264"/>
              <a:ext cx="100744" cy="475870"/>
            </a:xfrm>
            <a:custGeom>
              <a:avLst/>
              <a:gdLst>
                <a:gd name="connsiteX0" fmla="*/ 48190 w 100744"/>
                <a:gd name="connsiteY0" fmla="*/ 475691 h 475870"/>
                <a:gd name="connsiteX1" fmla="*/ 46016 w 100744"/>
                <a:gd name="connsiteY1" fmla="*/ 475691 h 475870"/>
                <a:gd name="connsiteX2" fmla="*/ 22644 w 100744"/>
                <a:gd name="connsiteY2" fmla="*/ 467539 h 475870"/>
                <a:gd name="connsiteX3" fmla="*/ 8513 w 100744"/>
                <a:gd name="connsiteY3" fmla="*/ 444710 h 475870"/>
                <a:gd name="connsiteX4" fmla="*/ 632 w 100744"/>
                <a:gd name="connsiteY4" fmla="*/ 235999 h 475870"/>
                <a:gd name="connsiteX5" fmla="*/ 8785 w 100744"/>
                <a:gd name="connsiteY5" fmla="*/ 28374 h 475870"/>
                <a:gd name="connsiteX6" fmla="*/ 25634 w 100744"/>
                <a:gd name="connsiteY6" fmla="*/ 4187 h 475870"/>
                <a:gd name="connsiteX7" fmla="*/ 41939 w 100744"/>
                <a:gd name="connsiteY7" fmla="*/ -161 h 475870"/>
                <a:gd name="connsiteX8" fmla="*/ 52810 w 100744"/>
                <a:gd name="connsiteY8" fmla="*/ 1469 h 475870"/>
                <a:gd name="connsiteX9" fmla="*/ 77811 w 100744"/>
                <a:gd name="connsiteY9" fmla="*/ 25656 h 475870"/>
                <a:gd name="connsiteX10" fmla="*/ 96019 w 100744"/>
                <a:gd name="connsiteY10" fmla="*/ 149579 h 475870"/>
                <a:gd name="connsiteX11" fmla="*/ 100640 w 100744"/>
                <a:gd name="connsiteY11" fmla="*/ 285459 h 475870"/>
                <a:gd name="connsiteX12" fmla="*/ 100640 w 100744"/>
                <a:gd name="connsiteY12" fmla="*/ 356932 h 475870"/>
                <a:gd name="connsiteX13" fmla="*/ 86508 w 100744"/>
                <a:gd name="connsiteY13" fmla="*/ 447428 h 475870"/>
                <a:gd name="connsiteX14" fmla="*/ 48190 w 100744"/>
                <a:gd name="connsiteY14" fmla="*/ 475691 h 475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0744" h="475870">
                  <a:moveTo>
                    <a:pt x="48190" y="475691"/>
                  </a:moveTo>
                  <a:lnTo>
                    <a:pt x="46016" y="475691"/>
                  </a:lnTo>
                  <a:cubicBezTo>
                    <a:pt x="37537" y="475582"/>
                    <a:pt x="29330" y="472729"/>
                    <a:pt x="22644" y="467539"/>
                  </a:cubicBezTo>
                  <a:cubicBezTo>
                    <a:pt x="15171" y="462022"/>
                    <a:pt x="10116" y="453842"/>
                    <a:pt x="8513" y="444710"/>
                  </a:cubicBezTo>
                  <a:cubicBezTo>
                    <a:pt x="1094" y="375412"/>
                    <a:pt x="-1542" y="305678"/>
                    <a:pt x="632" y="235999"/>
                  </a:cubicBezTo>
                  <a:cubicBezTo>
                    <a:pt x="-1542" y="166673"/>
                    <a:pt x="1176" y="97292"/>
                    <a:pt x="8785" y="28374"/>
                  </a:cubicBezTo>
                  <a:cubicBezTo>
                    <a:pt x="10470" y="18183"/>
                    <a:pt x="16666" y="9296"/>
                    <a:pt x="25634" y="4187"/>
                  </a:cubicBezTo>
                  <a:cubicBezTo>
                    <a:pt x="30580" y="1306"/>
                    <a:pt x="36205" y="-216"/>
                    <a:pt x="41939" y="-161"/>
                  </a:cubicBezTo>
                  <a:cubicBezTo>
                    <a:pt x="45635" y="-161"/>
                    <a:pt x="49277" y="409"/>
                    <a:pt x="52810" y="1469"/>
                  </a:cubicBezTo>
                  <a:cubicBezTo>
                    <a:pt x="64631" y="4894"/>
                    <a:pt x="73980" y="13970"/>
                    <a:pt x="77811" y="25656"/>
                  </a:cubicBezTo>
                  <a:cubicBezTo>
                    <a:pt x="88356" y="66176"/>
                    <a:pt x="94470" y="107728"/>
                    <a:pt x="96019" y="149579"/>
                  </a:cubicBezTo>
                  <a:cubicBezTo>
                    <a:pt x="99009" y="194419"/>
                    <a:pt x="100640" y="239260"/>
                    <a:pt x="100640" y="285459"/>
                  </a:cubicBezTo>
                  <a:cubicBezTo>
                    <a:pt x="100640" y="298232"/>
                    <a:pt x="100640" y="321875"/>
                    <a:pt x="100640" y="356932"/>
                  </a:cubicBezTo>
                  <a:cubicBezTo>
                    <a:pt x="100585" y="387641"/>
                    <a:pt x="95802" y="418160"/>
                    <a:pt x="86508" y="447428"/>
                  </a:cubicBezTo>
                  <a:cubicBezTo>
                    <a:pt x="81752" y="464549"/>
                    <a:pt x="65936" y="476208"/>
                    <a:pt x="48190" y="475691"/>
                  </a:cubicBezTo>
                  <a:close/>
                </a:path>
              </a:pathLst>
            </a:custGeom>
            <a:solidFill>
              <a:srgbClr val="21B4DA"/>
            </a:solidFill>
            <a:ln w="27146" cap="flat">
              <a:noFill/>
              <a:prstDash val="solid"/>
              <a:miter/>
            </a:ln>
          </p:spPr>
          <p:txBody>
            <a:bodyPr rtlCol="0" anchor="ctr"/>
            <a:lstStyle/>
            <a:p>
              <a:endParaRPr lang="fr-FR"/>
            </a:p>
          </p:txBody>
        </p:sp>
        <p:sp>
          <p:nvSpPr>
            <p:cNvPr id="390" name="Graphique 14">
              <a:extLst>
                <a:ext uri="{FF2B5EF4-FFF2-40B4-BE49-F238E27FC236}">
                  <a16:creationId xmlns:a16="http://schemas.microsoft.com/office/drawing/2014/main" id="{B75CB239-2C1D-4034-9160-D39DBBD3C9C7}"/>
                </a:ext>
              </a:extLst>
            </p:cNvPr>
            <p:cNvSpPr/>
            <p:nvPr/>
          </p:nvSpPr>
          <p:spPr>
            <a:xfrm>
              <a:off x="2475355" y="1584460"/>
              <a:ext cx="252553" cy="293313"/>
            </a:xfrm>
            <a:custGeom>
              <a:avLst/>
              <a:gdLst>
                <a:gd name="connsiteX0" fmla="*/ 121185 w 252553"/>
                <a:gd name="connsiteY0" fmla="*/ 293069 h 293313"/>
                <a:gd name="connsiteX1" fmla="*/ 118196 w 252553"/>
                <a:gd name="connsiteY1" fmla="*/ 293069 h 293313"/>
                <a:gd name="connsiteX2" fmla="*/ 54332 w 252553"/>
                <a:gd name="connsiteY2" fmla="*/ 275676 h 293313"/>
                <a:gd name="connsiteX3" fmla="*/ 14927 w 252553"/>
                <a:gd name="connsiteY3" fmla="*/ 228933 h 293313"/>
                <a:gd name="connsiteX4" fmla="*/ -20 w 252553"/>
                <a:gd name="connsiteY4" fmla="*/ 158004 h 293313"/>
                <a:gd name="connsiteX5" fmla="*/ 17917 w 252553"/>
                <a:gd name="connsiteY5" fmla="*/ 72128 h 293313"/>
                <a:gd name="connsiteX6" fmla="*/ 64388 w 252553"/>
                <a:gd name="connsiteY6" fmla="*/ 17776 h 293313"/>
                <a:gd name="connsiteX7" fmla="*/ 123087 w 252553"/>
                <a:gd name="connsiteY7" fmla="*/ -161 h 293313"/>
                <a:gd name="connsiteX8" fmla="*/ 176081 w 252553"/>
                <a:gd name="connsiteY8" fmla="*/ 18047 h 293313"/>
                <a:gd name="connsiteX9" fmla="*/ 201083 w 252553"/>
                <a:gd name="connsiteY9" fmla="*/ 77563 h 293313"/>
                <a:gd name="connsiteX10" fmla="*/ 186407 w 252553"/>
                <a:gd name="connsiteY10" fmla="*/ 121588 h 293313"/>
                <a:gd name="connsiteX11" fmla="*/ 145100 w 252553"/>
                <a:gd name="connsiteY11" fmla="*/ 151210 h 293313"/>
                <a:gd name="connsiteX12" fmla="*/ 89117 w 252553"/>
                <a:gd name="connsiteY12" fmla="*/ 165885 h 293313"/>
                <a:gd name="connsiteX13" fmla="*/ 71046 w 252553"/>
                <a:gd name="connsiteY13" fmla="*/ 186838 h 293313"/>
                <a:gd name="connsiteX14" fmla="*/ 71182 w 252553"/>
                <a:gd name="connsiteY14" fmla="*/ 188169 h 293313"/>
                <a:gd name="connsiteX15" fmla="*/ 81508 w 252553"/>
                <a:gd name="connsiteY15" fmla="*/ 212084 h 293313"/>
                <a:gd name="connsiteX16" fmla="*/ 125261 w 252553"/>
                <a:gd name="connsiteY16" fmla="*/ 225944 h 293313"/>
                <a:gd name="connsiteX17" fmla="*/ 199724 w 252553"/>
                <a:gd name="connsiteY17" fmla="*/ 204475 h 293313"/>
                <a:gd name="connsiteX18" fmla="*/ 233422 w 252553"/>
                <a:gd name="connsiteY18" fmla="*/ 192789 h 293313"/>
                <a:gd name="connsiteX19" fmla="*/ 247553 w 252553"/>
                <a:gd name="connsiteY19" fmla="*/ 198768 h 293313"/>
                <a:gd name="connsiteX20" fmla="*/ 252445 w 252553"/>
                <a:gd name="connsiteY20" fmla="*/ 212356 h 293313"/>
                <a:gd name="connsiteX21" fmla="*/ 241574 w 252553"/>
                <a:gd name="connsiteY21" fmla="*/ 237358 h 293313"/>
                <a:gd name="connsiteX22" fmla="*/ 121185 w 252553"/>
                <a:gd name="connsiteY22" fmla="*/ 293069 h 293313"/>
                <a:gd name="connsiteX23" fmla="*/ 97542 w 252553"/>
                <a:gd name="connsiteY23" fmla="*/ 109087 h 293313"/>
                <a:gd name="connsiteX24" fmla="*/ 133143 w 252553"/>
                <a:gd name="connsiteY24" fmla="*/ 84085 h 293313"/>
                <a:gd name="connsiteX25" fmla="*/ 142111 w 252553"/>
                <a:gd name="connsiteY25" fmla="*/ 56909 h 293313"/>
                <a:gd name="connsiteX26" fmla="*/ 135480 w 252553"/>
                <a:gd name="connsiteY26" fmla="*/ 47941 h 293313"/>
                <a:gd name="connsiteX27" fmla="*/ 133143 w 252553"/>
                <a:gd name="connsiteY27" fmla="*/ 47941 h 293313"/>
                <a:gd name="connsiteX28" fmla="*/ 127707 w 252553"/>
                <a:gd name="connsiteY28" fmla="*/ 47941 h 293313"/>
                <a:gd name="connsiteX29" fmla="*/ 109228 w 252553"/>
                <a:gd name="connsiteY29" fmla="*/ 55550 h 293313"/>
                <a:gd name="connsiteX30" fmla="*/ 86672 w 252553"/>
                <a:gd name="connsiteY30" fmla="*/ 73758 h 293313"/>
                <a:gd name="connsiteX31" fmla="*/ 79062 w 252553"/>
                <a:gd name="connsiteY31" fmla="*/ 90879 h 293313"/>
                <a:gd name="connsiteX32" fmla="*/ 93167 w 252553"/>
                <a:gd name="connsiteY32" fmla="*/ 109114 h 293313"/>
                <a:gd name="connsiteX33" fmla="*/ 97542 w 252553"/>
                <a:gd name="connsiteY33" fmla="*/ 109087 h 293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52553" h="293313">
                  <a:moveTo>
                    <a:pt x="121185" y="293069"/>
                  </a:moveTo>
                  <a:lnTo>
                    <a:pt x="118196" y="293069"/>
                  </a:lnTo>
                  <a:cubicBezTo>
                    <a:pt x="95640" y="293938"/>
                    <a:pt x="73328" y="287878"/>
                    <a:pt x="54332" y="275676"/>
                  </a:cubicBezTo>
                  <a:cubicBezTo>
                    <a:pt x="36994" y="264180"/>
                    <a:pt x="23325" y="247956"/>
                    <a:pt x="14927" y="228933"/>
                  </a:cubicBezTo>
                  <a:cubicBezTo>
                    <a:pt x="4682" y="206703"/>
                    <a:pt x="-427" y="182462"/>
                    <a:pt x="-20" y="158004"/>
                  </a:cubicBezTo>
                  <a:cubicBezTo>
                    <a:pt x="-916" y="128355"/>
                    <a:pt x="5226" y="98923"/>
                    <a:pt x="17917" y="72128"/>
                  </a:cubicBezTo>
                  <a:cubicBezTo>
                    <a:pt x="28080" y="50060"/>
                    <a:pt x="44169" y="31255"/>
                    <a:pt x="64388" y="17776"/>
                  </a:cubicBezTo>
                  <a:cubicBezTo>
                    <a:pt x="81834" y="6280"/>
                    <a:pt x="102216" y="57"/>
                    <a:pt x="123087" y="-161"/>
                  </a:cubicBezTo>
                  <a:cubicBezTo>
                    <a:pt x="142301" y="-297"/>
                    <a:pt x="160998" y="6117"/>
                    <a:pt x="176081" y="18047"/>
                  </a:cubicBezTo>
                  <a:cubicBezTo>
                    <a:pt x="193364" y="32804"/>
                    <a:pt x="202659" y="54871"/>
                    <a:pt x="201083" y="77563"/>
                  </a:cubicBezTo>
                  <a:cubicBezTo>
                    <a:pt x="201408" y="93488"/>
                    <a:pt x="196218" y="109032"/>
                    <a:pt x="186407" y="121588"/>
                  </a:cubicBezTo>
                  <a:cubicBezTo>
                    <a:pt x="175374" y="134823"/>
                    <a:pt x="161161" y="145014"/>
                    <a:pt x="145100" y="151210"/>
                  </a:cubicBezTo>
                  <a:cubicBezTo>
                    <a:pt x="127191" y="158629"/>
                    <a:pt x="108358" y="163575"/>
                    <a:pt x="89117" y="165885"/>
                  </a:cubicBezTo>
                  <a:cubicBezTo>
                    <a:pt x="78329" y="166673"/>
                    <a:pt x="70257" y="176049"/>
                    <a:pt x="71046" y="186838"/>
                  </a:cubicBezTo>
                  <a:cubicBezTo>
                    <a:pt x="71073" y="187273"/>
                    <a:pt x="71127" y="187735"/>
                    <a:pt x="71182" y="188169"/>
                  </a:cubicBezTo>
                  <a:cubicBezTo>
                    <a:pt x="71833" y="197083"/>
                    <a:pt x="75475" y="205507"/>
                    <a:pt x="81508" y="212084"/>
                  </a:cubicBezTo>
                  <a:cubicBezTo>
                    <a:pt x="93330" y="222927"/>
                    <a:pt x="109336" y="228009"/>
                    <a:pt x="125261" y="225944"/>
                  </a:cubicBezTo>
                  <a:cubicBezTo>
                    <a:pt x="151568" y="225564"/>
                    <a:pt x="177276" y="218172"/>
                    <a:pt x="199724" y="204475"/>
                  </a:cubicBezTo>
                  <a:cubicBezTo>
                    <a:pt x="209752" y="197708"/>
                    <a:pt x="221355" y="193686"/>
                    <a:pt x="233422" y="192789"/>
                  </a:cubicBezTo>
                  <a:cubicBezTo>
                    <a:pt x="238803" y="192436"/>
                    <a:pt x="244048" y="194664"/>
                    <a:pt x="247553" y="198768"/>
                  </a:cubicBezTo>
                  <a:cubicBezTo>
                    <a:pt x="250787" y="202545"/>
                    <a:pt x="252526" y="207383"/>
                    <a:pt x="252445" y="212356"/>
                  </a:cubicBezTo>
                  <a:cubicBezTo>
                    <a:pt x="252418" y="221840"/>
                    <a:pt x="248477" y="230863"/>
                    <a:pt x="241574" y="237358"/>
                  </a:cubicBezTo>
                  <a:cubicBezTo>
                    <a:pt x="210648" y="271491"/>
                    <a:pt x="167221" y="291574"/>
                    <a:pt x="121185" y="293069"/>
                  </a:cubicBezTo>
                  <a:close/>
                  <a:moveTo>
                    <a:pt x="97542" y="109087"/>
                  </a:moveTo>
                  <a:cubicBezTo>
                    <a:pt x="113386" y="108734"/>
                    <a:pt x="127436" y="98841"/>
                    <a:pt x="133143" y="84085"/>
                  </a:cubicBezTo>
                  <a:cubicBezTo>
                    <a:pt x="138007" y="75742"/>
                    <a:pt x="141051" y="66502"/>
                    <a:pt x="142111" y="56909"/>
                  </a:cubicBezTo>
                  <a:cubicBezTo>
                    <a:pt x="142763" y="52615"/>
                    <a:pt x="139801" y="48593"/>
                    <a:pt x="135480" y="47941"/>
                  </a:cubicBezTo>
                  <a:cubicBezTo>
                    <a:pt x="134719" y="47832"/>
                    <a:pt x="133931" y="47832"/>
                    <a:pt x="133143" y="47941"/>
                  </a:cubicBezTo>
                  <a:lnTo>
                    <a:pt x="127707" y="47941"/>
                  </a:lnTo>
                  <a:cubicBezTo>
                    <a:pt x="121104" y="49245"/>
                    <a:pt x="114826" y="51827"/>
                    <a:pt x="109228" y="55550"/>
                  </a:cubicBezTo>
                  <a:cubicBezTo>
                    <a:pt x="100722" y="60279"/>
                    <a:pt x="93085" y="66421"/>
                    <a:pt x="86672" y="73758"/>
                  </a:cubicBezTo>
                  <a:cubicBezTo>
                    <a:pt x="82052" y="78296"/>
                    <a:pt x="79334" y="84411"/>
                    <a:pt x="79062" y="90879"/>
                  </a:cubicBezTo>
                  <a:cubicBezTo>
                    <a:pt x="77921" y="99820"/>
                    <a:pt x="84226" y="107973"/>
                    <a:pt x="93167" y="109114"/>
                  </a:cubicBezTo>
                  <a:cubicBezTo>
                    <a:pt x="94634" y="109304"/>
                    <a:pt x="96102" y="109304"/>
                    <a:pt x="97542" y="109087"/>
                  </a:cubicBezTo>
                  <a:close/>
                </a:path>
              </a:pathLst>
            </a:custGeom>
            <a:solidFill>
              <a:srgbClr val="21B4DA"/>
            </a:solidFill>
            <a:ln w="27146" cap="flat">
              <a:noFill/>
              <a:prstDash val="solid"/>
              <a:miter/>
            </a:ln>
          </p:spPr>
          <p:txBody>
            <a:bodyPr rtlCol="0" anchor="ctr"/>
            <a:lstStyle/>
            <a:p>
              <a:endParaRPr lang="fr-FR"/>
            </a:p>
          </p:txBody>
        </p:sp>
        <p:sp>
          <p:nvSpPr>
            <p:cNvPr id="391" name="Graphique 14">
              <a:extLst>
                <a:ext uri="{FF2B5EF4-FFF2-40B4-BE49-F238E27FC236}">
                  <a16:creationId xmlns:a16="http://schemas.microsoft.com/office/drawing/2014/main" id="{B75CB239-2C1D-4034-9160-D39DBBD3C9C7}"/>
                </a:ext>
              </a:extLst>
            </p:cNvPr>
            <p:cNvSpPr/>
            <p:nvPr/>
          </p:nvSpPr>
          <p:spPr>
            <a:xfrm>
              <a:off x="2916188" y="1432276"/>
              <a:ext cx="260120" cy="479113"/>
            </a:xfrm>
            <a:custGeom>
              <a:avLst/>
              <a:gdLst>
                <a:gd name="connsiteX0" fmla="*/ 209196 w 260120"/>
                <a:gd name="connsiteY0" fmla="*/ 478951 h 479113"/>
                <a:gd name="connsiteX1" fmla="*/ 205119 w 260120"/>
                <a:gd name="connsiteY1" fmla="*/ 478951 h 479113"/>
                <a:gd name="connsiteX2" fmla="*/ 179845 w 260120"/>
                <a:gd name="connsiteY2" fmla="*/ 464276 h 479113"/>
                <a:gd name="connsiteX3" fmla="*/ 177128 w 260120"/>
                <a:gd name="connsiteY3" fmla="*/ 447698 h 479113"/>
                <a:gd name="connsiteX4" fmla="*/ 177128 w 260120"/>
                <a:gd name="connsiteY4" fmla="*/ 439817 h 479113"/>
                <a:gd name="connsiteX5" fmla="*/ 177128 w 260120"/>
                <a:gd name="connsiteY5" fmla="*/ 431937 h 479113"/>
                <a:gd name="connsiteX6" fmla="*/ 177128 w 260120"/>
                <a:gd name="connsiteY6" fmla="*/ 427045 h 479113"/>
                <a:gd name="connsiteX7" fmla="*/ 171965 w 260120"/>
                <a:gd name="connsiteY7" fmla="*/ 424055 h 479113"/>
                <a:gd name="connsiteX8" fmla="*/ 154844 w 260120"/>
                <a:gd name="connsiteY8" fmla="*/ 437915 h 479113"/>
                <a:gd name="connsiteX9" fmla="*/ 86904 w 260120"/>
                <a:gd name="connsiteY9" fmla="*/ 466450 h 479113"/>
                <a:gd name="connsiteX10" fmla="*/ 41248 w 260120"/>
                <a:gd name="connsiteY10" fmla="*/ 448242 h 479113"/>
                <a:gd name="connsiteX11" fmla="*/ 12170 w 260120"/>
                <a:gd name="connsiteY11" fmla="*/ 401771 h 479113"/>
                <a:gd name="connsiteX12" fmla="*/ -59 w 260120"/>
                <a:gd name="connsiteY12" fmla="*/ 329483 h 479113"/>
                <a:gd name="connsiteX13" fmla="*/ 30650 w 260120"/>
                <a:gd name="connsiteY13" fmla="*/ 220779 h 479113"/>
                <a:gd name="connsiteX14" fmla="*/ 78208 w 260120"/>
                <a:gd name="connsiteY14" fmla="*/ 181373 h 479113"/>
                <a:gd name="connsiteX15" fmla="*/ 108917 w 260120"/>
                <a:gd name="connsiteY15" fmla="*/ 175395 h 479113"/>
                <a:gd name="connsiteX16" fmla="*/ 141256 w 260120"/>
                <a:gd name="connsiteY16" fmla="*/ 181373 h 479113"/>
                <a:gd name="connsiteX17" fmla="*/ 145332 w 260120"/>
                <a:gd name="connsiteY17" fmla="*/ 181373 h 479113"/>
                <a:gd name="connsiteX18" fmla="*/ 156475 w 260120"/>
                <a:gd name="connsiteY18" fmla="*/ 169144 h 479113"/>
                <a:gd name="connsiteX19" fmla="*/ 161094 w 260120"/>
                <a:gd name="connsiteY19" fmla="*/ 112618 h 479113"/>
                <a:gd name="connsiteX20" fmla="*/ 161094 w 260120"/>
                <a:gd name="connsiteY20" fmla="*/ 91692 h 479113"/>
                <a:gd name="connsiteX21" fmla="*/ 161094 w 260120"/>
                <a:gd name="connsiteY21" fmla="*/ 73756 h 479113"/>
                <a:gd name="connsiteX22" fmla="*/ 161094 w 260120"/>
                <a:gd name="connsiteY22" fmla="*/ 60168 h 479113"/>
                <a:gd name="connsiteX23" fmla="*/ 198325 w 260120"/>
                <a:gd name="connsiteY23" fmla="*/ -163 h 479113"/>
                <a:gd name="connsiteX24" fmla="*/ 201858 w 260120"/>
                <a:gd name="connsiteY24" fmla="*/ -163 h 479113"/>
                <a:gd name="connsiteX25" fmla="*/ 245612 w 260120"/>
                <a:gd name="connsiteY25" fmla="*/ 58266 h 479113"/>
                <a:gd name="connsiteX26" fmla="*/ 251861 w 260120"/>
                <a:gd name="connsiteY26" fmla="*/ 101747 h 479113"/>
                <a:gd name="connsiteX27" fmla="*/ 260015 w 260120"/>
                <a:gd name="connsiteY27" fmla="*/ 299046 h 479113"/>
                <a:gd name="connsiteX28" fmla="*/ 258112 w 260120"/>
                <a:gd name="connsiteY28" fmla="*/ 380574 h 479113"/>
                <a:gd name="connsiteX29" fmla="*/ 239905 w 260120"/>
                <a:gd name="connsiteY29" fmla="*/ 459928 h 479113"/>
                <a:gd name="connsiteX30" fmla="*/ 209196 w 260120"/>
                <a:gd name="connsiteY30" fmla="*/ 478951 h 479113"/>
                <a:gd name="connsiteX31" fmla="*/ 97502 w 260120"/>
                <a:gd name="connsiteY31" fmla="*/ 394977 h 479113"/>
                <a:gd name="connsiteX32" fmla="*/ 129842 w 260120"/>
                <a:gd name="connsiteY32" fmla="*/ 375138 h 479113"/>
                <a:gd name="connsiteX33" fmla="*/ 148050 w 260120"/>
                <a:gd name="connsiteY33" fmla="*/ 325406 h 479113"/>
                <a:gd name="connsiteX34" fmla="*/ 150496 w 260120"/>
                <a:gd name="connsiteY34" fmla="*/ 298230 h 479113"/>
                <a:gd name="connsiteX35" fmla="*/ 126309 w 260120"/>
                <a:gd name="connsiteY35" fmla="*/ 249857 h 479113"/>
                <a:gd name="connsiteX36" fmla="*/ 92068 w 260120"/>
                <a:gd name="connsiteY36" fmla="*/ 271054 h 479113"/>
                <a:gd name="connsiteX37" fmla="*/ 72229 w 260120"/>
                <a:gd name="connsiteY37" fmla="*/ 346604 h 479113"/>
                <a:gd name="connsiteX38" fmla="*/ 75218 w 260120"/>
                <a:gd name="connsiteY38" fmla="*/ 373780 h 479113"/>
                <a:gd name="connsiteX39" fmla="*/ 96389 w 260120"/>
                <a:gd name="connsiteY39" fmla="*/ 395004 h 479113"/>
                <a:gd name="connsiteX40" fmla="*/ 97502 w 260120"/>
                <a:gd name="connsiteY40" fmla="*/ 394977 h 479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260120" h="479113">
                  <a:moveTo>
                    <a:pt x="209196" y="478951"/>
                  </a:moveTo>
                  <a:lnTo>
                    <a:pt x="205119" y="478951"/>
                  </a:lnTo>
                  <a:cubicBezTo>
                    <a:pt x="190988" y="477321"/>
                    <a:pt x="182563" y="472429"/>
                    <a:pt x="179845" y="464276"/>
                  </a:cubicBezTo>
                  <a:cubicBezTo>
                    <a:pt x="178134" y="458922"/>
                    <a:pt x="177210" y="453324"/>
                    <a:pt x="177128" y="447698"/>
                  </a:cubicBezTo>
                  <a:cubicBezTo>
                    <a:pt x="176992" y="445062"/>
                    <a:pt x="176992" y="442454"/>
                    <a:pt x="177128" y="439817"/>
                  </a:cubicBezTo>
                  <a:cubicBezTo>
                    <a:pt x="177128" y="437100"/>
                    <a:pt x="177128" y="434382"/>
                    <a:pt x="177128" y="431937"/>
                  </a:cubicBezTo>
                  <a:cubicBezTo>
                    <a:pt x="177237" y="430306"/>
                    <a:pt x="177237" y="428675"/>
                    <a:pt x="177128" y="427045"/>
                  </a:cubicBezTo>
                  <a:cubicBezTo>
                    <a:pt x="177128" y="425143"/>
                    <a:pt x="175226" y="424055"/>
                    <a:pt x="171965" y="424055"/>
                  </a:cubicBezTo>
                  <a:lnTo>
                    <a:pt x="154844" y="437915"/>
                  </a:lnTo>
                  <a:cubicBezTo>
                    <a:pt x="136201" y="455036"/>
                    <a:pt x="112178" y="465146"/>
                    <a:pt x="86904" y="466450"/>
                  </a:cubicBezTo>
                  <a:cubicBezTo>
                    <a:pt x="69837" y="466939"/>
                    <a:pt x="53314" y="460336"/>
                    <a:pt x="41248" y="448242"/>
                  </a:cubicBezTo>
                  <a:cubicBezTo>
                    <a:pt x="28041" y="435252"/>
                    <a:pt x="18094" y="419327"/>
                    <a:pt x="12170" y="401771"/>
                  </a:cubicBezTo>
                  <a:cubicBezTo>
                    <a:pt x="3881" y="378590"/>
                    <a:pt x="-276" y="354104"/>
                    <a:pt x="-59" y="329483"/>
                  </a:cubicBezTo>
                  <a:cubicBezTo>
                    <a:pt x="-902" y="291002"/>
                    <a:pt x="9779" y="253145"/>
                    <a:pt x="30650" y="220779"/>
                  </a:cubicBezTo>
                  <a:cubicBezTo>
                    <a:pt x="42145" y="203141"/>
                    <a:pt x="58722" y="189390"/>
                    <a:pt x="78208" y="181373"/>
                  </a:cubicBezTo>
                  <a:cubicBezTo>
                    <a:pt x="87964" y="177405"/>
                    <a:pt x="98400" y="175395"/>
                    <a:pt x="108917" y="175395"/>
                  </a:cubicBezTo>
                  <a:cubicBezTo>
                    <a:pt x="119977" y="175449"/>
                    <a:pt x="130929" y="177487"/>
                    <a:pt x="141256" y="181373"/>
                  </a:cubicBezTo>
                  <a:lnTo>
                    <a:pt x="145332" y="181373"/>
                  </a:lnTo>
                  <a:cubicBezTo>
                    <a:pt x="149952" y="181373"/>
                    <a:pt x="153757" y="177297"/>
                    <a:pt x="156475" y="169144"/>
                  </a:cubicBezTo>
                  <a:cubicBezTo>
                    <a:pt x="160361" y="150556"/>
                    <a:pt x="161909" y="131587"/>
                    <a:pt x="161094" y="112618"/>
                  </a:cubicBezTo>
                  <a:cubicBezTo>
                    <a:pt x="161094" y="105552"/>
                    <a:pt x="161094" y="98486"/>
                    <a:pt x="161094" y="91692"/>
                  </a:cubicBezTo>
                  <a:cubicBezTo>
                    <a:pt x="161094" y="84898"/>
                    <a:pt x="161094" y="78920"/>
                    <a:pt x="161094" y="73756"/>
                  </a:cubicBezTo>
                  <a:cubicBezTo>
                    <a:pt x="161094" y="68593"/>
                    <a:pt x="161094" y="63973"/>
                    <a:pt x="161094" y="60168"/>
                  </a:cubicBezTo>
                  <a:cubicBezTo>
                    <a:pt x="162453" y="23752"/>
                    <a:pt x="174954" y="3642"/>
                    <a:pt x="198325" y="-163"/>
                  </a:cubicBezTo>
                  <a:lnTo>
                    <a:pt x="201858" y="-163"/>
                  </a:lnTo>
                  <a:cubicBezTo>
                    <a:pt x="224142" y="-163"/>
                    <a:pt x="238818" y="19132"/>
                    <a:pt x="245612" y="58266"/>
                  </a:cubicBezTo>
                  <a:cubicBezTo>
                    <a:pt x="249145" y="78104"/>
                    <a:pt x="251046" y="92508"/>
                    <a:pt x="251861" y="101747"/>
                  </a:cubicBezTo>
                  <a:cubicBezTo>
                    <a:pt x="257297" y="182189"/>
                    <a:pt x="260015" y="247955"/>
                    <a:pt x="260015" y="299046"/>
                  </a:cubicBezTo>
                  <a:cubicBezTo>
                    <a:pt x="260015" y="319156"/>
                    <a:pt x="260015" y="346060"/>
                    <a:pt x="258112" y="380574"/>
                  </a:cubicBezTo>
                  <a:cubicBezTo>
                    <a:pt x="258438" y="408103"/>
                    <a:pt x="252188" y="435306"/>
                    <a:pt x="239905" y="459928"/>
                  </a:cubicBezTo>
                  <a:cubicBezTo>
                    <a:pt x="234007" y="471505"/>
                    <a:pt x="222186" y="478842"/>
                    <a:pt x="209196" y="478951"/>
                  </a:cubicBezTo>
                  <a:close/>
                  <a:moveTo>
                    <a:pt x="97502" y="394977"/>
                  </a:moveTo>
                  <a:cubicBezTo>
                    <a:pt x="111036" y="394596"/>
                    <a:pt x="123374" y="387042"/>
                    <a:pt x="129842" y="375138"/>
                  </a:cubicBezTo>
                  <a:cubicBezTo>
                    <a:pt x="139517" y="360110"/>
                    <a:pt x="145739" y="343125"/>
                    <a:pt x="148050" y="325406"/>
                  </a:cubicBezTo>
                  <a:cubicBezTo>
                    <a:pt x="149626" y="316438"/>
                    <a:pt x="150468" y="307334"/>
                    <a:pt x="150496" y="298230"/>
                  </a:cubicBezTo>
                  <a:cubicBezTo>
                    <a:pt x="150496" y="265891"/>
                    <a:pt x="142342" y="249857"/>
                    <a:pt x="126309" y="249857"/>
                  </a:cubicBezTo>
                  <a:cubicBezTo>
                    <a:pt x="111933" y="250292"/>
                    <a:pt x="98862" y="258363"/>
                    <a:pt x="92068" y="271054"/>
                  </a:cubicBezTo>
                  <a:cubicBezTo>
                    <a:pt x="78371" y="293828"/>
                    <a:pt x="71495" y="320053"/>
                    <a:pt x="72229" y="346604"/>
                  </a:cubicBezTo>
                  <a:cubicBezTo>
                    <a:pt x="72501" y="355735"/>
                    <a:pt x="73506" y="364812"/>
                    <a:pt x="75218" y="373780"/>
                  </a:cubicBezTo>
                  <a:cubicBezTo>
                    <a:pt x="75191" y="385493"/>
                    <a:pt x="84676" y="394977"/>
                    <a:pt x="96389" y="395004"/>
                  </a:cubicBezTo>
                  <a:cubicBezTo>
                    <a:pt x="96768" y="395004"/>
                    <a:pt x="97122" y="395004"/>
                    <a:pt x="97502" y="394977"/>
                  </a:cubicBezTo>
                  <a:close/>
                </a:path>
              </a:pathLst>
            </a:custGeom>
            <a:solidFill>
              <a:srgbClr val="21B4DA"/>
            </a:solidFill>
            <a:ln w="27146" cap="flat">
              <a:noFill/>
              <a:prstDash val="solid"/>
              <a:miter/>
            </a:ln>
          </p:spPr>
          <p:txBody>
            <a:bodyPr rtlCol="0" anchor="ctr"/>
            <a:lstStyle/>
            <a:p>
              <a:endParaRPr lang="fr-FR"/>
            </a:p>
          </p:txBody>
        </p:sp>
        <p:sp>
          <p:nvSpPr>
            <p:cNvPr id="392" name="Graphique 14">
              <a:extLst>
                <a:ext uri="{FF2B5EF4-FFF2-40B4-BE49-F238E27FC236}">
                  <a16:creationId xmlns:a16="http://schemas.microsoft.com/office/drawing/2014/main" id="{B75CB239-2C1D-4034-9160-D39DBBD3C9C7}"/>
                </a:ext>
              </a:extLst>
            </p:cNvPr>
            <p:cNvSpPr/>
            <p:nvPr/>
          </p:nvSpPr>
          <p:spPr>
            <a:xfrm>
              <a:off x="3211903" y="1613728"/>
              <a:ext cx="221546" cy="281372"/>
            </a:xfrm>
            <a:custGeom>
              <a:avLst/>
              <a:gdLst>
                <a:gd name="connsiteX0" fmla="*/ 108604 w 221546"/>
                <a:gd name="connsiteY0" fmla="*/ 281193 h 281372"/>
                <a:gd name="connsiteX1" fmla="*/ 105343 w 221546"/>
                <a:gd name="connsiteY1" fmla="*/ 281193 h 281372"/>
                <a:gd name="connsiteX2" fmla="*/ 44197 w 221546"/>
                <a:gd name="connsiteY2" fmla="*/ 260811 h 281372"/>
                <a:gd name="connsiteX3" fmla="*/ 10498 w 221546"/>
                <a:gd name="connsiteY3" fmla="*/ 210807 h 281372"/>
                <a:gd name="connsiteX4" fmla="*/ -100 w 221546"/>
                <a:gd name="connsiteY4" fmla="*/ 146128 h 281372"/>
                <a:gd name="connsiteX5" fmla="*/ 10227 w 221546"/>
                <a:gd name="connsiteY5" fmla="*/ 76829 h 281372"/>
                <a:gd name="connsiteX6" fmla="*/ 43653 w 221546"/>
                <a:gd name="connsiteY6" fmla="*/ 22477 h 281372"/>
                <a:gd name="connsiteX7" fmla="*/ 107516 w 221546"/>
                <a:gd name="connsiteY7" fmla="*/ -79 h 281372"/>
                <a:gd name="connsiteX8" fmla="*/ 156434 w 221546"/>
                <a:gd name="connsiteY8" fmla="*/ 14868 h 281372"/>
                <a:gd name="connsiteX9" fmla="*/ 205078 w 221546"/>
                <a:gd name="connsiteY9" fmla="*/ 69220 h 281372"/>
                <a:gd name="connsiteX10" fmla="*/ 221384 w 221546"/>
                <a:gd name="connsiteY10" fmla="*/ 144769 h 281372"/>
                <a:gd name="connsiteX11" fmla="*/ 183066 w 221546"/>
                <a:gd name="connsiteY11" fmla="*/ 245864 h 281372"/>
                <a:gd name="connsiteX12" fmla="*/ 108604 w 221546"/>
                <a:gd name="connsiteY12" fmla="*/ 281193 h 281372"/>
                <a:gd name="connsiteX13" fmla="*/ 106701 w 221546"/>
                <a:gd name="connsiteY13" fmla="*/ 201567 h 281372"/>
                <a:gd name="connsiteX14" fmla="*/ 137953 w 221546"/>
                <a:gd name="connsiteY14" fmla="*/ 180642 h 281372"/>
                <a:gd name="connsiteX15" fmla="*/ 150183 w 221546"/>
                <a:gd name="connsiteY15" fmla="*/ 136073 h 281372"/>
                <a:gd name="connsiteX16" fmla="*/ 143661 w 221546"/>
                <a:gd name="connsiteY16" fmla="*/ 106723 h 281372"/>
                <a:gd name="connsiteX17" fmla="*/ 98277 w 221546"/>
                <a:gd name="connsiteY17" fmla="*/ 76014 h 281372"/>
                <a:gd name="connsiteX18" fmla="*/ 75721 w 221546"/>
                <a:gd name="connsiteY18" fmla="*/ 89058 h 281372"/>
                <a:gd name="connsiteX19" fmla="*/ 64850 w 221546"/>
                <a:gd name="connsiteY19" fmla="*/ 134171 h 281372"/>
                <a:gd name="connsiteX20" fmla="*/ 68112 w 221546"/>
                <a:gd name="connsiteY20" fmla="*/ 161347 h 281372"/>
                <a:gd name="connsiteX21" fmla="*/ 80885 w 221546"/>
                <a:gd name="connsiteY21" fmla="*/ 188523 h 281372"/>
                <a:gd name="connsiteX22" fmla="*/ 105071 w 221546"/>
                <a:gd name="connsiteY22" fmla="*/ 200752 h 2813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21546" h="281372">
                  <a:moveTo>
                    <a:pt x="108604" y="281193"/>
                  </a:moveTo>
                  <a:lnTo>
                    <a:pt x="105343" y="281193"/>
                  </a:lnTo>
                  <a:cubicBezTo>
                    <a:pt x="83222" y="281601"/>
                    <a:pt x="61644" y="274399"/>
                    <a:pt x="44197" y="260811"/>
                  </a:cubicBezTo>
                  <a:cubicBezTo>
                    <a:pt x="28462" y="247658"/>
                    <a:pt x="16804" y="230319"/>
                    <a:pt x="10498" y="210807"/>
                  </a:cubicBezTo>
                  <a:cubicBezTo>
                    <a:pt x="3406" y="189990"/>
                    <a:pt x="-181" y="168113"/>
                    <a:pt x="-100" y="146128"/>
                  </a:cubicBezTo>
                  <a:cubicBezTo>
                    <a:pt x="-263" y="122621"/>
                    <a:pt x="3242" y="99249"/>
                    <a:pt x="10227" y="76829"/>
                  </a:cubicBezTo>
                  <a:cubicBezTo>
                    <a:pt x="16314" y="56067"/>
                    <a:pt x="27864" y="37288"/>
                    <a:pt x="43653" y="22477"/>
                  </a:cubicBezTo>
                  <a:cubicBezTo>
                    <a:pt x="61236" y="6987"/>
                    <a:pt x="84118" y="-1085"/>
                    <a:pt x="107516" y="-79"/>
                  </a:cubicBezTo>
                  <a:cubicBezTo>
                    <a:pt x="124855" y="492"/>
                    <a:pt x="141731" y="5655"/>
                    <a:pt x="156434" y="14868"/>
                  </a:cubicBezTo>
                  <a:cubicBezTo>
                    <a:pt x="178011" y="27342"/>
                    <a:pt x="195050" y="46392"/>
                    <a:pt x="205078" y="69220"/>
                  </a:cubicBezTo>
                  <a:cubicBezTo>
                    <a:pt x="216030" y="92890"/>
                    <a:pt x="221601" y="118680"/>
                    <a:pt x="221384" y="144769"/>
                  </a:cubicBezTo>
                  <a:cubicBezTo>
                    <a:pt x="222444" y="182191"/>
                    <a:pt x="208692" y="218552"/>
                    <a:pt x="183066" y="245864"/>
                  </a:cubicBezTo>
                  <a:cubicBezTo>
                    <a:pt x="164341" y="267632"/>
                    <a:pt x="137302" y="280459"/>
                    <a:pt x="108604" y="281193"/>
                  </a:cubicBezTo>
                  <a:close/>
                  <a:moveTo>
                    <a:pt x="106701" y="201567"/>
                  </a:moveTo>
                  <a:cubicBezTo>
                    <a:pt x="120017" y="200371"/>
                    <a:pt x="131785" y="192490"/>
                    <a:pt x="137953" y="180642"/>
                  </a:cubicBezTo>
                  <a:cubicBezTo>
                    <a:pt x="146161" y="167244"/>
                    <a:pt x="150400" y="151781"/>
                    <a:pt x="150183" y="136073"/>
                  </a:cubicBezTo>
                  <a:cubicBezTo>
                    <a:pt x="150156" y="125936"/>
                    <a:pt x="147927" y="115908"/>
                    <a:pt x="143661" y="106723"/>
                  </a:cubicBezTo>
                  <a:cubicBezTo>
                    <a:pt x="136540" y="87917"/>
                    <a:pt x="118387" y="75633"/>
                    <a:pt x="98277" y="76014"/>
                  </a:cubicBezTo>
                  <a:cubicBezTo>
                    <a:pt x="88928" y="75905"/>
                    <a:pt x="80287" y="80906"/>
                    <a:pt x="75721" y="89058"/>
                  </a:cubicBezTo>
                  <a:cubicBezTo>
                    <a:pt x="67894" y="102755"/>
                    <a:pt x="64143" y="118409"/>
                    <a:pt x="64850" y="134171"/>
                  </a:cubicBezTo>
                  <a:cubicBezTo>
                    <a:pt x="65013" y="143329"/>
                    <a:pt x="66101" y="152433"/>
                    <a:pt x="68112" y="161347"/>
                  </a:cubicBezTo>
                  <a:cubicBezTo>
                    <a:pt x="70177" y="171293"/>
                    <a:pt x="74553" y="180587"/>
                    <a:pt x="80885" y="188523"/>
                  </a:cubicBezTo>
                  <a:cubicBezTo>
                    <a:pt x="86537" y="196241"/>
                    <a:pt x="95505" y="200779"/>
                    <a:pt x="105071" y="200752"/>
                  </a:cubicBezTo>
                  <a:close/>
                </a:path>
              </a:pathLst>
            </a:custGeom>
            <a:solidFill>
              <a:srgbClr val="21B4DA"/>
            </a:solidFill>
            <a:ln w="27146" cap="flat">
              <a:noFill/>
              <a:prstDash val="solid"/>
              <a:miter/>
            </a:ln>
          </p:spPr>
          <p:txBody>
            <a:bodyPr rtlCol="0" anchor="ctr"/>
            <a:lstStyle/>
            <a:p>
              <a:endParaRPr lang="fr-FR"/>
            </a:p>
          </p:txBody>
        </p:sp>
        <p:sp>
          <p:nvSpPr>
            <p:cNvPr id="393" name="Graphique 14">
              <a:extLst>
                <a:ext uri="{FF2B5EF4-FFF2-40B4-BE49-F238E27FC236}">
                  <a16:creationId xmlns:a16="http://schemas.microsoft.com/office/drawing/2014/main" id="{B75CB239-2C1D-4034-9160-D39DBBD3C9C7}"/>
                </a:ext>
              </a:extLst>
            </p:cNvPr>
            <p:cNvSpPr/>
            <p:nvPr/>
          </p:nvSpPr>
          <p:spPr>
            <a:xfrm>
              <a:off x="3467633" y="1570059"/>
              <a:ext cx="278863" cy="341891"/>
            </a:xfrm>
            <a:custGeom>
              <a:avLst/>
              <a:gdLst>
                <a:gd name="connsiteX0" fmla="*/ 42562 w 278863"/>
                <a:gd name="connsiteY0" fmla="*/ 341712 h 341891"/>
                <a:gd name="connsiteX1" fmla="*/ 32778 w 278863"/>
                <a:gd name="connsiteY1" fmla="*/ 341712 h 341891"/>
                <a:gd name="connsiteX2" fmla="*/ 12396 w 278863"/>
                <a:gd name="connsiteY2" fmla="*/ 326765 h 341891"/>
                <a:gd name="connsiteX3" fmla="*/ -104 w 278863"/>
                <a:gd name="connsiteY3" fmla="*/ 291708 h 341891"/>
                <a:gd name="connsiteX4" fmla="*/ -104 w 278863"/>
                <a:gd name="connsiteY4" fmla="*/ 171318 h 341891"/>
                <a:gd name="connsiteX5" fmla="*/ 14571 w 278863"/>
                <a:gd name="connsiteY5" fmla="*/ 18860 h 341891"/>
                <a:gd name="connsiteX6" fmla="*/ 43649 w 278863"/>
                <a:gd name="connsiteY6" fmla="*/ -163 h 341891"/>
                <a:gd name="connsiteX7" fmla="*/ 83054 w 278863"/>
                <a:gd name="connsiteY7" fmla="*/ 59353 h 341891"/>
                <a:gd name="connsiteX8" fmla="*/ 84412 w 278863"/>
                <a:gd name="connsiteY8" fmla="*/ 73756 h 341891"/>
                <a:gd name="connsiteX9" fmla="*/ 187953 w 278863"/>
                <a:gd name="connsiteY9" fmla="*/ 10164 h 341891"/>
                <a:gd name="connsiteX10" fmla="*/ 222738 w 278863"/>
                <a:gd name="connsiteY10" fmla="*/ 15327 h 341891"/>
                <a:gd name="connsiteX11" fmla="*/ 269481 w 278863"/>
                <a:gd name="connsiteY11" fmla="*/ 119683 h 341891"/>
                <a:gd name="connsiteX12" fmla="*/ 278720 w 278863"/>
                <a:gd name="connsiteY12" fmla="*/ 221593 h 341891"/>
                <a:gd name="connsiteX13" fmla="*/ 266220 w 278863"/>
                <a:gd name="connsiteY13" fmla="*/ 298502 h 341891"/>
                <a:gd name="connsiteX14" fmla="*/ 221923 w 278863"/>
                <a:gd name="connsiteY14" fmla="*/ 331113 h 341891"/>
                <a:gd name="connsiteX15" fmla="*/ 189312 w 278863"/>
                <a:gd name="connsiteY15" fmla="*/ 318612 h 341891"/>
                <a:gd name="connsiteX16" fmla="*/ 175452 w 278863"/>
                <a:gd name="connsiteY16" fmla="*/ 291436 h 341891"/>
                <a:gd name="connsiteX17" fmla="*/ 173006 w 278863"/>
                <a:gd name="connsiteY17" fmla="*/ 264260 h 341891"/>
                <a:gd name="connsiteX18" fmla="*/ 176810 w 278863"/>
                <a:gd name="connsiteY18" fmla="*/ 221593 h 341891"/>
                <a:gd name="connsiteX19" fmla="*/ 179800 w 278863"/>
                <a:gd name="connsiteY19" fmla="*/ 173492 h 341891"/>
                <a:gd name="connsiteX20" fmla="*/ 156973 w 278863"/>
                <a:gd name="connsiteY20" fmla="*/ 94410 h 341891"/>
                <a:gd name="connsiteX21" fmla="*/ 134688 w 278863"/>
                <a:gd name="connsiteY21" fmla="*/ 111802 h 341891"/>
                <a:gd name="connsiteX22" fmla="*/ 96642 w 278863"/>
                <a:gd name="connsiteY22" fmla="*/ 240889 h 341891"/>
                <a:gd name="connsiteX23" fmla="*/ 86315 w 278863"/>
                <a:gd name="connsiteY23" fmla="*/ 295241 h 341891"/>
                <a:gd name="connsiteX24" fmla="*/ 68923 w 278863"/>
                <a:gd name="connsiteY24" fmla="*/ 331657 h 341891"/>
                <a:gd name="connsiteX25" fmla="*/ 42562 w 278863"/>
                <a:gd name="connsiteY25" fmla="*/ 341712 h 3418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78863" h="341891">
                  <a:moveTo>
                    <a:pt x="42562" y="341712"/>
                  </a:moveTo>
                  <a:lnTo>
                    <a:pt x="32778" y="341712"/>
                  </a:lnTo>
                  <a:cubicBezTo>
                    <a:pt x="24381" y="339402"/>
                    <a:pt x="17125" y="334103"/>
                    <a:pt x="12396" y="326765"/>
                  </a:cubicBezTo>
                  <a:cubicBezTo>
                    <a:pt x="4244" y="316927"/>
                    <a:pt x="-186" y="304508"/>
                    <a:pt x="-104" y="291708"/>
                  </a:cubicBezTo>
                  <a:lnTo>
                    <a:pt x="-104" y="171318"/>
                  </a:lnTo>
                  <a:cubicBezTo>
                    <a:pt x="-104" y="86529"/>
                    <a:pt x="4787" y="35709"/>
                    <a:pt x="14571" y="18860"/>
                  </a:cubicBezTo>
                  <a:cubicBezTo>
                    <a:pt x="19625" y="7310"/>
                    <a:pt x="31039" y="-136"/>
                    <a:pt x="43649" y="-163"/>
                  </a:cubicBezTo>
                  <a:cubicBezTo>
                    <a:pt x="67291" y="-163"/>
                    <a:pt x="80608" y="19676"/>
                    <a:pt x="83054" y="59353"/>
                  </a:cubicBezTo>
                  <a:cubicBezTo>
                    <a:pt x="83244" y="64163"/>
                    <a:pt x="83706" y="68973"/>
                    <a:pt x="84412" y="73756"/>
                  </a:cubicBezTo>
                  <a:cubicBezTo>
                    <a:pt x="122459" y="31361"/>
                    <a:pt x="156973" y="10164"/>
                    <a:pt x="187953" y="10164"/>
                  </a:cubicBezTo>
                  <a:cubicBezTo>
                    <a:pt x="199639" y="11169"/>
                    <a:pt x="211270" y="12882"/>
                    <a:pt x="222738" y="15327"/>
                  </a:cubicBezTo>
                  <a:cubicBezTo>
                    <a:pt x="241761" y="18860"/>
                    <a:pt x="257252" y="53646"/>
                    <a:pt x="269481" y="119683"/>
                  </a:cubicBezTo>
                  <a:cubicBezTo>
                    <a:pt x="275650" y="153300"/>
                    <a:pt x="278748" y="187406"/>
                    <a:pt x="278720" y="221593"/>
                  </a:cubicBezTo>
                  <a:cubicBezTo>
                    <a:pt x="279210" y="247764"/>
                    <a:pt x="274997" y="273826"/>
                    <a:pt x="266220" y="298502"/>
                  </a:cubicBezTo>
                  <a:cubicBezTo>
                    <a:pt x="260649" y="318205"/>
                    <a:pt x="242413" y="331630"/>
                    <a:pt x="221923" y="331113"/>
                  </a:cubicBezTo>
                  <a:cubicBezTo>
                    <a:pt x="209857" y="331303"/>
                    <a:pt x="198171" y="326846"/>
                    <a:pt x="189312" y="318612"/>
                  </a:cubicBezTo>
                  <a:cubicBezTo>
                    <a:pt x="181648" y="311465"/>
                    <a:pt x="176729" y="301844"/>
                    <a:pt x="175452" y="291436"/>
                  </a:cubicBezTo>
                  <a:cubicBezTo>
                    <a:pt x="173930" y="282441"/>
                    <a:pt x="173115" y="273364"/>
                    <a:pt x="173006" y="264260"/>
                  </a:cubicBezTo>
                  <a:cubicBezTo>
                    <a:pt x="173224" y="249965"/>
                    <a:pt x="174501" y="235698"/>
                    <a:pt x="176810" y="221593"/>
                  </a:cubicBezTo>
                  <a:cubicBezTo>
                    <a:pt x="178904" y="205641"/>
                    <a:pt x="179909" y="189580"/>
                    <a:pt x="179800" y="173492"/>
                  </a:cubicBezTo>
                  <a:cubicBezTo>
                    <a:pt x="179800" y="120771"/>
                    <a:pt x="172191" y="94410"/>
                    <a:pt x="156973" y="94410"/>
                  </a:cubicBezTo>
                  <a:cubicBezTo>
                    <a:pt x="150722" y="94410"/>
                    <a:pt x="143385" y="100117"/>
                    <a:pt x="134688" y="111802"/>
                  </a:cubicBezTo>
                  <a:cubicBezTo>
                    <a:pt x="112730" y="151534"/>
                    <a:pt x="99740" y="195586"/>
                    <a:pt x="96642" y="240889"/>
                  </a:cubicBezTo>
                  <a:cubicBezTo>
                    <a:pt x="93652" y="261542"/>
                    <a:pt x="90120" y="280022"/>
                    <a:pt x="86315" y="295241"/>
                  </a:cubicBezTo>
                  <a:cubicBezTo>
                    <a:pt x="83788" y="308693"/>
                    <a:pt x="77782" y="321248"/>
                    <a:pt x="68923" y="331657"/>
                  </a:cubicBezTo>
                  <a:cubicBezTo>
                    <a:pt x="61829" y="338396"/>
                    <a:pt x="52345" y="342010"/>
                    <a:pt x="42562" y="341712"/>
                  </a:cubicBezTo>
                  <a:close/>
                </a:path>
              </a:pathLst>
            </a:custGeom>
            <a:solidFill>
              <a:srgbClr val="21B4DA"/>
            </a:solidFill>
            <a:ln w="27146" cap="flat">
              <a:noFill/>
              <a:prstDash val="solid"/>
              <a:miter/>
            </a:ln>
          </p:spPr>
          <p:txBody>
            <a:bodyPr rtlCol="0" anchor="ctr"/>
            <a:lstStyle/>
            <a:p>
              <a:endParaRPr lang="fr-FR"/>
            </a:p>
          </p:txBody>
        </p:sp>
        <p:sp>
          <p:nvSpPr>
            <p:cNvPr id="394" name="Graphique 14">
              <a:extLst>
                <a:ext uri="{FF2B5EF4-FFF2-40B4-BE49-F238E27FC236}">
                  <a16:creationId xmlns:a16="http://schemas.microsoft.com/office/drawing/2014/main" id="{B75CB239-2C1D-4034-9160-D39DBBD3C9C7}"/>
                </a:ext>
              </a:extLst>
            </p:cNvPr>
            <p:cNvSpPr/>
            <p:nvPr/>
          </p:nvSpPr>
          <p:spPr>
            <a:xfrm>
              <a:off x="3955396" y="1432276"/>
              <a:ext cx="259848" cy="479113"/>
            </a:xfrm>
            <a:custGeom>
              <a:avLst/>
              <a:gdLst>
                <a:gd name="connsiteX0" fmla="*/ 209196 w 259848"/>
                <a:gd name="connsiteY0" fmla="*/ 478951 h 479113"/>
                <a:gd name="connsiteX1" fmla="*/ 205120 w 259848"/>
                <a:gd name="connsiteY1" fmla="*/ 478951 h 479113"/>
                <a:gd name="connsiteX2" fmla="*/ 179846 w 259848"/>
                <a:gd name="connsiteY2" fmla="*/ 464276 h 479113"/>
                <a:gd name="connsiteX3" fmla="*/ 177128 w 259848"/>
                <a:gd name="connsiteY3" fmla="*/ 447698 h 479113"/>
                <a:gd name="connsiteX4" fmla="*/ 177128 w 259848"/>
                <a:gd name="connsiteY4" fmla="*/ 439817 h 479113"/>
                <a:gd name="connsiteX5" fmla="*/ 177128 w 259848"/>
                <a:gd name="connsiteY5" fmla="*/ 431937 h 479113"/>
                <a:gd name="connsiteX6" fmla="*/ 177128 w 259848"/>
                <a:gd name="connsiteY6" fmla="*/ 427045 h 479113"/>
                <a:gd name="connsiteX7" fmla="*/ 171965 w 259848"/>
                <a:gd name="connsiteY7" fmla="*/ 424055 h 479113"/>
                <a:gd name="connsiteX8" fmla="*/ 154844 w 259848"/>
                <a:gd name="connsiteY8" fmla="*/ 437915 h 479113"/>
                <a:gd name="connsiteX9" fmla="*/ 86632 w 259848"/>
                <a:gd name="connsiteY9" fmla="*/ 466450 h 479113"/>
                <a:gd name="connsiteX10" fmla="*/ 40977 w 259848"/>
                <a:gd name="connsiteY10" fmla="*/ 448242 h 479113"/>
                <a:gd name="connsiteX11" fmla="*/ 12170 w 259848"/>
                <a:gd name="connsiteY11" fmla="*/ 401771 h 479113"/>
                <a:gd name="connsiteX12" fmla="*/ -59 w 259848"/>
                <a:gd name="connsiteY12" fmla="*/ 329483 h 479113"/>
                <a:gd name="connsiteX13" fmla="*/ 30650 w 259848"/>
                <a:gd name="connsiteY13" fmla="*/ 220779 h 479113"/>
                <a:gd name="connsiteX14" fmla="*/ 78208 w 259848"/>
                <a:gd name="connsiteY14" fmla="*/ 181373 h 479113"/>
                <a:gd name="connsiteX15" fmla="*/ 108917 w 259848"/>
                <a:gd name="connsiteY15" fmla="*/ 175395 h 479113"/>
                <a:gd name="connsiteX16" fmla="*/ 141256 w 259848"/>
                <a:gd name="connsiteY16" fmla="*/ 181373 h 479113"/>
                <a:gd name="connsiteX17" fmla="*/ 145332 w 259848"/>
                <a:gd name="connsiteY17" fmla="*/ 181373 h 479113"/>
                <a:gd name="connsiteX18" fmla="*/ 156474 w 259848"/>
                <a:gd name="connsiteY18" fmla="*/ 169144 h 479113"/>
                <a:gd name="connsiteX19" fmla="*/ 160823 w 259848"/>
                <a:gd name="connsiteY19" fmla="*/ 112618 h 479113"/>
                <a:gd name="connsiteX20" fmla="*/ 160823 w 259848"/>
                <a:gd name="connsiteY20" fmla="*/ 91692 h 479113"/>
                <a:gd name="connsiteX21" fmla="*/ 160823 w 259848"/>
                <a:gd name="connsiteY21" fmla="*/ 73756 h 479113"/>
                <a:gd name="connsiteX22" fmla="*/ 160823 w 259848"/>
                <a:gd name="connsiteY22" fmla="*/ 60168 h 479113"/>
                <a:gd name="connsiteX23" fmla="*/ 198054 w 259848"/>
                <a:gd name="connsiteY23" fmla="*/ -163 h 479113"/>
                <a:gd name="connsiteX24" fmla="*/ 201587 w 259848"/>
                <a:gd name="connsiteY24" fmla="*/ -163 h 479113"/>
                <a:gd name="connsiteX25" fmla="*/ 245339 w 259848"/>
                <a:gd name="connsiteY25" fmla="*/ 58266 h 479113"/>
                <a:gd name="connsiteX26" fmla="*/ 251590 w 259848"/>
                <a:gd name="connsiteY26" fmla="*/ 101747 h 479113"/>
                <a:gd name="connsiteX27" fmla="*/ 259743 w 259848"/>
                <a:gd name="connsiteY27" fmla="*/ 299046 h 479113"/>
                <a:gd name="connsiteX28" fmla="*/ 257841 w 259848"/>
                <a:gd name="connsiteY28" fmla="*/ 380574 h 479113"/>
                <a:gd name="connsiteX29" fmla="*/ 239633 w 259848"/>
                <a:gd name="connsiteY29" fmla="*/ 459928 h 479113"/>
                <a:gd name="connsiteX30" fmla="*/ 209196 w 259848"/>
                <a:gd name="connsiteY30" fmla="*/ 478951 h 479113"/>
                <a:gd name="connsiteX31" fmla="*/ 97503 w 259848"/>
                <a:gd name="connsiteY31" fmla="*/ 394977 h 479113"/>
                <a:gd name="connsiteX32" fmla="*/ 129842 w 259848"/>
                <a:gd name="connsiteY32" fmla="*/ 375138 h 479113"/>
                <a:gd name="connsiteX33" fmla="*/ 148050 w 259848"/>
                <a:gd name="connsiteY33" fmla="*/ 325406 h 479113"/>
                <a:gd name="connsiteX34" fmla="*/ 150496 w 259848"/>
                <a:gd name="connsiteY34" fmla="*/ 298230 h 479113"/>
                <a:gd name="connsiteX35" fmla="*/ 126310 w 259848"/>
                <a:gd name="connsiteY35" fmla="*/ 249857 h 479113"/>
                <a:gd name="connsiteX36" fmla="*/ 92068 w 259848"/>
                <a:gd name="connsiteY36" fmla="*/ 271054 h 479113"/>
                <a:gd name="connsiteX37" fmla="*/ 73316 w 259848"/>
                <a:gd name="connsiteY37" fmla="*/ 347691 h 479113"/>
                <a:gd name="connsiteX38" fmla="*/ 76305 w 259848"/>
                <a:gd name="connsiteY38" fmla="*/ 374867 h 479113"/>
                <a:gd name="connsiteX39" fmla="*/ 97503 w 259848"/>
                <a:gd name="connsiteY39" fmla="*/ 394977 h 479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259848" h="479113">
                  <a:moveTo>
                    <a:pt x="209196" y="478951"/>
                  </a:moveTo>
                  <a:lnTo>
                    <a:pt x="205120" y="478951"/>
                  </a:lnTo>
                  <a:cubicBezTo>
                    <a:pt x="190988" y="477321"/>
                    <a:pt x="182563" y="472429"/>
                    <a:pt x="179846" y="464276"/>
                  </a:cubicBezTo>
                  <a:cubicBezTo>
                    <a:pt x="177998" y="458949"/>
                    <a:pt x="177074" y="453351"/>
                    <a:pt x="177128" y="447698"/>
                  </a:cubicBezTo>
                  <a:cubicBezTo>
                    <a:pt x="176992" y="445062"/>
                    <a:pt x="176992" y="442454"/>
                    <a:pt x="177128" y="439817"/>
                  </a:cubicBezTo>
                  <a:cubicBezTo>
                    <a:pt x="177128" y="437100"/>
                    <a:pt x="177128" y="434382"/>
                    <a:pt x="177128" y="431937"/>
                  </a:cubicBezTo>
                  <a:cubicBezTo>
                    <a:pt x="177128" y="429490"/>
                    <a:pt x="177128" y="429219"/>
                    <a:pt x="177128" y="427045"/>
                  </a:cubicBezTo>
                  <a:cubicBezTo>
                    <a:pt x="177128" y="424871"/>
                    <a:pt x="175226" y="424055"/>
                    <a:pt x="171965" y="424055"/>
                  </a:cubicBezTo>
                  <a:lnTo>
                    <a:pt x="154844" y="437915"/>
                  </a:lnTo>
                  <a:cubicBezTo>
                    <a:pt x="136147" y="455118"/>
                    <a:pt x="112015" y="465200"/>
                    <a:pt x="86632" y="466450"/>
                  </a:cubicBezTo>
                  <a:cubicBezTo>
                    <a:pt x="69566" y="466831"/>
                    <a:pt x="53098" y="460254"/>
                    <a:pt x="40977" y="448242"/>
                  </a:cubicBezTo>
                  <a:cubicBezTo>
                    <a:pt x="27932" y="435170"/>
                    <a:pt x="18094" y="419272"/>
                    <a:pt x="12170" y="401771"/>
                  </a:cubicBezTo>
                  <a:cubicBezTo>
                    <a:pt x="3882" y="378590"/>
                    <a:pt x="-277" y="354104"/>
                    <a:pt x="-59" y="329483"/>
                  </a:cubicBezTo>
                  <a:cubicBezTo>
                    <a:pt x="-901" y="291002"/>
                    <a:pt x="9778" y="253145"/>
                    <a:pt x="30650" y="220779"/>
                  </a:cubicBezTo>
                  <a:cubicBezTo>
                    <a:pt x="42145" y="203141"/>
                    <a:pt x="58723" y="189390"/>
                    <a:pt x="78208" y="181373"/>
                  </a:cubicBezTo>
                  <a:cubicBezTo>
                    <a:pt x="87964" y="177405"/>
                    <a:pt x="98400" y="175395"/>
                    <a:pt x="108917" y="175395"/>
                  </a:cubicBezTo>
                  <a:cubicBezTo>
                    <a:pt x="119977" y="175449"/>
                    <a:pt x="130929" y="177487"/>
                    <a:pt x="141256" y="181373"/>
                  </a:cubicBezTo>
                  <a:lnTo>
                    <a:pt x="145332" y="181373"/>
                  </a:lnTo>
                  <a:cubicBezTo>
                    <a:pt x="149952" y="181373"/>
                    <a:pt x="153757" y="177297"/>
                    <a:pt x="156474" y="169144"/>
                  </a:cubicBezTo>
                  <a:cubicBezTo>
                    <a:pt x="160225" y="150556"/>
                    <a:pt x="161693" y="131560"/>
                    <a:pt x="160823" y="112618"/>
                  </a:cubicBezTo>
                  <a:cubicBezTo>
                    <a:pt x="160823" y="105552"/>
                    <a:pt x="160823" y="98486"/>
                    <a:pt x="160823" y="91692"/>
                  </a:cubicBezTo>
                  <a:cubicBezTo>
                    <a:pt x="160823" y="84898"/>
                    <a:pt x="160823" y="78920"/>
                    <a:pt x="160823" y="73756"/>
                  </a:cubicBezTo>
                  <a:cubicBezTo>
                    <a:pt x="160823" y="68593"/>
                    <a:pt x="160823" y="63973"/>
                    <a:pt x="160823" y="60168"/>
                  </a:cubicBezTo>
                  <a:cubicBezTo>
                    <a:pt x="162181" y="23752"/>
                    <a:pt x="174683" y="3642"/>
                    <a:pt x="198054" y="-163"/>
                  </a:cubicBezTo>
                  <a:lnTo>
                    <a:pt x="201587" y="-163"/>
                  </a:lnTo>
                  <a:cubicBezTo>
                    <a:pt x="223871" y="-163"/>
                    <a:pt x="238545" y="19132"/>
                    <a:pt x="245339" y="58266"/>
                  </a:cubicBezTo>
                  <a:cubicBezTo>
                    <a:pt x="248872" y="78104"/>
                    <a:pt x="250775" y="92508"/>
                    <a:pt x="251590" y="101747"/>
                  </a:cubicBezTo>
                  <a:cubicBezTo>
                    <a:pt x="257026" y="182189"/>
                    <a:pt x="259743" y="247955"/>
                    <a:pt x="259743" y="299046"/>
                  </a:cubicBezTo>
                  <a:cubicBezTo>
                    <a:pt x="259743" y="319156"/>
                    <a:pt x="259743" y="346060"/>
                    <a:pt x="257841" y="380574"/>
                  </a:cubicBezTo>
                  <a:cubicBezTo>
                    <a:pt x="258167" y="408103"/>
                    <a:pt x="251916" y="435306"/>
                    <a:pt x="239633" y="459928"/>
                  </a:cubicBezTo>
                  <a:cubicBezTo>
                    <a:pt x="233790" y="471423"/>
                    <a:pt x="222077" y="478734"/>
                    <a:pt x="209196" y="478951"/>
                  </a:cubicBezTo>
                  <a:close/>
                  <a:moveTo>
                    <a:pt x="97503" y="394977"/>
                  </a:moveTo>
                  <a:cubicBezTo>
                    <a:pt x="111036" y="394596"/>
                    <a:pt x="123374" y="387042"/>
                    <a:pt x="129842" y="375138"/>
                  </a:cubicBezTo>
                  <a:cubicBezTo>
                    <a:pt x="139517" y="360110"/>
                    <a:pt x="145740" y="343125"/>
                    <a:pt x="148050" y="325406"/>
                  </a:cubicBezTo>
                  <a:cubicBezTo>
                    <a:pt x="149627" y="316438"/>
                    <a:pt x="150468" y="307334"/>
                    <a:pt x="150496" y="298230"/>
                  </a:cubicBezTo>
                  <a:cubicBezTo>
                    <a:pt x="150496" y="265891"/>
                    <a:pt x="142343" y="249857"/>
                    <a:pt x="126310" y="249857"/>
                  </a:cubicBezTo>
                  <a:cubicBezTo>
                    <a:pt x="111933" y="250292"/>
                    <a:pt x="98862" y="258363"/>
                    <a:pt x="92068" y="271054"/>
                  </a:cubicBezTo>
                  <a:cubicBezTo>
                    <a:pt x="78561" y="294263"/>
                    <a:pt x="72039" y="320868"/>
                    <a:pt x="73316" y="347691"/>
                  </a:cubicBezTo>
                  <a:cubicBezTo>
                    <a:pt x="73588" y="356822"/>
                    <a:pt x="74593" y="365899"/>
                    <a:pt x="76305" y="374867"/>
                  </a:cubicBezTo>
                  <a:cubicBezTo>
                    <a:pt x="76876" y="386145"/>
                    <a:pt x="86197" y="395004"/>
                    <a:pt x="97503" y="394977"/>
                  </a:cubicBezTo>
                  <a:close/>
                </a:path>
              </a:pathLst>
            </a:custGeom>
            <a:solidFill>
              <a:srgbClr val="21B4DA"/>
            </a:solidFill>
            <a:ln w="27146" cap="flat">
              <a:noFill/>
              <a:prstDash val="solid"/>
              <a:miter/>
            </a:ln>
          </p:spPr>
          <p:txBody>
            <a:bodyPr rtlCol="0" anchor="ctr"/>
            <a:lstStyle/>
            <a:p>
              <a:endParaRPr lang="fr-FR"/>
            </a:p>
          </p:txBody>
        </p:sp>
        <p:sp>
          <p:nvSpPr>
            <p:cNvPr id="395" name="Graphique 14">
              <a:extLst>
                <a:ext uri="{FF2B5EF4-FFF2-40B4-BE49-F238E27FC236}">
                  <a16:creationId xmlns:a16="http://schemas.microsoft.com/office/drawing/2014/main" id="{B75CB239-2C1D-4034-9160-D39DBBD3C9C7}"/>
                </a:ext>
              </a:extLst>
            </p:cNvPr>
            <p:cNvSpPr/>
            <p:nvPr/>
          </p:nvSpPr>
          <p:spPr>
            <a:xfrm>
              <a:off x="4256742" y="1584462"/>
              <a:ext cx="253092" cy="293352"/>
            </a:xfrm>
            <a:custGeom>
              <a:avLst/>
              <a:gdLst>
                <a:gd name="connsiteX0" fmla="*/ 120909 w 253092"/>
                <a:gd name="connsiteY0" fmla="*/ 293067 h 293352"/>
                <a:gd name="connsiteX1" fmla="*/ 117920 w 253092"/>
                <a:gd name="connsiteY1" fmla="*/ 293067 h 293352"/>
                <a:gd name="connsiteX2" fmla="*/ 14651 w 253092"/>
                <a:gd name="connsiteY2" fmla="*/ 228931 h 293352"/>
                <a:gd name="connsiteX3" fmla="*/ -23 w 253092"/>
                <a:gd name="connsiteY3" fmla="*/ 158002 h 293352"/>
                <a:gd name="connsiteX4" fmla="*/ 17641 w 253092"/>
                <a:gd name="connsiteY4" fmla="*/ 72126 h 293352"/>
                <a:gd name="connsiteX5" fmla="*/ 64112 w 253092"/>
                <a:gd name="connsiteY5" fmla="*/ 17774 h 293352"/>
                <a:gd name="connsiteX6" fmla="*/ 123084 w 253092"/>
                <a:gd name="connsiteY6" fmla="*/ -162 h 293352"/>
                <a:gd name="connsiteX7" fmla="*/ 176076 w 253092"/>
                <a:gd name="connsiteY7" fmla="*/ 18045 h 293352"/>
                <a:gd name="connsiteX8" fmla="*/ 201079 w 253092"/>
                <a:gd name="connsiteY8" fmla="*/ 77561 h 293352"/>
                <a:gd name="connsiteX9" fmla="*/ 186131 w 253092"/>
                <a:gd name="connsiteY9" fmla="*/ 121586 h 293352"/>
                <a:gd name="connsiteX10" fmla="*/ 144824 w 253092"/>
                <a:gd name="connsiteY10" fmla="*/ 151208 h 293352"/>
                <a:gd name="connsiteX11" fmla="*/ 88842 w 253092"/>
                <a:gd name="connsiteY11" fmla="*/ 165883 h 293352"/>
                <a:gd name="connsiteX12" fmla="*/ 70987 w 253092"/>
                <a:gd name="connsiteY12" fmla="*/ 186510 h 293352"/>
                <a:gd name="connsiteX13" fmla="*/ 71178 w 253092"/>
                <a:gd name="connsiteY13" fmla="*/ 188167 h 293352"/>
                <a:gd name="connsiteX14" fmla="*/ 81233 w 253092"/>
                <a:gd name="connsiteY14" fmla="*/ 212082 h 293352"/>
                <a:gd name="connsiteX15" fmla="*/ 124986 w 253092"/>
                <a:gd name="connsiteY15" fmla="*/ 225942 h 293352"/>
                <a:gd name="connsiteX16" fmla="*/ 199719 w 253092"/>
                <a:gd name="connsiteY16" fmla="*/ 204473 h 293352"/>
                <a:gd name="connsiteX17" fmla="*/ 233961 w 253092"/>
                <a:gd name="connsiteY17" fmla="*/ 195505 h 293352"/>
                <a:gd name="connsiteX18" fmla="*/ 248093 w 253092"/>
                <a:gd name="connsiteY18" fmla="*/ 201484 h 293352"/>
                <a:gd name="connsiteX19" fmla="*/ 252985 w 253092"/>
                <a:gd name="connsiteY19" fmla="*/ 215072 h 293352"/>
                <a:gd name="connsiteX20" fmla="*/ 242114 w 253092"/>
                <a:gd name="connsiteY20" fmla="*/ 240074 h 293352"/>
                <a:gd name="connsiteX21" fmla="*/ 120909 w 253092"/>
                <a:gd name="connsiteY21" fmla="*/ 293067 h 293352"/>
                <a:gd name="connsiteX22" fmla="*/ 97266 w 253092"/>
                <a:gd name="connsiteY22" fmla="*/ 109085 h 293352"/>
                <a:gd name="connsiteX23" fmla="*/ 132867 w 253092"/>
                <a:gd name="connsiteY23" fmla="*/ 84083 h 293352"/>
                <a:gd name="connsiteX24" fmla="*/ 141835 w 253092"/>
                <a:gd name="connsiteY24" fmla="*/ 56907 h 293352"/>
                <a:gd name="connsiteX25" fmla="*/ 135204 w 253092"/>
                <a:gd name="connsiteY25" fmla="*/ 47939 h 293352"/>
                <a:gd name="connsiteX26" fmla="*/ 132867 w 253092"/>
                <a:gd name="connsiteY26" fmla="*/ 47939 h 293352"/>
                <a:gd name="connsiteX27" fmla="*/ 127431 w 253092"/>
                <a:gd name="connsiteY27" fmla="*/ 47939 h 293352"/>
                <a:gd name="connsiteX28" fmla="*/ 108952 w 253092"/>
                <a:gd name="connsiteY28" fmla="*/ 55549 h 293352"/>
                <a:gd name="connsiteX29" fmla="*/ 86396 w 253092"/>
                <a:gd name="connsiteY29" fmla="*/ 73756 h 293352"/>
                <a:gd name="connsiteX30" fmla="*/ 78787 w 253092"/>
                <a:gd name="connsiteY30" fmla="*/ 90877 h 293352"/>
                <a:gd name="connsiteX31" fmla="*/ 92728 w 253092"/>
                <a:gd name="connsiteY31" fmla="*/ 109248 h 293352"/>
                <a:gd name="connsiteX32" fmla="*/ 98082 w 253092"/>
                <a:gd name="connsiteY32" fmla="*/ 109085 h 293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53092" h="293352">
                  <a:moveTo>
                    <a:pt x="120909" y="293067"/>
                  </a:moveTo>
                  <a:lnTo>
                    <a:pt x="117920" y="293067"/>
                  </a:lnTo>
                  <a:cubicBezTo>
                    <a:pt x="73515" y="295187"/>
                    <a:pt x="32425" y="269669"/>
                    <a:pt x="14651" y="228931"/>
                  </a:cubicBezTo>
                  <a:cubicBezTo>
                    <a:pt x="4678" y="206647"/>
                    <a:pt x="-350" y="182433"/>
                    <a:pt x="-23" y="158002"/>
                  </a:cubicBezTo>
                  <a:cubicBezTo>
                    <a:pt x="-893" y="128380"/>
                    <a:pt x="5140" y="98976"/>
                    <a:pt x="17641" y="72126"/>
                  </a:cubicBezTo>
                  <a:cubicBezTo>
                    <a:pt x="27805" y="50059"/>
                    <a:pt x="43893" y="31253"/>
                    <a:pt x="64112" y="17774"/>
                  </a:cubicBezTo>
                  <a:cubicBezTo>
                    <a:pt x="81667" y="6333"/>
                    <a:pt x="102130" y="109"/>
                    <a:pt x="123084" y="-162"/>
                  </a:cubicBezTo>
                  <a:cubicBezTo>
                    <a:pt x="142297" y="-217"/>
                    <a:pt x="160967" y="6197"/>
                    <a:pt x="176076" y="18045"/>
                  </a:cubicBezTo>
                  <a:cubicBezTo>
                    <a:pt x="193252" y="32884"/>
                    <a:pt x="202518" y="54896"/>
                    <a:pt x="201079" y="77561"/>
                  </a:cubicBezTo>
                  <a:cubicBezTo>
                    <a:pt x="201432" y="93541"/>
                    <a:pt x="196132" y="109112"/>
                    <a:pt x="186131" y="121586"/>
                  </a:cubicBezTo>
                  <a:cubicBezTo>
                    <a:pt x="175153" y="134875"/>
                    <a:pt x="160939" y="145066"/>
                    <a:pt x="144824" y="151208"/>
                  </a:cubicBezTo>
                  <a:cubicBezTo>
                    <a:pt x="126943" y="158654"/>
                    <a:pt x="108083" y="163600"/>
                    <a:pt x="88842" y="165883"/>
                  </a:cubicBezTo>
                  <a:cubicBezTo>
                    <a:pt x="78216" y="166644"/>
                    <a:pt x="70226" y="175884"/>
                    <a:pt x="70987" y="186510"/>
                  </a:cubicBezTo>
                  <a:cubicBezTo>
                    <a:pt x="71042" y="187081"/>
                    <a:pt x="71096" y="187624"/>
                    <a:pt x="71178" y="188167"/>
                  </a:cubicBezTo>
                  <a:cubicBezTo>
                    <a:pt x="71721" y="197054"/>
                    <a:pt x="75254" y="205479"/>
                    <a:pt x="81233" y="212082"/>
                  </a:cubicBezTo>
                  <a:cubicBezTo>
                    <a:pt x="93054" y="222926"/>
                    <a:pt x="109060" y="228008"/>
                    <a:pt x="124986" y="225942"/>
                  </a:cubicBezTo>
                  <a:cubicBezTo>
                    <a:pt x="151374" y="225589"/>
                    <a:pt x="177164" y="218170"/>
                    <a:pt x="199719" y="204473"/>
                  </a:cubicBezTo>
                  <a:cubicBezTo>
                    <a:pt x="210128" y="198494"/>
                    <a:pt x="221950" y="195396"/>
                    <a:pt x="233961" y="195505"/>
                  </a:cubicBezTo>
                  <a:cubicBezTo>
                    <a:pt x="239369" y="195124"/>
                    <a:pt x="244614" y="197326"/>
                    <a:pt x="248093" y="201484"/>
                  </a:cubicBezTo>
                  <a:cubicBezTo>
                    <a:pt x="251327" y="205261"/>
                    <a:pt x="253066" y="210099"/>
                    <a:pt x="252985" y="215072"/>
                  </a:cubicBezTo>
                  <a:cubicBezTo>
                    <a:pt x="252957" y="224556"/>
                    <a:pt x="249016" y="233579"/>
                    <a:pt x="242114" y="240074"/>
                  </a:cubicBezTo>
                  <a:cubicBezTo>
                    <a:pt x="210563" y="273446"/>
                    <a:pt x="166837" y="292578"/>
                    <a:pt x="120909" y="293067"/>
                  </a:cubicBezTo>
                  <a:close/>
                  <a:moveTo>
                    <a:pt x="97266" y="109085"/>
                  </a:moveTo>
                  <a:cubicBezTo>
                    <a:pt x="113110" y="108786"/>
                    <a:pt x="127214" y="98894"/>
                    <a:pt x="132867" y="84083"/>
                  </a:cubicBezTo>
                  <a:cubicBezTo>
                    <a:pt x="137732" y="75740"/>
                    <a:pt x="140775" y="66501"/>
                    <a:pt x="141835" y="56907"/>
                  </a:cubicBezTo>
                  <a:cubicBezTo>
                    <a:pt x="142487" y="52613"/>
                    <a:pt x="139525" y="48591"/>
                    <a:pt x="135204" y="47939"/>
                  </a:cubicBezTo>
                  <a:cubicBezTo>
                    <a:pt x="134443" y="47830"/>
                    <a:pt x="133655" y="47830"/>
                    <a:pt x="132867" y="47939"/>
                  </a:cubicBezTo>
                  <a:lnTo>
                    <a:pt x="127431" y="47939"/>
                  </a:lnTo>
                  <a:cubicBezTo>
                    <a:pt x="120855" y="49325"/>
                    <a:pt x="114577" y="51880"/>
                    <a:pt x="108952" y="55549"/>
                  </a:cubicBezTo>
                  <a:cubicBezTo>
                    <a:pt x="100527" y="60413"/>
                    <a:pt x="92918" y="66555"/>
                    <a:pt x="86396" y="73756"/>
                  </a:cubicBezTo>
                  <a:cubicBezTo>
                    <a:pt x="81912" y="78376"/>
                    <a:pt x="79222" y="84436"/>
                    <a:pt x="78787" y="90877"/>
                  </a:cubicBezTo>
                  <a:cubicBezTo>
                    <a:pt x="77564" y="99791"/>
                    <a:pt x="83814" y="108025"/>
                    <a:pt x="92728" y="109248"/>
                  </a:cubicBezTo>
                  <a:cubicBezTo>
                    <a:pt x="94521" y="109493"/>
                    <a:pt x="96315" y="109438"/>
                    <a:pt x="98082" y="109085"/>
                  </a:cubicBezTo>
                  <a:close/>
                </a:path>
              </a:pathLst>
            </a:custGeom>
            <a:solidFill>
              <a:srgbClr val="21B4DA"/>
            </a:solidFill>
            <a:ln w="27146" cap="flat">
              <a:noFill/>
              <a:prstDash val="solid"/>
              <a:miter/>
            </a:ln>
          </p:spPr>
          <p:txBody>
            <a:bodyPr rtlCol="0" anchor="ctr"/>
            <a:lstStyle/>
            <a:p>
              <a:endParaRPr lang="fr-FR"/>
            </a:p>
          </p:txBody>
        </p:sp>
        <p:sp>
          <p:nvSpPr>
            <p:cNvPr id="396" name="Graphique 14">
              <a:extLst>
                <a:ext uri="{FF2B5EF4-FFF2-40B4-BE49-F238E27FC236}">
                  <a16:creationId xmlns:a16="http://schemas.microsoft.com/office/drawing/2014/main" id="{B75CB239-2C1D-4034-9160-D39DBBD3C9C7}"/>
                </a:ext>
              </a:extLst>
            </p:cNvPr>
            <p:cNvSpPr/>
            <p:nvPr/>
          </p:nvSpPr>
          <p:spPr>
            <a:xfrm>
              <a:off x="4692891" y="1570574"/>
              <a:ext cx="276484" cy="341902"/>
            </a:xfrm>
            <a:custGeom>
              <a:avLst/>
              <a:gdLst>
                <a:gd name="connsiteX0" fmla="*/ 144305 w 276484"/>
                <a:gd name="connsiteY0" fmla="*/ 341740 h 341902"/>
                <a:gd name="connsiteX1" fmla="*/ 65766 w 276484"/>
                <a:gd name="connsiteY1" fmla="*/ 320815 h 341902"/>
                <a:gd name="connsiteX2" fmla="*/ 11414 w 276484"/>
                <a:gd name="connsiteY2" fmla="*/ 266463 h 341902"/>
                <a:gd name="connsiteX3" fmla="*/ 273 w 276484"/>
                <a:gd name="connsiteY3" fmla="*/ 221894 h 341902"/>
                <a:gd name="connsiteX4" fmla="*/ 21470 w 276484"/>
                <a:gd name="connsiteY4" fmla="*/ 167542 h 341902"/>
                <a:gd name="connsiteX5" fmla="*/ 44298 w 276484"/>
                <a:gd name="connsiteY5" fmla="*/ 160748 h 341902"/>
                <a:gd name="connsiteX6" fmla="*/ 83974 w 276484"/>
                <a:gd name="connsiteY6" fmla="*/ 193359 h 341902"/>
                <a:gd name="connsiteX7" fmla="*/ 123380 w 276484"/>
                <a:gd name="connsiteY7" fmla="*/ 247711 h 341902"/>
                <a:gd name="connsiteX8" fmla="*/ 165502 w 276484"/>
                <a:gd name="connsiteY8" fmla="*/ 260212 h 341902"/>
                <a:gd name="connsiteX9" fmla="*/ 183438 w 276484"/>
                <a:gd name="connsiteY9" fmla="*/ 258310 h 341902"/>
                <a:gd name="connsiteX10" fmla="*/ 197407 w 276484"/>
                <a:gd name="connsiteY10" fmla="*/ 242955 h 341902"/>
                <a:gd name="connsiteX11" fmla="*/ 197298 w 276484"/>
                <a:gd name="connsiteY11" fmla="*/ 241732 h 341902"/>
                <a:gd name="connsiteX12" fmla="*/ 142946 w 276484"/>
                <a:gd name="connsiteY12" fmla="*/ 190913 h 341902"/>
                <a:gd name="connsiteX13" fmla="*/ 83702 w 276484"/>
                <a:gd name="connsiteY13" fmla="*/ 145529 h 341902"/>
                <a:gd name="connsiteX14" fmla="*/ 61147 w 276484"/>
                <a:gd name="connsiteY14" fmla="*/ 91177 h 341902"/>
                <a:gd name="connsiteX15" fmla="*/ 88322 w 276484"/>
                <a:gd name="connsiteY15" fmla="*/ 27041 h 341902"/>
                <a:gd name="connsiteX16" fmla="*/ 155990 w 276484"/>
                <a:gd name="connsiteY16" fmla="*/ -135 h 341902"/>
                <a:gd name="connsiteX17" fmla="*/ 196211 w 276484"/>
                <a:gd name="connsiteY17" fmla="*/ 10464 h 341902"/>
                <a:gd name="connsiteX18" fmla="*/ 223387 w 276484"/>
                <a:gd name="connsiteY18" fmla="*/ 42532 h 341902"/>
                <a:gd name="connsiteX19" fmla="*/ 225017 w 276484"/>
                <a:gd name="connsiteY19" fmla="*/ 50956 h 341902"/>
                <a:gd name="connsiteX20" fmla="*/ 222028 w 276484"/>
                <a:gd name="connsiteY20" fmla="*/ 61011 h 341902"/>
                <a:gd name="connsiteX21" fmla="*/ 207896 w 276484"/>
                <a:gd name="connsiteY21" fmla="*/ 67534 h 341902"/>
                <a:gd name="connsiteX22" fmla="*/ 188330 w 276484"/>
                <a:gd name="connsiteY22" fmla="*/ 62914 h 341902"/>
                <a:gd name="connsiteX23" fmla="*/ 157893 w 276484"/>
                <a:gd name="connsiteY23" fmla="*/ 58294 h 341902"/>
                <a:gd name="connsiteX24" fmla="*/ 135608 w 276484"/>
                <a:gd name="connsiteY24" fmla="*/ 65360 h 341902"/>
                <a:gd name="connsiteX25" fmla="*/ 127456 w 276484"/>
                <a:gd name="connsiteY25" fmla="*/ 86014 h 341902"/>
                <a:gd name="connsiteX26" fmla="*/ 145663 w 276484"/>
                <a:gd name="connsiteY26" fmla="*/ 113190 h 341902"/>
                <a:gd name="connsiteX27" fmla="*/ 185341 w 276484"/>
                <a:gd name="connsiteY27" fmla="*/ 140366 h 341902"/>
                <a:gd name="connsiteX28" fmla="*/ 228278 w 276484"/>
                <a:gd name="connsiteY28" fmla="*/ 167542 h 341902"/>
                <a:gd name="connsiteX29" fmla="*/ 276379 w 276484"/>
                <a:gd name="connsiteY29" fmla="*/ 244450 h 341902"/>
                <a:gd name="connsiteX30" fmla="*/ 253281 w 276484"/>
                <a:gd name="connsiteY30" fmla="*/ 298802 h 341902"/>
                <a:gd name="connsiteX31" fmla="*/ 202733 w 276484"/>
                <a:gd name="connsiteY31" fmla="*/ 331141 h 341902"/>
                <a:gd name="connsiteX32" fmla="*/ 144305 w 276484"/>
                <a:gd name="connsiteY32" fmla="*/ 341740 h 3419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76484" h="341902">
                  <a:moveTo>
                    <a:pt x="144305" y="341740"/>
                  </a:moveTo>
                  <a:cubicBezTo>
                    <a:pt x="116748" y="341659"/>
                    <a:pt x="89708" y="334430"/>
                    <a:pt x="65766" y="320815"/>
                  </a:cubicBezTo>
                  <a:cubicBezTo>
                    <a:pt x="42694" y="308450"/>
                    <a:pt x="23780" y="289535"/>
                    <a:pt x="11414" y="266463"/>
                  </a:cubicBezTo>
                  <a:cubicBezTo>
                    <a:pt x="4049" y="252766"/>
                    <a:pt x="218" y="237438"/>
                    <a:pt x="273" y="221894"/>
                  </a:cubicBezTo>
                  <a:cubicBezTo>
                    <a:pt x="-1983" y="201403"/>
                    <a:pt x="5952" y="181103"/>
                    <a:pt x="21470" y="167542"/>
                  </a:cubicBezTo>
                  <a:cubicBezTo>
                    <a:pt x="28290" y="163166"/>
                    <a:pt x="36199" y="160802"/>
                    <a:pt x="44298" y="160748"/>
                  </a:cubicBezTo>
                  <a:cubicBezTo>
                    <a:pt x="63647" y="160666"/>
                    <a:pt x="80305" y="174363"/>
                    <a:pt x="83974" y="193359"/>
                  </a:cubicBezTo>
                  <a:cubicBezTo>
                    <a:pt x="89654" y="215861"/>
                    <a:pt x="103758" y="235319"/>
                    <a:pt x="123380" y="247711"/>
                  </a:cubicBezTo>
                  <a:cubicBezTo>
                    <a:pt x="136070" y="255511"/>
                    <a:pt x="150609" y="259832"/>
                    <a:pt x="165502" y="260212"/>
                  </a:cubicBezTo>
                  <a:cubicBezTo>
                    <a:pt x="171508" y="259940"/>
                    <a:pt x="177513" y="259288"/>
                    <a:pt x="183438" y="258310"/>
                  </a:cubicBezTo>
                  <a:cubicBezTo>
                    <a:pt x="191537" y="257929"/>
                    <a:pt x="197787" y="251054"/>
                    <a:pt x="197407" y="242955"/>
                  </a:cubicBezTo>
                  <a:cubicBezTo>
                    <a:pt x="197380" y="242548"/>
                    <a:pt x="197352" y="242140"/>
                    <a:pt x="197298" y="241732"/>
                  </a:cubicBezTo>
                  <a:cubicBezTo>
                    <a:pt x="197298" y="226514"/>
                    <a:pt x="179362" y="209664"/>
                    <a:pt x="142946" y="190913"/>
                  </a:cubicBezTo>
                  <a:cubicBezTo>
                    <a:pt x="120934" y="179010"/>
                    <a:pt x="100932" y="163683"/>
                    <a:pt x="83702" y="145529"/>
                  </a:cubicBezTo>
                  <a:cubicBezTo>
                    <a:pt x="69462" y="130990"/>
                    <a:pt x="61391" y="111532"/>
                    <a:pt x="61147" y="91177"/>
                  </a:cubicBezTo>
                  <a:cubicBezTo>
                    <a:pt x="61200" y="67018"/>
                    <a:pt x="70984" y="43891"/>
                    <a:pt x="88322" y="27041"/>
                  </a:cubicBezTo>
                  <a:cubicBezTo>
                    <a:pt x="106177" y="9051"/>
                    <a:pt x="130662" y="-760"/>
                    <a:pt x="155990" y="-135"/>
                  </a:cubicBezTo>
                  <a:cubicBezTo>
                    <a:pt x="170095" y="-135"/>
                    <a:pt x="183955" y="3507"/>
                    <a:pt x="196211" y="10464"/>
                  </a:cubicBezTo>
                  <a:cubicBezTo>
                    <a:pt x="208766" y="17611"/>
                    <a:pt x="218387" y="28971"/>
                    <a:pt x="223387" y="42532"/>
                  </a:cubicBezTo>
                  <a:cubicBezTo>
                    <a:pt x="224419" y="45222"/>
                    <a:pt x="224990" y="48076"/>
                    <a:pt x="225017" y="50956"/>
                  </a:cubicBezTo>
                  <a:cubicBezTo>
                    <a:pt x="225126" y="54544"/>
                    <a:pt x="224066" y="58077"/>
                    <a:pt x="222028" y="61011"/>
                  </a:cubicBezTo>
                  <a:cubicBezTo>
                    <a:pt x="218685" y="65387"/>
                    <a:pt x="213386" y="67833"/>
                    <a:pt x="207896" y="67534"/>
                  </a:cubicBezTo>
                  <a:cubicBezTo>
                    <a:pt x="201184" y="66909"/>
                    <a:pt x="194608" y="65360"/>
                    <a:pt x="188330" y="62914"/>
                  </a:cubicBezTo>
                  <a:cubicBezTo>
                    <a:pt x="178547" y="59599"/>
                    <a:pt x="168220" y="58022"/>
                    <a:pt x="157893" y="58294"/>
                  </a:cubicBezTo>
                  <a:cubicBezTo>
                    <a:pt x="149849" y="57859"/>
                    <a:pt x="141940" y="60387"/>
                    <a:pt x="135608" y="65360"/>
                  </a:cubicBezTo>
                  <a:cubicBezTo>
                    <a:pt x="130065" y="70768"/>
                    <a:pt x="127103" y="78295"/>
                    <a:pt x="127456" y="86014"/>
                  </a:cubicBezTo>
                  <a:cubicBezTo>
                    <a:pt x="128978" y="97400"/>
                    <a:pt x="135690" y="107455"/>
                    <a:pt x="145663" y="113190"/>
                  </a:cubicBezTo>
                  <a:cubicBezTo>
                    <a:pt x="158273" y="123136"/>
                    <a:pt x="171508" y="132213"/>
                    <a:pt x="185341" y="140366"/>
                  </a:cubicBezTo>
                  <a:cubicBezTo>
                    <a:pt x="200015" y="149062"/>
                    <a:pt x="214147" y="158302"/>
                    <a:pt x="228278" y="167542"/>
                  </a:cubicBezTo>
                  <a:cubicBezTo>
                    <a:pt x="256052" y="183630"/>
                    <a:pt x="274042" y="212437"/>
                    <a:pt x="276379" y="244450"/>
                  </a:cubicBezTo>
                  <a:cubicBezTo>
                    <a:pt x="276271" y="264941"/>
                    <a:pt x="267955" y="284508"/>
                    <a:pt x="253281" y="298802"/>
                  </a:cubicBezTo>
                  <a:cubicBezTo>
                    <a:pt x="238959" y="313096"/>
                    <a:pt x="221729" y="324130"/>
                    <a:pt x="202733" y="331141"/>
                  </a:cubicBezTo>
                  <a:cubicBezTo>
                    <a:pt x="184009" y="338044"/>
                    <a:pt x="164252" y="341631"/>
                    <a:pt x="144305" y="341740"/>
                  </a:cubicBezTo>
                  <a:close/>
                </a:path>
              </a:pathLst>
            </a:custGeom>
            <a:solidFill>
              <a:srgbClr val="21B4DA"/>
            </a:solidFill>
            <a:ln w="27146" cap="flat">
              <a:noFill/>
              <a:prstDash val="solid"/>
              <a:miter/>
            </a:ln>
          </p:spPr>
          <p:txBody>
            <a:bodyPr rtlCol="0" anchor="ctr"/>
            <a:lstStyle/>
            <a:p>
              <a:endParaRPr lang="fr-FR"/>
            </a:p>
          </p:txBody>
        </p:sp>
        <p:sp>
          <p:nvSpPr>
            <p:cNvPr id="397" name="Graphique 14">
              <a:extLst>
                <a:ext uri="{FF2B5EF4-FFF2-40B4-BE49-F238E27FC236}">
                  <a16:creationId xmlns:a16="http://schemas.microsoft.com/office/drawing/2014/main" id="{B75CB239-2C1D-4034-9160-D39DBBD3C9C7}"/>
                </a:ext>
              </a:extLst>
            </p:cNvPr>
            <p:cNvSpPr/>
            <p:nvPr/>
          </p:nvSpPr>
          <p:spPr>
            <a:xfrm>
              <a:off x="4990846" y="1613540"/>
              <a:ext cx="254638" cy="299399"/>
            </a:xfrm>
            <a:custGeom>
              <a:avLst/>
              <a:gdLst>
                <a:gd name="connsiteX0" fmla="*/ 197735 w 254638"/>
                <a:gd name="connsiteY0" fmla="*/ 299046 h 299399"/>
                <a:gd name="connsiteX1" fmla="*/ 158955 w 254638"/>
                <a:gd name="connsiteY1" fmla="*/ 267548 h 299399"/>
                <a:gd name="connsiteX2" fmla="*/ 158874 w 254638"/>
                <a:gd name="connsiteY2" fmla="*/ 266706 h 299399"/>
                <a:gd name="connsiteX3" fmla="*/ 156156 w 254638"/>
                <a:gd name="connsiteY3" fmla="*/ 233823 h 299399"/>
                <a:gd name="connsiteX4" fmla="*/ 153167 w 254638"/>
                <a:gd name="connsiteY4" fmla="*/ 211539 h 299399"/>
                <a:gd name="connsiteX5" fmla="*/ 141210 w 254638"/>
                <a:gd name="connsiteY5" fmla="*/ 227573 h 299399"/>
                <a:gd name="connsiteX6" fmla="*/ 124089 w 254638"/>
                <a:gd name="connsiteY6" fmla="*/ 254749 h 299399"/>
                <a:gd name="connsiteX7" fmla="*/ 68106 w 254638"/>
                <a:gd name="connsiteY7" fmla="*/ 291437 h 299399"/>
                <a:gd name="connsiteX8" fmla="*/ 37941 w 254638"/>
                <a:gd name="connsiteY8" fmla="*/ 281925 h 299399"/>
                <a:gd name="connsiteX9" fmla="*/ 4515 w 254638"/>
                <a:gd name="connsiteY9" fmla="*/ 227573 h 299399"/>
                <a:gd name="connsiteX10" fmla="*/ -105 w 254638"/>
                <a:gd name="connsiteY10" fmla="*/ 194961 h 299399"/>
                <a:gd name="connsiteX11" fmla="*/ 19733 w 254638"/>
                <a:gd name="connsiteY11" fmla="*/ 107183 h 299399"/>
                <a:gd name="connsiteX12" fmla="*/ 72455 w 254638"/>
                <a:gd name="connsiteY12" fmla="*/ 44134 h 299399"/>
                <a:gd name="connsiteX13" fmla="*/ 115936 w 254638"/>
                <a:gd name="connsiteY13" fmla="*/ 30275 h 299399"/>
                <a:gd name="connsiteX14" fmla="*/ 156700 w 254638"/>
                <a:gd name="connsiteY14" fmla="*/ 41960 h 299399"/>
                <a:gd name="connsiteX15" fmla="*/ 162135 w 254638"/>
                <a:gd name="connsiteY15" fmla="*/ 43591 h 299399"/>
                <a:gd name="connsiteX16" fmla="*/ 172462 w 254638"/>
                <a:gd name="connsiteY16" fmla="*/ 30818 h 299399"/>
                <a:gd name="connsiteX17" fmla="*/ 184419 w 254638"/>
                <a:gd name="connsiteY17" fmla="*/ 11795 h 299399"/>
                <a:gd name="connsiteX18" fmla="*/ 207519 w 254638"/>
                <a:gd name="connsiteY18" fmla="*/ -163 h 299399"/>
                <a:gd name="connsiteX19" fmla="*/ 219477 w 254638"/>
                <a:gd name="connsiteY19" fmla="*/ 2011 h 299399"/>
                <a:gd name="connsiteX20" fmla="*/ 235510 w 254638"/>
                <a:gd name="connsiteY20" fmla="*/ 23481 h 299399"/>
                <a:gd name="connsiteX21" fmla="*/ 244478 w 254638"/>
                <a:gd name="connsiteY21" fmla="*/ 84355 h 299399"/>
                <a:gd name="connsiteX22" fmla="*/ 254533 w 254638"/>
                <a:gd name="connsiteY22" fmla="*/ 250672 h 299399"/>
                <a:gd name="connsiteX23" fmla="*/ 254533 w 254638"/>
                <a:gd name="connsiteY23" fmla="*/ 259369 h 299399"/>
                <a:gd name="connsiteX24" fmla="*/ 241760 w 254638"/>
                <a:gd name="connsiteY24" fmla="*/ 286545 h 299399"/>
                <a:gd name="connsiteX25" fmla="*/ 197735 w 254638"/>
                <a:gd name="connsiteY25" fmla="*/ 299046 h 299399"/>
                <a:gd name="connsiteX26" fmla="*/ 89032 w 254638"/>
                <a:gd name="connsiteY26" fmla="*/ 215343 h 299399"/>
                <a:gd name="connsiteX27" fmla="*/ 133601 w 254638"/>
                <a:gd name="connsiteY27" fmla="*/ 160991 h 299399"/>
                <a:gd name="connsiteX28" fmla="*/ 156428 w 254638"/>
                <a:gd name="connsiteY28" fmla="*/ 94682 h 299399"/>
                <a:gd name="connsiteX29" fmla="*/ 135231 w 254638"/>
                <a:gd name="connsiteY29" fmla="*/ 83268 h 299399"/>
                <a:gd name="connsiteX30" fmla="*/ 94739 w 254638"/>
                <a:gd name="connsiteY30" fmla="*/ 110444 h 299399"/>
                <a:gd name="connsiteX31" fmla="*/ 71639 w 254638"/>
                <a:gd name="connsiteY31" fmla="*/ 169688 h 299399"/>
                <a:gd name="connsiteX32" fmla="*/ 71639 w 254638"/>
                <a:gd name="connsiteY32" fmla="*/ 183004 h 299399"/>
                <a:gd name="connsiteX33" fmla="*/ 84412 w 254638"/>
                <a:gd name="connsiteY33" fmla="*/ 213169 h 299399"/>
                <a:gd name="connsiteX34" fmla="*/ 88488 w 254638"/>
                <a:gd name="connsiteY34" fmla="*/ 215343 h 299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254638" h="299399">
                  <a:moveTo>
                    <a:pt x="197735" y="299046"/>
                  </a:moveTo>
                  <a:cubicBezTo>
                    <a:pt x="178332" y="301057"/>
                    <a:pt x="160966" y="286952"/>
                    <a:pt x="158955" y="267548"/>
                  </a:cubicBezTo>
                  <a:cubicBezTo>
                    <a:pt x="158929" y="267277"/>
                    <a:pt x="158901" y="266978"/>
                    <a:pt x="158874" y="266706"/>
                  </a:cubicBezTo>
                  <a:cubicBezTo>
                    <a:pt x="157162" y="255836"/>
                    <a:pt x="156238" y="244829"/>
                    <a:pt x="156156" y="233823"/>
                  </a:cubicBezTo>
                  <a:cubicBezTo>
                    <a:pt x="156156" y="219148"/>
                    <a:pt x="156156" y="211539"/>
                    <a:pt x="153167" y="211539"/>
                  </a:cubicBezTo>
                  <a:cubicBezTo>
                    <a:pt x="150177" y="211539"/>
                    <a:pt x="147460" y="216974"/>
                    <a:pt x="141210" y="227573"/>
                  </a:cubicBezTo>
                  <a:cubicBezTo>
                    <a:pt x="134959" y="238171"/>
                    <a:pt x="130883" y="244694"/>
                    <a:pt x="124089" y="254749"/>
                  </a:cubicBezTo>
                  <a:cubicBezTo>
                    <a:pt x="112621" y="275457"/>
                    <a:pt x="91668" y="289208"/>
                    <a:pt x="68106" y="291437"/>
                  </a:cubicBezTo>
                  <a:cubicBezTo>
                    <a:pt x="57263" y="291790"/>
                    <a:pt x="46610" y="288447"/>
                    <a:pt x="37941" y="281925"/>
                  </a:cubicBezTo>
                  <a:cubicBezTo>
                    <a:pt x="20766" y="268309"/>
                    <a:pt x="8917" y="249069"/>
                    <a:pt x="4515" y="227573"/>
                  </a:cubicBezTo>
                  <a:cubicBezTo>
                    <a:pt x="1580" y="216947"/>
                    <a:pt x="31" y="205995"/>
                    <a:pt x="-105" y="194961"/>
                  </a:cubicBezTo>
                  <a:cubicBezTo>
                    <a:pt x="31" y="164606"/>
                    <a:pt x="6797" y="134631"/>
                    <a:pt x="19733" y="107183"/>
                  </a:cubicBezTo>
                  <a:cubicBezTo>
                    <a:pt x="30740" y="81447"/>
                    <a:pt x="49056" y="59516"/>
                    <a:pt x="72455" y="44134"/>
                  </a:cubicBezTo>
                  <a:cubicBezTo>
                    <a:pt x="85281" y="35383"/>
                    <a:pt x="100391" y="30546"/>
                    <a:pt x="115936" y="30275"/>
                  </a:cubicBezTo>
                  <a:cubicBezTo>
                    <a:pt x="130285" y="30655"/>
                    <a:pt x="144335" y="34677"/>
                    <a:pt x="156700" y="41960"/>
                  </a:cubicBezTo>
                  <a:cubicBezTo>
                    <a:pt x="158331" y="42966"/>
                    <a:pt x="160206" y="43536"/>
                    <a:pt x="162135" y="43591"/>
                  </a:cubicBezTo>
                  <a:cubicBezTo>
                    <a:pt x="165396" y="43591"/>
                    <a:pt x="168657" y="39243"/>
                    <a:pt x="172462" y="30818"/>
                  </a:cubicBezTo>
                  <a:cubicBezTo>
                    <a:pt x="175152" y="23752"/>
                    <a:pt x="179229" y="17284"/>
                    <a:pt x="184419" y="11795"/>
                  </a:cubicBezTo>
                  <a:cubicBezTo>
                    <a:pt x="190099" y="4756"/>
                    <a:pt x="198497" y="408"/>
                    <a:pt x="207519" y="-163"/>
                  </a:cubicBezTo>
                  <a:cubicBezTo>
                    <a:pt x="211568" y="218"/>
                    <a:pt x="215563" y="951"/>
                    <a:pt x="219477" y="2011"/>
                  </a:cubicBezTo>
                  <a:cubicBezTo>
                    <a:pt x="225455" y="2011"/>
                    <a:pt x="230890" y="10436"/>
                    <a:pt x="235510" y="23481"/>
                  </a:cubicBezTo>
                  <a:cubicBezTo>
                    <a:pt x="240184" y="43482"/>
                    <a:pt x="243173" y="63837"/>
                    <a:pt x="244478" y="84355"/>
                  </a:cubicBezTo>
                  <a:cubicBezTo>
                    <a:pt x="251001" y="157187"/>
                    <a:pt x="254533" y="212626"/>
                    <a:pt x="254533" y="250672"/>
                  </a:cubicBezTo>
                  <a:lnTo>
                    <a:pt x="254533" y="259369"/>
                  </a:lnTo>
                  <a:cubicBezTo>
                    <a:pt x="254533" y="269886"/>
                    <a:pt x="249859" y="279832"/>
                    <a:pt x="241760" y="286545"/>
                  </a:cubicBezTo>
                  <a:cubicBezTo>
                    <a:pt x="229015" y="295730"/>
                    <a:pt x="213416" y="300160"/>
                    <a:pt x="197735" y="299046"/>
                  </a:cubicBezTo>
                  <a:close/>
                  <a:moveTo>
                    <a:pt x="89032" y="215343"/>
                  </a:moveTo>
                  <a:cubicBezTo>
                    <a:pt x="103435" y="215343"/>
                    <a:pt x="118382" y="197136"/>
                    <a:pt x="133601" y="160991"/>
                  </a:cubicBezTo>
                  <a:cubicBezTo>
                    <a:pt x="143873" y="139903"/>
                    <a:pt x="151537" y="117618"/>
                    <a:pt x="156428" y="94682"/>
                  </a:cubicBezTo>
                  <a:cubicBezTo>
                    <a:pt x="156428" y="87073"/>
                    <a:pt x="149362" y="83268"/>
                    <a:pt x="135231" y="83268"/>
                  </a:cubicBezTo>
                  <a:cubicBezTo>
                    <a:pt x="117920" y="84681"/>
                    <a:pt x="102592" y="94981"/>
                    <a:pt x="94739" y="110444"/>
                  </a:cubicBezTo>
                  <a:cubicBezTo>
                    <a:pt x="83053" y="128407"/>
                    <a:pt x="75199" y="148572"/>
                    <a:pt x="71639" y="169688"/>
                  </a:cubicBezTo>
                  <a:cubicBezTo>
                    <a:pt x="71395" y="174117"/>
                    <a:pt x="71395" y="178574"/>
                    <a:pt x="71639" y="183004"/>
                  </a:cubicBezTo>
                  <a:cubicBezTo>
                    <a:pt x="70552" y="194581"/>
                    <a:pt x="75362" y="205913"/>
                    <a:pt x="84412" y="213169"/>
                  </a:cubicBezTo>
                  <a:cubicBezTo>
                    <a:pt x="85581" y="214229"/>
                    <a:pt x="86967" y="214963"/>
                    <a:pt x="88488" y="215343"/>
                  </a:cubicBezTo>
                  <a:close/>
                </a:path>
              </a:pathLst>
            </a:custGeom>
            <a:solidFill>
              <a:srgbClr val="21B4DA"/>
            </a:solidFill>
            <a:ln w="27146" cap="flat">
              <a:noFill/>
              <a:prstDash val="solid"/>
              <a:miter/>
            </a:ln>
          </p:spPr>
          <p:txBody>
            <a:bodyPr rtlCol="0" anchor="ctr"/>
            <a:lstStyle/>
            <a:p>
              <a:endParaRPr lang="fr-FR"/>
            </a:p>
          </p:txBody>
        </p:sp>
        <p:sp>
          <p:nvSpPr>
            <p:cNvPr id="398" name="Graphique 14">
              <a:extLst>
                <a:ext uri="{FF2B5EF4-FFF2-40B4-BE49-F238E27FC236}">
                  <a16:creationId xmlns:a16="http://schemas.microsoft.com/office/drawing/2014/main" id="{B75CB239-2C1D-4034-9160-D39DBBD3C9C7}"/>
                </a:ext>
              </a:extLst>
            </p:cNvPr>
            <p:cNvSpPr/>
            <p:nvPr/>
          </p:nvSpPr>
          <p:spPr>
            <a:xfrm>
              <a:off x="5290592" y="1570059"/>
              <a:ext cx="278867" cy="341874"/>
            </a:xfrm>
            <a:custGeom>
              <a:avLst/>
              <a:gdLst>
                <a:gd name="connsiteX0" fmla="*/ 42565 w 278867"/>
                <a:gd name="connsiteY0" fmla="*/ 341712 h 341874"/>
                <a:gd name="connsiteX1" fmla="*/ 32782 w 278867"/>
                <a:gd name="connsiteY1" fmla="*/ 341712 h 341874"/>
                <a:gd name="connsiteX2" fmla="*/ 12671 w 278867"/>
                <a:gd name="connsiteY2" fmla="*/ 326765 h 341874"/>
                <a:gd name="connsiteX3" fmla="*/ -101 w 278867"/>
                <a:gd name="connsiteY3" fmla="*/ 291708 h 341874"/>
                <a:gd name="connsiteX4" fmla="*/ -101 w 278867"/>
                <a:gd name="connsiteY4" fmla="*/ 171318 h 341874"/>
                <a:gd name="connsiteX5" fmla="*/ 14574 w 278867"/>
                <a:gd name="connsiteY5" fmla="*/ 18860 h 341874"/>
                <a:gd name="connsiteX6" fmla="*/ 43652 w 278867"/>
                <a:gd name="connsiteY6" fmla="*/ -163 h 341874"/>
                <a:gd name="connsiteX7" fmla="*/ 83057 w 278867"/>
                <a:gd name="connsiteY7" fmla="*/ 59353 h 341874"/>
                <a:gd name="connsiteX8" fmla="*/ 84416 w 278867"/>
                <a:gd name="connsiteY8" fmla="*/ 73756 h 341874"/>
                <a:gd name="connsiteX9" fmla="*/ 187957 w 278867"/>
                <a:gd name="connsiteY9" fmla="*/ 10164 h 341874"/>
                <a:gd name="connsiteX10" fmla="*/ 222742 w 278867"/>
                <a:gd name="connsiteY10" fmla="*/ 15327 h 341874"/>
                <a:gd name="connsiteX11" fmla="*/ 269484 w 278867"/>
                <a:gd name="connsiteY11" fmla="*/ 119683 h 341874"/>
                <a:gd name="connsiteX12" fmla="*/ 278724 w 278867"/>
                <a:gd name="connsiteY12" fmla="*/ 221593 h 341874"/>
                <a:gd name="connsiteX13" fmla="*/ 266223 w 278867"/>
                <a:gd name="connsiteY13" fmla="*/ 298502 h 341874"/>
                <a:gd name="connsiteX14" fmla="*/ 221927 w 278867"/>
                <a:gd name="connsiteY14" fmla="*/ 331113 h 341874"/>
                <a:gd name="connsiteX15" fmla="*/ 189315 w 278867"/>
                <a:gd name="connsiteY15" fmla="*/ 318612 h 341874"/>
                <a:gd name="connsiteX16" fmla="*/ 175456 w 278867"/>
                <a:gd name="connsiteY16" fmla="*/ 291436 h 341874"/>
                <a:gd name="connsiteX17" fmla="*/ 173009 w 278867"/>
                <a:gd name="connsiteY17" fmla="*/ 264260 h 341874"/>
                <a:gd name="connsiteX18" fmla="*/ 176814 w 278867"/>
                <a:gd name="connsiteY18" fmla="*/ 221593 h 341874"/>
                <a:gd name="connsiteX19" fmla="*/ 179803 w 278867"/>
                <a:gd name="connsiteY19" fmla="*/ 173492 h 341874"/>
                <a:gd name="connsiteX20" fmla="*/ 156976 w 278867"/>
                <a:gd name="connsiteY20" fmla="*/ 94410 h 341874"/>
                <a:gd name="connsiteX21" fmla="*/ 134692 w 278867"/>
                <a:gd name="connsiteY21" fmla="*/ 111802 h 341874"/>
                <a:gd name="connsiteX22" fmla="*/ 96917 w 278867"/>
                <a:gd name="connsiteY22" fmla="*/ 237084 h 341874"/>
                <a:gd name="connsiteX23" fmla="*/ 86590 w 278867"/>
                <a:gd name="connsiteY23" fmla="*/ 291436 h 341874"/>
                <a:gd name="connsiteX24" fmla="*/ 69198 w 278867"/>
                <a:gd name="connsiteY24" fmla="*/ 327852 h 341874"/>
                <a:gd name="connsiteX25" fmla="*/ 42565 w 278867"/>
                <a:gd name="connsiteY25" fmla="*/ 341712 h 3418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78867" h="341874">
                  <a:moveTo>
                    <a:pt x="42565" y="341712"/>
                  </a:moveTo>
                  <a:lnTo>
                    <a:pt x="32782" y="341712"/>
                  </a:lnTo>
                  <a:cubicBezTo>
                    <a:pt x="24439" y="339456"/>
                    <a:pt x="17237" y="334103"/>
                    <a:pt x="12671" y="326765"/>
                  </a:cubicBezTo>
                  <a:cubicBezTo>
                    <a:pt x="4274" y="317036"/>
                    <a:pt x="-264" y="304562"/>
                    <a:pt x="-101" y="291708"/>
                  </a:cubicBezTo>
                  <a:lnTo>
                    <a:pt x="-101" y="171318"/>
                  </a:lnTo>
                  <a:cubicBezTo>
                    <a:pt x="-101" y="86529"/>
                    <a:pt x="4790" y="35709"/>
                    <a:pt x="14574" y="18860"/>
                  </a:cubicBezTo>
                  <a:cubicBezTo>
                    <a:pt x="19629" y="7310"/>
                    <a:pt x="31042" y="-136"/>
                    <a:pt x="43652" y="-163"/>
                  </a:cubicBezTo>
                  <a:cubicBezTo>
                    <a:pt x="67295" y="-163"/>
                    <a:pt x="80611" y="19676"/>
                    <a:pt x="83057" y="59353"/>
                  </a:cubicBezTo>
                  <a:cubicBezTo>
                    <a:pt x="83057" y="63973"/>
                    <a:pt x="83057" y="68864"/>
                    <a:pt x="84416" y="73756"/>
                  </a:cubicBezTo>
                  <a:cubicBezTo>
                    <a:pt x="122463" y="31361"/>
                    <a:pt x="156976" y="10164"/>
                    <a:pt x="187957" y="10164"/>
                  </a:cubicBezTo>
                  <a:cubicBezTo>
                    <a:pt x="199642" y="11169"/>
                    <a:pt x="211274" y="12882"/>
                    <a:pt x="222742" y="15327"/>
                  </a:cubicBezTo>
                  <a:cubicBezTo>
                    <a:pt x="241764" y="18860"/>
                    <a:pt x="257255" y="53646"/>
                    <a:pt x="269484" y="119683"/>
                  </a:cubicBezTo>
                  <a:cubicBezTo>
                    <a:pt x="275653" y="153300"/>
                    <a:pt x="278752" y="187406"/>
                    <a:pt x="278724" y="221593"/>
                  </a:cubicBezTo>
                  <a:cubicBezTo>
                    <a:pt x="279214" y="247764"/>
                    <a:pt x="275001" y="273826"/>
                    <a:pt x="266223" y="298502"/>
                  </a:cubicBezTo>
                  <a:cubicBezTo>
                    <a:pt x="260652" y="318205"/>
                    <a:pt x="242417" y="331630"/>
                    <a:pt x="221927" y="331113"/>
                  </a:cubicBezTo>
                  <a:cubicBezTo>
                    <a:pt x="209860" y="331303"/>
                    <a:pt x="198175" y="326846"/>
                    <a:pt x="189315" y="318612"/>
                  </a:cubicBezTo>
                  <a:cubicBezTo>
                    <a:pt x="181733" y="311383"/>
                    <a:pt x="176842" y="301817"/>
                    <a:pt x="175456" y="291436"/>
                  </a:cubicBezTo>
                  <a:cubicBezTo>
                    <a:pt x="173934" y="282441"/>
                    <a:pt x="173118" y="273364"/>
                    <a:pt x="173009" y="264260"/>
                  </a:cubicBezTo>
                  <a:cubicBezTo>
                    <a:pt x="173363" y="249965"/>
                    <a:pt x="174640" y="235725"/>
                    <a:pt x="176814" y="221593"/>
                  </a:cubicBezTo>
                  <a:cubicBezTo>
                    <a:pt x="178907" y="205641"/>
                    <a:pt x="179912" y="189580"/>
                    <a:pt x="179803" y="173492"/>
                  </a:cubicBezTo>
                  <a:cubicBezTo>
                    <a:pt x="179803" y="120771"/>
                    <a:pt x="172194" y="94410"/>
                    <a:pt x="156976" y="94410"/>
                  </a:cubicBezTo>
                  <a:cubicBezTo>
                    <a:pt x="150726" y="94410"/>
                    <a:pt x="143388" y="100117"/>
                    <a:pt x="134692" y="111802"/>
                  </a:cubicBezTo>
                  <a:cubicBezTo>
                    <a:pt x="113359" y="150420"/>
                    <a:pt x="100477" y="193113"/>
                    <a:pt x="96917" y="237084"/>
                  </a:cubicBezTo>
                  <a:cubicBezTo>
                    <a:pt x="93928" y="257738"/>
                    <a:pt x="90666" y="276218"/>
                    <a:pt x="86590" y="291436"/>
                  </a:cubicBezTo>
                  <a:cubicBezTo>
                    <a:pt x="84063" y="304888"/>
                    <a:pt x="78057" y="317444"/>
                    <a:pt x="69198" y="327852"/>
                  </a:cubicBezTo>
                  <a:cubicBezTo>
                    <a:pt x="62757" y="336113"/>
                    <a:pt x="53028" y="341168"/>
                    <a:pt x="42565" y="341712"/>
                  </a:cubicBezTo>
                  <a:close/>
                </a:path>
              </a:pathLst>
            </a:custGeom>
            <a:solidFill>
              <a:srgbClr val="21B4DA"/>
            </a:solidFill>
            <a:ln w="27146" cap="flat">
              <a:noFill/>
              <a:prstDash val="solid"/>
              <a:miter/>
            </a:ln>
          </p:spPr>
          <p:txBody>
            <a:bodyPr rtlCol="0" anchor="ctr"/>
            <a:lstStyle/>
            <a:p>
              <a:endParaRPr lang="fr-FR"/>
            </a:p>
          </p:txBody>
        </p:sp>
        <p:sp>
          <p:nvSpPr>
            <p:cNvPr id="399" name="Graphique 14">
              <a:extLst>
                <a:ext uri="{FF2B5EF4-FFF2-40B4-BE49-F238E27FC236}">
                  <a16:creationId xmlns:a16="http://schemas.microsoft.com/office/drawing/2014/main" id="{B75CB239-2C1D-4034-9160-D39DBBD3C9C7}"/>
                </a:ext>
              </a:extLst>
            </p:cNvPr>
            <p:cNvSpPr/>
            <p:nvPr/>
          </p:nvSpPr>
          <p:spPr>
            <a:xfrm>
              <a:off x="5600352" y="1566797"/>
              <a:ext cx="293876" cy="480805"/>
            </a:xfrm>
            <a:custGeom>
              <a:avLst/>
              <a:gdLst>
                <a:gd name="connsiteX0" fmla="*/ 128487 w 293876"/>
                <a:gd name="connsiteY0" fmla="*/ 480582 h 480805"/>
                <a:gd name="connsiteX1" fmla="*/ 65168 w 293876"/>
                <a:gd name="connsiteY1" fmla="*/ 467266 h 480805"/>
                <a:gd name="connsiteX2" fmla="*/ 23044 w 293876"/>
                <a:gd name="connsiteY2" fmla="*/ 430849 h 480805"/>
                <a:gd name="connsiteX3" fmla="*/ 1304 w 293876"/>
                <a:gd name="connsiteY3" fmla="*/ 376497 h 480805"/>
                <a:gd name="connsiteX4" fmla="*/ 1304 w 293876"/>
                <a:gd name="connsiteY4" fmla="*/ 365899 h 480805"/>
                <a:gd name="connsiteX5" fmla="*/ 4293 w 293876"/>
                <a:gd name="connsiteY5" fmla="*/ 350952 h 480805"/>
                <a:gd name="connsiteX6" fmla="*/ 14348 w 293876"/>
                <a:gd name="connsiteY6" fmla="*/ 343342 h 480805"/>
                <a:gd name="connsiteX7" fmla="*/ 26034 w 293876"/>
                <a:gd name="connsiteY7" fmla="*/ 350136 h 480805"/>
                <a:gd name="connsiteX8" fmla="*/ 34187 w 293876"/>
                <a:gd name="connsiteY8" fmla="*/ 367257 h 480805"/>
                <a:gd name="connsiteX9" fmla="*/ 57014 w 293876"/>
                <a:gd name="connsiteY9" fmla="*/ 402858 h 480805"/>
                <a:gd name="connsiteX10" fmla="*/ 104572 w 293876"/>
                <a:gd name="connsiteY10" fmla="*/ 426773 h 480805"/>
                <a:gd name="connsiteX11" fmla="*/ 130390 w 293876"/>
                <a:gd name="connsiteY11" fmla="*/ 421881 h 480805"/>
                <a:gd name="connsiteX12" fmla="*/ 165447 w 293876"/>
                <a:gd name="connsiteY12" fmla="*/ 378671 h 480805"/>
                <a:gd name="connsiteX13" fmla="*/ 188002 w 293876"/>
                <a:gd name="connsiteY13" fmla="*/ 238443 h 480805"/>
                <a:gd name="connsiteX14" fmla="*/ 188002 w 293876"/>
                <a:gd name="connsiteY14" fmla="*/ 227844 h 480805"/>
                <a:gd name="connsiteX15" fmla="*/ 185829 w 293876"/>
                <a:gd name="connsiteY15" fmla="*/ 227844 h 480805"/>
                <a:gd name="connsiteX16" fmla="*/ 182839 w 293876"/>
                <a:gd name="connsiteY16" fmla="*/ 230290 h 480805"/>
                <a:gd name="connsiteX17" fmla="*/ 174415 w 293876"/>
                <a:gd name="connsiteY17" fmla="*/ 238715 h 480805"/>
                <a:gd name="connsiteX18" fmla="*/ 80386 w 293876"/>
                <a:gd name="connsiteY18" fmla="*/ 283284 h 480805"/>
                <a:gd name="connsiteX19" fmla="*/ 78483 w 293876"/>
                <a:gd name="connsiteY19" fmla="*/ 283284 h 480805"/>
                <a:gd name="connsiteX20" fmla="*/ 20871 w 293876"/>
                <a:gd name="connsiteY20" fmla="*/ 251759 h 480805"/>
                <a:gd name="connsiteX21" fmla="*/ -55 w 293876"/>
                <a:gd name="connsiteY21" fmla="*/ 181917 h 480805"/>
                <a:gd name="connsiteX22" fmla="*/ 27121 w 293876"/>
                <a:gd name="connsiteY22" fmla="*/ 105552 h 480805"/>
                <a:gd name="connsiteX23" fmla="*/ 113269 w 293876"/>
                <a:gd name="connsiteY23" fmla="*/ 58266 h 480805"/>
                <a:gd name="connsiteX24" fmla="*/ 130933 w 293876"/>
                <a:gd name="connsiteY24" fmla="*/ 56635 h 480805"/>
                <a:gd name="connsiteX25" fmla="*/ 174415 w 293876"/>
                <a:gd name="connsiteY25" fmla="*/ 69680 h 480805"/>
                <a:gd name="connsiteX26" fmla="*/ 188818 w 293876"/>
                <a:gd name="connsiteY26" fmla="*/ 74571 h 480805"/>
                <a:gd name="connsiteX27" fmla="*/ 199417 w 293876"/>
                <a:gd name="connsiteY27" fmla="*/ 55277 h 480805"/>
                <a:gd name="connsiteX28" fmla="*/ 214091 w 293876"/>
                <a:gd name="connsiteY28" fmla="*/ 13697 h 480805"/>
                <a:gd name="connsiteX29" fmla="*/ 237734 w 293876"/>
                <a:gd name="connsiteY29" fmla="*/ -163 h 480805"/>
                <a:gd name="connsiteX30" fmla="*/ 281760 w 293876"/>
                <a:gd name="connsiteY30" fmla="*/ 64788 h 480805"/>
                <a:gd name="connsiteX31" fmla="*/ 293717 w 293876"/>
                <a:gd name="connsiteY31" fmla="*/ 178928 h 480805"/>
                <a:gd name="connsiteX32" fmla="*/ 291000 w 293876"/>
                <a:gd name="connsiteY32" fmla="*/ 241161 h 480805"/>
                <a:gd name="connsiteX33" fmla="*/ 276868 w 293876"/>
                <a:gd name="connsiteY33" fmla="*/ 322689 h 480805"/>
                <a:gd name="connsiteX34" fmla="*/ 246159 w 293876"/>
                <a:gd name="connsiteY34" fmla="*/ 401771 h 480805"/>
                <a:gd name="connsiteX35" fmla="*/ 198329 w 293876"/>
                <a:gd name="connsiteY35" fmla="*/ 458025 h 480805"/>
                <a:gd name="connsiteX36" fmla="*/ 128487 w 293876"/>
                <a:gd name="connsiteY36" fmla="*/ 480582 h 480805"/>
                <a:gd name="connsiteX37" fmla="*/ 98593 w 293876"/>
                <a:gd name="connsiteY37" fmla="*/ 230562 h 480805"/>
                <a:gd name="connsiteX38" fmla="*/ 134466 w 293876"/>
                <a:gd name="connsiteY38" fmla="*/ 215072 h 480805"/>
                <a:gd name="connsiteX39" fmla="*/ 161642 w 293876"/>
                <a:gd name="connsiteY39" fmla="*/ 178656 h 480805"/>
                <a:gd name="connsiteX40" fmla="*/ 171154 w 293876"/>
                <a:gd name="connsiteY40" fmla="*/ 141968 h 480805"/>
                <a:gd name="connsiteX41" fmla="*/ 142075 w 293876"/>
                <a:gd name="connsiteY41" fmla="*/ 119956 h 480805"/>
                <a:gd name="connsiteX42" fmla="*/ 105659 w 293876"/>
                <a:gd name="connsiteY42" fmla="*/ 132456 h 480805"/>
                <a:gd name="connsiteX43" fmla="*/ 78483 w 293876"/>
                <a:gd name="connsiteY43" fmla="*/ 182189 h 480805"/>
                <a:gd name="connsiteX44" fmla="*/ 76853 w 293876"/>
                <a:gd name="connsiteY44" fmla="*/ 196592 h 480805"/>
                <a:gd name="connsiteX45" fmla="*/ 98593 w 293876"/>
                <a:gd name="connsiteY45" fmla="*/ 230562 h 4808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293876" h="480805">
                  <a:moveTo>
                    <a:pt x="128487" y="480582"/>
                  </a:moveTo>
                  <a:cubicBezTo>
                    <a:pt x="106611" y="481234"/>
                    <a:pt x="84924" y="476668"/>
                    <a:pt x="65168" y="467266"/>
                  </a:cubicBezTo>
                  <a:cubicBezTo>
                    <a:pt x="48209" y="458977"/>
                    <a:pt x="33697" y="446449"/>
                    <a:pt x="23044" y="430849"/>
                  </a:cubicBezTo>
                  <a:cubicBezTo>
                    <a:pt x="12011" y="414490"/>
                    <a:pt x="4592" y="395955"/>
                    <a:pt x="1304" y="376497"/>
                  </a:cubicBezTo>
                  <a:cubicBezTo>
                    <a:pt x="896" y="372965"/>
                    <a:pt x="896" y="369432"/>
                    <a:pt x="1304" y="365899"/>
                  </a:cubicBezTo>
                  <a:cubicBezTo>
                    <a:pt x="1385" y="360762"/>
                    <a:pt x="2391" y="355708"/>
                    <a:pt x="4293" y="350952"/>
                  </a:cubicBezTo>
                  <a:cubicBezTo>
                    <a:pt x="5516" y="346414"/>
                    <a:pt x="9647" y="343288"/>
                    <a:pt x="14348" y="343342"/>
                  </a:cubicBezTo>
                  <a:cubicBezTo>
                    <a:pt x="19131" y="343478"/>
                    <a:pt x="23534" y="346033"/>
                    <a:pt x="26034" y="350136"/>
                  </a:cubicBezTo>
                  <a:cubicBezTo>
                    <a:pt x="29485" y="355463"/>
                    <a:pt x="32230" y="361224"/>
                    <a:pt x="34187" y="367257"/>
                  </a:cubicBezTo>
                  <a:cubicBezTo>
                    <a:pt x="39133" y="380628"/>
                    <a:pt x="46932" y="392776"/>
                    <a:pt x="57014" y="402858"/>
                  </a:cubicBezTo>
                  <a:cubicBezTo>
                    <a:pt x="68863" y="417098"/>
                    <a:pt x="86093" y="425767"/>
                    <a:pt x="104572" y="426773"/>
                  </a:cubicBezTo>
                  <a:cubicBezTo>
                    <a:pt x="113323" y="426039"/>
                    <a:pt x="121965" y="424382"/>
                    <a:pt x="130390" y="421881"/>
                  </a:cubicBezTo>
                  <a:cubicBezTo>
                    <a:pt x="143244" y="418430"/>
                    <a:pt x="154929" y="404027"/>
                    <a:pt x="165447" y="378671"/>
                  </a:cubicBezTo>
                  <a:cubicBezTo>
                    <a:pt x="181915" y="333831"/>
                    <a:pt x="189579" y="286191"/>
                    <a:pt x="188002" y="238443"/>
                  </a:cubicBezTo>
                  <a:cubicBezTo>
                    <a:pt x="188002" y="231377"/>
                    <a:pt x="188002" y="227844"/>
                    <a:pt x="188002" y="227844"/>
                  </a:cubicBezTo>
                  <a:cubicBezTo>
                    <a:pt x="188002" y="227844"/>
                    <a:pt x="186644" y="227844"/>
                    <a:pt x="185829" y="227844"/>
                  </a:cubicBezTo>
                  <a:lnTo>
                    <a:pt x="182839" y="230290"/>
                  </a:lnTo>
                  <a:cubicBezTo>
                    <a:pt x="179823" y="232899"/>
                    <a:pt x="177024" y="235698"/>
                    <a:pt x="174415" y="238715"/>
                  </a:cubicBezTo>
                  <a:cubicBezTo>
                    <a:pt x="151370" y="266951"/>
                    <a:pt x="116829" y="283311"/>
                    <a:pt x="80386" y="283284"/>
                  </a:cubicBezTo>
                  <a:lnTo>
                    <a:pt x="78483" y="283284"/>
                  </a:lnTo>
                  <a:cubicBezTo>
                    <a:pt x="55438" y="282278"/>
                    <a:pt x="34159" y="270619"/>
                    <a:pt x="20871" y="251759"/>
                  </a:cubicBezTo>
                  <a:cubicBezTo>
                    <a:pt x="6549" y="231350"/>
                    <a:pt x="-789" y="206837"/>
                    <a:pt x="-55" y="181917"/>
                  </a:cubicBezTo>
                  <a:cubicBezTo>
                    <a:pt x="380" y="154170"/>
                    <a:pt x="9918" y="127320"/>
                    <a:pt x="27121" y="105552"/>
                  </a:cubicBezTo>
                  <a:cubicBezTo>
                    <a:pt x="48753" y="79382"/>
                    <a:pt x="79571" y="62478"/>
                    <a:pt x="113269" y="58266"/>
                  </a:cubicBezTo>
                  <a:cubicBezTo>
                    <a:pt x="119111" y="57233"/>
                    <a:pt x="125009" y="56662"/>
                    <a:pt x="130933" y="56635"/>
                  </a:cubicBezTo>
                  <a:cubicBezTo>
                    <a:pt x="146315" y="57179"/>
                    <a:pt x="161288" y="61663"/>
                    <a:pt x="174415" y="69680"/>
                  </a:cubicBezTo>
                  <a:cubicBezTo>
                    <a:pt x="178790" y="72370"/>
                    <a:pt x="183709" y="74028"/>
                    <a:pt x="188818" y="74571"/>
                  </a:cubicBezTo>
                  <a:cubicBezTo>
                    <a:pt x="193981" y="74571"/>
                    <a:pt x="197514" y="68049"/>
                    <a:pt x="199417" y="55277"/>
                  </a:cubicBezTo>
                  <a:cubicBezTo>
                    <a:pt x="201074" y="40466"/>
                    <a:pt x="206101" y="26252"/>
                    <a:pt x="214091" y="13697"/>
                  </a:cubicBezTo>
                  <a:cubicBezTo>
                    <a:pt x="218901" y="5164"/>
                    <a:pt x="227924" y="-135"/>
                    <a:pt x="237734" y="-163"/>
                  </a:cubicBezTo>
                  <a:cubicBezTo>
                    <a:pt x="256486" y="-163"/>
                    <a:pt x="271161" y="21578"/>
                    <a:pt x="281760" y="64788"/>
                  </a:cubicBezTo>
                  <a:cubicBezTo>
                    <a:pt x="290293" y="102210"/>
                    <a:pt x="294288" y="140528"/>
                    <a:pt x="293717" y="178928"/>
                  </a:cubicBezTo>
                  <a:cubicBezTo>
                    <a:pt x="293717" y="196048"/>
                    <a:pt x="293717" y="216702"/>
                    <a:pt x="291000" y="241161"/>
                  </a:cubicBezTo>
                  <a:cubicBezTo>
                    <a:pt x="288445" y="268663"/>
                    <a:pt x="283716" y="295920"/>
                    <a:pt x="276868" y="322689"/>
                  </a:cubicBezTo>
                  <a:cubicBezTo>
                    <a:pt x="270074" y="350272"/>
                    <a:pt x="259747" y="376851"/>
                    <a:pt x="246159" y="401771"/>
                  </a:cubicBezTo>
                  <a:cubicBezTo>
                    <a:pt x="234500" y="423784"/>
                    <a:pt x="218167" y="442970"/>
                    <a:pt x="198329" y="458025"/>
                  </a:cubicBezTo>
                  <a:cubicBezTo>
                    <a:pt x="178355" y="473407"/>
                    <a:pt x="153679" y="481397"/>
                    <a:pt x="128487" y="480582"/>
                  </a:cubicBezTo>
                  <a:close/>
                  <a:moveTo>
                    <a:pt x="98593" y="230562"/>
                  </a:moveTo>
                  <a:cubicBezTo>
                    <a:pt x="112127" y="230345"/>
                    <a:pt x="125036" y="224774"/>
                    <a:pt x="134466" y="215072"/>
                  </a:cubicBezTo>
                  <a:cubicBezTo>
                    <a:pt x="145744" y="204772"/>
                    <a:pt x="154984" y="192407"/>
                    <a:pt x="161642" y="178656"/>
                  </a:cubicBezTo>
                  <a:cubicBezTo>
                    <a:pt x="167348" y="167215"/>
                    <a:pt x="170583" y="154714"/>
                    <a:pt x="171154" y="141968"/>
                  </a:cubicBezTo>
                  <a:cubicBezTo>
                    <a:pt x="171154" y="127293"/>
                    <a:pt x="161642" y="119956"/>
                    <a:pt x="142075" y="119956"/>
                  </a:cubicBezTo>
                  <a:cubicBezTo>
                    <a:pt x="129004" y="120608"/>
                    <a:pt x="116394" y="124956"/>
                    <a:pt x="105659" y="132456"/>
                  </a:cubicBezTo>
                  <a:cubicBezTo>
                    <a:pt x="90278" y="144713"/>
                    <a:pt x="80495" y="162622"/>
                    <a:pt x="78483" y="182189"/>
                  </a:cubicBezTo>
                  <a:cubicBezTo>
                    <a:pt x="77424" y="186917"/>
                    <a:pt x="76880" y="191755"/>
                    <a:pt x="76853" y="196592"/>
                  </a:cubicBezTo>
                  <a:cubicBezTo>
                    <a:pt x="75494" y="219148"/>
                    <a:pt x="83104" y="230562"/>
                    <a:pt x="98593" y="230562"/>
                  </a:cubicBezTo>
                  <a:close/>
                </a:path>
              </a:pathLst>
            </a:custGeom>
            <a:solidFill>
              <a:srgbClr val="21B4DA"/>
            </a:solidFill>
            <a:ln w="27146" cap="flat">
              <a:noFill/>
              <a:prstDash val="solid"/>
              <a:miter/>
            </a:ln>
          </p:spPr>
          <p:txBody>
            <a:bodyPr rtlCol="0" anchor="ctr"/>
            <a:lstStyle/>
            <a:p>
              <a:endParaRPr lang="fr-FR"/>
            </a:p>
          </p:txBody>
        </p:sp>
        <p:sp>
          <p:nvSpPr>
            <p:cNvPr id="400" name="Graphique 14">
              <a:extLst>
                <a:ext uri="{FF2B5EF4-FFF2-40B4-BE49-F238E27FC236}">
                  <a16:creationId xmlns:a16="http://schemas.microsoft.com/office/drawing/2014/main" id="{B75CB239-2C1D-4034-9160-D39DBBD3C9C7}"/>
                </a:ext>
              </a:extLst>
            </p:cNvPr>
            <p:cNvSpPr/>
            <p:nvPr/>
          </p:nvSpPr>
          <p:spPr>
            <a:xfrm>
              <a:off x="6081407" y="1419778"/>
              <a:ext cx="307364" cy="491341"/>
            </a:xfrm>
            <a:custGeom>
              <a:avLst/>
              <a:gdLst>
                <a:gd name="connsiteX0" fmla="*/ 156165 w 307364"/>
                <a:gd name="connsiteY0" fmla="*/ 369701 h 491341"/>
                <a:gd name="connsiteX1" fmla="*/ 156165 w 307364"/>
                <a:gd name="connsiteY1" fmla="*/ 369701 h 491341"/>
                <a:gd name="connsiteX2" fmla="*/ 117847 w 307364"/>
                <a:gd name="connsiteY2" fmla="*/ 346601 h 491341"/>
                <a:gd name="connsiteX3" fmla="*/ 109422 w 307364"/>
                <a:gd name="connsiteY3" fmla="*/ 312087 h 491341"/>
                <a:gd name="connsiteX4" fmla="*/ 112683 w 307364"/>
                <a:gd name="connsiteY4" fmla="*/ 289531 h 491341"/>
                <a:gd name="connsiteX5" fmla="*/ 161329 w 307364"/>
                <a:gd name="connsiteY5" fmla="*/ 225939 h 491341"/>
                <a:gd name="connsiteX6" fmla="*/ 200190 w 307364"/>
                <a:gd name="connsiteY6" fmla="*/ 185447 h 491341"/>
                <a:gd name="connsiteX7" fmla="*/ 217311 w 307364"/>
                <a:gd name="connsiteY7" fmla="*/ 140063 h 491341"/>
                <a:gd name="connsiteX8" fmla="*/ 208887 w 307364"/>
                <a:gd name="connsiteY8" fmla="*/ 109354 h 491341"/>
                <a:gd name="connsiteX9" fmla="*/ 187689 w 307364"/>
                <a:gd name="connsiteY9" fmla="*/ 85711 h 491341"/>
                <a:gd name="connsiteX10" fmla="*/ 156980 w 307364"/>
                <a:gd name="connsiteY10" fmla="*/ 76199 h 491341"/>
                <a:gd name="connsiteX11" fmla="*/ 102629 w 307364"/>
                <a:gd name="connsiteY11" fmla="*/ 91689 h 491341"/>
                <a:gd name="connsiteX12" fmla="*/ 77627 w 307364"/>
                <a:gd name="connsiteY12" fmla="*/ 134900 h 491341"/>
                <a:gd name="connsiteX13" fmla="*/ 85236 w 307364"/>
                <a:gd name="connsiteY13" fmla="*/ 162076 h 491341"/>
                <a:gd name="connsiteX14" fmla="*/ 102901 w 307364"/>
                <a:gd name="connsiteY14" fmla="*/ 175935 h 491341"/>
                <a:gd name="connsiteX15" fmla="*/ 114858 w 307364"/>
                <a:gd name="connsiteY15" fmla="*/ 184360 h 491341"/>
                <a:gd name="connsiteX16" fmla="*/ 118662 w 307364"/>
                <a:gd name="connsiteY16" fmla="*/ 194958 h 491341"/>
                <a:gd name="connsiteX17" fmla="*/ 102629 w 307364"/>
                <a:gd name="connsiteY17" fmla="*/ 213710 h 491341"/>
                <a:gd name="connsiteX18" fmla="*/ 75453 w 307364"/>
                <a:gd name="connsiteY18" fmla="*/ 218601 h 491341"/>
                <a:gd name="connsiteX19" fmla="*/ 71376 w 307364"/>
                <a:gd name="connsiteY19" fmla="*/ 218601 h 491341"/>
                <a:gd name="connsiteX20" fmla="*/ 10774 w 307364"/>
                <a:gd name="connsiteY20" fmla="*/ 181642 h 491341"/>
                <a:gd name="connsiteX21" fmla="*/ -97 w 307364"/>
                <a:gd name="connsiteY21" fmla="*/ 135715 h 491341"/>
                <a:gd name="connsiteX22" fmla="*/ 6697 w 307364"/>
                <a:gd name="connsiteY22" fmla="*/ 92233 h 491341"/>
                <a:gd name="connsiteX23" fmla="*/ 52082 w 307364"/>
                <a:gd name="connsiteY23" fmla="*/ 31358 h 491341"/>
                <a:gd name="connsiteX24" fmla="*/ 157796 w 307364"/>
                <a:gd name="connsiteY24" fmla="*/ 106 h 491341"/>
                <a:gd name="connsiteX25" fmla="*/ 258347 w 307364"/>
                <a:gd name="connsiteY25" fmla="*/ 33805 h 491341"/>
                <a:gd name="connsiteX26" fmla="*/ 306991 w 307364"/>
                <a:gd name="connsiteY26" fmla="*/ 145770 h 491341"/>
                <a:gd name="connsiteX27" fmla="*/ 287425 w 307364"/>
                <a:gd name="connsiteY27" fmla="*/ 216428 h 491341"/>
                <a:gd name="connsiteX28" fmla="*/ 236062 w 307364"/>
                <a:gd name="connsiteY28" fmla="*/ 275671 h 491341"/>
                <a:gd name="connsiteX29" fmla="*/ 214865 w 307364"/>
                <a:gd name="connsiteY29" fmla="*/ 297956 h 491341"/>
                <a:gd name="connsiteX30" fmla="*/ 197472 w 307364"/>
                <a:gd name="connsiteY30" fmla="*/ 332197 h 491341"/>
                <a:gd name="connsiteX31" fmla="*/ 187146 w 307364"/>
                <a:gd name="connsiteY31" fmla="*/ 358015 h 491341"/>
                <a:gd name="connsiteX32" fmla="*/ 156165 w 307364"/>
                <a:gd name="connsiteY32" fmla="*/ 369701 h 491341"/>
                <a:gd name="connsiteX33" fmla="*/ 152089 w 307364"/>
                <a:gd name="connsiteY33" fmla="*/ 491178 h 491341"/>
                <a:gd name="connsiteX34" fmla="*/ 149914 w 307364"/>
                <a:gd name="connsiteY34" fmla="*/ 491178 h 491341"/>
                <a:gd name="connsiteX35" fmla="*/ 119477 w 307364"/>
                <a:gd name="connsiteY35" fmla="*/ 480035 h 491341"/>
                <a:gd name="connsiteX36" fmla="*/ 104531 w 307364"/>
                <a:gd name="connsiteY36" fmla="*/ 446880 h 491341"/>
                <a:gd name="connsiteX37" fmla="*/ 117304 w 307364"/>
                <a:gd name="connsiteY37" fmla="*/ 413454 h 491341"/>
                <a:gd name="connsiteX38" fmla="*/ 149914 w 307364"/>
                <a:gd name="connsiteY38" fmla="*/ 399322 h 491341"/>
                <a:gd name="connsiteX39" fmla="*/ 181167 w 307364"/>
                <a:gd name="connsiteY39" fmla="*/ 411551 h 491341"/>
                <a:gd name="connsiteX40" fmla="*/ 195571 w 307364"/>
                <a:gd name="connsiteY40" fmla="*/ 445793 h 491341"/>
                <a:gd name="connsiteX41" fmla="*/ 183613 w 307364"/>
                <a:gd name="connsiteY41" fmla="*/ 476774 h 491341"/>
                <a:gd name="connsiteX42" fmla="*/ 152089 w 307364"/>
                <a:gd name="connsiteY42" fmla="*/ 491178 h 4913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307364" h="491341">
                  <a:moveTo>
                    <a:pt x="156165" y="369701"/>
                  </a:moveTo>
                  <a:lnTo>
                    <a:pt x="156165" y="369701"/>
                  </a:lnTo>
                  <a:cubicBezTo>
                    <a:pt x="139887" y="370461"/>
                    <a:pt x="124750" y="361357"/>
                    <a:pt x="117847" y="346601"/>
                  </a:cubicBezTo>
                  <a:cubicBezTo>
                    <a:pt x="112412" y="335893"/>
                    <a:pt x="109531" y="324099"/>
                    <a:pt x="109422" y="312087"/>
                  </a:cubicBezTo>
                  <a:cubicBezTo>
                    <a:pt x="109831" y="304478"/>
                    <a:pt x="110917" y="296923"/>
                    <a:pt x="112683" y="289531"/>
                  </a:cubicBezTo>
                  <a:cubicBezTo>
                    <a:pt x="122521" y="264149"/>
                    <a:pt x="139397" y="242082"/>
                    <a:pt x="161329" y="225939"/>
                  </a:cubicBezTo>
                  <a:cubicBezTo>
                    <a:pt x="175433" y="213601"/>
                    <a:pt x="188450" y="200068"/>
                    <a:pt x="200190" y="185447"/>
                  </a:cubicBezTo>
                  <a:cubicBezTo>
                    <a:pt x="211006" y="172756"/>
                    <a:pt x="217039" y="156722"/>
                    <a:pt x="217311" y="140063"/>
                  </a:cubicBezTo>
                  <a:cubicBezTo>
                    <a:pt x="217039" y="129301"/>
                    <a:pt x="214159" y="118757"/>
                    <a:pt x="208887" y="109354"/>
                  </a:cubicBezTo>
                  <a:cubicBezTo>
                    <a:pt x="203778" y="99897"/>
                    <a:pt x="196522" y="91798"/>
                    <a:pt x="187689" y="85711"/>
                  </a:cubicBezTo>
                  <a:cubicBezTo>
                    <a:pt x="178748" y="79297"/>
                    <a:pt x="167987" y="75955"/>
                    <a:pt x="156980" y="76199"/>
                  </a:cubicBezTo>
                  <a:cubicBezTo>
                    <a:pt x="137713" y="75737"/>
                    <a:pt x="118771" y="81145"/>
                    <a:pt x="102629" y="91689"/>
                  </a:cubicBezTo>
                  <a:cubicBezTo>
                    <a:pt x="87410" y="100848"/>
                    <a:pt x="77980" y="117154"/>
                    <a:pt x="77627" y="134900"/>
                  </a:cubicBezTo>
                  <a:cubicBezTo>
                    <a:pt x="77029" y="144547"/>
                    <a:pt x="79720" y="154140"/>
                    <a:pt x="85236" y="162076"/>
                  </a:cubicBezTo>
                  <a:cubicBezTo>
                    <a:pt x="90155" y="167810"/>
                    <a:pt x="96160" y="172538"/>
                    <a:pt x="102901" y="175935"/>
                  </a:cubicBezTo>
                  <a:cubicBezTo>
                    <a:pt x="107330" y="178055"/>
                    <a:pt x="111352" y="180908"/>
                    <a:pt x="114858" y="184360"/>
                  </a:cubicBezTo>
                  <a:cubicBezTo>
                    <a:pt x="117521" y="187240"/>
                    <a:pt x="118879" y="191045"/>
                    <a:pt x="118662" y="194958"/>
                  </a:cubicBezTo>
                  <a:cubicBezTo>
                    <a:pt x="118662" y="203383"/>
                    <a:pt x="113228" y="209634"/>
                    <a:pt x="102629" y="213710"/>
                  </a:cubicBezTo>
                  <a:cubicBezTo>
                    <a:pt x="93959" y="217025"/>
                    <a:pt x="84747" y="218683"/>
                    <a:pt x="75453" y="218601"/>
                  </a:cubicBezTo>
                  <a:lnTo>
                    <a:pt x="71376" y="218601"/>
                  </a:lnTo>
                  <a:cubicBezTo>
                    <a:pt x="45940" y="218303"/>
                    <a:pt x="22704" y="204117"/>
                    <a:pt x="10774" y="181642"/>
                  </a:cubicBezTo>
                  <a:cubicBezTo>
                    <a:pt x="3436" y="167456"/>
                    <a:pt x="-314" y="151694"/>
                    <a:pt x="-97" y="135715"/>
                  </a:cubicBezTo>
                  <a:cubicBezTo>
                    <a:pt x="610" y="121013"/>
                    <a:pt x="2893" y="106446"/>
                    <a:pt x="6697" y="92233"/>
                  </a:cubicBezTo>
                  <a:cubicBezTo>
                    <a:pt x="14877" y="67584"/>
                    <a:pt x="30802" y="46224"/>
                    <a:pt x="52082" y="31358"/>
                  </a:cubicBezTo>
                  <a:cubicBezTo>
                    <a:pt x="82627" y="8993"/>
                    <a:pt x="119994" y="-2068"/>
                    <a:pt x="157796" y="106"/>
                  </a:cubicBezTo>
                  <a:cubicBezTo>
                    <a:pt x="194184" y="-573"/>
                    <a:pt x="229703" y="11330"/>
                    <a:pt x="258347" y="33805"/>
                  </a:cubicBezTo>
                  <a:cubicBezTo>
                    <a:pt x="291610" y="61144"/>
                    <a:pt x="309709" y="102805"/>
                    <a:pt x="306991" y="145770"/>
                  </a:cubicBezTo>
                  <a:cubicBezTo>
                    <a:pt x="307617" y="170745"/>
                    <a:pt x="300823" y="195339"/>
                    <a:pt x="287425" y="216428"/>
                  </a:cubicBezTo>
                  <a:cubicBezTo>
                    <a:pt x="272778" y="238196"/>
                    <a:pt x="255521" y="258088"/>
                    <a:pt x="236062" y="275671"/>
                  </a:cubicBezTo>
                  <a:cubicBezTo>
                    <a:pt x="228535" y="282628"/>
                    <a:pt x="221442" y="290075"/>
                    <a:pt x="214865" y="297956"/>
                  </a:cubicBezTo>
                  <a:cubicBezTo>
                    <a:pt x="206033" y="307549"/>
                    <a:pt x="200027" y="319397"/>
                    <a:pt x="197472" y="332197"/>
                  </a:cubicBezTo>
                  <a:cubicBezTo>
                    <a:pt x="195897" y="341437"/>
                    <a:pt x="192391" y="350242"/>
                    <a:pt x="187146" y="358015"/>
                  </a:cubicBezTo>
                  <a:cubicBezTo>
                    <a:pt x="179835" y="367390"/>
                    <a:pt x="167878" y="371902"/>
                    <a:pt x="156165" y="369701"/>
                  </a:cubicBezTo>
                  <a:close/>
                  <a:moveTo>
                    <a:pt x="152089" y="491178"/>
                  </a:moveTo>
                  <a:lnTo>
                    <a:pt x="149914" y="491178"/>
                  </a:lnTo>
                  <a:cubicBezTo>
                    <a:pt x="138746" y="491259"/>
                    <a:pt x="127957" y="487291"/>
                    <a:pt x="119477" y="480035"/>
                  </a:cubicBezTo>
                  <a:cubicBezTo>
                    <a:pt x="110048" y="471583"/>
                    <a:pt x="104612" y="459545"/>
                    <a:pt x="104531" y="446880"/>
                  </a:cubicBezTo>
                  <a:cubicBezTo>
                    <a:pt x="104476" y="434542"/>
                    <a:pt x="109015" y="422612"/>
                    <a:pt x="117304" y="413454"/>
                  </a:cubicBezTo>
                  <a:cubicBezTo>
                    <a:pt x="125565" y="404160"/>
                    <a:pt x="137495" y="398996"/>
                    <a:pt x="149914" y="399322"/>
                  </a:cubicBezTo>
                  <a:cubicBezTo>
                    <a:pt x="161546" y="399105"/>
                    <a:pt x="172769" y="403507"/>
                    <a:pt x="181167" y="411551"/>
                  </a:cubicBezTo>
                  <a:cubicBezTo>
                    <a:pt x="190488" y="420492"/>
                    <a:pt x="195706" y="432885"/>
                    <a:pt x="195571" y="445793"/>
                  </a:cubicBezTo>
                  <a:cubicBezTo>
                    <a:pt x="195679" y="457262"/>
                    <a:pt x="191385" y="468349"/>
                    <a:pt x="183613" y="476774"/>
                  </a:cubicBezTo>
                  <a:cubicBezTo>
                    <a:pt x="175568" y="485769"/>
                    <a:pt x="164155" y="490987"/>
                    <a:pt x="152089" y="491178"/>
                  </a:cubicBezTo>
                  <a:close/>
                </a:path>
              </a:pathLst>
            </a:custGeom>
            <a:solidFill>
              <a:srgbClr val="21B4DA"/>
            </a:solidFill>
            <a:ln w="27146" cap="flat">
              <a:noFill/>
              <a:prstDash val="solid"/>
              <a:miter/>
            </a:ln>
          </p:spPr>
          <p:txBody>
            <a:bodyPr rtlCol="0" anchor="ctr"/>
            <a:lstStyle/>
            <a:p>
              <a:endParaRPr lang="fr-FR"/>
            </a:p>
          </p:txBody>
        </p:sp>
      </p:grpSp>
      <p:sp>
        <p:nvSpPr>
          <p:cNvPr id="14" name="Graphique 427">
            <a:extLst>
              <a:ext uri="{FF2B5EF4-FFF2-40B4-BE49-F238E27FC236}">
                <a16:creationId xmlns:a16="http://schemas.microsoft.com/office/drawing/2014/main" id="{72BB845F-D422-4B30-A0FC-6544ECFFA60B}"/>
              </a:ext>
            </a:extLst>
          </p:cNvPr>
          <p:cNvSpPr/>
          <p:nvPr/>
        </p:nvSpPr>
        <p:spPr>
          <a:xfrm>
            <a:off x="7285708" y="3861187"/>
            <a:ext cx="1455943" cy="509728"/>
          </a:xfrm>
          <a:custGeom>
            <a:avLst/>
            <a:gdLst>
              <a:gd name="connsiteX0" fmla="*/ 0 w 1455943"/>
              <a:gd name="connsiteY0" fmla="*/ 0 h 509728"/>
              <a:gd name="connsiteX1" fmla="*/ 1455944 w 1455943"/>
              <a:gd name="connsiteY1" fmla="*/ 0 h 509728"/>
              <a:gd name="connsiteX2" fmla="*/ 1455944 w 1455943"/>
              <a:gd name="connsiteY2" fmla="*/ 509728 h 509728"/>
              <a:gd name="connsiteX3" fmla="*/ 0 w 1455943"/>
              <a:gd name="connsiteY3" fmla="*/ 509728 h 509728"/>
            </a:gdLst>
            <a:ahLst/>
            <a:cxnLst>
              <a:cxn ang="0">
                <a:pos x="connsiteX0" y="connsiteY0"/>
              </a:cxn>
              <a:cxn ang="0">
                <a:pos x="connsiteX1" y="connsiteY1"/>
              </a:cxn>
              <a:cxn ang="0">
                <a:pos x="connsiteX2" y="connsiteY2"/>
              </a:cxn>
              <a:cxn ang="0">
                <a:pos x="connsiteX3" y="connsiteY3"/>
              </a:cxn>
            </a:cxnLst>
            <a:rect l="l" t="t" r="r" b="b"/>
            <a:pathLst>
              <a:path w="1455943" h="509728">
                <a:moveTo>
                  <a:pt x="0" y="0"/>
                </a:moveTo>
                <a:lnTo>
                  <a:pt x="1455944" y="0"/>
                </a:lnTo>
                <a:lnTo>
                  <a:pt x="1455944" y="509728"/>
                </a:lnTo>
                <a:lnTo>
                  <a:pt x="0" y="509728"/>
                </a:lnTo>
                <a:close/>
              </a:path>
            </a:pathLst>
          </a:custGeom>
          <a:solidFill>
            <a:srgbClr val="FFFFFF"/>
          </a:solidFill>
          <a:ln w="7018" cap="flat">
            <a:noFill/>
            <a:prstDash val="solid"/>
            <a:miter/>
          </a:ln>
        </p:spPr>
        <p:txBody>
          <a:bodyPr rtlCol="0" anchor="ctr"/>
          <a:lstStyle/>
          <a:p>
            <a:endParaRPr lang="fr-FR"/>
          </a:p>
        </p:txBody>
      </p:sp>
      <p:sp>
        <p:nvSpPr>
          <p:cNvPr id="17" name="Graphique 427">
            <a:extLst>
              <a:ext uri="{FF2B5EF4-FFF2-40B4-BE49-F238E27FC236}">
                <a16:creationId xmlns:a16="http://schemas.microsoft.com/office/drawing/2014/main" id="{AC399AB1-3749-4860-87CD-0F3EADDA0B4B}"/>
              </a:ext>
            </a:extLst>
          </p:cNvPr>
          <p:cNvSpPr/>
          <p:nvPr/>
        </p:nvSpPr>
        <p:spPr>
          <a:xfrm>
            <a:off x="7877541" y="4991313"/>
            <a:ext cx="1007144" cy="2363139"/>
          </a:xfrm>
          <a:custGeom>
            <a:avLst/>
            <a:gdLst>
              <a:gd name="connsiteX0" fmla="*/ -908 w 1007144"/>
              <a:gd name="connsiteY0" fmla="*/ 2351492 h 2363139"/>
              <a:gd name="connsiteX1" fmla="*/ 1006236 w 1007144"/>
              <a:gd name="connsiteY1" fmla="*/ 2193472 h 2363139"/>
              <a:gd name="connsiteX2" fmla="*/ 744864 w 1007144"/>
              <a:gd name="connsiteY2" fmla="*/ -82 h 2363139"/>
              <a:gd name="connsiteX3" fmla="*/ -908 w 1007144"/>
              <a:gd name="connsiteY3" fmla="*/ -82 h 2363139"/>
            </a:gdLst>
            <a:ahLst/>
            <a:cxnLst>
              <a:cxn ang="0">
                <a:pos x="connsiteX0" y="connsiteY0"/>
              </a:cxn>
              <a:cxn ang="0">
                <a:pos x="connsiteX1" y="connsiteY1"/>
              </a:cxn>
              <a:cxn ang="0">
                <a:pos x="connsiteX2" y="connsiteY2"/>
              </a:cxn>
              <a:cxn ang="0">
                <a:pos x="connsiteX3" y="connsiteY3"/>
              </a:cxn>
            </a:cxnLst>
            <a:rect l="l" t="t" r="r" b="b"/>
            <a:pathLst>
              <a:path w="1007144" h="2363139">
                <a:moveTo>
                  <a:pt x="-908" y="2351492"/>
                </a:moveTo>
                <a:cubicBezTo>
                  <a:pt x="152398" y="2372599"/>
                  <a:pt x="593388" y="2385895"/>
                  <a:pt x="1006236" y="2193472"/>
                </a:cubicBezTo>
                <a:lnTo>
                  <a:pt x="744864" y="-82"/>
                </a:lnTo>
                <a:lnTo>
                  <a:pt x="-908" y="-82"/>
                </a:lnTo>
                <a:close/>
              </a:path>
            </a:pathLst>
          </a:custGeom>
          <a:solidFill>
            <a:srgbClr val="FFFFFF"/>
          </a:solidFill>
          <a:ln w="7018" cap="flat">
            <a:noFill/>
            <a:prstDash val="solid"/>
            <a:miter/>
          </a:ln>
        </p:spPr>
        <p:txBody>
          <a:bodyPr rtlCol="0" anchor="ctr"/>
          <a:lstStyle/>
          <a:p>
            <a:endParaRPr lang="fr-FR"/>
          </a:p>
        </p:txBody>
      </p:sp>
      <p:grpSp>
        <p:nvGrpSpPr>
          <p:cNvPr id="472" name="EYELEFT">
            <a:extLst>
              <a:ext uri="{FF2B5EF4-FFF2-40B4-BE49-F238E27FC236}">
                <a16:creationId xmlns:a16="http://schemas.microsoft.com/office/drawing/2014/main" id="{B824327F-A901-4553-A139-4219E2765EB0}"/>
              </a:ext>
            </a:extLst>
          </p:cNvPr>
          <p:cNvGrpSpPr/>
          <p:nvPr/>
        </p:nvGrpSpPr>
        <p:grpSpPr>
          <a:xfrm>
            <a:off x="7349477" y="4081353"/>
            <a:ext cx="167446" cy="188693"/>
            <a:chOff x="7464975" y="4189327"/>
            <a:chExt cx="167446" cy="188693"/>
          </a:xfrm>
        </p:grpSpPr>
        <p:sp>
          <p:nvSpPr>
            <p:cNvPr id="18" name="Graphique 427">
              <a:extLst>
                <a:ext uri="{FF2B5EF4-FFF2-40B4-BE49-F238E27FC236}">
                  <a16:creationId xmlns:a16="http://schemas.microsoft.com/office/drawing/2014/main" id="{B5DAFFD4-D202-4023-A814-18DA0942E9A1}"/>
                </a:ext>
              </a:extLst>
            </p:cNvPr>
            <p:cNvSpPr/>
            <p:nvPr/>
          </p:nvSpPr>
          <p:spPr>
            <a:xfrm>
              <a:off x="7464975" y="4210574"/>
              <a:ext cx="167446" cy="167446"/>
            </a:xfrm>
            <a:custGeom>
              <a:avLst/>
              <a:gdLst>
                <a:gd name="connsiteX0" fmla="*/ 167447 w 167446"/>
                <a:gd name="connsiteY0" fmla="*/ 83724 h 167446"/>
                <a:gd name="connsiteX1" fmla="*/ 83724 w 167446"/>
                <a:gd name="connsiteY1" fmla="*/ 167447 h 167446"/>
                <a:gd name="connsiteX2" fmla="*/ 0 w 167446"/>
                <a:gd name="connsiteY2" fmla="*/ 83724 h 167446"/>
                <a:gd name="connsiteX3" fmla="*/ 83724 w 167446"/>
                <a:gd name="connsiteY3" fmla="*/ 0 h 167446"/>
                <a:gd name="connsiteX4" fmla="*/ 167447 w 167446"/>
                <a:gd name="connsiteY4" fmla="*/ 83724 h 1674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7446" h="167446">
                  <a:moveTo>
                    <a:pt x="167447" y="83724"/>
                  </a:moveTo>
                  <a:cubicBezTo>
                    <a:pt x="167447" y="129963"/>
                    <a:pt x="129963" y="167447"/>
                    <a:pt x="83724" y="167447"/>
                  </a:cubicBezTo>
                  <a:cubicBezTo>
                    <a:pt x="37484" y="167447"/>
                    <a:pt x="0" y="129963"/>
                    <a:pt x="0" y="83724"/>
                  </a:cubicBezTo>
                  <a:cubicBezTo>
                    <a:pt x="0" y="37484"/>
                    <a:pt x="37484" y="0"/>
                    <a:pt x="83724" y="0"/>
                  </a:cubicBezTo>
                  <a:cubicBezTo>
                    <a:pt x="129963" y="0"/>
                    <a:pt x="167447" y="37484"/>
                    <a:pt x="167447" y="83724"/>
                  </a:cubicBezTo>
                  <a:close/>
                </a:path>
              </a:pathLst>
            </a:custGeom>
            <a:solidFill>
              <a:srgbClr val="18B7A4"/>
            </a:solidFill>
            <a:ln w="7018" cap="flat">
              <a:noFill/>
              <a:prstDash val="solid"/>
              <a:miter/>
            </a:ln>
          </p:spPr>
          <p:txBody>
            <a:bodyPr rtlCol="0" anchor="ctr"/>
            <a:lstStyle/>
            <a:p>
              <a:endParaRPr lang="fr-FR"/>
            </a:p>
          </p:txBody>
        </p:sp>
        <p:sp>
          <p:nvSpPr>
            <p:cNvPr id="19" name="Graphique 427">
              <a:extLst>
                <a:ext uri="{FF2B5EF4-FFF2-40B4-BE49-F238E27FC236}">
                  <a16:creationId xmlns:a16="http://schemas.microsoft.com/office/drawing/2014/main" id="{E53FBC08-A4A6-4FE1-A9A3-02B38BCF6241}"/>
                </a:ext>
              </a:extLst>
            </p:cNvPr>
            <p:cNvSpPr/>
            <p:nvPr/>
          </p:nvSpPr>
          <p:spPr>
            <a:xfrm>
              <a:off x="7505007" y="4189327"/>
              <a:ext cx="42494" cy="42494"/>
            </a:xfrm>
            <a:custGeom>
              <a:avLst/>
              <a:gdLst>
                <a:gd name="connsiteX0" fmla="*/ 42495 w 42494"/>
                <a:gd name="connsiteY0" fmla="*/ 21247 h 42494"/>
                <a:gd name="connsiteX1" fmla="*/ 21248 w 42494"/>
                <a:gd name="connsiteY1" fmla="*/ 42495 h 42494"/>
                <a:gd name="connsiteX2" fmla="*/ 0 w 42494"/>
                <a:gd name="connsiteY2" fmla="*/ 21247 h 42494"/>
                <a:gd name="connsiteX3" fmla="*/ 21248 w 42494"/>
                <a:gd name="connsiteY3" fmla="*/ 0 h 42494"/>
                <a:gd name="connsiteX4" fmla="*/ 42495 w 42494"/>
                <a:gd name="connsiteY4" fmla="*/ 21247 h 424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494" h="42494">
                  <a:moveTo>
                    <a:pt x="42495" y="21247"/>
                  </a:moveTo>
                  <a:cubicBezTo>
                    <a:pt x="42495" y="32982"/>
                    <a:pt x="32982" y="42495"/>
                    <a:pt x="21248" y="42495"/>
                  </a:cubicBezTo>
                  <a:cubicBezTo>
                    <a:pt x="9513" y="42495"/>
                    <a:pt x="0" y="32982"/>
                    <a:pt x="0" y="21247"/>
                  </a:cubicBezTo>
                  <a:cubicBezTo>
                    <a:pt x="0" y="9513"/>
                    <a:pt x="9513" y="0"/>
                    <a:pt x="21248" y="0"/>
                  </a:cubicBezTo>
                  <a:cubicBezTo>
                    <a:pt x="32982" y="0"/>
                    <a:pt x="42495" y="9513"/>
                    <a:pt x="42495" y="21247"/>
                  </a:cubicBezTo>
                  <a:close/>
                </a:path>
              </a:pathLst>
            </a:custGeom>
            <a:solidFill>
              <a:srgbClr val="FDFDFD"/>
            </a:solidFill>
            <a:ln w="7018" cap="flat">
              <a:noFill/>
              <a:prstDash val="solid"/>
              <a:miter/>
            </a:ln>
          </p:spPr>
          <p:txBody>
            <a:bodyPr rtlCol="0" anchor="ctr"/>
            <a:lstStyle/>
            <a:p>
              <a:endParaRPr lang="fr-FR"/>
            </a:p>
          </p:txBody>
        </p:sp>
      </p:grpSp>
      <p:sp>
        <p:nvSpPr>
          <p:cNvPr id="20" name="Graphique 427">
            <a:extLst>
              <a:ext uri="{FF2B5EF4-FFF2-40B4-BE49-F238E27FC236}">
                <a16:creationId xmlns:a16="http://schemas.microsoft.com/office/drawing/2014/main" id="{C58641A3-EF8C-4AA4-81C3-BC01A0B470A8}"/>
              </a:ext>
            </a:extLst>
          </p:cNvPr>
          <p:cNvSpPr/>
          <p:nvPr/>
        </p:nvSpPr>
        <p:spPr>
          <a:xfrm rot="20782200">
            <a:off x="7358680" y="4049064"/>
            <a:ext cx="356141" cy="256517"/>
          </a:xfrm>
          <a:custGeom>
            <a:avLst/>
            <a:gdLst>
              <a:gd name="connsiteX0" fmla="*/ 355234 w 356141"/>
              <a:gd name="connsiteY0" fmla="*/ 128177 h 256517"/>
              <a:gd name="connsiteX1" fmla="*/ 177162 w 356141"/>
              <a:gd name="connsiteY1" fmla="*/ 256435 h 256517"/>
              <a:gd name="connsiteX2" fmla="*/ -909 w 356141"/>
              <a:gd name="connsiteY2" fmla="*/ 128177 h 256517"/>
              <a:gd name="connsiteX3" fmla="*/ 177162 w 356141"/>
              <a:gd name="connsiteY3" fmla="*/ -82 h 256517"/>
              <a:gd name="connsiteX4" fmla="*/ 355234 w 356141"/>
              <a:gd name="connsiteY4" fmla="*/ 128177 h 2565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6141" h="256517">
                <a:moveTo>
                  <a:pt x="355234" y="128177"/>
                </a:moveTo>
                <a:cubicBezTo>
                  <a:pt x="355234" y="199012"/>
                  <a:pt x="275509" y="256435"/>
                  <a:pt x="177162" y="256435"/>
                </a:cubicBezTo>
                <a:cubicBezTo>
                  <a:pt x="78817" y="256435"/>
                  <a:pt x="-909" y="199012"/>
                  <a:pt x="-909" y="128177"/>
                </a:cubicBezTo>
                <a:cubicBezTo>
                  <a:pt x="-909" y="57341"/>
                  <a:pt x="78816" y="-82"/>
                  <a:pt x="177162" y="-82"/>
                </a:cubicBezTo>
                <a:cubicBezTo>
                  <a:pt x="275508" y="-82"/>
                  <a:pt x="355234" y="57342"/>
                  <a:pt x="355234" y="128177"/>
                </a:cubicBezTo>
                <a:close/>
              </a:path>
            </a:pathLst>
          </a:custGeom>
          <a:noFill/>
          <a:ln w="7018" cap="flat">
            <a:solidFill>
              <a:srgbClr val="313759"/>
            </a:solidFill>
            <a:prstDash val="solid"/>
            <a:miter/>
          </a:ln>
        </p:spPr>
        <p:txBody>
          <a:bodyPr rtlCol="0" anchor="ctr"/>
          <a:lstStyle/>
          <a:p>
            <a:endParaRPr lang="fr-FR"/>
          </a:p>
        </p:txBody>
      </p:sp>
      <p:sp>
        <p:nvSpPr>
          <p:cNvPr id="21" name="Graphique 427">
            <a:extLst>
              <a:ext uri="{FF2B5EF4-FFF2-40B4-BE49-F238E27FC236}">
                <a16:creationId xmlns:a16="http://schemas.microsoft.com/office/drawing/2014/main" id="{E825BEEA-9833-4097-B55A-2D3C2F65A7F9}"/>
              </a:ext>
            </a:extLst>
          </p:cNvPr>
          <p:cNvSpPr/>
          <p:nvPr/>
        </p:nvSpPr>
        <p:spPr>
          <a:xfrm rot="20782200">
            <a:off x="8299765" y="3865124"/>
            <a:ext cx="356141" cy="256517"/>
          </a:xfrm>
          <a:custGeom>
            <a:avLst/>
            <a:gdLst>
              <a:gd name="connsiteX0" fmla="*/ 355234 w 356141"/>
              <a:gd name="connsiteY0" fmla="*/ 128177 h 256517"/>
              <a:gd name="connsiteX1" fmla="*/ 177163 w 356141"/>
              <a:gd name="connsiteY1" fmla="*/ 256436 h 256517"/>
              <a:gd name="connsiteX2" fmla="*/ -909 w 356141"/>
              <a:gd name="connsiteY2" fmla="*/ 128177 h 256517"/>
              <a:gd name="connsiteX3" fmla="*/ 177163 w 356141"/>
              <a:gd name="connsiteY3" fmla="*/ -82 h 256517"/>
              <a:gd name="connsiteX4" fmla="*/ 355234 w 356141"/>
              <a:gd name="connsiteY4" fmla="*/ 128177 h 2565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6141" h="256517">
                <a:moveTo>
                  <a:pt x="355234" y="128177"/>
                </a:moveTo>
                <a:cubicBezTo>
                  <a:pt x="355234" y="199012"/>
                  <a:pt x="275509" y="256436"/>
                  <a:pt x="177163" y="256436"/>
                </a:cubicBezTo>
                <a:cubicBezTo>
                  <a:pt x="78817" y="256436"/>
                  <a:pt x="-909" y="199012"/>
                  <a:pt x="-909" y="128177"/>
                </a:cubicBezTo>
                <a:cubicBezTo>
                  <a:pt x="-909" y="57341"/>
                  <a:pt x="78816" y="-82"/>
                  <a:pt x="177163" y="-82"/>
                </a:cubicBezTo>
                <a:cubicBezTo>
                  <a:pt x="275508" y="-82"/>
                  <a:pt x="355234" y="57342"/>
                  <a:pt x="355234" y="128177"/>
                </a:cubicBezTo>
                <a:close/>
              </a:path>
            </a:pathLst>
          </a:custGeom>
          <a:noFill/>
          <a:ln w="7018" cap="flat">
            <a:solidFill>
              <a:srgbClr val="313759"/>
            </a:solidFill>
            <a:prstDash val="solid"/>
            <a:miter/>
          </a:ln>
        </p:spPr>
        <p:txBody>
          <a:bodyPr rtlCol="0" anchor="ctr"/>
          <a:lstStyle/>
          <a:p>
            <a:endParaRPr lang="fr-FR"/>
          </a:p>
        </p:txBody>
      </p:sp>
      <p:grpSp>
        <p:nvGrpSpPr>
          <p:cNvPr id="471" name="EYERIGHT">
            <a:extLst>
              <a:ext uri="{FF2B5EF4-FFF2-40B4-BE49-F238E27FC236}">
                <a16:creationId xmlns:a16="http://schemas.microsoft.com/office/drawing/2014/main" id="{13C57F20-1806-4C0C-8BDC-ACBD4AB4BFF3}"/>
              </a:ext>
            </a:extLst>
          </p:cNvPr>
          <p:cNvGrpSpPr/>
          <p:nvPr/>
        </p:nvGrpSpPr>
        <p:grpSpPr>
          <a:xfrm>
            <a:off x="8280696" y="3903954"/>
            <a:ext cx="167446" cy="188764"/>
            <a:chOff x="8406054" y="4005346"/>
            <a:chExt cx="167446" cy="188764"/>
          </a:xfrm>
        </p:grpSpPr>
        <p:sp>
          <p:nvSpPr>
            <p:cNvPr id="22" name="Graphique 427">
              <a:extLst>
                <a:ext uri="{FF2B5EF4-FFF2-40B4-BE49-F238E27FC236}">
                  <a16:creationId xmlns:a16="http://schemas.microsoft.com/office/drawing/2014/main" id="{550BCA61-F5D0-4541-B668-6B08CED0868B}"/>
                </a:ext>
              </a:extLst>
            </p:cNvPr>
            <p:cNvSpPr/>
            <p:nvPr/>
          </p:nvSpPr>
          <p:spPr>
            <a:xfrm>
              <a:off x="8406054" y="4026664"/>
              <a:ext cx="167446" cy="167446"/>
            </a:xfrm>
            <a:custGeom>
              <a:avLst/>
              <a:gdLst>
                <a:gd name="connsiteX0" fmla="*/ 167447 w 167446"/>
                <a:gd name="connsiteY0" fmla="*/ 83724 h 167446"/>
                <a:gd name="connsiteX1" fmla="*/ 83723 w 167446"/>
                <a:gd name="connsiteY1" fmla="*/ 167447 h 167446"/>
                <a:gd name="connsiteX2" fmla="*/ 0 w 167446"/>
                <a:gd name="connsiteY2" fmla="*/ 83724 h 167446"/>
                <a:gd name="connsiteX3" fmla="*/ 83723 w 167446"/>
                <a:gd name="connsiteY3" fmla="*/ 0 h 167446"/>
                <a:gd name="connsiteX4" fmla="*/ 167447 w 167446"/>
                <a:gd name="connsiteY4" fmla="*/ 83724 h 1674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7446" h="167446">
                  <a:moveTo>
                    <a:pt x="167447" y="83724"/>
                  </a:moveTo>
                  <a:cubicBezTo>
                    <a:pt x="167447" y="129963"/>
                    <a:pt x="129963" y="167447"/>
                    <a:pt x="83723" y="167447"/>
                  </a:cubicBezTo>
                  <a:cubicBezTo>
                    <a:pt x="37484" y="167447"/>
                    <a:pt x="0" y="129963"/>
                    <a:pt x="0" y="83724"/>
                  </a:cubicBezTo>
                  <a:cubicBezTo>
                    <a:pt x="0" y="37485"/>
                    <a:pt x="37484" y="0"/>
                    <a:pt x="83723" y="0"/>
                  </a:cubicBezTo>
                  <a:cubicBezTo>
                    <a:pt x="129963" y="0"/>
                    <a:pt x="167447" y="37485"/>
                    <a:pt x="167447" y="83724"/>
                  </a:cubicBezTo>
                  <a:close/>
                </a:path>
              </a:pathLst>
            </a:custGeom>
            <a:solidFill>
              <a:srgbClr val="18B7A4"/>
            </a:solidFill>
            <a:ln w="7018" cap="flat">
              <a:noFill/>
              <a:prstDash val="solid"/>
              <a:miter/>
            </a:ln>
          </p:spPr>
          <p:txBody>
            <a:bodyPr rtlCol="0" anchor="ctr"/>
            <a:lstStyle/>
            <a:p>
              <a:endParaRPr lang="fr-FR"/>
            </a:p>
          </p:txBody>
        </p:sp>
        <p:sp>
          <p:nvSpPr>
            <p:cNvPr id="23" name="Graphique 427">
              <a:extLst>
                <a:ext uri="{FF2B5EF4-FFF2-40B4-BE49-F238E27FC236}">
                  <a16:creationId xmlns:a16="http://schemas.microsoft.com/office/drawing/2014/main" id="{A26F6236-EE79-4466-AF77-D6D2C98CB24A}"/>
                </a:ext>
              </a:extLst>
            </p:cNvPr>
            <p:cNvSpPr/>
            <p:nvPr/>
          </p:nvSpPr>
          <p:spPr>
            <a:xfrm>
              <a:off x="8446087" y="4005346"/>
              <a:ext cx="42494" cy="42494"/>
            </a:xfrm>
            <a:custGeom>
              <a:avLst/>
              <a:gdLst>
                <a:gd name="connsiteX0" fmla="*/ 42495 w 42494"/>
                <a:gd name="connsiteY0" fmla="*/ 21248 h 42494"/>
                <a:gd name="connsiteX1" fmla="*/ 21248 w 42494"/>
                <a:gd name="connsiteY1" fmla="*/ 42495 h 42494"/>
                <a:gd name="connsiteX2" fmla="*/ 0 w 42494"/>
                <a:gd name="connsiteY2" fmla="*/ 21248 h 42494"/>
                <a:gd name="connsiteX3" fmla="*/ 21248 w 42494"/>
                <a:gd name="connsiteY3" fmla="*/ 0 h 42494"/>
                <a:gd name="connsiteX4" fmla="*/ 42495 w 42494"/>
                <a:gd name="connsiteY4" fmla="*/ 21248 h 424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494" h="42494">
                  <a:moveTo>
                    <a:pt x="42495" y="21248"/>
                  </a:moveTo>
                  <a:cubicBezTo>
                    <a:pt x="42495" y="32982"/>
                    <a:pt x="32982" y="42495"/>
                    <a:pt x="21248" y="42495"/>
                  </a:cubicBezTo>
                  <a:cubicBezTo>
                    <a:pt x="9513" y="42495"/>
                    <a:pt x="0" y="32982"/>
                    <a:pt x="0" y="21248"/>
                  </a:cubicBezTo>
                  <a:cubicBezTo>
                    <a:pt x="0" y="9513"/>
                    <a:pt x="9513" y="0"/>
                    <a:pt x="21248" y="0"/>
                  </a:cubicBezTo>
                  <a:cubicBezTo>
                    <a:pt x="32982" y="0"/>
                    <a:pt x="42495" y="9513"/>
                    <a:pt x="42495" y="21248"/>
                  </a:cubicBezTo>
                  <a:close/>
                </a:path>
              </a:pathLst>
            </a:custGeom>
            <a:solidFill>
              <a:srgbClr val="FDFDFD"/>
            </a:solidFill>
            <a:ln w="7018" cap="flat">
              <a:noFill/>
              <a:prstDash val="solid"/>
              <a:miter/>
            </a:ln>
          </p:spPr>
          <p:txBody>
            <a:bodyPr rtlCol="0" anchor="ctr"/>
            <a:lstStyle/>
            <a:p>
              <a:endParaRPr lang="fr-FR"/>
            </a:p>
          </p:txBody>
        </p:sp>
      </p:grpSp>
      <p:sp>
        <p:nvSpPr>
          <p:cNvPr id="24" name="Graphique 427">
            <a:extLst>
              <a:ext uri="{FF2B5EF4-FFF2-40B4-BE49-F238E27FC236}">
                <a16:creationId xmlns:a16="http://schemas.microsoft.com/office/drawing/2014/main" id="{3835B1E3-F9CF-4BD3-B404-4E2978FBCDE1}"/>
              </a:ext>
            </a:extLst>
          </p:cNvPr>
          <p:cNvSpPr/>
          <p:nvPr/>
        </p:nvSpPr>
        <p:spPr>
          <a:xfrm>
            <a:off x="8292641" y="4838711"/>
            <a:ext cx="1146659" cy="2702297"/>
          </a:xfrm>
          <a:custGeom>
            <a:avLst/>
            <a:gdLst>
              <a:gd name="connsiteX0" fmla="*/ -908 w 1146659"/>
              <a:gd name="connsiteY0" fmla="*/ 112487 h 2702297"/>
              <a:gd name="connsiteX1" fmla="*/ 501433 w 1146659"/>
              <a:gd name="connsiteY1" fmla="*/ -82 h 2702297"/>
              <a:gd name="connsiteX2" fmla="*/ 350871 w 1146659"/>
              <a:gd name="connsiteY2" fmla="*/ 128951 h 2702297"/>
              <a:gd name="connsiteX3" fmla="*/ 921668 w 1146659"/>
              <a:gd name="connsiteY3" fmla="*/ 687928 h 2702297"/>
              <a:gd name="connsiteX4" fmla="*/ 1145752 w 1146659"/>
              <a:gd name="connsiteY4" fmla="*/ 2513521 h 2702297"/>
              <a:gd name="connsiteX5" fmla="*/ 888601 w 1146659"/>
              <a:gd name="connsiteY5" fmla="*/ 2614904 h 2702297"/>
              <a:gd name="connsiteX6" fmla="*/ 596132 w 1146659"/>
              <a:gd name="connsiteY6" fmla="*/ 2702215 h 2702297"/>
              <a:gd name="connsiteX7" fmla="*/ 315482 w 1146659"/>
              <a:gd name="connsiteY7" fmla="*/ 180803 h 2702297"/>
              <a:gd name="connsiteX8" fmla="*/ 196370 w 1146659"/>
              <a:gd name="connsiteY8" fmla="*/ 178481 h 27022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46659" h="2702297">
                <a:moveTo>
                  <a:pt x="-908" y="112487"/>
                </a:moveTo>
                <a:cubicBezTo>
                  <a:pt x="84011" y="74706"/>
                  <a:pt x="296275" y="17859"/>
                  <a:pt x="501433" y="-82"/>
                </a:cubicBezTo>
                <a:lnTo>
                  <a:pt x="350871" y="128951"/>
                </a:lnTo>
                <a:cubicBezTo>
                  <a:pt x="584382" y="133665"/>
                  <a:pt x="912241" y="303433"/>
                  <a:pt x="921668" y="687928"/>
                </a:cubicBezTo>
                <a:cubicBezTo>
                  <a:pt x="931096" y="1072423"/>
                  <a:pt x="902813" y="2270934"/>
                  <a:pt x="1145752" y="2513521"/>
                </a:cubicBezTo>
                <a:cubicBezTo>
                  <a:pt x="1100935" y="2574871"/>
                  <a:pt x="1027765" y="2586621"/>
                  <a:pt x="888601" y="2614904"/>
                </a:cubicBezTo>
                <a:cubicBezTo>
                  <a:pt x="749437" y="2643187"/>
                  <a:pt x="596132" y="2702215"/>
                  <a:pt x="596132" y="2702215"/>
                </a:cubicBezTo>
                <a:cubicBezTo>
                  <a:pt x="523032" y="2504094"/>
                  <a:pt x="298949" y="909619"/>
                  <a:pt x="315482" y="180803"/>
                </a:cubicBezTo>
                <a:lnTo>
                  <a:pt x="196370" y="178481"/>
                </a:lnTo>
                <a:close/>
              </a:path>
            </a:pathLst>
          </a:custGeom>
          <a:solidFill>
            <a:srgbClr val="1760BF"/>
          </a:solidFill>
          <a:ln w="7018" cap="flat">
            <a:noFill/>
            <a:prstDash val="solid"/>
            <a:miter/>
          </a:ln>
        </p:spPr>
        <p:txBody>
          <a:bodyPr rtlCol="0" anchor="ctr"/>
          <a:lstStyle/>
          <a:p>
            <a:endParaRPr lang="fr-FR"/>
          </a:p>
        </p:txBody>
      </p:sp>
      <p:sp>
        <p:nvSpPr>
          <p:cNvPr id="25" name="Graphique 427">
            <a:extLst>
              <a:ext uri="{FF2B5EF4-FFF2-40B4-BE49-F238E27FC236}">
                <a16:creationId xmlns:a16="http://schemas.microsoft.com/office/drawing/2014/main" id="{3E42DAF4-94E4-4346-9E73-06084314906D}"/>
              </a:ext>
            </a:extLst>
          </p:cNvPr>
          <p:cNvSpPr/>
          <p:nvPr/>
        </p:nvSpPr>
        <p:spPr>
          <a:xfrm>
            <a:off x="9012241" y="3507720"/>
            <a:ext cx="247757" cy="500019"/>
          </a:xfrm>
          <a:custGeom>
            <a:avLst/>
            <a:gdLst>
              <a:gd name="connsiteX0" fmla="*/ 76905 w 247757"/>
              <a:gd name="connsiteY0" fmla="*/ -82 h 500019"/>
              <a:gd name="connsiteX1" fmla="*/ 246744 w 247757"/>
              <a:gd name="connsiteY1" fmla="*/ 261712 h 500019"/>
              <a:gd name="connsiteX2" fmla="*/ 178359 w 247757"/>
              <a:gd name="connsiteY2" fmla="*/ 289221 h 500019"/>
              <a:gd name="connsiteX3" fmla="*/ 207837 w 247757"/>
              <a:gd name="connsiteY3" fmla="*/ 433873 h 500019"/>
              <a:gd name="connsiteX4" fmla="*/ -908 w 247757"/>
              <a:gd name="connsiteY4" fmla="*/ 499937 h 5000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7757" h="500019">
                <a:moveTo>
                  <a:pt x="76905" y="-82"/>
                </a:moveTo>
                <a:cubicBezTo>
                  <a:pt x="165343" y="63590"/>
                  <a:pt x="250262" y="187416"/>
                  <a:pt x="246744" y="261712"/>
                </a:cubicBezTo>
                <a:cubicBezTo>
                  <a:pt x="243227" y="336008"/>
                  <a:pt x="180680" y="302519"/>
                  <a:pt x="178359" y="289221"/>
                </a:cubicBezTo>
                <a:cubicBezTo>
                  <a:pt x="227608" y="334812"/>
                  <a:pt x="225497" y="379628"/>
                  <a:pt x="207837" y="433873"/>
                </a:cubicBezTo>
                <a:cubicBezTo>
                  <a:pt x="190178" y="488117"/>
                  <a:pt x="-908" y="499937"/>
                  <a:pt x="-908" y="499937"/>
                </a:cubicBezTo>
                <a:close/>
              </a:path>
            </a:pathLst>
          </a:custGeom>
          <a:solidFill>
            <a:srgbClr val="260801"/>
          </a:solidFill>
          <a:ln w="7018" cap="flat">
            <a:noFill/>
            <a:prstDash val="solid"/>
            <a:miter/>
          </a:ln>
        </p:spPr>
        <p:txBody>
          <a:bodyPr rtlCol="0" anchor="ctr"/>
          <a:lstStyle/>
          <a:p>
            <a:endParaRPr lang="fr-FR"/>
          </a:p>
        </p:txBody>
      </p:sp>
      <p:sp>
        <p:nvSpPr>
          <p:cNvPr id="26" name="Graphique 427">
            <a:extLst>
              <a:ext uri="{FF2B5EF4-FFF2-40B4-BE49-F238E27FC236}">
                <a16:creationId xmlns:a16="http://schemas.microsoft.com/office/drawing/2014/main" id="{5C4C2697-439F-488C-A3FD-2865080B689C}"/>
              </a:ext>
            </a:extLst>
          </p:cNvPr>
          <p:cNvSpPr/>
          <p:nvPr/>
        </p:nvSpPr>
        <p:spPr>
          <a:xfrm>
            <a:off x="9040056" y="3874311"/>
            <a:ext cx="260561" cy="348486"/>
          </a:xfrm>
          <a:custGeom>
            <a:avLst/>
            <a:gdLst>
              <a:gd name="connsiteX0" fmla="*/ 100872 w 260561"/>
              <a:gd name="connsiteY0" fmla="*/ 53211 h 348486"/>
              <a:gd name="connsiteX1" fmla="*/ 247212 w 260561"/>
              <a:gd name="connsiteY1" fmla="*/ 53211 h 348486"/>
              <a:gd name="connsiteX2" fmla="*/ 67945 w 260561"/>
              <a:gd name="connsiteY2" fmla="*/ 348072 h 348486"/>
              <a:gd name="connsiteX3" fmla="*/ 100872 w 260561"/>
              <a:gd name="connsiteY3" fmla="*/ 53211 h 348486"/>
            </a:gdLst>
            <a:ahLst/>
            <a:cxnLst>
              <a:cxn ang="0">
                <a:pos x="connsiteX0" y="connsiteY0"/>
              </a:cxn>
              <a:cxn ang="0">
                <a:pos x="connsiteX1" y="connsiteY1"/>
              </a:cxn>
              <a:cxn ang="0">
                <a:pos x="connsiteX2" y="connsiteY2"/>
              </a:cxn>
              <a:cxn ang="0">
                <a:pos x="connsiteX3" y="connsiteY3"/>
              </a:cxn>
            </a:cxnLst>
            <a:rect l="l" t="t" r="r" b="b"/>
            <a:pathLst>
              <a:path w="260561" h="348486">
                <a:moveTo>
                  <a:pt x="100872" y="53211"/>
                </a:moveTo>
                <a:cubicBezTo>
                  <a:pt x="131617" y="-8070"/>
                  <a:pt x="209501" y="-26995"/>
                  <a:pt x="247212" y="53211"/>
                </a:cubicBezTo>
                <a:cubicBezTo>
                  <a:pt x="284923" y="133416"/>
                  <a:pt x="240176" y="336252"/>
                  <a:pt x="67945" y="348072"/>
                </a:cubicBezTo>
                <a:cubicBezTo>
                  <a:pt x="-104285" y="359892"/>
                  <a:pt x="100872" y="53211"/>
                  <a:pt x="100872" y="53211"/>
                </a:cubicBezTo>
                <a:close/>
              </a:path>
            </a:pathLst>
          </a:custGeom>
          <a:solidFill>
            <a:srgbClr val="592F25"/>
          </a:solidFill>
          <a:ln w="7018" cap="flat">
            <a:noFill/>
            <a:prstDash val="solid"/>
            <a:miter/>
          </a:ln>
        </p:spPr>
        <p:txBody>
          <a:bodyPr rtlCol="0" anchor="ctr"/>
          <a:lstStyle/>
          <a:p>
            <a:endParaRPr lang="fr-FR"/>
          </a:p>
        </p:txBody>
      </p:sp>
      <p:sp>
        <p:nvSpPr>
          <p:cNvPr id="27" name="Graphique 427">
            <a:extLst>
              <a:ext uri="{FF2B5EF4-FFF2-40B4-BE49-F238E27FC236}">
                <a16:creationId xmlns:a16="http://schemas.microsoft.com/office/drawing/2014/main" id="{4E659783-FEA7-4345-8C22-B390D63971A6}"/>
              </a:ext>
            </a:extLst>
          </p:cNvPr>
          <p:cNvSpPr/>
          <p:nvPr/>
        </p:nvSpPr>
        <p:spPr>
          <a:xfrm>
            <a:off x="7087985" y="4259414"/>
            <a:ext cx="197723" cy="223036"/>
          </a:xfrm>
          <a:custGeom>
            <a:avLst/>
            <a:gdLst>
              <a:gd name="connsiteX0" fmla="*/ 111896 w 197723"/>
              <a:gd name="connsiteY0" fmla="*/ 14751 h 223036"/>
              <a:gd name="connsiteX1" fmla="*/ 1015 w 197723"/>
              <a:gd name="connsiteY1" fmla="*/ 130346 h 223036"/>
              <a:gd name="connsiteX2" fmla="*/ 196815 w 197723"/>
              <a:gd name="connsiteY2" fmla="*/ 210551 h 223036"/>
            </a:gdLst>
            <a:ahLst/>
            <a:cxnLst>
              <a:cxn ang="0">
                <a:pos x="connsiteX0" y="connsiteY0"/>
              </a:cxn>
              <a:cxn ang="0">
                <a:pos x="connsiteX1" y="connsiteY1"/>
              </a:cxn>
              <a:cxn ang="0">
                <a:pos x="connsiteX2" y="connsiteY2"/>
              </a:cxn>
            </a:cxnLst>
            <a:rect l="l" t="t" r="r" b="b"/>
            <a:pathLst>
              <a:path w="197723" h="223036">
                <a:moveTo>
                  <a:pt x="111896" y="14751"/>
                </a:moveTo>
                <a:cubicBezTo>
                  <a:pt x="78266" y="-15854"/>
                  <a:pt x="-15449" y="-8818"/>
                  <a:pt x="1015" y="130346"/>
                </a:cubicBezTo>
                <a:cubicBezTo>
                  <a:pt x="17478" y="269509"/>
                  <a:pt x="196815" y="210551"/>
                  <a:pt x="196815" y="210551"/>
                </a:cubicBezTo>
                <a:close/>
              </a:path>
            </a:pathLst>
          </a:custGeom>
          <a:solidFill>
            <a:srgbClr val="592F25"/>
          </a:solidFill>
          <a:ln w="7018" cap="flat">
            <a:noFill/>
            <a:prstDash val="solid"/>
            <a:miter/>
          </a:ln>
        </p:spPr>
        <p:txBody>
          <a:bodyPr rtlCol="0" anchor="ctr"/>
          <a:lstStyle/>
          <a:p>
            <a:endParaRPr lang="fr-FR"/>
          </a:p>
        </p:txBody>
      </p:sp>
      <p:sp>
        <p:nvSpPr>
          <p:cNvPr id="28" name="Graphique 427">
            <a:extLst>
              <a:ext uri="{FF2B5EF4-FFF2-40B4-BE49-F238E27FC236}">
                <a16:creationId xmlns:a16="http://schemas.microsoft.com/office/drawing/2014/main" id="{C91C3310-85A1-4D33-A218-AF0AB095CAC2}"/>
              </a:ext>
            </a:extLst>
          </p:cNvPr>
          <p:cNvSpPr/>
          <p:nvPr/>
        </p:nvSpPr>
        <p:spPr>
          <a:xfrm>
            <a:off x="7155706" y="3452370"/>
            <a:ext cx="1986257" cy="1386655"/>
          </a:xfrm>
          <a:custGeom>
            <a:avLst/>
            <a:gdLst>
              <a:gd name="connsiteX0" fmla="*/ 1979452 w 1986257"/>
              <a:gd name="connsiteY0" fmla="*/ 44644 h 1386655"/>
              <a:gd name="connsiteX1" fmla="*/ 5268 w 1986257"/>
              <a:gd name="connsiteY1" fmla="*/ 256907 h 1386655"/>
              <a:gd name="connsiteX2" fmla="*/ 79563 w 1986257"/>
              <a:gd name="connsiteY2" fmla="*/ 1201575 h 1386655"/>
              <a:gd name="connsiteX3" fmla="*/ 1052514 w 1986257"/>
              <a:gd name="connsiteY3" fmla="*/ 1381968 h 1386655"/>
              <a:gd name="connsiteX4" fmla="*/ 1954687 w 1986257"/>
              <a:gd name="connsiteY4" fmla="*/ 936193 h 1386655"/>
              <a:gd name="connsiteX5" fmla="*/ 1979452 w 1986257"/>
              <a:gd name="connsiteY5" fmla="*/ 44644 h 1386655"/>
              <a:gd name="connsiteX6" fmla="*/ 410517 w 1986257"/>
              <a:gd name="connsiteY6" fmla="*/ 848882 h 1386655"/>
              <a:gd name="connsiteX7" fmla="*/ 207188 w 1986257"/>
              <a:gd name="connsiteY7" fmla="*/ 766213 h 1386655"/>
              <a:gd name="connsiteX8" fmla="*/ 350082 w 1986257"/>
              <a:gd name="connsiteY8" fmla="*/ 599611 h 1386655"/>
              <a:gd name="connsiteX9" fmla="*/ 553340 w 1986257"/>
              <a:gd name="connsiteY9" fmla="*/ 682279 h 1386655"/>
              <a:gd name="connsiteX10" fmla="*/ 410517 w 1986257"/>
              <a:gd name="connsiteY10" fmla="*/ 848882 h 1386655"/>
              <a:gd name="connsiteX11" fmla="*/ 1351597 w 1986257"/>
              <a:gd name="connsiteY11" fmla="*/ 665112 h 1386655"/>
              <a:gd name="connsiteX12" fmla="*/ 1148339 w 1986257"/>
              <a:gd name="connsiteY12" fmla="*/ 582514 h 1386655"/>
              <a:gd name="connsiteX13" fmla="*/ 1291161 w 1986257"/>
              <a:gd name="connsiteY13" fmla="*/ 415912 h 1386655"/>
              <a:gd name="connsiteX14" fmla="*/ 1494419 w 1986257"/>
              <a:gd name="connsiteY14" fmla="*/ 498580 h 1386655"/>
              <a:gd name="connsiteX15" fmla="*/ 1351597 w 1986257"/>
              <a:gd name="connsiteY15" fmla="*/ 665112 h 1386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986257" h="1386655">
                <a:moveTo>
                  <a:pt x="1979452" y="44644"/>
                </a:moveTo>
                <a:cubicBezTo>
                  <a:pt x="1971291" y="-128502"/>
                  <a:pt x="5268" y="256907"/>
                  <a:pt x="5268" y="256907"/>
                </a:cubicBezTo>
                <a:cubicBezTo>
                  <a:pt x="-7186" y="386995"/>
                  <a:pt x="-8804" y="968064"/>
                  <a:pt x="79563" y="1201575"/>
                </a:cubicBezTo>
                <a:cubicBezTo>
                  <a:pt x="203389" y="1272353"/>
                  <a:pt x="560727" y="1413839"/>
                  <a:pt x="1052514" y="1381968"/>
                </a:cubicBezTo>
                <a:cubicBezTo>
                  <a:pt x="1544302" y="1350097"/>
                  <a:pt x="1915780" y="971582"/>
                  <a:pt x="1954687" y="936193"/>
                </a:cubicBezTo>
                <a:cubicBezTo>
                  <a:pt x="1993594" y="900804"/>
                  <a:pt x="1987332" y="217790"/>
                  <a:pt x="1979452" y="44644"/>
                </a:cubicBezTo>
                <a:close/>
                <a:moveTo>
                  <a:pt x="410517" y="848882"/>
                </a:moveTo>
                <a:cubicBezTo>
                  <a:pt x="314904" y="872028"/>
                  <a:pt x="223933" y="834810"/>
                  <a:pt x="207188" y="766213"/>
                </a:cubicBezTo>
                <a:cubicBezTo>
                  <a:pt x="190444" y="697617"/>
                  <a:pt x="254467" y="622828"/>
                  <a:pt x="350082" y="599611"/>
                </a:cubicBezTo>
                <a:cubicBezTo>
                  <a:pt x="445695" y="576394"/>
                  <a:pt x="536665" y="613682"/>
                  <a:pt x="553340" y="682279"/>
                </a:cubicBezTo>
                <a:cubicBezTo>
                  <a:pt x="570014" y="750876"/>
                  <a:pt x="506060" y="825664"/>
                  <a:pt x="410517" y="848882"/>
                </a:cubicBezTo>
                <a:close/>
                <a:moveTo>
                  <a:pt x="1351597" y="665112"/>
                </a:moveTo>
                <a:cubicBezTo>
                  <a:pt x="1255984" y="688329"/>
                  <a:pt x="1165013" y="651041"/>
                  <a:pt x="1148339" y="582514"/>
                </a:cubicBezTo>
                <a:cubicBezTo>
                  <a:pt x="1131664" y="513988"/>
                  <a:pt x="1195547" y="439059"/>
                  <a:pt x="1291161" y="415912"/>
                </a:cubicBezTo>
                <a:cubicBezTo>
                  <a:pt x="1386775" y="392765"/>
                  <a:pt x="1477744" y="429983"/>
                  <a:pt x="1494419" y="498580"/>
                </a:cubicBezTo>
                <a:cubicBezTo>
                  <a:pt x="1511094" y="567177"/>
                  <a:pt x="1447140" y="641754"/>
                  <a:pt x="1351597" y="665112"/>
                </a:cubicBezTo>
                <a:close/>
              </a:path>
            </a:pathLst>
          </a:custGeom>
          <a:solidFill>
            <a:srgbClr val="592F25"/>
          </a:solidFill>
          <a:ln w="7018" cap="flat">
            <a:noFill/>
            <a:prstDash val="solid"/>
            <a:miter/>
          </a:ln>
        </p:spPr>
        <p:txBody>
          <a:bodyPr rtlCol="0" anchor="ctr"/>
          <a:lstStyle/>
          <a:p>
            <a:endParaRPr lang="fr-FR"/>
          </a:p>
        </p:txBody>
      </p:sp>
      <p:sp>
        <p:nvSpPr>
          <p:cNvPr id="30" name="Graphique 427">
            <a:extLst>
              <a:ext uri="{FF2B5EF4-FFF2-40B4-BE49-F238E27FC236}">
                <a16:creationId xmlns:a16="http://schemas.microsoft.com/office/drawing/2014/main" id="{A149E741-3018-4DB2-82ED-8E643F89E2CC}"/>
              </a:ext>
            </a:extLst>
          </p:cNvPr>
          <p:cNvSpPr/>
          <p:nvPr/>
        </p:nvSpPr>
        <p:spPr>
          <a:xfrm>
            <a:off x="7210146" y="4880040"/>
            <a:ext cx="1016571" cy="2799503"/>
          </a:xfrm>
          <a:custGeom>
            <a:avLst/>
            <a:gdLst>
              <a:gd name="connsiteX0" fmla="*/ 720451 w 1016571"/>
              <a:gd name="connsiteY0" fmla="*/ 132157 h 2799503"/>
              <a:gd name="connsiteX1" fmla="*/ 725094 w 1016571"/>
              <a:gd name="connsiteY1" fmla="*/ 89521 h 2799503"/>
              <a:gd name="connsiteX2" fmla="*/ 725094 w 1016571"/>
              <a:gd name="connsiteY2" fmla="*/ 89521 h 2799503"/>
              <a:gd name="connsiteX3" fmla="*/ 1015664 w 1016571"/>
              <a:gd name="connsiteY3" fmla="*/ 82908 h 2799503"/>
              <a:gd name="connsiteX4" fmla="*/ 953750 w 1016571"/>
              <a:gd name="connsiteY4" fmla="*/ 66726 h 2799503"/>
              <a:gd name="connsiteX5" fmla="*/ 395336 w 1016571"/>
              <a:gd name="connsiteY5" fmla="*/ 29 h 2799503"/>
              <a:gd name="connsiteX6" fmla="*/ 539214 w 1016571"/>
              <a:gd name="connsiteY6" fmla="*/ 132438 h 2799503"/>
              <a:gd name="connsiteX7" fmla="*/ 185394 w 1016571"/>
              <a:gd name="connsiteY7" fmla="*/ 832901 h 2799503"/>
              <a:gd name="connsiteX8" fmla="*/ -908 w 1016571"/>
              <a:gd name="connsiteY8" fmla="*/ 2349562 h 2799503"/>
              <a:gd name="connsiteX9" fmla="*/ 758583 w 1016571"/>
              <a:gd name="connsiteY9" fmla="*/ 2797659 h 2799503"/>
              <a:gd name="connsiteX10" fmla="*/ 720451 w 1016571"/>
              <a:gd name="connsiteY10" fmla="*/ 132157 h 2799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16571" h="2799503">
                <a:moveTo>
                  <a:pt x="720451" y="132157"/>
                </a:moveTo>
                <a:cubicBezTo>
                  <a:pt x="721928" y="117031"/>
                  <a:pt x="723476" y="102748"/>
                  <a:pt x="725094" y="89521"/>
                </a:cubicBezTo>
                <a:lnTo>
                  <a:pt x="725094" y="89521"/>
                </a:lnTo>
                <a:lnTo>
                  <a:pt x="1015664" y="82908"/>
                </a:lnTo>
                <a:cubicBezTo>
                  <a:pt x="998496" y="77491"/>
                  <a:pt x="977530" y="72073"/>
                  <a:pt x="953750" y="66726"/>
                </a:cubicBezTo>
                <a:cubicBezTo>
                  <a:pt x="790947" y="30211"/>
                  <a:pt x="496437" y="-2223"/>
                  <a:pt x="395336" y="29"/>
                </a:cubicBezTo>
                <a:cubicBezTo>
                  <a:pt x="395336" y="29"/>
                  <a:pt x="494397" y="59268"/>
                  <a:pt x="539214" y="132438"/>
                </a:cubicBezTo>
                <a:cubicBezTo>
                  <a:pt x="442545" y="137152"/>
                  <a:pt x="185394" y="292779"/>
                  <a:pt x="185394" y="832901"/>
                </a:cubicBezTo>
                <a:cubicBezTo>
                  <a:pt x="185394" y="1373023"/>
                  <a:pt x="244423" y="2019312"/>
                  <a:pt x="-908" y="2349562"/>
                </a:cubicBezTo>
                <a:cubicBezTo>
                  <a:pt x="117009" y="2505189"/>
                  <a:pt x="333986" y="2826012"/>
                  <a:pt x="758583" y="2797659"/>
                </a:cubicBezTo>
                <a:cubicBezTo>
                  <a:pt x="744864" y="2659761"/>
                  <a:pt x="665081" y="713155"/>
                  <a:pt x="720451" y="132157"/>
                </a:cubicBezTo>
                <a:close/>
              </a:path>
            </a:pathLst>
          </a:custGeom>
          <a:solidFill>
            <a:srgbClr val="1760BF"/>
          </a:solidFill>
          <a:ln w="7018" cap="flat">
            <a:noFill/>
            <a:prstDash val="solid"/>
            <a:miter/>
          </a:ln>
        </p:spPr>
        <p:txBody>
          <a:bodyPr rtlCol="0" anchor="ctr"/>
          <a:lstStyle/>
          <a:p>
            <a:endParaRPr lang="fr-FR"/>
          </a:p>
        </p:txBody>
      </p:sp>
      <p:sp>
        <p:nvSpPr>
          <p:cNvPr id="31" name="Graphique 427">
            <a:extLst>
              <a:ext uri="{FF2B5EF4-FFF2-40B4-BE49-F238E27FC236}">
                <a16:creationId xmlns:a16="http://schemas.microsoft.com/office/drawing/2014/main" id="{8F29D10C-26CA-438A-BFCF-CDFE78382C51}"/>
              </a:ext>
            </a:extLst>
          </p:cNvPr>
          <p:cNvSpPr/>
          <p:nvPr/>
        </p:nvSpPr>
        <p:spPr>
          <a:xfrm>
            <a:off x="7956444" y="7236905"/>
            <a:ext cx="887386" cy="312867"/>
          </a:xfrm>
          <a:custGeom>
            <a:avLst/>
            <a:gdLst>
              <a:gd name="connsiteX0" fmla="*/ 883641 w 887386"/>
              <a:gd name="connsiteY0" fmla="*/ 106393 h 312867"/>
              <a:gd name="connsiteX1" fmla="*/ 859087 w 887386"/>
              <a:gd name="connsiteY1" fmla="*/ 116594 h 312867"/>
              <a:gd name="connsiteX2" fmla="*/ 846635 w 887386"/>
              <a:gd name="connsiteY2" fmla="*/ 121590 h 312867"/>
              <a:gd name="connsiteX3" fmla="*/ 843539 w 887386"/>
              <a:gd name="connsiteY3" fmla="*/ 122856 h 312867"/>
              <a:gd name="connsiteX4" fmla="*/ 841358 w 887386"/>
              <a:gd name="connsiteY4" fmla="*/ 123630 h 312867"/>
              <a:gd name="connsiteX5" fmla="*/ 837629 w 887386"/>
              <a:gd name="connsiteY5" fmla="*/ 125037 h 312867"/>
              <a:gd name="connsiteX6" fmla="*/ 835659 w 887386"/>
              <a:gd name="connsiteY6" fmla="*/ 114273 h 312867"/>
              <a:gd name="connsiteX7" fmla="*/ 832774 w 887386"/>
              <a:gd name="connsiteY7" fmla="*/ 100201 h 312867"/>
              <a:gd name="connsiteX8" fmla="*/ 826794 w 887386"/>
              <a:gd name="connsiteY8" fmla="*/ 71356 h 312867"/>
              <a:gd name="connsiteX9" fmla="*/ 813919 w 887386"/>
              <a:gd name="connsiteY9" fmla="*/ 14508 h 312867"/>
              <a:gd name="connsiteX10" fmla="*/ 799848 w 887386"/>
              <a:gd name="connsiteY10" fmla="*/ 13453 h 312867"/>
              <a:gd name="connsiteX11" fmla="*/ 812020 w 887386"/>
              <a:gd name="connsiteY11" fmla="*/ 71426 h 312867"/>
              <a:gd name="connsiteX12" fmla="*/ 819759 w 887386"/>
              <a:gd name="connsiteY12" fmla="*/ 97106 h 312867"/>
              <a:gd name="connsiteX13" fmla="*/ 550577 w 887386"/>
              <a:gd name="connsiteY13" fmla="*/ 165069 h 312867"/>
              <a:gd name="connsiteX14" fmla="*/ 529470 w 887386"/>
              <a:gd name="connsiteY14" fmla="*/ 173934 h 312867"/>
              <a:gd name="connsiteX15" fmla="*/ 517158 w 887386"/>
              <a:gd name="connsiteY15" fmla="*/ 86482 h 312867"/>
              <a:gd name="connsiteX16" fmla="*/ 515118 w 887386"/>
              <a:gd name="connsiteY16" fmla="*/ 86834 h 312867"/>
              <a:gd name="connsiteX17" fmla="*/ 525812 w 887386"/>
              <a:gd name="connsiteY17" fmla="*/ 202570 h 312867"/>
              <a:gd name="connsiteX18" fmla="*/ 527782 w 887386"/>
              <a:gd name="connsiteY18" fmla="*/ 261105 h 312867"/>
              <a:gd name="connsiteX19" fmla="*/ 527782 w 887386"/>
              <a:gd name="connsiteY19" fmla="*/ 275176 h 312867"/>
              <a:gd name="connsiteX20" fmla="*/ 526656 w 887386"/>
              <a:gd name="connsiteY20" fmla="*/ 278061 h 312867"/>
              <a:gd name="connsiteX21" fmla="*/ 521520 w 887386"/>
              <a:gd name="connsiteY21" fmla="*/ 280031 h 312867"/>
              <a:gd name="connsiteX22" fmla="*/ 493941 w 887386"/>
              <a:gd name="connsiteY22" fmla="*/ 288685 h 312867"/>
              <a:gd name="connsiteX23" fmla="*/ 437234 w 887386"/>
              <a:gd name="connsiteY23" fmla="*/ 297760 h 312867"/>
              <a:gd name="connsiteX24" fmla="*/ 430198 w 887386"/>
              <a:gd name="connsiteY24" fmla="*/ 297760 h 312867"/>
              <a:gd name="connsiteX25" fmla="*/ 429636 w 887386"/>
              <a:gd name="connsiteY25" fmla="*/ 297760 h 312867"/>
              <a:gd name="connsiteX26" fmla="*/ 429636 w 887386"/>
              <a:gd name="connsiteY26" fmla="*/ 296916 h 312867"/>
              <a:gd name="connsiteX27" fmla="*/ 429636 w 887386"/>
              <a:gd name="connsiteY27" fmla="*/ 295087 h 312867"/>
              <a:gd name="connsiteX28" fmla="*/ 428932 w 887386"/>
              <a:gd name="connsiteY28" fmla="*/ 288051 h 312867"/>
              <a:gd name="connsiteX29" fmla="*/ 425836 w 887386"/>
              <a:gd name="connsiteY29" fmla="*/ 258925 h 312867"/>
              <a:gd name="connsiteX30" fmla="*/ 413102 w 887386"/>
              <a:gd name="connsiteY30" fmla="*/ 143400 h 312867"/>
              <a:gd name="connsiteX31" fmla="*/ 398257 w 887386"/>
              <a:gd name="connsiteY31" fmla="*/ 132495 h 312867"/>
              <a:gd name="connsiteX32" fmla="*/ 402900 w 887386"/>
              <a:gd name="connsiteY32" fmla="*/ 188779 h 312867"/>
              <a:gd name="connsiteX33" fmla="*/ 393824 w 887386"/>
              <a:gd name="connsiteY33" fmla="*/ 187161 h 312867"/>
              <a:gd name="connsiteX34" fmla="*/ 148775 w 887386"/>
              <a:gd name="connsiteY34" fmla="*/ 190890 h 312867"/>
              <a:gd name="connsiteX35" fmla="*/ 145750 w 887386"/>
              <a:gd name="connsiteY35" fmla="*/ 169221 h 312867"/>
              <a:gd name="connsiteX36" fmla="*/ 139559 w 887386"/>
              <a:gd name="connsiteY36" fmla="*/ 121800 h 312867"/>
              <a:gd name="connsiteX37" fmla="*/ 137518 w 887386"/>
              <a:gd name="connsiteY37" fmla="*/ 121800 h 312867"/>
              <a:gd name="connsiteX38" fmla="*/ 140613 w 887386"/>
              <a:gd name="connsiteY38" fmla="*/ 170557 h 312867"/>
              <a:gd name="connsiteX39" fmla="*/ 142021 w 887386"/>
              <a:gd name="connsiteY39" fmla="*/ 195182 h 312867"/>
              <a:gd name="connsiteX40" fmla="*/ 142724 w 887386"/>
              <a:gd name="connsiteY40" fmla="*/ 207494 h 312867"/>
              <a:gd name="connsiteX41" fmla="*/ 143077 w 887386"/>
              <a:gd name="connsiteY41" fmla="*/ 213545 h 312867"/>
              <a:gd name="connsiteX42" fmla="*/ 143077 w 887386"/>
              <a:gd name="connsiteY42" fmla="*/ 216992 h 312867"/>
              <a:gd name="connsiteX43" fmla="*/ 140754 w 887386"/>
              <a:gd name="connsiteY43" fmla="*/ 217626 h 312867"/>
              <a:gd name="connsiteX44" fmla="*/ 137659 w 887386"/>
              <a:gd name="connsiteY44" fmla="*/ 218680 h 312867"/>
              <a:gd name="connsiteX45" fmla="*/ 129568 w 887386"/>
              <a:gd name="connsiteY45" fmla="*/ 221284 h 312867"/>
              <a:gd name="connsiteX46" fmla="*/ 113456 w 887386"/>
              <a:gd name="connsiteY46" fmla="*/ 226631 h 312867"/>
              <a:gd name="connsiteX47" fmla="*/ 97345 w 887386"/>
              <a:gd name="connsiteY47" fmla="*/ 231978 h 312867"/>
              <a:gd name="connsiteX48" fmla="*/ 93264 w 887386"/>
              <a:gd name="connsiteY48" fmla="*/ 233315 h 312867"/>
              <a:gd name="connsiteX49" fmla="*/ 91294 w 887386"/>
              <a:gd name="connsiteY49" fmla="*/ 234018 h 312867"/>
              <a:gd name="connsiteX50" fmla="*/ 90591 w 887386"/>
              <a:gd name="connsiteY50" fmla="*/ 234018 h 312867"/>
              <a:gd name="connsiteX51" fmla="*/ 88480 w 887386"/>
              <a:gd name="connsiteY51" fmla="*/ 234510 h 312867"/>
              <a:gd name="connsiteX52" fmla="*/ 88480 w 887386"/>
              <a:gd name="connsiteY52" fmla="*/ 232752 h 312867"/>
              <a:gd name="connsiteX53" fmla="*/ 88480 w 887386"/>
              <a:gd name="connsiteY53" fmla="*/ 229656 h 312867"/>
              <a:gd name="connsiteX54" fmla="*/ 87495 w 887386"/>
              <a:gd name="connsiteY54" fmla="*/ 217133 h 312867"/>
              <a:gd name="connsiteX55" fmla="*/ 85243 w 887386"/>
              <a:gd name="connsiteY55" fmla="*/ 192156 h 312867"/>
              <a:gd name="connsiteX56" fmla="*/ 80460 w 887386"/>
              <a:gd name="connsiteY56" fmla="*/ 142907 h 312867"/>
              <a:gd name="connsiteX57" fmla="*/ 66389 w 887386"/>
              <a:gd name="connsiteY57" fmla="*/ 137279 h 312867"/>
              <a:gd name="connsiteX58" fmla="*/ 69273 w 887386"/>
              <a:gd name="connsiteY58" fmla="*/ 186528 h 312867"/>
              <a:gd name="connsiteX59" fmla="*/ 395 w 887386"/>
              <a:gd name="connsiteY59" fmla="*/ 191172 h 312867"/>
              <a:gd name="connsiteX60" fmla="*/ -872 w 887386"/>
              <a:gd name="connsiteY60" fmla="*/ 191946 h 312867"/>
              <a:gd name="connsiteX61" fmla="*/ -169 w 887386"/>
              <a:gd name="connsiteY61" fmla="*/ 193212 h 312867"/>
              <a:gd name="connsiteX62" fmla="*/ 395 w 887386"/>
              <a:gd name="connsiteY62" fmla="*/ 193212 h 312867"/>
              <a:gd name="connsiteX63" fmla="*/ 70751 w 887386"/>
              <a:gd name="connsiteY63" fmla="*/ 200881 h 312867"/>
              <a:gd name="connsiteX64" fmla="*/ 72369 w 887386"/>
              <a:gd name="connsiteY64" fmla="*/ 216781 h 312867"/>
              <a:gd name="connsiteX65" fmla="*/ 76942 w 887386"/>
              <a:gd name="connsiteY65" fmla="*/ 254422 h 312867"/>
              <a:gd name="connsiteX66" fmla="*/ 92490 w 887386"/>
              <a:gd name="connsiteY66" fmla="*/ 248441 h 312867"/>
              <a:gd name="connsiteX67" fmla="*/ 102129 w 887386"/>
              <a:gd name="connsiteY67" fmla="*/ 244642 h 312867"/>
              <a:gd name="connsiteX68" fmla="*/ 117889 w 887386"/>
              <a:gd name="connsiteY68" fmla="*/ 238240 h 312867"/>
              <a:gd name="connsiteX69" fmla="*/ 133648 w 887386"/>
              <a:gd name="connsiteY69" fmla="*/ 231697 h 312867"/>
              <a:gd name="connsiteX70" fmla="*/ 141458 w 887386"/>
              <a:gd name="connsiteY70" fmla="*/ 228460 h 312867"/>
              <a:gd name="connsiteX71" fmla="*/ 153278 w 887386"/>
              <a:gd name="connsiteY71" fmla="*/ 223676 h 312867"/>
              <a:gd name="connsiteX72" fmla="*/ 152011 w 887386"/>
              <a:gd name="connsiteY72" fmla="*/ 213123 h 312867"/>
              <a:gd name="connsiteX73" fmla="*/ 151167 w 887386"/>
              <a:gd name="connsiteY73" fmla="*/ 206791 h 312867"/>
              <a:gd name="connsiteX74" fmla="*/ 149408 w 887386"/>
              <a:gd name="connsiteY74" fmla="*/ 194197 h 312867"/>
              <a:gd name="connsiteX75" fmla="*/ 149408 w 887386"/>
              <a:gd name="connsiteY75" fmla="*/ 193282 h 312867"/>
              <a:gd name="connsiteX76" fmla="*/ 387703 w 887386"/>
              <a:gd name="connsiteY76" fmla="*/ 200881 h 312867"/>
              <a:gd name="connsiteX77" fmla="*/ 404308 w 887386"/>
              <a:gd name="connsiteY77" fmla="*/ 199262 h 312867"/>
              <a:gd name="connsiteX78" fmla="*/ 409585 w 887386"/>
              <a:gd name="connsiteY78" fmla="*/ 248511 h 312867"/>
              <a:gd name="connsiteX79" fmla="*/ 413172 w 887386"/>
              <a:gd name="connsiteY79" fmla="*/ 278694 h 312867"/>
              <a:gd name="connsiteX80" fmla="*/ 415072 w 887386"/>
              <a:gd name="connsiteY80" fmla="*/ 293962 h 312867"/>
              <a:gd name="connsiteX81" fmla="*/ 416409 w 887386"/>
              <a:gd name="connsiteY81" fmla="*/ 304304 h 312867"/>
              <a:gd name="connsiteX82" fmla="*/ 417534 w 887386"/>
              <a:gd name="connsiteY82" fmla="*/ 311339 h 312867"/>
              <a:gd name="connsiteX83" fmla="*/ 420208 w 887386"/>
              <a:gd name="connsiteY83" fmla="*/ 312676 h 312867"/>
              <a:gd name="connsiteX84" fmla="*/ 423937 w 887386"/>
              <a:gd name="connsiteY84" fmla="*/ 312676 h 312867"/>
              <a:gd name="connsiteX85" fmla="*/ 443988 w 887386"/>
              <a:gd name="connsiteY85" fmla="*/ 311831 h 312867"/>
              <a:gd name="connsiteX86" fmla="*/ 459818 w 887386"/>
              <a:gd name="connsiteY86" fmla="*/ 309721 h 312867"/>
              <a:gd name="connsiteX87" fmla="*/ 490986 w 887386"/>
              <a:gd name="connsiteY87" fmla="*/ 302686 h 312867"/>
              <a:gd name="connsiteX88" fmla="*/ 521169 w 887386"/>
              <a:gd name="connsiteY88" fmla="*/ 292413 h 312867"/>
              <a:gd name="connsiteX89" fmla="*/ 528204 w 887386"/>
              <a:gd name="connsiteY89" fmla="*/ 289388 h 312867"/>
              <a:gd name="connsiteX90" fmla="*/ 533762 w 887386"/>
              <a:gd name="connsiteY90" fmla="*/ 287067 h 312867"/>
              <a:gd name="connsiteX91" fmla="*/ 536858 w 887386"/>
              <a:gd name="connsiteY91" fmla="*/ 285730 h 312867"/>
              <a:gd name="connsiteX92" fmla="*/ 538335 w 887386"/>
              <a:gd name="connsiteY92" fmla="*/ 285026 h 312867"/>
              <a:gd name="connsiteX93" fmla="*/ 538335 w 887386"/>
              <a:gd name="connsiteY93" fmla="*/ 283267 h 312867"/>
              <a:gd name="connsiteX94" fmla="*/ 537914 w 887386"/>
              <a:gd name="connsiteY94" fmla="*/ 272081 h 312867"/>
              <a:gd name="connsiteX95" fmla="*/ 537421 w 887386"/>
              <a:gd name="connsiteY95" fmla="*/ 264271 h 312867"/>
              <a:gd name="connsiteX96" fmla="*/ 532637 w 887386"/>
              <a:gd name="connsiteY96" fmla="*/ 202850 h 312867"/>
              <a:gd name="connsiteX97" fmla="*/ 530315 w 887386"/>
              <a:gd name="connsiteY97" fmla="*/ 181744 h 312867"/>
              <a:gd name="connsiteX98" fmla="*/ 547271 w 887386"/>
              <a:gd name="connsiteY98" fmla="*/ 180689 h 312867"/>
              <a:gd name="connsiteX99" fmla="*/ 820744 w 887386"/>
              <a:gd name="connsiteY99" fmla="*/ 99849 h 312867"/>
              <a:gd name="connsiteX100" fmla="*/ 821447 w 887386"/>
              <a:gd name="connsiteY100" fmla="*/ 102031 h 312867"/>
              <a:gd name="connsiteX101" fmla="*/ 832774 w 887386"/>
              <a:gd name="connsiteY101" fmla="*/ 137209 h 312867"/>
              <a:gd name="connsiteX102" fmla="*/ 862043 w 887386"/>
              <a:gd name="connsiteY102" fmla="*/ 121449 h 312867"/>
              <a:gd name="connsiteX103" fmla="*/ 885049 w 887386"/>
              <a:gd name="connsiteY103" fmla="*/ 109137 h 312867"/>
              <a:gd name="connsiteX104" fmla="*/ 883641 w 887386"/>
              <a:gd name="connsiteY104" fmla="*/ 106393 h 312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Lst>
            <a:rect l="l" t="t" r="r" b="b"/>
            <a:pathLst>
              <a:path w="887386" h="312867">
                <a:moveTo>
                  <a:pt x="883641" y="106393"/>
                </a:moveTo>
                <a:lnTo>
                  <a:pt x="859087" y="116594"/>
                </a:lnTo>
                <a:lnTo>
                  <a:pt x="846635" y="121590"/>
                </a:lnTo>
                <a:lnTo>
                  <a:pt x="843539" y="122856"/>
                </a:lnTo>
                <a:lnTo>
                  <a:pt x="841358" y="123630"/>
                </a:lnTo>
                <a:lnTo>
                  <a:pt x="837629" y="125037"/>
                </a:lnTo>
                <a:cubicBezTo>
                  <a:pt x="836926" y="121379"/>
                  <a:pt x="836856" y="119972"/>
                  <a:pt x="835659" y="114273"/>
                </a:cubicBezTo>
                <a:lnTo>
                  <a:pt x="832774" y="100201"/>
                </a:lnTo>
                <a:cubicBezTo>
                  <a:pt x="830735" y="90563"/>
                  <a:pt x="828764" y="80924"/>
                  <a:pt x="826794" y="71356"/>
                </a:cubicBezTo>
                <a:cubicBezTo>
                  <a:pt x="822784" y="52219"/>
                  <a:pt x="818562" y="33152"/>
                  <a:pt x="813919" y="14508"/>
                </a:cubicBezTo>
                <a:cubicBezTo>
                  <a:pt x="808994" y="-5332"/>
                  <a:pt x="797737" y="-4206"/>
                  <a:pt x="799848" y="13453"/>
                </a:cubicBezTo>
                <a:cubicBezTo>
                  <a:pt x="802451" y="33082"/>
                  <a:pt x="806532" y="52430"/>
                  <a:pt x="812020" y="71426"/>
                </a:cubicBezTo>
                <a:cubicBezTo>
                  <a:pt x="814412" y="79939"/>
                  <a:pt x="817015" y="88522"/>
                  <a:pt x="819759" y="97106"/>
                </a:cubicBezTo>
                <a:cubicBezTo>
                  <a:pt x="730970" y="119831"/>
                  <a:pt x="638663" y="140938"/>
                  <a:pt x="550577" y="165069"/>
                </a:cubicBezTo>
                <a:cubicBezTo>
                  <a:pt x="543120" y="166828"/>
                  <a:pt x="535943" y="169783"/>
                  <a:pt x="529470" y="173934"/>
                </a:cubicBezTo>
                <a:cubicBezTo>
                  <a:pt x="526023" y="143682"/>
                  <a:pt x="521943" y="114343"/>
                  <a:pt x="517158" y="86482"/>
                </a:cubicBezTo>
                <a:cubicBezTo>
                  <a:pt x="515610" y="77547"/>
                  <a:pt x="513852" y="77688"/>
                  <a:pt x="515118" y="86834"/>
                </a:cubicBezTo>
                <a:cubicBezTo>
                  <a:pt x="520535" y="124896"/>
                  <a:pt x="523702" y="163663"/>
                  <a:pt x="525812" y="202570"/>
                </a:cubicBezTo>
                <a:cubicBezTo>
                  <a:pt x="526797" y="222057"/>
                  <a:pt x="527500" y="241546"/>
                  <a:pt x="527782" y="261105"/>
                </a:cubicBezTo>
                <a:lnTo>
                  <a:pt x="527782" y="275176"/>
                </a:lnTo>
                <a:cubicBezTo>
                  <a:pt x="527782" y="276232"/>
                  <a:pt x="528344" y="278061"/>
                  <a:pt x="526656" y="278061"/>
                </a:cubicBezTo>
                <a:lnTo>
                  <a:pt x="521520" y="280031"/>
                </a:lnTo>
                <a:cubicBezTo>
                  <a:pt x="512445" y="283338"/>
                  <a:pt x="503228" y="286292"/>
                  <a:pt x="493941" y="288685"/>
                </a:cubicBezTo>
                <a:cubicBezTo>
                  <a:pt x="475438" y="293750"/>
                  <a:pt x="456371" y="296776"/>
                  <a:pt x="437234" y="297760"/>
                </a:cubicBezTo>
                <a:lnTo>
                  <a:pt x="430198" y="297760"/>
                </a:lnTo>
                <a:cubicBezTo>
                  <a:pt x="430198" y="297760"/>
                  <a:pt x="429565" y="297760"/>
                  <a:pt x="429636" y="297760"/>
                </a:cubicBezTo>
                <a:lnTo>
                  <a:pt x="429636" y="296916"/>
                </a:lnTo>
                <a:cubicBezTo>
                  <a:pt x="429636" y="296494"/>
                  <a:pt x="429636" y="296916"/>
                  <a:pt x="429636" y="295087"/>
                </a:cubicBezTo>
                <a:lnTo>
                  <a:pt x="428932" y="288051"/>
                </a:lnTo>
                <a:lnTo>
                  <a:pt x="425836" y="258925"/>
                </a:lnTo>
                <a:cubicBezTo>
                  <a:pt x="421756" y="220158"/>
                  <a:pt x="417534" y="181533"/>
                  <a:pt x="413102" y="143400"/>
                </a:cubicBezTo>
                <a:cubicBezTo>
                  <a:pt x="406629" y="87819"/>
                  <a:pt x="394950" y="84301"/>
                  <a:pt x="398257" y="132495"/>
                </a:cubicBezTo>
                <a:cubicBezTo>
                  <a:pt x="399523" y="150717"/>
                  <a:pt x="401071" y="169572"/>
                  <a:pt x="402900" y="188779"/>
                </a:cubicBezTo>
                <a:cubicBezTo>
                  <a:pt x="399945" y="187935"/>
                  <a:pt x="396920" y="187443"/>
                  <a:pt x="393824" y="187161"/>
                </a:cubicBezTo>
                <a:cubicBezTo>
                  <a:pt x="319036" y="179633"/>
                  <a:pt x="224478" y="188498"/>
                  <a:pt x="148775" y="190890"/>
                </a:cubicBezTo>
                <a:cubicBezTo>
                  <a:pt x="147719" y="183855"/>
                  <a:pt x="146734" y="176326"/>
                  <a:pt x="145750" y="169221"/>
                </a:cubicBezTo>
                <a:cubicBezTo>
                  <a:pt x="143498" y="152898"/>
                  <a:pt x="141387" y="136997"/>
                  <a:pt x="139559" y="121800"/>
                </a:cubicBezTo>
                <a:cubicBezTo>
                  <a:pt x="138925" y="116664"/>
                  <a:pt x="137166" y="116805"/>
                  <a:pt x="137518" y="121800"/>
                </a:cubicBezTo>
                <a:cubicBezTo>
                  <a:pt x="138503" y="137982"/>
                  <a:pt x="139559" y="154235"/>
                  <a:pt x="140613" y="170557"/>
                </a:cubicBezTo>
                <a:cubicBezTo>
                  <a:pt x="141106" y="178789"/>
                  <a:pt x="141599" y="186950"/>
                  <a:pt x="142021" y="195182"/>
                </a:cubicBezTo>
                <a:lnTo>
                  <a:pt x="142724" y="207494"/>
                </a:lnTo>
                <a:lnTo>
                  <a:pt x="143077" y="213545"/>
                </a:lnTo>
                <a:lnTo>
                  <a:pt x="143077" y="216992"/>
                </a:lnTo>
                <a:lnTo>
                  <a:pt x="140754" y="217626"/>
                </a:lnTo>
                <a:lnTo>
                  <a:pt x="137659" y="218680"/>
                </a:lnTo>
                <a:lnTo>
                  <a:pt x="129568" y="221284"/>
                </a:lnTo>
                <a:lnTo>
                  <a:pt x="113456" y="226631"/>
                </a:lnTo>
                <a:lnTo>
                  <a:pt x="97345" y="231978"/>
                </a:lnTo>
                <a:lnTo>
                  <a:pt x="93264" y="233315"/>
                </a:lnTo>
                <a:lnTo>
                  <a:pt x="91294" y="234018"/>
                </a:lnTo>
                <a:lnTo>
                  <a:pt x="90591" y="234018"/>
                </a:lnTo>
                <a:lnTo>
                  <a:pt x="88480" y="234510"/>
                </a:lnTo>
                <a:lnTo>
                  <a:pt x="88480" y="232752"/>
                </a:lnTo>
                <a:cubicBezTo>
                  <a:pt x="88480" y="232048"/>
                  <a:pt x="88480" y="232752"/>
                  <a:pt x="88480" y="229656"/>
                </a:cubicBezTo>
                <a:lnTo>
                  <a:pt x="87495" y="217133"/>
                </a:lnTo>
                <a:cubicBezTo>
                  <a:pt x="86722" y="208761"/>
                  <a:pt x="86017" y="200458"/>
                  <a:pt x="85243" y="192156"/>
                </a:cubicBezTo>
                <a:cubicBezTo>
                  <a:pt x="83625" y="175552"/>
                  <a:pt x="82078" y="159019"/>
                  <a:pt x="80460" y="142907"/>
                </a:cubicBezTo>
                <a:cubicBezTo>
                  <a:pt x="77083" y="111247"/>
                  <a:pt x="65685" y="109699"/>
                  <a:pt x="66389" y="137279"/>
                </a:cubicBezTo>
                <a:cubicBezTo>
                  <a:pt x="66389" y="152968"/>
                  <a:pt x="67725" y="169361"/>
                  <a:pt x="69273" y="186528"/>
                </a:cubicBezTo>
                <a:cubicBezTo>
                  <a:pt x="47744" y="180970"/>
                  <a:pt x="21572" y="188920"/>
                  <a:pt x="395" y="191172"/>
                </a:cubicBezTo>
                <a:cubicBezTo>
                  <a:pt x="-169" y="191031"/>
                  <a:pt x="-731" y="191382"/>
                  <a:pt x="-872" y="191946"/>
                </a:cubicBezTo>
                <a:cubicBezTo>
                  <a:pt x="-1013" y="192508"/>
                  <a:pt x="-731" y="193071"/>
                  <a:pt x="-169" y="193212"/>
                </a:cubicBezTo>
                <a:cubicBezTo>
                  <a:pt x="43" y="193282"/>
                  <a:pt x="183" y="193282"/>
                  <a:pt x="395" y="193212"/>
                </a:cubicBezTo>
                <a:cubicBezTo>
                  <a:pt x="23541" y="195393"/>
                  <a:pt x="47533" y="200247"/>
                  <a:pt x="70751" y="200881"/>
                </a:cubicBezTo>
                <a:cubicBezTo>
                  <a:pt x="71243" y="206158"/>
                  <a:pt x="71736" y="211434"/>
                  <a:pt x="72369" y="216781"/>
                </a:cubicBezTo>
                <a:cubicBezTo>
                  <a:pt x="73916" y="229234"/>
                  <a:pt x="75394" y="241757"/>
                  <a:pt x="76942" y="254422"/>
                </a:cubicBezTo>
                <a:lnTo>
                  <a:pt x="92490" y="248441"/>
                </a:lnTo>
                <a:lnTo>
                  <a:pt x="102129" y="244642"/>
                </a:lnTo>
                <a:lnTo>
                  <a:pt x="117889" y="238240"/>
                </a:lnTo>
                <a:lnTo>
                  <a:pt x="133648" y="231697"/>
                </a:lnTo>
                <a:lnTo>
                  <a:pt x="141458" y="228460"/>
                </a:lnTo>
                <a:lnTo>
                  <a:pt x="153278" y="223676"/>
                </a:lnTo>
                <a:lnTo>
                  <a:pt x="152011" y="213123"/>
                </a:lnTo>
                <a:lnTo>
                  <a:pt x="151167" y="206791"/>
                </a:lnTo>
                <a:cubicBezTo>
                  <a:pt x="150534" y="202570"/>
                  <a:pt x="149971" y="198418"/>
                  <a:pt x="149408" y="194197"/>
                </a:cubicBezTo>
                <a:lnTo>
                  <a:pt x="149408" y="193282"/>
                </a:lnTo>
                <a:cubicBezTo>
                  <a:pt x="227996" y="195393"/>
                  <a:pt x="309328" y="200318"/>
                  <a:pt x="387703" y="200881"/>
                </a:cubicBezTo>
                <a:cubicBezTo>
                  <a:pt x="393262" y="201091"/>
                  <a:pt x="398890" y="200529"/>
                  <a:pt x="404308" y="199262"/>
                </a:cubicBezTo>
                <a:cubicBezTo>
                  <a:pt x="405926" y="215303"/>
                  <a:pt x="407614" y="231627"/>
                  <a:pt x="409585" y="248511"/>
                </a:cubicBezTo>
                <a:cubicBezTo>
                  <a:pt x="410780" y="258502"/>
                  <a:pt x="411976" y="268563"/>
                  <a:pt x="413172" y="278694"/>
                </a:cubicBezTo>
                <a:lnTo>
                  <a:pt x="415072" y="293962"/>
                </a:lnTo>
                <a:lnTo>
                  <a:pt x="416409" y="304304"/>
                </a:lnTo>
                <a:cubicBezTo>
                  <a:pt x="416409" y="306836"/>
                  <a:pt x="417183" y="309228"/>
                  <a:pt x="417534" y="311339"/>
                </a:cubicBezTo>
                <a:cubicBezTo>
                  <a:pt x="417886" y="313450"/>
                  <a:pt x="419012" y="312606"/>
                  <a:pt x="420208" y="312676"/>
                </a:cubicBezTo>
                <a:lnTo>
                  <a:pt x="423937" y="312676"/>
                </a:lnTo>
                <a:cubicBezTo>
                  <a:pt x="430621" y="312817"/>
                  <a:pt x="437304" y="312536"/>
                  <a:pt x="443988" y="311831"/>
                </a:cubicBezTo>
                <a:cubicBezTo>
                  <a:pt x="449265" y="311269"/>
                  <a:pt x="454612" y="310636"/>
                  <a:pt x="459818" y="309721"/>
                </a:cubicBezTo>
                <a:cubicBezTo>
                  <a:pt x="470301" y="307962"/>
                  <a:pt x="480714" y="305571"/>
                  <a:pt x="490986" y="302686"/>
                </a:cubicBezTo>
                <a:cubicBezTo>
                  <a:pt x="501187" y="299801"/>
                  <a:pt x="511319" y="296354"/>
                  <a:pt x="521169" y="292413"/>
                </a:cubicBezTo>
                <a:cubicBezTo>
                  <a:pt x="523631" y="291499"/>
                  <a:pt x="526093" y="290444"/>
                  <a:pt x="528204" y="289388"/>
                </a:cubicBezTo>
                <a:lnTo>
                  <a:pt x="533762" y="287067"/>
                </a:lnTo>
                <a:lnTo>
                  <a:pt x="536858" y="285730"/>
                </a:lnTo>
                <a:cubicBezTo>
                  <a:pt x="537350" y="285730"/>
                  <a:pt x="538054" y="285378"/>
                  <a:pt x="538335" y="285026"/>
                </a:cubicBezTo>
                <a:lnTo>
                  <a:pt x="538335" y="283267"/>
                </a:lnTo>
                <a:lnTo>
                  <a:pt x="537914" y="272081"/>
                </a:lnTo>
                <a:lnTo>
                  <a:pt x="537421" y="264271"/>
                </a:lnTo>
                <a:cubicBezTo>
                  <a:pt x="536225" y="243587"/>
                  <a:pt x="534536" y="223042"/>
                  <a:pt x="532637" y="202850"/>
                </a:cubicBezTo>
                <a:cubicBezTo>
                  <a:pt x="531862" y="195815"/>
                  <a:pt x="531088" y="188779"/>
                  <a:pt x="530315" y="181744"/>
                </a:cubicBezTo>
                <a:cubicBezTo>
                  <a:pt x="536014" y="182377"/>
                  <a:pt x="541712" y="182025"/>
                  <a:pt x="547271" y="180689"/>
                </a:cubicBezTo>
                <a:cubicBezTo>
                  <a:pt x="632964" y="164295"/>
                  <a:pt x="736246" y="126303"/>
                  <a:pt x="820744" y="99849"/>
                </a:cubicBezTo>
                <a:cubicBezTo>
                  <a:pt x="820744" y="100554"/>
                  <a:pt x="821166" y="101257"/>
                  <a:pt x="821447" y="102031"/>
                </a:cubicBezTo>
                <a:cubicBezTo>
                  <a:pt x="824824" y="112725"/>
                  <a:pt x="827217" y="119197"/>
                  <a:pt x="832774" y="137209"/>
                </a:cubicBezTo>
                <a:cubicBezTo>
                  <a:pt x="848394" y="129258"/>
                  <a:pt x="853881" y="126022"/>
                  <a:pt x="862043" y="121449"/>
                </a:cubicBezTo>
                <a:cubicBezTo>
                  <a:pt x="870204" y="116876"/>
                  <a:pt x="877591" y="113006"/>
                  <a:pt x="885049" y="109137"/>
                </a:cubicBezTo>
                <a:cubicBezTo>
                  <a:pt x="887441" y="106745"/>
                  <a:pt x="886738" y="105126"/>
                  <a:pt x="883641" y="106393"/>
                </a:cubicBezTo>
                <a:close/>
              </a:path>
            </a:pathLst>
          </a:custGeom>
          <a:solidFill>
            <a:srgbClr val="181D30"/>
          </a:solidFill>
          <a:ln w="7018" cap="flat">
            <a:noFill/>
            <a:prstDash val="solid"/>
            <a:miter/>
          </a:ln>
        </p:spPr>
        <p:txBody>
          <a:bodyPr rtlCol="0" anchor="ctr"/>
          <a:lstStyle/>
          <a:p>
            <a:endParaRPr lang="fr-FR"/>
          </a:p>
        </p:txBody>
      </p:sp>
      <p:sp>
        <p:nvSpPr>
          <p:cNvPr id="32" name="Graphique 427">
            <a:extLst>
              <a:ext uri="{FF2B5EF4-FFF2-40B4-BE49-F238E27FC236}">
                <a16:creationId xmlns:a16="http://schemas.microsoft.com/office/drawing/2014/main" id="{68214B7A-C939-4602-94F2-17E552ECFDD7}"/>
              </a:ext>
            </a:extLst>
          </p:cNvPr>
          <p:cNvSpPr/>
          <p:nvPr/>
        </p:nvSpPr>
        <p:spPr>
          <a:xfrm>
            <a:off x="8396003" y="7363915"/>
            <a:ext cx="58855" cy="57292"/>
          </a:xfrm>
          <a:custGeom>
            <a:avLst/>
            <a:gdLst>
              <a:gd name="connsiteX0" fmla="*/ 44954 w 58855"/>
              <a:gd name="connsiteY0" fmla="*/ 33205 h 57292"/>
              <a:gd name="connsiteX1" fmla="*/ 24481 w 58855"/>
              <a:gd name="connsiteY1" fmla="*/ 41014 h 57292"/>
              <a:gd name="connsiteX2" fmla="*/ 11747 w 58855"/>
              <a:gd name="connsiteY2" fmla="*/ 23566 h 57292"/>
              <a:gd name="connsiteX3" fmla="*/ 29476 w 58855"/>
              <a:gd name="connsiteY3" fmla="*/ 6680 h 57292"/>
              <a:gd name="connsiteX4" fmla="*/ 42985 w 58855"/>
              <a:gd name="connsiteY4" fmla="*/ 11395 h 57292"/>
              <a:gd name="connsiteX5" fmla="*/ 50021 w 58855"/>
              <a:gd name="connsiteY5" fmla="*/ 24199 h 57292"/>
              <a:gd name="connsiteX6" fmla="*/ 52060 w 58855"/>
              <a:gd name="connsiteY6" fmla="*/ 24199 h 57292"/>
              <a:gd name="connsiteX7" fmla="*/ 45728 w 58855"/>
              <a:gd name="connsiteY7" fmla="*/ 8510 h 57292"/>
              <a:gd name="connsiteX8" fmla="*/ 30109 w 58855"/>
              <a:gd name="connsiteY8" fmla="*/ 137 h 57292"/>
              <a:gd name="connsiteX9" fmla="*/ 279 w 58855"/>
              <a:gd name="connsiteY9" fmla="*/ 19626 h 57292"/>
              <a:gd name="connsiteX10" fmla="*/ 1686 w 58855"/>
              <a:gd name="connsiteY10" fmla="*/ 39818 h 57292"/>
              <a:gd name="connsiteX11" fmla="*/ 16461 w 58855"/>
              <a:gd name="connsiteY11" fmla="*/ 54523 h 57292"/>
              <a:gd name="connsiteX12" fmla="*/ 55086 w 58855"/>
              <a:gd name="connsiteY12" fmla="*/ 42843 h 57292"/>
              <a:gd name="connsiteX13" fmla="*/ 57760 w 58855"/>
              <a:gd name="connsiteY13" fmla="*/ 31023 h 57292"/>
              <a:gd name="connsiteX14" fmla="*/ 54101 w 58855"/>
              <a:gd name="connsiteY14" fmla="*/ 26310 h 57292"/>
              <a:gd name="connsiteX15" fmla="*/ 44954 w 58855"/>
              <a:gd name="connsiteY15" fmla="*/ 33205 h 57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8855" h="57292">
                <a:moveTo>
                  <a:pt x="44954" y="33205"/>
                </a:moveTo>
                <a:cubicBezTo>
                  <a:pt x="40382" y="39747"/>
                  <a:pt x="32291" y="42843"/>
                  <a:pt x="24481" y="41014"/>
                </a:cubicBezTo>
                <a:cubicBezTo>
                  <a:pt x="16602" y="39044"/>
                  <a:pt x="11254" y="31657"/>
                  <a:pt x="11747" y="23566"/>
                </a:cubicBezTo>
                <a:cubicBezTo>
                  <a:pt x="12380" y="14208"/>
                  <a:pt x="20049" y="6821"/>
                  <a:pt x="29476" y="6680"/>
                </a:cubicBezTo>
                <a:cubicBezTo>
                  <a:pt x="34401" y="6469"/>
                  <a:pt x="39256" y="8158"/>
                  <a:pt x="42985" y="11395"/>
                </a:cubicBezTo>
                <a:cubicBezTo>
                  <a:pt x="46784" y="14701"/>
                  <a:pt x="49246" y="19204"/>
                  <a:pt x="50021" y="24199"/>
                </a:cubicBezTo>
                <a:cubicBezTo>
                  <a:pt x="50021" y="26591"/>
                  <a:pt x="52060" y="26802"/>
                  <a:pt x="52060" y="24199"/>
                </a:cubicBezTo>
                <a:cubicBezTo>
                  <a:pt x="51849" y="18360"/>
                  <a:pt x="49598" y="12872"/>
                  <a:pt x="45728" y="8510"/>
                </a:cubicBezTo>
                <a:cubicBezTo>
                  <a:pt x="41718" y="3936"/>
                  <a:pt x="36160" y="981"/>
                  <a:pt x="30109" y="137"/>
                </a:cubicBezTo>
                <a:cubicBezTo>
                  <a:pt x="16742" y="-1552"/>
                  <a:pt x="4078" y="6680"/>
                  <a:pt x="279" y="19626"/>
                </a:cubicBezTo>
                <a:cubicBezTo>
                  <a:pt x="-1692" y="26310"/>
                  <a:pt x="-1199" y="33485"/>
                  <a:pt x="1686" y="39818"/>
                </a:cubicBezTo>
                <a:cubicBezTo>
                  <a:pt x="4711" y="46361"/>
                  <a:pt x="9917" y="51567"/>
                  <a:pt x="16461" y="54523"/>
                </a:cubicBezTo>
                <a:cubicBezTo>
                  <a:pt x="30461" y="60784"/>
                  <a:pt x="46925" y="55789"/>
                  <a:pt x="55086" y="42843"/>
                </a:cubicBezTo>
                <a:cubicBezTo>
                  <a:pt x="57407" y="39396"/>
                  <a:pt x="58393" y="35175"/>
                  <a:pt x="57760" y="31023"/>
                </a:cubicBezTo>
                <a:cubicBezTo>
                  <a:pt x="57619" y="28843"/>
                  <a:pt x="56212" y="26943"/>
                  <a:pt x="54101" y="26310"/>
                </a:cubicBezTo>
                <a:cubicBezTo>
                  <a:pt x="50865" y="25536"/>
                  <a:pt x="48050" y="28843"/>
                  <a:pt x="44954" y="33205"/>
                </a:cubicBezTo>
                <a:close/>
              </a:path>
            </a:pathLst>
          </a:custGeom>
          <a:solidFill>
            <a:srgbClr val="181D30"/>
          </a:solidFill>
          <a:ln w="7018" cap="flat">
            <a:noFill/>
            <a:prstDash val="solid"/>
            <a:miter/>
          </a:ln>
        </p:spPr>
        <p:txBody>
          <a:bodyPr rtlCol="0" anchor="ctr"/>
          <a:lstStyle/>
          <a:p>
            <a:endParaRPr lang="fr-FR"/>
          </a:p>
        </p:txBody>
      </p:sp>
      <p:sp>
        <p:nvSpPr>
          <p:cNvPr id="34" name="Graphique 427">
            <a:extLst>
              <a:ext uri="{FF2B5EF4-FFF2-40B4-BE49-F238E27FC236}">
                <a16:creationId xmlns:a16="http://schemas.microsoft.com/office/drawing/2014/main" id="{3ADCECEA-5327-4FAF-944A-F447DA27D926}"/>
              </a:ext>
            </a:extLst>
          </p:cNvPr>
          <p:cNvSpPr/>
          <p:nvPr/>
        </p:nvSpPr>
        <p:spPr>
          <a:xfrm>
            <a:off x="8030988" y="4710593"/>
            <a:ext cx="391600" cy="338904"/>
          </a:xfrm>
          <a:custGeom>
            <a:avLst/>
            <a:gdLst>
              <a:gd name="connsiteX0" fmla="*/ -908 w 391600"/>
              <a:gd name="connsiteY0" fmla="*/ 128036 h 338904"/>
              <a:gd name="connsiteX1" fmla="*/ 15626 w 391600"/>
              <a:gd name="connsiteY1" fmla="*/ 296890 h 338904"/>
              <a:gd name="connsiteX2" fmla="*/ 390692 w 391600"/>
              <a:gd name="connsiteY2" fmla="*/ 296890 h 338904"/>
              <a:gd name="connsiteX3" fmla="*/ 390692 w 391600"/>
              <a:gd name="connsiteY3" fmla="*/ -82 h 338904"/>
            </a:gdLst>
            <a:ahLst/>
            <a:cxnLst>
              <a:cxn ang="0">
                <a:pos x="connsiteX0" y="connsiteY0"/>
              </a:cxn>
              <a:cxn ang="0">
                <a:pos x="connsiteX1" y="connsiteY1"/>
              </a:cxn>
              <a:cxn ang="0">
                <a:pos x="connsiteX2" y="connsiteY2"/>
              </a:cxn>
              <a:cxn ang="0">
                <a:pos x="connsiteX3" y="connsiteY3"/>
              </a:cxn>
            </a:cxnLst>
            <a:rect l="l" t="t" r="r" b="b"/>
            <a:pathLst>
              <a:path w="391600" h="338904">
                <a:moveTo>
                  <a:pt x="-908" y="128036"/>
                </a:moveTo>
                <a:lnTo>
                  <a:pt x="15626" y="296890"/>
                </a:lnTo>
                <a:cubicBezTo>
                  <a:pt x="15626" y="296890"/>
                  <a:pt x="192571" y="391237"/>
                  <a:pt x="390692" y="296890"/>
                </a:cubicBezTo>
                <a:lnTo>
                  <a:pt x="390692" y="-82"/>
                </a:lnTo>
                <a:close/>
              </a:path>
            </a:pathLst>
          </a:custGeom>
          <a:solidFill>
            <a:srgbClr val="592F25"/>
          </a:solidFill>
          <a:ln w="7018" cap="flat">
            <a:noFill/>
            <a:prstDash val="solid"/>
            <a:miter/>
          </a:ln>
        </p:spPr>
        <p:txBody>
          <a:bodyPr rtlCol="0" anchor="ctr"/>
          <a:lstStyle/>
          <a:p>
            <a:endParaRPr lang="fr-FR"/>
          </a:p>
        </p:txBody>
      </p:sp>
      <p:sp>
        <p:nvSpPr>
          <p:cNvPr id="35" name="Graphique 427">
            <a:extLst>
              <a:ext uri="{FF2B5EF4-FFF2-40B4-BE49-F238E27FC236}">
                <a16:creationId xmlns:a16="http://schemas.microsoft.com/office/drawing/2014/main" id="{7C105EE0-EB97-44C0-A27B-9F5B637B745D}"/>
              </a:ext>
            </a:extLst>
          </p:cNvPr>
          <p:cNvSpPr/>
          <p:nvPr/>
        </p:nvSpPr>
        <p:spPr>
          <a:xfrm>
            <a:off x="7931504" y="4946708"/>
            <a:ext cx="558273" cy="165403"/>
          </a:xfrm>
          <a:custGeom>
            <a:avLst/>
            <a:gdLst>
              <a:gd name="connsiteX0" fmla="*/ 3735 w 558273"/>
              <a:gd name="connsiteY0" fmla="*/ 22854 h 165403"/>
              <a:gd name="connsiteX1" fmla="*/ -908 w 558273"/>
              <a:gd name="connsiteY1" fmla="*/ 65489 h 165403"/>
              <a:gd name="connsiteX2" fmla="*/ 557366 w 558273"/>
              <a:gd name="connsiteY2" fmla="*/ 70485 h 165403"/>
              <a:gd name="connsiteX3" fmla="*/ 327372 w 558273"/>
              <a:gd name="connsiteY3" fmla="*/ 2029 h 165403"/>
              <a:gd name="connsiteX4" fmla="*/ 232462 w 558273"/>
              <a:gd name="connsiteY4" fmla="*/ 59 h 165403"/>
              <a:gd name="connsiteX5" fmla="*/ 294375 w 558273"/>
              <a:gd name="connsiteY5" fmla="*/ 16240 h 165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8273" h="165403">
                <a:moveTo>
                  <a:pt x="3735" y="22854"/>
                </a:moveTo>
                <a:cubicBezTo>
                  <a:pt x="2117" y="36081"/>
                  <a:pt x="569" y="50363"/>
                  <a:pt x="-908" y="65489"/>
                </a:cubicBezTo>
                <a:cubicBezTo>
                  <a:pt x="170197" y="238635"/>
                  <a:pt x="474064" y="150409"/>
                  <a:pt x="557366" y="70485"/>
                </a:cubicBezTo>
                <a:cubicBezTo>
                  <a:pt x="557366" y="70485"/>
                  <a:pt x="530208" y="14200"/>
                  <a:pt x="327372" y="2029"/>
                </a:cubicBezTo>
                <a:cubicBezTo>
                  <a:pt x="294305" y="129"/>
                  <a:pt x="262504" y="-364"/>
                  <a:pt x="232462" y="59"/>
                </a:cubicBezTo>
                <a:cubicBezTo>
                  <a:pt x="256242" y="5406"/>
                  <a:pt x="277208" y="10823"/>
                  <a:pt x="294375" y="16240"/>
                </a:cubicBezTo>
                <a:close/>
              </a:path>
            </a:pathLst>
          </a:custGeom>
          <a:solidFill>
            <a:srgbClr val="592F25"/>
          </a:solidFill>
          <a:ln w="7018" cap="flat">
            <a:noFill/>
            <a:prstDash val="solid"/>
            <a:miter/>
          </a:ln>
        </p:spPr>
        <p:txBody>
          <a:bodyPr rtlCol="0" anchor="ctr"/>
          <a:lstStyle/>
          <a:p>
            <a:endParaRPr lang="fr-FR"/>
          </a:p>
        </p:txBody>
      </p:sp>
      <p:sp>
        <p:nvSpPr>
          <p:cNvPr id="36" name="Graphique 427">
            <a:extLst>
              <a:ext uri="{FF2B5EF4-FFF2-40B4-BE49-F238E27FC236}">
                <a16:creationId xmlns:a16="http://schemas.microsoft.com/office/drawing/2014/main" id="{08046A5A-6EF6-4D81-A2EC-DE2160BC577B}"/>
              </a:ext>
            </a:extLst>
          </p:cNvPr>
          <p:cNvSpPr/>
          <p:nvPr/>
        </p:nvSpPr>
        <p:spPr>
          <a:xfrm>
            <a:off x="7867252" y="3900310"/>
            <a:ext cx="113360" cy="491368"/>
          </a:xfrm>
          <a:custGeom>
            <a:avLst/>
            <a:gdLst>
              <a:gd name="connsiteX0" fmla="*/ 94934 w 113360"/>
              <a:gd name="connsiteY0" fmla="*/ 12085 h 491368"/>
              <a:gd name="connsiteX1" fmla="*/ 107879 w 113360"/>
              <a:gd name="connsiteY1" fmla="*/ 332274 h 491368"/>
              <a:gd name="connsiteX2" fmla="*/ 110412 w 113360"/>
              <a:gd name="connsiteY2" fmla="*/ 380257 h 491368"/>
              <a:gd name="connsiteX3" fmla="*/ 112452 w 113360"/>
              <a:gd name="connsiteY3" fmla="*/ 412058 h 491368"/>
              <a:gd name="connsiteX4" fmla="*/ 85646 w 113360"/>
              <a:gd name="connsiteY4" fmla="*/ 392288 h 491368"/>
              <a:gd name="connsiteX5" fmla="*/ 64540 w 113360"/>
              <a:gd name="connsiteY5" fmla="*/ 381453 h 491368"/>
              <a:gd name="connsiteX6" fmla="*/ 43996 w 113360"/>
              <a:gd name="connsiteY6" fmla="*/ 380398 h 491368"/>
              <a:gd name="connsiteX7" fmla="*/ 27673 w 113360"/>
              <a:gd name="connsiteY7" fmla="*/ 391936 h 491368"/>
              <a:gd name="connsiteX8" fmla="*/ 19653 w 113360"/>
              <a:gd name="connsiteY8" fmla="*/ 408892 h 491368"/>
              <a:gd name="connsiteX9" fmla="*/ 24859 w 113360"/>
              <a:gd name="connsiteY9" fmla="*/ 429998 h 491368"/>
              <a:gd name="connsiteX10" fmla="*/ 39705 w 113360"/>
              <a:gd name="connsiteY10" fmla="*/ 451809 h 491368"/>
              <a:gd name="connsiteX11" fmla="*/ 58982 w 113360"/>
              <a:gd name="connsiteY11" fmla="*/ 472071 h 491368"/>
              <a:gd name="connsiteX12" fmla="*/ 83466 w 113360"/>
              <a:gd name="connsiteY12" fmla="*/ 488957 h 491368"/>
              <a:gd name="connsiteX13" fmla="*/ 82551 w 113360"/>
              <a:gd name="connsiteY13" fmla="*/ 491279 h 491368"/>
              <a:gd name="connsiteX14" fmla="*/ 52157 w 113360"/>
              <a:gd name="connsiteY14" fmla="*/ 479811 h 491368"/>
              <a:gd name="connsiteX15" fmla="*/ 27322 w 113360"/>
              <a:gd name="connsiteY15" fmla="*/ 461518 h 491368"/>
              <a:gd name="connsiteX16" fmla="*/ 7270 w 113360"/>
              <a:gd name="connsiteY16" fmla="*/ 437527 h 491368"/>
              <a:gd name="connsiteX17" fmla="*/ -820 w 113360"/>
              <a:gd name="connsiteY17" fmla="*/ 406218 h 491368"/>
              <a:gd name="connsiteX18" fmla="*/ 12828 w 113360"/>
              <a:gd name="connsiteY18" fmla="*/ 376809 h 491368"/>
              <a:gd name="connsiteX19" fmla="*/ 40056 w 113360"/>
              <a:gd name="connsiteY19" fmla="*/ 359643 h 491368"/>
              <a:gd name="connsiteX20" fmla="*/ 72139 w 113360"/>
              <a:gd name="connsiteY20" fmla="*/ 361824 h 491368"/>
              <a:gd name="connsiteX21" fmla="*/ 99929 w 113360"/>
              <a:gd name="connsiteY21" fmla="*/ 376809 h 491368"/>
              <a:gd name="connsiteX22" fmla="*/ 90009 w 113360"/>
              <a:gd name="connsiteY22" fmla="*/ 381664 h 491368"/>
              <a:gd name="connsiteX23" fmla="*/ 85787 w 113360"/>
              <a:gd name="connsiteY23" fmla="*/ 308986 h 491368"/>
              <a:gd name="connsiteX24" fmla="*/ 74038 w 113360"/>
              <a:gd name="connsiteY24" fmla="*/ 143228 h 491368"/>
              <a:gd name="connsiteX25" fmla="*/ 68410 w 113360"/>
              <a:gd name="connsiteY25" fmla="*/ 57183 h 491368"/>
              <a:gd name="connsiteX26" fmla="*/ 71434 w 113360"/>
              <a:gd name="connsiteY26" fmla="*/ 6316 h 491368"/>
              <a:gd name="connsiteX27" fmla="*/ 88743 w 113360"/>
              <a:gd name="connsiteY27" fmla="*/ 1581 h 491368"/>
              <a:gd name="connsiteX28" fmla="*/ 88743 w 113360"/>
              <a:gd name="connsiteY28" fmla="*/ 1602 h 491368"/>
              <a:gd name="connsiteX29" fmla="*/ 94934 w 113360"/>
              <a:gd name="connsiteY29" fmla="*/ 12085 h 491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13360" h="491368">
                <a:moveTo>
                  <a:pt x="94934" y="12085"/>
                </a:moveTo>
                <a:cubicBezTo>
                  <a:pt x="97537" y="118744"/>
                  <a:pt x="103728" y="225404"/>
                  <a:pt x="107879" y="332274"/>
                </a:cubicBezTo>
                <a:cubicBezTo>
                  <a:pt x="108371" y="347893"/>
                  <a:pt x="108935" y="364075"/>
                  <a:pt x="110412" y="380257"/>
                </a:cubicBezTo>
                <a:lnTo>
                  <a:pt x="112452" y="412058"/>
                </a:lnTo>
                <a:lnTo>
                  <a:pt x="85646" y="392288"/>
                </a:lnTo>
                <a:cubicBezTo>
                  <a:pt x="79314" y="387461"/>
                  <a:pt x="72139" y="383796"/>
                  <a:pt x="64540" y="381453"/>
                </a:cubicBezTo>
                <a:cubicBezTo>
                  <a:pt x="57927" y="379138"/>
                  <a:pt x="50821" y="378772"/>
                  <a:pt x="43996" y="380398"/>
                </a:cubicBezTo>
                <a:cubicBezTo>
                  <a:pt x="37453" y="382417"/>
                  <a:pt x="31755" y="386455"/>
                  <a:pt x="27673" y="391936"/>
                </a:cubicBezTo>
                <a:cubicBezTo>
                  <a:pt x="23170" y="396502"/>
                  <a:pt x="20286" y="402490"/>
                  <a:pt x="19653" y="408892"/>
                </a:cubicBezTo>
                <a:cubicBezTo>
                  <a:pt x="19512" y="416258"/>
                  <a:pt x="21341" y="423540"/>
                  <a:pt x="24859" y="429998"/>
                </a:cubicBezTo>
                <a:cubicBezTo>
                  <a:pt x="28940" y="437815"/>
                  <a:pt x="33935" y="445132"/>
                  <a:pt x="39705" y="451809"/>
                </a:cubicBezTo>
                <a:cubicBezTo>
                  <a:pt x="45685" y="458964"/>
                  <a:pt x="52157" y="465732"/>
                  <a:pt x="58982" y="472071"/>
                </a:cubicBezTo>
                <a:cubicBezTo>
                  <a:pt x="66158" y="479015"/>
                  <a:pt x="74390" y="484721"/>
                  <a:pt x="83466" y="488957"/>
                </a:cubicBezTo>
                <a:cubicBezTo>
                  <a:pt x="85084" y="489660"/>
                  <a:pt x="84521" y="491419"/>
                  <a:pt x="82551" y="491279"/>
                </a:cubicBezTo>
                <a:cubicBezTo>
                  <a:pt x="71787" y="489428"/>
                  <a:pt x="61444" y="485537"/>
                  <a:pt x="52157" y="479811"/>
                </a:cubicBezTo>
                <a:cubicBezTo>
                  <a:pt x="43223" y="474618"/>
                  <a:pt x="34920" y="468490"/>
                  <a:pt x="27322" y="461518"/>
                </a:cubicBezTo>
                <a:cubicBezTo>
                  <a:pt x="19512" y="454538"/>
                  <a:pt x="12758" y="446455"/>
                  <a:pt x="7270" y="437527"/>
                </a:cubicBezTo>
                <a:cubicBezTo>
                  <a:pt x="1360" y="428190"/>
                  <a:pt x="-1454" y="417243"/>
                  <a:pt x="-820" y="406218"/>
                </a:cubicBezTo>
                <a:cubicBezTo>
                  <a:pt x="305" y="395158"/>
                  <a:pt x="5089" y="384795"/>
                  <a:pt x="12828" y="376809"/>
                </a:cubicBezTo>
                <a:cubicBezTo>
                  <a:pt x="19934" y="368416"/>
                  <a:pt x="29432" y="362422"/>
                  <a:pt x="40056" y="359643"/>
                </a:cubicBezTo>
                <a:cubicBezTo>
                  <a:pt x="50750" y="357405"/>
                  <a:pt x="61866" y="358158"/>
                  <a:pt x="72139" y="361824"/>
                </a:cubicBezTo>
                <a:cubicBezTo>
                  <a:pt x="82199" y="365187"/>
                  <a:pt x="91627" y="370259"/>
                  <a:pt x="99929" y="376809"/>
                </a:cubicBezTo>
                <a:lnTo>
                  <a:pt x="90009" y="381664"/>
                </a:lnTo>
                <a:lnTo>
                  <a:pt x="85787" y="308986"/>
                </a:lnTo>
                <a:cubicBezTo>
                  <a:pt x="82270" y="253757"/>
                  <a:pt x="77978" y="198528"/>
                  <a:pt x="74038" y="143228"/>
                </a:cubicBezTo>
                <a:lnTo>
                  <a:pt x="68410" y="57183"/>
                </a:lnTo>
                <a:cubicBezTo>
                  <a:pt x="67143" y="39594"/>
                  <a:pt x="64469" y="22005"/>
                  <a:pt x="71434" y="6316"/>
                </a:cubicBezTo>
                <a:cubicBezTo>
                  <a:pt x="74883" y="237"/>
                  <a:pt x="82622" y="-1881"/>
                  <a:pt x="88743" y="1581"/>
                </a:cubicBezTo>
                <a:cubicBezTo>
                  <a:pt x="88743" y="1587"/>
                  <a:pt x="88743" y="1595"/>
                  <a:pt x="88743" y="1602"/>
                </a:cubicBezTo>
                <a:cubicBezTo>
                  <a:pt x="92401" y="3846"/>
                  <a:pt x="94723" y="7779"/>
                  <a:pt x="94934" y="12085"/>
                </a:cubicBezTo>
                <a:close/>
              </a:path>
            </a:pathLst>
          </a:custGeom>
          <a:solidFill>
            <a:srgbClr val="44221B"/>
          </a:solidFill>
          <a:ln w="7018" cap="flat">
            <a:noFill/>
            <a:prstDash val="solid"/>
            <a:miter/>
          </a:ln>
        </p:spPr>
        <p:txBody>
          <a:bodyPr rtlCol="0" anchor="ctr"/>
          <a:lstStyle/>
          <a:p>
            <a:endParaRPr lang="fr-FR"/>
          </a:p>
        </p:txBody>
      </p:sp>
      <p:grpSp>
        <p:nvGrpSpPr>
          <p:cNvPr id="475" name="BROWLEFT">
            <a:extLst>
              <a:ext uri="{FF2B5EF4-FFF2-40B4-BE49-F238E27FC236}">
                <a16:creationId xmlns:a16="http://schemas.microsoft.com/office/drawing/2014/main" id="{D2B5A063-FABF-4B88-B771-7460CAD5E29D}"/>
              </a:ext>
            </a:extLst>
          </p:cNvPr>
          <p:cNvGrpSpPr/>
          <p:nvPr/>
        </p:nvGrpSpPr>
        <p:grpSpPr>
          <a:xfrm>
            <a:off x="6734538" y="3536182"/>
            <a:ext cx="914400" cy="914400"/>
            <a:chOff x="6743174" y="3592726"/>
            <a:chExt cx="914400" cy="914400"/>
          </a:xfrm>
        </p:grpSpPr>
        <p:sp>
          <p:nvSpPr>
            <p:cNvPr id="156" name="Oval 155">
              <a:extLst>
                <a:ext uri="{FF2B5EF4-FFF2-40B4-BE49-F238E27FC236}">
                  <a16:creationId xmlns:a16="http://schemas.microsoft.com/office/drawing/2014/main" id="{1ED5BB10-5FB0-4C96-9EE1-3ABF0C04B43E}"/>
                </a:ext>
              </a:extLst>
            </p:cNvPr>
            <p:cNvSpPr/>
            <p:nvPr/>
          </p:nvSpPr>
          <p:spPr>
            <a:xfrm rot="21318707">
              <a:off x="6743174" y="3592726"/>
              <a:ext cx="914400" cy="914400"/>
            </a:xfrm>
            <a:prstGeom prst="ellipse">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33" name="BROWLEFT">
              <a:extLst>
                <a:ext uri="{FF2B5EF4-FFF2-40B4-BE49-F238E27FC236}">
                  <a16:creationId xmlns:a16="http://schemas.microsoft.com/office/drawing/2014/main" id="{A055F7D6-66AB-478E-830E-1A8BE667697E}"/>
                </a:ext>
              </a:extLst>
            </p:cNvPr>
            <p:cNvSpPr/>
            <p:nvPr/>
          </p:nvSpPr>
          <p:spPr>
            <a:xfrm rot="68387">
              <a:off x="7310482" y="3869251"/>
              <a:ext cx="308813" cy="247046"/>
            </a:xfrm>
            <a:custGeom>
              <a:avLst/>
              <a:gdLst>
                <a:gd name="connsiteX0" fmla="*/ 302599 w 308813"/>
                <a:gd name="connsiteY0" fmla="*/ 23795 h 247046"/>
                <a:gd name="connsiteX1" fmla="*/ 178350 w 308813"/>
                <a:gd name="connsiteY1" fmla="*/ 125178 h 247046"/>
                <a:gd name="connsiteX2" fmla="*/ 6752 w 308813"/>
                <a:gd name="connsiteY2" fmla="*/ 246964 h 247046"/>
                <a:gd name="connsiteX3" fmla="*/ 78304 w 308813"/>
                <a:gd name="connsiteY3" fmla="*/ 69808 h 247046"/>
                <a:gd name="connsiteX4" fmla="*/ 302599 w 308813"/>
                <a:gd name="connsiteY4" fmla="*/ 23795 h 2470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8813" h="247046">
                  <a:moveTo>
                    <a:pt x="302599" y="23795"/>
                  </a:moveTo>
                  <a:cubicBezTo>
                    <a:pt x="325745" y="62773"/>
                    <a:pt x="271149" y="85990"/>
                    <a:pt x="178350" y="125178"/>
                  </a:cubicBezTo>
                  <a:cubicBezTo>
                    <a:pt x="85550" y="164367"/>
                    <a:pt x="6752" y="246964"/>
                    <a:pt x="6752" y="246964"/>
                  </a:cubicBezTo>
                  <a:cubicBezTo>
                    <a:pt x="6752" y="246964"/>
                    <a:pt x="-35461" y="147200"/>
                    <a:pt x="78304" y="69808"/>
                  </a:cubicBezTo>
                  <a:cubicBezTo>
                    <a:pt x="192069" y="-7583"/>
                    <a:pt x="278255" y="-17222"/>
                    <a:pt x="302599" y="23795"/>
                  </a:cubicBezTo>
                  <a:close/>
                </a:path>
              </a:pathLst>
            </a:custGeom>
            <a:solidFill>
              <a:srgbClr val="190501"/>
            </a:solidFill>
            <a:ln w="7018" cap="flat">
              <a:noFill/>
              <a:prstDash val="solid"/>
              <a:miter/>
            </a:ln>
          </p:spPr>
          <p:txBody>
            <a:bodyPr rtlCol="0" anchor="ctr"/>
            <a:lstStyle/>
            <a:p>
              <a:endParaRPr lang="fr-FR"/>
            </a:p>
          </p:txBody>
        </p:sp>
      </p:grpSp>
      <p:sp>
        <p:nvSpPr>
          <p:cNvPr id="37" name="Graphique 427">
            <a:extLst>
              <a:ext uri="{FF2B5EF4-FFF2-40B4-BE49-F238E27FC236}">
                <a16:creationId xmlns:a16="http://schemas.microsoft.com/office/drawing/2014/main" id="{CECD8720-6B31-417A-A05A-59B3D9C35540}"/>
              </a:ext>
            </a:extLst>
          </p:cNvPr>
          <p:cNvSpPr/>
          <p:nvPr/>
        </p:nvSpPr>
        <p:spPr>
          <a:xfrm>
            <a:off x="7104612" y="2578629"/>
            <a:ext cx="2116655" cy="1024634"/>
          </a:xfrm>
          <a:custGeom>
            <a:avLst/>
            <a:gdLst>
              <a:gd name="connsiteX0" fmla="*/ -908 w 2116655"/>
              <a:gd name="connsiteY0" fmla="*/ 979806 h 1024634"/>
              <a:gd name="connsiteX1" fmla="*/ 1025232 w 2116655"/>
              <a:gd name="connsiteY1" fmla="*/ 12694 h 1024634"/>
              <a:gd name="connsiteX2" fmla="*/ 2115748 w 2116655"/>
              <a:gd name="connsiteY2" fmla="*/ 723781 h 1024634"/>
              <a:gd name="connsiteX3" fmla="*/ 1241858 w 2116655"/>
              <a:gd name="connsiteY3" fmla="*/ 925491 h 1024634"/>
              <a:gd name="connsiteX4" fmla="*/ 137974 w 2116655"/>
              <a:gd name="connsiteY4" fmla="*/ 1024552 h 10246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55" h="1024634">
                <a:moveTo>
                  <a:pt x="-908" y="979806"/>
                </a:moveTo>
                <a:cubicBezTo>
                  <a:pt x="49256" y="720263"/>
                  <a:pt x="274676" y="125897"/>
                  <a:pt x="1025232" y="12694"/>
                </a:cubicBezTo>
                <a:cubicBezTo>
                  <a:pt x="1775788" y="-100508"/>
                  <a:pt x="2108712" y="571671"/>
                  <a:pt x="2115748" y="723781"/>
                </a:cubicBezTo>
                <a:lnTo>
                  <a:pt x="1241858" y="925491"/>
                </a:lnTo>
                <a:lnTo>
                  <a:pt x="137974" y="1024552"/>
                </a:lnTo>
                <a:close/>
              </a:path>
            </a:pathLst>
          </a:custGeom>
          <a:solidFill>
            <a:srgbClr val="0A315B"/>
          </a:solidFill>
          <a:ln w="7018" cap="flat">
            <a:noFill/>
            <a:prstDash val="solid"/>
            <a:miter/>
          </a:ln>
        </p:spPr>
        <p:txBody>
          <a:bodyPr rtlCol="0" anchor="ctr"/>
          <a:lstStyle/>
          <a:p>
            <a:endParaRPr lang="fr-FR"/>
          </a:p>
        </p:txBody>
      </p:sp>
      <p:sp>
        <p:nvSpPr>
          <p:cNvPr id="38" name="Graphique 427">
            <a:extLst>
              <a:ext uri="{FF2B5EF4-FFF2-40B4-BE49-F238E27FC236}">
                <a16:creationId xmlns:a16="http://schemas.microsoft.com/office/drawing/2014/main" id="{9B4B0810-5384-4BDE-9ADF-C0E5B5BAA7A7}"/>
              </a:ext>
            </a:extLst>
          </p:cNvPr>
          <p:cNvSpPr/>
          <p:nvPr/>
        </p:nvSpPr>
        <p:spPr>
          <a:xfrm>
            <a:off x="7480409" y="3576810"/>
            <a:ext cx="963821" cy="440856"/>
          </a:xfrm>
          <a:custGeom>
            <a:avLst/>
            <a:gdLst>
              <a:gd name="connsiteX0" fmla="*/ 310320 w 963821"/>
              <a:gd name="connsiteY0" fmla="*/ 90394 h 440856"/>
              <a:gd name="connsiteX1" fmla="*/ 20173 w 963821"/>
              <a:gd name="connsiteY1" fmla="*/ 426484 h 440856"/>
              <a:gd name="connsiteX2" fmla="*/ 377509 w 963821"/>
              <a:gd name="connsiteY2" fmla="*/ 270787 h 440856"/>
              <a:gd name="connsiteX3" fmla="*/ 271413 w 963821"/>
              <a:gd name="connsiteY3" fmla="*/ 438093 h 440856"/>
              <a:gd name="connsiteX4" fmla="*/ 557972 w 963821"/>
              <a:gd name="connsiteY4" fmla="*/ 292034 h 440856"/>
              <a:gd name="connsiteX5" fmla="*/ 625163 w 963821"/>
              <a:gd name="connsiteY5" fmla="*/ 327212 h 440856"/>
              <a:gd name="connsiteX6" fmla="*/ 961322 w 963821"/>
              <a:gd name="connsiteY6" fmla="*/ 8782 h 440856"/>
              <a:gd name="connsiteX7" fmla="*/ 310320 w 963821"/>
              <a:gd name="connsiteY7" fmla="*/ 90394 h 440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63821" h="440856">
                <a:moveTo>
                  <a:pt x="310320" y="90394"/>
                </a:moveTo>
                <a:cubicBezTo>
                  <a:pt x="197117" y="146679"/>
                  <a:pt x="-78889" y="362812"/>
                  <a:pt x="20173" y="426484"/>
                </a:cubicBezTo>
                <a:cubicBezTo>
                  <a:pt x="119233" y="490156"/>
                  <a:pt x="377509" y="270787"/>
                  <a:pt x="377509" y="270787"/>
                </a:cubicBezTo>
                <a:cubicBezTo>
                  <a:pt x="269513" y="351133"/>
                  <a:pt x="225400" y="417830"/>
                  <a:pt x="271413" y="438093"/>
                </a:cubicBezTo>
                <a:cubicBezTo>
                  <a:pt x="317426" y="458355"/>
                  <a:pt x="458912" y="359294"/>
                  <a:pt x="557972" y="292034"/>
                </a:cubicBezTo>
                <a:cubicBezTo>
                  <a:pt x="458912" y="359294"/>
                  <a:pt x="501688" y="401719"/>
                  <a:pt x="625163" y="327212"/>
                </a:cubicBezTo>
                <a:cubicBezTo>
                  <a:pt x="748637" y="252705"/>
                  <a:pt x="922346" y="51277"/>
                  <a:pt x="961322" y="8782"/>
                </a:cubicBezTo>
                <a:cubicBezTo>
                  <a:pt x="1000300" y="-33713"/>
                  <a:pt x="310320" y="90394"/>
                  <a:pt x="310320" y="90394"/>
                </a:cubicBezTo>
                <a:close/>
              </a:path>
            </a:pathLst>
          </a:custGeom>
          <a:solidFill>
            <a:srgbClr val="260801"/>
          </a:solidFill>
          <a:ln w="7018" cap="flat">
            <a:noFill/>
            <a:prstDash val="solid"/>
            <a:miter/>
          </a:ln>
        </p:spPr>
        <p:txBody>
          <a:bodyPr rtlCol="0" anchor="ctr"/>
          <a:lstStyle/>
          <a:p>
            <a:endParaRPr lang="fr-FR"/>
          </a:p>
        </p:txBody>
      </p:sp>
      <p:sp>
        <p:nvSpPr>
          <p:cNvPr id="39" name="Graphique 427">
            <a:extLst>
              <a:ext uri="{FF2B5EF4-FFF2-40B4-BE49-F238E27FC236}">
                <a16:creationId xmlns:a16="http://schemas.microsoft.com/office/drawing/2014/main" id="{BC8F01F5-5E10-4D5D-BBB8-EFC25C58EE80}"/>
              </a:ext>
            </a:extLst>
          </p:cNvPr>
          <p:cNvSpPr/>
          <p:nvPr/>
        </p:nvSpPr>
        <p:spPr>
          <a:xfrm>
            <a:off x="7027390" y="3284591"/>
            <a:ext cx="2206870" cy="562736"/>
          </a:xfrm>
          <a:custGeom>
            <a:avLst/>
            <a:gdLst>
              <a:gd name="connsiteX0" fmla="*/ 2118392 w 2206870"/>
              <a:gd name="connsiteY0" fmla="*/ 258435 h 562736"/>
              <a:gd name="connsiteX1" fmla="*/ 964978 w 2206870"/>
              <a:gd name="connsiteY1" fmla="*/ 399921 h 562736"/>
              <a:gd name="connsiteX2" fmla="*/ 69911 w 2206870"/>
              <a:gd name="connsiteY2" fmla="*/ 562654 h 562736"/>
              <a:gd name="connsiteX3" fmla="*/ 6169 w 2206870"/>
              <a:gd name="connsiteY3" fmla="*/ 293824 h 562736"/>
              <a:gd name="connsiteX4" fmla="*/ 2192688 w 2206870"/>
              <a:gd name="connsiteY4" fmla="*/ 17818 h 562736"/>
              <a:gd name="connsiteX5" fmla="*/ 2118392 w 2206870"/>
              <a:gd name="connsiteY5" fmla="*/ 258435 h 562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06870" h="562736">
                <a:moveTo>
                  <a:pt x="2118392" y="258435"/>
                </a:moveTo>
                <a:cubicBezTo>
                  <a:pt x="1962695" y="272506"/>
                  <a:pt x="1286926" y="346872"/>
                  <a:pt x="964978" y="399921"/>
                </a:cubicBezTo>
                <a:cubicBezTo>
                  <a:pt x="643030" y="452969"/>
                  <a:pt x="98194" y="562654"/>
                  <a:pt x="69911" y="562654"/>
                </a:cubicBezTo>
                <a:cubicBezTo>
                  <a:pt x="41628" y="562654"/>
                  <a:pt x="-22114" y="481323"/>
                  <a:pt x="6169" y="293824"/>
                </a:cubicBezTo>
                <a:cubicBezTo>
                  <a:pt x="197255" y="237188"/>
                  <a:pt x="1350599" y="-77655"/>
                  <a:pt x="2192688" y="17818"/>
                </a:cubicBezTo>
                <a:cubicBezTo>
                  <a:pt x="2214146" y="77973"/>
                  <a:pt x="2221745" y="248163"/>
                  <a:pt x="2118392" y="258435"/>
                </a:cubicBezTo>
                <a:close/>
              </a:path>
            </a:pathLst>
          </a:custGeom>
          <a:solidFill>
            <a:srgbClr val="0E4580"/>
          </a:solidFill>
          <a:ln w="7018" cap="flat">
            <a:noFill/>
            <a:prstDash val="solid"/>
            <a:miter/>
          </a:ln>
        </p:spPr>
        <p:txBody>
          <a:bodyPr rtlCol="0" anchor="ctr"/>
          <a:lstStyle/>
          <a:p>
            <a:endParaRPr lang="fr-FR"/>
          </a:p>
        </p:txBody>
      </p:sp>
      <p:sp>
        <p:nvSpPr>
          <p:cNvPr id="41" name="Graphique 427">
            <a:extLst>
              <a:ext uri="{FF2B5EF4-FFF2-40B4-BE49-F238E27FC236}">
                <a16:creationId xmlns:a16="http://schemas.microsoft.com/office/drawing/2014/main" id="{6058F115-0C19-4839-B639-8B09C4E50C16}"/>
              </a:ext>
            </a:extLst>
          </p:cNvPr>
          <p:cNvSpPr/>
          <p:nvPr/>
        </p:nvSpPr>
        <p:spPr>
          <a:xfrm>
            <a:off x="7933896" y="5612485"/>
            <a:ext cx="658249" cy="508672"/>
          </a:xfrm>
          <a:custGeom>
            <a:avLst/>
            <a:gdLst>
              <a:gd name="connsiteX0" fmla="*/ 658250 w 658249"/>
              <a:gd name="connsiteY0" fmla="*/ 126359 h 508672"/>
              <a:gd name="connsiteX1" fmla="*/ 537941 w 658249"/>
              <a:gd name="connsiteY1" fmla="*/ 703 h 508672"/>
              <a:gd name="connsiteX2" fmla="*/ 126359 w 658249"/>
              <a:gd name="connsiteY2" fmla="*/ 0 h 508672"/>
              <a:gd name="connsiteX3" fmla="*/ 0 w 658249"/>
              <a:gd name="connsiteY3" fmla="*/ 126359 h 508672"/>
              <a:gd name="connsiteX4" fmla="*/ 317516 w 658249"/>
              <a:gd name="connsiteY4" fmla="*/ 508673 h 508672"/>
              <a:gd name="connsiteX5" fmla="*/ 658250 w 658249"/>
              <a:gd name="connsiteY5" fmla="*/ 126359 h 508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8249" h="508672">
                <a:moveTo>
                  <a:pt x="658250" y="126359"/>
                </a:moveTo>
                <a:lnTo>
                  <a:pt x="537941" y="703"/>
                </a:lnTo>
                <a:lnTo>
                  <a:pt x="126359" y="0"/>
                </a:lnTo>
                <a:lnTo>
                  <a:pt x="0" y="126359"/>
                </a:lnTo>
                <a:lnTo>
                  <a:pt x="317516" y="508673"/>
                </a:lnTo>
                <a:lnTo>
                  <a:pt x="658250" y="126359"/>
                </a:lnTo>
                <a:close/>
              </a:path>
            </a:pathLst>
          </a:custGeom>
          <a:solidFill>
            <a:srgbClr val="D9042B"/>
          </a:solidFill>
          <a:ln w="7018" cap="flat">
            <a:noFill/>
            <a:prstDash val="solid"/>
            <a:miter/>
          </a:ln>
        </p:spPr>
        <p:txBody>
          <a:bodyPr rtlCol="0" anchor="ctr"/>
          <a:lstStyle/>
          <a:p>
            <a:endParaRPr lang="fr-FR"/>
          </a:p>
        </p:txBody>
      </p:sp>
      <p:sp>
        <p:nvSpPr>
          <p:cNvPr id="42" name="Graphique 427">
            <a:extLst>
              <a:ext uri="{FF2B5EF4-FFF2-40B4-BE49-F238E27FC236}">
                <a16:creationId xmlns:a16="http://schemas.microsoft.com/office/drawing/2014/main" id="{509AA7CD-0FB4-45C9-AC2E-5CDD30089369}"/>
              </a:ext>
            </a:extLst>
          </p:cNvPr>
          <p:cNvSpPr/>
          <p:nvPr/>
        </p:nvSpPr>
        <p:spPr>
          <a:xfrm>
            <a:off x="7989126" y="5654276"/>
            <a:ext cx="549760" cy="401028"/>
          </a:xfrm>
          <a:custGeom>
            <a:avLst/>
            <a:gdLst>
              <a:gd name="connsiteX0" fmla="*/ -908 w 549760"/>
              <a:gd name="connsiteY0" fmla="*/ 86737 h 401028"/>
              <a:gd name="connsiteX1" fmla="*/ 83519 w 549760"/>
              <a:gd name="connsiteY1" fmla="*/ -82 h 401028"/>
              <a:gd name="connsiteX2" fmla="*/ 136286 w 549760"/>
              <a:gd name="connsiteY2" fmla="*/ 551 h 401028"/>
              <a:gd name="connsiteX3" fmla="*/ 48482 w 549760"/>
              <a:gd name="connsiteY3" fmla="*/ 142248 h 401028"/>
              <a:gd name="connsiteX4" fmla="*/ 185043 w 549760"/>
              <a:gd name="connsiteY4" fmla="*/ 310328 h 401028"/>
              <a:gd name="connsiteX5" fmla="*/ 348691 w 549760"/>
              <a:gd name="connsiteY5" fmla="*/ 313353 h 401028"/>
              <a:gd name="connsiteX6" fmla="*/ 265038 w 549760"/>
              <a:gd name="connsiteY6" fmla="*/ 400946 h 401028"/>
              <a:gd name="connsiteX7" fmla="*/ 74303 w 549760"/>
              <a:gd name="connsiteY7" fmla="*/ 184813 h 401028"/>
              <a:gd name="connsiteX8" fmla="*/ 142407 w 549760"/>
              <a:gd name="connsiteY8" fmla="*/ 261361 h 401028"/>
              <a:gd name="connsiteX9" fmla="*/ 269892 w 549760"/>
              <a:gd name="connsiteY9" fmla="*/ 278598 h 401028"/>
              <a:gd name="connsiteX10" fmla="*/ 392944 w 549760"/>
              <a:gd name="connsiteY10" fmla="*/ 244616 h 401028"/>
              <a:gd name="connsiteX11" fmla="*/ 74303 w 549760"/>
              <a:gd name="connsiteY11" fmla="*/ 184813 h 401028"/>
              <a:gd name="connsiteX12" fmla="*/ 476808 w 549760"/>
              <a:gd name="connsiteY12" fmla="*/ 13919 h 401028"/>
              <a:gd name="connsiteX13" fmla="*/ 474979 w 549760"/>
              <a:gd name="connsiteY13" fmla="*/ 94898 h 401028"/>
              <a:gd name="connsiteX14" fmla="*/ 368812 w 549760"/>
              <a:gd name="connsiteY14" fmla="*/ 94898 h 401028"/>
              <a:gd name="connsiteX15" fmla="*/ 251247 w 549760"/>
              <a:gd name="connsiteY15" fmla="*/ 17507 h 401028"/>
              <a:gd name="connsiteX16" fmla="*/ 142407 w 549760"/>
              <a:gd name="connsiteY16" fmla="*/ 75691 h 401028"/>
              <a:gd name="connsiteX17" fmla="*/ 463019 w 549760"/>
              <a:gd name="connsiteY17" fmla="*/ 186713 h 401028"/>
              <a:gd name="connsiteX18" fmla="*/ 548853 w 549760"/>
              <a:gd name="connsiteY18" fmla="*/ 86878 h 401028"/>
              <a:gd name="connsiteX19" fmla="*/ 350168 w 549760"/>
              <a:gd name="connsiteY19" fmla="*/ 833 h 401028"/>
              <a:gd name="connsiteX20" fmla="*/ 406453 w 549760"/>
              <a:gd name="connsiteY20" fmla="*/ 833 h 401028"/>
              <a:gd name="connsiteX21" fmla="*/ 394140 w 549760"/>
              <a:gd name="connsiteY21" fmla="*/ 43046 h 401028"/>
              <a:gd name="connsiteX22" fmla="*/ 350168 w 549760"/>
              <a:gd name="connsiteY22" fmla="*/ 833 h 401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549760" h="401028">
                <a:moveTo>
                  <a:pt x="-908" y="86737"/>
                </a:moveTo>
                <a:lnTo>
                  <a:pt x="83519" y="-82"/>
                </a:lnTo>
                <a:lnTo>
                  <a:pt x="136286" y="551"/>
                </a:lnTo>
                <a:cubicBezTo>
                  <a:pt x="54744" y="39951"/>
                  <a:pt x="35044" y="93491"/>
                  <a:pt x="48482" y="142248"/>
                </a:cubicBezTo>
                <a:close/>
                <a:moveTo>
                  <a:pt x="185043" y="310328"/>
                </a:moveTo>
                <a:cubicBezTo>
                  <a:pt x="250333" y="328199"/>
                  <a:pt x="290577" y="331435"/>
                  <a:pt x="348691" y="313353"/>
                </a:cubicBezTo>
                <a:lnTo>
                  <a:pt x="265038" y="400946"/>
                </a:lnTo>
                <a:close/>
                <a:moveTo>
                  <a:pt x="74303" y="184813"/>
                </a:moveTo>
                <a:lnTo>
                  <a:pt x="142407" y="261361"/>
                </a:lnTo>
                <a:cubicBezTo>
                  <a:pt x="152749" y="221258"/>
                  <a:pt x="260464" y="245741"/>
                  <a:pt x="269892" y="278598"/>
                </a:cubicBezTo>
                <a:cubicBezTo>
                  <a:pt x="314990" y="293443"/>
                  <a:pt x="391888" y="268185"/>
                  <a:pt x="392944" y="244616"/>
                </a:cubicBezTo>
                <a:cubicBezTo>
                  <a:pt x="392734" y="187909"/>
                  <a:pt x="130728" y="234977"/>
                  <a:pt x="74303" y="184813"/>
                </a:cubicBezTo>
                <a:close/>
                <a:moveTo>
                  <a:pt x="476808" y="13919"/>
                </a:moveTo>
                <a:lnTo>
                  <a:pt x="474979" y="94898"/>
                </a:lnTo>
                <a:lnTo>
                  <a:pt x="368812" y="94898"/>
                </a:lnTo>
                <a:cubicBezTo>
                  <a:pt x="370219" y="41358"/>
                  <a:pt x="329553" y="15115"/>
                  <a:pt x="251247" y="17507"/>
                </a:cubicBezTo>
                <a:cubicBezTo>
                  <a:pt x="196159" y="18633"/>
                  <a:pt x="143181" y="40162"/>
                  <a:pt x="142407" y="75691"/>
                </a:cubicBezTo>
                <a:cubicBezTo>
                  <a:pt x="142407" y="160118"/>
                  <a:pt x="439309" y="68656"/>
                  <a:pt x="463019" y="186713"/>
                </a:cubicBezTo>
                <a:lnTo>
                  <a:pt x="548853" y="86878"/>
                </a:lnTo>
                <a:close/>
                <a:moveTo>
                  <a:pt x="350168" y="833"/>
                </a:moveTo>
                <a:lnTo>
                  <a:pt x="406453" y="833"/>
                </a:lnTo>
                <a:lnTo>
                  <a:pt x="394140" y="43046"/>
                </a:lnTo>
                <a:cubicBezTo>
                  <a:pt x="383798" y="17648"/>
                  <a:pt x="365998" y="8361"/>
                  <a:pt x="350168" y="833"/>
                </a:cubicBezTo>
                <a:close/>
              </a:path>
            </a:pathLst>
          </a:custGeom>
          <a:solidFill>
            <a:srgbClr val="F2B602"/>
          </a:solidFill>
          <a:ln w="7018" cap="flat">
            <a:noFill/>
            <a:prstDash val="solid"/>
            <a:miter/>
          </a:ln>
        </p:spPr>
        <p:txBody>
          <a:bodyPr rtlCol="0" anchor="ctr"/>
          <a:lstStyle/>
          <a:p>
            <a:endParaRPr lang="fr-FR"/>
          </a:p>
        </p:txBody>
      </p:sp>
      <p:sp>
        <p:nvSpPr>
          <p:cNvPr id="54" name="Graphique 427">
            <a:extLst>
              <a:ext uri="{FF2B5EF4-FFF2-40B4-BE49-F238E27FC236}">
                <a16:creationId xmlns:a16="http://schemas.microsoft.com/office/drawing/2014/main" id="{E41A6452-6D72-4AC2-B11E-CE44C5898FF5}"/>
              </a:ext>
            </a:extLst>
          </p:cNvPr>
          <p:cNvSpPr/>
          <p:nvPr/>
        </p:nvSpPr>
        <p:spPr>
          <a:xfrm>
            <a:off x="9017024" y="5704370"/>
            <a:ext cx="13508" cy="17518"/>
          </a:xfrm>
          <a:custGeom>
            <a:avLst/>
            <a:gdLst>
              <a:gd name="connsiteX0" fmla="*/ 10209 w 13508"/>
              <a:gd name="connsiteY0" fmla="*/ -82 h 17518"/>
              <a:gd name="connsiteX1" fmla="*/ -908 w 13508"/>
              <a:gd name="connsiteY1" fmla="*/ 11034 h 17518"/>
              <a:gd name="connsiteX2" fmla="*/ 12601 w 13508"/>
              <a:gd name="connsiteY2" fmla="*/ 17437 h 17518"/>
              <a:gd name="connsiteX3" fmla="*/ 10209 w 13508"/>
              <a:gd name="connsiteY3" fmla="*/ -82 h 17518"/>
            </a:gdLst>
            <a:ahLst/>
            <a:cxnLst>
              <a:cxn ang="0">
                <a:pos x="connsiteX0" y="connsiteY0"/>
              </a:cxn>
              <a:cxn ang="0">
                <a:pos x="connsiteX1" y="connsiteY1"/>
              </a:cxn>
              <a:cxn ang="0">
                <a:pos x="connsiteX2" y="connsiteY2"/>
              </a:cxn>
              <a:cxn ang="0">
                <a:pos x="connsiteX3" y="connsiteY3"/>
              </a:cxn>
            </a:cxnLst>
            <a:rect l="l" t="t" r="r" b="b"/>
            <a:pathLst>
              <a:path w="13508" h="17518">
                <a:moveTo>
                  <a:pt x="10209" y="-82"/>
                </a:moveTo>
                <a:lnTo>
                  <a:pt x="-908" y="11034"/>
                </a:lnTo>
                <a:cubicBezTo>
                  <a:pt x="3314" y="13145"/>
                  <a:pt x="7816" y="15256"/>
                  <a:pt x="12601" y="17437"/>
                </a:cubicBezTo>
                <a:cubicBezTo>
                  <a:pt x="11897" y="11527"/>
                  <a:pt x="11053" y="5758"/>
                  <a:pt x="10209" y="-82"/>
                </a:cubicBezTo>
                <a:close/>
              </a:path>
            </a:pathLst>
          </a:custGeom>
          <a:solidFill>
            <a:srgbClr val="1760BF"/>
          </a:solidFill>
          <a:ln w="7018" cap="flat">
            <a:noFill/>
            <a:prstDash val="solid"/>
            <a:miter/>
          </a:ln>
        </p:spPr>
        <p:txBody>
          <a:bodyPr rtlCol="0" anchor="ctr"/>
          <a:lstStyle/>
          <a:p>
            <a:endParaRPr lang="fr-FR"/>
          </a:p>
        </p:txBody>
      </p:sp>
      <p:grpSp>
        <p:nvGrpSpPr>
          <p:cNvPr id="468" name="ARMS">
            <a:extLst>
              <a:ext uri="{FF2B5EF4-FFF2-40B4-BE49-F238E27FC236}">
                <a16:creationId xmlns:a16="http://schemas.microsoft.com/office/drawing/2014/main" id="{8F63C671-2816-4830-BA19-A425F24B8E50}"/>
              </a:ext>
            </a:extLst>
          </p:cNvPr>
          <p:cNvGrpSpPr/>
          <p:nvPr/>
        </p:nvGrpSpPr>
        <p:grpSpPr>
          <a:xfrm>
            <a:off x="6896069" y="4999123"/>
            <a:ext cx="2523009" cy="1787104"/>
            <a:chOff x="6892307" y="4955211"/>
            <a:chExt cx="2523009" cy="1787104"/>
          </a:xfrm>
        </p:grpSpPr>
        <p:sp>
          <p:nvSpPr>
            <p:cNvPr id="15" name="Graphique 427">
              <a:extLst>
                <a:ext uri="{FF2B5EF4-FFF2-40B4-BE49-F238E27FC236}">
                  <a16:creationId xmlns:a16="http://schemas.microsoft.com/office/drawing/2014/main" id="{73274B62-8438-496A-AD07-08F81914DEA4}"/>
                </a:ext>
              </a:extLst>
            </p:cNvPr>
            <p:cNvSpPr/>
            <p:nvPr/>
          </p:nvSpPr>
          <p:spPr>
            <a:xfrm>
              <a:off x="7121990" y="4998278"/>
              <a:ext cx="641785" cy="917580"/>
            </a:xfrm>
            <a:custGeom>
              <a:avLst/>
              <a:gdLst>
                <a:gd name="connsiteX0" fmla="*/ 594443 w 641785"/>
                <a:gd name="connsiteY0" fmla="*/ 64364 h 917580"/>
                <a:gd name="connsiteX1" fmla="*/ 640878 w 641785"/>
                <a:gd name="connsiteY1" fmla="*/ -82 h 917580"/>
                <a:gd name="connsiteX2" fmla="*/ 572915 w 641785"/>
                <a:gd name="connsiteY2" fmla="*/ 1888 h 917580"/>
                <a:gd name="connsiteX3" fmla="*/ 572211 w 641785"/>
                <a:gd name="connsiteY3" fmla="*/ -82 h 917580"/>
                <a:gd name="connsiteX4" fmla="*/ 568201 w 641785"/>
                <a:gd name="connsiteY4" fmla="*/ 1958 h 917580"/>
                <a:gd name="connsiteX5" fmla="*/ 167172 w 641785"/>
                <a:gd name="connsiteY5" fmla="*/ 122337 h 917580"/>
                <a:gd name="connsiteX6" fmla="*/ -908 w 641785"/>
                <a:gd name="connsiteY6" fmla="*/ 527376 h 917580"/>
                <a:gd name="connsiteX7" fmla="*/ 389216 w 641785"/>
                <a:gd name="connsiteY7" fmla="*/ 917499 h 917580"/>
                <a:gd name="connsiteX8" fmla="*/ 442686 w 641785"/>
                <a:gd name="connsiteY8" fmla="*/ 834479 h 917580"/>
                <a:gd name="connsiteX9" fmla="*/ 594443 w 641785"/>
                <a:gd name="connsiteY9" fmla="*/ 64364 h 917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41785" h="917580">
                  <a:moveTo>
                    <a:pt x="594443" y="64364"/>
                  </a:moveTo>
                  <a:lnTo>
                    <a:pt x="640878" y="-82"/>
                  </a:lnTo>
                  <a:cubicBezTo>
                    <a:pt x="618435" y="903"/>
                    <a:pt x="595710" y="1396"/>
                    <a:pt x="572915" y="1888"/>
                  </a:cubicBezTo>
                  <a:lnTo>
                    <a:pt x="572211" y="-82"/>
                  </a:lnTo>
                  <a:lnTo>
                    <a:pt x="568201" y="1958"/>
                  </a:lnTo>
                  <a:cubicBezTo>
                    <a:pt x="404623" y="5265"/>
                    <a:pt x="237528" y="5828"/>
                    <a:pt x="167172" y="122337"/>
                  </a:cubicBezTo>
                  <a:cubicBezTo>
                    <a:pt x="137553" y="171235"/>
                    <a:pt x="71277" y="336923"/>
                    <a:pt x="-908" y="527376"/>
                  </a:cubicBezTo>
                  <a:lnTo>
                    <a:pt x="389216" y="917499"/>
                  </a:lnTo>
                  <a:cubicBezTo>
                    <a:pt x="406453" y="890553"/>
                    <a:pt x="424394" y="862903"/>
                    <a:pt x="442686" y="834479"/>
                  </a:cubicBezTo>
                  <a:cubicBezTo>
                    <a:pt x="686609" y="459694"/>
                    <a:pt x="647351" y="227379"/>
                    <a:pt x="594443" y="64364"/>
                  </a:cubicBezTo>
                  <a:close/>
                </a:path>
              </a:pathLst>
            </a:custGeom>
            <a:solidFill>
              <a:srgbClr val="1760BF"/>
            </a:solidFill>
            <a:ln w="7018" cap="flat">
              <a:noFill/>
              <a:prstDash val="solid"/>
              <a:miter/>
            </a:ln>
          </p:spPr>
          <p:txBody>
            <a:bodyPr rtlCol="0" anchor="ctr"/>
            <a:lstStyle/>
            <a:p>
              <a:endParaRPr lang="fr-FR"/>
            </a:p>
          </p:txBody>
        </p:sp>
        <p:sp>
          <p:nvSpPr>
            <p:cNvPr id="40" name="Graphique 427">
              <a:extLst>
                <a:ext uri="{FF2B5EF4-FFF2-40B4-BE49-F238E27FC236}">
                  <a16:creationId xmlns:a16="http://schemas.microsoft.com/office/drawing/2014/main" id="{A0D3C0B8-2876-4B5D-B8E8-BBA655B7C8D6}"/>
                </a:ext>
              </a:extLst>
            </p:cNvPr>
            <p:cNvSpPr/>
            <p:nvPr/>
          </p:nvSpPr>
          <p:spPr>
            <a:xfrm>
              <a:off x="8644279" y="4955211"/>
              <a:ext cx="694201" cy="911399"/>
            </a:xfrm>
            <a:custGeom>
              <a:avLst/>
              <a:gdLst>
                <a:gd name="connsiteX0" fmla="*/ 642989 w 694201"/>
                <a:gd name="connsiteY0" fmla="*/ 245751 h 911399"/>
                <a:gd name="connsiteX1" fmla="*/ -908 w 694201"/>
                <a:gd name="connsiteY1" fmla="*/ 12240 h 911399"/>
                <a:gd name="connsiteX2" fmla="*/ 220502 w 694201"/>
                <a:gd name="connsiteY2" fmla="*/ 911317 h 911399"/>
                <a:gd name="connsiteX3" fmla="*/ 693294 w 694201"/>
                <a:gd name="connsiteY3" fmla="*/ 438526 h 911399"/>
                <a:gd name="connsiteX4" fmla="*/ 642989 w 694201"/>
                <a:gd name="connsiteY4" fmla="*/ 245751 h 9113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4201" h="911399">
                  <a:moveTo>
                    <a:pt x="642989" y="245751"/>
                  </a:moveTo>
                  <a:cubicBezTo>
                    <a:pt x="515645" y="-42004"/>
                    <a:pt x="185676" y="-6686"/>
                    <a:pt x="-908" y="12240"/>
                  </a:cubicBezTo>
                  <a:cubicBezTo>
                    <a:pt x="-908" y="12240"/>
                    <a:pt x="117782" y="497133"/>
                    <a:pt x="220502" y="911317"/>
                  </a:cubicBezTo>
                  <a:lnTo>
                    <a:pt x="693294" y="438526"/>
                  </a:lnTo>
                  <a:cubicBezTo>
                    <a:pt x="676760" y="354240"/>
                    <a:pt x="660578" y="285643"/>
                    <a:pt x="642989" y="245751"/>
                  </a:cubicBezTo>
                  <a:close/>
                </a:path>
              </a:pathLst>
            </a:custGeom>
            <a:solidFill>
              <a:srgbClr val="1760BF"/>
            </a:solidFill>
            <a:ln w="7018" cap="flat">
              <a:noFill/>
              <a:prstDash val="solid"/>
              <a:miter/>
            </a:ln>
          </p:spPr>
          <p:txBody>
            <a:bodyPr rtlCol="0" anchor="ctr"/>
            <a:lstStyle/>
            <a:p>
              <a:endParaRPr lang="fr-FR"/>
            </a:p>
          </p:txBody>
        </p:sp>
        <p:sp>
          <p:nvSpPr>
            <p:cNvPr id="44" name="Graphique 427">
              <a:extLst>
                <a:ext uri="{FF2B5EF4-FFF2-40B4-BE49-F238E27FC236}">
                  <a16:creationId xmlns:a16="http://schemas.microsoft.com/office/drawing/2014/main" id="{E54295DC-10E1-4E92-915B-8334B54A8E11}"/>
                </a:ext>
              </a:extLst>
            </p:cNvPr>
            <p:cNvSpPr/>
            <p:nvPr/>
          </p:nvSpPr>
          <p:spPr>
            <a:xfrm>
              <a:off x="7305172" y="6093877"/>
              <a:ext cx="531844" cy="351007"/>
            </a:xfrm>
            <a:custGeom>
              <a:avLst/>
              <a:gdLst>
                <a:gd name="connsiteX0" fmla="*/ 530937 w 531844"/>
                <a:gd name="connsiteY0" fmla="*/ 126190 h 351007"/>
                <a:gd name="connsiteX1" fmla="*/ 127938 w 531844"/>
                <a:gd name="connsiteY1" fmla="*/ 43733 h 351007"/>
                <a:gd name="connsiteX2" fmla="*/ 59131 w 531844"/>
                <a:gd name="connsiteY2" fmla="*/ 151096 h 351007"/>
                <a:gd name="connsiteX3" fmla="*/ 4112 w 531844"/>
                <a:gd name="connsiteY3" fmla="*/ 249172 h 351007"/>
                <a:gd name="connsiteX4" fmla="*/ 140814 w 531844"/>
                <a:gd name="connsiteY4" fmla="*/ 184445 h 351007"/>
                <a:gd name="connsiteX5" fmla="*/ 29510 w 531844"/>
                <a:gd name="connsiteY5" fmla="*/ 334725 h 351007"/>
                <a:gd name="connsiteX6" fmla="*/ 198364 w 531844"/>
                <a:gd name="connsiteY6" fmla="*/ 252971 h 351007"/>
                <a:gd name="connsiteX7" fmla="*/ 149115 w 531844"/>
                <a:gd name="connsiteY7" fmla="*/ 348374 h 351007"/>
                <a:gd name="connsiteX8" fmla="*/ 315225 w 531844"/>
                <a:gd name="connsiteY8" fmla="*/ 223844 h 351007"/>
                <a:gd name="connsiteX9" fmla="*/ 530937 w 531844"/>
                <a:gd name="connsiteY9" fmla="*/ 126190 h 351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1844" h="351007">
                  <a:moveTo>
                    <a:pt x="530937" y="126190"/>
                  </a:moveTo>
                  <a:cubicBezTo>
                    <a:pt x="489356" y="80458"/>
                    <a:pt x="316844" y="-75098"/>
                    <a:pt x="127938" y="43733"/>
                  </a:cubicBezTo>
                  <a:cubicBezTo>
                    <a:pt x="-60967" y="162564"/>
                    <a:pt x="6364" y="179801"/>
                    <a:pt x="59131" y="151096"/>
                  </a:cubicBezTo>
                  <a:cubicBezTo>
                    <a:pt x="85232" y="137025"/>
                    <a:pt x="-25296" y="222296"/>
                    <a:pt x="4112" y="249172"/>
                  </a:cubicBezTo>
                  <a:cubicBezTo>
                    <a:pt x="33521" y="276048"/>
                    <a:pt x="140814" y="184445"/>
                    <a:pt x="140814" y="184445"/>
                  </a:cubicBezTo>
                  <a:cubicBezTo>
                    <a:pt x="140814" y="184445"/>
                    <a:pt x="8897" y="311085"/>
                    <a:pt x="29510" y="334725"/>
                  </a:cubicBezTo>
                  <a:cubicBezTo>
                    <a:pt x="50125" y="358364"/>
                    <a:pt x="161920" y="293355"/>
                    <a:pt x="198364" y="252971"/>
                  </a:cubicBezTo>
                  <a:cubicBezTo>
                    <a:pt x="234809" y="212587"/>
                    <a:pt x="120973" y="331911"/>
                    <a:pt x="149115" y="348374"/>
                  </a:cubicBezTo>
                  <a:cubicBezTo>
                    <a:pt x="177258" y="364837"/>
                    <a:pt x="269635" y="299124"/>
                    <a:pt x="315225" y="223844"/>
                  </a:cubicBezTo>
                  <a:cubicBezTo>
                    <a:pt x="360817" y="148563"/>
                    <a:pt x="530937" y="126190"/>
                    <a:pt x="530937" y="126190"/>
                  </a:cubicBezTo>
                  <a:close/>
                </a:path>
              </a:pathLst>
            </a:custGeom>
            <a:solidFill>
              <a:srgbClr val="592F25"/>
            </a:solidFill>
            <a:ln w="7018" cap="flat">
              <a:noFill/>
              <a:prstDash val="solid"/>
              <a:miter/>
            </a:ln>
          </p:spPr>
          <p:txBody>
            <a:bodyPr rtlCol="0" anchor="ctr"/>
            <a:lstStyle/>
            <a:p>
              <a:endParaRPr lang="fr-FR"/>
            </a:p>
          </p:txBody>
        </p:sp>
        <p:sp>
          <p:nvSpPr>
            <p:cNvPr id="45" name="Graphique 427">
              <a:extLst>
                <a:ext uri="{FF2B5EF4-FFF2-40B4-BE49-F238E27FC236}">
                  <a16:creationId xmlns:a16="http://schemas.microsoft.com/office/drawing/2014/main" id="{07B48A8A-1D79-4F83-98BF-76A4370F8550}"/>
                </a:ext>
              </a:extLst>
            </p:cNvPr>
            <p:cNvSpPr/>
            <p:nvPr/>
          </p:nvSpPr>
          <p:spPr>
            <a:xfrm>
              <a:off x="7017582" y="5525736"/>
              <a:ext cx="381539" cy="270869"/>
            </a:xfrm>
            <a:custGeom>
              <a:avLst/>
              <a:gdLst>
                <a:gd name="connsiteX0" fmla="*/ 379154 w 381539"/>
                <a:gd name="connsiteY0" fmla="*/ 128458 h 270869"/>
                <a:gd name="connsiteX1" fmla="*/ 103641 w 381539"/>
                <a:gd name="connsiteY1" fmla="*/ -82 h 270869"/>
                <a:gd name="connsiteX2" fmla="*/ -908 w 381539"/>
                <a:gd name="connsiteY2" fmla="*/ 270788 h 270869"/>
                <a:gd name="connsiteX3" fmla="*/ 380632 w 381539"/>
                <a:gd name="connsiteY3" fmla="*/ 270788 h 270869"/>
                <a:gd name="connsiteX4" fmla="*/ 379154 w 381539"/>
                <a:gd name="connsiteY4" fmla="*/ 128458 h 2708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1539" h="270869">
                  <a:moveTo>
                    <a:pt x="379154" y="128458"/>
                  </a:moveTo>
                  <a:lnTo>
                    <a:pt x="103641" y="-82"/>
                  </a:lnTo>
                  <a:cubicBezTo>
                    <a:pt x="71699" y="79913"/>
                    <a:pt x="34340" y="173064"/>
                    <a:pt x="-908" y="270788"/>
                  </a:cubicBezTo>
                  <a:lnTo>
                    <a:pt x="380632" y="270788"/>
                  </a:lnTo>
                  <a:cubicBezTo>
                    <a:pt x="379717" y="188823"/>
                    <a:pt x="379154" y="128458"/>
                    <a:pt x="379154" y="128458"/>
                  </a:cubicBezTo>
                  <a:close/>
                </a:path>
              </a:pathLst>
            </a:custGeom>
            <a:solidFill>
              <a:srgbClr val="1760BF"/>
            </a:solidFill>
            <a:ln w="7018" cap="flat">
              <a:noFill/>
              <a:prstDash val="solid"/>
              <a:miter/>
            </a:ln>
          </p:spPr>
          <p:txBody>
            <a:bodyPr rtlCol="0" anchor="ctr"/>
            <a:lstStyle/>
            <a:p>
              <a:endParaRPr lang="fr-FR"/>
            </a:p>
          </p:txBody>
        </p:sp>
        <p:sp>
          <p:nvSpPr>
            <p:cNvPr id="46" name="Graphique 427">
              <a:extLst>
                <a:ext uri="{FF2B5EF4-FFF2-40B4-BE49-F238E27FC236}">
                  <a16:creationId xmlns:a16="http://schemas.microsoft.com/office/drawing/2014/main" id="{0990B4C5-0803-4312-BB84-F6755E08DCF3}"/>
                </a:ext>
              </a:extLst>
            </p:cNvPr>
            <p:cNvSpPr/>
            <p:nvPr/>
          </p:nvSpPr>
          <p:spPr>
            <a:xfrm>
              <a:off x="6935828" y="5953851"/>
              <a:ext cx="465404" cy="101593"/>
            </a:xfrm>
            <a:custGeom>
              <a:avLst/>
              <a:gdLst>
                <a:gd name="connsiteX0" fmla="*/ 463582 w 465404"/>
                <a:gd name="connsiteY0" fmla="*/ -82 h 101593"/>
                <a:gd name="connsiteX1" fmla="*/ 21817 w 465404"/>
                <a:gd name="connsiteY1" fmla="*/ 20391 h 101593"/>
                <a:gd name="connsiteX2" fmla="*/ -908 w 465404"/>
                <a:gd name="connsiteY2" fmla="*/ 101512 h 101593"/>
                <a:gd name="connsiteX3" fmla="*/ 464496 w 465404"/>
                <a:gd name="connsiteY3" fmla="*/ 101512 h 101593"/>
                <a:gd name="connsiteX4" fmla="*/ 463582 w 465404"/>
                <a:gd name="connsiteY4" fmla="*/ -82 h 1015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5404" h="101593">
                  <a:moveTo>
                    <a:pt x="463582" y="-82"/>
                  </a:moveTo>
                  <a:lnTo>
                    <a:pt x="21817" y="20391"/>
                  </a:lnTo>
                  <a:cubicBezTo>
                    <a:pt x="13726" y="47549"/>
                    <a:pt x="6057" y="74636"/>
                    <a:pt x="-908" y="101512"/>
                  </a:cubicBezTo>
                  <a:lnTo>
                    <a:pt x="464496" y="101512"/>
                  </a:lnTo>
                  <a:cubicBezTo>
                    <a:pt x="464214" y="69078"/>
                    <a:pt x="463933" y="34533"/>
                    <a:pt x="463582" y="-82"/>
                  </a:cubicBezTo>
                  <a:close/>
                </a:path>
              </a:pathLst>
            </a:custGeom>
            <a:solidFill>
              <a:srgbClr val="1760BF"/>
            </a:solidFill>
            <a:ln w="7018" cap="flat">
              <a:noFill/>
              <a:prstDash val="solid"/>
              <a:miter/>
            </a:ln>
          </p:spPr>
          <p:txBody>
            <a:bodyPr rtlCol="0" anchor="ctr"/>
            <a:lstStyle/>
            <a:p>
              <a:endParaRPr lang="fr-FR"/>
            </a:p>
          </p:txBody>
        </p:sp>
        <p:sp>
          <p:nvSpPr>
            <p:cNvPr id="47" name="Graphique 427">
              <a:extLst>
                <a:ext uri="{FF2B5EF4-FFF2-40B4-BE49-F238E27FC236}">
                  <a16:creationId xmlns:a16="http://schemas.microsoft.com/office/drawing/2014/main" id="{D6692618-8E72-4883-A032-7805E06B2488}"/>
                </a:ext>
              </a:extLst>
            </p:cNvPr>
            <p:cNvSpPr/>
            <p:nvPr/>
          </p:nvSpPr>
          <p:spPr>
            <a:xfrm>
              <a:off x="6958765" y="5796606"/>
              <a:ext cx="441763" cy="177578"/>
            </a:xfrm>
            <a:custGeom>
              <a:avLst/>
              <a:gdLst>
                <a:gd name="connsiteX0" fmla="*/ 439449 w 441763"/>
                <a:gd name="connsiteY0" fmla="*/ -82 h 177578"/>
                <a:gd name="connsiteX1" fmla="*/ 58121 w 441763"/>
                <a:gd name="connsiteY1" fmla="*/ -82 h 177578"/>
                <a:gd name="connsiteX2" fmla="*/ -908 w 441763"/>
                <a:gd name="connsiteY2" fmla="*/ 177496 h 177578"/>
                <a:gd name="connsiteX3" fmla="*/ 440856 w 441763"/>
                <a:gd name="connsiteY3" fmla="*/ 157022 h 177578"/>
                <a:gd name="connsiteX4" fmla="*/ 439449 w 441763"/>
                <a:gd name="connsiteY4" fmla="*/ -82 h 1775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1763" h="177578">
                  <a:moveTo>
                    <a:pt x="439449" y="-82"/>
                  </a:moveTo>
                  <a:lnTo>
                    <a:pt x="58121" y="-82"/>
                  </a:lnTo>
                  <a:cubicBezTo>
                    <a:pt x="37014" y="58102"/>
                    <a:pt x="16962" y="117904"/>
                    <a:pt x="-908" y="177496"/>
                  </a:cubicBezTo>
                  <a:lnTo>
                    <a:pt x="440856" y="157022"/>
                  </a:lnTo>
                  <a:cubicBezTo>
                    <a:pt x="440152" y="102567"/>
                    <a:pt x="439449" y="47619"/>
                    <a:pt x="439449" y="-82"/>
                  </a:cubicBezTo>
                  <a:close/>
                </a:path>
              </a:pathLst>
            </a:custGeom>
            <a:solidFill>
              <a:srgbClr val="F2B602"/>
            </a:solidFill>
            <a:ln w="7018" cap="flat">
              <a:noFill/>
              <a:prstDash val="solid"/>
              <a:miter/>
            </a:ln>
          </p:spPr>
          <p:txBody>
            <a:bodyPr rtlCol="0" anchor="ctr"/>
            <a:lstStyle/>
            <a:p>
              <a:endParaRPr lang="fr-FR"/>
            </a:p>
          </p:txBody>
        </p:sp>
        <p:sp>
          <p:nvSpPr>
            <p:cNvPr id="48" name="Graphique 427">
              <a:extLst>
                <a:ext uri="{FF2B5EF4-FFF2-40B4-BE49-F238E27FC236}">
                  <a16:creationId xmlns:a16="http://schemas.microsoft.com/office/drawing/2014/main" id="{3C108C2A-9A7D-43C8-8397-7090C5B8C394}"/>
                </a:ext>
              </a:extLst>
            </p:cNvPr>
            <p:cNvSpPr/>
            <p:nvPr/>
          </p:nvSpPr>
          <p:spPr>
            <a:xfrm>
              <a:off x="6899525" y="6055304"/>
              <a:ext cx="503044" cy="180322"/>
            </a:xfrm>
            <a:custGeom>
              <a:avLst/>
              <a:gdLst>
                <a:gd name="connsiteX0" fmla="*/ 500800 w 503044"/>
                <a:gd name="connsiteY0" fmla="*/ -82 h 180322"/>
                <a:gd name="connsiteX1" fmla="*/ 35396 w 503044"/>
                <a:gd name="connsiteY1" fmla="*/ -82 h 180322"/>
                <a:gd name="connsiteX2" fmla="*/ -908 w 503044"/>
                <a:gd name="connsiteY2" fmla="*/ 180240 h 180322"/>
                <a:gd name="connsiteX3" fmla="*/ 502136 w 503044"/>
                <a:gd name="connsiteY3" fmla="*/ 156952 h 180322"/>
                <a:gd name="connsiteX4" fmla="*/ 500800 w 503044"/>
                <a:gd name="connsiteY4" fmla="*/ -82 h 1803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3044" h="180322">
                  <a:moveTo>
                    <a:pt x="500800" y="-82"/>
                  </a:moveTo>
                  <a:lnTo>
                    <a:pt x="35396" y="-82"/>
                  </a:lnTo>
                  <a:cubicBezTo>
                    <a:pt x="19636" y="59221"/>
                    <a:pt x="7465" y="119446"/>
                    <a:pt x="-908" y="180240"/>
                  </a:cubicBezTo>
                  <a:lnTo>
                    <a:pt x="502136" y="156952"/>
                  </a:lnTo>
                  <a:cubicBezTo>
                    <a:pt x="501925" y="127544"/>
                    <a:pt x="501433" y="68797"/>
                    <a:pt x="500800" y="-82"/>
                  </a:cubicBezTo>
                  <a:close/>
                </a:path>
              </a:pathLst>
            </a:custGeom>
            <a:solidFill>
              <a:srgbClr val="F2B602"/>
            </a:solidFill>
            <a:ln w="7018" cap="flat">
              <a:noFill/>
              <a:prstDash val="solid"/>
              <a:miter/>
            </a:ln>
          </p:spPr>
          <p:txBody>
            <a:bodyPr rtlCol="0" anchor="ctr"/>
            <a:lstStyle/>
            <a:p>
              <a:endParaRPr lang="fr-FR"/>
            </a:p>
          </p:txBody>
        </p:sp>
        <p:sp>
          <p:nvSpPr>
            <p:cNvPr id="49" name="Graphique 427">
              <a:extLst>
                <a:ext uri="{FF2B5EF4-FFF2-40B4-BE49-F238E27FC236}">
                  <a16:creationId xmlns:a16="http://schemas.microsoft.com/office/drawing/2014/main" id="{A8F28B9D-0145-4539-9362-7933BA4E90BC}"/>
                </a:ext>
              </a:extLst>
            </p:cNvPr>
            <p:cNvSpPr/>
            <p:nvPr/>
          </p:nvSpPr>
          <p:spPr>
            <a:xfrm>
              <a:off x="7393727" y="5318516"/>
              <a:ext cx="56430" cy="893910"/>
            </a:xfrm>
            <a:custGeom>
              <a:avLst/>
              <a:gdLst>
                <a:gd name="connsiteX0" fmla="*/ 39665 w 56430"/>
                <a:gd name="connsiteY0" fmla="*/ 47289 h 893910"/>
                <a:gd name="connsiteX1" fmla="*/ 40579 w 56430"/>
                <a:gd name="connsiteY1" fmla="*/ 49119 h 893910"/>
                <a:gd name="connsiteX2" fmla="*/ 40579 w 56430"/>
                <a:gd name="connsiteY2" fmla="*/ 49611 h 893910"/>
                <a:gd name="connsiteX3" fmla="*/ 40579 w 56430"/>
                <a:gd name="connsiteY3" fmla="*/ 50455 h 893910"/>
                <a:gd name="connsiteX4" fmla="*/ 39946 w 56430"/>
                <a:gd name="connsiteY4" fmla="*/ 53481 h 893910"/>
                <a:gd name="connsiteX5" fmla="*/ 37554 w 56430"/>
                <a:gd name="connsiteY5" fmla="*/ 65512 h 893910"/>
                <a:gd name="connsiteX6" fmla="*/ 33052 w 56430"/>
                <a:gd name="connsiteY6" fmla="*/ 89854 h 893910"/>
                <a:gd name="connsiteX7" fmla="*/ 25312 w 56430"/>
                <a:gd name="connsiteY7" fmla="*/ 139737 h 893910"/>
                <a:gd name="connsiteX8" fmla="*/ 13352 w 56430"/>
                <a:gd name="connsiteY8" fmla="*/ 243371 h 893910"/>
                <a:gd name="connsiteX9" fmla="*/ 687 w 56430"/>
                <a:gd name="connsiteY9" fmla="*/ 459715 h 893910"/>
                <a:gd name="connsiteX10" fmla="*/ 6175 w 56430"/>
                <a:gd name="connsiteY10" fmla="*/ 881850 h 893910"/>
                <a:gd name="connsiteX11" fmla="*/ 8216 w 56430"/>
                <a:gd name="connsiteY11" fmla="*/ 881850 h 893910"/>
                <a:gd name="connsiteX12" fmla="*/ 12296 w 56430"/>
                <a:gd name="connsiteY12" fmla="*/ 472239 h 893910"/>
                <a:gd name="connsiteX13" fmla="*/ 26367 w 56430"/>
                <a:gd name="connsiteY13" fmla="*/ 267363 h 893910"/>
                <a:gd name="connsiteX14" fmla="*/ 51695 w 56430"/>
                <a:gd name="connsiteY14" fmla="*/ 65863 h 893910"/>
                <a:gd name="connsiteX15" fmla="*/ 55354 w 56430"/>
                <a:gd name="connsiteY15" fmla="*/ 45249 h 893910"/>
                <a:gd name="connsiteX16" fmla="*/ 54650 w 56430"/>
                <a:gd name="connsiteY16" fmla="*/ 43561 h 893910"/>
                <a:gd name="connsiteX17" fmla="*/ 53244 w 56430"/>
                <a:gd name="connsiteY17" fmla="*/ 42153 h 893910"/>
                <a:gd name="connsiteX18" fmla="*/ 50570 w 56430"/>
                <a:gd name="connsiteY18" fmla="*/ 39269 h 893910"/>
                <a:gd name="connsiteX19" fmla="*/ 47474 w 56430"/>
                <a:gd name="connsiteY19" fmla="*/ 36103 h 893910"/>
                <a:gd name="connsiteX20" fmla="*/ 42338 w 56430"/>
                <a:gd name="connsiteY20" fmla="*/ 30826 h 893910"/>
                <a:gd name="connsiteX21" fmla="*/ 24960 w 56430"/>
                <a:gd name="connsiteY21" fmla="*/ 14011 h 893910"/>
                <a:gd name="connsiteX22" fmla="*/ 6457 w 56430"/>
                <a:gd name="connsiteY22" fmla="*/ -60 h 893910"/>
                <a:gd name="connsiteX23" fmla="*/ 39665 w 56430"/>
                <a:gd name="connsiteY23" fmla="*/ 47289 h 893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6430" h="893910">
                  <a:moveTo>
                    <a:pt x="39665" y="47289"/>
                  </a:moveTo>
                  <a:cubicBezTo>
                    <a:pt x="40157" y="48063"/>
                    <a:pt x="41001" y="48345"/>
                    <a:pt x="40579" y="49119"/>
                  </a:cubicBezTo>
                  <a:lnTo>
                    <a:pt x="40579" y="49611"/>
                  </a:lnTo>
                  <a:cubicBezTo>
                    <a:pt x="40579" y="49892"/>
                    <a:pt x="40579" y="50174"/>
                    <a:pt x="40579" y="50455"/>
                  </a:cubicBezTo>
                  <a:lnTo>
                    <a:pt x="39946" y="53481"/>
                  </a:lnTo>
                  <a:cubicBezTo>
                    <a:pt x="39102" y="57491"/>
                    <a:pt x="38328" y="61501"/>
                    <a:pt x="37554" y="65512"/>
                  </a:cubicBezTo>
                  <a:cubicBezTo>
                    <a:pt x="35935" y="73532"/>
                    <a:pt x="34458" y="81693"/>
                    <a:pt x="33052" y="89854"/>
                  </a:cubicBezTo>
                  <a:cubicBezTo>
                    <a:pt x="30237" y="106226"/>
                    <a:pt x="27634" y="122851"/>
                    <a:pt x="25312" y="139737"/>
                  </a:cubicBezTo>
                  <a:cubicBezTo>
                    <a:pt x="20528" y="173508"/>
                    <a:pt x="16588" y="208123"/>
                    <a:pt x="13352" y="243371"/>
                  </a:cubicBezTo>
                  <a:cubicBezTo>
                    <a:pt x="6738" y="313727"/>
                    <a:pt x="2798" y="386756"/>
                    <a:pt x="687" y="459715"/>
                  </a:cubicBezTo>
                  <a:cubicBezTo>
                    <a:pt x="-3252" y="605704"/>
                    <a:pt x="687" y="752044"/>
                    <a:pt x="6175" y="881850"/>
                  </a:cubicBezTo>
                  <a:cubicBezTo>
                    <a:pt x="6808" y="897751"/>
                    <a:pt x="8567" y="897892"/>
                    <a:pt x="8216" y="881850"/>
                  </a:cubicBezTo>
                  <a:cubicBezTo>
                    <a:pt x="4627" y="746837"/>
                    <a:pt x="5823" y="609292"/>
                    <a:pt x="12296" y="472239"/>
                  </a:cubicBezTo>
                  <a:cubicBezTo>
                    <a:pt x="15673" y="403712"/>
                    <a:pt x="19965" y="335256"/>
                    <a:pt x="26367" y="267363"/>
                  </a:cubicBezTo>
                  <a:cubicBezTo>
                    <a:pt x="32770" y="199469"/>
                    <a:pt x="40438" y="131928"/>
                    <a:pt x="51695" y="65863"/>
                  </a:cubicBezTo>
                  <a:cubicBezTo>
                    <a:pt x="53032" y="58828"/>
                    <a:pt x="54228" y="51792"/>
                    <a:pt x="55354" y="45249"/>
                  </a:cubicBezTo>
                  <a:cubicBezTo>
                    <a:pt x="55776" y="44545"/>
                    <a:pt x="55354" y="44053"/>
                    <a:pt x="54650" y="43561"/>
                  </a:cubicBezTo>
                  <a:lnTo>
                    <a:pt x="53244" y="42153"/>
                  </a:lnTo>
                  <a:lnTo>
                    <a:pt x="50570" y="39269"/>
                  </a:lnTo>
                  <a:lnTo>
                    <a:pt x="47474" y="36103"/>
                  </a:lnTo>
                  <a:lnTo>
                    <a:pt x="42338" y="30826"/>
                  </a:lnTo>
                  <a:cubicBezTo>
                    <a:pt x="35303" y="23791"/>
                    <a:pt x="29885" y="18514"/>
                    <a:pt x="24960" y="14011"/>
                  </a:cubicBezTo>
                  <a:cubicBezTo>
                    <a:pt x="19754" y="8207"/>
                    <a:pt x="13422" y="3437"/>
                    <a:pt x="6457" y="-60"/>
                  </a:cubicBezTo>
                  <a:cubicBezTo>
                    <a:pt x="1602" y="-764"/>
                    <a:pt x="12085" y="15488"/>
                    <a:pt x="39665" y="47289"/>
                  </a:cubicBezTo>
                  <a:close/>
                </a:path>
              </a:pathLst>
            </a:custGeom>
            <a:solidFill>
              <a:srgbClr val="333E68"/>
            </a:solidFill>
            <a:ln w="7018" cap="flat">
              <a:noFill/>
              <a:prstDash val="solid"/>
              <a:miter/>
            </a:ln>
          </p:spPr>
          <p:txBody>
            <a:bodyPr rtlCol="0" anchor="ctr"/>
            <a:lstStyle/>
            <a:p>
              <a:endParaRPr lang="fr-FR"/>
            </a:p>
          </p:txBody>
        </p:sp>
        <p:sp>
          <p:nvSpPr>
            <p:cNvPr id="50" name="Graphique 427">
              <a:extLst>
                <a:ext uri="{FF2B5EF4-FFF2-40B4-BE49-F238E27FC236}">
                  <a16:creationId xmlns:a16="http://schemas.microsoft.com/office/drawing/2014/main" id="{AD4F526F-68F1-443D-8B75-9B64F66463B8}"/>
                </a:ext>
              </a:extLst>
            </p:cNvPr>
            <p:cNvSpPr/>
            <p:nvPr/>
          </p:nvSpPr>
          <p:spPr>
            <a:xfrm>
              <a:off x="7380336" y="6470967"/>
              <a:ext cx="1867947" cy="271348"/>
            </a:xfrm>
            <a:custGeom>
              <a:avLst/>
              <a:gdLst>
                <a:gd name="connsiteX0" fmla="*/ -908 w 1867947"/>
                <a:gd name="connsiteY0" fmla="*/ 249681 h 271348"/>
                <a:gd name="connsiteX1" fmla="*/ 724180 w 1867947"/>
                <a:gd name="connsiteY1" fmla="*/ 185024 h 271348"/>
                <a:gd name="connsiteX2" fmla="*/ 1867040 w 1867947"/>
                <a:gd name="connsiteY2" fmla="*/ 139996 h 271348"/>
                <a:gd name="connsiteX3" fmla="*/ 1856909 w 1867947"/>
                <a:gd name="connsiteY3" fmla="*/ -82 h 271348"/>
                <a:gd name="connsiteX4" fmla="*/ 676338 w 1867947"/>
                <a:gd name="connsiteY4" fmla="*/ 24543 h 271348"/>
                <a:gd name="connsiteX5" fmla="*/ 189827 w 1867947"/>
                <a:gd name="connsiteY5" fmla="*/ 97924 h 271348"/>
                <a:gd name="connsiteX6" fmla="*/ -908 w 1867947"/>
                <a:gd name="connsiteY6" fmla="*/ 165254 h 271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67947" h="271348">
                  <a:moveTo>
                    <a:pt x="-908" y="249681"/>
                  </a:moveTo>
                  <a:cubicBezTo>
                    <a:pt x="145080" y="262697"/>
                    <a:pt x="517122" y="269170"/>
                    <a:pt x="724180" y="185024"/>
                  </a:cubicBezTo>
                  <a:cubicBezTo>
                    <a:pt x="866510" y="243279"/>
                    <a:pt x="1466716" y="366683"/>
                    <a:pt x="1867040" y="139996"/>
                  </a:cubicBezTo>
                  <a:lnTo>
                    <a:pt x="1856909" y="-82"/>
                  </a:lnTo>
                  <a:lnTo>
                    <a:pt x="676338" y="24543"/>
                  </a:lnTo>
                  <a:lnTo>
                    <a:pt x="189827" y="97924"/>
                  </a:lnTo>
                  <a:lnTo>
                    <a:pt x="-908" y="165254"/>
                  </a:lnTo>
                  <a:close/>
                </a:path>
              </a:pathLst>
            </a:custGeom>
            <a:solidFill>
              <a:srgbClr val="190501">
                <a:alpha val="9000"/>
              </a:srgbClr>
            </a:solidFill>
            <a:ln w="7018" cap="flat">
              <a:noFill/>
              <a:prstDash val="solid"/>
              <a:miter/>
            </a:ln>
          </p:spPr>
          <p:txBody>
            <a:bodyPr rtlCol="0" anchor="ctr"/>
            <a:lstStyle/>
            <a:p>
              <a:endParaRPr lang="fr-FR"/>
            </a:p>
          </p:txBody>
        </p:sp>
        <p:sp>
          <p:nvSpPr>
            <p:cNvPr id="51" name="Graphique 427">
              <a:extLst>
                <a:ext uri="{FF2B5EF4-FFF2-40B4-BE49-F238E27FC236}">
                  <a16:creationId xmlns:a16="http://schemas.microsoft.com/office/drawing/2014/main" id="{1AD952E5-F5E7-4DC9-A1C1-01CDE481DD7A}"/>
                </a:ext>
              </a:extLst>
            </p:cNvPr>
            <p:cNvSpPr/>
            <p:nvPr/>
          </p:nvSpPr>
          <p:spPr>
            <a:xfrm>
              <a:off x="6892307" y="6210627"/>
              <a:ext cx="1634453" cy="466622"/>
            </a:xfrm>
            <a:custGeom>
              <a:avLst/>
              <a:gdLst>
                <a:gd name="connsiteX0" fmla="*/ 1561667 w 1634453"/>
                <a:gd name="connsiteY0" fmla="*/ 69101 h 466622"/>
                <a:gd name="connsiteX1" fmla="*/ 1232753 w 1634453"/>
                <a:gd name="connsiteY1" fmla="*/ 18375 h 466622"/>
                <a:gd name="connsiteX2" fmla="*/ 509495 w 1634453"/>
                <a:gd name="connsiteY2" fmla="*/ 18375 h 466622"/>
                <a:gd name="connsiteX3" fmla="*/ 509495 w 1634453"/>
                <a:gd name="connsiteY3" fmla="*/ 1630 h 466622"/>
                <a:gd name="connsiteX4" fmla="*/ 6451 w 1634453"/>
                <a:gd name="connsiteY4" fmla="*/ 24918 h 466622"/>
                <a:gd name="connsiteX5" fmla="*/ 134357 w 1634453"/>
                <a:gd name="connsiteY5" fmla="*/ 400477 h 466622"/>
                <a:gd name="connsiteX6" fmla="*/ 1632937 w 1634453"/>
                <a:gd name="connsiteY6" fmla="*/ 285375 h 466622"/>
                <a:gd name="connsiteX7" fmla="*/ 1561667 w 1634453"/>
                <a:gd name="connsiteY7" fmla="*/ 69101 h 466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34453" h="466622">
                  <a:moveTo>
                    <a:pt x="1561667" y="69101"/>
                  </a:moveTo>
                  <a:cubicBezTo>
                    <a:pt x="1479139" y="7751"/>
                    <a:pt x="1386832" y="-21939"/>
                    <a:pt x="1232753" y="18375"/>
                  </a:cubicBezTo>
                  <a:cubicBezTo>
                    <a:pt x="1078674" y="58688"/>
                    <a:pt x="509777" y="65724"/>
                    <a:pt x="509495" y="18375"/>
                  </a:cubicBezTo>
                  <a:cubicBezTo>
                    <a:pt x="509495" y="15068"/>
                    <a:pt x="509495" y="9299"/>
                    <a:pt x="509495" y="1630"/>
                  </a:cubicBezTo>
                  <a:lnTo>
                    <a:pt x="6451" y="24918"/>
                  </a:lnTo>
                  <a:cubicBezTo>
                    <a:pt x="-16063" y="199189"/>
                    <a:pt x="9406" y="343841"/>
                    <a:pt x="134357" y="400477"/>
                  </a:cubicBezTo>
                  <a:cubicBezTo>
                    <a:pt x="423801" y="531761"/>
                    <a:pt x="1139462" y="453877"/>
                    <a:pt x="1632937" y="285375"/>
                  </a:cubicBezTo>
                  <a:cubicBezTo>
                    <a:pt x="1633148" y="285375"/>
                    <a:pt x="1644265" y="130522"/>
                    <a:pt x="1561667" y="69101"/>
                  </a:cubicBezTo>
                  <a:close/>
                </a:path>
              </a:pathLst>
            </a:custGeom>
            <a:solidFill>
              <a:srgbClr val="1760BF"/>
            </a:solidFill>
            <a:ln w="7018" cap="flat">
              <a:noFill/>
              <a:prstDash val="solid"/>
              <a:miter/>
            </a:ln>
          </p:spPr>
          <p:txBody>
            <a:bodyPr rtlCol="0" anchor="ctr"/>
            <a:lstStyle/>
            <a:p>
              <a:endParaRPr lang="fr-FR"/>
            </a:p>
          </p:txBody>
        </p:sp>
        <p:sp>
          <p:nvSpPr>
            <p:cNvPr id="52" name="Graphique 427">
              <a:extLst>
                <a:ext uri="{FF2B5EF4-FFF2-40B4-BE49-F238E27FC236}">
                  <a16:creationId xmlns:a16="http://schemas.microsoft.com/office/drawing/2014/main" id="{8E93D036-BD70-4B4A-95D8-9532F7E5C4FB}"/>
                </a:ext>
              </a:extLst>
            </p:cNvPr>
            <p:cNvSpPr/>
            <p:nvPr/>
          </p:nvSpPr>
          <p:spPr>
            <a:xfrm>
              <a:off x="7592318" y="6261870"/>
              <a:ext cx="618357" cy="349035"/>
            </a:xfrm>
            <a:custGeom>
              <a:avLst/>
              <a:gdLst>
                <a:gd name="connsiteX0" fmla="*/ -908 w 618357"/>
                <a:gd name="connsiteY0" fmla="*/ 7446 h 349035"/>
                <a:gd name="connsiteX1" fmla="*/ 494750 w 618357"/>
                <a:gd name="connsiteY1" fmla="*/ 348953 h 349035"/>
                <a:gd name="connsiteX2" fmla="*/ 617450 w 618357"/>
                <a:gd name="connsiteY2" fmla="*/ 322922 h 349035"/>
                <a:gd name="connsiteX3" fmla="*/ 65720 w 618357"/>
                <a:gd name="connsiteY3" fmla="*/ -82 h 349035"/>
              </a:gdLst>
              <a:ahLst/>
              <a:cxnLst>
                <a:cxn ang="0">
                  <a:pos x="connsiteX0" y="connsiteY0"/>
                </a:cxn>
                <a:cxn ang="0">
                  <a:pos x="connsiteX1" y="connsiteY1"/>
                </a:cxn>
                <a:cxn ang="0">
                  <a:pos x="connsiteX2" y="connsiteY2"/>
                </a:cxn>
                <a:cxn ang="0">
                  <a:pos x="connsiteX3" y="connsiteY3"/>
                </a:cxn>
              </a:cxnLst>
              <a:rect l="l" t="t" r="r" b="b"/>
              <a:pathLst>
                <a:path w="618357" h="349035">
                  <a:moveTo>
                    <a:pt x="-908" y="7446"/>
                  </a:moveTo>
                  <a:cubicBezTo>
                    <a:pt x="7535" y="96376"/>
                    <a:pt x="8168" y="284507"/>
                    <a:pt x="494750" y="348953"/>
                  </a:cubicBezTo>
                  <a:lnTo>
                    <a:pt x="617450" y="322922"/>
                  </a:lnTo>
                  <a:lnTo>
                    <a:pt x="65720" y="-82"/>
                  </a:lnTo>
                  <a:close/>
                </a:path>
              </a:pathLst>
            </a:custGeom>
            <a:solidFill>
              <a:srgbClr val="190501">
                <a:alpha val="5000"/>
              </a:srgbClr>
            </a:solidFill>
            <a:ln w="7018" cap="flat">
              <a:noFill/>
              <a:prstDash val="solid"/>
              <a:miter/>
            </a:ln>
          </p:spPr>
          <p:txBody>
            <a:bodyPr rtlCol="0" anchor="ctr"/>
            <a:lstStyle/>
            <a:p>
              <a:endParaRPr lang="fr-FR"/>
            </a:p>
          </p:txBody>
        </p:sp>
        <p:sp>
          <p:nvSpPr>
            <p:cNvPr id="53" name="Graphique 427">
              <a:extLst>
                <a:ext uri="{FF2B5EF4-FFF2-40B4-BE49-F238E27FC236}">
                  <a16:creationId xmlns:a16="http://schemas.microsoft.com/office/drawing/2014/main" id="{FDA5AEF3-2614-4389-A7B8-BC7C3B30B32D}"/>
                </a:ext>
              </a:extLst>
            </p:cNvPr>
            <p:cNvSpPr/>
            <p:nvPr/>
          </p:nvSpPr>
          <p:spPr>
            <a:xfrm>
              <a:off x="9054454" y="5944283"/>
              <a:ext cx="360573" cy="147535"/>
            </a:xfrm>
            <a:custGeom>
              <a:avLst/>
              <a:gdLst>
                <a:gd name="connsiteX0" fmla="*/ -908 w 360573"/>
                <a:gd name="connsiteY0" fmla="*/ 54444 h 147535"/>
                <a:gd name="connsiteX1" fmla="*/ 357907 w 360573"/>
                <a:gd name="connsiteY1" fmla="*/ 147454 h 147535"/>
                <a:gd name="connsiteX2" fmla="*/ 359666 w 360573"/>
                <a:gd name="connsiteY2" fmla="*/ 91803 h 147535"/>
                <a:gd name="connsiteX3" fmla="*/ 4931 w 360573"/>
                <a:gd name="connsiteY3" fmla="*/ -82 h 147535"/>
                <a:gd name="connsiteX4" fmla="*/ -908 w 360573"/>
                <a:gd name="connsiteY4" fmla="*/ 54444 h 1475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0573" h="147535">
                  <a:moveTo>
                    <a:pt x="-908" y="54444"/>
                  </a:moveTo>
                  <a:cubicBezTo>
                    <a:pt x="91399" y="91099"/>
                    <a:pt x="242875" y="129232"/>
                    <a:pt x="357907" y="147454"/>
                  </a:cubicBezTo>
                  <a:cubicBezTo>
                    <a:pt x="358822" y="129021"/>
                    <a:pt x="359455" y="110468"/>
                    <a:pt x="359666" y="91803"/>
                  </a:cubicBezTo>
                  <a:cubicBezTo>
                    <a:pt x="264122" y="72455"/>
                    <a:pt x="125662" y="40935"/>
                    <a:pt x="4931" y="-82"/>
                  </a:cubicBezTo>
                  <a:cubicBezTo>
                    <a:pt x="4017" y="18189"/>
                    <a:pt x="2046" y="36390"/>
                    <a:pt x="-908" y="54444"/>
                  </a:cubicBezTo>
                  <a:close/>
                </a:path>
              </a:pathLst>
            </a:custGeom>
            <a:solidFill>
              <a:srgbClr val="1760BF"/>
            </a:solidFill>
            <a:ln w="7018" cap="flat">
              <a:noFill/>
              <a:prstDash val="solid"/>
              <a:miter/>
            </a:ln>
          </p:spPr>
          <p:txBody>
            <a:bodyPr rtlCol="0" anchor="ctr"/>
            <a:lstStyle/>
            <a:p>
              <a:endParaRPr lang="fr-FR"/>
            </a:p>
          </p:txBody>
        </p:sp>
        <p:sp>
          <p:nvSpPr>
            <p:cNvPr id="55" name="Graphique 427">
              <a:extLst>
                <a:ext uri="{FF2B5EF4-FFF2-40B4-BE49-F238E27FC236}">
                  <a16:creationId xmlns:a16="http://schemas.microsoft.com/office/drawing/2014/main" id="{8E164FAE-F5EF-4BCB-8F7F-1A8310155531}"/>
                </a:ext>
              </a:extLst>
            </p:cNvPr>
            <p:cNvSpPr/>
            <p:nvPr/>
          </p:nvSpPr>
          <p:spPr>
            <a:xfrm>
              <a:off x="9034332" y="5394030"/>
              <a:ext cx="372815" cy="429944"/>
            </a:xfrm>
            <a:custGeom>
              <a:avLst/>
              <a:gdLst>
                <a:gd name="connsiteX0" fmla="*/ 371908 w 372815"/>
                <a:gd name="connsiteY0" fmla="*/ 429862 h 429944"/>
                <a:gd name="connsiteX1" fmla="*/ 303240 w 372815"/>
                <a:gd name="connsiteY1" fmla="*/ -82 h 429944"/>
                <a:gd name="connsiteX2" fmla="*/ -908 w 372815"/>
                <a:gd name="connsiteY2" fmla="*/ 304066 h 429944"/>
                <a:gd name="connsiteX3" fmla="*/ 4790 w 372815"/>
                <a:gd name="connsiteY3" fmla="*/ 332209 h 429944"/>
                <a:gd name="connsiteX4" fmla="*/ 371908 w 372815"/>
                <a:gd name="connsiteY4" fmla="*/ 429862 h 4299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2815" h="429944">
                  <a:moveTo>
                    <a:pt x="371908" y="429862"/>
                  </a:moveTo>
                  <a:cubicBezTo>
                    <a:pt x="359455" y="285077"/>
                    <a:pt x="336518" y="141382"/>
                    <a:pt x="303240" y="-82"/>
                  </a:cubicBezTo>
                  <a:lnTo>
                    <a:pt x="-908" y="304066"/>
                  </a:lnTo>
                  <a:cubicBezTo>
                    <a:pt x="1061" y="313445"/>
                    <a:pt x="2961" y="322830"/>
                    <a:pt x="4790" y="332209"/>
                  </a:cubicBezTo>
                  <a:cubicBezTo>
                    <a:pt x="93579" y="369779"/>
                    <a:pt x="251318" y="410233"/>
                    <a:pt x="371908" y="429862"/>
                  </a:cubicBezTo>
                  <a:close/>
                </a:path>
              </a:pathLst>
            </a:custGeom>
            <a:solidFill>
              <a:srgbClr val="1760BF"/>
            </a:solidFill>
            <a:ln w="7018" cap="flat">
              <a:noFill/>
              <a:prstDash val="solid"/>
              <a:miter/>
            </a:ln>
          </p:spPr>
          <p:txBody>
            <a:bodyPr rtlCol="0" anchor="ctr"/>
            <a:lstStyle/>
            <a:p>
              <a:endParaRPr lang="fr-FR"/>
            </a:p>
          </p:txBody>
        </p:sp>
        <p:sp>
          <p:nvSpPr>
            <p:cNvPr id="56" name="Graphique 427">
              <a:extLst>
                <a:ext uri="{FF2B5EF4-FFF2-40B4-BE49-F238E27FC236}">
                  <a16:creationId xmlns:a16="http://schemas.microsoft.com/office/drawing/2014/main" id="{2A6527F8-CEEF-4173-8180-116A3CB97C8C}"/>
                </a:ext>
              </a:extLst>
            </p:cNvPr>
            <p:cNvSpPr/>
            <p:nvPr/>
          </p:nvSpPr>
          <p:spPr>
            <a:xfrm>
              <a:off x="7632140" y="6142194"/>
              <a:ext cx="1754041" cy="561499"/>
            </a:xfrm>
            <a:custGeom>
              <a:avLst/>
              <a:gdLst>
                <a:gd name="connsiteX0" fmla="*/ 1321852 w 1754041"/>
                <a:gd name="connsiteY0" fmla="*/ 29115 h 561499"/>
                <a:gd name="connsiteX1" fmla="*/ 1305319 w 1754041"/>
                <a:gd name="connsiteY1" fmla="*/ 37417 h 561499"/>
                <a:gd name="connsiteX2" fmla="*/ 1292795 w 1754041"/>
                <a:gd name="connsiteY2" fmla="*/ 40302 h 561499"/>
                <a:gd name="connsiteX3" fmla="*/ 1282172 w 1754041"/>
                <a:gd name="connsiteY3" fmla="*/ 35799 h 561499"/>
                <a:gd name="connsiteX4" fmla="*/ 1296243 w 1754041"/>
                <a:gd name="connsiteY4" fmla="*/ 16029 h 561499"/>
                <a:gd name="connsiteX5" fmla="*/ 1265849 w 1754041"/>
                <a:gd name="connsiteY5" fmla="*/ -82 h 561499"/>
                <a:gd name="connsiteX6" fmla="*/ 1143501 w 1754041"/>
                <a:gd name="connsiteY6" fmla="*/ 137534 h 561499"/>
                <a:gd name="connsiteX7" fmla="*/ 244352 w 1754041"/>
                <a:gd name="connsiteY7" fmla="*/ 30593 h 561499"/>
                <a:gd name="connsiteX8" fmla="*/ -908 w 1754041"/>
                <a:gd name="connsiteY8" fmla="*/ 115653 h 561499"/>
                <a:gd name="connsiteX9" fmla="*/ 347283 w 1754041"/>
                <a:gd name="connsiteY9" fmla="*/ 393981 h 561499"/>
                <a:gd name="connsiteX10" fmla="*/ 1537000 w 1754041"/>
                <a:gd name="connsiteY10" fmla="*/ 469191 h 561499"/>
                <a:gd name="connsiteX11" fmla="*/ 1753134 w 1754041"/>
                <a:gd name="connsiteY11" fmla="*/ 154841 h 561499"/>
                <a:gd name="connsiteX12" fmla="*/ 1322556 w 1754041"/>
                <a:gd name="connsiteY12" fmla="*/ 28201 h 561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54041" h="561499">
                  <a:moveTo>
                    <a:pt x="1321852" y="29115"/>
                  </a:moveTo>
                  <a:cubicBezTo>
                    <a:pt x="1316505" y="32261"/>
                    <a:pt x="1311017" y="35032"/>
                    <a:pt x="1305319" y="37417"/>
                  </a:cubicBezTo>
                  <a:cubicBezTo>
                    <a:pt x="1301308" y="38944"/>
                    <a:pt x="1297087" y="39915"/>
                    <a:pt x="1292795" y="40302"/>
                  </a:cubicBezTo>
                  <a:cubicBezTo>
                    <a:pt x="1285760" y="40935"/>
                    <a:pt x="1282453" y="39176"/>
                    <a:pt x="1282172" y="35799"/>
                  </a:cubicBezTo>
                  <a:cubicBezTo>
                    <a:pt x="1281609" y="31156"/>
                    <a:pt x="1286886" y="24965"/>
                    <a:pt x="1296243" y="16029"/>
                  </a:cubicBezTo>
                  <a:cubicBezTo>
                    <a:pt x="1285619" y="10753"/>
                    <a:pt x="1275136" y="5406"/>
                    <a:pt x="1265849" y="-82"/>
                  </a:cubicBezTo>
                  <a:cubicBezTo>
                    <a:pt x="1252482" y="83923"/>
                    <a:pt x="1213575" y="146258"/>
                    <a:pt x="1143501" y="137534"/>
                  </a:cubicBezTo>
                  <a:cubicBezTo>
                    <a:pt x="1001030" y="119804"/>
                    <a:pt x="484970" y="-7610"/>
                    <a:pt x="244352" y="30593"/>
                  </a:cubicBezTo>
                  <a:cubicBezTo>
                    <a:pt x="3736" y="68796"/>
                    <a:pt x="-908" y="115653"/>
                    <a:pt x="-908" y="115653"/>
                  </a:cubicBezTo>
                  <a:cubicBezTo>
                    <a:pt x="19214" y="335797"/>
                    <a:pt x="116235" y="284507"/>
                    <a:pt x="347283" y="393981"/>
                  </a:cubicBezTo>
                  <a:cubicBezTo>
                    <a:pt x="578331" y="503455"/>
                    <a:pt x="1112192" y="665765"/>
                    <a:pt x="1537000" y="469191"/>
                  </a:cubicBezTo>
                  <a:cubicBezTo>
                    <a:pt x="1654846" y="414736"/>
                    <a:pt x="1719925" y="296819"/>
                    <a:pt x="1753134" y="154841"/>
                  </a:cubicBezTo>
                  <a:cubicBezTo>
                    <a:pt x="1628112" y="128599"/>
                    <a:pt x="1448563" y="84838"/>
                    <a:pt x="1322556" y="28201"/>
                  </a:cubicBezTo>
                  <a:close/>
                </a:path>
              </a:pathLst>
            </a:custGeom>
            <a:solidFill>
              <a:srgbClr val="1760BF"/>
            </a:solidFill>
            <a:ln w="7018" cap="flat">
              <a:noFill/>
              <a:prstDash val="solid"/>
              <a:miter/>
            </a:ln>
          </p:spPr>
          <p:txBody>
            <a:bodyPr rtlCol="0" anchor="ctr"/>
            <a:lstStyle/>
            <a:p>
              <a:endParaRPr lang="fr-FR"/>
            </a:p>
          </p:txBody>
        </p:sp>
        <p:sp>
          <p:nvSpPr>
            <p:cNvPr id="57" name="Graphique 427">
              <a:extLst>
                <a:ext uri="{FF2B5EF4-FFF2-40B4-BE49-F238E27FC236}">
                  <a16:creationId xmlns:a16="http://schemas.microsoft.com/office/drawing/2014/main" id="{A1BEA510-C4BD-4047-ACF3-B197C43EFDC8}"/>
                </a:ext>
              </a:extLst>
            </p:cNvPr>
            <p:cNvSpPr/>
            <p:nvPr/>
          </p:nvSpPr>
          <p:spPr>
            <a:xfrm>
              <a:off x="8955885" y="5998809"/>
              <a:ext cx="457453" cy="298519"/>
            </a:xfrm>
            <a:custGeom>
              <a:avLst/>
              <a:gdLst>
                <a:gd name="connsiteX0" fmla="*/ 97661 w 457453"/>
                <a:gd name="connsiteY0" fmla="*/ -82 h 298519"/>
                <a:gd name="connsiteX1" fmla="*/ 80493 w 457453"/>
                <a:gd name="connsiteY1" fmla="*/ 64715 h 298519"/>
                <a:gd name="connsiteX2" fmla="*/ 47286 w 457453"/>
                <a:gd name="connsiteY2" fmla="*/ 126629 h 298519"/>
                <a:gd name="connsiteX3" fmla="*/ -908 w 457453"/>
                <a:gd name="connsiteY3" fmla="*/ 171797 h 298519"/>
                <a:gd name="connsiteX4" fmla="*/ 429670 w 457453"/>
                <a:gd name="connsiteY4" fmla="*/ 298438 h 298519"/>
                <a:gd name="connsiteX5" fmla="*/ 456546 w 457453"/>
                <a:gd name="connsiteY5" fmla="*/ 93140 h 298519"/>
                <a:gd name="connsiteX6" fmla="*/ 97661 w 457453"/>
                <a:gd name="connsiteY6" fmla="*/ -82 h 298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7453" h="298519">
                  <a:moveTo>
                    <a:pt x="97661" y="-82"/>
                  </a:moveTo>
                  <a:cubicBezTo>
                    <a:pt x="94072" y="22017"/>
                    <a:pt x="88303" y="43722"/>
                    <a:pt x="80493" y="64715"/>
                  </a:cubicBezTo>
                  <a:cubicBezTo>
                    <a:pt x="72402" y="86807"/>
                    <a:pt x="61216" y="107647"/>
                    <a:pt x="47286" y="126629"/>
                  </a:cubicBezTo>
                  <a:cubicBezTo>
                    <a:pt x="33777" y="144183"/>
                    <a:pt x="17455" y="159436"/>
                    <a:pt x="-908" y="171797"/>
                  </a:cubicBezTo>
                  <a:cubicBezTo>
                    <a:pt x="125100" y="228082"/>
                    <a:pt x="304647" y="271984"/>
                    <a:pt x="429670" y="298438"/>
                  </a:cubicBezTo>
                  <a:cubicBezTo>
                    <a:pt x="444726" y="230945"/>
                    <a:pt x="453732" y="162236"/>
                    <a:pt x="456546" y="93140"/>
                  </a:cubicBezTo>
                  <a:cubicBezTo>
                    <a:pt x="341444" y="74565"/>
                    <a:pt x="189968" y="36573"/>
                    <a:pt x="97661" y="-82"/>
                  </a:cubicBezTo>
                  <a:close/>
                </a:path>
              </a:pathLst>
            </a:custGeom>
            <a:solidFill>
              <a:srgbClr val="F2B602"/>
            </a:solidFill>
            <a:ln w="7018" cap="flat">
              <a:noFill/>
              <a:prstDash val="solid"/>
              <a:miter/>
            </a:ln>
          </p:spPr>
          <p:txBody>
            <a:bodyPr rtlCol="0" anchor="ctr"/>
            <a:lstStyle/>
            <a:p>
              <a:endParaRPr lang="fr-FR"/>
            </a:p>
          </p:txBody>
        </p:sp>
        <p:sp>
          <p:nvSpPr>
            <p:cNvPr id="58" name="Graphique 427">
              <a:extLst>
                <a:ext uri="{FF2B5EF4-FFF2-40B4-BE49-F238E27FC236}">
                  <a16:creationId xmlns:a16="http://schemas.microsoft.com/office/drawing/2014/main" id="{44A712C5-95A2-49BE-BE8E-3A1CC00BB96A}"/>
                </a:ext>
              </a:extLst>
            </p:cNvPr>
            <p:cNvSpPr/>
            <p:nvPr/>
          </p:nvSpPr>
          <p:spPr>
            <a:xfrm>
              <a:off x="9040031" y="5725969"/>
              <a:ext cx="375285" cy="310128"/>
            </a:xfrm>
            <a:custGeom>
              <a:avLst/>
              <a:gdLst>
                <a:gd name="connsiteX0" fmla="*/ 20269 w 375285"/>
                <a:gd name="connsiteY0" fmla="*/ 197055 h 310128"/>
                <a:gd name="connsiteX1" fmla="*/ 19425 w 375285"/>
                <a:gd name="connsiteY1" fmla="*/ 218162 h 310128"/>
                <a:gd name="connsiteX2" fmla="*/ 374160 w 375285"/>
                <a:gd name="connsiteY2" fmla="*/ 310047 h 310128"/>
                <a:gd name="connsiteX3" fmla="*/ 366209 w 375285"/>
                <a:gd name="connsiteY3" fmla="*/ 97854 h 310128"/>
                <a:gd name="connsiteX4" fmla="*/ -908 w 375285"/>
                <a:gd name="connsiteY4" fmla="*/ -82 h 310128"/>
                <a:gd name="connsiteX5" fmla="*/ 20269 w 375285"/>
                <a:gd name="connsiteY5" fmla="*/ 197055 h 3101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5285" h="310128">
                  <a:moveTo>
                    <a:pt x="20269" y="197055"/>
                  </a:moveTo>
                  <a:cubicBezTo>
                    <a:pt x="20269" y="204091"/>
                    <a:pt x="19848" y="211126"/>
                    <a:pt x="19425" y="218162"/>
                  </a:cubicBezTo>
                  <a:cubicBezTo>
                    <a:pt x="140156" y="259180"/>
                    <a:pt x="278616" y="290699"/>
                    <a:pt x="374160" y="310047"/>
                  </a:cubicBezTo>
                  <a:cubicBezTo>
                    <a:pt x="375285" y="238354"/>
                    <a:pt x="371978" y="166380"/>
                    <a:pt x="366209" y="97854"/>
                  </a:cubicBezTo>
                  <a:cubicBezTo>
                    <a:pt x="245619" y="78224"/>
                    <a:pt x="87881" y="37629"/>
                    <a:pt x="-908" y="-82"/>
                  </a:cubicBezTo>
                  <a:cubicBezTo>
                    <a:pt x="12812" y="64744"/>
                    <a:pt x="19917" y="130794"/>
                    <a:pt x="20269" y="197055"/>
                  </a:cubicBezTo>
                  <a:close/>
                </a:path>
              </a:pathLst>
            </a:custGeom>
            <a:solidFill>
              <a:srgbClr val="F2B602"/>
            </a:solidFill>
            <a:ln w="7018" cap="flat">
              <a:noFill/>
              <a:prstDash val="solid"/>
              <a:miter/>
            </a:ln>
          </p:spPr>
          <p:txBody>
            <a:bodyPr rtlCol="0" anchor="ctr"/>
            <a:lstStyle/>
            <a:p>
              <a:endParaRPr lang="fr-FR"/>
            </a:p>
          </p:txBody>
        </p:sp>
        <p:sp>
          <p:nvSpPr>
            <p:cNvPr id="59" name="Graphique 427">
              <a:extLst>
                <a:ext uri="{FF2B5EF4-FFF2-40B4-BE49-F238E27FC236}">
                  <a16:creationId xmlns:a16="http://schemas.microsoft.com/office/drawing/2014/main" id="{BFE48A25-4F90-4078-B357-0B4C1C5708AA}"/>
                </a:ext>
              </a:extLst>
            </p:cNvPr>
            <p:cNvSpPr/>
            <p:nvPr/>
          </p:nvSpPr>
          <p:spPr>
            <a:xfrm>
              <a:off x="8915765" y="5646475"/>
              <a:ext cx="146076" cy="535949"/>
            </a:xfrm>
            <a:custGeom>
              <a:avLst/>
              <a:gdLst>
                <a:gd name="connsiteX0" fmla="*/ 123358 w 146076"/>
                <a:gd name="connsiteY0" fmla="*/ 79482 h 535949"/>
                <a:gd name="connsiteX1" fmla="*/ 117660 w 146076"/>
                <a:gd name="connsiteY1" fmla="*/ 51340 h 535949"/>
                <a:gd name="connsiteX2" fmla="*/ 107739 w 146076"/>
                <a:gd name="connsiteY2" fmla="*/ 7086 h 535949"/>
                <a:gd name="connsiteX3" fmla="*/ 103729 w 146076"/>
                <a:gd name="connsiteY3" fmla="*/ 7860 h 535949"/>
                <a:gd name="connsiteX4" fmla="*/ 111469 w 146076"/>
                <a:gd name="connsiteY4" fmla="*/ 57531 h 535949"/>
                <a:gd name="connsiteX5" fmla="*/ 113860 w 146076"/>
                <a:gd name="connsiteY5" fmla="*/ 75050 h 535949"/>
                <a:gd name="connsiteX6" fmla="*/ 120896 w 146076"/>
                <a:gd name="connsiteY6" fmla="*/ 267614 h 535949"/>
                <a:gd name="connsiteX7" fmla="*/ 118996 w 146076"/>
                <a:gd name="connsiteY7" fmla="*/ 288720 h 535949"/>
                <a:gd name="connsiteX8" fmla="*/ 111257 w 146076"/>
                <a:gd name="connsiteY8" fmla="*/ 340573 h 535949"/>
                <a:gd name="connsiteX9" fmla="*/ 97186 w 146076"/>
                <a:gd name="connsiteY9" fmla="*/ 393199 h 535949"/>
                <a:gd name="connsiteX10" fmla="*/ 32107 w 146076"/>
                <a:gd name="connsiteY10" fmla="*/ 494863 h 535949"/>
                <a:gd name="connsiteX11" fmla="*/ 13251 w 146076"/>
                <a:gd name="connsiteY11" fmla="*/ 511467 h 535949"/>
                <a:gd name="connsiteX12" fmla="*/ -820 w 146076"/>
                <a:gd name="connsiteY12" fmla="*/ 531237 h 535949"/>
                <a:gd name="connsiteX13" fmla="*/ 9804 w 146076"/>
                <a:gd name="connsiteY13" fmla="*/ 535740 h 535949"/>
                <a:gd name="connsiteX14" fmla="*/ 22327 w 146076"/>
                <a:gd name="connsiteY14" fmla="*/ 532855 h 535949"/>
                <a:gd name="connsiteX15" fmla="*/ 38861 w 146076"/>
                <a:gd name="connsiteY15" fmla="*/ 524553 h 535949"/>
                <a:gd name="connsiteX16" fmla="*/ 39846 w 146076"/>
                <a:gd name="connsiteY16" fmla="*/ 523850 h 535949"/>
                <a:gd name="connsiteX17" fmla="*/ 88039 w 146076"/>
                <a:gd name="connsiteY17" fmla="*/ 478681 h 535949"/>
                <a:gd name="connsiteX18" fmla="*/ 121248 w 146076"/>
                <a:gd name="connsiteY18" fmla="*/ 416768 h 535949"/>
                <a:gd name="connsiteX19" fmla="*/ 138414 w 146076"/>
                <a:gd name="connsiteY19" fmla="*/ 351970 h 535949"/>
                <a:gd name="connsiteX20" fmla="*/ 144324 w 146076"/>
                <a:gd name="connsiteY20" fmla="*/ 297444 h 535949"/>
                <a:gd name="connsiteX21" fmla="*/ 145168 w 146076"/>
                <a:gd name="connsiteY21" fmla="*/ 276338 h 535949"/>
                <a:gd name="connsiteX22" fmla="*/ 123358 w 146076"/>
                <a:gd name="connsiteY22" fmla="*/ 79482 h 535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6076" h="535949">
                  <a:moveTo>
                    <a:pt x="123358" y="79482"/>
                  </a:moveTo>
                  <a:cubicBezTo>
                    <a:pt x="121529" y="70104"/>
                    <a:pt x="119629" y="60718"/>
                    <a:pt x="117660" y="51340"/>
                  </a:cubicBezTo>
                  <a:cubicBezTo>
                    <a:pt x="114423" y="36192"/>
                    <a:pt x="111116" y="21439"/>
                    <a:pt x="107739" y="7086"/>
                  </a:cubicBezTo>
                  <a:cubicBezTo>
                    <a:pt x="105628" y="-2905"/>
                    <a:pt x="102111" y="-2271"/>
                    <a:pt x="103729" y="7860"/>
                  </a:cubicBezTo>
                  <a:cubicBezTo>
                    <a:pt x="106614" y="24323"/>
                    <a:pt x="109146" y="40857"/>
                    <a:pt x="111469" y="57531"/>
                  </a:cubicBezTo>
                  <a:cubicBezTo>
                    <a:pt x="112313" y="63371"/>
                    <a:pt x="113157" y="69140"/>
                    <a:pt x="113860" y="75050"/>
                  </a:cubicBezTo>
                  <a:cubicBezTo>
                    <a:pt x="122444" y="138862"/>
                    <a:pt x="124766" y="203351"/>
                    <a:pt x="120896" y="267614"/>
                  </a:cubicBezTo>
                  <a:cubicBezTo>
                    <a:pt x="120404" y="274649"/>
                    <a:pt x="119700" y="281685"/>
                    <a:pt x="118996" y="288720"/>
                  </a:cubicBezTo>
                  <a:cubicBezTo>
                    <a:pt x="117167" y="306169"/>
                    <a:pt x="114634" y="323898"/>
                    <a:pt x="111257" y="340573"/>
                  </a:cubicBezTo>
                  <a:cubicBezTo>
                    <a:pt x="107810" y="358415"/>
                    <a:pt x="103096" y="375997"/>
                    <a:pt x="97186" y="393199"/>
                  </a:cubicBezTo>
                  <a:cubicBezTo>
                    <a:pt x="84522" y="432091"/>
                    <a:pt x="62149" y="467094"/>
                    <a:pt x="32107" y="494863"/>
                  </a:cubicBezTo>
                  <a:cubicBezTo>
                    <a:pt x="24649" y="501265"/>
                    <a:pt x="18036" y="506753"/>
                    <a:pt x="13251" y="511467"/>
                  </a:cubicBezTo>
                  <a:cubicBezTo>
                    <a:pt x="3612" y="520402"/>
                    <a:pt x="-1664" y="526593"/>
                    <a:pt x="-820" y="531237"/>
                  </a:cubicBezTo>
                  <a:cubicBezTo>
                    <a:pt x="-820" y="534614"/>
                    <a:pt x="2979" y="536373"/>
                    <a:pt x="9804" y="535740"/>
                  </a:cubicBezTo>
                  <a:cubicBezTo>
                    <a:pt x="14095" y="535353"/>
                    <a:pt x="18317" y="534382"/>
                    <a:pt x="22327" y="532855"/>
                  </a:cubicBezTo>
                  <a:cubicBezTo>
                    <a:pt x="28027" y="530470"/>
                    <a:pt x="33514" y="527698"/>
                    <a:pt x="38861" y="524553"/>
                  </a:cubicBezTo>
                  <a:lnTo>
                    <a:pt x="39846" y="523850"/>
                  </a:lnTo>
                  <a:cubicBezTo>
                    <a:pt x="58209" y="511488"/>
                    <a:pt x="74532" y="496235"/>
                    <a:pt x="88039" y="478681"/>
                  </a:cubicBezTo>
                  <a:cubicBezTo>
                    <a:pt x="101970" y="459699"/>
                    <a:pt x="113157" y="438860"/>
                    <a:pt x="121248" y="416768"/>
                  </a:cubicBezTo>
                  <a:cubicBezTo>
                    <a:pt x="129057" y="395774"/>
                    <a:pt x="134826" y="374076"/>
                    <a:pt x="138414" y="351970"/>
                  </a:cubicBezTo>
                  <a:cubicBezTo>
                    <a:pt x="141370" y="333917"/>
                    <a:pt x="143339" y="315716"/>
                    <a:pt x="144324" y="297444"/>
                  </a:cubicBezTo>
                  <a:cubicBezTo>
                    <a:pt x="144747" y="290409"/>
                    <a:pt x="145028" y="283373"/>
                    <a:pt x="145168" y="276338"/>
                  </a:cubicBezTo>
                  <a:cubicBezTo>
                    <a:pt x="144535" y="210154"/>
                    <a:pt x="137218" y="144195"/>
                    <a:pt x="123358" y="79482"/>
                  </a:cubicBezTo>
                  <a:close/>
                </a:path>
              </a:pathLst>
            </a:custGeom>
            <a:solidFill>
              <a:srgbClr val="333E68"/>
            </a:solidFill>
            <a:ln w="7018" cap="flat">
              <a:noFill/>
              <a:prstDash val="solid"/>
              <a:miter/>
            </a:ln>
          </p:spPr>
          <p:txBody>
            <a:bodyPr rtlCol="0" anchor="ctr"/>
            <a:lstStyle/>
            <a:p>
              <a:endParaRPr lang="fr-FR"/>
            </a:p>
          </p:txBody>
        </p:sp>
        <p:sp>
          <p:nvSpPr>
            <p:cNvPr id="60" name="Graphique 427">
              <a:extLst>
                <a:ext uri="{FF2B5EF4-FFF2-40B4-BE49-F238E27FC236}">
                  <a16:creationId xmlns:a16="http://schemas.microsoft.com/office/drawing/2014/main" id="{CCF2B0DF-449D-4BC0-8393-8A59DA5E7817}"/>
                </a:ext>
              </a:extLst>
            </p:cNvPr>
            <p:cNvSpPr/>
            <p:nvPr/>
          </p:nvSpPr>
          <p:spPr>
            <a:xfrm>
              <a:off x="8526856" y="6117985"/>
              <a:ext cx="525033" cy="353004"/>
            </a:xfrm>
            <a:custGeom>
              <a:avLst/>
              <a:gdLst>
                <a:gd name="connsiteX0" fmla="*/ -908 w 525033"/>
                <a:gd name="connsiteY0" fmla="*/ 120022 h 353004"/>
                <a:gd name="connsiteX1" fmla="*/ 396743 w 525033"/>
                <a:gd name="connsiteY1" fmla="*/ 45727 h 353004"/>
                <a:gd name="connsiteX2" fmla="*/ 464847 w 525033"/>
                <a:gd name="connsiteY2" fmla="*/ 153652 h 353004"/>
                <a:gd name="connsiteX3" fmla="*/ 519092 w 525033"/>
                <a:gd name="connsiteY3" fmla="*/ 252151 h 353004"/>
                <a:gd name="connsiteX4" fmla="*/ 382812 w 525033"/>
                <a:gd name="connsiteY4" fmla="*/ 186508 h 353004"/>
                <a:gd name="connsiteX5" fmla="*/ 493201 w 525033"/>
                <a:gd name="connsiteY5" fmla="*/ 337563 h 353004"/>
                <a:gd name="connsiteX6" fmla="*/ 324347 w 525033"/>
                <a:gd name="connsiteY6" fmla="*/ 254613 h 353004"/>
                <a:gd name="connsiteX7" fmla="*/ 372681 w 525033"/>
                <a:gd name="connsiteY7" fmla="*/ 350438 h 353004"/>
                <a:gd name="connsiteX8" fmla="*/ 207345 w 525033"/>
                <a:gd name="connsiteY8" fmla="*/ 224642 h 353004"/>
                <a:gd name="connsiteX9" fmla="*/ -908 w 525033"/>
                <a:gd name="connsiteY9" fmla="*/ 120022 h 353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25033" h="353004">
                  <a:moveTo>
                    <a:pt x="-908" y="120022"/>
                  </a:moveTo>
                  <a:cubicBezTo>
                    <a:pt x="41306" y="74643"/>
                    <a:pt x="208752" y="-74441"/>
                    <a:pt x="396743" y="45727"/>
                  </a:cubicBezTo>
                  <a:cubicBezTo>
                    <a:pt x="584734" y="165894"/>
                    <a:pt x="517403" y="182780"/>
                    <a:pt x="464847" y="153652"/>
                  </a:cubicBezTo>
                  <a:cubicBezTo>
                    <a:pt x="438816" y="139581"/>
                    <a:pt x="548430" y="225345"/>
                    <a:pt x="519092" y="252151"/>
                  </a:cubicBezTo>
                  <a:cubicBezTo>
                    <a:pt x="489754" y="278956"/>
                    <a:pt x="382812" y="186508"/>
                    <a:pt x="382812" y="186508"/>
                  </a:cubicBezTo>
                  <a:cubicBezTo>
                    <a:pt x="382812" y="186508"/>
                    <a:pt x="513815" y="314345"/>
                    <a:pt x="493201" y="337563"/>
                  </a:cubicBezTo>
                  <a:cubicBezTo>
                    <a:pt x="472586" y="360780"/>
                    <a:pt x="361213" y="295349"/>
                    <a:pt x="324347" y="254613"/>
                  </a:cubicBezTo>
                  <a:cubicBezTo>
                    <a:pt x="287481" y="213877"/>
                    <a:pt x="401105" y="334115"/>
                    <a:pt x="372681" y="350438"/>
                  </a:cubicBezTo>
                  <a:cubicBezTo>
                    <a:pt x="344257" y="366760"/>
                    <a:pt x="252444" y="300133"/>
                    <a:pt x="207345" y="224642"/>
                  </a:cubicBezTo>
                  <a:cubicBezTo>
                    <a:pt x="162247" y="149149"/>
                    <a:pt x="-908" y="120022"/>
                    <a:pt x="-908" y="120022"/>
                  </a:cubicBezTo>
                  <a:close/>
                </a:path>
              </a:pathLst>
            </a:custGeom>
            <a:solidFill>
              <a:srgbClr val="592F25"/>
            </a:solidFill>
            <a:ln w="7018" cap="flat">
              <a:noFill/>
              <a:prstDash val="solid"/>
              <a:miter/>
            </a:ln>
          </p:spPr>
          <p:txBody>
            <a:bodyPr rtlCol="0" anchor="ctr"/>
            <a:lstStyle/>
            <a:p>
              <a:endParaRPr lang="fr-FR"/>
            </a:p>
          </p:txBody>
        </p:sp>
      </p:grpSp>
      <p:grpSp>
        <p:nvGrpSpPr>
          <p:cNvPr id="470" name="MOUTH">
            <a:extLst>
              <a:ext uri="{FF2B5EF4-FFF2-40B4-BE49-F238E27FC236}">
                <a16:creationId xmlns:a16="http://schemas.microsoft.com/office/drawing/2014/main" id="{E1984315-B64F-443F-8C59-5F7A0082AB0C}"/>
              </a:ext>
            </a:extLst>
          </p:cNvPr>
          <p:cNvGrpSpPr/>
          <p:nvPr/>
        </p:nvGrpSpPr>
        <p:grpSpPr>
          <a:xfrm>
            <a:off x="8013010" y="4461947"/>
            <a:ext cx="289128" cy="137695"/>
            <a:chOff x="8013010" y="4461947"/>
            <a:chExt cx="289128" cy="137695"/>
          </a:xfrm>
        </p:grpSpPr>
        <p:sp>
          <p:nvSpPr>
            <p:cNvPr id="465" name="Graphique 427">
              <a:extLst>
                <a:ext uri="{FF2B5EF4-FFF2-40B4-BE49-F238E27FC236}">
                  <a16:creationId xmlns:a16="http://schemas.microsoft.com/office/drawing/2014/main" id="{25D976AC-D378-4669-A240-06D77B7CD78A}"/>
                </a:ext>
              </a:extLst>
            </p:cNvPr>
            <p:cNvSpPr/>
            <p:nvPr/>
          </p:nvSpPr>
          <p:spPr>
            <a:xfrm>
              <a:off x="8013010" y="4473213"/>
              <a:ext cx="289128" cy="126429"/>
            </a:xfrm>
            <a:custGeom>
              <a:avLst/>
              <a:gdLst>
                <a:gd name="connsiteX0" fmla="*/ 223001 w 289128"/>
                <a:gd name="connsiteY0" fmla="*/ -82 h 126429"/>
                <a:gd name="connsiteX1" fmla="*/ 15522 w 289128"/>
                <a:gd name="connsiteY1" fmla="*/ 73792 h 126429"/>
                <a:gd name="connsiteX2" fmla="*/ -238 w 289128"/>
                <a:gd name="connsiteY2" fmla="*/ 126348 h 126429"/>
                <a:gd name="connsiteX3" fmla="*/ 288221 w 289128"/>
                <a:gd name="connsiteY3" fmla="*/ 37418 h 126429"/>
                <a:gd name="connsiteX4" fmla="*/ 223001 w 289128"/>
                <a:gd name="connsiteY4" fmla="*/ -82 h 1264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9128" h="126429">
                  <a:moveTo>
                    <a:pt x="223001" y="-82"/>
                  </a:moveTo>
                  <a:cubicBezTo>
                    <a:pt x="182266" y="34041"/>
                    <a:pt x="79264" y="67671"/>
                    <a:pt x="15522" y="73792"/>
                  </a:cubicBezTo>
                  <a:cubicBezTo>
                    <a:pt x="2788" y="94195"/>
                    <a:pt x="-2982" y="113754"/>
                    <a:pt x="-238" y="126348"/>
                  </a:cubicBezTo>
                  <a:lnTo>
                    <a:pt x="288221" y="37418"/>
                  </a:lnTo>
                  <a:cubicBezTo>
                    <a:pt x="268522" y="21651"/>
                    <a:pt x="246500" y="9001"/>
                    <a:pt x="223001" y="-82"/>
                  </a:cubicBezTo>
                  <a:close/>
                </a:path>
              </a:pathLst>
            </a:custGeom>
            <a:solidFill>
              <a:srgbClr val="190501"/>
            </a:solidFill>
            <a:ln w="7018" cap="flat">
              <a:noFill/>
              <a:prstDash val="solid"/>
              <a:miter/>
            </a:ln>
          </p:spPr>
          <p:txBody>
            <a:bodyPr rtlCol="0" anchor="ctr"/>
            <a:lstStyle/>
            <a:p>
              <a:endParaRPr lang="fr-FR"/>
            </a:p>
          </p:txBody>
        </p:sp>
        <p:sp>
          <p:nvSpPr>
            <p:cNvPr id="466" name="Graphique 427">
              <a:extLst>
                <a:ext uri="{FF2B5EF4-FFF2-40B4-BE49-F238E27FC236}">
                  <a16:creationId xmlns:a16="http://schemas.microsoft.com/office/drawing/2014/main" id="{1AE10718-0A58-496D-89C0-3A256FD48AE2}"/>
                </a:ext>
              </a:extLst>
            </p:cNvPr>
            <p:cNvSpPr/>
            <p:nvPr/>
          </p:nvSpPr>
          <p:spPr>
            <a:xfrm>
              <a:off x="8029439" y="4461947"/>
              <a:ext cx="207479" cy="85139"/>
            </a:xfrm>
            <a:custGeom>
              <a:avLst/>
              <a:gdLst>
                <a:gd name="connsiteX0" fmla="*/ -908 w 207479"/>
                <a:gd name="connsiteY0" fmla="*/ 85058 h 85139"/>
                <a:gd name="connsiteX1" fmla="*/ 206571 w 207479"/>
                <a:gd name="connsiteY1" fmla="*/ 11184 h 85139"/>
                <a:gd name="connsiteX2" fmla="*/ -908 w 207479"/>
                <a:gd name="connsiteY2" fmla="*/ 85058 h 85139"/>
              </a:gdLst>
              <a:ahLst/>
              <a:cxnLst>
                <a:cxn ang="0">
                  <a:pos x="connsiteX0" y="connsiteY0"/>
                </a:cxn>
                <a:cxn ang="0">
                  <a:pos x="connsiteX1" y="connsiteY1"/>
                </a:cxn>
                <a:cxn ang="0">
                  <a:pos x="connsiteX2" y="connsiteY2"/>
                </a:cxn>
              </a:cxnLst>
              <a:rect l="l" t="t" r="r" b="b"/>
              <a:pathLst>
                <a:path w="207479" h="85139">
                  <a:moveTo>
                    <a:pt x="-908" y="85058"/>
                  </a:moveTo>
                  <a:cubicBezTo>
                    <a:pt x="62835" y="78937"/>
                    <a:pt x="165836" y="45307"/>
                    <a:pt x="206571" y="11184"/>
                  </a:cubicBezTo>
                  <a:cubicBezTo>
                    <a:pt x="109340" y="-24979"/>
                    <a:pt x="31596" y="32995"/>
                    <a:pt x="-908" y="85058"/>
                  </a:cubicBezTo>
                  <a:close/>
                </a:path>
              </a:pathLst>
            </a:custGeom>
            <a:solidFill>
              <a:srgbClr val="FFFFFF"/>
            </a:solidFill>
            <a:ln w="7018" cap="flat">
              <a:noFill/>
              <a:prstDash val="solid"/>
              <a:miter/>
            </a:ln>
          </p:spPr>
          <p:txBody>
            <a:bodyPr rtlCol="0" anchor="ctr"/>
            <a:lstStyle/>
            <a:p>
              <a:endParaRPr lang="fr-FR"/>
            </a:p>
          </p:txBody>
        </p:sp>
      </p:grpSp>
      <p:grpSp>
        <p:nvGrpSpPr>
          <p:cNvPr id="158" name="BROWRIGHT">
            <a:extLst>
              <a:ext uri="{FF2B5EF4-FFF2-40B4-BE49-F238E27FC236}">
                <a16:creationId xmlns:a16="http://schemas.microsoft.com/office/drawing/2014/main" id="{09A2BB23-41B5-42DD-9228-B91626519355}"/>
              </a:ext>
            </a:extLst>
          </p:cNvPr>
          <p:cNvGrpSpPr/>
          <p:nvPr/>
        </p:nvGrpSpPr>
        <p:grpSpPr>
          <a:xfrm rot="20402717" flipH="1">
            <a:off x="8310629" y="3272393"/>
            <a:ext cx="914400" cy="914400"/>
            <a:chOff x="6743174" y="3592726"/>
            <a:chExt cx="914400" cy="914400"/>
          </a:xfrm>
        </p:grpSpPr>
        <p:sp>
          <p:nvSpPr>
            <p:cNvPr id="159" name="Oval 158">
              <a:extLst>
                <a:ext uri="{FF2B5EF4-FFF2-40B4-BE49-F238E27FC236}">
                  <a16:creationId xmlns:a16="http://schemas.microsoft.com/office/drawing/2014/main" id="{C9A7133C-D176-4245-931B-B1A0C6137645}"/>
                </a:ext>
              </a:extLst>
            </p:cNvPr>
            <p:cNvSpPr/>
            <p:nvPr/>
          </p:nvSpPr>
          <p:spPr>
            <a:xfrm rot="21318707">
              <a:off x="6743174" y="3592726"/>
              <a:ext cx="914400" cy="914400"/>
            </a:xfrm>
            <a:prstGeom prst="ellipse">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60" name="BROWLEFT">
              <a:extLst>
                <a:ext uri="{FF2B5EF4-FFF2-40B4-BE49-F238E27FC236}">
                  <a16:creationId xmlns:a16="http://schemas.microsoft.com/office/drawing/2014/main" id="{537DCF0B-BA4D-41AC-AA68-F0A9925A6BC5}"/>
                </a:ext>
              </a:extLst>
            </p:cNvPr>
            <p:cNvSpPr/>
            <p:nvPr/>
          </p:nvSpPr>
          <p:spPr>
            <a:xfrm rot="68387">
              <a:off x="7310482" y="3869251"/>
              <a:ext cx="308813" cy="247046"/>
            </a:xfrm>
            <a:custGeom>
              <a:avLst/>
              <a:gdLst>
                <a:gd name="connsiteX0" fmla="*/ 302599 w 308813"/>
                <a:gd name="connsiteY0" fmla="*/ 23795 h 247046"/>
                <a:gd name="connsiteX1" fmla="*/ 178350 w 308813"/>
                <a:gd name="connsiteY1" fmla="*/ 125178 h 247046"/>
                <a:gd name="connsiteX2" fmla="*/ 6752 w 308813"/>
                <a:gd name="connsiteY2" fmla="*/ 246964 h 247046"/>
                <a:gd name="connsiteX3" fmla="*/ 78304 w 308813"/>
                <a:gd name="connsiteY3" fmla="*/ 69808 h 247046"/>
                <a:gd name="connsiteX4" fmla="*/ 302599 w 308813"/>
                <a:gd name="connsiteY4" fmla="*/ 23795 h 2470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8813" h="247046">
                  <a:moveTo>
                    <a:pt x="302599" y="23795"/>
                  </a:moveTo>
                  <a:cubicBezTo>
                    <a:pt x="325745" y="62773"/>
                    <a:pt x="271149" y="85990"/>
                    <a:pt x="178350" y="125178"/>
                  </a:cubicBezTo>
                  <a:cubicBezTo>
                    <a:pt x="85550" y="164367"/>
                    <a:pt x="6752" y="246964"/>
                    <a:pt x="6752" y="246964"/>
                  </a:cubicBezTo>
                  <a:cubicBezTo>
                    <a:pt x="6752" y="246964"/>
                    <a:pt x="-35461" y="147200"/>
                    <a:pt x="78304" y="69808"/>
                  </a:cubicBezTo>
                  <a:cubicBezTo>
                    <a:pt x="192069" y="-7583"/>
                    <a:pt x="278255" y="-17222"/>
                    <a:pt x="302599" y="23795"/>
                  </a:cubicBezTo>
                  <a:close/>
                </a:path>
              </a:pathLst>
            </a:custGeom>
            <a:solidFill>
              <a:srgbClr val="190501"/>
            </a:solidFill>
            <a:ln w="7018" cap="flat">
              <a:noFill/>
              <a:prstDash val="solid"/>
              <a:miter/>
            </a:ln>
          </p:spPr>
          <p:txBody>
            <a:bodyPr rtlCol="0" anchor="ctr"/>
            <a:lstStyle/>
            <a:p>
              <a:endParaRPr lang="fr-FR"/>
            </a:p>
          </p:txBody>
        </p:sp>
      </p:grpSp>
      <p:sp>
        <p:nvSpPr>
          <p:cNvPr id="151" name="Espace réservé du pied de page 2">
            <a:extLst>
              <a:ext uri="{FF2B5EF4-FFF2-40B4-BE49-F238E27FC236}">
                <a16:creationId xmlns:a16="http://schemas.microsoft.com/office/drawing/2014/main" id="{8E73C2DD-26D4-43D1-83BC-EE34C50E3E35}"/>
              </a:ext>
            </a:extLst>
          </p:cNvPr>
          <p:cNvSpPr txBox="1">
            <a:spLocks/>
          </p:cNvSpPr>
          <p:nvPr/>
        </p:nvSpPr>
        <p:spPr>
          <a:xfrm>
            <a:off x="141942" y="6398185"/>
            <a:ext cx="4114800" cy="365125"/>
          </a:xfrm>
          <a:prstGeom prst="rect">
            <a:avLst/>
          </a:prstGeom>
        </p:spPr>
        <p:txBody>
          <a:bodyPr vert="horz" lIns="91440" tIns="45720" rIns="91440" bIns="45720" rtlCol="0" anchor="ctr"/>
          <a:lstStyle>
            <a:defPPr>
              <a:defRPr lang="fr-FR"/>
            </a:defPPr>
            <a:lvl1pPr marL="0" algn="l" defTabSz="914400" rtl="0" eaLnBrk="1" latinLnBrk="0" hangingPunct="1">
              <a:defRPr sz="8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fr-FR" b="1" dirty="0">
                <a:solidFill>
                  <a:schemeClr val="accent1"/>
                </a:solidFill>
                <a:latin typeface="+mj-lt"/>
              </a:rPr>
              <a:t>Niveau 3 (6</a:t>
            </a:r>
            <a:r>
              <a:rPr lang="fr-FR" b="1" baseline="30000" dirty="0">
                <a:solidFill>
                  <a:schemeClr val="accent1"/>
                </a:solidFill>
                <a:latin typeface="+mj-lt"/>
              </a:rPr>
              <a:t>e</a:t>
            </a:r>
            <a:r>
              <a:rPr lang="fr-FR" b="1" dirty="0">
                <a:solidFill>
                  <a:schemeClr val="accent1"/>
                </a:solidFill>
                <a:latin typeface="+mj-lt"/>
              </a:rPr>
              <a:t> – 5</a:t>
            </a:r>
            <a:r>
              <a:rPr lang="fr-FR" b="1" baseline="30000" dirty="0">
                <a:solidFill>
                  <a:schemeClr val="accent1"/>
                </a:solidFill>
                <a:latin typeface="+mj-lt"/>
              </a:rPr>
              <a:t>e</a:t>
            </a:r>
            <a:r>
              <a:rPr lang="fr-FR" b="1" dirty="0">
                <a:solidFill>
                  <a:schemeClr val="accent1"/>
                </a:solidFill>
                <a:latin typeface="+mj-lt"/>
              </a:rPr>
              <a:t>)</a:t>
            </a:r>
          </a:p>
        </p:txBody>
      </p:sp>
      <p:grpSp>
        <p:nvGrpSpPr>
          <p:cNvPr id="155" name="Groupe 154">
            <a:extLst>
              <a:ext uri="{FF2B5EF4-FFF2-40B4-BE49-F238E27FC236}">
                <a16:creationId xmlns:a16="http://schemas.microsoft.com/office/drawing/2014/main" id="{719456FB-02ED-43B7-889E-106DF290B0E9}"/>
              </a:ext>
            </a:extLst>
          </p:cNvPr>
          <p:cNvGrpSpPr/>
          <p:nvPr/>
        </p:nvGrpSpPr>
        <p:grpSpPr>
          <a:xfrm>
            <a:off x="5270254" y="469992"/>
            <a:ext cx="3278578" cy="2273508"/>
            <a:chOff x="2613868" y="1615614"/>
            <a:chExt cx="3577438" cy="2480751"/>
          </a:xfrm>
        </p:grpSpPr>
        <p:grpSp>
          <p:nvGrpSpPr>
            <p:cNvPr id="154" name="Groupe 153">
              <a:extLst>
                <a:ext uri="{FF2B5EF4-FFF2-40B4-BE49-F238E27FC236}">
                  <a16:creationId xmlns:a16="http://schemas.microsoft.com/office/drawing/2014/main" id="{6165568A-9D11-49EC-ACD2-CCE19CBF767A}"/>
                </a:ext>
              </a:extLst>
            </p:cNvPr>
            <p:cNvGrpSpPr/>
            <p:nvPr/>
          </p:nvGrpSpPr>
          <p:grpSpPr>
            <a:xfrm>
              <a:off x="2613868" y="1615614"/>
              <a:ext cx="3577438" cy="2480751"/>
              <a:chOff x="2157486" y="1530023"/>
              <a:chExt cx="4337038" cy="3007491"/>
            </a:xfrm>
          </p:grpSpPr>
          <p:sp>
            <p:nvSpPr>
              <p:cNvPr id="464" name="Graphique 15">
                <a:extLst>
                  <a:ext uri="{FF2B5EF4-FFF2-40B4-BE49-F238E27FC236}">
                    <a16:creationId xmlns:a16="http://schemas.microsoft.com/office/drawing/2014/main" id="{3D334B2B-2997-4D68-985E-0120732924CD}"/>
                  </a:ext>
                </a:extLst>
              </p:cNvPr>
              <p:cNvSpPr/>
              <p:nvPr/>
            </p:nvSpPr>
            <p:spPr>
              <a:xfrm rot="15398744">
                <a:off x="4252732" y="4009925"/>
                <a:ext cx="751141" cy="304037"/>
              </a:xfrm>
              <a:custGeom>
                <a:avLst/>
                <a:gdLst>
                  <a:gd name="connsiteX0" fmla="*/ 370142 w 751141"/>
                  <a:gd name="connsiteY0" fmla="*/ 0 h 304037"/>
                  <a:gd name="connsiteX1" fmla="*/ 0 w 751141"/>
                  <a:gd name="connsiteY1" fmla="*/ 304038 h 304037"/>
                  <a:gd name="connsiteX2" fmla="*/ 751142 w 751141"/>
                  <a:gd name="connsiteY2" fmla="*/ 300895 h 304037"/>
                  <a:gd name="connsiteX3" fmla="*/ 370142 w 751141"/>
                  <a:gd name="connsiteY3" fmla="*/ 0 h 304037"/>
                </a:gdLst>
                <a:ahLst/>
                <a:cxnLst>
                  <a:cxn ang="0">
                    <a:pos x="connsiteX0" y="connsiteY0"/>
                  </a:cxn>
                  <a:cxn ang="0">
                    <a:pos x="connsiteX1" y="connsiteY1"/>
                  </a:cxn>
                  <a:cxn ang="0">
                    <a:pos x="connsiteX2" y="connsiteY2"/>
                  </a:cxn>
                  <a:cxn ang="0">
                    <a:pos x="connsiteX3" y="connsiteY3"/>
                  </a:cxn>
                </a:cxnLst>
                <a:rect l="l" t="t" r="r" b="b"/>
                <a:pathLst>
                  <a:path w="751141" h="304037">
                    <a:moveTo>
                      <a:pt x="370142" y="0"/>
                    </a:moveTo>
                    <a:lnTo>
                      <a:pt x="0" y="304038"/>
                    </a:lnTo>
                    <a:lnTo>
                      <a:pt x="751142" y="300895"/>
                    </a:lnTo>
                    <a:lnTo>
                      <a:pt x="370142" y="0"/>
                    </a:lnTo>
                    <a:close/>
                  </a:path>
                </a:pathLst>
              </a:custGeom>
              <a:solidFill>
                <a:schemeClr val="accent2"/>
              </a:solidFill>
              <a:ln w="9525" cap="flat">
                <a:noFill/>
                <a:prstDash val="solid"/>
                <a:miter/>
              </a:ln>
            </p:spPr>
            <p:txBody>
              <a:bodyPr rtlCol="0" anchor="ctr"/>
              <a:lstStyle/>
              <a:p>
                <a:endParaRPr lang="fr-FR"/>
              </a:p>
            </p:txBody>
          </p:sp>
          <p:sp>
            <p:nvSpPr>
              <p:cNvPr id="29" name="Graphique 15">
                <a:extLst>
                  <a:ext uri="{FF2B5EF4-FFF2-40B4-BE49-F238E27FC236}">
                    <a16:creationId xmlns:a16="http://schemas.microsoft.com/office/drawing/2014/main" id="{3D334B2B-2997-4D68-985E-0120732924CD}"/>
                  </a:ext>
                </a:extLst>
              </p:cNvPr>
              <p:cNvSpPr/>
              <p:nvPr/>
            </p:nvSpPr>
            <p:spPr>
              <a:xfrm flipH="1">
                <a:off x="2157486" y="1530023"/>
                <a:ext cx="4337038" cy="2851745"/>
              </a:xfrm>
              <a:custGeom>
                <a:avLst/>
                <a:gdLst>
                  <a:gd name="connsiteX0" fmla="*/ 2004924 w 4337038"/>
                  <a:gd name="connsiteY0" fmla="*/ 2737795 h 2851745"/>
                  <a:gd name="connsiteX1" fmla="*/ 2107128 w 4337038"/>
                  <a:gd name="connsiteY1" fmla="*/ 2743129 h 2851745"/>
                  <a:gd name="connsiteX2" fmla="*/ 2557851 w 4337038"/>
                  <a:gd name="connsiteY2" fmla="*/ 2764751 h 2851745"/>
                  <a:gd name="connsiteX3" fmla="*/ 2478983 w 4337038"/>
                  <a:gd name="connsiteY3" fmla="*/ 2765894 h 2851745"/>
                  <a:gd name="connsiteX4" fmla="*/ 2103603 w 4337038"/>
                  <a:gd name="connsiteY4" fmla="*/ 2785992 h 2851745"/>
                  <a:gd name="connsiteX5" fmla="*/ 2480793 w 4337038"/>
                  <a:gd name="connsiteY5" fmla="*/ 2848667 h 2851745"/>
                  <a:gd name="connsiteX6" fmla="*/ 2680818 w 4337038"/>
                  <a:gd name="connsiteY6" fmla="*/ 2850381 h 2851745"/>
                  <a:gd name="connsiteX7" fmla="*/ 2912657 w 4337038"/>
                  <a:gd name="connsiteY7" fmla="*/ 2837617 h 2851745"/>
                  <a:gd name="connsiteX8" fmla="*/ 3190311 w 4337038"/>
                  <a:gd name="connsiteY8" fmla="*/ 2792660 h 2851745"/>
                  <a:gd name="connsiteX9" fmla="*/ 3490633 w 4337038"/>
                  <a:gd name="connsiteY9" fmla="*/ 2684550 h 2851745"/>
                  <a:gd name="connsiteX10" fmla="*/ 3775526 w 4337038"/>
                  <a:gd name="connsiteY10" fmla="*/ 2512529 h 2851745"/>
                  <a:gd name="connsiteX11" fmla="*/ 4044703 w 4337038"/>
                  <a:gd name="connsiteY11" fmla="*/ 2259736 h 2851745"/>
                  <a:gd name="connsiteX12" fmla="*/ 4103662 w 4337038"/>
                  <a:gd name="connsiteY12" fmla="*/ 2182774 h 2851745"/>
                  <a:gd name="connsiteX13" fmla="*/ 4157955 w 4337038"/>
                  <a:gd name="connsiteY13" fmla="*/ 2100192 h 2851745"/>
                  <a:gd name="connsiteX14" fmla="*/ 4182911 w 4337038"/>
                  <a:gd name="connsiteY14" fmla="*/ 2058663 h 2851745"/>
                  <a:gd name="connsiteX15" fmla="*/ 4205676 w 4337038"/>
                  <a:gd name="connsiteY15" fmla="*/ 2014943 h 2851745"/>
                  <a:gd name="connsiteX16" fmla="*/ 4228250 w 4337038"/>
                  <a:gd name="connsiteY16" fmla="*/ 1970366 h 2851745"/>
                  <a:gd name="connsiteX17" fmla="*/ 4248443 w 4337038"/>
                  <a:gd name="connsiteY17" fmla="*/ 1923694 h 2851745"/>
                  <a:gd name="connsiteX18" fmla="*/ 4312927 w 4337038"/>
                  <a:gd name="connsiteY18" fmla="*/ 1723669 h 2851745"/>
                  <a:gd name="connsiteX19" fmla="*/ 4330358 w 4337038"/>
                  <a:gd name="connsiteY19" fmla="*/ 1615560 h 2851745"/>
                  <a:gd name="connsiteX20" fmla="*/ 4334359 w 4337038"/>
                  <a:gd name="connsiteY20" fmla="*/ 1559839 h 2851745"/>
                  <a:gd name="connsiteX21" fmla="*/ 4335977 w 4337038"/>
                  <a:gd name="connsiteY21" fmla="*/ 1503641 h 2851745"/>
                  <a:gd name="connsiteX22" fmla="*/ 4245776 w 4337038"/>
                  <a:gd name="connsiteY22" fmla="*/ 1073111 h 2851745"/>
                  <a:gd name="connsiteX23" fmla="*/ 4224630 w 4337038"/>
                  <a:gd name="connsiteY23" fmla="*/ 1023676 h 2851745"/>
                  <a:gd name="connsiteX24" fmla="*/ 4202152 w 4337038"/>
                  <a:gd name="connsiteY24" fmla="*/ 975099 h 2851745"/>
                  <a:gd name="connsiteX25" fmla="*/ 4153859 w 4337038"/>
                  <a:gd name="connsiteY25" fmla="*/ 882421 h 2851745"/>
                  <a:gd name="connsiteX26" fmla="*/ 4100329 w 4337038"/>
                  <a:gd name="connsiteY26" fmla="*/ 791171 h 2851745"/>
                  <a:gd name="connsiteX27" fmla="*/ 4039559 w 4337038"/>
                  <a:gd name="connsiteY27" fmla="*/ 700874 h 2851745"/>
                  <a:gd name="connsiteX28" fmla="*/ 3892112 w 4337038"/>
                  <a:gd name="connsiteY28" fmla="*/ 527424 h 2851745"/>
                  <a:gd name="connsiteX29" fmla="*/ 3849250 w 4337038"/>
                  <a:gd name="connsiteY29" fmla="*/ 486276 h 2851745"/>
                  <a:gd name="connsiteX30" fmla="*/ 3805340 w 4337038"/>
                  <a:gd name="connsiteY30" fmla="*/ 449224 h 2851745"/>
                  <a:gd name="connsiteX31" fmla="*/ 3716090 w 4337038"/>
                  <a:gd name="connsiteY31" fmla="*/ 381025 h 2851745"/>
                  <a:gd name="connsiteX32" fmla="*/ 3622174 w 4337038"/>
                  <a:gd name="connsiteY32" fmla="*/ 319017 h 2851745"/>
                  <a:gd name="connsiteX33" fmla="*/ 3524924 w 4337038"/>
                  <a:gd name="connsiteY33" fmla="*/ 264724 h 2851745"/>
                  <a:gd name="connsiteX34" fmla="*/ 3424721 w 4337038"/>
                  <a:gd name="connsiteY34" fmla="*/ 216337 h 2851745"/>
                  <a:gd name="connsiteX35" fmla="*/ 3373762 w 4337038"/>
                  <a:gd name="connsiteY35" fmla="*/ 193858 h 2851745"/>
                  <a:gd name="connsiteX36" fmla="*/ 3322137 w 4337038"/>
                  <a:gd name="connsiteY36" fmla="*/ 173665 h 2851745"/>
                  <a:gd name="connsiteX37" fmla="*/ 2550612 w 4337038"/>
                  <a:gd name="connsiteY37" fmla="*/ 11740 h 2851745"/>
                  <a:gd name="connsiteX38" fmla="*/ 2164087 w 4337038"/>
                  <a:gd name="connsiteY38" fmla="*/ -261 h 2851745"/>
                  <a:gd name="connsiteX39" fmla="*/ 1784516 w 4337038"/>
                  <a:gd name="connsiteY39" fmla="*/ 22694 h 2851745"/>
                  <a:gd name="connsiteX40" fmla="*/ 1078046 w 4337038"/>
                  <a:gd name="connsiteY40" fmla="*/ 169951 h 2851745"/>
                  <a:gd name="connsiteX41" fmla="*/ 761817 w 4337038"/>
                  <a:gd name="connsiteY41" fmla="*/ 292252 h 2851745"/>
                  <a:gd name="connsiteX42" fmla="*/ 603225 w 4337038"/>
                  <a:gd name="connsiteY42" fmla="*/ 378929 h 2851745"/>
                  <a:gd name="connsiteX43" fmla="*/ 533407 w 4337038"/>
                  <a:gd name="connsiteY43" fmla="*/ 427126 h 2851745"/>
                  <a:gd name="connsiteX44" fmla="*/ 465779 w 4337038"/>
                  <a:gd name="connsiteY44" fmla="*/ 476560 h 2851745"/>
                  <a:gd name="connsiteX45" fmla="*/ 403581 w 4337038"/>
                  <a:gd name="connsiteY45" fmla="*/ 529710 h 2851745"/>
                  <a:gd name="connsiteX46" fmla="*/ 344050 w 4337038"/>
                  <a:gd name="connsiteY46" fmla="*/ 584002 h 2851745"/>
                  <a:gd name="connsiteX47" fmla="*/ 236513 w 4337038"/>
                  <a:gd name="connsiteY47" fmla="*/ 699160 h 2851745"/>
                  <a:gd name="connsiteX48" fmla="*/ 140500 w 4337038"/>
                  <a:gd name="connsiteY48" fmla="*/ 822985 h 2851745"/>
                  <a:gd name="connsiteX49" fmla="*/ 62967 w 4337038"/>
                  <a:gd name="connsiteY49" fmla="*/ 963574 h 2851745"/>
                  <a:gd name="connsiteX50" fmla="*/ -565 w 4337038"/>
                  <a:gd name="connsiteY50" fmla="*/ 1235417 h 2851745"/>
                  <a:gd name="connsiteX51" fmla="*/ 23438 w 4337038"/>
                  <a:gd name="connsiteY51" fmla="*/ 1458778 h 2851745"/>
                  <a:gd name="connsiteX52" fmla="*/ 91828 w 4337038"/>
                  <a:gd name="connsiteY52" fmla="*/ 1654041 h 2851745"/>
                  <a:gd name="connsiteX53" fmla="*/ 189459 w 4337038"/>
                  <a:gd name="connsiteY53" fmla="*/ 1819014 h 2851745"/>
                  <a:gd name="connsiteX54" fmla="*/ 374816 w 4337038"/>
                  <a:gd name="connsiteY54" fmla="*/ 2019039 h 2851745"/>
                  <a:gd name="connsiteX55" fmla="*/ 629609 w 4337038"/>
                  <a:gd name="connsiteY55" fmla="*/ 2209539 h 2851745"/>
                  <a:gd name="connsiteX56" fmla="*/ 684950 w 4337038"/>
                  <a:gd name="connsiteY56" fmla="*/ 2247639 h 2851745"/>
                  <a:gd name="connsiteX57" fmla="*/ 745719 w 4337038"/>
                  <a:gd name="connsiteY57" fmla="*/ 2288215 h 2851745"/>
                  <a:gd name="connsiteX58" fmla="*/ 867544 w 4337038"/>
                  <a:gd name="connsiteY58" fmla="*/ 2362606 h 2851745"/>
                  <a:gd name="connsiteX59" fmla="*/ 1178821 w 4337038"/>
                  <a:gd name="connsiteY59" fmla="*/ 2518720 h 2851745"/>
                  <a:gd name="connsiteX60" fmla="*/ 1620971 w 4337038"/>
                  <a:gd name="connsiteY60" fmla="*/ 2700553 h 2851745"/>
                  <a:gd name="connsiteX61" fmla="*/ 4097472 w 4337038"/>
                  <a:gd name="connsiteY61" fmla="*/ 2047614 h 2851745"/>
                  <a:gd name="connsiteX62" fmla="*/ 4248634 w 4337038"/>
                  <a:gd name="connsiteY62" fmla="*/ 1616036 h 2851745"/>
                  <a:gd name="connsiteX63" fmla="*/ 3579025 w 4337038"/>
                  <a:gd name="connsiteY63" fmla="*/ 391883 h 2851745"/>
                  <a:gd name="connsiteX64" fmla="*/ 2562899 w 4337038"/>
                  <a:gd name="connsiteY64" fmla="*/ 96608 h 2851745"/>
                  <a:gd name="connsiteX65" fmla="*/ 3274130 w 4337038"/>
                  <a:gd name="connsiteY65" fmla="*/ 233101 h 2851745"/>
                  <a:gd name="connsiteX66" fmla="*/ 3657893 w 4337038"/>
                  <a:gd name="connsiteY66" fmla="*/ 423220 h 2851745"/>
                  <a:gd name="connsiteX67" fmla="*/ 3744761 w 4337038"/>
                  <a:gd name="connsiteY67" fmla="*/ 486371 h 2851745"/>
                  <a:gd name="connsiteX68" fmla="*/ 3786194 w 4337038"/>
                  <a:gd name="connsiteY68" fmla="*/ 520661 h 2851745"/>
                  <a:gd name="connsiteX69" fmla="*/ 3823437 w 4337038"/>
                  <a:gd name="connsiteY69" fmla="*/ 553713 h 2851745"/>
                  <a:gd name="connsiteX70" fmla="*/ 3960502 w 4337038"/>
                  <a:gd name="connsiteY70" fmla="*/ 706875 h 2851745"/>
                  <a:gd name="connsiteX71" fmla="*/ 3992315 w 4337038"/>
                  <a:gd name="connsiteY71" fmla="*/ 749261 h 2851745"/>
                  <a:gd name="connsiteX72" fmla="*/ 4022129 w 4337038"/>
                  <a:gd name="connsiteY72" fmla="*/ 794124 h 2851745"/>
                  <a:gd name="connsiteX73" fmla="*/ 4051751 w 4337038"/>
                  <a:gd name="connsiteY73" fmla="*/ 839844 h 2851745"/>
                  <a:gd name="connsiteX74" fmla="*/ 4079660 w 4337038"/>
                  <a:gd name="connsiteY74" fmla="*/ 887469 h 2851745"/>
                  <a:gd name="connsiteX75" fmla="*/ 4093948 w 4337038"/>
                  <a:gd name="connsiteY75" fmla="*/ 911662 h 2851745"/>
                  <a:gd name="connsiteX76" fmla="*/ 4106901 w 4337038"/>
                  <a:gd name="connsiteY76" fmla="*/ 936618 h 2851745"/>
                  <a:gd name="connsiteX77" fmla="*/ 4132809 w 4337038"/>
                  <a:gd name="connsiteY77" fmla="*/ 985862 h 2851745"/>
                  <a:gd name="connsiteX78" fmla="*/ 4177767 w 4337038"/>
                  <a:gd name="connsiteY78" fmla="*/ 1084541 h 2851745"/>
                  <a:gd name="connsiteX79" fmla="*/ 4264730 w 4337038"/>
                  <a:gd name="connsiteY79" fmla="*/ 1484591 h 2851745"/>
                  <a:gd name="connsiteX80" fmla="*/ 4189959 w 4337038"/>
                  <a:gd name="connsiteY80" fmla="*/ 1868258 h 2851745"/>
                  <a:gd name="connsiteX81" fmla="*/ 4100805 w 4337038"/>
                  <a:gd name="connsiteY81" fmla="*/ 2042851 h 2851745"/>
                  <a:gd name="connsiteX82" fmla="*/ 4097852 w 4337038"/>
                  <a:gd name="connsiteY82" fmla="*/ 2047614 h 2851745"/>
                  <a:gd name="connsiteX83" fmla="*/ 4075564 w 4337038"/>
                  <a:gd name="connsiteY83" fmla="*/ 2083142 h 2851745"/>
                  <a:gd name="connsiteX84" fmla="*/ 4062133 w 4337038"/>
                  <a:gd name="connsiteY84" fmla="*/ 2102192 h 2851745"/>
                  <a:gd name="connsiteX85" fmla="*/ 4089280 w 4337038"/>
                  <a:gd name="connsiteY85" fmla="*/ 2060568 h 2851745"/>
                  <a:gd name="connsiteX86" fmla="*/ 2895702 w 4337038"/>
                  <a:gd name="connsiteY86" fmla="*/ 2745415 h 2851745"/>
                  <a:gd name="connsiteX87" fmla="*/ 3422149 w 4337038"/>
                  <a:gd name="connsiteY87" fmla="*/ 2614066 h 2851745"/>
                  <a:gd name="connsiteX88" fmla="*/ 3487586 w 4337038"/>
                  <a:gd name="connsiteY88" fmla="*/ 2585491 h 2851745"/>
                  <a:gd name="connsiteX89" fmla="*/ 3447675 w 4337038"/>
                  <a:gd name="connsiteY89" fmla="*/ 2604541 h 2851745"/>
                  <a:gd name="connsiteX90" fmla="*/ 3177071 w 4337038"/>
                  <a:gd name="connsiteY90" fmla="*/ 2699791 h 2851745"/>
                  <a:gd name="connsiteX91" fmla="*/ 2920753 w 4337038"/>
                  <a:gd name="connsiteY91" fmla="*/ 2742939 h 2851745"/>
                  <a:gd name="connsiteX92" fmla="*/ 2895702 w 4337038"/>
                  <a:gd name="connsiteY92" fmla="*/ 2745415 h 2851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4337038" h="2851745">
                    <a:moveTo>
                      <a:pt x="2004924" y="2737795"/>
                    </a:moveTo>
                    <a:lnTo>
                      <a:pt x="2107128" y="2743129"/>
                    </a:lnTo>
                    <a:cubicBezTo>
                      <a:pt x="2256289" y="2756559"/>
                      <a:pt x="2407355" y="2765228"/>
                      <a:pt x="2557851" y="2764751"/>
                    </a:cubicBezTo>
                    <a:cubicBezTo>
                      <a:pt x="2530704" y="2765418"/>
                      <a:pt x="2504320" y="2765894"/>
                      <a:pt x="2478983" y="2765894"/>
                    </a:cubicBezTo>
                    <a:cubicBezTo>
                      <a:pt x="2239335" y="2766751"/>
                      <a:pt x="2103317" y="2762084"/>
                      <a:pt x="2103603" y="2785992"/>
                    </a:cubicBezTo>
                    <a:cubicBezTo>
                      <a:pt x="2103603" y="2807328"/>
                      <a:pt x="2238572" y="2836950"/>
                      <a:pt x="2480793" y="2848667"/>
                    </a:cubicBezTo>
                    <a:cubicBezTo>
                      <a:pt x="2540896" y="2851715"/>
                      <a:pt x="2609761" y="2852000"/>
                      <a:pt x="2680818" y="2850381"/>
                    </a:cubicBezTo>
                    <a:cubicBezTo>
                      <a:pt x="2750637" y="2848285"/>
                      <a:pt x="2827789" y="2845904"/>
                      <a:pt x="2912657" y="2837617"/>
                    </a:cubicBezTo>
                    <a:cubicBezTo>
                      <a:pt x="3006192" y="2829750"/>
                      <a:pt x="3099061" y="2814719"/>
                      <a:pt x="3190311" y="2792660"/>
                    </a:cubicBezTo>
                    <a:cubicBezTo>
                      <a:pt x="3293848" y="2766961"/>
                      <a:pt x="3394431" y="2730737"/>
                      <a:pt x="3490633" y="2684550"/>
                    </a:cubicBezTo>
                    <a:cubicBezTo>
                      <a:pt x="3590646" y="2636002"/>
                      <a:pt x="3685991" y="2578423"/>
                      <a:pt x="3775526" y="2512529"/>
                    </a:cubicBezTo>
                    <a:cubicBezTo>
                      <a:pt x="3875348" y="2439682"/>
                      <a:pt x="3965740" y="2354767"/>
                      <a:pt x="4044703" y="2259736"/>
                    </a:cubicBezTo>
                    <a:cubicBezTo>
                      <a:pt x="4064419" y="2234399"/>
                      <a:pt x="4085661" y="2210110"/>
                      <a:pt x="4103662" y="2182774"/>
                    </a:cubicBezTo>
                    <a:cubicBezTo>
                      <a:pt x="4121664" y="2155437"/>
                      <a:pt x="4141762" y="2129243"/>
                      <a:pt x="4157955" y="2100192"/>
                    </a:cubicBezTo>
                    <a:lnTo>
                      <a:pt x="4182911" y="2058663"/>
                    </a:lnTo>
                    <a:lnTo>
                      <a:pt x="4205676" y="2014943"/>
                    </a:lnTo>
                    <a:cubicBezTo>
                      <a:pt x="4213106" y="2000084"/>
                      <a:pt x="4221297" y="1985606"/>
                      <a:pt x="4228250" y="1970366"/>
                    </a:cubicBezTo>
                    <a:cubicBezTo>
                      <a:pt x="4235203" y="1955126"/>
                      <a:pt x="4241681" y="1939314"/>
                      <a:pt x="4248443" y="1923694"/>
                    </a:cubicBezTo>
                    <a:cubicBezTo>
                      <a:pt x="4275875" y="1859066"/>
                      <a:pt x="4297402" y="1792125"/>
                      <a:pt x="4312927" y="1723669"/>
                    </a:cubicBezTo>
                    <a:cubicBezTo>
                      <a:pt x="4319499" y="1688236"/>
                      <a:pt x="4326167" y="1652231"/>
                      <a:pt x="4330358" y="1615560"/>
                    </a:cubicBezTo>
                    <a:cubicBezTo>
                      <a:pt x="4331691" y="1597081"/>
                      <a:pt x="4333025" y="1578507"/>
                      <a:pt x="4334359" y="1559839"/>
                    </a:cubicBezTo>
                    <a:cubicBezTo>
                      <a:pt x="4336168" y="1541170"/>
                      <a:pt x="4336740" y="1522386"/>
                      <a:pt x="4335977" y="1503641"/>
                    </a:cubicBezTo>
                    <a:cubicBezTo>
                      <a:pt x="4335215" y="1352194"/>
                      <a:pt x="4299592" y="1206080"/>
                      <a:pt x="4245776" y="1073111"/>
                    </a:cubicBezTo>
                    <a:cubicBezTo>
                      <a:pt x="4239584" y="1056281"/>
                      <a:pt x="4232536" y="1039783"/>
                      <a:pt x="4224630" y="1023676"/>
                    </a:cubicBezTo>
                    <a:lnTo>
                      <a:pt x="4202152" y="975099"/>
                    </a:lnTo>
                    <a:cubicBezTo>
                      <a:pt x="4186912" y="943095"/>
                      <a:pt x="4169194" y="912901"/>
                      <a:pt x="4153859" y="882421"/>
                    </a:cubicBezTo>
                    <a:cubicBezTo>
                      <a:pt x="4136333" y="852512"/>
                      <a:pt x="4118522" y="822099"/>
                      <a:pt x="4100329" y="791171"/>
                    </a:cubicBezTo>
                    <a:cubicBezTo>
                      <a:pt x="4080231" y="761739"/>
                      <a:pt x="4061181" y="730687"/>
                      <a:pt x="4039559" y="700874"/>
                    </a:cubicBezTo>
                    <a:cubicBezTo>
                      <a:pt x="3995269" y="639076"/>
                      <a:pt x="3946024" y="581059"/>
                      <a:pt x="3892112" y="527424"/>
                    </a:cubicBezTo>
                    <a:cubicBezTo>
                      <a:pt x="3877634" y="513327"/>
                      <a:pt x="3863537" y="498849"/>
                      <a:pt x="3849250" y="486276"/>
                    </a:cubicBezTo>
                    <a:lnTo>
                      <a:pt x="3805340" y="449224"/>
                    </a:lnTo>
                    <a:cubicBezTo>
                      <a:pt x="3776765" y="424078"/>
                      <a:pt x="3745808" y="403694"/>
                      <a:pt x="3716090" y="381025"/>
                    </a:cubicBezTo>
                    <a:cubicBezTo>
                      <a:pt x="3686372" y="358355"/>
                      <a:pt x="3653512" y="339781"/>
                      <a:pt x="3622174" y="319017"/>
                    </a:cubicBezTo>
                    <a:cubicBezTo>
                      <a:pt x="3589884" y="300919"/>
                      <a:pt x="3557976" y="281679"/>
                      <a:pt x="3524924" y="264724"/>
                    </a:cubicBezTo>
                    <a:cubicBezTo>
                      <a:pt x="3491872" y="247770"/>
                      <a:pt x="3458915" y="230529"/>
                      <a:pt x="3424721" y="216337"/>
                    </a:cubicBezTo>
                    <a:lnTo>
                      <a:pt x="3373762" y="193858"/>
                    </a:lnTo>
                    <a:cubicBezTo>
                      <a:pt x="3356712" y="186810"/>
                      <a:pt x="3339376" y="180428"/>
                      <a:pt x="3322137" y="173665"/>
                    </a:cubicBezTo>
                    <a:cubicBezTo>
                      <a:pt x="3071915" y="77558"/>
                      <a:pt x="2808929" y="30790"/>
                      <a:pt x="2550612" y="11740"/>
                    </a:cubicBezTo>
                    <a:cubicBezTo>
                      <a:pt x="2420595" y="2215"/>
                      <a:pt x="2291722" y="-1118"/>
                      <a:pt x="2164087" y="-261"/>
                    </a:cubicBezTo>
                    <a:cubicBezTo>
                      <a:pt x="2032737" y="691"/>
                      <a:pt x="1906150" y="10883"/>
                      <a:pt x="1784516" y="22694"/>
                    </a:cubicBezTo>
                    <a:cubicBezTo>
                      <a:pt x="1538676" y="47935"/>
                      <a:pt x="1299693" y="94798"/>
                      <a:pt x="1078046" y="169951"/>
                    </a:cubicBezTo>
                    <a:cubicBezTo>
                      <a:pt x="975558" y="205288"/>
                      <a:pt x="867829" y="239864"/>
                      <a:pt x="761817" y="292252"/>
                    </a:cubicBezTo>
                    <a:cubicBezTo>
                      <a:pt x="707152" y="317712"/>
                      <a:pt x="654174" y="346668"/>
                      <a:pt x="603225" y="378929"/>
                    </a:cubicBezTo>
                    <a:cubicBezTo>
                      <a:pt x="578555" y="392836"/>
                      <a:pt x="556458" y="411124"/>
                      <a:pt x="533407" y="427126"/>
                    </a:cubicBezTo>
                    <a:cubicBezTo>
                      <a:pt x="510356" y="443128"/>
                      <a:pt x="487687" y="459415"/>
                      <a:pt x="465779" y="476560"/>
                    </a:cubicBezTo>
                    <a:lnTo>
                      <a:pt x="403581" y="529710"/>
                    </a:lnTo>
                    <a:cubicBezTo>
                      <a:pt x="382645" y="546569"/>
                      <a:pt x="362766" y="564705"/>
                      <a:pt x="344050" y="584002"/>
                    </a:cubicBezTo>
                    <a:cubicBezTo>
                      <a:pt x="307093" y="622579"/>
                      <a:pt x="267850" y="657726"/>
                      <a:pt x="236513" y="699160"/>
                    </a:cubicBezTo>
                    <a:cubicBezTo>
                      <a:pt x="202413" y="738774"/>
                      <a:pt x="170371" y="780103"/>
                      <a:pt x="140500" y="822985"/>
                    </a:cubicBezTo>
                    <a:cubicBezTo>
                      <a:pt x="110602" y="867495"/>
                      <a:pt x="84656" y="914539"/>
                      <a:pt x="62967" y="963574"/>
                    </a:cubicBezTo>
                    <a:cubicBezTo>
                      <a:pt x="24534" y="1049270"/>
                      <a:pt x="2959" y="1141567"/>
                      <a:pt x="-565" y="1235417"/>
                    </a:cubicBezTo>
                    <a:cubicBezTo>
                      <a:pt x="-2022" y="1310588"/>
                      <a:pt x="6046" y="1385636"/>
                      <a:pt x="23438" y="1458778"/>
                    </a:cubicBezTo>
                    <a:cubicBezTo>
                      <a:pt x="38850" y="1526225"/>
                      <a:pt x="61786" y="1591719"/>
                      <a:pt x="91828" y="1654041"/>
                    </a:cubicBezTo>
                    <a:cubicBezTo>
                      <a:pt x="119021" y="1712029"/>
                      <a:pt x="151711" y="1767274"/>
                      <a:pt x="189459" y="1819014"/>
                    </a:cubicBezTo>
                    <a:cubicBezTo>
                      <a:pt x="243332" y="1892604"/>
                      <a:pt x="305530" y="1959727"/>
                      <a:pt x="374816" y="2019039"/>
                    </a:cubicBezTo>
                    <a:cubicBezTo>
                      <a:pt x="467494" y="2098858"/>
                      <a:pt x="553695" y="2156199"/>
                      <a:pt x="629609" y="2209539"/>
                    </a:cubicBezTo>
                    <a:cubicBezTo>
                      <a:pt x="648659" y="2222398"/>
                      <a:pt x="666757" y="2235638"/>
                      <a:pt x="684950" y="2247639"/>
                    </a:cubicBezTo>
                    <a:lnTo>
                      <a:pt x="745719" y="2288215"/>
                    </a:lnTo>
                    <a:cubicBezTo>
                      <a:pt x="787248" y="2314219"/>
                      <a:pt x="827539" y="2339555"/>
                      <a:pt x="867544" y="2362606"/>
                    </a:cubicBezTo>
                    <a:cubicBezTo>
                      <a:pt x="968071" y="2420851"/>
                      <a:pt x="1072017" y="2472991"/>
                      <a:pt x="1178821" y="2518720"/>
                    </a:cubicBezTo>
                    <a:cubicBezTo>
                      <a:pt x="1321524" y="2590129"/>
                      <a:pt x="1469314" y="2650908"/>
                      <a:pt x="1620971" y="2700553"/>
                    </a:cubicBezTo>
                    <a:moveTo>
                      <a:pt x="4097472" y="2047614"/>
                    </a:moveTo>
                    <a:cubicBezTo>
                      <a:pt x="4178148" y="1916236"/>
                      <a:pt x="4229679" y="1769055"/>
                      <a:pt x="4248634" y="1616036"/>
                    </a:cubicBezTo>
                    <a:cubicBezTo>
                      <a:pt x="4306831" y="1123022"/>
                      <a:pt x="3993363" y="642105"/>
                      <a:pt x="3579025" y="391883"/>
                    </a:cubicBezTo>
                    <a:cubicBezTo>
                      <a:pt x="3271844" y="206527"/>
                      <a:pt x="2919801" y="126612"/>
                      <a:pt x="2562899" y="96608"/>
                    </a:cubicBezTo>
                    <a:cubicBezTo>
                      <a:pt x="2801024" y="111943"/>
                      <a:pt x="3043626" y="150901"/>
                      <a:pt x="3274130" y="233101"/>
                    </a:cubicBezTo>
                    <a:cubicBezTo>
                      <a:pt x="3409100" y="281088"/>
                      <a:pt x="3537973" y="344906"/>
                      <a:pt x="3657893" y="423220"/>
                    </a:cubicBezTo>
                    <a:cubicBezTo>
                      <a:pt x="3687325" y="443604"/>
                      <a:pt x="3716186" y="464845"/>
                      <a:pt x="3744761" y="486371"/>
                    </a:cubicBezTo>
                    <a:lnTo>
                      <a:pt x="3786194" y="520661"/>
                    </a:lnTo>
                    <a:cubicBezTo>
                      <a:pt x="3799053" y="531710"/>
                      <a:pt x="3811722" y="541521"/>
                      <a:pt x="3823437" y="553713"/>
                    </a:cubicBezTo>
                    <a:cubicBezTo>
                      <a:pt x="3873348" y="600814"/>
                      <a:pt x="3919258" y="652049"/>
                      <a:pt x="3960502" y="706875"/>
                    </a:cubicBezTo>
                    <a:cubicBezTo>
                      <a:pt x="3970979" y="720877"/>
                      <a:pt x="3981552" y="735450"/>
                      <a:pt x="3992315" y="749261"/>
                    </a:cubicBezTo>
                    <a:cubicBezTo>
                      <a:pt x="4003079" y="763072"/>
                      <a:pt x="4012032" y="779170"/>
                      <a:pt x="4022129" y="794124"/>
                    </a:cubicBezTo>
                    <a:cubicBezTo>
                      <a:pt x="4032225" y="809078"/>
                      <a:pt x="4042608" y="823937"/>
                      <a:pt x="4051751" y="839844"/>
                    </a:cubicBezTo>
                    <a:lnTo>
                      <a:pt x="4079660" y="887469"/>
                    </a:lnTo>
                    <a:lnTo>
                      <a:pt x="4093948" y="911662"/>
                    </a:lnTo>
                    <a:lnTo>
                      <a:pt x="4106901" y="936618"/>
                    </a:lnTo>
                    <a:lnTo>
                      <a:pt x="4132809" y="985862"/>
                    </a:lnTo>
                    <a:cubicBezTo>
                      <a:pt x="4148716" y="1019104"/>
                      <a:pt x="4163956" y="1052537"/>
                      <a:pt x="4177767" y="1084541"/>
                    </a:cubicBezTo>
                    <a:cubicBezTo>
                      <a:pt x="4231679" y="1216557"/>
                      <a:pt x="4263492" y="1352956"/>
                      <a:pt x="4264730" y="1484591"/>
                    </a:cubicBezTo>
                    <a:cubicBezTo>
                      <a:pt x="4265873" y="1616207"/>
                      <a:pt x="4240442" y="1746700"/>
                      <a:pt x="4189959" y="1868258"/>
                    </a:cubicBezTo>
                    <a:cubicBezTo>
                      <a:pt x="4164622" y="1928590"/>
                      <a:pt x="4134809" y="1986939"/>
                      <a:pt x="4100805" y="2042851"/>
                    </a:cubicBezTo>
                    <a:cubicBezTo>
                      <a:pt x="4099758" y="2044566"/>
                      <a:pt x="4098805" y="2046090"/>
                      <a:pt x="4097852" y="2047614"/>
                    </a:cubicBezTo>
                    <a:close/>
                    <a:moveTo>
                      <a:pt x="4075564" y="2083142"/>
                    </a:moveTo>
                    <a:cubicBezTo>
                      <a:pt x="4071278" y="2089809"/>
                      <a:pt x="4066800" y="2096192"/>
                      <a:pt x="4062133" y="2102192"/>
                    </a:cubicBezTo>
                    <a:cubicBezTo>
                      <a:pt x="4071658" y="2088476"/>
                      <a:pt x="4080517" y="2074665"/>
                      <a:pt x="4089280" y="2060568"/>
                    </a:cubicBezTo>
                    <a:close/>
                    <a:moveTo>
                      <a:pt x="2895702" y="2745415"/>
                    </a:moveTo>
                    <a:cubicBezTo>
                      <a:pt x="3076011" y="2723984"/>
                      <a:pt x="3252985" y="2683407"/>
                      <a:pt x="3422149" y="2614066"/>
                    </a:cubicBezTo>
                    <a:cubicBezTo>
                      <a:pt x="3444151" y="2604541"/>
                      <a:pt x="3465964" y="2595016"/>
                      <a:pt x="3487586" y="2585491"/>
                    </a:cubicBezTo>
                    <a:cubicBezTo>
                      <a:pt x="3474155" y="2591844"/>
                      <a:pt x="3460820" y="2598188"/>
                      <a:pt x="3447675" y="2604541"/>
                    </a:cubicBezTo>
                    <a:cubicBezTo>
                      <a:pt x="3360618" y="2644584"/>
                      <a:pt x="3270035" y="2676464"/>
                      <a:pt x="3177071" y="2699791"/>
                    </a:cubicBezTo>
                    <a:cubicBezTo>
                      <a:pt x="3092680" y="2719831"/>
                      <a:pt x="3007050" y="2734243"/>
                      <a:pt x="2920753" y="2742939"/>
                    </a:cubicBezTo>
                    <a:cubicBezTo>
                      <a:pt x="2912275" y="2743892"/>
                      <a:pt x="2904084" y="2744558"/>
                      <a:pt x="2895702" y="2745415"/>
                    </a:cubicBezTo>
                    <a:close/>
                  </a:path>
                </a:pathLst>
              </a:custGeom>
              <a:solidFill>
                <a:schemeClr val="accent2"/>
              </a:solidFill>
              <a:ln w="9525" cap="flat">
                <a:noFill/>
                <a:prstDash val="solid"/>
                <a:miter/>
              </a:ln>
            </p:spPr>
            <p:txBody>
              <a:bodyPr rtlCol="0" anchor="ctr"/>
              <a:lstStyle/>
              <a:p>
                <a:endParaRPr lang="fr-FR"/>
              </a:p>
            </p:txBody>
          </p:sp>
        </p:grpSp>
        <p:grpSp>
          <p:nvGrpSpPr>
            <p:cNvPr id="153" name="Groupe 152">
              <a:extLst>
                <a:ext uri="{FF2B5EF4-FFF2-40B4-BE49-F238E27FC236}">
                  <a16:creationId xmlns:a16="http://schemas.microsoft.com/office/drawing/2014/main" id="{057B6C53-7A60-4E99-A35F-8E98253338D3}"/>
                </a:ext>
              </a:extLst>
            </p:cNvPr>
            <p:cNvGrpSpPr/>
            <p:nvPr/>
          </p:nvGrpSpPr>
          <p:grpSpPr>
            <a:xfrm>
              <a:off x="3097734" y="2293729"/>
              <a:ext cx="2529024" cy="1185708"/>
              <a:chOff x="3097734" y="2293729"/>
              <a:chExt cx="2529024" cy="1185708"/>
            </a:xfrm>
          </p:grpSpPr>
          <p:sp>
            <p:nvSpPr>
              <p:cNvPr id="467" name="Graphique 15">
                <a:extLst>
                  <a:ext uri="{FF2B5EF4-FFF2-40B4-BE49-F238E27FC236}">
                    <a16:creationId xmlns:a16="http://schemas.microsoft.com/office/drawing/2014/main" id="{3D334B2B-2997-4D68-985E-0120732924CD}"/>
                  </a:ext>
                </a:extLst>
              </p:cNvPr>
              <p:cNvSpPr/>
              <p:nvPr/>
            </p:nvSpPr>
            <p:spPr>
              <a:xfrm>
                <a:off x="3194234" y="2312205"/>
                <a:ext cx="198812" cy="331527"/>
              </a:xfrm>
              <a:custGeom>
                <a:avLst/>
                <a:gdLst>
                  <a:gd name="connsiteX0" fmla="*/ 98734 w 198812"/>
                  <a:gd name="connsiteY0" fmla="*/ 331125 h 331527"/>
                  <a:gd name="connsiteX1" fmla="*/ 42251 w 198812"/>
                  <a:gd name="connsiteY1" fmla="*/ 304741 h 331527"/>
                  <a:gd name="connsiteX2" fmla="*/ 9961 w 198812"/>
                  <a:gd name="connsiteY2" fmla="*/ 240352 h 331527"/>
                  <a:gd name="connsiteX3" fmla="*/ -707 w 198812"/>
                  <a:gd name="connsiteY3" fmla="*/ 156817 h 331527"/>
                  <a:gd name="connsiteX4" fmla="*/ 10247 w 198812"/>
                  <a:gd name="connsiteY4" fmla="*/ 75950 h 331527"/>
                  <a:gd name="connsiteX5" fmla="*/ 43299 w 198812"/>
                  <a:gd name="connsiteY5" fmla="*/ 20039 h 331527"/>
                  <a:gd name="connsiteX6" fmla="*/ 98734 w 198812"/>
                  <a:gd name="connsiteY6" fmla="*/ -345 h 331527"/>
                  <a:gd name="connsiteX7" fmla="*/ 198080 w 198812"/>
                  <a:gd name="connsiteY7" fmla="*/ 99096 h 331527"/>
                  <a:gd name="connsiteX8" fmla="*/ 182459 w 198812"/>
                  <a:gd name="connsiteY8" fmla="*/ 128719 h 331527"/>
                  <a:gd name="connsiteX9" fmla="*/ 166457 w 198812"/>
                  <a:gd name="connsiteY9" fmla="*/ 120146 h 331527"/>
                  <a:gd name="connsiteX10" fmla="*/ 154646 w 198812"/>
                  <a:gd name="connsiteY10" fmla="*/ 102049 h 331527"/>
                  <a:gd name="connsiteX11" fmla="*/ 136454 w 198812"/>
                  <a:gd name="connsiteY11" fmla="*/ 76712 h 331527"/>
                  <a:gd name="connsiteX12" fmla="*/ 105878 w 198812"/>
                  <a:gd name="connsiteY12" fmla="*/ 64901 h 331527"/>
                  <a:gd name="connsiteX13" fmla="*/ 82828 w 198812"/>
                  <a:gd name="connsiteY13" fmla="*/ 90809 h 331527"/>
                  <a:gd name="connsiteX14" fmla="*/ 73969 w 198812"/>
                  <a:gd name="connsiteY14" fmla="*/ 169867 h 331527"/>
                  <a:gd name="connsiteX15" fmla="*/ 76922 w 198812"/>
                  <a:gd name="connsiteY15" fmla="*/ 215015 h 331527"/>
                  <a:gd name="connsiteX16" fmla="*/ 86447 w 198812"/>
                  <a:gd name="connsiteY16" fmla="*/ 251877 h 331527"/>
                  <a:gd name="connsiteX17" fmla="*/ 104640 w 198812"/>
                  <a:gd name="connsiteY17" fmla="*/ 266831 h 331527"/>
                  <a:gd name="connsiteX18" fmla="*/ 127214 w 198812"/>
                  <a:gd name="connsiteY18" fmla="*/ 261307 h 331527"/>
                  <a:gd name="connsiteX19" fmla="*/ 153884 w 198812"/>
                  <a:gd name="connsiteY19" fmla="*/ 230446 h 331527"/>
                  <a:gd name="connsiteX20" fmla="*/ 166552 w 198812"/>
                  <a:gd name="connsiteY20" fmla="*/ 212729 h 331527"/>
                  <a:gd name="connsiteX21" fmla="*/ 182935 w 198812"/>
                  <a:gd name="connsiteY21" fmla="*/ 205300 h 331527"/>
                  <a:gd name="connsiteX22" fmla="*/ 197509 w 198812"/>
                  <a:gd name="connsiteY22" fmla="*/ 231398 h 331527"/>
                  <a:gd name="connsiteX23" fmla="*/ 98544 w 198812"/>
                  <a:gd name="connsiteY23" fmla="*/ 331125 h 3315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98812" h="331527">
                    <a:moveTo>
                      <a:pt x="98734" y="331125"/>
                    </a:moveTo>
                    <a:cubicBezTo>
                      <a:pt x="76846" y="331525"/>
                      <a:pt x="55996" y="321790"/>
                      <a:pt x="42251" y="304741"/>
                    </a:cubicBezTo>
                    <a:cubicBezTo>
                      <a:pt x="26830" y="285948"/>
                      <a:pt x="15800" y="263955"/>
                      <a:pt x="9961" y="240352"/>
                    </a:cubicBezTo>
                    <a:cubicBezTo>
                      <a:pt x="2741" y="213101"/>
                      <a:pt x="-840" y="185011"/>
                      <a:pt x="-707" y="156817"/>
                    </a:cubicBezTo>
                    <a:cubicBezTo>
                      <a:pt x="-1078" y="129471"/>
                      <a:pt x="2608" y="102211"/>
                      <a:pt x="10247" y="75950"/>
                    </a:cubicBezTo>
                    <a:cubicBezTo>
                      <a:pt x="16095" y="54700"/>
                      <a:pt x="27506" y="35402"/>
                      <a:pt x="43299" y="20039"/>
                    </a:cubicBezTo>
                    <a:cubicBezTo>
                      <a:pt x="58415" y="6275"/>
                      <a:pt x="78303" y="-1040"/>
                      <a:pt x="98734" y="-345"/>
                    </a:cubicBezTo>
                    <a:cubicBezTo>
                      <a:pt x="153236" y="627"/>
                      <a:pt x="197166" y="44594"/>
                      <a:pt x="198080" y="99096"/>
                    </a:cubicBezTo>
                    <a:cubicBezTo>
                      <a:pt x="198080" y="118813"/>
                      <a:pt x="192841" y="128719"/>
                      <a:pt x="182459" y="128719"/>
                    </a:cubicBezTo>
                    <a:cubicBezTo>
                      <a:pt x="176049" y="128614"/>
                      <a:pt x="170096" y="125423"/>
                      <a:pt x="166457" y="120146"/>
                    </a:cubicBezTo>
                    <a:cubicBezTo>
                      <a:pt x="161875" y="114564"/>
                      <a:pt x="157913" y="108497"/>
                      <a:pt x="154646" y="102049"/>
                    </a:cubicBezTo>
                    <a:cubicBezTo>
                      <a:pt x="149664" y="92876"/>
                      <a:pt x="143550" y="84370"/>
                      <a:pt x="136454" y="76712"/>
                    </a:cubicBezTo>
                    <a:cubicBezTo>
                      <a:pt x="128443" y="68549"/>
                      <a:pt x="117298" y="64244"/>
                      <a:pt x="105878" y="64901"/>
                    </a:cubicBezTo>
                    <a:cubicBezTo>
                      <a:pt x="95686" y="64901"/>
                      <a:pt x="87971" y="73569"/>
                      <a:pt x="82828" y="90809"/>
                    </a:cubicBezTo>
                    <a:cubicBezTo>
                      <a:pt x="76074" y="116593"/>
                      <a:pt x="73093" y="143225"/>
                      <a:pt x="73969" y="169867"/>
                    </a:cubicBezTo>
                    <a:cubicBezTo>
                      <a:pt x="73979" y="184964"/>
                      <a:pt x="74970" y="200042"/>
                      <a:pt x="76922" y="215015"/>
                    </a:cubicBezTo>
                    <a:cubicBezTo>
                      <a:pt x="78198" y="227712"/>
                      <a:pt x="81418" y="240142"/>
                      <a:pt x="86447" y="251877"/>
                    </a:cubicBezTo>
                    <a:cubicBezTo>
                      <a:pt x="91019" y="261878"/>
                      <a:pt x="97115" y="266831"/>
                      <a:pt x="104640" y="266831"/>
                    </a:cubicBezTo>
                    <a:cubicBezTo>
                      <a:pt x="112536" y="267136"/>
                      <a:pt x="120356" y="265222"/>
                      <a:pt x="127214" y="261307"/>
                    </a:cubicBezTo>
                    <a:cubicBezTo>
                      <a:pt x="138453" y="253315"/>
                      <a:pt x="147607" y="242733"/>
                      <a:pt x="153884" y="230446"/>
                    </a:cubicBezTo>
                    <a:cubicBezTo>
                      <a:pt x="157484" y="224121"/>
                      <a:pt x="161733" y="218187"/>
                      <a:pt x="166552" y="212729"/>
                    </a:cubicBezTo>
                    <a:cubicBezTo>
                      <a:pt x="170629" y="207928"/>
                      <a:pt x="176639" y="205205"/>
                      <a:pt x="182935" y="205300"/>
                    </a:cubicBezTo>
                    <a:cubicBezTo>
                      <a:pt x="192460" y="205300"/>
                      <a:pt x="197509" y="213967"/>
                      <a:pt x="197509" y="231398"/>
                    </a:cubicBezTo>
                    <a:cubicBezTo>
                      <a:pt x="196756" y="285862"/>
                      <a:pt x="152998" y="329953"/>
                      <a:pt x="98544" y="331125"/>
                    </a:cubicBezTo>
                    <a:close/>
                  </a:path>
                </a:pathLst>
              </a:custGeom>
              <a:solidFill>
                <a:srgbClr val="313759"/>
              </a:solidFill>
              <a:ln w="9525" cap="flat">
                <a:noFill/>
                <a:prstDash val="solid"/>
                <a:miter/>
              </a:ln>
            </p:spPr>
            <p:txBody>
              <a:bodyPr rtlCol="0" anchor="ctr"/>
              <a:lstStyle/>
              <a:p>
                <a:endParaRPr lang="fr-FR"/>
              </a:p>
            </p:txBody>
          </p:sp>
          <p:sp>
            <p:nvSpPr>
              <p:cNvPr id="469" name="Graphique 15">
                <a:extLst>
                  <a:ext uri="{FF2B5EF4-FFF2-40B4-BE49-F238E27FC236}">
                    <a16:creationId xmlns:a16="http://schemas.microsoft.com/office/drawing/2014/main" id="{3D334B2B-2997-4D68-985E-0120732924CD}"/>
                  </a:ext>
                </a:extLst>
              </p:cNvPr>
              <p:cNvSpPr/>
              <p:nvPr/>
            </p:nvSpPr>
            <p:spPr>
              <a:xfrm>
                <a:off x="3417317" y="2293729"/>
                <a:ext cx="72891" cy="128729"/>
              </a:xfrm>
              <a:custGeom>
                <a:avLst/>
                <a:gdLst>
                  <a:gd name="connsiteX0" fmla="*/ 20336 w 72891"/>
                  <a:gd name="connsiteY0" fmla="*/ 128335 h 128729"/>
                  <a:gd name="connsiteX1" fmla="*/ 18336 w 72891"/>
                  <a:gd name="connsiteY1" fmla="*/ 128335 h 128729"/>
                  <a:gd name="connsiteX2" fmla="*/ 5191 w 72891"/>
                  <a:gd name="connsiteY2" fmla="*/ 125096 h 128729"/>
                  <a:gd name="connsiteX3" fmla="*/ -714 w 72891"/>
                  <a:gd name="connsiteY3" fmla="*/ 114809 h 128729"/>
                  <a:gd name="connsiteX4" fmla="*/ 3572 w 72891"/>
                  <a:gd name="connsiteY4" fmla="*/ 102236 h 128729"/>
                  <a:gd name="connsiteX5" fmla="*/ 13097 w 72891"/>
                  <a:gd name="connsiteY5" fmla="*/ 67279 h 128729"/>
                  <a:gd name="connsiteX6" fmla="*/ 9858 w 72891"/>
                  <a:gd name="connsiteY6" fmla="*/ 41181 h 128729"/>
                  <a:gd name="connsiteX7" fmla="*/ 7859 w 72891"/>
                  <a:gd name="connsiteY7" fmla="*/ 31656 h 128729"/>
                  <a:gd name="connsiteX8" fmla="*/ 34233 w 72891"/>
                  <a:gd name="connsiteY8" fmla="*/ -195 h 128729"/>
                  <a:gd name="connsiteX9" fmla="*/ 39005 w 72891"/>
                  <a:gd name="connsiteY9" fmla="*/ -253 h 128729"/>
                  <a:gd name="connsiteX10" fmla="*/ 65009 w 72891"/>
                  <a:gd name="connsiteY10" fmla="*/ 12606 h 128729"/>
                  <a:gd name="connsiteX11" fmla="*/ 72152 w 72891"/>
                  <a:gd name="connsiteY11" fmla="*/ 41181 h 128729"/>
                  <a:gd name="connsiteX12" fmla="*/ 64437 w 72891"/>
                  <a:gd name="connsiteY12" fmla="*/ 74804 h 128729"/>
                  <a:gd name="connsiteX13" fmla="*/ 44911 w 72891"/>
                  <a:gd name="connsiteY13" fmla="*/ 111666 h 128729"/>
                  <a:gd name="connsiteX14" fmla="*/ 20336 w 72891"/>
                  <a:gd name="connsiteY14" fmla="*/ 128335 h 1287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2891" h="128729">
                    <a:moveTo>
                      <a:pt x="20336" y="128335"/>
                    </a:moveTo>
                    <a:lnTo>
                      <a:pt x="18336" y="128335"/>
                    </a:lnTo>
                    <a:cubicBezTo>
                      <a:pt x="13745" y="128421"/>
                      <a:pt x="9221" y="127296"/>
                      <a:pt x="5191" y="125096"/>
                    </a:cubicBezTo>
                    <a:cubicBezTo>
                      <a:pt x="1362" y="123144"/>
                      <a:pt x="-962" y="119105"/>
                      <a:pt x="-714" y="114809"/>
                    </a:cubicBezTo>
                    <a:cubicBezTo>
                      <a:pt x="-314" y="110332"/>
                      <a:pt x="1153" y="106018"/>
                      <a:pt x="3572" y="102236"/>
                    </a:cubicBezTo>
                    <a:cubicBezTo>
                      <a:pt x="9658" y="91578"/>
                      <a:pt x="12945" y="79548"/>
                      <a:pt x="13097" y="67279"/>
                    </a:cubicBezTo>
                    <a:cubicBezTo>
                      <a:pt x="13364" y="58469"/>
                      <a:pt x="12278" y="49658"/>
                      <a:pt x="9858" y="41181"/>
                    </a:cubicBezTo>
                    <a:cubicBezTo>
                      <a:pt x="8706" y="38123"/>
                      <a:pt x="8039" y="34913"/>
                      <a:pt x="7859" y="31656"/>
                    </a:cubicBezTo>
                    <a:cubicBezTo>
                      <a:pt x="6344" y="15578"/>
                      <a:pt x="18155" y="1319"/>
                      <a:pt x="34233" y="-195"/>
                    </a:cubicBezTo>
                    <a:cubicBezTo>
                      <a:pt x="35824" y="-348"/>
                      <a:pt x="37414" y="-367"/>
                      <a:pt x="39005" y="-253"/>
                    </a:cubicBezTo>
                    <a:cubicBezTo>
                      <a:pt x="49416" y="-1301"/>
                      <a:pt x="59512" y="3691"/>
                      <a:pt x="65009" y="12606"/>
                    </a:cubicBezTo>
                    <a:cubicBezTo>
                      <a:pt x="69847" y="21340"/>
                      <a:pt x="72305" y="31199"/>
                      <a:pt x="72152" y="41181"/>
                    </a:cubicBezTo>
                    <a:cubicBezTo>
                      <a:pt x="71533" y="52754"/>
                      <a:pt x="68923" y="64127"/>
                      <a:pt x="64437" y="74804"/>
                    </a:cubicBezTo>
                    <a:cubicBezTo>
                      <a:pt x="59684" y="87949"/>
                      <a:pt x="53112" y="100360"/>
                      <a:pt x="44911" y="111666"/>
                    </a:cubicBezTo>
                    <a:cubicBezTo>
                      <a:pt x="39682" y="120677"/>
                      <a:pt x="30642" y="126811"/>
                      <a:pt x="20336" y="128335"/>
                    </a:cubicBezTo>
                    <a:close/>
                  </a:path>
                </a:pathLst>
              </a:custGeom>
              <a:solidFill>
                <a:srgbClr val="313759"/>
              </a:solidFill>
              <a:ln w="9525" cap="flat">
                <a:noFill/>
                <a:prstDash val="solid"/>
                <a:miter/>
              </a:ln>
            </p:spPr>
            <p:txBody>
              <a:bodyPr rtlCol="0" anchor="ctr"/>
              <a:lstStyle/>
              <a:p>
                <a:endParaRPr lang="fr-FR"/>
              </a:p>
            </p:txBody>
          </p:sp>
          <p:sp>
            <p:nvSpPr>
              <p:cNvPr id="473" name="Graphique 15">
                <a:extLst>
                  <a:ext uri="{FF2B5EF4-FFF2-40B4-BE49-F238E27FC236}">
                    <a16:creationId xmlns:a16="http://schemas.microsoft.com/office/drawing/2014/main" id="{3D334B2B-2997-4D68-985E-0120732924CD}"/>
                  </a:ext>
                </a:extLst>
              </p:cNvPr>
              <p:cNvSpPr/>
              <p:nvPr/>
            </p:nvSpPr>
            <p:spPr>
              <a:xfrm>
                <a:off x="3514146" y="2415689"/>
                <a:ext cx="185416" cy="214333"/>
              </a:xfrm>
              <a:custGeom>
                <a:avLst/>
                <a:gdLst>
                  <a:gd name="connsiteX0" fmla="*/ 88480 w 185416"/>
                  <a:gd name="connsiteY0" fmla="*/ 213829 h 214333"/>
                  <a:gd name="connsiteX1" fmla="*/ 86289 w 185416"/>
                  <a:gd name="connsiteY1" fmla="*/ 213829 h 214333"/>
                  <a:gd name="connsiteX2" fmla="*/ 10089 w 185416"/>
                  <a:gd name="connsiteY2" fmla="*/ 166871 h 214333"/>
                  <a:gd name="connsiteX3" fmla="*/ -674 w 185416"/>
                  <a:gd name="connsiteY3" fmla="*/ 114674 h 214333"/>
                  <a:gd name="connsiteX4" fmla="*/ 12376 w 185416"/>
                  <a:gd name="connsiteY4" fmla="*/ 51619 h 214333"/>
                  <a:gd name="connsiteX5" fmla="*/ 46570 w 185416"/>
                  <a:gd name="connsiteY5" fmla="*/ 12661 h 214333"/>
                  <a:gd name="connsiteX6" fmla="*/ 89719 w 185416"/>
                  <a:gd name="connsiteY6" fmla="*/ -388 h 214333"/>
                  <a:gd name="connsiteX7" fmla="*/ 128676 w 185416"/>
                  <a:gd name="connsiteY7" fmla="*/ 12947 h 214333"/>
                  <a:gd name="connsiteX8" fmla="*/ 146964 w 185416"/>
                  <a:gd name="connsiteY8" fmla="*/ 56667 h 214333"/>
                  <a:gd name="connsiteX9" fmla="*/ 136105 w 185416"/>
                  <a:gd name="connsiteY9" fmla="*/ 88957 h 214333"/>
                  <a:gd name="connsiteX10" fmla="*/ 105816 w 185416"/>
                  <a:gd name="connsiteY10" fmla="*/ 110674 h 214333"/>
                  <a:gd name="connsiteX11" fmla="*/ 64668 w 185416"/>
                  <a:gd name="connsiteY11" fmla="*/ 121437 h 214333"/>
                  <a:gd name="connsiteX12" fmla="*/ 51495 w 185416"/>
                  <a:gd name="connsiteY12" fmla="*/ 136582 h 214333"/>
                  <a:gd name="connsiteX13" fmla="*/ 51619 w 185416"/>
                  <a:gd name="connsiteY13" fmla="*/ 137725 h 214333"/>
                  <a:gd name="connsiteX14" fmla="*/ 59143 w 185416"/>
                  <a:gd name="connsiteY14" fmla="*/ 155346 h 214333"/>
                  <a:gd name="connsiteX15" fmla="*/ 91242 w 185416"/>
                  <a:gd name="connsiteY15" fmla="*/ 165633 h 214333"/>
                  <a:gd name="connsiteX16" fmla="*/ 146011 w 185416"/>
                  <a:gd name="connsiteY16" fmla="*/ 149821 h 214333"/>
                  <a:gd name="connsiteX17" fmla="*/ 170586 w 185416"/>
                  <a:gd name="connsiteY17" fmla="*/ 141249 h 214333"/>
                  <a:gd name="connsiteX18" fmla="*/ 181063 w 185416"/>
                  <a:gd name="connsiteY18" fmla="*/ 145535 h 214333"/>
                  <a:gd name="connsiteX19" fmla="*/ 184683 w 185416"/>
                  <a:gd name="connsiteY19" fmla="*/ 155632 h 214333"/>
                  <a:gd name="connsiteX20" fmla="*/ 176682 w 185416"/>
                  <a:gd name="connsiteY20" fmla="*/ 173920 h 214333"/>
                  <a:gd name="connsiteX21" fmla="*/ 88480 w 185416"/>
                  <a:gd name="connsiteY21" fmla="*/ 213829 h 214333"/>
                  <a:gd name="connsiteX22" fmla="*/ 71240 w 185416"/>
                  <a:gd name="connsiteY22" fmla="*/ 78765 h 214333"/>
                  <a:gd name="connsiteX23" fmla="*/ 97339 w 185416"/>
                  <a:gd name="connsiteY23" fmla="*/ 60382 h 214333"/>
                  <a:gd name="connsiteX24" fmla="*/ 103816 w 185416"/>
                  <a:gd name="connsiteY24" fmla="*/ 40093 h 214333"/>
                  <a:gd name="connsiteX25" fmla="*/ 99710 w 185416"/>
                  <a:gd name="connsiteY25" fmla="*/ 32978 h 214333"/>
                  <a:gd name="connsiteX26" fmla="*/ 97243 w 185416"/>
                  <a:gd name="connsiteY26" fmla="*/ 32854 h 214333"/>
                  <a:gd name="connsiteX27" fmla="*/ 93243 w 185416"/>
                  <a:gd name="connsiteY27" fmla="*/ 32854 h 214333"/>
                  <a:gd name="connsiteX28" fmla="*/ 79622 w 185416"/>
                  <a:gd name="connsiteY28" fmla="*/ 38474 h 214333"/>
                  <a:gd name="connsiteX29" fmla="*/ 63048 w 185416"/>
                  <a:gd name="connsiteY29" fmla="*/ 51809 h 214333"/>
                  <a:gd name="connsiteX30" fmla="*/ 57524 w 185416"/>
                  <a:gd name="connsiteY30" fmla="*/ 64287 h 214333"/>
                  <a:gd name="connsiteX31" fmla="*/ 67182 w 185416"/>
                  <a:gd name="connsiteY31" fmla="*/ 78412 h 214333"/>
                  <a:gd name="connsiteX32" fmla="*/ 71240 w 185416"/>
                  <a:gd name="connsiteY32" fmla="*/ 78479 h 214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85416" h="214333">
                    <a:moveTo>
                      <a:pt x="88480" y="213829"/>
                    </a:moveTo>
                    <a:lnTo>
                      <a:pt x="86289" y="213829"/>
                    </a:lnTo>
                    <a:cubicBezTo>
                      <a:pt x="53590" y="215582"/>
                      <a:pt x="23225" y="196875"/>
                      <a:pt x="10089" y="166871"/>
                    </a:cubicBezTo>
                    <a:cubicBezTo>
                      <a:pt x="2784" y="150450"/>
                      <a:pt x="-883" y="132648"/>
                      <a:pt x="-674" y="114674"/>
                    </a:cubicBezTo>
                    <a:cubicBezTo>
                      <a:pt x="-1302" y="92929"/>
                      <a:pt x="3165" y="71326"/>
                      <a:pt x="12376" y="51619"/>
                    </a:cubicBezTo>
                    <a:cubicBezTo>
                      <a:pt x="19948" y="35721"/>
                      <a:pt x="31787" y="22234"/>
                      <a:pt x="46570" y="12661"/>
                    </a:cubicBezTo>
                    <a:cubicBezTo>
                      <a:pt x="59439" y="4337"/>
                      <a:pt x="74393" y="-188"/>
                      <a:pt x="89719" y="-388"/>
                    </a:cubicBezTo>
                    <a:cubicBezTo>
                      <a:pt x="103844" y="-521"/>
                      <a:pt x="117598" y="4184"/>
                      <a:pt x="128676" y="12947"/>
                    </a:cubicBezTo>
                    <a:cubicBezTo>
                      <a:pt x="141277" y="23853"/>
                      <a:pt x="148049" y="40036"/>
                      <a:pt x="146964" y="56667"/>
                    </a:cubicBezTo>
                    <a:cubicBezTo>
                      <a:pt x="147193" y="68364"/>
                      <a:pt x="143354" y="79774"/>
                      <a:pt x="136105" y="88957"/>
                    </a:cubicBezTo>
                    <a:cubicBezTo>
                      <a:pt x="127961" y="98596"/>
                      <a:pt x="117551" y="106054"/>
                      <a:pt x="105816" y="110674"/>
                    </a:cubicBezTo>
                    <a:cubicBezTo>
                      <a:pt x="92652" y="116103"/>
                      <a:pt x="78803" y="119722"/>
                      <a:pt x="64668" y="121437"/>
                    </a:cubicBezTo>
                    <a:cubicBezTo>
                      <a:pt x="56847" y="121980"/>
                      <a:pt x="50952" y="128762"/>
                      <a:pt x="51495" y="136582"/>
                    </a:cubicBezTo>
                    <a:cubicBezTo>
                      <a:pt x="51523" y="136963"/>
                      <a:pt x="51561" y="137344"/>
                      <a:pt x="51619" y="137725"/>
                    </a:cubicBezTo>
                    <a:cubicBezTo>
                      <a:pt x="52028" y="144287"/>
                      <a:pt x="54685" y="150517"/>
                      <a:pt x="59143" y="155346"/>
                    </a:cubicBezTo>
                    <a:cubicBezTo>
                      <a:pt x="64668" y="162204"/>
                      <a:pt x="75336" y="165633"/>
                      <a:pt x="91242" y="165633"/>
                    </a:cubicBezTo>
                    <a:cubicBezTo>
                      <a:pt x="110579" y="165347"/>
                      <a:pt x="129495" y="159880"/>
                      <a:pt x="146011" y="149821"/>
                    </a:cubicBezTo>
                    <a:cubicBezTo>
                      <a:pt x="153326" y="144897"/>
                      <a:pt x="161794" y="141944"/>
                      <a:pt x="170586" y="141249"/>
                    </a:cubicBezTo>
                    <a:cubicBezTo>
                      <a:pt x="174548" y="141011"/>
                      <a:pt x="178406" y="142582"/>
                      <a:pt x="181063" y="145535"/>
                    </a:cubicBezTo>
                    <a:cubicBezTo>
                      <a:pt x="183454" y="148355"/>
                      <a:pt x="184740" y="151936"/>
                      <a:pt x="184683" y="155632"/>
                    </a:cubicBezTo>
                    <a:cubicBezTo>
                      <a:pt x="184654" y="162566"/>
                      <a:pt x="181758" y="169186"/>
                      <a:pt x="176682" y="173920"/>
                    </a:cubicBezTo>
                    <a:cubicBezTo>
                      <a:pt x="153869" y="198580"/>
                      <a:pt x="122066" y="212972"/>
                      <a:pt x="88480" y="213829"/>
                    </a:cubicBezTo>
                    <a:close/>
                    <a:moveTo>
                      <a:pt x="71240" y="78765"/>
                    </a:moveTo>
                    <a:cubicBezTo>
                      <a:pt x="82870" y="78517"/>
                      <a:pt x="93195" y="71250"/>
                      <a:pt x="97339" y="60382"/>
                    </a:cubicBezTo>
                    <a:cubicBezTo>
                      <a:pt x="100911" y="54152"/>
                      <a:pt x="103120" y="47237"/>
                      <a:pt x="103816" y="40093"/>
                    </a:cubicBezTo>
                    <a:cubicBezTo>
                      <a:pt x="104644" y="36998"/>
                      <a:pt x="102816" y="33807"/>
                      <a:pt x="99710" y="32978"/>
                    </a:cubicBezTo>
                    <a:cubicBezTo>
                      <a:pt x="98910" y="32759"/>
                      <a:pt x="98062" y="32721"/>
                      <a:pt x="97243" y="32854"/>
                    </a:cubicBezTo>
                    <a:lnTo>
                      <a:pt x="93243" y="32854"/>
                    </a:lnTo>
                    <a:cubicBezTo>
                      <a:pt x="88366" y="33759"/>
                      <a:pt x="83727" y="35674"/>
                      <a:pt x="79622" y="38474"/>
                    </a:cubicBezTo>
                    <a:cubicBezTo>
                      <a:pt x="73392" y="41960"/>
                      <a:pt x="67782" y="46465"/>
                      <a:pt x="63048" y="51809"/>
                    </a:cubicBezTo>
                    <a:cubicBezTo>
                      <a:pt x="59734" y="55143"/>
                      <a:pt x="57762" y="59591"/>
                      <a:pt x="57524" y="64287"/>
                    </a:cubicBezTo>
                    <a:cubicBezTo>
                      <a:pt x="56286" y="70850"/>
                      <a:pt x="60610" y="77174"/>
                      <a:pt x="67182" y="78412"/>
                    </a:cubicBezTo>
                    <a:cubicBezTo>
                      <a:pt x="68516" y="78660"/>
                      <a:pt x="69887" y="78689"/>
                      <a:pt x="71240" y="78479"/>
                    </a:cubicBezTo>
                    <a:close/>
                  </a:path>
                </a:pathLst>
              </a:custGeom>
              <a:solidFill>
                <a:srgbClr val="313759"/>
              </a:solidFill>
              <a:ln w="9525" cap="flat">
                <a:noFill/>
                <a:prstDash val="solid"/>
                <a:miter/>
              </a:ln>
            </p:spPr>
            <p:txBody>
              <a:bodyPr rtlCol="0" anchor="ctr"/>
              <a:lstStyle/>
              <a:p>
                <a:endParaRPr lang="fr-FR"/>
              </a:p>
            </p:txBody>
          </p:sp>
          <p:sp>
            <p:nvSpPr>
              <p:cNvPr id="474" name="Graphique 15">
                <a:extLst>
                  <a:ext uri="{FF2B5EF4-FFF2-40B4-BE49-F238E27FC236}">
                    <a16:creationId xmlns:a16="http://schemas.microsoft.com/office/drawing/2014/main" id="{3D334B2B-2997-4D68-985E-0120732924CD}"/>
                  </a:ext>
                </a:extLst>
              </p:cNvPr>
              <p:cNvSpPr/>
              <p:nvPr/>
            </p:nvSpPr>
            <p:spPr>
              <a:xfrm>
                <a:off x="3716894" y="2403387"/>
                <a:ext cx="202123" cy="251858"/>
              </a:xfrm>
              <a:custGeom>
                <a:avLst/>
                <a:gdLst>
                  <a:gd name="connsiteX0" fmla="*/ 105759 w 202123"/>
                  <a:gd name="connsiteY0" fmla="*/ 251468 h 251858"/>
                  <a:gd name="connsiteX1" fmla="*/ 48038 w 202123"/>
                  <a:gd name="connsiteY1" fmla="*/ 236133 h 251858"/>
                  <a:gd name="connsiteX2" fmla="*/ 7556 w 202123"/>
                  <a:gd name="connsiteY2" fmla="*/ 196795 h 251858"/>
                  <a:gd name="connsiteX3" fmla="*/ -730 w 202123"/>
                  <a:gd name="connsiteY3" fmla="*/ 164124 h 251858"/>
                  <a:gd name="connsiteX4" fmla="*/ 14891 w 202123"/>
                  <a:gd name="connsiteY4" fmla="*/ 123452 h 251858"/>
                  <a:gd name="connsiteX5" fmla="*/ 56363 w 202123"/>
                  <a:gd name="connsiteY5" fmla="*/ 131767 h 251858"/>
                  <a:gd name="connsiteX6" fmla="*/ 60801 w 202123"/>
                  <a:gd name="connsiteY6" fmla="*/ 142502 h 251858"/>
                  <a:gd name="connsiteX7" fmla="*/ 89376 w 202123"/>
                  <a:gd name="connsiteY7" fmla="*/ 182507 h 251858"/>
                  <a:gd name="connsiteX8" fmla="*/ 120237 w 202123"/>
                  <a:gd name="connsiteY8" fmla="*/ 192032 h 251858"/>
                  <a:gd name="connsiteX9" fmla="*/ 133382 w 202123"/>
                  <a:gd name="connsiteY9" fmla="*/ 190508 h 251858"/>
                  <a:gd name="connsiteX10" fmla="*/ 143631 w 202123"/>
                  <a:gd name="connsiteY10" fmla="*/ 179259 h 251858"/>
                  <a:gd name="connsiteX11" fmla="*/ 143574 w 202123"/>
                  <a:gd name="connsiteY11" fmla="*/ 178507 h 251858"/>
                  <a:gd name="connsiteX12" fmla="*/ 104140 w 202123"/>
                  <a:gd name="connsiteY12" fmla="*/ 141073 h 251858"/>
                  <a:gd name="connsiteX13" fmla="*/ 60706 w 202123"/>
                  <a:gd name="connsiteY13" fmla="*/ 107641 h 251858"/>
                  <a:gd name="connsiteX14" fmla="*/ 44133 w 202123"/>
                  <a:gd name="connsiteY14" fmla="*/ 66969 h 251858"/>
                  <a:gd name="connsiteX15" fmla="*/ 64135 w 202123"/>
                  <a:gd name="connsiteY15" fmla="*/ 20010 h 251858"/>
                  <a:gd name="connsiteX16" fmla="*/ 113665 w 202123"/>
                  <a:gd name="connsiteY16" fmla="*/ -373 h 251858"/>
                  <a:gd name="connsiteX17" fmla="*/ 143192 w 202123"/>
                  <a:gd name="connsiteY17" fmla="*/ 7533 h 251858"/>
                  <a:gd name="connsiteX18" fmla="*/ 162909 w 202123"/>
                  <a:gd name="connsiteY18" fmla="*/ 31060 h 251858"/>
                  <a:gd name="connsiteX19" fmla="*/ 164147 w 202123"/>
                  <a:gd name="connsiteY19" fmla="*/ 37346 h 251858"/>
                  <a:gd name="connsiteX20" fmla="*/ 152956 w 202123"/>
                  <a:gd name="connsiteY20" fmla="*/ 49376 h 251858"/>
                  <a:gd name="connsiteX21" fmla="*/ 151574 w 202123"/>
                  <a:gd name="connsiteY21" fmla="*/ 49348 h 251858"/>
                  <a:gd name="connsiteX22" fmla="*/ 137287 w 202123"/>
                  <a:gd name="connsiteY22" fmla="*/ 46014 h 251858"/>
                  <a:gd name="connsiteX23" fmla="*/ 114903 w 202123"/>
                  <a:gd name="connsiteY23" fmla="*/ 42585 h 251858"/>
                  <a:gd name="connsiteX24" fmla="*/ 98520 w 202123"/>
                  <a:gd name="connsiteY24" fmla="*/ 47919 h 251858"/>
                  <a:gd name="connsiteX25" fmla="*/ 92615 w 202123"/>
                  <a:gd name="connsiteY25" fmla="*/ 62968 h 251858"/>
                  <a:gd name="connsiteX26" fmla="*/ 105950 w 202123"/>
                  <a:gd name="connsiteY26" fmla="*/ 83542 h 251858"/>
                  <a:gd name="connsiteX27" fmla="*/ 134525 w 202123"/>
                  <a:gd name="connsiteY27" fmla="*/ 103164 h 251858"/>
                  <a:gd name="connsiteX28" fmla="*/ 166243 w 202123"/>
                  <a:gd name="connsiteY28" fmla="*/ 123738 h 251858"/>
                  <a:gd name="connsiteX29" fmla="*/ 201390 w 202123"/>
                  <a:gd name="connsiteY29" fmla="*/ 180221 h 251858"/>
                  <a:gd name="connsiteX30" fmla="*/ 184531 w 202123"/>
                  <a:gd name="connsiteY30" fmla="*/ 220417 h 251858"/>
                  <a:gd name="connsiteX31" fmla="*/ 147288 w 202123"/>
                  <a:gd name="connsiteY31" fmla="*/ 244134 h 251858"/>
                  <a:gd name="connsiteX32" fmla="*/ 105759 w 202123"/>
                  <a:gd name="connsiteY32" fmla="*/ 251468 h 251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02123" h="251858">
                    <a:moveTo>
                      <a:pt x="105759" y="251468"/>
                    </a:moveTo>
                    <a:cubicBezTo>
                      <a:pt x="85528" y="251363"/>
                      <a:pt x="65659" y="246087"/>
                      <a:pt x="48038" y="236133"/>
                    </a:cubicBezTo>
                    <a:cubicBezTo>
                      <a:pt x="30950" y="227313"/>
                      <a:pt x="16862" y="213625"/>
                      <a:pt x="7556" y="196795"/>
                    </a:cubicBezTo>
                    <a:cubicBezTo>
                      <a:pt x="2042" y="186793"/>
                      <a:pt x="-816" y="175544"/>
                      <a:pt x="-730" y="164124"/>
                    </a:cubicBezTo>
                    <a:cubicBezTo>
                      <a:pt x="-730" y="144026"/>
                      <a:pt x="4508" y="130405"/>
                      <a:pt x="14891" y="123452"/>
                    </a:cubicBezTo>
                    <a:cubicBezTo>
                      <a:pt x="28635" y="114299"/>
                      <a:pt x="47209" y="118023"/>
                      <a:pt x="56363" y="131767"/>
                    </a:cubicBezTo>
                    <a:cubicBezTo>
                      <a:pt x="58525" y="135025"/>
                      <a:pt x="60039" y="138663"/>
                      <a:pt x="60801" y="142502"/>
                    </a:cubicBezTo>
                    <a:cubicBezTo>
                      <a:pt x="64887" y="158990"/>
                      <a:pt x="75107" y="173296"/>
                      <a:pt x="89376" y="182507"/>
                    </a:cubicBezTo>
                    <a:cubicBezTo>
                      <a:pt x="98654" y="188337"/>
                      <a:pt x="109293" y="191613"/>
                      <a:pt x="120237" y="192032"/>
                    </a:cubicBezTo>
                    <a:cubicBezTo>
                      <a:pt x="124647" y="191794"/>
                      <a:pt x="129038" y="191280"/>
                      <a:pt x="133382" y="190508"/>
                    </a:cubicBezTo>
                    <a:cubicBezTo>
                      <a:pt x="139316" y="190232"/>
                      <a:pt x="143907" y="185193"/>
                      <a:pt x="143631" y="179259"/>
                    </a:cubicBezTo>
                    <a:cubicBezTo>
                      <a:pt x="143621" y="179002"/>
                      <a:pt x="143602" y="178754"/>
                      <a:pt x="143574" y="178507"/>
                    </a:cubicBezTo>
                    <a:cubicBezTo>
                      <a:pt x="143574" y="167267"/>
                      <a:pt x="130429" y="154789"/>
                      <a:pt x="104140" y="141073"/>
                    </a:cubicBezTo>
                    <a:cubicBezTo>
                      <a:pt x="87919" y="132406"/>
                      <a:pt x="73241" y="121109"/>
                      <a:pt x="60706" y="107641"/>
                    </a:cubicBezTo>
                    <a:cubicBezTo>
                      <a:pt x="49981" y="96830"/>
                      <a:pt x="44018" y="82190"/>
                      <a:pt x="44133" y="66969"/>
                    </a:cubicBezTo>
                    <a:cubicBezTo>
                      <a:pt x="44123" y="49243"/>
                      <a:pt x="51353" y="32288"/>
                      <a:pt x="64135" y="20010"/>
                    </a:cubicBezTo>
                    <a:cubicBezTo>
                      <a:pt x="77070" y="6590"/>
                      <a:pt x="95034" y="-802"/>
                      <a:pt x="113665" y="-373"/>
                    </a:cubicBezTo>
                    <a:cubicBezTo>
                      <a:pt x="124028" y="-373"/>
                      <a:pt x="134210" y="2361"/>
                      <a:pt x="143192" y="7533"/>
                    </a:cubicBezTo>
                    <a:cubicBezTo>
                      <a:pt x="152413" y="12714"/>
                      <a:pt x="159423" y="21077"/>
                      <a:pt x="162909" y="31060"/>
                    </a:cubicBezTo>
                    <a:cubicBezTo>
                      <a:pt x="163709" y="33060"/>
                      <a:pt x="164138" y="35194"/>
                      <a:pt x="164147" y="37346"/>
                    </a:cubicBezTo>
                    <a:cubicBezTo>
                      <a:pt x="164376" y="43756"/>
                      <a:pt x="159366" y="49148"/>
                      <a:pt x="152956" y="49376"/>
                    </a:cubicBezTo>
                    <a:cubicBezTo>
                      <a:pt x="152498" y="49395"/>
                      <a:pt x="152032" y="49386"/>
                      <a:pt x="151574" y="49348"/>
                    </a:cubicBezTo>
                    <a:cubicBezTo>
                      <a:pt x="146669" y="48957"/>
                      <a:pt x="141859" y="47833"/>
                      <a:pt x="137287" y="46014"/>
                    </a:cubicBezTo>
                    <a:cubicBezTo>
                      <a:pt x="130076" y="43614"/>
                      <a:pt x="122504" y="42452"/>
                      <a:pt x="114903" y="42585"/>
                    </a:cubicBezTo>
                    <a:cubicBezTo>
                      <a:pt x="108969" y="42242"/>
                      <a:pt x="103121" y="44147"/>
                      <a:pt x="98520" y="47919"/>
                    </a:cubicBezTo>
                    <a:cubicBezTo>
                      <a:pt x="94415" y="51815"/>
                      <a:pt x="92253" y="57320"/>
                      <a:pt x="92615" y="62968"/>
                    </a:cubicBezTo>
                    <a:cubicBezTo>
                      <a:pt x="93501" y="71570"/>
                      <a:pt x="98463" y="79218"/>
                      <a:pt x="105950" y="83542"/>
                    </a:cubicBezTo>
                    <a:cubicBezTo>
                      <a:pt x="115036" y="90705"/>
                      <a:pt x="124581" y="97258"/>
                      <a:pt x="134525" y="103164"/>
                    </a:cubicBezTo>
                    <a:cubicBezTo>
                      <a:pt x="145260" y="109517"/>
                      <a:pt x="155832" y="116375"/>
                      <a:pt x="166243" y="123738"/>
                    </a:cubicBezTo>
                    <a:cubicBezTo>
                      <a:pt x="189674" y="140816"/>
                      <a:pt x="201390" y="159647"/>
                      <a:pt x="201390" y="180221"/>
                    </a:cubicBezTo>
                    <a:cubicBezTo>
                      <a:pt x="201514" y="195366"/>
                      <a:pt x="195418" y="209892"/>
                      <a:pt x="184531" y="220417"/>
                    </a:cubicBezTo>
                    <a:cubicBezTo>
                      <a:pt x="174082" y="231046"/>
                      <a:pt x="161338" y="239162"/>
                      <a:pt x="147288" y="244134"/>
                    </a:cubicBezTo>
                    <a:cubicBezTo>
                      <a:pt x="133972" y="248963"/>
                      <a:pt x="119923" y="251449"/>
                      <a:pt x="105759" y="251468"/>
                    </a:cubicBezTo>
                    <a:close/>
                  </a:path>
                </a:pathLst>
              </a:custGeom>
              <a:solidFill>
                <a:srgbClr val="313759"/>
              </a:solidFill>
              <a:ln w="9525" cap="flat">
                <a:noFill/>
                <a:prstDash val="solid"/>
                <a:miter/>
              </a:ln>
            </p:spPr>
            <p:txBody>
              <a:bodyPr rtlCol="0" anchor="ctr"/>
              <a:lstStyle/>
              <a:p>
                <a:endParaRPr lang="fr-FR"/>
              </a:p>
            </p:txBody>
          </p:sp>
          <p:sp>
            <p:nvSpPr>
              <p:cNvPr id="476" name="Graphique 15">
                <a:extLst>
                  <a:ext uri="{FF2B5EF4-FFF2-40B4-BE49-F238E27FC236}">
                    <a16:creationId xmlns:a16="http://schemas.microsoft.com/office/drawing/2014/main" id="{3D334B2B-2997-4D68-985E-0120732924CD}"/>
                  </a:ext>
                </a:extLst>
              </p:cNvPr>
              <p:cNvSpPr/>
              <p:nvPr/>
            </p:nvSpPr>
            <p:spPr>
              <a:xfrm>
                <a:off x="3886714" y="2309623"/>
                <a:ext cx="217849" cy="343986"/>
              </a:xfrm>
              <a:custGeom>
                <a:avLst/>
                <a:gdLst>
                  <a:gd name="connsiteX0" fmla="*/ 93197 w 217849"/>
                  <a:gd name="connsiteY0" fmla="*/ 343518 h 343986"/>
                  <a:gd name="connsiteX1" fmla="*/ 60526 w 217849"/>
                  <a:gd name="connsiteY1" fmla="*/ 316086 h 343986"/>
                  <a:gd name="connsiteX2" fmla="*/ 55288 w 217849"/>
                  <a:gd name="connsiteY2" fmla="*/ 256364 h 343986"/>
                  <a:gd name="connsiteX3" fmla="*/ 61765 w 217849"/>
                  <a:gd name="connsiteY3" fmla="*/ 131777 h 343986"/>
                  <a:gd name="connsiteX4" fmla="*/ 61765 w 217849"/>
                  <a:gd name="connsiteY4" fmla="*/ 127014 h 343986"/>
                  <a:gd name="connsiteX5" fmla="*/ 57002 w 217849"/>
                  <a:gd name="connsiteY5" fmla="*/ 117966 h 343986"/>
                  <a:gd name="connsiteX6" fmla="*/ 20141 w 217849"/>
                  <a:gd name="connsiteY6" fmla="*/ 111965 h 343986"/>
                  <a:gd name="connsiteX7" fmla="*/ -719 w 217849"/>
                  <a:gd name="connsiteY7" fmla="*/ 97106 h 343986"/>
                  <a:gd name="connsiteX8" fmla="*/ 8806 w 217849"/>
                  <a:gd name="connsiteY8" fmla="*/ 83104 h 343986"/>
                  <a:gd name="connsiteX9" fmla="*/ 28617 w 217849"/>
                  <a:gd name="connsiteY9" fmla="*/ 77580 h 343986"/>
                  <a:gd name="connsiteX10" fmla="*/ 64336 w 217849"/>
                  <a:gd name="connsiteY10" fmla="*/ 67197 h 343986"/>
                  <a:gd name="connsiteX11" fmla="*/ 65098 w 217849"/>
                  <a:gd name="connsiteY11" fmla="*/ 61959 h 343986"/>
                  <a:gd name="connsiteX12" fmla="*/ 65670 w 217849"/>
                  <a:gd name="connsiteY12" fmla="*/ 43385 h 343986"/>
                  <a:gd name="connsiteX13" fmla="*/ 71385 w 217849"/>
                  <a:gd name="connsiteY13" fmla="*/ 20049 h 343986"/>
                  <a:gd name="connsiteX14" fmla="*/ 95674 w 217849"/>
                  <a:gd name="connsiteY14" fmla="*/ -335 h 343986"/>
                  <a:gd name="connsiteX15" fmla="*/ 119105 w 217849"/>
                  <a:gd name="connsiteY15" fmla="*/ 12905 h 343986"/>
                  <a:gd name="connsiteX16" fmla="*/ 126154 w 217849"/>
                  <a:gd name="connsiteY16" fmla="*/ 38622 h 343986"/>
                  <a:gd name="connsiteX17" fmla="*/ 126154 w 217849"/>
                  <a:gd name="connsiteY17" fmla="*/ 54434 h 343986"/>
                  <a:gd name="connsiteX18" fmla="*/ 128821 w 217849"/>
                  <a:gd name="connsiteY18" fmla="*/ 63959 h 343986"/>
                  <a:gd name="connsiteX19" fmla="*/ 151490 w 217849"/>
                  <a:gd name="connsiteY19" fmla="*/ 67388 h 343986"/>
                  <a:gd name="connsiteX20" fmla="*/ 165111 w 217849"/>
                  <a:gd name="connsiteY20" fmla="*/ 67388 h 343986"/>
                  <a:gd name="connsiteX21" fmla="*/ 187304 w 217849"/>
                  <a:gd name="connsiteY21" fmla="*/ 68340 h 343986"/>
                  <a:gd name="connsiteX22" fmla="*/ 206354 w 217849"/>
                  <a:gd name="connsiteY22" fmla="*/ 76913 h 343986"/>
                  <a:gd name="connsiteX23" fmla="*/ 217117 w 217849"/>
                  <a:gd name="connsiteY23" fmla="*/ 97296 h 343986"/>
                  <a:gd name="connsiteX24" fmla="*/ 217117 w 217849"/>
                  <a:gd name="connsiteY24" fmla="*/ 104440 h 343986"/>
                  <a:gd name="connsiteX25" fmla="*/ 203973 w 217849"/>
                  <a:gd name="connsiteY25" fmla="*/ 118347 h 343986"/>
                  <a:gd name="connsiteX26" fmla="*/ 184065 w 217849"/>
                  <a:gd name="connsiteY26" fmla="*/ 123871 h 343986"/>
                  <a:gd name="connsiteX27" fmla="*/ 162253 w 217849"/>
                  <a:gd name="connsiteY27" fmla="*/ 122157 h 343986"/>
                  <a:gd name="connsiteX28" fmla="*/ 148918 w 217849"/>
                  <a:gd name="connsiteY28" fmla="*/ 120633 h 343986"/>
                  <a:gd name="connsiteX29" fmla="*/ 141394 w 217849"/>
                  <a:gd name="connsiteY29" fmla="*/ 120633 h 343986"/>
                  <a:gd name="connsiteX30" fmla="*/ 130630 w 217849"/>
                  <a:gd name="connsiteY30" fmla="*/ 174163 h 343986"/>
                  <a:gd name="connsiteX31" fmla="*/ 130059 w 217849"/>
                  <a:gd name="connsiteY31" fmla="*/ 224646 h 343986"/>
                  <a:gd name="connsiteX32" fmla="*/ 129107 w 217849"/>
                  <a:gd name="connsiteY32" fmla="*/ 281796 h 343986"/>
                  <a:gd name="connsiteX33" fmla="*/ 122534 w 217849"/>
                  <a:gd name="connsiteY33" fmla="*/ 320658 h 343986"/>
                  <a:gd name="connsiteX34" fmla="*/ 93197 w 217849"/>
                  <a:gd name="connsiteY34" fmla="*/ 343518 h 3439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217849" h="343986">
                    <a:moveTo>
                      <a:pt x="93197" y="343518"/>
                    </a:moveTo>
                    <a:cubicBezTo>
                      <a:pt x="76690" y="344689"/>
                      <a:pt x="62232" y="332545"/>
                      <a:pt x="60526" y="316086"/>
                    </a:cubicBezTo>
                    <a:cubicBezTo>
                      <a:pt x="56774" y="296407"/>
                      <a:pt x="55021" y="276395"/>
                      <a:pt x="55288" y="256364"/>
                    </a:cubicBezTo>
                    <a:cubicBezTo>
                      <a:pt x="55288" y="227722"/>
                      <a:pt x="57450" y="186193"/>
                      <a:pt x="61765" y="131777"/>
                    </a:cubicBezTo>
                    <a:lnTo>
                      <a:pt x="61765" y="127014"/>
                    </a:lnTo>
                    <a:cubicBezTo>
                      <a:pt x="62069" y="123328"/>
                      <a:pt x="60212" y="119804"/>
                      <a:pt x="57002" y="117966"/>
                    </a:cubicBezTo>
                    <a:cubicBezTo>
                      <a:pt x="44962" y="114670"/>
                      <a:pt x="32608" y="112660"/>
                      <a:pt x="20141" y="111965"/>
                    </a:cubicBezTo>
                    <a:cubicBezTo>
                      <a:pt x="6234" y="110441"/>
                      <a:pt x="-719" y="105488"/>
                      <a:pt x="-719" y="97106"/>
                    </a:cubicBezTo>
                    <a:cubicBezTo>
                      <a:pt x="-986" y="90848"/>
                      <a:pt x="2890" y="85161"/>
                      <a:pt x="8806" y="83104"/>
                    </a:cubicBezTo>
                    <a:cubicBezTo>
                      <a:pt x="15159" y="80456"/>
                      <a:pt x="21807" y="78599"/>
                      <a:pt x="28617" y="77580"/>
                    </a:cubicBezTo>
                    <a:cubicBezTo>
                      <a:pt x="50906" y="74055"/>
                      <a:pt x="62812" y="70626"/>
                      <a:pt x="64336" y="67197"/>
                    </a:cubicBezTo>
                    <a:cubicBezTo>
                      <a:pt x="64946" y="65521"/>
                      <a:pt x="65203" y="63740"/>
                      <a:pt x="65098" y="61959"/>
                    </a:cubicBezTo>
                    <a:cubicBezTo>
                      <a:pt x="65098" y="55101"/>
                      <a:pt x="65289" y="48909"/>
                      <a:pt x="65670" y="43385"/>
                    </a:cubicBezTo>
                    <a:cubicBezTo>
                      <a:pt x="66717" y="35422"/>
                      <a:pt x="68632" y="27593"/>
                      <a:pt x="71385" y="20049"/>
                    </a:cubicBezTo>
                    <a:cubicBezTo>
                      <a:pt x="73499" y="8285"/>
                      <a:pt x="83720" y="-297"/>
                      <a:pt x="95674" y="-335"/>
                    </a:cubicBezTo>
                    <a:cubicBezTo>
                      <a:pt x="105427" y="-992"/>
                      <a:pt x="114638" y="4209"/>
                      <a:pt x="119105" y="12905"/>
                    </a:cubicBezTo>
                    <a:cubicBezTo>
                      <a:pt x="123544" y="20763"/>
                      <a:pt x="125963" y="29602"/>
                      <a:pt x="126154" y="38622"/>
                    </a:cubicBezTo>
                    <a:lnTo>
                      <a:pt x="126154" y="54434"/>
                    </a:lnTo>
                    <a:cubicBezTo>
                      <a:pt x="125877" y="57825"/>
                      <a:pt x="126830" y="61206"/>
                      <a:pt x="128821" y="63959"/>
                    </a:cubicBezTo>
                    <a:cubicBezTo>
                      <a:pt x="130535" y="66245"/>
                      <a:pt x="138346" y="67388"/>
                      <a:pt x="151490" y="67388"/>
                    </a:cubicBezTo>
                    <a:lnTo>
                      <a:pt x="165111" y="67388"/>
                    </a:lnTo>
                    <a:cubicBezTo>
                      <a:pt x="173302" y="67388"/>
                      <a:pt x="180637" y="67388"/>
                      <a:pt x="187304" y="68340"/>
                    </a:cubicBezTo>
                    <a:cubicBezTo>
                      <a:pt x="194353" y="69274"/>
                      <a:pt x="200982" y="72246"/>
                      <a:pt x="206354" y="76913"/>
                    </a:cubicBezTo>
                    <a:cubicBezTo>
                      <a:pt x="212888" y="81685"/>
                      <a:pt x="216860" y="89210"/>
                      <a:pt x="217117" y="97296"/>
                    </a:cubicBezTo>
                    <a:cubicBezTo>
                      <a:pt x="217117" y="97773"/>
                      <a:pt x="217117" y="100154"/>
                      <a:pt x="217117" y="104440"/>
                    </a:cubicBezTo>
                    <a:cubicBezTo>
                      <a:pt x="217117" y="108726"/>
                      <a:pt x="212450" y="113298"/>
                      <a:pt x="203973" y="118347"/>
                    </a:cubicBezTo>
                    <a:cubicBezTo>
                      <a:pt x="197953" y="121938"/>
                      <a:pt x="191076" y="123852"/>
                      <a:pt x="184065" y="123871"/>
                    </a:cubicBezTo>
                    <a:cubicBezTo>
                      <a:pt x="176760" y="123928"/>
                      <a:pt x="169464" y="123357"/>
                      <a:pt x="162253" y="122157"/>
                    </a:cubicBezTo>
                    <a:cubicBezTo>
                      <a:pt x="157872" y="121195"/>
                      <a:pt x="153404" y="120680"/>
                      <a:pt x="148918" y="120633"/>
                    </a:cubicBezTo>
                    <a:cubicBezTo>
                      <a:pt x="147108" y="120633"/>
                      <a:pt x="144537" y="120633"/>
                      <a:pt x="141394" y="120633"/>
                    </a:cubicBezTo>
                    <a:cubicBezTo>
                      <a:pt x="135040" y="121328"/>
                      <a:pt x="131459" y="139178"/>
                      <a:pt x="130630" y="174163"/>
                    </a:cubicBezTo>
                    <a:cubicBezTo>
                      <a:pt x="130630" y="186355"/>
                      <a:pt x="130059" y="203214"/>
                      <a:pt x="130059" y="224646"/>
                    </a:cubicBezTo>
                    <a:cubicBezTo>
                      <a:pt x="130059" y="246077"/>
                      <a:pt x="130059" y="266365"/>
                      <a:pt x="129107" y="281796"/>
                    </a:cubicBezTo>
                    <a:cubicBezTo>
                      <a:pt x="128868" y="295007"/>
                      <a:pt x="126658" y="308104"/>
                      <a:pt x="122534" y="320658"/>
                    </a:cubicBezTo>
                    <a:cubicBezTo>
                      <a:pt x="119486" y="334317"/>
                      <a:pt x="107189" y="343899"/>
                      <a:pt x="93197" y="343518"/>
                    </a:cubicBezTo>
                    <a:close/>
                  </a:path>
                </a:pathLst>
              </a:custGeom>
              <a:solidFill>
                <a:srgbClr val="313759"/>
              </a:solidFill>
              <a:ln w="9525" cap="flat">
                <a:noFill/>
                <a:prstDash val="solid"/>
                <a:miter/>
              </a:ln>
            </p:spPr>
            <p:txBody>
              <a:bodyPr rtlCol="0" anchor="ctr"/>
              <a:lstStyle/>
              <a:p>
                <a:endParaRPr lang="fr-FR"/>
              </a:p>
            </p:txBody>
          </p:sp>
          <p:sp>
            <p:nvSpPr>
              <p:cNvPr id="478" name="Graphique 15">
                <a:extLst>
                  <a:ext uri="{FF2B5EF4-FFF2-40B4-BE49-F238E27FC236}">
                    <a16:creationId xmlns:a16="http://schemas.microsoft.com/office/drawing/2014/main" id="{3D334B2B-2997-4D68-985E-0120732924CD}"/>
                  </a:ext>
                </a:extLst>
              </p:cNvPr>
              <p:cNvSpPr/>
              <p:nvPr/>
            </p:nvSpPr>
            <p:spPr>
              <a:xfrm>
                <a:off x="4215910" y="2304631"/>
                <a:ext cx="73632" cy="349662"/>
              </a:xfrm>
              <a:custGeom>
                <a:avLst/>
                <a:gdLst>
                  <a:gd name="connsiteX0" fmla="*/ 34226 w 73632"/>
                  <a:gd name="connsiteY0" fmla="*/ 349272 h 349662"/>
                  <a:gd name="connsiteX1" fmla="*/ 32702 w 73632"/>
                  <a:gd name="connsiteY1" fmla="*/ 349272 h 349662"/>
                  <a:gd name="connsiteX2" fmla="*/ 15557 w 73632"/>
                  <a:gd name="connsiteY2" fmla="*/ 343176 h 349662"/>
                  <a:gd name="connsiteX3" fmla="*/ 5079 w 73632"/>
                  <a:gd name="connsiteY3" fmla="*/ 326412 h 349662"/>
                  <a:gd name="connsiteX4" fmla="*/ -731 w 73632"/>
                  <a:gd name="connsiteY4" fmla="*/ 173155 h 349662"/>
                  <a:gd name="connsiteX5" fmla="*/ 5366 w 73632"/>
                  <a:gd name="connsiteY5" fmla="*/ 20755 h 349662"/>
                  <a:gd name="connsiteX6" fmla="*/ 17653 w 73632"/>
                  <a:gd name="connsiteY6" fmla="*/ 2943 h 349662"/>
                  <a:gd name="connsiteX7" fmla="*/ 29654 w 73632"/>
                  <a:gd name="connsiteY7" fmla="*/ -391 h 349662"/>
                  <a:gd name="connsiteX8" fmla="*/ 37750 w 73632"/>
                  <a:gd name="connsiteY8" fmla="*/ 943 h 349662"/>
                  <a:gd name="connsiteX9" fmla="*/ 56038 w 73632"/>
                  <a:gd name="connsiteY9" fmla="*/ 18755 h 349662"/>
                  <a:gd name="connsiteX10" fmla="*/ 69373 w 73632"/>
                  <a:gd name="connsiteY10" fmla="*/ 109623 h 349662"/>
                  <a:gd name="connsiteX11" fmla="*/ 72897 w 73632"/>
                  <a:gd name="connsiteY11" fmla="*/ 208588 h 349662"/>
                  <a:gd name="connsiteX12" fmla="*/ 72135 w 73632"/>
                  <a:gd name="connsiteY12" fmla="*/ 260976 h 349662"/>
                  <a:gd name="connsiteX13" fmla="*/ 61849 w 73632"/>
                  <a:gd name="connsiteY13" fmla="*/ 327651 h 349662"/>
                  <a:gd name="connsiteX14" fmla="*/ 34226 w 73632"/>
                  <a:gd name="connsiteY14" fmla="*/ 349272 h 349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3632" h="349662">
                    <a:moveTo>
                      <a:pt x="34226" y="349272"/>
                    </a:moveTo>
                    <a:lnTo>
                      <a:pt x="32702" y="349272"/>
                    </a:lnTo>
                    <a:cubicBezTo>
                      <a:pt x="26463" y="349206"/>
                      <a:pt x="20434" y="347062"/>
                      <a:pt x="15557" y="343176"/>
                    </a:cubicBezTo>
                    <a:cubicBezTo>
                      <a:pt x="10042" y="339138"/>
                      <a:pt x="6299" y="333137"/>
                      <a:pt x="5079" y="326412"/>
                    </a:cubicBezTo>
                    <a:cubicBezTo>
                      <a:pt x="1269" y="307362"/>
                      <a:pt x="-664" y="256280"/>
                      <a:pt x="-731" y="173155"/>
                    </a:cubicBezTo>
                    <a:cubicBezTo>
                      <a:pt x="-797" y="90030"/>
                      <a:pt x="1241" y="39234"/>
                      <a:pt x="5366" y="20755"/>
                    </a:cubicBezTo>
                    <a:cubicBezTo>
                      <a:pt x="6565" y="13268"/>
                      <a:pt x="11080" y="6724"/>
                      <a:pt x="17653" y="2943"/>
                    </a:cubicBezTo>
                    <a:cubicBezTo>
                      <a:pt x="21291" y="800"/>
                      <a:pt x="25435" y="-352"/>
                      <a:pt x="29654" y="-391"/>
                    </a:cubicBezTo>
                    <a:cubicBezTo>
                      <a:pt x="32407" y="-372"/>
                      <a:pt x="35140" y="76"/>
                      <a:pt x="37750" y="943"/>
                    </a:cubicBezTo>
                    <a:cubicBezTo>
                      <a:pt x="46456" y="3419"/>
                      <a:pt x="53333" y="10116"/>
                      <a:pt x="56038" y="18755"/>
                    </a:cubicBezTo>
                    <a:cubicBezTo>
                      <a:pt x="63887" y="48444"/>
                      <a:pt x="68354" y="78924"/>
                      <a:pt x="69373" y="109623"/>
                    </a:cubicBezTo>
                    <a:cubicBezTo>
                      <a:pt x="71783" y="142703"/>
                      <a:pt x="72964" y="175698"/>
                      <a:pt x="72897" y="208588"/>
                    </a:cubicBezTo>
                    <a:cubicBezTo>
                      <a:pt x="72897" y="218113"/>
                      <a:pt x="72897" y="235258"/>
                      <a:pt x="72135" y="260976"/>
                    </a:cubicBezTo>
                    <a:cubicBezTo>
                      <a:pt x="72202" y="283597"/>
                      <a:pt x="68726" y="306095"/>
                      <a:pt x="61849" y="327651"/>
                    </a:cubicBezTo>
                    <a:cubicBezTo>
                      <a:pt x="58667" y="340328"/>
                      <a:pt x="47294" y="349234"/>
                      <a:pt x="34226" y="349272"/>
                    </a:cubicBezTo>
                    <a:close/>
                  </a:path>
                </a:pathLst>
              </a:custGeom>
              <a:solidFill>
                <a:srgbClr val="313759"/>
              </a:solidFill>
              <a:ln w="9525" cap="flat">
                <a:noFill/>
                <a:prstDash val="solid"/>
                <a:miter/>
              </a:ln>
            </p:spPr>
            <p:txBody>
              <a:bodyPr rtlCol="0" anchor="ctr"/>
              <a:lstStyle/>
              <a:p>
                <a:endParaRPr lang="fr-FR"/>
              </a:p>
            </p:txBody>
          </p:sp>
          <p:sp>
            <p:nvSpPr>
              <p:cNvPr id="479" name="Graphique 15">
                <a:extLst>
                  <a:ext uri="{FF2B5EF4-FFF2-40B4-BE49-F238E27FC236}">
                    <a16:creationId xmlns:a16="http://schemas.microsoft.com/office/drawing/2014/main" id="{3D334B2B-2997-4D68-985E-0120732924CD}"/>
                  </a:ext>
                </a:extLst>
              </p:cNvPr>
              <p:cNvSpPr/>
              <p:nvPr/>
            </p:nvSpPr>
            <p:spPr>
              <a:xfrm>
                <a:off x="4315199" y="2415690"/>
                <a:ext cx="185416" cy="214270"/>
              </a:xfrm>
              <a:custGeom>
                <a:avLst/>
                <a:gdLst>
                  <a:gd name="connsiteX0" fmla="*/ 87908 w 185416"/>
                  <a:gd name="connsiteY0" fmla="*/ 213829 h 214270"/>
                  <a:gd name="connsiteX1" fmla="*/ 85622 w 185416"/>
                  <a:gd name="connsiteY1" fmla="*/ 213829 h 214270"/>
                  <a:gd name="connsiteX2" fmla="*/ 38760 w 185416"/>
                  <a:gd name="connsiteY2" fmla="*/ 201161 h 214270"/>
                  <a:gd name="connsiteX3" fmla="*/ 10185 w 185416"/>
                  <a:gd name="connsiteY3" fmla="*/ 166871 h 214270"/>
                  <a:gd name="connsiteX4" fmla="*/ -674 w 185416"/>
                  <a:gd name="connsiteY4" fmla="*/ 114674 h 214270"/>
                  <a:gd name="connsiteX5" fmla="*/ 12375 w 185416"/>
                  <a:gd name="connsiteY5" fmla="*/ 51618 h 214270"/>
                  <a:gd name="connsiteX6" fmla="*/ 46570 w 185416"/>
                  <a:gd name="connsiteY6" fmla="*/ 12661 h 214270"/>
                  <a:gd name="connsiteX7" fmla="*/ 89814 w 185416"/>
                  <a:gd name="connsiteY7" fmla="*/ -388 h 214270"/>
                  <a:gd name="connsiteX8" fmla="*/ 128676 w 185416"/>
                  <a:gd name="connsiteY8" fmla="*/ 12947 h 214270"/>
                  <a:gd name="connsiteX9" fmla="*/ 147059 w 185416"/>
                  <a:gd name="connsiteY9" fmla="*/ 56667 h 214270"/>
                  <a:gd name="connsiteX10" fmla="*/ 136105 w 185416"/>
                  <a:gd name="connsiteY10" fmla="*/ 88956 h 214270"/>
                  <a:gd name="connsiteX11" fmla="*/ 105815 w 185416"/>
                  <a:gd name="connsiteY11" fmla="*/ 110673 h 214270"/>
                  <a:gd name="connsiteX12" fmla="*/ 64667 w 185416"/>
                  <a:gd name="connsiteY12" fmla="*/ 121436 h 214270"/>
                  <a:gd name="connsiteX13" fmla="*/ 51494 w 185416"/>
                  <a:gd name="connsiteY13" fmla="*/ 136581 h 214270"/>
                  <a:gd name="connsiteX14" fmla="*/ 51618 w 185416"/>
                  <a:gd name="connsiteY14" fmla="*/ 137724 h 214270"/>
                  <a:gd name="connsiteX15" fmla="*/ 59143 w 185416"/>
                  <a:gd name="connsiteY15" fmla="*/ 155345 h 214270"/>
                  <a:gd name="connsiteX16" fmla="*/ 91242 w 185416"/>
                  <a:gd name="connsiteY16" fmla="*/ 165633 h 214270"/>
                  <a:gd name="connsiteX17" fmla="*/ 146011 w 185416"/>
                  <a:gd name="connsiteY17" fmla="*/ 149821 h 214270"/>
                  <a:gd name="connsiteX18" fmla="*/ 170681 w 185416"/>
                  <a:gd name="connsiteY18" fmla="*/ 141249 h 214270"/>
                  <a:gd name="connsiteX19" fmla="*/ 181063 w 185416"/>
                  <a:gd name="connsiteY19" fmla="*/ 145535 h 214270"/>
                  <a:gd name="connsiteX20" fmla="*/ 184683 w 185416"/>
                  <a:gd name="connsiteY20" fmla="*/ 155631 h 214270"/>
                  <a:gd name="connsiteX21" fmla="*/ 176681 w 185416"/>
                  <a:gd name="connsiteY21" fmla="*/ 173919 h 214270"/>
                  <a:gd name="connsiteX22" fmla="*/ 87908 w 185416"/>
                  <a:gd name="connsiteY22" fmla="*/ 213829 h 214270"/>
                  <a:gd name="connsiteX23" fmla="*/ 70573 w 185416"/>
                  <a:gd name="connsiteY23" fmla="*/ 78765 h 214270"/>
                  <a:gd name="connsiteX24" fmla="*/ 96671 w 185416"/>
                  <a:gd name="connsiteY24" fmla="*/ 60381 h 214270"/>
                  <a:gd name="connsiteX25" fmla="*/ 103244 w 185416"/>
                  <a:gd name="connsiteY25" fmla="*/ 40093 h 214270"/>
                  <a:gd name="connsiteX26" fmla="*/ 99243 w 185416"/>
                  <a:gd name="connsiteY26" fmla="*/ 32911 h 214270"/>
                  <a:gd name="connsiteX27" fmla="*/ 96290 w 185416"/>
                  <a:gd name="connsiteY27" fmla="*/ 32854 h 214270"/>
                  <a:gd name="connsiteX28" fmla="*/ 92290 w 185416"/>
                  <a:gd name="connsiteY28" fmla="*/ 32854 h 214270"/>
                  <a:gd name="connsiteX29" fmla="*/ 78669 w 185416"/>
                  <a:gd name="connsiteY29" fmla="*/ 38474 h 214270"/>
                  <a:gd name="connsiteX30" fmla="*/ 62095 w 185416"/>
                  <a:gd name="connsiteY30" fmla="*/ 51809 h 214270"/>
                  <a:gd name="connsiteX31" fmla="*/ 56571 w 185416"/>
                  <a:gd name="connsiteY31" fmla="*/ 64286 h 214270"/>
                  <a:gd name="connsiteX32" fmla="*/ 66163 w 185416"/>
                  <a:gd name="connsiteY32" fmla="*/ 78450 h 214270"/>
                  <a:gd name="connsiteX33" fmla="*/ 70573 w 185416"/>
                  <a:gd name="connsiteY33" fmla="*/ 78479 h 214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85416" h="214270">
                    <a:moveTo>
                      <a:pt x="87908" y="213829"/>
                    </a:moveTo>
                    <a:lnTo>
                      <a:pt x="85622" y="213829"/>
                    </a:lnTo>
                    <a:cubicBezTo>
                      <a:pt x="69087" y="214410"/>
                      <a:pt x="52752" y="209990"/>
                      <a:pt x="38760" y="201161"/>
                    </a:cubicBezTo>
                    <a:cubicBezTo>
                      <a:pt x="26206" y="192636"/>
                      <a:pt x="16309" y="180749"/>
                      <a:pt x="10185" y="166871"/>
                    </a:cubicBezTo>
                    <a:cubicBezTo>
                      <a:pt x="2822" y="150469"/>
                      <a:pt x="-884" y="132657"/>
                      <a:pt x="-674" y="114674"/>
                    </a:cubicBezTo>
                    <a:cubicBezTo>
                      <a:pt x="-1302" y="92928"/>
                      <a:pt x="3165" y="71326"/>
                      <a:pt x="12375" y="51618"/>
                    </a:cubicBezTo>
                    <a:cubicBezTo>
                      <a:pt x="19957" y="35721"/>
                      <a:pt x="31787" y="22234"/>
                      <a:pt x="46570" y="12661"/>
                    </a:cubicBezTo>
                    <a:cubicBezTo>
                      <a:pt x="59467" y="4327"/>
                      <a:pt x="74459" y="-188"/>
                      <a:pt x="89814" y="-388"/>
                    </a:cubicBezTo>
                    <a:cubicBezTo>
                      <a:pt x="103910" y="-512"/>
                      <a:pt x="117626" y="4193"/>
                      <a:pt x="128676" y="12947"/>
                    </a:cubicBezTo>
                    <a:cubicBezTo>
                      <a:pt x="141334" y="23815"/>
                      <a:pt x="148144" y="40017"/>
                      <a:pt x="147059" y="56667"/>
                    </a:cubicBezTo>
                    <a:cubicBezTo>
                      <a:pt x="147307" y="68382"/>
                      <a:pt x="143429" y="79812"/>
                      <a:pt x="136105" y="88956"/>
                    </a:cubicBezTo>
                    <a:cubicBezTo>
                      <a:pt x="127999" y="98634"/>
                      <a:pt x="117579" y="106111"/>
                      <a:pt x="105815" y="110673"/>
                    </a:cubicBezTo>
                    <a:cubicBezTo>
                      <a:pt x="92652" y="116102"/>
                      <a:pt x="78803" y="119722"/>
                      <a:pt x="64667" y="121436"/>
                    </a:cubicBezTo>
                    <a:cubicBezTo>
                      <a:pt x="56847" y="121979"/>
                      <a:pt x="50951" y="128761"/>
                      <a:pt x="51494" y="136581"/>
                    </a:cubicBezTo>
                    <a:cubicBezTo>
                      <a:pt x="51514" y="136962"/>
                      <a:pt x="51561" y="137343"/>
                      <a:pt x="51618" y="137724"/>
                    </a:cubicBezTo>
                    <a:cubicBezTo>
                      <a:pt x="52028" y="144287"/>
                      <a:pt x="54685" y="150516"/>
                      <a:pt x="59143" y="155345"/>
                    </a:cubicBezTo>
                    <a:cubicBezTo>
                      <a:pt x="64667" y="162203"/>
                      <a:pt x="75335" y="165633"/>
                      <a:pt x="91242" y="165633"/>
                    </a:cubicBezTo>
                    <a:cubicBezTo>
                      <a:pt x="110587" y="165356"/>
                      <a:pt x="129495" y="159899"/>
                      <a:pt x="146011" y="149821"/>
                    </a:cubicBezTo>
                    <a:cubicBezTo>
                      <a:pt x="153355" y="144877"/>
                      <a:pt x="161851" y="141925"/>
                      <a:pt x="170681" y="141249"/>
                    </a:cubicBezTo>
                    <a:cubicBezTo>
                      <a:pt x="174615" y="141010"/>
                      <a:pt x="178444" y="142592"/>
                      <a:pt x="181063" y="145535"/>
                    </a:cubicBezTo>
                    <a:cubicBezTo>
                      <a:pt x="183454" y="148354"/>
                      <a:pt x="184740" y="151936"/>
                      <a:pt x="184683" y="155631"/>
                    </a:cubicBezTo>
                    <a:cubicBezTo>
                      <a:pt x="184654" y="162566"/>
                      <a:pt x="181758" y="169185"/>
                      <a:pt x="176681" y="173919"/>
                    </a:cubicBezTo>
                    <a:cubicBezTo>
                      <a:pt x="153736" y="198732"/>
                      <a:pt x="121694" y="213134"/>
                      <a:pt x="87908" y="213829"/>
                    </a:cubicBezTo>
                    <a:close/>
                    <a:moveTo>
                      <a:pt x="70573" y="78765"/>
                    </a:moveTo>
                    <a:cubicBezTo>
                      <a:pt x="82203" y="78517"/>
                      <a:pt x="92528" y="71249"/>
                      <a:pt x="96671" y="60381"/>
                    </a:cubicBezTo>
                    <a:cubicBezTo>
                      <a:pt x="100301" y="54171"/>
                      <a:pt x="102548" y="47256"/>
                      <a:pt x="103244" y="40093"/>
                    </a:cubicBezTo>
                    <a:cubicBezTo>
                      <a:pt x="104120" y="37007"/>
                      <a:pt x="102329" y="33797"/>
                      <a:pt x="99243" y="32911"/>
                    </a:cubicBezTo>
                    <a:cubicBezTo>
                      <a:pt x="98281" y="32635"/>
                      <a:pt x="97262" y="32616"/>
                      <a:pt x="96290" y="32854"/>
                    </a:cubicBezTo>
                    <a:lnTo>
                      <a:pt x="92290" y="32854"/>
                    </a:lnTo>
                    <a:cubicBezTo>
                      <a:pt x="87413" y="33759"/>
                      <a:pt x="82774" y="35673"/>
                      <a:pt x="78669" y="38474"/>
                    </a:cubicBezTo>
                    <a:cubicBezTo>
                      <a:pt x="72440" y="41960"/>
                      <a:pt x="66829" y="46465"/>
                      <a:pt x="62095" y="51809"/>
                    </a:cubicBezTo>
                    <a:cubicBezTo>
                      <a:pt x="58781" y="55142"/>
                      <a:pt x="56809" y="59591"/>
                      <a:pt x="56571" y="64286"/>
                    </a:cubicBezTo>
                    <a:cubicBezTo>
                      <a:pt x="55314" y="70849"/>
                      <a:pt x="59610" y="77183"/>
                      <a:pt x="66163" y="78450"/>
                    </a:cubicBezTo>
                    <a:cubicBezTo>
                      <a:pt x="67620" y="78727"/>
                      <a:pt x="69115" y="78736"/>
                      <a:pt x="70573" y="78479"/>
                    </a:cubicBezTo>
                    <a:close/>
                  </a:path>
                </a:pathLst>
              </a:custGeom>
              <a:solidFill>
                <a:srgbClr val="313759"/>
              </a:solidFill>
              <a:ln w="9525" cap="flat">
                <a:noFill/>
                <a:prstDash val="solid"/>
                <a:miter/>
              </a:ln>
            </p:spPr>
            <p:txBody>
              <a:bodyPr rtlCol="0" anchor="ctr"/>
              <a:lstStyle/>
              <a:p>
                <a:endParaRPr lang="fr-FR"/>
              </a:p>
            </p:txBody>
          </p:sp>
          <p:sp>
            <p:nvSpPr>
              <p:cNvPr id="43" name="Graphique 15">
                <a:extLst>
                  <a:ext uri="{FF2B5EF4-FFF2-40B4-BE49-F238E27FC236}">
                    <a16:creationId xmlns:a16="http://schemas.microsoft.com/office/drawing/2014/main" id="{3D334B2B-2997-4D68-985E-0120732924CD}"/>
                  </a:ext>
                </a:extLst>
              </p:cNvPr>
              <p:cNvSpPr/>
              <p:nvPr/>
            </p:nvSpPr>
            <p:spPr>
              <a:xfrm>
                <a:off x="4634914" y="2403101"/>
                <a:ext cx="202504" cy="252144"/>
              </a:xfrm>
              <a:custGeom>
                <a:avLst/>
                <a:gdLst>
                  <a:gd name="connsiteX0" fmla="*/ 105664 w 202504"/>
                  <a:gd name="connsiteY0" fmla="*/ 251754 h 252144"/>
                  <a:gd name="connsiteX1" fmla="*/ 47942 w 202504"/>
                  <a:gd name="connsiteY1" fmla="*/ 236419 h 252144"/>
                  <a:gd name="connsiteX2" fmla="*/ 7556 w 202504"/>
                  <a:gd name="connsiteY2" fmla="*/ 197080 h 252144"/>
                  <a:gd name="connsiteX3" fmla="*/ -730 w 202504"/>
                  <a:gd name="connsiteY3" fmla="*/ 164410 h 252144"/>
                  <a:gd name="connsiteX4" fmla="*/ 14795 w 202504"/>
                  <a:gd name="connsiteY4" fmla="*/ 123738 h 252144"/>
                  <a:gd name="connsiteX5" fmla="*/ 31655 w 202504"/>
                  <a:gd name="connsiteY5" fmla="*/ 118690 h 252144"/>
                  <a:gd name="connsiteX6" fmla="*/ 60706 w 202504"/>
                  <a:gd name="connsiteY6" fmla="*/ 142502 h 252144"/>
                  <a:gd name="connsiteX7" fmla="*/ 89281 w 202504"/>
                  <a:gd name="connsiteY7" fmla="*/ 182507 h 252144"/>
                  <a:gd name="connsiteX8" fmla="*/ 120142 w 202504"/>
                  <a:gd name="connsiteY8" fmla="*/ 192032 h 252144"/>
                  <a:gd name="connsiteX9" fmla="*/ 133382 w 202504"/>
                  <a:gd name="connsiteY9" fmla="*/ 190508 h 252144"/>
                  <a:gd name="connsiteX10" fmla="*/ 143574 w 202504"/>
                  <a:gd name="connsiteY10" fmla="*/ 179364 h 252144"/>
                  <a:gd name="connsiteX11" fmla="*/ 143478 w 202504"/>
                  <a:gd name="connsiteY11" fmla="*/ 178507 h 252144"/>
                  <a:gd name="connsiteX12" fmla="*/ 104045 w 202504"/>
                  <a:gd name="connsiteY12" fmla="*/ 141073 h 252144"/>
                  <a:gd name="connsiteX13" fmla="*/ 60611 w 202504"/>
                  <a:gd name="connsiteY13" fmla="*/ 107641 h 252144"/>
                  <a:gd name="connsiteX14" fmla="*/ 44037 w 202504"/>
                  <a:gd name="connsiteY14" fmla="*/ 66969 h 252144"/>
                  <a:gd name="connsiteX15" fmla="*/ 64040 w 202504"/>
                  <a:gd name="connsiteY15" fmla="*/ 20010 h 252144"/>
                  <a:gd name="connsiteX16" fmla="*/ 113570 w 202504"/>
                  <a:gd name="connsiteY16" fmla="*/ -373 h 252144"/>
                  <a:gd name="connsiteX17" fmla="*/ 143097 w 202504"/>
                  <a:gd name="connsiteY17" fmla="*/ 7533 h 252144"/>
                  <a:gd name="connsiteX18" fmla="*/ 162814 w 202504"/>
                  <a:gd name="connsiteY18" fmla="*/ 31060 h 252144"/>
                  <a:gd name="connsiteX19" fmla="*/ 164052 w 202504"/>
                  <a:gd name="connsiteY19" fmla="*/ 37346 h 252144"/>
                  <a:gd name="connsiteX20" fmla="*/ 161862 w 202504"/>
                  <a:gd name="connsiteY20" fmla="*/ 44585 h 252144"/>
                  <a:gd name="connsiteX21" fmla="*/ 151574 w 202504"/>
                  <a:gd name="connsiteY21" fmla="*/ 49348 h 252144"/>
                  <a:gd name="connsiteX22" fmla="*/ 137191 w 202504"/>
                  <a:gd name="connsiteY22" fmla="*/ 46014 h 252144"/>
                  <a:gd name="connsiteX23" fmla="*/ 114903 w 202504"/>
                  <a:gd name="connsiteY23" fmla="*/ 42585 h 252144"/>
                  <a:gd name="connsiteX24" fmla="*/ 98425 w 202504"/>
                  <a:gd name="connsiteY24" fmla="*/ 47919 h 252144"/>
                  <a:gd name="connsiteX25" fmla="*/ 92519 w 202504"/>
                  <a:gd name="connsiteY25" fmla="*/ 62968 h 252144"/>
                  <a:gd name="connsiteX26" fmla="*/ 105854 w 202504"/>
                  <a:gd name="connsiteY26" fmla="*/ 83542 h 252144"/>
                  <a:gd name="connsiteX27" fmla="*/ 135001 w 202504"/>
                  <a:gd name="connsiteY27" fmla="*/ 103164 h 252144"/>
                  <a:gd name="connsiteX28" fmla="*/ 166624 w 202504"/>
                  <a:gd name="connsiteY28" fmla="*/ 123738 h 252144"/>
                  <a:gd name="connsiteX29" fmla="*/ 201771 w 202504"/>
                  <a:gd name="connsiteY29" fmla="*/ 180221 h 252144"/>
                  <a:gd name="connsiteX30" fmla="*/ 184912 w 202504"/>
                  <a:gd name="connsiteY30" fmla="*/ 220417 h 252144"/>
                  <a:gd name="connsiteX31" fmla="*/ 147669 w 202504"/>
                  <a:gd name="connsiteY31" fmla="*/ 244134 h 252144"/>
                  <a:gd name="connsiteX32" fmla="*/ 105664 w 202504"/>
                  <a:gd name="connsiteY32" fmla="*/ 251754 h 252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02504" h="252144">
                    <a:moveTo>
                      <a:pt x="105664" y="251754"/>
                    </a:moveTo>
                    <a:cubicBezTo>
                      <a:pt x="85471" y="251649"/>
                      <a:pt x="65564" y="246372"/>
                      <a:pt x="47942" y="236419"/>
                    </a:cubicBezTo>
                    <a:cubicBezTo>
                      <a:pt x="30864" y="227627"/>
                      <a:pt x="16795" y="213920"/>
                      <a:pt x="7556" y="197080"/>
                    </a:cubicBezTo>
                    <a:cubicBezTo>
                      <a:pt x="2042" y="187079"/>
                      <a:pt x="-816" y="175830"/>
                      <a:pt x="-730" y="164410"/>
                    </a:cubicBezTo>
                    <a:cubicBezTo>
                      <a:pt x="-730" y="144312"/>
                      <a:pt x="4413" y="130691"/>
                      <a:pt x="14795" y="123738"/>
                    </a:cubicBezTo>
                    <a:cubicBezTo>
                      <a:pt x="19777" y="120394"/>
                      <a:pt x="25654" y="118632"/>
                      <a:pt x="31655" y="118690"/>
                    </a:cubicBezTo>
                    <a:cubicBezTo>
                      <a:pt x="45819" y="118575"/>
                      <a:pt x="58039" y="128596"/>
                      <a:pt x="60706" y="142502"/>
                    </a:cubicBezTo>
                    <a:cubicBezTo>
                      <a:pt x="64859" y="158961"/>
                      <a:pt x="75089" y="173239"/>
                      <a:pt x="89281" y="182507"/>
                    </a:cubicBezTo>
                    <a:cubicBezTo>
                      <a:pt x="98520" y="188337"/>
                      <a:pt x="109188" y="191613"/>
                      <a:pt x="120142" y="192032"/>
                    </a:cubicBezTo>
                    <a:cubicBezTo>
                      <a:pt x="124618" y="191785"/>
                      <a:pt x="129000" y="191280"/>
                      <a:pt x="133382" y="190508"/>
                    </a:cubicBezTo>
                    <a:cubicBezTo>
                      <a:pt x="139287" y="190241"/>
                      <a:pt x="143859" y="185250"/>
                      <a:pt x="143574" y="179364"/>
                    </a:cubicBezTo>
                    <a:cubicBezTo>
                      <a:pt x="143574" y="179078"/>
                      <a:pt x="143478" y="178792"/>
                      <a:pt x="143478" y="178507"/>
                    </a:cubicBezTo>
                    <a:cubicBezTo>
                      <a:pt x="143478" y="167267"/>
                      <a:pt x="130334" y="154789"/>
                      <a:pt x="104045" y="141073"/>
                    </a:cubicBezTo>
                    <a:cubicBezTo>
                      <a:pt x="87852" y="132377"/>
                      <a:pt x="73184" y="121080"/>
                      <a:pt x="60611" y="107641"/>
                    </a:cubicBezTo>
                    <a:cubicBezTo>
                      <a:pt x="49885" y="96830"/>
                      <a:pt x="43923" y="82190"/>
                      <a:pt x="44037" y="66969"/>
                    </a:cubicBezTo>
                    <a:cubicBezTo>
                      <a:pt x="44027" y="49243"/>
                      <a:pt x="51257" y="32288"/>
                      <a:pt x="64040" y="20010"/>
                    </a:cubicBezTo>
                    <a:cubicBezTo>
                      <a:pt x="76993" y="6590"/>
                      <a:pt x="94900" y="-802"/>
                      <a:pt x="113570" y="-373"/>
                    </a:cubicBezTo>
                    <a:cubicBezTo>
                      <a:pt x="123952" y="-373"/>
                      <a:pt x="134143" y="2361"/>
                      <a:pt x="143097" y="7533"/>
                    </a:cubicBezTo>
                    <a:cubicBezTo>
                      <a:pt x="152337" y="12714"/>
                      <a:pt x="159290" y="21077"/>
                      <a:pt x="162814" y="31060"/>
                    </a:cubicBezTo>
                    <a:cubicBezTo>
                      <a:pt x="163576" y="33060"/>
                      <a:pt x="164052" y="35194"/>
                      <a:pt x="164052" y="37346"/>
                    </a:cubicBezTo>
                    <a:cubicBezTo>
                      <a:pt x="164147" y="39937"/>
                      <a:pt x="163385" y="42490"/>
                      <a:pt x="161862" y="44585"/>
                    </a:cubicBezTo>
                    <a:cubicBezTo>
                      <a:pt x="159480" y="47804"/>
                      <a:pt x="155575" y="49595"/>
                      <a:pt x="151574" y="49348"/>
                    </a:cubicBezTo>
                    <a:cubicBezTo>
                      <a:pt x="146621" y="48967"/>
                      <a:pt x="141764" y="47843"/>
                      <a:pt x="137191" y="46014"/>
                    </a:cubicBezTo>
                    <a:cubicBezTo>
                      <a:pt x="130048" y="43614"/>
                      <a:pt x="122428" y="42452"/>
                      <a:pt x="114903" y="42585"/>
                    </a:cubicBezTo>
                    <a:cubicBezTo>
                      <a:pt x="108903" y="42232"/>
                      <a:pt x="103092" y="44138"/>
                      <a:pt x="98425" y="47919"/>
                    </a:cubicBezTo>
                    <a:cubicBezTo>
                      <a:pt x="94329" y="51815"/>
                      <a:pt x="92138" y="57320"/>
                      <a:pt x="92519" y="62968"/>
                    </a:cubicBezTo>
                    <a:cubicBezTo>
                      <a:pt x="93472" y="71550"/>
                      <a:pt x="98425" y="79189"/>
                      <a:pt x="105854" y="83542"/>
                    </a:cubicBezTo>
                    <a:cubicBezTo>
                      <a:pt x="115093" y="90743"/>
                      <a:pt x="124809" y="97296"/>
                      <a:pt x="135001" y="103164"/>
                    </a:cubicBezTo>
                    <a:cubicBezTo>
                      <a:pt x="145669" y="109546"/>
                      <a:pt x="156241" y="116404"/>
                      <a:pt x="166624" y="123738"/>
                    </a:cubicBezTo>
                    <a:cubicBezTo>
                      <a:pt x="190055" y="140816"/>
                      <a:pt x="201771" y="159647"/>
                      <a:pt x="201771" y="180221"/>
                    </a:cubicBezTo>
                    <a:cubicBezTo>
                      <a:pt x="201867" y="195366"/>
                      <a:pt x="195770" y="209892"/>
                      <a:pt x="184912" y="220417"/>
                    </a:cubicBezTo>
                    <a:cubicBezTo>
                      <a:pt x="174435" y="231046"/>
                      <a:pt x="161766" y="239162"/>
                      <a:pt x="147669" y="244134"/>
                    </a:cubicBezTo>
                    <a:cubicBezTo>
                      <a:pt x="134239" y="249125"/>
                      <a:pt x="120047" y="251706"/>
                      <a:pt x="105664" y="251754"/>
                    </a:cubicBezTo>
                    <a:close/>
                  </a:path>
                </a:pathLst>
              </a:custGeom>
              <a:solidFill>
                <a:srgbClr val="313759"/>
              </a:solidFill>
              <a:ln w="9525" cap="flat">
                <a:noFill/>
                <a:prstDash val="solid"/>
                <a:miter/>
              </a:ln>
            </p:spPr>
            <p:txBody>
              <a:bodyPr rtlCol="0" anchor="ctr"/>
              <a:lstStyle/>
              <a:p>
                <a:endParaRPr lang="fr-FR"/>
              </a:p>
            </p:txBody>
          </p:sp>
          <p:sp>
            <p:nvSpPr>
              <p:cNvPr id="61" name="Graphique 15">
                <a:extLst>
                  <a:ext uri="{FF2B5EF4-FFF2-40B4-BE49-F238E27FC236}">
                    <a16:creationId xmlns:a16="http://schemas.microsoft.com/office/drawing/2014/main" id="{3D334B2B-2997-4D68-985E-0120732924CD}"/>
                  </a:ext>
                </a:extLst>
              </p:cNvPr>
              <p:cNvSpPr/>
              <p:nvPr/>
            </p:nvSpPr>
            <p:spPr>
              <a:xfrm>
                <a:off x="4853847" y="2418168"/>
                <a:ext cx="185119" cy="236662"/>
              </a:xfrm>
              <a:custGeom>
                <a:avLst/>
                <a:gdLst>
                  <a:gd name="connsiteX0" fmla="*/ 91042 w 185119"/>
                  <a:gd name="connsiteY0" fmla="*/ 236210 h 236662"/>
                  <a:gd name="connsiteX1" fmla="*/ 17414 w 185119"/>
                  <a:gd name="connsiteY1" fmla="*/ 188014 h 236662"/>
                  <a:gd name="connsiteX2" fmla="*/ -684 w 185119"/>
                  <a:gd name="connsiteY2" fmla="*/ 104099 h 236662"/>
                  <a:gd name="connsiteX3" fmla="*/ 459 w 185119"/>
                  <a:gd name="connsiteY3" fmla="*/ 81143 h 236662"/>
                  <a:gd name="connsiteX4" fmla="*/ 8365 w 185119"/>
                  <a:gd name="connsiteY4" fmla="*/ 44567 h 236662"/>
                  <a:gd name="connsiteX5" fmla="*/ 16176 w 185119"/>
                  <a:gd name="connsiteY5" fmla="*/ 29804 h 236662"/>
                  <a:gd name="connsiteX6" fmla="*/ 30463 w 185119"/>
                  <a:gd name="connsiteY6" fmla="*/ 21517 h 236662"/>
                  <a:gd name="connsiteX7" fmla="*/ 38750 w 185119"/>
                  <a:gd name="connsiteY7" fmla="*/ 21993 h 236662"/>
                  <a:gd name="connsiteX8" fmla="*/ 54371 w 185119"/>
                  <a:gd name="connsiteY8" fmla="*/ 57141 h 236662"/>
                  <a:gd name="connsiteX9" fmla="*/ 64658 w 185119"/>
                  <a:gd name="connsiteY9" fmla="*/ 126006 h 236662"/>
                  <a:gd name="connsiteX10" fmla="*/ 92281 w 185119"/>
                  <a:gd name="connsiteY10" fmla="*/ 169155 h 236662"/>
                  <a:gd name="connsiteX11" fmla="*/ 118856 w 185119"/>
                  <a:gd name="connsiteY11" fmla="*/ 136008 h 236662"/>
                  <a:gd name="connsiteX12" fmla="*/ 124666 w 185119"/>
                  <a:gd name="connsiteY12" fmla="*/ 73428 h 236662"/>
                  <a:gd name="connsiteX13" fmla="*/ 124666 w 185119"/>
                  <a:gd name="connsiteY13" fmla="*/ 48378 h 236662"/>
                  <a:gd name="connsiteX14" fmla="*/ 124666 w 185119"/>
                  <a:gd name="connsiteY14" fmla="*/ 40281 h 236662"/>
                  <a:gd name="connsiteX15" fmla="*/ 124666 w 185119"/>
                  <a:gd name="connsiteY15" fmla="*/ 33804 h 236662"/>
                  <a:gd name="connsiteX16" fmla="*/ 124666 w 185119"/>
                  <a:gd name="connsiteY16" fmla="*/ 27804 h 236662"/>
                  <a:gd name="connsiteX17" fmla="*/ 126761 w 185119"/>
                  <a:gd name="connsiteY17" fmla="*/ 13040 h 236662"/>
                  <a:gd name="connsiteX18" fmla="*/ 142191 w 185119"/>
                  <a:gd name="connsiteY18" fmla="*/ 1134 h 236662"/>
                  <a:gd name="connsiteX19" fmla="*/ 151716 w 185119"/>
                  <a:gd name="connsiteY19" fmla="*/ -391 h 236662"/>
                  <a:gd name="connsiteX20" fmla="*/ 170766 w 185119"/>
                  <a:gd name="connsiteY20" fmla="*/ 8277 h 236662"/>
                  <a:gd name="connsiteX21" fmla="*/ 181339 w 185119"/>
                  <a:gd name="connsiteY21" fmla="*/ 32566 h 236662"/>
                  <a:gd name="connsiteX22" fmla="*/ 184388 w 185119"/>
                  <a:gd name="connsiteY22" fmla="*/ 77524 h 236662"/>
                  <a:gd name="connsiteX23" fmla="*/ 158289 w 185119"/>
                  <a:gd name="connsiteY23" fmla="*/ 197539 h 236662"/>
                  <a:gd name="connsiteX24" fmla="*/ 91042 w 185119"/>
                  <a:gd name="connsiteY24" fmla="*/ 236210 h 236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85119" h="236662">
                    <a:moveTo>
                      <a:pt x="91042" y="236210"/>
                    </a:moveTo>
                    <a:cubicBezTo>
                      <a:pt x="57991" y="236210"/>
                      <a:pt x="33416" y="220142"/>
                      <a:pt x="17414" y="188014"/>
                    </a:cubicBezTo>
                    <a:cubicBezTo>
                      <a:pt x="4841" y="161858"/>
                      <a:pt x="-1350" y="133102"/>
                      <a:pt x="-684" y="104099"/>
                    </a:cubicBezTo>
                    <a:cubicBezTo>
                      <a:pt x="-684" y="99432"/>
                      <a:pt x="-684" y="91812"/>
                      <a:pt x="459" y="81143"/>
                    </a:cubicBezTo>
                    <a:cubicBezTo>
                      <a:pt x="1602" y="68675"/>
                      <a:pt x="4270" y="56398"/>
                      <a:pt x="8365" y="44567"/>
                    </a:cubicBezTo>
                    <a:cubicBezTo>
                      <a:pt x="10080" y="39215"/>
                      <a:pt x="12747" y="34214"/>
                      <a:pt x="16176" y="29804"/>
                    </a:cubicBezTo>
                    <a:cubicBezTo>
                      <a:pt x="19414" y="24946"/>
                      <a:pt x="24653" y="21879"/>
                      <a:pt x="30463" y="21517"/>
                    </a:cubicBezTo>
                    <a:cubicBezTo>
                      <a:pt x="33225" y="21479"/>
                      <a:pt x="35987" y="21641"/>
                      <a:pt x="38750" y="21993"/>
                    </a:cubicBezTo>
                    <a:cubicBezTo>
                      <a:pt x="46941" y="22850"/>
                      <a:pt x="52180" y="34566"/>
                      <a:pt x="54371" y="57141"/>
                    </a:cubicBezTo>
                    <a:cubicBezTo>
                      <a:pt x="56371" y="80286"/>
                      <a:pt x="59800" y="103280"/>
                      <a:pt x="64658" y="126006"/>
                    </a:cubicBezTo>
                    <a:cubicBezTo>
                      <a:pt x="71040" y="154581"/>
                      <a:pt x="80184" y="169155"/>
                      <a:pt x="92281" y="169155"/>
                    </a:cubicBezTo>
                    <a:cubicBezTo>
                      <a:pt x="104378" y="169155"/>
                      <a:pt x="113712" y="158106"/>
                      <a:pt x="118856" y="136008"/>
                    </a:cubicBezTo>
                    <a:cubicBezTo>
                      <a:pt x="123141" y="115434"/>
                      <a:pt x="125046" y="94441"/>
                      <a:pt x="124666" y="73428"/>
                    </a:cubicBezTo>
                    <a:cubicBezTo>
                      <a:pt x="124666" y="63903"/>
                      <a:pt x="124666" y="55045"/>
                      <a:pt x="124666" y="48378"/>
                    </a:cubicBezTo>
                    <a:cubicBezTo>
                      <a:pt x="124666" y="45139"/>
                      <a:pt x="124666" y="42472"/>
                      <a:pt x="124666" y="40281"/>
                    </a:cubicBezTo>
                    <a:cubicBezTo>
                      <a:pt x="124666" y="38091"/>
                      <a:pt x="124666" y="35995"/>
                      <a:pt x="124666" y="33804"/>
                    </a:cubicBezTo>
                    <a:cubicBezTo>
                      <a:pt x="124666" y="31614"/>
                      <a:pt x="124666" y="29613"/>
                      <a:pt x="124666" y="27804"/>
                    </a:cubicBezTo>
                    <a:cubicBezTo>
                      <a:pt x="124666" y="22812"/>
                      <a:pt x="125332" y="17840"/>
                      <a:pt x="126761" y="13040"/>
                    </a:cubicBezTo>
                    <a:cubicBezTo>
                      <a:pt x="128190" y="8182"/>
                      <a:pt x="133333" y="4182"/>
                      <a:pt x="142191" y="1134"/>
                    </a:cubicBezTo>
                    <a:cubicBezTo>
                      <a:pt x="145239" y="143"/>
                      <a:pt x="148478" y="-371"/>
                      <a:pt x="151716" y="-391"/>
                    </a:cubicBezTo>
                    <a:cubicBezTo>
                      <a:pt x="158956" y="-267"/>
                      <a:pt x="165909" y="2877"/>
                      <a:pt x="170766" y="8277"/>
                    </a:cubicBezTo>
                    <a:cubicBezTo>
                      <a:pt x="176863" y="14983"/>
                      <a:pt x="180578" y="23527"/>
                      <a:pt x="181339" y="32566"/>
                    </a:cubicBezTo>
                    <a:cubicBezTo>
                      <a:pt x="183339" y="47473"/>
                      <a:pt x="184388" y="62484"/>
                      <a:pt x="184388" y="77524"/>
                    </a:cubicBezTo>
                    <a:cubicBezTo>
                      <a:pt x="184388" y="128321"/>
                      <a:pt x="175720" y="168326"/>
                      <a:pt x="158289" y="197539"/>
                    </a:cubicBezTo>
                    <a:cubicBezTo>
                      <a:pt x="145239" y="222314"/>
                      <a:pt x="119045" y="237363"/>
                      <a:pt x="91042" y="236210"/>
                    </a:cubicBezTo>
                    <a:close/>
                  </a:path>
                </a:pathLst>
              </a:custGeom>
              <a:solidFill>
                <a:srgbClr val="313759"/>
              </a:solidFill>
              <a:ln w="9525" cap="flat">
                <a:noFill/>
                <a:prstDash val="solid"/>
                <a:miter/>
              </a:ln>
            </p:spPr>
            <p:txBody>
              <a:bodyPr rtlCol="0" anchor="ctr"/>
              <a:lstStyle/>
              <a:p>
                <a:endParaRPr lang="fr-FR"/>
              </a:p>
            </p:txBody>
          </p:sp>
          <p:sp>
            <p:nvSpPr>
              <p:cNvPr id="128" name="Graphique 15">
                <a:extLst>
                  <a:ext uri="{FF2B5EF4-FFF2-40B4-BE49-F238E27FC236}">
                    <a16:creationId xmlns:a16="http://schemas.microsoft.com/office/drawing/2014/main" id="{3D334B2B-2997-4D68-985E-0120732924CD}"/>
                  </a:ext>
                </a:extLst>
              </p:cNvPr>
              <p:cNvSpPr/>
              <p:nvPr/>
            </p:nvSpPr>
            <p:spPr>
              <a:xfrm>
                <a:off x="4970839" y="2377684"/>
                <a:ext cx="202144" cy="376202"/>
              </a:xfrm>
              <a:custGeom>
                <a:avLst/>
                <a:gdLst>
                  <a:gd name="connsiteX0" fmla="*/ 104542 w 202144"/>
                  <a:gd name="connsiteY0" fmla="*/ 375659 h 376202"/>
                  <a:gd name="connsiteX1" fmla="*/ 101304 w 202144"/>
                  <a:gd name="connsiteY1" fmla="*/ 375659 h 376202"/>
                  <a:gd name="connsiteX2" fmla="*/ 32343 w 202144"/>
                  <a:gd name="connsiteY2" fmla="*/ 355752 h 376202"/>
                  <a:gd name="connsiteX3" fmla="*/ 339 w 202144"/>
                  <a:gd name="connsiteY3" fmla="*/ 300507 h 376202"/>
                  <a:gd name="connsiteX4" fmla="*/ -708 w 202144"/>
                  <a:gd name="connsiteY4" fmla="*/ 292697 h 376202"/>
                  <a:gd name="connsiteX5" fmla="*/ 2053 w 202144"/>
                  <a:gd name="connsiteY5" fmla="*/ 280695 h 376202"/>
                  <a:gd name="connsiteX6" fmla="*/ 8626 w 202144"/>
                  <a:gd name="connsiteY6" fmla="*/ 275933 h 376202"/>
                  <a:gd name="connsiteX7" fmla="*/ 15198 w 202144"/>
                  <a:gd name="connsiteY7" fmla="*/ 278409 h 376202"/>
                  <a:gd name="connsiteX8" fmla="*/ 26247 w 202144"/>
                  <a:gd name="connsiteY8" fmla="*/ 300317 h 376202"/>
                  <a:gd name="connsiteX9" fmla="*/ 42250 w 202144"/>
                  <a:gd name="connsiteY9" fmla="*/ 324129 h 376202"/>
                  <a:gd name="connsiteX10" fmla="*/ 80920 w 202144"/>
                  <a:gd name="connsiteY10" fmla="*/ 336417 h 376202"/>
                  <a:gd name="connsiteX11" fmla="*/ 111877 w 202144"/>
                  <a:gd name="connsiteY11" fmla="*/ 317843 h 376202"/>
                  <a:gd name="connsiteX12" fmla="*/ 136737 w 202144"/>
                  <a:gd name="connsiteY12" fmla="*/ 219354 h 376202"/>
                  <a:gd name="connsiteX13" fmla="*/ 139690 w 202144"/>
                  <a:gd name="connsiteY13" fmla="*/ 148298 h 376202"/>
                  <a:gd name="connsiteX14" fmla="*/ 141214 w 202144"/>
                  <a:gd name="connsiteY14" fmla="*/ 104864 h 376202"/>
                  <a:gd name="connsiteX15" fmla="*/ 147786 w 202144"/>
                  <a:gd name="connsiteY15" fmla="*/ 84766 h 376202"/>
                  <a:gd name="connsiteX16" fmla="*/ 166836 w 202144"/>
                  <a:gd name="connsiteY16" fmla="*/ 73526 h 376202"/>
                  <a:gd name="connsiteX17" fmla="*/ 185125 w 202144"/>
                  <a:gd name="connsiteY17" fmla="*/ 84290 h 376202"/>
                  <a:gd name="connsiteX18" fmla="*/ 194650 w 202144"/>
                  <a:gd name="connsiteY18" fmla="*/ 110865 h 376202"/>
                  <a:gd name="connsiteX19" fmla="*/ 201412 w 202144"/>
                  <a:gd name="connsiteY19" fmla="*/ 201828 h 376202"/>
                  <a:gd name="connsiteX20" fmla="*/ 194650 w 202144"/>
                  <a:gd name="connsiteY20" fmla="*/ 286982 h 376202"/>
                  <a:gd name="connsiteX21" fmla="*/ 166075 w 202144"/>
                  <a:gd name="connsiteY21" fmla="*/ 349847 h 376202"/>
                  <a:gd name="connsiteX22" fmla="*/ 104542 w 202144"/>
                  <a:gd name="connsiteY22" fmla="*/ 375659 h 376202"/>
                  <a:gd name="connsiteX23" fmla="*/ 164550 w 202144"/>
                  <a:gd name="connsiteY23" fmla="*/ 57429 h 376202"/>
                  <a:gd name="connsiteX24" fmla="*/ 139213 w 202144"/>
                  <a:gd name="connsiteY24" fmla="*/ 27521 h 376202"/>
                  <a:gd name="connsiteX25" fmla="*/ 144453 w 202144"/>
                  <a:gd name="connsiteY25" fmla="*/ 8471 h 376202"/>
                  <a:gd name="connsiteX26" fmla="*/ 162550 w 202144"/>
                  <a:gd name="connsiteY26" fmla="*/ -388 h 376202"/>
                  <a:gd name="connsiteX27" fmla="*/ 169313 w 202144"/>
                  <a:gd name="connsiteY27" fmla="*/ -388 h 376202"/>
                  <a:gd name="connsiteX28" fmla="*/ 183886 w 202144"/>
                  <a:gd name="connsiteY28" fmla="*/ 7994 h 376202"/>
                  <a:gd name="connsiteX29" fmla="*/ 192459 w 202144"/>
                  <a:gd name="connsiteY29" fmla="*/ 29235 h 376202"/>
                  <a:gd name="connsiteX30" fmla="*/ 182934 w 202144"/>
                  <a:gd name="connsiteY30" fmla="*/ 49809 h 376202"/>
                  <a:gd name="connsiteX31" fmla="*/ 164550 w 202144"/>
                  <a:gd name="connsiteY31" fmla="*/ 57715 h 3762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02144" h="376202">
                    <a:moveTo>
                      <a:pt x="104542" y="375659"/>
                    </a:moveTo>
                    <a:lnTo>
                      <a:pt x="101304" y="375659"/>
                    </a:lnTo>
                    <a:cubicBezTo>
                      <a:pt x="76730" y="376955"/>
                      <a:pt x="52441" y="369945"/>
                      <a:pt x="32343" y="355752"/>
                    </a:cubicBezTo>
                    <a:cubicBezTo>
                      <a:pt x="15104" y="342027"/>
                      <a:pt x="3673" y="322301"/>
                      <a:pt x="339" y="300507"/>
                    </a:cubicBezTo>
                    <a:cubicBezTo>
                      <a:pt x="-328" y="297955"/>
                      <a:pt x="-613" y="295335"/>
                      <a:pt x="-708" y="292697"/>
                    </a:cubicBezTo>
                    <a:cubicBezTo>
                      <a:pt x="-899" y="288525"/>
                      <a:pt x="53" y="284381"/>
                      <a:pt x="2053" y="280695"/>
                    </a:cubicBezTo>
                    <a:cubicBezTo>
                      <a:pt x="3197" y="278019"/>
                      <a:pt x="5768" y="276190"/>
                      <a:pt x="8626" y="275933"/>
                    </a:cubicBezTo>
                    <a:cubicBezTo>
                      <a:pt x="11007" y="276295"/>
                      <a:pt x="13198" y="277143"/>
                      <a:pt x="15198" y="278409"/>
                    </a:cubicBezTo>
                    <a:cubicBezTo>
                      <a:pt x="20723" y="284639"/>
                      <a:pt x="24533" y="292182"/>
                      <a:pt x="26247" y="300317"/>
                    </a:cubicBezTo>
                    <a:cubicBezTo>
                      <a:pt x="29010" y="309708"/>
                      <a:pt x="34629" y="318023"/>
                      <a:pt x="42250" y="324129"/>
                    </a:cubicBezTo>
                    <a:cubicBezTo>
                      <a:pt x="53393" y="332397"/>
                      <a:pt x="67014" y="336721"/>
                      <a:pt x="80920" y="336417"/>
                    </a:cubicBezTo>
                    <a:cubicBezTo>
                      <a:pt x="93779" y="336217"/>
                      <a:pt x="105591" y="329130"/>
                      <a:pt x="111877" y="317843"/>
                    </a:cubicBezTo>
                    <a:cubicBezTo>
                      <a:pt x="125212" y="297459"/>
                      <a:pt x="133499" y="264626"/>
                      <a:pt x="136737" y="219354"/>
                    </a:cubicBezTo>
                    <a:cubicBezTo>
                      <a:pt x="138356" y="196970"/>
                      <a:pt x="139404" y="173253"/>
                      <a:pt x="139690" y="148298"/>
                    </a:cubicBezTo>
                    <a:cubicBezTo>
                      <a:pt x="139690" y="128771"/>
                      <a:pt x="140356" y="114293"/>
                      <a:pt x="141214" y="104864"/>
                    </a:cubicBezTo>
                    <a:cubicBezTo>
                      <a:pt x="141690" y="97720"/>
                      <a:pt x="143976" y="90805"/>
                      <a:pt x="147786" y="84766"/>
                    </a:cubicBezTo>
                    <a:cubicBezTo>
                      <a:pt x="151501" y="77746"/>
                      <a:pt x="158835" y="73412"/>
                      <a:pt x="166836" y="73526"/>
                    </a:cubicBezTo>
                    <a:cubicBezTo>
                      <a:pt x="174457" y="73431"/>
                      <a:pt x="181505" y="77574"/>
                      <a:pt x="185125" y="84290"/>
                    </a:cubicBezTo>
                    <a:cubicBezTo>
                      <a:pt x="190078" y="92405"/>
                      <a:pt x="193316" y="101454"/>
                      <a:pt x="194650" y="110865"/>
                    </a:cubicBezTo>
                    <a:cubicBezTo>
                      <a:pt x="198840" y="141011"/>
                      <a:pt x="201126" y="171396"/>
                      <a:pt x="201412" y="201828"/>
                    </a:cubicBezTo>
                    <a:cubicBezTo>
                      <a:pt x="201221" y="230337"/>
                      <a:pt x="198935" y="258797"/>
                      <a:pt x="194650" y="286982"/>
                    </a:cubicBezTo>
                    <a:cubicBezTo>
                      <a:pt x="191792" y="310384"/>
                      <a:pt x="181885" y="332340"/>
                      <a:pt x="166075" y="349847"/>
                    </a:cubicBezTo>
                    <a:cubicBezTo>
                      <a:pt x="150167" y="366773"/>
                      <a:pt x="127784" y="376155"/>
                      <a:pt x="104542" y="375659"/>
                    </a:cubicBezTo>
                    <a:close/>
                    <a:moveTo>
                      <a:pt x="164550" y="57429"/>
                    </a:moveTo>
                    <a:cubicBezTo>
                      <a:pt x="147691" y="57429"/>
                      <a:pt x="139213" y="47428"/>
                      <a:pt x="139213" y="27521"/>
                    </a:cubicBezTo>
                    <a:cubicBezTo>
                      <a:pt x="138738" y="20758"/>
                      <a:pt x="140642" y="14052"/>
                      <a:pt x="144453" y="8471"/>
                    </a:cubicBezTo>
                    <a:cubicBezTo>
                      <a:pt x="148738" y="2794"/>
                      <a:pt x="155407" y="-502"/>
                      <a:pt x="162550" y="-388"/>
                    </a:cubicBezTo>
                    <a:lnTo>
                      <a:pt x="169313" y="-388"/>
                    </a:lnTo>
                    <a:cubicBezTo>
                      <a:pt x="175027" y="632"/>
                      <a:pt x="180171" y="3594"/>
                      <a:pt x="183886" y="7994"/>
                    </a:cubicBezTo>
                    <a:cubicBezTo>
                      <a:pt x="189601" y="13566"/>
                      <a:pt x="192649" y="21272"/>
                      <a:pt x="192459" y="29235"/>
                    </a:cubicBezTo>
                    <a:cubicBezTo>
                      <a:pt x="192459" y="37150"/>
                      <a:pt x="188935" y="44666"/>
                      <a:pt x="182934" y="49809"/>
                    </a:cubicBezTo>
                    <a:cubicBezTo>
                      <a:pt x="178076" y="54800"/>
                      <a:pt x="171503" y="57648"/>
                      <a:pt x="164550" y="57715"/>
                    </a:cubicBezTo>
                    <a:close/>
                  </a:path>
                </a:pathLst>
              </a:custGeom>
              <a:solidFill>
                <a:srgbClr val="313759"/>
              </a:solidFill>
              <a:ln w="9525" cap="flat">
                <a:noFill/>
                <a:prstDash val="solid"/>
                <a:miter/>
              </a:ln>
            </p:spPr>
            <p:txBody>
              <a:bodyPr rtlCol="0" anchor="ctr"/>
              <a:lstStyle/>
              <a:p>
                <a:endParaRPr lang="fr-FR"/>
              </a:p>
            </p:txBody>
          </p:sp>
          <p:sp>
            <p:nvSpPr>
              <p:cNvPr id="129" name="Graphique 15">
                <a:extLst>
                  <a:ext uri="{FF2B5EF4-FFF2-40B4-BE49-F238E27FC236}">
                    <a16:creationId xmlns:a16="http://schemas.microsoft.com/office/drawing/2014/main" id="{3D334B2B-2997-4D68-985E-0120732924CD}"/>
                  </a:ext>
                </a:extLst>
              </p:cNvPr>
              <p:cNvSpPr/>
              <p:nvPr/>
            </p:nvSpPr>
            <p:spPr>
              <a:xfrm>
                <a:off x="5194826" y="2415690"/>
                <a:ext cx="185425" cy="214332"/>
              </a:xfrm>
              <a:custGeom>
                <a:avLst/>
                <a:gdLst>
                  <a:gd name="connsiteX0" fmla="*/ 88487 w 185425"/>
                  <a:gd name="connsiteY0" fmla="*/ 213829 h 214332"/>
                  <a:gd name="connsiteX1" fmla="*/ 86296 w 185425"/>
                  <a:gd name="connsiteY1" fmla="*/ 213829 h 214332"/>
                  <a:gd name="connsiteX2" fmla="*/ 10096 w 185425"/>
                  <a:gd name="connsiteY2" fmla="*/ 166871 h 214332"/>
                  <a:gd name="connsiteX3" fmla="*/ -667 w 185425"/>
                  <a:gd name="connsiteY3" fmla="*/ 114674 h 214332"/>
                  <a:gd name="connsiteX4" fmla="*/ 12382 w 185425"/>
                  <a:gd name="connsiteY4" fmla="*/ 51618 h 214332"/>
                  <a:gd name="connsiteX5" fmla="*/ 46576 w 185425"/>
                  <a:gd name="connsiteY5" fmla="*/ 12661 h 214332"/>
                  <a:gd name="connsiteX6" fmla="*/ 89725 w 185425"/>
                  <a:gd name="connsiteY6" fmla="*/ -388 h 214332"/>
                  <a:gd name="connsiteX7" fmla="*/ 128682 w 185425"/>
                  <a:gd name="connsiteY7" fmla="*/ 12947 h 214332"/>
                  <a:gd name="connsiteX8" fmla="*/ 146970 w 185425"/>
                  <a:gd name="connsiteY8" fmla="*/ 56667 h 214332"/>
                  <a:gd name="connsiteX9" fmla="*/ 136112 w 185425"/>
                  <a:gd name="connsiteY9" fmla="*/ 88956 h 214332"/>
                  <a:gd name="connsiteX10" fmla="*/ 105822 w 185425"/>
                  <a:gd name="connsiteY10" fmla="*/ 110673 h 214332"/>
                  <a:gd name="connsiteX11" fmla="*/ 64674 w 185425"/>
                  <a:gd name="connsiteY11" fmla="*/ 121436 h 214332"/>
                  <a:gd name="connsiteX12" fmla="*/ 51434 w 185425"/>
                  <a:gd name="connsiteY12" fmla="*/ 136686 h 214332"/>
                  <a:gd name="connsiteX13" fmla="*/ 51530 w 185425"/>
                  <a:gd name="connsiteY13" fmla="*/ 137724 h 214332"/>
                  <a:gd name="connsiteX14" fmla="*/ 59149 w 185425"/>
                  <a:gd name="connsiteY14" fmla="*/ 155345 h 214332"/>
                  <a:gd name="connsiteX15" fmla="*/ 91248 w 185425"/>
                  <a:gd name="connsiteY15" fmla="*/ 165633 h 214332"/>
                  <a:gd name="connsiteX16" fmla="*/ 146017 w 185425"/>
                  <a:gd name="connsiteY16" fmla="*/ 149821 h 214332"/>
                  <a:gd name="connsiteX17" fmla="*/ 170592 w 185425"/>
                  <a:gd name="connsiteY17" fmla="*/ 141249 h 214332"/>
                  <a:gd name="connsiteX18" fmla="*/ 181069 w 185425"/>
                  <a:gd name="connsiteY18" fmla="*/ 145535 h 214332"/>
                  <a:gd name="connsiteX19" fmla="*/ 184689 w 185425"/>
                  <a:gd name="connsiteY19" fmla="*/ 155631 h 214332"/>
                  <a:gd name="connsiteX20" fmla="*/ 176688 w 185425"/>
                  <a:gd name="connsiteY20" fmla="*/ 173919 h 214332"/>
                  <a:gd name="connsiteX21" fmla="*/ 88487 w 185425"/>
                  <a:gd name="connsiteY21" fmla="*/ 213829 h 214332"/>
                  <a:gd name="connsiteX22" fmla="*/ 71151 w 185425"/>
                  <a:gd name="connsiteY22" fmla="*/ 78765 h 214332"/>
                  <a:gd name="connsiteX23" fmla="*/ 97344 w 185425"/>
                  <a:gd name="connsiteY23" fmla="*/ 60381 h 214332"/>
                  <a:gd name="connsiteX24" fmla="*/ 103822 w 185425"/>
                  <a:gd name="connsiteY24" fmla="*/ 40093 h 214332"/>
                  <a:gd name="connsiteX25" fmla="*/ 98869 w 185425"/>
                  <a:gd name="connsiteY25" fmla="*/ 33530 h 214332"/>
                  <a:gd name="connsiteX26" fmla="*/ 97344 w 185425"/>
                  <a:gd name="connsiteY26" fmla="*/ 33521 h 214332"/>
                  <a:gd name="connsiteX27" fmla="*/ 93345 w 185425"/>
                  <a:gd name="connsiteY27" fmla="*/ 33521 h 214332"/>
                  <a:gd name="connsiteX28" fmla="*/ 79723 w 185425"/>
                  <a:gd name="connsiteY28" fmla="*/ 39141 h 214332"/>
                  <a:gd name="connsiteX29" fmla="*/ 63150 w 185425"/>
                  <a:gd name="connsiteY29" fmla="*/ 52475 h 214332"/>
                  <a:gd name="connsiteX30" fmla="*/ 57626 w 185425"/>
                  <a:gd name="connsiteY30" fmla="*/ 64953 h 214332"/>
                  <a:gd name="connsiteX31" fmla="*/ 67912 w 185425"/>
                  <a:gd name="connsiteY31" fmla="*/ 78479 h 214332"/>
                  <a:gd name="connsiteX32" fmla="*/ 71151 w 185425"/>
                  <a:gd name="connsiteY32" fmla="*/ 78479 h 2143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85425" h="214332">
                    <a:moveTo>
                      <a:pt x="88487" y="213829"/>
                    </a:moveTo>
                    <a:lnTo>
                      <a:pt x="86296" y="213829"/>
                    </a:lnTo>
                    <a:cubicBezTo>
                      <a:pt x="53625" y="215582"/>
                      <a:pt x="23241" y="196875"/>
                      <a:pt x="10096" y="166871"/>
                    </a:cubicBezTo>
                    <a:cubicBezTo>
                      <a:pt x="2762" y="150450"/>
                      <a:pt x="-858" y="132647"/>
                      <a:pt x="-667" y="114674"/>
                    </a:cubicBezTo>
                    <a:cubicBezTo>
                      <a:pt x="-1335" y="92928"/>
                      <a:pt x="3142" y="71326"/>
                      <a:pt x="12382" y="51618"/>
                    </a:cubicBezTo>
                    <a:cubicBezTo>
                      <a:pt x="20001" y="35721"/>
                      <a:pt x="31812" y="22234"/>
                      <a:pt x="46576" y="12661"/>
                    </a:cubicBezTo>
                    <a:cubicBezTo>
                      <a:pt x="59435" y="4336"/>
                      <a:pt x="74390" y="-188"/>
                      <a:pt x="89725" y="-388"/>
                    </a:cubicBezTo>
                    <a:cubicBezTo>
                      <a:pt x="103822" y="-512"/>
                      <a:pt x="117633" y="4193"/>
                      <a:pt x="128682" y="12947"/>
                    </a:cubicBezTo>
                    <a:cubicBezTo>
                      <a:pt x="141254" y="23853"/>
                      <a:pt x="148018" y="40036"/>
                      <a:pt x="146970" y="56667"/>
                    </a:cubicBezTo>
                    <a:cubicBezTo>
                      <a:pt x="147160" y="68363"/>
                      <a:pt x="143351" y="79774"/>
                      <a:pt x="136112" y="88956"/>
                    </a:cubicBezTo>
                    <a:cubicBezTo>
                      <a:pt x="128016" y="98596"/>
                      <a:pt x="117537" y="106054"/>
                      <a:pt x="105822" y="110673"/>
                    </a:cubicBezTo>
                    <a:cubicBezTo>
                      <a:pt x="92677" y="116093"/>
                      <a:pt x="78771" y="119712"/>
                      <a:pt x="64674" y="121436"/>
                    </a:cubicBezTo>
                    <a:cubicBezTo>
                      <a:pt x="56768" y="121989"/>
                      <a:pt x="50862" y="128819"/>
                      <a:pt x="51434" y="136686"/>
                    </a:cubicBezTo>
                    <a:cubicBezTo>
                      <a:pt x="51434" y="137038"/>
                      <a:pt x="51434" y="137381"/>
                      <a:pt x="51530" y="137724"/>
                    </a:cubicBezTo>
                    <a:cubicBezTo>
                      <a:pt x="52005" y="144297"/>
                      <a:pt x="54672" y="150526"/>
                      <a:pt x="59149" y="155345"/>
                    </a:cubicBezTo>
                    <a:cubicBezTo>
                      <a:pt x="64674" y="162203"/>
                      <a:pt x="75342" y="165633"/>
                      <a:pt x="91248" y="165633"/>
                    </a:cubicBezTo>
                    <a:cubicBezTo>
                      <a:pt x="110584" y="165347"/>
                      <a:pt x="129539" y="159879"/>
                      <a:pt x="146017" y="149821"/>
                    </a:cubicBezTo>
                    <a:cubicBezTo>
                      <a:pt x="153351" y="144897"/>
                      <a:pt x="161829" y="141944"/>
                      <a:pt x="170592" y="141249"/>
                    </a:cubicBezTo>
                    <a:cubicBezTo>
                      <a:pt x="174592" y="141010"/>
                      <a:pt x="178402" y="142582"/>
                      <a:pt x="181069" y="145535"/>
                    </a:cubicBezTo>
                    <a:cubicBezTo>
                      <a:pt x="183451" y="148354"/>
                      <a:pt x="184784" y="151936"/>
                      <a:pt x="184689" y="155631"/>
                    </a:cubicBezTo>
                    <a:cubicBezTo>
                      <a:pt x="184689" y="162566"/>
                      <a:pt x="181736" y="169185"/>
                      <a:pt x="176688" y="173919"/>
                    </a:cubicBezTo>
                    <a:cubicBezTo>
                      <a:pt x="153923" y="198579"/>
                      <a:pt x="122110" y="212972"/>
                      <a:pt x="88487" y="213829"/>
                    </a:cubicBezTo>
                    <a:close/>
                    <a:moveTo>
                      <a:pt x="71151" y="78765"/>
                    </a:moveTo>
                    <a:cubicBezTo>
                      <a:pt x="82772" y="78555"/>
                      <a:pt x="93154" y="71278"/>
                      <a:pt x="97344" y="60381"/>
                    </a:cubicBezTo>
                    <a:cubicBezTo>
                      <a:pt x="100869" y="54152"/>
                      <a:pt x="103154" y="47237"/>
                      <a:pt x="103822" y="40093"/>
                    </a:cubicBezTo>
                    <a:cubicBezTo>
                      <a:pt x="104297" y="36912"/>
                      <a:pt x="102011" y="33978"/>
                      <a:pt x="98869" y="33530"/>
                    </a:cubicBezTo>
                    <a:cubicBezTo>
                      <a:pt x="98392" y="33464"/>
                      <a:pt x="97821" y="33454"/>
                      <a:pt x="97344" y="33521"/>
                    </a:cubicBezTo>
                    <a:lnTo>
                      <a:pt x="93345" y="33521"/>
                    </a:lnTo>
                    <a:cubicBezTo>
                      <a:pt x="88487" y="34426"/>
                      <a:pt x="83820" y="36340"/>
                      <a:pt x="79723" y="39141"/>
                    </a:cubicBezTo>
                    <a:cubicBezTo>
                      <a:pt x="73532" y="42627"/>
                      <a:pt x="67912" y="47132"/>
                      <a:pt x="63150" y="52475"/>
                    </a:cubicBezTo>
                    <a:cubicBezTo>
                      <a:pt x="59816" y="55809"/>
                      <a:pt x="57816" y="60258"/>
                      <a:pt x="57626" y="64953"/>
                    </a:cubicBezTo>
                    <a:cubicBezTo>
                      <a:pt x="56768" y="71516"/>
                      <a:pt x="61341" y="77574"/>
                      <a:pt x="67912" y="78479"/>
                    </a:cubicBezTo>
                    <a:cubicBezTo>
                      <a:pt x="68960" y="78631"/>
                      <a:pt x="70103" y="78631"/>
                      <a:pt x="71151" y="78479"/>
                    </a:cubicBezTo>
                    <a:close/>
                  </a:path>
                </a:pathLst>
              </a:custGeom>
              <a:solidFill>
                <a:srgbClr val="313759"/>
              </a:solidFill>
              <a:ln w="9525" cap="flat">
                <a:noFill/>
                <a:prstDash val="solid"/>
                <a:miter/>
              </a:ln>
            </p:spPr>
            <p:txBody>
              <a:bodyPr rtlCol="0" anchor="ctr"/>
              <a:lstStyle/>
              <a:p>
                <a:endParaRPr lang="fr-FR"/>
              </a:p>
            </p:txBody>
          </p:sp>
          <p:sp>
            <p:nvSpPr>
              <p:cNvPr id="130" name="Graphique 15">
                <a:extLst>
                  <a:ext uri="{FF2B5EF4-FFF2-40B4-BE49-F238E27FC236}">
                    <a16:creationId xmlns:a16="http://schemas.microsoft.com/office/drawing/2014/main" id="{3D334B2B-2997-4D68-985E-0120732924CD}"/>
                  </a:ext>
                </a:extLst>
              </p:cNvPr>
              <p:cNvSpPr/>
              <p:nvPr/>
            </p:nvSpPr>
            <p:spPr>
              <a:xfrm>
                <a:off x="5344895" y="2309617"/>
                <a:ext cx="217851" cy="343998"/>
              </a:xfrm>
              <a:custGeom>
                <a:avLst/>
                <a:gdLst>
                  <a:gd name="connsiteX0" fmla="*/ 93199 w 217851"/>
                  <a:gd name="connsiteY0" fmla="*/ 343524 h 343998"/>
                  <a:gd name="connsiteX1" fmla="*/ 60528 w 217851"/>
                  <a:gd name="connsiteY1" fmla="*/ 316092 h 343998"/>
                  <a:gd name="connsiteX2" fmla="*/ 55194 w 217851"/>
                  <a:gd name="connsiteY2" fmla="*/ 256370 h 343998"/>
                  <a:gd name="connsiteX3" fmla="*/ 61766 w 217851"/>
                  <a:gd name="connsiteY3" fmla="*/ 131783 h 343998"/>
                  <a:gd name="connsiteX4" fmla="*/ 61766 w 217851"/>
                  <a:gd name="connsiteY4" fmla="*/ 127020 h 343998"/>
                  <a:gd name="connsiteX5" fmla="*/ 57003 w 217851"/>
                  <a:gd name="connsiteY5" fmla="*/ 117972 h 343998"/>
                  <a:gd name="connsiteX6" fmla="*/ 20046 w 217851"/>
                  <a:gd name="connsiteY6" fmla="*/ 111971 h 343998"/>
                  <a:gd name="connsiteX7" fmla="*/ -717 w 217851"/>
                  <a:gd name="connsiteY7" fmla="*/ 97112 h 343998"/>
                  <a:gd name="connsiteX8" fmla="*/ 8808 w 217851"/>
                  <a:gd name="connsiteY8" fmla="*/ 83110 h 343998"/>
                  <a:gd name="connsiteX9" fmla="*/ 28619 w 217851"/>
                  <a:gd name="connsiteY9" fmla="*/ 77586 h 343998"/>
                  <a:gd name="connsiteX10" fmla="*/ 64338 w 217851"/>
                  <a:gd name="connsiteY10" fmla="*/ 67203 h 343998"/>
                  <a:gd name="connsiteX11" fmla="*/ 65099 w 217851"/>
                  <a:gd name="connsiteY11" fmla="*/ 61965 h 343998"/>
                  <a:gd name="connsiteX12" fmla="*/ 65671 w 217851"/>
                  <a:gd name="connsiteY12" fmla="*/ 43391 h 343998"/>
                  <a:gd name="connsiteX13" fmla="*/ 71386 w 217851"/>
                  <a:gd name="connsiteY13" fmla="*/ 20055 h 343998"/>
                  <a:gd name="connsiteX14" fmla="*/ 95675 w 217851"/>
                  <a:gd name="connsiteY14" fmla="*/ -329 h 343998"/>
                  <a:gd name="connsiteX15" fmla="*/ 119011 w 217851"/>
                  <a:gd name="connsiteY15" fmla="*/ 12911 h 343998"/>
                  <a:gd name="connsiteX16" fmla="*/ 126060 w 217851"/>
                  <a:gd name="connsiteY16" fmla="*/ 38628 h 343998"/>
                  <a:gd name="connsiteX17" fmla="*/ 126060 w 217851"/>
                  <a:gd name="connsiteY17" fmla="*/ 54440 h 343998"/>
                  <a:gd name="connsiteX18" fmla="*/ 128632 w 217851"/>
                  <a:gd name="connsiteY18" fmla="*/ 63965 h 343998"/>
                  <a:gd name="connsiteX19" fmla="*/ 151396 w 217851"/>
                  <a:gd name="connsiteY19" fmla="*/ 67394 h 343998"/>
                  <a:gd name="connsiteX20" fmla="*/ 164922 w 217851"/>
                  <a:gd name="connsiteY20" fmla="*/ 67394 h 343998"/>
                  <a:gd name="connsiteX21" fmla="*/ 187211 w 217851"/>
                  <a:gd name="connsiteY21" fmla="*/ 68346 h 343998"/>
                  <a:gd name="connsiteX22" fmla="*/ 206261 w 217851"/>
                  <a:gd name="connsiteY22" fmla="*/ 76919 h 343998"/>
                  <a:gd name="connsiteX23" fmla="*/ 217119 w 217851"/>
                  <a:gd name="connsiteY23" fmla="*/ 97303 h 343998"/>
                  <a:gd name="connsiteX24" fmla="*/ 217119 w 217851"/>
                  <a:gd name="connsiteY24" fmla="*/ 104446 h 343998"/>
                  <a:gd name="connsiteX25" fmla="*/ 203879 w 217851"/>
                  <a:gd name="connsiteY25" fmla="*/ 118353 h 343998"/>
                  <a:gd name="connsiteX26" fmla="*/ 184067 w 217851"/>
                  <a:gd name="connsiteY26" fmla="*/ 123877 h 343998"/>
                  <a:gd name="connsiteX27" fmla="*/ 162255 w 217851"/>
                  <a:gd name="connsiteY27" fmla="*/ 122163 h 343998"/>
                  <a:gd name="connsiteX28" fmla="*/ 148920 w 217851"/>
                  <a:gd name="connsiteY28" fmla="*/ 120639 h 343998"/>
                  <a:gd name="connsiteX29" fmla="*/ 141395 w 217851"/>
                  <a:gd name="connsiteY29" fmla="*/ 120639 h 343998"/>
                  <a:gd name="connsiteX30" fmla="*/ 130631 w 217851"/>
                  <a:gd name="connsiteY30" fmla="*/ 174169 h 343998"/>
                  <a:gd name="connsiteX31" fmla="*/ 130061 w 217851"/>
                  <a:gd name="connsiteY31" fmla="*/ 224652 h 343998"/>
                  <a:gd name="connsiteX32" fmla="*/ 129108 w 217851"/>
                  <a:gd name="connsiteY32" fmla="*/ 281802 h 343998"/>
                  <a:gd name="connsiteX33" fmla="*/ 122535 w 217851"/>
                  <a:gd name="connsiteY33" fmla="*/ 320664 h 343998"/>
                  <a:gd name="connsiteX34" fmla="*/ 93199 w 217851"/>
                  <a:gd name="connsiteY34" fmla="*/ 343524 h 343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217851" h="343998">
                    <a:moveTo>
                      <a:pt x="93199" y="343524"/>
                    </a:moveTo>
                    <a:cubicBezTo>
                      <a:pt x="76721" y="344743"/>
                      <a:pt x="62147" y="332579"/>
                      <a:pt x="60528" y="316092"/>
                    </a:cubicBezTo>
                    <a:cubicBezTo>
                      <a:pt x="56717" y="296413"/>
                      <a:pt x="55004" y="276410"/>
                      <a:pt x="55194" y="256370"/>
                    </a:cubicBezTo>
                    <a:cubicBezTo>
                      <a:pt x="55194" y="227728"/>
                      <a:pt x="57385" y="186199"/>
                      <a:pt x="61766" y="131783"/>
                    </a:cubicBezTo>
                    <a:lnTo>
                      <a:pt x="61766" y="127020"/>
                    </a:lnTo>
                    <a:cubicBezTo>
                      <a:pt x="62052" y="123334"/>
                      <a:pt x="60242" y="119810"/>
                      <a:pt x="57003" y="117972"/>
                    </a:cubicBezTo>
                    <a:cubicBezTo>
                      <a:pt x="44906" y="114685"/>
                      <a:pt x="32525" y="112676"/>
                      <a:pt x="20046" y="111971"/>
                    </a:cubicBezTo>
                    <a:cubicBezTo>
                      <a:pt x="6140" y="110447"/>
                      <a:pt x="-717" y="105494"/>
                      <a:pt x="-717" y="97112"/>
                    </a:cubicBezTo>
                    <a:cubicBezTo>
                      <a:pt x="-1004" y="90854"/>
                      <a:pt x="2902" y="85168"/>
                      <a:pt x="8808" y="83110"/>
                    </a:cubicBezTo>
                    <a:cubicBezTo>
                      <a:pt x="15189" y="80462"/>
                      <a:pt x="21857" y="78605"/>
                      <a:pt x="28619" y="77586"/>
                    </a:cubicBezTo>
                    <a:cubicBezTo>
                      <a:pt x="50907" y="74062"/>
                      <a:pt x="62814" y="70632"/>
                      <a:pt x="64338" y="67203"/>
                    </a:cubicBezTo>
                    <a:cubicBezTo>
                      <a:pt x="64910" y="65527"/>
                      <a:pt x="65195" y="63746"/>
                      <a:pt x="65099" y="61965"/>
                    </a:cubicBezTo>
                    <a:cubicBezTo>
                      <a:pt x="65099" y="55107"/>
                      <a:pt x="65290" y="48915"/>
                      <a:pt x="65671" y="43391"/>
                    </a:cubicBezTo>
                    <a:cubicBezTo>
                      <a:pt x="66719" y="35419"/>
                      <a:pt x="68624" y="27589"/>
                      <a:pt x="71386" y="20055"/>
                    </a:cubicBezTo>
                    <a:cubicBezTo>
                      <a:pt x="73481" y="8272"/>
                      <a:pt x="83674" y="-329"/>
                      <a:pt x="95675" y="-329"/>
                    </a:cubicBezTo>
                    <a:cubicBezTo>
                      <a:pt x="105391" y="-1024"/>
                      <a:pt x="114630" y="4196"/>
                      <a:pt x="119011" y="12911"/>
                    </a:cubicBezTo>
                    <a:cubicBezTo>
                      <a:pt x="123488" y="20750"/>
                      <a:pt x="125869" y="29599"/>
                      <a:pt x="126060" y="38628"/>
                    </a:cubicBezTo>
                    <a:lnTo>
                      <a:pt x="126060" y="54440"/>
                    </a:lnTo>
                    <a:cubicBezTo>
                      <a:pt x="125774" y="57812"/>
                      <a:pt x="126727" y="61174"/>
                      <a:pt x="128632" y="63965"/>
                    </a:cubicBezTo>
                    <a:cubicBezTo>
                      <a:pt x="130441" y="66251"/>
                      <a:pt x="138157" y="67394"/>
                      <a:pt x="151396" y="67394"/>
                    </a:cubicBezTo>
                    <a:lnTo>
                      <a:pt x="164922" y="67394"/>
                    </a:lnTo>
                    <a:cubicBezTo>
                      <a:pt x="173209" y="67394"/>
                      <a:pt x="180542" y="67394"/>
                      <a:pt x="187211" y="68346"/>
                    </a:cubicBezTo>
                    <a:cubicBezTo>
                      <a:pt x="194259" y="69261"/>
                      <a:pt x="200926" y="72242"/>
                      <a:pt x="206261" y="76919"/>
                    </a:cubicBezTo>
                    <a:cubicBezTo>
                      <a:pt x="212832" y="81653"/>
                      <a:pt x="216833" y="89187"/>
                      <a:pt x="217119" y="97303"/>
                    </a:cubicBezTo>
                    <a:cubicBezTo>
                      <a:pt x="217119" y="97779"/>
                      <a:pt x="217119" y="100160"/>
                      <a:pt x="217119" y="104446"/>
                    </a:cubicBezTo>
                    <a:cubicBezTo>
                      <a:pt x="217119" y="108732"/>
                      <a:pt x="212452" y="113304"/>
                      <a:pt x="203879" y="118353"/>
                    </a:cubicBezTo>
                    <a:cubicBezTo>
                      <a:pt x="197879" y="121972"/>
                      <a:pt x="191021" y="123887"/>
                      <a:pt x="184067" y="123877"/>
                    </a:cubicBezTo>
                    <a:cubicBezTo>
                      <a:pt x="176733" y="123934"/>
                      <a:pt x="169494" y="123363"/>
                      <a:pt x="162255" y="122163"/>
                    </a:cubicBezTo>
                    <a:cubicBezTo>
                      <a:pt x="157873" y="121210"/>
                      <a:pt x="153396" y="120696"/>
                      <a:pt x="148920" y="120639"/>
                    </a:cubicBezTo>
                    <a:cubicBezTo>
                      <a:pt x="147110" y="120639"/>
                      <a:pt x="144539" y="120639"/>
                      <a:pt x="141395" y="120639"/>
                    </a:cubicBezTo>
                    <a:cubicBezTo>
                      <a:pt x="135014" y="121334"/>
                      <a:pt x="131490" y="139184"/>
                      <a:pt x="130631" y="174169"/>
                    </a:cubicBezTo>
                    <a:cubicBezTo>
                      <a:pt x="130631" y="186361"/>
                      <a:pt x="130061" y="203220"/>
                      <a:pt x="130061" y="224652"/>
                    </a:cubicBezTo>
                    <a:cubicBezTo>
                      <a:pt x="130061" y="246083"/>
                      <a:pt x="130061" y="266371"/>
                      <a:pt x="129108" y="281802"/>
                    </a:cubicBezTo>
                    <a:cubicBezTo>
                      <a:pt x="128918" y="295013"/>
                      <a:pt x="126632" y="308110"/>
                      <a:pt x="122535" y="320664"/>
                    </a:cubicBezTo>
                    <a:cubicBezTo>
                      <a:pt x="119488" y="334323"/>
                      <a:pt x="107200" y="343905"/>
                      <a:pt x="93199" y="343524"/>
                    </a:cubicBezTo>
                    <a:close/>
                  </a:path>
                </a:pathLst>
              </a:custGeom>
              <a:solidFill>
                <a:srgbClr val="313759"/>
              </a:solidFill>
              <a:ln w="9525" cap="flat">
                <a:noFill/>
                <a:prstDash val="solid"/>
                <a:miter/>
              </a:ln>
            </p:spPr>
            <p:txBody>
              <a:bodyPr rtlCol="0" anchor="ctr"/>
              <a:lstStyle/>
              <a:p>
                <a:endParaRPr lang="fr-FR"/>
              </a:p>
            </p:txBody>
          </p:sp>
          <p:sp>
            <p:nvSpPr>
              <p:cNvPr id="131" name="Graphique 15">
                <a:extLst>
                  <a:ext uri="{FF2B5EF4-FFF2-40B4-BE49-F238E27FC236}">
                    <a16:creationId xmlns:a16="http://schemas.microsoft.com/office/drawing/2014/main" id="{3D334B2B-2997-4D68-985E-0120732924CD}"/>
                  </a:ext>
                </a:extLst>
              </p:cNvPr>
              <p:cNvSpPr/>
              <p:nvPr/>
            </p:nvSpPr>
            <p:spPr>
              <a:xfrm>
                <a:off x="3097734" y="2714777"/>
                <a:ext cx="190919" cy="351568"/>
              </a:xfrm>
              <a:custGeom>
                <a:avLst/>
                <a:gdLst>
                  <a:gd name="connsiteX0" fmla="*/ 152848 w 190919"/>
                  <a:gd name="connsiteY0" fmla="*/ 351178 h 351568"/>
                  <a:gd name="connsiteX1" fmla="*/ 149800 w 190919"/>
                  <a:gd name="connsiteY1" fmla="*/ 351178 h 351568"/>
                  <a:gd name="connsiteX2" fmla="*/ 131226 w 190919"/>
                  <a:gd name="connsiteY2" fmla="*/ 340319 h 351568"/>
                  <a:gd name="connsiteX3" fmla="*/ 129226 w 190919"/>
                  <a:gd name="connsiteY3" fmla="*/ 328032 h 351568"/>
                  <a:gd name="connsiteX4" fmla="*/ 129226 w 190919"/>
                  <a:gd name="connsiteY4" fmla="*/ 322317 h 351568"/>
                  <a:gd name="connsiteX5" fmla="*/ 129226 w 190919"/>
                  <a:gd name="connsiteY5" fmla="*/ 316506 h 351568"/>
                  <a:gd name="connsiteX6" fmla="*/ 129226 w 190919"/>
                  <a:gd name="connsiteY6" fmla="*/ 312982 h 351568"/>
                  <a:gd name="connsiteX7" fmla="*/ 125511 w 190919"/>
                  <a:gd name="connsiteY7" fmla="*/ 310696 h 351568"/>
                  <a:gd name="connsiteX8" fmla="*/ 113605 w 190919"/>
                  <a:gd name="connsiteY8" fmla="*/ 320983 h 351568"/>
                  <a:gd name="connsiteX9" fmla="*/ 63598 w 190919"/>
                  <a:gd name="connsiteY9" fmla="*/ 341843 h 351568"/>
                  <a:gd name="connsiteX10" fmla="*/ 30070 w 190919"/>
                  <a:gd name="connsiteY10" fmla="*/ 328508 h 351568"/>
                  <a:gd name="connsiteX11" fmla="*/ 8830 w 190919"/>
                  <a:gd name="connsiteY11" fmla="*/ 294408 h 351568"/>
                  <a:gd name="connsiteX12" fmla="*/ -695 w 190919"/>
                  <a:gd name="connsiteY12" fmla="*/ 241354 h 351568"/>
                  <a:gd name="connsiteX13" fmla="*/ 21974 w 190919"/>
                  <a:gd name="connsiteY13" fmla="*/ 161249 h 351568"/>
                  <a:gd name="connsiteX14" fmla="*/ 56835 w 190919"/>
                  <a:gd name="connsiteY14" fmla="*/ 132674 h 351568"/>
                  <a:gd name="connsiteX15" fmla="*/ 79505 w 190919"/>
                  <a:gd name="connsiteY15" fmla="*/ 128197 h 351568"/>
                  <a:gd name="connsiteX16" fmla="*/ 103032 w 190919"/>
                  <a:gd name="connsiteY16" fmla="*/ 132674 h 351568"/>
                  <a:gd name="connsiteX17" fmla="*/ 106080 w 190919"/>
                  <a:gd name="connsiteY17" fmla="*/ 132674 h 351568"/>
                  <a:gd name="connsiteX18" fmla="*/ 114367 w 190919"/>
                  <a:gd name="connsiteY18" fmla="*/ 123721 h 351568"/>
                  <a:gd name="connsiteX19" fmla="*/ 117605 w 190919"/>
                  <a:gd name="connsiteY19" fmla="*/ 82192 h 351568"/>
                  <a:gd name="connsiteX20" fmla="*/ 117605 w 190919"/>
                  <a:gd name="connsiteY20" fmla="*/ 66951 h 351568"/>
                  <a:gd name="connsiteX21" fmla="*/ 117605 w 190919"/>
                  <a:gd name="connsiteY21" fmla="*/ 53617 h 351568"/>
                  <a:gd name="connsiteX22" fmla="*/ 117605 w 190919"/>
                  <a:gd name="connsiteY22" fmla="*/ 44092 h 351568"/>
                  <a:gd name="connsiteX23" fmla="*/ 144942 w 190919"/>
                  <a:gd name="connsiteY23" fmla="*/ -391 h 351568"/>
                  <a:gd name="connsiteX24" fmla="*/ 147418 w 190919"/>
                  <a:gd name="connsiteY24" fmla="*/ -391 h 351568"/>
                  <a:gd name="connsiteX25" fmla="*/ 179613 w 190919"/>
                  <a:gd name="connsiteY25" fmla="*/ 42567 h 351568"/>
                  <a:gd name="connsiteX26" fmla="*/ 184090 w 190919"/>
                  <a:gd name="connsiteY26" fmla="*/ 74476 h 351568"/>
                  <a:gd name="connsiteX27" fmla="*/ 190185 w 190919"/>
                  <a:gd name="connsiteY27" fmla="*/ 219351 h 351568"/>
                  <a:gd name="connsiteX28" fmla="*/ 188757 w 190919"/>
                  <a:gd name="connsiteY28" fmla="*/ 279169 h 351568"/>
                  <a:gd name="connsiteX29" fmla="*/ 175326 w 190919"/>
                  <a:gd name="connsiteY29" fmla="*/ 337462 h 351568"/>
                  <a:gd name="connsiteX30" fmla="*/ 152848 w 190919"/>
                  <a:gd name="connsiteY30" fmla="*/ 351178 h 351568"/>
                  <a:gd name="connsiteX31" fmla="*/ 70742 w 190919"/>
                  <a:gd name="connsiteY31" fmla="*/ 289360 h 351568"/>
                  <a:gd name="connsiteX32" fmla="*/ 94555 w 190919"/>
                  <a:gd name="connsiteY32" fmla="*/ 274978 h 351568"/>
                  <a:gd name="connsiteX33" fmla="*/ 107890 w 190919"/>
                  <a:gd name="connsiteY33" fmla="*/ 238401 h 351568"/>
                  <a:gd name="connsiteX34" fmla="*/ 109604 w 190919"/>
                  <a:gd name="connsiteY34" fmla="*/ 218304 h 351568"/>
                  <a:gd name="connsiteX35" fmla="*/ 91793 w 190919"/>
                  <a:gd name="connsiteY35" fmla="*/ 182871 h 351568"/>
                  <a:gd name="connsiteX36" fmla="*/ 66646 w 190919"/>
                  <a:gd name="connsiteY36" fmla="*/ 198492 h 351568"/>
                  <a:gd name="connsiteX37" fmla="*/ 52073 w 190919"/>
                  <a:gd name="connsiteY37" fmla="*/ 253927 h 351568"/>
                  <a:gd name="connsiteX38" fmla="*/ 54359 w 190919"/>
                  <a:gd name="connsiteY38" fmla="*/ 274597 h 351568"/>
                  <a:gd name="connsiteX39" fmla="*/ 70742 w 190919"/>
                  <a:gd name="connsiteY39" fmla="*/ 289360 h 351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90919" h="351568">
                    <a:moveTo>
                      <a:pt x="152848" y="351178"/>
                    </a:moveTo>
                    <a:lnTo>
                      <a:pt x="149800" y="351178"/>
                    </a:lnTo>
                    <a:cubicBezTo>
                      <a:pt x="139446" y="350035"/>
                      <a:pt x="133255" y="346415"/>
                      <a:pt x="131226" y="340319"/>
                    </a:cubicBezTo>
                    <a:cubicBezTo>
                      <a:pt x="129902" y="336356"/>
                      <a:pt x="129226" y="332213"/>
                      <a:pt x="129226" y="328032"/>
                    </a:cubicBezTo>
                    <a:cubicBezTo>
                      <a:pt x="129092" y="326127"/>
                      <a:pt x="129092" y="324222"/>
                      <a:pt x="129226" y="322317"/>
                    </a:cubicBezTo>
                    <a:cubicBezTo>
                      <a:pt x="129359" y="320383"/>
                      <a:pt x="129359" y="318440"/>
                      <a:pt x="129226" y="316506"/>
                    </a:cubicBezTo>
                    <a:cubicBezTo>
                      <a:pt x="129292" y="315335"/>
                      <a:pt x="129292" y="314154"/>
                      <a:pt x="129226" y="312982"/>
                    </a:cubicBezTo>
                    <a:cubicBezTo>
                      <a:pt x="129226" y="311458"/>
                      <a:pt x="127988" y="310696"/>
                      <a:pt x="125511" y="310696"/>
                    </a:cubicBezTo>
                    <a:lnTo>
                      <a:pt x="113605" y="320983"/>
                    </a:lnTo>
                    <a:cubicBezTo>
                      <a:pt x="99898" y="333585"/>
                      <a:pt x="82201" y="340967"/>
                      <a:pt x="63598" y="341843"/>
                    </a:cubicBezTo>
                    <a:cubicBezTo>
                      <a:pt x="51073" y="342148"/>
                      <a:pt x="38967" y="337338"/>
                      <a:pt x="30070" y="328508"/>
                    </a:cubicBezTo>
                    <a:cubicBezTo>
                      <a:pt x="20469" y="318916"/>
                      <a:pt x="13201" y="307248"/>
                      <a:pt x="8830" y="294408"/>
                    </a:cubicBezTo>
                    <a:cubicBezTo>
                      <a:pt x="2543" y="277426"/>
                      <a:pt x="-676" y="259461"/>
                      <a:pt x="-695" y="241354"/>
                    </a:cubicBezTo>
                    <a:cubicBezTo>
                      <a:pt x="-1343" y="212979"/>
                      <a:pt x="6553" y="185071"/>
                      <a:pt x="21974" y="161249"/>
                    </a:cubicBezTo>
                    <a:cubicBezTo>
                      <a:pt x="30452" y="148428"/>
                      <a:pt x="42596" y="138465"/>
                      <a:pt x="56835" y="132674"/>
                    </a:cubicBezTo>
                    <a:cubicBezTo>
                      <a:pt x="64037" y="129750"/>
                      <a:pt x="71733" y="128226"/>
                      <a:pt x="79505" y="128197"/>
                    </a:cubicBezTo>
                    <a:cubicBezTo>
                      <a:pt x="87554" y="128283"/>
                      <a:pt x="95517" y="129797"/>
                      <a:pt x="103032" y="132674"/>
                    </a:cubicBezTo>
                    <a:cubicBezTo>
                      <a:pt x="104041" y="132855"/>
                      <a:pt x="105070" y="132855"/>
                      <a:pt x="106080" y="132674"/>
                    </a:cubicBezTo>
                    <a:cubicBezTo>
                      <a:pt x="109604" y="132674"/>
                      <a:pt x="112366" y="129721"/>
                      <a:pt x="114367" y="123721"/>
                    </a:cubicBezTo>
                    <a:cubicBezTo>
                      <a:pt x="117157" y="110061"/>
                      <a:pt x="118243" y="96117"/>
                      <a:pt x="117605" y="82192"/>
                    </a:cubicBezTo>
                    <a:cubicBezTo>
                      <a:pt x="117605" y="77048"/>
                      <a:pt x="117605" y="71904"/>
                      <a:pt x="117605" y="66951"/>
                    </a:cubicBezTo>
                    <a:cubicBezTo>
                      <a:pt x="117605" y="61999"/>
                      <a:pt x="117605" y="57426"/>
                      <a:pt x="117605" y="53617"/>
                    </a:cubicBezTo>
                    <a:cubicBezTo>
                      <a:pt x="117605" y="49806"/>
                      <a:pt x="117605" y="46473"/>
                      <a:pt x="117605" y="44092"/>
                    </a:cubicBezTo>
                    <a:cubicBezTo>
                      <a:pt x="118558" y="17298"/>
                      <a:pt x="127673" y="2467"/>
                      <a:pt x="144942" y="-391"/>
                    </a:cubicBezTo>
                    <a:lnTo>
                      <a:pt x="147418" y="-391"/>
                    </a:lnTo>
                    <a:cubicBezTo>
                      <a:pt x="163897" y="-391"/>
                      <a:pt x="174565" y="13992"/>
                      <a:pt x="179613" y="42567"/>
                    </a:cubicBezTo>
                    <a:cubicBezTo>
                      <a:pt x="182089" y="57141"/>
                      <a:pt x="183613" y="67809"/>
                      <a:pt x="184090" y="74476"/>
                    </a:cubicBezTo>
                    <a:cubicBezTo>
                      <a:pt x="188214" y="133655"/>
                      <a:pt x="190252" y="181947"/>
                      <a:pt x="190185" y="219351"/>
                    </a:cubicBezTo>
                    <a:cubicBezTo>
                      <a:pt x="190185" y="234086"/>
                      <a:pt x="189709" y="254022"/>
                      <a:pt x="188757" y="279169"/>
                    </a:cubicBezTo>
                    <a:cubicBezTo>
                      <a:pt x="189052" y="299399"/>
                      <a:pt x="184442" y="319402"/>
                      <a:pt x="175326" y="337462"/>
                    </a:cubicBezTo>
                    <a:cubicBezTo>
                      <a:pt x="170964" y="345863"/>
                      <a:pt x="162306" y="351139"/>
                      <a:pt x="152848" y="351178"/>
                    </a:cubicBezTo>
                    <a:close/>
                    <a:moveTo>
                      <a:pt x="70742" y="289360"/>
                    </a:moveTo>
                    <a:cubicBezTo>
                      <a:pt x="80639" y="289017"/>
                      <a:pt x="89640" y="283569"/>
                      <a:pt x="94555" y="274978"/>
                    </a:cubicBezTo>
                    <a:cubicBezTo>
                      <a:pt x="101622" y="263910"/>
                      <a:pt x="106175" y="251422"/>
                      <a:pt x="107890" y="238401"/>
                    </a:cubicBezTo>
                    <a:cubicBezTo>
                      <a:pt x="109004" y="231763"/>
                      <a:pt x="109576" y="225038"/>
                      <a:pt x="109604" y="218304"/>
                    </a:cubicBezTo>
                    <a:cubicBezTo>
                      <a:pt x="109604" y="194682"/>
                      <a:pt x="103699" y="182871"/>
                      <a:pt x="91793" y="182871"/>
                    </a:cubicBezTo>
                    <a:cubicBezTo>
                      <a:pt x="81201" y="183137"/>
                      <a:pt x="71580" y="189110"/>
                      <a:pt x="66646" y="198492"/>
                    </a:cubicBezTo>
                    <a:cubicBezTo>
                      <a:pt x="56607" y="215208"/>
                      <a:pt x="51559" y="234439"/>
                      <a:pt x="52073" y="253927"/>
                    </a:cubicBezTo>
                    <a:cubicBezTo>
                      <a:pt x="52207" y="260871"/>
                      <a:pt x="52968" y="267786"/>
                      <a:pt x="54359" y="274597"/>
                    </a:cubicBezTo>
                    <a:cubicBezTo>
                      <a:pt x="54873" y="283169"/>
                      <a:pt x="62160" y="289741"/>
                      <a:pt x="70742" y="289360"/>
                    </a:cubicBezTo>
                    <a:close/>
                  </a:path>
                </a:pathLst>
              </a:custGeom>
              <a:solidFill>
                <a:srgbClr val="313759"/>
              </a:solidFill>
              <a:ln w="9525" cap="flat">
                <a:noFill/>
                <a:prstDash val="solid"/>
                <a:miter/>
              </a:ln>
            </p:spPr>
            <p:txBody>
              <a:bodyPr rtlCol="0" anchor="ctr"/>
              <a:lstStyle/>
              <a:p>
                <a:endParaRPr lang="fr-FR"/>
              </a:p>
            </p:txBody>
          </p:sp>
          <p:sp>
            <p:nvSpPr>
              <p:cNvPr id="132" name="Graphique 15">
                <a:extLst>
                  <a:ext uri="{FF2B5EF4-FFF2-40B4-BE49-F238E27FC236}">
                    <a16:creationId xmlns:a16="http://schemas.microsoft.com/office/drawing/2014/main" id="{3D334B2B-2997-4D68-985E-0120732924CD}"/>
                  </a:ext>
                </a:extLst>
              </p:cNvPr>
              <p:cNvSpPr/>
              <p:nvPr/>
            </p:nvSpPr>
            <p:spPr>
              <a:xfrm>
                <a:off x="3318502" y="2827260"/>
                <a:ext cx="185416" cy="214338"/>
              </a:xfrm>
              <a:custGeom>
                <a:avLst/>
                <a:gdLst>
                  <a:gd name="connsiteX0" fmla="*/ 88480 w 185416"/>
                  <a:gd name="connsiteY0" fmla="*/ 213835 h 214338"/>
                  <a:gd name="connsiteX1" fmla="*/ 86289 w 185416"/>
                  <a:gd name="connsiteY1" fmla="*/ 213835 h 214338"/>
                  <a:gd name="connsiteX2" fmla="*/ 10089 w 185416"/>
                  <a:gd name="connsiteY2" fmla="*/ 166876 h 214338"/>
                  <a:gd name="connsiteX3" fmla="*/ -674 w 185416"/>
                  <a:gd name="connsiteY3" fmla="*/ 114584 h 214338"/>
                  <a:gd name="connsiteX4" fmla="*/ 12375 w 185416"/>
                  <a:gd name="connsiteY4" fmla="*/ 51528 h 214338"/>
                  <a:gd name="connsiteX5" fmla="*/ 46570 w 185416"/>
                  <a:gd name="connsiteY5" fmla="*/ 12667 h 214338"/>
                  <a:gd name="connsiteX6" fmla="*/ 89718 w 185416"/>
                  <a:gd name="connsiteY6" fmla="*/ -383 h 214338"/>
                  <a:gd name="connsiteX7" fmla="*/ 128676 w 185416"/>
                  <a:gd name="connsiteY7" fmla="*/ 12857 h 214338"/>
                  <a:gd name="connsiteX8" fmla="*/ 146964 w 185416"/>
                  <a:gd name="connsiteY8" fmla="*/ 56577 h 214338"/>
                  <a:gd name="connsiteX9" fmla="*/ 136105 w 185416"/>
                  <a:gd name="connsiteY9" fmla="*/ 88867 h 214338"/>
                  <a:gd name="connsiteX10" fmla="*/ 105815 w 185416"/>
                  <a:gd name="connsiteY10" fmla="*/ 110583 h 214338"/>
                  <a:gd name="connsiteX11" fmla="*/ 64667 w 185416"/>
                  <a:gd name="connsiteY11" fmla="*/ 121347 h 214338"/>
                  <a:gd name="connsiteX12" fmla="*/ 51494 w 185416"/>
                  <a:gd name="connsiteY12" fmla="*/ 136672 h 214338"/>
                  <a:gd name="connsiteX13" fmla="*/ 51618 w 185416"/>
                  <a:gd name="connsiteY13" fmla="*/ 137729 h 214338"/>
                  <a:gd name="connsiteX14" fmla="*/ 59143 w 185416"/>
                  <a:gd name="connsiteY14" fmla="*/ 155256 h 214338"/>
                  <a:gd name="connsiteX15" fmla="*/ 91242 w 185416"/>
                  <a:gd name="connsiteY15" fmla="*/ 165543 h 214338"/>
                  <a:gd name="connsiteX16" fmla="*/ 146011 w 185416"/>
                  <a:gd name="connsiteY16" fmla="*/ 149731 h 214338"/>
                  <a:gd name="connsiteX17" fmla="*/ 170585 w 185416"/>
                  <a:gd name="connsiteY17" fmla="*/ 141254 h 214338"/>
                  <a:gd name="connsiteX18" fmla="*/ 181063 w 185416"/>
                  <a:gd name="connsiteY18" fmla="*/ 145540 h 214338"/>
                  <a:gd name="connsiteX19" fmla="*/ 184683 w 185416"/>
                  <a:gd name="connsiteY19" fmla="*/ 155542 h 214338"/>
                  <a:gd name="connsiteX20" fmla="*/ 176681 w 185416"/>
                  <a:gd name="connsiteY20" fmla="*/ 173829 h 214338"/>
                  <a:gd name="connsiteX21" fmla="*/ 88480 w 185416"/>
                  <a:gd name="connsiteY21" fmla="*/ 213835 h 214338"/>
                  <a:gd name="connsiteX22" fmla="*/ 71240 w 185416"/>
                  <a:gd name="connsiteY22" fmla="*/ 78484 h 214338"/>
                  <a:gd name="connsiteX23" fmla="*/ 97338 w 185416"/>
                  <a:gd name="connsiteY23" fmla="*/ 60196 h 214338"/>
                  <a:gd name="connsiteX24" fmla="*/ 103816 w 185416"/>
                  <a:gd name="connsiteY24" fmla="*/ 39813 h 214338"/>
                  <a:gd name="connsiteX25" fmla="*/ 98977 w 185416"/>
                  <a:gd name="connsiteY25" fmla="*/ 33336 h 214338"/>
                  <a:gd name="connsiteX26" fmla="*/ 97338 w 185416"/>
                  <a:gd name="connsiteY26" fmla="*/ 33336 h 214338"/>
                  <a:gd name="connsiteX27" fmla="*/ 93338 w 185416"/>
                  <a:gd name="connsiteY27" fmla="*/ 33336 h 214338"/>
                  <a:gd name="connsiteX28" fmla="*/ 79717 w 185416"/>
                  <a:gd name="connsiteY28" fmla="*/ 38955 h 214338"/>
                  <a:gd name="connsiteX29" fmla="*/ 63144 w 185416"/>
                  <a:gd name="connsiteY29" fmla="*/ 52290 h 214338"/>
                  <a:gd name="connsiteX30" fmla="*/ 57619 w 185416"/>
                  <a:gd name="connsiteY30" fmla="*/ 64863 h 214338"/>
                  <a:gd name="connsiteX31" fmla="*/ 67744 w 185416"/>
                  <a:gd name="connsiteY31" fmla="*/ 78484 h 214338"/>
                  <a:gd name="connsiteX32" fmla="*/ 71240 w 185416"/>
                  <a:gd name="connsiteY32" fmla="*/ 78484 h 214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85416" h="214338">
                    <a:moveTo>
                      <a:pt x="88480" y="213835"/>
                    </a:moveTo>
                    <a:lnTo>
                      <a:pt x="86289" y="213835"/>
                    </a:lnTo>
                    <a:cubicBezTo>
                      <a:pt x="53590" y="215587"/>
                      <a:pt x="23225" y="196880"/>
                      <a:pt x="10089" y="166876"/>
                    </a:cubicBezTo>
                    <a:cubicBezTo>
                      <a:pt x="2784" y="150417"/>
                      <a:pt x="-883" y="132586"/>
                      <a:pt x="-674" y="114584"/>
                    </a:cubicBezTo>
                    <a:cubicBezTo>
                      <a:pt x="-1302" y="92838"/>
                      <a:pt x="3165" y="71245"/>
                      <a:pt x="12375" y="51528"/>
                    </a:cubicBezTo>
                    <a:cubicBezTo>
                      <a:pt x="19910" y="35631"/>
                      <a:pt x="31759" y="22163"/>
                      <a:pt x="46570" y="12667"/>
                    </a:cubicBezTo>
                    <a:cubicBezTo>
                      <a:pt x="59419" y="4294"/>
                      <a:pt x="74383" y="-230"/>
                      <a:pt x="89718" y="-383"/>
                    </a:cubicBezTo>
                    <a:cubicBezTo>
                      <a:pt x="103844" y="-602"/>
                      <a:pt x="117608" y="4075"/>
                      <a:pt x="128676" y="12857"/>
                    </a:cubicBezTo>
                    <a:cubicBezTo>
                      <a:pt x="141239" y="23791"/>
                      <a:pt x="148002" y="39956"/>
                      <a:pt x="146964" y="56577"/>
                    </a:cubicBezTo>
                    <a:cubicBezTo>
                      <a:pt x="147192" y="68273"/>
                      <a:pt x="143354" y="79684"/>
                      <a:pt x="136105" y="88867"/>
                    </a:cubicBezTo>
                    <a:cubicBezTo>
                      <a:pt x="128018" y="98563"/>
                      <a:pt x="117589" y="106031"/>
                      <a:pt x="105815" y="110583"/>
                    </a:cubicBezTo>
                    <a:cubicBezTo>
                      <a:pt x="92652" y="116013"/>
                      <a:pt x="78803" y="119632"/>
                      <a:pt x="64667" y="121347"/>
                    </a:cubicBezTo>
                    <a:cubicBezTo>
                      <a:pt x="56800" y="121947"/>
                      <a:pt x="50904" y="128805"/>
                      <a:pt x="51494" y="136672"/>
                    </a:cubicBezTo>
                    <a:cubicBezTo>
                      <a:pt x="51523" y="137025"/>
                      <a:pt x="51561" y="137377"/>
                      <a:pt x="51618" y="137729"/>
                    </a:cubicBezTo>
                    <a:cubicBezTo>
                      <a:pt x="52047" y="144264"/>
                      <a:pt x="54705" y="150445"/>
                      <a:pt x="59143" y="155256"/>
                    </a:cubicBezTo>
                    <a:cubicBezTo>
                      <a:pt x="64667" y="162209"/>
                      <a:pt x="75335" y="165543"/>
                      <a:pt x="91242" y="165543"/>
                    </a:cubicBezTo>
                    <a:cubicBezTo>
                      <a:pt x="110578" y="165257"/>
                      <a:pt x="129495" y="159790"/>
                      <a:pt x="146011" y="149731"/>
                    </a:cubicBezTo>
                    <a:cubicBezTo>
                      <a:pt x="153355" y="144873"/>
                      <a:pt x="161813" y="141959"/>
                      <a:pt x="170585" y="141254"/>
                    </a:cubicBezTo>
                    <a:cubicBezTo>
                      <a:pt x="174548" y="141016"/>
                      <a:pt x="178406" y="142597"/>
                      <a:pt x="181063" y="145540"/>
                    </a:cubicBezTo>
                    <a:cubicBezTo>
                      <a:pt x="183444" y="148321"/>
                      <a:pt x="184730" y="151874"/>
                      <a:pt x="184683" y="155542"/>
                    </a:cubicBezTo>
                    <a:cubicBezTo>
                      <a:pt x="184654" y="162475"/>
                      <a:pt x="181758" y="169095"/>
                      <a:pt x="176681" y="173829"/>
                    </a:cubicBezTo>
                    <a:cubicBezTo>
                      <a:pt x="153879" y="198518"/>
                      <a:pt x="122075" y="212939"/>
                      <a:pt x="88480" y="213835"/>
                    </a:cubicBezTo>
                    <a:close/>
                    <a:moveTo>
                      <a:pt x="71240" y="78484"/>
                    </a:moveTo>
                    <a:cubicBezTo>
                      <a:pt x="82851" y="78256"/>
                      <a:pt x="93157" y="71026"/>
                      <a:pt x="97338" y="60196"/>
                    </a:cubicBezTo>
                    <a:cubicBezTo>
                      <a:pt x="100901" y="53929"/>
                      <a:pt x="103101" y="46985"/>
                      <a:pt x="103816" y="39813"/>
                    </a:cubicBezTo>
                    <a:cubicBezTo>
                      <a:pt x="104273" y="36688"/>
                      <a:pt x="102101" y="33793"/>
                      <a:pt x="98977" y="33336"/>
                    </a:cubicBezTo>
                    <a:cubicBezTo>
                      <a:pt x="98434" y="33260"/>
                      <a:pt x="97881" y="33260"/>
                      <a:pt x="97338" y="33336"/>
                    </a:cubicBezTo>
                    <a:lnTo>
                      <a:pt x="93338" y="33336"/>
                    </a:lnTo>
                    <a:cubicBezTo>
                      <a:pt x="88480" y="34336"/>
                      <a:pt x="83860" y="36241"/>
                      <a:pt x="79717" y="38955"/>
                    </a:cubicBezTo>
                    <a:cubicBezTo>
                      <a:pt x="73488" y="42442"/>
                      <a:pt x="67878" y="46947"/>
                      <a:pt x="63144" y="52290"/>
                    </a:cubicBezTo>
                    <a:cubicBezTo>
                      <a:pt x="59800" y="55653"/>
                      <a:pt x="57838" y="60129"/>
                      <a:pt x="57619" y="64863"/>
                    </a:cubicBezTo>
                    <a:cubicBezTo>
                      <a:pt x="56657" y="71426"/>
                      <a:pt x="61191" y="77522"/>
                      <a:pt x="67744" y="78484"/>
                    </a:cubicBezTo>
                    <a:cubicBezTo>
                      <a:pt x="68906" y="78656"/>
                      <a:pt x="70078" y="78656"/>
                      <a:pt x="71240" y="78484"/>
                    </a:cubicBezTo>
                    <a:close/>
                  </a:path>
                </a:pathLst>
              </a:custGeom>
              <a:solidFill>
                <a:srgbClr val="313759"/>
              </a:solidFill>
              <a:ln w="9525" cap="flat">
                <a:noFill/>
                <a:prstDash val="solid"/>
                <a:miter/>
              </a:ln>
            </p:spPr>
            <p:txBody>
              <a:bodyPr rtlCol="0" anchor="ctr"/>
              <a:lstStyle/>
              <a:p>
                <a:endParaRPr lang="fr-FR"/>
              </a:p>
            </p:txBody>
          </p:sp>
          <p:sp>
            <p:nvSpPr>
              <p:cNvPr id="133" name="Graphique 15">
                <a:extLst>
                  <a:ext uri="{FF2B5EF4-FFF2-40B4-BE49-F238E27FC236}">
                    <a16:creationId xmlns:a16="http://schemas.microsoft.com/office/drawing/2014/main" id="{3D334B2B-2997-4D68-985E-0120732924CD}"/>
                  </a:ext>
                </a:extLst>
              </p:cNvPr>
              <p:cNvSpPr/>
              <p:nvPr/>
            </p:nvSpPr>
            <p:spPr>
              <a:xfrm>
                <a:off x="3650888" y="2716586"/>
                <a:ext cx="73535" cy="349472"/>
              </a:xfrm>
              <a:custGeom>
                <a:avLst/>
                <a:gdLst>
                  <a:gd name="connsiteX0" fmla="*/ 34129 w 73535"/>
                  <a:gd name="connsiteY0" fmla="*/ 349082 h 349472"/>
                  <a:gd name="connsiteX1" fmla="*/ 32701 w 73535"/>
                  <a:gd name="connsiteY1" fmla="*/ 349082 h 349472"/>
                  <a:gd name="connsiteX2" fmla="*/ 15460 w 73535"/>
                  <a:gd name="connsiteY2" fmla="*/ 343081 h 349472"/>
                  <a:gd name="connsiteX3" fmla="*/ 4983 w 73535"/>
                  <a:gd name="connsiteY3" fmla="*/ 326222 h 349472"/>
                  <a:gd name="connsiteX4" fmla="*/ -732 w 73535"/>
                  <a:gd name="connsiteY4" fmla="*/ 173060 h 349472"/>
                  <a:gd name="connsiteX5" fmla="*/ 5269 w 73535"/>
                  <a:gd name="connsiteY5" fmla="*/ 20660 h 349472"/>
                  <a:gd name="connsiteX6" fmla="*/ 17556 w 73535"/>
                  <a:gd name="connsiteY6" fmla="*/ 2848 h 349472"/>
                  <a:gd name="connsiteX7" fmla="*/ 29653 w 73535"/>
                  <a:gd name="connsiteY7" fmla="*/ -390 h 349472"/>
                  <a:gd name="connsiteX8" fmla="*/ 37653 w 73535"/>
                  <a:gd name="connsiteY8" fmla="*/ 848 h 349472"/>
                  <a:gd name="connsiteX9" fmla="*/ 56037 w 73535"/>
                  <a:gd name="connsiteY9" fmla="*/ 18660 h 349472"/>
                  <a:gd name="connsiteX10" fmla="*/ 69276 w 73535"/>
                  <a:gd name="connsiteY10" fmla="*/ 109624 h 349472"/>
                  <a:gd name="connsiteX11" fmla="*/ 72801 w 73535"/>
                  <a:gd name="connsiteY11" fmla="*/ 208588 h 349472"/>
                  <a:gd name="connsiteX12" fmla="*/ 72039 w 73535"/>
                  <a:gd name="connsiteY12" fmla="*/ 260881 h 349472"/>
                  <a:gd name="connsiteX13" fmla="*/ 61752 w 73535"/>
                  <a:gd name="connsiteY13" fmla="*/ 327556 h 349472"/>
                  <a:gd name="connsiteX14" fmla="*/ 34129 w 73535"/>
                  <a:gd name="connsiteY14" fmla="*/ 349082 h 349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3535" h="349472">
                    <a:moveTo>
                      <a:pt x="34129" y="349082"/>
                    </a:moveTo>
                    <a:lnTo>
                      <a:pt x="32701" y="349082"/>
                    </a:lnTo>
                    <a:cubicBezTo>
                      <a:pt x="26452" y="349025"/>
                      <a:pt x="20394" y="346911"/>
                      <a:pt x="15460" y="343081"/>
                    </a:cubicBezTo>
                    <a:cubicBezTo>
                      <a:pt x="9955" y="338995"/>
                      <a:pt x="6212" y="332966"/>
                      <a:pt x="4983" y="326222"/>
                    </a:cubicBezTo>
                    <a:cubicBezTo>
                      <a:pt x="1173" y="307172"/>
                      <a:pt x="-732" y="256118"/>
                      <a:pt x="-732" y="173060"/>
                    </a:cubicBezTo>
                    <a:cubicBezTo>
                      <a:pt x="-732" y="90002"/>
                      <a:pt x="1268" y="39205"/>
                      <a:pt x="5269" y="20660"/>
                    </a:cubicBezTo>
                    <a:cubicBezTo>
                      <a:pt x="6497" y="13183"/>
                      <a:pt x="11003" y="6649"/>
                      <a:pt x="17556" y="2848"/>
                    </a:cubicBezTo>
                    <a:cubicBezTo>
                      <a:pt x="21232" y="734"/>
                      <a:pt x="25405" y="-390"/>
                      <a:pt x="29653" y="-390"/>
                    </a:cubicBezTo>
                    <a:cubicBezTo>
                      <a:pt x="32367" y="-400"/>
                      <a:pt x="35072" y="19"/>
                      <a:pt x="37653" y="848"/>
                    </a:cubicBezTo>
                    <a:cubicBezTo>
                      <a:pt x="46350" y="3372"/>
                      <a:pt x="53237" y="10040"/>
                      <a:pt x="56037" y="18660"/>
                    </a:cubicBezTo>
                    <a:cubicBezTo>
                      <a:pt x="63828" y="48387"/>
                      <a:pt x="68276" y="78905"/>
                      <a:pt x="69276" y="109624"/>
                    </a:cubicBezTo>
                    <a:cubicBezTo>
                      <a:pt x="71686" y="142580"/>
                      <a:pt x="72867" y="175565"/>
                      <a:pt x="72801" y="208588"/>
                    </a:cubicBezTo>
                    <a:cubicBezTo>
                      <a:pt x="72801" y="218113"/>
                      <a:pt x="72801" y="235163"/>
                      <a:pt x="72039" y="260881"/>
                    </a:cubicBezTo>
                    <a:cubicBezTo>
                      <a:pt x="72087" y="283503"/>
                      <a:pt x="68619" y="306001"/>
                      <a:pt x="61752" y="327556"/>
                    </a:cubicBezTo>
                    <a:cubicBezTo>
                      <a:pt x="58532" y="340195"/>
                      <a:pt x="47169" y="349053"/>
                      <a:pt x="34129" y="349082"/>
                    </a:cubicBezTo>
                    <a:close/>
                  </a:path>
                </a:pathLst>
              </a:custGeom>
              <a:solidFill>
                <a:srgbClr val="313759"/>
              </a:solidFill>
              <a:ln w="9525" cap="flat">
                <a:noFill/>
                <a:prstDash val="solid"/>
                <a:miter/>
              </a:ln>
            </p:spPr>
            <p:txBody>
              <a:bodyPr rtlCol="0" anchor="ctr"/>
              <a:lstStyle/>
              <a:p>
                <a:endParaRPr lang="fr-FR"/>
              </a:p>
            </p:txBody>
          </p:sp>
          <p:sp>
            <p:nvSpPr>
              <p:cNvPr id="134" name="Graphique 15">
                <a:extLst>
                  <a:ext uri="{FF2B5EF4-FFF2-40B4-BE49-F238E27FC236}">
                    <a16:creationId xmlns:a16="http://schemas.microsoft.com/office/drawing/2014/main" id="{3D334B2B-2997-4D68-985E-0120732924CD}"/>
                  </a:ext>
                </a:extLst>
              </p:cNvPr>
              <p:cNvSpPr/>
              <p:nvPr/>
            </p:nvSpPr>
            <p:spPr>
              <a:xfrm>
                <a:off x="3756883" y="2705484"/>
                <a:ext cx="73269" cy="128741"/>
              </a:xfrm>
              <a:custGeom>
                <a:avLst/>
                <a:gdLst>
                  <a:gd name="connsiteX0" fmla="*/ 20336 w 73269"/>
                  <a:gd name="connsiteY0" fmla="*/ 128346 h 128741"/>
                  <a:gd name="connsiteX1" fmla="*/ 18336 w 73269"/>
                  <a:gd name="connsiteY1" fmla="*/ 128346 h 128741"/>
                  <a:gd name="connsiteX2" fmla="*/ 5191 w 73269"/>
                  <a:gd name="connsiteY2" fmla="*/ 125107 h 128741"/>
                  <a:gd name="connsiteX3" fmla="*/ -714 w 73269"/>
                  <a:gd name="connsiteY3" fmla="*/ 114821 h 128741"/>
                  <a:gd name="connsiteX4" fmla="*/ 3477 w 73269"/>
                  <a:gd name="connsiteY4" fmla="*/ 102248 h 128741"/>
                  <a:gd name="connsiteX5" fmla="*/ 13573 w 73269"/>
                  <a:gd name="connsiteY5" fmla="*/ 67386 h 128741"/>
                  <a:gd name="connsiteX6" fmla="*/ 10335 w 73269"/>
                  <a:gd name="connsiteY6" fmla="*/ 41192 h 128741"/>
                  <a:gd name="connsiteX7" fmla="*/ 8239 w 73269"/>
                  <a:gd name="connsiteY7" fmla="*/ 31667 h 128741"/>
                  <a:gd name="connsiteX8" fmla="*/ 34614 w 73269"/>
                  <a:gd name="connsiteY8" fmla="*/ -185 h 128741"/>
                  <a:gd name="connsiteX9" fmla="*/ 39386 w 73269"/>
                  <a:gd name="connsiteY9" fmla="*/ -242 h 128741"/>
                  <a:gd name="connsiteX10" fmla="*/ 65389 w 73269"/>
                  <a:gd name="connsiteY10" fmla="*/ 12617 h 128741"/>
                  <a:gd name="connsiteX11" fmla="*/ 72533 w 73269"/>
                  <a:gd name="connsiteY11" fmla="*/ 41192 h 128741"/>
                  <a:gd name="connsiteX12" fmla="*/ 64913 w 73269"/>
                  <a:gd name="connsiteY12" fmla="*/ 74911 h 128741"/>
                  <a:gd name="connsiteX13" fmla="*/ 45006 w 73269"/>
                  <a:gd name="connsiteY13" fmla="*/ 111677 h 128741"/>
                  <a:gd name="connsiteX14" fmla="*/ 20336 w 73269"/>
                  <a:gd name="connsiteY14" fmla="*/ 128346 h 1287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3269" h="128741">
                    <a:moveTo>
                      <a:pt x="20336" y="128346"/>
                    </a:moveTo>
                    <a:lnTo>
                      <a:pt x="18336" y="128346"/>
                    </a:lnTo>
                    <a:cubicBezTo>
                      <a:pt x="13745" y="128431"/>
                      <a:pt x="9220" y="127308"/>
                      <a:pt x="5191" y="125107"/>
                    </a:cubicBezTo>
                    <a:cubicBezTo>
                      <a:pt x="1362" y="123155"/>
                      <a:pt x="-962" y="119116"/>
                      <a:pt x="-714" y="114821"/>
                    </a:cubicBezTo>
                    <a:cubicBezTo>
                      <a:pt x="-324" y="110363"/>
                      <a:pt x="1115" y="106048"/>
                      <a:pt x="3477" y="102248"/>
                    </a:cubicBezTo>
                    <a:cubicBezTo>
                      <a:pt x="9801" y="91694"/>
                      <a:pt x="13278" y="79683"/>
                      <a:pt x="13573" y="67386"/>
                    </a:cubicBezTo>
                    <a:cubicBezTo>
                      <a:pt x="13792" y="58547"/>
                      <a:pt x="12697" y="49717"/>
                      <a:pt x="10335" y="41192"/>
                    </a:cubicBezTo>
                    <a:cubicBezTo>
                      <a:pt x="9115" y="38154"/>
                      <a:pt x="8411" y="34934"/>
                      <a:pt x="8239" y="31667"/>
                    </a:cubicBezTo>
                    <a:cubicBezTo>
                      <a:pt x="6725" y="15589"/>
                      <a:pt x="18536" y="1330"/>
                      <a:pt x="34614" y="-185"/>
                    </a:cubicBezTo>
                    <a:cubicBezTo>
                      <a:pt x="36204" y="-337"/>
                      <a:pt x="37795" y="-356"/>
                      <a:pt x="39386" y="-242"/>
                    </a:cubicBezTo>
                    <a:cubicBezTo>
                      <a:pt x="49807" y="-1337"/>
                      <a:pt x="59932" y="3673"/>
                      <a:pt x="65389" y="12617"/>
                    </a:cubicBezTo>
                    <a:cubicBezTo>
                      <a:pt x="70199" y="21361"/>
                      <a:pt x="72657" y="31210"/>
                      <a:pt x="72533" y="41192"/>
                    </a:cubicBezTo>
                    <a:cubicBezTo>
                      <a:pt x="71962" y="52784"/>
                      <a:pt x="69380" y="64195"/>
                      <a:pt x="64913" y="74911"/>
                    </a:cubicBezTo>
                    <a:cubicBezTo>
                      <a:pt x="60045" y="88045"/>
                      <a:pt x="53340" y="100419"/>
                      <a:pt x="45006" y="111677"/>
                    </a:cubicBezTo>
                    <a:cubicBezTo>
                      <a:pt x="39767" y="120716"/>
                      <a:pt x="30680" y="126860"/>
                      <a:pt x="20336" y="128346"/>
                    </a:cubicBezTo>
                    <a:close/>
                  </a:path>
                </a:pathLst>
              </a:custGeom>
              <a:solidFill>
                <a:srgbClr val="313759"/>
              </a:solidFill>
              <a:ln w="9525" cap="flat">
                <a:noFill/>
                <a:prstDash val="solid"/>
                <a:miter/>
              </a:ln>
            </p:spPr>
            <p:txBody>
              <a:bodyPr rtlCol="0" anchor="ctr"/>
              <a:lstStyle/>
              <a:p>
                <a:endParaRPr lang="fr-FR"/>
              </a:p>
            </p:txBody>
          </p:sp>
          <p:sp>
            <p:nvSpPr>
              <p:cNvPr id="135" name="Graphique 15">
                <a:extLst>
                  <a:ext uri="{FF2B5EF4-FFF2-40B4-BE49-F238E27FC236}">
                    <a16:creationId xmlns:a16="http://schemas.microsoft.com/office/drawing/2014/main" id="{3D334B2B-2997-4D68-985E-0120732924CD}"/>
                  </a:ext>
                </a:extLst>
              </p:cNvPr>
              <p:cNvSpPr/>
              <p:nvPr/>
            </p:nvSpPr>
            <p:spPr>
              <a:xfrm>
                <a:off x="3861581" y="2791241"/>
                <a:ext cx="62960" cy="276904"/>
              </a:xfrm>
              <a:custGeom>
                <a:avLst/>
                <a:gdLst>
                  <a:gd name="connsiteX0" fmla="*/ 31176 w 62960"/>
                  <a:gd name="connsiteY0" fmla="*/ 276427 h 276904"/>
                  <a:gd name="connsiteX1" fmla="*/ 5554 w 62960"/>
                  <a:gd name="connsiteY1" fmla="*/ 258044 h 276904"/>
                  <a:gd name="connsiteX2" fmla="*/ -732 w 62960"/>
                  <a:gd name="connsiteY2" fmla="*/ 179272 h 276904"/>
                  <a:gd name="connsiteX3" fmla="*/ 10031 w 62960"/>
                  <a:gd name="connsiteY3" fmla="*/ 84022 h 276904"/>
                  <a:gd name="connsiteX4" fmla="*/ 29081 w 62960"/>
                  <a:gd name="connsiteY4" fmla="*/ 71449 h 276904"/>
                  <a:gd name="connsiteX5" fmla="*/ 47464 w 62960"/>
                  <a:gd name="connsiteY5" fmla="*/ 83260 h 276904"/>
                  <a:gd name="connsiteX6" fmla="*/ 58799 w 62960"/>
                  <a:gd name="connsiteY6" fmla="*/ 132981 h 276904"/>
                  <a:gd name="connsiteX7" fmla="*/ 62228 w 62960"/>
                  <a:gd name="connsiteY7" fmla="*/ 201561 h 276904"/>
                  <a:gd name="connsiteX8" fmla="*/ 62228 w 62960"/>
                  <a:gd name="connsiteY8" fmla="*/ 223373 h 276904"/>
                  <a:gd name="connsiteX9" fmla="*/ 55656 w 62960"/>
                  <a:gd name="connsiteY9" fmla="*/ 259949 h 276904"/>
                  <a:gd name="connsiteX10" fmla="*/ 31176 w 62960"/>
                  <a:gd name="connsiteY10" fmla="*/ 276427 h 276904"/>
                  <a:gd name="connsiteX11" fmla="*/ 29653 w 62960"/>
                  <a:gd name="connsiteY11" fmla="*/ 57352 h 276904"/>
                  <a:gd name="connsiteX12" fmla="*/ 4030 w 62960"/>
                  <a:gd name="connsiteY12" fmla="*/ 27254 h 276904"/>
                  <a:gd name="connsiteX13" fmla="*/ 10317 w 62960"/>
                  <a:gd name="connsiteY13" fmla="*/ 7155 h 276904"/>
                  <a:gd name="connsiteX14" fmla="*/ 27367 w 62960"/>
                  <a:gd name="connsiteY14" fmla="*/ -369 h 276904"/>
                  <a:gd name="connsiteX15" fmla="*/ 34320 w 62960"/>
                  <a:gd name="connsiteY15" fmla="*/ -369 h 276904"/>
                  <a:gd name="connsiteX16" fmla="*/ 48893 w 62960"/>
                  <a:gd name="connsiteY16" fmla="*/ 7918 h 276904"/>
                  <a:gd name="connsiteX17" fmla="*/ 57275 w 62960"/>
                  <a:gd name="connsiteY17" fmla="*/ 28397 h 276904"/>
                  <a:gd name="connsiteX18" fmla="*/ 48226 w 62960"/>
                  <a:gd name="connsiteY18" fmla="*/ 49732 h 276904"/>
                  <a:gd name="connsiteX19" fmla="*/ 29653 w 62960"/>
                  <a:gd name="connsiteY19" fmla="*/ 57352 h 276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2960" h="276904">
                    <a:moveTo>
                      <a:pt x="31176" y="276427"/>
                    </a:moveTo>
                    <a:cubicBezTo>
                      <a:pt x="19280" y="277427"/>
                      <a:pt x="8412" y="269636"/>
                      <a:pt x="5554" y="258044"/>
                    </a:cubicBezTo>
                    <a:cubicBezTo>
                      <a:pt x="1363" y="244709"/>
                      <a:pt x="-732" y="218449"/>
                      <a:pt x="-732" y="179272"/>
                    </a:cubicBezTo>
                    <a:cubicBezTo>
                      <a:pt x="-732" y="128028"/>
                      <a:pt x="2859" y="96281"/>
                      <a:pt x="10031" y="84022"/>
                    </a:cubicBezTo>
                    <a:cubicBezTo>
                      <a:pt x="13508" y="76574"/>
                      <a:pt x="20871" y="71716"/>
                      <a:pt x="29081" y="71449"/>
                    </a:cubicBezTo>
                    <a:cubicBezTo>
                      <a:pt x="36968" y="71535"/>
                      <a:pt x="44102" y="76126"/>
                      <a:pt x="47464" y="83260"/>
                    </a:cubicBezTo>
                    <a:cubicBezTo>
                      <a:pt x="54151" y="99033"/>
                      <a:pt x="57980" y="115864"/>
                      <a:pt x="58799" y="132981"/>
                    </a:cubicBezTo>
                    <a:cubicBezTo>
                      <a:pt x="61104" y="155764"/>
                      <a:pt x="62247" y="178653"/>
                      <a:pt x="62228" y="201561"/>
                    </a:cubicBezTo>
                    <a:cubicBezTo>
                      <a:pt x="62228" y="203085"/>
                      <a:pt x="62228" y="210324"/>
                      <a:pt x="62228" y="223373"/>
                    </a:cubicBezTo>
                    <a:cubicBezTo>
                      <a:pt x="62142" y="235851"/>
                      <a:pt x="59914" y="248224"/>
                      <a:pt x="55656" y="259949"/>
                    </a:cubicBezTo>
                    <a:cubicBezTo>
                      <a:pt x="52236" y="270398"/>
                      <a:pt x="42149" y="277189"/>
                      <a:pt x="31176" y="276427"/>
                    </a:cubicBezTo>
                    <a:close/>
                    <a:moveTo>
                      <a:pt x="29653" y="57352"/>
                    </a:moveTo>
                    <a:cubicBezTo>
                      <a:pt x="12603" y="57352"/>
                      <a:pt x="4030" y="47351"/>
                      <a:pt x="4030" y="27254"/>
                    </a:cubicBezTo>
                    <a:cubicBezTo>
                      <a:pt x="3659" y="20024"/>
                      <a:pt x="5888" y="12889"/>
                      <a:pt x="10317" y="7155"/>
                    </a:cubicBezTo>
                    <a:cubicBezTo>
                      <a:pt x="14508" y="2117"/>
                      <a:pt x="20823" y="-665"/>
                      <a:pt x="27367" y="-369"/>
                    </a:cubicBezTo>
                    <a:lnTo>
                      <a:pt x="34320" y="-369"/>
                    </a:lnTo>
                    <a:cubicBezTo>
                      <a:pt x="39978" y="641"/>
                      <a:pt x="45131" y="3574"/>
                      <a:pt x="48893" y="7918"/>
                    </a:cubicBezTo>
                    <a:cubicBezTo>
                      <a:pt x="54523" y="13204"/>
                      <a:pt x="57580" y="20681"/>
                      <a:pt x="57275" y="28397"/>
                    </a:cubicBezTo>
                    <a:cubicBezTo>
                      <a:pt x="57408" y="36464"/>
                      <a:pt x="54122" y="44217"/>
                      <a:pt x="48226" y="49732"/>
                    </a:cubicBezTo>
                    <a:cubicBezTo>
                      <a:pt x="43302" y="54657"/>
                      <a:pt x="36616" y="57400"/>
                      <a:pt x="29653" y="57352"/>
                    </a:cubicBezTo>
                    <a:close/>
                  </a:path>
                </a:pathLst>
              </a:custGeom>
              <a:solidFill>
                <a:srgbClr val="313759"/>
              </a:solidFill>
              <a:ln w="9525" cap="flat">
                <a:noFill/>
                <a:prstDash val="solid"/>
                <a:miter/>
              </a:ln>
            </p:spPr>
            <p:txBody>
              <a:bodyPr rtlCol="0" anchor="ctr"/>
              <a:lstStyle/>
              <a:p>
                <a:endParaRPr lang="fr-FR"/>
              </a:p>
            </p:txBody>
          </p:sp>
          <p:sp>
            <p:nvSpPr>
              <p:cNvPr id="136" name="Graphique 15">
                <a:extLst>
                  <a:ext uri="{FF2B5EF4-FFF2-40B4-BE49-F238E27FC236}">
                    <a16:creationId xmlns:a16="http://schemas.microsoft.com/office/drawing/2014/main" id="{3D334B2B-2997-4D68-985E-0120732924CD}"/>
                  </a:ext>
                </a:extLst>
              </p:cNvPr>
              <p:cNvSpPr/>
              <p:nvPr/>
            </p:nvSpPr>
            <p:spPr>
              <a:xfrm>
                <a:off x="3957307" y="2814885"/>
                <a:ext cx="204423" cy="251652"/>
              </a:xfrm>
              <a:custGeom>
                <a:avLst/>
                <a:gdLst>
                  <a:gd name="connsiteX0" fmla="*/ 30891 w 204423"/>
                  <a:gd name="connsiteY0" fmla="*/ 251260 h 251652"/>
                  <a:gd name="connsiteX1" fmla="*/ 23747 w 204423"/>
                  <a:gd name="connsiteY1" fmla="*/ 250784 h 251652"/>
                  <a:gd name="connsiteX2" fmla="*/ 8793 w 204423"/>
                  <a:gd name="connsiteY2" fmla="*/ 239735 h 251652"/>
                  <a:gd name="connsiteX3" fmla="*/ -732 w 204423"/>
                  <a:gd name="connsiteY3" fmla="*/ 214113 h 251652"/>
                  <a:gd name="connsiteX4" fmla="*/ -732 w 204423"/>
                  <a:gd name="connsiteY4" fmla="*/ 125720 h 251652"/>
                  <a:gd name="connsiteX5" fmla="*/ 10031 w 204423"/>
                  <a:gd name="connsiteY5" fmla="*/ 13707 h 251652"/>
                  <a:gd name="connsiteX6" fmla="*/ 31367 w 204423"/>
                  <a:gd name="connsiteY6" fmla="*/ -391 h 251652"/>
                  <a:gd name="connsiteX7" fmla="*/ 59942 w 204423"/>
                  <a:gd name="connsiteY7" fmla="*/ 43329 h 251652"/>
                  <a:gd name="connsiteX8" fmla="*/ 60895 w 204423"/>
                  <a:gd name="connsiteY8" fmla="*/ 53902 h 251652"/>
                  <a:gd name="connsiteX9" fmla="*/ 137095 w 204423"/>
                  <a:gd name="connsiteY9" fmla="*/ 7135 h 251652"/>
                  <a:gd name="connsiteX10" fmla="*/ 162622 w 204423"/>
                  <a:gd name="connsiteY10" fmla="*/ 11040 h 251652"/>
                  <a:gd name="connsiteX11" fmla="*/ 196912 w 204423"/>
                  <a:gd name="connsiteY11" fmla="*/ 87811 h 251652"/>
                  <a:gd name="connsiteX12" fmla="*/ 203675 w 204423"/>
                  <a:gd name="connsiteY12" fmla="*/ 162677 h 251652"/>
                  <a:gd name="connsiteX13" fmla="*/ 194150 w 204423"/>
                  <a:gd name="connsiteY13" fmla="*/ 219066 h 251652"/>
                  <a:gd name="connsiteX14" fmla="*/ 162717 w 204423"/>
                  <a:gd name="connsiteY14" fmla="*/ 243259 h 251652"/>
                  <a:gd name="connsiteX15" fmla="*/ 138905 w 204423"/>
                  <a:gd name="connsiteY15" fmla="*/ 233734 h 251652"/>
                  <a:gd name="connsiteX16" fmla="*/ 128617 w 204423"/>
                  <a:gd name="connsiteY16" fmla="*/ 213160 h 251652"/>
                  <a:gd name="connsiteX17" fmla="*/ 126808 w 204423"/>
                  <a:gd name="connsiteY17" fmla="*/ 192301 h 251652"/>
                  <a:gd name="connsiteX18" fmla="*/ 129570 w 204423"/>
                  <a:gd name="connsiteY18" fmla="*/ 160868 h 251652"/>
                  <a:gd name="connsiteX19" fmla="*/ 131856 w 204423"/>
                  <a:gd name="connsiteY19" fmla="*/ 125720 h 251652"/>
                  <a:gd name="connsiteX20" fmla="*/ 114997 w 204423"/>
                  <a:gd name="connsiteY20" fmla="*/ 67427 h 251652"/>
                  <a:gd name="connsiteX21" fmla="*/ 98709 w 204423"/>
                  <a:gd name="connsiteY21" fmla="*/ 80287 h 251652"/>
                  <a:gd name="connsiteX22" fmla="*/ 70801 w 204423"/>
                  <a:gd name="connsiteY22" fmla="*/ 175537 h 251652"/>
                  <a:gd name="connsiteX23" fmla="*/ 63181 w 204423"/>
                  <a:gd name="connsiteY23" fmla="*/ 216303 h 251652"/>
                  <a:gd name="connsiteX24" fmla="*/ 50322 w 204423"/>
                  <a:gd name="connsiteY24" fmla="*/ 242973 h 251652"/>
                  <a:gd name="connsiteX25" fmla="*/ 30891 w 204423"/>
                  <a:gd name="connsiteY25" fmla="*/ 251260 h 251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04423" h="251652">
                    <a:moveTo>
                      <a:pt x="30891" y="251260"/>
                    </a:moveTo>
                    <a:lnTo>
                      <a:pt x="23747" y="250784"/>
                    </a:lnTo>
                    <a:cubicBezTo>
                      <a:pt x="19461" y="250784"/>
                      <a:pt x="14222" y="246783"/>
                      <a:pt x="8793" y="239735"/>
                    </a:cubicBezTo>
                    <a:cubicBezTo>
                      <a:pt x="2659" y="232610"/>
                      <a:pt x="-722" y="223514"/>
                      <a:pt x="-732" y="214113"/>
                    </a:cubicBezTo>
                    <a:lnTo>
                      <a:pt x="-732" y="125720"/>
                    </a:lnTo>
                    <a:cubicBezTo>
                      <a:pt x="-732" y="63236"/>
                      <a:pt x="2859" y="25899"/>
                      <a:pt x="10031" y="13707"/>
                    </a:cubicBezTo>
                    <a:cubicBezTo>
                      <a:pt x="13746" y="5220"/>
                      <a:pt x="22100" y="-304"/>
                      <a:pt x="31367" y="-391"/>
                    </a:cubicBezTo>
                    <a:cubicBezTo>
                      <a:pt x="48826" y="-391"/>
                      <a:pt x="58351" y="14183"/>
                      <a:pt x="59942" y="43329"/>
                    </a:cubicBezTo>
                    <a:cubicBezTo>
                      <a:pt x="60066" y="46873"/>
                      <a:pt x="60390" y="50397"/>
                      <a:pt x="60895" y="53902"/>
                    </a:cubicBezTo>
                    <a:cubicBezTo>
                      <a:pt x="88898" y="22784"/>
                      <a:pt x="114301" y="7201"/>
                      <a:pt x="137095" y="7135"/>
                    </a:cubicBezTo>
                    <a:cubicBezTo>
                      <a:pt x="145667" y="7944"/>
                      <a:pt x="154192" y="9249"/>
                      <a:pt x="162622" y="11040"/>
                    </a:cubicBezTo>
                    <a:cubicBezTo>
                      <a:pt x="176528" y="13707"/>
                      <a:pt x="187958" y="39615"/>
                      <a:pt x="196912" y="87811"/>
                    </a:cubicBezTo>
                    <a:cubicBezTo>
                      <a:pt x="201493" y="112500"/>
                      <a:pt x="203760" y="137570"/>
                      <a:pt x="203675" y="162677"/>
                    </a:cubicBezTo>
                    <a:cubicBezTo>
                      <a:pt x="203951" y="181899"/>
                      <a:pt x="200722" y="201006"/>
                      <a:pt x="194150" y="219066"/>
                    </a:cubicBezTo>
                    <a:cubicBezTo>
                      <a:pt x="190244" y="233239"/>
                      <a:pt x="177414" y="243107"/>
                      <a:pt x="162717" y="243259"/>
                    </a:cubicBezTo>
                    <a:cubicBezTo>
                      <a:pt x="153840" y="243345"/>
                      <a:pt x="145276" y="239926"/>
                      <a:pt x="138905" y="233734"/>
                    </a:cubicBezTo>
                    <a:cubicBezTo>
                      <a:pt x="133113" y="228343"/>
                      <a:pt x="129456" y="221037"/>
                      <a:pt x="128617" y="213160"/>
                    </a:cubicBezTo>
                    <a:cubicBezTo>
                      <a:pt x="127436" y="206264"/>
                      <a:pt x="126836" y="199291"/>
                      <a:pt x="126808" y="192301"/>
                    </a:cubicBezTo>
                    <a:cubicBezTo>
                      <a:pt x="127055" y="181775"/>
                      <a:pt x="127979" y="171279"/>
                      <a:pt x="129570" y="160868"/>
                    </a:cubicBezTo>
                    <a:cubicBezTo>
                      <a:pt x="131208" y="149228"/>
                      <a:pt x="131979" y="137474"/>
                      <a:pt x="131856" y="125720"/>
                    </a:cubicBezTo>
                    <a:cubicBezTo>
                      <a:pt x="131856" y="86859"/>
                      <a:pt x="126236" y="67427"/>
                      <a:pt x="114997" y="67427"/>
                    </a:cubicBezTo>
                    <a:cubicBezTo>
                      <a:pt x="110491" y="67427"/>
                      <a:pt x="105062" y="71714"/>
                      <a:pt x="98709" y="80287"/>
                    </a:cubicBezTo>
                    <a:cubicBezTo>
                      <a:pt x="86831" y="96412"/>
                      <a:pt x="77535" y="128168"/>
                      <a:pt x="70801" y="175537"/>
                    </a:cubicBezTo>
                    <a:cubicBezTo>
                      <a:pt x="68610" y="190681"/>
                      <a:pt x="66038" y="204112"/>
                      <a:pt x="63181" y="216303"/>
                    </a:cubicBezTo>
                    <a:cubicBezTo>
                      <a:pt x="61314" y="226171"/>
                      <a:pt x="56875" y="235363"/>
                      <a:pt x="50322" y="242973"/>
                    </a:cubicBezTo>
                    <a:cubicBezTo>
                      <a:pt x="45293" y="248336"/>
                      <a:pt x="38244" y="251346"/>
                      <a:pt x="30891" y="251260"/>
                    </a:cubicBezTo>
                    <a:close/>
                  </a:path>
                </a:pathLst>
              </a:custGeom>
              <a:solidFill>
                <a:srgbClr val="313759"/>
              </a:solidFill>
              <a:ln w="9525" cap="flat">
                <a:noFill/>
                <a:prstDash val="solid"/>
                <a:miter/>
              </a:ln>
            </p:spPr>
            <p:txBody>
              <a:bodyPr rtlCol="0" anchor="ctr"/>
              <a:lstStyle/>
              <a:p>
                <a:endParaRPr lang="fr-FR"/>
              </a:p>
            </p:txBody>
          </p:sp>
          <p:sp>
            <p:nvSpPr>
              <p:cNvPr id="137" name="Graphique 15">
                <a:extLst>
                  <a:ext uri="{FF2B5EF4-FFF2-40B4-BE49-F238E27FC236}">
                    <a16:creationId xmlns:a16="http://schemas.microsoft.com/office/drawing/2014/main" id="{3D334B2B-2997-4D68-985E-0120732924CD}"/>
                  </a:ext>
                </a:extLst>
              </p:cNvPr>
              <p:cNvSpPr/>
              <p:nvPr/>
            </p:nvSpPr>
            <p:spPr>
              <a:xfrm>
                <a:off x="4142845" y="2721197"/>
                <a:ext cx="218322" cy="344185"/>
              </a:xfrm>
              <a:custGeom>
                <a:avLst/>
                <a:gdLst>
                  <a:gd name="connsiteX0" fmla="*/ 93194 w 218322"/>
                  <a:gd name="connsiteY0" fmla="*/ 343710 h 344185"/>
                  <a:gd name="connsiteX1" fmla="*/ 60618 w 218322"/>
                  <a:gd name="connsiteY1" fmla="*/ 316373 h 344185"/>
                  <a:gd name="connsiteX2" fmla="*/ 55284 w 218322"/>
                  <a:gd name="connsiteY2" fmla="*/ 256556 h 344185"/>
                  <a:gd name="connsiteX3" fmla="*/ 61856 w 218322"/>
                  <a:gd name="connsiteY3" fmla="*/ 131969 h 344185"/>
                  <a:gd name="connsiteX4" fmla="*/ 61856 w 218322"/>
                  <a:gd name="connsiteY4" fmla="*/ 127397 h 344185"/>
                  <a:gd name="connsiteX5" fmla="*/ 57094 w 218322"/>
                  <a:gd name="connsiteY5" fmla="*/ 117872 h 344185"/>
                  <a:gd name="connsiteX6" fmla="*/ 20137 w 218322"/>
                  <a:gd name="connsiteY6" fmla="*/ 111871 h 344185"/>
                  <a:gd name="connsiteX7" fmla="*/ -723 w 218322"/>
                  <a:gd name="connsiteY7" fmla="*/ 97108 h 344185"/>
                  <a:gd name="connsiteX8" fmla="*/ 9374 w 218322"/>
                  <a:gd name="connsiteY8" fmla="*/ 83011 h 344185"/>
                  <a:gd name="connsiteX9" fmla="*/ 29185 w 218322"/>
                  <a:gd name="connsiteY9" fmla="*/ 77486 h 344185"/>
                  <a:gd name="connsiteX10" fmla="*/ 64809 w 218322"/>
                  <a:gd name="connsiteY10" fmla="*/ 67199 h 344185"/>
                  <a:gd name="connsiteX11" fmla="*/ 65571 w 218322"/>
                  <a:gd name="connsiteY11" fmla="*/ 61865 h 344185"/>
                  <a:gd name="connsiteX12" fmla="*/ 66238 w 218322"/>
                  <a:gd name="connsiteY12" fmla="*/ 43291 h 344185"/>
                  <a:gd name="connsiteX13" fmla="*/ 71858 w 218322"/>
                  <a:gd name="connsiteY13" fmla="*/ 19955 h 344185"/>
                  <a:gd name="connsiteX14" fmla="*/ 96242 w 218322"/>
                  <a:gd name="connsiteY14" fmla="*/ -333 h 344185"/>
                  <a:gd name="connsiteX15" fmla="*/ 119578 w 218322"/>
                  <a:gd name="connsiteY15" fmla="*/ 12811 h 344185"/>
                  <a:gd name="connsiteX16" fmla="*/ 126627 w 218322"/>
                  <a:gd name="connsiteY16" fmla="*/ 38529 h 344185"/>
                  <a:gd name="connsiteX17" fmla="*/ 126627 w 218322"/>
                  <a:gd name="connsiteY17" fmla="*/ 54341 h 344185"/>
                  <a:gd name="connsiteX18" fmla="*/ 129293 w 218322"/>
                  <a:gd name="connsiteY18" fmla="*/ 63866 h 344185"/>
                  <a:gd name="connsiteX19" fmla="*/ 152058 w 218322"/>
                  <a:gd name="connsiteY19" fmla="*/ 67199 h 344185"/>
                  <a:gd name="connsiteX20" fmla="*/ 165584 w 218322"/>
                  <a:gd name="connsiteY20" fmla="*/ 67199 h 344185"/>
                  <a:gd name="connsiteX21" fmla="*/ 187777 w 218322"/>
                  <a:gd name="connsiteY21" fmla="*/ 68247 h 344185"/>
                  <a:gd name="connsiteX22" fmla="*/ 206827 w 218322"/>
                  <a:gd name="connsiteY22" fmla="*/ 76724 h 344185"/>
                  <a:gd name="connsiteX23" fmla="*/ 217590 w 218322"/>
                  <a:gd name="connsiteY23" fmla="*/ 97108 h 344185"/>
                  <a:gd name="connsiteX24" fmla="*/ 217590 w 218322"/>
                  <a:gd name="connsiteY24" fmla="*/ 104251 h 344185"/>
                  <a:gd name="connsiteX25" fmla="*/ 204350 w 218322"/>
                  <a:gd name="connsiteY25" fmla="*/ 118158 h 344185"/>
                  <a:gd name="connsiteX26" fmla="*/ 184538 w 218322"/>
                  <a:gd name="connsiteY26" fmla="*/ 123682 h 344185"/>
                  <a:gd name="connsiteX27" fmla="*/ 162631 w 218322"/>
                  <a:gd name="connsiteY27" fmla="*/ 121968 h 344185"/>
                  <a:gd name="connsiteX28" fmla="*/ 149391 w 218322"/>
                  <a:gd name="connsiteY28" fmla="*/ 120444 h 344185"/>
                  <a:gd name="connsiteX29" fmla="*/ 141866 w 218322"/>
                  <a:gd name="connsiteY29" fmla="*/ 120920 h 344185"/>
                  <a:gd name="connsiteX30" fmla="*/ 131008 w 218322"/>
                  <a:gd name="connsiteY30" fmla="*/ 174451 h 344185"/>
                  <a:gd name="connsiteX31" fmla="*/ 131008 w 218322"/>
                  <a:gd name="connsiteY31" fmla="*/ 224933 h 344185"/>
                  <a:gd name="connsiteX32" fmla="*/ 129960 w 218322"/>
                  <a:gd name="connsiteY32" fmla="*/ 282083 h 344185"/>
                  <a:gd name="connsiteX33" fmla="*/ 123483 w 218322"/>
                  <a:gd name="connsiteY33" fmla="*/ 320850 h 344185"/>
                  <a:gd name="connsiteX34" fmla="*/ 93194 w 218322"/>
                  <a:gd name="connsiteY34" fmla="*/ 343710 h 34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218322" h="344185">
                    <a:moveTo>
                      <a:pt x="93194" y="343710"/>
                    </a:moveTo>
                    <a:cubicBezTo>
                      <a:pt x="76725" y="344929"/>
                      <a:pt x="62275" y="332804"/>
                      <a:pt x="60618" y="316373"/>
                    </a:cubicBezTo>
                    <a:cubicBezTo>
                      <a:pt x="56837" y="296666"/>
                      <a:pt x="55055" y="276625"/>
                      <a:pt x="55284" y="256556"/>
                    </a:cubicBezTo>
                    <a:cubicBezTo>
                      <a:pt x="55284" y="227981"/>
                      <a:pt x="57475" y="186452"/>
                      <a:pt x="61856" y="131969"/>
                    </a:cubicBezTo>
                    <a:lnTo>
                      <a:pt x="61856" y="127397"/>
                    </a:lnTo>
                    <a:cubicBezTo>
                      <a:pt x="62361" y="123549"/>
                      <a:pt x="60475" y="119777"/>
                      <a:pt x="57094" y="117872"/>
                    </a:cubicBezTo>
                    <a:cubicBezTo>
                      <a:pt x="45007" y="114653"/>
                      <a:pt x="32624" y="112643"/>
                      <a:pt x="20137" y="111871"/>
                    </a:cubicBezTo>
                    <a:cubicBezTo>
                      <a:pt x="6230" y="110348"/>
                      <a:pt x="-723" y="105490"/>
                      <a:pt x="-723" y="97108"/>
                    </a:cubicBezTo>
                    <a:cubicBezTo>
                      <a:pt x="-952" y="90659"/>
                      <a:pt x="3192" y="84868"/>
                      <a:pt x="9374" y="83011"/>
                    </a:cubicBezTo>
                    <a:cubicBezTo>
                      <a:pt x="15736" y="80391"/>
                      <a:pt x="22385" y="78534"/>
                      <a:pt x="29185" y="77486"/>
                    </a:cubicBezTo>
                    <a:cubicBezTo>
                      <a:pt x="51474" y="73962"/>
                      <a:pt x="63380" y="70533"/>
                      <a:pt x="64809" y="67199"/>
                    </a:cubicBezTo>
                    <a:cubicBezTo>
                      <a:pt x="65457" y="65504"/>
                      <a:pt x="65723" y="63675"/>
                      <a:pt x="65571" y="61865"/>
                    </a:cubicBezTo>
                    <a:cubicBezTo>
                      <a:pt x="65571" y="55007"/>
                      <a:pt x="65571" y="48816"/>
                      <a:pt x="66238" y="43291"/>
                    </a:cubicBezTo>
                    <a:cubicBezTo>
                      <a:pt x="67209" y="35319"/>
                      <a:pt x="69095" y="27489"/>
                      <a:pt x="71858" y="19955"/>
                    </a:cubicBezTo>
                    <a:cubicBezTo>
                      <a:pt x="74058" y="8211"/>
                      <a:pt x="84297" y="-304"/>
                      <a:pt x="96242" y="-333"/>
                    </a:cubicBezTo>
                    <a:cubicBezTo>
                      <a:pt x="105948" y="-1000"/>
                      <a:pt x="115120" y="4163"/>
                      <a:pt x="119578" y="12811"/>
                    </a:cubicBezTo>
                    <a:cubicBezTo>
                      <a:pt x="124016" y="20669"/>
                      <a:pt x="126436" y="29509"/>
                      <a:pt x="126627" y="38529"/>
                    </a:cubicBezTo>
                    <a:lnTo>
                      <a:pt x="126627" y="54341"/>
                    </a:lnTo>
                    <a:cubicBezTo>
                      <a:pt x="126407" y="57722"/>
                      <a:pt x="127350" y="61084"/>
                      <a:pt x="129293" y="63866"/>
                    </a:cubicBezTo>
                    <a:cubicBezTo>
                      <a:pt x="131103" y="66056"/>
                      <a:pt x="138818" y="67199"/>
                      <a:pt x="152058" y="67199"/>
                    </a:cubicBezTo>
                    <a:lnTo>
                      <a:pt x="165584" y="67199"/>
                    </a:lnTo>
                    <a:cubicBezTo>
                      <a:pt x="172994" y="67180"/>
                      <a:pt x="180405" y="67523"/>
                      <a:pt x="187777" y="68247"/>
                    </a:cubicBezTo>
                    <a:cubicBezTo>
                      <a:pt x="194816" y="69161"/>
                      <a:pt x="201435" y="72105"/>
                      <a:pt x="206827" y="76724"/>
                    </a:cubicBezTo>
                    <a:cubicBezTo>
                      <a:pt x="213361" y="81496"/>
                      <a:pt x="217333" y="89021"/>
                      <a:pt x="217590" y="97108"/>
                    </a:cubicBezTo>
                    <a:cubicBezTo>
                      <a:pt x="217590" y="97108"/>
                      <a:pt x="217590" y="99965"/>
                      <a:pt x="217590" y="104251"/>
                    </a:cubicBezTo>
                    <a:cubicBezTo>
                      <a:pt x="217590" y="108538"/>
                      <a:pt x="212923" y="113205"/>
                      <a:pt x="204350" y="118158"/>
                    </a:cubicBezTo>
                    <a:cubicBezTo>
                      <a:pt x="198369" y="121749"/>
                      <a:pt x="191520" y="123654"/>
                      <a:pt x="184538" y="123682"/>
                    </a:cubicBezTo>
                    <a:cubicBezTo>
                      <a:pt x="177204" y="123740"/>
                      <a:pt x="169870" y="123168"/>
                      <a:pt x="162631" y="121968"/>
                    </a:cubicBezTo>
                    <a:cubicBezTo>
                      <a:pt x="158278" y="121006"/>
                      <a:pt x="153849" y="120501"/>
                      <a:pt x="149391" y="120444"/>
                    </a:cubicBezTo>
                    <a:cubicBezTo>
                      <a:pt x="147486" y="120444"/>
                      <a:pt x="145010" y="120444"/>
                      <a:pt x="141866" y="120920"/>
                    </a:cubicBezTo>
                    <a:cubicBezTo>
                      <a:pt x="135675" y="121587"/>
                      <a:pt x="132341" y="139494"/>
                      <a:pt x="131008" y="174451"/>
                    </a:cubicBezTo>
                    <a:cubicBezTo>
                      <a:pt x="131008" y="186642"/>
                      <a:pt x="131008" y="203026"/>
                      <a:pt x="131008" y="224933"/>
                    </a:cubicBezTo>
                    <a:cubicBezTo>
                      <a:pt x="131008" y="246840"/>
                      <a:pt x="131008" y="266653"/>
                      <a:pt x="129960" y="282083"/>
                    </a:cubicBezTo>
                    <a:cubicBezTo>
                      <a:pt x="129703" y="295256"/>
                      <a:pt x="127522" y="308315"/>
                      <a:pt x="123483" y="320850"/>
                    </a:cubicBezTo>
                    <a:cubicBezTo>
                      <a:pt x="120302" y="334833"/>
                      <a:pt x="107510" y="344482"/>
                      <a:pt x="93194" y="343710"/>
                    </a:cubicBezTo>
                    <a:close/>
                  </a:path>
                </a:pathLst>
              </a:custGeom>
              <a:solidFill>
                <a:srgbClr val="313759"/>
              </a:solidFill>
              <a:ln w="9525" cap="flat">
                <a:noFill/>
                <a:prstDash val="solid"/>
                <a:miter/>
              </a:ln>
            </p:spPr>
            <p:txBody>
              <a:bodyPr rtlCol="0" anchor="ctr"/>
              <a:lstStyle/>
              <a:p>
                <a:endParaRPr lang="fr-FR"/>
              </a:p>
            </p:txBody>
          </p:sp>
          <p:sp>
            <p:nvSpPr>
              <p:cNvPr id="138" name="Graphique 15">
                <a:extLst>
                  <a:ext uri="{FF2B5EF4-FFF2-40B4-BE49-F238E27FC236}">
                    <a16:creationId xmlns:a16="http://schemas.microsoft.com/office/drawing/2014/main" id="{3D334B2B-2997-4D68-985E-0120732924CD}"/>
                  </a:ext>
                </a:extLst>
              </p:cNvPr>
              <p:cNvSpPr/>
              <p:nvPr/>
            </p:nvSpPr>
            <p:spPr>
              <a:xfrm>
                <a:off x="4325572" y="2827261"/>
                <a:ext cx="185615" cy="214269"/>
              </a:xfrm>
              <a:custGeom>
                <a:avLst/>
                <a:gdLst>
                  <a:gd name="connsiteX0" fmla="*/ 88298 w 185615"/>
                  <a:gd name="connsiteY0" fmla="*/ 213833 h 214269"/>
                  <a:gd name="connsiteX1" fmla="*/ 85917 w 185615"/>
                  <a:gd name="connsiteY1" fmla="*/ 213833 h 214269"/>
                  <a:gd name="connsiteX2" fmla="*/ 39150 w 185615"/>
                  <a:gd name="connsiteY2" fmla="*/ 201164 h 214269"/>
                  <a:gd name="connsiteX3" fmla="*/ 10098 w 185615"/>
                  <a:gd name="connsiteY3" fmla="*/ 166875 h 214269"/>
                  <a:gd name="connsiteX4" fmla="*/ -665 w 185615"/>
                  <a:gd name="connsiteY4" fmla="*/ 114582 h 214269"/>
                  <a:gd name="connsiteX5" fmla="*/ 12384 w 185615"/>
                  <a:gd name="connsiteY5" fmla="*/ 51526 h 214269"/>
                  <a:gd name="connsiteX6" fmla="*/ 46483 w 185615"/>
                  <a:gd name="connsiteY6" fmla="*/ 12665 h 214269"/>
                  <a:gd name="connsiteX7" fmla="*/ 89727 w 185615"/>
                  <a:gd name="connsiteY7" fmla="*/ -385 h 214269"/>
                  <a:gd name="connsiteX8" fmla="*/ 128684 w 185615"/>
                  <a:gd name="connsiteY8" fmla="*/ 12855 h 214269"/>
                  <a:gd name="connsiteX9" fmla="*/ 146972 w 185615"/>
                  <a:gd name="connsiteY9" fmla="*/ 56575 h 214269"/>
                  <a:gd name="connsiteX10" fmla="*/ 136019 w 185615"/>
                  <a:gd name="connsiteY10" fmla="*/ 88865 h 214269"/>
                  <a:gd name="connsiteX11" fmla="*/ 105825 w 185615"/>
                  <a:gd name="connsiteY11" fmla="*/ 110582 h 214269"/>
                  <a:gd name="connsiteX12" fmla="*/ 64581 w 185615"/>
                  <a:gd name="connsiteY12" fmla="*/ 121345 h 214269"/>
                  <a:gd name="connsiteX13" fmla="*/ 51437 w 185615"/>
                  <a:gd name="connsiteY13" fmla="*/ 136871 h 214269"/>
                  <a:gd name="connsiteX14" fmla="*/ 51532 w 185615"/>
                  <a:gd name="connsiteY14" fmla="*/ 137728 h 214269"/>
                  <a:gd name="connsiteX15" fmla="*/ 59056 w 185615"/>
                  <a:gd name="connsiteY15" fmla="*/ 155254 h 214269"/>
                  <a:gd name="connsiteX16" fmla="*/ 91251 w 185615"/>
                  <a:gd name="connsiteY16" fmla="*/ 165541 h 214269"/>
                  <a:gd name="connsiteX17" fmla="*/ 146020 w 185615"/>
                  <a:gd name="connsiteY17" fmla="*/ 149729 h 214269"/>
                  <a:gd name="connsiteX18" fmla="*/ 170594 w 185615"/>
                  <a:gd name="connsiteY18" fmla="*/ 141252 h 214269"/>
                  <a:gd name="connsiteX19" fmla="*/ 181167 w 185615"/>
                  <a:gd name="connsiteY19" fmla="*/ 145157 h 214269"/>
                  <a:gd name="connsiteX20" fmla="*/ 184882 w 185615"/>
                  <a:gd name="connsiteY20" fmla="*/ 155158 h 214269"/>
                  <a:gd name="connsiteX21" fmla="*/ 176785 w 185615"/>
                  <a:gd name="connsiteY21" fmla="*/ 173446 h 214269"/>
                  <a:gd name="connsiteX22" fmla="*/ 88298 w 185615"/>
                  <a:gd name="connsiteY22" fmla="*/ 213833 h 214269"/>
                  <a:gd name="connsiteX23" fmla="*/ 70963 w 185615"/>
                  <a:gd name="connsiteY23" fmla="*/ 78482 h 214269"/>
                  <a:gd name="connsiteX24" fmla="*/ 97061 w 185615"/>
                  <a:gd name="connsiteY24" fmla="*/ 60194 h 214269"/>
                  <a:gd name="connsiteX25" fmla="*/ 103633 w 185615"/>
                  <a:gd name="connsiteY25" fmla="*/ 39811 h 214269"/>
                  <a:gd name="connsiteX26" fmla="*/ 98814 w 185615"/>
                  <a:gd name="connsiteY26" fmla="*/ 33324 h 214269"/>
                  <a:gd name="connsiteX27" fmla="*/ 97061 w 185615"/>
                  <a:gd name="connsiteY27" fmla="*/ 33334 h 214269"/>
                  <a:gd name="connsiteX28" fmla="*/ 93061 w 185615"/>
                  <a:gd name="connsiteY28" fmla="*/ 33334 h 214269"/>
                  <a:gd name="connsiteX29" fmla="*/ 79535 w 185615"/>
                  <a:gd name="connsiteY29" fmla="*/ 38953 h 214269"/>
                  <a:gd name="connsiteX30" fmla="*/ 62962 w 185615"/>
                  <a:gd name="connsiteY30" fmla="*/ 52289 h 214269"/>
                  <a:gd name="connsiteX31" fmla="*/ 57437 w 185615"/>
                  <a:gd name="connsiteY31" fmla="*/ 64862 h 214269"/>
                  <a:gd name="connsiteX32" fmla="*/ 67353 w 185615"/>
                  <a:gd name="connsiteY32" fmla="*/ 78473 h 214269"/>
                  <a:gd name="connsiteX33" fmla="*/ 70963 w 185615"/>
                  <a:gd name="connsiteY33" fmla="*/ 78482 h 2142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85615" h="214269">
                    <a:moveTo>
                      <a:pt x="88298" y="213833"/>
                    </a:moveTo>
                    <a:lnTo>
                      <a:pt x="85917" y="213833"/>
                    </a:lnTo>
                    <a:cubicBezTo>
                      <a:pt x="69411" y="214385"/>
                      <a:pt x="53123" y="209966"/>
                      <a:pt x="39150" y="201164"/>
                    </a:cubicBezTo>
                    <a:cubicBezTo>
                      <a:pt x="26453" y="192678"/>
                      <a:pt x="16385" y="180791"/>
                      <a:pt x="10098" y="166875"/>
                    </a:cubicBezTo>
                    <a:cubicBezTo>
                      <a:pt x="2754" y="150434"/>
                      <a:pt x="-922" y="132584"/>
                      <a:pt x="-665" y="114582"/>
                    </a:cubicBezTo>
                    <a:cubicBezTo>
                      <a:pt x="-1342" y="92827"/>
                      <a:pt x="3126" y="71224"/>
                      <a:pt x="12384" y="51526"/>
                    </a:cubicBezTo>
                    <a:cubicBezTo>
                      <a:pt x="19890" y="35639"/>
                      <a:pt x="31701" y="22171"/>
                      <a:pt x="46483" y="12665"/>
                    </a:cubicBezTo>
                    <a:cubicBezTo>
                      <a:pt x="59361" y="4292"/>
                      <a:pt x="74363" y="-232"/>
                      <a:pt x="89727" y="-385"/>
                    </a:cubicBezTo>
                    <a:cubicBezTo>
                      <a:pt x="103843" y="-575"/>
                      <a:pt x="117607" y="4101"/>
                      <a:pt x="128684" y="12855"/>
                    </a:cubicBezTo>
                    <a:cubicBezTo>
                      <a:pt x="141248" y="23790"/>
                      <a:pt x="148010" y="39954"/>
                      <a:pt x="146972" y="56575"/>
                    </a:cubicBezTo>
                    <a:cubicBezTo>
                      <a:pt x="147220" y="68291"/>
                      <a:pt x="143343" y="79721"/>
                      <a:pt x="136019" y="88865"/>
                    </a:cubicBezTo>
                    <a:cubicBezTo>
                      <a:pt x="127989" y="98580"/>
                      <a:pt x="117588" y="106057"/>
                      <a:pt x="105825" y="110582"/>
                    </a:cubicBezTo>
                    <a:cubicBezTo>
                      <a:pt x="92622" y="116002"/>
                      <a:pt x="78745" y="119621"/>
                      <a:pt x="64581" y="121345"/>
                    </a:cubicBezTo>
                    <a:cubicBezTo>
                      <a:pt x="56666" y="122002"/>
                      <a:pt x="50779" y="128946"/>
                      <a:pt x="51437" y="136871"/>
                    </a:cubicBezTo>
                    <a:cubicBezTo>
                      <a:pt x="51456" y="137156"/>
                      <a:pt x="51494" y="137442"/>
                      <a:pt x="51532" y="137728"/>
                    </a:cubicBezTo>
                    <a:cubicBezTo>
                      <a:pt x="51960" y="144262"/>
                      <a:pt x="54618" y="150444"/>
                      <a:pt x="59056" y="155254"/>
                    </a:cubicBezTo>
                    <a:cubicBezTo>
                      <a:pt x="64581" y="162207"/>
                      <a:pt x="75344" y="165541"/>
                      <a:pt x="91251" y="165541"/>
                    </a:cubicBezTo>
                    <a:cubicBezTo>
                      <a:pt x="110587" y="165236"/>
                      <a:pt x="129494" y="159778"/>
                      <a:pt x="146020" y="149729"/>
                    </a:cubicBezTo>
                    <a:cubicBezTo>
                      <a:pt x="153354" y="144862"/>
                      <a:pt x="161812" y="141938"/>
                      <a:pt x="170594" y="141252"/>
                    </a:cubicBezTo>
                    <a:cubicBezTo>
                      <a:pt x="174528" y="140862"/>
                      <a:pt x="178434" y="142300"/>
                      <a:pt x="181167" y="145157"/>
                    </a:cubicBezTo>
                    <a:cubicBezTo>
                      <a:pt x="183615" y="147910"/>
                      <a:pt x="184939" y="151473"/>
                      <a:pt x="184882" y="155158"/>
                    </a:cubicBezTo>
                    <a:cubicBezTo>
                      <a:pt x="184815" y="162112"/>
                      <a:pt x="181891" y="168722"/>
                      <a:pt x="176785" y="173446"/>
                    </a:cubicBezTo>
                    <a:cubicBezTo>
                      <a:pt x="153992" y="198364"/>
                      <a:pt x="122055" y="212937"/>
                      <a:pt x="88298" y="213833"/>
                    </a:cubicBezTo>
                    <a:close/>
                    <a:moveTo>
                      <a:pt x="70963" y="78482"/>
                    </a:moveTo>
                    <a:cubicBezTo>
                      <a:pt x="82574" y="78254"/>
                      <a:pt x="92880" y="71024"/>
                      <a:pt x="97061" y="60194"/>
                    </a:cubicBezTo>
                    <a:cubicBezTo>
                      <a:pt x="100691" y="53946"/>
                      <a:pt x="102929" y="47002"/>
                      <a:pt x="103633" y="39811"/>
                    </a:cubicBezTo>
                    <a:cubicBezTo>
                      <a:pt x="104100" y="36687"/>
                      <a:pt x="101938" y="33782"/>
                      <a:pt x="98814" y="33324"/>
                    </a:cubicBezTo>
                    <a:cubicBezTo>
                      <a:pt x="98233" y="33239"/>
                      <a:pt x="97643" y="33239"/>
                      <a:pt x="97061" y="33334"/>
                    </a:cubicBezTo>
                    <a:lnTo>
                      <a:pt x="93061" y="33334"/>
                    </a:lnTo>
                    <a:cubicBezTo>
                      <a:pt x="88241" y="34344"/>
                      <a:pt x="83650" y="36248"/>
                      <a:pt x="79535" y="38953"/>
                    </a:cubicBezTo>
                    <a:cubicBezTo>
                      <a:pt x="73268" y="42392"/>
                      <a:pt x="67658" y="46907"/>
                      <a:pt x="62962" y="52289"/>
                    </a:cubicBezTo>
                    <a:cubicBezTo>
                      <a:pt x="59619" y="55651"/>
                      <a:pt x="57657" y="60128"/>
                      <a:pt x="57437" y="64862"/>
                    </a:cubicBezTo>
                    <a:cubicBezTo>
                      <a:pt x="56418" y="71358"/>
                      <a:pt x="60857" y="77454"/>
                      <a:pt x="67353" y="78473"/>
                    </a:cubicBezTo>
                    <a:cubicBezTo>
                      <a:pt x="68553" y="78654"/>
                      <a:pt x="69763" y="78663"/>
                      <a:pt x="70963" y="78482"/>
                    </a:cubicBezTo>
                    <a:close/>
                  </a:path>
                </a:pathLst>
              </a:custGeom>
              <a:solidFill>
                <a:srgbClr val="313759"/>
              </a:solidFill>
              <a:ln w="9525" cap="flat">
                <a:noFill/>
                <a:prstDash val="solid"/>
                <a:miter/>
              </a:ln>
            </p:spPr>
            <p:txBody>
              <a:bodyPr rtlCol="0" anchor="ctr"/>
              <a:lstStyle/>
              <a:p>
                <a:endParaRPr lang="fr-FR"/>
              </a:p>
            </p:txBody>
          </p:sp>
          <p:sp>
            <p:nvSpPr>
              <p:cNvPr id="139" name="Graphique 15">
                <a:extLst>
                  <a:ext uri="{FF2B5EF4-FFF2-40B4-BE49-F238E27FC236}">
                    <a16:creationId xmlns:a16="http://schemas.microsoft.com/office/drawing/2014/main" id="{3D334B2B-2997-4D68-985E-0120732924CD}"/>
                  </a:ext>
                </a:extLst>
              </p:cNvPr>
              <p:cNvSpPr/>
              <p:nvPr/>
            </p:nvSpPr>
            <p:spPr>
              <a:xfrm>
                <a:off x="4524705" y="2826202"/>
                <a:ext cx="193554" cy="227569"/>
              </a:xfrm>
              <a:custGeom>
                <a:avLst/>
                <a:gdLst>
                  <a:gd name="connsiteX0" fmla="*/ 44422 w 193554"/>
                  <a:gd name="connsiteY0" fmla="*/ 227179 h 227569"/>
                  <a:gd name="connsiteX1" fmla="*/ -535 w 193554"/>
                  <a:gd name="connsiteY1" fmla="*/ 114117 h 227569"/>
                  <a:gd name="connsiteX2" fmla="*/ 8990 w 193554"/>
                  <a:gd name="connsiteY2" fmla="*/ 29059 h 227569"/>
                  <a:gd name="connsiteX3" fmla="*/ 48423 w 193554"/>
                  <a:gd name="connsiteY3" fmla="*/ 1151 h 227569"/>
                  <a:gd name="connsiteX4" fmla="*/ 65949 w 193554"/>
                  <a:gd name="connsiteY4" fmla="*/ 33821 h 227569"/>
                  <a:gd name="connsiteX5" fmla="*/ 90809 w 193554"/>
                  <a:gd name="connsiteY5" fmla="*/ 8675 h 227569"/>
                  <a:gd name="connsiteX6" fmla="*/ 131005 w 193554"/>
                  <a:gd name="connsiteY6" fmla="*/ -374 h 227569"/>
                  <a:gd name="connsiteX7" fmla="*/ 182249 w 193554"/>
                  <a:gd name="connsiteY7" fmla="*/ 12676 h 227569"/>
                  <a:gd name="connsiteX8" fmla="*/ 192822 w 193554"/>
                  <a:gd name="connsiteY8" fmla="*/ 31059 h 227569"/>
                  <a:gd name="connsiteX9" fmla="*/ 190821 w 193554"/>
                  <a:gd name="connsiteY9" fmla="*/ 38584 h 227569"/>
                  <a:gd name="connsiteX10" fmla="*/ 162246 w 193554"/>
                  <a:gd name="connsiteY10" fmla="*/ 62873 h 227569"/>
                  <a:gd name="connsiteX11" fmla="*/ 142149 w 193554"/>
                  <a:gd name="connsiteY11" fmla="*/ 56396 h 227569"/>
                  <a:gd name="connsiteX12" fmla="*/ 117289 w 193554"/>
                  <a:gd name="connsiteY12" fmla="*/ 50586 h 227569"/>
                  <a:gd name="connsiteX13" fmla="*/ 90333 w 193554"/>
                  <a:gd name="connsiteY13" fmla="*/ 63539 h 227569"/>
                  <a:gd name="connsiteX14" fmla="*/ 78427 w 193554"/>
                  <a:gd name="connsiteY14" fmla="*/ 103354 h 227569"/>
                  <a:gd name="connsiteX15" fmla="*/ 77664 w 193554"/>
                  <a:gd name="connsiteY15" fmla="*/ 128214 h 227569"/>
                  <a:gd name="connsiteX16" fmla="*/ 78617 w 193554"/>
                  <a:gd name="connsiteY16" fmla="*/ 156789 h 227569"/>
                  <a:gd name="connsiteX17" fmla="*/ 79665 w 193554"/>
                  <a:gd name="connsiteY17" fmla="*/ 181268 h 227569"/>
                  <a:gd name="connsiteX18" fmla="*/ 46994 w 193554"/>
                  <a:gd name="connsiteY18" fmla="*/ 227179 h 227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3554" h="227569">
                    <a:moveTo>
                      <a:pt x="44422" y="227179"/>
                    </a:moveTo>
                    <a:cubicBezTo>
                      <a:pt x="14447" y="227179"/>
                      <a:pt x="-535" y="189489"/>
                      <a:pt x="-535" y="114117"/>
                    </a:cubicBezTo>
                    <a:cubicBezTo>
                      <a:pt x="-1593" y="85447"/>
                      <a:pt x="1617" y="56786"/>
                      <a:pt x="8990" y="29059"/>
                    </a:cubicBezTo>
                    <a:cubicBezTo>
                      <a:pt x="13361" y="11237"/>
                      <a:pt x="30163" y="-659"/>
                      <a:pt x="48423" y="1151"/>
                    </a:cubicBezTo>
                    <a:cubicBezTo>
                      <a:pt x="56615" y="1151"/>
                      <a:pt x="62425" y="12009"/>
                      <a:pt x="65949" y="33821"/>
                    </a:cubicBezTo>
                    <a:cubicBezTo>
                      <a:pt x="71035" y="22791"/>
                      <a:pt x="79836" y="13885"/>
                      <a:pt x="90809" y="8675"/>
                    </a:cubicBezTo>
                    <a:cubicBezTo>
                      <a:pt x="103277" y="2455"/>
                      <a:pt x="117070" y="-650"/>
                      <a:pt x="131005" y="-374"/>
                    </a:cubicBezTo>
                    <a:cubicBezTo>
                      <a:pt x="154627" y="-374"/>
                      <a:pt x="171705" y="3980"/>
                      <a:pt x="182249" y="12676"/>
                    </a:cubicBezTo>
                    <a:cubicBezTo>
                      <a:pt x="188345" y="16933"/>
                      <a:pt x="192155" y="23667"/>
                      <a:pt x="192822" y="31059"/>
                    </a:cubicBezTo>
                    <a:cubicBezTo>
                      <a:pt x="192822" y="33688"/>
                      <a:pt x="192060" y="36279"/>
                      <a:pt x="190821" y="38584"/>
                    </a:cubicBezTo>
                    <a:cubicBezTo>
                      <a:pt x="182725" y="54777"/>
                      <a:pt x="173200" y="62873"/>
                      <a:pt x="162246" y="62873"/>
                    </a:cubicBezTo>
                    <a:cubicBezTo>
                      <a:pt x="155093" y="62501"/>
                      <a:pt x="148169" y="60272"/>
                      <a:pt x="142149" y="56396"/>
                    </a:cubicBezTo>
                    <a:cubicBezTo>
                      <a:pt x="134548" y="52233"/>
                      <a:pt x="125947" y="50223"/>
                      <a:pt x="117289" y="50586"/>
                    </a:cubicBezTo>
                    <a:cubicBezTo>
                      <a:pt x="106754" y="50376"/>
                      <a:pt x="96753" y="55186"/>
                      <a:pt x="90333" y="63539"/>
                    </a:cubicBezTo>
                    <a:cubicBezTo>
                      <a:pt x="82370" y="75274"/>
                      <a:pt x="78217" y="89171"/>
                      <a:pt x="78427" y="103354"/>
                    </a:cubicBezTo>
                    <a:cubicBezTo>
                      <a:pt x="77855" y="111545"/>
                      <a:pt x="77664" y="119832"/>
                      <a:pt x="77664" y="128214"/>
                    </a:cubicBezTo>
                    <a:cubicBezTo>
                      <a:pt x="77664" y="136596"/>
                      <a:pt x="77664" y="147264"/>
                      <a:pt x="78617" y="156789"/>
                    </a:cubicBezTo>
                    <a:cubicBezTo>
                      <a:pt x="79570" y="166314"/>
                      <a:pt x="79665" y="174220"/>
                      <a:pt x="79665" y="181268"/>
                    </a:cubicBezTo>
                    <a:cubicBezTo>
                      <a:pt x="79665" y="209843"/>
                      <a:pt x="68711" y="225084"/>
                      <a:pt x="46994" y="227179"/>
                    </a:cubicBezTo>
                    <a:close/>
                  </a:path>
                </a:pathLst>
              </a:custGeom>
              <a:solidFill>
                <a:srgbClr val="313759"/>
              </a:solidFill>
              <a:ln w="9525" cap="flat">
                <a:noFill/>
                <a:prstDash val="solid"/>
                <a:miter/>
              </a:ln>
            </p:spPr>
            <p:txBody>
              <a:bodyPr rtlCol="0" anchor="ctr"/>
              <a:lstStyle/>
              <a:p>
                <a:endParaRPr lang="fr-FR"/>
              </a:p>
            </p:txBody>
          </p:sp>
          <p:sp>
            <p:nvSpPr>
              <p:cNvPr id="140" name="Graphique 15">
                <a:extLst>
                  <a:ext uri="{FF2B5EF4-FFF2-40B4-BE49-F238E27FC236}">
                    <a16:creationId xmlns:a16="http://schemas.microsoft.com/office/drawing/2014/main" id="{3D334B2B-2997-4D68-985E-0120732924CD}"/>
                  </a:ext>
                </a:extLst>
              </p:cNvPr>
              <p:cNvSpPr/>
              <p:nvPr/>
            </p:nvSpPr>
            <p:spPr>
              <a:xfrm>
                <a:off x="4725302" y="2826200"/>
                <a:ext cx="193553" cy="227571"/>
              </a:xfrm>
              <a:custGeom>
                <a:avLst/>
                <a:gdLst>
                  <a:gd name="connsiteX0" fmla="*/ 44422 w 193553"/>
                  <a:gd name="connsiteY0" fmla="*/ 227181 h 227571"/>
                  <a:gd name="connsiteX1" fmla="*/ -536 w 193553"/>
                  <a:gd name="connsiteY1" fmla="*/ 114119 h 227571"/>
                  <a:gd name="connsiteX2" fmla="*/ 8989 w 193553"/>
                  <a:gd name="connsiteY2" fmla="*/ 29061 h 227571"/>
                  <a:gd name="connsiteX3" fmla="*/ 48423 w 193553"/>
                  <a:gd name="connsiteY3" fmla="*/ 1153 h 227571"/>
                  <a:gd name="connsiteX4" fmla="*/ 65948 w 193553"/>
                  <a:gd name="connsiteY4" fmla="*/ 33824 h 227571"/>
                  <a:gd name="connsiteX5" fmla="*/ 90808 w 193553"/>
                  <a:gd name="connsiteY5" fmla="*/ 8678 h 227571"/>
                  <a:gd name="connsiteX6" fmla="*/ 131004 w 193553"/>
                  <a:gd name="connsiteY6" fmla="*/ -371 h 227571"/>
                  <a:gd name="connsiteX7" fmla="*/ 182249 w 193553"/>
                  <a:gd name="connsiteY7" fmla="*/ 12678 h 227571"/>
                  <a:gd name="connsiteX8" fmla="*/ 192821 w 193553"/>
                  <a:gd name="connsiteY8" fmla="*/ 31061 h 227571"/>
                  <a:gd name="connsiteX9" fmla="*/ 190821 w 193553"/>
                  <a:gd name="connsiteY9" fmla="*/ 38586 h 227571"/>
                  <a:gd name="connsiteX10" fmla="*/ 162246 w 193553"/>
                  <a:gd name="connsiteY10" fmla="*/ 62875 h 227571"/>
                  <a:gd name="connsiteX11" fmla="*/ 142148 w 193553"/>
                  <a:gd name="connsiteY11" fmla="*/ 56398 h 227571"/>
                  <a:gd name="connsiteX12" fmla="*/ 117288 w 193553"/>
                  <a:gd name="connsiteY12" fmla="*/ 50588 h 227571"/>
                  <a:gd name="connsiteX13" fmla="*/ 90332 w 193553"/>
                  <a:gd name="connsiteY13" fmla="*/ 63542 h 227571"/>
                  <a:gd name="connsiteX14" fmla="*/ 78331 w 193553"/>
                  <a:gd name="connsiteY14" fmla="*/ 103356 h 227571"/>
                  <a:gd name="connsiteX15" fmla="*/ 77569 w 193553"/>
                  <a:gd name="connsiteY15" fmla="*/ 128216 h 227571"/>
                  <a:gd name="connsiteX16" fmla="*/ 78617 w 193553"/>
                  <a:gd name="connsiteY16" fmla="*/ 156791 h 227571"/>
                  <a:gd name="connsiteX17" fmla="*/ 79569 w 193553"/>
                  <a:gd name="connsiteY17" fmla="*/ 181271 h 227571"/>
                  <a:gd name="connsiteX18" fmla="*/ 46994 w 193553"/>
                  <a:gd name="connsiteY18" fmla="*/ 227181 h 227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3553" h="227571">
                    <a:moveTo>
                      <a:pt x="44422" y="227181"/>
                    </a:moveTo>
                    <a:cubicBezTo>
                      <a:pt x="14513" y="227181"/>
                      <a:pt x="-441" y="189491"/>
                      <a:pt x="-536" y="114119"/>
                    </a:cubicBezTo>
                    <a:cubicBezTo>
                      <a:pt x="-1584" y="85449"/>
                      <a:pt x="1559" y="56779"/>
                      <a:pt x="8989" y="29061"/>
                    </a:cubicBezTo>
                    <a:cubicBezTo>
                      <a:pt x="13370" y="11240"/>
                      <a:pt x="30134" y="-657"/>
                      <a:pt x="48423" y="1153"/>
                    </a:cubicBezTo>
                    <a:cubicBezTo>
                      <a:pt x="56614" y="1153"/>
                      <a:pt x="62424" y="12011"/>
                      <a:pt x="65948" y="33824"/>
                    </a:cubicBezTo>
                    <a:cubicBezTo>
                      <a:pt x="70997" y="22794"/>
                      <a:pt x="79855" y="13888"/>
                      <a:pt x="90808" y="8678"/>
                    </a:cubicBezTo>
                    <a:cubicBezTo>
                      <a:pt x="103286" y="2439"/>
                      <a:pt x="117098" y="-667"/>
                      <a:pt x="131004" y="-371"/>
                    </a:cubicBezTo>
                    <a:cubicBezTo>
                      <a:pt x="154626" y="-371"/>
                      <a:pt x="171676" y="3982"/>
                      <a:pt x="182249" y="12678"/>
                    </a:cubicBezTo>
                    <a:cubicBezTo>
                      <a:pt x="188344" y="16936"/>
                      <a:pt x="192155" y="23670"/>
                      <a:pt x="192821" y="31061"/>
                    </a:cubicBezTo>
                    <a:cubicBezTo>
                      <a:pt x="192821" y="33690"/>
                      <a:pt x="192059" y="36281"/>
                      <a:pt x="190821" y="38586"/>
                    </a:cubicBezTo>
                    <a:cubicBezTo>
                      <a:pt x="182725" y="54779"/>
                      <a:pt x="173200" y="62875"/>
                      <a:pt x="162246" y="62875"/>
                    </a:cubicBezTo>
                    <a:cubicBezTo>
                      <a:pt x="155102" y="62523"/>
                      <a:pt x="148149" y="60284"/>
                      <a:pt x="142148" y="56398"/>
                    </a:cubicBezTo>
                    <a:cubicBezTo>
                      <a:pt x="134528" y="52235"/>
                      <a:pt x="125956" y="50226"/>
                      <a:pt x="117288" y="50588"/>
                    </a:cubicBezTo>
                    <a:cubicBezTo>
                      <a:pt x="106716" y="50359"/>
                      <a:pt x="96714" y="55169"/>
                      <a:pt x="90332" y="63542"/>
                    </a:cubicBezTo>
                    <a:cubicBezTo>
                      <a:pt x="82332" y="75286"/>
                      <a:pt x="78235" y="89173"/>
                      <a:pt x="78331" y="103356"/>
                    </a:cubicBezTo>
                    <a:cubicBezTo>
                      <a:pt x="78331" y="111547"/>
                      <a:pt x="77569" y="119834"/>
                      <a:pt x="77569" y="128216"/>
                    </a:cubicBezTo>
                    <a:cubicBezTo>
                      <a:pt x="77569" y="136598"/>
                      <a:pt x="77569" y="147266"/>
                      <a:pt x="78617" y="156791"/>
                    </a:cubicBezTo>
                    <a:cubicBezTo>
                      <a:pt x="79664" y="166316"/>
                      <a:pt x="79569" y="174222"/>
                      <a:pt x="79569" y="181271"/>
                    </a:cubicBezTo>
                    <a:cubicBezTo>
                      <a:pt x="79569" y="209779"/>
                      <a:pt x="68710" y="225086"/>
                      <a:pt x="46994" y="227181"/>
                    </a:cubicBezTo>
                    <a:close/>
                  </a:path>
                </a:pathLst>
              </a:custGeom>
              <a:solidFill>
                <a:srgbClr val="313759"/>
              </a:solidFill>
              <a:ln w="9525" cap="flat">
                <a:noFill/>
                <a:prstDash val="solid"/>
                <a:miter/>
              </a:ln>
            </p:spPr>
            <p:txBody>
              <a:bodyPr rtlCol="0" anchor="ctr"/>
              <a:lstStyle/>
              <a:p>
                <a:endParaRPr lang="fr-FR"/>
              </a:p>
            </p:txBody>
          </p:sp>
          <p:sp>
            <p:nvSpPr>
              <p:cNvPr id="141" name="Graphique 15">
                <a:extLst>
                  <a:ext uri="{FF2B5EF4-FFF2-40B4-BE49-F238E27FC236}">
                    <a16:creationId xmlns:a16="http://schemas.microsoft.com/office/drawing/2014/main" id="{3D334B2B-2997-4D68-985E-0120732924CD}"/>
                  </a:ext>
                </a:extLst>
              </p:cNvPr>
              <p:cNvSpPr/>
              <p:nvPr/>
            </p:nvSpPr>
            <p:spPr>
              <a:xfrm>
                <a:off x="4906852" y="2847301"/>
                <a:ext cx="162720" cy="206962"/>
              </a:xfrm>
              <a:custGeom>
                <a:avLst/>
                <a:gdLst>
                  <a:gd name="connsiteX0" fmla="*/ 79185 w 162720"/>
                  <a:gd name="connsiteY0" fmla="*/ 206556 h 206962"/>
                  <a:gd name="connsiteX1" fmla="*/ 76899 w 162720"/>
                  <a:gd name="connsiteY1" fmla="*/ 206556 h 206962"/>
                  <a:gd name="connsiteX2" fmla="*/ 31941 w 162720"/>
                  <a:gd name="connsiteY2" fmla="*/ 191602 h 206962"/>
                  <a:gd name="connsiteX3" fmla="*/ 7081 w 162720"/>
                  <a:gd name="connsiteY3" fmla="*/ 154835 h 206962"/>
                  <a:gd name="connsiteX4" fmla="*/ -730 w 162720"/>
                  <a:gd name="connsiteY4" fmla="*/ 107210 h 206962"/>
                  <a:gd name="connsiteX5" fmla="*/ 6985 w 162720"/>
                  <a:gd name="connsiteY5" fmla="*/ 56347 h 206962"/>
                  <a:gd name="connsiteX6" fmla="*/ 31465 w 162720"/>
                  <a:gd name="connsiteY6" fmla="*/ 16247 h 206962"/>
                  <a:gd name="connsiteX7" fmla="*/ 78423 w 162720"/>
                  <a:gd name="connsiteY7" fmla="*/ -327 h 206962"/>
                  <a:gd name="connsiteX8" fmla="*/ 114237 w 162720"/>
                  <a:gd name="connsiteY8" fmla="*/ 10817 h 206962"/>
                  <a:gd name="connsiteX9" fmla="*/ 149956 w 162720"/>
                  <a:gd name="connsiteY9" fmla="*/ 50060 h 206962"/>
                  <a:gd name="connsiteX10" fmla="*/ 161957 w 162720"/>
                  <a:gd name="connsiteY10" fmla="*/ 105496 h 206962"/>
                  <a:gd name="connsiteX11" fmla="*/ 133382 w 162720"/>
                  <a:gd name="connsiteY11" fmla="*/ 179791 h 206962"/>
                  <a:gd name="connsiteX12" fmla="*/ 79185 w 162720"/>
                  <a:gd name="connsiteY12" fmla="*/ 206556 h 206962"/>
                  <a:gd name="connsiteX13" fmla="*/ 77852 w 162720"/>
                  <a:gd name="connsiteY13" fmla="*/ 148072 h 206962"/>
                  <a:gd name="connsiteX14" fmla="*/ 100711 w 162720"/>
                  <a:gd name="connsiteY14" fmla="*/ 132737 h 206962"/>
                  <a:gd name="connsiteX15" fmla="*/ 110236 w 162720"/>
                  <a:gd name="connsiteY15" fmla="*/ 100066 h 206962"/>
                  <a:gd name="connsiteX16" fmla="*/ 105474 w 162720"/>
                  <a:gd name="connsiteY16" fmla="*/ 78445 h 206962"/>
                  <a:gd name="connsiteX17" fmla="*/ 72041 w 162720"/>
                  <a:gd name="connsiteY17" fmla="*/ 55870 h 206962"/>
                  <a:gd name="connsiteX18" fmla="*/ 55467 w 162720"/>
                  <a:gd name="connsiteY18" fmla="*/ 65395 h 206962"/>
                  <a:gd name="connsiteX19" fmla="*/ 47467 w 162720"/>
                  <a:gd name="connsiteY19" fmla="*/ 98543 h 206962"/>
                  <a:gd name="connsiteX20" fmla="*/ 49848 w 162720"/>
                  <a:gd name="connsiteY20" fmla="*/ 118831 h 206962"/>
                  <a:gd name="connsiteX21" fmla="*/ 59373 w 162720"/>
                  <a:gd name="connsiteY21" fmla="*/ 139119 h 206962"/>
                  <a:gd name="connsiteX22" fmla="*/ 77089 w 162720"/>
                  <a:gd name="connsiteY22" fmla="*/ 148072 h 206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62720" h="206962">
                    <a:moveTo>
                      <a:pt x="79185" y="206556"/>
                    </a:moveTo>
                    <a:lnTo>
                      <a:pt x="76899" y="206556"/>
                    </a:lnTo>
                    <a:cubicBezTo>
                      <a:pt x="60611" y="206899"/>
                      <a:pt x="44799" y="201622"/>
                      <a:pt x="31941" y="191602"/>
                    </a:cubicBezTo>
                    <a:cubicBezTo>
                      <a:pt x="20321" y="181934"/>
                      <a:pt x="11748" y="169190"/>
                      <a:pt x="7081" y="154835"/>
                    </a:cubicBezTo>
                    <a:cubicBezTo>
                      <a:pt x="1842" y="139519"/>
                      <a:pt x="-825" y="123412"/>
                      <a:pt x="-730" y="107210"/>
                    </a:cubicBezTo>
                    <a:cubicBezTo>
                      <a:pt x="-825" y="89961"/>
                      <a:pt x="1842" y="72806"/>
                      <a:pt x="6985" y="56347"/>
                    </a:cubicBezTo>
                    <a:cubicBezTo>
                      <a:pt x="11367" y="41031"/>
                      <a:pt x="19845" y="27181"/>
                      <a:pt x="31465" y="16247"/>
                    </a:cubicBezTo>
                    <a:cubicBezTo>
                      <a:pt x="44419" y="4864"/>
                      <a:pt x="61183" y="-1080"/>
                      <a:pt x="78423" y="-327"/>
                    </a:cubicBezTo>
                    <a:cubicBezTo>
                      <a:pt x="91091" y="225"/>
                      <a:pt x="103474" y="4064"/>
                      <a:pt x="114237" y="10817"/>
                    </a:cubicBezTo>
                    <a:cubicBezTo>
                      <a:pt x="129954" y="19790"/>
                      <a:pt x="142526" y="33534"/>
                      <a:pt x="149956" y="50060"/>
                    </a:cubicBezTo>
                    <a:cubicBezTo>
                      <a:pt x="158052" y="67415"/>
                      <a:pt x="162148" y="86350"/>
                      <a:pt x="161957" y="105496"/>
                    </a:cubicBezTo>
                    <a:cubicBezTo>
                      <a:pt x="162624" y="133052"/>
                      <a:pt x="152337" y="159750"/>
                      <a:pt x="133382" y="179791"/>
                    </a:cubicBezTo>
                    <a:cubicBezTo>
                      <a:pt x="119857" y="195955"/>
                      <a:pt x="100236" y="205670"/>
                      <a:pt x="79185" y="206556"/>
                    </a:cubicBezTo>
                    <a:close/>
                    <a:moveTo>
                      <a:pt x="77852" y="148072"/>
                    </a:moveTo>
                    <a:cubicBezTo>
                      <a:pt x="87567" y="147205"/>
                      <a:pt x="96235" y="141424"/>
                      <a:pt x="100711" y="132737"/>
                    </a:cubicBezTo>
                    <a:cubicBezTo>
                      <a:pt x="106998" y="122993"/>
                      <a:pt x="110236" y="111649"/>
                      <a:pt x="110236" y="100066"/>
                    </a:cubicBezTo>
                    <a:cubicBezTo>
                      <a:pt x="110236" y="92599"/>
                      <a:pt x="108618" y="85207"/>
                      <a:pt x="105474" y="78445"/>
                    </a:cubicBezTo>
                    <a:cubicBezTo>
                      <a:pt x="100236" y="64595"/>
                      <a:pt x="86805" y="55556"/>
                      <a:pt x="72041" y="55870"/>
                    </a:cubicBezTo>
                    <a:cubicBezTo>
                      <a:pt x="65183" y="55842"/>
                      <a:pt x="58896" y="59481"/>
                      <a:pt x="55467" y="65395"/>
                    </a:cubicBezTo>
                    <a:cubicBezTo>
                      <a:pt x="49753" y="75483"/>
                      <a:pt x="46990" y="86960"/>
                      <a:pt x="47467" y="98543"/>
                    </a:cubicBezTo>
                    <a:cubicBezTo>
                      <a:pt x="47562" y="105372"/>
                      <a:pt x="48324" y="112173"/>
                      <a:pt x="49848" y="118831"/>
                    </a:cubicBezTo>
                    <a:cubicBezTo>
                      <a:pt x="51372" y="126251"/>
                      <a:pt x="54610" y="133213"/>
                      <a:pt x="59373" y="139119"/>
                    </a:cubicBezTo>
                    <a:cubicBezTo>
                      <a:pt x="63469" y="144786"/>
                      <a:pt x="70041" y="148120"/>
                      <a:pt x="77089" y="148072"/>
                    </a:cubicBezTo>
                    <a:close/>
                  </a:path>
                </a:pathLst>
              </a:custGeom>
              <a:solidFill>
                <a:srgbClr val="313759"/>
              </a:solidFill>
              <a:ln w="9525" cap="flat">
                <a:noFill/>
                <a:prstDash val="solid"/>
                <a:miter/>
              </a:ln>
            </p:spPr>
            <p:txBody>
              <a:bodyPr rtlCol="0" anchor="ctr"/>
              <a:lstStyle/>
              <a:p>
                <a:endParaRPr lang="fr-FR"/>
              </a:p>
            </p:txBody>
          </p:sp>
          <p:sp>
            <p:nvSpPr>
              <p:cNvPr id="142" name="Graphique 15">
                <a:extLst>
                  <a:ext uri="{FF2B5EF4-FFF2-40B4-BE49-F238E27FC236}">
                    <a16:creationId xmlns:a16="http://schemas.microsoft.com/office/drawing/2014/main" id="{3D334B2B-2997-4D68-985E-0120732924CD}"/>
                  </a:ext>
                </a:extLst>
              </p:cNvPr>
              <p:cNvSpPr/>
              <p:nvPr/>
            </p:nvSpPr>
            <p:spPr>
              <a:xfrm>
                <a:off x="5219235" y="2714777"/>
                <a:ext cx="190920" cy="351568"/>
              </a:xfrm>
              <a:custGeom>
                <a:avLst/>
                <a:gdLst>
                  <a:gd name="connsiteX0" fmla="*/ 153517 w 190920"/>
                  <a:gd name="connsiteY0" fmla="*/ 351178 h 351568"/>
                  <a:gd name="connsiteX1" fmla="*/ 150469 w 190920"/>
                  <a:gd name="connsiteY1" fmla="*/ 351178 h 351568"/>
                  <a:gd name="connsiteX2" fmla="*/ 131896 w 190920"/>
                  <a:gd name="connsiteY2" fmla="*/ 340319 h 351568"/>
                  <a:gd name="connsiteX3" fmla="*/ 129894 w 190920"/>
                  <a:gd name="connsiteY3" fmla="*/ 328032 h 351568"/>
                  <a:gd name="connsiteX4" fmla="*/ 129894 w 190920"/>
                  <a:gd name="connsiteY4" fmla="*/ 322317 h 351568"/>
                  <a:gd name="connsiteX5" fmla="*/ 129894 w 190920"/>
                  <a:gd name="connsiteY5" fmla="*/ 316506 h 351568"/>
                  <a:gd name="connsiteX6" fmla="*/ 129894 w 190920"/>
                  <a:gd name="connsiteY6" fmla="*/ 312982 h 351568"/>
                  <a:gd name="connsiteX7" fmla="*/ 126085 w 190920"/>
                  <a:gd name="connsiteY7" fmla="*/ 310696 h 351568"/>
                  <a:gd name="connsiteX8" fmla="*/ 113512 w 190920"/>
                  <a:gd name="connsiteY8" fmla="*/ 320983 h 351568"/>
                  <a:gd name="connsiteX9" fmla="*/ 63506 w 190920"/>
                  <a:gd name="connsiteY9" fmla="*/ 341843 h 351568"/>
                  <a:gd name="connsiteX10" fmla="*/ 29977 w 190920"/>
                  <a:gd name="connsiteY10" fmla="*/ 328508 h 351568"/>
                  <a:gd name="connsiteX11" fmla="*/ 8832 w 190920"/>
                  <a:gd name="connsiteY11" fmla="*/ 294408 h 351568"/>
                  <a:gd name="connsiteX12" fmla="*/ -693 w 190920"/>
                  <a:gd name="connsiteY12" fmla="*/ 241354 h 351568"/>
                  <a:gd name="connsiteX13" fmla="*/ 21881 w 190920"/>
                  <a:gd name="connsiteY13" fmla="*/ 161249 h 351568"/>
                  <a:gd name="connsiteX14" fmla="*/ 56838 w 190920"/>
                  <a:gd name="connsiteY14" fmla="*/ 132674 h 351568"/>
                  <a:gd name="connsiteX15" fmla="*/ 79413 w 190920"/>
                  <a:gd name="connsiteY15" fmla="*/ 128197 h 351568"/>
                  <a:gd name="connsiteX16" fmla="*/ 103035 w 190920"/>
                  <a:gd name="connsiteY16" fmla="*/ 132674 h 351568"/>
                  <a:gd name="connsiteX17" fmla="*/ 105988 w 190920"/>
                  <a:gd name="connsiteY17" fmla="*/ 132674 h 351568"/>
                  <a:gd name="connsiteX18" fmla="*/ 114275 w 190920"/>
                  <a:gd name="connsiteY18" fmla="*/ 123721 h 351568"/>
                  <a:gd name="connsiteX19" fmla="*/ 117608 w 190920"/>
                  <a:gd name="connsiteY19" fmla="*/ 82192 h 351568"/>
                  <a:gd name="connsiteX20" fmla="*/ 117608 w 190920"/>
                  <a:gd name="connsiteY20" fmla="*/ 66951 h 351568"/>
                  <a:gd name="connsiteX21" fmla="*/ 117608 w 190920"/>
                  <a:gd name="connsiteY21" fmla="*/ 53617 h 351568"/>
                  <a:gd name="connsiteX22" fmla="*/ 117608 w 190920"/>
                  <a:gd name="connsiteY22" fmla="*/ 44092 h 351568"/>
                  <a:gd name="connsiteX23" fmla="*/ 144945 w 190920"/>
                  <a:gd name="connsiteY23" fmla="*/ -391 h 351568"/>
                  <a:gd name="connsiteX24" fmla="*/ 147517 w 190920"/>
                  <a:gd name="connsiteY24" fmla="*/ -391 h 351568"/>
                  <a:gd name="connsiteX25" fmla="*/ 179616 w 190920"/>
                  <a:gd name="connsiteY25" fmla="*/ 42567 h 351568"/>
                  <a:gd name="connsiteX26" fmla="*/ 184188 w 190920"/>
                  <a:gd name="connsiteY26" fmla="*/ 74476 h 351568"/>
                  <a:gd name="connsiteX27" fmla="*/ 190188 w 190920"/>
                  <a:gd name="connsiteY27" fmla="*/ 219351 h 351568"/>
                  <a:gd name="connsiteX28" fmla="*/ 188855 w 190920"/>
                  <a:gd name="connsiteY28" fmla="*/ 279169 h 351568"/>
                  <a:gd name="connsiteX29" fmla="*/ 175329 w 190920"/>
                  <a:gd name="connsiteY29" fmla="*/ 337462 h 351568"/>
                  <a:gd name="connsiteX30" fmla="*/ 153517 w 190920"/>
                  <a:gd name="connsiteY30" fmla="*/ 351178 h 351568"/>
                  <a:gd name="connsiteX31" fmla="*/ 71412 w 190920"/>
                  <a:gd name="connsiteY31" fmla="*/ 289360 h 351568"/>
                  <a:gd name="connsiteX32" fmla="*/ 95225 w 190920"/>
                  <a:gd name="connsiteY32" fmla="*/ 274978 h 351568"/>
                  <a:gd name="connsiteX33" fmla="*/ 108559 w 190920"/>
                  <a:gd name="connsiteY33" fmla="*/ 238401 h 351568"/>
                  <a:gd name="connsiteX34" fmla="*/ 110369 w 190920"/>
                  <a:gd name="connsiteY34" fmla="*/ 218304 h 351568"/>
                  <a:gd name="connsiteX35" fmla="*/ 92462 w 190920"/>
                  <a:gd name="connsiteY35" fmla="*/ 182871 h 351568"/>
                  <a:gd name="connsiteX36" fmla="*/ 67411 w 190920"/>
                  <a:gd name="connsiteY36" fmla="*/ 198492 h 351568"/>
                  <a:gd name="connsiteX37" fmla="*/ 52838 w 190920"/>
                  <a:gd name="connsiteY37" fmla="*/ 253927 h 351568"/>
                  <a:gd name="connsiteX38" fmla="*/ 55028 w 190920"/>
                  <a:gd name="connsiteY38" fmla="*/ 274597 h 351568"/>
                  <a:gd name="connsiteX39" fmla="*/ 71412 w 190920"/>
                  <a:gd name="connsiteY39" fmla="*/ 289360 h 351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90920" h="351568">
                    <a:moveTo>
                      <a:pt x="153517" y="351178"/>
                    </a:moveTo>
                    <a:lnTo>
                      <a:pt x="150469" y="351178"/>
                    </a:lnTo>
                    <a:cubicBezTo>
                      <a:pt x="140087" y="350035"/>
                      <a:pt x="133895" y="346415"/>
                      <a:pt x="131896" y="340319"/>
                    </a:cubicBezTo>
                    <a:cubicBezTo>
                      <a:pt x="130562" y="336356"/>
                      <a:pt x="129894" y="332213"/>
                      <a:pt x="129894" y="328032"/>
                    </a:cubicBezTo>
                    <a:cubicBezTo>
                      <a:pt x="129894" y="326222"/>
                      <a:pt x="129894" y="324317"/>
                      <a:pt x="129894" y="322317"/>
                    </a:cubicBezTo>
                    <a:cubicBezTo>
                      <a:pt x="129990" y="320383"/>
                      <a:pt x="129990" y="318440"/>
                      <a:pt x="129894" y="316506"/>
                    </a:cubicBezTo>
                    <a:cubicBezTo>
                      <a:pt x="129894" y="315649"/>
                      <a:pt x="129894" y="314506"/>
                      <a:pt x="129894" y="312982"/>
                    </a:cubicBezTo>
                    <a:cubicBezTo>
                      <a:pt x="129894" y="311458"/>
                      <a:pt x="128467" y="310696"/>
                      <a:pt x="126085" y="310696"/>
                    </a:cubicBezTo>
                    <a:lnTo>
                      <a:pt x="113512" y="320983"/>
                    </a:lnTo>
                    <a:cubicBezTo>
                      <a:pt x="99796" y="333614"/>
                      <a:pt x="82080" y="340995"/>
                      <a:pt x="63506" y="341843"/>
                    </a:cubicBezTo>
                    <a:cubicBezTo>
                      <a:pt x="51028" y="342138"/>
                      <a:pt x="38836" y="337328"/>
                      <a:pt x="29977" y="328508"/>
                    </a:cubicBezTo>
                    <a:cubicBezTo>
                      <a:pt x="20452" y="318916"/>
                      <a:pt x="13213" y="307248"/>
                      <a:pt x="8832" y="294408"/>
                    </a:cubicBezTo>
                    <a:cubicBezTo>
                      <a:pt x="2545" y="277435"/>
                      <a:pt x="-693" y="259471"/>
                      <a:pt x="-693" y="241354"/>
                    </a:cubicBezTo>
                    <a:cubicBezTo>
                      <a:pt x="-1359" y="212989"/>
                      <a:pt x="6451" y="185081"/>
                      <a:pt x="21881" y="161249"/>
                    </a:cubicBezTo>
                    <a:cubicBezTo>
                      <a:pt x="30359" y="148409"/>
                      <a:pt x="42551" y="138446"/>
                      <a:pt x="56838" y="132674"/>
                    </a:cubicBezTo>
                    <a:cubicBezTo>
                      <a:pt x="63982" y="129740"/>
                      <a:pt x="71697" y="128216"/>
                      <a:pt x="79413" y="128197"/>
                    </a:cubicBezTo>
                    <a:cubicBezTo>
                      <a:pt x="87509" y="128283"/>
                      <a:pt x="95509" y="129807"/>
                      <a:pt x="103035" y="132674"/>
                    </a:cubicBezTo>
                    <a:cubicBezTo>
                      <a:pt x="103987" y="132855"/>
                      <a:pt x="105034" y="132855"/>
                      <a:pt x="105988" y="132674"/>
                    </a:cubicBezTo>
                    <a:cubicBezTo>
                      <a:pt x="109512" y="132674"/>
                      <a:pt x="112273" y="129721"/>
                      <a:pt x="114275" y="123721"/>
                    </a:cubicBezTo>
                    <a:cubicBezTo>
                      <a:pt x="117131" y="110071"/>
                      <a:pt x="118274" y="96117"/>
                      <a:pt x="117608" y="82192"/>
                    </a:cubicBezTo>
                    <a:cubicBezTo>
                      <a:pt x="117608" y="77048"/>
                      <a:pt x="117608" y="71904"/>
                      <a:pt x="117608" y="66951"/>
                    </a:cubicBezTo>
                    <a:cubicBezTo>
                      <a:pt x="117608" y="61999"/>
                      <a:pt x="117608" y="57426"/>
                      <a:pt x="117608" y="53617"/>
                    </a:cubicBezTo>
                    <a:cubicBezTo>
                      <a:pt x="117608" y="49806"/>
                      <a:pt x="117608" y="46473"/>
                      <a:pt x="117608" y="44092"/>
                    </a:cubicBezTo>
                    <a:cubicBezTo>
                      <a:pt x="118560" y="17298"/>
                      <a:pt x="127704" y="2467"/>
                      <a:pt x="144945" y="-391"/>
                    </a:cubicBezTo>
                    <a:lnTo>
                      <a:pt x="147517" y="-391"/>
                    </a:lnTo>
                    <a:cubicBezTo>
                      <a:pt x="163899" y="-391"/>
                      <a:pt x="174567" y="13992"/>
                      <a:pt x="179616" y="42567"/>
                    </a:cubicBezTo>
                    <a:cubicBezTo>
                      <a:pt x="182188" y="57141"/>
                      <a:pt x="183616" y="67809"/>
                      <a:pt x="184188" y="74476"/>
                    </a:cubicBezTo>
                    <a:cubicBezTo>
                      <a:pt x="188189" y="133655"/>
                      <a:pt x="190188" y="181947"/>
                      <a:pt x="190188" y="219351"/>
                    </a:cubicBezTo>
                    <a:cubicBezTo>
                      <a:pt x="190188" y="234086"/>
                      <a:pt x="189712" y="254022"/>
                      <a:pt x="188855" y="279169"/>
                    </a:cubicBezTo>
                    <a:cubicBezTo>
                      <a:pt x="189141" y="299409"/>
                      <a:pt x="184474" y="319411"/>
                      <a:pt x="175329" y="337462"/>
                    </a:cubicBezTo>
                    <a:cubicBezTo>
                      <a:pt x="171043" y="345653"/>
                      <a:pt x="162756" y="350901"/>
                      <a:pt x="153517" y="351178"/>
                    </a:cubicBezTo>
                    <a:close/>
                    <a:moveTo>
                      <a:pt x="71412" y="289360"/>
                    </a:moveTo>
                    <a:cubicBezTo>
                      <a:pt x="81317" y="289017"/>
                      <a:pt x="90271" y="283569"/>
                      <a:pt x="95225" y="274978"/>
                    </a:cubicBezTo>
                    <a:cubicBezTo>
                      <a:pt x="102368" y="263928"/>
                      <a:pt x="106845" y="251432"/>
                      <a:pt x="108559" y="238401"/>
                    </a:cubicBezTo>
                    <a:cubicBezTo>
                      <a:pt x="109702" y="231763"/>
                      <a:pt x="110274" y="225038"/>
                      <a:pt x="110369" y="218304"/>
                    </a:cubicBezTo>
                    <a:cubicBezTo>
                      <a:pt x="110369" y="194682"/>
                      <a:pt x="104368" y="182871"/>
                      <a:pt x="92462" y="182871"/>
                    </a:cubicBezTo>
                    <a:cubicBezTo>
                      <a:pt x="81889" y="183023"/>
                      <a:pt x="72174" y="189043"/>
                      <a:pt x="67411" y="198492"/>
                    </a:cubicBezTo>
                    <a:cubicBezTo>
                      <a:pt x="57409" y="215208"/>
                      <a:pt x="52362" y="234439"/>
                      <a:pt x="52838" y="253927"/>
                    </a:cubicBezTo>
                    <a:cubicBezTo>
                      <a:pt x="52933" y="260871"/>
                      <a:pt x="53694" y="267786"/>
                      <a:pt x="55028" y="274597"/>
                    </a:cubicBezTo>
                    <a:cubicBezTo>
                      <a:pt x="55505" y="283169"/>
                      <a:pt x="62839" y="289741"/>
                      <a:pt x="71412" y="289360"/>
                    </a:cubicBezTo>
                    <a:close/>
                  </a:path>
                </a:pathLst>
              </a:custGeom>
              <a:solidFill>
                <a:srgbClr val="313759"/>
              </a:solidFill>
              <a:ln w="9525" cap="flat">
                <a:noFill/>
                <a:prstDash val="solid"/>
                <a:miter/>
              </a:ln>
            </p:spPr>
            <p:txBody>
              <a:bodyPr rtlCol="0" anchor="ctr"/>
              <a:lstStyle/>
              <a:p>
                <a:endParaRPr lang="fr-FR"/>
              </a:p>
            </p:txBody>
          </p:sp>
          <p:sp>
            <p:nvSpPr>
              <p:cNvPr id="143" name="Graphique 15">
                <a:extLst>
                  <a:ext uri="{FF2B5EF4-FFF2-40B4-BE49-F238E27FC236}">
                    <a16:creationId xmlns:a16="http://schemas.microsoft.com/office/drawing/2014/main" id="{3D334B2B-2997-4D68-985E-0120732924CD}"/>
                  </a:ext>
                </a:extLst>
              </p:cNvPr>
              <p:cNvSpPr/>
              <p:nvPr/>
            </p:nvSpPr>
            <p:spPr>
              <a:xfrm>
                <a:off x="5441333" y="2827260"/>
                <a:ext cx="185425" cy="214267"/>
              </a:xfrm>
              <a:custGeom>
                <a:avLst/>
                <a:gdLst>
                  <a:gd name="connsiteX0" fmla="*/ 87915 w 185425"/>
                  <a:gd name="connsiteY0" fmla="*/ 213834 h 214267"/>
                  <a:gd name="connsiteX1" fmla="*/ 85629 w 185425"/>
                  <a:gd name="connsiteY1" fmla="*/ 213834 h 214267"/>
                  <a:gd name="connsiteX2" fmla="*/ 38765 w 185425"/>
                  <a:gd name="connsiteY2" fmla="*/ 201166 h 214267"/>
                  <a:gd name="connsiteX3" fmla="*/ 10190 w 185425"/>
                  <a:gd name="connsiteY3" fmla="*/ 166876 h 214267"/>
                  <a:gd name="connsiteX4" fmla="*/ -667 w 185425"/>
                  <a:gd name="connsiteY4" fmla="*/ 114583 h 214267"/>
                  <a:gd name="connsiteX5" fmla="*/ 12382 w 185425"/>
                  <a:gd name="connsiteY5" fmla="*/ 51528 h 214267"/>
                  <a:gd name="connsiteX6" fmla="*/ 46576 w 185425"/>
                  <a:gd name="connsiteY6" fmla="*/ 12666 h 214267"/>
                  <a:gd name="connsiteX7" fmla="*/ 89820 w 185425"/>
                  <a:gd name="connsiteY7" fmla="*/ -384 h 214267"/>
                  <a:gd name="connsiteX8" fmla="*/ 128682 w 185425"/>
                  <a:gd name="connsiteY8" fmla="*/ 12856 h 214267"/>
                  <a:gd name="connsiteX9" fmla="*/ 147066 w 185425"/>
                  <a:gd name="connsiteY9" fmla="*/ 56576 h 214267"/>
                  <a:gd name="connsiteX10" fmla="*/ 136112 w 185425"/>
                  <a:gd name="connsiteY10" fmla="*/ 88866 h 214267"/>
                  <a:gd name="connsiteX11" fmla="*/ 105822 w 185425"/>
                  <a:gd name="connsiteY11" fmla="*/ 110583 h 214267"/>
                  <a:gd name="connsiteX12" fmla="*/ 64674 w 185425"/>
                  <a:gd name="connsiteY12" fmla="*/ 121346 h 214267"/>
                  <a:gd name="connsiteX13" fmla="*/ 51530 w 185425"/>
                  <a:gd name="connsiteY13" fmla="*/ 136872 h 214267"/>
                  <a:gd name="connsiteX14" fmla="*/ 51625 w 185425"/>
                  <a:gd name="connsiteY14" fmla="*/ 137729 h 214267"/>
                  <a:gd name="connsiteX15" fmla="*/ 59149 w 185425"/>
                  <a:gd name="connsiteY15" fmla="*/ 155255 h 214267"/>
                  <a:gd name="connsiteX16" fmla="*/ 91248 w 185425"/>
                  <a:gd name="connsiteY16" fmla="*/ 165542 h 214267"/>
                  <a:gd name="connsiteX17" fmla="*/ 146017 w 185425"/>
                  <a:gd name="connsiteY17" fmla="*/ 149730 h 214267"/>
                  <a:gd name="connsiteX18" fmla="*/ 170688 w 185425"/>
                  <a:gd name="connsiteY18" fmla="*/ 141253 h 214267"/>
                  <a:gd name="connsiteX19" fmla="*/ 181069 w 185425"/>
                  <a:gd name="connsiteY19" fmla="*/ 145539 h 214267"/>
                  <a:gd name="connsiteX20" fmla="*/ 184689 w 185425"/>
                  <a:gd name="connsiteY20" fmla="*/ 155541 h 214267"/>
                  <a:gd name="connsiteX21" fmla="*/ 176688 w 185425"/>
                  <a:gd name="connsiteY21" fmla="*/ 173829 h 214267"/>
                  <a:gd name="connsiteX22" fmla="*/ 87915 w 185425"/>
                  <a:gd name="connsiteY22" fmla="*/ 213834 h 214267"/>
                  <a:gd name="connsiteX23" fmla="*/ 70580 w 185425"/>
                  <a:gd name="connsiteY23" fmla="*/ 78483 h 214267"/>
                  <a:gd name="connsiteX24" fmla="*/ 96678 w 185425"/>
                  <a:gd name="connsiteY24" fmla="*/ 60196 h 214267"/>
                  <a:gd name="connsiteX25" fmla="*/ 103631 w 185425"/>
                  <a:gd name="connsiteY25" fmla="*/ 40383 h 214267"/>
                  <a:gd name="connsiteX26" fmla="*/ 98773 w 185425"/>
                  <a:gd name="connsiteY26" fmla="*/ 33897 h 214267"/>
                  <a:gd name="connsiteX27" fmla="*/ 97059 w 185425"/>
                  <a:gd name="connsiteY27" fmla="*/ 33907 h 214267"/>
                  <a:gd name="connsiteX28" fmla="*/ 93059 w 185425"/>
                  <a:gd name="connsiteY28" fmla="*/ 33907 h 214267"/>
                  <a:gd name="connsiteX29" fmla="*/ 79437 w 185425"/>
                  <a:gd name="connsiteY29" fmla="*/ 39526 h 214267"/>
                  <a:gd name="connsiteX30" fmla="*/ 62864 w 185425"/>
                  <a:gd name="connsiteY30" fmla="*/ 52861 h 214267"/>
                  <a:gd name="connsiteX31" fmla="*/ 57340 w 185425"/>
                  <a:gd name="connsiteY31" fmla="*/ 65434 h 214267"/>
                  <a:gd name="connsiteX32" fmla="*/ 68198 w 185425"/>
                  <a:gd name="connsiteY32" fmla="*/ 78503 h 214267"/>
                  <a:gd name="connsiteX33" fmla="*/ 70580 w 185425"/>
                  <a:gd name="connsiteY33" fmla="*/ 78483 h 214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85425" h="214267">
                    <a:moveTo>
                      <a:pt x="87915" y="213834"/>
                    </a:moveTo>
                    <a:lnTo>
                      <a:pt x="85629" y="213834"/>
                    </a:lnTo>
                    <a:cubicBezTo>
                      <a:pt x="69055" y="214367"/>
                      <a:pt x="52768" y="209957"/>
                      <a:pt x="38765" y="201166"/>
                    </a:cubicBezTo>
                    <a:cubicBezTo>
                      <a:pt x="26288" y="192593"/>
                      <a:pt x="16382" y="180725"/>
                      <a:pt x="10190" y="166876"/>
                    </a:cubicBezTo>
                    <a:cubicBezTo>
                      <a:pt x="2857" y="150445"/>
                      <a:pt x="-858" y="132595"/>
                      <a:pt x="-667" y="114583"/>
                    </a:cubicBezTo>
                    <a:cubicBezTo>
                      <a:pt x="-1335" y="92838"/>
                      <a:pt x="3142" y="71244"/>
                      <a:pt x="12382" y="51528"/>
                    </a:cubicBezTo>
                    <a:cubicBezTo>
                      <a:pt x="19906" y="35630"/>
                      <a:pt x="31812" y="22162"/>
                      <a:pt x="46576" y="12666"/>
                    </a:cubicBezTo>
                    <a:cubicBezTo>
                      <a:pt x="59435" y="4293"/>
                      <a:pt x="74484" y="-231"/>
                      <a:pt x="89820" y="-384"/>
                    </a:cubicBezTo>
                    <a:cubicBezTo>
                      <a:pt x="103917" y="-593"/>
                      <a:pt x="117633" y="4093"/>
                      <a:pt x="128682" y="12856"/>
                    </a:cubicBezTo>
                    <a:cubicBezTo>
                      <a:pt x="141350" y="23753"/>
                      <a:pt x="148113" y="39927"/>
                      <a:pt x="147066" y="56576"/>
                    </a:cubicBezTo>
                    <a:cubicBezTo>
                      <a:pt x="147351" y="68292"/>
                      <a:pt x="143446" y="79722"/>
                      <a:pt x="136112" y="88866"/>
                    </a:cubicBezTo>
                    <a:cubicBezTo>
                      <a:pt x="128016" y="98600"/>
                      <a:pt x="117633" y="106087"/>
                      <a:pt x="105822" y="110583"/>
                    </a:cubicBezTo>
                    <a:cubicBezTo>
                      <a:pt x="92677" y="116012"/>
                      <a:pt x="78771" y="119632"/>
                      <a:pt x="64674" y="121346"/>
                    </a:cubicBezTo>
                    <a:cubicBezTo>
                      <a:pt x="56768" y="122003"/>
                      <a:pt x="50862" y="128947"/>
                      <a:pt x="51530" y="136872"/>
                    </a:cubicBezTo>
                    <a:cubicBezTo>
                      <a:pt x="51530" y="137157"/>
                      <a:pt x="51625" y="137443"/>
                      <a:pt x="51625" y="137729"/>
                    </a:cubicBezTo>
                    <a:cubicBezTo>
                      <a:pt x="52005" y="144263"/>
                      <a:pt x="54672" y="150445"/>
                      <a:pt x="59149" y="155255"/>
                    </a:cubicBezTo>
                    <a:cubicBezTo>
                      <a:pt x="64674" y="162208"/>
                      <a:pt x="75342" y="165542"/>
                      <a:pt x="91248" y="165542"/>
                    </a:cubicBezTo>
                    <a:cubicBezTo>
                      <a:pt x="110584" y="165266"/>
                      <a:pt x="129539" y="159808"/>
                      <a:pt x="146017" y="149730"/>
                    </a:cubicBezTo>
                    <a:cubicBezTo>
                      <a:pt x="153351" y="144854"/>
                      <a:pt x="161829" y="141939"/>
                      <a:pt x="170688" y="141253"/>
                    </a:cubicBezTo>
                    <a:cubicBezTo>
                      <a:pt x="174592" y="141015"/>
                      <a:pt x="178402" y="142596"/>
                      <a:pt x="181069" y="145539"/>
                    </a:cubicBezTo>
                    <a:cubicBezTo>
                      <a:pt x="183451" y="148320"/>
                      <a:pt x="184784" y="151874"/>
                      <a:pt x="184689" y="155541"/>
                    </a:cubicBezTo>
                    <a:cubicBezTo>
                      <a:pt x="184689" y="162475"/>
                      <a:pt x="181736" y="169095"/>
                      <a:pt x="176688" y="173829"/>
                    </a:cubicBezTo>
                    <a:cubicBezTo>
                      <a:pt x="153733" y="198660"/>
                      <a:pt x="121729" y="213100"/>
                      <a:pt x="87915" y="213834"/>
                    </a:cubicBezTo>
                    <a:close/>
                    <a:moveTo>
                      <a:pt x="70580" y="78483"/>
                    </a:moveTo>
                    <a:cubicBezTo>
                      <a:pt x="82200" y="78255"/>
                      <a:pt x="92486" y="71025"/>
                      <a:pt x="96678" y="60196"/>
                    </a:cubicBezTo>
                    <a:cubicBezTo>
                      <a:pt x="100393" y="54156"/>
                      <a:pt x="102774" y="47403"/>
                      <a:pt x="103631" y="40383"/>
                    </a:cubicBezTo>
                    <a:cubicBezTo>
                      <a:pt x="104108" y="37259"/>
                      <a:pt x="101916" y="34354"/>
                      <a:pt x="98773" y="33897"/>
                    </a:cubicBezTo>
                    <a:cubicBezTo>
                      <a:pt x="98202" y="33811"/>
                      <a:pt x="97630" y="33811"/>
                      <a:pt x="97059" y="33907"/>
                    </a:cubicBezTo>
                    <a:lnTo>
                      <a:pt x="93059" y="33907"/>
                    </a:lnTo>
                    <a:cubicBezTo>
                      <a:pt x="88201" y="34906"/>
                      <a:pt x="83629" y="36812"/>
                      <a:pt x="79437" y="39526"/>
                    </a:cubicBezTo>
                    <a:cubicBezTo>
                      <a:pt x="73247" y="43012"/>
                      <a:pt x="67626" y="47518"/>
                      <a:pt x="62864" y="52861"/>
                    </a:cubicBezTo>
                    <a:cubicBezTo>
                      <a:pt x="59530" y="56224"/>
                      <a:pt x="57530" y="60700"/>
                      <a:pt x="57340" y="65434"/>
                    </a:cubicBezTo>
                    <a:cubicBezTo>
                      <a:pt x="56768" y="72035"/>
                      <a:pt x="61530" y="77884"/>
                      <a:pt x="68198" y="78503"/>
                    </a:cubicBezTo>
                    <a:cubicBezTo>
                      <a:pt x="68960" y="78579"/>
                      <a:pt x="69817" y="78569"/>
                      <a:pt x="70580" y="78483"/>
                    </a:cubicBezTo>
                    <a:close/>
                  </a:path>
                </a:pathLst>
              </a:custGeom>
              <a:solidFill>
                <a:srgbClr val="313759"/>
              </a:solidFill>
              <a:ln w="9525" cap="flat">
                <a:noFill/>
                <a:prstDash val="solid"/>
                <a:miter/>
              </a:ln>
            </p:spPr>
            <p:txBody>
              <a:bodyPr rtlCol="0" anchor="ctr"/>
              <a:lstStyle/>
              <a:p>
                <a:endParaRPr lang="fr-FR"/>
              </a:p>
            </p:txBody>
          </p:sp>
          <p:sp>
            <p:nvSpPr>
              <p:cNvPr id="144" name="Graphique 15">
                <a:extLst>
                  <a:ext uri="{FF2B5EF4-FFF2-40B4-BE49-F238E27FC236}">
                    <a16:creationId xmlns:a16="http://schemas.microsoft.com/office/drawing/2014/main" id="{3D334B2B-2997-4D68-985E-0120732924CD}"/>
                  </a:ext>
                </a:extLst>
              </p:cNvPr>
              <p:cNvSpPr/>
              <p:nvPr/>
            </p:nvSpPr>
            <p:spPr>
              <a:xfrm>
                <a:off x="3670492" y="3202076"/>
                <a:ext cx="323582" cy="276104"/>
              </a:xfrm>
              <a:custGeom>
                <a:avLst/>
                <a:gdLst>
                  <a:gd name="connsiteX0" fmla="*/ 36814 w 323582"/>
                  <a:gd name="connsiteY0" fmla="*/ 275644 h 276104"/>
                  <a:gd name="connsiteX1" fmla="*/ 6906 w 323582"/>
                  <a:gd name="connsiteY1" fmla="*/ 253260 h 276104"/>
                  <a:gd name="connsiteX2" fmla="*/ -619 w 323582"/>
                  <a:gd name="connsiteY2" fmla="*/ 112385 h 276104"/>
                  <a:gd name="connsiteX3" fmla="*/ -619 w 323582"/>
                  <a:gd name="connsiteY3" fmla="*/ 52378 h 276104"/>
                  <a:gd name="connsiteX4" fmla="*/ 7382 w 323582"/>
                  <a:gd name="connsiteY4" fmla="*/ 13421 h 276104"/>
                  <a:gd name="connsiteX5" fmla="*/ 29480 w 323582"/>
                  <a:gd name="connsiteY5" fmla="*/ -391 h 276104"/>
                  <a:gd name="connsiteX6" fmla="*/ 49863 w 323582"/>
                  <a:gd name="connsiteY6" fmla="*/ 11992 h 276104"/>
                  <a:gd name="connsiteX7" fmla="*/ 58150 w 323582"/>
                  <a:gd name="connsiteY7" fmla="*/ 41329 h 276104"/>
                  <a:gd name="connsiteX8" fmla="*/ 62437 w 323582"/>
                  <a:gd name="connsiteY8" fmla="*/ 62665 h 276104"/>
                  <a:gd name="connsiteX9" fmla="*/ 68723 w 323582"/>
                  <a:gd name="connsiteY9" fmla="*/ 57616 h 276104"/>
                  <a:gd name="connsiteX10" fmla="*/ 124444 w 323582"/>
                  <a:gd name="connsiteY10" fmla="*/ 31328 h 276104"/>
                  <a:gd name="connsiteX11" fmla="*/ 179308 w 323582"/>
                  <a:gd name="connsiteY11" fmla="*/ 57807 h 276104"/>
                  <a:gd name="connsiteX12" fmla="*/ 193786 w 323582"/>
                  <a:gd name="connsiteY12" fmla="*/ 85525 h 276104"/>
                  <a:gd name="connsiteX13" fmla="*/ 195977 w 323582"/>
                  <a:gd name="connsiteY13" fmla="*/ 87525 h 276104"/>
                  <a:gd name="connsiteX14" fmla="*/ 206550 w 323582"/>
                  <a:gd name="connsiteY14" fmla="*/ 81048 h 276104"/>
                  <a:gd name="connsiteX15" fmla="*/ 257318 w 323582"/>
                  <a:gd name="connsiteY15" fmla="*/ 61998 h 276104"/>
                  <a:gd name="connsiteX16" fmla="*/ 298752 w 323582"/>
                  <a:gd name="connsiteY16" fmla="*/ 84382 h 276104"/>
                  <a:gd name="connsiteX17" fmla="*/ 321326 w 323582"/>
                  <a:gd name="connsiteY17" fmla="*/ 141532 h 276104"/>
                  <a:gd name="connsiteX18" fmla="*/ 322850 w 323582"/>
                  <a:gd name="connsiteY18" fmla="*/ 171916 h 276104"/>
                  <a:gd name="connsiteX19" fmla="*/ 316563 w 323582"/>
                  <a:gd name="connsiteY19" fmla="*/ 224875 h 276104"/>
                  <a:gd name="connsiteX20" fmla="*/ 287988 w 323582"/>
                  <a:gd name="connsiteY20" fmla="*/ 248783 h 276104"/>
                  <a:gd name="connsiteX21" fmla="*/ 259413 w 323582"/>
                  <a:gd name="connsiteY21" fmla="*/ 227352 h 276104"/>
                  <a:gd name="connsiteX22" fmla="*/ 255699 w 323582"/>
                  <a:gd name="connsiteY22" fmla="*/ 201825 h 276104"/>
                  <a:gd name="connsiteX23" fmla="*/ 257223 w 323582"/>
                  <a:gd name="connsiteY23" fmla="*/ 166582 h 276104"/>
                  <a:gd name="connsiteX24" fmla="*/ 258461 w 323582"/>
                  <a:gd name="connsiteY24" fmla="*/ 139532 h 276104"/>
                  <a:gd name="connsiteX25" fmla="*/ 257699 w 323582"/>
                  <a:gd name="connsiteY25" fmla="*/ 121625 h 276104"/>
                  <a:gd name="connsiteX26" fmla="*/ 242840 w 323582"/>
                  <a:gd name="connsiteY26" fmla="*/ 104575 h 276104"/>
                  <a:gd name="connsiteX27" fmla="*/ 207217 w 323582"/>
                  <a:gd name="connsiteY27" fmla="*/ 152200 h 276104"/>
                  <a:gd name="connsiteX28" fmla="*/ 192643 w 323582"/>
                  <a:gd name="connsiteY28" fmla="*/ 203444 h 276104"/>
                  <a:gd name="connsiteX29" fmla="*/ 184737 w 323582"/>
                  <a:gd name="connsiteY29" fmla="*/ 215446 h 276104"/>
                  <a:gd name="connsiteX30" fmla="*/ 173022 w 323582"/>
                  <a:gd name="connsiteY30" fmla="*/ 219447 h 276104"/>
                  <a:gd name="connsiteX31" fmla="*/ 152257 w 323582"/>
                  <a:gd name="connsiteY31" fmla="*/ 203921 h 276104"/>
                  <a:gd name="connsiteX32" fmla="*/ 146161 w 323582"/>
                  <a:gd name="connsiteY32" fmla="*/ 166773 h 276104"/>
                  <a:gd name="connsiteX33" fmla="*/ 139113 w 323582"/>
                  <a:gd name="connsiteY33" fmla="*/ 119815 h 276104"/>
                  <a:gd name="connsiteX34" fmla="*/ 113776 w 323582"/>
                  <a:gd name="connsiteY34" fmla="*/ 97431 h 276104"/>
                  <a:gd name="connsiteX35" fmla="*/ 93964 w 323582"/>
                  <a:gd name="connsiteY35" fmla="*/ 110575 h 276104"/>
                  <a:gd name="connsiteX36" fmla="*/ 80153 w 323582"/>
                  <a:gd name="connsiteY36" fmla="*/ 144008 h 276104"/>
                  <a:gd name="connsiteX37" fmla="*/ 71485 w 323582"/>
                  <a:gd name="connsiteY37" fmla="*/ 185918 h 276104"/>
                  <a:gd name="connsiteX38" fmla="*/ 66913 w 323582"/>
                  <a:gd name="connsiteY38" fmla="*/ 225638 h 276104"/>
                  <a:gd name="connsiteX39" fmla="*/ 65580 w 323582"/>
                  <a:gd name="connsiteY39" fmla="*/ 252403 h 276104"/>
                  <a:gd name="connsiteX40" fmla="*/ 56055 w 323582"/>
                  <a:gd name="connsiteY40" fmla="*/ 269167 h 276104"/>
                  <a:gd name="connsiteX41" fmla="*/ 36814 w 323582"/>
                  <a:gd name="connsiteY41" fmla="*/ 275644 h 276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323582" h="276104">
                    <a:moveTo>
                      <a:pt x="36814" y="275644"/>
                    </a:moveTo>
                    <a:cubicBezTo>
                      <a:pt x="22670" y="276634"/>
                      <a:pt x="9944" y="267109"/>
                      <a:pt x="6906" y="253260"/>
                    </a:cubicBezTo>
                    <a:cubicBezTo>
                      <a:pt x="1886" y="236620"/>
                      <a:pt x="-619" y="189662"/>
                      <a:pt x="-619" y="112385"/>
                    </a:cubicBezTo>
                    <a:lnTo>
                      <a:pt x="-619" y="52378"/>
                    </a:lnTo>
                    <a:cubicBezTo>
                      <a:pt x="-1343" y="38919"/>
                      <a:pt x="1410" y="25499"/>
                      <a:pt x="7382" y="13421"/>
                    </a:cubicBezTo>
                    <a:cubicBezTo>
                      <a:pt x="11535" y="5000"/>
                      <a:pt x="20089" y="-353"/>
                      <a:pt x="29480" y="-391"/>
                    </a:cubicBezTo>
                    <a:cubicBezTo>
                      <a:pt x="38005" y="-229"/>
                      <a:pt x="45787" y="4496"/>
                      <a:pt x="49863" y="11992"/>
                    </a:cubicBezTo>
                    <a:cubicBezTo>
                      <a:pt x="55340" y="20793"/>
                      <a:pt x="58217" y="30966"/>
                      <a:pt x="58150" y="41329"/>
                    </a:cubicBezTo>
                    <a:cubicBezTo>
                      <a:pt x="59008" y="55521"/>
                      <a:pt x="60436" y="62665"/>
                      <a:pt x="62437" y="62665"/>
                    </a:cubicBezTo>
                    <a:cubicBezTo>
                      <a:pt x="64436" y="62665"/>
                      <a:pt x="65865" y="61046"/>
                      <a:pt x="68723" y="57616"/>
                    </a:cubicBezTo>
                    <a:cubicBezTo>
                      <a:pt x="82115" y="40558"/>
                      <a:pt x="102765" y="30813"/>
                      <a:pt x="124444" y="31328"/>
                    </a:cubicBezTo>
                    <a:cubicBezTo>
                      <a:pt x="145980" y="30566"/>
                      <a:pt x="166506" y="40472"/>
                      <a:pt x="179308" y="57807"/>
                    </a:cubicBezTo>
                    <a:cubicBezTo>
                      <a:pt x="185585" y="66218"/>
                      <a:pt x="190472" y="75571"/>
                      <a:pt x="193786" y="85525"/>
                    </a:cubicBezTo>
                    <a:cubicBezTo>
                      <a:pt x="194262" y="86858"/>
                      <a:pt x="195024" y="87525"/>
                      <a:pt x="195977" y="87525"/>
                    </a:cubicBezTo>
                    <a:cubicBezTo>
                      <a:pt x="199920" y="86144"/>
                      <a:pt x="203530" y="83934"/>
                      <a:pt x="206550" y="81048"/>
                    </a:cubicBezTo>
                    <a:cubicBezTo>
                      <a:pt x="220733" y="68970"/>
                      <a:pt x="238687" y="62227"/>
                      <a:pt x="257318" y="61998"/>
                    </a:cubicBezTo>
                    <a:cubicBezTo>
                      <a:pt x="274016" y="62027"/>
                      <a:pt x="289570" y="70437"/>
                      <a:pt x="298752" y="84382"/>
                    </a:cubicBezTo>
                    <a:cubicBezTo>
                      <a:pt x="311353" y="101013"/>
                      <a:pt x="319154" y="120777"/>
                      <a:pt x="321326" y="141532"/>
                    </a:cubicBezTo>
                    <a:cubicBezTo>
                      <a:pt x="322364" y="151629"/>
                      <a:pt x="322869" y="161772"/>
                      <a:pt x="322850" y="171916"/>
                    </a:cubicBezTo>
                    <a:cubicBezTo>
                      <a:pt x="322840" y="189757"/>
                      <a:pt x="320726" y="207531"/>
                      <a:pt x="316563" y="224875"/>
                    </a:cubicBezTo>
                    <a:cubicBezTo>
                      <a:pt x="314878" y="239154"/>
                      <a:pt x="302343" y="249641"/>
                      <a:pt x="287988" y="248783"/>
                    </a:cubicBezTo>
                    <a:cubicBezTo>
                      <a:pt x="274625" y="249202"/>
                      <a:pt x="262747" y="240306"/>
                      <a:pt x="259413" y="227352"/>
                    </a:cubicBezTo>
                    <a:cubicBezTo>
                      <a:pt x="256775" y="219104"/>
                      <a:pt x="255518" y="210483"/>
                      <a:pt x="255699" y="201825"/>
                    </a:cubicBezTo>
                    <a:cubicBezTo>
                      <a:pt x="255699" y="189919"/>
                      <a:pt x="256175" y="178203"/>
                      <a:pt x="257223" y="166582"/>
                    </a:cubicBezTo>
                    <a:cubicBezTo>
                      <a:pt x="257985" y="157057"/>
                      <a:pt x="258461" y="147532"/>
                      <a:pt x="258461" y="139532"/>
                    </a:cubicBezTo>
                    <a:cubicBezTo>
                      <a:pt x="258461" y="133150"/>
                      <a:pt x="258461" y="127149"/>
                      <a:pt x="257699" y="121625"/>
                    </a:cubicBezTo>
                    <a:cubicBezTo>
                      <a:pt x="256556" y="110290"/>
                      <a:pt x="251603" y="104575"/>
                      <a:pt x="242840" y="104575"/>
                    </a:cubicBezTo>
                    <a:cubicBezTo>
                      <a:pt x="228867" y="104575"/>
                      <a:pt x="216999" y="120453"/>
                      <a:pt x="207217" y="152200"/>
                    </a:cubicBezTo>
                    <a:cubicBezTo>
                      <a:pt x="204359" y="161087"/>
                      <a:pt x="199501" y="178175"/>
                      <a:pt x="192643" y="203444"/>
                    </a:cubicBezTo>
                    <a:cubicBezTo>
                      <a:pt x="191472" y="208236"/>
                      <a:pt x="188671" y="212474"/>
                      <a:pt x="184737" y="215446"/>
                    </a:cubicBezTo>
                    <a:cubicBezTo>
                      <a:pt x="181356" y="217989"/>
                      <a:pt x="177251" y="219389"/>
                      <a:pt x="173022" y="219447"/>
                    </a:cubicBezTo>
                    <a:cubicBezTo>
                      <a:pt x="163297" y="219827"/>
                      <a:pt x="154638" y="213351"/>
                      <a:pt x="152257" y="203921"/>
                    </a:cubicBezTo>
                    <a:cubicBezTo>
                      <a:pt x="148581" y="191862"/>
                      <a:pt x="146533" y="179375"/>
                      <a:pt x="146161" y="166773"/>
                    </a:cubicBezTo>
                    <a:cubicBezTo>
                      <a:pt x="145618" y="150904"/>
                      <a:pt x="143256" y="135141"/>
                      <a:pt x="139113" y="119815"/>
                    </a:cubicBezTo>
                    <a:cubicBezTo>
                      <a:pt x="134255" y="104861"/>
                      <a:pt x="125873" y="97431"/>
                      <a:pt x="113776" y="97431"/>
                    </a:cubicBezTo>
                    <a:cubicBezTo>
                      <a:pt x="105280" y="97908"/>
                      <a:pt x="97708" y="102937"/>
                      <a:pt x="93964" y="110575"/>
                    </a:cubicBezTo>
                    <a:cubicBezTo>
                      <a:pt x="87754" y="120986"/>
                      <a:pt x="83106" y="132254"/>
                      <a:pt x="80153" y="144008"/>
                    </a:cubicBezTo>
                    <a:cubicBezTo>
                      <a:pt x="76400" y="157782"/>
                      <a:pt x="73504" y="171783"/>
                      <a:pt x="71485" y="185918"/>
                    </a:cubicBezTo>
                    <a:cubicBezTo>
                      <a:pt x="69390" y="200397"/>
                      <a:pt x="67866" y="213636"/>
                      <a:pt x="66913" y="225638"/>
                    </a:cubicBezTo>
                    <a:cubicBezTo>
                      <a:pt x="66056" y="237639"/>
                      <a:pt x="65580" y="246497"/>
                      <a:pt x="65580" y="252403"/>
                    </a:cubicBezTo>
                    <a:cubicBezTo>
                      <a:pt x="65675" y="259299"/>
                      <a:pt x="62037" y="265719"/>
                      <a:pt x="56055" y="269167"/>
                    </a:cubicBezTo>
                    <a:cubicBezTo>
                      <a:pt x="50387" y="273110"/>
                      <a:pt x="43710" y="275358"/>
                      <a:pt x="36814" y="275644"/>
                    </a:cubicBezTo>
                    <a:close/>
                  </a:path>
                </a:pathLst>
              </a:custGeom>
              <a:solidFill>
                <a:srgbClr val="313759"/>
              </a:solidFill>
              <a:ln w="9525" cap="flat">
                <a:noFill/>
                <a:prstDash val="solid"/>
                <a:miter/>
              </a:ln>
            </p:spPr>
            <p:txBody>
              <a:bodyPr rtlCol="0" anchor="ctr"/>
              <a:lstStyle/>
              <a:p>
                <a:endParaRPr lang="fr-FR"/>
              </a:p>
            </p:txBody>
          </p:sp>
          <p:sp>
            <p:nvSpPr>
              <p:cNvPr id="145" name="Graphique 15">
                <a:extLst>
                  <a:ext uri="{FF2B5EF4-FFF2-40B4-BE49-F238E27FC236}">
                    <a16:creationId xmlns:a16="http://schemas.microsoft.com/office/drawing/2014/main" id="{3D334B2B-2997-4D68-985E-0120732924CD}"/>
                  </a:ext>
                </a:extLst>
              </p:cNvPr>
              <p:cNvSpPr/>
              <p:nvPr/>
            </p:nvSpPr>
            <p:spPr>
              <a:xfrm>
                <a:off x="4013505" y="3258845"/>
                <a:ext cx="186785" cy="220470"/>
              </a:xfrm>
              <a:custGeom>
                <a:avLst/>
                <a:gdLst>
                  <a:gd name="connsiteX0" fmla="*/ 144619 w 186785"/>
                  <a:gd name="connsiteY0" fmla="*/ 219922 h 220470"/>
                  <a:gd name="connsiteX1" fmla="*/ 116139 w 186785"/>
                  <a:gd name="connsiteY1" fmla="*/ 197082 h 220470"/>
                  <a:gd name="connsiteX2" fmla="*/ 116044 w 186785"/>
                  <a:gd name="connsiteY2" fmla="*/ 196015 h 220470"/>
                  <a:gd name="connsiteX3" fmla="*/ 114044 w 186785"/>
                  <a:gd name="connsiteY3" fmla="*/ 171916 h 220470"/>
                  <a:gd name="connsiteX4" fmla="*/ 111758 w 186785"/>
                  <a:gd name="connsiteY4" fmla="*/ 155628 h 220470"/>
                  <a:gd name="connsiteX5" fmla="*/ 102995 w 186785"/>
                  <a:gd name="connsiteY5" fmla="*/ 167440 h 220470"/>
                  <a:gd name="connsiteX6" fmla="*/ 90422 w 186785"/>
                  <a:gd name="connsiteY6" fmla="*/ 186966 h 220470"/>
                  <a:gd name="connsiteX7" fmla="*/ 49179 w 186785"/>
                  <a:gd name="connsiteY7" fmla="*/ 214112 h 220470"/>
                  <a:gd name="connsiteX8" fmla="*/ 27081 w 186785"/>
                  <a:gd name="connsiteY8" fmla="*/ 207064 h 220470"/>
                  <a:gd name="connsiteX9" fmla="*/ 2506 w 186785"/>
                  <a:gd name="connsiteY9" fmla="*/ 166392 h 220470"/>
                  <a:gd name="connsiteX10" fmla="*/ -732 w 186785"/>
                  <a:gd name="connsiteY10" fmla="*/ 142294 h 220470"/>
                  <a:gd name="connsiteX11" fmla="*/ 13651 w 186785"/>
                  <a:gd name="connsiteY11" fmla="*/ 78000 h 220470"/>
                  <a:gd name="connsiteX12" fmla="*/ 52512 w 186785"/>
                  <a:gd name="connsiteY12" fmla="*/ 31518 h 220470"/>
                  <a:gd name="connsiteX13" fmla="*/ 84326 w 186785"/>
                  <a:gd name="connsiteY13" fmla="*/ 21993 h 220470"/>
                  <a:gd name="connsiteX14" fmla="*/ 114235 w 186785"/>
                  <a:gd name="connsiteY14" fmla="*/ 30470 h 220470"/>
                  <a:gd name="connsiteX15" fmla="*/ 118235 w 186785"/>
                  <a:gd name="connsiteY15" fmla="*/ 31709 h 220470"/>
                  <a:gd name="connsiteX16" fmla="*/ 125855 w 186785"/>
                  <a:gd name="connsiteY16" fmla="*/ 22184 h 220470"/>
                  <a:gd name="connsiteX17" fmla="*/ 134618 w 186785"/>
                  <a:gd name="connsiteY17" fmla="*/ 8372 h 220470"/>
                  <a:gd name="connsiteX18" fmla="*/ 151668 w 186785"/>
                  <a:gd name="connsiteY18" fmla="*/ -391 h 220470"/>
                  <a:gd name="connsiteX19" fmla="*/ 160431 w 186785"/>
                  <a:gd name="connsiteY19" fmla="*/ 1133 h 220470"/>
                  <a:gd name="connsiteX20" fmla="*/ 172242 w 186785"/>
                  <a:gd name="connsiteY20" fmla="*/ 16944 h 220470"/>
                  <a:gd name="connsiteX21" fmla="*/ 178814 w 186785"/>
                  <a:gd name="connsiteY21" fmla="*/ 61617 h 220470"/>
                  <a:gd name="connsiteX22" fmla="*/ 186053 w 186785"/>
                  <a:gd name="connsiteY22" fmla="*/ 183727 h 220470"/>
                  <a:gd name="connsiteX23" fmla="*/ 186053 w 186785"/>
                  <a:gd name="connsiteY23" fmla="*/ 190204 h 220470"/>
                  <a:gd name="connsiteX24" fmla="*/ 176528 w 186785"/>
                  <a:gd name="connsiteY24" fmla="*/ 210302 h 220470"/>
                  <a:gd name="connsiteX25" fmla="*/ 144619 w 186785"/>
                  <a:gd name="connsiteY25" fmla="*/ 219922 h 220470"/>
                  <a:gd name="connsiteX26" fmla="*/ 64609 w 186785"/>
                  <a:gd name="connsiteY26" fmla="*/ 158391 h 220470"/>
                  <a:gd name="connsiteX27" fmla="*/ 97184 w 186785"/>
                  <a:gd name="connsiteY27" fmla="*/ 118195 h 220470"/>
                  <a:gd name="connsiteX28" fmla="*/ 114044 w 186785"/>
                  <a:gd name="connsiteY28" fmla="*/ 69427 h 220470"/>
                  <a:gd name="connsiteX29" fmla="*/ 98423 w 186785"/>
                  <a:gd name="connsiteY29" fmla="*/ 61141 h 220470"/>
                  <a:gd name="connsiteX30" fmla="*/ 68705 w 186785"/>
                  <a:gd name="connsiteY30" fmla="*/ 81524 h 220470"/>
                  <a:gd name="connsiteX31" fmla="*/ 51751 w 186785"/>
                  <a:gd name="connsiteY31" fmla="*/ 124958 h 220470"/>
                  <a:gd name="connsiteX32" fmla="*/ 50988 w 186785"/>
                  <a:gd name="connsiteY32" fmla="*/ 134483 h 220470"/>
                  <a:gd name="connsiteX33" fmla="*/ 60513 w 186785"/>
                  <a:gd name="connsiteY33" fmla="*/ 156581 h 220470"/>
                  <a:gd name="connsiteX34" fmla="*/ 64609 w 186785"/>
                  <a:gd name="connsiteY34" fmla="*/ 158391 h 2204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86785" h="220470">
                    <a:moveTo>
                      <a:pt x="144619" y="219922"/>
                    </a:moveTo>
                    <a:cubicBezTo>
                      <a:pt x="130446" y="221484"/>
                      <a:pt x="117701" y="211255"/>
                      <a:pt x="116139" y="197082"/>
                    </a:cubicBezTo>
                    <a:cubicBezTo>
                      <a:pt x="116101" y="196729"/>
                      <a:pt x="116073" y="196377"/>
                      <a:pt x="116044" y="196015"/>
                    </a:cubicBezTo>
                    <a:cubicBezTo>
                      <a:pt x="114701" y="188052"/>
                      <a:pt x="114035" y="179994"/>
                      <a:pt x="114044" y="171916"/>
                    </a:cubicBezTo>
                    <a:cubicBezTo>
                      <a:pt x="114044" y="161058"/>
                      <a:pt x="113282" y="155628"/>
                      <a:pt x="111758" y="155628"/>
                    </a:cubicBezTo>
                    <a:cubicBezTo>
                      <a:pt x="110424" y="155628"/>
                      <a:pt x="107472" y="159534"/>
                      <a:pt x="102995" y="167440"/>
                    </a:cubicBezTo>
                    <a:cubicBezTo>
                      <a:pt x="99566" y="173250"/>
                      <a:pt x="95375" y="179822"/>
                      <a:pt x="90422" y="186966"/>
                    </a:cubicBezTo>
                    <a:cubicBezTo>
                      <a:pt x="77725" y="205063"/>
                      <a:pt x="63971" y="214112"/>
                      <a:pt x="49179" y="214112"/>
                    </a:cubicBezTo>
                    <a:cubicBezTo>
                      <a:pt x="41235" y="214284"/>
                      <a:pt x="33462" y="211798"/>
                      <a:pt x="27081" y="207064"/>
                    </a:cubicBezTo>
                    <a:cubicBezTo>
                      <a:pt x="14384" y="196796"/>
                      <a:pt x="5688" y="182404"/>
                      <a:pt x="2506" y="166392"/>
                    </a:cubicBezTo>
                    <a:cubicBezTo>
                      <a:pt x="401" y="158534"/>
                      <a:pt x="-685" y="150428"/>
                      <a:pt x="-732" y="142294"/>
                    </a:cubicBezTo>
                    <a:cubicBezTo>
                      <a:pt x="-723" y="120063"/>
                      <a:pt x="4192" y="98117"/>
                      <a:pt x="13651" y="78000"/>
                    </a:cubicBezTo>
                    <a:cubicBezTo>
                      <a:pt x="21747" y="59017"/>
                      <a:pt x="35263" y="42843"/>
                      <a:pt x="52512" y="31518"/>
                    </a:cubicBezTo>
                    <a:cubicBezTo>
                      <a:pt x="61980" y="25355"/>
                      <a:pt x="73029" y="22050"/>
                      <a:pt x="84326" y="21993"/>
                    </a:cubicBezTo>
                    <a:cubicBezTo>
                      <a:pt x="94870" y="22136"/>
                      <a:pt x="105186" y="25060"/>
                      <a:pt x="114235" y="30470"/>
                    </a:cubicBezTo>
                    <a:cubicBezTo>
                      <a:pt x="115444" y="31223"/>
                      <a:pt x="116816" y="31642"/>
                      <a:pt x="118235" y="31709"/>
                    </a:cubicBezTo>
                    <a:cubicBezTo>
                      <a:pt x="120616" y="31709"/>
                      <a:pt x="123093" y="28565"/>
                      <a:pt x="125855" y="22184"/>
                    </a:cubicBezTo>
                    <a:cubicBezTo>
                      <a:pt x="127855" y="17059"/>
                      <a:pt x="130837" y="12373"/>
                      <a:pt x="134618" y="8372"/>
                    </a:cubicBezTo>
                    <a:cubicBezTo>
                      <a:pt x="138819" y="3181"/>
                      <a:pt x="145000" y="0"/>
                      <a:pt x="151668" y="-391"/>
                    </a:cubicBezTo>
                    <a:cubicBezTo>
                      <a:pt x="154630" y="-181"/>
                      <a:pt x="157563" y="333"/>
                      <a:pt x="160431" y="1133"/>
                    </a:cubicBezTo>
                    <a:cubicBezTo>
                      <a:pt x="164812" y="2085"/>
                      <a:pt x="168717" y="7419"/>
                      <a:pt x="172242" y="16944"/>
                    </a:cubicBezTo>
                    <a:cubicBezTo>
                      <a:pt x="175680" y="31623"/>
                      <a:pt x="177881" y="46568"/>
                      <a:pt x="178814" y="61617"/>
                    </a:cubicBezTo>
                    <a:cubicBezTo>
                      <a:pt x="183643" y="115023"/>
                      <a:pt x="186053" y="155724"/>
                      <a:pt x="186053" y="183727"/>
                    </a:cubicBezTo>
                    <a:lnTo>
                      <a:pt x="186053" y="190204"/>
                    </a:lnTo>
                    <a:cubicBezTo>
                      <a:pt x="185967" y="197977"/>
                      <a:pt x="182490" y="205321"/>
                      <a:pt x="176528" y="210302"/>
                    </a:cubicBezTo>
                    <a:cubicBezTo>
                      <a:pt x="167308" y="217075"/>
                      <a:pt x="156040" y="220475"/>
                      <a:pt x="144619" y="219922"/>
                    </a:cubicBezTo>
                    <a:close/>
                    <a:moveTo>
                      <a:pt x="64609" y="158391"/>
                    </a:moveTo>
                    <a:cubicBezTo>
                      <a:pt x="75086" y="158391"/>
                      <a:pt x="86040" y="144960"/>
                      <a:pt x="97184" y="118195"/>
                    </a:cubicBezTo>
                    <a:cubicBezTo>
                      <a:pt x="104786" y="102699"/>
                      <a:pt x="110453" y="86315"/>
                      <a:pt x="114044" y="69427"/>
                    </a:cubicBezTo>
                    <a:cubicBezTo>
                      <a:pt x="114044" y="63903"/>
                      <a:pt x="108805" y="61141"/>
                      <a:pt x="98423" y="61141"/>
                    </a:cubicBezTo>
                    <a:cubicBezTo>
                      <a:pt x="88041" y="61141"/>
                      <a:pt x="77468" y="67904"/>
                      <a:pt x="68705" y="81524"/>
                    </a:cubicBezTo>
                    <a:cubicBezTo>
                      <a:pt x="60066" y="94650"/>
                      <a:pt x="54294" y="109452"/>
                      <a:pt x="51751" y="124958"/>
                    </a:cubicBezTo>
                    <a:cubicBezTo>
                      <a:pt x="51293" y="128111"/>
                      <a:pt x="51036" y="131292"/>
                      <a:pt x="50988" y="134483"/>
                    </a:cubicBezTo>
                    <a:cubicBezTo>
                      <a:pt x="50207" y="142989"/>
                      <a:pt x="53789" y="151314"/>
                      <a:pt x="60513" y="156581"/>
                    </a:cubicBezTo>
                    <a:cubicBezTo>
                      <a:pt x="61656" y="157600"/>
                      <a:pt x="63085" y="158229"/>
                      <a:pt x="64609" y="158391"/>
                    </a:cubicBezTo>
                    <a:close/>
                  </a:path>
                </a:pathLst>
              </a:custGeom>
              <a:solidFill>
                <a:srgbClr val="313759"/>
              </a:solidFill>
              <a:ln w="9525" cap="flat">
                <a:noFill/>
                <a:prstDash val="solid"/>
                <a:miter/>
              </a:ln>
            </p:spPr>
            <p:txBody>
              <a:bodyPr rtlCol="0" anchor="ctr"/>
              <a:lstStyle/>
              <a:p>
                <a:endParaRPr lang="fr-FR"/>
              </a:p>
            </p:txBody>
          </p:sp>
          <p:sp>
            <p:nvSpPr>
              <p:cNvPr id="146" name="Graphique 15">
                <a:extLst>
                  <a:ext uri="{FF2B5EF4-FFF2-40B4-BE49-F238E27FC236}">
                    <a16:creationId xmlns:a16="http://schemas.microsoft.com/office/drawing/2014/main" id="{3D334B2B-2997-4D68-985E-0120732924CD}"/>
                  </a:ext>
                </a:extLst>
              </p:cNvPr>
              <p:cNvSpPr/>
              <p:nvPr/>
            </p:nvSpPr>
            <p:spPr>
              <a:xfrm>
                <a:off x="4228478" y="3237969"/>
                <a:ext cx="193554" cy="227664"/>
              </a:xfrm>
              <a:custGeom>
                <a:avLst/>
                <a:gdLst>
                  <a:gd name="connsiteX0" fmla="*/ 44423 w 193554"/>
                  <a:gd name="connsiteY0" fmla="*/ 227178 h 227664"/>
                  <a:gd name="connsiteX1" fmla="*/ -536 w 193554"/>
                  <a:gd name="connsiteY1" fmla="*/ 114212 h 227664"/>
                  <a:gd name="connsiteX2" fmla="*/ 8989 w 193554"/>
                  <a:gd name="connsiteY2" fmla="*/ 29058 h 227664"/>
                  <a:gd name="connsiteX3" fmla="*/ 48423 w 193554"/>
                  <a:gd name="connsiteY3" fmla="*/ 1150 h 227664"/>
                  <a:gd name="connsiteX4" fmla="*/ 65949 w 193554"/>
                  <a:gd name="connsiteY4" fmla="*/ 33821 h 227664"/>
                  <a:gd name="connsiteX5" fmla="*/ 90809 w 193554"/>
                  <a:gd name="connsiteY5" fmla="*/ 8675 h 227664"/>
                  <a:gd name="connsiteX6" fmla="*/ 131005 w 193554"/>
                  <a:gd name="connsiteY6" fmla="*/ -374 h 227664"/>
                  <a:gd name="connsiteX7" fmla="*/ 182249 w 193554"/>
                  <a:gd name="connsiteY7" fmla="*/ 12676 h 227664"/>
                  <a:gd name="connsiteX8" fmla="*/ 192822 w 193554"/>
                  <a:gd name="connsiteY8" fmla="*/ 31059 h 227664"/>
                  <a:gd name="connsiteX9" fmla="*/ 190822 w 193554"/>
                  <a:gd name="connsiteY9" fmla="*/ 38583 h 227664"/>
                  <a:gd name="connsiteX10" fmla="*/ 162247 w 193554"/>
                  <a:gd name="connsiteY10" fmla="*/ 62967 h 227664"/>
                  <a:gd name="connsiteX11" fmla="*/ 142149 w 193554"/>
                  <a:gd name="connsiteY11" fmla="*/ 56395 h 227664"/>
                  <a:gd name="connsiteX12" fmla="*/ 117289 w 193554"/>
                  <a:gd name="connsiteY12" fmla="*/ 50680 h 227664"/>
                  <a:gd name="connsiteX13" fmla="*/ 90333 w 193554"/>
                  <a:gd name="connsiteY13" fmla="*/ 63539 h 227664"/>
                  <a:gd name="connsiteX14" fmla="*/ 78427 w 193554"/>
                  <a:gd name="connsiteY14" fmla="*/ 103353 h 227664"/>
                  <a:gd name="connsiteX15" fmla="*/ 77665 w 193554"/>
                  <a:gd name="connsiteY15" fmla="*/ 128214 h 227664"/>
                  <a:gd name="connsiteX16" fmla="*/ 78617 w 193554"/>
                  <a:gd name="connsiteY16" fmla="*/ 156789 h 227664"/>
                  <a:gd name="connsiteX17" fmla="*/ 79665 w 193554"/>
                  <a:gd name="connsiteY17" fmla="*/ 181268 h 227664"/>
                  <a:gd name="connsiteX18" fmla="*/ 46994 w 193554"/>
                  <a:gd name="connsiteY18" fmla="*/ 227274 h 227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3554" h="227664">
                    <a:moveTo>
                      <a:pt x="44423" y="227178"/>
                    </a:moveTo>
                    <a:cubicBezTo>
                      <a:pt x="14390" y="227178"/>
                      <a:pt x="-602" y="189526"/>
                      <a:pt x="-536" y="114212"/>
                    </a:cubicBezTo>
                    <a:cubicBezTo>
                      <a:pt x="-1593" y="85513"/>
                      <a:pt x="1617" y="56814"/>
                      <a:pt x="8989" y="29058"/>
                    </a:cubicBezTo>
                    <a:cubicBezTo>
                      <a:pt x="13390" y="11266"/>
                      <a:pt x="30173" y="-612"/>
                      <a:pt x="48423" y="1150"/>
                    </a:cubicBezTo>
                    <a:cubicBezTo>
                      <a:pt x="56614" y="1150"/>
                      <a:pt x="62425" y="12009"/>
                      <a:pt x="65949" y="33821"/>
                    </a:cubicBezTo>
                    <a:cubicBezTo>
                      <a:pt x="71093" y="22829"/>
                      <a:pt x="79875" y="13942"/>
                      <a:pt x="90809" y="8675"/>
                    </a:cubicBezTo>
                    <a:cubicBezTo>
                      <a:pt x="103278" y="2455"/>
                      <a:pt x="117070" y="-650"/>
                      <a:pt x="131005" y="-374"/>
                    </a:cubicBezTo>
                    <a:cubicBezTo>
                      <a:pt x="154627" y="-374"/>
                      <a:pt x="171705" y="3979"/>
                      <a:pt x="182249" y="12676"/>
                    </a:cubicBezTo>
                    <a:cubicBezTo>
                      <a:pt x="188307" y="16943"/>
                      <a:pt x="192184" y="23677"/>
                      <a:pt x="192822" y="31059"/>
                    </a:cubicBezTo>
                    <a:cubicBezTo>
                      <a:pt x="192784" y="33697"/>
                      <a:pt x="192098" y="36278"/>
                      <a:pt x="190822" y="38583"/>
                    </a:cubicBezTo>
                    <a:cubicBezTo>
                      <a:pt x="182725" y="54871"/>
                      <a:pt x="173200" y="62967"/>
                      <a:pt x="162247" y="62967"/>
                    </a:cubicBezTo>
                    <a:cubicBezTo>
                      <a:pt x="155093" y="62558"/>
                      <a:pt x="148159" y="60291"/>
                      <a:pt x="142149" y="56395"/>
                    </a:cubicBezTo>
                    <a:cubicBezTo>
                      <a:pt x="134539" y="52262"/>
                      <a:pt x="125937" y="50290"/>
                      <a:pt x="117289" y="50680"/>
                    </a:cubicBezTo>
                    <a:cubicBezTo>
                      <a:pt x="106773" y="50433"/>
                      <a:pt x="96762" y="55204"/>
                      <a:pt x="90333" y="63539"/>
                    </a:cubicBezTo>
                    <a:cubicBezTo>
                      <a:pt x="82370" y="75274"/>
                      <a:pt x="78217" y="89171"/>
                      <a:pt x="78427" y="103353"/>
                    </a:cubicBezTo>
                    <a:cubicBezTo>
                      <a:pt x="77855" y="111545"/>
                      <a:pt x="77665" y="119832"/>
                      <a:pt x="77665" y="128214"/>
                    </a:cubicBezTo>
                    <a:cubicBezTo>
                      <a:pt x="77665" y="136595"/>
                      <a:pt x="77665" y="147264"/>
                      <a:pt x="78617" y="156789"/>
                    </a:cubicBezTo>
                    <a:cubicBezTo>
                      <a:pt x="79570" y="166314"/>
                      <a:pt x="79665" y="174219"/>
                      <a:pt x="79665" y="181268"/>
                    </a:cubicBezTo>
                    <a:cubicBezTo>
                      <a:pt x="79665" y="209843"/>
                      <a:pt x="68711" y="225083"/>
                      <a:pt x="46994" y="227274"/>
                    </a:cubicBezTo>
                    <a:close/>
                  </a:path>
                </a:pathLst>
              </a:custGeom>
              <a:solidFill>
                <a:srgbClr val="313759"/>
              </a:solidFill>
              <a:ln w="9525" cap="flat">
                <a:noFill/>
                <a:prstDash val="solid"/>
                <a:miter/>
              </a:ln>
            </p:spPr>
            <p:txBody>
              <a:bodyPr rtlCol="0" anchor="ctr"/>
              <a:lstStyle/>
              <a:p>
                <a:endParaRPr lang="fr-FR"/>
              </a:p>
            </p:txBody>
          </p:sp>
          <p:sp>
            <p:nvSpPr>
              <p:cNvPr id="147" name="Graphique 15">
                <a:extLst>
                  <a:ext uri="{FF2B5EF4-FFF2-40B4-BE49-F238E27FC236}">
                    <a16:creationId xmlns:a16="http://schemas.microsoft.com/office/drawing/2014/main" id="{3D334B2B-2997-4D68-985E-0120732924CD}"/>
                  </a:ext>
                </a:extLst>
              </p:cNvPr>
              <p:cNvSpPr/>
              <p:nvPr/>
            </p:nvSpPr>
            <p:spPr>
              <a:xfrm>
                <a:off x="4408937" y="3127210"/>
                <a:ext cx="190928" cy="350900"/>
              </a:xfrm>
              <a:custGeom>
                <a:avLst/>
                <a:gdLst>
                  <a:gd name="connsiteX0" fmla="*/ 153523 w 190928"/>
                  <a:gd name="connsiteY0" fmla="*/ 350510 h 350900"/>
                  <a:gd name="connsiteX1" fmla="*/ 150476 w 190928"/>
                  <a:gd name="connsiteY1" fmla="*/ 350510 h 350900"/>
                  <a:gd name="connsiteX2" fmla="*/ 131902 w 190928"/>
                  <a:gd name="connsiteY2" fmla="*/ 339747 h 350900"/>
                  <a:gd name="connsiteX3" fmla="*/ 129901 w 190928"/>
                  <a:gd name="connsiteY3" fmla="*/ 327364 h 350900"/>
                  <a:gd name="connsiteX4" fmla="*/ 129901 w 190928"/>
                  <a:gd name="connsiteY4" fmla="*/ 321650 h 350900"/>
                  <a:gd name="connsiteX5" fmla="*/ 129901 w 190928"/>
                  <a:gd name="connsiteY5" fmla="*/ 315839 h 350900"/>
                  <a:gd name="connsiteX6" fmla="*/ 129901 w 190928"/>
                  <a:gd name="connsiteY6" fmla="*/ 312315 h 350900"/>
                  <a:gd name="connsiteX7" fmla="*/ 126186 w 190928"/>
                  <a:gd name="connsiteY7" fmla="*/ 310124 h 350900"/>
                  <a:gd name="connsiteX8" fmla="*/ 113613 w 190928"/>
                  <a:gd name="connsiteY8" fmla="*/ 320411 h 350900"/>
                  <a:gd name="connsiteX9" fmla="*/ 63607 w 190928"/>
                  <a:gd name="connsiteY9" fmla="*/ 341271 h 350900"/>
                  <a:gd name="connsiteX10" fmla="*/ 30080 w 190928"/>
                  <a:gd name="connsiteY10" fmla="*/ 327936 h 350900"/>
                  <a:gd name="connsiteX11" fmla="*/ 8838 w 190928"/>
                  <a:gd name="connsiteY11" fmla="*/ 293742 h 350900"/>
                  <a:gd name="connsiteX12" fmla="*/ -687 w 190928"/>
                  <a:gd name="connsiteY12" fmla="*/ 240783 h 350900"/>
                  <a:gd name="connsiteX13" fmla="*/ 21983 w 190928"/>
                  <a:gd name="connsiteY13" fmla="*/ 160677 h 350900"/>
                  <a:gd name="connsiteX14" fmla="*/ 56845 w 190928"/>
                  <a:gd name="connsiteY14" fmla="*/ 132102 h 350900"/>
                  <a:gd name="connsiteX15" fmla="*/ 79419 w 190928"/>
                  <a:gd name="connsiteY15" fmla="*/ 127625 h 350900"/>
                  <a:gd name="connsiteX16" fmla="*/ 103041 w 190928"/>
                  <a:gd name="connsiteY16" fmla="*/ 132102 h 350900"/>
                  <a:gd name="connsiteX17" fmla="*/ 106089 w 190928"/>
                  <a:gd name="connsiteY17" fmla="*/ 132673 h 350900"/>
                  <a:gd name="connsiteX18" fmla="*/ 114376 w 190928"/>
                  <a:gd name="connsiteY18" fmla="*/ 123625 h 350900"/>
                  <a:gd name="connsiteX19" fmla="*/ 117614 w 190928"/>
                  <a:gd name="connsiteY19" fmla="*/ 82191 h 350900"/>
                  <a:gd name="connsiteX20" fmla="*/ 117614 w 190928"/>
                  <a:gd name="connsiteY20" fmla="*/ 66856 h 350900"/>
                  <a:gd name="connsiteX21" fmla="*/ 117614 w 190928"/>
                  <a:gd name="connsiteY21" fmla="*/ 53521 h 350900"/>
                  <a:gd name="connsiteX22" fmla="*/ 117614 w 190928"/>
                  <a:gd name="connsiteY22" fmla="*/ 43996 h 350900"/>
                  <a:gd name="connsiteX23" fmla="*/ 144951 w 190928"/>
                  <a:gd name="connsiteY23" fmla="*/ -391 h 350900"/>
                  <a:gd name="connsiteX24" fmla="*/ 147428 w 190928"/>
                  <a:gd name="connsiteY24" fmla="*/ -391 h 350900"/>
                  <a:gd name="connsiteX25" fmla="*/ 179622 w 190928"/>
                  <a:gd name="connsiteY25" fmla="*/ 42567 h 350900"/>
                  <a:gd name="connsiteX26" fmla="*/ 184099 w 190928"/>
                  <a:gd name="connsiteY26" fmla="*/ 74380 h 350900"/>
                  <a:gd name="connsiteX27" fmla="*/ 190195 w 190928"/>
                  <a:gd name="connsiteY27" fmla="*/ 219351 h 350900"/>
                  <a:gd name="connsiteX28" fmla="*/ 188766 w 190928"/>
                  <a:gd name="connsiteY28" fmla="*/ 279073 h 350900"/>
                  <a:gd name="connsiteX29" fmla="*/ 175336 w 190928"/>
                  <a:gd name="connsiteY29" fmla="*/ 337366 h 350900"/>
                  <a:gd name="connsiteX30" fmla="*/ 153523 w 190928"/>
                  <a:gd name="connsiteY30" fmla="*/ 350510 h 350900"/>
                  <a:gd name="connsiteX31" fmla="*/ 71418 w 190928"/>
                  <a:gd name="connsiteY31" fmla="*/ 288693 h 350900"/>
                  <a:gd name="connsiteX32" fmla="*/ 95230 w 190928"/>
                  <a:gd name="connsiteY32" fmla="*/ 274310 h 350900"/>
                  <a:gd name="connsiteX33" fmla="*/ 108565 w 190928"/>
                  <a:gd name="connsiteY33" fmla="*/ 237734 h 350900"/>
                  <a:gd name="connsiteX34" fmla="*/ 110280 w 190928"/>
                  <a:gd name="connsiteY34" fmla="*/ 217636 h 350900"/>
                  <a:gd name="connsiteX35" fmla="*/ 92468 w 190928"/>
                  <a:gd name="connsiteY35" fmla="*/ 182204 h 350900"/>
                  <a:gd name="connsiteX36" fmla="*/ 67322 w 190928"/>
                  <a:gd name="connsiteY36" fmla="*/ 197634 h 350900"/>
                  <a:gd name="connsiteX37" fmla="*/ 52749 w 190928"/>
                  <a:gd name="connsiteY37" fmla="*/ 253165 h 350900"/>
                  <a:gd name="connsiteX38" fmla="*/ 55035 w 190928"/>
                  <a:gd name="connsiteY38" fmla="*/ 273739 h 350900"/>
                  <a:gd name="connsiteX39" fmla="*/ 71285 w 190928"/>
                  <a:gd name="connsiteY39" fmla="*/ 288702 h 350900"/>
                  <a:gd name="connsiteX40" fmla="*/ 71418 w 190928"/>
                  <a:gd name="connsiteY40" fmla="*/ 288693 h 350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190928" h="350900">
                    <a:moveTo>
                      <a:pt x="153523" y="350510"/>
                    </a:moveTo>
                    <a:lnTo>
                      <a:pt x="150476" y="350510"/>
                    </a:lnTo>
                    <a:cubicBezTo>
                      <a:pt x="140093" y="349367"/>
                      <a:pt x="133902" y="345748"/>
                      <a:pt x="131902" y="339747"/>
                    </a:cubicBezTo>
                    <a:cubicBezTo>
                      <a:pt x="130577" y="335756"/>
                      <a:pt x="129901" y="331575"/>
                      <a:pt x="129901" y="327364"/>
                    </a:cubicBezTo>
                    <a:cubicBezTo>
                      <a:pt x="129768" y="325459"/>
                      <a:pt x="129768" y="323554"/>
                      <a:pt x="129901" y="321650"/>
                    </a:cubicBezTo>
                    <a:cubicBezTo>
                      <a:pt x="129901" y="319649"/>
                      <a:pt x="129901" y="317744"/>
                      <a:pt x="129901" y="315839"/>
                    </a:cubicBezTo>
                    <a:cubicBezTo>
                      <a:pt x="129968" y="314668"/>
                      <a:pt x="129968" y="313487"/>
                      <a:pt x="129901" y="312315"/>
                    </a:cubicBezTo>
                    <a:cubicBezTo>
                      <a:pt x="129901" y="310791"/>
                      <a:pt x="128472" y="310124"/>
                      <a:pt x="126186" y="310124"/>
                    </a:cubicBezTo>
                    <a:lnTo>
                      <a:pt x="113613" y="320411"/>
                    </a:lnTo>
                    <a:cubicBezTo>
                      <a:pt x="99907" y="333013"/>
                      <a:pt x="82210" y="340394"/>
                      <a:pt x="63607" y="341271"/>
                    </a:cubicBezTo>
                    <a:cubicBezTo>
                      <a:pt x="51092" y="341537"/>
                      <a:pt x="38995" y="336728"/>
                      <a:pt x="30080" y="327936"/>
                    </a:cubicBezTo>
                    <a:cubicBezTo>
                      <a:pt x="20478" y="318306"/>
                      <a:pt x="13211" y="306609"/>
                      <a:pt x="8838" y="293742"/>
                    </a:cubicBezTo>
                    <a:cubicBezTo>
                      <a:pt x="2561" y="276787"/>
                      <a:pt x="-667" y="258861"/>
                      <a:pt x="-687" y="240783"/>
                    </a:cubicBezTo>
                    <a:cubicBezTo>
                      <a:pt x="-1410" y="212398"/>
                      <a:pt x="6496" y="184470"/>
                      <a:pt x="21983" y="160677"/>
                    </a:cubicBezTo>
                    <a:cubicBezTo>
                      <a:pt x="30460" y="147856"/>
                      <a:pt x="42605" y="137893"/>
                      <a:pt x="56845" y="132102"/>
                    </a:cubicBezTo>
                    <a:cubicBezTo>
                      <a:pt x="64017" y="129188"/>
                      <a:pt x="71675" y="127663"/>
                      <a:pt x="79419" y="127625"/>
                    </a:cubicBezTo>
                    <a:cubicBezTo>
                      <a:pt x="87496" y="127702"/>
                      <a:pt x="95497" y="129225"/>
                      <a:pt x="103041" y="132102"/>
                    </a:cubicBezTo>
                    <a:cubicBezTo>
                      <a:pt x="104012" y="132473"/>
                      <a:pt x="105041" y="132664"/>
                      <a:pt x="106089" y="132673"/>
                    </a:cubicBezTo>
                    <a:cubicBezTo>
                      <a:pt x="109613" y="132673"/>
                      <a:pt x="112376" y="129625"/>
                      <a:pt x="114376" y="123625"/>
                    </a:cubicBezTo>
                    <a:cubicBezTo>
                      <a:pt x="117167" y="110004"/>
                      <a:pt x="118252" y="96079"/>
                      <a:pt x="117614" y="82191"/>
                    </a:cubicBezTo>
                    <a:cubicBezTo>
                      <a:pt x="117614" y="76952"/>
                      <a:pt x="117614" y="71904"/>
                      <a:pt x="117614" y="66856"/>
                    </a:cubicBezTo>
                    <a:cubicBezTo>
                      <a:pt x="117614" y="61807"/>
                      <a:pt x="117614" y="57331"/>
                      <a:pt x="117614" y="53521"/>
                    </a:cubicBezTo>
                    <a:cubicBezTo>
                      <a:pt x="117614" y="49710"/>
                      <a:pt x="117614" y="46377"/>
                      <a:pt x="117614" y="43996"/>
                    </a:cubicBezTo>
                    <a:cubicBezTo>
                      <a:pt x="118567" y="17259"/>
                      <a:pt x="127682" y="2467"/>
                      <a:pt x="144951" y="-391"/>
                    </a:cubicBezTo>
                    <a:lnTo>
                      <a:pt x="147428" y="-391"/>
                    </a:lnTo>
                    <a:cubicBezTo>
                      <a:pt x="163906" y="-391"/>
                      <a:pt x="174574" y="13897"/>
                      <a:pt x="179622" y="42567"/>
                    </a:cubicBezTo>
                    <a:cubicBezTo>
                      <a:pt x="182098" y="57045"/>
                      <a:pt x="183623" y="67713"/>
                      <a:pt x="184099" y="74380"/>
                    </a:cubicBezTo>
                    <a:cubicBezTo>
                      <a:pt x="188223" y="133559"/>
                      <a:pt x="190261" y="181889"/>
                      <a:pt x="190195" y="219351"/>
                    </a:cubicBezTo>
                    <a:cubicBezTo>
                      <a:pt x="190195" y="234020"/>
                      <a:pt x="190195" y="254022"/>
                      <a:pt x="188766" y="279073"/>
                    </a:cubicBezTo>
                    <a:cubicBezTo>
                      <a:pt x="189013" y="299294"/>
                      <a:pt x="184413" y="319287"/>
                      <a:pt x="175336" y="337366"/>
                    </a:cubicBezTo>
                    <a:cubicBezTo>
                      <a:pt x="170973" y="345367"/>
                      <a:pt x="162630" y="350386"/>
                      <a:pt x="153523" y="350510"/>
                    </a:cubicBezTo>
                    <a:close/>
                    <a:moveTo>
                      <a:pt x="71418" y="288693"/>
                    </a:moveTo>
                    <a:cubicBezTo>
                      <a:pt x="81314" y="288350"/>
                      <a:pt x="90315" y="282902"/>
                      <a:pt x="95230" y="274310"/>
                    </a:cubicBezTo>
                    <a:cubicBezTo>
                      <a:pt x="102308" y="263242"/>
                      <a:pt x="106860" y="250755"/>
                      <a:pt x="108565" y="237734"/>
                    </a:cubicBezTo>
                    <a:cubicBezTo>
                      <a:pt x="109680" y="231095"/>
                      <a:pt x="110251" y="224371"/>
                      <a:pt x="110280" y="217636"/>
                    </a:cubicBezTo>
                    <a:cubicBezTo>
                      <a:pt x="110280" y="194014"/>
                      <a:pt x="104374" y="182204"/>
                      <a:pt x="92468" y="182204"/>
                    </a:cubicBezTo>
                    <a:cubicBezTo>
                      <a:pt x="81924" y="182470"/>
                      <a:pt x="72332" y="188357"/>
                      <a:pt x="67322" y="197634"/>
                    </a:cubicBezTo>
                    <a:cubicBezTo>
                      <a:pt x="57283" y="214379"/>
                      <a:pt x="52225" y="233648"/>
                      <a:pt x="52749" y="253165"/>
                    </a:cubicBezTo>
                    <a:cubicBezTo>
                      <a:pt x="52882" y="260080"/>
                      <a:pt x="53644" y="266966"/>
                      <a:pt x="55035" y="273739"/>
                    </a:cubicBezTo>
                    <a:cubicBezTo>
                      <a:pt x="55387" y="282359"/>
                      <a:pt x="62674" y="289055"/>
                      <a:pt x="71285" y="288702"/>
                    </a:cubicBezTo>
                    <a:cubicBezTo>
                      <a:pt x="71332" y="288693"/>
                      <a:pt x="71370" y="288693"/>
                      <a:pt x="71418" y="288693"/>
                    </a:cubicBezTo>
                    <a:close/>
                  </a:path>
                </a:pathLst>
              </a:custGeom>
              <a:solidFill>
                <a:srgbClr val="313759"/>
              </a:solidFill>
              <a:ln w="9525" cap="flat">
                <a:noFill/>
                <a:prstDash val="solid"/>
                <a:miter/>
              </a:ln>
            </p:spPr>
            <p:txBody>
              <a:bodyPr rtlCol="0" anchor="ctr"/>
              <a:lstStyle/>
              <a:p>
                <a:endParaRPr lang="fr-FR"/>
              </a:p>
            </p:txBody>
          </p:sp>
          <p:sp>
            <p:nvSpPr>
              <p:cNvPr id="148" name="Graphique 15">
                <a:extLst>
                  <a:ext uri="{FF2B5EF4-FFF2-40B4-BE49-F238E27FC236}">
                    <a16:creationId xmlns:a16="http://schemas.microsoft.com/office/drawing/2014/main" id="{3D334B2B-2997-4D68-985E-0120732924CD}"/>
                  </a:ext>
                </a:extLst>
              </p:cNvPr>
              <p:cNvSpPr/>
              <p:nvPr/>
            </p:nvSpPr>
            <p:spPr>
              <a:xfrm>
                <a:off x="4638249" y="3202442"/>
                <a:ext cx="63055" cy="276995"/>
              </a:xfrm>
              <a:custGeom>
                <a:avLst/>
                <a:gdLst>
                  <a:gd name="connsiteX0" fmla="*/ 31177 w 63055"/>
                  <a:gd name="connsiteY0" fmla="*/ 276517 h 276995"/>
                  <a:gd name="connsiteX1" fmla="*/ 5555 w 63055"/>
                  <a:gd name="connsiteY1" fmla="*/ 258229 h 276995"/>
                  <a:gd name="connsiteX2" fmla="*/ -732 w 63055"/>
                  <a:gd name="connsiteY2" fmla="*/ 179361 h 276995"/>
                  <a:gd name="connsiteX3" fmla="*/ 10126 w 63055"/>
                  <a:gd name="connsiteY3" fmla="*/ 83635 h 276995"/>
                  <a:gd name="connsiteX4" fmla="*/ 29176 w 63055"/>
                  <a:gd name="connsiteY4" fmla="*/ 71062 h 276995"/>
                  <a:gd name="connsiteX5" fmla="*/ 47464 w 63055"/>
                  <a:gd name="connsiteY5" fmla="*/ 82873 h 276995"/>
                  <a:gd name="connsiteX6" fmla="*/ 58799 w 63055"/>
                  <a:gd name="connsiteY6" fmla="*/ 132594 h 276995"/>
                  <a:gd name="connsiteX7" fmla="*/ 62323 w 63055"/>
                  <a:gd name="connsiteY7" fmla="*/ 201174 h 276995"/>
                  <a:gd name="connsiteX8" fmla="*/ 62323 w 63055"/>
                  <a:gd name="connsiteY8" fmla="*/ 223081 h 276995"/>
                  <a:gd name="connsiteX9" fmla="*/ 55751 w 63055"/>
                  <a:gd name="connsiteY9" fmla="*/ 259562 h 276995"/>
                  <a:gd name="connsiteX10" fmla="*/ 31177 w 63055"/>
                  <a:gd name="connsiteY10" fmla="*/ 276517 h 276995"/>
                  <a:gd name="connsiteX11" fmla="*/ 29653 w 63055"/>
                  <a:gd name="connsiteY11" fmla="*/ 57442 h 276995"/>
                  <a:gd name="connsiteX12" fmla="*/ 4030 w 63055"/>
                  <a:gd name="connsiteY12" fmla="*/ 27247 h 276995"/>
                  <a:gd name="connsiteX13" fmla="*/ 10317 w 63055"/>
                  <a:gd name="connsiteY13" fmla="*/ 7150 h 276995"/>
                  <a:gd name="connsiteX14" fmla="*/ 27367 w 63055"/>
                  <a:gd name="connsiteY14" fmla="*/ -375 h 276995"/>
                  <a:gd name="connsiteX15" fmla="*/ 34320 w 63055"/>
                  <a:gd name="connsiteY15" fmla="*/ -375 h 276995"/>
                  <a:gd name="connsiteX16" fmla="*/ 48893 w 63055"/>
                  <a:gd name="connsiteY16" fmla="*/ 7911 h 276995"/>
                  <a:gd name="connsiteX17" fmla="*/ 57275 w 63055"/>
                  <a:gd name="connsiteY17" fmla="*/ 28390 h 276995"/>
                  <a:gd name="connsiteX18" fmla="*/ 47750 w 63055"/>
                  <a:gd name="connsiteY18" fmla="*/ 49726 h 276995"/>
                  <a:gd name="connsiteX19" fmla="*/ 29653 w 63055"/>
                  <a:gd name="connsiteY19" fmla="*/ 57822 h 2769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3055" h="276995">
                    <a:moveTo>
                      <a:pt x="31177" y="276517"/>
                    </a:moveTo>
                    <a:cubicBezTo>
                      <a:pt x="19308" y="277526"/>
                      <a:pt x="8460" y="269783"/>
                      <a:pt x="5555" y="258229"/>
                    </a:cubicBezTo>
                    <a:cubicBezTo>
                      <a:pt x="1364" y="244770"/>
                      <a:pt x="-732" y="218481"/>
                      <a:pt x="-732" y="179361"/>
                    </a:cubicBezTo>
                    <a:cubicBezTo>
                      <a:pt x="-732" y="128117"/>
                      <a:pt x="2887" y="96208"/>
                      <a:pt x="10126" y="83635"/>
                    </a:cubicBezTo>
                    <a:cubicBezTo>
                      <a:pt x="13584" y="76177"/>
                      <a:pt x="20957" y="71310"/>
                      <a:pt x="29176" y="71062"/>
                    </a:cubicBezTo>
                    <a:cubicBezTo>
                      <a:pt x="37025" y="71186"/>
                      <a:pt x="44121" y="75768"/>
                      <a:pt x="47464" y="82873"/>
                    </a:cubicBezTo>
                    <a:cubicBezTo>
                      <a:pt x="54151" y="98647"/>
                      <a:pt x="57980" y="115478"/>
                      <a:pt x="58799" y="132594"/>
                    </a:cubicBezTo>
                    <a:cubicBezTo>
                      <a:pt x="61133" y="155377"/>
                      <a:pt x="62305" y="178266"/>
                      <a:pt x="62323" y="201174"/>
                    </a:cubicBezTo>
                    <a:cubicBezTo>
                      <a:pt x="62323" y="202698"/>
                      <a:pt x="62323" y="210032"/>
                      <a:pt x="62323" y="223081"/>
                    </a:cubicBezTo>
                    <a:cubicBezTo>
                      <a:pt x="62247" y="235531"/>
                      <a:pt x="60018" y="247865"/>
                      <a:pt x="55751" y="259562"/>
                    </a:cubicBezTo>
                    <a:cubicBezTo>
                      <a:pt x="52494" y="270240"/>
                      <a:pt x="42312" y="277269"/>
                      <a:pt x="31177" y="276517"/>
                    </a:cubicBezTo>
                    <a:close/>
                    <a:moveTo>
                      <a:pt x="29653" y="57442"/>
                    </a:moveTo>
                    <a:cubicBezTo>
                      <a:pt x="12603" y="57442"/>
                      <a:pt x="4030" y="47345"/>
                      <a:pt x="4030" y="27247"/>
                    </a:cubicBezTo>
                    <a:cubicBezTo>
                      <a:pt x="3659" y="20008"/>
                      <a:pt x="5888" y="12884"/>
                      <a:pt x="10317" y="7150"/>
                    </a:cubicBezTo>
                    <a:cubicBezTo>
                      <a:pt x="14537" y="2149"/>
                      <a:pt x="20823" y="-623"/>
                      <a:pt x="27367" y="-375"/>
                    </a:cubicBezTo>
                    <a:lnTo>
                      <a:pt x="34320" y="-375"/>
                    </a:lnTo>
                    <a:cubicBezTo>
                      <a:pt x="39949" y="720"/>
                      <a:pt x="45074" y="3635"/>
                      <a:pt x="48893" y="7911"/>
                    </a:cubicBezTo>
                    <a:cubicBezTo>
                      <a:pt x="54503" y="13217"/>
                      <a:pt x="57551" y="20675"/>
                      <a:pt x="57275" y="28390"/>
                    </a:cubicBezTo>
                    <a:cubicBezTo>
                      <a:pt x="57399" y="36563"/>
                      <a:pt x="53913" y="44364"/>
                      <a:pt x="47750" y="49726"/>
                    </a:cubicBezTo>
                    <a:cubicBezTo>
                      <a:pt x="43016" y="54699"/>
                      <a:pt x="36520" y="57613"/>
                      <a:pt x="29653" y="57822"/>
                    </a:cubicBezTo>
                    <a:close/>
                  </a:path>
                </a:pathLst>
              </a:custGeom>
              <a:solidFill>
                <a:srgbClr val="313759"/>
              </a:solidFill>
              <a:ln w="9525" cap="flat">
                <a:noFill/>
                <a:prstDash val="solid"/>
                <a:miter/>
              </a:ln>
            </p:spPr>
            <p:txBody>
              <a:bodyPr rtlCol="0" anchor="ctr"/>
              <a:lstStyle/>
              <a:p>
                <a:endParaRPr lang="fr-FR"/>
              </a:p>
            </p:txBody>
          </p:sp>
          <p:sp>
            <p:nvSpPr>
              <p:cNvPr id="149" name="Graphique 15">
                <a:extLst>
                  <a:ext uri="{FF2B5EF4-FFF2-40B4-BE49-F238E27FC236}">
                    <a16:creationId xmlns:a16="http://schemas.microsoft.com/office/drawing/2014/main" id="{3D334B2B-2997-4D68-985E-0120732924CD}"/>
                  </a:ext>
                </a:extLst>
              </p:cNvPr>
              <p:cNvSpPr/>
              <p:nvPr/>
            </p:nvSpPr>
            <p:spPr>
              <a:xfrm>
                <a:off x="4838082" y="3117952"/>
                <a:ext cx="225490" cy="359876"/>
              </a:xfrm>
              <a:custGeom>
                <a:avLst/>
                <a:gdLst>
                  <a:gd name="connsiteX0" fmla="*/ 116332 w 225490"/>
                  <a:gd name="connsiteY0" fmla="*/ 270328 h 359876"/>
                  <a:gd name="connsiteX1" fmla="*/ 115380 w 225490"/>
                  <a:gd name="connsiteY1" fmla="*/ 270328 h 359876"/>
                  <a:gd name="connsiteX2" fmla="*/ 87281 w 225490"/>
                  <a:gd name="connsiteY2" fmla="*/ 253278 h 359876"/>
                  <a:gd name="connsiteX3" fmla="*/ 80994 w 225490"/>
                  <a:gd name="connsiteY3" fmla="*/ 227942 h 359876"/>
                  <a:gd name="connsiteX4" fmla="*/ 83471 w 225490"/>
                  <a:gd name="connsiteY4" fmla="*/ 211368 h 359876"/>
                  <a:gd name="connsiteX5" fmla="*/ 119095 w 225490"/>
                  <a:gd name="connsiteY5" fmla="*/ 164600 h 359876"/>
                  <a:gd name="connsiteX6" fmla="*/ 147670 w 225490"/>
                  <a:gd name="connsiteY6" fmla="*/ 134882 h 359876"/>
                  <a:gd name="connsiteX7" fmla="*/ 160242 w 225490"/>
                  <a:gd name="connsiteY7" fmla="*/ 101640 h 359876"/>
                  <a:gd name="connsiteX8" fmla="*/ 153956 w 225490"/>
                  <a:gd name="connsiteY8" fmla="*/ 78971 h 359876"/>
                  <a:gd name="connsiteX9" fmla="*/ 138336 w 225490"/>
                  <a:gd name="connsiteY9" fmla="*/ 61635 h 359876"/>
                  <a:gd name="connsiteX10" fmla="*/ 115760 w 225490"/>
                  <a:gd name="connsiteY10" fmla="*/ 54587 h 359876"/>
                  <a:gd name="connsiteX11" fmla="*/ 75089 w 225490"/>
                  <a:gd name="connsiteY11" fmla="*/ 66207 h 359876"/>
                  <a:gd name="connsiteX12" fmla="*/ 56801 w 225490"/>
                  <a:gd name="connsiteY12" fmla="*/ 97830 h 359876"/>
                  <a:gd name="connsiteX13" fmla="*/ 62421 w 225490"/>
                  <a:gd name="connsiteY13" fmla="*/ 118499 h 359876"/>
                  <a:gd name="connsiteX14" fmla="*/ 75375 w 225490"/>
                  <a:gd name="connsiteY14" fmla="*/ 128691 h 359876"/>
                  <a:gd name="connsiteX15" fmla="*/ 84138 w 225490"/>
                  <a:gd name="connsiteY15" fmla="*/ 134978 h 359876"/>
                  <a:gd name="connsiteX16" fmla="*/ 86900 w 225490"/>
                  <a:gd name="connsiteY16" fmla="*/ 142788 h 359876"/>
                  <a:gd name="connsiteX17" fmla="*/ 75089 w 225490"/>
                  <a:gd name="connsiteY17" fmla="*/ 156599 h 359876"/>
                  <a:gd name="connsiteX18" fmla="*/ 54706 w 225490"/>
                  <a:gd name="connsiteY18" fmla="*/ 160124 h 359876"/>
                  <a:gd name="connsiteX19" fmla="*/ 51752 w 225490"/>
                  <a:gd name="connsiteY19" fmla="*/ 160124 h 359876"/>
                  <a:gd name="connsiteX20" fmla="*/ 7271 w 225490"/>
                  <a:gd name="connsiteY20" fmla="*/ 132977 h 359876"/>
                  <a:gd name="connsiteX21" fmla="*/ -730 w 225490"/>
                  <a:gd name="connsiteY21" fmla="*/ 99354 h 359876"/>
                  <a:gd name="connsiteX22" fmla="*/ 4223 w 225490"/>
                  <a:gd name="connsiteY22" fmla="*/ 67350 h 359876"/>
                  <a:gd name="connsiteX23" fmla="*/ 37560 w 225490"/>
                  <a:gd name="connsiteY23" fmla="*/ 22773 h 359876"/>
                  <a:gd name="connsiteX24" fmla="*/ 115285 w 225490"/>
                  <a:gd name="connsiteY24" fmla="*/ -373 h 359876"/>
                  <a:gd name="connsiteX25" fmla="*/ 189103 w 225490"/>
                  <a:gd name="connsiteY25" fmla="*/ 24487 h 359876"/>
                  <a:gd name="connsiteX26" fmla="*/ 224727 w 225490"/>
                  <a:gd name="connsiteY26" fmla="*/ 106688 h 359876"/>
                  <a:gd name="connsiteX27" fmla="*/ 210439 w 225490"/>
                  <a:gd name="connsiteY27" fmla="*/ 158599 h 359876"/>
                  <a:gd name="connsiteX28" fmla="*/ 172816 w 225490"/>
                  <a:gd name="connsiteY28" fmla="*/ 202129 h 359876"/>
                  <a:gd name="connsiteX29" fmla="*/ 157195 w 225490"/>
                  <a:gd name="connsiteY29" fmla="*/ 218417 h 359876"/>
                  <a:gd name="connsiteX30" fmla="*/ 144431 w 225490"/>
                  <a:gd name="connsiteY30" fmla="*/ 243562 h 359876"/>
                  <a:gd name="connsiteX31" fmla="*/ 136907 w 225490"/>
                  <a:gd name="connsiteY31" fmla="*/ 262612 h 359876"/>
                  <a:gd name="connsiteX32" fmla="*/ 116332 w 225490"/>
                  <a:gd name="connsiteY32" fmla="*/ 270328 h 359876"/>
                  <a:gd name="connsiteX33" fmla="*/ 113379 w 225490"/>
                  <a:gd name="connsiteY33" fmla="*/ 359482 h 359876"/>
                  <a:gd name="connsiteX34" fmla="*/ 111856 w 225490"/>
                  <a:gd name="connsiteY34" fmla="*/ 359482 h 359876"/>
                  <a:gd name="connsiteX35" fmla="*/ 89472 w 225490"/>
                  <a:gd name="connsiteY35" fmla="*/ 351195 h 359876"/>
                  <a:gd name="connsiteX36" fmla="*/ 78423 w 225490"/>
                  <a:gd name="connsiteY36" fmla="*/ 326906 h 359876"/>
                  <a:gd name="connsiteX37" fmla="*/ 87948 w 225490"/>
                  <a:gd name="connsiteY37" fmla="*/ 302522 h 359876"/>
                  <a:gd name="connsiteX38" fmla="*/ 111951 w 225490"/>
                  <a:gd name="connsiteY38" fmla="*/ 291949 h 359876"/>
                  <a:gd name="connsiteX39" fmla="*/ 134810 w 225490"/>
                  <a:gd name="connsiteY39" fmla="*/ 301474 h 359876"/>
                  <a:gd name="connsiteX40" fmla="*/ 145384 w 225490"/>
                  <a:gd name="connsiteY40" fmla="*/ 326621 h 359876"/>
                  <a:gd name="connsiteX41" fmla="*/ 136525 w 225490"/>
                  <a:gd name="connsiteY41" fmla="*/ 349480 h 359876"/>
                  <a:gd name="connsiteX42" fmla="*/ 112903 w 225490"/>
                  <a:gd name="connsiteY42" fmla="*/ 359291 h 359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225490" h="359876">
                    <a:moveTo>
                      <a:pt x="116332" y="270328"/>
                    </a:moveTo>
                    <a:lnTo>
                      <a:pt x="115380" y="270328"/>
                    </a:lnTo>
                    <a:cubicBezTo>
                      <a:pt x="103378" y="270947"/>
                      <a:pt x="92234" y="264184"/>
                      <a:pt x="87281" y="253278"/>
                    </a:cubicBezTo>
                    <a:cubicBezTo>
                      <a:pt x="83281" y="245430"/>
                      <a:pt x="81090" y="236762"/>
                      <a:pt x="80994" y="227942"/>
                    </a:cubicBezTo>
                    <a:cubicBezTo>
                      <a:pt x="81280" y="222350"/>
                      <a:pt x="82137" y="216797"/>
                      <a:pt x="83471" y="211368"/>
                    </a:cubicBezTo>
                    <a:cubicBezTo>
                      <a:pt x="86138" y="199081"/>
                      <a:pt x="98044" y="183555"/>
                      <a:pt x="119095" y="164600"/>
                    </a:cubicBezTo>
                    <a:cubicBezTo>
                      <a:pt x="129477" y="155580"/>
                      <a:pt x="139097" y="145636"/>
                      <a:pt x="147670" y="134882"/>
                    </a:cubicBezTo>
                    <a:cubicBezTo>
                      <a:pt x="155575" y="125605"/>
                      <a:pt x="160052" y="113851"/>
                      <a:pt x="160242" y="101640"/>
                    </a:cubicBezTo>
                    <a:cubicBezTo>
                      <a:pt x="159956" y="93687"/>
                      <a:pt x="157861" y="85914"/>
                      <a:pt x="153956" y="78971"/>
                    </a:cubicBezTo>
                    <a:cubicBezTo>
                      <a:pt x="150051" y="72131"/>
                      <a:pt x="144717" y="66217"/>
                      <a:pt x="138336" y="61635"/>
                    </a:cubicBezTo>
                    <a:cubicBezTo>
                      <a:pt x="131763" y="56949"/>
                      <a:pt x="123857" y="54482"/>
                      <a:pt x="115760" y="54587"/>
                    </a:cubicBezTo>
                    <a:cubicBezTo>
                      <a:pt x="101283" y="54120"/>
                      <a:pt x="87090" y="58187"/>
                      <a:pt x="75089" y="66207"/>
                    </a:cubicBezTo>
                    <a:cubicBezTo>
                      <a:pt x="63945" y="72865"/>
                      <a:pt x="56992" y="84828"/>
                      <a:pt x="56801" y="97830"/>
                    </a:cubicBezTo>
                    <a:cubicBezTo>
                      <a:pt x="56134" y="105164"/>
                      <a:pt x="58135" y="112489"/>
                      <a:pt x="62421" y="118499"/>
                    </a:cubicBezTo>
                    <a:cubicBezTo>
                      <a:pt x="65945" y="122805"/>
                      <a:pt x="70326" y="126281"/>
                      <a:pt x="75375" y="128691"/>
                    </a:cubicBezTo>
                    <a:cubicBezTo>
                      <a:pt x="78613" y="130377"/>
                      <a:pt x="81471" y="132492"/>
                      <a:pt x="84138" y="134978"/>
                    </a:cubicBezTo>
                    <a:cubicBezTo>
                      <a:pt x="86043" y="137111"/>
                      <a:pt x="87090" y="139921"/>
                      <a:pt x="86900" y="142788"/>
                    </a:cubicBezTo>
                    <a:cubicBezTo>
                      <a:pt x="86900" y="148979"/>
                      <a:pt x="82995" y="153551"/>
                      <a:pt x="75089" y="156599"/>
                    </a:cubicBezTo>
                    <a:cubicBezTo>
                      <a:pt x="68612" y="159057"/>
                      <a:pt x="61659" y="160257"/>
                      <a:pt x="54706" y="160124"/>
                    </a:cubicBezTo>
                    <a:lnTo>
                      <a:pt x="51752" y="160124"/>
                    </a:lnTo>
                    <a:cubicBezTo>
                      <a:pt x="33084" y="160000"/>
                      <a:pt x="15939" y="149560"/>
                      <a:pt x="7271" y="132977"/>
                    </a:cubicBezTo>
                    <a:cubicBezTo>
                      <a:pt x="1937" y="122595"/>
                      <a:pt x="-825" y="111051"/>
                      <a:pt x="-730" y="99354"/>
                    </a:cubicBezTo>
                    <a:cubicBezTo>
                      <a:pt x="-158" y="88543"/>
                      <a:pt x="1461" y="77818"/>
                      <a:pt x="4223" y="67350"/>
                    </a:cubicBezTo>
                    <a:cubicBezTo>
                      <a:pt x="7652" y="53062"/>
                      <a:pt x="18701" y="38203"/>
                      <a:pt x="37560" y="22773"/>
                    </a:cubicBezTo>
                    <a:cubicBezTo>
                      <a:pt x="56420" y="7342"/>
                      <a:pt x="82233" y="-373"/>
                      <a:pt x="115285" y="-373"/>
                    </a:cubicBezTo>
                    <a:cubicBezTo>
                      <a:pt x="142049" y="-840"/>
                      <a:pt x="168053" y="7942"/>
                      <a:pt x="189103" y="24487"/>
                    </a:cubicBezTo>
                    <a:cubicBezTo>
                      <a:pt x="212916" y="43537"/>
                      <a:pt x="224822" y="70941"/>
                      <a:pt x="224727" y="106688"/>
                    </a:cubicBezTo>
                    <a:cubicBezTo>
                      <a:pt x="225203" y="125024"/>
                      <a:pt x="220250" y="143093"/>
                      <a:pt x="210439" y="158599"/>
                    </a:cubicBezTo>
                    <a:cubicBezTo>
                      <a:pt x="199676" y="174564"/>
                      <a:pt x="187103" y="189184"/>
                      <a:pt x="172816" y="202129"/>
                    </a:cubicBezTo>
                    <a:cubicBezTo>
                      <a:pt x="167291" y="207234"/>
                      <a:pt x="162053" y="212673"/>
                      <a:pt x="157195" y="218417"/>
                    </a:cubicBezTo>
                    <a:cubicBezTo>
                      <a:pt x="150717" y="225484"/>
                      <a:pt x="146336" y="234180"/>
                      <a:pt x="144431" y="243562"/>
                    </a:cubicBezTo>
                    <a:cubicBezTo>
                      <a:pt x="143288" y="250373"/>
                      <a:pt x="140717" y="256869"/>
                      <a:pt x="136907" y="262612"/>
                    </a:cubicBezTo>
                    <a:cubicBezTo>
                      <a:pt x="131667" y="268356"/>
                      <a:pt x="124048" y="271233"/>
                      <a:pt x="116332" y="270328"/>
                    </a:cubicBezTo>
                    <a:close/>
                    <a:moveTo>
                      <a:pt x="113379" y="359482"/>
                    </a:moveTo>
                    <a:lnTo>
                      <a:pt x="111856" y="359482"/>
                    </a:lnTo>
                    <a:cubicBezTo>
                      <a:pt x="103664" y="359606"/>
                      <a:pt x="95663" y="356653"/>
                      <a:pt x="89472" y="351195"/>
                    </a:cubicBezTo>
                    <a:cubicBezTo>
                      <a:pt x="82423" y="345071"/>
                      <a:pt x="78423" y="336222"/>
                      <a:pt x="78423" y="326906"/>
                    </a:cubicBezTo>
                    <a:cubicBezTo>
                      <a:pt x="78423" y="317867"/>
                      <a:pt x="81756" y="309142"/>
                      <a:pt x="87948" y="302522"/>
                    </a:cubicBezTo>
                    <a:cubicBezTo>
                      <a:pt x="93949" y="295597"/>
                      <a:pt x="102806" y="291721"/>
                      <a:pt x="111951" y="291949"/>
                    </a:cubicBezTo>
                    <a:cubicBezTo>
                      <a:pt x="120523" y="291959"/>
                      <a:pt x="128715" y="295388"/>
                      <a:pt x="134810" y="301474"/>
                    </a:cubicBezTo>
                    <a:cubicBezTo>
                      <a:pt x="141669" y="308037"/>
                      <a:pt x="145479" y="317143"/>
                      <a:pt x="145384" y="326621"/>
                    </a:cubicBezTo>
                    <a:cubicBezTo>
                      <a:pt x="145479" y="335098"/>
                      <a:pt x="142335" y="343270"/>
                      <a:pt x="136525" y="349480"/>
                    </a:cubicBezTo>
                    <a:cubicBezTo>
                      <a:pt x="130334" y="355910"/>
                      <a:pt x="121761" y="359472"/>
                      <a:pt x="112903" y="359291"/>
                    </a:cubicBezTo>
                    <a:close/>
                  </a:path>
                </a:pathLst>
              </a:custGeom>
              <a:solidFill>
                <a:srgbClr val="313759"/>
              </a:solidFill>
              <a:ln w="9525" cap="flat">
                <a:noFill/>
                <a:prstDash val="solid"/>
                <a:miter/>
              </a:ln>
            </p:spPr>
            <p:txBody>
              <a:bodyPr rtlCol="0" anchor="ctr"/>
              <a:lstStyle/>
              <a:p>
                <a:endParaRPr lang="fr-FR"/>
              </a:p>
            </p:txBody>
          </p:sp>
        </p:grpSp>
      </p:grpSp>
    </p:spTree>
    <p:custDataLst>
      <p:tags r:id="rId1"/>
    </p:custDataLst>
    <p:extLst>
      <p:ext uri="{BB962C8B-B14F-4D97-AF65-F5344CB8AC3E}">
        <p14:creationId xmlns:p14="http://schemas.microsoft.com/office/powerpoint/2010/main" val="162271945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426"/>
                                        </p:tgtEl>
                                        <p:attrNameLst>
                                          <p:attrName>style.visibility</p:attrName>
                                        </p:attrNameLst>
                                      </p:cBhvr>
                                      <p:to>
                                        <p:strVal val="visible"/>
                                      </p:to>
                                    </p:set>
                                    <p:animEffect transition="in" filter="fade">
                                      <p:cBhvr>
                                        <p:cTn id="7" dur="1340"/>
                                        <p:tgtEl>
                                          <p:spTgt spid="426"/>
                                        </p:tgtEl>
                                      </p:cBhvr>
                                    </p:animEffect>
                                  </p:childTnLst>
                                </p:cTn>
                              </p:par>
                              <p:par>
                                <p:cTn id="8" presetID="42" presetClass="path" presetSubtype="0" accel="50000" decel="50000" fill="hold" nodeType="withEffect">
                                  <p:stCondLst>
                                    <p:cond delay="0"/>
                                  </p:stCondLst>
                                  <p:childTnLst>
                                    <p:animMotion origin="layout" path="M 1.45833E-6 0 L 1.45833E-6 -0.08218 " pathEditMode="relative" rAng="0" ptsTypes="AA">
                                      <p:cBhvr>
                                        <p:cTn id="9" dur="2000" spd="-100000" fill="hold"/>
                                        <p:tgtEl>
                                          <p:spTgt spid="426"/>
                                        </p:tgtEl>
                                        <p:attrNameLst>
                                          <p:attrName>ppt_x</p:attrName>
                                          <p:attrName>ppt_y</p:attrName>
                                        </p:attrNameLst>
                                      </p:cBhvr>
                                      <p:rCtr x="0" y="-4120"/>
                                    </p:animMotion>
                                  </p:childTnLst>
                                </p:cTn>
                              </p:par>
                              <p:par>
                                <p:cTn id="10" presetID="10" presetClass="entr" presetSubtype="0" fill="hold" nodeType="withEffect">
                                  <p:stCondLst>
                                    <p:cond delay="2000"/>
                                  </p:stCondLst>
                                  <p:childTnLst>
                                    <p:set>
                                      <p:cBhvr>
                                        <p:cTn id="11" dur="1" fill="hold">
                                          <p:stCondLst>
                                            <p:cond delay="0"/>
                                          </p:stCondLst>
                                        </p:cTn>
                                        <p:tgtEl>
                                          <p:spTgt spid="155"/>
                                        </p:tgtEl>
                                        <p:attrNameLst>
                                          <p:attrName>style.visibility</p:attrName>
                                        </p:attrNameLst>
                                      </p:cBhvr>
                                      <p:to>
                                        <p:strVal val="visible"/>
                                      </p:to>
                                    </p:set>
                                    <p:animEffect transition="in" filter="fade">
                                      <p:cBhvr>
                                        <p:cTn id="12" dur="10"/>
                                        <p:tgtEl>
                                          <p:spTgt spid="155"/>
                                        </p:tgtEl>
                                      </p:cBhvr>
                                    </p:animEffect>
                                  </p:childTnLst>
                                </p:cTn>
                              </p:par>
                              <p:par>
                                <p:cTn id="13" presetID="6" presetClass="emph" presetSubtype="0" fill="hold" nodeType="withEffect">
                                  <p:stCondLst>
                                    <p:cond delay="2000"/>
                                  </p:stCondLst>
                                  <p:childTnLst>
                                    <p:animScale>
                                      <p:cBhvr>
                                        <p:cTn id="14" dur="10" fill="hold"/>
                                        <p:tgtEl>
                                          <p:spTgt spid="155"/>
                                        </p:tgtEl>
                                      </p:cBhvr>
                                      <p:by x="10000" y="10000"/>
                                    </p:animScale>
                                  </p:childTnLst>
                                </p:cTn>
                              </p:par>
                              <p:par>
                                <p:cTn id="15" presetID="6" presetClass="emph" presetSubtype="0" fill="hold" nodeType="withEffect">
                                  <p:stCondLst>
                                    <p:cond delay="2000"/>
                                  </p:stCondLst>
                                  <p:childTnLst>
                                    <p:animScale>
                                      <p:cBhvr>
                                        <p:cTn id="16" dur="500" fill="hold"/>
                                        <p:tgtEl>
                                          <p:spTgt spid="155"/>
                                        </p:tgtEl>
                                      </p:cBhvr>
                                      <p:by x="1000000" y="1000000"/>
                                    </p:animScale>
                                  </p:childTnLst>
                                </p:cTn>
                              </p:par>
                              <p:par>
                                <p:cTn id="17" presetID="37" presetClass="path" presetSubtype="0" decel="100000" fill="hold" nodeType="withEffect">
                                  <p:stCondLst>
                                    <p:cond delay="2000"/>
                                  </p:stCondLst>
                                  <p:childTnLst>
                                    <p:animMotion origin="layout" path="M 0.00065 7.40741E-7 C -0.02305 0.0713 -0.01589 0.2368 0.03476 0.25532 " pathEditMode="relative" rAng="0" ptsTypes="AA">
                                      <p:cBhvr>
                                        <p:cTn id="18" dur="1000" spd="-100000" fill="hold"/>
                                        <p:tgtEl>
                                          <p:spTgt spid="155"/>
                                        </p:tgtEl>
                                        <p:attrNameLst>
                                          <p:attrName>ppt_x</p:attrName>
                                          <p:attrName>ppt_y</p:attrName>
                                        </p:attrNameLst>
                                      </p:cBhvr>
                                      <p:rCtr x="1055" y="12755"/>
                                    </p:animMotion>
                                  </p:childTnLst>
                                </p:cTn>
                              </p:par>
                              <p:par>
                                <p:cTn id="19" presetID="31" presetClass="entr" presetSubtype="0" fill="hold" nodeType="withEffect">
                                  <p:stCondLst>
                                    <p:cond delay="2000"/>
                                  </p:stCondLst>
                                  <p:childTnLst>
                                    <p:set>
                                      <p:cBhvr>
                                        <p:cTn id="20" dur="1" fill="hold">
                                          <p:stCondLst>
                                            <p:cond delay="0"/>
                                          </p:stCondLst>
                                        </p:cTn>
                                        <p:tgtEl>
                                          <p:spTgt spid="155"/>
                                        </p:tgtEl>
                                        <p:attrNameLst>
                                          <p:attrName>style.visibility</p:attrName>
                                        </p:attrNameLst>
                                      </p:cBhvr>
                                      <p:to>
                                        <p:strVal val="visible"/>
                                      </p:to>
                                    </p:set>
                                    <p:anim calcmode="lin" valueType="num">
                                      <p:cBhvr>
                                        <p:cTn id="21" dur="1000" fill="hold"/>
                                        <p:tgtEl>
                                          <p:spTgt spid="155"/>
                                        </p:tgtEl>
                                        <p:attrNameLst>
                                          <p:attrName>ppt_w</p:attrName>
                                        </p:attrNameLst>
                                      </p:cBhvr>
                                      <p:tavLst>
                                        <p:tav tm="0">
                                          <p:val>
                                            <p:fltVal val="0"/>
                                          </p:val>
                                        </p:tav>
                                        <p:tav tm="100000">
                                          <p:val>
                                            <p:strVal val="#ppt_w"/>
                                          </p:val>
                                        </p:tav>
                                      </p:tavLst>
                                    </p:anim>
                                    <p:anim calcmode="lin" valueType="num">
                                      <p:cBhvr>
                                        <p:cTn id="22" dur="1000" fill="hold"/>
                                        <p:tgtEl>
                                          <p:spTgt spid="155"/>
                                        </p:tgtEl>
                                        <p:attrNameLst>
                                          <p:attrName>ppt_h</p:attrName>
                                        </p:attrNameLst>
                                      </p:cBhvr>
                                      <p:tavLst>
                                        <p:tav tm="0">
                                          <p:val>
                                            <p:fltVal val="0"/>
                                          </p:val>
                                        </p:tav>
                                        <p:tav tm="100000">
                                          <p:val>
                                            <p:strVal val="#ppt_h"/>
                                          </p:val>
                                        </p:tav>
                                      </p:tavLst>
                                    </p:anim>
                                    <p:anim calcmode="lin" valueType="num">
                                      <p:cBhvr>
                                        <p:cTn id="23" dur="1000" fill="hold"/>
                                        <p:tgtEl>
                                          <p:spTgt spid="155"/>
                                        </p:tgtEl>
                                        <p:attrNameLst>
                                          <p:attrName>style.rotation</p:attrName>
                                        </p:attrNameLst>
                                      </p:cBhvr>
                                      <p:tavLst>
                                        <p:tav tm="0">
                                          <p:val>
                                            <p:fltVal val="90"/>
                                          </p:val>
                                        </p:tav>
                                        <p:tav tm="100000">
                                          <p:val>
                                            <p:fltVal val="0"/>
                                          </p:val>
                                        </p:tav>
                                      </p:tavLst>
                                    </p:anim>
                                    <p:animEffect transition="in" filter="fade">
                                      <p:cBhvr>
                                        <p:cTn id="24" dur="1000"/>
                                        <p:tgtEl>
                                          <p:spTgt spid="155"/>
                                        </p:tgtEl>
                                      </p:cBhvr>
                                    </p:animEffect>
                                  </p:childTnLst>
                                </p:cTn>
                              </p:par>
                              <p:par>
                                <p:cTn id="25" presetID="42" presetClass="path" presetSubtype="0" accel="50000" autoRev="1" fill="hold" nodeType="withEffect">
                                  <p:stCondLst>
                                    <p:cond delay="3000"/>
                                  </p:stCondLst>
                                  <p:childTnLst>
                                    <p:animMotion origin="layout" path="M -4.16667E-7 7.40741E-7 L -4.16667E-7 -0.00648 " pathEditMode="relative" rAng="0" ptsTypes="AA">
                                      <p:cBhvr>
                                        <p:cTn id="26" dur="1000" fill="hold"/>
                                        <p:tgtEl>
                                          <p:spTgt spid="468"/>
                                        </p:tgtEl>
                                        <p:attrNameLst>
                                          <p:attrName>ppt_x</p:attrName>
                                          <p:attrName>ppt_y</p:attrName>
                                        </p:attrNameLst>
                                      </p:cBhvr>
                                      <p:rCtr x="0" y="-324"/>
                                    </p:animMotion>
                                  </p:childTnLst>
                                </p:cTn>
                              </p:par>
                              <p:par>
                                <p:cTn id="27" presetID="8" presetClass="emph" presetSubtype="0" fill="hold" nodeType="withEffect">
                                  <p:stCondLst>
                                    <p:cond delay="3000"/>
                                  </p:stCondLst>
                                  <p:childTnLst>
                                    <p:animRot by="-600000">
                                      <p:cBhvr>
                                        <p:cTn id="28" dur="650" fill="hold"/>
                                        <p:tgtEl>
                                          <p:spTgt spid="470"/>
                                        </p:tgtEl>
                                        <p:attrNameLst>
                                          <p:attrName>r</p:attrName>
                                        </p:attrNameLst>
                                      </p:cBhvr>
                                    </p:animRot>
                                  </p:childTnLst>
                                </p:cTn>
                              </p:par>
                              <p:par>
                                <p:cTn id="29" presetID="8" presetClass="emph" presetSubtype="0" fill="hold" nodeType="withEffect">
                                  <p:stCondLst>
                                    <p:cond delay="3000"/>
                                  </p:stCondLst>
                                  <p:childTnLst>
                                    <p:animRot by="1200000">
                                      <p:cBhvr>
                                        <p:cTn id="30" dur="1000" fill="hold"/>
                                        <p:tgtEl>
                                          <p:spTgt spid="475"/>
                                        </p:tgtEl>
                                        <p:attrNameLst>
                                          <p:attrName>r</p:attrName>
                                        </p:attrNameLst>
                                      </p:cBhvr>
                                    </p:animRot>
                                  </p:childTnLst>
                                </p:cTn>
                              </p:par>
                              <p:par>
                                <p:cTn id="31" presetID="8" presetClass="emph" presetSubtype="0" fill="hold" nodeType="withEffect">
                                  <p:stCondLst>
                                    <p:cond delay="3000"/>
                                  </p:stCondLst>
                                  <p:childTnLst>
                                    <p:animRot by="-1200000">
                                      <p:cBhvr>
                                        <p:cTn id="32" dur="1000" fill="hold"/>
                                        <p:tgtEl>
                                          <p:spTgt spid="158"/>
                                        </p:tgtEl>
                                        <p:attrNameLst>
                                          <p:attrName>r</p:attrName>
                                        </p:attrNameLst>
                                      </p:cBhvr>
                                    </p:animRot>
                                  </p:childTnLst>
                                </p:cTn>
                              </p:par>
                              <p:par>
                                <p:cTn id="33" presetID="42" presetClass="path" presetSubtype="0" accel="50000" decel="50000" fill="hold" nodeType="withEffect">
                                  <p:stCondLst>
                                    <p:cond delay="3000"/>
                                  </p:stCondLst>
                                  <p:childTnLst>
                                    <p:animMotion origin="layout" path="M 2.29167E-6 -3.7037E-7 L 0.00885 0.00023 " pathEditMode="relative" rAng="0" ptsTypes="AA">
                                      <p:cBhvr>
                                        <p:cTn id="34" dur="1000" fill="hold"/>
                                        <p:tgtEl>
                                          <p:spTgt spid="471"/>
                                        </p:tgtEl>
                                        <p:attrNameLst>
                                          <p:attrName>ppt_x</p:attrName>
                                          <p:attrName>ppt_y</p:attrName>
                                        </p:attrNameLst>
                                      </p:cBhvr>
                                      <p:rCtr x="443" y="0"/>
                                    </p:animMotion>
                                  </p:childTnLst>
                                </p:cTn>
                              </p:par>
                              <p:par>
                                <p:cTn id="35" presetID="42" presetClass="path" presetSubtype="0" accel="50000" decel="50000" fill="hold" nodeType="withEffect">
                                  <p:stCondLst>
                                    <p:cond delay="3000"/>
                                  </p:stCondLst>
                                  <p:childTnLst>
                                    <p:animMotion origin="layout" path="M 4.58333E-6 3.7037E-6 L 0.00924 0.00023 " pathEditMode="relative" rAng="0" ptsTypes="AA">
                                      <p:cBhvr>
                                        <p:cTn id="36" dur="1000" fill="hold"/>
                                        <p:tgtEl>
                                          <p:spTgt spid="472"/>
                                        </p:tgtEl>
                                        <p:attrNameLst>
                                          <p:attrName>ppt_x</p:attrName>
                                          <p:attrName>ppt_y</p:attrName>
                                        </p:attrNameLst>
                                      </p:cBhvr>
                                      <p:rCtr x="456" y="0"/>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 name="ZoneTexte 51">
            <a:extLst>
              <a:ext uri="{FF2B5EF4-FFF2-40B4-BE49-F238E27FC236}">
                <a16:creationId xmlns:a16="http://schemas.microsoft.com/office/drawing/2014/main" id="{B2E18B0C-9F0F-44C5-BF4E-89AEC1047F89}"/>
              </a:ext>
            </a:extLst>
          </p:cNvPr>
          <p:cNvSpPr txBox="1"/>
          <p:nvPr/>
        </p:nvSpPr>
        <p:spPr>
          <a:xfrm>
            <a:off x="5632521" y="1762903"/>
            <a:ext cx="6395355" cy="3046988"/>
          </a:xfrm>
          <a:prstGeom prst="rect">
            <a:avLst/>
          </a:prstGeom>
          <a:noFill/>
        </p:spPr>
        <p:txBody>
          <a:bodyPr wrap="square">
            <a:spAutoFit/>
          </a:bodyPr>
          <a:lstStyle/>
          <a:p>
            <a:r>
              <a:rPr lang="fr-FR" sz="2400" b="1" dirty="0">
                <a:solidFill>
                  <a:srgbClr val="03326C"/>
                </a:solidFill>
                <a:latin typeface="Trebuchet MS" panose="020B0603020202020204" pitchFamily="34" charset="0"/>
              </a:rPr>
              <a:t>L’établissement en charge du don</a:t>
            </a:r>
            <a:br>
              <a:rPr lang="fr-FR" sz="2400" b="1" dirty="0">
                <a:solidFill>
                  <a:srgbClr val="03326C"/>
                </a:solidFill>
                <a:latin typeface="Trebuchet MS" panose="020B0603020202020204" pitchFamily="34" charset="0"/>
              </a:rPr>
            </a:br>
            <a:r>
              <a:rPr lang="fr-FR" sz="2400" b="1" dirty="0">
                <a:solidFill>
                  <a:srgbClr val="03326C"/>
                </a:solidFill>
                <a:latin typeface="Trebuchet MS" panose="020B0603020202020204" pitchFamily="34" charset="0"/>
              </a:rPr>
              <a:t>de sang en France est </a:t>
            </a:r>
            <a:r>
              <a:rPr lang="fr-FR" sz="2400" b="1" dirty="0">
                <a:solidFill>
                  <a:schemeClr val="accent3"/>
                </a:solidFill>
                <a:latin typeface="Trebuchet MS" panose="020B0603020202020204" pitchFamily="34" charset="0"/>
              </a:rPr>
              <a:t>l’Établissement français du sang. </a:t>
            </a:r>
          </a:p>
          <a:p>
            <a:endParaRPr lang="fr-FR" sz="2000" dirty="0">
              <a:solidFill>
                <a:srgbClr val="03326C"/>
              </a:solidFill>
              <a:latin typeface="Trebuchet MS" panose="020B0603020202020204" pitchFamily="34" charset="0"/>
            </a:endParaRPr>
          </a:p>
          <a:p>
            <a:r>
              <a:rPr lang="fr-FR" sz="2000" dirty="0">
                <a:solidFill>
                  <a:srgbClr val="03326C"/>
                </a:solidFill>
                <a:latin typeface="Trebuchet MS" panose="020B0603020202020204" pitchFamily="34" charset="0"/>
              </a:rPr>
              <a:t>L’EFS est responsable de toute la chaine transfusionnelle en France, du donneur au receveur.</a:t>
            </a:r>
            <a:br>
              <a:rPr lang="fr-FR" sz="2000" dirty="0">
                <a:solidFill>
                  <a:srgbClr val="03326C"/>
                </a:solidFill>
                <a:latin typeface="Trebuchet MS" panose="020B0603020202020204" pitchFamily="34" charset="0"/>
              </a:rPr>
            </a:br>
            <a:r>
              <a:rPr lang="fr-FR" sz="2000" dirty="0">
                <a:solidFill>
                  <a:srgbClr val="03326C"/>
                </a:solidFill>
                <a:latin typeface="Trebuchet MS" panose="020B0603020202020204" pitchFamily="34" charset="0"/>
              </a:rPr>
              <a:t>Il s’occupe de la collecte de sang, de la transmission des produits sanguins aux hôpitaux, de la sécurité des donneurs et des receveurs.</a:t>
            </a:r>
          </a:p>
        </p:txBody>
      </p:sp>
      <p:pic>
        <p:nvPicPr>
          <p:cNvPr id="3" name="Image 2">
            <a:extLst>
              <a:ext uri="{FF2B5EF4-FFF2-40B4-BE49-F238E27FC236}">
                <a16:creationId xmlns:a16="http://schemas.microsoft.com/office/drawing/2014/main" id="{B5AC6622-88BC-4B2F-A137-808DDF3CDA13}"/>
              </a:ext>
            </a:extLst>
          </p:cNvPr>
          <p:cNvPicPr>
            <a:picLocks noChangeAspect="1"/>
          </p:cNvPicPr>
          <p:nvPr/>
        </p:nvPicPr>
        <p:blipFill rotWithShape="1">
          <a:blip r:embed="rId4" cstate="hqprint">
            <a:extLst>
              <a:ext uri="{28A0092B-C50C-407E-A947-70E740481C1C}">
                <a14:useLocalDpi xmlns:a14="http://schemas.microsoft.com/office/drawing/2010/main" val="0"/>
              </a:ext>
            </a:extLst>
          </a:blip>
          <a:srcRect l="1510" t="6215" r="2029" b="5015"/>
          <a:stretch/>
        </p:blipFill>
        <p:spPr>
          <a:xfrm>
            <a:off x="147918" y="141194"/>
            <a:ext cx="1095935" cy="1008530"/>
          </a:xfrm>
          <a:prstGeom prst="ellipse">
            <a:avLst/>
          </a:prstGeom>
        </p:spPr>
      </p:pic>
      <p:pic>
        <p:nvPicPr>
          <p:cNvPr id="4" name="Image 3" descr="Une image contenant texte&#10;&#10;Description générée automatiquement">
            <a:extLst>
              <a:ext uri="{FF2B5EF4-FFF2-40B4-BE49-F238E27FC236}">
                <a16:creationId xmlns:a16="http://schemas.microsoft.com/office/drawing/2014/main" id="{DAF5FEC6-D534-48B7-9DB1-75D9541F86AF}"/>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10328470" y="6028912"/>
            <a:ext cx="1589268" cy="666368"/>
          </a:xfrm>
          <a:prstGeom prst="rect">
            <a:avLst/>
          </a:prstGeom>
        </p:spPr>
      </p:pic>
      <p:pic>
        <p:nvPicPr>
          <p:cNvPr id="6" name="Image 5" descr="Une image contenant carte&#10;&#10;Description générée automatiquement">
            <a:extLst>
              <a:ext uri="{FF2B5EF4-FFF2-40B4-BE49-F238E27FC236}">
                <a16:creationId xmlns:a16="http://schemas.microsoft.com/office/drawing/2014/main" id="{324C1D90-3F5A-427D-81F6-8C464314A5F0}"/>
              </a:ext>
            </a:extLst>
          </p:cNvPr>
          <p:cNvPicPr>
            <a:picLocks noChangeAspect="1"/>
          </p:cNvPicPr>
          <p:nvPr/>
        </p:nvPicPr>
        <p:blipFill>
          <a:blip r:embed="rId6" cstate="hqprint">
            <a:extLst>
              <a:ext uri="{28A0092B-C50C-407E-A947-70E740481C1C}">
                <a14:useLocalDpi xmlns:a14="http://schemas.microsoft.com/office/drawing/2010/main" val="0"/>
              </a:ext>
            </a:extLst>
          </a:blip>
          <a:stretch>
            <a:fillRect/>
          </a:stretch>
        </p:blipFill>
        <p:spPr>
          <a:xfrm>
            <a:off x="610375" y="1124994"/>
            <a:ext cx="4946456" cy="5152516"/>
          </a:xfrm>
          <a:prstGeom prst="rect">
            <a:avLst/>
          </a:prstGeom>
        </p:spPr>
      </p:pic>
      <p:sp useBgFill="1">
        <p:nvSpPr>
          <p:cNvPr id="7" name="Rectangle 6">
            <a:extLst>
              <a:ext uri="{FF2B5EF4-FFF2-40B4-BE49-F238E27FC236}">
                <a16:creationId xmlns:a16="http://schemas.microsoft.com/office/drawing/2014/main" id="{CFAB592C-F5A5-4801-B111-2175291FFB1E}"/>
              </a:ext>
            </a:extLst>
          </p:cNvPr>
          <p:cNvSpPr/>
          <p:nvPr/>
        </p:nvSpPr>
        <p:spPr>
          <a:xfrm>
            <a:off x="5391729" y="-1"/>
            <a:ext cx="6216501" cy="1821767"/>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8" name="Espace réservé du pied de page 2">
            <a:extLst>
              <a:ext uri="{FF2B5EF4-FFF2-40B4-BE49-F238E27FC236}">
                <a16:creationId xmlns:a16="http://schemas.microsoft.com/office/drawing/2014/main" id="{1DE30692-16CE-412D-9A76-2F2DDE5A6D2F}"/>
              </a:ext>
            </a:extLst>
          </p:cNvPr>
          <p:cNvSpPr txBox="1">
            <a:spLocks/>
          </p:cNvSpPr>
          <p:nvPr/>
        </p:nvSpPr>
        <p:spPr>
          <a:xfrm>
            <a:off x="141942" y="6398185"/>
            <a:ext cx="4114800" cy="365125"/>
          </a:xfrm>
          <a:prstGeom prst="rect">
            <a:avLst/>
          </a:prstGeom>
        </p:spPr>
        <p:txBody>
          <a:bodyPr vert="horz" lIns="91440" tIns="45720" rIns="91440" bIns="45720" rtlCol="0" anchor="ctr"/>
          <a:lstStyle>
            <a:defPPr>
              <a:defRPr lang="fr-FR"/>
            </a:defPPr>
            <a:lvl1pPr marL="0" algn="l" defTabSz="914400" rtl="0" eaLnBrk="1" latinLnBrk="0" hangingPunct="1">
              <a:defRPr sz="8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fr-FR" b="1" dirty="0">
                <a:solidFill>
                  <a:schemeClr val="accent1"/>
                </a:solidFill>
                <a:latin typeface="+mj-lt"/>
              </a:rPr>
              <a:t>Niveau 3 (6</a:t>
            </a:r>
            <a:r>
              <a:rPr lang="fr-FR" b="1" baseline="30000" dirty="0">
                <a:solidFill>
                  <a:schemeClr val="accent1"/>
                </a:solidFill>
                <a:latin typeface="+mj-lt"/>
              </a:rPr>
              <a:t>e</a:t>
            </a:r>
            <a:r>
              <a:rPr lang="fr-FR" b="1" dirty="0">
                <a:solidFill>
                  <a:schemeClr val="accent1"/>
                </a:solidFill>
                <a:latin typeface="+mj-lt"/>
              </a:rPr>
              <a:t> – 5</a:t>
            </a:r>
            <a:r>
              <a:rPr lang="fr-FR" b="1" baseline="30000" dirty="0">
                <a:solidFill>
                  <a:schemeClr val="accent1"/>
                </a:solidFill>
                <a:latin typeface="+mj-lt"/>
              </a:rPr>
              <a:t>e</a:t>
            </a:r>
            <a:r>
              <a:rPr lang="fr-FR" b="1" dirty="0">
                <a:solidFill>
                  <a:schemeClr val="accent1"/>
                </a:solidFill>
                <a:latin typeface="+mj-lt"/>
              </a:rPr>
              <a:t>)</a:t>
            </a:r>
          </a:p>
        </p:txBody>
      </p:sp>
    </p:spTree>
    <p:custDataLst>
      <p:tags r:id="rId1"/>
    </p:custDataLst>
    <p:extLst>
      <p:ext uri="{BB962C8B-B14F-4D97-AF65-F5344CB8AC3E}">
        <p14:creationId xmlns:p14="http://schemas.microsoft.com/office/powerpoint/2010/main" val="260306061"/>
      </p:ext>
    </p:extLst>
  </p:cSld>
  <p:clrMapOvr>
    <a:masterClrMapping/>
  </p:clrMapOvr>
  <mc:AlternateContent xmlns:mc="http://schemas.openxmlformats.org/markup-compatibility/2006" xmlns:p14="http://schemas.microsoft.com/office/powerpoint/2010/main">
    <mc:Choice Requires="p14">
      <p:transition spd="slow" p14:dur="800">
        <p14:flythrough/>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76000" fill="hold" grpId="0" nodeType="withEffect">
                                  <p:stCondLst>
                                    <p:cond delay="0"/>
                                  </p:stCondLst>
                                  <p:childTnLst>
                                    <p:set>
                                      <p:cBhvr>
                                        <p:cTn id="6" dur="1" fill="hold">
                                          <p:stCondLst>
                                            <p:cond delay="0"/>
                                          </p:stCondLst>
                                        </p:cTn>
                                        <p:tgtEl>
                                          <p:spTgt spid="52"/>
                                        </p:tgtEl>
                                        <p:attrNameLst>
                                          <p:attrName>style.visibility</p:attrName>
                                        </p:attrNameLst>
                                      </p:cBhvr>
                                      <p:to>
                                        <p:strVal val="visible"/>
                                      </p:to>
                                    </p:set>
                                    <p:anim calcmode="lin" valueType="num">
                                      <p:cBhvr additive="base">
                                        <p:cTn id="7" dur="1000" fill="hold"/>
                                        <p:tgtEl>
                                          <p:spTgt spid="52"/>
                                        </p:tgtEl>
                                        <p:attrNameLst>
                                          <p:attrName>ppt_x</p:attrName>
                                        </p:attrNameLst>
                                      </p:cBhvr>
                                      <p:tavLst>
                                        <p:tav tm="0">
                                          <p:val>
                                            <p:strVal val="#ppt_x"/>
                                          </p:val>
                                        </p:tav>
                                        <p:tav tm="100000">
                                          <p:val>
                                            <p:strVal val="#ppt_x"/>
                                          </p:val>
                                        </p:tav>
                                      </p:tavLst>
                                    </p:anim>
                                    <p:anim calcmode="lin" valueType="num">
                                      <p:cBhvr additive="base">
                                        <p:cTn id="8" dur="1000" fill="hold"/>
                                        <p:tgtEl>
                                          <p:spTgt spid="52"/>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2" grpId="0"/>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 name="Groupe 5">
            <a:extLst>
              <a:ext uri="{FF2B5EF4-FFF2-40B4-BE49-F238E27FC236}">
                <a16:creationId xmlns:a16="http://schemas.microsoft.com/office/drawing/2014/main" id="{4779E6F7-1449-4FB1-9D7B-3ABC8E972499}"/>
              </a:ext>
            </a:extLst>
          </p:cNvPr>
          <p:cNvGrpSpPr/>
          <p:nvPr/>
        </p:nvGrpSpPr>
        <p:grpSpPr>
          <a:xfrm>
            <a:off x="-6601433" y="-5854473"/>
            <a:ext cx="19570184" cy="19418733"/>
            <a:chOff x="-1989403" y="-4208938"/>
            <a:chExt cx="16173705" cy="16048540"/>
          </a:xfrm>
          <a:solidFill>
            <a:srgbClr val="F4F3FB">
              <a:alpha val="56000"/>
            </a:srgbClr>
          </a:solidFill>
        </p:grpSpPr>
        <p:sp>
          <p:nvSpPr>
            <p:cNvPr id="7" name="Forme libre : forme 6">
              <a:extLst>
                <a:ext uri="{FF2B5EF4-FFF2-40B4-BE49-F238E27FC236}">
                  <a16:creationId xmlns:a16="http://schemas.microsoft.com/office/drawing/2014/main" id="{4CA87B42-A0DD-48CB-A057-C2B0EA3C7254}"/>
                </a:ext>
              </a:extLst>
            </p:cNvPr>
            <p:cNvSpPr/>
            <p:nvPr/>
          </p:nvSpPr>
          <p:spPr>
            <a:xfrm>
              <a:off x="6086590" y="3765995"/>
              <a:ext cx="8032424" cy="1793225"/>
            </a:xfrm>
            <a:custGeom>
              <a:avLst/>
              <a:gdLst>
                <a:gd name="connsiteX0" fmla="*/ 0 w 8032424"/>
                <a:gd name="connsiteY0" fmla="*/ 110985 h 1793225"/>
                <a:gd name="connsiteX1" fmla="*/ 19593 w 8032424"/>
                <a:gd name="connsiteY1" fmla="*/ 0 h 1793225"/>
                <a:gd name="connsiteX2" fmla="*/ 8032425 w 8032424"/>
                <a:gd name="connsiteY2" fmla="*/ 1126220 h 1793225"/>
                <a:gd name="connsiteX3" fmla="*/ 7914801 w 8032424"/>
                <a:gd name="connsiteY3" fmla="*/ 1793226 h 1793225"/>
                <a:gd name="connsiteX4" fmla="*/ 0 w 8032424"/>
                <a:gd name="connsiteY4" fmla="*/ 110985 h 17932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32424" h="1793225">
                  <a:moveTo>
                    <a:pt x="0" y="110985"/>
                  </a:moveTo>
                  <a:lnTo>
                    <a:pt x="19593" y="0"/>
                  </a:lnTo>
                  <a:lnTo>
                    <a:pt x="8032425" y="1126220"/>
                  </a:lnTo>
                  <a:lnTo>
                    <a:pt x="7914801" y="1793226"/>
                  </a:lnTo>
                  <a:lnTo>
                    <a:pt x="0" y="110985"/>
                  </a:lnTo>
                  <a:close/>
                </a:path>
              </a:pathLst>
            </a:custGeom>
            <a:grpFill/>
            <a:ln w="6442" cap="flat">
              <a:noFill/>
              <a:prstDash val="solid"/>
              <a:miter/>
            </a:ln>
          </p:spPr>
          <p:txBody>
            <a:bodyPr rtlCol="0" anchor="ctr"/>
            <a:lstStyle/>
            <a:p>
              <a:endParaRPr lang="fr-FR"/>
            </a:p>
          </p:txBody>
        </p:sp>
        <p:sp>
          <p:nvSpPr>
            <p:cNvPr id="8" name="Forme libre : forme 7">
              <a:extLst>
                <a:ext uri="{FF2B5EF4-FFF2-40B4-BE49-F238E27FC236}">
                  <a16:creationId xmlns:a16="http://schemas.microsoft.com/office/drawing/2014/main" id="{25F558A1-8542-40A8-8C57-0DE42213310F}"/>
                </a:ext>
              </a:extLst>
            </p:cNvPr>
            <p:cNvSpPr/>
            <p:nvPr/>
          </p:nvSpPr>
          <p:spPr>
            <a:xfrm>
              <a:off x="6066159" y="3771924"/>
              <a:ext cx="7200811" cy="4385453"/>
            </a:xfrm>
            <a:custGeom>
              <a:avLst/>
              <a:gdLst>
                <a:gd name="connsiteX0" fmla="*/ 0 w 7200811"/>
                <a:gd name="connsiteY0" fmla="*/ 97579 h 4385453"/>
                <a:gd name="connsiteX1" fmla="*/ 56330 w 7200811"/>
                <a:gd name="connsiteY1" fmla="*/ 0 h 4385453"/>
                <a:gd name="connsiteX2" fmla="*/ 7200811 w 7200811"/>
                <a:gd name="connsiteY2" fmla="*/ 3798883 h 4385453"/>
                <a:gd name="connsiteX3" fmla="*/ 6862120 w 7200811"/>
                <a:gd name="connsiteY3" fmla="*/ 4385454 h 4385453"/>
                <a:gd name="connsiteX4" fmla="*/ 0 w 7200811"/>
                <a:gd name="connsiteY4" fmla="*/ 97579 h 43854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00811" h="4385453">
                  <a:moveTo>
                    <a:pt x="0" y="97579"/>
                  </a:moveTo>
                  <a:lnTo>
                    <a:pt x="56330" y="0"/>
                  </a:lnTo>
                  <a:lnTo>
                    <a:pt x="7200811" y="3798883"/>
                  </a:lnTo>
                  <a:lnTo>
                    <a:pt x="6862120" y="4385454"/>
                  </a:lnTo>
                  <a:lnTo>
                    <a:pt x="0" y="97579"/>
                  </a:lnTo>
                  <a:close/>
                </a:path>
              </a:pathLst>
            </a:custGeom>
            <a:grpFill/>
            <a:ln w="6442" cap="flat">
              <a:noFill/>
              <a:prstDash val="solid"/>
              <a:miter/>
            </a:ln>
          </p:spPr>
          <p:txBody>
            <a:bodyPr rtlCol="0" anchor="ctr"/>
            <a:lstStyle/>
            <a:p>
              <a:endParaRPr lang="fr-FR"/>
            </a:p>
          </p:txBody>
        </p:sp>
        <p:sp>
          <p:nvSpPr>
            <p:cNvPr id="9" name="Forme libre : forme 8">
              <a:extLst>
                <a:ext uri="{FF2B5EF4-FFF2-40B4-BE49-F238E27FC236}">
                  <a16:creationId xmlns:a16="http://schemas.microsoft.com/office/drawing/2014/main" id="{B152E4D9-B916-41E2-997B-70DA72CF2CDA}"/>
                </a:ext>
              </a:extLst>
            </p:cNvPr>
            <p:cNvSpPr/>
            <p:nvPr/>
          </p:nvSpPr>
          <p:spPr>
            <a:xfrm>
              <a:off x="6049530" y="3783138"/>
              <a:ext cx="5500587" cy="6448665"/>
            </a:xfrm>
            <a:custGeom>
              <a:avLst/>
              <a:gdLst>
                <a:gd name="connsiteX0" fmla="*/ 0 w 5500587"/>
                <a:gd name="connsiteY0" fmla="*/ 72379 h 6448665"/>
                <a:gd name="connsiteX1" fmla="*/ 86300 w 5500587"/>
                <a:gd name="connsiteY1" fmla="*/ 0 h 6448665"/>
                <a:gd name="connsiteX2" fmla="*/ 5500588 w 5500587"/>
                <a:gd name="connsiteY2" fmla="*/ 6013297 h 6448665"/>
                <a:gd name="connsiteX3" fmla="*/ 4981755 w 5500587"/>
                <a:gd name="connsiteY3" fmla="*/ 6448665 h 6448665"/>
                <a:gd name="connsiteX4" fmla="*/ 0 w 5500587"/>
                <a:gd name="connsiteY4" fmla="*/ 72379 h 64486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00587" h="6448665">
                  <a:moveTo>
                    <a:pt x="0" y="72379"/>
                  </a:moveTo>
                  <a:lnTo>
                    <a:pt x="86300" y="0"/>
                  </a:lnTo>
                  <a:lnTo>
                    <a:pt x="5500588" y="6013297"/>
                  </a:lnTo>
                  <a:lnTo>
                    <a:pt x="4981755" y="6448665"/>
                  </a:lnTo>
                  <a:lnTo>
                    <a:pt x="0" y="72379"/>
                  </a:lnTo>
                  <a:close/>
                </a:path>
              </a:pathLst>
            </a:custGeom>
            <a:grpFill/>
            <a:ln w="6442" cap="flat">
              <a:noFill/>
              <a:prstDash val="solid"/>
              <a:miter/>
            </a:ln>
          </p:spPr>
          <p:txBody>
            <a:bodyPr rtlCol="0" anchor="ctr"/>
            <a:lstStyle/>
            <a:p>
              <a:endParaRPr lang="fr-FR"/>
            </a:p>
          </p:txBody>
        </p:sp>
        <p:grpSp>
          <p:nvGrpSpPr>
            <p:cNvPr id="10" name="Groupe 9">
              <a:extLst>
                <a:ext uri="{FF2B5EF4-FFF2-40B4-BE49-F238E27FC236}">
                  <a16:creationId xmlns:a16="http://schemas.microsoft.com/office/drawing/2014/main" id="{306D91D3-D330-4122-9FB0-E4D0E12E9B40}"/>
                </a:ext>
              </a:extLst>
            </p:cNvPr>
            <p:cNvGrpSpPr/>
            <p:nvPr/>
          </p:nvGrpSpPr>
          <p:grpSpPr>
            <a:xfrm>
              <a:off x="-1989403" y="-4208938"/>
              <a:ext cx="16173705" cy="16048540"/>
              <a:chOff x="-1989403" y="-4208938"/>
              <a:chExt cx="16173705" cy="16048540"/>
            </a:xfrm>
            <a:grpFill/>
          </p:grpSpPr>
          <p:sp>
            <p:nvSpPr>
              <p:cNvPr id="11" name="Forme libre : forme 10">
                <a:extLst>
                  <a:ext uri="{FF2B5EF4-FFF2-40B4-BE49-F238E27FC236}">
                    <a16:creationId xmlns:a16="http://schemas.microsoft.com/office/drawing/2014/main" id="{4F868045-8CB5-4E83-A15E-6575DDC2ABF9}"/>
                  </a:ext>
                </a:extLst>
              </p:cNvPr>
              <p:cNvSpPr/>
              <p:nvPr/>
            </p:nvSpPr>
            <p:spPr>
              <a:xfrm>
                <a:off x="1769648" y="-3362307"/>
                <a:ext cx="4382037" cy="7202614"/>
              </a:xfrm>
              <a:custGeom>
                <a:avLst/>
                <a:gdLst>
                  <a:gd name="connsiteX0" fmla="*/ 4382037 w 4382037"/>
                  <a:gd name="connsiteY0" fmla="*/ 7146349 h 7202614"/>
                  <a:gd name="connsiteX1" fmla="*/ 4284458 w 4382037"/>
                  <a:gd name="connsiteY1" fmla="*/ 7202615 h 7202614"/>
                  <a:gd name="connsiteX2" fmla="*/ 0 w 4382037"/>
                  <a:gd name="connsiteY2" fmla="*/ 338369 h 7202614"/>
                  <a:gd name="connsiteX3" fmla="*/ 586764 w 4382037"/>
                  <a:gd name="connsiteY3" fmla="*/ 0 h 7202614"/>
                  <a:gd name="connsiteX4" fmla="*/ 4382037 w 4382037"/>
                  <a:gd name="connsiteY4" fmla="*/ 7146349 h 72026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82037" h="7202614">
                    <a:moveTo>
                      <a:pt x="4382037" y="7146349"/>
                    </a:moveTo>
                    <a:lnTo>
                      <a:pt x="4284458" y="7202615"/>
                    </a:lnTo>
                    <a:lnTo>
                      <a:pt x="0" y="338369"/>
                    </a:lnTo>
                    <a:lnTo>
                      <a:pt x="586764" y="0"/>
                    </a:lnTo>
                    <a:lnTo>
                      <a:pt x="4382037" y="7146349"/>
                    </a:lnTo>
                    <a:close/>
                  </a:path>
                </a:pathLst>
              </a:custGeom>
              <a:grpFill/>
              <a:ln w="6442" cap="flat">
                <a:noFill/>
                <a:prstDash val="solid"/>
                <a:miter/>
              </a:ln>
            </p:spPr>
            <p:txBody>
              <a:bodyPr rtlCol="0" anchor="ctr"/>
              <a:lstStyle/>
              <a:p>
                <a:endParaRPr lang="fr-FR"/>
              </a:p>
            </p:txBody>
          </p:sp>
          <p:sp>
            <p:nvSpPr>
              <p:cNvPr id="12" name="Forme libre : forme 11">
                <a:extLst>
                  <a:ext uri="{FF2B5EF4-FFF2-40B4-BE49-F238E27FC236}">
                    <a16:creationId xmlns:a16="http://schemas.microsoft.com/office/drawing/2014/main" id="{5578C3D2-DDFA-4FDD-887A-F0F92395C282}"/>
                  </a:ext>
                </a:extLst>
              </p:cNvPr>
              <p:cNvSpPr/>
              <p:nvPr/>
            </p:nvSpPr>
            <p:spPr>
              <a:xfrm>
                <a:off x="4369803" y="-4208938"/>
                <a:ext cx="1789294" cy="8032940"/>
              </a:xfrm>
              <a:custGeom>
                <a:avLst/>
                <a:gdLst>
                  <a:gd name="connsiteX0" fmla="*/ 1789295 w 1789294"/>
                  <a:gd name="connsiteY0" fmla="*/ 8013411 h 8032940"/>
                  <a:gd name="connsiteX1" fmla="*/ 1678374 w 1789294"/>
                  <a:gd name="connsiteY1" fmla="*/ 8032940 h 8032940"/>
                  <a:gd name="connsiteX2" fmla="*/ 0 w 1789294"/>
                  <a:gd name="connsiteY2" fmla="*/ 117237 h 8032940"/>
                  <a:gd name="connsiteX3" fmla="*/ 667070 w 1789294"/>
                  <a:gd name="connsiteY3" fmla="*/ 0 h 8032940"/>
                  <a:gd name="connsiteX4" fmla="*/ 1789295 w 1789294"/>
                  <a:gd name="connsiteY4" fmla="*/ 8013411 h 80329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89294" h="8032940">
                    <a:moveTo>
                      <a:pt x="1789295" y="8013411"/>
                    </a:moveTo>
                    <a:lnTo>
                      <a:pt x="1678374" y="8032940"/>
                    </a:lnTo>
                    <a:lnTo>
                      <a:pt x="0" y="117237"/>
                    </a:lnTo>
                    <a:lnTo>
                      <a:pt x="667070" y="0"/>
                    </a:lnTo>
                    <a:lnTo>
                      <a:pt x="1789295" y="8013411"/>
                    </a:lnTo>
                    <a:close/>
                  </a:path>
                </a:pathLst>
              </a:custGeom>
              <a:grpFill/>
              <a:ln w="6442" cap="flat">
                <a:noFill/>
                <a:prstDash val="solid"/>
                <a:miter/>
              </a:ln>
            </p:spPr>
            <p:txBody>
              <a:bodyPr rtlCol="0" anchor="ctr"/>
              <a:lstStyle/>
              <a:p>
                <a:endParaRPr lang="fr-FR"/>
              </a:p>
            </p:txBody>
          </p:sp>
          <p:sp>
            <p:nvSpPr>
              <p:cNvPr id="13" name="Forme libre : forme 12">
                <a:extLst>
                  <a:ext uri="{FF2B5EF4-FFF2-40B4-BE49-F238E27FC236}">
                    <a16:creationId xmlns:a16="http://schemas.microsoft.com/office/drawing/2014/main" id="{14ED542F-5A90-4A6D-A493-EBD2BFEDA1E5}"/>
                  </a:ext>
                </a:extLst>
              </p:cNvPr>
              <p:cNvSpPr/>
              <p:nvPr/>
            </p:nvSpPr>
            <p:spPr>
              <a:xfrm>
                <a:off x="6048176" y="-4205716"/>
                <a:ext cx="1797157" cy="8031908"/>
              </a:xfrm>
              <a:custGeom>
                <a:avLst/>
                <a:gdLst>
                  <a:gd name="connsiteX0" fmla="*/ 110921 w 1797157"/>
                  <a:gd name="connsiteY0" fmla="*/ 8031909 h 8031908"/>
                  <a:gd name="connsiteX1" fmla="*/ 0 w 1797157"/>
                  <a:gd name="connsiteY1" fmla="*/ 8012315 h 8031908"/>
                  <a:gd name="connsiteX2" fmla="*/ 1130152 w 1797157"/>
                  <a:gd name="connsiteY2" fmla="*/ 0 h 8031908"/>
                  <a:gd name="connsiteX3" fmla="*/ 1797158 w 1797157"/>
                  <a:gd name="connsiteY3" fmla="*/ 117946 h 8031908"/>
                  <a:gd name="connsiteX4" fmla="*/ 110921 w 1797157"/>
                  <a:gd name="connsiteY4" fmla="*/ 8031909 h 80319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7157" h="8031908">
                    <a:moveTo>
                      <a:pt x="110921" y="8031909"/>
                    </a:moveTo>
                    <a:lnTo>
                      <a:pt x="0" y="8012315"/>
                    </a:lnTo>
                    <a:lnTo>
                      <a:pt x="1130152" y="0"/>
                    </a:lnTo>
                    <a:lnTo>
                      <a:pt x="1797158" y="117946"/>
                    </a:lnTo>
                    <a:lnTo>
                      <a:pt x="110921" y="8031909"/>
                    </a:lnTo>
                    <a:close/>
                  </a:path>
                </a:pathLst>
              </a:custGeom>
              <a:grpFill/>
              <a:ln w="6442" cap="flat">
                <a:noFill/>
                <a:prstDash val="solid"/>
                <a:miter/>
              </a:ln>
            </p:spPr>
            <p:txBody>
              <a:bodyPr rtlCol="0" anchor="ctr"/>
              <a:lstStyle/>
              <a:p>
                <a:endParaRPr lang="fr-FR"/>
              </a:p>
            </p:txBody>
          </p:sp>
          <p:sp>
            <p:nvSpPr>
              <p:cNvPr id="14" name="Forme libre : forme 13">
                <a:extLst>
                  <a:ext uri="{FF2B5EF4-FFF2-40B4-BE49-F238E27FC236}">
                    <a16:creationId xmlns:a16="http://schemas.microsoft.com/office/drawing/2014/main" id="{2FD5D340-2286-4E70-BD88-31B570CB3FF2}"/>
                  </a:ext>
                </a:extLst>
              </p:cNvPr>
              <p:cNvSpPr/>
              <p:nvPr/>
            </p:nvSpPr>
            <p:spPr>
              <a:xfrm>
                <a:off x="6054106" y="-3352317"/>
                <a:ext cx="4388804" cy="7198941"/>
              </a:xfrm>
              <a:custGeom>
                <a:avLst/>
                <a:gdLst>
                  <a:gd name="connsiteX0" fmla="*/ 97515 w 4388804"/>
                  <a:gd name="connsiteY0" fmla="*/ 7198942 h 7198941"/>
                  <a:gd name="connsiteX1" fmla="*/ 0 w 4388804"/>
                  <a:gd name="connsiteY1" fmla="*/ 7142547 h 7198941"/>
                  <a:gd name="connsiteX2" fmla="*/ 3802427 w 4388804"/>
                  <a:gd name="connsiteY2" fmla="*/ 0 h 7198941"/>
                  <a:gd name="connsiteX3" fmla="*/ 4388804 w 4388804"/>
                  <a:gd name="connsiteY3" fmla="*/ 338949 h 7198941"/>
                  <a:gd name="connsiteX4" fmla="*/ 97515 w 4388804"/>
                  <a:gd name="connsiteY4" fmla="*/ 7198942 h 71989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88804" h="7198941">
                    <a:moveTo>
                      <a:pt x="97515" y="7198942"/>
                    </a:moveTo>
                    <a:lnTo>
                      <a:pt x="0" y="7142547"/>
                    </a:lnTo>
                    <a:lnTo>
                      <a:pt x="3802427" y="0"/>
                    </a:lnTo>
                    <a:lnTo>
                      <a:pt x="4388804" y="338949"/>
                    </a:lnTo>
                    <a:lnTo>
                      <a:pt x="97515" y="7198942"/>
                    </a:lnTo>
                    <a:close/>
                  </a:path>
                </a:pathLst>
              </a:custGeom>
              <a:grpFill/>
              <a:ln w="6442" cap="flat">
                <a:noFill/>
                <a:prstDash val="solid"/>
                <a:miter/>
              </a:ln>
            </p:spPr>
            <p:txBody>
              <a:bodyPr rtlCol="0" anchor="ctr"/>
              <a:lstStyle/>
              <a:p>
                <a:endParaRPr lang="fr-FR"/>
              </a:p>
            </p:txBody>
          </p:sp>
          <p:sp>
            <p:nvSpPr>
              <p:cNvPr id="15" name="Forme libre : forme 14">
                <a:extLst>
                  <a:ext uri="{FF2B5EF4-FFF2-40B4-BE49-F238E27FC236}">
                    <a16:creationId xmlns:a16="http://schemas.microsoft.com/office/drawing/2014/main" id="{2C64B2A7-4C42-4C39-8380-1C7E20CF3205}"/>
                  </a:ext>
                </a:extLst>
              </p:cNvPr>
              <p:cNvSpPr/>
              <p:nvPr/>
            </p:nvSpPr>
            <p:spPr>
              <a:xfrm>
                <a:off x="6065321" y="-1634371"/>
                <a:ext cx="6451048" cy="5497623"/>
              </a:xfrm>
              <a:custGeom>
                <a:avLst/>
                <a:gdLst>
                  <a:gd name="connsiteX0" fmla="*/ 72314 w 6451048"/>
                  <a:gd name="connsiteY0" fmla="*/ 5497623 h 5497623"/>
                  <a:gd name="connsiteX1" fmla="*/ 0 w 6451048"/>
                  <a:gd name="connsiteY1" fmla="*/ 5411323 h 5497623"/>
                  <a:gd name="connsiteX2" fmla="*/ 6015939 w 6451048"/>
                  <a:gd name="connsiteY2" fmla="*/ 0 h 5497623"/>
                  <a:gd name="connsiteX3" fmla="*/ 6451049 w 6451048"/>
                  <a:gd name="connsiteY3" fmla="*/ 519090 h 5497623"/>
                  <a:gd name="connsiteX4" fmla="*/ 72314 w 6451048"/>
                  <a:gd name="connsiteY4" fmla="*/ 5497623 h 54976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51048" h="5497623">
                    <a:moveTo>
                      <a:pt x="72314" y="5497623"/>
                    </a:moveTo>
                    <a:lnTo>
                      <a:pt x="0" y="5411323"/>
                    </a:lnTo>
                    <a:lnTo>
                      <a:pt x="6015939" y="0"/>
                    </a:lnTo>
                    <a:lnTo>
                      <a:pt x="6451049" y="519090"/>
                    </a:lnTo>
                    <a:lnTo>
                      <a:pt x="72314" y="5497623"/>
                    </a:lnTo>
                    <a:close/>
                  </a:path>
                </a:pathLst>
              </a:custGeom>
              <a:grpFill/>
              <a:ln w="6442" cap="flat">
                <a:noFill/>
                <a:prstDash val="solid"/>
                <a:miter/>
              </a:ln>
            </p:spPr>
            <p:txBody>
              <a:bodyPr rtlCol="0" anchor="ctr"/>
              <a:lstStyle/>
              <a:p>
                <a:endParaRPr lang="fr-FR"/>
              </a:p>
            </p:txBody>
          </p:sp>
          <p:sp>
            <p:nvSpPr>
              <p:cNvPr id="16" name="Forme libre : forme 15">
                <a:extLst>
                  <a:ext uri="{FF2B5EF4-FFF2-40B4-BE49-F238E27FC236}">
                    <a16:creationId xmlns:a16="http://schemas.microsoft.com/office/drawing/2014/main" id="{49156F6F-15CA-4B7B-BBD0-EBADF5100B60}"/>
                  </a:ext>
                </a:extLst>
              </p:cNvPr>
              <p:cNvSpPr/>
              <p:nvPr/>
            </p:nvSpPr>
            <p:spPr>
              <a:xfrm>
                <a:off x="6080338" y="740848"/>
                <a:ext cx="7735304" cy="3133294"/>
              </a:xfrm>
              <a:custGeom>
                <a:avLst/>
                <a:gdLst>
                  <a:gd name="connsiteX0" fmla="*/ 38478 w 7735304"/>
                  <a:gd name="connsiteY0" fmla="*/ 3133295 h 3133294"/>
                  <a:gd name="connsiteX1" fmla="*/ 0 w 7735304"/>
                  <a:gd name="connsiteY1" fmla="*/ 3027402 h 3133294"/>
                  <a:gd name="connsiteX2" fmla="*/ 7503990 w 7735304"/>
                  <a:gd name="connsiteY2" fmla="*/ 0 h 3133294"/>
                  <a:gd name="connsiteX3" fmla="*/ 7735305 w 7735304"/>
                  <a:gd name="connsiteY3" fmla="*/ 636585 h 3133294"/>
                  <a:gd name="connsiteX4" fmla="*/ 38478 w 7735304"/>
                  <a:gd name="connsiteY4" fmla="*/ 3133295 h 31332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35304" h="3133294">
                    <a:moveTo>
                      <a:pt x="38478" y="3133295"/>
                    </a:moveTo>
                    <a:lnTo>
                      <a:pt x="0" y="3027402"/>
                    </a:lnTo>
                    <a:lnTo>
                      <a:pt x="7503990" y="0"/>
                    </a:lnTo>
                    <a:lnTo>
                      <a:pt x="7735305" y="636585"/>
                    </a:lnTo>
                    <a:lnTo>
                      <a:pt x="38478" y="3133295"/>
                    </a:lnTo>
                    <a:close/>
                  </a:path>
                </a:pathLst>
              </a:custGeom>
              <a:grpFill/>
              <a:ln w="6442" cap="flat">
                <a:noFill/>
                <a:prstDash val="solid"/>
                <a:miter/>
              </a:ln>
            </p:spPr>
            <p:txBody>
              <a:bodyPr rtlCol="0" anchor="ctr"/>
              <a:lstStyle/>
              <a:p>
                <a:endParaRPr lang="fr-FR"/>
              </a:p>
            </p:txBody>
          </p:sp>
          <p:sp>
            <p:nvSpPr>
              <p:cNvPr id="17" name="Forme libre : forme 16">
                <a:extLst>
                  <a:ext uri="{FF2B5EF4-FFF2-40B4-BE49-F238E27FC236}">
                    <a16:creationId xmlns:a16="http://schemas.microsoft.com/office/drawing/2014/main" id="{7516E173-D2D7-45B9-9AFF-345F553BE883}"/>
                  </a:ext>
                </a:extLst>
              </p:cNvPr>
              <p:cNvSpPr/>
              <p:nvPr/>
            </p:nvSpPr>
            <p:spPr>
              <a:xfrm>
                <a:off x="6097417" y="3486921"/>
                <a:ext cx="8086885" cy="677317"/>
              </a:xfrm>
              <a:custGeom>
                <a:avLst/>
                <a:gdLst>
                  <a:gd name="connsiteX0" fmla="*/ 0 w 8086885"/>
                  <a:gd name="connsiteY0" fmla="*/ 390961 h 677317"/>
                  <a:gd name="connsiteX1" fmla="*/ 65 w 8086885"/>
                  <a:gd name="connsiteY1" fmla="*/ 278301 h 677317"/>
                  <a:gd name="connsiteX2" fmla="*/ 8086886 w 8086885"/>
                  <a:gd name="connsiteY2" fmla="*/ 0 h 677317"/>
                  <a:gd name="connsiteX3" fmla="*/ 8086563 w 8086885"/>
                  <a:gd name="connsiteY3" fmla="*/ 677317 h 677317"/>
                  <a:gd name="connsiteX4" fmla="*/ 0 w 8086885"/>
                  <a:gd name="connsiteY4" fmla="*/ 390961 h 6773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86885" h="677317">
                    <a:moveTo>
                      <a:pt x="0" y="390961"/>
                    </a:moveTo>
                    <a:lnTo>
                      <a:pt x="65" y="278301"/>
                    </a:lnTo>
                    <a:lnTo>
                      <a:pt x="8086886" y="0"/>
                    </a:lnTo>
                    <a:lnTo>
                      <a:pt x="8086563" y="677317"/>
                    </a:lnTo>
                    <a:lnTo>
                      <a:pt x="0" y="390961"/>
                    </a:lnTo>
                    <a:close/>
                  </a:path>
                </a:pathLst>
              </a:custGeom>
              <a:grpFill/>
              <a:ln w="6442" cap="flat">
                <a:noFill/>
                <a:prstDash val="solid"/>
                <a:miter/>
              </a:ln>
            </p:spPr>
            <p:txBody>
              <a:bodyPr rtlCol="0" anchor="ctr"/>
              <a:lstStyle/>
              <a:p>
                <a:endParaRPr lang="fr-FR"/>
              </a:p>
            </p:txBody>
          </p:sp>
          <p:sp>
            <p:nvSpPr>
              <p:cNvPr id="18" name="Forme libre : forme 17">
                <a:extLst>
                  <a:ext uri="{FF2B5EF4-FFF2-40B4-BE49-F238E27FC236}">
                    <a16:creationId xmlns:a16="http://schemas.microsoft.com/office/drawing/2014/main" id="{1715A341-F44B-40C1-842F-23E3188D9DCF}"/>
                  </a:ext>
                </a:extLst>
              </p:cNvPr>
              <p:cNvSpPr/>
              <p:nvPr/>
            </p:nvSpPr>
            <p:spPr>
              <a:xfrm>
                <a:off x="6035802" y="3806663"/>
                <a:ext cx="1789294" cy="8032939"/>
              </a:xfrm>
              <a:custGeom>
                <a:avLst/>
                <a:gdLst>
                  <a:gd name="connsiteX0" fmla="*/ 0 w 1789294"/>
                  <a:gd name="connsiteY0" fmla="*/ 19464 h 8032939"/>
                  <a:gd name="connsiteX1" fmla="*/ 110985 w 1789294"/>
                  <a:gd name="connsiteY1" fmla="*/ 0 h 8032939"/>
                  <a:gd name="connsiteX2" fmla="*/ 1789294 w 1789294"/>
                  <a:gd name="connsiteY2" fmla="*/ 7915639 h 8032939"/>
                  <a:gd name="connsiteX3" fmla="*/ 1122224 w 1789294"/>
                  <a:gd name="connsiteY3" fmla="*/ 8032940 h 8032939"/>
                  <a:gd name="connsiteX4" fmla="*/ 0 w 1789294"/>
                  <a:gd name="connsiteY4" fmla="*/ 19464 h 80329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89294" h="8032939">
                    <a:moveTo>
                      <a:pt x="0" y="19464"/>
                    </a:moveTo>
                    <a:lnTo>
                      <a:pt x="110985" y="0"/>
                    </a:lnTo>
                    <a:lnTo>
                      <a:pt x="1789294" y="7915639"/>
                    </a:lnTo>
                    <a:lnTo>
                      <a:pt x="1122224" y="8032940"/>
                    </a:lnTo>
                    <a:lnTo>
                      <a:pt x="0" y="19464"/>
                    </a:lnTo>
                    <a:close/>
                  </a:path>
                </a:pathLst>
              </a:custGeom>
              <a:grpFill/>
              <a:ln w="6442" cap="flat">
                <a:noFill/>
                <a:prstDash val="solid"/>
                <a:miter/>
              </a:ln>
            </p:spPr>
            <p:txBody>
              <a:bodyPr rtlCol="0" anchor="ctr"/>
              <a:lstStyle/>
              <a:p>
                <a:endParaRPr lang="fr-FR"/>
              </a:p>
            </p:txBody>
          </p:sp>
          <p:sp>
            <p:nvSpPr>
              <p:cNvPr id="19" name="Forme libre : forme 18">
                <a:extLst>
                  <a:ext uri="{FF2B5EF4-FFF2-40B4-BE49-F238E27FC236}">
                    <a16:creationId xmlns:a16="http://schemas.microsoft.com/office/drawing/2014/main" id="{92F0B0CD-FF54-4A73-8B20-155067B0010C}"/>
                  </a:ext>
                </a:extLst>
              </p:cNvPr>
              <p:cNvSpPr/>
              <p:nvPr/>
            </p:nvSpPr>
            <p:spPr>
              <a:xfrm>
                <a:off x="4349630" y="3804407"/>
                <a:ext cx="1797157" cy="8031908"/>
              </a:xfrm>
              <a:custGeom>
                <a:avLst/>
                <a:gdLst>
                  <a:gd name="connsiteX0" fmla="*/ 1686173 w 1797157"/>
                  <a:gd name="connsiteY0" fmla="*/ 0 h 8031908"/>
                  <a:gd name="connsiteX1" fmla="*/ 1797157 w 1797157"/>
                  <a:gd name="connsiteY1" fmla="*/ 19593 h 8031908"/>
                  <a:gd name="connsiteX2" fmla="*/ 666941 w 1797157"/>
                  <a:gd name="connsiteY2" fmla="*/ 8031908 h 8031908"/>
                  <a:gd name="connsiteX3" fmla="*/ 0 w 1797157"/>
                  <a:gd name="connsiteY3" fmla="*/ 7913962 h 8031908"/>
                  <a:gd name="connsiteX4" fmla="*/ 1686173 w 1797157"/>
                  <a:gd name="connsiteY4" fmla="*/ 0 h 80319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7157" h="8031908">
                    <a:moveTo>
                      <a:pt x="1686173" y="0"/>
                    </a:moveTo>
                    <a:lnTo>
                      <a:pt x="1797157" y="19593"/>
                    </a:lnTo>
                    <a:lnTo>
                      <a:pt x="666941" y="8031908"/>
                    </a:lnTo>
                    <a:lnTo>
                      <a:pt x="0" y="7913962"/>
                    </a:lnTo>
                    <a:lnTo>
                      <a:pt x="1686173" y="0"/>
                    </a:lnTo>
                    <a:close/>
                  </a:path>
                </a:pathLst>
              </a:custGeom>
              <a:grpFill/>
              <a:ln w="6442" cap="flat">
                <a:noFill/>
                <a:prstDash val="solid"/>
                <a:miter/>
              </a:ln>
            </p:spPr>
            <p:txBody>
              <a:bodyPr rtlCol="0" anchor="ctr"/>
              <a:lstStyle/>
              <a:p>
                <a:endParaRPr lang="fr-FR"/>
              </a:p>
            </p:txBody>
          </p:sp>
          <p:sp>
            <p:nvSpPr>
              <p:cNvPr id="20" name="Forme libre : forme 19">
                <a:extLst>
                  <a:ext uri="{FF2B5EF4-FFF2-40B4-BE49-F238E27FC236}">
                    <a16:creationId xmlns:a16="http://schemas.microsoft.com/office/drawing/2014/main" id="{6082EDD8-3A74-4228-8B55-810470ADF32B}"/>
                  </a:ext>
                </a:extLst>
              </p:cNvPr>
              <p:cNvSpPr/>
              <p:nvPr/>
            </p:nvSpPr>
            <p:spPr>
              <a:xfrm>
                <a:off x="1751989" y="3783976"/>
                <a:ext cx="4388804" cy="7198941"/>
              </a:xfrm>
              <a:custGeom>
                <a:avLst/>
                <a:gdLst>
                  <a:gd name="connsiteX0" fmla="*/ 4291290 w 4388804"/>
                  <a:gd name="connsiteY0" fmla="*/ 0 h 7198941"/>
                  <a:gd name="connsiteX1" fmla="*/ 4388804 w 4388804"/>
                  <a:gd name="connsiteY1" fmla="*/ 56395 h 7198941"/>
                  <a:gd name="connsiteX2" fmla="*/ 586441 w 4388804"/>
                  <a:gd name="connsiteY2" fmla="*/ 7198942 h 7198941"/>
                  <a:gd name="connsiteX3" fmla="*/ 0 w 4388804"/>
                  <a:gd name="connsiteY3" fmla="*/ 6859993 h 7198941"/>
                  <a:gd name="connsiteX4" fmla="*/ 4291290 w 4388804"/>
                  <a:gd name="connsiteY4" fmla="*/ 0 h 71989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88804" h="7198941">
                    <a:moveTo>
                      <a:pt x="4291290" y="0"/>
                    </a:moveTo>
                    <a:lnTo>
                      <a:pt x="4388804" y="56395"/>
                    </a:lnTo>
                    <a:lnTo>
                      <a:pt x="586441" y="7198942"/>
                    </a:lnTo>
                    <a:lnTo>
                      <a:pt x="0" y="6859993"/>
                    </a:lnTo>
                    <a:lnTo>
                      <a:pt x="4291290" y="0"/>
                    </a:lnTo>
                    <a:close/>
                  </a:path>
                </a:pathLst>
              </a:custGeom>
              <a:grpFill/>
              <a:ln w="6442" cap="flat">
                <a:noFill/>
                <a:prstDash val="solid"/>
                <a:miter/>
              </a:ln>
            </p:spPr>
            <p:txBody>
              <a:bodyPr rtlCol="0" anchor="ctr"/>
              <a:lstStyle/>
              <a:p>
                <a:endParaRPr lang="fr-FR"/>
              </a:p>
            </p:txBody>
          </p:sp>
          <p:sp>
            <p:nvSpPr>
              <p:cNvPr id="21" name="Forme libre : forme 20">
                <a:extLst>
                  <a:ext uri="{FF2B5EF4-FFF2-40B4-BE49-F238E27FC236}">
                    <a16:creationId xmlns:a16="http://schemas.microsoft.com/office/drawing/2014/main" id="{251A2E6F-2923-4965-B66F-1381A42C309B}"/>
                  </a:ext>
                </a:extLst>
              </p:cNvPr>
              <p:cNvSpPr/>
              <p:nvPr/>
            </p:nvSpPr>
            <p:spPr>
              <a:xfrm>
                <a:off x="-321470" y="3767348"/>
                <a:ext cx="6451113" cy="5497622"/>
              </a:xfrm>
              <a:custGeom>
                <a:avLst/>
                <a:gdLst>
                  <a:gd name="connsiteX0" fmla="*/ 6378735 w 6451113"/>
                  <a:gd name="connsiteY0" fmla="*/ 0 h 5497622"/>
                  <a:gd name="connsiteX1" fmla="*/ 6451114 w 6451113"/>
                  <a:gd name="connsiteY1" fmla="*/ 86300 h 5497622"/>
                  <a:gd name="connsiteX2" fmla="*/ 435110 w 6451113"/>
                  <a:gd name="connsiteY2" fmla="*/ 5497623 h 5497622"/>
                  <a:gd name="connsiteX3" fmla="*/ 0 w 6451113"/>
                  <a:gd name="connsiteY3" fmla="*/ 4978597 h 5497622"/>
                  <a:gd name="connsiteX4" fmla="*/ 6378735 w 6451113"/>
                  <a:gd name="connsiteY4" fmla="*/ 0 h 54976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51113" h="5497622">
                    <a:moveTo>
                      <a:pt x="6378735" y="0"/>
                    </a:moveTo>
                    <a:lnTo>
                      <a:pt x="6451114" y="86300"/>
                    </a:lnTo>
                    <a:lnTo>
                      <a:pt x="435110" y="5497623"/>
                    </a:lnTo>
                    <a:lnTo>
                      <a:pt x="0" y="4978597"/>
                    </a:lnTo>
                    <a:lnTo>
                      <a:pt x="6378735" y="0"/>
                    </a:lnTo>
                    <a:close/>
                  </a:path>
                </a:pathLst>
              </a:custGeom>
              <a:grpFill/>
              <a:ln w="6442" cap="flat">
                <a:noFill/>
                <a:prstDash val="solid"/>
                <a:miter/>
              </a:ln>
            </p:spPr>
            <p:txBody>
              <a:bodyPr rtlCol="0" anchor="ctr"/>
              <a:lstStyle/>
              <a:p>
                <a:endParaRPr lang="fr-FR"/>
              </a:p>
            </p:txBody>
          </p:sp>
          <p:sp>
            <p:nvSpPr>
              <p:cNvPr id="22" name="Forme libre : forme 21">
                <a:extLst>
                  <a:ext uri="{FF2B5EF4-FFF2-40B4-BE49-F238E27FC236}">
                    <a16:creationId xmlns:a16="http://schemas.microsoft.com/office/drawing/2014/main" id="{F5E7CD53-522C-4263-92B8-5ADD38AABD86}"/>
                  </a:ext>
                </a:extLst>
              </p:cNvPr>
              <p:cNvSpPr/>
              <p:nvPr/>
            </p:nvSpPr>
            <p:spPr>
              <a:xfrm>
                <a:off x="-1620742" y="3756455"/>
                <a:ext cx="7735304" cy="3133295"/>
              </a:xfrm>
              <a:custGeom>
                <a:avLst/>
                <a:gdLst>
                  <a:gd name="connsiteX0" fmla="*/ 7696827 w 7735304"/>
                  <a:gd name="connsiteY0" fmla="*/ 0 h 3133295"/>
                  <a:gd name="connsiteX1" fmla="*/ 7735304 w 7735304"/>
                  <a:gd name="connsiteY1" fmla="*/ 105894 h 3133295"/>
                  <a:gd name="connsiteX2" fmla="*/ 231315 w 7735304"/>
                  <a:gd name="connsiteY2" fmla="*/ 3133295 h 3133295"/>
                  <a:gd name="connsiteX3" fmla="*/ 0 w 7735304"/>
                  <a:gd name="connsiteY3" fmla="*/ 2496711 h 3133295"/>
                  <a:gd name="connsiteX4" fmla="*/ 7696827 w 7735304"/>
                  <a:gd name="connsiteY4" fmla="*/ 0 h 31332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35304" h="3133295">
                    <a:moveTo>
                      <a:pt x="7696827" y="0"/>
                    </a:moveTo>
                    <a:lnTo>
                      <a:pt x="7735304" y="105894"/>
                    </a:lnTo>
                    <a:lnTo>
                      <a:pt x="231315" y="3133295"/>
                    </a:lnTo>
                    <a:lnTo>
                      <a:pt x="0" y="2496711"/>
                    </a:lnTo>
                    <a:lnTo>
                      <a:pt x="7696827" y="0"/>
                    </a:lnTo>
                    <a:close/>
                  </a:path>
                </a:pathLst>
              </a:custGeom>
              <a:grpFill/>
              <a:ln w="6442" cap="flat">
                <a:noFill/>
                <a:prstDash val="solid"/>
                <a:miter/>
              </a:ln>
            </p:spPr>
            <p:txBody>
              <a:bodyPr rtlCol="0" anchor="ctr"/>
              <a:lstStyle/>
              <a:p>
                <a:endParaRPr lang="fr-FR"/>
              </a:p>
            </p:txBody>
          </p:sp>
          <p:sp>
            <p:nvSpPr>
              <p:cNvPr id="23" name="Forme libre : forme 22">
                <a:extLst>
                  <a:ext uri="{FF2B5EF4-FFF2-40B4-BE49-F238E27FC236}">
                    <a16:creationId xmlns:a16="http://schemas.microsoft.com/office/drawing/2014/main" id="{4AE9DB96-E3D9-4F34-AFC1-3AE0F7FA8231}"/>
                  </a:ext>
                </a:extLst>
              </p:cNvPr>
              <p:cNvSpPr/>
              <p:nvPr/>
            </p:nvSpPr>
            <p:spPr>
              <a:xfrm>
                <a:off x="-1989403" y="3466361"/>
                <a:ext cx="8086885" cy="677317"/>
              </a:xfrm>
              <a:custGeom>
                <a:avLst/>
                <a:gdLst>
                  <a:gd name="connsiteX0" fmla="*/ 8086886 w 8086885"/>
                  <a:gd name="connsiteY0" fmla="*/ 286356 h 677317"/>
                  <a:gd name="connsiteX1" fmla="*/ 8086821 w 8086885"/>
                  <a:gd name="connsiteY1" fmla="*/ 399017 h 677317"/>
                  <a:gd name="connsiteX2" fmla="*/ 0 w 8086885"/>
                  <a:gd name="connsiteY2" fmla="*/ 677317 h 677317"/>
                  <a:gd name="connsiteX3" fmla="*/ 322 w 8086885"/>
                  <a:gd name="connsiteY3" fmla="*/ 0 h 677317"/>
                  <a:gd name="connsiteX4" fmla="*/ 8086886 w 8086885"/>
                  <a:gd name="connsiteY4" fmla="*/ 286356 h 6773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86885" h="677317">
                    <a:moveTo>
                      <a:pt x="8086886" y="286356"/>
                    </a:moveTo>
                    <a:lnTo>
                      <a:pt x="8086821" y="399017"/>
                    </a:lnTo>
                    <a:lnTo>
                      <a:pt x="0" y="677317"/>
                    </a:lnTo>
                    <a:lnTo>
                      <a:pt x="322" y="0"/>
                    </a:lnTo>
                    <a:lnTo>
                      <a:pt x="8086886" y="286356"/>
                    </a:lnTo>
                    <a:close/>
                  </a:path>
                </a:pathLst>
              </a:custGeom>
              <a:grpFill/>
              <a:ln w="6442" cap="flat">
                <a:noFill/>
                <a:prstDash val="solid"/>
                <a:miter/>
              </a:ln>
            </p:spPr>
            <p:txBody>
              <a:bodyPr rtlCol="0" anchor="ctr"/>
              <a:lstStyle/>
              <a:p>
                <a:endParaRPr lang="fr-FR"/>
              </a:p>
            </p:txBody>
          </p:sp>
          <p:sp>
            <p:nvSpPr>
              <p:cNvPr id="24" name="Forme libre : forme 23">
                <a:extLst>
                  <a:ext uri="{FF2B5EF4-FFF2-40B4-BE49-F238E27FC236}">
                    <a16:creationId xmlns:a16="http://schemas.microsoft.com/office/drawing/2014/main" id="{64B1A968-3126-4A31-889F-377787509744}"/>
                  </a:ext>
                </a:extLst>
              </p:cNvPr>
              <p:cNvSpPr/>
              <p:nvPr/>
            </p:nvSpPr>
            <p:spPr>
              <a:xfrm>
                <a:off x="-1614039" y="721642"/>
                <a:ext cx="7732919" cy="3140706"/>
              </a:xfrm>
              <a:custGeom>
                <a:avLst/>
                <a:gdLst>
                  <a:gd name="connsiteX0" fmla="*/ 7732920 w 7732919"/>
                  <a:gd name="connsiteY0" fmla="*/ 3034878 h 3140706"/>
                  <a:gd name="connsiteX1" fmla="*/ 7694377 w 7732919"/>
                  <a:gd name="connsiteY1" fmla="*/ 3140707 h 3140706"/>
                  <a:gd name="connsiteX2" fmla="*/ 0 w 7732919"/>
                  <a:gd name="connsiteY2" fmla="*/ 636391 h 3140706"/>
                  <a:gd name="connsiteX3" fmla="*/ 232024 w 7732919"/>
                  <a:gd name="connsiteY3" fmla="*/ 0 h 3140706"/>
                  <a:gd name="connsiteX4" fmla="*/ 7732920 w 7732919"/>
                  <a:gd name="connsiteY4" fmla="*/ 3034878 h 31407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32919" h="3140706">
                    <a:moveTo>
                      <a:pt x="7732920" y="3034878"/>
                    </a:moveTo>
                    <a:lnTo>
                      <a:pt x="7694377" y="3140707"/>
                    </a:lnTo>
                    <a:lnTo>
                      <a:pt x="0" y="636391"/>
                    </a:lnTo>
                    <a:lnTo>
                      <a:pt x="232024" y="0"/>
                    </a:lnTo>
                    <a:lnTo>
                      <a:pt x="7732920" y="3034878"/>
                    </a:lnTo>
                    <a:close/>
                  </a:path>
                </a:pathLst>
              </a:custGeom>
              <a:grpFill/>
              <a:ln w="6442" cap="flat">
                <a:noFill/>
                <a:prstDash val="solid"/>
                <a:miter/>
              </a:ln>
            </p:spPr>
            <p:txBody>
              <a:bodyPr rtlCol="0" anchor="ctr"/>
              <a:lstStyle/>
              <a:p>
                <a:endParaRPr lang="fr-FR"/>
              </a:p>
            </p:txBody>
          </p:sp>
          <p:sp>
            <p:nvSpPr>
              <p:cNvPr id="25" name="Forme libre : forme 24">
                <a:extLst>
                  <a:ext uri="{FF2B5EF4-FFF2-40B4-BE49-F238E27FC236}">
                    <a16:creationId xmlns:a16="http://schemas.microsoft.com/office/drawing/2014/main" id="{A279E009-81AC-477D-8765-D0DE42644197}"/>
                  </a:ext>
                </a:extLst>
              </p:cNvPr>
              <p:cNvSpPr/>
              <p:nvPr/>
            </p:nvSpPr>
            <p:spPr>
              <a:xfrm>
                <a:off x="-308515" y="-1649903"/>
                <a:ext cx="6446215" cy="5503552"/>
              </a:xfrm>
              <a:custGeom>
                <a:avLst/>
                <a:gdLst>
                  <a:gd name="connsiteX0" fmla="*/ 6446216 w 6446215"/>
                  <a:gd name="connsiteY0" fmla="*/ 5417317 h 5503552"/>
                  <a:gd name="connsiteX1" fmla="*/ 6373773 w 6446215"/>
                  <a:gd name="connsiteY1" fmla="*/ 5503553 h 5503552"/>
                  <a:gd name="connsiteX2" fmla="*/ 0 w 6446215"/>
                  <a:gd name="connsiteY2" fmla="*/ 518639 h 5503552"/>
                  <a:gd name="connsiteX3" fmla="*/ 435626 w 6446215"/>
                  <a:gd name="connsiteY3" fmla="*/ 0 h 5503552"/>
                  <a:gd name="connsiteX4" fmla="*/ 6446216 w 6446215"/>
                  <a:gd name="connsiteY4" fmla="*/ 5417317 h 55035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46215" h="5503552">
                    <a:moveTo>
                      <a:pt x="6446216" y="5417317"/>
                    </a:moveTo>
                    <a:lnTo>
                      <a:pt x="6373773" y="5503553"/>
                    </a:lnTo>
                    <a:lnTo>
                      <a:pt x="0" y="518639"/>
                    </a:lnTo>
                    <a:lnTo>
                      <a:pt x="435626" y="0"/>
                    </a:lnTo>
                    <a:lnTo>
                      <a:pt x="6446216" y="5417317"/>
                    </a:lnTo>
                    <a:close/>
                  </a:path>
                </a:pathLst>
              </a:custGeom>
              <a:grpFill/>
              <a:ln w="6442" cap="flat">
                <a:noFill/>
                <a:prstDash val="solid"/>
                <a:miter/>
              </a:ln>
            </p:spPr>
            <p:txBody>
              <a:bodyPr rtlCol="0" anchor="ctr"/>
              <a:lstStyle/>
              <a:p>
                <a:endParaRPr lang="fr-FR"/>
              </a:p>
            </p:txBody>
          </p:sp>
        </p:grpSp>
      </p:grpSp>
      <p:grpSp>
        <p:nvGrpSpPr>
          <p:cNvPr id="26" name="Groupe 25">
            <a:extLst>
              <a:ext uri="{FF2B5EF4-FFF2-40B4-BE49-F238E27FC236}">
                <a16:creationId xmlns:a16="http://schemas.microsoft.com/office/drawing/2014/main" id="{CAB06AC4-E211-4E60-B6B3-D6E770EF6B1D}"/>
              </a:ext>
            </a:extLst>
          </p:cNvPr>
          <p:cNvGrpSpPr/>
          <p:nvPr/>
        </p:nvGrpSpPr>
        <p:grpSpPr>
          <a:xfrm>
            <a:off x="-273323" y="2325591"/>
            <a:ext cx="4110779" cy="4110779"/>
            <a:chOff x="2400383" y="2129625"/>
            <a:chExt cx="4521857" cy="4521857"/>
          </a:xfrm>
        </p:grpSpPr>
        <p:grpSp>
          <p:nvGrpSpPr>
            <p:cNvPr id="27" name="Groupe 26">
              <a:extLst>
                <a:ext uri="{FF2B5EF4-FFF2-40B4-BE49-F238E27FC236}">
                  <a16:creationId xmlns:a16="http://schemas.microsoft.com/office/drawing/2014/main" id="{3F7F1001-3840-4589-9BB2-0313916ABEA4}"/>
                </a:ext>
              </a:extLst>
            </p:cNvPr>
            <p:cNvGrpSpPr/>
            <p:nvPr/>
          </p:nvGrpSpPr>
          <p:grpSpPr>
            <a:xfrm>
              <a:off x="3097703" y="2775697"/>
              <a:ext cx="2830625" cy="2546235"/>
              <a:chOff x="3097703" y="2775697"/>
              <a:chExt cx="2830625" cy="2546235"/>
            </a:xfrm>
          </p:grpSpPr>
          <p:sp>
            <p:nvSpPr>
              <p:cNvPr id="29" name="Forme libre : forme 28">
                <a:extLst>
                  <a:ext uri="{FF2B5EF4-FFF2-40B4-BE49-F238E27FC236}">
                    <a16:creationId xmlns:a16="http://schemas.microsoft.com/office/drawing/2014/main" id="{31C551B2-370E-49A2-86CC-0681845CEA6E}"/>
                  </a:ext>
                </a:extLst>
              </p:cNvPr>
              <p:cNvSpPr/>
              <p:nvPr/>
            </p:nvSpPr>
            <p:spPr>
              <a:xfrm>
                <a:off x="4203445" y="4396820"/>
                <a:ext cx="1724883" cy="925112"/>
              </a:xfrm>
              <a:custGeom>
                <a:avLst/>
                <a:gdLst>
                  <a:gd name="connsiteX0" fmla="*/ 1724884 w 1724883"/>
                  <a:gd name="connsiteY0" fmla="*/ 925113 h 925112"/>
                  <a:gd name="connsiteX1" fmla="*/ 0 w 1724883"/>
                  <a:gd name="connsiteY1" fmla="*/ 853002 h 925112"/>
                  <a:gd name="connsiteX2" fmla="*/ 0 w 1724883"/>
                  <a:gd name="connsiteY2" fmla="*/ 0 h 925112"/>
                  <a:gd name="connsiteX3" fmla="*/ 1724884 w 1724883"/>
                  <a:gd name="connsiteY3" fmla="*/ 0 h 925112"/>
                  <a:gd name="connsiteX4" fmla="*/ 1724884 w 1724883"/>
                  <a:gd name="connsiteY4" fmla="*/ 925113 h 9251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24883" h="925112">
                    <a:moveTo>
                      <a:pt x="1724884" y="925113"/>
                    </a:moveTo>
                    <a:lnTo>
                      <a:pt x="0" y="853002"/>
                    </a:lnTo>
                    <a:lnTo>
                      <a:pt x="0" y="0"/>
                    </a:lnTo>
                    <a:lnTo>
                      <a:pt x="1724884" y="0"/>
                    </a:lnTo>
                    <a:lnTo>
                      <a:pt x="1724884" y="925113"/>
                    </a:lnTo>
                    <a:close/>
                  </a:path>
                </a:pathLst>
              </a:custGeom>
              <a:solidFill>
                <a:srgbClr val="00AAD3"/>
              </a:solidFill>
              <a:ln w="6552" cap="flat">
                <a:noFill/>
                <a:prstDash val="solid"/>
                <a:miter/>
              </a:ln>
            </p:spPr>
            <p:txBody>
              <a:bodyPr rtlCol="0" anchor="ctr"/>
              <a:lstStyle/>
              <a:p>
                <a:endParaRPr lang="fr-FR"/>
              </a:p>
            </p:txBody>
          </p:sp>
          <p:sp>
            <p:nvSpPr>
              <p:cNvPr id="30" name="Forme libre : forme 29">
                <a:extLst>
                  <a:ext uri="{FF2B5EF4-FFF2-40B4-BE49-F238E27FC236}">
                    <a16:creationId xmlns:a16="http://schemas.microsoft.com/office/drawing/2014/main" id="{BF4B8E57-7159-4907-ADBE-E50D76E15CF7}"/>
                  </a:ext>
                </a:extLst>
              </p:cNvPr>
              <p:cNvSpPr/>
              <p:nvPr/>
            </p:nvSpPr>
            <p:spPr>
              <a:xfrm>
                <a:off x="4311796" y="3090712"/>
                <a:ext cx="213820" cy="184574"/>
              </a:xfrm>
              <a:custGeom>
                <a:avLst/>
                <a:gdLst>
                  <a:gd name="connsiteX0" fmla="*/ -419 w 213820"/>
                  <a:gd name="connsiteY0" fmla="*/ 132634 h 184574"/>
                  <a:gd name="connsiteX1" fmla="*/ 79558 w 213820"/>
                  <a:gd name="connsiteY1" fmla="*/ 179112 h 184574"/>
                  <a:gd name="connsiteX2" fmla="*/ 177104 w 213820"/>
                  <a:gd name="connsiteY2" fmla="*/ 132634 h 184574"/>
                  <a:gd name="connsiteX3" fmla="*/ 199720 w 213820"/>
                  <a:gd name="connsiteY3" fmla="*/ 22894 h 184574"/>
                  <a:gd name="connsiteX4" fmla="*/ 54910 w 213820"/>
                  <a:gd name="connsiteY4" fmla="*/ 1261 h 184574"/>
                  <a:gd name="connsiteX5" fmla="*/ -484 w 213820"/>
                  <a:gd name="connsiteY5" fmla="*/ 91989 h 184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3820" h="184574">
                    <a:moveTo>
                      <a:pt x="-419" y="132634"/>
                    </a:moveTo>
                    <a:cubicBezTo>
                      <a:pt x="-2517" y="165411"/>
                      <a:pt x="38521" y="196943"/>
                      <a:pt x="79558" y="179112"/>
                    </a:cubicBezTo>
                    <a:cubicBezTo>
                      <a:pt x="120595" y="161281"/>
                      <a:pt x="141377" y="145023"/>
                      <a:pt x="177104" y="132634"/>
                    </a:cubicBezTo>
                    <a:cubicBezTo>
                      <a:pt x="212831" y="120244"/>
                      <a:pt x="225484" y="54754"/>
                      <a:pt x="199720" y="22894"/>
                    </a:cubicBezTo>
                    <a:cubicBezTo>
                      <a:pt x="173957" y="-8965"/>
                      <a:pt x="54910" y="1261"/>
                      <a:pt x="54910" y="1261"/>
                    </a:cubicBezTo>
                    <a:lnTo>
                      <a:pt x="-484" y="91989"/>
                    </a:lnTo>
                    <a:close/>
                  </a:path>
                </a:pathLst>
              </a:custGeom>
              <a:solidFill>
                <a:srgbClr val="C4906C"/>
              </a:solidFill>
              <a:ln w="6552" cap="flat">
                <a:noFill/>
                <a:prstDash val="solid"/>
                <a:miter/>
              </a:ln>
            </p:spPr>
            <p:txBody>
              <a:bodyPr rtlCol="0" anchor="ctr"/>
              <a:lstStyle/>
              <a:p>
                <a:endParaRPr lang="fr-FR"/>
              </a:p>
            </p:txBody>
          </p:sp>
          <p:sp>
            <p:nvSpPr>
              <p:cNvPr id="31" name="Forme libre : forme 30">
                <a:extLst>
                  <a:ext uri="{FF2B5EF4-FFF2-40B4-BE49-F238E27FC236}">
                    <a16:creationId xmlns:a16="http://schemas.microsoft.com/office/drawing/2014/main" id="{A8C9B5D4-8D24-4A17-838D-093D884A31D7}"/>
                  </a:ext>
                </a:extLst>
              </p:cNvPr>
              <p:cNvSpPr/>
              <p:nvPr/>
            </p:nvSpPr>
            <p:spPr>
              <a:xfrm>
                <a:off x="3097703" y="2775697"/>
                <a:ext cx="1449513" cy="2474846"/>
              </a:xfrm>
              <a:custGeom>
                <a:avLst/>
                <a:gdLst>
                  <a:gd name="connsiteX0" fmla="*/ 1284408 w 1449513"/>
                  <a:gd name="connsiteY0" fmla="*/ 40093 h 2474846"/>
                  <a:gd name="connsiteX1" fmla="*/ 896782 w 1449513"/>
                  <a:gd name="connsiteY1" fmla="*/ 71428 h 2474846"/>
                  <a:gd name="connsiteX2" fmla="*/ 212911 w 1449513"/>
                  <a:gd name="connsiteY2" fmla="*/ 909614 h 2474846"/>
                  <a:gd name="connsiteX3" fmla="*/ 212911 w 1449513"/>
                  <a:gd name="connsiteY3" fmla="*/ 2184070 h 2474846"/>
                  <a:gd name="connsiteX4" fmla="*/ 1124717 w 1449513"/>
                  <a:gd name="connsiteY4" fmla="*/ 2474544 h 2474846"/>
                  <a:gd name="connsiteX5" fmla="*/ 1103280 w 1449513"/>
                  <a:gd name="connsiteY5" fmla="*/ 1622329 h 2474846"/>
                  <a:gd name="connsiteX6" fmla="*/ 1105246 w 1449513"/>
                  <a:gd name="connsiteY6" fmla="*/ 1621149 h 2474846"/>
                  <a:gd name="connsiteX7" fmla="*/ 678090 w 1449513"/>
                  <a:gd name="connsiteY7" fmla="*/ 1244732 h 2474846"/>
                  <a:gd name="connsiteX8" fmla="*/ 955453 w 1449513"/>
                  <a:gd name="connsiteY8" fmla="*/ 556404 h 2474846"/>
                  <a:gd name="connsiteX9" fmla="*/ 916841 w 1449513"/>
                  <a:gd name="connsiteY9" fmla="*/ 497863 h 2474846"/>
                  <a:gd name="connsiteX10" fmla="*/ 898158 w 1449513"/>
                  <a:gd name="connsiteY10" fmla="*/ 454663 h 2474846"/>
                  <a:gd name="connsiteX11" fmla="*/ 884523 w 1449513"/>
                  <a:gd name="connsiteY11" fmla="*/ 409823 h 2474846"/>
                  <a:gd name="connsiteX12" fmla="*/ 887407 w 1449513"/>
                  <a:gd name="connsiteY12" fmla="*/ 409102 h 2474846"/>
                  <a:gd name="connsiteX13" fmla="*/ 907074 w 1449513"/>
                  <a:gd name="connsiteY13" fmla="*/ 450270 h 2474846"/>
                  <a:gd name="connsiteX14" fmla="*/ 933296 w 1449513"/>
                  <a:gd name="connsiteY14" fmla="*/ 490652 h 2474846"/>
                  <a:gd name="connsiteX15" fmla="*/ 961616 w 1449513"/>
                  <a:gd name="connsiteY15" fmla="*/ 528150 h 2474846"/>
                  <a:gd name="connsiteX16" fmla="*/ 977611 w 1449513"/>
                  <a:gd name="connsiteY16" fmla="*/ 547161 h 2474846"/>
                  <a:gd name="connsiteX17" fmla="*/ 1084269 w 1449513"/>
                  <a:gd name="connsiteY17" fmla="*/ 474657 h 2474846"/>
                  <a:gd name="connsiteX18" fmla="*/ 1054310 w 1449513"/>
                  <a:gd name="connsiteY18" fmla="*/ 419787 h 2474846"/>
                  <a:gd name="connsiteX19" fmla="*/ 1039495 w 1449513"/>
                  <a:gd name="connsiteY19" fmla="*/ 386158 h 2474846"/>
                  <a:gd name="connsiteX20" fmla="*/ 1028023 w 1449513"/>
                  <a:gd name="connsiteY20" fmla="*/ 351676 h 2474846"/>
                  <a:gd name="connsiteX21" fmla="*/ 1030907 w 1449513"/>
                  <a:gd name="connsiteY21" fmla="*/ 350889 h 2474846"/>
                  <a:gd name="connsiteX22" fmla="*/ 1048410 w 1449513"/>
                  <a:gd name="connsiteY22" fmla="*/ 381634 h 2474846"/>
                  <a:gd name="connsiteX23" fmla="*/ 1070568 w 1449513"/>
                  <a:gd name="connsiteY23" fmla="*/ 412445 h 2474846"/>
                  <a:gd name="connsiteX24" fmla="*/ 1106492 w 1449513"/>
                  <a:gd name="connsiteY24" fmla="*/ 470920 h 2474846"/>
                  <a:gd name="connsiteX25" fmla="*/ 1222590 w 1449513"/>
                  <a:gd name="connsiteY25" fmla="*/ 459514 h 2474846"/>
                  <a:gd name="connsiteX26" fmla="*/ 1221804 w 1449513"/>
                  <a:gd name="connsiteY26" fmla="*/ 437946 h 2474846"/>
                  <a:gd name="connsiteX27" fmla="*/ 1219706 w 1449513"/>
                  <a:gd name="connsiteY27" fmla="*/ 410020 h 2474846"/>
                  <a:gd name="connsiteX28" fmla="*/ 1211249 w 1449513"/>
                  <a:gd name="connsiteY28" fmla="*/ 354298 h 2474846"/>
                  <a:gd name="connsiteX29" fmla="*/ 1193877 w 1449513"/>
                  <a:gd name="connsiteY29" fmla="*/ 300608 h 2474846"/>
                  <a:gd name="connsiteX30" fmla="*/ 1180241 w 1449513"/>
                  <a:gd name="connsiteY30" fmla="*/ 275894 h 2474846"/>
                  <a:gd name="connsiteX31" fmla="*/ 1162017 w 1449513"/>
                  <a:gd name="connsiteY31" fmla="*/ 254589 h 2474846"/>
                  <a:gd name="connsiteX32" fmla="*/ 1163918 w 1449513"/>
                  <a:gd name="connsiteY32" fmla="*/ 252229 h 2474846"/>
                  <a:gd name="connsiteX33" fmla="*/ 1184765 w 1449513"/>
                  <a:gd name="connsiteY33" fmla="*/ 271895 h 2474846"/>
                  <a:gd name="connsiteX34" fmla="*/ 1202596 w 1449513"/>
                  <a:gd name="connsiteY34" fmla="*/ 296151 h 2474846"/>
                  <a:gd name="connsiteX35" fmla="*/ 1228818 w 1449513"/>
                  <a:gd name="connsiteY35" fmla="*/ 352725 h 2474846"/>
                  <a:gd name="connsiteX36" fmla="*/ 1243895 w 1449513"/>
                  <a:gd name="connsiteY36" fmla="*/ 447124 h 2474846"/>
                  <a:gd name="connsiteX37" fmla="*/ 1323807 w 1449513"/>
                  <a:gd name="connsiteY37" fmla="*/ 389829 h 2474846"/>
                  <a:gd name="connsiteX38" fmla="*/ 1322168 w 1449513"/>
                  <a:gd name="connsiteY38" fmla="*/ 309458 h 2474846"/>
                  <a:gd name="connsiteX39" fmla="*/ 1318300 w 1449513"/>
                  <a:gd name="connsiteY39" fmla="*/ 264094 h 2474846"/>
                  <a:gd name="connsiteX40" fmla="*/ 1308270 w 1449513"/>
                  <a:gd name="connsiteY40" fmla="*/ 220304 h 2474846"/>
                  <a:gd name="connsiteX41" fmla="*/ 1310893 w 1449513"/>
                  <a:gd name="connsiteY41" fmla="*/ 218861 h 2474846"/>
                  <a:gd name="connsiteX42" fmla="*/ 1327872 w 1449513"/>
                  <a:gd name="connsiteY42" fmla="*/ 262259 h 2474846"/>
                  <a:gd name="connsiteX43" fmla="*/ 1339803 w 1449513"/>
                  <a:gd name="connsiteY43" fmla="*/ 309917 h 2474846"/>
                  <a:gd name="connsiteX44" fmla="*/ 1346358 w 1449513"/>
                  <a:gd name="connsiteY44" fmla="*/ 364393 h 2474846"/>
                  <a:gd name="connsiteX45" fmla="*/ 1449017 w 1449513"/>
                  <a:gd name="connsiteY45" fmla="*/ 306836 h 2474846"/>
                  <a:gd name="connsiteX46" fmla="*/ 1284408 w 1449513"/>
                  <a:gd name="connsiteY46" fmla="*/ 40093 h 24748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449513" h="2474846">
                    <a:moveTo>
                      <a:pt x="1284408" y="40093"/>
                    </a:moveTo>
                    <a:cubicBezTo>
                      <a:pt x="1159854" y="-19694"/>
                      <a:pt x="1002522" y="-16219"/>
                      <a:pt x="896782" y="71428"/>
                    </a:cubicBezTo>
                    <a:cubicBezTo>
                      <a:pt x="791041" y="159075"/>
                      <a:pt x="454875" y="459645"/>
                      <a:pt x="212911" y="909614"/>
                    </a:cubicBezTo>
                    <a:cubicBezTo>
                      <a:pt x="-29052" y="1359584"/>
                      <a:pt x="-111258" y="1904543"/>
                      <a:pt x="212911" y="2184070"/>
                    </a:cubicBezTo>
                    <a:cubicBezTo>
                      <a:pt x="407348" y="2351694"/>
                      <a:pt x="786715" y="2439735"/>
                      <a:pt x="1124717" y="2474544"/>
                    </a:cubicBezTo>
                    <a:cubicBezTo>
                      <a:pt x="1256613" y="2144933"/>
                      <a:pt x="1159657" y="1702503"/>
                      <a:pt x="1103280" y="1622329"/>
                    </a:cubicBezTo>
                    <a:lnTo>
                      <a:pt x="1105246" y="1621149"/>
                    </a:lnTo>
                    <a:cubicBezTo>
                      <a:pt x="934803" y="1610726"/>
                      <a:pt x="614764" y="1597549"/>
                      <a:pt x="678090" y="1244732"/>
                    </a:cubicBezTo>
                    <a:cubicBezTo>
                      <a:pt x="738204" y="909746"/>
                      <a:pt x="910220" y="625827"/>
                      <a:pt x="955453" y="556404"/>
                    </a:cubicBezTo>
                    <a:cubicBezTo>
                      <a:pt x="939955" y="538757"/>
                      <a:pt x="926962" y="519058"/>
                      <a:pt x="916841" y="497863"/>
                    </a:cubicBezTo>
                    <a:cubicBezTo>
                      <a:pt x="909827" y="483704"/>
                      <a:pt x="903730" y="469281"/>
                      <a:pt x="898158" y="454663"/>
                    </a:cubicBezTo>
                    <a:cubicBezTo>
                      <a:pt x="892440" y="440098"/>
                      <a:pt x="887881" y="425105"/>
                      <a:pt x="884523" y="409823"/>
                    </a:cubicBezTo>
                    <a:cubicBezTo>
                      <a:pt x="883802" y="406217"/>
                      <a:pt x="886359" y="405824"/>
                      <a:pt x="887407" y="409102"/>
                    </a:cubicBezTo>
                    <a:cubicBezTo>
                      <a:pt x="892497" y="423478"/>
                      <a:pt x="899089" y="437277"/>
                      <a:pt x="907074" y="450270"/>
                    </a:cubicBezTo>
                    <a:cubicBezTo>
                      <a:pt x="915071" y="463971"/>
                      <a:pt x="923987" y="477541"/>
                      <a:pt x="933296" y="490652"/>
                    </a:cubicBezTo>
                    <a:cubicBezTo>
                      <a:pt x="942604" y="503763"/>
                      <a:pt x="952176" y="516415"/>
                      <a:pt x="961616" y="528150"/>
                    </a:cubicBezTo>
                    <a:cubicBezTo>
                      <a:pt x="966926" y="534705"/>
                      <a:pt x="972235" y="541261"/>
                      <a:pt x="977611" y="547161"/>
                    </a:cubicBezTo>
                    <a:cubicBezTo>
                      <a:pt x="1015830" y="557781"/>
                      <a:pt x="1078107" y="538901"/>
                      <a:pt x="1084269" y="474657"/>
                    </a:cubicBezTo>
                    <a:cubicBezTo>
                      <a:pt x="1073156" y="457005"/>
                      <a:pt x="1063150" y="438680"/>
                      <a:pt x="1054310" y="419787"/>
                    </a:cubicBezTo>
                    <a:cubicBezTo>
                      <a:pt x="1049001" y="408774"/>
                      <a:pt x="1044084" y="397499"/>
                      <a:pt x="1039495" y="386158"/>
                    </a:cubicBezTo>
                    <a:cubicBezTo>
                      <a:pt x="1034752" y="374990"/>
                      <a:pt x="1030916" y="363459"/>
                      <a:pt x="1028023" y="351676"/>
                    </a:cubicBezTo>
                    <a:cubicBezTo>
                      <a:pt x="1027367" y="348857"/>
                      <a:pt x="1029924" y="348398"/>
                      <a:pt x="1030907" y="350889"/>
                    </a:cubicBezTo>
                    <a:cubicBezTo>
                      <a:pt x="1035533" y="361780"/>
                      <a:pt x="1041407" y="372097"/>
                      <a:pt x="1048410" y="381634"/>
                    </a:cubicBezTo>
                    <a:cubicBezTo>
                      <a:pt x="1055425" y="391861"/>
                      <a:pt x="1063095" y="402153"/>
                      <a:pt x="1070568" y="412445"/>
                    </a:cubicBezTo>
                    <a:cubicBezTo>
                      <a:pt x="1084593" y="430601"/>
                      <a:pt x="1096636" y="450204"/>
                      <a:pt x="1106492" y="470920"/>
                    </a:cubicBezTo>
                    <a:cubicBezTo>
                      <a:pt x="1144186" y="489866"/>
                      <a:pt x="1190272" y="489603"/>
                      <a:pt x="1222590" y="459514"/>
                    </a:cubicBezTo>
                    <a:lnTo>
                      <a:pt x="1221804" y="437946"/>
                    </a:lnTo>
                    <a:cubicBezTo>
                      <a:pt x="1221083" y="428703"/>
                      <a:pt x="1220820" y="419328"/>
                      <a:pt x="1219706" y="410020"/>
                    </a:cubicBezTo>
                    <a:cubicBezTo>
                      <a:pt x="1218127" y="391279"/>
                      <a:pt x="1215302" y="372663"/>
                      <a:pt x="1211249" y="354298"/>
                    </a:cubicBezTo>
                    <a:cubicBezTo>
                      <a:pt x="1207359" y="335841"/>
                      <a:pt x="1201536" y="317846"/>
                      <a:pt x="1193877" y="300608"/>
                    </a:cubicBezTo>
                    <a:cubicBezTo>
                      <a:pt x="1190008" y="292015"/>
                      <a:pt x="1185448" y="283750"/>
                      <a:pt x="1180241" y="275894"/>
                    </a:cubicBezTo>
                    <a:cubicBezTo>
                      <a:pt x="1175148" y="268009"/>
                      <a:pt x="1169018" y="260843"/>
                      <a:pt x="1162017" y="254589"/>
                    </a:cubicBezTo>
                    <a:cubicBezTo>
                      <a:pt x="1158740" y="251573"/>
                      <a:pt x="1160247" y="249475"/>
                      <a:pt x="1163918" y="252229"/>
                    </a:cubicBezTo>
                    <a:cubicBezTo>
                      <a:pt x="1171595" y="257967"/>
                      <a:pt x="1178589" y="264566"/>
                      <a:pt x="1184765" y="271895"/>
                    </a:cubicBezTo>
                    <a:cubicBezTo>
                      <a:pt x="1191316" y="279516"/>
                      <a:pt x="1197277" y="287624"/>
                      <a:pt x="1202596" y="296151"/>
                    </a:cubicBezTo>
                    <a:cubicBezTo>
                      <a:pt x="1213580" y="313885"/>
                      <a:pt x="1222384" y="332880"/>
                      <a:pt x="1228818" y="352725"/>
                    </a:cubicBezTo>
                    <a:cubicBezTo>
                      <a:pt x="1239099" y="383124"/>
                      <a:pt x="1244196" y="415035"/>
                      <a:pt x="1243895" y="447124"/>
                    </a:cubicBezTo>
                    <a:cubicBezTo>
                      <a:pt x="1281196" y="452434"/>
                      <a:pt x="1310631" y="427916"/>
                      <a:pt x="1323807" y="389829"/>
                    </a:cubicBezTo>
                    <a:cubicBezTo>
                      <a:pt x="1323807" y="363607"/>
                      <a:pt x="1323807" y="336401"/>
                      <a:pt x="1322168" y="309458"/>
                    </a:cubicBezTo>
                    <a:cubicBezTo>
                      <a:pt x="1321382" y="294250"/>
                      <a:pt x="1320267" y="279106"/>
                      <a:pt x="1318300" y="264094"/>
                    </a:cubicBezTo>
                    <a:cubicBezTo>
                      <a:pt x="1316787" y="249138"/>
                      <a:pt x="1313418" y="234428"/>
                      <a:pt x="1308270" y="220304"/>
                    </a:cubicBezTo>
                    <a:cubicBezTo>
                      <a:pt x="1306828" y="217157"/>
                      <a:pt x="1308926" y="215649"/>
                      <a:pt x="1310893" y="218861"/>
                    </a:cubicBezTo>
                    <a:cubicBezTo>
                      <a:pt x="1317947" y="232742"/>
                      <a:pt x="1323633" y="247276"/>
                      <a:pt x="1327872" y="262259"/>
                    </a:cubicBezTo>
                    <a:cubicBezTo>
                      <a:pt x="1332709" y="277917"/>
                      <a:pt x="1336692" y="293827"/>
                      <a:pt x="1339803" y="309917"/>
                    </a:cubicBezTo>
                    <a:cubicBezTo>
                      <a:pt x="1343516" y="327859"/>
                      <a:pt x="1345709" y="346083"/>
                      <a:pt x="1346358" y="364393"/>
                    </a:cubicBezTo>
                    <a:cubicBezTo>
                      <a:pt x="1383659" y="392189"/>
                      <a:pt x="1449017" y="382224"/>
                      <a:pt x="1449017" y="306836"/>
                    </a:cubicBezTo>
                    <a:cubicBezTo>
                      <a:pt x="1448296" y="220238"/>
                      <a:pt x="1398868" y="95159"/>
                      <a:pt x="1284408" y="40093"/>
                    </a:cubicBezTo>
                    <a:close/>
                  </a:path>
                </a:pathLst>
              </a:custGeom>
              <a:solidFill>
                <a:srgbClr val="CC946E"/>
              </a:solidFill>
              <a:ln w="6552" cap="flat">
                <a:noFill/>
                <a:prstDash val="solid"/>
                <a:miter/>
              </a:ln>
            </p:spPr>
            <p:txBody>
              <a:bodyPr rtlCol="0" anchor="ctr"/>
              <a:lstStyle/>
              <a:p>
                <a:endParaRPr lang="fr-FR"/>
              </a:p>
            </p:txBody>
          </p:sp>
          <p:sp>
            <p:nvSpPr>
              <p:cNvPr id="32" name="Forme libre : forme 31">
                <a:extLst>
                  <a:ext uri="{FF2B5EF4-FFF2-40B4-BE49-F238E27FC236}">
                    <a16:creationId xmlns:a16="http://schemas.microsoft.com/office/drawing/2014/main" id="{E1D55497-63EA-4548-995A-CA1541AA79DB}"/>
                  </a:ext>
                </a:extLst>
              </p:cNvPr>
              <p:cNvSpPr/>
              <p:nvPr/>
            </p:nvSpPr>
            <p:spPr>
              <a:xfrm>
                <a:off x="4405860" y="2993401"/>
                <a:ext cx="38237" cy="172754"/>
              </a:xfrm>
              <a:custGeom>
                <a:avLst/>
                <a:gdLst>
                  <a:gd name="connsiteX0" fmla="*/ 19583 w 38237"/>
                  <a:gd name="connsiteY0" fmla="*/ 44883 h 172754"/>
                  <a:gd name="connsiteX1" fmla="*/ 2604 w 38237"/>
                  <a:gd name="connsiteY1" fmla="*/ 1485 h 172754"/>
                  <a:gd name="connsiteX2" fmla="*/ -18 w 38237"/>
                  <a:gd name="connsiteY2" fmla="*/ 2927 h 172754"/>
                  <a:gd name="connsiteX3" fmla="*/ 10012 w 38237"/>
                  <a:gd name="connsiteY3" fmla="*/ 46718 h 172754"/>
                  <a:gd name="connsiteX4" fmla="*/ 13880 w 38237"/>
                  <a:gd name="connsiteY4" fmla="*/ 92082 h 172754"/>
                  <a:gd name="connsiteX5" fmla="*/ 15518 w 38237"/>
                  <a:gd name="connsiteY5" fmla="*/ 172453 h 172754"/>
                  <a:gd name="connsiteX6" fmla="*/ 22926 w 38237"/>
                  <a:gd name="connsiteY6" fmla="*/ 131743 h 172754"/>
                  <a:gd name="connsiteX7" fmla="*/ 37742 w 38237"/>
                  <a:gd name="connsiteY7" fmla="*/ 147017 h 172754"/>
                  <a:gd name="connsiteX8" fmla="*/ 31186 w 38237"/>
                  <a:gd name="connsiteY8" fmla="*/ 92541 h 172754"/>
                  <a:gd name="connsiteX9" fmla="*/ 19583 w 38237"/>
                  <a:gd name="connsiteY9" fmla="*/ 44883 h 1727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8237" h="172754">
                    <a:moveTo>
                      <a:pt x="19583" y="44883"/>
                    </a:moveTo>
                    <a:cubicBezTo>
                      <a:pt x="15345" y="29900"/>
                      <a:pt x="9658" y="15366"/>
                      <a:pt x="2604" y="1485"/>
                    </a:cubicBezTo>
                    <a:cubicBezTo>
                      <a:pt x="637" y="-1727"/>
                      <a:pt x="-1460" y="-219"/>
                      <a:pt x="-18" y="2927"/>
                    </a:cubicBezTo>
                    <a:cubicBezTo>
                      <a:pt x="5129" y="17052"/>
                      <a:pt x="8499" y="31762"/>
                      <a:pt x="10012" y="46718"/>
                    </a:cubicBezTo>
                    <a:cubicBezTo>
                      <a:pt x="11979" y="61730"/>
                      <a:pt x="13093" y="76874"/>
                      <a:pt x="13880" y="92082"/>
                    </a:cubicBezTo>
                    <a:cubicBezTo>
                      <a:pt x="15322" y="119025"/>
                      <a:pt x="15387" y="145969"/>
                      <a:pt x="15518" y="172453"/>
                    </a:cubicBezTo>
                    <a:cubicBezTo>
                      <a:pt x="19987" y="159323"/>
                      <a:pt x="22483" y="145604"/>
                      <a:pt x="22926" y="131743"/>
                    </a:cubicBezTo>
                    <a:cubicBezTo>
                      <a:pt x="27000" y="137607"/>
                      <a:pt x="32004" y="142767"/>
                      <a:pt x="37742" y="147017"/>
                    </a:cubicBezTo>
                    <a:cubicBezTo>
                      <a:pt x="37092" y="128707"/>
                      <a:pt x="34900" y="110483"/>
                      <a:pt x="31186" y="92541"/>
                    </a:cubicBezTo>
                    <a:cubicBezTo>
                      <a:pt x="28183" y="76457"/>
                      <a:pt x="24310" y="60547"/>
                      <a:pt x="19583" y="44883"/>
                    </a:cubicBezTo>
                    <a:close/>
                  </a:path>
                </a:pathLst>
              </a:custGeom>
              <a:solidFill>
                <a:srgbClr val="B7825E"/>
              </a:solidFill>
              <a:ln w="6552" cap="flat">
                <a:noFill/>
                <a:prstDash val="solid"/>
                <a:miter/>
              </a:ln>
            </p:spPr>
            <p:txBody>
              <a:bodyPr rtlCol="0" anchor="ctr"/>
              <a:lstStyle/>
              <a:p>
                <a:endParaRPr lang="fr-FR"/>
              </a:p>
            </p:txBody>
          </p:sp>
          <p:sp>
            <p:nvSpPr>
              <p:cNvPr id="33" name="Forme libre : forme 32">
                <a:extLst>
                  <a:ext uri="{FF2B5EF4-FFF2-40B4-BE49-F238E27FC236}">
                    <a16:creationId xmlns:a16="http://schemas.microsoft.com/office/drawing/2014/main" id="{1E864AEE-8181-4456-8F7E-AADBB9FCEDA2}"/>
                  </a:ext>
                </a:extLst>
              </p:cNvPr>
              <p:cNvSpPr/>
              <p:nvPr/>
            </p:nvSpPr>
            <p:spPr>
              <a:xfrm>
                <a:off x="4258277" y="3027273"/>
                <a:ext cx="83890" cy="208567"/>
              </a:xfrm>
              <a:custGeom>
                <a:avLst/>
                <a:gdLst>
                  <a:gd name="connsiteX0" fmla="*/ 68112 w 83890"/>
                  <a:gd name="connsiteY0" fmla="*/ 101476 h 208567"/>
                  <a:gd name="connsiteX1" fmla="*/ 41890 w 83890"/>
                  <a:gd name="connsiteY1" fmla="*/ 44902 h 208567"/>
                  <a:gd name="connsiteX2" fmla="*/ 24059 w 83890"/>
                  <a:gd name="connsiteY2" fmla="*/ 20647 h 208567"/>
                  <a:gd name="connsiteX3" fmla="*/ 3213 w 83890"/>
                  <a:gd name="connsiteY3" fmla="*/ 980 h 208567"/>
                  <a:gd name="connsiteX4" fmla="*/ 1312 w 83890"/>
                  <a:gd name="connsiteY4" fmla="*/ 3340 h 208567"/>
                  <a:gd name="connsiteX5" fmla="*/ 19536 w 83890"/>
                  <a:gd name="connsiteY5" fmla="*/ 24646 h 208567"/>
                  <a:gd name="connsiteX6" fmla="*/ 33172 w 83890"/>
                  <a:gd name="connsiteY6" fmla="*/ 49360 h 208567"/>
                  <a:gd name="connsiteX7" fmla="*/ 50544 w 83890"/>
                  <a:gd name="connsiteY7" fmla="*/ 103050 h 208567"/>
                  <a:gd name="connsiteX8" fmla="*/ 59000 w 83890"/>
                  <a:gd name="connsiteY8" fmla="*/ 158771 h 208567"/>
                  <a:gd name="connsiteX9" fmla="*/ 61098 w 83890"/>
                  <a:gd name="connsiteY9" fmla="*/ 186698 h 208567"/>
                  <a:gd name="connsiteX10" fmla="*/ 61884 w 83890"/>
                  <a:gd name="connsiteY10" fmla="*/ 208265 h 208567"/>
                  <a:gd name="connsiteX11" fmla="*/ 74405 w 83890"/>
                  <a:gd name="connsiteY11" fmla="*/ 194236 h 208567"/>
                  <a:gd name="connsiteX12" fmla="*/ 83386 w 83890"/>
                  <a:gd name="connsiteY12" fmla="*/ 195941 h 208567"/>
                  <a:gd name="connsiteX13" fmla="*/ 68112 w 83890"/>
                  <a:gd name="connsiteY13" fmla="*/ 101476 h 2085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3890" h="208567">
                    <a:moveTo>
                      <a:pt x="68112" y="101476"/>
                    </a:moveTo>
                    <a:cubicBezTo>
                      <a:pt x="61679" y="81632"/>
                      <a:pt x="52875" y="62637"/>
                      <a:pt x="41890" y="44902"/>
                    </a:cubicBezTo>
                    <a:cubicBezTo>
                      <a:pt x="36571" y="36376"/>
                      <a:pt x="30610" y="28267"/>
                      <a:pt x="24059" y="20647"/>
                    </a:cubicBezTo>
                    <a:cubicBezTo>
                      <a:pt x="17884" y="13317"/>
                      <a:pt x="10890" y="6719"/>
                      <a:pt x="3213" y="980"/>
                    </a:cubicBezTo>
                    <a:cubicBezTo>
                      <a:pt x="-459" y="-1773"/>
                      <a:pt x="-1966" y="325"/>
                      <a:pt x="1312" y="3340"/>
                    </a:cubicBezTo>
                    <a:cubicBezTo>
                      <a:pt x="8312" y="9595"/>
                      <a:pt x="14442" y="16760"/>
                      <a:pt x="19536" y="24646"/>
                    </a:cubicBezTo>
                    <a:cubicBezTo>
                      <a:pt x="24742" y="32501"/>
                      <a:pt x="29303" y="40766"/>
                      <a:pt x="33172" y="49360"/>
                    </a:cubicBezTo>
                    <a:cubicBezTo>
                      <a:pt x="40830" y="66597"/>
                      <a:pt x="46653" y="84593"/>
                      <a:pt x="50544" y="103050"/>
                    </a:cubicBezTo>
                    <a:cubicBezTo>
                      <a:pt x="54597" y="121415"/>
                      <a:pt x="57422" y="140030"/>
                      <a:pt x="59000" y="158771"/>
                    </a:cubicBezTo>
                    <a:cubicBezTo>
                      <a:pt x="60115" y="168080"/>
                      <a:pt x="60377" y="177454"/>
                      <a:pt x="61098" y="186698"/>
                    </a:cubicBezTo>
                    <a:lnTo>
                      <a:pt x="61884" y="208265"/>
                    </a:lnTo>
                    <a:cubicBezTo>
                      <a:pt x="66472" y="203976"/>
                      <a:pt x="70663" y="199281"/>
                      <a:pt x="74405" y="194236"/>
                    </a:cubicBezTo>
                    <a:cubicBezTo>
                      <a:pt x="77361" y="194988"/>
                      <a:pt x="80360" y="195557"/>
                      <a:pt x="83386" y="195941"/>
                    </a:cubicBezTo>
                    <a:cubicBezTo>
                      <a:pt x="83631" y="163819"/>
                      <a:pt x="78467" y="131884"/>
                      <a:pt x="68112" y="101476"/>
                    </a:cubicBezTo>
                    <a:close/>
                  </a:path>
                </a:pathLst>
              </a:custGeom>
              <a:solidFill>
                <a:srgbClr val="B7825E"/>
              </a:solidFill>
              <a:ln w="6552" cap="flat">
                <a:noFill/>
                <a:prstDash val="solid"/>
                <a:miter/>
              </a:ln>
            </p:spPr>
            <p:txBody>
              <a:bodyPr rtlCol="0" anchor="ctr"/>
              <a:lstStyle/>
              <a:p>
                <a:endParaRPr lang="fr-FR"/>
              </a:p>
            </p:txBody>
          </p:sp>
          <p:sp>
            <p:nvSpPr>
              <p:cNvPr id="34" name="Forme libre : forme 33">
                <a:extLst>
                  <a:ext uri="{FF2B5EF4-FFF2-40B4-BE49-F238E27FC236}">
                    <a16:creationId xmlns:a16="http://schemas.microsoft.com/office/drawing/2014/main" id="{C062F438-061F-40F2-BA0B-A4F8F6BCDE51}"/>
                  </a:ext>
                </a:extLst>
              </p:cNvPr>
              <p:cNvSpPr/>
              <p:nvPr/>
            </p:nvSpPr>
            <p:spPr>
              <a:xfrm>
                <a:off x="4126312" y="3125001"/>
                <a:ext cx="78051" cy="125393"/>
              </a:xfrm>
              <a:custGeom>
                <a:avLst/>
                <a:gdLst>
                  <a:gd name="connsiteX0" fmla="*/ 19801 w 78051"/>
                  <a:gd name="connsiteY0" fmla="*/ 32331 h 125393"/>
                  <a:gd name="connsiteX1" fmla="*/ 2494 w 78051"/>
                  <a:gd name="connsiteY1" fmla="*/ 1323 h 125393"/>
                  <a:gd name="connsiteX2" fmla="*/ -390 w 78051"/>
                  <a:gd name="connsiteY2" fmla="*/ 2110 h 125393"/>
                  <a:gd name="connsiteX3" fmla="*/ 11082 w 78051"/>
                  <a:gd name="connsiteY3" fmla="*/ 36592 h 125393"/>
                  <a:gd name="connsiteX4" fmla="*/ 25898 w 78051"/>
                  <a:gd name="connsiteY4" fmla="*/ 70221 h 125393"/>
                  <a:gd name="connsiteX5" fmla="*/ 55856 w 78051"/>
                  <a:gd name="connsiteY5" fmla="*/ 125091 h 125393"/>
                  <a:gd name="connsiteX6" fmla="*/ 55856 w 78051"/>
                  <a:gd name="connsiteY6" fmla="*/ 107916 h 125393"/>
                  <a:gd name="connsiteX7" fmla="*/ 77555 w 78051"/>
                  <a:gd name="connsiteY7" fmla="*/ 121617 h 125393"/>
                  <a:gd name="connsiteX8" fmla="*/ 41631 w 78051"/>
                  <a:gd name="connsiteY8" fmla="*/ 63141 h 125393"/>
                  <a:gd name="connsiteX9" fmla="*/ 19801 w 78051"/>
                  <a:gd name="connsiteY9" fmla="*/ 32331 h 125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8051" h="125393">
                    <a:moveTo>
                      <a:pt x="19801" y="32331"/>
                    </a:moveTo>
                    <a:cubicBezTo>
                      <a:pt x="12848" y="22701"/>
                      <a:pt x="7041" y="12296"/>
                      <a:pt x="2494" y="1323"/>
                    </a:cubicBezTo>
                    <a:cubicBezTo>
                      <a:pt x="1511" y="-1168"/>
                      <a:pt x="-1045" y="-709"/>
                      <a:pt x="-390" y="2110"/>
                    </a:cubicBezTo>
                    <a:cubicBezTo>
                      <a:pt x="2503" y="13893"/>
                      <a:pt x="6340" y="25424"/>
                      <a:pt x="11082" y="36592"/>
                    </a:cubicBezTo>
                    <a:cubicBezTo>
                      <a:pt x="15671" y="47933"/>
                      <a:pt x="20588" y="59208"/>
                      <a:pt x="25898" y="70221"/>
                    </a:cubicBezTo>
                    <a:cubicBezTo>
                      <a:pt x="34737" y="89114"/>
                      <a:pt x="44743" y="107439"/>
                      <a:pt x="55856" y="125091"/>
                    </a:cubicBezTo>
                    <a:cubicBezTo>
                      <a:pt x="56255" y="119373"/>
                      <a:pt x="56255" y="113634"/>
                      <a:pt x="55856" y="107916"/>
                    </a:cubicBezTo>
                    <a:cubicBezTo>
                      <a:pt x="62624" y="113181"/>
                      <a:pt x="69892" y="117770"/>
                      <a:pt x="77555" y="121617"/>
                    </a:cubicBezTo>
                    <a:cubicBezTo>
                      <a:pt x="67699" y="100900"/>
                      <a:pt x="55656" y="81297"/>
                      <a:pt x="41631" y="63141"/>
                    </a:cubicBezTo>
                    <a:cubicBezTo>
                      <a:pt x="34158" y="53112"/>
                      <a:pt x="26357" y="42819"/>
                      <a:pt x="19801" y="32331"/>
                    </a:cubicBezTo>
                    <a:close/>
                  </a:path>
                </a:pathLst>
              </a:custGeom>
              <a:solidFill>
                <a:srgbClr val="B7825E"/>
              </a:solidFill>
              <a:ln w="6552" cap="flat">
                <a:noFill/>
                <a:prstDash val="solid"/>
                <a:miter/>
              </a:ln>
            </p:spPr>
            <p:txBody>
              <a:bodyPr rtlCol="0" anchor="ctr"/>
              <a:lstStyle/>
              <a:p>
                <a:endParaRPr lang="fr-FR"/>
              </a:p>
            </p:txBody>
          </p:sp>
          <p:sp>
            <p:nvSpPr>
              <p:cNvPr id="35" name="Forme libre : forme 34">
                <a:extLst>
                  <a:ext uri="{FF2B5EF4-FFF2-40B4-BE49-F238E27FC236}">
                    <a16:creationId xmlns:a16="http://schemas.microsoft.com/office/drawing/2014/main" id="{D99A5C69-94CC-46F0-AA27-23854C78DADB}"/>
                  </a:ext>
                </a:extLst>
              </p:cNvPr>
              <p:cNvSpPr/>
              <p:nvPr/>
            </p:nvSpPr>
            <p:spPr>
              <a:xfrm>
                <a:off x="3982464" y="3182864"/>
                <a:ext cx="93214" cy="149015"/>
              </a:xfrm>
              <a:custGeom>
                <a:avLst/>
                <a:gdLst>
                  <a:gd name="connsiteX0" fmla="*/ 48403 w 93214"/>
                  <a:gd name="connsiteY0" fmla="*/ 83486 h 149015"/>
                  <a:gd name="connsiteX1" fmla="*/ 22181 w 93214"/>
                  <a:gd name="connsiteY1" fmla="*/ 43104 h 149015"/>
                  <a:gd name="connsiteX2" fmla="*/ 2515 w 93214"/>
                  <a:gd name="connsiteY2" fmla="*/ 1936 h 149015"/>
                  <a:gd name="connsiteX3" fmla="*/ -370 w 93214"/>
                  <a:gd name="connsiteY3" fmla="*/ 2657 h 149015"/>
                  <a:gd name="connsiteX4" fmla="*/ 13135 w 93214"/>
                  <a:gd name="connsiteY4" fmla="*/ 46972 h 149015"/>
                  <a:gd name="connsiteX5" fmla="*/ 31818 w 93214"/>
                  <a:gd name="connsiteY5" fmla="*/ 90173 h 149015"/>
                  <a:gd name="connsiteX6" fmla="*/ 70430 w 93214"/>
                  <a:gd name="connsiteY6" fmla="*/ 148713 h 149015"/>
                  <a:gd name="connsiteX7" fmla="*/ 79607 w 93214"/>
                  <a:gd name="connsiteY7" fmla="*/ 134881 h 149015"/>
                  <a:gd name="connsiteX8" fmla="*/ 92718 w 93214"/>
                  <a:gd name="connsiteY8" fmla="*/ 139994 h 149015"/>
                  <a:gd name="connsiteX9" fmla="*/ 76723 w 93214"/>
                  <a:gd name="connsiteY9" fmla="*/ 120983 h 149015"/>
                  <a:gd name="connsiteX10" fmla="*/ 48403 w 93214"/>
                  <a:gd name="connsiteY10" fmla="*/ 83486 h 149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3214" h="149015">
                    <a:moveTo>
                      <a:pt x="48403" y="83486"/>
                    </a:moveTo>
                    <a:cubicBezTo>
                      <a:pt x="39226" y="70375"/>
                      <a:pt x="30310" y="56805"/>
                      <a:pt x="22181" y="43104"/>
                    </a:cubicBezTo>
                    <a:cubicBezTo>
                      <a:pt x="14197" y="30111"/>
                      <a:pt x="7605" y="16311"/>
                      <a:pt x="2515" y="1936"/>
                    </a:cubicBezTo>
                    <a:cubicBezTo>
                      <a:pt x="1466" y="-1342"/>
                      <a:pt x="-1091" y="-949"/>
                      <a:pt x="-370" y="2657"/>
                    </a:cubicBezTo>
                    <a:cubicBezTo>
                      <a:pt x="2972" y="17757"/>
                      <a:pt x="7487" y="32574"/>
                      <a:pt x="13135" y="46972"/>
                    </a:cubicBezTo>
                    <a:cubicBezTo>
                      <a:pt x="18641" y="61591"/>
                      <a:pt x="24804" y="76013"/>
                      <a:pt x="31818" y="90173"/>
                    </a:cubicBezTo>
                    <a:cubicBezTo>
                      <a:pt x="41939" y="111367"/>
                      <a:pt x="54931" y="131066"/>
                      <a:pt x="70430" y="148713"/>
                    </a:cubicBezTo>
                    <a:cubicBezTo>
                      <a:pt x="74691" y="142158"/>
                      <a:pt x="77837" y="137503"/>
                      <a:pt x="79607" y="134881"/>
                    </a:cubicBezTo>
                    <a:cubicBezTo>
                      <a:pt x="83735" y="137153"/>
                      <a:pt x="88143" y="138873"/>
                      <a:pt x="92718" y="139994"/>
                    </a:cubicBezTo>
                    <a:cubicBezTo>
                      <a:pt x="87343" y="134029"/>
                      <a:pt x="82033" y="127670"/>
                      <a:pt x="76723" y="120983"/>
                    </a:cubicBezTo>
                    <a:cubicBezTo>
                      <a:pt x="67283" y="109249"/>
                      <a:pt x="57647" y="96663"/>
                      <a:pt x="48403" y="83486"/>
                    </a:cubicBezTo>
                    <a:close/>
                  </a:path>
                </a:pathLst>
              </a:custGeom>
              <a:solidFill>
                <a:srgbClr val="B7825E"/>
              </a:solidFill>
              <a:ln w="6552" cap="flat">
                <a:noFill/>
                <a:prstDash val="solid"/>
                <a:miter/>
              </a:ln>
            </p:spPr>
            <p:txBody>
              <a:bodyPr rtlCol="0" anchor="ctr"/>
              <a:lstStyle/>
              <a:p>
                <a:endParaRPr lang="fr-FR"/>
              </a:p>
            </p:txBody>
          </p:sp>
          <p:sp>
            <p:nvSpPr>
              <p:cNvPr id="36" name="Forme libre : forme 35">
                <a:extLst>
                  <a:ext uri="{FF2B5EF4-FFF2-40B4-BE49-F238E27FC236}">
                    <a16:creationId xmlns:a16="http://schemas.microsoft.com/office/drawing/2014/main" id="{1C77BC6A-86CA-42E4-B81D-DF8B4E931A78}"/>
                  </a:ext>
                </a:extLst>
              </p:cNvPr>
              <p:cNvSpPr/>
              <p:nvPr/>
            </p:nvSpPr>
            <p:spPr>
              <a:xfrm>
                <a:off x="3278709" y="4738904"/>
                <a:ext cx="108018" cy="71629"/>
              </a:xfrm>
              <a:custGeom>
                <a:avLst/>
                <a:gdLst>
                  <a:gd name="connsiteX0" fmla="*/ 105917 w 108018"/>
                  <a:gd name="connsiteY0" fmla="*/ 54616 h 71629"/>
                  <a:gd name="connsiteX1" fmla="*/ 81924 w 108018"/>
                  <a:gd name="connsiteY1" fmla="*/ 27739 h 71629"/>
                  <a:gd name="connsiteX2" fmla="*/ 51507 w 108018"/>
                  <a:gd name="connsiteY2" fmla="*/ 5515 h 71629"/>
                  <a:gd name="connsiteX3" fmla="*/ 30988 w 108018"/>
                  <a:gd name="connsiteY3" fmla="*/ -254 h 71629"/>
                  <a:gd name="connsiteX4" fmla="*/ 18860 w 108018"/>
                  <a:gd name="connsiteY4" fmla="*/ 1451 h 71629"/>
                  <a:gd name="connsiteX5" fmla="*/ 8175 w 108018"/>
                  <a:gd name="connsiteY5" fmla="*/ 8400 h 71629"/>
                  <a:gd name="connsiteX6" fmla="*/ -413 w 108018"/>
                  <a:gd name="connsiteY6" fmla="*/ 29312 h 71629"/>
                  <a:gd name="connsiteX7" fmla="*/ 3520 w 108018"/>
                  <a:gd name="connsiteY7" fmla="*/ 49831 h 71629"/>
                  <a:gd name="connsiteX8" fmla="*/ 9617 w 108018"/>
                  <a:gd name="connsiteY8" fmla="*/ 47208 h 71629"/>
                  <a:gd name="connsiteX9" fmla="*/ 16500 w 108018"/>
                  <a:gd name="connsiteY9" fmla="*/ 16856 h 71629"/>
                  <a:gd name="connsiteX10" fmla="*/ 43443 w 108018"/>
                  <a:gd name="connsiteY10" fmla="*/ 20789 h 71629"/>
                  <a:gd name="connsiteX11" fmla="*/ 88348 w 108018"/>
                  <a:gd name="connsiteY11" fmla="*/ 68710 h 71629"/>
                  <a:gd name="connsiteX12" fmla="*/ 105917 w 108018"/>
                  <a:gd name="connsiteY12" fmla="*/ 54616 h 71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8018" h="71629">
                    <a:moveTo>
                      <a:pt x="105917" y="54616"/>
                    </a:moveTo>
                    <a:cubicBezTo>
                      <a:pt x="98577" y="45090"/>
                      <a:pt x="90559" y="36108"/>
                      <a:pt x="81924" y="27739"/>
                    </a:cubicBezTo>
                    <a:cubicBezTo>
                      <a:pt x="72940" y="18868"/>
                      <a:pt x="62689" y="11379"/>
                      <a:pt x="51507" y="5515"/>
                    </a:cubicBezTo>
                    <a:cubicBezTo>
                      <a:pt x="45157" y="2150"/>
                      <a:pt x="38161" y="183"/>
                      <a:pt x="30988" y="-254"/>
                    </a:cubicBezTo>
                    <a:cubicBezTo>
                      <a:pt x="26873" y="-482"/>
                      <a:pt x="22753" y="97"/>
                      <a:pt x="18860" y="1451"/>
                    </a:cubicBezTo>
                    <a:cubicBezTo>
                      <a:pt x="14824" y="2939"/>
                      <a:pt x="11172" y="5314"/>
                      <a:pt x="8175" y="8400"/>
                    </a:cubicBezTo>
                    <a:cubicBezTo>
                      <a:pt x="3008" y="14185"/>
                      <a:pt x="-23" y="21565"/>
                      <a:pt x="-413" y="29312"/>
                    </a:cubicBezTo>
                    <a:cubicBezTo>
                      <a:pt x="-859" y="36374"/>
                      <a:pt x="495" y="43434"/>
                      <a:pt x="3520" y="49831"/>
                    </a:cubicBezTo>
                    <a:cubicBezTo>
                      <a:pt x="5552" y="53567"/>
                      <a:pt x="10731" y="49830"/>
                      <a:pt x="9617" y="47208"/>
                    </a:cubicBezTo>
                    <a:cubicBezTo>
                      <a:pt x="5666" y="36623"/>
                      <a:pt x="8369" y="24702"/>
                      <a:pt x="16500" y="16856"/>
                    </a:cubicBezTo>
                    <a:cubicBezTo>
                      <a:pt x="24563" y="10760"/>
                      <a:pt x="35052" y="14824"/>
                      <a:pt x="43443" y="20789"/>
                    </a:cubicBezTo>
                    <a:cubicBezTo>
                      <a:pt x="60618" y="33179"/>
                      <a:pt x="74188" y="51535"/>
                      <a:pt x="88348" y="68710"/>
                    </a:cubicBezTo>
                    <a:cubicBezTo>
                      <a:pt x="95100" y="76970"/>
                      <a:pt x="112931" y="63859"/>
                      <a:pt x="105917" y="54616"/>
                    </a:cubicBezTo>
                    <a:close/>
                  </a:path>
                </a:pathLst>
              </a:custGeom>
              <a:solidFill>
                <a:srgbClr val="B7825E"/>
              </a:solidFill>
              <a:ln w="6552" cap="flat">
                <a:noFill/>
                <a:prstDash val="solid"/>
                <a:miter/>
              </a:ln>
            </p:spPr>
            <p:txBody>
              <a:bodyPr rtlCol="0" anchor="ctr"/>
              <a:lstStyle/>
              <a:p>
                <a:endParaRPr lang="fr-FR"/>
              </a:p>
            </p:txBody>
          </p:sp>
        </p:grpSp>
        <p:sp>
          <p:nvSpPr>
            <p:cNvPr id="28" name="Rectangle 27">
              <a:extLst>
                <a:ext uri="{FF2B5EF4-FFF2-40B4-BE49-F238E27FC236}">
                  <a16:creationId xmlns:a16="http://schemas.microsoft.com/office/drawing/2014/main" id="{40F454C3-844B-4689-A051-26113BCAA346}"/>
                </a:ext>
              </a:extLst>
            </p:cNvPr>
            <p:cNvSpPr/>
            <p:nvPr/>
          </p:nvSpPr>
          <p:spPr>
            <a:xfrm>
              <a:off x="2400383" y="2129625"/>
              <a:ext cx="4521857" cy="45218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grpSp>
      <p:grpSp>
        <p:nvGrpSpPr>
          <p:cNvPr id="37" name="Groupe 36">
            <a:extLst>
              <a:ext uri="{FF2B5EF4-FFF2-40B4-BE49-F238E27FC236}">
                <a16:creationId xmlns:a16="http://schemas.microsoft.com/office/drawing/2014/main" id="{9E37AE4E-41C0-4303-BC6D-802B742B0224}"/>
              </a:ext>
            </a:extLst>
          </p:cNvPr>
          <p:cNvGrpSpPr/>
          <p:nvPr/>
        </p:nvGrpSpPr>
        <p:grpSpPr>
          <a:xfrm flipH="1">
            <a:off x="2101817" y="2328362"/>
            <a:ext cx="4110779" cy="4110779"/>
            <a:chOff x="2400383" y="2129625"/>
            <a:chExt cx="4521857" cy="4521857"/>
          </a:xfrm>
        </p:grpSpPr>
        <p:grpSp>
          <p:nvGrpSpPr>
            <p:cNvPr id="38" name="Groupe 37">
              <a:extLst>
                <a:ext uri="{FF2B5EF4-FFF2-40B4-BE49-F238E27FC236}">
                  <a16:creationId xmlns:a16="http://schemas.microsoft.com/office/drawing/2014/main" id="{7902BF6D-F94D-4A8B-B364-0926BD5C4B15}"/>
                </a:ext>
              </a:extLst>
            </p:cNvPr>
            <p:cNvGrpSpPr/>
            <p:nvPr/>
          </p:nvGrpSpPr>
          <p:grpSpPr>
            <a:xfrm>
              <a:off x="3097703" y="2775697"/>
              <a:ext cx="2830625" cy="2546235"/>
              <a:chOff x="3097703" y="2775697"/>
              <a:chExt cx="2830625" cy="2546235"/>
            </a:xfrm>
          </p:grpSpPr>
          <p:sp>
            <p:nvSpPr>
              <p:cNvPr id="40" name="Forme libre : forme 39">
                <a:extLst>
                  <a:ext uri="{FF2B5EF4-FFF2-40B4-BE49-F238E27FC236}">
                    <a16:creationId xmlns:a16="http://schemas.microsoft.com/office/drawing/2014/main" id="{C9E55537-2C4B-4B1B-ACA0-2F46E1EC2AA5}"/>
                  </a:ext>
                </a:extLst>
              </p:cNvPr>
              <p:cNvSpPr/>
              <p:nvPr/>
            </p:nvSpPr>
            <p:spPr>
              <a:xfrm>
                <a:off x="4203445" y="4396820"/>
                <a:ext cx="1724883" cy="925112"/>
              </a:xfrm>
              <a:custGeom>
                <a:avLst/>
                <a:gdLst>
                  <a:gd name="connsiteX0" fmla="*/ 1724884 w 1724883"/>
                  <a:gd name="connsiteY0" fmla="*/ 925113 h 925112"/>
                  <a:gd name="connsiteX1" fmla="*/ 0 w 1724883"/>
                  <a:gd name="connsiteY1" fmla="*/ 853002 h 925112"/>
                  <a:gd name="connsiteX2" fmla="*/ 0 w 1724883"/>
                  <a:gd name="connsiteY2" fmla="*/ 0 h 925112"/>
                  <a:gd name="connsiteX3" fmla="*/ 1724884 w 1724883"/>
                  <a:gd name="connsiteY3" fmla="*/ 0 h 925112"/>
                  <a:gd name="connsiteX4" fmla="*/ 1724884 w 1724883"/>
                  <a:gd name="connsiteY4" fmla="*/ 925113 h 9251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24883" h="925112">
                    <a:moveTo>
                      <a:pt x="1724884" y="925113"/>
                    </a:moveTo>
                    <a:lnTo>
                      <a:pt x="0" y="853002"/>
                    </a:lnTo>
                    <a:lnTo>
                      <a:pt x="0" y="0"/>
                    </a:lnTo>
                    <a:lnTo>
                      <a:pt x="1724884" y="0"/>
                    </a:lnTo>
                    <a:lnTo>
                      <a:pt x="1724884" y="925113"/>
                    </a:lnTo>
                    <a:close/>
                  </a:path>
                </a:pathLst>
              </a:custGeom>
              <a:solidFill>
                <a:srgbClr val="00AAD3"/>
              </a:solidFill>
              <a:ln w="6552" cap="flat">
                <a:noFill/>
                <a:prstDash val="solid"/>
                <a:miter/>
              </a:ln>
            </p:spPr>
            <p:txBody>
              <a:bodyPr rtlCol="0" anchor="ctr"/>
              <a:lstStyle/>
              <a:p>
                <a:endParaRPr lang="fr-FR"/>
              </a:p>
            </p:txBody>
          </p:sp>
          <p:sp>
            <p:nvSpPr>
              <p:cNvPr id="41" name="Forme libre : forme 40">
                <a:extLst>
                  <a:ext uri="{FF2B5EF4-FFF2-40B4-BE49-F238E27FC236}">
                    <a16:creationId xmlns:a16="http://schemas.microsoft.com/office/drawing/2014/main" id="{5A782E81-318C-4A38-B8CF-A8D42450043D}"/>
                  </a:ext>
                </a:extLst>
              </p:cNvPr>
              <p:cNvSpPr/>
              <p:nvPr/>
            </p:nvSpPr>
            <p:spPr>
              <a:xfrm>
                <a:off x="4311796" y="3090712"/>
                <a:ext cx="213820" cy="184574"/>
              </a:xfrm>
              <a:custGeom>
                <a:avLst/>
                <a:gdLst>
                  <a:gd name="connsiteX0" fmla="*/ -419 w 213820"/>
                  <a:gd name="connsiteY0" fmla="*/ 132634 h 184574"/>
                  <a:gd name="connsiteX1" fmla="*/ 79558 w 213820"/>
                  <a:gd name="connsiteY1" fmla="*/ 179112 h 184574"/>
                  <a:gd name="connsiteX2" fmla="*/ 177104 w 213820"/>
                  <a:gd name="connsiteY2" fmla="*/ 132634 h 184574"/>
                  <a:gd name="connsiteX3" fmla="*/ 199720 w 213820"/>
                  <a:gd name="connsiteY3" fmla="*/ 22894 h 184574"/>
                  <a:gd name="connsiteX4" fmla="*/ 54910 w 213820"/>
                  <a:gd name="connsiteY4" fmla="*/ 1261 h 184574"/>
                  <a:gd name="connsiteX5" fmla="*/ -484 w 213820"/>
                  <a:gd name="connsiteY5" fmla="*/ 91989 h 184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3820" h="184574">
                    <a:moveTo>
                      <a:pt x="-419" y="132634"/>
                    </a:moveTo>
                    <a:cubicBezTo>
                      <a:pt x="-2517" y="165411"/>
                      <a:pt x="38521" y="196943"/>
                      <a:pt x="79558" y="179112"/>
                    </a:cubicBezTo>
                    <a:cubicBezTo>
                      <a:pt x="120595" y="161281"/>
                      <a:pt x="141377" y="145023"/>
                      <a:pt x="177104" y="132634"/>
                    </a:cubicBezTo>
                    <a:cubicBezTo>
                      <a:pt x="212831" y="120244"/>
                      <a:pt x="225484" y="54754"/>
                      <a:pt x="199720" y="22894"/>
                    </a:cubicBezTo>
                    <a:cubicBezTo>
                      <a:pt x="173957" y="-8965"/>
                      <a:pt x="54910" y="1261"/>
                      <a:pt x="54910" y="1261"/>
                    </a:cubicBezTo>
                    <a:lnTo>
                      <a:pt x="-484" y="91989"/>
                    </a:lnTo>
                    <a:close/>
                  </a:path>
                </a:pathLst>
              </a:custGeom>
              <a:solidFill>
                <a:srgbClr val="C4906C"/>
              </a:solidFill>
              <a:ln w="6552" cap="flat">
                <a:noFill/>
                <a:prstDash val="solid"/>
                <a:miter/>
              </a:ln>
            </p:spPr>
            <p:txBody>
              <a:bodyPr rtlCol="0" anchor="ctr"/>
              <a:lstStyle/>
              <a:p>
                <a:endParaRPr lang="fr-FR"/>
              </a:p>
            </p:txBody>
          </p:sp>
          <p:sp>
            <p:nvSpPr>
              <p:cNvPr id="42" name="Forme libre : forme 41">
                <a:extLst>
                  <a:ext uri="{FF2B5EF4-FFF2-40B4-BE49-F238E27FC236}">
                    <a16:creationId xmlns:a16="http://schemas.microsoft.com/office/drawing/2014/main" id="{8A96AB9B-1CC7-4155-9FB6-BA064E278065}"/>
                  </a:ext>
                </a:extLst>
              </p:cNvPr>
              <p:cNvSpPr/>
              <p:nvPr/>
            </p:nvSpPr>
            <p:spPr>
              <a:xfrm>
                <a:off x="3097703" y="2775697"/>
                <a:ext cx="1449513" cy="2474846"/>
              </a:xfrm>
              <a:custGeom>
                <a:avLst/>
                <a:gdLst>
                  <a:gd name="connsiteX0" fmla="*/ 1284408 w 1449513"/>
                  <a:gd name="connsiteY0" fmla="*/ 40093 h 2474846"/>
                  <a:gd name="connsiteX1" fmla="*/ 896782 w 1449513"/>
                  <a:gd name="connsiteY1" fmla="*/ 71428 h 2474846"/>
                  <a:gd name="connsiteX2" fmla="*/ 212911 w 1449513"/>
                  <a:gd name="connsiteY2" fmla="*/ 909614 h 2474846"/>
                  <a:gd name="connsiteX3" fmla="*/ 212911 w 1449513"/>
                  <a:gd name="connsiteY3" fmla="*/ 2184070 h 2474846"/>
                  <a:gd name="connsiteX4" fmla="*/ 1124717 w 1449513"/>
                  <a:gd name="connsiteY4" fmla="*/ 2474544 h 2474846"/>
                  <a:gd name="connsiteX5" fmla="*/ 1103280 w 1449513"/>
                  <a:gd name="connsiteY5" fmla="*/ 1622329 h 2474846"/>
                  <a:gd name="connsiteX6" fmla="*/ 1105246 w 1449513"/>
                  <a:gd name="connsiteY6" fmla="*/ 1621149 h 2474846"/>
                  <a:gd name="connsiteX7" fmla="*/ 678090 w 1449513"/>
                  <a:gd name="connsiteY7" fmla="*/ 1244732 h 2474846"/>
                  <a:gd name="connsiteX8" fmla="*/ 955453 w 1449513"/>
                  <a:gd name="connsiteY8" fmla="*/ 556404 h 2474846"/>
                  <a:gd name="connsiteX9" fmla="*/ 916841 w 1449513"/>
                  <a:gd name="connsiteY9" fmla="*/ 497863 h 2474846"/>
                  <a:gd name="connsiteX10" fmla="*/ 898158 w 1449513"/>
                  <a:gd name="connsiteY10" fmla="*/ 454663 h 2474846"/>
                  <a:gd name="connsiteX11" fmla="*/ 884523 w 1449513"/>
                  <a:gd name="connsiteY11" fmla="*/ 409823 h 2474846"/>
                  <a:gd name="connsiteX12" fmla="*/ 887407 w 1449513"/>
                  <a:gd name="connsiteY12" fmla="*/ 409102 h 2474846"/>
                  <a:gd name="connsiteX13" fmla="*/ 907074 w 1449513"/>
                  <a:gd name="connsiteY13" fmla="*/ 450270 h 2474846"/>
                  <a:gd name="connsiteX14" fmla="*/ 933296 w 1449513"/>
                  <a:gd name="connsiteY14" fmla="*/ 490652 h 2474846"/>
                  <a:gd name="connsiteX15" fmla="*/ 961616 w 1449513"/>
                  <a:gd name="connsiteY15" fmla="*/ 528150 h 2474846"/>
                  <a:gd name="connsiteX16" fmla="*/ 977611 w 1449513"/>
                  <a:gd name="connsiteY16" fmla="*/ 547161 h 2474846"/>
                  <a:gd name="connsiteX17" fmla="*/ 1084269 w 1449513"/>
                  <a:gd name="connsiteY17" fmla="*/ 474657 h 2474846"/>
                  <a:gd name="connsiteX18" fmla="*/ 1054310 w 1449513"/>
                  <a:gd name="connsiteY18" fmla="*/ 419787 h 2474846"/>
                  <a:gd name="connsiteX19" fmla="*/ 1039495 w 1449513"/>
                  <a:gd name="connsiteY19" fmla="*/ 386158 h 2474846"/>
                  <a:gd name="connsiteX20" fmla="*/ 1028023 w 1449513"/>
                  <a:gd name="connsiteY20" fmla="*/ 351676 h 2474846"/>
                  <a:gd name="connsiteX21" fmla="*/ 1030907 w 1449513"/>
                  <a:gd name="connsiteY21" fmla="*/ 350889 h 2474846"/>
                  <a:gd name="connsiteX22" fmla="*/ 1048410 w 1449513"/>
                  <a:gd name="connsiteY22" fmla="*/ 381634 h 2474846"/>
                  <a:gd name="connsiteX23" fmla="*/ 1070568 w 1449513"/>
                  <a:gd name="connsiteY23" fmla="*/ 412445 h 2474846"/>
                  <a:gd name="connsiteX24" fmla="*/ 1106492 w 1449513"/>
                  <a:gd name="connsiteY24" fmla="*/ 470920 h 2474846"/>
                  <a:gd name="connsiteX25" fmla="*/ 1222590 w 1449513"/>
                  <a:gd name="connsiteY25" fmla="*/ 459514 h 2474846"/>
                  <a:gd name="connsiteX26" fmla="*/ 1221804 w 1449513"/>
                  <a:gd name="connsiteY26" fmla="*/ 437946 h 2474846"/>
                  <a:gd name="connsiteX27" fmla="*/ 1219706 w 1449513"/>
                  <a:gd name="connsiteY27" fmla="*/ 410020 h 2474846"/>
                  <a:gd name="connsiteX28" fmla="*/ 1211249 w 1449513"/>
                  <a:gd name="connsiteY28" fmla="*/ 354298 h 2474846"/>
                  <a:gd name="connsiteX29" fmla="*/ 1193877 w 1449513"/>
                  <a:gd name="connsiteY29" fmla="*/ 300608 h 2474846"/>
                  <a:gd name="connsiteX30" fmla="*/ 1180241 w 1449513"/>
                  <a:gd name="connsiteY30" fmla="*/ 275894 h 2474846"/>
                  <a:gd name="connsiteX31" fmla="*/ 1162017 w 1449513"/>
                  <a:gd name="connsiteY31" fmla="*/ 254589 h 2474846"/>
                  <a:gd name="connsiteX32" fmla="*/ 1163918 w 1449513"/>
                  <a:gd name="connsiteY32" fmla="*/ 252229 h 2474846"/>
                  <a:gd name="connsiteX33" fmla="*/ 1184765 w 1449513"/>
                  <a:gd name="connsiteY33" fmla="*/ 271895 h 2474846"/>
                  <a:gd name="connsiteX34" fmla="*/ 1202596 w 1449513"/>
                  <a:gd name="connsiteY34" fmla="*/ 296151 h 2474846"/>
                  <a:gd name="connsiteX35" fmla="*/ 1228818 w 1449513"/>
                  <a:gd name="connsiteY35" fmla="*/ 352725 h 2474846"/>
                  <a:gd name="connsiteX36" fmla="*/ 1243895 w 1449513"/>
                  <a:gd name="connsiteY36" fmla="*/ 447124 h 2474846"/>
                  <a:gd name="connsiteX37" fmla="*/ 1323807 w 1449513"/>
                  <a:gd name="connsiteY37" fmla="*/ 389829 h 2474846"/>
                  <a:gd name="connsiteX38" fmla="*/ 1322168 w 1449513"/>
                  <a:gd name="connsiteY38" fmla="*/ 309458 h 2474846"/>
                  <a:gd name="connsiteX39" fmla="*/ 1318300 w 1449513"/>
                  <a:gd name="connsiteY39" fmla="*/ 264094 h 2474846"/>
                  <a:gd name="connsiteX40" fmla="*/ 1308270 w 1449513"/>
                  <a:gd name="connsiteY40" fmla="*/ 220304 h 2474846"/>
                  <a:gd name="connsiteX41" fmla="*/ 1310893 w 1449513"/>
                  <a:gd name="connsiteY41" fmla="*/ 218861 h 2474846"/>
                  <a:gd name="connsiteX42" fmla="*/ 1327872 w 1449513"/>
                  <a:gd name="connsiteY42" fmla="*/ 262259 h 2474846"/>
                  <a:gd name="connsiteX43" fmla="*/ 1339803 w 1449513"/>
                  <a:gd name="connsiteY43" fmla="*/ 309917 h 2474846"/>
                  <a:gd name="connsiteX44" fmla="*/ 1346358 w 1449513"/>
                  <a:gd name="connsiteY44" fmla="*/ 364393 h 2474846"/>
                  <a:gd name="connsiteX45" fmla="*/ 1449017 w 1449513"/>
                  <a:gd name="connsiteY45" fmla="*/ 306836 h 2474846"/>
                  <a:gd name="connsiteX46" fmla="*/ 1284408 w 1449513"/>
                  <a:gd name="connsiteY46" fmla="*/ 40093 h 24748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449513" h="2474846">
                    <a:moveTo>
                      <a:pt x="1284408" y="40093"/>
                    </a:moveTo>
                    <a:cubicBezTo>
                      <a:pt x="1159854" y="-19694"/>
                      <a:pt x="1002522" y="-16219"/>
                      <a:pt x="896782" y="71428"/>
                    </a:cubicBezTo>
                    <a:cubicBezTo>
                      <a:pt x="791041" y="159075"/>
                      <a:pt x="454875" y="459645"/>
                      <a:pt x="212911" y="909614"/>
                    </a:cubicBezTo>
                    <a:cubicBezTo>
                      <a:pt x="-29052" y="1359584"/>
                      <a:pt x="-111258" y="1904543"/>
                      <a:pt x="212911" y="2184070"/>
                    </a:cubicBezTo>
                    <a:cubicBezTo>
                      <a:pt x="407348" y="2351694"/>
                      <a:pt x="786715" y="2439735"/>
                      <a:pt x="1124717" y="2474544"/>
                    </a:cubicBezTo>
                    <a:cubicBezTo>
                      <a:pt x="1256613" y="2144933"/>
                      <a:pt x="1159657" y="1702503"/>
                      <a:pt x="1103280" y="1622329"/>
                    </a:cubicBezTo>
                    <a:lnTo>
                      <a:pt x="1105246" y="1621149"/>
                    </a:lnTo>
                    <a:cubicBezTo>
                      <a:pt x="934803" y="1610726"/>
                      <a:pt x="614764" y="1597549"/>
                      <a:pt x="678090" y="1244732"/>
                    </a:cubicBezTo>
                    <a:cubicBezTo>
                      <a:pt x="738204" y="909746"/>
                      <a:pt x="910220" y="625827"/>
                      <a:pt x="955453" y="556404"/>
                    </a:cubicBezTo>
                    <a:cubicBezTo>
                      <a:pt x="939955" y="538757"/>
                      <a:pt x="926962" y="519058"/>
                      <a:pt x="916841" y="497863"/>
                    </a:cubicBezTo>
                    <a:cubicBezTo>
                      <a:pt x="909827" y="483704"/>
                      <a:pt x="903730" y="469281"/>
                      <a:pt x="898158" y="454663"/>
                    </a:cubicBezTo>
                    <a:cubicBezTo>
                      <a:pt x="892440" y="440098"/>
                      <a:pt x="887881" y="425105"/>
                      <a:pt x="884523" y="409823"/>
                    </a:cubicBezTo>
                    <a:cubicBezTo>
                      <a:pt x="883802" y="406217"/>
                      <a:pt x="886359" y="405824"/>
                      <a:pt x="887407" y="409102"/>
                    </a:cubicBezTo>
                    <a:cubicBezTo>
                      <a:pt x="892497" y="423478"/>
                      <a:pt x="899089" y="437277"/>
                      <a:pt x="907074" y="450270"/>
                    </a:cubicBezTo>
                    <a:cubicBezTo>
                      <a:pt x="915071" y="463971"/>
                      <a:pt x="923987" y="477541"/>
                      <a:pt x="933296" y="490652"/>
                    </a:cubicBezTo>
                    <a:cubicBezTo>
                      <a:pt x="942604" y="503763"/>
                      <a:pt x="952176" y="516415"/>
                      <a:pt x="961616" y="528150"/>
                    </a:cubicBezTo>
                    <a:cubicBezTo>
                      <a:pt x="966926" y="534705"/>
                      <a:pt x="972235" y="541261"/>
                      <a:pt x="977611" y="547161"/>
                    </a:cubicBezTo>
                    <a:cubicBezTo>
                      <a:pt x="1015830" y="557781"/>
                      <a:pt x="1078107" y="538901"/>
                      <a:pt x="1084269" y="474657"/>
                    </a:cubicBezTo>
                    <a:cubicBezTo>
                      <a:pt x="1073156" y="457005"/>
                      <a:pt x="1063150" y="438680"/>
                      <a:pt x="1054310" y="419787"/>
                    </a:cubicBezTo>
                    <a:cubicBezTo>
                      <a:pt x="1049001" y="408774"/>
                      <a:pt x="1044084" y="397499"/>
                      <a:pt x="1039495" y="386158"/>
                    </a:cubicBezTo>
                    <a:cubicBezTo>
                      <a:pt x="1034752" y="374990"/>
                      <a:pt x="1030916" y="363459"/>
                      <a:pt x="1028023" y="351676"/>
                    </a:cubicBezTo>
                    <a:cubicBezTo>
                      <a:pt x="1027367" y="348857"/>
                      <a:pt x="1029924" y="348398"/>
                      <a:pt x="1030907" y="350889"/>
                    </a:cubicBezTo>
                    <a:cubicBezTo>
                      <a:pt x="1035533" y="361780"/>
                      <a:pt x="1041407" y="372097"/>
                      <a:pt x="1048410" y="381634"/>
                    </a:cubicBezTo>
                    <a:cubicBezTo>
                      <a:pt x="1055425" y="391861"/>
                      <a:pt x="1063095" y="402153"/>
                      <a:pt x="1070568" y="412445"/>
                    </a:cubicBezTo>
                    <a:cubicBezTo>
                      <a:pt x="1084593" y="430601"/>
                      <a:pt x="1096636" y="450204"/>
                      <a:pt x="1106492" y="470920"/>
                    </a:cubicBezTo>
                    <a:cubicBezTo>
                      <a:pt x="1144186" y="489866"/>
                      <a:pt x="1190272" y="489603"/>
                      <a:pt x="1222590" y="459514"/>
                    </a:cubicBezTo>
                    <a:lnTo>
                      <a:pt x="1221804" y="437946"/>
                    </a:lnTo>
                    <a:cubicBezTo>
                      <a:pt x="1221083" y="428703"/>
                      <a:pt x="1220820" y="419328"/>
                      <a:pt x="1219706" y="410020"/>
                    </a:cubicBezTo>
                    <a:cubicBezTo>
                      <a:pt x="1218127" y="391279"/>
                      <a:pt x="1215302" y="372663"/>
                      <a:pt x="1211249" y="354298"/>
                    </a:cubicBezTo>
                    <a:cubicBezTo>
                      <a:pt x="1207359" y="335841"/>
                      <a:pt x="1201536" y="317846"/>
                      <a:pt x="1193877" y="300608"/>
                    </a:cubicBezTo>
                    <a:cubicBezTo>
                      <a:pt x="1190008" y="292015"/>
                      <a:pt x="1185448" y="283750"/>
                      <a:pt x="1180241" y="275894"/>
                    </a:cubicBezTo>
                    <a:cubicBezTo>
                      <a:pt x="1175148" y="268009"/>
                      <a:pt x="1169018" y="260843"/>
                      <a:pt x="1162017" y="254589"/>
                    </a:cubicBezTo>
                    <a:cubicBezTo>
                      <a:pt x="1158740" y="251573"/>
                      <a:pt x="1160247" y="249475"/>
                      <a:pt x="1163918" y="252229"/>
                    </a:cubicBezTo>
                    <a:cubicBezTo>
                      <a:pt x="1171595" y="257967"/>
                      <a:pt x="1178589" y="264566"/>
                      <a:pt x="1184765" y="271895"/>
                    </a:cubicBezTo>
                    <a:cubicBezTo>
                      <a:pt x="1191316" y="279516"/>
                      <a:pt x="1197277" y="287624"/>
                      <a:pt x="1202596" y="296151"/>
                    </a:cubicBezTo>
                    <a:cubicBezTo>
                      <a:pt x="1213580" y="313885"/>
                      <a:pt x="1222384" y="332880"/>
                      <a:pt x="1228818" y="352725"/>
                    </a:cubicBezTo>
                    <a:cubicBezTo>
                      <a:pt x="1239099" y="383124"/>
                      <a:pt x="1244196" y="415035"/>
                      <a:pt x="1243895" y="447124"/>
                    </a:cubicBezTo>
                    <a:cubicBezTo>
                      <a:pt x="1281196" y="452434"/>
                      <a:pt x="1310631" y="427916"/>
                      <a:pt x="1323807" y="389829"/>
                    </a:cubicBezTo>
                    <a:cubicBezTo>
                      <a:pt x="1323807" y="363607"/>
                      <a:pt x="1323807" y="336401"/>
                      <a:pt x="1322168" y="309458"/>
                    </a:cubicBezTo>
                    <a:cubicBezTo>
                      <a:pt x="1321382" y="294250"/>
                      <a:pt x="1320267" y="279106"/>
                      <a:pt x="1318300" y="264094"/>
                    </a:cubicBezTo>
                    <a:cubicBezTo>
                      <a:pt x="1316787" y="249138"/>
                      <a:pt x="1313418" y="234428"/>
                      <a:pt x="1308270" y="220304"/>
                    </a:cubicBezTo>
                    <a:cubicBezTo>
                      <a:pt x="1306828" y="217157"/>
                      <a:pt x="1308926" y="215649"/>
                      <a:pt x="1310893" y="218861"/>
                    </a:cubicBezTo>
                    <a:cubicBezTo>
                      <a:pt x="1317947" y="232742"/>
                      <a:pt x="1323633" y="247276"/>
                      <a:pt x="1327872" y="262259"/>
                    </a:cubicBezTo>
                    <a:cubicBezTo>
                      <a:pt x="1332709" y="277917"/>
                      <a:pt x="1336692" y="293827"/>
                      <a:pt x="1339803" y="309917"/>
                    </a:cubicBezTo>
                    <a:cubicBezTo>
                      <a:pt x="1343516" y="327859"/>
                      <a:pt x="1345709" y="346083"/>
                      <a:pt x="1346358" y="364393"/>
                    </a:cubicBezTo>
                    <a:cubicBezTo>
                      <a:pt x="1383659" y="392189"/>
                      <a:pt x="1449017" y="382224"/>
                      <a:pt x="1449017" y="306836"/>
                    </a:cubicBezTo>
                    <a:cubicBezTo>
                      <a:pt x="1448296" y="220238"/>
                      <a:pt x="1398868" y="95159"/>
                      <a:pt x="1284408" y="40093"/>
                    </a:cubicBezTo>
                    <a:close/>
                  </a:path>
                </a:pathLst>
              </a:custGeom>
              <a:solidFill>
                <a:srgbClr val="CC946E"/>
              </a:solidFill>
              <a:ln w="6552" cap="flat">
                <a:noFill/>
                <a:prstDash val="solid"/>
                <a:miter/>
              </a:ln>
            </p:spPr>
            <p:txBody>
              <a:bodyPr rtlCol="0" anchor="ctr"/>
              <a:lstStyle/>
              <a:p>
                <a:endParaRPr lang="fr-FR"/>
              </a:p>
            </p:txBody>
          </p:sp>
          <p:sp>
            <p:nvSpPr>
              <p:cNvPr id="43" name="Forme libre : forme 42">
                <a:extLst>
                  <a:ext uri="{FF2B5EF4-FFF2-40B4-BE49-F238E27FC236}">
                    <a16:creationId xmlns:a16="http://schemas.microsoft.com/office/drawing/2014/main" id="{9359CFEF-6EA0-47E3-B3C4-15F30FC15703}"/>
                  </a:ext>
                </a:extLst>
              </p:cNvPr>
              <p:cNvSpPr/>
              <p:nvPr/>
            </p:nvSpPr>
            <p:spPr>
              <a:xfrm>
                <a:off x="4405860" y="2993401"/>
                <a:ext cx="38237" cy="172754"/>
              </a:xfrm>
              <a:custGeom>
                <a:avLst/>
                <a:gdLst>
                  <a:gd name="connsiteX0" fmla="*/ 19583 w 38237"/>
                  <a:gd name="connsiteY0" fmla="*/ 44883 h 172754"/>
                  <a:gd name="connsiteX1" fmla="*/ 2604 w 38237"/>
                  <a:gd name="connsiteY1" fmla="*/ 1485 h 172754"/>
                  <a:gd name="connsiteX2" fmla="*/ -18 w 38237"/>
                  <a:gd name="connsiteY2" fmla="*/ 2927 h 172754"/>
                  <a:gd name="connsiteX3" fmla="*/ 10012 w 38237"/>
                  <a:gd name="connsiteY3" fmla="*/ 46718 h 172754"/>
                  <a:gd name="connsiteX4" fmla="*/ 13880 w 38237"/>
                  <a:gd name="connsiteY4" fmla="*/ 92082 h 172754"/>
                  <a:gd name="connsiteX5" fmla="*/ 15518 w 38237"/>
                  <a:gd name="connsiteY5" fmla="*/ 172453 h 172754"/>
                  <a:gd name="connsiteX6" fmla="*/ 22926 w 38237"/>
                  <a:gd name="connsiteY6" fmla="*/ 131743 h 172754"/>
                  <a:gd name="connsiteX7" fmla="*/ 37742 w 38237"/>
                  <a:gd name="connsiteY7" fmla="*/ 147017 h 172754"/>
                  <a:gd name="connsiteX8" fmla="*/ 31186 w 38237"/>
                  <a:gd name="connsiteY8" fmla="*/ 92541 h 172754"/>
                  <a:gd name="connsiteX9" fmla="*/ 19583 w 38237"/>
                  <a:gd name="connsiteY9" fmla="*/ 44883 h 1727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8237" h="172754">
                    <a:moveTo>
                      <a:pt x="19583" y="44883"/>
                    </a:moveTo>
                    <a:cubicBezTo>
                      <a:pt x="15345" y="29900"/>
                      <a:pt x="9658" y="15366"/>
                      <a:pt x="2604" y="1485"/>
                    </a:cubicBezTo>
                    <a:cubicBezTo>
                      <a:pt x="637" y="-1727"/>
                      <a:pt x="-1460" y="-219"/>
                      <a:pt x="-18" y="2927"/>
                    </a:cubicBezTo>
                    <a:cubicBezTo>
                      <a:pt x="5129" y="17052"/>
                      <a:pt x="8499" y="31762"/>
                      <a:pt x="10012" y="46718"/>
                    </a:cubicBezTo>
                    <a:cubicBezTo>
                      <a:pt x="11979" y="61730"/>
                      <a:pt x="13093" y="76874"/>
                      <a:pt x="13880" y="92082"/>
                    </a:cubicBezTo>
                    <a:cubicBezTo>
                      <a:pt x="15322" y="119025"/>
                      <a:pt x="15387" y="145969"/>
                      <a:pt x="15518" y="172453"/>
                    </a:cubicBezTo>
                    <a:cubicBezTo>
                      <a:pt x="19987" y="159323"/>
                      <a:pt x="22483" y="145604"/>
                      <a:pt x="22926" y="131743"/>
                    </a:cubicBezTo>
                    <a:cubicBezTo>
                      <a:pt x="27000" y="137607"/>
                      <a:pt x="32004" y="142767"/>
                      <a:pt x="37742" y="147017"/>
                    </a:cubicBezTo>
                    <a:cubicBezTo>
                      <a:pt x="37092" y="128707"/>
                      <a:pt x="34900" y="110483"/>
                      <a:pt x="31186" y="92541"/>
                    </a:cubicBezTo>
                    <a:cubicBezTo>
                      <a:pt x="28183" y="76457"/>
                      <a:pt x="24310" y="60547"/>
                      <a:pt x="19583" y="44883"/>
                    </a:cubicBezTo>
                    <a:close/>
                  </a:path>
                </a:pathLst>
              </a:custGeom>
              <a:solidFill>
                <a:srgbClr val="B7825E"/>
              </a:solidFill>
              <a:ln w="6552" cap="flat">
                <a:noFill/>
                <a:prstDash val="solid"/>
                <a:miter/>
              </a:ln>
            </p:spPr>
            <p:txBody>
              <a:bodyPr rtlCol="0" anchor="ctr"/>
              <a:lstStyle/>
              <a:p>
                <a:endParaRPr lang="fr-FR"/>
              </a:p>
            </p:txBody>
          </p:sp>
          <p:sp>
            <p:nvSpPr>
              <p:cNvPr id="44" name="Forme libre : forme 43">
                <a:extLst>
                  <a:ext uri="{FF2B5EF4-FFF2-40B4-BE49-F238E27FC236}">
                    <a16:creationId xmlns:a16="http://schemas.microsoft.com/office/drawing/2014/main" id="{21C56F51-DC18-4B48-AD90-4709345CFB8C}"/>
                  </a:ext>
                </a:extLst>
              </p:cNvPr>
              <p:cNvSpPr/>
              <p:nvPr/>
            </p:nvSpPr>
            <p:spPr>
              <a:xfrm>
                <a:off x="4258277" y="3027273"/>
                <a:ext cx="83890" cy="208567"/>
              </a:xfrm>
              <a:custGeom>
                <a:avLst/>
                <a:gdLst>
                  <a:gd name="connsiteX0" fmla="*/ 68112 w 83890"/>
                  <a:gd name="connsiteY0" fmla="*/ 101476 h 208567"/>
                  <a:gd name="connsiteX1" fmla="*/ 41890 w 83890"/>
                  <a:gd name="connsiteY1" fmla="*/ 44902 h 208567"/>
                  <a:gd name="connsiteX2" fmla="*/ 24059 w 83890"/>
                  <a:gd name="connsiteY2" fmla="*/ 20647 h 208567"/>
                  <a:gd name="connsiteX3" fmla="*/ 3213 w 83890"/>
                  <a:gd name="connsiteY3" fmla="*/ 980 h 208567"/>
                  <a:gd name="connsiteX4" fmla="*/ 1312 w 83890"/>
                  <a:gd name="connsiteY4" fmla="*/ 3340 h 208567"/>
                  <a:gd name="connsiteX5" fmla="*/ 19536 w 83890"/>
                  <a:gd name="connsiteY5" fmla="*/ 24646 h 208567"/>
                  <a:gd name="connsiteX6" fmla="*/ 33172 w 83890"/>
                  <a:gd name="connsiteY6" fmla="*/ 49360 h 208567"/>
                  <a:gd name="connsiteX7" fmla="*/ 50544 w 83890"/>
                  <a:gd name="connsiteY7" fmla="*/ 103050 h 208567"/>
                  <a:gd name="connsiteX8" fmla="*/ 59000 w 83890"/>
                  <a:gd name="connsiteY8" fmla="*/ 158771 h 208567"/>
                  <a:gd name="connsiteX9" fmla="*/ 61098 w 83890"/>
                  <a:gd name="connsiteY9" fmla="*/ 186698 h 208567"/>
                  <a:gd name="connsiteX10" fmla="*/ 61884 w 83890"/>
                  <a:gd name="connsiteY10" fmla="*/ 208265 h 208567"/>
                  <a:gd name="connsiteX11" fmla="*/ 74405 w 83890"/>
                  <a:gd name="connsiteY11" fmla="*/ 194236 h 208567"/>
                  <a:gd name="connsiteX12" fmla="*/ 83386 w 83890"/>
                  <a:gd name="connsiteY12" fmla="*/ 195941 h 208567"/>
                  <a:gd name="connsiteX13" fmla="*/ 68112 w 83890"/>
                  <a:gd name="connsiteY13" fmla="*/ 101476 h 2085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3890" h="208567">
                    <a:moveTo>
                      <a:pt x="68112" y="101476"/>
                    </a:moveTo>
                    <a:cubicBezTo>
                      <a:pt x="61679" y="81632"/>
                      <a:pt x="52875" y="62637"/>
                      <a:pt x="41890" y="44902"/>
                    </a:cubicBezTo>
                    <a:cubicBezTo>
                      <a:pt x="36571" y="36376"/>
                      <a:pt x="30610" y="28267"/>
                      <a:pt x="24059" y="20647"/>
                    </a:cubicBezTo>
                    <a:cubicBezTo>
                      <a:pt x="17884" y="13317"/>
                      <a:pt x="10890" y="6719"/>
                      <a:pt x="3213" y="980"/>
                    </a:cubicBezTo>
                    <a:cubicBezTo>
                      <a:pt x="-459" y="-1773"/>
                      <a:pt x="-1966" y="325"/>
                      <a:pt x="1312" y="3340"/>
                    </a:cubicBezTo>
                    <a:cubicBezTo>
                      <a:pt x="8312" y="9595"/>
                      <a:pt x="14442" y="16760"/>
                      <a:pt x="19536" y="24646"/>
                    </a:cubicBezTo>
                    <a:cubicBezTo>
                      <a:pt x="24742" y="32501"/>
                      <a:pt x="29303" y="40766"/>
                      <a:pt x="33172" y="49360"/>
                    </a:cubicBezTo>
                    <a:cubicBezTo>
                      <a:pt x="40830" y="66597"/>
                      <a:pt x="46653" y="84593"/>
                      <a:pt x="50544" y="103050"/>
                    </a:cubicBezTo>
                    <a:cubicBezTo>
                      <a:pt x="54597" y="121415"/>
                      <a:pt x="57422" y="140030"/>
                      <a:pt x="59000" y="158771"/>
                    </a:cubicBezTo>
                    <a:cubicBezTo>
                      <a:pt x="60115" y="168080"/>
                      <a:pt x="60377" y="177454"/>
                      <a:pt x="61098" y="186698"/>
                    </a:cubicBezTo>
                    <a:lnTo>
                      <a:pt x="61884" y="208265"/>
                    </a:lnTo>
                    <a:cubicBezTo>
                      <a:pt x="66472" y="203976"/>
                      <a:pt x="70663" y="199281"/>
                      <a:pt x="74405" y="194236"/>
                    </a:cubicBezTo>
                    <a:cubicBezTo>
                      <a:pt x="77361" y="194988"/>
                      <a:pt x="80360" y="195557"/>
                      <a:pt x="83386" y="195941"/>
                    </a:cubicBezTo>
                    <a:cubicBezTo>
                      <a:pt x="83631" y="163819"/>
                      <a:pt x="78467" y="131884"/>
                      <a:pt x="68112" y="101476"/>
                    </a:cubicBezTo>
                    <a:close/>
                  </a:path>
                </a:pathLst>
              </a:custGeom>
              <a:solidFill>
                <a:srgbClr val="B7825E"/>
              </a:solidFill>
              <a:ln w="6552" cap="flat">
                <a:noFill/>
                <a:prstDash val="solid"/>
                <a:miter/>
              </a:ln>
            </p:spPr>
            <p:txBody>
              <a:bodyPr rtlCol="0" anchor="ctr"/>
              <a:lstStyle/>
              <a:p>
                <a:endParaRPr lang="fr-FR"/>
              </a:p>
            </p:txBody>
          </p:sp>
          <p:sp>
            <p:nvSpPr>
              <p:cNvPr id="45" name="Forme libre : forme 44">
                <a:extLst>
                  <a:ext uri="{FF2B5EF4-FFF2-40B4-BE49-F238E27FC236}">
                    <a16:creationId xmlns:a16="http://schemas.microsoft.com/office/drawing/2014/main" id="{F0A80921-2BF3-4925-BC75-BED077CAA30C}"/>
                  </a:ext>
                </a:extLst>
              </p:cNvPr>
              <p:cNvSpPr/>
              <p:nvPr/>
            </p:nvSpPr>
            <p:spPr>
              <a:xfrm>
                <a:off x="4126312" y="3125001"/>
                <a:ext cx="78051" cy="125393"/>
              </a:xfrm>
              <a:custGeom>
                <a:avLst/>
                <a:gdLst>
                  <a:gd name="connsiteX0" fmla="*/ 19801 w 78051"/>
                  <a:gd name="connsiteY0" fmla="*/ 32331 h 125393"/>
                  <a:gd name="connsiteX1" fmla="*/ 2494 w 78051"/>
                  <a:gd name="connsiteY1" fmla="*/ 1323 h 125393"/>
                  <a:gd name="connsiteX2" fmla="*/ -390 w 78051"/>
                  <a:gd name="connsiteY2" fmla="*/ 2110 h 125393"/>
                  <a:gd name="connsiteX3" fmla="*/ 11082 w 78051"/>
                  <a:gd name="connsiteY3" fmla="*/ 36592 h 125393"/>
                  <a:gd name="connsiteX4" fmla="*/ 25898 w 78051"/>
                  <a:gd name="connsiteY4" fmla="*/ 70221 h 125393"/>
                  <a:gd name="connsiteX5" fmla="*/ 55856 w 78051"/>
                  <a:gd name="connsiteY5" fmla="*/ 125091 h 125393"/>
                  <a:gd name="connsiteX6" fmla="*/ 55856 w 78051"/>
                  <a:gd name="connsiteY6" fmla="*/ 107916 h 125393"/>
                  <a:gd name="connsiteX7" fmla="*/ 77555 w 78051"/>
                  <a:gd name="connsiteY7" fmla="*/ 121617 h 125393"/>
                  <a:gd name="connsiteX8" fmla="*/ 41631 w 78051"/>
                  <a:gd name="connsiteY8" fmla="*/ 63141 h 125393"/>
                  <a:gd name="connsiteX9" fmla="*/ 19801 w 78051"/>
                  <a:gd name="connsiteY9" fmla="*/ 32331 h 125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8051" h="125393">
                    <a:moveTo>
                      <a:pt x="19801" y="32331"/>
                    </a:moveTo>
                    <a:cubicBezTo>
                      <a:pt x="12848" y="22701"/>
                      <a:pt x="7041" y="12296"/>
                      <a:pt x="2494" y="1323"/>
                    </a:cubicBezTo>
                    <a:cubicBezTo>
                      <a:pt x="1511" y="-1168"/>
                      <a:pt x="-1045" y="-709"/>
                      <a:pt x="-390" y="2110"/>
                    </a:cubicBezTo>
                    <a:cubicBezTo>
                      <a:pt x="2503" y="13893"/>
                      <a:pt x="6340" y="25424"/>
                      <a:pt x="11082" y="36592"/>
                    </a:cubicBezTo>
                    <a:cubicBezTo>
                      <a:pt x="15671" y="47933"/>
                      <a:pt x="20588" y="59208"/>
                      <a:pt x="25898" y="70221"/>
                    </a:cubicBezTo>
                    <a:cubicBezTo>
                      <a:pt x="34737" y="89114"/>
                      <a:pt x="44743" y="107439"/>
                      <a:pt x="55856" y="125091"/>
                    </a:cubicBezTo>
                    <a:cubicBezTo>
                      <a:pt x="56255" y="119373"/>
                      <a:pt x="56255" y="113634"/>
                      <a:pt x="55856" y="107916"/>
                    </a:cubicBezTo>
                    <a:cubicBezTo>
                      <a:pt x="62624" y="113181"/>
                      <a:pt x="69892" y="117770"/>
                      <a:pt x="77555" y="121617"/>
                    </a:cubicBezTo>
                    <a:cubicBezTo>
                      <a:pt x="67699" y="100900"/>
                      <a:pt x="55656" y="81297"/>
                      <a:pt x="41631" y="63141"/>
                    </a:cubicBezTo>
                    <a:cubicBezTo>
                      <a:pt x="34158" y="53112"/>
                      <a:pt x="26357" y="42819"/>
                      <a:pt x="19801" y="32331"/>
                    </a:cubicBezTo>
                    <a:close/>
                  </a:path>
                </a:pathLst>
              </a:custGeom>
              <a:solidFill>
                <a:srgbClr val="B7825E"/>
              </a:solidFill>
              <a:ln w="6552" cap="flat">
                <a:noFill/>
                <a:prstDash val="solid"/>
                <a:miter/>
              </a:ln>
            </p:spPr>
            <p:txBody>
              <a:bodyPr rtlCol="0" anchor="ctr"/>
              <a:lstStyle/>
              <a:p>
                <a:endParaRPr lang="fr-FR"/>
              </a:p>
            </p:txBody>
          </p:sp>
          <p:sp>
            <p:nvSpPr>
              <p:cNvPr id="46" name="Forme libre : forme 45">
                <a:extLst>
                  <a:ext uri="{FF2B5EF4-FFF2-40B4-BE49-F238E27FC236}">
                    <a16:creationId xmlns:a16="http://schemas.microsoft.com/office/drawing/2014/main" id="{A11CA861-167D-4A7F-8C21-E6E1B64BE6FD}"/>
                  </a:ext>
                </a:extLst>
              </p:cNvPr>
              <p:cNvSpPr/>
              <p:nvPr/>
            </p:nvSpPr>
            <p:spPr>
              <a:xfrm>
                <a:off x="3982464" y="3182864"/>
                <a:ext cx="93214" cy="149015"/>
              </a:xfrm>
              <a:custGeom>
                <a:avLst/>
                <a:gdLst>
                  <a:gd name="connsiteX0" fmla="*/ 48403 w 93214"/>
                  <a:gd name="connsiteY0" fmla="*/ 83486 h 149015"/>
                  <a:gd name="connsiteX1" fmla="*/ 22181 w 93214"/>
                  <a:gd name="connsiteY1" fmla="*/ 43104 h 149015"/>
                  <a:gd name="connsiteX2" fmla="*/ 2515 w 93214"/>
                  <a:gd name="connsiteY2" fmla="*/ 1936 h 149015"/>
                  <a:gd name="connsiteX3" fmla="*/ -370 w 93214"/>
                  <a:gd name="connsiteY3" fmla="*/ 2657 h 149015"/>
                  <a:gd name="connsiteX4" fmla="*/ 13135 w 93214"/>
                  <a:gd name="connsiteY4" fmla="*/ 46972 h 149015"/>
                  <a:gd name="connsiteX5" fmla="*/ 31818 w 93214"/>
                  <a:gd name="connsiteY5" fmla="*/ 90173 h 149015"/>
                  <a:gd name="connsiteX6" fmla="*/ 70430 w 93214"/>
                  <a:gd name="connsiteY6" fmla="*/ 148713 h 149015"/>
                  <a:gd name="connsiteX7" fmla="*/ 79607 w 93214"/>
                  <a:gd name="connsiteY7" fmla="*/ 134881 h 149015"/>
                  <a:gd name="connsiteX8" fmla="*/ 92718 w 93214"/>
                  <a:gd name="connsiteY8" fmla="*/ 139994 h 149015"/>
                  <a:gd name="connsiteX9" fmla="*/ 76723 w 93214"/>
                  <a:gd name="connsiteY9" fmla="*/ 120983 h 149015"/>
                  <a:gd name="connsiteX10" fmla="*/ 48403 w 93214"/>
                  <a:gd name="connsiteY10" fmla="*/ 83486 h 149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3214" h="149015">
                    <a:moveTo>
                      <a:pt x="48403" y="83486"/>
                    </a:moveTo>
                    <a:cubicBezTo>
                      <a:pt x="39226" y="70375"/>
                      <a:pt x="30310" y="56805"/>
                      <a:pt x="22181" y="43104"/>
                    </a:cubicBezTo>
                    <a:cubicBezTo>
                      <a:pt x="14197" y="30111"/>
                      <a:pt x="7605" y="16311"/>
                      <a:pt x="2515" y="1936"/>
                    </a:cubicBezTo>
                    <a:cubicBezTo>
                      <a:pt x="1466" y="-1342"/>
                      <a:pt x="-1091" y="-949"/>
                      <a:pt x="-370" y="2657"/>
                    </a:cubicBezTo>
                    <a:cubicBezTo>
                      <a:pt x="2972" y="17757"/>
                      <a:pt x="7487" y="32574"/>
                      <a:pt x="13135" y="46972"/>
                    </a:cubicBezTo>
                    <a:cubicBezTo>
                      <a:pt x="18641" y="61591"/>
                      <a:pt x="24804" y="76013"/>
                      <a:pt x="31818" y="90173"/>
                    </a:cubicBezTo>
                    <a:cubicBezTo>
                      <a:pt x="41939" y="111367"/>
                      <a:pt x="54931" y="131066"/>
                      <a:pt x="70430" y="148713"/>
                    </a:cubicBezTo>
                    <a:cubicBezTo>
                      <a:pt x="74691" y="142158"/>
                      <a:pt x="77837" y="137503"/>
                      <a:pt x="79607" y="134881"/>
                    </a:cubicBezTo>
                    <a:cubicBezTo>
                      <a:pt x="83735" y="137153"/>
                      <a:pt x="88143" y="138873"/>
                      <a:pt x="92718" y="139994"/>
                    </a:cubicBezTo>
                    <a:cubicBezTo>
                      <a:pt x="87343" y="134029"/>
                      <a:pt x="82033" y="127670"/>
                      <a:pt x="76723" y="120983"/>
                    </a:cubicBezTo>
                    <a:cubicBezTo>
                      <a:pt x="67283" y="109249"/>
                      <a:pt x="57647" y="96663"/>
                      <a:pt x="48403" y="83486"/>
                    </a:cubicBezTo>
                    <a:close/>
                  </a:path>
                </a:pathLst>
              </a:custGeom>
              <a:solidFill>
                <a:srgbClr val="B7825E"/>
              </a:solidFill>
              <a:ln w="6552" cap="flat">
                <a:noFill/>
                <a:prstDash val="solid"/>
                <a:miter/>
              </a:ln>
            </p:spPr>
            <p:txBody>
              <a:bodyPr rtlCol="0" anchor="ctr"/>
              <a:lstStyle/>
              <a:p>
                <a:endParaRPr lang="fr-FR"/>
              </a:p>
            </p:txBody>
          </p:sp>
          <p:sp>
            <p:nvSpPr>
              <p:cNvPr id="47" name="Forme libre : forme 46">
                <a:extLst>
                  <a:ext uri="{FF2B5EF4-FFF2-40B4-BE49-F238E27FC236}">
                    <a16:creationId xmlns:a16="http://schemas.microsoft.com/office/drawing/2014/main" id="{719EA35B-DEF3-4A67-B4FE-743894629785}"/>
                  </a:ext>
                </a:extLst>
              </p:cNvPr>
              <p:cNvSpPr/>
              <p:nvPr/>
            </p:nvSpPr>
            <p:spPr>
              <a:xfrm>
                <a:off x="3278709" y="4738904"/>
                <a:ext cx="108018" cy="71629"/>
              </a:xfrm>
              <a:custGeom>
                <a:avLst/>
                <a:gdLst>
                  <a:gd name="connsiteX0" fmla="*/ 105917 w 108018"/>
                  <a:gd name="connsiteY0" fmla="*/ 54616 h 71629"/>
                  <a:gd name="connsiteX1" fmla="*/ 81924 w 108018"/>
                  <a:gd name="connsiteY1" fmla="*/ 27739 h 71629"/>
                  <a:gd name="connsiteX2" fmla="*/ 51507 w 108018"/>
                  <a:gd name="connsiteY2" fmla="*/ 5515 h 71629"/>
                  <a:gd name="connsiteX3" fmla="*/ 30988 w 108018"/>
                  <a:gd name="connsiteY3" fmla="*/ -254 h 71629"/>
                  <a:gd name="connsiteX4" fmla="*/ 18860 w 108018"/>
                  <a:gd name="connsiteY4" fmla="*/ 1451 h 71629"/>
                  <a:gd name="connsiteX5" fmla="*/ 8175 w 108018"/>
                  <a:gd name="connsiteY5" fmla="*/ 8400 h 71629"/>
                  <a:gd name="connsiteX6" fmla="*/ -413 w 108018"/>
                  <a:gd name="connsiteY6" fmla="*/ 29312 h 71629"/>
                  <a:gd name="connsiteX7" fmla="*/ 3520 w 108018"/>
                  <a:gd name="connsiteY7" fmla="*/ 49831 h 71629"/>
                  <a:gd name="connsiteX8" fmla="*/ 9617 w 108018"/>
                  <a:gd name="connsiteY8" fmla="*/ 47208 h 71629"/>
                  <a:gd name="connsiteX9" fmla="*/ 16500 w 108018"/>
                  <a:gd name="connsiteY9" fmla="*/ 16856 h 71629"/>
                  <a:gd name="connsiteX10" fmla="*/ 43443 w 108018"/>
                  <a:gd name="connsiteY10" fmla="*/ 20789 h 71629"/>
                  <a:gd name="connsiteX11" fmla="*/ 88348 w 108018"/>
                  <a:gd name="connsiteY11" fmla="*/ 68710 h 71629"/>
                  <a:gd name="connsiteX12" fmla="*/ 105917 w 108018"/>
                  <a:gd name="connsiteY12" fmla="*/ 54616 h 71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8018" h="71629">
                    <a:moveTo>
                      <a:pt x="105917" y="54616"/>
                    </a:moveTo>
                    <a:cubicBezTo>
                      <a:pt x="98577" y="45090"/>
                      <a:pt x="90559" y="36108"/>
                      <a:pt x="81924" y="27739"/>
                    </a:cubicBezTo>
                    <a:cubicBezTo>
                      <a:pt x="72940" y="18868"/>
                      <a:pt x="62689" y="11379"/>
                      <a:pt x="51507" y="5515"/>
                    </a:cubicBezTo>
                    <a:cubicBezTo>
                      <a:pt x="45157" y="2150"/>
                      <a:pt x="38161" y="183"/>
                      <a:pt x="30988" y="-254"/>
                    </a:cubicBezTo>
                    <a:cubicBezTo>
                      <a:pt x="26873" y="-482"/>
                      <a:pt x="22753" y="97"/>
                      <a:pt x="18860" y="1451"/>
                    </a:cubicBezTo>
                    <a:cubicBezTo>
                      <a:pt x="14824" y="2939"/>
                      <a:pt x="11172" y="5314"/>
                      <a:pt x="8175" y="8400"/>
                    </a:cubicBezTo>
                    <a:cubicBezTo>
                      <a:pt x="3008" y="14185"/>
                      <a:pt x="-23" y="21565"/>
                      <a:pt x="-413" y="29312"/>
                    </a:cubicBezTo>
                    <a:cubicBezTo>
                      <a:pt x="-859" y="36374"/>
                      <a:pt x="495" y="43434"/>
                      <a:pt x="3520" y="49831"/>
                    </a:cubicBezTo>
                    <a:cubicBezTo>
                      <a:pt x="5552" y="53567"/>
                      <a:pt x="10731" y="49830"/>
                      <a:pt x="9617" y="47208"/>
                    </a:cubicBezTo>
                    <a:cubicBezTo>
                      <a:pt x="5666" y="36623"/>
                      <a:pt x="8369" y="24702"/>
                      <a:pt x="16500" y="16856"/>
                    </a:cubicBezTo>
                    <a:cubicBezTo>
                      <a:pt x="24563" y="10760"/>
                      <a:pt x="35052" y="14824"/>
                      <a:pt x="43443" y="20789"/>
                    </a:cubicBezTo>
                    <a:cubicBezTo>
                      <a:pt x="60618" y="33179"/>
                      <a:pt x="74188" y="51535"/>
                      <a:pt x="88348" y="68710"/>
                    </a:cubicBezTo>
                    <a:cubicBezTo>
                      <a:pt x="95100" y="76970"/>
                      <a:pt x="112931" y="63859"/>
                      <a:pt x="105917" y="54616"/>
                    </a:cubicBezTo>
                    <a:close/>
                  </a:path>
                </a:pathLst>
              </a:custGeom>
              <a:solidFill>
                <a:srgbClr val="B7825E"/>
              </a:solidFill>
              <a:ln w="6552" cap="flat">
                <a:noFill/>
                <a:prstDash val="solid"/>
                <a:miter/>
              </a:ln>
            </p:spPr>
            <p:txBody>
              <a:bodyPr rtlCol="0" anchor="ctr"/>
              <a:lstStyle/>
              <a:p>
                <a:endParaRPr lang="fr-FR"/>
              </a:p>
            </p:txBody>
          </p:sp>
        </p:grpSp>
        <p:sp>
          <p:nvSpPr>
            <p:cNvPr id="39" name="Rectangle 38">
              <a:extLst>
                <a:ext uri="{FF2B5EF4-FFF2-40B4-BE49-F238E27FC236}">
                  <a16:creationId xmlns:a16="http://schemas.microsoft.com/office/drawing/2014/main" id="{6FEAB7EC-E41A-4E3C-80AE-3D7008B2E51A}"/>
                </a:ext>
              </a:extLst>
            </p:cNvPr>
            <p:cNvSpPr/>
            <p:nvPr/>
          </p:nvSpPr>
          <p:spPr>
            <a:xfrm>
              <a:off x="2400383" y="2129625"/>
              <a:ext cx="4521857" cy="45218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grpSp>
      <p:grpSp>
        <p:nvGrpSpPr>
          <p:cNvPr id="48" name="Graphique 137">
            <a:extLst>
              <a:ext uri="{FF2B5EF4-FFF2-40B4-BE49-F238E27FC236}">
                <a16:creationId xmlns:a16="http://schemas.microsoft.com/office/drawing/2014/main" id="{2E05884D-24A0-4EC4-9B75-35A2CE7E0814}"/>
              </a:ext>
            </a:extLst>
          </p:cNvPr>
          <p:cNvGrpSpPr/>
          <p:nvPr/>
        </p:nvGrpSpPr>
        <p:grpSpPr>
          <a:xfrm>
            <a:off x="1747435" y="2219753"/>
            <a:ext cx="2286740" cy="4636904"/>
            <a:chOff x="4546888" y="2010768"/>
            <a:chExt cx="2515414" cy="5100594"/>
          </a:xfrm>
        </p:grpSpPr>
        <p:sp>
          <p:nvSpPr>
            <p:cNvPr id="49" name="Forme libre : forme 48">
              <a:extLst>
                <a:ext uri="{FF2B5EF4-FFF2-40B4-BE49-F238E27FC236}">
                  <a16:creationId xmlns:a16="http://schemas.microsoft.com/office/drawing/2014/main" id="{C7E92B0D-3392-4F4D-8A83-7BFAC94789F7}"/>
                </a:ext>
              </a:extLst>
            </p:cNvPr>
            <p:cNvSpPr/>
            <p:nvPr/>
          </p:nvSpPr>
          <p:spPr>
            <a:xfrm>
              <a:off x="4727622" y="4400754"/>
              <a:ext cx="2334680" cy="2709848"/>
            </a:xfrm>
            <a:custGeom>
              <a:avLst/>
              <a:gdLst>
                <a:gd name="connsiteX0" fmla="*/ 2321071 w 2334680"/>
                <a:gd name="connsiteY0" fmla="*/ 2709546 h 2709848"/>
                <a:gd name="connsiteX1" fmla="*/ 2334182 w 2334680"/>
                <a:gd name="connsiteY1" fmla="*/ 2614557 h 2709848"/>
                <a:gd name="connsiteX2" fmla="*/ 2334182 w 2334680"/>
                <a:gd name="connsiteY2" fmla="*/ 342551 h 2709848"/>
                <a:gd name="connsiteX3" fmla="*/ 1991329 w 2334680"/>
                <a:gd name="connsiteY3" fmla="*/ -302 h 2709848"/>
                <a:gd name="connsiteX4" fmla="*/ 342358 w 2334680"/>
                <a:gd name="connsiteY4" fmla="*/ -302 h 2709848"/>
                <a:gd name="connsiteX5" fmla="*/ -495 w 2334680"/>
                <a:gd name="connsiteY5" fmla="*/ 342551 h 2709848"/>
                <a:gd name="connsiteX6" fmla="*/ -495 w 2334680"/>
                <a:gd name="connsiteY6" fmla="*/ 2614557 h 2709848"/>
                <a:gd name="connsiteX7" fmla="*/ 12616 w 2334680"/>
                <a:gd name="connsiteY7" fmla="*/ 2709546 h 2709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34680" h="2709848">
                  <a:moveTo>
                    <a:pt x="2321071" y="2709546"/>
                  </a:moveTo>
                  <a:cubicBezTo>
                    <a:pt x="2329887" y="2678657"/>
                    <a:pt x="2334302" y="2646679"/>
                    <a:pt x="2334182" y="2614557"/>
                  </a:cubicBezTo>
                  <a:lnTo>
                    <a:pt x="2334182" y="342551"/>
                  </a:lnTo>
                  <a:cubicBezTo>
                    <a:pt x="2334182" y="153198"/>
                    <a:pt x="2180682" y="-302"/>
                    <a:pt x="1991329" y="-302"/>
                  </a:cubicBezTo>
                  <a:lnTo>
                    <a:pt x="342358" y="-302"/>
                  </a:lnTo>
                  <a:cubicBezTo>
                    <a:pt x="153021" y="-266"/>
                    <a:pt x="-459" y="153213"/>
                    <a:pt x="-495" y="342551"/>
                  </a:cubicBezTo>
                  <a:lnTo>
                    <a:pt x="-495" y="2614557"/>
                  </a:lnTo>
                  <a:cubicBezTo>
                    <a:pt x="-582" y="2646677"/>
                    <a:pt x="3831" y="2678651"/>
                    <a:pt x="12616" y="2709546"/>
                  </a:cubicBezTo>
                  <a:close/>
                </a:path>
              </a:pathLst>
            </a:custGeom>
            <a:solidFill>
              <a:srgbClr val="00AAD3"/>
            </a:solidFill>
            <a:ln w="6552" cap="flat">
              <a:noFill/>
              <a:prstDash val="solid"/>
              <a:miter/>
            </a:ln>
          </p:spPr>
          <p:txBody>
            <a:bodyPr rtlCol="0" anchor="ctr"/>
            <a:lstStyle/>
            <a:p>
              <a:endParaRPr lang="fr-FR"/>
            </a:p>
          </p:txBody>
        </p:sp>
        <p:sp>
          <p:nvSpPr>
            <p:cNvPr id="50" name="Forme libre : forme 49">
              <a:extLst>
                <a:ext uri="{FF2B5EF4-FFF2-40B4-BE49-F238E27FC236}">
                  <a16:creationId xmlns:a16="http://schemas.microsoft.com/office/drawing/2014/main" id="{10587CBD-9491-429B-AB35-769F9DA8AF98}"/>
                </a:ext>
              </a:extLst>
            </p:cNvPr>
            <p:cNvSpPr/>
            <p:nvPr/>
          </p:nvSpPr>
          <p:spPr>
            <a:xfrm>
              <a:off x="4664363" y="4396820"/>
              <a:ext cx="2395577" cy="2713781"/>
            </a:xfrm>
            <a:custGeom>
              <a:avLst/>
              <a:gdLst>
                <a:gd name="connsiteX0" fmla="*/ 1813908 w 2395577"/>
                <a:gd name="connsiteY0" fmla="*/ 0 h 2713781"/>
                <a:gd name="connsiteX1" fmla="*/ 1809122 w 2395577"/>
                <a:gd name="connsiteY1" fmla="*/ 19208 h 2713781"/>
                <a:gd name="connsiteX2" fmla="*/ 1199985 w 2395577"/>
                <a:gd name="connsiteY2" fmla="*/ 1277012 h 2713781"/>
                <a:gd name="connsiteX3" fmla="*/ 581604 w 2395577"/>
                <a:gd name="connsiteY3" fmla="*/ 0 h 2713781"/>
                <a:gd name="connsiteX4" fmla="*/ 0 w 2395577"/>
                <a:gd name="connsiteY4" fmla="*/ 0 h 2713781"/>
                <a:gd name="connsiteX5" fmla="*/ 0 w 2395577"/>
                <a:gd name="connsiteY5" fmla="*/ 2713782 h 2713781"/>
                <a:gd name="connsiteX6" fmla="*/ 1131545 w 2395577"/>
                <a:gd name="connsiteY6" fmla="*/ 2713782 h 2713781"/>
                <a:gd name="connsiteX7" fmla="*/ 1263967 w 2395577"/>
                <a:gd name="connsiteY7" fmla="*/ 2713782 h 2713781"/>
                <a:gd name="connsiteX8" fmla="*/ 2395577 w 2395577"/>
                <a:gd name="connsiteY8" fmla="*/ 2713782 h 2713781"/>
                <a:gd name="connsiteX9" fmla="*/ 2395577 w 2395577"/>
                <a:gd name="connsiteY9" fmla="*/ 0 h 2713781"/>
                <a:gd name="connsiteX10" fmla="*/ 1813908 w 2395577"/>
                <a:gd name="connsiteY10" fmla="*/ 0 h 2713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95577" h="2713781">
                  <a:moveTo>
                    <a:pt x="1813908" y="0"/>
                  </a:moveTo>
                  <a:lnTo>
                    <a:pt x="1809122" y="19208"/>
                  </a:lnTo>
                  <a:lnTo>
                    <a:pt x="1199985" y="1277012"/>
                  </a:lnTo>
                  <a:lnTo>
                    <a:pt x="581604" y="0"/>
                  </a:lnTo>
                  <a:lnTo>
                    <a:pt x="0" y="0"/>
                  </a:lnTo>
                  <a:lnTo>
                    <a:pt x="0" y="2713782"/>
                  </a:lnTo>
                  <a:lnTo>
                    <a:pt x="1131545" y="2713782"/>
                  </a:lnTo>
                  <a:lnTo>
                    <a:pt x="1263967" y="2713782"/>
                  </a:lnTo>
                  <a:lnTo>
                    <a:pt x="2395577" y="2713782"/>
                  </a:lnTo>
                  <a:lnTo>
                    <a:pt x="2395577" y="0"/>
                  </a:lnTo>
                  <a:lnTo>
                    <a:pt x="1813908" y="0"/>
                  </a:lnTo>
                  <a:close/>
                </a:path>
              </a:pathLst>
            </a:custGeom>
            <a:solidFill>
              <a:srgbClr val="D9042B"/>
            </a:solidFill>
            <a:ln w="6552" cap="flat">
              <a:noFill/>
              <a:prstDash val="solid"/>
              <a:miter/>
            </a:ln>
          </p:spPr>
          <p:txBody>
            <a:bodyPr rtlCol="0" anchor="ctr"/>
            <a:lstStyle/>
            <a:p>
              <a:endParaRPr lang="fr-FR"/>
            </a:p>
          </p:txBody>
        </p:sp>
        <p:sp>
          <p:nvSpPr>
            <p:cNvPr id="51" name="Forme libre : forme 50">
              <a:extLst>
                <a:ext uri="{FF2B5EF4-FFF2-40B4-BE49-F238E27FC236}">
                  <a16:creationId xmlns:a16="http://schemas.microsoft.com/office/drawing/2014/main" id="{202C1A93-BB8B-4907-A967-20856BF857A5}"/>
                </a:ext>
              </a:extLst>
            </p:cNvPr>
            <p:cNvSpPr/>
            <p:nvPr/>
          </p:nvSpPr>
          <p:spPr>
            <a:xfrm>
              <a:off x="4546888" y="4396624"/>
              <a:ext cx="394706" cy="2713978"/>
            </a:xfrm>
            <a:custGeom>
              <a:avLst/>
              <a:gdLst>
                <a:gd name="connsiteX0" fmla="*/ 117110 w 394706"/>
                <a:gd name="connsiteY0" fmla="*/ -302 h 2713978"/>
                <a:gd name="connsiteX1" fmla="*/ -496 w 394706"/>
                <a:gd name="connsiteY1" fmla="*/ 2713676 h 2713978"/>
                <a:gd name="connsiteX2" fmla="*/ 394211 w 394706"/>
                <a:gd name="connsiteY2" fmla="*/ 2713676 h 2713978"/>
              </a:gdLst>
              <a:ahLst/>
              <a:cxnLst>
                <a:cxn ang="0">
                  <a:pos x="connsiteX0" y="connsiteY0"/>
                </a:cxn>
                <a:cxn ang="0">
                  <a:pos x="connsiteX1" y="connsiteY1"/>
                </a:cxn>
                <a:cxn ang="0">
                  <a:pos x="connsiteX2" y="connsiteY2"/>
                </a:cxn>
              </a:cxnLst>
              <a:rect l="l" t="t" r="r" b="b"/>
              <a:pathLst>
                <a:path w="394706" h="2713978">
                  <a:moveTo>
                    <a:pt x="117110" y="-302"/>
                  </a:moveTo>
                  <a:cubicBezTo>
                    <a:pt x="117110" y="386473"/>
                    <a:pt x="77777" y="2470205"/>
                    <a:pt x="-496" y="2713676"/>
                  </a:cubicBezTo>
                  <a:lnTo>
                    <a:pt x="394211" y="2713676"/>
                  </a:lnTo>
                </a:path>
              </a:pathLst>
            </a:custGeom>
            <a:solidFill>
              <a:srgbClr val="D9042B"/>
            </a:solidFill>
            <a:ln w="6552" cap="flat">
              <a:noFill/>
              <a:prstDash val="solid"/>
              <a:miter/>
            </a:ln>
          </p:spPr>
          <p:txBody>
            <a:bodyPr rtlCol="0" anchor="ctr"/>
            <a:lstStyle/>
            <a:p>
              <a:endParaRPr lang="fr-FR"/>
            </a:p>
          </p:txBody>
        </p:sp>
        <p:sp>
          <p:nvSpPr>
            <p:cNvPr id="53" name="Forme libre : forme 52">
              <a:extLst>
                <a:ext uri="{FF2B5EF4-FFF2-40B4-BE49-F238E27FC236}">
                  <a16:creationId xmlns:a16="http://schemas.microsoft.com/office/drawing/2014/main" id="{EDED3496-2DE7-41EC-AB94-DAF666B3AF75}"/>
                </a:ext>
              </a:extLst>
            </p:cNvPr>
            <p:cNvSpPr/>
            <p:nvPr/>
          </p:nvSpPr>
          <p:spPr>
            <a:xfrm>
              <a:off x="4789561" y="5280714"/>
              <a:ext cx="645728" cy="193962"/>
            </a:xfrm>
            <a:custGeom>
              <a:avLst/>
              <a:gdLst>
                <a:gd name="connsiteX0" fmla="*/ 626091 w 645728"/>
                <a:gd name="connsiteY0" fmla="*/ 10237 h 193962"/>
                <a:gd name="connsiteX1" fmla="*/ 618683 w 645728"/>
                <a:gd name="connsiteY1" fmla="*/ 174124 h 193962"/>
                <a:gd name="connsiteX2" fmla="*/ 638350 w 645728"/>
                <a:gd name="connsiteY2" fmla="*/ 154458 h 193962"/>
                <a:gd name="connsiteX3" fmla="*/ 557914 w 645728"/>
                <a:gd name="connsiteY3" fmla="*/ 155835 h 193962"/>
                <a:gd name="connsiteX4" fmla="*/ 289990 w 645728"/>
                <a:gd name="connsiteY4" fmla="*/ 161604 h 193962"/>
                <a:gd name="connsiteX5" fmla="*/ 19248 w 645728"/>
                <a:gd name="connsiteY5" fmla="*/ 171502 h 193962"/>
                <a:gd name="connsiteX6" fmla="*/ 21804 w 645728"/>
                <a:gd name="connsiteY6" fmla="*/ 174124 h 193962"/>
                <a:gd name="connsiteX7" fmla="*/ 25213 w 645728"/>
                <a:gd name="connsiteY7" fmla="*/ 7680 h 193962"/>
                <a:gd name="connsiteX8" fmla="*/ 17478 w 645728"/>
                <a:gd name="connsiteY8" fmla="*/ 3550 h 193962"/>
                <a:gd name="connsiteX9" fmla="*/ -484 w 645728"/>
                <a:gd name="connsiteY9" fmla="*/ 173994 h 193962"/>
                <a:gd name="connsiteX10" fmla="*/ -484 w 645728"/>
                <a:gd name="connsiteY10" fmla="*/ 193660 h 193962"/>
                <a:gd name="connsiteX11" fmla="*/ 19182 w 645728"/>
                <a:gd name="connsiteY11" fmla="*/ 193660 h 193962"/>
                <a:gd name="connsiteX12" fmla="*/ 262523 w 645728"/>
                <a:gd name="connsiteY12" fmla="*/ 183630 h 193962"/>
                <a:gd name="connsiteX13" fmla="*/ 638284 w 645728"/>
                <a:gd name="connsiteY13" fmla="*/ 180811 h 193962"/>
                <a:gd name="connsiteX14" fmla="*/ 645233 w 645728"/>
                <a:gd name="connsiteY14" fmla="*/ 180811 h 193962"/>
                <a:gd name="connsiteX15" fmla="*/ 645233 w 645728"/>
                <a:gd name="connsiteY15" fmla="*/ 174256 h 193962"/>
                <a:gd name="connsiteX16" fmla="*/ 640710 w 645728"/>
                <a:gd name="connsiteY16" fmla="*/ 14302 h 193962"/>
                <a:gd name="connsiteX17" fmla="*/ 626091 w 645728"/>
                <a:gd name="connsiteY17" fmla="*/ 10237 h 193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45728" h="193962">
                  <a:moveTo>
                    <a:pt x="626091" y="10237"/>
                  </a:moveTo>
                  <a:cubicBezTo>
                    <a:pt x="619931" y="64637"/>
                    <a:pt x="617456" y="119391"/>
                    <a:pt x="618683" y="174124"/>
                  </a:cubicBezTo>
                  <a:lnTo>
                    <a:pt x="638350" y="154458"/>
                  </a:lnTo>
                  <a:cubicBezTo>
                    <a:pt x="611538" y="154458"/>
                    <a:pt x="584725" y="155310"/>
                    <a:pt x="557914" y="155835"/>
                  </a:cubicBezTo>
                  <a:cubicBezTo>
                    <a:pt x="468693" y="157605"/>
                    <a:pt x="379079" y="158588"/>
                    <a:pt x="289990" y="161604"/>
                  </a:cubicBezTo>
                  <a:cubicBezTo>
                    <a:pt x="198213" y="164685"/>
                    <a:pt x="108993" y="170126"/>
                    <a:pt x="19248" y="171502"/>
                  </a:cubicBezTo>
                  <a:lnTo>
                    <a:pt x="21804" y="174124"/>
                  </a:lnTo>
                  <a:cubicBezTo>
                    <a:pt x="20952" y="119255"/>
                    <a:pt x="21804" y="64058"/>
                    <a:pt x="25213" y="7680"/>
                  </a:cubicBezTo>
                  <a:cubicBezTo>
                    <a:pt x="25738" y="-711"/>
                    <a:pt x="19379" y="-3136"/>
                    <a:pt x="17478" y="3550"/>
                  </a:cubicBezTo>
                  <a:cubicBezTo>
                    <a:pt x="3253" y="53635"/>
                    <a:pt x="-747" y="112831"/>
                    <a:pt x="-484" y="173994"/>
                  </a:cubicBezTo>
                  <a:lnTo>
                    <a:pt x="-484" y="193660"/>
                  </a:lnTo>
                  <a:lnTo>
                    <a:pt x="19182" y="193660"/>
                  </a:lnTo>
                  <a:cubicBezTo>
                    <a:pt x="102241" y="193332"/>
                    <a:pt x="189167" y="185072"/>
                    <a:pt x="262523" y="183630"/>
                  </a:cubicBezTo>
                  <a:cubicBezTo>
                    <a:pt x="387077" y="181139"/>
                    <a:pt x="513074" y="182581"/>
                    <a:pt x="638284" y="180811"/>
                  </a:cubicBezTo>
                  <a:lnTo>
                    <a:pt x="645233" y="180811"/>
                  </a:lnTo>
                  <a:lnTo>
                    <a:pt x="645233" y="174256"/>
                  </a:lnTo>
                  <a:cubicBezTo>
                    <a:pt x="644512" y="120697"/>
                    <a:pt x="643135" y="67335"/>
                    <a:pt x="640710" y="14302"/>
                  </a:cubicBezTo>
                  <a:cubicBezTo>
                    <a:pt x="639857" y="-1432"/>
                    <a:pt x="628320" y="-6873"/>
                    <a:pt x="626091" y="10237"/>
                  </a:cubicBezTo>
                  <a:close/>
                </a:path>
              </a:pathLst>
            </a:custGeom>
            <a:solidFill>
              <a:srgbClr val="A5082A">
                <a:alpha val="62000"/>
              </a:srgbClr>
            </a:solidFill>
            <a:ln w="6552" cap="flat">
              <a:noFill/>
              <a:prstDash val="solid"/>
              <a:miter/>
            </a:ln>
          </p:spPr>
          <p:txBody>
            <a:bodyPr rtlCol="0" anchor="ctr"/>
            <a:lstStyle/>
            <a:p>
              <a:endParaRPr lang="fr-FR"/>
            </a:p>
          </p:txBody>
        </p:sp>
        <p:sp>
          <p:nvSpPr>
            <p:cNvPr id="54" name="Forme libre : forme 53">
              <a:extLst>
                <a:ext uri="{FF2B5EF4-FFF2-40B4-BE49-F238E27FC236}">
                  <a16:creationId xmlns:a16="http://schemas.microsoft.com/office/drawing/2014/main" id="{C6136683-530B-4FAF-83E2-DDEB053642C9}"/>
                </a:ext>
              </a:extLst>
            </p:cNvPr>
            <p:cNvSpPr/>
            <p:nvPr/>
          </p:nvSpPr>
          <p:spPr>
            <a:xfrm>
              <a:off x="6221390" y="5170213"/>
              <a:ext cx="743887" cy="681168"/>
            </a:xfrm>
            <a:custGeom>
              <a:avLst/>
              <a:gdLst>
                <a:gd name="connsiteX0" fmla="*/ 566590 w 743887"/>
                <a:gd name="connsiteY0" fmla="*/ 20570 h 681168"/>
                <a:gd name="connsiteX1" fmla="*/ 506935 w 743887"/>
                <a:gd name="connsiteY1" fmla="*/ 46792 h 681168"/>
                <a:gd name="connsiteX2" fmla="*/ 459932 w 743887"/>
                <a:gd name="connsiteY2" fmla="*/ 86650 h 681168"/>
                <a:gd name="connsiteX3" fmla="*/ 372219 w 743887"/>
                <a:gd name="connsiteY3" fmla="*/ 80618 h 681168"/>
                <a:gd name="connsiteX4" fmla="*/ 295258 w 743887"/>
                <a:gd name="connsiteY4" fmla="*/ 31976 h 681168"/>
                <a:gd name="connsiteX5" fmla="*/ 155953 w 743887"/>
                <a:gd name="connsiteY5" fmla="*/ 903 h 681168"/>
                <a:gd name="connsiteX6" fmla="*/ 33956 w 743887"/>
                <a:gd name="connsiteY6" fmla="*/ 71768 h 681168"/>
                <a:gd name="connsiteX7" fmla="*/ -461 w 743887"/>
                <a:gd name="connsiteY7" fmla="*/ 191865 h 681168"/>
                <a:gd name="connsiteX8" fmla="*/ 144481 w 743887"/>
                <a:gd name="connsiteY8" fmla="*/ 532161 h 681168"/>
                <a:gd name="connsiteX9" fmla="*/ 335115 w 743887"/>
                <a:gd name="connsiteY9" fmla="*/ 677825 h 681168"/>
                <a:gd name="connsiteX10" fmla="*/ 485367 w 743887"/>
                <a:gd name="connsiteY10" fmla="*/ 648653 h 681168"/>
                <a:gd name="connsiteX11" fmla="*/ 603367 w 743887"/>
                <a:gd name="connsiteY11" fmla="*/ 547370 h 681168"/>
                <a:gd name="connsiteX12" fmla="*/ 743392 w 743887"/>
                <a:gd name="connsiteY12" fmla="*/ 224381 h 681168"/>
                <a:gd name="connsiteX13" fmla="*/ 700454 w 743887"/>
                <a:gd name="connsiteY13" fmla="*/ 80160 h 681168"/>
                <a:gd name="connsiteX14" fmla="*/ 566918 w 743887"/>
                <a:gd name="connsiteY14" fmla="*/ 21160 h 681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43887" h="681168">
                  <a:moveTo>
                    <a:pt x="566590" y="20570"/>
                  </a:moveTo>
                  <a:cubicBezTo>
                    <a:pt x="546924" y="14670"/>
                    <a:pt x="522275" y="33156"/>
                    <a:pt x="506935" y="46792"/>
                  </a:cubicBezTo>
                  <a:cubicBezTo>
                    <a:pt x="491596" y="60427"/>
                    <a:pt x="478419" y="77472"/>
                    <a:pt x="459932" y="86650"/>
                  </a:cubicBezTo>
                  <a:cubicBezTo>
                    <a:pt x="432727" y="100219"/>
                    <a:pt x="399491" y="93992"/>
                    <a:pt x="372219" y="80618"/>
                  </a:cubicBezTo>
                  <a:cubicBezTo>
                    <a:pt x="344948" y="67245"/>
                    <a:pt x="321480" y="47316"/>
                    <a:pt x="295258" y="31976"/>
                  </a:cubicBezTo>
                  <a:cubicBezTo>
                    <a:pt x="253432" y="6761"/>
                    <a:pt x="204531" y="-4147"/>
                    <a:pt x="155953" y="903"/>
                  </a:cubicBezTo>
                  <a:cubicBezTo>
                    <a:pt x="107190" y="6496"/>
                    <a:pt x="62972" y="32181"/>
                    <a:pt x="33956" y="71768"/>
                  </a:cubicBezTo>
                  <a:cubicBezTo>
                    <a:pt x="9569" y="106316"/>
                    <a:pt x="129" y="149582"/>
                    <a:pt x="-461" y="191865"/>
                  </a:cubicBezTo>
                  <a:cubicBezTo>
                    <a:pt x="-2297" y="317600"/>
                    <a:pt x="67913" y="432452"/>
                    <a:pt x="144481" y="532161"/>
                  </a:cubicBezTo>
                  <a:cubicBezTo>
                    <a:pt x="194369" y="597061"/>
                    <a:pt x="254548" y="663271"/>
                    <a:pt x="335115" y="677825"/>
                  </a:cubicBezTo>
                  <a:cubicBezTo>
                    <a:pt x="386314" y="687265"/>
                    <a:pt x="440003" y="673957"/>
                    <a:pt x="485367" y="648653"/>
                  </a:cubicBezTo>
                  <a:cubicBezTo>
                    <a:pt x="530732" y="623348"/>
                    <a:pt x="569081" y="586637"/>
                    <a:pt x="603367" y="547370"/>
                  </a:cubicBezTo>
                  <a:cubicBezTo>
                    <a:pt x="682033" y="456839"/>
                    <a:pt x="743392" y="344149"/>
                    <a:pt x="743392" y="224381"/>
                  </a:cubicBezTo>
                  <a:cubicBezTo>
                    <a:pt x="743392" y="173313"/>
                    <a:pt x="731396" y="120673"/>
                    <a:pt x="700454" y="80160"/>
                  </a:cubicBezTo>
                  <a:cubicBezTo>
                    <a:pt x="669511" y="39646"/>
                    <a:pt x="617461" y="12900"/>
                    <a:pt x="566918" y="21160"/>
                  </a:cubicBezTo>
                </a:path>
              </a:pathLst>
            </a:custGeom>
            <a:solidFill>
              <a:srgbClr val="FCFCFC"/>
            </a:solidFill>
            <a:ln w="6552" cap="flat">
              <a:noFill/>
              <a:prstDash val="solid"/>
              <a:miter/>
            </a:ln>
          </p:spPr>
          <p:txBody>
            <a:bodyPr rtlCol="0" anchor="ctr"/>
            <a:lstStyle/>
            <a:p>
              <a:endParaRPr lang="fr-FR"/>
            </a:p>
          </p:txBody>
        </p:sp>
        <p:sp>
          <p:nvSpPr>
            <p:cNvPr id="55" name="Forme libre : forme 54">
              <a:extLst>
                <a:ext uri="{FF2B5EF4-FFF2-40B4-BE49-F238E27FC236}">
                  <a16:creationId xmlns:a16="http://schemas.microsoft.com/office/drawing/2014/main" id="{1353AB5A-F6E1-4AF5-A52B-F3815B784BE9}"/>
                </a:ext>
              </a:extLst>
            </p:cNvPr>
            <p:cNvSpPr/>
            <p:nvPr/>
          </p:nvSpPr>
          <p:spPr>
            <a:xfrm>
              <a:off x="6324491" y="5250757"/>
              <a:ext cx="522709" cy="525152"/>
            </a:xfrm>
            <a:custGeom>
              <a:avLst/>
              <a:gdLst>
                <a:gd name="connsiteX0" fmla="*/ 351194 w 522709"/>
                <a:gd name="connsiteY0" fmla="*/ 207556 h 525152"/>
                <a:gd name="connsiteX1" fmla="*/ 356898 w 522709"/>
                <a:gd name="connsiteY1" fmla="*/ 209981 h 525152"/>
                <a:gd name="connsiteX2" fmla="*/ 359061 w 522709"/>
                <a:gd name="connsiteY2" fmla="*/ 216537 h 525152"/>
                <a:gd name="connsiteX3" fmla="*/ 354931 w 522709"/>
                <a:gd name="connsiteY3" fmla="*/ 239678 h 525152"/>
                <a:gd name="connsiteX4" fmla="*/ 299274 w 522709"/>
                <a:gd name="connsiteY4" fmla="*/ 294809 h 525152"/>
                <a:gd name="connsiteX5" fmla="*/ 284983 w 522709"/>
                <a:gd name="connsiteY5" fmla="*/ 293236 h 525152"/>
                <a:gd name="connsiteX6" fmla="*/ 271151 w 522709"/>
                <a:gd name="connsiteY6" fmla="*/ 277765 h 525152"/>
                <a:gd name="connsiteX7" fmla="*/ 263350 w 522709"/>
                <a:gd name="connsiteY7" fmla="*/ 253969 h 525152"/>
                <a:gd name="connsiteX8" fmla="*/ 292719 w 522709"/>
                <a:gd name="connsiteY8" fmla="*/ 147901 h 525152"/>
                <a:gd name="connsiteX9" fmla="*/ 384496 w 522709"/>
                <a:gd name="connsiteY9" fmla="*/ 80904 h 525152"/>
                <a:gd name="connsiteX10" fmla="*/ 414848 w 522709"/>
                <a:gd name="connsiteY10" fmla="*/ 74348 h 525152"/>
                <a:gd name="connsiteX11" fmla="*/ 444545 w 522709"/>
                <a:gd name="connsiteY11" fmla="*/ 74873 h 525152"/>
                <a:gd name="connsiteX12" fmla="*/ 487942 w 522709"/>
                <a:gd name="connsiteY12" fmla="*/ 103782 h 525152"/>
                <a:gd name="connsiteX13" fmla="*/ 496857 w 522709"/>
                <a:gd name="connsiteY13" fmla="*/ 162323 h 525152"/>
                <a:gd name="connsiteX14" fmla="*/ 492203 w 522709"/>
                <a:gd name="connsiteY14" fmla="*/ 195100 h 525152"/>
                <a:gd name="connsiteX15" fmla="*/ 488336 w 522709"/>
                <a:gd name="connsiteY15" fmla="*/ 211292 h 525152"/>
                <a:gd name="connsiteX16" fmla="*/ 484074 w 522709"/>
                <a:gd name="connsiteY16" fmla="*/ 227419 h 525152"/>
                <a:gd name="connsiteX17" fmla="*/ 425796 w 522709"/>
                <a:gd name="connsiteY17" fmla="*/ 348499 h 525152"/>
                <a:gd name="connsiteX18" fmla="*/ 337100 w 522709"/>
                <a:gd name="connsiteY18" fmla="*/ 450962 h 525152"/>
                <a:gd name="connsiteX19" fmla="*/ 259286 w 522709"/>
                <a:gd name="connsiteY19" fmla="*/ 505700 h 525152"/>
                <a:gd name="connsiteX20" fmla="*/ 270300 w 522709"/>
                <a:gd name="connsiteY20" fmla="*/ 507011 h 525152"/>
                <a:gd name="connsiteX21" fmla="*/ 124637 w 522709"/>
                <a:gd name="connsiteY21" fmla="*/ 369345 h 525152"/>
                <a:gd name="connsiteX22" fmla="*/ 30368 w 522709"/>
                <a:gd name="connsiteY22" fmla="*/ 195100 h 525152"/>
                <a:gd name="connsiteX23" fmla="*/ 25976 w 522709"/>
                <a:gd name="connsiteY23" fmla="*/ 96768 h 525152"/>
                <a:gd name="connsiteX24" fmla="*/ 50231 w 522709"/>
                <a:gd name="connsiteY24" fmla="*/ 54681 h 525152"/>
                <a:gd name="connsiteX25" fmla="*/ 90876 w 522709"/>
                <a:gd name="connsiteY25" fmla="*/ 26361 h 525152"/>
                <a:gd name="connsiteX26" fmla="*/ 114672 w 522709"/>
                <a:gd name="connsiteY26" fmla="*/ 20331 h 525152"/>
                <a:gd name="connsiteX27" fmla="*/ 138731 w 522709"/>
                <a:gd name="connsiteY27" fmla="*/ 23281 h 525152"/>
                <a:gd name="connsiteX28" fmla="*/ 178064 w 522709"/>
                <a:gd name="connsiteY28" fmla="*/ 51994 h 525152"/>
                <a:gd name="connsiteX29" fmla="*/ 218970 w 522709"/>
                <a:gd name="connsiteY29" fmla="*/ 143246 h 525152"/>
                <a:gd name="connsiteX30" fmla="*/ 228410 w 522709"/>
                <a:gd name="connsiteY30" fmla="*/ 149802 h 525152"/>
                <a:gd name="connsiteX31" fmla="*/ 202188 w 522709"/>
                <a:gd name="connsiteY31" fmla="*/ 59467 h 525152"/>
                <a:gd name="connsiteX32" fmla="*/ 188159 w 522709"/>
                <a:gd name="connsiteY32" fmla="*/ 37113 h 525152"/>
                <a:gd name="connsiteX33" fmla="*/ 168492 w 522709"/>
                <a:gd name="connsiteY33" fmla="*/ 17446 h 525152"/>
                <a:gd name="connsiteX34" fmla="*/ 142270 w 522709"/>
                <a:gd name="connsiteY34" fmla="*/ 3483 h 525152"/>
                <a:gd name="connsiteX35" fmla="*/ 111197 w 522709"/>
                <a:gd name="connsiteY35" fmla="*/ -57 h 525152"/>
                <a:gd name="connsiteX36" fmla="*/ 55541 w 522709"/>
                <a:gd name="connsiteY36" fmla="*/ 22035 h 525152"/>
                <a:gd name="connsiteX37" fmla="*/ 33449 w 522709"/>
                <a:gd name="connsiteY37" fmla="*/ 40325 h 525152"/>
                <a:gd name="connsiteX38" fmla="*/ 13783 w 522709"/>
                <a:gd name="connsiteY38" fmla="*/ 66547 h 525152"/>
                <a:gd name="connsiteX39" fmla="*/ -377 w 522709"/>
                <a:gd name="connsiteY39" fmla="*/ 125546 h 525152"/>
                <a:gd name="connsiteX40" fmla="*/ 4867 w 522709"/>
                <a:gd name="connsiteY40" fmla="*/ 183431 h 525152"/>
                <a:gd name="connsiteX41" fmla="*/ 21256 w 522709"/>
                <a:gd name="connsiteY41" fmla="*/ 237842 h 525152"/>
                <a:gd name="connsiteX42" fmla="*/ 44921 w 522709"/>
                <a:gd name="connsiteY42" fmla="*/ 288844 h 525152"/>
                <a:gd name="connsiteX43" fmla="*/ 106543 w 522709"/>
                <a:gd name="connsiteY43" fmla="*/ 380097 h 525152"/>
                <a:gd name="connsiteX44" fmla="*/ 257320 w 522709"/>
                <a:gd name="connsiteY44" fmla="*/ 522548 h 525152"/>
                <a:gd name="connsiteX45" fmla="*/ 257910 w 522709"/>
                <a:gd name="connsiteY45" fmla="*/ 523006 h 525152"/>
                <a:gd name="connsiteX46" fmla="*/ 267743 w 522709"/>
                <a:gd name="connsiteY46" fmla="*/ 523793 h 525152"/>
                <a:gd name="connsiteX47" fmla="*/ 287409 w 522709"/>
                <a:gd name="connsiteY47" fmla="*/ 513501 h 525152"/>
                <a:gd name="connsiteX48" fmla="*/ 305437 w 522709"/>
                <a:gd name="connsiteY48" fmla="*/ 502226 h 525152"/>
                <a:gd name="connsiteX49" fmla="*/ 409604 w 522709"/>
                <a:gd name="connsiteY49" fmla="*/ 406778 h 525152"/>
                <a:gd name="connsiteX50" fmla="*/ 486238 w 522709"/>
                <a:gd name="connsiteY50" fmla="*/ 288057 h 525152"/>
                <a:gd name="connsiteX51" fmla="*/ 522162 w 522709"/>
                <a:gd name="connsiteY51" fmla="*/ 150392 h 525152"/>
                <a:gd name="connsiteX52" fmla="*/ 518556 w 522709"/>
                <a:gd name="connsiteY52" fmla="*/ 113616 h 525152"/>
                <a:gd name="connsiteX53" fmla="*/ 502364 w 522709"/>
                <a:gd name="connsiteY53" fmla="*/ 79265 h 525152"/>
                <a:gd name="connsiteX54" fmla="*/ 472209 w 522709"/>
                <a:gd name="connsiteY54" fmla="*/ 55665 h 525152"/>
                <a:gd name="connsiteX55" fmla="*/ 435564 w 522709"/>
                <a:gd name="connsiteY55" fmla="*/ 47143 h 525152"/>
                <a:gd name="connsiteX56" fmla="*/ 364108 w 522709"/>
                <a:gd name="connsiteY56" fmla="*/ 60254 h 525152"/>
                <a:gd name="connsiteX57" fmla="*/ 302552 w 522709"/>
                <a:gd name="connsiteY57" fmla="*/ 97555 h 525152"/>
                <a:gd name="connsiteX58" fmla="*/ 258040 w 522709"/>
                <a:gd name="connsiteY58" fmla="*/ 154195 h 525152"/>
                <a:gd name="connsiteX59" fmla="*/ 236800 w 522709"/>
                <a:gd name="connsiteY59" fmla="*/ 222831 h 525152"/>
                <a:gd name="connsiteX60" fmla="*/ 251878 w 522709"/>
                <a:gd name="connsiteY60" fmla="*/ 293630 h 525152"/>
                <a:gd name="connsiteX61" fmla="*/ 281378 w 522709"/>
                <a:gd name="connsiteY61" fmla="*/ 317361 h 525152"/>
                <a:gd name="connsiteX62" fmla="*/ 301045 w 522709"/>
                <a:gd name="connsiteY62" fmla="*/ 318147 h 525152"/>
                <a:gd name="connsiteX63" fmla="*/ 318220 w 522709"/>
                <a:gd name="connsiteY63" fmla="*/ 310740 h 525152"/>
                <a:gd name="connsiteX64" fmla="*/ 367124 w 522709"/>
                <a:gd name="connsiteY64" fmla="*/ 259279 h 525152"/>
                <a:gd name="connsiteX65" fmla="*/ 376498 w 522709"/>
                <a:gd name="connsiteY65" fmla="*/ 224731 h 525152"/>
                <a:gd name="connsiteX66" fmla="*/ 373483 w 522709"/>
                <a:gd name="connsiteY66" fmla="*/ 206507 h 525152"/>
                <a:gd name="connsiteX67" fmla="*/ 359651 w 522709"/>
                <a:gd name="connsiteY67" fmla="*/ 193789 h 525152"/>
                <a:gd name="connsiteX68" fmla="*/ 339395 w 522709"/>
                <a:gd name="connsiteY68" fmla="*/ 196936 h 525152"/>
                <a:gd name="connsiteX69" fmla="*/ 332315 w 522709"/>
                <a:gd name="connsiteY69" fmla="*/ 204409 h 525152"/>
                <a:gd name="connsiteX70" fmla="*/ 336838 w 522709"/>
                <a:gd name="connsiteY70" fmla="*/ 207621 h 525152"/>
                <a:gd name="connsiteX71" fmla="*/ 351194 w 522709"/>
                <a:gd name="connsiteY71" fmla="*/ 207556 h 525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522709" h="525152">
                  <a:moveTo>
                    <a:pt x="351194" y="207556"/>
                  </a:moveTo>
                  <a:cubicBezTo>
                    <a:pt x="353338" y="207593"/>
                    <a:pt x="355384" y="208463"/>
                    <a:pt x="356898" y="209981"/>
                  </a:cubicBezTo>
                  <a:cubicBezTo>
                    <a:pt x="358167" y="211946"/>
                    <a:pt x="358911" y="214203"/>
                    <a:pt x="359061" y="216537"/>
                  </a:cubicBezTo>
                  <a:cubicBezTo>
                    <a:pt x="359514" y="224467"/>
                    <a:pt x="358100" y="232394"/>
                    <a:pt x="354931" y="239678"/>
                  </a:cubicBezTo>
                  <a:cubicBezTo>
                    <a:pt x="344450" y="264726"/>
                    <a:pt x="324421" y="284567"/>
                    <a:pt x="299274" y="294809"/>
                  </a:cubicBezTo>
                  <a:cubicBezTo>
                    <a:pt x="294527" y="296545"/>
                    <a:pt x="289240" y="295963"/>
                    <a:pt x="284983" y="293236"/>
                  </a:cubicBezTo>
                  <a:cubicBezTo>
                    <a:pt x="279042" y="289443"/>
                    <a:pt x="274258" y="284092"/>
                    <a:pt x="271151" y="277765"/>
                  </a:cubicBezTo>
                  <a:cubicBezTo>
                    <a:pt x="267221" y="270332"/>
                    <a:pt x="264584" y="262286"/>
                    <a:pt x="263350" y="253969"/>
                  </a:cubicBezTo>
                  <a:cubicBezTo>
                    <a:pt x="257713" y="219093"/>
                    <a:pt x="271414" y="179695"/>
                    <a:pt x="292719" y="147901"/>
                  </a:cubicBezTo>
                  <a:cubicBezTo>
                    <a:pt x="315490" y="116458"/>
                    <a:pt x="347610" y="93011"/>
                    <a:pt x="384496" y="80904"/>
                  </a:cubicBezTo>
                  <a:cubicBezTo>
                    <a:pt x="394384" y="77769"/>
                    <a:pt x="404547" y="75575"/>
                    <a:pt x="414848" y="74348"/>
                  </a:cubicBezTo>
                  <a:cubicBezTo>
                    <a:pt x="424724" y="73172"/>
                    <a:pt x="434715" y="73349"/>
                    <a:pt x="444545" y="74873"/>
                  </a:cubicBezTo>
                  <a:cubicBezTo>
                    <a:pt x="462781" y="77069"/>
                    <a:pt x="478890" y="87800"/>
                    <a:pt x="487942" y="103782"/>
                  </a:cubicBezTo>
                  <a:cubicBezTo>
                    <a:pt x="496359" y="122069"/>
                    <a:pt x="499449" y="142359"/>
                    <a:pt x="496857" y="162323"/>
                  </a:cubicBezTo>
                  <a:cubicBezTo>
                    <a:pt x="495678" y="173074"/>
                    <a:pt x="493908" y="184152"/>
                    <a:pt x="492203" y="195100"/>
                  </a:cubicBezTo>
                  <a:lnTo>
                    <a:pt x="488336" y="211292"/>
                  </a:lnTo>
                  <a:cubicBezTo>
                    <a:pt x="487239" y="216748"/>
                    <a:pt x="485817" y="222134"/>
                    <a:pt x="484074" y="227419"/>
                  </a:cubicBezTo>
                  <a:cubicBezTo>
                    <a:pt x="470703" y="270423"/>
                    <a:pt x="451066" y="311222"/>
                    <a:pt x="425796" y="348499"/>
                  </a:cubicBezTo>
                  <a:cubicBezTo>
                    <a:pt x="400651" y="386243"/>
                    <a:pt x="370851" y="420668"/>
                    <a:pt x="337100" y="450962"/>
                  </a:cubicBezTo>
                  <a:cubicBezTo>
                    <a:pt x="313723" y="472602"/>
                    <a:pt x="287553" y="491012"/>
                    <a:pt x="259286" y="505700"/>
                  </a:cubicBezTo>
                  <a:lnTo>
                    <a:pt x="270300" y="507011"/>
                  </a:lnTo>
                  <a:cubicBezTo>
                    <a:pt x="216262" y="467295"/>
                    <a:pt x="167337" y="421057"/>
                    <a:pt x="124637" y="369345"/>
                  </a:cubicBezTo>
                  <a:cubicBezTo>
                    <a:pt x="83009" y="317557"/>
                    <a:pt x="47806" y="259475"/>
                    <a:pt x="30368" y="195100"/>
                  </a:cubicBezTo>
                  <a:cubicBezTo>
                    <a:pt x="22174" y="163109"/>
                    <a:pt x="18044" y="129021"/>
                    <a:pt x="25976" y="96768"/>
                  </a:cubicBezTo>
                  <a:cubicBezTo>
                    <a:pt x="29679" y="80632"/>
                    <a:pt x="38127" y="65975"/>
                    <a:pt x="50231" y="54681"/>
                  </a:cubicBezTo>
                  <a:cubicBezTo>
                    <a:pt x="62024" y="42943"/>
                    <a:pt x="75780" y="33359"/>
                    <a:pt x="90876" y="26361"/>
                  </a:cubicBezTo>
                  <a:cubicBezTo>
                    <a:pt x="98458" y="23161"/>
                    <a:pt x="106481" y="21128"/>
                    <a:pt x="114672" y="20331"/>
                  </a:cubicBezTo>
                  <a:cubicBezTo>
                    <a:pt x="122806" y="19796"/>
                    <a:pt x="130967" y="20797"/>
                    <a:pt x="138731" y="23281"/>
                  </a:cubicBezTo>
                  <a:cubicBezTo>
                    <a:pt x="154252" y="29016"/>
                    <a:pt x="167871" y="38958"/>
                    <a:pt x="178064" y="51994"/>
                  </a:cubicBezTo>
                  <a:cubicBezTo>
                    <a:pt x="198587" y="78830"/>
                    <a:pt x="212590" y="110070"/>
                    <a:pt x="218970" y="143246"/>
                  </a:cubicBezTo>
                  <a:cubicBezTo>
                    <a:pt x="222248" y="159897"/>
                    <a:pt x="229131" y="164027"/>
                    <a:pt x="228410" y="149802"/>
                  </a:cubicBezTo>
                  <a:cubicBezTo>
                    <a:pt x="226155" y="118175"/>
                    <a:pt x="217218" y="87386"/>
                    <a:pt x="202188" y="59467"/>
                  </a:cubicBezTo>
                  <a:cubicBezTo>
                    <a:pt x="198177" y="51618"/>
                    <a:pt x="193483" y="44137"/>
                    <a:pt x="188159" y="37113"/>
                  </a:cubicBezTo>
                  <a:cubicBezTo>
                    <a:pt x="182477" y="29738"/>
                    <a:pt x="175867" y="23129"/>
                    <a:pt x="168492" y="17446"/>
                  </a:cubicBezTo>
                  <a:cubicBezTo>
                    <a:pt x="160610" y="11334"/>
                    <a:pt x="151742" y="6611"/>
                    <a:pt x="142270" y="3483"/>
                  </a:cubicBezTo>
                  <a:cubicBezTo>
                    <a:pt x="132233" y="335"/>
                    <a:pt x="121686" y="-867"/>
                    <a:pt x="111197" y="-57"/>
                  </a:cubicBezTo>
                  <a:cubicBezTo>
                    <a:pt x="90992" y="2150"/>
                    <a:pt x="71760" y="9783"/>
                    <a:pt x="55541" y="22035"/>
                  </a:cubicBezTo>
                  <a:cubicBezTo>
                    <a:pt x="47748" y="27594"/>
                    <a:pt x="40365" y="33706"/>
                    <a:pt x="33449" y="40325"/>
                  </a:cubicBezTo>
                  <a:cubicBezTo>
                    <a:pt x="25451" y="47884"/>
                    <a:pt x="18800" y="56752"/>
                    <a:pt x="13783" y="66547"/>
                  </a:cubicBezTo>
                  <a:cubicBezTo>
                    <a:pt x="4913" y="84980"/>
                    <a:pt x="86" y="105096"/>
                    <a:pt x="-377" y="125546"/>
                  </a:cubicBezTo>
                  <a:cubicBezTo>
                    <a:pt x="-991" y="144983"/>
                    <a:pt x="771" y="164422"/>
                    <a:pt x="4867" y="183431"/>
                  </a:cubicBezTo>
                  <a:cubicBezTo>
                    <a:pt x="8876" y="201975"/>
                    <a:pt x="14356" y="220170"/>
                    <a:pt x="21256" y="237842"/>
                  </a:cubicBezTo>
                  <a:cubicBezTo>
                    <a:pt x="28008" y="255347"/>
                    <a:pt x="35914" y="272385"/>
                    <a:pt x="44921" y="288844"/>
                  </a:cubicBezTo>
                  <a:cubicBezTo>
                    <a:pt x="62559" y="321125"/>
                    <a:pt x="83190" y="351676"/>
                    <a:pt x="106543" y="380097"/>
                  </a:cubicBezTo>
                  <a:cubicBezTo>
                    <a:pt x="150938" y="433427"/>
                    <a:pt x="201556" y="481251"/>
                    <a:pt x="257320" y="522548"/>
                  </a:cubicBezTo>
                  <a:lnTo>
                    <a:pt x="257910" y="523006"/>
                  </a:lnTo>
                  <a:cubicBezTo>
                    <a:pt x="260762" y="525142"/>
                    <a:pt x="264588" y="525448"/>
                    <a:pt x="267743" y="523793"/>
                  </a:cubicBezTo>
                  <a:cubicBezTo>
                    <a:pt x="274298" y="520319"/>
                    <a:pt x="280854" y="517238"/>
                    <a:pt x="287409" y="513501"/>
                  </a:cubicBezTo>
                  <a:lnTo>
                    <a:pt x="305437" y="502226"/>
                  </a:lnTo>
                  <a:cubicBezTo>
                    <a:pt x="344335" y="475290"/>
                    <a:pt x="379379" y="443178"/>
                    <a:pt x="409604" y="406778"/>
                  </a:cubicBezTo>
                  <a:cubicBezTo>
                    <a:pt x="440180" y="370688"/>
                    <a:pt x="465940" y="330781"/>
                    <a:pt x="486238" y="288057"/>
                  </a:cubicBezTo>
                  <a:cubicBezTo>
                    <a:pt x="506734" y="244826"/>
                    <a:pt x="518920" y="198126"/>
                    <a:pt x="522162" y="150392"/>
                  </a:cubicBezTo>
                  <a:cubicBezTo>
                    <a:pt x="522487" y="138031"/>
                    <a:pt x="521276" y="125678"/>
                    <a:pt x="518556" y="113616"/>
                  </a:cubicBezTo>
                  <a:cubicBezTo>
                    <a:pt x="515581" y="101172"/>
                    <a:pt x="510069" y="89478"/>
                    <a:pt x="502364" y="79265"/>
                  </a:cubicBezTo>
                  <a:cubicBezTo>
                    <a:pt x="494394" y="69050"/>
                    <a:pt x="484039" y="60946"/>
                    <a:pt x="472209" y="55665"/>
                  </a:cubicBezTo>
                  <a:cubicBezTo>
                    <a:pt x="460630" y="50570"/>
                    <a:pt x="448202" y="47679"/>
                    <a:pt x="435564" y="47143"/>
                  </a:cubicBezTo>
                  <a:cubicBezTo>
                    <a:pt x="411080" y="46328"/>
                    <a:pt x="386708" y="50799"/>
                    <a:pt x="364108" y="60254"/>
                  </a:cubicBezTo>
                  <a:cubicBezTo>
                    <a:pt x="341646" y="69153"/>
                    <a:pt x="320838" y="81762"/>
                    <a:pt x="302552" y="97555"/>
                  </a:cubicBezTo>
                  <a:cubicBezTo>
                    <a:pt x="284090" y="113282"/>
                    <a:pt x="268957" y="132538"/>
                    <a:pt x="258040" y="154195"/>
                  </a:cubicBezTo>
                  <a:cubicBezTo>
                    <a:pt x="246535" y="175462"/>
                    <a:pt x="239319" y="198782"/>
                    <a:pt x="236800" y="222831"/>
                  </a:cubicBezTo>
                  <a:cubicBezTo>
                    <a:pt x="233839" y="247449"/>
                    <a:pt x="239143" y="272354"/>
                    <a:pt x="251878" y="293630"/>
                  </a:cubicBezTo>
                  <a:cubicBezTo>
                    <a:pt x="258674" y="304711"/>
                    <a:pt x="269098" y="313097"/>
                    <a:pt x="281378" y="317361"/>
                  </a:cubicBezTo>
                  <a:cubicBezTo>
                    <a:pt x="287763" y="319271"/>
                    <a:pt x="294527" y="319542"/>
                    <a:pt x="301045" y="318147"/>
                  </a:cubicBezTo>
                  <a:cubicBezTo>
                    <a:pt x="307082" y="316478"/>
                    <a:pt x="312862" y="313985"/>
                    <a:pt x="318220" y="310740"/>
                  </a:cubicBezTo>
                  <a:cubicBezTo>
                    <a:pt x="339314" y="298880"/>
                    <a:pt x="356354" y="280950"/>
                    <a:pt x="367124" y="259279"/>
                  </a:cubicBezTo>
                  <a:cubicBezTo>
                    <a:pt x="372596" y="248532"/>
                    <a:pt x="375787" y="236770"/>
                    <a:pt x="376498" y="224731"/>
                  </a:cubicBezTo>
                  <a:cubicBezTo>
                    <a:pt x="376867" y="218508"/>
                    <a:pt x="375836" y="212281"/>
                    <a:pt x="373483" y="206507"/>
                  </a:cubicBezTo>
                  <a:cubicBezTo>
                    <a:pt x="370987" y="200426"/>
                    <a:pt x="365920" y="195767"/>
                    <a:pt x="359651" y="193789"/>
                  </a:cubicBezTo>
                  <a:cubicBezTo>
                    <a:pt x="352754" y="191999"/>
                    <a:pt x="345424" y="193138"/>
                    <a:pt x="339395" y="196936"/>
                  </a:cubicBezTo>
                  <a:cubicBezTo>
                    <a:pt x="336173" y="198440"/>
                    <a:pt x="333643" y="201111"/>
                    <a:pt x="332315" y="204409"/>
                  </a:cubicBezTo>
                  <a:cubicBezTo>
                    <a:pt x="331922" y="206376"/>
                    <a:pt x="333560" y="207490"/>
                    <a:pt x="336838" y="207621"/>
                  </a:cubicBezTo>
                  <a:cubicBezTo>
                    <a:pt x="340116" y="207753"/>
                    <a:pt x="345491" y="207556"/>
                    <a:pt x="351194" y="207556"/>
                  </a:cubicBezTo>
                  <a:close/>
                </a:path>
              </a:pathLst>
            </a:custGeom>
            <a:solidFill>
              <a:srgbClr val="DD2043"/>
            </a:solidFill>
            <a:ln w="6552" cap="flat">
              <a:noFill/>
              <a:prstDash val="solid"/>
              <a:miter/>
            </a:ln>
          </p:spPr>
          <p:txBody>
            <a:bodyPr rtlCol="0" anchor="ctr"/>
            <a:lstStyle/>
            <a:p>
              <a:endParaRPr lang="fr-FR"/>
            </a:p>
          </p:txBody>
        </p:sp>
        <p:sp>
          <p:nvSpPr>
            <p:cNvPr id="56" name="Forme libre : forme 55">
              <a:extLst>
                <a:ext uri="{FF2B5EF4-FFF2-40B4-BE49-F238E27FC236}">
                  <a16:creationId xmlns:a16="http://schemas.microsoft.com/office/drawing/2014/main" id="{3255C930-AEF1-44CB-AB62-59C9811C5809}"/>
                </a:ext>
              </a:extLst>
            </p:cNvPr>
            <p:cNvSpPr/>
            <p:nvPr/>
          </p:nvSpPr>
          <p:spPr>
            <a:xfrm>
              <a:off x="5820359" y="5739893"/>
              <a:ext cx="47921" cy="1371469"/>
            </a:xfrm>
            <a:custGeom>
              <a:avLst/>
              <a:gdLst>
                <a:gd name="connsiteX0" fmla="*/ 13468 w 47921"/>
                <a:gd name="connsiteY0" fmla="*/ 1356902 h 1371469"/>
                <a:gd name="connsiteX1" fmla="*/ 32544 w 47921"/>
                <a:gd name="connsiteY1" fmla="*/ 1184820 h 1371469"/>
                <a:gd name="connsiteX2" fmla="*/ 36347 w 47921"/>
                <a:gd name="connsiteY2" fmla="*/ 1097764 h 1371469"/>
                <a:gd name="connsiteX3" fmla="*/ 38641 w 47921"/>
                <a:gd name="connsiteY3" fmla="*/ 1010641 h 1371469"/>
                <a:gd name="connsiteX4" fmla="*/ 44803 w 47921"/>
                <a:gd name="connsiteY4" fmla="*/ 630815 h 1371469"/>
                <a:gd name="connsiteX5" fmla="*/ 42902 w 47921"/>
                <a:gd name="connsiteY5" fmla="*/ 321002 h 1371469"/>
                <a:gd name="connsiteX6" fmla="*/ 43623 w 47921"/>
                <a:gd name="connsiteY6" fmla="*/ 167210 h 1371469"/>
                <a:gd name="connsiteX7" fmla="*/ 47426 w 47921"/>
                <a:gd name="connsiteY7" fmla="*/ 10927 h 1371469"/>
                <a:gd name="connsiteX8" fmla="*/ 39624 w 47921"/>
                <a:gd name="connsiteY8" fmla="*/ 5224 h 1371469"/>
                <a:gd name="connsiteX9" fmla="*/ 20351 w 47921"/>
                <a:gd name="connsiteY9" fmla="*/ 293141 h 1371469"/>
                <a:gd name="connsiteX10" fmla="*/ 23629 w 47921"/>
                <a:gd name="connsiteY10" fmla="*/ 591351 h 1371469"/>
                <a:gd name="connsiteX11" fmla="*/ 14123 w 47921"/>
                <a:gd name="connsiteY11" fmla="*/ 970980 h 1371469"/>
                <a:gd name="connsiteX12" fmla="*/ 7568 w 47921"/>
                <a:gd name="connsiteY12" fmla="*/ 1161089 h 1371469"/>
                <a:gd name="connsiteX13" fmla="*/ -364 w 47921"/>
                <a:gd name="connsiteY13" fmla="*/ 1350020 h 1371469"/>
                <a:gd name="connsiteX14" fmla="*/ 13468 w 47921"/>
                <a:gd name="connsiteY14" fmla="*/ 1356902 h 1371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7921" h="1371469">
                  <a:moveTo>
                    <a:pt x="13468" y="1356902"/>
                  </a:moveTo>
                  <a:cubicBezTo>
                    <a:pt x="23483" y="1300007"/>
                    <a:pt x="29855" y="1242528"/>
                    <a:pt x="32544" y="1184820"/>
                  </a:cubicBezTo>
                  <a:cubicBezTo>
                    <a:pt x="34118" y="1155846"/>
                    <a:pt x="35298" y="1126804"/>
                    <a:pt x="36347" y="1097764"/>
                  </a:cubicBezTo>
                  <a:cubicBezTo>
                    <a:pt x="37395" y="1068723"/>
                    <a:pt x="37920" y="1039617"/>
                    <a:pt x="38641" y="1010641"/>
                  </a:cubicBezTo>
                  <a:cubicBezTo>
                    <a:pt x="41722" y="884185"/>
                    <a:pt x="44541" y="757140"/>
                    <a:pt x="44803" y="630815"/>
                  </a:cubicBezTo>
                  <a:cubicBezTo>
                    <a:pt x="44803" y="525927"/>
                    <a:pt x="43230" y="423268"/>
                    <a:pt x="42902" y="321002"/>
                  </a:cubicBezTo>
                  <a:cubicBezTo>
                    <a:pt x="42902" y="269869"/>
                    <a:pt x="42902" y="218736"/>
                    <a:pt x="43623" y="167210"/>
                  </a:cubicBezTo>
                  <a:cubicBezTo>
                    <a:pt x="44344" y="115684"/>
                    <a:pt x="46049" y="63830"/>
                    <a:pt x="47426" y="10927"/>
                  </a:cubicBezTo>
                  <a:cubicBezTo>
                    <a:pt x="47426" y="-1070"/>
                    <a:pt x="41329" y="-4216"/>
                    <a:pt x="39624" y="5224"/>
                  </a:cubicBezTo>
                  <a:cubicBezTo>
                    <a:pt x="24284" y="88872"/>
                    <a:pt x="19958" y="189958"/>
                    <a:pt x="20351" y="293141"/>
                  </a:cubicBezTo>
                  <a:cubicBezTo>
                    <a:pt x="20745" y="396325"/>
                    <a:pt x="24613" y="501082"/>
                    <a:pt x="23629" y="591351"/>
                  </a:cubicBezTo>
                  <a:cubicBezTo>
                    <a:pt x="22252" y="717413"/>
                    <a:pt x="18385" y="844262"/>
                    <a:pt x="14123" y="970980"/>
                  </a:cubicBezTo>
                  <a:cubicBezTo>
                    <a:pt x="11982" y="1034350"/>
                    <a:pt x="9797" y="1097720"/>
                    <a:pt x="7568" y="1161089"/>
                  </a:cubicBezTo>
                  <a:cubicBezTo>
                    <a:pt x="5274" y="1224285"/>
                    <a:pt x="3504" y="1287349"/>
                    <a:pt x="-364" y="1350020"/>
                  </a:cubicBezTo>
                  <a:cubicBezTo>
                    <a:pt x="-1806" y="1371718"/>
                    <a:pt x="8945" y="1381027"/>
                    <a:pt x="13468" y="1356902"/>
                  </a:cubicBezTo>
                  <a:close/>
                </a:path>
              </a:pathLst>
            </a:custGeom>
            <a:solidFill>
              <a:srgbClr val="A5082A"/>
            </a:solidFill>
            <a:ln w="6552" cap="flat">
              <a:noFill/>
              <a:prstDash val="solid"/>
              <a:miter/>
            </a:ln>
          </p:spPr>
          <p:txBody>
            <a:bodyPr rtlCol="0" anchor="ctr"/>
            <a:lstStyle/>
            <a:p>
              <a:endParaRPr lang="fr-FR"/>
            </a:p>
          </p:txBody>
        </p:sp>
        <p:sp>
          <p:nvSpPr>
            <p:cNvPr id="57" name="Forme libre : forme 56">
              <a:extLst>
                <a:ext uri="{FF2B5EF4-FFF2-40B4-BE49-F238E27FC236}">
                  <a16:creationId xmlns:a16="http://schemas.microsoft.com/office/drawing/2014/main" id="{08344411-8566-4E98-BEC2-977E50F4327C}"/>
                </a:ext>
              </a:extLst>
            </p:cNvPr>
            <p:cNvSpPr/>
            <p:nvPr/>
          </p:nvSpPr>
          <p:spPr>
            <a:xfrm>
              <a:off x="6201627" y="6585788"/>
              <a:ext cx="700390" cy="253758"/>
            </a:xfrm>
            <a:custGeom>
              <a:avLst/>
              <a:gdLst>
                <a:gd name="connsiteX0" fmla="*/ 681867 w 700390"/>
                <a:gd name="connsiteY0" fmla="*/ 133542 h 253758"/>
                <a:gd name="connsiteX1" fmla="*/ 674656 w 700390"/>
                <a:gd name="connsiteY1" fmla="*/ 240987 h 253758"/>
                <a:gd name="connsiteX2" fmla="*/ 691176 w 700390"/>
                <a:gd name="connsiteY2" fmla="*/ 221779 h 253758"/>
                <a:gd name="connsiteX3" fmla="*/ 557640 w 700390"/>
                <a:gd name="connsiteY3" fmla="*/ 226892 h 253758"/>
                <a:gd name="connsiteX4" fmla="*/ 291684 w 700390"/>
                <a:gd name="connsiteY4" fmla="*/ 205325 h 253758"/>
                <a:gd name="connsiteX5" fmla="*/ 19761 w 700390"/>
                <a:gd name="connsiteY5" fmla="*/ 168745 h 253758"/>
                <a:gd name="connsiteX6" fmla="*/ 21794 w 700390"/>
                <a:gd name="connsiteY6" fmla="*/ 171170 h 253758"/>
                <a:gd name="connsiteX7" fmla="*/ 25203 w 700390"/>
                <a:gd name="connsiteY7" fmla="*/ 7742 h 253758"/>
                <a:gd name="connsiteX8" fmla="*/ 17467 w 700390"/>
                <a:gd name="connsiteY8" fmla="*/ 3547 h 253758"/>
                <a:gd name="connsiteX9" fmla="*/ -495 w 700390"/>
                <a:gd name="connsiteY9" fmla="*/ 171170 h 253758"/>
                <a:gd name="connsiteX10" fmla="*/ -495 w 700390"/>
                <a:gd name="connsiteY10" fmla="*/ 187428 h 253758"/>
                <a:gd name="connsiteX11" fmla="*/ 15238 w 700390"/>
                <a:gd name="connsiteY11" fmla="*/ 190510 h 253758"/>
                <a:gd name="connsiteX12" fmla="*/ 261201 w 700390"/>
                <a:gd name="connsiteY12" fmla="*/ 223287 h 253758"/>
                <a:gd name="connsiteX13" fmla="*/ 476943 w 700390"/>
                <a:gd name="connsiteY13" fmla="*/ 247739 h 253758"/>
                <a:gd name="connsiteX14" fmla="*/ 504082 w 700390"/>
                <a:gd name="connsiteY14" fmla="*/ 249902 h 253758"/>
                <a:gd name="connsiteX15" fmla="*/ 531287 w 700390"/>
                <a:gd name="connsiteY15" fmla="*/ 251475 h 253758"/>
                <a:gd name="connsiteX16" fmla="*/ 558493 w 700390"/>
                <a:gd name="connsiteY16" fmla="*/ 252852 h 253758"/>
                <a:gd name="connsiteX17" fmla="*/ 585764 w 700390"/>
                <a:gd name="connsiteY17" fmla="*/ 253311 h 253758"/>
                <a:gd name="connsiteX18" fmla="*/ 613100 w 700390"/>
                <a:gd name="connsiteY18" fmla="*/ 253311 h 253758"/>
                <a:gd name="connsiteX19" fmla="*/ 640371 w 700390"/>
                <a:gd name="connsiteY19" fmla="*/ 252131 h 253758"/>
                <a:gd name="connsiteX20" fmla="*/ 654006 w 700390"/>
                <a:gd name="connsiteY20" fmla="*/ 251475 h 253758"/>
                <a:gd name="connsiteX21" fmla="*/ 667642 w 700390"/>
                <a:gd name="connsiteY21" fmla="*/ 249968 h 253758"/>
                <a:gd name="connsiteX22" fmla="*/ 694847 w 700390"/>
                <a:gd name="connsiteY22" fmla="*/ 246624 h 253758"/>
                <a:gd name="connsiteX23" fmla="*/ 699895 w 700390"/>
                <a:gd name="connsiteY23" fmla="*/ 245969 h 253758"/>
                <a:gd name="connsiteX24" fmla="*/ 699895 w 700390"/>
                <a:gd name="connsiteY24" fmla="*/ 240921 h 253758"/>
                <a:gd name="connsiteX25" fmla="*/ 696421 w 700390"/>
                <a:gd name="connsiteY25" fmla="*/ 137410 h 253758"/>
                <a:gd name="connsiteX26" fmla="*/ 681867 w 700390"/>
                <a:gd name="connsiteY26" fmla="*/ 133542 h 253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700390" h="253758">
                  <a:moveTo>
                    <a:pt x="681867" y="133542"/>
                  </a:moveTo>
                  <a:cubicBezTo>
                    <a:pt x="677581" y="169206"/>
                    <a:pt x="675174" y="205070"/>
                    <a:pt x="674656" y="240987"/>
                  </a:cubicBezTo>
                  <a:lnTo>
                    <a:pt x="691176" y="221779"/>
                  </a:lnTo>
                  <a:cubicBezTo>
                    <a:pt x="646813" y="226238"/>
                    <a:pt x="602215" y="227946"/>
                    <a:pt x="557640" y="226892"/>
                  </a:cubicBezTo>
                  <a:cubicBezTo>
                    <a:pt x="469272" y="224467"/>
                    <a:pt x="380183" y="214830"/>
                    <a:pt x="291684" y="205325"/>
                  </a:cubicBezTo>
                  <a:cubicBezTo>
                    <a:pt x="199054" y="194967"/>
                    <a:pt x="109244" y="185134"/>
                    <a:pt x="19761" y="168745"/>
                  </a:cubicBezTo>
                  <a:lnTo>
                    <a:pt x="21794" y="171170"/>
                  </a:lnTo>
                  <a:cubicBezTo>
                    <a:pt x="21007" y="117284"/>
                    <a:pt x="21794" y="63136"/>
                    <a:pt x="25203" y="7742"/>
                  </a:cubicBezTo>
                  <a:cubicBezTo>
                    <a:pt x="25792" y="-715"/>
                    <a:pt x="19368" y="-3140"/>
                    <a:pt x="17467" y="3547"/>
                  </a:cubicBezTo>
                  <a:cubicBezTo>
                    <a:pt x="3569" y="52844"/>
                    <a:pt x="-561" y="110925"/>
                    <a:pt x="-495" y="171170"/>
                  </a:cubicBezTo>
                  <a:lnTo>
                    <a:pt x="-495" y="187428"/>
                  </a:lnTo>
                  <a:lnTo>
                    <a:pt x="15238" y="190510"/>
                  </a:lnTo>
                  <a:cubicBezTo>
                    <a:pt x="98493" y="206964"/>
                    <a:pt x="187189" y="213584"/>
                    <a:pt x="261201" y="223287"/>
                  </a:cubicBezTo>
                  <a:cubicBezTo>
                    <a:pt x="332655" y="232530"/>
                    <a:pt x="404570" y="241708"/>
                    <a:pt x="476943" y="247739"/>
                  </a:cubicBezTo>
                  <a:lnTo>
                    <a:pt x="504082" y="249902"/>
                  </a:lnTo>
                  <a:cubicBezTo>
                    <a:pt x="513128" y="250557"/>
                    <a:pt x="522241" y="250951"/>
                    <a:pt x="531287" y="251475"/>
                  </a:cubicBezTo>
                  <a:lnTo>
                    <a:pt x="558493" y="252852"/>
                  </a:lnTo>
                  <a:lnTo>
                    <a:pt x="585764" y="253311"/>
                  </a:lnTo>
                  <a:cubicBezTo>
                    <a:pt x="594876" y="253311"/>
                    <a:pt x="603987" y="253639"/>
                    <a:pt x="613100" y="253311"/>
                  </a:cubicBezTo>
                  <a:lnTo>
                    <a:pt x="640371" y="252131"/>
                  </a:lnTo>
                  <a:lnTo>
                    <a:pt x="654006" y="251475"/>
                  </a:lnTo>
                  <a:cubicBezTo>
                    <a:pt x="658595" y="251475"/>
                    <a:pt x="663118" y="250492"/>
                    <a:pt x="667642" y="249968"/>
                  </a:cubicBezTo>
                  <a:lnTo>
                    <a:pt x="694847" y="246624"/>
                  </a:lnTo>
                  <a:lnTo>
                    <a:pt x="699895" y="245969"/>
                  </a:lnTo>
                  <a:lnTo>
                    <a:pt x="699895" y="240921"/>
                  </a:lnTo>
                  <a:cubicBezTo>
                    <a:pt x="699108" y="206265"/>
                    <a:pt x="697950" y="171760"/>
                    <a:pt x="696421" y="137410"/>
                  </a:cubicBezTo>
                  <a:cubicBezTo>
                    <a:pt x="695634" y="121873"/>
                    <a:pt x="684031" y="116432"/>
                    <a:pt x="681867" y="133542"/>
                  </a:cubicBezTo>
                  <a:close/>
                </a:path>
              </a:pathLst>
            </a:custGeom>
            <a:solidFill>
              <a:srgbClr val="A5082A">
                <a:alpha val="62000"/>
              </a:srgbClr>
            </a:solidFill>
            <a:ln w="6552" cap="flat">
              <a:noFill/>
              <a:prstDash val="solid"/>
              <a:miter/>
            </a:ln>
          </p:spPr>
          <p:txBody>
            <a:bodyPr rtlCol="0" anchor="ctr"/>
            <a:lstStyle/>
            <a:p>
              <a:endParaRPr lang="fr-FR"/>
            </a:p>
          </p:txBody>
        </p:sp>
        <p:sp>
          <p:nvSpPr>
            <p:cNvPr id="58" name="Forme libre : forme 57">
              <a:extLst>
                <a:ext uri="{FF2B5EF4-FFF2-40B4-BE49-F238E27FC236}">
                  <a16:creationId xmlns:a16="http://schemas.microsoft.com/office/drawing/2014/main" id="{EFE69FFC-B575-40A4-8CC4-01F7E40EFFBE}"/>
                </a:ext>
              </a:extLst>
            </p:cNvPr>
            <p:cNvSpPr/>
            <p:nvPr/>
          </p:nvSpPr>
          <p:spPr>
            <a:xfrm>
              <a:off x="4774757" y="6564613"/>
              <a:ext cx="700390" cy="253787"/>
            </a:xfrm>
            <a:custGeom>
              <a:avLst/>
              <a:gdLst>
                <a:gd name="connsiteX0" fmla="*/ 17532 w 700390"/>
                <a:gd name="connsiteY0" fmla="*/ 133542 h 253787"/>
                <a:gd name="connsiteX1" fmla="*/ 24743 w 700390"/>
                <a:gd name="connsiteY1" fmla="*/ 240921 h 253787"/>
                <a:gd name="connsiteX2" fmla="*/ 8223 w 700390"/>
                <a:gd name="connsiteY2" fmla="*/ 221779 h 253787"/>
                <a:gd name="connsiteX3" fmla="*/ 141759 w 700390"/>
                <a:gd name="connsiteY3" fmla="*/ 226892 h 253787"/>
                <a:gd name="connsiteX4" fmla="*/ 407715 w 700390"/>
                <a:gd name="connsiteY4" fmla="*/ 205324 h 253787"/>
                <a:gd name="connsiteX5" fmla="*/ 679637 w 700390"/>
                <a:gd name="connsiteY5" fmla="*/ 168679 h 253787"/>
                <a:gd name="connsiteX6" fmla="*/ 677605 w 700390"/>
                <a:gd name="connsiteY6" fmla="*/ 171170 h 253787"/>
                <a:gd name="connsiteX7" fmla="*/ 674196 w 700390"/>
                <a:gd name="connsiteY7" fmla="*/ 7742 h 253787"/>
                <a:gd name="connsiteX8" fmla="*/ 681866 w 700390"/>
                <a:gd name="connsiteY8" fmla="*/ 3546 h 253787"/>
                <a:gd name="connsiteX9" fmla="*/ 699894 w 700390"/>
                <a:gd name="connsiteY9" fmla="*/ 171170 h 253787"/>
                <a:gd name="connsiteX10" fmla="*/ 699894 w 700390"/>
                <a:gd name="connsiteY10" fmla="*/ 187428 h 253787"/>
                <a:gd name="connsiteX11" fmla="*/ 684161 w 700390"/>
                <a:gd name="connsiteY11" fmla="*/ 190509 h 253787"/>
                <a:gd name="connsiteX12" fmla="*/ 438198 w 700390"/>
                <a:gd name="connsiteY12" fmla="*/ 223286 h 253787"/>
                <a:gd name="connsiteX13" fmla="*/ 222457 w 700390"/>
                <a:gd name="connsiteY13" fmla="*/ 247805 h 253787"/>
                <a:gd name="connsiteX14" fmla="*/ 195317 w 700390"/>
                <a:gd name="connsiteY14" fmla="*/ 249968 h 253787"/>
                <a:gd name="connsiteX15" fmla="*/ 168111 w 700390"/>
                <a:gd name="connsiteY15" fmla="*/ 251541 h 253787"/>
                <a:gd name="connsiteX16" fmla="*/ 140906 w 700390"/>
                <a:gd name="connsiteY16" fmla="*/ 252917 h 253787"/>
                <a:gd name="connsiteX17" fmla="*/ 113570 w 700390"/>
                <a:gd name="connsiteY17" fmla="*/ 253311 h 253787"/>
                <a:gd name="connsiteX18" fmla="*/ 86299 w 700390"/>
                <a:gd name="connsiteY18" fmla="*/ 253311 h 253787"/>
                <a:gd name="connsiteX19" fmla="*/ 59028 w 700390"/>
                <a:gd name="connsiteY19" fmla="*/ 252196 h 253787"/>
                <a:gd name="connsiteX20" fmla="*/ 45327 w 700390"/>
                <a:gd name="connsiteY20" fmla="*/ 251541 h 253787"/>
                <a:gd name="connsiteX21" fmla="*/ 31691 w 700390"/>
                <a:gd name="connsiteY21" fmla="*/ 250033 h 253787"/>
                <a:gd name="connsiteX22" fmla="*/ 4486 w 700390"/>
                <a:gd name="connsiteY22" fmla="*/ 246690 h 253787"/>
                <a:gd name="connsiteX23" fmla="*/ -496 w 700390"/>
                <a:gd name="connsiteY23" fmla="*/ 246035 h 253787"/>
                <a:gd name="connsiteX24" fmla="*/ -496 w 700390"/>
                <a:gd name="connsiteY24" fmla="*/ 240921 h 253787"/>
                <a:gd name="connsiteX25" fmla="*/ 3044 w 700390"/>
                <a:gd name="connsiteY25" fmla="*/ 137475 h 253787"/>
                <a:gd name="connsiteX26" fmla="*/ 17532 w 700390"/>
                <a:gd name="connsiteY26" fmla="*/ 133542 h 2537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700390" h="253787">
                  <a:moveTo>
                    <a:pt x="17532" y="133542"/>
                  </a:moveTo>
                  <a:cubicBezTo>
                    <a:pt x="21816" y="169184"/>
                    <a:pt x="24222" y="205027"/>
                    <a:pt x="24743" y="240921"/>
                  </a:cubicBezTo>
                  <a:lnTo>
                    <a:pt x="8223" y="221779"/>
                  </a:lnTo>
                  <a:cubicBezTo>
                    <a:pt x="52587" y="226238"/>
                    <a:pt x="97184" y="227946"/>
                    <a:pt x="141759" y="226892"/>
                  </a:cubicBezTo>
                  <a:cubicBezTo>
                    <a:pt x="230127" y="224401"/>
                    <a:pt x="319216" y="214830"/>
                    <a:pt x="407715" y="205324"/>
                  </a:cubicBezTo>
                  <a:cubicBezTo>
                    <a:pt x="500344" y="194967"/>
                    <a:pt x="590155" y="185134"/>
                    <a:pt x="679637" y="168679"/>
                  </a:cubicBezTo>
                  <a:lnTo>
                    <a:pt x="677605" y="171170"/>
                  </a:lnTo>
                  <a:cubicBezTo>
                    <a:pt x="678392" y="117284"/>
                    <a:pt x="677605" y="63070"/>
                    <a:pt x="674196" y="7742"/>
                  </a:cubicBezTo>
                  <a:cubicBezTo>
                    <a:pt x="673607" y="-715"/>
                    <a:pt x="680031" y="-3140"/>
                    <a:pt x="681866" y="3546"/>
                  </a:cubicBezTo>
                  <a:cubicBezTo>
                    <a:pt x="695829" y="52844"/>
                    <a:pt x="699959" y="110925"/>
                    <a:pt x="699894" y="171170"/>
                  </a:cubicBezTo>
                  <a:lnTo>
                    <a:pt x="699894" y="187428"/>
                  </a:lnTo>
                  <a:lnTo>
                    <a:pt x="684161" y="190509"/>
                  </a:lnTo>
                  <a:cubicBezTo>
                    <a:pt x="600906" y="206963"/>
                    <a:pt x="512210" y="213584"/>
                    <a:pt x="438198" y="223286"/>
                  </a:cubicBezTo>
                  <a:cubicBezTo>
                    <a:pt x="366743" y="232595"/>
                    <a:pt x="294829" y="241773"/>
                    <a:pt x="222457" y="247805"/>
                  </a:cubicBezTo>
                  <a:lnTo>
                    <a:pt x="195317" y="249968"/>
                  </a:lnTo>
                  <a:cubicBezTo>
                    <a:pt x="186270" y="250623"/>
                    <a:pt x="177158" y="251017"/>
                    <a:pt x="168111" y="251541"/>
                  </a:cubicBezTo>
                  <a:lnTo>
                    <a:pt x="140906" y="252917"/>
                  </a:lnTo>
                  <a:lnTo>
                    <a:pt x="113570" y="253311"/>
                  </a:lnTo>
                  <a:cubicBezTo>
                    <a:pt x="104523" y="253311"/>
                    <a:pt x="95411" y="253704"/>
                    <a:pt x="86299" y="253311"/>
                  </a:cubicBezTo>
                  <a:lnTo>
                    <a:pt x="59028" y="252196"/>
                  </a:lnTo>
                  <a:lnTo>
                    <a:pt x="45327" y="251541"/>
                  </a:lnTo>
                  <a:cubicBezTo>
                    <a:pt x="40804" y="251213"/>
                    <a:pt x="36280" y="250558"/>
                    <a:pt x="31691" y="250033"/>
                  </a:cubicBezTo>
                  <a:lnTo>
                    <a:pt x="4486" y="246690"/>
                  </a:lnTo>
                  <a:lnTo>
                    <a:pt x="-496" y="246035"/>
                  </a:lnTo>
                  <a:lnTo>
                    <a:pt x="-496" y="240921"/>
                  </a:lnTo>
                  <a:cubicBezTo>
                    <a:pt x="356" y="206308"/>
                    <a:pt x="1471" y="171826"/>
                    <a:pt x="3044" y="137475"/>
                  </a:cubicBezTo>
                  <a:cubicBezTo>
                    <a:pt x="3765" y="121873"/>
                    <a:pt x="15368" y="116432"/>
                    <a:pt x="17532" y="133542"/>
                  </a:cubicBezTo>
                  <a:close/>
                </a:path>
              </a:pathLst>
            </a:custGeom>
            <a:solidFill>
              <a:srgbClr val="A5082A">
                <a:alpha val="62000"/>
              </a:srgbClr>
            </a:solidFill>
            <a:ln w="6552" cap="flat">
              <a:noFill/>
              <a:prstDash val="solid"/>
              <a:miter/>
            </a:ln>
          </p:spPr>
          <p:txBody>
            <a:bodyPr rtlCol="0" anchor="ctr"/>
            <a:lstStyle/>
            <a:p>
              <a:endParaRPr lang="fr-FR"/>
            </a:p>
          </p:txBody>
        </p:sp>
        <p:sp>
          <p:nvSpPr>
            <p:cNvPr id="59" name="Forme libre : forme 58">
              <a:extLst>
                <a:ext uri="{FF2B5EF4-FFF2-40B4-BE49-F238E27FC236}">
                  <a16:creationId xmlns:a16="http://schemas.microsoft.com/office/drawing/2014/main" id="{F7FE8993-E93A-46DC-9B51-55F9F740156E}"/>
                </a:ext>
              </a:extLst>
            </p:cNvPr>
            <p:cNvSpPr/>
            <p:nvPr/>
          </p:nvSpPr>
          <p:spPr>
            <a:xfrm>
              <a:off x="5516119" y="3953472"/>
              <a:ext cx="780104" cy="678863"/>
            </a:xfrm>
            <a:custGeom>
              <a:avLst/>
              <a:gdLst>
                <a:gd name="connsiteX0" fmla="*/ 30839 w 780104"/>
                <a:gd name="connsiteY0" fmla="*/ 106356 h 678863"/>
                <a:gd name="connsiteX1" fmla="*/ -496 w 780104"/>
                <a:gd name="connsiteY1" fmla="*/ 517451 h 678863"/>
                <a:gd name="connsiteX2" fmla="*/ 779609 w 780104"/>
                <a:gd name="connsiteY2" fmla="*/ 538626 h 678863"/>
                <a:gd name="connsiteX3" fmla="*/ 766498 w 780104"/>
                <a:gd name="connsiteY3" fmla="*/ -302 h 678863"/>
              </a:gdLst>
              <a:ahLst/>
              <a:cxnLst>
                <a:cxn ang="0">
                  <a:pos x="connsiteX0" y="connsiteY0"/>
                </a:cxn>
                <a:cxn ang="0">
                  <a:pos x="connsiteX1" y="connsiteY1"/>
                </a:cxn>
                <a:cxn ang="0">
                  <a:pos x="connsiteX2" y="connsiteY2"/>
                </a:cxn>
                <a:cxn ang="0">
                  <a:pos x="connsiteX3" y="connsiteY3"/>
                </a:cxn>
              </a:cxnLst>
              <a:rect l="l" t="t" r="r" b="b"/>
              <a:pathLst>
                <a:path w="780104" h="678863">
                  <a:moveTo>
                    <a:pt x="30839" y="106356"/>
                  </a:moveTo>
                  <a:cubicBezTo>
                    <a:pt x="35559" y="183907"/>
                    <a:pt x="22186" y="435246"/>
                    <a:pt x="-496" y="517451"/>
                  </a:cubicBezTo>
                  <a:cubicBezTo>
                    <a:pt x="49654" y="578549"/>
                    <a:pt x="370021" y="834607"/>
                    <a:pt x="779609" y="538626"/>
                  </a:cubicBezTo>
                  <a:lnTo>
                    <a:pt x="766498" y="-302"/>
                  </a:lnTo>
                  <a:close/>
                </a:path>
              </a:pathLst>
            </a:custGeom>
            <a:solidFill>
              <a:srgbClr val="CC946E"/>
            </a:solidFill>
            <a:ln w="6552" cap="flat">
              <a:noFill/>
              <a:prstDash val="solid"/>
              <a:miter/>
            </a:ln>
          </p:spPr>
          <p:txBody>
            <a:bodyPr rtlCol="0" anchor="ctr"/>
            <a:lstStyle/>
            <a:p>
              <a:endParaRPr lang="fr-FR"/>
            </a:p>
          </p:txBody>
        </p:sp>
        <p:sp>
          <p:nvSpPr>
            <p:cNvPr id="60" name="Forme libre : forme 59">
              <a:extLst>
                <a:ext uri="{FF2B5EF4-FFF2-40B4-BE49-F238E27FC236}">
                  <a16:creationId xmlns:a16="http://schemas.microsoft.com/office/drawing/2014/main" id="{21326EC7-945A-43BE-BC1A-E67543A4841D}"/>
                </a:ext>
              </a:extLst>
            </p:cNvPr>
            <p:cNvSpPr/>
            <p:nvPr/>
          </p:nvSpPr>
          <p:spPr>
            <a:xfrm>
              <a:off x="4941462" y="3370058"/>
              <a:ext cx="191030" cy="401555"/>
            </a:xfrm>
            <a:custGeom>
              <a:avLst/>
              <a:gdLst>
                <a:gd name="connsiteX0" fmla="*/ 138744 w 191030"/>
                <a:gd name="connsiteY0" fmla="*/ 43790 h 401555"/>
                <a:gd name="connsiteX1" fmla="*/ 2587 w 191030"/>
                <a:gd name="connsiteY1" fmla="*/ 169066 h 401555"/>
                <a:gd name="connsiteX2" fmla="*/ 174865 w 191030"/>
                <a:gd name="connsiteY2" fmla="*/ 400868 h 401555"/>
                <a:gd name="connsiteX3" fmla="*/ 138744 w 191030"/>
                <a:gd name="connsiteY3" fmla="*/ 43790 h 401555"/>
              </a:gdLst>
              <a:ahLst/>
              <a:cxnLst>
                <a:cxn ang="0">
                  <a:pos x="connsiteX0" y="connsiteY0"/>
                </a:cxn>
                <a:cxn ang="0">
                  <a:pos x="connsiteX1" y="connsiteY1"/>
                </a:cxn>
                <a:cxn ang="0">
                  <a:pos x="connsiteX2" y="connsiteY2"/>
                </a:cxn>
                <a:cxn ang="0">
                  <a:pos x="connsiteX3" y="connsiteY3"/>
                </a:cxn>
              </a:cxnLst>
              <a:rect l="l" t="t" r="r" b="b"/>
              <a:pathLst>
                <a:path w="191030" h="401555">
                  <a:moveTo>
                    <a:pt x="138744" y="43790"/>
                  </a:moveTo>
                  <a:cubicBezTo>
                    <a:pt x="112522" y="-43922"/>
                    <a:pt x="-22455" y="-66"/>
                    <a:pt x="2587" y="169066"/>
                  </a:cubicBezTo>
                  <a:cubicBezTo>
                    <a:pt x="27629" y="338198"/>
                    <a:pt x="124716" y="407096"/>
                    <a:pt x="174865" y="400868"/>
                  </a:cubicBezTo>
                  <a:cubicBezTo>
                    <a:pt x="225015" y="394641"/>
                    <a:pt x="138744" y="43790"/>
                    <a:pt x="138744" y="43790"/>
                  </a:cubicBezTo>
                  <a:close/>
                </a:path>
              </a:pathLst>
            </a:custGeom>
            <a:solidFill>
              <a:srgbClr val="CC946E"/>
            </a:solidFill>
            <a:ln w="6552" cap="flat">
              <a:noFill/>
              <a:prstDash val="solid"/>
              <a:miter/>
            </a:ln>
          </p:spPr>
          <p:txBody>
            <a:bodyPr rtlCol="0" anchor="ctr"/>
            <a:lstStyle/>
            <a:p>
              <a:endParaRPr lang="fr-FR"/>
            </a:p>
          </p:txBody>
        </p:sp>
        <p:sp>
          <p:nvSpPr>
            <p:cNvPr id="61" name="Forme libre : forme 60">
              <a:extLst>
                <a:ext uri="{FF2B5EF4-FFF2-40B4-BE49-F238E27FC236}">
                  <a16:creationId xmlns:a16="http://schemas.microsoft.com/office/drawing/2014/main" id="{2428C461-D7D8-4FD2-8080-4B63654689A3}"/>
                </a:ext>
              </a:extLst>
            </p:cNvPr>
            <p:cNvSpPr/>
            <p:nvPr/>
          </p:nvSpPr>
          <p:spPr>
            <a:xfrm>
              <a:off x="6616590" y="3228862"/>
              <a:ext cx="281752" cy="407651"/>
            </a:xfrm>
            <a:custGeom>
              <a:avLst/>
              <a:gdLst>
                <a:gd name="connsiteX0" fmla="*/ 109638 w 281752"/>
                <a:gd name="connsiteY0" fmla="*/ 407349 h 407651"/>
                <a:gd name="connsiteX1" fmla="*/ 234914 w 281752"/>
                <a:gd name="connsiteY1" fmla="*/ 31523 h 407651"/>
                <a:gd name="connsiteX2" fmla="*/ 30 w 281752"/>
                <a:gd name="connsiteY2" fmla="*/ 184987 h 407651"/>
                <a:gd name="connsiteX3" fmla="*/ 109638 w 281752"/>
                <a:gd name="connsiteY3" fmla="*/ 407349 h 407651"/>
              </a:gdLst>
              <a:ahLst/>
              <a:cxnLst>
                <a:cxn ang="0">
                  <a:pos x="connsiteX0" y="connsiteY0"/>
                </a:cxn>
                <a:cxn ang="0">
                  <a:pos x="connsiteX1" y="connsiteY1"/>
                </a:cxn>
                <a:cxn ang="0">
                  <a:pos x="connsiteX2" y="connsiteY2"/>
                </a:cxn>
                <a:cxn ang="0">
                  <a:pos x="connsiteX3" y="connsiteY3"/>
                </a:cxn>
              </a:cxnLst>
              <a:rect l="l" t="t" r="r" b="b"/>
              <a:pathLst>
                <a:path w="281752" h="407651">
                  <a:moveTo>
                    <a:pt x="109638" y="407349"/>
                  </a:moveTo>
                  <a:cubicBezTo>
                    <a:pt x="200497" y="357265"/>
                    <a:pt x="360648" y="144212"/>
                    <a:pt x="234914" y="31523"/>
                  </a:cubicBezTo>
                  <a:cubicBezTo>
                    <a:pt x="109179" y="-81167"/>
                    <a:pt x="9405" y="137984"/>
                    <a:pt x="30" y="184987"/>
                  </a:cubicBezTo>
                  <a:cubicBezTo>
                    <a:pt x="-9344" y="231990"/>
                    <a:pt x="109638" y="407349"/>
                    <a:pt x="109638" y="407349"/>
                  </a:cubicBezTo>
                  <a:close/>
                </a:path>
              </a:pathLst>
            </a:custGeom>
            <a:solidFill>
              <a:srgbClr val="CC946E"/>
            </a:solidFill>
            <a:ln w="6552" cap="flat">
              <a:noFill/>
              <a:prstDash val="solid"/>
              <a:miter/>
            </a:ln>
          </p:spPr>
          <p:txBody>
            <a:bodyPr rtlCol="0" anchor="ctr"/>
            <a:lstStyle/>
            <a:p>
              <a:endParaRPr lang="fr-FR"/>
            </a:p>
          </p:txBody>
        </p:sp>
        <p:sp>
          <p:nvSpPr>
            <p:cNvPr id="62" name="Forme libre : forme 61">
              <a:extLst>
                <a:ext uri="{FF2B5EF4-FFF2-40B4-BE49-F238E27FC236}">
                  <a16:creationId xmlns:a16="http://schemas.microsoft.com/office/drawing/2014/main" id="{26526A09-D02A-42E6-9806-60BD1BA5AFFE}"/>
                </a:ext>
              </a:extLst>
            </p:cNvPr>
            <p:cNvSpPr/>
            <p:nvPr/>
          </p:nvSpPr>
          <p:spPr>
            <a:xfrm>
              <a:off x="5051242" y="2169129"/>
              <a:ext cx="1675464" cy="1245021"/>
            </a:xfrm>
            <a:custGeom>
              <a:avLst/>
              <a:gdLst>
                <a:gd name="connsiteX0" fmla="*/ 28965 w 1675464"/>
                <a:gd name="connsiteY0" fmla="*/ 1244719 h 1245021"/>
                <a:gd name="connsiteX1" fmla="*/ 393975 w 1675464"/>
                <a:gd name="connsiteY1" fmla="*/ 88918 h 1245021"/>
                <a:gd name="connsiteX2" fmla="*/ 1115933 w 1675464"/>
                <a:gd name="connsiteY2" fmla="*/ -302 h 1245021"/>
                <a:gd name="connsiteX3" fmla="*/ 1602941 w 1675464"/>
                <a:gd name="connsiteY3" fmla="*/ 352056 h 1245021"/>
                <a:gd name="connsiteX4" fmla="*/ 1668037 w 1675464"/>
                <a:gd name="connsiteY4" fmla="*/ 1144748 h 12450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75464" h="1245021">
                  <a:moveTo>
                    <a:pt x="28965" y="1244719"/>
                  </a:moveTo>
                  <a:cubicBezTo>
                    <a:pt x="8708" y="956277"/>
                    <a:pt x="-121812" y="298498"/>
                    <a:pt x="393975" y="88918"/>
                  </a:cubicBezTo>
                  <a:lnTo>
                    <a:pt x="1115933" y="-302"/>
                  </a:lnTo>
                  <a:cubicBezTo>
                    <a:pt x="1299487" y="11760"/>
                    <a:pt x="1531617" y="153162"/>
                    <a:pt x="1602941" y="352056"/>
                  </a:cubicBezTo>
                  <a:cubicBezTo>
                    <a:pt x="1706321" y="640498"/>
                    <a:pt x="1668037" y="1144748"/>
                    <a:pt x="1668037" y="1144748"/>
                  </a:cubicBezTo>
                  <a:close/>
                </a:path>
              </a:pathLst>
            </a:custGeom>
            <a:solidFill>
              <a:srgbClr val="772917"/>
            </a:solidFill>
            <a:ln w="6552" cap="flat">
              <a:noFill/>
              <a:prstDash val="solid"/>
              <a:miter/>
            </a:ln>
          </p:spPr>
          <p:txBody>
            <a:bodyPr rtlCol="0" anchor="ctr"/>
            <a:lstStyle/>
            <a:p>
              <a:endParaRPr lang="fr-FR"/>
            </a:p>
          </p:txBody>
        </p:sp>
        <p:sp>
          <p:nvSpPr>
            <p:cNvPr id="63" name="Forme libre : forme 62">
              <a:extLst>
                <a:ext uri="{FF2B5EF4-FFF2-40B4-BE49-F238E27FC236}">
                  <a16:creationId xmlns:a16="http://schemas.microsoft.com/office/drawing/2014/main" id="{67171920-81A9-4B82-A3EF-FA5925829B3F}"/>
                </a:ext>
              </a:extLst>
            </p:cNvPr>
            <p:cNvSpPr/>
            <p:nvPr/>
          </p:nvSpPr>
          <p:spPr>
            <a:xfrm>
              <a:off x="5345415" y="2730017"/>
              <a:ext cx="273855" cy="174180"/>
            </a:xfrm>
            <a:custGeom>
              <a:avLst/>
              <a:gdLst>
                <a:gd name="connsiteX0" fmla="*/ 136381 w 273855"/>
                <a:gd name="connsiteY0" fmla="*/ -301 h 174180"/>
                <a:gd name="connsiteX1" fmla="*/ -495 w 273855"/>
                <a:gd name="connsiteY1" fmla="*/ 135661 h 174180"/>
                <a:gd name="connsiteX2" fmla="*/ 355 w 273855"/>
                <a:gd name="connsiteY2" fmla="*/ 151328 h 174180"/>
                <a:gd name="connsiteX3" fmla="*/ 268016 w 273855"/>
                <a:gd name="connsiteY3" fmla="*/ 173878 h 174180"/>
                <a:gd name="connsiteX4" fmla="*/ 174534 w 273855"/>
                <a:gd name="connsiteY4" fmla="*/ 5007 h 174180"/>
                <a:gd name="connsiteX5" fmla="*/ 136382 w 273855"/>
                <a:gd name="connsiteY5" fmla="*/ -301 h 174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3855" h="174180">
                  <a:moveTo>
                    <a:pt x="136381" y="-301"/>
                  </a:moveTo>
                  <a:cubicBezTo>
                    <a:pt x="61039" y="-554"/>
                    <a:pt x="-243" y="60319"/>
                    <a:pt x="-495" y="135661"/>
                  </a:cubicBezTo>
                  <a:cubicBezTo>
                    <a:pt x="-513" y="140895"/>
                    <a:pt x="-229" y="146126"/>
                    <a:pt x="355" y="151328"/>
                  </a:cubicBezTo>
                  <a:cubicBezTo>
                    <a:pt x="68466" y="137233"/>
                    <a:pt x="190464" y="131005"/>
                    <a:pt x="268016" y="173878"/>
                  </a:cubicBezTo>
                  <a:cubicBezTo>
                    <a:pt x="288834" y="101431"/>
                    <a:pt x="246981" y="25825"/>
                    <a:pt x="174534" y="5007"/>
                  </a:cubicBezTo>
                  <a:cubicBezTo>
                    <a:pt x="162132" y="1443"/>
                    <a:pt x="149286" y="-344"/>
                    <a:pt x="136382" y="-301"/>
                  </a:cubicBezTo>
                  <a:close/>
                </a:path>
              </a:pathLst>
            </a:custGeom>
            <a:solidFill>
              <a:srgbClr val="FFFFFF"/>
            </a:solidFill>
            <a:ln w="6552" cap="flat">
              <a:noFill/>
              <a:prstDash val="solid"/>
              <a:miter/>
            </a:ln>
          </p:spPr>
          <p:txBody>
            <a:bodyPr rtlCol="0" anchor="ctr"/>
            <a:lstStyle/>
            <a:p>
              <a:endParaRPr lang="fr-FR"/>
            </a:p>
          </p:txBody>
        </p:sp>
        <p:sp>
          <p:nvSpPr>
            <p:cNvPr id="64" name="Forme libre : forme 63">
              <a:extLst>
                <a:ext uri="{FF2B5EF4-FFF2-40B4-BE49-F238E27FC236}">
                  <a16:creationId xmlns:a16="http://schemas.microsoft.com/office/drawing/2014/main" id="{73C0DEEA-040B-49D7-B570-795458C5F8D6}"/>
                </a:ext>
              </a:extLst>
            </p:cNvPr>
            <p:cNvSpPr/>
            <p:nvPr/>
          </p:nvSpPr>
          <p:spPr>
            <a:xfrm>
              <a:off x="6058457" y="2699534"/>
              <a:ext cx="273821" cy="174181"/>
            </a:xfrm>
            <a:custGeom>
              <a:avLst/>
              <a:gdLst>
                <a:gd name="connsiteX0" fmla="*/ 136447 w 273821"/>
                <a:gd name="connsiteY0" fmla="*/ -301 h 174181"/>
                <a:gd name="connsiteX1" fmla="*/ -495 w 273821"/>
                <a:gd name="connsiteY1" fmla="*/ 135464 h 174181"/>
                <a:gd name="connsiteX2" fmla="*/ 355 w 273821"/>
                <a:gd name="connsiteY2" fmla="*/ 151262 h 174181"/>
                <a:gd name="connsiteX3" fmla="*/ 268016 w 273821"/>
                <a:gd name="connsiteY3" fmla="*/ 173879 h 174181"/>
                <a:gd name="connsiteX4" fmla="*/ 273326 w 273821"/>
                <a:gd name="connsiteY4" fmla="*/ 136578 h 174181"/>
                <a:gd name="connsiteX5" fmla="*/ 136447 w 273821"/>
                <a:gd name="connsiteY5" fmla="*/ -301 h 174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3821" h="174181">
                  <a:moveTo>
                    <a:pt x="136447" y="-301"/>
                  </a:moveTo>
                  <a:cubicBezTo>
                    <a:pt x="61141" y="-626"/>
                    <a:pt x="-170" y="60158"/>
                    <a:pt x="-495" y="135464"/>
                  </a:cubicBezTo>
                  <a:cubicBezTo>
                    <a:pt x="-518" y="140742"/>
                    <a:pt x="-234" y="146017"/>
                    <a:pt x="355" y="151262"/>
                  </a:cubicBezTo>
                  <a:cubicBezTo>
                    <a:pt x="68466" y="137234"/>
                    <a:pt x="190464" y="130941"/>
                    <a:pt x="268016" y="173879"/>
                  </a:cubicBezTo>
                  <a:cubicBezTo>
                    <a:pt x="271521" y="161755"/>
                    <a:pt x="273308" y="149199"/>
                    <a:pt x="273326" y="136578"/>
                  </a:cubicBezTo>
                  <a:cubicBezTo>
                    <a:pt x="273326" y="60982"/>
                    <a:pt x="212043" y="-301"/>
                    <a:pt x="136447" y="-301"/>
                  </a:cubicBezTo>
                  <a:close/>
                </a:path>
              </a:pathLst>
            </a:custGeom>
            <a:solidFill>
              <a:srgbClr val="FFFFFF"/>
            </a:solidFill>
            <a:ln w="6552" cap="flat">
              <a:noFill/>
              <a:prstDash val="solid"/>
              <a:miter/>
            </a:ln>
          </p:spPr>
          <p:txBody>
            <a:bodyPr rtlCol="0" anchor="ctr"/>
            <a:lstStyle/>
            <a:p>
              <a:endParaRPr lang="fr-FR"/>
            </a:p>
          </p:txBody>
        </p:sp>
        <p:sp>
          <p:nvSpPr>
            <p:cNvPr id="65" name="Forme libre : forme 64">
              <a:extLst>
                <a:ext uri="{FF2B5EF4-FFF2-40B4-BE49-F238E27FC236}">
                  <a16:creationId xmlns:a16="http://schemas.microsoft.com/office/drawing/2014/main" id="{CB44032F-E004-4B79-BD0D-5546970684B8}"/>
                </a:ext>
              </a:extLst>
            </p:cNvPr>
            <p:cNvSpPr/>
            <p:nvPr/>
          </p:nvSpPr>
          <p:spPr>
            <a:xfrm>
              <a:off x="5431553" y="2810061"/>
              <a:ext cx="84565" cy="84565"/>
            </a:xfrm>
            <a:custGeom>
              <a:avLst/>
              <a:gdLst>
                <a:gd name="connsiteX0" fmla="*/ 84566 w 84565"/>
                <a:gd name="connsiteY0" fmla="*/ 42283 h 84565"/>
                <a:gd name="connsiteX1" fmla="*/ 42283 w 84565"/>
                <a:gd name="connsiteY1" fmla="*/ 84566 h 84565"/>
                <a:gd name="connsiteX2" fmla="*/ 0 w 84565"/>
                <a:gd name="connsiteY2" fmla="*/ 42283 h 84565"/>
                <a:gd name="connsiteX3" fmla="*/ 42283 w 84565"/>
                <a:gd name="connsiteY3" fmla="*/ 0 h 84565"/>
                <a:gd name="connsiteX4" fmla="*/ 84566 w 84565"/>
                <a:gd name="connsiteY4" fmla="*/ 42283 h 845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565" h="84565">
                  <a:moveTo>
                    <a:pt x="84566" y="42283"/>
                  </a:moveTo>
                  <a:cubicBezTo>
                    <a:pt x="84566" y="65635"/>
                    <a:pt x="65635" y="84566"/>
                    <a:pt x="42283" y="84566"/>
                  </a:cubicBezTo>
                  <a:cubicBezTo>
                    <a:pt x="18931" y="84566"/>
                    <a:pt x="0" y="65635"/>
                    <a:pt x="0" y="42283"/>
                  </a:cubicBezTo>
                  <a:cubicBezTo>
                    <a:pt x="0" y="18931"/>
                    <a:pt x="18931" y="0"/>
                    <a:pt x="42283" y="0"/>
                  </a:cubicBezTo>
                  <a:cubicBezTo>
                    <a:pt x="65635" y="0"/>
                    <a:pt x="84566" y="18931"/>
                    <a:pt x="84566" y="42283"/>
                  </a:cubicBezTo>
                  <a:close/>
                </a:path>
              </a:pathLst>
            </a:custGeom>
            <a:solidFill>
              <a:srgbClr val="283644"/>
            </a:solidFill>
            <a:ln w="6552" cap="flat">
              <a:noFill/>
              <a:prstDash val="solid"/>
              <a:miter/>
            </a:ln>
          </p:spPr>
          <p:txBody>
            <a:bodyPr rtlCol="0" anchor="ctr"/>
            <a:lstStyle/>
            <a:p>
              <a:endParaRPr lang="fr-FR"/>
            </a:p>
          </p:txBody>
        </p:sp>
        <p:sp>
          <p:nvSpPr>
            <p:cNvPr id="66" name="Forme libre : forme 65">
              <a:extLst>
                <a:ext uri="{FF2B5EF4-FFF2-40B4-BE49-F238E27FC236}">
                  <a16:creationId xmlns:a16="http://schemas.microsoft.com/office/drawing/2014/main" id="{4997B5C5-EB9F-410B-B91D-A7E98A7E840F}"/>
                </a:ext>
              </a:extLst>
            </p:cNvPr>
            <p:cNvSpPr/>
            <p:nvPr/>
          </p:nvSpPr>
          <p:spPr>
            <a:xfrm>
              <a:off x="6144595" y="2779512"/>
              <a:ext cx="84565" cy="84565"/>
            </a:xfrm>
            <a:custGeom>
              <a:avLst/>
              <a:gdLst>
                <a:gd name="connsiteX0" fmla="*/ 84566 w 84565"/>
                <a:gd name="connsiteY0" fmla="*/ 42283 h 84565"/>
                <a:gd name="connsiteX1" fmla="*/ 42283 w 84565"/>
                <a:gd name="connsiteY1" fmla="*/ 84566 h 84565"/>
                <a:gd name="connsiteX2" fmla="*/ 0 w 84565"/>
                <a:gd name="connsiteY2" fmla="*/ 42283 h 84565"/>
                <a:gd name="connsiteX3" fmla="*/ 42283 w 84565"/>
                <a:gd name="connsiteY3" fmla="*/ 0 h 84565"/>
                <a:gd name="connsiteX4" fmla="*/ 84566 w 84565"/>
                <a:gd name="connsiteY4" fmla="*/ 42283 h 845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565" h="84565">
                  <a:moveTo>
                    <a:pt x="84566" y="42283"/>
                  </a:moveTo>
                  <a:cubicBezTo>
                    <a:pt x="84566" y="65635"/>
                    <a:pt x="65635" y="84566"/>
                    <a:pt x="42283" y="84566"/>
                  </a:cubicBezTo>
                  <a:cubicBezTo>
                    <a:pt x="18931" y="84566"/>
                    <a:pt x="0" y="65635"/>
                    <a:pt x="0" y="42283"/>
                  </a:cubicBezTo>
                  <a:cubicBezTo>
                    <a:pt x="0" y="18931"/>
                    <a:pt x="18930" y="0"/>
                    <a:pt x="42283" y="0"/>
                  </a:cubicBezTo>
                  <a:cubicBezTo>
                    <a:pt x="65635" y="0"/>
                    <a:pt x="84566" y="18931"/>
                    <a:pt x="84566" y="42283"/>
                  </a:cubicBezTo>
                  <a:close/>
                </a:path>
              </a:pathLst>
            </a:custGeom>
            <a:solidFill>
              <a:srgbClr val="283644"/>
            </a:solidFill>
            <a:ln w="6552" cap="flat">
              <a:noFill/>
              <a:prstDash val="solid"/>
              <a:miter/>
            </a:ln>
          </p:spPr>
          <p:txBody>
            <a:bodyPr rtlCol="0" anchor="ctr"/>
            <a:lstStyle/>
            <a:p>
              <a:endParaRPr lang="fr-FR"/>
            </a:p>
          </p:txBody>
        </p:sp>
        <p:sp>
          <p:nvSpPr>
            <p:cNvPr id="67" name="Forme libre : forme 66">
              <a:extLst>
                <a:ext uri="{FF2B5EF4-FFF2-40B4-BE49-F238E27FC236}">
                  <a16:creationId xmlns:a16="http://schemas.microsoft.com/office/drawing/2014/main" id="{F4F20113-9219-4764-9520-6D44303F5FBB}"/>
                </a:ext>
              </a:extLst>
            </p:cNvPr>
            <p:cNvSpPr/>
            <p:nvPr/>
          </p:nvSpPr>
          <p:spPr>
            <a:xfrm>
              <a:off x="5080622" y="2181148"/>
              <a:ext cx="1644396" cy="1380518"/>
            </a:xfrm>
            <a:custGeom>
              <a:avLst/>
              <a:gdLst>
                <a:gd name="connsiteX0" fmla="*/ 1629938 w 1644396"/>
                <a:gd name="connsiteY0" fmla="*/ 897518 h 1380518"/>
                <a:gd name="connsiteX1" fmla="*/ 709086 w 1644396"/>
                <a:gd name="connsiteY1" fmla="*/ 4855 h 1380518"/>
                <a:gd name="connsiteX2" fmla="*/ 10663 w 1644396"/>
                <a:gd name="connsiteY2" fmla="*/ 687741 h 1380518"/>
                <a:gd name="connsiteX3" fmla="*/ 43 w 1644396"/>
                <a:gd name="connsiteY3" fmla="*/ 1297403 h 1380518"/>
                <a:gd name="connsiteX4" fmla="*/ 316346 w 1644396"/>
                <a:gd name="connsiteY4" fmla="*/ 1353322 h 1380518"/>
                <a:gd name="connsiteX5" fmla="*/ 737341 w 1644396"/>
                <a:gd name="connsiteY5" fmla="*/ 1187795 h 1380518"/>
                <a:gd name="connsiteX6" fmla="*/ 1169545 w 1644396"/>
                <a:gd name="connsiteY6" fmla="*/ 1283964 h 1380518"/>
                <a:gd name="connsiteX7" fmla="*/ 1643901 w 1644396"/>
                <a:gd name="connsiteY7" fmla="*/ 1266658 h 1380518"/>
                <a:gd name="connsiteX8" fmla="*/ 1629938 w 1644396"/>
                <a:gd name="connsiteY8" fmla="*/ 897518 h 1380518"/>
                <a:gd name="connsiteX9" fmla="*/ 532809 w 1644396"/>
                <a:gd name="connsiteY9" fmla="*/ 722748 h 1380518"/>
                <a:gd name="connsiteX10" fmla="*/ 265148 w 1644396"/>
                <a:gd name="connsiteY10" fmla="*/ 700197 h 1380518"/>
                <a:gd name="connsiteX11" fmla="*/ 386144 w 1644396"/>
                <a:gd name="connsiteY11" fmla="*/ 549096 h 1380518"/>
                <a:gd name="connsiteX12" fmla="*/ 537245 w 1644396"/>
                <a:gd name="connsiteY12" fmla="*/ 670092 h 1380518"/>
                <a:gd name="connsiteX13" fmla="*/ 532809 w 1644396"/>
                <a:gd name="connsiteY13" fmla="*/ 722748 h 1380518"/>
                <a:gd name="connsiteX14" fmla="*/ 1245851 w 1644396"/>
                <a:gd name="connsiteY14" fmla="*/ 692265 h 1380518"/>
                <a:gd name="connsiteX15" fmla="*/ 978190 w 1644396"/>
                <a:gd name="connsiteY15" fmla="*/ 669648 h 1380518"/>
                <a:gd name="connsiteX16" fmla="*/ 1099239 w 1644396"/>
                <a:gd name="connsiteY16" fmla="*/ 518589 h 1380518"/>
                <a:gd name="connsiteX17" fmla="*/ 1250298 w 1644396"/>
                <a:gd name="connsiteY17" fmla="*/ 639638 h 1380518"/>
                <a:gd name="connsiteX18" fmla="*/ 1245851 w 1644396"/>
                <a:gd name="connsiteY18" fmla="*/ 692265 h 13805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644396" h="1380518">
                  <a:moveTo>
                    <a:pt x="1629938" y="897518"/>
                  </a:moveTo>
                  <a:cubicBezTo>
                    <a:pt x="1623382" y="697116"/>
                    <a:pt x="1667567" y="-70271"/>
                    <a:pt x="709086" y="4855"/>
                  </a:cubicBezTo>
                  <a:cubicBezTo>
                    <a:pt x="465025" y="23997"/>
                    <a:pt x="35705" y="167759"/>
                    <a:pt x="10663" y="687741"/>
                  </a:cubicBezTo>
                  <a:cubicBezTo>
                    <a:pt x="109" y="906236"/>
                    <a:pt x="-1596" y="1121388"/>
                    <a:pt x="43" y="1297403"/>
                  </a:cubicBezTo>
                  <a:cubicBezTo>
                    <a:pt x="43441" y="1347028"/>
                    <a:pt x="125122" y="1420319"/>
                    <a:pt x="316346" y="1353322"/>
                  </a:cubicBezTo>
                  <a:cubicBezTo>
                    <a:pt x="539954" y="1275049"/>
                    <a:pt x="516551" y="1222670"/>
                    <a:pt x="737341" y="1187795"/>
                  </a:cubicBezTo>
                  <a:cubicBezTo>
                    <a:pt x="958130" y="1152920"/>
                    <a:pt x="1091338" y="1250662"/>
                    <a:pt x="1169545" y="1283964"/>
                  </a:cubicBezTo>
                  <a:cubicBezTo>
                    <a:pt x="1247752" y="1317267"/>
                    <a:pt x="1511808" y="1351420"/>
                    <a:pt x="1643901" y="1266658"/>
                  </a:cubicBezTo>
                  <a:cubicBezTo>
                    <a:pt x="1638526" y="1128468"/>
                    <a:pt x="1632757" y="986082"/>
                    <a:pt x="1629938" y="897518"/>
                  </a:cubicBezTo>
                  <a:close/>
                  <a:moveTo>
                    <a:pt x="532809" y="722748"/>
                  </a:moveTo>
                  <a:cubicBezTo>
                    <a:pt x="455257" y="679875"/>
                    <a:pt x="333260" y="686103"/>
                    <a:pt x="265148" y="700197"/>
                  </a:cubicBezTo>
                  <a:cubicBezTo>
                    <a:pt x="256835" y="625059"/>
                    <a:pt x="311007" y="557409"/>
                    <a:pt x="386144" y="549096"/>
                  </a:cubicBezTo>
                  <a:cubicBezTo>
                    <a:pt x="461282" y="540783"/>
                    <a:pt x="528932" y="594955"/>
                    <a:pt x="537245" y="670092"/>
                  </a:cubicBezTo>
                  <a:cubicBezTo>
                    <a:pt x="539201" y="687766"/>
                    <a:pt x="537694" y="705651"/>
                    <a:pt x="532809" y="722748"/>
                  </a:cubicBezTo>
                  <a:close/>
                  <a:moveTo>
                    <a:pt x="1245851" y="692265"/>
                  </a:moveTo>
                  <a:cubicBezTo>
                    <a:pt x="1168430" y="649326"/>
                    <a:pt x="1046301" y="655620"/>
                    <a:pt x="978190" y="669648"/>
                  </a:cubicBezTo>
                  <a:cubicBezTo>
                    <a:pt x="969903" y="594508"/>
                    <a:pt x="1024098" y="526876"/>
                    <a:pt x="1099239" y="518589"/>
                  </a:cubicBezTo>
                  <a:cubicBezTo>
                    <a:pt x="1174380" y="510302"/>
                    <a:pt x="1242011" y="564498"/>
                    <a:pt x="1250298" y="639638"/>
                  </a:cubicBezTo>
                  <a:cubicBezTo>
                    <a:pt x="1252246" y="657303"/>
                    <a:pt x="1250736" y="675177"/>
                    <a:pt x="1245851" y="692265"/>
                  </a:cubicBezTo>
                  <a:close/>
                </a:path>
              </a:pathLst>
            </a:custGeom>
            <a:solidFill>
              <a:srgbClr val="CC946E"/>
            </a:solidFill>
            <a:ln w="6552" cap="flat">
              <a:noFill/>
              <a:prstDash val="solid"/>
              <a:miter/>
            </a:ln>
          </p:spPr>
          <p:txBody>
            <a:bodyPr rtlCol="0" anchor="ctr"/>
            <a:lstStyle/>
            <a:p>
              <a:endParaRPr lang="fr-FR"/>
            </a:p>
          </p:txBody>
        </p:sp>
        <p:sp>
          <p:nvSpPr>
            <p:cNvPr id="68" name="Forme libre : forme 67">
              <a:extLst>
                <a:ext uri="{FF2B5EF4-FFF2-40B4-BE49-F238E27FC236}">
                  <a16:creationId xmlns:a16="http://schemas.microsoft.com/office/drawing/2014/main" id="{2DBB5414-E8F7-4FDC-A488-4D907F2DCB44}"/>
                </a:ext>
              </a:extLst>
            </p:cNvPr>
            <p:cNvSpPr/>
            <p:nvPr/>
          </p:nvSpPr>
          <p:spPr>
            <a:xfrm>
              <a:off x="5445713" y="2010768"/>
              <a:ext cx="773549" cy="294024"/>
            </a:xfrm>
            <a:custGeom>
              <a:avLst/>
              <a:gdLst>
                <a:gd name="connsiteX0" fmla="*/ -496 w 773549"/>
                <a:gd name="connsiteY0" fmla="*/ 247280 h 294024"/>
                <a:gd name="connsiteX1" fmla="*/ 687832 w 773549"/>
                <a:gd name="connsiteY1" fmla="*/ 188805 h 294024"/>
                <a:gd name="connsiteX2" fmla="*/ 773053 w 773549"/>
                <a:gd name="connsiteY2" fmla="*/ 43732 h 294024"/>
                <a:gd name="connsiteX3" fmla="*/ 672820 w 773549"/>
                <a:gd name="connsiteY3" fmla="*/ 118858 h 294024"/>
                <a:gd name="connsiteX4" fmla="*/ 773053 w 773549"/>
                <a:gd name="connsiteY4" fmla="*/ -125 h 294024"/>
                <a:gd name="connsiteX5" fmla="*/ 491167 w 773549"/>
                <a:gd name="connsiteY5" fmla="*/ 71986 h 294024"/>
                <a:gd name="connsiteX6" fmla="*/ 541251 w 773549"/>
                <a:gd name="connsiteY6" fmla="*/ -125 h 294024"/>
                <a:gd name="connsiteX7" fmla="*/ -496 w 773549"/>
                <a:gd name="connsiteY7" fmla="*/ 247280 h 2940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3549" h="294024">
                  <a:moveTo>
                    <a:pt x="-496" y="247280"/>
                  </a:moveTo>
                  <a:cubicBezTo>
                    <a:pt x="71615" y="281762"/>
                    <a:pt x="398407" y="355839"/>
                    <a:pt x="687832" y="188805"/>
                  </a:cubicBezTo>
                  <a:cubicBezTo>
                    <a:pt x="748339" y="137672"/>
                    <a:pt x="770235" y="106337"/>
                    <a:pt x="773053" y="43732"/>
                  </a:cubicBezTo>
                  <a:cubicBezTo>
                    <a:pt x="745763" y="76042"/>
                    <a:pt x="711490" y="101731"/>
                    <a:pt x="672820" y="118858"/>
                  </a:cubicBezTo>
                  <a:cubicBezTo>
                    <a:pt x="689448" y="67650"/>
                    <a:pt x="725413" y="24958"/>
                    <a:pt x="773053" y="-125"/>
                  </a:cubicBezTo>
                  <a:cubicBezTo>
                    <a:pt x="650924" y="9250"/>
                    <a:pt x="572586" y="15543"/>
                    <a:pt x="491167" y="71986"/>
                  </a:cubicBezTo>
                  <a:lnTo>
                    <a:pt x="541251" y="-125"/>
                  </a:lnTo>
                  <a:cubicBezTo>
                    <a:pt x="541251" y="-125"/>
                    <a:pt x="297058" y="-15792"/>
                    <a:pt x="-496" y="247280"/>
                  </a:cubicBezTo>
                  <a:close/>
                </a:path>
              </a:pathLst>
            </a:custGeom>
            <a:solidFill>
              <a:srgbClr val="772917"/>
            </a:solidFill>
            <a:ln w="6552" cap="flat">
              <a:noFill/>
              <a:prstDash val="solid"/>
              <a:miter/>
            </a:ln>
          </p:spPr>
          <p:txBody>
            <a:bodyPr rtlCol="0" anchor="ctr"/>
            <a:lstStyle/>
            <a:p>
              <a:endParaRPr lang="fr-FR"/>
            </a:p>
          </p:txBody>
        </p:sp>
        <p:sp>
          <p:nvSpPr>
            <p:cNvPr id="69" name="Forme libre : forme 68">
              <a:extLst>
                <a:ext uri="{FF2B5EF4-FFF2-40B4-BE49-F238E27FC236}">
                  <a16:creationId xmlns:a16="http://schemas.microsoft.com/office/drawing/2014/main" id="{E2C85DBF-D39C-468D-A70A-10AE300E7903}"/>
                </a:ext>
              </a:extLst>
            </p:cNvPr>
            <p:cNvSpPr/>
            <p:nvPr/>
          </p:nvSpPr>
          <p:spPr>
            <a:xfrm>
              <a:off x="6034146" y="2339951"/>
              <a:ext cx="272960" cy="129707"/>
            </a:xfrm>
            <a:custGeom>
              <a:avLst/>
              <a:gdLst>
                <a:gd name="connsiteX0" fmla="*/ 142403 w 272960"/>
                <a:gd name="connsiteY0" fmla="*/ 21477 h 129707"/>
                <a:gd name="connsiteX1" fmla="*/ -48 w 272960"/>
                <a:gd name="connsiteY1" fmla="*/ 37275 h 129707"/>
                <a:gd name="connsiteX2" fmla="*/ 153416 w 272960"/>
                <a:gd name="connsiteY2" fmla="*/ 128135 h 129707"/>
                <a:gd name="connsiteX3" fmla="*/ 272464 w 272960"/>
                <a:gd name="connsiteY3" fmla="*/ 84278 h 129707"/>
                <a:gd name="connsiteX4" fmla="*/ 142403 w 272960"/>
                <a:gd name="connsiteY4" fmla="*/ 21477 h 1297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2960" h="129707">
                  <a:moveTo>
                    <a:pt x="142403" y="21477"/>
                  </a:moveTo>
                  <a:cubicBezTo>
                    <a:pt x="74488" y="-1140"/>
                    <a:pt x="6507" y="-19233"/>
                    <a:pt x="-48" y="37275"/>
                  </a:cubicBezTo>
                  <a:cubicBezTo>
                    <a:pt x="-6604" y="93784"/>
                    <a:pt x="59476" y="137509"/>
                    <a:pt x="153416" y="128135"/>
                  </a:cubicBezTo>
                  <a:cubicBezTo>
                    <a:pt x="247357" y="118760"/>
                    <a:pt x="272464" y="112467"/>
                    <a:pt x="272464" y="84278"/>
                  </a:cubicBezTo>
                  <a:cubicBezTo>
                    <a:pt x="272464" y="56090"/>
                    <a:pt x="202582" y="41536"/>
                    <a:pt x="142403" y="21477"/>
                  </a:cubicBezTo>
                  <a:close/>
                </a:path>
              </a:pathLst>
            </a:custGeom>
            <a:solidFill>
              <a:srgbClr val="772917"/>
            </a:solidFill>
            <a:ln w="6552" cap="flat">
              <a:noFill/>
              <a:prstDash val="solid"/>
              <a:miter/>
            </a:ln>
          </p:spPr>
          <p:txBody>
            <a:bodyPr rtlCol="0" anchor="ctr"/>
            <a:lstStyle/>
            <a:p>
              <a:endParaRPr lang="fr-FR"/>
            </a:p>
          </p:txBody>
        </p:sp>
        <p:sp>
          <p:nvSpPr>
            <p:cNvPr id="70" name="Forme libre : forme 69">
              <a:extLst>
                <a:ext uri="{FF2B5EF4-FFF2-40B4-BE49-F238E27FC236}">
                  <a16:creationId xmlns:a16="http://schemas.microsoft.com/office/drawing/2014/main" id="{E3A1F011-45B5-4C07-8FAE-A205BF7F8AC7}"/>
                </a:ext>
              </a:extLst>
            </p:cNvPr>
            <p:cNvSpPr/>
            <p:nvPr/>
          </p:nvSpPr>
          <p:spPr>
            <a:xfrm>
              <a:off x="5292033" y="2433517"/>
              <a:ext cx="211205" cy="156932"/>
            </a:xfrm>
            <a:custGeom>
              <a:avLst/>
              <a:gdLst>
                <a:gd name="connsiteX0" fmla="*/ 206415 w 211205"/>
                <a:gd name="connsiteY0" fmla="*/ 24998 h 156932"/>
                <a:gd name="connsiteX1" fmla="*/ 67045 w 211205"/>
                <a:gd name="connsiteY1" fmla="*/ 35684 h 156932"/>
                <a:gd name="connsiteX2" fmla="*/ 2801 w 211205"/>
                <a:gd name="connsiteY2" fmla="*/ 154994 h 156932"/>
                <a:gd name="connsiteX3" fmla="*/ 178226 w 211205"/>
                <a:gd name="connsiteY3" fmla="*/ 101763 h 156932"/>
                <a:gd name="connsiteX4" fmla="*/ 206415 w 211205"/>
                <a:gd name="connsiteY4" fmla="*/ 24998 h 1569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205" h="156932">
                  <a:moveTo>
                    <a:pt x="206415" y="24998"/>
                  </a:moveTo>
                  <a:cubicBezTo>
                    <a:pt x="193304" y="-11974"/>
                    <a:pt x="112475" y="-8435"/>
                    <a:pt x="67045" y="35684"/>
                  </a:cubicBezTo>
                  <a:cubicBezTo>
                    <a:pt x="21615" y="79803"/>
                    <a:pt x="-11293" y="144046"/>
                    <a:pt x="2801" y="154994"/>
                  </a:cubicBezTo>
                  <a:cubicBezTo>
                    <a:pt x="16895" y="165942"/>
                    <a:pt x="147022" y="119004"/>
                    <a:pt x="178226" y="101763"/>
                  </a:cubicBezTo>
                  <a:cubicBezTo>
                    <a:pt x="205741" y="87036"/>
                    <a:pt x="217860" y="54033"/>
                    <a:pt x="206415" y="24998"/>
                  </a:cubicBezTo>
                  <a:close/>
                </a:path>
              </a:pathLst>
            </a:custGeom>
            <a:solidFill>
              <a:srgbClr val="772917"/>
            </a:solidFill>
            <a:ln w="6552" cap="flat">
              <a:noFill/>
              <a:prstDash val="solid"/>
              <a:miter/>
            </a:ln>
          </p:spPr>
          <p:txBody>
            <a:bodyPr rtlCol="0" anchor="ctr"/>
            <a:lstStyle/>
            <a:p>
              <a:endParaRPr lang="fr-FR"/>
            </a:p>
          </p:txBody>
        </p:sp>
        <p:sp>
          <p:nvSpPr>
            <p:cNvPr id="71" name="Forme libre : forme 70">
              <a:extLst>
                <a:ext uri="{FF2B5EF4-FFF2-40B4-BE49-F238E27FC236}">
                  <a16:creationId xmlns:a16="http://schemas.microsoft.com/office/drawing/2014/main" id="{6B5D57EC-7707-4785-A9A4-21D6BF40A677}"/>
                </a:ext>
              </a:extLst>
            </p:cNvPr>
            <p:cNvSpPr/>
            <p:nvPr/>
          </p:nvSpPr>
          <p:spPr>
            <a:xfrm>
              <a:off x="5681907" y="2304541"/>
              <a:ext cx="187933" cy="1003579"/>
            </a:xfrm>
            <a:custGeom>
              <a:avLst/>
              <a:gdLst>
                <a:gd name="connsiteX0" fmla="*/ 171652 w 187933"/>
                <a:gd name="connsiteY0" fmla="*/ 990062 h 1003579"/>
                <a:gd name="connsiteX1" fmla="*/ 111800 w 187933"/>
                <a:gd name="connsiteY1" fmla="*/ 982261 h 1003579"/>
                <a:gd name="connsiteX2" fmla="*/ 74106 w 187933"/>
                <a:gd name="connsiteY2" fmla="*/ 970396 h 1003579"/>
                <a:gd name="connsiteX3" fmla="*/ 42246 w 187933"/>
                <a:gd name="connsiteY3" fmla="*/ 948763 h 1003579"/>
                <a:gd name="connsiteX4" fmla="*/ 24481 w 187933"/>
                <a:gd name="connsiteY4" fmla="*/ 915985 h 1003579"/>
                <a:gd name="connsiteX5" fmla="*/ 22711 w 187933"/>
                <a:gd name="connsiteY5" fmla="*/ 906611 h 1003579"/>
                <a:gd name="connsiteX6" fmla="*/ 21990 w 187933"/>
                <a:gd name="connsiteY6" fmla="*/ 896909 h 1003579"/>
                <a:gd name="connsiteX7" fmla="*/ 22580 w 187933"/>
                <a:gd name="connsiteY7" fmla="*/ 887141 h 1003579"/>
                <a:gd name="connsiteX8" fmla="*/ 24087 w 187933"/>
                <a:gd name="connsiteY8" fmla="*/ 877504 h 1003579"/>
                <a:gd name="connsiteX9" fmla="*/ 68992 w 187933"/>
                <a:gd name="connsiteY9" fmla="*/ 814244 h 1003579"/>
                <a:gd name="connsiteX10" fmla="*/ 106686 w 187933"/>
                <a:gd name="connsiteY10" fmla="*/ 799691 h 1003579"/>
                <a:gd name="connsiteX11" fmla="*/ 147855 w 187933"/>
                <a:gd name="connsiteY11" fmla="*/ 800215 h 1003579"/>
                <a:gd name="connsiteX12" fmla="*/ 162802 w 187933"/>
                <a:gd name="connsiteY12" fmla="*/ 802706 h 1003579"/>
                <a:gd name="connsiteX13" fmla="*/ 161950 w 187933"/>
                <a:gd name="connsiteY13" fmla="*/ 787891 h 1003579"/>
                <a:gd name="connsiteX14" fmla="*/ 110817 w 187933"/>
                <a:gd name="connsiteY14" fmla="*/ 15652 h 1003579"/>
                <a:gd name="connsiteX15" fmla="*/ 107867 w 187933"/>
                <a:gd name="connsiteY15" fmla="*/ 15652 h 1003579"/>
                <a:gd name="connsiteX16" fmla="*/ 139858 w 187933"/>
                <a:gd name="connsiteY16" fmla="*/ 777009 h 1003579"/>
                <a:gd name="connsiteX17" fmla="*/ 66764 w 187933"/>
                <a:gd name="connsiteY17" fmla="*/ 789661 h 1003579"/>
                <a:gd name="connsiteX18" fmla="*/ 7764 w 187933"/>
                <a:gd name="connsiteY18" fmla="*/ 852987 h 1003579"/>
                <a:gd name="connsiteX19" fmla="*/ -496 w 187933"/>
                <a:gd name="connsiteY19" fmla="*/ 896450 h 1003579"/>
                <a:gd name="connsiteX20" fmla="*/ 9665 w 187933"/>
                <a:gd name="connsiteY20" fmla="*/ 940175 h 1003579"/>
                <a:gd name="connsiteX21" fmla="*/ 39165 w 187933"/>
                <a:gd name="connsiteY21" fmla="*/ 974133 h 1003579"/>
                <a:gd name="connsiteX22" fmla="*/ 57913 w 187933"/>
                <a:gd name="connsiteY22" fmla="*/ 985605 h 1003579"/>
                <a:gd name="connsiteX23" fmla="*/ 77580 w 187933"/>
                <a:gd name="connsiteY23" fmla="*/ 993602 h 1003579"/>
                <a:gd name="connsiteX24" fmla="*/ 122616 w 187933"/>
                <a:gd name="connsiteY24" fmla="*/ 1002583 h 1003579"/>
                <a:gd name="connsiteX25" fmla="*/ 156115 w 187933"/>
                <a:gd name="connsiteY25" fmla="*/ 1002583 h 1003579"/>
                <a:gd name="connsiteX26" fmla="*/ 186861 w 187933"/>
                <a:gd name="connsiteY26" fmla="*/ 995110 h 1003579"/>
                <a:gd name="connsiteX27" fmla="*/ 171652 w 187933"/>
                <a:gd name="connsiteY27" fmla="*/ 990062 h 1003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87933" h="1003579">
                  <a:moveTo>
                    <a:pt x="171652" y="990062"/>
                  </a:moveTo>
                  <a:cubicBezTo>
                    <a:pt x="151577" y="988529"/>
                    <a:pt x="131598" y="985925"/>
                    <a:pt x="111800" y="982261"/>
                  </a:cubicBezTo>
                  <a:cubicBezTo>
                    <a:pt x="98808" y="979822"/>
                    <a:pt x="86153" y="975838"/>
                    <a:pt x="74106" y="970396"/>
                  </a:cubicBezTo>
                  <a:cubicBezTo>
                    <a:pt x="62164" y="965355"/>
                    <a:pt x="51337" y="958003"/>
                    <a:pt x="42246" y="948763"/>
                  </a:cubicBezTo>
                  <a:cubicBezTo>
                    <a:pt x="33526" y="939603"/>
                    <a:pt x="27395" y="928292"/>
                    <a:pt x="24481" y="915985"/>
                  </a:cubicBezTo>
                  <a:cubicBezTo>
                    <a:pt x="23690" y="912902"/>
                    <a:pt x="23098" y="909771"/>
                    <a:pt x="22711" y="906611"/>
                  </a:cubicBezTo>
                  <a:lnTo>
                    <a:pt x="21990" y="896909"/>
                  </a:lnTo>
                  <a:lnTo>
                    <a:pt x="22580" y="887141"/>
                  </a:lnTo>
                  <a:cubicBezTo>
                    <a:pt x="22884" y="883901"/>
                    <a:pt x="23388" y="880683"/>
                    <a:pt x="24087" y="877504"/>
                  </a:cubicBezTo>
                  <a:cubicBezTo>
                    <a:pt x="29825" y="851186"/>
                    <a:pt x="46040" y="828342"/>
                    <a:pt x="68992" y="814244"/>
                  </a:cubicBezTo>
                  <a:cubicBezTo>
                    <a:pt x="80524" y="807053"/>
                    <a:pt x="93314" y="802114"/>
                    <a:pt x="106686" y="799691"/>
                  </a:cubicBezTo>
                  <a:cubicBezTo>
                    <a:pt x="120347" y="797638"/>
                    <a:pt x="134251" y="797815"/>
                    <a:pt x="147855" y="800215"/>
                  </a:cubicBezTo>
                  <a:lnTo>
                    <a:pt x="162802" y="802706"/>
                  </a:lnTo>
                  <a:lnTo>
                    <a:pt x="161950" y="787891"/>
                  </a:lnTo>
                  <a:cubicBezTo>
                    <a:pt x="147397" y="527441"/>
                    <a:pt x="125829" y="251519"/>
                    <a:pt x="110817" y="15652"/>
                  </a:cubicBezTo>
                  <a:cubicBezTo>
                    <a:pt x="109506" y="-5522"/>
                    <a:pt x="106884" y="-5718"/>
                    <a:pt x="107867" y="15652"/>
                  </a:cubicBezTo>
                  <a:cubicBezTo>
                    <a:pt x="118421" y="266269"/>
                    <a:pt x="129172" y="522983"/>
                    <a:pt x="139858" y="777009"/>
                  </a:cubicBezTo>
                  <a:cubicBezTo>
                    <a:pt x="114779" y="773940"/>
                    <a:pt x="89352" y="778341"/>
                    <a:pt x="66764" y="789661"/>
                  </a:cubicBezTo>
                  <a:cubicBezTo>
                    <a:pt x="40037" y="802874"/>
                    <a:pt x="19056" y="825393"/>
                    <a:pt x="7764" y="852987"/>
                  </a:cubicBezTo>
                  <a:cubicBezTo>
                    <a:pt x="2295" y="866824"/>
                    <a:pt x="-508" y="881571"/>
                    <a:pt x="-496" y="896450"/>
                  </a:cubicBezTo>
                  <a:cubicBezTo>
                    <a:pt x="-233" y="911579"/>
                    <a:pt x="3230" y="926481"/>
                    <a:pt x="9665" y="940175"/>
                  </a:cubicBezTo>
                  <a:cubicBezTo>
                    <a:pt x="16731" y="953630"/>
                    <a:pt x="26830" y="965255"/>
                    <a:pt x="39165" y="974133"/>
                  </a:cubicBezTo>
                  <a:cubicBezTo>
                    <a:pt x="45109" y="978435"/>
                    <a:pt x="51377" y="982270"/>
                    <a:pt x="57913" y="985605"/>
                  </a:cubicBezTo>
                  <a:cubicBezTo>
                    <a:pt x="64304" y="988659"/>
                    <a:pt x="70871" y="991330"/>
                    <a:pt x="77580" y="993602"/>
                  </a:cubicBezTo>
                  <a:cubicBezTo>
                    <a:pt x="92149" y="998498"/>
                    <a:pt x="107283" y="1001516"/>
                    <a:pt x="122616" y="1002583"/>
                  </a:cubicBezTo>
                  <a:cubicBezTo>
                    <a:pt x="133763" y="1003509"/>
                    <a:pt x="144968" y="1003509"/>
                    <a:pt x="156115" y="1002583"/>
                  </a:cubicBezTo>
                  <a:cubicBezTo>
                    <a:pt x="174405" y="1000879"/>
                    <a:pt x="184501" y="997470"/>
                    <a:pt x="186861" y="995110"/>
                  </a:cubicBezTo>
                  <a:cubicBezTo>
                    <a:pt x="189221" y="992750"/>
                    <a:pt x="184370" y="991242"/>
                    <a:pt x="171652" y="990062"/>
                  </a:cubicBezTo>
                  <a:close/>
                </a:path>
              </a:pathLst>
            </a:custGeom>
            <a:solidFill>
              <a:srgbClr val="B7825E"/>
            </a:solidFill>
            <a:ln w="6552" cap="flat">
              <a:noFill/>
              <a:prstDash val="solid"/>
              <a:miter/>
            </a:ln>
          </p:spPr>
          <p:txBody>
            <a:bodyPr rtlCol="0" anchor="ctr"/>
            <a:lstStyle/>
            <a:p>
              <a:endParaRPr lang="fr-FR"/>
            </a:p>
          </p:txBody>
        </p:sp>
        <p:sp>
          <p:nvSpPr>
            <p:cNvPr id="72" name="Forme libre : forme 71">
              <a:extLst>
                <a:ext uri="{FF2B5EF4-FFF2-40B4-BE49-F238E27FC236}">
                  <a16:creationId xmlns:a16="http://schemas.microsoft.com/office/drawing/2014/main" id="{8EEA22BB-D31F-4371-8FE4-57E7AF35A172}"/>
                </a:ext>
              </a:extLst>
            </p:cNvPr>
            <p:cNvSpPr/>
            <p:nvPr/>
          </p:nvSpPr>
          <p:spPr>
            <a:xfrm>
              <a:off x="5345125" y="2881573"/>
              <a:ext cx="238024" cy="123645"/>
            </a:xfrm>
            <a:custGeom>
              <a:avLst/>
              <a:gdLst>
                <a:gd name="connsiteX0" fmla="*/ 210421 w 238024"/>
                <a:gd name="connsiteY0" fmla="*/ 75291 h 123645"/>
                <a:gd name="connsiteX1" fmla="*/ 153126 w 238024"/>
                <a:gd name="connsiteY1" fmla="*/ 103808 h 123645"/>
                <a:gd name="connsiteX2" fmla="*/ 136279 w 238024"/>
                <a:gd name="connsiteY2" fmla="*/ 106102 h 123645"/>
                <a:gd name="connsiteX3" fmla="*/ 119103 w 238024"/>
                <a:gd name="connsiteY3" fmla="*/ 106692 h 123645"/>
                <a:gd name="connsiteX4" fmla="*/ 101994 w 238024"/>
                <a:gd name="connsiteY4" fmla="*/ 105971 h 123645"/>
                <a:gd name="connsiteX5" fmla="*/ 93668 w 238024"/>
                <a:gd name="connsiteY5" fmla="*/ 105053 h 123645"/>
                <a:gd name="connsiteX6" fmla="*/ 85474 w 238024"/>
                <a:gd name="connsiteY6" fmla="*/ 103283 h 123645"/>
                <a:gd name="connsiteX7" fmla="*/ 54794 w 238024"/>
                <a:gd name="connsiteY7" fmla="*/ 89648 h 123645"/>
                <a:gd name="connsiteX8" fmla="*/ 29752 w 238024"/>
                <a:gd name="connsiteY8" fmla="*/ 66441 h 123645"/>
                <a:gd name="connsiteX9" fmla="*/ 2481 w 238024"/>
                <a:gd name="connsiteY9" fmla="*/ 2722 h 123645"/>
                <a:gd name="connsiteX10" fmla="*/ -469 w 238024"/>
                <a:gd name="connsiteY10" fmla="*/ 2722 h 123645"/>
                <a:gd name="connsiteX11" fmla="*/ 23262 w 238024"/>
                <a:gd name="connsiteY11" fmla="*/ 70899 h 123645"/>
                <a:gd name="connsiteX12" fmla="*/ 48500 w 238024"/>
                <a:gd name="connsiteY12" fmla="*/ 98104 h 123645"/>
                <a:gd name="connsiteX13" fmla="*/ 81606 w 238024"/>
                <a:gd name="connsiteY13" fmla="*/ 115935 h 123645"/>
                <a:gd name="connsiteX14" fmla="*/ 90718 w 238024"/>
                <a:gd name="connsiteY14" fmla="*/ 118689 h 123645"/>
                <a:gd name="connsiteX15" fmla="*/ 100027 w 238024"/>
                <a:gd name="connsiteY15" fmla="*/ 120459 h 123645"/>
                <a:gd name="connsiteX16" fmla="*/ 118513 w 238024"/>
                <a:gd name="connsiteY16" fmla="*/ 122622 h 123645"/>
                <a:gd name="connsiteX17" fmla="*/ 137065 w 238024"/>
                <a:gd name="connsiteY17" fmla="*/ 123277 h 123645"/>
                <a:gd name="connsiteX18" fmla="*/ 155880 w 238024"/>
                <a:gd name="connsiteY18" fmla="*/ 122097 h 123645"/>
                <a:gd name="connsiteX19" fmla="*/ 226286 w 238024"/>
                <a:gd name="connsiteY19" fmla="*/ 92204 h 123645"/>
                <a:gd name="connsiteX20" fmla="*/ 237037 w 238024"/>
                <a:gd name="connsiteY20" fmla="*/ 75619 h 123645"/>
                <a:gd name="connsiteX21" fmla="*/ 234742 w 238024"/>
                <a:gd name="connsiteY21" fmla="*/ 65655 h 123645"/>
                <a:gd name="connsiteX22" fmla="*/ 224516 w 238024"/>
                <a:gd name="connsiteY22" fmla="*/ 64999 h 123645"/>
                <a:gd name="connsiteX23" fmla="*/ 210421 w 238024"/>
                <a:gd name="connsiteY23" fmla="*/ 75291 h 1236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38024" h="123645">
                  <a:moveTo>
                    <a:pt x="210421" y="75291"/>
                  </a:moveTo>
                  <a:cubicBezTo>
                    <a:pt x="194804" y="90596"/>
                    <a:pt x="174752" y="100576"/>
                    <a:pt x="153126" y="103808"/>
                  </a:cubicBezTo>
                  <a:cubicBezTo>
                    <a:pt x="147620" y="105053"/>
                    <a:pt x="141916" y="105315"/>
                    <a:pt x="136279" y="106102"/>
                  </a:cubicBezTo>
                  <a:cubicBezTo>
                    <a:pt x="130641" y="106889"/>
                    <a:pt x="124872" y="106889"/>
                    <a:pt x="119103" y="106692"/>
                  </a:cubicBezTo>
                  <a:cubicBezTo>
                    <a:pt x="113391" y="106785"/>
                    <a:pt x="107678" y="106544"/>
                    <a:pt x="101994" y="105971"/>
                  </a:cubicBezTo>
                  <a:cubicBezTo>
                    <a:pt x="99240" y="105643"/>
                    <a:pt x="96421" y="105578"/>
                    <a:pt x="93668" y="105053"/>
                  </a:cubicBezTo>
                  <a:lnTo>
                    <a:pt x="85474" y="103283"/>
                  </a:lnTo>
                  <a:cubicBezTo>
                    <a:pt x="74536" y="100545"/>
                    <a:pt x="64155" y="95932"/>
                    <a:pt x="54794" y="89648"/>
                  </a:cubicBezTo>
                  <a:cubicBezTo>
                    <a:pt x="45339" y="83200"/>
                    <a:pt x="36899" y="75378"/>
                    <a:pt x="29752" y="66441"/>
                  </a:cubicBezTo>
                  <a:cubicBezTo>
                    <a:pt x="15276" y="47934"/>
                    <a:pt x="5876" y="25972"/>
                    <a:pt x="2481" y="2722"/>
                  </a:cubicBezTo>
                  <a:cubicBezTo>
                    <a:pt x="1957" y="-1343"/>
                    <a:pt x="-797" y="-1277"/>
                    <a:pt x="-469" y="2722"/>
                  </a:cubicBezTo>
                  <a:cubicBezTo>
                    <a:pt x="1480" y="27103"/>
                    <a:pt x="9650" y="50577"/>
                    <a:pt x="23262" y="70899"/>
                  </a:cubicBezTo>
                  <a:cubicBezTo>
                    <a:pt x="30264" y="81181"/>
                    <a:pt x="38772" y="90352"/>
                    <a:pt x="48500" y="98104"/>
                  </a:cubicBezTo>
                  <a:cubicBezTo>
                    <a:pt x="58430" y="105904"/>
                    <a:pt x="69629" y="111936"/>
                    <a:pt x="81606" y="115935"/>
                  </a:cubicBezTo>
                  <a:lnTo>
                    <a:pt x="90718" y="118689"/>
                  </a:lnTo>
                  <a:cubicBezTo>
                    <a:pt x="93799" y="119410"/>
                    <a:pt x="96946" y="119869"/>
                    <a:pt x="100027" y="120459"/>
                  </a:cubicBezTo>
                  <a:cubicBezTo>
                    <a:pt x="106144" y="121523"/>
                    <a:pt x="112315" y="122246"/>
                    <a:pt x="118513" y="122622"/>
                  </a:cubicBezTo>
                  <a:cubicBezTo>
                    <a:pt x="124675" y="123212"/>
                    <a:pt x="130903" y="123081"/>
                    <a:pt x="137065" y="123277"/>
                  </a:cubicBezTo>
                  <a:cubicBezTo>
                    <a:pt x="143228" y="123474"/>
                    <a:pt x="149586" y="123277"/>
                    <a:pt x="155880" y="122097"/>
                  </a:cubicBezTo>
                  <a:cubicBezTo>
                    <a:pt x="181936" y="119897"/>
                    <a:pt x="206606" y="109423"/>
                    <a:pt x="226286" y="92204"/>
                  </a:cubicBezTo>
                  <a:cubicBezTo>
                    <a:pt x="231517" y="87937"/>
                    <a:pt x="235277" y="82136"/>
                    <a:pt x="237037" y="75619"/>
                  </a:cubicBezTo>
                  <a:cubicBezTo>
                    <a:pt x="238179" y="72129"/>
                    <a:pt x="237296" y="68293"/>
                    <a:pt x="234742" y="65655"/>
                  </a:cubicBezTo>
                  <a:cubicBezTo>
                    <a:pt x="231742" y="63492"/>
                    <a:pt x="227768" y="63237"/>
                    <a:pt x="224516" y="64999"/>
                  </a:cubicBezTo>
                  <a:cubicBezTo>
                    <a:pt x="219184" y="67465"/>
                    <a:pt x="214393" y="70963"/>
                    <a:pt x="210421" y="75291"/>
                  </a:cubicBezTo>
                  <a:close/>
                </a:path>
              </a:pathLst>
            </a:custGeom>
            <a:solidFill>
              <a:srgbClr val="B7825E"/>
            </a:solidFill>
            <a:ln w="6552" cap="flat">
              <a:noFill/>
              <a:prstDash val="solid"/>
              <a:miter/>
            </a:ln>
          </p:spPr>
          <p:txBody>
            <a:bodyPr rtlCol="0" anchor="ctr"/>
            <a:lstStyle/>
            <a:p>
              <a:endParaRPr lang="fr-FR"/>
            </a:p>
          </p:txBody>
        </p:sp>
        <p:sp>
          <p:nvSpPr>
            <p:cNvPr id="73" name="Forme libre : forme 72">
              <a:extLst>
                <a:ext uri="{FF2B5EF4-FFF2-40B4-BE49-F238E27FC236}">
                  <a16:creationId xmlns:a16="http://schemas.microsoft.com/office/drawing/2014/main" id="{B4DFB551-6029-43B9-991D-391028920C3B}"/>
                </a:ext>
              </a:extLst>
            </p:cNvPr>
            <p:cNvSpPr/>
            <p:nvPr/>
          </p:nvSpPr>
          <p:spPr>
            <a:xfrm>
              <a:off x="5457710" y="2809471"/>
              <a:ext cx="31728" cy="31728"/>
            </a:xfrm>
            <a:custGeom>
              <a:avLst/>
              <a:gdLst>
                <a:gd name="connsiteX0" fmla="*/ 31729 w 31728"/>
                <a:gd name="connsiteY0" fmla="*/ 15864 h 31728"/>
                <a:gd name="connsiteX1" fmla="*/ 15864 w 31728"/>
                <a:gd name="connsiteY1" fmla="*/ 31729 h 31728"/>
                <a:gd name="connsiteX2" fmla="*/ 0 w 31728"/>
                <a:gd name="connsiteY2" fmla="*/ 15864 h 31728"/>
                <a:gd name="connsiteX3" fmla="*/ 15864 w 31728"/>
                <a:gd name="connsiteY3" fmla="*/ 0 h 31728"/>
                <a:gd name="connsiteX4" fmla="*/ 31729 w 31728"/>
                <a:gd name="connsiteY4" fmla="*/ 15864 h 317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728" h="31728">
                  <a:moveTo>
                    <a:pt x="31729" y="15864"/>
                  </a:moveTo>
                  <a:cubicBezTo>
                    <a:pt x="31729" y="24626"/>
                    <a:pt x="24626" y="31729"/>
                    <a:pt x="15864" y="31729"/>
                  </a:cubicBezTo>
                  <a:cubicBezTo>
                    <a:pt x="7103" y="31729"/>
                    <a:pt x="0" y="24626"/>
                    <a:pt x="0" y="15864"/>
                  </a:cubicBezTo>
                  <a:cubicBezTo>
                    <a:pt x="0" y="7103"/>
                    <a:pt x="7102" y="0"/>
                    <a:pt x="15864" y="0"/>
                  </a:cubicBezTo>
                  <a:cubicBezTo>
                    <a:pt x="24626" y="0"/>
                    <a:pt x="31729" y="7103"/>
                    <a:pt x="31729" y="15864"/>
                  </a:cubicBezTo>
                  <a:close/>
                </a:path>
              </a:pathLst>
            </a:custGeom>
            <a:solidFill>
              <a:srgbClr val="FFFFFF"/>
            </a:solidFill>
            <a:ln w="6552" cap="flat">
              <a:noFill/>
              <a:prstDash val="solid"/>
              <a:miter/>
            </a:ln>
          </p:spPr>
          <p:txBody>
            <a:bodyPr rtlCol="0" anchor="ctr"/>
            <a:lstStyle/>
            <a:p>
              <a:endParaRPr lang="fr-FR"/>
            </a:p>
          </p:txBody>
        </p:sp>
        <p:sp>
          <p:nvSpPr>
            <p:cNvPr id="74" name="Forme libre : forme 73">
              <a:extLst>
                <a:ext uri="{FF2B5EF4-FFF2-40B4-BE49-F238E27FC236}">
                  <a16:creationId xmlns:a16="http://schemas.microsoft.com/office/drawing/2014/main" id="{686FB088-91F3-4FDF-BE84-8E79021D60F2}"/>
                </a:ext>
              </a:extLst>
            </p:cNvPr>
            <p:cNvSpPr/>
            <p:nvPr/>
          </p:nvSpPr>
          <p:spPr>
            <a:xfrm>
              <a:off x="6057848" y="2851090"/>
              <a:ext cx="238113" cy="123671"/>
            </a:xfrm>
            <a:custGeom>
              <a:avLst/>
              <a:gdLst>
                <a:gd name="connsiteX0" fmla="*/ 210675 w 238113"/>
                <a:gd name="connsiteY0" fmla="*/ 75226 h 123671"/>
                <a:gd name="connsiteX1" fmla="*/ 153380 w 238113"/>
                <a:gd name="connsiteY1" fmla="*/ 103742 h 123671"/>
                <a:gd name="connsiteX2" fmla="*/ 136598 w 238113"/>
                <a:gd name="connsiteY2" fmla="*/ 106036 h 123671"/>
                <a:gd name="connsiteX3" fmla="*/ 119357 w 238113"/>
                <a:gd name="connsiteY3" fmla="*/ 106692 h 123671"/>
                <a:gd name="connsiteX4" fmla="*/ 102247 w 238113"/>
                <a:gd name="connsiteY4" fmla="*/ 105971 h 123671"/>
                <a:gd name="connsiteX5" fmla="*/ 93921 w 238113"/>
                <a:gd name="connsiteY5" fmla="*/ 105053 h 123671"/>
                <a:gd name="connsiteX6" fmla="*/ 85727 w 238113"/>
                <a:gd name="connsiteY6" fmla="*/ 103021 h 123671"/>
                <a:gd name="connsiteX7" fmla="*/ 54916 w 238113"/>
                <a:gd name="connsiteY7" fmla="*/ 89910 h 123671"/>
                <a:gd name="connsiteX8" fmla="*/ 29874 w 238113"/>
                <a:gd name="connsiteY8" fmla="*/ 66638 h 123671"/>
                <a:gd name="connsiteX9" fmla="*/ 2472 w 238113"/>
                <a:gd name="connsiteY9" fmla="*/ 2722 h 123671"/>
                <a:gd name="connsiteX10" fmla="*/ -478 w 238113"/>
                <a:gd name="connsiteY10" fmla="*/ 2722 h 123671"/>
                <a:gd name="connsiteX11" fmla="*/ 23253 w 238113"/>
                <a:gd name="connsiteY11" fmla="*/ 70899 h 123671"/>
                <a:gd name="connsiteX12" fmla="*/ 48491 w 238113"/>
                <a:gd name="connsiteY12" fmla="*/ 98039 h 123671"/>
                <a:gd name="connsiteX13" fmla="*/ 81597 w 238113"/>
                <a:gd name="connsiteY13" fmla="*/ 115870 h 123671"/>
                <a:gd name="connsiteX14" fmla="*/ 90709 w 238113"/>
                <a:gd name="connsiteY14" fmla="*/ 118623 h 123671"/>
                <a:gd name="connsiteX15" fmla="*/ 100084 w 238113"/>
                <a:gd name="connsiteY15" fmla="*/ 120393 h 123671"/>
                <a:gd name="connsiteX16" fmla="*/ 118570 w 238113"/>
                <a:gd name="connsiteY16" fmla="*/ 122622 h 123671"/>
                <a:gd name="connsiteX17" fmla="*/ 137122 w 238113"/>
                <a:gd name="connsiteY17" fmla="*/ 123277 h 123671"/>
                <a:gd name="connsiteX18" fmla="*/ 155871 w 238113"/>
                <a:gd name="connsiteY18" fmla="*/ 122032 h 123671"/>
                <a:gd name="connsiteX19" fmla="*/ 226343 w 238113"/>
                <a:gd name="connsiteY19" fmla="*/ 91811 h 123671"/>
                <a:gd name="connsiteX20" fmla="*/ 237159 w 238113"/>
                <a:gd name="connsiteY20" fmla="*/ 75226 h 123671"/>
                <a:gd name="connsiteX21" fmla="*/ 234799 w 238113"/>
                <a:gd name="connsiteY21" fmla="*/ 65261 h 123671"/>
                <a:gd name="connsiteX22" fmla="*/ 224573 w 238113"/>
                <a:gd name="connsiteY22" fmla="*/ 64671 h 123671"/>
                <a:gd name="connsiteX23" fmla="*/ 210675 w 238113"/>
                <a:gd name="connsiteY23" fmla="*/ 75226 h 123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38113" h="123671">
                  <a:moveTo>
                    <a:pt x="210675" y="75226"/>
                  </a:moveTo>
                  <a:cubicBezTo>
                    <a:pt x="195066" y="90541"/>
                    <a:pt x="175010" y="100523"/>
                    <a:pt x="153380" y="103742"/>
                  </a:cubicBezTo>
                  <a:cubicBezTo>
                    <a:pt x="147939" y="105053"/>
                    <a:pt x="142170" y="105250"/>
                    <a:pt x="136598" y="106036"/>
                  </a:cubicBezTo>
                  <a:cubicBezTo>
                    <a:pt x="131025" y="106823"/>
                    <a:pt x="125191" y="106823"/>
                    <a:pt x="119357" y="106692"/>
                  </a:cubicBezTo>
                  <a:cubicBezTo>
                    <a:pt x="113645" y="106752"/>
                    <a:pt x="107933" y="106511"/>
                    <a:pt x="102247" y="105971"/>
                  </a:cubicBezTo>
                  <a:cubicBezTo>
                    <a:pt x="99493" y="105643"/>
                    <a:pt x="96675" y="105512"/>
                    <a:pt x="93921" y="105053"/>
                  </a:cubicBezTo>
                  <a:lnTo>
                    <a:pt x="85727" y="103021"/>
                  </a:lnTo>
                  <a:cubicBezTo>
                    <a:pt x="74783" y="100444"/>
                    <a:pt x="64361" y="96010"/>
                    <a:pt x="54916" y="89910"/>
                  </a:cubicBezTo>
                  <a:cubicBezTo>
                    <a:pt x="45445" y="83457"/>
                    <a:pt x="37003" y="75611"/>
                    <a:pt x="29874" y="66638"/>
                  </a:cubicBezTo>
                  <a:cubicBezTo>
                    <a:pt x="15301" y="48100"/>
                    <a:pt x="5852" y="26059"/>
                    <a:pt x="2472" y="2722"/>
                  </a:cubicBezTo>
                  <a:cubicBezTo>
                    <a:pt x="1947" y="-1343"/>
                    <a:pt x="-740" y="-1277"/>
                    <a:pt x="-478" y="2722"/>
                  </a:cubicBezTo>
                  <a:cubicBezTo>
                    <a:pt x="1479" y="27102"/>
                    <a:pt x="9649" y="50573"/>
                    <a:pt x="23253" y="70899"/>
                  </a:cubicBezTo>
                  <a:cubicBezTo>
                    <a:pt x="30311" y="81117"/>
                    <a:pt x="38813" y="90258"/>
                    <a:pt x="48491" y="98039"/>
                  </a:cubicBezTo>
                  <a:cubicBezTo>
                    <a:pt x="58405" y="105863"/>
                    <a:pt x="69608" y="111897"/>
                    <a:pt x="81597" y="115870"/>
                  </a:cubicBezTo>
                  <a:lnTo>
                    <a:pt x="90709" y="118623"/>
                  </a:lnTo>
                  <a:cubicBezTo>
                    <a:pt x="93790" y="119410"/>
                    <a:pt x="97265" y="119803"/>
                    <a:pt x="100084" y="120393"/>
                  </a:cubicBezTo>
                  <a:cubicBezTo>
                    <a:pt x="106199" y="121483"/>
                    <a:pt x="112371" y="122227"/>
                    <a:pt x="118570" y="122622"/>
                  </a:cubicBezTo>
                  <a:cubicBezTo>
                    <a:pt x="124667" y="123212"/>
                    <a:pt x="130894" y="123015"/>
                    <a:pt x="137122" y="123277"/>
                  </a:cubicBezTo>
                  <a:cubicBezTo>
                    <a:pt x="143350" y="123540"/>
                    <a:pt x="149578" y="123277"/>
                    <a:pt x="155871" y="122032"/>
                  </a:cubicBezTo>
                  <a:cubicBezTo>
                    <a:pt x="181997" y="119785"/>
                    <a:pt x="206706" y="109189"/>
                    <a:pt x="226343" y="91811"/>
                  </a:cubicBezTo>
                  <a:cubicBezTo>
                    <a:pt x="231572" y="87530"/>
                    <a:pt x="235350" y="81737"/>
                    <a:pt x="237159" y="75226"/>
                  </a:cubicBezTo>
                  <a:cubicBezTo>
                    <a:pt x="238255" y="71723"/>
                    <a:pt x="237350" y="67901"/>
                    <a:pt x="234799" y="65261"/>
                  </a:cubicBezTo>
                  <a:cubicBezTo>
                    <a:pt x="231775" y="63150"/>
                    <a:pt x="227820" y="62922"/>
                    <a:pt x="224573" y="64671"/>
                  </a:cubicBezTo>
                  <a:cubicBezTo>
                    <a:pt x="219283" y="67228"/>
                    <a:pt x="214558" y="70816"/>
                    <a:pt x="210675" y="75226"/>
                  </a:cubicBezTo>
                  <a:close/>
                </a:path>
              </a:pathLst>
            </a:custGeom>
            <a:solidFill>
              <a:srgbClr val="B7825E"/>
            </a:solidFill>
            <a:ln w="6552" cap="flat">
              <a:noFill/>
              <a:prstDash val="solid"/>
              <a:miter/>
            </a:ln>
          </p:spPr>
          <p:txBody>
            <a:bodyPr rtlCol="0" anchor="ctr"/>
            <a:lstStyle/>
            <a:p>
              <a:endParaRPr lang="fr-FR"/>
            </a:p>
          </p:txBody>
        </p:sp>
        <p:sp>
          <p:nvSpPr>
            <p:cNvPr id="75" name="Forme libre : forme 74">
              <a:extLst>
                <a:ext uri="{FF2B5EF4-FFF2-40B4-BE49-F238E27FC236}">
                  <a16:creationId xmlns:a16="http://schemas.microsoft.com/office/drawing/2014/main" id="{27E6470A-52E2-4A5C-A040-6D049D98A856}"/>
                </a:ext>
              </a:extLst>
            </p:cNvPr>
            <p:cNvSpPr/>
            <p:nvPr/>
          </p:nvSpPr>
          <p:spPr>
            <a:xfrm>
              <a:off x="6170752" y="2778922"/>
              <a:ext cx="31728" cy="31728"/>
            </a:xfrm>
            <a:custGeom>
              <a:avLst/>
              <a:gdLst>
                <a:gd name="connsiteX0" fmla="*/ 31729 w 31728"/>
                <a:gd name="connsiteY0" fmla="*/ 15864 h 31728"/>
                <a:gd name="connsiteX1" fmla="*/ 15864 w 31728"/>
                <a:gd name="connsiteY1" fmla="*/ 31729 h 31728"/>
                <a:gd name="connsiteX2" fmla="*/ 0 w 31728"/>
                <a:gd name="connsiteY2" fmla="*/ 15864 h 31728"/>
                <a:gd name="connsiteX3" fmla="*/ 15864 w 31728"/>
                <a:gd name="connsiteY3" fmla="*/ 0 h 31728"/>
                <a:gd name="connsiteX4" fmla="*/ 31729 w 31728"/>
                <a:gd name="connsiteY4" fmla="*/ 15864 h 317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728" h="31728">
                  <a:moveTo>
                    <a:pt x="31729" y="15864"/>
                  </a:moveTo>
                  <a:cubicBezTo>
                    <a:pt x="31729" y="24626"/>
                    <a:pt x="24626" y="31729"/>
                    <a:pt x="15864" y="31729"/>
                  </a:cubicBezTo>
                  <a:cubicBezTo>
                    <a:pt x="7103" y="31729"/>
                    <a:pt x="0" y="24626"/>
                    <a:pt x="0" y="15864"/>
                  </a:cubicBezTo>
                  <a:cubicBezTo>
                    <a:pt x="0" y="7103"/>
                    <a:pt x="7102" y="0"/>
                    <a:pt x="15864" y="0"/>
                  </a:cubicBezTo>
                  <a:cubicBezTo>
                    <a:pt x="24626" y="0"/>
                    <a:pt x="31729" y="7103"/>
                    <a:pt x="31729" y="15864"/>
                  </a:cubicBezTo>
                  <a:close/>
                </a:path>
              </a:pathLst>
            </a:custGeom>
            <a:solidFill>
              <a:srgbClr val="FFFFFF"/>
            </a:solidFill>
            <a:ln w="6552" cap="flat">
              <a:noFill/>
              <a:prstDash val="solid"/>
              <a:miter/>
            </a:ln>
          </p:spPr>
          <p:txBody>
            <a:bodyPr rtlCol="0" anchor="ctr"/>
            <a:lstStyle/>
            <a:p>
              <a:endParaRPr lang="fr-FR"/>
            </a:p>
          </p:txBody>
        </p:sp>
        <p:sp>
          <p:nvSpPr>
            <p:cNvPr id="76" name="Forme libre : forme 75">
              <a:extLst>
                <a:ext uri="{FF2B5EF4-FFF2-40B4-BE49-F238E27FC236}">
                  <a16:creationId xmlns:a16="http://schemas.microsoft.com/office/drawing/2014/main" id="{03DDC67D-E60D-41C8-95F9-D441791752A6}"/>
                </a:ext>
              </a:extLst>
            </p:cNvPr>
            <p:cNvSpPr/>
            <p:nvPr/>
          </p:nvSpPr>
          <p:spPr>
            <a:xfrm>
              <a:off x="5081358" y="3361753"/>
              <a:ext cx="1655294" cy="851054"/>
            </a:xfrm>
            <a:custGeom>
              <a:avLst/>
              <a:gdLst>
                <a:gd name="connsiteX0" fmla="*/ 708350 w 1655294"/>
                <a:gd name="connsiteY0" fmla="*/ 728623 h 851054"/>
                <a:gd name="connsiteX1" fmla="*/ 567407 w 1655294"/>
                <a:gd name="connsiteY1" fmla="*/ 832003 h 851054"/>
                <a:gd name="connsiteX2" fmla="*/ 864961 w 1655294"/>
                <a:gd name="connsiteY2" fmla="*/ 791294 h 851054"/>
                <a:gd name="connsiteX3" fmla="*/ 1071722 w 1655294"/>
                <a:gd name="connsiteY3" fmla="*/ 737997 h 851054"/>
                <a:gd name="connsiteX4" fmla="*/ 934057 w 1655294"/>
                <a:gd name="connsiteY4" fmla="*/ 850752 h 851054"/>
                <a:gd name="connsiteX5" fmla="*/ 1344365 w 1655294"/>
                <a:gd name="connsiteY5" fmla="*/ 697288 h 851054"/>
                <a:gd name="connsiteX6" fmla="*/ 1654506 w 1655294"/>
                <a:gd name="connsiteY6" fmla="*/ 471779 h 851054"/>
                <a:gd name="connsiteX7" fmla="*/ 1643362 w 1655294"/>
                <a:gd name="connsiteY7" fmla="*/ 85987 h 851054"/>
                <a:gd name="connsiteX8" fmla="*/ 1169006 w 1655294"/>
                <a:gd name="connsiteY8" fmla="*/ 103294 h 851054"/>
                <a:gd name="connsiteX9" fmla="*/ 736801 w 1655294"/>
                <a:gd name="connsiteY9" fmla="*/ 7124 h 851054"/>
                <a:gd name="connsiteX10" fmla="*/ 315807 w 1655294"/>
                <a:gd name="connsiteY10" fmla="*/ 172651 h 851054"/>
                <a:gd name="connsiteX11" fmla="*/ -496 w 1655294"/>
                <a:gd name="connsiteY11" fmla="*/ 116732 h 851054"/>
                <a:gd name="connsiteX12" fmla="*/ 10124 w 1655294"/>
                <a:gd name="connsiteY12" fmla="*/ 528156 h 851054"/>
                <a:gd name="connsiteX13" fmla="*/ 708350 w 1655294"/>
                <a:gd name="connsiteY13" fmla="*/ 728623 h 851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55294" h="851054">
                  <a:moveTo>
                    <a:pt x="708350" y="728623"/>
                  </a:moveTo>
                  <a:lnTo>
                    <a:pt x="567407" y="832003"/>
                  </a:lnTo>
                  <a:cubicBezTo>
                    <a:pt x="567407" y="832003"/>
                    <a:pt x="745979" y="838231"/>
                    <a:pt x="864961" y="791294"/>
                  </a:cubicBezTo>
                  <a:cubicBezTo>
                    <a:pt x="983944" y="744356"/>
                    <a:pt x="1071722" y="737997"/>
                    <a:pt x="1071722" y="737997"/>
                  </a:cubicBezTo>
                  <a:cubicBezTo>
                    <a:pt x="1018426" y="766186"/>
                    <a:pt x="934057" y="850752"/>
                    <a:pt x="934057" y="850752"/>
                  </a:cubicBezTo>
                  <a:cubicBezTo>
                    <a:pt x="1043730" y="806896"/>
                    <a:pt x="1222499" y="763105"/>
                    <a:pt x="1344365" y="697288"/>
                  </a:cubicBezTo>
                  <a:cubicBezTo>
                    <a:pt x="1466232" y="631470"/>
                    <a:pt x="1629398" y="518781"/>
                    <a:pt x="1654506" y="471779"/>
                  </a:cubicBezTo>
                  <a:cubicBezTo>
                    <a:pt x="1656211" y="428053"/>
                    <a:pt x="1650180" y="260429"/>
                    <a:pt x="1643362" y="85987"/>
                  </a:cubicBezTo>
                  <a:cubicBezTo>
                    <a:pt x="1511268" y="170750"/>
                    <a:pt x="1246951" y="136530"/>
                    <a:pt x="1169006" y="103294"/>
                  </a:cubicBezTo>
                  <a:cubicBezTo>
                    <a:pt x="1091061" y="70057"/>
                    <a:pt x="957591" y="-27816"/>
                    <a:pt x="736801" y="7124"/>
                  </a:cubicBezTo>
                  <a:cubicBezTo>
                    <a:pt x="516012" y="42065"/>
                    <a:pt x="539415" y="94378"/>
                    <a:pt x="315807" y="172651"/>
                  </a:cubicBezTo>
                  <a:cubicBezTo>
                    <a:pt x="124583" y="239648"/>
                    <a:pt x="42901" y="166095"/>
                    <a:pt x="-496" y="116732"/>
                  </a:cubicBezTo>
                  <a:cubicBezTo>
                    <a:pt x="1667" y="359679"/>
                    <a:pt x="10124" y="528156"/>
                    <a:pt x="10124" y="528156"/>
                  </a:cubicBezTo>
                  <a:cubicBezTo>
                    <a:pt x="67747" y="586107"/>
                    <a:pt x="316856" y="800668"/>
                    <a:pt x="708350" y="728623"/>
                  </a:cubicBezTo>
                  <a:close/>
                </a:path>
              </a:pathLst>
            </a:custGeom>
            <a:solidFill>
              <a:srgbClr val="772917"/>
            </a:solidFill>
            <a:ln w="6552" cap="flat">
              <a:noFill/>
              <a:prstDash val="solid"/>
              <a:miter/>
            </a:ln>
          </p:spPr>
          <p:txBody>
            <a:bodyPr rtlCol="0" anchor="ctr"/>
            <a:lstStyle/>
            <a:p>
              <a:endParaRPr lang="fr-FR"/>
            </a:p>
          </p:txBody>
        </p:sp>
        <p:sp>
          <p:nvSpPr>
            <p:cNvPr id="77" name="Forme libre : forme 76">
              <a:extLst>
                <a:ext uri="{FF2B5EF4-FFF2-40B4-BE49-F238E27FC236}">
                  <a16:creationId xmlns:a16="http://schemas.microsoft.com/office/drawing/2014/main" id="{61BE4599-7025-4855-9EB2-092F9EF1AF5D}"/>
                </a:ext>
              </a:extLst>
            </p:cNvPr>
            <p:cNvSpPr/>
            <p:nvPr/>
          </p:nvSpPr>
          <p:spPr>
            <a:xfrm>
              <a:off x="4981957" y="3442225"/>
              <a:ext cx="69345" cy="128380"/>
            </a:xfrm>
            <a:custGeom>
              <a:avLst/>
              <a:gdLst>
                <a:gd name="connsiteX0" fmla="*/ 68422 w 69345"/>
                <a:gd name="connsiteY0" fmla="*/ 78544 h 128380"/>
                <a:gd name="connsiteX1" fmla="*/ 22140 w 69345"/>
                <a:gd name="connsiteY1" fmla="*/ 39735 h 128380"/>
                <a:gd name="connsiteX2" fmla="*/ 17617 w 69345"/>
                <a:gd name="connsiteY2" fmla="*/ 38949 h 128380"/>
                <a:gd name="connsiteX3" fmla="*/ 30728 w 69345"/>
                <a:gd name="connsiteY3" fmla="*/ 19937 h 128380"/>
                <a:gd name="connsiteX4" fmla="*/ 33546 w 69345"/>
                <a:gd name="connsiteY4" fmla="*/ 16332 h 128380"/>
                <a:gd name="connsiteX5" fmla="*/ 36431 w 69345"/>
                <a:gd name="connsiteY5" fmla="*/ 9121 h 128380"/>
                <a:gd name="connsiteX6" fmla="*/ 33874 w 69345"/>
                <a:gd name="connsiteY6" fmla="*/ 1713 h 128380"/>
                <a:gd name="connsiteX7" fmla="*/ 20763 w 69345"/>
                <a:gd name="connsiteY7" fmla="*/ 1713 h 128380"/>
                <a:gd name="connsiteX8" fmla="*/ 1097 w 69345"/>
                <a:gd name="connsiteY8" fmla="*/ 34491 h 128380"/>
                <a:gd name="connsiteX9" fmla="*/ 769 w 69345"/>
                <a:gd name="connsiteY9" fmla="*/ 68514 h 128380"/>
                <a:gd name="connsiteX10" fmla="*/ 27450 w 69345"/>
                <a:gd name="connsiteY10" fmla="*/ 127513 h 128380"/>
                <a:gd name="connsiteX11" fmla="*/ 29285 w 69345"/>
                <a:gd name="connsiteY11" fmla="*/ 127841 h 128380"/>
                <a:gd name="connsiteX12" fmla="*/ 29613 w 69345"/>
                <a:gd name="connsiteY12" fmla="*/ 126005 h 128380"/>
                <a:gd name="connsiteX13" fmla="*/ 12700 w 69345"/>
                <a:gd name="connsiteY13" fmla="*/ 67661 h 128380"/>
                <a:gd name="connsiteX14" fmla="*/ 13421 w 69345"/>
                <a:gd name="connsiteY14" fmla="*/ 58680 h 128380"/>
                <a:gd name="connsiteX15" fmla="*/ 67373 w 69345"/>
                <a:gd name="connsiteY15" fmla="*/ 80969 h 128380"/>
                <a:gd name="connsiteX16" fmla="*/ 68422 w 69345"/>
                <a:gd name="connsiteY16" fmla="*/ 78544 h 128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9345" h="128380">
                  <a:moveTo>
                    <a:pt x="68422" y="78544"/>
                  </a:moveTo>
                  <a:cubicBezTo>
                    <a:pt x="49651" y="70218"/>
                    <a:pt x="33610" y="56767"/>
                    <a:pt x="22140" y="39735"/>
                  </a:cubicBezTo>
                  <a:cubicBezTo>
                    <a:pt x="21484" y="38555"/>
                    <a:pt x="19780" y="38424"/>
                    <a:pt x="17617" y="38949"/>
                  </a:cubicBezTo>
                  <a:cubicBezTo>
                    <a:pt x="19536" y="31231"/>
                    <a:pt x="24196" y="24474"/>
                    <a:pt x="30728" y="19937"/>
                  </a:cubicBezTo>
                  <a:cubicBezTo>
                    <a:pt x="32170" y="19937"/>
                    <a:pt x="32432" y="18036"/>
                    <a:pt x="33546" y="16332"/>
                  </a:cubicBezTo>
                  <a:cubicBezTo>
                    <a:pt x="34760" y="14037"/>
                    <a:pt x="35727" y="11620"/>
                    <a:pt x="36431" y="9121"/>
                  </a:cubicBezTo>
                  <a:cubicBezTo>
                    <a:pt x="37147" y="6362"/>
                    <a:pt x="36140" y="3443"/>
                    <a:pt x="33874" y="1713"/>
                  </a:cubicBezTo>
                  <a:cubicBezTo>
                    <a:pt x="29917" y="-974"/>
                    <a:pt x="24720" y="-974"/>
                    <a:pt x="20763" y="1713"/>
                  </a:cubicBezTo>
                  <a:cubicBezTo>
                    <a:pt x="10003" y="9492"/>
                    <a:pt x="2897" y="21337"/>
                    <a:pt x="1097" y="34491"/>
                  </a:cubicBezTo>
                  <a:cubicBezTo>
                    <a:pt x="-910" y="45734"/>
                    <a:pt x="-1021" y="57234"/>
                    <a:pt x="769" y="68514"/>
                  </a:cubicBezTo>
                  <a:cubicBezTo>
                    <a:pt x="4148" y="90236"/>
                    <a:pt x="13370" y="110630"/>
                    <a:pt x="27450" y="127513"/>
                  </a:cubicBezTo>
                  <a:cubicBezTo>
                    <a:pt x="27866" y="128111"/>
                    <a:pt x="28688" y="128258"/>
                    <a:pt x="29285" y="127841"/>
                  </a:cubicBezTo>
                  <a:cubicBezTo>
                    <a:pt x="29883" y="127425"/>
                    <a:pt x="30030" y="126603"/>
                    <a:pt x="29613" y="126005"/>
                  </a:cubicBezTo>
                  <a:cubicBezTo>
                    <a:pt x="18572" y="108548"/>
                    <a:pt x="12707" y="88318"/>
                    <a:pt x="12700" y="67661"/>
                  </a:cubicBezTo>
                  <a:cubicBezTo>
                    <a:pt x="12775" y="64656"/>
                    <a:pt x="13015" y="61658"/>
                    <a:pt x="13421" y="58680"/>
                  </a:cubicBezTo>
                  <a:cubicBezTo>
                    <a:pt x="29197" y="70612"/>
                    <a:pt x="47776" y="78287"/>
                    <a:pt x="67373" y="80969"/>
                  </a:cubicBezTo>
                  <a:cubicBezTo>
                    <a:pt x="68815" y="81231"/>
                    <a:pt x="69274" y="78871"/>
                    <a:pt x="68422" y="78544"/>
                  </a:cubicBezTo>
                  <a:close/>
                </a:path>
              </a:pathLst>
            </a:custGeom>
            <a:solidFill>
              <a:srgbClr val="B7825E"/>
            </a:solidFill>
            <a:ln w="6552" cap="flat">
              <a:noFill/>
              <a:prstDash val="solid"/>
              <a:miter/>
            </a:ln>
          </p:spPr>
          <p:txBody>
            <a:bodyPr rtlCol="0" anchor="ctr"/>
            <a:lstStyle/>
            <a:p>
              <a:endParaRPr lang="fr-FR"/>
            </a:p>
          </p:txBody>
        </p:sp>
        <p:sp>
          <p:nvSpPr>
            <p:cNvPr id="78" name="Forme libre : forme 77">
              <a:extLst>
                <a:ext uri="{FF2B5EF4-FFF2-40B4-BE49-F238E27FC236}">
                  <a16:creationId xmlns:a16="http://schemas.microsoft.com/office/drawing/2014/main" id="{FBA9D04E-70B3-435C-8BA0-485ACC1DEC77}"/>
                </a:ext>
              </a:extLst>
            </p:cNvPr>
            <p:cNvSpPr/>
            <p:nvPr/>
          </p:nvSpPr>
          <p:spPr>
            <a:xfrm>
              <a:off x="5458037" y="3548800"/>
              <a:ext cx="874241" cy="404648"/>
            </a:xfrm>
            <a:custGeom>
              <a:avLst/>
              <a:gdLst>
                <a:gd name="connsiteX0" fmla="*/ 90494 w 874241"/>
                <a:gd name="connsiteY0" fmla="*/ 386538 h 404648"/>
                <a:gd name="connsiteX1" fmla="*/ 873746 w 874241"/>
                <a:gd name="connsiteY1" fmla="*/ 253396 h 404648"/>
                <a:gd name="connsiteX2" fmla="*/ 544660 w 874241"/>
                <a:gd name="connsiteY2" fmla="*/ 31033 h 404648"/>
                <a:gd name="connsiteX3" fmla="*/ 449998 w 874241"/>
                <a:gd name="connsiteY3" fmla="*/ 43554 h 404648"/>
                <a:gd name="connsiteX4" fmla="*/ 491429 w 874241"/>
                <a:gd name="connsiteY4" fmla="*/ -302 h 404648"/>
                <a:gd name="connsiteX5" fmla="*/ 411583 w 874241"/>
                <a:gd name="connsiteY5" fmla="*/ 34180 h 404648"/>
                <a:gd name="connsiteX6" fmla="*/ 428955 w 874241"/>
                <a:gd name="connsiteY6" fmla="*/ -302 h 404648"/>
                <a:gd name="connsiteX7" fmla="*/ -496 w 874241"/>
                <a:gd name="connsiteY7" fmla="*/ 320918 h 404648"/>
                <a:gd name="connsiteX8" fmla="*/ 142217 w 874241"/>
                <a:gd name="connsiteY8" fmla="*/ 315280 h 4046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74241" h="404648">
                  <a:moveTo>
                    <a:pt x="90494" y="386538"/>
                  </a:moveTo>
                  <a:cubicBezTo>
                    <a:pt x="182927" y="410007"/>
                    <a:pt x="617098" y="441342"/>
                    <a:pt x="873746" y="253396"/>
                  </a:cubicBezTo>
                  <a:cubicBezTo>
                    <a:pt x="834413" y="173550"/>
                    <a:pt x="662134" y="60795"/>
                    <a:pt x="544660" y="31033"/>
                  </a:cubicBezTo>
                  <a:lnTo>
                    <a:pt x="449998" y="43554"/>
                  </a:lnTo>
                  <a:lnTo>
                    <a:pt x="491429" y="-302"/>
                  </a:lnTo>
                  <a:lnTo>
                    <a:pt x="411583" y="34180"/>
                  </a:lnTo>
                  <a:lnTo>
                    <a:pt x="428955" y="-302"/>
                  </a:lnTo>
                  <a:cubicBezTo>
                    <a:pt x="353632" y="6253"/>
                    <a:pt x="121437" y="124974"/>
                    <a:pt x="-496" y="320918"/>
                  </a:cubicBezTo>
                  <a:cubicBezTo>
                    <a:pt x="29463" y="331866"/>
                    <a:pt x="104392" y="323736"/>
                    <a:pt x="142217" y="315280"/>
                  </a:cubicBezTo>
                  <a:close/>
                </a:path>
              </a:pathLst>
            </a:custGeom>
            <a:solidFill>
              <a:srgbClr val="CC946E"/>
            </a:solidFill>
            <a:ln w="6552" cap="flat">
              <a:noFill/>
              <a:prstDash val="solid"/>
              <a:miter/>
            </a:ln>
          </p:spPr>
          <p:txBody>
            <a:bodyPr rtlCol="0" anchor="ctr"/>
            <a:lstStyle/>
            <a:p>
              <a:endParaRPr lang="fr-FR"/>
            </a:p>
          </p:txBody>
        </p:sp>
        <p:sp>
          <p:nvSpPr>
            <p:cNvPr id="79" name="Forme libre : forme 78">
              <a:extLst>
                <a:ext uri="{FF2B5EF4-FFF2-40B4-BE49-F238E27FC236}">
                  <a16:creationId xmlns:a16="http://schemas.microsoft.com/office/drawing/2014/main" id="{3B1A563D-1981-4EC7-8AFF-6E8819FC4F9C}"/>
                </a:ext>
              </a:extLst>
            </p:cNvPr>
            <p:cNvSpPr/>
            <p:nvPr/>
          </p:nvSpPr>
          <p:spPr>
            <a:xfrm>
              <a:off x="5666765" y="3664702"/>
              <a:ext cx="451038" cy="199543"/>
            </a:xfrm>
            <a:custGeom>
              <a:avLst/>
              <a:gdLst>
                <a:gd name="connsiteX0" fmla="*/ 393555 w 451038"/>
                <a:gd name="connsiteY0" fmla="*/ 4287 h 199543"/>
                <a:gd name="connsiteX1" fmla="*/ 225013 w 451038"/>
                <a:gd name="connsiteY1" fmla="*/ 99473 h 199543"/>
                <a:gd name="connsiteX2" fmla="*/ 47425 w 451038"/>
                <a:gd name="connsiteY2" fmla="*/ 31886 h 199543"/>
                <a:gd name="connsiteX3" fmla="*/ -496 w 451038"/>
                <a:gd name="connsiteY3" fmla="*/ 35753 h 199543"/>
                <a:gd name="connsiteX4" fmla="*/ 225013 w 451038"/>
                <a:gd name="connsiteY4" fmla="*/ 198592 h 199543"/>
                <a:gd name="connsiteX5" fmla="*/ 450523 w 451038"/>
                <a:gd name="connsiteY5" fmla="*/ -302 h 1995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1038" h="199543">
                  <a:moveTo>
                    <a:pt x="393555" y="4287"/>
                  </a:moveTo>
                  <a:cubicBezTo>
                    <a:pt x="352438" y="57363"/>
                    <a:pt x="291697" y="91667"/>
                    <a:pt x="225013" y="99473"/>
                  </a:cubicBezTo>
                  <a:cubicBezTo>
                    <a:pt x="114160" y="111404"/>
                    <a:pt x="67681" y="62762"/>
                    <a:pt x="47425" y="31886"/>
                  </a:cubicBezTo>
                  <a:lnTo>
                    <a:pt x="-496" y="35753"/>
                  </a:lnTo>
                  <a:cubicBezTo>
                    <a:pt x="26119" y="114026"/>
                    <a:pt x="88790" y="207966"/>
                    <a:pt x="225013" y="198592"/>
                  </a:cubicBezTo>
                  <a:cubicBezTo>
                    <a:pt x="361237" y="189218"/>
                    <a:pt x="452096" y="76463"/>
                    <a:pt x="450523" y="-302"/>
                  </a:cubicBezTo>
                  <a:close/>
                </a:path>
              </a:pathLst>
            </a:custGeom>
            <a:solidFill>
              <a:srgbClr val="1A2247"/>
            </a:solidFill>
            <a:ln w="6552" cap="flat">
              <a:noFill/>
              <a:prstDash val="solid"/>
              <a:miter/>
            </a:ln>
          </p:spPr>
          <p:txBody>
            <a:bodyPr rtlCol="0" anchor="ctr"/>
            <a:lstStyle/>
            <a:p>
              <a:endParaRPr lang="fr-FR"/>
            </a:p>
          </p:txBody>
        </p:sp>
        <p:sp>
          <p:nvSpPr>
            <p:cNvPr id="80" name="Forme libre : forme 79">
              <a:extLst>
                <a:ext uri="{FF2B5EF4-FFF2-40B4-BE49-F238E27FC236}">
                  <a16:creationId xmlns:a16="http://schemas.microsoft.com/office/drawing/2014/main" id="{3EFE4EE2-DF26-41F5-A407-A6DFA1B770BE}"/>
                </a:ext>
              </a:extLst>
            </p:cNvPr>
            <p:cNvSpPr/>
            <p:nvPr/>
          </p:nvSpPr>
          <p:spPr>
            <a:xfrm>
              <a:off x="5714685" y="3669291"/>
              <a:ext cx="346130" cy="97037"/>
            </a:xfrm>
            <a:custGeom>
              <a:avLst/>
              <a:gdLst>
                <a:gd name="connsiteX0" fmla="*/ 176830 w 346130"/>
                <a:gd name="connsiteY0" fmla="*/ 94884 h 97037"/>
                <a:gd name="connsiteX1" fmla="*/ 345634 w 346130"/>
                <a:gd name="connsiteY1" fmla="*/ -302 h 97037"/>
                <a:gd name="connsiteX2" fmla="*/ -496 w 346130"/>
                <a:gd name="connsiteY2" fmla="*/ 27297 h 97037"/>
                <a:gd name="connsiteX3" fmla="*/ 176830 w 346130"/>
                <a:gd name="connsiteY3" fmla="*/ 94884 h 97037"/>
              </a:gdLst>
              <a:ahLst/>
              <a:cxnLst>
                <a:cxn ang="0">
                  <a:pos x="connsiteX0" y="connsiteY0"/>
                </a:cxn>
                <a:cxn ang="0">
                  <a:pos x="connsiteX1" y="connsiteY1"/>
                </a:cxn>
                <a:cxn ang="0">
                  <a:pos x="connsiteX2" y="connsiteY2"/>
                </a:cxn>
                <a:cxn ang="0">
                  <a:pos x="connsiteX3" y="connsiteY3"/>
                </a:cxn>
              </a:cxnLst>
              <a:rect l="l" t="t" r="r" b="b"/>
              <a:pathLst>
                <a:path w="346130" h="97037">
                  <a:moveTo>
                    <a:pt x="176830" y="94884"/>
                  </a:moveTo>
                  <a:cubicBezTo>
                    <a:pt x="243609" y="87146"/>
                    <a:pt x="304456" y="52835"/>
                    <a:pt x="345634" y="-302"/>
                  </a:cubicBezTo>
                  <a:lnTo>
                    <a:pt x="-496" y="27297"/>
                  </a:lnTo>
                  <a:cubicBezTo>
                    <a:pt x="19826" y="58370"/>
                    <a:pt x="65977" y="106815"/>
                    <a:pt x="176830" y="94884"/>
                  </a:cubicBezTo>
                  <a:close/>
                </a:path>
              </a:pathLst>
            </a:custGeom>
            <a:solidFill>
              <a:srgbClr val="FFFFFF"/>
            </a:solidFill>
            <a:ln w="6552" cap="flat">
              <a:noFill/>
              <a:prstDash val="solid"/>
              <a:miter/>
            </a:ln>
          </p:spPr>
          <p:txBody>
            <a:bodyPr rtlCol="0" anchor="ctr"/>
            <a:lstStyle/>
            <a:p>
              <a:endParaRPr lang="fr-FR"/>
            </a:p>
          </p:txBody>
        </p:sp>
        <p:sp>
          <p:nvSpPr>
            <p:cNvPr id="81" name="Forme libre : forme 80">
              <a:extLst>
                <a:ext uri="{FF2B5EF4-FFF2-40B4-BE49-F238E27FC236}">
                  <a16:creationId xmlns:a16="http://schemas.microsoft.com/office/drawing/2014/main" id="{9D1D630F-481A-498D-A786-D66428EFFC02}"/>
                </a:ext>
              </a:extLst>
            </p:cNvPr>
            <p:cNvSpPr/>
            <p:nvPr/>
          </p:nvSpPr>
          <p:spPr>
            <a:xfrm>
              <a:off x="6757464" y="3305673"/>
              <a:ext cx="69351" cy="128555"/>
            </a:xfrm>
            <a:custGeom>
              <a:avLst/>
              <a:gdLst>
                <a:gd name="connsiteX0" fmla="*/ -97 w 69351"/>
                <a:gd name="connsiteY0" fmla="*/ 78544 h 128555"/>
                <a:gd name="connsiteX1" fmla="*/ 46185 w 69351"/>
                <a:gd name="connsiteY1" fmla="*/ 39735 h 128555"/>
                <a:gd name="connsiteX2" fmla="*/ 50708 w 69351"/>
                <a:gd name="connsiteY2" fmla="*/ 38949 h 128555"/>
                <a:gd name="connsiteX3" fmla="*/ 37597 w 69351"/>
                <a:gd name="connsiteY3" fmla="*/ 19938 h 128555"/>
                <a:gd name="connsiteX4" fmla="*/ 34778 w 69351"/>
                <a:gd name="connsiteY4" fmla="*/ 16332 h 128555"/>
                <a:gd name="connsiteX5" fmla="*/ 31894 w 69351"/>
                <a:gd name="connsiteY5" fmla="*/ 9121 h 128555"/>
                <a:gd name="connsiteX6" fmla="*/ 34451 w 69351"/>
                <a:gd name="connsiteY6" fmla="*/ 1713 h 128555"/>
                <a:gd name="connsiteX7" fmla="*/ 47562 w 69351"/>
                <a:gd name="connsiteY7" fmla="*/ 1713 h 128555"/>
                <a:gd name="connsiteX8" fmla="*/ 67229 w 69351"/>
                <a:gd name="connsiteY8" fmla="*/ 34491 h 128555"/>
                <a:gd name="connsiteX9" fmla="*/ 67622 w 69351"/>
                <a:gd name="connsiteY9" fmla="*/ 68514 h 128555"/>
                <a:gd name="connsiteX10" fmla="*/ 40876 w 69351"/>
                <a:gd name="connsiteY10" fmla="*/ 127513 h 128555"/>
                <a:gd name="connsiteX11" fmla="*/ 39124 w 69351"/>
                <a:gd name="connsiteY11" fmla="*/ 128122 h 128555"/>
                <a:gd name="connsiteX12" fmla="*/ 38515 w 69351"/>
                <a:gd name="connsiteY12" fmla="*/ 126371 h 128555"/>
                <a:gd name="connsiteX13" fmla="*/ 38778 w 69351"/>
                <a:gd name="connsiteY13" fmla="*/ 126006 h 128555"/>
                <a:gd name="connsiteX14" fmla="*/ 55691 w 69351"/>
                <a:gd name="connsiteY14" fmla="*/ 67727 h 128555"/>
                <a:gd name="connsiteX15" fmla="*/ 54969 w 69351"/>
                <a:gd name="connsiteY15" fmla="*/ 58681 h 128555"/>
                <a:gd name="connsiteX16" fmla="*/ 952 w 69351"/>
                <a:gd name="connsiteY16" fmla="*/ 80969 h 128555"/>
                <a:gd name="connsiteX17" fmla="*/ -97 w 69351"/>
                <a:gd name="connsiteY17" fmla="*/ 78544 h 128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9351" h="128555">
                  <a:moveTo>
                    <a:pt x="-97" y="78544"/>
                  </a:moveTo>
                  <a:cubicBezTo>
                    <a:pt x="18673" y="70219"/>
                    <a:pt x="34715" y="56767"/>
                    <a:pt x="46185" y="39735"/>
                  </a:cubicBezTo>
                  <a:cubicBezTo>
                    <a:pt x="46840" y="38621"/>
                    <a:pt x="48610" y="38424"/>
                    <a:pt x="50708" y="38949"/>
                  </a:cubicBezTo>
                  <a:cubicBezTo>
                    <a:pt x="48750" y="31248"/>
                    <a:pt x="44099" y="24504"/>
                    <a:pt x="37597" y="19938"/>
                  </a:cubicBezTo>
                  <a:cubicBezTo>
                    <a:pt x="36155" y="19938"/>
                    <a:pt x="35827" y="18037"/>
                    <a:pt x="34778" y="16332"/>
                  </a:cubicBezTo>
                  <a:cubicBezTo>
                    <a:pt x="33509" y="14063"/>
                    <a:pt x="32540" y="11640"/>
                    <a:pt x="31894" y="9121"/>
                  </a:cubicBezTo>
                  <a:cubicBezTo>
                    <a:pt x="31159" y="6362"/>
                    <a:pt x="32170" y="3432"/>
                    <a:pt x="34451" y="1713"/>
                  </a:cubicBezTo>
                  <a:cubicBezTo>
                    <a:pt x="38408" y="-974"/>
                    <a:pt x="43605" y="-974"/>
                    <a:pt x="47562" y="1713"/>
                  </a:cubicBezTo>
                  <a:cubicBezTo>
                    <a:pt x="58333" y="9482"/>
                    <a:pt x="65442" y="21331"/>
                    <a:pt x="67229" y="34491"/>
                  </a:cubicBezTo>
                  <a:cubicBezTo>
                    <a:pt x="69257" y="45731"/>
                    <a:pt x="69390" y="57231"/>
                    <a:pt x="67622" y="68514"/>
                  </a:cubicBezTo>
                  <a:cubicBezTo>
                    <a:pt x="64263" y="90254"/>
                    <a:pt x="55013" y="110659"/>
                    <a:pt x="40876" y="127513"/>
                  </a:cubicBezTo>
                  <a:cubicBezTo>
                    <a:pt x="40561" y="128165"/>
                    <a:pt x="39777" y="128438"/>
                    <a:pt x="39124" y="128122"/>
                  </a:cubicBezTo>
                  <a:cubicBezTo>
                    <a:pt x="38473" y="127806"/>
                    <a:pt x="38200" y="127022"/>
                    <a:pt x="38515" y="126371"/>
                  </a:cubicBezTo>
                  <a:cubicBezTo>
                    <a:pt x="38581" y="126235"/>
                    <a:pt x="38670" y="126111"/>
                    <a:pt x="38778" y="126006"/>
                  </a:cubicBezTo>
                  <a:cubicBezTo>
                    <a:pt x="49811" y="108569"/>
                    <a:pt x="55676" y="88362"/>
                    <a:pt x="55691" y="67727"/>
                  </a:cubicBezTo>
                  <a:cubicBezTo>
                    <a:pt x="55690" y="64646"/>
                    <a:pt x="55231" y="61696"/>
                    <a:pt x="54969" y="58681"/>
                  </a:cubicBezTo>
                  <a:cubicBezTo>
                    <a:pt x="39184" y="70641"/>
                    <a:pt x="20577" y="78319"/>
                    <a:pt x="952" y="80969"/>
                  </a:cubicBezTo>
                  <a:cubicBezTo>
                    <a:pt x="-359" y="81101"/>
                    <a:pt x="-950" y="78938"/>
                    <a:pt x="-97" y="78544"/>
                  </a:cubicBezTo>
                  <a:close/>
                </a:path>
              </a:pathLst>
            </a:custGeom>
            <a:solidFill>
              <a:srgbClr val="B7825E"/>
            </a:solidFill>
            <a:ln w="6552" cap="flat">
              <a:noFill/>
              <a:prstDash val="solid"/>
              <a:miter/>
            </a:ln>
          </p:spPr>
          <p:txBody>
            <a:bodyPr rtlCol="0" anchor="ctr"/>
            <a:lstStyle/>
            <a:p>
              <a:endParaRPr lang="fr-FR"/>
            </a:p>
          </p:txBody>
        </p:sp>
      </p:grpSp>
      <p:sp>
        <p:nvSpPr>
          <p:cNvPr id="52" name="ZoneTexte 51">
            <a:extLst>
              <a:ext uri="{FF2B5EF4-FFF2-40B4-BE49-F238E27FC236}">
                <a16:creationId xmlns:a16="http://schemas.microsoft.com/office/drawing/2014/main" id="{B2E18B0C-9F0F-44C5-BF4E-89AEC1047F89}"/>
              </a:ext>
            </a:extLst>
          </p:cNvPr>
          <p:cNvSpPr txBox="1"/>
          <p:nvPr/>
        </p:nvSpPr>
        <p:spPr>
          <a:xfrm>
            <a:off x="5775604" y="2077299"/>
            <a:ext cx="5971953" cy="2185214"/>
          </a:xfrm>
          <a:prstGeom prst="rect">
            <a:avLst/>
          </a:prstGeom>
          <a:noFill/>
        </p:spPr>
        <p:txBody>
          <a:bodyPr wrap="square">
            <a:spAutoFit/>
          </a:bodyPr>
          <a:lstStyle/>
          <a:p>
            <a:r>
              <a:rPr lang="fr-FR" sz="2400" b="1" dirty="0">
                <a:solidFill>
                  <a:srgbClr val="03326C"/>
                </a:solidFill>
                <a:latin typeface="Trebuchet MS" panose="020B0603020202020204" pitchFamily="34" charset="0"/>
              </a:rPr>
              <a:t>L’EFS est soutenu dans cette</a:t>
            </a:r>
            <a:br>
              <a:rPr lang="fr-FR" sz="2400" b="1" dirty="0">
                <a:solidFill>
                  <a:srgbClr val="03326C"/>
                </a:solidFill>
                <a:latin typeface="Trebuchet MS" panose="020B0603020202020204" pitchFamily="34" charset="0"/>
              </a:rPr>
            </a:br>
            <a:r>
              <a:rPr lang="fr-FR" sz="2400" b="1" dirty="0">
                <a:solidFill>
                  <a:srgbClr val="03326C"/>
                </a:solidFill>
                <a:latin typeface="Trebuchet MS" panose="020B0603020202020204" pitchFamily="34" charset="0"/>
              </a:rPr>
              <a:t>mission par </a:t>
            </a:r>
            <a:r>
              <a:rPr lang="fr-FR" sz="2400" b="1" dirty="0">
                <a:solidFill>
                  <a:schemeClr val="accent3"/>
                </a:solidFill>
                <a:latin typeface="Trebuchet MS" panose="020B0603020202020204" pitchFamily="34" charset="0"/>
              </a:rPr>
              <a:t>des bénévoles qui sont extrêmement importants. </a:t>
            </a:r>
          </a:p>
          <a:p>
            <a:endParaRPr lang="fr-FR" sz="2400" b="1" dirty="0">
              <a:solidFill>
                <a:srgbClr val="03326C"/>
              </a:solidFill>
              <a:latin typeface="Trebuchet MS" panose="020B0603020202020204" pitchFamily="34" charset="0"/>
            </a:endParaRPr>
          </a:p>
          <a:p>
            <a:r>
              <a:rPr lang="fr-FR" sz="2000" dirty="0">
                <a:solidFill>
                  <a:srgbClr val="03326C"/>
                </a:solidFill>
                <a:latin typeface="Trebuchet MS" panose="020B0603020202020204" pitchFamily="34" charset="0"/>
              </a:rPr>
              <a:t>Ils participent à l’organisation des collectes</a:t>
            </a:r>
            <a:br>
              <a:rPr lang="fr-FR" sz="2000" dirty="0">
                <a:solidFill>
                  <a:srgbClr val="03326C"/>
                </a:solidFill>
                <a:latin typeface="Trebuchet MS" panose="020B0603020202020204" pitchFamily="34" charset="0"/>
              </a:rPr>
            </a:br>
            <a:r>
              <a:rPr lang="fr-FR" sz="2000" dirty="0">
                <a:solidFill>
                  <a:srgbClr val="03326C"/>
                </a:solidFill>
                <a:latin typeface="Trebuchet MS" panose="020B0603020202020204" pitchFamily="34" charset="0"/>
              </a:rPr>
              <a:t>et sensibilisent au don de sang !</a:t>
            </a:r>
          </a:p>
        </p:txBody>
      </p:sp>
      <p:pic>
        <p:nvPicPr>
          <p:cNvPr id="3" name="Image 2">
            <a:extLst>
              <a:ext uri="{FF2B5EF4-FFF2-40B4-BE49-F238E27FC236}">
                <a16:creationId xmlns:a16="http://schemas.microsoft.com/office/drawing/2014/main" id="{7729B239-4202-4B13-82DA-62BE55284621}"/>
              </a:ext>
            </a:extLst>
          </p:cNvPr>
          <p:cNvPicPr>
            <a:picLocks noChangeAspect="1"/>
          </p:cNvPicPr>
          <p:nvPr/>
        </p:nvPicPr>
        <p:blipFill rotWithShape="1">
          <a:blip r:embed="rId3" cstate="hqprint">
            <a:extLst>
              <a:ext uri="{28A0092B-C50C-407E-A947-70E740481C1C}">
                <a14:useLocalDpi xmlns:a14="http://schemas.microsoft.com/office/drawing/2010/main" val="0"/>
              </a:ext>
            </a:extLst>
          </a:blip>
          <a:srcRect l="1510" t="6215" r="2029" b="5015"/>
          <a:stretch/>
        </p:blipFill>
        <p:spPr>
          <a:xfrm>
            <a:off x="147918" y="141194"/>
            <a:ext cx="1095935" cy="1008530"/>
          </a:xfrm>
          <a:prstGeom prst="ellipse">
            <a:avLst/>
          </a:prstGeom>
        </p:spPr>
      </p:pic>
      <p:pic>
        <p:nvPicPr>
          <p:cNvPr id="4" name="Image 3" descr="Une image contenant texte&#10;&#10;Description générée automatiquement">
            <a:extLst>
              <a:ext uri="{FF2B5EF4-FFF2-40B4-BE49-F238E27FC236}">
                <a16:creationId xmlns:a16="http://schemas.microsoft.com/office/drawing/2014/main" id="{4FCC50DA-65A3-428E-B70B-FE6DAABD7DE4}"/>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10328470" y="6028912"/>
            <a:ext cx="1589268" cy="666368"/>
          </a:xfrm>
          <a:prstGeom prst="rect">
            <a:avLst/>
          </a:prstGeom>
        </p:spPr>
      </p:pic>
      <p:sp>
        <p:nvSpPr>
          <p:cNvPr id="82" name="Espace réservé du pied de page 2">
            <a:extLst>
              <a:ext uri="{FF2B5EF4-FFF2-40B4-BE49-F238E27FC236}">
                <a16:creationId xmlns:a16="http://schemas.microsoft.com/office/drawing/2014/main" id="{33AA8C95-5792-40DE-A30F-A467AACE16FB}"/>
              </a:ext>
            </a:extLst>
          </p:cNvPr>
          <p:cNvSpPr txBox="1">
            <a:spLocks/>
          </p:cNvSpPr>
          <p:nvPr/>
        </p:nvSpPr>
        <p:spPr>
          <a:xfrm>
            <a:off x="141942" y="6398185"/>
            <a:ext cx="4114800" cy="365125"/>
          </a:xfrm>
          <a:prstGeom prst="rect">
            <a:avLst/>
          </a:prstGeom>
        </p:spPr>
        <p:txBody>
          <a:bodyPr vert="horz" lIns="91440" tIns="45720" rIns="91440" bIns="45720" rtlCol="0" anchor="ctr"/>
          <a:lstStyle>
            <a:defPPr>
              <a:defRPr lang="fr-FR"/>
            </a:defPPr>
            <a:lvl1pPr marL="0" algn="l" defTabSz="914400" rtl="0" eaLnBrk="1" latinLnBrk="0" hangingPunct="1">
              <a:defRPr sz="8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fr-FR" b="1" dirty="0">
                <a:solidFill>
                  <a:schemeClr val="accent1"/>
                </a:solidFill>
                <a:latin typeface="+mj-lt"/>
              </a:rPr>
              <a:t>Niveau 3 (6</a:t>
            </a:r>
            <a:r>
              <a:rPr lang="fr-FR" b="1" baseline="30000" dirty="0">
                <a:solidFill>
                  <a:schemeClr val="accent1"/>
                </a:solidFill>
                <a:latin typeface="+mj-lt"/>
              </a:rPr>
              <a:t>e</a:t>
            </a:r>
            <a:r>
              <a:rPr lang="fr-FR" b="1" dirty="0">
                <a:solidFill>
                  <a:schemeClr val="accent1"/>
                </a:solidFill>
                <a:latin typeface="+mj-lt"/>
              </a:rPr>
              <a:t> – 5</a:t>
            </a:r>
            <a:r>
              <a:rPr lang="fr-FR" b="1" baseline="30000" dirty="0">
                <a:solidFill>
                  <a:schemeClr val="accent1"/>
                </a:solidFill>
                <a:latin typeface="+mj-lt"/>
              </a:rPr>
              <a:t>e</a:t>
            </a:r>
            <a:r>
              <a:rPr lang="fr-FR" b="1" dirty="0">
                <a:solidFill>
                  <a:schemeClr val="accent1"/>
                </a:solidFill>
                <a:latin typeface="+mj-lt"/>
              </a:rPr>
              <a:t>)</a:t>
            </a:r>
          </a:p>
        </p:txBody>
      </p:sp>
    </p:spTree>
    <p:custDataLst>
      <p:tags r:id="rId1"/>
    </p:custDataLst>
    <p:extLst>
      <p:ext uri="{BB962C8B-B14F-4D97-AF65-F5344CB8AC3E}">
        <p14:creationId xmlns:p14="http://schemas.microsoft.com/office/powerpoint/2010/main" val="82034675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ntr" presetSubtype="32" fill="hold" nodeType="with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circle(out)">
                                          <p:cBhvr>
                                            <p:cTn id="7" dur="1000"/>
                                            <p:tgtEl>
                                              <p:spTgt spid="6"/>
                                            </p:tgtEl>
                                          </p:cBhvr>
                                        </p:animEffect>
                                      </p:childTnLst>
                                    </p:cTn>
                                  </p:par>
                                  <p:par>
                                    <p:cTn id="8" presetID="8" presetClass="emph" presetSubtype="0" repeatCount="indefinite" fill="hold" nodeType="withEffect">
                                      <p:stCondLst>
                                        <p:cond delay="0"/>
                                      </p:stCondLst>
                                      <p:childTnLst>
                                        <p:animRot by="21600000">
                                          <p:cBhvr>
                                            <p:cTn id="9" dur="20000" fill="hold"/>
                                            <p:tgtEl>
                                              <p:spTgt spid="6"/>
                                            </p:tgtEl>
                                            <p:attrNameLst>
                                              <p:attrName>r</p:attrName>
                                            </p:attrNameLst>
                                          </p:cBhvr>
                                        </p:animRot>
                                      </p:childTnLst>
                                    </p:cTn>
                                  </p:par>
                                  <p:par>
                                    <p:cTn id="10" presetID="2" presetClass="entr" presetSubtype="4" fill="hold" nodeType="withEffect">
                                      <p:stCondLst>
                                        <p:cond delay="500"/>
                                      </p:stCondLst>
                                      <p:childTnLst>
                                        <p:set>
                                          <p:cBhvr>
                                            <p:cTn id="11" dur="1" fill="hold">
                                              <p:stCondLst>
                                                <p:cond delay="0"/>
                                              </p:stCondLst>
                                            </p:cTn>
                                            <p:tgtEl>
                                              <p:spTgt spid="48"/>
                                            </p:tgtEl>
                                            <p:attrNameLst>
                                              <p:attrName>style.visibility</p:attrName>
                                            </p:attrNameLst>
                                          </p:cBhvr>
                                          <p:to>
                                            <p:strVal val="visible"/>
                                          </p:to>
                                        </p:set>
                                        <p:anim calcmode="lin" valueType="num">
                                          <p:cBhvr additive="base">
                                            <p:cTn id="12" dur="500" fill="hold"/>
                                            <p:tgtEl>
                                              <p:spTgt spid="48"/>
                                            </p:tgtEl>
                                            <p:attrNameLst>
                                              <p:attrName>ppt_x</p:attrName>
                                            </p:attrNameLst>
                                          </p:cBhvr>
                                          <p:tavLst>
                                            <p:tav tm="0">
                                              <p:val>
                                                <p:strVal val="#ppt_x"/>
                                              </p:val>
                                            </p:tav>
                                            <p:tav tm="100000">
                                              <p:val>
                                                <p:strVal val="#ppt_x"/>
                                              </p:val>
                                            </p:tav>
                                          </p:tavLst>
                                        </p:anim>
                                        <p:anim calcmode="lin" valueType="num">
                                          <p:cBhvr additive="base">
                                            <p:cTn id="13" dur="500" fill="hold"/>
                                            <p:tgtEl>
                                              <p:spTgt spid="48"/>
                                            </p:tgtEl>
                                            <p:attrNameLst>
                                              <p:attrName>ppt_y</p:attrName>
                                            </p:attrNameLst>
                                          </p:cBhvr>
                                          <p:tavLst>
                                            <p:tav tm="0">
                                              <p:val>
                                                <p:strVal val="1+#ppt_h/2"/>
                                              </p:val>
                                            </p:tav>
                                            <p:tav tm="100000">
                                              <p:val>
                                                <p:strVal val="#ppt_y"/>
                                              </p:val>
                                            </p:tav>
                                          </p:tavLst>
                                        </p:anim>
                                      </p:childTnLst>
                                    </p:cTn>
                                  </p:par>
                                  <p:par>
                                    <p:cTn id="14" presetID="2" presetClass="entr" presetSubtype="4" fill="hold" nodeType="withEffect">
                                      <p:stCondLst>
                                        <p:cond delay="500"/>
                                      </p:stCondLst>
                                      <p:childTnLst>
                                        <p:set>
                                          <p:cBhvr>
                                            <p:cTn id="15" dur="1" fill="hold">
                                              <p:stCondLst>
                                                <p:cond delay="0"/>
                                              </p:stCondLst>
                                            </p:cTn>
                                            <p:tgtEl>
                                              <p:spTgt spid="26"/>
                                            </p:tgtEl>
                                            <p:attrNameLst>
                                              <p:attrName>style.visibility</p:attrName>
                                            </p:attrNameLst>
                                          </p:cBhvr>
                                          <p:to>
                                            <p:strVal val="visible"/>
                                          </p:to>
                                        </p:set>
                                        <p:anim calcmode="lin" valueType="num">
                                          <p:cBhvr additive="base">
                                            <p:cTn id="16" dur="500" fill="hold"/>
                                            <p:tgtEl>
                                              <p:spTgt spid="26"/>
                                            </p:tgtEl>
                                            <p:attrNameLst>
                                              <p:attrName>ppt_x</p:attrName>
                                            </p:attrNameLst>
                                          </p:cBhvr>
                                          <p:tavLst>
                                            <p:tav tm="0">
                                              <p:val>
                                                <p:strVal val="#ppt_x"/>
                                              </p:val>
                                            </p:tav>
                                            <p:tav tm="100000">
                                              <p:val>
                                                <p:strVal val="#ppt_x"/>
                                              </p:val>
                                            </p:tav>
                                          </p:tavLst>
                                        </p:anim>
                                        <p:anim calcmode="lin" valueType="num">
                                          <p:cBhvr additive="base">
                                            <p:cTn id="17" dur="500" fill="hold"/>
                                            <p:tgtEl>
                                              <p:spTgt spid="26"/>
                                            </p:tgtEl>
                                            <p:attrNameLst>
                                              <p:attrName>ppt_y</p:attrName>
                                            </p:attrNameLst>
                                          </p:cBhvr>
                                          <p:tavLst>
                                            <p:tav tm="0">
                                              <p:val>
                                                <p:strVal val="1+#ppt_h/2"/>
                                              </p:val>
                                            </p:tav>
                                            <p:tav tm="100000">
                                              <p:val>
                                                <p:strVal val="#ppt_y"/>
                                              </p:val>
                                            </p:tav>
                                          </p:tavLst>
                                        </p:anim>
                                      </p:childTnLst>
                                    </p:cTn>
                                  </p:par>
                                  <p:par>
                                    <p:cTn id="18" presetID="8" presetClass="emph" presetSubtype="0" repeatCount="4000" autoRev="1" fill="hold" nodeType="withEffect" p14:presetBounceEnd="62000">
                                      <p:stCondLst>
                                        <p:cond delay="0"/>
                                      </p:stCondLst>
                                      <p:childTnLst>
                                        <p:animRot by="600000" p14:bounceEnd="62000">
                                          <p:cBhvr>
                                            <p:cTn id="19" dur="500" fill="hold"/>
                                            <p:tgtEl>
                                              <p:spTgt spid="26"/>
                                            </p:tgtEl>
                                            <p:attrNameLst>
                                              <p:attrName>r</p:attrName>
                                            </p:attrNameLst>
                                          </p:cBhvr>
                                        </p:animRot>
                                      </p:childTnLst>
                                    </p:cTn>
                                  </p:par>
                                  <p:par>
                                    <p:cTn id="20" presetID="2" presetClass="entr" presetSubtype="4" fill="hold" nodeType="withEffect">
                                      <p:stCondLst>
                                        <p:cond delay="500"/>
                                      </p:stCondLst>
                                      <p:childTnLst>
                                        <p:set>
                                          <p:cBhvr>
                                            <p:cTn id="21" dur="1" fill="hold">
                                              <p:stCondLst>
                                                <p:cond delay="0"/>
                                              </p:stCondLst>
                                            </p:cTn>
                                            <p:tgtEl>
                                              <p:spTgt spid="37"/>
                                            </p:tgtEl>
                                            <p:attrNameLst>
                                              <p:attrName>style.visibility</p:attrName>
                                            </p:attrNameLst>
                                          </p:cBhvr>
                                          <p:to>
                                            <p:strVal val="visible"/>
                                          </p:to>
                                        </p:set>
                                        <p:anim calcmode="lin" valueType="num">
                                          <p:cBhvr additive="base">
                                            <p:cTn id="22" dur="500" fill="hold"/>
                                            <p:tgtEl>
                                              <p:spTgt spid="37"/>
                                            </p:tgtEl>
                                            <p:attrNameLst>
                                              <p:attrName>ppt_x</p:attrName>
                                            </p:attrNameLst>
                                          </p:cBhvr>
                                          <p:tavLst>
                                            <p:tav tm="0">
                                              <p:val>
                                                <p:strVal val="#ppt_x"/>
                                              </p:val>
                                            </p:tav>
                                            <p:tav tm="100000">
                                              <p:val>
                                                <p:strVal val="#ppt_x"/>
                                              </p:val>
                                            </p:tav>
                                          </p:tavLst>
                                        </p:anim>
                                        <p:anim calcmode="lin" valueType="num">
                                          <p:cBhvr additive="base">
                                            <p:cTn id="23" dur="500" fill="hold"/>
                                            <p:tgtEl>
                                              <p:spTgt spid="37"/>
                                            </p:tgtEl>
                                            <p:attrNameLst>
                                              <p:attrName>ppt_y</p:attrName>
                                            </p:attrNameLst>
                                          </p:cBhvr>
                                          <p:tavLst>
                                            <p:tav tm="0">
                                              <p:val>
                                                <p:strVal val="1+#ppt_h/2"/>
                                              </p:val>
                                            </p:tav>
                                            <p:tav tm="100000">
                                              <p:val>
                                                <p:strVal val="#ppt_y"/>
                                              </p:val>
                                            </p:tav>
                                          </p:tavLst>
                                        </p:anim>
                                      </p:childTnLst>
                                    </p:cTn>
                                  </p:par>
                                  <p:par>
                                    <p:cTn id="24" presetID="8" presetClass="emph" presetSubtype="0" repeatCount="4000" autoRev="1" fill="hold" nodeType="withEffect" p14:presetBounceEnd="62000">
                                      <p:stCondLst>
                                        <p:cond delay="0"/>
                                      </p:stCondLst>
                                      <p:childTnLst>
                                        <p:animRot by="-600000" p14:bounceEnd="62000">
                                          <p:cBhvr>
                                            <p:cTn id="25" dur="500" fill="hold"/>
                                            <p:tgtEl>
                                              <p:spTgt spid="37"/>
                                            </p:tgtEl>
                                            <p:attrNameLst>
                                              <p:attrName>r</p:attrName>
                                            </p:attrNameLst>
                                          </p:cBhvr>
                                        </p:animRot>
                                      </p:childTnLst>
                                    </p:cTn>
                                  </p:par>
                                  <p:par>
                                    <p:cTn id="26" presetID="10" presetClass="entr" presetSubtype="0" fill="hold" grpId="0" nodeType="withEffect">
                                      <p:stCondLst>
                                        <p:cond delay="0"/>
                                      </p:stCondLst>
                                      <p:childTnLst>
                                        <p:set>
                                          <p:cBhvr>
                                            <p:cTn id="27" dur="1" fill="hold">
                                              <p:stCondLst>
                                                <p:cond delay="0"/>
                                              </p:stCondLst>
                                            </p:cTn>
                                            <p:tgtEl>
                                              <p:spTgt spid="52"/>
                                            </p:tgtEl>
                                            <p:attrNameLst>
                                              <p:attrName>style.visibility</p:attrName>
                                            </p:attrNameLst>
                                          </p:cBhvr>
                                          <p:to>
                                            <p:strVal val="visible"/>
                                          </p:to>
                                        </p:set>
                                        <p:animEffect transition="in" filter="fade">
                                          <p:cBhvr>
                                            <p:cTn id="28" dur="1340"/>
                                            <p:tgtEl>
                                              <p:spTgt spid="52"/>
                                            </p:tgtEl>
                                          </p:cBhvr>
                                        </p:animEffect>
                                      </p:childTnLst>
                                    </p:cTn>
                                  </p:par>
                                  <p:par>
                                    <p:cTn id="29" presetID="42" presetClass="path" presetSubtype="0" accel="50000" decel="50000" fill="hold" grpId="1" nodeType="withEffect">
                                      <p:stCondLst>
                                        <p:cond delay="0"/>
                                      </p:stCondLst>
                                      <p:childTnLst>
                                        <p:animMotion origin="layout" path="M 2.08333E-7 1.48148E-6 L 2.08333E-7 -0.08218 " pathEditMode="relative" rAng="0" ptsTypes="AA">
                                          <p:cBhvr>
                                            <p:cTn id="30" dur="2000" spd="-100000" fill="hold"/>
                                            <p:tgtEl>
                                              <p:spTgt spid="52"/>
                                            </p:tgtEl>
                                            <p:attrNameLst>
                                              <p:attrName>ppt_x</p:attrName>
                                              <p:attrName>ppt_y</p:attrName>
                                            </p:attrNameLst>
                                          </p:cBhvr>
                                          <p:rCtr x="0" y="-4120"/>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2" grpId="0"/>
          <p:bldP spid="52" grpId="1"/>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ntr" presetSubtype="32" fill="hold" nodeType="with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circle(out)">
                                          <p:cBhvr>
                                            <p:cTn id="7" dur="1000"/>
                                            <p:tgtEl>
                                              <p:spTgt spid="6"/>
                                            </p:tgtEl>
                                          </p:cBhvr>
                                        </p:animEffect>
                                      </p:childTnLst>
                                    </p:cTn>
                                  </p:par>
                                  <p:par>
                                    <p:cTn id="8" presetID="8" presetClass="emph" presetSubtype="0" repeatCount="indefinite" fill="hold" nodeType="withEffect">
                                      <p:stCondLst>
                                        <p:cond delay="0"/>
                                      </p:stCondLst>
                                      <p:childTnLst>
                                        <p:animRot by="21600000">
                                          <p:cBhvr>
                                            <p:cTn id="9" dur="20000" fill="hold"/>
                                            <p:tgtEl>
                                              <p:spTgt spid="6"/>
                                            </p:tgtEl>
                                            <p:attrNameLst>
                                              <p:attrName>r</p:attrName>
                                            </p:attrNameLst>
                                          </p:cBhvr>
                                        </p:animRot>
                                      </p:childTnLst>
                                    </p:cTn>
                                  </p:par>
                                  <p:par>
                                    <p:cTn id="10" presetID="2" presetClass="entr" presetSubtype="4" fill="hold" nodeType="withEffect">
                                      <p:stCondLst>
                                        <p:cond delay="500"/>
                                      </p:stCondLst>
                                      <p:childTnLst>
                                        <p:set>
                                          <p:cBhvr>
                                            <p:cTn id="11" dur="1" fill="hold">
                                              <p:stCondLst>
                                                <p:cond delay="0"/>
                                              </p:stCondLst>
                                            </p:cTn>
                                            <p:tgtEl>
                                              <p:spTgt spid="48"/>
                                            </p:tgtEl>
                                            <p:attrNameLst>
                                              <p:attrName>style.visibility</p:attrName>
                                            </p:attrNameLst>
                                          </p:cBhvr>
                                          <p:to>
                                            <p:strVal val="visible"/>
                                          </p:to>
                                        </p:set>
                                        <p:anim calcmode="lin" valueType="num">
                                          <p:cBhvr additive="base">
                                            <p:cTn id="12" dur="500" fill="hold"/>
                                            <p:tgtEl>
                                              <p:spTgt spid="48"/>
                                            </p:tgtEl>
                                            <p:attrNameLst>
                                              <p:attrName>ppt_x</p:attrName>
                                            </p:attrNameLst>
                                          </p:cBhvr>
                                          <p:tavLst>
                                            <p:tav tm="0">
                                              <p:val>
                                                <p:strVal val="#ppt_x"/>
                                              </p:val>
                                            </p:tav>
                                            <p:tav tm="100000">
                                              <p:val>
                                                <p:strVal val="#ppt_x"/>
                                              </p:val>
                                            </p:tav>
                                          </p:tavLst>
                                        </p:anim>
                                        <p:anim calcmode="lin" valueType="num">
                                          <p:cBhvr additive="base">
                                            <p:cTn id="13" dur="500" fill="hold"/>
                                            <p:tgtEl>
                                              <p:spTgt spid="48"/>
                                            </p:tgtEl>
                                            <p:attrNameLst>
                                              <p:attrName>ppt_y</p:attrName>
                                            </p:attrNameLst>
                                          </p:cBhvr>
                                          <p:tavLst>
                                            <p:tav tm="0">
                                              <p:val>
                                                <p:strVal val="1+#ppt_h/2"/>
                                              </p:val>
                                            </p:tav>
                                            <p:tav tm="100000">
                                              <p:val>
                                                <p:strVal val="#ppt_y"/>
                                              </p:val>
                                            </p:tav>
                                          </p:tavLst>
                                        </p:anim>
                                      </p:childTnLst>
                                    </p:cTn>
                                  </p:par>
                                  <p:par>
                                    <p:cTn id="14" presetID="2" presetClass="entr" presetSubtype="4" fill="hold" nodeType="withEffect">
                                      <p:stCondLst>
                                        <p:cond delay="500"/>
                                      </p:stCondLst>
                                      <p:childTnLst>
                                        <p:set>
                                          <p:cBhvr>
                                            <p:cTn id="15" dur="1" fill="hold">
                                              <p:stCondLst>
                                                <p:cond delay="0"/>
                                              </p:stCondLst>
                                            </p:cTn>
                                            <p:tgtEl>
                                              <p:spTgt spid="26"/>
                                            </p:tgtEl>
                                            <p:attrNameLst>
                                              <p:attrName>style.visibility</p:attrName>
                                            </p:attrNameLst>
                                          </p:cBhvr>
                                          <p:to>
                                            <p:strVal val="visible"/>
                                          </p:to>
                                        </p:set>
                                        <p:anim calcmode="lin" valueType="num">
                                          <p:cBhvr additive="base">
                                            <p:cTn id="16" dur="500" fill="hold"/>
                                            <p:tgtEl>
                                              <p:spTgt spid="26"/>
                                            </p:tgtEl>
                                            <p:attrNameLst>
                                              <p:attrName>ppt_x</p:attrName>
                                            </p:attrNameLst>
                                          </p:cBhvr>
                                          <p:tavLst>
                                            <p:tav tm="0">
                                              <p:val>
                                                <p:strVal val="#ppt_x"/>
                                              </p:val>
                                            </p:tav>
                                            <p:tav tm="100000">
                                              <p:val>
                                                <p:strVal val="#ppt_x"/>
                                              </p:val>
                                            </p:tav>
                                          </p:tavLst>
                                        </p:anim>
                                        <p:anim calcmode="lin" valueType="num">
                                          <p:cBhvr additive="base">
                                            <p:cTn id="17" dur="500" fill="hold"/>
                                            <p:tgtEl>
                                              <p:spTgt spid="26"/>
                                            </p:tgtEl>
                                            <p:attrNameLst>
                                              <p:attrName>ppt_y</p:attrName>
                                            </p:attrNameLst>
                                          </p:cBhvr>
                                          <p:tavLst>
                                            <p:tav tm="0">
                                              <p:val>
                                                <p:strVal val="1+#ppt_h/2"/>
                                              </p:val>
                                            </p:tav>
                                            <p:tav tm="100000">
                                              <p:val>
                                                <p:strVal val="#ppt_y"/>
                                              </p:val>
                                            </p:tav>
                                          </p:tavLst>
                                        </p:anim>
                                      </p:childTnLst>
                                    </p:cTn>
                                  </p:par>
                                  <p:par>
                                    <p:cTn id="18" presetID="8" presetClass="emph" presetSubtype="0" repeatCount="4000" autoRev="1" fill="hold" nodeType="withEffect">
                                      <p:stCondLst>
                                        <p:cond delay="0"/>
                                      </p:stCondLst>
                                      <p:childTnLst>
                                        <p:animRot by="600000">
                                          <p:cBhvr>
                                            <p:cTn id="19" dur="500" fill="hold"/>
                                            <p:tgtEl>
                                              <p:spTgt spid="26"/>
                                            </p:tgtEl>
                                            <p:attrNameLst>
                                              <p:attrName>r</p:attrName>
                                            </p:attrNameLst>
                                          </p:cBhvr>
                                        </p:animRot>
                                      </p:childTnLst>
                                    </p:cTn>
                                  </p:par>
                                  <p:par>
                                    <p:cTn id="20" presetID="2" presetClass="entr" presetSubtype="4" fill="hold" nodeType="withEffect">
                                      <p:stCondLst>
                                        <p:cond delay="500"/>
                                      </p:stCondLst>
                                      <p:childTnLst>
                                        <p:set>
                                          <p:cBhvr>
                                            <p:cTn id="21" dur="1" fill="hold">
                                              <p:stCondLst>
                                                <p:cond delay="0"/>
                                              </p:stCondLst>
                                            </p:cTn>
                                            <p:tgtEl>
                                              <p:spTgt spid="37"/>
                                            </p:tgtEl>
                                            <p:attrNameLst>
                                              <p:attrName>style.visibility</p:attrName>
                                            </p:attrNameLst>
                                          </p:cBhvr>
                                          <p:to>
                                            <p:strVal val="visible"/>
                                          </p:to>
                                        </p:set>
                                        <p:anim calcmode="lin" valueType="num">
                                          <p:cBhvr additive="base">
                                            <p:cTn id="22" dur="500" fill="hold"/>
                                            <p:tgtEl>
                                              <p:spTgt spid="37"/>
                                            </p:tgtEl>
                                            <p:attrNameLst>
                                              <p:attrName>ppt_x</p:attrName>
                                            </p:attrNameLst>
                                          </p:cBhvr>
                                          <p:tavLst>
                                            <p:tav tm="0">
                                              <p:val>
                                                <p:strVal val="#ppt_x"/>
                                              </p:val>
                                            </p:tav>
                                            <p:tav tm="100000">
                                              <p:val>
                                                <p:strVal val="#ppt_x"/>
                                              </p:val>
                                            </p:tav>
                                          </p:tavLst>
                                        </p:anim>
                                        <p:anim calcmode="lin" valueType="num">
                                          <p:cBhvr additive="base">
                                            <p:cTn id="23" dur="500" fill="hold"/>
                                            <p:tgtEl>
                                              <p:spTgt spid="37"/>
                                            </p:tgtEl>
                                            <p:attrNameLst>
                                              <p:attrName>ppt_y</p:attrName>
                                            </p:attrNameLst>
                                          </p:cBhvr>
                                          <p:tavLst>
                                            <p:tav tm="0">
                                              <p:val>
                                                <p:strVal val="1+#ppt_h/2"/>
                                              </p:val>
                                            </p:tav>
                                            <p:tav tm="100000">
                                              <p:val>
                                                <p:strVal val="#ppt_y"/>
                                              </p:val>
                                            </p:tav>
                                          </p:tavLst>
                                        </p:anim>
                                      </p:childTnLst>
                                    </p:cTn>
                                  </p:par>
                                  <p:par>
                                    <p:cTn id="24" presetID="8" presetClass="emph" presetSubtype="0" repeatCount="4000" autoRev="1" fill="hold" nodeType="withEffect">
                                      <p:stCondLst>
                                        <p:cond delay="0"/>
                                      </p:stCondLst>
                                      <p:childTnLst>
                                        <p:animRot by="-600000">
                                          <p:cBhvr>
                                            <p:cTn id="25" dur="500" fill="hold"/>
                                            <p:tgtEl>
                                              <p:spTgt spid="37"/>
                                            </p:tgtEl>
                                            <p:attrNameLst>
                                              <p:attrName>r</p:attrName>
                                            </p:attrNameLst>
                                          </p:cBhvr>
                                        </p:animRot>
                                      </p:childTnLst>
                                    </p:cTn>
                                  </p:par>
                                  <p:par>
                                    <p:cTn id="26" presetID="10" presetClass="entr" presetSubtype="0" fill="hold" grpId="0" nodeType="withEffect">
                                      <p:stCondLst>
                                        <p:cond delay="0"/>
                                      </p:stCondLst>
                                      <p:childTnLst>
                                        <p:set>
                                          <p:cBhvr>
                                            <p:cTn id="27" dur="1" fill="hold">
                                              <p:stCondLst>
                                                <p:cond delay="0"/>
                                              </p:stCondLst>
                                            </p:cTn>
                                            <p:tgtEl>
                                              <p:spTgt spid="52"/>
                                            </p:tgtEl>
                                            <p:attrNameLst>
                                              <p:attrName>style.visibility</p:attrName>
                                            </p:attrNameLst>
                                          </p:cBhvr>
                                          <p:to>
                                            <p:strVal val="visible"/>
                                          </p:to>
                                        </p:set>
                                        <p:animEffect transition="in" filter="fade">
                                          <p:cBhvr>
                                            <p:cTn id="28" dur="1340"/>
                                            <p:tgtEl>
                                              <p:spTgt spid="52"/>
                                            </p:tgtEl>
                                          </p:cBhvr>
                                        </p:animEffect>
                                      </p:childTnLst>
                                    </p:cTn>
                                  </p:par>
                                  <p:par>
                                    <p:cTn id="29" presetID="42" presetClass="path" presetSubtype="0" accel="50000" decel="50000" fill="hold" grpId="1" nodeType="withEffect">
                                      <p:stCondLst>
                                        <p:cond delay="0"/>
                                      </p:stCondLst>
                                      <p:childTnLst>
                                        <p:animMotion origin="layout" path="M 2.08333E-7 1.48148E-6 L 2.08333E-7 -0.08218 " pathEditMode="relative" rAng="0" ptsTypes="AA">
                                          <p:cBhvr>
                                            <p:cTn id="30" dur="2000" spd="-100000" fill="hold"/>
                                            <p:tgtEl>
                                              <p:spTgt spid="52"/>
                                            </p:tgtEl>
                                            <p:attrNameLst>
                                              <p:attrName>ppt_x</p:attrName>
                                              <p:attrName>ppt_y</p:attrName>
                                            </p:attrNameLst>
                                          </p:cBhvr>
                                          <p:rCtr x="0" y="-4120"/>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2" grpId="0"/>
          <p:bldP spid="52" grpId="1"/>
        </p:bldLst>
      </p:timing>
    </mc:Fallback>
  </mc:AlternateContent>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Ellipse2">
            <a:extLst>
              <a:ext uri="{FF2B5EF4-FFF2-40B4-BE49-F238E27FC236}">
                <a16:creationId xmlns:a16="http://schemas.microsoft.com/office/drawing/2014/main" id="{DC149FFE-7FC7-469E-AB45-587C859B4841}"/>
              </a:ext>
            </a:extLst>
          </p:cNvPr>
          <p:cNvSpPr/>
          <p:nvPr/>
        </p:nvSpPr>
        <p:spPr>
          <a:xfrm>
            <a:off x="5131666" y="2250618"/>
            <a:ext cx="1928668" cy="1928668"/>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grpSp>
        <p:nvGrpSpPr>
          <p:cNvPr id="236" name="Sang">
            <a:extLst>
              <a:ext uri="{FF2B5EF4-FFF2-40B4-BE49-F238E27FC236}">
                <a16:creationId xmlns:a16="http://schemas.microsoft.com/office/drawing/2014/main" id="{1E4F18AD-6A2C-477B-BD89-F366D7BB5458}"/>
              </a:ext>
            </a:extLst>
          </p:cNvPr>
          <p:cNvGrpSpPr/>
          <p:nvPr/>
        </p:nvGrpSpPr>
        <p:grpSpPr>
          <a:xfrm>
            <a:off x="5352541" y="2567279"/>
            <a:ext cx="1161354" cy="2046049"/>
            <a:chOff x="5352541" y="2567279"/>
            <a:chExt cx="1161354" cy="2046049"/>
          </a:xfrm>
        </p:grpSpPr>
        <p:grpSp>
          <p:nvGrpSpPr>
            <p:cNvPr id="237" name="Graphic 234">
              <a:extLst>
                <a:ext uri="{FF2B5EF4-FFF2-40B4-BE49-F238E27FC236}">
                  <a16:creationId xmlns:a16="http://schemas.microsoft.com/office/drawing/2014/main" id="{8DD2785B-B560-435A-BDF7-6BD306B57DF2}"/>
                </a:ext>
              </a:extLst>
            </p:cNvPr>
            <p:cNvGrpSpPr/>
            <p:nvPr/>
          </p:nvGrpSpPr>
          <p:grpSpPr>
            <a:xfrm>
              <a:off x="5701598" y="2567279"/>
              <a:ext cx="812296" cy="1301472"/>
              <a:chOff x="5701598" y="2567279"/>
              <a:chExt cx="812296" cy="1301472"/>
            </a:xfrm>
          </p:grpSpPr>
          <p:sp>
            <p:nvSpPr>
              <p:cNvPr id="238" name="Graphic 234">
                <a:extLst>
                  <a:ext uri="{FF2B5EF4-FFF2-40B4-BE49-F238E27FC236}">
                    <a16:creationId xmlns:a16="http://schemas.microsoft.com/office/drawing/2014/main" id="{1FE2D2F9-F27B-4111-9A0C-7D321C90F718}"/>
                  </a:ext>
                </a:extLst>
              </p:cNvPr>
              <p:cNvSpPr/>
              <p:nvPr/>
            </p:nvSpPr>
            <p:spPr>
              <a:xfrm>
                <a:off x="5701598" y="2567279"/>
                <a:ext cx="812296" cy="1301472"/>
              </a:xfrm>
              <a:custGeom>
                <a:avLst/>
                <a:gdLst>
                  <a:gd name="connsiteX0" fmla="*/ 802212 w 812296"/>
                  <a:gd name="connsiteY0" fmla="*/ 202787 h 1301472"/>
                  <a:gd name="connsiteX1" fmla="*/ 717741 w 812296"/>
                  <a:gd name="connsiteY1" fmla="*/ 101254 h 1301472"/>
                  <a:gd name="connsiteX2" fmla="*/ 629913 w 812296"/>
                  <a:gd name="connsiteY2" fmla="*/ 83912 h 1301472"/>
                  <a:gd name="connsiteX3" fmla="*/ 594950 w 812296"/>
                  <a:gd name="connsiteY3" fmla="*/ 62374 h 1301472"/>
                  <a:gd name="connsiteX4" fmla="*/ 560546 w 812296"/>
                  <a:gd name="connsiteY4" fmla="*/ 18740 h 1301472"/>
                  <a:gd name="connsiteX5" fmla="*/ 521947 w 812296"/>
                  <a:gd name="connsiteY5" fmla="*/ 0 h 1301472"/>
                  <a:gd name="connsiteX6" fmla="*/ 290350 w 812296"/>
                  <a:gd name="connsiteY6" fmla="*/ 0 h 1301472"/>
                  <a:gd name="connsiteX7" fmla="*/ 251751 w 812296"/>
                  <a:gd name="connsiteY7" fmla="*/ 18740 h 1301472"/>
                  <a:gd name="connsiteX8" fmla="*/ 217627 w 812296"/>
                  <a:gd name="connsiteY8" fmla="*/ 62095 h 1301472"/>
                  <a:gd name="connsiteX9" fmla="*/ 182663 w 812296"/>
                  <a:gd name="connsiteY9" fmla="*/ 83632 h 1301472"/>
                  <a:gd name="connsiteX10" fmla="*/ 94836 w 812296"/>
                  <a:gd name="connsiteY10" fmla="*/ 100974 h 1301472"/>
                  <a:gd name="connsiteX11" fmla="*/ 10364 w 812296"/>
                  <a:gd name="connsiteY11" fmla="*/ 202507 h 1301472"/>
                  <a:gd name="connsiteX12" fmla="*/ 15 w 812296"/>
                  <a:gd name="connsiteY12" fmla="*/ 1009739 h 1301472"/>
                  <a:gd name="connsiteX13" fmla="*/ 40293 w 812296"/>
                  <a:gd name="connsiteY13" fmla="*/ 1097846 h 1301472"/>
                  <a:gd name="connsiteX14" fmla="*/ 359438 w 812296"/>
                  <a:gd name="connsiteY14" fmla="*/ 1198540 h 1301472"/>
                  <a:gd name="connsiteX15" fmla="*/ 359438 w 812296"/>
                  <a:gd name="connsiteY15" fmla="*/ 1248608 h 1301472"/>
                  <a:gd name="connsiteX16" fmla="*/ 412302 w 812296"/>
                  <a:gd name="connsiteY16" fmla="*/ 1301472 h 1301472"/>
                  <a:gd name="connsiteX17" fmla="*/ 412302 w 812296"/>
                  <a:gd name="connsiteY17" fmla="*/ 1301472 h 1301472"/>
                  <a:gd name="connsiteX18" fmla="*/ 465446 w 812296"/>
                  <a:gd name="connsiteY18" fmla="*/ 1248608 h 1301472"/>
                  <a:gd name="connsiteX19" fmla="*/ 465446 w 812296"/>
                  <a:gd name="connsiteY19" fmla="*/ 1198540 h 1301472"/>
                  <a:gd name="connsiteX20" fmla="*/ 772004 w 812296"/>
                  <a:gd name="connsiteY20" fmla="*/ 1097846 h 1301472"/>
                  <a:gd name="connsiteX21" fmla="*/ 812282 w 812296"/>
                  <a:gd name="connsiteY21" fmla="*/ 1009739 h 1301472"/>
                  <a:gd name="connsiteX22" fmla="*/ 802212 w 812296"/>
                  <a:gd name="connsiteY22" fmla="*/ 202787 h 1301472"/>
                  <a:gd name="connsiteX23" fmla="*/ 406148 w 812296"/>
                  <a:gd name="connsiteY23" fmla="*/ 50906 h 1301472"/>
                  <a:gd name="connsiteX24" fmla="*/ 449223 w 812296"/>
                  <a:gd name="connsiteY24" fmla="*/ 93981 h 1301472"/>
                  <a:gd name="connsiteX25" fmla="*/ 406148 w 812296"/>
                  <a:gd name="connsiteY25" fmla="*/ 137056 h 1301472"/>
                  <a:gd name="connsiteX26" fmla="*/ 363074 w 812296"/>
                  <a:gd name="connsiteY26" fmla="*/ 93981 h 1301472"/>
                  <a:gd name="connsiteX27" fmla="*/ 406148 w 812296"/>
                  <a:gd name="connsiteY27" fmla="*/ 50906 h 1301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812296" h="1301472">
                    <a:moveTo>
                      <a:pt x="802212" y="202787"/>
                    </a:moveTo>
                    <a:cubicBezTo>
                      <a:pt x="801653" y="153279"/>
                      <a:pt x="766410" y="110764"/>
                      <a:pt x="717741" y="101254"/>
                    </a:cubicBezTo>
                    <a:lnTo>
                      <a:pt x="629913" y="83912"/>
                    </a:lnTo>
                    <a:cubicBezTo>
                      <a:pt x="615928" y="81115"/>
                      <a:pt x="603621" y="73563"/>
                      <a:pt x="594950" y="62374"/>
                    </a:cubicBezTo>
                    <a:lnTo>
                      <a:pt x="560546" y="18740"/>
                    </a:lnTo>
                    <a:cubicBezTo>
                      <a:pt x="551316" y="6993"/>
                      <a:pt x="537051" y="0"/>
                      <a:pt x="521947" y="0"/>
                    </a:cubicBezTo>
                    <a:lnTo>
                      <a:pt x="290350" y="0"/>
                    </a:lnTo>
                    <a:cubicBezTo>
                      <a:pt x="275246" y="0"/>
                      <a:pt x="260981" y="6993"/>
                      <a:pt x="251751" y="18740"/>
                    </a:cubicBezTo>
                    <a:lnTo>
                      <a:pt x="217627" y="62095"/>
                    </a:lnTo>
                    <a:cubicBezTo>
                      <a:pt x="208956" y="73283"/>
                      <a:pt x="196369" y="80835"/>
                      <a:pt x="182663" y="83632"/>
                    </a:cubicBezTo>
                    <a:lnTo>
                      <a:pt x="94836" y="100974"/>
                    </a:lnTo>
                    <a:cubicBezTo>
                      <a:pt x="46167" y="110484"/>
                      <a:pt x="10924" y="152999"/>
                      <a:pt x="10364" y="202507"/>
                    </a:cubicBezTo>
                    <a:lnTo>
                      <a:pt x="15" y="1009739"/>
                    </a:lnTo>
                    <a:cubicBezTo>
                      <a:pt x="-544" y="1043583"/>
                      <a:pt x="14280" y="1076029"/>
                      <a:pt x="40293" y="1097846"/>
                    </a:cubicBezTo>
                    <a:cubicBezTo>
                      <a:pt x="90920" y="1140362"/>
                      <a:pt x="191614" y="1199379"/>
                      <a:pt x="359438" y="1198540"/>
                    </a:cubicBezTo>
                    <a:lnTo>
                      <a:pt x="359438" y="1248608"/>
                    </a:lnTo>
                    <a:cubicBezTo>
                      <a:pt x="359438" y="1277977"/>
                      <a:pt x="383213" y="1301472"/>
                      <a:pt x="412302" y="1301472"/>
                    </a:cubicBezTo>
                    <a:lnTo>
                      <a:pt x="412302" y="1301472"/>
                    </a:lnTo>
                    <a:cubicBezTo>
                      <a:pt x="441671" y="1301472"/>
                      <a:pt x="465446" y="1277697"/>
                      <a:pt x="465446" y="1248608"/>
                    </a:cubicBezTo>
                    <a:lnTo>
                      <a:pt x="465446" y="1198540"/>
                    </a:lnTo>
                    <a:cubicBezTo>
                      <a:pt x="625718" y="1196582"/>
                      <a:pt x="722776" y="1139243"/>
                      <a:pt x="772004" y="1097846"/>
                    </a:cubicBezTo>
                    <a:cubicBezTo>
                      <a:pt x="798017" y="1076029"/>
                      <a:pt x="812841" y="1043863"/>
                      <a:pt x="812282" y="1009739"/>
                    </a:cubicBezTo>
                    <a:lnTo>
                      <a:pt x="802212" y="202787"/>
                    </a:lnTo>
                    <a:close/>
                    <a:moveTo>
                      <a:pt x="406148" y="50906"/>
                    </a:moveTo>
                    <a:cubicBezTo>
                      <a:pt x="429923" y="50906"/>
                      <a:pt x="449223" y="70206"/>
                      <a:pt x="449223" y="93981"/>
                    </a:cubicBezTo>
                    <a:cubicBezTo>
                      <a:pt x="449223" y="117756"/>
                      <a:pt x="429923" y="137056"/>
                      <a:pt x="406148" y="137056"/>
                    </a:cubicBezTo>
                    <a:cubicBezTo>
                      <a:pt x="382373" y="137056"/>
                      <a:pt x="363074" y="117756"/>
                      <a:pt x="363074" y="93981"/>
                    </a:cubicBezTo>
                    <a:cubicBezTo>
                      <a:pt x="363074" y="70206"/>
                      <a:pt x="382373" y="50906"/>
                      <a:pt x="406148" y="50906"/>
                    </a:cubicBezTo>
                    <a:close/>
                  </a:path>
                </a:pathLst>
              </a:custGeom>
              <a:solidFill>
                <a:srgbClr val="FFFFFF"/>
              </a:solidFill>
              <a:ln w="2777" cap="flat">
                <a:noFill/>
                <a:prstDash val="solid"/>
                <a:miter/>
              </a:ln>
            </p:spPr>
            <p:txBody>
              <a:bodyPr rtlCol="0" anchor="ctr"/>
              <a:lstStyle/>
              <a:p>
                <a:endParaRPr lang="fr-FR"/>
              </a:p>
            </p:txBody>
          </p:sp>
          <p:sp>
            <p:nvSpPr>
              <p:cNvPr id="239" name="Graphic 234">
                <a:extLst>
                  <a:ext uri="{FF2B5EF4-FFF2-40B4-BE49-F238E27FC236}">
                    <a16:creationId xmlns:a16="http://schemas.microsoft.com/office/drawing/2014/main" id="{567E696D-EE6F-4814-ADE7-C22A9E822810}"/>
                  </a:ext>
                </a:extLst>
              </p:cNvPr>
              <p:cNvSpPr/>
              <p:nvPr/>
            </p:nvSpPr>
            <p:spPr>
              <a:xfrm>
                <a:off x="5751117" y="2827817"/>
                <a:ext cx="713539" cy="866348"/>
              </a:xfrm>
              <a:custGeom>
                <a:avLst/>
                <a:gdLst>
                  <a:gd name="connsiteX0" fmla="*/ 43079 w 713539"/>
                  <a:gd name="connsiteY0" fmla="*/ 22804 h 866348"/>
                  <a:gd name="connsiteX1" fmla="*/ 8116 w 713539"/>
                  <a:gd name="connsiteY1" fmla="*/ 61963 h 866348"/>
                  <a:gd name="connsiteX2" fmla="*/ 4 w 713539"/>
                  <a:gd name="connsiteY2" fmla="*/ 701930 h 866348"/>
                  <a:gd name="connsiteX3" fmla="*/ 35527 w 713539"/>
                  <a:gd name="connsiteY3" fmla="*/ 778569 h 866348"/>
                  <a:gd name="connsiteX4" fmla="*/ 329498 w 713539"/>
                  <a:gd name="connsiteY4" fmla="*/ 866117 h 866348"/>
                  <a:gd name="connsiteX5" fmla="*/ 384041 w 713539"/>
                  <a:gd name="connsiteY5" fmla="*/ 866117 h 866348"/>
                  <a:gd name="connsiteX6" fmla="*/ 678012 w 713539"/>
                  <a:gd name="connsiteY6" fmla="*/ 778569 h 866348"/>
                  <a:gd name="connsiteX7" fmla="*/ 713535 w 713539"/>
                  <a:gd name="connsiteY7" fmla="*/ 701930 h 866348"/>
                  <a:gd name="connsiteX8" fmla="*/ 705143 w 713539"/>
                  <a:gd name="connsiteY8" fmla="*/ 56368 h 866348"/>
                  <a:gd name="connsiteX9" fmla="*/ 669900 w 713539"/>
                  <a:gd name="connsiteY9" fmla="*/ 17210 h 866348"/>
                  <a:gd name="connsiteX10" fmla="*/ 43079 w 713539"/>
                  <a:gd name="connsiteY10" fmla="*/ 22804 h 866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13539" h="866348">
                    <a:moveTo>
                      <a:pt x="43079" y="22804"/>
                    </a:moveTo>
                    <a:cubicBezTo>
                      <a:pt x="23220" y="25601"/>
                      <a:pt x="8396" y="42103"/>
                      <a:pt x="8116" y="61963"/>
                    </a:cubicBezTo>
                    <a:lnTo>
                      <a:pt x="4" y="701930"/>
                    </a:lnTo>
                    <a:cubicBezTo>
                      <a:pt x="-275" y="731579"/>
                      <a:pt x="12591" y="759549"/>
                      <a:pt x="35527" y="778569"/>
                    </a:cubicBezTo>
                    <a:cubicBezTo>
                      <a:pt x="81399" y="816609"/>
                      <a:pt x="173982" y="870033"/>
                      <a:pt x="329498" y="866117"/>
                    </a:cubicBezTo>
                    <a:cubicBezTo>
                      <a:pt x="347679" y="865558"/>
                      <a:pt x="365860" y="865558"/>
                      <a:pt x="384041" y="866117"/>
                    </a:cubicBezTo>
                    <a:cubicBezTo>
                      <a:pt x="539557" y="870313"/>
                      <a:pt x="632140" y="816609"/>
                      <a:pt x="678012" y="778569"/>
                    </a:cubicBezTo>
                    <a:cubicBezTo>
                      <a:pt x="700948" y="759549"/>
                      <a:pt x="713814" y="731579"/>
                      <a:pt x="713535" y="701930"/>
                    </a:cubicBezTo>
                    <a:lnTo>
                      <a:pt x="705143" y="56368"/>
                    </a:lnTo>
                    <a:cubicBezTo>
                      <a:pt x="704864" y="36230"/>
                      <a:pt x="689760" y="19727"/>
                      <a:pt x="669900" y="17210"/>
                    </a:cubicBezTo>
                    <a:cubicBezTo>
                      <a:pt x="412571" y="-14677"/>
                      <a:pt x="181534" y="4063"/>
                      <a:pt x="43079" y="22804"/>
                    </a:cubicBezTo>
                    <a:close/>
                  </a:path>
                </a:pathLst>
              </a:custGeom>
              <a:solidFill>
                <a:srgbClr val="DAEEF7"/>
              </a:solidFill>
              <a:ln w="2777" cap="flat">
                <a:noFill/>
                <a:prstDash val="solid"/>
                <a:miter/>
              </a:ln>
            </p:spPr>
            <p:txBody>
              <a:bodyPr rtlCol="0" anchor="ctr"/>
              <a:lstStyle/>
              <a:p>
                <a:endParaRPr lang="fr-FR"/>
              </a:p>
            </p:txBody>
          </p:sp>
          <p:sp>
            <p:nvSpPr>
              <p:cNvPr id="240" name="Graphic 234">
                <a:extLst>
                  <a:ext uri="{FF2B5EF4-FFF2-40B4-BE49-F238E27FC236}">
                    <a16:creationId xmlns:a16="http://schemas.microsoft.com/office/drawing/2014/main" id="{8832306B-2706-4622-9022-CE0F12D93A92}"/>
                  </a:ext>
                </a:extLst>
              </p:cNvPr>
              <p:cNvSpPr/>
              <p:nvPr/>
            </p:nvSpPr>
            <p:spPr>
              <a:xfrm>
                <a:off x="5783563" y="3064875"/>
                <a:ext cx="648088" cy="586203"/>
              </a:xfrm>
              <a:custGeom>
                <a:avLst/>
                <a:gdLst>
                  <a:gd name="connsiteX0" fmla="*/ 643329 w 648088"/>
                  <a:gd name="connsiteY0" fmla="*/ 32726 h 586203"/>
                  <a:gd name="connsiteX1" fmla="*/ 325023 w 648088"/>
                  <a:gd name="connsiteY1" fmla="*/ 80276 h 586203"/>
                  <a:gd name="connsiteX2" fmla="*/ 5879 w 648088"/>
                  <a:gd name="connsiteY2" fmla="*/ 280 h 586203"/>
                  <a:gd name="connsiteX3" fmla="*/ 5599 w 648088"/>
                  <a:gd name="connsiteY3" fmla="*/ 0 h 586203"/>
                  <a:gd name="connsiteX4" fmla="*/ 5 w 648088"/>
                  <a:gd name="connsiteY4" fmla="*/ 435502 h 586203"/>
                  <a:gd name="connsiteX5" fmla="*/ 32171 w 648088"/>
                  <a:gd name="connsiteY5" fmla="*/ 505709 h 586203"/>
                  <a:gd name="connsiteX6" fmla="*/ 299290 w 648088"/>
                  <a:gd name="connsiteY6" fmla="*/ 585984 h 586203"/>
                  <a:gd name="connsiteX7" fmla="*/ 348798 w 648088"/>
                  <a:gd name="connsiteY7" fmla="*/ 585984 h 586203"/>
                  <a:gd name="connsiteX8" fmla="*/ 615918 w 648088"/>
                  <a:gd name="connsiteY8" fmla="*/ 505709 h 586203"/>
                  <a:gd name="connsiteX9" fmla="*/ 648084 w 648088"/>
                  <a:gd name="connsiteY9" fmla="*/ 435502 h 586203"/>
                  <a:gd name="connsiteX10" fmla="*/ 643329 w 648088"/>
                  <a:gd name="connsiteY10" fmla="*/ 32726 h 586203"/>
                  <a:gd name="connsiteX11" fmla="*/ 643329 w 648088"/>
                  <a:gd name="connsiteY11" fmla="*/ 32726 h 5862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48088" h="586203">
                    <a:moveTo>
                      <a:pt x="643329" y="32726"/>
                    </a:moveTo>
                    <a:lnTo>
                      <a:pt x="325023" y="80276"/>
                    </a:lnTo>
                    <a:lnTo>
                      <a:pt x="5879" y="280"/>
                    </a:lnTo>
                    <a:lnTo>
                      <a:pt x="5599" y="0"/>
                    </a:lnTo>
                    <a:lnTo>
                      <a:pt x="5" y="435502"/>
                    </a:lnTo>
                    <a:cubicBezTo>
                      <a:pt x="-275" y="462634"/>
                      <a:pt x="11473" y="488367"/>
                      <a:pt x="32171" y="505709"/>
                    </a:cubicBezTo>
                    <a:cubicBezTo>
                      <a:pt x="73847" y="540672"/>
                      <a:pt x="158039" y="589620"/>
                      <a:pt x="299290" y="585984"/>
                    </a:cubicBezTo>
                    <a:cubicBezTo>
                      <a:pt x="315793" y="585425"/>
                      <a:pt x="332296" y="585425"/>
                      <a:pt x="348798" y="585984"/>
                    </a:cubicBezTo>
                    <a:cubicBezTo>
                      <a:pt x="490050" y="589900"/>
                      <a:pt x="574241" y="540672"/>
                      <a:pt x="615918" y="505709"/>
                    </a:cubicBezTo>
                    <a:cubicBezTo>
                      <a:pt x="636616" y="488367"/>
                      <a:pt x="648363" y="462634"/>
                      <a:pt x="648084" y="435502"/>
                    </a:cubicBezTo>
                    <a:lnTo>
                      <a:pt x="643329" y="32726"/>
                    </a:lnTo>
                    <a:lnTo>
                      <a:pt x="643329" y="32726"/>
                    </a:lnTo>
                    <a:close/>
                  </a:path>
                </a:pathLst>
              </a:custGeom>
              <a:solidFill>
                <a:srgbClr val="E72C3B"/>
              </a:solidFill>
              <a:ln w="2777" cap="flat">
                <a:noFill/>
                <a:prstDash val="solid"/>
                <a:miter/>
              </a:ln>
            </p:spPr>
            <p:txBody>
              <a:bodyPr rtlCol="0" anchor="ctr"/>
              <a:lstStyle/>
              <a:p>
                <a:endParaRPr lang="fr-FR"/>
              </a:p>
            </p:txBody>
          </p:sp>
          <p:sp>
            <p:nvSpPr>
              <p:cNvPr id="241" name="Graphic 234">
                <a:extLst>
                  <a:ext uri="{FF2B5EF4-FFF2-40B4-BE49-F238E27FC236}">
                    <a16:creationId xmlns:a16="http://schemas.microsoft.com/office/drawing/2014/main" id="{3C4D822D-56C2-4827-9A76-4FBC36F00491}"/>
                  </a:ext>
                </a:extLst>
              </p:cNvPr>
              <p:cNvSpPr/>
              <p:nvPr/>
            </p:nvSpPr>
            <p:spPr>
              <a:xfrm>
                <a:off x="5789162" y="3022138"/>
                <a:ext cx="638152" cy="190828"/>
              </a:xfrm>
              <a:custGeom>
                <a:avLst/>
                <a:gdLst>
                  <a:gd name="connsiteX0" fmla="*/ 0 w 638152"/>
                  <a:gd name="connsiteY0" fmla="*/ 42737 h 190828"/>
                  <a:gd name="connsiteX1" fmla="*/ 432985 w 638152"/>
                  <a:gd name="connsiteY1" fmla="*/ 30990 h 190828"/>
                  <a:gd name="connsiteX2" fmla="*/ 550182 w 638152"/>
                  <a:gd name="connsiteY2" fmla="*/ 165249 h 190828"/>
                  <a:gd name="connsiteX3" fmla="*/ 0 w 638152"/>
                  <a:gd name="connsiteY3" fmla="*/ 42737 h 190828"/>
                </a:gdLst>
                <a:ahLst/>
                <a:cxnLst>
                  <a:cxn ang="0">
                    <a:pos x="connsiteX0" y="connsiteY0"/>
                  </a:cxn>
                  <a:cxn ang="0">
                    <a:pos x="connsiteX1" y="connsiteY1"/>
                  </a:cxn>
                  <a:cxn ang="0">
                    <a:pos x="connsiteX2" y="connsiteY2"/>
                  </a:cxn>
                  <a:cxn ang="0">
                    <a:pos x="connsiteX3" y="connsiteY3"/>
                  </a:cxn>
                </a:cxnLst>
                <a:rect l="l" t="t" r="r" b="b"/>
                <a:pathLst>
                  <a:path w="638152" h="190828">
                    <a:moveTo>
                      <a:pt x="0" y="42737"/>
                    </a:moveTo>
                    <a:cubicBezTo>
                      <a:pt x="0" y="42737"/>
                      <a:pt x="271874" y="121894"/>
                      <a:pt x="432985" y="30990"/>
                    </a:cubicBezTo>
                    <a:cubicBezTo>
                      <a:pt x="594096" y="-59915"/>
                      <a:pt x="735907" y="68750"/>
                      <a:pt x="550182" y="165249"/>
                    </a:cubicBezTo>
                    <a:cubicBezTo>
                      <a:pt x="359422" y="264544"/>
                      <a:pt x="0" y="42737"/>
                      <a:pt x="0" y="42737"/>
                    </a:cubicBezTo>
                    <a:close/>
                  </a:path>
                </a:pathLst>
              </a:custGeom>
              <a:solidFill>
                <a:srgbClr val="B20B1F"/>
              </a:solidFill>
              <a:ln w="2777" cap="flat">
                <a:noFill/>
                <a:prstDash val="solid"/>
                <a:miter/>
              </a:ln>
            </p:spPr>
            <p:txBody>
              <a:bodyPr rtlCol="0" anchor="ctr"/>
              <a:lstStyle/>
              <a:p>
                <a:endParaRPr lang="fr-FR"/>
              </a:p>
            </p:txBody>
          </p:sp>
          <p:sp>
            <p:nvSpPr>
              <p:cNvPr id="242" name="Graphic 234">
                <a:extLst>
                  <a:ext uri="{FF2B5EF4-FFF2-40B4-BE49-F238E27FC236}">
                    <a16:creationId xmlns:a16="http://schemas.microsoft.com/office/drawing/2014/main" id="{7C63EF28-B9E8-4E34-B580-C1948D3C0715}"/>
                  </a:ext>
                </a:extLst>
              </p:cNvPr>
              <p:cNvSpPr/>
              <p:nvPr/>
            </p:nvSpPr>
            <p:spPr>
              <a:xfrm>
                <a:off x="5812937" y="2987117"/>
                <a:ext cx="239708" cy="239708"/>
              </a:xfrm>
              <a:custGeom>
                <a:avLst/>
                <a:gdLst>
                  <a:gd name="connsiteX0" fmla="*/ 209780 w 239708"/>
                  <a:gd name="connsiteY0" fmla="*/ 239708 h 239708"/>
                  <a:gd name="connsiteX1" fmla="*/ 29929 w 239708"/>
                  <a:gd name="connsiteY1" fmla="*/ 239708 h 239708"/>
                  <a:gd name="connsiteX2" fmla="*/ 0 w 239708"/>
                  <a:gd name="connsiteY2" fmla="*/ 209780 h 239708"/>
                  <a:gd name="connsiteX3" fmla="*/ 0 w 239708"/>
                  <a:gd name="connsiteY3" fmla="*/ 29929 h 239708"/>
                  <a:gd name="connsiteX4" fmla="*/ 29929 w 239708"/>
                  <a:gd name="connsiteY4" fmla="*/ 0 h 239708"/>
                  <a:gd name="connsiteX5" fmla="*/ 209780 w 239708"/>
                  <a:gd name="connsiteY5" fmla="*/ 0 h 239708"/>
                  <a:gd name="connsiteX6" fmla="*/ 239708 w 239708"/>
                  <a:gd name="connsiteY6" fmla="*/ 29929 h 239708"/>
                  <a:gd name="connsiteX7" fmla="*/ 239708 w 239708"/>
                  <a:gd name="connsiteY7" fmla="*/ 209780 h 239708"/>
                  <a:gd name="connsiteX8" fmla="*/ 209780 w 239708"/>
                  <a:gd name="connsiteY8" fmla="*/ 239708 h 2397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9708" h="239708">
                    <a:moveTo>
                      <a:pt x="209780" y="239708"/>
                    </a:moveTo>
                    <a:lnTo>
                      <a:pt x="29929" y="239708"/>
                    </a:lnTo>
                    <a:cubicBezTo>
                      <a:pt x="13426" y="239708"/>
                      <a:pt x="0" y="226282"/>
                      <a:pt x="0" y="209780"/>
                    </a:cubicBezTo>
                    <a:lnTo>
                      <a:pt x="0" y="29929"/>
                    </a:lnTo>
                    <a:cubicBezTo>
                      <a:pt x="0" y="13426"/>
                      <a:pt x="13426" y="0"/>
                      <a:pt x="29929" y="0"/>
                    </a:cubicBezTo>
                    <a:lnTo>
                      <a:pt x="209780" y="0"/>
                    </a:lnTo>
                    <a:cubicBezTo>
                      <a:pt x="226282" y="0"/>
                      <a:pt x="239708" y="13426"/>
                      <a:pt x="239708" y="29929"/>
                    </a:cubicBezTo>
                    <a:lnTo>
                      <a:pt x="239708" y="209780"/>
                    </a:lnTo>
                    <a:cubicBezTo>
                      <a:pt x="239708" y="226282"/>
                      <a:pt x="226282" y="239708"/>
                      <a:pt x="209780" y="239708"/>
                    </a:cubicBezTo>
                    <a:close/>
                  </a:path>
                </a:pathLst>
              </a:custGeom>
              <a:solidFill>
                <a:srgbClr val="FFFFFF"/>
              </a:solidFill>
              <a:ln w="2777" cap="flat">
                <a:noFill/>
                <a:prstDash val="solid"/>
                <a:miter/>
              </a:ln>
            </p:spPr>
            <p:txBody>
              <a:bodyPr rtlCol="0" anchor="ctr"/>
              <a:lstStyle/>
              <a:p>
                <a:endParaRPr lang="fr-FR"/>
              </a:p>
            </p:txBody>
          </p:sp>
          <p:sp>
            <p:nvSpPr>
              <p:cNvPr id="243" name="Graphic 234">
                <a:extLst>
                  <a:ext uri="{FF2B5EF4-FFF2-40B4-BE49-F238E27FC236}">
                    <a16:creationId xmlns:a16="http://schemas.microsoft.com/office/drawing/2014/main" id="{68CEF83A-3366-4CCA-9B5E-5EA7789DA312}"/>
                  </a:ext>
                </a:extLst>
              </p:cNvPr>
              <p:cNvSpPr/>
              <p:nvPr/>
            </p:nvSpPr>
            <p:spPr>
              <a:xfrm>
                <a:off x="6318086" y="2888661"/>
                <a:ext cx="86708" cy="651155"/>
              </a:xfrm>
              <a:custGeom>
                <a:avLst/>
                <a:gdLst>
                  <a:gd name="connsiteX0" fmla="*/ 43354 w 86708"/>
                  <a:gd name="connsiteY0" fmla="*/ 651156 h 651155"/>
                  <a:gd name="connsiteX1" fmla="*/ 43354 w 86708"/>
                  <a:gd name="connsiteY1" fmla="*/ 651156 h 651155"/>
                  <a:gd name="connsiteX2" fmla="*/ 0 w 86708"/>
                  <a:gd name="connsiteY2" fmla="*/ 607801 h 651155"/>
                  <a:gd name="connsiteX3" fmla="*/ 0 w 86708"/>
                  <a:gd name="connsiteY3" fmla="*/ 43354 h 651155"/>
                  <a:gd name="connsiteX4" fmla="*/ 43354 w 86708"/>
                  <a:gd name="connsiteY4" fmla="*/ 0 h 651155"/>
                  <a:gd name="connsiteX5" fmla="*/ 43354 w 86708"/>
                  <a:gd name="connsiteY5" fmla="*/ 0 h 651155"/>
                  <a:gd name="connsiteX6" fmla="*/ 86709 w 86708"/>
                  <a:gd name="connsiteY6" fmla="*/ 43354 h 651155"/>
                  <a:gd name="connsiteX7" fmla="*/ 86709 w 86708"/>
                  <a:gd name="connsiteY7" fmla="*/ 608081 h 651155"/>
                  <a:gd name="connsiteX8" fmla="*/ 43354 w 86708"/>
                  <a:gd name="connsiteY8" fmla="*/ 651156 h 6511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6708" h="651155">
                    <a:moveTo>
                      <a:pt x="43354" y="651156"/>
                    </a:moveTo>
                    <a:lnTo>
                      <a:pt x="43354" y="651156"/>
                    </a:lnTo>
                    <a:cubicBezTo>
                      <a:pt x="19579" y="651156"/>
                      <a:pt x="0" y="631856"/>
                      <a:pt x="0" y="607801"/>
                    </a:cubicBezTo>
                    <a:lnTo>
                      <a:pt x="0" y="43354"/>
                    </a:lnTo>
                    <a:cubicBezTo>
                      <a:pt x="0" y="19579"/>
                      <a:pt x="19300" y="0"/>
                      <a:pt x="43354" y="0"/>
                    </a:cubicBezTo>
                    <a:lnTo>
                      <a:pt x="43354" y="0"/>
                    </a:lnTo>
                    <a:cubicBezTo>
                      <a:pt x="67129" y="0"/>
                      <a:pt x="86709" y="19300"/>
                      <a:pt x="86709" y="43354"/>
                    </a:cubicBezTo>
                    <a:lnTo>
                      <a:pt x="86709" y="608081"/>
                    </a:lnTo>
                    <a:cubicBezTo>
                      <a:pt x="86709" y="631856"/>
                      <a:pt x="67409" y="651156"/>
                      <a:pt x="43354" y="651156"/>
                    </a:cubicBezTo>
                    <a:close/>
                  </a:path>
                </a:pathLst>
              </a:custGeom>
              <a:solidFill>
                <a:srgbClr val="FFFFFF">
                  <a:alpha val="50000"/>
                </a:srgbClr>
              </a:solidFill>
              <a:ln w="2777" cap="flat">
                <a:noFill/>
                <a:prstDash val="solid"/>
                <a:miter/>
              </a:ln>
            </p:spPr>
            <p:txBody>
              <a:bodyPr rtlCol="0" anchor="ctr"/>
              <a:lstStyle/>
              <a:p>
                <a:endParaRPr lang="fr-FR"/>
              </a:p>
            </p:txBody>
          </p:sp>
          <p:sp>
            <p:nvSpPr>
              <p:cNvPr id="244" name="Graphic 234">
                <a:extLst>
                  <a:ext uri="{FF2B5EF4-FFF2-40B4-BE49-F238E27FC236}">
                    <a16:creationId xmlns:a16="http://schemas.microsoft.com/office/drawing/2014/main" id="{E63100BD-2E43-4E63-A7E1-A1E317181C7C}"/>
                  </a:ext>
                </a:extLst>
              </p:cNvPr>
              <p:cNvSpPr/>
              <p:nvPr/>
            </p:nvSpPr>
            <p:spPr>
              <a:xfrm>
                <a:off x="5839509" y="3031870"/>
                <a:ext cx="184326" cy="11188"/>
              </a:xfrm>
              <a:custGeom>
                <a:avLst/>
                <a:gdLst>
                  <a:gd name="connsiteX0" fmla="*/ 0 w 184326"/>
                  <a:gd name="connsiteY0" fmla="*/ 0 h 11188"/>
                  <a:gd name="connsiteX1" fmla="*/ 184326 w 184326"/>
                  <a:gd name="connsiteY1" fmla="*/ 0 h 11188"/>
                  <a:gd name="connsiteX2" fmla="*/ 184326 w 184326"/>
                  <a:gd name="connsiteY2" fmla="*/ 11188 h 11188"/>
                  <a:gd name="connsiteX3" fmla="*/ 0 w 184326"/>
                  <a:gd name="connsiteY3" fmla="*/ 11188 h 11188"/>
                </a:gdLst>
                <a:ahLst/>
                <a:cxnLst>
                  <a:cxn ang="0">
                    <a:pos x="connsiteX0" y="connsiteY0"/>
                  </a:cxn>
                  <a:cxn ang="0">
                    <a:pos x="connsiteX1" y="connsiteY1"/>
                  </a:cxn>
                  <a:cxn ang="0">
                    <a:pos x="connsiteX2" y="connsiteY2"/>
                  </a:cxn>
                  <a:cxn ang="0">
                    <a:pos x="connsiteX3" y="connsiteY3"/>
                  </a:cxn>
                </a:cxnLst>
                <a:rect l="l" t="t" r="r" b="b"/>
                <a:pathLst>
                  <a:path w="184326" h="11188">
                    <a:moveTo>
                      <a:pt x="0" y="0"/>
                    </a:moveTo>
                    <a:lnTo>
                      <a:pt x="184326" y="0"/>
                    </a:lnTo>
                    <a:lnTo>
                      <a:pt x="184326" y="11188"/>
                    </a:lnTo>
                    <a:lnTo>
                      <a:pt x="0" y="11188"/>
                    </a:lnTo>
                    <a:close/>
                  </a:path>
                </a:pathLst>
              </a:custGeom>
              <a:solidFill>
                <a:srgbClr val="B6D5E0"/>
              </a:solidFill>
              <a:ln w="2777" cap="flat">
                <a:noFill/>
                <a:prstDash val="solid"/>
                <a:miter/>
              </a:ln>
            </p:spPr>
            <p:txBody>
              <a:bodyPr rtlCol="0" anchor="ctr"/>
              <a:lstStyle/>
              <a:p>
                <a:endParaRPr lang="fr-FR"/>
              </a:p>
            </p:txBody>
          </p:sp>
          <p:sp>
            <p:nvSpPr>
              <p:cNvPr id="245" name="Graphic 234">
                <a:extLst>
                  <a:ext uri="{FF2B5EF4-FFF2-40B4-BE49-F238E27FC236}">
                    <a16:creationId xmlns:a16="http://schemas.microsoft.com/office/drawing/2014/main" id="{1DDB001B-21C1-47DD-A49A-9DE8CF39459A}"/>
                  </a:ext>
                </a:extLst>
              </p:cNvPr>
              <p:cNvSpPr/>
              <p:nvPr/>
            </p:nvSpPr>
            <p:spPr>
              <a:xfrm>
                <a:off x="5839509" y="3071309"/>
                <a:ext cx="184326" cy="11188"/>
              </a:xfrm>
              <a:custGeom>
                <a:avLst/>
                <a:gdLst>
                  <a:gd name="connsiteX0" fmla="*/ 0 w 184326"/>
                  <a:gd name="connsiteY0" fmla="*/ 0 h 11188"/>
                  <a:gd name="connsiteX1" fmla="*/ 184326 w 184326"/>
                  <a:gd name="connsiteY1" fmla="*/ 0 h 11188"/>
                  <a:gd name="connsiteX2" fmla="*/ 184326 w 184326"/>
                  <a:gd name="connsiteY2" fmla="*/ 11188 h 11188"/>
                  <a:gd name="connsiteX3" fmla="*/ 0 w 184326"/>
                  <a:gd name="connsiteY3" fmla="*/ 11188 h 11188"/>
                </a:gdLst>
                <a:ahLst/>
                <a:cxnLst>
                  <a:cxn ang="0">
                    <a:pos x="connsiteX0" y="connsiteY0"/>
                  </a:cxn>
                  <a:cxn ang="0">
                    <a:pos x="connsiteX1" y="connsiteY1"/>
                  </a:cxn>
                  <a:cxn ang="0">
                    <a:pos x="connsiteX2" y="connsiteY2"/>
                  </a:cxn>
                  <a:cxn ang="0">
                    <a:pos x="connsiteX3" y="connsiteY3"/>
                  </a:cxn>
                </a:cxnLst>
                <a:rect l="l" t="t" r="r" b="b"/>
                <a:pathLst>
                  <a:path w="184326" h="11188">
                    <a:moveTo>
                      <a:pt x="0" y="0"/>
                    </a:moveTo>
                    <a:lnTo>
                      <a:pt x="184326" y="0"/>
                    </a:lnTo>
                    <a:lnTo>
                      <a:pt x="184326" y="11188"/>
                    </a:lnTo>
                    <a:lnTo>
                      <a:pt x="0" y="11188"/>
                    </a:lnTo>
                    <a:close/>
                  </a:path>
                </a:pathLst>
              </a:custGeom>
              <a:solidFill>
                <a:srgbClr val="B6D5E0"/>
              </a:solidFill>
              <a:ln w="2777" cap="flat">
                <a:noFill/>
                <a:prstDash val="solid"/>
                <a:miter/>
              </a:ln>
            </p:spPr>
            <p:txBody>
              <a:bodyPr rtlCol="0" anchor="ctr"/>
              <a:lstStyle/>
              <a:p>
                <a:endParaRPr lang="fr-FR"/>
              </a:p>
            </p:txBody>
          </p:sp>
          <p:sp>
            <p:nvSpPr>
              <p:cNvPr id="246" name="Graphic 234">
                <a:extLst>
                  <a:ext uri="{FF2B5EF4-FFF2-40B4-BE49-F238E27FC236}">
                    <a16:creationId xmlns:a16="http://schemas.microsoft.com/office/drawing/2014/main" id="{FA8574A6-CEC3-4F59-AFFA-6DCB08EFC94F}"/>
                  </a:ext>
                </a:extLst>
              </p:cNvPr>
              <p:cNvSpPr/>
              <p:nvPr/>
            </p:nvSpPr>
            <p:spPr>
              <a:xfrm>
                <a:off x="5839509" y="3110468"/>
                <a:ext cx="184326" cy="11188"/>
              </a:xfrm>
              <a:custGeom>
                <a:avLst/>
                <a:gdLst>
                  <a:gd name="connsiteX0" fmla="*/ 0 w 184326"/>
                  <a:gd name="connsiteY0" fmla="*/ 0 h 11188"/>
                  <a:gd name="connsiteX1" fmla="*/ 184326 w 184326"/>
                  <a:gd name="connsiteY1" fmla="*/ 0 h 11188"/>
                  <a:gd name="connsiteX2" fmla="*/ 184326 w 184326"/>
                  <a:gd name="connsiteY2" fmla="*/ 11188 h 11188"/>
                  <a:gd name="connsiteX3" fmla="*/ 0 w 184326"/>
                  <a:gd name="connsiteY3" fmla="*/ 11188 h 11188"/>
                </a:gdLst>
                <a:ahLst/>
                <a:cxnLst>
                  <a:cxn ang="0">
                    <a:pos x="connsiteX0" y="connsiteY0"/>
                  </a:cxn>
                  <a:cxn ang="0">
                    <a:pos x="connsiteX1" y="connsiteY1"/>
                  </a:cxn>
                  <a:cxn ang="0">
                    <a:pos x="connsiteX2" y="connsiteY2"/>
                  </a:cxn>
                  <a:cxn ang="0">
                    <a:pos x="connsiteX3" y="connsiteY3"/>
                  </a:cxn>
                </a:cxnLst>
                <a:rect l="l" t="t" r="r" b="b"/>
                <a:pathLst>
                  <a:path w="184326" h="11188">
                    <a:moveTo>
                      <a:pt x="0" y="0"/>
                    </a:moveTo>
                    <a:lnTo>
                      <a:pt x="184326" y="0"/>
                    </a:lnTo>
                    <a:lnTo>
                      <a:pt x="184326" y="11188"/>
                    </a:lnTo>
                    <a:lnTo>
                      <a:pt x="0" y="11188"/>
                    </a:lnTo>
                    <a:close/>
                  </a:path>
                </a:pathLst>
              </a:custGeom>
              <a:solidFill>
                <a:srgbClr val="B6D5E0"/>
              </a:solidFill>
              <a:ln w="2777" cap="flat">
                <a:noFill/>
                <a:prstDash val="solid"/>
                <a:miter/>
              </a:ln>
            </p:spPr>
            <p:txBody>
              <a:bodyPr rtlCol="0" anchor="ctr"/>
              <a:lstStyle/>
              <a:p>
                <a:endParaRPr lang="fr-FR"/>
              </a:p>
            </p:txBody>
          </p:sp>
          <p:sp>
            <p:nvSpPr>
              <p:cNvPr id="247" name="Graphic 234">
                <a:extLst>
                  <a:ext uri="{FF2B5EF4-FFF2-40B4-BE49-F238E27FC236}">
                    <a16:creationId xmlns:a16="http://schemas.microsoft.com/office/drawing/2014/main" id="{4F9C4EA1-8CA1-4B6E-B274-B94DEBD7EC1B}"/>
                  </a:ext>
                </a:extLst>
              </p:cNvPr>
              <p:cNvSpPr/>
              <p:nvPr/>
            </p:nvSpPr>
            <p:spPr>
              <a:xfrm>
                <a:off x="5839509" y="3149626"/>
                <a:ext cx="184326" cy="11188"/>
              </a:xfrm>
              <a:custGeom>
                <a:avLst/>
                <a:gdLst>
                  <a:gd name="connsiteX0" fmla="*/ 0 w 184326"/>
                  <a:gd name="connsiteY0" fmla="*/ 0 h 11188"/>
                  <a:gd name="connsiteX1" fmla="*/ 184326 w 184326"/>
                  <a:gd name="connsiteY1" fmla="*/ 0 h 11188"/>
                  <a:gd name="connsiteX2" fmla="*/ 184326 w 184326"/>
                  <a:gd name="connsiteY2" fmla="*/ 11188 h 11188"/>
                  <a:gd name="connsiteX3" fmla="*/ 0 w 184326"/>
                  <a:gd name="connsiteY3" fmla="*/ 11188 h 11188"/>
                </a:gdLst>
                <a:ahLst/>
                <a:cxnLst>
                  <a:cxn ang="0">
                    <a:pos x="connsiteX0" y="connsiteY0"/>
                  </a:cxn>
                  <a:cxn ang="0">
                    <a:pos x="connsiteX1" y="connsiteY1"/>
                  </a:cxn>
                  <a:cxn ang="0">
                    <a:pos x="connsiteX2" y="connsiteY2"/>
                  </a:cxn>
                  <a:cxn ang="0">
                    <a:pos x="connsiteX3" y="connsiteY3"/>
                  </a:cxn>
                </a:cxnLst>
                <a:rect l="l" t="t" r="r" b="b"/>
                <a:pathLst>
                  <a:path w="184326" h="11188">
                    <a:moveTo>
                      <a:pt x="0" y="0"/>
                    </a:moveTo>
                    <a:lnTo>
                      <a:pt x="184326" y="0"/>
                    </a:lnTo>
                    <a:lnTo>
                      <a:pt x="184326" y="11188"/>
                    </a:lnTo>
                    <a:lnTo>
                      <a:pt x="0" y="11188"/>
                    </a:lnTo>
                    <a:close/>
                  </a:path>
                </a:pathLst>
              </a:custGeom>
              <a:solidFill>
                <a:srgbClr val="B6D5E0"/>
              </a:solidFill>
              <a:ln w="2777" cap="flat">
                <a:noFill/>
                <a:prstDash val="solid"/>
                <a:miter/>
              </a:ln>
            </p:spPr>
            <p:txBody>
              <a:bodyPr rtlCol="0" anchor="ctr"/>
              <a:lstStyle/>
              <a:p>
                <a:endParaRPr lang="fr-FR"/>
              </a:p>
            </p:txBody>
          </p:sp>
        </p:grpSp>
        <p:sp>
          <p:nvSpPr>
            <p:cNvPr id="248" name="Graphic 234">
              <a:extLst>
                <a:ext uri="{FF2B5EF4-FFF2-40B4-BE49-F238E27FC236}">
                  <a16:creationId xmlns:a16="http://schemas.microsoft.com/office/drawing/2014/main" id="{A66ECF72-F632-458B-8BDF-01A2F907C10E}"/>
                </a:ext>
              </a:extLst>
            </p:cNvPr>
            <p:cNvSpPr/>
            <p:nvPr/>
          </p:nvSpPr>
          <p:spPr>
            <a:xfrm>
              <a:off x="5352541" y="3829312"/>
              <a:ext cx="1008944" cy="784015"/>
            </a:xfrm>
            <a:custGeom>
              <a:avLst/>
              <a:gdLst>
                <a:gd name="connsiteX0" fmla="*/ 1008061 w 1008944"/>
                <a:gd name="connsiteY0" fmla="*/ 481654 h 784015"/>
                <a:gd name="connsiteX1" fmla="*/ 921631 w 1008944"/>
                <a:gd name="connsiteY1" fmla="*/ 275510 h 784015"/>
                <a:gd name="connsiteX2" fmla="*/ 863732 w 1008944"/>
                <a:gd name="connsiteY2" fmla="*/ 184886 h 784015"/>
                <a:gd name="connsiteX3" fmla="*/ 846390 w 1008944"/>
                <a:gd name="connsiteY3" fmla="*/ 159992 h 784015"/>
                <a:gd name="connsiteX4" fmla="*/ 766954 w 1008944"/>
                <a:gd name="connsiteY4" fmla="*/ 0 h 784015"/>
                <a:gd name="connsiteX5" fmla="*/ 750731 w 1008944"/>
                <a:gd name="connsiteY5" fmla="*/ 2238 h 784015"/>
                <a:gd name="connsiteX6" fmla="*/ 832965 w 1008944"/>
                <a:gd name="connsiteY6" fmla="*/ 169502 h 784015"/>
                <a:gd name="connsiteX7" fmla="*/ 850306 w 1008944"/>
                <a:gd name="connsiteY7" fmla="*/ 194116 h 784015"/>
                <a:gd name="connsiteX8" fmla="*/ 907926 w 1008944"/>
                <a:gd name="connsiteY8" fmla="*/ 284181 h 784015"/>
                <a:gd name="connsiteX9" fmla="*/ 992117 w 1008944"/>
                <a:gd name="connsiteY9" fmla="*/ 483332 h 784015"/>
                <a:gd name="connsiteX10" fmla="*/ 955476 w 1008944"/>
                <a:gd name="connsiteY10" fmla="*/ 614514 h 784015"/>
                <a:gd name="connsiteX11" fmla="*/ 769471 w 1008944"/>
                <a:gd name="connsiteY11" fmla="*/ 687238 h 784015"/>
                <a:gd name="connsiteX12" fmla="*/ 685560 w 1008944"/>
                <a:gd name="connsiteY12" fmla="*/ 683322 h 784015"/>
                <a:gd name="connsiteX13" fmla="*/ 641925 w 1008944"/>
                <a:gd name="connsiteY13" fmla="*/ 668497 h 784015"/>
                <a:gd name="connsiteX14" fmla="*/ 625982 w 1008944"/>
                <a:gd name="connsiteY14" fmla="*/ 662344 h 784015"/>
                <a:gd name="connsiteX15" fmla="*/ 458718 w 1008944"/>
                <a:gd name="connsiteY15" fmla="*/ 645002 h 784015"/>
                <a:gd name="connsiteX16" fmla="*/ 333130 w 1008944"/>
                <a:gd name="connsiteY16" fmla="*/ 705139 h 784015"/>
                <a:gd name="connsiteX17" fmla="*/ 301243 w 1008944"/>
                <a:gd name="connsiteY17" fmla="*/ 724718 h 784015"/>
                <a:gd name="connsiteX18" fmla="*/ 142091 w 1008944"/>
                <a:gd name="connsiteY18" fmla="*/ 763597 h 784015"/>
                <a:gd name="connsiteX19" fmla="*/ 39998 w 1008944"/>
                <a:gd name="connsiteY19" fmla="*/ 674371 h 784015"/>
                <a:gd name="connsiteX20" fmla="*/ 16223 w 1008944"/>
                <a:gd name="connsiteY20" fmla="*/ 561090 h 784015"/>
                <a:gd name="connsiteX21" fmla="*/ 4196 w 1008944"/>
                <a:gd name="connsiteY21" fmla="*/ 564726 h 784015"/>
                <a:gd name="connsiteX22" fmla="*/ 0 w 1008944"/>
                <a:gd name="connsiteY22" fmla="*/ 564447 h 784015"/>
                <a:gd name="connsiteX23" fmla="*/ 25174 w 1008944"/>
                <a:gd name="connsiteY23" fmla="*/ 681923 h 784015"/>
                <a:gd name="connsiteX24" fmla="*/ 137895 w 1008944"/>
                <a:gd name="connsiteY24" fmla="*/ 779541 h 784015"/>
                <a:gd name="connsiteX25" fmla="*/ 174257 w 1008944"/>
                <a:gd name="connsiteY25" fmla="*/ 784016 h 784015"/>
                <a:gd name="connsiteX26" fmla="*/ 309635 w 1008944"/>
                <a:gd name="connsiteY26" fmla="*/ 738983 h 784015"/>
                <a:gd name="connsiteX27" fmla="*/ 341801 w 1008944"/>
                <a:gd name="connsiteY27" fmla="*/ 719124 h 784015"/>
                <a:gd name="connsiteX28" fmla="*/ 462074 w 1008944"/>
                <a:gd name="connsiteY28" fmla="*/ 660945 h 784015"/>
                <a:gd name="connsiteX29" fmla="*/ 619829 w 1008944"/>
                <a:gd name="connsiteY29" fmla="*/ 677448 h 784015"/>
                <a:gd name="connsiteX30" fmla="*/ 635492 w 1008944"/>
                <a:gd name="connsiteY30" fmla="*/ 683322 h 784015"/>
                <a:gd name="connsiteX31" fmla="*/ 681364 w 1008944"/>
                <a:gd name="connsiteY31" fmla="*/ 698706 h 784015"/>
                <a:gd name="connsiteX32" fmla="*/ 770031 w 1008944"/>
                <a:gd name="connsiteY32" fmla="*/ 703181 h 784015"/>
                <a:gd name="connsiteX33" fmla="*/ 967503 w 1008944"/>
                <a:gd name="connsiteY33" fmla="*/ 624584 h 784015"/>
                <a:gd name="connsiteX34" fmla="*/ 1008061 w 1008944"/>
                <a:gd name="connsiteY34" fmla="*/ 481654 h 784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008944" h="784015">
                  <a:moveTo>
                    <a:pt x="1008061" y="481654"/>
                  </a:moveTo>
                  <a:cubicBezTo>
                    <a:pt x="1001068" y="404455"/>
                    <a:pt x="958832" y="335927"/>
                    <a:pt x="921631" y="275510"/>
                  </a:cubicBezTo>
                  <a:cubicBezTo>
                    <a:pt x="903171" y="245582"/>
                    <a:pt x="884151" y="214535"/>
                    <a:pt x="863732" y="184886"/>
                  </a:cubicBezTo>
                  <a:cubicBezTo>
                    <a:pt x="858138" y="176494"/>
                    <a:pt x="851985" y="168103"/>
                    <a:pt x="846390" y="159992"/>
                  </a:cubicBezTo>
                  <a:cubicBezTo>
                    <a:pt x="811427" y="110204"/>
                    <a:pt x="775345" y="59018"/>
                    <a:pt x="766954" y="0"/>
                  </a:cubicBezTo>
                  <a:lnTo>
                    <a:pt x="750731" y="2238"/>
                  </a:lnTo>
                  <a:cubicBezTo>
                    <a:pt x="759682" y="65171"/>
                    <a:pt x="796882" y="118036"/>
                    <a:pt x="832965" y="169502"/>
                  </a:cubicBezTo>
                  <a:cubicBezTo>
                    <a:pt x="838559" y="177613"/>
                    <a:pt x="844712" y="186005"/>
                    <a:pt x="850306" y="194116"/>
                  </a:cubicBezTo>
                  <a:cubicBezTo>
                    <a:pt x="870445" y="223485"/>
                    <a:pt x="889465" y="254253"/>
                    <a:pt x="907926" y="284181"/>
                  </a:cubicBezTo>
                  <a:cubicBezTo>
                    <a:pt x="944288" y="343199"/>
                    <a:pt x="985404" y="410049"/>
                    <a:pt x="992117" y="483332"/>
                  </a:cubicBezTo>
                  <a:cubicBezTo>
                    <a:pt x="996593" y="533399"/>
                    <a:pt x="983167" y="581229"/>
                    <a:pt x="955476" y="614514"/>
                  </a:cubicBezTo>
                  <a:cubicBezTo>
                    <a:pt x="919953" y="657309"/>
                    <a:pt x="858977" y="681084"/>
                    <a:pt x="769471" y="687238"/>
                  </a:cubicBezTo>
                  <a:cubicBezTo>
                    <a:pt x="742340" y="689196"/>
                    <a:pt x="713530" y="689755"/>
                    <a:pt x="685560" y="683322"/>
                  </a:cubicBezTo>
                  <a:cubicBezTo>
                    <a:pt x="670735" y="679686"/>
                    <a:pt x="656190" y="674092"/>
                    <a:pt x="641925" y="668497"/>
                  </a:cubicBezTo>
                  <a:cubicBezTo>
                    <a:pt x="636891" y="666539"/>
                    <a:pt x="631297" y="664302"/>
                    <a:pt x="625982" y="662344"/>
                  </a:cubicBezTo>
                  <a:cubicBezTo>
                    <a:pt x="564447" y="639688"/>
                    <a:pt x="508226" y="633814"/>
                    <a:pt x="458718" y="645002"/>
                  </a:cubicBezTo>
                  <a:cubicBezTo>
                    <a:pt x="412846" y="655631"/>
                    <a:pt x="372289" y="680804"/>
                    <a:pt x="333130" y="705139"/>
                  </a:cubicBezTo>
                  <a:cubicBezTo>
                    <a:pt x="322781" y="711572"/>
                    <a:pt x="311872" y="718285"/>
                    <a:pt x="301243" y="724718"/>
                  </a:cubicBezTo>
                  <a:cubicBezTo>
                    <a:pt x="238310" y="761919"/>
                    <a:pt x="186284" y="774786"/>
                    <a:pt x="142091" y="763597"/>
                  </a:cubicBezTo>
                  <a:cubicBezTo>
                    <a:pt x="101254" y="753248"/>
                    <a:pt x="64053" y="720802"/>
                    <a:pt x="39998" y="674371"/>
                  </a:cubicBezTo>
                  <a:cubicBezTo>
                    <a:pt x="19859" y="635212"/>
                    <a:pt x="22376" y="604724"/>
                    <a:pt x="16223" y="561090"/>
                  </a:cubicBezTo>
                  <a:cubicBezTo>
                    <a:pt x="12866" y="563328"/>
                    <a:pt x="8671" y="564726"/>
                    <a:pt x="4196" y="564726"/>
                  </a:cubicBezTo>
                  <a:cubicBezTo>
                    <a:pt x="2797" y="564726"/>
                    <a:pt x="1399" y="564447"/>
                    <a:pt x="0" y="564447"/>
                  </a:cubicBezTo>
                  <a:cubicBezTo>
                    <a:pt x="6433" y="608920"/>
                    <a:pt x="4196" y="640806"/>
                    <a:pt x="25174" y="681923"/>
                  </a:cubicBezTo>
                  <a:cubicBezTo>
                    <a:pt x="51186" y="732550"/>
                    <a:pt x="92303" y="768073"/>
                    <a:pt x="137895" y="779541"/>
                  </a:cubicBezTo>
                  <a:cubicBezTo>
                    <a:pt x="149643" y="782617"/>
                    <a:pt x="161670" y="784016"/>
                    <a:pt x="174257" y="784016"/>
                  </a:cubicBezTo>
                  <a:cubicBezTo>
                    <a:pt x="213975" y="784016"/>
                    <a:pt x="258728" y="769192"/>
                    <a:pt x="309635" y="738983"/>
                  </a:cubicBezTo>
                  <a:cubicBezTo>
                    <a:pt x="320543" y="732550"/>
                    <a:pt x="331452" y="725837"/>
                    <a:pt x="341801" y="719124"/>
                  </a:cubicBezTo>
                  <a:cubicBezTo>
                    <a:pt x="379841" y="695349"/>
                    <a:pt x="419000" y="671015"/>
                    <a:pt x="462074" y="660945"/>
                  </a:cubicBezTo>
                  <a:cubicBezTo>
                    <a:pt x="508226" y="650317"/>
                    <a:pt x="561370" y="655911"/>
                    <a:pt x="619829" y="677448"/>
                  </a:cubicBezTo>
                  <a:cubicBezTo>
                    <a:pt x="625143" y="679406"/>
                    <a:pt x="630178" y="681364"/>
                    <a:pt x="635492" y="683322"/>
                  </a:cubicBezTo>
                  <a:cubicBezTo>
                    <a:pt x="650317" y="688916"/>
                    <a:pt x="665421" y="695069"/>
                    <a:pt x="681364" y="698706"/>
                  </a:cubicBezTo>
                  <a:cubicBezTo>
                    <a:pt x="711292" y="705698"/>
                    <a:pt x="741780" y="705139"/>
                    <a:pt x="770031" y="703181"/>
                  </a:cubicBezTo>
                  <a:cubicBezTo>
                    <a:pt x="864292" y="696748"/>
                    <a:pt x="928904" y="671015"/>
                    <a:pt x="967503" y="624584"/>
                  </a:cubicBezTo>
                  <a:cubicBezTo>
                    <a:pt x="998271" y="588222"/>
                    <a:pt x="1012816" y="535917"/>
                    <a:pt x="1008061" y="481654"/>
                  </a:cubicBezTo>
                  <a:close/>
                </a:path>
              </a:pathLst>
            </a:custGeom>
            <a:solidFill>
              <a:srgbClr val="E72C3B"/>
            </a:solidFill>
            <a:ln w="2777" cap="flat">
              <a:noFill/>
              <a:prstDash val="solid"/>
              <a:miter/>
            </a:ln>
          </p:spPr>
          <p:txBody>
            <a:bodyPr rtlCol="0" anchor="ctr"/>
            <a:lstStyle/>
            <a:p>
              <a:endParaRPr lang="fr-FR"/>
            </a:p>
          </p:txBody>
        </p:sp>
        <p:sp>
          <p:nvSpPr>
            <p:cNvPr id="249" name="Graphic 234">
              <a:extLst>
                <a:ext uri="{FF2B5EF4-FFF2-40B4-BE49-F238E27FC236}">
                  <a16:creationId xmlns:a16="http://schemas.microsoft.com/office/drawing/2014/main" id="{6A0BE18D-F343-46F3-AB0D-02ECB449A486}"/>
                </a:ext>
              </a:extLst>
            </p:cNvPr>
            <p:cNvSpPr/>
            <p:nvPr/>
          </p:nvSpPr>
          <p:spPr>
            <a:xfrm>
              <a:off x="6090104" y="3540389"/>
              <a:ext cx="38090" cy="313678"/>
            </a:xfrm>
            <a:custGeom>
              <a:avLst/>
              <a:gdLst>
                <a:gd name="connsiteX0" fmla="*/ 29111 w 38090"/>
                <a:gd name="connsiteY0" fmla="*/ 288923 h 313678"/>
                <a:gd name="connsiteX1" fmla="*/ 35264 w 38090"/>
                <a:gd name="connsiteY1" fmla="*/ 53131 h 313678"/>
                <a:gd name="connsiteX2" fmla="*/ 21 w 38090"/>
                <a:gd name="connsiteY2" fmla="*/ 63480 h 313678"/>
                <a:gd name="connsiteX3" fmla="*/ 12888 w 38090"/>
                <a:gd name="connsiteY3" fmla="*/ 291440 h 313678"/>
                <a:gd name="connsiteX4" fmla="*/ 29111 w 38090"/>
                <a:gd name="connsiteY4" fmla="*/ 288923 h 3136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90" h="313678">
                  <a:moveTo>
                    <a:pt x="29111" y="288923"/>
                  </a:moveTo>
                  <a:cubicBezTo>
                    <a:pt x="29111" y="288923"/>
                    <a:pt x="20160" y="178439"/>
                    <a:pt x="35264" y="53131"/>
                  </a:cubicBezTo>
                  <a:cubicBezTo>
                    <a:pt x="50368" y="-72178"/>
                    <a:pt x="21" y="63480"/>
                    <a:pt x="21" y="63480"/>
                  </a:cubicBezTo>
                  <a:cubicBezTo>
                    <a:pt x="21" y="63480"/>
                    <a:pt x="-1098" y="239415"/>
                    <a:pt x="12888" y="291440"/>
                  </a:cubicBezTo>
                  <a:cubicBezTo>
                    <a:pt x="26873" y="342906"/>
                    <a:pt x="29111" y="288923"/>
                    <a:pt x="29111" y="288923"/>
                  </a:cubicBezTo>
                  <a:close/>
                </a:path>
              </a:pathLst>
            </a:custGeom>
            <a:solidFill>
              <a:srgbClr val="E72C3B"/>
            </a:solidFill>
            <a:ln w="2777" cap="flat">
              <a:noFill/>
              <a:prstDash val="solid"/>
              <a:miter/>
            </a:ln>
          </p:spPr>
          <p:txBody>
            <a:bodyPr rtlCol="0" anchor="ctr"/>
            <a:lstStyle/>
            <a:p>
              <a:endParaRPr lang="fr-FR"/>
            </a:p>
          </p:txBody>
        </p:sp>
      </p:grpSp>
      <p:sp>
        <p:nvSpPr>
          <p:cNvPr id="3" name="Ellipse 1">
            <a:extLst>
              <a:ext uri="{FF2B5EF4-FFF2-40B4-BE49-F238E27FC236}">
                <a16:creationId xmlns:a16="http://schemas.microsoft.com/office/drawing/2014/main" id="{BB3313F7-32DC-486B-A996-94C77B48D006}"/>
              </a:ext>
            </a:extLst>
          </p:cNvPr>
          <p:cNvSpPr/>
          <p:nvPr/>
        </p:nvSpPr>
        <p:spPr>
          <a:xfrm>
            <a:off x="1381331" y="2250618"/>
            <a:ext cx="1928668" cy="1928668"/>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grpSp>
        <p:nvGrpSpPr>
          <p:cNvPr id="129" name="Calandrier">
            <a:extLst>
              <a:ext uri="{FF2B5EF4-FFF2-40B4-BE49-F238E27FC236}">
                <a16:creationId xmlns:a16="http://schemas.microsoft.com/office/drawing/2014/main" id="{F996DD95-92D9-4A15-9BC1-FD06F97E3981}"/>
              </a:ext>
            </a:extLst>
          </p:cNvPr>
          <p:cNvGrpSpPr/>
          <p:nvPr/>
        </p:nvGrpSpPr>
        <p:grpSpPr>
          <a:xfrm>
            <a:off x="1686222" y="2698305"/>
            <a:ext cx="1315468" cy="1134519"/>
            <a:chOff x="1617356" y="2698305"/>
            <a:chExt cx="1315468" cy="1134519"/>
          </a:xfrm>
        </p:grpSpPr>
        <p:sp>
          <p:nvSpPr>
            <p:cNvPr id="130" name="Graphic 127">
              <a:extLst>
                <a:ext uri="{FF2B5EF4-FFF2-40B4-BE49-F238E27FC236}">
                  <a16:creationId xmlns:a16="http://schemas.microsoft.com/office/drawing/2014/main" id="{49458925-716F-42B4-822D-B9FFB20030F9}"/>
                </a:ext>
              </a:extLst>
            </p:cNvPr>
            <p:cNvSpPr/>
            <p:nvPr/>
          </p:nvSpPr>
          <p:spPr>
            <a:xfrm>
              <a:off x="1617356" y="2856068"/>
              <a:ext cx="1015885" cy="902500"/>
            </a:xfrm>
            <a:custGeom>
              <a:avLst/>
              <a:gdLst>
                <a:gd name="connsiteX0" fmla="*/ 976154 w 1015885"/>
                <a:gd name="connsiteY0" fmla="*/ 14617 h 902500"/>
                <a:gd name="connsiteX1" fmla="*/ 224569 w 1015885"/>
                <a:gd name="connsiteY1" fmla="*/ 13796 h 902500"/>
                <a:gd name="connsiteX2" fmla="*/ 142703 w 1015885"/>
                <a:gd name="connsiteY2" fmla="*/ 125507 h 902500"/>
                <a:gd name="connsiteX3" fmla="*/ 52 w 1015885"/>
                <a:gd name="connsiteY3" fmla="*/ 799880 h 902500"/>
                <a:gd name="connsiteX4" fmla="*/ 115870 w 1015885"/>
                <a:gd name="connsiteY4" fmla="*/ 885853 h 902500"/>
                <a:gd name="connsiteX5" fmla="*/ 873753 w 1015885"/>
                <a:gd name="connsiteY5" fmla="*/ 901734 h 902500"/>
                <a:gd name="connsiteX6" fmla="*/ 995047 w 1015885"/>
                <a:gd name="connsiteY6" fmla="*/ 845057 h 902500"/>
                <a:gd name="connsiteX7" fmla="*/ 1011201 w 1015885"/>
                <a:gd name="connsiteY7" fmla="*/ 171232 h 902500"/>
                <a:gd name="connsiteX8" fmla="*/ 976154 w 1015885"/>
                <a:gd name="connsiteY8" fmla="*/ 14617 h 902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15885" h="902500">
                  <a:moveTo>
                    <a:pt x="976154" y="14617"/>
                  </a:moveTo>
                  <a:cubicBezTo>
                    <a:pt x="841992" y="-11394"/>
                    <a:pt x="260437" y="3117"/>
                    <a:pt x="224569" y="13796"/>
                  </a:cubicBezTo>
                  <a:cubicBezTo>
                    <a:pt x="174464" y="28581"/>
                    <a:pt x="155571" y="63901"/>
                    <a:pt x="142703" y="125507"/>
                  </a:cubicBezTo>
                  <a:cubicBezTo>
                    <a:pt x="125727" y="207647"/>
                    <a:pt x="-2960" y="669824"/>
                    <a:pt x="52" y="799880"/>
                  </a:cubicBezTo>
                  <a:cubicBezTo>
                    <a:pt x="1421" y="859021"/>
                    <a:pt x="27158" y="875449"/>
                    <a:pt x="115870" y="885853"/>
                  </a:cubicBezTo>
                  <a:cubicBezTo>
                    <a:pt x="172821" y="892425"/>
                    <a:pt x="780112" y="905841"/>
                    <a:pt x="873753" y="901734"/>
                  </a:cubicBezTo>
                  <a:cubicBezTo>
                    <a:pt x="981356" y="897353"/>
                    <a:pt x="991487" y="867782"/>
                    <a:pt x="995047" y="845057"/>
                  </a:cubicBezTo>
                  <a:cubicBezTo>
                    <a:pt x="1006272" y="774690"/>
                    <a:pt x="1009284" y="256110"/>
                    <a:pt x="1011201" y="171232"/>
                  </a:cubicBezTo>
                  <a:cubicBezTo>
                    <a:pt x="1012296" y="129066"/>
                    <a:pt x="1033379" y="25569"/>
                    <a:pt x="976154" y="14617"/>
                  </a:cubicBezTo>
                  <a:close/>
                </a:path>
              </a:pathLst>
            </a:custGeom>
            <a:solidFill>
              <a:srgbClr val="EF4B4B"/>
            </a:solidFill>
            <a:ln w="2733" cap="flat">
              <a:noFill/>
              <a:prstDash val="solid"/>
              <a:miter/>
            </a:ln>
          </p:spPr>
          <p:txBody>
            <a:bodyPr rtlCol="0" anchor="ctr"/>
            <a:lstStyle/>
            <a:p>
              <a:endParaRPr lang="fr-FR"/>
            </a:p>
          </p:txBody>
        </p:sp>
        <p:sp>
          <p:nvSpPr>
            <p:cNvPr id="131" name="Graphic 127">
              <a:extLst>
                <a:ext uri="{FF2B5EF4-FFF2-40B4-BE49-F238E27FC236}">
                  <a16:creationId xmlns:a16="http://schemas.microsoft.com/office/drawing/2014/main" id="{4364C42E-C7DE-4A13-9942-3D6464B97920}"/>
                </a:ext>
              </a:extLst>
            </p:cNvPr>
            <p:cNvSpPr/>
            <p:nvPr/>
          </p:nvSpPr>
          <p:spPr>
            <a:xfrm>
              <a:off x="1685433" y="2862445"/>
              <a:ext cx="1030740" cy="904191"/>
            </a:xfrm>
            <a:custGeom>
              <a:avLst/>
              <a:gdLst>
                <a:gd name="connsiteX0" fmla="*/ 151016 w 1030740"/>
                <a:gd name="connsiteY0" fmla="*/ 32061 h 904191"/>
                <a:gd name="connsiteX1" fmla="*/ 173194 w 1030740"/>
                <a:gd name="connsiteY1" fmla="*/ 12895 h 904191"/>
                <a:gd name="connsiteX2" fmla="*/ 295583 w 1030740"/>
                <a:gd name="connsiteY2" fmla="*/ 6871 h 904191"/>
                <a:gd name="connsiteX3" fmla="*/ 525303 w 1030740"/>
                <a:gd name="connsiteY3" fmla="*/ 20835 h 904191"/>
                <a:gd name="connsiteX4" fmla="*/ 932172 w 1030740"/>
                <a:gd name="connsiteY4" fmla="*/ 55608 h 904191"/>
                <a:gd name="connsiteX5" fmla="*/ 994599 w 1030740"/>
                <a:gd name="connsiteY5" fmla="*/ 65191 h 904191"/>
                <a:gd name="connsiteX6" fmla="*/ 1028824 w 1030740"/>
                <a:gd name="connsiteY6" fmla="*/ 179092 h 904191"/>
                <a:gd name="connsiteX7" fmla="*/ 991313 w 1030740"/>
                <a:gd name="connsiteY7" fmla="*/ 820062 h 904191"/>
                <a:gd name="connsiteX8" fmla="*/ 879876 w 1030740"/>
                <a:gd name="connsiteY8" fmla="*/ 901107 h 904191"/>
                <a:gd name="connsiteX9" fmla="*/ 121172 w 1030740"/>
                <a:gd name="connsiteY9" fmla="*/ 896726 h 904191"/>
                <a:gd name="connsiteX10" fmla="*/ 27532 w 1030740"/>
                <a:gd name="connsiteY10" fmla="*/ 867703 h 904191"/>
                <a:gd name="connsiteX11" fmla="*/ 1795 w 1030740"/>
                <a:gd name="connsiteY11" fmla="*/ 756266 h 904191"/>
                <a:gd name="connsiteX12" fmla="*/ 41496 w 1030740"/>
                <a:gd name="connsiteY12" fmla="*/ 487940 h 904191"/>
                <a:gd name="connsiteX13" fmla="*/ 87494 w 1030740"/>
                <a:gd name="connsiteY13" fmla="*/ 255757 h 904191"/>
                <a:gd name="connsiteX14" fmla="*/ 121720 w 1030740"/>
                <a:gd name="connsiteY14" fmla="*/ 105714 h 904191"/>
                <a:gd name="connsiteX15" fmla="*/ 151016 w 1030740"/>
                <a:gd name="connsiteY15" fmla="*/ 32061 h 904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30740" h="904191">
                  <a:moveTo>
                    <a:pt x="151016" y="32061"/>
                  </a:moveTo>
                  <a:cubicBezTo>
                    <a:pt x="157040" y="24395"/>
                    <a:pt x="164159" y="18097"/>
                    <a:pt x="173194" y="12895"/>
                  </a:cubicBezTo>
                  <a:cubicBezTo>
                    <a:pt x="210431" y="-7640"/>
                    <a:pt x="255882" y="1121"/>
                    <a:pt x="295583" y="6871"/>
                  </a:cubicBezTo>
                  <a:cubicBezTo>
                    <a:pt x="370605" y="17823"/>
                    <a:pt x="449460" y="15633"/>
                    <a:pt x="525303" y="20835"/>
                  </a:cubicBezTo>
                  <a:cubicBezTo>
                    <a:pt x="661108" y="30144"/>
                    <a:pt x="796914" y="40001"/>
                    <a:pt x="932172" y="55608"/>
                  </a:cubicBezTo>
                  <a:cubicBezTo>
                    <a:pt x="951612" y="57798"/>
                    <a:pt x="975980" y="57524"/>
                    <a:pt x="994599" y="65191"/>
                  </a:cubicBezTo>
                  <a:cubicBezTo>
                    <a:pt x="1041966" y="84631"/>
                    <a:pt x="1029371" y="148427"/>
                    <a:pt x="1028824" y="179092"/>
                  </a:cubicBezTo>
                  <a:cubicBezTo>
                    <a:pt x="1027181" y="262876"/>
                    <a:pt x="1007467" y="691101"/>
                    <a:pt x="991313" y="820062"/>
                  </a:cubicBezTo>
                  <a:cubicBezTo>
                    <a:pt x="983920" y="878655"/>
                    <a:pt x="967492" y="899190"/>
                    <a:pt x="879876" y="901107"/>
                  </a:cubicBezTo>
                  <a:cubicBezTo>
                    <a:pt x="823747" y="902476"/>
                    <a:pt x="212074" y="909321"/>
                    <a:pt x="121172" y="896726"/>
                  </a:cubicBezTo>
                  <a:cubicBezTo>
                    <a:pt x="89685" y="892345"/>
                    <a:pt x="52722" y="888786"/>
                    <a:pt x="27532" y="867703"/>
                  </a:cubicBezTo>
                  <a:cubicBezTo>
                    <a:pt x="-3682" y="841418"/>
                    <a:pt x="-1491" y="792955"/>
                    <a:pt x="1795" y="756266"/>
                  </a:cubicBezTo>
                  <a:cubicBezTo>
                    <a:pt x="12747" y="638531"/>
                    <a:pt x="27806" y="577200"/>
                    <a:pt x="41496" y="487940"/>
                  </a:cubicBezTo>
                  <a:cubicBezTo>
                    <a:pt x="53543" y="409633"/>
                    <a:pt x="72435" y="333243"/>
                    <a:pt x="87494" y="255757"/>
                  </a:cubicBezTo>
                  <a:cubicBezTo>
                    <a:pt x="97351" y="205377"/>
                    <a:pt x="108851" y="155272"/>
                    <a:pt x="121720" y="105714"/>
                  </a:cubicBezTo>
                  <a:cubicBezTo>
                    <a:pt x="128017" y="80250"/>
                    <a:pt x="134862" y="52322"/>
                    <a:pt x="151016" y="32061"/>
                  </a:cubicBezTo>
                  <a:close/>
                </a:path>
              </a:pathLst>
            </a:custGeom>
            <a:solidFill>
              <a:srgbClr val="FFFFFF"/>
            </a:solidFill>
            <a:ln w="2733" cap="flat">
              <a:noFill/>
              <a:prstDash val="solid"/>
              <a:miter/>
            </a:ln>
          </p:spPr>
          <p:txBody>
            <a:bodyPr rtlCol="0" anchor="ctr"/>
            <a:lstStyle/>
            <a:p>
              <a:endParaRPr lang="fr-FR"/>
            </a:p>
          </p:txBody>
        </p:sp>
        <p:sp>
          <p:nvSpPr>
            <p:cNvPr id="132" name="Graphic 127">
              <a:extLst>
                <a:ext uri="{FF2B5EF4-FFF2-40B4-BE49-F238E27FC236}">
                  <a16:creationId xmlns:a16="http://schemas.microsoft.com/office/drawing/2014/main" id="{15B456AB-2DF4-4DE8-BC88-CDB2FD37CF3E}"/>
                </a:ext>
              </a:extLst>
            </p:cNvPr>
            <p:cNvSpPr/>
            <p:nvPr/>
          </p:nvSpPr>
          <p:spPr>
            <a:xfrm>
              <a:off x="1766665" y="2856401"/>
              <a:ext cx="979448" cy="940414"/>
            </a:xfrm>
            <a:custGeom>
              <a:avLst/>
              <a:gdLst>
                <a:gd name="connsiteX0" fmla="*/ 98534 w 979448"/>
                <a:gd name="connsiteY0" fmla="*/ 38379 h 940414"/>
                <a:gd name="connsiteX1" fmla="*/ 119069 w 979448"/>
                <a:gd name="connsiteY1" fmla="*/ 17297 h 940414"/>
                <a:gd name="connsiteX2" fmla="*/ 239542 w 979448"/>
                <a:gd name="connsiteY2" fmla="*/ 3607 h 940414"/>
                <a:gd name="connsiteX3" fmla="*/ 467344 w 979448"/>
                <a:gd name="connsiteY3" fmla="*/ 4154 h 940414"/>
                <a:gd name="connsiteX4" fmla="*/ 871475 w 979448"/>
                <a:gd name="connsiteY4" fmla="*/ 15380 h 940414"/>
                <a:gd name="connsiteX5" fmla="*/ 933628 w 979448"/>
                <a:gd name="connsiteY5" fmla="*/ 21404 h 940414"/>
                <a:gd name="connsiteX6" fmla="*/ 975246 w 979448"/>
                <a:gd name="connsiteY6" fmla="*/ 137222 h 940414"/>
                <a:gd name="connsiteX7" fmla="*/ 977437 w 979448"/>
                <a:gd name="connsiteY7" fmla="*/ 232778 h 940414"/>
                <a:gd name="connsiteX8" fmla="*/ 979079 w 979448"/>
                <a:gd name="connsiteY8" fmla="*/ 623219 h 940414"/>
                <a:gd name="connsiteX9" fmla="*/ 976615 w 979448"/>
                <a:gd name="connsiteY9" fmla="*/ 793524 h 940414"/>
                <a:gd name="connsiteX10" fmla="*/ 958818 w 979448"/>
                <a:gd name="connsiteY10" fmla="*/ 860605 h 940414"/>
                <a:gd name="connsiteX11" fmla="*/ 865999 w 979448"/>
                <a:gd name="connsiteY11" fmla="*/ 898390 h 940414"/>
                <a:gd name="connsiteX12" fmla="*/ 659279 w 979448"/>
                <a:gd name="connsiteY12" fmla="*/ 924401 h 940414"/>
                <a:gd name="connsiteX13" fmla="*/ 471451 w 979448"/>
                <a:gd name="connsiteY13" fmla="*/ 935627 h 940414"/>
                <a:gd name="connsiteX14" fmla="*/ 127557 w 979448"/>
                <a:gd name="connsiteY14" fmla="*/ 935901 h 940414"/>
                <a:gd name="connsiteX15" fmla="*/ 33095 w 979448"/>
                <a:gd name="connsiteY15" fmla="*/ 911532 h 940414"/>
                <a:gd name="connsiteX16" fmla="*/ 239 w 979448"/>
                <a:gd name="connsiteY16" fmla="*/ 797631 h 940414"/>
                <a:gd name="connsiteX17" fmla="*/ 21048 w 979448"/>
                <a:gd name="connsiteY17" fmla="*/ 517258 h 940414"/>
                <a:gd name="connsiteX18" fmla="*/ 50619 w 979448"/>
                <a:gd name="connsiteY18" fmla="*/ 273849 h 940414"/>
                <a:gd name="connsiteX19" fmla="*/ 74166 w 979448"/>
                <a:gd name="connsiteY19" fmla="*/ 116413 h 940414"/>
                <a:gd name="connsiteX20" fmla="*/ 98534 w 979448"/>
                <a:gd name="connsiteY20" fmla="*/ 38379 h 9404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79448" h="940414">
                  <a:moveTo>
                    <a:pt x="98534" y="38379"/>
                  </a:moveTo>
                  <a:cubicBezTo>
                    <a:pt x="104010" y="30165"/>
                    <a:pt x="110581" y="23046"/>
                    <a:pt x="119069" y="17297"/>
                  </a:cubicBezTo>
                  <a:cubicBezTo>
                    <a:pt x="154389" y="-6524"/>
                    <a:pt x="200114" y="47"/>
                    <a:pt x="239542" y="3607"/>
                  </a:cubicBezTo>
                  <a:cubicBezTo>
                    <a:pt x="314289" y="10452"/>
                    <a:pt x="392323" y="3333"/>
                    <a:pt x="467344" y="4154"/>
                  </a:cubicBezTo>
                  <a:cubicBezTo>
                    <a:pt x="602055" y="5523"/>
                    <a:pt x="737039" y="7440"/>
                    <a:pt x="871475" y="15380"/>
                  </a:cubicBezTo>
                  <a:cubicBezTo>
                    <a:pt x="890915" y="16475"/>
                    <a:pt x="915010" y="14832"/>
                    <a:pt x="933628" y="21404"/>
                  </a:cubicBezTo>
                  <a:cubicBezTo>
                    <a:pt x="981544" y="38653"/>
                    <a:pt x="973603" y="105461"/>
                    <a:pt x="975246" y="137222"/>
                  </a:cubicBezTo>
                  <a:cubicBezTo>
                    <a:pt x="976889" y="168983"/>
                    <a:pt x="977163" y="201017"/>
                    <a:pt x="977437" y="232778"/>
                  </a:cubicBezTo>
                  <a:cubicBezTo>
                    <a:pt x="979353" y="362834"/>
                    <a:pt x="979901" y="493164"/>
                    <a:pt x="979079" y="623219"/>
                  </a:cubicBezTo>
                  <a:cubicBezTo>
                    <a:pt x="978806" y="679896"/>
                    <a:pt x="978258" y="736847"/>
                    <a:pt x="976615" y="793524"/>
                  </a:cubicBezTo>
                  <a:cubicBezTo>
                    <a:pt x="975794" y="820356"/>
                    <a:pt x="980996" y="842260"/>
                    <a:pt x="958818" y="860605"/>
                  </a:cubicBezTo>
                  <a:cubicBezTo>
                    <a:pt x="933628" y="881414"/>
                    <a:pt x="896118" y="887711"/>
                    <a:pt x="865999" y="898390"/>
                  </a:cubicBezTo>
                  <a:cubicBezTo>
                    <a:pt x="798918" y="922210"/>
                    <a:pt x="729920" y="925770"/>
                    <a:pt x="659279" y="924401"/>
                  </a:cubicBezTo>
                  <a:cubicBezTo>
                    <a:pt x="597674" y="923306"/>
                    <a:pt x="534152" y="934805"/>
                    <a:pt x="471451" y="935627"/>
                  </a:cubicBezTo>
                  <a:cubicBezTo>
                    <a:pt x="357824" y="937543"/>
                    <a:pt x="241184" y="945210"/>
                    <a:pt x="127557" y="935901"/>
                  </a:cubicBezTo>
                  <a:cubicBezTo>
                    <a:pt x="96070" y="933436"/>
                    <a:pt x="59380" y="932067"/>
                    <a:pt x="33095" y="911532"/>
                  </a:cubicBezTo>
                  <a:cubicBezTo>
                    <a:pt x="513" y="886342"/>
                    <a:pt x="-856" y="835963"/>
                    <a:pt x="239" y="797631"/>
                  </a:cubicBezTo>
                  <a:cubicBezTo>
                    <a:pt x="3251" y="674968"/>
                    <a:pt x="13929" y="610624"/>
                    <a:pt x="21048" y="517258"/>
                  </a:cubicBezTo>
                  <a:cubicBezTo>
                    <a:pt x="27619" y="435391"/>
                    <a:pt x="41036" y="355168"/>
                    <a:pt x="50619" y="273849"/>
                  </a:cubicBezTo>
                  <a:cubicBezTo>
                    <a:pt x="56916" y="221005"/>
                    <a:pt x="64856" y="168435"/>
                    <a:pt x="74166" y="116413"/>
                  </a:cubicBezTo>
                  <a:cubicBezTo>
                    <a:pt x="79094" y="89854"/>
                    <a:pt x="83749" y="60557"/>
                    <a:pt x="98534" y="38379"/>
                  </a:cubicBezTo>
                  <a:close/>
                </a:path>
              </a:pathLst>
            </a:custGeom>
            <a:solidFill>
              <a:srgbClr val="F4EFEF"/>
            </a:solidFill>
            <a:ln w="2733" cap="flat">
              <a:noFill/>
              <a:prstDash val="solid"/>
              <a:miter/>
            </a:ln>
          </p:spPr>
          <p:txBody>
            <a:bodyPr rtlCol="0" anchor="ctr"/>
            <a:lstStyle/>
            <a:p>
              <a:endParaRPr lang="fr-FR"/>
            </a:p>
          </p:txBody>
        </p:sp>
        <p:sp>
          <p:nvSpPr>
            <p:cNvPr id="133" name="Graphic 127">
              <a:extLst>
                <a:ext uri="{FF2B5EF4-FFF2-40B4-BE49-F238E27FC236}">
                  <a16:creationId xmlns:a16="http://schemas.microsoft.com/office/drawing/2014/main" id="{4A41CDF0-0503-4244-A653-8D51B37DA4F3}"/>
                </a:ext>
              </a:extLst>
            </p:cNvPr>
            <p:cNvSpPr/>
            <p:nvPr/>
          </p:nvSpPr>
          <p:spPr>
            <a:xfrm>
              <a:off x="1858938" y="2789257"/>
              <a:ext cx="1073887" cy="1043567"/>
            </a:xfrm>
            <a:custGeom>
              <a:avLst/>
              <a:gdLst>
                <a:gd name="connsiteX0" fmla="*/ 953340 w 1073887"/>
                <a:gd name="connsiteY0" fmla="*/ 1204 h 1043567"/>
                <a:gd name="connsiteX1" fmla="*/ 36106 w 1073887"/>
                <a:gd name="connsiteY1" fmla="*/ 83345 h 1043567"/>
                <a:gd name="connsiteX2" fmla="*/ 2976 w 1073887"/>
                <a:gd name="connsiteY2" fmla="*/ 207925 h 1043567"/>
                <a:gd name="connsiteX3" fmla="*/ 65402 w 1073887"/>
                <a:gd name="connsiteY3" fmla="*/ 935141 h 1043567"/>
                <a:gd name="connsiteX4" fmla="*/ 194089 w 1073887"/>
                <a:gd name="connsiteY4" fmla="*/ 1043567 h 1043567"/>
                <a:gd name="connsiteX5" fmla="*/ 958543 w 1073887"/>
                <a:gd name="connsiteY5" fmla="*/ 945272 h 1043567"/>
                <a:gd name="connsiteX6" fmla="*/ 1073813 w 1073887"/>
                <a:gd name="connsiteY6" fmla="*/ 869429 h 1043567"/>
                <a:gd name="connsiteX7" fmla="*/ 1008375 w 1073887"/>
                <a:gd name="connsiteY7" fmla="*/ 165485 h 1043567"/>
                <a:gd name="connsiteX8" fmla="*/ 953340 w 1073887"/>
                <a:gd name="connsiteY8" fmla="*/ 1204 h 10435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73887" h="1043567">
                  <a:moveTo>
                    <a:pt x="953340" y="1204"/>
                  </a:moveTo>
                  <a:cubicBezTo>
                    <a:pt x="814523" y="-10569"/>
                    <a:pt x="71152" y="67464"/>
                    <a:pt x="36106" y="83345"/>
                  </a:cubicBezTo>
                  <a:cubicBezTo>
                    <a:pt x="-12631" y="105249"/>
                    <a:pt x="1607" y="174521"/>
                    <a:pt x="2976" y="207925"/>
                  </a:cubicBezTo>
                  <a:cubicBezTo>
                    <a:pt x="6261" y="298827"/>
                    <a:pt x="45962" y="795502"/>
                    <a:pt x="65402" y="935141"/>
                  </a:cubicBezTo>
                  <a:cubicBezTo>
                    <a:pt x="74164" y="998663"/>
                    <a:pt x="103187" y="1043293"/>
                    <a:pt x="194089" y="1043567"/>
                  </a:cubicBezTo>
                  <a:cubicBezTo>
                    <a:pt x="252409" y="1043840"/>
                    <a:pt x="864355" y="960879"/>
                    <a:pt x="958543" y="945272"/>
                  </a:cubicBezTo>
                  <a:cubicBezTo>
                    <a:pt x="1066694" y="927475"/>
                    <a:pt x="1072992" y="894619"/>
                    <a:pt x="1073813" y="869429"/>
                  </a:cubicBezTo>
                  <a:cubicBezTo>
                    <a:pt x="1076277" y="792491"/>
                    <a:pt x="1016862" y="257209"/>
                    <a:pt x="1008375" y="165485"/>
                  </a:cubicBezTo>
                  <a:cubicBezTo>
                    <a:pt x="1004267" y="119760"/>
                    <a:pt x="1012482" y="6133"/>
                    <a:pt x="953340" y="1204"/>
                  </a:cubicBezTo>
                  <a:close/>
                </a:path>
              </a:pathLst>
            </a:custGeom>
            <a:solidFill>
              <a:srgbClr val="FFFFFF"/>
            </a:solidFill>
            <a:ln w="2733" cap="flat">
              <a:noFill/>
              <a:prstDash val="solid"/>
              <a:miter/>
            </a:ln>
          </p:spPr>
          <p:txBody>
            <a:bodyPr rtlCol="0" anchor="ctr"/>
            <a:lstStyle/>
            <a:p>
              <a:endParaRPr lang="fr-FR"/>
            </a:p>
          </p:txBody>
        </p:sp>
        <p:sp>
          <p:nvSpPr>
            <p:cNvPr id="134" name="Graphic 127">
              <a:extLst>
                <a:ext uri="{FF2B5EF4-FFF2-40B4-BE49-F238E27FC236}">
                  <a16:creationId xmlns:a16="http://schemas.microsoft.com/office/drawing/2014/main" id="{9C961CB0-1D91-4650-B77A-B9FAFD338FE1}"/>
                </a:ext>
              </a:extLst>
            </p:cNvPr>
            <p:cNvSpPr/>
            <p:nvPr/>
          </p:nvSpPr>
          <p:spPr>
            <a:xfrm>
              <a:off x="2247811" y="3111791"/>
              <a:ext cx="85369" cy="89372"/>
            </a:xfrm>
            <a:custGeom>
              <a:avLst/>
              <a:gdLst>
                <a:gd name="connsiteX0" fmla="*/ 77921 w 85369"/>
                <a:gd name="connsiteY0" fmla="*/ 9422 h 89372"/>
                <a:gd name="connsiteX1" fmla="*/ 58755 w 85369"/>
                <a:gd name="connsiteY1" fmla="*/ 387 h 89372"/>
                <a:gd name="connsiteX2" fmla="*/ 19602 w 85369"/>
                <a:gd name="connsiteY2" fmla="*/ 5042 h 89372"/>
                <a:gd name="connsiteX3" fmla="*/ 162 w 85369"/>
                <a:gd name="connsiteY3" fmla="*/ 23386 h 89372"/>
                <a:gd name="connsiteX4" fmla="*/ 6459 w 85369"/>
                <a:gd name="connsiteY4" fmla="*/ 78420 h 89372"/>
                <a:gd name="connsiteX5" fmla="*/ 16590 w 85369"/>
                <a:gd name="connsiteY5" fmla="*/ 89372 h 89372"/>
                <a:gd name="connsiteX6" fmla="*/ 76826 w 85369"/>
                <a:gd name="connsiteY6" fmla="*/ 81980 h 89372"/>
                <a:gd name="connsiteX7" fmla="*/ 85040 w 85369"/>
                <a:gd name="connsiteY7" fmla="*/ 67468 h 89372"/>
                <a:gd name="connsiteX8" fmla="*/ 77921 w 85369"/>
                <a:gd name="connsiteY8" fmla="*/ 9422 h 893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5369" h="89372">
                  <a:moveTo>
                    <a:pt x="77921" y="9422"/>
                  </a:moveTo>
                  <a:cubicBezTo>
                    <a:pt x="76552" y="5863"/>
                    <a:pt x="76552" y="-1803"/>
                    <a:pt x="58755" y="387"/>
                  </a:cubicBezTo>
                  <a:cubicBezTo>
                    <a:pt x="51636" y="1208"/>
                    <a:pt x="28637" y="3946"/>
                    <a:pt x="19602" y="5042"/>
                  </a:cubicBezTo>
                  <a:cubicBezTo>
                    <a:pt x="6185" y="6958"/>
                    <a:pt x="-1207" y="8875"/>
                    <a:pt x="162" y="23386"/>
                  </a:cubicBezTo>
                  <a:cubicBezTo>
                    <a:pt x="1531" y="37898"/>
                    <a:pt x="5912" y="71028"/>
                    <a:pt x="6459" y="78420"/>
                  </a:cubicBezTo>
                  <a:cubicBezTo>
                    <a:pt x="7281" y="85539"/>
                    <a:pt x="8650" y="89372"/>
                    <a:pt x="16590" y="89372"/>
                  </a:cubicBezTo>
                  <a:cubicBezTo>
                    <a:pt x="22340" y="89372"/>
                    <a:pt x="71898" y="83349"/>
                    <a:pt x="76826" y="81980"/>
                  </a:cubicBezTo>
                  <a:cubicBezTo>
                    <a:pt x="84766" y="79516"/>
                    <a:pt x="86135" y="74861"/>
                    <a:pt x="85040" y="67468"/>
                  </a:cubicBezTo>
                  <a:cubicBezTo>
                    <a:pt x="82028" y="49945"/>
                    <a:pt x="79017" y="11887"/>
                    <a:pt x="77921" y="9422"/>
                  </a:cubicBezTo>
                  <a:close/>
                </a:path>
              </a:pathLst>
            </a:custGeom>
            <a:solidFill>
              <a:srgbClr val="DFDFDF"/>
            </a:solidFill>
            <a:ln w="2733" cap="flat">
              <a:noFill/>
              <a:prstDash val="solid"/>
              <a:miter/>
            </a:ln>
          </p:spPr>
          <p:txBody>
            <a:bodyPr rtlCol="0" anchor="ctr"/>
            <a:lstStyle/>
            <a:p>
              <a:endParaRPr lang="fr-FR"/>
            </a:p>
          </p:txBody>
        </p:sp>
        <p:sp>
          <p:nvSpPr>
            <p:cNvPr id="135" name="Graphic 127">
              <a:extLst>
                <a:ext uri="{FF2B5EF4-FFF2-40B4-BE49-F238E27FC236}">
                  <a16:creationId xmlns:a16="http://schemas.microsoft.com/office/drawing/2014/main" id="{C2475EC3-BD1F-4CCD-ACFB-A6674F33A009}"/>
                </a:ext>
              </a:extLst>
            </p:cNvPr>
            <p:cNvSpPr/>
            <p:nvPr/>
          </p:nvSpPr>
          <p:spPr>
            <a:xfrm>
              <a:off x="2365272" y="3096732"/>
              <a:ext cx="85369" cy="89372"/>
            </a:xfrm>
            <a:custGeom>
              <a:avLst/>
              <a:gdLst>
                <a:gd name="connsiteX0" fmla="*/ 77921 w 85369"/>
                <a:gd name="connsiteY0" fmla="*/ 9422 h 89372"/>
                <a:gd name="connsiteX1" fmla="*/ 58755 w 85369"/>
                <a:gd name="connsiteY1" fmla="*/ 387 h 89372"/>
                <a:gd name="connsiteX2" fmla="*/ 19602 w 85369"/>
                <a:gd name="connsiteY2" fmla="*/ 5042 h 89372"/>
                <a:gd name="connsiteX3" fmla="*/ 162 w 85369"/>
                <a:gd name="connsiteY3" fmla="*/ 23386 h 89372"/>
                <a:gd name="connsiteX4" fmla="*/ 6459 w 85369"/>
                <a:gd name="connsiteY4" fmla="*/ 78420 h 89372"/>
                <a:gd name="connsiteX5" fmla="*/ 16590 w 85369"/>
                <a:gd name="connsiteY5" fmla="*/ 89372 h 89372"/>
                <a:gd name="connsiteX6" fmla="*/ 76826 w 85369"/>
                <a:gd name="connsiteY6" fmla="*/ 81980 h 89372"/>
                <a:gd name="connsiteX7" fmla="*/ 85040 w 85369"/>
                <a:gd name="connsiteY7" fmla="*/ 67468 h 89372"/>
                <a:gd name="connsiteX8" fmla="*/ 77921 w 85369"/>
                <a:gd name="connsiteY8" fmla="*/ 9422 h 893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5369" h="89372">
                  <a:moveTo>
                    <a:pt x="77921" y="9422"/>
                  </a:moveTo>
                  <a:cubicBezTo>
                    <a:pt x="76552" y="5863"/>
                    <a:pt x="76552" y="-1803"/>
                    <a:pt x="58755" y="387"/>
                  </a:cubicBezTo>
                  <a:cubicBezTo>
                    <a:pt x="51636" y="1208"/>
                    <a:pt x="28637" y="3946"/>
                    <a:pt x="19602" y="5042"/>
                  </a:cubicBezTo>
                  <a:cubicBezTo>
                    <a:pt x="6185" y="6958"/>
                    <a:pt x="-1207" y="8875"/>
                    <a:pt x="162" y="23386"/>
                  </a:cubicBezTo>
                  <a:cubicBezTo>
                    <a:pt x="1531" y="37898"/>
                    <a:pt x="5912" y="71028"/>
                    <a:pt x="6459" y="78420"/>
                  </a:cubicBezTo>
                  <a:cubicBezTo>
                    <a:pt x="7281" y="85539"/>
                    <a:pt x="8650" y="89372"/>
                    <a:pt x="16590" y="89372"/>
                  </a:cubicBezTo>
                  <a:cubicBezTo>
                    <a:pt x="22340" y="89372"/>
                    <a:pt x="71898" y="83349"/>
                    <a:pt x="76826" y="81980"/>
                  </a:cubicBezTo>
                  <a:cubicBezTo>
                    <a:pt x="84766" y="79516"/>
                    <a:pt x="86135" y="74861"/>
                    <a:pt x="85040" y="67468"/>
                  </a:cubicBezTo>
                  <a:cubicBezTo>
                    <a:pt x="82028" y="50219"/>
                    <a:pt x="78743" y="12160"/>
                    <a:pt x="77921" y="9422"/>
                  </a:cubicBezTo>
                  <a:close/>
                </a:path>
              </a:pathLst>
            </a:custGeom>
            <a:solidFill>
              <a:srgbClr val="DFDFDF"/>
            </a:solidFill>
            <a:ln w="2733" cap="flat">
              <a:noFill/>
              <a:prstDash val="solid"/>
              <a:miter/>
            </a:ln>
          </p:spPr>
          <p:txBody>
            <a:bodyPr rtlCol="0" anchor="ctr"/>
            <a:lstStyle/>
            <a:p>
              <a:endParaRPr lang="fr-FR"/>
            </a:p>
          </p:txBody>
        </p:sp>
        <p:sp>
          <p:nvSpPr>
            <p:cNvPr id="136" name="Graphic 127">
              <a:extLst>
                <a:ext uri="{FF2B5EF4-FFF2-40B4-BE49-F238E27FC236}">
                  <a16:creationId xmlns:a16="http://schemas.microsoft.com/office/drawing/2014/main" id="{8418CC52-B763-4EA3-A720-9692F9843F29}"/>
                </a:ext>
              </a:extLst>
            </p:cNvPr>
            <p:cNvSpPr/>
            <p:nvPr/>
          </p:nvSpPr>
          <p:spPr>
            <a:xfrm>
              <a:off x="2481090" y="3083864"/>
              <a:ext cx="85369" cy="89372"/>
            </a:xfrm>
            <a:custGeom>
              <a:avLst/>
              <a:gdLst>
                <a:gd name="connsiteX0" fmla="*/ 77921 w 85369"/>
                <a:gd name="connsiteY0" fmla="*/ 9422 h 89372"/>
                <a:gd name="connsiteX1" fmla="*/ 58755 w 85369"/>
                <a:gd name="connsiteY1" fmla="*/ 387 h 89372"/>
                <a:gd name="connsiteX2" fmla="*/ 19602 w 85369"/>
                <a:gd name="connsiteY2" fmla="*/ 5042 h 89372"/>
                <a:gd name="connsiteX3" fmla="*/ 162 w 85369"/>
                <a:gd name="connsiteY3" fmla="*/ 23386 h 89372"/>
                <a:gd name="connsiteX4" fmla="*/ 6459 w 85369"/>
                <a:gd name="connsiteY4" fmla="*/ 78420 h 89372"/>
                <a:gd name="connsiteX5" fmla="*/ 16590 w 85369"/>
                <a:gd name="connsiteY5" fmla="*/ 89372 h 89372"/>
                <a:gd name="connsiteX6" fmla="*/ 76826 w 85369"/>
                <a:gd name="connsiteY6" fmla="*/ 81980 h 89372"/>
                <a:gd name="connsiteX7" fmla="*/ 85040 w 85369"/>
                <a:gd name="connsiteY7" fmla="*/ 67468 h 89372"/>
                <a:gd name="connsiteX8" fmla="*/ 77921 w 85369"/>
                <a:gd name="connsiteY8" fmla="*/ 9422 h 893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5369" h="89372">
                  <a:moveTo>
                    <a:pt x="77921" y="9422"/>
                  </a:moveTo>
                  <a:cubicBezTo>
                    <a:pt x="76552" y="5863"/>
                    <a:pt x="76552" y="-1803"/>
                    <a:pt x="58755" y="387"/>
                  </a:cubicBezTo>
                  <a:cubicBezTo>
                    <a:pt x="51636" y="1208"/>
                    <a:pt x="28637" y="3946"/>
                    <a:pt x="19602" y="5042"/>
                  </a:cubicBezTo>
                  <a:cubicBezTo>
                    <a:pt x="6185" y="6958"/>
                    <a:pt x="-1207" y="8875"/>
                    <a:pt x="162" y="23386"/>
                  </a:cubicBezTo>
                  <a:cubicBezTo>
                    <a:pt x="1531" y="37898"/>
                    <a:pt x="5912" y="71028"/>
                    <a:pt x="6459" y="78420"/>
                  </a:cubicBezTo>
                  <a:cubicBezTo>
                    <a:pt x="7281" y="85539"/>
                    <a:pt x="8650" y="89372"/>
                    <a:pt x="16590" y="89372"/>
                  </a:cubicBezTo>
                  <a:cubicBezTo>
                    <a:pt x="22340" y="89372"/>
                    <a:pt x="71898" y="83349"/>
                    <a:pt x="76826" y="81980"/>
                  </a:cubicBezTo>
                  <a:cubicBezTo>
                    <a:pt x="84766" y="79516"/>
                    <a:pt x="86135" y="74861"/>
                    <a:pt x="85040" y="67468"/>
                  </a:cubicBezTo>
                  <a:cubicBezTo>
                    <a:pt x="82302" y="50219"/>
                    <a:pt x="79017" y="11887"/>
                    <a:pt x="77921" y="9422"/>
                  </a:cubicBezTo>
                  <a:close/>
                </a:path>
              </a:pathLst>
            </a:custGeom>
            <a:solidFill>
              <a:srgbClr val="DFDFDF"/>
            </a:solidFill>
            <a:ln w="2733" cap="flat">
              <a:noFill/>
              <a:prstDash val="solid"/>
              <a:miter/>
            </a:ln>
          </p:spPr>
          <p:txBody>
            <a:bodyPr rtlCol="0" anchor="ctr"/>
            <a:lstStyle/>
            <a:p>
              <a:endParaRPr lang="fr-FR"/>
            </a:p>
          </p:txBody>
        </p:sp>
        <p:sp>
          <p:nvSpPr>
            <p:cNvPr id="137" name="Graphic 127">
              <a:extLst>
                <a:ext uri="{FF2B5EF4-FFF2-40B4-BE49-F238E27FC236}">
                  <a16:creationId xmlns:a16="http://schemas.microsoft.com/office/drawing/2014/main" id="{AECE6517-B75A-4FED-8A7A-1EA014787D41}"/>
                </a:ext>
              </a:extLst>
            </p:cNvPr>
            <p:cNvSpPr/>
            <p:nvPr/>
          </p:nvSpPr>
          <p:spPr>
            <a:xfrm>
              <a:off x="2594170" y="3069900"/>
              <a:ext cx="85369" cy="89372"/>
            </a:xfrm>
            <a:custGeom>
              <a:avLst/>
              <a:gdLst>
                <a:gd name="connsiteX0" fmla="*/ 77921 w 85369"/>
                <a:gd name="connsiteY0" fmla="*/ 9422 h 89372"/>
                <a:gd name="connsiteX1" fmla="*/ 58755 w 85369"/>
                <a:gd name="connsiteY1" fmla="*/ 387 h 89372"/>
                <a:gd name="connsiteX2" fmla="*/ 19602 w 85369"/>
                <a:gd name="connsiteY2" fmla="*/ 5042 h 89372"/>
                <a:gd name="connsiteX3" fmla="*/ 162 w 85369"/>
                <a:gd name="connsiteY3" fmla="*/ 23386 h 89372"/>
                <a:gd name="connsiteX4" fmla="*/ 6459 w 85369"/>
                <a:gd name="connsiteY4" fmla="*/ 78420 h 89372"/>
                <a:gd name="connsiteX5" fmla="*/ 16590 w 85369"/>
                <a:gd name="connsiteY5" fmla="*/ 89372 h 89372"/>
                <a:gd name="connsiteX6" fmla="*/ 76826 w 85369"/>
                <a:gd name="connsiteY6" fmla="*/ 81980 h 89372"/>
                <a:gd name="connsiteX7" fmla="*/ 85040 w 85369"/>
                <a:gd name="connsiteY7" fmla="*/ 67468 h 89372"/>
                <a:gd name="connsiteX8" fmla="*/ 77921 w 85369"/>
                <a:gd name="connsiteY8" fmla="*/ 9422 h 893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5369" h="89372">
                  <a:moveTo>
                    <a:pt x="77921" y="9422"/>
                  </a:moveTo>
                  <a:cubicBezTo>
                    <a:pt x="76552" y="5863"/>
                    <a:pt x="76552" y="-1803"/>
                    <a:pt x="58755" y="387"/>
                  </a:cubicBezTo>
                  <a:cubicBezTo>
                    <a:pt x="51636" y="1208"/>
                    <a:pt x="28637" y="3946"/>
                    <a:pt x="19602" y="5042"/>
                  </a:cubicBezTo>
                  <a:cubicBezTo>
                    <a:pt x="6185" y="6958"/>
                    <a:pt x="-1207" y="8875"/>
                    <a:pt x="162" y="23386"/>
                  </a:cubicBezTo>
                  <a:cubicBezTo>
                    <a:pt x="1531" y="37898"/>
                    <a:pt x="5912" y="71028"/>
                    <a:pt x="6459" y="78420"/>
                  </a:cubicBezTo>
                  <a:cubicBezTo>
                    <a:pt x="7281" y="85539"/>
                    <a:pt x="8650" y="89372"/>
                    <a:pt x="16590" y="89372"/>
                  </a:cubicBezTo>
                  <a:cubicBezTo>
                    <a:pt x="22340" y="89372"/>
                    <a:pt x="71898" y="83349"/>
                    <a:pt x="76826" y="81980"/>
                  </a:cubicBezTo>
                  <a:cubicBezTo>
                    <a:pt x="84766" y="79516"/>
                    <a:pt x="86135" y="74861"/>
                    <a:pt x="85040" y="67468"/>
                  </a:cubicBezTo>
                  <a:cubicBezTo>
                    <a:pt x="82302" y="49945"/>
                    <a:pt x="79017" y="11887"/>
                    <a:pt x="77921" y="9422"/>
                  </a:cubicBezTo>
                  <a:close/>
                </a:path>
              </a:pathLst>
            </a:custGeom>
            <a:solidFill>
              <a:srgbClr val="F6A0A1"/>
            </a:solidFill>
            <a:ln w="2733" cap="flat">
              <a:noFill/>
              <a:prstDash val="solid"/>
              <a:miter/>
            </a:ln>
          </p:spPr>
          <p:txBody>
            <a:bodyPr rtlCol="0" anchor="ctr"/>
            <a:lstStyle/>
            <a:p>
              <a:endParaRPr lang="fr-FR"/>
            </a:p>
          </p:txBody>
        </p:sp>
        <p:sp>
          <p:nvSpPr>
            <p:cNvPr id="138" name="Graphic 127">
              <a:extLst>
                <a:ext uri="{FF2B5EF4-FFF2-40B4-BE49-F238E27FC236}">
                  <a16:creationId xmlns:a16="http://schemas.microsoft.com/office/drawing/2014/main" id="{D7CAF576-8030-4AB1-92DF-12FB16D80310}"/>
                </a:ext>
              </a:extLst>
            </p:cNvPr>
            <p:cNvSpPr/>
            <p:nvPr/>
          </p:nvSpPr>
          <p:spPr>
            <a:xfrm>
              <a:off x="2709715" y="3054841"/>
              <a:ext cx="85369" cy="89372"/>
            </a:xfrm>
            <a:custGeom>
              <a:avLst/>
              <a:gdLst>
                <a:gd name="connsiteX0" fmla="*/ 77921 w 85369"/>
                <a:gd name="connsiteY0" fmla="*/ 9422 h 89372"/>
                <a:gd name="connsiteX1" fmla="*/ 58755 w 85369"/>
                <a:gd name="connsiteY1" fmla="*/ 387 h 89372"/>
                <a:gd name="connsiteX2" fmla="*/ 19602 w 85369"/>
                <a:gd name="connsiteY2" fmla="*/ 5042 h 89372"/>
                <a:gd name="connsiteX3" fmla="*/ 162 w 85369"/>
                <a:gd name="connsiteY3" fmla="*/ 23386 h 89372"/>
                <a:gd name="connsiteX4" fmla="*/ 6459 w 85369"/>
                <a:gd name="connsiteY4" fmla="*/ 78420 h 89372"/>
                <a:gd name="connsiteX5" fmla="*/ 16590 w 85369"/>
                <a:gd name="connsiteY5" fmla="*/ 89372 h 89372"/>
                <a:gd name="connsiteX6" fmla="*/ 76826 w 85369"/>
                <a:gd name="connsiteY6" fmla="*/ 81980 h 89372"/>
                <a:gd name="connsiteX7" fmla="*/ 85040 w 85369"/>
                <a:gd name="connsiteY7" fmla="*/ 67468 h 89372"/>
                <a:gd name="connsiteX8" fmla="*/ 77921 w 85369"/>
                <a:gd name="connsiteY8" fmla="*/ 9422 h 893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5369" h="89372">
                  <a:moveTo>
                    <a:pt x="77921" y="9422"/>
                  </a:moveTo>
                  <a:cubicBezTo>
                    <a:pt x="76552" y="5863"/>
                    <a:pt x="76552" y="-1803"/>
                    <a:pt x="58755" y="387"/>
                  </a:cubicBezTo>
                  <a:cubicBezTo>
                    <a:pt x="51636" y="1208"/>
                    <a:pt x="28637" y="3946"/>
                    <a:pt x="19602" y="5042"/>
                  </a:cubicBezTo>
                  <a:cubicBezTo>
                    <a:pt x="6185" y="6958"/>
                    <a:pt x="-1207" y="8875"/>
                    <a:pt x="162" y="23386"/>
                  </a:cubicBezTo>
                  <a:cubicBezTo>
                    <a:pt x="1531" y="37898"/>
                    <a:pt x="5912" y="71028"/>
                    <a:pt x="6459" y="78420"/>
                  </a:cubicBezTo>
                  <a:cubicBezTo>
                    <a:pt x="7281" y="85539"/>
                    <a:pt x="8650" y="89372"/>
                    <a:pt x="16590" y="89372"/>
                  </a:cubicBezTo>
                  <a:cubicBezTo>
                    <a:pt x="22340" y="89372"/>
                    <a:pt x="71898" y="83349"/>
                    <a:pt x="76826" y="81980"/>
                  </a:cubicBezTo>
                  <a:cubicBezTo>
                    <a:pt x="84766" y="79516"/>
                    <a:pt x="86135" y="74861"/>
                    <a:pt x="85040" y="67468"/>
                  </a:cubicBezTo>
                  <a:cubicBezTo>
                    <a:pt x="82028" y="49945"/>
                    <a:pt x="78743" y="11887"/>
                    <a:pt x="77921" y="9422"/>
                  </a:cubicBezTo>
                  <a:close/>
                </a:path>
              </a:pathLst>
            </a:custGeom>
            <a:solidFill>
              <a:srgbClr val="F6A0A1"/>
            </a:solidFill>
            <a:ln w="2733" cap="flat">
              <a:noFill/>
              <a:prstDash val="solid"/>
              <a:miter/>
            </a:ln>
          </p:spPr>
          <p:txBody>
            <a:bodyPr rtlCol="0" anchor="ctr"/>
            <a:lstStyle/>
            <a:p>
              <a:endParaRPr lang="fr-FR"/>
            </a:p>
          </p:txBody>
        </p:sp>
        <p:sp>
          <p:nvSpPr>
            <p:cNvPr id="139" name="Graphic 127">
              <a:extLst>
                <a:ext uri="{FF2B5EF4-FFF2-40B4-BE49-F238E27FC236}">
                  <a16:creationId xmlns:a16="http://schemas.microsoft.com/office/drawing/2014/main" id="{AEB49948-985D-4922-AB65-A3D2F07E3E8A}"/>
                </a:ext>
              </a:extLst>
            </p:cNvPr>
            <p:cNvSpPr/>
            <p:nvPr/>
          </p:nvSpPr>
          <p:spPr>
            <a:xfrm>
              <a:off x="2492590" y="3205979"/>
              <a:ext cx="85369" cy="89372"/>
            </a:xfrm>
            <a:custGeom>
              <a:avLst/>
              <a:gdLst>
                <a:gd name="connsiteX0" fmla="*/ 77921 w 85369"/>
                <a:gd name="connsiteY0" fmla="*/ 9422 h 89372"/>
                <a:gd name="connsiteX1" fmla="*/ 58755 w 85369"/>
                <a:gd name="connsiteY1" fmla="*/ 387 h 89372"/>
                <a:gd name="connsiteX2" fmla="*/ 19602 w 85369"/>
                <a:gd name="connsiteY2" fmla="*/ 5042 h 89372"/>
                <a:gd name="connsiteX3" fmla="*/ 162 w 85369"/>
                <a:gd name="connsiteY3" fmla="*/ 23386 h 89372"/>
                <a:gd name="connsiteX4" fmla="*/ 6459 w 85369"/>
                <a:gd name="connsiteY4" fmla="*/ 78420 h 89372"/>
                <a:gd name="connsiteX5" fmla="*/ 16590 w 85369"/>
                <a:gd name="connsiteY5" fmla="*/ 89372 h 89372"/>
                <a:gd name="connsiteX6" fmla="*/ 76826 w 85369"/>
                <a:gd name="connsiteY6" fmla="*/ 81980 h 89372"/>
                <a:gd name="connsiteX7" fmla="*/ 85040 w 85369"/>
                <a:gd name="connsiteY7" fmla="*/ 67468 h 89372"/>
                <a:gd name="connsiteX8" fmla="*/ 77921 w 85369"/>
                <a:gd name="connsiteY8" fmla="*/ 9422 h 893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5369" h="89372">
                  <a:moveTo>
                    <a:pt x="77921" y="9422"/>
                  </a:moveTo>
                  <a:cubicBezTo>
                    <a:pt x="76552" y="5863"/>
                    <a:pt x="76552" y="-1803"/>
                    <a:pt x="58755" y="387"/>
                  </a:cubicBezTo>
                  <a:cubicBezTo>
                    <a:pt x="51636" y="1208"/>
                    <a:pt x="28637" y="3946"/>
                    <a:pt x="19602" y="5042"/>
                  </a:cubicBezTo>
                  <a:cubicBezTo>
                    <a:pt x="6185" y="6958"/>
                    <a:pt x="-1207" y="8875"/>
                    <a:pt x="162" y="23386"/>
                  </a:cubicBezTo>
                  <a:cubicBezTo>
                    <a:pt x="1531" y="37898"/>
                    <a:pt x="5912" y="71028"/>
                    <a:pt x="6459" y="78420"/>
                  </a:cubicBezTo>
                  <a:cubicBezTo>
                    <a:pt x="7281" y="85539"/>
                    <a:pt x="8650" y="89372"/>
                    <a:pt x="16590" y="89372"/>
                  </a:cubicBezTo>
                  <a:cubicBezTo>
                    <a:pt x="22340" y="89372"/>
                    <a:pt x="71898" y="83349"/>
                    <a:pt x="76826" y="81980"/>
                  </a:cubicBezTo>
                  <a:cubicBezTo>
                    <a:pt x="84766" y="79516"/>
                    <a:pt x="86135" y="74861"/>
                    <a:pt x="85040" y="67468"/>
                  </a:cubicBezTo>
                  <a:cubicBezTo>
                    <a:pt x="82302" y="50219"/>
                    <a:pt x="79017" y="12160"/>
                    <a:pt x="77921" y="9422"/>
                  </a:cubicBezTo>
                  <a:close/>
                </a:path>
              </a:pathLst>
            </a:custGeom>
            <a:solidFill>
              <a:srgbClr val="DFDFDF"/>
            </a:solidFill>
            <a:ln w="2733" cap="flat">
              <a:noFill/>
              <a:prstDash val="solid"/>
              <a:miter/>
            </a:ln>
          </p:spPr>
          <p:txBody>
            <a:bodyPr rtlCol="0" anchor="ctr"/>
            <a:lstStyle/>
            <a:p>
              <a:endParaRPr lang="fr-FR"/>
            </a:p>
          </p:txBody>
        </p:sp>
        <p:sp>
          <p:nvSpPr>
            <p:cNvPr id="140" name="Graphic 127">
              <a:extLst>
                <a:ext uri="{FF2B5EF4-FFF2-40B4-BE49-F238E27FC236}">
                  <a16:creationId xmlns:a16="http://schemas.microsoft.com/office/drawing/2014/main" id="{F736C05E-DF9F-4AA0-B0C8-114FBF5F944E}"/>
                </a:ext>
              </a:extLst>
            </p:cNvPr>
            <p:cNvSpPr/>
            <p:nvPr/>
          </p:nvSpPr>
          <p:spPr>
            <a:xfrm>
              <a:off x="2608408" y="3192289"/>
              <a:ext cx="85369" cy="89372"/>
            </a:xfrm>
            <a:custGeom>
              <a:avLst/>
              <a:gdLst>
                <a:gd name="connsiteX0" fmla="*/ 77921 w 85369"/>
                <a:gd name="connsiteY0" fmla="*/ 9422 h 89372"/>
                <a:gd name="connsiteX1" fmla="*/ 58755 w 85369"/>
                <a:gd name="connsiteY1" fmla="*/ 387 h 89372"/>
                <a:gd name="connsiteX2" fmla="*/ 19602 w 85369"/>
                <a:gd name="connsiteY2" fmla="*/ 5042 h 89372"/>
                <a:gd name="connsiteX3" fmla="*/ 162 w 85369"/>
                <a:gd name="connsiteY3" fmla="*/ 23386 h 89372"/>
                <a:gd name="connsiteX4" fmla="*/ 6459 w 85369"/>
                <a:gd name="connsiteY4" fmla="*/ 78420 h 89372"/>
                <a:gd name="connsiteX5" fmla="*/ 16590 w 85369"/>
                <a:gd name="connsiteY5" fmla="*/ 89372 h 89372"/>
                <a:gd name="connsiteX6" fmla="*/ 76826 w 85369"/>
                <a:gd name="connsiteY6" fmla="*/ 81980 h 89372"/>
                <a:gd name="connsiteX7" fmla="*/ 85040 w 85369"/>
                <a:gd name="connsiteY7" fmla="*/ 67468 h 89372"/>
                <a:gd name="connsiteX8" fmla="*/ 77921 w 85369"/>
                <a:gd name="connsiteY8" fmla="*/ 9422 h 893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5369" h="89372">
                  <a:moveTo>
                    <a:pt x="77921" y="9422"/>
                  </a:moveTo>
                  <a:cubicBezTo>
                    <a:pt x="76552" y="5863"/>
                    <a:pt x="76552" y="-1803"/>
                    <a:pt x="58755" y="387"/>
                  </a:cubicBezTo>
                  <a:cubicBezTo>
                    <a:pt x="51636" y="1208"/>
                    <a:pt x="28637" y="3946"/>
                    <a:pt x="19602" y="5042"/>
                  </a:cubicBezTo>
                  <a:cubicBezTo>
                    <a:pt x="6185" y="6958"/>
                    <a:pt x="-1207" y="8875"/>
                    <a:pt x="162" y="23386"/>
                  </a:cubicBezTo>
                  <a:cubicBezTo>
                    <a:pt x="1531" y="37898"/>
                    <a:pt x="5912" y="71028"/>
                    <a:pt x="6459" y="78420"/>
                  </a:cubicBezTo>
                  <a:cubicBezTo>
                    <a:pt x="7281" y="85539"/>
                    <a:pt x="8650" y="89372"/>
                    <a:pt x="16590" y="89372"/>
                  </a:cubicBezTo>
                  <a:cubicBezTo>
                    <a:pt x="22340" y="89372"/>
                    <a:pt x="71898" y="83349"/>
                    <a:pt x="76826" y="81980"/>
                  </a:cubicBezTo>
                  <a:cubicBezTo>
                    <a:pt x="84766" y="79516"/>
                    <a:pt x="86135" y="74861"/>
                    <a:pt x="85040" y="67468"/>
                  </a:cubicBezTo>
                  <a:cubicBezTo>
                    <a:pt x="82302" y="50219"/>
                    <a:pt x="79017" y="11887"/>
                    <a:pt x="77921" y="9422"/>
                  </a:cubicBezTo>
                  <a:close/>
                </a:path>
              </a:pathLst>
            </a:custGeom>
            <a:solidFill>
              <a:srgbClr val="F6A0A1"/>
            </a:solidFill>
            <a:ln w="2733" cap="flat">
              <a:noFill/>
              <a:prstDash val="solid"/>
              <a:miter/>
            </a:ln>
          </p:spPr>
          <p:txBody>
            <a:bodyPr rtlCol="0" anchor="ctr"/>
            <a:lstStyle/>
            <a:p>
              <a:endParaRPr lang="fr-FR"/>
            </a:p>
          </p:txBody>
        </p:sp>
        <p:sp>
          <p:nvSpPr>
            <p:cNvPr id="141" name="Graphic 127">
              <a:extLst>
                <a:ext uri="{FF2B5EF4-FFF2-40B4-BE49-F238E27FC236}">
                  <a16:creationId xmlns:a16="http://schemas.microsoft.com/office/drawing/2014/main" id="{433DFBE9-9E70-43DC-940B-BBBA290028DF}"/>
                </a:ext>
              </a:extLst>
            </p:cNvPr>
            <p:cNvSpPr/>
            <p:nvPr/>
          </p:nvSpPr>
          <p:spPr>
            <a:xfrm>
              <a:off x="2723678" y="3178873"/>
              <a:ext cx="85369" cy="89372"/>
            </a:xfrm>
            <a:custGeom>
              <a:avLst/>
              <a:gdLst>
                <a:gd name="connsiteX0" fmla="*/ 77921 w 85369"/>
                <a:gd name="connsiteY0" fmla="*/ 9422 h 89372"/>
                <a:gd name="connsiteX1" fmla="*/ 58755 w 85369"/>
                <a:gd name="connsiteY1" fmla="*/ 387 h 89372"/>
                <a:gd name="connsiteX2" fmla="*/ 19602 w 85369"/>
                <a:gd name="connsiteY2" fmla="*/ 5042 h 89372"/>
                <a:gd name="connsiteX3" fmla="*/ 162 w 85369"/>
                <a:gd name="connsiteY3" fmla="*/ 23386 h 89372"/>
                <a:gd name="connsiteX4" fmla="*/ 6459 w 85369"/>
                <a:gd name="connsiteY4" fmla="*/ 78420 h 89372"/>
                <a:gd name="connsiteX5" fmla="*/ 16590 w 85369"/>
                <a:gd name="connsiteY5" fmla="*/ 89372 h 89372"/>
                <a:gd name="connsiteX6" fmla="*/ 76826 w 85369"/>
                <a:gd name="connsiteY6" fmla="*/ 81980 h 89372"/>
                <a:gd name="connsiteX7" fmla="*/ 85040 w 85369"/>
                <a:gd name="connsiteY7" fmla="*/ 67468 h 89372"/>
                <a:gd name="connsiteX8" fmla="*/ 77921 w 85369"/>
                <a:gd name="connsiteY8" fmla="*/ 9422 h 893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5369" h="89372">
                  <a:moveTo>
                    <a:pt x="77921" y="9422"/>
                  </a:moveTo>
                  <a:cubicBezTo>
                    <a:pt x="76552" y="5863"/>
                    <a:pt x="76552" y="-1803"/>
                    <a:pt x="58755" y="387"/>
                  </a:cubicBezTo>
                  <a:cubicBezTo>
                    <a:pt x="51636" y="1208"/>
                    <a:pt x="28637" y="3946"/>
                    <a:pt x="19602" y="5042"/>
                  </a:cubicBezTo>
                  <a:cubicBezTo>
                    <a:pt x="6185" y="6958"/>
                    <a:pt x="-1207" y="8875"/>
                    <a:pt x="162" y="23386"/>
                  </a:cubicBezTo>
                  <a:cubicBezTo>
                    <a:pt x="1531" y="37898"/>
                    <a:pt x="5912" y="71028"/>
                    <a:pt x="6459" y="78420"/>
                  </a:cubicBezTo>
                  <a:cubicBezTo>
                    <a:pt x="7281" y="85539"/>
                    <a:pt x="8650" y="89372"/>
                    <a:pt x="16590" y="89372"/>
                  </a:cubicBezTo>
                  <a:cubicBezTo>
                    <a:pt x="22340" y="89372"/>
                    <a:pt x="71898" y="83349"/>
                    <a:pt x="76826" y="81980"/>
                  </a:cubicBezTo>
                  <a:cubicBezTo>
                    <a:pt x="84766" y="79516"/>
                    <a:pt x="86135" y="74861"/>
                    <a:pt x="85040" y="67468"/>
                  </a:cubicBezTo>
                  <a:cubicBezTo>
                    <a:pt x="82028" y="49945"/>
                    <a:pt x="78743" y="11887"/>
                    <a:pt x="77921" y="9422"/>
                  </a:cubicBezTo>
                  <a:close/>
                </a:path>
              </a:pathLst>
            </a:custGeom>
            <a:solidFill>
              <a:srgbClr val="F6A0A1"/>
            </a:solidFill>
            <a:ln w="2733" cap="flat">
              <a:noFill/>
              <a:prstDash val="solid"/>
              <a:miter/>
            </a:ln>
          </p:spPr>
          <p:txBody>
            <a:bodyPr rtlCol="0" anchor="ctr"/>
            <a:lstStyle/>
            <a:p>
              <a:endParaRPr lang="fr-FR"/>
            </a:p>
          </p:txBody>
        </p:sp>
        <p:sp>
          <p:nvSpPr>
            <p:cNvPr id="142" name="Graphic 127">
              <a:extLst>
                <a:ext uri="{FF2B5EF4-FFF2-40B4-BE49-F238E27FC236}">
                  <a16:creationId xmlns:a16="http://schemas.microsoft.com/office/drawing/2014/main" id="{DAD6E62E-72B0-438E-9F9F-A0339ADD24CF}"/>
                </a:ext>
              </a:extLst>
            </p:cNvPr>
            <p:cNvSpPr/>
            <p:nvPr/>
          </p:nvSpPr>
          <p:spPr>
            <a:xfrm>
              <a:off x="2146231" y="3248692"/>
              <a:ext cx="85369" cy="89372"/>
            </a:xfrm>
            <a:custGeom>
              <a:avLst/>
              <a:gdLst>
                <a:gd name="connsiteX0" fmla="*/ 77921 w 85369"/>
                <a:gd name="connsiteY0" fmla="*/ 9422 h 89372"/>
                <a:gd name="connsiteX1" fmla="*/ 58755 w 85369"/>
                <a:gd name="connsiteY1" fmla="*/ 387 h 89372"/>
                <a:gd name="connsiteX2" fmla="*/ 19602 w 85369"/>
                <a:gd name="connsiteY2" fmla="*/ 5042 h 89372"/>
                <a:gd name="connsiteX3" fmla="*/ 162 w 85369"/>
                <a:gd name="connsiteY3" fmla="*/ 23386 h 89372"/>
                <a:gd name="connsiteX4" fmla="*/ 6459 w 85369"/>
                <a:gd name="connsiteY4" fmla="*/ 78420 h 89372"/>
                <a:gd name="connsiteX5" fmla="*/ 16590 w 85369"/>
                <a:gd name="connsiteY5" fmla="*/ 89372 h 89372"/>
                <a:gd name="connsiteX6" fmla="*/ 76826 w 85369"/>
                <a:gd name="connsiteY6" fmla="*/ 81980 h 89372"/>
                <a:gd name="connsiteX7" fmla="*/ 85040 w 85369"/>
                <a:gd name="connsiteY7" fmla="*/ 67468 h 89372"/>
                <a:gd name="connsiteX8" fmla="*/ 77921 w 85369"/>
                <a:gd name="connsiteY8" fmla="*/ 9422 h 893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5369" h="89372">
                  <a:moveTo>
                    <a:pt x="77921" y="9422"/>
                  </a:moveTo>
                  <a:cubicBezTo>
                    <a:pt x="76552" y="5863"/>
                    <a:pt x="76552" y="-1803"/>
                    <a:pt x="58755" y="387"/>
                  </a:cubicBezTo>
                  <a:cubicBezTo>
                    <a:pt x="51636" y="1208"/>
                    <a:pt x="28637" y="3946"/>
                    <a:pt x="19602" y="5042"/>
                  </a:cubicBezTo>
                  <a:cubicBezTo>
                    <a:pt x="6185" y="6958"/>
                    <a:pt x="-1207" y="8875"/>
                    <a:pt x="162" y="23386"/>
                  </a:cubicBezTo>
                  <a:cubicBezTo>
                    <a:pt x="1531" y="37898"/>
                    <a:pt x="5912" y="71028"/>
                    <a:pt x="6459" y="78420"/>
                  </a:cubicBezTo>
                  <a:cubicBezTo>
                    <a:pt x="7281" y="85539"/>
                    <a:pt x="8650" y="89372"/>
                    <a:pt x="16590" y="89372"/>
                  </a:cubicBezTo>
                  <a:cubicBezTo>
                    <a:pt x="22340" y="89372"/>
                    <a:pt x="71898" y="83349"/>
                    <a:pt x="76826" y="81980"/>
                  </a:cubicBezTo>
                  <a:cubicBezTo>
                    <a:pt x="84766" y="79516"/>
                    <a:pt x="86135" y="74861"/>
                    <a:pt x="85040" y="67468"/>
                  </a:cubicBezTo>
                  <a:cubicBezTo>
                    <a:pt x="82302" y="50219"/>
                    <a:pt x="79017" y="12160"/>
                    <a:pt x="77921" y="9422"/>
                  </a:cubicBezTo>
                  <a:close/>
                </a:path>
              </a:pathLst>
            </a:custGeom>
            <a:solidFill>
              <a:srgbClr val="DFDFDF"/>
            </a:solidFill>
            <a:ln w="2733" cap="flat">
              <a:noFill/>
              <a:prstDash val="solid"/>
              <a:miter/>
            </a:ln>
          </p:spPr>
          <p:txBody>
            <a:bodyPr rtlCol="0" anchor="ctr"/>
            <a:lstStyle/>
            <a:p>
              <a:endParaRPr lang="fr-FR"/>
            </a:p>
          </p:txBody>
        </p:sp>
        <p:sp>
          <p:nvSpPr>
            <p:cNvPr id="143" name="Graphic 127">
              <a:extLst>
                <a:ext uri="{FF2B5EF4-FFF2-40B4-BE49-F238E27FC236}">
                  <a16:creationId xmlns:a16="http://schemas.microsoft.com/office/drawing/2014/main" id="{0CBD9730-4D6B-45C7-9076-26E71CC53480}"/>
                </a:ext>
              </a:extLst>
            </p:cNvPr>
            <p:cNvSpPr/>
            <p:nvPr/>
          </p:nvSpPr>
          <p:spPr>
            <a:xfrm>
              <a:off x="2259311" y="3234728"/>
              <a:ext cx="85369" cy="89372"/>
            </a:xfrm>
            <a:custGeom>
              <a:avLst/>
              <a:gdLst>
                <a:gd name="connsiteX0" fmla="*/ 77921 w 85369"/>
                <a:gd name="connsiteY0" fmla="*/ 9422 h 89372"/>
                <a:gd name="connsiteX1" fmla="*/ 58755 w 85369"/>
                <a:gd name="connsiteY1" fmla="*/ 387 h 89372"/>
                <a:gd name="connsiteX2" fmla="*/ 19602 w 85369"/>
                <a:gd name="connsiteY2" fmla="*/ 5042 h 89372"/>
                <a:gd name="connsiteX3" fmla="*/ 162 w 85369"/>
                <a:gd name="connsiteY3" fmla="*/ 23386 h 89372"/>
                <a:gd name="connsiteX4" fmla="*/ 6459 w 85369"/>
                <a:gd name="connsiteY4" fmla="*/ 78420 h 89372"/>
                <a:gd name="connsiteX5" fmla="*/ 16590 w 85369"/>
                <a:gd name="connsiteY5" fmla="*/ 89372 h 89372"/>
                <a:gd name="connsiteX6" fmla="*/ 76826 w 85369"/>
                <a:gd name="connsiteY6" fmla="*/ 81980 h 89372"/>
                <a:gd name="connsiteX7" fmla="*/ 85040 w 85369"/>
                <a:gd name="connsiteY7" fmla="*/ 67468 h 89372"/>
                <a:gd name="connsiteX8" fmla="*/ 77921 w 85369"/>
                <a:gd name="connsiteY8" fmla="*/ 9422 h 893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5369" h="89372">
                  <a:moveTo>
                    <a:pt x="77921" y="9422"/>
                  </a:moveTo>
                  <a:cubicBezTo>
                    <a:pt x="76552" y="5863"/>
                    <a:pt x="76552" y="-1803"/>
                    <a:pt x="58755" y="387"/>
                  </a:cubicBezTo>
                  <a:cubicBezTo>
                    <a:pt x="51636" y="1208"/>
                    <a:pt x="28637" y="3946"/>
                    <a:pt x="19602" y="5042"/>
                  </a:cubicBezTo>
                  <a:cubicBezTo>
                    <a:pt x="6185" y="6958"/>
                    <a:pt x="-1207" y="8875"/>
                    <a:pt x="162" y="23386"/>
                  </a:cubicBezTo>
                  <a:cubicBezTo>
                    <a:pt x="1531" y="37898"/>
                    <a:pt x="5912" y="71028"/>
                    <a:pt x="6459" y="78420"/>
                  </a:cubicBezTo>
                  <a:cubicBezTo>
                    <a:pt x="7281" y="85539"/>
                    <a:pt x="8650" y="89372"/>
                    <a:pt x="16590" y="89372"/>
                  </a:cubicBezTo>
                  <a:cubicBezTo>
                    <a:pt x="22340" y="89372"/>
                    <a:pt x="71898" y="83349"/>
                    <a:pt x="76826" y="81980"/>
                  </a:cubicBezTo>
                  <a:cubicBezTo>
                    <a:pt x="84766" y="79516"/>
                    <a:pt x="86135" y="74861"/>
                    <a:pt x="85040" y="67468"/>
                  </a:cubicBezTo>
                  <a:cubicBezTo>
                    <a:pt x="82028" y="50219"/>
                    <a:pt x="78743" y="11887"/>
                    <a:pt x="77921" y="9422"/>
                  </a:cubicBezTo>
                  <a:close/>
                </a:path>
              </a:pathLst>
            </a:custGeom>
            <a:solidFill>
              <a:srgbClr val="DFDFDF"/>
            </a:solidFill>
            <a:ln w="2733" cap="flat">
              <a:noFill/>
              <a:prstDash val="solid"/>
              <a:miter/>
            </a:ln>
          </p:spPr>
          <p:txBody>
            <a:bodyPr rtlCol="0" anchor="ctr"/>
            <a:lstStyle/>
            <a:p>
              <a:endParaRPr lang="fr-FR"/>
            </a:p>
          </p:txBody>
        </p:sp>
        <p:sp>
          <p:nvSpPr>
            <p:cNvPr id="144" name="Graphic 127">
              <a:extLst>
                <a:ext uri="{FF2B5EF4-FFF2-40B4-BE49-F238E27FC236}">
                  <a16:creationId xmlns:a16="http://schemas.microsoft.com/office/drawing/2014/main" id="{F4D62999-8906-4ECD-BB74-80610E342657}"/>
                </a:ext>
              </a:extLst>
            </p:cNvPr>
            <p:cNvSpPr/>
            <p:nvPr/>
          </p:nvSpPr>
          <p:spPr>
            <a:xfrm>
              <a:off x="2376224" y="3219943"/>
              <a:ext cx="85369" cy="89372"/>
            </a:xfrm>
            <a:custGeom>
              <a:avLst/>
              <a:gdLst>
                <a:gd name="connsiteX0" fmla="*/ 77921 w 85369"/>
                <a:gd name="connsiteY0" fmla="*/ 9422 h 89372"/>
                <a:gd name="connsiteX1" fmla="*/ 58755 w 85369"/>
                <a:gd name="connsiteY1" fmla="*/ 387 h 89372"/>
                <a:gd name="connsiteX2" fmla="*/ 19602 w 85369"/>
                <a:gd name="connsiteY2" fmla="*/ 5042 h 89372"/>
                <a:gd name="connsiteX3" fmla="*/ 162 w 85369"/>
                <a:gd name="connsiteY3" fmla="*/ 23386 h 89372"/>
                <a:gd name="connsiteX4" fmla="*/ 6459 w 85369"/>
                <a:gd name="connsiteY4" fmla="*/ 78420 h 89372"/>
                <a:gd name="connsiteX5" fmla="*/ 16590 w 85369"/>
                <a:gd name="connsiteY5" fmla="*/ 89372 h 89372"/>
                <a:gd name="connsiteX6" fmla="*/ 76826 w 85369"/>
                <a:gd name="connsiteY6" fmla="*/ 81980 h 89372"/>
                <a:gd name="connsiteX7" fmla="*/ 85040 w 85369"/>
                <a:gd name="connsiteY7" fmla="*/ 67468 h 89372"/>
                <a:gd name="connsiteX8" fmla="*/ 77921 w 85369"/>
                <a:gd name="connsiteY8" fmla="*/ 9422 h 893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5369" h="89372">
                  <a:moveTo>
                    <a:pt x="77921" y="9422"/>
                  </a:moveTo>
                  <a:cubicBezTo>
                    <a:pt x="76552" y="5863"/>
                    <a:pt x="76552" y="-1803"/>
                    <a:pt x="58755" y="387"/>
                  </a:cubicBezTo>
                  <a:cubicBezTo>
                    <a:pt x="51636" y="1208"/>
                    <a:pt x="28637" y="3946"/>
                    <a:pt x="19602" y="5042"/>
                  </a:cubicBezTo>
                  <a:cubicBezTo>
                    <a:pt x="6185" y="6958"/>
                    <a:pt x="-1207" y="8875"/>
                    <a:pt x="162" y="23386"/>
                  </a:cubicBezTo>
                  <a:cubicBezTo>
                    <a:pt x="1531" y="37898"/>
                    <a:pt x="5912" y="71028"/>
                    <a:pt x="6459" y="78420"/>
                  </a:cubicBezTo>
                  <a:cubicBezTo>
                    <a:pt x="7281" y="85539"/>
                    <a:pt x="8650" y="89372"/>
                    <a:pt x="16590" y="89372"/>
                  </a:cubicBezTo>
                  <a:cubicBezTo>
                    <a:pt x="22340" y="89372"/>
                    <a:pt x="71898" y="83349"/>
                    <a:pt x="76826" y="81980"/>
                  </a:cubicBezTo>
                  <a:cubicBezTo>
                    <a:pt x="84766" y="79516"/>
                    <a:pt x="86135" y="74861"/>
                    <a:pt x="85040" y="67468"/>
                  </a:cubicBezTo>
                  <a:cubicBezTo>
                    <a:pt x="82302" y="50219"/>
                    <a:pt x="79017" y="11887"/>
                    <a:pt x="77921" y="9422"/>
                  </a:cubicBezTo>
                  <a:close/>
                </a:path>
              </a:pathLst>
            </a:custGeom>
            <a:solidFill>
              <a:srgbClr val="DFDFDF"/>
            </a:solidFill>
            <a:ln w="2733" cap="flat">
              <a:noFill/>
              <a:prstDash val="solid"/>
              <a:miter/>
            </a:ln>
          </p:spPr>
          <p:txBody>
            <a:bodyPr rtlCol="0" anchor="ctr"/>
            <a:lstStyle/>
            <a:p>
              <a:endParaRPr lang="fr-FR"/>
            </a:p>
          </p:txBody>
        </p:sp>
        <p:sp>
          <p:nvSpPr>
            <p:cNvPr id="145" name="Graphic 127">
              <a:extLst>
                <a:ext uri="{FF2B5EF4-FFF2-40B4-BE49-F238E27FC236}">
                  <a16:creationId xmlns:a16="http://schemas.microsoft.com/office/drawing/2014/main" id="{DF9A8246-A3C6-4B27-BA44-49BA9ADBC6EA}"/>
                </a:ext>
              </a:extLst>
            </p:cNvPr>
            <p:cNvSpPr/>
            <p:nvPr/>
          </p:nvSpPr>
          <p:spPr>
            <a:xfrm>
              <a:off x="2507375" y="3325083"/>
              <a:ext cx="85369" cy="89372"/>
            </a:xfrm>
            <a:custGeom>
              <a:avLst/>
              <a:gdLst>
                <a:gd name="connsiteX0" fmla="*/ 77921 w 85369"/>
                <a:gd name="connsiteY0" fmla="*/ 9422 h 89372"/>
                <a:gd name="connsiteX1" fmla="*/ 58755 w 85369"/>
                <a:gd name="connsiteY1" fmla="*/ 387 h 89372"/>
                <a:gd name="connsiteX2" fmla="*/ 19602 w 85369"/>
                <a:gd name="connsiteY2" fmla="*/ 5042 h 89372"/>
                <a:gd name="connsiteX3" fmla="*/ 162 w 85369"/>
                <a:gd name="connsiteY3" fmla="*/ 23386 h 89372"/>
                <a:gd name="connsiteX4" fmla="*/ 6459 w 85369"/>
                <a:gd name="connsiteY4" fmla="*/ 78420 h 89372"/>
                <a:gd name="connsiteX5" fmla="*/ 16590 w 85369"/>
                <a:gd name="connsiteY5" fmla="*/ 89372 h 89372"/>
                <a:gd name="connsiteX6" fmla="*/ 76826 w 85369"/>
                <a:gd name="connsiteY6" fmla="*/ 81980 h 89372"/>
                <a:gd name="connsiteX7" fmla="*/ 85040 w 85369"/>
                <a:gd name="connsiteY7" fmla="*/ 67468 h 89372"/>
                <a:gd name="connsiteX8" fmla="*/ 77921 w 85369"/>
                <a:gd name="connsiteY8" fmla="*/ 9422 h 893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5369" h="89372">
                  <a:moveTo>
                    <a:pt x="77921" y="9422"/>
                  </a:moveTo>
                  <a:cubicBezTo>
                    <a:pt x="76552" y="5863"/>
                    <a:pt x="76552" y="-1803"/>
                    <a:pt x="58755" y="387"/>
                  </a:cubicBezTo>
                  <a:cubicBezTo>
                    <a:pt x="51636" y="1208"/>
                    <a:pt x="28637" y="3946"/>
                    <a:pt x="19602" y="5042"/>
                  </a:cubicBezTo>
                  <a:cubicBezTo>
                    <a:pt x="6185" y="6958"/>
                    <a:pt x="-1207" y="8875"/>
                    <a:pt x="162" y="23386"/>
                  </a:cubicBezTo>
                  <a:cubicBezTo>
                    <a:pt x="1531" y="37898"/>
                    <a:pt x="5912" y="71028"/>
                    <a:pt x="6459" y="78420"/>
                  </a:cubicBezTo>
                  <a:cubicBezTo>
                    <a:pt x="7281" y="85539"/>
                    <a:pt x="8650" y="89372"/>
                    <a:pt x="16590" y="89372"/>
                  </a:cubicBezTo>
                  <a:cubicBezTo>
                    <a:pt x="22340" y="89372"/>
                    <a:pt x="71898" y="83349"/>
                    <a:pt x="76826" y="81980"/>
                  </a:cubicBezTo>
                  <a:cubicBezTo>
                    <a:pt x="84766" y="79516"/>
                    <a:pt x="86135" y="74861"/>
                    <a:pt x="85040" y="67468"/>
                  </a:cubicBezTo>
                  <a:cubicBezTo>
                    <a:pt x="82302" y="49945"/>
                    <a:pt x="79017" y="11887"/>
                    <a:pt x="77921" y="9422"/>
                  </a:cubicBezTo>
                  <a:close/>
                </a:path>
              </a:pathLst>
            </a:custGeom>
            <a:solidFill>
              <a:srgbClr val="DFDFDF"/>
            </a:solidFill>
            <a:ln w="2733" cap="flat">
              <a:noFill/>
              <a:prstDash val="solid"/>
              <a:miter/>
            </a:ln>
          </p:spPr>
          <p:txBody>
            <a:bodyPr rtlCol="0" anchor="ctr"/>
            <a:lstStyle/>
            <a:p>
              <a:endParaRPr lang="fr-FR"/>
            </a:p>
          </p:txBody>
        </p:sp>
        <p:sp>
          <p:nvSpPr>
            <p:cNvPr id="146" name="Graphic 127">
              <a:extLst>
                <a:ext uri="{FF2B5EF4-FFF2-40B4-BE49-F238E27FC236}">
                  <a16:creationId xmlns:a16="http://schemas.microsoft.com/office/drawing/2014/main" id="{3F69C4D6-C4E1-47FB-B54A-F511005C0D5C}"/>
                </a:ext>
              </a:extLst>
            </p:cNvPr>
            <p:cNvSpPr/>
            <p:nvPr/>
          </p:nvSpPr>
          <p:spPr>
            <a:xfrm>
              <a:off x="2624288" y="3311119"/>
              <a:ext cx="85369" cy="89372"/>
            </a:xfrm>
            <a:custGeom>
              <a:avLst/>
              <a:gdLst>
                <a:gd name="connsiteX0" fmla="*/ 77921 w 85369"/>
                <a:gd name="connsiteY0" fmla="*/ 9422 h 89372"/>
                <a:gd name="connsiteX1" fmla="*/ 58755 w 85369"/>
                <a:gd name="connsiteY1" fmla="*/ 387 h 89372"/>
                <a:gd name="connsiteX2" fmla="*/ 19602 w 85369"/>
                <a:gd name="connsiteY2" fmla="*/ 5042 h 89372"/>
                <a:gd name="connsiteX3" fmla="*/ 162 w 85369"/>
                <a:gd name="connsiteY3" fmla="*/ 23386 h 89372"/>
                <a:gd name="connsiteX4" fmla="*/ 6459 w 85369"/>
                <a:gd name="connsiteY4" fmla="*/ 78420 h 89372"/>
                <a:gd name="connsiteX5" fmla="*/ 16590 w 85369"/>
                <a:gd name="connsiteY5" fmla="*/ 89372 h 89372"/>
                <a:gd name="connsiteX6" fmla="*/ 76826 w 85369"/>
                <a:gd name="connsiteY6" fmla="*/ 81980 h 89372"/>
                <a:gd name="connsiteX7" fmla="*/ 85040 w 85369"/>
                <a:gd name="connsiteY7" fmla="*/ 67468 h 89372"/>
                <a:gd name="connsiteX8" fmla="*/ 77921 w 85369"/>
                <a:gd name="connsiteY8" fmla="*/ 9422 h 893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5369" h="89372">
                  <a:moveTo>
                    <a:pt x="77921" y="9422"/>
                  </a:moveTo>
                  <a:cubicBezTo>
                    <a:pt x="76552" y="5863"/>
                    <a:pt x="76552" y="-1803"/>
                    <a:pt x="58755" y="387"/>
                  </a:cubicBezTo>
                  <a:cubicBezTo>
                    <a:pt x="51636" y="1208"/>
                    <a:pt x="28637" y="3946"/>
                    <a:pt x="19602" y="5042"/>
                  </a:cubicBezTo>
                  <a:cubicBezTo>
                    <a:pt x="6185" y="6958"/>
                    <a:pt x="-1207" y="8875"/>
                    <a:pt x="162" y="23386"/>
                  </a:cubicBezTo>
                  <a:cubicBezTo>
                    <a:pt x="1531" y="37898"/>
                    <a:pt x="5912" y="71028"/>
                    <a:pt x="6459" y="78420"/>
                  </a:cubicBezTo>
                  <a:cubicBezTo>
                    <a:pt x="7281" y="85539"/>
                    <a:pt x="8650" y="89372"/>
                    <a:pt x="16590" y="89372"/>
                  </a:cubicBezTo>
                  <a:cubicBezTo>
                    <a:pt x="22340" y="89372"/>
                    <a:pt x="71898" y="83349"/>
                    <a:pt x="76826" y="81980"/>
                  </a:cubicBezTo>
                  <a:cubicBezTo>
                    <a:pt x="84766" y="79516"/>
                    <a:pt x="86135" y="74861"/>
                    <a:pt x="85040" y="67468"/>
                  </a:cubicBezTo>
                  <a:cubicBezTo>
                    <a:pt x="82028" y="50219"/>
                    <a:pt x="78743" y="11887"/>
                    <a:pt x="77921" y="9422"/>
                  </a:cubicBezTo>
                  <a:close/>
                </a:path>
              </a:pathLst>
            </a:custGeom>
            <a:solidFill>
              <a:srgbClr val="F6A0A1"/>
            </a:solidFill>
            <a:ln w="2733" cap="flat">
              <a:noFill/>
              <a:prstDash val="solid"/>
              <a:miter/>
            </a:ln>
          </p:spPr>
          <p:txBody>
            <a:bodyPr rtlCol="0" anchor="ctr"/>
            <a:lstStyle/>
            <a:p>
              <a:endParaRPr lang="fr-FR"/>
            </a:p>
          </p:txBody>
        </p:sp>
        <p:sp>
          <p:nvSpPr>
            <p:cNvPr id="147" name="Graphic 127">
              <a:extLst>
                <a:ext uri="{FF2B5EF4-FFF2-40B4-BE49-F238E27FC236}">
                  <a16:creationId xmlns:a16="http://schemas.microsoft.com/office/drawing/2014/main" id="{67F6AAB7-9629-4576-A184-66EB35846B3D}"/>
                </a:ext>
              </a:extLst>
            </p:cNvPr>
            <p:cNvSpPr/>
            <p:nvPr/>
          </p:nvSpPr>
          <p:spPr>
            <a:xfrm>
              <a:off x="2736000" y="3296881"/>
              <a:ext cx="85369" cy="89372"/>
            </a:xfrm>
            <a:custGeom>
              <a:avLst/>
              <a:gdLst>
                <a:gd name="connsiteX0" fmla="*/ 77921 w 85369"/>
                <a:gd name="connsiteY0" fmla="*/ 9422 h 89372"/>
                <a:gd name="connsiteX1" fmla="*/ 58755 w 85369"/>
                <a:gd name="connsiteY1" fmla="*/ 387 h 89372"/>
                <a:gd name="connsiteX2" fmla="*/ 19602 w 85369"/>
                <a:gd name="connsiteY2" fmla="*/ 5042 h 89372"/>
                <a:gd name="connsiteX3" fmla="*/ 162 w 85369"/>
                <a:gd name="connsiteY3" fmla="*/ 23386 h 89372"/>
                <a:gd name="connsiteX4" fmla="*/ 6459 w 85369"/>
                <a:gd name="connsiteY4" fmla="*/ 78420 h 89372"/>
                <a:gd name="connsiteX5" fmla="*/ 16590 w 85369"/>
                <a:gd name="connsiteY5" fmla="*/ 89372 h 89372"/>
                <a:gd name="connsiteX6" fmla="*/ 76826 w 85369"/>
                <a:gd name="connsiteY6" fmla="*/ 81980 h 89372"/>
                <a:gd name="connsiteX7" fmla="*/ 85040 w 85369"/>
                <a:gd name="connsiteY7" fmla="*/ 67468 h 89372"/>
                <a:gd name="connsiteX8" fmla="*/ 77921 w 85369"/>
                <a:gd name="connsiteY8" fmla="*/ 9422 h 893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5369" h="89372">
                  <a:moveTo>
                    <a:pt x="77921" y="9422"/>
                  </a:moveTo>
                  <a:cubicBezTo>
                    <a:pt x="76552" y="5863"/>
                    <a:pt x="76552" y="-1803"/>
                    <a:pt x="58755" y="387"/>
                  </a:cubicBezTo>
                  <a:cubicBezTo>
                    <a:pt x="51636" y="1208"/>
                    <a:pt x="28637" y="3946"/>
                    <a:pt x="19602" y="5042"/>
                  </a:cubicBezTo>
                  <a:cubicBezTo>
                    <a:pt x="6185" y="6958"/>
                    <a:pt x="-1207" y="8875"/>
                    <a:pt x="162" y="23386"/>
                  </a:cubicBezTo>
                  <a:cubicBezTo>
                    <a:pt x="1531" y="37898"/>
                    <a:pt x="5912" y="71028"/>
                    <a:pt x="6459" y="78420"/>
                  </a:cubicBezTo>
                  <a:cubicBezTo>
                    <a:pt x="7281" y="85539"/>
                    <a:pt x="8650" y="89372"/>
                    <a:pt x="16590" y="89372"/>
                  </a:cubicBezTo>
                  <a:cubicBezTo>
                    <a:pt x="22340" y="89372"/>
                    <a:pt x="71898" y="83349"/>
                    <a:pt x="76826" y="81980"/>
                  </a:cubicBezTo>
                  <a:cubicBezTo>
                    <a:pt x="84766" y="79516"/>
                    <a:pt x="86135" y="74861"/>
                    <a:pt x="85040" y="67468"/>
                  </a:cubicBezTo>
                  <a:cubicBezTo>
                    <a:pt x="82302" y="50219"/>
                    <a:pt x="79017" y="11887"/>
                    <a:pt x="77921" y="9422"/>
                  </a:cubicBezTo>
                  <a:close/>
                </a:path>
              </a:pathLst>
            </a:custGeom>
            <a:solidFill>
              <a:srgbClr val="F6A0A1"/>
            </a:solidFill>
            <a:ln w="2733" cap="flat">
              <a:noFill/>
              <a:prstDash val="solid"/>
              <a:miter/>
            </a:ln>
          </p:spPr>
          <p:txBody>
            <a:bodyPr rtlCol="0" anchor="ctr"/>
            <a:lstStyle/>
            <a:p>
              <a:endParaRPr lang="fr-FR"/>
            </a:p>
          </p:txBody>
        </p:sp>
        <p:sp>
          <p:nvSpPr>
            <p:cNvPr id="148" name="Graphic 127">
              <a:extLst>
                <a:ext uri="{FF2B5EF4-FFF2-40B4-BE49-F238E27FC236}">
                  <a16:creationId xmlns:a16="http://schemas.microsoft.com/office/drawing/2014/main" id="{F4CA6800-5D5C-48EC-AF72-FAF58D9E3D72}"/>
                </a:ext>
              </a:extLst>
            </p:cNvPr>
            <p:cNvSpPr/>
            <p:nvPr/>
          </p:nvSpPr>
          <p:spPr>
            <a:xfrm>
              <a:off x="2159647" y="3367248"/>
              <a:ext cx="85369" cy="89372"/>
            </a:xfrm>
            <a:custGeom>
              <a:avLst/>
              <a:gdLst>
                <a:gd name="connsiteX0" fmla="*/ 77921 w 85369"/>
                <a:gd name="connsiteY0" fmla="*/ 9422 h 89372"/>
                <a:gd name="connsiteX1" fmla="*/ 58755 w 85369"/>
                <a:gd name="connsiteY1" fmla="*/ 387 h 89372"/>
                <a:gd name="connsiteX2" fmla="*/ 19602 w 85369"/>
                <a:gd name="connsiteY2" fmla="*/ 5042 h 89372"/>
                <a:gd name="connsiteX3" fmla="*/ 162 w 85369"/>
                <a:gd name="connsiteY3" fmla="*/ 23386 h 89372"/>
                <a:gd name="connsiteX4" fmla="*/ 6459 w 85369"/>
                <a:gd name="connsiteY4" fmla="*/ 78420 h 89372"/>
                <a:gd name="connsiteX5" fmla="*/ 16590 w 85369"/>
                <a:gd name="connsiteY5" fmla="*/ 89372 h 89372"/>
                <a:gd name="connsiteX6" fmla="*/ 76826 w 85369"/>
                <a:gd name="connsiteY6" fmla="*/ 81980 h 89372"/>
                <a:gd name="connsiteX7" fmla="*/ 85040 w 85369"/>
                <a:gd name="connsiteY7" fmla="*/ 67468 h 89372"/>
                <a:gd name="connsiteX8" fmla="*/ 77921 w 85369"/>
                <a:gd name="connsiteY8" fmla="*/ 9422 h 893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5369" h="89372">
                  <a:moveTo>
                    <a:pt x="77921" y="9422"/>
                  </a:moveTo>
                  <a:cubicBezTo>
                    <a:pt x="76552" y="5863"/>
                    <a:pt x="76552" y="-1803"/>
                    <a:pt x="58755" y="387"/>
                  </a:cubicBezTo>
                  <a:cubicBezTo>
                    <a:pt x="51636" y="1208"/>
                    <a:pt x="28637" y="3946"/>
                    <a:pt x="19602" y="5042"/>
                  </a:cubicBezTo>
                  <a:cubicBezTo>
                    <a:pt x="6185" y="6958"/>
                    <a:pt x="-1207" y="8875"/>
                    <a:pt x="162" y="23386"/>
                  </a:cubicBezTo>
                  <a:cubicBezTo>
                    <a:pt x="1531" y="37898"/>
                    <a:pt x="5912" y="71028"/>
                    <a:pt x="6459" y="78420"/>
                  </a:cubicBezTo>
                  <a:cubicBezTo>
                    <a:pt x="7281" y="85539"/>
                    <a:pt x="8650" y="89372"/>
                    <a:pt x="16590" y="89372"/>
                  </a:cubicBezTo>
                  <a:cubicBezTo>
                    <a:pt x="22340" y="89372"/>
                    <a:pt x="71898" y="83349"/>
                    <a:pt x="76826" y="81980"/>
                  </a:cubicBezTo>
                  <a:cubicBezTo>
                    <a:pt x="84766" y="79516"/>
                    <a:pt x="86135" y="74861"/>
                    <a:pt x="85040" y="67468"/>
                  </a:cubicBezTo>
                  <a:cubicBezTo>
                    <a:pt x="82302" y="50219"/>
                    <a:pt x="79017" y="11887"/>
                    <a:pt x="77921" y="9422"/>
                  </a:cubicBezTo>
                  <a:close/>
                </a:path>
              </a:pathLst>
            </a:custGeom>
            <a:solidFill>
              <a:srgbClr val="DFDFDF"/>
            </a:solidFill>
            <a:ln w="2733" cap="flat">
              <a:noFill/>
              <a:prstDash val="solid"/>
              <a:miter/>
            </a:ln>
          </p:spPr>
          <p:txBody>
            <a:bodyPr rtlCol="0" anchor="ctr"/>
            <a:lstStyle/>
            <a:p>
              <a:endParaRPr lang="fr-FR"/>
            </a:p>
          </p:txBody>
        </p:sp>
        <p:sp>
          <p:nvSpPr>
            <p:cNvPr id="149" name="Graphic 127">
              <a:extLst>
                <a:ext uri="{FF2B5EF4-FFF2-40B4-BE49-F238E27FC236}">
                  <a16:creationId xmlns:a16="http://schemas.microsoft.com/office/drawing/2014/main" id="{BB74E0A6-7398-493A-BBA4-C8C8F576A278}"/>
                </a:ext>
              </a:extLst>
            </p:cNvPr>
            <p:cNvSpPr/>
            <p:nvPr/>
          </p:nvSpPr>
          <p:spPr>
            <a:xfrm>
              <a:off x="2275739" y="3354653"/>
              <a:ext cx="85369" cy="89372"/>
            </a:xfrm>
            <a:custGeom>
              <a:avLst/>
              <a:gdLst>
                <a:gd name="connsiteX0" fmla="*/ 77921 w 85369"/>
                <a:gd name="connsiteY0" fmla="*/ 9422 h 89372"/>
                <a:gd name="connsiteX1" fmla="*/ 58755 w 85369"/>
                <a:gd name="connsiteY1" fmla="*/ 387 h 89372"/>
                <a:gd name="connsiteX2" fmla="*/ 19602 w 85369"/>
                <a:gd name="connsiteY2" fmla="*/ 5042 h 89372"/>
                <a:gd name="connsiteX3" fmla="*/ 162 w 85369"/>
                <a:gd name="connsiteY3" fmla="*/ 23386 h 89372"/>
                <a:gd name="connsiteX4" fmla="*/ 6459 w 85369"/>
                <a:gd name="connsiteY4" fmla="*/ 78420 h 89372"/>
                <a:gd name="connsiteX5" fmla="*/ 16590 w 85369"/>
                <a:gd name="connsiteY5" fmla="*/ 89372 h 89372"/>
                <a:gd name="connsiteX6" fmla="*/ 76826 w 85369"/>
                <a:gd name="connsiteY6" fmla="*/ 81980 h 89372"/>
                <a:gd name="connsiteX7" fmla="*/ 85040 w 85369"/>
                <a:gd name="connsiteY7" fmla="*/ 67468 h 89372"/>
                <a:gd name="connsiteX8" fmla="*/ 77921 w 85369"/>
                <a:gd name="connsiteY8" fmla="*/ 9422 h 893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5369" h="89372">
                  <a:moveTo>
                    <a:pt x="77921" y="9422"/>
                  </a:moveTo>
                  <a:cubicBezTo>
                    <a:pt x="76552" y="5863"/>
                    <a:pt x="76552" y="-1803"/>
                    <a:pt x="58755" y="387"/>
                  </a:cubicBezTo>
                  <a:cubicBezTo>
                    <a:pt x="51636" y="1208"/>
                    <a:pt x="28637" y="3946"/>
                    <a:pt x="19602" y="5042"/>
                  </a:cubicBezTo>
                  <a:cubicBezTo>
                    <a:pt x="6185" y="6958"/>
                    <a:pt x="-1207" y="8875"/>
                    <a:pt x="162" y="23386"/>
                  </a:cubicBezTo>
                  <a:cubicBezTo>
                    <a:pt x="1531" y="37898"/>
                    <a:pt x="5912" y="71028"/>
                    <a:pt x="6459" y="78420"/>
                  </a:cubicBezTo>
                  <a:cubicBezTo>
                    <a:pt x="7281" y="85539"/>
                    <a:pt x="8650" y="89372"/>
                    <a:pt x="16590" y="89372"/>
                  </a:cubicBezTo>
                  <a:cubicBezTo>
                    <a:pt x="22340" y="89372"/>
                    <a:pt x="71898" y="83349"/>
                    <a:pt x="76826" y="81980"/>
                  </a:cubicBezTo>
                  <a:cubicBezTo>
                    <a:pt x="84766" y="79516"/>
                    <a:pt x="86135" y="74861"/>
                    <a:pt x="85040" y="67468"/>
                  </a:cubicBezTo>
                  <a:cubicBezTo>
                    <a:pt x="82302" y="49945"/>
                    <a:pt x="79017" y="11887"/>
                    <a:pt x="77921" y="9422"/>
                  </a:cubicBezTo>
                  <a:close/>
                </a:path>
              </a:pathLst>
            </a:custGeom>
            <a:solidFill>
              <a:srgbClr val="DFDFDF"/>
            </a:solidFill>
            <a:ln w="2733" cap="flat">
              <a:noFill/>
              <a:prstDash val="solid"/>
              <a:miter/>
            </a:ln>
          </p:spPr>
          <p:txBody>
            <a:bodyPr rtlCol="0" anchor="ctr"/>
            <a:lstStyle/>
            <a:p>
              <a:endParaRPr lang="fr-FR"/>
            </a:p>
          </p:txBody>
        </p:sp>
        <p:sp>
          <p:nvSpPr>
            <p:cNvPr id="150" name="Graphic 127">
              <a:extLst>
                <a:ext uri="{FF2B5EF4-FFF2-40B4-BE49-F238E27FC236}">
                  <a16:creationId xmlns:a16="http://schemas.microsoft.com/office/drawing/2014/main" id="{2B23450D-888A-4F5A-9542-12B6A360A3B3}"/>
                </a:ext>
              </a:extLst>
            </p:cNvPr>
            <p:cNvSpPr/>
            <p:nvPr/>
          </p:nvSpPr>
          <p:spPr>
            <a:xfrm>
              <a:off x="2390736" y="3339047"/>
              <a:ext cx="85369" cy="89372"/>
            </a:xfrm>
            <a:custGeom>
              <a:avLst/>
              <a:gdLst>
                <a:gd name="connsiteX0" fmla="*/ 77921 w 85369"/>
                <a:gd name="connsiteY0" fmla="*/ 9422 h 89372"/>
                <a:gd name="connsiteX1" fmla="*/ 58755 w 85369"/>
                <a:gd name="connsiteY1" fmla="*/ 387 h 89372"/>
                <a:gd name="connsiteX2" fmla="*/ 19602 w 85369"/>
                <a:gd name="connsiteY2" fmla="*/ 5042 h 89372"/>
                <a:gd name="connsiteX3" fmla="*/ 162 w 85369"/>
                <a:gd name="connsiteY3" fmla="*/ 23386 h 89372"/>
                <a:gd name="connsiteX4" fmla="*/ 6459 w 85369"/>
                <a:gd name="connsiteY4" fmla="*/ 78420 h 89372"/>
                <a:gd name="connsiteX5" fmla="*/ 16590 w 85369"/>
                <a:gd name="connsiteY5" fmla="*/ 89372 h 89372"/>
                <a:gd name="connsiteX6" fmla="*/ 76826 w 85369"/>
                <a:gd name="connsiteY6" fmla="*/ 81980 h 89372"/>
                <a:gd name="connsiteX7" fmla="*/ 85040 w 85369"/>
                <a:gd name="connsiteY7" fmla="*/ 67468 h 89372"/>
                <a:gd name="connsiteX8" fmla="*/ 77921 w 85369"/>
                <a:gd name="connsiteY8" fmla="*/ 9422 h 893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5369" h="89372">
                  <a:moveTo>
                    <a:pt x="77921" y="9422"/>
                  </a:moveTo>
                  <a:cubicBezTo>
                    <a:pt x="76552" y="5863"/>
                    <a:pt x="76552" y="-1803"/>
                    <a:pt x="58755" y="387"/>
                  </a:cubicBezTo>
                  <a:cubicBezTo>
                    <a:pt x="51636" y="1208"/>
                    <a:pt x="28637" y="3946"/>
                    <a:pt x="19602" y="5042"/>
                  </a:cubicBezTo>
                  <a:cubicBezTo>
                    <a:pt x="6185" y="6958"/>
                    <a:pt x="-1207" y="8875"/>
                    <a:pt x="162" y="23386"/>
                  </a:cubicBezTo>
                  <a:cubicBezTo>
                    <a:pt x="1531" y="37898"/>
                    <a:pt x="5912" y="71028"/>
                    <a:pt x="6459" y="78420"/>
                  </a:cubicBezTo>
                  <a:cubicBezTo>
                    <a:pt x="7281" y="85539"/>
                    <a:pt x="8650" y="89372"/>
                    <a:pt x="16590" y="89372"/>
                  </a:cubicBezTo>
                  <a:cubicBezTo>
                    <a:pt x="22340" y="89372"/>
                    <a:pt x="71898" y="83349"/>
                    <a:pt x="76826" y="81980"/>
                  </a:cubicBezTo>
                  <a:cubicBezTo>
                    <a:pt x="84766" y="79516"/>
                    <a:pt x="86135" y="74861"/>
                    <a:pt x="85040" y="67468"/>
                  </a:cubicBezTo>
                  <a:cubicBezTo>
                    <a:pt x="82302" y="49945"/>
                    <a:pt x="79017" y="11887"/>
                    <a:pt x="77921" y="9422"/>
                  </a:cubicBezTo>
                  <a:close/>
                </a:path>
              </a:pathLst>
            </a:custGeom>
            <a:solidFill>
              <a:srgbClr val="DFDFDF"/>
            </a:solidFill>
            <a:ln w="2733" cap="flat">
              <a:noFill/>
              <a:prstDash val="solid"/>
              <a:miter/>
            </a:ln>
          </p:spPr>
          <p:txBody>
            <a:bodyPr rtlCol="0" anchor="ctr"/>
            <a:lstStyle/>
            <a:p>
              <a:endParaRPr lang="fr-FR"/>
            </a:p>
          </p:txBody>
        </p:sp>
        <p:sp>
          <p:nvSpPr>
            <p:cNvPr id="151" name="Graphic 127">
              <a:extLst>
                <a:ext uri="{FF2B5EF4-FFF2-40B4-BE49-F238E27FC236}">
                  <a16:creationId xmlns:a16="http://schemas.microsoft.com/office/drawing/2014/main" id="{0610BD12-E5E4-43A6-B9C9-0F247C03B9C5}"/>
                </a:ext>
              </a:extLst>
            </p:cNvPr>
            <p:cNvSpPr/>
            <p:nvPr/>
          </p:nvSpPr>
          <p:spPr>
            <a:xfrm>
              <a:off x="2306405" y="3604086"/>
              <a:ext cx="85369" cy="89372"/>
            </a:xfrm>
            <a:custGeom>
              <a:avLst/>
              <a:gdLst>
                <a:gd name="connsiteX0" fmla="*/ 77921 w 85369"/>
                <a:gd name="connsiteY0" fmla="*/ 9422 h 89372"/>
                <a:gd name="connsiteX1" fmla="*/ 58755 w 85369"/>
                <a:gd name="connsiteY1" fmla="*/ 387 h 89372"/>
                <a:gd name="connsiteX2" fmla="*/ 19602 w 85369"/>
                <a:gd name="connsiteY2" fmla="*/ 5042 h 89372"/>
                <a:gd name="connsiteX3" fmla="*/ 162 w 85369"/>
                <a:gd name="connsiteY3" fmla="*/ 23386 h 89372"/>
                <a:gd name="connsiteX4" fmla="*/ 6459 w 85369"/>
                <a:gd name="connsiteY4" fmla="*/ 78420 h 89372"/>
                <a:gd name="connsiteX5" fmla="*/ 16590 w 85369"/>
                <a:gd name="connsiteY5" fmla="*/ 89372 h 89372"/>
                <a:gd name="connsiteX6" fmla="*/ 76826 w 85369"/>
                <a:gd name="connsiteY6" fmla="*/ 81980 h 89372"/>
                <a:gd name="connsiteX7" fmla="*/ 85040 w 85369"/>
                <a:gd name="connsiteY7" fmla="*/ 67468 h 89372"/>
                <a:gd name="connsiteX8" fmla="*/ 77921 w 85369"/>
                <a:gd name="connsiteY8" fmla="*/ 9422 h 893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5369" h="89372">
                  <a:moveTo>
                    <a:pt x="77921" y="9422"/>
                  </a:moveTo>
                  <a:cubicBezTo>
                    <a:pt x="76552" y="5863"/>
                    <a:pt x="76552" y="-1803"/>
                    <a:pt x="58755" y="387"/>
                  </a:cubicBezTo>
                  <a:cubicBezTo>
                    <a:pt x="51636" y="1208"/>
                    <a:pt x="28637" y="3946"/>
                    <a:pt x="19602" y="5042"/>
                  </a:cubicBezTo>
                  <a:cubicBezTo>
                    <a:pt x="6185" y="6958"/>
                    <a:pt x="-1207" y="8875"/>
                    <a:pt x="162" y="23386"/>
                  </a:cubicBezTo>
                  <a:cubicBezTo>
                    <a:pt x="1531" y="37898"/>
                    <a:pt x="5912" y="71028"/>
                    <a:pt x="6459" y="78420"/>
                  </a:cubicBezTo>
                  <a:cubicBezTo>
                    <a:pt x="7281" y="85539"/>
                    <a:pt x="8650" y="89372"/>
                    <a:pt x="16590" y="89372"/>
                  </a:cubicBezTo>
                  <a:cubicBezTo>
                    <a:pt x="22340" y="89372"/>
                    <a:pt x="71898" y="83349"/>
                    <a:pt x="76826" y="81980"/>
                  </a:cubicBezTo>
                  <a:cubicBezTo>
                    <a:pt x="84766" y="79516"/>
                    <a:pt x="86135" y="74861"/>
                    <a:pt x="85040" y="67468"/>
                  </a:cubicBezTo>
                  <a:cubicBezTo>
                    <a:pt x="82302" y="50219"/>
                    <a:pt x="79017" y="12160"/>
                    <a:pt x="77921" y="9422"/>
                  </a:cubicBezTo>
                  <a:close/>
                </a:path>
              </a:pathLst>
            </a:custGeom>
            <a:solidFill>
              <a:srgbClr val="DFDFDF"/>
            </a:solidFill>
            <a:ln w="2733" cap="flat">
              <a:noFill/>
              <a:prstDash val="solid"/>
              <a:miter/>
            </a:ln>
          </p:spPr>
          <p:txBody>
            <a:bodyPr rtlCol="0" anchor="ctr"/>
            <a:lstStyle/>
            <a:p>
              <a:endParaRPr lang="fr-FR"/>
            </a:p>
          </p:txBody>
        </p:sp>
        <p:sp>
          <p:nvSpPr>
            <p:cNvPr id="152" name="Graphic 127">
              <a:extLst>
                <a:ext uri="{FF2B5EF4-FFF2-40B4-BE49-F238E27FC236}">
                  <a16:creationId xmlns:a16="http://schemas.microsoft.com/office/drawing/2014/main" id="{B605EDB5-0354-48C1-A5B9-9327E3FB757D}"/>
                </a:ext>
              </a:extLst>
            </p:cNvPr>
            <p:cNvSpPr/>
            <p:nvPr/>
          </p:nvSpPr>
          <p:spPr>
            <a:xfrm>
              <a:off x="2425235" y="3589027"/>
              <a:ext cx="85369" cy="89372"/>
            </a:xfrm>
            <a:custGeom>
              <a:avLst/>
              <a:gdLst>
                <a:gd name="connsiteX0" fmla="*/ 77921 w 85369"/>
                <a:gd name="connsiteY0" fmla="*/ 9422 h 89372"/>
                <a:gd name="connsiteX1" fmla="*/ 58755 w 85369"/>
                <a:gd name="connsiteY1" fmla="*/ 387 h 89372"/>
                <a:gd name="connsiteX2" fmla="*/ 19602 w 85369"/>
                <a:gd name="connsiteY2" fmla="*/ 5042 h 89372"/>
                <a:gd name="connsiteX3" fmla="*/ 162 w 85369"/>
                <a:gd name="connsiteY3" fmla="*/ 23386 h 89372"/>
                <a:gd name="connsiteX4" fmla="*/ 6459 w 85369"/>
                <a:gd name="connsiteY4" fmla="*/ 78420 h 89372"/>
                <a:gd name="connsiteX5" fmla="*/ 16590 w 85369"/>
                <a:gd name="connsiteY5" fmla="*/ 89372 h 89372"/>
                <a:gd name="connsiteX6" fmla="*/ 76826 w 85369"/>
                <a:gd name="connsiteY6" fmla="*/ 81980 h 89372"/>
                <a:gd name="connsiteX7" fmla="*/ 85040 w 85369"/>
                <a:gd name="connsiteY7" fmla="*/ 67468 h 89372"/>
                <a:gd name="connsiteX8" fmla="*/ 77921 w 85369"/>
                <a:gd name="connsiteY8" fmla="*/ 9422 h 893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5369" h="89372">
                  <a:moveTo>
                    <a:pt x="77921" y="9422"/>
                  </a:moveTo>
                  <a:cubicBezTo>
                    <a:pt x="76552" y="5863"/>
                    <a:pt x="76552" y="-1803"/>
                    <a:pt x="58755" y="387"/>
                  </a:cubicBezTo>
                  <a:cubicBezTo>
                    <a:pt x="51636" y="1208"/>
                    <a:pt x="28637" y="3946"/>
                    <a:pt x="19602" y="5042"/>
                  </a:cubicBezTo>
                  <a:cubicBezTo>
                    <a:pt x="6185" y="6958"/>
                    <a:pt x="-1207" y="8875"/>
                    <a:pt x="162" y="23386"/>
                  </a:cubicBezTo>
                  <a:cubicBezTo>
                    <a:pt x="1531" y="37898"/>
                    <a:pt x="5912" y="71028"/>
                    <a:pt x="6459" y="78420"/>
                  </a:cubicBezTo>
                  <a:cubicBezTo>
                    <a:pt x="7281" y="85539"/>
                    <a:pt x="8650" y="89372"/>
                    <a:pt x="16590" y="89372"/>
                  </a:cubicBezTo>
                  <a:cubicBezTo>
                    <a:pt x="22340" y="89372"/>
                    <a:pt x="71898" y="83349"/>
                    <a:pt x="76826" y="81980"/>
                  </a:cubicBezTo>
                  <a:cubicBezTo>
                    <a:pt x="84766" y="79516"/>
                    <a:pt x="86135" y="74861"/>
                    <a:pt x="85040" y="67468"/>
                  </a:cubicBezTo>
                  <a:cubicBezTo>
                    <a:pt x="82302" y="49945"/>
                    <a:pt x="79017" y="11887"/>
                    <a:pt x="77921" y="9422"/>
                  </a:cubicBezTo>
                  <a:close/>
                </a:path>
              </a:pathLst>
            </a:custGeom>
            <a:solidFill>
              <a:srgbClr val="DFDFDF"/>
            </a:solidFill>
            <a:ln w="2733" cap="flat">
              <a:noFill/>
              <a:prstDash val="solid"/>
              <a:miter/>
            </a:ln>
          </p:spPr>
          <p:txBody>
            <a:bodyPr rtlCol="0" anchor="ctr"/>
            <a:lstStyle/>
            <a:p>
              <a:endParaRPr lang="fr-FR"/>
            </a:p>
          </p:txBody>
        </p:sp>
        <p:sp>
          <p:nvSpPr>
            <p:cNvPr id="153" name="Graphic 127">
              <a:extLst>
                <a:ext uri="{FF2B5EF4-FFF2-40B4-BE49-F238E27FC236}">
                  <a16:creationId xmlns:a16="http://schemas.microsoft.com/office/drawing/2014/main" id="{B4BF828C-0E50-4B4D-BCF7-B105138B9A8C}"/>
                </a:ext>
              </a:extLst>
            </p:cNvPr>
            <p:cNvSpPr/>
            <p:nvPr/>
          </p:nvSpPr>
          <p:spPr>
            <a:xfrm>
              <a:off x="2535851" y="3574790"/>
              <a:ext cx="85369" cy="89372"/>
            </a:xfrm>
            <a:custGeom>
              <a:avLst/>
              <a:gdLst>
                <a:gd name="connsiteX0" fmla="*/ 77921 w 85369"/>
                <a:gd name="connsiteY0" fmla="*/ 9422 h 89372"/>
                <a:gd name="connsiteX1" fmla="*/ 58755 w 85369"/>
                <a:gd name="connsiteY1" fmla="*/ 387 h 89372"/>
                <a:gd name="connsiteX2" fmla="*/ 19602 w 85369"/>
                <a:gd name="connsiteY2" fmla="*/ 5042 h 89372"/>
                <a:gd name="connsiteX3" fmla="*/ 162 w 85369"/>
                <a:gd name="connsiteY3" fmla="*/ 23386 h 89372"/>
                <a:gd name="connsiteX4" fmla="*/ 6459 w 85369"/>
                <a:gd name="connsiteY4" fmla="*/ 78420 h 89372"/>
                <a:gd name="connsiteX5" fmla="*/ 16590 w 85369"/>
                <a:gd name="connsiteY5" fmla="*/ 89372 h 89372"/>
                <a:gd name="connsiteX6" fmla="*/ 76826 w 85369"/>
                <a:gd name="connsiteY6" fmla="*/ 81980 h 89372"/>
                <a:gd name="connsiteX7" fmla="*/ 85040 w 85369"/>
                <a:gd name="connsiteY7" fmla="*/ 67468 h 89372"/>
                <a:gd name="connsiteX8" fmla="*/ 77921 w 85369"/>
                <a:gd name="connsiteY8" fmla="*/ 9422 h 893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5369" h="89372">
                  <a:moveTo>
                    <a:pt x="77921" y="9422"/>
                  </a:moveTo>
                  <a:cubicBezTo>
                    <a:pt x="76552" y="5863"/>
                    <a:pt x="76552" y="-1803"/>
                    <a:pt x="58755" y="387"/>
                  </a:cubicBezTo>
                  <a:cubicBezTo>
                    <a:pt x="51636" y="1208"/>
                    <a:pt x="28637" y="3946"/>
                    <a:pt x="19602" y="5042"/>
                  </a:cubicBezTo>
                  <a:cubicBezTo>
                    <a:pt x="6185" y="6958"/>
                    <a:pt x="-1207" y="8875"/>
                    <a:pt x="162" y="23386"/>
                  </a:cubicBezTo>
                  <a:cubicBezTo>
                    <a:pt x="1531" y="37898"/>
                    <a:pt x="5912" y="71028"/>
                    <a:pt x="6459" y="78420"/>
                  </a:cubicBezTo>
                  <a:cubicBezTo>
                    <a:pt x="7281" y="85539"/>
                    <a:pt x="8650" y="89372"/>
                    <a:pt x="16590" y="89372"/>
                  </a:cubicBezTo>
                  <a:cubicBezTo>
                    <a:pt x="22340" y="89372"/>
                    <a:pt x="71898" y="83349"/>
                    <a:pt x="76826" y="81980"/>
                  </a:cubicBezTo>
                  <a:cubicBezTo>
                    <a:pt x="84766" y="79516"/>
                    <a:pt x="86135" y="74861"/>
                    <a:pt x="85040" y="67468"/>
                  </a:cubicBezTo>
                  <a:cubicBezTo>
                    <a:pt x="82302" y="50219"/>
                    <a:pt x="79017" y="12160"/>
                    <a:pt x="77921" y="9422"/>
                  </a:cubicBezTo>
                  <a:close/>
                </a:path>
              </a:pathLst>
            </a:custGeom>
            <a:solidFill>
              <a:srgbClr val="DFDFDF"/>
            </a:solidFill>
            <a:ln w="2733" cap="flat">
              <a:noFill/>
              <a:prstDash val="solid"/>
              <a:miter/>
            </a:ln>
          </p:spPr>
          <p:txBody>
            <a:bodyPr rtlCol="0" anchor="ctr"/>
            <a:lstStyle/>
            <a:p>
              <a:endParaRPr lang="fr-FR"/>
            </a:p>
          </p:txBody>
        </p:sp>
        <p:sp>
          <p:nvSpPr>
            <p:cNvPr id="154" name="Graphic 127">
              <a:extLst>
                <a:ext uri="{FF2B5EF4-FFF2-40B4-BE49-F238E27FC236}">
                  <a16:creationId xmlns:a16="http://schemas.microsoft.com/office/drawing/2014/main" id="{EE97E2CF-E184-46AB-8E63-5A74ED6B98F1}"/>
                </a:ext>
              </a:extLst>
            </p:cNvPr>
            <p:cNvSpPr/>
            <p:nvPr/>
          </p:nvSpPr>
          <p:spPr>
            <a:xfrm>
              <a:off x="2188944" y="3618324"/>
              <a:ext cx="85369" cy="89372"/>
            </a:xfrm>
            <a:custGeom>
              <a:avLst/>
              <a:gdLst>
                <a:gd name="connsiteX0" fmla="*/ 77921 w 85369"/>
                <a:gd name="connsiteY0" fmla="*/ 9422 h 89372"/>
                <a:gd name="connsiteX1" fmla="*/ 58755 w 85369"/>
                <a:gd name="connsiteY1" fmla="*/ 387 h 89372"/>
                <a:gd name="connsiteX2" fmla="*/ 19602 w 85369"/>
                <a:gd name="connsiteY2" fmla="*/ 5042 h 89372"/>
                <a:gd name="connsiteX3" fmla="*/ 162 w 85369"/>
                <a:gd name="connsiteY3" fmla="*/ 23386 h 89372"/>
                <a:gd name="connsiteX4" fmla="*/ 6459 w 85369"/>
                <a:gd name="connsiteY4" fmla="*/ 78420 h 89372"/>
                <a:gd name="connsiteX5" fmla="*/ 16590 w 85369"/>
                <a:gd name="connsiteY5" fmla="*/ 89372 h 89372"/>
                <a:gd name="connsiteX6" fmla="*/ 76826 w 85369"/>
                <a:gd name="connsiteY6" fmla="*/ 81980 h 89372"/>
                <a:gd name="connsiteX7" fmla="*/ 85040 w 85369"/>
                <a:gd name="connsiteY7" fmla="*/ 67468 h 89372"/>
                <a:gd name="connsiteX8" fmla="*/ 77921 w 85369"/>
                <a:gd name="connsiteY8" fmla="*/ 9422 h 893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5369" h="89372">
                  <a:moveTo>
                    <a:pt x="77921" y="9422"/>
                  </a:moveTo>
                  <a:cubicBezTo>
                    <a:pt x="76552" y="5863"/>
                    <a:pt x="76552" y="-1804"/>
                    <a:pt x="58755" y="387"/>
                  </a:cubicBezTo>
                  <a:cubicBezTo>
                    <a:pt x="51636" y="1208"/>
                    <a:pt x="28637" y="3946"/>
                    <a:pt x="19602" y="5042"/>
                  </a:cubicBezTo>
                  <a:cubicBezTo>
                    <a:pt x="6185" y="6958"/>
                    <a:pt x="-1207" y="8875"/>
                    <a:pt x="162" y="23386"/>
                  </a:cubicBezTo>
                  <a:cubicBezTo>
                    <a:pt x="1531" y="37898"/>
                    <a:pt x="5912" y="71028"/>
                    <a:pt x="6459" y="78420"/>
                  </a:cubicBezTo>
                  <a:cubicBezTo>
                    <a:pt x="7281" y="85539"/>
                    <a:pt x="8650" y="89372"/>
                    <a:pt x="16590" y="89372"/>
                  </a:cubicBezTo>
                  <a:cubicBezTo>
                    <a:pt x="22340" y="89372"/>
                    <a:pt x="71898" y="83349"/>
                    <a:pt x="76826" y="81980"/>
                  </a:cubicBezTo>
                  <a:cubicBezTo>
                    <a:pt x="84766" y="79516"/>
                    <a:pt x="86135" y="74861"/>
                    <a:pt x="85040" y="67468"/>
                  </a:cubicBezTo>
                  <a:cubicBezTo>
                    <a:pt x="82028" y="49945"/>
                    <a:pt x="78743" y="11887"/>
                    <a:pt x="77921" y="9422"/>
                  </a:cubicBezTo>
                  <a:close/>
                </a:path>
              </a:pathLst>
            </a:custGeom>
            <a:solidFill>
              <a:srgbClr val="DFDFDF"/>
            </a:solidFill>
            <a:ln w="2733" cap="flat">
              <a:noFill/>
              <a:prstDash val="solid"/>
              <a:miter/>
            </a:ln>
          </p:spPr>
          <p:txBody>
            <a:bodyPr rtlCol="0" anchor="ctr"/>
            <a:lstStyle/>
            <a:p>
              <a:endParaRPr lang="fr-FR"/>
            </a:p>
          </p:txBody>
        </p:sp>
        <p:sp>
          <p:nvSpPr>
            <p:cNvPr id="155" name="Graphic 127">
              <a:extLst>
                <a:ext uri="{FF2B5EF4-FFF2-40B4-BE49-F238E27FC236}">
                  <a16:creationId xmlns:a16="http://schemas.microsoft.com/office/drawing/2014/main" id="{20F1B09A-43FD-44EC-BD87-F53326A6DB7B}"/>
                </a:ext>
              </a:extLst>
            </p:cNvPr>
            <p:cNvSpPr/>
            <p:nvPr/>
          </p:nvSpPr>
          <p:spPr>
            <a:xfrm>
              <a:off x="2028223" y="3262930"/>
              <a:ext cx="85369" cy="89372"/>
            </a:xfrm>
            <a:custGeom>
              <a:avLst/>
              <a:gdLst>
                <a:gd name="connsiteX0" fmla="*/ 77921 w 85369"/>
                <a:gd name="connsiteY0" fmla="*/ 9422 h 89372"/>
                <a:gd name="connsiteX1" fmla="*/ 58755 w 85369"/>
                <a:gd name="connsiteY1" fmla="*/ 387 h 89372"/>
                <a:gd name="connsiteX2" fmla="*/ 19602 w 85369"/>
                <a:gd name="connsiteY2" fmla="*/ 5042 h 89372"/>
                <a:gd name="connsiteX3" fmla="*/ 162 w 85369"/>
                <a:gd name="connsiteY3" fmla="*/ 23386 h 89372"/>
                <a:gd name="connsiteX4" fmla="*/ 6459 w 85369"/>
                <a:gd name="connsiteY4" fmla="*/ 78420 h 89372"/>
                <a:gd name="connsiteX5" fmla="*/ 16590 w 85369"/>
                <a:gd name="connsiteY5" fmla="*/ 89372 h 89372"/>
                <a:gd name="connsiteX6" fmla="*/ 76826 w 85369"/>
                <a:gd name="connsiteY6" fmla="*/ 81980 h 89372"/>
                <a:gd name="connsiteX7" fmla="*/ 85040 w 85369"/>
                <a:gd name="connsiteY7" fmla="*/ 67468 h 89372"/>
                <a:gd name="connsiteX8" fmla="*/ 77921 w 85369"/>
                <a:gd name="connsiteY8" fmla="*/ 9422 h 893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5369" h="89372">
                  <a:moveTo>
                    <a:pt x="77921" y="9422"/>
                  </a:moveTo>
                  <a:cubicBezTo>
                    <a:pt x="76552" y="5863"/>
                    <a:pt x="76552" y="-1803"/>
                    <a:pt x="58755" y="387"/>
                  </a:cubicBezTo>
                  <a:cubicBezTo>
                    <a:pt x="51636" y="1208"/>
                    <a:pt x="28637" y="3946"/>
                    <a:pt x="19602" y="5042"/>
                  </a:cubicBezTo>
                  <a:cubicBezTo>
                    <a:pt x="6185" y="6958"/>
                    <a:pt x="-1207" y="8875"/>
                    <a:pt x="162" y="23386"/>
                  </a:cubicBezTo>
                  <a:cubicBezTo>
                    <a:pt x="1531" y="37898"/>
                    <a:pt x="5912" y="71028"/>
                    <a:pt x="6459" y="78420"/>
                  </a:cubicBezTo>
                  <a:cubicBezTo>
                    <a:pt x="7281" y="85539"/>
                    <a:pt x="8650" y="89372"/>
                    <a:pt x="16590" y="89372"/>
                  </a:cubicBezTo>
                  <a:cubicBezTo>
                    <a:pt x="22340" y="89372"/>
                    <a:pt x="71898" y="83349"/>
                    <a:pt x="76826" y="81980"/>
                  </a:cubicBezTo>
                  <a:cubicBezTo>
                    <a:pt x="84766" y="79516"/>
                    <a:pt x="86135" y="74861"/>
                    <a:pt x="85040" y="67468"/>
                  </a:cubicBezTo>
                  <a:cubicBezTo>
                    <a:pt x="82302" y="50219"/>
                    <a:pt x="79017" y="11887"/>
                    <a:pt x="77921" y="9422"/>
                  </a:cubicBezTo>
                  <a:close/>
                </a:path>
              </a:pathLst>
            </a:custGeom>
            <a:solidFill>
              <a:srgbClr val="DFDFDF"/>
            </a:solidFill>
            <a:ln w="2733" cap="flat">
              <a:noFill/>
              <a:prstDash val="solid"/>
              <a:miter/>
            </a:ln>
          </p:spPr>
          <p:txBody>
            <a:bodyPr rtlCol="0" anchor="ctr"/>
            <a:lstStyle/>
            <a:p>
              <a:endParaRPr lang="fr-FR"/>
            </a:p>
          </p:txBody>
        </p:sp>
        <p:sp>
          <p:nvSpPr>
            <p:cNvPr id="156" name="Graphic 127">
              <a:extLst>
                <a:ext uri="{FF2B5EF4-FFF2-40B4-BE49-F238E27FC236}">
                  <a16:creationId xmlns:a16="http://schemas.microsoft.com/office/drawing/2014/main" id="{1EF33D1A-AE34-4E7E-8A37-2738CB54D463}"/>
                </a:ext>
              </a:extLst>
            </p:cNvPr>
            <p:cNvSpPr/>
            <p:nvPr/>
          </p:nvSpPr>
          <p:spPr>
            <a:xfrm>
              <a:off x="2043282" y="3383950"/>
              <a:ext cx="85369" cy="89372"/>
            </a:xfrm>
            <a:custGeom>
              <a:avLst/>
              <a:gdLst>
                <a:gd name="connsiteX0" fmla="*/ 77921 w 85369"/>
                <a:gd name="connsiteY0" fmla="*/ 9422 h 89372"/>
                <a:gd name="connsiteX1" fmla="*/ 58755 w 85369"/>
                <a:gd name="connsiteY1" fmla="*/ 387 h 89372"/>
                <a:gd name="connsiteX2" fmla="*/ 19602 w 85369"/>
                <a:gd name="connsiteY2" fmla="*/ 5042 h 89372"/>
                <a:gd name="connsiteX3" fmla="*/ 162 w 85369"/>
                <a:gd name="connsiteY3" fmla="*/ 23386 h 89372"/>
                <a:gd name="connsiteX4" fmla="*/ 6459 w 85369"/>
                <a:gd name="connsiteY4" fmla="*/ 78420 h 89372"/>
                <a:gd name="connsiteX5" fmla="*/ 16590 w 85369"/>
                <a:gd name="connsiteY5" fmla="*/ 89372 h 89372"/>
                <a:gd name="connsiteX6" fmla="*/ 76826 w 85369"/>
                <a:gd name="connsiteY6" fmla="*/ 81980 h 89372"/>
                <a:gd name="connsiteX7" fmla="*/ 85040 w 85369"/>
                <a:gd name="connsiteY7" fmla="*/ 67468 h 89372"/>
                <a:gd name="connsiteX8" fmla="*/ 77921 w 85369"/>
                <a:gd name="connsiteY8" fmla="*/ 9422 h 893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5369" h="89372">
                  <a:moveTo>
                    <a:pt x="77921" y="9422"/>
                  </a:moveTo>
                  <a:cubicBezTo>
                    <a:pt x="76552" y="5863"/>
                    <a:pt x="76552" y="-1803"/>
                    <a:pt x="58755" y="387"/>
                  </a:cubicBezTo>
                  <a:cubicBezTo>
                    <a:pt x="51636" y="1208"/>
                    <a:pt x="28637" y="3946"/>
                    <a:pt x="19602" y="5042"/>
                  </a:cubicBezTo>
                  <a:cubicBezTo>
                    <a:pt x="6185" y="6958"/>
                    <a:pt x="-1207" y="8875"/>
                    <a:pt x="162" y="23386"/>
                  </a:cubicBezTo>
                  <a:cubicBezTo>
                    <a:pt x="1531" y="37898"/>
                    <a:pt x="5912" y="71028"/>
                    <a:pt x="6459" y="78420"/>
                  </a:cubicBezTo>
                  <a:cubicBezTo>
                    <a:pt x="7281" y="85539"/>
                    <a:pt x="8650" y="89372"/>
                    <a:pt x="16590" y="89372"/>
                  </a:cubicBezTo>
                  <a:cubicBezTo>
                    <a:pt x="22340" y="89372"/>
                    <a:pt x="71898" y="83349"/>
                    <a:pt x="76826" y="81980"/>
                  </a:cubicBezTo>
                  <a:cubicBezTo>
                    <a:pt x="84766" y="79516"/>
                    <a:pt x="86135" y="74861"/>
                    <a:pt x="85040" y="67468"/>
                  </a:cubicBezTo>
                  <a:cubicBezTo>
                    <a:pt x="82028" y="50219"/>
                    <a:pt x="79017" y="11887"/>
                    <a:pt x="77921" y="9422"/>
                  </a:cubicBezTo>
                  <a:close/>
                </a:path>
              </a:pathLst>
            </a:custGeom>
            <a:solidFill>
              <a:srgbClr val="DFDFDF"/>
            </a:solidFill>
            <a:ln w="2733" cap="flat">
              <a:noFill/>
              <a:prstDash val="solid"/>
              <a:miter/>
            </a:ln>
          </p:spPr>
          <p:txBody>
            <a:bodyPr rtlCol="0" anchor="ctr"/>
            <a:lstStyle/>
            <a:p>
              <a:endParaRPr lang="fr-FR"/>
            </a:p>
          </p:txBody>
        </p:sp>
        <p:sp>
          <p:nvSpPr>
            <p:cNvPr id="157" name="Graphic 127">
              <a:extLst>
                <a:ext uri="{FF2B5EF4-FFF2-40B4-BE49-F238E27FC236}">
                  <a16:creationId xmlns:a16="http://schemas.microsoft.com/office/drawing/2014/main" id="{2195B7F5-4F1D-4F58-AE8C-5427ABC7D185}"/>
                </a:ext>
              </a:extLst>
            </p:cNvPr>
            <p:cNvSpPr/>
            <p:nvPr/>
          </p:nvSpPr>
          <p:spPr>
            <a:xfrm>
              <a:off x="2073948" y="3630371"/>
              <a:ext cx="85369" cy="89372"/>
            </a:xfrm>
            <a:custGeom>
              <a:avLst/>
              <a:gdLst>
                <a:gd name="connsiteX0" fmla="*/ 77921 w 85369"/>
                <a:gd name="connsiteY0" fmla="*/ 9422 h 89372"/>
                <a:gd name="connsiteX1" fmla="*/ 58755 w 85369"/>
                <a:gd name="connsiteY1" fmla="*/ 387 h 89372"/>
                <a:gd name="connsiteX2" fmla="*/ 19602 w 85369"/>
                <a:gd name="connsiteY2" fmla="*/ 5042 h 89372"/>
                <a:gd name="connsiteX3" fmla="*/ 162 w 85369"/>
                <a:gd name="connsiteY3" fmla="*/ 23386 h 89372"/>
                <a:gd name="connsiteX4" fmla="*/ 6459 w 85369"/>
                <a:gd name="connsiteY4" fmla="*/ 78420 h 89372"/>
                <a:gd name="connsiteX5" fmla="*/ 16590 w 85369"/>
                <a:gd name="connsiteY5" fmla="*/ 89372 h 89372"/>
                <a:gd name="connsiteX6" fmla="*/ 76826 w 85369"/>
                <a:gd name="connsiteY6" fmla="*/ 81980 h 89372"/>
                <a:gd name="connsiteX7" fmla="*/ 85040 w 85369"/>
                <a:gd name="connsiteY7" fmla="*/ 67468 h 89372"/>
                <a:gd name="connsiteX8" fmla="*/ 77921 w 85369"/>
                <a:gd name="connsiteY8" fmla="*/ 9422 h 893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5369" h="89372">
                  <a:moveTo>
                    <a:pt x="77921" y="9422"/>
                  </a:moveTo>
                  <a:cubicBezTo>
                    <a:pt x="76552" y="5863"/>
                    <a:pt x="76552" y="-1804"/>
                    <a:pt x="58755" y="387"/>
                  </a:cubicBezTo>
                  <a:cubicBezTo>
                    <a:pt x="51636" y="1208"/>
                    <a:pt x="28637" y="3946"/>
                    <a:pt x="19602" y="5042"/>
                  </a:cubicBezTo>
                  <a:cubicBezTo>
                    <a:pt x="6185" y="6958"/>
                    <a:pt x="-1207" y="8875"/>
                    <a:pt x="162" y="23386"/>
                  </a:cubicBezTo>
                  <a:cubicBezTo>
                    <a:pt x="1531" y="37898"/>
                    <a:pt x="5912" y="71028"/>
                    <a:pt x="6459" y="78420"/>
                  </a:cubicBezTo>
                  <a:cubicBezTo>
                    <a:pt x="7281" y="85539"/>
                    <a:pt x="8650" y="89372"/>
                    <a:pt x="16590" y="89372"/>
                  </a:cubicBezTo>
                  <a:cubicBezTo>
                    <a:pt x="22340" y="89372"/>
                    <a:pt x="71898" y="83349"/>
                    <a:pt x="76826" y="81980"/>
                  </a:cubicBezTo>
                  <a:cubicBezTo>
                    <a:pt x="84766" y="79516"/>
                    <a:pt x="86135" y="74861"/>
                    <a:pt x="85040" y="67468"/>
                  </a:cubicBezTo>
                  <a:cubicBezTo>
                    <a:pt x="82302" y="50219"/>
                    <a:pt x="79017" y="12160"/>
                    <a:pt x="77921" y="9422"/>
                  </a:cubicBezTo>
                  <a:close/>
                </a:path>
              </a:pathLst>
            </a:custGeom>
            <a:solidFill>
              <a:srgbClr val="DFDFDF"/>
            </a:solidFill>
            <a:ln w="2733" cap="flat">
              <a:noFill/>
              <a:prstDash val="solid"/>
              <a:miter/>
            </a:ln>
          </p:spPr>
          <p:txBody>
            <a:bodyPr rtlCol="0" anchor="ctr"/>
            <a:lstStyle/>
            <a:p>
              <a:endParaRPr lang="fr-FR"/>
            </a:p>
          </p:txBody>
        </p:sp>
        <p:sp>
          <p:nvSpPr>
            <p:cNvPr id="158" name="Graphic 127">
              <a:extLst>
                <a:ext uri="{FF2B5EF4-FFF2-40B4-BE49-F238E27FC236}">
                  <a16:creationId xmlns:a16="http://schemas.microsoft.com/office/drawing/2014/main" id="{515EFE25-240D-46B5-9D13-42E88E926F60}"/>
                </a:ext>
              </a:extLst>
            </p:cNvPr>
            <p:cNvSpPr/>
            <p:nvPr/>
          </p:nvSpPr>
          <p:spPr>
            <a:xfrm>
              <a:off x="2523530" y="3452400"/>
              <a:ext cx="85369" cy="89372"/>
            </a:xfrm>
            <a:custGeom>
              <a:avLst/>
              <a:gdLst>
                <a:gd name="connsiteX0" fmla="*/ 77921 w 85369"/>
                <a:gd name="connsiteY0" fmla="*/ 9422 h 89372"/>
                <a:gd name="connsiteX1" fmla="*/ 58755 w 85369"/>
                <a:gd name="connsiteY1" fmla="*/ 387 h 89372"/>
                <a:gd name="connsiteX2" fmla="*/ 19602 w 85369"/>
                <a:gd name="connsiteY2" fmla="*/ 5042 h 89372"/>
                <a:gd name="connsiteX3" fmla="*/ 162 w 85369"/>
                <a:gd name="connsiteY3" fmla="*/ 23386 h 89372"/>
                <a:gd name="connsiteX4" fmla="*/ 6459 w 85369"/>
                <a:gd name="connsiteY4" fmla="*/ 78420 h 89372"/>
                <a:gd name="connsiteX5" fmla="*/ 16590 w 85369"/>
                <a:gd name="connsiteY5" fmla="*/ 89372 h 89372"/>
                <a:gd name="connsiteX6" fmla="*/ 76826 w 85369"/>
                <a:gd name="connsiteY6" fmla="*/ 81980 h 89372"/>
                <a:gd name="connsiteX7" fmla="*/ 85040 w 85369"/>
                <a:gd name="connsiteY7" fmla="*/ 67468 h 89372"/>
                <a:gd name="connsiteX8" fmla="*/ 77921 w 85369"/>
                <a:gd name="connsiteY8" fmla="*/ 9422 h 893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5369" h="89372">
                  <a:moveTo>
                    <a:pt x="77921" y="9422"/>
                  </a:moveTo>
                  <a:cubicBezTo>
                    <a:pt x="76552" y="5863"/>
                    <a:pt x="76552" y="-1804"/>
                    <a:pt x="58755" y="387"/>
                  </a:cubicBezTo>
                  <a:cubicBezTo>
                    <a:pt x="51636" y="1208"/>
                    <a:pt x="28637" y="3946"/>
                    <a:pt x="19602" y="5042"/>
                  </a:cubicBezTo>
                  <a:cubicBezTo>
                    <a:pt x="6185" y="6958"/>
                    <a:pt x="-1207" y="8875"/>
                    <a:pt x="162" y="23386"/>
                  </a:cubicBezTo>
                  <a:cubicBezTo>
                    <a:pt x="1531" y="37898"/>
                    <a:pt x="5912" y="71028"/>
                    <a:pt x="6459" y="78420"/>
                  </a:cubicBezTo>
                  <a:cubicBezTo>
                    <a:pt x="7281" y="85539"/>
                    <a:pt x="8650" y="89372"/>
                    <a:pt x="16590" y="89372"/>
                  </a:cubicBezTo>
                  <a:cubicBezTo>
                    <a:pt x="22340" y="89372"/>
                    <a:pt x="71898" y="83349"/>
                    <a:pt x="76826" y="81980"/>
                  </a:cubicBezTo>
                  <a:cubicBezTo>
                    <a:pt x="84766" y="79516"/>
                    <a:pt x="86135" y="74861"/>
                    <a:pt x="85040" y="67468"/>
                  </a:cubicBezTo>
                  <a:cubicBezTo>
                    <a:pt x="82302" y="49945"/>
                    <a:pt x="79017" y="11887"/>
                    <a:pt x="77921" y="9422"/>
                  </a:cubicBezTo>
                  <a:close/>
                </a:path>
              </a:pathLst>
            </a:custGeom>
            <a:solidFill>
              <a:srgbClr val="DFDFDF"/>
            </a:solidFill>
            <a:ln w="2733" cap="flat">
              <a:noFill/>
              <a:prstDash val="solid"/>
              <a:miter/>
            </a:ln>
          </p:spPr>
          <p:txBody>
            <a:bodyPr rtlCol="0" anchor="ctr"/>
            <a:lstStyle/>
            <a:p>
              <a:endParaRPr lang="fr-FR"/>
            </a:p>
          </p:txBody>
        </p:sp>
        <p:sp>
          <p:nvSpPr>
            <p:cNvPr id="159" name="Graphic 127">
              <a:extLst>
                <a:ext uri="{FF2B5EF4-FFF2-40B4-BE49-F238E27FC236}">
                  <a16:creationId xmlns:a16="http://schemas.microsoft.com/office/drawing/2014/main" id="{F8530384-10D4-4E21-A5DD-5AC1C77A7840}"/>
                </a:ext>
              </a:extLst>
            </p:cNvPr>
            <p:cNvSpPr/>
            <p:nvPr/>
          </p:nvSpPr>
          <p:spPr>
            <a:xfrm>
              <a:off x="2640443" y="3438437"/>
              <a:ext cx="85369" cy="89372"/>
            </a:xfrm>
            <a:custGeom>
              <a:avLst/>
              <a:gdLst>
                <a:gd name="connsiteX0" fmla="*/ 77921 w 85369"/>
                <a:gd name="connsiteY0" fmla="*/ 9422 h 89372"/>
                <a:gd name="connsiteX1" fmla="*/ 58755 w 85369"/>
                <a:gd name="connsiteY1" fmla="*/ 387 h 89372"/>
                <a:gd name="connsiteX2" fmla="*/ 19602 w 85369"/>
                <a:gd name="connsiteY2" fmla="*/ 5042 h 89372"/>
                <a:gd name="connsiteX3" fmla="*/ 162 w 85369"/>
                <a:gd name="connsiteY3" fmla="*/ 23386 h 89372"/>
                <a:gd name="connsiteX4" fmla="*/ 6459 w 85369"/>
                <a:gd name="connsiteY4" fmla="*/ 78420 h 89372"/>
                <a:gd name="connsiteX5" fmla="*/ 16590 w 85369"/>
                <a:gd name="connsiteY5" fmla="*/ 89372 h 89372"/>
                <a:gd name="connsiteX6" fmla="*/ 76826 w 85369"/>
                <a:gd name="connsiteY6" fmla="*/ 81980 h 89372"/>
                <a:gd name="connsiteX7" fmla="*/ 85040 w 85369"/>
                <a:gd name="connsiteY7" fmla="*/ 67468 h 89372"/>
                <a:gd name="connsiteX8" fmla="*/ 77921 w 85369"/>
                <a:gd name="connsiteY8" fmla="*/ 9422 h 893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5369" h="89372">
                  <a:moveTo>
                    <a:pt x="77921" y="9422"/>
                  </a:moveTo>
                  <a:cubicBezTo>
                    <a:pt x="76552" y="5863"/>
                    <a:pt x="76552" y="-1803"/>
                    <a:pt x="58755" y="387"/>
                  </a:cubicBezTo>
                  <a:cubicBezTo>
                    <a:pt x="51636" y="1208"/>
                    <a:pt x="28637" y="3946"/>
                    <a:pt x="19602" y="5042"/>
                  </a:cubicBezTo>
                  <a:cubicBezTo>
                    <a:pt x="6185" y="6958"/>
                    <a:pt x="-1207" y="8875"/>
                    <a:pt x="162" y="23386"/>
                  </a:cubicBezTo>
                  <a:cubicBezTo>
                    <a:pt x="1531" y="37898"/>
                    <a:pt x="5912" y="71028"/>
                    <a:pt x="6459" y="78420"/>
                  </a:cubicBezTo>
                  <a:cubicBezTo>
                    <a:pt x="7281" y="85539"/>
                    <a:pt x="8650" y="89372"/>
                    <a:pt x="16590" y="89372"/>
                  </a:cubicBezTo>
                  <a:cubicBezTo>
                    <a:pt x="22340" y="89372"/>
                    <a:pt x="71898" y="83349"/>
                    <a:pt x="76826" y="81980"/>
                  </a:cubicBezTo>
                  <a:cubicBezTo>
                    <a:pt x="84766" y="79516"/>
                    <a:pt x="86135" y="74861"/>
                    <a:pt x="85040" y="67468"/>
                  </a:cubicBezTo>
                  <a:cubicBezTo>
                    <a:pt x="82302" y="49945"/>
                    <a:pt x="79017" y="11887"/>
                    <a:pt x="77921" y="9422"/>
                  </a:cubicBezTo>
                  <a:close/>
                </a:path>
              </a:pathLst>
            </a:custGeom>
            <a:solidFill>
              <a:srgbClr val="F6A0A1"/>
            </a:solidFill>
            <a:ln w="2733" cap="flat">
              <a:noFill/>
              <a:prstDash val="solid"/>
              <a:miter/>
            </a:ln>
          </p:spPr>
          <p:txBody>
            <a:bodyPr rtlCol="0" anchor="ctr"/>
            <a:lstStyle/>
            <a:p>
              <a:endParaRPr lang="fr-FR"/>
            </a:p>
          </p:txBody>
        </p:sp>
        <p:sp>
          <p:nvSpPr>
            <p:cNvPr id="160" name="Graphic 127">
              <a:extLst>
                <a:ext uri="{FF2B5EF4-FFF2-40B4-BE49-F238E27FC236}">
                  <a16:creationId xmlns:a16="http://schemas.microsoft.com/office/drawing/2014/main" id="{92EBC26C-B8B1-4D16-B3EF-BD34FA06B50E}"/>
                </a:ext>
              </a:extLst>
            </p:cNvPr>
            <p:cNvSpPr/>
            <p:nvPr/>
          </p:nvSpPr>
          <p:spPr>
            <a:xfrm>
              <a:off x="2752154" y="3423104"/>
              <a:ext cx="85369" cy="89372"/>
            </a:xfrm>
            <a:custGeom>
              <a:avLst/>
              <a:gdLst>
                <a:gd name="connsiteX0" fmla="*/ 77921 w 85369"/>
                <a:gd name="connsiteY0" fmla="*/ 9422 h 89372"/>
                <a:gd name="connsiteX1" fmla="*/ 58755 w 85369"/>
                <a:gd name="connsiteY1" fmla="*/ 387 h 89372"/>
                <a:gd name="connsiteX2" fmla="*/ 19602 w 85369"/>
                <a:gd name="connsiteY2" fmla="*/ 5042 h 89372"/>
                <a:gd name="connsiteX3" fmla="*/ 162 w 85369"/>
                <a:gd name="connsiteY3" fmla="*/ 23386 h 89372"/>
                <a:gd name="connsiteX4" fmla="*/ 6459 w 85369"/>
                <a:gd name="connsiteY4" fmla="*/ 78420 h 89372"/>
                <a:gd name="connsiteX5" fmla="*/ 16590 w 85369"/>
                <a:gd name="connsiteY5" fmla="*/ 89372 h 89372"/>
                <a:gd name="connsiteX6" fmla="*/ 76826 w 85369"/>
                <a:gd name="connsiteY6" fmla="*/ 81980 h 89372"/>
                <a:gd name="connsiteX7" fmla="*/ 85040 w 85369"/>
                <a:gd name="connsiteY7" fmla="*/ 67468 h 89372"/>
                <a:gd name="connsiteX8" fmla="*/ 77921 w 85369"/>
                <a:gd name="connsiteY8" fmla="*/ 9422 h 893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5369" h="89372">
                  <a:moveTo>
                    <a:pt x="77921" y="9422"/>
                  </a:moveTo>
                  <a:cubicBezTo>
                    <a:pt x="76552" y="5863"/>
                    <a:pt x="76552" y="-1803"/>
                    <a:pt x="58755" y="387"/>
                  </a:cubicBezTo>
                  <a:cubicBezTo>
                    <a:pt x="51636" y="1208"/>
                    <a:pt x="28637" y="3946"/>
                    <a:pt x="19602" y="5042"/>
                  </a:cubicBezTo>
                  <a:cubicBezTo>
                    <a:pt x="6185" y="6958"/>
                    <a:pt x="-1207" y="8875"/>
                    <a:pt x="162" y="23386"/>
                  </a:cubicBezTo>
                  <a:cubicBezTo>
                    <a:pt x="1531" y="37898"/>
                    <a:pt x="5912" y="71028"/>
                    <a:pt x="6459" y="78420"/>
                  </a:cubicBezTo>
                  <a:cubicBezTo>
                    <a:pt x="7281" y="85539"/>
                    <a:pt x="8650" y="89372"/>
                    <a:pt x="16590" y="89372"/>
                  </a:cubicBezTo>
                  <a:cubicBezTo>
                    <a:pt x="22340" y="89372"/>
                    <a:pt x="71898" y="83349"/>
                    <a:pt x="76826" y="81980"/>
                  </a:cubicBezTo>
                  <a:cubicBezTo>
                    <a:pt x="84766" y="79516"/>
                    <a:pt x="86135" y="74861"/>
                    <a:pt x="85040" y="67468"/>
                  </a:cubicBezTo>
                  <a:cubicBezTo>
                    <a:pt x="82028" y="50219"/>
                    <a:pt x="79017" y="11887"/>
                    <a:pt x="77921" y="9422"/>
                  </a:cubicBezTo>
                  <a:close/>
                </a:path>
              </a:pathLst>
            </a:custGeom>
            <a:solidFill>
              <a:srgbClr val="F6A0A1"/>
            </a:solidFill>
            <a:ln w="2733" cap="flat">
              <a:noFill/>
              <a:prstDash val="solid"/>
              <a:miter/>
            </a:ln>
          </p:spPr>
          <p:txBody>
            <a:bodyPr rtlCol="0" anchor="ctr"/>
            <a:lstStyle/>
            <a:p>
              <a:endParaRPr lang="fr-FR"/>
            </a:p>
          </p:txBody>
        </p:sp>
        <p:sp>
          <p:nvSpPr>
            <p:cNvPr id="161" name="Graphic 127">
              <a:extLst>
                <a:ext uri="{FF2B5EF4-FFF2-40B4-BE49-F238E27FC236}">
                  <a16:creationId xmlns:a16="http://schemas.microsoft.com/office/drawing/2014/main" id="{DC8921DA-B361-4191-9078-06D7428140BC}"/>
                </a:ext>
              </a:extLst>
            </p:cNvPr>
            <p:cNvSpPr/>
            <p:nvPr/>
          </p:nvSpPr>
          <p:spPr>
            <a:xfrm>
              <a:off x="2173611" y="3493744"/>
              <a:ext cx="85369" cy="89372"/>
            </a:xfrm>
            <a:custGeom>
              <a:avLst/>
              <a:gdLst>
                <a:gd name="connsiteX0" fmla="*/ 77921 w 85369"/>
                <a:gd name="connsiteY0" fmla="*/ 9422 h 89372"/>
                <a:gd name="connsiteX1" fmla="*/ 58755 w 85369"/>
                <a:gd name="connsiteY1" fmla="*/ 387 h 89372"/>
                <a:gd name="connsiteX2" fmla="*/ 19602 w 85369"/>
                <a:gd name="connsiteY2" fmla="*/ 5042 h 89372"/>
                <a:gd name="connsiteX3" fmla="*/ 162 w 85369"/>
                <a:gd name="connsiteY3" fmla="*/ 23386 h 89372"/>
                <a:gd name="connsiteX4" fmla="*/ 6459 w 85369"/>
                <a:gd name="connsiteY4" fmla="*/ 78420 h 89372"/>
                <a:gd name="connsiteX5" fmla="*/ 16590 w 85369"/>
                <a:gd name="connsiteY5" fmla="*/ 89372 h 89372"/>
                <a:gd name="connsiteX6" fmla="*/ 76826 w 85369"/>
                <a:gd name="connsiteY6" fmla="*/ 81980 h 89372"/>
                <a:gd name="connsiteX7" fmla="*/ 85040 w 85369"/>
                <a:gd name="connsiteY7" fmla="*/ 67468 h 89372"/>
                <a:gd name="connsiteX8" fmla="*/ 77921 w 85369"/>
                <a:gd name="connsiteY8" fmla="*/ 9422 h 893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5369" h="89372">
                  <a:moveTo>
                    <a:pt x="77921" y="9422"/>
                  </a:moveTo>
                  <a:cubicBezTo>
                    <a:pt x="76552" y="5863"/>
                    <a:pt x="76552" y="-1804"/>
                    <a:pt x="58755" y="387"/>
                  </a:cubicBezTo>
                  <a:cubicBezTo>
                    <a:pt x="51636" y="1208"/>
                    <a:pt x="28637" y="3946"/>
                    <a:pt x="19602" y="5042"/>
                  </a:cubicBezTo>
                  <a:cubicBezTo>
                    <a:pt x="6185" y="6958"/>
                    <a:pt x="-1207" y="8875"/>
                    <a:pt x="162" y="23386"/>
                  </a:cubicBezTo>
                  <a:cubicBezTo>
                    <a:pt x="1531" y="37898"/>
                    <a:pt x="5912" y="71028"/>
                    <a:pt x="6459" y="78420"/>
                  </a:cubicBezTo>
                  <a:cubicBezTo>
                    <a:pt x="7281" y="85539"/>
                    <a:pt x="8650" y="89372"/>
                    <a:pt x="16590" y="89372"/>
                  </a:cubicBezTo>
                  <a:cubicBezTo>
                    <a:pt x="22340" y="89372"/>
                    <a:pt x="71898" y="83349"/>
                    <a:pt x="76826" y="81980"/>
                  </a:cubicBezTo>
                  <a:cubicBezTo>
                    <a:pt x="84766" y="79516"/>
                    <a:pt x="86135" y="74861"/>
                    <a:pt x="85040" y="67468"/>
                  </a:cubicBezTo>
                  <a:cubicBezTo>
                    <a:pt x="82302" y="50219"/>
                    <a:pt x="79017" y="11887"/>
                    <a:pt x="77921" y="9422"/>
                  </a:cubicBezTo>
                  <a:close/>
                </a:path>
              </a:pathLst>
            </a:custGeom>
            <a:solidFill>
              <a:srgbClr val="DFDFDF"/>
            </a:solidFill>
            <a:ln w="2733" cap="flat">
              <a:noFill/>
              <a:prstDash val="solid"/>
              <a:miter/>
            </a:ln>
          </p:spPr>
          <p:txBody>
            <a:bodyPr rtlCol="0" anchor="ctr"/>
            <a:lstStyle/>
            <a:p>
              <a:endParaRPr lang="fr-FR"/>
            </a:p>
          </p:txBody>
        </p:sp>
        <p:sp>
          <p:nvSpPr>
            <p:cNvPr id="162" name="Graphic 127">
              <a:extLst>
                <a:ext uri="{FF2B5EF4-FFF2-40B4-BE49-F238E27FC236}">
                  <a16:creationId xmlns:a16="http://schemas.microsoft.com/office/drawing/2014/main" id="{44B090F8-CFBE-45CC-B288-9925B940A3CE}"/>
                </a:ext>
              </a:extLst>
            </p:cNvPr>
            <p:cNvSpPr/>
            <p:nvPr/>
          </p:nvSpPr>
          <p:spPr>
            <a:xfrm>
              <a:off x="2292167" y="3481971"/>
              <a:ext cx="85369" cy="89372"/>
            </a:xfrm>
            <a:custGeom>
              <a:avLst/>
              <a:gdLst>
                <a:gd name="connsiteX0" fmla="*/ 77921 w 85369"/>
                <a:gd name="connsiteY0" fmla="*/ 9422 h 89372"/>
                <a:gd name="connsiteX1" fmla="*/ 58755 w 85369"/>
                <a:gd name="connsiteY1" fmla="*/ 387 h 89372"/>
                <a:gd name="connsiteX2" fmla="*/ 19602 w 85369"/>
                <a:gd name="connsiteY2" fmla="*/ 5042 h 89372"/>
                <a:gd name="connsiteX3" fmla="*/ 162 w 85369"/>
                <a:gd name="connsiteY3" fmla="*/ 23386 h 89372"/>
                <a:gd name="connsiteX4" fmla="*/ 6459 w 85369"/>
                <a:gd name="connsiteY4" fmla="*/ 78420 h 89372"/>
                <a:gd name="connsiteX5" fmla="*/ 16590 w 85369"/>
                <a:gd name="connsiteY5" fmla="*/ 89372 h 89372"/>
                <a:gd name="connsiteX6" fmla="*/ 76826 w 85369"/>
                <a:gd name="connsiteY6" fmla="*/ 81980 h 89372"/>
                <a:gd name="connsiteX7" fmla="*/ 85040 w 85369"/>
                <a:gd name="connsiteY7" fmla="*/ 67468 h 89372"/>
                <a:gd name="connsiteX8" fmla="*/ 77921 w 85369"/>
                <a:gd name="connsiteY8" fmla="*/ 9422 h 893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5369" h="89372">
                  <a:moveTo>
                    <a:pt x="77921" y="9422"/>
                  </a:moveTo>
                  <a:cubicBezTo>
                    <a:pt x="76552" y="5863"/>
                    <a:pt x="76552" y="-1803"/>
                    <a:pt x="58755" y="387"/>
                  </a:cubicBezTo>
                  <a:cubicBezTo>
                    <a:pt x="51636" y="1208"/>
                    <a:pt x="28637" y="3946"/>
                    <a:pt x="19602" y="5042"/>
                  </a:cubicBezTo>
                  <a:cubicBezTo>
                    <a:pt x="6185" y="6958"/>
                    <a:pt x="-1207" y="8875"/>
                    <a:pt x="162" y="23386"/>
                  </a:cubicBezTo>
                  <a:cubicBezTo>
                    <a:pt x="1531" y="37898"/>
                    <a:pt x="5912" y="71028"/>
                    <a:pt x="6459" y="78420"/>
                  </a:cubicBezTo>
                  <a:cubicBezTo>
                    <a:pt x="7281" y="85539"/>
                    <a:pt x="8650" y="89372"/>
                    <a:pt x="16590" y="89372"/>
                  </a:cubicBezTo>
                  <a:cubicBezTo>
                    <a:pt x="22340" y="89372"/>
                    <a:pt x="71898" y="83349"/>
                    <a:pt x="76826" y="81980"/>
                  </a:cubicBezTo>
                  <a:cubicBezTo>
                    <a:pt x="84766" y="79516"/>
                    <a:pt x="86135" y="74861"/>
                    <a:pt x="85040" y="67468"/>
                  </a:cubicBezTo>
                  <a:cubicBezTo>
                    <a:pt x="82302" y="49945"/>
                    <a:pt x="79017" y="11887"/>
                    <a:pt x="77921" y="9422"/>
                  </a:cubicBezTo>
                  <a:close/>
                </a:path>
              </a:pathLst>
            </a:custGeom>
            <a:solidFill>
              <a:srgbClr val="DFDFDF"/>
            </a:solidFill>
            <a:ln w="2733" cap="flat">
              <a:noFill/>
              <a:prstDash val="solid"/>
              <a:miter/>
            </a:ln>
          </p:spPr>
          <p:txBody>
            <a:bodyPr rtlCol="0" anchor="ctr"/>
            <a:lstStyle/>
            <a:p>
              <a:endParaRPr lang="fr-FR"/>
            </a:p>
          </p:txBody>
        </p:sp>
        <p:sp>
          <p:nvSpPr>
            <p:cNvPr id="163" name="Graphic 127">
              <a:extLst>
                <a:ext uri="{FF2B5EF4-FFF2-40B4-BE49-F238E27FC236}">
                  <a16:creationId xmlns:a16="http://schemas.microsoft.com/office/drawing/2014/main" id="{B68E2A79-A0DC-451C-BCC2-525E648DE294}"/>
                </a:ext>
              </a:extLst>
            </p:cNvPr>
            <p:cNvSpPr/>
            <p:nvPr/>
          </p:nvSpPr>
          <p:spPr>
            <a:xfrm>
              <a:off x="2407164" y="3466090"/>
              <a:ext cx="85369" cy="89372"/>
            </a:xfrm>
            <a:custGeom>
              <a:avLst/>
              <a:gdLst>
                <a:gd name="connsiteX0" fmla="*/ 77921 w 85369"/>
                <a:gd name="connsiteY0" fmla="*/ 9422 h 89372"/>
                <a:gd name="connsiteX1" fmla="*/ 58755 w 85369"/>
                <a:gd name="connsiteY1" fmla="*/ 387 h 89372"/>
                <a:gd name="connsiteX2" fmla="*/ 19602 w 85369"/>
                <a:gd name="connsiteY2" fmla="*/ 5042 h 89372"/>
                <a:gd name="connsiteX3" fmla="*/ 162 w 85369"/>
                <a:gd name="connsiteY3" fmla="*/ 23386 h 89372"/>
                <a:gd name="connsiteX4" fmla="*/ 6459 w 85369"/>
                <a:gd name="connsiteY4" fmla="*/ 78420 h 89372"/>
                <a:gd name="connsiteX5" fmla="*/ 16590 w 85369"/>
                <a:gd name="connsiteY5" fmla="*/ 89372 h 89372"/>
                <a:gd name="connsiteX6" fmla="*/ 76826 w 85369"/>
                <a:gd name="connsiteY6" fmla="*/ 81980 h 89372"/>
                <a:gd name="connsiteX7" fmla="*/ 85040 w 85369"/>
                <a:gd name="connsiteY7" fmla="*/ 67468 h 89372"/>
                <a:gd name="connsiteX8" fmla="*/ 77921 w 85369"/>
                <a:gd name="connsiteY8" fmla="*/ 9422 h 893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5369" h="89372">
                  <a:moveTo>
                    <a:pt x="77921" y="9422"/>
                  </a:moveTo>
                  <a:cubicBezTo>
                    <a:pt x="76552" y="5863"/>
                    <a:pt x="76552" y="-1804"/>
                    <a:pt x="58755" y="387"/>
                  </a:cubicBezTo>
                  <a:cubicBezTo>
                    <a:pt x="51636" y="1208"/>
                    <a:pt x="28637" y="3946"/>
                    <a:pt x="19602" y="5042"/>
                  </a:cubicBezTo>
                  <a:cubicBezTo>
                    <a:pt x="6185" y="6958"/>
                    <a:pt x="-1207" y="8875"/>
                    <a:pt x="162" y="23386"/>
                  </a:cubicBezTo>
                  <a:cubicBezTo>
                    <a:pt x="1531" y="37898"/>
                    <a:pt x="5912" y="71028"/>
                    <a:pt x="6459" y="78420"/>
                  </a:cubicBezTo>
                  <a:cubicBezTo>
                    <a:pt x="7281" y="85539"/>
                    <a:pt x="8650" y="89372"/>
                    <a:pt x="16590" y="89372"/>
                  </a:cubicBezTo>
                  <a:cubicBezTo>
                    <a:pt x="22340" y="89372"/>
                    <a:pt x="71898" y="83349"/>
                    <a:pt x="76826" y="81980"/>
                  </a:cubicBezTo>
                  <a:cubicBezTo>
                    <a:pt x="84766" y="79516"/>
                    <a:pt x="86135" y="74861"/>
                    <a:pt x="85040" y="67468"/>
                  </a:cubicBezTo>
                  <a:cubicBezTo>
                    <a:pt x="82302" y="50219"/>
                    <a:pt x="79017" y="12160"/>
                    <a:pt x="77921" y="9422"/>
                  </a:cubicBezTo>
                  <a:close/>
                </a:path>
              </a:pathLst>
            </a:custGeom>
            <a:solidFill>
              <a:srgbClr val="DFDFDF"/>
            </a:solidFill>
            <a:ln w="2733" cap="flat">
              <a:noFill/>
              <a:prstDash val="solid"/>
              <a:miter/>
            </a:ln>
          </p:spPr>
          <p:txBody>
            <a:bodyPr rtlCol="0" anchor="ctr"/>
            <a:lstStyle/>
            <a:p>
              <a:endParaRPr lang="fr-FR"/>
            </a:p>
          </p:txBody>
        </p:sp>
        <p:sp>
          <p:nvSpPr>
            <p:cNvPr id="164" name="Graphic 127">
              <a:extLst>
                <a:ext uri="{FF2B5EF4-FFF2-40B4-BE49-F238E27FC236}">
                  <a16:creationId xmlns:a16="http://schemas.microsoft.com/office/drawing/2014/main" id="{A033E311-3F78-490C-B26A-74F0D83D3C20}"/>
                </a:ext>
              </a:extLst>
            </p:cNvPr>
            <p:cNvSpPr/>
            <p:nvPr/>
          </p:nvSpPr>
          <p:spPr>
            <a:xfrm>
              <a:off x="2058888" y="3506887"/>
              <a:ext cx="85369" cy="89372"/>
            </a:xfrm>
            <a:custGeom>
              <a:avLst/>
              <a:gdLst>
                <a:gd name="connsiteX0" fmla="*/ 77921 w 85369"/>
                <a:gd name="connsiteY0" fmla="*/ 9422 h 89372"/>
                <a:gd name="connsiteX1" fmla="*/ 58755 w 85369"/>
                <a:gd name="connsiteY1" fmla="*/ 387 h 89372"/>
                <a:gd name="connsiteX2" fmla="*/ 19602 w 85369"/>
                <a:gd name="connsiteY2" fmla="*/ 5042 h 89372"/>
                <a:gd name="connsiteX3" fmla="*/ 162 w 85369"/>
                <a:gd name="connsiteY3" fmla="*/ 23386 h 89372"/>
                <a:gd name="connsiteX4" fmla="*/ 6459 w 85369"/>
                <a:gd name="connsiteY4" fmla="*/ 78420 h 89372"/>
                <a:gd name="connsiteX5" fmla="*/ 16590 w 85369"/>
                <a:gd name="connsiteY5" fmla="*/ 89372 h 89372"/>
                <a:gd name="connsiteX6" fmla="*/ 76826 w 85369"/>
                <a:gd name="connsiteY6" fmla="*/ 81980 h 89372"/>
                <a:gd name="connsiteX7" fmla="*/ 85040 w 85369"/>
                <a:gd name="connsiteY7" fmla="*/ 67468 h 89372"/>
                <a:gd name="connsiteX8" fmla="*/ 77921 w 85369"/>
                <a:gd name="connsiteY8" fmla="*/ 9422 h 893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5369" h="89372">
                  <a:moveTo>
                    <a:pt x="77921" y="9422"/>
                  </a:moveTo>
                  <a:cubicBezTo>
                    <a:pt x="76552" y="5863"/>
                    <a:pt x="76552" y="-1803"/>
                    <a:pt x="58755" y="387"/>
                  </a:cubicBezTo>
                  <a:cubicBezTo>
                    <a:pt x="51636" y="1208"/>
                    <a:pt x="28637" y="3946"/>
                    <a:pt x="19602" y="5042"/>
                  </a:cubicBezTo>
                  <a:cubicBezTo>
                    <a:pt x="6185" y="6958"/>
                    <a:pt x="-1207" y="8875"/>
                    <a:pt x="162" y="23386"/>
                  </a:cubicBezTo>
                  <a:cubicBezTo>
                    <a:pt x="1531" y="37898"/>
                    <a:pt x="5912" y="71028"/>
                    <a:pt x="6459" y="78420"/>
                  </a:cubicBezTo>
                  <a:cubicBezTo>
                    <a:pt x="7281" y="85539"/>
                    <a:pt x="8650" y="89372"/>
                    <a:pt x="16590" y="89372"/>
                  </a:cubicBezTo>
                  <a:cubicBezTo>
                    <a:pt x="22340" y="89372"/>
                    <a:pt x="71898" y="83349"/>
                    <a:pt x="76826" y="81980"/>
                  </a:cubicBezTo>
                  <a:cubicBezTo>
                    <a:pt x="84766" y="79516"/>
                    <a:pt x="86135" y="74861"/>
                    <a:pt x="85040" y="67468"/>
                  </a:cubicBezTo>
                  <a:cubicBezTo>
                    <a:pt x="82302" y="50219"/>
                    <a:pt x="79017" y="12160"/>
                    <a:pt x="77921" y="9422"/>
                  </a:cubicBezTo>
                  <a:close/>
                </a:path>
              </a:pathLst>
            </a:custGeom>
            <a:solidFill>
              <a:srgbClr val="DFDFDF"/>
            </a:solidFill>
            <a:ln w="2733" cap="flat">
              <a:noFill/>
              <a:prstDash val="solid"/>
              <a:miter/>
            </a:ln>
          </p:spPr>
          <p:txBody>
            <a:bodyPr rtlCol="0" anchor="ctr"/>
            <a:lstStyle/>
            <a:p>
              <a:endParaRPr lang="fr-FR"/>
            </a:p>
          </p:txBody>
        </p:sp>
        <p:sp>
          <p:nvSpPr>
            <p:cNvPr id="165" name="Graphic 127">
              <a:extLst>
                <a:ext uri="{FF2B5EF4-FFF2-40B4-BE49-F238E27FC236}">
                  <a16:creationId xmlns:a16="http://schemas.microsoft.com/office/drawing/2014/main" id="{0678DFAC-92DC-478E-8E46-CD0993E1F9E9}"/>
                </a:ext>
              </a:extLst>
            </p:cNvPr>
            <p:cNvSpPr/>
            <p:nvPr/>
          </p:nvSpPr>
          <p:spPr>
            <a:xfrm>
              <a:off x="1862857" y="2788335"/>
              <a:ext cx="1013216" cy="294546"/>
            </a:xfrm>
            <a:custGeom>
              <a:avLst/>
              <a:gdLst>
                <a:gd name="connsiteX0" fmla="*/ 949421 w 1013216"/>
                <a:gd name="connsiteY0" fmla="*/ 2126 h 294546"/>
                <a:gd name="connsiteX1" fmla="*/ 34924 w 1013216"/>
                <a:gd name="connsiteY1" fmla="*/ 76874 h 294546"/>
                <a:gd name="connsiteX2" fmla="*/ 3985 w 1013216"/>
                <a:gd name="connsiteY2" fmla="*/ 221167 h 294546"/>
                <a:gd name="connsiteX3" fmla="*/ 7818 w 1013216"/>
                <a:gd name="connsiteY3" fmla="*/ 294546 h 294546"/>
                <a:gd name="connsiteX4" fmla="*/ 1013217 w 1013216"/>
                <a:gd name="connsiteY4" fmla="*/ 186942 h 294546"/>
                <a:gd name="connsiteX5" fmla="*/ 1012121 w 1013216"/>
                <a:gd name="connsiteY5" fmla="*/ 175443 h 294546"/>
                <a:gd name="connsiteX6" fmla="*/ 949421 w 1013216"/>
                <a:gd name="connsiteY6" fmla="*/ 2126 h 294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13216" h="294546">
                  <a:moveTo>
                    <a:pt x="949421" y="2126"/>
                  </a:moveTo>
                  <a:cubicBezTo>
                    <a:pt x="809508" y="-13207"/>
                    <a:pt x="69971" y="58803"/>
                    <a:pt x="34924" y="76874"/>
                  </a:cubicBezTo>
                  <a:cubicBezTo>
                    <a:pt x="-13813" y="101790"/>
                    <a:pt x="2068" y="182561"/>
                    <a:pt x="3985" y="221167"/>
                  </a:cubicBezTo>
                  <a:cubicBezTo>
                    <a:pt x="4806" y="235405"/>
                    <a:pt x="5901" y="265797"/>
                    <a:pt x="7818" y="294546"/>
                  </a:cubicBezTo>
                  <a:cubicBezTo>
                    <a:pt x="80375" y="287701"/>
                    <a:pt x="971873" y="192418"/>
                    <a:pt x="1013217" y="186942"/>
                  </a:cubicBezTo>
                  <a:cubicBezTo>
                    <a:pt x="1012669" y="182561"/>
                    <a:pt x="1012395" y="178728"/>
                    <a:pt x="1012121" y="175443"/>
                  </a:cubicBezTo>
                  <a:cubicBezTo>
                    <a:pt x="1006919" y="122325"/>
                    <a:pt x="1008836" y="8424"/>
                    <a:pt x="949421" y="2126"/>
                  </a:cubicBezTo>
                  <a:close/>
                </a:path>
              </a:pathLst>
            </a:custGeom>
            <a:solidFill>
              <a:srgbClr val="EF4B4B"/>
            </a:solidFill>
            <a:ln w="2733" cap="flat">
              <a:noFill/>
              <a:prstDash val="solid"/>
              <a:miter/>
            </a:ln>
          </p:spPr>
          <p:txBody>
            <a:bodyPr rtlCol="0" anchor="ctr"/>
            <a:lstStyle/>
            <a:p>
              <a:endParaRPr lang="fr-FR"/>
            </a:p>
          </p:txBody>
        </p:sp>
        <p:sp>
          <p:nvSpPr>
            <p:cNvPr id="166" name="Graphic 127">
              <a:extLst>
                <a:ext uri="{FF2B5EF4-FFF2-40B4-BE49-F238E27FC236}">
                  <a16:creationId xmlns:a16="http://schemas.microsoft.com/office/drawing/2014/main" id="{F5E6F9CB-2518-4A70-9DC8-EB8D66792443}"/>
                </a:ext>
              </a:extLst>
            </p:cNvPr>
            <p:cNvSpPr/>
            <p:nvPr/>
          </p:nvSpPr>
          <p:spPr>
            <a:xfrm>
              <a:off x="2901264" y="2980754"/>
              <a:ext cx="2738" cy="2738"/>
            </a:xfrm>
            <a:custGeom>
              <a:avLst/>
              <a:gdLst>
                <a:gd name="connsiteX0" fmla="*/ 0 w 2738"/>
                <a:gd name="connsiteY0" fmla="*/ 0 h 2738"/>
                <a:gd name="connsiteX1" fmla="*/ 0 w 2738"/>
                <a:gd name="connsiteY1" fmla="*/ 0 h 2738"/>
                <a:gd name="connsiteX2" fmla="*/ 0 w 2738"/>
                <a:gd name="connsiteY2" fmla="*/ 0 h 2738"/>
              </a:gdLst>
              <a:ahLst/>
              <a:cxnLst>
                <a:cxn ang="0">
                  <a:pos x="connsiteX0" y="connsiteY0"/>
                </a:cxn>
                <a:cxn ang="0">
                  <a:pos x="connsiteX1" y="connsiteY1"/>
                </a:cxn>
                <a:cxn ang="0">
                  <a:pos x="connsiteX2" y="connsiteY2"/>
                </a:cxn>
              </a:cxnLst>
              <a:rect l="l" t="t" r="r" b="b"/>
              <a:pathLst>
                <a:path w="2738" h="2738">
                  <a:moveTo>
                    <a:pt x="0" y="0"/>
                  </a:moveTo>
                  <a:lnTo>
                    <a:pt x="0" y="0"/>
                  </a:lnTo>
                  <a:lnTo>
                    <a:pt x="0" y="0"/>
                  </a:lnTo>
                  <a:close/>
                </a:path>
              </a:pathLst>
            </a:custGeom>
            <a:solidFill>
              <a:srgbClr val="896B70"/>
            </a:solidFill>
            <a:ln w="2733" cap="flat">
              <a:noFill/>
              <a:prstDash val="solid"/>
              <a:miter/>
            </a:ln>
          </p:spPr>
          <p:txBody>
            <a:bodyPr rtlCol="0" anchor="ctr"/>
            <a:lstStyle/>
            <a:p>
              <a:endParaRPr lang="fr-FR"/>
            </a:p>
          </p:txBody>
        </p:sp>
        <p:sp>
          <p:nvSpPr>
            <p:cNvPr id="167" name="Graphic 127">
              <a:extLst>
                <a:ext uri="{FF2B5EF4-FFF2-40B4-BE49-F238E27FC236}">
                  <a16:creationId xmlns:a16="http://schemas.microsoft.com/office/drawing/2014/main" id="{F20393E1-F41B-4FDC-973D-ED7CD87F01A3}"/>
                </a:ext>
              </a:extLst>
            </p:cNvPr>
            <p:cNvSpPr/>
            <p:nvPr/>
          </p:nvSpPr>
          <p:spPr>
            <a:xfrm>
              <a:off x="1937097" y="2890562"/>
              <a:ext cx="34447" cy="34447"/>
            </a:xfrm>
            <a:custGeom>
              <a:avLst/>
              <a:gdLst>
                <a:gd name="connsiteX0" fmla="*/ 15444 w 34447"/>
                <a:gd name="connsiteY0" fmla="*/ 111 h 34447"/>
                <a:gd name="connsiteX1" fmla="*/ 111 w 34447"/>
                <a:gd name="connsiteY1" fmla="*/ 19004 h 34447"/>
                <a:gd name="connsiteX2" fmla="*/ 19004 w 34447"/>
                <a:gd name="connsiteY2" fmla="*/ 34337 h 34447"/>
                <a:gd name="connsiteX3" fmla="*/ 34337 w 34447"/>
                <a:gd name="connsiteY3" fmla="*/ 15444 h 34447"/>
                <a:gd name="connsiteX4" fmla="*/ 15444 w 34447"/>
                <a:gd name="connsiteY4" fmla="*/ 111 h 344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447" h="34447">
                  <a:moveTo>
                    <a:pt x="15444" y="111"/>
                  </a:moveTo>
                  <a:cubicBezTo>
                    <a:pt x="6135" y="1207"/>
                    <a:pt x="-984" y="9694"/>
                    <a:pt x="111" y="19004"/>
                  </a:cubicBezTo>
                  <a:cubicBezTo>
                    <a:pt x="1207" y="28313"/>
                    <a:pt x="9694" y="35432"/>
                    <a:pt x="19004" y="34337"/>
                  </a:cubicBezTo>
                  <a:cubicBezTo>
                    <a:pt x="28313" y="33241"/>
                    <a:pt x="35432" y="24754"/>
                    <a:pt x="34337" y="15444"/>
                  </a:cubicBezTo>
                  <a:cubicBezTo>
                    <a:pt x="33241" y="6135"/>
                    <a:pt x="24754" y="-984"/>
                    <a:pt x="15444" y="111"/>
                  </a:cubicBezTo>
                  <a:close/>
                </a:path>
              </a:pathLst>
            </a:custGeom>
            <a:solidFill>
              <a:srgbClr val="FFFFFF"/>
            </a:solidFill>
            <a:ln w="2733" cap="flat">
              <a:noFill/>
              <a:prstDash val="solid"/>
              <a:miter/>
            </a:ln>
          </p:spPr>
          <p:txBody>
            <a:bodyPr rtlCol="0" anchor="ctr"/>
            <a:lstStyle/>
            <a:p>
              <a:endParaRPr lang="fr-FR"/>
            </a:p>
          </p:txBody>
        </p:sp>
        <p:sp>
          <p:nvSpPr>
            <p:cNvPr id="168" name="Graphic 127">
              <a:extLst>
                <a:ext uri="{FF2B5EF4-FFF2-40B4-BE49-F238E27FC236}">
                  <a16:creationId xmlns:a16="http://schemas.microsoft.com/office/drawing/2014/main" id="{3DC03874-5405-4EB2-AAD5-800F217C1F98}"/>
                </a:ext>
              </a:extLst>
            </p:cNvPr>
            <p:cNvSpPr/>
            <p:nvPr/>
          </p:nvSpPr>
          <p:spPr>
            <a:xfrm>
              <a:off x="2005548" y="2883213"/>
              <a:ext cx="34447" cy="34403"/>
            </a:xfrm>
            <a:custGeom>
              <a:avLst/>
              <a:gdLst>
                <a:gd name="connsiteX0" fmla="*/ 15444 w 34447"/>
                <a:gd name="connsiteY0" fmla="*/ 67 h 34403"/>
                <a:gd name="connsiteX1" fmla="*/ 111 w 34447"/>
                <a:gd name="connsiteY1" fmla="*/ 18959 h 34403"/>
                <a:gd name="connsiteX2" fmla="*/ 19004 w 34447"/>
                <a:gd name="connsiteY2" fmla="*/ 34292 h 34403"/>
                <a:gd name="connsiteX3" fmla="*/ 34337 w 34447"/>
                <a:gd name="connsiteY3" fmla="*/ 15400 h 34403"/>
                <a:gd name="connsiteX4" fmla="*/ 15444 w 34447"/>
                <a:gd name="connsiteY4" fmla="*/ 67 h 344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447" h="34403">
                  <a:moveTo>
                    <a:pt x="15444" y="67"/>
                  </a:moveTo>
                  <a:cubicBezTo>
                    <a:pt x="6135" y="1162"/>
                    <a:pt x="-984" y="9650"/>
                    <a:pt x="111" y="18959"/>
                  </a:cubicBezTo>
                  <a:cubicBezTo>
                    <a:pt x="1207" y="28268"/>
                    <a:pt x="9694" y="35387"/>
                    <a:pt x="19004" y="34292"/>
                  </a:cubicBezTo>
                  <a:cubicBezTo>
                    <a:pt x="28313" y="33197"/>
                    <a:pt x="35432" y="24709"/>
                    <a:pt x="34337" y="15400"/>
                  </a:cubicBezTo>
                  <a:cubicBezTo>
                    <a:pt x="33515" y="6090"/>
                    <a:pt x="24754" y="-755"/>
                    <a:pt x="15444" y="67"/>
                  </a:cubicBezTo>
                  <a:close/>
                </a:path>
              </a:pathLst>
            </a:custGeom>
            <a:solidFill>
              <a:srgbClr val="FFFFFF"/>
            </a:solidFill>
            <a:ln w="2733" cap="flat">
              <a:noFill/>
              <a:prstDash val="solid"/>
              <a:miter/>
            </a:ln>
          </p:spPr>
          <p:txBody>
            <a:bodyPr rtlCol="0" anchor="ctr"/>
            <a:lstStyle/>
            <a:p>
              <a:endParaRPr lang="fr-FR"/>
            </a:p>
          </p:txBody>
        </p:sp>
        <p:sp>
          <p:nvSpPr>
            <p:cNvPr id="169" name="Graphic 127">
              <a:extLst>
                <a:ext uri="{FF2B5EF4-FFF2-40B4-BE49-F238E27FC236}">
                  <a16:creationId xmlns:a16="http://schemas.microsoft.com/office/drawing/2014/main" id="{35F7641C-B065-43D6-948C-801E882BAD49}"/>
                </a:ext>
              </a:extLst>
            </p:cNvPr>
            <p:cNvSpPr/>
            <p:nvPr/>
          </p:nvSpPr>
          <p:spPr>
            <a:xfrm>
              <a:off x="2136972" y="2868380"/>
              <a:ext cx="34447" cy="34451"/>
            </a:xfrm>
            <a:custGeom>
              <a:avLst/>
              <a:gdLst>
                <a:gd name="connsiteX0" fmla="*/ 15444 w 34447"/>
                <a:gd name="connsiteY0" fmla="*/ 115 h 34451"/>
                <a:gd name="connsiteX1" fmla="*/ 111 w 34447"/>
                <a:gd name="connsiteY1" fmla="*/ 19007 h 34451"/>
                <a:gd name="connsiteX2" fmla="*/ 19004 w 34447"/>
                <a:gd name="connsiteY2" fmla="*/ 34340 h 34451"/>
                <a:gd name="connsiteX3" fmla="*/ 34337 w 34447"/>
                <a:gd name="connsiteY3" fmla="*/ 15448 h 34451"/>
                <a:gd name="connsiteX4" fmla="*/ 15444 w 34447"/>
                <a:gd name="connsiteY4" fmla="*/ 115 h 344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447" h="34451">
                  <a:moveTo>
                    <a:pt x="15444" y="115"/>
                  </a:moveTo>
                  <a:cubicBezTo>
                    <a:pt x="6135" y="1210"/>
                    <a:pt x="-984" y="9698"/>
                    <a:pt x="111" y="19007"/>
                  </a:cubicBezTo>
                  <a:cubicBezTo>
                    <a:pt x="1207" y="28317"/>
                    <a:pt x="9694" y="35435"/>
                    <a:pt x="19004" y="34340"/>
                  </a:cubicBezTo>
                  <a:cubicBezTo>
                    <a:pt x="28313" y="33245"/>
                    <a:pt x="35432" y="24757"/>
                    <a:pt x="34337" y="15448"/>
                  </a:cubicBezTo>
                  <a:cubicBezTo>
                    <a:pt x="33515" y="5865"/>
                    <a:pt x="24754" y="-980"/>
                    <a:pt x="15444" y="115"/>
                  </a:cubicBezTo>
                  <a:close/>
                </a:path>
              </a:pathLst>
            </a:custGeom>
            <a:solidFill>
              <a:srgbClr val="FFFFFF"/>
            </a:solidFill>
            <a:ln w="2733" cap="flat">
              <a:noFill/>
              <a:prstDash val="solid"/>
              <a:miter/>
            </a:ln>
          </p:spPr>
          <p:txBody>
            <a:bodyPr rtlCol="0" anchor="ctr"/>
            <a:lstStyle/>
            <a:p>
              <a:endParaRPr lang="fr-FR"/>
            </a:p>
          </p:txBody>
        </p:sp>
        <p:sp>
          <p:nvSpPr>
            <p:cNvPr id="170" name="Graphic 127">
              <a:extLst>
                <a:ext uri="{FF2B5EF4-FFF2-40B4-BE49-F238E27FC236}">
                  <a16:creationId xmlns:a16="http://schemas.microsoft.com/office/drawing/2014/main" id="{4CE062F3-7310-4505-96D4-500591ADA29D}"/>
                </a:ext>
              </a:extLst>
            </p:cNvPr>
            <p:cNvSpPr/>
            <p:nvPr/>
          </p:nvSpPr>
          <p:spPr>
            <a:xfrm>
              <a:off x="2205423" y="2861036"/>
              <a:ext cx="34447" cy="34403"/>
            </a:xfrm>
            <a:custGeom>
              <a:avLst/>
              <a:gdLst>
                <a:gd name="connsiteX0" fmla="*/ 15444 w 34447"/>
                <a:gd name="connsiteY0" fmla="*/ 67 h 34403"/>
                <a:gd name="connsiteX1" fmla="*/ 111 w 34447"/>
                <a:gd name="connsiteY1" fmla="*/ 18959 h 34403"/>
                <a:gd name="connsiteX2" fmla="*/ 19004 w 34447"/>
                <a:gd name="connsiteY2" fmla="*/ 34292 h 34403"/>
                <a:gd name="connsiteX3" fmla="*/ 34337 w 34447"/>
                <a:gd name="connsiteY3" fmla="*/ 15400 h 34403"/>
                <a:gd name="connsiteX4" fmla="*/ 15444 w 34447"/>
                <a:gd name="connsiteY4" fmla="*/ 67 h 344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447" h="34403">
                  <a:moveTo>
                    <a:pt x="15444" y="67"/>
                  </a:moveTo>
                  <a:cubicBezTo>
                    <a:pt x="6135" y="1162"/>
                    <a:pt x="-984" y="9650"/>
                    <a:pt x="111" y="18959"/>
                  </a:cubicBezTo>
                  <a:cubicBezTo>
                    <a:pt x="1207" y="28268"/>
                    <a:pt x="9694" y="35387"/>
                    <a:pt x="19004" y="34292"/>
                  </a:cubicBezTo>
                  <a:cubicBezTo>
                    <a:pt x="28313" y="33197"/>
                    <a:pt x="35432" y="24709"/>
                    <a:pt x="34337" y="15400"/>
                  </a:cubicBezTo>
                  <a:cubicBezTo>
                    <a:pt x="33515" y="6090"/>
                    <a:pt x="24754" y="-755"/>
                    <a:pt x="15444" y="67"/>
                  </a:cubicBezTo>
                  <a:close/>
                </a:path>
              </a:pathLst>
            </a:custGeom>
            <a:solidFill>
              <a:srgbClr val="FFFFFF"/>
            </a:solidFill>
            <a:ln w="2733" cap="flat">
              <a:noFill/>
              <a:prstDash val="solid"/>
              <a:miter/>
            </a:ln>
          </p:spPr>
          <p:txBody>
            <a:bodyPr rtlCol="0" anchor="ctr"/>
            <a:lstStyle/>
            <a:p>
              <a:endParaRPr lang="fr-FR"/>
            </a:p>
          </p:txBody>
        </p:sp>
        <p:sp>
          <p:nvSpPr>
            <p:cNvPr id="171" name="Graphic 127">
              <a:extLst>
                <a:ext uri="{FF2B5EF4-FFF2-40B4-BE49-F238E27FC236}">
                  <a16:creationId xmlns:a16="http://schemas.microsoft.com/office/drawing/2014/main" id="{1CE80D08-60C8-4D29-B5FD-850D7FEDCE7B}"/>
                </a:ext>
              </a:extLst>
            </p:cNvPr>
            <p:cNvSpPr/>
            <p:nvPr/>
          </p:nvSpPr>
          <p:spPr>
            <a:xfrm>
              <a:off x="2323979" y="2850860"/>
              <a:ext cx="34447" cy="34447"/>
            </a:xfrm>
            <a:custGeom>
              <a:avLst/>
              <a:gdLst>
                <a:gd name="connsiteX0" fmla="*/ 15444 w 34447"/>
                <a:gd name="connsiteY0" fmla="*/ 111 h 34447"/>
                <a:gd name="connsiteX1" fmla="*/ 111 w 34447"/>
                <a:gd name="connsiteY1" fmla="*/ 19004 h 34447"/>
                <a:gd name="connsiteX2" fmla="*/ 19004 w 34447"/>
                <a:gd name="connsiteY2" fmla="*/ 34337 h 34447"/>
                <a:gd name="connsiteX3" fmla="*/ 34337 w 34447"/>
                <a:gd name="connsiteY3" fmla="*/ 15444 h 34447"/>
                <a:gd name="connsiteX4" fmla="*/ 15444 w 34447"/>
                <a:gd name="connsiteY4" fmla="*/ 111 h 344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447" h="34447">
                  <a:moveTo>
                    <a:pt x="15444" y="111"/>
                  </a:moveTo>
                  <a:cubicBezTo>
                    <a:pt x="6135" y="1207"/>
                    <a:pt x="-984" y="9694"/>
                    <a:pt x="111" y="19004"/>
                  </a:cubicBezTo>
                  <a:cubicBezTo>
                    <a:pt x="1207" y="28313"/>
                    <a:pt x="9694" y="35432"/>
                    <a:pt x="19004" y="34337"/>
                  </a:cubicBezTo>
                  <a:cubicBezTo>
                    <a:pt x="28313" y="33241"/>
                    <a:pt x="35432" y="24754"/>
                    <a:pt x="34337" y="15444"/>
                  </a:cubicBezTo>
                  <a:cubicBezTo>
                    <a:pt x="33515" y="6135"/>
                    <a:pt x="24754" y="-984"/>
                    <a:pt x="15444" y="111"/>
                  </a:cubicBezTo>
                  <a:close/>
                </a:path>
              </a:pathLst>
            </a:custGeom>
            <a:solidFill>
              <a:srgbClr val="FFFFFF"/>
            </a:solidFill>
            <a:ln w="2733" cap="flat">
              <a:noFill/>
              <a:prstDash val="solid"/>
              <a:miter/>
            </a:ln>
          </p:spPr>
          <p:txBody>
            <a:bodyPr rtlCol="0" anchor="ctr"/>
            <a:lstStyle/>
            <a:p>
              <a:endParaRPr lang="fr-FR"/>
            </a:p>
          </p:txBody>
        </p:sp>
        <p:sp>
          <p:nvSpPr>
            <p:cNvPr id="172" name="Graphic 127">
              <a:extLst>
                <a:ext uri="{FF2B5EF4-FFF2-40B4-BE49-F238E27FC236}">
                  <a16:creationId xmlns:a16="http://schemas.microsoft.com/office/drawing/2014/main" id="{646C40FA-0F12-41DC-A6DE-EF3CBF1159A1}"/>
                </a:ext>
              </a:extLst>
            </p:cNvPr>
            <p:cNvSpPr/>
            <p:nvPr/>
          </p:nvSpPr>
          <p:spPr>
            <a:xfrm>
              <a:off x="2392703" y="2843512"/>
              <a:ext cx="34447" cy="34403"/>
            </a:xfrm>
            <a:custGeom>
              <a:avLst/>
              <a:gdLst>
                <a:gd name="connsiteX0" fmla="*/ 15444 w 34447"/>
                <a:gd name="connsiteY0" fmla="*/ 67 h 34403"/>
                <a:gd name="connsiteX1" fmla="*/ 111 w 34447"/>
                <a:gd name="connsiteY1" fmla="*/ 18959 h 34403"/>
                <a:gd name="connsiteX2" fmla="*/ 19004 w 34447"/>
                <a:gd name="connsiteY2" fmla="*/ 34292 h 34403"/>
                <a:gd name="connsiteX3" fmla="*/ 34337 w 34447"/>
                <a:gd name="connsiteY3" fmla="*/ 15400 h 34403"/>
                <a:gd name="connsiteX4" fmla="*/ 15444 w 34447"/>
                <a:gd name="connsiteY4" fmla="*/ 67 h 344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447" h="34403">
                  <a:moveTo>
                    <a:pt x="15444" y="67"/>
                  </a:moveTo>
                  <a:cubicBezTo>
                    <a:pt x="6135" y="1162"/>
                    <a:pt x="-984" y="9650"/>
                    <a:pt x="111" y="18959"/>
                  </a:cubicBezTo>
                  <a:cubicBezTo>
                    <a:pt x="1207" y="28268"/>
                    <a:pt x="9694" y="35387"/>
                    <a:pt x="19004" y="34292"/>
                  </a:cubicBezTo>
                  <a:cubicBezTo>
                    <a:pt x="28313" y="33197"/>
                    <a:pt x="35432" y="24709"/>
                    <a:pt x="34337" y="15400"/>
                  </a:cubicBezTo>
                  <a:cubicBezTo>
                    <a:pt x="33241" y="6090"/>
                    <a:pt x="24754" y="-755"/>
                    <a:pt x="15444" y="67"/>
                  </a:cubicBezTo>
                  <a:close/>
                </a:path>
              </a:pathLst>
            </a:custGeom>
            <a:solidFill>
              <a:srgbClr val="FFFFFF"/>
            </a:solidFill>
            <a:ln w="2733" cap="flat">
              <a:noFill/>
              <a:prstDash val="solid"/>
              <a:miter/>
            </a:ln>
          </p:spPr>
          <p:txBody>
            <a:bodyPr rtlCol="0" anchor="ctr"/>
            <a:lstStyle/>
            <a:p>
              <a:endParaRPr lang="fr-FR"/>
            </a:p>
          </p:txBody>
        </p:sp>
        <p:sp>
          <p:nvSpPr>
            <p:cNvPr id="173" name="Graphic 127">
              <a:extLst>
                <a:ext uri="{FF2B5EF4-FFF2-40B4-BE49-F238E27FC236}">
                  <a16:creationId xmlns:a16="http://schemas.microsoft.com/office/drawing/2014/main" id="{EEB6470F-D3E4-4CC1-8FA6-83217D878091}"/>
                </a:ext>
              </a:extLst>
            </p:cNvPr>
            <p:cNvSpPr/>
            <p:nvPr/>
          </p:nvSpPr>
          <p:spPr>
            <a:xfrm>
              <a:off x="2515640" y="2832834"/>
              <a:ext cx="34447" cy="34403"/>
            </a:xfrm>
            <a:custGeom>
              <a:avLst/>
              <a:gdLst>
                <a:gd name="connsiteX0" fmla="*/ 15444 w 34447"/>
                <a:gd name="connsiteY0" fmla="*/ 67 h 34403"/>
                <a:gd name="connsiteX1" fmla="*/ 111 w 34447"/>
                <a:gd name="connsiteY1" fmla="*/ 18959 h 34403"/>
                <a:gd name="connsiteX2" fmla="*/ 19004 w 34447"/>
                <a:gd name="connsiteY2" fmla="*/ 34292 h 34403"/>
                <a:gd name="connsiteX3" fmla="*/ 34337 w 34447"/>
                <a:gd name="connsiteY3" fmla="*/ 15400 h 34403"/>
                <a:gd name="connsiteX4" fmla="*/ 15444 w 34447"/>
                <a:gd name="connsiteY4" fmla="*/ 67 h 344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447" h="34403">
                  <a:moveTo>
                    <a:pt x="15444" y="67"/>
                  </a:moveTo>
                  <a:cubicBezTo>
                    <a:pt x="6135" y="1162"/>
                    <a:pt x="-984" y="9650"/>
                    <a:pt x="111" y="18959"/>
                  </a:cubicBezTo>
                  <a:cubicBezTo>
                    <a:pt x="1207" y="28268"/>
                    <a:pt x="9694" y="35387"/>
                    <a:pt x="19004" y="34292"/>
                  </a:cubicBezTo>
                  <a:cubicBezTo>
                    <a:pt x="28313" y="33197"/>
                    <a:pt x="35432" y="24709"/>
                    <a:pt x="34337" y="15400"/>
                  </a:cubicBezTo>
                  <a:cubicBezTo>
                    <a:pt x="33241" y="6090"/>
                    <a:pt x="24754" y="-755"/>
                    <a:pt x="15444" y="67"/>
                  </a:cubicBezTo>
                  <a:close/>
                </a:path>
              </a:pathLst>
            </a:custGeom>
            <a:solidFill>
              <a:srgbClr val="FFFFFF"/>
            </a:solidFill>
            <a:ln w="2733" cap="flat">
              <a:noFill/>
              <a:prstDash val="solid"/>
              <a:miter/>
            </a:ln>
          </p:spPr>
          <p:txBody>
            <a:bodyPr rtlCol="0" anchor="ctr"/>
            <a:lstStyle/>
            <a:p>
              <a:endParaRPr lang="fr-FR"/>
            </a:p>
          </p:txBody>
        </p:sp>
        <p:sp>
          <p:nvSpPr>
            <p:cNvPr id="174" name="Graphic 127">
              <a:extLst>
                <a:ext uri="{FF2B5EF4-FFF2-40B4-BE49-F238E27FC236}">
                  <a16:creationId xmlns:a16="http://schemas.microsoft.com/office/drawing/2014/main" id="{42BEAB0D-C3BE-4AC6-A0D6-2DF8B10CCE0C}"/>
                </a:ext>
              </a:extLst>
            </p:cNvPr>
            <p:cNvSpPr/>
            <p:nvPr/>
          </p:nvSpPr>
          <p:spPr>
            <a:xfrm>
              <a:off x="2584090" y="2825671"/>
              <a:ext cx="34447" cy="34447"/>
            </a:xfrm>
            <a:custGeom>
              <a:avLst/>
              <a:gdLst>
                <a:gd name="connsiteX0" fmla="*/ 15444 w 34447"/>
                <a:gd name="connsiteY0" fmla="*/ 111 h 34447"/>
                <a:gd name="connsiteX1" fmla="*/ 111 w 34447"/>
                <a:gd name="connsiteY1" fmla="*/ 19004 h 34447"/>
                <a:gd name="connsiteX2" fmla="*/ 19004 w 34447"/>
                <a:gd name="connsiteY2" fmla="*/ 34337 h 34447"/>
                <a:gd name="connsiteX3" fmla="*/ 34337 w 34447"/>
                <a:gd name="connsiteY3" fmla="*/ 15444 h 34447"/>
                <a:gd name="connsiteX4" fmla="*/ 15444 w 34447"/>
                <a:gd name="connsiteY4" fmla="*/ 111 h 344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447" h="34447">
                  <a:moveTo>
                    <a:pt x="15444" y="111"/>
                  </a:moveTo>
                  <a:cubicBezTo>
                    <a:pt x="6135" y="1207"/>
                    <a:pt x="-984" y="9694"/>
                    <a:pt x="111" y="19004"/>
                  </a:cubicBezTo>
                  <a:cubicBezTo>
                    <a:pt x="1207" y="28313"/>
                    <a:pt x="9694" y="35432"/>
                    <a:pt x="19004" y="34337"/>
                  </a:cubicBezTo>
                  <a:cubicBezTo>
                    <a:pt x="28313" y="33241"/>
                    <a:pt x="35432" y="24754"/>
                    <a:pt x="34337" y="15444"/>
                  </a:cubicBezTo>
                  <a:cubicBezTo>
                    <a:pt x="33515" y="6135"/>
                    <a:pt x="24754" y="-984"/>
                    <a:pt x="15444" y="111"/>
                  </a:cubicBezTo>
                  <a:close/>
                </a:path>
              </a:pathLst>
            </a:custGeom>
            <a:solidFill>
              <a:srgbClr val="FFFFFF"/>
            </a:solidFill>
            <a:ln w="2733" cap="flat">
              <a:noFill/>
              <a:prstDash val="solid"/>
              <a:miter/>
            </a:ln>
          </p:spPr>
          <p:txBody>
            <a:bodyPr rtlCol="0" anchor="ctr"/>
            <a:lstStyle/>
            <a:p>
              <a:endParaRPr lang="fr-FR"/>
            </a:p>
          </p:txBody>
        </p:sp>
        <p:sp>
          <p:nvSpPr>
            <p:cNvPr id="175" name="Graphic 127">
              <a:extLst>
                <a:ext uri="{FF2B5EF4-FFF2-40B4-BE49-F238E27FC236}">
                  <a16:creationId xmlns:a16="http://schemas.microsoft.com/office/drawing/2014/main" id="{34107747-9710-4662-A09A-1A4C0E82F1C7}"/>
                </a:ext>
              </a:extLst>
            </p:cNvPr>
            <p:cNvSpPr/>
            <p:nvPr/>
          </p:nvSpPr>
          <p:spPr>
            <a:xfrm>
              <a:off x="2707425" y="2815946"/>
              <a:ext cx="34472" cy="34464"/>
            </a:xfrm>
            <a:custGeom>
              <a:avLst/>
              <a:gdLst>
                <a:gd name="connsiteX0" fmla="*/ 14224 w 34472"/>
                <a:gd name="connsiteY0" fmla="*/ 252 h 34464"/>
                <a:gd name="connsiteX1" fmla="*/ 261 w 34472"/>
                <a:gd name="connsiteY1" fmla="*/ 20240 h 34464"/>
                <a:gd name="connsiteX2" fmla="*/ 20248 w 34472"/>
                <a:gd name="connsiteY2" fmla="*/ 34204 h 34464"/>
                <a:gd name="connsiteX3" fmla="*/ 34212 w 34472"/>
                <a:gd name="connsiteY3" fmla="*/ 14216 h 34464"/>
                <a:gd name="connsiteX4" fmla="*/ 14224 w 34472"/>
                <a:gd name="connsiteY4" fmla="*/ 252 h 344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472" h="34464">
                  <a:moveTo>
                    <a:pt x="14224" y="252"/>
                  </a:moveTo>
                  <a:cubicBezTo>
                    <a:pt x="4915" y="1895"/>
                    <a:pt x="-1382" y="10931"/>
                    <a:pt x="261" y="20240"/>
                  </a:cubicBezTo>
                  <a:cubicBezTo>
                    <a:pt x="1903" y="29549"/>
                    <a:pt x="10939" y="35847"/>
                    <a:pt x="20248" y="34204"/>
                  </a:cubicBezTo>
                  <a:cubicBezTo>
                    <a:pt x="29557" y="32561"/>
                    <a:pt x="35855" y="23526"/>
                    <a:pt x="34212" y="14216"/>
                  </a:cubicBezTo>
                  <a:cubicBezTo>
                    <a:pt x="32295" y="5181"/>
                    <a:pt x="23260" y="-1390"/>
                    <a:pt x="14224" y="252"/>
                  </a:cubicBezTo>
                  <a:close/>
                </a:path>
              </a:pathLst>
            </a:custGeom>
            <a:solidFill>
              <a:srgbClr val="FFFFFF"/>
            </a:solidFill>
            <a:ln w="2733" cap="flat">
              <a:noFill/>
              <a:prstDash val="solid"/>
              <a:miter/>
            </a:ln>
          </p:spPr>
          <p:txBody>
            <a:bodyPr rtlCol="0" anchor="ctr"/>
            <a:lstStyle/>
            <a:p>
              <a:endParaRPr lang="fr-FR"/>
            </a:p>
          </p:txBody>
        </p:sp>
        <p:sp>
          <p:nvSpPr>
            <p:cNvPr id="176" name="Graphic 127">
              <a:extLst>
                <a:ext uri="{FF2B5EF4-FFF2-40B4-BE49-F238E27FC236}">
                  <a16:creationId xmlns:a16="http://schemas.microsoft.com/office/drawing/2014/main" id="{BDDA11A7-CBAC-49A8-8357-D078CAC9ED33}"/>
                </a:ext>
              </a:extLst>
            </p:cNvPr>
            <p:cNvSpPr/>
            <p:nvPr/>
          </p:nvSpPr>
          <p:spPr>
            <a:xfrm>
              <a:off x="2776697" y="2807524"/>
              <a:ext cx="34472" cy="34399"/>
            </a:xfrm>
            <a:custGeom>
              <a:avLst/>
              <a:gdLst>
                <a:gd name="connsiteX0" fmla="*/ 14225 w 34472"/>
                <a:gd name="connsiteY0" fmla="*/ 187 h 34399"/>
                <a:gd name="connsiteX1" fmla="*/ 261 w 34472"/>
                <a:gd name="connsiteY1" fmla="*/ 20175 h 34399"/>
                <a:gd name="connsiteX2" fmla="*/ 20248 w 34472"/>
                <a:gd name="connsiteY2" fmla="*/ 34138 h 34399"/>
                <a:gd name="connsiteX3" fmla="*/ 34212 w 34472"/>
                <a:gd name="connsiteY3" fmla="*/ 14151 h 34399"/>
                <a:gd name="connsiteX4" fmla="*/ 14225 w 34472"/>
                <a:gd name="connsiteY4" fmla="*/ 187 h 343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472" h="34399">
                  <a:moveTo>
                    <a:pt x="14225" y="187"/>
                  </a:moveTo>
                  <a:cubicBezTo>
                    <a:pt x="4915" y="1830"/>
                    <a:pt x="-1382" y="10865"/>
                    <a:pt x="261" y="20175"/>
                  </a:cubicBezTo>
                  <a:cubicBezTo>
                    <a:pt x="1903" y="29484"/>
                    <a:pt x="10939" y="35781"/>
                    <a:pt x="20248" y="34138"/>
                  </a:cubicBezTo>
                  <a:cubicBezTo>
                    <a:pt x="29557" y="32496"/>
                    <a:pt x="35855" y="23460"/>
                    <a:pt x="34212" y="14151"/>
                  </a:cubicBezTo>
                  <a:cubicBezTo>
                    <a:pt x="32569" y="5115"/>
                    <a:pt x="23534" y="-1182"/>
                    <a:pt x="14225" y="187"/>
                  </a:cubicBezTo>
                  <a:close/>
                </a:path>
              </a:pathLst>
            </a:custGeom>
            <a:solidFill>
              <a:srgbClr val="FFFFFF"/>
            </a:solidFill>
            <a:ln w="2733" cap="flat">
              <a:noFill/>
              <a:prstDash val="solid"/>
              <a:miter/>
            </a:ln>
          </p:spPr>
          <p:txBody>
            <a:bodyPr rtlCol="0" anchor="ctr"/>
            <a:lstStyle/>
            <a:p>
              <a:endParaRPr lang="fr-FR"/>
            </a:p>
          </p:txBody>
        </p:sp>
        <p:sp>
          <p:nvSpPr>
            <p:cNvPr id="177" name="Graphic 127">
              <a:extLst>
                <a:ext uri="{FF2B5EF4-FFF2-40B4-BE49-F238E27FC236}">
                  <a16:creationId xmlns:a16="http://schemas.microsoft.com/office/drawing/2014/main" id="{5EB6178C-806C-482B-9FCD-8CE849F48FBF}"/>
                </a:ext>
              </a:extLst>
            </p:cNvPr>
            <p:cNvSpPr/>
            <p:nvPr/>
          </p:nvSpPr>
          <p:spPr>
            <a:xfrm>
              <a:off x="1859997" y="2789842"/>
              <a:ext cx="127869" cy="128484"/>
            </a:xfrm>
            <a:custGeom>
              <a:avLst/>
              <a:gdLst>
                <a:gd name="connsiteX0" fmla="*/ 101580 w 127869"/>
                <a:gd name="connsiteY0" fmla="*/ 128485 h 128484"/>
                <a:gd name="connsiteX1" fmla="*/ 90354 w 127869"/>
                <a:gd name="connsiteY1" fmla="*/ 111783 h 128484"/>
                <a:gd name="connsiteX2" fmla="*/ 106783 w 127869"/>
                <a:gd name="connsiteY2" fmla="*/ 61951 h 128484"/>
                <a:gd name="connsiteX3" fmla="*/ 78581 w 127869"/>
                <a:gd name="connsiteY3" fmla="*/ 21155 h 128484"/>
                <a:gd name="connsiteX4" fmla="*/ 42439 w 127869"/>
                <a:gd name="connsiteY4" fmla="*/ 29369 h 128484"/>
                <a:gd name="connsiteX5" fmla="*/ 20261 w 127869"/>
                <a:gd name="connsiteY5" fmla="*/ 78105 h 128484"/>
                <a:gd name="connsiteX6" fmla="*/ 0 w 127869"/>
                <a:gd name="connsiteY6" fmla="*/ 78105 h 128484"/>
                <a:gd name="connsiteX7" fmla="*/ 30118 w 127869"/>
                <a:gd name="connsiteY7" fmla="*/ 13488 h 128484"/>
                <a:gd name="connsiteX8" fmla="*/ 83509 w 127869"/>
                <a:gd name="connsiteY8" fmla="*/ 1988 h 128484"/>
                <a:gd name="connsiteX9" fmla="*/ 126496 w 127869"/>
                <a:gd name="connsiteY9" fmla="*/ 58939 h 128484"/>
                <a:gd name="connsiteX10" fmla="*/ 101580 w 127869"/>
                <a:gd name="connsiteY10" fmla="*/ 128485 h 128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7869" h="128484">
                  <a:moveTo>
                    <a:pt x="101580" y="128485"/>
                  </a:moveTo>
                  <a:lnTo>
                    <a:pt x="90354" y="111783"/>
                  </a:lnTo>
                  <a:cubicBezTo>
                    <a:pt x="104318" y="102474"/>
                    <a:pt x="110616" y="83855"/>
                    <a:pt x="106783" y="61951"/>
                  </a:cubicBezTo>
                  <a:cubicBezTo>
                    <a:pt x="103223" y="41416"/>
                    <a:pt x="91723" y="24714"/>
                    <a:pt x="78581" y="21155"/>
                  </a:cubicBezTo>
                  <a:cubicBezTo>
                    <a:pt x="66534" y="17869"/>
                    <a:pt x="53391" y="20881"/>
                    <a:pt x="42439" y="29369"/>
                  </a:cubicBezTo>
                  <a:cubicBezTo>
                    <a:pt x="28475" y="40047"/>
                    <a:pt x="20261" y="57844"/>
                    <a:pt x="20261" y="78105"/>
                  </a:cubicBezTo>
                  <a:lnTo>
                    <a:pt x="0" y="78105"/>
                  </a:lnTo>
                  <a:cubicBezTo>
                    <a:pt x="274" y="51547"/>
                    <a:pt x="11226" y="28000"/>
                    <a:pt x="30118" y="13488"/>
                  </a:cubicBezTo>
                  <a:cubicBezTo>
                    <a:pt x="45999" y="1441"/>
                    <a:pt x="65439" y="-2940"/>
                    <a:pt x="83509" y="1988"/>
                  </a:cubicBezTo>
                  <a:cubicBezTo>
                    <a:pt x="104318" y="7464"/>
                    <a:pt x="121568" y="30464"/>
                    <a:pt x="126496" y="58939"/>
                  </a:cubicBezTo>
                  <a:cubicBezTo>
                    <a:pt x="131699" y="88236"/>
                    <a:pt x="121842" y="114795"/>
                    <a:pt x="101580" y="128485"/>
                  </a:cubicBezTo>
                  <a:close/>
                </a:path>
              </a:pathLst>
            </a:custGeom>
            <a:solidFill>
              <a:srgbClr val="3E3E3F"/>
            </a:solidFill>
            <a:ln w="2733" cap="flat">
              <a:noFill/>
              <a:prstDash val="solid"/>
              <a:miter/>
            </a:ln>
          </p:spPr>
          <p:txBody>
            <a:bodyPr rtlCol="0" anchor="ctr"/>
            <a:lstStyle/>
            <a:p>
              <a:endParaRPr lang="fr-FR"/>
            </a:p>
          </p:txBody>
        </p:sp>
        <p:sp>
          <p:nvSpPr>
            <p:cNvPr id="178" name="Graphic 127">
              <a:extLst>
                <a:ext uri="{FF2B5EF4-FFF2-40B4-BE49-F238E27FC236}">
                  <a16:creationId xmlns:a16="http://schemas.microsoft.com/office/drawing/2014/main" id="{91E4AEB3-630F-40A7-A5A0-34DD21725DF4}"/>
                </a:ext>
              </a:extLst>
            </p:cNvPr>
            <p:cNvSpPr/>
            <p:nvPr/>
          </p:nvSpPr>
          <p:spPr>
            <a:xfrm>
              <a:off x="1938851" y="2828520"/>
              <a:ext cx="20261" cy="17249"/>
            </a:xfrm>
            <a:custGeom>
              <a:avLst/>
              <a:gdLst>
                <a:gd name="connsiteX0" fmla="*/ 19714 w 20261"/>
                <a:gd name="connsiteY0" fmla="*/ 9857 h 17249"/>
                <a:gd name="connsiteX1" fmla="*/ 15880 w 20261"/>
                <a:gd name="connsiteY1" fmla="*/ 6024 h 17249"/>
                <a:gd name="connsiteX2" fmla="*/ 13690 w 20261"/>
                <a:gd name="connsiteY2" fmla="*/ 4381 h 17249"/>
                <a:gd name="connsiteX3" fmla="*/ 11226 w 20261"/>
                <a:gd name="connsiteY3" fmla="*/ 3012 h 17249"/>
                <a:gd name="connsiteX4" fmla="*/ 8762 w 20261"/>
                <a:gd name="connsiteY4" fmla="*/ 1917 h 17249"/>
                <a:gd name="connsiteX5" fmla="*/ 7666 w 20261"/>
                <a:gd name="connsiteY5" fmla="*/ 1369 h 17249"/>
                <a:gd name="connsiteX6" fmla="*/ 4381 w 20261"/>
                <a:gd name="connsiteY6" fmla="*/ 0 h 17249"/>
                <a:gd name="connsiteX7" fmla="*/ 0 w 20261"/>
                <a:gd name="connsiteY7" fmla="*/ 12047 h 17249"/>
                <a:gd name="connsiteX8" fmla="*/ 18345 w 20261"/>
                <a:gd name="connsiteY8" fmla="*/ 17250 h 17249"/>
                <a:gd name="connsiteX9" fmla="*/ 20261 w 20261"/>
                <a:gd name="connsiteY9" fmla="*/ 11226 h 17249"/>
                <a:gd name="connsiteX10" fmla="*/ 19714 w 20261"/>
                <a:gd name="connsiteY10" fmla="*/ 9857 h 172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261" h="17249">
                  <a:moveTo>
                    <a:pt x="19714" y="9857"/>
                  </a:moveTo>
                  <a:cubicBezTo>
                    <a:pt x="18618" y="8488"/>
                    <a:pt x="17249" y="7119"/>
                    <a:pt x="15880" y="6024"/>
                  </a:cubicBezTo>
                  <a:cubicBezTo>
                    <a:pt x="15607" y="5750"/>
                    <a:pt x="13690" y="4655"/>
                    <a:pt x="13690" y="4381"/>
                  </a:cubicBezTo>
                  <a:cubicBezTo>
                    <a:pt x="12869" y="3833"/>
                    <a:pt x="12047" y="3286"/>
                    <a:pt x="11226" y="3012"/>
                  </a:cubicBezTo>
                  <a:cubicBezTo>
                    <a:pt x="10678" y="2738"/>
                    <a:pt x="7940" y="1643"/>
                    <a:pt x="8762" y="1917"/>
                  </a:cubicBezTo>
                  <a:cubicBezTo>
                    <a:pt x="8488" y="1643"/>
                    <a:pt x="7940" y="1643"/>
                    <a:pt x="7666" y="1369"/>
                  </a:cubicBezTo>
                  <a:cubicBezTo>
                    <a:pt x="6571" y="1095"/>
                    <a:pt x="5476" y="548"/>
                    <a:pt x="4381" y="0"/>
                  </a:cubicBezTo>
                  <a:cubicBezTo>
                    <a:pt x="2738" y="3833"/>
                    <a:pt x="1095" y="7940"/>
                    <a:pt x="0" y="12047"/>
                  </a:cubicBezTo>
                  <a:lnTo>
                    <a:pt x="18345" y="17250"/>
                  </a:lnTo>
                  <a:cubicBezTo>
                    <a:pt x="18892" y="15059"/>
                    <a:pt x="19714" y="13142"/>
                    <a:pt x="20261" y="11226"/>
                  </a:cubicBezTo>
                  <a:cubicBezTo>
                    <a:pt x="19987" y="10404"/>
                    <a:pt x="18892" y="8762"/>
                    <a:pt x="19714" y="9857"/>
                  </a:cubicBezTo>
                  <a:close/>
                </a:path>
              </a:pathLst>
            </a:custGeom>
            <a:solidFill>
              <a:srgbClr val="3E3E3F"/>
            </a:solidFill>
            <a:ln w="2733" cap="flat">
              <a:noFill/>
              <a:prstDash val="solid"/>
              <a:miter/>
            </a:ln>
          </p:spPr>
          <p:txBody>
            <a:bodyPr rtlCol="0" anchor="ctr"/>
            <a:lstStyle/>
            <a:p>
              <a:endParaRPr lang="fr-FR"/>
            </a:p>
          </p:txBody>
        </p:sp>
        <p:sp>
          <p:nvSpPr>
            <p:cNvPr id="179" name="Graphic 127">
              <a:extLst>
                <a:ext uri="{FF2B5EF4-FFF2-40B4-BE49-F238E27FC236}">
                  <a16:creationId xmlns:a16="http://schemas.microsoft.com/office/drawing/2014/main" id="{CD35F058-D2F5-414D-9892-91D20D81205B}"/>
                </a:ext>
              </a:extLst>
            </p:cNvPr>
            <p:cNvSpPr/>
            <p:nvPr/>
          </p:nvSpPr>
          <p:spPr>
            <a:xfrm>
              <a:off x="1966505" y="2780062"/>
              <a:ext cx="98661" cy="127860"/>
            </a:xfrm>
            <a:custGeom>
              <a:avLst/>
              <a:gdLst>
                <a:gd name="connsiteX0" fmla="*/ 72831 w 98661"/>
                <a:gd name="connsiteY0" fmla="*/ 7662 h 127860"/>
                <a:gd name="connsiteX1" fmla="*/ 19988 w 98661"/>
                <a:gd name="connsiteY1" fmla="*/ 4650 h 127860"/>
                <a:gd name="connsiteX2" fmla="*/ 0 w 98661"/>
                <a:gd name="connsiteY2" fmla="*/ 16971 h 127860"/>
                <a:gd name="connsiteX3" fmla="*/ 18071 w 98661"/>
                <a:gd name="connsiteY3" fmla="*/ 27101 h 127860"/>
                <a:gd name="connsiteX4" fmla="*/ 27106 w 98661"/>
                <a:gd name="connsiteY4" fmla="*/ 22173 h 127860"/>
                <a:gd name="connsiteX5" fmla="*/ 63248 w 98661"/>
                <a:gd name="connsiteY5" fmla="*/ 24090 h 127860"/>
                <a:gd name="connsiteX6" fmla="*/ 79129 w 98661"/>
                <a:gd name="connsiteY6" fmla="*/ 68993 h 127860"/>
                <a:gd name="connsiteX7" fmla="*/ 51201 w 98661"/>
                <a:gd name="connsiteY7" fmla="*/ 109790 h 127860"/>
                <a:gd name="connsiteX8" fmla="*/ 57224 w 98661"/>
                <a:gd name="connsiteY8" fmla="*/ 127860 h 127860"/>
                <a:gd name="connsiteX9" fmla="*/ 98295 w 98661"/>
                <a:gd name="connsiteY9" fmla="*/ 70910 h 127860"/>
                <a:gd name="connsiteX10" fmla="*/ 72831 w 98661"/>
                <a:gd name="connsiteY10" fmla="*/ 7662 h 127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8661" h="127860">
                  <a:moveTo>
                    <a:pt x="72831" y="7662"/>
                  </a:moveTo>
                  <a:cubicBezTo>
                    <a:pt x="57224" y="-1374"/>
                    <a:pt x="37785" y="-2469"/>
                    <a:pt x="19988" y="4650"/>
                  </a:cubicBezTo>
                  <a:cubicBezTo>
                    <a:pt x="12595" y="7662"/>
                    <a:pt x="6024" y="11769"/>
                    <a:pt x="0" y="16971"/>
                  </a:cubicBezTo>
                  <a:cubicBezTo>
                    <a:pt x="6297" y="19983"/>
                    <a:pt x="12595" y="22994"/>
                    <a:pt x="18071" y="27101"/>
                  </a:cubicBezTo>
                  <a:cubicBezTo>
                    <a:pt x="20809" y="25185"/>
                    <a:pt x="23821" y="23542"/>
                    <a:pt x="27106" y="22173"/>
                  </a:cubicBezTo>
                  <a:cubicBezTo>
                    <a:pt x="39427" y="17245"/>
                    <a:pt x="52844" y="17792"/>
                    <a:pt x="63248" y="24090"/>
                  </a:cubicBezTo>
                  <a:cubicBezTo>
                    <a:pt x="74748" y="30661"/>
                    <a:pt x="81319" y="49006"/>
                    <a:pt x="79129" y="68993"/>
                  </a:cubicBezTo>
                  <a:cubicBezTo>
                    <a:pt x="76938" y="89528"/>
                    <a:pt x="66534" y="104861"/>
                    <a:pt x="51201" y="109790"/>
                  </a:cubicBezTo>
                  <a:lnTo>
                    <a:pt x="57224" y="127860"/>
                  </a:lnTo>
                  <a:cubicBezTo>
                    <a:pt x="79676" y="120468"/>
                    <a:pt x="95283" y="98837"/>
                    <a:pt x="98295" y="70910"/>
                  </a:cubicBezTo>
                  <a:cubicBezTo>
                    <a:pt x="100759" y="43530"/>
                    <a:pt x="90628" y="18066"/>
                    <a:pt x="72831" y="7662"/>
                  </a:cubicBezTo>
                  <a:close/>
                </a:path>
              </a:pathLst>
            </a:custGeom>
            <a:solidFill>
              <a:srgbClr val="3E3E3F"/>
            </a:solidFill>
            <a:ln w="2733" cap="flat">
              <a:noFill/>
              <a:prstDash val="solid"/>
              <a:miter/>
            </a:ln>
          </p:spPr>
          <p:txBody>
            <a:bodyPr rtlCol="0" anchor="ctr"/>
            <a:lstStyle/>
            <a:p>
              <a:endParaRPr lang="fr-FR"/>
            </a:p>
          </p:txBody>
        </p:sp>
        <p:sp>
          <p:nvSpPr>
            <p:cNvPr id="180" name="Graphic 127">
              <a:extLst>
                <a:ext uri="{FF2B5EF4-FFF2-40B4-BE49-F238E27FC236}">
                  <a16:creationId xmlns:a16="http://schemas.microsoft.com/office/drawing/2014/main" id="{765BEA90-3F4E-4A75-9E22-838A3FE9DAF3}"/>
                </a:ext>
              </a:extLst>
            </p:cNvPr>
            <p:cNvSpPr/>
            <p:nvPr/>
          </p:nvSpPr>
          <p:spPr>
            <a:xfrm>
              <a:off x="2067264" y="2761096"/>
              <a:ext cx="127934" cy="133683"/>
            </a:xfrm>
            <a:custGeom>
              <a:avLst/>
              <a:gdLst>
                <a:gd name="connsiteX0" fmla="*/ 88438 w 127934"/>
                <a:gd name="connsiteY0" fmla="*/ 133684 h 133683"/>
                <a:gd name="connsiteX1" fmla="*/ 81045 w 127934"/>
                <a:gd name="connsiteY1" fmla="*/ 115065 h 133683"/>
                <a:gd name="connsiteX2" fmla="*/ 107604 w 127934"/>
                <a:gd name="connsiteY2" fmla="*/ 69888 h 133683"/>
                <a:gd name="connsiteX3" fmla="*/ 88438 w 127934"/>
                <a:gd name="connsiteY3" fmla="*/ 24163 h 133683"/>
                <a:gd name="connsiteX4" fmla="*/ 51475 w 127934"/>
                <a:gd name="connsiteY4" fmla="*/ 24437 h 133683"/>
                <a:gd name="connsiteX5" fmla="*/ 19440 w 127934"/>
                <a:gd name="connsiteY5" fmla="*/ 67424 h 133683"/>
                <a:gd name="connsiteX6" fmla="*/ 0 w 127934"/>
                <a:gd name="connsiteY6" fmla="*/ 63043 h 133683"/>
                <a:gd name="connsiteX7" fmla="*/ 42987 w 127934"/>
                <a:gd name="connsiteY7" fmla="*/ 6366 h 133683"/>
                <a:gd name="connsiteX8" fmla="*/ 97747 w 127934"/>
                <a:gd name="connsiteY8" fmla="*/ 6366 h 133683"/>
                <a:gd name="connsiteX9" fmla="*/ 127865 w 127934"/>
                <a:gd name="connsiteY9" fmla="*/ 70983 h 133683"/>
                <a:gd name="connsiteX10" fmla="*/ 88438 w 127934"/>
                <a:gd name="connsiteY10" fmla="*/ 133684 h 1336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7934" h="133683">
                  <a:moveTo>
                    <a:pt x="88438" y="133684"/>
                  </a:moveTo>
                  <a:lnTo>
                    <a:pt x="81045" y="115065"/>
                  </a:lnTo>
                  <a:cubicBezTo>
                    <a:pt x="96652" y="108768"/>
                    <a:pt x="106783" y="91792"/>
                    <a:pt x="107604" y="69888"/>
                  </a:cubicBezTo>
                  <a:cubicBezTo>
                    <a:pt x="108425" y="49079"/>
                    <a:pt x="100759" y="30187"/>
                    <a:pt x="88438" y="24163"/>
                  </a:cubicBezTo>
                  <a:cubicBezTo>
                    <a:pt x="77212" y="18413"/>
                    <a:pt x="63796" y="18687"/>
                    <a:pt x="51475" y="24437"/>
                  </a:cubicBezTo>
                  <a:cubicBezTo>
                    <a:pt x="35594" y="32103"/>
                    <a:pt x="23821" y="47710"/>
                    <a:pt x="19440" y="67424"/>
                  </a:cubicBezTo>
                  <a:lnTo>
                    <a:pt x="0" y="63043"/>
                  </a:lnTo>
                  <a:cubicBezTo>
                    <a:pt x="5750" y="37032"/>
                    <a:pt x="21357" y="16497"/>
                    <a:pt x="42987" y="6366"/>
                  </a:cubicBezTo>
                  <a:cubicBezTo>
                    <a:pt x="61058" y="-2122"/>
                    <a:pt x="81045" y="-2122"/>
                    <a:pt x="97747" y="6366"/>
                  </a:cubicBezTo>
                  <a:cubicBezTo>
                    <a:pt x="116913" y="16223"/>
                    <a:pt x="128960" y="41960"/>
                    <a:pt x="127865" y="70983"/>
                  </a:cubicBezTo>
                  <a:cubicBezTo>
                    <a:pt x="126222" y="100554"/>
                    <a:pt x="111163" y="124648"/>
                    <a:pt x="88438" y="133684"/>
                  </a:cubicBezTo>
                  <a:close/>
                </a:path>
              </a:pathLst>
            </a:custGeom>
            <a:solidFill>
              <a:srgbClr val="3E3E3F"/>
            </a:solidFill>
            <a:ln w="2733" cap="flat">
              <a:noFill/>
              <a:prstDash val="solid"/>
              <a:miter/>
            </a:ln>
          </p:spPr>
          <p:txBody>
            <a:bodyPr rtlCol="0" anchor="ctr"/>
            <a:lstStyle/>
            <a:p>
              <a:endParaRPr lang="fr-FR"/>
            </a:p>
          </p:txBody>
        </p:sp>
        <p:grpSp>
          <p:nvGrpSpPr>
            <p:cNvPr id="181" name="Graphic 127">
              <a:extLst>
                <a:ext uri="{FF2B5EF4-FFF2-40B4-BE49-F238E27FC236}">
                  <a16:creationId xmlns:a16="http://schemas.microsoft.com/office/drawing/2014/main" id="{6646D902-3619-41F4-9154-ED97B26D5657}"/>
                </a:ext>
              </a:extLst>
            </p:cNvPr>
            <p:cNvGrpSpPr/>
            <p:nvPr/>
          </p:nvGrpSpPr>
          <p:grpSpPr>
            <a:xfrm>
              <a:off x="2146393" y="2752517"/>
              <a:ext cx="123389" cy="134596"/>
              <a:chOff x="2146393" y="2752517"/>
              <a:chExt cx="123389" cy="134596"/>
            </a:xfrm>
            <a:solidFill>
              <a:srgbClr val="3E3E3F"/>
            </a:solidFill>
          </p:grpSpPr>
          <p:sp>
            <p:nvSpPr>
              <p:cNvPr id="182" name="Graphic 127">
                <a:extLst>
                  <a:ext uri="{FF2B5EF4-FFF2-40B4-BE49-F238E27FC236}">
                    <a16:creationId xmlns:a16="http://schemas.microsoft.com/office/drawing/2014/main" id="{E4D28937-E8D2-4AE5-88DD-2C97CC8F4D91}"/>
                  </a:ext>
                </a:extLst>
              </p:cNvPr>
              <p:cNvSpPr/>
              <p:nvPr/>
            </p:nvSpPr>
            <p:spPr>
              <a:xfrm>
                <a:off x="2146393" y="2799497"/>
                <a:ext cx="21082" cy="17797"/>
              </a:xfrm>
              <a:custGeom>
                <a:avLst/>
                <a:gdLst>
                  <a:gd name="connsiteX0" fmla="*/ 18345 w 21082"/>
                  <a:gd name="connsiteY0" fmla="*/ 9583 h 17797"/>
                  <a:gd name="connsiteX1" fmla="*/ 15333 w 21082"/>
                  <a:gd name="connsiteY1" fmla="*/ 6845 h 17797"/>
                  <a:gd name="connsiteX2" fmla="*/ 11773 w 21082"/>
                  <a:gd name="connsiteY2" fmla="*/ 4381 h 17797"/>
                  <a:gd name="connsiteX3" fmla="*/ 4381 w 21082"/>
                  <a:gd name="connsiteY3" fmla="*/ 0 h 17797"/>
                  <a:gd name="connsiteX4" fmla="*/ 0 w 21082"/>
                  <a:gd name="connsiteY4" fmla="*/ 12321 h 17797"/>
                  <a:gd name="connsiteX5" fmla="*/ 18892 w 21082"/>
                  <a:gd name="connsiteY5" fmla="*/ 17797 h 17797"/>
                  <a:gd name="connsiteX6" fmla="*/ 21083 w 21082"/>
                  <a:gd name="connsiteY6" fmla="*/ 11226 h 17797"/>
                  <a:gd name="connsiteX7" fmla="*/ 18345 w 21082"/>
                  <a:gd name="connsiteY7" fmla="*/ 9583 h 17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082" h="17797">
                    <a:moveTo>
                      <a:pt x="18345" y="9583"/>
                    </a:moveTo>
                    <a:cubicBezTo>
                      <a:pt x="17797" y="9035"/>
                      <a:pt x="13690" y="5750"/>
                      <a:pt x="15333" y="6845"/>
                    </a:cubicBezTo>
                    <a:cubicBezTo>
                      <a:pt x="14238" y="6024"/>
                      <a:pt x="12869" y="5202"/>
                      <a:pt x="11773" y="4381"/>
                    </a:cubicBezTo>
                    <a:cubicBezTo>
                      <a:pt x="9309" y="2738"/>
                      <a:pt x="6845" y="1369"/>
                      <a:pt x="4381" y="0"/>
                    </a:cubicBezTo>
                    <a:cubicBezTo>
                      <a:pt x="2738" y="3833"/>
                      <a:pt x="1095" y="8214"/>
                      <a:pt x="0" y="12321"/>
                    </a:cubicBezTo>
                    <a:lnTo>
                      <a:pt x="18892" y="17797"/>
                    </a:lnTo>
                    <a:cubicBezTo>
                      <a:pt x="19440" y="15607"/>
                      <a:pt x="20261" y="13416"/>
                      <a:pt x="21083" y="11226"/>
                    </a:cubicBezTo>
                    <a:cubicBezTo>
                      <a:pt x="19988" y="10952"/>
                      <a:pt x="19166" y="10404"/>
                      <a:pt x="18345" y="9583"/>
                    </a:cubicBezTo>
                    <a:close/>
                  </a:path>
                </a:pathLst>
              </a:custGeom>
              <a:solidFill>
                <a:srgbClr val="3E3E3F"/>
              </a:solidFill>
              <a:ln w="2733" cap="flat">
                <a:noFill/>
                <a:prstDash val="solid"/>
                <a:miter/>
              </a:ln>
            </p:spPr>
            <p:txBody>
              <a:bodyPr rtlCol="0" anchor="ctr"/>
              <a:lstStyle/>
              <a:p>
                <a:endParaRPr lang="fr-FR"/>
              </a:p>
            </p:txBody>
          </p:sp>
          <p:sp>
            <p:nvSpPr>
              <p:cNvPr id="183" name="Graphic 127">
                <a:extLst>
                  <a:ext uri="{FF2B5EF4-FFF2-40B4-BE49-F238E27FC236}">
                    <a16:creationId xmlns:a16="http://schemas.microsoft.com/office/drawing/2014/main" id="{CB936EAE-4218-49D6-ADE7-0D7BED2EB1DD}"/>
                  </a:ext>
                </a:extLst>
              </p:cNvPr>
              <p:cNvSpPr/>
              <p:nvPr/>
            </p:nvSpPr>
            <p:spPr>
              <a:xfrm>
                <a:off x="2178428" y="2752517"/>
                <a:ext cx="91354" cy="134596"/>
              </a:xfrm>
              <a:custGeom>
                <a:avLst/>
                <a:gdLst>
                  <a:gd name="connsiteX0" fmla="*/ 65986 w 91354"/>
                  <a:gd name="connsiteY0" fmla="*/ 7826 h 134596"/>
                  <a:gd name="connsiteX1" fmla="*/ 14511 w 91354"/>
                  <a:gd name="connsiteY1" fmla="*/ 4540 h 134596"/>
                  <a:gd name="connsiteX2" fmla="*/ 0 w 91354"/>
                  <a:gd name="connsiteY2" fmla="*/ 12481 h 134596"/>
                  <a:gd name="connsiteX3" fmla="*/ 14511 w 91354"/>
                  <a:gd name="connsiteY3" fmla="*/ 26445 h 134596"/>
                  <a:gd name="connsiteX4" fmla="*/ 21904 w 91354"/>
                  <a:gd name="connsiteY4" fmla="*/ 22885 h 134596"/>
                  <a:gd name="connsiteX5" fmla="*/ 56129 w 91354"/>
                  <a:gd name="connsiteY5" fmla="*/ 24802 h 134596"/>
                  <a:gd name="connsiteX6" fmla="*/ 71462 w 91354"/>
                  <a:gd name="connsiteY6" fmla="*/ 71074 h 134596"/>
                  <a:gd name="connsiteX7" fmla="*/ 42439 w 91354"/>
                  <a:gd name="connsiteY7" fmla="*/ 115978 h 134596"/>
                  <a:gd name="connsiteX8" fmla="*/ 49010 w 91354"/>
                  <a:gd name="connsiteY8" fmla="*/ 134596 h 134596"/>
                  <a:gd name="connsiteX9" fmla="*/ 90902 w 91354"/>
                  <a:gd name="connsiteY9" fmla="*/ 72991 h 134596"/>
                  <a:gd name="connsiteX10" fmla="*/ 65986 w 91354"/>
                  <a:gd name="connsiteY10" fmla="*/ 7826 h 1345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1354" h="134596">
                    <a:moveTo>
                      <a:pt x="65986" y="7826"/>
                    </a:moveTo>
                    <a:cubicBezTo>
                      <a:pt x="50927" y="-1209"/>
                      <a:pt x="32035" y="-2578"/>
                      <a:pt x="14511" y="4540"/>
                    </a:cubicBezTo>
                    <a:cubicBezTo>
                      <a:pt x="9309" y="6457"/>
                      <a:pt x="4381" y="9195"/>
                      <a:pt x="0" y="12481"/>
                    </a:cubicBezTo>
                    <a:cubicBezTo>
                      <a:pt x="4928" y="17135"/>
                      <a:pt x="9857" y="21516"/>
                      <a:pt x="14511" y="26445"/>
                    </a:cubicBezTo>
                    <a:cubicBezTo>
                      <a:pt x="16976" y="25076"/>
                      <a:pt x="19166" y="23707"/>
                      <a:pt x="21904" y="22885"/>
                    </a:cubicBezTo>
                    <a:cubicBezTo>
                      <a:pt x="33678" y="18231"/>
                      <a:pt x="46272" y="18778"/>
                      <a:pt x="56129" y="24802"/>
                    </a:cubicBezTo>
                    <a:cubicBezTo>
                      <a:pt x="67081" y="31373"/>
                      <a:pt x="73379" y="50539"/>
                      <a:pt x="71462" y="71074"/>
                    </a:cubicBezTo>
                    <a:cubicBezTo>
                      <a:pt x="69819" y="88598"/>
                      <a:pt x="61058" y="109406"/>
                      <a:pt x="42439" y="115978"/>
                    </a:cubicBezTo>
                    <a:lnTo>
                      <a:pt x="49010" y="134596"/>
                    </a:lnTo>
                    <a:cubicBezTo>
                      <a:pt x="71736" y="126382"/>
                      <a:pt x="87890" y="102835"/>
                      <a:pt x="90902" y="72991"/>
                    </a:cubicBezTo>
                    <a:cubicBezTo>
                      <a:pt x="93640" y="44242"/>
                      <a:pt x="83783" y="18504"/>
                      <a:pt x="65986" y="7826"/>
                    </a:cubicBezTo>
                    <a:close/>
                  </a:path>
                </a:pathLst>
              </a:custGeom>
              <a:solidFill>
                <a:srgbClr val="3E3E3F"/>
              </a:solidFill>
              <a:ln w="2733" cap="flat">
                <a:noFill/>
                <a:prstDash val="solid"/>
                <a:miter/>
              </a:ln>
            </p:spPr>
            <p:txBody>
              <a:bodyPr rtlCol="0" anchor="ctr"/>
              <a:lstStyle/>
              <a:p>
                <a:endParaRPr lang="fr-FR"/>
              </a:p>
            </p:txBody>
          </p:sp>
        </p:grpSp>
        <p:sp>
          <p:nvSpPr>
            <p:cNvPr id="184" name="Graphic 127">
              <a:extLst>
                <a:ext uri="{FF2B5EF4-FFF2-40B4-BE49-F238E27FC236}">
                  <a16:creationId xmlns:a16="http://schemas.microsoft.com/office/drawing/2014/main" id="{42F6E8EF-3390-4D3D-9493-E4F9F5658D6B}"/>
                </a:ext>
              </a:extLst>
            </p:cNvPr>
            <p:cNvSpPr/>
            <p:nvPr/>
          </p:nvSpPr>
          <p:spPr>
            <a:xfrm>
              <a:off x="2260294" y="2741109"/>
              <a:ext cx="127934" cy="133957"/>
            </a:xfrm>
            <a:custGeom>
              <a:avLst/>
              <a:gdLst>
                <a:gd name="connsiteX0" fmla="*/ 88438 w 127934"/>
                <a:gd name="connsiteY0" fmla="*/ 133957 h 133957"/>
                <a:gd name="connsiteX1" fmla="*/ 81045 w 127934"/>
                <a:gd name="connsiteY1" fmla="*/ 115339 h 133957"/>
                <a:gd name="connsiteX2" fmla="*/ 107604 w 127934"/>
                <a:gd name="connsiteY2" fmla="*/ 70162 h 133957"/>
                <a:gd name="connsiteX3" fmla="*/ 88438 w 127934"/>
                <a:gd name="connsiteY3" fmla="*/ 24437 h 133957"/>
                <a:gd name="connsiteX4" fmla="*/ 51475 w 127934"/>
                <a:gd name="connsiteY4" fmla="*/ 24711 h 133957"/>
                <a:gd name="connsiteX5" fmla="*/ 19440 w 127934"/>
                <a:gd name="connsiteY5" fmla="*/ 67697 h 133957"/>
                <a:gd name="connsiteX6" fmla="*/ 0 w 127934"/>
                <a:gd name="connsiteY6" fmla="*/ 63317 h 133957"/>
                <a:gd name="connsiteX7" fmla="*/ 42987 w 127934"/>
                <a:gd name="connsiteY7" fmla="*/ 6366 h 133957"/>
                <a:gd name="connsiteX8" fmla="*/ 97747 w 127934"/>
                <a:gd name="connsiteY8" fmla="*/ 6366 h 133957"/>
                <a:gd name="connsiteX9" fmla="*/ 127865 w 127934"/>
                <a:gd name="connsiteY9" fmla="*/ 70983 h 133957"/>
                <a:gd name="connsiteX10" fmla="*/ 88438 w 127934"/>
                <a:gd name="connsiteY10" fmla="*/ 133957 h 1339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7934" h="133957">
                  <a:moveTo>
                    <a:pt x="88438" y="133957"/>
                  </a:moveTo>
                  <a:lnTo>
                    <a:pt x="81045" y="115339"/>
                  </a:lnTo>
                  <a:cubicBezTo>
                    <a:pt x="96652" y="109041"/>
                    <a:pt x="106783" y="92066"/>
                    <a:pt x="107604" y="70162"/>
                  </a:cubicBezTo>
                  <a:cubicBezTo>
                    <a:pt x="108425" y="49353"/>
                    <a:pt x="100759" y="30460"/>
                    <a:pt x="88438" y="24437"/>
                  </a:cubicBezTo>
                  <a:cubicBezTo>
                    <a:pt x="77212" y="18687"/>
                    <a:pt x="63796" y="18961"/>
                    <a:pt x="51475" y="24711"/>
                  </a:cubicBezTo>
                  <a:cubicBezTo>
                    <a:pt x="35594" y="32377"/>
                    <a:pt x="23821" y="47984"/>
                    <a:pt x="19440" y="67697"/>
                  </a:cubicBezTo>
                  <a:lnTo>
                    <a:pt x="0" y="63317"/>
                  </a:lnTo>
                  <a:cubicBezTo>
                    <a:pt x="5750" y="37305"/>
                    <a:pt x="21357" y="16770"/>
                    <a:pt x="42987" y="6366"/>
                  </a:cubicBezTo>
                  <a:cubicBezTo>
                    <a:pt x="61058" y="-2122"/>
                    <a:pt x="81045" y="-2122"/>
                    <a:pt x="97747" y="6366"/>
                  </a:cubicBezTo>
                  <a:cubicBezTo>
                    <a:pt x="116913" y="16223"/>
                    <a:pt x="128960" y="41960"/>
                    <a:pt x="127865" y="70983"/>
                  </a:cubicBezTo>
                  <a:cubicBezTo>
                    <a:pt x="126222" y="100827"/>
                    <a:pt x="111163" y="124922"/>
                    <a:pt x="88438" y="133957"/>
                  </a:cubicBezTo>
                  <a:close/>
                </a:path>
              </a:pathLst>
            </a:custGeom>
            <a:solidFill>
              <a:srgbClr val="3E3E3F"/>
            </a:solidFill>
            <a:ln w="2733" cap="flat">
              <a:noFill/>
              <a:prstDash val="solid"/>
              <a:miter/>
            </a:ln>
          </p:spPr>
          <p:txBody>
            <a:bodyPr rtlCol="0" anchor="ctr"/>
            <a:lstStyle/>
            <a:p>
              <a:endParaRPr lang="fr-FR"/>
            </a:p>
          </p:txBody>
        </p:sp>
        <p:grpSp>
          <p:nvGrpSpPr>
            <p:cNvPr id="185" name="Graphic 127">
              <a:extLst>
                <a:ext uri="{FF2B5EF4-FFF2-40B4-BE49-F238E27FC236}">
                  <a16:creationId xmlns:a16="http://schemas.microsoft.com/office/drawing/2014/main" id="{40B9A1A1-BE6B-4275-9FA0-E6B02698FAFD}"/>
                </a:ext>
              </a:extLst>
            </p:cNvPr>
            <p:cNvGrpSpPr/>
            <p:nvPr/>
          </p:nvGrpSpPr>
          <p:grpSpPr>
            <a:xfrm>
              <a:off x="2338602" y="2732804"/>
              <a:ext cx="123758" cy="134596"/>
              <a:chOff x="2338602" y="2732804"/>
              <a:chExt cx="123758" cy="134596"/>
            </a:xfrm>
            <a:solidFill>
              <a:srgbClr val="3E3E3F"/>
            </a:solidFill>
          </p:grpSpPr>
          <p:sp>
            <p:nvSpPr>
              <p:cNvPr id="186" name="Graphic 127">
                <a:extLst>
                  <a:ext uri="{FF2B5EF4-FFF2-40B4-BE49-F238E27FC236}">
                    <a16:creationId xmlns:a16="http://schemas.microsoft.com/office/drawing/2014/main" id="{3ED5EB10-F1A3-4851-A7CA-037DFA1F564B}"/>
                  </a:ext>
                </a:extLst>
              </p:cNvPr>
              <p:cNvSpPr/>
              <p:nvPr/>
            </p:nvSpPr>
            <p:spPr>
              <a:xfrm>
                <a:off x="2338602" y="2774307"/>
                <a:ext cx="23546" cy="23546"/>
              </a:xfrm>
              <a:custGeom>
                <a:avLst/>
                <a:gdLst>
                  <a:gd name="connsiteX0" fmla="*/ 21904 w 23546"/>
                  <a:gd name="connsiteY0" fmla="*/ 8214 h 23546"/>
                  <a:gd name="connsiteX1" fmla="*/ 20809 w 23546"/>
                  <a:gd name="connsiteY1" fmla="*/ 5750 h 23546"/>
                  <a:gd name="connsiteX2" fmla="*/ 19714 w 23546"/>
                  <a:gd name="connsiteY2" fmla="*/ 4655 h 23546"/>
                  <a:gd name="connsiteX3" fmla="*/ 17250 w 23546"/>
                  <a:gd name="connsiteY3" fmla="*/ 2738 h 23546"/>
                  <a:gd name="connsiteX4" fmla="*/ 9583 w 23546"/>
                  <a:gd name="connsiteY4" fmla="*/ 548 h 23546"/>
                  <a:gd name="connsiteX5" fmla="*/ 7119 w 23546"/>
                  <a:gd name="connsiteY5" fmla="*/ 0 h 23546"/>
                  <a:gd name="connsiteX6" fmla="*/ 0 w 23546"/>
                  <a:gd name="connsiteY6" fmla="*/ 18071 h 23546"/>
                  <a:gd name="connsiteX7" fmla="*/ 18892 w 23546"/>
                  <a:gd name="connsiteY7" fmla="*/ 23547 h 23546"/>
                  <a:gd name="connsiteX8" fmla="*/ 23547 w 23546"/>
                  <a:gd name="connsiteY8" fmla="*/ 11226 h 23546"/>
                  <a:gd name="connsiteX9" fmla="*/ 21904 w 23546"/>
                  <a:gd name="connsiteY9" fmla="*/ 8214 h 23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546" h="23546">
                    <a:moveTo>
                      <a:pt x="21904" y="8214"/>
                    </a:moveTo>
                    <a:cubicBezTo>
                      <a:pt x="21630" y="7940"/>
                      <a:pt x="19440" y="4381"/>
                      <a:pt x="20809" y="5750"/>
                    </a:cubicBezTo>
                    <a:cubicBezTo>
                      <a:pt x="20535" y="5476"/>
                      <a:pt x="20261" y="4928"/>
                      <a:pt x="19714" y="4655"/>
                    </a:cubicBezTo>
                    <a:cubicBezTo>
                      <a:pt x="20261" y="5476"/>
                      <a:pt x="14512" y="1643"/>
                      <a:pt x="17250" y="2738"/>
                    </a:cubicBezTo>
                    <a:cubicBezTo>
                      <a:pt x="14785" y="1917"/>
                      <a:pt x="12321" y="1095"/>
                      <a:pt x="9583" y="548"/>
                    </a:cubicBezTo>
                    <a:cubicBezTo>
                      <a:pt x="8762" y="274"/>
                      <a:pt x="7940" y="274"/>
                      <a:pt x="7119" y="0"/>
                    </a:cubicBezTo>
                    <a:cubicBezTo>
                      <a:pt x="4107" y="5476"/>
                      <a:pt x="1917" y="11773"/>
                      <a:pt x="0" y="18071"/>
                    </a:cubicBezTo>
                    <a:lnTo>
                      <a:pt x="18892" y="23547"/>
                    </a:lnTo>
                    <a:cubicBezTo>
                      <a:pt x="20261" y="19166"/>
                      <a:pt x="21630" y="15059"/>
                      <a:pt x="23547" y="11226"/>
                    </a:cubicBezTo>
                    <a:cubicBezTo>
                      <a:pt x="23273" y="10131"/>
                      <a:pt x="22452" y="9309"/>
                      <a:pt x="21904" y="8214"/>
                    </a:cubicBezTo>
                    <a:close/>
                  </a:path>
                </a:pathLst>
              </a:custGeom>
              <a:solidFill>
                <a:srgbClr val="3E3E3F"/>
              </a:solidFill>
              <a:ln w="2733" cap="flat">
                <a:noFill/>
                <a:prstDash val="solid"/>
                <a:miter/>
              </a:ln>
            </p:spPr>
            <p:txBody>
              <a:bodyPr rtlCol="0" anchor="ctr"/>
              <a:lstStyle/>
              <a:p>
                <a:endParaRPr lang="fr-FR"/>
              </a:p>
            </p:txBody>
          </p:sp>
          <p:sp>
            <p:nvSpPr>
              <p:cNvPr id="187" name="Graphic 127">
                <a:extLst>
                  <a:ext uri="{FF2B5EF4-FFF2-40B4-BE49-F238E27FC236}">
                    <a16:creationId xmlns:a16="http://schemas.microsoft.com/office/drawing/2014/main" id="{EA673B41-AA15-4940-BBC4-9A35D05F8433}"/>
                  </a:ext>
                </a:extLst>
              </p:cNvPr>
              <p:cNvSpPr/>
              <p:nvPr/>
            </p:nvSpPr>
            <p:spPr>
              <a:xfrm>
                <a:off x="2376112" y="2732804"/>
                <a:ext cx="86247" cy="134596"/>
              </a:xfrm>
              <a:custGeom>
                <a:avLst/>
                <a:gdLst>
                  <a:gd name="connsiteX0" fmla="*/ 61058 w 86247"/>
                  <a:gd name="connsiteY0" fmla="*/ 7826 h 134596"/>
                  <a:gd name="connsiteX1" fmla="*/ 9583 w 86247"/>
                  <a:gd name="connsiteY1" fmla="*/ 4540 h 134596"/>
                  <a:gd name="connsiteX2" fmla="*/ 0 w 86247"/>
                  <a:gd name="connsiteY2" fmla="*/ 9195 h 134596"/>
                  <a:gd name="connsiteX3" fmla="*/ 14785 w 86247"/>
                  <a:gd name="connsiteY3" fmla="*/ 23707 h 134596"/>
                  <a:gd name="connsiteX4" fmla="*/ 16702 w 86247"/>
                  <a:gd name="connsiteY4" fmla="*/ 22885 h 134596"/>
                  <a:gd name="connsiteX5" fmla="*/ 50927 w 86247"/>
                  <a:gd name="connsiteY5" fmla="*/ 24802 h 134596"/>
                  <a:gd name="connsiteX6" fmla="*/ 66260 w 86247"/>
                  <a:gd name="connsiteY6" fmla="*/ 71074 h 134596"/>
                  <a:gd name="connsiteX7" fmla="*/ 37237 w 86247"/>
                  <a:gd name="connsiteY7" fmla="*/ 115978 h 134596"/>
                  <a:gd name="connsiteX8" fmla="*/ 43808 w 86247"/>
                  <a:gd name="connsiteY8" fmla="*/ 134596 h 134596"/>
                  <a:gd name="connsiteX9" fmla="*/ 85700 w 86247"/>
                  <a:gd name="connsiteY9" fmla="*/ 72991 h 134596"/>
                  <a:gd name="connsiteX10" fmla="*/ 61058 w 86247"/>
                  <a:gd name="connsiteY10" fmla="*/ 7826 h 1345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6247" h="134596">
                    <a:moveTo>
                      <a:pt x="61058" y="7826"/>
                    </a:moveTo>
                    <a:cubicBezTo>
                      <a:pt x="45999" y="-1209"/>
                      <a:pt x="27106" y="-2578"/>
                      <a:pt x="9583" y="4540"/>
                    </a:cubicBezTo>
                    <a:cubicBezTo>
                      <a:pt x="6297" y="5909"/>
                      <a:pt x="3012" y="7278"/>
                      <a:pt x="0" y="9195"/>
                    </a:cubicBezTo>
                    <a:cubicBezTo>
                      <a:pt x="6024" y="12755"/>
                      <a:pt x="10952" y="17957"/>
                      <a:pt x="14785" y="23707"/>
                    </a:cubicBezTo>
                    <a:cubicBezTo>
                      <a:pt x="15333" y="23433"/>
                      <a:pt x="16154" y="23159"/>
                      <a:pt x="16702" y="22885"/>
                    </a:cubicBezTo>
                    <a:cubicBezTo>
                      <a:pt x="28475" y="18231"/>
                      <a:pt x="41070" y="19052"/>
                      <a:pt x="50927" y="24802"/>
                    </a:cubicBezTo>
                    <a:cubicBezTo>
                      <a:pt x="61879" y="31373"/>
                      <a:pt x="68177" y="50539"/>
                      <a:pt x="66260" y="71074"/>
                    </a:cubicBezTo>
                    <a:cubicBezTo>
                      <a:pt x="64617" y="88598"/>
                      <a:pt x="55855" y="109406"/>
                      <a:pt x="37237" y="115978"/>
                    </a:cubicBezTo>
                    <a:lnTo>
                      <a:pt x="43808" y="134596"/>
                    </a:lnTo>
                    <a:cubicBezTo>
                      <a:pt x="66534" y="126382"/>
                      <a:pt x="82688" y="102835"/>
                      <a:pt x="85700" y="72991"/>
                    </a:cubicBezTo>
                    <a:cubicBezTo>
                      <a:pt x="88712" y="44242"/>
                      <a:pt x="79129" y="18778"/>
                      <a:pt x="61058" y="7826"/>
                    </a:cubicBezTo>
                    <a:close/>
                  </a:path>
                </a:pathLst>
              </a:custGeom>
              <a:solidFill>
                <a:srgbClr val="3E3E3F"/>
              </a:solidFill>
              <a:ln w="2733" cap="flat">
                <a:noFill/>
                <a:prstDash val="solid"/>
                <a:miter/>
              </a:ln>
            </p:spPr>
            <p:txBody>
              <a:bodyPr rtlCol="0" anchor="ctr"/>
              <a:lstStyle/>
              <a:p>
                <a:endParaRPr lang="fr-FR"/>
              </a:p>
            </p:txBody>
          </p:sp>
        </p:grpSp>
        <p:sp>
          <p:nvSpPr>
            <p:cNvPr id="188" name="Graphic 127">
              <a:extLst>
                <a:ext uri="{FF2B5EF4-FFF2-40B4-BE49-F238E27FC236}">
                  <a16:creationId xmlns:a16="http://schemas.microsoft.com/office/drawing/2014/main" id="{CC6D33B1-76A5-4F40-8788-F05DF73B5FD9}"/>
                </a:ext>
              </a:extLst>
            </p:cNvPr>
            <p:cNvSpPr/>
            <p:nvPr/>
          </p:nvSpPr>
          <p:spPr>
            <a:xfrm>
              <a:off x="2461538" y="2721669"/>
              <a:ext cx="121397" cy="133683"/>
            </a:xfrm>
            <a:custGeom>
              <a:avLst/>
              <a:gdLst>
                <a:gd name="connsiteX0" fmla="*/ 91176 w 121397"/>
                <a:gd name="connsiteY0" fmla="*/ 6366 h 133683"/>
                <a:gd name="connsiteX1" fmla="*/ 36416 w 121397"/>
                <a:gd name="connsiteY1" fmla="*/ 6366 h 133683"/>
                <a:gd name="connsiteX2" fmla="*/ 0 w 121397"/>
                <a:gd name="connsiteY2" fmla="*/ 43877 h 133683"/>
                <a:gd name="connsiteX3" fmla="*/ 5750 w 121397"/>
                <a:gd name="connsiteY3" fmla="*/ 65781 h 133683"/>
                <a:gd name="connsiteX4" fmla="*/ 13143 w 121397"/>
                <a:gd name="connsiteY4" fmla="*/ 67424 h 133683"/>
                <a:gd name="connsiteX5" fmla="*/ 45177 w 121397"/>
                <a:gd name="connsiteY5" fmla="*/ 24437 h 133683"/>
                <a:gd name="connsiteX6" fmla="*/ 82140 w 121397"/>
                <a:gd name="connsiteY6" fmla="*/ 24163 h 133683"/>
                <a:gd name="connsiteX7" fmla="*/ 101307 w 121397"/>
                <a:gd name="connsiteY7" fmla="*/ 69888 h 133683"/>
                <a:gd name="connsiteX8" fmla="*/ 74748 w 121397"/>
                <a:gd name="connsiteY8" fmla="*/ 115065 h 133683"/>
                <a:gd name="connsiteX9" fmla="*/ 82140 w 121397"/>
                <a:gd name="connsiteY9" fmla="*/ 133684 h 133683"/>
                <a:gd name="connsiteX10" fmla="*/ 121294 w 121397"/>
                <a:gd name="connsiteY10" fmla="*/ 70709 h 133683"/>
                <a:gd name="connsiteX11" fmla="*/ 91176 w 121397"/>
                <a:gd name="connsiteY11" fmla="*/ 6366 h 1336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1397" h="133683">
                  <a:moveTo>
                    <a:pt x="91176" y="6366"/>
                  </a:moveTo>
                  <a:cubicBezTo>
                    <a:pt x="74474" y="-2122"/>
                    <a:pt x="54487" y="-2122"/>
                    <a:pt x="36416" y="6366"/>
                  </a:cubicBezTo>
                  <a:cubicBezTo>
                    <a:pt x="20535" y="14032"/>
                    <a:pt x="7666" y="27175"/>
                    <a:pt x="0" y="43877"/>
                  </a:cubicBezTo>
                  <a:cubicBezTo>
                    <a:pt x="2738" y="50996"/>
                    <a:pt x="4928" y="58388"/>
                    <a:pt x="5750" y="65781"/>
                  </a:cubicBezTo>
                  <a:lnTo>
                    <a:pt x="13143" y="67424"/>
                  </a:lnTo>
                  <a:cubicBezTo>
                    <a:pt x="17523" y="47710"/>
                    <a:pt x="29297" y="31829"/>
                    <a:pt x="45177" y="24437"/>
                  </a:cubicBezTo>
                  <a:cubicBezTo>
                    <a:pt x="57498" y="18687"/>
                    <a:pt x="71188" y="18413"/>
                    <a:pt x="82140" y="24163"/>
                  </a:cubicBezTo>
                  <a:cubicBezTo>
                    <a:pt x="94188" y="30460"/>
                    <a:pt x="102128" y="49079"/>
                    <a:pt x="101307" y="69888"/>
                  </a:cubicBezTo>
                  <a:cubicBezTo>
                    <a:pt x="100211" y="91792"/>
                    <a:pt x="90354" y="108768"/>
                    <a:pt x="74748" y="115065"/>
                  </a:cubicBezTo>
                  <a:lnTo>
                    <a:pt x="82140" y="133684"/>
                  </a:lnTo>
                  <a:cubicBezTo>
                    <a:pt x="104866" y="124374"/>
                    <a:pt x="119925" y="100280"/>
                    <a:pt x="121294" y="70709"/>
                  </a:cubicBezTo>
                  <a:cubicBezTo>
                    <a:pt x="122663" y="41960"/>
                    <a:pt x="110342" y="15949"/>
                    <a:pt x="91176" y="6366"/>
                  </a:cubicBezTo>
                  <a:close/>
                </a:path>
              </a:pathLst>
            </a:custGeom>
            <a:solidFill>
              <a:srgbClr val="3E3E3F"/>
            </a:solidFill>
            <a:ln w="2733" cap="flat">
              <a:noFill/>
              <a:prstDash val="solid"/>
              <a:miter/>
            </a:ln>
          </p:spPr>
          <p:txBody>
            <a:bodyPr rtlCol="0" anchor="ctr"/>
            <a:lstStyle/>
            <a:p>
              <a:endParaRPr lang="fr-FR"/>
            </a:p>
          </p:txBody>
        </p:sp>
        <p:grpSp>
          <p:nvGrpSpPr>
            <p:cNvPr id="189" name="Graphic 127">
              <a:extLst>
                <a:ext uri="{FF2B5EF4-FFF2-40B4-BE49-F238E27FC236}">
                  <a16:creationId xmlns:a16="http://schemas.microsoft.com/office/drawing/2014/main" id="{E1DBC695-F8AA-4077-B4DC-68386B154400}"/>
                </a:ext>
              </a:extLst>
            </p:cNvPr>
            <p:cNvGrpSpPr/>
            <p:nvPr/>
          </p:nvGrpSpPr>
          <p:grpSpPr>
            <a:xfrm>
              <a:off x="2534096" y="2713090"/>
              <a:ext cx="123473" cy="134596"/>
              <a:chOff x="2534096" y="2713090"/>
              <a:chExt cx="123473" cy="134596"/>
            </a:xfrm>
            <a:solidFill>
              <a:srgbClr val="3E3E3F"/>
            </a:solidFill>
          </p:grpSpPr>
          <p:sp>
            <p:nvSpPr>
              <p:cNvPr id="190" name="Graphic 127">
                <a:extLst>
                  <a:ext uri="{FF2B5EF4-FFF2-40B4-BE49-F238E27FC236}">
                    <a16:creationId xmlns:a16="http://schemas.microsoft.com/office/drawing/2014/main" id="{20E256BD-EBAC-44E0-9B0A-85C765580867}"/>
                  </a:ext>
                </a:extLst>
              </p:cNvPr>
              <p:cNvSpPr/>
              <p:nvPr/>
            </p:nvSpPr>
            <p:spPr>
              <a:xfrm>
                <a:off x="2534096" y="2757058"/>
                <a:ext cx="21904" cy="20808"/>
              </a:xfrm>
              <a:custGeom>
                <a:avLst/>
                <a:gdLst>
                  <a:gd name="connsiteX0" fmla="*/ 21630 w 21904"/>
                  <a:gd name="connsiteY0" fmla="*/ 11773 h 20808"/>
                  <a:gd name="connsiteX1" fmla="*/ 17797 w 21904"/>
                  <a:gd name="connsiteY1" fmla="*/ 8214 h 20808"/>
                  <a:gd name="connsiteX2" fmla="*/ 15607 w 21904"/>
                  <a:gd name="connsiteY2" fmla="*/ 6297 h 20808"/>
                  <a:gd name="connsiteX3" fmla="*/ 11226 w 21904"/>
                  <a:gd name="connsiteY3" fmla="*/ 3286 h 20808"/>
                  <a:gd name="connsiteX4" fmla="*/ 5750 w 21904"/>
                  <a:gd name="connsiteY4" fmla="*/ 0 h 20808"/>
                  <a:gd name="connsiteX5" fmla="*/ 0 w 21904"/>
                  <a:gd name="connsiteY5" fmla="*/ 15333 h 20808"/>
                  <a:gd name="connsiteX6" fmla="*/ 18892 w 21904"/>
                  <a:gd name="connsiteY6" fmla="*/ 20809 h 20808"/>
                  <a:gd name="connsiteX7" fmla="*/ 21904 w 21904"/>
                  <a:gd name="connsiteY7" fmla="*/ 12047 h 20808"/>
                  <a:gd name="connsiteX8" fmla="*/ 21630 w 21904"/>
                  <a:gd name="connsiteY8" fmla="*/ 11773 h 208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904" h="20808">
                    <a:moveTo>
                      <a:pt x="21630" y="11773"/>
                    </a:moveTo>
                    <a:cubicBezTo>
                      <a:pt x="20535" y="10678"/>
                      <a:pt x="19166" y="9309"/>
                      <a:pt x="17797" y="8214"/>
                    </a:cubicBezTo>
                    <a:cubicBezTo>
                      <a:pt x="18071" y="8488"/>
                      <a:pt x="13690" y="4928"/>
                      <a:pt x="15607" y="6297"/>
                    </a:cubicBezTo>
                    <a:cubicBezTo>
                      <a:pt x="14238" y="5202"/>
                      <a:pt x="12869" y="4381"/>
                      <a:pt x="11226" y="3286"/>
                    </a:cubicBezTo>
                    <a:cubicBezTo>
                      <a:pt x="9309" y="2190"/>
                      <a:pt x="7393" y="1095"/>
                      <a:pt x="5750" y="0"/>
                    </a:cubicBezTo>
                    <a:cubicBezTo>
                      <a:pt x="3559" y="4928"/>
                      <a:pt x="1369" y="9857"/>
                      <a:pt x="0" y="15333"/>
                    </a:cubicBezTo>
                    <a:lnTo>
                      <a:pt x="18892" y="20809"/>
                    </a:lnTo>
                    <a:cubicBezTo>
                      <a:pt x="19714" y="17797"/>
                      <a:pt x="20809" y="14785"/>
                      <a:pt x="21904" y="12047"/>
                    </a:cubicBezTo>
                    <a:cubicBezTo>
                      <a:pt x="21630" y="12047"/>
                      <a:pt x="21357" y="11773"/>
                      <a:pt x="21630" y="11773"/>
                    </a:cubicBezTo>
                    <a:close/>
                  </a:path>
                </a:pathLst>
              </a:custGeom>
              <a:solidFill>
                <a:srgbClr val="3E3E3F"/>
              </a:solidFill>
              <a:ln w="2733" cap="flat">
                <a:noFill/>
                <a:prstDash val="solid"/>
                <a:miter/>
              </a:ln>
            </p:spPr>
            <p:txBody>
              <a:bodyPr rtlCol="0" anchor="ctr"/>
              <a:lstStyle/>
              <a:p>
                <a:endParaRPr lang="fr-FR"/>
              </a:p>
            </p:txBody>
          </p:sp>
          <p:sp>
            <p:nvSpPr>
              <p:cNvPr id="191" name="Graphic 127">
                <a:extLst>
                  <a:ext uri="{FF2B5EF4-FFF2-40B4-BE49-F238E27FC236}">
                    <a16:creationId xmlns:a16="http://schemas.microsoft.com/office/drawing/2014/main" id="{DCFF68EC-AAA0-4A6E-A7E6-A5CCC203996C}"/>
                  </a:ext>
                </a:extLst>
              </p:cNvPr>
              <p:cNvSpPr/>
              <p:nvPr/>
            </p:nvSpPr>
            <p:spPr>
              <a:xfrm>
                <a:off x="2565309" y="2713090"/>
                <a:ext cx="92260" cy="134596"/>
              </a:xfrm>
              <a:custGeom>
                <a:avLst/>
                <a:gdLst>
                  <a:gd name="connsiteX0" fmla="*/ 67081 w 92260"/>
                  <a:gd name="connsiteY0" fmla="*/ 7826 h 134596"/>
                  <a:gd name="connsiteX1" fmla="*/ 15607 w 92260"/>
                  <a:gd name="connsiteY1" fmla="*/ 4540 h 134596"/>
                  <a:gd name="connsiteX2" fmla="*/ 0 w 92260"/>
                  <a:gd name="connsiteY2" fmla="*/ 13028 h 134596"/>
                  <a:gd name="connsiteX3" fmla="*/ 15607 w 92260"/>
                  <a:gd name="connsiteY3" fmla="*/ 26445 h 134596"/>
                  <a:gd name="connsiteX4" fmla="*/ 22725 w 92260"/>
                  <a:gd name="connsiteY4" fmla="*/ 22885 h 134596"/>
                  <a:gd name="connsiteX5" fmla="*/ 56951 w 92260"/>
                  <a:gd name="connsiteY5" fmla="*/ 24802 h 134596"/>
                  <a:gd name="connsiteX6" fmla="*/ 72284 w 92260"/>
                  <a:gd name="connsiteY6" fmla="*/ 71074 h 134596"/>
                  <a:gd name="connsiteX7" fmla="*/ 43261 w 92260"/>
                  <a:gd name="connsiteY7" fmla="*/ 115978 h 134596"/>
                  <a:gd name="connsiteX8" fmla="*/ 49832 w 92260"/>
                  <a:gd name="connsiteY8" fmla="*/ 134596 h 134596"/>
                  <a:gd name="connsiteX9" fmla="*/ 91723 w 92260"/>
                  <a:gd name="connsiteY9" fmla="*/ 72991 h 134596"/>
                  <a:gd name="connsiteX10" fmla="*/ 67081 w 92260"/>
                  <a:gd name="connsiteY10" fmla="*/ 7826 h 1345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2260" h="134596">
                    <a:moveTo>
                      <a:pt x="67081" y="7826"/>
                    </a:moveTo>
                    <a:cubicBezTo>
                      <a:pt x="52022" y="-1209"/>
                      <a:pt x="33130" y="-2578"/>
                      <a:pt x="15607" y="4540"/>
                    </a:cubicBezTo>
                    <a:cubicBezTo>
                      <a:pt x="10131" y="6731"/>
                      <a:pt x="4928" y="9469"/>
                      <a:pt x="0" y="13028"/>
                    </a:cubicBezTo>
                    <a:cubicBezTo>
                      <a:pt x="5750" y="16862"/>
                      <a:pt x="10952" y="21242"/>
                      <a:pt x="15607" y="26445"/>
                    </a:cubicBezTo>
                    <a:cubicBezTo>
                      <a:pt x="18071" y="25076"/>
                      <a:pt x="20261" y="23707"/>
                      <a:pt x="22725" y="22885"/>
                    </a:cubicBezTo>
                    <a:cubicBezTo>
                      <a:pt x="34499" y="18231"/>
                      <a:pt x="47094" y="18778"/>
                      <a:pt x="56951" y="24802"/>
                    </a:cubicBezTo>
                    <a:cubicBezTo>
                      <a:pt x="67903" y="31373"/>
                      <a:pt x="74200" y="50539"/>
                      <a:pt x="72284" y="71074"/>
                    </a:cubicBezTo>
                    <a:cubicBezTo>
                      <a:pt x="70641" y="88598"/>
                      <a:pt x="61879" y="109406"/>
                      <a:pt x="43261" y="115978"/>
                    </a:cubicBezTo>
                    <a:lnTo>
                      <a:pt x="49832" y="134596"/>
                    </a:lnTo>
                    <a:cubicBezTo>
                      <a:pt x="72557" y="126382"/>
                      <a:pt x="88712" y="102835"/>
                      <a:pt x="91723" y="72991"/>
                    </a:cubicBezTo>
                    <a:cubicBezTo>
                      <a:pt x="94735" y="44242"/>
                      <a:pt x="84878" y="18778"/>
                      <a:pt x="67081" y="7826"/>
                    </a:cubicBezTo>
                    <a:close/>
                  </a:path>
                </a:pathLst>
              </a:custGeom>
              <a:solidFill>
                <a:srgbClr val="3E3E3F"/>
              </a:solidFill>
              <a:ln w="2733" cap="flat">
                <a:noFill/>
                <a:prstDash val="solid"/>
                <a:miter/>
              </a:ln>
            </p:spPr>
            <p:txBody>
              <a:bodyPr rtlCol="0" anchor="ctr"/>
              <a:lstStyle/>
              <a:p>
                <a:endParaRPr lang="fr-FR"/>
              </a:p>
            </p:txBody>
          </p:sp>
        </p:grpSp>
        <p:sp>
          <p:nvSpPr>
            <p:cNvPr id="192" name="Graphic 127">
              <a:extLst>
                <a:ext uri="{FF2B5EF4-FFF2-40B4-BE49-F238E27FC236}">
                  <a16:creationId xmlns:a16="http://schemas.microsoft.com/office/drawing/2014/main" id="{7B9702D4-6F7A-495B-A748-8003E8235EFE}"/>
                </a:ext>
              </a:extLst>
            </p:cNvPr>
            <p:cNvSpPr/>
            <p:nvPr/>
          </p:nvSpPr>
          <p:spPr>
            <a:xfrm>
              <a:off x="2657033" y="2706610"/>
              <a:ext cx="112327" cy="133957"/>
            </a:xfrm>
            <a:custGeom>
              <a:avLst/>
              <a:gdLst>
                <a:gd name="connsiteX0" fmla="*/ 82140 w 112327"/>
                <a:gd name="connsiteY0" fmla="*/ 6366 h 133957"/>
                <a:gd name="connsiteX1" fmla="*/ 27380 w 112327"/>
                <a:gd name="connsiteY1" fmla="*/ 6366 h 133957"/>
                <a:gd name="connsiteX2" fmla="*/ 0 w 112327"/>
                <a:gd name="connsiteY2" fmla="*/ 28818 h 133957"/>
                <a:gd name="connsiteX3" fmla="*/ 12321 w 112327"/>
                <a:gd name="connsiteY3" fmla="*/ 46615 h 133957"/>
                <a:gd name="connsiteX4" fmla="*/ 36142 w 112327"/>
                <a:gd name="connsiteY4" fmla="*/ 24711 h 133957"/>
                <a:gd name="connsiteX5" fmla="*/ 73105 w 112327"/>
                <a:gd name="connsiteY5" fmla="*/ 24437 h 133957"/>
                <a:gd name="connsiteX6" fmla="*/ 92271 w 112327"/>
                <a:gd name="connsiteY6" fmla="*/ 70162 h 133957"/>
                <a:gd name="connsiteX7" fmla="*/ 65712 w 112327"/>
                <a:gd name="connsiteY7" fmla="*/ 115339 h 133957"/>
                <a:gd name="connsiteX8" fmla="*/ 73105 w 112327"/>
                <a:gd name="connsiteY8" fmla="*/ 133957 h 133957"/>
                <a:gd name="connsiteX9" fmla="*/ 112259 w 112327"/>
                <a:gd name="connsiteY9" fmla="*/ 70983 h 133957"/>
                <a:gd name="connsiteX10" fmla="*/ 82140 w 112327"/>
                <a:gd name="connsiteY10" fmla="*/ 6366 h 1339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2327" h="133957">
                  <a:moveTo>
                    <a:pt x="82140" y="6366"/>
                  </a:moveTo>
                  <a:cubicBezTo>
                    <a:pt x="65439" y="-2122"/>
                    <a:pt x="45451" y="-2122"/>
                    <a:pt x="27380" y="6366"/>
                  </a:cubicBezTo>
                  <a:cubicBezTo>
                    <a:pt x="16702" y="11568"/>
                    <a:pt x="7393" y="19235"/>
                    <a:pt x="0" y="28818"/>
                  </a:cubicBezTo>
                  <a:cubicBezTo>
                    <a:pt x="4928" y="34020"/>
                    <a:pt x="9035" y="40043"/>
                    <a:pt x="12321" y="46615"/>
                  </a:cubicBezTo>
                  <a:cubicBezTo>
                    <a:pt x="18071" y="36758"/>
                    <a:pt x="26285" y="29091"/>
                    <a:pt x="36142" y="24711"/>
                  </a:cubicBezTo>
                  <a:cubicBezTo>
                    <a:pt x="48463" y="18961"/>
                    <a:pt x="62153" y="18687"/>
                    <a:pt x="73105" y="24437"/>
                  </a:cubicBezTo>
                  <a:cubicBezTo>
                    <a:pt x="85152" y="30734"/>
                    <a:pt x="93092" y="49353"/>
                    <a:pt x="92271" y="70162"/>
                  </a:cubicBezTo>
                  <a:cubicBezTo>
                    <a:pt x="91450" y="92066"/>
                    <a:pt x="81319" y="109041"/>
                    <a:pt x="65712" y="115339"/>
                  </a:cubicBezTo>
                  <a:lnTo>
                    <a:pt x="73105" y="133957"/>
                  </a:lnTo>
                  <a:cubicBezTo>
                    <a:pt x="95831" y="124648"/>
                    <a:pt x="110890" y="100554"/>
                    <a:pt x="112259" y="70983"/>
                  </a:cubicBezTo>
                  <a:cubicBezTo>
                    <a:pt x="113354" y="42234"/>
                    <a:pt x="101307" y="16223"/>
                    <a:pt x="82140" y="6366"/>
                  </a:cubicBezTo>
                  <a:close/>
                </a:path>
              </a:pathLst>
            </a:custGeom>
            <a:solidFill>
              <a:srgbClr val="3E3E3F"/>
            </a:solidFill>
            <a:ln w="2733" cap="flat">
              <a:noFill/>
              <a:prstDash val="solid"/>
              <a:miter/>
            </a:ln>
          </p:spPr>
          <p:txBody>
            <a:bodyPr rtlCol="0" anchor="ctr"/>
            <a:lstStyle/>
            <a:p>
              <a:endParaRPr lang="fr-FR"/>
            </a:p>
          </p:txBody>
        </p:sp>
        <p:grpSp>
          <p:nvGrpSpPr>
            <p:cNvPr id="193" name="Graphic 127">
              <a:extLst>
                <a:ext uri="{FF2B5EF4-FFF2-40B4-BE49-F238E27FC236}">
                  <a16:creationId xmlns:a16="http://schemas.microsoft.com/office/drawing/2014/main" id="{580E89BB-D30E-42D1-83B0-1391626D5D47}"/>
                </a:ext>
              </a:extLst>
            </p:cNvPr>
            <p:cNvGrpSpPr/>
            <p:nvPr/>
          </p:nvGrpSpPr>
          <p:grpSpPr>
            <a:xfrm>
              <a:off x="2720555" y="2698305"/>
              <a:ext cx="123398" cy="134596"/>
              <a:chOff x="2720555" y="2698305"/>
              <a:chExt cx="123398" cy="134596"/>
            </a:xfrm>
            <a:solidFill>
              <a:srgbClr val="3E3E3F"/>
            </a:solidFill>
          </p:grpSpPr>
          <p:sp>
            <p:nvSpPr>
              <p:cNvPr id="194" name="Graphic 127">
                <a:extLst>
                  <a:ext uri="{FF2B5EF4-FFF2-40B4-BE49-F238E27FC236}">
                    <a16:creationId xmlns:a16="http://schemas.microsoft.com/office/drawing/2014/main" id="{9D3825ED-45F9-4FF3-A639-B47E4774009C}"/>
                  </a:ext>
                </a:extLst>
              </p:cNvPr>
              <p:cNvSpPr/>
              <p:nvPr/>
            </p:nvSpPr>
            <p:spPr>
              <a:xfrm>
                <a:off x="2753137" y="2698305"/>
                <a:ext cx="90816" cy="134596"/>
              </a:xfrm>
              <a:custGeom>
                <a:avLst/>
                <a:gdLst>
                  <a:gd name="connsiteX0" fmla="*/ 65712 w 90816"/>
                  <a:gd name="connsiteY0" fmla="*/ 7826 h 134596"/>
                  <a:gd name="connsiteX1" fmla="*/ 14238 w 90816"/>
                  <a:gd name="connsiteY1" fmla="*/ 4540 h 134596"/>
                  <a:gd name="connsiteX2" fmla="*/ 0 w 90816"/>
                  <a:gd name="connsiteY2" fmla="*/ 12207 h 134596"/>
                  <a:gd name="connsiteX3" fmla="*/ 13416 w 90816"/>
                  <a:gd name="connsiteY3" fmla="*/ 26992 h 134596"/>
                  <a:gd name="connsiteX4" fmla="*/ 21357 w 90816"/>
                  <a:gd name="connsiteY4" fmla="*/ 22885 h 134596"/>
                  <a:gd name="connsiteX5" fmla="*/ 55582 w 90816"/>
                  <a:gd name="connsiteY5" fmla="*/ 24802 h 134596"/>
                  <a:gd name="connsiteX6" fmla="*/ 70915 w 90816"/>
                  <a:gd name="connsiteY6" fmla="*/ 71074 h 134596"/>
                  <a:gd name="connsiteX7" fmla="*/ 41892 w 90816"/>
                  <a:gd name="connsiteY7" fmla="*/ 115978 h 134596"/>
                  <a:gd name="connsiteX8" fmla="*/ 48463 w 90816"/>
                  <a:gd name="connsiteY8" fmla="*/ 134596 h 134596"/>
                  <a:gd name="connsiteX9" fmla="*/ 90354 w 90816"/>
                  <a:gd name="connsiteY9" fmla="*/ 72991 h 134596"/>
                  <a:gd name="connsiteX10" fmla="*/ 65712 w 90816"/>
                  <a:gd name="connsiteY10" fmla="*/ 7826 h 1345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0816" h="134596">
                    <a:moveTo>
                      <a:pt x="65712" y="7826"/>
                    </a:moveTo>
                    <a:cubicBezTo>
                      <a:pt x="50653" y="-1209"/>
                      <a:pt x="31761" y="-2578"/>
                      <a:pt x="14238" y="4540"/>
                    </a:cubicBezTo>
                    <a:cubicBezTo>
                      <a:pt x="9309" y="6457"/>
                      <a:pt x="4381" y="9195"/>
                      <a:pt x="0" y="12207"/>
                    </a:cubicBezTo>
                    <a:cubicBezTo>
                      <a:pt x="5476" y="16040"/>
                      <a:pt x="10131" y="21242"/>
                      <a:pt x="13416" y="26992"/>
                    </a:cubicBezTo>
                    <a:cubicBezTo>
                      <a:pt x="15881" y="25349"/>
                      <a:pt x="18619" y="23980"/>
                      <a:pt x="21357" y="22885"/>
                    </a:cubicBezTo>
                    <a:cubicBezTo>
                      <a:pt x="33130" y="18231"/>
                      <a:pt x="45725" y="19052"/>
                      <a:pt x="55582" y="24802"/>
                    </a:cubicBezTo>
                    <a:cubicBezTo>
                      <a:pt x="66534" y="31373"/>
                      <a:pt x="72831" y="50539"/>
                      <a:pt x="70915" y="71074"/>
                    </a:cubicBezTo>
                    <a:cubicBezTo>
                      <a:pt x="69272" y="88598"/>
                      <a:pt x="60510" y="109406"/>
                      <a:pt x="41892" y="115978"/>
                    </a:cubicBezTo>
                    <a:lnTo>
                      <a:pt x="48463" y="134596"/>
                    </a:lnTo>
                    <a:cubicBezTo>
                      <a:pt x="71188" y="126382"/>
                      <a:pt x="87343" y="102835"/>
                      <a:pt x="90354" y="72991"/>
                    </a:cubicBezTo>
                    <a:cubicBezTo>
                      <a:pt x="93092" y="44242"/>
                      <a:pt x="83509" y="18504"/>
                      <a:pt x="65712" y="7826"/>
                    </a:cubicBezTo>
                    <a:close/>
                  </a:path>
                </a:pathLst>
              </a:custGeom>
              <a:solidFill>
                <a:srgbClr val="3E3E3F"/>
              </a:solidFill>
              <a:ln w="2733" cap="flat">
                <a:noFill/>
                <a:prstDash val="solid"/>
                <a:miter/>
              </a:ln>
            </p:spPr>
            <p:txBody>
              <a:bodyPr rtlCol="0" anchor="ctr"/>
              <a:lstStyle/>
              <a:p>
                <a:endParaRPr lang="fr-FR"/>
              </a:p>
            </p:txBody>
          </p:sp>
          <p:sp>
            <p:nvSpPr>
              <p:cNvPr id="195" name="Graphic 127">
                <a:extLst>
                  <a:ext uri="{FF2B5EF4-FFF2-40B4-BE49-F238E27FC236}">
                    <a16:creationId xmlns:a16="http://schemas.microsoft.com/office/drawing/2014/main" id="{B5A13B94-3847-4712-9688-F9D9D3B5ED95}"/>
                  </a:ext>
                </a:extLst>
              </p:cNvPr>
              <p:cNvSpPr/>
              <p:nvPr/>
            </p:nvSpPr>
            <p:spPr>
              <a:xfrm>
                <a:off x="2720555" y="2738439"/>
                <a:ext cx="22451" cy="24915"/>
              </a:xfrm>
              <a:custGeom>
                <a:avLst/>
                <a:gdLst>
                  <a:gd name="connsiteX0" fmla="*/ 20261 w 22451"/>
                  <a:gd name="connsiteY0" fmla="*/ 10131 h 24915"/>
                  <a:gd name="connsiteX1" fmla="*/ 20261 w 22451"/>
                  <a:gd name="connsiteY1" fmla="*/ 9857 h 24915"/>
                  <a:gd name="connsiteX2" fmla="*/ 18071 w 22451"/>
                  <a:gd name="connsiteY2" fmla="*/ 7119 h 24915"/>
                  <a:gd name="connsiteX3" fmla="*/ 15881 w 22451"/>
                  <a:gd name="connsiteY3" fmla="*/ 4928 h 24915"/>
                  <a:gd name="connsiteX4" fmla="*/ 12321 w 22451"/>
                  <a:gd name="connsiteY4" fmla="*/ 2464 h 24915"/>
                  <a:gd name="connsiteX5" fmla="*/ 7940 w 22451"/>
                  <a:gd name="connsiteY5" fmla="*/ 0 h 24915"/>
                  <a:gd name="connsiteX6" fmla="*/ 0 w 22451"/>
                  <a:gd name="connsiteY6" fmla="*/ 19440 h 24915"/>
                  <a:gd name="connsiteX7" fmla="*/ 18892 w 22451"/>
                  <a:gd name="connsiteY7" fmla="*/ 24916 h 24915"/>
                  <a:gd name="connsiteX8" fmla="*/ 22452 w 22451"/>
                  <a:gd name="connsiteY8" fmla="*/ 15333 h 24915"/>
                  <a:gd name="connsiteX9" fmla="*/ 20261 w 22451"/>
                  <a:gd name="connsiteY9" fmla="*/ 10131 h 249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451" h="24915">
                    <a:moveTo>
                      <a:pt x="20261" y="10131"/>
                    </a:moveTo>
                    <a:cubicBezTo>
                      <a:pt x="20261" y="10131"/>
                      <a:pt x="20261" y="9857"/>
                      <a:pt x="20261" y="9857"/>
                    </a:cubicBezTo>
                    <a:cubicBezTo>
                      <a:pt x="19714" y="9035"/>
                      <a:pt x="18892" y="8214"/>
                      <a:pt x="18071" y="7119"/>
                    </a:cubicBezTo>
                    <a:cubicBezTo>
                      <a:pt x="17523" y="6571"/>
                      <a:pt x="13143" y="3012"/>
                      <a:pt x="15881" y="4928"/>
                    </a:cubicBezTo>
                    <a:cubicBezTo>
                      <a:pt x="14785" y="4107"/>
                      <a:pt x="13416" y="3286"/>
                      <a:pt x="12321" y="2464"/>
                    </a:cubicBezTo>
                    <a:cubicBezTo>
                      <a:pt x="10952" y="1643"/>
                      <a:pt x="9583" y="821"/>
                      <a:pt x="7940" y="0"/>
                    </a:cubicBezTo>
                    <a:cubicBezTo>
                      <a:pt x="4655" y="6024"/>
                      <a:pt x="2190" y="12595"/>
                      <a:pt x="0" y="19440"/>
                    </a:cubicBezTo>
                    <a:lnTo>
                      <a:pt x="18892" y="24916"/>
                    </a:lnTo>
                    <a:cubicBezTo>
                      <a:pt x="19714" y="21630"/>
                      <a:pt x="21083" y="18345"/>
                      <a:pt x="22452" y="15333"/>
                    </a:cubicBezTo>
                    <a:cubicBezTo>
                      <a:pt x="21357" y="13690"/>
                      <a:pt x="20535" y="12047"/>
                      <a:pt x="20261" y="10131"/>
                    </a:cubicBezTo>
                    <a:close/>
                  </a:path>
                </a:pathLst>
              </a:custGeom>
              <a:solidFill>
                <a:srgbClr val="3E3E3F"/>
              </a:solidFill>
              <a:ln w="2733" cap="flat">
                <a:noFill/>
                <a:prstDash val="solid"/>
                <a:miter/>
              </a:ln>
            </p:spPr>
            <p:txBody>
              <a:bodyPr rtlCol="0" anchor="ctr"/>
              <a:lstStyle/>
              <a:p>
                <a:endParaRPr lang="fr-FR"/>
              </a:p>
            </p:txBody>
          </p:sp>
        </p:grpSp>
        <p:sp>
          <p:nvSpPr>
            <p:cNvPr id="196" name="Graphic 127">
              <a:extLst>
                <a:ext uri="{FF2B5EF4-FFF2-40B4-BE49-F238E27FC236}">
                  <a16:creationId xmlns:a16="http://schemas.microsoft.com/office/drawing/2014/main" id="{776FA507-046A-4ABC-86EB-825A0DD0861A}"/>
                </a:ext>
              </a:extLst>
            </p:cNvPr>
            <p:cNvSpPr/>
            <p:nvPr/>
          </p:nvSpPr>
          <p:spPr>
            <a:xfrm>
              <a:off x="1918453" y="3035073"/>
              <a:ext cx="43980" cy="15774"/>
            </a:xfrm>
            <a:custGeom>
              <a:avLst/>
              <a:gdLst>
                <a:gd name="connsiteX0" fmla="*/ 37100 w 43980"/>
                <a:gd name="connsiteY0" fmla="*/ 167 h 15774"/>
                <a:gd name="connsiteX1" fmla="*/ 5339 w 43980"/>
                <a:gd name="connsiteY1" fmla="*/ 4548 h 15774"/>
                <a:gd name="connsiteX2" fmla="*/ 5339 w 43980"/>
                <a:gd name="connsiteY2" fmla="*/ 15774 h 15774"/>
                <a:gd name="connsiteX3" fmla="*/ 40112 w 43980"/>
                <a:gd name="connsiteY3" fmla="*/ 11119 h 15774"/>
                <a:gd name="connsiteX4" fmla="*/ 37100 w 43980"/>
                <a:gd name="connsiteY4" fmla="*/ 167 h 157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980" h="15774">
                  <a:moveTo>
                    <a:pt x="37100" y="167"/>
                  </a:moveTo>
                  <a:cubicBezTo>
                    <a:pt x="26422" y="2358"/>
                    <a:pt x="16017" y="4274"/>
                    <a:pt x="5339" y="4548"/>
                  </a:cubicBezTo>
                  <a:cubicBezTo>
                    <a:pt x="-1780" y="4548"/>
                    <a:pt x="-1780" y="15774"/>
                    <a:pt x="5339" y="15774"/>
                  </a:cubicBezTo>
                  <a:cubicBezTo>
                    <a:pt x="17113" y="15500"/>
                    <a:pt x="28612" y="13310"/>
                    <a:pt x="40112" y="11119"/>
                  </a:cubicBezTo>
                  <a:cubicBezTo>
                    <a:pt x="46957" y="9477"/>
                    <a:pt x="43945" y="-1475"/>
                    <a:pt x="37100" y="167"/>
                  </a:cubicBezTo>
                  <a:close/>
                </a:path>
              </a:pathLst>
            </a:custGeom>
            <a:solidFill>
              <a:srgbClr val="F6A0A1"/>
            </a:solidFill>
            <a:ln w="2733" cap="flat">
              <a:noFill/>
              <a:prstDash val="solid"/>
              <a:miter/>
            </a:ln>
          </p:spPr>
          <p:txBody>
            <a:bodyPr rtlCol="0" anchor="ctr"/>
            <a:lstStyle/>
            <a:p>
              <a:endParaRPr lang="fr-FR"/>
            </a:p>
          </p:txBody>
        </p:sp>
        <p:sp>
          <p:nvSpPr>
            <p:cNvPr id="197" name="Graphic 127">
              <a:extLst>
                <a:ext uri="{FF2B5EF4-FFF2-40B4-BE49-F238E27FC236}">
                  <a16:creationId xmlns:a16="http://schemas.microsoft.com/office/drawing/2014/main" id="{CB6E1072-9728-4C0F-98EA-8D004CA47397}"/>
                </a:ext>
              </a:extLst>
            </p:cNvPr>
            <p:cNvSpPr/>
            <p:nvPr/>
          </p:nvSpPr>
          <p:spPr>
            <a:xfrm>
              <a:off x="2044949" y="3021550"/>
              <a:ext cx="70846" cy="17840"/>
            </a:xfrm>
            <a:custGeom>
              <a:avLst/>
              <a:gdLst>
                <a:gd name="connsiteX0" fmla="*/ 65302 w 70846"/>
                <a:gd name="connsiteY0" fmla="*/ 0 h 17840"/>
                <a:gd name="connsiteX1" fmla="*/ 5339 w 70846"/>
                <a:gd name="connsiteY1" fmla="*/ 6571 h 17840"/>
                <a:gd name="connsiteX2" fmla="*/ 5339 w 70846"/>
                <a:gd name="connsiteY2" fmla="*/ 17797 h 17840"/>
                <a:gd name="connsiteX3" fmla="*/ 65302 w 70846"/>
                <a:gd name="connsiteY3" fmla="*/ 11226 h 17840"/>
                <a:gd name="connsiteX4" fmla="*/ 65302 w 70846"/>
                <a:gd name="connsiteY4" fmla="*/ 0 h 178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846" h="17840">
                  <a:moveTo>
                    <a:pt x="65302" y="0"/>
                  </a:moveTo>
                  <a:cubicBezTo>
                    <a:pt x="45040" y="274"/>
                    <a:pt x="25327" y="4381"/>
                    <a:pt x="5339" y="6571"/>
                  </a:cubicBezTo>
                  <a:cubicBezTo>
                    <a:pt x="-1780" y="7393"/>
                    <a:pt x="-1780" y="18619"/>
                    <a:pt x="5339" y="17797"/>
                  </a:cubicBezTo>
                  <a:cubicBezTo>
                    <a:pt x="25327" y="15607"/>
                    <a:pt x="45040" y="11226"/>
                    <a:pt x="65302" y="11226"/>
                  </a:cubicBezTo>
                  <a:cubicBezTo>
                    <a:pt x="72694" y="10952"/>
                    <a:pt x="72694" y="0"/>
                    <a:pt x="65302" y="0"/>
                  </a:cubicBezTo>
                  <a:close/>
                </a:path>
              </a:pathLst>
            </a:custGeom>
            <a:solidFill>
              <a:srgbClr val="F6A0A1"/>
            </a:solidFill>
            <a:ln w="2733" cap="flat">
              <a:noFill/>
              <a:prstDash val="solid"/>
              <a:miter/>
            </a:ln>
          </p:spPr>
          <p:txBody>
            <a:bodyPr rtlCol="0" anchor="ctr"/>
            <a:lstStyle/>
            <a:p>
              <a:endParaRPr lang="fr-FR"/>
            </a:p>
          </p:txBody>
        </p:sp>
        <p:sp>
          <p:nvSpPr>
            <p:cNvPr id="198" name="Graphic 127">
              <a:extLst>
                <a:ext uri="{FF2B5EF4-FFF2-40B4-BE49-F238E27FC236}">
                  <a16:creationId xmlns:a16="http://schemas.microsoft.com/office/drawing/2014/main" id="{365F79A0-DC53-4333-B7D7-33C4045CA08F}"/>
                </a:ext>
              </a:extLst>
            </p:cNvPr>
            <p:cNvSpPr/>
            <p:nvPr/>
          </p:nvSpPr>
          <p:spPr>
            <a:xfrm>
              <a:off x="2202659" y="3012888"/>
              <a:ext cx="26584" cy="13316"/>
            </a:xfrm>
            <a:custGeom>
              <a:avLst/>
              <a:gdLst>
                <a:gd name="connsiteX0" fmla="*/ 25874 w 26584"/>
                <a:gd name="connsiteY0" fmla="*/ 2638 h 13316"/>
                <a:gd name="connsiteX1" fmla="*/ 18208 w 26584"/>
                <a:gd name="connsiteY1" fmla="*/ 721 h 13316"/>
                <a:gd name="connsiteX2" fmla="*/ 5339 w 26584"/>
                <a:gd name="connsiteY2" fmla="*/ 2090 h 13316"/>
                <a:gd name="connsiteX3" fmla="*/ 5339 w 26584"/>
                <a:gd name="connsiteY3" fmla="*/ 13316 h 13316"/>
                <a:gd name="connsiteX4" fmla="*/ 23684 w 26584"/>
                <a:gd name="connsiteY4" fmla="*/ 10304 h 13316"/>
                <a:gd name="connsiteX5" fmla="*/ 25874 w 26584"/>
                <a:gd name="connsiteY5" fmla="*/ 2638 h 13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584" h="13316">
                  <a:moveTo>
                    <a:pt x="25874" y="2638"/>
                  </a:moveTo>
                  <a:cubicBezTo>
                    <a:pt x="24231" y="-100"/>
                    <a:pt x="20946" y="-648"/>
                    <a:pt x="18208" y="721"/>
                  </a:cubicBezTo>
                  <a:cubicBezTo>
                    <a:pt x="14375" y="2364"/>
                    <a:pt x="9446" y="2090"/>
                    <a:pt x="5339" y="2090"/>
                  </a:cubicBezTo>
                  <a:cubicBezTo>
                    <a:pt x="-1780" y="2090"/>
                    <a:pt x="-1780" y="13316"/>
                    <a:pt x="5339" y="13316"/>
                  </a:cubicBezTo>
                  <a:cubicBezTo>
                    <a:pt x="11637" y="13316"/>
                    <a:pt x="17934" y="13042"/>
                    <a:pt x="23684" y="10304"/>
                  </a:cubicBezTo>
                  <a:cubicBezTo>
                    <a:pt x="26696" y="8935"/>
                    <a:pt x="27243" y="4828"/>
                    <a:pt x="25874" y="2638"/>
                  </a:cubicBezTo>
                  <a:close/>
                </a:path>
              </a:pathLst>
            </a:custGeom>
            <a:solidFill>
              <a:srgbClr val="F6A0A1"/>
            </a:solidFill>
            <a:ln w="2733" cap="flat">
              <a:noFill/>
              <a:prstDash val="solid"/>
              <a:miter/>
            </a:ln>
          </p:spPr>
          <p:txBody>
            <a:bodyPr rtlCol="0" anchor="ctr"/>
            <a:lstStyle/>
            <a:p>
              <a:endParaRPr lang="fr-FR"/>
            </a:p>
          </p:txBody>
        </p:sp>
        <p:sp>
          <p:nvSpPr>
            <p:cNvPr id="199" name="Graphic 127">
              <a:extLst>
                <a:ext uri="{FF2B5EF4-FFF2-40B4-BE49-F238E27FC236}">
                  <a16:creationId xmlns:a16="http://schemas.microsoft.com/office/drawing/2014/main" id="{642862DB-D47E-4894-92DC-EB6FF0BD1A85}"/>
                </a:ext>
              </a:extLst>
            </p:cNvPr>
            <p:cNvSpPr/>
            <p:nvPr/>
          </p:nvSpPr>
          <p:spPr>
            <a:xfrm>
              <a:off x="2380630" y="2992756"/>
              <a:ext cx="55403" cy="15651"/>
            </a:xfrm>
            <a:custGeom>
              <a:avLst/>
              <a:gdLst>
                <a:gd name="connsiteX0" fmla="*/ 48326 w 55403"/>
                <a:gd name="connsiteY0" fmla="*/ 45 h 15651"/>
                <a:gd name="connsiteX1" fmla="*/ 5339 w 55403"/>
                <a:gd name="connsiteY1" fmla="*/ 4426 h 15651"/>
                <a:gd name="connsiteX2" fmla="*/ 5339 w 55403"/>
                <a:gd name="connsiteY2" fmla="*/ 15652 h 15651"/>
                <a:gd name="connsiteX3" fmla="*/ 51338 w 55403"/>
                <a:gd name="connsiteY3" fmla="*/ 10997 h 15651"/>
                <a:gd name="connsiteX4" fmla="*/ 48326 w 55403"/>
                <a:gd name="connsiteY4" fmla="*/ 45 h 156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403" h="15651">
                  <a:moveTo>
                    <a:pt x="48326" y="45"/>
                  </a:moveTo>
                  <a:cubicBezTo>
                    <a:pt x="34088" y="1962"/>
                    <a:pt x="19851" y="4152"/>
                    <a:pt x="5339" y="4426"/>
                  </a:cubicBezTo>
                  <a:cubicBezTo>
                    <a:pt x="-1780" y="4426"/>
                    <a:pt x="-1780" y="15652"/>
                    <a:pt x="5339" y="15652"/>
                  </a:cubicBezTo>
                  <a:cubicBezTo>
                    <a:pt x="20672" y="15652"/>
                    <a:pt x="36005" y="13187"/>
                    <a:pt x="51338" y="10997"/>
                  </a:cubicBezTo>
                  <a:cubicBezTo>
                    <a:pt x="58457" y="9902"/>
                    <a:pt x="55445" y="-776"/>
                    <a:pt x="48326" y="45"/>
                  </a:cubicBezTo>
                  <a:close/>
                </a:path>
              </a:pathLst>
            </a:custGeom>
            <a:solidFill>
              <a:srgbClr val="F6A0A1"/>
            </a:solidFill>
            <a:ln w="2733" cap="flat">
              <a:noFill/>
              <a:prstDash val="solid"/>
              <a:miter/>
            </a:ln>
          </p:spPr>
          <p:txBody>
            <a:bodyPr rtlCol="0" anchor="ctr"/>
            <a:lstStyle/>
            <a:p>
              <a:endParaRPr lang="fr-FR"/>
            </a:p>
          </p:txBody>
        </p:sp>
        <p:sp>
          <p:nvSpPr>
            <p:cNvPr id="200" name="Graphic 127">
              <a:extLst>
                <a:ext uri="{FF2B5EF4-FFF2-40B4-BE49-F238E27FC236}">
                  <a16:creationId xmlns:a16="http://schemas.microsoft.com/office/drawing/2014/main" id="{F9136A7E-6BFE-4649-BF55-9E291177CAC8}"/>
                </a:ext>
              </a:extLst>
            </p:cNvPr>
            <p:cNvSpPr/>
            <p:nvPr/>
          </p:nvSpPr>
          <p:spPr>
            <a:xfrm>
              <a:off x="2596290" y="2966163"/>
              <a:ext cx="55498" cy="17406"/>
            </a:xfrm>
            <a:custGeom>
              <a:avLst/>
              <a:gdLst>
                <a:gd name="connsiteX0" fmla="*/ 48421 w 55498"/>
                <a:gd name="connsiteY0" fmla="*/ 79 h 17406"/>
                <a:gd name="connsiteX1" fmla="*/ 4065 w 55498"/>
                <a:gd name="connsiteY1" fmla="*/ 6650 h 17406"/>
                <a:gd name="connsiteX2" fmla="*/ 7077 w 55498"/>
                <a:gd name="connsiteY2" fmla="*/ 17328 h 17406"/>
                <a:gd name="connsiteX3" fmla="*/ 51433 w 55498"/>
                <a:gd name="connsiteY3" fmla="*/ 10757 h 17406"/>
                <a:gd name="connsiteX4" fmla="*/ 48421 w 55498"/>
                <a:gd name="connsiteY4" fmla="*/ 79 h 174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498" h="17406">
                  <a:moveTo>
                    <a:pt x="48421" y="79"/>
                  </a:moveTo>
                  <a:cubicBezTo>
                    <a:pt x="33636" y="2269"/>
                    <a:pt x="18851" y="4186"/>
                    <a:pt x="4065" y="6650"/>
                  </a:cubicBezTo>
                  <a:cubicBezTo>
                    <a:pt x="-3053" y="7745"/>
                    <a:pt x="-42" y="18423"/>
                    <a:pt x="7077" y="17328"/>
                  </a:cubicBezTo>
                  <a:cubicBezTo>
                    <a:pt x="21863" y="14864"/>
                    <a:pt x="36648" y="12674"/>
                    <a:pt x="51433" y="10757"/>
                  </a:cubicBezTo>
                  <a:cubicBezTo>
                    <a:pt x="58552" y="9662"/>
                    <a:pt x="55540" y="-1017"/>
                    <a:pt x="48421" y="79"/>
                  </a:cubicBezTo>
                  <a:close/>
                </a:path>
              </a:pathLst>
            </a:custGeom>
            <a:solidFill>
              <a:srgbClr val="F6A0A1"/>
            </a:solidFill>
            <a:ln w="2733" cap="flat">
              <a:noFill/>
              <a:prstDash val="solid"/>
              <a:miter/>
            </a:ln>
          </p:spPr>
          <p:txBody>
            <a:bodyPr rtlCol="0" anchor="ctr"/>
            <a:lstStyle/>
            <a:p>
              <a:endParaRPr lang="fr-FR"/>
            </a:p>
          </p:txBody>
        </p:sp>
        <p:sp>
          <p:nvSpPr>
            <p:cNvPr id="201" name="Graphic 127">
              <a:extLst>
                <a:ext uri="{FF2B5EF4-FFF2-40B4-BE49-F238E27FC236}">
                  <a16:creationId xmlns:a16="http://schemas.microsoft.com/office/drawing/2014/main" id="{5D11F65A-F7BA-4E36-A084-801D3B96AE84}"/>
                </a:ext>
              </a:extLst>
            </p:cNvPr>
            <p:cNvSpPr/>
            <p:nvPr/>
          </p:nvSpPr>
          <p:spPr>
            <a:xfrm>
              <a:off x="2794750" y="2939913"/>
              <a:ext cx="42151" cy="12598"/>
            </a:xfrm>
            <a:custGeom>
              <a:avLst/>
              <a:gdLst>
                <a:gd name="connsiteX0" fmla="*/ 35873 w 42151"/>
                <a:gd name="connsiteY0" fmla="*/ 44 h 12598"/>
                <a:gd name="connsiteX1" fmla="*/ 6028 w 42151"/>
                <a:gd name="connsiteY1" fmla="*/ 1139 h 12598"/>
                <a:gd name="connsiteX2" fmla="*/ 4933 w 42151"/>
                <a:gd name="connsiteY2" fmla="*/ 12091 h 12598"/>
                <a:gd name="connsiteX3" fmla="*/ 37789 w 42151"/>
                <a:gd name="connsiteY3" fmla="*/ 10996 h 12598"/>
                <a:gd name="connsiteX4" fmla="*/ 35873 w 42151"/>
                <a:gd name="connsiteY4" fmla="*/ 44 h 125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151" h="12598">
                  <a:moveTo>
                    <a:pt x="35873" y="44"/>
                  </a:moveTo>
                  <a:cubicBezTo>
                    <a:pt x="26016" y="1413"/>
                    <a:pt x="15885" y="1961"/>
                    <a:pt x="6028" y="1139"/>
                  </a:cubicBezTo>
                  <a:cubicBezTo>
                    <a:pt x="-1090" y="318"/>
                    <a:pt x="-2459" y="11544"/>
                    <a:pt x="4933" y="12091"/>
                  </a:cubicBezTo>
                  <a:cubicBezTo>
                    <a:pt x="15885" y="13186"/>
                    <a:pt x="26837" y="12365"/>
                    <a:pt x="37789" y="10996"/>
                  </a:cubicBezTo>
                  <a:cubicBezTo>
                    <a:pt x="44634" y="10175"/>
                    <a:pt x="42992" y="-777"/>
                    <a:pt x="35873" y="44"/>
                  </a:cubicBezTo>
                  <a:close/>
                </a:path>
              </a:pathLst>
            </a:custGeom>
            <a:solidFill>
              <a:srgbClr val="F6A0A1"/>
            </a:solidFill>
            <a:ln w="2733" cap="flat">
              <a:noFill/>
              <a:prstDash val="solid"/>
              <a:miter/>
            </a:ln>
          </p:spPr>
          <p:txBody>
            <a:bodyPr rtlCol="0" anchor="ctr"/>
            <a:lstStyle/>
            <a:p>
              <a:endParaRPr lang="fr-FR"/>
            </a:p>
          </p:txBody>
        </p:sp>
        <p:sp>
          <p:nvSpPr>
            <p:cNvPr id="202" name="Graphic 127">
              <a:extLst>
                <a:ext uri="{FF2B5EF4-FFF2-40B4-BE49-F238E27FC236}">
                  <a16:creationId xmlns:a16="http://schemas.microsoft.com/office/drawing/2014/main" id="{3D78EA44-B5F9-4933-808B-EE2909CF7D8E}"/>
                </a:ext>
              </a:extLst>
            </p:cNvPr>
            <p:cNvSpPr/>
            <p:nvPr/>
          </p:nvSpPr>
          <p:spPr>
            <a:xfrm>
              <a:off x="2262056" y="3128826"/>
              <a:ext cx="59602" cy="59906"/>
            </a:xfrm>
            <a:custGeom>
              <a:avLst/>
              <a:gdLst>
                <a:gd name="connsiteX0" fmla="*/ 57653 w 59602"/>
                <a:gd name="connsiteY0" fmla="*/ 48791 h 59906"/>
                <a:gd name="connsiteX1" fmla="*/ 34106 w 59602"/>
                <a:gd name="connsiteY1" fmla="*/ 27982 h 59906"/>
                <a:gd name="connsiteX2" fmla="*/ 47249 w 59602"/>
                <a:gd name="connsiteY2" fmla="*/ 11554 h 59906"/>
                <a:gd name="connsiteX3" fmla="*/ 37940 w 59602"/>
                <a:gd name="connsiteY3" fmla="*/ 2245 h 59906"/>
                <a:gd name="connsiteX4" fmla="*/ 23702 w 59602"/>
                <a:gd name="connsiteY4" fmla="*/ 19768 h 59906"/>
                <a:gd name="connsiteX5" fmla="*/ 9464 w 59602"/>
                <a:gd name="connsiteY5" fmla="*/ 9363 h 59906"/>
                <a:gd name="connsiteX6" fmla="*/ 2893 w 59602"/>
                <a:gd name="connsiteY6" fmla="*/ 20589 h 59906"/>
                <a:gd name="connsiteX7" fmla="*/ 15762 w 59602"/>
                <a:gd name="connsiteY7" fmla="*/ 29898 h 59906"/>
                <a:gd name="connsiteX8" fmla="*/ 6452 w 59602"/>
                <a:gd name="connsiteY8" fmla="*/ 41398 h 59906"/>
                <a:gd name="connsiteX9" fmla="*/ 15762 w 59602"/>
                <a:gd name="connsiteY9" fmla="*/ 50707 h 59906"/>
                <a:gd name="connsiteX10" fmla="*/ 25892 w 59602"/>
                <a:gd name="connsiteY10" fmla="*/ 38113 h 59906"/>
                <a:gd name="connsiteX11" fmla="*/ 48344 w 59602"/>
                <a:gd name="connsiteY11" fmla="*/ 58100 h 59906"/>
                <a:gd name="connsiteX12" fmla="*/ 57653 w 59602"/>
                <a:gd name="connsiteY12" fmla="*/ 48791 h 599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9602" h="59906">
                  <a:moveTo>
                    <a:pt x="57653" y="48791"/>
                  </a:moveTo>
                  <a:cubicBezTo>
                    <a:pt x="50261" y="41398"/>
                    <a:pt x="42320" y="34553"/>
                    <a:pt x="34106" y="27982"/>
                  </a:cubicBezTo>
                  <a:cubicBezTo>
                    <a:pt x="38487" y="22506"/>
                    <a:pt x="42868" y="17030"/>
                    <a:pt x="47249" y="11554"/>
                  </a:cubicBezTo>
                  <a:cubicBezTo>
                    <a:pt x="52451" y="4983"/>
                    <a:pt x="43416" y="-4327"/>
                    <a:pt x="37940" y="2245"/>
                  </a:cubicBezTo>
                  <a:cubicBezTo>
                    <a:pt x="33285" y="7994"/>
                    <a:pt x="28630" y="14018"/>
                    <a:pt x="23702" y="19768"/>
                  </a:cubicBezTo>
                  <a:cubicBezTo>
                    <a:pt x="19047" y="16208"/>
                    <a:pt x="14119" y="12649"/>
                    <a:pt x="9464" y="9363"/>
                  </a:cubicBezTo>
                  <a:cubicBezTo>
                    <a:pt x="2619" y="4709"/>
                    <a:pt x="-3952" y="15935"/>
                    <a:pt x="2893" y="20589"/>
                  </a:cubicBezTo>
                  <a:cubicBezTo>
                    <a:pt x="7274" y="23601"/>
                    <a:pt x="11381" y="26613"/>
                    <a:pt x="15762" y="29898"/>
                  </a:cubicBezTo>
                  <a:cubicBezTo>
                    <a:pt x="12750" y="33732"/>
                    <a:pt x="9464" y="37565"/>
                    <a:pt x="6452" y="41398"/>
                  </a:cubicBezTo>
                  <a:cubicBezTo>
                    <a:pt x="1250" y="47969"/>
                    <a:pt x="10286" y="57279"/>
                    <a:pt x="15762" y="50707"/>
                  </a:cubicBezTo>
                  <a:cubicBezTo>
                    <a:pt x="19047" y="46600"/>
                    <a:pt x="22607" y="42220"/>
                    <a:pt x="25892" y="38113"/>
                  </a:cubicBezTo>
                  <a:cubicBezTo>
                    <a:pt x="33559" y="44410"/>
                    <a:pt x="40951" y="50981"/>
                    <a:pt x="48344" y="58100"/>
                  </a:cubicBezTo>
                  <a:cubicBezTo>
                    <a:pt x="54368" y="63850"/>
                    <a:pt x="63677" y="54541"/>
                    <a:pt x="57653" y="48791"/>
                  </a:cubicBezTo>
                  <a:close/>
                </a:path>
              </a:pathLst>
            </a:custGeom>
            <a:solidFill>
              <a:srgbClr val="EF4B4B"/>
            </a:solidFill>
            <a:ln w="2733" cap="flat">
              <a:noFill/>
              <a:prstDash val="solid"/>
              <a:miter/>
            </a:ln>
          </p:spPr>
          <p:txBody>
            <a:bodyPr rtlCol="0" anchor="ctr"/>
            <a:lstStyle/>
            <a:p>
              <a:endParaRPr lang="fr-FR"/>
            </a:p>
          </p:txBody>
        </p:sp>
        <p:sp>
          <p:nvSpPr>
            <p:cNvPr id="203" name="Graphic 127">
              <a:extLst>
                <a:ext uri="{FF2B5EF4-FFF2-40B4-BE49-F238E27FC236}">
                  <a16:creationId xmlns:a16="http://schemas.microsoft.com/office/drawing/2014/main" id="{0983AE30-D929-4887-8F7F-8CA2DF66EBF9}"/>
                </a:ext>
              </a:extLst>
            </p:cNvPr>
            <p:cNvSpPr/>
            <p:nvPr/>
          </p:nvSpPr>
          <p:spPr>
            <a:xfrm>
              <a:off x="2378422" y="3114588"/>
              <a:ext cx="59636" cy="59906"/>
            </a:xfrm>
            <a:custGeom>
              <a:avLst/>
              <a:gdLst>
                <a:gd name="connsiteX0" fmla="*/ 57653 w 59636"/>
                <a:gd name="connsiteY0" fmla="*/ 48791 h 59906"/>
                <a:gd name="connsiteX1" fmla="*/ 34106 w 59636"/>
                <a:gd name="connsiteY1" fmla="*/ 27982 h 59906"/>
                <a:gd name="connsiteX2" fmla="*/ 47249 w 59636"/>
                <a:gd name="connsiteY2" fmla="*/ 11554 h 59906"/>
                <a:gd name="connsiteX3" fmla="*/ 37940 w 59636"/>
                <a:gd name="connsiteY3" fmla="*/ 2245 h 59906"/>
                <a:gd name="connsiteX4" fmla="*/ 23702 w 59636"/>
                <a:gd name="connsiteY4" fmla="*/ 19768 h 59906"/>
                <a:gd name="connsiteX5" fmla="*/ 9464 w 59636"/>
                <a:gd name="connsiteY5" fmla="*/ 9363 h 59906"/>
                <a:gd name="connsiteX6" fmla="*/ 2893 w 59636"/>
                <a:gd name="connsiteY6" fmla="*/ 20589 h 59906"/>
                <a:gd name="connsiteX7" fmla="*/ 15762 w 59636"/>
                <a:gd name="connsiteY7" fmla="*/ 29899 h 59906"/>
                <a:gd name="connsiteX8" fmla="*/ 6452 w 59636"/>
                <a:gd name="connsiteY8" fmla="*/ 41398 h 59906"/>
                <a:gd name="connsiteX9" fmla="*/ 15762 w 59636"/>
                <a:gd name="connsiteY9" fmla="*/ 50707 h 59906"/>
                <a:gd name="connsiteX10" fmla="*/ 25892 w 59636"/>
                <a:gd name="connsiteY10" fmla="*/ 38113 h 59906"/>
                <a:gd name="connsiteX11" fmla="*/ 48344 w 59636"/>
                <a:gd name="connsiteY11" fmla="*/ 58100 h 59906"/>
                <a:gd name="connsiteX12" fmla="*/ 57653 w 59636"/>
                <a:gd name="connsiteY12" fmla="*/ 48791 h 599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9636" h="59906">
                  <a:moveTo>
                    <a:pt x="57653" y="48791"/>
                  </a:moveTo>
                  <a:cubicBezTo>
                    <a:pt x="50261" y="41398"/>
                    <a:pt x="42320" y="34553"/>
                    <a:pt x="34106" y="27982"/>
                  </a:cubicBezTo>
                  <a:cubicBezTo>
                    <a:pt x="38487" y="22506"/>
                    <a:pt x="42868" y="17030"/>
                    <a:pt x="47249" y="11554"/>
                  </a:cubicBezTo>
                  <a:cubicBezTo>
                    <a:pt x="52451" y="4983"/>
                    <a:pt x="43416" y="-4327"/>
                    <a:pt x="37940" y="2245"/>
                  </a:cubicBezTo>
                  <a:cubicBezTo>
                    <a:pt x="33285" y="7994"/>
                    <a:pt x="28630" y="14018"/>
                    <a:pt x="23702" y="19768"/>
                  </a:cubicBezTo>
                  <a:cubicBezTo>
                    <a:pt x="19047" y="16208"/>
                    <a:pt x="14119" y="12649"/>
                    <a:pt x="9464" y="9363"/>
                  </a:cubicBezTo>
                  <a:cubicBezTo>
                    <a:pt x="2619" y="4709"/>
                    <a:pt x="-3952" y="15935"/>
                    <a:pt x="2893" y="20589"/>
                  </a:cubicBezTo>
                  <a:cubicBezTo>
                    <a:pt x="7274" y="23601"/>
                    <a:pt x="11381" y="26613"/>
                    <a:pt x="15762" y="29899"/>
                  </a:cubicBezTo>
                  <a:cubicBezTo>
                    <a:pt x="12750" y="33732"/>
                    <a:pt x="9464" y="37565"/>
                    <a:pt x="6452" y="41398"/>
                  </a:cubicBezTo>
                  <a:cubicBezTo>
                    <a:pt x="1250" y="47969"/>
                    <a:pt x="10286" y="57279"/>
                    <a:pt x="15762" y="50707"/>
                  </a:cubicBezTo>
                  <a:cubicBezTo>
                    <a:pt x="19047" y="46600"/>
                    <a:pt x="22607" y="42220"/>
                    <a:pt x="25892" y="38113"/>
                  </a:cubicBezTo>
                  <a:cubicBezTo>
                    <a:pt x="33559" y="44410"/>
                    <a:pt x="40951" y="50981"/>
                    <a:pt x="48344" y="58100"/>
                  </a:cubicBezTo>
                  <a:cubicBezTo>
                    <a:pt x="54641" y="63850"/>
                    <a:pt x="63677" y="54541"/>
                    <a:pt x="57653" y="48791"/>
                  </a:cubicBezTo>
                  <a:close/>
                </a:path>
              </a:pathLst>
            </a:custGeom>
            <a:solidFill>
              <a:srgbClr val="EF4B4B"/>
            </a:solidFill>
            <a:ln w="2733" cap="flat">
              <a:noFill/>
              <a:prstDash val="solid"/>
              <a:miter/>
            </a:ln>
          </p:spPr>
          <p:txBody>
            <a:bodyPr rtlCol="0" anchor="ctr"/>
            <a:lstStyle/>
            <a:p>
              <a:endParaRPr lang="fr-FR"/>
            </a:p>
          </p:txBody>
        </p:sp>
        <p:sp>
          <p:nvSpPr>
            <p:cNvPr id="204" name="Graphic 127">
              <a:extLst>
                <a:ext uri="{FF2B5EF4-FFF2-40B4-BE49-F238E27FC236}">
                  <a16:creationId xmlns:a16="http://schemas.microsoft.com/office/drawing/2014/main" id="{C0DF14C6-296D-45E7-B31C-77BE600197D7}"/>
                </a:ext>
              </a:extLst>
            </p:cNvPr>
            <p:cNvSpPr/>
            <p:nvPr/>
          </p:nvSpPr>
          <p:spPr>
            <a:xfrm>
              <a:off x="2494787" y="3100351"/>
              <a:ext cx="59748" cy="59906"/>
            </a:xfrm>
            <a:custGeom>
              <a:avLst/>
              <a:gdLst>
                <a:gd name="connsiteX0" fmla="*/ 57653 w 59748"/>
                <a:gd name="connsiteY0" fmla="*/ 48791 h 59906"/>
                <a:gd name="connsiteX1" fmla="*/ 34106 w 59748"/>
                <a:gd name="connsiteY1" fmla="*/ 27982 h 59906"/>
                <a:gd name="connsiteX2" fmla="*/ 47249 w 59748"/>
                <a:gd name="connsiteY2" fmla="*/ 11554 h 59906"/>
                <a:gd name="connsiteX3" fmla="*/ 37940 w 59748"/>
                <a:gd name="connsiteY3" fmla="*/ 2245 h 59906"/>
                <a:gd name="connsiteX4" fmla="*/ 23702 w 59748"/>
                <a:gd name="connsiteY4" fmla="*/ 19768 h 59906"/>
                <a:gd name="connsiteX5" fmla="*/ 9464 w 59748"/>
                <a:gd name="connsiteY5" fmla="*/ 9363 h 59906"/>
                <a:gd name="connsiteX6" fmla="*/ 2893 w 59748"/>
                <a:gd name="connsiteY6" fmla="*/ 20589 h 59906"/>
                <a:gd name="connsiteX7" fmla="*/ 15762 w 59748"/>
                <a:gd name="connsiteY7" fmla="*/ 29899 h 59906"/>
                <a:gd name="connsiteX8" fmla="*/ 6452 w 59748"/>
                <a:gd name="connsiteY8" fmla="*/ 41398 h 59906"/>
                <a:gd name="connsiteX9" fmla="*/ 15762 w 59748"/>
                <a:gd name="connsiteY9" fmla="*/ 50707 h 59906"/>
                <a:gd name="connsiteX10" fmla="*/ 25892 w 59748"/>
                <a:gd name="connsiteY10" fmla="*/ 38113 h 59906"/>
                <a:gd name="connsiteX11" fmla="*/ 48344 w 59748"/>
                <a:gd name="connsiteY11" fmla="*/ 58100 h 59906"/>
                <a:gd name="connsiteX12" fmla="*/ 57653 w 59748"/>
                <a:gd name="connsiteY12" fmla="*/ 48791 h 599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9748" h="59906">
                  <a:moveTo>
                    <a:pt x="57653" y="48791"/>
                  </a:moveTo>
                  <a:cubicBezTo>
                    <a:pt x="50261" y="41398"/>
                    <a:pt x="42320" y="34553"/>
                    <a:pt x="34106" y="27982"/>
                  </a:cubicBezTo>
                  <a:cubicBezTo>
                    <a:pt x="38487" y="22506"/>
                    <a:pt x="42868" y="17030"/>
                    <a:pt x="47249" y="11554"/>
                  </a:cubicBezTo>
                  <a:cubicBezTo>
                    <a:pt x="52451" y="4983"/>
                    <a:pt x="43416" y="-4327"/>
                    <a:pt x="37940" y="2245"/>
                  </a:cubicBezTo>
                  <a:cubicBezTo>
                    <a:pt x="33285" y="7994"/>
                    <a:pt x="28630" y="14018"/>
                    <a:pt x="23702" y="19768"/>
                  </a:cubicBezTo>
                  <a:cubicBezTo>
                    <a:pt x="19047" y="16208"/>
                    <a:pt x="14119" y="12649"/>
                    <a:pt x="9464" y="9363"/>
                  </a:cubicBezTo>
                  <a:cubicBezTo>
                    <a:pt x="2619" y="4709"/>
                    <a:pt x="-3952" y="15935"/>
                    <a:pt x="2893" y="20589"/>
                  </a:cubicBezTo>
                  <a:cubicBezTo>
                    <a:pt x="7274" y="23601"/>
                    <a:pt x="11381" y="26613"/>
                    <a:pt x="15762" y="29899"/>
                  </a:cubicBezTo>
                  <a:cubicBezTo>
                    <a:pt x="12750" y="33732"/>
                    <a:pt x="9464" y="37565"/>
                    <a:pt x="6452" y="41398"/>
                  </a:cubicBezTo>
                  <a:cubicBezTo>
                    <a:pt x="1250" y="47969"/>
                    <a:pt x="10286" y="57279"/>
                    <a:pt x="15762" y="50707"/>
                  </a:cubicBezTo>
                  <a:cubicBezTo>
                    <a:pt x="19047" y="46600"/>
                    <a:pt x="22607" y="42220"/>
                    <a:pt x="25892" y="38113"/>
                  </a:cubicBezTo>
                  <a:cubicBezTo>
                    <a:pt x="33559" y="44410"/>
                    <a:pt x="40951" y="50981"/>
                    <a:pt x="48344" y="58100"/>
                  </a:cubicBezTo>
                  <a:cubicBezTo>
                    <a:pt x="54641" y="63850"/>
                    <a:pt x="63951" y="54541"/>
                    <a:pt x="57653" y="48791"/>
                  </a:cubicBezTo>
                  <a:close/>
                </a:path>
              </a:pathLst>
            </a:custGeom>
            <a:solidFill>
              <a:srgbClr val="EF4B4B"/>
            </a:solidFill>
            <a:ln w="2733" cap="flat">
              <a:noFill/>
              <a:prstDash val="solid"/>
              <a:miter/>
            </a:ln>
          </p:spPr>
          <p:txBody>
            <a:bodyPr rtlCol="0" anchor="ctr"/>
            <a:lstStyle/>
            <a:p>
              <a:endParaRPr lang="fr-FR"/>
            </a:p>
          </p:txBody>
        </p:sp>
        <p:sp>
          <p:nvSpPr>
            <p:cNvPr id="205" name="Graphic 127">
              <a:extLst>
                <a:ext uri="{FF2B5EF4-FFF2-40B4-BE49-F238E27FC236}">
                  <a16:creationId xmlns:a16="http://schemas.microsoft.com/office/drawing/2014/main" id="{8044526D-04D5-49E2-854C-BB949EF402E5}"/>
                </a:ext>
              </a:extLst>
            </p:cNvPr>
            <p:cNvSpPr/>
            <p:nvPr/>
          </p:nvSpPr>
          <p:spPr>
            <a:xfrm>
              <a:off x="2611427" y="3085839"/>
              <a:ext cx="59602" cy="59938"/>
            </a:xfrm>
            <a:custGeom>
              <a:avLst/>
              <a:gdLst>
                <a:gd name="connsiteX0" fmla="*/ 57653 w 59602"/>
                <a:gd name="connsiteY0" fmla="*/ 48791 h 59938"/>
                <a:gd name="connsiteX1" fmla="*/ 34106 w 59602"/>
                <a:gd name="connsiteY1" fmla="*/ 27982 h 59938"/>
                <a:gd name="connsiteX2" fmla="*/ 47249 w 59602"/>
                <a:gd name="connsiteY2" fmla="*/ 11554 h 59938"/>
                <a:gd name="connsiteX3" fmla="*/ 37940 w 59602"/>
                <a:gd name="connsiteY3" fmla="*/ 2245 h 59938"/>
                <a:gd name="connsiteX4" fmla="*/ 23702 w 59602"/>
                <a:gd name="connsiteY4" fmla="*/ 19768 h 59938"/>
                <a:gd name="connsiteX5" fmla="*/ 9464 w 59602"/>
                <a:gd name="connsiteY5" fmla="*/ 9363 h 59938"/>
                <a:gd name="connsiteX6" fmla="*/ 2893 w 59602"/>
                <a:gd name="connsiteY6" fmla="*/ 20589 h 59938"/>
                <a:gd name="connsiteX7" fmla="*/ 15762 w 59602"/>
                <a:gd name="connsiteY7" fmla="*/ 29899 h 59938"/>
                <a:gd name="connsiteX8" fmla="*/ 6452 w 59602"/>
                <a:gd name="connsiteY8" fmla="*/ 41398 h 59938"/>
                <a:gd name="connsiteX9" fmla="*/ 15762 w 59602"/>
                <a:gd name="connsiteY9" fmla="*/ 50707 h 59938"/>
                <a:gd name="connsiteX10" fmla="*/ 25892 w 59602"/>
                <a:gd name="connsiteY10" fmla="*/ 38113 h 59938"/>
                <a:gd name="connsiteX11" fmla="*/ 48344 w 59602"/>
                <a:gd name="connsiteY11" fmla="*/ 58100 h 59938"/>
                <a:gd name="connsiteX12" fmla="*/ 57653 w 59602"/>
                <a:gd name="connsiteY12" fmla="*/ 48791 h 59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9602" h="59938">
                  <a:moveTo>
                    <a:pt x="57653" y="48791"/>
                  </a:moveTo>
                  <a:cubicBezTo>
                    <a:pt x="50261" y="41398"/>
                    <a:pt x="42320" y="34553"/>
                    <a:pt x="34106" y="27982"/>
                  </a:cubicBezTo>
                  <a:cubicBezTo>
                    <a:pt x="38487" y="22506"/>
                    <a:pt x="42868" y="17030"/>
                    <a:pt x="47249" y="11554"/>
                  </a:cubicBezTo>
                  <a:cubicBezTo>
                    <a:pt x="52451" y="4983"/>
                    <a:pt x="43416" y="-4327"/>
                    <a:pt x="37940" y="2245"/>
                  </a:cubicBezTo>
                  <a:cubicBezTo>
                    <a:pt x="33285" y="7994"/>
                    <a:pt x="28630" y="14018"/>
                    <a:pt x="23702" y="19768"/>
                  </a:cubicBezTo>
                  <a:cubicBezTo>
                    <a:pt x="19047" y="16208"/>
                    <a:pt x="14119" y="12649"/>
                    <a:pt x="9464" y="9363"/>
                  </a:cubicBezTo>
                  <a:cubicBezTo>
                    <a:pt x="2619" y="4709"/>
                    <a:pt x="-3952" y="15935"/>
                    <a:pt x="2893" y="20589"/>
                  </a:cubicBezTo>
                  <a:cubicBezTo>
                    <a:pt x="7274" y="23601"/>
                    <a:pt x="11381" y="26613"/>
                    <a:pt x="15762" y="29899"/>
                  </a:cubicBezTo>
                  <a:cubicBezTo>
                    <a:pt x="12750" y="33732"/>
                    <a:pt x="9464" y="37565"/>
                    <a:pt x="6452" y="41398"/>
                  </a:cubicBezTo>
                  <a:cubicBezTo>
                    <a:pt x="1250" y="47969"/>
                    <a:pt x="10286" y="57279"/>
                    <a:pt x="15762" y="50707"/>
                  </a:cubicBezTo>
                  <a:cubicBezTo>
                    <a:pt x="19047" y="46600"/>
                    <a:pt x="22607" y="42220"/>
                    <a:pt x="25892" y="38113"/>
                  </a:cubicBezTo>
                  <a:cubicBezTo>
                    <a:pt x="33559" y="44410"/>
                    <a:pt x="40951" y="50981"/>
                    <a:pt x="48344" y="58100"/>
                  </a:cubicBezTo>
                  <a:cubicBezTo>
                    <a:pt x="54368" y="63850"/>
                    <a:pt x="63677" y="54814"/>
                    <a:pt x="57653" y="48791"/>
                  </a:cubicBezTo>
                  <a:close/>
                </a:path>
              </a:pathLst>
            </a:custGeom>
            <a:solidFill>
              <a:srgbClr val="EF4B4B"/>
            </a:solidFill>
            <a:ln w="2733" cap="flat">
              <a:noFill/>
              <a:prstDash val="solid"/>
              <a:miter/>
            </a:ln>
          </p:spPr>
          <p:txBody>
            <a:bodyPr rtlCol="0" anchor="ctr"/>
            <a:lstStyle/>
            <a:p>
              <a:endParaRPr lang="fr-FR"/>
            </a:p>
          </p:txBody>
        </p:sp>
        <p:sp>
          <p:nvSpPr>
            <p:cNvPr id="206" name="Graphic 127">
              <a:extLst>
                <a:ext uri="{FF2B5EF4-FFF2-40B4-BE49-F238E27FC236}">
                  <a16:creationId xmlns:a16="http://schemas.microsoft.com/office/drawing/2014/main" id="{8DE4D308-C14D-41B9-8F8F-BDFE0D8EBDD3}"/>
                </a:ext>
              </a:extLst>
            </p:cNvPr>
            <p:cNvSpPr/>
            <p:nvPr/>
          </p:nvSpPr>
          <p:spPr>
            <a:xfrm>
              <a:off x="2727792" y="3071602"/>
              <a:ext cx="59602" cy="59906"/>
            </a:xfrm>
            <a:custGeom>
              <a:avLst/>
              <a:gdLst>
                <a:gd name="connsiteX0" fmla="*/ 57653 w 59602"/>
                <a:gd name="connsiteY0" fmla="*/ 48791 h 59906"/>
                <a:gd name="connsiteX1" fmla="*/ 34106 w 59602"/>
                <a:gd name="connsiteY1" fmla="*/ 27982 h 59906"/>
                <a:gd name="connsiteX2" fmla="*/ 47249 w 59602"/>
                <a:gd name="connsiteY2" fmla="*/ 11554 h 59906"/>
                <a:gd name="connsiteX3" fmla="*/ 37940 w 59602"/>
                <a:gd name="connsiteY3" fmla="*/ 2245 h 59906"/>
                <a:gd name="connsiteX4" fmla="*/ 23702 w 59602"/>
                <a:gd name="connsiteY4" fmla="*/ 19768 h 59906"/>
                <a:gd name="connsiteX5" fmla="*/ 9464 w 59602"/>
                <a:gd name="connsiteY5" fmla="*/ 9363 h 59906"/>
                <a:gd name="connsiteX6" fmla="*/ 2893 w 59602"/>
                <a:gd name="connsiteY6" fmla="*/ 20589 h 59906"/>
                <a:gd name="connsiteX7" fmla="*/ 15762 w 59602"/>
                <a:gd name="connsiteY7" fmla="*/ 29899 h 59906"/>
                <a:gd name="connsiteX8" fmla="*/ 6452 w 59602"/>
                <a:gd name="connsiteY8" fmla="*/ 41398 h 59906"/>
                <a:gd name="connsiteX9" fmla="*/ 15762 w 59602"/>
                <a:gd name="connsiteY9" fmla="*/ 50707 h 59906"/>
                <a:gd name="connsiteX10" fmla="*/ 25892 w 59602"/>
                <a:gd name="connsiteY10" fmla="*/ 38113 h 59906"/>
                <a:gd name="connsiteX11" fmla="*/ 48344 w 59602"/>
                <a:gd name="connsiteY11" fmla="*/ 58100 h 59906"/>
                <a:gd name="connsiteX12" fmla="*/ 57653 w 59602"/>
                <a:gd name="connsiteY12" fmla="*/ 48791 h 599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9602" h="59906">
                  <a:moveTo>
                    <a:pt x="57653" y="48791"/>
                  </a:moveTo>
                  <a:cubicBezTo>
                    <a:pt x="50261" y="41398"/>
                    <a:pt x="42320" y="34553"/>
                    <a:pt x="34106" y="27982"/>
                  </a:cubicBezTo>
                  <a:cubicBezTo>
                    <a:pt x="38487" y="22506"/>
                    <a:pt x="42868" y="17030"/>
                    <a:pt x="47249" y="11554"/>
                  </a:cubicBezTo>
                  <a:cubicBezTo>
                    <a:pt x="52451" y="4983"/>
                    <a:pt x="43416" y="-4327"/>
                    <a:pt x="37940" y="2245"/>
                  </a:cubicBezTo>
                  <a:cubicBezTo>
                    <a:pt x="33285" y="7994"/>
                    <a:pt x="28630" y="14018"/>
                    <a:pt x="23702" y="19768"/>
                  </a:cubicBezTo>
                  <a:cubicBezTo>
                    <a:pt x="19047" y="16208"/>
                    <a:pt x="14119" y="12649"/>
                    <a:pt x="9464" y="9363"/>
                  </a:cubicBezTo>
                  <a:cubicBezTo>
                    <a:pt x="2619" y="4709"/>
                    <a:pt x="-3952" y="15935"/>
                    <a:pt x="2893" y="20589"/>
                  </a:cubicBezTo>
                  <a:cubicBezTo>
                    <a:pt x="7274" y="23601"/>
                    <a:pt x="11381" y="26613"/>
                    <a:pt x="15762" y="29899"/>
                  </a:cubicBezTo>
                  <a:cubicBezTo>
                    <a:pt x="12750" y="33732"/>
                    <a:pt x="9464" y="37565"/>
                    <a:pt x="6452" y="41398"/>
                  </a:cubicBezTo>
                  <a:cubicBezTo>
                    <a:pt x="1250" y="47969"/>
                    <a:pt x="10286" y="57279"/>
                    <a:pt x="15762" y="50707"/>
                  </a:cubicBezTo>
                  <a:cubicBezTo>
                    <a:pt x="19047" y="46600"/>
                    <a:pt x="22607" y="42220"/>
                    <a:pt x="25892" y="38113"/>
                  </a:cubicBezTo>
                  <a:cubicBezTo>
                    <a:pt x="33559" y="44410"/>
                    <a:pt x="40951" y="50981"/>
                    <a:pt x="48344" y="58100"/>
                  </a:cubicBezTo>
                  <a:cubicBezTo>
                    <a:pt x="54368" y="63850"/>
                    <a:pt x="63677" y="54541"/>
                    <a:pt x="57653" y="48791"/>
                  </a:cubicBezTo>
                  <a:close/>
                </a:path>
              </a:pathLst>
            </a:custGeom>
            <a:solidFill>
              <a:srgbClr val="EF4B4B"/>
            </a:solidFill>
            <a:ln w="2733" cap="flat">
              <a:noFill/>
              <a:prstDash val="solid"/>
              <a:miter/>
            </a:ln>
          </p:spPr>
          <p:txBody>
            <a:bodyPr rtlCol="0" anchor="ctr"/>
            <a:lstStyle/>
            <a:p>
              <a:endParaRPr lang="fr-FR"/>
            </a:p>
          </p:txBody>
        </p:sp>
        <p:sp>
          <p:nvSpPr>
            <p:cNvPr id="207" name="Graphic 127">
              <a:extLst>
                <a:ext uri="{FF2B5EF4-FFF2-40B4-BE49-F238E27FC236}">
                  <a16:creationId xmlns:a16="http://schemas.microsoft.com/office/drawing/2014/main" id="{28FD9B62-C3AB-45EB-9B1C-30199002744B}"/>
                </a:ext>
              </a:extLst>
            </p:cNvPr>
            <p:cNvSpPr/>
            <p:nvPr/>
          </p:nvSpPr>
          <p:spPr>
            <a:xfrm>
              <a:off x="2273008" y="3249572"/>
              <a:ext cx="59602" cy="59938"/>
            </a:xfrm>
            <a:custGeom>
              <a:avLst/>
              <a:gdLst>
                <a:gd name="connsiteX0" fmla="*/ 57653 w 59602"/>
                <a:gd name="connsiteY0" fmla="*/ 48791 h 59938"/>
                <a:gd name="connsiteX1" fmla="*/ 34106 w 59602"/>
                <a:gd name="connsiteY1" fmla="*/ 27982 h 59938"/>
                <a:gd name="connsiteX2" fmla="*/ 47249 w 59602"/>
                <a:gd name="connsiteY2" fmla="*/ 11554 h 59938"/>
                <a:gd name="connsiteX3" fmla="*/ 37940 w 59602"/>
                <a:gd name="connsiteY3" fmla="*/ 2245 h 59938"/>
                <a:gd name="connsiteX4" fmla="*/ 23702 w 59602"/>
                <a:gd name="connsiteY4" fmla="*/ 19768 h 59938"/>
                <a:gd name="connsiteX5" fmla="*/ 9464 w 59602"/>
                <a:gd name="connsiteY5" fmla="*/ 9363 h 59938"/>
                <a:gd name="connsiteX6" fmla="*/ 2893 w 59602"/>
                <a:gd name="connsiteY6" fmla="*/ 20589 h 59938"/>
                <a:gd name="connsiteX7" fmla="*/ 15762 w 59602"/>
                <a:gd name="connsiteY7" fmla="*/ 29899 h 59938"/>
                <a:gd name="connsiteX8" fmla="*/ 6452 w 59602"/>
                <a:gd name="connsiteY8" fmla="*/ 41398 h 59938"/>
                <a:gd name="connsiteX9" fmla="*/ 15762 w 59602"/>
                <a:gd name="connsiteY9" fmla="*/ 50707 h 59938"/>
                <a:gd name="connsiteX10" fmla="*/ 25892 w 59602"/>
                <a:gd name="connsiteY10" fmla="*/ 38113 h 59938"/>
                <a:gd name="connsiteX11" fmla="*/ 48344 w 59602"/>
                <a:gd name="connsiteY11" fmla="*/ 58100 h 59938"/>
                <a:gd name="connsiteX12" fmla="*/ 57653 w 59602"/>
                <a:gd name="connsiteY12" fmla="*/ 48791 h 59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9602" h="59938">
                  <a:moveTo>
                    <a:pt x="57653" y="48791"/>
                  </a:moveTo>
                  <a:cubicBezTo>
                    <a:pt x="50261" y="41398"/>
                    <a:pt x="42320" y="34553"/>
                    <a:pt x="34106" y="27982"/>
                  </a:cubicBezTo>
                  <a:cubicBezTo>
                    <a:pt x="38487" y="22506"/>
                    <a:pt x="42868" y="17030"/>
                    <a:pt x="47249" y="11554"/>
                  </a:cubicBezTo>
                  <a:cubicBezTo>
                    <a:pt x="52451" y="4983"/>
                    <a:pt x="43416" y="-4327"/>
                    <a:pt x="37940" y="2245"/>
                  </a:cubicBezTo>
                  <a:cubicBezTo>
                    <a:pt x="33285" y="7994"/>
                    <a:pt x="28630" y="14018"/>
                    <a:pt x="23702" y="19768"/>
                  </a:cubicBezTo>
                  <a:cubicBezTo>
                    <a:pt x="19047" y="16208"/>
                    <a:pt x="14119" y="12649"/>
                    <a:pt x="9464" y="9363"/>
                  </a:cubicBezTo>
                  <a:cubicBezTo>
                    <a:pt x="2619" y="4709"/>
                    <a:pt x="-3952" y="15935"/>
                    <a:pt x="2893" y="20589"/>
                  </a:cubicBezTo>
                  <a:cubicBezTo>
                    <a:pt x="7274" y="23601"/>
                    <a:pt x="11381" y="26613"/>
                    <a:pt x="15762" y="29899"/>
                  </a:cubicBezTo>
                  <a:cubicBezTo>
                    <a:pt x="12750" y="33732"/>
                    <a:pt x="9464" y="37565"/>
                    <a:pt x="6452" y="41398"/>
                  </a:cubicBezTo>
                  <a:cubicBezTo>
                    <a:pt x="1250" y="47969"/>
                    <a:pt x="10286" y="57279"/>
                    <a:pt x="15762" y="50707"/>
                  </a:cubicBezTo>
                  <a:cubicBezTo>
                    <a:pt x="19047" y="46600"/>
                    <a:pt x="22607" y="42220"/>
                    <a:pt x="25892" y="38113"/>
                  </a:cubicBezTo>
                  <a:cubicBezTo>
                    <a:pt x="33559" y="44410"/>
                    <a:pt x="40951" y="50981"/>
                    <a:pt x="48344" y="58100"/>
                  </a:cubicBezTo>
                  <a:cubicBezTo>
                    <a:pt x="54368" y="63850"/>
                    <a:pt x="63677" y="54814"/>
                    <a:pt x="57653" y="48791"/>
                  </a:cubicBezTo>
                  <a:close/>
                </a:path>
              </a:pathLst>
            </a:custGeom>
            <a:solidFill>
              <a:srgbClr val="EF4B4B"/>
            </a:solidFill>
            <a:ln w="2733" cap="flat">
              <a:noFill/>
              <a:prstDash val="solid"/>
              <a:miter/>
            </a:ln>
          </p:spPr>
          <p:txBody>
            <a:bodyPr rtlCol="0" anchor="ctr"/>
            <a:lstStyle/>
            <a:p>
              <a:endParaRPr lang="fr-FR"/>
            </a:p>
          </p:txBody>
        </p:sp>
        <p:sp>
          <p:nvSpPr>
            <p:cNvPr id="208" name="Graphic 127">
              <a:extLst>
                <a:ext uri="{FF2B5EF4-FFF2-40B4-BE49-F238E27FC236}">
                  <a16:creationId xmlns:a16="http://schemas.microsoft.com/office/drawing/2014/main" id="{A7D94D15-9D00-47A8-BC26-AF465D39E0A8}"/>
                </a:ext>
              </a:extLst>
            </p:cNvPr>
            <p:cNvSpPr/>
            <p:nvPr/>
          </p:nvSpPr>
          <p:spPr>
            <a:xfrm>
              <a:off x="2163487" y="3263810"/>
              <a:ext cx="59602" cy="59906"/>
            </a:xfrm>
            <a:custGeom>
              <a:avLst/>
              <a:gdLst>
                <a:gd name="connsiteX0" fmla="*/ 57653 w 59602"/>
                <a:gd name="connsiteY0" fmla="*/ 48791 h 59906"/>
                <a:gd name="connsiteX1" fmla="*/ 34106 w 59602"/>
                <a:gd name="connsiteY1" fmla="*/ 27982 h 59906"/>
                <a:gd name="connsiteX2" fmla="*/ 47249 w 59602"/>
                <a:gd name="connsiteY2" fmla="*/ 11554 h 59906"/>
                <a:gd name="connsiteX3" fmla="*/ 37940 w 59602"/>
                <a:gd name="connsiteY3" fmla="*/ 2245 h 59906"/>
                <a:gd name="connsiteX4" fmla="*/ 23702 w 59602"/>
                <a:gd name="connsiteY4" fmla="*/ 19768 h 59906"/>
                <a:gd name="connsiteX5" fmla="*/ 9464 w 59602"/>
                <a:gd name="connsiteY5" fmla="*/ 9363 h 59906"/>
                <a:gd name="connsiteX6" fmla="*/ 2893 w 59602"/>
                <a:gd name="connsiteY6" fmla="*/ 20589 h 59906"/>
                <a:gd name="connsiteX7" fmla="*/ 15762 w 59602"/>
                <a:gd name="connsiteY7" fmla="*/ 29899 h 59906"/>
                <a:gd name="connsiteX8" fmla="*/ 6452 w 59602"/>
                <a:gd name="connsiteY8" fmla="*/ 41398 h 59906"/>
                <a:gd name="connsiteX9" fmla="*/ 15762 w 59602"/>
                <a:gd name="connsiteY9" fmla="*/ 50707 h 59906"/>
                <a:gd name="connsiteX10" fmla="*/ 25892 w 59602"/>
                <a:gd name="connsiteY10" fmla="*/ 38113 h 59906"/>
                <a:gd name="connsiteX11" fmla="*/ 48344 w 59602"/>
                <a:gd name="connsiteY11" fmla="*/ 58100 h 59906"/>
                <a:gd name="connsiteX12" fmla="*/ 57653 w 59602"/>
                <a:gd name="connsiteY12" fmla="*/ 48791 h 599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9602" h="59906">
                  <a:moveTo>
                    <a:pt x="57653" y="48791"/>
                  </a:moveTo>
                  <a:cubicBezTo>
                    <a:pt x="50261" y="41398"/>
                    <a:pt x="42320" y="34553"/>
                    <a:pt x="34106" y="27982"/>
                  </a:cubicBezTo>
                  <a:cubicBezTo>
                    <a:pt x="38487" y="22506"/>
                    <a:pt x="42868" y="17030"/>
                    <a:pt x="47249" y="11554"/>
                  </a:cubicBezTo>
                  <a:cubicBezTo>
                    <a:pt x="52451" y="4983"/>
                    <a:pt x="43416" y="-4327"/>
                    <a:pt x="37940" y="2245"/>
                  </a:cubicBezTo>
                  <a:cubicBezTo>
                    <a:pt x="33285" y="7994"/>
                    <a:pt x="28630" y="14018"/>
                    <a:pt x="23702" y="19768"/>
                  </a:cubicBezTo>
                  <a:cubicBezTo>
                    <a:pt x="19047" y="16208"/>
                    <a:pt x="14119" y="12649"/>
                    <a:pt x="9464" y="9363"/>
                  </a:cubicBezTo>
                  <a:cubicBezTo>
                    <a:pt x="2619" y="4709"/>
                    <a:pt x="-3952" y="15935"/>
                    <a:pt x="2893" y="20589"/>
                  </a:cubicBezTo>
                  <a:cubicBezTo>
                    <a:pt x="7274" y="23601"/>
                    <a:pt x="11381" y="26613"/>
                    <a:pt x="15762" y="29899"/>
                  </a:cubicBezTo>
                  <a:cubicBezTo>
                    <a:pt x="12750" y="33732"/>
                    <a:pt x="9464" y="37565"/>
                    <a:pt x="6452" y="41398"/>
                  </a:cubicBezTo>
                  <a:cubicBezTo>
                    <a:pt x="1250" y="47969"/>
                    <a:pt x="10286" y="57279"/>
                    <a:pt x="15762" y="50707"/>
                  </a:cubicBezTo>
                  <a:cubicBezTo>
                    <a:pt x="19047" y="46600"/>
                    <a:pt x="22607" y="42220"/>
                    <a:pt x="25892" y="38113"/>
                  </a:cubicBezTo>
                  <a:cubicBezTo>
                    <a:pt x="33559" y="44410"/>
                    <a:pt x="40951" y="50981"/>
                    <a:pt x="48344" y="58100"/>
                  </a:cubicBezTo>
                  <a:cubicBezTo>
                    <a:pt x="54368" y="63850"/>
                    <a:pt x="63677" y="54541"/>
                    <a:pt x="57653" y="48791"/>
                  </a:cubicBezTo>
                  <a:close/>
                </a:path>
              </a:pathLst>
            </a:custGeom>
            <a:solidFill>
              <a:srgbClr val="EF4B4B"/>
            </a:solidFill>
            <a:ln w="2733" cap="flat">
              <a:noFill/>
              <a:prstDash val="solid"/>
              <a:miter/>
            </a:ln>
          </p:spPr>
          <p:txBody>
            <a:bodyPr rtlCol="0" anchor="ctr"/>
            <a:lstStyle/>
            <a:p>
              <a:endParaRPr lang="fr-FR"/>
            </a:p>
          </p:txBody>
        </p:sp>
        <p:sp>
          <p:nvSpPr>
            <p:cNvPr id="209" name="Graphic 127">
              <a:extLst>
                <a:ext uri="{FF2B5EF4-FFF2-40B4-BE49-F238E27FC236}">
                  <a16:creationId xmlns:a16="http://schemas.microsoft.com/office/drawing/2014/main" id="{F4CC0D85-CC87-4F8A-B392-8529F40588B2}"/>
                </a:ext>
              </a:extLst>
            </p:cNvPr>
            <p:cNvSpPr/>
            <p:nvPr/>
          </p:nvSpPr>
          <p:spPr>
            <a:xfrm>
              <a:off x="2041098" y="3277226"/>
              <a:ext cx="59602" cy="59938"/>
            </a:xfrm>
            <a:custGeom>
              <a:avLst/>
              <a:gdLst>
                <a:gd name="connsiteX0" fmla="*/ 57653 w 59602"/>
                <a:gd name="connsiteY0" fmla="*/ 48791 h 59938"/>
                <a:gd name="connsiteX1" fmla="*/ 34106 w 59602"/>
                <a:gd name="connsiteY1" fmla="*/ 27982 h 59938"/>
                <a:gd name="connsiteX2" fmla="*/ 47249 w 59602"/>
                <a:gd name="connsiteY2" fmla="*/ 11554 h 59938"/>
                <a:gd name="connsiteX3" fmla="*/ 37940 w 59602"/>
                <a:gd name="connsiteY3" fmla="*/ 2245 h 59938"/>
                <a:gd name="connsiteX4" fmla="*/ 23702 w 59602"/>
                <a:gd name="connsiteY4" fmla="*/ 19768 h 59938"/>
                <a:gd name="connsiteX5" fmla="*/ 9464 w 59602"/>
                <a:gd name="connsiteY5" fmla="*/ 9363 h 59938"/>
                <a:gd name="connsiteX6" fmla="*/ 2893 w 59602"/>
                <a:gd name="connsiteY6" fmla="*/ 20589 h 59938"/>
                <a:gd name="connsiteX7" fmla="*/ 15762 w 59602"/>
                <a:gd name="connsiteY7" fmla="*/ 29898 h 59938"/>
                <a:gd name="connsiteX8" fmla="*/ 6452 w 59602"/>
                <a:gd name="connsiteY8" fmla="*/ 41398 h 59938"/>
                <a:gd name="connsiteX9" fmla="*/ 15762 w 59602"/>
                <a:gd name="connsiteY9" fmla="*/ 50707 h 59938"/>
                <a:gd name="connsiteX10" fmla="*/ 25892 w 59602"/>
                <a:gd name="connsiteY10" fmla="*/ 38113 h 59938"/>
                <a:gd name="connsiteX11" fmla="*/ 48344 w 59602"/>
                <a:gd name="connsiteY11" fmla="*/ 58100 h 59938"/>
                <a:gd name="connsiteX12" fmla="*/ 57653 w 59602"/>
                <a:gd name="connsiteY12" fmla="*/ 48791 h 59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9602" h="59938">
                  <a:moveTo>
                    <a:pt x="57653" y="48791"/>
                  </a:moveTo>
                  <a:cubicBezTo>
                    <a:pt x="50261" y="41398"/>
                    <a:pt x="42320" y="34553"/>
                    <a:pt x="34106" y="27982"/>
                  </a:cubicBezTo>
                  <a:cubicBezTo>
                    <a:pt x="38487" y="22506"/>
                    <a:pt x="42868" y="17030"/>
                    <a:pt x="47249" y="11554"/>
                  </a:cubicBezTo>
                  <a:cubicBezTo>
                    <a:pt x="52451" y="4983"/>
                    <a:pt x="43416" y="-4327"/>
                    <a:pt x="37940" y="2245"/>
                  </a:cubicBezTo>
                  <a:cubicBezTo>
                    <a:pt x="33285" y="7994"/>
                    <a:pt x="28630" y="14018"/>
                    <a:pt x="23702" y="19768"/>
                  </a:cubicBezTo>
                  <a:cubicBezTo>
                    <a:pt x="19047" y="16208"/>
                    <a:pt x="14119" y="12649"/>
                    <a:pt x="9464" y="9363"/>
                  </a:cubicBezTo>
                  <a:cubicBezTo>
                    <a:pt x="2619" y="4709"/>
                    <a:pt x="-3952" y="15935"/>
                    <a:pt x="2893" y="20589"/>
                  </a:cubicBezTo>
                  <a:cubicBezTo>
                    <a:pt x="7274" y="23601"/>
                    <a:pt x="11381" y="26613"/>
                    <a:pt x="15762" y="29898"/>
                  </a:cubicBezTo>
                  <a:cubicBezTo>
                    <a:pt x="12750" y="33732"/>
                    <a:pt x="9464" y="37565"/>
                    <a:pt x="6452" y="41398"/>
                  </a:cubicBezTo>
                  <a:cubicBezTo>
                    <a:pt x="1250" y="47969"/>
                    <a:pt x="10286" y="57279"/>
                    <a:pt x="15762" y="50707"/>
                  </a:cubicBezTo>
                  <a:cubicBezTo>
                    <a:pt x="19047" y="46600"/>
                    <a:pt x="22607" y="42220"/>
                    <a:pt x="25892" y="38113"/>
                  </a:cubicBezTo>
                  <a:cubicBezTo>
                    <a:pt x="33559" y="44410"/>
                    <a:pt x="40951" y="50981"/>
                    <a:pt x="48344" y="58100"/>
                  </a:cubicBezTo>
                  <a:cubicBezTo>
                    <a:pt x="54368" y="63850"/>
                    <a:pt x="63677" y="54814"/>
                    <a:pt x="57653" y="48791"/>
                  </a:cubicBezTo>
                  <a:close/>
                </a:path>
              </a:pathLst>
            </a:custGeom>
            <a:solidFill>
              <a:srgbClr val="EF4B4B"/>
            </a:solidFill>
            <a:ln w="2733" cap="flat">
              <a:noFill/>
              <a:prstDash val="solid"/>
              <a:miter/>
            </a:ln>
          </p:spPr>
          <p:txBody>
            <a:bodyPr rtlCol="0" anchor="ctr"/>
            <a:lstStyle/>
            <a:p>
              <a:endParaRPr lang="fr-FR"/>
            </a:p>
          </p:txBody>
        </p:sp>
        <p:sp>
          <p:nvSpPr>
            <p:cNvPr id="210" name="Graphic 127">
              <a:extLst>
                <a:ext uri="{FF2B5EF4-FFF2-40B4-BE49-F238E27FC236}">
                  <a16:creationId xmlns:a16="http://schemas.microsoft.com/office/drawing/2014/main" id="{39A3BE2D-9849-409D-B61F-8748D1B9028B}"/>
                </a:ext>
              </a:extLst>
            </p:cNvPr>
            <p:cNvSpPr/>
            <p:nvPr/>
          </p:nvSpPr>
          <p:spPr>
            <a:xfrm>
              <a:off x="2389374" y="3235335"/>
              <a:ext cx="59602" cy="59906"/>
            </a:xfrm>
            <a:custGeom>
              <a:avLst/>
              <a:gdLst>
                <a:gd name="connsiteX0" fmla="*/ 57653 w 59602"/>
                <a:gd name="connsiteY0" fmla="*/ 48791 h 59906"/>
                <a:gd name="connsiteX1" fmla="*/ 34106 w 59602"/>
                <a:gd name="connsiteY1" fmla="*/ 27982 h 59906"/>
                <a:gd name="connsiteX2" fmla="*/ 47249 w 59602"/>
                <a:gd name="connsiteY2" fmla="*/ 11554 h 59906"/>
                <a:gd name="connsiteX3" fmla="*/ 37940 w 59602"/>
                <a:gd name="connsiteY3" fmla="*/ 2245 h 59906"/>
                <a:gd name="connsiteX4" fmla="*/ 23702 w 59602"/>
                <a:gd name="connsiteY4" fmla="*/ 19768 h 59906"/>
                <a:gd name="connsiteX5" fmla="*/ 9464 w 59602"/>
                <a:gd name="connsiteY5" fmla="*/ 9363 h 59906"/>
                <a:gd name="connsiteX6" fmla="*/ 2893 w 59602"/>
                <a:gd name="connsiteY6" fmla="*/ 20589 h 59906"/>
                <a:gd name="connsiteX7" fmla="*/ 15762 w 59602"/>
                <a:gd name="connsiteY7" fmla="*/ 29899 h 59906"/>
                <a:gd name="connsiteX8" fmla="*/ 6452 w 59602"/>
                <a:gd name="connsiteY8" fmla="*/ 41398 h 59906"/>
                <a:gd name="connsiteX9" fmla="*/ 15762 w 59602"/>
                <a:gd name="connsiteY9" fmla="*/ 50707 h 59906"/>
                <a:gd name="connsiteX10" fmla="*/ 25892 w 59602"/>
                <a:gd name="connsiteY10" fmla="*/ 38113 h 59906"/>
                <a:gd name="connsiteX11" fmla="*/ 48344 w 59602"/>
                <a:gd name="connsiteY11" fmla="*/ 58100 h 59906"/>
                <a:gd name="connsiteX12" fmla="*/ 57653 w 59602"/>
                <a:gd name="connsiteY12" fmla="*/ 48791 h 599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9602" h="59906">
                  <a:moveTo>
                    <a:pt x="57653" y="48791"/>
                  </a:moveTo>
                  <a:cubicBezTo>
                    <a:pt x="50261" y="41398"/>
                    <a:pt x="42320" y="34553"/>
                    <a:pt x="34106" y="27982"/>
                  </a:cubicBezTo>
                  <a:cubicBezTo>
                    <a:pt x="38487" y="22506"/>
                    <a:pt x="42868" y="17030"/>
                    <a:pt x="47249" y="11554"/>
                  </a:cubicBezTo>
                  <a:cubicBezTo>
                    <a:pt x="52451" y="4983"/>
                    <a:pt x="43416" y="-4327"/>
                    <a:pt x="37940" y="2245"/>
                  </a:cubicBezTo>
                  <a:cubicBezTo>
                    <a:pt x="33285" y="7994"/>
                    <a:pt x="28630" y="14018"/>
                    <a:pt x="23702" y="19768"/>
                  </a:cubicBezTo>
                  <a:cubicBezTo>
                    <a:pt x="19047" y="16208"/>
                    <a:pt x="14119" y="12649"/>
                    <a:pt x="9464" y="9363"/>
                  </a:cubicBezTo>
                  <a:cubicBezTo>
                    <a:pt x="2619" y="4709"/>
                    <a:pt x="-3952" y="15935"/>
                    <a:pt x="2893" y="20589"/>
                  </a:cubicBezTo>
                  <a:cubicBezTo>
                    <a:pt x="7274" y="23601"/>
                    <a:pt x="11381" y="26613"/>
                    <a:pt x="15762" y="29899"/>
                  </a:cubicBezTo>
                  <a:cubicBezTo>
                    <a:pt x="12750" y="33732"/>
                    <a:pt x="9464" y="37565"/>
                    <a:pt x="6452" y="41398"/>
                  </a:cubicBezTo>
                  <a:cubicBezTo>
                    <a:pt x="1250" y="47969"/>
                    <a:pt x="10286" y="57279"/>
                    <a:pt x="15762" y="50707"/>
                  </a:cubicBezTo>
                  <a:cubicBezTo>
                    <a:pt x="19047" y="46600"/>
                    <a:pt x="22607" y="42220"/>
                    <a:pt x="25892" y="38113"/>
                  </a:cubicBezTo>
                  <a:cubicBezTo>
                    <a:pt x="33559" y="44410"/>
                    <a:pt x="40951" y="50981"/>
                    <a:pt x="48344" y="58100"/>
                  </a:cubicBezTo>
                  <a:cubicBezTo>
                    <a:pt x="54368" y="63850"/>
                    <a:pt x="63677" y="54541"/>
                    <a:pt x="57653" y="48791"/>
                  </a:cubicBezTo>
                  <a:close/>
                </a:path>
              </a:pathLst>
            </a:custGeom>
            <a:solidFill>
              <a:srgbClr val="EF4B4B"/>
            </a:solidFill>
            <a:ln w="2733" cap="flat">
              <a:noFill/>
              <a:prstDash val="solid"/>
              <a:miter/>
            </a:ln>
          </p:spPr>
          <p:txBody>
            <a:bodyPr rtlCol="0" anchor="ctr"/>
            <a:lstStyle/>
            <a:p>
              <a:endParaRPr lang="fr-FR"/>
            </a:p>
          </p:txBody>
        </p:sp>
        <p:sp>
          <p:nvSpPr>
            <p:cNvPr id="211" name="Graphic 127">
              <a:extLst>
                <a:ext uri="{FF2B5EF4-FFF2-40B4-BE49-F238E27FC236}">
                  <a16:creationId xmlns:a16="http://schemas.microsoft.com/office/drawing/2014/main" id="{5279D9F2-33B2-4772-9443-475FBF97E2E7}"/>
                </a:ext>
              </a:extLst>
            </p:cNvPr>
            <p:cNvSpPr/>
            <p:nvPr/>
          </p:nvSpPr>
          <p:spPr>
            <a:xfrm>
              <a:off x="2505739" y="3221097"/>
              <a:ext cx="59636" cy="59906"/>
            </a:xfrm>
            <a:custGeom>
              <a:avLst/>
              <a:gdLst>
                <a:gd name="connsiteX0" fmla="*/ 57653 w 59636"/>
                <a:gd name="connsiteY0" fmla="*/ 48791 h 59906"/>
                <a:gd name="connsiteX1" fmla="*/ 34106 w 59636"/>
                <a:gd name="connsiteY1" fmla="*/ 27982 h 59906"/>
                <a:gd name="connsiteX2" fmla="*/ 47249 w 59636"/>
                <a:gd name="connsiteY2" fmla="*/ 11554 h 59906"/>
                <a:gd name="connsiteX3" fmla="*/ 37940 w 59636"/>
                <a:gd name="connsiteY3" fmla="*/ 2245 h 59906"/>
                <a:gd name="connsiteX4" fmla="*/ 23702 w 59636"/>
                <a:gd name="connsiteY4" fmla="*/ 19768 h 59906"/>
                <a:gd name="connsiteX5" fmla="*/ 9464 w 59636"/>
                <a:gd name="connsiteY5" fmla="*/ 9363 h 59906"/>
                <a:gd name="connsiteX6" fmla="*/ 2893 w 59636"/>
                <a:gd name="connsiteY6" fmla="*/ 20589 h 59906"/>
                <a:gd name="connsiteX7" fmla="*/ 15762 w 59636"/>
                <a:gd name="connsiteY7" fmla="*/ 29898 h 59906"/>
                <a:gd name="connsiteX8" fmla="*/ 6452 w 59636"/>
                <a:gd name="connsiteY8" fmla="*/ 41398 h 59906"/>
                <a:gd name="connsiteX9" fmla="*/ 15762 w 59636"/>
                <a:gd name="connsiteY9" fmla="*/ 50707 h 59906"/>
                <a:gd name="connsiteX10" fmla="*/ 25892 w 59636"/>
                <a:gd name="connsiteY10" fmla="*/ 38113 h 59906"/>
                <a:gd name="connsiteX11" fmla="*/ 48344 w 59636"/>
                <a:gd name="connsiteY11" fmla="*/ 58100 h 59906"/>
                <a:gd name="connsiteX12" fmla="*/ 57653 w 59636"/>
                <a:gd name="connsiteY12" fmla="*/ 48791 h 599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9636" h="59906">
                  <a:moveTo>
                    <a:pt x="57653" y="48791"/>
                  </a:moveTo>
                  <a:cubicBezTo>
                    <a:pt x="50261" y="41398"/>
                    <a:pt x="42320" y="34553"/>
                    <a:pt x="34106" y="27982"/>
                  </a:cubicBezTo>
                  <a:cubicBezTo>
                    <a:pt x="38487" y="22506"/>
                    <a:pt x="42868" y="17030"/>
                    <a:pt x="47249" y="11554"/>
                  </a:cubicBezTo>
                  <a:cubicBezTo>
                    <a:pt x="52451" y="4983"/>
                    <a:pt x="43416" y="-4327"/>
                    <a:pt x="37940" y="2245"/>
                  </a:cubicBezTo>
                  <a:cubicBezTo>
                    <a:pt x="33285" y="7994"/>
                    <a:pt x="28630" y="14018"/>
                    <a:pt x="23702" y="19768"/>
                  </a:cubicBezTo>
                  <a:cubicBezTo>
                    <a:pt x="19047" y="16208"/>
                    <a:pt x="14119" y="12649"/>
                    <a:pt x="9464" y="9363"/>
                  </a:cubicBezTo>
                  <a:cubicBezTo>
                    <a:pt x="2619" y="4709"/>
                    <a:pt x="-3952" y="15935"/>
                    <a:pt x="2893" y="20589"/>
                  </a:cubicBezTo>
                  <a:cubicBezTo>
                    <a:pt x="7274" y="23601"/>
                    <a:pt x="11381" y="26613"/>
                    <a:pt x="15762" y="29898"/>
                  </a:cubicBezTo>
                  <a:cubicBezTo>
                    <a:pt x="12750" y="33732"/>
                    <a:pt x="9464" y="37565"/>
                    <a:pt x="6452" y="41398"/>
                  </a:cubicBezTo>
                  <a:cubicBezTo>
                    <a:pt x="1250" y="47969"/>
                    <a:pt x="10286" y="57279"/>
                    <a:pt x="15762" y="50707"/>
                  </a:cubicBezTo>
                  <a:cubicBezTo>
                    <a:pt x="19047" y="46600"/>
                    <a:pt x="22607" y="42220"/>
                    <a:pt x="25892" y="38113"/>
                  </a:cubicBezTo>
                  <a:cubicBezTo>
                    <a:pt x="33559" y="44410"/>
                    <a:pt x="40951" y="50981"/>
                    <a:pt x="48344" y="58100"/>
                  </a:cubicBezTo>
                  <a:cubicBezTo>
                    <a:pt x="54641" y="63850"/>
                    <a:pt x="63677" y="54541"/>
                    <a:pt x="57653" y="48791"/>
                  </a:cubicBezTo>
                  <a:close/>
                </a:path>
              </a:pathLst>
            </a:custGeom>
            <a:solidFill>
              <a:srgbClr val="EF4B4B"/>
            </a:solidFill>
            <a:ln w="2733" cap="flat">
              <a:noFill/>
              <a:prstDash val="solid"/>
              <a:miter/>
            </a:ln>
          </p:spPr>
          <p:txBody>
            <a:bodyPr rtlCol="0" anchor="ctr"/>
            <a:lstStyle/>
            <a:p>
              <a:endParaRPr lang="fr-FR"/>
            </a:p>
          </p:txBody>
        </p:sp>
        <p:sp>
          <p:nvSpPr>
            <p:cNvPr id="212" name="Graphic 127">
              <a:extLst>
                <a:ext uri="{FF2B5EF4-FFF2-40B4-BE49-F238E27FC236}">
                  <a16:creationId xmlns:a16="http://schemas.microsoft.com/office/drawing/2014/main" id="{7048447B-A1EB-4399-B403-50D54E8D0D3B}"/>
                </a:ext>
              </a:extLst>
            </p:cNvPr>
            <p:cNvSpPr/>
            <p:nvPr/>
          </p:nvSpPr>
          <p:spPr>
            <a:xfrm>
              <a:off x="2622379" y="3206859"/>
              <a:ext cx="59602" cy="59906"/>
            </a:xfrm>
            <a:custGeom>
              <a:avLst/>
              <a:gdLst>
                <a:gd name="connsiteX0" fmla="*/ 57653 w 59602"/>
                <a:gd name="connsiteY0" fmla="*/ 48791 h 59906"/>
                <a:gd name="connsiteX1" fmla="*/ 34106 w 59602"/>
                <a:gd name="connsiteY1" fmla="*/ 27982 h 59906"/>
                <a:gd name="connsiteX2" fmla="*/ 47249 w 59602"/>
                <a:gd name="connsiteY2" fmla="*/ 11554 h 59906"/>
                <a:gd name="connsiteX3" fmla="*/ 37940 w 59602"/>
                <a:gd name="connsiteY3" fmla="*/ 2245 h 59906"/>
                <a:gd name="connsiteX4" fmla="*/ 23702 w 59602"/>
                <a:gd name="connsiteY4" fmla="*/ 19768 h 59906"/>
                <a:gd name="connsiteX5" fmla="*/ 9464 w 59602"/>
                <a:gd name="connsiteY5" fmla="*/ 9363 h 59906"/>
                <a:gd name="connsiteX6" fmla="*/ 2893 w 59602"/>
                <a:gd name="connsiteY6" fmla="*/ 20589 h 59906"/>
                <a:gd name="connsiteX7" fmla="*/ 15762 w 59602"/>
                <a:gd name="connsiteY7" fmla="*/ 29898 h 59906"/>
                <a:gd name="connsiteX8" fmla="*/ 6452 w 59602"/>
                <a:gd name="connsiteY8" fmla="*/ 41398 h 59906"/>
                <a:gd name="connsiteX9" fmla="*/ 15762 w 59602"/>
                <a:gd name="connsiteY9" fmla="*/ 50707 h 59906"/>
                <a:gd name="connsiteX10" fmla="*/ 25892 w 59602"/>
                <a:gd name="connsiteY10" fmla="*/ 38113 h 59906"/>
                <a:gd name="connsiteX11" fmla="*/ 48344 w 59602"/>
                <a:gd name="connsiteY11" fmla="*/ 58100 h 59906"/>
                <a:gd name="connsiteX12" fmla="*/ 57653 w 59602"/>
                <a:gd name="connsiteY12" fmla="*/ 48791 h 599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9602" h="59906">
                  <a:moveTo>
                    <a:pt x="57653" y="48791"/>
                  </a:moveTo>
                  <a:cubicBezTo>
                    <a:pt x="50261" y="41398"/>
                    <a:pt x="42320" y="34553"/>
                    <a:pt x="34106" y="27982"/>
                  </a:cubicBezTo>
                  <a:cubicBezTo>
                    <a:pt x="38487" y="22506"/>
                    <a:pt x="42868" y="17030"/>
                    <a:pt x="47249" y="11554"/>
                  </a:cubicBezTo>
                  <a:cubicBezTo>
                    <a:pt x="52451" y="4983"/>
                    <a:pt x="43416" y="-4327"/>
                    <a:pt x="37940" y="2245"/>
                  </a:cubicBezTo>
                  <a:cubicBezTo>
                    <a:pt x="33285" y="7994"/>
                    <a:pt x="28630" y="14018"/>
                    <a:pt x="23702" y="19768"/>
                  </a:cubicBezTo>
                  <a:cubicBezTo>
                    <a:pt x="19047" y="16208"/>
                    <a:pt x="14119" y="12649"/>
                    <a:pt x="9464" y="9363"/>
                  </a:cubicBezTo>
                  <a:cubicBezTo>
                    <a:pt x="2619" y="4709"/>
                    <a:pt x="-3952" y="15935"/>
                    <a:pt x="2893" y="20589"/>
                  </a:cubicBezTo>
                  <a:cubicBezTo>
                    <a:pt x="7274" y="23601"/>
                    <a:pt x="11381" y="26613"/>
                    <a:pt x="15762" y="29898"/>
                  </a:cubicBezTo>
                  <a:cubicBezTo>
                    <a:pt x="12750" y="33732"/>
                    <a:pt x="9464" y="37565"/>
                    <a:pt x="6452" y="41398"/>
                  </a:cubicBezTo>
                  <a:cubicBezTo>
                    <a:pt x="1250" y="47969"/>
                    <a:pt x="10286" y="57279"/>
                    <a:pt x="15762" y="50707"/>
                  </a:cubicBezTo>
                  <a:cubicBezTo>
                    <a:pt x="19047" y="46600"/>
                    <a:pt x="22607" y="42220"/>
                    <a:pt x="25892" y="38113"/>
                  </a:cubicBezTo>
                  <a:cubicBezTo>
                    <a:pt x="33559" y="44410"/>
                    <a:pt x="40951" y="50981"/>
                    <a:pt x="48344" y="58100"/>
                  </a:cubicBezTo>
                  <a:cubicBezTo>
                    <a:pt x="54368" y="63850"/>
                    <a:pt x="63677" y="54541"/>
                    <a:pt x="57653" y="48791"/>
                  </a:cubicBezTo>
                  <a:close/>
                </a:path>
              </a:pathLst>
            </a:custGeom>
            <a:solidFill>
              <a:srgbClr val="EF4B4B"/>
            </a:solidFill>
            <a:ln w="2733" cap="flat">
              <a:noFill/>
              <a:prstDash val="solid"/>
              <a:miter/>
            </a:ln>
          </p:spPr>
          <p:txBody>
            <a:bodyPr rtlCol="0" anchor="ctr"/>
            <a:lstStyle/>
            <a:p>
              <a:endParaRPr lang="fr-FR"/>
            </a:p>
          </p:txBody>
        </p:sp>
        <p:sp>
          <p:nvSpPr>
            <p:cNvPr id="213" name="Graphic 127">
              <a:extLst>
                <a:ext uri="{FF2B5EF4-FFF2-40B4-BE49-F238E27FC236}">
                  <a16:creationId xmlns:a16="http://schemas.microsoft.com/office/drawing/2014/main" id="{66BF69E7-4D2E-4F75-B6D3-E4DEE6026071}"/>
                </a:ext>
              </a:extLst>
            </p:cNvPr>
            <p:cNvSpPr/>
            <p:nvPr/>
          </p:nvSpPr>
          <p:spPr>
            <a:xfrm>
              <a:off x="2738744" y="3192348"/>
              <a:ext cx="59602" cy="59938"/>
            </a:xfrm>
            <a:custGeom>
              <a:avLst/>
              <a:gdLst>
                <a:gd name="connsiteX0" fmla="*/ 57653 w 59602"/>
                <a:gd name="connsiteY0" fmla="*/ 48791 h 59938"/>
                <a:gd name="connsiteX1" fmla="*/ 34106 w 59602"/>
                <a:gd name="connsiteY1" fmla="*/ 27982 h 59938"/>
                <a:gd name="connsiteX2" fmla="*/ 47249 w 59602"/>
                <a:gd name="connsiteY2" fmla="*/ 11554 h 59938"/>
                <a:gd name="connsiteX3" fmla="*/ 37940 w 59602"/>
                <a:gd name="connsiteY3" fmla="*/ 2245 h 59938"/>
                <a:gd name="connsiteX4" fmla="*/ 23702 w 59602"/>
                <a:gd name="connsiteY4" fmla="*/ 19768 h 59938"/>
                <a:gd name="connsiteX5" fmla="*/ 9464 w 59602"/>
                <a:gd name="connsiteY5" fmla="*/ 9363 h 59938"/>
                <a:gd name="connsiteX6" fmla="*/ 2893 w 59602"/>
                <a:gd name="connsiteY6" fmla="*/ 20589 h 59938"/>
                <a:gd name="connsiteX7" fmla="*/ 15762 w 59602"/>
                <a:gd name="connsiteY7" fmla="*/ 29898 h 59938"/>
                <a:gd name="connsiteX8" fmla="*/ 6452 w 59602"/>
                <a:gd name="connsiteY8" fmla="*/ 41398 h 59938"/>
                <a:gd name="connsiteX9" fmla="*/ 15762 w 59602"/>
                <a:gd name="connsiteY9" fmla="*/ 50707 h 59938"/>
                <a:gd name="connsiteX10" fmla="*/ 25892 w 59602"/>
                <a:gd name="connsiteY10" fmla="*/ 38113 h 59938"/>
                <a:gd name="connsiteX11" fmla="*/ 48344 w 59602"/>
                <a:gd name="connsiteY11" fmla="*/ 58100 h 59938"/>
                <a:gd name="connsiteX12" fmla="*/ 57653 w 59602"/>
                <a:gd name="connsiteY12" fmla="*/ 48791 h 59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9602" h="59938">
                  <a:moveTo>
                    <a:pt x="57653" y="48791"/>
                  </a:moveTo>
                  <a:cubicBezTo>
                    <a:pt x="50261" y="41398"/>
                    <a:pt x="42320" y="34553"/>
                    <a:pt x="34106" y="27982"/>
                  </a:cubicBezTo>
                  <a:cubicBezTo>
                    <a:pt x="38487" y="22506"/>
                    <a:pt x="42868" y="17030"/>
                    <a:pt x="47249" y="11554"/>
                  </a:cubicBezTo>
                  <a:cubicBezTo>
                    <a:pt x="52451" y="4983"/>
                    <a:pt x="43416" y="-4327"/>
                    <a:pt x="37940" y="2245"/>
                  </a:cubicBezTo>
                  <a:cubicBezTo>
                    <a:pt x="33285" y="7994"/>
                    <a:pt x="28630" y="14018"/>
                    <a:pt x="23702" y="19768"/>
                  </a:cubicBezTo>
                  <a:cubicBezTo>
                    <a:pt x="19047" y="16208"/>
                    <a:pt x="14119" y="12649"/>
                    <a:pt x="9464" y="9363"/>
                  </a:cubicBezTo>
                  <a:cubicBezTo>
                    <a:pt x="2619" y="4709"/>
                    <a:pt x="-3952" y="15935"/>
                    <a:pt x="2893" y="20589"/>
                  </a:cubicBezTo>
                  <a:cubicBezTo>
                    <a:pt x="7274" y="23601"/>
                    <a:pt x="11381" y="26613"/>
                    <a:pt x="15762" y="29898"/>
                  </a:cubicBezTo>
                  <a:cubicBezTo>
                    <a:pt x="12750" y="33732"/>
                    <a:pt x="9464" y="37565"/>
                    <a:pt x="6452" y="41398"/>
                  </a:cubicBezTo>
                  <a:cubicBezTo>
                    <a:pt x="1250" y="47969"/>
                    <a:pt x="10286" y="57279"/>
                    <a:pt x="15762" y="50707"/>
                  </a:cubicBezTo>
                  <a:cubicBezTo>
                    <a:pt x="19047" y="46600"/>
                    <a:pt x="22607" y="42220"/>
                    <a:pt x="25892" y="38113"/>
                  </a:cubicBezTo>
                  <a:cubicBezTo>
                    <a:pt x="33559" y="44410"/>
                    <a:pt x="40951" y="50981"/>
                    <a:pt x="48344" y="58100"/>
                  </a:cubicBezTo>
                  <a:cubicBezTo>
                    <a:pt x="54368" y="63850"/>
                    <a:pt x="63677" y="54814"/>
                    <a:pt x="57653" y="48791"/>
                  </a:cubicBezTo>
                  <a:close/>
                </a:path>
              </a:pathLst>
            </a:custGeom>
            <a:solidFill>
              <a:srgbClr val="EF4B4B"/>
            </a:solidFill>
            <a:ln w="2733" cap="flat">
              <a:noFill/>
              <a:prstDash val="solid"/>
              <a:miter/>
            </a:ln>
          </p:spPr>
          <p:txBody>
            <a:bodyPr rtlCol="0" anchor="ctr"/>
            <a:lstStyle/>
            <a:p>
              <a:endParaRPr lang="fr-FR"/>
            </a:p>
          </p:txBody>
        </p:sp>
        <p:sp>
          <p:nvSpPr>
            <p:cNvPr id="214" name="Graphic 127">
              <a:extLst>
                <a:ext uri="{FF2B5EF4-FFF2-40B4-BE49-F238E27FC236}">
                  <a16:creationId xmlns:a16="http://schemas.microsoft.com/office/drawing/2014/main" id="{425098D1-1AF0-472F-878B-2BFAD1F1D5A9}"/>
                </a:ext>
              </a:extLst>
            </p:cNvPr>
            <p:cNvSpPr/>
            <p:nvPr/>
          </p:nvSpPr>
          <p:spPr>
            <a:xfrm>
              <a:off x="2289162" y="3365938"/>
              <a:ext cx="59636" cy="59906"/>
            </a:xfrm>
            <a:custGeom>
              <a:avLst/>
              <a:gdLst>
                <a:gd name="connsiteX0" fmla="*/ 57653 w 59636"/>
                <a:gd name="connsiteY0" fmla="*/ 48791 h 59906"/>
                <a:gd name="connsiteX1" fmla="*/ 34106 w 59636"/>
                <a:gd name="connsiteY1" fmla="*/ 27982 h 59906"/>
                <a:gd name="connsiteX2" fmla="*/ 47249 w 59636"/>
                <a:gd name="connsiteY2" fmla="*/ 11554 h 59906"/>
                <a:gd name="connsiteX3" fmla="*/ 37940 w 59636"/>
                <a:gd name="connsiteY3" fmla="*/ 2245 h 59906"/>
                <a:gd name="connsiteX4" fmla="*/ 23702 w 59636"/>
                <a:gd name="connsiteY4" fmla="*/ 19768 h 59906"/>
                <a:gd name="connsiteX5" fmla="*/ 9464 w 59636"/>
                <a:gd name="connsiteY5" fmla="*/ 9363 h 59906"/>
                <a:gd name="connsiteX6" fmla="*/ 2893 w 59636"/>
                <a:gd name="connsiteY6" fmla="*/ 20589 h 59906"/>
                <a:gd name="connsiteX7" fmla="*/ 15762 w 59636"/>
                <a:gd name="connsiteY7" fmla="*/ 29899 h 59906"/>
                <a:gd name="connsiteX8" fmla="*/ 6452 w 59636"/>
                <a:gd name="connsiteY8" fmla="*/ 41398 h 59906"/>
                <a:gd name="connsiteX9" fmla="*/ 15762 w 59636"/>
                <a:gd name="connsiteY9" fmla="*/ 50707 h 59906"/>
                <a:gd name="connsiteX10" fmla="*/ 25892 w 59636"/>
                <a:gd name="connsiteY10" fmla="*/ 38113 h 59906"/>
                <a:gd name="connsiteX11" fmla="*/ 48344 w 59636"/>
                <a:gd name="connsiteY11" fmla="*/ 58100 h 59906"/>
                <a:gd name="connsiteX12" fmla="*/ 57653 w 59636"/>
                <a:gd name="connsiteY12" fmla="*/ 48791 h 599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9636" h="59906">
                  <a:moveTo>
                    <a:pt x="57653" y="48791"/>
                  </a:moveTo>
                  <a:cubicBezTo>
                    <a:pt x="50261" y="41398"/>
                    <a:pt x="42320" y="34553"/>
                    <a:pt x="34106" y="27982"/>
                  </a:cubicBezTo>
                  <a:cubicBezTo>
                    <a:pt x="38487" y="22506"/>
                    <a:pt x="42868" y="17030"/>
                    <a:pt x="47249" y="11554"/>
                  </a:cubicBezTo>
                  <a:cubicBezTo>
                    <a:pt x="52451" y="4983"/>
                    <a:pt x="43416" y="-4327"/>
                    <a:pt x="37940" y="2245"/>
                  </a:cubicBezTo>
                  <a:cubicBezTo>
                    <a:pt x="33285" y="7994"/>
                    <a:pt x="28630" y="14018"/>
                    <a:pt x="23702" y="19768"/>
                  </a:cubicBezTo>
                  <a:cubicBezTo>
                    <a:pt x="19047" y="16208"/>
                    <a:pt x="14119" y="12649"/>
                    <a:pt x="9464" y="9363"/>
                  </a:cubicBezTo>
                  <a:cubicBezTo>
                    <a:pt x="2619" y="4709"/>
                    <a:pt x="-3952" y="15935"/>
                    <a:pt x="2893" y="20589"/>
                  </a:cubicBezTo>
                  <a:cubicBezTo>
                    <a:pt x="7274" y="23601"/>
                    <a:pt x="11381" y="26613"/>
                    <a:pt x="15762" y="29899"/>
                  </a:cubicBezTo>
                  <a:cubicBezTo>
                    <a:pt x="12750" y="33732"/>
                    <a:pt x="9464" y="37565"/>
                    <a:pt x="6452" y="41398"/>
                  </a:cubicBezTo>
                  <a:cubicBezTo>
                    <a:pt x="1250" y="47969"/>
                    <a:pt x="10286" y="57279"/>
                    <a:pt x="15762" y="50707"/>
                  </a:cubicBezTo>
                  <a:cubicBezTo>
                    <a:pt x="19047" y="46600"/>
                    <a:pt x="22607" y="42220"/>
                    <a:pt x="25892" y="38113"/>
                  </a:cubicBezTo>
                  <a:cubicBezTo>
                    <a:pt x="33559" y="44410"/>
                    <a:pt x="40951" y="50981"/>
                    <a:pt x="48344" y="58100"/>
                  </a:cubicBezTo>
                  <a:cubicBezTo>
                    <a:pt x="54641" y="63850"/>
                    <a:pt x="63677" y="54541"/>
                    <a:pt x="57653" y="48791"/>
                  </a:cubicBezTo>
                  <a:close/>
                </a:path>
              </a:pathLst>
            </a:custGeom>
            <a:solidFill>
              <a:srgbClr val="EF4B4B"/>
            </a:solidFill>
            <a:ln w="2733" cap="flat">
              <a:noFill/>
              <a:prstDash val="solid"/>
              <a:miter/>
            </a:ln>
          </p:spPr>
          <p:txBody>
            <a:bodyPr rtlCol="0" anchor="ctr"/>
            <a:lstStyle/>
            <a:p>
              <a:endParaRPr lang="fr-FR"/>
            </a:p>
          </p:txBody>
        </p:sp>
        <p:sp>
          <p:nvSpPr>
            <p:cNvPr id="215" name="Graphic 127">
              <a:extLst>
                <a:ext uri="{FF2B5EF4-FFF2-40B4-BE49-F238E27FC236}">
                  <a16:creationId xmlns:a16="http://schemas.microsoft.com/office/drawing/2014/main" id="{E26CD91C-6C0D-4925-97F3-0C9771BFF636}"/>
                </a:ext>
              </a:extLst>
            </p:cNvPr>
            <p:cNvSpPr/>
            <p:nvPr/>
          </p:nvSpPr>
          <p:spPr>
            <a:xfrm>
              <a:off x="2179915" y="3379902"/>
              <a:ext cx="59602" cy="59938"/>
            </a:xfrm>
            <a:custGeom>
              <a:avLst/>
              <a:gdLst>
                <a:gd name="connsiteX0" fmla="*/ 57653 w 59602"/>
                <a:gd name="connsiteY0" fmla="*/ 48791 h 59938"/>
                <a:gd name="connsiteX1" fmla="*/ 34106 w 59602"/>
                <a:gd name="connsiteY1" fmla="*/ 27982 h 59938"/>
                <a:gd name="connsiteX2" fmla="*/ 47249 w 59602"/>
                <a:gd name="connsiteY2" fmla="*/ 11554 h 59938"/>
                <a:gd name="connsiteX3" fmla="*/ 37940 w 59602"/>
                <a:gd name="connsiteY3" fmla="*/ 2245 h 59938"/>
                <a:gd name="connsiteX4" fmla="*/ 23702 w 59602"/>
                <a:gd name="connsiteY4" fmla="*/ 19768 h 59938"/>
                <a:gd name="connsiteX5" fmla="*/ 9464 w 59602"/>
                <a:gd name="connsiteY5" fmla="*/ 9363 h 59938"/>
                <a:gd name="connsiteX6" fmla="*/ 2893 w 59602"/>
                <a:gd name="connsiteY6" fmla="*/ 20589 h 59938"/>
                <a:gd name="connsiteX7" fmla="*/ 15762 w 59602"/>
                <a:gd name="connsiteY7" fmla="*/ 29898 h 59938"/>
                <a:gd name="connsiteX8" fmla="*/ 6452 w 59602"/>
                <a:gd name="connsiteY8" fmla="*/ 41398 h 59938"/>
                <a:gd name="connsiteX9" fmla="*/ 15762 w 59602"/>
                <a:gd name="connsiteY9" fmla="*/ 50707 h 59938"/>
                <a:gd name="connsiteX10" fmla="*/ 25892 w 59602"/>
                <a:gd name="connsiteY10" fmla="*/ 38113 h 59938"/>
                <a:gd name="connsiteX11" fmla="*/ 48344 w 59602"/>
                <a:gd name="connsiteY11" fmla="*/ 58100 h 59938"/>
                <a:gd name="connsiteX12" fmla="*/ 57653 w 59602"/>
                <a:gd name="connsiteY12" fmla="*/ 48791 h 59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9602" h="59938">
                  <a:moveTo>
                    <a:pt x="57653" y="48791"/>
                  </a:moveTo>
                  <a:cubicBezTo>
                    <a:pt x="50261" y="41398"/>
                    <a:pt x="42320" y="34553"/>
                    <a:pt x="34106" y="27982"/>
                  </a:cubicBezTo>
                  <a:cubicBezTo>
                    <a:pt x="38487" y="22506"/>
                    <a:pt x="42868" y="17030"/>
                    <a:pt x="47249" y="11554"/>
                  </a:cubicBezTo>
                  <a:cubicBezTo>
                    <a:pt x="52451" y="4983"/>
                    <a:pt x="43416" y="-4327"/>
                    <a:pt x="37940" y="2245"/>
                  </a:cubicBezTo>
                  <a:cubicBezTo>
                    <a:pt x="33285" y="7994"/>
                    <a:pt x="28630" y="14018"/>
                    <a:pt x="23702" y="19768"/>
                  </a:cubicBezTo>
                  <a:cubicBezTo>
                    <a:pt x="19047" y="16208"/>
                    <a:pt x="14119" y="12649"/>
                    <a:pt x="9464" y="9363"/>
                  </a:cubicBezTo>
                  <a:cubicBezTo>
                    <a:pt x="2619" y="4709"/>
                    <a:pt x="-3952" y="15935"/>
                    <a:pt x="2893" y="20589"/>
                  </a:cubicBezTo>
                  <a:cubicBezTo>
                    <a:pt x="7274" y="23601"/>
                    <a:pt x="11381" y="26613"/>
                    <a:pt x="15762" y="29898"/>
                  </a:cubicBezTo>
                  <a:cubicBezTo>
                    <a:pt x="12750" y="33732"/>
                    <a:pt x="9464" y="37565"/>
                    <a:pt x="6452" y="41398"/>
                  </a:cubicBezTo>
                  <a:cubicBezTo>
                    <a:pt x="1250" y="47969"/>
                    <a:pt x="10286" y="57279"/>
                    <a:pt x="15762" y="50707"/>
                  </a:cubicBezTo>
                  <a:cubicBezTo>
                    <a:pt x="19047" y="46600"/>
                    <a:pt x="22607" y="42220"/>
                    <a:pt x="25892" y="38113"/>
                  </a:cubicBezTo>
                  <a:cubicBezTo>
                    <a:pt x="33559" y="44410"/>
                    <a:pt x="40951" y="50981"/>
                    <a:pt x="48344" y="58100"/>
                  </a:cubicBezTo>
                  <a:cubicBezTo>
                    <a:pt x="54368" y="63850"/>
                    <a:pt x="63677" y="54814"/>
                    <a:pt x="57653" y="48791"/>
                  </a:cubicBezTo>
                  <a:close/>
                </a:path>
              </a:pathLst>
            </a:custGeom>
            <a:solidFill>
              <a:srgbClr val="EF4B4B"/>
            </a:solidFill>
            <a:ln w="2733" cap="flat">
              <a:noFill/>
              <a:prstDash val="solid"/>
              <a:miter/>
            </a:ln>
          </p:spPr>
          <p:txBody>
            <a:bodyPr rtlCol="0" anchor="ctr"/>
            <a:lstStyle/>
            <a:p>
              <a:endParaRPr lang="fr-FR"/>
            </a:p>
          </p:txBody>
        </p:sp>
        <p:sp>
          <p:nvSpPr>
            <p:cNvPr id="216" name="Graphic 127">
              <a:extLst>
                <a:ext uri="{FF2B5EF4-FFF2-40B4-BE49-F238E27FC236}">
                  <a16:creationId xmlns:a16="http://schemas.microsoft.com/office/drawing/2014/main" id="{1EF05965-C427-4CC9-88CF-90EE1F1F15AD}"/>
                </a:ext>
              </a:extLst>
            </p:cNvPr>
            <p:cNvSpPr/>
            <p:nvPr/>
          </p:nvSpPr>
          <p:spPr>
            <a:xfrm>
              <a:off x="2057252" y="3393592"/>
              <a:ext cx="59602" cy="59906"/>
            </a:xfrm>
            <a:custGeom>
              <a:avLst/>
              <a:gdLst>
                <a:gd name="connsiteX0" fmla="*/ 57653 w 59602"/>
                <a:gd name="connsiteY0" fmla="*/ 48791 h 59906"/>
                <a:gd name="connsiteX1" fmla="*/ 34106 w 59602"/>
                <a:gd name="connsiteY1" fmla="*/ 27982 h 59906"/>
                <a:gd name="connsiteX2" fmla="*/ 47249 w 59602"/>
                <a:gd name="connsiteY2" fmla="*/ 11554 h 59906"/>
                <a:gd name="connsiteX3" fmla="*/ 37940 w 59602"/>
                <a:gd name="connsiteY3" fmla="*/ 2245 h 59906"/>
                <a:gd name="connsiteX4" fmla="*/ 23702 w 59602"/>
                <a:gd name="connsiteY4" fmla="*/ 19768 h 59906"/>
                <a:gd name="connsiteX5" fmla="*/ 9464 w 59602"/>
                <a:gd name="connsiteY5" fmla="*/ 9363 h 59906"/>
                <a:gd name="connsiteX6" fmla="*/ 2893 w 59602"/>
                <a:gd name="connsiteY6" fmla="*/ 20589 h 59906"/>
                <a:gd name="connsiteX7" fmla="*/ 15762 w 59602"/>
                <a:gd name="connsiteY7" fmla="*/ 29898 h 59906"/>
                <a:gd name="connsiteX8" fmla="*/ 6452 w 59602"/>
                <a:gd name="connsiteY8" fmla="*/ 41398 h 59906"/>
                <a:gd name="connsiteX9" fmla="*/ 15762 w 59602"/>
                <a:gd name="connsiteY9" fmla="*/ 50707 h 59906"/>
                <a:gd name="connsiteX10" fmla="*/ 25892 w 59602"/>
                <a:gd name="connsiteY10" fmla="*/ 38113 h 59906"/>
                <a:gd name="connsiteX11" fmla="*/ 48344 w 59602"/>
                <a:gd name="connsiteY11" fmla="*/ 58100 h 59906"/>
                <a:gd name="connsiteX12" fmla="*/ 57653 w 59602"/>
                <a:gd name="connsiteY12" fmla="*/ 48791 h 599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9602" h="59906">
                  <a:moveTo>
                    <a:pt x="57653" y="48791"/>
                  </a:moveTo>
                  <a:cubicBezTo>
                    <a:pt x="50261" y="41398"/>
                    <a:pt x="42320" y="34553"/>
                    <a:pt x="34106" y="27982"/>
                  </a:cubicBezTo>
                  <a:cubicBezTo>
                    <a:pt x="38487" y="22506"/>
                    <a:pt x="42868" y="17030"/>
                    <a:pt x="47249" y="11554"/>
                  </a:cubicBezTo>
                  <a:cubicBezTo>
                    <a:pt x="52451" y="4983"/>
                    <a:pt x="43416" y="-4327"/>
                    <a:pt x="37940" y="2245"/>
                  </a:cubicBezTo>
                  <a:cubicBezTo>
                    <a:pt x="33285" y="7994"/>
                    <a:pt x="28630" y="14018"/>
                    <a:pt x="23702" y="19768"/>
                  </a:cubicBezTo>
                  <a:cubicBezTo>
                    <a:pt x="19047" y="16208"/>
                    <a:pt x="14119" y="12649"/>
                    <a:pt x="9464" y="9363"/>
                  </a:cubicBezTo>
                  <a:cubicBezTo>
                    <a:pt x="2619" y="4709"/>
                    <a:pt x="-3952" y="15935"/>
                    <a:pt x="2893" y="20589"/>
                  </a:cubicBezTo>
                  <a:cubicBezTo>
                    <a:pt x="7274" y="23601"/>
                    <a:pt x="11381" y="26613"/>
                    <a:pt x="15762" y="29898"/>
                  </a:cubicBezTo>
                  <a:cubicBezTo>
                    <a:pt x="12750" y="33732"/>
                    <a:pt x="9464" y="37565"/>
                    <a:pt x="6452" y="41398"/>
                  </a:cubicBezTo>
                  <a:cubicBezTo>
                    <a:pt x="1250" y="47969"/>
                    <a:pt x="10286" y="57279"/>
                    <a:pt x="15762" y="50707"/>
                  </a:cubicBezTo>
                  <a:cubicBezTo>
                    <a:pt x="19047" y="46600"/>
                    <a:pt x="22607" y="42220"/>
                    <a:pt x="25892" y="38113"/>
                  </a:cubicBezTo>
                  <a:cubicBezTo>
                    <a:pt x="33559" y="44410"/>
                    <a:pt x="40951" y="50981"/>
                    <a:pt x="48344" y="58100"/>
                  </a:cubicBezTo>
                  <a:cubicBezTo>
                    <a:pt x="54368" y="63850"/>
                    <a:pt x="63677" y="54541"/>
                    <a:pt x="57653" y="48791"/>
                  </a:cubicBezTo>
                  <a:close/>
                </a:path>
              </a:pathLst>
            </a:custGeom>
            <a:solidFill>
              <a:srgbClr val="EF4B4B"/>
            </a:solidFill>
            <a:ln w="2733" cap="flat">
              <a:noFill/>
              <a:prstDash val="solid"/>
              <a:miter/>
            </a:ln>
          </p:spPr>
          <p:txBody>
            <a:bodyPr rtlCol="0" anchor="ctr"/>
            <a:lstStyle/>
            <a:p>
              <a:endParaRPr lang="fr-FR"/>
            </a:p>
          </p:txBody>
        </p:sp>
        <p:sp>
          <p:nvSpPr>
            <p:cNvPr id="217" name="Graphic 127">
              <a:extLst>
                <a:ext uri="{FF2B5EF4-FFF2-40B4-BE49-F238E27FC236}">
                  <a16:creationId xmlns:a16="http://schemas.microsoft.com/office/drawing/2014/main" id="{B5B7C8A6-7849-4814-AF40-1F36EFB61D02}"/>
                </a:ext>
              </a:extLst>
            </p:cNvPr>
            <p:cNvSpPr/>
            <p:nvPr/>
          </p:nvSpPr>
          <p:spPr>
            <a:xfrm>
              <a:off x="2405802" y="3351700"/>
              <a:ext cx="59602" cy="59906"/>
            </a:xfrm>
            <a:custGeom>
              <a:avLst/>
              <a:gdLst>
                <a:gd name="connsiteX0" fmla="*/ 57653 w 59602"/>
                <a:gd name="connsiteY0" fmla="*/ 48791 h 59906"/>
                <a:gd name="connsiteX1" fmla="*/ 34106 w 59602"/>
                <a:gd name="connsiteY1" fmla="*/ 27982 h 59906"/>
                <a:gd name="connsiteX2" fmla="*/ 47249 w 59602"/>
                <a:gd name="connsiteY2" fmla="*/ 11554 h 59906"/>
                <a:gd name="connsiteX3" fmla="*/ 37940 w 59602"/>
                <a:gd name="connsiteY3" fmla="*/ 2245 h 59906"/>
                <a:gd name="connsiteX4" fmla="*/ 23702 w 59602"/>
                <a:gd name="connsiteY4" fmla="*/ 19768 h 59906"/>
                <a:gd name="connsiteX5" fmla="*/ 9464 w 59602"/>
                <a:gd name="connsiteY5" fmla="*/ 9363 h 59906"/>
                <a:gd name="connsiteX6" fmla="*/ 2893 w 59602"/>
                <a:gd name="connsiteY6" fmla="*/ 20589 h 59906"/>
                <a:gd name="connsiteX7" fmla="*/ 15762 w 59602"/>
                <a:gd name="connsiteY7" fmla="*/ 29899 h 59906"/>
                <a:gd name="connsiteX8" fmla="*/ 6452 w 59602"/>
                <a:gd name="connsiteY8" fmla="*/ 41398 h 59906"/>
                <a:gd name="connsiteX9" fmla="*/ 15762 w 59602"/>
                <a:gd name="connsiteY9" fmla="*/ 50707 h 59906"/>
                <a:gd name="connsiteX10" fmla="*/ 25892 w 59602"/>
                <a:gd name="connsiteY10" fmla="*/ 38113 h 59906"/>
                <a:gd name="connsiteX11" fmla="*/ 48344 w 59602"/>
                <a:gd name="connsiteY11" fmla="*/ 58100 h 59906"/>
                <a:gd name="connsiteX12" fmla="*/ 57653 w 59602"/>
                <a:gd name="connsiteY12" fmla="*/ 48791 h 599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9602" h="59906">
                  <a:moveTo>
                    <a:pt x="57653" y="48791"/>
                  </a:moveTo>
                  <a:cubicBezTo>
                    <a:pt x="50261" y="41398"/>
                    <a:pt x="42320" y="34553"/>
                    <a:pt x="34106" y="27982"/>
                  </a:cubicBezTo>
                  <a:cubicBezTo>
                    <a:pt x="38487" y="22506"/>
                    <a:pt x="42868" y="17030"/>
                    <a:pt x="47249" y="11554"/>
                  </a:cubicBezTo>
                  <a:cubicBezTo>
                    <a:pt x="52451" y="4983"/>
                    <a:pt x="43416" y="-4327"/>
                    <a:pt x="37940" y="2245"/>
                  </a:cubicBezTo>
                  <a:cubicBezTo>
                    <a:pt x="33285" y="7994"/>
                    <a:pt x="28630" y="14018"/>
                    <a:pt x="23702" y="19768"/>
                  </a:cubicBezTo>
                  <a:cubicBezTo>
                    <a:pt x="19047" y="16208"/>
                    <a:pt x="14119" y="12649"/>
                    <a:pt x="9464" y="9363"/>
                  </a:cubicBezTo>
                  <a:cubicBezTo>
                    <a:pt x="2619" y="4709"/>
                    <a:pt x="-3952" y="15935"/>
                    <a:pt x="2893" y="20589"/>
                  </a:cubicBezTo>
                  <a:cubicBezTo>
                    <a:pt x="7274" y="23601"/>
                    <a:pt x="11381" y="26613"/>
                    <a:pt x="15762" y="29899"/>
                  </a:cubicBezTo>
                  <a:cubicBezTo>
                    <a:pt x="12750" y="33732"/>
                    <a:pt x="9464" y="37565"/>
                    <a:pt x="6452" y="41398"/>
                  </a:cubicBezTo>
                  <a:cubicBezTo>
                    <a:pt x="1250" y="47969"/>
                    <a:pt x="10286" y="57279"/>
                    <a:pt x="15762" y="50707"/>
                  </a:cubicBezTo>
                  <a:cubicBezTo>
                    <a:pt x="19047" y="46600"/>
                    <a:pt x="22607" y="42220"/>
                    <a:pt x="25892" y="38113"/>
                  </a:cubicBezTo>
                  <a:cubicBezTo>
                    <a:pt x="33559" y="44410"/>
                    <a:pt x="40951" y="50981"/>
                    <a:pt x="48344" y="58100"/>
                  </a:cubicBezTo>
                  <a:cubicBezTo>
                    <a:pt x="54368" y="63850"/>
                    <a:pt x="63677" y="54541"/>
                    <a:pt x="57653" y="48791"/>
                  </a:cubicBezTo>
                  <a:close/>
                </a:path>
              </a:pathLst>
            </a:custGeom>
            <a:solidFill>
              <a:srgbClr val="EF4B4B"/>
            </a:solidFill>
            <a:ln w="2733" cap="flat">
              <a:noFill/>
              <a:prstDash val="solid"/>
              <a:miter/>
            </a:ln>
          </p:spPr>
          <p:txBody>
            <a:bodyPr rtlCol="0" anchor="ctr"/>
            <a:lstStyle/>
            <a:p>
              <a:endParaRPr lang="fr-FR"/>
            </a:p>
          </p:txBody>
        </p:sp>
        <p:sp>
          <p:nvSpPr>
            <p:cNvPr id="218" name="Graphic 127">
              <a:extLst>
                <a:ext uri="{FF2B5EF4-FFF2-40B4-BE49-F238E27FC236}">
                  <a16:creationId xmlns:a16="http://schemas.microsoft.com/office/drawing/2014/main" id="{AA13768A-E19C-481F-B528-3E03FAC062BC}"/>
                </a:ext>
              </a:extLst>
            </p:cNvPr>
            <p:cNvSpPr/>
            <p:nvPr/>
          </p:nvSpPr>
          <p:spPr>
            <a:xfrm>
              <a:off x="2522167" y="3337189"/>
              <a:ext cx="59602" cy="59938"/>
            </a:xfrm>
            <a:custGeom>
              <a:avLst/>
              <a:gdLst>
                <a:gd name="connsiteX0" fmla="*/ 57653 w 59602"/>
                <a:gd name="connsiteY0" fmla="*/ 48791 h 59938"/>
                <a:gd name="connsiteX1" fmla="*/ 34106 w 59602"/>
                <a:gd name="connsiteY1" fmla="*/ 27982 h 59938"/>
                <a:gd name="connsiteX2" fmla="*/ 47249 w 59602"/>
                <a:gd name="connsiteY2" fmla="*/ 11554 h 59938"/>
                <a:gd name="connsiteX3" fmla="*/ 37940 w 59602"/>
                <a:gd name="connsiteY3" fmla="*/ 2245 h 59938"/>
                <a:gd name="connsiteX4" fmla="*/ 23702 w 59602"/>
                <a:gd name="connsiteY4" fmla="*/ 19768 h 59938"/>
                <a:gd name="connsiteX5" fmla="*/ 9464 w 59602"/>
                <a:gd name="connsiteY5" fmla="*/ 9363 h 59938"/>
                <a:gd name="connsiteX6" fmla="*/ 2893 w 59602"/>
                <a:gd name="connsiteY6" fmla="*/ 20589 h 59938"/>
                <a:gd name="connsiteX7" fmla="*/ 15762 w 59602"/>
                <a:gd name="connsiteY7" fmla="*/ 29899 h 59938"/>
                <a:gd name="connsiteX8" fmla="*/ 6452 w 59602"/>
                <a:gd name="connsiteY8" fmla="*/ 41398 h 59938"/>
                <a:gd name="connsiteX9" fmla="*/ 15762 w 59602"/>
                <a:gd name="connsiteY9" fmla="*/ 50707 h 59938"/>
                <a:gd name="connsiteX10" fmla="*/ 25892 w 59602"/>
                <a:gd name="connsiteY10" fmla="*/ 38113 h 59938"/>
                <a:gd name="connsiteX11" fmla="*/ 48344 w 59602"/>
                <a:gd name="connsiteY11" fmla="*/ 58100 h 59938"/>
                <a:gd name="connsiteX12" fmla="*/ 57653 w 59602"/>
                <a:gd name="connsiteY12" fmla="*/ 48791 h 59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9602" h="59938">
                  <a:moveTo>
                    <a:pt x="57653" y="48791"/>
                  </a:moveTo>
                  <a:cubicBezTo>
                    <a:pt x="50261" y="41398"/>
                    <a:pt x="42320" y="34553"/>
                    <a:pt x="34106" y="27982"/>
                  </a:cubicBezTo>
                  <a:cubicBezTo>
                    <a:pt x="38487" y="22506"/>
                    <a:pt x="42868" y="17030"/>
                    <a:pt x="47249" y="11554"/>
                  </a:cubicBezTo>
                  <a:cubicBezTo>
                    <a:pt x="52451" y="4983"/>
                    <a:pt x="43416" y="-4327"/>
                    <a:pt x="37940" y="2245"/>
                  </a:cubicBezTo>
                  <a:cubicBezTo>
                    <a:pt x="33285" y="7994"/>
                    <a:pt x="28630" y="14018"/>
                    <a:pt x="23702" y="19768"/>
                  </a:cubicBezTo>
                  <a:cubicBezTo>
                    <a:pt x="19047" y="16208"/>
                    <a:pt x="14119" y="12649"/>
                    <a:pt x="9464" y="9363"/>
                  </a:cubicBezTo>
                  <a:cubicBezTo>
                    <a:pt x="2619" y="4709"/>
                    <a:pt x="-3952" y="15935"/>
                    <a:pt x="2893" y="20589"/>
                  </a:cubicBezTo>
                  <a:cubicBezTo>
                    <a:pt x="7274" y="23601"/>
                    <a:pt x="11381" y="26613"/>
                    <a:pt x="15762" y="29899"/>
                  </a:cubicBezTo>
                  <a:cubicBezTo>
                    <a:pt x="12750" y="33732"/>
                    <a:pt x="9464" y="37565"/>
                    <a:pt x="6452" y="41398"/>
                  </a:cubicBezTo>
                  <a:cubicBezTo>
                    <a:pt x="1250" y="47969"/>
                    <a:pt x="10286" y="57279"/>
                    <a:pt x="15762" y="50707"/>
                  </a:cubicBezTo>
                  <a:cubicBezTo>
                    <a:pt x="19047" y="46600"/>
                    <a:pt x="22607" y="42220"/>
                    <a:pt x="25892" y="38113"/>
                  </a:cubicBezTo>
                  <a:cubicBezTo>
                    <a:pt x="33559" y="44410"/>
                    <a:pt x="40951" y="50981"/>
                    <a:pt x="48344" y="58100"/>
                  </a:cubicBezTo>
                  <a:cubicBezTo>
                    <a:pt x="54368" y="63850"/>
                    <a:pt x="63677" y="54814"/>
                    <a:pt x="57653" y="48791"/>
                  </a:cubicBezTo>
                  <a:close/>
                </a:path>
              </a:pathLst>
            </a:custGeom>
            <a:solidFill>
              <a:srgbClr val="EF4B4B"/>
            </a:solidFill>
            <a:ln w="2733" cap="flat">
              <a:noFill/>
              <a:prstDash val="solid"/>
              <a:miter/>
            </a:ln>
          </p:spPr>
          <p:txBody>
            <a:bodyPr rtlCol="0" anchor="ctr"/>
            <a:lstStyle/>
            <a:p>
              <a:endParaRPr lang="fr-FR"/>
            </a:p>
          </p:txBody>
        </p:sp>
      </p:grpSp>
      <p:sp>
        <p:nvSpPr>
          <p:cNvPr id="9" name="Ellipse3">
            <a:extLst>
              <a:ext uri="{FF2B5EF4-FFF2-40B4-BE49-F238E27FC236}">
                <a16:creationId xmlns:a16="http://schemas.microsoft.com/office/drawing/2014/main" id="{B8C73121-1BFD-494F-9CAE-BA6C2B2D9AC6}"/>
              </a:ext>
            </a:extLst>
          </p:cNvPr>
          <p:cNvSpPr/>
          <p:nvPr/>
        </p:nvSpPr>
        <p:spPr>
          <a:xfrm>
            <a:off x="8726797" y="2250618"/>
            <a:ext cx="1928668" cy="1928668"/>
          </a:xfrm>
          <a:prstGeom prst="ellipse">
            <a:avLst/>
          </a:prstGeom>
          <a:solidFill>
            <a:srgbClr val="31375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220" name="days 1">
            <a:extLst>
              <a:ext uri="{FF2B5EF4-FFF2-40B4-BE49-F238E27FC236}">
                <a16:creationId xmlns:a16="http://schemas.microsoft.com/office/drawing/2014/main" id="{33984063-13E0-4593-A805-021FE264EF33}"/>
              </a:ext>
            </a:extLst>
          </p:cNvPr>
          <p:cNvSpPr/>
          <p:nvPr/>
        </p:nvSpPr>
        <p:spPr>
          <a:xfrm>
            <a:off x="2707399" y="3322951"/>
            <a:ext cx="59602" cy="59906"/>
          </a:xfrm>
          <a:custGeom>
            <a:avLst/>
            <a:gdLst>
              <a:gd name="connsiteX0" fmla="*/ 57653 w 59602"/>
              <a:gd name="connsiteY0" fmla="*/ 48791 h 59906"/>
              <a:gd name="connsiteX1" fmla="*/ 34106 w 59602"/>
              <a:gd name="connsiteY1" fmla="*/ 27982 h 59906"/>
              <a:gd name="connsiteX2" fmla="*/ 47249 w 59602"/>
              <a:gd name="connsiteY2" fmla="*/ 11554 h 59906"/>
              <a:gd name="connsiteX3" fmla="*/ 37940 w 59602"/>
              <a:gd name="connsiteY3" fmla="*/ 2245 h 59906"/>
              <a:gd name="connsiteX4" fmla="*/ 23702 w 59602"/>
              <a:gd name="connsiteY4" fmla="*/ 19768 h 59906"/>
              <a:gd name="connsiteX5" fmla="*/ 9464 w 59602"/>
              <a:gd name="connsiteY5" fmla="*/ 9363 h 59906"/>
              <a:gd name="connsiteX6" fmla="*/ 2893 w 59602"/>
              <a:gd name="connsiteY6" fmla="*/ 20589 h 59906"/>
              <a:gd name="connsiteX7" fmla="*/ 15762 w 59602"/>
              <a:gd name="connsiteY7" fmla="*/ 29899 h 59906"/>
              <a:gd name="connsiteX8" fmla="*/ 6452 w 59602"/>
              <a:gd name="connsiteY8" fmla="*/ 41398 h 59906"/>
              <a:gd name="connsiteX9" fmla="*/ 15762 w 59602"/>
              <a:gd name="connsiteY9" fmla="*/ 50707 h 59906"/>
              <a:gd name="connsiteX10" fmla="*/ 25892 w 59602"/>
              <a:gd name="connsiteY10" fmla="*/ 38113 h 59906"/>
              <a:gd name="connsiteX11" fmla="*/ 48344 w 59602"/>
              <a:gd name="connsiteY11" fmla="*/ 58100 h 59906"/>
              <a:gd name="connsiteX12" fmla="*/ 57653 w 59602"/>
              <a:gd name="connsiteY12" fmla="*/ 48791 h 599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9602" h="59906">
                <a:moveTo>
                  <a:pt x="57653" y="48791"/>
                </a:moveTo>
                <a:cubicBezTo>
                  <a:pt x="50261" y="41398"/>
                  <a:pt x="42320" y="34553"/>
                  <a:pt x="34106" y="27982"/>
                </a:cubicBezTo>
                <a:cubicBezTo>
                  <a:pt x="38487" y="22506"/>
                  <a:pt x="42868" y="17030"/>
                  <a:pt x="47249" y="11554"/>
                </a:cubicBezTo>
                <a:cubicBezTo>
                  <a:pt x="52451" y="4983"/>
                  <a:pt x="43416" y="-4327"/>
                  <a:pt x="37940" y="2245"/>
                </a:cubicBezTo>
                <a:cubicBezTo>
                  <a:pt x="33285" y="7994"/>
                  <a:pt x="28630" y="14018"/>
                  <a:pt x="23702" y="19768"/>
                </a:cubicBezTo>
                <a:cubicBezTo>
                  <a:pt x="19047" y="16208"/>
                  <a:pt x="14119" y="12649"/>
                  <a:pt x="9464" y="9363"/>
                </a:cubicBezTo>
                <a:cubicBezTo>
                  <a:pt x="2619" y="4709"/>
                  <a:pt x="-3952" y="15935"/>
                  <a:pt x="2893" y="20589"/>
                </a:cubicBezTo>
                <a:cubicBezTo>
                  <a:pt x="7274" y="23601"/>
                  <a:pt x="11381" y="26613"/>
                  <a:pt x="15762" y="29899"/>
                </a:cubicBezTo>
                <a:cubicBezTo>
                  <a:pt x="12750" y="33732"/>
                  <a:pt x="9464" y="37565"/>
                  <a:pt x="6452" y="41398"/>
                </a:cubicBezTo>
                <a:cubicBezTo>
                  <a:pt x="1250" y="47969"/>
                  <a:pt x="10286" y="57279"/>
                  <a:pt x="15762" y="50707"/>
                </a:cubicBezTo>
                <a:cubicBezTo>
                  <a:pt x="19047" y="46600"/>
                  <a:pt x="22607" y="42220"/>
                  <a:pt x="25892" y="38113"/>
                </a:cubicBezTo>
                <a:cubicBezTo>
                  <a:pt x="33559" y="44410"/>
                  <a:pt x="40951" y="50981"/>
                  <a:pt x="48344" y="58100"/>
                </a:cubicBezTo>
                <a:cubicBezTo>
                  <a:pt x="54368" y="63850"/>
                  <a:pt x="63677" y="54541"/>
                  <a:pt x="57653" y="48791"/>
                </a:cubicBezTo>
                <a:close/>
              </a:path>
            </a:pathLst>
          </a:custGeom>
          <a:solidFill>
            <a:srgbClr val="EF4B4B"/>
          </a:solidFill>
          <a:ln w="2733" cap="flat">
            <a:noFill/>
            <a:prstDash val="solid"/>
            <a:miter/>
          </a:ln>
        </p:spPr>
        <p:txBody>
          <a:bodyPr rtlCol="0" anchor="ctr"/>
          <a:lstStyle/>
          <a:p>
            <a:endParaRPr lang="fr-FR"/>
          </a:p>
        </p:txBody>
      </p:sp>
      <p:sp>
        <p:nvSpPr>
          <p:cNvPr id="221" name="days2">
            <a:extLst>
              <a:ext uri="{FF2B5EF4-FFF2-40B4-BE49-F238E27FC236}">
                <a16:creationId xmlns:a16="http://schemas.microsoft.com/office/drawing/2014/main" id="{ADE3F82D-C1DD-4C9A-8776-088C4E95B5C0}"/>
              </a:ext>
            </a:extLst>
          </p:cNvPr>
          <p:cNvSpPr/>
          <p:nvPr/>
        </p:nvSpPr>
        <p:spPr>
          <a:xfrm>
            <a:off x="2823765" y="3308714"/>
            <a:ext cx="59748" cy="59906"/>
          </a:xfrm>
          <a:custGeom>
            <a:avLst/>
            <a:gdLst>
              <a:gd name="connsiteX0" fmla="*/ 57653 w 59748"/>
              <a:gd name="connsiteY0" fmla="*/ 48791 h 59906"/>
              <a:gd name="connsiteX1" fmla="*/ 34106 w 59748"/>
              <a:gd name="connsiteY1" fmla="*/ 27982 h 59906"/>
              <a:gd name="connsiteX2" fmla="*/ 47249 w 59748"/>
              <a:gd name="connsiteY2" fmla="*/ 11554 h 59906"/>
              <a:gd name="connsiteX3" fmla="*/ 37940 w 59748"/>
              <a:gd name="connsiteY3" fmla="*/ 2245 h 59906"/>
              <a:gd name="connsiteX4" fmla="*/ 23702 w 59748"/>
              <a:gd name="connsiteY4" fmla="*/ 19768 h 59906"/>
              <a:gd name="connsiteX5" fmla="*/ 9464 w 59748"/>
              <a:gd name="connsiteY5" fmla="*/ 9363 h 59906"/>
              <a:gd name="connsiteX6" fmla="*/ 2893 w 59748"/>
              <a:gd name="connsiteY6" fmla="*/ 20589 h 59906"/>
              <a:gd name="connsiteX7" fmla="*/ 15762 w 59748"/>
              <a:gd name="connsiteY7" fmla="*/ 29898 h 59906"/>
              <a:gd name="connsiteX8" fmla="*/ 6452 w 59748"/>
              <a:gd name="connsiteY8" fmla="*/ 41398 h 59906"/>
              <a:gd name="connsiteX9" fmla="*/ 15762 w 59748"/>
              <a:gd name="connsiteY9" fmla="*/ 50707 h 59906"/>
              <a:gd name="connsiteX10" fmla="*/ 25892 w 59748"/>
              <a:gd name="connsiteY10" fmla="*/ 38113 h 59906"/>
              <a:gd name="connsiteX11" fmla="*/ 48344 w 59748"/>
              <a:gd name="connsiteY11" fmla="*/ 58100 h 59906"/>
              <a:gd name="connsiteX12" fmla="*/ 57653 w 59748"/>
              <a:gd name="connsiteY12" fmla="*/ 48791 h 599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9748" h="59906">
                <a:moveTo>
                  <a:pt x="57653" y="48791"/>
                </a:moveTo>
                <a:cubicBezTo>
                  <a:pt x="50261" y="41398"/>
                  <a:pt x="42320" y="34553"/>
                  <a:pt x="34106" y="27982"/>
                </a:cubicBezTo>
                <a:cubicBezTo>
                  <a:pt x="38487" y="22506"/>
                  <a:pt x="42868" y="17030"/>
                  <a:pt x="47249" y="11554"/>
                </a:cubicBezTo>
                <a:cubicBezTo>
                  <a:pt x="52451" y="4983"/>
                  <a:pt x="43416" y="-4327"/>
                  <a:pt x="37940" y="2245"/>
                </a:cubicBezTo>
                <a:cubicBezTo>
                  <a:pt x="33285" y="7994"/>
                  <a:pt x="28630" y="14018"/>
                  <a:pt x="23702" y="19768"/>
                </a:cubicBezTo>
                <a:cubicBezTo>
                  <a:pt x="19047" y="16208"/>
                  <a:pt x="14119" y="12649"/>
                  <a:pt x="9464" y="9363"/>
                </a:cubicBezTo>
                <a:cubicBezTo>
                  <a:pt x="2619" y="4709"/>
                  <a:pt x="-3952" y="15935"/>
                  <a:pt x="2893" y="20589"/>
                </a:cubicBezTo>
                <a:cubicBezTo>
                  <a:pt x="7274" y="23601"/>
                  <a:pt x="11381" y="26613"/>
                  <a:pt x="15762" y="29898"/>
                </a:cubicBezTo>
                <a:cubicBezTo>
                  <a:pt x="12750" y="33732"/>
                  <a:pt x="9464" y="37565"/>
                  <a:pt x="6452" y="41398"/>
                </a:cubicBezTo>
                <a:cubicBezTo>
                  <a:pt x="1250" y="47969"/>
                  <a:pt x="10286" y="57279"/>
                  <a:pt x="15762" y="50707"/>
                </a:cubicBezTo>
                <a:cubicBezTo>
                  <a:pt x="19047" y="46600"/>
                  <a:pt x="22607" y="42220"/>
                  <a:pt x="25892" y="38113"/>
                </a:cubicBezTo>
                <a:cubicBezTo>
                  <a:pt x="33559" y="44410"/>
                  <a:pt x="40951" y="50981"/>
                  <a:pt x="48344" y="58100"/>
                </a:cubicBezTo>
                <a:cubicBezTo>
                  <a:pt x="54641" y="63850"/>
                  <a:pt x="63951" y="54541"/>
                  <a:pt x="57653" y="48791"/>
                </a:cubicBezTo>
                <a:close/>
              </a:path>
            </a:pathLst>
          </a:custGeom>
          <a:solidFill>
            <a:srgbClr val="EF4B4B"/>
          </a:solidFill>
          <a:ln w="2733" cap="flat">
            <a:noFill/>
            <a:prstDash val="solid"/>
            <a:miter/>
          </a:ln>
        </p:spPr>
        <p:txBody>
          <a:bodyPr rtlCol="0" anchor="ctr"/>
          <a:lstStyle/>
          <a:p>
            <a:endParaRPr lang="fr-FR"/>
          </a:p>
        </p:txBody>
      </p:sp>
      <p:sp>
        <p:nvSpPr>
          <p:cNvPr id="224" name="days3">
            <a:extLst>
              <a:ext uri="{FF2B5EF4-FFF2-40B4-BE49-F238E27FC236}">
                <a16:creationId xmlns:a16="http://schemas.microsoft.com/office/drawing/2014/main" id="{3A90AA6C-7B54-4975-88DD-C794819F3BA7}"/>
              </a:ext>
            </a:extLst>
          </p:cNvPr>
          <p:cNvSpPr/>
          <p:nvPr/>
        </p:nvSpPr>
        <p:spPr>
          <a:xfrm>
            <a:off x="2140630" y="3521184"/>
            <a:ext cx="59602" cy="59938"/>
          </a:xfrm>
          <a:custGeom>
            <a:avLst/>
            <a:gdLst>
              <a:gd name="connsiteX0" fmla="*/ 57653 w 59602"/>
              <a:gd name="connsiteY0" fmla="*/ 48791 h 59938"/>
              <a:gd name="connsiteX1" fmla="*/ 34106 w 59602"/>
              <a:gd name="connsiteY1" fmla="*/ 27982 h 59938"/>
              <a:gd name="connsiteX2" fmla="*/ 47249 w 59602"/>
              <a:gd name="connsiteY2" fmla="*/ 11554 h 59938"/>
              <a:gd name="connsiteX3" fmla="*/ 37940 w 59602"/>
              <a:gd name="connsiteY3" fmla="*/ 2245 h 59938"/>
              <a:gd name="connsiteX4" fmla="*/ 23702 w 59602"/>
              <a:gd name="connsiteY4" fmla="*/ 19768 h 59938"/>
              <a:gd name="connsiteX5" fmla="*/ 9464 w 59602"/>
              <a:gd name="connsiteY5" fmla="*/ 9363 h 59938"/>
              <a:gd name="connsiteX6" fmla="*/ 2893 w 59602"/>
              <a:gd name="connsiteY6" fmla="*/ 20589 h 59938"/>
              <a:gd name="connsiteX7" fmla="*/ 15762 w 59602"/>
              <a:gd name="connsiteY7" fmla="*/ 29899 h 59938"/>
              <a:gd name="connsiteX8" fmla="*/ 6452 w 59602"/>
              <a:gd name="connsiteY8" fmla="*/ 41398 h 59938"/>
              <a:gd name="connsiteX9" fmla="*/ 15762 w 59602"/>
              <a:gd name="connsiteY9" fmla="*/ 50707 h 59938"/>
              <a:gd name="connsiteX10" fmla="*/ 25892 w 59602"/>
              <a:gd name="connsiteY10" fmla="*/ 38113 h 59938"/>
              <a:gd name="connsiteX11" fmla="*/ 48344 w 59602"/>
              <a:gd name="connsiteY11" fmla="*/ 58100 h 59938"/>
              <a:gd name="connsiteX12" fmla="*/ 57653 w 59602"/>
              <a:gd name="connsiteY12" fmla="*/ 48791 h 59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9602" h="59938">
                <a:moveTo>
                  <a:pt x="57653" y="48791"/>
                </a:moveTo>
                <a:cubicBezTo>
                  <a:pt x="50261" y="41398"/>
                  <a:pt x="42320" y="34553"/>
                  <a:pt x="34106" y="27982"/>
                </a:cubicBezTo>
                <a:cubicBezTo>
                  <a:pt x="38487" y="22506"/>
                  <a:pt x="42868" y="17030"/>
                  <a:pt x="47249" y="11554"/>
                </a:cubicBezTo>
                <a:cubicBezTo>
                  <a:pt x="52451" y="4983"/>
                  <a:pt x="43416" y="-4327"/>
                  <a:pt x="37940" y="2245"/>
                </a:cubicBezTo>
                <a:cubicBezTo>
                  <a:pt x="33285" y="7994"/>
                  <a:pt x="28630" y="14018"/>
                  <a:pt x="23702" y="19768"/>
                </a:cubicBezTo>
                <a:cubicBezTo>
                  <a:pt x="19047" y="16208"/>
                  <a:pt x="14119" y="12649"/>
                  <a:pt x="9464" y="9363"/>
                </a:cubicBezTo>
                <a:cubicBezTo>
                  <a:pt x="2619" y="4709"/>
                  <a:pt x="-3952" y="15935"/>
                  <a:pt x="2893" y="20589"/>
                </a:cubicBezTo>
                <a:cubicBezTo>
                  <a:pt x="7274" y="23601"/>
                  <a:pt x="11381" y="26613"/>
                  <a:pt x="15762" y="29899"/>
                </a:cubicBezTo>
                <a:cubicBezTo>
                  <a:pt x="12750" y="33732"/>
                  <a:pt x="9464" y="37565"/>
                  <a:pt x="6452" y="41398"/>
                </a:cubicBezTo>
                <a:cubicBezTo>
                  <a:pt x="1250" y="47969"/>
                  <a:pt x="10286" y="57279"/>
                  <a:pt x="15762" y="50707"/>
                </a:cubicBezTo>
                <a:cubicBezTo>
                  <a:pt x="19047" y="46600"/>
                  <a:pt x="22607" y="42220"/>
                  <a:pt x="25892" y="38113"/>
                </a:cubicBezTo>
                <a:cubicBezTo>
                  <a:pt x="33559" y="44410"/>
                  <a:pt x="40951" y="50981"/>
                  <a:pt x="48344" y="58100"/>
                </a:cubicBezTo>
                <a:cubicBezTo>
                  <a:pt x="54368" y="63850"/>
                  <a:pt x="63677" y="54814"/>
                  <a:pt x="57653" y="48791"/>
                </a:cubicBezTo>
                <a:close/>
              </a:path>
            </a:pathLst>
          </a:custGeom>
          <a:solidFill>
            <a:srgbClr val="EF4B4B"/>
          </a:solidFill>
          <a:ln w="2733" cap="flat">
            <a:noFill/>
            <a:prstDash val="solid"/>
            <a:miter/>
          </a:ln>
        </p:spPr>
        <p:txBody>
          <a:bodyPr rtlCol="0" anchor="ctr"/>
          <a:lstStyle/>
          <a:p>
            <a:endParaRPr lang="fr-FR"/>
          </a:p>
        </p:txBody>
      </p:sp>
      <p:sp>
        <p:nvSpPr>
          <p:cNvPr id="223" name="days4">
            <a:extLst>
              <a:ext uri="{FF2B5EF4-FFF2-40B4-BE49-F238E27FC236}">
                <a16:creationId xmlns:a16="http://schemas.microsoft.com/office/drawing/2014/main" id="{32E642E8-4C04-4102-A0FD-2E96481810C1}"/>
              </a:ext>
            </a:extLst>
          </p:cNvPr>
          <p:cNvSpPr/>
          <p:nvPr/>
        </p:nvSpPr>
        <p:spPr>
          <a:xfrm>
            <a:off x="2263019" y="3507767"/>
            <a:ext cx="59636" cy="59906"/>
          </a:xfrm>
          <a:custGeom>
            <a:avLst/>
            <a:gdLst>
              <a:gd name="connsiteX0" fmla="*/ 57653 w 59636"/>
              <a:gd name="connsiteY0" fmla="*/ 48791 h 59906"/>
              <a:gd name="connsiteX1" fmla="*/ 34106 w 59636"/>
              <a:gd name="connsiteY1" fmla="*/ 27982 h 59906"/>
              <a:gd name="connsiteX2" fmla="*/ 47249 w 59636"/>
              <a:gd name="connsiteY2" fmla="*/ 11554 h 59906"/>
              <a:gd name="connsiteX3" fmla="*/ 37940 w 59636"/>
              <a:gd name="connsiteY3" fmla="*/ 2245 h 59906"/>
              <a:gd name="connsiteX4" fmla="*/ 23702 w 59636"/>
              <a:gd name="connsiteY4" fmla="*/ 19768 h 59906"/>
              <a:gd name="connsiteX5" fmla="*/ 9464 w 59636"/>
              <a:gd name="connsiteY5" fmla="*/ 9363 h 59906"/>
              <a:gd name="connsiteX6" fmla="*/ 2893 w 59636"/>
              <a:gd name="connsiteY6" fmla="*/ 20589 h 59906"/>
              <a:gd name="connsiteX7" fmla="*/ 15762 w 59636"/>
              <a:gd name="connsiteY7" fmla="*/ 29899 h 59906"/>
              <a:gd name="connsiteX8" fmla="*/ 6452 w 59636"/>
              <a:gd name="connsiteY8" fmla="*/ 41398 h 59906"/>
              <a:gd name="connsiteX9" fmla="*/ 15762 w 59636"/>
              <a:gd name="connsiteY9" fmla="*/ 50707 h 59906"/>
              <a:gd name="connsiteX10" fmla="*/ 25892 w 59636"/>
              <a:gd name="connsiteY10" fmla="*/ 38113 h 59906"/>
              <a:gd name="connsiteX11" fmla="*/ 48344 w 59636"/>
              <a:gd name="connsiteY11" fmla="*/ 58100 h 59906"/>
              <a:gd name="connsiteX12" fmla="*/ 57653 w 59636"/>
              <a:gd name="connsiteY12" fmla="*/ 48791 h 599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9636" h="59906">
                <a:moveTo>
                  <a:pt x="57653" y="48791"/>
                </a:moveTo>
                <a:cubicBezTo>
                  <a:pt x="50261" y="41398"/>
                  <a:pt x="42320" y="34553"/>
                  <a:pt x="34106" y="27982"/>
                </a:cubicBezTo>
                <a:cubicBezTo>
                  <a:pt x="38487" y="22506"/>
                  <a:pt x="42868" y="17030"/>
                  <a:pt x="47249" y="11554"/>
                </a:cubicBezTo>
                <a:cubicBezTo>
                  <a:pt x="52451" y="4983"/>
                  <a:pt x="43416" y="-4327"/>
                  <a:pt x="37940" y="2245"/>
                </a:cubicBezTo>
                <a:cubicBezTo>
                  <a:pt x="33285" y="7994"/>
                  <a:pt x="28630" y="14018"/>
                  <a:pt x="23702" y="19768"/>
                </a:cubicBezTo>
                <a:cubicBezTo>
                  <a:pt x="19047" y="16208"/>
                  <a:pt x="14119" y="12649"/>
                  <a:pt x="9464" y="9363"/>
                </a:cubicBezTo>
                <a:cubicBezTo>
                  <a:pt x="2619" y="4709"/>
                  <a:pt x="-3952" y="15935"/>
                  <a:pt x="2893" y="20589"/>
                </a:cubicBezTo>
                <a:cubicBezTo>
                  <a:pt x="7274" y="23601"/>
                  <a:pt x="11381" y="26613"/>
                  <a:pt x="15762" y="29899"/>
                </a:cubicBezTo>
                <a:cubicBezTo>
                  <a:pt x="12750" y="33732"/>
                  <a:pt x="9464" y="37565"/>
                  <a:pt x="6452" y="41398"/>
                </a:cubicBezTo>
                <a:cubicBezTo>
                  <a:pt x="1250" y="47969"/>
                  <a:pt x="10286" y="57279"/>
                  <a:pt x="15762" y="50707"/>
                </a:cubicBezTo>
                <a:cubicBezTo>
                  <a:pt x="19047" y="46600"/>
                  <a:pt x="22607" y="42220"/>
                  <a:pt x="25892" y="38113"/>
                </a:cubicBezTo>
                <a:cubicBezTo>
                  <a:pt x="33559" y="44410"/>
                  <a:pt x="40951" y="50981"/>
                  <a:pt x="48344" y="58100"/>
                </a:cubicBezTo>
                <a:cubicBezTo>
                  <a:pt x="54642" y="63850"/>
                  <a:pt x="63677" y="54541"/>
                  <a:pt x="57653" y="48791"/>
                </a:cubicBezTo>
                <a:close/>
              </a:path>
            </a:pathLst>
          </a:custGeom>
          <a:solidFill>
            <a:srgbClr val="EF4B4B"/>
          </a:solidFill>
          <a:ln w="2733" cap="flat">
            <a:noFill/>
            <a:prstDash val="solid"/>
            <a:miter/>
          </a:ln>
        </p:spPr>
        <p:txBody>
          <a:bodyPr rtlCol="0" anchor="ctr"/>
          <a:lstStyle/>
          <a:p>
            <a:endParaRPr lang="fr-FR"/>
          </a:p>
        </p:txBody>
      </p:sp>
      <p:sp>
        <p:nvSpPr>
          <p:cNvPr id="222" name="days5">
            <a:extLst>
              <a:ext uri="{FF2B5EF4-FFF2-40B4-BE49-F238E27FC236}">
                <a16:creationId xmlns:a16="http://schemas.microsoft.com/office/drawing/2014/main" id="{867A9EE6-D4F0-476A-8FE8-13DAB100D56E}"/>
              </a:ext>
            </a:extLst>
          </p:cNvPr>
          <p:cNvSpPr/>
          <p:nvPr/>
        </p:nvSpPr>
        <p:spPr>
          <a:xfrm>
            <a:off x="2372540" y="3493803"/>
            <a:ext cx="59602" cy="59906"/>
          </a:xfrm>
          <a:custGeom>
            <a:avLst/>
            <a:gdLst>
              <a:gd name="connsiteX0" fmla="*/ 57653 w 59602"/>
              <a:gd name="connsiteY0" fmla="*/ 48791 h 59906"/>
              <a:gd name="connsiteX1" fmla="*/ 34106 w 59602"/>
              <a:gd name="connsiteY1" fmla="*/ 27982 h 59906"/>
              <a:gd name="connsiteX2" fmla="*/ 47249 w 59602"/>
              <a:gd name="connsiteY2" fmla="*/ 11554 h 59906"/>
              <a:gd name="connsiteX3" fmla="*/ 37940 w 59602"/>
              <a:gd name="connsiteY3" fmla="*/ 2245 h 59906"/>
              <a:gd name="connsiteX4" fmla="*/ 23702 w 59602"/>
              <a:gd name="connsiteY4" fmla="*/ 19768 h 59906"/>
              <a:gd name="connsiteX5" fmla="*/ 9464 w 59602"/>
              <a:gd name="connsiteY5" fmla="*/ 9363 h 59906"/>
              <a:gd name="connsiteX6" fmla="*/ 2893 w 59602"/>
              <a:gd name="connsiteY6" fmla="*/ 20589 h 59906"/>
              <a:gd name="connsiteX7" fmla="*/ 15762 w 59602"/>
              <a:gd name="connsiteY7" fmla="*/ 29899 h 59906"/>
              <a:gd name="connsiteX8" fmla="*/ 6452 w 59602"/>
              <a:gd name="connsiteY8" fmla="*/ 41398 h 59906"/>
              <a:gd name="connsiteX9" fmla="*/ 15762 w 59602"/>
              <a:gd name="connsiteY9" fmla="*/ 50707 h 59906"/>
              <a:gd name="connsiteX10" fmla="*/ 25892 w 59602"/>
              <a:gd name="connsiteY10" fmla="*/ 38113 h 59906"/>
              <a:gd name="connsiteX11" fmla="*/ 48344 w 59602"/>
              <a:gd name="connsiteY11" fmla="*/ 58100 h 59906"/>
              <a:gd name="connsiteX12" fmla="*/ 57653 w 59602"/>
              <a:gd name="connsiteY12" fmla="*/ 48791 h 599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9602" h="59906">
                <a:moveTo>
                  <a:pt x="57653" y="48791"/>
                </a:moveTo>
                <a:cubicBezTo>
                  <a:pt x="50261" y="41398"/>
                  <a:pt x="42320" y="34553"/>
                  <a:pt x="34106" y="27982"/>
                </a:cubicBezTo>
                <a:cubicBezTo>
                  <a:pt x="38487" y="22506"/>
                  <a:pt x="42868" y="17030"/>
                  <a:pt x="47249" y="11554"/>
                </a:cubicBezTo>
                <a:cubicBezTo>
                  <a:pt x="52451" y="4983"/>
                  <a:pt x="43416" y="-4327"/>
                  <a:pt x="37940" y="2245"/>
                </a:cubicBezTo>
                <a:cubicBezTo>
                  <a:pt x="33285" y="7994"/>
                  <a:pt x="28630" y="14018"/>
                  <a:pt x="23702" y="19768"/>
                </a:cubicBezTo>
                <a:cubicBezTo>
                  <a:pt x="19047" y="16208"/>
                  <a:pt x="14119" y="12649"/>
                  <a:pt x="9464" y="9363"/>
                </a:cubicBezTo>
                <a:cubicBezTo>
                  <a:pt x="2619" y="4709"/>
                  <a:pt x="-3952" y="15935"/>
                  <a:pt x="2893" y="20589"/>
                </a:cubicBezTo>
                <a:cubicBezTo>
                  <a:pt x="7274" y="23601"/>
                  <a:pt x="11381" y="26613"/>
                  <a:pt x="15762" y="29899"/>
                </a:cubicBezTo>
                <a:cubicBezTo>
                  <a:pt x="12750" y="33732"/>
                  <a:pt x="9464" y="37565"/>
                  <a:pt x="6452" y="41398"/>
                </a:cubicBezTo>
                <a:cubicBezTo>
                  <a:pt x="1250" y="47969"/>
                  <a:pt x="10286" y="57279"/>
                  <a:pt x="15762" y="50707"/>
                </a:cubicBezTo>
                <a:cubicBezTo>
                  <a:pt x="19047" y="46600"/>
                  <a:pt x="22607" y="42220"/>
                  <a:pt x="25892" y="38113"/>
                </a:cubicBezTo>
                <a:cubicBezTo>
                  <a:pt x="33559" y="44410"/>
                  <a:pt x="40951" y="50981"/>
                  <a:pt x="48344" y="58100"/>
                </a:cubicBezTo>
                <a:cubicBezTo>
                  <a:pt x="54368" y="63850"/>
                  <a:pt x="63677" y="54541"/>
                  <a:pt x="57653" y="48791"/>
                </a:cubicBezTo>
                <a:close/>
              </a:path>
            </a:pathLst>
          </a:custGeom>
          <a:solidFill>
            <a:srgbClr val="EF4B4B"/>
          </a:solidFill>
          <a:ln w="2733" cap="flat">
            <a:noFill/>
            <a:prstDash val="solid"/>
            <a:miter/>
          </a:ln>
        </p:spPr>
        <p:txBody>
          <a:bodyPr rtlCol="0" anchor="ctr"/>
          <a:lstStyle/>
          <a:p>
            <a:endParaRPr lang="fr-FR"/>
          </a:p>
        </p:txBody>
      </p:sp>
      <p:sp>
        <p:nvSpPr>
          <p:cNvPr id="225" name="days6">
            <a:extLst>
              <a:ext uri="{FF2B5EF4-FFF2-40B4-BE49-F238E27FC236}">
                <a16:creationId xmlns:a16="http://schemas.microsoft.com/office/drawing/2014/main" id="{2D05EFA4-20BE-4437-B511-5E6667660007}"/>
              </a:ext>
            </a:extLst>
          </p:cNvPr>
          <p:cNvSpPr/>
          <p:nvPr/>
        </p:nvSpPr>
        <p:spPr>
          <a:xfrm>
            <a:off x="2488905" y="3479292"/>
            <a:ext cx="59636" cy="59938"/>
          </a:xfrm>
          <a:custGeom>
            <a:avLst/>
            <a:gdLst>
              <a:gd name="connsiteX0" fmla="*/ 57653 w 59636"/>
              <a:gd name="connsiteY0" fmla="*/ 48791 h 59938"/>
              <a:gd name="connsiteX1" fmla="*/ 34106 w 59636"/>
              <a:gd name="connsiteY1" fmla="*/ 27982 h 59938"/>
              <a:gd name="connsiteX2" fmla="*/ 47249 w 59636"/>
              <a:gd name="connsiteY2" fmla="*/ 11554 h 59938"/>
              <a:gd name="connsiteX3" fmla="*/ 37940 w 59636"/>
              <a:gd name="connsiteY3" fmla="*/ 2245 h 59938"/>
              <a:gd name="connsiteX4" fmla="*/ 23702 w 59636"/>
              <a:gd name="connsiteY4" fmla="*/ 19768 h 59938"/>
              <a:gd name="connsiteX5" fmla="*/ 9464 w 59636"/>
              <a:gd name="connsiteY5" fmla="*/ 9363 h 59938"/>
              <a:gd name="connsiteX6" fmla="*/ 2893 w 59636"/>
              <a:gd name="connsiteY6" fmla="*/ 20589 h 59938"/>
              <a:gd name="connsiteX7" fmla="*/ 15762 w 59636"/>
              <a:gd name="connsiteY7" fmla="*/ 29899 h 59938"/>
              <a:gd name="connsiteX8" fmla="*/ 6452 w 59636"/>
              <a:gd name="connsiteY8" fmla="*/ 41398 h 59938"/>
              <a:gd name="connsiteX9" fmla="*/ 15762 w 59636"/>
              <a:gd name="connsiteY9" fmla="*/ 50707 h 59938"/>
              <a:gd name="connsiteX10" fmla="*/ 25892 w 59636"/>
              <a:gd name="connsiteY10" fmla="*/ 38113 h 59938"/>
              <a:gd name="connsiteX11" fmla="*/ 48344 w 59636"/>
              <a:gd name="connsiteY11" fmla="*/ 58100 h 59938"/>
              <a:gd name="connsiteX12" fmla="*/ 57653 w 59636"/>
              <a:gd name="connsiteY12" fmla="*/ 48791 h 59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9636" h="59938">
                <a:moveTo>
                  <a:pt x="57653" y="48791"/>
                </a:moveTo>
                <a:cubicBezTo>
                  <a:pt x="50261" y="41398"/>
                  <a:pt x="42320" y="34553"/>
                  <a:pt x="34106" y="27982"/>
                </a:cubicBezTo>
                <a:cubicBezTo>
                  <a:pt x="38487" y="22506"/>
                  <a:pt x="42868" y="17030"/>
                  <a:pt x="47249" y="11554"/>
                </a:cubicBezTo>
                <a:cubicBezTo>
                  <a:pt x="52451" y="4983"/>
                  <a:pt x="43416" y="-4327"/>
                  <a:pt x="37940" y="2245"/>
                </a:cubicBezTo>
                <a:cubicBezTo>
                  <a:pt x="33285" y="7994"/>
                  <a:pt x="28630" y="14018"/>
                  <a:pt x="23702" y="19768"/>
                </a:cubicBezTo>
                <a:cubicBezTo>
                  <a:pt x="19047" y="16208"/>
                  <a:pt x="14119" y="12649"/>
                  <a:pt x="9464" y="9363"/>
                </a:cubicBezTo>
                <a:cubicBezTo>
                  <a:pt x="2619" y="4709"/>
                  <a:pt x="-3952" y="15935"/>
                  <a:pt x="2893" y="20589"/>
                </a:cubicBezTo>
                <a:cubicBezTo>
                  <a:pt x="7274" y="23601"/>
                  <a:pt x="11381" y="26613"/>
                  <a:pt x="15762" y="29899"/>
                </a:cubicBezTo>
                <a:cubicBezTo>
                  <a:pt x="12750" y="33732"/>
                  <a:pt x="9464" y="37565"/>
                  <a:pt x="6452" y="41398"/>
                </a:cubicBezTo>
                <a:cubicBezTo>
                  <a:pt x="1250" y="47969"/>
                  <a:pt x="10286" y="57279"/>
                  <a:pt x="15762" y="50707"/>
                </a:cubicBezTo>
                <a:cubicBezTo>
                  <a:pt x="19047" y="46600"/>
                  <a:pt x="22607" y="42220"/>
                  <a:pt x="25892" y="38113"/>
                </a:cubicBezTo>
                <a:cubicBezTo>
                  <a:pt x="33559" y="44410"/>
                  <a:pt x="40951" y="50981"/>
                  <a:pt x="48344" y="58100"/>
                </a:cubicBezTo>
                <a:cubicBezTo>
                  <a:pt x="54641" y="63850"/>
                  <a:pt x="63677" y="54814"/>
                  <a:pt x="57653" y="48791"/>
                </a:cubicBezTo>
                <a:close/>
              </a:path>
            </a:pathLst>
          </a:custGeom>
          <a:solidFill>
            <a:srgbClr val="EF4B4B"/>
          </a:solidFill>
          <a:ln w="2733" cap="flat">
            <a:noFill/>
            <a:prstDash val="solid"/>
            <a:miter/>
          </a:ln>
        </p:spPr>
        <p:txBody>
          <a:bodyPr rtlCol="0" anchor="ctr"/>
          <a:lstStyle/>
          <a:p>
            <a:endParaRPr lang="fr-FR"/>
          </a:p>
        </p:txBody>
      </p:sp>
      <p:sp>
        <p:nvSpPr>
          <p:cNvPr id="226" name="days7">
            <a:extLst>
              <a:ext uri="{FF2B5EF4-FFF2-40B4-BE49-F238E27FC236}">
                <a16:creationId xmlns:a16="http://schemas.microsoft.com/office/drawing/2014/main" id="{C28082CA-DAEB-4357-99D8-E19E6505673C}"/>
              </a:ext>
            </a:extLst>
          </p:cNvPr>
          <p:cNvSpPr/>
          <p:nvPr/>
        </p:nvSpPr>
        <p:spPr>
          <a:xfrm>
            <a:off x="2605545" y="3465054"/>
            <a:ext cx="59602" cy="59906"/>
          </a:xfrm>
          <a:custGeom>
            <a:avLst/>
            <a:gdLst>
              <a:gd name="connsiteX0" fmla="*/ 57653 w 59602"/>
              <a:gd name="connsiteY0" fmla="*/ 48791 h 59906"/>
              <a:gd name="connsiteX1" fmla="*/ 34106 w 59602"/>
              <a:gd name="connsiteY1" fmla="*/ 27982 h 59906"/>
              <a:gd name="connsiteX2" fmla="*/ 47249 w 59602"/>
              <a:gd name="connsiteY2" fmla="*/ 11554 h 59906"/>
              <a:gd name="connsiteX3" fmla="*/ 37940 w 59602"/>
              <a:gd name="connsiteY3" fmla="*/ 2245 h 59906"/>
              <a:gd name="connsiteX4" fmla="*/ 23702 w 59602"/>
              <a:gd name="connsiteY4" fmla="*/ 19768 h 59906"/>
              <a:gd name="connsiteX5" fmla="*/ 9464 w 59602"/>
              <a:gd name="connsiteY5" fmla="*/ 9363 h 59906"/>
              <a:gd name="connsiteX6" fmla="*/ 2893 w 59602"/>
              <a:gd name="connsiteY6" fmla="*/ 20589 h 59906"/>
              <a:gd name="connsiteX7" fmla="*/ 15762 w 59602"/>
              <a:gd name="connsiteY7" fmla="*/ 29899 h 59906"/>
              <a:gd name="connsiteX8" fmla="*/ 6452 w 59602"/>
              <a:gd name="connsiteY8" fmla="*/ 41398 h 59906"/>
              <a:gd name="connsiteX9" fmla="*/ 15762 w 59602"/>
              <a:gd name="connsiteY9" fmla="*/ 50707 h 59906"/>
              <a:gd name="connsiteX10" fmla="*/ 25892 w 59602"/>
              <a:gd name="connsiteY10" fmla="*/ 38113 h 59906"/>
              <a:gd name="connsiteX11" fmla="*/ 48344 w 59602"/>
              <a:gd name="connsiteY11" fmla="*/ 58100 h 59906"/>
              <a:gd name="connsiteX12" fmla="*/ 57653 w 59602"/>
              <a:gd name="connsiteY12" fmla="*/ 48791 h 599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9602" h="59906">
                <a:moveTo>
                  <a:pt x="57653" y="48791"/>
                </a:moveTo>
                <a:cubicBezTo>
                  <a:pt x="50261" y="41398"/>
                  <a:pt x="42320" y="34553"/>
                  <a:pt x="34106" y="27982"/>
                </a:cubicBezTo>
                <a:cubicBezTo>
                  <a:pt x="38487" y="22506"/>
                  <a:pt x="42868" y="17030"/>
                  <a:pt x="47249" y="11554"/>
                </a:cubicBezTo>
                <a:cubicBezTo>
                  <a:pt x="52451" y="4983"/>
                  <a:pt x="43416" y="-4327"/>
                  <a:pt x="37940" y="2245"/>
                </a:cubicBezTo>
                <a:cubicBezTo>
                  <a:pt x="33285" y="7994"/>
                  <a:pt x="28630" y="14018"/>
                  <a:pt x="23702" y="19768"/>
                </a:cubicBezTo>
                <a:cubicBezTo>
                  <a:pt x="19047" y="16208"/>
                  <a:pt x="14119" y="12649"/>
                  <a:pt x="9464" y="9363"/>
                </a:cubicBezTo>
                <a:cubicBezTo>
                  <a:pt x="2619" y="4709"/>
                  <a:pt x="-3952" y="15935"/>
                  <a:pt x="2893" y="20589"/>
                </a:cubicBezTo>
                <a:cubicBezTo>
                  <a:pt x="7274" y="23601"/>
                  <a:pt x="11381" y="26613"/>
                  <a:pt x="15762" y="29899"/>
                </a:cubicBezTo>
                <a:cubicBezTo>
                  <a:pt x="12750" y="33732"/>
                  <a:pt x="9464" y="37565"/>
                  <a:pt x="6452" y="41398"/>
                </a:cubicBezTo>
                <a:cubicBezTo>
                  <a:pt x="1250" y="47969"/>
                  <a:pt x="10286" y="57279"/>
                  <a:pt x="15762" y="50707"/>
                </a:cubicBezTo>
                <a:cubicBezTo>
                  <a:pt x="19047" y="46600"/>
                  <a:pt x="22607" y="42220"/>
                  <a:pt x="25892" y="38113"/>
                </a:cubicBezTo>
                <a:cubicBezTo>
                  <a:pt x="33559" y="44410"/>
                  <a:pt x="40951" y="50981"/>
                  <a:pt x="48344" y="58100"/>
                </a:cubicBezTo>
                <a:cubicBezTo>
                  <a:pt x="54368" y="63850"/>
                  <a:pt x="63677" y="54541"/>
                  <a:pt x="57653" y="48791"/>
                </a:cubicBezTo>
                <a:close/>
              </a:path>
            </a:pathLst>
          </a:custGeom>
          <a:solidFill>
            <a:srgbClr val="EF4B4B"/>
          </a:solidFill>
          <a:ln w="2733" cap="flat">
            <a:noFill/>
            <a:prstDash val="solid"/>
            <a:miter/>
          </a:ln>
        </p:spPr>
        <p:txBody>
          <a:bodyPr rtlCol="0" anchor="ctr"/>
          <a:lstStyle/>
          <a:p>
            <a:endParaRPr lang="fr-FR"/>
          </a:p>
        </p:txBody>
      </p:sp>
      <p:sp>
        <p:nvSpPr>
          <p:cNvPr id="232" name="days8">
            <a:extLst>
              <a:ext uri="{FF2B5EF4-FFF2-40B4-BE49-F238E27FC236}">
                <a16:creationId xmlns:a16="http://schemas.microsoft.com/office/drawing/2014/main" id="{275C7E50-4009-414B-9F7E-AEF39F10BBA9}"/>
              </a:ext>
            </a:extLst>
          </p:cNvPr>
          <p:cNvSpPr/>
          <p:nvPr/>
        </p:nvSpPr>
        <p:spPr>
          <a:xfrm>
            <a:off x="2721910" y="3450817"/>
            <a:ext cx="59602" cy="59906"/>
          </a:xfrm>
          <a:custGeom>
            <a:avLst/>
            <a:gdLst>
              <a:gd name="connsiteX0" fmla="*/ 57653 w 59602"/>
              <a:gd name="connsiteY0" fmla="*/ 48791 h 59906"/>
              <a:gd name="connsiteX1" fmla="*/ 34106 w 59602"/>
              <a:gd name="connsiteY1" fmla="*/ 27982 h 59906"/>
              <a:gd name="connsiteX2" fmla="*/ 47249 w 59602"/>
              <a:gd name="connsiteY2" fmla="*/ 11554 h 59906"/>
              <a:gd name="connsiteX3" fmla="*/ 37940 w 59602"/>
              <a:gd name="connsiteY3" fmla="*/ 2245 h 59906"/>
              <a:gd name="connsiteX4" fmla="*/ 23702 w 59602"/>
              <a:gd name="connsiteY4" fmla="*/ 19768 h 59906"/>
              <a:gd name="connsiteX5" fmla="*/ 9464 w 59602"/>
              <a:gd name="connsiteY5" fmla="*/ 9363 h 59906"/>
              <a:gd name="connsiteX6" fmla="*/ 2893 w 59602"/>
              <a:gd name="connsiteY6" fmla="*/ 20589 h 59906"/>
              <a:gd name="connsiteX7" fmla="*/ 15762 w 59602"/>
              <a:gd name="connsiteY7" fmla="*/ 29898 h 59906"/>
              <a:gd name="connsiteX8" fmla="*/ 6452 w 59602"/>
              <a:gd name="connsiteY8" fmla="*/ 41398 h 59906"/>
              <a:gd name="connsiteX9" fmla="*/ 15762 w 59602"/>
              <a:gd name="connsiteY9" fmla="*/ 50707 h 59906"/>
              <a:gd name="connsiteX10" fmla="*/ 25892 w 59602"/>
              <a:gd name="connsiteY10" fmla="*/ 38113 h 59906"/>
              <a:gd name="connsiteX11" fmla="*/ 48344 w 59602"/>
              <a:gd name="connsiteY11" fmla="*/ 58100 h 59906"/>
              <a:gd name="connsiteX12" fmla="*/ 57653 w 59602"/>
              <a:gd name="connsiteY12" fmla="*/ 48791 h 599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9602" h="59906">
                <a:moveTo>
                  <a:pt x="57653" y="48791"/>
                </a:moveTo>
                <a:cubicBezTo>
                  <a:pt x="50261" y="41398"/>
                  <a:pt x="42320" y="34553"/>
                  <a:pt x="34106" y="27982"/>
                </a:cubicBezTo>
                <a:cubicBezTo>
                  <a:pt x="38487" y="22506"/>
                  <a:pt x="42868" y="17030"/>
                  <a:pt x="47249" y="11554"/>
                </a:cubicBezTo>
                <a:cubicBezTo>
                  <a:pt x="52451" y="4983"/>
                  <a:pt x="43416" y="-4327"/>
                  <a:pt x="37940" y="2245"/>
                </a:cubicBezTo>
                <a:cubicBezTo>
                  <a:pt x="33285" y="7994"/>
                  <a:pt x="28630" y="14018"/>
                  <a:pt x="23702" y="19768"/>
                </a:cubicBezTo>
                <a:cubicBezTo>
                  <a:pt x="19047" y="16208"/>
                  <a:pt x="14119" y="12649"/>
                  <a:pt x="9464" y="9363"/>
                </a:cubicBezTo>
                <a:cubicBezTo>
                  <a:pt x="2619" y="4709"/>
                  <a:pt x="-3952" y="15935"/>
                  <a:pt x="2893" y="20589"/>
                </a:cubicBezTo>
                <a:cubicBezTo>
                  <a:pt x="7274" y="23601"/>
                  <a:pt x="11381" y="26613"/>
                  <a:pt x="15762" y="29898"/>
                </a:cubicBezTo>
                <a:cubicBezTo>
                  <a:pt x="12750" y="33732"/>
                  <a:pt x="9464" y="37565"/>
                  <a:pt x="6452" y="41398"/>
                </a:cubicBezTo>
                <a:cubicBezTo>
                  <a:pt x="1250" y="47969"/>
                  <a:pt x="10286" y="57279"/>
                  <a:pt x="15762" y="50707"/>
                </a:cubicBezTo>
                <a:cubicBezTo>
                  <a:pt x="19047" y="46600"/>
                  <a:pt x="22607" y="42220"/>
                  <a:pt x="25892" y="38113"/>
                </a:cubicBezTo>
                <a:cubicBezTo>
                  <a:pt x="33559" y="44410"/>
                  <a:pt x="40951" y="50981"/>
                  <a:pt x="48344" y="58100"/>
                </a:cubicBezTo>
                <a:cubicBezTo>
                  <a:pt x="54368" y="63850"/>
                  <a:pt x="63677" y="54541"/>
                  <a:pt x="57653" y="48791"/>
                </a:cubicBezTo>
                <a:close/>
              </a:path>
            </a:pathLst>
          </a:custGeom>
          <a:solidFill>
            <a:srgbClr val="EF4B4B"/>
          </a:solidFill>
          <a:ln w="2733" cap="flat">
            <a:noFill/>
            <a:prstDash val="solid"/>
            <a:miter/>
          </a:ln>
        </p:spPr>
        <p:txBody>
          <a:bodyPr rtlCol="0" anchor="ctr"/>
          <a:lstStyle/>
          <a:p>
            <a:endParaRPr lang="fr-FR"/>
          </a:p>
        </p:txBody>
      </p:sp>
      <p:sp>
        <p:nvSpPr>
          <p:cNvPr id="233" name="days9">
            <a:extLst>
              <a:ext uri="{FF2B5EF4-FFF2-40B4-BE49-F238E27FC236}">
                <a16:creationId xmlns:a16="http://schemas.microsoft.com/office/drawing/2014/main" id="{4A4E873C-425C-4626-9562-43C9DF9CCD3D}"/>
              </a:ext>
            </a:extLst>
          </p:cNvPr>
          <p:cNvSpPr/>
          <p:nvPr/>
        </p:nvSpPr>
        <p:spPr>
          <a:xfrm>
            <a:off x="2838276" y="3436305"/>
            <a:ext cx="59636" cy="59938"/>
          </a:xfrm>
          <a:custGeom>
            <a:avLst/>
            <a:gdLst>
              <a:gd name="connsiteX0" fmla="*/ 57653 w 59636"/>
              <a:gd name="connsiteY0" fmla="*/ 48791 h 59938"/>
              <a:gd name="connsiteX1" fmla="*/ 34106 w 59636"/>
              <a:gd name="connsiteY1" fmla="*/ 27982 h 59938"/>
              <a:gd name="connsiteX2" fmla="*/ 47249 w 59636"/>
              <a:gd name="connsiteY2" fmla="*/ 11554 h 59938"/>
              <a:gd name="connsiteX3" fmla="*/ 37940 w 59636"/>
              <a:gd name="connsiteY3" fmla="*/ 2245 h 59938"/>
              <a:gd name="connsiteX4" fmla="*/ 23702 w 59636"/>
              <a:gd name="connsiteY4" fmla="*/ 19768 h 59938"/>
              <a:gd name="connsiteX5" fmla="*/ 9464 w 59636"/>
              <a:gd name="connsiteY5" fmla="*/ 9363 h 59938"/>
              <a:gd name="connsiteX6" fmla="*/ 2893 w 59636"/>
              <a:gd name="connsiteY6" fmla="*/ 20589 h 59938"/>
              <a:gd name="connsiteX7" fmla="*/ 15762 w 59636"/>
              <a:gd name="connsiteY7" fmla="*/ 29899 h 59938"/>
              <a:gd name="connsiteX8" fmla="*/ 6452 w 59636"/>
              <a:gd name="connsiteY8" fmla="*/ 41398 h 59938"/>
              <a:gd name="connsiteX9" fmla="*/ 15762 w 59636"/>
              <a:gd name="connsiteY9" fmla="*/ 50707 h 59938"/>
              <a:gd name="connsiteX10" fmla="*/ 25892 w 59636"/>
              <a:gd name="connsiteY10" fmla="*/ 38113 h 59938"/>
              <a:gd name="connsiteX11" fmla="*/ 48344 w 59636"/>
              <a:gd name="connsiteY11" fmla="*/ 58100 h 59938"/>
              <a:gd name="connsiteX12" fmla="*/ 57653 w 59636"/>
              <a:gd name="connsiteY12" fmla="*/ 48791 h 59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9636" h="59938">
                <a:moveTo>
                  <a:pt x="57653" y="48791"/>
                </a:moveTo>
                <a:cubicBezTo>
                  <a:pt x="50261" y="41398"/>
                  <a:pt x="42320" y="34553"/>
                  <a:pt x="34106" y="27982"/>
                </a:cubicBezTo>
                <a:cubicBezTo>
                  <a:pt x="38487" y="22506"/>
                  <a:pt x="42868" y="17030"/>
                  <a:pt x="47249" y="11554"/>
                </a:cubicBezTo>
                <a:cubicBezTo>
                  <a:pt x="52451" y="4983"/>
                  <a:pt x="43416" y="-4327"/>
                  <a:pt x="37940" y="2245"/>
                </a:cubicBezTo>
                <a:cubicBezTo>
                  <a:pt x="33285" y="7994"/>
                  <a:pt x="28630" y="14018"/>
                  <a:pt x="23702" y="19768"/>
                </a:cubicBezTo>
                <a:cubicBezTo>
                  <a:pt x="19047" y="16208"/>
                  <a:pt x="14119" y="12649"/>
                  <a:pt x="9464" y="9363"/>
                </a:cubicBezTo>
                <a:cubicBezTo>
                  <a:pt x="2619" y="4709"/>
                  <a:pt x="-3952" y="15935"/>
                  <a:pt x="2893" y="20589"/>
                </a:cubicBezTo>
                <a:cubicBezTo>
                  <a:pt x="7274" y="23601"/>
                  <a:pt x="11381" y="26613"/>
                  <a:pt x="15762" y="29899"/>
                </a:cubicBezTo>
                <a:cubicBezTo>
                  <a:pt x="12750" y="33732"/>
                  <a:pt x="9464" y="37565"/>
                  <a:pt x="6452" y="41398"/>
                </a:cubicBezTo>
                <a:cubicBezTo>
                  <a:pt x="1250" y="47969"/>
                  <a:pt x="10286" y="57279"/>
                  <a:pt x="15762" y="50707"/>
                </a:cubicBezTo>
                <a:cubicBezTo>
                  <a:pt x="19047" y="46600"/>
                  <a:pt x="22607" y="42220"/>
                  <a:pt x="25892" y="38113"/>
                </a:cubicBezTo>
                <a:cubicBezTo>
                  <a:pt x="33559" y="44410"/>
                  <a:pt x="40951" y="50981"/>
                  <a:pt x="48344" y="58100"/>
                </a:cubicBezTo>
                <a:cubicBezTo>
                  <a:pt x="54642" y="63850"/>
                  <a:pt x="63677" y="54814"/>
                  <a:pt x="57653" y="48791"/>
                </a:cubicBezTo>
                <a:close/>
              </a:path>
            </a:pathLst>
          </a:custGeom>
          <a:solidFill>
            <a:srgbClr val="EF4B4B"/>
          </a:solidFill>
          <a:ln w="2733" cap="flat">
            <a:noFill/>
            <a:prstDash val="solid"/>
            <a:miter/>
          </a:ln>
        </p:spPr>
        <p:txBody>
          <a:bodyPr rtlCol="0" anchor="ctr"/>
          <a:lstStyle/>
          <a:p>
            <a:endParaRPr lang="fr-FR"/>
          </a:p>
        </p:txBody>
      </p:sp>
      <p:sp>
        <p:nvSpPr>
          <p:cNvPr id="229" name="days10">
            <a:extLst>
              <a:ext uri="{FF2B5EF4-FFF2-40B4-BE49-F238E27FC236}">
                <a16:creationId xmlns:a16="http://schemas.microsoft.com/office/drawing/2014/main" id="{23209F7F-979F-4819-A94A-B4287200382E}"/>
              </a:ext>
            </a:extLst>
          </p:cNvPr>
          <p:cNvSpPr/>
          <p:nvPr/>
        </p:nvSpPr>
        <p:spPr>
          <a:xfrm>
            <a:off x="2157332" y="3647132"/>
            <a:ext cx="59602" cy="59938"/>
          </a:xfrm>
          <a:custGeom>
            <a:avLst/>
            <a:gdLst>
              <a:gd name="connsiteX0" fmla="*/ 57653 w 59602"/>
              <a:gd name="connsiteY0" fmla="*/ 48791 h 59938"/>
              <a:gd name="connsiteX1" fmla="*/ 34106 w 59602"/>
              <a:gd name="connsiteY1" fmla="*/ 27982 h 59938"/>
              <a:gd name="connsiteX2" fmla="*/ 47249 w 59602"/>
              <a:gd name="connsiteY2" fmla="*/ 11554 h 59938"/>
              <a:gd name="connsiteX3" fmla="*/ 37940 w 59602"/>
              <a:gd name="connsiteY3" fmla="*/ 2245 h 59938"/>
              <a:gd name="connsiteX4" fmla="*/ 23702 w 59602"/>
              <a:gd name="connsiteY4" fmla="*/ 19768 h 59938"/>
              <a:gd name="connsiteX5" fmla="*/ 9464 w 59602"/>
              <a:gd name="connsiteY5" fmla="*/ 9363 h 59938"/>
              <a:gd name="connsiteX6" fmla="*/ 2893 w 59602"/>
              <a:gd name="connsiteY6" fmla="*/ 20589 h 59938"/>
              <a:gd name="connsiteX7" fmla="*/ 15762 w 59602"/>
              <a:gd name="connsiteY7" fmla="*/ 29899 h 59938"/>
              <a:gd name="connsiteX8" fmla="*/ 6452 w 59602"/>
              <a:gd name="connsiteY8" fmla="*/ 41398 h 59938"/>
              <a:gd name="connsiteX9" fmla="*/ 15762 w 59602"/>
              <a:gd name="connsiteY9" fmla="*/ 50707 h 59938"/>
              <a:gd name="connsiteX10" fmla="*/ 25892 w 59602"/>
              <a:gd name="connsiteY10" fmla="*/ 38113 h 59938"/>
              <a:gd name="connsiteX11" fmla="*/ 48344 w 59602"/>
              <a:gd name="connsiteY11" fmla="*/ 58100 h 59938"/>
              <a:gd name="connsiteX12" fmla="*/ 57653 w 59602"/>
              <a:gd name="connsiteY12" fmla="*/ 48791 h 59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9602" h="59938">
                <a:moveTo>
                  <a:pt x="57653" y="48791"/>
                </a:moveTo>
                <a:cubicBezTo>
                  <a:pt x="50261" y="41398"/>
                  <a:pt x="42320" y="34553"/>
                  <a:pt x="34106" y="27982"/>
                </a:cubicBezTo>
                <a:cubicBezTo>
                  <a:pt x="38487" y="22506"/>
                  <a:pt x="42868" y="17030"/>
                  <a:pt x="47249" y="11554"/>
                </a:cubicBezTo>
                <a:cubicBezTo>
                  <a:pt x="52451" y="4983"/>
                  <a:pt x="43416" y="-4327"/>
                  <a:pt x="37940" y="2245"/>
                </a:cubicBezTo>
                <a:cubicBezTo>
                  <a:pt x="33285" y="7994"/>
                  <a:pt x="28630" y="14018"/>
                  <a:pt x="23702" y="19768"/>
                </a:cubicBezTo>
                <a:cubicBezTo>
                  <a:pt x="19047" y="16208"/>
                  <a:pt x="14119" y="12649"/>
                  <a:pt x="9464" y="9363"/>
                </a:cubicBezTo>
                <a:cubicBezTo>
                  <a:pt x="2619" y="4709"/>
                  <a:pt x="-3952" y="15935"/>
                  <a:pt x="2893" y="20589"/>
                </a:cubicBezTo>
                <a:cubicBezTo>
                  <a:pt x="7274" y="23601"/>
                  <a:pt x="11381" y="26613"/>
                  <a:pt x="15762" y="29899"/>
                </a:cubicBezTo>
                <a:cubicBezTo>
                  <a:pt x="12750" y="33732"/>
                  <a:pt x="9464" y="37565"/>
                  <a:pt x="6452" y="41398"/>
                </a:cubicBezTo>
                <a:cubicBezTo>
                  <a:pt x="1250" y="47969"/>
                  <a:pt x="10286" y="57279"/>
                  <a:pt x="15762" y="50707"/>
                </a:cubicBezTo>
                <a:cubicBezTo>
                  <a:pt x="19047" y="46600"/>
                  <a:pt x="22607" y="42220"/>
                  <a:pt x="25892" y="38113"/>
                </a:cubicBezTo>
                <a:cubicBezTo>
                  <a:pt x="33559" y="44410"/>
                  <a:pt x="40951" y="50981"/>
                  <a:pt x="48344" y="58100"/>
                </a:cubicBezTo>
                <a:cubicBezTo>
                  <a:pt x="54368" y="63850"/>
                  <a:pt x="63677" y="54814"/>
                  <a:pt x="57653" y="48791"/>
                </a:cubicBezTo>
                <a:close/>
              </a:path>
            </a:pathLst>
          </a:custGeom>
          <a:solidFill>
            <a:srgbClr val="EF4B4B"/>
          </a:solidFill>
          <a:ln w="2733" cap="flat">
            <a:noFill/>
            <a:prstDash val="solid"/>
            <a:miter/>
          </a:ln>
        </p:spPr>
        <p:txBody>
          <a:bodyPr rtlCol="0" anchor="ctr"/>
          <a:lstStyle/>
          <a:p>
            <a:endParaRPr lang="fr-FR"/>
          </a:p>
        </p:txBody>
      </p:sp>
      <p:sp>
        <p:nvSpPr>
          <p:cNvPr id="228" name="days11">
            <a:extLst>
              <a:ext uri="{FF2B5EF4-FFF2-40B4-BE49-F238E27FC236}">
                <a16:creationId xmlns:a16="http://schemas.microsoft.com/office/drawing/2014/main" id="{BDFDB32D-98A5-4E34-817E-5E765FE19C22}"/>
              </a:ext>
            </a:extLst>
          </p:cNvPr>
          <p:cNvSpPr/>
          <p:nvPr/>
        </p:nvSpPr>
        <p:spPr>
          <a:xfrm>
            <a:off x="2279721" y="3633716"/>
            <a:ext cx="59636" cy="59906"/>
          </a:xfrm>
          <a:custGeom>
            <a:avLst/>
            <a:gdLst>
              <a:gd name="connsiteX0" fmla="*/ 57653 w 59636"/>
              <a:gd name="connsiteY0" fmla="*/ 48791 h 59906"/>
              <a:gd name="connsiteX1" fmla="*/ 34106 w 59636"/>
              <a:gd name="connsiteY1" fmla="*/ 27982 h 59906"/>
              <a:gd name="connsiteX2" fmla="*/ 47249 w 59636"/>
              <a:gd name="connsiteY2" fmla="*/ 11554 h 59906"/>
              <a:gd name="connsiteX3" fmla="*/ 37940 w 59636"/>
              <a:gd name="connsiteY3" fmla="*/ 2245 h 59906"/>
              <a:gd name="connsiteX4" fmla="*/ 23702 w 59636"/>
              <a:gd name="connsiteY4" fmla="*/ 19768 h 59906"/>
              <a:gd name="connsiteX5" fmla="*/ 9464 w 59636"/>
              <a:gd name="connsiteY5" fmla="*/ 9363 h 59906"/>
              <a:gd name="connsiteX6" fmla="*/ 2893 w 59636"/>
              <a:gd name="connsiteY6" fmla="*/ 20589 h 59906"/>
              <a:gd name="connsiteX7" fmla="*/ 15762 w 59636"/>
              <a:gd name="connsiteY7" fmla="*/ 29899 h 59906"/>
              <a:gd name="connsiteX8" fmla="*/ 6452 w 59636"/>
              <a:gd name="connsiteY8" fmla="*/ 41398 h 59906"/>
              <a:gd name="connsiteX9" fmla="*/ 15762 w 59636"/>
              <a:gd name="connsiteY9" fmla="*/ 50707 h 59906"/>
              <a:gd name="connsiteX10" fmla="*/ 25892 w 59636"/>
              <a:gd name="connsiteY10" fmla="*/ 38113 h 59906"/>
              <a:gd name="connsiteX11" fmla="*/ 48344 w 59636"/>
              <a:gd name="connsiteY11" fmla="*/ 58100 h 59906"/>
              <a:gd name="connsiteX12" fmla="*/ 57653 w 59636"/>
              <a:gd name="connsiteY12" fmla="*/ 48791 h 599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9636" h="59906">
                <a:moveTo>
                  <a:pt x="57653" y="48791"/>
                </a:moveTo>
                <a:cubicBezTo>
                  <a:pt x="50261" y="41398"/>
                  <a:pt x="42320" y="34553"/>
                  <a:pt x="34106" y="27982"/>
                </a:cubicBezTo>
                <a:cubicBezTo>
                  <a:pt x="38487" y="22506"/>
                  <a:pt x="42868" y="17030"/>
                  <a:pt x="47249" y="11554"/>
                </a:cubicBezTo>
                <a:cubicBezTo>
                  <a:pt x="52451" y="4983"/>
                  <a:pt x="43416" y="-4327"/>
                  <a:pt x="37940" y="2245"/>
                </a:cubicBezTo>
                <a:cubicBezTo>
                  <a:pt x="33285" y="7994"/>
                  <a:pt x="28630" y="14018"/>
                  <a:pt x="23702" y="19768"/>
                </a:cubicBezTo>
                <a:cubicBezTo>
                  <a:pt x="19047" y="16208"/>
                  <a:pt x="14119" y="12649"/>
                  <a:pt x="9464" y="9363"/>
                </a:cubicBezTo>
                <a:cubicBezTo>
                  <a:pt x="2619" y="4709"/>
                  <a:pt x="-3952" y="15935"/>
                  <a:pt x="2893" y="20589"/>
                </a:cubicBezTo>
                <a:cubicBezTo>
                  <a:pt x="7274" y="23601"/>
                  <a:pt x="11381" y="26613"/>
                  <a:pt x="15762" y="29899"/>
                </a:cubicBezTo>
                <a:cubicBezTo>
                  <a:pt x="12750" y="33732"/>
                  <a:pt x="9464" y="37565"/>
                  <a:pt x="6452" y="41398"/>
                </a:cubicBezTo>
                <a:cubicBezTo>
                  <a:pt x="1250" y="47969"/>
                  <a:pt x="10286" y="57279"/>
                  <a:pt x="15762" y="50707"/>
                </a:cubicBezTo>
                <a:cubicBezTo>
                  <a:pt x="19047" y="46600"/>
                  <a:pt x="22607" y="42220"/>
                  <a:pt x="25892" y="38113"/>
                </a:cubicBezTo>
                <a:cubicBezTo>
                  <a:pt x="33559" y="44410"/>
                  <a:pt x="40951" y="50981"/>
                  <a:pt x="48344" y="58100"/>
                </a:cubicBezTo>
                <a:cubicBezTo>
                  <a:pt x="54641" y="63850"/>
                  <a:pt x="63677" y="54541"/>
                  <a:pt x="57653" y="48791"/>
                </a:cubicBezTo>
                <a:close/>
              </a:path>
            </a:pathLst>
          </a:custGeom>
          <a:solidFill>
            <a:srgbClr val="EF4B4B"/>
          </a:solidFill>
          <a:ln w="2733" cap="flat">
            <a:noFill/>
            <a:prstDash val="solid"/>
            <a:miter/>
          </a:ln>
        </p:spPr>
        <p:txBody>
          <a:bodyPr rtlCol="0" anchor="ctr"/>
          <a:lstStyle/>
          <a:p>
            <a:endParaRPr lang="fr-FR"/>
          </a:p>
        </p:txBody>
      </p:sp>
      <p:sp>
        <p:nvSpPr>
          <p:cNvPr id="227" name="days12">
            <a:extLst>
              <a:ext uri="{FF2B5EF4-FFF2-40B4-BE49-F238E27FC236}">
                <a16:creationId xmlns:a16="http://schemas.microsoft.com/office/drawing/2014/main" id="{21369066-7FDD-40C1-A5B6-863497FBE9CF}"/>
              </a:ext>
            </a:extLst>
          </p:cNvPr>
          <p:cNvSpPr/>
          <p:nvPr/>
        </p:nvSpPr>
        <p:spPr>
          <a:xfrm>
            <a:off x="2389242" y="3619752"/>
            <a:ext cx="59602" cy="59906"/>
          </a:xfrm>
          <a:custGeom>
            <a:avLst/>
            <a:gdLst>
              <a:gd name="connsiteX0" fmla="*/ 57653 w 59602"/>
              <a:gd name="connsiteY0" fmla="*/ 48791 h 59906"/>
              <a:gd name="connsiteX1" fmla="*/ 34106 w 59602"/>
              <a:gd name="connsiteY1" fmla="*/ 27982 h 59906"/>
              <a:gd name="connsiteX2" fmla="*/ 47249 w 59602"/>
              <a:gd name="connsiteY2" fmla="*/ 11554 h 59906"/>
              <a:gd name="connsiteX3" fmla="*/ 37940 w 59602"/>
              <a:gd name="connsiteY3" fmla="*/ 2245 h 59906"/>
              <a:gd name="connsiteX4" fmla="*/ 23702 w 59602"/>
              <a:gd name="connsiteY4" fmla="*/ 19768 h 59906"/>
              <a:gd name="connsiteX5" fmla="*/ 9464 w 59602"/>
              <a:gd name="connsiteY5" fmla="*/ 9363 h 59906"/>
              <a:gd name="connsiteX6" fmla="*/ 2893 w 59602"/>
              <a:gd name="connsiteY6" fmla="*/ 20589 h 59906"/>
              <a:gd name="connsiteX7" fmla="*/ 15762 w 59602"/>
              <a:gd name="connsiteY7" fmla="*/ 29899 h 59906"/>
              <a:gd name="connsiteX8" fmla="*/ 6452 w 59602"/>
              <a:gd name="connsiteY8" fmla="*/ 41398 h 59906"/>
              <a:gd name="connsiteX9" fmla="*/ 15762 w 59602"/>
              <a:gd name="connsiteY9" fmla="*/ 50707 h 59906"/>
              <a:gd name="connsiteX10" fmla="*/ 25892 w 59602"/>
              <a:gd name="connsiteY10" fmla="*/ 38113 h 59906"/>
              <a:gd name="connsiteX11" fmla="*/ 48344 w 59602"/>
              <a:gd name="connsiteY11" fmla="*/ 58100 h 59906"/>
              <a:gd name="connsiteX12" fmla="*/ 57653 w 59602"/>
              <a:gd name="connsiteY12" fmla="*/ 48791 h 599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9602" h="59906">
                <a:moveTo>
                  <a:pt x="57653" y="48791"/>
                </a:moveTo>
                <a:cubicBezTo>
                  <a:pt x="50261" y="41398"/>
                  <a:pt x="42320" y="34553"/>
                  <a:pt x="34106" y="27982"/>
                </a:cubicBezTo>
                <a:cubicBezTo>
                  <a:pt x="38487" y="22506"/>
                  <a:pt x="42868" y="17030"/>
                  <a:pt x="47249" y="11554"/>
                </a:cubicBezTo>
                <a:cubicBezTo>
                  <a:pt x="52451" y="4983"/>
                  <a:pt x="43416" y="-4327"/>
                  <a:pt x="37940" y="2245"/>
                </a:cubicBezTo>
                <a:cubicBezTo>
                  <a:pt x="33285" y="7994"/>
                  <a:pt x="28630" y="14018"/>
                  <a:pt x="23702" y="19768"/>
                </a:cubicBezTo>
                <a:cubicBezTo>
                  <a:pt x="19047" y="16208"/>
                  <a:pt x="14119" y="12649"/>
                  <a:pt x="9464" y="9363"/>
                </a:cubicBezTo>
                <a:cubicBezTo>
                  <a:pt x="2619" y="4709"/>
                  <a:pt x="-3952" y="15935"/>
                  <a:pt x="2893" y="20589"/>
                </a:cubicBezTo>
                <a:cubicBezTo>
                  <a:pt x="7274" y="23601"/>
                  <a:pt x="11381" y="26613"/>
                  <a:pt x="15762" y="29899"/>
                </a:cubicBezTo>
                <a:cubicBezTo>
                  <a:pt x="12750" y="33732"/>
                  <a:pt x="9464" y="37565"/>
                  <a:pt x="6452" y="41398"/>
                </a:cubicBezTo>
                <a:cubicBezTo>
                  <a:pt x="1250" y="47969"/>
                  <a:pt x="10286" y="57279"/>
                  <a:pt x="15762" y="50707"/>
                </a:cubicBezTo>
                <a:cubicBezTo>
                  <a:pt x="19047" y="46600"/>
                  <a:pt x="22607" y="42220"/>
                  <a:pt x="25892" y="38113"/>
                </a:cubicBezTo>
                <a:cubicBezTo>
                  <a:pt x="33559" y="44410"/>
                  <a:pt x="40951" y="50981"/>
                  <a:pt x="48344" y="58100"/>
                </a:cubicBezTo>
                <a:cubicBezTo>
                  <a:pt x="54368" y="63850"/>
                  <a:pt x="63677" y="54541"/>
                  <a:pt x="57653" y="48791"/>
                </a:cubicBezTo>
                <a:close/>
              </a:path>
            </a:pathLst>
          </a:custGeom>
          <a:solidFill>
            <a:srgbClr val="EF4B4B"/>
          </a:solidFill>
          <a:ln w="2733" cap="flat">
            <a:noFill/>
            <a:prstDash val="solid"/>
            <a:miter/>
          </a:ln>
        </p:spPr>
        <p:txBody>
          <a:bodyPr rtlCol="0" anchor="ctr"/>
          <a:lstStyle/>
          <a:p>
            <a:endParaRPr lang="fr-FR"/>
          </a:p>
        </p:txBody>
      </p:sp>
      <p:sp>
        <p:nvSpPr>
          <p:cNvPr id="230" name="days13">
            <a:extLst>
              <a:ext uri="{FF2B5EF4-FFF2-40B4-BE49-F238E27FC236}">
                <a16:creationId xmlns:a16="http://schemas.microsoft.com/office/drawing/2014/main" id="{E4CCFF20-75EA-49EF-BFC3-036C55B14BBA}"/>
              </a:ext>
            </a:extLst>
          </p:cNvPr>
          <p:cNvSpPr/>
          <p:nvPr/>
        </p:nvSpPr>
        <p:spPr>
          <a:xfrm>
            <a:off x="2505607" y="3605241"/>
            <a:ext cx="59636" cy="59938"/>
          </a:xfrm>
          <a:custGeom>
            <a:avLst/>
            <a:gdLst>
              <a:gd name="connsiteX0" fmla="*/ 57653 w 59636"/>
              <a:gd name="connsiteY0" fmla="*/ 48791 h 59938"/>
              <a:gd name="connsiteX1" fmla="*/ 34106 w 59636"/>
              <a:gd name="connsiteY1" fmla="*/ 27982 h 59938"/>
              <a:gd name="connsiteX2" fmla="*/ 47249 w 59636"/>
              <a:gd name="connsiteY2" fmla="*/ 11554 h 59938"/>
              <a:gd name="connsiteX3" fmla="*/ 37940 w 59636"/>
              <a:gd name="connsiteY3" fmla="*/ 2245 h 59938"/>
              <a:gd name="connsiteX4" fmla="*/ 23702 w 59636"/>
              <a:gd name="connsiteY4" fmla="*/ 19768 h 59938"/>
              <a:gd name="connsiteX5" fmla="*/ 9464 w 59636"/>
              <a:gd name="connsiteY5" fmla="*/ 9363 h 59938"/>
              <a:gd name="connsiteX6" fmla="*/ 2893 w 59636"/>
              <a:gd name="connsiteY6" fmla="*/ 20589 h 59938"/>
              <a:gd name="connsiteX7" fmla="*/ 15762 w 59636"/>
              <a:gd name="connsiteY7" fmla="*/ 29899 h 59938"/>
              <a:gd name="connsiteX8" fmla="*/ 6452 w 59636"/>
              <a:gd name="connsiteY8" fmla="*/ 41398 h 59938"/>
              <a:gd name="connsiteX9" fmla="*/ 15762 w 59636"/>
              <a:gd name="connsiteY9" fmla="*/ 50707 h 59938"/>
              <a:gd name="connsiteX10" fmla="*/ 25892 w 59636"/>
              <a:gd name="connsiteY10" fmla="*/ 38113 h 59938"/>
              <a:gd name="connsiteX11" fmla="*/ 48344 w 59636"/>
              <a:gd name="connsiteY11" fmla="*/ 58100 h 59938"/>
              <a:gd name="connsiteX12" fmla="*/ 57653 w 59636"/>
              <a:gd name="connsiteY12" fmla="*/ 48791 h 59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9636" h="59938">
                <a:moveTo>
                  <a:pt x="57653" y="48791"/>
                </a:moveTo>
                <a:cubicBezTo>
                  <a:pt x="50261" y="41398"/>
                  <a:pt x="42320" y="34553"/>
                  <a:pt x="34106" y="27982"/>
                </a:cubicBezTo>
                <a:cubicBezTo>
                  <a:pt x="38487" y="22506"/>
                  <a:pt x="42868" y="17030"/>
                  <a:pt x="47249" y="11554"/>
                </a:cubicBezTo>
                <a:cubicBezTo>
                  <a:pt x="52451" y="4983"/>
                  <a:pt x="43416" y="-4327"/>
                  <a:pt x="37940" y="2245"/>
                </a:cubicBezTo>
                <a:cubicBezTo>
                  <a:pt x="33285" y="7994"/>
                  <a:pt x="28630" y="14018"/>
                  <a:pt x="23702" y="19768"/>
                </a:cubicBezTo>
                <a:cubicBezTo>
                  <a:pt x="19047" y="16208"/>
                  <a:pt x="14119" y="12649"/>
                  <a:pt x="9464" y="9363"/>
                </a:cubicBezTo>
                <a:cubicBezTo>
                  <a:pt x="2619" y="4709"/>
                  <a:pt x="-3952" y="15935"/>
                  <a:pt x="2893" y="20589"/>
                </a:cubicBezTo>
                <a:cubicBezTo>
                  <a:pt x="7274" y="23601"/>
                  <a:pt x="11381" y="26613"/>
                  <a:pt x="15762" y="29899"/>
                </a:cubicBezTo>
                <a:cubicBezTo>
                  <a:pt x="12750" y="33732"/>
                  <a:pt x="9464" y="37565"/>
                  <a:pt x="6452" y="41398"/>
                </a:cubicBezTo>
                <a:cubicBezTo>
                  <a:pt x="1250" y="47969"/>
                  <a:pt x="10286" y="57279"/>
                  <a:pt x="15762" y="50707"/>
                </a:cubicBezTo>
                <a:cubicBezTo>
                  <a:pt x="19047" y="46600"/>
                  <a:pt x="22607" y="42220"/>
                  <a:pt x="25892" y="38113"/>
                </a:cubicBezTo>
                <a:cubicBezTo>
                  <a:pt x="33559" y="44410"/>
                  <a:pt x="40951" y="50981"/>
                  <a:pt x="48344" y="58100"/>
                </a:cubicBezTo>
                <a:cubicBezTo>
                  <a:pt x="54642" y="63850"/>
                  <a:pt x="63677" y="54814"/>
                  <a:pt x="57653" y="48791"/>
                </a:cubicBezTo>
                <a:close/>
              </a:path>
            </a:pathLst>
          </a:custGeom>
          <a:solidFill>
            <a:srgbClr val="EF4B4B"/>
          </a:solidFill>
          <a:ln w="2733" cap="flat">
            <a:noFill/>
            <a:prstDash val="solid"/>
            <a:miter/>
          </a:ln>
        </p:spPr>
        <p:txBody>
          <a:bodyPr rtlCol="0" anchor="ctr"/>
          <a:lstStyle/>
          <a:p>
            <a:endParaRPr lang="fr-FR"/>
          </a:p>
        </p:txBody>
      </p:sp>
      <p:sp>
        <p:nvSpPr>
          <p:cNvPr id="231" name="days14">
            <a:extLst>
              <a:ext uri="{FF2B5EF4-FFF2-40B4-BE49-F238E27FC236}">
                <a16:creationId xmlns:a16="http://schemas.microsoft.com/office/drawing/2014/main" id="{1D2BAF3E-672A-46F3-B91C-4DAA34E72510}"/>
              </a:ext>
            </a:extLst>
          </p:cNvPr>
          <p:cNvSpPr/>
          <p:nvPr/>
        </p:nvSpPr>
        <p:spPr>
          <a:xfrm>
            <a:off x="2622247" y="3591003"/>
            <a:ext cx="59602" cy="59906"/>
          </a:xfrm>
          <a:custGeom>
            <a:avLst/>
            <a:gdLst>
              <a:gd name="connsiteX0" fmla="*/ 57653 w 59602"/>
              <a:gd name="connsiteY0" fmla="*/ 48791 h 59906"/>
              <a:gd name="connsiteX1" fmla="*/ 34106 w 59602"/>
              <a:gd name="connsiteY1" fmla="*/ 27982 h 59906"/>
              <a:gd name="connsiteX2" fmla="*/ 47249 w 59602"/>
              <a:gd name="connsiteY2" fmla="*/ 11554 h 59906"/>
              <a:gd name="connsiteX3" fmla="*/ 37940 w 59602"/>
              <a:gd name="connsiteY3" fmla="*/ 2245 h 59906"/>
              <a:gd name="connsiteX4" fmla="*/ 23702 w 59602"/>
              <a:gd name="connsiteY4" fmla="*/ 19768 h 59906"/>
              <a:gd name="connsiteX5" fmla="*/ 9464 w 59602"/>
              <a:gd name="connsiteY5" fmla="*/ 9363 h 59906"/>
              <a:gd name="connsiteX6" fmla="*/ 2893 w 59602"/>
              <a:gd name="connsiteY6" fmla="*/ 20589 h 59906"/>
              <a:gd name="connsiteX7" fmla="*/ 15762 w 59602"/>
              <a:gd name="connsiteY7" fmla="*/ 29899 h 59906"/>
              <a:gd name="connsiteX8" fmla="*/ 6452 w 59602"/>
              <a:gd name="connsiteY8" fmla="*/ 41398 h 59906"/>
              <a:gd name="connsiteX9" fmla="*/ 15762 w 59602"/>
              <a:gd name="connsiteY9" fmla="*/ 50707 h 59906"/>
              <a:gd name="connsiteX10" fmla="*/ 25892 w 59602"/>
              <a:gd name="connsiteY10" fmla="*/ 38113 h 59906"/>
              <a:gd name="connsiteX11" fmla="*/ 48344 w 59602"/>
              <a:gd name="connsiteY11" fmla="*/ 58100 h 59906"/>
              <a:gd name="connsiteX12" fmla="*/ 57653 w 59602"/>
              <a:gd name="connsiteY12" fmla="*/ 48791 h 599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9602" h="59906">
                <a:moveTo>
                  <a:pt x="57653" y="48791"/>
                </a:moveTo>
                <a:cubicBezTo>
                  <a:pt x="50261" y="41398"/>
                  <a:pt x="42320" y="34553"/>
                  <a:pt x="34106" y="27982"/>
                </a:cubicBezTo>
                <a:cubicBezTo>
                  <a:pt x="38487" y="22506"/>
                  <a:pt x="42868" y="17030"/>
                  <a:pt x="47249" y="11554"/>
                </a:cubicBezTo>
                <a:cubicBezTo>
                  <a:pt x="52451" y="4983"/>
                  <a:pt x="43416" y="-4327"/>
                  <a:pt x="37940" y="2245"/>
                </a:cubicBezTo>
                <a:cubicBezTo>
                  <a:pt x="33285" y="7994"/>
                  <a:pt x="28630" y="14018"/>
                  <a:pt x="23702" y="19768"/>
                </a:cubicBezTo>
                <a:cubicBezTo>
                  <a:pt x="19047" y="16208"/>
                  <a:pt x="14119" y="12649"/>
                  <a:pt x="9464" y="9363"/>
                </a:cubicBezTo>
                <a:cubicBezTo>
                  <a:pt x="2619" y="4709"/>
                  <a:pt x="-3952" y="15935"/>
                  <a:pt x="2893" y="20589"/>
                </a:cubicBezTo>
                <a:cubicBezTo>
                  <a:pt x="7274" y="23601"/>
                  <a:pt x="11381" y="26613"/>
                  <a:pt x="15762" y="29899"/>
                </a:cubicBezTo>
                <a:cubicBezTo>
                  <a:pt x="12750" y="33732"/>
                  <a:pt x="9464" y="37565"/>
                  <a:pt x="6452" y="41398"/>
                </a:cubicBezTo>
                <a:cubicBezTo>
                  <a:pt x="1250" y="47969"/>
                  <a:pt x="10286" y="57279"/>
                  <a:pt x="15762" y="50707"/>
                </a:cubicBezTo>
                <a:cubicBezTo>
                  <a:pt x="19047" y="46600"/>
                  <a:pt x="22607" y="42220"/>
                  <a:pt x="25892" y="38113"/>
                </a:cubicBezTo>
                <a:cubicBezTo>
                  <a:pt x="33559" y="44410"/>
                  <a:pt x="40951" y="50981"/>
                  <a:pt x="48344" y="58100"/>
                </a:cubicBezTo>
                <a:cubicBezTo>
                  <a:pt x="54368" y="63850"/>
                  <a:pt x="63677" y="54541"/>
                  <a:pt x="57653" y="48791"/>
                </a:cubicBezTo>
                <a:close/>
              </a:path>
            </a:pathLst>
          </a:custGeom>
          <a:solidFill>
            <a:srgbClr val="EF4B4B"/>
          </a:solidFill>
          <a:ln w="2733" cap="flat">
            <a:noFill/>
            <a:prstDash val="solid"/>
            <a:miter/>
          </a:ln>
        </p:spPr>
        <p:txBody>
          <a:bodyPr rtlCol="0" anchor="ctr"/>
          <a:lstStyle/>
          <a:p>
            <a:endParaRPr lang="fr-FR"/>
          </a:p>
        </p:txBody>
      </p:sp>
      <p:grpSp>
        <p:nvGrpSpPr>
          <p:cNvPr id="252" name="Hourglass">
            <a:extLst>
              <a:ext uri="{FF2B5EF4-FFF2-40B4-BE49-F238E27FC236}">
                <a16:creationId xmlns:a16="http://schemas.microsoft.com/office/drawing/2014/main" id="{AED8F75C-78B1-4F4F-96B1-B174409171EA}"/>
              </a:ext>
            </a:extLst>
          </p:cNvPr>
          <p:cNvGrpSpPr/>
          <p:nvPr/>
        </p:nvGrpSpPr>
        <p:grpSpPr>
          <a:xfrm>
            <a:off x="9378755" y="2612613"/>
            <a:ext cx="625872" cy="1203557"/>
            <a:chOff x="9378755" y="2612613"/>
            <a:chExt cx="625872" cy="1203557"/>
          </a:xfrm>
        </p:grpSpPr>
        <p:sp>
          <p:nvSpPr>
            <p:cNvPr id="253" name="Graphic 250">
              <a:extLst>
                <a:ext uri="{FF2B5EF4-FFF2-40B4-BE49-F238E27FC236}">
                  <a16:creationId xmlns:a16="http://schemas.microsoft.com/office/drawing/2014/main" id="{8A6983DF-351E-4469-A8A1-27A689B4C21B}"/>
                </a:ext>
              </a:extLst>
            </p:cNvPr>
            <p:cNvSpPr/>
            <p:nvPr/>
          </p:nvSpPr>
          <p:spPr>
            <a:xfrm>
              <a:off x="9439549" y="2692177"/>
              <a:ext cx="513249" cy="1043868"/>
            </a:xfrm>
            <a:custGeom>
              <a:avLst/>
              <a:gdLst>
                <a:gd name="connsiteX0" fmla="*/ 296687 w 513249"/>
                <a:gd name="connsiteY0" fmla="*/ 471226 h 1043868"/>
                <a:gd name="connsiteX1" fmla="*/ 275675 w 513249"/>
                <a:gd name="connsiteY1" fmla="*/ 521934 h 1043868"/>
                <a:gd name="connsiteX2" fmla="*/ 296687 w 513249"/>
                <a:gd name="connsiteY2" fmla="*/ 572643 h 1043868"/>
                <a:gd name="connsiteX3" fmla="*/ 439568 w 513249"/>
                <a:gd name="connsiteY3" fmla="*/ 715803 h 1043868"/>
                <a:gd name="connsiteX4" fmla="*/ 513249 w 513249"/>
                <a:gd name="connsiteY4" fmla="*/ 891463 h 1043868"/>
                <a:gd name="connsiteX5" fmla="*/ 513249 w 513249"/>
                <a:gd name="connsiteY5" fmla="*/ 1043868 h 1043868"/>
                <a:gd name="connsiteX6" fmla="*/ 0 w 513249"/>
                <a:gd name="connsiteY6" fmla="*/ 1043868 h 1043868"/>
                <a:gd name="connsiteX7" fmla="*/ 0 w 513249"/>
                <a:gd name="connsiteY7" fmla="*/ 891463 h 1043868"/>
                <a:gd name="connsiteX8" fmla="*/ 70880 w 513249"/>
                <a:gd name="connsiteY8" fmla="*/ 715803 h 1043868"/>
                <a:gd name="connsiteX9" fmla="*/ 211239 w 513249"/>
                <a:gd name="connsiteY9" fmla="*/ 572643 h 1043868"/>
                <a:gd name="connsiteX10" fmla="*/ 231971 w 513249"/>
                <a:gd name="connsiteY10" fmla="*/ 521934 h 1043868"/>
                <a:gd name="connsiteX11" fmla="*/ 211519 w 513249"/>
                <a:gd name="connsiteY11" fmla="*/ 471226 h 1043868"/>
                <a:gd name="connsiteX12" fmla="*/ 70880 w 513249"/>
                <a:gd name="connsiteY12" fmla="*/ 328065 h 1043868"/>
                <a:gd name="connsiteX13" fmla="*/ 0 w 513249"/>
                <a:gd name="connsiteY13" fmla="*/ 152406 h 1043868"/>
                <a:gd name="connsiteX14" fmla="*/ 0 w 513249"/>
                <a:gd name="connsiteY14" fmla="*/ 0 h 1043868"/>
                <a:gd name="connsiteX15" fmla="*/ 513249 w 513249"/>
                <a:gd name="connsiteY15" fmla="*/ 0 h 1043868"/>
                <a:gd name="connsiteX16" fmla="*/ 513249 w 513249"/>
                <a:gd name="connsiteY16" fmla="*/ 152406 h 1043868"/>
                <a:gd name="connsiteX17" fmla="*/ 510728 w 513249"/>
                <a:gd name="connsiteY17" fmla="*/ 183223 h 1043868"/>
                <a:gd name="connsiteX18" fmla="*/ 508486 w 513249"/>
                <a:gd name="connsiteY18" fmla="*/ 195270 h 1043868"/>
                <a:gd name="connsiteX19" fmla="*/ 505965 w 513249"/>
                <a:gd name="connsiteY19" fmla="*/ 207317 h 1043868"/>
                <a:gd name="connsiteX20" fmla="*/ 504564 w 513249"/>
                <a:gd name="connsiteY20" fmla="*/ 213200 h 1043868"/>
                <a:gd name="connsiteX21" fmla="*/ 439288 w 513249"/>
                <a:gd name="connsiteY21" fmla="*/ 328345 h 1043868"/>
                <a:gd name="connsiteX22" fmla="*/ 296687 w 513249"/>
                <a:gd name="connsiteY22" fmla="*/ 471226 h 1043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513249" h="1043868">
                  <a:moveTo>
                    <a:pt x="296687" y="471226"/>
                  </a:moveTo>
                  <a:cubicBezTo>
                    <a:pt x="283240" y="484953"/>
                    <a:pt x="275675" y="502883"/>
                    <a:pt x="275675" y="521934"/>
                  </a:cubicBezTo>
                  <a:cubicBezTo>
                    <a:pt x="275675" y="540985"/>
                    <a:pt x="282959" y="559195"/>
                    <a:pt x="296687" y="572643"/>
                  </a:cubicBezTo>
                  <a:lnTo>
                    <a:pt x="439568" y="715803"/>
                  </a:lnTo>
                  <a:cubicBezTo>
                    <a:pt x="486074" y="762870"/>
                    <a:pt x="513249" y="825345"/>
                    <a:pt x="513249" y="891463"/>
                  </a:cubicBezTo>
                  <a:lnTo>
                    <a:pt x="513249" y="1043868"/>
                  </a:lnTo>
                  <a:lnTo>
                    <a:pt x="0" y="1043868"/>
                  </a:lnTo>
                  <a:lnTo>
                    <a:pt x="0" y="891463"/>
                  </a:lnTo>
                  <a:cubicBezTo>
                    <a:pt x="0" y="825345"/>
                    <a:pt x="24094" y="762870"/>
                    <a:pt x="70880" y="715803"/>
                  </a:cubicBezTo>
                  <a:lnTo>
                    <a:pt x="211239" y="572643"/>
                  </a:lnTo>
                  <a:cubicBezTo>
                    <a:pt x="224687" y="558915"/>
                    <a:pt x="231971" y="540985"/>
                    <a:pt x="231971" y="521934"/>
                  </a:cubicBezTo>
                  <a:cubicBezTo>
                    <a:pt x="231971" y="502883"/>
                    <a:pt x="224967" y="484673"/>
                    <a:pt x="211519" y="471226"/>
                  </a:cubicBezTo>
                  <a:lnTo>
                    <a:pt x="70880" y="328065"/>
                  </a:lnTo>
                  <a:cubicBezTo>
                    <a:pt x="24374" y="280998"/>
                    <a:pt x="0" y="218523"/>
                    <a:pt x="0" y="152406"/>
                  </a:cubicBezTo>
                  <a:lnTo>
                    <a:pt x="0" y="0"/>
                  </a:lnTo>
                  <a:lnTo>
                    <a:pt x="513249" y="0"/>
                  </a:lnTo>
                  <a:lnTo>
                    <a:pt x="513249" y="152406"/>
                  </a:lnTo>
                  <a:cubicBezTo>
                    <a:pt x="513249" y="162772"/>
                    <a:pt x="511848" y="173138"/>
                    <a:pt x="510728" y="183223"/>
                  </a:cubicBezTo>
                  <a:cubicBezTo>
                    <a:pt x="510167" y="187145"/>
                    <a:pt x="509327" y="191348"/>
                    <a:pt x="508486" y="195270"/>
                  </a:cubicBezTo>
                  <a:cubicBezTo>
                    <a:pt x="507926" y="199192"/>
                    <a:pt x="506806" y="203395"/>
                    <a:pt x="505965" y="207317"/>
                  </a:cubicBezTo>
                  <a:cubicBezTo>
                    <a:pt x="505405" y="209278"/>
                    <a:pt x="505125" y="211239"/>
                    <a:pt x="504564" y="213200"/>
                  </a:cubicBezTo>
                  <a:cubicBezTo>
                    <a:pt x="493638" y="256344"/>
                    <a:pt x="471225" y="295847"/>
                    <a:pt x="439288" y="328345"/>
                  </a:cubicBezTo>
                  <a:lnTo>
                    <a:pt x="296687" y="471226"/>
                  </a:lnTo>
                  <a:close/>
                </a:path>
              </a:pathLst>
            </a:custGeom>
            <a:solidFill>
              <a:srgbClr val="FFFFFF">
                <a:alpha val="50000"/>
              </a:srgbClr>
            </a:solidFill>
            <a:ln w="2776" cap="flat">
              <a:noFill/>
              <a:prstDash val="solid"/>
              <a:miter/>
            </a:ln>
          </p:spPr>
          <p:txBody>
            <a:bodyPr rtlCol="0" anchor="ctr"/>
            <a:lstStyle/>
            <a:p>
              <a:endParaRPr lang="fr-FR"/>
            </a:p>
          </p:txBody>
        </p:sp>
        <p:sp>
          <p:nvSpPr>
            <p:cNvPr id="254" name="Graphic 250">
              <a:extLst>
                <a:ext uri="{FF2B5EF4-FFF2-40B4-BE49-F238E27FC236}">
                  <a16:creationId xmlns:a16="http://schemas.microsoft.com/office/drawing/2014/main" id="{D54CAA1C-D30D-48A3-A6DE-F6AFC19FFB54}"/>
                </a:ext>
              </a:extLst>
            </p:cNvPr>
            <p:cNvSpPr/>
            <p:nvPr/>
          </p:nvSpPr>
          <p:spPr>
            <a:xfrm>
              <a:off x="9661434" y="2935074"/>
              <a:ext cx="272873" cy="86848"/>
            </a:xfrm>
            <a:custGeom>
              <a:avLst/>
              <a:gdLst>
                <a:gd name="connsiteX0" fmla="*/ 272874 w 272873"/>
                <a:gd name="connsiteY0" fmla="*/ 0 h 86848"/>
                <a:gd name="connsiteX1" fmla="*/ 237854 w 272873"/>
                <a:gd name="connsiteY1" fmla="*/ 61635 h 86848"/>
                <a:gd name="connsiteX2" fmla="*/ 217122 w 272873"/>
                <a:gd name="connsiteY2" fmla="*/ 85448 h 86848"/>
                <a:gd name="connsiteX3" fmla="*/ 215722 w 272873"/>
                <a:gd name="connsiteY3" fmla="*/ 86849 h 86848"/>
                <a:gd name="connsiteX4" fmla="*/ 215722 w 272873"/>
                <a:gd name="connsiteY4" fmla="*/ 86849 h 86848"/>
                <a:gd name="connsiteX5" fmla="*/ 215722 w 272873"/>
                <a:gd name="connsiteY5" fmla="*/ 86849 h 86848"/>
                <a:gd name="connsiteX6" fmla="*/ 217122 w 272873"/>
                <a:gd name="connsiteY6" fmla="*/ 85448 h 86848"/>
                <a:gd name="connsiteX7" fmla="*/ 237854 w 272873"/>
                <a:gd name="connsiteY7" fmla="*/ 61635 h 86848"/>
                <a:gd name="connsiteX8" fmla="*/ 138118 w 272873"/>
                <a:gd name="connsiteY8" fmla="*/ 61635 h 86848"/>
                <a:gd name="connsiteX9" fmla="*/ 31378 w 272873"/>
                <a:gd name="connsiteY9" fmla="*/ 37261 h 86848"/>
                <a:gd name="connsiteX10" fmla="*/ 13728 w 272873"/>
                <a:gd name="connsiteY10" fmla="*/ 28856 h 86848"/>
                <a:gd name="connsiteX11" fmla="*/ 0 w 272873"/>
                <a:gd name="connsiteY11" fmla="*/ 22413 h 86848"/>
                <a:gd name="connsiteX12" fmla="*/ 31658 w 272873"/>
                <a:gd name="connsiteY12" fmla="*/ 16529 h 86848"/>
                <a:gd name="connsiteX13" fmla="*/ 195550 w 272873"/>
                <a:gd name="connsiteY13" fmla="*/ 560 h 86848"/>
                <a:gd name="connsiteX14" fmla="*/ 272874 w 272873"/>
                <a:gd name="connsiteY14" fmla="*/ 560 h 86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72873" h="86848">
                  <a:moveTo>
                    <a:pt x="272874" y="0"/>
                  </a:moveTo>
                  <a:cubicBezTo>
                    <a:pt x="264189" y="22132"/>
                    <a:pt x="252422" y="42864"/>
                    <a:pt x="237854" y="61635"/>
                  </a:cubicBezTo>
                  <a:cubicBezTo>
                    <a:pt x="231410" y="70040"/>
                    <a:pt x="224406" y="77884"/>
                    <a:pt x="217122" y="85448"/>
                  </a:cubicBezTo>
                  <a:lnTo>
                    <a:pt x="215722" y="86849"/>
                  </a:lnTo>
                  <a:lnTo>
                    <a:pt x="215722" y="86849"/>
                  </a:lnTo>
                  <a:lnTo>
                    <a:pt x="215722" y="86849"/>
                  </a:lnTo>
                  <a:lnTo>
                    <a:pt x="217122" y="85448"/>
                  </a:lnTo>
                  <a:cubicBezTo>
                    <a:pt x="224687" y="77884"/>
                    <a:pt x="231410" y="69759"/>
                    <a:pt x="237854" y="61635"/>
                  </a:cubicBezTo>
                  <a:lnTo>
                    <a:pt x="138118" y="61635"/>
                  </a:lnTo>
                  <a:cubicBezTo>
                    <a:pt x="101137" y="61635"/>
                    <a:pt x="64716" y="53230"/>
                    <a:pt x="31378" y="37261"/>
                  </a:cubicBezTo>
                  <a:lnTo>
                    <a:pt x="13728" y="28856"/>
                  </a:lnTo>
                  <a:cubicBezTo>
                    <a:pt x="9245" y="26615"/>
                    <a:pt x="4483" y="24374"/>
                    <a:pt x="0" y="22413"/>
                  </a:cubicBezTo>
                  <a:cubicBezTo>
                    <a:pt x="10646" y="20452"/>
                    <a:pt x="21292" y="18490"/>
                    <a:pt x="31658" y="16529"/>
                  </a:cubicBezTo>
                  <a:cubicBezTo>
                    <a:pt x="72841" y="8405"/>
                    <a:pt x="155768" y="560"/>
                    <a:pt x="195550" y="560"/>
                  </a:cubicBezTo>
                  <a:lnTo>
                    <a:pt x="272874" y="560"/>
                  </a:lnTo>
                  <a:close/>
                </a:path>
              </a:pathLst>
            </a:custGeom>
            <a:solidFill>
              <a:srgbClr val="F3AD1D"/>
            </a:solidFill>
            <a:ln w="2776" cap="flat">
              <a:noFill/>
              <a:prstDash val="solid"/>
              <a:miter/>
            </a:ln>
          </p:spPr>
          <p:txBody>
            <a:bodyPr rtlCol="0" anchor="ctr"/>
            <a:lstStyle/>
            <a:p>
              <a:endParaRPr lang="fr-FR"/>
            </a:p>
          </p:txBody>
        </p:sp>
        <p:sp>
          <p:nvSpPr>
            <p:cNvPr id="255" name="Graphic 250">
              <a:extLst>
                <a:ext uri="{FF2B5EF4-FFF2-40B4-BE49-F238E27FC236}">
                  <a16:creationId xmlns:a16="http://schemas.microsoft.com/office/drawing/2014/main" id="{C7C36E07-5214-470E-811F-95F1F5145D26}"/>
                </a:ext>
              </a:extLst>
            </p:cNvPr>
            <p:cNvSpPr/>
            <p:nvPr/>
          </p:nvSpPr>
          <p:spPr>
            <a:xfrm>
              <a:off x="9715504" y="2692177"/>
              <a:ext cx="268391" cy="1043868"/>
            </a:xfrm>
            <a:custGeom>
              <a:avLst/>
              <a:gdLst>
                <a:gd name="connsiteX0" fmla="*/ 43705 w 268391"/>
                <a:gd name="connsiteY0" fmla="*/ 493918 h 1043868"/>
                <a:gd name="connsiteX1" fmla="*/ 32218 w 268391"/>
                <a:gd name="connsiteY1" fmla="*/ 521934 h 1043868"/>
                <a:gd name="connsiteX2" fmla="*/ 43705 w 268391"/>
                <a:gd name="connsiteY2" fmla="*/ 549950 h 1043868"/>
                <a:gd name="connsiteX3" fmla="*/ 186025 w 268391"/>
                <a:gd name="connsiteY3" fmla="*/ 693111 h 1043868"/>
                <a:gd name="connsiteX4" fmla="*/ 268391 w 268391"/>
                <a:gd name="connsiteY4" fmla="*/ 891463 h 1043868"/>
                <a:gd name="connsiteX5" fmla="*/ 268391 w 268391"/>
                <a:gd name="connsiteY5" fmla="*/ 1043868 h 1043868"/>
                <a:gd name="connsiteX6" fmla="*/ 237294 w 268391"/>
                <a:gd name="connsiteY6" fmla="*/ 1043868 h 1043868"/>
                <a:gd name="connsiteX7" fmla="*/ 237294 w 268391"/>
                <a:gd name="connsiteY7" fmla="*/ 891463 h 1043868"/>
                <a:gd name="connsiteX8" fmla="*/ 163612 w 268391"/>
                <a:gd name="connsiteY8" fmla="*/ 715803 h 1043868"/>
                <a:gd name="connsiteX9" fmla="*/ 21292 w 268391"/>
                <a:gd name="connsiteY9" fmla="*/ 572643 h 1043868"/>
                <a:gd name="connsiteX10" fmla="*/ 0 w 268391"/>
                <a:gd name="connsiteY10" fmla="*/ 521934 h 1043868"/>
                <a:gd name="connsiteX11" fmla="*/ 20732 w 268391"/>
                <a:gd name="connsiteY11" fmla="*/ 471226 h 1043868"/>
                <a:gd name="connsiteX12" fmla="*/ 163612 w 268391"/>
                <a:gd name="connsiteY12" fmla="*/ 328065 h 1043868"/>
                <a:gd name="connsiteX13" fmla="*/ 237014 w 268391"/>
                <a:gd name="connsiteY13" fmla="*/ 152406 h 1043868"/>
                <a:gd name="connsiteX14" fmla="*/ 237014 w 268391"/>
                <a:gd name="connsiteY14" fmla="*/ 0 h 1043868"/>
                <a:gd name="connsiteX15" fmla="*/ 268111 w 268391"/>
                <a:gd name="connsiteY15" fmla="*/ 0 h 1043868"/>
                <a:gd name="connsiteX16" fmla="*/ 268111 w 268391"/>
                <a:gd name="connsiteY16" fmla="*/ 152406 h 1043868"/>
                <a:gd name="connsiteX17" fmla="*/ 185745 w 268391"/>
                <a:gd name="connsiteY17" fmla="*/ 350758 h 1043868"/>
                <a:gd name="connsiteX18" fmla="*/ 43705 w 268391"/>
                <a:gd name="connsiteY18" fmla="*/ 493918 h 1043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68391" h="1043868">
                  <a:moveTo>
                    <a:pt x="43705" y="493918"/>
                  </a:moveTo>
                  <a:cubicBezTo>
                    <a:pt x="36140" y="501483"/>
                    <a:pt x="32218" y="511568"/>
                    <a:pt x="32218" y="521934"/>
                  </a:cubicBezTo>
                  <a:cubicBezTo>
                    <a:pt x="32218" y="532580"/>
                    <a:pt x="36421" y="542666"/>
                    <a:pt x="43705" y="549950"/>
                  </a:cubicBezTo>
                  <a:lnTo>
                    <a:pt x="186025" y="693111"/>
                  </a:lnTo>
                  <a:cubicBezTo>
                    <a:pt x="238694" y="746341"/>
                    <a:pt x="268391" y="816660"/>
                    <a:pt x="268391" y="891463"/>
                  </a:cubicBezTo>
                  <a:lnTo>
                    <a:pt x="268391" y="1043868"/>
                  </a:lnTo>
                  <a:lnTo>
                    <a:pt x="237294" y="1043868"/>
                  </a:lnTo>
                  <a:lnTo>
                    <a:pt x="237294" y="891463"/>
                  </a:lnTo>
                  <a:cubicBezTo>
                    <a:pt x="237294" y="825345"/>
                    <a:pt x="210399" y="762870"/>
                    <a:pt x="163612" y="715803"/>
                  </a:cubicBezTo>
                  <a:lnTo>
                    <a:pt x="21292" y="572643"/>
                  </a:lnTo>
                  <a:cubicBezTo>
                    <a:pt x="7844" y="558915"/>
                    <a:pt x="0" y="540985"/>
                    <a:pt x="0" y="521934"/>
                  </a:cubicBezTo>
                  <a:cubicBezTo>
                    <a:pt x="0" y="502883"/>
                    <a:pt x="7284" y="484673"/>
                    <a:pt x="20732" y="471226"/>
                  </a:cubicBezTo>
                  <a:lnTo>
                    <a:pt x="163612" y="328065"/>
                  </a:lnTo>
                  <a:cubicBezTo>
                    <a:pt x="210118" y="280998"/>
                    <a:pt x="237014" y="218523"/>
                    <a:pt x="237014" y="152406"/>
                  </a:cubicBezTo>
                  <a:lnTo>
                    <a:pt x="237014" y="0"/>
                  </a:lnTo>
                  <a:lnTo>
                    <a:pt x="268111" y="0"/>
                  </a:lnTo>
                  <a:lnTo>
                    <a:pt x="268111" y="152406"/>
                  </a:lnTo>
                  <a:cubicBezTo>
                    <a:pt x="268111" y="227208"/>
                    <a:pt x="238414" y="297528"/>
                    <a:pt x="185745" y="350758"/>
                  </a:cubicBezTo>
                  <a:lnTo>
                    <a:pt x="43705" y="493918"/>
                  </a:lnTo>
                  <a:close/>
                </a:path>
              </a:pathLst>
            </a:custGeom>
            <a:solidFill>
              <a:srgbClr val="FFFFFF"/>
            </a:solidFill>
            <a:ln w="2776" cap="flat">
              <a:noFill/>
              <a:prstDash val="solid"/>
              <a:miter/>
            </a:ln>
          </p:spPr>
          <p:txBody>
            <a:bodyPr rtlCol="0" anchor="ctr"/>
            <a:lstStyle/>
            <a:p>
              <a:endParaRPr lang="fr-FR"/>
            </a:p>
          </p:txBody>
        </p:sp>
        <p:sp>
          <p:nvSpPr>
            <p:cNvPr id="256" name="Graphic 250">
              <a:extLst>
                <a:ext uri="{FF2B5EF4-FFF2-40B4-BE49-F238E27FC236}">
                  <a16:creationId xmlns:a16="http://schemas.microsoft.com/office/drawing/2014/main" id="{6DFC43D7-4587-4BD4-8059-5F0EF4081BDD}"/>
                </a:ext>
              </a:extLst>
            </p:cNvPr>
            <p:cNvSpPr/>
            <p:nvPr/>
          </p:nvSpPr>
          <p:spPr>
            <a:xfrm>
              <a:off x="9403969" y="2692177"/>
              <a:ext cx="267270" cy="1044148"/>
            </a:xfrm>
            <a:custGeom>
              <a:avLst/>
              <a:gdLst>
                <a:gd name="connsiteX0" fmla="*/ 267271 w 267270"/>
                <a:gd name="connsiteY0" fmla="*/ 521934 h 1044148"/>
                <a:gd name="connsiteX1" fmla="*/ 246259 w 267270"/>
                <a:gd name="connsiteY1" fmla="*/ 572643 h 1044148"/>
                <a:gd name="connsiteX2" fmla="*/ 106460 w 267270"/>
                <a:gd name="connsiteY2" fmla="*/ 716084 h 1044148"/>
                <a:gd name="connsiteX3" fmla="*/ 35580 w 267270"/>
                <a:gd name="connsiteY3" fmla="*/ 891743 h 1044148"/>
                <a:gd name="connsiteX4" fmla="*/ 35580 w 267270"/>
                <a:gd name="connsiteY4" fmla="*/ 1044149 h 1044148"/>
                <a:gd name="connsiteX5" fmla="*/ 280 w 267270"/>
                <a:gd name="connsiteY5" fmla="*/ 1044149 h 1044148"/>
                <a:gd name="connsiteX6" fmla="*/ 280 w 267270"/>
                <a:gd name="connsiteY6" fmla="*/ 891743 h 1044148"/>
                <a:gd name="connsiteX7" fmla="*/ 81806 w 267270"/>
                <a:gd name="connsiteY7" fmla="*/ 693391 h 1044148"/>
                <a:gd name="connsiteX8" fmla="*/ 223286 w 267270"/>
                <a:gd name="connsiteY8" fmla="*/ 550230 h 1044148"/>
                <a:gd name="connsiteX9" fmla="*/ 234772 w 267270"/>
                <a:gd name="connsiteY9" fmla="*/ 522214 h 1044148"/>
                <a:gd name="connsiteX10" fmla="*/ 223286 w 267270"/>
                <a:gd name="connsiteY10" fmla="*/ 494199 h 1044148"/>
                <a:gd name="connsiteX11" fmla="*/ 81526 w 267270"/>
                <a:gd name="connsiteY11" fmla="*/ 351038 h 1044148"/>
                <a:gd name="connsiteX12" fmla="*/ 0 w 267270"/>
                <a:gd name="connsiteY12" fmla="*/ 152686 h 1044148"/>
                <a:gd name="connsiteX13" fmla="*/ 0 w 267270"/>
                <a:gd name="connsiteY13" fmla="*/ 0 h 1044148"/>
                <a:gd name="connsiteX14" fmla="*/ 35300 w 267270"/>
                <a:gd name="connsiteY14" fmla="*/ 0 h 1044148"/>
                <a:gd name="connsiteX15" fmla="*/ 35300 w 267270"/>
                <a:gd name="connsiteY15" fmla="*/ 152406 h 1044148"/>
                <a:gd name="connsiteX16" fmla="*/ 106180 w 267270"/>
                <a:gd name="connsiteY16" fmla="*/ 328065 h 1044148"/>
                <a:gd name="connsiteX17" fmla="*/ 247099 w 267270"/>
                <a:gd name="connsiteY17" fmla="*/ 471226 h 1044148"/>
                <a:gd name="connsiteX18" fmla="*/ 267271 w 267270"/>
                <a:gd name="connsiteY18" fmla="*/ 521934 h 10441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67270" h="1044148">
                  <a:moveTo>
                    <a:pt x="267271" y="521934"/>
                  </a:moveTo>
                  <a:cubicBezTo>
                    <a:pt x="267271" y="540985"/>
                    <a:pt x="259706" y="559195"/>
                    <a:pt x="246259" y="572643"/>
                  </a:cubicBezTo>
                  <a:lnTo>
                    <a:pt x="106460" y="716084"/>
                  </a:lnTo>
                  <a:cubicBezTo>
                    <a:pt x="59954" y="763150"/>
                    <a:pt x="35580" y="825625"/>
                    <a:pt x="35580" y="891743"/>
                  </a:cubicBezTo>
                  <a:lnTo>
                    <a:pt x="35580" y="1044149"/>
                  </a:lnTo>
                  <a:lnTo>
                    <a:pt x="280" y="1044149"/>
                  </a:lnTo>
                  <a:lnTo>
                    <a:pt x="280" y="891743"/>
                  </a:lnTo>
                  <a:cubicBezTo>
                    <a:pt x="280" y="816940"/>
                    <a:pt x="29417" y="746621"/>
                    <a:pt x="81806" y="693391"/>
                  </a:cubicBezTo>
                  <a:lnTo>
                    <a:pt x="223286" y="550230"/>
                  </a:lnTo>
                  <a:cubicBezTo>
                    <a:pt x="230850" y="542666"/>
                    <a:pt x="234772" y="532580"/>
                    <a:pt x="234772" y="522214"/>
                  </a:cubicBezTo>
                  <a:cubicBezTo>
                    <a:pt x="234772" y="511568"/>
                    <a:pt x="230570" y="501483"/>
                    <a:pt x="223286" y="494199"/>
                  </a:cubicBezTo>
                  <a:lnTo>
                    <a:pt x="81526" y="351038"/>
                  </a:lnTo>
                  <a:cubicBezTo>
                    <a:pt x="28856" y="297808"/>
                    <a:pt x="0" y="227488"/>
                    <a:pt x="0" y="152686"/>
                  </a:cubicBezTo>
                  <a:lnTo>
                    <a:pt x="0" y="0"/>
                  </a:lnTo>
                  <a:lnTo>
                    <a:pt x="35300" y="0"/>
                  </a:lnTo>
                  <a:lnTo>
                    <a:pt x="35300" y="152406"/>
                  </a:lnTo>
                  <a:cubicBezTo>
                    <a:pt x="35300" y="218523"/>
                    <a:pt x="59393" y="280998"/>
                    <a:pt x="106180" y="328065"/>
                  </a:cubicBezTo>
                  <a:lnTo>
                    <a:pt x="247099" y="471226"/>
                  </a:lnTo>
                  <a:cubicBezTo>
                    <a:pt x="260547" y="484673"/>
                    <a:pt x="267271" y="502883"/>
                    <a:pt x="267271" y="521934"/>
                  </a:cubicBezTo>
                  <a:close/>
                </a:path>
              </a:pathLst>
            </a:custGeom>
            <a:solidFill>
              <a:srgbClr val="FFFFFF"/>
            </a:solidFill>
            <a:ln w="2776" cap="flat">
              <a:noFill/>
              <a:prstDash val="solid"/>
              <a:miter/>
            </a:ln>
          </p:spPr>
          <p:txBody>
            <a:bodyPr rtlCol="0" anchor="ctr"/>
            <a:lstStyle/>
            <a:p>
              <a:endParaRPr lang="fr-FR"/>
            </a:p>
          </p:txBody>
        </p:sp>
        <p:sp>
          <p:nvSpPr>
            <p:cNvPr id="257" name="Graphic 250">
              <a:extLst>
                <a:ext uri="{FF2B5EF4-FFF2-40B4-BE49-F238E27FC236}">
                  <a16:creationId xmlns:a16="http://schemas.microsoft.com/office/drawing/2014/main" id="{432F8E8B-CE94-4BF2-AF9F-11F9FF3F6D4C}"/>
                </a:ext>
              </a:extLst>
            </p:cNvPr>
            <p:cNvSpPr/>
            <p:nvPr/>
          </p:nvSpPr>
          <p:spPr>
            <a:xfrm>
              <a:off x="9452156" y="2926670"/>
              <a:ext cx="465622" cy="809376"/>
            </a:xfrm>
            <a:custGeom>
              <a:avLst/>
              <a:gdLst>
                <a:gd name="connsiteX0" fmla="*/ 221885 w 465622"/>
                <a:gd name="connsiteY0" fmla="*/ 641281 h 809376"/>
                <a:gd name="connsiteX1" fmla="*/ 221885 w 465622"/>
                <a:gd name="connsiteY1" fmla="*/ 287162 h 809376"/>
                <a:gd name="connsiteX2" fmla="*/ 217122 w 465622"/>
                <a:gd name="connsiteY2" fmla="*/ 266430 h 809376"/>
                <a:gd name="connsiteX3" fmla="*/ 216282 w 465622"/>
                <a:gd name="connsiteY3" fmla="*/ 265029 h 809376"/>
                <a:gd name="connsiteX4" fmla="*/ 199192 w 465622"/>
                <a:gd name="connsiteY4" fmla="*/ 237014 h 809376"/>
                <a:gd name="connsiteX5" fmla="*/ 57993 w 465622"/>
                <a:gd name="connsiteY5" fmla="*/ 93853 h 809376"/>
                <a:gd name="connsiteX6" fmla="*/ 53230 w 465622"/>
                <a:gd name="connsiteY6" fmla="*/ 89090 h 809376"/>
                <a:gd name="connsiteX7" fmla="*/ 16249 w 465622"/>
                <a:gd name="connsiteY7" fmla="*/ 37261 h 809376"/>
                <a:gd name="connsiteX8" fmla="*/ 0 w 465622"/>
                <a:gd name="connsiteY8" fmla="*/ 0 h 809376"/>
                <a:gd name="connsiteX9" fmla="*/ 70600 w 465622"/>
                <a:gd name="connsiteY9" fmla="*/ 0 h 809376"/>
                <a:gd name="connsiteX10" fmla="*/ 208157 w 465622"/>
                <a:gd name="connsiteY10" fmla="*/ 29136 h 809376"/>
                <a:gd name="connsiteX11" fmla="*/ 209278 w 465622"/>
                <a:gd name="connsiteY11" fmla="*/ 29977 h 809376"/>
                <a:gd name="connsiteX12" fmla="*/ 223006 w 465622"/>
                <a:gd name="connsiteY12" fmla="*/ 36701 h 809376"/>
                <a:gd name="connsiteX13" fmla="*/ 240656 w 465622"/>
                <a:gd name="connsiteY13" fmla="*/ 45946 h 809376"/>
                <a:gd name="connsiteX14" fmla="*/ 347396 w 465622"/>
                <a:gd name="connsiteY14" fmla="*/ 70880 h 809376"/>
                <a:gd name="connsiteX15" fmla="*/ 447132 w 465622"/>
                <a:gd name="connsiteY15" fmla="*/ 70880 h 809376"/>
                <a:gd name="connsiteX16" fmla="*/ 426400 w 465622"/>
                <a:gd name="connsiteY16" fmla="*/ 94133 h 809376"/>
                <a:gd name="connsiteX17" fmla="*/ 424999 w 465622"/>
                <a:gd name="connsiteY17" fmla="*/ 95254 h 809376"/>
                <a:gd name="connsiteX18" fmla="*/ 424999 w 465622"/>
                <a:gd name="connsiteY18" fmla="*/ 95254 h 809376"/>
                <a:gd name="connsiteX19" fmla="*/ 284360 w 465622"/>
                <a:gd name="connsiteY19" fmla="*/ 236733 h 809376"/>
                <a:gd name="connsiteX20" fmla="*/ 268391 w 465622"/>
                <a:gd name="connsiteY20" fmla="*/ 261667 h 809376"/>
                <a:gd name="connsiteX21" fmla="*/ 261948 w 465622"/>
                <a:gd name="connsiteY21" fmla="*/ 287162 h 809376"/>
                <a:gd name="connsiteX22" fmla="*/ 261948 w 465622"/>
                <a:gd name="connsiteY22" fmla="*/ 641281 h 809376"/>
                <a:gd name="connsiteX23" fmla="*/ 271753 w 465622"/>
                <a:gd name="connsiteY23" fmla="*/ 660612 h 809376"/>
                <a:gd name="connsiteX24" fmla="*/ 465622 w 465622"/>
                <a:gd name="connsiteY24" fmla="*/ 809376 h 809376"/>
                <a:gd name="connsiteX25" fmla="*/ 16809 w 465622"/>
                <a:gd name="connsiteY25" fmla="*/ 809376 h 809376"/>
                <a:gd name="connsiteX26" fmla="*/ 211239 w 465622"/>
                <a:gd name="connsiteY26" fmla="*/ 660612 h 809376"/>
                <a:gd name="connsiteX27" fmla="*/ 221885 w 465622"/>
                <a:gd name="connsiteY27" fmla="*/ 641281 h 809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465622" h="809376">
                  <a:moveTo>
                    <a:pt x="221885" y="641281"/>
                  </a:moveTo>
                  <a:lnTo>
                    <a:pt x="221885" y="287162"/>
                  </a:lnTo>
                  <a:cubicBezTo>
                    <a:pt x="221885" y="279878"/>
                    <a:pt x="219644" y="272874"/>
                    <a:pt x="217122" y="266430"/>
                  </a:cubicBezTo>
                  <a:cubicBezTo>
                    <a:pt x="216842" y="265870"/>
                    <a:pt x="216282" y="265590"/>
                    <a:pt x="216282" y="265029"/>
                  </a:cubicBezTo>
                  <a:cubicBezTo>
                    <a:pt x="212920" y="254664"/>
                    <a:pt x="207037" y="244858"/>
                    <a:pt x="199192" y="237014"/>
                  </a:cubicBezTo>
                  <a:lnTo>
                    <a:pt x="57993" y="93853"/>
                  </a:lnTo>
                  <a:cubicBezTo>
                    <a:pt x="56592" y="92172"/>
                    <a:pt x="54911" y="90771"/>
                    <a:pt x="53230" y="89090"/>
                  </a:cubicBezTo>
                  <a:cubicBezTo>
                    <a:pt x="38662" y="73401"/>
                    <a:pt x="26055" y="55751"/>
                    <a:pt x="16249" y="37261"/>
                  </a:cubicBezTo>
                  <a:cubicBezTo>
                    <a:pt x="9806" y="25494"/>
                    <a:pt x="4483" y="13448"/>
                    <a:pt x="0" y="0"/>
                  </a:cubicBezTo>
                  <a:lnTo>
                    <a:pt x="70600" y="0"/>
                  </a:lnTo>
                  <a:cubicBezTo>
                    <a:pt x="117946" y="0"/>
                    <a:pt x="164733" y="10646"/>
                    <a:pt x="208157" y="29136"/>
                  </a:cubicBezTo>
                  <a:cubicBezTo>
                    <a:pt x="208437" y="29417"/>
                    <a:pt x="208998" y="29697"/>
                    <a:pt x="209278" y="29977"/>
                  </a:cubicBezTo>
                  <a:cubicBezTo>
                    <a:pt x="214041" y="31938"/>
                    <a:pt x="218523" y="34459"/>
                    <a:pt x="223006" y="36701"/>
                  </a:cubicBezTo>
                  <a:lnTo>
                    <a:pt x="240656" y="45946"/>
                  </a:lnTo>
                  <a:cubicBezTo>
                    <a:pt x="273994" y="61915"/>
                    <a:pt x="310415" y="70880"/>
                    <a:pt x="347396" y="70880"/>
                  </a:cubicBezTo>
                  <a:lnTo>
                    <a:pt x="447132" y="70880"/>
                  </a:lnTo>
                  <a:cubicBezTo>
                    <a:pt x="440688" y="79845"/>
                    <a:pt x="433684" y="86569"/>
                    <a:pt x="426400" y="94133"/>
                  </a:cubicBezTo>
                  <a:lnTo>
                    <a:pt x="424999" y="95254"/>
                  </a:lnTo>
                  <a:lnTo>
                    <a:pt x="424999" y="95254"/>
                  </a:lnTo>
                  <a:lnTo>
                    <a:pt x="284360" y="236733"/>
                  </a:lnTo>
                  <a:cubicBezTo>
                    <a:pt x="277076" y="244018"/>
                    <a:pt x="271753" y="252422"/>
                    <a:pt x="268391" y="261667"/>
                  </a:cubicBezTo>
                  <a:cubicBezTo>
                    <a:pt x="264189" y="269512"/>
                    <a:pt x="261948" y="278197"/>
                    <a:pt x="261948" y="287162"/>
                  </a:cubicBezTo>
                  <a:lnTo>
                    <a:pt x="261948" y="641281"/>
                  </a:lnTo>
                  <a:cubicBezTo>
                    <a:pt x="261948" y="648846"/>
                    <a:pt x="265590" y="656130"/>
                    <a:pt x="271753" y="660612"/>
                  </a:cubicBezTo>
                  <a:lnTo>
                    <a:pt x="465622" y="809376"/>
                  </a:lnTo>
                  <a:lnTo>
                    <a:pt x="16809" y="809376"/>
                  </a:lnTo>
                  <a:lnTo>
                    <a:pt x="211239" y="660612"/>
                  </a:lnTo>
                  <a:cubicBezTo>
                    <a:pt x="217403" y="656410"/>
                    <a:pt x="221885" y="649126"/>
                    <a:pt x="221885" y="641281"/>
                  </a:cubicBezTo>
                  <a:close/>
                </a:path>
              </a:pathLst>
            </a:custGeom>
            <a:solidFill>
              <a:srgbClr val="FFCC00"/>
            </a:solidFill>
            <a:ln w="2776" cap="flat">
              <a:noFill/>
              <a:prstDash val="solid"/>
              <a:miter/>
            </a:ln>
          </p:spPr>
          <p:txBody>
            <a:bodyPr rtlCol="0" anchor="ctr"/>
            <a:lstStyle/>
            <a:p>
              <a:endParaRPr lang="fr-FR"/>
            </a:p>
          </p:txBody>
        </p:sp>
        <p:sp>
          <p:nvSpPr>
            <p:cNvPr id="258" name="Graphic 250">
              <a:extLst>
                <a:ext uri="{FF2B5EF4-FFF2-40B4-BE49-F238E27FC236}">
                  <a16:creationId xmlns:a16="http://schemas.microsoft.com/office/drawing/2014/main" id="{D5AB46E0-F93B-4A90-AF50-51266C76AD0F}"/>
                </a:ext>
              </a:extLst>
            </p:cNvPr>
            <p:cNvSpPr/>
            <p:nvPr/>
          </p:nvSpPr>
          <p:spPr>
            <a:xfrm>
              <a:off x="9378755" y="3731283"/>
              <a:ext cx="625872" cy="84887"/>
            </a:xfrm>
            <a:custGeom>
              <a:avLst/>
              <a:gdLst>
                <a:gd name="connsiteX0" fmla="*/ 625873 w 625872"/>
                <a:gd name="connsiteY0" fmla="*/ 8125 h 84887"/>
                <a:gd name="connsiteX1" fmla="*/ 625873 w 625872"/>
                <a:gd name="connsiteY1" fmla="*/ 76763 h 84887"/>
                <a:gd name="connsiteX2" fmla="*/ 617748 w 625872"/>
                <a:gd name="connsiteY2" fmla="*/ 84888 h 84887"/>
                <a:gd name="connsiteX3" fmla="*/ 8125 w 625872"/>
                <a:gd name="connsiteY3" fmla="*/ 84888 h 84887"/>
                <a:gd name="connsiteX4" fmla="*/ 0 w 625872"/>
                <a:gd name="connsiteY4" fmla="*/ 76763 h 84887"/>
                <a:gd name="connsiteX5" fmla="*/ 0 w 625872"/>
                <a:gd name="connsiteY5" fmla="*/ 8125 h 84887"/>
                <a:gd name="connsiteX6" fmla="*/ 8125 w 625872"/>
                <a:gd name="connsiteY6" fmla="*/ 0 h 84887"/>
                <a:gd name="connsiteX7" fmla="*/ 618028 w 625872"/>
                <a:gd name="connsiteY7" fmla="*/ 0 h 84887"/>
                <a:gd name="connsiteX8" fmla="*/ 625873 w 625872"/>
                <a:gd name="connsiteY8" fmla="*/ 8125 h 848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5872" h="84887">
                  <a:moveTo>
                    <a:pt x="625873" y="8125"/>
                  </a:moveTo>
                  <a:lnTo>
                    <a:pt x="625873" y="76763"/>
                  </a:lnTo>
                  <a:cubicBezTo>
                    <a:pt x="625873" y="81246"/>
                    <a:pt x="622231" y="84888"/>
                    <a:pt x="617748" y="84888"/>
                  </a:cubicBezTo>
                  <a:lnTo>
                    <a:pt x="8125" y="84888"/>
                  </a:lnTo>
                  <a:cubicBezTo>
                    <a:pt x="3642" y="84888"/>
                    <a:pt x="0" y="81246"/>
                    <a:pt x="0" y="76763"/>
                  </a:cubicBezTo>
                  <a:lnTo>
                    <a:pt x="0" y="8125"/>
                  </a:lnTo>
                  <a:cubicBezTo>
                    <a:pt x="0" y="3642"/>
                    <a:pt x="3642" y="0"/>
                    <a:pt x="8125" y="0"/>
                  </a:cubicBezTo>
                  <a:lnTo>
                    <a:pt x="618028" y="0"/>
                  </a:lnTo>
                  <a:cubicBezTo>
                    <a:pt x="622231" y="0"/>
                    <a:pt x="625873" y="3642"/>
                    <a:pt x="625873" y="8125"/>
                  </a:cubicBezTo>
                  <a:close/>
                </a:path>
              </a:pathLst>
            </a:custGeom>
            <a:solidFill>
              <a:srgbClr val="1E233A"/>
            </a:solidFill>
            <a:ln w="2776" cap="flat">
              <a:noFill/>
              <a:prstDash val="solid"/>
              <a:miter/>
            </a:ln>
          </p:spPr>
          <p:txBody>
            <a:bodyPr rtlCol="0" anchor="ctr"/>
            <a:lstStyle/>
            <a:p>
              <a:endParaRPr lang="fr-FR"/>
            </a:p>
          </p:txBody>
        </p:sp>
        <p:sp>
          <p:nvSpPr>
            <p:cNvPr id="259" name="Graphic 250">
              <a:extLst>
                <a:ext uri="{FF2B5EF4-FFF2-40B4-BE49-F238E27FC236}">
                  <a16:creationId xmlns:a16="http://schemas.microsoft.com/office/drawing/2014/main" id="{816E32C4-0DA4-4759-A949-ACD48832470D}"/>
                </a:ext>
              </a:extLst>
            </p:cNvPr>
            <p:cNvSpPr/>
            <p:nvPr/>
          </p:nvSpPr>
          <p:spPr>
            <a:xfrm>
              <a:off x="9378755" y="2612613"/>
              <a:ext cx="625872" cy="80965"/>
            </a:xfrm>
            <a:custGeom>
              <a:avLst/>
              <a:gdLst>
                <a:gd name="connsiteX0" fmla="*/ 625873 w 625872"/>
                <a:gd name="connsiteY0" fmla="*/ 8125 h 80965"/>
                <a:gd name="connsiteX1" fmla="*/ 625873 w 625872"/>
                <a:gd name="connsiteY1" fmla="*/ 72841 h 80965"/>
                <a:gd name="connsiteX2" fmla="*/ 617748 w 625872"/>
                <a:gd name="connsiteY2" fmla="*/ 80966 h 80965"/>
                <a:gd name="connsiteX3" fmla="*/ 8125 w 625872"/>
                <a:gd name="connsiteY3" fmla="*/ 80966 h 80965"/>
                <a:gd name="connsiteX4" fmla="*/ 0 w 625872"/>
                <a:gd name="connsiteY4" fmla="*/ 72841 h 80965"/>
                <a:gd name="connsiteX5" fmla="*/ 0 w 625872"/>
                <a:gd name="connsiteY5" fmla="*/ 8125 h 80965"/>
                <a:gd name="connsiteX6" fmla="*/ 8125 w 625872"/>
                <a:gd name="connsiteY6" fmla="*/ 0 h 80965"/>
                <a:gd name="connsiteX7" fmla="*/ 618028 w 625872"/>
                <a:gd name="connsiteY7" fmla="*/ 0 h 80965"/>
                <a:gd name="connsiteX8" fmla="*/ 625873 w 625872"/>
                <a:gd name="connsiteY8" fmla="*/ 8125 h 809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5872" h="80965">
                  <a:moveTo>
                    <a:pt x="625873" y="8125"/>
                  </a:moveTo>
                  <a:lnTo>
                    <a:pt x="625873" y="72841"/>
                  </a:lnTo>
                  <a:cubicBezTo>
                    <a:pt x="625873" y="77324"/>
                    <a:pt x="622231" y="80966"/>
                    <a:pt x="617748" y="80966"/>
                  </a:cubicBezTo>
                  <a:lnTo>
                    <a:pt x="8125" y="80966"/>
                  </a:lnTo>
                  <a:cubicBezTo>
                    <a:pt x="3642" y="80966"/>
                    <a:pt x="0" y="77324"/>
                    <a:pt x="0" y="72841"/>
                  </a:cubicBezTo>
                  <a:lnTo>
                    <a:pt x="0" y="8125"/>
                  </a:lnTo>
                  <a:cubicBezTo>
                    <a:pt x="0" y="3642"/>
                    <a:pt x="3642" y="0"/>
                    <a:pt x="8125" y="0"/>
                  </a:cubicBezTo>
                  <a:lnTo>
                    <a:pt x="618028" y="0"/>
                  </a:lnTo>
                  <a:cubicBezTo>
                    <a:pt x="622231" y="0"/>
                    <a:pt x="625873" y="3642"/>
                    <a:pt x="625873" y="8125"/>
                  </a:cubicBezTo>
                  <a:close/>
                </a:path>
              </a:pathLst>
            </a:custGeom>
            <a:solidFill>
              <a:srgbClr val="1E233A"/>
            </a:solidFill>
            <a:ln w="2776" cap="flat">
              <a:noFill/>
              <a:prstDash val="solid"/>
              <a:miter/>
            </a:ln>
          </p:spPr>
          <p:txBody>
            <a:bodyPr rtlCol="0" anchor="ctr"/>
            <a:lstStyle/>
            <a:p>
              <a:endParaRPr lang="fr-FR"/>
            </a:p>
          </p:txBody>
        </p:sp>
        <p:grpSp>
          <p:nvGrpSpPr>
            <p:cNvPr id="260" name="Graphic 250">
              <a:extLst>
                <a:ext uri="{FF2B5EF4-FFF2-40B4-BE49-F238E27FC236}">
                  <a16:creationId xmlns:a16="http://schemas.microsoft.com/office/drawing/2014/main" id="{B492B860-2421-4177-9012-B216D35B9284}"/>
                </a:ext>
              </a:extLst>
            </p:cNvPr>
            <p:cNvGrpSpPr/>
            <p:nvPr/>
          </p:nvGrpSpPr>
          <p:grpSpPr>
            <a:xfrm>
              <a:off x="9470646" y="2775945"/>
              <a:ext cx="439007" cy="896785"/>
              <a:chOff x="9470646" y="2775945"/>
              <a:chExt cx="439007" cy="896785"/>
            </a:xfrm>
            <a:solidFill>
              <a:srgbClr val="FFFFFF"/>
            </a:solidFill>
          </p:grpSpPr>
          <p:sp>
            <p:nvSpPr>
              <p:cNvPr id="261" name="Graphic 250">
                <a:extLst>
                  <a:ext uri="{FF2B5EF4-FFF2-40B4-BE49-F238E27FC236}">
                    <a16:creationId xmlns:a16="http://schemas.microsoft.com/office/drawing/2014/main" id="{8F3987A7-09F0-4BD3-9372-A901011F670A}"/>
                  </a:ext>
                </a:extLst>
              </p:cNvPr>
              <p:cNvSpPr/>
              <p:nvPr/>
            </p:nvSpPr>
            <p:spPr>
              <a:xfrm>
                <a:off x="9810722" y="2823852"/>
                <a:ext cx="98931" cy="188266"/>
              </a:xfrm>
              <a:custGeom>
                <a:avLst/>
                <a:gdLst>
                  <a:gd name="connsiteX0" fmla="*/ 18246 w 98931"/>
                  <a:gd name="connsiteY0" fmla="*/ 188266 h 188266"/>
                  <a:gd name="connsiteX1" fmla="*/ 5359 w 98931"/>
                  <a:gd name="connsiteY1" fmla="*/ 182943 h 188266"/>
                  <a:gd name="connsiteX2" fmla="*/ 5359 w 98931"/>
                  <a:gd name="connsiteY2" fmla="*/ 157169 h 188266"/>
                  <a:gd name="connsiteX3" fmla="*/ 62511 w 98931"/>
                  <a:gd name="connsiteY3" fmla="*/ 18210 h 188266"/>
                  <a:gd name="connsiteX4" fmla="*/ 80721 w 98931"/>
                  <a:gd name="connsiteY4" fmla="*/ 0 h 188266"/>
                  <a:gd name="connsiteX5" fmla="*/ 98931 w 98931"/>
                  <a:gd name="connsiteY5" fmla="*/ 18210 h 188266"/>
                  <a:gd name="connsiteX6" fmla="*/ 31413 w 98931"/>
                  <a:gd name="connsiteY6" fmla="*/ 182663 h 188266"/>
                  <a:gd name="connsiteX7" fmla="*/ 18246 w 98931"/>
                  <a:gd name="connsiteY7" fmla="*/ 188266 h 188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8931" h="188266">
                    <a:moveTo>
                      <a:pt x="18246" y="188266"/>
                    </a:moveTo>
                    <a:cubicBezTo>
                      <a:pt x="13763" y="188266"/>
                      <a:pt x="9001" y="186585"/>
                      <a:pt x="5359" y="182943"/>
                    </a:cubicBezTo>
                    <a:cubicBezTo>
                      <a:pt x="-1645" y="175939"/>
                      <a:pt x="-1926" y="164453"/>
                      <a:pt x="5359" y="157169"/>
                    </a:cubicBezTo>
                    <a:cubicBezTo>
                      <a:pt x="42339" y="119908"/>
                      <a:pt x="62511" y="70600"/>
                      <a:pt x="62511" y="18210"/>
                    </a:cubicBezTo>
                    <a:cubicBezTo>
                      <a:pt x="62511" y="8125"/>
                      <a:pt x="70635" y="0"/>
                      <a:pt x="80721" y="0"/>
                    </a:cubicBezTo>
                    <a:cubicBezTo>
                      <a:pt x="90807" y="0"/>
                      <a:pt x="98931" y="8125"/>
                      <a:pt x="98931" y="18210"/>
                    </a:cubicBezTo>
                    <a:cubicBezTo>
                      <a:pt x="98931" y="80125"/>
                      <a:pt x="74838" y="138678"/>
                      <a:pt x="31413" y="182663"/>
                    </a:cubicBezTo>
                    <a:cubicBezTo>
                      <a:pt x="27771" y="186305"/>
                      <a:pt x="23008" y="188266"/>
                      <a:pt x="18246" y="188266"/>
                    </a:cubicBezTo>
                    <a:close/>
                  </a:path>
                </a:pathLst>
              </a:custGeom>
              <a:solidFill>
                <a:srgbClr val="FFFFFF"/>
              </a:solidFill>
              <a:ln w="2776" cap="flat">
                <a:noFill/>
                <a:prstDash val="solid"/>
                <a:miter/>
              </a:ln>
            </p:spPr>
            <p:txBody>
              <a:bodyPr rtlCol="0" anchor="ctr"/>
              <a:lstStyle/>
              <a:p>
                <a:endParaRPr lang="fr-FR"/>
              </a:p>
            </p:txBody>
          </p:sp>
          <p:sp>
            <p:nvSpPr>
              <p:cNvPr id="262" name="Graphic 250">
                <a:extLst>
                  <a:ext uri="{FF2B5EF4-FFF2-40B4-BE49-F238E27FC236}">
                    <a16:creationId xmlns:a16="http://schemas.microsoft.com/office/drawing/2014/main" id="{B49F61BF-9B71-4F0D-A2F9-8E3D052D9729}"/>
                  </a:ext>
                </a:extLst>
              </p:cNvPr>
              <p:cNvSpPr/>
              <p:nvPr/>
            </p:nvSpPr>
            <p:spPr>
              <a:xfrm>
                <a:off x="9470646" y="3547499"/>
                <a:ext cx="35299" cy="125230"/>
              </a:xfrm>
              <a:custGeom>
                <a:avLst/>
                <a:gdLst>
                  <a:gd name="connsiteX0" fmla="*/ 17650 w 35299"/>
                  <a:gd name="connsiteY0" fmla="*/ 125231 h 125230"/>
                  <a:gd name="connsiteX1" fmla="*/ 0 w 35299"/>
                  <a:gd name="connsiteY1" fmla="*/ 107020 h 125230"/>
                  <a:gd name="connsiteX2" fmla="*/ 0 w 35299"/>
                  <a:gd name="connsiteY2" fmla="*/ 18210 h 125230"/>
                  <a:gd name="connsiteX3" fmla="*/ 17650 w 35299"/>
                  <a:gd name="connsiteY3" fmla="*/ 0 h 125230"/>
                  <a:gd name="connsiteX4" fmla="*/ 35300 w 35299"/>
                  <a:gd name="connsiteY4" fmla="*/ 18210 h 125230"/>
                  <a:gd name="connsiteX5" fmla="*/ 35300 w 35299"/>
                  <a:gd name="connsiteY5" fmla="*/ 107020 h 125230"/>
                  <a:gd name="connsiteX6" fmla="*/ 17650 w 35299"/>
                  <a:gd name="connsiteY6" fmla="*/ 125231 h 125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299" h="125230">
                    <a:moveTo>
                      <a:pt x="17650" y="125231"/>
                    </a:moveTo>
                    <a:cubicBezTo>
                      <a:pt x="7564" y="125231"/>
                      <a:pt x="0" y="117106"/>
                      <a:pt x="0" y="107020"/>
                    </a:cubicBezTo>
                    <a:lnTo>
                      <a:pt x="0" y="18210"/>
                    </a:lnTo>
                    <a:cubicBezTo>
                      <a:pt x="0" y="8125"/>
                      <a:pt x="7564" y="0"/>
                      <a:pt x="17650" y="0"/>
                    </a:cubicBezTo>
                    <a:cubicBezTo>
                      <a:pt x="27736" y="0"/>
                      <a:pt x="35300" y="8125"/>
                      <a:pt x="35300" y="18210"/>
                    </a:cubicBezTo>
                    <a:lnTo>
                      <a:pt x="35300" y="107020"/>
                    </a:lnTo>
                    <a:cubicBezTo>
                      <a:pt x="35300" y="117106"/>
                      <a:pt x="27736" y="125231"/>
                      <a:pt x="17650" y="125231"/>
                    </a:cubicBezTo>
                    <a:close/>
                  </a:path>
                </a:pathLst>
              </a:custGeom>
              <a:solidFill>
                <a:srgbClr val="FFFFFF"/>
              </a:solidFill>
              <a:ln w="2776" cap="flat">
                <a:noFill/>
                <a:prstDash val="solid"/>
                <a:miter/>
              </a:ln>
            </p:spPr>
            <p:txBody>
              <a:bodyPr rtlCol="0" anchor="ctr"/>
              <a:lstStyle/>
              <a:p>
                <a:endParaRPr lang="fr-FR"/>
              </a:p>
            </p:txBody>
          </p:sp>
          <p:sp>
            <p:nvSpPr>
              <p:cNvPr id="263" name="Graphic 250">
                <a:extLst>
                  <a:ext uri="{FF2B5EF4-FFF2-40B4-BE49-F238E27FC236}">
                    <a16:creationId xmlns:a16="http://schemas.microsoft.com/office/drawing/2014/main" id="{B7822E00-CFEA-4943-A4E0-E819AF7156C0}"/>
                  </a:ext>
                </a:extLst>
              </p:cNvPr>
              <p:cNvSpPr/>
              <p:nvPr/>
            </p:nvSpPr>
            <p:spPr>
              <a:xfrm>
                <a:off x="9868751" y="2775945"/>
                <a:ext cx="39782" cy="44545"/>
              </a:xfrm>
              <a:custGeom>
                <a:avLst/>
                <a:gdLst>
                  <a:gd name="connsiteX0" fmla="*/ 19891 w 39782"/>
                  <a:gd name="connsiteY0" fmla="*/ 44545 h 44545"/>
                  <a:gd name="connsiteX1" fmla="*/ 0 w 39782"/>
                  <a:gd name="connsiteY1" fmla="*/ 26335 h 44545"/>
                  <a:gd name="connsiteX2" fmla="*/ 0 w 39782"/>
                  <a:gd name="connsiteY2" fmla="*/ 18210 h 44545"/>
                  <a:gd name="connsiteX3" fmla="*/ 19891 w 39782"/>
                  <a:gd name="connsiteY3" fmla="*/ 0 h 44545"/>
                  <a:gd name="connsiteX4" fmla="*/ 39782 w 39782"/>
                  <a:gd name="connsiteY4" fmla="*/ 18210 h 44545"/>
                  <a:gd name="connsiteX5" fmla="*/ 39782 w 39782"/>
                  <a:gd name="connsiteY5" fmla="*/ 26335 h 44545"/>
                  <a:gd name="connsiteX6" fmla="*/ 19891 w 39782"/>
                  <a:gd name="connsiteY6" fmla="*/ 44545 h 44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782" h="44545">
                    <a:moveTo>
                      <a:pt x="19891" y="44545"/>
                    </a:moveTo>
                    <a:cubicBezTo>
                      <a:pt x="9806" y="44545"/>
                      <a:pt x="0" y="36421"/>
                      <a:pt x="0" y="26335"/>
                    </a:cubicBezTo>
                    <a:lnTo>
                      <a:pt x="0" y="18210"/>
                    </a:lnTo>
                    <a:cubicBezTo>
                      <a:pt x="0" y="8125"/>
                      <a:pt x="9806" y="0"/>
                      <a:pt x="19891" y="0"/>
                    </a:cubicBezTo>
                    <a:cubicBezTo>
                      <a:pt x="29977" y="0"/>
                      <a:pt x="39782" y="8125"/>
                      <a:pt x="39782" y="18210"/>
                    </a:cubicBezTo>
                    <a:lnTo>
                      <a:pt x="39782" y="26335"/>
                    </a:lnTo>
                    <a:cubicBezTo>
                      <a:pt x="39782" y="36421"/>
                      <a:pt x="29977" y="44545"/>
                      <a:pt x="19891" y="44545"/>
                    </a:cubicBezTo>
                    <a:close/>
                  </a:path>
                </a:pathLst>
              </a:custGeom>
              <a:solidFill>
                <a:srgbClr val="FFFFFF"/>
              </a:solidFill>
              <a:ln w="2776" cap="flat">
                <a:noFill/>
                <a:prstDash val="solid"/>
                <a:miter/>
              </a:ln>
            </p:spPr>
            <p:txBody>
              <a:bodyPr rtlCol="0" anchor="ctr"/>
              <a:lstStyle/>
              <a:p>
                <a:endParaRPr lang="fr-FR"/>
              </a:p>
            </p:txBody>
          </p:sp>
        </p:grpSp>
      </p:grpSp>
      <p:sp useBgFill="1">
        <p:nvSpPr>
          <p:cNvPr id="21" name="Freeform: Shape 20">
            <a:extLst>
              <a:ext uri="{FF2B5EF4-FFF2-40B4-BE49-F238E27FC236}">
                <a16:creationId xmlns:a16="http://schemas.microsoft.com/office/drawing/2014/main" id="{40547DA1-BE74-4B26-A207-66A6D0CBC1A3}"/>
              </a:ext>
            </a:extLst>
          </p:cNvPr>
          <p:cNvSpPr/>
          <p:nvPr/>
        </p:nvSpPr>
        <p:spPr>
          <a:xfrm>
            <a:off x="2" y="0"/>
            <a:ext cx="12191999" cy="6858000"/>
          </a:xfrm>
          <a:custGeom>
            <a:avLst/>
            <a:gdLst>
              <a:gd name="connsiteX0" fmla="*/ 6095999 w 12191999"/>
              <a:gd name="connsiteY0" fmla="*/ 2250618 h 6858000"/>
              <a:gd name="connsiteX1" fmla="*/ 5131666 w 12191999"/>
              <a:gd name="connsiteY1" fmla="*/ 3214953 h 6858000"/>
              <a:gd name="connsiteX2" fmla="*/ 6095999 w 12191999"/>
              <a:gd name="connsiteY2" fmla="*/ 4179286 h 6858000"/>
              <a:gd name="connsiteX3" fmla="*/ 7060333 w 12191999"/>
              <a:gd name="connsiteY3" fmla="*/ 3214953 h 6858000"/>
              <a:gd name="connsiteX4" fmla="*/ 6095999 w 12191999"/>
              <a:gd name="connsiteY4" fmla="*/ 2250618 h 6858000"/>
              <a:gd name="connsiteX5" fmla="*/ 2345665 w 12191999"/>
              <a:gd name="connsiteY5" fmla="*/ 2250618 h 6858000"/>
              <a:gd name="connsiteX6" fmla="*/ 1381331 w 12191999"/>
              <a:gd name="connsiteY6" fmla="*/ 3214953 h 6858000"/>
              <a:gd name="connsiteX7" fmla="*/ 2345665 w 12191999"/>
              <a:gd name="connsiteY7" fmla="*/ 4179286 h 6858000"/>
              <a:gd name="connsiteX8" fmla="*/ 3309999 w 12191999"/>
              <a:gd name="connsiteY8" fmla="*/ 3214953 h 6858000"/>
              <a:gd name="connsiteX9" fmla="*/ 2345665 w 12191999"/>
              <a:gd name="connsiteY9" fmla="*/ 2250618 h 6858000"/>
              <a:gd name="connsiteX10" fmla="*/ 9691130 w 12191999"/>
              <a:gd name="connsiteY10" fmla="*/ 2250618 h 6858000"/>
              <a:gd name="connsiteX11" fmla="*/ 8726796 w 12191999"/>
              <a:gd name="connsiteY11" fmla="*/ 3214952 h 6858000"/>
              <a:gd name="connsiteX12" fmla="*/ 9691130 w 12191999"/>
              <a:gd name="connsiteY12" fmla="*/ 4179286 h 6858000"/>
              <a:gd name="connsiteX13" fmla="*/ 10655464 w 12191999"/>
              <a:gd name="connsiteY13" fmla="*/ 3214952 h 6858000"/>
              <a:gd name="connsiteX14" fmla="*/ 9691130 w 12191999"/>
              <a:gd name="connsiteY14" fmla="*/ 2250618 h 6858000"/>
              <a:gd name="connsiteX15" fmla="*/ 0 w 12191999"/>
              <a:gd name="connsiteY15" fmla="*/ 0 h 6858000"/>
              <a:gd name="connsiteX16" fmla="*/ 12191999 w 12191999"/>
              <a:gd name="connsiteY16" fmla="*/ 0 h 6858000"/>
              <a:gd name="connsiteX17" fmla="*/ 12191999 w 12191999"/>
              <a:gd name="connsiteY17" fmla="*/ 6858000 h 6858000"/>
              <a:gd name="connsiteX18" fmla="*/ 0 w 12191999"/>
              <a:gd name="connsiteY18"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2191999" h="6858000">
                <a:moveTo>
                  <a:pt x="6095999" y="2250618"/>
                </a:moveTo>
                <a:cubicBezTo>
                  <a:pt x="5563412" y="2250618"/>
                  <a:pt x="5131666" y="2682365"/>
                  <a:pt x="5131666" y="3214953"/>
                </a:cubicBezTo>
                <a:cubicBezTo>
                  <a:pt x="5131666" y="3747539"/>
                  <a:pt x="5563412" y="4179286"/>
                  <a:pt x="6095999" y="4179286"/>
                </a:cubicBezTo>
                <a:cubicBezTo>
                  <a:pt x="6628586" y="4179286"/>
                  <a:pt x="7060333" y="3747539"/>
                  <a:pt x="7060333" y="3214953"/>
                </a:cubicBezTo>
                <a:cubicBezTo>
                  <a:pt x="7060333" y="2682365"/>
                  <a:pt x="6628586" y="2250618"/>
                  <a:pt x="6095999" y="2250618"/>
                </a:cubicBezTo>
                <a:close/>
                <a:moveTo>
                  <a:pt x="2345665" y="2250618"/>
                </a:moveTo>
                <a:cubicBezTo>
                  <a:pt x="1813077" y="2250618"/>
                  <a:pt x="1381331" y="2682365"/>
                  <a:pt x="1381331" y="3214953"/>
                </a:cubicBezTo>
                <a:cubicBezTo>
                  <a:pt x="1381331" y="3747539"/>
                  <a:pt x="1813077" y="4179286"/>
                  <a:pt x="2345665" y="4179286"/>
                </a:cubicBezTo>
                <a:cubicBezTo>
                  <a:pt x="2878252" y="4179286"/>
                  <a:pt x="3309999" y="3747539"/>
                  <a:pt x="3309999" y="3214953"/>
                </a:cubicBezTo>
                <a:cubicBezTo>
                  <a:pt x="3309999" y="2682365"/>
                  <a:pt x="2878252" y="2250618"/>
                  <a:pt x="2345665" y="2250618"/>
                </a:cubicBezTo>
                <a:close/>
                <a:moveTo>
                  <a:pt x="9691130" y="2250618"/>
                </a:moveTo>
                <a:cubicBezTo>
                  <a:pt x="9158543" y="2250618"/>
                  <a:pt x="8726796" y="2682365"/>
                  <a:pt x="8726796" y="3214952"/>
                </a:cubicBezTo>
                <a:cubicBezTo>
                  <a:pt x="8726796" y="3747539"/>
                  <a:pt x="9158543" y="4179286"/>
                  <a:pt x="9691130" y="4179286"/>
                </a:cubicBezTo>
                <a:cubicBezTo>
                  <a:pt x="10223717" y="4179286"/>
                  <a:pt x="10655464" y="3747539"/>
                  <a:pt x="10655464" y="3214952"/>
                </a:cubicBezTo>
                <a:cubicBezTo>
                  <a:pt x="10655464" y="2682365"/>
                  <a:pt x="10223717" y="2250618"/>
                  <a:pt x="9691130" y="2250618"/>
                </a:cubicBezTo>
                <a:close/>
                <a:moveTo>
                  <a:pt x="0" y="0"/>
                </a:moveTo>
                <a:lnTo>
                  <a:pt x="12191999" y="0"/>
                </a:lnTo>
                <a:lnTo>
                  <a:pt x="12191999" y="6858000"/>
                </a:lnTo>
                <a:lnTo>
                  <a:pt x="0" y="6858000"/>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fr-FR"/>
          </a:p>
        </p:txBody>
      </p:sp>
      <p:sp>
        <p:nvSpPr>
          <p:cNvPr id="2" name="ZoneTexte 1">
            <a:extLst>
              <a:ext uri="{FF2B5EF4-FFF2-40B4-BE49-F238E27FC236}">
                <a16:creationId xmlns:a16="http://schemas.microsoft.com/office/drawing/2014/main" id="{C4DEE394-9AF2-4684-91E5-3237F698DBEC}"/>
              </a:ext>
            </a:extLst>
          </p:cNvPr>
          <p:cNvSpPr txBox="1"/>
          <p:nvPr/>
        </p:nvSpPr>
        <p:spPr>
          <a:xfrm>
            <a:off x="1050822" y="816930"/>
            <a:ext cx="10090354" cy="954107"/>
          </a:xfrm>
          <a:prstGeom prst="rect">
            <a:avLst/>
          </a:prstGeom>
          <a:noFill/>
        </p:spPr>
        <p:txBody>
          <a:bodyPr wrap="square">
            <a:spAutoFit/>
          </a:bodyPr>
          <a:lstStyle/>
          <a:p>
            <a:pPr algn="ctr"/>
            <a:r>
              <a:rPr lang="fr-FR" sz="3600" b="1" dirty="0">
                <a:solidFill>
                  <a:srgbClr val="03326C"/>
                </a:solidFill>
                <a:latin typeface="Trebuchet MS" panose="020B0603020202020204" pitchFamily="34" charset="0"/>
              </a:rPr>
              <a:t>La mission de l’EFS</a:t>
            </a:r>
            <a:endParaRPr lang="fr-FR" sz="2000" dirty="0">
              <a:solidFill>
                <a:srgbClr val="03326C"/>
              </a:solidFill>
              <a:latin typeface="Trebuchet MS" panose="020B0603020202020204" pitchFamily="34" charset="0"/>
            </a:endParaRPr>
          </a:p>
          <a:p>
            <a:pPr algn="ctr"/>
            <a:r>
              <a:rPr lang="fr-FR" sz="2000" dirty="0">
                <a:solidFill>
                  <a:srgbClr val="03326C"/>
                </a:solidFill>
                <a:latin typeface="Trebuchet MS" panose="020B0603020202020204" pitchFamily="34" charset="0"/>
              </a:rPr>
              <a:t>est de garantir </a:t>
            </a:r>
            <a:r>
              <a:rPr lang="fr-FR" sz="2000" b="1" dirty="0">
                <a:solidFill>
                  <a:srgbClr val="D9042B"/>
                </a:solidFill>
                <a:latin typeface="Trebuchet MS" panose="020B0603020202020204" pitchFamily="34" charset="0"/>
              </a:rPr>
              <a:t>« l’autosuffisance »</a:t>
            </a:r>
            <a:r>
              <a:rPr lang="fr-FR" sz="2000" dirty="0">
                <a:solidFill>
                  <a:srgbClr val="03326C"/>
                </a:solidFill>
                <a:latin typeface="Trebuchet MS" panose="020B0603020202020204" pitchFamily="34" charset="0"/>
              </a:rPr>
              <a:t> de la France en produits sanguins. </a:t>
            </a:r>
            <a:endParaRPr lang="fr-FR" sz="2000" b="1" dirty="0">
              <a:solidFill>
                <a:srgbClr val="D9042B"/>
              </a:solidFill>
              <a:latin typeface="Trebuchet MS" panose="020B0603020202020204" pitchFamily="34" charset="0"/>
            </a:endParaRPr>
          </a:p>
        </p:txBody>
      </p:sp>
      <p:sp>
        <p:nvSpPr>
          <p:cNvPr id="6" name="ZoneTexte 1">
            <a:extLst>
              <a:ext uri="{FF2B5EF4-FFF2-40B4-BE49-F238E27FC236}">
                <a16:creationId xmlns:a16="http://schemas.microsoft.com/office/drawing/2014/main" id="{DDC55350-A154-4CBE-86E0-E9B8537CC70B}"/>
              </a:ext>
            </a:extLst>
          </p:cNvPr>
          <p:cNvSpPr txBox="1"/>
          <p:nvPr/>
        </p:nvSpPr>
        <p:spPr>
          <a:xfrm>
            <a:off x="793618" y="4338220"/>
            <a:ext cx="3104092" cy="1077218"/>
          </a:xfrm>
          <a:prstGeom prst="rect">
            <a:avLst/>
          </a:prstGeom>
          <a:noFill/>
        </p:spPr>
        <p:txBody>
          <a:bodyPr wrap="square">
            <a:spAutoFit/>
          </a:bodyPr>
          <a:lstStyle/>
          <a:p>
            <a:pPr algn="ctr"/>
            <a:r>
              <a:rPr lang="fr-FR" sz="1600" dirty="0">
                <a:solidFill>
                  <a:srgbClr val="03326C"/>
                </a:solidFill>
                <a:latin typeface="Trebuchet MS" panose="020B0603020202020204" pitchFamily="34" charset="0"/>
              </a:rPr>
              <a:t>La France doit être en mesure de </a:t>
            </a:r>
            <a:r>
              <a:rPr lang="fr-FR" sz="1600" b="1" dirty="0">
                <a:solidFill>
                  <a:srgbClr val="03326C"/>
                </a:solidFill>
                <a:latin typeface="Trebuchet MS" panose="020B0603020202020204" pitchFamily="34" charset="0"/>
              </a:rPr>
              <a:t>soigner tous ses malades</a:t>
            </a:r>
            <a:r>
              <a:rPr lang="fr-FR" sz="1600" dirty="0">
                <a:solidFill>
                  <a:srgbClr val="03326C"/>
                </a:solidFill>
                <a:latin typeface="Trebuchet MS" panose="020B0603020202020204" pitchFamily="34" charset="0"/>
              </a:rPr>
              <a:t>, chaque jour de l’année, sans exception.</a:t>
            </a:r>
          </a:p>
        </p:txBody>
      </p:sp>
      <p:sp>
        <p:nvSpPr>
          <p:cNvPr id="8" name="ZoneTexte 2">
            <a:extLst>
              <a:ext uri="{FF2B5EF4-FFF2-40B4-BE49-F238E27FC236}">
                <a16:creationId xmlns:a16="http://schemas.microsoft.com/office/drawing/2014/main" id="{0012C454-E722-413B-97AB-F81B75612CF1}"/>
              </a:ext>
            </a:extLst>
          </p:cNvPr>
          <p:cNvSpPr txBox="1"/>
          <p:nvPr/>
        </p:nvSpPr>
        <p:spPr>
          <a:xfrm>
            <a:off x="4388750" y="4338220"/>
            <a:ext cx="3414501" cy="830997"/>
          </a:xfrm>
          <a:prstGeom prst="rect">
            <a:avLst/>
          </a:prstGeom>
          <a:noFill/>
        </p:spPr>
        <p:txBody>
          <a:bodyPr wrap="square">
            <a:spAutoFit/>
          </a:bodyPr>
          <a:lstStyle/>
          <a:p>
            <a:pPr algn="ctr"/>
            <a:r>
              <a:rPr lang="fr-FR" sz="1600" dirty="0">
                <a:solidFill>
                  <a:srgbClr val="03326C"/>
                </a:solidFill>
                <a:latin typeface="Trebuchet MS" panose="020B0603020202020204" pitchFamily="34" charset="0"/>
              </a:rPr>
              <a:t>Il faut donc perpétuellement </a:t>
            </a:r>
            <a:r>
              <a:rPr lang="fr-FR" sz="1600" b="1" dirty="0">
                <a:solidFill>
                  <a:srgbClr val="03326C"/>
                </a:solidFill>
                <a:latin typeface="Trebuchet MS" panose="020B0603020202020204" pitchFamily="34" charset="0"/>
              </a:rPr>
              <a:t>trouver des donneurs </a:t>
            </a:r>
            <a:r>
              <a:rPr lang="fr-FR" sz="1600" dirty="0">
                <a:solidFill>
                  <a:srgbClr val="03326C"/>
                </a:solidFill>
                <a:latin typeface="Trebuchet MS" panose="020B0603020202020204" pitchFamily="34" charset="0"/>
              </a:rPr>
              <a:t>pour renouveler les stocks de sang. </a:t>
            </a:r>
          </a:p>
        </p:txBody>
      </p:sp>
      <p:sp>
        <p:nvSpPr>
          <p:cNvPr id="10" name="ZoneTexte 3">
            <a:extLst>
              <a:ext uri="{FF2B5EF4-FFF2-40B4-BE49-F238E27FC236}">
                <a16:creationId xmlns:a16="http://schemas.microsoft.com/office/drawing/2014/main" id="{ECED3C4E-9D62-45E7-80F7-16535B941436}"/>
              </a:ext>
            </a:extLst>
          </p:cNvPr>
          <p:cNvSpPr txBox="1"/>
          <p:nvPr/>
        </p:nvSpPr>
        <p:spPr>
          <a:xfrm>
            <a:off x="7813156" y="4338220"/>
            <a:ext cx="3755951" cy="1569660"/>
          </a:xfrm>
          <a:prstGeom prst="rect">
            <a:avLst/>
          </a:prstGeom>
          <a:noFill/>
        </p:spPr>
        <p:txBody>
          <a:bodyPr wrap="square">
            <a:spAutoFit/>
          </a:bodyPr>
          <a:lstStyle/>
          <a:p>
            <a:pPr algn="ctr"/>
            <a:r>
              <a:rPr lang="fr-FR" sz="1600" dirty="0">
                <a:solidFill>
                  <a:srgbClr val="03326C"/>
                </a:solidFill>
                <a:latin typeface="Trebuchet MS" panose="020B0603020202020204" pitchFamily="34" charset="0"/>
              </a:rPr>
              <a:t>D’autant plus que le sang,</a:t>
            </a:r>
          </a:p>
          <a:p>
            <a:pPr algn="ctr"/>
            <a:r>
              <a:rPr lang="fr-FR" sz="1600" dirty="0">
                <a:solidFill>
                  <a:srgbClr val="03326C"/>
                </a:solidFill>
                <a:latin typeface="Trebuchet MS" panose="020B0603020202020204" pitchFamily="34" charset="0"/>
              </a:rPr>
              <a:t>une fois prélevé, ne peut pas être conservé indéfiniment. </a:t>
            </a:r>
            <a:r>
              <a:rPr lang="fr-FR" sz="1600" b="1" dirty="0">
                <a:solidFill>
                  <a:srgbClr val="03326C"/>
                </a:solidFill>
                <a:latin typeface="Trebuchet MS" panose="020B0603020202020204" pitchFamily="34" charset="0"/>
              </a:rPr>
              <a:t>Les globules rouges vivent seulement 42 jours et les plaquettes 7 jours !</a:t>
            </a:r>
          </a:p>
        </p:txBody>
      </p:sp>
      <p:pic>
        <p:nvPicPr>
          <p:cNvPr id="11" name="logo top">
            <a:extLst>
              <a:ext uri="{FF2B5EF4-FFF2-40B4-BE49-F238E27FC236}">
                <a16:creationId xmlns:a16="http://schemas.microsoft.com/office/drawing/2014/main" id="{19AB1BB6-A800-458C-830C-00891D070BC7}"/>
              </a:ext>
            </a:extLst>
          </p:cNvPr>
          <p:cNvPicPr>
            <a:picLocks noChangeAspect="1"/>
          </p:cNvPicPr>
          <p:nvPr/>
        </p:nvPicPr>
        <p:blipFill rotWithShape="1">
          <a:blip r:embed="rId3" cstate="hqprint">
            <a:extLst>
              <a:ext uri="{28A0092B-C50C-407E-A947-70E740481C1C}">
                <a14:useLocalDpi xmlns:a14="http://schemas.microsoft.com/office/drawing/2010/main" val="0"/>
              </a:ext>
            </a:extLst>
          </a:blip>
          <a:srcRect l="1510" t="6215" r="2029" b="5015"/>
          <a:stretch/>
        </p:blipFill>
        <p:spPr>
          <a:xfrm>
            <a:off x="147918" y="141194"/>
            <a:ext cx="1095935" cy="1008530"/>
          </a:xfrm>
          <a:prstGeom prst="ellipse">
            <a:avLst/>
          </a:prstGeom>
        </p:spPr>
      </p:pic>
      <p:pic>
        <p:nvPicPr>
          <p:cNvPr id="12" name="Logo sang" descr="Une image contenant texte&#10;&#10;Description générée automatiquement">
            <a:extLst>
              <a:ext uri="{FF2B5EF4-FFF2-40B4-BE49-F238E27FC236}">
                <a16:creationId xmlns:a16="http://schemas.microsoft.com/office/drawing/2014/main" id="{1C104B4A-7C19-47C3-BD28-DCC09E11611E}"/>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10328470" y="6028912"/>
            <a:ext cx="1589268" cy="666368"/>
          </a:xfrm>
          <a:prstGeom prst="rect">
            <a:avLst/>
          </a:prstGeom>
        </p:spPr>
      </p:pic>
      <p:sp>
        <p:nvSpPr>
          <p:cNvPr id="219" name="Espace réservé du pied de page 2">
            <a:extLst>
              <a:ext uri="{FF2B5EF4-FFF2-40B4-BE49-F238E27FC236}">
                <a16:creationId xmlns:a16="http://schemas.microsoft.com/office/drawing/2014/main" id="{306189F1-1708-451B-B268-D7BC0525E446}"/>
              </a:ext>
            </a:extLst>
          </p:cNvPr>
          <p:cNvSpPr txBox="1">
            <a:spLocks/>
          </p:cNvSpPr>
          <p:nvPr/>
        </p:nvSpPr>
        <p:spPr>
          <a:xfrm>
            <a:off x="141942" y="6398185"/>
            <a:ext cx="4114800" cy="365125"/>
          </a:xfrm>
          <a:prstGeom prst="rect">
            <a:avLst/>
          </a:prstGeom>
        </p:spPr>
        <p:txBody>
          <a:bodyPr vert="horz" lIns="91440" tIns="45720" rIns="91440" bIns="45720" rtlCol="0" anchor="ctr"/>
          <a:lstStyle>
            <a:defPPr>
              <a:defRPr lang="fr-FR"/>
            </a:defPPr>
            <a:lvl1pPr marL="0" algn="l" defTabSz="914400" rtl="0" eaLnBrk="1" latinLnBrk="0" hangingPunct="1">
              <a:defRPr sz="8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fr-FR" b="1" dirty="0">
                <a:solidFill>
                  <a:schemeClr val="accent1"/>
                </a:solidFill>
                <a:latin typeface="+mj-lt"/>
              </a:rPr>
              <a:t>Niveau 3 (6</a:t>
            </a:r>
            <a:r>
              <a:rPr lang="fr-FR" b="1" baseline="30000" dirty="0">
                <a:solidFill>
                  <a:schemeClr val="accent1"/>
                </a:solidFill>
                <a:latin typeface="+mj-lt"/>
              </a:rPr>
              <a:t>e</a:t>
            </a:r>
            <a:r>
              <a:rPr lang="fr-FR" b="1" dirty="0">
                <a:solidFill>
                  <a:schemeClr val="accent1"/>
                </a:solidFill>
                <a:latin typeface="+mj-lt"/>
              </a:rPr>
              <a:t> – 5</a:t>
            </a:r>
            <a:r>
              <a:rPr lang="fr-FR" b="1" baseline="30000" dirty="0">
                <a:solidFill>
                  <a:schemeClr val="accent1"/>
                </a:solidFill>
                <a:latin typeface="+mj-lt"/>
              </a:rPr>
              <a:t>e</a:t>
            </a:r>
            <a:r>
              <a:rPr lang="fr-FR" b="1" dirty="0">
                <a:solidFill>
                  <a:schemeClr val="accent1"/>
                </a:solidFill>
                <a:latin typeface="+mj-lt"/>
              </a:rPr>
              <a:t>)</a:t>
            </a:r>
          </a:p>
        </p:txBody>
      </p:sp>
    </p:spTree>
    <p:custDataLst>
      <p:tags r:id="rId1"/>
    </p:custDataLst>
    <p:extLst>
      <p:ext uri="{BB962C8B-B14F-4D97-AF65-F5344CB8AC3E}">
        <p14:creationId xmlns:p14="http://schemas.microsoft.com/office/powerpoint/2010/main" val="3560886450"/>
      </p:ext>
    </p:extLst>
  </p:cSld>
  <p:clrMapOvr>
    <a:masterClrMapping/>
  </p:clrMapOvr>
  <mc:AlternateContent xmlns:mc="http://schemas.openxmlformats.org/markup-compatibility/2006" xmlns:p14="http://schemas.microsoft.com/office/powerpoint/2010/main">
    <mc:Choice Requires="p14">
      <p:transition spd="med" p14:dur="700" advClick="0">
        <p:fade/>
      </p:transition>
    </mc:Choice>
    <mc:Fallback xmlns="">
      <p:transition spd="med" advClick="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par>
                                <p:cTn id="8" presetID="42" presetClass="path" presetSubtype="0" decel="100000" fill="hold" grpId="1" nodeType="withEffect">
                                  <p:stCondLst>
                                    <p:cond delay="0"/>
                                  </p:stCondLst>
                                  <p:childTnLst>
                                    <p:animMotion origin="layout" path="M 0 -1.11111E-6 L 0 0.06065 " pathEditMode="relative" rAng="0" ptsTypes="AA">
                                      <p:cBhvr>
                                        <p:cTn id="9" dur="1250" spd="-100000" fill="hold"/>
                                        <p:tgtEl>
                                          <p:spTgt spid="2"/>
                                        </p:tgtEl>
                                        <p:attrNameLst>
                                          <p:attrName>ppt_x</p:attrName>
                                          <p:attrName>ppt_y</p:attrName>
                                        </p:attrNameLst>
                                      </p:cBhvr>
                                      <p:rCtr x="0" y="3032"/>
                                    </p:animMotion>
                                  </p:childTnLst>
                                </p:cTn>
                              </p:par>
                            </p:childTnLst>
                          </p:cTn>
                        </p:par>
                        <p:par>
                          <p:cTn id="10" fill="hold">
                            <p:stCondLst>
                              <p:cond delay="1250"/>
                            </p:stCondLst>
                            <p:childTnLst>
                              <p:par>
                                <p:cTn id="11" presetID="10" presetClass="entr" presetSubtype="0" fill="hold" grpId="0" nodeType="afterEffect">
                                  <p:stCondLst>
                                    <p:cond delay="0"/>
                                  </p:stCondLst>
                                  <p:childTnLst>
                                    <p:set>
                                      <p:cBhvr>
                                        <p:cTn id="12" dur="1" fill="hold">
                                          <p:stCondLst>
                                            <p:cond delay="0"/>
                                          </p:stCondLst>
                                        </p:cTn>
                                        <p:tgtEl>
                                          <p:spTgt spid="3"/>
                                        </p:tgtEl>
                                        <p:attrNameLst>
                                          <p:attrName>style.visibility</p:attrName>
                                        </p:attrNameLst>
                                      </p:cBhvr>
                                      <p:to>
                                        <p:strVal val="visible"/>
                                      </p:to>
                                    </p:set>
                                    <p:animEffect transition="in" filter="fade">
                                      <p:cBhvr>
                                        <p:cTn id="13" dur="500"/>
                                        <p:tgtEl>
                                          <p:spTgt spid="3"/>
                                        </p:tgtEl>
                                      </p:cBhvr>
                                    </p:animEffect>
                                  </p:childTnLst>
                                </p:cTn>
                              </p:par>
                              <p:par>
                                <p:cTn id="14" presetID="10" presetClass="entr" presetSubtype="0" fill="hold" grpId="0" nodeType="withEffect">
                                  <p:stCondLst>
                                    <p:cond delay="150"/>
                                  </p:stCondLst>
                                  <p:childTnLst>
                                    <p:set>
                                      <p:cBhvr>
                                        <p:cTn id="15" dur="1" fill="hold">
                                          <p:stCondLst>
                                            <p:cond delay="0"/>
                                          </p:stCondLst>
                                        </p:cTn>
                                        <p:tgtEl>
                                          <p:spTgt spid="6"/>
                                        </p:tgtEl>
                                        <p:attrNameLst>
                                          <p:attrName>style.visibility</p:attrName>
                                        </p:attrNameLst>
                                      </p:cBhvr>
                                      <p:to>
                                        <p:strVal val="visible"/>
                                      </p:to>
                                    </p:set>
                                    <p:animEffect transition="in" filter="fade">
                                      <p:cBhvr>
                                        <p:cTn id="16" dur="500"/>
                                        <p:tgtEl>
                                          <p:spTgt spid="6"/>
                                        </p:tgtEl>
                                      </p:cBhvr>
                                    </p:animEffect>
                                  </p:childTnLst>
                                </p:cTn>
                              </p:par>
                              <p:par>
                                <p:cTn id="17" presetID="42" presetClass="path" presetSubtype="0" accel="50000" decel="50000" fill="hold" grpId="1" nodeType="withEffect">
                                  <p:stCondLst>
                                    <p:cond delay="0"/>
                                  </p:stCondLst>
                                  <p:childTnLst>
                                    <p:animMotion origin="layout" path="M 2.29167E-6 -1.11111E-6 L 2.29167E-6 -0.03148 " pathEditMode="relative" rAng="0" ptsTypes="AA">
                                      <p:cBhvr>
                                        <p:cTn id="18" dur="1500" spd="-100000" fill="hold"/>
                                        <p:tgtEl>
                                          <p:spTgt spid="6"/>
                                        </p:tgtEl>
                                        <p:attrNameLst>
                                          <p:attrName>ppt_x</p:attrName>
                                          <p:attrName>ppt_y</p:attrName>
                                        </p:attrNameLst>
                                      </p:cBhvr>
                                      <p:rCtr x="0" y="-1574"/>
                                    </p:animMotion>
                                  </p:childTnLst>
                                </p:cTn>
                              </p:par>
                              <p:par>
                                <p:cTn id="19" presetID="1" presetClass="entr" presetSubtype="0" fill="hold" nodeType="withEffect">
                                  <p:stCondLst>
                                    <p:cond delay="1000"/>
                                  </p:stCondLst>
                                  <p:childTnLst>
                                    <p:set>
                                      <p:cBhvr>
                                        <p:cTn id="20" dur="1" fill="hold">
                                          <p:stCondLst>
                                            <p:cond delay="0"/>
                                          </p:stCondLst>
                                        </p:cTn>
                                        <p:tgtEl>
                                          <p:spTgt spid="129"/>
                                        </p:tgtEl>
                                        <p:attrNameLst>
                                          <p:attrName>style.visibility</p:attrName>
                                        </p:attrNameLst>
                                      </p:cBhvr>
                                      <p:to>
                                        <p:strVal val="visible"/>
                                      </p:to>
                                    </p:set>
                                  </p:childTnLst>
                                </p:cTn>
                              </p:par>
                              <p:par>
                                <p:cTn id="21" presetID="42" presetClass="path" presetSubtype="0" accel="50000" decel="50000" fill="hold" nodeType="withEffect">
                                  <p:stCondLst>
                                    <p:cond delay="1000"/>
                                  </p:stCondLst>
                                  <p:childTnLst>
                                    <p:animMotion origin="layout" path="M 0 0 L 0 0.25 E" pathEditMode="relative" ptsTypes="">
                                      <p:cBhvr>
                                        <p:cTn id="22" dur="2000" spd="-100000" fill="hold"/>
                                        <p:tgtEl>
                                          <p:spTgt spid="129"/>
                                        </p:tgtEl>
                                        <p:attrNameLst>
                                          <p:attrName>ppt_x</p:attrName>
                                          <p:attrName>ppt_y</p:attrName>
                                        </p:attrNameLst>
                                      </p:cBhvr>
                                    </p:animMotion>
                                  </p:childTnLst>
                                </p:cTn>
                              </p:par>
                              <p:par>
                                <p:cTn id="23" presetID="23" presetClass="entr" presetSubtype="16" fill="hold" grpId="0" nodeType="withEffect">
                                  <p:stCondLst>
                                    <p:cond delay="2750"/>
                                  </p:stCondLst>
                                  <p:childTnLst>
                                    <p:set>
                                      <p:cBhvr>
                                        <p:cTn id="24" dur="1" fill="hold">
                                          <p:stCondLst>
                                            <p:cond delay="0"/>
                                          </p:stCondLst>
                                        </p:cTn>
                                        <p:tgtEl>
                                          <p:spTgt spid="220"/>
                                        </p:tgtEl>
                                        <p:attrNameLst>
                                          <p:attrName>style.visibility</p:attrName>
                                        </p:attrNameLst>
                                      </p:cBhvr>
                                      <p:to>
                                        <p:strVal val="visible"/>
                                      </p:to>
                                    </p:set>
                                    <p:anim calcmode="lin" valueType="num">
                                      <p:cBhvr>
                                        <p:cTn id="25" dur="300" fill="hold"/>
                                        <p:tgtEl>
                                          <p:spTgt spid="220"/>
                                        </p:tgtEl>
                                        <p:attrNameLst>
                                          <p:attrName>ppt_w</p:attrName>
                                        </p:attrNameLst>
                                      </p:cBhvr>
                                      <p:tavLst>
                                        <p:tav tm="0">
                                          <p:val>
                                            <p:fltVal val="0"/>
                                          </p:val>
                                        </p:tav>
                                        <p:tav tm="100000">
                                          <p:val>
                                            <p:strVal val="#ppt_w"/>
                                          </p:val>
                                        </p:tav>
                                      </p:tavLst>
                                    </p:anim>
                                    <p:anim calcmode="lin" valueType="num">
                                      <p:cBhvr>
                                        <p:cTn id="26" dur="300" fill="hold"/>
                                        <p:tgtEl>
                                          <p:spTgt spid="220"/>
                                        </p:tgtEl>
                                        <p:attrNameLst>
                                          <p:attrName>ppt_h</p:attrName>
                                        </p:attrNameLst>
                                      </p:cBhvr>
                                      <p:tavLst>
                                        <p:tav tm="0">
                                          <p:val>
                                            <p:fltVal val="0"/>
                                          </p:val>
                                        </p:tav>
                                        <p:tav tm="100000">
                                          <p:val>
                                            <p:strVal val="#ppt_h"/>
                                          </p:val>
                                        </p:tav>
                                      </p:tavLst>
                                    </p:anim>
                                  </p:childTnLst>
                                </p:cTn>
                              </p:par>
                              <p:par>
                                <p:cTn id="27" presetID="23" presetClass="entr" presetSubtype="16" fill="hold" grpId="0" nodeType="withEffect">
                                  <p:stCondLst>
                                    <p:cond delay="3000"/>
                                  </p:stCondLst>
                                  <p:childTnLst>
                                    <p:set>
                                      <p:cBhvr>
                                        <p:cTn id="28" dur="1" fill="hold">
                                          <p:stCondLst>
                                            <p:cond delay="0"/>
                                          </p:stCondLst>
                                        </p:cTn>
                                        <p:tgtEl>
                                          <p:spTgt spid="221"/>
                                        </p:tgtEl>
                                        <p:attrNameLst>
                                          <p:attrName>style.visibility</p:attrName>
                                        </p:attrNameLst>
                                      </p:cBhvr>
                                      <p:to>
                                        <p:strVal val="visible"/>
                                      </p:to>
                                    </p:set>
                                    <p:anim calcmode="lin" valueType="num">
                                      <p:cBhvr>
                                        <p:cTn id="29" dur="300" fill="hold"/>
                                        <p:tgtEl>
                                          <p:spTgt spid="221"/>
                                        </p:tgtEl>
                                        <p:attrNameLst>
                                          <p:attrName>ppt_w</p:attrName>
                                        </p:attrNameLst>
                                      </p:cBhvr>
                                      <p:tavLst>
                                        <p:tav tm="0">
                                          <p:val>
                                            <p:fltVal val="0"/>
                                          </p:val>
                                        </p:tav>
                                        <p:tav tm="100000">
                                          <p:val>
                                            <p:strVal val="#ppt_w"/>
                                          </p:val>
                                        </p:tav>
                                      </p:tavLst>
                                    </p:anim>
                                    <p:anim calcmode="lin" valueType="num">
                                      <p:cBhvr>
                                        <p:cTn id="30" dur="300" fill="hold"/>
                                        <p:tgtEl>
                                          <p:spTgt spid="221"/>
                                        </p:tgtEl>
                                        <p:attrNameLst>
                                          <p:attrName>ppt_h</p:attrName>
                                        </p:attrNameLst>
                                      </p:cBhvr>
                                      <p:tavLst>
                                        <p:tav tm="0">
                                          <p:val>
                                            <p:fltVal val="0"/>
                                          </p:val>
                                        </p:tav>
                                        <p:tav tm="100000">
                                          <p:val>
                                            <p:strVal val="#ppt_h"/>
                                          </p:val>
                                        </p:tav>
                                      </p:tavLst>
                                    </p:anim>
                                  </p:childTnLst>
                                </p:cTn>
                              </p:par>
                              <p:par>
                                <p:cTn id="31" presetID="23" presetClass="entr" presetSubtype="16" fill="hold" grpId="0" nodeType="withEffect">
                                  <p:stCondLst>
                                    <p:cond delay="3250"/>
                                  </p:stCondLst>
                                  <p:childTnLst>
                                    <p:set>
                                      <p:cBhvr>
                                        <p:cTn id="32" dur="1" fill="hold">
                                          <p:stCondLst>
                                            <p:cond delay="0"/>
                                          </p:stCondLst>
                                        </p:cTn>
                                        <p:tgtEl>
                                          <p:spTgt spid="224"/>
                                        </p:tgtEl>
                                        <p:attrNameLst>
                                          <p:attrName>style.visibility</p:attrName>
                                        </p:attrNameLst>
                                      </p:cBhvr>
                                      <p:to>
                                        <p:strVal val="visible"/>
                                      </p:to>
                                    </p:set>
                                    <p:anim calcmode="lin" valueType="num">
                                      <p:cBhvr>
                                        <p:cTn id="33" dur="300" fill="hold"/>
                                        <p:tgtEl>
                                          <p:spTgt spid="224"/>
                                        </p:tgtEl>
                                        <p:attrNameLst>
                                          <p:attrName>ppt_w</p:attrName>
                                        </p:attrNameLst>
                                      </p:cBhvr>
                                      <p:tavLst>
                                        <p:tav tm="0">
                                          <p:val>
                                            <p:fltVal val="0"/>
                                          </p:val>
                                        </p:tav>
                                        <p:tav tm="100000">
                                          <p:val>
                                            <p:strVal val="#ppt_w"/>
                                          </p:val>
                                        </p:tav>
                                      </p:tavLst>
                                    </p:anim>
                                    <p:anim calcmode="lin" valueType="num">
                                      <p:cBhvr>
                                        <p:cTn id="34" dur="300" fill="hold"/>
                                        <p:tgtEl>
                                          <p:spTgt spid="224"/>
                                        </p:tgtEl>
                                        <p:attrNameLst>
                                          <p:attrName>ppt_h</p:attrName>
                                        </p:attrNameLst>
                                      </p:cBhvr>
                                      <p:tavLst>
                                        <p:tav tm="0">
                                          <p:val>
                                            <p:fltVal val="0"/>
                                          </p:val>
                                        </p:tav>
                                        <p:tav tm="100000">
                                          <p:val>
                                            <p:strVal val="#ppt_h"/>
                                          </p:val>
                                        </p:tav>
                                      </p:tavLst>
                                    </p:anim>
                                  </p:childTnLst>
                                </p:cTn>
                              </p:par>
                              <p:par>
                                <p:cTn id="35" presetID="23" presetClass="entr" presetSubtype="16" fill="hold" grpId="0" nodeType="withEffect">
                                  <p:stCondLst>
                                    <p:cond delay="3500"/>
                                  </p:stCondLst>
                                  <p:childTnLst>
                                    <p:set>
                                      <p:cBhvr>
                                        <p:cTn id="36" dur="1" fill="hold">
                                          <p:stCondLst>
                                            <p:cond delay="0"/>
                                          </p:stCondLst>
                                        </p:cTn>
                                        <p:tgtEl>
                                          <p:spTgt spid="223"/>
                                        </p:tgtEl>
                                        <p:attrNameLst>
                                          <p:attrName>style.visibility</p:attrName>
                                        </p:attrNameLst>
                                      </p:cBhvr>
                                      <p:to>
                                        <p:strVal val="visible"/>
                                      </p:to>
                                    </p:set>
                                    <p:anim calcmode="lin" valueType="num">
                                      <p:cBhvr>
                                        <p:cTn id="37" dur="300" fill="hold"/>
                                        <p:tgtEl>
                                          <p:spTgt spid="223"/>
                                        </p:tgtEl>
                                        <p:attrNameLst>
                                          <p:attrName>ppt_w</p:attrName>
                                        </p:attrNameLst>
                                      </p:cBhvr>
                                      <p:tavLst>
                                        <p:tav tm="0">
                                          <p:val>
                                            <p:fltVal val="0"/>
                                          </p:val>
                                        </p:tav>
                                        <p:tav tm="100000">
                                          <p:val>
                                            <p:strVal val="#ppt_w"/>
                                          </p:val>
                                        </p:tav>
                                      </p:tavLst>
                                    </p:anim>
                                    <p:anim calcmode="lin" valueType="num">
                                      <p:cBhvr>
                                        <p:cTn id="38" dur="300" fill="hold"/>
                                        <p:tgtEl>
                                          <p:spTgt spid="223"/>
                                        </p:tgtEl>
                                        <p:attrNameLst>
                                          <p:attrName>ppt_h</p:attrName>
                                        </p:attrNameLst>
                                      </p:cBhvr>
                                      <p:tavLst>
                                        <p:tav tm="0">
                                          <p:val>
                                            <p:fltVal val="0"/>
                                          </p:val>
                                        </p:tav>
                                        <p:tav tm="100000">
                                          <p:val>
                                            <p:strVal val="#ppt_h"/>
                                          </p:val>
                                        </p:tav>
                                      </p:tavLst>
                                    </p:anim>
                                  </p:childTnLst>
                                </p:cTn>
                              </p:par>
                              <p:par>
                                <p:cTn id="39" presetID="23" presetClass="entr" presetSubtype="16" fill="hold" grpId="0" nodeType="withEffect">
                                  <p:stCondLst>
                                    <p:cond delay="3750"/>
                                  </p:stCondLst>
                                  <p:childTnLst>
                                    <p:set>
                                      <p:cBhvr>
                                        <p:cTn id="40" dur="1" fill="hold">
                                          <p:stCondLst>
                                            <p:cond delay="0"/>
                                          </p:stCondLst>
                                        </p:cTn>
                                        <p:tgtEl>
                                          <p:spTgt spid="222"/>
                                        </p:tgtEl>
                                        <p:attrNameLst>
                                          <p:attrName>style.visibility</p:attrName>
                                        </p:attrNameLst>
                                      </p:cBhvr>
                                      <p:to>
                                        <p:strVal val="visible"/>
                                      </p:to>
                                    </p:set>
                                    <p:anim calcmode="lin" valueType="num">
                                      <p:cBhvr>
                                        <p:cTn id="41" dur="300" fill="hold"/>
                                        <p:tgtEl>
                                          <p:spTgt spid="222"/>
                                        </p:tgtEl>
                                        <p:attrNameLst>
                                          <p:attrName>ppt_w</p:attrName>
                                        </p:attrNameLst>
                                      </p:cBhvr>
                                      <p:tavLst>
                                        <p:tav tm="0">
                                          <p:val>
                                            <p:fltVal val="0"/>
                                          </p:val>
                                        </p:tav>
                                        <p:tav tm="100000">
                                          <p:val>
                                            <p:strVal val="#ppt_w"/>
                                          </p:val>
                                        </p:tav>
                                      </p:tavLst>
                                    </p:anim>
                                    <p:anim calcmode="lin" valueType="num">
                                      <p:cBhvr>
                                        <p:cTn id="42" dur="300" fill="hold"/>
                                        <p:tgtEl>
                                          <p:spTgt spid="222"/>
                                        </p:tgtEl>
                                        <p:attrNameLst>
                                          <p:attrName>ppt_h</p:attrName>
                                        </p:attrNameLst>
                                      </p:cBhvr>
                                      <p:tavLst>
                                        <p:tav tm="0">
                                          <p:val>
                                            <p:fltVal val="0"/>
                                          </p:val>
                                        </p:tav>
                                        <p:tav tm="100000">
                                          <p:val>
                                            <p:strVal val="#ppt_h"/>
                                          </p:val>
                                        </p:tav>
                                      </p:tavLst>
                                    </p:anim>
                                  </p:childTnLst>
                                </p:cTn>
                              </p:par>
                              <p:par>
                                <p:cTn id="43" presetID="23" presetClass="entr" presetSubtype="16" fill="hold" grpId="0" nodeType="withEffect">
                                  <p:stCondLst>
                                    <p:cond delay="4000"/>
                                  </p:stCondLst>
                                  <p:childTnLst>
                                    <p:set>
                                      <p:cBhvr>
                                        <p:cTn id="44" dur="1" fill="hold">
                                          <p:stCondLst>
                                            <p:cond delay="0"/>
                                          </p:stCondLst>
                                        </p:cTn>
                                        <p:tgtEl>
                                          <p:spTgt spid="225"/>
                                        </p:tgtEl>
                                        <p:attrNameLst>
                                          <p:attrName>style.visibility</p:attrName>
                                        </p:attrNameLst>
                                      </p:cBhvr>
                                      <p:to>
                                        <p:strVal val="visible"/>
                                      </p:to>
                                    </p:set>
                                    <p:anim calcmode="lin" valueType="num">
                                      <p:cBhvr>
                                        <p:cTn id="45" dur="300" fill="hold"/>
                                        <p:tgtEl>
                                          <p:spTgt spid="225"/>
                                        </p:tgtEl>
                                        <p:attrNameLst>
                                          <p:attrName>ppt_w</p:attrName>
                                        </p:attrNameLst>
                                      </p:cBhvr>
                                      <p:tavLst>
                                        <p:tav tm="0">
                                          <p:val>
                                            <p:fltVal val="0"/>
                                          </p:val>
                                        </p:tav>
                                        <p:tav tm="100000">
                                          <p:val>
                                            <p:strVal val="#ppt_w"/>
                                          </p:val>
                                        </p:tav>
                                      </p:tavLst>
                                    </p:anim>
                                    <p:anim calcmode="lin" valueType="num">
                                      <p:cBhvr>
                                        <p:cTn id="46" dur="300" fill="hold"/>
                                        <p:tgtEl>
                                          <p:spTgt spid="225"/>
                                        </p:tgtEl>
                                        <p:attrNameLst>
                                          <p:attrName>ppt_h</p:attrName>
                                        </p:attrNameLst>
                                      </p:cBhvr>
                                      <p:tavLst>
                                        <p:tav tm="0">
                                          <p:val>
                                            <p:fltVal val="0"/>
                                          </p:val>
                                        </p:tav>
                                        <p:tav tm="100000">
                                          <p:val>
                                            <p:strVal val="#ppt_h"/>
                                          </p:val>
                                        </p:tav>
                                      </p:tavLst>
                                    </p:anim>
                                  </p:childTnLst>
                                </p:cTn>
                              </p:par>
                              <p:par>
                                <p:cTn id="47" presetID="23" presetClass="entr" presetSubtype="16" fill="hold" grpId="0" nodeType="withEffect">
                                  <p:stCondLst>
                                    <p:cond delay="4000"/>
                                  </p:stCondLst>
                                  <p:childTnLst>
                                    <p:set>
                                      <p:cBhvr>
                                        <p:cTn id="48" dur="1" fill="hold">
                                          <p:stCondLst>
                                            <p:cond delay="0"/>
                                          </p:stCondLst>
                                        </p:cTn>
                                        <p:tgtEl>
                                          <p:spTgt spid="226"/>
                                        </p:tgtEl>
                                        <p:attrNameLst>
                                          <p:attrName>style.visibility</p:attrName>
                                        </p:attrNameLst>
                                      </p:cBhvr>
                                      <p:to>
                                        <p:strVal val="visible"/>
                                      </p:to>
                                    </p:set>
                                    <p:anim calcmode="lin" valueType="num">
                                      <p:cBhvr>
                                        <p:cTn id="49" dur="300" fill="hold"/>
                                        <p:tgtEl>
                                          <p:spTgt spid="226"/>
                                        </p:tgtEl>
                                        <p:attrNameLst>
                                          <p:attrName>ppt_w</p:attrName>
                                        </p:attrNameLst>
                                      </p:cBhvr>
                                      <p:tavLst>
                                        <p:tav tm="0">
                                          <p:val>
                                            <p:fltVal val="0"/>
                                          </p:val>
                                        </p:tav>
                                        <p:tav tm="100000">
                                          <p:val>
                                            <p:strVal val="#ppt_w"/>
                                          </p:val>
                                        </p:tav>
                                      </p:tavLst>
                                    </p:anim>
                                    <p:anim calcmode="lin" valueType="num">
                                      <p:cBhvr>
                                        <p:cTn id="50" dur="300" fill="hold"/>
                                        <p:tgtEl>
                                          <p:spTgt spid="226"/>
                                        </p:tgtEl>
                                        <p:attrNameLst>
                                          <p:attrName>ppt_h</p:attrName>
                                        </p:attrNameLst>
                                      </p:cBhvr>
                                      <p:tavLst>
                                        <p:tav tm="0">
                                          <p:val>
                                            <p:fltVal val="0"/>
                                          </p:val>
                                        </p:tav>
                                        <p:tav tm="100000">
                                          <p:val>
                                            <p:strVal val="#ppt_h"/>
                                          </p:val>
                                        </p:tav>
                                      </p:tavLst>
                                    </p:anim>
                                  </p:childTnLst>
                                </p:cTn>
                              </p:par>
                              <p:par>
                                <p:cTn id="51" presetID="23" presetClass="entr" presetSubtype="16" fill="hold" grpId="0" nodeType="withEffect">
                                  <p:stCondLst>
                                    <p:cond delay="4050"/>
                                  </p:stCondLst>
                                  <p:childTnLst>
                                    <p:set>
                                      <p:cBhvr>
                                        <p:cTn id="52" dur="1" fill="hold">
                                          <p:stCondLst>
                                            <p:cond delay="0"/>
                                          </p:stCondLst>
                                        </p:cTn>
                                        <p:tgtEl>
                                          <p:spTgt spid="232"/>
                                        </p:tgtEl>
                                        <p:attrNameLst>
                                          <p:attrName>style.visibility</p:attrName>
                                        </p:attrNameLst>
                                      </p:cBhvr>
                                      <p:to>
                                        <p:strVal val="visible"/>
                                      </p:to>
                                    </p:set>
                                    <p:anim calcmode="lin" valueType="num">
                                      <p:cBhvr>
                                        <p:cTn id="53" dur="300" fill="hold"/>
                                        <p:tgtEl>
                                          <p:spTgt spid="232"/>
                                        </p:tgtEl>
                                        <p:attrNameLst>
                                          <p:attrName>ppt_w</p:attrName>
                                        </p:attrNameLst>
                                      </p:cBhvr>
                                      <p:tavLst>
                                        <p:tav tm="0">
                                          <p:val>
                                            <p:fltVal val="0"/>
                                          </p:val>
                                        </p:tav>
                                        <p:tav tm="100000">
                                          <p:val>
                                            <p:strVal val="#ppt_w"/>
                                          </p:val>
                                        </p:tav>
                                      </p:tavLst>
                                    </p:anim>
                                    <p:anim calcmode="lin" valueType="num">
                                      <p:cBhvr>
                                        <p:cTn id="54" dur="300" fill="hold"/>
                                        <p:tgtEl>
                                          <p:spTgt spid="232"/>
                                        </p:tgtEl>
                                        <p:attrNameLst>
                                          <p:attrName>ppt_h</p:attrName>
                                        </p:attrNameLst>
                                      </p:cBhvr>
                                      <p:tavLst>
                                        <p:tav tm="0">
                                          <p:val>
                                            <p:fltVal val="0"/>
                                          </p:val>
                                        </p:tav>
                                        <p:tav tm="100000">
                                          <p:val>
                                            <p:strVal val="#ppt_h"/>
                                          </p:val>
                                        </p:tav>
                                      </p:tavLst>
                                    </p:anim>
                                  </p:childTnLst>
                                </p:cTn>
                              </p:par>
                              <p:par>
                                <p:cTn id="55" presetID="23" presetClass="entr" presetSubtype="16" fill="hold" grpId="0" nodeType="withEffect">
                                  <p:stCondLst>
                                    <p:cond delay="4100"/>
                                  </p:stCondLst>
                                  <p:childTnLst>
                                    <p:set>
                                      <p:cBhvr>
                                        <p:cTn id="56" dur="1" fill="hold">
                                          <p:stCondLst>
                                            <p:cond delay="0"/>
                                          </p:stCondLst>
                                        </p:cTn>
                                        <p:tgtEl>
                                          <p:spTgt spid="233"/>
                                        </p:tgtEl>
                                        <p:attrNameLst>
                                          <p:attrName>style.visibility</p:attrName>
                                        </p:attrNameLst>
                                      </p:cBhvr>
                                      <p:to>
                                        <p:strVal val="visible"/>
                                      </p:to>
                                    </p:set>
                                    <p:anim calcmode="lin" valueType="num">
                                      <p:cBhvr>
                                        <p:cTn id="57" dur="300" fill="hold"/>
                                        <p:tgtEl>
                                          <p:spTgt spid="233"/>
                                        </p:tgtEl>
                                        <p:attrNameLst>
                                          <p:attrName>ppt_w</p:attrName>
                                        </p:attrNameLst>
                                      </p:cBhvr>
                                      <p:tavLst>
                                        <p:tav tm="0">
                                          <p:val>
                                            <p:fltVal val="0"/>
                                          </p:val>
                                        </p:tav>
                                        <p:tav tm="100000">
                                          <p:val>
                                            <p:strVal val="#ppt_w"/>
                                          </p:val>
                                        </p:tav>
                                      </p:tavLst>
                                    </p:anim>
                                    <p:anim calcmode="lin" valueType="num">
                                      <p:cBhvr>
                                        <p:cTn id="58" dur="300" fill="hold"/>
                                        <p:tgtEl>
                                          <p:spTgt spid="233"/>
                                        </p:tgtEl>
                                        <p:attrNameLst>
                                          <p:attrName>ppt_h</p:attrName>
                                        </p:attrNameLst>
                                      </p:cBhvr>
                                      <p:tavLst>
                                        <p:tav tm="0">
                                          <p:val>
                                            <p:fltVal val="0"/>
                                          </p:val>
                                        </p:tav>
                                        <p:tav tm="100000">
                                          <p:val>
                                            <p:strVal val="#ppt_h"/>
                                          </p:val>
                                        </p:tav>
                                      </p:tavLst>
                                    </p:anim>
                                  </p:childTnLst>
                                </p:cTn>
                              </p:par>
                              <p:par>
                                <p:cTn id="59" presetID="23" presetClass="entr" presetSubtype="16" fill="hold" grpId="0" nodeType="withEffect">
                                  <p:stCondLst>
                                    <p:cond delay="4150"/>
                                  </p:stCondLst>
                                  <p:childTnLst>
                                    <p:set>
                                      <p:cBhvr>
                                        <p:cTn id="60" dur="1" fill="hold">
                                          <p:stCondLst>
                                            <p:cond delay="0"/>
                                          </p:stCondLst>
                                        </p:cTn>
                                        <p:tgtEl>
                                          <p:spTgt spid="229"/>
                                        </p:tgtEl>
                                        <p:attrNameLst>
                                          <p:attrName>style.visibility</p:attrName>
                                        </p:attrNameLst>
                                      </p:cBhvr>
                                      <p:to>
                                        <p:strVal val="visible"/>
                                      </p:to>
                                    </p:set>
                                    <p:anim calcmode="lin" valueType="num">
                                      <p:cBhvr>
                                        <p:cTn id="61" dur="300" fill="hold"/>
                                        <p:tgtEl>
                                          <p:spTgt spid="229"/>
                                        </p:tgtEl>
                                        <p:attrNameLst>
                                          <p:attrName>ppt_w</p:attrName>
                                        </p:attrNameLst>
                                      </p:cBhvr>
                                      <p:tavLst>
                                        <p:tav tm="0">
                                          <p:val>
                                            <p:fltVal val="0"/>
                                          </p:val>
                                        </p:tav>
                                        <p:tav tm="100000">
                                          <p:val>
                                            <p:strVal val="#ppt_w"/>
                                          </p:val>
                                        </p:tav>
                                      </p:tavLst>
                                    </p:anim>
                                    <p:anim calcmode="lin" valueType="num">
                                      <p:cBhvr>
                                        <p:cTn id="62" dur="300" fill="hold"/>
                                        <p:tgtEl>
                                          <p:spTgt spid="229"/>
                                        </p:tgtEl>
                                        <p:attrNameLst>
                                          <p:attrName>ppt_h</p:attrName>
                                        </p:attrNameLst>
                                      </p:cBhvr>
                                      <p:tavLst>
                                        <p:tav tm="0">
                                          <p:val>
                                            <p:fltVal val="0"/>
                                          </p:val>
                                        </p:tav>
                                        <p:tav tm="100000">
                                          <p:val>
                                            <p:strVal val="#ppt_h"/>
                                          </p:val>
                                        </p:tav>
                                      </p:tavLst>
                                    </p:anim>
                                  </p:childTnLst>
                                </p:cTn>
                              </p:par>
                              <p:par>
                                <p:cTn id="63" presetID="23" presetClass="entr" presetSubtype="16" fill="hold" grpId="0" nodeType="withEffect">
                                  <p:stCondLst>
                                    <p:cond delay="4200"/>
                                  </p:stCondLst>
                                  <p:childTnLst>
                                    <p:set>
                                      <p:cBhvr>
                                        <p:cTn id="64" dur="1" fill="hold">
                                          <p:stCondLst>
                                            <p:cond delay="0"/>
                                          </p:stCondLst>
                                        </p:cTn>
                                        <p:tgtEl>
                                          <p:spTgt spid="228"/>
                                        </p:tgtEl>
                                        <p:attrNameLst>
                                          <p:attrName>style.visibility</p:attrName>
                                        </p:attrNameLst>
                                      </p:cBhvr>
                                      <p:to>
                                        <p:strVal val="visible"/>
                                      </p:to>
                                    </p:set>
                                    <p:anim calcmode="lin" valueType="num">
                                      <p:cBhvr>
                                        <p:cTn id="65" dur="300" fill="hold"/>
                                        <p:tgtEl>
                                          <p:spTgt spid="228"/>
                                        </p:tgtEl>
                                        <p:attrNameLst>
                                          <p:attrName>ppt_w</p:attrName>
                                        </p:attrNameLst>
                                      </p:cBhvr>
                                      <p:tavLst>
                                        <p:tav tm="0">
                                          <p:val>
                                            <p:fltVal val="0"/>
                                          </p:val>
                                        </p:tav>
                                        <p:tav tm="100000">
                                          <p:val>
                                            <p:strVal val="#ppt_w"/>
                                          </p:val>
                                        </p:tav>
                                      </p:tavLst>
                                    </p:anim>
                                    <p:anim calcmode="lin" valueType="num">
                                      <p:cBhvr>
                                        <p:cTn id="66" dur="300" fill="hold"/>
                                        <p:tgtEl>
                                          <p:spTgt spid="228"/>
                                        </p:tgtEl>
                                        <p:attrNameLst>
                                          <p:attrName>ppt_h</p:attrName>
                                        </p:attrNameLst>
                                      </p:cBhvr>
                                      <p:tavLst>
                                        <p:tav tm="0">
                                          <p:val>
                                            <p:fltVal val="0"/>
                                          </p:val>
                                        </p:tav>
                                        <p:tav tm="100000">
                                          <p:val>
                                            <p:strVal val="#ppt_h"/>
                                          </p:val>
                                        </p:tav>
                                      </p:tavLst>
                                    </p:anim>
                                  </p:childTnLst>
                                </p:cTn>
                              </p:par>
                              <p:par>
                                <p:cTn id="67" presetID="23" presetClass="entr" presetSubtype="16" fill="hold" grpId="0" nodeType="withEffect">
                                  <p:stCondLst>
                                    <p:cond delay="4250"/>
                                  </p:stCondLst>
                                  <p:childTnLst>
                                    <p:set>
                                      <p:cBhvr>
                                        <p:cTn id="68" dur="1" fill="hold">
                                          <p:stCondLst>
                                            <p:cond delay="0"/>
                                          </p:stCondLst>
                                        </p:cTn>
                                        <p:tgtEl>
                                          <p:spTgt spid="227"/>
                                        </p:tgtEl>
                                        <p:attrNameLst>
                                          <p:attrName>style.visibility</p:attrName>
                                        </p:attrNameLst>
                                      </p:cBhvr>
                                      <p:to>
                                        <p:strVal val="visible"/>
                                      </p:to>
                                    </p:set>
                                    <p:anim calcmode="lin" valueType="num">
                                      <p:cBhvr>
                                        <p:cTn id="69" dur="300" fill="hold"/>
                                        <p:tgtEl>
                                          <p:spTgt spid="227"/>
                                        </p:tgtEl>
                                        <p:attrNameLst>
                                          <p:attrName>ppt_w</p:attrName>
                                        </p:attrNameLst>
                                      </p:cBhvr>
                                      <p:tavLst>
                                        <p:tav tm="0">
                                          <p:val>
                                            <p:fltVal val="0"/>
                                          </p:val>
                                        </p:tav>
                                        <p:tav tm="100000">
                                          <p:val>
                                            <p:strVal val="#ppt_w"/>
                                          </p:val>
                                        </p:tav>
                                      </p:tavLst>
                                    </p:anim>
                                    <p:anim calcmode="lin" valueType="num">
                                      <p:cBhvr>
                                        <p:cTn id="70" dur="300" fill="hold"/>
                                        <p:tgtEl>
                                          <p:spTgt spid="227"/>
                                        </p:tgtEl>
                                        <p:attrNameLst>
                                          <p:attrName>ppt_h</p:attrName>
                                        </p:attrNameLst>
                                      </p:cBhvr>
                                      <p:tavLst>
                                        <p:tav tm="0">
                                          <p:val>
                                            <p:fltVal val="0"/>
                                          </p:val>
                                        </p:tav>
                                        <p:tav tm="100000">
                                          <p:val>
                                            <p:strVal val="#ppt_h"/>
                                          </p:val>
                                        </p:tav>
                                      </p:tavLst>
                                    </p:anim>
                                  </p:childTnLst>
                                </p:cTn>
                              </p:par>
                              <p:par>
                                <p:cTn id="71" presetID="23" presetClass="entr" presetSubtype="16" fill="hold" grpId="0" nodeType="withEffect">
                                  <p:stCondLst>
                                    <p:cond delay="4300"/>
                                  </p:stCondLst>
                                  <p:childTnLst>
                                    <p:set>
                                      <p:cBhvr>
                                        <p:cTn id="72" dur="1" fill="hold">
                                          <p:stCondLst>
                                            <p:cond delay="0"/>
                                          </p:stCondLst>
                                        </p:cTn>
                                        <p:tgtEl>
                                          <p:spTgt spid="230"/>
                                        </p:tgtEl>
                                        <p:attrNameLst>
                                          <p:attrName>style.visibility</p:attrName>
                                        </p:attrNameLst>
                                      </p:cBhvr>
                                      <p:to>
                                        <p:strVal val="visible"/>
                                      </p:to>
                                    </p:set>
                                    <p:anim calcmode="lin" valueType="num">
                                      <p:cBhvr>
                                        <p:cTn id="73" dur="300" fill="hold"/>
                                        <p:tgtEl>
                                          <p:spTgt spid="230"/>
                                        </p:tgtEl>
                                        <p:attrNameLst>
                                          <p:attrName>ppt_w</p:attrName>
                                        </p:attrNameLst>
                                      </p:cBhvr>
                                      <p:tavLst>
                                        <p:tav tm="0">
                                          <p:val>
                                            <p:fltVal val="0"/>
                                          </p:val>
                                        </p:tav>
                                        <p:tav tm="100000">
                                          <p:val>
                                            <p:strVal val="#ppt_w"/>
                                          </p:val>
                                        </p:tav>
                                      </p:tavLst>
                                    </p:anim>
                                    <p:anim calcmode="lin" valueType="num">
                                      <p:cBhvr>
                                        <p:cTn id="74" dur="300" fill="hold"/>
                                        <p:tgtEl>
                                          <p:spTgt spid="230"/>
                                        </p:tgtEl>
                                        <p:attrNameLst>
                                          <p:attrName>ppt_h</p:attrName>
                                        </p:attrNameLst>
                                      </p:cBhvr>
                                      <p:tavLst>
                                        <p:tav tm="0">
                                          <p:val>
                                            <p:fltVal val="0"/>
                                          </p:val>
                                        </p:tav>
                                        <p:tav tm="100000">
                                          <p:val>
                                            <p:strVal val="#ppt_h"/>
                                          </p:val>
                                        </p:tav>
                                      </p:tavLst>
                                    </p:anim>
                                  </p:childTnLst>
                                </p:cTn>
                              </p:par>
                              <p:par>
                                <p:cTn id="75" presetID="23" presetClass="entr" presetSubtype="16" fill="hold" grpId="0" nodeType="withEffect">
                                  <p:stCondLst>
                                    <p:cond delay="4350"/>
                                  </p:stCondLst>
                                  <p:childTnLst>
                                    <p:set>
                                      <p:cBhvr>
                                        <p:cTn id="76" dur="1" fill="hold">
                                          <p:stCondLst>
                                            <p:cond delay="0"/>
                                          </p:stCondLst>
                                        </p:cTn>
                                        <p:tgtEl>
                                          <p:spTgt spid="231"/>
                                        </p:tgtEl>
                                        <p:attrNameLst>
                                          <p:attrName>style.visibility</p:attrName>
                                        </p:attrNameLst>
                                      </p:cBhvr>
                                      <p:to>
                                        <p:strVal val="visible"/>
                                      </p:to>
                                    </p:set>
                                    <p:anim calcmode="lin" valueType="num">
                                      <p:cBhvr>
                                        <p:cTn id="77" dur="300" fill="hold"/>
                                        <p:tgtEl>
                                          <p:spTgt spid="231"/>
                                        </p:tgtEl>
                                        <p:attrNameLst>
                                          <p:attrName>ppt_w</p:attrName>
                                        </p:attrNameLst>
                                      </p:cBhvr>
                                      <p:tavLst>
                                        <p:tav tm="0">
                                          <p:val>
                                            <p:fltVal val="0"/>
                                          </p:val>
                                        </p:tav>
                                        <p:tav tm="100000">
                                          <p:val>
                                            <p:strVal val="#ppt_w"/>
                                          </p:val>
                                        </p:tav>
                                      </p:tavLst>
                                    </p:anim>
                                    <p:anim calcmode="lin" valueType="num">
                                      <p:cBhvr>
                                        <p:cTn id="78" dur="300" fill="hold"/>
                                        <p:tgtEl>
                                          <p:spTgt spid="231"/>
                                        </p:tgtEl>
                                        <p:attrNameLst>
                                          <p:attrName>ppt_h</p:attrName>
                                        </p:attrNameLst>
                                      </p:cBhvr>
                                      <p:tavLst>
                                        <p:tav tm="0">
                                          <p:val>
                                            <p:fltVal val="0"/>
                                          </p:val>
                                        </p:tav>
                                        <p:tav tm="100000">
                                          <p:val>
                                            <p:strVal val="#ppt_h"/>
                                          </p:val>
                                        </p:tav>
                                      </p:tavLst>
                                    </p:anim>
                                  </p:childTnLst>
                                </p:cTn>
                              </p:par>
                              <p:par>
                                <p:cTn id="79" presetID="10" presetClass="entr" presetSubtype="0" fill="hold" grpId="0" nodeType="withEffect">
                                  <p:stCondLst>
                                    <p:cond delay="4800"/>
                                  </p:stCondLst>
                                  <p:childTnLst>
                                    <p:set>
                                      <p:cBhvr>
                                        <p:cTn id="80" dur="1" fill="hold">
                                          <p:stCondLst>
                                            <p:cond delay="0"/>
                                          </p:stCondLst>
                                        </p:cTn>
                                        <p:tgtEl>
                                          <p:spTgt spid="7"/>
                                        </p:tgtEl>
                                        <p:attrNameLst>
                                          <p:attrName>style.visibility</p:attrName>
                                        </p:attrNameLst>
                                      </p:cBhvr>
                                      <p:to>
                                        <p:strVal val="visible"/>
                                      </p:to>
                                    </p:set>
                                    <p:animEffect transition="in" filter="fade">
                                      <p:cBhvr>
                                        <p:cTn id="81" dur="500"/>
                                        <p:tgtEl>
                                          <p:spTgt spid="7"/>
                                        </p:tgtEl>
                                      </p:cBhvr>
                                    </p:animEffect>
                                  </p:childTnLst>
                                </p:cTn>
                              </p:par>
                              <p:par>
                                <p:cTn id="82" presetID="10" presetClass="entr" presetSubtype="0" fill="hold" grpId="0" nodeType="withEffect">
                                  <p:stCondLst>
                                    <p:cond delay="4950"/>
                                  </p:stCondLst>
                                  <p:childTnLst>
                                    <p:set>
                                      <p:cBhvr>
                                        <p:cTn id="83" dur="1" fill="hold">
                                          <p:stCondLst>
                                            <p:cond delay="0"/>
                                          </p:stCondLst>
                                        </p:cTn>
                                        <p:tgtEl>
                                          <p:spTgt spid="8"/>
                                        </p:tgtEl>
                                        <p:attrNameLst>
                                          <p:attrName>style.visibility</p:attrName>
                                        </p:attrNameLst>
                                      </p:cBhvr>
                                      <p:to>
                                        <p:strVal val="visible"/>
                                      </p:to>
                                    </p:set>
                                    <p:animEffect transition="in" filter="fade">
                                      <p:cBhvr>
                                        <p:cTn id="84" dur="500"/>
                                        <p:tgtEl>
                                          <p:spTgt spid="8"/>
                                        </p:tgtEl>
                                      </p:cBhvr>
                                    </p:animEffect>
                                  </p:childTnLst>
                                </p:cTn>
                              </p:par>
                              <p:par>
                                <p:cTn id="85" presetID="42" presetClass="path" presetSubtype="0" accel="50000" decel="50000" fill="hold" grpId="1" nodeType="withEffect">
                                  <p:stCondLst>
                                    <p:cond delay="4800"/>
                                  </p:stCondLst>
                                  <p:childTnLst>
                                    <p:animMotion origin="layout" path="M 0 4.44444E-6 L 0 -0.03149 " pathEditMode="relative" rAng="0" ptsTypes="AA">
                                      <p:cBhvr>
                                        <p:cTn id="86" dur="1500" spd="-100000" fill="hold"/>
                                        <p:tgtEl>
                                          <p:spTgt spid="8"/>
                                        </p:tgtEl>
                                        <p:attrNameLst>
                                          <p:attrName>ppt_x</p:attrName>
                                          <p:attrName>ppt_y</p:attrName>
                                        </p:attrNameLst>
                                      </p:cBhvr>
                                      <p:rCtr x="0" y="-1574"/>
                                    </p:animMotion>
                                  </p:childTnLst>
                                </p:cTn>
                              </p:par>
                              <p:par>
                                <p:cTn id="87" presetID="1" presetClass="entr" presetSubtype="0" fill="hold" nodeType="withEffect">
                                  <p:stCondLst>
                                    <p:cond delay="6500"/>
                                  </p:stCondLst>
                                  <p:childTnLst>
                                    <p:set>
                                      <p:cBhvr>
                                        <p:cTn id="88" dur="1" fill="hold">
                                          <p:stCondLst>
                                            <p:cond delay="0"/>
                                          </p:stCondLst>
                                        </p:cTn>
                                        <p:tgtEl>
                                          <p:spTgt spid="236"/>
                                        </p:tgtEl>
                                        <p:attrNameLst>
                                          <p:attrName>style.visibility</p:attrName>
                                        </p:attrNameLst>
                                      </p:cBhvr>
                                      <p:to>
                                        <p:strVal val="visible"/>
                                      </p:to>
                                    </p:set>
                                  </p:childTnLst>
                                </p:cTn>
                              </p:par>
                              <p:par>
                                <p:cTn id="89" presetID="42" presetClass="path" presetSubtype="0" accel="50000" decel="50000" fill="hold" nodeType="withEffect">
                                  <p:stCondLst>
                                    <p:cond delay="6250"/>
                                  </p:stCondLst>
                                  <p:childTnLst>
                                    <p:animMotion origin="layout" path="M 0 0 L 0 0.25 E" pathEditMode="relative" ptsTypes="">
                                      <p:cBhvr>
                                        <p:cTn id="90" dur="2000" spd="-100000" fill="hold"/>
                                        <p:tgtEl>
                                          <p:spTgt spid="236"/>
                                        </p:tgtEl>
                                        <p:attrNameLst>
                                          <p:attrName>ppt_x</p:attrName>
                                          <p:attrName>ppt_y</p:attrName>
                                        </p:attrNameLst>
                                      </p:cBhvr>
                                    </p:animMotion>
                                  </p:childTnLst>
                                </p:cTn>
                              </p:par>
                              <p:par>
                                <p:cTn id="91" presetID="10" presetClass="entr" presetSubtype="0" fill="hold" grpId="0" nodeType="withEffect">
                                  <p:stCondLst>
                                    <p:cond delay="8500"/>
                                  </p:stCondLst>
                                  <p:childTnLst>
                                    <p:set>
                                      <p:cBhvr>
                                        <p:cTn id="92" dur="1" fill="hold">
                                          <p:stCondLst>
                                            <p:cond delay="0"/>
                                          </p:stCondLst>
                                        </p:cTn>
                                        <p:tgtEl>
                                          <p:spTgt spid="9"/>
                                        </p:tgtEl>
                                        <p:attrNameLst>
                                          <p:attrName>style.visibility</p:attrName>
                                        </p:attrNameLst>
                                      </p:cBhvr>
                                      <p:to>
                                        <p:strVal val="visible"/>
                                      </p:to>
                                    </p:set>
                                    <p:animEffect transition="in" filter="fade">
                                      <p:cBhvr>
                                        <p:cTn id="93" dur="500"/>
                                        <p:tgtEl>
                                          <p:spTgt spid="9"/>
                                        </p:tgtEl>
                                      </p:cBhvr>
                                    </p:animEffect>
                                  </p:childTnLst>
                                </p:cTn>
                              </p:par>
                              <p:par>
                                <p:cTn id="94" presetID="10" presetClass="entr" presetSubtype="0" fill="hold" grpId="0" nodeType="withEffect">
                                  <p:stCondLst>
                                    <p:cond delay="8750"/>
                                  </p:stCondLst>
                                  <p:childTnLst>
                                    <p:set>
                                      <p:cBhvr>
                                        <p:cTn id="95" dur="1" fill="hold">
                                          <p:stCondLst>
                                            <p:cond delay="0"/>
                                          </p:stCondLst>
                                        </p:cTn>
                                        <p:tgtEl>
                                          <p:spTgt spid="10"/>
                                        </p:tgtEl>
                                        <p:attrNameLst>
                                          <p:attrName>style.visibility</p:attrName>
                                        </p:attrNameLst>
                                      </p:cBhvr>
                                      <p:to>
                                        <p:strVal val="visible"/>
                                      </p:to>
                                    </p:set>
                                    <p:animEffect transition="in" filter="fade">
                                      <p:cBhvr>
                                        <p:cTn id="96" dur="500"/>
                                        <p:tgtEl>
                                          <p:spTgt spid="10"/>
                                        </p:tgtEl>
                                      </p:cBhvr>
                                    </p:animEffect>
                                  </p:childTnLst>
                                </p:cTn>
                              </p:par>
                              <p:par>
                                <p:cTn id="97" presetID="42" presetClass="path" presetSubtype="0" accel="50000" decel="50000" fill="hold" grpId="1" nodeType="withEffect">
                                  <p:stCondLst>
                                    <p:cond delay="8500"/>
                                  </p:stCondLst>
                                  <p:childTnLst>
                                    <p:animMotion origin="layout" path="M -1.875E-6 -7.40741E-7 L -1.875E-6 -0.03148 " pathEditMode="relative" rAng="0" ptsTypes="AA">
                                      <p:cBhvr>
                                        <p:cTn id="98" dur="1500" spd="-100000" fill="hold"/>
                                        <p:tgtEl>
                                          <p:spTgt spid="10"/>
                                        </p:tgtEl>
                                        <p:attrNameLst>
                                          <p:attrName>ppt_x</p:attrName>
                                          <p:attrName>ppt_y</p:attrName>
                                        </p:attrNameLst>
                                      </p:cBhvr>
                                      <p:rCtr x="0" y="-1574"/>
                                    </p:animMotion>
                                  </p:childTnLst>
                                </p:cTn>
                              </p:par>
                              <p:par>
                                <p:cTn id="99" presetID="1" presetClass="entr" presetSubtype="0" fill="hold" nodeType="withEffect">
                                  <p:stCondLst>
                                    <p:cond delay="9550"/>
                                  </p:stCondLst>
                                  <p:childTnLst>
                                    <p:set>
                                      <p:cBhvr>
                                        <p:cTn id="100" dur="1" fill="hold">
                                          <p:stCondLst>
                                            <p:cond delay="0"/>
                                          </p:stCondLst>
                                        </p:cTn>
                                        <p:tgtEl>
                                          <p:spTgt spid="252"/>
                                        </p:tgtEl>
                                        <p:attrNameLst>
                                          <p:attrName>style.visibility</p:attrName>
                                        </p:attrNameLst>
                                      </p:cBhvr>
                                      <p:to>
                                        <p:strVal val="visible"/>
                                      </p:to>
                                    </p:set>
                                  </p:childTnLst>
                                </p:cTn>
                              </p:par>
                              <p:par>
                                <p:cTn id="101" presetID="42" presetClass="path" presetSubtype="0" accel="50000" decel="50000" fill="hold" nodeType="withEffect">
                                  <p:stCondLst>
                                    <p:cond delay="9550"/>
                                  </p:stCondLst>
                                  <p:childTnLst>
                                    <p:animMotion origin="layout" path="M 0 0 L 0 0.25 E" pathEditMode="relative" ptsTypes="">
                                      <p:cBhvr>
                                        <p:cTn id="102" dur="2000" spd="-100000" fill="hold"/>
                                        <p:tgtEl>
                                          <p:spTgt spid="252"/>
                                        </p:tgtEl>
                                        <p:attrNameLst>
                                          <p:attrName>ppt_x</p:attrName>
                                          <p:attrName>ppt_y</p:attrName>
                                        </p:attrNameLst>
                                      </p:cBhvr>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3" grpId="0" animBg="1"/>
      <p:bldP spid="9" grpId="0" animBg="1"/>
      <p:bldP spid="220" grpId="0" animBg="1"/>
      <p:bldP spid="221" grpId="0" animBg="1"/>
      <p:bldP spid="224" grpId="0" animBg="1"/>
      <p:bldP spid="223" grpId="0" animBg="1"/>
      <p:bldP spid="222" grpId="0" animBg="1"/>
      <p:bldP spid="225" grpId="0" animBg="1"/>
      <p:bldP spid="226" grpId="0" animBg="1"/>
      <p:bldP spid="232" grpId="0" animBg="1"/>
      <p:bldP spid="233" grpId="0" animBg="1"/>
      <p:bldP spid="229" grpId="0" animBg="1"/>
      <p:bldP spid="228" grpId="0" animBg="1"/>
      <p:bldP spid="227" grpId="0" animBg="1"/>
      <p:bldP spid="230" grpId="0" animBg="1"/>
      <p:bldP spid="231" grpId="0" animBg="1"/>
      <p:bldP spid="2" grpId="0"/>
      <p:bldP spid="2" grpId="1"/>
      <p:bldP spid="6" grpId="0"/>
      <p:bldP spid="6" grpId="1"/>
      <p:bldP spid="8" grpId="0"/>
      <p:bldP spid="8" grpId="1"/>
      <p:bldP spid="10" grpId="0"/>
      <p:bldP spid="10" grpId="1"/>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21" name="DUMY SM">
            <a:extLst>
              <a:ext uri="{FF2B5EF4-FFF2-40B4-BE49-F238E27FC236}">
                <a16:creationId xmlns:a16="http://schemas.microsoft.com/office/drawing/2014/main" id="{66F16CF7-90EB-419B-94E5-27DAB7A662AC}"/>
              </a:ext>
            </a:extLst>
          </p:cNvPr>
          <p:cNvGrpSpPr/>
          <p:nvPr/>
        </p:nvGrpSpPr>
        <p:grpSpPr>
          <a:xfrm>
            <a:off x="6684234" y="2447950"/>
            <a:ext cx="2039473" cy="6328059"/>
            <a:chOff x="6836634" y="2600350"/>
            <a:chExt cx="2039473" cy="6328059"/>
          </a:xfrm>
        </p:grpSpPr>
        <p:grpSp>
          <p:nvGrpSpPr>
            <p:cNvPr id="1149" name="DUMMY SM">
              <a:extLst>
                <a:ext uri="{FF2B5EF4-FFF2-40B4-BE49-F238E27FC236}">
                  <a16:creationId xmlns:a16="http://schemas.microsoft.com/office/drawing/2014/main" id="{72893B9F-D7FC-4AAC-9115-D7063F4DA34C}"/>
                </a:ext>
              </a:extLst>
            </p:cNvPr>
            <p:cNvGrpSpPr/>
            <p:nvPr/>
          </p:nvGrpSpPr>
          <p:grpSpPr>
            <a:xfrm>
              <a:off x="6836634" y="2600350"/>
              <a:ext cx="2039473" cy="6328059"/>
              <a:chOff x="6836634" y="2600350"/>
              <a:chExt cx="2039473" cy="6328059"/>
            </a:xfrm>
          </p:grpSpPr>
          <p:sp>
            <p:nvSpPr>
              <p:cNvPr id="1150" name="Graphique 2">
                <a:extLst>
                  <a:ext uri="{FF2B5EF4-FFF2-40B4-BE49-F238E27FC236}">
                    <a16:creationId xmlns:a16="http://schemas.microsoft.com/office/drawing/2014/main" id="{A1A39A7E-CE0E-427A-B8F3-41CE2B223E05}"/>
                  </a:ext>
                </a:extLst>
              </p:cNvPr>
              <p:cNvSpPr/>
              <p:nvPr/>
            </p:nvSpPr>
            <p:spPr>
              <a:xfrm>
                <a:off x="7151682" y="3627444"/>
                <a:ext cx="1165880" cy="408176"/>
              </a:xfrm>
              <a:custGeom>
                <a:avLst/>
                <a:gdLst>
                  <a:gd name="connsiteX0" fmla="*/ 0 w 1165880"/>
                  <a:gd name="connsiteY0" fmla="*/ 0 h 408176"/>
                  <a:gd name="connsiteX1" fmla="*/ 1165880 w 1165880"/>
                  <a:gd name="connsiteY1" fmla="*/ 0 h 408176"/>
                  <a:gd name="connsiteX2" fmla="*/ 1165880 w 1165880"/>
                  <a:gd name="connsiteY2" fmla="*/ 408177 h 408176"/>
                  <a:gd name="connsiteX3" fmla="*/ 0 w 1165880"/>
                  <a:gd name="connsiteY3" fmla="*/ 408177 h 408176"/>
                </a:gdLst>
                <a:ahLst/>
                <a:cxnLst>
                  <a:cxn ang="0">
                    <a:pos x="connsiteX0" y="connsiteY0"/>
                  </a:cxn>
                  <a:cxn ang="0">
                    <a:pos x="connsiteX1" y="connsiteY1"/>
                  </a:cxn>
                  <a:cxn ang="0">
                    <a:pos x="connsiteX2" y="connsiteY2"/>
                  </a:cxn>
                  <a:cxn ang="0">
                    <a:pos x="connsiteX3" y="connsiteY3"/>
                  </a:cxn>
                </a:cxnLst>
                <a:rect l="l" t="t" r="r" b="b"/>
                <a:pathLst>
                  <a:path w="1165880" h="408176">
                    <a:moveTo>
                      <a:pt x="0" y="0"/>
                    </a:moveTo>
                    <a:lnTo>
                      <a:pt x="1165880" y="0"/>
                    </a:lnTo>
                    <a:lnTo>
                      <a:pt x="1165880" y="408177"/>
                    </a:lnTo>
                    <a:lnTo>
                      <a:pt x="0" y="408177"/>
                    </a:lnTo>
                    <a:close/>
                  </a:path>
                </a:pathLst>
              </a:custGeom>
              <a:solidFill>
                <a:srgbClr val="FFFFFF"/>
              </a:solidFill>
              <a:ln w="5633" cap="flat">
                <a:noFill/>
                <a:prstDash val="solid"/>
                <a:miter/>
              </a:ln>
            </p:spPr>
            <p:txBody>
              <a:bodyPr rtlCol="0" anchor="ctr"/>
              <a:lstStyle/>
              <a:p>
                <a:endParaRPr lang="fr-FR"/>
              </a:p>
            </p:txBody>
          </p:sp>
          <p:sp>
            <p:nvSpPr>
              <p:cNvPr id="1151" name="Graphique 2">
                <a:extLst>
                  <a:ext uri="{FF2B5EF4-FFF2-40B4-BE49-F238E27FC236}">
                    <a16:creationId xmlns:a16="http://schemas.microsoft.com/office/drawing/2014/main" id="{055E249B-4C20-4E4F-9E4A-852C8AB0EFD3}"/>
                  </a:ext>
                </a:extLst>
              </p:cNvPr>
              <p:cNvSpPr/>
              <p:nvPr/>
            </p:nvSpPr>
            <p:spPr>
              <a:xfrm>
                <a:off x="7020637" y="4537996"/>
                <a:ext cx="513868" cy="734774"/>
              </a:xfrm>
              <a:custGeom>
                <a:avLst/>
                <a:gdLst>
                  <a:gd name="connsiteX0" fmla="*/ 476675 w 513868"/>
                  <a:gd name="connsiteY0" fmla="*/ 51431 h 734774"/>
                  <a:gd name="connsiteX1" fmla="*/ 513802 w 513868"/>
                  <a:gd name="connsiteY1" fmla="*/ -120 h 734774"/>
                  <a:gd name="connsiteX2" fmla="*/ 459378 w 513868"/>
                  <a:gd name="connsiteY2" fmla="*/ 1401 h 734774"/>
                  <a:gd name="connsiteX3" fmla="*/ 458872 w 513868"/>
                  <a:gd name="connsiteY3" fmla="*/ -120 h 734774"/>
                  <a:gd name="connsiteX4" fmla="*/ 455604 w 513868"/>
                  <a:gd name="connsiteY4" fmla="*/ 1458 h 734774"/>
                  <a:gd name="connsiteX5" fmla="*/ 134471 w 513868"/>
                  <a:gd name="connsiteY5" fmla="*/ 97854 h 734774"/>
                  <a:gd name="connsiteX6" fmla="*/ -66 w 513868"/>
                  <a:gd name="connsiteY6" fmla="*/ 422198 h 734774"/>
                  <a:gd name="connsiteX7" fmla="*/ 312334 w 513868"/>
                  <a:gd name="connsiteY7" fmla="*/ 734654 h 734774"/>
                  <a:gd name="connsiteX8" fmla="*/ 355095 w 513868"/>
                  <a:gd name="connsiteY8" fmla="*/ 668174 h 734774"/>
                  <a:gd name="connsiteX9" fmla="*/ 476675 w 513868"/>
                  <a:gd name="connsiteY9" fmla="*/ 51431 h 734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13868" h="734774">
                    <a:moveTo>
                      <a:pt x="476675" y="51431"/>
                    </a:moveTo>
                    <a:lnTo>
                      <a:pt x="513802" y="-120"/>
                    </a:lnTo>
                    <a:cubicBezTo>
                      <a:pt x="495886" y="613"/>
                      <a:pt x="477689" y="1063"/>
                      <a:pt x="459378" y="1401"/>
                    </a:cubicBezTo>
                    <a:lnTo>
                      <a:pt x="458872" y="-120"/>
                    </a:lnTo>
                    <a:lnTo>
                      <a:pt x="455604" y="1458"/>
                    </a:lnTo>
                    <a:cubicBezTo>
                      <a:pt x="324616" y="4106"/>
                      <a:pt x="190811" y="4556"/>
                      <a:pt x="134471" y="97854"/>
                    </a:cubicBezTo>
                    <a:cubicBezTo>
                      <a:pt x="110752" y="137291"/>
                      <a:pt x="57681" y="269688"/>
                      <a:pt x="-66" y="422198"/>
                    </a:cubicBezTo>
                    <a:lnTo>
                      <a:pt x="312334" y="734654"/>
                    </a:lnTo>
                    <a:cubicBezTo>
                      <a:pt x="326081" y="713020"/>
                      <a:pt x="340334" y="690862"/>
                      <a:pt x="355095" y="668174"/>
                    </a:cubicBezTo>
                    <a:cubicBezTo>
                      <a:pt x="550423" y="368056"/>
                      <a:pt x="519042" y="181968"/>
                      <a:pt x="476675" y="51431"/>
                    </a:cubicBezTo>
                    <a:close/>
                  </a:path>
                </a:pathLst>
              </a:custGeom>
              <a:solidFill>
                <a:srgbClr val="1760BF"/>
              </a:solidFill>
              <a:ln w="5633" cap="flat">
                <a:noFill/>
                <a:prstDash val="solid"/>
                <a:miter/>
              </a:ln>
            </p:spPr>
            <p:txBody>
              <a:bodyPr rtlCol="0" anchor="ctr"/>
              <a:lstStyle/>
              <a:p>
                <a:endParaRPr lang="fr-FR"/>
              </a:p>
            </p:txBody>
          </p:sp>
          <p:sp>
            <p:nvSpPr>
              <p:cNvPr id="1152" name="Graphique 2">
                <a:extLst>
                  <a:ext uri="{FF2B5EF4-FFF2-40B4-BE49-F238E27FC236}">
                    <a16:creationId xmlns:a16="http://schemas.microsoft.com/office/drawing/2014/main" id="{5314AC07-A3A5-4840-995C-9FD6D0B2C938}"/>
                  </a:ext>
                </a:extLst>
              </p:cNvPr>
              <p:cNvSpPr/>
              <p:nvPr/>
            </p:nvSpPr>
            <p:spPr>
              <a:xfrm>
                <a:off x="7397264" y="6205745"/>
                <a:ext cx="1436169" cy="2722664"/>
              </a:xfrm>
              <a:custGeom>
                <a:avLst/>
                <a:gdLst>
                  <a:gd name="connsiteX0" fmla="*/ -66 w 1436169"/>
                  <a:gd name="connsiteY0" fmla="*/ 218870 h 2722664"/>
                  <a:gd name="connsiteX1" fmla="*/ 253009 w 1436169"/>
                  <a:gd name="connsiteY1" fmla="*/ 2708381 h 2722664"/>
                  <a:gd name="connsiteX2" fmla="*/ 490985 w 1436169"/>
                  <a:gd name="connsiteY2" fmla="*/ 2681957 h 2722664"/>
                  <a:gd name="connsiteX3" fmla="*/ 560845 w 1436169"/>
                  <a:gd name="connsiteY3" fmla="*/ 479100 h 2722664"/>
                  <a:gd name="connsiteX4" fmla="*/ 778089 w 1436169"/>
                  <a:gd name="connsiteY4" fmla="*/ 456959 h 2722664"/>
                  <a:gd name="connsiteX5" fmla="*/ 1019840 w 1436169"/>
                  <a:gd name="connsiteY5" fmla="*/ 1470667 h 2722664"/>
                  <a:gd name="connsiteX6" fmla="*/ 536281 w 1436169"/>
                  <a:gd name="connsiteY6" fmla="*/ 2409896 h 2722664"/>
                  <a:gd name="connsiteX7" fmla="*/ 706313 w 1436169"/>
                  <a:gd name="connsiteY7" fmla="*/ 2579871 h 2722664"/>
                  <a:gd name="connsiteX8" fmla="*/ 1435341 w 1436169"/>
                  <a:gd name="connsiteY8" fmla="*/ 1291791 h 2722664"/>
                  <a:gd name="connsiteX9" fmla="*/ 1106714 w 1436169"/>
                  <a:gd name="connsiteY9" fmla="*/ -120 h 2722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36169" h="2722664">
                    <a:moveTo>
                      <a:pt x="-66" y="218870"/>
                    </a:moveTo>
                    <a:cubicBezTo>
                      <a:pt x="-66" y="218870"/>
                      <a:pt x="226529" y="2425051"/>
                      <a:pt x="253009" y="2708381"/>
                    </a:cubicBezTo>
                    <a:cubicBezTo>
                      <a:pt x="309686" y="2727254"/>
                      <a:pt x="370081" y="2734803"/>
                      <a:pt x="490985" y="2681957"/>
                    </a:cubicBezTo>
                    <a:cubicBezTo>
                      <a:pt x="490985" y="2681957"/>
                      <a:pt x="484563" y="758373"/>
                      <a:pt x="560845" y="479100"/>
                    </a:cubicBezTo>
                    <a:lnTo>
                      <a:pt x="778089" y="456959"/>
                    </a:lnTo>
                    <a:cubicBezTo>
                      <a:pt x="880062" y="679836"/>
                      <a:pt x="1102940" y="1154718"/>
                      <a:pt x="1019840" y="1470667"/>
                    </a:cubicBezTo>
                    <a:cubicBezTo>
                      <a:pt x="936740" y="1786617"/>
                      <a:pt x="740286" y="2149272"/>
                      <a:pt x="536281" y="2409896"/>
                    </a:cubicBezTo>
                    <a:lnTo>
                      <a:pt x="706313" y="2579871"/>
                    </a:lnTo>
                    <a:cubicBezTo>
                      <a:pt x="963163" y="2391023"/>
                      <a:pt x="1416185" y="1794166"/>
                      <a:pt x="1435341" y="1291791"/>
                    </a:cubicBezTo>
                    <a:cubicBezTo>
                      <a:pt x="1454495" y="789416"/>
                      <a:pt x="1106714" y="-120"/>
                      <a:pt x="1106714" y="-120"/>
                    </a:cubicBezTo>
                    <a:close/>
                  </a:path>
                </a:pathLst>
              </a:custGeom>
              <a:solidFill>
                <a:srgbClr val="2C324F"/>
              </a:solidFill>
              <a:ln w="5633" cap="flat">
                <a:noFill/>
                <a:prstDash val="solid"/>
                <a:miter/>
              </a:ln>
            </p:spPr>
            <p:txBody>
              <a:bodyPr rtlCol="0" anchor="ctr"/>
              <a:lstStyle/>
              <a:p>
                <a:endParaRPr lang="fr-FR"/>
              </a:p>
            </p:txBody>
          </p:sp>
          <p:sp>
            <p:nvSpPr>
              <p:cNvPr id="1153" name="Graphique 2">
                <a:extLst>
                  <a:ext uri="{FF2B5EF4-FFF2-40B4-BE49-F238E27FC236}">
                    <a16:creationId xmlns:a16="http://schemas.microsoft.com/office/drawing/2014/main" id="{885E7805-453D-4617-9830-1E6592C7A56D}"/>
                  </a:ext>
                </a:extLst>
              </p:cNvPr>
              <p:cNvSpPr/>
              <p:nvPr/>
            </p:nvSpPr>
            <p:spPr>
              <a:xfrm>
                <a:off x="7625775" y="4532362"/>
                <a:ext cx="806493" cy="1892338"/>
              </a:xfrm>
              <a:custGeom>
                <a:avLst/>
                <a:gdLst>
                  <a:gd name="connsiteX0" fmla="*/ -66 w 806493"/>
                  <a:gd name="connsiteY0" fmla="*/ 1882957 h 1892338"/>
                  <a:gd name="connsiteX1" fmla="*/ 806428 w 806493"/>
                  <a:gd name="connsiteY1" fmla="*/ 1756420 h 1892338"/>
                  <a:gd name="connsiteX2" fmla="*/ 596790 w 806493"/>
                  <a:gd name="connsiteY2" fmla="*/ -120 h 1892338"/>
                  <a:gd name="connsiteX3" fmla="*/ -66 w 806493"/>
                  <a:gd name="connsiteY3" fmla="*/ -120 h 1892338"/>
                </a:gdLst>
                <a:ahLst/>
                <a:cxnLst>
                  <a:cxn ang="0">
                    <a:pos x="connsiteX0" y="connsiteY0"/>
                  </a:cxn>
                  <a:cxn ang="0">
                    <a:pos x="connsiteX1" y="connsiteY1"/>
                  </a:cxn>
                  <a:cxn ang="0">
                    <a:pos x="connsiteX2" y="connsiteY2"/>
                  </a:cxn>
                  <a:cxn ang="0">
                    <a:pos x="connsiteX3" y="connsiteY3"/>
                  </a:cxn>
                </a:cxnLst>
                <a:rect l="l" t="t" r="r" b="b"/>
                <a:pathLst>
                  <a:path w="806493" h="1892338">
                    <a:moveTo>
                      <a:pt x="-66" y="1882957"/>
                    </a:moveTo>
                    <a:cubicBezTo>
                      <a:pt x="122697" y="1899859"/>
                      <a:pt x="475830" y="1910507"/>
                      <a:pt x="806428" y="1756420"/>
                    </a:cubicBezTo>
                    <a:lnTo>
                      <a:pt x="596790" y="-120"/>
                    </a:lnTo>
                    <a:lnTo>
                      <a:pt x="-66" y="-120"/>
                    </a:lnTo>
                    <a:close/>
                  </a:path>
                </a:pathLst>
              </a:custGeom>
              <a:solidFill>
                <a:srgbClr val="FFFFFF"/>
              </a:solidFill>
              <a:ln w="5633" cap="flat">
                <a:noFill/>
                <a:prstDash val="solid"/>
                <a:miter/>
              </a:ln>
            </p:spPr>
            <p:txBody>
              <a:bodyPr rtlCol="0" anchor="ctr"/>
              <a:lstStyle/>
              <a:p>
                <a:endParaRPr lang="fr-FR"/>
              </a:p>
            </p:txBody>
          </p:sp>
          <p:sp>
            <p:nvSpPr>
              <p:cNvPr id="1154" name="Graphique 2">
                <a:extLst>
                  <a:ext uri="{FF2B5EF4-FFF2-40B4-BE49-F238E27FC236}">
                    <a16:creationId xmlns:a16="http://schemas.microsoft.com/office/drawing/2014/main" id="{339A04F0-B810-4114-A970-CECAE2AF7AD6}"/>
                  </a:ext>
                </a:extLst>
              </p:cNvPr>
              <p:cNvSpPr/>
              <p:nvPr/>
            </p:nvSpPr>
            <p:spPr>
              <a:xfrm>
                <a:off x="7327347" y="3707671"/>
                <a:ext cx="134086" cy="134086"/>
              </a:xfrm>
              <a:custGeom>
                <a:avLst/>
                <a:gdLst>
                  <a:gd name="connsiteX0" fmla="*/ 134087 w 134086"/>
                  <a:gd name="connsiteY0" fmla="*/ 67043 h 134086"/>
                  <a:gd name="connsiteX1" fmla="*/ 67044 w 134086"/>
                  <a:gd name="connsiteY1" fmla="*/ 134087 h 134086"/>
                  <a:gd name="connsiteX2" fmla="*/ 0 w 134086"/>
                  <a:gd name="connsiteY2" fmla="*/ 67043 h 134086"/>
                  <a:gd name="connsiteX3" fmla="*/ 67044 w 134086"/>
                  <a:gd name="connsiteY3" fmla="*/ 0 h 134086"/>
                  <a:gd name="connsiteX4" fmla="*/ 134087 w 134086"/>
                  <a:gd name="connsiteY4" fmla="*/ 67043 h 1340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86" h="134086">
                    <a:moveTo>
                      <a:pt x="134087" y="67043"/>
                    </a:moveTo>
                    <a:cubicBezTo>
                      <a:pt x="134087" y="104070"/>
                      <a:pt x="104071" y="134087"/>
                      <a:pt x="67044" y="134087"/>
                    </a:cubicBezTo>
                    <a:cubicBezTo>
                      <a:pt x="30017" y="134087"/>
                      <a:pt x="0" y="104070"/>
                      <a:pt x="0" y="67043"/>
                    </a:cubicBezTo>
                    <a:cubicBezTo>
                      <a:pt x="0" y="30016"/>
                      <a:pt x="30016" y="0"/>
                      <a:pt x="67044" y="0"/>
                    </a:cubicBezTo>
                    <a:cubicBezTo>
                      <a:pt x="104071" y="0"/>
                      <a:pt x="134087" y="30016"/>
                      <a:pt x="134087" y="67043"/>
                    </a:cubicBezTo>
                    <a:close/>
                  </a:path>
                </a:pathLst>
              </a:custGeom>
              <a:solidFill>
                <a:srgbClr val="18B7A4"/>
              </a:solidFill>
              <a:ln w="5633" cap="flat">
                <a:noFill/>
                <a:prstDash val="solid"/>
                <a:miter/>
              </a:ln>
            </p:spPr>
            <p:txBody>
              <a:bodyPr rtlCol="0" anchor="ctr"/>
              <a:lstStyle/>
              <a:p>
                <a:endParaRPr lang="fr-FR"/>
              </a:p>
            </p:txBody>
          </p:sp>
          <p:sp>
            <p:nvSpPr>
              <p:cNvPr id="1155" name="Graphique 2">
                <a:extLst>
                  <a:ext uri="{FF2B5EF4-FFF2-40B4-BE49-F238E27FC236}">
                    <a16:creationId xmlns:a16="http://schemas.microsoft.com/office/drawing/2014/main" id="{DFAEC4F0-A8A1-4BFB-88DF-FF1E8016B452}"/>
                  </a:ext>
                </a:extLst>
              </p:cNvPr>
              <p:cNvSpPr/>
              <p:nvPr/>
            </p:nvSpPr>
            <p:spPr>
              <a:xfrm>
                <a:off x="7335854" y="3804292"/>
                <a:ext cx="34028" cy="34028"/>
              </a:xfrm>
              <a:custGeom>
                <a:avLst/>
                <a:gdLst>
                  <a:gd name="connsiteX0" fmla="*/ 34029 w 34028"/>
                  <a:gd name="connsiteY0" fmla="*/ 17014 h 34028"/>
                  <a:gd name="connsiteX1" fmla="*/ 17015 w 34028"/>
                  <a:gd name="connsiteY1" fmla="*/ 34029 h 34028"/>
                  <a:gd name="connsiteX2" fmla="*/ 0 w 34028"/>
                  <a:gd name="connsiteY2" fmla="*/ 17014 h 34028"/>
                  <a:gd name="connsiteX3" fmla="*/ 17015 w 34028"/>
                  <a:gd name="connsiteY3" fmla="*/ 0 h 34028"/>
                  <a:gd name="connsiteX4" fmla="*/ 34029 w 34028"/>
                  <a:gd name="connsiteY4" fmla="*/ 17014 h 340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028" h="34028">
                    <a:moveTo>
                      <a:pt x="34029" y="17014"/>
                    </a:moveTo>
                    <a:cubicBezTo>
                      <a:pt x="34029" y="26411"/>
                      <a:pt x="26412" y="34029"/>
                      <a:pt x="17015" y="34029"/>
                    </a:cubicBezTo>
                    <a:cubicBezTo>
                      <a:pt x="7618" y="34029"/>
                      <a:pt x="0" y="26411"/>
                      <a:pt x="0" y="17014"/>
                    </a:cubicBezTo>
                    <a:cubicBezTo>
                      <a:pt x="0" y="7618"/>
                      <a:pt x="7617" y="0"/>
                      <a:pt x="17015" y="0"/>
                    </a:cubicBezTo>
                    <a:cubicBezTo>
                      <a:pt x="26411" y="0"/>
                      <a:pt x="34029" y="7618"/>
                      <a:pt x="34029" y="17014"/>
                    </a:cubicBezTo>
                    <a:close/>
                  </a:path>
                </a:pathLst>
              </a:custGeom>
              <a:solidFill>
                <a:srgbClr val="FDFDFD"/>
              </a:solidFill>
              <a:ln w="5633" cap="flat">
                <a:noFill/>
                <a:prstDash val="solid"/>
                <a:miter/>
              </a:ln>
            </p:spPr>
            <p:txBody>
              <a:bodyPr rtlCol="0" anchor="ctr"/>
              <a:lstStyle/>
              <a:p>
                <a:endParaRPr lang="fr-FR"/>
              </a:p>
            </p:txBody>
          </p:sp>
          <p:sp>
            <p:nvSpPr>
              <p:cNvPr id="1156" name="Graphique 2">
                <a:extLst>
                  <a:ext uri="{FF2B5EF4-FFF2-40B4-BE49-F238E27FC236}">
                    <a16:creationId xmlns:a16="http://schemas.microsoft.com/office/drawing/2014/main" id="{868A0D46-5657-4A2A-B607-74BBF6C0B505}"/>
                  </a:ext>
                </a:extLst>
              </p:cNvPr>
              <p:cNvSpPr/>
              <p:nvPr/>
            </p:nvSpPr>
            <p:spPr>
              <a:xfrm rot="-817800">
                <a:off x="7210191" y="3777835"/>
                <a:ext cx="285188" cy="205412"/>
              </a:xfrm>
              <a:custGeom>
                <a:avLst/>
                <a:gdLst>
                  <a:gd name="connsiteX0" fmla="*/ 285122 w 285188"/>
                  <a:gd name="connsiteY0" fmla="*/ 102586 h 205412"/>
                  <a:gd name="connsiteX1" fmla="*/ 142527 w 285188"/>
                  <a:gd name="connsiteY1" fmla="*/ 205292 h 205412"/>
                  <a:gd name="connsiteX2" fmla="*/ -67 w 285188"/>
                  <a:gd name="connsiteY2" fmla="*/ 102586 h 205412"/>
                  <a:gd name="connsiteX3" fmla="*/ 142527 w 285188"/>
                  <a:gd name="connsiteY3" fmla="*/ -120 h 205412"/>
                  <a:gd name="connsiteX4" fmla="*/ 285122 w 285188"/>
                  <a:gd name="connsiteY4" fmla="*/ 102586 h 2054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188" h="205412">
                    <a:moveTo>
                      <a:pt x="285122" y="102586"/>
                    </a:moveTo>
                    <a:cubicBezTo>
                      <a:pt x="285122" y="159310"/>
                      <a:pt x="221280" y="205292"/>
                      <a:pt x="142527" y="205292"/>
                    </a:cubicBezTo>
                    <a:cubicBezTo>
                      <a:pt x="63775" y="205292"/>
                      <a:pt x="-67" y="159309"/>
                      <a:pt x="-67" y="102586"/>
                    </a:cubicBezTo>
                    <a:cubicBezTo>
                      <a:pt x="-67" y="45863"/>
                      <a:pt x="63774" y="-120"/>
                      <a:pt x="142527" y="-120"/>
                    </a:cubicBezTo>
                    <a:cubicBezTo>
                      <a:pt x="221280" y="-120"/>
                      <a:pt x="285122" y="45864"/>
                      <a:pt x="285122" y="102586"/>
                    </a:cubicBezTo>
                    <a:close/>
                  </a:path>
                </a:pathLst>
              </a:custGeom>
              <a:noFill/>
              <a:ln w="5633" cap="flat">
                <a:solidFill>
                  <a:srgbClr val="313759"/>
                </a:solidFill>
                <a:prstDash val="solid"/>
                <a:miter/>
              </a:ln>
            </p:spPr>
            <p:txBody>
              <a:bodyPr rtlCol="0" anchor="ctr"/>
              <a:lstStyle/>
              <a:p>
                <a:endParaRPr lang="fr-FR"/>
              </a:p>
            </p:txBody>
          </p:sp>
          <p:sp>
            <p:nvSpPr>
              <p:cNvPr id="1157" name="Graphique 2">
                <a:extLst>
                  <a:ext uri="{FF2B5EF4-FFF2-40B4-BE49-F238E27FC236}">
                    <a16:creationId xmlns:a16="http://schemas.microsoft.com/office/drawing/2014/main" id="{70B21D46-8AE5-432E-A3FF-23B03B0A8233}"/>
                  </a:ext>
                </a:extLst>
              </p:cNvPr>
              <p:cNvSpPr/>
              <p:nvPr/>
            </p:nvSpPr>
            <p:spPr>
              <a:xfrm rot="-817800">
                <a:off x="7963787" y="3630485"/>
                <a:ext cx="285188" cy="205412"/>
              </a:xfrm>
              <a:custGeom>
                <a:avLst/>
                <a:gdLst>
                  <a:gd name="connsiteX0" fmla="*/ 285122 w 285188"/>
                  <a:gd name="connsiteY0" fmla="*/ 102586 h 205412"/>
                  <a:gd name="connsiteX1" fmla="*/ 142527 w 285188"/>
                  <a:gd name="connsiteY1" fmla="*/ 205292 h 205412"/>
                  <a:gd name="connsiteX2" fmla="*/ -67 w 285188"/>
                  <a:gd name="connsiteY2" fmla="*/ 102586 h 205412"/>
                  <a:gd name="connsiteX3" fmla="*/ 142527 w 285188"/>
                  <a:gd name="connsiteY3" fmla="*/ -120 h 205412"/>
                  <a:gd name="connsiteX4" fmla="*/ 285122 w 285188"/>
                  <a:gd name="connsiteY4" fmla="*/ 102586 h 2054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188" h="205412">
                    <a:moveTo>
                      <a:pt x="285122" y="102586"/>
                    </a:moveTo>
                    <a:cubicBezTo>
                      <a:pt x="285122" y="159309"/>
                      <a:pt x="221280" y="205292"/>
                      <a:pt x="142527" y="205292"/>
                    </a:cubicBezTo>
                    <a:cubicBezTo>
                      <a:pt x="63775" y="205292"/>
                      <a:pt x="-67" y="159309"/>
                      <a:pt x="-67" y="102586"/>
                    </a:cubicBezTo>
                    <a:cubicBezTo>
                      <a:pt x="-67" y="45863"/>
                      <a:pt x="63774" y="-120"/>
                      <a:pt x="142527" y="-120"/>
                    </a:cubicBezTo>
                    <a:cubicBezTo>
                      <a:pt x="221280" y="-120"/>
                      <a:pt x="285122" y="45863"/>
                      <a:pt x="285122" y="102586"/>
                    </a:cubicBezTo>
                    <a:close/>
                  </a:path>
                </a:pathLst>
              </a:custGeom>
              <a:noFill/>
              <a:ln w="5633" cap="flat">
                <a:solidFill>
                  <a:srgbClr val="313759"/>
                </a:solidFill>
                <a:prstDash val="solid"/>
                <a:miter/>
              </a:ln>
            </p:spPr>
            <p:txBody>
              <a:bodyPr rtlCol="0" anchor="ctr"/>
              <a:lstStyle/>
              <a:p>
                <a:endParaRPr lang="fr-FR"/>
              </a:p>
            </p:txBody>
          </p:sp>
          <p:sp>
            <p:nvSpPr>
              <p:cNvPr id="1158" name="Graphique 2">
                <a:extLst>
                  <a:ext uri="{FF2B5EF4-FFF2-40B4-BE49-F238E27FC236}">
                    <a16:creationId xmlns:a16="http://schemas.microsoft.com/office/drawing/2014/main" id="{ED15A6FB-C259-491D-B86C-25A4702A72E7}"/>
                  </a:ext>
                </a:extLst>
              </p:cNvPr>
              <p:cNvSpPr/>
              <p:nvPr/>
            </p:nvSpPr>
            <p:spPr>
              <a:xfrm>
                <a:off x="8012374" y="3570823"/>
                <a:ext cx="134086" cy="134086"/>
              </a:xfrm>
              <a:custGeom>
                <a:avLst/>
                <a:gdLst>
                  <a:gd name="connsiteX0" fmla="*/ 134087 w 134086"/>
                  <a:gd name="connsiteY0" fmla="*/ 67044 h 134086"/>
                  <a:gd name="connsiteX1" fmla="*/ 67043 w 134086"/>
                  <a:gd name="connsiteY1" fmla="*/ 134087 h 134086"/>
                  <a:gd name="connsiteX2" fmla="*/ 0 w 134086"/>
                  <a:gd name="connsiteY2" fmla="*/ 67044 h 134086"/>
                  <a:gd name="connsiteX3" fmla="*/ 67043 w 134086"/>
                  <a:gd name="connsiteY3" fmla="*/ 0 h 134086"/>
                  <a:gd name="connsiteX4" fmla="*/ 134087 w 134086"/>
                  <a:gd name="connsiteY4" fmla="*/ 67044 h 1340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86" h="134086">
                    <a:moveTo>
                      <a:pt x="134087" y="67044"/>
                    </a:moveTo>
                    <a:cubicBezTo>
                      <a:pt x="134087" y="104071"/>
                      <a:pt x="104071" y="134087"/>
                      <a:pt x="67043" y="134087"/>
                    </a:cubicBezTo>
                    <a:cubicBezTo>
                      <a:pt x="30017" y="134087"/>
                      <a:pt x="0" y="104071"/>
                      <a:pt x="0" y="67044"/>
                    </a:cubicBezTo>
                    <a:cubicBezTo>
                      <a:pt x="0" y="30017"/>
                      <a:pt x="30016" y="0"/>
                      <a:pt x="67043" y="0"/>
                    </a:cubicBezTo>
                    <a:cubicBezTo>
                      <a:pt x="104070" y="0"/>
                      <a:pt x="134087" y="30017"/>
                      <a:pt x="134087" y="67044"/>
                    </a:cubicBezTo>
                    <a:close/>
                  </a:path>
                </a:pathLst>
              </a:custGeom>
              <a:solidFill>
                <a:srgbClr val="18B7A4"/>
              </a:solidFill>
              <a:ln w="5633" cap="flat">
                <a:noFill/>
                <a:prstDash val="solid"/>
                <a:miter/>
              </a:ln>
            </p:spPr>
            <p:txBody>
              <a:bodyPr rtlCol="0" anchor="ctr"/>
              <a:lstStyle/>
              <a:p>
                <a:endParaRPr lang="fr-FR"/>
              </a:p>
            </p:txBody>
          </p:sp>
          <p:sp>
            <p:nvSpPr>
              <p:cNvPr id="1159" name="Graphique 2">
                <a:extLst>
                  <a:ext uri="{FF2B5EF4-FFF2-40B4-BE49-F238E27FC236}">
                    <a16:creationId xmlns:a16="http://schemas.microsoft.com/office/drawing/2014/main" id="{28E9B122-F1E7-4212-90F9-0FFBE4982E05}"/>
                  </a:ext>
                </a:extLst>
              </p:cNvPr>
              <p:cNvSpPr/>
              <p:nvPr/>
            </p:nvSpPr>
            <p:spPr>
              <a:xfrm>
                <a:off x="8045050" y="3683670"/>
                <a:ext cx="34028" cy="34028"/>
              </a:xfrm>
              <a:custGeom>
                <a:avLst/>
                <a:gdLst>
                  <a:gd name="connsiteX0" fmla="*/ 34028 w 34028"/>
                  <a:gd name="connsiteY0" fmla="*/ 17014 h 34028"/>
                  <a:gd name="connsiteX1" fmla="*/ 17014 w 34028"/>
                  <a:gd name="connsiteY1" fmla="*/ 34029 h 34028"/>
                  <a:gd name="connsiteX2" fmla="*/ -1 w 34028"/>
                  <a:gd name="connsiteY2" fmla="*/ 17014 h 34028"/>
                  <a:gd name="connsiteX3" fmla="*/ 17014 w 34028"/>
                  <a:gd name="connsiteY3" fmla="*/ 0 h 34028"/>
                  <a:gd name="connsiteX4" fmla="*/ 34028 w 34028"/>
                  <a:gd name="connsiteY4" fmla="*/ 17014 h 340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028" h="34028">
                    <a:moveTo>
                      <a:pt x="34028" y="17014"/>
                    </a:moveTo>
                    <a:cubicBezTo>
                      <a:pt x="34028" y="26411"/>
                      <a:pt x="26411" y="34029"/>
                      <a:pt x="17014" y="34029"/>
                    </a:cubicBezTo>
                    <a:cubicBezTo>
                      <a:pt x="7617" y="34029"/>
                      <a:pt x="-1" y="26411"/>
                      <a:pt x="-1" y="17014"/>
                    </a:cubicBezTo>
                    <a:cubicBezTo>
                      <a:pt x="-1" y="7618"/>
                      <a:pt x="7617" y="0"/>
                      <a:pt x="17014" y="0"/>
                    </a:cubicBezTo>
                    <a:cubicBezTo>
                      <a:pt x="26410" y="0"/>
                      <a:pt x="34028" y="7618"/>
                      <a:pt x="34028" y="17014"/>
                    </a:cubicBezTo>
                    <a:close/>
                  </a:path>
                </a:pathLst>
              </a:custGeom>
              <a:solidFill>
                <a:srgbClr val="FDFDFD"/>
              </a:solidFill>
              <a:ln w="5633" cap="flat">
                <a:noFill/>
                <a:prstDash val="solid"/>
                <a:miter/>
              </a:ln>
            </p:spPr>
            <p:txBody>
              <a:bodyPr rtlCol="0" anchor="ctr"/>
              <a:lstStyle/>
              <a:p>
                <a:endParaRPr lang="fr-FR"/>
              </a:p>
            </p:txBody>
          </p:sp>
          <p:sp>
            <p:nvSpPr>
              <p:cNvPr id="1160" name="Graphique 2">
                <a:extLst>
                  <a:ext uri="{FF2B5EF4-FFF2-40B4-BE49-F238E27FC236}">
                    <a16:creationId xmlns:a16="http://schemas.microsoft.com/office/drawing/2014/main" id="{C38175DB-5758-4E85-940E-CD1B0CA7976C}"/>
                  </a:ext>
                </a:extLst>
              </p:cNvPr>
              <p:cNvSpPr/>
              <p:nvPr/>
            </p:nvSpPr>
            <p:spPr>
              <a:xfrm>
                <a:off x="7958175" y="4410444"/>
                <a:ext cx="917932" cy="2163589"/>
              </a:xfrm>
              <a:custGeom>
                <a:avLst/>
                <a:gdLst>
                  <a:gd name="connsiteX0" fmla="*/ -66 w 917932"/>
                  <a:gd name="connsiteY0" fmla="*/ 89741 h 2163589"/>
                  <a:gd name="connsiteX1" fmla="*/ 402251 w 917932"/>
                  <a:gd name="connsiteY1" fmla="*/ -120 h 2163589"/>
                  <a:gd name="connsiteX2" fmla="*/ 281348 w 917932"/>
                  <a:gd name="connsiteY2" fmla="*/ 102868 h 2163589"/>
                  <a:gd name="connsiteX3" fmla="*/ 738427 w 917932"/>
                  <a:gd name="connsiteY3" fmla="*/ 550482 h 2163589"/>
                  <a:gd name="connsiteX4" fmla="*/ 917866 w 917932"/>
                  <a:gd name="connsiteY4" fmla="*/ 2012368 h 2163589"/>
                  <a:gd name="connsiteX5" fmla="*/ 712003 w 917932"/>
                  <a:gd name="connsiteY5" fmla="*/ 2093609 h 2163589"/>
                  <a:gd name="connsiteX6" fmla="*/ 477802 w 917932"/>
                  <a:gd name="connsiteY6" fmla="*/ 2163469 h 2163589"/>
                  <a:gd name="connsiteX7" fmla="*/ 253065 w 917932"/>
                  <a:gd name="connsiteY7" fmla="*/ 144390 h 2163589"/>
                  <a:gd name="connsiteX8" fmla="*/ 157683 w 917932"/>
                  <a:gd name="connsiteY8" fmla="*/ 142531 h 2163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17932" h="2163589">
                    <a:moveTo>
                      <a:pt x="-66" y="89741"/>
                    </a:moveTo>
                    <a:cubicBezTo>
                      <a:pt x="67935" y="59487"/>
                      <a:pt x="237910" y="13965"/>
                      <a:pt x="402251" y="-120"/>
                    </a:cubicBezTo>
                    <a:lnTo>
                      <a:pt x="281348" y="102868"/>
                    </a:lnTo>
                    <a:cubicBezTo>
                      <a:pt x="468337" y="106643"/>
                      <a:pt x="730877" y="242645"/>
                      <a:pt x="738427" y="550482"/>
                    </a:cubicBezTo>
                    <a:cubicBezTo>
                      <a:pt x="745976" y="858319"/>
                      <a:pt x="723327" y="1817829"/>
                      <a:pt x="917866" y="2012368"/>
                    </a:cubicBezTo>
                    <a:cubicBezTo>
                      <a:pt x="881978" y="2061496"/>
                      <a:pt x="823442" y="2070904"/>
                      <a:pt x="712003" y="2093609"/>
                    </a:cubicBezTo>
                    <a:cubicBezTo>
                      <a:pt x="600565" y="2116314"/>
                      <a:pt x="477802" y="2163469"/>
                      <a:pt x="477802" y="2163469"/>
                    </a:cubicBezTo>
                    <a:cubicBezTo>
                      <a:pt x="419266" y="2004819"/>
                      <a:pt x="239826" y="728006"/>
                      <a:pt x="253065" y="144390"/>
                    </a:cubicBezTo>
                    <a:lnTo>
                      <a:pt x="157683" y="142531"/>
                    </a:lnTo>
                    <a:close/>
                  </a:path>
                </a:pathLst>
              </a:custGeom>
              <a:solidFill>
                <a:srgbClr val="1760BF"/>
              </a:solidFill>
              <a:ln w="5633" cap="flat">
                <a:noFill/>
                <a:prstDash val="solid"/>
                <a:miter/>
              </a:ln>
            </p:spPr>
            <p:txBody>
              <a:bodyPr rtlCol="0" anchor="ctr"/>
              <a:lstStyle/>
              <a:p>
                <a:endParaRPr lang="fr-FR"/>
              </a:p>
            </p:txBody>
          </p:sp>
          <p:sp>
            <p:nvSpPr>
              <p:cNvPr id="1161" name="Graphique 2">
                <a:extLst>
                  <a:ext uri="{FF2B5EF4-FFF2-40B4-BE49-F238E27FC236}">
                    <a16:creationId xmlns:a16="http://schemas.microsoft.com/office/drawing/2014/main" id="{C95B0E53-D346-40C4-86B5-CA7C7D4785D5}"/>
                  </a:ext>
                </a:extLst>
              </p:cNvPr>
              <p:cNvSpPr/>
              <p:nvPr/>
            </p:nvSpPr>
            <p:spPr>
              <a:xfrm>
                <a:off x="8534242" y="3344340"/>
                <a:ext cx="198401" cy="400401"/>
              </a:xfrm>
              <a:custGeom>
                <a:avLst/>
                <a:gdLst>
                  <a:gd name="connsiteX0" fmla="*/ 62302 w 198401"/>
                  <a:gd name="connsiteY0" fmla="*/ -120 h 400401"/>
                  <a:gd name="connsiteX1" fmla="*/ 198248 w 198401"/>
                  <a:gd name="connsiteY1" fmla="*/ 209518 h 400401"/>
                  <a:gd name="connsiteX2" fmla="*/ 143486 w 198401"/>
                  <a:gd name="connsiteY2" fmla="*/ 231546 h 400401"/>
                  <a:gd name="connsiteX3" fmla="*/ 167092 w 198401"/>
                  <a:gd name="connsiteY3" fmla="*/ 347436 h 400401"/>
                  <a:gd name="connsiteX4" fmla="*/ -66 w 198401"/>
                  <a:gd name="connsiteY4" fmla="*/ 400282 h 4004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8401" h="400401">
                    <a:moveTo>
                      <a:pt x="62302" y="-120"/>
                    </a:moveTo>
                    <a:cubicBezTo>
                      <a:pt x="133119" y="50867"/>
                      <a:pt x="201121" y="150024"/>
                      <a:pt x="198248" y="209518"/>
                    </a:cubicBezTo>
                    <a:cubicBezTo>
                      <a:pt x="195374" y="269012"/>
                      <a:pt x="145402" y="242194"/>
                      <a:pt x="143486" y="231546"/>
                    </a:cubicBezTo>
                    <a:cubicBezTo>
                      <a:pt x="182924" y="268111"/>
                      <a:pt x="181290" y="303998"/>
                      <a:pt x="167092" y="347436"/>
                    </a:cubicBezTo>
                    <a:cubicBezTo>
                      <a:pt x="152894" y="390873"/>
                      <a:pt x="-66" y="400282"/>
                      <a:pt x="-66" y="400282"/>
                    </a:cubicBezTo>
                    <a:close/>
                  </a:path>
                </a:pathLst>
              </a:custGeom>
              <a:solidFill>
                <a:srgbClr val="260801"/>
              </a:solidFill>
              <a:ln w="5633" cap="flat">
                <a:noFill/>
                <a:prstDash val="solid"/>
                <a:miter/>
              </a:ln>
            </p:spPr>
            <p:txBody>
              <a:bodyPr rtlCol="0" anchor="ctr"/>
              <a:lstStyle/>
              <a:p>
                <a:endParaRPr lang="fr-FR"/>
              </a:p>
            </p:txBody>
          </p:sp>
          <p:sp>
            <p:nvSpPr>
              <p:cNvPr id="1162" name="Graphique 2">
                <a:extLst>
                  <a:ext uri="{FF2B5EF4-FFF2-40B4-BE49-F238E27FC236}">
                    <a16:creationId xmlns:a16="http://schemas.microsoft.com/office/drawing/2014/main" id="{9E0EAA7C-181F-4F5A-9899-9C147976134C}"/>
                  </a:ext>
                </a:extLst>
              </p:cNvPr>
              <p:cNvSpPr/>
              <p:nvPr/>
            </p:nvSpPr>
            <p:spPr>
              <a:xfrm>
                <a:off x="8556572" y="3637877"/>
                <a:ext cx="208673" cy="279022"/>
              </a:xfrm>
              <a:custGeom>
                <a:avLst/>
                <a:gdLst>
                  <a:gd name="connsiteX0" fmla="*/ 81437 w 208673"/>
                  <a:gd name="connsiteY0" fmla="*/ 42575 h 279022"/>
                  <a:gd name="connsiteX1" fmla="*/ 198622 w 208673"/>
                  <a:gd name="connsiteY1" fmla="*/ 42575 h 279022"/>
                  <a:gd name="connsiteX2" fmla="*/ 55070 w 208673"/>
                  <a:gd name="connsiteY2" fmla="*/ 278636 h 279022"/>
                  <a:gd name="connsiteX3" fmla="*/ 81437 w 208673"/>
                  <a:gd name="connsiteY3" fmla="*/ 42575 h 279022"/>
                </a:gdLst>
                <a:ahLst/>
                <a:cxnLst>
                  <a:cxn ang="0">
                    <a:pos x="connsiteX0" y="connsiteY0"/>
                  </a:cxn>
                  <a:cxn ang="0">
                    <a:pos x="connsiteX1" y="connsiteY1"/>
                  </a:cxn>
                  <a:cxn ang="0">
                    <a:pos x="connsiteX2" y="connsiteY2"/>
                  </a:cxn>
                  <a:cxn ang="0">
                    <a:pos x="connsiteX3" y="connsiteY3"/>
                  </a:cxn>
                </a:cxnLst>
                <a:rect l="l" t="t" r="r" b="b"/>
                <a:pathLst>
                  <a:path w="208673" h="279022">
                    <a:moveTo>
                      <a:pt x="81437" y="42575"/>
                    </a:moveTo>
                    <a:cubicBezTo>
                      <a:pt x="106057" y="-6553"/>
                      <a:pt x="168368" y="-21652"/>
                      <a:pt x="198622" y="42575"/>
                    </a:cubicBezTo>
                    <a:cubicBezTo>
                      <a:pt x="228876" y="106801"/>
                      <a:pt x="192988" y="269171"/>
                      <a:pt x="55070" y="278636"/>
                    </a:cubicBezTo>
                    <a:cubicBezTo>
                      <a:pt x="-82848" y="288100"/>
                      <a:pt x="81437" y="42575"/>
                      <a:pt x="81437" y="42575"/>
                    </a:cubicBezTo>
                    <a:close/>
                  </a:path>
                </a:pathLst>
              </a:custGeom>
              <a:solidFill>
                <a:srgbClr val="592F25"/>
              </a:solidFill>
              <a:ln w="5633" cap="flat">
                <a:noFill/>
                <a:prstDash val="solid"/>
                <a:miter/>
              </a:ln>
            </p:spPr>
            <p:txBody>
              <a:bodyPr rtlCol="0" anchor="ctr"/>
              <a:lstStyle/>
              <a:p>
                <a:endParaRPr lang="fr-FR"/>
              </a:p>
            </p:txBody>
          </p:sp>
          <p:sp>
            <p:nvSpPr>
              <p:cNvPr id="1163" name="Graphique 2">
                <a:extLst>
                  <a:ext uri="{FF2B5EF4-FFF2-40B4-BE49-F238E27FC236}">
                    <a16:creationId xmlns:a16="http://schemas.microsoft.com/office/drawing/2014/main" id="{2203EC9E-F0E8-42B4-AED8-B9D83B2B4F58}"/>
                  </a:ext>
                </a:extLst>
              </p:cNvPr>
              <p:cNvSpPr/>
              <p:nvPr/>
            </p:nvSpPr>
            <p:spPr>
              <a:xfrm>
                <a:off x="6993508" y="3946296"/>
                <a:ext cx="158286" cy="178582"/>
              </a:xfrm>
              <a:custGeom>
                <a:avLst/>
                <a:gdLst>
                  <a:gd name="connsiteX0" fmla="*/ 90219 w 158286"/>
                  <a:gd name="connsiteY0" fmla="*/ 11795 h 178582"/>
                  <a:gd name="connsiteX1" fmla="*/ 1485 w 158286"/>
                  <a:gd name="connsiteY1" fmla="*/ 104303 h 178582"/>
                  <a:gd name="connsiteX2" fmla="*/ 158220 w 158286"/>
                  <a:gd name="connsiteY2" fmla="*/ 168530 h 178582"/>
                </a:gdLst>
                <a:ahLst/>
                <a:cxnLst>
                  <a:cxn ang="0">
                    <a:pos x="connsiteX0" y="connsiteY0"/>
                  </a:cxn>
                  <a:cxn ang="0">
                    <a:pos x="connsiteX1" y="connsiteY1"/>
                  </a:cxn>
                  <a:cxn ang="0">
                    <a:pos x="connsiteX2" y="connsiteY2"/>
                  </a:cxn>
                </a:cxnLst>
                <a:rect l="l" t="t" r="r" b="b"/>
                <a:pathLst>
                  <a:path w="158286" h="178582">
                    <a:moveTo>
                      <a:pt x="90219" y="11795"/>
                    </a:moveTo>
                    <a:cubicBezTo>
                      <a:pt x="63345" y="-12769"/>
                      <a:pt x="-11754" y="-7135"/>
                      <a:pt x="1485" y="104303"/>
                    </a:cubicBezTo>
                    <a:cubicBezTo>
                      <a:pt x="14725" y="215742"/>
                      <a:pt x="158220" y="168530"/>
                      <a:pt x="158220" y="168530"/>
                    </a:cubicBezTo>
                    <a:close/>
                  </a:path>
                </a:pathLst>
              </a:custGeom>
              <a:solidFill>
                <a:srgbClr val="592F25"/>
              </a:solidFill>
              <a:ln w="5633" cap="flat">
                <a:noFill/>
                <a:prstDash val="solid"/>
                <a:miter/>
              </a:ln>
            </p:spPr>
            <p:txBody>
              <a:bodyPr rtlCol="0" anchor="ctr"/>
              <a:lstStyle/>
              <a:p>
                <a:endParaRPr lang="fr-FR"/>
              </a:p>
            </p:txBody>
          </p:sp>
          <p:sp>
            <p:nvSpPr>
              <p:cNvPr id="1164" name="Graphique 2">
                <a:extLst>
                  <a:ext uri="{FF2B5EF4-FFF2-40B4-BE49-F238E27FC236}">
                    <a16:creationId xmlns:a16="http://schemas.microsoft.com/office/drawing/2014/main" id="{830C3DCE-26D0-4925-B502-A7904E848AB7}"/>
                  </a:ext>
                </a:extLst>
              </p:cNvPr>
              <p:cNvSpPr/>
              <p:nvPr/>
            </p:nvSpPr>
            <p:spPr>
              <a:xfrm>
                <a:off x="7047604" y="3300156"/>
                <a:ext cx="1590615" cy="1110411"/>
              </a:xfrm>
              <a:custGeom>
                <a:avLst/>
                <a:gdLst>
                  <a:gd name="connsiteX0" fmla="*/ 1585729 w 1590615"/>
                  <a:gd name="connsiteY0" fmla="*/ 35670 h 1110411"/>
                  <a:gd name="connsiteX1" fmla="*/ 4854 w 1590615"/>
                  <a:gd name="connsiteY1" fmla="*/ 205701 h 1110411"/>
                  <a:gd name="connsiteX2" fmla="*/ 64349 w 1590615"/>
                  <a:gd name="connsiteY2" fmla="*/ 962109 h 1110411"/>
                  <a:gd name="connsiteX3" fmla="*/ 843462 w 1590615"/>
                  <a:gd name="connsiteY3" fmla="*/ 1106619 h 1110411"/>
                  <a:gd name="connsiteX4" fmla="*/ 1565898 w 1590615"/>
                  <a:gd name="connsiteY4" fmla="*/ 749655 h 1110411"/>
                  <a:gd name="connsiteX5" fmla="*/ 1585729 w 1590615"/>
                  <a:gd name="connsiteY5" fmla="*/ 35670 h 1110411"/>
                  <a:gd name="connsiteX6" fmla="*/ 329368 w 1590615"/>
                  <a:gd name="connsiteY6" fmla="*/ 679682 h 1110411"/>
                  <a:gd name="connsiteX7" fmla="*/ 166604 w 1590615"/>
                  <a:gd name="connsiteY7" fmla="*/ 613540 h 1110411"/>
                  <a:gd name="connsiteX8" fmla="*/ 280972 w 1590615"/>
                  <a:gd name="connsiteY8" fmla="*/ 480129 h 1110411"/>
                  <a:gd name="connsiteX9" fmla="*/ 443736 w 1590615"/>
                  <a:gd name="connsiteY9" fmla="*/ 546271 h 1110411"/>
                  <a:gd name="connsiteX10" fmla="*/ 329368 w 1590615"/>
                  <a:gd name="connsiteY10" fmla="*/ 679569 h 1110411"/>
                  <a:gd name="connsiteX11" fmla="*/ 1083015 w 1590615"/>
                  <a:gd name="connsiteY11" fmla="*/ 532411 h 1110411"/>
                  <a:gd name="connsiteX12" fmla="*/ 920196 w 1590615"/>
                  <a:gd name="connsiteY12" fmla="*/ 466213 h 1110411"/>
                  <a:gd name="connsiteX13" fmla="*/ 1034563 w 1590615"/>
                  <a:gd name="connsiteY13" fmla="*/ 332802 h 1110411"/>
                  <a:gd name="connsiteX14" fmla="*/ 1197384 w 1590615"/>
                  <a:gd name="connsiteY14" fmla="*/ 399000 h 1110411"/>
                  <a:gd name="connsiteX15" fmla="*/ 1083015 w 1590615"/>
                  <a:gd name="connsiteY15" fmla="*/ 532299 h 1110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590615" h="1110411">
                    <a:moveTo>
                      <a:pt x="1585729" y="35670"/>
                    </a:moveTo>
                    <a:cubicBezTo>
                      <a:pt x="1579250" y="-102924"/>
                      <a:pt x="4854" y="205701"/>
                      <a:pt x="4854" y="205701"/>
                    </a:cubicBezTo>
                    <a:cubicBezTo>
                      <a:pt x="-5061" y="309816"/>
                      <a:pt x="-6414" y="775120"/>
                      <a:pt x="64349" y="962109"/>
                    </a:cubicBezTo>
                    <a:cubicBezTo>
                      <a:pt x="163505" y="1018786"/>
                      <a:pt x="449652" y="1132084"/>
                      <a:pt x="843462" y="1106619"/>
                    </a:cubicBezTo>
                    <a:cubicBezTo>
                      <a:pt x="1237271" y="1081154"/>
                      <a:pt x="1534742" y="777937"/>
                      <a:pt x="1565898" y="749655"/>
                    </a:cubicBezTo>
                    <a:cubicBezTo>
                      <a:pt x="1597053" y="721373"/>
                      <a:pt x="1592264" y="174208"/>
                      <a:pt x="1585729" y="35670"/>
                    </a:cubicBezTo>
                    <a:close/>
                    <a:moveTo>
                      <a:pt x="329368" y="679682"/>
                    </a:moveTo>
                    <a:cubicBezTo>
                      <a:pt x="252859" y="698273"/>
                      <a:pt x="179957" y="668414"/>
                      <a:pt x="166604" y="613540"/>
                    </a:cubicBezTo>
                    <a:cubicBezTo>
                      <a:pt x="153252" y="558665"/>
                      <a:pt x="204464" y="498664"/>
                      <a:pt x="280972" y="480129"/>
                    </a:cubicBezTo>
                    <a:cubicBezTo>
                      <a:pt x="357481" y="461593"/>
                      <a:pt x="430383" y="491397"/>
                      <a:pt x="443736" y="546271"/>
                    </a:cubicBezTo>
                    <a:cubicBezTo>
                      <a:pt x="457088" y="601145"/>
                      <a:pt x="405932" y="661033"/>
                      <a:pt x="329368" y="679569"/>
                    </a:cubicBezTo>
                    <a:close/>
                    <a:moveTo>
                      <a:pt x="1083015" y="532411"/>
                    </a:moveTo>
                    <a:cubicBezTo>
                      <a:pt x="1006450" y="550947"/>
                      <a:pt x="933548" y="521143"/>
                      <a:pt x="920196" y="466213"/>
                    </a:cubicBezTo>
                    <a:cubicBezTo>
                      <a:pt x="906843" y="411282"/>
                      <a:pt x="958055" y="351394"/>
                      <a:pt x="1034563" y="332802"/>
                    </a:cubicBezTo>
                    <a:cubicBezTo>
                      <a:pt x="1111072" y="314210"/>
                      <a:pt x="1183975" y="344070"/>
                      <a:pt x="1197384" y="399000"/>
                    </a:cubicBezTo>
                    <a:cubicBezTo>
                      <a:pt x="1210792" y="453931"/>
                      <a:pt x="1159524" y="513707"/>
                      <a:pt x="1083015" y="532299"/>
                    </a:cubicBezTo>
                    <a:close/>
                  </a:path>
                </a:pathLst>
              </a:custGeom>
              <a:solidFill>
                <a:srgbClr val="592F25"/>
              </a:solidFill>
              <a:ln w="5633" cap="flat">
                <a:noFill/>
                <a:prstDash val="solid"/>
                <a:miter/>
              </a:ln>
            </p:spPr>
            <p:txBody>
              <a:bodyPr rtlCol="0" anchor="ctr"/>
              <a:lstStyle/>
              <a:p>
                <a:endParaRPr lang="fr-FR"/>
              </a:p>
            </p:txBody>
          </p:sp>
          <p:sp>
            <p:nvSpPr>
              <p:cNvPr id="1165" name="Graphique 2">
                <a:extLst>
                  <a:ext uri="{FF2B5EF4-FFF2-40B4-BE49-F238E27FC236}">
                    <a16:creationId xmlns:a16="http://schemas.microsoft.com/office/drawing/2014/main" id="{2170598A-BF05-477C-8496-8022FEF6E085}"/>
                  </a:ext>
                </a:extLst>
              </p:cNvPr>
              <p:cNvSpPr/>
              <p:nvPr/>
            </p:nvSpPr>
            <p:spPr>
              <a:xfrm>
                <a:off x="7994567" y="3510585"/>
                <a:ext cx="277323" cy="143563"/>
              </a:xfrm>
              <a:custGeom>
                <a:avLst/>
                <a:gdLst>
                  <a:gd name="connsiteX0" fmla="*/ 1177 w 277323"/>
                  <a:gd name="connsiteY0" fmla="*/ 33695 h 143563"/>
                  <a:gd name="connsiteX1" fmla="*/ 118587 w 277323"/>
                  <a:gd name="connsiteY1" fmla="*/ 85696 h 143563"/>
                  <a:gd name="connsiteX2" fmla="*/ 276900 w 277323"/>
                  <a:gd name="connsiteY2" fmla="*/ 143444 h 143563"/>
                  <a:gd name="connsiteX3" fmla="*/ 184110 w 277323"/>
                  <a:gd name="connsiteY3" fmla="*/ 21751 h 143563"/>
                  <a:gd name="connsiteX4" fmla="*/ 1177 w 277323"/>
                  <a:gd name="connsiteY4" fmla="*/ 33695 h 1435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7323" h="143563">
                    <a:moveTo>
                      <a:pt x="1177" y="33695"/>
                    </a:moveTo>
                    <a:cubicBezTo>
                      <a:pt x="-8457" y="68738"/>
                      <a:pt x="38586" y="75104"/>
                      <a:pt x="118587" y="85696"/>
                    </a:cubicBezTo>
                    <a:cubicBezTo>
                      <a:pt x="198589" y="96288"/>
                      <a:pt x="276900" y="143444"/>
                      <a:pt x="276900" y="143444"/>
                    </a:cubicBezTo>
                    <a:cubicBezTo>
                      <a:pt x="276900" y="143444"/>
                      <a:pt x="288168" y="57527"/>
                      <a:pt x="184110" y="21751"/>
                    </a:cubicBezTo>
                    <a:cubicBezTo>
                      <a:pt x="80052" y="-14024"/>
                      <a:pt x="11262" y="-2982"/>
                      <a:pt x="1177" y="33695"/>
                    </a:cubicBezTo>
                    <a:close/>
                  </a:path>
                </a:pathLst>
              </a:custGeom>
              <a:solidFill>
                <a:srgbClr val="190501"/>
              </a:solidFill>
              <a:ln w="5633" cap="flat">
                <a:noFill/>
                <a:prstDash val="solid"/>
                <a:miter/>
              </a:ln>
            </p:spPr>
            <p:txBody>
              <a:bodyPr rtlCol="0" anchor="ctr"/>
              <a:lstStyle/>
              <a:p>
                <a:endParaRPr lang="fr-FR"/>
              </a:p>
            </p:txBody>
          </p:sp>
          <p:sp>
            <p:nvSpPr>
              <p:cNvPr id="1166" name="Graphique 2">
                <a:extLst>
                  <a:ext uri="{FF2B5EF4-FFF2-40B4-BE49-F238E27FC236}">
                    <a16:creationId xmlns:a16="http://schemas.microsoft.com/office/drawing/2014/main" id="{9BA49802-F279-481B-89D4-4563C326A77C}"/>
                  </a:ext>
                </a:extLst>
              </p:cNvPr>
              <p:cNvSpPr/>
              <p:nvPr/>
            </p:nvSpPr>
            <p:spPr>
              <a:xfrm>
                <a:off x="7091286" y="4443309"/>
                <a:ext cx="813987" cy="2241765"/>
              </a:xfrm>
              <a:custGeom>
                <a:avLst/>
                <a:gdLst>
                  <a:gd name="connsiteX0" fmla="*/ 577522 w 813987"/>
                  <a:gd name="connsiteY0" fmla="*/ 105779 h 2241765"/>
                  <a:gd name="connsiteX1" fmla="*/ 581241 w 813987"/>
                  <a:gd name="connsiteY1" fmla="*/ 71581 h 2241765"/>
                  <a:gd name="connsiteX2" fmla="*/ 581241 w 813987"/>
                  <a:gd name="connsiteY2" fmla="*/ 71581 h 2241765"/>
                  <a:gd name="connsiteX3" fmla="*/ 813921 w 813987"/>
                  <a:gd name="connsiteY3" fmla="*/ 66285 h 2241765"/>
                  <a:gd name="connsiteX4" fmla="*/ 764342 w 813987"/>
                  <a:gd name="connsiteY4" fmla="*/ 53327 h 2241765"/>
                  <a:gd name="connsiteX5" fmla="*/ 317236 w 813987"/>
                  <a:gd name="connsiteY5" fmla="*/ -26 h 2241765"/>
                  <a:gd name="connsiteX6" fmla="*/ 432449 w 813987"/>
                  <a:gd name="connsiteY6" fmla="*/ 105948 h 2241765"/>
                  <a:gd name="connsiteX7" fmla="*/ 149120 w 813987"/>
                  <a:gd name="connsiteY7" fmla="*/ 666916 h 2241765"/>
                  <a:gd name="connsiteX8" fmla="*/ -66 w 813987"/>
                  <a:gd name="connsiteY8" fmla="*/ 1881361 h 2241765"/>
                  <a:gd name="connsiteX9" fmla="*/ 608058 w 813987"/>
                  <a:gd name="connsiteY9" fmla="*/ 2240240 h 2241765"/>
                  <a:gd name="connsiteX10" fmla="*/ 577522 w 813987"/>
                  <a:gd name="connsiteY10" fmla="*/ 105779 h 2241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13987" h="2241765">
                    <a:moveTo>
                      <a:pt x="577522" y="105779"/>
                    </a:moveTo>
                    <a:cubicBezTo>
                      <a:pt x="578706" y="93610"/>
                      <a:pt x="579888" y="82173"/>
                      <a:pt x="581241" y="71581"/>
                    </a:cubicBezTo>
                    <a:lnTo>
                      <a:pt x="581241" y="71581"/>
                    </a:lnTo>
                    <a:lnTo>
                      <a:pt x="813921" y="66285"/>
                    </a:lnTo>
                    <a:cubicBezTo>
                      <a:pt x="800230" y="61947"/>
                      <a:pt x="783385" y="57609"/>
                      <a:pt x="764342" y="53327"/>
                    </a:cubicBezTo>
                    <a:cubicBezTo>
                      <a:pt x="633974" y="24087"/>
                      <a:pt x="398139" y="-1885"/>
                      <a:pt x="317236" y="-26"/>
                    </a:cubicBezTo>
                    <a:cubicBezTo>
                      <a:pt x="317236" y="-26"/>
                      <a:pt x="396561" y="47412"/>
                      <a:pt x="432449" y="105948"/>
                    </a:cubicBezTo>
                    <a:cubicBezTo>
                      <a:pt x="354983" y="109723"/>
                      <a:pt x="149120" y="234345"/>
                      <a:pt x="149120" y="666916"/>
                    </a:cubicBezTo>
                    <a:cubicBezTo>
                      <a:pt x="149120" y="1099487"/>
                      <a:pt x="196332" y="1616905"/>
                      <a:pt x="-66" y="1881361"/>
                    </a:cubicBezTo>
                    <a:cubicBezTo>
                      <a:pt x="94358" y="2005983"/>
                      <a:pt x="268108" y="2262889"/>
                      <a:pt x="608058" y="2240240"/>
                    </a:cubicBezTo>
                    <a:cubicBezTo>
                      <a:pt x="597016" y="2129760"/>
                      <a:pt x="533296" y="571027"/>
                      <a:pt x="577522" y="105779"/>
                    </a:cubicBezTo>
                    <a:close/>
                  </a:path>
                </a:pathLst>
              </a:custGeom>
              <a:solidFill>
                <a:srgbClr val="1760BF"/>
              </a:solidFill>
              <a:ln w="5633" cap="flat">
                <a:noFill/>
                <a:prstDash val="solid"/>
                <a:miter/>
              </a:ln>
            </p:spPr>
            <p:txBody>
              <a:bodyPr rtlCol="0" anchor="ctr"/>
              <a:lstStyle/>
              <a:p>
                <a:endParaRPr lang="fr-FR"/>
              </a:p>
            </p:txBody>
          </p:sp>
          <p:sp>
            <p:nvSpPr>
              <p:cNvPr id="1167" name="Graphique 2">
                <a:extLst>
                  <a:ext uri="{FF2B5EF4-FFF2-40B4-BE49-F238E27FC236}">
                    <a16:creationId xmlns:a16="http://schemas.microsoft.com/office/drawing/2014/main" id="{C64CEEF0-9562-4C2A-8FDF-41AF16367CC4}"/>
                  </a:ext>
                </a:extLst>
              </p:cNvPr>
              <p:cNvSpPr/>
              <p:nvPr/>
            </p:nvSpPr>
            <p:spPr>
              <a:xfrm>
                <a:off x="7688620" y="6330571"/>
                <a:ext cx="710764" cy="250779"/>
              </a:xfrm>
              <a:custGeom>
                <a:avLst/>
                <a:gdLst>
                  <a:gd name="connsiteX0" fmla="*/ 708483 w 710764"/>
                  <a:gd name="connsiteY0" fmla="*/ 85199 h 250779"/>
                  <a:gd name="connsiteX1" fmla="*/ 688764 w 710764"/>
                  <a:gd name="connsiteY1" fmla="*/ 93311 h 250779"/>
                  <a:gd name="connsiteX2" fmla="*/ 678848 w 710764"/>
                  <a:gd name="connsiteY2" fmla="*/ 97312 h 250779"/>
                  <a:gd name="connsiteX3" fmla="*/ 676370 w 710764"/>
                  <a:gd name="connsiteY3" fmla="*/ 98326 h 250779"/>
                  <a:gd name="connsiteX4" fmla="*/ 674623 w 710764"/>
                  <a:gd name="connsiteY4" fmla="*/ 99002 h 250779"/>
                  <a:gd name="connsiteX5" fmla="*/ 671580 w 710764"/>
                  <a:gd name="connsiteY5" fmla="*/ 100072 h 250779"/>
                  <a:gd name="connsiteX6" fmla="*/ 670060 w 710764"/>
                  <a:gd name="connsiteY6" fmla="*/ 91452 h 250779"/>
                  <a:gd name="connsiteX7" fmla="*/ 667693 w 710764"/>
                  <a:gd name="connsiteY7" fmla="*/ 80184 h 250779"/>
                  <a:gd name="connsiteX8" fmla="*/ 662961 w 710764"/>
                  <a:gd name="connsiteY8" fmla="*/ 57085 h 250779"/>
                  <a:gd name="connsiteX9" fmla="*/ 652594 w 710764"/>
                  <a:gd name="connsiteY9" fmla="*/ 11563 h 250779"/>
                  <a:gd name="connsiteX10" fmla="*/ 641326 w 710764"/>
                  <a:gd name="connsiteY10" fmla="*/ 10719 h 250779"/>
                  <a:gd name="connsiteX11" fmla="*/ 651073 w 710764"/>
                  <a:gd name="connsiteY11" fmla="*/ 57142 h 250779"/>
                  <a:gd name="connsiteX12" fmla="*/ 657214 w 710764"/>
                  <a:gd name="connsiteY12" fmla="*/ 77705 h 250779"/>
                  <a:gd name="connsiteX13" fmla="*/ 441717 w 710764"/>
                  <a:gd name="connsiteY13" fmla="*/ 132186 h 250779"/>
                  <a:gd name="connsiteX14" fmla="*/ 424816 w 710764"/>
                  <a:gd name="connsiteY14" fmla="*/ 139228 h 250779"/>
                  <a:gd name="connsiteX15" fmla="*/ 414900 w 710764"/>
                  <a:gd name="connsiteY15" fmla="*/ 69198 h 250779"/>
                  <a:gd name="connsiteX16" fmla="*/ 413266 w 710764"/>
                  <a:gd name="connsiteY16" fmla="*/ 69480 h 250779"/>
                  <a:gd name="connsiteX17" fmla="*/ 421886 w 710764"/>
                  <a:gd name="connsiteY17" fmla="*/ 162158 h 250779"/>
                  <a:gd name="connsiteX18" fmla="*/ 423464 w 710764"/>
                  <a:gd name="connsiteY18" fmla="*/ 209032 h 250779"/>
                  <a:gd name="connsiteX19" fmla="*/ 423464 w 710764"/>
                  <a:gd name="connsiteY19" fmla="*/ 220300 h 250779"/>
                  <a:gd name="connsiteX20" fmla="*/ 422618 w 710764"/>
                  <a:gd name="connsiteY20" fmla="*/ 222666 h 250779"/>
                  <a:gd name="connsiteX21" fmla="*/ 418449 w 710764"/>
                  <a:gd name="connsiteY21" fmla="*/ 224187 h 250779"/>
                  <a:gd name="connsiteX22" fmla="*/ 396364 w 710764"/>
                  <a:gd name="connsiteY22" fmla="*/ 231173 h 250779"/>
                  <a:gd name="connsiteX23" fmla="*/ 350955 w 710764"/>
                  <a:gd name="connsiteY23" fmla="*/ 238385 h 250779"/>
                  <a:gd name="connsiteX24" fmla="*/ 348138 w 710764"/>
                  <a:gd name="connsiteY24" fmla="*/ 238385 h 250779"/>
                  <a:gd name="connsiteX25" fmla="*/ 345434 w 710764"/>
                  <a:gd name="connsiteY25" fmla="*/ 238385 h 250779"/>
                  <a:gd name="connsiteX26" fmla="*/ 344983 w 710764"/>
                  <a:gd name="connsiteY26" fmla="*/ 238385 h 250779"/>
                  <a:gd name="connsiteX27" fmla="*/ 344983 w 710764"/>
                  <a:gd name="connsiteY27" fmla="*/ 237708 h 250779"/>
                  <a:gd name="connsiteX28" fmla="*/ 344983 w 710764"/>
                  <a:gd name="connsiteY28" fmla="*/ 236244 h 250779"/>
                  <a:gd name="connsiteX29" fmla="*/ 344363 w 710764"/>
                  <a:gd name="connsiteY29" fmla="*/ 230610 h 250779"/>
                  <a:gd name="connsiteX30" fmla="*/ 341941 w 710764"/>
                  <a:gd name="connsiteY30" fmla="*/ 207285 h 250779"/>
                  <a:gd name="connsiteX31" fmla="*/ 331687 w 710764"/>
                  <a:gd name="connsiteY31" fmla="*/ 114777 h 250779"/>
                  <a:gd name="connsiteX32" fmla="*/ 319800 w 710764"/>
                  <a:gd name="connsiteY32" fmla="*/ 106044 h 250779"/>
                  <a:gd name="connsiteX33" fmla="*/ 323574 w 710764"/>
                  <a:gd name="connsiteY33" fmla="*/ 151115 h 250779"/>
                  <a:gd name="connsiteX34" fmla="*/ 316250 w 710764"/>
                  <a:gd name="connsiteY34" fmla="*/ 149820 h 250779"/>
                  <a:gd name="connsiteX35" fmla="*/ 120021 w 710764"/>
                  <a:gd name="connsiteY35" fmla="*/ 152805 h 250779"/>
                  <a:gd name="connsiteX36" fmla="*/ 117655 w 710764"/>
                  <a:gd name="connsiteY36" fmla="*/ 135453 h 250779"/>
                  <a:gd name="connsiteX37" fmla="*/ 112641 w 710764"/>
                  <a:gd name="connsiteY37" fmla="*/ 97480 h 250779"/>
                  <a:gd name="connsiteX38" fmla="*/ 111007 w 710764"/>
                  <a:gd name="connsiteY38" fmla="*/ 97480 h 250779"/>
                  <a:gd name="connsiteX39" fmla="*/ 113542 w 710764"/>
                  <a:gd name="connsiteY39" fmla="*/ 136580 h 250779"/>
                  <a:gd name="connsiteX40" fmla="*/ 114669 w 710764"/>
                  <a:gd name="connsiteY40" fmla="*/ 156242 h 250779"/>
                  <a:gd name="connsiteX41" fmla="*/ 115232 w 710764"/>
                  <a:gd name="connsiteY41" fmla="*/ 166101 h 250779"/>
                  <a:gd name="connsiteX42" fmla="*/ 115232 w 710764"/>
                  <a:gd name="connsiteY42" fmla="*/ 171003 h 250779"/>
                  <a:gd name="connsiteX43" fmla="*/ 115232 w 710764"/>
                  <a:gd name="connsiteY43" fmla="*/ 173707 h 250779"/>
                  <a:gd name="connsiteX44" fmla="*/ 113429 w 710764"/>
                  <a:gd name="connsiteY44" fmla="*/ 174271 h 250779"/>
                  <a:gd name="connsiteX45" fmla="*/ 110894 w 710764"/>
                  <a:gd name="connsiteY45" fmla="*/ 175059 h 250779"/>
                  <a:gd name="connsiteX46" fmla="*/ 104472 w 710764"/>
                  <a:gd name="connsiteY46" fmla="*/ 177200 h 250779"/>
                  <a:gd name="connsiteX47" fmla="*/ 91514 w 710764"/>
                  <a:gd name="connsiteY47" fmla="*/ 181426 h 250779"/>
                  <a:gd name="connsiteX48" fmla="*/ 78612 w 710764"/>
                  <a:gd name="connsiteY48" fmla="*/ 185708 h 250779"/>
                  <a:gd name="connsiteX49" fmla="*/ 75401 w 710764"/>
                  <a:gd name="connsiteY49" fmla="*/ 186834 h 250779"/>
                  <a:gd name="connsiteX50" fmla="*/ 73767 w 710764"/>
                  <a:gd name="connsiteY50" fmla="*/ 187341 h 250779"/>
                  <a:gd name="connsiteX51" fmla="*/ 73260 w 710764"/>
                  <a:gd name="connsiteY51" fmla="*/ 187341 h 250779"/>
                  <a:gd name="connsiteX52" fmla="*/ 71514 w 710764"/>
                  <a:gd name="connsiteY52" fmla="*/ 187736 h 250779"/>
                  <a:gd name="connsiteX53" fmla="*/ 71514 w 710764"/>
                  <a:gd name="connsiteY53" fmla="*/ 186327 h 250779"/>
                  <a:gd name="connsiteX54" fmla="*/ 71514 w 710764"/>
                  <a:gd name="connsiteY54" fmla="*/ 183792 h 250779"/>
                  <a:gd name="connsiteX55" fmla="*/ 70668 w 710764"/>
                  <a:gd name="connsiteY55" fmla="*/ 173764 h 250779"/>
                  <a:gd name="connsiteX56" fmla="*/ 68921 w 710764"/>
                  <a:gd name="connsiteY56" fmla="*/ 153763 h 250779"/>
                  <a:gd name="connsiteX57" fmla="*/ 65034 w 710764"/>
                  <a:gd name="connsiteY57" fmla="*/ 114326 h 250779"/>
                  <a:gd name="connsiteX58" fmla="*/ 53767 w 710764"/>
                  <a:gd name="connsiteY58" fmla="*/ 109819 h 250779"/>
                  <a:gd name="connsiteX59" fmla="*/ 56076 w 710764"/>
                  <a:gd name="connsiteY59" fmla="*/ 149256 h 250779"/>
                  <a:gd name="connsiteX60" fmla="*/ 977 w 710764"/>
                  <a:gd name="connsiteY60" fmla="*/ 152975 h 250779"/>
                  <a:gd name="connsiteX61" fmla="*/ -37 w 710764"/>
                  <a:gd name="connsiteY61" fmla="*/ 153577 h 250779"/>
                  <a:gd name="connsiteX62" fmla="*/ 526 w 710764"/>
                  <a:gd name="connsiteY62" fmla="*/ 154608 h 250779"/>
                  <a:gd name="connsiteX63" fmla="*/ 977 w 710764"/>
                  <a:gd name="connsiteY63" fmla="*/ 154608 h 250779"/>
                  <a:gd name="connsiteX64" fmla="*/ 57316 w 710764"/>
                  <a:gd name="connsiteY64" fmla="*/ 160693 h 250779"/>
                  <a:gd name="connsiteX65" fmla="*/ 58668 w 710764"/>
                  <a:gd name="connsiteY65" fmla="*/ 173426 h 250779"/>
                  <a:gd name="connsiteX66" fmla="*/ 62330 w 710764"/>
                  <a:gd name="connsiteY66" fmla="*/ 203567 h 250779"/>
                  <a:gd name="connsiteX67" fmla="*/ 74781 w 710764"/>
                  <a:gd name="connsiteY67" fmla="*/ 198778 h 250779"/>
                  <a:gd name="connsiteX68" fmla="*/ 82499 w 710764"/>
                  <a:gd name="connsiteY68" fmla="*/ 195736 h 250779"/>
                  <a:gd name="connsiteX69" fmla="*/ 95119 w 710764"/>
                  <a:gd name="connsiteY69" fmla="*/ 190609 h 250779"/>
                  <a:gd name="connsiteX70" fmla="*/ 107739 w 710764"/>
                  <a:gd name="connsiteY70" fmla="*/ 185370 h 250779"/>
                  <a:gd name="connsiteX71" fmla="*/ 113993 w 710764"/>
                  <a:gd name="connsiteY71" fmla="*/ 182778 h 250779"/>
                  <a:gd name="connsiteX72" fmla="*/ 123458 w 710764"/>
                  <a:gd name="connsiteY72" fmla="*/ 178947 h 250779"/>
                  <a:gd name="connsiteX73" fmla="*/ 122444 w 710764"/>
                  <a:gd name="connsiteY73" fmla="*/ 170496 h 250779"/>
                  <a:gd name="connsiteX74" fmla="*/ 121711 w 710764"/>
                  <a:gd name="connsiteY74" fmla="*/ 165425 h 250779"/>
                  <a:gd name="connsiteX75" fmla="*/ 120303 w 710764"/>
                  <a:gd name="connsiteY75" fmla="*/ 155397 h 250779"/>
                  <a:gd name="connsiteX76" fmla="*/ 120303 w 710764"/>
                  <a:gd name="connsiteY76" fmla="*/ 154608 h 250779"/>
                  <a:gd name="connsiteX77" fmla="*/ 311123 w 710764"/>
                  <a:gd name="connsiteY77" fmla="*/ 160693 h 250779"/>
                  <a:gd name="connsiteX78" fmla="*/ 324363 w 710764"/>
                  <a:gd name="connsiteY78" fmla="*/ 159397 h 250779"/>
                  <a:gd name="connsiteX79" fmla="*/ 328588 w 710764"/>
                  <a:gd name="connsiteY79" fmla="*/ 198834 h 250779"/>
                  <a:gd name="connsiteX80" fmla="*/ 331518 w 710764"/>
                  <a:gd name="connsiteY80" fmla="*/ 223060 h 250779"/>
                  <a:gd name="connsiteX81" fmla="*/ 333039 w 710764"/>
                  <a:gd name="connsiteY81" fmla="*/ 235230 h 250779"/>
                  <a:gd name="connsiteX82" fmla="*/ 334110 w 710764"/>
                  <a:gd name="connsiteY82" fmla="*/ 243512 h 250779"/>
                  <a:gd name="connsiteX83" fmla="*/ 335011 w 710764"/>
                  <a:gd name="connsiteY83" fmla="*/ 249427 h 250779"/>
                  <a:gd name="connsiteX84" fmla="*/ 337095 w 710764"/>
                  <a:gd name="connsiteY84" fmla="*/ 250498 h 250779"/>
                  <a:gd name="connsiteX85" fmla="*/ 340081 w 710764"/>
                  <a:gd name="connsiteY85" fmla="*/ 250498 h 250779"/>
                  <a:gd name="connsiteX86" fmla="*/ 356138 w 710764"/>
                  <a:gd name="connsiteY86" fmla="*/ 249822 h 250779"/>
                  <a:gd name="connsiteX87" fmla="*/ 368871 w 710764"/>
                  <a:gd name="connsiteY87" fmla="*/ 248131 h 250779"/>
                  <a:gd name="connsiteX88" fmla="*/ 393829 w 710764"/>
                  <a:gd name="connsiteY88" fmla="*/ 242497 h 250779"/>
                  <a:gd name="connsiteX89" fmla="*/ 417999 w 710764"/>
                  <a:gd name="connsiteY89" fmla="*/ 234272 h 250779"/>
                  <a:gd name="connsiteX90" fmla="*/ 423633 w 710764"/>
                  <a:gd name="connsiteY90" fmla="*/ 231793 h 250779"/>
                  <a:gd name="connsiteX91" fmla="*/ 428083 w 710764"/>
                  <a:gd name="connsiteY91" fmla="*/ 229934 h 250779"/>
                  <a:gd name="connsiteX92" fmla="*/ 430562 w 710764"/>
                  <a:gd name="connsiteY92" fmla="*/ 228863 h 250779"/>
                  <a:gd name="connsiteX93" fmla="*/ 431689 w 710764"/>
                  <a:gd name="connsiteY93" fmla="*/ 228300 h 250779"/>
                  <a:gd name="connsiteX94" fmla="*/ 431689 w 710764"/>
                  <a:gd name="connsiteY94" fmla="*/ 226948 h 250779"/>
                  <a:gd name="connsiteX95" fmla="*/ 431351 w 710764"/>
                  <a:gd name="connsiteY95" fmla="*/ 217933 h 250779"/>
                  <a:gd name="connsiteX96" fmla="*/ 431013 w 710764"/>
                  <a:gd name="connsiteY96" fmla="*/ 211736 h 250779"/>
                  <a:gd name="connsiteX97" fmla="*/ 427126 w 710764"/>
                  <a:gd name="connsiteY97" fmla="*/ 162496 h 250779"/>
                  <a:gd name="connsiteX98" fmla="*/ 425322 w 710764"/>
                  <a:gd name="connsiteY98" fmla="*/ 145594 h 250779"/>
                  <a:gd name="connsiteX99" fmla="*/ 438900 w 710764"/>
                  <a:gd name="connsiteY99" fmla="*/ 144805 h 250779"/>
                  <a:gd name="connsiteX100" fmla="*/ 657890 w 710764"/>
                  <a:gd name="connsiteY100" fmla="*/ 80015 h 250779"/>
                  <a:gd name="connsiteX101" fmla="*/ 658397 w 710764"/>
                  <a:gd name="connsiteY101" fmla="*/ 81762 h 250779"/>
                  <a:gd name="connsiteX102" fmla="*/ 667468 w 710764"/>
                  <a:gd name="connsiteY102" fmla="*/ 109932 h 250779"/>
                  <a:gd name="connsiteX103" fmla="*/ 690961 w 710764"/>
                  <a:gd name="connsiteY103" fmla="*/ 97255 h 250779"/>
                  <a:gd name="connsiteX104" fmla="*/ 709328 w 710764"/>
                  <a:gd name="connsiteY104" fmla="*/ 87396 h 250779"/>
                  <a:gd name="connsiteX105" fmla="*/ 708483 w 710764"/>
                  <a:gd name="connsiteY105" fmla="*/ 85199 h 2507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Lst>
                <a:rect l="l" t="t" r="r" b="b"/>
                <a:pathLst>
                  <a:path w="710764" h="250779">
                    <a:moveTo>
                      <a:pt x="708483" y="85199"/>
                    </a:moveTo>
                    <a:lnTo>
                      <a:pt x="688764" y="93311"/>
                    </a:lnTo>
                    <a:lnTo>
                      <a:pt x="678848" y="97312"/>
                    </a:lnTo>
                    <a:lnTo>
                      <a:pt x="676370" y="98326"/>
                    </a:lnTo>
                    <a:lnTo>
                      <a:pt x="674623" y="99002"/>
                    </a:lnTo>
                    <a:lnTo>
                      <a:pt x="671580" y="100072"/>
                    </a:lnTo>
                    <a:cubicBezTo>
                      <a:pt x="671073" y="97142"/>
                      <a:pt x="671017" y="96072"/>
                      <a:pt x="670060" y="91452"/>
                    </a:cubicBezTo>
                    <a:lnTo>
                      <a:pt x="667693" y="80184"/>
                    </a:lnTo>
                    <a:lnTo>
                      <a:pt x="662961" y="57085"/>
                    </a:lnTo>
                    <a:cubicBezTo>
                      <a:pt x="659693" y="41761"/>
                      <a:pt x="656313" y="26493"/>
                      <a:pt x="652594" y="11563"/>
                    </a:cubicBezTo>
                    <a:cubicBezTo>
                      <a:pt x="648651" y="-4324"/>
                      <a:pt x="639636" y="-3423"/>
                      <a:pt x="641326" y="10719"/>
                    </a:cubicBezTo>
                    <a:cubicBezTo>
                      <a:pt x="643355" y="26426"/>
                      <a:pt x="646566" y="41953"/>
                      <a:pt x="651073" y="57142"/>
                    </a:cubicBezTo>
                    <a:cubicBezTo>
                      <a:pt x="652989" y="63959"/>
                      <a:pt x="655073" y="70832"/>
                      <a:pt x="657214" y="77705"/>
                    </a:cubicBezTo>
                    <a:cubicBezTo>
                      <a:pt x="586171" y="95903"/>
                      <a:pt x="512198" y="112805"/>
                      <a:pt x="441717" y="132186"/>
                    </a:cubicBezTo>
                    <a:cubicBezTo>
                      <a:pt x="435745" y="133594"/>
                      <a:pt x="430055" y="135977"/>
                      <a:pt x="424816" y="139228"/>
                    </a:cubicBezTo>
                    <a:cubicBezTo>
                      <a:pt x="422055" y="115002"/>
                      <a:pt x="418731" y="91509"/>
                      <a:pt x="414900" y="69198"/>
                    </a:cubicBezTo>
                    <a:cubicBezTo>
                      <a:pt x="413717" y="62043"/>
                      <a:pt x="412252" y="62156"/>
                      <a:pt x="413266" y="69480"/>
                    </a:cubicBezTo>
                    <a:cubicBezTo>
                      <a:pt x="417604" y="100016"/>
                      <a:pt x="420195" y="131002"/>
                      <a:pt x="421886" y="162158"/>
                    </a:cubicBezTo>
                    <a:cubicBezTo>
                      <a:pt x="422675" y="177747"/>
                      <a:pt x="423182" y="193370"/>
                      <a:pt x="423464" y="209032"/>
                    </a:cubicBezTo>
                    <a:lnTo>
                      <a:pt x="423464" y="220300"/>
                    </a:lnTo>
                    <a:cubicBezTo>
                      <a:pt x="423464" y="221201"/>
                      <a:pt x="423970" y="222610"/>
                      <a:pt x="422618" y="222666"/>
                    </a:cubicBezTo>
                    <a:lnTo>
                      <a:pt x="418449" y="224187"/>
                    </a:lnTo>
                    <a:cubicBezTo>
                      <a:pt x="411238" y="226835"/>
                      <a:pt x="403858" y="229201"/>
                      <a:pt x="396364" y="231173"/>
                    </a:cubicBezTo>
                    <a:cubicBezTo>
                      <a:pt x="381547" y="235173"/>
                      <a:pt x="366279" y="237596"/>
                      <a:pt x="350955" y="238385"/>
                    </a:cubicBezTo>
                    <a:lnTo>
                      <a:pt x="348138" y="238385"/>
                    </a:lnTo>
                    <a:lnTo>
                      <a:pt x="345434" y="238385"/>
                    </a:lnTo>
                    <a:cubicBezTo>
                      <a:pt x="345434" y="238385"/>
                      <a:pt x="344870" y="238385"/>
                      <a:pt x="344983" y="238385"/>
                    </a:cubicBezTo>
                    <a:lnTo>
                      <a:pt x="344983" y="237708"/>
                    </a:lnTo>
                    <a:cubicBezTo>
                      <a:pt x="344983" y="237427"/>
                      <a:pt x="344983" y="237708"/>
                      <a:pt x="344983" y="236244"/>
                    </a:cubicBezTo>
                    <a:lnTo>
                      <a:pt x="344363" y="230610"/>
                    </a:lnTo>
                    <a:lnTo>
                      <a:pt x="341941" y="207285"/>
                    </a:lnTo>
                    <a:cubicBezTo>
                      <a:pt x="338673" y="176260"/>
                      <a:pt x="335236" y="145425"/>
                      <a:pt x="331687" y="114777"/>
                    </a:cubicBezTo>
                    <a:cubicBezTo>
                      <a:pt x="326504" y="70269"/>
                      <a:pt x="317152" y="67452"/>
                      <a:pt x="319800" y="106044"/>
                    </a:cubicBezTo>
                    <a:cubicBezTo>
                      <a:pt x="320814" y="120636"/>
                      <a:pt x="322110" y="135735"/>
                      <a:pt x="323574" y="151115"/>
                    </a:cubicBezTo>
                    <a:cubicBezTo>
                      <a:pt x="321152" y="150518"/>
                      <a:pt x="318729" y="150084"/>
                      <a:pt x="316250" y="149820"/>
                    </a:cubicBezTo>
                    <a:cubicBezTo>
                      <a:pt x="256418" y="143791"/>
                      <a:pt x="180698" y="150890"/>
                      <a:pt x="120021" y="152805"/>
                    </a:cubicBezTo>
                    <a:cubicBezTo>
                      <a:pt x="119233" y="147172"/>
                      <a:pt x="118444" y="141143"/>
                      <a:pt x="117655" y="135453"/>
                    </a:cubicBezTo>
                    <a:cubicBezTo>
                      <a:pt x="115852" y="122383"/>
                      <a:pt x="114162" y="109650"/>
                      <a:pt x="112641" y="97480"/>
                    </a:cubicBezTo>
                    <a:cubicBezTo>
                      <a:pt x="112134" y="93424"/>
                      <a:pt x="110725" y="93481"/>
                      <a:pt x="111007" y="97480"/>
                    </a:cubicBezTo>
                    <a:cubicBezTo>
                      <a:pt x="111852" y="110438"/>
                      <a:pt x="112697" y="123470"/>
                      <a:pt x="113542" y="136580"/>
                    </a:cubicBezTo>
                    <a:cubicBezTo>
                      <a:pt x="113880" y="143115"/>
                      <a:pt x="114275" y="149650"/>
                      <a:pt x="114669" y="156242"/>
                    </a:cubicBezTo>
                    <a:lnTo>
                      <a:pt x="115232" y="166101"/>
                    </a:lnTo>
                    <a:lnTo>
                      <a:pt x="115232" y="171003"/>
                    </a:lnTo>
                    <a:lnTo>
                      <a:pt x="115232" y="173707"/>
                    </a:lnTo>
                    <a:lnTo>
                      <a:pt x="113429" y="174271"/>
                    </a:lnTo>
                    <a:lnTo>
                      <a:pt x="110894" y="175059"/>
                    </a:lnTo>
                    <a:lnTo>
                      <a:pt x="104472" y="177200"/>
                    </a:lnTo>
                    <a:lnTo>
                      <a:pt x="91514" y="181426"/>
                    </a:lnTo>
                    <a:lnTo>
                      <a:pt x="78612" y="185708"/>
                    </a:lnTo>
                    <a:lnTo>
                      <a:pt x="75401" y="186834"/>
                    </a:lnTo>
                    <a:lnTo>
                      <a:pt x="73767" y="187341"/>
                    </a:lnTo>
                    <a:lnTo>
                      <a:pt x="73260" y="187341"/>
                    </a:lnTo>
                    <a:lnTo>
                      <a:pt x="71514" y="187736"/>
                    </a:lnTo>
                    <a:lnTo>
                      <a:pt x="71514" y="186327"/>
                    </a:lnTo>
                    <a:cubicBezTo>
                      <a:pt x="71626" y="185488"/>
                      <a:pt x="71626" y="184631"/>
                      <a:pt x="71514" y="183792"/>
                    </a:cubicBezTo>
                    <a:lnTo>
                      <a:pt x="70668" y="173764"/>
                    </a:lnTo>
                    <a:cubicBezTo>
                      <a:pt x="70105" y="167115"/>
                      <a:pt x="69485" y="160411"/>
                      <a:pt x="68921" y="153763"/>
                    </a:cubicBezTo>
                    <a:cubicBezTo>
                      <a:pt x="67626" y="140467"/>
                      <a:pt x="66330" y="127323"/>
                      <a:pt x="65034" y="114326"/>
                    </a:cubicBezTo>
                    <a:cubicBezTo>
                      <a:pt x="62386" y="88973"/>
                      <a:pt x="53259" y="87734"/>
                      <a:pt x="53767" y="109819"/>
                    </a:cubicBezTo>
                    <a:cubicBezTo>
                      <a:pt x="53767" y="122383"/>
                      <a:pt x="54893" y="135566"/>
                      <a:pt x="56076" y="149256"/>
                    </a:cubicBezTo>
                    <a:cubicBezTo>
                      <a:pt x="39174" y="144749"/>
                      <a:pt x="17935" y="151115"/>
                      <a:pt x="977" y="152975"/>
                    </a:cubicBezTo>
                    <a:cubicBezTo>
                      <a:pt x="526" y="152856"/>
                      <a:pt x="75" y="153127"/>
                      <a:pt x="-37" y="153577"/>
                    </a:cubicBezTo>
                    <a:cubicBezTo>
                      <a:pt x="-150" y="154028"/>
                      <a:pt x="75" y="154490"/>
                      <a:pt x="526" y="154608"/>
                    </a:cubicBezTo>
                    <a:cubicBezTo>
                      <a:pt x="695" y="154648"/>
                      <a:pt x="808" y="154648"/>
                      <a:pt x="977" y="154608"/>
                    </a:cubicBezTo>
                    <a:cubicBezTo>
                      <a:pt x="19512" y="156298"/>
                      <a:pt x="38724" y="160242"/>
                      <a:pt x="57316" y="160693"/>
                    </a:cubicBezTo>
                    <a:cubicBezTo>
                      <a:pt x="57766" y="164919"/>
                      <a:pt x="58161" y="169144"/>
                      <a:pt x="58668" y="173426"/>
                    </a:cubicBezTo>
                    <a:cubicBezTo>
                      <a:pt x="59851" y="183398"/>
                      <a:pt x="61090" y="193426"/>
                      <a:pt x="62330" y="203567"/>
                    </a:cubicBezTo>
                    <a:lnTo>
                      <a:pt x="74781" y="198778"/>
                    </a:lnTo>
                    <a:lnTo>
                      <a:pt x="82499" y="195736"/>
                    </a:lnTo>
                    <a:lnTo>
                      <a:pt x="95119" y="190609"/>
                    </a:lnTo>
                    <a:lnTo>
                      <a:pt x="107739" y="185370"/>
                    </a:lnTo>
                    <a:lnTo>
                      <a:pt x="113993" y="182778"/>
                    </a:lnTo>
                    <a:lnTo>
                      <a:pt x="123458" y="178947"/>
                    </a:lnTo>
                    <a:lnTo>
                      <a:pt x="122444" y="170496"/>
                    </a:lnTo>
                    <a:lnTo>
                      <a:pt x="121711" y="165425"/>
                    </a:lnTo>
                    <a:cubicBezTo>
                      <a:pt x="121261" y="162045"/>
                      <a:pt x="120810" y="158721"/>
                      <a:pt x="120303" y="155397"/>
                    </a:cubicBezTo>
                    <a:lnTo>
                      <a:pt x="120303" y="154608"/>
                    </a:lnTo>
                    <a:cubicBezTo>
                      <a:pt x="183234" y="156355"/>
                      <a:pt x="248305" y="160242"/>
                      <a:pt x="311123" y="160693"/>
                    </a:cubicBezTo>
                    <a:cubicBezTo>
                      <a:pt x="315574" y="160851"/>
                      <a:pt x="320025" y="160411"/>
                      <a:pt x="324363" y="159397"/>
                    </a:cubicBezTo>
                    <a:cubicBezTo>
                      <a:pt x="325659" y="172282"/>
                      <a:pt x="327067" y="185426"/>
                      <a:pt x="328588" y="198834"/>
                    </a:cubicBezTo>
                    <a:cubicBezTo>
                      <a:pt x="329546" y="206835"/>
                      <a:pt x="330560" y="214948"/>
                      <a:pt x="331518" y="223060"/>
                    </a:cubicBezTo>
                    <a:lnTo>
                      <a:pt x="333039" y="235230"/>
                    </a:lnTo>
                    <a:lnTo>
                      <a:pt x="334110" y="243512"/>
                    </a:lnTo>
                    <a:cubicBezTo>
                      <a:pt x="334110" y="245596"/>
                      <a:pt x="334673" y="247455"/>
                      <a:pt x="335011" y="249427"/>
                    </a:cubicBezTo>
                    <a:cubicBezTo>
                      <a:pt x="335349" y="251399"/>
                      <a:pt x="336194" y="250385"/>
                      <a:pt x="337095" y="250498"/>
                    </a:cubicBezTo>
                    <a:lnTo>
                      <a:pt x="340081" y="250498"/>
                    </a:lnTo>
                    <a:cubicBezTo>
                      <a:pt x="345434" y="250610"/>
                      <a:pt x="350786" y="250385"/>
                      <a:pt x="356138" y="249822"/>
                    </a:cubicBezTo>
                    <a:cubicBezTo>
                      <a:pt x="360420" y="249371"/>
                      <a:pt x="364645" y="248863"/>
                      <a:pt x="368871" y="248131"/>
                    </a:cubicBezTo>
                    <a:cubicBezTo>
                      <a:pt x="377265" y="246723"/>
                      <a:pt x="385604" y="244864"/>
                      <a:pt x="393829" y="242497"/>
                    </a:cubicBezTo>
                    <a:cubicBezTo>
                      <a:pt x="401998" y="240075"/>
                      <a:pt x="410111" y="237427"/>
                      <a:pt x="417999" y="234272"/>
                    </a:cubicBezTo>
                    <a:cubicBezTo>
                      <a:pt x="419971" y="233539"/>
                      <a:pt x="421886" y="232638"/>
                      <a:pt x="423633" y="231793"/>
                    </a:cubicBezTo>
                    <a:lnTo>
                      <a:pt x="428083" y="229934"/>
                    </a:lnTo>
                    <a:lnTo>
                      <a:pt x="430562" y="228863"/>
                    </a:lnTo>
                    <a:cubicBezTo>
                      <a:pt x="430900" y="228863"/>
                      <a:pt x="431463" y="228582"/>
                      <a:pt x="431689" y="228300"/>
                    </a:cubicBezTo>
                    <a:lnTo>
                      <a:pt x="431689" y="226948"/>
                    </a:lnTo>
                    <a:lnTo>
                      <a:pt x="431351" y="217933"/>
                    </a:lnTo>
                    <a:lnTo>
                      <a:pt x="431013" y="211736"/>
                    </a:lnTo>
                    <a:cubicBezTo>
                      <a:pt x="429998" y="195116"/>
                      <a:pt x="428703" y="178665"/>
                      <a:pt x="427126" y="162496"/>
                    </a:cubicBezTo>
                    <a:cubicBezTo>
                      <a:pt x="426562" y="156862"/>
                      <a:pt x="425942" y="151228"/>
                      <a:pt x="425322" y="145594"/>
                    </a:cubicBezTo>
                    <a:cubicBezTo>
                      <a:pt x="429886" y="146135"/>
                      <a:pt x="434449" y="145865"/>
                      <a:pt x="438900" y="144805"/>
                    </a:cubicBezTo>
                    <a:cubicBezTo>
                      <a:pt x="507521" y="131678"/>
                      <a:pt x="590227" y="101199"/>
                      <a:pt x="657890" y="80015"/>
                    </a:cubicBezTo>
                    <a:lnTo>
                      <a:pt x="658397" y="81762"/>
                    </a:lnTo>
                    <a:cubicBezTo>
                      <a:pt x="661101" y="90326"/>
                      <a:pt x="663074" y="95509"/>
                      <a:pt x="667468" y="109932"/>
                    </a:cubicBezTo>
                    <a:cubicBezTo>
                      <a:pt x="679975" y="103509"/>
                      <a:pt x="684369" y="100917"/>
                      <a:pt x="690961" y="97255"/>
                    </a:cubicBezTo>
                    <a:cubicBezTo>
                      <a:pt x="697553" y="93593"/>
                      <a:pt x="703412" y="90494"/>
                      <a:pt x="709328" y="87396"/>
                    </a:cubicBezTo>
                    <a:cubicBezTo>
                      <a:pt x="711525" y="85424"/>
                      <a:pt x="710962" y="84128"/>
                      <a:pt x="708483" y="85199"/>
                    </a:cubicBezTo>
                    <a:close/>
                  </a:path>
                </a:pathLst>
              </a:custGeom>
              <a:solidFill>
                <a:srgbClr val="181D30"/>
              </a:solidFill>
              <a:ln w="5633" cap="flat">
                <a:noFill/>
                <a:prstDash val="solid"/>
                <a:miter/>
              </a:ln>
            </p:spPr>
            <p:txBody>
              <a:bodyPr rtlCol="0" anchor="ctr"/>
              <a:lstStyle/>
              <a:p>
                <a:endParaRPr lang="fr-FR"/>
              </a:p>
            </p:txBody>
          </p:sp>
          <p:sp>
            <p:nvSpPr>
              <p:cNvPr id="1168" name="Graphique 2">
                <a:extLst>
                  <a:ext uri="{FF2B5EF4-FFF2-40B4-BE49-F238E27FC236}">
                    <a16:creationId xmlns:a16="http://schemas.microsoft.com/office/drawing/2014/main" id="{BAFBA2E5-B92C-4EEC-8A6B-4DB0976B37B8}"/>
                  </a:ext>
                </a:extLst>
              </p:cNvPr>
              <p:cNvSpPr/>
              <p:nvPr/>
            </p:nvSpPr>
            <p:spPr>
              <a:xfrm>
                <a:off x="8040776" y="6432326"/>
                <a:ext cx="47135" cy="45954"/>
              </a:xfrm>
              <a:custGeom>
                <a:avLst/>
                <a:gdLst>
                  <a:gd name="connsiteX0" fmla="*/ 36659 w 47135"/>
                  <a:gd name="connsiteY0" fmla="*/ 26486 h 45954"/>
                  <a:gd name="connsiteX1" fmla="*/ 20321 w 47135"/>
                  <a:gd name="connsiteY1" fmla="*/ 32796 h 45954"/>
                  <a:gd name="connsiteX2" fmla="*/ 10067 w 47135"/>
                  <a:gd name="connsiteY2" fmla="*/ 18768 h 45954"/>
                  <a:gd name="connsiteX3" fmla="*/ 24321 w 47135"/>
                  <a:gd name="connsiteY3" fmla="*/ 5246 h 45954"/>
                  <a:gd name="connsiteX4" fmla="*/ 35138 w 47135"/>
                  <a:gd name="connsiteY4" fmla="*/ 9077 h 45954"/>
                  <a:gd name="connsiteX5" fmla="*/ 40772 w 47135"/>
                  <a:gd name="connsiteY5" fmla="*/ 19331 h 45954"/>
                  <a:gd name="connsiteX6" fmla="*/ 42406 w 47135"/>
                  <a:gd name="connsiteY6" fmla="*/ 19331 h 45954"/>
                  <a:gd name="connsiteX7" fmla="*/ 37335 w 47135"/>
                  <a:gd name="connsiteY7" fmla="*/ 6767 h 45954"/>
                  <a:gd name="connsiteX8" fmla="*/ 24828 w 47135"/>
                  <a:gd name="connsiteY8" fmla="*/ 63 h 45954"/>
                  <a:gd name="connsiteX9" fmla="*/ 884 w 47135"/>
                  <a:gd name="connsiteY9" fmla="*/ 15669 h 45954"/>
                  <a:gd name="connsiteX10" fmla="*/ 2011 w 47135"/>
                  <a:gd name="connsiteY10" fmla="*/ 31838 h 45954"/>
                  <a:gd name="connsiteX11" fmla="*/ 13898 w 47135"/>
                  <a:gd name="connsiteY11" fmla="*/ 43669 h 45954"/>
                  <a:gd name="connsiteX12" fmla="*/ 44772 w 47135"/>
                  <a:gd name="connsiteY12" fmla="*/ 34261 h 45954"/>
                  <a:gd name="connsiteX13" fmla="*/ 46913 w 47135"/>
                  <a:gd name="connsiteY13" fmla="*/ 24796 h 45954"/>
                  <a:gd name="connsiteX14" fmla="*/ 44039 w 47135"/>
                  <a:gd name="connsiteY14" fmla="*/ 21021 h 45954"/>
                  <a:gd name="connsiteX15" fmla="*/ 36659 w 47135"/>
                  <a:gd name="connsiteY15" fmla="*/ 26486 h 45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7135" h="45954">
                    <a:moveTo>
                      <a:pt x="36659" y="26486"/>
                    </a:moveTo>
                    <a:cubicBezTo>
                      <a:pt x="32997" y="31737"/>
                      <a:pt x="26518" y="34233"/>
                      <a:pt x="20321" y="32796"/>
                    </a:cubicBezTo>
                    <a:cubicBezTo>
                      <a:pt x="14011" y="31168"/>
                      <a:pt x="9673" y="25292"/>
                      <a:pt x="10067" y="18768"/>
                    </a:cubicBezTo>
                    <a:cubicBezTo>
                      <a:pt x="10631" y="11269"/>
                      <a:pt x="16828" y="5426"/>
                      <a:pt x="24321" y="5246"/>
                    </a:cubicBezTo>
                    <a:cubicBezTo>
                      <a:pt x="28265" y="5151"/>
                      <a:pt x="32152" y="6514"/>
                      <a:pt x="35138" y="9077"/>
                    </a:cubicBezTo>
                    <a:cubicBezTo>
                      <a:pt x="38181" y="11714"/>
                      <a:pt x="40152" y="15353"/>
                      <a:pt x="40772" y="19331"/>
                    </a:cubicBezTo>
                    <a:cubicBezTo>
                      <a:pt x="40772" y="21190"/>
                      <a:pt x="42406" y="21359"/>
                      <a:pt x="42406" y="19331"/>
                    </a:cubicBezTo>
                    <a:cubicBezTo>
                      <a:pt x="42237" y="14683"/>
                      <a:pt x="40434" y="10244"/>
                      <a:pt x="37335" y="6767"/>
                    </a:cubicBezTo>
                    <a:cubicBezTo>
                      <a:pt x="34068" y="3145"/>
                      <a:pt x="29673" y="773"/>
                      <a:pt x="24828" y="63"/>
                    </a:cubicBezTo>
                    <a:cubicBezTo>
                      <a:pt x="14124" y="-1323"/>
                      <a:pt x="3926" y="5291"/>
                      <a:pt x="884" y="15669"/>
                    </a:cubicBezTo>
                    <a:cubicBezTo>
                      <a:pt x="-694" y="21021"/>
                      <a:pt x="-299" y="26756"/>
                      <a:pt x="2011" y="31838"/>
                    </a:cubicBezTo>
                    <a:cubicBezTo>
                      <a:pt x="4434" y="37067"/>
                      <a:pt x="8659" y="41264"/>
                      <a:pt x="13898" y="43669"/>
                    </a:cubicBezTo>
                    <a:cubicBezTo>
                      <a:pt x="25110" y="48712"/>
                      <a:pt x="38293" y="44689"/>
                      <a:pt x="44772" y="34261"/>
                    </a:cubicBezTo>
                    <a:cubicBezTo>
                      <a:pt x="46688" y="31500"/>
                      <a:pt x="47420" y="28109"/>
                      <a:pt x="46913" y="24796"/>
                    </a:cubicBezTo>
                    <a:cubicBezTo>
                      <a:pt x="46744" y="23089"/>
                      <a:pt x="45617" y="21624"/>
                      <a:pt x="44039" y="21021"/>
                    </a:cubicBezTo>
                    <a:cubicBezTo>
                      <a:pt x="41448" y="20345"/>
                      <a:pt x="39138" y="23050"/>
                      <a:pt x="36659" y="26486"/>
                    </a:cubicBezTo>
                    <a:close/>
                  </a:path>
                </a:pathLst>
              </a:custGeom>
              <a:solidFill>
                <a:srgbClr val="181D30"/>
              </a:solidFill>
              <a:ln w="5633" cap="flat">
                <a:noFill/>
                <a:prstDash val="solid"/>
                <a:miter/>
              </a:ln>
            </p:spPr>
            <p:txBody>
              <a:bodyPr rtlCol="0" anchor="ctr"/>
              <a:lstStyle/>
              <a:p>
                <a:endParaRPr lang="fr-FR"/>
              </a:p>
            </p:txBody>
          </p:sp>
          <p:sp>
            <p:nvSpPr>
              <p:cNvPr id="1169" name="Graphique 2">
                <a:extLst>
                  <a:ext uri="{FF2B5EF4-FFF2-40B4-BE49-F238E27FC236}">
                    <a16:creationId xmlns:a16="http://schemas.microsoft.com/office/drawing/2014/main" id="{7D1AFBD3-65C8-4CAA-AC38-5926315EF8C6}"/>
                  </a:ext>
                </a:extLst>
              </p:cNvPr>
              <p:cNvSpPr/>
              <p:nvPr/>
            </p:nvSpPr>
            <p:spPr>
              <a:xfrm>
                <a:off x="7145753" y="3663691"/>
                <a:ext cx="285047" cy="125333"/>
              </a:xfrm>
              <a:custGeom>
                <a:avLst/>
                <a:gdLst>
                  <a:gd name="connsiteX0" fmla="*/ 284402 w 285047"/>
                  <a:gd name="connsiteY0" fmla="*/ 40649 h 125333"/>
                  <a:gd name="connsiteX1" fmla="*/ 162766 w 285047"/>
                  <a:gd name="connsiteY1" fmla="*/ 81945 h 125333"/>
                  <a:gd name="connsiteX2" fmla="*/ -54 w 285047"/>
                  <a:gd name="connsiteY2" fmla="*/ 125214 h 125333"/>
                  <a:gd name="connsiteX3" fmla="*/ 103272 w 285047"/>
                  <a:gd name="connsiteY3" fmla="*/ 12536 h 125333"/>
                  <a:gd name="connsiteX4" fmla="*/ 284402 w 285047"/>
                  <a:gd name="connsiteY4" fmla="*/ 40649 h 1253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047" h="125333">
                    <a:moveTo>
                      <a:pt x="284402" y="40649"/>
                    </a:moveTo>
                    <a:cubicBezTo>
                      <a:pt x="290825" y="76424"/>
                      <a:pt x="243387" y="78509"/>
                      <a:pt x="162766" y="81945"/>
                    </a:cubicBezTo>
                    <a:cubicBezTo>
                      <a:pt x="82145" y="85382"/>
                      <a:pt x="-54" y="125214"/>
                      <a:pt x="-54" y="125214"/>
                    </a:cubicBezTo>
                    <a:cubicBezTo>
                      <a:pt x="-54" y="125214"/>
                      <a:pt x="-3490" y="38620"/>
                      <a:pt x="103272" y="12536"/>
                    </a:cubicBezTo>
                    <a:cubicBezTo>
                      <a:pt x="210035" y="-13549"/>
                      <a:pt x="277642" y="3071"/>
                      <a:pt x="284402" y="40649"/>
                    </a:cubicBezTo>
                    <a:close/>
                  </a:path>
                </a:pathLst>
              </a:custGeom>
              <a:solidFill>
                <a:srgbClr val="190501"/>
              </a:solidFill>
              <a:ln w="5633" cap="flat">
                <a:noFill/>
                <a:prstDash val="solid"/>
                <a:miter/>
              </a:ln>
            </p:spPr>
            <p:txBody>
              <a:bodyPr rtlCol="0" anchor="ctr"/>
              <a:lstStyle/>
              <a:p>
                <a:endParaRPr lang="fr-FR"/>
              </a:p>
            </p:txBody>
          </p:sp>
          <p:sp>
            <p:nvSpPr>
              <p:cNvPr id="1170" name="Graphique 2">
                <a:extLst>
                  <a:ext uri="{FF2B5EF4-FFF2-40B4-BE49-F238E27FC236}">
                    <a16:creationId xmlns:a16="http://schemas.microsoft.com/office/drawing/2014/main" id="{CEEE9D0F-51B7-4B85-955D-A46259321F1F}"/>
                  </a:ext>
                </a:extLst>
              </p:cNvPr>
              <p:cNvSpPr/>
              <p:nvPr/>
            </p:nvSpPr>
            <p:spPr>
              <a:xfrm>
                <a:off x="7748594" y="4307625"/>
                <a:ext cx="313583" cy="271329"/>
              </a:xfrm>
              <a:custGeom>
                <a:avLst/>
                <a:gdLst>
                  <a:gd name="connsiteX0" fmla="*/ -66 w 313583"/>
                  <a:gd name="connsiteY0" fmla="*/ 102417 h 271329"/>
                  <a:gd name="connsiteX1" fmla="*/ 13230 w 313583"/>
                  <a:gd name="connsiteY1" fmla="*/ 237631 h 271329"/>
                  <a:gd name="connsiteX2" fmla="*/ 313517 w 313583"/>
                  <a:gd name="connsiteY2" fmla="*/ 237631 h 271329"/>
                  <a:gd name="connsiteX3" fmla="*/ 313517 w 313583"/>
                  <a:gd name="connsiteY3" fmla="*/ -120 h 271329"/>
                </a:gdLst>
                <a:ahLst/>
                <a:cxnLst>
                  <a:cxn ang="0">
                    <a:pos x="connsiteX0" y="connsiteY0"/>
                  </a:cxn>
                  <a:cxn ang="0">
                    <a:pos x="connsiteX1" y="connsiteY1"/>
                  </a:cxn>
                  <a:cxn ang="0">
                    <a:pos x="connsiteX2" y="connsiteY2"/>
                  </a:cxn>
                  <a:cxn ang="0">
                    <a:pos x="connsiteX3" y="connsiteY3"/>
                  </a:cxn>
                </a:cxnLst>
                <a:rect l="l" t="t" r="r" b="b"/>
                <a:pathLst>
                  <a:path w="313583" h="271329">
                    <a:moveTo>
                      <a:pt x="-66" y="102417"/>
                    </a:moveTo>
                    <a:lnTo>
                      <a:pt x="13230" y="237631"/>
                    </a:lnTo>
                    <a:cubicBezTo>
                      <a:pt x="13230" y="237631"/>
                      <a:pt x="154866" y="313182"/>
                      <a:pt x="313517" y="237631"/>
                    </a:cubicBezTo>
                    <a:lnTo>
                      <a:pt x="313517" y="-120"/>
                    </a:lnTo>
                    <a:close/>
                  </a:path>
                </a:pathLst>
              </a:custGeom>
              <a:solidFill>
                <a:srgbClr val="592F25"/>
              </a:solidFill>
              <a:ln w="5633" cap="flat">
                <a:noFill/>
                <a:prstDash val="solid"/>
                <a:miter/>
              </a:ln>
            </p:spPr>
            <p:txBody>
              <a:bodyPr rtlCol="0" anchor="ctr"/>
              <a:lstStyle/>
              <a:p>
                <a:endParaRPr lang="fr-FR"/>
              </a:p>
            </p:txBody>
          </p:sp>
          <p:sp>
            <p:nvSpPr>
              <p:cNvPr id="1171" name="Graphique 2">
                <a:extLst>
                  <a:ext uri="{FF2B5EF4-FFF2-40B4-BE49-F238E27FC236}">
                    <a16:creationId xmlns:a16="http://schemas.microsoft.com/office/drawing/2014/main" id="{0EA6D74E-3990-4FB4-9B2B-95B5AE4B689C}"/>
                  </a:ext>
                </a:extLst>
              </p:cNvPr>
              <p:cNvSpPr/>
              <p:nvPr/>
            </p:nvSpPr>
            <p:spPr>
              <a:xfrm>
                <a:off x="7668874" y="4496644"/>
                <a:ext cx="447050" cy="132460"/>
              </a:xfrm>
              <a:custGeom>
                <a:avLst/>
                <a:gdLst>
                  <a:gd name="connsiteX0" fmla="*/ 3652 w 447050"/>
                  <a:gd name="connsiteY0" fmla="*/ 18246 h 132460"/>
                  <a:gd name="connsiteX1" fmla="*/ -66 w 447050"/>
                  <a:gd name="connsiteY1" fmla="*/ 52444 h 132460"/>
                  <a:gd name="connsiteX2" fmla="*/ 446984 w 447050"/>
                  <a:gd name="connsiteY2" fmla="*/ 56388 h 132460"/>
                  <a:gd name="connsiteX3" fmla="*/ 262812 w 447050"/>
                  <a:gd name="connsiteY3" fmla="*/ 1626 h 132460"/>
                  <a:gd name="connsiteX4" fmla="*/ 186754 w 447050"/>
                  <a:gd name="connsiteY4" fmla="*/ -8 h 132460"/>
                  <a:gd name="connsiteX5" fmla="*/ 236333 w 447050"/>
                  <a:gd name="connsiteY5" fmla="*/ 12950 h 132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7050" h="132460">
                    <a:moveTo>
                      <a:pt x="3652" y="18246"/>
                    </a:moveTo>
                    <a:cubicBezTo>
                      <a:pt x="2300" y="28838"/>
                      <a:pt x="1117" y="40275"/>
                      <a:pt x="-66" y="52444"/>
                    </a:cubicBezTo>
                    <a:cubicBezTo>
                      <a:pt x="136951" y="191038"/>
                      <a:pt x="380279" y="120389"/>
                      <a:pt x="446984" y="56388"/>
                    </a:cubicBezTo>
                    <a:cubicBezTo>
                      <a:pt x="446984" y="56388"/>
                      <a:pt x="425237" y="11316"/>
                      <a:pt x="262812" y="1626"/>
                    </a:cubicBezTo>
                    <a:cubicBezTo>
                      <a:pt x="236333" y="49"/>
                      <a:pt x="210868" y="-346"/>
                      <a:pt x="186754" y="-8"/>
                    </a:cubicBezTo>
                    <a:cubicBezTo>
                      <a:pt x="205797" y="4274"/>
                      <a:pt x="222642" y="8612"/>
                      <a:pt x="236333" y="12950"/>
                    </a:cubicBezTo>
                    <a:close/>
                  </a:path>
                </a:pathLst>
              </a:custGeom>
              <a:solidFill>
                <a:srgbClr val="592F25"/>
              </a:solidFill>
              <a:ln w="5633" cap="flat">
                <a:noFill/>
                <a:prstDash val="solid"/>
                <a:miter/>
              </a:ln>
            </p:spPr>
            <p:txBody>
              <a:bodyPr rtlCol="0" anchor="ctr"/>
              <a:lstStyle/>
              <a:p>
                <a:endParaRPr lang="fr-FR"/>
              </a:p>
            </p:txBody>
          </p:sp>
          <p:sp>
            <p:nvSpPr>
              <p:cNvPr id="1172" name="Graphique 2">
                <a:extLst>
                  <a:ext uri="{FF2B5EF4-FFF2-40B4-BE49-F238E27FC236}">
                    <a16:creationId xmlns:a16="http://schemas.microsoft.com/office/drawing/2014/main" id="{F216F2E5-895C-40D7-885E-024863D4B24E}"/>
                  </a:ext>
                </a:extLst>
              </p:cNvPr>
              <p:cNvSpPr/>
              <p:nvPr/>
            </p:nvSpPr>
            <p:spPr>
              <a:xfrm>
                <a:off x="7617410" y="3658582"/>
                <a:ext cx="90732" cy="393439"/>
              </a:xfrm>
              <a:custGeom>
                <a:avLst/>
                <a:gdLst>
                  <a:gd name="connsiteX0" fmla="*/ 76638 w 90732"/>
                  <a:gd name="connsiteY0" fmla="*/ 9645 h 393439"/>
                  <a:gd name="connsiteX1" fmla="*/ 87061 w 90732"/>
                  <a:gd name="connsiteY1" fmla="*/ 266044 h 393439"/>
                  <a:gd name="connsiteX2" fmla="*/ 89089 w 90732"/>
                  <a:gd name="connsiteY2" fmla="*/ 304467 h 393439"/>
                  <a:gd name="connsiteX3" fmla="*/ 90666 w 90732"/>
                  <a:gd name="connsiteY3" fmla="*/ 329932 h 393439"/>
                  <a:gd name="connsiteX4" fmla="*/ 69258 w 90732"/>
                  <a:gd name="connsiteY4" fmla="*/ 314101 h 393439"/>
                  <a:gd name="connsiteX5" fmla="*/ 52356 w 90732"/>
                  <a:gd name="connsiteY5" fmla="*/ 305425 h 393439"/>
                  <a:gd name="connsiteX6" fmla="*/ 35905 w 90732"/>
                  <a:gd name="connsiteY6" fmla="*/ 304580 h 393439"/>
                  <a:gd name="connsiteX7" fmla="*/ 22778 w 90732"/>
                  <a:gd name="connsiteY7" fmla="*/ 313819 h 393439"/>
                  <a:gd name="connsiteX8" fmla="*/ 16412 w 90732"/>
                  <a:gd name="connsiteY8" fmla="*/ 327397 h 393439"/>
                  <a:gd name="connsiteX9" fmla="*/ 20525 w 90732"/>
                  <a:gd name="connsiteY9" fmla="*/ 344299 h 393439"/>
                  <a:gd name="connsiteX10" fmla="*/ 32412 w 90732"/>
                  <a:gd name="connsiteY10" fmla="*/ 361764 h 393439"/>
                  <a:gd name="connsiteX11" fmla="*/ 47905 w 90732"/>
                  <a:gd name="connsiteY11" fmla="*/ 377933 h 393439"/>
                  <a:gd name="connsiteX12" fmla="*/ 67511 w 90732"/>
                  <a:gd name="connsiteY12" fmla="*/ 391511 h 393439"/>
                  <a:gd name="connsiteX13" fmla="*/ 66722 w 90732"/>
                  <a:gd name="connsiteY13" fmla="*/ 393314 h 393439"/>
                  <a:gd name="connsiteX14" fmla="*/ 42440 w 90732"/>
                  <a:gd name="connsiteY14" fmla="*/ 384187 h 393439"/>
                  <a:gd name="connsiteX15" fmla="*/ 22496 w 90732"/>
                  <a:gd name="connsiteY15" fmla="*/ 369482 h 393439"/>
                  <a:gd name="connsiteX16" fmla="*/ 6496 w 90732"/>
                  <a:gd name="connsiteY16" fmla="*/ 350271 h 393439"/>
                  <a:gd name="connsiteX17" fmla="*/ 17 w 90732"/>
                  <a:gd name="connsiteY17" fmla="*/ 325200 h 393439"/>
                  <a:gd name="connsiteX18" fmla="*/ 10891 w 90732"/>
                  <a:gd name="connsiteY18" fmla="*/ 301707 h 393439"/>
                  <a:gd name="connsiteX19" fmla="*/ 32750 w 90732"/>
                  <a:gd name="connsiteY19" fmla="*/ 287903 h 393439"/>
                  <a:gd name="connsiteX20" fmla="*/ 58441 w 90732"/>
                  <a:gd name="connsiteY20" fmla="*/ 289650 h 393439"/>
                  <a:gd name="connsiteX21" fmla="*/ 80976 w 90732"/>
                  <a:gd name="connsiteY21" fmla="*/ 301650 h 393439"/>
                  <a:gd name="connsiteX22" fmla="*/ 73032 w 90732"/>
                  <a:gd name="connsiteY22" fmla="*/ 305594 h 393439"/>
                  <a:gd name="connsiteX23" fmla="*/ 69596 w 90732"/>
                  <a:gd name="connsiteY23" fmla="*/ 247396 h 393439"/>
                  <a:gd name="connsiteX24" fmla="*/ 60244 w 90732"/>
                  <a:gd name="connsiteY24" fmla="*/ 114604 h 393439"/>
                  <a:gd name="connsiteX25" fmla="*/ 55680 w 90732"/>
                  <a:gd name="connsiteY25" fmla="*/ 45702 h 393439"/>
                  <a:gd name="connsiteX26" fmla="*/ 58159 w 90732"/>
                  <a:gd name="connsiteY26" fmla="*/ 4969 h 393439"/>
                  <a:gd name="connsiteX27" fmla="*/ 72019 w 90732"/>
                  <a:gd name="connsiteY27" fmla="*/ 1233 h 393439"/>
                  <a:gd name="connsiteX28" fmla="*/ 77089 w 90732"/>
                  <a:gd name="connsiteY28" fmla="*/ 9814 h 393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90732" h="393439">
                    <a:moveTo>
                      <a:pt x="76638" y="9645"/>
                    </a:moveTo>
                    <a:cubicBezTo>
                      <a:pt x="78779" y="95055"/>
                      <a:pt x="83737" y="180465"/>
                      <a:pt x="87061" y="266044"/>
                    </a:cubicBezTo>
                    <a:cubicBezTo>
                      <a:pt x="87455" y="278551"/>
                      <a:pt x="87906" y="291509"/>
                      <a:pt x="89089" y="304467"/>
                    </a:cubicBezTo>
                    <a:lnTo>
                      <a:pt x="90666" y="329932"/>
                    </a:lnTo>
                    <a:lnTo>
                      <a:pt x="69258" y="314101"/>
                    </a:lnTo>
                    <a:cubicBezTo>
                      <a:pt x="64187" y="310247"/>
                      <a:pt x="58441" y="307312"/>
                      <a:pt x="52356" y="305425"/>
                    </a:cubicBezTo>
                    <a:cubicBezTo>
                      <a:pt x="47060" y="303571"/>
                      <a:pt x="41370" y="303278"/>
                      <a:pt x="35905" y="304580"/>
                    </a:cubicBezTo>
                    <a:cubicBezTo>
                      <a:pt x="30666" y="306197"/>
                      <a:pt x="26046" y="309430"/>
                      <a:pt x="22778" y="313819"/>
                    </a:cubicBezTo>
                    <a:cubicBezTo>
                      <a:pt x="19172" y="317487"/>
                      <a:pt x="16919" y="322276"/>
                      <a:pt x="16412" y="327397"/>
                    </a:cubicBezTo>
                    <a:cubicBezTo>
                      <a:pt x="16299" y="333296"/>
                      <a:pt x="17708" y="339121"/>
                      <a:pt x="20525" y="344299"/>
                    </a:cubicBezTo>
                    <a:cubicBezTo>
                      <a:pt x="23848" y="350519"/>
                      <a:pt x="27849" y="356372"/>
                      <a:pt x="32412" y="361764"/>
                    </a:cubicBezTo>
                    <a:cubicBezTo>
                      <a:pt x="37257" y="367465"/>
                      <a:pt x="42440" y="372862"/>
                      <a:pt x="47905" y="377933"/>
                    </a:cubicBezTo>
                    <a:cubicBezTo>
                      <a:pt x="53596" y="383539"/>
                      <a:pt x="60244" y="388130"/>
                      <a:pt x="67511" y="391511"/>
                    </a:cubicBezTo>
                    <a:cubicBezTo>
                      <a:pt x="68751" y="392018"/>
                      <a:pt x="68300" y="393426"/>
                      <a:pt x="66722" y="393314"/>
                    </a:cubicBezTo>
                    <a:cubicBezTo>
                      <a:pt x="58103" y="391855"/>
                      <a:pt x="49877" y="388756"/>
                      <a:pt x="42440" y="384187"/>
                    </a:cubicBezTo>
                    <a:cubicBezTo>
                      <a:pt x="35285" y="379995"/>
                      <a:pt x="28638" y="375071"/>
                      <a:pt x="22496" y="369482"/>
                    </a:cubicBezTo>
                    <a:cubicBezTo>
                      <a:pt x="16243" y="363905"/>
                      <a:pt x="10834" y="357431"/>
                      <a:pt x="6496" y="350271"/>
                    </a:cubicBezTo>
                    <a:cubicBezTo>
                      <a:pt x="1764" y="342811"/>
                      <a:pt x="-546" y="334034"/>
                      <a:pt x="17" y="325200"/>
                    </a:cubicBezTo>
                    <a:cubicBezTo>
                      <a:pt x="919" y="316366"/>
                      <a:pt x="4749" y="308090"/>
                      <a:pt x="10891" y="301707"/>
                    </a:cubicBezTo>
                    <a:cubicBezTo>
                      <a:pt x="16581" y="294968"/>
                      <a:pt x="24243" y="290151"/>
                      <a:pt x="32750" y="287903"/>
                    </a:cubicBezTo>
                    <a:cubicBezTo>
                      <a:pt x="41314" y="286134"/>
                      <a:pt x="50215" y="286737"/>
                      <a:pt x="58441" y="289650"/>
                    </a:cubicBezTo>
                    <a:cubicBezTo>
                      <a:pt x="66610" y="292326"/>
                      <a:pt x="74216" y="296388"/>
                      <a:pt x="80976" y="301650"/>
                    </a:cubicBezTo>
                    <a:lnTo>
                      <a:pt x="73032" y="305594"/>
                    </a:lnTo>
                    <a:lnTo>
                      <a:pt x="69596" y="247396"/>
                    </a:lnTo>
                    <a:cubicBezTo>
                      <a:pt x="66835" y="203113"/>
                      <a:pt x="63398" y="158887"/>
                      <a:pt x="60244" y="114604"/>
                    </a:cubicBezTo>
                    <a:lnTo>
                      <a:pt x="55680" y="45702"/>
                    </a:lnTo>
                    <a:cubicBezTo>
                      <a:pt x="54722" y="31617"/>
                      <a:pt x="52525" y="17814"/>
                      <a:pt x="58159" y="4969"/>
                    </a:cubicBezTo>
                    <a:cubicBezTo>
                      <a:pt x="60976" y="112"/>
                      <a:pt x="67173" y="-1561"/>
                      <a:pt x="72019" y="1233"/>
                    </a:cubicBezTo>
                    <a:cubicBezTo>
                      <a:pt x="75061" y="3002"/>
                      <a:pt x="77033" y="6259"/>
                      <a:pt x="77089" y="9814"/>
                    </a:cubicBezTo>
                    <a:close/>
                  </a:path>
                </a:pathLst>
              </a:custGeom>
              <a:solidFill>
                <a:srgbClr val="44221B"/>
              </a:solidFill>
              <a:ln w="5633" cap="flat">
                <a:noFill/>
                <a:prstDash val="solid"/>
                <a:miter/>
              </a:ln>
            </p:spPr>
            <p:txBody>
              <a:bodyPr rtlCol="0" anchor="ctr"/>
              <a:lstStyle/>
              <a:p>
                <a:endParaRPr lang="fr-FR"/>
              </a:p>
            </p:txBody>
          </p:sp>
          <p:sp>
            <p:nvSpPr>
              <p:cNvPr id="1173" name="Graphique 2">
                <a:extLst>
                  <a:ext uri="{FF2B5EF4-FFF2-40B4-BE49-F238E27FC236}">
                    <a16:creationId xmlns:a16="http://schemas.microsoft.com/office/drawing/2014/main" id="{57B011AA-73D0-4F3A-97D2-8A23B0319154}"/>
                  </a:ext>
                </a:extLst>
              </p:cNvPr>
              <p:cNvSpPr/>
              <p:nvPr/>
            </p:nvSpPr>
            <p:spPr>
              <a:xfrm>
                <a:off x="7006721" y="2600350"/>
                <a:ext cx="1694679" cy="820498"/>
              </a:xfrm>
              <a:custGeom>
                <a:avLst/>
                <a:gdLst>
                  <a:gd name="connsiteX0" fmla="*/ -66 w 1694679"/>
                  <a:gd name="connsiteY0" fmla="*/ 784547 h 820498"/>
                  <a:gd name="connsiteX1" fmla="*/ 821640 w 1694679"/>
                  <a:gd name="connsiteY1" fmla="*/ 10110 h 820498"/>
                  <a:gd name="connsiteX2" fmla="*/ 1694613 w 1694679"/>
                  <a:gd name="connsiteY2" fmla="*/ 579585 h 820498"/>
                  <a:gd name="connsiteX3" fmla="*/ 994826 w 1694679"/>
                  <a:gd name="connsiteY3" fmla="*/ 741109 h 820498"/>
                  <a:gd name="connsiteX4" fmla="*/ 110809 w 1694679"/>
                  <a:gd name="connsiteY4" fmla="*/ 820378 h 820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94679" h="820498">
                    <a:moveTo>
                      <a:pt x="-66" y="784547"/>
                    </a:moveTo>
                    <a:cubicBezTo>
                      <a:pt x="40104" y="576712"/>
                      <a:pt x="220614" y="100760"/>
                      <a:pt x="821640" y="10110"/>
                    </a:cubicBezTo>
                    <a:cubicBezTo>
                      <a:pt x="1422664" y="-80540"/>
                      <a:pt x="1688979" y="457780"/>
                      <a:pt x="1694613" y="579585"/>
                    </a:cubicBezTo>
                    <a:lnTo>
                      <a:pt x="994826" y="741109"/>
                    </a:lnTo>
                    <a:lnTo>
                      <a:pt x="110809" y="820378"/>
                    </a:lnTo>
                    <a:close/>
                  </a:path>
                </a:pathLst>
              </a:custGeom>
              <a:solidFill>
                <a:srgbClr val="0A315B"/>
              </a:solidFill>
              <a:ln w="5633" cap="flat">
                <a:noFill/>
                <a:prstDash val="solid"/>
                <a:miter/>
              </a:ln>
            </p:spPr>
            <p:txBody>
              <a:bodyPr rtlCol="0" anchor="ctr"/>
              <a:lstStyle/>
              <a:p>
                <a:endParaRPr lang="fr-FR"/>
              </a:p>
            </p:txBody>
          </p:sp>
          <p:sp>
            <p:nvSpPr>
              <p:cNvPr id="1174" name="Graphique 2">
                <a:extLst>
                  <a:ext uri="{FF2B5EF4-FFF2-40B4-BE49-F238E27FC236}">
                    <a16:creationId xmlns:a16="http://schemas.microsoft.com/office/drawing/2014/main" id="{F19D87B8-0EEF-493D-85CD-5A5C6DE87CD8}"/>
                  </a:ext>
                </a:extLst>
              </p:cNvPr>
              <p:cNvSpPr/>
              <p:nvPr/>
            </p:nvSpPr>
            <p:spPr>
              <a:xfrm>
                <a:off x="7307871" y="3399384"/>
                <a:ext cx="771745" cy="353026"/>
              </a:xfrm>
              <a:custGeom>
                <a:avLst/>
                <a:gdLst>
                  <a:gd name="connsiteX0" fmla="*/ 249104 w 771745"/>
                  <a:gd name="connsiteY0" fmla="*/ 72331 h 353026"/>
                  <a:gd name="connsiteX1" fmla="*/ 16818 w 771745"/>
                  <a:gd name="connsiteY1" fmla="*/ 341463 h 353026"/>
                  <a:gd name="connsiteX2" fmla="*/ 302964 w 771745"/>
                  <a:gd name="connsiteY2" fmla="*/ 216841 h 353026"/>
                  <a:gd name="connsiteX3" fmla="*/ 217948 w 771745"/>
                  <a:gd name="connsiteY3" fmla="*/ 350759 h 353026"/>
                  <a:gd name="connsiteX4" fmla="*/ 447417 w 771745"/>
                  <a:gd name="connsiteY4" fmla="*/ 233799 h 353026"/>
                  <a:gd name="connsiteX5" fmla="*/ 501277 w 771745"/>
                  <a:gd name="connsiteY5" fmla="*/ 261968 h 353026"/>
                  <a:gd name="connsiteX6" fmla="*/ 770409 w 771745"/>
                  <a:gd name="connsiteY6" fmla="*/ 6978 h 353026"/>
                  <a:gd name="connsiteX7" fmla="*/ 249104 w 771745"/>
                  <a:gd name="connsiteY7" fmla="*/ 72331 h 3530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1745" h="353026">
                    <a:moveTo>
                      <a:pt x="249104" y="72331"/>
                    </a:moveTo>
                    <a:cubicBezTo>
                      <a:pt x="158454" y="117684"/>
                      <a:pt x="-62508" y="290476"/>
                      <a:pt x="16818" y="341463"/>
                    </a:cubicBezTo>
                    <a:cubicBezTo>
                      <a:pt x="96143" y="392450"/>
                      <a:pt x="302964" y="216841"/>
                      <a:pt x="302964" y="216841"/>
                    </a:cubicBezTo>
                    <a:cubicBezTo>
                      <a:pt x="216483" y="281180"/>
                      <a:pt x="181103" y="334533"/>
                      <a:pt x="217948" y="350759"/>
                    </a:cubicBezTo>
                    <a:cubicBezTo>
                      <a:pt x="254794" y="366985"/>
                      <a:pt x="368092" y="287659"/>
                      <a:pt x="447417" y="233799"/>
                    </a:cubicBezTo>
                    <a:cubicBezTo>
                      <a:pt x="368092" y="287659"/>
                      <a:pt x="402346" y="321632"/>
                      <a:pt x="501277" y="261968"/>
                    </a:cubicBezTo>
                    <a:cubicBezTo>
                      <a:pt x="600208" y="202305"/>
                      <a:pt x="739254" y="41007"/>
                      <a:pt x="770409" y="6978"/>
                    </a:cubicBezTo>
                    <a:cubicBezTo>
                      <a:pt x="801565" y="-27051"/>
                      <a:pt x="249104" y="72331"/>
                      <a:pt x="249104" y="72331"/>
                    </a:cubicBezTo>
                    <a:close/>
                  </a:path>
                </a:pathLst>
              </a:custGeom>
              <a:solidFill>
                <a:srgbClr val="260801"/>
              </a:solidFill>
              <a:ln w="5633" cap="flat">
                <a:noFill/>
                <a:prstDash val="solid"/>
                <a:miter/>
              </a:ln>
            </p:spPr>
            <p:txBody>
              <a:bodyPr rtlCol="0" anchor="ctr"/>
              <a:lstStyle/>
              <a:p>
                <a:endParaRPr lang="fr-FR"/>
              </a:p>
            </p:txBody>
          </p:sp>
          <p:sp>
            <p:nvSpPr>
              <p:cNvPr id="1175" name="Graphique 2">
                <a:extLst>
                  <a:ext uri="{FF2B5EF4-FFF2-40B4-BE49-F238E27FC236}">
                    <a16:creationId xmlns:a16="http://schemas.microsoft.com/office/drawing/2014/main" id="{3B7FB660-A624-4057-8BD5-8449104476C1}"/>
                  </a:ext>
                </a:extLst>
              </p:cNvPr>
              <p:cNvSpPr/>
              <p:nvPr/>
            </p:nvSpPr>
            <p:spPr>
              <a:xfrm>
                <a:off x="6944879" y="3165702"/>
                <a:ext cx="1767076" cy="450642"/>
              </a:xfrm>
              <a:custGeom>
                <a:avLst/>
                <a:gdLst>
                  <a:gd name="connsiteX0" fmla="*/ 1696961 w 1767076"/>
                  <a:gd name="connsiteY0" fmla="*/ 206857 h 450642"/>
                  <a:gd name="connsiteX1" fmla="*/ 773394 w 1767076"/>
                  <a:gd name="connsiteY1" fmla="*/ 320211 h 450642"/>
                  <a:gd name="connsiteX2" fmla="*/ 56593 w 1767076"/>
                  <a:gd name="connsiteY2" fmla="*/ 450523 h 450642"/>
                  <a:gd name="connsiteX3" fmla="*/ 5605 w 1767076"/>
                  <a:gd name="connsiteY3" fmla="*/ 235195 h 450642"/>
                  <a:gd name="connsiteX4" fmla="*/ 1756455 w 1767076"/>
                  <a:gd name="connsiteY4" fmla="*/ 14233 h 450642"/>
                  <a:gd name="connsiteX5" fmla="*/ 1696961 w 1767076"/>
                  <a:gd name="connsiteY5" fmla="*/ 206857 h 4506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67076" h="450642">
                    <a:moveTo>
                      <a:pt x="1696961" y="206857"/>
                    </a:moveTo>
                    <a:cubicBezTo>
                      <a:pt x="1572338" y="218124"/>
                      <a:pt x="1031202" y="277675"/>
                      <a:pt x="773394" y="320211"/>
                    </a:cubicBezTo>
                    <a:cubicBezTo>
                      <a:pt x="515587" y="362747"/>
                      <a:pt x="79241" y="450523"/>
                      <a:pt x="56593" y="450523"/>
                    </a:cubicBezTo>
                    <a:cubicBezTo>
                      <a:pt x="33944" y="450523"/>
                      <a:pt x="-17043" y="385339"/>
                      <a:pt x="5605" y="235195"/>
                    </a:cubicBezTo>
                    <a:cubicBezTo>
                      <a:pt x="158566" y="189842"/>
                      <a:pt x="1082188" y="-62275"/>
                      <a:pt x="1756455" y="14233"/>
                    </a:cubicBezTo>
                    <a:cubicBezTo>
                      <a:pt x="1773469" y="62347"/>
                      <a:pt x="1779723" y="198631"/>
                      <a:pt x="1696961" y="206857"/>
                    </a:cubicBezTo>
                    <a:close/>
                  </a:path>
                </a:pathLst>
              </a:custGeom>
              <a:solidFill>
                <a:srgbClr val="0E4580"/>
              </a:solidFill>
              <a:ln w="5633" cap="flat">
                <a:noFill/>
                <a:prstDash val="solid"/>
                <a:miter/>
              </a:ln>
            </p:spPr>
            <p:txBody>
              <a:bodyPr rtlCol="0" anchor="ctr"/>
              <a:lstStyle/>
              <a:p>
                <a:endParaRPr lang="fr-FR"/>
              </a:p>
            </p:txBody>
          </p:sp>
          <p:sp>
            <p:nvSpPr>
              <p:cNvPr id="1176" name="Graphique 2">
                <a:extLst>
                  <a:ext uri="{FF2B5EF4-FFF2-40B4-BE49-F238E27FC236}">
                    <a16:creationId xmlns:a16="http://schemas.microsoft.com/office/drawing/2014/main" id="{4ED12547-19CB-4755-AF6E-AD9504024691}"/>
                  </a:ext>
                </a:extLst>
              </p:cNvPr>
              <p:cNvSpPr/>
              <p:nvPr/>
            </p:nvSpPr>
            <p:spPr>
              <a:xfrm>
                <a:off x="8239589" y="4503646"/>
                <a:ext cx="555953" cy="729799"/>
              </a:xfrm>
              <a:custGeom>
                <a:avLst/>
                <a:gdLst>
                  <a:gd name="connsiteX0" fmla="*/ 515605 w 555953"/>
                  <a:gd name="connsiteY0" fmla="*/ 196712 h 729799"/>
                  <a:gd name="connsiteX1" fmla="*/ -66 w 555953"/>
                  <a:gd name="connsiteY1" fmla="*/ 9723 h 729799"/>
                  <a:gd name="connsiteX2" fmla="*/ 177233 w 555953"/>
                  <a:gd name="connsiteY2" fmla="*/ 729679 h 729799"/>
                  <a:gd name="connsiteX3" fmla="*/ 555887 w 555953"/>
                  <a:gd name="connsiteY3" fmla="*/ 351081 h 729799"/>
                  <a:gd name="connsiteX4" fmla="*/ 515605 w 555953"/>
                  <a:gd name="connsiteY4" fmla="*/ 196712 h 7297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5953" h="729799">
                    <a:moveTo>
                      <a:pt x="515605" y="196712"/>
                    </a:moveTo>
                    <a:cubicBezTo>
                      <a:pt x="413575" y="-33715"/>
                      <a:pt x="149401" y="-5376"/>
                      <a:pt x="-66" y="9723"/>
                    </a:cubicBezTo>
                    <a:cubicBezTo>
                      <a:pt x="-66" y="9723"/>
                      <a:pt x="95034" y="398011"/>
                      <a:pt x="177233" y="729679"/>
                    </a:cubicBezTo>
                    <a:lnTo>
                      <a:pt x="555887" y="351081"/>
                    </a:lnTo>
                    <a:cubicBezTo>
                      <a:pt x="542648" y="283418"/>
                      <a:pt x="529634" y="228487"/>
                      <a:pt x="515605" y="196712"/>
                    </a:cubicBezTo>
                    <a:close/>
                  </a:path>
                </a:pathLst>
              </a:custGeom>
              <a:solidFill>
                <a:srgbClr val="1760BF"/>
              </a:solidFill>
              <a:ln w="5633" cap="flat">
                <a:noFill/>
                <a:prstDash val="solid"/>
                <a:miter/>
              </a:ln>
            </p:spPr>
            <p:txBody>
              <a:bodyPr rtlCol="0" anchor="ctr"/>
              <a:lstStyle/>
              <a:p>
                <a:endParaRPr lang="fr-FR"/>
              </a:p>
            </p:txBody>
          </p:sp>
          <p:sp>
            <p:nvSpPr>
              <p:cNvPr id="1177" name="Graphique 2">
                <a:extLst>
                  <a:ext uri="{FF2B5EF4-FFF2-40B4-BE49-F238E27FC236}">
                    <a16:creationId xmlns:a16="http://schemas.microsoft.com/office/drawing/2014/main" id="{0F9E1222-ED6F-4D67-B845-76D484AAB0A9}"/>
                  </a:ext>
                </a:extLst>
              </p:cNvPr>
              <p:cNvSpPr/>
              <p:nvPr/>
            </p:nvSpPr>
            <p:spPr>
              <a:xfrm>
                <a:off x="7670790" y="5029779"/>
                <a:ext cx="527108" cy="407331"/>
              </a:xfrm>
              <a:custGeom>
                <a:avLst/>
                <a:gdLst>
                  <a:gd name="connsiteX0" fmla="*/ 527109 w 527108"/>
                  <a:gd name="connsiteY0" fmla="*/ 101185 h 407331"/>
                  <a:gd name="connsiteX1" fmla="*/ 430713 w 527108"/>
                  <a:gd name="connsiteY1" fmla="*/ 564 h 407331"/>
                  <a:gd name="connsiteX2" fmla="*/ 101129 w 527108"/>
                  <a:gd name="connsiteY2" fmla="*/ 0 h 407331"/>
                  <a:gd name="connsiteX3" fmla="*/ 0 w 527108"/>
                  <a:gd name="connsiteY3" fmla="*/ 101185 h 407331"/>
                  <a:gd name="connsiteX4" fmla="*/ 254258 w 527108"/>
                  <a:gd name="connsiteY4" fmla="*/ 407332 h 407331"/>
                  <a:gd name="connsiteX5" fmla="*/ 527109 w 527108"/>
                  <a:gd name="connsiteY5" fmla="*/ 101185 h 407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7108" h="407331">
                    <a:moveTo>
                      <a:pt x="527109" y="101185"/>
                    </a:moveTo>
                    <a:lnTo>
                      <a:pt x="430713" y="564"/>
                    </a:lnTo>
                    <a:lnTo>
                      <a:pt x="101129" y="0"/>
                    </a:lnTo>
                    <a:lnTo>
                      <a:pt x="0" y="101185"/>
                    </a:lnTo>
                    <a:lnTo>
                      <a:pt x="254258" y="407332"/>
                    </a:lnTo>
                    <a:lnTo>
                      <a:pt x="527109" y="101185"/>
                    </a:lnTo>
                    <a:close/>
                  </a:path>
                </a:pathLst>
              </a:custGeom>
              <a:solidFill>
                <a:srgbClr val="D9042B"/>
              </a:solidFill>
              <a:ln w="5633" cap="flat">
                <a:noFill/>
                <a:prstDash val="solid"/>
                <a:miter/>
              </a:ln>
            </p:spPr>
            <p:txBody>
              <a:bodyPr rtlCol="0" anchor="ctr"/>
              <a:lstStyle/>
              <a:p>
                <a:endParaRPr lang="fr-FR"/>
              </a:p>
            </p:txBody>
          </p:sp>
          <p:sp>
            <p:nvSpPr>
              <p:cNvPr id="1178" name="Graphique 2">
                <a:extLst>
                  <a:ext uri="{FF2B5EF4-FFF2-40B4-BE49-F238E27FC236}">
                    <a16:creationId xmlns:a16="http://schemas.microsoft.com/office/drawing/2014/main" id="{047CF32A-DFA5-4AF4-8FF9-BDFCC5D7AF0D}"/>
                  </a:ext>
                </a:extLst>
              </p:cNvPr>
              <p:cNvSpPr/>
              <p:nvPr/>
            </p:nvSpPr>
            <p:spPr>
              <a:xfrm>
                <a:off x="7714791" y="5063245"/>
                <a:ext cx="440627" cy="321132"/>
              </a:xfrm>
              <a:custGeom>
                <a:avLst/>
                <a:gdLst>
                  <a:gd name="connsiteX0" fmla="*/ -66 w 440627"/>
                  <a:gd name="connsiteY0" fmla="*/ 69402 h 321132"/>
                  <a:gd name="connsiteX1" fmla="*/ 67541 w 440627"/>
                  <a:gd name="connsiteY1" fmla="*/ -120 h 321132"/>
                  <a:gd name="connsiteX2" fmla="*/ 109851 w 440627"/>
                  <a:gd name="connsiteY2" fmla="*/ 387 h 321132"/>
                  <a:gd name="connsiteX3" fmla="*/ 39540 w 440627"/>
                  <a:gd name="connsiteY3" fmla="*/ 113854 h 321132"/>
                  <a:gd name="connsiteX4" fmla="*/ 148782 w 440627"/>
                  <a:gd name="connsiteY4" fmla="*/ 248448 h 321132"/>
                  <a:gd name="connsiteX5" fmla="*/ 279827 w 440627"/>
                  <a:gd name="connsiteY5" fmla="*/ 250871 h 321132"/>
                  <a:gd name="connsiteX6" fmla="*/ 212896 w 440627"/>
                  <a:gd name="connsiteY6" fmla="*/ 321013 h 321132"/>
                  <a:gd name="connsiteX7" fmla="*/ 60104 w 440627"/>
                  <a:gd name="connsiteY7" fmla="*/ 147939 h 321132"/>
                  <a:gd name="connsiteX8" fmla="*/ 114696 w 440627"/>
                  <a:gd name="connsiteY8" fmla="*/ 209236 h 321132"/>
                  <a:gd name="connsiteX9" fmla="*/ 216726 w 440627"/>
                  <a:gd name="connsiteY9" fmla="*/ 223039 h 321132"/>
                  <a:gd name="connsiteX10" fmla="*/ 315320 w 440627"/>
                  <a:gd name="connsiteY10" fmla="*/ 195827 h 321132"/>
                  <a:gd name="connsiteX11" fmla="*/ 60329 w 440627"/>
                  <a:gd name="connsiteY11" fmla="*/ 147939 h 321132"/>
                  <a:gd name="connsiteX12" fmla="*/ 382420 w 440627"/>
                  <a:gd name="connsiteY12" fmla="*/ 11148 h 321132"/>
                  <a:gd name="connsiteX13" fmla="*/ 380955 w 440627"/>
                  <a:gd name="connsiteY13" fmla="*/ 75938 h 321132"/>
                  <a:gd name="connsiteX14" fmla="*/ 295996 w 440627"/>
                  <a:gd name="connsiteY14" fmla="*/ 75938 h 321132"/>
                  <a:gd name="connsiteX15" fmla="*/ 201853 w 440627"/>
                  <a:gd name="connsiteY15" fmla="*/ 13965 h 321132"/>
                  <a:gd name="connsiteX16" fmla="*/ 114696 w 440627"/>
                  <a:gd name="connsiteY16" fmla="*/ 60557 h 321132"/>
                  <a:gd name="connsiteX17" fmla="*/ 371433 w 440627"/>
                  <a:gd name="connsiteY17" fmla="*/ 149404 h 321132"/>
                  <a:gd name="connsiteX18" fmla="*/ 440561 w 440627"/>
                  <a:gd name="connsiteY18" fmla="*/ 69797 h 321132"/>
                  <a:gd name="connsiteX19" fmla="*/ 281629 w 440627"/>
                  <a:gd name="connsiteY19" fmla="*/ 612 h 321132"/>
                  <a:gd name="connsiteX20" fmla="*/ 326700 w 440627"/>
                  <a:gd name="connsiteY20" fmla="*/ 612 h 321132"/>
                  <a:gd name="connsiteX21" fmla="*/ 316841 w 440627"/>
                  <a:gd name="connsiteY21" fmla="*/ 34416 h 321132"/>
                  <a:gd name="connsiteX22" fmla="*/ 281629 w 440627"/>
                  <a:gd name="connsiteY22" fmla="*/ 612 h 3211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40627" h="321132">
                    <a:moveTo>
                      <a:pt x="-66" y="69402"/>
                    </a:moveTo>
                    <a:lnTo>
                      <a:pt x="67541" y="-120"/>
                    </a:lnTo>
                    <a:lnTo>
                      <a:pt x="109851" y="387"/>
                    </a:lnTo>
                    <a:cubicBezTo>
                      <a:pt x="44555" y="31937"/>
                      <a:pt x="28723" y="74811"/>
                      <a:pt x="39540" y="113854"/>
                    </a:cubicBezTo>
                    <a:close/>
                    <a:moveTo>
                      <a:pt x="148782" y="248448"/>
                    </a:moveTo>
                    <a:cubicBezTo>
                      <a:pt x="201064" y="262814"/>
                      <a:pt x="233290" y="265350"/>
                      <a:pt x="279827" y="250871"/>
                    </a:cubicBezTo>
                    <a:lnTo>
                      <a:pt x="212896" y="321013"/>
                    </a:lnTo>
                    <a:close/>
                    <a:moveTo>
                      <a:pt x="60104" y="147939"/>
                    </a:moveTo>
                    <a:lnTo>
                      <a:pt x="114696" y="209236"/>
                    </a:lnTo>
                    <a:cubicBezTo>
                      <a:pt x="122978" y="177123"/>
                      <a:pt x="209177" y="196729"/>
                      <a:pt x="216726" y="223039"/>
                    </a:cubicBezTo>
                    <a:cubicBezTo>
                      <a:pt x="252896" y="234927"/>
                      <a:pt x="314475" y="214701"/>
                      <a:pt x="315320" y="195827"/>
                    </a:cubicBezTo>
                    <a:cubicBezTo>
                      <a:pt x="315433" y="150418"/>
                      <a:pt x="105513" y="188109"/>
                      <a:pt x="60329" y="147939"/>
                    </a:cubicBezTo>
                    <a:close/>
                    <a:moveTo>
                      <a:pt x="382420" y="11148"/>
                    </a:moveTo>
                    <a:lnTo>
                      <a:pt x="380955" y="75938"/>
                    </a:lnTo>
                    <a:lnTo>
                      <a:pt x="295996" y="75938"/>
                    </a:lnTo>
                    <a:cubicBezTo>
                      <a:pt x="297122" y="33064"/>
                      <a:pt x="264558" y="12049"/>
                      <a:pt x="201853" y="13965"/>
                    </a:cubicBezTo>
                    <a:cubicBezTo>
                      <a:pt x="157683" y="14810"/>
                      <a:pt x="115260" y="32050"/>
                      <a:pt x="114696" y="60557"/>
                    </a:cubicBezTo>
                    <a:cubicBezTo>
                      <a:pt x="114696" y="128164"/>
                      <a:pt x="352447" y="54923"/>
                      <a:pt x="371433" y="149404"/>
                    </a:cubicBezTo>
                    <a:lnTo>
                      <a:pt x="440561" y="69797"/>
                    </a:lnTo>
                    <a:close/>
                    <a:moveTo>
                      <a:pt x="281629" y="612"/>
                    </a:moveTo>
                    <a:lnTo>
                      <a:pt x="326700" y="612"/>
                    </a:lnTo>
                    <a:lnTo>
                      <a:pt x="316841" y="34416"/>
                    </a:lnTo>
                    <a:cubicBezTo>
                      <a:pt x="308503" y="14077"/>
                      <a:pt x="294305" y="6697"/>
                      <a:pt x="281629" y="612"/>
                    </a:cubicBezTo>
                    <a:close/>
                  </a:path>
                </a:pathLst>
              </a:custGeom>
              <a:solidFill>
                <a:srgbClr val="F2B602"/>
              </a:solidFill>
              <a:ln w="5633" cap="flat">
                <a:noFill/>
                <a:prstDash val="solid"/>
                <a:miter/>
              </a:ln>
            </p:spPr>
            <p:txBody>
              <a:bodyPr rtlCol="0" anchor="ctr"/>
              <a:lstStyle/>
              <a:p>
                <a:endParaRPr lang="fr-FR"/>
              </a:p>
            </p:txBody>
          </p:sp>
          <p:sp>
            <p:nvSpPr>
              <p:cNvPr id="1179" name="Graphique 2">
                <a:extLst>
                  <a:ext uri="{FF2B5EF4-FFF2-40B4-BE49-F238E27FC236}">
                    <a16:creationId xmlns:a16="http://schemas.microsoft.com/office/drawing/2014/main" id="{533BE511-7A13-4393-936A-2BAA840BDD55}"/>
                  </a:ext>
                </a:extLst>
              </p:cNvPr>
              <p:cNvSpPr/>
              <p:nvPr/>
            </p:nvSpPr>
            <p:spPr>
              <a:xfrm>
                <a:off x="7167270" y="5415144"/>
                <a:ext cx="425884" cy="281198"/>
              </a:xfrm>
              <a:custGeom>
                <a:avLst/>
                <a:gdLst>
                  <a:gd name="connsiteX0" fmla="*/ 425819 w 425884"/>
                  <a:gd name="connsiteY0" fmla="*/ 101004 h 281198"/>
                  <a:gd name="connsiteX1" fmla="*/ 103165 w 425884"/>
                  <a:gd name="connsiteY1" fmla="*/ 34975 h 281198"/>
                  <a:gd name="connsiteX2" fmla="*/ 48009 w 425884"/>
                  <a:gd name="connsiteY2" fmla="*/ 120892 h 281198"/>
                  <a:gd name="connsiteX3" fmla="*/ 3952 w 425884"/>
                  <a:gd name="connsiteY3" fmla="*/ 199766 h 281198"/>
                  <a:gd name="connsiteX4" fmla="*/ 113644 w 425884"/>
                  <a:gd name="connsiteY4" fmla="*/ 147765 h 281198"/>
                  <a:gd name="connsiteX5" fmla="*/ 24516 w 425884"/>
                  <a:gd name="connsiteY5" fmla="*/ 268105 h 281198"/>
                  <a:gd name="connsiteX6" fmla="*/ 159729 w 425884"/>
                  <a:gd name="connsiteY6" fmla="*/ 202639 h 281198"/>
                  <a:gd name="connsiteX7" fmla="*/ 120292 w 425884"/>
                  <a:gd name="connsiteY7" fmla="*/ 279035 h 281198"/>
                  <a:gd name="connsiteX8" fmla="*/ 253308 w 425884"/>
                  <a:gd name="connsiteY8" fmla="*/ 179315 h 281198"/>
                  <a:gd name="connsiteX9" fmla="*/ 425819 w 425884"/>
                  <a:gd name="connsiteY9" fmla="*/ 101004 h 281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5884" h="281198">
                    <a:moveTo>
                      <a:pt x="425819" y="101004"/>
                    </a:moveTo>
                    <a:cubicBezTo>
                      <a:pt x="392578" y="64327"/>
                      <a:pt x="254435" y="-60182"/>
                      <a:pt x="103165" y="34975"/>
                    </a:cubicBezTo>
                    <a:cubicBezTo>
                      <a:pt x="-48106" y="130131"/>
                      <a:pt x="5811" y="143878"/>
                      <a:pt x="48009" y="120892"/>
                    </a:cubicBezTo>
                    <a:cubicBezTo>
                      <a:pt x="68966" y="109624"/>
                      <a:pt x="-19598" y="177907"/>
                      <a:pt x="3952" y="199766"/>
                    </a:cubicBezTo>
                    <a:cubicBezTo>
                      <a:pt x="27501" y="221626"/>
                      <a:pt x="113644" y="147765"/>
                      <a:pt x="113644" y="147765"/>
                    </a:cubicBezTo>
                    <a:cubicBezTo>
                      <a:pt x="113644" y="147765"/>
                      <a:pt x="7952" y="249457"/>
                      <a:pt x="24516" y="268105"/>
                    </a:cubicBezTo>
                    <a:cubicBezTo>
                      <a:pt x="41079" y="286754"/>
                      <a:pt x="130489" y="234978"/>
                      <a:pt x="159729" y="202639"/>
                    </a:cubicBezTo>
                    <a:cubicBezTo>
                      <a:pt x="188969" y="170301"/>
                      <a:pt x="97756" y="265852"/>
                      <a:pt x="120292" y="279035"/>
                    </a:cubicBezTo>
                    <a:cubicBezTo>
                      <a:pt x="142828" y="292219"/>
                      <a:pt x="216801" y="239598"/>
                      <a:pt x="253308" y="179315"/>
                    </a:cubicBezTo>
                    <a:cubicBezTo>
                      <a:pt x="289816" y="119032"/>
                      <a:pt x="425819" y="101004"/>
                      <a:pt x="425819" y="101004"/>
                    </a:cubicBezTo>
                    <a:close/>
                  </a:path>
                </a:pathLst>
              </a:custGeom>
              <a:solidFill>
                <a:srgbClr val="592F25"/>
              </a:solidFill>
              <a:ln w="5633" cap="flat">
                <a:noFill/>
                <a:prstDash val="solid"/>
                <a:miter/>
              </a:ln>
            </p:spPr>
            <p:txBody>
              <a:bodyPr rtlCol="0" anchor="ctr"/>
              <a:lstStyle/>
              <a:p>
                <a:endParaRPr lang="fr-FR"/>
              </a:p>
            </p:txBody>
          </p:sp>
          <p:sp>
            <p:nvSpPr>
              <p:cNvPr id="1180" name="Graphique 2">
                <a:extLst>
                  <a:ext uri="{FF2B5EF4-FFF2-40B4-BE49-F238E27FC236}">
                    <a16:creationId xmlns:a16="http://schemas.microsoft.com/office/drawing/2014/main" id="{D9275D27-5F9B-47EC-B8EA-DA73669A7348}"/>
                  </a:ext>
                </a:extLst>
              </p:cNvPr>
              <p:cNvSpPr/>
              <p:nvPr/>
            </p:nvSpPr>
            <p:spPr>
              <a:xfrm>
                <a:off x="6937199" y="4960313"/>
                <a:ext cx="305358" cy="216905"/>
              </a:xfrm>
              <a:custGeom>
                <a:avLst/>
                <a:gdLst>
                  <a:gd name="connsiteX0" fmla="*/ 304278 w 305358"/>
                  <a:gd name="connsiteY0" fmla="*/ 102812 h 216905"/>
                  <a:gd name="connsiteX1" fmla="*/ 83654 w 305358"/>
                  <a:gd name="connsiteY1" fmla="*/ -120 h 216905"/>
                  <a:gd name="connsiteX2" fmla="*/ -66 w 305358"/>
                  <a:gd name="connsiteY2" fmla="*/ 216786 h 216905"/>
                  <a:gd name="connsiteX3" fmla="*/ 305292 w 305358"/>
                  <a:gd name="connsiteY3" fmla="*/ 216786 h 216905"/>
                  <a:gd name="connsiteX4" fmla="*/ 304278 w 305358"/>
                  <a:gd name="connsiteY4" fmla="*/ 102812 h 2169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5358" h="216905">
                    <a:moveTo>
                      <a:pt x="304278" y="102812"/>
                    </a:moveTo>
                    <a:lnTo>
                      <a:pt x="83654" y="-120"/>
                    </a:lnTo>
                    <a:cubicBezTo>
                      <a:pt x="58076" y="63938"/>
                      <a:pt x="28103" y="138530"/>
                      <a:pt x="-66" y="216786"/>
                    </a:cubicBezTo>
                    <a:lnTo>
                      <a:pt x="305292" y="216786"/>
                    </a:lnTo>
                    <a:cubicBezTo>
                      <a:pt x="304278" y="151263"/>
                      <a:pt x="304278" y="102812"/>
                      <a:pt x="304278" y="102812"/>
                    </a:cubicBezTo>
                    <a:close/>
                  </a:path>
                </a:pathLst>
              </a:custGeom>
              <a:solidFill>
                <a:srgbClr val="1760BF"/>
              </a:solidFill>
              <a:ln w="5633" cap="flat">
                <a:noFill/>
                <a:prstDash val="solid"/>
                <a:miter/>
              </a:ln>
            </p:spPr>
            <p:txBody>
              <a:bodyPr rtlCol="0" anchor="ctr"/>
              <a:lstStyle/>
              <a:p>
                <a:endParaRPr lang="fr-FR"/>
              </a:p>
            </p:txBody>
          </p:sp>
          <p:sp>
            <p:nvSpPr>
              <p:cNvPr id="1181" name="Graphique 2">
                <a:extLst>
                  <a:ext uri="{FF2B5EF4-FFF2-40B4-BE49-F238E27FC236}">
                    <a16:creationId xmlns:a16="http://schemas.microsoft.com/office/drawing/2014/main" id="{F2D3AE9C-C596-472D-B21B-12FEA82E95AB}"/>
                  </a:ext>
                </a:extLst>
              </p:cNvPr>
              <p:cNvSpPr/>
              <p:nvPr/>
            </p:nvSpPr>
            <p:spPr>
              <a:xfrm>
                <a:off x="6871507" y="5303024"/>
                <a:ext cx="372739" cy="81353"/>
              </a:xfrm>
              <a:custGeom>
                <a:avLst/>
                <a:gdLst>
                  <a:gd name="connsiteX0" fmla="*/ 371941 w 372739"/>
                  <a:gd name="connsiteY0" fmla="*/ -120 h 81353"/>
                  <a:gd name="connsiteX1" fmla="*/ 18188 w 372739"/>
                  <a:gd name="connsiteY1" fmla="*/ 16275 h 81353"/>
                  <a:gd name="connsiteX2" fmla="*/ -66 w 372739"/>
                  <a:gd name="connsiteY2" fmla="*/ 81234 h 81353"/>
                  <a:gd name="connsiteX3" fmla="*/ 372673 w 372739"/>
                  <a:gd name="connsiteY3" fmla="*/ 81234 h 81353"/>
                  <a:gd name="connsiteX4" fmla="*/ 371941 w 372739"/>
                  <a:gd name="connsiteY4" fmla="*/ -120 h 813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2739" h="81353">
                    <a:moveTo>
                      <a:pt x="371941" y="-120"/>
                    </a:moveTo>
                    <a:lnTo>
                      <a:pt x="18188" y="16275"/>
                    </a:lnTo>
                    <a:cubicBezTo>
                      <a:pt x="11653" y="38021"/>
                      <a:pt x="5568" y="59673"/>
                      <a:pt x="-66" y="81234"/>
                    </a:cubicBezTo>
                    <a:lnTo>
                      <a:pt x="372673" y="81234"/>
                    </a:lnTo>
                    <a:cubicBezTo>
                      <a:pt x="372448" y="55374"/>
                      <a:pt x="372166" y="27712"/>
                      <a:pt x="371941" y="-120"/>
                    </a:cubicBezTo>
                    <a:close/>
                  </a:path>
                </a:pathLst>
              </a:custGeom>
              <a:solidFill>
                <a:srgbClr val="1760BF"/>
              </a:solidFill>
              <a:ln w="5633" cap="flat">
                <a:noFill/>
                <a:prstDash val="solid"/>
                <a:miter/>
              </a:ln>
            </p:spPr>
            <p:txBody>
              <a:bodyPr rtlCol="0" anchor="ctr"/>
              <a:lstStyle/>
              <a:p>
                <a:endParaRPr lang="fr-FR"/>
              </a:p>
            </p:txBody>
          </p:sp>
          <p:sp>
            <p:nvSpPr>
              <p:cNvPr id="1182" name="Graphique 2">
                <a:extLst>
                  <a:ext uri="{FF2B5EF4-FFF2-40B4-BE49-F238E27FC236}">
                    <a16:creationId xmlns:a16="http://schemas.microsoft.com/office/drawing/2014/main" id="{F277FBEF-F507-4E67-8747-3E041655FD93}"/>
                  </a:ext>
                </a:extLst>
              </p:cNvPr>
              <p:cNvSpPr/>
              <p:nvPr/>
            </p:nvSpPr>
            <p:spPr>
              <a:xfrm>
                <a:off x="6890043" y="5177219"/>
                <a:ext cx="353753" cy="142199"/>
              </a:xfrm>
              <a:custGeom>
                <a:avLst/>
                <a:gdLst>
                  <a:gd name="connsiteX0" fmla="*/ 352279 w 353753"/>
                  <a:gd name="connsiteY0" fmla="*/ -120 h 142199"/>
                  <a:gd name="connsiteX1" fmla="*/ 47202 w 353753"/>
                  <a:gd name="connsiteY1" fmla="*/ -120 h 142199"/>
                  <a:gd name="connsiteX2" fmla="*/ -66 w 353753"/>
                  <a:gd name="connsiteY2" fmla="*/ 142080 h 142199"/>
                  <a:gd name="connsiteX3" fmla="*/ 353687 w 353753"/>
                  <a:gd name="connsiteY3" fmla="*/ 125685 h 142199"/>
                  <a:gd name="connsiteX4" fmla="*/ 352279 w 353753"/>
                  <a:gd name="connsiteY4" fmla="*/ -120 h 1421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3753" h="142199">
                    <a:moveTo>
                      <a:pt x="352279" y="-120"/>
                    </a:moveTo>
                    <a:lnTo>
                      <a:pt x="47202" y="-120"/>
                    </a:lnTo>
                    <a:cubicBezTo>
                      <a:pt x="30301" y="46473"/>
                      <a:pt x="14244" y="94361"/>
                      <a:pt x="-66" y="142080"/>
                    </a:cubicBezTo>
                    <a:lnTo>
                      <a:pt x="353687" y="125685"/>
                    </a:lnTo>
                    <a:cubicBezTo>
                      <a:pt x="353011" y="82079"/>
                      <a:pt x="352616" y="38078"/>
                      <a:pt x="352279" y="-120"/>
                    </a:cubicBezTo>
                    <a:close/>
                  </a:path>
                </a:pathLst>
              </a:custGeom>
              <a:solidFill>
                <a:srgbClr val="F2B602"/>
              </a:solidFill>
              <a:ln w="5633" cap="flat">
                <a:noFill/>
                <a:prstDash val="solid"/>
                <a:miter/>
              </a:ln>
            </p:spPr>
            <p:txBody>
              <a:bodyPr rtlCol="0" anchor="ctr"/>
              <a:lstStyle/>
              <a:p>
                <a:endParaRPr lang="fr-FR"/>
              </a:p>
            </p:txBody>
          </p:sp>
          <p:sp>
            <p:nvSpPr>
              <p:cNvPr id="1183" name="Graphique 2">
                <a:extLst>
                  <a:ext uri="{FF2B5EF4-FFF2-40B4-BE49-F238E27FC236}">
                    <a16:creationId xmlns:a16="http://schemas.microsoft.com/office/drawing/2014/main" id="{A3841FD1-5021-4822-8D8E-FCA4B5BBCF05}"/>
                  </a:ext>
                </a:extLst>
              </p:cNvPr>
              <p:cNvSpPr/>
              <p:nvPr/>
            </p:nvSpPr>
            <p:spPr>
              <a:xfrm>
                <a:off x="6842493" y="5384378"/>
                <a:ext cx="402824" cy="144396"/>
              </a:xfrm>
              <a:custGeom>
                <a:avLst/>
                <a:gdLst>
                  <a:gd name="connsiteX0" fmla="*/ 401687 w 402824"/>
                  <a:gd name="connsiteY0" fmla="*/ -120 h 144396"/>
                  <a:gd name="connsiteX1" fmla="*/ 28948 w 402824"/>
                  <a:gd name="connsiteY1" fmla="*/ -120 h 144396"/>
                  <a:gd name="connsiteX2" fmla="*/ -66 w 402824"/>
                  <a:gd name="connsiteY2" fmla="*/ 144277 h 144396"/>
                  <a:gd name="connsiteX3" fmla="*/ 402758 w 402824"/>
                  <a:gd name="connsiteY3" fmla="*/ 125629 h 144396"/>
                  <a:gd name="connsiteX4" fmla="*/ 401687 w 402824"/>
                  <a:gd name="connsiteY4" fmla="*/ -120 h 1443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2824" h="144396">
                    <a:moveTo>
                      <a:pt x="401687" y="-120"/>
                    </a:moveTo>
                    <a:lnTo>
                      <a:pt x="28948" y="-120"/>
                    </a:lnTo>
                    <a:cubicBezTo>
                      <a:pt x="16272" y="47363"/>
                      <a:pt x="6581" y="95589"/>
                      <a:pt x="-66" y="144277"/>
                    </a:cubicBezTo>
                    <a:lnTo>
                      <a:pt x="402758" y="125629"/>
                    </a:lnTo>
                    <a:cubicBezTo>
                      <a:pt x="402533" y="102079"/>
                      <a:pt x="402138" y="55036"/>
                      <a:pt x="401687" y="-120"/>
                    </a:cubicBezTo>
                    <a:close/>
                  </a:path>
                </a:pathLst>
              </a:custGeom>
              <a:solidFill>
                <a:srgbClr val="F2B602"/>
              </a:solidFill>
              <a:ln w="5633" cap="flat">
                <a:noFill/>
                <a:prstDash val="solid"/>
                <a:miter/>
              </a:ln>
            </p:spPr>
            <p:txBody>
              <a:bodyPr rtlCol="0" anchor="ctr"/>
              <a:lstStyle/>
              <a:p>
                <a:endParaRPr lang="fr-FR"/>
              </a:p>
            </p:txBody>
          </p:sp>
          <p:sp>
            <p:nvSpPr>
              <p:cNvPr id="1184" name="Graphique 2">
                <a:extLst>
                  <a:ext uri="{FF2B5EF4-FFF2-40B4-BE49-F238E27FC236}">
                    <a16:creationId xmlns:a16="http://schemas.microsoft.com/office/drawing/2014/main" id="{F87A928C-6401-4E68-9CCD-654329869578}"/>
                  </a:ext>
                </a:extLst>
              </p:cNvPr>
              <p:cNvSpPr/>
              <p:nvPr/>
            </p:nvSpPr>
            <p:spPr>
              <a:xfrm>
                <a:off x="7238432" y="4794377"/>
                <a:ext cx="45026" cy="715819"/>
              </a:xfrm>
              <a:custGeom>
                <a:avLst/>
                <a:gdLst>
                  <a:gd name="connsiteX0" fmla="*/ 32453 w 45026"/>
                  <a:gd name="connsiteY0" fmla="*/ 37814 h 715819"/>
                  <a:gd name="connsiteX1" fmla="*/ 33129 w 45026"/>
                  <a:gd name="connsiteY1" fmla="*/ 39279 h 715819"/>
                  <a:gd name="connsiteX2" fmla="*/ 33129 w 45026"/>
                  <a:gd name="connsiteY2" fmla="*/ 39673 h 715819"/>
                  <a:gd name="connsiteX3" fmla="*/ 33129 w 45026"/>
                  <a:gd name="connsiteY3" fmla="*/ 40405 h 715819"/>
                  <a:gd name="connsiteX4" fmla="*/ 32622 w 45026"/>
                  <a:gd name="connsiteY4" fmla="*/ 42772 h 715819"/>
                  <a:gd name="connsiteX5" fmla="*/ 30707 w 45026"/>
                  <a:gd name="connsiteY5" fmla="*/ 52406 h 715819"/>
                  <a:gd name="connsiteX6" fmla="*/ 27158 w 45026"/>
                  <a:gd name="connsiteY6" fmla="*/ 71899 h 715819"/>
                  <a:gd name="connsiteX7" fmla="*/ 20904 w 45026"/>
                  <a:gd name="connsiteY7" fmla="*/ 111843 h 715819"/>
                  <a:gd name="connsiteX8" fmla="*/ 11326 w 45026"/>
                  <a:gd name="connsiteY8" fmla="*/ 194831 h 715819"/>
                  <a:gd name="connsiteX9" fmla="*/ 1186 w 45026"/>
                  <a:gd name="connsiteY9" fmla="*/ 368073 h 715819"/>
                  <a:gd name="connsiteX10" fmla="*/ 5636 w 45026"/>
                  <a:gd name="connsiteY10" fmla="*/ 706108 h 715819"/>
                  <a:gd name="connsiteX11" fmla="*/ 7270 w 45026"/>
                  <a:gd name="connsiteY11" fmla="*/ 706108 h 715819"/>
                  <a:gd name="connsiteX12" fmla="*/ 10481 w 45026"/>
                  <a:gd name="connsiteY12" fmla="*/ 378102 h 715819"/>
                  <a:gd name="connsiteX13" fmla="*/ 21749 w 45026"/>
                  <a:gd name="connsiteY13" fmla="*/ 214043 h 715819"/>
                  <a:gd name="connsiteX14" fmla="*/ 42031 w 45026"/>
                  <a:gd name="connsiteY14" fmla="*/ 52687 h 715819"/>
                  <a:gd name="connsiteX15" fmla="*/ 44960 w 45026"/>
                  <a:gd name="connsiteY15" fmla="*/ 36180 h 715819"/>
                  <a:gd name="connsiteX16" fmla="*/ 44397 w 45026"/>
                  <a:gd name="connsiteY16" fmla="*/ 34884 h 715819"/>
                  <a:gd name="connsiteX17" fmla="*/ 43271 w 45026"/>
                  <a:gd name="connsiteY17" fmla="*/ 33701 h 715819"/>
                  <a:gd name="connsiteX18" fmla="*/ 41073 w 45026"/>
                  <a:gd name="connsiteY18" fmla="*/ 31391 h 715819"/>
                  <a:gd name="connsiteX19" fmla="*/ 38650 w 45026"/>
                  <a:gd name="connsiteY19" fmla="*/ 28856 h 715819"/>
                  <a:gd name="connsiteX20" fmla="*/ 34538 w 45026"/>
                  <a:gd name="connsiteY20" fmla="*/ 24631 h 715819"/>
                  <a:gd name="connsiteX21" fmla="*/ 20622 w 45026"/>
                  <a:gd name="connsiteY21" fmla="*/ 11165 h 715819"/>
                  <a:gd name="connsiteX22" fmla="*/ 5805 w 45026"/>
                  <a:gd name="connsiteY22" fmla="*/ -102 h 715819"/>
                  <a:gd name="connsiteX23" fmla="*/ 32453 w 45026"/>
                  <a:gd name="connsiteY23" fmla="*/ 37814 h 715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5026" h="715819">
                    <a:moveTo>
                      <a:pt x="32453" y="37814"/>
                    </a:moveTo>
                    <a:cubicBezTo>
                      <a:pt x="32848" y="38434"/>
                      <a:pt x="33524" y="38659"/>
                      <a:pt x="33129" y="39279"/>
                    </a:cubicBezTo>
                    <a:lnTo>
                      <a:pt x="33129" y="39673"/>
                    </a:lnTo>
                    <a:cubicBezTo>
                      <a:pt x="33129" y="39915"/>
                      <a:pt x="33129" y="40163"/>
                      <a:pt x="33129" y="40405"/>
                    </a:cubicBezTo>
                    <a:lnTo>
                      <a:pt x="32622" y="42772"/>
                    </a:lnTo>
                    <a:cubicBezTo>
                      <a:pt x="32003" y="45983"/>
                      <a:pt x="31383" y="49194"/>
                      <a:pt x="30707" y="52406"/>
                    </a:cubicBezTo>
                    <a:cubicBezTo>
                      <a:pt x="29411" y="58828"/>
                      <a:pt x="28284" y="65364"/>
                      <a:pt x="27158" y="71899"/>
                    </a:cubicBezTo>
                    <a:cubicBezTo>
                      <a:pt x="24848" y="85026"/>
                      <a:pt x="22820" y="98322"/>
                      <a:pt x="20904" y="111843"/>
                    </a:cubicBezTo>
                    <a:cubicBezTo>
                      <a:pt x="17073" y="138886"/>
                      <a:pt x="13974" y="166605"/>
                      <a:pt x="11326" y="194831"/>
                    </a:cubicBezTo>
                    <a:cubicBezTo>
                      <a:pt x="6031" y="251170"/>
                      <a:pt x="2932" y="309650"/>
                      <a:pt x="1186" y="368073"/>
                    </a:cubicBezTo>
                    <a:cubicBezTo>
                      <a:pt x="-1913" y="485033"/>
                      <a:pt x="1186" y="602162"/>
                      <a:pt x="5636" y="706108"/>
                    </a:cubicBezTo>
                    <a:cubicBezTo>
                      <a:pt x="6087" y="718840"/>
                      <a:pt x="7552" y="718953"/>
                      <a:pt x="7270" y="706108"/>
                    </a:cubicBezTo>
                    <a:cubicBezTo>
                      <a:pt x="4340" y="597993"/>
                      <a:pt x="5355" y="487907"/>
                      <a:pt x="10481" y="378102"/>
                    </a:cubicBezTo>
                    <a:cubicBezTo>
                      <a:pt x="13242" y="323228"/>
                      <a:pt x="16679" y="268410"/>
                      <a:pt x="21749" y="214043"/>
                    </a:cubicBezTo>
                    <a:cubicBezTo>
                      <a:pt x="26819" y="159675"/>
                      <a:pt x="33017" y="105590"/>
                      <a:pt x="42031" y="52687"/>
                    </a:cubicBezTo>
                    <a:cubicBezTo>
                      <a:pt x="43045" y="47053"/>
                      <a:pt x="44059" y="41420"/>
                      <a:pt x="44960" y="36180"/>
                    </a:cubicBezTo>
                    <a:cubicBezTo>
                      <a:pt x="44960" y="35617"/>
                      <a:pt x="44960" y="35279"/>
                      <a:pt x="44397" y="34884"/>
                    </a:cubicBezTo>
                    <a:lnTo>
                      <a:pt x="43271" y="33701"/>
                    </a:lnTo>
                    <a:lnTo>
                      <a:pt x="41073" y="31391"/>
                    </a:lnTo>
                    <a:lnTo>
                      <a:pt x="38650" y="28856"/>
                    </a:lnTo>
                    <a:lnTo>
                      <a:pt x="34538" y="24631"/>
                    </a:lnTo>
                    <a:cubicBezTo>
                      <a:pt x="28904" y="18997"/>
                      <a:pt x="24566" y="14771"/>
                      <a:pt x="20622" y="11165"/>
                    </a:cubicBezTo>
                    <a:cubicBezTo>
                      <a:pt x="16397" y="6546"/>
                      <a:pt x="11383" y="2726"/>
                      <a:pt x="5805" y="-102"/>
                    </a:cubicBezTo>
                    <a:cubicBezTo>
                      <a:pt x="1749" y="-666"/>
                      <a:pt x="10087" y="12349"/>
                      <a:pt x="32453" y="37814"/>
                    </a:cubicBezTo>
                    <a:close/>
                  </a:path>
                </a:pathLst>
              </a:custGeom>
              <a:solidFill>
                <a:srgbClr val="333E68"/>
              </a:solidFill>
              <a:ln w="5633" cap="flat">
                <a:noFill/>
                <a:prstDash val="solid"/>
                <a:miter/>
              </a:ln>
            </p:spPr>
            <p:txBody>
              <a:bodyPr rtlCol="0" anchor="ctr"/>
              <a:lstStyle/>
              <a:p>
                <a:endParaRPr lang="fr-FR"/>
              </a:p>
            </p:txBody>
          </p:sp>
          <p:sp>
            <p:nvSpPr>
              <p:cNvPr id="1185" name="Graphique 2">
                <a:extLst>
                  <a:ext uri="{FF2B5EF4-FFF2-40B4-BE49-F238E27FC236}">
                    <a16:creationId xmlns:a16="http://schemas.microsoft.com/office/drawing/2014/main" id="{EBD46CEF-6C27-4DA6-8B9D-583DC12260A0}"/>
                  </a:ext>
                </a:extLst>
              </p:cNvPr>
              <p:cNvSpPr/>
              <p:nvPr/>
            </p:nvSpPr>
            <p:spPr>
              <a:xfrm>
                <a:off x="7227514" y="5717116"/>
                <a:ext cx="1495745" cy="217293"/>
              </a:xfrm>
              <a:custGeom>
                <a:avLst/>
                <a:gdLst>
                  <a:gd name="connsiteX0" fmla="*/ -66 w 1495745"/>
                  <a:gd name="connsiteY0" fmla="*/ 199940 h 217293"/>
                  <a:gd name="connsiteX1" fmla="*/ 580564 w 1495745"/>
                  <a:gd name="connsiteY1" fmla="*/ 148164 h 217293"/>
                  <a:gd name="connsiteX2" fmla="*/ 1495680 w 1495745"/>
                  <a:gd name="connsiteY2" fmla="*/ 112051 h 217293"/>
                  <a:gd name="connsiteX3" fmla="*/ 1487623 w 1495745"/>
                  <a:gd name="connsiteY3" fmla="*/ -120 h 217293"/>
                  <a:gd name="connsiteX4" fmla="*/ 542197 w 1495745"/>
                  <a:gd name="connsiteY4" fmla="*/ 19430 h 217293"/>
                  <a:gd name="connsiteX5" fmla="*/ 152669 w 1495745"/>
                  <a:gd name="connsiteY5" fmla="*/ 78191 h 217293"/>
                  <a:gd name="connsiteX6" fmla="*/ -66 w 1495745"/>
                  <a:gd name="connsiteY6" fmla="*/ 132615 h 217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5745" h="217293">
                    <a:moveTo>
                      <a:pt x="-66" y="199940"/>
                    </a:moveTo>
                    <a:cubicBezTo>
                      <a:pt x="116837" y="210306"/>
                      <a:pt x="414758" y="215489"/>
                      <a:pt x="580564" y="148164"/>
                    </a:cubicBezTo>
                    <a:cubicBezTo>
                      <a:pt x="694538" y="194757"/>
                      <a:pt x="1175167" y="293576"/>
                      <a:pt x="1495680" y="112051"/>
                    </a:cubicBezTo>
                    <a:lnTo>
                      <a:pt x="1487623" y="-120"/>
                    </a:lnTo>
                    <a:lnTo>
                      <a:pt x="542197" y="19430"/>
                    </a:lnTo>
                    <a:lnTo>
                      <a:pt x="152669" y="78191"/>
                    </a:lnTo>
                    <a:lnTo>
                      <a:pt x="-66" y="132615"/>
                    </a:lnTo>
                    <a:close/>
                  </a:path>
                </a:pathLst>
              </a:custGeom>
              <a:solidFill>
                <a:srgbClr val="190501">
                  <a:alpha val="9000"/>
                </a:srgbClr>
              </a:solidFill>
              <a:ln w="5633" cap="flat">
                <a:noFill/>
                <a:prstDash val="solid"/>
                <a:miter/>
              </a:ln>
            </p:spPr>
            <p:txBody>
              <a:bodyPr rtlCol="0" anchor="ctr"/>
              <a:lstStyle/>
              <a:p>
                <a:endParaRPr lang="fr-FR"/>
              </a:p>
            </p:txBody>
          </p:sp>
          <p:sp>
            <p:nvSpPr>
              <p:cNvPr id="1186" name="Graphique 2">
                <a:extLst>
                  <a:ext uri="{FF2B5EF4-FFF2-40B4-BE49-F238E27FC236}">
                    <a16:creationId xmlns:a16="http://schemas.microsoft.com/office/drawing/2014/main" id="{2B951782-32E9-4C8F-8E45-6B6480B608CD}"/>
                  </a:ext>
                </a:extLst>
              </p:cNvPr>
              <p:cNvSpPr/>
              <p:nvPr/>
            </p:nvSpPr>
            <p:spPr>
              <a:xfrm>
                <a:off x="6836634" y="5508780"/>
                <a:ext cx="1308977" cy="373674"/>
              </a:xfrm>
              <a:custGeom>
                <a:avLst/>
                <a:gdLst>
                  <a:gd name="connsiteX0" fmla="*/ 1251280 w 1308977"/>
                  <a:gd name="connsiteY0" fmla="*/ 55255 h 373674"/>
                  <a:gd name="connsiteX1" fmla="*/ 987895 w 1308977"/>
                  <a:gd name="connsiteY1" fmla="*/ 14635 h 373674"/>
                  <a:gd name="connsiteX2" fmla="*/ 408674 w 1308977"/>
                  <a:gd name="connsiteY2" fmla="*/ 14635 h 373674"/>
                  <a:gd name="connsiteX3" fmla="*/ 408674 w 1308977"/>
                  <a:gd name="connsiteY3" fmla="*/ 1226 h 373674"/>
                  <a:gd name="connsiteX4" fmla="*/ 5849 w 1308977"/>
                  <a:gd name="connsiteY4" fmla="*/ 19874 h 373674"/>
                  <a:gd name="connsiteX5" fmla="*/ 108217 w 1308977"/>
                  <a:gd name="connsiteY5" fmla="*/ 320668 h 373674"/>
                  <a:gd name="connsiteX6" fmla="*/ 1308521 w 1308977"/>
                  <a:gd name="connsiteY6" fmla="*/ 228441 h 373674"/>
                  <a:gd name="connsiteX7" fmla="*/ 1251280 w 1308977"/>
                  <a:gd name="connsiteY7" fmla="*/ 55255 h 3736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08977" h="373674">
                    <a:moveTo>
                      <a:pt x="1251280" y="55255"/>
                    </a:moveTo>
                    <a:cubicBezTo>
                      <a:pt x="1185138" y="6128"/>
                      <a:pt x="1111222" y="-17591"/>
                      <a:pt x="987895" y="14635"/>
                    </a:cubicBezTo>
                    <a:cubicBezTo>
                      <a:pt x="864569" y="46861"/>
                      <a:pt x="408899" y="52551"/>
                      <a:pt x="408674" y="14635"/>
                    </a:cubicBezTo>
                    <a:cubicBezTo>
                      <a:pt x="408674" y="11987"/>
                      <a:pt x="408674" y="7367"/>
                      <a:pt x="408674" y="1226"/>
                    </a:cubicBezTo>
                    <a:lnTo>
                      <a:pt x="5849" y="19874"/>
                    </a:lnTo>
                    <a:cubicBezTo>
                      <a:pt x="-12236" y="159426"/>
                      <a:pt x="8215" y="275259"/>
                      <a:pt x="108217" y="320668"/>
                    </a:cubicBezTo>
                    <a:cubicBezTo>
                      <a:pt x="340052" y="425797"/>
                      <a:pt x="913133" y="363374"/>
                      <a:pt x="1308521" y="228441"/>
                    </a:cubicBezTo>
                    <a:cubicBezTo>
                      <a:pt x="1308465" y="228441"/>
                      <a:pt x="1317535" y="104439"/>
                      <a:pt x="1251280" y="55255"/>
                    </a:cubicBezTo>
                    <a:close/>
                  </a:path>
                </a:pathLst>
              </a:custGeom>
              <a:solidFill>
                <a:srgbClr val="1760BF"/>
              </a:solidFill>
              <a:ln w="5633" cap="flat">
                <a:noFill/>
                <a:prstDash val="solid"/>
                <a:miter/>
              </a:ln>
            </p:spPr>
            <p:txBody>
              <a:bodyPr rtlCol="0" anchor="ctr"/>
              <a:lstStyle/>
              <a:p>
                <a:endParaRPr lang="fr-FR"/>
              </a:p>
            </p:txBody>
          </p:sp>
          <p:sp>
            <p:nvSpPr>
              <p:cNvPr id="1187" name="Graphique 2">
                <a:extLst>
                  <a:ext uri="{FF2B5EF4-FFF2-40B4-BE49-F238E27FC236}">
                    <a16:creationId xmlns:a16="http://schemas.microsoft.com/office/drawing/2014/main" id="{D4EB0852-C68C-4917-AB81-0656C3FFCD6D}"/>
                  </a:ext>
                </a:extLst>
              </p:cNvPr>
              <p:cNvSpPr/>
              <p:nvPr/>
            </p:nvSpPr>
            <p:spPr>
              <a:xfrm>
                <a:off x="7397264" y="5550071"/>
                <a:ext cx="495107" cy="279103"/>
              </a:xfrm>
              <a:custGeom>
                <a:avLst/>
                <a:gdLst>
                  <a:gd name="connsiteX0" fmla="*/ -66 w 495107"/>
                  <a:gd name="connsiteY0" fmla="*/ 5514 h 279103"/>
                  <a:gd name="connsiteX1" fmla="*/ 396786 w 495107"/>
                  <a:gd name="connsiteY1" fmla="*/ 278984 h 279103"/>
                  <a:gd name="connsiteX2" fmla="*/ 495041 w 495107"/>
                  <a:gd name="connsiteY2" fmla="*/ 258139 h 279103"/>
                  <a:gd name="connsiteX3" fmla="*/ 53287 w 495107"/>
                  <a:gd name="connsiteY3" fmla="*/ -120 h 279103"/>
                </a:gdLst>
                <a:ahLst/>
                <a:cxnLst>
                  <a:cxn ang="0">
                    <a:pos x="connsiteX0" y="connsiteY0"/>
                  </a:cxn>
                  <a:cxn ang="0">
                    <a:pos x="connsiteX1" y="connsiteY1"/>
                  </a:cxn>
                  <a:cxn ang="0">
                    <a:pos x="connsiteX2" y="connsiteY2"/>
                  </a:cxn>
                  <a:cxn ang="0">
                    <a:pos x="connsiteX3" y="connsiteY3"/>
                  </a:cxn>
                </a:cxnLst>
                <a:rect l="l" t="t" r="r" b="b"/>
                <a:pathLst>
                  <a:path w="495107" h="279103">
                    <a:moveTo>
                      <a:pt x="-66" y="5514"/>
                    </a:moveTo>
                    <a:cubicBezTo>
                      <a:pt x="6694" y="76727"/>
                      <a:pt x="7202" y="227377"/>
                      <a:pt x="396786" y="278984"/>
                    </a:cubicBezTo>
                    <a:lnTo>
                      <a:pt x="495041" y="258139"/>
                    </a:lnTo>
                    <a:lnTo>
                      <a:pt x="53287" y="-120"/>
                    </a:lnTo>
                    <a:close/>
                  </a:path>
                </a:pathLst>
              </a:custGeom>
              <a:solidFill>
                <a:srgbClr val="190501">
                  <a:alpha val="5000"/>
                </a:srgbClr>
              </a:solidFill>
              <a:ln w="5633" cap="flat">
                <a:noFill/>
                <a:prstDash val="solid"/>
                <a:miter/>
              </a:ln>
            </p:spPr>
            <p:txBody>
              <a:bodyPr rtlCol="0" anchor="ctr"/>
              <a:lstStyle/>
              <a:p>
                <a:endParaRPr lang="fr-FR"/>
              </a:p>
            </p:txBody>
          </p:sp>
          <p:sp>
            <p:nvSpPr>
              <p:cNvPr id="1188" name="Graphique 2">
                <a:extLst>
                  <a:ext uri="{FF2B5EF4-FFF2-40B4-BE49-F238E27FC236}">
                    <a16:creationId xmlns:a16="http://schemas.microsoft.com/office/drawing/2014/main" id="{43B193C8-0EAC-406B-88AE-6776DB992178}"/>
                  </a:ext>
                </a:extLst>
              </p:cNvPr>
              <p:cNvSpPr/>
              <p:nvPr/>
            </p:nvSpPr>
            <p:spPr>
              <a:xfrm>
                <a:off x="8568045" y="5295474"/>
                <a:ext cx="288737" cy="118199"/>
              </a:xfrm>
              <a:custGeom>
                <a:avLst/>
                <a:gdLst>
                  <a:gd name="connsiteX0" fmla="*/ -66 w 288737"/>
                  <a:gd name="connsiteY0" fmla="*/ 43543 h 118199"/>
                  <a:gd name="connsiteX1" fmla="*/ 287263 w 288737"/>
                  <a:gd name="connsiteY1" fmla="*/ 118079 h 118199"/>
                  <a:gd name="connsiteX2" fmla="*/ 288671 w 288737"/>
                  <a:gd name="connsiteY2" fmla="*/ 73459 h 118199"/>
                  <a:gd name="connsiteX3" fmla="*/ 4610 w 288737"/>
                  <a:gd name="connsiteY3" fmla="*/ -120 h 118199"/>
                  <a:gd name="connsiteX4" fmla="*/ -66 w 288737"/>
                  <a:gd name="connsiteY4" fmla="*/ 43543 h 1181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8737" h="118199">
                    <a:moveTo>
                      <a:pt x="-66" y="43543"/>
                    </a:moveTo>
                    <a:cubicBezTo>
                      <a:pt x="73907" y="72896"/>
                      <a:pt x="195149" y="103488"/>
                      <a:pt x="287263" y="118079"/>
                    </a:cubicBezTo>
                    <a:cubicBezTo>
                      <a:pt x="287995" y="103279"/>
                      <a:pt x="288447" y="88406"/>
                      <a:pt x="288671" y="73459"/>
                    </a:cubicBezTo>
                    <a:cubicBezTo>
                      <a:pt x="212163" y="57966"/>
                      <a:pt x="101288" y="32726"/>
                      <a:pt x="4610" y="-120"/>
                    </a:cubicBezTo>
                    <a:cubicBezTo>
                      <a:pt x="3878" y="14511"/>
                      <a:pt x="2357" y="29092"/>
                      <a:pt x="-66" y="43543"/>
                    </a:cubicBezTo>
                    <a:close/>
                  </a:path>
                </a:pathLst>
              </a:custGeom>
              <a:solidFill>
                <a:srgbClr val="1760BF"/>
              </a:solidFill>
              <a:ln w="5633" cap="flat">
                <a:noFill/>
                <a:prstDash val="solid"/>
                <a:miter/>
              </a:ln>
            </p:spPr>
            <p:txBody>
              <a:bodyPr rtlCol="0" anchor="ctr"/>
              <a:lstStyle/>
              <a:p>
                <a:endParaRPr lang="fr-FR"/>
              </a:p>
            </p:txBody>
          </p:sp>
          <p:sp>
            <p:nvSpPr>
              <p:cNvPr id="1189" name="Graphique 2">
                <a:extLst>
                  <a:ext uri="{FF2B5EF4-FFF2-40B4-BE49-F238E27FC236}">
                    <a16:creationId xmlns:a16="http://schemas.microsoft.com/office/drawing/2014/main" id="{097CC06C-D882-4100-BB56-F27CFD25DF9C}"/>
                  </a:ext>
                </a:extLst>
              </p:cNvPr>
              <p:cNvSpPr/>
              <p:nvPr/>
            </p:nvSpPr>
            <p:spPr>
              <a:xfrm>
                <a:off x="8538073" y="5103358"/>
                <a:ext cx="10873" cy="14028"/>
              </a:xfrm>
              <a:custGeom>
                <a:avLst/>
                <a:gdLst>
                  <a:gd name="connsiteX0" fmla="*/ 8891 w 10873"/>
                  <a:gd name="connsiteY0" fmla="*/ -120 h 14028"/>
                  <a:gd name="connsiteX1" fmla="*/ -66 w 10873"/>
                  <a:gd name="connsiteY1" fmla="*/ 8781 h 14028"/>
                  <a:gd name="connsiteX2" fmla="*/ 10808 w 10873"/>
                  <a:gd name="connsiteY2" fmla="*/ 13909 h 14028"/>
                  <a:gd name="connsiteX3" fmla="*/ 8891 w 10873"/>
                  <a:gd name="connsiteY3" fmla="*/ -120 h 14028"/>
                </a:gdLst>
                <a:ahLst/>
                <a:cxnLst>
                  <a:cxn ang="0">
                    <a:pos x="connsiteX0" y="connsiteY0"/>
                  </a:cxn>
                  <a:cxn ang="0">
                    <a:pos x="connsiteX1" y="connsiteY1"/>
                  </a:cxn>
                  <a:cxn ang="0">
                    <a:pos x="connsiteX2" y="connsiteY2"/>
                  </a:cxn>
                  <a:cxn ang="0">
                    <a:pos x="connsiteX3" y="connsiteY3"/>
                  </a:cxn>
                </a:cxnLst>
                <a:rect l="l" t="t" r="r" b="b"/>
                <a:pathLst>
                  <a:path w="10873" h="14028">
                    <a:moveTo>
                      <a:pt x="8891" y="-120"/>
                    </a:moveTo>
                    <a:lnTo>
                      <a:pt x="-66" y="8781"/>
                    </a:lnTo>
                    <a:cubicBezTo>
                      <a:pt x="3370" y="10472"/>
                      <a:pt x="6976" y="12218"/>
                      <a:pt x="10808" y="13909"/>
                    </a:cubicBezTo>
                    <a:cubicBezTo>
                      <a:pt x="10469" y="9232"/>
                      <a:pt x="9511" y="4556"/>
                      <a:pt x="8891" y="-120"/>
                    </a:cubicBezTo>
                    <a:close/>
                  </a:path>
                </a:pathLst>
              </a:custGeom>
              <a:solidFill>
                <a:srgbClr val="1760BF"/>
              </a:solidFill>
              <a:ln w="5633" cap="flat">
                <a:noFill/>
                <a:prstDash val="solid"/>
                <a:miter/>
              </a:ln>
            </p:spPr>
            <p:txBody>
              <a:bodyPr rtlCol="0" anchor="ctr"/>
              <a:lstStyle/>
              <a:p>
                <a:endParaRPr lang="fr-FR"/>
              </a:p>
            </p:txBody>
          </p:sp>
          <p:sp>
            <p:nvSpPr>
              <p:cNvPr id="1190" name="Graphique 2">
                <a:extLst>
                  <a:ext uri="{FF2B5EF4-FFF2-40B4-BE49-F238E27FC236}">
                    <a16:creationId xmlns:a16="http://schemas.microsoft.com/office/drawing/2014/main" id="{21F86DE0-80BD-4D8C-B2A8-8377EC2FEA4F}"/>
                  </a:ext>
                </a:extLst>
              </p:cNvPr>
              <p:cNvSpPr/>
              <p:nvPr/>
            </p:nvSpPr>
            <p:spPr>
              <a:xfrm>
                <a:off x="8551989" y="4854847"/>
                <a:ext cx="298540" cy="344288"/>
              </a:xfrm>
              <a:custGeom>
                <a:avLst/>
                <a:gdLst>
                  <a:gd name="connsiteX0" fmla="*/ 298474 w 298540"/>
                  <a:gd name="connsiteY0" fmla="*/ 344168 h 344288"/>
                  <a:gd name="connsiteX1" fmla="*/ 243487 w 298540"/>
                  <a:gd name="connsiteY1" fmla="*/ -120 h 344288"/>
                  <a:gd name="connsiteX2" fmla="*/ -66 w 298540"/>
                  <a:gd name="connsiteY2" fmla="*/ 243434 h 344288"/>
                  <a:gd name="connsiteX3" fmla="*/ 4498 w 298540"/>
                  <a:gd name="connsiteY3" fmla="*/ 265970 h 344288"/>
                  <a:gd name="connsiteX4" fmla="*/ 298474 w 298540"/>
                  <a:gd name="connsiteY4" fmla="*/ 344168 h 3442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8540" h="344288">
                    <a:moveTo>
                      <a:pt x="298474" y="344168"/>
                    </a:moveTo>
                    <a:cubicBezTo>
                      <a:pt x="288502" y="228228"/>
                      <a:pt x="270136" y="113161"/>
                      <a:pt x="243487" y="-120"/>
                    </a:cubicBezTo>
                    <a:lnTo>
                      <a:pt x="-66" y="243434"/>
                    </a:lnTo>
                    <a:cubicBezTo>
                      <a:pt x="1455" y="250758"/>
                      <a:pt x="3033" y="258195"/>
                      <a:pt x="4498" y="265970"/>
                    </a:cubicBezTo>
                    <a:cubicBezTo>
                      <a:pt x="75428" y="295998"/>
                      <a:pt x="201909" y="328506"/>
                      <a:pt x="298474" y="344168"/>
                    </a:cubicBezTo>
                    <a:close/>
                  </a:path>
                </a:pathLst>
              </a:custGeom>
              <a:solidFill>
                <a:srgbClr val="1760BF"/>
              </a:solidFill>
              <a:ln w="5633" cap="flat">
                <a:noFill/>
                <a:prstDash val="solid"/>
                <a:miter/>
              </a:ln>
            </p:spPr>
            <p:txBody>
              <a:bodyPr rtlCol="0" anchor="ctr"/>
              <a:lstStyle/>
              <a:p>
                <a:endParaRPr lang="fr-FR"/>
              </a:p>
            </p:txBody>
          </p:sp>
          <p:sp>
            <p:nvSpPr>
              <p:cNvPr id="1191" name="Graphique 2">
                <a:extLst>
                  <a:ext uri="{FF2B5EF4-FFF2-40B4-BE49-F238E27FC236}">
                    <a16:creationId xmlns:a16="http://schemas.microsoft.com/office/drawing/2014/main" id="{5FA36325-F8BE-4638-BDD1-596577237FA1}"/>
                  </a:ext>
                </a:extLst>
              </p:cNvPr>
              <p:cNvSpPr/>
              <p:nvPr/>
            </p:nvSpPr>
            <p:spPr>
              <a:xfrm>
                <a:off x="7429095" y="5454013"/>
                <a:ext cx="1404645" cy="449577"/>
              </a:xfrm>
              <a:custGeom>
                <a:avLst/>
                <a:gdLst>
                  <a:gd name="connsiteX0" fmla="*/ 1059221 w 1404645"/>
                  <a:gd name="connsiteY0" fmla="*/ 23205 h 449577"/>
                  <a:gd name="connsiteX1" fmla="*/ 1045981 w 1404645"/>
                  <a:gd name="connsiteY1" fmla="*/ 29853 h 449577"/>
                  <a:gd name="connsiteX2" fmla="*/ 1035896 w 1404645"/>
                  <a:gd name="connsiteY2" fmla="*/ 32162 h 449577"/>
                  <a:gd name="connsiteX3" fmla="*/ 1027389 w 1404645"/>
                  <a:gd name="connsiteY3" fmla="*/ 28557 h 449577"/>
                  <a:gd name="connsiteX4" fmla="*/ 1038657 w 1404645"/>
                  <a:gd name="connsiteY4" fmla="*/ 12725 h 449577"/>
                  <a:gd name="connsiteX5" fmla="*/ 1014375 w 1404645"/>
                  <a:gd name="connsiteY5" fmla="*/ -120 h 449577"/>
                  <a:gd name="connsiteX6" fmla="*/ 916401 w 1404645"/>
                  <a:gd name="connsiteY6" fmla="*/ 110023 h 449577"/>
                  <a:gd name="connsiteX7" fmla="*/ 196388 w 1404645"/>
                  <a:gd name="connsiteY7" fmla="*/ 24444 h 449577"/>
                  <a:gd name="connsiteX8" fmla="*/ -66 w 1404645"/>
                  <a:gd name="connsiteY8" fmla="*/ 92502 h 449577"/>
                  <a:gd name="connsiteX9" fmla="*/ 278756 w 1404645"/>
                  <a:gd name="connsiteY9" fmla="*/ 315379 h 449577"/>
                  <a:gd name="connsiteX10" fmla="*/ 1231506 w 1404645"/>
                  <a:gd name="connsiteY10" fmla="*/ 375605 h 449577"/>
                  <a:gd name="connsiteX11" fmla="*/ 1404579 w 1404645"/>
                  <a:gd name="connsiteY11" fmla="*/ 123939 h 449577"/>
                  <a:gd name="connsiteX12" fmla="*/ 1059728 w 1404645"/>
                  <a:gd name="connsiteY12" fmla="*/ 22528 h 4495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04645" h="449577">
                    <a:moveTo>
                      <a:pt x="1059221" y="23205"/>
                    </a:moveTo>
                    <a:cubicBezTo>
                      <a:pt x="1054939" y="25711"/>
                      <a:pt x="1050545" y="27931"/>
                      <a:pt x="1045981" y="29853"/>
                    </a:cubicBezTo>
                    <a:cubicBezTo>
                      <a:pt x="1042770" y="31086"/>
                      <a:pt x="1039333" y="31864"/>
                      <a:pt x="1035896" y="32162"/>
                    </a:cubicBezTo>
                    <a:cubicBezTo>
                      <a:pt x="1030263" y="32670"/>
                      <a:pt x="1027671" y="31261"/>
                      <a:pt x="1027389" y="28557"/>
                    </a:cubicBezTo>
                    <a:cubicBezTo>
                      <a:pt x="1026994" y="24895"/>
                      <a:pt x="1031164" y="19880"/>
                      <a:pt x="1038657" y="12725"/>
                    </a:cubicBezTo>
                    <a:cubicBezTo>
                      <a:pt x="1030150" y="8517"/>
                      <a:pt x="1022037" y="4235"/>
                      <a:pt x="1014375" y="-120"/>
                    </a:cubicBezTo>
                    <a:cubicBezTo>
                      <a:pt x="1003614" y="67149"/>
                      <a:pt x="972515" y="117009"/>
                      <a:pt x="916401" y="110023"/>
                    </a:cubicBezTo>
                    <a:cubicBezTo>
                      <a:pt x="802314" y="95825"/>
                      <a:pt x="389011" y="-6205"/>
                      <a:pt x="196388" y="24444"/>
                    </a:cubicBezTo>
                    <a:cubicBezTo>
                      <a:pt x="3764" y="55092"/>
                      <a:pt x="-66" y="92502"/>
                      <a:pt x="-66" y="92502"/>
                    </a:cubicBezTo>
                    <a:cubicBezTo>
                      <a:pt x="16047" y="268786"/>
                      <a:pt x="93794" y="227715"/>
                      <a:pt x="278756" y="315379"/>
                    </a:cubicBezTo>
                    <a:cubicBezTo>
                      <a:pt x="463717" y="403042"/>
                      <a:pt x="891330" y="533017"/>
                      <a:pt x="1231506" y="375605"/>
                    </a:cubicBezTo>
                    <a:cubicBezTo>
                      <a:pt x="1325817" y="331999"/>
                      <a:pt x="1377987" y="237575"/>
                      <a:pt x="1404579" y="123939"/>
                    </a:cubicBezTo>
                    <a:cubicBezTo>
                      <a:pt x="1304408" y="102868"/>
                      <a:pt x="1160687" y="67599"/>
                      <a:pt x="1059728" y="22528"/>
                    </a:cubicBezTo>
                    <a:close/>
                  </a:path>
                </a:pathLst>
              </a:custGeom>
              <a:solidFill>
                <a:srgbClr val="1760BF"/>
              </a:solidFill>
              <a:ln w="5633" cap="flat">
                <a:noFill/>
                <a:prstDash val="solid"/>
                <a:miter/>
              </a:ln>
            </p:spPr>
            <p:txBody>
              <a:bodyPr rtlCol="0" anchor="ctr"/>
              <a:lstStyle/>
              <a:p>
                <a:endParaRPr lang="fr-FR"/>
              </a:p>
            </p:txBody>
          </p:sp>
          <p:sp>
            <p:nvSpPr>
              <p:cNvPr id="1192" name="Graphique 2">
                <a:extLst>
                  <a:ext uri="{FF2B5EF4-FFF2-40B4-BE49-F238E27FC236}">
                    <a16:creationId xmlns:a16="http://schemas.microsoft.com/office/drawing/2014/main" id="{1CECB1D2-7B0B-4F46-9AB5-6A52494350E5}"/>
                  </a:ext>
                </a:extLst>
              </p:cNvPr>
              <p:cNvSpPr/>
              <p:nvPr/>
            </p:nvSpPr>
            <p:spPr>
              <a:xfrm>
                <a:off x="8489114" y="5339137"/>
                <a:ext cx="366373" cy="239046"/>
              </a:xfrm>
              <a:custGeom>
                <a:avLst/>
                <a:gdLst>
                  <a:gd name="connsiteX0" fmla="*/ 78865 w 366373"/>
                  <a:gd name="connsiteY0" fmla="*/ -120 h 239046"/>
                  <a:gd name="connsiteX1" fmla="*/ 65175 w 366373"/>
                  <a:gd name="connsiteY1" fmla="*/ 51825 h 239046"/>
                  <a:gd name="connsiteX2" fmla="*/ 38583 w 366373"/>
                  <a:gd name="connsiteY2" fmla="*/ 101347 h 239046"/>
                  <a:gd name="connsiteX3" fmla="*/ -66 w 366373"/>
                  <a:gd name="connsiteY3" fmla="*/ 137516 h 239046"/>
                  <a:gd name="connsiteX4" fmla="*/ 344786 w 366373"/>
                  <a:gd name="connsiteY4" fmla="*/ 238927 h 239046"/>
                  <a:gd name="connsiteX5" fmla="*/ 366307 w 366373"/>
                  <a:gd name="connsiteY5" fmla="*/ 74529 h 239046"/>
                  <a:gd name="connsiteX6" fmla="*/ 78865 w 366373"/>
                  <a:gd name="connsiteY6" fmla="*/ -120 h 239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6373" h="239046">
                    <a:moveTo>
                      <a:pt x="78865" y="-120"/>
                    </a:moveTo>
                    <a:cubicBezTo>
                      <a:pt x="75992" y="17593"/>
                      <a:pt x="71372" y="34991"/>
                      <a:pt x="65175" y="51825"/>
                    </a:cubicBezTo>
                    <a:cubicBezTo>
                      <a:pt x="58639" y="69487"/>
                      <a:pt x="49682" y="86158"/>
                      <a:pt x="38583" y="101347"/>
                    </a:cubicBezTo>
                    <a:cubicBezTo>
                      <a:pt x="27709" y="115403"/>
                      <a:pt x="14695" y="127618"/>
                      <a:pt x="-66" y="137516"/>
                    </a:cubicBezTo>
                    <a:cubicBezTo>
                      <a:pt x="100894" y="182588"/>
                      <a:pt x="244615" y="217743"/>
                      <a:pt x="344786" y="238927"/>
                    </a:cubicBezTo>
                    <a:cubicBezTo>
                      <a:pt x="356786" y="184870"/>
                      <a:pt x="363997" y="129854"/>
                      <a:pt x="366307" y="74529"/>
                    </a:cubicBezTo>
                    <a:cubicBezTo>
                      <a:pt x="274080" y="59825"/>
                      <a:pt x="152838" y="29233"/>
                      <a:pt x="78865" y="-120"/>
                    </a:cubicBezTo>
                    <a:close/>
                  </a:path>
                </a:pathLst>
              </a:custGeom>
              <a:solidFill>
                <a:srgbClr val="F2B602"/>
              </a:solidFill>
              <a:ln w="5633" cap="flat">
                <a:noFill/>
                <a:prstDash val="solid"/>
                <a:miter/>
              </a:ln>
            </p:spPr>
            <p:txBody>
              <a:bodyPr rtlCol="0" anchor="ctr"/>
              <a:lstStyle/>
              <a:p>
                <a:endParaRPr lang="fr-FR"/>
              </a:p>
            </p:txBody>
          </p:sp>
          <p:sp>
            <p:nvSpPr>
              <p:cNvPr id="1193" name="Graphique 2">
                <a:extLst>
                  <a:ext uri="{FF2B5EF4-FFF2-40B4-BE49-F238E27FC236}">
                    <a16:creationId xmlns:a16="http://schemas.microsoft.com/office/drawing/2014/main" id="{CAC80ED2-1B89-4686-97D1-A31824B50942}"/>
                  </a:ext>
                </a:extLst>
              </p:cNvPr>
              <p:cNvSpPr/>
              <p:nvPr/>
            </p:nvSpPr>
            <p:spPr>
              <a:xfrm>
                <a:off x="8556553" y="5120711"/>
                <a:ext cx="300518" cy="248342"/>
              </a:xfrm>
              <a:custGeom>
                <a:avLst/>
                <a:gdLst>
                  <a:gd name="connsiteX0" fmla="*/ 16892 w 300518"/>
                  <a:gd name="connsiteY0" fmla="*/ 157742 h 248342"/>
                  <a:gd name="connsiteX1" fmla="*/ 16216 w 300518"/>
                  <a:gd name="connsiteY1" fmla="*/ 174644 h 248342"/>
                  <a:gd name="connsiteX2" fmla="*/ 300277 w 300518"/>
                  <a:gd name="connsiteY2" fmla="*/ 248223 h 248342"/>
                  <a:gd name="connsiteX3" fmla="*/ 293911 w 300518"/>
                  <a:gd name="connsiteY3" fmla="*/ 78304 h 248342"/>
                  <a:gd name="connsiteX4" fmla="*/ -66 w 300518"/>
                  <a:gd name="connsiteY4" fmla="*/ -120 h 248342"/>
                  <a:gd name="connsiteX5" fmla="*/ 16892 w 300518"/>
                  <a:gd name="connsiteY5" fmla="*/ 157742 h 248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0518" h="248342">
                    <a:moveTo>
                      <a:pt x="16892" y="157742"/>
                    </a:moveTo>
                    <a:cubicBezTo>
                      <a:pt x="16892" y="163376"/>
                      <a:pt x="16497" y="169010"/>
                      <a:pt x="16216" y="174644"/>
                    </a:cubicBezTo>
                    <a:cubicBezTo>
                      <a:pt x="112893" y="207490"/>
                      <a:pt x="223769" y="232730"/>
                      <a:pt x="300277" y="248223"/>
                    </a:cubicBezTo>
                    <a:cubicBezTo>
                      <a:pt x="301179" y="190813"/>
                      <a:pt x="298531" y="133179"/>
                      <a:pt x="293911" y="78304"/>
                    </a:cubicBezTo>
                    <a:cubicBezTo>
                      <a:pt x="197345" y="62642"/>
                      <a:pt x="71034" y="30134"/>
                      <a:pt x="-66" y="-120"/>
                    </a:cubicBezTo>
                    <a:cubicBezTo>
                      <a:pt x="10863" y="51802"/>
                      <a:pt x="16554" y="104688"/>
                      <a:pt x="16892" y="157742"/>
                    </a:cubicBezTo>
                    <a:close/>
                  </a:path>
                </a:pathLst>
              </a:custGeom>
              <a:solidFill>
                <a:srgbClr val="F2B602"/>
              </a:solidFill>
              <a:ln w="5633" cap="flat">
                <a:noFill/>
                <a:prstDash val="solid"/>
                <a:miter/>
              </a:ln>
            </p:spPr>
            <p:txBody>
              <a:bodyPr rtlCol="0" anchor="ctr"/>
              <a:lstStyle/>
              <a:p>
                <a:endParaRPr lang="fr-FR"/>
              </a:p>
            </p:txBody>
          </p:sp>
          <p:sp>
            <p:nvSpPr>
              <p:cNvPr id="1194" name="Graphique 2">
                <a:extLst>
                  <a:ext uri="{FF2B5EF4-FFF2-40B4-BE49-F238E27FC236}">
                    <a16:creationId xmlns:a16="http://schemas.microsoft.com/office/drawing/2014/main" id="{BB562D59-5B3D-4C09-82DB-ABB968A6EFDD}"/>
                  </a:ext>
                </a:extLst>
              </p:cNvPr>
              <p:cNvSpPr/>
              <p:nvPr/>
            </p:nvSpPr>
            <p:spPr>
              <a:xfrm>
                <a:off x="8456941" y="5057026"/>
                <a:ext cx="117020" cy="429145"/>
              </a:xfrm>
              <a:custGeom>
                <a:avLst/>
                <a:gdLst>
                  <a:gd name="connsiteX0" fmla="*/ 99546 w 117020"/>
                  <a:gd name="connsiteY0" fmla="*/ 63565 h 429145"/>
                  <a:gd name="connsiteX1" fmla="*/ 94982 w 117020"/>
                  <a:gd name="connsiteY1" fmla="*/ 41029 h 429145"/>
                  <a:gd name="connsiteX2" fmla="*/ 87038 w 117020"/>
                  <a:gd name="connsiteY2" fmla="*/ 5592 h 429145"/>
                  <a:gd name="connsiteX3" fmla="*/ 83827 w 117020"/>
                  <a:gd name="connsiteY3" fmla="*/ 6268 h 429145"/>
                  <a:gd name="connsiteX4" fmla="*/ 90024 w 117020"/>
                  <a:gd name="connsiteY4" fmla="*/ 45987 h 429145"/>
                  <a:gd name="connsiteX5" fmla="*/ 91940 w 117020"/>
                  <a:gd name="connsiteY5" fmla="*/ 60015 h 429145"/>
                  <a:gd name="connsiteX6" fmla="*/ 97574 w 117020"/>
                  <a:gd name="connsiteY6" fmla="*/ 214216 h 429145"/>
                  <a:gd name="connsiteX7" fmla="*/ 95996 w 117020"/>
                  <a:gd name="connsiteY7" fmla="*/ 231117 h 429145"/>
                  <a:gd name="connsiteX8" fmla="*/ 89799 w 117020"/>
                  <a:gd name="connsiteY8" fmla="*/ 272695 h 429145"/>
                  <a:gd name="connsiteX9" fmla="*/ 78531 w 117020"/>
                  <a:gd name="connsiteY9" fmla="*/ 314837 h 429145"/>
                  <a:gd name="connsiteX10" fmla="*/ 26418 w 117020"/>
                  <a:gd name="connsiteY10" fmla="*/ 396191 h 429145"/>
                  <a:gd name="connsiteX11" fmla="*/ 11262 w 117020"/>
                  <a:gd name="connsiteY11" fmla="*/ 409487 h 429145"/>
                  <a:gd name="connsiteX12" fmla="*/ -6 w 117020"/>
                  <a:gd name="connsiteY12" fmla="*/ 425318 h 429145"/>
                  <a:gd name="connsiteX13" fmla="*/ 8502 w 117020"/>
                  <a:gd name="connsiteY13" fmla="*/ 428924 h 429145"/>
                  <a:gd name="connsiteX14" fmla="*/ 18586 w 117020"/>
                  <a:gd name="connsiteY14" fmla="*/ 426614 h 429145"/>
                  <a:gd name="connsiteX15" fmla="*/ 31826 w 117020"/>
                  <a:gd name="connsiteY15" fmla="*/ 419966 h 429145"/>
                  <a:gd name="connsiteX16" fmla="*/ 32558 w 117020"/>
                  <a:gd name="connsiteY16" fmla="*/ 419402 h 429145"/>
                  <a:gd name="connsiteX17" fmla="*/ 71207 w 117020"/>
                  <a:gd name="connsiteY17" fmla="*/ 383233 h 429145"/>
                  <a:gd name="connsiteX18" fmla="*/ 97799 w 117020"/>
                  <a:gd name="connsiteY18" fmla="*/ 333710 h 429145"/>
                  <a:gd name="connsiteX19" fmla="*/ 111489 w 117020"/>
                  <a:gd name="connsiteY19" fmla="*/ 281766 h 429145"/>
                  <a:gd name="connsiteX20" fmla="*/ 116278 w 117020"/>
                  <a:gd name="connsiteY20" fmla="*/ 238103 h 429145"/>
                  <a:gd name="connsiteX21" fmla="*/ 116954 w 117020"/>
                  <a:gd name="connsiteY21" fmla="*/ 221202 h 429145"/>
                  <a:gd name="connsiteX22" fmla="*/ 99546 w 117020"/>
                  <a:gd name="connsiteY22" fmla="*/ 63565 h 429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17020" h="429145">
                    <a:moveTo>
                      <a:pt x="99546" y="63565"/>
                    </a:moveTo>
                    <a:cubicBezTo>
                      <a:pt x="98081" y="56015"/>
                      <a:pt x="96503" y="48579"/>
                      <a:pt x="94982" y="41029"/>
                    </a:cubicBezTo>
                    <a:cubicBezTo>
                      <a:pt x="92390" y="28973"/>
                      <a:pt x="89686" y="17141"/>
                      <a:pt x="87038" y="5592"/>
                    </a:cubicBezTo>
                    <a:cubicBezTo>
                      <a:pt x="85292" y="-2352"/>
                      <a:pt x="82531" y="-1901"/>
                      <a:pt x="83827" y="6268"/>
                    </a:cubicBezTo>
                    <a:cubicBezTo>
                      <a:pt x="86137" y="19395"/>
                      <a:pt x="88165" y="32635"/>
                      <a:pt x="90024" y="45987"/>
                    </a:cubicBezTo>
                    <a:cubicBezTo>
                      <a:pt x="90644" y="50663"/>
                      <a:pt x="91320" y="55339"/>
                      <a:pt x="91940" y="60015"/>
                    </a:cubicBezTo>
                    <a:cubicBezTo>
                      <a:pt x="98813" y="111115"/>
                      <a:pt x="100672" y="162755"/>
                      <a:pt x="97574" y="214216"/>
                    </a:cubicBezTo>
                    <a:cubicBezTo>
                      <a:pt x="97123" y="219849"/>
                      <a:pt x="96616" y="225483"/>
                      <a:pt x="95996" y="231117"/>
                    </a:cubicBezTo>
                    <a:cubicBezTo>
                      <a:pt x="94531" y="245146"/>
                      <a:pt x="92560" y="259005"/>
                      <a:pt x="89799" y="272695"/>
                    </a:cubicBezTo>
                    <a:cubicBezTo>
                      <a:pt x="87038" y="286989"/>
                      <a:pt x="83264" y="301068"/>
                      <a:pt x="78531" y="314837"/>
                    </a:cubicBezTo>
                    <a:cubicBezTo>
                      <a:pt x="68390" y="345964"/>
                      <a:pt x="50474" y="373970"/>
                      <a:pt x="26418" y="396191"/>
                    </a:cubicBezTo>
                    <a:cubicBezTo>
                      <a:pt x="20445" y="401374"/>
                      <a:pt x="15150" y="405712"/>
                      <a:pt x="11262" y="409487"/>
                    </a:cubicBezTo>
                    <a:cubicBezTo>
                      <a:pt x="3544" y="416642"/>
                      <a:pt x="-625" y="421656"/>
                      <a:pt x="-6" y="425318"/>
                    </a:cubicBezTo>
                    <a:cubicBezTo>
                      <a:pt x="-6" y="428022"/>
                      <a:pt x="3093" y="429430"/>
                      <a:pt x="8502" y="428924"/>
                    </a:cubicBezTo>
                    <a:cubicBezTo>
                      <a:pt x="11938" y="428625"/>
                      <a:pt x="15375" y="427847"/>
                      <a:pt x="18586" y="426614"/>
                    </a:cubicBezTo>
                    <a:cubicBezTo>
                      <a:pt x="23150" y="424692"/>
                      <a:pt x="27544" y="422473"/>
                      <a:pt x="31826" y="419966"/>
                    </a:cubicBezTo>
                    <a:lnTo>
                      <a:pt x="32558" y="419402"/>
                    </a:lnTo>
                    <a:cubicBezTo>
                      <a:pt x="47319" y="409503"/>
                      <a:pt x="60333" y="397289"/>
                      <a:pt x="71207" y="383233"/>
                    </a:cubicBezTo>
                    <a:cubicBezTo>
                      <a:pt x="82306" y="368043"/>
                      <a:pt x="91263" y="351373"/>
                      <a:pt x="97799" y="333710"/>
                    </a:cubicBezTo>
                    <a:cubicBezTo>
                      <a:pt x="103996" y="316876"/>
                      <a:pt x="108616" y="299479"/>
                      <a:pt x="111489" y="281766"/>
                    </a:cubicBezTo>
                    <a:cubicBezTo>
                      <a:pt x="113912" y="267315"/>
                      <a:pt x="115546" y="252740"/>
                      <a:pt x="116278" y="238103"/>
                    </a:cubicBezTo>
                    <a:cubicBezTo>
                      <a:pt x="116278" y="232469"/>
                      <a:pt x="116841" y="226835"/>
                      <a:pt x="116954" y="221202"/>
                    </a:cubicBezTo>
                    <a:cubicBezTo>
                      <a:pt x="116447" y="168209"/>
                      <a:pt x="110588" y="115397"/>
                      <a:pt x="99546" y="63565"/>
                    </a:cubicBezTo>
                    <a:close/>
                  </a:path>
                </a:pathLst>
              </a:custGeom>
              <a:solidFill>
                <a:srgbClr val="333E68"/>
              </a:solidFill>
              <a:ln w="5633" cap="flat">
                <a:noFill/>
                <a:prstDash val="solid"/>
                <a:miter/>
              </a:ln>
            </p:spPr>
            <p:txBody>
              <a:bodyPr rtlCol="0" anchor="ctr"/>
              <a:lstStyle/>
              <a:p>
                <a:endParaRPr lang="fr-FR"/>
              </a:p>
            </p:txBody>
          </p:sp>
          <p:sp>
            <p:nvSpPr>
              <p:cNvPr id="1195" name="Graphique 2">
                <a:extLst>
                  <a:ext uri="{FF2B5EF4-FFF2-40B4-BE49-F238E27FC236}">
                    <a16:creationId xmlns:a16="http://schemas.microsoft.com/office/drawing/2014/main" id="{444AD5A8-F101-4BA3-AE7E-388066DB0259}"/>
                  </a:ext>
                </a:extLst>
              </p:cNvPr>
              <p:cNvSpPr/>
              <p:nvPr/>
            </p:nvSpPr>
            <p:spPr>
              <a:xfrm>
                <a:off x="8145559" y="5434571"/>
                <a:ext cx="420471" cy="282562"/>
              </a:xfrm>
              <a:custGeom>
                <a:avLst/>
                <a:gdLst>
                  <a:gd name="connsiteX0" fmla="*/ -66 w 420471"/>
                  <a:gd name="connsiteY0" fmla="*/ 96112 h 282562"/>
                  <a:gd name="connsiteX1" fmla="*/ 318362 w 420471"/>
                  <a:gd name="connsiteY1" fmla="*/ 36561 h 282562"/>
                  <a:gd name="connsiteX2" fmla="*/ 372899 w 420471"/>
                  <a:gd name="connsiteY2" fmla="*/ 123042 h 282562"/>
                  <a:gd name="connsiteX3" fmla="*/ 416392 w 420471"/>
                  <a:gd name="connsiteY3" fmla="*/ 201916 h 282562"/>
                  <a:gd name="connsiteX4" fmla="*/ 307207 w 420471"/>
                  <a:gd name="connsiteY4" fmla="*/ 149183 h 282562"/>
                  <a:gd name="connsiteX5" fmla="*/ 395603 w 420471"/>
                  <a:gd name="connsiteY5" fmla="*/ 270143 h 282562"/>
                  <a:gd name="connsiteX6" fmla="*/ 260389 w 420471"/>
                  <a:gd name="connsiteY6" fmla="*/ 203719 h 282562"/>
                  <a:gd name="connsiteX7" fmla="*/ 299038 w 420471"/>
                  <a:gd name="connsiteY7" fmla="*/ 280453 h 282562"/>
                  <a:gd name="connsiteX8" fmla="*/ 166698 w 420471"/>
                  <a:gd name="connsiteY8" fmla="*/ 179719 h 282562"/>
                  <a:gd name="connsiteX9" fmla="*/ -66 w 420471"/>
                  <a:gd name="connsiteY9" fmla="*/ 96112 h 282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0471" h="282562">
                    <a:moveTo>
                      <a:pt x="-66" y="96112"/>
                    </a:moveTo>
                    <a:cubicBezTo>
                      <a:pt x="33737" y="59717"/>
                      <a:pt x="167881" y="-59666"/>
                      <a:pt x="318362" y="36561"/>
                    </a:cubicBezTo>
                    <a:cubicBezTo>
                      <a:pt x="468844" y="132789"/>
                      <a:pt x="415040" y="146310"/>
                      <a:pt x="372899" y="123042"/>
                    </a:cubicBezTo>
                    <a:cubicBezTo>
                      <a:pt x="352053" y="111774"/>
                      <a:pt x="439830" y="180395"/>
                      <a:pt x="416392" y="201916"/>
                    </a:cubicBezTo>
                    <a:cubicBezTo>
                      <a:pt x="392955" y="223438"/>
                      <a:pt x="307207" y="149183"/>
                      <a:pt x="307207" y="149183"/>
                    </a:cubicBezTo>
                    <a:cubicBezTo>
                      <a:pt x="307207" y="149183"/>
                      <a:pt x="412167" y="251607"/>
                      <a:pt x="395603" y="270143"/>
                    </a:cubicBezTo>
                    <a:cubicBezTo>
                      <a:pt x="379040" y="288679"/>
                      <a:pt x="289911" y="236339"/>
                      <a:pt x="260389" y="203719"/>
                    </a:cubicBezTo>
                    <a:cubicBezTo>
                      <a:pt x="230868" y="171099"/>
                      <a:pt x="321855" y="267382"/>
                      <a:pt x="299038" y="280453"/>
                    </a:cubicBezTo>
                    <a:cubicBezTo>
                      <a:pt x="276221" y="293524"/>
                      <a:pt x="202811" y="240171"/>
                      <a:pt x="166698" y="179719"/>
                    </a:cubicBezTo>
                    <a:cubicBezTo>
                      <a:pt x="130584" y="119267"/>
                      <a:pt x="-66" y="96112"/>
                      <a:pt x="-66" y="96112"/>
                    </a:cubicBezTo>
                    <a:close/>
                  </a:path>
                </a:pathLst>
              </a:custGeom>
              <a:solidFill>
                <a:srgbClr val="592F25"/>
              </a:solidFill>
              <a:ln w="5633" cap="flat">
                <a:noFill/>
                <a:prstDash val="solid"/>
                <a:miter/>
              </a:ln>
            </p:spPr>
            <p:txBody>
              <a:bodyPr rtlCol="0" anchor="ctr"/>
              <a:lstStyle/>
              <a:p>
                <a:endParaRPr lang="fr-FR"/>
              </a:p>
            </p:txBody>
          </p:sp>
          <p:sp>
            <p:nvSpPr>
              <p:cNvPr id="1196" name="Graphique 2">
                <a:extLst>
                  <a:ext uri="{FF2B5EF4-FFF2-40B4-BE49-F238E27FC236}">
                    <a16:creationId xmlns:a16="http://schemas.microsoft.com/office/drawing/2014/main" id="{F2B268AD-7B4E-4798-A352-B958C9326783}"/>
                  </a:ext>
                </a:extLst>
              </p:cNvPr>
              <p:cNvSpPr/>
              <p:nvPr/>
            </p:nvSpPr>
            <p:spPr>
              <a:xfrm>
                <a:off x="7734086" y="4117481"/>
                <a:ext cx="231526" cy="101241"/>
              </a:xfrm>
              <a:custGeom>
                <a:avLst/>
                <a:gdLst>
                  <a:gd name="connsiteX0" fmla="*/ 179234 w 231526"/>
                  <a:gd name="connsiteY0" fmla="*/ -120 h 101241"/>
                  <a:gd name="connsiteX1" fmla="*/ 13146 w 231526"/>
                  <a:gd name="connsiteY1" fmla="*/ 59036 h 101241"/>
                  <a:gd name="connsiteX2" fmla="*/ 470 w 231526"/>
                  <a:gd name="connsiteY2" fmla="*/ 101122 h 101241"/>
                  <a:gd name="connsiteX3" fmla="*/ 231460 w 231526"/>
                  <a:gd name="connsiteY3" fmla="*/ 29909 h 101241"/>
                  <a:gd name="connsiteX4" fmla="*/ 179234 w 231526"/>
                  <a:gd name="connsiteY4" fmla="*/ -120 h 1012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526" h="101241">
                    <a:moveTo>
                      <a:pt x="179234" y="-120"/>
                    </a:moveTo>
                    <a:cubicBezTo>
                      <a:pt x="146670" y="27205"/>
                      <a:pt x="64189" y="54135"/>
                      <a:pt x="13146" y="59036"/>
                    </a:cubicBezTo>
                    <a:cubicBezTo>
                      <a:pt x="2892" y="75431"/>
                      <a:pt x="-1727" y="91037"/>
                      <a:pt x="470" y="101122"/>
                    </a:cubicBezTo>
                    <a:lnTo>
                      <a:pt x="231460" y="29909"/>
                    </a:lnTo>
                    <a:cubicBezTo>
                      <a:pt x="215685" y="17306"/>
                      <a:pt x="198051" y="7176"/>
                      <a:pt x="179234" y="-120"/>
                    </a:cubicBezTo>
                    <a:close/>
                  </a:path>
                </a:pathLst>
              </a:custGeom>
              <a:solidFill>
                <a:srgbClr val="190501"/>
              </a:solidFill>
              <a:ln w="5633" cap="flat">
                <a:noFill/>
                <a:prstDash val="solid"/>
                <a:miter/>
              </a:ln>
            </p:spPr>
            <p:txBody>
              <a:bodyPr rtlCol="0" anchor="ctr"/>
              <a:lstStyle/>
              <a:p>
                <a:endParaRPr lang="fr-FR"/>
              </a:p>
            </p:txBody>
          </p:sp>
          <p:sp>
            <p:nvSpPr>
              <p:cNvPr id="1197" name="Graphique 2">
                <a:extLst>
                  <a:ext uri="{FF2B5EF4-FFF2-40B4-BE49-F238E27FC236}">
                    <a16:creationId xmlns:a16="http://schemas.microsoft.com/office/drawing/2014/main" id="{CEB1F532-019F-4C7E-8995-682323397562}"/>
                  </a:ext>
                </a:extLst>
              </p:cNvPr>
              <p:cNvSpPr/>
              <p:nvPr/>
            </p:nvSpPr>
            <p:spPr>
              <a:xfrm>
                <a:off x="7747298" y="4108460"/>
                <a:ext cx="166087" cy="68177"/>
              </a:xfrm>
              <a:custGeom>
                <a:avLst/>
                <a:gdLst>
                  <a:gd name="connsiteX0" fmla="*/ -66 w 166087"/>
                  <a:gd name="connsiteY0" fmla="*/ 68058 h 68177"/>
                  <a:gd name="connsiteX1" fmla="*/ 166021 w 166087"/>
                  <a:gd name="connsiteY1" fmla="*/ 8902 h 68177"/>
                  <a:gd name="connsiteX2" fmla="*/ -66 w 166087"/>
                  <a:gd name="connsiteY2" fmla="*/ 68058 h 68177"/>
                </a:gdLst>
                <a:ahLst/>
                <a:cxnLst>
                  <a:cxn ang="0">
                    <a:pos x="connsiteX0" y="connsiteY0"/>
                  </a:cxn>
                  <a:cxn ang="0">
                    <a:pos x="connsiteX1" y="connsiteY1"/>
                  </a:cxn>
                  <a:cxn ang="0">
                    <a:pos x="connsiteX2" y="connsiteY2"/>
                  </a:cxn>
                </a:cxnLst>
                <a:rect l="l" t="t" r="r" b="b"/>
                <a:pathLst>
                  <a:path w="166087" h="68177">
                    <a:moveTo>
                      <a:pt x="-66" y="68058"/>
                    </a:moveTo>
                    <a:cubicBezTo>
                      <a:pt x="50977" y="63156"/>
                      <a:pt x="133457" y="36226"/>
                      <a:pt x="166021" y="8902"/>
                    </a:cubicBezTo>
                    <a:cubicBezTo>
                      <a:pt x="88161" y="-20056"/>
                      <a:pt x="25906" y="26367"/>
                      <a:pt x="-66" y="68058"/>
                    </a:cubicBezTo>
                    <a:close/>
                  </a:path>
                </a:pathLst>
              </a:custGeom>
              <a:solidFill>
                <a:srgbClr val="FFFFFF"/>
              </a:solidFill>
              <a:ln w="5633" cap="flat">
                <a:noFill/>
                <a:prstDash val="solid"/>
                <a:miter/>
              </a:ln>
            </p:spPr>
            <p:txBody>
              <a:bodyPr rtlCol="0" anchor="ctr"/>
              <a:lstStyle/>
              <a:p>
                <a:endParaRPr lang="fr-FR"/>
              </a:p>
            </p:txBody>
          </p:sp>
        </p:grpSp>
        <p:sp>
          <p:nvSpPr>
            <p:cNvPr id="1198" name="Graphique 2">
              <a:extLst>
                <a:ext uri="{FF2B5EF4-FFF2-40B4-BE49-F238E27FC236}">
                  <a16:creationId xmlns:a16="http://schemas.microsoft.com/office/drawing/2014/main" id="{DDF5AB12-8B8C-4740-88D0-13767F7C7787}"/>
                </a:ext>
              </a:extLst>
            </p:cNvPr>
            <p:cNvSpPr/>
            <p:nvPr/>
          </p:nvSpPr>
          <p:spPr>
            <a:xfrm>
              <a:off x="7151682" y="3627444"/>
              <a:ext cx="1165880" cy="408176"/>
            </a:xfrm>
            <a:custGeom>
              <a:avLst/>
              <a:gdLst>
                <a:gd name="connsiteX0" fmla="*/ 0 w 1165880"/>
                <a:gd name="connsiteY0" fmla="*/ 0 h 408176"/>
                <a:gd name="connsiteX1" fmla="*/ 1165880 w 1165880"/>
                <a:gd name="connsiteY1" fmla="*/ 0 h 408176"/>
                <a:gd name="connsiteX2" fmla="*/ 1165880 w 1165880"/>
                <a:gd name="connsiteY2" fmla="*/ 408177 h 408176"/>
                <a:gd name="connsiteX3" fmla="*/ 0 w 1165880"/>
                <a:gd name="connsiteY3" fmla="*/ 408177 h 408176"/>
              </a:gdLst>
              <a:ahLst/>
              <a:cxnLst>
                <a:cxn ang="0">
                  <a:pos x="connsiteX0" y="connsiteY0"/>
                </a:cxn>
                <a:cxn ang="0">
                  <a:pos x="connsiteX1" y="connsiteY1"/>
                </a:cxn>
                <a:cxn ang="0">
                  <a:pos x="connsiteX2" y="connsiteY2"/>
                </a:cxn>
                <a:cxn ang="0">
                  <a:pos x="connsiteX3" y="connsiteY3"/>
                </a:cxn>
              </a:cxnLst>
              <a:rect l="l" t="t" r="r" b="b"/>
              <a:pathLst>
                <a:path w="1165880" h="408176">
                  <a:moveTo>
                    <a:pt x="0" y="0"/>
                  </a:moveTo>
                  <a:lnTo>
                    <a:pt x="1165880" y="0"/>
                  </a:lnTo>
                  <a:lnTo>
                    <a:pt x="1165880" y="408177"/>
                  </a:lnTo>
                  <a:lnTo>
                    <a:pt x="0" y="408177"/>
                  </a:lnTo>
                  <a:close/>
                </a:path>
              </a:pathLst>
            </a:custGeom>
            <a:solidFill>
              <a:srgbClr val="FFFFFF"/>
            </a:solidFill>
            <a:ln w="5633" cap="flat">
              <a:noFill/>
              <a:prstDash val="solid"/>
              <a:miter/>
            </a:ln>
          </p:spPr>
          <p:txBody>
            <a:bodyPr rtlCol="0" anchor="ctr"/>
            <a:lstStyle/>
            <a:p>
              <a:endParaRPr lang="fr-FR"/>
            </a:p>
          </p:txBody>
        </p:sp>
        <p:sp>
          <p:nvSpPr>
            <p:cNvPr id="1199" name="Graphique 2">
              <a:extLst>
                <a:ext uri="{FF2B5EF4-FFF2-40B4-BE49-F238E27FC236}">
                  <a16:creationId xmlns:a16="http://schemas.microsoft.com/office/drawing/2014/main" id="{67DD4C02-4C40-4BB0-8176-F33C656C0E14}"/>
                </a:ext>
              </a:extLst>
            </p:cNvPr>
            <p:cNvSpPr/>
            <p:nvPr/>
          </p:nvSpPr>
          <p:spPr>
            <a:xfrm>
              <a:off x="7397264" y="6205745"/>
              <a:ext cx="1436169" cy="2722664"/>
            </a:xfrm>
            <a:custGeom>
              <a:avLst/>
              <a:gdLst>
                <a:gd name="connsiteX0" fmla="*/ -66 w 1436169"/>
                <a:gd name="connsiteY0" fmla="*/ 218870 h 2722664"/>
                <a:gd name="connsiteX1" fmla="*/ 253009 w 1436169"/>
                <a:gd name="connsiteY1" fmla="*/ 2708381 h 2722664"/>
                <a:gd name="connsiteX2" fmla="*/ 490985 w 1436169"/>
                <a:gd name="connsiteY2" fmla="*/ 2681957 h 2722664"/>
                <a:gd name="connsiteX3" fmla="*/ 560845 w 1436169"/>
                <a:gd name="connsiteY3" fmla="*/ 479100 h 2722664"/>
                <a:gd name="connsiteX4" fmla="*/ 778089 w 1436169"/>
                <a:gd name="connsiteY4" fmla="*/ 456959 h 2722664"/>
                <a:gd name="connsiteX5" fmla="*/ 1019840 w 1436169"/>
                <a:gd name="connsiteY5" fmla="*/ 1470667 h 2722664"/>
                <a:gd name="connsiteX6" fmla="*/ 536281 w 1436169"/>
                <a:gd name="connsiteY6" fmla="*/ 2409896 h 2722664"/>
                <a:gd name="connsiteX7" fmla="*/ 706313 w 1436169"/>
                <a:gd name="connsiteY7" fmla="*/ 2579871 h 2722664"/>
                <a:gd name="connsiteX8" fmla="*/ 1435341 w 1436169"/>
                <a:gd name="connsiteY8" fmla="*/ 1291791 h 2722664"/>
                <a:gd name="connsiteX9" fmla="*/ 1106714 w 1436169"/>
                <a:gd name="connsiteY9" fmla="*/ -120 h 2722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36169" h="2722664">
                  <a:moveTo>
                    <a:pt x="-66" y="218870"/>
                  </a:moveTo>
                  <a:cubicBezTo>
                    <a:pt x="-66" y="218870"/>
                    <a:pt x="226529" y="2425051"/>
                    <a:pt x="253009" y="2708381"/>
                  </a:cubicBezTo>
                  <a:cubicBezTo>
                    <a:pt x="309686" y="2727254"/>
                    <a:pt x="370081" y="2734803"/>
                    <a:pt x="490985" y="2681957"/>
                  </a:cubicBezTo>
                  <a:cubicBezTo>
                    <a:pt x="490985" y="2681957"/>
                    <a:pt x="484563" y="758373"/>
                    <a:pt x="560845" y="479100"/>
                  </a:cubicBezTo>
                  <a:lnTo>
                    <a:pt x="778089" y="456959"/>
                  </a:lnTo>
                  <a:cubicBezTo>
                    <a:pt x="880062" y="679836"/>
                    <a:pt x="1102940" y="1154718"/>
                    <a:pt x="1019840" y="1470667"/>
                  </a:cubicBezTo>
                  <a:cubicBezTo>
                    <a:pt x="936740" y="1786617"/>
                    <a:pt x="740286" y="2149272"/>
                    <a:pt x="536281" y="2409896"/>
                  </a:cubicBezTo>
                  <a:lnTo>
                    <a:pt x="706313" y="2579871"/>
                  </a:lnTo>
                  <a:cubicBezTo>
                    <a:pt x="963163" y="2391023"/>
                    <a:pt x="1416185" y="1794166"/>
                    <a:pt x="1435341" y="1291791"/>
                  </a:cubicBezTo>
                  <a:cubicBezTo>
                    <a:pt x="1454495" y="789416"/>
                    <a:pt x="1106714" y="-120"/>
                    <a:pt x="1106714" y="-120"/>
                  </a:cubicBezTo>
                  <a:close/>
                </a:path>
              </a:pathLst>
            </a:custGeom>
            <a:solidFill>
              <a:srgbClr val="2C324F"/>
            </a:solidFill>
            <a:ln w="5633" cap="flat">
              <a:noFill/>
              <a:prstDash val="solid"/>
              <a:miter/>
            </a:ln>
          </p:spPr>
          <p:txBody>
            <a:bodyPr rtlCol="0" anchor="ctr"/>
            <a:lstStyle/>
            <a:p>
              <a:endParaRPr lang="fr-FR"/>
            </a:p>
          </p:txBody>
        </p:sp>
        <p:sp>
          <p:nvSpPr>
            <p:cNvPr id="1200" name="Graphique 2">
              <a:extLst>
                <a:ext uri="{FF2B5EF4-FFF2-40B4-BE49-F238E27FC236}">
                  <a16:creationId xmlns:a16="http://schemas.microsoft.com/office/drawing/2014/main" id="{62180E54-9264-4ED3-9B48-A07EBA67A7BB}"/>
                </a:ext>
              </a:extLst>
            </p:cNvPr>
            <p:cNvSpPr/>
            <p:nvPr/>
          </p:nvSpPr>
          <p:spPr>
            <a:xfrm>
              <a:off x="7625775" y="4532362"/>
              <a:ext cx="806493" cy="1892338"/>
            </a:xfrm>
            <a:custGeom>
              <a:avLst/>
              <a:gdLst>
                <a:gd name="connsiteX0" fmla="*/ -66 w 806493"/>
                <a:gd name="connsiteY0" fmla="*/ 1882957 h 1892338"/>
                <a:gd name="connsiteX1" fmla="*/ 806428 w 806493"/>
                <a:gd name="connsiteY1" fmla="*/ 1756420 h 1892338"/>
                <a:gd name="connsiteX2" fmla="*/ 596790 w 806493"/>
                <a:gd name="connsiteY2" fmla="*/ -120 h 1892338"/>
                <a:gd name="connsiteX3" fmla="*/ -66 w 806493"/>
                <a:gd name="connsiteY3" fmla="*/ -120 h 1892338"/>
              </a:gdLst>
              <a:ahLst/>
              <a:cxnLst>
                <a:cxn ang="0">
                  <a:pos x="connsiteX0" y="connsiteY0"/>
                </a:cxn>
                <a:cxn ang="0">
                  <a:pos x="connsiteX1" y="connsiteY1"/>
                </a:cxn>
                <a:cxn ang="0">
                  <a:pos x="connsiteX2" y="connsiteY2"/>
                </a:cxn>
                <a:cxn ang="0">
                  <a:pos x="connsiteX3" y="connsiteY3"/>
                </a:cxn>
              </a:cxnLst>
              <a:rect l="l" t="t" r="r" b="b"/>
              <a:pathLst>
                <a:path w="806493" h="1892338">
                  <a:moveTo>
                    <a:pt x="-66" y="1882957"/>
                  </a:moveTo>
                  <a:cubicBezTo>
                    <a:pt x="122697" y="1899859"/>
                    <a:pt x="475830" y="1910507"/>
                    <a:pt x="806428" y="1756420"/>
                  </a:cubicBezTo>
                  <a:lnTo>
                    <a:pt x="596790" y="-120"/>
                  </a:lnTo>
                  <a:lnTo>
                    <a:pt x="-66" y="-120"/>
                  </a:lnTo>
                  <a:close/>
                </a:path>
              </a:pathLst>
            </a:custGeom>
            <a:solidFill>
              <a:srgbClr val="FFFFFF"/>
            </a:solidFill>
            <a:ln w="5633" cap="flat">
              <a:noFill/>
              <a:prstDash val="solid"/>
              <a:miter/>
            </a:ln>
          </p:spPr>
          <p:txBody>
            <a:bodyPr rtlCol="0" anchor="ctr"/>
            <a:lstStyle/>
            <a:p>
              <a:endParaRPr lang="fr-FR"/>
            </a:p>
          </p:txBody>
        </p:sp>
        <p:grpSp>
          <p:nvGrpSpPr>
            <p:cNvPr id="1201" name="Olho r">
              <a:extLst>
                <a:ext uri="{FF2B5EF4-FFF2-40B4-BE49-F238E27FC236}">
                  <a16:creationId xmlns:a16="http://schemas.microsoft.com/office/drawing/2014/main" id="{8ED19DA1-C886-4D6E-BCCB-0F61151C83DD}"/>
                </a:ext>
              </a:extLst>
            </p:cNvPr>
            <p:cNvGrpSpPr/>
            <p:nvPr/>
          </p:nvGrpSpPr>
          <p:grpSpPr>
            <a:xfrm>
              <a:off x="7327347" y="3707671"/>
              <a:ext cx="134086" cy="134086"/>
              <a:chOff x="7174947" y="3555271"/>
              <a:chExt cx="134086" cy="134086"/>
            </a:xfrm>
          </p:grpSpPr>
          <p:sp>
            <p:nvSpPr>
              <p:cNvPr id="1202" name="Graphique 2">
                <a:extLst>
                  <a:ext uri="{FF2B5EF4-FFF2-40B4-BE49-F238E27FC236}">
                    <a16:creationId xmlns:a16="http://schemas.microsoft.com/office/drawing/2014/main" id="{0CB5F4A1-79DA-44AE-AF20-0DEB931E6202}"/>
                  </a:ext>
                </a:extLst>
              </p:cNvPr>
              <p:cNvSpPr/>
              <p:nvPr/>
            </p:nvSpPr>
            <p:spPr>
              <a:xfrm>
                <a:off x="7174947" y="3555271"/>
                <a:ext cx="134086" cy="134086"/>
              </a:xfrm>
              <a:custGeom>
                <a:avLst/>
                <a:gdLst>
                  <a:gd name="connsiteX0" fmla="*/ 134087 w 134086"/>
                  <a:gd name="connsiteY0" fmla="*/ 67043 h 134086"/>
                  <a:gd name="connsiteX1" fmla="*/ 67044 w 134086"/>
                  <a:gd name="connsiteY1" fmla="*/ 134087 h 134086"/>
                  <a:gd name="connsiteX2" fmla="*/ 0 w 134086"/>
                  <a:gd name="connsiteY2" fmla="*/ 67043 h 134086"/>
                  <a:gd name="connsiteX3" fmla="*/ 67044 w 134086"/>
                  <a:gd name="connsiteY3" fmla="*/ 0 h 134086"/>
                  <a:gd name="connsiteX4" fmla="*/ 134087 w 134086"/>
                  <a:gd name="connsiteY4" fmla="*/ 67043 h 1340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86" h="134086">
                    <a:moveTo>
                      <a:pt x="134087" y="67043"/>
                    </a:moveTo>
                    <a:cubicBezTo>
                      <a:pt x="134087" y="104070"/>
                      <a:pt x="104071" y="134087"/>
                      <a:pt x="67044" y="134087"/>
                    </a:cubicBezTo>
                    <a:cubicBezTo>
                      <a:pt x="30017" y="134087"/>
                      <a:pt x="0" y="104070"/>
                      <a:pt x="0" y="67043"/>
                    </a:cubicBezTo>
                    <a:cubicBezTo>
                      <a:pt x="0" y="30016"/>
                      <a:pt x="30016" y="0"/>
                      <a:pt x="67044" y="0"/>
                    </a:cubicBezTo>
                    <a:cubicBezTo>
                      <a:pt x="104071" y="0"/>
                      <a:pt x="134087" y="30016"/>
                      <a:pt x="134087" y="67043"/>
                    </a:cubicBezTo>
                    <a:close/>
                  </a:path>
                </a:pathLst>
              </a:custGeom>
              <a:solidFill>
                <a:srgbClr val="18B7A4"/>
              </a:solidFill>
              <a:ln w="5633" cap="flat">
                <a:noFill/>
                <a:prstDash val="solid"/>
                <a:miter/>
              </a:ln>
            </p:spPr>
            <p:txBody>
              <a:bodyPr rtlCol="0" anchor="ctr"/>
              <a:lstStyle/>
              <a:p>
                <a:endParaRPr lang="fr-FR"/>
              </a:p>
            </p:txBody>
          </p:sp>
          <p:sp>
            <p:nvSpPr>
              <p:cNvPr id="1203" name="Graphique 2">
                <a:extLst>
                  <a:ext uri="{FF2B5EF4-FFF2-40B4-BE49-F238E27FC236}">
                    <a16:creationId xmlns:a16="http://schemas.microsoft.com/office/drawing/2014/main" id="{1F2E129E-159F-4DCC-A755-EC7B50D498AD}"/>
                  </a:ext>
                </a:extLst>
              </p:cNvPr>
              <p:cNvSpPr/>
              <p:nvPr/>
            </p:nvSpPr>
            <p:spPr>
              <a:xfrm>
                <a:off x="7183454" y="3651892"/>
                <a:ext cx="34028" cy="34028"/>
              </a:xfrm>
              <a:custGeom>
                <a:avLst/>
                <a:gdLst>
                  <a:gd name="connsiteX0" fmla="*/ 34029 w 34028"/>
                  <a:gd name="connsiteY0" fmla="*/ 17014 h 34028"/>
                  <a:gd name="connsiteX1" fmla="*/ 17015 w 34028"/>
                  <a:gd name="connsiteY1" fmla="*/ 34029 h 34028"/>
                  <a:gd name="connsiteX2" fmla="*/ 0 w 34028"/>
                  <a:gd name="connsiteY2" fmla="*/ 17014 h 34028"/>
                  <a:gd name="connsiteX3" fmla="*/ 17015 w 34028"/>
                  <a:gd name="connsiteY3" fmla="*/ 0 h 34028"/>
                  <a:gd name="connsiteX4" fmla="*/ 34029 w 34028"/>
                  <a:gd name="connsiteY4" fmla="*/ 17014 h 340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028" h="34028">
                    <a:moveTo>
                      <a:pt x="34029" y="17014"/>
                    </a:moveTo>
                    <a:cubicBezTo>
                      <a:pt x="34029" y="26411"/>
                      <a:pt x="26412" y="34029"/>
                      <a:pt x="17015" y="34029"/>
                    </a:cubicBezTo>
                    <a:cubicBezTo>
                      <a:pt x="7618" y="34029"/>
                      <a:pt x="0" y="26411"/>
                      <a:pt x="0" y="17014"/>
                    </a:cubicBezTo>
                    <a:cubicBezTo>
                      <a:pt x="0" y="7618"/>
                      <a:pt x="7617" y="0"/>
                      <a:pt x="17015" y="0"/>
                    </a:cubicBezTo>
                    <a:cubicBezTo>
                      <a:pt x="26411" y="0"/>
                      <a:pt x="34029" y="7618"/>
                      <a:pt x="34029" y="17014"/>
                    </a:cubicBezTo>
                    <a:close/>
                  </a:path>
                </a:pathLst>
              </a:custGeom>
              <a:solidFill>
                <a:srgbClr val="FDFDFD"/>
              </a:solidFill>
              <a:ln w="5633" cap="flat">
                <a:noFill/>
                <a:prstDash val="solid"/>
                <a:miter/>
              </a:ln>
            </p:spPr>
            <p:txBody>
              <a:bodyPr rtlCol="0" anchor="ctr"/>
              <a:lstStyle/>
              <a:p>
                <a:endParaRPr lang="fr-FR"/>
              </a:p>
            </p:txBody>
          </p:sp>
        </p:grpSp>
        <p:sp>
          <p:nvSpPr>
            <p:cNvPr id="1204" name="Graphique 2">
              <a:extLst>
                <a:ext uri="{FF2B5EF4-FFF2-40B4-BE49-F238E27FC236}">
                  <a16:creationId xmlns:a16="http://schemas.microsoft.com/office/drawing/2014/main" id="{022EA94A-EFD4-461A-A31F-D44086A94785}"/>
                </a:ext>
              </a:extLst>
            </p:cNvPr>
            <p:cNvSpPr/>
            <p:nvPr/>
          </p:nvSpPr>
          <p:spPr>
            <a:xfrm rot="-817800">
              <a:off x="7210191" y="3777835"/>
              <a:ext cx="285188" cy="205412"/>
            </a:xfrm>
            <a:custGeom>
              <a:avLst/>
              <a:gdLst>
                <a:gd name="connsiteX0" fmla="*/ 285122 w 285188"/>
                <a:gd name="connsiteY0" fmla="*/ 102586 h 205412"/>
                <a:gd name="connsiteX1" fmla="*/ 142527 w 285188"/>
                <a:gd name="connsiteY1" fmla="*/ 205292 h 205412"/>
                <a:gd name="connsiteX2" fmla="*/ -67 w 285188"/>
                <a:gd name="connsiteY2" fmla="*/ 102586 h 205412"/>
                <a:gd name="connsiteX3" fmla="*/ 142527 w 285188"/>
                <a:gd name="connsiteY3" fmla="*/ -120 h 205412"/>
                <a:gd name="connsiteX4" fmla="*/ 285122 w 285188"/>
                <a:gd name="connsiteY4" fmla="*/ 102586 h 2054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188" h="205412">
                  <a:moveTo>
                    <a:pt x="285122" y="102586"/>
                  </a:moveTo>
                  <a:cubicBezTo>
                    <a:pt x="285122" y="159310"/>
                    <a:pt x="221280" y="205292"/>
                    <a:pt x="142527" y="205292"/>
                  </a:cubicBezTo>
                  <a:cubicBezTo>
                    <a:pt x="63775" y="205292"/>
                    <a:pt x="-67" y="159309"/>
                    <a:pt x="-67" y="102586"/>
                  </a:cubicBezTo>
                  <a:cubicBezTo>
                    <a:pt x="-67" y="45863"/>
                    <a:pt x="63774" y="-120"/>
                    <a:pt x="142527" y="-120"/>
                  </a:cubicBezTo>
                  <a:cubicBezTo>
                    <a:pt x="221280" y="-120"/>
                    <a:pt x="285122" y="45864"/>
                    <a:pt x="285122" y="102586"/>
                  </a:cubicBezTo>
                  <a:close/>
                </a:path>
              </a:pathLst>
            </a:custGeom>
            <a:noFill/>
            <a:ln w="5633" cap="flat">
              <a:solidFill>
                <a:srgbClr val="313759"/>
              </a:solidFill>
              <a:prstDash val="solid"/>
              <a:miter/>
            </a:ln>
          </p:spPr>
          <p:txBody>
            <a:bodyPr rtlCol="0" anchor="ctr"/>
            <a:lstStyle/>
            <a:p>
              <a:endParaRPr lang="fr-FR"/>
            </a:p>
          </p:txBody>
        </p:sp>
        <p:sp>
          <p:nvSpPr>
            <p:cNvPr id="1205" name="Graphique 2">
              <a:extLst>
                <a:ext uri="{FF2B5EF4-FFF2-40B4-BE49-F238E27FC236}">
                  <a16:creationId xmlns:a16="http://schemas.microsoft.com/office/drawing/2014/main" id="{600ED7E5-903C-499E-AC1A-0942DFF879DA}"/>
                </a:ext>
              </a:extLst>
            </p:cNvPr>
            <p:cNvSpPr/>
            <p:nvPr/>
          </p:nvSpPr>
          <p:spPr>
            <a:xfrm rot="-817800">
              <a:off x="7963787" y="3630485"/>
              <a:ext cx="285188" cy="205412"/>
            </a:xfrm>
            <a:custGeom>
              <a:avLst/>
              <a:gdLst>
                <a:gd name="connsiteX0" fmla="*/ 285122 w 285188"/>
                <a:gd name="connsiteY0" fmla="*/ 102586 h 205412"/>
                <a:gd name="connsiteX1" fmla="*/ 142527 w 285188"/>
                <a:gd name="connsiteY1" fmla="*/ 205292 h 205412"/>
                <a:gd name="connsiteX2" fmla="*/ -67 w 285188"/>
                <a:gd name="connsiteY2" fmla="*/ 102586 h 205412"/>
                <a:gd name="connsiteX3" fmla="*/ 142527 w 285188"/>
                <a:gd name="connsiteY3" fmla="*/ -120 h 205412"/>
                <a:gd name="connsiteX4" fmla="*/ 285122 w 285188"/>
                <a:gd name="connsiteY4" fmla="*/ 102586 h 2054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188" h="205412">
                  <a:moveTo>
                    <a:pt x="285122" y="102586"/>
                  </a:moveTo>
                  <a:cubicBezTo>
                    <a:pt x="285122" y="159309"/>
                    <a:pt x="221280" y="205292"/>
                    <a:pt x="142527" y="205292"/>
                  </a:cubicBezTo>
                  <a:cubicBezTo>
                    <a:pt x="63775" y="205292"/>
                    <a:pt x="-67" y="159309"/>
                    <a:pt x="-67" y="102586"/>
                  </a:cubicBezTo>
                  <a:cubicBezTo>
                    <a:pt x="-67" y="45863"/>
                    <a:pt x="63774" y="-120"/>
                    <a:pt x="142527" y="-120"/>
                  </a:cubicBezTo>
                  <a:cubicBezTo>
                    <a:pt x="221280" y="-120"/>
                    <a:pt x="285122" y="45863"/>
                    <a:pt x="285122" y="102586"/>
                  </a:cubicBezTo>
                  <a:close/>
                </a:path>
              </a:pathLst>
            </a:custGeom>
            <a:noFill/>
            <a:ln w="5633" cap="flat">
              <a:solidFill>
                <a:srgbClr val="313759"/>
              </a:solidFill>
              <a:prstDash val="solid"/>
              <a:miter/>
            </a:ln>
          </p:spPr>
          <p:txBody>
            <a:bodyPr rtlCol="0" anchor="ctr"/>
            <a:lstStyle/>
            <a:p>
              <a:endParaRPr lang="fr-FR"/>
            </a:p>
          </p:txBody>
        </p:sp>
        <p:grpSp>
          <p:nvGrpSpPr>
            <p:cNvPr id="1206" name="Olho r">
              <a:extLst>
                <a:ext uri="{FF2B5EF4-FFF2-40B4-BE49-F238E27FC236}">
                  <a16:creationId xmlns:a16="http://schemas.microsoft.com/office/drawing/2014/main" id="{478F3857-3BDF-476E-84C6-59514EEC5B28}"/>
                </a:ext>
              </a:extLst>
            </p:cNvPr>
            <p:cNvGrpSpPr/>
            <p:nvPr/>
          </p:nvGrpSpPr>
          <p:grpSpPr>
            <a:xfrm>
              <a:off x="8012374" y="3570823"/>
              <a:ext cx="134086" cy="146875"/>
              <a:chOff x="7859974" y="3418423"/>
              <a:chExt cx="134086" cy="146875"/>
            </a:xfrm>
          </p:grpSpPr>
          <p:sp>
            <p:nvSpPr>
              <p:cNvPr id="1207" name="Graphique 2">
                <a:extLst>
                  <a:ext uri="{FF2B5EF4-FFF2-40B4-BE49-F238E27FC236}">
                    <a16:creationId xmlns:a16="http://schemas.microsoft.com/office/drawing/2014/main" id="{3E6B27BB-5D8E-4BD3-8530-93D05C21DB8D}"/>
                  </a:ext>
                </a:extLst>
              </p:cNvPr>
              <p:cNvSpPr/>
              <p:nvPr/>
            </p:nvSpPr>
            <p:spPr>
              <a:xfrm>
                <a:off x="7859974" y="3418423"/>
                <a:ext cx="134086" cy="134086"/>
              </a:xfrm>
              <a:custGeom>
                <a:avLst/>
                <a:gdLst>
                  <a:gd name="connsiteX0" fmla="*/ 134087 w 134086"/>
                  <a:gd name="connsiteY0" fmla="*/ 67044 h 134086"/>
                  <a:gd name="connsiteX1" fmla="*/ 67043 w 134086"/>
                  <a:gd name="connsiteY1" fmla="*/ 134087 h 134086"/>
                  <a:gd name="connsiteX2" fmla="*/ 0 w 134086"/>
                  <a:gd name="connsiteY2" fmla="*/ 67044 h 134086"/>
                  <a:gd name="connsiteX3" fmla="*/ 67043 w 134086"/>
                  <a:gd name="connsiteY3" fmla="*/ 0 h 134086"/>
                  <a:gd name="connsiteX4" fmla="*/ 134087 w 134086"/>
                  <a:gd name="connsiteY4" fmla="*/ 67044 h 1340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86" h="134086">
                    <a:moveTo>
                      <a:pt x="134087" y="67044"/>
                    </a:moveTo>
                    <a:cubicBezTo>
                      <a:pt x="134087" y="104071"/>
                      <a:pt x="104071" y="134087"/>
                      <a:pt x="67043" y="134087"/>
                    </a:cubicBezTo>
                    <a:cubicBezTo>
                      <a:pt x="30017" y="134087"/>
                      <a:pt x="0" y="104071"/>
                      <a:pt x="0" y="67044"/>
                    </a:cubicBezTo>
                    <a:cubicBezTo>
                      <a:pt x="0" y="30017"/>
                      <a:pt x="30016" y="0"/>
                      <a:pt x="67043" y="0"/>
                    </a:cubicBezTo>
                    <a:cubicBezTo>
                      <a:pt x="104070" y="0"/>
                      <a:pt x="134087" y="30017"/>
                      <a:pt x="134087" y="67044"/>
                    </a:cubicBezTo>
                    <a:close/>
                  </a:path>
                </a:pathLst>
              </a:custGeom>
              <a:solidFill>
                <a:srgbClr val="18B7A4"/>
              </a:solidFill>
              <a:ln w="5633" cap="flat">
                <a:noFill/>
                <a:prstDash val="solid"/>
                <a:miter/>
              </a:ln>
            </p:spPr>
            <p:txBody>
              <a:bodyPr rtlCol="0" anchor="ctr"/>
              <a:lstStyle/>
              <a:p>
                <a:endParaRPr lang="fr-FR"/>
              </a:p>
            </p:txBody>
          </p:sp>
          <p:sp>
            <p:nvSpPr>
              <p:cNvPr id="1208" name="Graphique 2">
                <a:extLst>
                  <a:ext uri="{FF2B5EF4-FFF2-40B4-BE49-F238E27FC236}">
                    <a16:creationId xmlns:a16="http://schemas.microsoft.com/office/drawing/2014/main" id="{23D7560A-4402-4BB7-87EF-5389498FC21D}"/>
                  </a:ext>
                </a:extLst>
              </p:cNvPr>
              <p:cNvSpPr/>
              <p:nvPr/>
            </p:nvSpPr>
            <p:spPr>
              <a:xfrm>
                <a:off x="7892650" y="3531270"/>
                <a:ext cx="34028" cy="34028"/>
              </a:xfrm>
              <a:custGeom>
                <a:avLst/>
                <a:gdLst>
                  <a:gd name="connsiteX0" fmla="*/ 34028 w 34028"/>
                  <a:gd name="connsiteY0" fmla="*/ 17014 h 34028"/>
                  <a:gd name="connsiteX1" fmla="*/ 17014 w 34028"/>
                  <a:gd name="connsiteY1" fmla="*/ 34029 h 34028"/>
                  <a:gd name="connsiteX2" fmla="*/ -1 w 34028"/>
                  <a:gd name="connsiteY2" fmla="*/ 17014 h 34028"/>
                  <a:gd name="connsiteX3" fmla="*/ 17014 w 34028"/>
                  <a:gd name="connsiteY3" fmla="*/ 0 h 34028"/>
                  <a:gd name="connsiteX4" fmla="*/ 34028 w 34028"/>
                  <a:gd name="connsiteY4" fmla="*/ 17014 h 340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028" h="34028">
                    <a:moveTo>
                      <a:pt x="34028" y="17014"/>
                    </a:moveTo>
                    <a:cubicBezTo>
                      <a:pt x="34028" y="26411"/>
                      <a:pt x="26411" y="34029"/>
                      <a:pt x="17014" y="34029"/>
                    </a:cubicBezTo>
                    <a:cubicBezTo>
                      <a:pt x="7617" y="34029"/>
                      <a:pt x="-1" y="26411"/>
                      <a:pt x="-1" y="17014"/>
                    </a:cubicBezTo>
                    <a:cubicBezTo>
                      <a:pt x="-1" y="7618"/>
                      <a:pt x="7617" y="0"/>
                      <a:pt x="17014" y="0"/>
                    </a:cubicBezTo>
                    <a:cubicBezTo>
                      <a:pt x="26410" y="0"/>
                      <a:pt x="34028" y="7618"/>
                      <a:pt x="34028" y="17014"/>
                    </a:cubicBezTo>
                    <a:close/>
                  </a:path>
                </a:pathLst>
              </a:custGeom>
              <a:solidFill>
                <a:srgbClr val="FDFDFD"/>
              </a:solidFill>
              <a:ln w="5633" cap="flat">
                <a:noFill/>
                <a:prstDash val="solid"/>
                <a:miter/>
              </a:ln>
            </p:spPr>
            <p:txBody>
              <a:bodyPr rtlCol="0" anchor="ctr"/>
              <a:lstStyle/>
              <a:p>
                <a:endParaRPr lang="fr-FR"/>
              </a:p>
            </p:txBody>
          </p:sp>
        </p:grpSp>
        <p:sp>
          <p:nvSpPr>
            <p:cNvPr id="1209" name="Graphique 2">
              <a:extLst>
                <a:ext uri="{FF2B5EF4-FFF2-40B4-BE49-F238E27FC236}">
                  <a16:creationId xmlns:a16="http://schemas.microsoft.com/office/drawing/2014/main" id="{94268AB8-3747-456A-903A-1DA49DE140D2}"/>
                </a:ext>
              </a:extLst>
            </p:cNvPr>
            <p:cNvSpPr/>
            <p:nvPr/>
          </p:nvSpPr>
          <p:spPr>
            <a:xfrm>
              <a:off x="7958175" y="4410444"/>
              <a:ext cx="917932" cy="2163589"/>
            </a:xfrm>
            <a:custGeom>
              <a:avLst/>
              <a:gdLst>
                <a:gd name="connsiteX0" fmla="*/ -66 w 917932"/>
                <a:gd name="connsiteY0" fmla="*/ 89741 h 2163589"/>
                <a:gd name="connsiteX1" fmla="*/ 402251 w 917932"/>
                <a:gd name="connsiteY1" fmla="*/ -120 h 2163589"/>
                <a:gd name="connsiteX2" fmla="*/ 281348 w 917932"/>
                <a:gd name="connsiteY2" fmla="*/ 102868 h 2163589"/>
                <a:gd name="connsiteX3" fmla="*/ 738427 w 917932"/>
                <a:gd name="connsiteY3" fmla="*/ 550482 h 2163589"/>
                <a:gd name="connsiteX4" fmla="*/ 917866 w 917932"/>
                <a:gd name="connsiteY4" fmla="*/ 2012368 h 2163589"/>
                <a:gd name="connsiteX5" fmla="*/ 712003 w 917932"/>
                <a:gd name="connsiteY5" fmla="*/ 2093609 h 2163589"/>
                <a:gd name="connsiteX6" fmla="*/ 477802 w 917932"/>
                <a:gd name="connsiteY6" fmla="*/ 2163469 h 2163589"/>
                <a:gd name="connsiteX7" fmla="*/ 253065 w 917932"/>
                <a:gd name="connsiteY7" fmla="*/ 144390 h 2163589"/>
                <a:gd name="connsiteX8" fmla="*/ 157683 w 917932"/>
                <a:gd name="connsiteY8" fmla="*/ 142531 h 2163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17932" h="2163589">
                  <a:moveTo>
                    <a:pt x="-66" y="89741"/>
                  </a:moveTo>
                  <a:cubicBezTo>
                    <a:pt x="67935" y="59487"/>
                    <a:pt x="237910" y="13965"/>
                    <a:pt x="402251" y="-120"/>
                  </a:cubicBezTo>
                  <a:lnTo>
                    <a:pt x="281348" y="102868"/>
                  </a:lnTo>
                  <a:cubicBezTo>
                    <a:pt x="468337" y="106643"/>
                    <a:pt x="730877" y="242645"/>
                    <a:pt x="738427" y="550482"/>
                  </a:cubicBezTo>
                  <a:cubicBezTo>
                    <a:pt x="745976" y="858319"/>
                    <a:pt x="723327" y="1817829"/>
                    <a:pt x="917866" y="2012368"/>
                  </a:cubicBezTo>
                  <a:cubicBezTo>
                    <a:pt x="881978" y="2061496"/>
                    <a:pt x="823442" y="2070904"/>
                    <a:pt x="712003" y="2093609"/>
                  </a:cubicBezTo>
                  <a:cubicBezTo>
                    <a:pt x="600565" y="2116314"/>
                    <a:pt x="477802" y="2163469"/>
                    <a:pt x="477802" y="2163469"/>
                  </a:cubicBezTo>
                  <a:cubicBezTo>
                    <a:pt x="419266" y="2004819"/>
                    <a:pt x="239826" y="728006"/>
                    <a:pt x="253065" y="144390"/>
                  </a:cubicBezTo>
                  <a:lnTo>
                    <a:pt x="157683" y="142531"/>
                  </a:lnTo>
                  <a:close/>
                </a:path>
              </a:pathLst>
            </a:custGeom>
            <a:solidFill>
              <a:srgbClr val="1760BF"/>
            </a:solidFill>
            <a:ln w="5633" cap="flat">
              <a:noFill/>
              <a:prstDash val="solid"/>
              <a:miter/>
            </a:ln>
          </p:spPr>
          <p:txBody>
            <a:bodyPr rtlCol="0" anchor="ctr"/>
            <a:lstStyle/>
            <a:p>
              <a:endParaRPr lang="fr-FR"/>
            </a:p>
          </p:txBody>
        </p:sp>
        <p:sp>
          <p:nvSpPr>
            <p:cNvPr id="1210" name="Graphique 2">
              <a:extLst>
                <a:ext uri="{FF2B5EF4-FFF2-40B4-BE49-F238E27FC236}">
                  <a16:creationId xmlns:a16="http://schemas.microsoft.com/office/drawing/2014/main" id="{00128749-29C3-4E4A-BA43-F562188D3BE7}"/>
                </a:ext>
              </a:extLst>
            </p:cNvPr>
            <p:cNvSpPr/>
            <p:nvPr/>
          </p:nvSpPr>
          <p:spPr>
            <a:xfrm>
              <a:off x="8534242" y="3344340"/>
              <a:ext cx="198401" cy="400401"/>
            </a:xfrm>
            <a:custGeom>
              <a:avLst/>
              <a:gdLst>
                <a:gd name="connsiteX0" fmla="*/ 62302 w 198401"/>
                <a:gd name="connsiteY0" fmla="*/ -120 h 400401"/>
                <a:gd name="connsiteX1" fmla="*/ 198248 w 198401"/>
                <a:gd name="connsiteY1" fmla="*/ 209518 h 400401"/>
                <a:gd name="connsiteX2" fmla="*/ 143486 w 198401"/>
                <a:gd name="connsiteY2" fmla="*/ 231546 h 400401"/>
                <a:gd name="connsiteX3" fmla="*/ 167092 w 198401"/>
                <a:gd name="connsiteY3" fmla="*/ 347436 h 400401"/>
                <a:gd name="connsiteX4" fmla="*/ -66 w 198401"/>
                <a:gd name="connsiteY4" fmla="*/ 400282 h 4004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8401" h="400401">
                  <a:moveTo>
                    <a:pt x="62302" y="-120"/>
                  </a:moveTo>
                  <a:cubicBezTo>
                    <a:pt x="133119" y="50867"/>
                    <a:pt x="201121" y="150024"/>
                    <a:pt x="198248" y="209518"/>
                  </a:cubicBezTo>
                  <a:cubicBezTo>
                    <a:pt x="195374" y="269012"/>
                    <a:pt x="145402" y="242194"/>
                    <a:pt x="143486" y="231546"/>
                  </a:cubicBezTo>
                  <a:cubicBezTo>
                    <a:pt x="182924" y="268111"/>
                    <a:pt x="181290" y="303998"/>
                    <a:pt x="167092" y="347436"/>
                  </a:cubicBezTo>
                  <a:cubicBezTo>
                    <a:pt x="152894" y="390873"/>
                    <a:pt x="-66" y="400282"/>
                    <a:pt x="-66" y="400282"/>
                  </a:cubicBezTo>
                  <a:close/>
                </a:path>
              </a:pathLst>
            </a:custGeom>
            <a:solidFill>
              <a:srgbClr val="260801"/>
            </a:solidFill>
            <a:ln w="5633" cap="flat">
              <a:noFill/>
              <a:prstDash val="solid"/>
              <a:miter/>
            </a:ln>
          </p:spPr>
          <p:txBody>
            <a:bodyPr rtlCol="0" anchor="ctr"/>
            <a:lstStyle/>
            <a:p>
              <a:endParaRPr lang="fr-FR"/>
            </a:p>
          </p:txBody>
        </p:sp>
        <p:sp>
          <p:nvSpPr>
            <p:cNvPr id="1211" name="Graphique 2">
              <a:extLst>
                <a:ext uri="{FF2B5EF4-FFF2-40B4-BE49-F238E27FC236}">
                  <a16:creationId xmlns:a16="http://schemas.microsoft.com/office/drawing/2014/main" id="{6998B7E8-9360-481E-AFB8-EE43A1F74F2C}"/>
                </a:ext>
              </a:extLst>
            </p:cNvPr>
            <p:cNvSpPr/>
            <p:nvPr/>
          </p:nvSpPr>
          <p:spPr>
            <a:xfrm>
              <a:off x="8556572" y="3637877"/>
              <a:ext cx="208673" cy="279022"/>
            </a:xfrm>
            <a:custGeom>
              <a:avLst/>
              <a:gdLst>
                <a:gd name="connsiteX0" fmla="*/ 81437 w 208673"/>
                <a:gd name="connsiteY0" fmla="*/ 42575 h 279022"/>
                <a:gd name="connsiteX1" fmla="*/ 198622 w 208673"/>
                <a:gd name="connsiteY1" fmla="*/ 42575 h 279022"/>
                <a:gd name="connsiteX2" fmla="*/ 55070 w 208673"/>
                <a:gd name="connsiteY2" fmla="*/ 278636 h 279022"/>
                <a:gd name="connsiteX3" fmla="*/ 81437 w 208673"/>
                <a:gd name="connsiteY3" fmla="*/ 42575 h 279022"/>
              </a:gdLst>
              <a:ahLst/>
              <a:cxnLst>
                <a:cxn ang="0">
                  <a:pos x="connsiteX0" y="connsiteY0"/>
                </a:cxn>
                <a:cxn ang="0">
                  <a:pos x="connsiteX1" y="connsiteY1"/>
                </a:cxn>
                <a:cxn ang="0">
                  <a:pos x="connsiteX2" y="connsiteY2"/>
                </a:cxn>
                <a:cxn ang="0">
                  <a:pos x="connsiteX3" y="connsiteY3"/>
                </a:cxn>
              </a:cxnLst>
              <a:rect l="l" t="t" r="r" b="b"/>
              <a:pathLst>
                <a:path w="208673" h="279022">
                  <a:moveTo>
                    <a:pt x="81437" y="42575"/>
                  </a:moveTo>
                  <a:cubicBezTo>
                    <a:pt x="106057" y="-6553"/>
                    <a:pt x="168368" y="-21652"/>
                    <a:pt x="198622" y="42575"/>
                  </a:cubicBezTo>
                  <a:cubicBezTo>
                    <a:pt x="228876" y="106801"/>
                    <a:pt x="192988" y="269171"/>
                    <a:pt x="55070" y="278636"/>
                  </a:cubicBezTo>
                  <a:cubicBezTo>
                    <a:pt x="-82848" y="288100"/>
                    <a:pt x="81437" y="42575"/>
                    <a:pt x="81437" y="42575"/>
                  </a:cubicBezTo>
                  <a:close/>
                </a:path>
              </a:pathLst>
            </a:custGeom>
            <a:solidFill>
              <a:srgbClr val="592F25"/>
            </a:solidFill>
            <a:ln w="5633" cap="flat">
              <a:noFill/>
              <a:prstDash val="solid"/>
              <a:miter/>
            </a:ln>
          </p:spPr>
          <p:txBody>
            <a:bodyPr rtlCol="0" anchor="ctr"/>
            <a:lstStyle/>
            <a:p>
              <a:endParaRPr lang="fr-FR"/>
            </a:p>
          </p:txBody>
        </p:sp>
        <p:sp>
          <p:nvSpPr>
            <p:cNvPr id="1212" name="Graphique 2">
              <a:extLst>
                <a:ext uri="{FF2B5EF4-FFF2-40B4-BE49-F238E27FC236}">
                  <a16:creationId xmlns:a16="http://schemas.microsoft.com/office/drawing/2014/main" id="{AF05750B-541A-46C0-9422-2319DB42758F}"/>
                </a:ext>
              </a:extLst>
            </p:cNvPr>
            <p:cNvSpPr/>
            <p:nvPr/>
          </p:nvSpPr>
          <p:spPr>
            <a:xfrm>
              <a:off x="6993508" y="3946296"/>
              <a:ext cx="158286" cy="178582"/>
            </a:xfrm>
            <a:custGeom>
              <a:avLst/>
              <a:gdLst>
                <a:gd name="connsiteX0" fmla="*/ 90219 w 158286"/>
                <a:gd name="connsiteY0" fmla="*/ 11795 h 178582"/>
                <a:gd name="connsiteX1" fmla="*/ 1485 w 158286"/>
                <a:gd name="connsiteY1" fmla="*/ 104303 h 178582"/>
                <a:gd name="connsiteX2" fmla="*/ 158220 w 158286"/>
                <a:gd name="connsiteY2" fmla="*/ 168530 h 178582"/>
              </a:gdLst>
              <a:ahLst/>
              <a:cxnLst>
                <a:cxn ang="0">
                  <a:pos x="connsiteX0" y="connsiteY0"/>
                </a:cxn>
                <a:cxn ang="0">
                  <a:pos x="connsiteX1" y="connsiteY1"/>
                </a:cxn>
                <a:cxn ang="0">
                  <a:pos x="connsiteX2" y="connsiteY2"/>
                </a:cxn>
              </a:cxnLst>
              <a:rect l="l" t="t" r="r" b="b"/>
              <a:pathLst>
                <a:path w="158286" h="178582">
                  <a:moveTo>
                    <a:pt x="90219" y="11795"/>
                  </a:moveTo>
                  <a:cubicBezTo>
                    <a:pt x="63345" y="-12769"/>
                    <a:pt x="-11754" y="-7135"/>
                    <a:pt x="1485" y="104303"/>
                  </a:cubicBezTo>
                  <a:cubicBezTo>
                    <a:pt x="14725" y="215742"/>
                    <a:pt x="158220" y="168530"/>
                    <a:pt x="158220" y="168530"/>
                  </a:cubicBezTo>
                  <a:close/>
                </a:path>
              </a:pathLst>
            </a:custGeom>
            <a:solidFill>
              <a:srgbClr val="592F25"/>
            </a:solidFill>
            <a:ln w="5633" cap="flat">
              <a:noFill/>
              <a:prstDash val="solid"/>
              <a:miter/>
            </a:ln>
          </p:spPr>
          <p:txBody>
            <a:bodyPr rtlCol="0" anchor="ctr"/>
            <a:lstStyle/>
            <a:p>
              <a:endParaRPr lang="fr-FR"/>
            </a:p>
          </p:txBody>
        </p:sp>
        <p:sp>
          <p:nvSpPr>
            <p:cNvPr id="1213" name="Cara SM">
              <a:extLst>
                <a:ext uri="{FF2B5EF4-FFF2-40B4-BE49-F238E27FC236}">
                  <a16:creationId xmlns:a16="http://schemas.microsoft.com/office/drawing/2014/main" id="{6F183233-06CB-4EE4-B00C-9AB25B79110C}"/>
                </a:ext>
              </a:extLst>
            </p:cNvPr>
            <p:cNvSpPr/>
            <p:nvPr/>
          </p:nvSpPr>
          <p:spPr>
            <a:xfrm>
              <a:off x="7047604" y="3300156"/>
              <a:ext cx="1590615" cy="1110411"/>
            </a:xfrm>
            <a:custGeom>
              <a:avLst/>
              <a:gdLst>
                <a:gd name="connsiteX0" fmla="*/ 1585729 w 1590615"/>
                <a:gd name="connsiteY0" fmla="*/ 35670 h 1110411"/>
                <a:gd name="connsiteX1" fmla="*/ 4854 w 1590615"/>
                <a:gd name="connsiteY1" fmla="*/ 205701 h 1110411"/>
                <a:gd name="connsiteX2" fmla="*/ 64349 w 1590615"/>
                <a:gd name="connsiteY2" fmla="*/ 962109 h 1110411"/>
                <a:gd name="connsiteX3" fmla="*/ 843462 w 1590615"/>
                <a:gd name="connsiteY3" fmla="*/ 1106619 h 1110411"/>
                <a:gd name="connsiteX4" fmla="*/ 1565898 w 1590615"/>
                <a:gd name="connsiteY4" fmla="*/ 749655 h 1110411"/>
                <a:gd name="connsiteX5" fmla="*/ 1585729 w 1590615"/>
                <a:gd name="connsiteY5" fmla="*/ 35670 h 1110411"/>
                <a:gd name="connsiteX6" fmla="*/ 329368 w 1590615"/>
                <a:gd name="connsiteY6" fmla="*/ 679682 h 1110411"/>
                <a:gd name="connsiteX7" fmla="*/ 166604 w 1590615"/>
                <a:gd name="connsiteY7" fmla="*/ 613540 h 1110411"/>
                <a:gd name="connsiteX8" fmla="*/ 280972 w 1590615"/>
                <a:gd name="connsiteY8" fmla="*/ 480129 h 1110411"/>
                <a:gd name="connsiteX9" fmla="*/ 443736 w 1590615"/>
                <a:gd name="connsiteY9" fmla="*/ 546271 h 1110411"/>
                <a:gd name="connsiteX10" fmla="*/ 329368 w 1590615"/>
                <a:gd name="connsiteY10" fmla="*/ 679569 h 1110411"/>
                <a:gd name="connsiteX11" fmla="*/ 1083015 w 1590615"/>
                <a:gd name="connsiteY11" fmla="*/ 532411 h 1110411"/>
                <a:gd name="connsiteX12" fmla="*/ 920196 w 1590615"/>
                <a:gd name="connsiteY12" fmla="*/ 466213 h 1110411"/>
                <a:gd name="connsiteX13" fmla="*/ 1034563 w 1590615"/>
                <a:gd name="connsiteY13" fmla="*/ 332802 h 1110411"/>
                <a:gd name="connsiteX14" fmla="*/ 1197384 w 1590615"/>
                <a:gd name="connsiteY14" fmla="*/ 399000 h 1110411"/>
                <a:gd name="connsiteX15" fmla="*/ 1083015 w 1590615"/>
                <a:gd name="connsiteY15" fmla="*/ 532299 h 1110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590615" h="1110411">
                  <a:moveTo>
                    <a:pt x="1585729" y="35670"/>
                  </a:moveTo>
                  <a:cubicBezTo>
                    <a:pt x="1579250" y="-102924"/>
                    <a:pt x="4854" y="205701"/>
                    <a:pt x="4854" y="205701"/>
                  </a:cubicBezTo>
                  <a:cubicBezTo>
                    <a:pt x="-5061" y="309816"/>
                    <a:pt x="-6414" y="775120"/>
                    <a:pt x="64349" y="962109"/>
                  </a:cubicBezTo>
                  <a:cubicBezTo>
                    <a:pt x="163505" y="1018786"/>
                    <a:pt x="449652" y="1132084"/>
                    <a:pt x="843462" y="1106619"/>
                  </a:cubicBezTo>
                  <a:cubicBezTo>
                    <a:pt x="1237271" y="1081154"/>
                    <a:pt x="1534742" y="777937"/>
                    <a:pt x="1565898" y="749655"/>
                  </a:cubicBezTo>
                  <a:cubicBezTo>
                    <a:pt x="1597053" y="721373"/>
                    <a:pt x="1592264" y="174208"/>
                    <a:pt x="1585729" y="35670"/>
                  </a:cubicBezTo>
                  <a:close/>
                  <a:moveTo>
                    <a:pt x="329368" y="679682"/>
                  </a:moveTo>
                  <a:cubicBezTo>
                    <a:pt x="252859" y="698273"/>
                    <a:pt x="179957" y="668414"/>
                    <a:pt x="166604" y="613540"/>
                  </a:cubicBezTo>
                  <a:cubicBezTo>
                    <a:pt x="153252" y="558665"/>
                    <a:pt x="204464" y="498664"/>
                    <a:pt x="280972" y="480129"/>
                  </a:cubicBezTo>
                  <a:cubicBezTo>
                    <a:pt x="357481" y="461593"/>
                    <a:pt x="430383" y="491397"/>
                    <a:pt x="443736" y="546271"/>
                  </a:cubicBezTo>
                  <a:cubicBezTo>
                    <a:pt x="457088" y="601145"/>
                    <a:pt x="405932" y="661033"/>
                    <a:pt x="329368" y="679569"/>
                  </a:cubicBezTo>
                  <a:close/>
                  <a:moveTo>
                    <a:pt x="1083015" y="532411"/>
                  </a:moveTo>
                  <a:cubicBezTo>
                    <a:pt x="1006450" y="550947"/>
                    <a:pt x="933548" y="521143"/>
                    <a:pt x="920196" y="466213"/>
                  </a:cubicBezTo>
                  <a:cubicBezTo>
                    <a:pt x="906843" y="411282"/>
                    <a:pt x="958055" y="351394"/>
                    <a:pt x="1034563" y="332802"/>
                  </a:cubicBezTo>
                  <a:cubicBezTo>
                    <a:pt x="1111072" y="314210"/>
                    <a:pt x="1183975" y="344070"/>
                    <a:pt x="1197384" y="399000"/>
                  </a:cubicBezTo>
                  <a:cubicBezTo>
                    <a:pt x="1210792" y="453931"/>
                    <a:pt x="1159524" y="513707"/>
                    <a:pt x="1083015" y="532299"/>
                  </a:cubicBezTo>
                  <a:close/>
                </a:path>
              </a:pathLst>
            </a:custGeom>
            <a:solidFill>
              <a:srgbClr val="592F25"/>
            </a:solidFill>
            <a:ln w="5633" cap="flat">
              <a:noFill/>
              <a:prstDash val="solid"/>
              <a:miter/>
            </a:ln>
          </p:spPr>
          <p:txBody>
            <a:bodyPr rtlCol="0" anchor="ctr"/>
            <a:lstStyle/>
            <a:p>
              <a:endParaRPr lang="fr-FR"/>
            </a:p>
          </p:txBody>
        </p:sp>
        <p:sp>
          <p:nvSpPr>
            <p:cNvPr id="1214" name="Surc r">
              <a:extLst>
                <a:ext uri="{FF2B5EF4-FFF2-40B4-BE49-F238E27FC236}">
                  <a16:creationId xmlns:a16="http://schemas.microsoft.com/office/drawing/2014/main" id="{8AE7047C-8613-4E72-9D64-645793DA33EE}"/>
                </a:ext>
              </a:extLst>
            </p:cNvPr>
            <p:cNvSpPr/>
            <p:nvPr/>
          </p:nvSpPr>
          <p:spPr>
            <a:xfrm>
              <a:off x="7994567" y="3510585"/>
              <a:ext cx="277323" cy="143563"/>
            </a:xfrm>
            <a:custGeom>
              <a:avLst/>
              <a:gdLst>
                <a:gd name="connsiteX0" fmla="*/ 1177 w 277323"/>
                <a:gd name="connsiteY0" fmla="*/ 33695 h 143563"/>
                <a:gd name="connsiteX1" fmla="*/ 118587 w 277323"/>
                <a:gd name="connsiteY1" fmla="*/ 85696 h 143563"/>
                <a:gd name="connsiteX2" fmla="*/ 276900 w 277323"/>
                <a:gd name="connsiteY2" fmla="*/ 143444 h 143563"/>
                <a:gd name="connsiteX3" fmla="*/ 184110 w 277323"/>
                <a:gd name="connsiteY3" fmla="*/ 21751 h 143563"/>
                <a:gd name="connsiteX4" fmla="*/ 1177 w 277323"/>
                <a:gd name="connsiteY4" fmla="*/ 33695 h 1435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7323" h="143563">
                  <a:moveTo>
                    <a:pt x="1177" y="33695"/>
                  </a:moveTo>
                  <a:cubicBezTo>
                    <a:pt x="-8457" y="68738"/>
                    <a:pt x="38586" y="75104"/>
                    <a:pt x="118587" y="85696"/>
                  </a:cubicBezTo>
                  <a:cubicBezTo>
                    <a:pt x="198589" y="96288"/>
                    <a:pt x="276900" y="143444"/>
                    <a:pt x="276900" y="143444"/>
                  </a:cubicBezTo>
                  <a:cubicBezTo>
                    <a:pt x="276900" y="143444"/>
                    <a:pt x="288168" y="57527"/>
                    <a:pt x="184110" y="21751"/>
                  </a:cubicBezTo>
                  <a:cubicBezTo>
                    <a:pt x="80052" y="-14024"/>
                    <a:pt x="11262" y="-2982"/>
                    <a:pt x="1177" y="33695"/>
                  </a:cubicBezTo>
                  <a:close/>
                </a:path>
              </a:pathLst>
            </a:custGeom>
            <a:solidFill>
              <a:srgbClr val="190501"/>
            </a:solidFill>
            <a:ln w="5633" cap="flat">
              <a:noFill/>
              <a:prstDash val="solid"/>
              <a:miter/>
            </a:ln>
          </p:spPr>
          <p:txBody>
            <a:bodyPr rtlCol="0" anchor="ctr"/>
            <a:lstStyle/>
            <a:p>
              <a:endParaRPr lang="fr-FR"/>
            </a:p>
          </p:txBody>
        </p:sp>
        <p:sp>
          <p:nvSpPr>
            <p:cNvPr id="1215" name="Graphique 2">
              <a:extLst>
                <a:ext uri="{FF2B5EF4-FFF2-40B4-BE49-F238E27FC236}">
                  <a16:creationId xmlns:a16="http://schemas.microsoft.com/office/drawing/2014/main" id="{228BEDE6-4E8C-47C7-82B8-A52B87FDAD85}"/>
                </a:ext>
              </a:extLst>
            </p:cNvPr>
            <p:cNvSpPr/>
            <p:nvPr/>
          </p:nvSpPr>
          <p:spPr>
            <a:xfrm>
              <a:off x="7091286" y="4443309"/>
              <a:ext cx="813987" cy="2241765"/>
            </a:xfrm>
            <a:custGeom>
              <a:avLst/>
              <a:gdLst>
                <a:gd name="connsiteX0" fmla="*/ 577522 w 813987"/>
                <a:gd name="connsiteY0" fmla="*/ 105779 h 2241765"/>
                <a:gd name="connsiteX1" fmla="*/ 581241 w 813987"/>
                <a:gd name="connsiteY1" fmla="*/ 71581 h 2241765"/>
                <a:gd name="connsiteX2" fmla="*/ 581241 w 813987"/>
                <a:gd name="connsiteY2" fmla="*/ 71581 h 2241765"/>
                <a:gd name="connsiteX3" fmla="*/ 813921 w 813987"/>
                <a:gd name="connsiteY3" fmla="*/ 66285 h 2241765"/>
                <a:gd name="connsiteX4" fmla="*/ 764342 w 813987"/>
                <a:gd name="connsiteY4" fmla="*/ 53327 h 2241765"/>
                <a:gd name="connsiteX5" fmla="*/ 317236 w 813987"/>
                <a:gd name="connsiteY5" fmla="*/ -26 h 2241765"/>
                <a:gd name="connsiteX6" fmla="*/ 432449 w 813987"/>
                <a:gd name="connsiteY6" fmla="*/ 105948 h 2241765"/>
                <a:gd name="connsiteX7" fmla="*/ 149120 w 813987"/>
                <a:gd name="connsiteY7" fmla="*/ 666916 h 2241765"/>
                <a:gd name="connsiteX8" fmla="*/ -66 w 813987"/>
                <a:gd name="connsiteY8" fmla="*/ 1881361 h 2241765"/>
                <a:gd name="connsiteX9" fmla="*/ 608058 w 813987"/>
                <a:gd name="connsiteY9" fmla="*/ 2240240 h 2241765"/>
                <a:gd name="connsiteX10" fmla="*/ 577522 w 813987"/>
                <a:gd name="connsiteY10" fmla="*/ 105779 h 2241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13987" h="2241765">
                  <a:moveTo>
                    <a:pt x="577522" y="105779"/>
                  </a:moveTo>
                  <a:cubicBezTo>
                    <a:pt x="578706" y="93610"/>
                    <a:pt x="579888" y="82173"/>
                    <a:pt x="581241" y="71581"/>
                  </a:cubicBezTo>
                  <a:lnTo>
                    <a:pt x="581241" y="71581"/>
                  </a:lnTo>
                  <a:lnTo>
                    <a:pt x="813921" y="66285"/>
                  </a:lnTo>
                  <a:cubicBezTo>
                    <a:pt x="800230" y="61947"/>
                    <a:pt x="783385" y="57609"/>
                    <a:pt x="764342" y="53327"/>
                  </a:cubicBezTo>
                  <a:cubicBezTo>
                    <a:pt x="633974" y="24087"/>
                    <a:pt x="398139" y="-1885"/>
                    <a:pt x="317236" y="-26"/>
                  </a:cubicBezTo>
                  <a:cubicBezTo>
                    <a:pt x="317236" y="-26"/>
                    <a:pt x="396561" y="47412"/>
                    <a:pt x="432449" y="105948"/>
                  </a:cubicBezTo>
                  <a:cubicBezTo>
                    <a:pt x="354983" y="109723"/>
                    <a:pt x="149120" y="234345"/>
                    <a:pt x="149120" y="666916"/>
                  </a:cubicBezTo>
                  <a:cubicBezTo>
                    <a:pt x="149120" y="1099487"/>
                    <a:pt x="196332" y="1616905"/>
                    <a:pt x="-66" y="1881361"/>
                  </a:cubicBezTo>
                  <a:cubicBezTo>
                    <a:pt x="94358" y="2005983"/>
                    <a:pt x="268108" y="2262889"/>
                    <a:pt x="608058" y="2240240"/>
                  </a:cubicBezTo>
                  <a:cubicBezTo>
                    <a:pt x="597016" y="2129760"/>
                    <a:pt x="533296" y="571027"/>
                    <a:pt x="577522" y="105779"/>
                  </a:cubicBezTo>
                  <a:close/>
                </a:path>
              </a:pathLst>
            </a:custGeom>
            <a:solidFill>
              <a:srgbClr val="1760BF"/>
            </a:solidFill>
            <a:ln w="5633" cap="flat">
              <a:noFill/>
              <a:prstDash val="solid"/>
              <a:miter/>
            </a:ln>
          </p:spPr>
          <p:txBody>
            <a:bodyPr rtlCol="0" anchor="ctr"/>
            <a:lstStyle/>
            <a:p>
              <a:endParaRPr lang="fr-FR"/>
            </a:p>
          </p:txBody>
        </p:sp>
        <p:sp>
          <p:nvSpPr>
            <p:cNvPr id="1216" name="Graphique 2">
              <a:extLst>
                <a:ext uri="{FF2B5EF4-FFF2-40B4-BE49-F238E27FC236}">
                  <a16:creationId xmlns:a16="http://schemas.microsoft.com/office/drawing/2014/main" id="{A985B9AE-7AFA-43CB-BB7C-8485BE5EC160}"/>
                </a:ext>
              </a:extLst>
            </p:cNvPr>
            <p:cNvSpPr/>
            <p:nvPr/>
          </p:nvSpPr>
          <p:spPr>
            <a:xfrm>
              <a:off x="7688620" y="6330571"/>
              <a:ext cx="710764" cy="250779"/>
            </a:xfrm>
            <a:custGeom>
              <a:avLst/>
              <a:gdLst>
                <a:gd name="connsiteX0" fmla="*/ 708483 w 710764"/>
                <a:gd name="connsiteY0" fmla="*/ 85199 h 250779"/>
                <a:gd name="connsiteX1" fmla="*/ 688764 w 710764"/>
                <a:gd name="connsiteY1" fmla="*/ 93311 h 250779"/>
                <a:gd name="connsiteX2" fmla="*/ 678848 w 710764"/>
                <a:gd name="connsiteY2" fmla="*/ 97312 h 250779"/>
                <a:gd name="connsiteX3" fmla="*/ 676370 w 710764"/>
                <a:gd name="connsiteY3" fmla="*/ 98326 h 250779"/>
                <a:gd name="connsiteX4" fmla="*/ 674623 w 710764"/>
                <a:gd name="connsiteY4" fmla="*/ 99002 h 250779"/>
                <a:gd name="connsiteX5" fmla="*/ 671580 w 710764"/>
                <a:gd name="connsiteY5" fmla="*/ 100072 h 250779"/>
                <a:gd name="connsiteX6" fmla="*/ 670060 w 710764"/>
                <a:gd name="connsiteY6" fmla="*/ 91452 h 250779"/>
                <a:gd name="connsiteX7" fmla="*/ 667693 w 710764"/>
                <a:gd name="connsiteY7" fmla="*/ 80184 h 250779"/>
                <a:gd name="connsiteX8" fmla="*/ 662961 w 710764"/>
                <a:gd name="connsiteY8" fmla="*/ 57085 h 250779"/>
                <a:gd name="connsiteX9" fmla="*/ 652594 w 710764"/>
                <a:gd name="connsiteY9" fmla="*/ 11563 h 250779"/>
                <a:gd name="connsiteX10" fmla="*/ 641326 w 710764"/>
                <a:gd name="connsiteY10" fmla="*/ 10719 h 250779"/>
                <a:gd name="connsiteX11" fmla="*/ 651073 w 710764"/>
                <a:gd name="connsiteY11" fmla="*/ 57142 h 250779"/>
                <a:gd name="connsiteX12" fmla="*/ 657214 w 710764"/>
                <a:gd name="connsiteY12" fmla="*/ 77705 h 250779"/>
                <a:gd name="connsiteX13" fmla="*/ 441717 w 710764"/>
                <a:gd name="connsiteY13" fmla="*/ 132186 h 250779"/>
                <a:gd name="connsiteX14" fmla="*/ 424816 w 710764"/>
                <a:gd name="connsiteY14" fmla="*/ 139228 h 250779"/>
                <a:gd name="connsiteX15" fmla="*/ 414900 w 710764"/>
                <a:gd name="connsiteY15" fmla="*/ 69198 h 250779"/>
                <a:gd name="connsiteX16" fmla="*/ 413266 w 710764"/>
                <a:gd name="connsiteY16" fmla="*/ 69480 h 250779"/>
                <a:gd name="connsiteX17" fmla="*/ 421886 w 710764"/>
                <a:gd name="connsiteY17" fmla="*/ 162158 h 250779"/>
                <a:gd name="connsiteX18" fmla="*/ 423464 w 710764"/>
                <a:gd name="connsiteY18" fmla="*/ 209032 h 250779"/>
                <a:gd name="connsiteX19" fmla="*/ 423464 w 710764"/>
                <a:gd name="connsiteY19" fmla="*/ 220300 h 250779"/>
                <a:gd name="connsiteX20" fmla="*/ 422618 w 710764"/>
                <a:gd name="connsiteY20" fmla="*/ 222666 h 250779"/>
                <a:gd name="connsiteX21" fmla="*/ 418449 w 710764"/>
                <a:gd name="connsiteY21" fmla="*/ 224187 h 250779"/>
                <a:gd name="connsiteX22" fmla="*/ 396364 w 710764"/>
                <a:gd name="connsiteY22" fmla="*/ 231173 h 250779"/>
                <a:gd name="connsiteX23" fmla="*/ 350955 w 710764"/>
                <a:gd name="connsiteY23" fmla="*/ 238385 h 250779"/>
                <a:gd name="connsiteX24" fmla="*/ 348138 w 710764"/>
                <a:gd name="connsiteY24" fmla="*/ 238385 h 250779"/>
                <a:gd name="connsiteX25" fmla="*/ 345434 w 710764"/>
                <a:gd name="connsiteY25" fmla="*/ 238385 h 250779"/>
                <a:gd name="connsiteX26" fmla="*/ 344983 w 710764"/>
                <a:gd name="connsiteY26" fmla="*/ 238385 h 250779"/>
                <a:gd name="connsiteX27" fmla="*/ 344983 w 710764"/>
                <a:gd name="connsiteY27" fmla="*/ 237708 h 250779"/>
                <a:gd name="connsiteX28" fmla="*/ 344983 w 710764"/>
                <a:gd name="connsiteY28" fmla="*/ 236244 h 250779"/>
                <a:gd name="connsiteX29" fmla="*/ 344363 w 710764"/>
                <a:gd name="connsiteY29" fmla="*/ 230610 h 250779"/>
                <a:gd name="connsiteX30" fmla="*/ 341941 w 710764"/>
                <a:gd name="connsiteY30" fmla="*/ 207285 h 250779"/>
                <a:gd name="connsiteX31" fmla="*/ 331687 w 710764"/>
                <a:gd name="connsiteY31" fmla="*/ 114777 h 250779"/>
                <a:gd name="connsiteX32" fmla="*/ 319800 w 710764"/>
                <a:gd name="connsiteY32" fmla="*/ 106044 h 250779"/>
                <a:gd name="connsiteX33" fmla="*/ 323574 w 710764"/>
                <a:gd name="connsiteY33" fmla="*/ 151115 h 250779"/>
                <a:gd name="connsiteX34" fmla="*/ 316250 w 710764"/>
                <a:gd name="connsiteY34" fmla="*/ 149820 h 250779"/>
                <a:gd name="connsiteX35" fmla="*/ 120021 w 710764"/>
                <a:gd name="connsiteY35" fmla="*/ 152805 h 250779"/>
                <a:gd name="connsiteX36" fmla="*/ 117655 w 710764"/>
                <a:gd name="connsiteY36" fmla="*/ 135453 h 250779"/>
                <a:gd name="connsiteX37" fmla="*/ 112641 w 710764"/>
                <a:gd name="connsiteY37" fmla="*/ 97480 h 250779"/>
                <a:gd name="connsiteX38" fmla="*/ 111007 w 710764"/>
                <a:gd name="connsiteY38" fmla="*/ 97480 h 250779"/>
                <a:gd name="connsiteX39" fmla="*/ 113542 w 710764"/>
                <a:gd name="connsiteY39" fmla="*/ 136580 h 250779"/>
                <a:gd name="connsiteX40" fmla="*/ 114669 w 710764"/>
                <a:gd name="connsiteY40" fmla="*/ 156242 h 250779"/>
                <a:gd name="connsiteX41" fmla="*/ 115232 w 710764"/>
                <a:gd name="connsiteY41" fmla="*/ 166101 h 250779"/>
                <a:gd name="connsiteX42" fmla="*/ 115232 w 710764"/>
                <a:gd name="connsiteY42" fmla="*/ 171003 h 250779"/>
                <a:gd name="connsiteX43" fmla="*/ 115232 w 710764"/>
                <a:gd name="connsiteY43" fmla="*/ 173707 h 250779"/>
                <a:gd name="connsiteX44" fmla="*/ 113429 w 710764"/>
                <a:gd name="connsiteY44" fmla="*/ 174271 h 250779"/>
                <a:gd name="connsiteX45" fmla="*/ 110894 w 710764"/>
                <a:gd name="connsiteY45" fmla="*/ 175059 h 250779"/>
                <a:gd name="connsiteX46" fmla="*/ 104472 w 710764"/>
                <a:gd name="connsiteY46" fmla="*/ 177200 h 250779"/>
                <a:gd name="connsiteX47" fmla="*/ 91514 w 710764"/>
                <a:gd name="connsiteY47" fmla="*/ 181426 h 250779"/>
                <a:gd name="connsiteX48" fmla="*/ 78612 w 710764"/>
                <a:gd name="connsiteY48" fmla="*/ 185708 h 250779"/>
                <a:gd name="connsiteX49" fmla="*/ 75401 w 710764"/>
                <a:gd name="connsiteY49" fmla="*/ 186834 h 250779"/>
                <a:gd name="connsiteX50" fmla="*/ 73767 w 710764"/>
                <a:gd name="connsiteY50" fmla="*/ 187341 h 250779"/>
                <a:gd name="connsiteX51" fmla="*/ 73260 w 710764"/>
                <a:gd name="connsiteY51" fmla="*/ 187341 h 250779"/>
                <a:gd name="connsiteX52" fmla="*/ 71514 w 710764"/>
                <a:gd name="connsiteY52" fmla="*/ 187736 h 250779"/>
                <a:gd name="connsiteX53" fmla="*/ 71514 w 710764"/>
                <a:gd name="connsiteY53" fmla="*/ 186327 h 250779"/>
                <a:gd name="connsiteX54" fmla="*/ 71514 w 710764"/>
                <a:gd name="connsiteY54" fmla="*/ 183792 h 250779"/>
                <a:gd name="connsiteX55" fmla="*/ 70668 w 710764"/>
                <a:gd name="connsiteY55" fmla="*/ 173764 h 250779"/>
                <a:gd name="connsiteX56" fmla="*/ 68921 w 710764"/>
                <a:gd name="connsiteY56" fmla="*/ 153763 h 250779"/>
                <a:gd name="connsiteX57" fmla="*/ 65034 w 710764"/>
                <a:gd name="connsiteY57" fmla="*/ 114326 h 250779"/>
                <a:gd name="connsiteX58" fmla="*/ 53767 w 710764"/>
                <a:gd name="connsiteY58" fmla="*/ 109819 h 250779"/>
                <a:gd name="connsiteX59" fmla="*/ 56076 w 710764"/>
                <a:gd name="connsiteY59" fmla="*/ 149256 h 250779"/>
                <a:gd name="connsiteX60" fmla="*/ 977 w 710764"/>
                <a:gd name="connsiteY60" fmla="*/ 152975 h 250779"/>
                <a:gd name="connsiteX61" fmla="*/ -37 w 710764"/>
                <a:gd name="connsiteY61" fmla="*/ 153577 h 250779"/>
                <a:gd name="connsiteX62" fmla="*/ 526 w 710764"/>
                <a:gd name="connsiteY62" fmla="*/ 154608 h 250779"/>
                <a:gd name="connsiteX63" fmla="*/ 977 w 710764"/>
                <a:gd name="connsiteY63" fmla="*/ 154608 h 250779"/>
                <a:gd name="connsiteX64" fmla="*/ 57316 w 710764"/>
                <a:gd name="connsiteY64" fmla="*/ 160693 h 250779"/>
                <a:gd name="connsiteX65" fmla="*/ 58668 w 710764"/>
                <a:gd name="connsiteY65" fmla="*/ 173426 h 250779"/>
                <a:gd name="connsiteX66" fmla="*/ 62330 w 710764"/>
                <a:gd name="connsiteY66" fmla="*/ 203567 h 250779"/>
                <a:gd name="connsiteX67" fmla="*/ 74781 w 710764"/>
                <a:gd name="connsiteY67" fmla="*/ 198778 h 250779"/>
                <a:gd name="connsiteX68" fmla="*/ 82499 w 710764"/>
                <a:gd name="connsiteY68" fmla="*/ 195736 h 250779"/>
                <a:gd name="connsiteX69" fmla="*/ 95119 w 710764"/>
                <a:gd name="connsiteY69" fmla="*/ 190609 h 250779"/>
                <a:gd name="connsiteX70" fmla="*/ 107739 w 710764"/>
                <a:gd name="connsiteY70" fmla="*/ 185370 h 250779"/>
                <a:gd name="connsiteX71" fmla="*/ 113993 w 710764"/>
                <a:gd name="connsiteY71" fmla="*/ 182778 h 250779"/>
                <a:gd name="connsiteX72" fmla="*/ 123458 w 710764"/>
                <a:gd name="connsiteY72" fmla="*/ 178947 h 250779"/>
                <a:gd name="connsiteX73" fmla="*/ 122444 w 710764"/>
                <a:gd name="connsiteY73" fmla="*/ 170496 h 250779"/>
                <a:gd name="connsiteX74" fmla="*/ 121711 w 710764"/>
                <a:gd name="connsiteY74" fmla="*/ 165425 h 250779"/>
                <a:gd name="connsiteX75" fmla="*/ 120303 w 710764"/>
                <a:gd name="connsiteY75" fmla="*/ 155397 h 250779"/>
                <a:gd name="connsiteX76" fmla="*/ 120303 w 710764"/>
                <a:gd name="connsiteY76" fmla="*/ 154608 h 250779"/>
                <a:gd name="connsiteX77" fmla="*/ 311123 w 710764"/>
                <a:gd name="connsiteY77" fmla="*/ 160693 h 250779"/>
                <a:gd name="connsiteX78" fmla="*/ 324363 w 710764"/>
                <a:gd name="connsiteY78" fmla="*/ 159397 h 250779"/>
                <a:gd name="connsiteX79" fmla="*/ 328588 w 710764"/>
                <a:gd name="connsiteY79" fmla="*/ 198834 h 250779"/>
                <a:gd name="connsiteX80" fmla="*/ 331518 w 710764"/>
                <a:gd name="connsiteY80" fmla="*/ 223060 h 250779"/>
                <a:gd name="connsiteX81" fmla="*/ 333039 w 710764"/>
                <a:gd name="connsiteY81" fmla="*/ 235230 h 250779"/>
                <a:gd name="connsiteX82" fmla="*/ 334110 w 710764"/>
                <a:gd name="connsiteY82" fmla="*/ 243512 h 250779"/>
                <a:gd name="connsiteX83" fmla="*/ 335011 w 710764"/>
                <a:gd name="connsiteY83" fmla="*/ 249427 h 250779"/>
                <a:gd name="connsiteX84" fmla="*/ 337095 w 710764"/>
                <a:gd name="connsiteY84" fmla="*/ 250498 h 250779"/>
                <a:gd name="connsiteX85" fmla="*/ 340081 w 710764"/>
                <a:gd name="connsiteY85" fmla="*/ 250498 h 250779"/>
                <a:gd name="connsiteX86" fmla="*/ 356138 w 710764"/>
                <a:gd name="connsiteY86" fmla="*/ 249822 h 250779"/>
                <a:gd name="connsiteX87" fmla="*/ 368871 w 710764"/>
                <a:gd name="connsiteY87" fmla="*/ 248131 h 250779"/>
                <a:gd name="connsiteX88" fmla="*/ 393829 w 710764"/>
                <a:gd name="connsiteY88" fmla="*/ 242497 h 250779"/>
                <a:gd name="connsiteX89" fmla="*/ 417999 w 710764"/>
                <a:gd name="connsiteY89" fmla="*/ 234272 h 250779"/>
                <a:gd name="connsiteX90" fmla="*/ 423633 w 710764"/>
                <a:gd name="connsiteY90" fmla="*/ 231793 h 250779"/>
                <a:gd name="connsiteX91" fmla="*/ 428083 w 710764"/>
                <a:gd name="connsiteY91" fmla="*/ 229934 h 250779"/>
                <a:gd name="connsiteX92" fmla="*/ 430562 w 710764"/>
                <a:gd name="connsiteY92" fmla="*/ 228863 h 250779"/>
                <a:gd name="connsiteX93" fmla="*/ 431689 w 710764"/>
                <a:gd name="connsiteY93" fmla="*/ 228300 h 250779"/>
                <a:gd name="connsiteX94" fmla="*/ 431689 w 710764"/>
                <a:gd name="connsiteY94" fmla="*/ 226948 h 250779"/>
                <a:gd name="connsiteX95" fmla="*/ 431351 w 710764"/>
                <a:gd name="connsiteY95" fmla="*/ 217933 h 250779"/>
                <a:gd name="connsiteX96" fmla="*/ 431013 w 710764"/>
                <a:gd name="connsiteY96" fmla="*/ 211736 h 250779"/>
                <a:gd name="connsiteX97" fmla="*/ 427126 w 710764"/>
                <a:gd name="connsiteY97" fmla="*/ 162496 h 250779"/>
                <a:gd name="connsiteX98" fmla="*/ 425322 w 710764"/>
                <a:gd name="connsiteY98" fmla="*/ 145594 h 250779"/>
                <a:gd name="connsiteX99" fmla="*/ 438900 w 710764"/>
                <a:gd name="connsiteY99" fmla="*/ 144805 h 250779"/>
                <a:gd name="connsiteX100" fmla="*/ 657890 w 710764"/>
                <a:gd name="connsiteY100" fmla="*/ 80015 h 250779"/>
                <a:gd name="connsiteX101" fmla="*/ 658397 w 710764"/>
                <a:gd name="connsiteY101" fmla="*/ 81762 h 250779"/>
                <a:gd name="connsiteX102" fmla="*/ 667468 w 710764"/>
                <a:gd name="connsiteY102" fmla="*/ 109932 h 250779"/>
                <a:gd name="connsiteX103" fmla="*/ 690961 w 710764"/>
                <a:gd name="connsiteY103" fmla="*/ 97255 h 250779"/>
                <a:gd name="connsiteX104" fmla="*/ 709328 w 710764"/>
                <a:gd name="connsiteY104" fmla="*/ 87396 h 250779"/>
                <a:gd name="connsiteX105" fmla="*/ 708483 w 710764"/>
                <a:gd name="connsiteY105" fmla="*/ 85199 h 2507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Lst>
              <a:rect l="l" t="t" r="r" b="b"/>
              <a:pathLst>
                <a:path w="710764" h="250779">
                  <a:moveTo>
                    <a:pt x="708483" y="85199"/>
                  </a:moveTo>
                  <a:lnTo>
                    <a:pt x="688764" y="93311"/>
                  </a:lnTo>
                  <a:lnTo>
                    <a:pt x="678848" y="97312"/>
                  </a:lnTo>
                  <a:lnTo>
                    <a:pt x="676370" y="98326"/>
                  </a:lnTo>
                  <a:lnTo>
                    <a:pt x="674623" y="99002"/>
                  </a:lnTo>
                  <a:lnTo>
                    <a:pt x="671580" y="100072"/>
                  </a:lnTo>
                  <a:cubicBezTo>
                    <a:pt x="671073" y="97142"/>
                    <a:pt x="671017" y="96072"/>
                    <a:pt x="670060" y="91452"/>
                  </a:cubicBezTo>
                  <a:lnTo>
                    <a:pt x="667693" y="80184"/>
                  </a:lnTo>
                  <a:lnTo>
                    <a:pt x="662961" y="57085"/>
                  </a:lnTo>
                  <a:cubicBezTo>
                    <a:pt x="659693" y="41761"/>
                    <a:pt x="656313" y="26493"/>
                    <a:pt x="652594" y="11563"/>
                  </a:cubicBezTo>
                  <a:cubicBezTo>
                    <a:pt x="648651" y="-4324"/>
                    <a:pt x="639636" y="-3423"/>
                    <a:pt x="641326" y="10719"/>
                  </a:cubicBezTo>
                  <a:cubicBezTo>
                    <a:pt x="643355" y="26426"/>
                    <a:pt x="646566" y="41953"/>
                    <a:pt x="651073" y="57142"/>
                  </a:cubicBezTo>
                  <a:cubicBezTo>
                    <a:pt x="652989" y="63959"/>
                    <a:pt x="655073" y="70832"/>
                    <a:pt x="657214" y="77705"/>
                  </a:cubicBezTo>
                  <a:cubicBezTo>
                    <a:pt x="586171" y="95903"/>
                    <a:pt x="512198" y="112805"/>
                    <a:pt x="441717" y="132186"/>
                  </a:cubicBezTo>
                  <a:cubicBezTo>
                    <a:pt x="435745" y="133594"/>
                    <a:pt x="430055" y="135977"/>
                    <a:pt x="424816" y="139228"/>
                  </a:cubicBezTo>
                  <a:cubicBezTo>
                    <a:pt x="422055" y="115002"/>
                    <a:pt x="418731" y="91509"/>
                    <a:pt x="414900" y="69198"/>
                  </a:cubicBezTo>
                  <a:cubicBezTo>
                    <a:pt x="413717" y="62043"/>
                    <a:pt x="412252" y="62156"/>
                    <a:pt x="413266" y="69480"/>
                  </a:cubicBezTo>
                  <a:cubicBezTo>
                    <a:pt x="417604" y="100016"/>
                    <a:pt x="420195" y="131002"/>
                    <a:pt x="421886" y="162158"/>
                  </a:cubicBezTo>
                  <a:cubicBezTo>
                    <a:pt x="422675" y="177747"/>
                    <a:pt x="423182" y="193370"/>
                    <a:pt x="423464" y="209032"/>
                  </a:cubicBezTo>
                  <a:lnTo>
                    <a:pt x="423464" y="220300"/>
                  </a:lnTo>
                  <a:cubicBezTo>
                    <a:pt x="423464" y="221201"/>
                    <a:pt x="423970" y="222610"/>
                    <a:pt x="422618" y="222666"/>
                  </a:cubicBezTo>
                  <a:lnTo>
                    <a:pt x="418449" y="224187"/>
                  </a:lnTo>
                  <a:cubicBezTo>
                    <a:pt x="411238" y="226835"/>
                    <a:pt x="403858" y="229201"/>
                    <a:pt x="396364" y="231173"/>
                  </a:cubicBezTo>
                  <a:cubicBezTo>
                    <a:pt x="381547" y="235173"/>
                    <a:pt x="366279" y="237596"/>
                    <a:pt x="350955" y="238385"/>
                  </a:cubicBezTo>
                  <a:lnTo>
                    <a:pt x="348138" y="238385"/>
                  </a:lnTo>
                  <a:lnTo>
                    <a:pt x="345434" y="238385"/>
                  </a:lnTo>
                  <a:cubicBezTo>
                    <a:pt x="345434" y="238385"/>
                    <a:pt x="344870" y="238385"/>
                    <a:pt x="344983" y="238385"/>
                  </a:cubicBezTo>
                  <a:lnTo>
                    <a:pt x="344983" y="237708"/>
                  </a:lnTo>
                  <a:cubicBezTo>
                    <a:pt x="344983" y="237427"/>
                    <a:pt x="344983" y="237708"/>
                    <a:pt x="344983" y="236244"/>
                  </a:cubicBezTo>
                  <a:lnTo>
                    <a:pt x="344363" y="230610"/>
                  </a:lnTo>
                  <a:lnTo>
                    <a:pt x="341941" y="207285"/>
                  </a:lnTo>
                  <a:cubicBezTo>
                    <a:pt x="338673" y="176260"/>
                    <a:pt x="335236" y="145425"/>
                    <a:pt x="331687" y="114777"/>
                  </a:cubicBezTo>
                  <a:cubicBezTo>
                    <a:pt x="326504" y="70269"/>
                    <a:pt x="317152" y="67452"/>
                    <a:pt x="319800" y="106044"/>
                  </a:cubicBezTo>
                  <a:cubicBezTo>
                    <a:pt x="320814" y="120636"/>
                    <a:pt x="322110" y="135735"/>
                    <a:pt x="323574" y="151115"/>
                  </a:cubicBezTo>
                  <a:cubicBezTo>
                    <a:pt x="321152" y="150518"/>
                    <a:pt x="318729" y="150084"/>
                    <a:pt x="316250" y="149820"/>
                  </a:cubicBezTo>
                  <a:cubicBezTo>
                    <a:pt x="256418" y="143791"/>
                    <a:pt x="180698" y="150890"/>
                    <a:pt x="120021" y="152805"/>
                  </a:cubicBezTo>
                  <a:cubicBezTo>
                    <a:pt x="119233" y="147172"/>
                    <a:pt x="118444" y="141143"/>
                    <a:pt x="117655" y="135453"/>
                  </a:cubicBezTo>
                  <a:cubicBezTo>
                    <a:pt x="115852" y="122383"/>
                    <a:pt x="114162" y="109650"/>
                    <a:pt x="112641" y="97480"/>
                  </a:cubicBezTo>
                  <a:cubicBezTo>
                    <a:pt x="112134" y="93424"/>
                    <a:pt x="110725" y="93481"/>
                    <a:pt x="111007" y="97480"/>
                  </a:cubicBezTo>
                  <a:cubicBezTo>
                    <a:pt x="111852" y="110438"/>
                    <a:pt x="112697" y="123470"/>
                    <a:pt x="113542" y="136580"/>
                  </a:cubicBezTo>
                  <a:cubicBezTo>
                    <a:pt x="113880" y="143115"/>
                    <a:pt x="114275" y="149650"/>
                    <a:pt x="114669" y="156242"/>
                  </a:cubicBezTo>
                  <a:lnTo>
                    <a:pt x="115232" y="166101"/>
                  </a:lnTo>
                  <a:lnTo>
                    <a:pt x="115232" y="171003"/>
                  </a:lnTo>
                  <a:lnTo>
                    <a:pt x="115232" y="173707"/>
                  </a:lnTo>
                  <a:lnTo>
                    <a:pt x="113429" y="174271"/>
                  </a:lnTo>
                  <a:lnTo>
                    <a:pt x="110894" y="175059"/>
                  </a:lnTo>
                  <a:lnTo>
                    <a:pt x="104472" y="177200"/>
                  </a:lnTo>
                  <a:lnTo>
                    <a:pt x="91514" y="181426"/>
                  </a:lnTo>
                  <a:lnTo>
                    <a:pt x="78612" y="185708"/>
                  </a:lnTo>
                  <a:lnTo>
                    <a:pt x="75401" y="186834"/>
                  </a:lnTo>
                  <a:lnTo>
                    <a:pt x="73767" y="187341"/>
                  </a:lnTo>
                  <a:lnTo>
                    <a:pt x="73260" y="187341"/>
                  </a:lnTo>
                  <a:lnTo>
                    <a:pt x="71514" y="187736"/>
                  </a:lnTo>
                  <a:lnTo>
                    <a:pt x="71514" y="186327"/>
                  </a:lnTo>
                  <a:cubicBezTo>
                    <a:pt x="71626" y="185488"/>
                    <a:pt x="71626" y="184631"/>
                    <a:pt x="71514" y="183792"/>
                  </a:cubicBezTo>
                  <a:lnTo>
                    <a:pt x="70668" y="173764"/>
                  </a:lnTo>
                  <a:cubicBezTo>
                    <a:pt x="70105" y="167115"/>
                    <a:pt x="69485" y="160411"/>
                    <a:pt x="68921" y="153763"/>
                  </a:cubicBezTo>
                  <a:cubicBezTo>
                    <a:pt x="67626" y="140467"/>
                    <a:pt x="66330" y="127323"/>
                    <a:pt x="65034" y="114326"/>
                  </a:cubicBezTo>
                  <a:cubicBezTo>
                    <a:pt x="62386" y="88973"/>
                    <a:pt x="53259" y="87734"/>
                    <a:pt x="53767" y="109819"/>
                  </a:cubicBezTo>
                  <a:cubicBezTo>
                    <a:pt x="53767" y="122383"/>
                    <a:pt x="54893" y="135566"/>
                    <a:pt x="56076" y="149256"/>
                  </a:cubicBezTo>
                  <a:cubicBezTo>
                    <a:pt x="39174" y="144749"/>
                    <a:pt x="17935" y="151115"/>
                    <a:pt x="977" y="152975"/>
                  </a:cubicBezTo>
                  <a:cubicBezTo>
                    <a:pt x="526" y="152856"/>
                    <a:pt x="75" y="153127"/>
                    <a:pt x="-37" y="153577"/>
                  </a:cubicBezTo>
                  <a:cubicBezTo>
                    <a:pt x="-150" y="154028"/>
                    <a:pt x="75" y="154490"/>
                    <a:pt x="526" y="154608"/>
                  </a:cubicBezTo>
                  <a:cubicBezTo>
                    <a:pt x="695" y="154648"/>
                    <a:pt x="808" y="154648"/>
                    <a:pt x="977" y="154608"/>
                  </a:cubicBezTo>
                  <a:cubicBezTo>
                    <a:pt x="19512" y="156298"/>
                    <a:pt x="38724" y="160242"/>
                    <a:pt x="57316" y="160693"/>
                  </a:cubicBezTo>
                  <a:cubicBezTo>
                    <a:pt x="57766" y="164919"/>
                    <a:pt x="58161" y="169144"/>
                    <a:pt x="58668" y="173426"/>
                  </a:cubicBezTo>
                  <a:cubicBezTo>
                    <a:pt x="59851" y="183398"/>
                    <a:pt x="61090" y="193426"/>
                    <a:pt x="62330" y="203567"/>
                  </a:cubicBezTo>
                  <a:lnTo>
                    <a:pt x="74781" y="198778"/>
                  </a:lnTo>
                  <a:lnTo>
                    <a:pt x="82499" y="195736"/>
                  </a:lnTo>
                  <a:lnTo>
                    <a:pt x="95119" y="190609"/>
                  </a:lnTo>
                  <a:lnTo>
                    <a:pt x="107739" y="185370"/>
                  </a:lnTo>
                  <a:lnTo>
                    <a:pt x="113993" y="182778"/>
                  </a:lnTo>
                  <a:lnTo>
                    <a:pt x="123458" y="178947"/>
                  </a:lnTo>
                  <a:lnTo>
                    <a:pt x="122444" y="170496"/>
                  </a:lnTo>
                  <a:lnTo>
                    <a:pt x="121711" y="165425"/>
                  </a:lnTo>
                  <a:cubicBezTo>
                    <a:pt x="121261" y="162045"/>
                    <a:pt x="120810" y="158721"/>
                    <a:pt x="120303" y="155397"/>
                  </a:cubicBezTo>
                  <a:lnTo>
                    <a:pt x="120303" y="154608"/>
                  </a:lnTo>
                  <a:cubicBezTo>
                    <a:pt x="183234" y="156355"/>
                    <a:pt x="248305" y="160242"/>
                    <a:pt x="311123" y="160693"/>
                  </a:cubicBezTo>
                  <a:cubicBezTo>
                    <a:pt x="315574" y="160851"/>
                    <a:pt x="320025" y="160411"/>
                    <a:pt x="324363" y="159397"/>
                  </a:cubicBezTo>
                  <a:cubicBezTo>
                    <a:pt x="325659" y="172282"/>
                    <a:pt x="327067" y="185426"/>
                    <a:pt x="328588" y="198834"/>
                  </a:cubicBezTo>
                  <a:cubicBezTo>
                    <a:pt x="329546" y="206835"/>
                    <a:pt x="330560" y="214948"/>
                    <a:pt x="331518" y="223060"/>
                  </a:cubicBezTo>
                  <a:lnTo>
                    <a:pt x="333039" y="235230"/>
                  </a:lnTo>
                  <a:lnTo>
                    <a:pt x="334110" y="243512"/>
                  </a:lnTo>
                  <a:cubicBezTo>
                    <a:pt x="334110" y="245596"/>
                    <a:pt x="334673" y="247455"/>
                    <a:pt x="335011" y="249427"/>
                  </a:cubicBezTo>
                  <a:cubicBezTo>
                    <a:pt x="335349" y="251399"/>
                    <a:pt x="336194" y="250385"/>
                    <a:pt x="337095" y="250498"/>
                  </a:cubicBezTo>
                  <a:lnTo>
                    <a:pt x="340081" y="250498"/>
                  </a:lnTo>
                  <a:cubicBezTo>
                    <a:pt x="345434" y="250610"/>
                    <a:pt x="350786" y="250385"/>
                    <a:pt x="356138" y="249822"/>
                  </a:cubicBezTo>
                  <a:cubicBezTo>
                    <a:pt x="360420" y="249371"/>
                    <a:pt x="364645" y="248863"/>
                    <a:pt x="368871" y="248131"/>
                  </a:cubicBezTo>
                  <a:cubicBezTo>
                    <a:pt x="377265" y="246723"/>
                    <a:pt x="385604" y="244864"/>
                    <a:pt x="393829" y="242497"/>
                  </a:cubicBezTo>
                  <a:cubicBezTo>
                    <a:pt x="401998" y="240075"/>
                    <a:pt x="410111" y="237427"/>
                    <a:pt x="417999" y="234272"/>
                  </a:cubicBezTo>
                  <a:cubicBezTo>
                    <a:pt x="419971" y="233539"/>
                    <a:pt x="421886" y="232638"/>
                    <a:pt x="423633" y="231793"/>
                  </a:cubicBezTo>
                  <a:lnTo>
                    <a:pt x="428083" y="229934"/>
                  </a:lnTo>
                  <a:lnTo>
                    <a:pt x="430562" y="228863"/>
                  </a:lnTo>
                  <a:cubicBezTo>
                    <a:pt x="430900" y="228863"/>
                    <a:pt x="431463" y="228582"/>
                    <a:pt x="431689" y="228300"/>
                  </a:cubicBezTo>
                  <a:lnTo>
                    <a:pt x="431689" y="226948"/>
                  </a:lnTo>
                  <a:lnTo>
                    <a:pt x="431351" y="217933"/>
                  </a:lnTo>
                  <a:lnTo>
                    <a:pt x="431013" y="211736"/>
                  </a:lnTo>
                  <a:cubicBezTo>
                    <a:pt x="429998" y="195116"/>
                    <a:pt x="428703" y="178665"/>
                    <a:pt x="427126" y="162496"/>
                  </a:cubicBezTo>
                  <a:cubicBezTo>
                    <a:pt x="426562" y="156862"/>
                    <a:pt x="425942" y="151228"/>
                    <a:pt x="425322" y="145594"/>
                  </a:cubicBezTo>
                  <a:cubicBezTo>
                    <a:pt x="429886" y="146135"/>
                    <a:pt x="434449" y="145865"/>
                    <a:pt x="438900" y="144805"/>
                  </a:cubicBezTo>
                  <a:cubicBezTo>
                    <a:pt x="507521" y="131678"/>
                    <a:pt x="590227" y="101199"/>
                    <a:pt x="657890" y="80015"/>
                  </a:cubicBezTo>
                  <a:lnTo>
                    <a:pt x="658397" y="81762"/>
                  </a:lnTo>
                  <a:cubicBezTo>
                    <a:pt x="661101" y="90326"/>
                    <a:pt x="663074" y="95509"/>
                    <a:pt x="667468" y="109932"/>
                  </a:cubicBezTo>
                  <a:cubicBezTo>
                    <a:pt x="679975" y="103509"/>
                    <a:pt x="684369" y="100917"/>
                    <a:pt x="690961" y="97255"/>
                  </a:cubicBezTo>
                  <a:cubicBezTo>
                    <a:pt x="697553" y="93593"/>
                    <a:pt x="703412" y="90494"/>
                    <a:pt x="709328" y="87396"/>
                  </a:cubicBezTo>
                  <a:cubicBezTo>
                    <a:pt x="711525" y="85424"/>
                    <a:pt x="710962" y="84128"/>
                    <a:pt x="708483" y="85199"/>
                  </a:cubicBezTo>
                  <a:close/>
                </a:path>
              </a:pathLst>
            </a:custGeom>
            <a:solidFill>
              <a:srgbClr val="181D30"/>
            </a:solidFill>
            <a:ln w="5633" cap="flat">
              <a:noFill/>
              <a:prstDash val="solid"/>
              <a:miter/>
            </a:ln>
          </p:spPr>
          <p:txBody>
            <a:bodyPr rtlCol="0" anchor="ctr"/>
            <a:lstStyle/>
            <a:p>
              <a:endParaRPr lang="fr-FR"/>
            </a:p>
          </p:txBody>
        </p:sp>
        <p:sp>
          <p:nvSpPr>
            <p:cNvPr id="1217" name="Graphique 2">
              <a:extLst>
                <a:ext uri="{FF2B5EF4-FFF2-40B4-BE49-F238E27FC236}">
                  <a16:creationId xmlns:a16="http://schemas.microsoft.com/office/drawing/2014/main" id="{A0A777DA-070C-4FFD-982A-38A0A89D5D32}"/>
                </a:ext>
              </a:extLst>
            </p:cNvPr>
            <p:cNvSpPr/>
            <p:nvPr/>
          </p:nvSpPr>
          <p:spPr>
            <a:xfrm>
              <a:off x="8040776" y="6432326"/>
              <a:ext cx="47135" cy="45954"/>
            </a:xfrm>
            <a:custGeom>
              <a:avLst/>
              <a:gdLst>
                <a:gd name="connsiteX0" fmla="*/ 36659 w 47135"/>
                <a:gd name="connsiteY0" fmla="*/ 26486 h 45954"/>
                <a:gd name="connsiteX1" fmla="*/ 20321 w 47135"/>
                <a:gd name="connsiteY1" fmla="*/ 32796 h 45954"/>
                <a:gd name="connsiteX2" fmla="*/ 10067 w 47135"/>
                <a:gd name="connsiteY2" fmla="*/ 18768 h 45954"/>
                <a:gd name="connsiteX3" fmla="*/ 24321 w 47135"/>
                <a:gd name="connsiteY3" fmla="*/ 5246 h 45954"/>
                <a:gd name="connsiteX4" fmla="*/ 35138 w 47135"/>
                <a:gd name="connsiteY4" fmla="*/ 9077 h 45954"/>
                <a:gd name="connsiteX5" fmla="*/ 40772 w 47135"/>
                <a:gd name="connsiteY5" fmla="*/ 19331 h 45954"/>
                <a:gd name="connsiteX6" fmla="*/ 42406 w 47135"/>
                <a:gd name="connsiteY6" fmla="*/ 19331 h 45954"/>
                <a:gd name="connsiteX7" fmla="*/ 37335 w 47135"/>
                <a:gd name="connsiteY7" fmla="*/ 6767 h 45954"/>
                <a:gd name="connsiteX8" fmla="*/ 24828 w 47135"/>
                <a:gd name="connsiteY8" fmla="*/ 63 h 45954"/>
                <a:gd name="connsiteX9" fmla="*/ 884 w 47135"/>
                <a:gd name="connsiteY9" fmla="*/ 15669 h 45954"/>
                <a:gd name="connsiteX10" fmla="*/ 2011 w 47135"/>
                <a:gd name="connsiteY10" fmla="*/ 31838 h 45954"/>
                <a:gd name="connsiteX11" fmla="*/ 13898 w 47135"/>
                <a:gd name="connsiteY11" fmla="*/ 43669 h 45954"/>
                <a:gd name="connsiteX12" fmla="*/ 44772 w 47135"/>
                <a:gd name="connsiteY12" fmla="*/ 34261 h 45954"/>
                <a:gd name="connsiteX13" fmla="*/ 46913 w 47135"/>
                <a:gd name="connsiteY13" fmla="*/ 24796 h 45954"/>
                <a:gd name="connsiteX14" fmla="*/ 44039 w 47135"/>
                <a:gd name="connsiteY14" fmla="*/ 21021 h 45954"/>
                <a:gd name="connsiteX15" fmla="*/ 36659 w 47135"/>
                <a:gd name="connsiteY15" fmla="*/ 26486 h 45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7135" h="45954">
                  <a:moveTo>
                    <a:pt x="36659" y="26486"/>
                  </a:moveTo>
                  <a:cubicBezTo>
                    <a:pt x="32997" y="31737"/>
                    <a:pt x="26518" y="34233"/>
                    <a:pt x="20321" y="32796"/>
                  </a:cubicBezTo>
                  <a:cubicBezTo>
                    <a:pt x="14011" y="31168"/>
                    <a:pt x="9673" y="25292"/>
                    <a:pt x="10067" y="18768"/>
                  </a:cubicBezTo>
                  <a:cubicBezTo>
                    <a:pt x="10631" y="11269"/>
                    <a:pt x="16828" y="5426"/>
                    <a:pt x="24321" y="5246"/>
                  </a:cubicBezTo>
                  <a:cubicBezTo>
                    <a:pt x="28265" y="5151"/>
                    <a:pt x="32152" y="6514"/>
                    <a:pt x="35138" y="9077"/>
                  </a:cubicBezTo>
                  <a:cubicBezTo>
                    <a:pt x="38181" y="11714"/>
                    <a:pt x="40152" y="15353"/>
                    <a:pt x="40772" y="19331"/>
                  </a:cubicBezTo>
                  <a:cubicBezTo>
                    <a:pt x="40772" y="21190"/>
                    <a:pt x="42406" y="21359"/>
                    <a:pt x="42406" y="19331"/>
                  </a:cubicBezTo>
                  <a:cubicBezTo>
                    <a:pt x="42237" y="14683"/>
                    <a:pt x="40434" y="10244"/>
                    <a:pt x="37335" y="6767"/>
                  </a:cubicBezTo>
                  <a:cubicBezTo>
                    <a:pt x="34068" y="3145"/>
                    <a:pt x="29673" y="773"/>
                    <a:pt x="24828" y="63"/>
                  </a:cubicBezTo>
                  <a:cubicBezTo>
                    <a:pt x="14124" y="-1323"/>
                    <a:pt x="3926" y="5291"/>
                    <a:pt x="884" y="15669"/>
                  </a:cubicBezTo>
                  <a:cubicBezTo>
                    <a:pt x="-694" y="21021"/>
                    <a:pt x="-299" y="26756"/>
                    <a:pt x="2011" y="31838"/>
                  </a:cubicBezTo>
                  <a:cubicBezTo>
                    <a:pt x="4434" y="37067"/>
                    <a:pt x="8659" y="41264"/>
                    <a:pt x="13898" y="43669"/>
                  </a:cubicBezTo>
                  <a:cubicBezTo>
                    <a:pt x="25110" y="48712"/>
                    <a:pt x="38293" y="44689"/>
                    <a:pt x="44772" y="34261"/>
                  </a:cubicBezTo>
                  <a:cubicBezTo>
                    <a:pt x="46688" y="31500"/>
                    <a:pt x="47420" y="28109"/>
                    <a:pt x="46913" y="24796"/>
                  </a:cubicBezTo>
                  <a:cubicBezTo>
                    <a:pt x="46744" y="23089"/>
                    <a:pt x="45617" y="21624"/>
                    <a:pt x="44039" y="21021"/>
                  </a:cubicBezTo>
                  <a:cubicBezTo>
                    <a:pt x="41448" y="20345"/>
                    <a:pt x="39138" y="23050"/>
                    <a:pt x="36659" y="26486"/>
                  </a:cubicBezTo>
                  <a:close/>
                </a:path>
              </a:pathLst>
            </a:custGeom>
            <a:solidFill>
              <a:srgbClr val="181D30"/>
            </a:solidFill>
            <a:ln w="5633" cap="flat">
              <a:noFill/>
              <a:prstDash val="solid"/>
              <a:miter/>
            </a:ln>
          </p:spPr>
          <p:txBody>
            <a:bodyPr rtlCol="0" anchor="ctr"/>
            <a:lstStyle/>
            <a:p>
              <a:endParaRPr lang="fr-FR"/>
            </a:p>
          </p:txBody>
        </p:sp>
        <p:sp>
          <p:nvSpPr>
            <p:cNvPr id="1218" name="Graphique 2">
              <a:extLst>
                <a:ext uri="{FF2B5EF4-FFF2-40B4-BE49-F238E27FC236}">
                  <a16:creationId xmlns:a16="http://schemas.microsoft.com/office/drawing/2014/main" id="{1CADDF0E-F8A4-4F92-9343-979A4AE1F888}"/>
                </a:ext>
              </a:extLst>
            </p:cNvPr>
            <p:cNvSpPr/>
            <p:nvPr/>
          </p:nvSpPr>
          <p:spPr>
            <a:xfrm>
              <a:off x="7145753" y="3663691"/>
              <a:ext cx="285047" cy="125333"/>
            </a:xfrm>
            <a:custGeom>
              <a:avLst/>
              <a:gdLst>
                <a:gd name="connsiteX0" fmla="*/ 284402 w 285047"/>
                <a:gd name="connsiteY0" fmla="*/ 40649 h 125333"/>
                <a:gd name="connsiteX1" fmla="*/ 162766 w 285047"/>
                <a:gd name="connsiteY1" fmla="*/ 81945 h 125333"/>
                <a:gd name="connsiteX2" fmla="*/ -54 w 285047"/>
                <a:gd name="connsiteY2" fmla="*/ 125214 h 125333"/>
                <a:gd name="connsiteX3" fmla="*/ 103272 w 285047"/>
                <a:gd name="connsiteY3" fmla="*/ 12536 h 125333"/>
                <a:gd name="connsiteX4" fmla="*/ 284402 w 285047"/>
                <a:gd name="connsiteY4" fmla="*/ 40649 h 1253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047" h="125333">
                  <a:moveTo>
                    <a:pt x="284402" y="40649"/>
                  </a:moveTo>
                  <a:cubicBezTo>
                    <a:pt x="290825" y="76424"/>
                    <a:pt x="243387" y="78509"/>
                    <a:pt x="162766" y="81945"/>
                  </a:cubicBezTo>
                  <a:cubicBezTo>
                    <a:pt x="82145" y="85382"/>
                    <a:pt x="-54" y="125214"/>
                    <a:pt x="-54" y="125214"/>
                  </a:cubicBezTo>
                  <a:cubicBezTo>
                    <a:pt x="-54" y="125214"/>
                    <a:pt x="-3490" y="38620"/>
                    <a:pt x="103272" y="12536"/>
                  </a:cubicBezTo>
                  <a:cubicBezTo>
                    <a:pt x="210035" y="-13549"/>
                    <a:pt x="277642" y="3071"/>
                    <a:pt x="284402" y="40649"/>
                  </a:cubicBezTo>
                  <a:close/>
                </a:path>
              </a:pathLst>
            </a:custGeom>
            <a:solidFill>
              <a:srgbClr val="190501"/>
            </a:solidFill>
            <a:ln w="5633" cap="flat">
              <a:noFill/>
              <a:prstDash val="solid"/>
              <a:miter/>
            </a:ln>
          </p:spPr>
          <p:txBody>
            <a:bodyPr rtlCol="0" anchor="ctr"/>
            <a:lstStyle/>
            <a:p>
              <a:endParaRPr lang="fr-FR"/>
            </a:p>
          </p:txBody>
        </p:sp>
        <p:sp>
          <p:nvSpPr>
            <p:cNvPr id="1219" name="Graphique 2">
              <a:extLst>
                <a:ext uri="{FF2B5EF4-FFF2-40B4-BE49-F238E27FC236}">
                  <a16:creationId xmlns:a16="http://schemas.microsoft.com/office/drawing/2014/main" id="{B3AC919E-AE58-4BEF-B588-25C270AC3D38}"/>
                </a:ext>
              </a:extLst>
            </p:cNvPr>
            <p:cNvSpPr/>
            <p:nvPr/>
          </p:nvSpPr>
          <p:spPr>
            <a:xfrm>
              <a:off x="7748594" y="4307625"/>
              <a:ext cx="313583" cy="271329"/>
            </a:xfrm>
            <a:custGeom>
              <a:avLst/>
              <a:gdLst>
                <a:gd name="connsiteX0" fmla="*/ -66 w 313583"/>
                <a:gd name="connsiteY0" fmla="*/ 102417 h 271329"/>
                <a:gd name="connsiteX1" fmla="*/ 13230 w 313583"/>
                <a:gd name="connsiteY1" fmla="*/ 237631 h 271329"/>
                <a:gd name="connsiteX2" fmla="*/ 313517 w 313583"/>
                <a:gd name="connsiteY2" fmla="*/ 237631 h 271329"/>
                <a:gd name="connsiteX3" fmla="*/ 313517 w 313583"/>
                <a:gd name="connsiteY3" fmla="*/ -120 h 271329"/>
              </a:gdLst>
              <a:ahLst/>
              <a:cxnLst>
                <a:cxn ang="0">
                  <a:pos x="connsiteX0" y="connsiteY0"/>
                </a:cxn>
                <a:cxn ang="0">
                  <a:pos x="connsiteX1" y="connsiteY1"/>
                </a:cxn>
                <a:cxn ang="0">
                  <a:pos x="connsiteX2" y="connsiteY2"/>
                </a:cxn>
                <a:cxn ang="0">
                  <a:pos x="connsiteX3" y="connsiteY3"/>
                </a:cxn>
              </a:cxnLst>
              <a:rect l="l" t="t" r="r" b="b"/>
              <a:pathLst>
                <a:path w="313583" h="271329">
                  <a:moveTo>
                    <a:pt x="-66" y="102417"/>
                  </a:moveTo>
                  <a:lnTo>
                    <a:pt x="13230" y="237631"/>
                  </a:lnTo>
                  <a:cubicBezTo>
                    <a:pt x="13230" y="237631"/>
                    <a:pt x="154866" y="313182"/>
                    <a:pt x="313517" y="237631"/>
                  </a:cubicBezTo>
                  <a:lnTo>
                    <a:pt x="313517" y="-120"/>
                  </a:lnTo>
                  <a:close/>
                </a:path>
              </a:pathLst>
            </a:custGeom>
            <a:solidFill>
              <a:srgbClr val="592F25"/>
            </a:solidFill>
            <a:ln w="5633" cap="flat">
              <a:noFill/>
              <a:prstDash val="solid"/>
              <a:miter/>
            </a:ln>
          </p:spPr>
          <p:txBody>
            <a:bodyPr rtlCol="0" anchor="ctr"/>
            <a:lstStyle/>
            <a:p>
              <a:endParaRPr lang="fr-FR"/>
            </a:p>
          </p:txBody>
        </p:sp>
        <p:sp>
          <p:nvSpPr>
            <p:cNvPr id="1220" name="Graphique 2">
              <a:extLst>
                <a:ext uri="{FF2B5EF4-FFF2-40B4-BE49-F238E27FC236}">
                  <a16:creationId xmlns:a16="http://schemas.microsoft.com/office/drawing/2014/main" id="{F641CF17-4D50-46B8-A186-0C6073940EEA}"/>
                </a:ext>
              </a:extLst>
            </p:cNvPr>
            <p:cNvSpPr/>
            <p:nvPr/>
          </p:nvSpPr>
          <p:spPr>
            <a:xfrm>
              <a:off x="7668874" y="4496644"/>
              <a:ext cx="447050" cy="132460"/>
            </a:xfrm>
            <a:custGeom>
              <a:avLst/>
              <a:gdLst>
                <a:gd name="connsiteX0" fmla="*/ 3652 w 447050"/>
                <a:gd name="connsiteY0" fmla="*/ 18246 h 132460"/>
                <a:gd name="connsiteX1" fmla="*/ -66 w 447050"/>
                <a:gd name="connsiteY1" fmla="*/ 52444 h 132460"/>
                <a:gd name="connsiteX2" fmla="*/ 446984 w 447050"/>
                <a:gd name="connsiteY2" fmla="*/ 56388 h 132460"/>
                <a:gd name="connsiteX3" fmla="*/ 262812 w 447050"/>
                <a:gd name="connsiteY3" fmla="*/ 1626 h 132460"/>
                <a:gd name="connsiteX4" fmla="*/ 186754 w 447050"/>
                <a:gd name="connsiteY4" fmla="*/ -8 h 132460"/>
                <a:gd name="connsiteX5" fmla="*/ 236333 w 447050"/>
                <a:gd name="connsiteY5" fmla="*/ 12950 h 132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7050" h="132460">
                  <a:moveTo>
                    <a:pt x="3652" y="18246"/>
                  </a:moveTo>
                  <a:cubicBezTo>
                    <a:pt x="2300" y="28838"/>
                    <a:pt x="1117" y="40275"/>
                    <a:pt x="-66" y="52444"/>
                  </a:cubicBezTo>
                  <a:cubicBezTo>
                    <a:pt x="136951" y="191038"/>
                    <a:pt x="380279" y="120389"/>
                    <a:pt x="446984" y="56388"/>
                  </a:cubicBezTo>
                  <a:cubicBezTo>
                    <a:pt x="446984" y="56388"/>
                    <a:pt x="425237" y="11316"/>
                    <a:pt x="262812" y="1626"/>
                  </a:cubicBezTo>
                  <a:cubicBezTo>
                    <a:pt x="236333" y="49"/>
                    <a:pt x="210868" y="-346"/>
                    <a:pt x="186754" y="-8"/>
                  </a:cubicBezTo>
                  <a:cubicBezTo>
                    <a:pt x="205797" y="4274"/>
                    <a:pt x="222642" y="8612"/>
                    <a:pt x="236333" y="12950"/>
                  </a:cubicBezTo>
                  <a:close/>
                </a:path>
              </a:pathLst>
            </a:custGeom>
            <a:solidFill>
              <a:srgbClr val="592F25"/>
            </a:solidFill>
            <a:ln w="5633" cap="flat">
              <a:noFill/>
              <a:prstDash val="solid"/>
              <a:miter/>
            </a:ln>
          </p:spPr>
          <p:txBody>
            <a:bodyPr rtlCol="0" anchor="ctr"/>
            <a:lstStyle/>
            <a:p>
              <a:endParaRPr lang="fr-FR"/>
            </a:p>
          </p:txBody>
        </p:sp>
        <p:sp>
          <p:nvSpPr>
            <p:cNvPr id="1221" name="Graphique 2">
              <a:extLst>
                <a:ext uri="{FF2B5EF4-FFF2-40B4-BE49-F238E27FC236}">
                  <a16:creationId xmlns:a16="http://schemas.microsoft.com/office/drawing/2014/main" id="{3364B165-B418-4735-9AE5-7221491D4184}"/>
                </a:ext>
              </a:extLst>
            </p:cNvPr>
            <p:cNvSpPr/>
            <p:nvPr/>
          </p:nvSpPr>
          <p:spPr>
            <a:xfrm>
              <a:off x="7617410" y="3658582"/>
              <a:ext cx="90732" cy="393439"/>
            </a:xfrm>
            <a:custGeom>
              <a:avLst/>
              <a:gdLst>
                <a:gd name="connsiteX0" fmla="*/ 76638 w 90732"/>
                <a:gd name="connsiteY0" fmla="*/ 9645 h 393439"/>
                <a:gd name="connsiteX1" fmla="*/ 87061 w 90732"/>
                <a:gd name="connsiteY1" fmla="*/ 266044 h 393439"/>
                <a:gd name="connsiteX2" fmla="*/ 89089 w 90732"/>
                <a:gd name="connsiteY2" fmla="*/ 304467 h 393439"/>
                <a:gd name="connsiteX3" fmla="*/ 90666 w 90732"/>
                <a:gd name="connsiteY3" fmla="*/ 329932 h 393439"/>
                <a:gd name="connsiteX4" fmla="*/ 69258 w 90732"/>
                <a:gd name="connsiteY4" fmla="*/ 314101 h 393439"/>
                <a:gd name="connsiteX5" fmla="*/ 52356 w 90732"/>
                <a:gd name="connsiteY5" fmla="*/ 305425 h 393439"/>
                <a:gd name="connsiteX6" fmla="*/ 35905 w 90732"/>
                <a:gd name="connsiteY6" fmla="*/ 304580 h 393439"/>
                <a:gd name="connsiteX7" fmla="*/ 22778 w 90732"/>
                <a:gd name="connsiteY7" fmla="*/ 313819 h 393439"/>
                <a:gd name="connsiteX8" fmla="*/ 16412 w 90732"/>
                <a:gd name="connsiteY8" fmla="*/ 327397 h 393439"/>
                <a:gd name="connsiteX9" fmla="*/ 20525 w 90732"/>
                <a:gd name="connsiteY9" fmla="*/ 344299 h 393439"/>
                <a:gd name="connsiteX10" fmla="*/ 32412 w 90732"/>
                <a:gd name="connsiteY10" fmla="*/ 361764 h 393439"/>
                <a:gd name="connsiteX11" fmla="*/ 47905 w 90732"/>
                <a:gd name="connsiteY11" fmla="*/ 377933 h 393439"/>
                <a:gd name="connsiteX12" fmla="*/ 67511 w 90732"/>
                <a:gd name="connsiteY12" fmla="*/ 391511 h 393439"/>
                <a:gd name="connsiteX13" fmla="*/ 66722 w 90732"/>
                <a:gd name="connsiteY13" fmla="*/ 393314 h 393439"/>
                <a:gd name="connsiteX14" fmla="*/ 42440 w 90732"/>
                <a:gd name="connsiteY14" fmla="*/ 384187 h 393439"/>
                <a:gd name="connsiteX15" fmla="*/ 22496 w 90732"/>
                <a:gd name="connsiteY15" fmla="*/ 369482 h 393439"/>
                <a:gd name="connsiteX16" fmla="*/ 6496 w 90732"/>
                <a:gd name="connsiteY16" fmla="*/ 350271 h 393439"/>
                <a:gd name="connsiteX17" fmla="*/ 17 w 90732"/>
                <a:gd name="connsiteY17" fmla="*/ 325200 h 393439"/>
                <a:gd name="connsiteX18" fmla="*/ 10891 w 90732"/>
                <a:gd name="connsiteY18" fmla="*/ 301707 h 393439"/>
                <a:gd name="connsiteX19" fmla="*/ 32750 w 90732"/>
                <a:gd name="connsiteY19" fmla="*/ 287903 h 393439"/>
                <a:gd name="connsiteX20" fmla="*/ 58441 w 90732"/>
                <a:gd name="connsiteY20" fmla="*/ 289650 h 393439"/>
                <a:gd name="connsiteX21" fmla="*/ 80976 w 90732"/>
                <a:gd name="connsiteY21" fmla="*/ 301650 h 393439"/>
                <a:gd name="connsiteX22" fmla="*/ 73032 w 90732"/>
                <a:gd name="connsiteY22" fmla="*/ 305594 h 393439"/>
                <a:gd name="connsiteX23" fmla="*/ 69596 w 90732"/>
                <a:gd name="connsiteY23" fmla="*/ 247396 h 393439"/>
                <a:gd name="connsiteX24" fmla="*/ 60244 w 90732"/>
                <a:gd name="connsiteY24" fmla="*/ 114604 h 393439"/>
                <a:gd name="connsiteX25" fmla="*/ 55680 w 90732"/>
                <a:gd name="connsiteY25" fmla="*/ 45702 h 393439"/>
                <a:gd name="connsiteX26" fmla="*/ 58159 w 90732"/>
                <a:gd name="connsiteY26" fmla="*/ 4969 h 393439"/>
                <a:gd name="connsiteX27" fmla="*/ 72019 w 90732"/>
                <a:gd name="connsiteY27" fmla="*/ 1233 h 393439"/>
                <a:gd name="connsiteX28" fmla="*/ 77089 w 90732"/>
                <a:gd name="connsiteY28" fmla="*/ 9814 h 393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90732" h="393439">
                  <a:moveTo>
                    <a:pt x="76638" y="9645"/>
                  </a:moveTo>
                  <a:cubicBezTo>
                    <a:pt x="78779" y="95055"/>
                    <a:pt x="83737" y="180465"/>
                    <a:pt x="87061" y="266044"/>
                  </a:cubicBezTo>
                  <a:cubicBezTo>
                    <a:pt x="87455" y="278551"/>
                    <a:pt x="87906" y="291509"/>
                    <a:pt x="89089" y="304467"/>
                  </a:cubicBezTo>
                  <a:lnTo>
                    <a:pt x="90666" y="329932"/>
                  </a:lnTo>
                  <a:lnTo>
                    <a:pt x="69258" y="314101"/>
                  </a:lnTo>
                  <a:cubicBezTo>
                    <a:pt x="64187" y="310247"/>
                    <a:pt x="58441" y="307312"/>
                    <a:pt x="52356" y="305425"/>
                  </a:cubicBezTo>
                  <a:cubicBezTo>
                    <a:pt x="47060" y="303571"/>
                    <a:pt x="41370" y="303278"/>
                    <a:pt x="35905" y="304580"/>
                  </a:cubicBezTo>
                  <a:cubicBezTo>
                    <a:pt x="30666" y="306197"/>
                    <a:pt x="26046" y="309430"/>
                    <a:pt x="22778" y="313819"/>
                  </a:cubicBezTo>
                  <a:cubicBezTo>
                    <a:pt x="19172" y="317487"/>
                    <a:pt x="16919" y="322276"/>
                    <a:pt x="16412" y="327397"/>
                  </a:cubicBezTo>
                  <a:cubicBezTo>
                    <a:pt x="16299" y="333296"/>
                    <a:pt x="17708" y="339121"/>
                    <a:pt x="20525" y="344299"/>
                  </a:cubicBezTo>
                  <a:cubicBezTo>
                    <a:pt x="23848" y="350519"/>
                    <a:pt x="27849" y="356372"/>
                    <a:pt x="32412" y="361764"/>
                  </a:cubicBezTo>
                  <a:cubicBezTo>
                    <a:pt x="37257" y="367465"/>
                    <a:pt x="42440" y="372862"/>
                    <a:pt x="47905" y="377933"/>
                  </a:cubicBezTo>
                  <a:cubicBezTo>
                    <a:pt x="53596" y="383539"/>
                    <a:pt x="60244" y="388130"/>
                    <a:pt x="67511" y="391511"/>
                  </a:cubicBezTo>
                  <a:cubicBezTo>
                    <a:pt x="68751" y="392018"/>
                    <a:pt x="68300" y="393426"/>
                    <a:pt x="66722" y="393314"/>
                  </a:cubicBezTo>
                  <a:cubicBezTo>
                    <a:pt x="58103" y="391855"/>
                    <a:pt x="49877" y="388756"/>
                    <a:pt x="42440" y="384187"/>
                  </a:cubicBezTo>
                  <a:cubicBezTo>
                    <a:pt x="35285" y="379995"/>
                    <a:pt x="28638" y="375071"/>
                    <a:pt x="22496" y="369482"/>
                  </a:cubicBezTo>
                  <a:cubicBezTo>
                    <a:pt x="16243" y="363905"/>
                    <a:pt x="10834" y="357431"/>
                    <a:pt x="6496" y="350271"/>
                  </a:cubicBezTo>
                  <a:cubicBezTo>
                    <a:pt x="1764" y="342811"/>
                    <a:pt x="-546" y="334034"/>
                    <a:pt x="17" y="325200"/>
                  </a:cubicBezTo>
                  <a:cubicBezTo>
                    <a:pt x="919" y="316366"/>
                    <a:pt x="4749" y="308090"/>
                    <a:pt x="10891" y="301707"/>
                  </a:cubicBezTo>
                  <a:cubicBezTo>
                    <a:pt x="16581" y="294968"/>
                    <a:pt x="24243" y="290151"/>
                    <a:pt x="32750" y="287903"/>
                  </a:cubicBezTo>
                  <a:cubicBezTo>
                    <a:pt x="41314" y="286134"/>
                    <a:pt x="50215" y="286737"/>
                    <a:pt x="58441" y="289650"/>
                  </a:cubicBezTo>
                  <a:cubicBezTo>
                    <a:pt x="66610" y="292326"/>
                    <a:pt x="74216" y="296388"/>
                    <a:pt x="80976" y="301650"/>
                  </a:cubicBezTo>
                  <a:lnTo>
                    <a:pt x="73032" y="305594"/>
                  </a:lnTo>
                  <a:lnTo>
                    <a:pt x="69596" y="247396"/>
                  </a:lnTo>
                  <a:cubicBezTo>
                    <a:pt x="66835" y="203113"/>
                    <a:pt x="63398" y="158887"/>
                    <a:pt x="60244" y="114604"/>
                  </a:cubicBezTo>
                  <a:lnTo>
                    <a:pt x="55680" y="45702"/>
                  </a:lnTo>
                  <a:cubicBezTo>
                    <a:pt x="54722" y="31617"/>
                    <a:pt x="52525" y="17814"/>
                    <a:pt x="58159" y="4969"/>
                  </a:cubicBezTo>
                  <a:cubicBezTo>
                    <a:pt x="60976" y="112"/>
                    <a:pt x="67173" y="-1561"/>
                    <a:pt x="72019" y="1233"/>
                  </a:cubicBezTo>
                  <a:cubicBezTo>
                    <a:pt x="75061" y="3002"/>
                    <a:pt x="77033" y="6259"/>
                    <a:pt x="77089" y="9814"/>
                  </a:cubicBezTo>
                  <a:close/>
                </a:path>
              </a:pathLst>
            </a:custGeom>
            <a:solidFill>
              <a:srgbClr val="44221B"/>
            </a:solidFill>
            <a:ln w="5633" cap="flat">
              <a:noFill/>
              <a:prstDash val="solid"/>
              <a:miter/>
            </a:ln>
          </p:spPr>
          <p:txBody>
            <a:bodyPr rtlCol="0" anchor="ctr"/>
            <a:lstStyle/>
            <a:p>
              <a:endParaRPr lang="fr-FR"/>
            </a:p>
          </p:txBody>
        </p:sp>
        <p:sp>
          <p:nvSpPr>
            <p:cNvPr id="1222" name="Graphique 2">
              <a:extLst>
                <a:ext uri="{FF2B5EF4-FFF2-40B4-BE49-F238E27FC236}">
                  <a16:creationId xmlns:a16="http://schemas.microsoft.com/office/drawing/2014/main" id="{C909D548-6F24-47DD-9254-76600C8CD7BE}"/>
                </a:ext>
              </a:extLst>
            </p:cNvPr>
            <p:cNvSpPr/>
            <p:nvPr/>
          </p:nvSpPr>
          <p:spPr>
            <a:xfrm>
              <a:off x="7006721" y="2600350"/>
              <a:ext cx="1694679" cy="820498"/>
            </a:xfrm>
            <a:custGeom>
              <a:avLst/>
              <a:gdLst>
                <a:gd name="connsiteX0" fmla="*/ -66 w 1694679"/>
                <a:gd name="connsiteY0" fmla="*/ 784547 h 820498"/>
                <a:gd name="connsiteX1" fmla="*/ 821640 w 1694679"/>
                <a:gd name="connsiteY1" fmla="*/ 10110 h 820498"/>
                <a:gd name="connsiteX2" fmla="*/ 1694613 w 1694679"/>
                <a:gd name="connsiteY2" fmla="*/ 579585 h 820498"/>
                <a:gd name="connsiteX3" fmla="*/ 994826 w 1694679"/>
                <a:gd name="connsiteY3" fmla="*/ 741109 h 820498"/>
                <a:gd name="connsiteX4" fmla="*/ 110809 w 1694679"/>
                <a:gd name="connsiteY4" fmla="*/ 820378 h 820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94679" h="820498">
                  <a:moveTo>
                    <a:pt x="-66" y="784547"/>
                  </a:moveTo>
                  <a:cubicBezTo>
                    <a:pt x="40104" y="576712"/>
                    <a:pt x="220614" y="100760"/>
                    <a:pt x="821640" y="10110"/>
                  </a:cubicBezTo>
                  <a:cubicBezTo>
                    <a:pt x="1422664" y="-80540"/>
                    <a:pt x="1688979" y="457780"/>
                    <a:pt x="1694613" y="579585"/>
                  </a:cubicBezTo>
                  <a:lnTo>
                    <a:pt x="994826" y="741109"/>
                  </a:lnTo>
                  <a:lnTo>
                    <a:pt x="110809" y="820378"/>
                  </a:lnTo>
                  <a:close/>
                </a:path>
              </a:pathLst>
            </a:custGeom>
            <a:solidFill>
              <a:srgbClr val="0A315B"/>
            </a:solidFill>
            <a:ln w="5633" cap="flat">
              <a:noFill/>
              <a:prstDash val="solid"/>
              <a:miter/>
            </a:ln>
          </p:spPr>
          <p:txBody>
            <a:bodyPr rtlCol="0" anchor="ctr"/>
            <a:lstStyle/>
            <a:p>
              <a:endParaRPr lang="fr-FR"/>
            </a:p>
          </p:txBody>
        </p:sp>
        <p:sp>
          <p:nvSpPr>
            <p:cNvPr id="1223" name="Graphique 2">
              <a:extLst>
                <a:ext uri="{FF2B5EF4-FFF2-40B4-BE49-F238E27FC236}">
                  <a16:creationId xmlns:a16="http://schemas.microsoft.com/office/drawing/2014/main" id="{D9CA976B-892D-4687-BB63-C447E82EC2A0}"/>
                </a:ext>
              </a:extLst>
            </p:cNvPr>
            <p:cNvSpPr/>
            <p:nvPr/>
          </p:nvSpPr>
          <p:spPr>
            <a:xfrm>
              <a:off x="7307871" y="3399384"/>
              <a:ext cx="771745" cy="353026"/>
            </a:xfrm>
            <a:custGeom>
              <a:avLst/>
              <a:gdLst>
                <a:gd name="connsiteX0" fmla="*/ 249104 w 771745"/>
                <a:gd name="connsiteY0" fmla="*/ 72331 h 353026"/>
                <a:gd name="connsiteX1" fmla="*/ 16818 w 771745"/>
                <a:gd name="connsiteY1" fmla="*/ 341463 h 353026"/>
                <a:gd name="connsiteX2" fmla="*/ 302964 w 771745"/>
                <a:gd name="connsiteY2" fmla="*/ 216841 h 353026"/>
                <a:gd name="connsiteX3" fmla="*/ 217948 w 771745"/>
                <a:gd name="connsiteY3" fmla="*/ 350759 h 353026"/>
                <a:gd name="connsiteX4" fmla="*/ 447417 w 771745"/>
                <a:gd name="connsiteY4" fmla="*/ 233799 h 353026"/>
                <a:gd name="connsiteX5" fmla="*/ 501277 w 771745"/>
                <a:gd name="connsiteY5" fmla="*/ 261968 h 353026"/>
                <a:gd name="connsiteX6" fmla="*/ 770409 w 771745"/>
                <a:gd name="connsiteY6" fmla="*/ 6978 h 353026"/>
                <a:gd name="connsiteX7" fmla="*/ 249104 w 771745"/>
                <a:gd name="connsiteY7" fmla="*/ 72331 h 3530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1745" h="353026">
                  <a:moveTo>
                    <a:pt x="249104" y="72331"/>
                  </a:moveTo>
                  <a:cubicBezTo>
                    <a:pt x="158454" y="117684"/>
                    <a:pt x="-62508" y="290476"/>
                    <a:pt x="16818" y="341463"/>
                  </a:cubicBezTo>
                  <a:cubicBezTo>
                    <a:pt x="96143" y="392450"/>
                    <a:pt x="302964" y="216841"/>
                    <a:pt x="302964" y="216841"/>
                  </a:cubicBezTo>
                  <a:cubicBezTo>
                    <a:pt x="216483" y="281180"/>
                    <a:pt x="181103" y="334533"/>
                    <a:pt x="217948" y="350759"/>
                  </a:cubicBezTo>
                  <a:cubicBezTo>
                    <a:pt x="254794" y="366985"/>
                    <a:pt x="368092" y="287659"/>
                    <a:pt x="447417" y="233799"/>
                  </a:cubicBezTo>
                  <a:cubicBezTo>
                    <a:pt x="368092" y="287659"/>
                    <a:pt x="402346" y="321632"/>
                    <a:pt x="501277" y="261968"/>
                  </a:cubicBezTo>
                  <a:cubicBezTo>
                    <a:pt x="600208" y="202305"/>
                    <a:pt x="739254" y="41007"/>
                    <a:pt x="770409" y="6978"/>
                  </a:cubicBezTo>
                  <a:cubicBezTo>
                    <a:pt x="801565" y="-27051"/>
                    <a:pt x="249104" y="72331"/>
                    <a:pt x="249104" y="72331"/>
                  </a:cubicBezTo>
                  <a:close/>
                </a:path>
              </a:pathLst>
            </a:custGeom>
            <a:solidFill>
              <a:srgbClr val="260801"/>
            </a:solidFill>
            <a:ln w="5633" cap="flat">
              <a:noFill/>
              <a:prstDash val="solid"/>
              <a:miter/>
            </a:ln>
          </p:spPr>
          <p:txBody>
            <a:bodyPr rtlCol="0" anchor="ctr"/>
            <a:lstStyle/>
            <a:p>
              <a:endParaRPr lang="fr-FR"/>
            </a:p>
          </p:txBody>
        </p:sp>
        <p:sp>
          <p:nvSpPr>
            <p:cNvPr id="1224" name="Graphique 2">
              <a:extLst>
                <a:ext uri="{FF2B5EF4-FFF2-40B4-BE49-F238E27FC236}">
                  <a16:creationId xmlns:a16="http://schemas.microsoft.com/office/drawing/2014/main" id="{ED53C53D-98C1-4D01-8EB6-7FF3EC64C332}"/>
                </a:ext>
              </a:extLst>
            </p:cNvPr>
            <p:cNvSpPr/>
            <p:nvPr/>
          </p:nvSpPr>
          <p:spPr>
            <a:xfrm>
              <a:off x="6944879" y="3165702"/>
              <a:ext cx="1767076" cy="450642"/>
            </a:xfrm>
            <a:custGeom>
              <a:avLst/>
              <a:gdLst>
                <a:gd name="connsiteX0" fmla="*/ 1696961 w 1767076"/>
                <a:gd name="connsiteY0" fmla="*/ 206857 h 450642"/>
                <a:gd name="connsiteX1" fmla="*/ 773394 w 1767076"/>
                <a:gd name="connsiteY1" fmla="*/ 320211 h 450642"/>
                <a:gd name="connsiteX2" fmla="*/ 56593 w 1767076"/>
                <a:gd name="connsiteY2" fmla="*/ 450523 h 450642"/>
                <a:gd name="connsiteX3" fmla="*/ 5605 w 1767076"/>
                <a:gd name="connsiteY3" fmla="*/ 235195 h 450642"/>
                <a:gd name="connsiteX4" fmla="*/ 1756455 w 1767076"/>
                <a:gd name="connsiteY4" fmla="*/ 14233 h 450642"/>
                <a:gd name="connsiteX5" fmla="*/ 1696961 w 1767076"/>
                <a:gd name="connsiteY5" fmla="*/ 206857 h 4506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67076" h="450642">
                  <a:moveTo>
                    <a:pt x="1696961" y="206857"/>
                  </a:moveTo>
                  <a:cubicBezTo>
                    <a:pt x="1572338" y="218124"/>
                    <a:pt x="1031202" y="277675"/>
                    <a:pt x="773394" y="320211"/>
                  </a:cubicBezTo>
                  <a:cubicBezTo>
                    <a:pt x="515587" y="362747"/>
                    <a:pt x="79241" y="450523"/>
                    <a:pt x="56593" y="450523"/>
                  </a:cubicBezTo>
                  <a:cubicBezTo>
                    <a:pt x="33944" y="450523"/>
                    <a:pt x="-17043" y="385339"/>
                    <a:pt x="5605" y="235195"/>
                  </a:cubicBezTo>
                  <a:cubicBezTo>
                    <a:pt x="158566" y="189842"/>
                    <a:pt x="1082188" y="-62275"/>
                    <a:pt x="1756455" y="14233"/>
                  </a:cubicBezTo>
                  <a:cubicBezTo>
                    <a:pt x="1773469" y="62347"/>
                    <a:pt x="1779723" y="198631"/>
                    <a:pt x="1696961" y="206857"/>
                  </a:cubicBezTo>
                  <a:close/>
                </a:path>
              </a:pathLst>
            </a:custGeom>
            <a:solidFill>
              <a:srgbClr val="0E4580"/>
            </a:solidFill>
            <a:ln w="5633" cap="flat">
              <a:noFill/>
              <a:prstDash val="solid"/>
              <a:miter/>
            </a:ln>
          </p:spPr>
          <p:txBody>
            <a:bodyPr rtlCol="0" anchor="ctr"/>
            <a:lstStyle/>
            <a:p>
              <a:endParaRPr lang="fr-FR"/>
            </a:p>
          </p:txBody>
        </p:sp>
        <p:sp>
          <p:nvSpPr>
            <p:cNvPr id="1225" name="Graphique 2">
              <a:extLst>
                <a:ext uri="{FF2B5EF4-FFF2-40B4-BE49-F238E27FC236}">
                  <a16:creationId xmlns:a16="http://schemas.microsoft.com/office/drawing/2014/main" id="{F46E5BCC-28CA-407C-9876-71F6147058BA}"/>
                </a:ext>
              </a:extLst>
            </p:cNvPr>
            <p:cNvSpPr/>
            <p:nvPr/>
          </p:nvSpPr>
          <p:spPr>
            <a:xfrm>
              <a:off x="7670790" y="5029779"/>
              <a:ext cx="527108" cy="407331"/>
            </a:xfrm>
            <a:custGeom>
              <a:avLst/>
              <a:gdLst>
                <a:gd name="connsiteX0" fmla="*/ 527109 w 527108"/>
                <a:gd name="connsiteY0" fmla="*/ 101185 h 407331"/>
                <a:gd name="connsiteX1" fmla="*/ 430713 w 527108"/>
                <a:gd name="connsiteY1" fmla="*/ 564 h 407331"/>
                <a:gd name="connsiteX2" fmla="*/ 101129 w 527108"/>
                <a:gd name="connsiteY2" fmla="*/ 0 h 407331"/>
                <a:gd name="connsiteX3" fmla="*/ 0 w 527108"/>
                <a:gd name="connsiteY3" fmla="*/ 101185 h 407331"/>
                <a:gd name="connsiteX4" fmla="*/ 254258 w 527108"/>
                <a:gd name="connsiteY4" fmla="*/ 407332 h 407331"/>
                <a:gd name="connsiteX5" fmla="*/ 527109 w 527108"/>
                <a:gd name="connsiteY5" fmla="*/ 101185 h 407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7108" h="407331">
                  <a:moveTo>
                    <a:pt x="527109" y="101185"/>
                  </a:moveTo>
                  <a:lnTo>
                    <a:pt x="430713" y="564"/>
                  </a:lnTo>
                  <a:lnTo>
                    <a:pt x="101129" y="0"/>
                  </a:lnTo>
                  <a:lnTo>
                    <a:pt x="0" y="101185"/>
                  </a:lnTo>
                  <a:lnTo>
                    <a:pt x="254258" y="407332"/>
                  </a:lnTo>
                  <a:lnTo>
                    <a:pt x="527109" y="101185"/>
                  </a:lnTo>
                  <a:close/>
                </a:path>
              </a:pathLst>
            </a:custGeom>
            <a:solidFill>
              <a:srgbClr val="D9042B"/>
            </a:solidFill>
            <a:ln w="5633" cap="flat">
              <a:noFill/>
              <a:prstDash val="solid"/>
              <a:miter/>
            </a:ln>
          </p:spPr>
          <p:txBody>
            <a:bodyPr rtlCol="0" anchor="ctr"/>
            <a:lstStyle/>
            <a:p>
              <a:endParaRPr lang="fr-FR"/>
            </a:p>
          </p:txBody>
        </p:sp>
        <p:sp>
          <p:nvSpPr>
            <p:cNvPr id="1226" name="Graphique 2">
              <a:extLst>
                <a:ext uri="{FF2B5EF4-FFF2-40B4-BE49-F238E27FC236}">
                  <a16:creationId xmlns:a16="http://schemas.microsoft.com/office/drawing/2014/main" id="{7D9571E1-02D6-45F4-B543-56ED6D63C613}"/>
                </a:ext>
              </a:extLst>
            </p:cNvPr>
            <p:cNvSpPr/>
            <p:nvPr/>
          </p:nvSpPr>
          <p:spPr>
            <a:xfrm>
              <a:off x="7714791" y="5063245"/>
              <a:ext cx="440627" cy="321132"/>
            </a:xfrm>
            <a:custGeom>
              <a:avLst/>
              <a:gdLst>
                <a:gd name="connsiteX0" fmla="*/ -66 w 440627"/>
                <a:gd name="connsiteY0" fmla="*/ 69402 h 321132"/>
                <a:gd name="connsiteX1" fmla="*/ 67541 w 440627"/>
                <a:gd name="connsiteY1" fmla="*/ -120 h 321132"/>
                <a:gd name="connsiteX2" fmla="*/ 109851 w 440627"/>
                <a:gd name="connsiteY2" fmla="*/ 387 h 321132"/>
                <a:gd name="connsiteX3" fmla="*/ 39540 w 440627"/>
                <a:gd name="connsiteY3" fmla="*/ 113854 h 321132"/>
                <a:gd name="connsiteX4" fmla="*/ 148782 w 440627"/>
                <a:gd name="connsiteY4" fmla="*/ 248448 h 321132"/>
                <a:gd name="connsiteX5" fmla="*/ 279827 w 440627"/>
                <a:gd name="connsiteY5" fmla="*/ 250871 h 321132"/>
                <a:gd name="connsiteX6" fmla="*/ 212896 w 440627"/>
                <a:gd name="connsiteY6" fmla="*/ 321013 h 321132"/>
                <a:gd name="connsiteX7" fmla="*/ 60104 w 440627"/>
                <a:gd name="connsiteY7" fmla="*/ 147939 h 321132"/>
                <a:gd name="connsiteX8" fmla="*/ 114696 w 440627"/>
                <a:gd name="connsiteY8" fmla="*/ 209236 h 321132"/>
                <a:gd name="connsiteX9" fmla="*/ 216726 w 440627"/>
                <a:gd name="connsiteY9" fmla="*/ 223039 h 321132"/>
                <a:gd name="connsiteX10" fmla="*/ 315320 w 440627"/>
                <a:gd name="connsiteY10" fmla="*/ 195827 h 321132"/>
                <a:gd name="connsiteX11" fmla="*/ 60329 w 440627"/>
                <a:gd name="connsiteY11" fmla="*/ 147939 h 321132"/>
                <a:gd name="connsiteX12" fmla="*/ 382420 w 440627"/>
                <a:gd name="connsiteY12" fmla="*/ 11148 h 321132"/>
                <a:gd name="connsiteX13" fmla="*/ 380955 w 440627"/>
                <a:gd name="connsiteY13" fmla="*/ 75938 h 321132"/>
                <a:gd name="connsiteX14" fmla="*/ 295996 w 440627"/>
                <a:gd name="connsiteY14" fmla="*/ 75938 h 321132"/>
                <a:gd name="connsiteX15" fmla="*/ 201853 w 440627"/>
                <a:gd name="connsiteY15" fmla="*/ 13965 h 321132"/>
                <a:gd name="connsiteX16" fmla="*/ 114696 w 440627"/>
                <a:gd name="connsiteY16" fmla="*/ 60557 h 321132"/>
                <a:gd name="connsiteX17" fmla="*/ 371433 w 440627"/>
                <a:gd name="connsiteY17" fmla="*/ 149404 h 321132"/>
                <a:gd name="connsiteX18" fmla="*/ 440561 w 440627"/>
                <a:gd name="connsiteY18" fmla="*/ 69797 h 321132"/>
                <a:gd name="connsiteX19" fmla="*/ 281629 w 440627"/>
                <a:gd name="connsiteY19" fmla="*/ 612 h 321132"/>
                <a:gd name="connsiteX20" fmla="*/ 326700 w 440627"/>
                <a:gd name="connsiteY20" fmla="*/ 612 h 321132"/>
                <a:gd name="connsiteX21" fmla="*/ 316841 w 440627"/>
                <a:gd name="connsiteY21" fmla="*/ 34416 h 321132"/>
                <a:gd name="connsiteX22" fmla="*/ 281629 w 440627"/>
                <a:gd name="connsiteY22" fmla="*/ 612 h 3211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40627" h="321132">
                  <a:moveTo>
                    <a:pt x="-66" y="69402"/>
                  </a:moveTo>
                  <a:lnTo>
                    <a:pt x="67541" y="-120"/>
                  </a:lnTo>
                  <a:lnTo>
                    <a:pt x="109851" y="387"/>
                  </a:lnTo>
                  <a:cubicBezTo>
                    <a:pt x="44555" y="31937"/>
                    <a:pt x="28723" y="74811"/>
                    <a:pt x="39540" y="113854"/>
                  </a:cubicBezTo>
                  <a:close/>
                  <a:moveTo>
                    <a:pt x="148782" y="248448"/>
                  </a:moveTo>
                  <a:cubicBezTo>
                    <a:pt x="201064" y="262814"/>
                    <a:pt x="233290" y="265350"/>
                    <a:pt x="279827" y="250871"/>
                  </a:cubicBezTo>
                  <a:lnTo>
                    <a:pt x="212896" y="321013"/>
                  </a:lnTo>
                  <a:close/>
                  <a:moveTo>
                    <a:pt x="60104" y="147939"/>
                  </a:moveTo>
                  <a:lnTo>
                    <a:pt x="114696" y="209236"/>
                  </a:lnTo>
                  <a:cubicBezTo>
                    <a:pt x="122978" y="177123"/>
                    <a:pt x="209177" y="196729"/>
                    <a:pt x="216726" y="223039"/>
                  </a:cubicBezTo>
                  <a:cubicBezTo>
                    <a:pt x="252896" y="234927"/>
                    <a:pt x="314475" y="214701"/>
                    <a:pt x="315320" y="195827"/>
                  </a:cubicBezTo>
                  <a:cubicBezTo>
                    <a:pt x="315433" y="150418"/>
                    <a:pt x="105513" y="188109"/>
                    <a:pt x="60329" y="147939"/>
                  </a:cubicBezTo>
                  <a:close/>
                  <a:moveTo>
                    <a:pt x="382420" y="11148"/>
                  </a:moveTo>
                  <a:lnTo>
                    <a:pt x="380955" y="75938"/>
                  </a:lnTo>
                  <a:lnTo>
                    <a:pt x="295996" y="75938"/>
                  </a:lnTo>
                  <a:cubicBezTo>
                    <a:pt x="297122" y="33064"/>
                    <a:pt x="264558" y="12049"/>
                    <a:pt x="201853" y="13965"/>
                  </a:cubicBezTo>
                  <a:cubicBezTo>
                    <a:pt x="157683" y="14810"/>
                    <a:pt x="115260" y="32050"/>
                    <a:pt x="114696" y="60557"/>
                  </a:cubicBezTo>
                  <a:cubicBezTo>
                    <a:pt x="114696" y="128164"/>
                    <a:pt x="352447" y="54923"/>
                    <a:pt x="371433" y="149404"/>
                  </a:cubicBezTo>
                  <a:lnTo>
                    <a:pt x="440561" y="69797"/>
                  </a:lnTo>
                  <a:close/>
                  <a:moveTo>
                    <a:pt x="281629" y="612"/>
                  </a:moveTo>
                  <a:lnTo>
                    <a:pt x="326700" y="612"/>
                  </a:lnTo>
                  <a:lnTo>
                    <a:pt x="316841" y="34416"/>
                  </a:lnTo>
                  <a:cubicBezTo>
                    <a:pt x="308503" y="14077"/>
                    <a:pt x="294305" y="6697"/>
                    <a:pt x="281629" y="612"/>
                  </a:cubicBezTo>
                  <a:close/>
                </a:path>
              </a:pathLst>
            </a:custGeom>
            <a:solidFill>
              <a:srgbClr val="F2B602"/>
            </a:solidFill>
            <a:ln w="5633" cap="flat">
              <a:noFill/>
              <a:prstDash val="solid"/>
              <a:miter/>
            </a:ln>
          </p:spPr>
          <p:txBody>
            <a:bodyPr rtlCol="0" anchor="ctr"/>
            <a:lstStyle/>
            <a:p>
              <a:endParaRPr lang="fr-FR"/>
            </a:p>
          </p:txBody>
        </p:sp>
        <p:grpSp>
          <p:nvGrpSpPr>
            <p:cNvPr id="1227" name="Boca SM">
              <a:extLst>
                <a:ext uri="{FF2B5EF4-FFF2-40B4-BE49-F238E27FC236}">
                  <a16:creationId xmlns:a16="http://schemas.microsoft.com/office/drawing/2014/main" id="{ABABFE8C-D09D-485E-B5ED-1326C51FFD6D}"/>
                </a:ext>
              </a:extLst>
            </p:cNvPr>
            <p:cNvGrpSpPr/>
            <p:nvPr/>
          </p:nvGrpSpPr>
          <p:grpSpPr>
            <a:xfrm>
              <a:off x="7734086" y="4108460"/>
              <a:ext cx="231526" cy="110262"/>
              <a:chOff x="7581686" y="3956060"/>
              <a:chExt cx="231526" cy="110262"/>
            </a:xfrm>
          </p:grpSpPr>
          <p:sp>
            <p:nvSpPr>
              <p:cNvPr id="1228" name="Graphique 2">
                <a:extLst>
                  <a:ext uri="{FF2B5EF4-FFF2-40B4-BE49-F238E27FC236}">
                    <a16:creationId xmlns:a16="http://schemas.microsoft.com/office/drawing/2014/main" id="{99F263E5-E15A-4BA6-8789-C3D62AFB7492}"/>
                  </a:ext>
                </a:extLst>
              </p:cNvPr>
              <p:cNvSpPr/>
              <p:nvPr/>
            </p:nvSpPr>
            <p:spPr>
              <a:xfrm>
                <a:off x="7581686" y="3965081"/>
                <a:ext cx="231526" cy="101241"/>
              </a:xfrm>
              <a:custGeom>
                <a:avLst/>
                <a:gdLst>
                  <a:gd name="connsiteX0" fmla="*/ 179234 w 231526"/>
                  <a:gd name="connsiteY0" fmla="*/ -120 h 101241"/>
                  <a:gd name="connsiteX1" fmla="*/ 13146 w 231526"/>
                  <a:gd name="connsiteY1" fmla="*/ 59036 h 101241"/>
                  <a:gd name="connsiteX2" fmla="*/ 470 w 231526"/>
                  <a:gd name="connsiteY2" fmla="*/ 101122 h 101241"/>
                  <a:gd name="connsiteX3" fmla="*/ 231460 w 231526"/>
                  <a:gd name="connsiteY3" fmla="*/ 29909 h 101241"/>
                  <a:gd name="connsiteX4" fmla="*/ 179234 w 231526"/>
                  <a:gd name="connsiteY4" fmla="*/ -120 h 1012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526" h="101241">
                    <a:moveTo>
                      <a:pt x="179234" y="-120"/>
                    </a:moveTo>
                    <a:cubicBezTo>
                      <a:pt x="146670" y="27205"/>
                      <a:pt x="64189" y="54135"/>
                      <a:pt x="13146" y="59036"/>
                    </a:cubicBezTo>
                    <a:cubicBezTo>
                      <a:pt x="2892" y="75431"/>
                      <a:pt x="-1727" y="91037"/>
                      <a:pt x="470" y="101122"/>
                    </a:cubicBezTo>
                    <a:lnTo>
                      <a:pt x="231460" y="29909"/>
                    </a:lnTo>
                    <a:cubicBezTo>
                      <a:pt x="215685" y="17306"/>
                      <a:pt x="198051" y="7176"/>
                      <a:pt x="179234" y="-120"/>
                    </a:cubicBezTo>
                    <a:close/>
                  </a:path>
                </a:pathLst>
              </a:custGeom>
              <a:solidFill>
                <a:srgbClr val="190501"/>
              </a:solidFill>
              <a:ln w="5633" cap="flat">
                <a:noFill/>
                <a:prstDash val="solid"/>
                <a:miter/>
              </a:ln>
            </p:spPr>
            <p:txBody>
              <a:bodyPr rtlCol="0" anchor="ctr"/>
              <a:lstStyle/>
              <a:p>
                <a:endParaRPr lang="fr-FR"/>
              </a:p>
            </p:txBody>
          </p:sp>
          <p:sp>
            <p:nvSpPr>
              <p:cNvPr id="1229" name="Graphique 2">
                <a:extLst>
                  <a:ext uri="{FF2B5EF4-FFF2-40B4-BE49-F238E27FC236}">
                    <a16:creationId xmlns:a16="http://schemas.microsoft.com/office/drawing/2014/main" id="{256CC218-D518-434E-A877-5018FB93DBA5}"/>
                  </a:ext>
                </a:extLst>
              </p:cNvPr>
              <p:cNvSpPr/>
              <p:nvPr/>
            </p:nvSpPr>
            <p:spPr>
              <a:xfrm>
                <a:off x="7594898" y="3956060"/>
                <a:ext cx="166087" cy="68177"/>
              </a:xfrm>
              <a:custGeom>
                <a:avLst/>
                <a:gdLst>
                  <a:gd name="connsiteX0" fmla="*/ -66 w 166087"/>
                  <a:gd name="connsiteY0" fmla="*/ 68058 h 68177"/>
                  <a:gd name="connsiteX1" fmla="*/ 166021 w 166087"/>
                  <a:gd name="connsiteY1" fmla="*/ 8902 h 68177"/>
                  <a:gd name="connsiteX2" fmla="*/ -66 w 166087"/>
                  <a:gd name="connsiteY2" fmla="*/ 68058 h 68177"/>
                </a:gdLst>
                <a:ahLst/>
                <a:cxnLst>
                  <a:cxn ang="0">
                    <a:pos x="connsiteX0" y="connsiteY0"/>
                  </a:cxn>
                  <a:cxn ang="0">
                    <a:pos x="connsiteX1" y="connsiteY1"/>
                  </a:cxn>
                  <a:cxn ang="0">
                    <a:pos x="connsiteX2" y="connsiteY2"/>
                  </a:cxn>
                </a:cxnLst>
                <a:rect l="l" t="t" r="r" b="b"/>
                <a:pathLst>
                  <a:path w="166087" h="68177">
                    <a:moveTo>
                      <a:pt x="-66" y="68058"/>
                    </a:moveTo>
                    <a:cubicBezTo>
                      <a:pt x="50977" y="63156"/>
                      <a:pt x="133457" y="36226"/>
                      <a:pt x="166021" y="8902"/>
                    </a:cubicBezTo>
                    <a:cubicBezTo>
                      <a:pt x="88161" y="-20056"/>
                      <a:pt x="25906" y="26367"/>
                      <a:pt x="-66" y="68058"/>
                    </a:cubicBezTo>
                    <a:close/>
                  </a:path>
                </a:pathLst>
              </a:custGeom>
              <a:solidFill>
                <a:srgbClr val="FFFFFF"/>
              </a:solidFill>
              <a:ln w="5633" cap="flat">
                <a:noFill/>
                <a:prstDash val="solid"/>
                <a:miter/>
              </a:ln>
            </p:spPr>
            <p:txBody>
              <a:bodyPr rtlCol="0" anchor="ctr"/>
              <a:lstStyle/>
              <a:p>
                <a:endParaRPr lang="fr-FR"/>
              </a:p>
            </p:txBody>
          </p:sp>
        </p:grpSp>
        <p:grpSp>
          <p:nvGrpSpPr>
            <p:cNvPr id="1230" name="Group 1229">
              <a:extLst>
                <a:ext uri="{FF2B5EF4-FFF2-40B4-BE49-F238E27FC236}">
                  <a16:creationId xmlns:a16="http://schemas.microsoft.com/office/drawing/2014/main" id="{8FC7029D-DE9C-4603-8A90-668929BC4295}"/>
                </a:ext>
              </a:extLst>
            </p:cNvPr>
            <p:cNvGrpSpPr/>
            <p:nvPr/>
          </p:nvGrpSpPr>
          <p:grpSpPr>
            <a:xfrm>
              <a:off x="6836634" y="4535979"/>
              <a:ext cx="2020437" cy="1424677"/>
              <a:chOff x="6684234" y="4363558"/>
              <a:chExt cx="2020437" cy="1424677"/>
            </a:xfrm>
          </p:grpSpPr>
          <p:sp>
            <p:nvSpPr>
              <p:cNvPr id="1231" name="Graphique 2">
                <a:extLst>
                  <a:ext uri="{FF2B5EF4-FFF2-40B4-BE49-F238E27FC236}">
                    <a16:creationId xmlns:a16="http://schemas.microsoft.com/office/drawing/2014/main" id="{B4DBE306-0AB1-4EB3-B629-78FD40DEB22D}"/>
                  </a:ext>
                </a:extLst>
              </p:cNvPr>
              <p:cNvSpPr/>
              <p:nvPr/>
            </p:nvSpPr>
            <p:spPr>
              <a:xfrm>
                <a:off x="6868171" y="4377462"/>
                <a:ext cx="562080" cy="749014"/>
              </a:xfrm>
              <a:custGeom>
                <a:avLst/>
                <a:gdLst>
                  <a:gd name="connsiteX0" fmla="*/ 476675 w 513868"/>
                  <a:gd name="connsiteY0" fmla="*/ 51431 h 734774"/>
                  <a:gd name="connsiteX1" fmla="*/ 513802 w 513868"/>
                  <a:gd name="connsiteY1" fmla="*/ -120 h 734774"/>
                  <a:gd name="connsiteX2" fmla="*/ 459378 w 513868"/>
                  <a:gd name="connsiteY2" fmla="*/ 1401 h 734774"/>
                  <a:gd name="connsiteX3" fmla="*/ 458872 w 513868"/>
                  <a:gd name="connsiteY3" fmla="*/ -120 h 734774"/>
                  <a:gd name="connsiteX4" fmla="*/ 455604 w 513868"/>
                  <a:gd name="connsiteY4" fmla="*/ 1458 h 734774"/>
                  <a:gd name="connsiteX5" fmla="*/ 134471 w 513868"/>
                  <a:gd name="connsiteY5" fmla="*/ 97854 h 734774"/>
                  <a:gd name="connsiteX6" fmla="*/ -66 w 513868"/>
                  <a:gd name="connsiteY6" fmla="*/ 422198 h 734774"/>
                  <a:gd name="connsiteX7" fmla="*/ 312334 w 513868"/>
                  <a:gd name="connsiteY7" fmla="*/ 734654 h 734774"/>
                  <a:gd name="connsiteX8" fmla="*/ 355095 w 513868"/>
                  <a:gd name="connsiteY8" fmla="*/ 668174 h 734774"/>
                  <a:gd name="connsiteX9" fmla="*/ 476675 w 513868"/>
                  <a:gd name="connsiteY9" fmla="*/ 51431 h 734774"/>
                  <a:gd name="connsiteX0" fmla="*/ 546591 w 562080"/>
                  <a:gd name="connsiteY0" fmla="*/ 48376 h 734774"/>
                  <a:gd name="connsiteX1" fmla="*/ 513868 w 562080"/>
                  <a:gd name="connsiteY1" fmla="*/ 0 h 734774"/>
                  <a:gd name="connsiteX2" fmla="*/ 459444 w 562080"/>
                  <a:gd name="connsiteY2" fmla="*/ 1521 h 734774"/>
                  <a:gd name="connsiteX3" fmla="*/ 458938 w 562080"/>
                  <a:gd name="connsiteY3" fmla="*/ 0 h 734774"/>
                  <a:gd name="connsiteX4" fmla="*/ 455670 w 562080"/>
                  <a:gd name="connsiteY4" fmla="*/ 1578 h 734774"/>
                  <a:gd name="connsiteX5" fmla="*/ 134537 w 562080"/>
                  <a:gd name="connsiteY5" fmla="*/ 97974 h 734774"/>
                  <a:gd name="connsiteX6" fmla="*/ 0 w 562080"/>
                  <a:gd name="connsiteY6" fmla="*/ 422318 h 734774"/>
                  <a:gd name="connsiteX7" fmla="*/ 312400 w 562080"/>
                  <a:gd name="connsiteY7" fmla="*/ 734774 h 734774"/>
                  <a:gd name="connsiteX8" fmla="*/ 355161 w 562080"/>
                  <a:gd name="connsiteY8" fmla="*/ 668294 h 734774"/>
                  <a:gd name="connsiteX9" fmla="*/ 546591 w 562080"/>
                  <a:gd name="connsiteY9" fmla="*/ 48376 h 734774"/>
                  <a:gd name="connsiteX0" fmla="*/ 546591 w 562080"/>
                  <a:gd name="connsiteY0" fmla="*/ 62616 h 749014"/>
                  <a:gd name="connsiteX1" fmla="*/ 459444 w 562080"/>
                  <a:gd name="connsiteY1" fmla="*/ 15761 h 749014"/>
                  <a:gd name="connsiteX2" fmla="*/ 458938 w 562080"/>
                  <a:gd name="connsiteY2" fmla="*/ 14240 h 749014"/>
                  <a:gd name="connsiteX3" fmla="*/ 455670 w 562080"/>
                  <a:gd name="connsiteY3" fmla="*/ 15818 h 749014"/>
                  <a:gd name="connsiteX4" fmla="*/ 134537 w 562080"/>
                  <a:gd name="connsiteY4" fmla="*/ 112214 h 749014"/>
                  <a:gd name="connsiteX5" fmla="*/ 0 w 562080"/>
                  <a:gd name="connsiteY5" fmla="*/ 436558 h 749014"/>
                  <a:gd name="connsiteX6" fmla="*/ 312400 w 562080"/>
                  <a:gd name="connsiteY6" fmla="*/ 749014 h 749014"/>
                  <a:gd name="connsiteX7" fmla="*/ 355161 w 562080"/>
                  <a:gd name="connsiteY7" fmla="*/ 682534 h 749014"/>
                  <a:gd name="connsiteX8" fmla="*/ 546591 w 562080"/>
                  <a:gd name="connsiteY8" fmla="*/ 62616 h 749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2080" h="749014">
                    <a:moveTo>
                      <a:pt x="546591" y="62616"/>
                    </a:moveTo>
                    <a:cubicBezTo>
                      <a:pt x="563972" y="-48513"/>
                      <a:pt x="474053" y="23824"/>
                      <a:pt x="459444" y="15761"/>
                    </a:cubicBezTo>
                    <a:lnTo>
                      <a:pt x="458938" y="14240"/>
                    </a:lnTo>
                    <a:lnTo>
                      <a:pt x="455670" y="15818"/>
                    </a:lnTo>
                    <a:cubicBezTo>
                      <a:pt x="324682" y="18466"/>
                      <a:pt x="190877" y="18916"/>
                      <a:pt x="134537" y="112214"/>
                    </a:cubicBezTo>
                    <a:cubicBezTo>
                      <a:pt x="110818" y="151651"/>
                      <a:pt x="57747" y="284048"/>
                      <a:pt x="0" y="436558"/>
                    </a:cubicBezTo>
                    <a:lnTo>
                      <a:pt x="312400" y="749014"/>
                    </a:lnTo>
                    <a:cubicBezTo>
                      <a:pt x="326147" y="727380"/>
                      <a:pt x="340400" y="705222"/>
                      <a:pt x="355161" y="682534"/>
                    </a:cubicBezTo>
                    <a:cubicBezTo>
                      <a:pt x="550489" y="382416"/>
                      <a:pt x="588958" y="193153"/>
                      <a:pt x="546591" y="62616"/>
                    </a:cubicBezTo>
                    <a:close/>
                  </a:path>
                </a:pathLst>
              </a:custGeom>
              <a:solidFill>
                <a:srgbClr val="1760BF"/>
              </a:solidFill>
              <a:ln w="5633" cap="flat">
                <a:noFill/>
                <a:prstDash val="solid"/>
                <a:miter/>
              </a:ln>
            </p:spPr>
            <p:txBody>
              <a:bodyPr rtlCol="0" anchor="ctr"/>
              <a:lstStyle/>
              <a:p>
                <a:endParaRPr lang="fr-FR"/>
              </a:p>
            </p:txBody>
          </p:sp>
          <p:sp>
            <p:nvSpPr>
              <p:cNvPr id="1232" name="Graphique 2">
                <a:extLst>
                  <a:ext uri="{FF2B5EF4-FFF2-40B4-BE49-F238E27FC236}">
                    <a16:creationId xmlns:a16="http://schemas.microsoft.com/office/drawing/2014/main" id="{7D62E60F-0F82-4F07-A22A-E55FF3A2C995}"/>
                  </a:ext>
                </a:extLst>
              </p:cNvPr>
              <p:cNvSpPr/>
              <p:nvPr/>
            </p:nvSpPr>
            <p:spPr>
              <a:xfrm>
                <a:off x="8066485" y="4363558"/>
                <a:ext cx="576591" cy="723594"/>
              </a:xfrm>
              <a:custGeom>
                <a:avLst/>
                <a:gdLst>
                  <a:gd name="connsiteX0" fmla="*/ 515605 w 555953"/>
                  <a:gd name="connsiteY0" fmla="*/ 196712 h 729799"/>
                  <a:gd name="connsiteX1" fmla="*/ -66 w 555953"/>
                  <a:gd name="connsiteY1" fmla="*/ 9723 h 729799"/>
                  <a:gd name="connsiteX2" fmla="*/ 177233 w 555953"/>
                  <a:gd name="connsiteY2" fmla="*/ 729679 h 729799"/>
                  <a:gd name="connsiteX3" fmla="*/ 555887 w 555953"/>
                  <a:gd name="connsiteY3" fmla="*/ 351081 h 729799"/>
                  <a:gd name="connsiteX4" fmla="*/ 515605 w 555953"/>
                  <a:gd name="connsiteY4" fmla="*/ 196712 h 729799"/>
                  <a:gd name="connsiteX0" fmla="*/ 536309 w 576591"/>
                  <a:gd name="connsiteY0" fmla="*/ 190627 h 723594"/>
                  <a:gd name="connsiteX1" fmla="*/ 0 w 576591"/>
                  <a:gd name="connsiteY1" fmla="*/ 11575 h 723594"/>
                  <a:gd name="connsiteX2" fmla="*/ 197937 w 576591"/>
                  <a:gd name="connsiteY2" fmla="*/ 723594 h 723594"/>
                  <a:gd name="connsiteX3" fmla="*/ 576591 w 576591"/>
                  <a:gd name="connsiteY3" fmla="*/ 344996 h 723594"/>
                  <a:gd name="connsiteX4" fmla="*/ 536309 w 576591"/>
                  <a:gd name="connsiteY4" fmla="*/ 190627 h 7235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6591" h="723594">
                    <a:moveTo>
                      <a:pt x="536309" y="190627"/>
                    </a:moveTo>
                    <a:cubicBezTo>
                      <a:pt x="434279" y="-39800"/>
                      <a:pt x="149467" y="-3524"/>
                      <a:pt x="0" y="11575"/>
                    </a:cubicBezTo>
                    <a:cubicBezTo>
                      <a:pt x="0" y="11575"/>
                      <a:pt x="115738" y="391926"/>
                      <a:pt x="197937" y="723594"/>
                    </a:cubicBezTo>
                    <a:lnTo>
                      <a:pt x="576591" y="344996"/>
                    </a:lnTo>
                    <a:cubicBezTo>
                      <a:pt x="563352" y="277333"/>
                      <a:pt x="550338" y="222402"/>
                      <a:pt x="536309" y="190627"/>
                    </a:cubicBezTo>
                    <a:close/>
                  </a:path>
                </a:pathLst>
              </a:custGeom>
              <a:solidFill>
                <a:srgbClr val="1760BF"/>
              </a:solidFill>
              <a:ln w="5633" cap="flat">
                <a:noFill/>
                <a:prstDash val="solid"/>
                <a:miter/>
              </a:ln>
            </p:spPr>
            <p:txBody>
              <a:bodyPr rtlCol="0" anchor="ctr"/>
              <a:lstStyle/>
              <a:p>
                <a:endParaRPr lang="fr-FR"/>
              </a:p>
            </p:txBody>
          </p:sp>
          <p:sp>
            <p:nvSpPr>
              <p:cNvPr id="1233" name="Graphique 2">
                <a:extLst>
                  <a:ext uri="{FF2B5EF4-FFF2-40B4-BE49-F238E27FC236}">
                    <a16:creationId xmlns:a16="http://schemas.microsoft.com/office/drawing/2014/main" id="{11D9BA33-3F7F-46C5-A137-BD6991E0550B}"/>
                  </a:ext>
                </a:extLst>
              </p:cNvPr>
              <p:cNvSpPr/>
              <p:nvPr/>
            </p:nvSpPr>
            <p:spPr>
              <a:xfrm>
                <a:off x="7014870" y="5268970"/>
                <a:ext cx="425884" cy="281198"/>
              </a:xfrm>
              <a:custGeom>
                <a:avLst/>
                <a:gdLst>
                  <a:gd name="connsiteX0" fmla="*/ 425819 w 425884"/>
                  <a:gd name="connsiteY0" fmla="*/ 101004 h 281198"/>
                  <a:gd name="connsiteX1" fmla="*/ 103165 w 425884"/>
                  <a:gd name="connsiteY1" fmla="*/ 34975 h 281198"/>
                  <a:gd name="connsiteX2" fmla="*/ 48009 w 425884"/>
                  <a:gd name="connsiteY2" fmla="*/ 120892 h 281198"/>
                  <a:gd name="connsiteX3" fmla="*/ 3952 w 425884"/>
                  <a:gd name="connsiteY3" fmla="*/ 199766 h 281198"/>
                  <a:gd name="connsiteX4" fmla="*/ 113644 w 425884"/>
                  <a:gd name="connsiteY4" fmla="*/ 147765 h 281198"/>
                  <a:gd name="connsiteX5" fmla="*/ 24516 w 425884"/>
                  <a:gd name="connsiteY5" fmla="*/ 268105 h 281198"/>
                  <a:gd name="connsiteX6" fmla="*/ 159729 w 425884"/>
                  <a:gd name="connsiteY6" fmla="*/ 202639 h 281198"/>
                  <a:gd name="connsiteX7" fmla="*/ 120292 w 425884"/>
                  <a:gd name="connsiteY7" fmla="*/ 279035 h 281198"/>
                  <a:gd name="connsiteX8" fmla="*/ 253308 w 425884"/>
                  <a:gd name="connsiteY8" fmla="*/ 179315 h 281198"/>
                  <a:gd name="connsiteX9" fmla="*/ 425819 w 425884"/>
                  <a:gd name="connsiteY9" fmla="*/ 101004 h 281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5884" h="281198">
                    <a:moveTo>
                      <a:pt x="425819" y="101004"/>
                    </a:moveTo>
                    <a:cubicBezTo>
                      <a:pt x="392578" y="64327"/>
                      <a:pt x="254435" y="-60182"/>
                      <a:pt x="103165" y="34975"/>
                    </a:cubicBezTo>
                    <a:cubicBezTo>
                      <a:pt x="-48106" y="130131"/>
                      <a:pt x="5811" y="143878"/>
                      <a:pt x="48009" y="120892"/>
                    </a:cubicBezTo>
                    <a:cubicBezTo>
                      <a:pt x="68966" y="109624"/>
                      <a:pt x="-19598" y="177907"/>
                      <a:pt x="3952" y="199766"/>
                    </a:cubicBezTo>
                    <a:cubicBezTo>
                      <a:pt x="27501" y="221626"/>
                      <a:pt x="113644" y="147765"/>
                      <a:pt x="113644" y="147765"/>
                    </a:cubicBezTo>
                    <a:cubicBezTo>
                      <a:pt x="113644" y="147765"/>
                      <a:pt x="7952" y="249457"/>
                      <a:pt x="24516" y="268105"/>
                    </a:cubicBezTo>
                    <a:cubicBezTo>
                      <a:pt x="41079" y="286754"/>
                      <a:pt x="130489" y="234978"/>
                      <a:pt x="159729" y="202639"/>
                    </a:cubicBezTo>
                    <a:cubicBezTo>
                      <a:pt x="188969" y="170301"/>
                      <a:pt x="97756" y="265852"/>
                      <a:pt x="120292" y="279035"/>
                    </a:cubicBezTo>
                    <a:cubicBezTo>
                      <a:pt x="142828" y="292219"/>
                      <a:pt x="216801" y="239598"/>
                      <a:pt x="253308" y="179315"/>
                    </a:cubicBezTo>
                    <a:cubicBezTo>
                      <a:pt x="289816" y="119032"/>
                      <a:pt x="425819" y="101004"/>
                      <a:pt x="425819" y="101004"/>
                    </a:cubicBezTo>
                    <a:close/>
                  </a:path>
                </a:pathLst>
              </a:custGeom>
              <a:solidFill>
                <a:srgbClr val="592F25"/>
              </a:solidFill>
              <a:ln w="5633" cap="flat">
                <a:noFill/>
                <a:prstDash val="solid"/>
                <a:miter/>
              </a:ln>
            </p:spPr>
            <p:txBody>
              <a:bodyPr rtlCol="0" anchor="ctr"/>
              <a:lstStyle/>
              <a:p>
                <a:endParaRPr lang="fr-FR"/>
              </a:p>
            </p:txBody>
          </p:sp>
          <p:sp>
            <p:nvSpPr>
              <p:cNvPr id="1234" name="Graphique 2">
                <a:extLst>
                  <a:ext uri="{FF2B5EF4-FFF2-40B4-BE49-F238E27FC236}">
                    <a16:creationId xmlns:a16="http://schemas.microsoft.com/office/drawing/2014/main" id="{C012722E-7D0A-4873-8ED2-17ACA5F56D36}"/>
                  </a:ext>
                </a:extLst>
              </p:cNvPr>
              <p:cNvSpPr/>
              <p:nvPr/>
            </p:nvSpPr>
            <p:spPr>
              <a:xfrm>
                <a:off x="6784799" y="4814139"/>
                <a:ext cx="305358" cy="216905"/>
              </a:xfrm>
              <a:custGeom>
                <a:avLst/>
                <a:gdLst>
                  <a:gd name="connsiteX0" fmla="*/ 304278 w 305358"/>
                  <a:gd name="connsiteY0" fmla="*/ 102812 h 216905"/>
                  <a:gd name="connsiteX1" fmla="*/ 83654 w 305358"/>
                  <a:gd name="connsiteY1" fmla="*/ -120 h 216905"/>
                  <a:gd name="connsiteX2" fmla="*/ -66 w 305358"/>
                  <a:gd name="connsiteY2" fmla="*/ 216786 h 216905"/>
                  <a:gd name="connsiteX3" fmla="*/ 305292 w 305358"/>
                  <a:gd name="connsiteY3" fmla="*/ 216786 h 216905"/>
                  <a:gd name="connsiteX4" fmla="*/ 304278 w 305358"/>
                  <a:gd name="connsiteY4" fmla="*/ 102812 h 2169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5358" h="216905">
                    <a:moveTo>
                      <a:pt x="304278" y="102812"/>
                    </a:moveTo>
                    <a:lnTo>
                      <a:pt x="83654" y="-120"/>
                    </a:lnTo>
                    <a:cubicBezTo>
                      <a:pt x="58076" y="63938"/>
                      <a:pt x="28103" y="138530"/>
                      <a:pt x="-66" y="216786"/>
                    </a:cubicBezTo>
                    <a:lnTo>
                      <a:pt x="305292" y="216786"/>
                    </a:lnTo>
                    <a:cubicBezTo>
                      <a:pt x="304278" y="151263"/>
                      <a:pt x="304278" y="102812"/>
                      <a:pt x="304278" y="102812"/>
                    </a:cubicBezTo>
                    <a:close/>
                  </a:path>
                </a:pathLst>
              </a:custGeom>
              <a:solidFill>
                <a:srgbClr val="1760BF"/>
              </a:solidFill>
              <a:ln w="5633" cap="flat">
                <a:noFill/>
                <a:prstDash val="solid"/>
                <a:miter/>
              </a:ln>
            </p:spPr>
            <p:txBody>
              <a:bodyPr rtlCol="0" anchor="ctr"/>
              <a:lstStyle/>
              <a:p>
                <a:endParaRPr lang="fr-FR"/>
              </a:p>
            </p:txBody>
          </p:sp>
          <p:sp>
            <p:nvSpPr>
              <p:cNvPr id="1235" name="Graphique 2">
                <a:extLst>
                  <a:ext uri="{FF2B5EF4-FFF2-40B4-BE49-F238E27FC236}">
                    <a16:creationId xmlns:a16="http://schemas.microsoft.com/office/drawing/2014/main" id="{47A52908-BEE8-426A-B726-EEFE998A22C4}"/>
                  </a:ext>
                </a:extLst>
              </p:cNvPr>
              <p:cNvSpPr/>
              <p:nvPr/>
            </p:nvSpPr>
            <p:spPr>
              <a:xfrm>
                <a:off x="6719107" y="5156850"/>
                <a:ext cx="372739" cy="81353"/>
              </a:xfrm>
              <a:custGeom>
                <a:avLst/>
                <a:gdLst>
                  <a:gd name="connsiteX0" fmla="*/ 371941 w 372739"/>
                  <a:gd name="connsiteY0" fmla="*/ -120 h 81353"/>
                  <a:gd name="connsiteX1" fmla="*/ 18188 w 372739"/>
                  <a:gd name="connsiteY1" fmla="*/ 16275 h 81353"/>
                  <a:gd name="connsiteX2" fmla="*/ -66 w 372739"/>
                  <a:gd name="connsiteY2" fmla="*/ 81234 h 81353"/>
                  <a:gd name="connsiteX3" fmla="*/ 372673 w 372739"/>
                  <a:gd name="connsiteY3" fmla="*/ 81234 h 81353"/>
                  <a:gd name="connsiteX4" fmla="*/ 371941 w 372739"/>
                  <a:gd name="connsiteY4" fmla="*/ -120 h 813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2739" h="81353">
                    <a:moveTo>
                      <a:pt x="371941" y="-120"/>
                    </a:moveTo>
                    <a:lnTo>
                      <a:pt x="18188" y="16275"/>
                    </a:lnTo>
                    <a:cubicBezTo>
                      <a:pt x="11653" y="38021"/>
                      <a:pt x="5568" y="59673"/>
                      <a:pt x="-66" y="81234"/>
                    </a:cubicBezTo>
                    <a:lnTo>
                      <a:pt x="372673" y="81234"/>
                    </a:lnTo>
                    <a:cubicBezTo>
                      <a:pt x="372448" y="55374"/>
                      <a:pt x="372166" y="27712"/>
                      <a:pt x="371941" y="-120"/>
                    </a:cubicBezTo>
                    <a:close/>
                  </a:path>
                </a:pathLst>
              </a:custGeom>
              <a:solidFill>
                <a:srgbClr val="1760BF"/>
              </a:solidFill>
              <a:ln w="5633" cap="flat">
                <a:noFill/>
                <a:prstDash val="solid"/>
                <a:miter/>
              </a:ln>
            </p:spPr>
            <p:txBody>
              <a:bodyPr rtlCol="0" anchor="ctr"/>
              <a:lstStyle/>
              <a:p>
                <a:endParaRPr lang="fr-FR"/>
              </a:p>
            </p:txBody>
          </p:sp>
          <p:sp>
            <p:nvSpPr>
              <p:cNvPr id="1236" name="Graphique 2">
                <a:extLst>
                  <a:ext uri="{FF2B5EF4-FFF2-40B4-BE49-F238E27FC236}">
                    <a16:creationId xmlns:a16="http://schemas.microsoft.com/office/drawing/2014/main" id="{CF6F2E91-F474-4895-B2C5-4ABBD030F179}"/>
                  </a:ext>
                </a:extLst>
              </p:cNvPr>
              <p:cNvSpPr/>
              <p:nvPr/>
            </p:nvSpPr>
            <p:spPr>
              <a:xfrm>
                <a:off x="6737643" y="5031045"/>
                <a:ext cx="353753" cy="142199"/>
              </a:xfrm>
              <a:custGeom>
                <a:avLst/>
                <a:gdLst>
                  <a:gd name="connsiteX0" fmla="*/ 352279 w 353753"/>
                  <a:gd name="connsiteY0" fmla="*/ -120 h 142199"/>
                  <a:gd name="connsiteX1" fmla="*/ 47202 w 353753"/>
                  <a:gd name="connsiteY1" fmla="*/ -120 h 142199"/>
                  <a:gd name="connsiteX2" fmla="*/ -66 w 353753"/>
                  <a:gd name="connsiteY2" fmla="*/ 142080 h 142199"/>
                  <a:gd name="connsiteX3" fmla="*/ 353687 w 353753"/>
                  <a:gd name="connsiteY3" fmla="*/ 125685 h 142199"/>
                  <a:gd name="connsiteX4" fmla="*/ 352279 w 353753"/>
                  <a:gd name="connsiteY4" fmla="*/ -120 h 1421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3753" h="142199">
                    <a:moveTo>
                      <a:pt x="352279" y="-120"/>
                    </a:moveTo>
                    <a:lnTo>
                      <a:pt x="47202" y="-120"/>
                    </a:lnTo>
                    <a:cubicBezTo>
                      <a:pt x="30301" y="46473"/>
                      <a:pt x="14244" y="94361"/>
                      <a:pt x="-66" y="142080"/>
                    </a:cubicBezTo>
                    <a:lnTo>
                      <a:pt x="353687" y="125685"/>
                    </a:lnTo>
                    <a:cubicBezTo>
                      <a:pt x="353011" y="82079"/>
                      <a:pt x="352616" y="38078"/>
                      <a:pt x="352279" y="-120"/>
                    </a:cubicBezTo>
                    <a:close/>
                  </a:path>
                </a:pathLst>
              </a:custGeom>
              <a:solidFill>
                <a:srgbClr val="F2B602"/>
              </a:solidFill>
              <a:ln w="5633" cap="flat">
                <a:noFill/>
                <a:prstDash val="solid"/>
                <a:miter/>
              </a:ln>
            </p:spPr>
            <p:txBody>
              <a:bodyPr rtlCol="0" anchor="ctr"/>
              <a:lstStyle/>
              <a:p>
                <a:endParaRPr lang="fr-FR"/>
              </a:p>
            </p:txBody>
          </p:sp>
          <p:sp>
            <p:nvSpPr>
              <p:cNvPr id="1237" name="Graphique 2">
                <a:extLst>
                  <a:ext uri="{FF2B5EF4-FFF2-40B4-BE49-F238E27FC236}">
                    <a16:creationId xmlns:a16="http://schemas.microsoft.com/office/drawing/2014/main" id="{090C160F-5E4D-4830-8890-0443E701CEF2}"/>
                  </a:ext>
                </a:extLst>
              </p:cNvPr>
              <p:cNvSpPr/>
              <p:nvPr/>
            </p:nvSpPr>
            <p:spPr>
              <a:xfrm>
                <a:off x="6690093" y="5238204"/>
                <a:ext cx="402824" cy="144396"/>
              </a:xfrm>
              <a:custGeom>
                <a:avLst/>
                <a:gdLst>
                  <a:gd name="connsiteX0" fmla="*/ 401687 w 402824"/>
                  <a:gd name="connsiteY0" fmla="*/ -120 h 144396"/>
                  <a:gd name="connsiteX1" fmla="*/ 28948 w 402824"/>
                  <a:gd name="connsiteY1" fmla="*/ -120 h 144396"/>
                  <a:gd name="connsiteX2" fmla="*/ -66 w 402824"/>
                  <a:gd name="connsiteY2" fmla="*/ 144277 h 144396"/>
                  <a:gd name="connsiteX3" fmla="*/ 402758 w 402824"/>
                  <a:gd name="connsiteY3" fmla="*/ 125629 h 144396"/>
                  <a:gd name="connsiteX4" fmla="*/ 401687 w 402824"/>
                  <a:gd name="connsiteY4" fmla="*/ -120 h 1443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2824" h="144396">
                    <a:moveTo>
                      <a:pt x="401687" y="-120"/>
                    </a:moveTo>
                    <a:lnTo>
                      <a:pt x="28948" y="-120"/>
                    </a:lnTo>
                    <a:cubicBezTo>
                      <a:pt x="16272" y="47363"/>
                      <a:pt x="6581" y="95589"/>
                      <a:pt x="-66" y="144277"/>
                    </a:cubicBezTo>
                    <a:lnTo>
                      <a:pt x="402758" y="125629"/>
                    </a:lnTo>
                    <a:cubicBezTo>
                      <a:pt x="402533" y="102079"/>
                      <a:pt x="402138" y="55036"/>
                      <a:pt x="401687" y="-120"/>
                    </a:cubicBezTo>
                    <a:close/>
                  </a:path>
                </a:pathLst>
              </a:custGeom>
              <a:solidFill>
                <a:srgbClr val="F2B602"/>
              </a:solidFill>
              <a:ln w="5633" cap="flat">
                <a:noFill/>
                <a:prstDash val="solid"/>
                <a:miter/>
              </a:ln>
            </p:spPr>
            <p:txBody>
              <a:bodyPr rtlCol="0" anchor="ctr"/>
              <a:lstStyle/>
              <a:p>
                <a:endParaRPr lang="fr-FR"/>
              </a:p>
            </p:txBody>
          </p:sp>
          <p:sp>
            <p:nvSpPr>
              <p:cNvPr id="1238" name="Graphique 2">
                <a:extLst>
                  <a:ext uri="{FF2B5EF4-FFF2-40B4-BE49-F238E27FC236}">
                    <a16:creationId xmlns:a16="http://schemas.microsoft.com/office/drawing/2014/main" id="{376E39F7-FC22-45B9-8E36-22548096A21A}"/>
                  </a:ext>
                </a:extLst>
              </p:cNvPr>
              <p:cNvSpPr/>
              <p:nvPr/>
            </p:nvSpPr>
            <p:spPr>
              <a:xfrm>
                <a:off x="7075114" y="5570942"/>
                <a:ext cx="1495745" cy="217293"/>
              </a:xfrm>
              <a:custGeom>
                <a:avLst/>
                <a:gdLst>
                  <a:gd name="connsiteX0" fmla="*/ -66 w 1495745"/>
                  <a:gd name="connsiteY0" fmla="*/ 199940 h 217293"/>
                  <a:gd name="connsiteX1" fmla="*/ 580564 w 1495745"/>
                  <a:gd name="connsiteY1" fmla="*/ 148164 h 217293"/>
                  <a:gd name="connsiteX2" fmla="*/ 1495680 w 1495745"/>
                  <a:gd name="connsiteY2" fmla="*/ 112051 h 217293"/>
                  <a:gd name="connsiteX3" fmla="*/ 1487623 w 1495745"/>
                  <a:gd name="connsiteY3" fmla="*/ -120 h 217293"/>
                  <a:gd name="connsiteX4" fmla="*/ 542197 w 1495745"/>
                  <a:gd name="connsiteY4" fmla="*/ 19430 h 217293"/>
                  <a:gd name="connsiteX5" fmla="*/ 152669 w 1495745"/>
                  <a:gd name="connsiteY5" fmla="*/ 78191 h 217293"/>
                  <a:gd name="connsiteX6" fmla="*/ -66 w 1495745"/>
                  <a:gd name="connsiteY6" fmla="*/ 132615 h 217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5745" h="217293">
                    <a:moveTo>
                      <a:pt x="-66" y="199940"/>
                    </a:moveTo>
                    <a:cubicBezTo>
                      <a:pt x="116837" y="210306"/>
                      <a:pt x="414758" y="215489"/>
                      <a:pt x="580564" y="148164"/>
                    </a:cubicBezTo>
                    <a:cubicBezTo>
                      <a:pt x="694538" y="194757"/>
                      <a:pt x="1175167" y="293576"/>
                      <a:pt x="1495680" y="112051"/>
                    </a:cubicBezTo>
                    <a:lnTo>
                      <a:pt x="1487623" y="-120"/>
                    </a:lnTo>
                    <a:lnTo>
                      <a:pt x="542197" y="19430"/>
                    </a:lnTo>
                    <a:lnTo>
                      <a:pt x="152669" y="78191"/>
                    </a:lnTo>
                    <a:lnTo>
                      <a:pt x="-66" y="132615"/>
                    </a:lnTo>
                    <a:close/>
                  </a:path>
                </a:pathLst>
              </a:custGeom>
              <a:solidFill>
                <a:srgbClr val="190501">
                  <a:alpha val="9000"/>
                </a:srgbClr>
              </a:solidFill>
              <a:ln w="5633" cap="flat">
                <a:noFill/>
                <a:prstDash val="solid"/>
                <a:miter/>
              </a:ln>
            </p:spPr>
            <p:txBody>
              <a:bodyPr rtlCol="0" anchor="ctr"/>
              <a:lstStyle/>
              <a:p>
                <a:endParaRPr lang="fr-FR"/>
              </a:p>
            </p:txBody>
          </p:sp>
          <p:sp>
            <p:nvSpPr>
              <p:cNvPr id="1239" name="Graphique 2">
                <a:extLst>
                  <a:ext uri="{FF2B5EF4-FFF2-40B4-BE49-F238E27FC236}">
                    <a16:creationId xmlns:a16="http://schemas.microsoft.com/office/drawing/2014/main" id="{AD93B432-EF4C-4197-BE1C-C47064FE42FB}"/>
                  </a:ext>
                </a:extLst>
              </p:cNvPr>
              <p:cNvSpPr/>
              <p:nvPr/>
            </p:nvSpPr>
            <p:spPr>
              <a:xfrm>
                <a:off x="6684234" y="5362606"/>
                <a:ext cx="1308977" cy="373674"/>
              </a:xfrm>
              <a:custGeom>
                <a:avLst/>
                <a:gdLst>
                  <a:gd name="connsiteX0" fmla="*/ 1251280 w 1308977"/>
                  <a:gd name="connsiteY0" fmla="*/ 55255 h 373674"/>
                  <a:gd name="connsiteX1" fmla="*/ 987895 w 1308977"/>
                  <a:gd name="connsiteY1" fmla="*/ 14635 h 373674"/>
                  <a:gd name="connsiteX2" fmla="*/ 408674 w 1308977"/>
                  <a:gd name="connsiteY2" fmla="*/ 14635 h 373674"/>
                  <a:gd name="connsiteX3" fmla="*/ 408674 w 1308977"/>
                  <a:gd name="connsiteY3" fmla="*/ 1226 h 373674"/>
                  <a:gd name="connsiteX4" fmla="*/ 5849 w 1308977"/>
                  <a:gd name="connsiteY4" fmla="*/ 19874 h 373674"/>
                  <a:gd name="connsiteX5" fmla="*/ 108217 w 1308977"/>
                  <a:gd name="connsiteY5" fmla="*/ 320668 h 373674"/>
                  <a:gd name="connsiteX6" fmla="*/ 1308521 w 1308977"/>
                  <a:gd name="connsiteY6" fmla="*/ 228441 h 373674"/>
                  <a:gd name="connsiteX7" fmla="*/ 1251280 w 1308977"/>
                  <a:gd name="connsiteY7" fmla="*/ 55255 h 3736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08977" h="373674">
                    <a:moveTo>
                      <a:pt x="1251280" y="55255"/>
                    </a:moveTo>
                    <a:cubicBezTo>
                      <a:pt x="1185138" y="6128"/>
                      <a:pt x="1111222" y="-17591"/>
                      <a:pt x="987895" y="14635"/>
                    </a:cubicBezTo>
                    <a:cubicBezTo>
                      <a:pt x="864569" y="46861"/>
                      <a:pt x="408899" y="52551"/>
                      <a:pt x="408674" y="14635"/>
                    </a:cubicBezTo>
                    <a:cubicBezTo>
                      <a:pt x="408674" y="11987"/>
                      <a:pt x="408674" y="7367"/>
                      <a:pt x="408674" y="1226"/>
                    </a:cubicBezTo>
                    <a:lnTo>
                      <a:pt x="5849" y="19874"/>
                    </a:lnTo>
                    <a:cubicBezTo>
                      <a:pt x="-12236" y="159426"/>
                      <a:pt x="8215" y="275259"/>
                      <a:pt x="108217" y="320668"/>
                    </a:cubicBezTo>
                    <a:cubicBezTo>
                      <a:pt x="340052" y="425797"/>
                      <a:pt x="913133" y="363374"/>
                      <a:pt x="1308521" y="228441"/>
                    </a:cubicBezTo>
                    <a:cubicBezTo>
                      <a:pt x="1308465" y="228441"/>
                      <a:pt x="1317535" y="104439"/>
                      <a:pt x="1251280" y="55255"/>
                    </a:cubicBezTo>
                    <a:close/>
                  </a:path>
                </a:pathLst>
              </a:custGeom>
              <a:solidFill>
                <a:srgbClr val="1760BF"/>
              </a:solidFill>
              <a:ln w="5633" cap="flat">
                <a:noFill/>
                <a:prstDash val="solid"/>
                <a:miter/>
              </a:ln>
            </p:spPr>
            <p:txBody>
              <a:bodyPr rtlCol="0" anchor="ctr"/>
              <a:lstStyle/>
              <a:p>
                <a:endParaRPr lang="fr-FR"/>
              </a:p>
            </p:txBody>
          </p:sp>
          <p:sp>
            <p:nvSpPr>
              <p:cNvPr id="1240" name="Graphique 2">
                <a:extLst>
                  <a:ext uri="{FF2B5EF4-FFF2-40B4-BE49-F238E27FC236}">
                    <a16:creationId xmlns:a16="http://schemas.microsoft.com/office/drawing/2014/main" id="{93369C88-358F-4C4F-8E8E-A1046313AB32}"/>
                  </a:ext>
                </a:extLst>
              </p:cNvPr>
              <p:cNvSpPr/>
              <p:nvPr/>
            </p:nvSpPr>
            <p:spPr>
              <a:xfrm>
                <a:off x="7244864" y="5403897"/>
                <a:ext cx="495107" cy="279103"/>
              </a:xfrm>
              <a:custGeom>
                <a:avLst/>
                <a:gdLst>
                  <a:gd name="connsiteX0" fmla="*/ -66 w 495107"/>
                  <a:gd name="connsiteY0" fmla="*/ 5514 h 279103"/>
                  <a:gd name="connsiteX1" fmla="*/ 396786 w 495107"/>
                  <a:gd name="connsiteY1" fmla="*/ 278984 h 279103"/>
                  <a:gd name="connsiteX2" fmla="*/ 495041 w 495107"/>
                  <a:gd name="connsiteY2" fmla="*/ 258139 h 279103"/>
                  <a:gd name="connsiteX3" fmla="*/ 53287 w 495107"/>
                  <a:gd name="connsiteY3" fmla="*/ -120 h 279103"/>
                </a:gdLst>
                <a:ahLst/>
                <a:cxnLst>
                  <a:cxn ang="0">
                    <a:pos x="connsiteX0" y="connsiteY0"/>
                  </a:cxn>
                  <a:cxn ang="0">
                    <a:pos x="connsiteX1" y="connsiteY1"/>
                  </a:cxn>
                  <a:cxn ang="0">
                    <a:pos x="connsiteX2" y="connsiteY2"/>
                  </a:cxn>
                  <a:cxn ang="0">
                    <a:pos x="connsiteX3" y="connsiteY3"/>
                  </a:cxn>
                </a:cxnLst>
                <a:rect l="l" t="t" r="r" b="b"/>
                <a:pathLst>
                  <a:path w="495107" h="279103">
                    <a:moveTo>
                      <a:pt x="-66" y="5514"/>
                    </a:moveTo>
                    <a:cubicBezTo>
                      <a:pt x="6694" y="76727"/>
                      <a:pt x="7202" y="227377"/>
                      <a:pt x="396786" y="278984"/>
                    </a:cubicBezTo>
                    <a:lnTo>
                      <a:pt x="495041" y="258139"/>
                    </a:lnTo>
                    <a:lnTo>
                      <a:pt x="53287" y="-120"/>
                    </a:lnTo>
                    <a:close/>
                  </a:path>
                </a:pathLst>
              </a:custGeom>
              <a:solidFill>
                <a:srgbClr val="190501">
                  <a:alpha val="5000"/>
                </a:srgbClr>
              </a:solidFill>
              <a:ln w="5633" cap="flat">
                <a:noFill/>
                <a:prstDash val="solid"/>
                <a:miter/>
              </a:ln>
            </p:spPr>
            <p:txBody>
              <a:bodyPr rtlCol="0" anchor="ctr"/>
              <a:lstStyle/>
              <a:p>
                <a:endParaRPr lang="fr-FR"/>
              </a:p>
            </p:txBody>
          </p:sp>
          <p:sp>
            <p:nvSpPr>
              <p:cNvPr id="1241" name="Graphique 2">
                <a:extLst>
                  <a:ext uri="{FF2B5EF4-FFF2-40B4-BE49-F238E27FC236}">
                    <a16:creationId xmlns:a16="http://schemas.microsoft.com/office/drawing/2014/main" id="{B66F5A1F-92B5-47F5-8C8E-D2E4548F2D1E}"/>
                  </a:ext>
                </a:extLst>
              </p:cNvPr>
              <p:cNvSpPr/>
              <p:nvPr/>
            </p:nvSpPr>
            <p:spPr>
              <a:xfrm>
                <a:off x="8415645" y="5149300"/>
                <a:ext cx="288737" cy="118199"/>
              </a:xfrm>
              <a:custGeom>
                <a:avLst/>
                <a:gdLst>
                  <a:gd name="connsiteX0" fmla="*/ -66 w 288737"/>
                  <a:gd name="connsiteY0" fmla="*/ 43543 h 118199"/>
                  <a:gd name="connsiteX1" fmla="*/ 287263 w 288737"/>
                  <a:gd name="connsiteY1" fmla="*/ 118079 h 118199"/>
                  <a:gd name="connsiteX2" fmla="*/ 288671 w 288737"/>
                  <a:gd name="connsiteY2" fmla="*/ 73459 h 118199"/>
                  <a:gd name="connsiteX3" fmla="*/ 4610 w 288737"/>
                  <a:gd name="connsiteY3" fmla="*/ -120 h 118199"/>
                  <a:gd name="connsiteX4" fmla="*/ -66 w 288737"/>
                  <a:gd name="connsiteY4" fmla="*/ 43543 h 1181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8737" h="118199">
                    <a:moveTo>
                      <a:pt x="-66" y="43543"/>
                    </a:moveTo>
                    <a:cubicBezTo>
                      <a:pt x="73907" y="72896"/>
                      <a:pt x="195149" y="103488"/>
                      <a:pt x="287263" y="118079"/>
                    </a:cubicBezTo>
                    <a:cubicBezTo>
                      <a:pt x="287995" y="103279"/>
                      <a:pt x="288447" y="88406"/>
                      <a:pt x="288671" y="73459"/>
                    </a:cubicBezTo>
                    <a:cubicBezTo>
                      <a:pt x="212163" y="57966"/>
                      <a:pt x="101288" y="32726"/>
                      <a:pt x="4610" y="-120"/>
                    </a:cubicBezTo>
                    <a:cubicBezTo>
                      <a:pt x="3878" y="14511"/>
                      <a:pt x="2357" y="29092"/>
                      <a:pt x="-66" y="43543"/>
                    </a:cubicBezTo>
                    <a:close/>
                  </a:path>
                </a:pathLst>
              </a:custGeom>
              <a:solidFill>
                <a:srgbClr val="1760BF"/>
              </a:solidFill>
              <a:ln w="5633" cap="flat">
                <a:noFill/>
                <a:prstDash val="solid"/>
                <a:miter/>
              </a:ln>
            </p:spPr>
            <p:txBody>
              <a:bodyPr rtlCol="0" anchor="ctr"/>
              <a:lstStyle/>
              <a:p>
                <a:endParaRPr lang="fr-FR"/>
              </a:p>
            </p:txBody>
          </p:sp>
          <p:sp>
            <p:nvSpPr>
              <p:cNvPr id="1242" name="Graphique 2">
                <a:extLst>
                  <a:ext uri="{FF2B5EF4-FFF2-40B4-BE49-F238E27FC236}">
                    <a16:creationId xmlns:a16="http://schemas.microsoft.com/office/drawing/2014/main" id="{C48123CD-B769-48F3-A961-AADBD197B0C3}"/>
                  </a:ext>
                </a:extLst>
              </p:cNvPr>
              <p:cNvSpPr/>
              <p:nvPr/>
            </p:nvSpPr>
            <p:spPr>
              <a:xfrm>
                <a:off x="8385673" y="4957184"/>
                <a:ext cx="10873" cy="14028"/>
              </a:xfrm>
              <a:custGeom>
                <a:avLst/>
                <a:gdLst>
                  <a:gd name="connsiteX0" fmla="*/ 8891 w 10873"/>
                  <a:gd name="connsiteY0" fmla="*/ -120 h 14028"/>
                  <a:gd name="connsiteX1" fmla="*/ -66 w 10873"/>
                  <a:gd name="connsiteY1" fmla="*/ 8781 h 14028"/>
                  <a:gd name="connsiteX2" fmla="*/ 10808 w 10873"/>
                  <a:gd name="connsiteY2" fmla="*/ 13909 h 14028"/>
                  <a:gd name="connsiteX3" fmla="*/ 8891 w 10873"/>
                  <a:gd name="connsiteY3" fmla="*/ -120 h 14028"/>
                </a:gdLst>
                <a:ahLst/>
                <a:cxnLst>
                  <a:cxn ang="0">
                    <a:pos x="connsiteX0" y="connsiteY0"/>
                  </a:cxn>
                  <a:cxn ang="0">
                    <a:pos x="connsiteX1" y="connsiteY1"/>
                  </a:cxn>
                  <a:cxn ang="0">
                    <a:pos x="connsiteX2" y="connsiteY2"/>
                  </a:cxn>
                  <a:cxn ang="0">
                    <a:pos x="connsiteX3" y="connsiteY3"/>
                  </a:cxn>
                </a:cxnLst>
                <a:rect l="l" t="t" r="r" b="b"/>
                <a:pathLst>
                  <a:path w="10873" h="14028">
                    <a:moveTo>
                      <a:pt x="8891" y="-120"/>
                    </a:moveTo>
                    <a:lnTo>
                      <a:pt x="-66" y="8781"/>
                    </a:lnTo>
                    <a:cubicBezTo>
                      <a:pt x="3370" y="10472"/>
                      <a:pt x="6976" y="12218"/>
                      <a:pt x="10808" y="13909"/>
                    </a:cubicBezTo>
                    <a:cubicBezTo>
                      <a:pt x="10469" y="9232"/>
                      <a:pt x="9511" y="4556"/>
                      <a:pt x="8891" y="-120"/>
                    </a:cubicBezTo>
                    <a:close/>
                  </a:path>
                </a:pathLst>
              </a:custGeom>
              <a:solidFill>
                <a:srgbClr val="1760BF"/>
              </a:solidFill>
              <a:ln w="5633" cap="flat">
                <a:noFill/>
                <a:prstDash val="solid"/>
                <a:miter/>
              </a:ln>
            </p:spPr>
            <p:txBody>
              <a:bodyPr rtlCol="0" anchor="ctr"/>
              <a:lstStyle/>
              <a:p>
                <a:endParaRPr lang="fr-FR"/>
              </a:p>
            </p:txBody>
          </p:sp>
          <p:sp>
            <p:nvSpPr>
              <p:cNvPr id="1243" name="Graphique 2">
                <a:extLst>
                  <a:ext uri="{FF2B5EF4-FFF2-40B4-BE49-F238E27FC236}">
                    <a16:creationId xmlns:a16="http://schemas.microsoft.com/office/drawing/2014/main" id="{673DF848-E04E-4AAB-827D-723A2813CA94}"/>
                  </a:ext>
                </a:extLst>
              </p:cNvPr>
              <p:cNvSpPr/>
              <p:nvPr/>
            </p:nvSpPr>
            <p:spPr>
              <a:xfrm>
                <a:off x="8399589" y="4708673"/>
                <a:ext cx="298540" cy="344288"/>
              </a:xfrm>
              <a:custGeom>
                <a:avLst/>
                <a:gdLst>
                  <a:gd name="connsiteX0" fmla="*/ 298474 w 298540"/>
                  <a:gd name="connsiteY0" fmla="*/ 344168 h 344288"/>
                  <a:gd name="connsiteX1" fmla="*/ 243487 w 298540"/>
                  <a:gd name="connsiteY1" fmla="*/ -120 h 344288"/>
                  <a:gd name="connsiteX2" fmla="*/ -66 w 298540"/>
                  <a:gd name="connsiteY2" fmla="*/ 243434 h 344288"/>
                  <a:gd name="connsiteX3" fmla="*/ 4498 w 298540"/>
                  <a:gd name="connsiteY3" fmla="*/ 265970 h 344288"/>
                  <a:gd name="connsiteX4" fmla="*/ 298474 w 298540"/>
                  <a:gd name="connsiteY4" fmla="*/ 344168 h 3442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8540" h="344288">
                    <a:moveTo>
                      <a:pt x="298474" y="344168"/>
                    </a:moveTo>
                    <a:cubicBezTo>
                      <a:pt x="288502" y="228228"/>
                      <a:pt x="270136" y="113161"/>
                      <a:pt x="243487" y="-120"/>
                    </a:cubicBezTo>
                    <a:lnTo>
                      <a:pt x="-66" y="243434"/>
                    </a:lnTo>
                    <a:cubicBezTo>
                      <a:pt x="1455" y="250758"/>
                      <a:pt x="3033" y="258195"/>
                      <a:pt x="4498" y="265970"/>
                    </a:cubicBezTo>
                    <a:cubicBezTo>
                      <a:pt x="75428" y="295998"/>
                      <a:pt x="201909" y="328506"/>
                      <a:pt x="298474" y="344168"/>
                    </a:cubicBezTo>
                    <a:close/>
                  </a:path>
                </a:pathLst>
              </a:custGeom>
              <a:solidFill>
                <a:srgbClr val="1760BF"/>
              </a:solidFill>
              <a:ln w="5633" cap="flat">
                <a:noFill/>
                <a:prstDash val="solid"/>
                <a:miter/>
              </a:ln>
            </p:spPr>
            <p:txBody>
              <a:bodyPr rtlCol="0" anchor="ctr"/>
              <a:lstStyle/>
              <a:p>
                <a:endParaRPr lang="fr-FR"/>
              </a:p>
            </p:txBody>
          </p:sp>
          <p:sp>
            <p:nvSpPr>
              <p:cNvPr id="1244" name="Graphique 2">
                <a:extLst>
                  <a:ext uri="{FF2B5EF4-FFF2-40B4-BE49-F238E27FC236}">
                    <a16:creationId xmlns:a16="http://schemas.microsoft.com/office/drawing/2014/main" id="{B5930CB1-C3EC-4A8D-9AD2-38FBE04B4D07}"/>
                  </a:ext>
                </a:extLst>
              </p:cNvPr>
              <p:cNvSpPr/>
              <p:nvPr/>
            </p:nvSpPr>
            <p:spPr>
              <a:xfrm>
                <a:off x="7276695" y="5307839"/>
                <a:ext cx="1404645" cy="449577"/>
              </a:xfrm>
              <a:custGeom>
                <a:avLst/>
                <a:gdLst>
                  <a:gd name="connsiteX0" fmla="*/ 1059221 w 1404645"/>
                  <a:gd name="connsiteY0" fmla="*/ 23205 h 449577"/>
                  <a:gd name="connsiteX1" fmla="*/ 1045981 w 1404645"/>
                  <a:gd name="connsiteY1" fmla="*/ 29853 h 449577"/>
                  <a:gd name="connsiteX2" fmla="*/ 1035896 w 1404645"/>
                  <a:gd name="connsiteY2" fmla="*/ 32162 h 449577"/>
                  <a:gd name="connsiteX3" fmla="*/ 1027389 w 1404645"/>
                  <a:gd name="connsiteY3" fmla="*/ 28557 h 449577"/>
                  <a:gd name="connsiteX4" fmla="*/ 1038657 w 1404645"/>
                  <a:gd name="connsiteY4" fmla="*/ 12725 h 449577"/>
                  <a:gd name="connsiteX5" fmla="*/ 1014375 w 1404645"/>
                  <a:gd name="connsiteY5" fmla="*/ -120 h 449577"/>
                  <a:gd name="connsiteX6" fmla="*/ 916401 w 1404645"/>
                  <a:gd name="connsiteY6" fmla="*/ 110023 h 449577"/>
                  <a:gd name="connsiteX7" fmla="*/ 196388 w 1404645"/>
                  <a:gd name="connsiteY7" fmla="*/ 24444 h 449577"/>
                  <a:gd name="connsiteX8" fmla="*/ -66 w 1404645"/>
                  <a:gd name="connsiteY8" fmla="*/ 92502 h 449577"/>
                  <a:gd name="connsiteX9" fmla="*/ 278756 w 1404645"/>
                  <a:gd name="connsiteY9" fmla="*/ 315379 h 449577"/>
                  <a:gd name="connsiteX10" fmla="*/ 1231506 w 1404645"/>
                  <a:gd name="connsiteY10" fmla="*/ 375605 h 449577"/>
                  <a:gd name="connsiteX11" fmla="*/ 1404579 w 1404645"/>
                  <a:gd name="connsiteY11" fmla="*/ 123939 h 449577"/>
                  <a:gd name="connsiteX12" fmla="*/ 1059728 w 1404645"/>
                  <a:gd name="connsiteY12" fmla="*/ 22528 h 4495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04645" h="449577">
                    <a:moveTo>
                      <a:pt x="1059221" y="23205"/>
                    </a:moveTo>
                    <a:cubicBezTo>
                      <a:pt x="1054939" y="25711"/>
                      <a:pt x="1050545" y="27931"/>
                      <a:pt x="1045981" y="29853"/>
                    </a:cubicBezTo>
                    <a:cubicBezTo>
                      <a:pt x="1042770" y="31086"/>
                      <a:pt x="1039333" y="31864"/>
                      <a:pt x="1035896" y="32162"/>
                    </a:cubicBezTo>
                    <a:cubicBezTo>
                      <a:pt x="1030263" y="32670"/>
                      <a:pt x="1027671" y="31261"/>
                      <a:pt x="1027389" y="28557"/>
                    </a:cubicBezTo>
                    <a:cubicBezTo>
                      <a:pt x="1026994" y="24895"/>
                      <a:pt x="1031164" y="19880"/>
                      <a:pt x="1038657" y="12725"/>
                    </a:cubicBezTo>
                    <a:cubicBezTo>
                      <a:pt x="1030150" y="8517"/>
                      <a:pt x="1022037" y="4235"/>
                      <a:pt x="1014375" y="-120"/>
                    </a:cubicBezTo>
                    <a:cubicBezTo>
                      <a:pt x="1003614" y="67149"/>
                      <a:pt x="972515" y="117009"/>
                      <a:pt x="916401" y="110023"/>
                    </a:cubicBezTo>
                    <a:cubicBezTo>
                      <a:pt x="802314" y="95825"/>
                      <a:pt x="389011" y="-6205"/>
                      <a:pt x="196388" y="24444"/>
                    </a:cubicBezTo>
                    <a:cubicBezTo>
                      <a:pt x="3764" y="55092"/>
                      <a:pt x="-66" y="92502"/>
                      <a:pt x="-66" y="92502"/>
                    </a:cubicBezTo>
                    <a:cubicBezTo>
                      <a:pt x="16047" y="268786"/>
                      <a:pt x="93794" y="227715"/>
                      <a:pt x="278756" y="315379"/>
                    </a:cubicBezTo>
                    <a:cubicBezTo>
                      <a:pt x="463717" y="403042"/>
                      <a:pt x="891330" y="533017"/>
                      <a:pt x="1231506" y="375605"/>
                    </a:cubicBezTo>
                    <a:cubicBezTo>
                      <a:pt x="1325817" y="331999"/>
                      <a:pt x="1377987" y="237575"/>
                      <a:pt x="1404579" y="123939"/>
                    </a:cubicBezTo>
                    <a:cubicBezTo>
                      <a:pt x="1304408" y="102868"/>
                      <a:pt x="1160687" y="67599"/>
                      <a:pt x="1059728" y="22528"/>
                    </a:cubicBezTo>
                    <a:close/>
                  </a:path>
                </a:pathLst>
              </a:custGeom>
              <a:solidFill>
                <a:srgbClr val="1760BF"/>
              </a:solidFill>
              <a:ln w="5633" cap="flat">
                <a:noFill/>
                <a:prstDash val="solid"/>
                <a:miter/>
              </a:ln>
            </p:spPr>
            <p:txBody>
              <a:bodyPr rtlCol="0" anchor="ctr"/>
              <a:lstStyle/>
              <a:p>
                <a:endParaRPr lang="fr-FR"/>
              </a:p>
            </p:txBody>
          </p:sp>
          <p:sp>
            <p:nvSpPr>
              <p:cNvPr id="1245" name="Graphique 2">
                <a:extLst>
                  <a:ext uri="{FF2B5EF4-FFF2-40B4-BE49-F238E27FC236}">
                    <a16:creationId xmlns:a16="http://schemas.microsoft.com/office/drawing/2014/main" id="{7120AFDD-8CDC-4181-A438-4368E09656E8}"/>
                  </a:ext>
                </a:extLst>
              </p:cNvPr>
              <p:cNvSpPr/>
              <p:nvPr/>
            </p:nvSpPr>
            <p:spPr>
              <a:xfrm>
                <a:off x="8336714" y="5192963"/>
                <a:ext cx="366373" cy="239046"/>
              </a:xfrm>
              <a:custGeom>
                <a:avLst/>
                <a:gdLst>
                  <a:gd name="connsiteX0" fmla="*/ 78865 w 366373"/>
                  <a:gd name="connsiteY0" fmla="*/ -120 h 239046"/>
                  <a:gd name="connsiteX1" fmla="*/ 65175 w 366373"/>
                  <a:gd name="connsiteY1" fmla="*/ 51825 h 239046"/>
                  <a:gd name="connsiteX2" fmla="*/ 38583 w 366373"/>
                  <a:gd name="connsiteY2" fmla="*/ 101347 h 239046"/>
                  <a:gd name="connsiteX3" fmla="*/ -66 w 366373"/>
                  <a:gd name="connsiteY3" fmla="*/ 137516 h 239046"/>
                  <a:gd name="connsiteX4" fmla="*/ 344786 w 366373"/>
                  <a:gd name="connsiteY4" fmla="*/ 238927 h 239046"/>
                  <a:gd name="connsiteX5" fmla="*/ 366307 w 366373"/>
                  <a:gd name="connsiteY5" fmla="*/ 74529 h 239046"/>
                  <a:gd name="connsiteX6" fmla="*/ 78865 w 366373"/>
                  <a:gd name="connsiteY6" fmla="*/ -120 h 239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6373" h="239046">
                    <a:moveTo>
                      <a:pt x="78865" y="-120"/>
                    </a:moveTo>
                    <a:cubicBezTo>
                      <a:pt x="75992" y="17593"/>
                      <a:pt x="71372" y="34991"/>
                      <a:pt x="65175" y="51825"/>
                    </a:cubicBezTo>
                    <a:cubicBezTo>
                      <a:pt x="58639" y="69487"/>
                      <a:pt x="49682" y="86158"/>
                      <a:pt x="38583" y="101347"/>
                    </a:cubicBezTo>
                    <a:cubicBezTo>
                      <a:pt x="27709" y="115403"/>
                      <a:pt x="14695" y="127618"/>
                      <a:pt x="-66" y="137516"/>
                    </a:cubicBezTo>
                    <a:cubicBezTo>
                      <a:pt x="100894" y="182588"/>
                      <a:pt x="244615" y="217743"/>
                      <a:pt x="344786" y="238927"/>
                    </a:cubicBezTo>
                    <a:cubicBezTo>
                      <a:pt x="356786" y="184870"/>
                      <a:pt x="363997" y="129854"/>
                      <a:pt x="366307" y="74529"/>
                    </a:cubicBezTo>
                    <a:cubicBezTo>
                      <a:pt x="274080" y="59825"/>
                      <a:pt x="152838" y="29233"/>
                      <a:pt x="78865" y="-120"/>
                    </a:cubicBezTo>
                    <a:close/>
                  </a:path>
                </a:pathLst>
              </a:custGeom>
              <a:solidFill>
                <a:srgbClr val="F2B602"/>
              </a:solidFill>
              <a:ln w="5633" cap="flat">
                <a:noFill/>
                <a:prstDash val="solid"/>
                <a:miter/>
              </a:ln>
            </p:spPr>
            <p:txBody>
              <a:bodyPr rtlCol="0" anchor="ctr"/>
              <a:lstStyle/>
              <a:p>
                <a:endParaRPr lang="fr-FR"/>
              </a:p>
            </p:txBody>
          </p:sp>
          <p:sp>
            <p:nvSpPr>
              <p:cNvPr id="1246" name="Graphique 2">
                <a:extLst>
                  <a:ext uri="{FF2B5EF4-FFF2-40B4-BE49-F238E27FC236}">
                    <a16:creationId xmlns:a16="http://schemas.microsoft.com/office/drawing/2014/main" id="{B1057E18-3F89-415B-9403-BBEC3964AF98}"/>
                  </a:ext>
                </a:extLst>
              </p:cNvPr>
              <p:cNvSpPr/>
              <p:nvPr/>
            </p:nvSpPr>
            <p:spPr>
              <a:xfrm>
                <a:off x="8404153" y="4974537"/>
                <a:ext cx="300518" cy="248342"/>
              </a:xfrm>
              <a:custGeom>
                <a:avLst/>
                <a:gdLst>
                  <a:gd name="connsiteX0" fmla="*/ 16892 w 300518"/>
                  <a:gd name="connsiteY0" fmla="*/ 157742 h 248342"/>
                  <a:gd name="connsiteX1" fmla="*/ 16216 w 300518"/>
                  <a:gd name="connsiteY1" fmla="*/ 174644 h 248342"/>
                  <a:gd name="connsiteX2" fmla="*/ 300277 w 300518"/>
                  <a:gd name="connsiteY2" fmla="*/ 248223 h 248342"/>
                  <a:gd name="connsiteX3" fmla="*/ 293911 w 300518"/>
                  <a:gd name="connsiteY3" fmla="*/ 78304 h 248342"/>
                  <a:gd name="connsiteX4" fmla="*/ -66 w 300518"/>
                  <a:gd name="connsiteY4" fmla="*/ -120 h 248342"/>
                  <a:gd name="connsiteX5" fmla="*/ 16892 w 300518"/>
                  <a:gd name="connsiteY5" fmla="*/ 157742 h 248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0518" h="248342">
                    <a:moveTo>
                      <a:pt x="16892" y="157742"/>
                    </a:moveTo>
                    <a:cubicBezTo>
                      <a:pt x="16892" y="163376"/>
                      <a:pt x="16497" y="169010"/>
                      <a:pt x="16216" y="174644"/>
                    </a:cubicBezTo>
                    <a:cubicBezTo>
                      <a:pt x="112893" y="207490"/>
                      <a:pt x="223769" y="232730"/>
                      <a:pt x="300277" y="248223"/>
                    </a:cubicBezTo>
                    <a:cubicBezTo>
                      <a:pt x="301179" y="190813"/>
                      <a:pt x="298531" y="133179"/>
                      <a:pt x="293911" y="78304"/>
                    </a:cubicBezTo>
                    <a:cubicBezTo>
                      <a:pt x="197345" y="62642"/>
                      <a:pt x="71034" y="30134"/>
                      <a:pt x="-66" y="-120"/>
                    </a:cubicBezTo>
                    <a:cubicBezTo>
                      <a:pt x="10863" y="51802"/>
                      <a:pt x="16554" y="104688"/>
                      <a:pt x="16892" y="157742"/>
                    </a:cubicBezTo>
                    <a:close/>
                  </a:path>
                </a:pathLst>
              </a:custGeom>
              <a:solidFill>
                <a:srgbClr val="F2B602"/>
              </a:solidFill>
              <a:ln w="5633" cap="flat">
                <a:noFill/>
                <a:prstDash val="solid"/>
                <a:miter/>
              </a:ln>
            </p:spPr>
            <p:txBody>
              <a:bodyPr rtlCol="0" anchor="ctr"/>
              <a:lstStyle/>
              <a:p>
                <a:endParaRPr lang="fr-FR"/>
              </a:p>
            </p:txBody>
          </p:sp>
          <p:sp>
            <p:nvSpPr>
              <p:cNvPr id="1247" name="Graphique 2">
                <a:extLst>
                  <a:ext uri="{FF2B5EF4-FFF2-40B4-BE49-F238E27FC236}">
                    <a16:creationId xmlns:a16="http://schemas.microsoft.com/office/drawing/2014/main" id="{606C1CA0-C68C-47F2-AF87-5378C71EC2AA}"/>
                  </a:ext>
                </a:extLst>
              </p:cNvPr>
              <p:cNvSpPr/>
              <p:nvPr/>
            </p:nvSpPr>
            <p:spPr>
              <a:xfrm>
                <a:off x="8304541" y="4910852"/>
                <a:ext cx="117020" cy="429145"/>
              </a:xfrm>
              <a:custGeom>
                <a:avLst/>
                <a:gdLst>
                  <a:gd name="connsiteX0" fmla="*/ 99546 w 117020"/>
                  <a:gd name="connsiteY0" fmla="*/ 63565 h 429145"/>
                  <a:gd name="connsiteX1" fmla="*/ 94982 w 117020"/>
                  <a:gd name="connsiteY1" fmla="*/ 41029 h 429145"/>
                  <a:gd name="connsiteX2" fmla="*/ 87038 w 117020"/>
                  <a:gd name="connsiteY2" fmla="*/ 5592 h 429145"/>
                  <a:gd name="connsiteX3" fmla="*/ 83827 w 117020"/>
                  <a:gd name="connsiteY3" fmla="*/ 6268 h 429145"/>
                  <a:gd name="connsiteX4" fmla="*/ 90024 w 117020"/>
                  <a:gd name="connsiteY4" fmla="*/ 45987 h 429145"/>
                  <a:gd name="connsiteX5" fmla="*/ 91940 w 117020"/>
                  <a:gd name="connsiteY5" fmla="*/ 60015 h 429145"/>
                  <a:gd name="connsiteX6" fmla="*/ 97574 w 117020"/>
                  <a:gd name="connsiteY6" fmla="*/ 214216 h 429145"/>
                  <a:gd name="connsiteX7" fmla="*/ 95996 w 117020"/>
                  <a:gd name="connsiteY7" fmla="*/ 231117 h 429145"/>
                  <a:gd name="connsiteX8" fmla="*/ 89799 w 117020"/>
                  <a:gd name="connsiteY8" fmla="*/ 272695 h 429145"/>
                  <a:gd name="connsiteX9" fmla="*/ 78531 w 117020"/>
                  <a:gd name="connsiteY9" fmla="*/ 314837 h 429145"/>
                  <a:gd name="connsiteX10" fmla="*/ 26418 w 117020"/>
                  <a:gd name="connsiteY10" fmla="*/ 396191 h 429145"/>
                  <a:gd name="connsiteX11" fmla="*/ 11262 w 117020"/>
                  <a:gd name="connsiteY11" fmla="*/ 409487 h 429145"/>
                  <a:gd name="connsiteX12" fmla="*/ -6 w 117020"/>
                  <a:gd name="connsiteY12" fmla="*/ 425318 h 429145"/>
                  <a:gd name="connsiteX13" fmla="*/ 8502 w 117020"/>
                  <a:gd name="connsiteY13" fmla="*/ 428924 h 429145"/>
                  <a:gd name="connsiteX14" fmla="*/ 18586 w 117020"/>
                  <a:gd name="connsiteY14" fmla="*/ 426614 h 429145"/>
                  <a:gd name="connsiteX15" fmla="*/ 31826 w 117020"/>
                  <a:gd name="connsiteY15" fmla="*/ 419966 h 429145"/>
                  <a:gd name="connsiteX16" fmla="*/ 32558 w 117020"/>
                  <a:gd name="connsiteY16" fmla="*/ 419402 h 429145"/>
                  <a:gd name="connsiteX17" fmla="*/ 71207 w 117020"/>
                  <a:gd name="connsiteY17" fmla="*/ 383233 h 429145"/>
                  <a:gd name="connsiteX18" fmla="*/ 97799 w 117020"/>
                  <a:gd name="connsiteY18" fmla="*/ 333710 h 429145"/>
                  <a:gd name="connsiteX19" fmla="*/ 111489 w 117020"/>
                  <a:gd name="connsiteY19" fmla="*/ 281766 h 429145"/>
                  <a:gd name="connsiteX20" fmla="*/ 116278 w 117020"/>
                  <a:gd name="connsiteY20" fmla="*/ 238103 h 429145"/>
                  <a:gd name="connsiteX21" fmla="*/ 116954 w 117020"/>
                  <a:gd name="connsiteY21" fmla="*/ 221202 h 429145"/>
                  <a:gd name="connsiteX22" fmla="*/ 99546 w 117020"/>
                  <a:gd name="connsiteY22" fmla="*/ 63565 h 429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17020" h="429145">
                    <a:moveTo>
                      <a:pt x="99546" y="63565"/>
                    </a:moveTo>
                    <a:cubicBezTo>
                      <a:pt x="98081" y="56015"/>
                      <a:pt x="96503" y="48579"/>
                      <a:pt x="94982" y="41029"/>
                    </a:cubicBezTo>
                    <a:cubicBezTo>
                      <a:pt x="92390" y="28973"/>
                      <a:pt x="89686" y="17141"/>
                      <a:pt x="87038" y="5592"/>
                    </a:cubicBezTo>
                    <a:cubicBezTo>
                      <a:pt x="85292" y="-2352"/>
                      <a:pt x="82531" y="-1901"/>
                      <a:pt x="83827" y="6268"/>
                    </a:cubicBezTo>
                    <a:cubicBezTo>
                      <a:pt x="86137" y="19395"/>
                      <a:pt x="88165" y="32635"/>
                      <a:pt x="90024" y="45987"/>
                    </a:cubicBezTo>
                    <a:cubicBezTo>
                      <a:pt x="90644" y="50663"/>
                      <a:pt x="91320" y="55339"/>
                      <a:pt x="91940" y="60015"/>
                    </a:cubicBezTo>
                    <a:cubicBezTo>
                      <a:pt x="98813" y="111115"/>
                      <a:pt x="100672" y="162755"/>
                      <a:pt x="97574" y="214216"/>
                    </a:cubicBezTo>
                    <a:cubicBezTo>
                      <a:pt x="97123" y="219849"/>
                      <a:pt x="96616" y="225483"/>
                      <a:pt x="95996" y="231117"/>
                    </a:cubicBezTo>
                    <a:cubicBezTo>
                      <a:pt x="94531" y="245146"/>
                      <a:pt x="92560" y="259005"/>
                      <a:pt x="89799" y="272695"/>
                    </a:cubicBezTo>
                    <a:cubicBezTo>
                      <a:pt x="87038" y="286989"/>
                      <a:pt x="83264" y="301068"/>
                      <a:pt x="78531" y="314837"/>
                    </a:cubicBezTo>
                    <a:cubicBezTo>
                      <a:pt x="68390" y="345964"/>
                      <a:pt x="50474" y="373970"/>
                      <a:pt x="26418" y="396191"/>
                    </a:cubicBezTo>
                    <a:cubicBezTo>
                      <a:pt x="20445" y="401374"/>
                      <a:pt x="15150" y="405712"/>
                      <a:pt x="11262" y="409487"/>
                    </a:cubicBezTo>
                    <a:cubicBezTo>
                      <a:pt x="3544" y="416642"/>
                      <a:pt x="-625" y="421656"/>
                      <a:pt x="-6" y="425318"/>
                    </a:cubicBezTo>
                    <a:cubicBezTo>
                      <a:pt x="-6" y="428022"/>
                      <a:pt x="3093" y="429430"/>
                      <a:pt x="8502" y="428924"/>
                    </a:cubicBezTo>
                    <a:cubicBezTo>
                      <a:pt x="11938" y="428625"/>
                      <a:pt x="15375" y="427847"/>
                      <a:pt x="18586" y="426614"/>
                    </a:cubicBezTo>
                    <a:cubicBezTo>
                      <a:pt x="23150" y="424692"/>
                      <a:pt x="27544" y="422473"/>
                      <a:pt x="31826" y="419966"/>
                    </a:cubicBezTo>
                    <a:lnTo>
                      <a:pt x="32558" y="419402"/>
                    </a:lnTo>
                    <a:cubicBezTo>
                      <a:pt x="47319" y="409503"/>
                      <a:pt x="60333" y="397289"/>
                      <a:pt x="71207" y="383233"/>
                    </a:cubicBezTo>
                    <a:cubicBezTo>
                      <a:pt x="82306" y="368043"/>
                      <a:pt x="91263" y="351373"/>
                      <a:pt x="97799" y="333710"/>
                    </a:cubicBezTo>
                    <a:cubicBezTo>
                      <a:pt x="103996" y="316876"/>
                      <a:pt x="108616" y="299479"/>
                      <a:pt x="111489" y="281766"/>
                    </a:cubicBezTo>
                    <a:cubicBezTo>
                      <a:pt x="113912" y="267315"/>
                      <a:pt x="115546" y="252740"/>
                      <a:pt x="116278" y="238103"/>
                    </a:cubicBezTo>
                    <a:cubicBezTo>
                      <a:pt x="116278" y="232469"/>
                      <a:pt x="116841" y="226835"/>
                      <a:pt x="116954" y="221202"/>
                    </a:cubicBezTo>
                    <a:cubicBezTo>
                      <a:pt x="116447" y="168209"/>
                      <a:pt x="110588" y="115397"/>
                      <a:pt x="99546" y="63565"/>
                    </a:cubicBezTo>
                    <a:close/>
                  </a:path>
                </a:pathLst>
              </a:custGeom>
              <a:solidFill>
                <a:srgbClr val="333E68"/>
              </a:solidFill>
              <a:ln w="5633" cap="flat">
                <a:noFill/>
                <a:prstDash val="solid"/>
                <a:miter/>
              </a:ln>
            </p:spPr>
            <p:txBody>
              <a:bodyPr rtlCol="0" anchor="ctr"/>
              <a:lstStyle/>
              <a:p>
                <a:endParaRPr lang="fr-FR"/>
              </a:p>
            </p:txBody>
          </p:sp>
          <p:sp>
            <p:nvSpPr>
              <p:cNvPr id="1248" name="Graphique 2">
                <a:extLst>
                  <a:ext uri="{FF2B5EF4-FFF2-40B4-BE49-F238E27FC236}">
                    <a16:creationId xmlns:a16="http://schemas.microsoft.com/office/drawing/2014/main" id="{10CB7E24-D6FB-486A-8F8A-7EDBA3398F64}"/>
                  </a:ext>
                </a:extLst>
              </p:cNvPr>
              <p:cNvSpPr/>
              <p:nvPr/>
            </p:nvSpPr>
            <p:spPr>
              <a:xfrm>
                <a:off x="7993159" y="5288397"/>
                <a:ext cx="420471" cy="282562"/>
              </a:xfrm>
              <a:custGeom>
                <a:avLst/>
                <a:gdLst>
                  <a:gd name="connsiteX0" fmla="*/ -66 w 420471"/>
                  <a:gd name="connsiteY0" fmla="*/ 96112 h 282562"/>
                  <a:gd name="connsiteX1" fmla="*/ 318362 w 420471"/>
                  <a:gd name="connsiteY1" fmla="*/ 36561 h 282562"/>
                  <a:gd name="connsiteX2" fmla="*/ 372899 w 420471"/>
                  <a:gd name="connsiteY2" fmla="*/ 123042 h 282562"/>
                  <a:gd name="connsiteX3" fmla="*/ 416392 w 420471"/>
                  <a:gd name="connsiteY3" fmla="*/ 201916 h 282562"/>
                  <a:gd name="connsiteX4" fmla="*/ 307207 w 420471"/>
                  <a:gd name="connsiteY4" fmla="*/ 149183 h 282562"/>
                  <a:gd name="connsiteX5" fmla="*/ 395603 w 420471"/>
                  <a:gd name="connsiteY5" fmla="*/ 270143 h 282562"/>
                  <a:gd name="connsiteX6" fmla="*/ 260389 w 420471"/>
                  <a:gd name="connsiteY6" fmla="*/ 203719 h 282562"/>
                  <a:gd name="connsiteX7" fmla="*/ 299038 w 420471"/>
                  <a:gd name="connsiteY7" fmla="*/ 280453 h 282562"/>
                  <a:gd name="connsiteX8" fmla="*/ 166698 w 420471"/>
                  <a:gd name="connsiteY8" fmla="*/ 179719 h 282562"/>
                  <a:gd name="connsiteX9" fmla="*/ -66 w 420471"/>
                  <a:gd name="connsiteY9" fmla="*/ 96112 h 282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0471" h="282562">
                    <a:moveTo>
                      <a:pt x="-66" y="96112"/>
                    </a:moveTo>
                    <a:cubicBezTo>
                      <a:pt x="33737" y="59717"/>
                      <a:pt x="167881" y="-59666"/>
                      <a:pt x="318362" y="36561"/>
                    </a:cubicBezTo>
                    <a:cubicBezTo>
                      <a:pt x="468844" y="132789"/>
                      <a:pt x="415040" y="146310"/>
                      <a:pt x="372899" y="123042"/>
                    </a:cubicBezTo>
                    <a:cubicBezTo>
                      <a:pt x="352053" y="111774"/>
                      <a:pt x="439830" y="180395"/>
                      <a:pt x="416392" y="201916"/>
                    </a:cubicBezTo>
                    <a:cubicBezTo>
                      <a:pt x="392955" y="223438"/>
                      <a:pt x="307207" y="149183"/>
                      <a:pt x="307207" y="149183"/>
                    </a:cubicBezTo>
                    <a:cubicBezTo>
                      <a:pt x="307207" y="149183"/>
                      <a:pt x="412167" y="251607"/>
                      <a:pt x="395603" y="270143"/>
                    </a:cubicBezTo>
                    <a:cubicBezTo>
                      <a:pt x="379040" y="288679"/>
                      <a:pt x="289911" y="236339"/>
                      <a:pt x="260389" y="203719"/>
                    </a:cubicBezTo>
                    <a:cubicBezTo>
                      <a:pt x="230868" y="171099"/>
                      <a:pt x="321855" y="267382"/>
                      <a:pt x="299038" y="280453"/>
                    </a:cubicBezTo>
                    <a:cubicBezTo>
                      <a:pt x="276221" y="293524"/>
                      <a:pt x="202811" y="240171"/>
                      <a:pt x="166698" y="179719"/>
                    </a:cubicBezTo>
                    <a:cubicBezTo>
                      <a:pt x="130584" y="119267"/>
                      <a:pt x="-66" y="96112"/>
                      <a:pt x="-66" y="96112"/>
                    </a:cubicBezTo>
                    <a:close/>
                  </a:path>
                </a:pathLst>
              </a:custGeom>
              <a:solidFill>
                <a:srgbClr val="592F25"/>
              </a:solidFill>
              <a:ln w="5633" cap="flat">
                <a:noFill/>
                <a:prstDash val="solid"/>
                <a:miter/>
              </a:ln>
            </p:spPr>
            <p:txBody>
              <a:bodyPr rtlCol="0" anchor="ctr"/>
              <a:lstStyle/>
              <a:p>
                <a:endParaRPr lang="fr-FR"/>
              </a:p>
            </p:txBody>
          </p:sp>
          <p:sp>
            <p:nvSpPr>
              <p:cNvPr id="1249" name="Graphique 2">
                <a:extLst>
                  <a:ext uri="{FF2B5EF4-FFF2-40B4-BE49-F238E27FC236}">
                    <a16:creationId xmlns:a16="http://schemas.microsoft.com/office/drawing/2014/main" id="{C7DEA05D-60A8-488F-B12F-44A39B912C94}"/>
                  </a:ext>
                </a:extLst>
              </p:cNvPr>
              <p:cNvSpPr/>
              <p:nvPr/>
            </p:nvSpPr>
            <p:spPr>
              <a:xfrm>
                <a:off x="7086032" y="4641977"/>
                <a:ext cx="45026" cy="715819"/>
              </a:xfrm>
              <a:custGeom>
                <a:avLst/>
                <a:gdLst>
                  <a:gd name="connsiteX0" fmla="*/ 32453 w 45026"/>
                  <a:gd name="connsiteY0" fmla="*/ 37814 h 715819"/>
                  <a:gd name="connsiteX1" fmla="*/ 33129 w 45026"/>
                  <a:gd name="connsiteY1" fmla="*/ 39279 h 715819"/>
                  <a:gd name="connsiteX2" fmla="*/ 33129 w 45026"/>
                  <a:gd name="connsiteY2" fmla="*/ 39673 h 715819"/>
                  <a:gd name="connsiteX3" fmla="*/ 33129 w 45026"/>
                  <a:gd name="connsiteY3" fmla="*/ 40405 h 715819"/>
                  <a:gd name="connsiteX4" fmla="*/ 32622 w 45026"/>
                  <a:gd name="connsiteY4" fmla="*/ 42772 h 715819"/>
                  <a:gd name="connsiteX5" fmla="*/ 30707 w 45026"/>
                  <a:gd name="connsiteY5" fmla="*/ 52406 h 715819"/>
                  <a:gd name="connsiteX6" fmla="*/ 27158 w 45026"/>
                  <a:gd name="connsiteY6" fmla="*/ 71899 h 715819"/>
                  <a:gd name="connsiteX7" fmla="*/ 20904 w 45026"/>
                  <a:gd name="connsiteY7" fmla="*/ 111843 h 715819"/>
                  <a:gd name="connsiteX8" fmla="*/ 11326 w 45026"/>
                  <a:gd name="connsiteY8" fmla="*/ 194831 h 715819"/>
                  <a:gd name="connsiteX9" fmla="*/ 1186 w 45026"/>
                  <a:gd name="connsiteY9" fmla="*/ 368073 h 715819"/>
                  <a:gd name="connsiteX10" fmla="*/ 5636 w 45026"/>
                  <a:gd name="connsiteY10" fmla="*/ 706108 h 715819"/>
                  <a:gd name="connsiteX11" fmla="*/ 7270 w 45026"/>
                  <a:gd name="connsiteY11" fmla="*/ 706108 h 715819"/>
                  <a:gd name="connsiteX12" fmla="*/ 10481 w 45026"/>
                  <a:gd name="connsiteY12" fmla="*/ 378102 h 715819"/>
                  <a:gd name="connsiteX13" fmla="*/ 21749 w 45026"/>
                  <a:gd name="connsiteY13" fmla="*/ 214043 h 715819"/>
                  <a:gd name="connsiteX14" fmla="*/ 42031 w 45026"/>
                  <a:gd name="connsiteY14" fmla="*/ 52687 h 715819"/>
                  <a:gd name="connsiteX15" fmla="*/ 44960 w 45026"/>
                  <a:gd name="connsiteY15" fmla="*/ 36180 h 715819"/>
                  <a:gd name="connsiteX16" fmla="*/ 44397 w 45026"/>
                  <a:gd name="connsiteY16" fmla="*/ 34884 h 715819"/>
                  <a:gd name="connsiteX17" fmla="*/ 43271 w 45026"/>
                  <a:gd name="connsiteY17" fmla="*/ 33701 h 715819"/>
                  <a:gd name="connsiteX18" fmla="*/ 41073 w 45026"/>
                  <a:gd name="connsiteY18" fmla="*/ 31391 h 715819"/>
                  <a:gd name="connsiteX19" fmla="*/ 38650 w 45026"/>
                  <a:gd name="connsiteY19" fmla="*/ 28856 h 715819"/>
                  <a:gd name="connsiteX20" fmla="*/ 34538 w 45026"/>
                  <a:gd name="connsiteY20" fmla="*/ 24631 h 715819"/>
                  <a:gd name="connsiteX21" fmla="*/ 20622 w 45026"/>
                  <a:gd name="connsiteY21" fmla="*/ 11165 h 715819"/>
                  <a:gd name="connsiteX22" fmla="*/ 5805 w 45026"/>
                  <a:gd name="connsiteY22" fmla="*/ -102 h 715819"/>
                  <a:gd name="connsiteX23" fmla="*/ 32453 w 45026"/>
                  <a:gd name="connsiteY23" fmla="*/ 37814 h 715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5026" h="715819">
                    <a:moveTo>
                      <a:pt x="32453" y="37814"/>
                    </a:moveTo>
                    <a:cubicBezTo>
                      <a:pt x="32848" y="38434"/>
                      <a:pt x="33524" y="38659"/>
                      <a:pt x="33129" y="39279"/>
                    </a:cubicBezTo>
                    <a:lnTo>
                      <a:pt x="33129" y="39673"/>
                    </a:lnTo>
                    <a:cubicBezTo>
                      <a:pt x="33129" y="39915"/>
                      <a:pt x="33129" y="40163"/>
                      <a:pt x="33129" y="40405"/>
                    </a:cubicBezTo>
                    <a:lnTo>
                      <a:pt x="32622" y="42772"/>
                    </a:lnTo>
                    <a:cubicBezTo>
                      <a:pt x="32003" y="45983"/>
                      <a:pt x="31383" y="49194"/>
                      <a:pt x="30707" y="52406"/>
                    </a:cubicBezTo>
                    <a:cubicBezTo>
                      <a:pt x="29411" y="58828"/>
                      <a:pt x="28284" y="65364"/>
                      <a:pt x="27158" y="71899"/>
                    </a:cubicBezTo>
                    <a:cubicBezTo>
                      <a:pt x="24848" y="85026"/>
                      <a:pt x="22820" y="98322"/>
                      <a:pt x="20904" y="111843"/>
                    </a:cubicBezTo>
                    <a:cubicBezTo>
                      <a:pt x="17073" y="138886"/>
                      <a:pt x="13974" y="166605"/>
                      <a:pt x="11326" y="194831"/>
                    </a:cubicBezTo>
                    <a:cubicBezTo>
                      <a:pt x="6031" y="251170"/>
                      <a:pt x="2932" y="309650"/>
                      <a:pt x="1186" y="368073"/>
                    </a:cubicBezTo>
                    <a:cubicBezTo>
                      <a:pt x="-1913" y="485033"/>
                      <a:pt x="1186" y="602162"/>
                      <a:pt x="5636" y="706108"/>
                    </a:cubicBezTo>
                    <a:cubicBezTo>
                      <a:pt x="6087" y="718840"/>
                      <a:pt x="7552" y="718953"/>
                      <a:pt x="7270" y="706108"/>
                    </a:cubicBezTo>
                    <a:cubicBezTo>
                      <a:pt x="4340" y="597993"/>
                      <a:pt x="5355" y="487907"/>
                      <a:pt x="10481" y="378102"/>
                    </a:cubicBezTo>
                    <a:cubicBezTo>
                      <a:pt x="13242" y="323228"/>
                      <a:pt x="16679" y="268410"/>
                      <a:pt x="21749" y="214043"/>
                    </a:cubicBezTo>
                    <a:cubicBezTo>
                      <a:pt x="26819" y="159675"/>
                      <a:pt x="33017" y="105590"/>
                      <a:pt x="42031" y="52687"/>
                    </a:cubicBezTo>
                    <a:cubicBezTo>
                      <a:pt x="43045" y="47053"/>
                      <a:pt x="44059" y="41420"/>
                      <a:pt x="44960" y="36180"/>
                    </a:cubicBezTo>
                    <a:cubicBezTo>
                      <a:pt x="44960" y="35617"/>
                      <a:pt x="44960" y="35279"/>
                      <a:pt x="44397" y="34884"/>
                    </a:cubicBezTo>
                    <a:lnTo>
                      <a:pt x="43271" y="33701"/>
                    </a:lnTo>
                    <a:lnTo>
                      <a:pt x="41073" y="31391"/>
                    </a:lnTo>
                    <a:lnTo>
                      <a:pt x="38650" y="28856"/>
                    </a:lnTo>
                    <a:lnTo>
                      <a:pt x="34538" y="24631"/>
                    </a:lnTo>
                    <a:cubicBezTo>
                      <a:pt x="28904" y="18997"/>
                      <a:pt x="24566" y="14771"/>
                      <a:pt x="20622" y="11165"/>
                    </a:cubicBezTo>
                    <a:cubicBezTo>
                      <a:pt x="16397" y="6546"/>
                      <a:pt x="11383" y="2726"/>
                      <a:pt x="5805" y="-102"/>
                    </a:cubicBezTo>
                    <a:cubicBezTo>
                      <a:pt x="1749" y="-666"/>
                      <a:pt x="10087" y="12349"/>
                      <a:pt x="32453" y="37814"/>
                    </a:cubicBezTo>
                    <a:close/>
                  </a:path>
                </a:pathLst>
              </a:custGeom>
              <a:solidFill>
                <a:srgbClr val="333E68"/>
              </a:solidFill>
              <a:ln w="5633" cap="flat">
                <a:noFill/>
                <a:prstDash val="solid"/>
                <a:miter/>
              </a:ln>
            </p:spPr>
            <p:txBody>
              <a:bodyPr rtlCol="0" anchor="ctr"/>
              <a:lstStyle/>
              <a:p>
                <a:endParaRPr lang="fr-FR"/>
              </a:p>
            </p:txBody>
          </p:sp>
        </p:grpSp>
      </p:grpSp>
      <p:sp useBgFill="1">
        <p:nvSpPr>
          <p:cNvPr id="542" name="CACHE SM">
            <a:extLst>
              <a:ext uri="{FF2B5EF4-FFF2-40B4-BE49-F238E27FC236}">
                <a16:creationId xmlns:a16="http://schemas.microsoft.com/office/drawing/2014/main" id="{D5445BED-DF02-4882-809C-CCD6C5F932DA}"/>
              </a:ext>
            </a:extLst>
          </p:cNvPr>
          <p:cNvSpPr/>
          <p:nvPr/>
        </p:nvSpPr>
        <p:spPr>
          <a:xfrm>
            <a:off x="6623713" y="2315575"/>
            <a:ext cx="2192741" cy="4568601"/>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grpSp>
        <p:nvGrpSpPr>
          <p:cNvPr id="904" name="Titre">
            <a:extLst>
              <a:ext uri="{FF2B5EF4-FFF2-40B4-BE49-F238E27FC236}">
                <a16:creationId xmlns:a16="http://schemas.microsoft.com/office/drawing/2014/main" id="{B31C4950-D1FB-4CD3-BA96-B9C22A4D49D1}"/>
              </a:ext>
            </a:extLst>
          </p:cNvPr>
          <p:cNvGrpSpPr/>
          <p:nvPr/>
        </p:nvGrpSpPr>
        <p:grpSpPr>
          <a:xfrm>
            <a:off x="3779249" y="969351"/>
            <a:ext cx="4633500" cy="542797"/>
            <a:chOff x="3779249" y="969351"/>
            <a:chExt cx="4633500" cy="542797"/>
          </a:xfrm>
        </p:grpSpPr>
        <p:grpSp>
          <p:nvGrpSpPr>
            <p:cNvPr id="347" name="Groupe 346">
              <a:extLst>
                <a:ext uri="{FF2B5EF4-FFF2-40B4-BE49-F238E27FC236}">
                  <a16:creationId xmlns:a16="http://schemas.microsoft.com/office/drawing/2014/main" id="{D16658C0-81A4-43AB-8490-977E62013757}"/>
                </a:ext>
              </a:extLst>
            </p:cNvPr>
            <p:cNvGrpSpPr/>
            <p:nvPr/>
          </p:nvGrpSpPr>
          <p:grpSpPr>
            <a:xfrm>
              <a:off x="3779249" y="969351"/>
              <a:ext cx="4627818" cy="542797"/>
              <a:chOff x="3779249" y="969351"/>
              <a:chExt cx="4627818" cy="542797"/>
            </a:xfrm>
          </p:grpSpPr>
          <p:sp>
            <p:nvSpPr>
              <p:cNvPr id="331" name="Graphique 329">
                <a:extLst>
                  <a:ext uri="{FF2B5EF4-FFF2-40B4-BE49-F238E27FC236}">
                    <a16:creationId xmlns:a16="http://schemas.microsoft.com/office/drawing/2014/main" id="{17801B77-DC78-46EC-9E1D-6A86ABD3797C}"/>
                  </a:ext>
                </a:extLst>
              </p:cNvPr>
              <p:cNvSpPr/>
              <p:nvPr/>
            </p:nvSpPr>
            <p:spPr>
              <a:xfrm>
                <a:off x="3779249" y="972639"/>
                <a:ext cx="305212" cy="537787"/>
              </a:xfrm>
              <a:custGeom>
                <a:avLst/>
                <a:gdLst>
                  <a:gd name="connsiteX0" fmla="*/ 155577 w 305212"/>
                  <a:gd name="connsiteY0" fmla="*/ 536728 h 537787"/>
                  <a:gd name="connsiteX1" fmla="*/ 14180 w 305212"/>
                  <a:gd name="connsiteY1" fmla="*/ 515204 h 537787"/>
                  <a:gd name="connsiteX2" fmla="*/ -168 w 305212"/>
                  <a:gd name="connsiteY2" fmla="*/ 494578 h 537787"/>
                  <a:gd name="connsiteX3" fmla="*/ 4914 w 305212"/>
                  <a:gd name="connsiteY3" fmla="*/ 479331 h 537787"/>
                  <a:gd name="connsiteX4" fmla="*/ 12686 w 305212"/>
                  <a:gd name="connsiteY4" fmla="*/ 459004 h 537787"/>
                  <a:gd name="connsiteX5" fmla="*/ 12686 w 305212"/>
                  <a:gd name="connsiteY5" fmla="*/ 440769 h 537787"/>
                  <a:gd name="connsiteX6" fmla="*/ 10294 w 305212"/>
                  <a:gd name="connsiteY6" fmla="*/ 291301 h 537787"/>
                  <a:gd name="connsiteX7" fmla="*/ 10294 w 305212"/>
                  <a:gd name="connsiteY7" fmla="*/ 223741 h 537787"/>
                  <a:gd name="connsiteX8" fmla="*/ 19262 w 305212"/>
                  <a:gd name="connsiteY8" fmla="*/ 111042 h 537787"/>
                  <a:gd name="connsiteX9" fmla="*/ 49156 w 305212"/>
                  <a:gd name="connsiteY9" fmla="*/ 14784 h 537787"/>
                  <a:gd name="connsiteX10" fmla="*/ 74864 w 305212"/>
                  <a:gd name="connsiteY10" fmla="*/ -163 h 537787"/>
                  <a:gd name="connsiteX11" fmla="*/ 84729 w 305212"/>
                  <a:gd name="connsiteY11" fmla="*/ -163 h 537787"/>
                  <a:gd name="connsiteX12" fmla="*/ 103562 w 305212"/>
                  <a:gd name="connsiteY12" fmla="*/ 18670 h 537787"/>
                  <a:gd name="connsiteX13" fmla="*/ 118808 w 305212"/>
                  <a:gd name="connsiteY13" fmla="*/ 95198 h 537787"/>
                  <a:gd name="connsiteX14" fmla="*/ 118808 w 305212"/>
                  <a:gd name="connsiteY14" fmla="*/ 154985 h 537787"/>
                  <a:gd name="connsiteX15" fmla="*/ 126281 w 305212"/>
                  <a:gd name="connsiteY15" fmla="*/ 431502 h 537787"/>
                  <a:gd name="connsiteX16" fmla="*/ 152588 w 305212"/>
                  <a:gd name="connsiteY16" fmla="*/ 432997 h 537787"/>
                  <a:gd name="connsiteX17" fmla="*/ 240475 w 305212"/>
                  <a:gd name="connsiteY17" fmla="*/ 432997 h 537787"/>
                  <a:gd name="connsiteX18" fmla="*/ 276646 w 305212"/>
                  <a:gd name="connsiteY18" fmla="*/ 439573 h 537787"/>
                  <a:gd name="connsiteX19" fmla="*/ 299066 w 305212"/>
                  <a:gd name="connsiteY19" fmla="*/ 459303 h 537787"/>
                  <a:gd name="connsiteX20" fmla="*/ 305045 w 305212"/>
                  <a:gd name="connsiteY20" fmla="*/ 482321 h 537787"/>
                  <a:gd name="connsiteX21" fmla="*/ 262297 w 305212"/>
                  <a:gd name="connsiteY21" fmla="*/ 531347 h 537787"/>
                  <a:gd name="connsiteX22" fmla="*/ 184275 w 305212"/>
                  <a:gd name="connsiteY22" fmla="*/ 537624 h 5377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05212" h="537787">
                    <a:moveTo>
                      <a:pt x="155577" y="536728"/>
                    </a:moveTo>
                    <a:cubicBezTo>
                      <a:pt x="85925" y="536728"/>
                      <a:pt x="38693" y="529553"/>
                      <a:pt x="14180" y="515204"/>
                    </a:cubicBezTo>
                    <a:cubicBezTo>
                      <a:pt x="5930" y="511557"/>
                      <a:pt x="400" y="503605"/>
                      <a:pt x="-168" y="494578"/>
                    </a:cubicBezTo>
                    <a:cubicBezTo>
                      <a:pt x="101" y="489137"/>
                      <a:pt x="1864" y="483845"/>
                      <a:pt x="4914" y="479331"/>
                    </a:cubicBezTo>
                    <a:cubicBezTo>
                      <a:pt x="8860" y="473143"/>
                      <a:pt x="11520" y="466238"/>
                      <a:pt x="12686" y="459004"/>
                    </a:cubicBezTo>
                    <a:cubicBezTo>
                      <a:pt x="13074" y="452935"/>
                      <a:pt x="13074" y="446837"/>
                      <a:pt x="12686" y="440769"/>
                    </a:cubicBezTo>
                    <a:cubicBezTo>
                      <a:pt x="12686" y="352881"/>
                      <a:pt x="10294" y="302660"/>
                      <a:pt x="10294" y="291301"/>
                    </a:cubicBezTo>
                    <a:cubicBezTo>
                      <a:pt x="10294" y="279941"/>
                      <a:pt x="10294" y="255428"/>
                      <a:pt x="10294" y="223741"/>
                    </a:cubicBezTo>
                    <a:cubicBezTo>
                      <a:pt x="11042" y="186045"/>
                      <a:pt x="14061" y="148409"/>
                      <a:pt x="19262" y="111042"/>
                    </a:cubicBezTo>
                    <a:cubicBezTo>
                      <a:pt x="21355" y="77023"/>
                      <a:pt x="31609" y="43990"/>
                      <a:pt x="49156" y="14784"/>
                    </a:cubicBezTo>
                    <a:cubicBezTo>
                      <a:pt x="54716" y="5846"/>
                      <a:pt x="64342" y="226"/>
                      <a:pt x="74864" y="-163"/>
                    </a:cubicBezTo>
                    <a:lnTo>
                      <a:pt x="84729" y="-163"/>
                    </a:lnTo>
                    <a:cubicBezTo>
                      <a:pt x="90708" y="-163"/>
                      <a:pt x="96986" y="6115"/>
                      <a:pt x="103562" y="18670"/>
                    </a:cubicBezTo>
                    <a:cubicBezTo>
                      <a:pt x="114952" y="42496"/>
                      <a:pt x="120213" y="68802"/>
                      <a:pt x="118808" y="95198"/>
                    </a:cubicBezTo>
                    <a:lnTo>
                      <a:pt x="118808" y="154985"/>
                    </a:lnTo>
                    <a:cubicBezTo>
                      <a:pt x="116626" y="247237"/>
                      <a:pt x="119137" y="339519"/>
                      <a:pt x="126281" y="431502"/>
                    </a:cubicBezTo>
                    <a:cubicBezTo>
                      <a:pt x="134951" y="433146"/>
                      <a:pt x="143799" y="433654"/>
                      <a:pt x="152588" y="432997"/>
                    </a:cubicBezTo>
                    <a:lnTo>
                      <a:pt x="240475" y="432997"/>
                    </a:lnTo>
                    <a:cubicBezTo>
                      <a:pt x="252821" y="432937"/>
                      <a:pt x="265107" y="435179"/>
                      <a:pt x="276646" y="439573"/>
                    </a:cubicBezTo>
                    <a:cubicBezTo>
                      <a:pt x="286122" y="443430"/>
                      <a:pt x="294044" y="450395"/>
                      <a:pt x="299066" y="459303"/>
                    </a:cubicBezTo>
                    <a:cubicBezTo>
                      <a:pt x="302952" y="466358"/>
                      <a:pt x="305015" y="474280"/>
                      <a:pt x="305045" y="482321"/>
                    </a:cubicBezTo>
                    <a:cubicBezTo>
                      <a:pt x="304865" y="506983"/>
                      <a:pt x="286690" y="527789"/>
                      <a:pt x="262297" y="531347"/>
                    </a:cubicBezTo>
                    <a:cubicBezTo>
                      <a:pt x="236409" y="534814"/>
                      <a:pt x="210372" y="536907"/>
                      <a:pt x="184275" y="537624"/>
                    </a:cubicBezTo>
                    <a:close/>
                  </a:path>
                </a:pathLst>
              </a:custGeom>
              <a:solidFill>
                <a:srgbClr val="FFFFFF"/>
              </a:solidFill>
              <a:ln w="89877" cap="flat">
                <a:solidFill>
                  <a:srgbClr val="FFFFFF"/>
                </a:solidFill>
                <a:prstDash val="solid"/>
                <a:round/>
              </a:ln>
            </p:spPr>
            <p:txBody>
              <a:bodyPr rtlCol="0" anchor="ctr"/>
              <a:lstStyle/>
              <a:p>
                <a:endParaRPr lang="fr-FR"/>
              </a:p>
            </p:txBody>
          </p:sp>
          <p:sp>
            <p:nvSpPr>
              <p:cNvPr id="332" name="Graphique 329">
                <a:extLst>
                  <a:ext uri="{FF2B5EF4-FFF2-40B4-BE49-F238E27FC236}">
                    <a16:creationId xmlns:a16="http://schemas.microsoft.com/office/drawing/2014/main" id="{17801B77-DC78-46EC-9E1D-6A86ABD3797C}"/>
                  </a:ext>
                </a:extLst>
              </p:cNvPr>
              <p:cNvSpPr/>
              <p:nvPr/>
            </p:nvSpPr>
            <p:spPr>
              <a:xfrm>
                <a:off x="4071218" y="1150192"/>
                <a:ext cx="278999" cy="322642"/>
              </a:xfrm>
              <a:custGeom>
                <a:avLst/>
                <a:gdLst>
                  <a:gd name="connsiteX0" fmla="*/ 132948 w 278999"/>
                  <a:gd name="connsiteY0" fmla="*/ 322405 h 322642"/>
                  <a:gd name="connsiteX1" fmla="*/ 129660 w 278999"/>
                  <a:gd name="connsiteY1" fmla="*/ 322405 h 322642"/>
                  <a:gd name="connsiteX2" fmla="*/ 59410 w 278999"/>
                  <a:gd name="connsiteY2" fmla="*/ 303273 h 322642"/>
                  <a:gd name="connsiteX3" fmla="*/ 16065 w 278999"/>
                  <a:gd name="connsiteY3" fmla="*/ 251856 h 322642"/>
                  <a:gd name="connsiteX4" fmla="*/ -78 w 278999"/>
                  <a:gd name="connsiteY4" fmla="*/ 173833 h 322642"/>
                  <a:gd name="connsiteX5" fmla="*/ 19353 w 278999"/>
                  <a:gd name="connsiteY5" fmla="*/ 79370 h 322642"/>
                  <a:gd name="connsiteX6" fmla="*/ 70471 w 278999"/>
                  <a:gd name="connsiteY6" fmla="*/ 19582 h 322642"/>
                  <a:gd name="connsiteX7" fmla="*/ 135340 w 278999"/>
                  <a:gd name="connsiteY7" fmla="*/ -148 h 322642"/>
                  <a:gd name="connsiteX8" fmla="*/ 195127 w 278999"/>
                  <a:gd name="connsiteY8" fmla="*/ 19881 h 322642"/>
                  <a:gd name="connsiteX9" fmla="*/ 222629 w 278999"/>
                  <a:gd name="connsiteY9" fmla="*/ 85348 h 322642"/>
                  <a:gd name="connsiteX10" fmla="*/ 206188 w 278999"/>
                  <a:gd name="connsiteY10" fmla="*/ 133776 h 322642"/>
                  <a:gd name="connsiteX11" fmla="*/ 160749 w 278999"/>
                  <a:gd name="connsiteY11" fmla="*/ 166360 h 322642"/>
                  <a:gd name="connsiteX12" fmla="*/ 99169 w 278999"/>
                  <a:gd name="connsiteY12" fmla="*/ 182503 h 322642"/>
                  <a:gd name="connsiteX13" fmla="*/ 79529 w 278999"/>
                  <a:gd name="connsiteY13" fmla="*/ 205192 h 322642"/>
                  <a:gd name="connsiteX14" fmla="*/ 79738 w 278999"/>
                  <a:gd name="connsiteY14" fmla="*/ 207015 h 322642"/>
                  <a:gd name="connsiteX15" fmla="*/ 90798 w 278999"/>
                  <a:gd name="connsiteY15" fmla="*/ 233322 h 322642"/>
                  <a:gd name="connsiteX16" fmla="*/ 138927 w 278999"/>
                  <a:gd name="connsiteY16" fmla="*/ 248568 h 322642"/>
                  <a:gd name="connsiteX17" fmla="*/ 221134 w 278999"/>
                  <a:gd name="connsiteY17" fmla="*/ 224952 h 322642"/>
                  <a:gd name="connsiteX18" fmla="*/ 257903 w 278999"/>
                  <a:gd name="connsiteY18" fmla="*/ 212097 h 322642"/>
                  <a:gd name="connsiteX19" fmla="*/ 273448 w 278999"/>
                  <a:gd name="connsiteY19" fmla="*/ 218674 h 322642"/>
                  <a:gd name="connsiteX20" fmla="*/ 278829 w 278999"/>
                  <a:gd name="connsiteY20" fmla="*/ 233621 h 322642"/>
                  <a:gd name="connsiteX21" fmla="*/ 266871 w 278999"/>
                  <a:gd name="connsiteY21" fmla="*/ 261123 h 322642"/>
                  <a:gd name="connsiteX22" fmla="*/ 132948 w 278999"/>
                  <a:gd name="connsiteY22" fmla="*/ 322405 h 322642"/>
                  <a:gd name="connsiteX23" fmla="*/ 106941 w 278999"/>
                  <a:gd name="connsiteY23" fmla="*/ 120025 h 322642"/>
                  <a:gd name="connsiteX24" fmla="*/ 146102 w 278999"/>
                  <a:gd name="connsiteY24" fmla="*/ 92523 h 322642"/>
                  <a:gd name="connsiteX25" fmla="*/ 155966 w 278999"/>
                  <a:gd name="connsiteY25" fmla="*/ 62629 h 322642"/>
                  <a:gd name="connsiteX26" fmla="*/ 148672 w 278999"/>
                  <a:gd name="connsiteY26" fmla="*/ 52764 h 322642"/>
                  <a:gd name="connsiteX27" fmla="*/ 146102 w 278999"/>
                  <a:gd name="connsiteY27" fmla="*/ 52764 h 322642"/>
                  <a:gd name="connsiteX28" fmla="*/ 140123 w 278999"/>
                  <a:gd name="connsiteY28" fmla="*/ 52764 h 322642"/>
                  <a:gd name="connsiteX29" fmla="*/ 119795 w 278999"/>
                  <a:gd name="connsiteY29" fmla="*/ 61135 h 322642"/>
                  <a:gd name="connsiteX30" fmla="*/ 94984 w 278999"/>
                  <a:gd name="connsiteY30" fmla="*/ 81163 h 322642"/>
                  <a:gd name="connsiteX31" fmla="*/ 86613 w 278999"/>
                  <a:gd name="connsiteY31" fmla="*/ 99996 h 322642"/>
                  <a:gd name="connsiteX32" fmla="*/ 102128 w 278999"/>
                  <a:gd name="connsiteY32" fmla="*/ 120055 h 322642"/>
                  <a:gd name="connsiteX33" fmla="*/ 106941 w 278999"/>
                  <a:gd name="connsiteY33" fmla="*/ 120025 h 3226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78999" h="322642">
                    <a:moveTo>
                      <a:pt x="132948" y="322405"/>
                    </a:moveTo>
                    <a:lnTo>
                      <a:pt x="129660" y="322405"/>
                    </a:lnTo>
                    <a:cubicBezTo>
                      <a:pt x="104848" y="323272"/>
                      <a:pt x="80366" y="316606"/>
                      <a:pt x="59410" y="303273"/>
                    </a:cubicBezTo>
                    <a:cubicBezTo>
                      <a:pt x="40338" y="290628"/>
                      <a:pt x="25302" y="272781"/>
                      <a:pt x="16065" y="251856"/>
                    </a:cubicBezTo>
                    <a:cubicBezTo>
                      <a:pt x="5094" y="227343"/>
                      <a:pt x="-437" y="200708"/>
                      <a:pt x="-78" y="173833"/>
                    </a:cubicBezTo>
                    <a:cubicBezTo>
                      <a:pt x="-1035" y="141249"/>
                      <a:pt x="5602" y="108904"/>
                      <a:pt x="19353" y="79370"/>
                    </a:cubicBezTo>
                    <a:cubicBezTo>
                      <a:pt x="30533" y="55096"/>
                      <a:pt x="48230" y="34409"/>
                      <a:pt x="70471" y="19582"/>
                    </a:cubicBezTo>
                    <a:cubicBezTo>
                      <a:pt x="89782" y="6997"/>
                      <a:pt x="112292" y="151"/>
                      <a:pt x="135340" y="-148"/>
                    </a:cubicBezTo>
                    <a:cubicBezTo>
                      <a:pt x="156983" y="-536"/>
                      <a:pt x="178088" y="6519"/>
                      <a:pt x="195127" y="19881"/>
                    </a:cubicBezTo>
                    <a:cubicBezTo>
                      <a:pt x="214019" y="36203"/>
                      <a:pt x="224213" y="60417"/>
                      <a:pt x="222629" y="85348"/>
                    </a:cubicBezTo>
                    <a:cubicBezTo>
                      <a:pt x="222868" y="102896"/>
                      <a:pt x="217069" y="119995"/>
                      <a:pt x="206188" y="133776"/>
                    </a:cubicBezTo>
                    <a:cubicBezTo>
                      <a:pt x="194051" y="148334"/>
                      <a:pt x="178416" y="159544"/>
                      <a:pt x="160749" y="166360"/>
                    </a:cubicBezTo>
                    <a:cubicBezTo>
                      <a:pt x="141080" y="174551"/>
                      <a:pt x="120333" y="179992"/>
                      <a:pt x="99169" y="182503"/>
                    </a:cubicBezTo>
                    <a:cubicBezTo>
                      <a:pt x="87480" y="183340"/>
                      <a:pt x="78692" y="193504"/>
                      <a:pt x="79529" y="205192"/>
                    </a:cubicBezTo>
                    <a:cubicBezTo>
                      <a:pt x="79558" y="205820"/>
                      <a:pt x="79648" y="206418"/>
                      <a:pt x="79738" y="207015"/>
                    </a:cubicBezTo>
                    <a:cubicBezTo>
                      <a:pt x="80336" y="216791"/>
                      <a:pt x="84222" y="226058"/>
                      <a:pt x="90798" y="233322"/>
                    </a:cubicBezTo>
                    <a:cubicBezTo>
                      <a:pt x="103802" y="245250"/>
                      <a:pt x="121409" y="250840"/>
                      <a:pt x="138927" y="248568"/>
                    </a:cubicBezTo>
                    <a:cubicBezTo>
                      <a:pt x="167953" y="248179"/>
                      <a:pt x="196323" y="240018"/>
                      <a:pt x="221134" y="224952"/>
                    </a:cubicBezTo>
                    <a:cubicBezTo>
                      <a:pt x="232046" y="217478"/>
                      <a:pt x="244720" y="213054"/>
                      <a:pt x="257903" y="212097"/>
                    </a:cubicBezTo>
                    <a:cubicBezTo>
                      <a:pt x="263852" y="211679"/>
                      <a:pt x="269621" y="214100"/>
                      <a:pt x="273448" y="218674"/>
                    </a:cubicBezTo>
                    <a:cubicBezTo>
                      <a:pt x="277005" y="222829"/>
                      <a:pt x="278918" y="228150"/>
                      <a:pt x="278829" y="233621"/>
                    </a:cubicBezTo>
                    <a:cubicBezTo>
                      <a:pt x="278799" y="244054"/>
                      <a:pt x="274464" y="253978"/>
                      <a:pt x="266871" y="261123"/>
                    </a:cubicBezTo>
                    <a:cubicBezTo>
                      <a:pt x="232494" y="299028"/>
                      <a:pt x="184096" y="321179"/>
                      <a:pt x="132948" y="322405"/>
                    </a:cubicBezTo>
                    <a:close/>
                    <a:moveTo>
                      <a:pt x="106941" y="120025"/>
                    </a:moveTo>
                    <a:cubicBezTo>
                      <a:pt x="124369" y="119696"/>
                      <a:pt x="139884" y="108815"/>
                      <a:pt x="146102" y="92523"/>
                    </a:cubicBezTo>
                    <a:cubicBezTo>
                      <a:pt x="151453" y="83345"/>
                      <a:pt x="154801" y="73182"/>
                      <a:pt x="155966" y="62629"/>
                    </a:cubicBezTo>
                    <a:cubicBezTo>
                      <a:pt x="156684" y="57906"/>
                      <a:pt x="153425" y="53481"/>
                      <a:pt x="148672" y="52764"/>
                    </a:cubicBezTo>
                    <a:cubicBezTo>
                      <a:pt x="147835" y="52644"/>
                      <a:pt x="146968" y="52644"/>
                      <a:pt x="146102" y="52764"/>
                    </a:cubicBezTo>
                    <a:lnTo>
                      <a:pt x="140123" y="52764"/>
                    </a:lnTo>
                    <a:cubicBezTo>
                      <a:pt x="132889" y="54289"/>
                      <a:pt x="125983" y="57099"/>
                      <a:pt x="119795" y="61135"/>
                    </a:cubicBezTo>
                    <a:cubicBezTo>
                      <a:pt x="110469" y="66396"/>
                      <a:pt x="102098" y="73152"/>
                      <a:pt x="94984" y="81163"/>
                    </a:cubicBezTo>
                    <a:cubicBezTo>
                      <a:pt x="90051" y="86245"/>
                      <a:pt x="87091" y="92911"/>
                      <a:pt x="86613" y="99996"/>
                    </a:cubicBezTo>
                    <a:cubicBezTo>
                      <a:pt x="85358" y="109831"/>
                      <a:pt x="92293" y="118799"/>
                      <a:pt x="102128" y="120055"/>
                    </a:cubicBezTo>
                    <a:cubicBezTo>
                      <a:pt x="103742" y="120264"/>
                      <a:pt x="105357" y="120264"/>
                      <a:pt x="106941" y="120025"/>
                    </a:cubicBezTo>
                    <a:close/>
                  </a:path>
                </a:pathLst>
              </a:custGeom>
              <a:solidFill>
                <a:srgbClr val="FFFFFF"/>
              </a:solidFill>
              <a:ln w="89877" cap="flat">
                <a:solidFill>
                  <a:srgbClr val="FFFFFF"/>
                </a:solidFill>
                <a:prstDash val="solid"/>
                <a:round/>
              </a:ln>
            </p:spPr>
            <p:txBody>
              <a:bodyPr rtlCol="0" anchor="ctr"/>
              <a:lstStyle/>
              <a:p>
                <a:endParaRPr lang="fr-FR"/>
              </a:p>
            </p:txBody>
          </p:sp>
          <p:sp>
            <p:nvSpPr>
              <p:cNvPr id="333" name="Graphique 329">
                <a:extLst>
                  <a:ext uri="{FF2B5EF4-FFF2-40B4-BE49-F238E27FC236}">
                    <a16:creationId xmlns:a16="http://schemas.microsoft.com/office/drawing/2014/main" id="{17801B77-DC78-46EC-9E1D-6A86ABD3797C}"/>
                  </a:ext>
                </a:extLst>
              </p:cNvPr>
              <p:cNvSpPr/>
              <p:nvPr/>
            </p:nvSpPr>
            <p:spPr>
              <a:xfrm>
                <a:off x="4374910" y="1134925"/>
                <a:ext cx="303835" cy="376098"/>
              </a:xfrm>
              <a:custGeom>
                <a:avLst/>
                <a:gdLst>
                  <a:gd name="connsiteX0" fmla="*/ 158683 w 303835"/>
                  <a:gd name="connsiteY0" fmla="*/ 375936 h 376098"/>
                  <a:gd name="connsiteX1" fmla="*/ 72291 w 303835"/>
                  <a:gd name="connsiteY1" fmla="*/ 352918 h 376098"/>
                  <a:gd name="connsiteX2" fmla="*/ 12504 w 303835"/>
                  <a:gd name="connsiteY2" fmla="*/ 293131 h 376098"/>
                  <a:gd name="connsiteX3" fmla="*/ 248 w 303835"/>
                  <a:gd name="connsiteY3" fmla="*/ 244105 h 376098"/>
                  <a:gd name="connsiteX4" fmla="*/ 23565 w 303835"/>
                  <a:gd name="connsiteY4" fmla="*/ 184318 h 376098"/>
                  <a:gd name="connsiteX5" fmla="*/ 48675 w 303835"/>
                  <a:gd name="connsiteY5" fmla="*/ 176844 h 376098"/>
                  <a:gd name="connsiteX6" fmla="*/ 92320 w 303835"/>
                  <a:gd name="connsiteY6" fmla="*/ 212717 h 376098"/>
                  <a:gd name="connsiteX7" fmla="*/ 135665 w 303835"/>
                  <a:gd name="connsiteY7" fmla="*/ 272504 h 376098"/>
                  <a:gd name="connsiteX8" fmla="*/ 182000 w 303835"/>
                  <a:gd name="connsiteY8" fmla="*/ 286255 h 376098"/>
                  <a:gd name="connsiteX9" fmla="*/ 201730 w 303835"/>
                  <a:gd name="connsiteY9" fmla="*/ 284163 h 376098"/>
                  <a:gd name="connsiteX10" fmla="*/ 217095 w 303835"/>
                  <a:gd name="connsiteY10" fmla="*/ 267273 h 376098"/>
                  <a:gd name="connsiteX11" fmla="*/ 216976 w 303835"/>
                  <a:gd name="connsiteY11" fmla="*/ 265927 h 376098"/>
                  <a:gd name="connsiteX12" fmla="*/ 157189 w 303835"/>
                  <a:gd name="connsiteY12" fmla="*/ 210026 h 376098"/>
                  <a:gd name="connsiteX13" fmla="*/ 92320 w 303835"/>
                  <a:gd name="connsiteY13" fmla="*/ 160104 h 376098"/>
                  <a:gd name="connsiteX14" fmla="*/ 67209 w 303835"/>
                  <a:gd name="connsiteY14" fmla="*/ 100316 h 376098"/>
                  <a:gd name="connsiteX15" fmla="*/ 97102 w 303835"/>
                  <a:gd name="connsiteY15" fmla="*/ 29767 h 376098"/>
                  <a:gd name="connsiteX16" fmla="*/ 171239 w 303835"/>
                  <a:gd name="connsiteY16" fmla="*/ -126 h 376098"/>
                  <a:gd name="connsiteX17" fmla="*/ 215481 w 303835"/>
                  <a:gd name="connsiteY17" fmla="*/ 11532 h 376098"/>
                  <a:gd name="connsiteX18" fmla="*/ 245375 w 303835"/>
                  <a:gd name="connsiteY18" fmla="*/ 46807 h 376098"/>
                  <a:gd name="connsiteX19" fmla="*/ 247168 w 303835"/>
                  <a:gd name="connsiteY19" fmla="*/ 56074 h 376098"/>
                  <a:gd name="connsiteX20" fmla="*/ 243880 w 303835"/>
                  <a:gd name="connsiteY20" fmla="*/ 67134 h 376098"/>
                  <a:gd name="connsiteX21" fmla="*/ 228335 w 303835"/>
                  <a:gd name="connsiteY21" fmla="*/ 74309 h 376098"/>
                  <a:gd name="connsiteX22" fmla="*/ 206812 w 303835"/>
                  <a:gd name="connsiteY22" fmla="*/ 69227 h 376098"/>
                  <a:gd name="connsiteX23" fmla="*/ 173331 w 303835"/>
                  <a:gd name="connsiteY23" fmla="*/ 64145 h 376098"/>
                  <a:gd name="connsiteX24" fmla="*/ 148819 w 303835"/>
                  <a:gd name="connsiteY24" fmla="*/ 71917 h 376098"/>
                  <a:gd name="connsiteX25" fmla="*/ 139850 w 303835"/>
                  <a:gd name="connsiteY25" fmla="*/ 94637 h 376098"/>
                  <a:gd name="connsiteX26" fmla="*/ 159879 w 303835"/>
                  <a:gd name="connsiteY26" fmla="*/ 124531 h 376098"/>
                  <a:gd name="connsiteX27" fmla="*/ 203523 w 303835"/>
                  <a:gd name="connsiteY27" fmla="*/ 154424 h 376098"/>
                  <a:gd name="connsiteX28" fmla="*/ 250755 w 303835"/>
                  <a:gd name="connsiteY28" fmla="*/ 184318 h 376098"/>
                  <a:gd name="connsiteX29" fmla="*/ 303667 w 303835"/>
                  <a:gd name="connsiteY29" fmla="*/ 268917 h 376098"/>
                  <a:gd name="connsiteX30" fmla="*/ 278257 w 303835"/>
                  <a:gd name="connsiteY30" fmla="*/ 328704 h 376098"/>
                  <a:gd name="connsiteX31" fmla="*/ 222655 w 303835"/>
                  <a:gd name="connsiteY31" fmla="*/ 364277 h 376098"/>
                  <a:gd name="connsiteX32" fmla="*/ 158683 w 303835"/>
                  <a:gd name="connsiteY32" fmla="*/ 375936 h 376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303835" h="376098">
                    <a:moveTo>
                      <a:pt x="158683" y="375936"/>
                    </a:moveTo>
                    <a:cubicBezTo>
                      <a:pt x="128371" y="375847"/>
                      <a:pt x="98627" y="367895"/>
                      <a:pt x="72291" y="352918"/>
                    </a:cubicBezTo>
                    <a:cubicBezTo>
                      <a:pt x="46911" y="339316"/>
                      <a:pt x="26105" y="318510"/>
                      <a:pt x="12504" y="293131"/>
                    </a:cubicBezTo>
                    <a:cubicBezTo>
                      <a:pt x="4403" y="278064"/>
                      <a:pt x="188" y="261204"/>
                      <a:pt x="248" y="244105"/>
                    </a:cubicBezTo>
                    <a:cubicBezTo>
                      <a:pt x="-2234" y="221565"/>
                      <a:pt x="6495" y="199235"/>
                      <a:pt x="23565" y="184318"/>
                    </a:cubicBezTo>
                    <a:cubicBezTo>
                      <a:pt x="31068" y="179505"/>
                      <a:pt x="39767" y="176904"/>
                      <a:pt x="48675" y="176844"/>
                    </a:cubicBezTo>
                    <a:cubicBezTo>
                      <a:pt x="69959" y="176755"/>
                      <a:pt x="88284" y="191821"/>
                      <a:pt x="92320" y="212717"/>
                    </a:cubicBezTo>
                    <a:cubicBezTo>
                      <a:pt x="98568" y="237469"/>
                      <a:pt x="114082" y="258872"/>
                      <a:pt x="135665" y="272504"/>
                    </a:cubicBezTo>
                    <a:cubicBezTo>
                      <a:pt x="149625" y="281084"/>
                      <a:pt x="165619" y="285837"/>
                      <a:pt x="182000" y="286255"/>
                    </a:cubicBezTo>
                    <a:cubicBezTo>
                      <a:pt x="188607" y="285956"/>
                      <a:pt x="195213" y="285239"/>
                      <a:pt x="201730" y="284163"/>
                    </a:cubicBezTo>
                    <a:cubicBezTo>
                      <a:pt x="210638" y="283744"/>
                      <a:pt x="217514" y="276181"/>
                      <a:pt x="217095" y="267273"/>
                    </a:cubicBezTo>
                    <a:cubicBezTo>
                      <a:pt x="217065" y="266824"/>
                      <a:pt x="217036" y="266376"/>
                      <a:pt x="216976" y="265927"/>
                    </a:cubicBezTo>
                    <a:cubicBezTo>
                      <a:pt x="216976" y="249187"/>
                      <a:pt x="197246" y="230653"/>
                      <a:pt x="157189" y="210026"/>
                    </a:cubicBezTo>
                    <a:cubicBezTo>
                      <a:pt x="133005" y="196993"/>
                      <a:pt x="111093" y="180133"/>
                      <a:pt x="92320" y="160104"/>
                    </a:cubicBezTo>
                    <a:cubicBezTo>
                      <a:pt x="76476" y="144200"/>
                      <a:pt x="67478" y="122767"/>
                      <a:pt x="67209" y="100316"/>
                    </a:cubicBezTo>
                    <a:cubicBezTo>
                      <a:pt x="67149" y="73711"/>
                      <a:pt x="77941" y="48242"/>
                      <a:pt x="97102" y="29767"/>
                    </a:cubicBezTo>
                    <a:cubicBezTo>
                      <a:pt x="116593" y="9948"/>
                      <a:pt x="143437" y="-874"/>
                      <a:pt x="171239" y="-126"/>
                    </a:cubicBezTo>
                    <a:cubicBezTo>
                      <a:pt x="186753" y="-126"/>
                      <a:pt x="201999" y="3879"/>
                      <a:pt x="215481" y="11532"/>
                    </a:cubicBezTo>
                    <a:cubicBezTo>
                      <a:pt x="229292" y="19394"/>
                      <a:pt x="239874" y="31890"/>
                      <a:pt x="245375" y="46807"/>
                    </a:cubicBezTo>
                    <a:cubicBezTo>
                      <a:pt x="246510" y="49766"/>
                      <a:pt x="247138" y="52905"/>
                      <a:pt x="247168" y="56074"/>
                    </a:cubicBezTo>
                    <a:cubicBezTo>
                      <a:pt x="247288" y="60020"/>
                      <a:pt x="246122" y="63906"/>
                      <a:pt x="243880" y="67134"/>
                    </a:cubicBezTo>
                    <a:cubicBezTo>
                      <a:pt x="240203" y="71947"/>
                      <a:pt x="234374" y="74638"/>
                      <a:pt x="228335" y="74309"/>
                    </a:cubicBezTo>
                    <a:cubicBezTo>
                      <a:pt x="220952" y="73622"/>
                      <a:pt x="213717" y="71917"/>
                      <a:pt x="206812" y="69227"/>
                    </a:cubicBezTo>
                    <a:cubicBezTo>
                      <a:pt x="196050" y="65580"/>
                      <a:pt x="184691" y="63846"/>
                      <a:pt x="173331" y="64145"/>
                    </a:cubicBezTo>
                    <a:cubicBezTo>
                      <a:pt x="164482" y="63667"/>
                      <a:pt x="155783" y="66447"/>
                      <a:pt x="148819" y="71917"/>
                    </a:cubicBezTo>
                    <a:cubicBezTo>
                      <a:pt x="142720" y="77866"/>
                      <a:pt x="139462" y="86147"/>
                      <a:pt x="139850" y="94637"/>
                    </a:cubicBezTo>
                    <a:cubicBezTo>
                      <a:pt x="141524" y="107162"/>
                      <a:pt x="148908" y="118223"/>
                      <a:pt x="159879" y="124531"/>
                    </a:cubicBezTo>
                    <a:cubicBezTo>
                      <a:pt x="173750" y="135472"/>
                      <a:pt x="188308" y="145456"/>
                      <a:pt x="203523" y="154424"/>
                    </a:cubicBezTo>
                    <a:cubicBezTo>
                      <a:pt x="219666" y="163990"/>
                      <a:pt x="235211" y="174154"/>
                      <a:pt x="250755" y="184318"/>
                    </a:cubicBezTo>
                    <a:cubicBezTo>
                      <a:pt x="281306" y="202015"/>
                      <a:pt x="301096" y="233702"/>
                      <a:pt x="303667" y="268917"/>
                    </a:cubicBezTo>
                    <a:cubicBezTo>
                      <a:pt x="303697" y="291486"/>
                      <a:pt x="294519" y="313070"/>
                      <a:pt x="278257" y="328704"/>
                    </a:cubicBezTo>
                    <a:cubicBezTo>
                      <a:pt x="262504" y="344428"/>
                      <a:pt x="243551" y="356565"/>
                      <a:pt x="222655" y="364277"/>
                    </a:cubicBezTo>
                    <a:cubicBezTo>
                      <a:pt x="202178" y="371841"/>
                      <a:pt x="180506" y="375757"/>
                      <a:pt x="158683" y="375936"/>
                    </a:cubicBezTo>
                    <a:close/>
                  </a:path>
                </a:pathLst>
              </a:custGeom>
              <a:solidFill>
                <a:srgbClr val="FFFFFF"/>
              </a:solidFill>
              <a:ln w="89877" cap="flat">
                <a:solidFill>
                  <a:srgbClr val="FFFFFF"/>
                </a:solidFill>
                <a:prstDash val="solid"/>
                <a:round/>
              </a:ln>
            </p:spPr>
            <p:txBody>
              <a:bodyPr rtlCol="0" anchor="ctr"/>
              <a:lstStyle/>
              <a:p>
                <a:endParaRPr lang="fr-FR"/>
              </a:p>
            </p:txBody>
          </p:sp>
          <p:sp>
            <p:nvSpPr>
              <p:cNvPr id="334" name="Graphique 329">
                <a:extLst>
                  <a:ext uri="{FF2B5EF4-FFF2-40B4-BE49-F238E27FC236}">
                    <a16:creationId xmlns:a16="http://schemas.microsoft.com/office/drawing/2014/main" id="{17801B77-DC78-46EC-9E1D-6A86ABD3797C}"/>
                  </a:ext>
                </a:extLst>
              </p:cNvPr>
              <p:cNvSpPr/>
              <p:nvPr/>
            </p:nvSpPr>
            <p:spPr>
              <a:xfrm>
                <a:off x="4888477" y="1184484"/>
                <a:ext cx="283594" cy="325415"/>
              </a:xfrm>
              <a:custGeom>
                <a:avLst/>
                <a:gdLst>
                  <a:gd name="connsiteX0" fmla="*/ 167058 w 283594"/>
                  <a:gd name="connsiteY0" fmla="*/ 324584 h 325415"/>
                  <a:gd name="connsiteX1" fmla="*/ 491 w 283594"/>
                  <a:gd name="connsiteY1" fmla="*/ 186356 h 325415"/>
                  <a:gd name="connsiteX2" fmla="*/ -47 w 283594"/>
                  <a:gd name="connsiteY2" fmla="*/ 166147 h 325415"/>
                  <a:gd name="connsiteX3" fmla="*/ 16992 w 283594"/>
                  <a:gd name="connsiteY3" fmla="*/ 89919 h 325415"/>
                  <a:gd name="connsiteX4" fmla="*/ 72893 w 283594"/>
                  <a:gd name="connsiteY4" fmla="*/ 26843 h 325415"/>
                  <a:gd name="connsiteX5" fmla="*/ 151214 w 283594"/>
                  <a:gd name="connsiteY5" fmla="*/ -61 h 325415"/>
                  <a:gd name="connsiteX6" fmla="*/ 160182 w 283594"/>
                  <a:gd name="connsiteY6" fmla="*/ -61 h 325415"/>
                  <a:gd name="connsiteX7" fmla="*/ 210104 w 283594"/>
                  <a:gd name="connsiteY7" fmla="*/ 5320 h 325415"/>
                  <a:gd name="connsiteX8" fmla="*/ 242688 w 283594"/>
                  <a:gd name="connsiteY8" fmla="*/ 23256 h 325415"/>
                  <a:gd name="connsiteX9" fmla="*/ 253450 w 283594"/>
                  <a:gd name="connsiteY9" fmla="*/ 44779 h 325415"/>
                  <a:gd name="connsiteX10" fmla="*/ 235514 w 283594"/>
                  <a:gd name="connsiteY10" fmla="*/ 66004 h 325415"/>
                  <a:gd name="connsiteX11" fmla="*/ 202033 w 283594"/>
                  <a:gd name="connsiteY11" fmla="*/ 73776 h 325415"/>
                  <a:gd name="connsiteX12" fmla="*/ 150915 w 283594"/>
                  <a:gd name="connsiteY12" fmla="*/ 86331 h 325415"/>
                  <a:gd name="connsiteX13" fmla="*/ 91128 w 283594"/>
                  <a:gd name="connsiteY13" fmla="*/ 168838 h 325415"/>
                  <a:gd name="connsiteX14" fmla="*/ 116537 w 283594"/>
                  <a:gd name="connsiteY14" fmla="*/ 219956 h 325415"/>
                  <a:gd name="connsiteX15" fmla="*/ 164965 w 283594"/>
                  <a:gd name="connsiteY15" fmla="*/ 234305 h 325415"/>
                  <a:gd name="connsiteX16" fmla="*/ 197549 w 283594"/>
                  <a:gd name="connsiteY16" fmla="*/ 229821 h 325415"/>
                  <a:gd name="connsiteX17" fmla="*/ 249564 w 283594"/>
                  <a:gd name="connsiteY17" fmla="*/ 222646 h 325415"/>
                  <a:gd name="connsiteX18" fmla="*/ 271685 w 283594"/>
                  <a:gd name="connsiteY18" fmla="*/ 225935 h 325415"/>
                  <a:gd name="connsiteX19" fmla="*/ 283344 w 283594"/>
                  <a:gd name="connsiteY19" fmla="*/ 244469 h 325415"/>
                  <a:gd name="connsiteX20" fmla="*/ 250760 w 283594"/>
                  <a:gd name="connsiteY20" fmla="*/ 300968 h 325415"/>
                  <a:gd name="connsiteX21" fmla="*/ 167058 w 283594"/>
                  <a:gd name="connsiteY21" fmla="*/ 324584 h 3254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83594" h="325415">
                    <a:moveTo>
                      <a:pt x="167058" y="324584"/>
                    </a:moveTo>
                    <a:cubicBezTo>
                      <a:pt x="82878" y="332416"/>
                      <a:pt x="8323" y="270536"/>
                      <a:pt x="491" y="186356"/>
                    </a:cubicBezTo>
                    <a:cubicBezTo>
                      <a:pt x="-137" y="179629"/>
                      <a:pt x="-316" y="172874"/>
                      <a:pt x="-47" y="166147"/>
                    </a:cubicBezTo>
                    <a:cubicBezTo>
                      <a:pt x="102" y="139811"/>
                      <a:pt x="5901" y="113804"/>
                      <a:pt x="16992" y="89919"/>
                    </a:cubicBezTo>
                    <a:cubicBezTo>
                      <a:pt x="29308" y="64030"/>
                      <a:pt x="48679" y="42179"/>
                      <a:pt x="72893" y="26843"/>
                    </a:cubicBezTo>
                    <a:cubicBezTo>
                      <a:pt x="95851" y="10521"/>
                      <a:pt x="123054" y="1164"/>
                      <a:pt x="151214" y="-61"/>
                    </a:cubicBezTo>
                    <a:lnTo>
                      <a:pt x="160182" y="-61"/>
                    </a:lnTo>
                    <a:cubicBezTo>
                      <a:pt x="176982" y="-629"/>
                      <a:pt x="193812" y="1194"/>
                      <a:pt x="210104" y="5320"/>
                    </a:cubicBezTo>
                    <a:cubicBezTo>
                      <a:pt x="222032" y="9086"/>
                      <a:pt x="233123" y="15185"/>
                      <a:pt x="242688" y="23256"/>
                    </a:cubicBezTo>
                    <a:cubicBezTo>
                      <a:pt x="249325" y="28457"/>
                      <a:pt x="253271" y="36349"/>
                      <a:pt x="253450" y="44779"/>
                    </a:cubicBezTo>
                    <a:cubicBezTo>
                      <a:pt x="253450" y="55272"/>
                      <a:pt x="245857" y="64240"/>
                      <a:pt x="235514" y="66004"/>
                    </a:cubicBezTo>
                    <a:cubicBezTo>
                      <a:pt x="224573" y="69412"/>
                      <a:pt x="213363" y="72012"/>
                      <a:pt x="202033" y="73776"/>
                    </a:cubicBezTo>
                    <a:cubicBezTo>
                      <a:pt x="184695" y="76586"/>
                      <a:pt x="167596" y="80771"/>
                      <a:pt x="150915" y="86331"/>
                    </a:cubicBezTo>
                    <a:cubicBezTo>
                      <a:pt x="113817" y="95987"/>
                      <a:pt x="88737" y="130574"/>
                      <a:pt x="91128" y="168838"/>
                    </a:cubicBezTo>
                    <a:cubicBezTo>
                      <a:pt x="90052" y="189166"/>
                      <a:pt x="99678" y="208567"/>
                      <a:pt x="116537" y="219956"/>
                    </a:cubicBezTo>
                    <a:cubicBezTo>
                      <a:pt x="130707" y="229821"/>
                      <a:pt x="147687" y="234873"/>
                      <a:pt x="164965" y="234305"/>
                    </a:cubicBezTo>
                    <a:cubicBezTo>
                      <a:pt x="175936" y="233797"/>
                      <a:pt x="186847" y="232302"/>
                      <a:pt x="197549" y="229821"/>
                    </a:cubicBezTo>
                    <a:cubicBezTo>
                      <a:pt x="214618" y="225696"/>
                      <a:pt x="232016" y="223304"/>
                      <a:pt x="249564" y="222646"/>
                    </a:cubicBezTo>
                    <a:cubicBezTo>
                      <a:pt x="257067" y="222527"/>
                      <a:pt x="264541" y="223633"/>
                      <a:pt x="271685" y="225935"/>
                    </a:cubicBezTo>
                    <a:cubicBezTo>
                      <a:pt x="279338" y="228745"/>
                      <a:pt x="284121" y="236367"/>
                      <a:pt x="283344" y="244469"/>
                    </a:cubicBezTo>
                    <a:cubicBezTo>
                      <a:pt x="283672" y="267846"/>
                      <a:pt x="271177" y="289548"/>
                      <a:pt x="250760" y="300968"/>
                    </a:cubicBezTo>
                    <a:cubicBezTo>
                      <a:pt x="225619" y="316542"/>
                      <a:pt x="196622" y="324733"/>
                      <a:pt x="167058" y="324584"/>
                    </a:cubicBezTo>
                    <a:close/>
                  </a:path>
                </a:pathLst>
              </a:custGeom>
              <a:solidFill>
                <a:srgbClr val="FFFFFF"/>
              </a:solidFill>
              <a:ln w="89877" cap="flat">
                <a:solidFill>
                  <a:srgbClr val="FFFFFF"/>
                </a:solidFill>
                <a:prstDash val="solid"/>
                <a:round/>
              </a:ln>
            </p:spPr>
            <p:txBody>
              <a:bodyPr rtlCol="0" anchor="ctr"/>
              <a:lstStyle/>
              <a:p>
                <a:endParaRPr lang="fr-FR"/>
              </a:p>
            </p:txBody>
          </p:sp>
          <p:sp>
            <p:nvSpPr>
              <p:cNvPr id="335" name="Graphique 329">
                <a:extLst>
                  <a:ext uri="{FF2B5EF4-FFF2-40B4-BE49-F238E27FC236}">
                    <a16:creationId xmlns:a16="http://schemas.microsoft.com/office/drawing/2014/main" id="{17801B77-DC78-46EC-9E1D-6A86ABD3797C}"/>
                  </a:ext>
                </a:extLst>
              </p:cNvPr>
              <p:cNvSpPr/>
              <p:nvPr/>
            </p:nvSpPr>
            <p:spPr>
              <a:xfrm>
                <a:off x="5187949" y="991340"/>
                <a:ext cx="277594" cy="517900"/>
              </a:xfrm>
              <a:custGeom>
                <a:avLst/>
                <a:gdLst>
                  <a:gd name="connsiteX0" fmla="*/ 51430 w 277594"/>
                  <a:gd name="connsiteY0" fmla="*/ 517727 h 517900"/>
                  <a:gd name="connsiteX1" fmla="*/ 49338 w 277594"/>
                  <a:gd name="connsiteY1" fmla="*/ 517727 h 517900"/>
                  <a:gd name="connsiteX2" fmla="*/ 22135 w 277594"/>
                  <a:gd name="connsiteY2" fmla="*/ 501883 h 517900"/>
                  <a:gd name="connsiteX3" fmla="*/ 5693 w 277594"/>
                  <a:gd name="connsiteY3" fmla="*/ 457043 h 517900"/>
                  <a:gd name="connsiteX4" fmla="*/ 13 w 277594"/>
                  <a:gd name="connsiteY4" fmla="*/ 347333 h 517900"/>
                  <a:gd name="connsiteX5" fmla="*/ 13 w 277594"/>
                  <a:gd name="connsiteY5" fmla="*/ 266919 h 517900"/>
                  <a:gd name="connsiteX6" fmla="*/ 8384 w 277594"/>
                  <a:gd name="connsiteY6" fmla="*/ 141366 h 517900"/>
                  <a:gd name="connsiteX7" fmla="*/ 30206 w 277594"/>
                  <a:gd name="connsiteY7" fmla="*/ 23286 h 517900"/>
                  <a:gd name="connsiteX8" fmla="*/ 62192 w 277594"/>
                  <a:gd name="connsiteY8" fmla="*/ -31 h 517900"/>
                  <a:gd name="connsiteX9" fmla="*/ 93879 w 277594"/>
                  <a:gd name="connsiteY9" fmla="*/ 23883 h 517900"/>
                  <a:gd name="connsiteX10" fmla="*/ 101053 w 277594"/>
                  <a:gd name="connsiteY10" fmla="*/ 94433 h 517900"/>
                  <a:gd name="connsiteX11" fmla="*/ 101053 w 277594"/>
                  <a:gd name="connsiteY11" fmla="*/ 120141 h 517900"/>
                  <a:gd name="connsiteX12" fmla="*/ 101053 w 277594"/>
                  <a:gd name="connsiteY12" fmla="*/ 184114 h 517900"/>
                  <a:gd name="connsiteX13" fmla="*/ 101053 w 277594"/>
                  <a:gd name="connsiteY13" fmla="*/ 230449 h 517900"/>
                  <a:gd name="connsiteX14" fmla="*/ 104043 w 277594"/>
                  <a:gd name="connsiteY14" fmla="*/ 258250 h 517900"/>
                  <a:gd name="connsiteX15" fmla="*/ 106435 w 277594"/>
                  <a:gd name="connsiteY15" fmla="*/ 255859 h 517900"/>
                  <a:gd name="connsiteX16" fmla="*/ 134235 w 277594"/>
                  <a:gd name="connsiteY16" fmla="*/ 230449 h 517900"/>
                  <a:gd name="connsiteX17" fmla="*/ 186549 w 277594"/>
                  <a:gd name="connsiteY17" fmla="*/ 214904 h 517900"/>
                  <a:gd name="connsiteX18" fmla="*/ 241254 w 277594"/>
                  <a:gd name="connsiteY18" fmla="*/ 248385 h 517900"/>
                  <a:gd name="connsiteX19" fmla="*/ 275034 w 277594"/>
                  <a:gd name="connsiteY19" fmla="*/ 333881 h 517900"/>
                  <a:gd name="connsiteX20" fmla="*/ 277426 w 277594"/>
                  <a:gd name="connsiteY20" fmla="*/ 379917 h 517900"/>
                  <a:gd name="connsiteX21" fmla="*/ 268158 w 277594"/>
                  <a:gd name="connsiteY21" fmla="*/ 458538 h 517900"/>
                  <a:gd name="connsiteX22" fmla="*/ 226307 w 277594"/>
                  <a:gd name="connsiteY22" fmla="*/ 493513 h 517900"/>
                  <a:gd name="connsiteX23" fmla="*/ 184157 w 277594"/>
                  <a:gd name="connsiteY23" fmla="*/ 461228 h 517900"/>
                  <a:gd name="connsiteX24" fmla="*/ 178478 w 277594"/>
                  <a:gd name="connsiteY24" fmla="*/ 423263 h 517900"/>
                  <a:gd name="connsiteX25" fmla="*/ 180869 w 277594"/>
                  <a:gd name="connsiteY25" fmla="*/ 370052 h 517900"/>
                  <a:gd name="connsiteX26" fmla="*/ 182663 w 277594"/>
                  <a:gd name="connsiteY26" fmla="*/ 330294 h 517900"/>
                  <a:gd name="connsiteX27" fmla="*/ 182663 w 277594"/>
                  <a:gd name="connsiteY27" fmla="*/ 303091 h 517900"/>
                  <a:gd name="connsiteX28" fmla="*/ 159645 w 277594"/>
                  <a:gd name="connsiteY28" fmla="*/ 277382 h 517900"/>
                  <a:gd name="connsiteX29" fmla="*/ 121381 w 277594"/>
                  <a:gd name="connsiteY29" fmla="*/ 303987 h 517900"/>
                  <a:gd name="connsiteX30" fmla="*/ 93580 w 277594"/>
                  <a:gd name="connsiteY30" fmla="*/ 407719 h 517900"/>
                  <a:gd name="connsiteX31" fmla="*/ 87601 w 277594"/>
                  <a:gd name="connsiteY31" fmla="*/ 464218 h 517900"/>
                  <a:gd name="connsiteX32" fmla="*/ 51430 w 277594"/>
                  <a:gd name="connsiteY32" fmla="*/ 517727 h 517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77594" h="517900">
                    <a:moveTo>
                      <a:pt x="51430" y="517727"/>
                    </a:moveTo>
                    <a:lnTo>
                      <a:pt x="49338" y="517727"/>
                    </a:lnTo>
                    <a:cubicBezTo>
                      <a:pt x="38008" y="518026"/>
                      <a:pt x="27456" y="511898"/>
                      <a:pt x="22135" y="501883"/>
                    </a:cubicBezTo>
                    <a:cubicBezTo>
                      <a:pt x="13525" y="488282"/>
                      <a:pt x="7935" y="472976"/>
                      <a:pt x="5693" y="457043"/>
                    </a:cubicBezTo>
                    <a:cubicBezTo>
                      <a:pt x="1090" y="420662"/>
                      <a:pt x="-794" y="383983"/>
                      <a:pt x="13" y="347333"/>
                    </a:cubicBezTo>
                    <a:cubicBezTo>
                      <a:pt x="13" y="329098"/>
                      <a:pt x="13" y="302194"/>
                      <a:pt x="13" y="266919"/>
                    </a:cubicBezTo>
                    <a:cubicBezTo>
                      <a:pt x="13" y="231645"/>
                      <a:pt x="3601" y="189495"/>
                      <a:pt x="8384" y="141366"/>
                    </a:cubicBezTo>
                    <a:cubicBezTo>
                      <a:pt x="11672" y="101368"/>
                      <a:pt x="18996" y="61819"/>
                      <a:pt x="30206" y="23286"/>
                    </a:cubicBezTo>
                    <a:cubicBezTo>
                      <a:pt x="33464" y="8548"/>
                      <a:pt x="47185" y="-1436"/>
                      <a:pt x="62192" y="-31"/>
                    </a:cubicBezTo>
                    <a:cubicBezTo>
                      <a:pt x="77288" y="-1227"/>
                      <a:pt x="90890" y="9026"/>
                      <a:pt x="93879" y="23883"/>
                    </a:cubicBezTo>
                    <a:cubicBezTo>
                      <a:pt x="99320" y="46992"/>
                      <a:pt x="101741" y="70697"/>
                      <a:pt x="101053" y="94433"/>
                    </a:cubicBezTo>
                    <a:lnTo>
                      <a:pt x="101053" y="120141"/>
                    </a:lnTo>
                    <a:cubicBezTo>
                      <a:pt x="101053" y="144654"/>
                      <a:pt x="101053" y="165878"/>
                      <a:pt x="101053" y="184114"/>
                    </a:cubicBezTo>
                    <a:cubicBezTo>
                      <a:pt x="101053" y="202349"/>
                      <a:pt x="101053" y="217595"/>
                      <a:pt x="101053" y="230449"/>
                    </a:cubicBezTo>
                    <a:cubicBezTo>
                      <a:pt x="101053" y="248983"/>
                      <a:pt x="101053" y="258250"/>
                      <a:pt x="104043" y="258250"/>
                    </a:cubicBezTo>
                    <a:cubicBezTo>
                      <a:pt x="107032" y="258250"/>
                      <a:pt x="104043" y="258250"/>
                      <a:pt x="106435" y="255859"/>
                    </a:cubicBezTo>
                    <a:cubicBezTo>
                      <a:pt x="113908" y="245605"/>
                      <a:pt x="123354" y="236966"/>
                      <a:pt x="134235" y="230449"/>
                    </a:cubicBezTo>
                    <a:cubicBezTo>
                      <a:pt x="149630" y="219956"/>
                      <a:pt x="167925" y="214516"/>
                      <a:pt x="186549" y="214904"/>
                    </a:cubicBezTo>
                    <a:cubicBezTo>
                      <a:pt x="209148" y="216459"/>
                      <a:pt x="229596" y="228954"/>
                      <a:pt x="241254" y="248385"/>
                    </a:cubicBezTo>
                    <a:cubicBezTo>
                      <a:pt x="260476" y="273047"/>
                      <a:pt x="272194" y="302732"/>
                      <a:pt x="275034" y="333881"/>
                    </a:cubicBezTo>
                    <a:cubicBezTo>
                      <a:pt x="275034" y="349425"/>
                      <a:pt x="277426" y="363775"/>
                      <a:pt x="277426" y="379917"/>
                    </a:cubicBezTo>
                    <a:cubicBezTo>
                      <a:pt x="277455" y="406403"/>
                      <a:pt x="274346" y="432799"/>
                      <a:pt x="268158" y="458538"/>
                    </a:cubicBezTo>
                    <a:cubicBezTo>
                      <a:pt x="265259" y="479224"/>
                      <a:pt x="247173" y="494320"/>
                      <a:pt x="226307" y="493513"/>
                    </a:cubicBezTo>
                    <a:cubicBezTo>
                      <a:pt x="206428" y="493962"/>
                      <a:pt x="188910" y="480539"/>
                      <a:pt x="184157" y="461228"/>
                    </a:cubicBezTo>
                    <a:cubicBezTo>
                      <a:pt x="180062" y="449002"/>
                      <a:pt x="178149" y="436147"/>
                      <a:pt x="178478" y="423263"/>
                    </a:cubicBezTo>
                    <a:cubicBezTo>
                      <a:pt x="178478" y="405327"/>
                      <a:pt x="178478" y="387690"/>
                      <a:pt x="180869" y="370052"/>
                    </a:cubicBezTo>
                    <a:cubicBezTo>
                      <a:pt x="183261" y="352415"/>
                      <a:pt x="182663" y="342251"/>
                      <a:pt x="182663" y="330294"/>
                    </a:cubicBezTo>
                    <a:cubicBezTo>
                      <a:pt x="183141" y="321236"/>
                      <a:pt x="183141" y="312148"/>
                      <a:pt x="182663" y="303091"/>
                    </a:cubicBezTo>
                    <a:cubicBezTo>
                      <a:pt x="180570" y="286051"/>
                      <a:pt x="173097" y="277382"/>
                      <a:pt x="159645" y="277382"/>
                    </a:cubicBezTo>
                    <a:cubicBezTo>
                      <a:pt x="142755" y="277920"/>
                      <a:pt x="127749" y="288323"/>
                      <a:pt x="121381" y="303987"/>
                    </a:cubicBezTo>
                    <a:cubicBezTo>
                      <a:pt x="105239" y="336332"/>
                      <a:pt x="95792" y="371637"/>
                      <a:pt x="93580" y="407719"/>
                    </a:cubicBezTo>
                    <a:cubicBezTo>
                      <a:pt x="91189" y="435819"/>
                      <a:pt x="89096" y="454651"/>
                      <a:pt x="87601" y="464218"/>
                    </a:cubicBezTo>
                    <a:cubicBezTo>
                      <a:pt x="81623" y="498894"/>
                      <a:pt x="69964" y="516531"/>
                      <a:pt x="51430" y="517727"/>
                    </a:cubicBezTo>
                    <a:close/>
                  </a:path>
                </a:pathLst>
              </a:custGeom>
              <a:solidFill>
                <a:srgbClr val="FFFFFF"/>
              </a:solidFill>
              <a:ln w="89877" cap="flat">
                <a:solidFill>
                  <a:srgbClr val="FFFFFF"/>
                </a:solidFill>
                <a:prstDash val="solid"/>
                <a:round/>
              </a:ln>
            </p:spPr>
            <p:txBody>
              <a:bodyPr rtlCol="0" anchor="ctr"/>
              <a:lstStyle/>
              <a:p>
                <a:endParaRPr lang="fr-FR"/>
              </a:p>
            </p:txBody>
          </p:sp>
          <p:sp>
            <p:nvSpPr>
              <p:cNvPr id="336" name="Graphique 329">
                <a:extLst>
                  <a:ext uri="{FF2B5EF4-FFF2-40B4-BE49-F238E27FC236}">
                    <a16:creationId xmlns:a16="http://schemas.microsoft.com/office/drawing/2014/main" id="{17801B77-DC78-46EC-9E1D-6A86ABD3797C}"/>
                  </a:ext>
                </a:extLst>
              </p:cNvPr>
              <p:cNvSpPr/>
              <p:nvPr/>
            </p:nvSpPr>
            <p:spPr>
              <a:xfrm>
                <a:off x="5507511" y="1096673"/>
                <a:ext cx="96738" cy="415475"/>
              </a:xfrm>
              <a:custGeom>
                <a:avLst/>
                <a:gdLst>
                  <a:gd name="connsiteX0" fmla="*/ 48142 w 96738"/>
                  <a:gd name="connsiteY0" fmla="*/ 415085 h 415475"/>
                  <a:gd name="connsiteX1" fmla="*/ 9879 w 96738"/>
                  <a:gd name="connsiteY1" fmla="*/ 387583 h 415475"/>
                  <a:gd name="connsiteX2" fmla="*/ 313 w 96738"/>
                  <a:gd name="connsiteY2" fmla="*/ 269503 h 415475"/>
                  <a:gd name="connsiteX3" fmla="*/ 16754 w 96738"/>
                  <a:gd name="connsiteY3" fmla="*/ 126013 h 415475"/>
                  <a:gd name="connsiteX4" fmla="*/ 46647 w 96738"/>
                  <a:gd name="connsiteY4" fmla="*/ 107181 h 415475"/>
                  <a:gd name="connsiteX5" fmla="*/ 74150 w 96738"/>
                  <a:gd name="connsiteY5" fmla="*/ 125116 h 415475"/>
                  <a:gd name="connsiteX6" fmla="*/ 91189 w 96738"/>
                  <a:gd name="connsiteY6" fmla="*/ 199552 h 415475"/>
                  <a:gd name="connsiteX7" fmla="*/ 96570 w 96738"/>
                  <a:gd name="connsiteY7" fmla="*/ 302087 h 415475"/>
                  <a:gd name="connsiteX8" fmla="*/ 96570 w 96738"/>
                  <a:gd name="connsiteY8" fmla="*/ 334970 h 415475"/>
                  <a:gd name="connsiteX9" fmla="*/ 87004 w 96738"/>
                  <a:gd name="connsiteY9" fmla="*/ 389676 h 415475"/>
                  <a:gd name="connsiteX10" fmla="*/ 48142 w 96738"/>
                  <a:gd name="connsiteY10" fmla="*/ 415085 h 415475"/>
                  <a:gd name="connsiteX11" fmla="*/ 46050 w 96738"/>
                  <a:gd name="connsiteY11" fmla="*/ 86255 h 415475"/>
                  <a:gd name="connsiteX12" fmla="*/ 7487 w 96738"/>
                  <a:gd name="connsiteY12" fmla="*/ 41115 h 415475"/>
                  <a:gd name="connsiteX13" fmla="*/ 17053 w 96738"/>
                  <a:gd name="connsiteY13" fmla="*/ 11222 h 415475"/>
                  <a:gd name="connsiteX14" fmla="*/ 42462 w 96738"/>
                  <a:gd name="connsiteY14" fmla="*/ -138 h 415475"/>
                  <a:gd name="connsiteX15" fmla="*/ 52925 w 96738"/>
                  <a:gd name="connsiteY15" fmla="*/ -138 h 415475"/>
                  <a:gd name="connsiteX16" fmla="*/ 74747 w 96738"/>
                  <a:gd name="connsiteY16" fmla="*/ 12417 h 415475"/>
                  <a:gd name="connsiteX17" fmla="*/ 87303 w 96738"/>
                  <a:gd name="connsiteY17" fmla="*/ 42311 h 415475"/>
                  <a:gd name="connsiteX18" fmla="*/ 73851 w 96738"/>
                  <a:gd name="connsiteY18" fmla="*/ 74297 h 415475"/>
                  <a:gd name="connsiteX19" fmla="*/ 46050 w 96738"/>
                  <a:gd name="connsiteY19" fmla="*/ 87451 h 415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96738" h="415475">
                    <a:moveTo>
                      <a:pt x="48142" y="415085"/>
                    </a:moveTo>
                    <a:cubicBezTo>
                      <a:pt x="30386" y="416490"/>
                      <a:pt x="14213" y="404861"/>
                      <a:pt x="9879" y="387583"/>
                    </a:cubicBezTo>
                    <a:cubicBezTo>
                      <a:pt x="1747" y="348781"/>
                      <a:pt x="-1481" y="309112"/>
                      <a:pt x="313" y="269503"/>
                    </a:cubicBezTo>
                    <a:cubicBezTo>
                      <a:pt x="313" y="192676"/>
                      <a:pt x="5693" y="144846"/>
                      <a:pt x="16754" y="126013"/>
                    </a:cubicBezTo>
                    <a:cubicBezTo>
                      <a:pt x="22105" y="114355"/>
                      <a:pt x="33824" y="106971"/>
                      <a:pt x="46647" y="107181"/>
                    </a:cubicBezTo>
                    <a:cubicBezTo>
                      <a:pt x="58575" y="107150"/>
                      <a:pt x="69367" y="114175"/>
                      <a:pt x="74150" y="125116"/>
                    </a:cubicBezTo>
                    <a:cubicBezTo>
                      <a:pt x="84164" y="148733"/>
                      <a:pt x="89934" y="173933"/>
                      <a:pt x="91189" y="199552"/>
                    </a:cubicBezTo>
                    <a:cubicBezTo>
                      <a:pt x="94806" y="233601"/>
                      <a:pt x="96600" y="267829"/>
                      <a:pt x="96570" y="302087"/>
                    </a:cubicBezTo>
                    <a:cubicBezTo>
                      <a:pt x="96570" y="304478"/>
                      <a:pt x="96570" y="315240"/>
                      <a:pt x="96570" y="334970"/>
                    </a:cubicBezTo>
                    <a:cubicBezTo>
                      <a:pt x="96510" y="353624"/>
                      <a:pt x="93282" y="372128"/>
                      <a:pt x="87004" y="389676"/>
                    </a:cubicBezTo>
                    <a:cubicBezTo>
                      <a:pt x="81803" y="406356"/>
                      <a:pt x="65511" y="417028"/>
                      <a:pt x="48142" y="415085"/>
                    </a:cubicBezTo>
                    <a:close/>
                    <a:moveTo>
                      <a:pt x="46050" y="86255"/>
                    </a:moveTo>
                    <a:cubicBezTo>
                      <a:pt x="20341" y="86255"/>
                      <a:pt x="7487" y="71009"/>
                      <a:pt x="7487" y="41115"/>
                    </a:cubicBezTo>
                    <a:cubicBezTo>
                      <a:pt x="7039" y="30324"/>
                      <a:pt x="10446" y="19741"/>
                      <a:pt x="17053" y="11222"/>
                    </a:cubicBezTo>
                    <a:cubicBezTo>
                      <a:pt x="23301" y="3689"/>
                      <a:pt x="32687" y="-527"/>
                      <a:pt x="42462" y="-138"/>
                    </a:cubicBezTo>
                    <a:lnTo>
                      <a:pt x="52925" y="-138"/>
                    </a:lnTo>
                    <a:cubicBezTo>
                      <a:pt x="61445" y="1387"/>
                      <a:pt x="69157" y="5811"/>
                      <a:pt x="74747" y="12417"/>
                    </a:cubicBezTo>
                    <a:cubicBezTo>
                      <a:pt x="82998" y="20160"/>
                      <a:pt x="87542" y="31011"/>
                      <a:pt x="87303" y="42311"/>
                    </a:cubicBezTo>
                    <a:cubicBezTo>
                      <a:pt x="87662" y="54418"/>
                      <a:pt x="82759" y="66077"/>
                      <a:pt x="73851" y="74297"/>
                    </a:cubicBezTo>
                    <a:cubicBezTo>
                      <a:pt x="66796" y="82339"/>
                      <a:pt x="56752" y="87122"/>
                      <a:pt x="46050" y="87451"/>
                    </a:cubicBezTo>
                    <a:close/>
                  </a:path>
                </a:pathLst>
              </a:custGeom>
              <a:solidFill>
                <a:srgbClr val="FFFFFF"/>
              </a:solidFill>
              <a:ln w="89877" cap="flat">
                <a:solidFill>
                  <a:srgbClr val="FFFFFF"/>
                </a:solidFill>
                <a:prstDash val="solid"/>
                <a:round/>
              </a:ln>
            </p:spPr>
            <p:txBody>
              <a:bodyPr rtlCol="0" anchor="ctr"/>
              <a:lstStyle/>
              <a:p>
                <a:endParaRPr lang="fr-FR"/>
              </a:p>
            </p:txBody>
          </p:sp>
          <p:sp>
            <p:nvSpPr>
              <p:cNvPr id="337" name="Graphique 329">
                <a:extLst>
                  <a:ext uri="{FF2B5EF4-FFF2-40B4-BE49-F238E27FC236}">
                    <a16:creationId xmlns:a16="http://schemas.microsoft.com/office/drawing/2014/main" id="{17801B77-DC78-46EC-9E1D-6A86ABD3797C}"/>
                  </a:ext>
                </a:extLst>
              </p:cNvPr>
              <p:cNvSpPr/>
              <p:nvPr/>
            </p:nvSpPr>
            <p:spPr>
              <a:xfrm>
                <a:off x="5619674" y="969649"/>
                <a:ext cx="273674" cy="528314"/>
              </a:xfrm>
              <a:custGeom>
                <a:avLst/>
                <a:gdLst>
                  <a:gd name="connsiteX0" fmla="*/ 100095 w 273674"/>
                  <a:gd name="connsiteY0" fmla="*/ 528058 h 528314"/>
                  <a:gd name="connsiteX1" fmla="*/ 97703 w 273674"/>
                  <a:gd name="connsiteY1" fmla="*/ 528058 h 528314"/>
                  <a:gd name="connsiteX2" fmla="*/ 58274 w 273674"/>
                  <a:gd name="connsiteY2" fmla="*/ 493501 h 528314"/>
                  <a:gd name="connsiteX3" fmla="*/ 58244 w 273674"/>
                  <a:gd name="connsiteY3" fmla="*/ 492784 h 528314"/>
                  <a:gd name="connsiteX4" fmla="*/ 48080 w 273674"/>
                  <a:gd name="connsiteY4" fmla="*/ 334049 h 528314"/>
                  <a:gd name="connsiteX5" fmla="*/ 42400 w 273674"/>
                  <a:gd name="connsiteY5" fmla="*/ 238090 h 528314"/>
                  <a:gd name="connsiteX6" fmla="*/ 25959 w 273674"/>
                  <a:gd name="connsiteY6" fmla="*/ 231214 h 528314"/>
                  <a:gd name="connsiteX7" fmla="*/ 15496 w 273674"/>
                  <a:gd name="connsiteY7" fmla="*/ 229421 h 528314"/>
                  <a:gd name="connsiteX8" fmla="*/ -49 w 273674"/>
                  <a:gd name="connsiteY8" fmla="*/ 213278 h 528314"/>
                  <a:gd name="connsiteX9" fmla="*/ 8023 w 273674"/>
                  <a:gd name="connsiteY9" fmla="*/ 194146 h 528314"/>
                  <a:gd name="connsiteX10" fmla="*/ 25660 w 273674"/>
                  <a:gd name="connsiteY10" fmla="*/ 185477 h 528314"/>
                  <a:gd name="connsiteX11" fmla="*/ 43297 w 273674"/>
                  <a:gd name="connsiteY11" fmla="*/ 176509 h 528314"/>
                  <a:gd name="connsiteX12" fmla="*/ 53461 w 273674"/>
                  <a:gd name="connsiteY12" fmla="*/ 156779 h 528314"/>
                  <a:gd name="connsiteX13" fmla="*/ 193961 w 273674"/>
                  <a:gd name="connsiteY13" fmla="*/ -163 h 528314"/>
                  <a:gd name="connsiteX14" fmla="*/ 232822 w 273674"/>
                  <a:gd name="connsiteY14" fmla="*/ 2229 h 528314"/>
                  <a:gd name="connsiteX15" fmla="*/ 262716 w 273674"/>
                  <a:gd name="connsiteY15" fmla="*/ 11197 h 528314"/>
                  <a:gd name="connsiteX16" fmla="*/ 273477 w 273674"/>
                  <a:gd name="connsiteY16" fmla="*/ 31525 h 528314"/>
                  <a:gd name="connsiteX17" fmla="*/ 231626 w 273674"/>
                  <a:gd name="connsiteY17" fmla="*/ 61419 h 528314"/>
                  <a:gd name="connsiteX18" fmla="*/ 196651 w 273674"/>
                  <a:gd name="connsiteY18" fmla="*/ 66500 h 528314"/>
                  <a:gd name="connsiteX19" fmla="*/ 138957 w 273674"/>
                  <a:gd name="connsiteY19" fmla="*/ 132864 h 528314"/>
                  <a:gd name="connsiteX20" fmla="*/ 138957 w 273674"/>
                  <a:gd name="connsiteY20" fmla="*/ 143626 h 528314"/>
                  <a:gd name="connsiteX21" fmla="*/ 158118 w 273674"/>
                  <a:gd name="connsiteY21" fmla="*/ 167810 h 528314"/>
                  <a:gd name="connsiteX22" fmla="*/ 162871 w 273674"/>
                  <a:gd name="connsiteY22" fmla="*/ 167840 h 528314"/>
                  <a:gd name="connsiteX23" fmla="*/ 189775 w 273674"/>
                  <a:gd name="connsiteY23" fmla="*/ 174715 h 528314"/>
                  <a:gd name="connsiteX24" fmla="*/ 202629 w 273674"/>
                  <a:gd name="connsiteY24" fmla="*/ 202516 h 528314"/>
                  <a:gd name="connsiteX25" fmla="*/ 189775 w 273674"/>
                  <a:gd name="connsiteY25" fmla="*/ 232410 h 528314"/>
                  <a:gd name="connsiteX26" fmla="*/ 162871 w 273674"/>
                  <a:gd name="connsiteY26" fmla="*/ 238090 h 528314"/>
                  <a:gd name="connsiteX27" fmla="*/ 143739 w 273674"/>
                  <a:gd name="connsiteY27" fmla="*/ 243172 h 528314"/>
                  <a:gd name="connsiteX28" fmla="*/ 138060 w 273674"/>
                  <a:gd name="connsiteY28" fmla="*/ 279941 h 528314"/>
                  <a:gd name="connsiteX29" fmla="*/ 141049 w 273674"/>
                  <a:gd name="connsiteY29" fmla="*/ 369622 h 528314"/>
                  <a:gd name="connsiteX30" fmla="*/ 144935 w 273674"/>
                  <a:gd name="connsiteY30" fmla="*/ 459303 h 528314"/>
                  <a:gd name="connsiteX31" fmla="*/ 142544 w 273674"/>
                  <a:gd name="connsiteY31" fmla="*/ 493083 h 528314"/>
                  <a:gd name="connsiteX32" fmla="*/ 100095 w 273674"/>
                  <a:gd name="connsiteY32" fmla="*/ 528058 h 5283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73674" h="528314">
                    <a:moveTo>
                      <a:pt x="100095" y="528058"/>
                    </a:moveTo>
                    <a:lnTo>
                      <a:pt x="97703" y="528058"/>
                    </a:lnTo>
                    <a:cubicBezTo>
                      <a:pt x="77286" y="529404"/>
                      <a:pt x="59619" y="513919"/>
                      <a:pt x="58274" y="493501"/>
                    </a:cubicBezTo>
                    <a:cubicBezTo>
                      <a:pt x="58274" y="493262"/>
                      <a:pt x="58244" y="493023"/>
                      <a:pt x="58244" y="492784"/>
                    </a:cubicBezTo>
                    <a:cubicBezTo>
                      <a:pt x="54657" y="474549"/>
                      <a:pt x="51368" y="421637"/>
                      <a:pt x="48080" y="334049"/>
                    </a:cubicBezTo>
                    <a:cubicBezTo>
                      <a:pt x="48020" y="301973"/>
                      <a:pt x="46137" y="269927"/>
                      <a:pt x="42400" y="238090"/>
                    </a:cubicBezTo>
                    <a:cubicBezTo>
                      <a:pt x="38604" y="232948"/>
                      <a:pt x="32296" y="230288"/>
                      <a:pt x="25959" y="231214"/>
                    </a:cubicBezTo>
                    <a:cubicBezTo>
                      <a:pt x="22402" y="231244"/>
                      <a:pt x="18844" y="230646"/>
                      <a:pt x="15496" y="229421"/>
                    </a:cubicBezTo>
                    <a:cubicBezTo>
                      <a:pt x="5033" y="224937"/>
                      <a:pt x="-49" y="219556"/>
                      <a:pt x="-49" y="213278"/>
                    </a:cubicBezTo>
                    <a:cubicBezTo>
                      <a:pt x="-826" y="205925"/>
                      <a:pt x="2223" y="198720"/>
                      <a:pt x="8023" y="194146"/>
                    </a:cubicBezTo>
                    <a:cubicBezTo>
                      <a:pt x="13344" y="190260"/>
                      <a:pt x="19323" y="187330"/>
                      <a:pt x="25660" y="185477"/>
                    </a:cubicBezTo>
                    <a:cubicBezTo>
                      <a:pt x="31997" y="183474"/>
                      <a:pt x="37946" y="180425"/>
                      <a:pt x="43297" y="176509"/>
                    </a:cubicBezTo>
                    <a:cubicBezTo>
                      <a:pt x="49395" y="171726"/>
                      <a:pt x="53102" y="164522"/>
                      <a:pt x="53461" y="156779"/>
                    </a:cubicBezTo>
                    <a:cubicBezTo>
                      <a:pt x="66315" y="52151"/>
                      <a:pt x="113248" y="-163"/>
                      <a:pt x="193961" y="-163"/>
                    </a:cubicBezTo>
                    <a:cubicBezTo>
                      <a:pt x="206964" y="-163"/>
                      <a:pt x="219938" y="615"/>
                      <a:pt x="232822" y="2229"/>
                    </a:cubicBezTo>
                    <a:cubicBezTo>
                      <a:pt x="243344" y="2946"/>
                      <a:pt x="253538" y="6025"/>
                      <a:pt x="262716" y="11197"/>
                    </a:cubicBezTo>
                    <a:cubicBezTo>
                      <a:pt x="269770" y="15472"/>
                      <a:pt x="273896" y="23274"/>
                      <a:pt x="273477" y="31525"/>
                    </a:cubicBezTo>
                    <a:cubicBezTo>
                      <a:pt x="273477" y="49162"/>
                      <a:pt x="259726" y="58728"/>
                      <a:pt x="231626" y="61419"/>
                    </a:cubicBezTo>
                    <a:cubicBezTo>
                      <a:pt x="219819" y="61956"/>
                      <a:pt x="208100" y="63661"/>
                      <a:pt x="196651" y="66500"/>
                    </a:cubicBezTo>
                    <a:cubicBezTo>
                      <a:pt x="165322" y="74183"/>
                      <a:pt x="142215" y="100758"/>
                      <a:pt x="138957" y="132864"/>
                    </a:cubicBezTo>
                    <a:cubicBezTo>
                      <a:pt x="138508" y="136452"/>
                      <a:pt x="138508" y="140039"/>
                      <a:pt x="138957" y="143626"/>
                    </a:cubicBezTo>
                    <a:cubicBezTo>
                      <a:pt x="137581" y="155613"/>
                      <a:pt x="146161" y="166435"/>
                      <a:pt x="158118" y="167810"/>
                    </a:cubicBezTo>
                    <a:cubicBezTo>
                      <a:pt x="159703" y="167989"/>
                      <a:pt x="161287" y="167989"/>
                      <a:pt x="162871" y="167840"/>
                    </a:cubicBezTo>
                    <a:cubicBezTo>
                      <a:pt x="172198" y="168348"/>
                      <a:pt x="181346" y="170680"/>
                      <a:pt x="189775" y="174715"/>
                    </a:cubicBezTo>
                    <a:cubicBezTo>
                      <a:pt x="199192" y="180634"/>
                      <a:pt x="204214" y="191516"/>
                      <a:pt x="202629" y="202516"/>
                    </a:cubicBezTo>
                    <a:cubicBezTo>
                      <a:pt x="202629" y="218061"/>
                      <a:pt x="198146" y="227627"/>
                      <a:pt x="189775" y="232410"/>
                    </a:cubicBezTo>
                    <a:cubicBezTo>
                      <a:pt x="181286" y="236057"/>
                      <a:pt x="172138" y="238000"/>
                      <a:pt x="162871" y="238090"/>
                    </a:cubicBezTo>
                    <a:cubicBezTo>
                      <a:pt x="156085" y="237402"/>
                      <a:pt x="149299" y="239226"/>
                      <a:pt x="143739" y="243172"/>
                    </a:cubicBezTo>
                    <a:cubicBezTo>
                      <a:pt x="139853" y="246460"/>
                      <a:pt x="138060" y="258717"/>
                      <a:pt x="138060" y="279941"/>
                    </a:cubicBezTo>
                    <a:cubicBezTo>
                      <a:pt x="138060" y="301165"/>
                      <a:pt x="138060" y="328668"/>
                      <a:pt x="141049" y="369622"/>
                    </a:cubicBezTo>
                    <a:cubicBezTo>
                      <a:pt x="144038" y="410576"/>
                      <a:pt x="144935" y="443460"/>
                      <a:pt x="144935" y="459303"/>
                    </a:cubicBezTo>
                    <a:cubicBezTo>
                      <a:pt x="145264" y="470603"/>
                      <a:pt x="144487" y="481932"/>
                      <a:pt x="142544" y="493083"/>
                    </a:cubicBezTo>
                    <a:cubicBezTo>
                      <a:pt x="139913" y="514158"/>
                      <a:pt x="121289" y="529493"/>
                      <a:pt x="100095" y="528058"/>
                    </a:cubicBezTo>
                    <a:close/>
                  </a:path>
                </a:pathLst>
              </a:custGeom>
              <a:solidFill>
                <a:srgbClr val="FFFFFF"/>
              </a:solidFill>
              <a:ln w="89877" cap="flat">
                <a:solidFill>
                  <a:srgbClr val="FFFFFF"/>
                </a:solidFill>
                <a:prstDash val="solid"/>
                <a:round/>
              </a:ln>
            </p:spPr>
            <p:txBody>
              <a:bodyPr rtlCol="0" anchor="ctr"/>
              <a:lstStyle/>
              <a:p>
                <a:endParaRPr lang="fr-FR"/>
              </a:p>
            </p:txBody>
          </p:sp>
          <p:sp>
            <p:nvSpPr>
              <p:cNvPr id="338" name="Graphique 329">
                <a:extLst>
                  <a:ext uri="{FF2B5EF4-FFF2-40B4-BE49-F238E27FC236}">
                    <a16:creationId xmlns:a16="http://schemas.microsoft.com/office/drawing/2014/main" id="{17801B77-DC78-46EC-9E1D-6A86ABD3797C}"/>
                  </a:ext>
                </a:extLst>
              </p:cNvPr>
              <p:cNvSpPr/>
              <p:nvPr/>
            </p:nvSpPr>
            <p:spPr>
              <a:xfrm>
                <a:off x="5839404" y="969351"/>
                <a:ext cx="273363" cy="528601"/>
              </a:xfrm>
              <a:custGeom>
                <a:avLst/>
                <a:gdLst>
                  <a:gd name="connsiteX0" fmla="*/ 100083 w 273363"/>
                  <a:gd name="connsiteY0" fmla="*/ 528357 h 528601"/>
                  <a:gd name="connsiteX1" fmla="*/ 97691 w 273363"/>
                  <a:gd name="connsiteY1" fmla="*/ 528357 h 528601"/>
                  <a:gd name="connsiteX2" fmla="*/ 58262 w 273363"/>
                  <a:gd name="connsiteY2" fmla="*/ 493800 h 528601"/>
                  <a:gd name="connsiteX3" fmla="*/ 58232 w 273363"/>
                  <a:gd name="connsiteY3" fmla="*/ 493083 h 528601"/>
                  <a:gd name="connsiteX4" fmla="*/ 48068 w 273363"/>
                  <a:gd name="connsiteY4" fmla="*/ 334347 h 528601"/>
                  <a:gd name="connsiteX5" fmla="*/ 42388 w 273363"/>
                  <a:gd name="connsiteY5" fmla="*/ 238389 h 528601"/>
                  <a:gd name="connsiteX6" fmla="*/ 25947 w 273363"/>
                  <a:gd name="connsiteY6" fmla="*/ 231513 h 528601"/>
                  <a:gd name="connsiteX7" fmla="*/ 15484 w 273363"/>
                  <a:gd name="connsiteY7" fmla="*/ 229720 h 528601"/>
                  <a:gd name="connsiteX8" fmla="*/ -61 w 273363"/>
                  <a:gd name="connsiteY8" fmla="*/ 213577 h 528601"/>
                  <a:gd name="connsiteX9" fmla="*/ 7712 w 273363"/>
                  <a:gd name="connsiteY9" fmla="*/ 194445 h 528601"/>
                  <a:gd name="connsiteX10" fmla="*/ 25648 w 273363"/>
                  <a:gd name="connsiteY10" fmla="*/ 185776 h 528601"/>
                  <a:gd name="connsiteX11" fmla="*/ 43285 w 273363"/>
                  <a:gd name="connsiteY11" fmla="*/ 176808 h 528601"/>
                  <a:gd name="connsiteX12" fmla="*/ 53150 w 273363"/>
                  <a:gd name="connsiteY12" fmla="*/ 156779 h 528601"/>
                  <a:gd name="connsiteX13" fmla="*/ 193649 w 273363"/>
                  <a:gd name="connsiteY13" fmla="*/ -163 h 528601"/>
                  <a:gd name="connsiteX14" fmla="*/ 232511 w 273363"/>
                  <a:gd name="connsiteY14" fmla="*/ 2229 h 528601"/>
                  <a:gd name="connsiteX15" fmla="*/ 262405 w 273363"/>
                  <a:gd name="connsiteY15" fmla="*/ 11197 h 528601"/>
                  <a:gd name="connsiteX16" fmla="*/ 273166 w 273363"/>
                  <a:gd name="connsiteY16" fmla="*/ 31524 h 528601"/>
                  <a:gd name="connsiteX17" fmla="*/ 231316 w 273363"/>
                  <a:gd name="connsiteY17" fmla="*/ 61418 h 528601"/>
                  <a:gd name="connsiteX18" fmla="*/ 196340 w 273363"/>
                  <a:gd name="connsiteY18" fmla="*/ 66500 h 528601"/>
                  <a:gd name="connsiteX19" fmla="*/ 138645 w 273363"/>
                  <a:gd name="connsiteY19" fmla="*/ 132864 h 528601"/>
                  <a:gd name="connsiteX20" fmla="*/ 138645 w 273363"/>
                  <a:gd name="connsiteY20" fmla="*/ 143626 h 528601"/>
                  <a:gd name="connsiteX21" fmla="*/ 157807 w 273363"/>
                  <a:gd name="connsiteY21" fmla="*/ 167810 h 528601"/>
                  <a:gd name="connsiteX22" fmla="*/ 162560 w 273363"/>
                  <a:gd name="connsiteY22" fmla="*/ 167840 h 528601"/>
                  <a:gd name="connsiteX23" fmla="*/ 189464 w 273363"/>
                  <a:gd name="connsiteY23" fmla="*/ 174715 h 528601"/>
                  <a:gd name="connsiteX24" fmla="*/ 202020 w 273363"/>
                  <a:gd name="connsiteY24" fmla="*/ 202516 h 528601"/>
                  <a:gd name="connsiteX25" fmla="*/ 189464 w 273363"/>
                  <a:gd name="connsiteY25" fmla="*/ 232410 h 528601"/>
                  <a:gd name="connsiteX26" fmla="*/ 162560 w 273363"/>
                  <a:gd name="connsiteY26" fmla="*/ 238090 h 528601"/>
                  <a:gd name="connsiteX27" fmla="*/ 143428 w 273363"/>
                  <a:gd name="connsiteY27" fmla="*/ 243172 h 528601"/>
                  <a:gd name="connsiteX28" fmla="*/ 137749 w 273363"/>
                  <a:gd name="connsiteY28" fmla="*/ 279941 h 528601"/>
                  <a:gd name="connsiteX29" fmla="*/ 140738 w 273363"/>
                  <a:gd name="connsiteY29" fmla="*/ 369622 h 528601"/>
                  <a:gd name="connsiteX30" fmla="*/ 144624 w 273363"/>
                  <a:gd name="connsiteY30" fmla="*/ 459303 h 528601"/>
                  <a:gd name="connsiteX31" fmla="*/ 142232 w 273363"/>
                  <a:gd name="connsiteY31" fmla="*/ 493083 h 528601"/>
                  <a:gd name="connsiteX32" fmla="*/ 100083 w 273363"/>
                  <a:gd name="connsiteY32" fmla="*/ 528357 h 528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73363" h="528601">
                    <a:moveTo>
                      <a:pt x="100083" y="528357"/>
                    </a:moveTo>
                    <a:lnTo>
                      <a:pt x="97691" y="528357"/>
                    </a:lnTo>
                    <a:cubicBezTo>
                      <a:pt x="77274" y="529703"/>
                      <a:pt x="59607" y="514218"/>
                      <a:pt x="58262" y="493800"/>
                    </a:cubicBezTo>
                    <a:cubicBezTo>
                      <a:pt x="58262" y="493561"/>
                      <a:pt x="58232" y="493322"/>
                      <a:pt x="58232" y="493083"/>
                    </a:cubicBezTo>
                    <a:cubicBezTo>
                      <a:pt x="54645" y="474848"/>
                      <a:pt x="51356" y="421936"/>
                      <a:pt x="48068" y="334347"/>
                    </a:cubicBezTo>
                    <a:cubicBezTo>
                      <a:pt x="48008" y="302272"/>
                      <a:pt x="46125" y="270225"/>
                      <a:pt x="42388" y="238389"/>
                    </a:cubicBezTo>
                    <a:cubicBezTo>
                      <a:pt x="38592" y="233247"/>
                      <a:pt x="32284" y="230586"/>
                      <a:pt x="25947" y="231513"/>
                    </a:cubicBezTo>
                    <a:cubicBezTo>
                      <a:pt x="22389" y="231603"/>
                      <a:pt x="18832" y="231005"/>
                      <a:pt x="15484" y="229720"/>
                    </a:cubicBezTo>
                    <a:cubicBezTo>
                      <a:pt x="5021" y="225235"/>
                      <a:pt x="-61" y="219855"/>
                      <a:pt x="-61" y="213577"/>
                    </a:cubicBezTo>
                    <a:cubicBezTo>
                      <a:pt x="-778" y="206313"/>
                      <a:pt x="2122" y="199139"/>
                      <a:pt x="7712" y="194445"/>
                    </a:cubicBezTo>
                    <a:cubicBezTo>
                      <a:pt x="13182" y="190619"/>
                      <a:pt x="19250" y="187689"/>
                      <a:pt x="25648" y="185776"/>
                    </a:cubicBezTo>
                    <a:cubicBezTo>
                      <a:pt x="31955" y="183683"/>
                      <a:pt x="37904" y="180664"/>
                      <a:pt x="43285" y="176808"/>
                    </a:cubicBezTo>
                    <a:cubicBezTo>
                      <a:pt x="49025" y="171666"/>
                      <a:pt x="52582" y="164491"/>
                      <a:pt x="53150" y="156779"/>
                    </a:cubicBezTo>
                    <a:cubicBezTo>
                      <a:pt x="66004" y="52151"/>
                      <a:pt x="112937" y="-163"/>
                      <a:pt x="193649" y="-163"/>
                    </a:cubicBezTo>
                    <a:cubicBezTo>
                      <a:pt x="206653" y="-163"/>
                      <a:pt x="219627" y="644"/>
                      <a:pt x="232511" y="2229"/>
                    </a:cubicBezTo>
                    <a:cubicBezTo>
                      <a:pt x="243034" y="2946"/>
                      <a:pt x="253227" y="6025"/>
                      <a:pt x="262405" y="11197"/>
                    </a:cubicBezTo>
                    <a:cubicBezTo>
                      <a:pt x="269459" y="15471"/>
                      <a:pt x="273585" y="23274"/>
                      <a:pt x="273166" y="31524"/>
                    </a:cubicBezTo>
                    <a:cubicBezTo>
                      <a:pt x="273166" y="49162"/>
                      <a:pt x="259116" y="58728"/>
                      <a:pt x="231316" y="61418"/>
                    </a:cubicBezTo>
                    <a:cubicBezTo>
                      <a:pt x="219507" y="61956"/>
                      <a:pt x="207789" y="63660"/>
                      <a:pt x="196340" y="66500"/>
                    </a:cubicBezTo>
                    <a:cubicBezTo>
                      <a:pt x="165012" y="74183"/>
                      <a:pt x="141904" y="100758"/>
                      <a:pt x="138645" y="132864"/>
                    </a:cubicBezTo>
                    <a:cubicBezTo>
                      <a:pt x="138197" y="136452"/>
                      <a:pt x="138197" y="140039"/>
                      <a:pt x="138645" y="143626"/>
                    </a:cubicBezTo>
                    <a:cubicBezTo>
                      <a:pt x="137270" y="155583"/>
                      <a:pt x="145850" y="166435"/>
                      <a:pt x="157807" y="167810"/>
                    </a:cubicBezTo>
                    <a:cubicBezTo>
                      <a:pt x="159392" y="167989"/>
                      <a:pt x="160976" y="167989"/>
                      <a:pt x="162560" y="167840"/>
                    </a:cubicBezTo>
                    <a:cubicBezTo>
                      <a:pt x="171887" y="168348"/>
                      <a:pt x="181034" y="170679"/>
                      <a:pt x="189464" y="174715"/>
                    </a:cubicBezTo>
                    <a:cubicBezTo>
                      <a:pt x="197834" y="178900"/>
                      <a:pt x="202020" y="188167"/>
                      <a:pt x="202020" y="202516"/>
                    </a:cubicBezTo>
                    <a:cubicBezTo>
                      <a:pt x="202020" y="218061"/>
                      <a:pt x="197834" y="227627"/>
                      <a:pt x="189464" y="232410"/>
                    </a:cubicBezTo>
                    <a:cubicBezTo>
                      <a:pt x="180975" y="236057"/>
                      <a:pt x="171827" y="238000"/>
                      <a:pt x="162560" y="238090"/>
                    </a:cubicBezTo>
                    <a:cubicBezTo>
                      <a:pt x="155774" y="237402"/>
                      <a:pt x="148988" y="239226"/>
                      <a:pt x="143428" y="243172"/>
                    </a:cubicBezTo>
                    <a:cubicBezTo>
                      <a:pt x="139542" y="246460"/>
                      <a:pt x="137749" y="258717"/>
                      <a:pt x="137749" y="279941"/>
                    </a:cubicBezTo>
                    <a:cubicBezTo>
                      <a:pt x="137749" y="301165"/>
                      <a:pt x="137749" y="328668"/>
                      <a:pt x="140738" y="369622"/>
                    </a:cubicBezTo>
                    <a:cubicBezTo>
                      <a:pt x="143727" y="410576"/>
                      <a:pt x="144624" y="443459"/>
                      <a:pt x="144624" y="459303"/>
                    </a:cubicBezTo>
                    <a:cubicBezTo>
                      <a:pt x="144803" y="470603"/>
                      <a:pt x="144026" y="481903"/>
                      <a:pt x="142232" y="493083"/>
                    </a:cubicBezTo>
                    <a:cubicBezTo>
                      <a:pt x="139602" y="514068"/>
                      <a:pt x="121217" y="529463"/>
                      <a:pt x="100083" y="528357"/>
                    </a:cubicBezTo>
                    <a:close/>
                  </a:path>
                </a:pathLst>
              </a:custGeom>
              <a:solidFill>
                <a:srgbClr val="FFFFFF"/>
              </a:solidFill>
              <a:ln w="89877" cap="flat">
                <a:solidFill>
                  <a:srgbClr val="FFFFFF"/>
                </a:solidFill>
                <a:prstDash val="solid"/>
                <a:round/>
              </a:ln>
            </p:spPr>
            <p:txBody>
              <a:bodyPr rtlCol="0" anchor="ctr"/>
              <a:lstStyle/>
              <a:p>
                <a:endParaRPr lang="fr-FR"/>
              </a:p>
            </p:txBody>
          </p:sp>
          <p:sp>
            <p:nvSpPr>
              <p:cNvPr id="339" name="Graphique 329">
                <a:extLst>
                  <a:ext uri="{FF2B5EF4-FFF2-40B4-BE49-F238E27FC236}">
                    <a16:creationId xmlns:a16="http://schemas.microsoft.com/office/drawing/2014/main" id="{17801B77-DC78-46EC-9E1D-6A86ABD3797C}"/>
                  </a:ext>
                </a:extLst>
              </p:cNvPr>
              <p:cNvSpPr/>
              <p:nvPr/>
            </p:nvSpPr>
            <p:spPr>
              <a:xfrm>
                <a:off x="6045791" y="1149756"/>
                <a:ext cx="290550" cy="341238"/>
              </a:xfrm>
              <a:custGeom>
                <a:avLst/>
                <a:gdLst>
                  <a:gd name="connsiteX0" fmla="*/ 67377 w 290550"/>
                  <a:gd name="connsiteY0" fmla="*/ 341076 h 341238"/>
                  <a:gd name="connsiteX1" fmla="*/ 117 w 290550"/>
                  <a:gd name="connsiteY1" fmla="*/ 171878 h 341238"/>
                  <a:gd name="connsiteX2" fmla="*/ 14465 w 290550"/>
                  <a:gd name="connsiteY2" fmla="*/ 44531 h 341238"/>
                  <a:gd name="connsiteX3" fmla="*/ 74252 w 290550"/>
                  <a:gd name="connsiteY3" fmla="*/ 2680 h 341238"/>
                  <a:gd name="connsiteX4" fmla="*/ 100559 w 290550"/>
                  <a:gd name="connsiteY4" fmla="*/ 51705 h 341238"/>
                  <a:gd name="connsiteX5" fmla="*/ 137926 w 290550"/>
                  <a:gd name="connsiteY5" fmla="*/ 14039 h 341238"/>
                  <a:gd name="connsiteX6" fmla="*/ 197713 w 290550"/>
                  <a:gd name="connsiteY6" fmla="*/ 288 h 341238"/>
                  <a:gd name="connsiteX7" fmla="*/ 274539 w 290550"/>
                  <a:gd name="connsiteY7" fmla="*/ 20018 h 341238"/>
                  <a:gd name="connsiteX8" fmla="*/ 290383 w 290550"/>
                  <a:gd name="connsiteY8" fmla="*/ 47520 h 341238"/>
                  <a:gd name="connsiteX9" fmla="*/ 287393 w 290550"/>
                  <a:gd name="connsiteY9" fmla="*/ 58581 h 341238"/>
                  <a:gd name="connsiteX10" fmla="*/ 244347 w 290550"/>
                  <a:gd name="connsiteY10" fmla="*/ 95350 h 341238"/>
                  <a:gd name="connsiteX11" fmla="*/ 214453 w 290550"/>
                  <a:gd name="connsiteY11" fmla="*/ 85485 h 341238"/>
                  <a:gd name="connsiteX12" fmla="*/ 177086 w 290550"/>
                  <a:gd name="connsiteY12" fmla="*/ 76816 h 341238"/>
                  <a:gd name="connsiteX13" fmla="*/ 136730 w 290550"/>
                  <a:gd name="connsiteY13" fmla="*/ 96247 h 341238"/>
                  <a:gd name="connsiteX14" fmla="*/ 118794 w 290550"/>
                  <a:gd name="connsiteY14" fmla="*/ 156034 h 341238"/>
                  <a:gd name="connsiteX15" fmla="*/ 118794 w 290550"/>
                  <a:gd name="connsiteY15" fmla="*/ 193401 h 341238"/>
                  <a:gd name="connsiteX16" fmla="*/ 120288 w 290550"/>
                  <a:gd name="connsiteY16" fmla="*/ 235551 h 341238"/>
                  <a:gd name="connsiteX17" fmla="*/ 120288 w 290550"/>
                  <a:gd name="connsiteY17" fmla="*/ 272320 h 341238"/>
                  <a:gd name="connsiteX18" fmla="*/ 71562 w 290550"/>
                  <a:gd name="connsiteY18" fmla="*/ 341076 h 341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90550" h="341238">
                    <a:moveTo>
                      <a:pt x="67377" y="341076"/>
                    </a:moveTo>
                    <a:cubicBezTo>
                      <a:pt x="22537" y="341076"/>
                      <a:pt x="117" y="284876"/>
                      <a:pt x="117" y="171878"/>
                    </a:cubicBezTo>
                    <a:cubicBezTo>
                      <a:pt x="-1438" y="128951"/>
                      <a:pt x="3375" y="86023"/>
                      <a:pt x="14465" y="44531"/>
                    </a:cubicBezTo>
                    <a:cubicBezTo>
                      <a:pt x="20952" y="17477"/>
                      <a:pt x="46601" y="-489"/>
                      <a:pt x="74252" y="2680"/>
                    </a:cubicBezTo>
                    <a:cubicBezTo>
                      <a:pt x="86509" y="2680"/>
                      <a:pt x="95477" y="19121"/>
                      <a:pt x="100559" y="51705"/>
                    </a:cubicBezTo>
                    <a:cubicBezTo>
                      <a:pt x="108181" y="35114"/>
                      <a:pt x="121394" y="21782"/>
                      <a:pt x="137926" y="14039"/>
                    </a:cubicBezTo>
                    <a:cubicBezTo>
                      <a:pt x="156460" y="4712"/>
                      <a:pt x="176967" y="-11"/>
                      <a:pt x="197713" y="288"/>
                    </a:cubicBezTo>
                    <a:cubicBezTo>
                      <a:pt x="224826" y="-2074"/>
                      <a:pt x="251909" y="4892"/>
                      <a:pt x="274539" y="20018"/>
                    </a:cubicBezTo>
                    <a:cubicBezTo>
                      <a:pt x="283627" y="26415"/>
                      <a:pt x="289396" y="36459"/>
                      <a:pt x="290383" y="47520"/>
                    </a:cubicBezTo>
                    <a:cubicBezTo>
                      <a:pt x="290233" y="51376"/>
                      <a:pt x="289217" y="55173"/>
                      <a:pt x="287393" y="58581"/>
                    </a:cubicBezTo>
                    <a:cubicBezTo>
                      <a:pt x="275137" y="83094"/>
                      <a:pt x="261087" y="95350"/>
                      <a:pt x="244347" y="95350"/>
                    </a:cubicBezTo>
                    <a:cubicBezTo>
                      <a:pt x="233674" y="94782"/>
                      <a:pt x="223362" y="91374"/>
                      <a:pt x="214453" y="85485"/>
                    </a:cubicBezTo>
                    <a:cubicBezTo>
                      <a:pt x="203004" y="79297"/>
                      <a:pt x="190090" y="76308"/>
                      <a:pt x="177086" y="76816"/>
                    </a:cubicBezTo>
                    <a:cubicBezTo>
                      <a:pt x="161302" y="76397"/>
                      <a:pt x="146266" y="83632"/>
                      <a:pt x="136730" y="96247"/>
                    </a:cubicBezTo>
                    <a:cubicBezTo>
                      <a:pt x="124683" y="113824"/>
                      <a:pt x="118405" y="134720"/>
                      <a:pt x="118794" y="156034"/>
                    </a:cubicBezTo>
                    <a:cubicBezTo>
                      <a:pt x="118794" y="168290"/>
                      <a:pt x="118794" y="180846"/>
                      <a:pt x="118794" y="193401"/>
                    </a:cubicBezTo>
                    <a:cubicBezTo>
                      <a:pt x="118794" y="205956"/>
                      <a:pt x="118794" y="221800"/>
                      <a:pt x="120288" y="235551"/>
                    </a:cubicBezTo>
                    <a:cubicBezTo>
                      <a:pt x="121783" y="249303"/>
                      <a:pt x="120288" y="261858"/>
                      <a:pt x="120288" y="272320"/>
                    </a:cubicBezTo>
                    <a:cubicBezTo>
                      <a:pt x="120288" y="315068"/>
                      <a:pt x="104146" y="337788"/>
                      <a:pt x="71562" y="341076"/>
                    </a:cubicBezTo>
                    <a:close/>
                  </a:path>
                </a:pathLst>
              </a:custGeom>
              <a:solidFill>
                <a:srgbClr val="FFFFFF"/>
              </a:solidFill>
              <a:ln w="89877" cap="flat">
                <a:solidFill>
                  <a:srgbClr val="FFFFFF"/>
                </a:solidFill>
                <a:prstDash val="solid"/>
                <a:round/>
              </a:ln>
            </p:spPr>
            <p:txBody>
              <a:bodyPr rtlCol="0" anchor="ctr"/>
              <a:lstStyle/>
              <a:p>
                <a:endParaRPr lang="fr-FR"/>
              </a:p>
            </p:txBody>
          </p:sp>
          <p:sp>
            <p:nvSpPr>
              <p:cNvPr id="340" name="Graphique 329">
                <a:extLst>
                  <a:ext uri="{FF2B5EF4-FFF2-40B4-BE49-F238E27FC236}">
                    <a16:creationId xmlns:a16="http://schemas.microsoft.com/office/drawing/2014/main" id="{17801B77-DC78-46EC-9E1D-6A86ABD3797C}"/>
                  </a:ext>
                </a:extLst>
              </p:cNvPr>
              <p:cNvSpPr/>
              <p:nvPr/>
            </p:nvSpPr>
            <p:spPr>
              <a:xfrm>
                <a:off x="6327579" y="1150205"/>
                <a:ext cx="277810" cy="322689"/>
              </a:xfrm>
              <a:custGeom>
                <a:avLst/>
                <a:gdLst>
                  <a:gd name="connsiteX0" fmla="*/ 132952 w 277810"/>
                  <a:gd name="connsiteY0" fmla="*/ 322392 h 322689"/>
                  <a:gd name="connsiteX1" fmla="*/ 129664 w 277810"/>
                  <a:gd name="connsiteY1" fmla="*/ 322392 h 322689"/>
                  <a:gd name="connsiteX2" fmla="*/ 16068 w 277810"/>
                  <a:gd name="connsiteY2" fmla="*/ 251843 h 322689"/>
                  <a:gd name="connsiteX3" fmla="*/ -74 w 277810"/>
                  <a:gd name="connsiteY3" fmla="*/ 173820 h 322689"/>
                  <a:gd name="connsiteX4" fmla="*/ 19656 w 277810"/>
                  <a:gd name="connsiteY4" fmla="*/ 79357 h 322689"/>
                  <a:gd name="connsiteX5" fmla="*/ 70774 w 277810"/>
                  <a:gd name="connsiteY5" fmla="*/ 19570 h 322689"/>
                  <a:gd name="connsiteX6" fmla="*/ 135343 w 277810"/>
                  <a:gd name="connsiteY6" fmla="*/ -160 h 322689"/>
                  <a:gd name="connsiteX7" fmla="*/ 193636 w 277810"/>
                  <a:gd name="connsiteY7" fmla="*/ 19868 h 322689"/>
                  <a:gd name="connsiteX8" fmla="*/ 221139 w 277810"/>
                  <a:gd name="connsiteY8" fmla="*/ 85335 h 322689"/>
                  <a:gd name="connsiteX9" fmla="*/ 204697 w 277810"/>
                  <a:gd name="connsiteY9" fmla="*/ 133763 h 322689"/>
                  <a:gd name="connsiteX10" fmla="*/ 159558 w 277810"/>
                  <a:gd name="connsiteY10" fmla="*/ 166347 h 322689"/>
                  <a:gd name="connsiteX11" fmla="*/ 97678 w 277810"/>
                  <a:gd name="connsiteY11" fmla="*/ 182490 h 322689"/>
                  <a:gd name="connsiteX12" fmla="*/ 78098 w 277810"/>
                  <a:gd name="connsiteY12" fmla="*/ 205807 h 322689"/>
                  <a:gd name="connsiteX13" fmla="*/ 78248 w 277810"/>
                  <a:gd name="connsiteY13" fmla="*/ 207002 h 322689"/>
                  <a:gd name="connsiteX14" fmla="*/ 89308 w 277810"/>
                  <a:gd name="connsiteY14" fmla="*/ 233309 h 322689"/>
                  <a:gd name="connsiteX15" fmla="*/ 137735 w 277810"/>
                  <a:gd name="connsiteY15" fmla="*/ 248555 h 322689"/>
                  <a:gd name="connsiteX16" fmla="*/ 219643 w 277810"/>
                  <a:gd name="connsiteY16" fmla="*/ 224939 h 322689"/>
                  <a:gd name="connsiteX17" fmla="*/ 256413 w 277810"/>
                  <a:gd name="connsiteY17" fmla="*/ 212084 h 322689"/>
                  <a:gd name="connsiteX18" fmla="*/ 271957 w 277810"/>
                  <a:gd name="connsiteY18" fmla="*/ 218661 h 322689"/>
                  <a:gd name="connsiteX19" fmla="*/ 277637 w 277810"/>
                  <a:gd name="connsiteY19" fmla="*/ 233608 h 322689"/>
                  <a:gd name="connsiteX20" fmla="*/ 265380 w 277810"/>
                  <a:gd name="connsiteY20" fmla="*/ 261110 h 322689"/>
                  <a:gd name="connsiteX21" fmla="*/ 132952 w 277810"/>
                  <a:gd name="connsiteY21" fmla="*/ 322392 h 322689"/>
                  <a:gd name="connsiteX22" fmla="*/ 107244 w 277810"/>
                  <a:gd name="connsiteY22" fmla="*/ 120012 h 322689"/>
                  <a:gd name="connsiteX23" fmla="*/ 146405 w 277810"/>
                  <a:gd name="connsiteY23" fmla="*/ 92510 h 322689"/>
                  <a:gd name="connsiteX24" fmla="*/ 155970 w 277810"/>
                  <a:gd name="connsiteY24" fmla="*/ 62616 h 322689"/>
                  <a:gd name="connsiteX25" fmla="*/ 148646 w 277810"/>
                  <a:gd name="connsiteY25" fmla="*/ 52781 h 322689"/>
                  <a:gd name="connsiteX26" fmla="*/ 146405 w 277810"/>
                  <a:gd name="connsiteY26" fmla="*/ 52751 h 322689"/>
                  <a:gd name="connsiteX27" fmla="*/ 140126 w 277810"/>
                  <a:gd name="connsiteY27" fmla="*/ 52751 h 322689"/>
                  <a:gd name="connsiteX28" fmla="*/ 119799 w 277810"/>
                  <a:gd name="connsiteY28" fmla="*/ 61122 h 322689"/>
                  <a:gd name="connsiteX29" fmla="*/ 94988 w 277810"/>
                  <a:gd name="connsiteY29" fmla="*/ 81150 h 322689"/>
                  <a:gd name="connsiteX30" fmla="*/ 86916 w 277810"/>
                  <a:gd name="connsiteY30" fmla="*/ 99983 h 322689"/>
                  <a:gd name="connsiteX31" fmla="*/ 102192 w 277810"/>
                  <a:gd name="connsiteY31" fmla="*/ 120251 h 322689"/>
                  <a:gd name="connsiteX32" fmla="*/ 108439 w 277810"/>
                  <a:gd name="connsiteY32" fmla="*/ 120012 h 322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77810" h="322689">
                    <a:moveTo>
                      <a:pt x="132952" y="322392"/>
                    </a:moveTo>
                    <a:lnTo>
                      <a:pt x="129664" y="322392"/>
                    </a:lnTo>
                    <a:cubicBezTo>
                      <a:pt x="80818" y="324724"/>
                      <a:pt x="35619" y="296654"/>
                      <a:pt x="16068" y="251843"/>
                    </a:cubicBezTo>
                    <a:cubicBezTo>
                      <a:pt x="5098" y="227330"/>
                      <a:pt x="-433" y="200695"/>
                      <a:pt x="-74" y="173820"/>
                    </a:cubicBezTo>
                    <a:cubicBezTo>
                      <a:pt x="-1060" y="141207"/>
                      <a:pt x="5695" y="108832"/>
                      <a:pt x="19656" y="79357"/>
                    </a:cubicBezTo>
                    <a:cubicBezTo>
                      <a:pt x="30627" y="54963"/>
                      <a:pt x="48384" y="34217"/>
                      <a:pt x="70774" y="19570"/>
                    </a:cubicBezTo>
                    <a:cubicBezTo>
                      <a:pt x="89966" y="6924"/>
                      <a:pt x="112386" y="79"/>
                      <a:pt x="135343" y="-160"/>
                    </a:cubicBezTo>
                    <a:cubicBezTo>
                      <a:pt x="156478" y="-310"/>
                      <a:pt x="177045" y="6745"/>
                      <a:pt x="193636" y="19868"/>
                    </a:cubicBezTo>
                    <a:cubicBezTo>
                      <a:pt x="212529" y="36190"/>
                      <a:pt x="222722" y="60404"/>
                      <a:pt x="221139" y="85335"/>
                    </a:cubicBezTo>
                    <a:cubicBezTo>
                      <a:pt x="221527" y="102913"/>
                      <a:pt x="215698" y="120042"/>
                      <a:pt x="204697" y="133763"/>
                    </a:cubicBezTo>
                    <a:cubicBezTo>
                      <a:pt x="192679" y="148292"/>
                      <a:pt x="177135" y="159531"/>
                      <a:pt x="159558" y="166347"/>
                    </a:cubicBezTo>
                    <a:cubicBezTo>
                      <a:pt x="139768" y="174508"/>
                      <a:pt x="118932" y="179949"/>
                      <a:pt x="97678" y="182490"/>
                    </a:cubicBezTo>
                    <a:cubicBezTo>
                      <a:pt x="85840" y="183536"/>
                      <a:pt x="77082" y="193969"/>
                      <a:pt x="78098" y="205807"/>
                    </a:cubicBezTo>
                    <a:cubicBezTo>
                      <a:pt x="78157" y="206196"/>
                      <a:pt x="78187" y="206614"/>
                      <a:pt x="78248" y="207002"/>
                    </a:cubicBezTo>
                    <a:cubicBezTo>
                      <a:pt x="78845" y="216778"/>
                      <a:pt x="82731" y="226045"/>
                      <a:pt x="89308" y="233309"/>
                    </a:cubicBezTo>
                    <a:cubicBezTo>
                      <a:pt x="102371" y="245326"/>
                      <a:pt x="120128" y="250917"/>
                      <a:pt x="137735" y="248555"/>
                    </a:cubicBezTo>
                    <a:cubicBezTo>
                      <a:pt x="166643" y="248106"/>
                      <a:pt x="194922" y="239945"/>
                      <a:pt x="219643" y="224939"/>
                    </a:cubicBezTo>
                    <a:cubicBezTo>
                      <a:pt x="230555" y="217495"/>
                      <a:pt x="243229" y="213071"/>
                      <a:pt x="256413" y="212084"/>
                    </a:cubicBezTo>
                    <a:cubicBezTo>
                      <a:pt x="262362" y="211666"/>
                      <a:pt x="268131" y="214087"/>
                      <a:pt x="271957" y="218661"/>
                    </a:cubicBezTo>
                    <a:cubicBezTo>
                      <a:pt x="275724" y="222727"/>
                      <a:pt x="277756" y="228078"/>
                      <a:pt x="277637" y="233608"/>
                    </a:cubicBezTo>
                    <a:cubicBezTo>
                      <a:pt x="277487" y="244071"/>
                      <a:pt x="273064" y="253996"/>
                      <a:pt x="265380" y="261110"/>
                    </a:cubicBezTo>
                    <a:cubicBezTo>
                      <a:pt x="231422" y="298686"/>
                      <a:pt x="183592" y="320838"/>
                      <a:pt x="132952" y="322392"/>
                    </a:cubicBezTo>
                    <a:close/>
                    <a:moveTo>
                      <a:pt x="107244" y="120012"/>
                    </a:moveTo>
                    <a:cubicBezTo>
                      <a:pt x="124641" y="119534"/>
                      <a:pt x="140067" y="108712"/>
                      <a:pt x="146405" y="92510"/>
                    </a:cubicBezTo>
                    <a:cubicBezTo>
                      <a:pt x="151546" y="83273"/>
                      <a:pt x="154804" y="73109"/>
                      <a:pt x="155970" y="62616"/>
                    </a:cubicBezTo>
                    <a:cubicBezTo>
                      <a:pt x="156658" y="57893"/>
                      <a:pt x="153370" y="53469"/>
                      <a:pt x="148646" y="52781"/>
                    </a:cubicBezTo>
                    <a:cubicBezTo>
                      <a:pt x="147899" y="52691"/>
                      <a:pt x="147152" y="52662"/>
                      <a:pt x="146405" y="52751"/>
                    </a:cubicBezTo>
                    <a:lnTo>
                      <a:pt x="140126" y="52751"/>
                    </a:lnTo>
                    <a:cubicBezTo>
                      <a:pt x="132892" y="54276"/>
                      <a:pt x="125987" y="57086"/>
                      <a:pt x="119799" y="61122"/>
                    </a:cubicBezTo>
                    <a:cubicBezTo>
                      <a:pt x="110532" y="66473"/>
                      <a:pt x="102162" y="73229"/>
                      <a:pt x="94988" y="81150"/>
                    </a:cubicBezTo>
                    <a:cubicBezTo>
                      <a:pt x="90175" y="86292"/>
                      <a:pt x="87305" y="92958"/>
                      <a:pt x="86916" y="99983"/>
                    </a:cubicBezTo>
                    <a:cubicBezTo>
                      <a:pt x="85541" y="109788"/>
                      <a:pt x="92387" y="118876"/>
                      <a:pt x="102192" y="120251"/>
                    </a:cubicBezTo>
                    <a:cubicBezTo>
                      <a:pt x="104255" y="120520"/>
                      <a:pt x="106377" y="120461"/>
                      <a:pt x="108439" y="120012"/>
                    </a:cubicBezTo>
                    <a:close/>
                  </a:path>
                </a:pathLst>
              </a:custGeom>
              <a:solidFill>
                <a:srgbClr val="FFFFFF"/>
              </a:solidFill>
              <a:ln w="89877" cap="flat">
                <a:solidFill>
                  <a:srgbClr val="FFFFFF"/>
                </a:solidFill>
                <a:prstDash val="solid"/>
                <a:round/>
              </a:ln>
            </p:spPr>
            <p:txBody>
              <a:bodyPr rtlCol="0" anchor="ctr"/>
              <a:lstStyle/>
              <a:p>
                <a:endParaRPr lang="fr-FR"/>
              </a:p>
            </p:txBody>
          </p:sp>
          <p:sp>
            <p:nvSpPr>
              <p:cNvPr id="341" name="Graphique 329">
                <a:extLst>
                  <a:ext uri="{FF2B5EF4-FFF2-40B4-BE49-F238E27FC236}">
                    <a16:creationId xmlns:a16="http://schemas.microsoft.com/office/drawing/2014/main" id="{17801B77-DC78-46EC-9E1D-6A86ABD3797C}"/>
                  </a:ext>
                </a:extLst>
              </p:cNvPr>
              <p:cNvSpPr/>
              <p:nvPr/>
            </p:nvSpPr>
            <p:spPr>
              <a:xfrm>
                <a:off x="6632171" y="1134925"/>
                <a:ext cx="304134" cy="376098"/>
              </a:xfrm>
              <a:custGeom>
                <a:avLst/>
                <a:gdLst>
                  <a:gd name="connsiteX0" fmla="*/ 159281 w 304134"/>
                  <a:gd name="connsiteY0" fmla="*/ 375936 h 376098"/>
                  <a:gd name="connsiteX1" fmla="*/ 72590 w 304134"/>
                  <a:gd name="connsiteY1" fmla="*/ 352918 h 376098"/>
                  <a:gd name="connsiteX2" fmla="*/ 12803 w 304134"/>
                  <a:gd name="connsiteY2" fmla="*/ 293131 h 376098"/>
                  <a:gd name="connsiteX3" fmla="*/ 248 w 304134"/>
                  <a:gd name="connsiteY3" fmla="*/ 244105 h 376098"/>
                  <a:gd name="connsiteX4" fmla="*/ 23565 w 304134"/>
                  <a:gd name="connsiteY4" fmla="*/ 184318 h 376098"/>
                  <a:gd name="connsiteX5" fmla="*/ 48974 w 304134"/>
                  <a:gd name="connsiteY5" fmla="*/ 176844 h 376098"/>
                  <a:gd name="connsiteX6" fmla="*/ 92619 w 304134"/>
                  <a:gd name="connsiteY6" fmla="*/ 212717 h 376098"/>
                  <a:gd name="connsiteX7" fmla="*/ 135665 w 304134"/>
                  <a:gd name="connsiteY7" fmla="*/ 272504 h 376098"/>
                  <a:gd name="connsiteX8" fmla="*/ 182000 w 304134"/>
                  <a:gd name="connsiteY8" fmla="*/ 286255 h 376098"/>
                  <a:gd name="connsiteX9" fmla="*/ 201730 w 304134"/>
                  <a:gd name="connsiteY9" fmla="*/ 284163 h 376098"/>
                  <a:gd name="connsiteX10" fmla="*/ 217095 w 304134"/>
                  <a:gd name="connsiteY10" fmla="*/ 267273 h 376098"/>
                  <a:gd name="connsiteX11" fmla="*/ 216976 w 304134"/>
                  <a:gd name="connsiteY11" fmla="*/ 265927 h 376098"/>
                  <a:gd name="connsiteX12" fmla="*/ 157189 w 304134"/>
                  <a:gd name="connsiteY12" fmla="*/ 210026 h 376098"/>
                  <a:gd name="connsiteX13" fmla="*/ 92319 w 304134"/>
                  <a:gd name="connsiteY13" fmla="*/ 160104 h 376098"/>
                  <a:gd name="connsiteX14" fmla="*/ 67508 w 304134"/>
                  <a:gd name="connsiteY14" fmla="*/ 100316 h 376098"/>
                  <a:gd name="connsiteX15" fmla="*/ 97402 w 304134"/>
                  <a:gd name="connsiteY15" fmla="*/ 29767 h 376098"/>
                  <a:gd name="connsiteX16" fmla="*/ 171538 w 304134"/>
                  <a:gd name="connsiteY16" fmla="*/ -126 h 376098"/>
                  <a:gd name="connsiteX17" fmla="*/ 215780 w 304134"/>
                  <a:gd name="connsiteY17" fmla="*/ 11532 h 376098"/>
                  <a:gd name="connsiteX18" fmla="*/ 245673 w 304134"/>
                  <a:gd name="connsiteY18" fmla="*/ 46807 h 376098"/>
                  <a:gd name="connsiteX19" fmla="*/ 247467 w 304134"/>
                  <a:gd name="connsiteY19" fmla="*/ 56074 h 376098"/>
                  <a:gd name="connsiteX20" fmla="*/ 244179 w 304134"/>
                  <a:gd name="connsiteY20" fmla="*/ 67134 h 376098"/>
                  <a:gd name="connsiteX21" fmla="*/ 228635 w 304134"/>
                  <a:gd name="connsiteY21" fmla="*/ 74309 h 376098"/>
                  <a:gd name="connsiteX22" fmla="*/ 207410 w 304134"/>
                  <a:gd name="connsiteY22" fmla="*/ 69227 h 376098"/>
                  <a:gd name="connsiteX23" fmla="*/ 173929 w 304134"/>
                  <a:gd name="connsiteY23" fmla="*/ 64145 h 376098"/>
                  <a:gd name="connsiteX24" fmla="*/ 149118 w 304134"/>
                  <a:gd name="connsiteY24" fmla="*/ 71917 h 376098"/>
                  <a:gd name="connsiteX25" fmla="*/ 140448 w 304134"/>
                  <a:gd name="connsiteY25" fmla="*/ 94637 h 376098"/>
                  <a:gd name="connsiteX26" fmla="*/ 160178 w 304134"/>
                  <a:gd name="connsiteY26" fmla="*/ 124531 h 376098"/>
                  <a:gd name="connsiteX27" fmla="*/ 203823 w 304134"/>
                  <a:gd name="connsiteY27" fmla="*/ 154424 h 376098"/>
                  <a:gd name="connsiteX28" fmla="*/ 251353 w 304134"/>
                  <a:gd name="connsiteY28" fmla="*/ 184318 h 376098"/>
                  <a:gd name="connsiteX29" fmla="*/ 303966 w 304134"/>
                  <a:gd name="connsiteY29" fmla="*/ 268917 h 376098"/>
                  <a:gd name="connsiteX30" fmla="*/ 278856 w 304134"/>
                  <a:gd name="connsiteY30" fmla="*/ 328704 h 376098"/>
                  <a:gd name="connsiteX31" fmla="*/ 222955 w 304134"/>
                  <a:gd name="connsiteY31" fmla="*/ 364277 h 376098"/>
                  <a:gd name="connsiteX32" fmla="*/ 159281 w 304134"/>
                  <a:gd name="connsiteY32" fmla="*/ 375936 h 376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304134" h="376098">
                    <a:moveTo>
                      <a:pt x="159281" y="375936"/>
                    </a:moveTo>
                    <a:cubicBezTo>
                      <a:pt x="128880" y="375847"/>
                      <a:pt x="99046" y="367895"/>
                      <a:pt x="72590" y="352918"/>
                    </a:cubicBezTo>
                    <a:cubicBezTo>
                      <a:pt x="47181" y="339346"/>
                      <a:pt x="26374" y="318540"/>
                      <a:pt x="12803" y="293131"/>
                    </a:cubicBezTo>
                    <a:cubicBezTo>
                      <a:pt x="4462" y="278124"/>
                      <a:pt x="158" y="261264"/>
                      <a:pt x="248" y="244105"/>
                    </a:cubicBezTo>
                    <a:cubicBezTo>
                      <a:pt x="-2234" y="221565"/>
                      <a:pt x="6496" y="199235"/>
                      <a:pt x="23565" y="184318"/>
                    </a:cubicBezTo>
                    <a:cubicBezTo>
                      <a:pt x="31157" y="179475"/>
                      <a:pt x="39976" y="176874"/>
                      <a:pt x="48974" y="176844"/>
                    </a:cubicBezTo>
                    <a:cubicBezTo>
                      <a:pt x="70228" y="176874"/>
                      <a:pt x="88493" y="191881"/>
                      <a:pt x="92619" y="212717"/>
                    </a:cubicBezTo>
                    <a:cubicBezTo>
                      <a:pt x="98776" y="237439"/>
                      <a:pt x="114172" y="258843"/>
                      <a:pt x="135665" y="272504"/>
                    </a:cubicBezTo>
                    <a:cubicBezTo>
                      <a:pt x="149655" y="281054"/>
                      <a:pt x="165619" y="285777"/>
                      <a:pt x="182000" y="286255"/>
                    </a:cubicBezTo>
                    <a:cubicBezTo>
                      <a:pt x="188607" y="285956"/>
                      <a:pt x="195213" y="285239"/>
                      <a:pt x="201730" y="284163"/>
                    </a:cubicBezTo>
                    <a:cubicBezTo>
                      <a:pt x="210638" y="283744"/>
                      <a:pt x="217514" y="276181"/>
                      <a:pt x="217095" y="267273"/>
                    </a:cubicBezTo>
                    <a:cubicBezTo>
                      <a:pt x="217065" y="266824"/>
                      <a:pt x="217036" y="266376"/>
                      <a:pt x="216976" y="265927"/>
                    </a:cubicBezTo>
                    <a:cubicBezTo>
                      <a:pt x="216976" y="249187"/>
                      <a:pt x="197246" y="230653"/>
                      <a:pt x="157189" y="210026"/>
                    </a:cubicBezTo>
                    <a:cubicBezTo>
                      <a:pt x="133005" y="196993"/>
                      <a:pt x="111093" y="180133"/>
                      <a:pt x="92319" y="160104"/>
                    </a:cubicBezTo>
                    <a:cubicBezTo>
                      <a:pt x="76566" y="144171"/>
                      <a:pt x="67658" y="122707"/>
                      <a:pt x="67508" y="100316"/>
                    </a:cubicBezTo>
                    <a:cubicBezTo>
                      <a:pt x="67419" y="73711"/>
                      <a:pt x="78210" y="48212"/>
                      <a:pt x="97402" y="29767"/>
                    </a:cubicBezTo>
                    <a:cubicBezTo>
                      <a:pt x="116892" y="9948"/>
                      <a:pt x="143736" y="-874"/>
                      <a:pt x="171538" y="-126"/>
                    </a:cubicBezTo>
                    <a:cubicBezTo>
                      <a:pt x="187052" y="-126"/>
                      <a:pt x="202298" y="3879"/>
                      <a:pt x="215780" y="11532"/>
                    </a:cubicBezTo>
                    <a:cubicBezTo>
                      <a:pt x="229710" y="19245"/>
                      <a:pt x="240353" y="31800"/>
                      <a:pt x="245673" y="46807"/>
                    </a:cubicBezTo>
                    <a:cubicBezTo>
                      <a:pt x="246809" y="49766"/>
                      <a:pt x="247438" y="52905"/>
                      <a:pt x="247467" y="56074"/>
                    </a:cubicBezTo>
                    <a:cubicBezTo>
                      <a:pt x="247586" y="60020"/>
                      <a:pt x="246420" y="63906"/>
                      <a:pt x="244179" y="67134"/>
                    </a:cubicBezTo>
                    <a:cubicBezTo>
                      <a:pt x="240502" y="71947"/>
                      <a:pt x="234673" y="74638"/>
                      <a:pt x="228635" y="74309"/>
                    </a:cubicBezTo>
                    <a:cubicBezTo>
                      <a:pt x="221340" y="73651"/>
                      <a:pt x="214196" y="71917"/>
                      <a:pt x="207410" y="69227"/>
                    </a:cubicBezTo>
                    <a:cubicBezTo>
                      <a:pt x="196618" y="65610"/>
                      <a:pt x="185289" y="63876"/>
                      <a:pt x="173929" y="64145"/>
                    </a:cubicBezTo>
                    <a:cubicBezTo>
                      <a:pt x="164991" y="63637"/>
                      <a:pt x="156172" y="66387"/>
                      <a:pt x="149118" y="71917"/>
                    </a:cubicBezTo>
                    <a:cubicBezTo>
                      <a:pt x="143139" y="77926"/>
                      <a:pt x="140000" y="86177"/>
                      <a:pt x="140448" y="94637"/>
                    </a:cubicBezTo>
                    <a:cubicBezTo>
                      <a:pt x="142092" y="107102"/>
                      <a:pt x="149357" y="118133"/>
                      <a:pt x="160178" y="124531"/>
                    </a:cubicBezTo>
                    <a:cubicBezTo>
                      <a:pt x="174079" y="135382"/>
                      <a:pt x="188667" y="145366"/>
                      <a:pt x="203823" y="154424"/>
                    </a:cubicBezTo>
                    <a:cubicBezTo>
                      <a:pt x="219965" y="163990"/>
                      <a:pt x="235809" y="174154"/>
                      <a:pt x="251353" y="184318"/>
                    </a:cubicBezTo>
                    <a:cubicBezTo>
                      <a:pt x="281696" y="202164"/>
                      <a:pt x="301365" y="233792"/>
                      <a:pt x="303966" y="268917"/>
                    </a:cubicBezTo>
                    <a:cubicBezTo>
                      <a:pt x="303966" y="291397"/>
                      <a:pt x="294908" y="312950"/>
                      <a:pt x="278856" y="328704"/>
                    </a:cubicBezTo>
                    <a:cubicBezTo>
                      <a:pt x="262982" y="344428"/>
                      <a:pt x="243940" y="356565"/>
                      <a:pt x="222955" y="364277"/>
                    </a:cubicBezTo>
                    <a:cubicBezTo>
                      <a:pt x="202567" y="371811"/>
                      <a:pt x="181014" y="375757"/>
                      <a:pt x="159281" y="375936"/>
                    </a:cubicBezTo>
                    <a:close/>
                  </a:path>
                </a:pathLst>
              </a:custGeom>
              <a:solidFill>
                <a:srgbClr val="FFFFFF"/>
              </a:solidFill>
              <a:ln w="89877" cap="flat">
                <a:solidFill>
                  <a:srgbClr val="FFFFFF"/>
                </a:solidFill>
                <a:prstDash val="solid"/>
                <a:round/>
              </a:ln>
            </p:spPr>
            <p:txBody>
              <a:bodyPr rtlCol="0" anchor="ctr"/>
              <a:lstStyle/>
              <a:p>
                <a:endParaRPr lang="fr-FR"/>
              </a:p>
            </p:txBody>
          </p:sp>
          <p:sp>
            <p:nvSpPr>
              <p:cNvPr id="342" name="Graphique 329">
                <a:extLst>
                  <a:ext uri="{FF2B5EF4-FFF2-40B4-BE49-F238E27FC236}">
                    <a16:creationId xmlns:a16="http://schemas.microsoft.com/office/drawing/2014/main" id="{17801B77-DC78-46EC-9E1D-6A86ABD3797C}"/>
                  </a:ext>
                </a:extLst>
              </p:cNvPr>
              <p:cNvSpPr/>
              <p:nvPr/>
            </p:nvSpPr>
            <p:spPr>
              <a:xfrm>
                <a:off x="6984081" y="1305356"/>
                <a:ext cx="307462" cy="113126"/>
              </a:xfrm>
              <a:custGeom>
                <a:avLst/>
                <a:gdLst>
                  <a:gd name="connsiteX0" fmla="*/ 223789 w 307462"/>
                  <a:gd name="connsiteY0" fmla="*/ 112237 h 113126"/>
                  <a:gd name="connsiteX1" fmla="*/ 209739 w 307462"/>
                  <a:gd name="connsiteY1" fmla="*/ 112237 h 113126"/>
                  <a:gd name="connsiteX2" fmla="*/ 45324 w 307462"/>
                  <a:gd name="connsiteY2" fmla="*/ 100280 h 113126"/>
                  <a:gd name="connsiteX3" fmla="*/ 24697 w 307462"/>
                  <a:gd name="connsiteY3" fmla="*/ 94301 h 113126"/>
                  <a:gd name="connsiteX4" fmla="*/ -114 w 307462"/>
                  <a:gd name="connsiteY4" fmla="*/ 56635 h 113126"/>
                  <a:gd name="connsiteX5" fmla="*/ 6463 w 307462"/>
                  <a:gd name="connsiteY5" fmla="*/ 33318 h 113126"/>
                  <a:gd name="connsiteX6" fmla="*/ 42335 w 307462"/>
                  <a:gd name="connsiteY6" fmla="*/ 14186 h 113126"/>
                  <a:gd name="connsiteX7" fmla="*/ 251589 w 307462"/>
                  <a:gd name="connsiteY7" fmla="*/ -163 h 113126"/>
                  <a:gd name="connsiteX8" fmla="*/ 284173 w 307462"/>
                  <a:gd name="connsiteY8" fmla="*/ 11496 h 113126"/>
                  <a:gd name="connsiteX9" fmla="*/ 296071 w 307462"/>
                  <a:gd name="connsiteY9" fmla="*/ 91372 h 113126"/>
                  <a:gd name="connsiteX10" fmla="*/ 284173 w 307462"/>
                  <a:gd name="connsiteY10" fmla="*/ 103269 h 113126"/>
                  <a:gd name="connsiteX11" fmla="*/ 223789 w 307462"/>
                  <a:gd name="connsiteY11" fmla="*/ 112237 h 113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7462" h="113126">
                    <a:moveTo>
                      <a:pt x="223789" y="112237"/>
                    </a:moveTo>
                    <a:lnTo>
                      <a:pt x="209739" y="112237"/>
                    </a:lnTo>
                    <a:cubicBezTo>
                      <a:pt x="153838" y="110144"/>
                      <a:pt x="99132" y="105959"/>
                      <a:pt x="45324" y="100280"/>
                    </a:cubicBezTo>
                    <a:cubicBezTo>
                      <a:pt x="38150" y="99473"/>
                      <a:pt x="31185" y="97470"/>
                      <a:pt x="24697" y="94301"/>
                    </a:cubicBezTo>
                    <a:cubicBezTo>
                      <a:pt x="9123" y="88472"/>
                      <a:pt x="-921" y="73256"/>
                      <a:pt x="-114" y="56635"/>
                    </a:cubicBezTo>
                    <a:cubicBezTo>
                      <a:pt x="-563" y="48355"/>
                      <a:pt x="1769" y="40164"/>
                      <a:pt x="6463" y="33318"/>
                    </a:cubicBezTo>
                    <a:cubicBezTo>
                      <a:pt x="15222" y="22198"/>
                      <a:pt x="28225" y="15262"/>
                      <a:pt x="42335" y="14186"/>
                    </a:cubicBezTo>
                    <a:cubicBezTo>
                      <a:pt x="111688" y="4650"/>
                      <a:pt x="181608" y="-133"/>
                      <a:pt x="251589" y="-163"/>
                    </a:cubicBezTo>
                    <a:cubicBezTo>
                      <a:pt x="263457" y="-14"/>
                      <a:pt x="274906" y="4082"/>
                      <a:pt x="284173" y="11496"/>
                    </a:cubicBezTo>
                    <a:cubicBezTo>
                      <a:pt x="309524" y="30269"/>
                      <a:pt x="314844" y="66022"/>
                      <a:pt x="296071" y="91372"/>
                    </a:cubicBezTo>
                    <a:cubicBezTo>
                      <a:pt x="292723" y="95886"/>
                      <a:pt x="288717" y="99921"/>
                      <a:pt x="284173" y="103269"/>
                    </a:cubicBezTo>
                    <a:cubicBezTo>
                      <a:pt x="265161" y="111430"/>
                      <a:pt x="244355" y="114509"/>
                      <a:pt x="223789" y="112237"/>
                    </a:cubicBezTo>
                    <a:close/>
                  </a:path>
                </a:pathLst>
              </a:custGeom>
              <a:solidFill>
                <a:srgbClr val="FFFFFF"/>
              </a:solidFill>
              <a:ln w="89877" cap="flat">
                <a:solidFill>
                  <a:srgbClr val="FFFFFF"/>
                </a:solidFill>
                <a:prstDash val="solid"/>
                <a:round/>
              </a:ln>
            </p:spPr>
            <p:txBody>
              <a:bodyPr rtlCol="0" anchor="ctr"/>
              <a:lstStyle/>
              <a:p>
                <a:endParaRPr lang="fr-FR"/>
              </a:p>
            </p:txBody>
          </p:sp>
          <p:sp>
            <p:nvSpPr>
              <p:cNvPr id="343" name="Graphique 329">
                <a:extLst>
                  <a:ext uri="{FF2B5EF4-FFF2-40B4-BE49-F238E27FC236}">
                    <a16:creationId xmlns:a16="http://schemas.microsoft.com/office/drawing/2014/main" id="{17801B77-DC78-46EC-9E1D-6A86ABD3797C}"/>
                  </a:ext>
                </a:extLst>
              </p:cNvPr>
              <p:cNvSpPr/>
              <p:nvPr/>
            </p:nvSpPr>
            <p:spPr>
              <a:xfrm>
                <a:off x="7355591" y="1185978"/>
                <a:ext cx="283594" cy="323920"/>
              </a:xfrm>
              <a:custGeom>
                <a:avLst/>
                <a:gdLst>
                  <a:gd name="connsiteX0" fmla="*/ 167058 w 283594"/>
                  <a:gd name="connsiteY0" fmla="*/ 323089 h 323920"/>
                  <a:gd name="connsiteX1" fmla="*/ 491 w 283594"/>
                  <a:gd name="connsiteY1" fmla="*/ 184861 h 323920"/>
                  <a:gd name="connsiteX2" fmla="*/ -47 w 283594"/>
                  <a:gd name="connsiteY2" fmla="*/ 164652 h 323920"/>
                  <a:gd name="connsiteX3" fmla="*/ 16992 w 283594"/>
                  <a:gd name="connsiteY3" fmla="*/ 88424 h 323920"/>
                  <a:gd name="connsiteX4" fmla="*/ 72893 w 283594"/>
                  <a:gd name="connsiteY4" fmla="*/ 25348 h 323920"/>
                  <a:gd name="connsiteX5" fmla="*/ 151214 w 283594"/>
                  <a:gd name="connsiteY5" fmla="*/ -61 h 323920"/>
                  <a:gd name="connsiteX6" fmla="*/ 160182 w 283594"/>
                  <a:gd name="connsiteY6" fmla="*/ -61 h 323920"/>
                  <a:gd name="connsiteX7" fmla="*/ 210104 w 283594"/>
                  <a:gd name="connsiteY7" fmla="*/ 5319 h 323920"/>
                  <a:gd name="connsiteX8" fmla="*/ 242688 w 283594"/>
                  <a:gd name="connsiteY8" fmla="*/ 23256 h 323920"/>
                  <a:gd name="connsiteX9" fmla="*/ 253450 w 283594"/>
                  <a:gd name="connsiteY9" fmla="*/ 44779 h 323920"/>
                  <a:gd name="connsiteX10" fmla="*/ 235514 w 283594"/>
                  <a:gd name="connsiteY10" fmla="*/ 66004 h 323920"/>
                  <a:gd name="connsiteX11" fmla="*/ 202033 w 283594"/>
                  <a:gd name="connsiteY11" fmla="*/ 73776 h 323920"/>
                  <a:gd name="connsiteX12" fmla="*/ 150915 w 283594"/>
                  <a:gd name="connsiteY12" fmla="*/ 86331 h 323920"/>
                  <a:gd name="connsiteX13" fmla="*/ 91128 w 283594"/>
                  <a:gd name="connsiteY13" fmla="*/ 168838 h 323920"/>
                  <a:gd name="connsiteX14" fmla="*/ 116537 w 283594"/>
                  <a:gd name="connsiteY14" fmla="*/ 219956 h 323920"/>
                  <a:gd name="connsiteX15" fmla="*/ 164965 w 283594"/>
                  <a:gd name="connsiteY15" fmla="*/ 234305 h 323920"/>
                  <a:gd name="connsiteX16" fmla="*/ 197848 w 283594"/>
                  <a:gd name="connsiteY16" fmla="*/ 229821 h 323920"/>
                  <a:gd name="connsiteX17" fmla="*/ 249564 w 283594"/>
                  <a:gd name="connsiteY17" fmla="*/ 222646 h 323920"/>
                  <a:gd name="connsiteX18" fmla="*/ 271685 w 283594"/>
                  <a:gd name="connsiteY18" fmla="*/ 225935 h 323920"/>
                  <a:gd name="connsiteX19" fmla="*/ 283344 w 283594"/>
                  <a:gd name="connsiteY19" fmla="*/ 244469 h 323920"/>
                  <a:gd name="connsiteX20" fmla="*/ 250759 w 283594"/>
                  <a:gd name="connsiteY20" fmla="*/ 300968 h 323920"/>
                  <a:gd name="connsiteX21" fmla="*/ 167058 w 283594"/>
                  <a:gd name="connsiteY21" fmla="*/ 323089 h 323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83594" h="323920">
                    <a:moveTo>
                      <a:pt x="167058" y="323089"/>
                    </a:moveTo>
                    <a:cubicBezTo>
                      <a:pt x="82877" y="330921"/>
                      <a:pt x="8323" y="269041"/>
                      <a:pt x="491" y="184861"/>
                    </a:cubicBezTo>
                    <a:cubicBezTo>
                      <a:pt x="-137" y="178135"/>
                      <a:pt x="-316" y="171379"/>
                      <a:pt x="-47" y="164652"/>
                    </a:cubicBezTo>
                    <a:cubicBezTo>
                      <a:pt x="102" y="138316"/>
                      <a:pt x="5902" y="112309"/>
                      <a:pt x="16992" y="88424"/>
                    </a:cubicBezTo>
                    <a:cubicBezTo>
                      <a:pt x="29397" y="62595"/>
                      <a:pt x="48769" y="40773"/>
                      <a:pt x="72893" y="25348"/>
                    </a:cubicBezTo>
                    <a:cubicBezTo>
                      <a:pt x="96030" y="9534"/>
                      <a:pt x="123203" y="716"/>
                      <a:pt x="151214" y="-61"/>
                    </a:cubicBezTo>
                    <a:lnTo>
                      <a:pt x="160182" y="-61"/>
                    </a:lnTo>
                    <a:cubicBezTo>
                      <a:pt x="176982" y="-629"/>
                      <a:pt x="193783" y="1194"/>
                      <a:pt x="210104" y="5319"/>
                    </a:cubicBezTo>
                    <a:cubicBezTo>
                      <a:pt x="222031" y="9086"/>
                      <a:pt x="233122" y="15184"/>
                      <a:pt x="242688" y="23256"/>
                    </a:cubicBezTo>
                    <a:cubicBezTo>
                      <a:pt x="249325" y="28457"/>
                      <a:pt x="253271" y="36349"/>
                      <a:pt x="253450" y="44779"/>
                    </a:cubicBezTo>
                    <a:cubicBezTo>
                      <a:pt x="253450" y="55272"/>
                      <a:pt x="245857" y="64240"/>
                      <a:pt x="235514" y="66004"/>
                    </a:cubicBezTo>
                    <a:cubicBezTo>
                      <a:pt x="224573" y="69412"/>
                      <a:pt x="213363" y="72012"/>
                      <a:pt x="202033" y="73776"/>
                    </a:cubicBezTo>
                    <a:cubicBezTo>
                      <a:pt x="184695" y="76616"/>
                      <a:pt x="167596" y="80801"/>
                      <a:pt x="150915" y="86331"/>
                    </a:cubicBezTo>
                    <a:cubicBezTo>
                      <a:pt x="113877" y="96077"/>
                      <a:pt x="88856" y="130604"/>
                      <a:pt x="91128" y="168838"/>
                    </a:cubicBezTo>
                    <a:cubicBezTo>
                      <a:pt x="90052" y="189166"/>
                      <a:pt x="99678" y="208567"/>
                      <a:pt x="116537" y="219956"/>
                    </a:cubicBezTo>
                    <a:cubicBezTo>
                      <a:pt x="130707" y="229821"/>
                      <a:pt x="147686" y="234873"/>
                      <a:pt x="164965" y="234305"/>
                    </a:cubicBezTo>
                    <a:cubicBezTo>
                      <a:pt x="176025" y="233767"/>
                      <a:pt x="187026" y="232272"/>
                      <a:pt x="197848" y="229821"/>
                    </a:cubicBezTo>
                    <a:cubicBezTo>
                      <a:pt x="214798" y="225696"/>
                      <a:pt x="232136" y="223274"/>
                      <a:pt x="249564" y="222646"/>
                    </a:cubicBezTo>
                    <a:cubicBezTo>
                      <a:pt x="257067" y="222527"/>
                      <a:pt x="264540" y="223633"/>
                      <a:pt x="271685" y="225935"/>
                    </a:cubicBezTo>
                    <a:cubicBezTo>
                      <a:pt x="279338" y="228745"/>
                      <a:pt x="284121" y="236367"/>
                      <a:pt x="283344" y="244469"/>
                    </a:cubicBezTo>
                    <a:cubicBezTo>
                      <a:pt x="283672" y="267846"/>
                      <a:pt x="271177" y="289548"/>
                      <a:pt x="250759" y="300968"/>
                    </a:cubicBezTo>
                    <a:cubicBezTo>
                      <a:pt x="225470" y="316004"/>
                      <a:pt x="196473" y="323687"/>
                      <a:pt x="167058" y="323089"/>
                    </a:cubicBezTo>
                    <a:close/>
                  </a:path>
                </a:pathLst>
              </a:custGeom>
              <a:solidFill>
                <a:srgbClr val="FFFFFF"/>
              </a:solidFill>
              <a:ln w="89877" cap="flat">
                <a:solidFill>
                  <a:srgbClr val="FFFFFF"/>
                </a:solidFill>
                <a:prstDash val="solid"/>
                <a:round/>
              </a:ln>
            </p:spPr>
            <p:txBody>
              <a:bodyPr rtlCol="0" anchor="ctr"/>
              <a:lstStyle/>
              <a:p>
                <a:endParaRPr lang="fr-FR"/>
              </a:p>
            </p:txBody>
          </p:sp>
          <p:sp>
            <p:nvSpPr>
              <p:cNvPr id="344" name="Graphique 329">
                <a:extLst>
                  <a:ext uri="{FF2B5EF4-FFF2-40B4-BE49-F238E27FC236}">
                    <a16:creationId xmlns:a16="http://schemas.microsoft.com/office/drawing/2014/main" id="{17801B77-DC78-46EC-9E1D-6A86ABD3797C}"/>
                  </a:ext>
                </a:extLst>
              </p:cNvPr>
              <p:cNvSpPr/>
              <p:nvPr/>
            </p:nvSpPr>
            <p:spPr>
              <a:xfrm>
                <a:off x="7657138" y="986091"/>
                <a:ext cx="110808" cy="523469"/>
              </a:xfrm>
              <a:custGeom>
                <a:avLst/>
                <a:gdLst>
                  <a:gd name="connsiteX0" fmla="*/ 52644 w 110808"/>
                  <a:gd name="connsiteY0" fmla="*/ 523276 h 523469"/>
                  <a:gd name="connsiteX1" fmla="*/ 50551 w 110808"/>
                  <a:gd name="connsiteY1" fmla="*/ 523276 h 523469"/>
                  <a:gd name="connsiteX2" fmla="*/ 24842 w 110808"/>
                  <a:gd name="connsiteY2" fmla="*/ 514307 h 523469"/>
                  <a:gd name="connsiteX3" fmla="*/ 8999 w 110808"/>
                  <a:gd name="connsiteY3" fmla="*/ 489196 h 523469"/>
                  <a:gd name="connsiteX4" fmla="*/ 629 w 110808"/>
                  <a:gd name="connsiteY4" fmla="*/ 259613 h 523469"/>
                  <a:gd name="connsiteX5" fmla="*/ 9597 w 110808"/>
                  <a:gd name="connsiteY5" fmla="*/ 31226 h 523469"/>
                  <a:gd name="connsiteX6" fmla="*/ 27832 w 110808"/>
                  <a:gd name="connsiteY6" fmla="*/ 4620 h 523469"/>
                  <a:gd name="connsiteX7" fmla="*/ 46067 w 110808"/>
                  <a:gd name="connsiteY7" fmla="*/ -163 h 523469"/>
                  <a:gd name="connsiteX8" fmla="*/ 58025 w 110808"/>
                  <a:gd name="connsiteY8" fmla="*/ 1631 h 523469"/>
                  <a:gd name="connsiteX9" fmla="*/ 85527 w 110808"/>
                  <a:gd name="connsiteY9" fmla="*/ 28236 h 523469"/>
                  <a:gd name="connsiteX10" fmla="*/ 105555 w 110808"/>
                  <a:gd name="connsiteY10" fmla="*/ 164552 h 523469"/>
                  <a:gd name="connsiteX11" fmla="*/ 110638 w 110808"/>
                  <a:gd name="connsiteY11" fmla="*/ 314020 h 523469"/>
                  <a:gd name="connsiteX12" fmla="*/ 110638 w 110808"/>
                  <a:gd name="connsiteY12" fmla="*/ 392640 h 523469"/>
                  <a:gd name="connsiteX13" fmla="*/ 95392 w 110808"/>
                  <a:gd name="connsiteY13" fmla="*/ 492186 h 523469"/>
                  <a:gd name="connsiteX14" fmla="*/ 52644 w 110808"/>
                  <a:gd name="connsiteY14" fmla="*/ 523276 h 523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10808" h="523469">
                    <a:moveTo>
                      <a:pt x="52644" y="523276"/>
                    </a:moveTo>
                    <a:lnTo>
                      <a:pt x="50551" y="523276"/>
                    </a:lnTo>
                    <a:cubicBezTo>
                      <a:pt x="41224" y="523156"/>
                      <a:pt x="32196" y="520017"/>
                      <a:pt x="24842" y="514307"/>
                    </a:cubicBezTo>
                    <a:cubicBezTo>
                      <a:pt x="16532" y="508269"/>
                      <a:pt x="10883" y="499301"/>
                      <a:pt x="8999" y="489196"/>
                    </a:cubicBezTo>
                    <a:cubicBezTo>
                      <a:pt x="1167" y="412938"/>
                      <a:pt x="-1643" y="336231"/>
                      <a:pt x="629" y="259613"/>
                    </a:cubicBezTo>
                    <a:cubicBezTo>
                      <a:pt x="-1762" y="183355"/>
                      <a:pt x="1227" y="107036"/>
                      <a:pt x="9597" y="31226"/>
                    </a:cubicBezTo>
                    <a:cubicBezTo>
                      <a:pt x="11450" y="20105"/>
                      <a:pt x="18117" y="10360"/>
                      <a:pt x="27832" y="4620"/>
                    </a:cubicBezTo>
                    <a:cubicBezTo>
                      <a:pt x="33392" y="1482"/>
                      <a:pt x="39670" y="-163"/>
                      <a:pt x="46067" y="-163"/>
                    </a:cubicBezTo>
                    <a:cubicBezTo>
                      <a:pt x="50133" y="-163"/>
                      <a:pt x="54138" y="465"/>
                      <a:pt x="58025" y="1631"/>
                    </a:cubicBezTo>
                    <a:cubicBezTo>
                      <a:pt x="71028" y="5398"/>
                      <a:pt x="81311" y="15382"/>
                      <a:pt x="85527" y="28236"/>
                    </a:cubicBezTo>
                    <a:cubicBezTo>
                      <a:pt x="97126" y="72808"/>
                      <a:pt x="103851" y="118515"/>
                      <a:pt x="105555" y="164552"/>
                    </a:cubicBezTo>
                    <a:cubicBezTo>
                      <a:pt x="108844" y="213876"/>
                      <a:pt x="110638" y="263200"/>
                      <a:pt x="110638" y="314020"/>
                    </a:cubicBezTo>
                    <a:cubicBezTo>
                      <a:pt x="110638" y="328070"/>
                      <a:pt x="110638" y="354077"/>
                      <a:pt x="110638" y="392640"/>
                    </a:cubicBezTo>
                    <a:cubicBezTo>
                      <a:pt x="110786" y="426420"/>
                      <a:pt x="105645" y="460020"/>
                      <a:pt x="95392" y="492186"/>
                    </a:cubicBezTo>
                    <a:cubicBezTo>
                      <a:pt x="90011" y="511168"/>
                      <a:pt x="72374" y="524023"/>
                      <a:pt x="52644" y="523276"/>
                    </a:cubicBezTo>
                    <a:close/>
                  </a:path>
                </a:pathLst>
              </a:custGeom>
              <a:solidFill>
                <a:srgbClr val="FFFFFF"/>
              </a:solidFill>
              <a:ln w="89877" cap="flat">
                <a:solidFill>
                  <a:srgbClr val="FFFFFF"/>
                </a:solidFill>
                <a:prstDash val="solid"/>
                <a:round/>
              </a:ln>
            </p:spPr>
            <p:txBody>
              <a:bodyPr rtlCol="0" anchor="ctr"/>
              <a:lstStyle/>
              <a:p>
                <a:endParaRPr lang="fr-FR"/>
              </a:p>
            </p:txBody>
          </p:sp>
          <p:sp>
            <p:nvSpPr>
              <p:cNvPr id="345" name="Graphique 329">
                <a:extLst>
                  <a:ext uri="{FF2B5EF4-FFF2-40B4-BE49-F238E27FC236}">
                    <a16:creationId xmlns:a16="http://schemas.microsoft.com/office/drawing/2014/main" id="{17801B77-DC78-46EC-9E1D-6A86ABD3797C}"/>
                  </a:ext>
                </a:extLst>
              </p:cNvPr>
              <p:cNvSpPr/>
              <p:nvPr/>
            </p:nvSpPr>
            <p:spPr>
              <a:xfrm>
                <a:off x="7814483" y="989678"/>
                <a:ext cx="277807" cy="483166"/>
              </a:xfrm>
              <a:custGeom>
                <a:avLst/>
                <a:gdLst>
                  <a:gd name="connsiteX0" fmla="*/ 133251 w 277807"/>
                  <a:gd name="connsiteY0" fmla="*/ 482919 h 483166"/>
                  <a:gd name="connsiteX1" fmla="*/ 129664 w 277807"/>
                  <a:gd name="connsiteY1" fmla="*/ 482919 h 483166"/>
                  <a:gd name="connsiteX2" fmla="*/ 16068 w 277807"/>
                  <a:gd name="connsiteY2" fmla="*/ 412370 h 483166"/>
                  <a:gd name="connsiteX3" fmla="*/ -74 w 277807"/>
                  <a:gd name="connsiteY3" fmla="*/ 334347 h 483166"/>
                  <a:gd name="connsiteX4" fmla="*/ 19656 w 277807"/>
                  <a:gd name="connsiteY4" fmla="*/ 239884 h 483166"/>
                  <a:gd name="connsiteX5" fmla="*/ 70774 w 277807"/>
                  <a:gd name="connsiteY5" fmla="*/ 180096 h 483166"/>
                  <a:gd name="connsiteX6" fmla="*/ 135344 w 277807"/>
                  <a:gd name="connsiteY6" fmla="*/ 160367 h 483166"/>
                  <a:gd name="connsiteX7" fmla="*/ 193636 w 277807"/>
                  <a:gd name="connsiteY7" fmla="*/ 180395 h 483166"/>
                  <a:gd name="connsiteX8" fmla="*/ 221138 w 277807"/>
                  <a:gd name="connsiteY8" fmla="*/ 245862 h 483166"/>
                  <a:gd name="connsiteX9" fmla="*/ 204697 w 277807"/>
                  <a:gd name="connsiteY9" fmla="*/ 294290 h 483166"/>
                  <a:gd name="connsiteX10" fmla="*/ 159558 w 277807"/>
                  <a:gd name="connsiteY10" fmla="*/ 326874 h 483166"/>
                  <a:gd name="connsiteX11" fmla="*/ 97678 w 277807"/>
                  <a:gd name="connsiteY11" fmla="*/ 343017 h 483166"/>
                  <a:gd name="connsiteX12" fmla="*/ 78098 w 277807"/>
                  <a:gd name="connsiteY12" fmla="*/ 366334 h 483166"/>
                  <a:gd name="connsiteX13" fmla="*/ 78247 w 277807"/>
                  <a:gd name="connsiteY13" fmla="*/ 367529 h 483166"/>
                  <a:gd name="connsiteX14" fmla="*/ 89607 w 277807"/>
                  <a:gd name="connsiteY14" fmla="*/ 393836 h 483166"/>
                  <a:gd name="connsiteX15" fmla="*/ 137735 w 277807"/>
                  <a:gd name="connsiteY15" fmla="*/ 409082 h 483166"/>
                  <a:gd name="connsiteX16" fmla="*/ 219644 w 277807"/>
                  <a:gd name="connsiteY16" fmla="*/ 385466 h 483166"/>
                  <a:gd name="connsiteX17" fmla="*/ 256412 w 277807"/>
                  <a:gd name="connsiteY17" fmla="*/ 372611 h 483166"/>
                  <a:gd name="connsiteX18" fmla="*/ 272256 w 277807"/>
                  <a:gd name="connsiteY18" fmla="*/ 379188 h 483166"/>
                  <a:gd name="connsiteX19" fmla="*/ 277637 w 277807"/>
                  <a:gd name="connsiteY19" fmla="*/ 394135 h 483166"/>
                  <a:gd name="connsiteX20" fmla="*/ 265679 w 277807"/>
                  <a:gd name="connsiteY20" fmla="*/ 421637 h 483166"/>
                  <a:gd name="connsiteX21" fmla="*/ 133251 w 277807"/>
                  <a:gd name="connsiteY21" fmla="*/ 482919 h 483166"/>
                  <a:gd name="connsiteX22" fmla="*/ 91699 w 277807"/>
                  <a:gd name="connsiteY22" fmla="*/ 131968 h 483166"/>
                  <a:gd name="connsiteX23" fmla="*/ 75258 w 277807"/>
                  <a:gd name="connsiteY23" fmla="*/ 125092 h 483166"/>
                  <a:gd name="connsiteX24" fmla="*/ 71970 w 277807"/>
                  <a:gd name="connsiteY24" fmla="*/ 114928 h 483166"/>
                  <a:gd name="connsiteX25" fmla="*/ 75855 w 277807"/>
                  <a:gd name="connsiteY25" fmla="*/ 94601 h 483166"/>
                  <a:gd name="connsiteX26" fmla="*/ 99471 w 277807"/>
                  <a:gd name="connsiteY26" fmla="*/ 46472 h 483166"/>
                  <a:gd name="connsiteX27" fmla="*/ 129365 w 277807"/>
                  <a:gd name="connsiteY27" fmla="*/ 10599 h 483166"/>
                  <a:gd name="connsiteX28" fmla="*/ 153579 w 277807"/>
                  <a:gd name="connsiteY28" fmla="*/ -163 h 483166"/>
                  <a:gd name="connsiteX29" fmla="*/ 168825 w 277807"/>
                  <a:gd name="connsiteY29" fmla="*/ 5218 h 483166"/>
                  <a:gd name="connsiteX30" fmla="*/ 181081 w 277807"/>
                  <a:gd name="connsiteY30" fmla="*/ 28834 h 483166"/>
                  <a:gd name="connsiteX31" fmla="*/ 159857 w 277807"/>
                  <a:gd name="connsiteY31" fmla="*/ 77860 h 483166"/>
                  <a:gd name="connsiteX32" fmla="*/ 126675 w 277807"/>
                  <a:gd name="connsiteY32" fmla="*/ 112836 h 483166"/>
                  <a:gd name="connsiteX33" fmla="*/ 91699 w 277807"/>
                  <a:gd name="connsiteY33" fmla="*/ 131968 h 483166"/>
                  <a:gd name="connsiteX34" fmla="*/ 107244 w 277807"/>
                  <a:gd name="connsiteY34" fmla="*/ 281436 h 483166"/>
                  <a:gd name="connsiteX35" fmla="*/ 146404 w 277807"/>
                  <a:gd name="connsiteY35" fmla="*/ 253933 h 483166"/>
                  <a:gd name="connsiteX36" fmla="*/ 155971 w 277807"/>
                  <a:gd name="connsiteY36" fmla="*/ 224040 h 483166"/>
                  <a:gd name="connsiteX37" fmla="*/ 146404 w 277807"/>
                  <a:gd name="connsiteY37" fmla="*/ 214175 h 483166"/>
                  <a:gd name="connsiteX38" fmla="*/ 140725 w 277807"/>
                  <a:gd name="connsiteY38" fmla="*/ 214175 h 483166"/>
                  <a:gd name="connsiteX39" fmla="*/ 120397 w 277807"/>
                  <a:gd name="connsiteY39" fmla="*/ 222545 h 483166"/>
                  <a:gd name="connsiteX40" fmla="*/ 95585 w 277807"/>
                  <a:gd name="connsiteY40" fmla="*/ 242574 h 483166"/>
                  <a:gd name="connsiteX41" fmla="*/ 87215 w 277807"/>
                  <a:gd name="connsiteY41" fmla="*/ 261407 h 483166"/>
                  <a:gd name="connsiteX42" fmla="*/ 103776 w 277807"/>
                  <a:gd name="connsiteY42" fmla="*/ 280629 h 483166"/>
                  <a:gd name="connsiteX43" fmla="*/ 107244 w 277807"/>
                  <a:gd name="connsiteY43" fmla="*/ 280539 h 483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277807" h="483166">
                    <a:moveTo>
                      <a:pt x="133251" y="482919"/>
                    </a:moveTo>
                    <a:lnTo>
                      <a:pt x="129664" y="482919"/>
                    </a:lnTo>
                    <a:cubicBezTo>
                      <a:pt x="80968" y="484743"/>
                      <a:pt x="36008" y="456852"/>
                      <a:pt x="16068" y="412370"/>
                    </a:cubicBezTo>
                    <a:cubicBezTo>
                      <a:pt x="5098" y="387857"/>
                      <a:pt x="-432" y="361222"/>
                      <a:pt x="-74" y="334347"/>
                    </a:cubicBezTo>
                    <a:cubicBezTo>
                      <a:pt x="-1061" y="301734"/>
                      <a:pt x="5695" y="269359"/>
                      <a:pt x="19656" y="239884"/>
                    </a:cubicBezTo>
                    <a:cubicBezTo>
                      <a:pt x="30626" y="215490"/>
                      <a:pt x="48384" y="194744"/>
                      <a:pt x="70774" y="180096"/>
                    </a:cubicBezTo>
                    <a:cubicBezTo>
                      <a:pt x="89965" y="167451"/>
                      <a:pt x="112386" y="160606"/>
                      <a:pt x="135344" y="160367"/>
                    </a:cubicBezTo>
                    <a:cubicBezTo>
                      <a:pt x="156479" y="160217"/>
                      <a:pt x="177045" y="167272"/>
                      <a:pt x="193636" y="180395"/>
                    </a:cubicBezTo>
                    <a:cubicBezTo>
                      <a:pt x="212529" y="196717"/>
                      <a:pt x="222723" y="220931"/>
                      <a:pt x="221138" y="245862"/>
                    </a:cubicBezTo>
                    <a:cubicBezTo>
                      <a:pt x="221527" y="263440"/>
                      <a:pt x="215697" y="280569"/>
                      <a:pt x="204697" y="294290"/>
                    </a:cubicBezTo>
                    <a:cubicBezTo>
                      <a:pt x="192680" y="308819"/>
                      <a:pt x="177134" y="320058"/>
                      <a:pt x="159558" y="326874"/>
                    </a:cubicBezTo>
                    <a:cubicBezTo>
                      <a:pt x="139768" y="335035"/>
                      <a:pt x="118932" y="340476"/>
                      <a:pt x="97678" y="343017"/>
                    </a:cubicBezTo>
                    <a:cubicBezTo>
                      <a:pt x="85840" y="344063"/>
                      <a:pt x="77081" y="354496"/>
                      <a:pt x="78098" y="366334"/>
                    </a:cubicBezTo>
                    <a:cubicBezTo>
                      <a:pt x="78158" y="366723"/>
                      <a:pt x="78187" y="367141"/>
                      <a:pt x="78247" y="367529"/>
                    </a:cubicBezTo>
                    <a:cubicBezTo>
                      <a:pt x="78964" y="377335"/>
                      <a:pt x="82970" y="386602"/>
                      <a:pt x="89607" y="393836"/>
                    </a:cubicBezTo>
                    <a:cubicBezTo>
                      <a:pt x="102610" y="405764"/>
                      <a:pt x="120217" y="411354"/>
                      <a:pt x="137735" y="409082"/>
                    </a:cubicBezTo>
                    <a:cubicBezTo>
                      <a:pt x="166672" y="408663"/>
                      <a:pt x="194951" y="400532"/>
                      <a:pt x="219644" y="385466"/>
                    </a:cubicBezTo>
                    <a:cubicBezTo>
                      <a:pt x="230585" y="378082"/>
                      <a:pt x="243259" y="373628"/>
                      <a:pt x="256412" y="372611"/>
                    </a:cubicBezTo>
                    <a:cubicBezTo>
                      <a:pt x="262422" y="372223"/>
                      <a:pt x="268280" y="374644"/>
                      <a:pt x="272256" y="379188"/>
                    </a:cubicBezTo>
                    <a:cubicBezTo>
                      <a:pt x="275814" y="383343"/>
                      <a:pt x="277727" y="388664"/>
                      <a:pt x="277637" y="394135"/>
                    </a:cubicBezTo>
                    <a:cubicBezTo>
                      <a:pt x="277458" y="404538"/>
                      <a:pt x="273153" y="414433"/>
                      <a:pt x="265679" y="421637"/>
                    </a:cubicBezTo>
                    <a:cubicBezTo>
                      <a:pt x="231660" y="459184"/>
                      <a:pt x="183891" y="481275"/>
                      <a:pt x="133251" y="482919"/>
                    </a:cubicBezTo>
                    <a:close/>
                    <a:moveTo>
                      <a:pt x="91699" y="131968"/>
                    </a:moveTo>
                    <a:cubicBezTo>
                      <a:pt x="85512" y="132057"/>
                      <a:pt x="79563" y="129546"/>
                      <a:pt x="75258" y="125092"/>
                    </a:cubicBezTo>
                    <a:cubicBezTo>
                      <a:pt x="72776" y="122312"/>
                      <a:pt x="71581" y="118635"/>
                      <a:pt x="71970" y="114928"/>
                    </a:cubicBezTo>
                    <a:cubicBezTo>
                      <a:pt x="72239" y="107993"/>
                      <a:pt x="73553" y="101147"/>
                      <a:pt x="75855" y="94601"/>
                    </a:cubicBezTo>
                    <a:cubicBezTo>
                      <a:pt x="81565" y="77591"/>
                      <a:pt x="89517" y="61419"/>
                      <a:pt x="99471" y="46472"/>
                    </a:cubicBezTo>
                    <a:cubicBezTo>
                      <a:pt x="107244" y="32840"/>
                      <a:pt x="117378" y="20703"/>
                      <a:pt x="129365" y="10599"/>
                    </a:cubicBezTo>
                    <a:cubicBezTo>
                      <a:pt x="136150" y="4650"/>
                      <a:pt x="144611" y="884"/>
                      <a:pt x="153579" y="-163"/>
                    </a:cubicBezTo>
                    <a:cubicBezTo>
                      <a:pt x="159109" y="-103"/>
                      <a:pt x="164490" y="1780"/>
                      <a:pt x="168825" y="5218"/>
                    </a:cubicBezTo>
                    <a:cubicBezTo>
                      <a:pt x="176387" y="10749"/>
                      <a:pt x="180931" y="19478"/>
                      <a:pt x="181081" y="28834"/>
                    </a:cubicBezTo>
                    <a:cubicBezTo>
                      <a:pt x="179437" y="47010"/>
                      <a:pt x="171993" y="64198"/>
                      <a:pt x="159857" y="77860"/>
                    </a:cubicBezTo>
                    <a:cubicBezTo>
                      <a:pt x="150052" y="90624"/>
                      <a:pt x="138931" y="102373"/>
                      <a:pt x="126675" y="112836"/>
                    </a:cubicBezTo>
                    <a:cubicBezTo>
                      <a:pt x="117258" y="122640"/>
                      <a:pt x="105032" y="129337"/>
                      <a:pt x="91699" y="131968"/>
                    </a:cubicBezTo>
                    <a:close/>
                    <a:moveTo>
                      <a:pt x="107244" y="281436"/>
                    </a:moveTo>
                    <a:cubicBezTo>
                      <a:pt x="124672" y="281047"/>
                      <a:pt x="140127" y="270166"/>
                      <a:pt x="146404" y="253933"/>
                    </a:cubicBezTo>
                    <a:cubicBezTo>
                      <a:pt x="151696" y="244756"/>
                      <a:pt x="154954" y="234562"/>
                      <a:pt x="155971" y="224040"/>
                    </a:cubicBezTo>
                    <a:cubicBezTo>
                      <a:pt x="155971" y="217464"/>
                      <a:pt x="152981" y="214175"/>
                      <a:pt x="146404" y="214175"/>
                    </a:cubicBezTo>
                    <a:lnTo>
                      <a:pt x="140725" y="214175"/>
                    </a:lnTo>
                    <a:cubicBezTo>
                      <a:pt x="133460" y="215550"/>
                      <a:pt x="126525" y="218390"/>
                      <a:pt x="120397" y="222545"/>
                    </a:cubicBezTo>
                    <a:cubicBezTo>
                      <a:pt x="111040" y="227747"/>
                      <a:pt x="102641" y="234503"/>
                      <a:pt x="95585" y="242574"/>
                    </a:cubicBezTo>
                    <a:cubicBezTo>
                      <a:pt x="90504" y="247566"/>
                      <a:pt x="87514" y="254292"/>
                      <a:pt x="87215" y="261407"/>
                    </a:cubicBezTo>
                    <a:cubicBezTo>
                      <a:pt x="86498" y="271272"/>
                      <a:pt x="93911" y="279881"/>
                      <a:pt x="103776" y="280629"/>
                    </a:cubicBezTo>
                    <a:cubicBezTo>
                      <a:pt x="104942" y="280718"/>
                      <a:pt x="106108" y="280688"/>
                      <a:pt x="107244" y="280539"/>
                    </a:cubicBezTo>
                    <a:close/>
                  </a:path>
                </a:pathLst>
              </a:custGeom>
              <a:solidFill>
                <a:srgbClr val="FFFFFF"/>
              </a:solidFill>
              <a:ln w="89877" cap="flat">
                <a:solidFill>
                  <a:srgbClr val="FFFFFF"/>
                </a:solidFill>
                <a:prstDash val="solid"/>
                <a:round/>
              </a:ln>
            </p:spPr>
            <p:txBody>
              <a:bodyPr rtlCol="0" anchor="ctr"/>
              <a:lstStyle/>
              <a:p>
                <a:endParaRPr lang="fr-FR"/>
              </a:p>
            </p:txBody>
          </p:sp>
          <p:sp>
            <p:nvSpPr>
              <p:cNvPr id="346" name="Graphique 329">
                <a:extLst>
                  <a:ext uri="{FF2B5EF4-FFF2-40B4-BE49-F238E27FC236}">
                    <a16:creationId xmlns:a16="http://schemas.microsoft.com/office/drawing/2014/main" id="{17801B77-DC78-46EC-9E1D-6A86ABD3797C}"/>
                  </a:ext>
                </a:extLst>
              </p:cNvPr>
              <p:cNvSpPr/>
              <p:nvPr/>
            </p:nvSpPr>
            <p:spPr>
              <a:xfrm>
                <a:off x="8102934" y="1134925"/>
                <a:ext cx="304133" cy="376098"/>
              </a:xfrm>
              <a:custGeom>
                <a:avLst/>
                <a:gdLst>
                  <a:gd name="connsiteX0" fmla="*/ 159281 w 304133"/>
                  <a:gd name="connsiteY0" fmla="*/ 375936 h 376098"/>
                  <a:gd name="connsiteX1" fmla="*/ 72589 w 304133"/>
                  <a:gd name="connsiteY1" fmla="*/ 352918 h 376098"/>
                  <a:gd name="connsiteX2" fmla="*/ 12802 w 304133"/>
                  <a:gd name="connsiteY2" fmla="*/ 293131 h 376098"/>
                  <a:gd name="connsiteX3" fmla="*/ 248 w 304133"/>
                  <a:gd name="connsiteY3" fmla="*/ 244105 h 376098"/>
                  <a:gd name="connsiteX4" fmla="*/ 23565 w 304133"/>
                  <a:gd name="connsiteY4" fmla="*/ 184318 h 376098"/>
                  <a:gd name="connsiteX5" fmla="*/ 48675 w 304133"/>
                  <a:gd name="connsiteY5" fmla="*/ 176844 h 376098"/>
                  <a:gd name="connsiteX6" fmla="*/ 92319 w 304133"/>
                  <a:gd name="connsiteY6" fmla="*/ 212717 h 376098"/>
                  <a:gd name="connsiteX7" fmla="*/ 135665 w 304133"/>
                  <a:gd name="connsiteY7" fmla="*/ 272504 h 376098"/>
                  <a:gd name="connsiteX8" fmla="*/ 182000 w 304133"/>
                  <a:gd name="connsiteY8" fmla="*/ 286255 h 376098"/>
                  <a:gd name="connsiteX9" fmla="*/ 201730 w 304133"/>
                  <a:gd name="connsiteY9" fmla="*/ 284163 h 376098"/>
                  <a:gd name="connsiteX10" fmla="*/ 217095 w 304133"/>
                  <a:gd name="connsiteY10" fmla="*/ 267273 h 376098"/>
                  <a:gd name="connsiteX11" fmla="*/ 216976 w 304133"/>
                  <a:gd name="connsiteY11" fmla="*/ 265927 h 376098"/>
                  <a:gd name="connsiteX12" fmla="*/ 157189 w 304133"/>
                  <a:gd name="connsiteY12" fmla="*/ 210026 h 376098"/>
                  <a:gd name="connsiteX13" fmla="*/ 92319 w 304133"/>
                  <a:gd name="connsiteY13" fmla="*/ 160104 h 376098"/>
                  <a:gd name="connsiteX14" fmla="*/ 67508 w 304133"/>
                  <a:gd name="connsiteY14" fmla="*/ 100316 h 376098"/>
                  <a:gd name="connsiteX15" fmla="*/ 97402 w 304133"/>
                  <a:gd name="connsiteY15" fmla="*/ 29767 h 376098"/>
                  <a:gd name="connsiteX16" fmla="*/ 171537 w 304133"/>
                  <a:gd name="connsiteY16" fmla="*/ -126 h 376098"/>
                  <a:gd name="connsiteX17" fmla="*/ 215780 w 304133"/>
                  <a:gd name="connsiteY17" fmla="*/ 11532 h 376098"/>
                  <a:gd name="connsiteX18" fmla="*/ 245673 w 304133"/>
                  <a:gd name="connsiteY18" fmla="*/ 46807 h 376098"/>
                  <a:gd name="connsiteX19" fmla="*/ 247467 w 304133"/>
                  <a:gd name="connsiteY19" fmla="*/ 56074 h 376098"/>
                  <a:gd name="connsiteX20" fmla="*/ 244178 w 304133"/>
                  <a:gd name="connsiteY20" fmla="*/ 67134 h 376098"/>
                  <a:gd name="connsiteX21" fmla="*/ 228634 w 304133"/>
                  <a:gd name="connsiteY21" fmla="*/ 74309 h 376098"/>
                  <a:gd name="connsiteX22" fmla="*/ 207110 w 304133"/>
                  <a:gd name="connsiteY22" fmla="*/ 69227 h 376098"/>
                  <a:gd name="connsiteX23" fmla="*/ 173929 w 304133"/>
                  <a:gd name="connsiteY23" fmla="*/ 64145 h 376098"/>
                  <a:gd name="connsiteX24" fmla="*/ 149117 w 304133"/>
                  <a:gd name="connsiteY24" fmla="*/ 71917 h 376098"/>
                  <a:gd name="connsiteX25" fmla="*/ 140149 w 304133"/>
                  <a:gd name="connsiteY25" fmla="*/ 94637 h 376098"/>
                  <a:gd name="connsiteX26" fmla="*/ 160177 w 304133"/>
                  <a:gd name="connsiteY26" fmla="*/ 124531 h 376098"/>
                  <a:gd name="connsiteX27" fmla="*/ 203823 w 304133"/>
                  <a:gd name="connsiteY27" fmla="*/ 154424 h 376098"/>
                  <a:gd name="connsiteX28" fmla="*/ 251353 w 304133"/>
                  <a:gd name="connsiteY28" fmla="*/ 184318 h 376098"/>
                  <a:gd name="connsiteX29" fmla="*/ 303965 w 304133"/>
                  <a:gd name="connsiteY29" fmla="*/ 268917 h 376098"/>
                  <a:gd name="connsiteX30" fmla="*/ 278855 w 304133"/>
                  <a:gd name="connsiteY30" fmla="*/ 328704 h 376098"/>
                  <a:gd name="connsiteX31" fmla="*/ 222954 w 304133"/>
                  <a:gd name="connsiteY31" fmla="*/ 364277 h 376098"/>
                  <a:gd name="connsiteX32" fmla="*/ 159281 w 304133"/>
                  <a:gd name="connsiteY32" fmla="*/ 375936 h 376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304133" h="376098">
                    <a:moveTo>
                      <a:pt x="159281" y="375936"/>
                    </a:moveTo>
                    <a:cubicBezTo>
                      <a:pt x="128879" y="375847"/>
                      <a:pt x="99015" y="367895"/>
                      <a:pt x="72589" y="352918"/>
                    </a:cubicBezTo>
                    <a:cubicBezTo>
                      <a:pt x="47120" y="339436"/>
                      <a:pt x="26285" y="318600"/>
                      <a:pt x="12802" y="293131"/>
                    </a:cubicBezTo>
                    <a:cubicBezTo>
                      <a:pt x="4462" y="278124"/>
                      <a:pt x="157" y="261264"/>
                      <a:pt x="248" y="244105"/>
                    </a:cubicBezTo>
                    <a:cubicBezTo>
                      <a:pt x="-2234" y="221565"/>
                      <a:pt x="6495" y="199235"/>
                      <a:pt x="23565" y="184318"/>
                    </a:cubicBezTo>
                    <a:cubicBezTo>
                      <a:pt x="31067" y="179505"/>
                      <a:pt x="39767" y="176904"/>
                      <a:pt x="48675" y="176844"/>
                    </a:cubicBezTo>
                    <a:cubicBezTo>
                      <a:pt x="69959" y="176755"/>
                      <a:pt x="88283" y="191821"/>
                      <a:pt x="92319" y="212717"/>
                    </a:cubicBezTo>
                    <a:cubicBezTo>
                      <a:pt x="98687" y="237409"/>
                      <a:pt x="114171" y="258783"/>
                      <a:pt x="135665" y="272504"/>
                    </a:cubicBezTo>
                    <a:cubicBezTo>
                      <a:pt x="149655" y="281054"/>
                      <a:pt x="165618" y="285777"/>
                      <a:pt x="182000" y="286255"/>
                    </a:cubicBezTo>
                    <a:cubicBezTo>
                      <a:pt x="188607" y="285956"/>
                      <a:pt x="195212" y="285239"/>
                      <a:pt x="201730" y="284163"/>
                    </a:cubicBezTo>
                    <a:cubicBezTo>
                      <a:pt x="210638" y="283744"/>
                      <a:pt x="217513" y="276181"/>
                      <a:pt x="217095" y="267273"/>
                    </a:cubicBezTo>
                    <a:cubicBezTo>
                      <a:pt x="217065" y="266824"/>
                      <a:pt x="217035" y="266376"/>
                      <a:pt x="216976" y="265927"/>
                    </a:cubicBezTo>
                    <a:cubicBezTo>
                      <a:pt x="216976" y="249187"/>
                      <a:pt x="197246" y="230653"/>
                      <a:pt x="157189" y="210026"/>
                    </a:cubicBezTo>
                    <a:cubicBezTo>
                      <a:pt x="133004" y="196993"/>
                      <a:pt x="111092" y="180133"/>
                      <a:pt x="92319" y="160104"/>
                    </a:cubicBezTo>
                    <a:cubicBezTo>
                      <a:pt x="76565" y="144171"/>
                      <a:pt x="67657" y="122707"/>
                      <a:pt x="67508" y="100316"/>
                    </a:cubicBezTo>
                    <a:cubicBezTo>
                      <a:pt x="67418" y="73711"/>
                      <a:pt x="78210" y="48212"/>
                      <a:pt x="97402" y="29767"/>
                    </a:cubicBezTo>
                    <a:cubicBezTo>
                      <a:pt x="116892" y="9948"/>
                      <a:pt x="143736" y="-874"/>
                      <a:pt x="171537" y="-126"/>
                    </a:cubicBezTo>
                    <a:cubicBezTo>
                      <a:pt x="187052" y="-126"/>
                      <a:pt x="202298" y="3879"/>
                      <a:pt x="215780" y="11532"/>
                    </a:cubicBezTo>
                    <a:cubicBezTo>
                      <a:pt x="229710" y="19245"/>
                      <a:pt x="240352" y="31800"/>
                      <a:pt x="245673" y="46807"/>
                    </a:cubicBezTo>
                    <a:cubicBezTo>
                      <a:pt x="246809" y="49766"/>
                      <a:pt x="247437" y="52905"/>
                      <a:pt x="247467" y="56074"/>
                    </a:cubicBezTo>
                    <a:cubicBezTo>
                      <a:pt x="247586" y="60020"/>
                      <a:pt x="246421" y="63906"/>
                      <a:pt x="244178" y="67134"/>
                    </a:cubicBezTo>
                    <a:cubicBezTo>
                      <a:pt x="240502" y="71947"/>
                      <a:pt x="234672" y="74638"/>
                      <a:pt x="228634" y="74309"/>
                    </a:cubicBezTo>
                    <a:cubicBezTo>
                      <a:pt x="221250" y="73622"/>
                      <a:pt x="214016" y="71917"/>
                      <a:pt x="207110" y="69227"/>
                    </a:cubicBezTo>
                    <a:cubicBezTo>
                      <a:pt x="196439" y="65580"/>
                      <a:pt x="185198" y="63876"/>
                      <a:pt x="173929" y="64145"/>
                    </a:cubicBezTo>
                    <a:cubicBezTo>
                      <a:pt x="164991" y="63637"/>
                      <a:pt x="156172" y="66387"/>
                      <a:pt x="149117" y="71917"/>
                    </a:cubicBezTo>
                    <a:cubicBezTo>
                      <a:pt x="143019" y="77866"/>
                      <a:pt x="139761" y="86147"/>
                      <a:pt x="140149" y="94637"/>
                    </a:cubicBezTo>
                    <a:cubicBezTo>
                      <a:pt x="141943" y="107132"/>
                      <a:pt x="149327" y="118133"/>
                      <a:pt x="160177" y="124531"/>
                    </a:cubicBezTo>
                    <a:cubicBezTo>
                      <a:pt x="174049" y="135472"/>
                      <a:pt x="188637" y="145456"/>
                      <a:pt x="203823" y="154424"/>
                    </a:cubicBezTo>
                    <a:cubicBezTo>
                      <a:pt x="219964" y="163990"/>
                      <a:pt x="235808" y="174154"/>
                      <a:pt x="251353" y="184318"/>
                    </a:cubicBezTo>
                    <a:cubicBezTo>
                      <a:pt x="281725" y="202164"/>
                      <a:pt x="301365" y="233792"/>
                      <a:pt x="303965" y="268917"/>
                    </a:cubicBezTo>
                    <a:cubicBezTo>
                      <a:pt x="303965" y="291397"/>
                      <a:pt x="294908" y="312950"/>
                      <a:pt x="278855" y="328704"/>
                    </a:cubicBezTo>
                    <a:cubicBezTo>
                      <a:pt x="262982" y="344428"/>
                      <a:pt x="243939" y="356565"/>
                      <a:pt x="222954" y="364277"/>
                    </a:cubicBezTo>
                    <a:cubicBezTo>
                      <a:pt x="202566" y="371811"/>
                      <a:pt x="181014" y="375757"/>
                      <a:pt x="159281" y="375936"/>
                    </a:cubicBezTo>
                    <a:close/>
                  </a:path>
                </a:pathLst>
              </a:custGeom>
              <a:solidFill>
                <a:srgbClr val="FFFFFF"/>
              </a:solidFill>
              <a:ln w="89877" cap="flat">
                <a:solidFill>
                  <a:srgbClr val="FFFFFF"/>
                </a:solidFill>
                <a:prstDash val="solid"/>
                <a:round/>
              </a:ln>
            </p:spPr>
            <p:txBody>
              <a:bodyPr rtlCol="0" anchor="ctr"/>
              <a:lstStyle/>
              <a:p>
                <a:endParaRPr lang="fr-FR"/>
              </a:p>
            </p:txBody>
          </p:sp>
        </p:grpSp>
        <p:pic>
          <p:nvPicPr>
            <p:cNvPr id="4" name="Graphique 3">
              <a:extLst>
                <a:ext uri="{FF2B5EF4-FFF2-40B4-BE49-F238E27FC236}">
                  <a16:creationId xmlns:a16="http://schemas.microsoft.com/office/drawing/2014/main" id="{5C046B26-9585-4513-B75B-389647A83505}"/>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3779250" y="969650"/>
              <a:ext cx="4633499" cy="538086"/>
            </a:xfrm>
            <a:prstGeom prst="rect">
              <a:avLst/>
            </a:prstGeom>
          </p:spPr>
        </p:pic>
      </p:grpSp>
      <p:grpSp>
        <p:nvGrpSpPr>
          <p:cNvPr id="5" name="Logos">
            <a:extLst>
              <a:ext uri="{FF2B5EF4-FFF2-40B4-BE49-F238E27FC236}">
                <a16:creationId xmlns:a16="http://schemas.microsoft.com/office/drawing/2014/main" id="{B6D3E031-6F73-4915-A85F-3B10BA4B2F0C}"/>
              </a:ext>
            </a:extLst>
          </p:cNvPr>
          <p:cNvGrpSpPr/>
          <p:nvPr/>
        </p:nvGrpSpPr>
        <p:grpSpPr>
          <a:xfrm>
            <a:off x="256623" y="197281"/>
            <a:ext cx="11661115" cy="6497999"/>
            <a:chOff x="256623" y="197281"/>
            <a:chExt cx="11661115" cy="6497999"/>
          </a:xfrm>
        </p:grpSpPr>
        <p:pic>
          <p:nvPicPr>
            <p:cNvPr id="6" name="Image 5">
              <a:extLst>
                <a:ext uri="{FF2B5EF4-FFF2-40B4-BE49-F238E27FC236}">
                  <a16:creationId xmlns:a16="http://schemas.microsoft.com/office/drawing/2014/main" id="{D1885B07-5794-461E-9627-9DD45D6C7378}"/>
                </a:ext>
              </a:extLst>
            </p:cNvPr>
            <p:cNvPicPr>
              <a:picLocks noChangeAspect="1"/>
            </p:cNvPicPr>
            <p:nvPr/>
          </p:nvPicPr>
          <p:blipFill rotWithShape="1">
            <a:blip r:embed="rId5" cstate="hqprint">
              <a:extLst>
                <a:ext uri="{28A0092B-C50C-407E-A947-70E740481C1C}">
                  <a14:useLocalDpi xmlns:a14="http://schemas.microsoft.com/office/drawing/2010/main" val="0"/>
                </a:ext>
              </a:extLst>
            </a:blip>
            <a:srcRect l="11078" t="11152" r="10477" b="11930"/>
            <a:stretch/>
          </p:blipFill>
          <p:spPr>
            <a:xfrm>
              <a:off x="256623" y="197281"/>
              <a:ext cx="891252" cy="873888"/>
            </a:xfrm>
            <a:prstGeom prst="ellipse">
              <a:avLst/>
            </a:prstGeom>
          </p:spPr>
        </p:pic>
        <p:sp>
          <p:nvSpPr>
            <p:cNvPr id="7" name="Forme libre : forme 6">
              <a:extLst>
                <a:ext uri="{FF2B5EF4-FFF2-40B4-BE49-F238E27FC236}">
                  <a16:creationId xmlns:a16="http://schemas.microsoft.com/office/drawing/2014/main" id="{DE27ACDA-631F-47F1-ACA9-18D54D54113C}"/>
                </a:ext>
              </a:extLst>
            </p:cNvPr>
            <p:cNvSpPr/>
            <p:nvPr/>
          </p:nvSpPr>
          <p:spPr>
            <a:xfrm>
              <a:off x="10330851" y="6198391"/>
              <a:ext cx="1087243" cy="234000"/>
            </a:xfrm>
            <a:custGeom>
              <a:avLst/>
              <a:gdLst>
                <a:gd name="connsiteX0" fmla="*/ 19635 w 1087243"/>
                <a:gd name="connsiteY0" fmla="*/ 0 h 246390"/>
                <a:gd name="connsiteX1" fmla="*/ 945457 w 1087243"/>
                <a:gd name="connsiteY1" fmla="*/ 0 h 246390"/>
                <a:gd name="connsiteX2" fmla="*/ 965092 w 1087243"/>
                <a:gd name="connsiteY2" fmla="*/ 19635 h 246390"/>
                <a:gd name="connsiteX3" fmla="*/ 965092 w 1087243"/>
                <a:gd name="connsiteY3" fmla="*/ 78700 h 246390"/>
                <a:gd name="connsiteX4" fmla="*/ 1087243 w 1087243"/>
                <a:gd name="connsiteY4" fmla="*/ 80962 h 246390"/>
                <a:gd name="connsiteX5" fmla="*/ 965092 w 1087243"/>
                <a:gd name="connsiteY5" fmla="*/ 154253 h 246390"/>
                <a:gd name="connsiteX6" fmla="*/ 965092 w 1087243"/>
                <a:gd name="connsiteY6" fmla="*/ 226755 h 246390"/>
                <a:gd name="connsiteX7" fmla="*/ 945457 w 1087243"/>
                <a:gd name="connsiteY7" fmla="*/ 246390 h 246390"/>
                <a:gd name="connsiteX8" fmla="*/ 19635 w 1087243"/>
                <a:gd name="connsiteY8" fmla="*/ 246390 h 246390"/>
                <a:gd name="connsiteX9" fmla="*/ 0 w 1087243"/>
                <a:gd name="connsiteY9" fmla="*/ 226755 h 246390"/>
                <a:gd name="connsiteX10" fmla="*/ 0 w 1087243"/>
                <a:gd name="connsiteY10" fmla="*/ 19635 h 246390"/>
                <a:gd name="connsiteX11" fmla="*/ 19635 w 1087243"/>
                <a:gd name="connsiteY11" fmla="*/ 0 h 246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87243" h="246390">
                  <a:moveTo>
                    <a:pt x="19635" y="0"/>
                  </a:moveTo>
                  <a:lnTo>
                    <a:pt x="945457" y="0"/>
                  </a:lnTo>
                  <a:cubicBezTo>
                    <a:pt x="956301" y="0"/>
                    <a:pt x="965092" y="8791"/>
                    <a:pt x="965092" y="19635"/>
                  </a:cubicBezTo>
                  <a:lnTo>
                    <a:pt x="965092" y="78700"/>
                  </a:lnTo>
                  <a:lnTo>
                    <a:pt x="1087243" y="80962"/>
                  </a:lnTo>
                  <a:lnTo>
                    <a:pt x="965092" y="154253"/>
                  </a:lnTo>
                  <a:lnTo>
                    <a:pt x="965092" y="226755"/>
                  </a:lnTo>
                  <a:cubicBezTo>
                    <a:pt x="965092" y="237599"/>
                    <a:pt x="956301" y="246390"/>
                    <a:pt x="945457" y="246390"/>
                  </a:cubicBezTo>
                  <a:lnTo>
                    <a:pt x="19635" y="246390"/>
                  </a:lnTo>
                  <a:cubicBezTo>
                    <a:pt x="8791" y="246390"/>
                    <a:pt x="0" y="237599"/>
                    <a:pt x="0" y="226755"/>
                  </a:cubicBezTo>
                  <a:lnTo>
                    <a:pt x="0" y="19635"/>
                  </a:lnTo>
                  <a:cubicBezTo>
                    <a:pt x="0" y="8791"/>
                    <a:pt x="8791" y="0"/>
                    <a:pt x="19635" y="0"/>
                  </a:cubicBezTo>
                  <a:close/>
                </a:path>
              </a:pathLst>
            </a:custGeom>
            <a:solidFill>
              <a:srgbClr val="FAE8C0"/>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fr-FR"/>
            </a:p>
          </p:txBody>
        </p:sp>
        <p:pic>
          <p:nvPicPr>
            <p:cNvPr id="8" name="Image 7" descr="Une image contenant texte&#10;&#10;Description générée automatiquement">
              <a:extLst>
                <a:ext uri="{FF2B5EF4-FFF2-40B4-BE49-F238E27FC236}">
                  <a16:creationId xmlns:a16="http://schemas.microsoft.com/office/drawing/2014/main" id="{4030A5E5-24B9-40E2-97E3-47955AB9D598}"/>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10328470" y="6028912"/>
              <a:ext cx="1589268" cy="666368"/>
            </a:xfrm>
            <a:prstGeom prst="rect">
              <a:avLst/>
            </a:prstGeom>
          </p:spPr>
        </p:pic>
      </p:grpSp>
      <p:sp>
        <p:nvSpPr>
          <p:cNvPr id="2" name="Graphique 2">
            <a:extLst>
              <a:ext uri="{FF2B5EF4-FFF2-40B4-BE49-F238E27FC236}">
                <a16:creationId xmlns:a16="http://schemas.microsoft.com/office/drawing/2014/main" id="{FB8754BC-0738-476F-A33A-EDB5FA2A5ACF}"/>
              </a:ext>
            </a:extLst>
          </p:cNvPr>
          <p:cNvSpPr/>
          <p:nvPr/>
        </p:nvSpPr>
        <p:spPr>
          <a:xfrm>
            <a:off x="3002178" y="2378204"/>
            <a:ext cx="2276171" cy="2275508"/>
          </a:xfrm>
          <a:custGeom>
            <a:avLst/>
            <a:gdLst>
              <a:gd name="connsiteX0" fmla="*/ 1336425 w 2276171"/>
              <a:gd name="connsiteY0" fmla="*/ 74110 h 2275508"/>
              <a:gd name="connsiteX1" fmla="*/ 479170 w 2276171"/>
              <a:gd name="connsiteY1" fmla="*/ 184816 h 2275508"/>
              <a:gd name="connsiteX2" fmla="*/ 166996 w 2276171"/>
              <a:gd name="connsiteY2" fmla="*/ 1385796 h 2275508"/>
              <a:gd name="connsiteX3" fmla="*/ 2317 w 2276171"/>
              <a:gd name="connsiteY3" fmla="*/ 1914143 h 2275508"/>
              <a:gd name="connsiteX4" fmla="*/ 203503 w 2276171"/>
              <a:gd name="connsiteY4" fmla="*/ 2062484 h 2275508"/>
              <a:gd name="connsiteX5" fmla="*/ 130262 w 2276171"/>
              <a:gd name="connsiteY5" fmla="*/ 2072625 h 2275508"/>
              <a:gd name="connsiteX6" fmla="*/ 1906746 w 2276171"/>
              <a:gd name="connsiteY6" fmla="*/ 2006596 h 2275508"/>
              <a:gd name="connsiteX7" fmla="*/ 1831533 w 2276171"/>
              <a:gd name="connsiteY7" fmla="*/ 2019779 h 2275508"/>
              <a:gd name="connsiteX8" fmla="*/ 2276105 w 2276171"/>
              <a:gd name="connsiteY8" fmla="*/ 1617462 h 2275508"/>
              <a:gd name="connsiteX9" fmla="*/ 2105454 w 2276171"/>
              <a:gd name="connsiteY9" fmla="*/ 1353288 h 2275508"/>
              <a:gd name="connsiteX10" fmla="*/ 1336313 w 2276171"/>
              <a:gd name="connsiteY10" fmla="*/ 74391 h 22755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6171" h="2275508">
                <a:moveTo>
                  <a:pt x="1336425" y="74110"/>
                </a:moveTo>
                <a:cubicBezTo>
                  <a:pt x="1246283" y="3967"/>
                  <a:pt x="811233" y="-90401"/>
                  <a:pt x="479170" y="184816"/>
                </a:cubicBezTo>
                <a:cubicBezTo>
                  <a:pt x="-62642" y="633894"/>
                  <a:pt x="238096" y="1162242"/>
                  <a:pt x="166996" y="1385796"/>
                </a:cubicBezTo>
                <a:cubicBezTo>
                  <a:pt x="95896" y="1609349"/>
                  <a:pt x="-17966" y="1784056"/>
                  <a:pt x="2317" y="1914143"/>
                </a:cubicBezTo>
                <a:cubicBezTo>
                  <a:pt x="36852" y="1973074"/>
                  <a:pt x="112065" y="2048230"/>
                  <a:pt x="203503" y="2062484"/>
                </a:cubicBezTo>
                <a:cubicBezTo>
                  <a:pt x="203503" y="2062484"/>
                  <a:pt x="166939" y="2082766"/>
                  <a:pt x="130262" y="2072625"/>
                </a:cubicBezTo>
                <a:cubicBezTo>
                  <a:pt x="219673" y="2245361"/>
                  <a:pt x="1474400" y="2454660"/>
                  <a:pt x="1906746" y="2006596"/>
                </a:cubicBezTo>
                <a:lnTo>
                  <a:pt x="1831533" y="2019779"/>
                </a:lnTo>
                <a:cubicBezTo>
                  <a:pt x="1831533" y="2019779"/>
                  <a:pt x="2176554" y="1771887"/>
                  <a:pt x="2276105" y="1617462"/>
                </a:cubicBezTo>
                <a:cubicBezTo>
                  <a:pt x="2261907" y="1538193"/>
                  <a:pt x="2167596" y="1455487"/>
                  <a:pt x="2105454" y="1353288"/>
                </a:cubicBezTo>
                <a:cubicBezTo>
                  <a:pt x="1928662" y="1062691"/>
                  <a:pt x="1899816" y="116420"/>
                  <a:pt x="1336313" y="74391"/>
                </a:cubicBezTo>
              </a:path>
            </a:pathLst>
          </a:custGeom>
          <a:solidFill>
            <a:srgbClr val="313759"/>
          </a:solidFill>
          <a:ln w="5633" cap="flat">
            <a:noFill/>
            <a:prstDash val="solid"/>
            <a:miter/>
          </a:ln>
        </p:spPr>
        <p:txBody>
          <a:bodyPr rtlCol="0" anchor="ctr"/>
          <a:lstStyle/>
          <a:p>
            <a:endParaRPr lang="fr-FR"/>
          </a:p>
        </p:txBody>
      </p:sp>
      <p:sp>
        <p:nvSpPr>
          <p:cNvPr id="10" name="Graphique 2">
            <a:extLst>
              <a:ext uri="{FF2B5EF4-FFF2-40B4-BE49-F238E27FC236}">
                <a16:creationId xmlns:a16="http://schemas.microsoft.com/office/drawing/2014/main" id="{FB8754BC-0738-476F-A33A-EDB5FA2A5ACF}"/>
              </a:ext>
            </a:extLst>
          </p:cNvPr>
          <p:cNvSpPr/>
          <p:nvPr/>
        </p:nvSpPr>
        <p:spPr>
          <a:xfrm>
            <a:off x="3299890" y="4415681"/>
            <a:ext cx="607278" cy="632293"/>
          </a:xfrm>
          <a:custGeom>
            <a:avLst/>
            <a:gdLst>
              <a:gd name="connsiteX0" fmla="*/ 49963 w 607278"/>
              <a:gd name="connsiteY0" fmla="*/ 596511 h 632293"/>
              <a:gd name="connsiteX1" fmla="*/ -66 w 607278"/>
              <a:gd name="connsiteY1" fmla="*/ 427945 h 632293"/>
              <a:gd name="connsiteX2" fmla="*/ 209797 w 607278"/>
              <a:gd name="connsiteY2" fmla="*/ 103939 h 632293"/>
              <a:gd name="connsiteX3" fmla="*/ 498365 w 607278"/>
              <a:gd name="connsiteY3" fmla="*/ 1176 h 632293"/>
              <a:gd name="connsiteX4" fmla="*/ 607213 w 607278"/>
              <a:gd name="connsiteY4" fmla="*/ 2923 h 632293"/>
              <a:gd name="connsiteX5" fmla="*/ 275263 w 607278"/>
              <a:gd name="connsiteY5" fmla="*/ 632174 h 632293"/>
              <a:gd name="connsiteX6" fmla="*/ 256333 w 607278"/>
              <a:gd name="connsiteY6" fmla="*/ 529636 h 632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7278" h="632293">
                <a:moveTo>
                  <a:pt x="49963" y="596511"/>
                </a:moveTo>
                <a:lnTo>
                  <a:pt x="-66" y="427945"/>
                </a:lnTo>
                <a:cubicBezTo>
                  <a:pt x="86189" y="261350"/>
                  <a:pt x="152387" y="145122"/>
                  <a:pt x="209797" y="103939"/>
                </a:cubicBezTo>
                <a:cubicBezTo>
                  <a:pt x="271770" y="59431"/>
                  <a:pt x="379490" y="6416"/>
                  <a:pt x="498365" y="1176"/>
                </a:cubicBezTo>
                <a:cubicBezTo>
                  <a:pt x="584451" y="-2542"/>
                  <a:pt x="607213" y="2923"/>
                  <a:pt x="607213" y="2923"/>
                </a:cubicBezTo>
                <a:cubicBezTo>
                  <a:pt x="607213" y="2923"/>
                  <a:pt x="446984" y="399212"/>
                  <a:pt x="275263" y="632174"/>
                </a:cubicBezTo>
                <a:lnTo>
                  <a:pt x="256333" y="529636"/>
                </a:lnTo>
                <a:close/>
              </a:path>
            </a:pathLst>
          </a:custGeom>
          <a:solidFill>
            <a:srgbClr val="C90630"/>
          </a:solidFill>
          <a:ln w="5633" cap="flat">
            <a:noFill/>
            <a:prstDash val="solid"/>
            <a:miter/>
          </a:ln>
        </p:spPr>
        <p:txBody>
          <a:bodyPr rtlCol="0" anchor="ctr"/>
          <a:lstStyle/>
          <a:p>
            <a:endParaRPr lang="fr-FR"/>
          </a:p>
        </p:txBody>
      </p:sp>
      <p:sp>
        <p:nvSpPr>
          <p:cNvPr id="11" name="Graphique 2">
            <a:extLst>
              <a:ext uri="{FF2B5EF4-FFF2-40B4-BE49-F238E27FC236}">
                <a16:creationId xmlns:a16="http://schemas.microsoft.com/office/drawing/2014/main" id="{FB8754BC-0738-476F-A33A-EDB5FA2A5ACF}"/>
              </a:ext>
            </a:extLst>
          </p:cNvPr>
          <p:cNvSpPr/>
          <p:nvPr/>
        </p:nvSpPr>
        <p:spPr>
          <a:xfrm>
            <a:off x="3190479" y="4843745"/>
            <a:ext cx="384852" cy="350429"/>
          </a:xfrm>
          <a:custGeom>
            <a:avLst/>
            <a:gdLst>
              <a:gd name="connsiteX0" fmla="*/ -66 w 384852"/>
              <a:gd name="connsiteY0" fmla="*/ 212222 h 350429"/>
              <a:gd name="connsiteX1" fmla="*/ 109457 w 384852"/>
              <a:gd name="connsiteY1" fmla="*/ -120 h 350429"/>
              <a:gd name="connsiteX2" fmla="*/ 159486 w 384852"/>
              <a:gd name="connsiteY2" fmla="*/ 168447 h 350429"/>
              <a:gd name="connsiteX3" fmla="*/ 365856 w 384852"/>
              <a:gd name="connsiteY3" fmla="*/ 101572 h 350429"/>
              <a:gd name="connsiteX4" fmla="*/ 384786 w 384852"/>
              <a:gd name="connsiteY4" fmla="*/ 204109 h 350429"/>
              <a:gd name="connsiteX5" fmla="*/ 299038 w 384852"/>
              <a:gd name="connsiteY5" fmla="*/ 304111 h 350429"/>
              <a:gd name="connsiteX6" fmla="*/ 270418 w 384852"/>
              <a:gd name="connsiteY6" fmla="*/ 333407 h 350429"/>
              <a:gd name="connsiteX7" fmla="*/ 89457 w 384852"/>
              <a:gd name="connsiteY7" fmla="*/ 350309 h 3504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4852" h="350429">
                <a:moveTo>
                  <a:pt x="-66" y="212222"/>
                </a:moveTo>
                <a:cubicBezTo>
                  <a:pt x="32441" y="150249"/>
                  <a:pt x="70245" y="75600"/>
                  <a:pt x="109457" y="-120"/>
                </a:cubicBezTo>
                <a:lnTo>
                  <a:pt x="159486" y="168447"/>
                </a:lnTo>
                <a:lnTo>
                  <a:pt x="365856" y="101572"/>
                </a:lnTo>
                <a:lnTo>
                  <a:pt x="384786" y="204109"/>
                </a:lnTo>
                <a:cubicBezTo>
                  <a:pt x="359118" y="239834"/>
                  <a:pt x="330430" y="273294"/>
                  <a:pt x="299038" y="304111"/>
                </a:cubicBezTo>
                <a:cubicBezTo>
                  <a:pt x="289010" y="313689"/>
                  <a:pt x="279545" y="323492"/>
                  <a:pt x="270418" y="333407"/>
                </a:cubicBezTo>
                <a:lnTo>
                  <a:pt x="89457" y="350309"/>
                </a:lnTo>
                <a:close/>
              </a:path>
            </a:pathLst>
          </a:custGeom>
          <a:solidFill>
            <a:srgbClr val="F2B602"/>
          </a:solidFill>
          <a:ln w="5633" cap="flat">
            <a:noFill/>
            <a:prstDash val="solid"/>
            <a:miter/>
          </a:ln>
        </p:spPr>
        <p:txBody>
          <a:bodyPr rtlCol="0" anchor="ctr"/>
          <a:lstStyle/>
          <a:p>
            <a:endParaRPr lang="fr-FR"/>
          </a:p>
        </p:txBody>
      </p:sp>
      <p:sp>
        <p:nvSpPr>
          <p:cNvPr id="16" name="Graphique 2">
            <a:extLst>
              <a:ext uri="{FF2B5EF4-FFF2-40B4-BE49-F238E27FC236}">
                <a16:creationId xmlns:a16="http://schemas.microsoft.com/office/drawing/2014/main" id="{FB8754BC-0738-476F-A33A-EDB5FA2A5ACF}"/>
              </a:ext>
            </a:extLst>
          </p:cNvPr>
          <p:cNvSpPr/>
          <p:nvPr/>
        </p:nvSpPr>
        <p:spPr>
          <a:xfrm rot="-597601">
            <a:off x="4415453" y="3406795"/>
            <a:ext cx="247779" cy="190989"/>
          </a:xfrm>
          <a:custGeom>
            <a:avLst/>
            <a:gdLst>
              <a:gd name="connsiteX0" fmla="*/ 247713 w 247779"/>
              <a:gd name="connsiteY0" fmla="*/ 95375 h 190989"/>
              <a:gd name="connsiteX1" fmla="*/ 123823 w 247779"/>
              <a:gd name="connsiteY1" fmla="*/ 190870 h 190989"/>
              <a:gd name="connsiteX2" fmla="*/ -66 w 247779"/>
              <a:gd name="connsiteY2" fmla="*/ 95375 h 190989"/>
              <a:gd name="connsiteX3" fmla="*/ 123823 w 247779"/>
              <a:gd name="connsiteY3" fmla="*/ -120 h 190989"/>
              <a:gd name="connsiteX4" fmla="*/ 247713 w 247779"/>
              <a:gd name="connsiteY4" fmla="*/ 95375 h 1909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7779" h="190989">
                <a:moveTo>
                  <a:pt x="247713" y="95375"/>
                </a:moveTo>
                <a:cubicBezTo>
                  <a:pt x="247713" y="148115"/>
                  <a:pt x="192246" y="190870"/>
                  <a:pt x="123823" y="190870"/>
                </a:cubicBezTo>
                <a:cubicBezTo>
                  <a:pt x="55401" y="190870"/>
                  <a:pt x="-66" y="148115"/>
                  <a:pt x="-66" y="95375"/>
                </a:cubicBezTo>
                <a:cubicBezTo>
                  <a:pt x="-66" y="42635"/>
                  <a:pt x="55401" y="-120"/>
                  <a:pt x="123823" y="-120"/>
                </a:cubicBezTo>
                <a:cubicBezTo>
                  <a:pt x="192246" y="-120"/>
                  <a:pt x="247713" y="42635"/>
                  <a:pt x="247713" y="95375"/>
                </a:cubicBezTo>
                <a:close/>
              </a:path>
            </a:pathLst>
          </a:custGeom>
          <a:solidFill>
            <a:srgbClr val="FFFFFF"/>
          </a:solidFill>
          <a:ln w="5633" cap="flat">
            <a:noFill/>
            <a:prstDash val="solid"/>
            <a:miter/>
          </a:ln>
        </p:spPr>
        <p:txBody>
          <a:bodyPr rtlCol="0" anchor="ctr"/>
          <a:lstStyle/>
          <a:p>
            <a:endParaRPr lang="fr-FR"/>
          </a:p>
        </p:txBody>
      </p:sp>
      <p:sp>
        <p:nvSpPr>
          <p:cNvPr id="17" name="Graphique 2">
            <a:extLst>
              <a:ext uri="{FF2B5EF4-FFF2-40B4-BE49-F238E27FC236}">
                <a16:creationId xmlns:a16="http://schemas.microsoft.com/office/drawing/2014/main" id="{FB8754BC-0738-476F-A33A-EDB5FA2A5ACF}"/>
              </a:ext>
            </a:extLst>
          </p:cNvPr>
          <p:cNvSpPr/>
          <p:nvPr/>
        </p:nvSpPr>
        <p:spPr>
          <a:xfrm rot="-5273400">
            <a:off x="3774168" y="3407755"/>
            <a:ext cx="190989" cy="247779"/>
          </a:xfrm>
          <a:custGeom>
            <a:avLst/>
            <a:gdLst>
              <a:gd name="connsiteX0" fmla="*/ 190923 w 190989"/>
              <a:gd name="connsiteY0" fmla="*/ 123770 h 247779"/>
              <a:gd name="connsiteX1" fmla="*/ 95428 w 190989"/>
              <a:gd name="connsiteY1" fmla="*/ 247659 h 247779"/>
              <a:gd name="connsiteX2" fmla="*/ -67 w 190989"/>
              <a:gd name="connsiteY2" fmla="*/ 123770 h 247779"/>
              <a:gd name="connsiteX3" fmla="*/ 95428 w 190989"/>
              <a:gd name="connsiteY3" fmla="*/ -120 h 247779"/>
              <a:gd name="connsiteX4" fmla="*/ 190923 w 190989"/>
              <a:gd name="connsiteY4" fmla="*/ 123770 h 2477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989" h="247779">
                <a:moveTo>
                  <a:pt x="190923" y="123770"/>
                </a:moveTo>
                <a:cubicBezTo>
                  <a:pt x="190923" y="192192"/>
                  <a:pt x="148169" y="247659"/>
                  <a:pt x="95428" y="247659"/>
                </a:cubicBezTo>
                <a:cubicBezTo>
                  <a:pt x="42688" y="247659"/>
                  <a:pt x="-67" y="192192"/>
                  <a:pt x="-67" y="123770"/>
                </a:cubicBezTo>
                <a:cubicBezTo>
                  <a:pt x="-67" y="55347"/>
                  <a:pt x="42688" y="-120"/>
                  <a:pt x="95428" y="-120"/>
                </a:cubicBezTo>
                <a:cubicBezTo>
                  <a:pt x="148168" y="-120"/>
                  <a:pt x="190923" y="55347"/>
                  <a:pt x="190923" y="123770"/>
                </a:cubicBezTo>
                <a:close/>
              </a:path>
            </a:pathLst>
          </a:custGeom>
          <a:solidFill>
            <a:srgbClr val="FFFFFF"/>
          </a:solidFill>
          <a:ln w="5633" cap="flat">
            <a:noFill/>
            <a:prstDash val="solid"/>
            <a:miter/>
          </a:ln>
        </p:spPr>
        <p:txBody>
          <a:bodyPr rtlCol="0" anchor="ctr"/>
          <a:lstStyle/>
          <a:p>
            <a:endParaRPr lang="fr-FR"/>
          </a:p>
        </p:txBody>
      </p:sp>
      <p:sp>
        <p:nvSpPr>
          <p:cNvPr id="20" name="Graphique 2">
            <a:extLst>
              <a:ext uri="{FF2B5EF4-FFF2-40B4-BE49-F238E27FC236}">
                <a16:creationId xmlns:a16="http://schemas.microsoft.com/office/drawing/2014/main" id="{FB8754BC-0738-476F-A33A-EDB5FA2A5ACF}"/>
              </a:ext>
            </a:extLst>
          </p:cNvPr>
          <p:cNvSpPr/>
          <p:nvPr/>
        </p:nvSpPr>
        <p:spPr>
          <a:xfrm>
            <a:off x="3786941" y="4424458"/>
            <a:ext cx="605588" cy="148676"/>
          </a:xfrm>
          <a:custGeom>
            <a:avLst/>
            <a:gdLst>
              <a:gd name="connsiteX0" fmla="*/ 308841 w 605588"/>
              <a:gd name="connsiteY0" fmla="*/ -52 h 148676"/>
              <a:gd name="connsiteX1" fmla="*/ -66 w 605588"/>
              <a:gd name="connsiteY1" fmla="*/ 64963 h 148676"/>
              <a:gd name="connsiteX2" fmla="*/ 605522 w 605588"/>
              <a:gd name="connsiteY2" fmla="*/ 95442 h 148676"/>
              <a:gd name="connsiteX3" fmla="*/ 308841 w 605588"/>
              <a:gd name="connsiteY3" fmla="*/ -52 h 148676"/>
            </a:gdLst>
            <a:ahLst/>
            <a:cxnLst>
              <a:cxn ang="0">
                <a:pos x="connsiteX0" y="connsiteY0"/>
              </a:cxn>
              <a:cxn ang="0">
                <a:pos x="connsiteX1" y="connsiteY1"/>
              </a:cxn>
              <a:cxn ang="0">
                <a:pos x="connsiteX2" y="connsiteY2"/>
              </a:cxn>
              <a:cxn ang="0">
                <a:pos x="connsiteX3" y="connsiteY3"/>
              </a:cxn>
            </a:cxnLst>
            <a:rect l="l" t="t" r="r" b="b"/>
            <a:pathLst>
              <a:path w="605588" h="148676">
                <a:moveTo>
                  <a:pt x="308841" y="-52"/>
                </a:moveTo>
                <a:cubicBezTo>
                  <a:pt x="233572" y="-1798"/>
                  <a:pt x="105626" y="30427"/>
                  <a:pt x="-66" y="64963"/>
                </a:cubicBezTo>
                <a:cubicBezTo>
                  <a:pt x="34526" y="115668"/>
                  <a:pt x="280390" y="207219"/>
                  <a:pt x="605522" y="95442"/>
                </a:cubicBezTo>
                <a:cubicBezTo>
                  <a:pt x="573015" y="44625"/>
                  <a:pt x="481576" y="4061"/>
                  <a:pt x="308841" y="-52"/>
                </a:cubicBezTo>
                <a:close/>
              </a:path>
            </a:pathLst>
          </a:custGeom>
          <a:solidFill>
            <a:srgbClr val="D19D82"/>
          </a:solidFill>
          <a:ln w="5633" cap="flat">
            <a:noFill/>
            <a:prstDash val="solid"/>
            <a:miter/>
          </a:ln>
        </p:spPr>
        <p:txBody>
          <a:bodyPr rtlCol="0" anchor="ctr"/>
          <a:lstStyle/>
          <a:p>
            <a:endParaRPr lang="fr-FR"/>
          </a:p>
        </p:txBody>
      </p:sp>
      <p:sp>
        <p:nvSpPr>
          <p:cNvPr id="21" name="Graphique 2">
            <a:extLst>
              <a:ext uri="{FF2B5EF4-FFF2-40B4-BE49-F238E27FC236}">
                <a16:creationId xmlns:a16="http://schemas.microsoft.com/office/drawing/2014/main" id="{FB8754BC-0738-476F-A33A-EDB5FA2A5ACF}"/>
              </a:ext>
            </a:extLst>
          </p:cNvPr>
          <p:cNvSpPr/>
          <p:nvPr/>
        </p:nvSpPr>
        <p:spPr>
          <a:xfrm>
            <a:off x="4750170" y="3534224"/>
            <a:ext cx="158959" cy="315249"/>
          </a:xfrm>
          <a:custGeom>
            <a:avLst/>
            <a:gdLst>
              <a:gd name="connsiteX0" fmla="*/ 82639 w 158959"/>
              <a:gd name="connsiteY0" fmla="*/ 32758 h 315249"/>
              <a:gd name="connsiteX1" fmla="*/ 154359 w 158959"/>
              <a:gd name="connsiteY1" fmla="*/ 115971 h 315249"/>
              <a:gd name="connsiteX2" fmla="*/ -66 w 158959"/>
              <a:gd name="connsiteY2" fmla="*/ 315130 h 315249"/>
            </a:gdLst>
            <a:ahLst/>
            <a:cxnLst>
              <a:cxn ang="0">
                <a:pos x="connsiteX0" y="connsiteY0"/>
              </a:cxn>
              <a:cxn ang="0">
                <a:pos x="connsiteX1" y="connsiteY1"/>
              </a:cxn>
              <a:cxn ang="0">
                <a:pos x="connsiteX2" y="connsiteY2"/>
              </a:cxn>
            </a:cxnLst>
            <a:rect l="l" t="t" r="r" b="b"/>
            <a:pathLst>
              <a:path w="158959" h="315249">
                <a:moveTo>
                  <a:pt x="82639" y="32758"/>
                </a:moveTo>
                <a:cubicBezTo>
                  <a:pt x="97457" y="-26285"/>
                  <a:pt x="178754" y="-10003"/>
                  <a:pt x="154359" y="115971"/>
                </a:cubicBezTo>
                <a:cubicBezTo>
                  <a:pt x="129964" y="241945"/>
                  <a:pt x="-66" y="315130"/>
                  <a:pt x="-66" y="315130"/>
                </a:cubicBezTo>
                <a:close/>
              </a:path>
            </a:pathLst>
          </a:custGeom>
          <a:solidFill>
            <a:srgbClr val="D19D82"/>
          </a:solidFill>
          <a:ln w="5633" cap="flat">
            <a:noFill/>
            <a:prstDash val="solid"/>
            <a:miter/>
          </a:ln>
        </p:spPr>
        <p:txBody>
          <a:bodyPr rtlCol="0" anchor="ctr"/>
          <a:lstStyle/>
          <a:p>
            <a:endParaRPr lang="fr-FR"/>
          </a:p>
        </p:txBody>
      </p:sp>
      <p:sp>
        <p:nvSpPr>
          <p:cNvPr id="22" name="Graphique 2">
            <a:extLst>
              <a:ext uri="{FF2B5EF4-FFF2-40B4-BE49-F238E27FC236}">
                <a16:creationId xmlns:a16="http://schemas.microsoft.com/office/drawing/2014/main" id="{FB8754BC-0738-476F-A33A-EDB5FA2A5ACF}"/>
              </a:ext>
            </a:extLst>
          </p:cNvPr>
          <p:cNvSpPr/>
          <p:nvPr/>
        </p:nvSpPr>
        <p:spPr>
          <a:xfrm>
            <a:off x="3356439" y="3717970"/>
            <a:ext cx="249428" cy="225897"/>
          </a:xfrm>
          <a:custGeom>
            <a:avLst/>
            <a:gdLst>
              <a:gd name="connsiteX0" fmla="*/ 87500 w 249428"/>
              <a:gd name="connsiteY0" fmla="*/ 11494 h 225897"/>
              <a:gd name="connsiteX1" fmla="*/ 27894 w 249428"/>
              <a:gd name="connsiteY1" fmla="*/ 153694 h 225897"/>
              <a:gd name="connsiteX2" fmla="*/ 249362 w 249428"/>
              <a:gd name="connsiteY2" fmla="*/ 218766 h 225897"/>
            </a:gdLst>
            <a:ahLst/>
            <a:cxnLst>
              <a:cxn ang="0">
                <a:pos x="connsiteX0" y="connsiteY0"/>
              </a:cxn>
              <a:cxn ang="0">
                <a:pos x="connsiteX1" y="connsiteY1"/>
              </a:cxn>
              <a:cxn ang="0">
                <a:pos x="connsiteX2" y="connsiteY2"/>
              </a:cxn>
            </a:cxnLst>
            <a:rect l="l" t="t" r="r" b="b"/>
            <a:pathLst>
              <a:path w="249428" h="225897">
                <a:moveTo>
                  <a:pt x="87500" y="11494"/>
                </a:moveTo>
                <a:cubicBezTo>
                  <a:pt x="38035" y="-31211"/>
                  <a:pt x="-43262" y="50086"/>
                  <a:pt x="27894" y="153694"/>
                </a:cubicBezTo>
                <a:cubicBezTo>
                  <a:pt x="99050" y="257301"/>
                  <a:pt x="249362" y="218766"/>
                  <a:pt x="249362" y="218766"/>
                </a:cubicBezTo>
                <a:close/>
              </a:path>
            </a:pathLst>
          </a:custGeom>
          <a:solidFill>
            <a:srgbClr val="D19D82"/>
          </a:solidFill>
          <a:ln w="5633" cap="flat">
            <a:noFill/>
            <a:prstDash val="solid"/>
            <a:miter/>
          </a:ln>
        </p:spPr>
        <p:txBody>
          <a:bodyPr rtlCol="0" anchor="ctr"/>
          <a:lstStyle/>
          <a:p>
            <a:endParaRPr lang="fr-FR"/>
          </a:p>
        </p:txBody>
      </p:sp>
      <p:grpSp>
        <p:nvGrpSpPr>
          <p:cNvPr id="915" name="Olhos WW">
            <a:extLst>
              <a:ext uri="{FF2B5EF4-FFF2-40B4-BE49-F238E27FC236}">
                <a16:creationId xmlns:a16="http://schemas.microsoft.com/office/drawing/2014/main" id="{43E2285E-F617-4D57-9F3F-6C7A918F1D48}"/>
              </a:ext>
            </a:extLst>
          </p:cNvPr>
          <p:cNvGrpSpPr/>
          <p:nvPr/>
        </p:nvGrpSpPr>
        <p:grpSpPr>
          <a:xfrm>
            <a:off x="3873422" y="3465354"/>
            <a:ext cx="798268" cy="169467"/>
            <a:chOff x="3873422" y="3465354"/>
            <a:chExt cx="798268" cy="169467"/>
          </a:xfrm>
        </p:grpSpPr>
        <p:grpSp>
          <p:nvGrpSpPr>
            <p:cNvPr id="905" name="Olhos l">
              <a:extLst>
                <a:ext uri="{FF2B5EF4-FFF2-40B4-BE49-F238E27FC236}">
                  <a16:creationId xmlns:a16="http://schemas.microsoft.com/office/drawing/2014/main" id="{3AF82B70-3875-40E2-9F8B-9503CA45E135}"/>
                </a:ext>
              </a:extLst>
            </p:cNvPr>
            <p:cNvGrpSpPr/>
            <p:nvPr/>
          </p:nvGrpSpPr>
          <p:grpSpPr>
            <a:xfrm>
              <a:off x="3873422" y="3502199"/>
              <a:ext cx="132622" cy="132622"/>
              <a:chOff x="3873422" y="3502199"/>
              <a:chExt cx="132622" cy="132622"/>
            </a:xfrm>
          </p:grpSpPr>
          <p:sp>
            <p:nvSpPr>
              <p:cNvPr id="19" name="Graphique 2">
                <a:extLst>
                  <a:ext uri="{FF2B5EF4-FFF2-40B4-BE49-F238E27FC236}">
                    <a16:creationId xmlns:a16="http://schemas.microsoft.com/office/drawing/2014/main" id="{FB8754BC-0738-476F-A33A-EDB5FA2A5ACF}"/>
                  </a:ext>
                </a:extLst>
              </p:cNvPr>
              <p:cNvSpPr/>
              <p:nvPr/>
            </p:nvSpPr>
            <p:spPr>
              <a:xfrm>
                <a:off x="3873422" y="3502199"/>
                <a:ext cx="132622" cy="132622"/>
              </a:xfrm>
              <a:custGeom>
                <a:avLst/>
                <a:gdLst>
                  <a:gd name="connsiteX0" fmla="*/ 132622 w 132622"/>
                  <a:gd name="connsiteY0" fmla="*/ 66311 h 132622"/>
                  <a:gd name="connsiteX1" fmla="*/ 66311 w 132622"/>
                  <a:gd name="connsiteY1" fmla="*/ 132622 h 132622"/>
                  <a:gd name="connsiteX2" fmla="*/ 0 w 132622"/>
                  <a:gd name="connsiteY2" fmla="*/ 66311 h 132622"/>
                  <a:gd name="connsiteX3" fmla="*/ 66311 w 132622"/>
                  <a:gd name="connsiteY3" fmla="*/ 0 h 132622"/>
                  <a:gd name="connsiteX4" fmla="*/ 132622 w 132622"/>
                  <a:gd name="connsiteY4" fmla="*/ 66311 h 1326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2622" h="132622">
                    <a:moveTo>
                      <a:pt x="132622" y="66311"/>
                    </a:moveTo>
                    <a:cubicBezTo>
                      <a:pt x="132622" y="102934"/>
                      <a:pt x="102934" y="132622"/>
                      <a:pt x="66311" y="132622"/>
                    </a:cubicBezTo>
                    <a:cubicBezTo>
                      <a:pt x="29688" y="132622"/>
                      <a:pt x="0" y="102934"/>
                      <a:pt x="0" y="66311"/>
                    </a:cubicBezTo>
                    <a:cubicBezTo>
                      <a:pt x="0" y="29688"/>
                      <a:pt x="29688" y="0"/>
                      <a:pt x="66311" y="0"/>
                    </a:cubicBezTo>
                    <a:cubicBezTo>
                      <a:pt x="102933" y="0"/>
                      <a:pt x="132622" y="29689"/>
                      <a:pt x="132622" y="66311"/>
                    </a:cubicBezTo>
                    <a:close/>
                  </a:path>
                </a:pathLst>
              </a:custGeom>
              <a:solidFill>
                <a:srgbClr val="1760BF"/>
              </a:solidFill>
              <a:ln w="5633" cap="flat">
                <a:noFill/>
                <a:prstDash val="solid"/>
                <a:miter/>
              </a:ln>
            </p:spPr>
            <p:txBody>
              <a:bodyPr rtlCol="0" anchor="ctr"/>
              <a:lstStyle/>
              <a:p>
                <a:endParaRPr lang="fr-FR"/>
              </a:p>
            </p:txBody>
          </p:sp>
          <p:sp>
            <p:nvSpPr>
              <p:cNvPr id="33" name="Graphique 2">
                <a:extLst>
                  <a:ext uri="{FF2B5EF4-FFF2-40B4-BE49-F238E27FC236}">
                    <a16:creationId xmlns:a16="http://schemas.microsoft.com/office/drawing/2014/main" id="{FB8754BC-0738-476F-A33A-EDB5FA2A5ACF}"/>
                  </a:ext>
                </a:extLst>
              </p:cNvPr>
              <p:cNvSpPr/>
              <p:nvPr/>
            </p:nvSpPr>
            <p:spPr>
              <a:xfrm>
                <a:off x="3883337" y="3503383"/>
                <a:ext cx="36395" cy="36395"/>
              </a:xfrm>
              <a:custGeom>
                <a:avLst/>
                <a:gdLst>
                  <a:gd name="connsiteX0" fmla="*/ 36395 w 36395"/>
                  <a:gd name="connsiteY0" fmla="*/ 18198 h 36395"/>
                  <a:gd name="connsiteX1" fmla="*/ 18197 w 36395"/>
                  <a:gd name="connsiteY1" fmla="*/ 36395 h 36395"/>
                  <a:gd name="connsiteX2" fmla="*/ 0 w 36395"/>
                  <a:gd name="connsiteY2" fmla="*/ 18198 h 36395"/>
                  <a:gd name="connsiteX3" fmla="*/ 18197 w 36395"/>
                  <a:gd name="connsiteY3" fmla="*/ 0 h 36395"/>
                  <a:gd name="connsiteX4" fmla="*/ 36395 w 36395"/>
                  <a:gd name="connsiteY4" fmla="*/ 18198 h 363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395" h="36395">
                    <a:moveTo>
                      <a:pt x="36395" y="18198"/>
                    </a:moveTo>
                    <a:cubicBezTo>
                      <a:pt x="36395" y="28248"/>
                      <a:pt x="28248" y="36395"/>
                      <a:pt x="18197" y="36395"/>
                    </a:cubicBezTo>
                    <a:cubicBezTo>
                      <a:pt x="8147" y="36395"/>
                      <a:pt x="0" y="28248"/>
                      <a:pt x="0" y="18198"/>
                    </a:cubicBezTo>
                    <a:cubicBezTo>
                      <a:pt x="0" y="8147"/>
                      <a:pt x="8147" y="0"/>
                      <a:pt x="18197" y="0"/>
                    </a:cubicBezTo>
                    <a:cubicBezTo>
                      <a:pt x="28248" y="0"/>
                      <a:pt x="36395" y="8147"/>
                      <a:pt x="36395" y="18198"/>
                    </a:cubicBezTo>
                    <a:close/>
                  </a:path>
                </a:pathLst>
              </a:custGeom>
              <a:solidFill>
                <a:srgbClr val="FFFFFF"/>
              </a:solidFill>
              <a:ln w="5633" cap="flat">
                <a:noFill/>
                <a:prstDash val="solid"/>
                <a:miter/>
              </a:ln>
            </p:spPr>
            <p:txBody>
              <a:bodyPr rtlCol="0" anchor="ctr"/>
              <a:lstStyle/>
              <a:p>
                <a:endParaRPr lang="fr-FR"/>
              </a:p>
            </p:txBody>
          </p:sp>
        </p:grpSp>
        <p:grpSp>
          <p:nvGrpSpPr>
            <p:cNvPr id="906" name="Olhos R">
              <a:extLst>
                <a:ext uri="{FF2B5EF4-FFF2-40B4-BE49-F238E27FC236}">
                  <a16:creationId xmlns:a16="http://schemas.microsoft.com/office/drawing/2014/main" id="{43D70B49-6456-4C1C-8F7D-1B8FAA4AE8FD}"/>
                </a:ext>
              </a:extLst>
            </p:cNvPr>
            <p:cNvGrpSpPr/>
            <p:nvPr/>
          </p:nvGrpSpPr>
          <p:grpSpPr>
            <a:xfrm>
              <a:off x="4539068" y="3465354"/>
              <a:ext cx="132622" cy="139495"/>
              <a:chOff x="4539068" y="3465354"/>
              <a:chExt cx="132622" cy="139495"/>
            </a:xfrm>
          </p:grpSpPr>
          <p:sp>
            <p:nvSpPr>
              <p:cNvPr id="18" name="Graphique 2">
                <a:extLst>
                  <a:ext uri="{FF2B5EF4-FFF2-40B4-BE49-F238E27FC236}">
                    <a16:creationId xmlns:a16="http://schemas.microsoft.com/office/drawing/2014/main" id="{FB8754BC-0738-476F-A33A-EDB5FA2A5ACF}"/>
                  </a:ext>
                </a:extLst>
              </p:cNvPr>
              <p:cNvSpPr/>
              <p:nvPr/>
            </p:nvSpPr>
            <p:spPr>
              <a:xfrm>
                <a:off x="4539068" y="3472227"/>
                <a:ext cx="132622" cy="132622"/>
              </a:xfrm>
              <a:custGeom>
                <a:avLst/>
                <a:gdLst>
                  <a:gd name="connsiteX0" fmla="*/ 132622 w 132622"/>
                  <a:gd name="connsiteY0" fmla="*/ 66311 h 132622"/>
                  <a:gd name="connsiteX1" fmla="*/ 66311 w 132622"/>
                  <a:gd name="connsiteY1" fmla="*/ 132622 h 132622"/>
                  <a:gd name="connsiteX2" fmla="*/ 0 w 132622"/>
                  <a:gd name="connsiteY2" fmla="*/ 66311 h 132622"/>
                  <a:gd name="connsiteX3" fmla="*/ 66311 w 132622"/>
                  <a:gd name="connsiteY3" fmla="*/ 0 h 132622"/>
                  <a:gd name="connsiteX4" fmla="*/ 132622 w 132622"/>
                  <a:gd name="connsiteY4" fmla="*/ 66311 h 1326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2622" h="132622">
                    <a:moveTo>
                      <a:pt x="132622" y="66311"/>
                    </a:moveTo>
                    <a:cubicBezTo>
                      <a:pt x="132622" y="102934"/>
                      <a:pt x="102934" y="132622"/>
                      <a:pt x="66311" y="132622"/>
                    </a:cubicBezTo>
                    <a:cubicBezTo>
                      <a:pt x="29689" y="132622"/>
                      <a:pt x="0" y="102933"/>
                      <a:pt x="0" y="66311"/>
                    </a:cubicBezTo>
                    <a:cubicBezTo>
                      <a:pt x="0" y="29688"/>
                      <a:pt x="29688" y="0"/>
                      <a:pt x="66311" y="0"/>
                    </a:cubicBezTo>
                    <a:cubicBezTo>
                      <a:pt x="102933" y="0"/>
                      <a:pt x="132622" y="29689"/>
                      <a:pt x="132622" y="66311"/>
                    </a:cubicBezTo>
                    <a:close/>
                  </a:path>
                </a:pathLst>
              </a:custGeom>
              <a:solidFill>
                <a:srgbClr val="1760BF"/>
              </a:solidFill>
              <a:ln w="5633" cap="flat">
                <a:noFill/>
                <a:prstDash val="solid"/>
                <a:miter/>
              </a:ln>
            </p:spPr>
            <p:txBody>
              <a:bodyPr rtlCol="0" anchor="ctr"/>
              <a:lstStyle/>
              <a:p>
                <a:endParaRPr lang="fr-FR"/>
              </a:p>
            </p:txBody>
          </p:sp>
          <p:sp>
            <p:nvSpPr>
              <p:cNvPr id="34" name="Graphique 2">
                <a:extLst>
                  <a:ext uri="{FF2B5EF4-FFF2-40B4-BE49-F238E27FC236}">
                    <a16:creationId xmlns:a16="http://schemas.microsoft.com/office/drawing/2014/main" id="{FB8754BC-0738-476F-A33A-EDB5FA2A5ACF}"/>
                  </a:ext>
                </a:extLst>
              </p:cNvPr>
              <p:cNvSpPr/>
              <p:nvPr/>
            </p:nvSpPr>
            <p:spPr>
              <a:xfrm>
                <a:off x="4549885" y="3465354"/>
                <a:ext cx="36395" cy="36395"/>
              </a:xfrm>
              <a:custGeom>
                <a:avLst/>
                <a:gdLst>
                  <a:gd name="connsiteX0" fmla="*/ 36395 w 36395"/>
                  <a:gd name="connsiteY0" fmla="*/ 18198 h 36395"/>
                  <a:gd name="connsiteX1" fmla="*/ 18198 w 36395"/>
                  <a:gd name="connsiteY1" fmla="*/ 36395 h 36395"/>
                  <a:gd name="connsiteX2" fmla="*/ 0 w 36395"/>
                  <a:gd name="connsiteY2" fmla="*/ 18198 h 36395"/>
                  <a:gd name="connsiteX3" fmla="*/ 18198 w 36395"/>
                  <a:gd name="connsiteY3" fmla="*/ 0 h 36395"/>
                  <a:gd name="connsiteX4" fmla="*/ 36395 w 36395"/>
                  <a:gd name="connsiteY4" fmla="*/ 18198 h 363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395" h="36395">
                    <a:moveTo>
                      <a:pt x="36395" y="18198"/>
                    </a:moveTo>
                    <a:cubicBezTo>
                      <a:pt x="36395" y="28248"/>
                      <a:pt x="28248" y="36395"/>
                      <a:pt x="18198" y="36395"/>
                    </a:cubicBezTo>
                    <a:cubicBezTo>
                      <a:pt x="8148" y="36395"/>
                      <a:pt x="0" y="28248"/>
                      <a:pt x="0" y="18198"/>
                    </a:cubicBezTo>
                    <a:cubicBezTo>
                      <a:pt x="0" y="8147"/>
                      <a:pt x="8148" y="0"/>
                      <a:pt x="18198" y="0"/>
                    </a:cubicBezTo>
                    <a:cubicBezTo>
                      <a:pt x="28248" y="0"/>
                      <a:pt x="36395" y="8147"/>
                      <a:pt x="36395" y="18198"/>
                    </a:cubicBezTo>
                    <a:close/>
                  </a:path>
                </a:pathLst>
              </a:custGeom>
              <a:solidFill>
                <a:srgbClr val="FFFFFF"/>
              </a:solidFill>
              <a:ln w="5633" cap="flat">
                <a:noFill/>
                <a:prstDash val="solid"/>
                <a:miter/>
              </a:ln>
            </p:spPr>
            <p:txBody>
              <a:bodyPr rtlCol="0" anchor="ctr"/>
              <a:lstStyle/>
              <a:p>
                <a:endParaRPr lang="fr-FR"/>
              </a:p>
            </p:txBody>
          </p:sp>
        </p:grpSp>
      </p:grpSp>
      <p:sp>
        <p:nvSpPr>
          <p:cNvPr id="23" name="cara ww">
            <a:extLst>
              <a:ext uri="{FF2B5EF4-FFF2-40B4-BE49-F238E27FC236}">
                <a16:creationId xmlns:a16="http://schemas.microsoft.com/office/drawing/2014/main" id="{FB8754BC-0738-476F-A33A-EDB5FA2A5ACF}"/>
              </a:ext>
            </a:extLst>
          </p:cNvPr>
          <p:cNvSpPr/>
          <p:nvPr/>
        </p:nvSpPr>
        <p:spPr>
          <a:xfrm>
            <a:off x="3403006" y="2430149"/>
            <a:ext cx="1430637" cy="1899896"/>
          </a:xfrm>
          <a:custGeom>
            <a:avLst/>
            <a:gdLst>
              <a:gd name="connsiteX0" fmla="*/ 935597 w 1430637"/>
              <a:gd name="connsiteY0" fmla="*/ 22165 h 1899896"/>
              <a:gd name="connsiteX1" fmla="*/ 40933 w 1430637"/>
              <a:gd name="connsiteY1" fmla="*/ 1299315 h 1899896"/>
              <a:gd name="connsiteX2" fmla="*/ 587873 w 1430637"/>
              <a:gd name="connsiteY2" fmla="*/ 1844903 h 1899896"/>
              <a:gd name="connsiteX3" fmla="*/ 691536 w 1430637"/>
              <a:gd name="connsiteY3" fmla="*/ 1899777 h 1899896"/>
              <a:gd name="connsiteX4" fmla="*/ 856103 w 1430637"/>
              <a:gd name="connsiteY4" fmla="*/ 1869298 h 1899896"/>
              <a:gd name="connsiteX5" fmla="*/ 1413860 w 1430637"/>
              <a:gd name="connsiteY5" fmla="*/ 1326752 h 1899896"/>
              <a:gd name="connsiteX6" fmla="*/ 935597 w 1430637"/>
              <a:gd name="connsiteY6" fmla="*/ 22165 h 1899896"/>
              <a:gd name="connsiteX7" fmla="*/ 463476 w 1430637"/>
              <a:gd name="connsiteY7" fmla="*/ 1197060 h 1899896"/>
              <a:gd name="connsiteX8" fmla="*/ 343192 w 1430637"/>
              <a:gd name="connsiteY8" fmla="*/ 1097058 h 1899896"/>
              <a:gd name="connsiteX9" fmla="*/ 470518 w 1430637"/>
              <a:gd name="connsiteY9" fmla="*/ 1006183 h 1899896"/>
              <a:gd name="connsiteX10" fmla="*/ 590802 w 1430637"/>
              <a:gd name="connsiteY10" fmla="*/ 1106185 h 1899896"/>
              <a:gd name="connsiteX11" fmla="*/ 463476 w 1430637"/>
              <a:gd name="connsiteY11" fmla="*/ 1197060 h 1899896"/>
              <a:gd name="connsiteX12" fmla="*/ 1153010 w 1430637"/>
              <a:gd name="connsiteY12" fmla="*/ 1166017 h 1899896"/>
              <a:gd name="connsiteX13" fmla="*/ 1014472 w 1430637"/>
              <a:gd name="connsiteY13" fmla="*/ 1093396 h 1899896"/>
              <a:gd name="connsiteX14" fmla="*/ 1119995 w 1430637"/>
              <a:gd name="connsiteY14" fmla="*/ 977901 h 1899896"/>
              <a:gd name="connsiteX15" fmla="*/ 1258533 w 1430637"/>
              <a:gd name="connsiteY15" fmla="*/ 1050522 h 1899896"/>
              <a:gd name="connsiteX16" fmla="*/ 1152784 w 1430637"/>
              <a:gd name="connsiteY16" fmla="*/ 1166017 h 1899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30637" h="1899896">
                <a:moveTo>
                  <a:pt x="935597" y="22165"/>
                </a:moveTo>
                <a:cubicBezTo>
                  <a:pt x="463138" y="-103077"/>
                  <a:pt x="-167521" y="296480"/>
                  <a:pt x="40933" y="1299315"/>
                </a:cubicBezTo>
                <a:cubicBezTo>
                  <a:pt x="94117" y="1503488"/>
                  <a:pt x="319642" y="1820508"/>
                  <a:pt x="587873" y="1844903"/>
                </a:cubicBezTo>
                <a:lnTo>
                  <a:pt x="691536" y="1899777"/>
                </a:lnTo>
                <a:lnTo>
                  <a:pt x="856103" y="1869298"/>
                </a:lnTo>
                <a:cubicBezTo>
                  <a:pt x="1045120" y="1823550"/>
                  <a:pt x="1359042" y="1710759"/>
                  <a:pt x="1413860" y="1326752"/>
                </a:cubicBezTo>
                <a:cubicBezTo>
                  <a:pt x="1468678" y="942745"/>
                  <a:pt x="1408057" y="147125"/>
                  <a:pt x="935597" y="22165"/>
                </a:cubicBezTo>
                <a:close/>
                <a:moveTo>
                  <a:pt x="463476" y="1197060"/>
                </a:moveTo>
                <a:cubicBezTo>
                  <a:pt x="395080" y="1194525"/>
                  <a:pt x="341277" y="1149735"/>
                  <a:pt x="343192" y="1097058"/>
                </a:cubicBezTo>
                <a:cubicBezTo>
                  <a:pt x="345108" y="1044381"/>
                  <a:pt x="402179" y="1003648"/>
                  <a:pt x="470518" y="1006183"/>
                </a:cubicBezTo>
                <a:cubicBezTo>
                  <a:pt x="538858" y="1008718"/>
                  <a:pt x="592774" y="1053451"/>
                  <a:pt x="590802" y="1106185"/>
                </a:cubicBezTo>
                <a:cubicBezTo>
                  <a:pt x="588830" y="1158918"/>
                  <a:pt x="531646" y="1199595"/>
                  <a:pt x="463476" y="1197060"/>
                </a:cubicBezTo>
                <a:close/>
                <a:moveTo>
                  <a:pt x="1153010" y="1166017"/>
                </a:moveTo>
                <a:cubicBezTo>
                  <a:pt x="1085403" y="1177848"/>
                  <a:pt x="1023430" y="1145340"/>
                  <a:pt x="1014472" y="1093396"/>
                </a:cubicBezTo>
                <a:cubicBezTo>
                  <a:pt x="1005514" y="1041451"/>
                  <a:pt x="1052557" y="989732"/>
                  <a:pt x="1119995" y="977901"/>
                </a:cubicBezTo>
                <a:cubicBezTo>
                  <a:pt x="1187433" y="966070"/>
                  <a:pt x="1249575" y="998577"/>
                  <a:pt x="1258533" y="1050522"/>
                </a:cubicBezTo>
                <a:cubicBezTo>
                  <a:pt x="1267491" y="1102467"/>
                  <a:pt x="1220166" y="1154186"/>
                  <a:pt x="1152784" y="1166017"/>
                </a:cubicBezTo>
                <a:close/>
              </a:path>
            </a:pathLst>
          </a:custGeom>
          <a:solidFill>
            <a:srgbClr val="D19D82"/>
          </a:solidFill>
          <a:ln w="5633" cap="flat">
            <a:noFill/>
            <a:prstDash val="solid"/>
            <a:miter/>
          </a:ln>
        </p:spPr>
        <p:txBody>
          <a:bodyPr rtlCol="0" anchor="ctr"/>
          <a:lstStyle/>
          <a:p>
            <a:endParaRPr lang="fr-FR"/>
          </a:p>
        </p:txBody>
      </p:sp>
      <p:grpSp>
        <p:nvGrpSpPr>
          <p:cNvPr id="925" name="Bracos r">
            <a:extLst>
              <a:ext uri="{FF2B5EF4-FFF2-40B4-BE49-F238E27FC236}">
                <a16:creationId xmlns:a16="http://schemas.microsoft.com/office/drawing/2014/main" id="{04D62133-33D3-426E-BEDD-024C8CEA80F8}"/>
              </a:ext>
            </a:extLst>
          </p:cNvPr>
          <p:cNvGrpSpPr/>
          <p:nvPr/>
        </p:nvGrpSpPr>
        <p:grpSpPr>
          <a:xfrm>
            <a:off x="2240462" y="2280388"/>
            <a:ext cx="4311811" cy="4311811"/>
            <a:chOff x="2240462" y="2280388"/>
            <a:chExt cx="4311811" cy="4311811"/>
          </a:xfrm>
        </p:grpSpPr>
        <p:grpSp>
          <p:nvGrpSpPr>
            <p:cNvPr id="617" name="Braco WW">
              <a:extLst>
                <a:ext uri="{FF2B5EF4-FFF2-40B4-BE49-F238E27FC236}">
                  <a16:creationId xmlns:a16="http://schemas.microsoft.com/office/drawing/2014/main" id="{E617A6EE-7373-44FE-B54B-EFC206AD046B}"/>
                </a:ext>
              </a:extLst>
            </p:cNvPr>
            <p:cNvGrpSpPr/>
            <p:nvPr/>
          </p:nvGrpSpPr>
          <p:grpSpPr>
            <a:xfrm>
              <a:off x="4359459" y="3947872"/>
              <a:ext cx="1517740" cy="1278187"/>
              <a:chOff x="4359459" y="3947872"/>
              <a:chExt cx="1517740" cy="1278187"/>
            </a:xfrm>
          </p:grpSpPr>
          <p:sp>
            <p:nvSpPr>
              <p:cNvPr id="12" name="Graphique 2">
                <a:extLst>
                  <a:ext uri="{FF2B5EF4-FFF2-40B4-BE49-F238E27FC236}">
                    <a16:creationId xmlns:a16="http://schemas.microsoft.com/office/drawing/2014/main" id="{FB8754BC-0738-476F-A33A-EDB5FA2A5ACF}"/>
                  </a:ext>
                </a:extLst>
              </p:cNvPr>
              <p:cNvSpPr/>
              <p:nvPr/>
            </p:nvSpPr>
            <p:spPr>
              <a:xfrm>
                <a:off x="5513433" y="3947872"/>
                <a:ext cx="330106" cy="548287"/>
              </a:xfrm>
              <a:custGeom>
                <a:avLst/>
                <a:gdLst>
                  <a:gd name="connsiteX0" fmla="*/ 286212 w 330106"/>
                  <a:gd name="connsiteY0" fmla="*/ 529381 h 548287"/>
                  <a:gd name="connsiteX1" fmla="*/ 142040 w 330106"/>
                  <a:gd name="connsiteY1" fmla="*/ 520310 h 548287"/>
                  <a:gd name="connsiteX2" fmla="*/ 140519 w 330106"/>
                  <a:gd name="connsiteY2" fmla="*/ 392308 h 548287"/>
                  <a:gd name="connsiteX3" fmla="*/ 9 w 330106"/>
                  <a:gd name="connsiteY3" fmla="*/ 278221 h 548287"/>
                  <a:gd name="connsiteX4" fmla="*/ 107560 w 330106"/>
                  <a:gd name="connsiteY4" fmla="*/ 278221 h 548287"/>
                  <a:gd name="connsiteX5" fmla="*/ 58038 w 330106"/>
                  <a:gd name="connsiteY5" fmla="*/ 60189 h 548287"/>
                  <a:gd name="connsiteX6" fmla="*/ 158885 w 330106"/>
                  <a:gd name="connsiteY6" fmla="*/ 200529 h 548287"/>
                  <a:gd name="connsiteX7" fmla="*/ 209083 w 330106"/>
                  <a:gd name="connsiteY7" fmla="*/ -94 h 548287"/>
                  <a:gd name="connsiteX8" fmla="*/ 235506 w 330106"/>
                  <a:gd name="connsiteY8" fmla="*/ 197769 h 548287"/>
                  <a:gd name="connsiteX9" fmla="*/ 329649 w 330106"/>
                  <a:gd name="connsiteY9" fmla="*/ 296756 h 548287"/>
                  <a:gd name="connsiteX10" fmla="*/ 279507 w 330106"/>
                  <a:gd name="connsiteY10" fmla="*/ 404477 h 548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0106" h="548287">
                    <a:moveTo>
                      <a:pt x="286212" y="529381"/>
                    </a:moveTo>
                    <a:cubicBezTo>
                      <a:pt x="244464" y="553944"/>
                      <a:pt x="186548" y="557832"/>
                      <a:pt x="142040" y="520310"/>
                    </a:cubicBezTo>
                    <a:lnTo>
                      <a:pt x="140519" y="392308"/>
                    </a:lnTo>
                    <a:cubicBezTo>
                      <a:pt x="109307" y="378110"/>
                      <a:pt x="2882" y="316193"/>
                      <a:pt x="9" y="278221"/>
                    </a:cubicBezTo>
                    <a:cubicBezTo>
                      <a:pt x="-2864" y="240248"/>
                      <a:pt x="77194" y="268080"/>
                      <a:pt x="107560" y="278221"/>
                    </a:cubicBezTo>
                    <a:cubicBezTo>
                      <a:pt x="137927" y="288362"/>
                      <a:pt x="28686" y="92302"/>
                      <a:pt x="58038" y="60189"/>
                    </a:cubicBezTo>
                    <a:cubicBezTo>
                      <a:pt x="87391" y="28075"/>
                      <a:pt x="150885" y="202220"/>
                      <a:pt x="158885" y="200529"/>
                    </a:cubicBezTo>
                    <a:cubicBezTo>
                      <a:pt x="166885" y="198839"/>
                      <a:pt x="175055" y="1878"/>
                      <a:pt x="209083" y="-94"/>
                    </a:cubicBezTo>
                    <a:cubicBezTo>
                      <a:pt x="243112" y="-2066"/>
                      <a:pt x="241873" y="109823"/>
                      <a:pt x="235506" y="197769"/>
                    </a:cubicBezTo>
                    <a:cubicBezTo>
                      <a:pt x="250267" y="193600"/>
                      <a:pt x="321480" y="253601"/>
                      <a:pt x="329649" y="296756"/>
                    </a:cubicBezTo>
                    <a:cubicBezTo>
                      <a:pt x="332240" y="328588"/>
                      <a:pt x="322663" y="381716"/>
                      <a:pt x="279507" y="404477"/>
                    </a:cubicBezTo>
                    <a:close/>
                  </a:path>
                </a:pathLst>
              </a:custGeom>
              <a:solidFill>
                <a:srgbClr val="D19D82"/>
              </a:solidFill>
              <a:ln w="5633" cap="flat">
                <a:noFill/>
                <a:prstDash val="solid"/>
                <a:miter/>
              </a:ln>
            </p:spPr>
            <p:txBody>
              <a:bodyPr rtlCol="0" anchor="ctr"/>
              <a:lstStyle/>
              <a:p>
                <a:endParaRPr lang="fr-FR"/>
              </a:p>
            </p:txBody>
          </p:sp>
          <p:sp>
            <p:nvSpPr>
              <p:cNvPr id="13" name="Graphique 2">
                <a:extLst>
                  <a:ext uri="{FF2B5EF4-FFF2-40B4-BE49-F238E27FC236}">
                    <a16:creationId xmlns:a16="http://schemas.microsoft.com/office/drawing/2014/main" id="{FB8754BC-0738-476F-A33A-EDB5FA2A5ACF}"/>
                  </a:ext>
                </a:extLst>
              </p:cNvPr>
              <p:cNvSpPr/>
              <p:nvPr/>
            </p:nvSpPr>
            <p:spPr>
              <a:xfrm>
                <a:off x="5749005" y="4122678"/>
                <a:ext cx="80921" cy="127152"/>
              </a:xfrm>
              <a:custGeom>
                <a:avLst/>
                <a:gdLst>
                  <a:gd name="connsiteX0" fmla="*/ -66 w 80921"/>
                  <a:gd name="connsiteY0" fmla="*/ 23019 h 127152"/>
                  <a:gd name="connsiteX1" fmla="*/ 65851 w 80921"/>
                  <a:gd name="connsiteY1" fmla="*/ 9047 h 127152"/>
                  <a:gd name="connsiteX2" fmla="*/ 55428 w 80921"/>
                  <a:gd name="connsiteY2" fmla="*/ 121725 h 127152"/>
                  <a:gd name="connsiteX3" fmla="*/ 12666 w 80921"/>
                  <a:gd name="connsiteY3" fmla="*/ 48484 h 127152"/>
                </a:gdLst>
                <a:ahLst/>
                <a:cxnLst>
                  <a:cxn ang="0">
                    <a:pos x="connsiteX0" y="connsiteY0"/>
                  </a:cxn>
                  <a:cxn ang="0">
                    <a:pos x="connsiteX1" y="connsiteY1"/>
                  </a:cxn>
                  <a:cxn ang="0">
                    <a:pos x="connsiteX2" y="connsiteY2"/>
                  </a:cxn>
                  <a:cxn ang="0">
                    <a:pos x="connsiteX3" y="connsiteY3"/>
                  </a:cxn>
                </a:cxnLst>
                <a:rect l="l" t="t" r="r" b="b"/>
                <a:pathLst>
                  <a:path w="80921" h="127152">
                    <a:moveTo>
                      <a:pt x="-66" y="23019"/>
                    </a:moveTo>
                    <a:cubicBezTo>
                      <a:pt x="18864" y="-813"/>
                      <a:pt x="45625" y="-7573"/>
                      <a:pt x="65851" y="9047"/>
                    </a:cubicBezTo>
                    <a:cubicBezTo>
                      <a:pt x="86076" y="25667"/>
                      <a:pt x="88837" y="102231"/>
                      <a:pt x="55428" y="121725"/>
                    </a:cubicBezTo>
                    <a:cubicBezTo>
                      <a:pt x="22019" y="141218"/>
                      <a:pt x="12159" y="104823"/>
                      <a:pt x="12666" y="48484"/>
                    </a:cubicBezTo>
                  </a:path>
                </a:pathLst>
              </a:custGeom>
              <a:solidFill>
                <a:srgbClr val="D19D82"/>
              </a:solidFill>
              <a:ln w="5633" cap="flat">
                <a:noFill/>
                <a:prstDash val="solid"/>
                <a:miter/>
              </a:ln>
            </p:spPr>
            <p:txBody>
              <a:bodyPr rtlCol="0" anchor="ctr"/>
              <a:lstStyle/>
              <a:p>
                <a:endParaRPr lang="fr-FR"/>
              </a:p>
            </p:txBody>
          </p:sp>
          <p:sp>
            <p:nvSpPr>
              <p:cNvPr id="14" name="Graphique 2">
                <a:extLst>
                  <a:ext uri="{FF2B5EF4-FFF2-40B4-BE49-F238E27FC236}">
                    <a16:creationId xmlns:a16="http://schemas.microsoft.com/office/drawing/2014/main" id="{FB8754BC-0738-476F-A33A-EDB5FA2A5ACF}"/>
                  </a:ext>
                </a:extLst>
              </p:cNvPr>
              <p:cNvSpPr/>
              <p:nvPr/>
            </p:nvSpPr>
            <p:spPr>
              <a:xfrm>
                <a:off x="5802278" y="4161545"/>
                <a:ext cx="74195" cy="107778"/>
              </a:xfrm>
              <a:custGeom>
                <a:avLst/>
                <a:gdLst>
                  <a:gd name="connsiteX0" fmla="*/ 26945 w 74195"/>
                  <a:gd name="connsiteY0" fmla="*/ 4660 h 107778"/>
                  <a:gd name="connsiteX1" fmla="*/ 73875 w 74195"/>
                  <a:gd name="connsiteY1" fmla="*/ 37506 h 107778"/>
                  <a:gd name="connsiteX2" fmla="*/ 16635 w 74195"/>
                  <a:gd name="connsiteY2" fmla="*/ 107084 h 107778"/>
                  <a:gd name="connsiteX3" fmla="*/ 2155 w 74195"/>
                  <a:gd name="connsiteY3" fmla="*/ 83027 h 107778"/>
                </a:gdLst>
                <a:ahLst/>
                <a:cxnLst>
                  <a:cxn ang="0">
                    <a:pos x="connsiteX0" y="connsiteY0"/>
                  </a:cxn>
                  <a:cxn ang="0">
                    <a:pos x="connsiteX1" y="connsiteY1"/>
                  </a:cxn>
                  <a:cxn ang="0">
                    <a:pos x="connsiteX2" y="connsiteY2"/>
                  </a:cxn>
                  <a:cxn ang="0">
                    <a:pos x="connsiteX3" y="connsiteY3"/>
                  </a:cxn>
                </a:cxnLst>
                <a:rect l="l" t="t" r="r" b="b"/>
                <a:pathLst>
                  <a:path w="74195" h="107778">
                    <a:moveTo>
                      <a:pt x="26945" y="4660"/>
                    </a:moveTo>
                    <a:cubicBezTo>
                      <a:pt x="38212" y="-8129"/>
                      <a:pt x="77650" y="5392"/>
                      <a:pt x="73875" y="37506"/>
                    </a:cubicBezTo>
                    <a:cubicBezTo>
                      <a:pt x="70100" y="69618"/>
                      <a:pt x="41705" y="113169"/>
                      <a:pt x="16635" y="107084"/>
                    </a:cubicBezTo>
                    <a:cubicBezTo>
                      <a:pt x="-8436" y="100999"/>
                      <a:pt x="2155" y="83027"/>
                      <a:pt x="2155" y="83027"/>
                    </a:cubicBezTo>
                  </a:path>
                </a:pathLst>
              </a:custGeom>
              <a:solidFill>
                <a:srgbClr val="D19D82"/>
              </a:solidFill>
              <a:ln w="5633" cap="flat">
                <a:noFill/>
                <a:prstDash val="solid"/>
                <a:miter/>
              </a:ln>
            </p:spPr>
            <p:txBody>
              <a:bodyPr rtlCol="0" anchor="ctr"/>
              <a:lstStyle/>
              <a:p>
                <a:endParaRPr lang="fr-FR"/>
              </a:p>
            </p:txBody>
          </p:sp>
          <p:sp>
            <p:nvSpPr>
              <p:cNvPr id="15" name="Graphique 2">
                <a:extLst>
                  <a:ext uri="{FF2B5EF4-FFF2-40B4-BE49-F238E27FC236}">
                    <a16:creationId xmlns:a16="http://schemas.microsoft.com/office/drawing/2014/main" id="{FB8754BC-0738-476F-A33A-EDB5FA2A5ACF}"/>
                  </a:ext>
                </a:extLst>
              </p:cNvPr>
              <p:cNvSpPr/>
              <p:nvPr/>
            </p:nvSpPr>
            <p:spPr>
              <a:xfrm>
                <a:off x="5755052" y="4131662"/>
                <a:ext cx="122147" cy="143256"/>
              </a:xfrm>
              <a:custGeom>
                <a:avLst/>
                <a:gdLst>
                  <a:gd name="connsiteX0" fmla="*/ 28 w 122147"/>
                  <a:gd name="connsiteY0" fmla="*/ 60233 h 143256"/>
                  <a:gd name="connsiteX1" fmla="*/ 4479 w 122147"/>
                  <a:gd name="connsiteY1" fmla="*/ 39670 h 143256"/>
                  <a:gd name="connsiteX2" fmla="*/ 11127 w 122147"/>
                  <a:gd name="connsiteY2" fmla="*/ 54205 h 143256"/>
                  <a:gd name="connsiteX3" fmla="*/ 14733 w 122147"/>
                  <a:gd name="connsiteY3" fmla="*/ 78600 h 143256"/>
                  <a:gd name="connsiteX4" fmla="*/ 21494 w 122147"/>
                  <a:gd name="connsiteY4" fmla="*/ 101924 h 143256"/>
                  <a:gd name="connsiteX5" fmla="*/ 27522 w 122147"/>
                  <a:gd name="connsiteY5" fmla="*/ 109699 h 143256"/>
                  <a:gd name="connsiteX6" fmla="*/ 31128 w 122147"/>
                  <a:gd name="connsiteY6" fmla="*/ 111277 h 143256"/>
                  <a:gd name="connsiteX7" fmla="*/ 35579 w 122147"/>
                  <a:gd name="connsiteY7" fmla="*/ 111277 h 143256"/>
                  <a:gd name="connsiteX8" fmla="*/ 46226 w 122147"/>
                  <a:gd name="connsiteY8" fmla="*/ 107333 h 143256"/>
                  <a:gd name="connsiteX9" fmla="*/ 55128 w 122147"/>
                  <a:gd name="connsiteY9" fmla="*/ 99671 h 143256"/>
                  <a:gd name="connsiteX10" fmla="*/ 66790 w 122147"/>
                  <a:gd name="connsiteY10" fmla="*/ 77135 h 143256"/>
                  <a:gd name="connsiteX11" fmla="*/ 71354 w 122147"/>
                  <a:gd name="connsiteY11" fmla="*/ 51219 h 143256"/>
                  <a:gd name="connsiteX12" fmla="*/ 70058 w 122147"/>
                  <a:gd name="connsiteY12" fmla="*/ 25303 h 143256"/>
                  <a:gd name="connsiteX13" fmla="*/ 66903 w 122147"/>
                  <a:gd name="connsiteY13" fmla="*/ 13190 h 143256"/>
                  <a:gd name="connsiteX14" fmla="*/ 61269 w 122147"/>
                  <a:gd name="connsiteY14" fmla="*/ 2655 h 143256"/>
                  <a:gd name="connsiteX15" fmla="*/ 62565 w 122147"/>
                  <a:gd name="connsiteY15" fmla="*/ 1528 h 143256"/>
                  <a:gd name="connsiteX16" fmla="*/ 69494 w 122147"/>
                  <a:gd name="connsiteY16" fmla="*/ 12796 h 143256"/>
                  <a:gd name="connsiteX17" fmla="*/ 73720 w 122147"/>
                  <a:gd name="connsiteY17" fmla="*/ 25247 h 143256"/>
                  <a:gd name="connsiteX18" fmla="*/ 77156 w 122147"/>
                  <a:gd name="connsiteY18" fmla="*/ 51332 h 143256"/>
                  <a:gd name="connsiteX19" fmla="*/ 75016 w 122147"/>
                  <a:gd name="connsiteY19" fmla="*/ 77924 h 143256"/>
                  <a:gd name="connsiteX20" fmla="*/ 65213 w 122147"/>
                  <a:gd name="connsiteY20" fmla="*/ 103558 h 143256"/>
                  <a:gd name="connsiteX21" fmla="*/ 55691 w 122147"/>
                  <a:gd name="connsiteY21" fmla="*/ 114319 h 143256"/>
                  <a:gd name="connsiteX22" fmla="*/ 51072 w 122147"/>
                  <a:gd name="connsiteY22" fmla="*/ 117474 h 143256"/>
                  <a:gd name="connsiteX23" fmla="*/ 51691 w 122147"/>
                  <a:gd name="connsiteY23" fmla="*/ 120967 h 143256"/>
                  <a:gd name="connsiteX24" fmla="*/ 53720 w 122147"/>
                  <a:gd name="connsiteY24" fmla="*/ 124967 h 143256"/>
                  <a:gd name="connsiteX25" fmla="*/ 55241 w 122147"/>
                  <a:gd name="connsiteY25" fmla="*/ 126375 h 143256"/>
                  <a:gd name="connsiteX26" fmla="*/ 57382 w 122147"/>
                  <a:gd name="connsiteY26" fmla="*/ 127615 h 143256"/>
                  <a:gd name="connsiteX27" fmla="*/ 63016 w 122147"/>
                  <a:gd name="connsiteY27" fmla="*/ 129587 h 143256"/>
                  <a:gd name="connsiteX28" fmla="*/ 66114 w 122147"/>
                  <a:gd name="connsiteY28" fmla="*/ 130319 h 143256"/>
                  <a:gd name="connsiteX29" fmla="*/ 68650 w 122147"/>
                  <a:gd name="connsiteY29" fmla="*/ 130319 h 143256"/>
                  <a:gd name="connsiteX30" fmla="*/ 79917 w 122147"/>
                  <a:gd name="connsiteY30" fmla="*/ 127221 h 143256"/>
                  <a:gd name="connsiteX31" fmla="*/ 91185 w 122147"/>
                  <a:gd name="connsiteY31" fmla="*/ 118995 h 143256"/>
                  <a:gd name="connsiteX32" fmla="*/ 109664 w 122147"/>
                  <a:gd name="connsiteY32" fmla="*/ 95558 h 143256"/>
                  <a:gd name="connsiteX33" fmla="*/ 120369 w 122147"/>
                  <a:gd name="connsiteY33" fmla="*/ 68628 h 143256"/>
                  <a:gd name="connsiteX34" fmla="*/ 122059 w 122147"/>
                  <a:gd name="connsiteY34" fmla="*/ 68628 h 143256"/>
                  <a:gd name="connsiteX35" fmla="*/ 114847 w 122147"/>
                  <a:gd name="connsiteY35" fmla="*/ 97586 h 143256"/>
                  <a:gd name="connsiteX36" fmla="*/ 99805 w 122147"/>
                  <a:gd name="connsiteY36" fmla="*/ 124347 h 143256"/>
                  <a:gd name="connsiteX37" fmla="*/ 88537 w 122147"/>
                  <a:gd name="connsiteY37" fmla="*/ 135615 h 143256"/>
                  <a:gd name="connsiteX38" fmla="*/ 72649 w 122147"/>
                  <a:gd name="connsiteY38" fmla="*/ 142714 h 143256"/>
                  <a:gd name="connsiteX39" fmla="*/ 63185 w 122147"/>
                  <a:gd name="connsiteY39" fmla="*/ 142714 h 143256"/>
                  <a:gd name="connsiteX40" fmla="*/ 54903 w 122147"/>
                  <a:gd name="connsiteY40" fmla="*/ 140179 h 143256"/>
                  <a:gd name="connsiteX41" fmla="*/ 46790 w 122147"/>
                  <a:gd name="connsiteY41" fmla="*/ 134883 h 143256"/>
                  <a:gd name="connsiteX42" fmla="*/ 41156 w 122147"/>
                  <a:gd name="connsiteY42" fmla="*/ 125136 h 143256"/>
                  <a:gd name="connsiteX43" fmla="*/ 41156 w 122147"/>
                  <a:gd name="connsiteY43" fmla="*/ 122150 h 143256"/>
                  <a:gd name="connsiteX44" fmla="*/ 27635 w 122147"/>
                  <a:gd name="connsiteY44" fmla="*/ 122601 h 143256"/>
                  <a:gd name="connsiteX45" fmla="*/ 19860 w 122147"/>
                  <a:gd name="connsiteY45" fmla="*/ 118770 h 143256"/>
                  <a:gd name="connsiteX46" fmla="*/ 14226 w 122147"/>
                  <a:gd name="connsiteY46" fmla="*/ 113136 h 143256"/>
                  <a:gd name="connsiteX47" fmla="*/ 7578 w 122147"/>
                  <a:gd name="connsiteY47" fmla="*/ 99952 h 143256"/>
                  <a:gd name="connsiteX48" fmla="*/ 4028 w 122147"/>
                  <a:gd name="connsiteY48" fmla="*/ 86600 h 143256"/>
                  <a:gd name="connsiteX49" fmla="*/ 28 w 122147"/>
                  <a:gd name="connsiteY49" fmla="*/ 60233 h 1432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122147" h="143256">
                    <a:moveTo>
                      <a:pt x="28" y="60233"/>
                    </a:moveTo>
                    <a:cubicBezTo>
                      <a:pt x="-591" y="47501"/>
                      <a:pt x="1944" y="40628"/>
                      <a:pt x="4479" y="39670"/>
                    </a:cubicBezTo>
                    <a:cubicBezTo>
                      <a:pt x="7015" y="38712"/>
                      <a:pt x="10113" y="43613"/>
                      <a:pt x="11127" y="54205"/>
                    </a:cubicBezTo>
                    <a:cubicBezTo>
                      <a:pt x="12198" y="62205"/>
                      <a:pt x="13212" y="70431"/>
                      <a:pt x="14733" y="78600"/>
                    </a:cubicBezTo>
                    <a:cubicBezTo>
                      <a:pt x="15989" y="86628"/>
                      <a:pt x="18260" y="94471"/>
                      <a:pt x="21494" y="101924"/>
                    </a:cubicBezTo>
                    <a:cubicBezTo>
                      <a:pt x="22857" y="104955"/>
                      <a:pt x="24925" y="107620"/>
                      <a:pt x="27522" y="109699"/>
                    </a:cubicBezTo>
                    <a:cubicBezTo>
                      <a:pt x="28592" y="110488"/>
                      <a:pt x="29826" y="111023"/>
                      <a:pt x="31128" y="111277"/>
                    </a:cubicBezTo>
                    <a:cubicBezTo>
                      <a:pt x="32598" y="111530"/>
                      <a:pt x="34108" y="111530"/>
                      <a:pt x="35579" y="111277"/>
                    </a:cubicBezTo>
                    <a:cubicBezTo>
                      <a:pt x="39330" y="110589"/>
                      <a:pt x="42931" y="109254"/>
                      <a:pt x="46226" y="107333"/>
                    </a:cubicBezTo>
                    <a:cubicBezTo>
                      <a:pt x="49612" y="105310"/>
                      <a:pt x="52621" y="102719"/>
                      <a:pt x="55128" y="99671"/>
                    </a:cubicBezTo>
                    <a:cubicBezTo>
                      <a:pt x="60514" y="93034"/>
                      <a:pt x="64486" y="85366"/>
                      <a:pt x="66790" y="77135"/>
                    </a:cubicBezTo>
                    <a:cubicBezTo>
                      <a:pt x="69331" y="68707"/>
                      <a:pt x="70858" y="60008"/>
                      <a:pt x="71354" y="51219"/>
                    </a:cubicBezTo>
                    <a:cubicBezTo>
                      <a:pt x="71945" y="42560"/>
                      <a:pt x="71512" y="33861"/>
                      <a:pt x="70058" y="25303"/>
                    </a:cubicBezTo>
                    <a:cubicBezTo>
                      <a:pt x="69359" y="21185"/>
                      <a:pt x="68306" y="17128"/>
                      <a:pt x="66903" y="13190"/>
                    </a:cubicBezTo>
                    <a:cubicBezTo>
                      <a:pt x="65658" y="9376"/>
                      <a:pt x="63754" y="5810"/>
                      <a:pt x="61269" y="2655"/>
                    </a:cubicBezTo>
                    <a:cubicBezTo>
                      <a:pt x="58734" y="-49"/>
                      <a:pt x="59466" y="-1402"/>
                      <a:pt x="62565" y="1528"/>
                    </a:cubicBezTo>
                    <a:cubicBezTo>
                      <a:pt x="65528" y="4841"/>
                      <a:pt x="67872" y="8655"/>
                      <a:pt x="69494" y="12796"/>
                    </a:cubicBezTo>
                    <a:cubicBezTo>
                      <a:pt x="71264" y="16813"/>
                      <a:pt x="72678" y="20982"/>
                      <a:pt x="73720" y="25247"/>
                    </a:cubicBezTo>
                    <a:cubicBezTo>
                      <a:pt x="75793" y="33794"/>
                      <a:pt x="76948" y="42537"/>
                      <a:pt x="77156" y="51332"/>
                    </a:cubicBezTo>
                    <a:cubicBezTo>
                      <a:pt x="77455" y="60250"/>
                      <a:pt x="76734" y="69169"/>
                      <a:pt x="75016" y="77924"/>
                    </a:cubicBezTo>
                    <a:cubicBezTo>
                      <a:pt x="73360" y="87000"/>
                      <a:pt x="70035" y="95693"/>
                      <a:pt x="65213" y="103558"/>
                    </a:cubicBezTo>
                    <a:cubicBezTo>
                      <a:pt x="62582" y="107592"/>
                      <a:pt x="59376" y="111220"/>
                      <a:pt x="55691" y="114319"/>
                    </a:cubicBezTo>
                    <a:cubicBezTo>
                      <a:pt x="54114" y="115502"/>
                      <a:pt x="52593" y="116516"/>
                      <a:pt x="51072" y="117474"/>
                    </a:cubicBezTo>
                    <a:cubicBezTo>
                      <a:pt x="51072" y="118601"/>
                      <a:pt x="51522" y="119784"/>
                      <a:pt x="51691" y="120967"/>
                    </a:cubicBezTo>
                    <a:cubicBezTo>
                      <a:pt x="51968" y="122466"/>
                      <a:pt x="52672" y="123857"/>
                      <a:pt x="53720" y="124967"/>
                    </a:cubicBezTo>
                    <a:cubicBezTo>
                      <a:pt x="54187" y="125480"/>
                      <a:pt x="54694" y="125953"/>
                      <a:pt x="55241" y="126375"/>
                    </a:cubicBezTo>
                    <a:cubicBezTo>
                      <a:pt x="56029" y="126770"/>
                      <a:pt x="56537" y="127277"/>
                      <a:pt x="57382" y="127615"/>
                    </a:cubicBezTo>
                    <a:cubicBezTo>
                      <a:pt x="59196" y="128449"/>
                      <a:pt x="61078" y="129108"/>
                      <a:pt x="63016" y="129587"/>
                    </a:cubicBezTo>
                    <a:lnTo>
                      <a:pt x="66114" y="130319"/>
                    </a:lnTo>
                    <a:cubicBezTo>
                      <a:pt x="66959" y="130404"/>
                      <a:pt x="67804" y="130404"/>
                      <a:pt x="68650" y="130319"/>
                    </a:cubicBezTo>
                    <a:cubicBezTo>
                      <a:pt x="72610" y="130297"/>
                      <a:pt x="76498" y="129226"/>
                      <a:pt x="79917" y="127221"/>
                    </a:cubicBezTo>
                    <a:cubicBezTo>
                      <a:pt x="84007" y="124967"/>
                      <a:pt x="87793" y="122201"/>
                      <a:pt x="91185" y="118995"/>
                    </a:cubicBezTo>
                    <a:cubicBezTo>
                      <a:pt x="98425" y="112094"/>
                      <a:pt x="104644" y="104206"/>
                      <a:pt x="109664" y="95558"/>
                    </a:cubicBezTo>
                    <a:cubicBezTo>
                      <a:pt x="114695" y="87237"/>
                      <a:pt x="118312" y="78132"/>
                      <a:pt x="120369" y="68628"/>
                    </a:cubicBezTo>
                    <a:cubicBezTo>
                      <a:pt x="120763" y="66431"/>
                      <a:pt x="122284" y="66543"/>
                      <a:pt x="122059" y="68628"/>
                    </a:cubicBezTo>
                    <a:cubicBezTo>
                      <a:pt x="120994" y="78566"/>
                      <a:pt x="118566" y="88307"/>
                      <a:pt x="114847" y="97586"/>
                    </a:cubicBezTo>
                    <a:cubicBezTo>
                      <a:pt x="111140" y="107181"/>
                      <a:pt x="106076" y="116195"/>
                      <a:pt x="99805" y="124347"/>
                    </a:cubicBezTo>
                    <a:cubicBezTo>
                      <a:pt x="96548" y="128573"/>
                      <a:pt x="92763" y="132359"/>
                      <a:pt x="88537" y="135615"/>
                    </a:cubicBezTo>
                    <a:cubicBezTo>
                      <a:pt x="83917" y="139266"/>
                      <a:pt x="78453" y="141705"/>
                      <a:pt x="72649" y="142714"/>
                    </a:cubicBezTo>
                    <a:cubicBezTo>
                      <a:pt x="69517" y="143277"/>
                      <a:pt x="66317" y="143277"/>
                      <a:pt x="63185" y="142714"/>
                    </a:cubicBezTo>
                    <a:cubicBezTo>
                      <a:pt x="60351" y="142139"/>
                      <a:pt x="57573" y="141289"/>
                      <a:pt x="54903" y="140179"/>
                    </a:cubicBezTo>
                    <a:cubicBezTo>
                      <a:pt x="51900" y="138917"/>
                      <a:pt x="49156" y="137119"/>
                      <a:pt x="46790" y="134883"/>
                    </a:cubicBezTo>
                    <a:cubicBezTo>
                      <a:pt x="44018" y="132240"/>
                      <a:pt x="42063" y="128860"/>
                      <a:pt x="41156" y="125136"/>
                    </a:cubicBezTo>
                    <a:cubicBezTo>
                      <a:pt x="41049" y="124144"/>
                      <a:pt x="41049" y="123142"/>
                      <a:pt x="41156" y="122150"/>
                    </a:cubicBezTo>
                    <a:cubicBezTo>
                      <a:pt x="36773" y="123519"/>
                      <a:pt x="32102" y="123677"/>
                      <a:pt x="27635" y="122601"/>
                    </a:cubicBezTo>
                    <a:cubicBezTo>
                      <a:pt x="24818" y="121840"/>
                      <a:pt x="22181" y="120539"/>
                      <a:pt x="19860" y="118770"/>
                    </a:cubicBezTo>
                    <a:cubicBezTo>
                      <a:pt x="17747" y="117142"/>
                      <a:pt x="15854" y="115249"/>
                      <a:pt x="14226" y="113136"/>
                    </a:cubicBezTo>
                    <a:cubicBezTo>
                      <a:pt x="11392" y="109079"/>
                      <a:pt x="9156" y="104640"/>
                      <a:pt x="7578" y="99952"/>
                    </a:cubicBezTo>
                    <a:cubicBezTo>
                      <a:pt x="6108" y="95580"/>
                      <a:pt x="4919" y="91124"/>
                      <a:pt x="4028" y="86600"/>
                    </a:cubicBezTo>
                    <a:cubicBezTo>
                      <a:pt x="2096" y="77913"/>
                      <a:pt x="761" y="69101"/>
                      <a:pt x="28" y="60233"/>
                    </a:cubicBezTo>
                    <a:close/>
                  </a:path>
                </a:pathLst>
              </a:custGeom>
              <a:solidFill>
                <a:srgbClr val="654120">
                  <a:alpha val="18000"/>
                </a:srgbClr>
              </a:solidFill>
              <a:ln w="5633" cap="flat">
                <a:noFill/>
                <a:prstDash val="solid"/>
                <a:miter/>
              </a:ln>
            </p:spPr>
            <p:txBody>
              <a:bodyPr rtlCol="0" anchor="ctr"/>
              <a:lstStyle/>
              <a:p>
                <a:endParaRPr lang="fr-FR"/>
              </a:p>
            </p:txBody>
          </p:sp>
          <p:sp>
            <p:nvSpPr>
              <p:cNvPr id="35" name="Graphique 2">
                <a:extLst>
                  <a:ext uri="{FF2B5EF4-FFF2-40B4-BE49-F238E27FC236}">
                    <a16:creationId xmlns:a16="http://schemas.microsoft.com/office/drawing/2014/main" id="{FB8754BC-0738-476F-A33A-EDB5FA2A5ACF}"/>
                  </a:ext>
                </a:extLst>
              </p:cNvPr>
              <p:cNvSpPr/>
              <p:nvPr/>
            </p:nvSpPr>
            <p:spPr>
              <a:xfrm>
                <a:off x="4359459" y="4400131"/>
                <a:ext cx="589926" cy="553193"/>
              </a:xfrm>
              <a:custGeom>
                <a:avLst/>
                <a:gdLst>
                  <a:gd name="connsiteX0" fmla="*/ 549296 w 589926"/>
                  <a:gd name="connsiteY0" fmla="*/ 199546 h 553193"/>
                  <a:gd name="connsiteX1" fmla="*/ -66 w 589926"/>
                  <a:gd name="connsiteY1" fmla="*/ -120 h 553193"/>
                  <a:gd name="connsiteX2" fmla="*/ -66 w 589926"/>
                  <a:gd name="connsiteY2" fmla="*/ -120 h 553193"/>
                  <a:gd name="connsiteX3" fmla="*/ 272615 w 589926"/>
                  <a:gd name="connsiteY3" fmla="*/ 519270 h 553193"/>
                  <a:gd name="connsiteX4" fmla="*/ 418646 w 589926"/>
                  <a:gd name="connsiteY4" fmla="*/ 519270 h 553193"/>
                  <a:gd name="connsiteX5" fmla="*/ 532507 w 589926"/>
                  <a:gd name="connsiteY5" fmla="*/ 553073 h 553193"/>
                  <a:gd name="connsiteX6" fmla="*/ 589860 w 589926"/>
                  <a:gd name="connsiteY6" fmla="*/ 253744 h 553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89926" h="553193">
                    <a:moveTo>
                      <a:pt x="549296" y="199546"/>
                    </a:moveTo>
                    <a:cubicBezTo>
                      <a:pt x="440167" y="136277"/>
                      <a:pt x="256671" y="40839"/>
                      <a:pt x="-66" y="-120"/>
                    </a:cubicBezTo>
                    <a:lnTo>
                      <a:pt x="-66" y="-120"/>
                    </a:lnTo>
                    <a:lnTo>
                      <a:pt x="272615" y="519270"/>
                    </a:lnTo>
                    <a:lnTo>
                      <a:pt x="418646" y="519270"/>
                    </a:lnTo>
                    <a:lnTo>
                      <a:pt x="532507" y="553073"/>
                    </a:lnTo>
                    <a:lnTo>
                      <a:pt x="589860" y="253744"/>
                    </a:lnTo>
                    <a:close/>
                  </a:path>
                </a:pathLst>
              </a:custGeom>
              <a:solidFill>
                <a:srgbClr val="C90630"/>
              </a:solidFill>
              <a:ln w="5633" cap="flat">
                <a:noFill/>
                <a:prstDash val="solid"/>
                <a:miter/>
              </a:ln>
            </p:spPr>
            <p:txBody>
              <a:bodyPr rtlCol="0" anchor="ctr"/>
              <a:lstStyle/>
              <a:p>
                <a:endParaRPr lang="fr-FR"/>
              </a:p>
            </p:txBody>
          </p:sp>
          <p:sp>
            <p:nvSpPr>
              <p:cNvPr id="48" name="Graphique 2">
                <a:extLst>
                  <a:ext uri="{FF2B5EF4-FFF2-40B4-BE49-F238E27FC236}">
                    <a16:creationId xmlns:a16="http://schemas.microsoft.com/office/drawing/2014/main" id="{FB8754BC-0738-476F-A33A-EDB5FA2A5ACF}"/>
                  </a:ext>
                </a:extLst>
              </p:cNvPr>
              <p:cNvSpPr/>
              <p:nvPr/>
            </p:nvSpPr>
            <p:spPr>
              <a:xfrm>
                <a:off x="4935920" y="4720926"/>
                <a:ext cx="245976" cy="320794"/>
              </a:xfrm>
              <a:custGeom>
                <a:avLst/>
                <a:gdLst>
                  <a:gd name="connsiteX0" fmla="*/ 245910 w 245976"/>
                  <a:gd name="connsiteY0" fmla="*/ 36106 h 320794"/>
                  <a:gd name="connsiteX1" fmla="*/ 181796 w 245976"/>
                  <a:gd name="connsiteY1" fmla="*/ -120 h 320794"/>
                  <a:gd name="connsiteX2" fmla="*/ 172613 w 245976"/>
                  <a:gd name="connsiteY2" fmla="*/ 182193 h 320794"/>
                  <a:gd name="connsiteX3" fmla="*/ -66 w 245976"/>
                  <a:gd name="connsiteY3" fmla="*/ 284561 h 320794"/>
                  <a:gd name="connsiteX4" fmla="*/ 66527 w 245976"/>
                  <a:gd name="connsiteY4" fmla="*/ 320675 h 320794"/>
                  <a:gd name="connsiteX5" fmla="*/ 242699 w 245976"/>
                  <a:gd name="connsiteY5" fmla="*/ 252392 h 320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976" h="320794">
                    <a:moveTo>
                      <a:pt x="245910" y="36106"/>
                    </a:moveTo>
                    <a:cubicBezTo>
                      <a:pt x="225290" y="24574"/>
                      <a:pt x="203921" y="12500"/>
                      <a:pt x="181796" y="-120"/>
                    </a:cubicBezTo>
                    <a:lnTo>
                      <a:pt x="172613" y="182193"/>
                    </a:lnTo>
                    <a:lnTo>
                      <a:pt x="-66" y="284561"/>
                    </a:lnTo>
                    <a:cubicBezTo>
                      <a:pt x="22469" y="296787"/>
                      <a:pt x="44442" y="308900"/>
                      <a:pt x="66527" y="320675"/>
                    </a:cubicBezTo>
                    <a:lnTo>
                      <a:pt x="242699" y="252392"/>
                    </a:lnTo>
                    <a:close/>
                  </a:path>
                </a:pathLst>
              </a:custGeom>
              <a:solidFill>
                <a:srgbClr val="C90630"/>
              </a:solidFill>
              <a:ln w="5633" cap="flat">
                <a:noFill/>
                <a:prstDash val="solid"/>
                <a:miter/>
              </a:ln>
            </p:spPr>
            <p:txBody>
              <a:bodyPr rtlCol="0" anchor="ctr"/>
              <a:lstStyle/>
              <a:p>
                <a:endParaRPr lang="fr-FR"/>
              </a:p>
            </p:txBody>
          </p:sp>
          <p:sp>
            <p:nvSpPr>
              <p:cNvPr id="49" name="Graphique 2">
                <a:extLst>
                  <a:ext uri="{FF2B5EF4-FFF2-40B4-BE49-F238E27FC236}">
                    <a16:creationId xmlns:a16="http://schemas.microsoft.com/office/drawing/2014/main" id="{FB8754BC-0738-476F-A33A-EDB5FA2A5ACF}"/>
                  </a:ext>
                </a:extLst>
              </p:cNvPr>
              <p:cNvSpPr/>
              <p:nvPr/>
            </p:nvSpPr>
            <p:spPr>
              <a:xfrm>
                <a:off x="4736254" y="4599797"/>
                <a:ext cx="381528" cy="405810"/>
              </a:xfrm>
              <a:custGeom>
                <a:avLst/>
                <a:gdLst>
                  <a:gd name="connsiteX0" fmla="*/ 381462 w 381528"/>
                  <a:gd name="connsiteY0" fmla="*/ 121009 h 405810"/>
                  <a:gd name="connsiteX1" fmla="*/ 172275 w 381528"/>
                  <a:gd name="connsiteY1" fmla="*/ -120 h 405810"/>
                  <a:gd name="connsiteX2" fmla="*/ 168951 w 381528"/>
                  <a:gd name="connsiteY2" fmla="*/ 224504 h 405810"/>
                  <a:gd name="connsiteX3" fmla="*/ -66 w 381528"/>
                  <a:gd name="connsiteY3" fmla="*/ 289970 h 405810"/>
                  <a:gd name="connsiteX4" fmla="*/ 199487 w 381528"/>
                  <a:gd name="connsiteY4" fmla="*/ 405690 h 405810"/>
                  <a:gd name="connsiteX5" fmla="*/ 372166 w 381528"/>
                  <a:gd name="connsiteY5" fmla="*/ 303322 h 405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1528" h="405810">
                    <a:moveTo>
                      <a:pt x="381462" y="121009"/>
                    </a:moveTo>
                    <a:cubicBezTo>
                      <a:pt x="315771" y="83600"/>
                      <a:pt x="244445" y="42134"/>
                      <a:pt x="172275" y="-120"/>
                    </a:cubicBezTo>
                    <a:lnTo>
                      <a:pt x="168951" y="224504"/>
                    </a:lnTo>
                    <a:lnTo>
                      <a:pt x="-66" y="289970"/>
                    </a:lnTo>
                    <a:cubicBezTo>
                      <a:pt x="62752" y="328506"/>
                      <a:pt x="130978" y="367943"/>
                      <a:pt x="199487" y="405690"/>
                    </a:cubicBezTo>
                    <a:lnTo>
                      <a:pt x="372166" y="303322"/>
                    </a:lnTo>
                    <a:close/>
                  </a:path>
                </a:pathLst>
              </a:custGeom>
              <a:solidFill>
                <a:srgbClr val="F2B602"/>
              </a:solidFill>
              <a:ln w="5633" cap="flat">
                <a:noFill/>
                <a:prstDash val="solid"/>
                <a:miter/>
              </a:ln>
            </p:spPr>
            <p:txBody>
              <a:bodyPr rtlCol="0" anchor="ctr"/>
              <a:lstStyle/>
              <a:p>
                <a:endParaRPr lang="fr-FR"/>
              </a:p>
            </p:txBody>
          </p:sp>
          <p:sp>
            <p:nvSpPr>
              <p:cNvPr id="50" name="Graphique 2">
                <a:extLst>
                  <a:ext uri="{FF2B5EF4-FFF2-40B4-BE49-F238E27FC236}">
                    <a16:creationId xmlns:a16="http://schemas.microsoft.com/office/drawing/2014/main" id="{FB8754BC-0738-476F-A33A-EDB5FA2A5ACF}"/>
                  </a:ext>
                </a:extLst>
              </p:cNvPr>
              <p:cNvSpPr/>
              <p:nvPr/>
            </p:nvSpPr>
            <p:spPr>
              <a:xfrm>
                <a:off x="5002513" y="4757152"/>
                <a:ext cx="388795" cy="392683"/>
              </a:xfrm>
              <a:custGeom>
                <a:avLst/>
                <a:gdLst>
                  <a:gd name="connsiteX0" fmla="*/ 388730 w 388795"/>
                  <a:gd name="connsiteY0" fmla="*/ 110249 h 392683"/>
                  <a:gd name="connsiteX1" fmla="*/ 179317 w 388795"/>
                  <a:gd name="connsiteY1" fmla="*/ -120 h 392683"/>
                  <a:gd name="connsiteX2" fmla="*/ 176106 w 388795"/>
                  <a:gd name="connsiteY2" fmla="*/ 216166 h 392683"/>
                  <a:gd name="connsiteX3" fmla="*/ -66 w 388795"/>
                  <a:gd name="connsiteY3" fmla="*/ 284449 h 392683"/>
                  <a:gd name="connsiteX4" fmla="*/ 214811 w 388795"/>
                  <a:gd name="connsiteY4" fmla="*/ 392563 h 392683"/>
                  <a:gd name="connsiteX5" fmla="*/ 379490 w 388795"/>
                  <a:gd name="connsiteY5" fmla="*/ 294984 h 3926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8795" h="392683">
                    <a:moveTo>
                      <a:pt x="388730" y="110249"/>
                    </a:moveTo>
                    <a:cubicBezTo>
                      <a:pt x="345405" y="91093"/>
                      <a:pt x="270418" y="50980"/>
                      <a:pt x="179317" y="-120"/>
                    </a:cubicBezTo>
                    <a:lnTo>
                      <a:pt x="176106" y="216166"/>
                    </a:lnTo>
                    <a:lnTo>
                      <a:pt x="-66" y="284449"/>
                    </a:lnTo>
                    <a:cubicBezTo>
                      <a:pt x="75879" y="324957"/>
                      <a:pt x="149908" y="362253"/>
                      <a:pt x="214811" y="392563"/>
                    </a:cubicBezTo>
                    <a:lnTo>
                      <a:pt x="379490" y="294984"/>
                    </a:lnTo>
                    <a:close/>
                  </a:path>
                </a:pathLst>
              </a:custGeom>
              <a:solidFill>
                <a:srgbClr val="F2B602"/>
              </a:solidFill>
              <a:ln w="5633" cap="flat">
                <a:noFill/>
                <a:prstDash val="solid"/>
                <a:miter/>
              </a:ln>
            </p:spPr>
            <p:txBody>
              <a:bodyPr rtlCol="0" anchor="ctr"/>
              <a:lstStyle/>
              <a:p>
                <a:endParaRPr lang="fr-FR"/>
              </a:p>
            </p:txBody>
          </p:sp>
          <p:sp>
            <p:nvSpPr>
              <p:cNvPr id="51" name="Graphique 2">
                <a:extLst>
                  <a:ext uri="{FF2B5EF4-FFF2-40B4-BE49-F238E27FC236}">
                    <a16:creationId xmlns:a16="http://schemas.microsoft.com/office/drawing/2014/main" id="{FB8754BC-0738-476F-A33A-EDB5FA2A5ACF}"/>
                  </a:ext>
                </a:extLst>
              </p:cNvPr>
              <p:cNvSpPr/>
              <p:nvPr/>
            </p:nvSpPr>
            <p:spPr>
              <a:xfrm>
                <a:off x="5642735" y="4388725"/>
                <a:ext cx="168186" cy="145436"/>
              </a:xfrm>
              <a:custGeom>
                <a:avLst/>
                <a:gdLst>
                  <a:gd name="connsiteX0" fmla="*/ 13131 w 168186"/>
                  <a:gd name="connsiteY0" fmla="*/ 145317 h 145436"/>
                  <a:gd name="connsiteX1" fmla="*/ 4061 w 168186"/>
                  <a:gd name="connsiteY1" fmla="*/ 49991 h 145436"/>
                  <a:gd name="connsiteX2" fmla="*/ 168120 w 168186"/>
                  <a:gd name="connsiteY2" fmla="*/ 33090 h 145436"/>
                  <a:gd name="connsiteX3" fmla="*/ 157698 w 168186"/>
                  <a:gd name="connsiteY3" fmla="*/ 102725 h 145436"/>
                </a:gdLst>
                <a:ahLst/>
                <a:cxnLst>
                  <a:cxn ang="0">
                    <a:pos x="connsiteX0" y="connsiteY0"/>
                  </a:cxn>
                  <a:cxn ang="0">
                    <a:pos x="connsiteX1" y="connsiteY1"/>
                  </a:cxn>
                  <a:cxn ang="0">
                    <a:pos x="connsiteX2" y="connsiteY2"/>
                  </a:cxn>
                  <a:cxn ang="0">
                    <a:pos x="connsiteX3" y="connsiteY3"/>
                  </a:cxn>
                </a:cxnLst>
                <a:rect l="l" t="t" r="r" b="b"/>
                <a:pathLst>
                  <a:path w="168186" h="145436">
                    <a:moveTo>
                      <a:pt x="13131" y="145317"/>
                    </a:moveTo>
                    <a:lnTo>
                      <a:pt x="4061" y="49991"/>
                    </a:lnTo>
                    <a:cubicBezTo>
                      <a:pt x="-24109" y="33090"/>
                      <a:pt x="98654" y="-42968"/>
                      <a:pt x="168120" y="33090"/>
                    </a:cubicBezTo>
                    <a:lnTo>
                      <a:pt x="157698" y="102725"/>
                    </a:lnTo>
                    <a:close/>
                  </a:path>
                </a:pathLst>
              </a:custGeom>
              <a:solidFill>
                <a:srgbClr val="AF0935"/>
              </a:solidFill>
              <a:ln w="5633" cap="flat">
                <a:noFill/>
                <a:prstDash val="solid"/>
                <a:miter/>
              </a:ln>
            </p:spPr>
            <p:txBody>
              <a:bodyPr rtlCol="0" anchor="ctr"/>
              <a:lstStyle/>
              <a:p>
                <a:endParaRPr lang="fr-FR"/>
              </a:p>
            </p:txBody>
          </p:sp>
          <p:sp>
            <p:nvSpPr>
              <p:cNvPr id="52" name="Graphique 2">
                <a:extLst>
                  <a:ext uri="{FF2B5EF4-FFF2-40B4-BE49-F238E27FC236}">
                    <a16:creationId xmlns:a16="http://schemas.microsoft.com/office/drawing/2014/main" id="{FB8754BC-0738-476F-A33A-EDB5FA2A5ACF}"/>
                  </a:ext>
                </a:extLst>
              </p:cNvPr>
              <p:cNvSpPr/>
              <p:nvPr/>
            </p:nvSpPr>
            <p:spPr>
              <a:xfrm>
                <a:off x="5221052" y="4467945"/>
                <a:ext cx="652877" cy="758114"/>
              </a:xfrm>
              <a:custGeom>
                <a:avLst/>
                <a:gdLst>
                  <a:gd name="connsiteX0" fmla="*/ 418589 w 652877"/>
                  <a:gd name="connsiteY0" fmla="*/ 61984 h 758114"/>
                  <a:gd name="connsiteX1" fmla="*/ 363434 w 652877"/>
                  <a:gd name="connsiteY1" fmla="*/ 320524 h 758114"/>
                  <a:gd name="connsiteX2" fmla="*/ 349462 w 652877"/>
                  <a:gd name="connsiteY2" fmla="*/ 341144 h 758114"/>
                  <a:gd name="connsiteX3" fmla="*/ 349462 w 652877"/>
                  <a:gd name="connsiteY3" fmla="*/ 341144 h 758114"/>
                  <a:gd name="connsiteX4" fmla="*/ 348166 w 652877"/>
                  <a:gd name="connsiteY4" fmla="*/ 342947 h 758114"/>
                  <a:gd name="connsiteX5" fmla="*/ 190416 w 652877"/>
                  <a:gd name="connsiteY5" fmla="*/ 409596 h 758114"/>
                  <a:gd name="connsiteX6" fmla="*/ 170472 w 652877"/>
                  <a:gd name="connsiteY6" fmla="*/ 401709 h 758114"/>
                  <a:gd name="connsiteX7" fmla="*/ 163317 w 652877"/>
                  <a:gd name="connsiteY7" fmla="*/ 586557 h 758114"/>
                  <a:gd name="connsiteX8" fmla="*/ -66 w 652877"/>
                  <a:gd name="connsiteY8" fmla="*/ 686052 h 758114"/>
                  <a:gd name="connsiteX9" fmla="*/ 136444 w 652877"/>
                  <a:gd name="connsiteY9" fmla="*/ 742391 h 758114"/>
                  <a:gd name="connsiteX10" fmla="*/ 648397 w 652877"/>
                  <a:gd name="connsiteY10" fmla="*/ 232241 h 758114"/>
                  <a:gd name="connsiteX11" fmla="*/ 606030 w 652877"/>
                  <a:gd name="connsiteY11" fmla="*/ 33646 h 758114"/>
                  <a:gd name="connsiteX12" fmla="*/ 418589 w 652877"/>
                  <a:gd name="connsiteY12" fmla="*/ 61984 h 758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52877" h="758114">
                    <a:moveTo>
                      <a:pt x="418589" y="61984"/>
                    </a:moveTo>
                    <a:cubicBezTo>
                      <a:pt x="384786" y="104182"/>
                      <a:pt x="397012" y="263960"/>
                      <a:pt x="363434" y="320524"/>
                    </a:cubicBezTo>
                    <a:cubicBezTo>
                      <a:pt x="358926" y="327623"/>
                      <a:pt x="354267" y="334496"/>
                      <a:pt x="349462" y="341144"/>
                    </a:cubicBezTo>
                    <a:lnTo>
                      <a:pt x="349462" y="341144"/>
                    </a:lnTo>
                    <a:cubicBezTo>
                      <a:pt x="348977" y="341702"/>
                      <a:pt x="348543" y="342305"/>
                      <a:pt x="348166" y="342947"/>
                    </a:cubicBezTo>
                    <a:cubicBezTo>
                      <a:pt x="309179" y="396695"/>
                      <a:pt x="261629" y="434498"/>
                      <a:pt x="190416" y="409596"/>
                    </a:cubicBezTo>
                    <a:cubicBezTo>
                      <a:pt x="184782" y="407624"/>
                      <a:pt x="178134" y="404977"/>
                      <a:pt x="170472" y="401709"/>
                    </a:cubicBezTo>
                    <a:lnTo>
                      <a:pt x="163317" y="586557"/>
                    </a:lnTo>
                    <a:lnTo>
                      <a:pt x="-66" y="686052"/>
                    </a:lnTo>
                    <a:cubicBezTo>
                      <a:pt x="52836" y="709996"/>
                      <a:pt x="99654" y="729546"/>
                      <a:pt x="136444" y="742391"/>
                    </a:cubicBezTo>
                    <a:cubicBezTo>
                      <a:pt x="322700" y="808646"/>
                      <a:pt x="697637" y="668587"/>
                      <a:pt x="648397" y="232241"/>
                    </a:cubicBezTo>
                    <a:cubicBezTo>
                      <a:pt x="649523" y="169029"/>
                      <a:pt x="642763" y="84802"/>
                      <a:pt x="606030" y="33646"/>
                    </a:cubicBezTo>
                    <a:cubicBezTo>
                      <a:pt x="541183" y="-56328"/>
                      <a:pt x="418589" y="61984"/>
                      <a:pt x="418589" y="61984"/>
                    </a:cubicBezTo>
                    <a:close/>
                  </a:path>
                </a:pathLst>
              </a:custGeom>
              <a:solidFill>
                <a:srgbClr val="C90630"/>
              </a:solidFill>
              <a:ln w="5633" cap="flat">
                <a:noFill/>
                <a:prstDash val="solid"/>
                <a:miter/>
              </a:ln>
            </p:spPr>
            <p:txBody>
              <a:bodyPr rtlCol="0" anchor="ctr"/>
              <a:lstStyle/>
              <a:p>
                <a:endParaRPr lang="fr-FR"/>
              </a:p>
            </p:txBody>
          </p:sp>
        </p:grpSp>
        <p:grpSp>
          <p:nvGrpSpPr>
            <p:cNvPr id="924" name="Group 923">
              <a:extLst>
                <a:ext uri="{FF2B5EF4-FFF2-40B4-BE49-F238E27FC236}">
                  <a16:creationId xmlns:a16="http://schemas.microsoft.com/office/drawing/2014/main" id="{ADD7BD39-4B3E-4AA7-848E-BB4FA2410F2C}"/>
                </a:ext>
              </a:extLst>
            </p:cNvPr>
            <p:cNvGrpSpPr/>
            <p:nvPr/>
          </p:nvGrpSpPr>
          <p:grpSpPr>
            <a:xfrm>
              <a:off x="2240462" y="2280388"/>
              <a:ext cx="4311811" cy="4311811"/>
              <a:chOff x="1690472" y="2385259"/>
              <a:chExt cx="4311811" cy="4311811"/>
            </a:xfrm>
          </p:grpSpPr>
          <p:sp>
            <p:nvSpPr>
              <p:cNvPr id="916" name="Oval 915">
                <a:extLst>
                  <a:ext uri="{FF2B5EF4-FFF2-40B4-BE49-F238E27FC236}">
                    <a16:creationId xmlns:a16="http://schemas.microsoft.com/office/drawing/2014/main" id="{A4614211-4C9B-4380-BDDB-11D4C7A70B20}"/>
                  </a:ext>
                </a:extLst>
              </p:cNvPr>
              <p:cNvSpPr/>
              <p:nvPr/>
            </p:nvSpPr>
            <p:spPr>
              <a:xfrm>
                <a:off x="1690472" y="2385259"/>
                <a:ext cx="4311811" cy="4311811"/>
              </a:xfrm>
              <a:prstGeom prst="ellipse">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grpSp>
            <p:nvGrpSpPr>
              <p:cNvPr id="923" name="Group 922">
                <a:extLst>
                  <a:ext uri="{FF2B5EF4-FFF2-40B4-BE49-F238E27FC236}">
                    <a16:creationId xmlns:a16="http://schemas.microsoft.com/office/drawing/2014/main" id="{17640B6F-C742-45E7-83DE-87D83F719D9E}"/>
                  </a:ext>
                </a:extLst>
              </p:cNvPr>
              <p:cNvGrpSpPr/>
              <p:nvPr/>
            </p:nvGrpSpPr>
            <p:grpSpPr>
              <a:xfrm>
                <a:off x="3414116" y="4108903"/>
                <a:ext cx="864523" cy="864523"/>
                <a:chOff x="806750" y="3631636"/>
                <a:chExt cx="864523" cy="864523"/>
              </a:xfrm>
            </p:grpSpPr>
            <p:cxnSp>
              <p:nvCxnSpPr>
                <p:cNvPr id="921" name="Straight Connector 920">
                  <a:extLst>
                    <a:ext uri="{FF2B5EF4-FFF2-40B4-BE49-F238E27FC236}">
                      <a16:creationId xmlns:a16="http://schemas.microsoft.com/office/drawing/2014/main" id="{AE83FE95-12DB-4957-ADA8-129F3A9687A9}"/>
                    </a:ext>
                  </a:extLst>
                </p:cNvPr>
                <p:cNvCxnSpPr>
                  <a:cxnSpLocks/>
                </p:cNvCxnSpPr>
                <p:nvPr/>
              </p:nvCxnSpPr>
              <p:spPr>
                <a:xfrm>
                  <a:off x="1239012" y="3631636"/>
                  <a:ext cx="0" cy="864523"/>
                </a:xfrm>
                <a:prstGeom prst="line">
                  <a:avLst/>
                </a:prstGeom>
                <a:ln w="15875">
                  <a:noFill/>
                </a:ln>
              </p:spPr>
              <p:style>
                <a:lnRef idx="1">
                  <a:schemeClr val="accent1"/>
                </a:lnRef>
                <a:fillRef idx="0">
                  <a:schemeClr val="accent1"/>
                </a:fillRef>
                <a:effectRef idx="0">
                  <a:schemeClr val="accent1"/>
                </a:effectRef>
                <a:fontRef idx="minor">
                  <a:schemeClr val="tx1"/>
                </a:fontRef>
              </p:style>
            </p:cxnSp>
            <p:cxnSp>
              <p:nvCxnSpPr>
                <p:cNvPr id="922" name="Straight Connector 921">
                  <a:extLst>
                    <a:ext uri="{FF2B5EF4-FFF2-40B4-BE49-F238E27FC236}">
                      <a16:creationId xmlns:a16="http://schemas.microsoft.com/office/drawing/2014/main" id="{A18AEF79-BDCF-444C-AD00-CDCDA8DAF6AD}"/>
                    </a:ext>
                  </a:extLst>
                </p:cNvPr>
                <p:cNvCxnSpPr>
                  <a:cxnSpLocks/>
                </p:cNvCxnSpPr>
                <p:nvPr/>
              </p:nvCxnSpPr>
              <p:spPr>
                <a:xfrm rot="5400000">
                  <a:off x="1239012" y="3631636"/>
                  <a:ext cx="0" cy="864523"/>
                </a:xfrm>
                <a:prstGeom prst="line">
                  <a:avLst/>
                </a:prstGeom>
                <a:ln w="15875">
                  <a:noFill/>
                </a:ln>
              </p:spPr>
              <p:style>
                <a:lnRef idx="1">
                  <a:schemeClr val="accent1"/>
                </a:lnRef>
                <a:fillRef idx="0">
                  <a:schemeClr val="accent1"/>
                </a:fillRef>
                <a:effectRef idx="0">
                  <a:schemeClr val="accent1"/>
                </a:effectRef>
                <a:fontRef idx="minor">
                  <a:schemeClr val="tx1"/>
                </a:fontRef>
              </p:style>
            </p:cxnSp>
          </p:grpSp>
        </p:grpSp>
      </p:grpSp>
      <p:sp>
        <p:nvSpPr>
          <p:cNvPr id="24" name="Graphique 2">
            <a:extLst>
              <a:ext uri="{FF2B5EF4-FFF2-40B4-BE49-F238E27FC236}">
                <a16:creationId xmlns:a16="http://schemas.microsoft.com/office/drawing/2014/main" id="{FB8754BC-0738-476F-A33A-EDB5FA2A5ACF}"/>
              </a:ext>
            </a:extLst>
          </p:cNvPr>
          <p:cNvSpPr/>
          <p:nvPr/>
        </p:nvSpPr>
        <p:spPr>
          <a:xfrm>
            <a:off x="3725600" y="3435507"/>
            <a:ext cx="147870" cy="162920"/>
          </a:xfrm>
          <a:custGeom>
            <a:avLst/>
            <a:gdLst>
              <a:gd name="connsiteX0" fmla="*/ 144882 w 147870"/>
              <a:gd name="connsiteY0" fmla="*/ -21 h 162920"/>
              <a:gd name="connsiteX1" fmla="*/ 80655 w 147870"/>
              <a:gd name="connsiteY1" fmla="*/ 11642 h 162920"/>
              <a:gd name="connsiteX2" fmla="*/ 29950 w 147870"/>
              <a:gd name="connsiteY2" fmla="*/ 53107 h 162920"/>
              <a:gd name="connsiteX3" fmla="*/ 21217 w 147870"/>
              <a:gd name="connsiteY3" fmla="*/ 118122 h 162920"/>
              <a:gd name="connsiteX4" fmla="*/ 28316 w 147870"/>
              <a:gd name="connsiteY4" fmla="*/ 134630 h 162920"/>
              <a:gd name="connsiteX5" fmla="*/ 15527 w 147870"/>
              <a:gd name="connsiteY5" fmla="*/ 136940 h 162920"/>
              <a:gd name="connsiteX6" fmla="*/ 485 w 147870"/>
              <a:gd name="connsiteY6" fmla="*/ 136940 h 162920"/>
              <a:gd name="connsiteX7" fmla="*/ 147 w 147870"/>
              <a:gd name="connsiteY7" fmla="*/ 137841 h 162920"/>
              <a:gd name="connsiteX8" fmla="*/ 15471 w 147870"/>
              <a:gd name="connsiteY8" fmla="*/ 141391 h 162920"/>
              <a:gd name="connsiteX9" fmla="*/ 31640 w 147870"/>
              <a:gd name="connsiteY9" fmla="*/ 141672 h 162920"/>
              <a:gd name="connsiteX10" fmla="*/ 32316 w 147870"/>
              <a:gd name="connsiteY10" fmla="*/ 141334 h 162920"/>
              <a:gd name="connsiteX11" fmla="*/ 37161 w 147870"/>
              <a:gd name="connsiteY11" fmla="*/ 147926 h 162920"/>
              <a:gd name="connsiteX12" fmla="*/ 40711 w 147870"/>
              <a:gd name="connsiteY12" fmla="*/ 152208 h 162920"/>
              <a:gd name="connsiteX13" fmla="*/ 40711 w 147870"/>
              <a:gd name="connsiteY13" fmla="*/ 152208 h 162920"/>
              <a:gd name="connsiteX14" fmla="*/ 40711 w 147870"/>
              <a:gd name="connsiteY14" fmla="*/ 152208 h 162920"/>
              <a:gd name="connsiteX15" fmla="*/ 39190 w 147870"/>
              <a:gd name="connsiteY15" fmla="*/ 152940 h 162920"/>
              <a:gd name="connsiteX16" fmla="*/ 24429 w 147870"/>
              <a:gd name="connsiteY16" fmla="*/ 155250 h 162920"/>
              <a:gd name="connsiteX17" fmla="*/ 2682 w 147870"/>
              <a:gd name="connsiteY17" fmla="*/ 154630 h 162920"/>
              <a:gd name="connsiteX18" fmla="*/ 24541 w 147870"/>
              <a:gd name="connsiteY18" fmla="*/ 162799 h 162920"/>
              <a:gd name="connsiteX19" fmla="*/ 41894 w 147870"/>
              <a:gd name="connsiteY19" fmla="*/ 159588 h 162920"/>
              <a:gd name="connsiteX20" fmla="*/ 44035 w 147870"/>
              <a:gd name="connsiteY20" fmla="*/ 158574 h 162920"/>
              <a:gd name="connsiteX21" fmla="*/ 47077 w 147870"/>
              <a:gd name="connsiteY21" fmla="*/ 156433 h 162920"/>
              <a:gd name="connsiteX22" fmla="*/ 49838 w 147870"/>
              <a:gd name="connsiteY22" fmla="*/ 153954 h 162920"/>
              <a:gd name="connsiteX23" fmla="*/ 50795 w 147870"/>
              <a:gd name="connsiteY23" fmla="*/ 152658 h 162920"/>
              <a:gd name="connsiteX24" fmla="*/ 49612 w 147870"/>
              <a:gd name="connsiteY24" fmla="*/ 151250 h 162920"/>
              <a:gd name="connsiteX25" fmla="*/ 42739 w 147870"/>
              <a:gd name="connsiteY25" fmla="*/ 143362 h 162920"/>
              <a:gd name="connsiteX26" fmla="*/ 27246 w 147870"/>
              <a:gd name="connsiteY26" fmla="*/ 116094 h 162920"/>
              <a:gd name="connsiteX27" fmla="*/ 33837 w 147870"/>
              <a:gd name="connsiteY27" fmla="*/ 55361 h 162920"/>
              <a:gd name="connsiteX28" fmla="*/ 81895 w 147870"/>
              <a:gd name="connsiteY28" fmla="*/ 14064 h 162920"/>
              <a:gd name="connsiteX29" fmla="*/ 145107 w 147870"/>
              <a:gd name="connsiteY29" fmla="*/ 994 h 162920"/>
              <a:gd name="connsiteX30" fmla="*/ 144882 w 147870"/>
              <a:gd name="connsiteY30" fmla="*/ -21 h 162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47870" h="162920">
                <a:moveTo>
                  <a:pt x="144882" y="-21"/>
                </a:moveTo>
                <a:cubicBezTo>
                  <a:pt x="122881" y="-815"/>
                  <a:pt x="100971" y="3163"/>
                  <a:pt x="80655" y="11642"/>
                </a:cubicBezTo>
                <a:cubicBezTo>
                  <a:pt x="59967" y="20048"/>
                  <a:pt x="42294" y="34498"/>
                  <a:pt x="29950" y="53107"/>
                </a:cubicBezTo>
                <a:cubicBezTo>
                  <a:pt x="17781" y="72499"/>
                  <a:pt x="14598" y="96207"/>
                  <a:pt x="21217" y="118122"/>
                </a:cubicBezTo>
                <a:cubicBezTo>
                  <a:pt x="22986" y="123864"/>
                  <a:pt x="25364" y="129396"/>
                  <a:pt x="28316" y="134630"/>
                </a:cubicBezTo>
                <a:cubicBezTo>
                  <a:pt x="24108" y="135678"/>
                  <a:pt x="19837" y="136450"/>
                  <a:pt x="15527" y="136940"/>
                </a:cubicBezTo>
                <a:cubicBezTo>
                  <a:pt x="10541" y="137700"/>
                  <a:pt x="5471" y="137700"/>
                  <a:pt x="485" y="136940"/>
                </a:cubicBezTo>
                <a:cubicBezTo>
                  <a:pt x="34" y="136940"/>
                  <a:pt x="-304" y="137616"/>
                  <a:pt x="147" y="137841"/>
                </a:cubicBezTo>
                <a:cubicBezTo>
                  <a:pt x="5071" y="139717"/>
                  <a:pt x="10226" y="140912"/>
                  <a:pt x="15471" y="141391"/>
                </a:cubicBezTo>
                <a:cubicBezTo>
                  <a:pt x="20829" y="142162"/>
                  <a:pt x="26260" y="142258"/>
                  <a:pt x="31640" y="141672"/>
                </a:cubicBezTo>
                <a:cubicBezTo>
                  <a:pt x="31882" y="141593"/>
                  <a:pt x="32108" y="141481"/>
                  <a:pt x="32316" y="141334"/>
                </a:cubicBezTo>
                <a:cubicBezTo>
                  <a:pt x="33837" y="143588"/>
                  <a:pt x="35471" y="145841"/>
                  <a:pt x="37161" y="147926"/>
                </a:cubicBezTo>
                <a:lnTo>
                  <a:pt x="40711" y="152208"/>
                </a:lnTo>
                <a:cubicBezTo>
                  <a:pt x="40711" y="152208"/>
                  <a:pt x="40711" y="152208"/>
                  <a:pt x="40711" y="152208"/>
                </a:cubicBezTo>
                <a:lnTo>
                  <a:pt x="40711" y="152208"/>
                </a:lnTo>
                <a:cubicBezTo>
                  <a:pt x="40237" y="152518"/>
                  <a:pt x="39725" y="152765"/>
                  <a:pt x="39190" y="152940"/>
                </a:cubicBezTo>
                <a:cubicBezTo>
                  <a:pt x="34440" y="154551"/>
                  <a:pt x="29443" y="155329"/>
                  <a:pt x="24429" y="155250"/>
                </a:cubicBezTo>
                <a:cubicBezTo>
                  <a:pt x="10400" y="155250"/>
                  <a:pt x="3752" y="152715"/>
                  <a:pt x="2682" y="154630"/>
                </a:cubicBezTo>
                <a:cubicBezTo>
                  <a:pt x="1612" y="156546"/>
                  <a:pt x="8316" y="162912"/>
                  <a:pt x="24541" y="162799"/>
                </a:cubicBezTo>
                <a:cubicBezTo>
                  <a:pt x="30474" y="162777"/>
                  <a:pt x="36350" y="161689"/>
                  <a:pt x="41894" y="159588"/>
                </a:cubicBezTo>
                <a:cubicBezTo>
                  <a:pt x="42632" y="159306"/>
                  <a:pt x="43347" y="158968"/>
                  <a:pt x="44035" y="158574"/>
                </a:cubicBezTo>
                <a:cubicBezTo>
                  <a:pt x="45162" y="158033"/>
                  <a:pt x="46187" y="157312"/>
                  <a:pt x="47077" y="156433"/>
                </a:cubicBezTo>
                <a:cubicBezTo>
                  <a:pt x="48063" y="155684"/>
                  <a:pt x="48987" y="154856"/>
                  <a:pt x="49838" y="153954"/>
                </a:cubicBezTo>
                <a:cubicBezTo>
                  <a:pt x="50119" y="153503"/>
                  <a:pt x="51077" y="153109"/>
                  <a:pt x="50795" y="152658"/>
                </a:cubicBezTo>
                <a:lnTo>
                  <a:pt x="49612" y="151250"/>
                </a:lnTo>
                <a:lnTo>
                  <a:pt x="42739" y="143362"/>
                </a:lnTo>
                <a:cubicBezTo>
                  <a:pt x="35933" y="135312"/>
                  <a:pt x="30677" y="126066"/>
                  <a:pt x="27246" y="116094"/>
                </a:cubicBezTo>
                <a:cubicBezTo>
                  <a:pt x="20648" y="95840"/>
                  <a:pt x="23049" y="73727"/>
                  <a:pt x="33837" y="55361"/>
                </a:cubicBezTo>
                <a:cubicBezTo>
                  <a:pt x="45319" y="37062"/>
                  <a:pt x="62075" y="22667"/>
                  <a:pt x="81895" y="14064"/>
                </a:cubicBezTo>
                <a:cubicBezTo>
                  <a:pt x="101754" y="5123"/>
                  <a:pt x="123332" y="661"/>
                  <a:pt x="145107" y="994"/>
                </a:cubicBezTo>
                <a:cubicBezTo>
                  <a:pt x="148713" y="937"/>
                  <a:pt x="148769" y="36"/>
                  <a:pt x="144882" y="-21"/>
                </a:cubicBezTo>
                <a:close/>
              </a:path>
            </a:pathLst>
          </a:custGeom>
          <a:solidFill>
            <a:srgbClr val="313759"/>
          </a:solidFill>
          <a:ln w="5633" cap="flat">
            <a:noFill/>
            <a:prstDash val="solid"/>
            <a:miter/>
          </a:ln>
        </p:spPr>
        <p:txBody>
          <a:bodyPr rtlCol="0" anchor="ctr"/>
          <a:lstStyle/>
          <a:p>
            <a:endParaRPr lang="fr-FR"/>
          </a:p>
        </p:txBody>
      </p:sp>
      <p:sp>
        <p:nvSpPr>
          <p:cNvPr id="25" name="Graphique 2">
            <a:extLst>
              <a:ext uri="{FF2B5EF4-FFF2-40B4-BE49-F238E27FC236}">
                <a16:creationId xmlns:a16="http://schemas.microsoft.com/office/drawing/2014/main" id="{FB8754BC-0738-476F-A33A-EDB5FA2A5ACF}"/>
              </a:ext>
            </a:extLst>
          </p:cNvPr>
          <p:cNvSpPr/>
          <p:nvPr/>
        </p:nvSpPr>
        <p:spPr>
          <a:xfrm>
            <a:off x="4420361" y="3238921"/>
            <a:ext cx="245807" cy="74542"/>
          </a:xfrm>
          <a:custGeom>
            <a:avLst/>
            <a:gdLst>
              <a:gd name="connsiteX0" fmla="*/ -66 w 245807"/>
              <a:gd name="connsiteY0" fmla="*/ 9407 h 74542"/>
              <a:gd name="connsiteX1" fmla="*/ 55597 w 245807"/>
              <a:gd name="connsiteY1" fmla="*/ 49971 h 74542"/>
              <a:gd name="connsiteX2" fmla="*/ 245741 w 245807"/>
              <a:gd name="connsiteY2" fmla="*/ 74422 h 74542"/>
              <a:gd name="connsiteX3" fmla="*/ -66 w 245807"/>
              <a:gd name="connsiteY3" fmla="*/ 9407 h 74542"/>
            </a:gdLst>
            <a:ahLst/>
            <a:cxnLst>
              <a:cxn ang="0">
                <a:pos x="connsiteX0" y="connsiteY0"/>
              </a:cxn>
              <a:cxn ang="0">
                <a:pos x="connsiteX1" y="connsiteY1"/>
              </a:cxn>
              <a:cxn ang="0">
                <a:pos x="connsiteX2" y="connsiteY2"/>
              </a:cxn>
              <a:cxn ang="0">
                <a:pos x="connsiteX3" y="connsiteY3"/>
              </a:cxn>
            </a:cxnLst>
            <a:rect l="l" t="t" r="r" b="b"/>
            <a:pathLst>
              <a:path w="245807" h="74542">
                <a:moveTo>
                  <a:pt x="-66" y="9407"/>
                </a:moveTo>
                <a:cubicBezTo>
                  <a:pt x="2356" y="28506"/>
                  <a:pt x="10188" y="51830"/>
                  <a:pt x="55597" y="49971"/>
                </a:cubicBezTo>
                <a:cubicBezTo>
                  <a:pt x="101006" y="48112"/>
                  <a:pt x="206529" y="56450"/>
                  <a:pt x="245741" y="74422"/>
                </a:cubicBezTo>
                <a:cubicBezTo>
                  <a:pt x="225008" y="18365"/>
                  <a:pt x="78527" y="-18481"/>
                  <a:pt x="-66" y="9407"/>
                </a:cubicBezTo>
                <a:close/>
              </a:path>
            </a:pathLst>
          </a:custGeom>
          <a:solidFill>
            <a:srgbClr val="313759"/>
          </a:solidFill>
          <a:ln w="5633" cap="flat">
            <a:noFill/>
            <a:prstDash val="solid"/>
            <a:miter/>
          </a:ln>
        </p:spPr>
        <p:txBody>
          <a:bodyPr rtlCol="0" anchor="ctr"/>
          <a:lstStyle/>
          <a:p>
            <a:endParaRPr lang="fr-FR"/>
          </a:p>
        </p:txBody>
      </p:sp>
      <p:sp>
        <p:nvSpPr>
          <p:cNvPr id="26" name="Graphique 2">
            <a:extLst>
              <a:ext uri="{FF2B5EF4-FFF2-40B4-BE49-F238E27FC236}">
                <a16:creationId xmlns:a16="http://schemas.microsoft.com/office/drawing/2014/main" id="{FB8754BC-0738-476F-A33A-EDB5FA2A5ACF}"/>
              </a:ext>
            </a:extLst>
          </p:cNvPr>
          <p:cNvSpPr/>
          <p:nvPr/>
        </p:nvSpPr>
        <p:spPr>
          <a:xfrm>
            <a:off x="3726151" y="3245402"/>
            <a:ext cx="253694" cy="59465"/>
          </a:xfrm>
          <a:custGeom>
            <a:avLst/>
            <a:gdLst>
              <a:gd name="connsiteX0" fmla="*/ 253628 w 253694"/>
              <a:gd name="connsiteY0" fmla="*/ 27603 h 59465"/>
              <a:gd name="connsiteX1" fmla="*/ 191149 w 253694"/>
              <a:gd name="connsiteY1" fmla="*/ 56561 h 59465"/>
              <a:gd name="connsiteX2" fmla="*/ -66 w 253694"/>
              <a:gd name="connsiteY2" fmla="*/ 43491 h 59465"/>
              <a:gd name="connsiteX3" fmla="*/ 253628 w 253694"/>
              <a:gd name="connsiteY3" fmla="*/ 27603 h 59465"/>
            </a:gdLst>
            <a:ahLst/>
            <a:cxnLst>
              <a:cxn ang="0">
                <a:pos x="connsiteX0" y="connsiteY0"/>
              </a:cxn>
              <a:cxn ang="0">
                <a:pos x="connsiteX1" y="connsiteY1"/>
              </a:cxn>
              <a:cxn ang="0">
                <a:pos x="connsiteX2" y="connsiteY2"/>
              </a:cxn>
              <a:cxn ang="0">
                <a:pos x="connsiteX3" y="connsiteY3"/>
              </a:cxn>
            </a:cxnLst>
            <a:rect l="l" t="t" r="r" b="b"/>
            <a:pathLst>
              <a:path w="253694" h="59465">
                <a:moveTo>
                  <a:pt x="253628" y="27603"/>
                </a:moveTo>
                <a:cubicBezTo>
                  <a:pt x="247544" y="45857"/>
                  <a:pt x="235318" y="67040"/>
                  <a:pt x="191149" y="56561"/>
                </a:cubicBezTo>
                <a:cubicBezTo>
                  <a:pt x="146979" y="46082"/>
                  <a:pt x="41850" y="33519"/>
                  <a:pt x="-66" y="43491"/>
                </a:cubicBezTo>
                <a:cubicBezTo>
                  <a:pt x="31145" y="-7440"/>
                  <a:pt x="182022" y="-15102"/>
                  <a:pt x="253628" y="27603"/>
                </a:cubicBezTo>
                <a:close/>
              </a:path>
            </a:pathLst>
          </a:custGeom>
          <a:solidFill>
            <a:srgbClr val="313759"/>
          </a:solidFill>
          <a:ln w="5633" cap="flat">
            <a:noFill/>
            <a:prstDash val="solid"/>
            <a:miter/>
          </a:ln>
        </p:spPr>
        <p:txBody>
          <a:bodyPr rtlCol="0" anchor="ctr"/>
          <a:lstStyle/>
          <a:p>
            <a:endParaRPr lang="fr-FR"/>
          </a:p>
        </p:txBody>
      </p:sp>
      <p:sp>
        <p:nvSpPr>
          <p:cNvPr id="27" name="Graphique 2">
            <a:extLst>
              <a:ext uri="{FF2B5EF4-FFF2-40B4-BE49-F238E27FC236}">
                <a16:creationId xmlns:a16="http://schemas.microsoft.com/office/drawing/2014/main" id="{FB8754BC-0738-476F-A33A-EDB5FA2A5ACF}"/>
              </a:ext>
            </a:extLst>
          </p:cNvPr>
          <p:cNvSpPr/>
          <p:nvPr/>
        </p:nvSpPr>
        <p:spPr>
          <a:xfrm>
            <a:off x="4160916" y="3089389"/>
            <a:ext cx="106699" cy="662683"/>
          </a:xfrm>
          <a:custGeom>
            <a:avLst/>
            <a:gdLst>
              <a:gd name="connsiteX0" fmla="*/ 103827 w 106699"/>
              <a:gd name="connsiteY0" fmla="*/ 572919 h 662683"/>
              <a:gd name="connsiteX1" fmla="*/ 95263 w 106699"/>
              <a:gd name="connsiteY1" fmla="*/ 561651 h 662683"/>
              <a:gd name="connsiteX2" fmla="*/ 69460 w 106699"/>
              <a:gd name="connsiteY2" fmla="*/ 553313 h 662683"/>
              <a:gd name="connsiteX3" fmla="*/ 44389 w 106699"/>
              <a:gd name="connsiteY3" fmla="*/ 559792 h 662683"/>
              <a:gd name="connsiteX4" fmla="*/ 33516 w 106699"/>
              <a:gd name="connsiteY4" fmla="*/ 566158 h 662683"/>
              <a:gd name="connsiteX5" fmla="*/ 28445 w 106699"/>
              <a:gd name="connsiteY5" fmla="*/ 569877 h 662683"/>
              <a:gd name="connsiteX6" fmla="*/ 27600 w 106699"/>
              <a:gd name="connsiteY6" fmla="*/ 570553 h 662683"/>
              <a:gd name="connsiteX7" fmla="*/ 27600 w 106699"/>
              <a:gd name="connsiteY7" fmla="*/ 570553 h 662683"/>
              <a:gd name="connsiteX8" fmla="*/ 27600 w 106699"/>
              <a:gd name="connsiteY8" fmla="*/ 566552 h 662683"/>
              <a:gd name="connsiteX9" fmla="*/ 19262 w 106699"/>
              <a:gd name="connsiteY9" fmla="*/ 377817 h 662683"/>
              <a:gd name="connsiteX10" fmla="*/ 445 w 106699"/>
              <a:gd name="connsiteY10" fmla="*/ 1021 h 662683"/>
              <a:gd name="connsiteX11" fmla="*/ -62 w 106699"/>
              <a:gd name="connsiteY11" fmla="*/ 1021 h 662683"/>
              <a:gd name="connsiteX12" fmla="*/ 10360 w 106699"/>
              <a:gd name="connsiteY12" fmla="*/ 378098 h 662683"/>
              <a:gd name="connsiteX13" fmla="*/ 15994 w 106699"/>
              <a:gd name="connsiteY13" fmla="*/ 566891 h 662683"/>
              <a:gd name="connsiteX14" fmla="*/ 16670 w 106699"/>
              <a:gd name="connsiteY14" fmla="*/ 585877 h 662683"/>
              <a:gd name="connsiteX15" fmla="*/ 16670 w 106699"/>
              <a:gd name="connsiteY15" fmla="*/ 591511 h 662683"/>
              <a:gd name="connsiteX16" fmla="*/ 16670 w 106699"/>
              <a:gd name="connsiteY16" fmla="*/ 594384 h 662683"/>
              <a:gd name="connsiteX17" fmla="*/ 17347 w 106699"/>
              <a:gd name="connsiteY17" fmla="*/ 594384 h 662683"/>
              <a:gd name="connsiteX18" fmla="*/ 18361 w 106699"/>
              <a:gd name="connsiteY18" fmla="*/ 593426 h 662683"/>
              <a:gd name="connsiteX19" fmla="*/ 26812 w 106699"/>
              <a:gd name="connsiteY19" fmla="*/ 585933 h 662683"/>
              <a:gd name="connsiteX20" fmla="*/ 31206 w 106699"/>
              <a:gd name="connsiteY20" fmla="*/ 581877 h 662683"/>
              <a:gd name="connsiteX21" fmla="*/ 34980 w 106699"/>
              <a:gd name="connsiteY21" fmla="*/ 578834 h 662683"/>
              <a:gd name="connsiteX22" fmla="*/ 39488 w 106699"/>
              <a:gd name="connsiteY22" fmla="*/ 575567 h 662683"/>
              <a:gd name="connsiteX23" fmla="*/ 48896 w 106699"/>
              <a:gd name="connsiteY23" fmla="*/ 569933 h 662683"/>
              <a:gd name="connsiteX24" fmla="*/ 87263 w 106699"/>
              <a:gd name="connsiteY24" fmla="*/ 569933 h 662683"/>
              <a:gd name="connsiteX25" fmla="*/ 91038 w 106699"/>
              <a:gd name="connsiteY25" fmla="*/ 606722 h 662683"/>
              <a:gd name="connsiteX26" fmla="*/ 64502 w 106699"/>
              <a:gd name="connsiteY26" fmla="*/ 642385 h 662683"/>
              <a:gd name="connsiteX27" fmla="*/ 50136 w 106699"/>
              <a:gd name="connsiteY27" fmla="*/ 661709 h 662683"/>
              <a:gd name="connsiteX28" fmla="*/ 72052 w 106699"/>
              <a:gd name="connsiteY28" fmla="*/ 650441 h 662683"/>
              <a:gd name="connsiteX29" fmla="*/ 101517 w 106699"/>
              <a:gd name="connsiteY29" fmla="*/ 611004 h 662683"/>
              <a:gd name="connsiteX30" fmla="*/ 106588 w 106699"/>
              <a:gd name="connsiteY30" fmla="*/ 585539 h 662683"/>
              <a:gd name="connsiteX31" fmla="*/ 103827 w 106699"/>
              <a:gd name="connsiteY31" fmla="*/ 572919 h 6626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06699" h="662683">
                <a:moveTo>
                  <a:pt x="103827" y="572919"/>
                </a:moveTo>
                <a:cubicBezTo>
                  <a:pt x="101776" y="568615"/>
                  <a:pt x="98858" y="564784"/>
                  <a:pt x="95263" y="561651"/>
                </a:cubicBezTo>
                <a:cubicBezTo>
                  <a:pt x="87968" y="555814"/>
                  <a:pt x="78790" y="552851"/>
                  <a:pt x="69460" y="553313"/>
                </a:cubicBezTo>
                <a:cubicBezTo>
                  <a:pt x="60739" y="553685"/>
                  <a:pt x="52198" y="555893"/>
                  <a:pt x="44389" y="559792"/>
                </a:cubicBezTo>
                <a:cubicBezTo>
                  <a:pt x="40598" y="561617"/>
                  <a:pt x="36958" y="563747"/>
                  <a:pt x="33516" y="566158"/>
                </a:cubicBezTo>
                <a:cubicBezTo>
                  <a:pt x="31769" y="567398"/>
                  <a:pt x="30023" y="568524"/>
                  <a:pt x="28445" y="569877"/>
                </a:cubicBezTo>
                <a:lnTo>
                  <a:pt x="27600" y="570553"/>
                </a:lnTo>
                <a:lnTo>
                  <a:pt x="27600" y="570553"/>
                </a:lnTo>
                <a:lnTo>
                  <a:pt x="27600" y="566552"/>
                </a:lnTo>
                <a:cubicBezTo>
                  <a:pt x="24783" y="503678"/>
                  <a:pt x="22006" y="440764"/>
                  <a:pt x="19262" y="377817"/>
                </a:cubicBezTo>
                <a:cubicBezTo>
                  <a:pt x="13403" y="251955"/>
                  <a:pt x="7132" y="126359"/>
                  <a:pt x="445" y="1021"/>
                </a:cubicBezTo>
                <a:cubicBezTo>
                  <a:pt x="445" y="-500"/>
                  <a:pt x="-119" y="-500"/>
                  <a:pt x="-62" y="1021"/>
                </a:cubicBezTo>
                <a:cubicBezTo>
                  <a:pt x="3374" y="126319"/>
                  <a:pt x="6867" y="252237"/>
                  <a:pt x="10360" y="378098"/>
                </a:cubicBezTo>
                <a:cubicBezTo>
                  <a:pt x="12316" y="441012"/>
                  <a:pt x="14192" y="503943"/>
                  <a:pt x="15994" y="566891"/>
                </a:cubicBezTo>
                <a:lnTo>
                  <a:pt x="16670" y="585877"/>
                </a:lnTo>
                <a:lnTo>
                  <a:pt x="16670" y="591511"/>
                </a:lnTo>
                <a:lnTo>
                  <a:pt x="16670" y="594384"/>
                </a:lnTo>
                <a:cubicBezTo>
                  <a:pt x="16670" y="595173"/>
                  <a:pt x="16952" y="594778"/>
                  <a:pt x="17347" y="594384"/>
                </a:cubicBezTo>
                <a:lnTo>
                  <a:pt x="18361" y="593426"/>
                </a:lnTo>
                <a:lnTo>
                  <a:pt x="26812" y="585933"/>
                </a:lnTo>
                <a:lnTo>
                  <a:pt x="31206" y="581877"/>
                </a:lnTo>
                <a:lnTo>
                  <a:pt x="34980" y="578834"/>
                </a:lnTo>
                <a:cubicBezTo>
                  <a:pt x="36389" y="577651"/>
                  <a:pt x="37967" y="576637"/>
                  <a:pt x="39488" y="575567"/>
                </a:cubicBezTo>
                <a:cubicBezTo>
                  <a:pt x="42462" y="573432"/>
                  <a:pt x="45612" y="571544"/>
                  <a:pt x="48896" y="569933"/>
                </a:cubicBezTo>
                <a:cubicBezTo>
                  <a:pt x="61629" y="563567"/>
                  <a:pt x="77573" y="562045"/>
                  <a:pt x="87263" y="569933"/>
                </a:cubicBezTo>
                <a:cubicBezTo>
                  <a:pt x="96953" y="577820"/>
                  <a:pt x="96841" y="593764"/>
                  <a:pt x="91038" y="606722"/>
                </a:cubicBezTo>
                <a:cubicBezTo>
                  <a:pt x="84548" y="620193"/>
                  <a:pt x="75539" y="632300"/>
                  <a:pt x="64502" y="642385"/>
                </a:cubicBezTo>
                <a:cubicBezTo>
                  <a:pt x="53235" y="652864"/>
                  <a:pt x="48389" y="659287"/>
                  <a:pt x="50136" y="661709"/>
                </a:cubicBezTo>
                <a:cubicBezTo>
                  <a:pt x="51882" y="664132"/>
                  <a:pt x="59995" y="661709"/>
                  <a:pt x="72052" y="650441"/>
                </a:cubicBezTo>
                <a:cubicBezTo>
                  <a:pt x="84390" y="639382"/>
                  <a:pt x="94407" y="625973"/>
                  <a:pt x="101517" y="611004"/>
                </a:cubicBezTo>
                <a:cubicBezTo>
                  <a:pt x="105207" y="603038"/>
                  <a:pt x="106942" y="594311"/>
                  <a:pt x="106588" y="585539"/>
                </a:cubicBezTo>
                <a:cubicBezTo>
                  <a:pt x="106396" y="581206"/>
                  <a:pt x="105461" y="576936"/>
                  <a:pt x="103827" y="572919"/>
                </a:cubicBezTo>
                <a:close/>
              </a:path>
            </a:pathLst>
          </a:custGeom>
          <a:solidFill>
            <a:srgbClr val="BF8D77"/>
          </a:solidFill>
          <a:ln w="5633" cap="flat">
            <a:noFill/>
            <a:prstDash val="solid"/>
            <a:miter/>
          </a:ln>
        </p:spPr>
        <p:txBody>
          <a:bodyPr rtlCol="0" anchor="ctr"/>
          <a:lstStyle/>
          <a:p>
            <a:endParaRPr lang="fr-FR"/>
          </a:p>
        </p:txBody>
      </p:sp>
      <p:sp>
        <p:nvSpPr>
          <p:cNvPr id="28" name="Graphique 2">
            <a:extLst>
              <a:ext uri="{FF2B5EF4-FFF2-40B4-BE49-F238E27FC236}">
                <a16:creationId xmlns:a16="http://schemas.microsoft.com/office/drawing/2014/main" id="{FB8754BC-0738-476F-A33A-EDB5FA2A5ACF}"/>
              </a:ext>
            </a:extLst>
          </p:cNvPr>
          <p:cNvSpPr/>
          <p:nvPr/>
        </p:nvSpPr>
        <p:spPr>
          <a:xfrm>
            <a:off x="4523039" y="3404744"/>
            <a:ext cx="165207" cy="147690"/>
          </a:xfrm>
          <a:custGeom>
            <a:avLst/>
            <a:gdLst>
              <a:gd name="connsiteX0" fmla="*/ 164754 w 165207"/>
              <a:gd name="connsiteY0" fmla="*/ 136040 h 147690"/>
              <a:gd name="connsiteX1" fmla="*/ 143289 w 165207"/>
              <a:gd name="connsiteY1" fmla="*/ 139590 h 147690"/>
              <a:gd name="connsiteX2" fmla="*/ 128359 w 165207"/>
              <a:gd name="connsiteY2" fmla="*/ 139308 h 147690"/>
              <a:gd name="connsiteX3" fmla="*/ 126725 w 165207"/>
              <a:gd name="connsiteY3" fmla="*/ 138801 h 147690"/>
              <a:gd name="connsiteX4" fmla="*/ 126725 w 165207"/>
              <a:gd name="connsiteY4" fmla="*/ 138801 h 147690"/>
              <a:gd name="connsiteX5" fmla="*/ 126725 w 165207"/>
              <a:gd name="connsiteY5" fmla="*/ 138801 h 147690"/>
              <a:gd name="connsiteX6" fmla="*/ 129711 w 165207"/>
              <a:gd name="connsiteY6" fmla="*/ 134068 h 147690"/>
              <a:gd name="connsiteX7" fmla="*/ 133598 w 165207"/>
              <a:gd name="connsiteY7" fmla="*/ 126857 h 147690"/>
              <a:gd name="connsiteX8" fmla="*/ 134331 w 165207"/>
              <a:gd name="connsiteY8" fmla="*/ 126857 h 147690"/>
              <a:gd name="connsiteX9" fmla="*/ 150275 w 165207"/>
              <a:gd name="connsiteY9" fmla="*/ 124434 h 147690"/>
              <a:gd name="connsiteX10" fmla="*/ 164979 w 165207"/>
              <a:gd name="connsiteY10" fmla="*/ 118801 h 147690"/>
              <a:gd name="connsiteX11" fmla="*/ 164528 w 165207"/>
              <a:gd name="connsiteY11" fmla="*/ 117955 h 147690"/>
              <a:gd name="connsiteX12" fmla="*/ 149655 w 165207"/>
              <a:gd name="connsiteY12" fmla="*/ 120153 h 147690"/>
              <a:gd name="connsiteX13" fmla="*/ 136641 w 165207"/>
              <a:gd name="connsiteY13" fmla="*/ 119589 h 147690"/>
              <a:gd name="connsiteX14" fmla="*/ 141430 w 165207"/>
              <a:gd name="connsiteY14" fmla="*/ 102293 h 147690"/>
              <a:gd name="connsiteX15" fmla="*/ 123908 w 165207"/>
              <a:gd name="connsiteY15" fmla="*/ 39081 h 147690"/>
              <a:gd name="connsiteX16" fmla="*/ 67963 w 165207"/>
              <a:gd name="connsiteY16" fmla="*/ 4939 h 147690"/>
              <a:gd name="connsiteX17" fmla="*/ 2723 w 165207"/>
              <a:gd name="connsiteY17" fmla="*/ 2179 h 147690"/>
              <a:gd name="connsiteX18" fmla="*/ 2723 w 165207"/>
              <a:gd name="connsiteY18" fmla="*/ 3136 h 147690"/>
              <a:gd name="connsiteX19" fmla="*/ 67062 w 165207"/>
              <a:gd name="connsiteY19" fmla="*/ 7474 h 147690"/>
              <a:gd name="connsiteX20" fmla="*/ 120359 w 165207"/>
              <a:gd name="connsiteY20" fmla="*/ 41841 h 147690"/>
              <a:gd name="connsiteX21" fmla="*/ 135289 w 165207"/>
              <a:gd name="connsiteY21" fmla="*/ 101223 h 147690"/>
              <a:gd name="connsiteX22" fmla="*/ 123683 w 165207"/>
              <a:gd name="connsiteY22" fmla="*/ 130350 h 147690"/>
              <a:gd name="connsiteX23" fmla="*/ 118049 w 165207"/>
              <a:gd name="connsiteY23" fmla="*/ 139139 h 147690"/>
              <a:gd name="connsiteX24" fmla="*/ 117091 w 165207"/>
              <a:gd name="connsiteY24" fmla="*/ 140660 h 147690"/>
              <a:gd name="connsiteX25" fmla="*/ 118218 w 165207"/>
              <a:gd name="connsiteY25" fmla="*/ 141843 h 147690"/>
              <a:gd name="connsiteX26" fmla="*/ 121317 w 165207"/>
              <a:gd name="connsiteY26" fmla="*/ 143928 h 147690"/>
              <a:gd name="connsiteX27" fmla="*/ 124584 w 165207"/>
              <a:gd name="connsiteY27" fmla="*/ 145618 h 147690"/>
              <a:gd name="connsiteX28" fmla="*/ 126894 w 165207"/>
              <a:gd name="connsiteY28" fmla="*/ 146350 h 147690"/>
              <a:gd name="connsiteX29" fmla="*/ 144472 w 165207"/>
              <a:gd name="connsiteY29" fmla="*/ 147139 h 147690"/>
              <a:gd name="connsiteX30" fmla="*/ 164754 w 165207"/>
              <a:gd name="connsiteY30" fmla="*/ 136040 h 147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65207" h="147690">
                <a:moveTo>
                  <a:pt x="164754" y="136040"/>
                </a:moveTo>
                <a:cubicBezTo>
                  <a:pt x="163402" y="134237"/>
                  <a:pt x="157204" y="137562"/>
                  <a:pt x="143289" y="139590"/>
                </a:cubicBezTo>
                <a:cubicBezTo>
                  <a:pt x="138331" y="140345"/>
                  <a:pt x="133283" y="140249"/>
                  <a:pt x="128359" y="139308"/>
                </a:cubicBezTo>
                <a:cubicBezTo>
                  <a:pt x="127795" y="139201"/>
                  <a:pt x="127249" y="139026"/>
                  <a:pt x="126725" y="138801"/>
                </a:cubicBezTo>
                <a:lnTo>
                  <a:pt x="126725" y="138801"/>
                </a:lnTo>
                <a:cubicBezTo>
                  <a:pt x="126725" y="138801"/>
                  <a:pt x="126725" y="138801"/>
                  <a:pt x="126725" y="138801"/>
                </a:cubicBezTo>
                <a:lnTo>
                  <a:pt x="129711" y="134068"/>
                </a:lnTo>
                <a:cubicBezTo>
                  <a:pt x="131063" y="131759"/>
                  <a:pt x="132359" y="129336"/>
                  <a:pt x="133598" y="126857"/>
                </a:cubicBezTo>
                <a:cubicBezTo>
                  <a:pt x="133841" y="126919"/>
                  <a:pt x="134088" y="126919"/>
                  <a:pt x="134331" y="126857"/>
                </a:cubicBezTo>
                <a:cubicBezTo>
                  <a:pt x="139722" y="126699"/>
                  <a:pt x="145080" y="125888"/>
                  <a:pt x="150275" y="124434"/>
                </a:cubicBezTo>
                <a:cubicBezTo>
                  <a:pt x="155413" y="123240"/>
                  <a:pt x="160359" y="121342"/>
                  <a:pt x="164979" y="118801"/>
                </a:cubicBezTo>
                <a:cubicBezTo>
                  <a:pt x="165374" y="118801"/>
                  <a:pt x="164979" y="117843"/>
                  <a:pt x="164528" y="117955"/>
                </a:cubicBezTo>
                <a:cubicBezTo>
                  <a:pt x="159712" y="119454"/>
                  <a:pt x="154697" y="120192"/>
                  <a:pt x="149655" y="120153"/>
                </a:cubicBezTo>
                <a:cubicBezTo>
                  <a:pt x="145311" y="120282"/>
                  <a:pt x="140962" y="120091"/>
                  <a:pt x="136641" y="119589"/>
                </a:cubicBezTo>
                <a:cubicBezTo>
                  <a:pt x="138849" y="114012"/>
                  <a:pt x="140455" y="108214"/>
                  <a:pt x="141430" y="102293"/>
                </a:cubicBezTo>
                <a:cubicBezTo>
                  <a:pt x="144996" y="79679"/>
                  <a:pt x="138607" y="56630"/>
                  <a:pt x="123908" y="39081"/>
                </a:cubicBezTo>
                <a:cubicBezTo>
                  <a:pt x="109142" y="22303"/>
                  <a:pt x="89637" y="10399"/>
                  <a:pt x="67963" y="4939"/>
                </a:cubicBezTo>
                <a:cubicBezTo>
                  <a:pt x="46673" y="-695"/>
                  <a:pt x="24413" y="-1635"/>
                  <a:pt x="2723" y="2179"/>
                </a:cubicBezTo>
                <a:cubicBezTo>
                  <a:pt x="-1052" y="2742"/>
                  <a:pt x="-939" y="3587"/>
                  <a:pt x="2723" y="3136"/>
                </a:cubicBezTo>
                <a:cubicBezTo>
                  <a:pt x="24227" y="-176"/>
                  <a:pt x="46200" y="1306"/>
                  <a:pt x="67062" y="7474"/>
                </a:cubicBezTo>
                <a:cubicBezTo>
                  <a:pt x="87891" y="13283"/>
                  <a:pt x="106471" y="25266"/>
                  <a:pt x="120359" y="41841"/>
                </a:cubicBezTo>
                <a:cubicBezTo>
                  <a:pt x="133627" y="58574"/>
                  <a:pt x="139063" y="80203"/>
                  <a:pt x="135289" y="101223"/>
                </a:cubicBezTo>
                <a:cubicBezTo>
                  <a:pt x="133272" y="111572"/>
                  <a:pt x="129333" y="121448"/>
                  <a:pt x="123683" y="130350"/>
                </a:cubicBezTo>
                <a:lnTo>
                  <a:pt x="118049" y="139139"/>
                </a:lnTo>
                <a:lnTo>
                  <a:pt x="117091" y="140660"/>
                </a:lnTo>
                <a:cubicBezTo>
                  <a:pt x="117091" y="141111"/>
                  <a:pt x="117880" y="141449"/>
                  <a:pt x="118218" y="141843"/>
                </a:cubicBezTo>
                <a:cubicBezTo>
                  <a:pt x="119192" y="142621"/>
                  <a:pt x="120229" y="143319"/>
                  <a:pt x="121317" y="143928"/>
                </a:cubicBezTo>
                <a:cubicBezTo>
                  <a:pt x="122297" y="144677"/>
                  <a:pt x="123407" y="145246"/>
                  <a:pt x="124584" y="145618"/>
                </a:cubicBezTo>
                <a:cubicBezTo>
                  <a:pt x="125339" y="145911"/>
                  <a:pt x="126111" y="146159"/>
                  <a:pt x="126894" y="146350"/>
                </a:cubicBezTo>
                <a:cubicBezTo>
                  <a:pt x="132663" y="147646"/>
                  <a:pt x="138613" y="147911"/>
                  <a:pt x="144472" y="147139"/>
                </a:cubicBezTo>
                <a:cubicBezTo>
                  <a:pt x="160359" y="144886"/>
                  <a:pt x="165993" y="137224"/>
                  <a:pt x="164754" y="136040"/>
                </a:cubicBezTo>
                <a:close/>
              </a:path>
            </a:pathLst>
          </a:custGeom>
          <a:solidFill>
            <a:srgbClr val="313759"/>
          </a:solidFill>
          <a:ln w="5633" cap="flat">
            <a:noFill/>
            <a:prstDash val="solid"/>
            <a:miter/>
          </a:ln>
        </p:spPr>
        <p:txBody>
          <a:bodyPr rtlCol="0" anchor="ctr"/>
          <a:lstStyle/>
          <a:p>
            <a:endParaRPr lang="fr-FR"/>
          </a:p>
        </p:txBody>
      </p:sp>
      <p:sp>
        <p:nvSpPr>
          <p:cNvPr id="29" name="Graphique 2">
            <a:extLst>
              <a:ext uri="{FF2B5EF4-FFF2-40B4-BE49-F238E27FC236}">
                <a16:creationId xmlns:a16="http://schemas.microsoft.com/office/drawing/2014/main" id="{FB8754BC-0738-476F-A33A-EDB5FA2A5ACF}"/>
              </a:ext>
            </a:extLst>
          </p:cNvPr>
          <p:cNvSpPr/>
          <p:nvPr/>
        </p:nvSpPr>
        <p:spPr>
          <a:xfrm>
            <a:off x="3244797" y="5947371"/>
            <a:ext cx="1792645" cy="3010634"/>
          </a:xfrm>
          <a:custGeom>
            <a:avLst/>
            <a:gdLst>
              <a:gd name="connsiteX0" fmla="*/ 412611 w 1792645"/>
              <a:gd name="connsiteY0" fmla="*/ 47937 h 3010634"/>
              <a:gd name="connsiteX1" fmla="*/ 26970 w 1792645"/>
              <a:gd name="connsiteY1" fmla="*/ 2966864 h 3010634"/>
              <a:gd name="connsiteX2" fmla="*/ 381906 w 1792645"/>
              <a:gd name="connsiteY2" fmla="*/ 2948554 h 3010634"/>
              <a:gd name="connsiteX3" fmla="*/ 732729 w 1792645"/>
              <a:gd name="connsiteY3" fmla="*/ 668062 h 3010634"/>
              <a:gd name="connsiteX4" fmla="*/ 868393 w 1792645"/>
              <a:gd name="connsiteY4" fmla="*/ 632004 h 3010634"/>
              <a:gd name="connsiteX5" fmla="*/ 1471954 w 1792645"/>
              <a:gd name="connsiteY5" fmla="*/ 2924159 h 3010634"/>
              <a:gd name="connsiteX6" fmla="*/ 1792580 w 1792645"/>
              <a:gd name="connsiteY6" fmla="*/ 2908948 h 3010634"/>
              <a:gd name="connsiteX7" fmla="*/ 1450432 w 1792645"/>
              <a:gd name="connsiteY7" fmla="*/ 1113647 h 3010634"/>
              <a:gd name="connsiteX8" fmla="*/ 1386600 w 1792645"/>
              <a:gd name="connsiteY8" fmla="*/ -120 h 3010634"/>
              <a:gd name="connsiteX9" fmla="*/ 412611 w 1792645"/>
              <a:gd name="connsiteY9" fmla="*/ 47937 h 30106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92645" h="3010634">
                <a:moveTo>
                  <a:pt x="412611" y="47937"/>
                </a:moveTo>
                <a:cubicBezTo>
                  <a:pt x="33054" y="339436"/>
                  <a:pt x="-52299" y="1808589"/>
                  <a:pt x="26970" y="2966864"/>
                </a:cubicBezTo>
                <a:cubicBezTo>
                  <a:pt x="94013" y="3009513"/>
                  <a:pt x="163479" y="3046133"/>
                  <a:pt x="381906" y="2948554"/>
                </a:cubicBezTo>
                <a:cubicBezTo>
                  <a:pt x="283876" y="2604153"/>
                  <a:pt x="546810" y="1244129"/>
                  <a:pt x="732729" y="668062"/>
                </a:cubicBezTo>
                <a:lnTo>
                  <a:pt x="868393" y="632004"/>
                </a:lnTo>
                <a:cubicBezTo>
                  <a:pt x="869182" y="744683"/>
                  <a:pt x="1209808" y="2512715"/>
                  <a:pt x="1471954" y="2924159"/>
                </a:cubicBezTo>
                <a:cubicBezTo>
                  <a:pt x="1563392" y="2957962"/>
                  <a:pt x="1683507" y="2963596"/>
                  <a:pt x="1792580" y="2908948"/>
                </a:cubicBezTo>
                <a:cubicBezTo>
                  <a:pt x="1694437" y="2585843"/>
                  <a:pt x="1495785" y="1476358"/>
                  <a:pt x="1450432" y="1113647"/>
                </a:cubicBezTo>
                <a:cubicBezTo>
                  <a:pt x="1405079" y="750936"/>
                  <a:pt x="1386600" y="-120"/>
                  <a:pt x="1386600" y="-120"/>
                </a:cubicBezTo>
                <a:lnTo>
                  <a:pt x="412611" y="47937"/>
                </a:lnTo>
              </a:path>
            </a:pathLst>
          </a:custGeom>
          <a:solidFill>
            <a:srgbClr val="1760BF"/>
          </a:solidFill>
          <a:ln w="5633" cap="flat">
            <a:noFill/>
            <a:prstDash val="solid"/>
            <a:miter/>
          </a:ln>
        </p:spPr>
        <p:txBody>
          <a:bodyPr rtlCol="0" anchor="ctr"/>
          <a:lstStyle/>
          <a:p>
            <a:endParaRPr lang="fr-FR"/>
          </a:p>
        </p:txBody>
      </p:sp>
      <p:sp>
        <p:nvSpPr>
          <p:cNvPr id="30" name="Graphique 2">
            <a:extLst>
              <a:ext uri="{FF2B5EF4-FFF2-40B4-BE49-F238E27FC236}">
                <a16:creationId xmlns:a16="http://schemas.microsoft.com/office/drawing/2014/main" id="{FB8754BC-0738-476F-A33A-EDB5FA2A5ACF}"/>
              </a:ext>
            </a:extLst>
          </p:cNvPr>
          <p:cNvSpPr/>
          <p:nvPr/>
        </p:nvSpPr>
        <p:spPr>
          <a:xfrm>
            <a:off x="3977587" y="6539094"/>
            <a:ext cx="254567" cy="76856"/>
          </a:xfrm>
          <a:custGeom>
            <a:avLst/>
            <a:gdLst>
              <a:gd name="connsiteX0" fmla="*/ 232563 w 254567"/>
              <a:gd name="connsiteY0" fmla="*/ 2140 h 76856"/>
              <a:gd name="connsiteX1" fmla="*/ 2249 w 254567"/>
              <a:gd name="connsiteY1" fmla="*/ 74648 h 76856"/>
              <a:gd name="connsiteX2" fmla="*/ 2756 w 254567"/>
              <a:gd name="connsiteY2" fmla="*/ 76507 h 76856"/>
              <a:gd name="connsiteX3" fmla="*/ 236676 w 254567"/>
              <a:gd name="connsiteY3" fmla="*/ 16563 h 76856"/>
              <a:gd name="connsiteX4" fmla="*/ 232563 w 254567"/>
              <a:gd name="connsiteY4" fmla="*/ 2140 h 768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567" h="76856">
                <a:moveTo>
                  <a:pt x="232563" y="2140"/>
                </a:moveTo>
                <a:cubicBezTo>
                  <a:pt x="155660" y="25745"/>
                  <a:pt x="79039" y="50648"/>
                  <a:pt x="2249" y="74648"/>
                </a:cubicBezTo>
                <a:cubicBezTo>
                  <a:pt x="-1131" y="75662"/>
                  <a:pt x="-681" y="77352"/>
                  <a:pt x="2756" y="76507"/>
                </a:cubicBezTo>
                <a:cubicBezTo>
                  <a:pt x="80673" y="56338"/>
                  <a:pt x="158872" y="37070"/>
                  <a:pt x="236676" y="16563"/>
                </a:cubicBezTo>
                <a:cubicBezTo>
                  <a:pt x="263155" y="9633"/>
                  <a:pt x="258761" y="-5917"/>
                  <a:pt x="232563" y="2140"/>
                </a:cubicBezTo>
                <a:close/>
              </a:path>
            </a:pathLst>
          </a:custGeom>
          <a:solidFill>
            <a:srgbClr val="0C4E96"/>
          </a:solidFill>
          <a:ln w="5633" cap="flat">
            <a:noFill/>
            <a:prstDash val="solid"/>
            <a:miter/>
          </a:ln>
        </p:spPr>
        <p:txBody>
          <a:bodyPr rtlCol="0" anchor="ctr"/>
          <a:lstStyle/>
          <a:p>
            <a:endParaRPr lang="fr-FR"/>
          </a:p>
        </p:txBody>
      </p:sp>
      <p:sp>
        <p:nvSpPr>
          <p:cNvPr id="31" name="Graphique 2">
            <a:extLst>
              <a:ext uri="{FF2B5EF4-FFF2-40B4-BE49-F238E27FC236}">
                <a16:creationId xmlns:a16="http://schemas.microsoft.com/office/drawing/2014/main" id="{FB8754BC-0738-476F-A33A-EDB5FA2A5ACF}"/>
              </a:ext>
            </a:extLst>
          </p:cNvPr>
          <p:cNvSpPr/>
          <p:nvPr/>
        </p:nvSpPr>
        <p:spPr>
          <a:xfrm>
            <a:off x="3678746" y="5998019"/>
            <a:ext cx="955107" cy="438375"/>
          </a:xfrm>
          <a:custGeom>
            <a:avLst/>
            <a:gdLst>
              <a:gd name="connsiteX0" fmla="*/ 938567 w 955107"/>
              <a:gd name="connsiteY0" fmla="*/ 32558 h 438375"/>
              <a:gd name="connsiteX1" fmla="*/ 776085 w 955107"/>
              <a:gd name="connsiteY1" fmla="*/ 84615 h 438375"/>
              <a:gd name="connsiteX2" fmla="*/ 775465 w 955107"/>
              <a:gd name="connsiteY2" fmla="*/ 59093 h 438375"/>
              <a:gd name="connsiteX3" fmla="*/ 774451 w 955107"/>
              <a:gd name="connsiteY3" fmla="*/ 23318 h 438375"/>
              <a:gd name="connsiteX4" fmla="*/ 771071 w 955107"/>
              <a:gd name="connsiteY4" fmla="*/ 2416 h 438375"/>
              <a:gd name="connsiteX5" fmla="*/ 763792 w 955107"/>
              <a:gd name="connsiteY5" fmla="*/ 658 h 438375"/>
              <a:gd name="connsiteX6" fmla="*/ 761324 w 955107"/>
              <a:gd name="connsiteY6" fmla="*/ 6022 h 438375"/>
              <a:gd name="connsiteX7" fmla="*/ 764310 w 955107"/>
              <a:gd name="connsiteY7" fmla="*/ 56389 h 438375"/>
              <a:gd name="connsiteX8" fmla="*/ 766564 w 955107"/>
              <a:gd name="connsiteY8" fmla="*/ 101911 h 438375"/>
              <a:gd name="connsiteX9" fmla="*/ 740535 w 955107"/>
              <a:gd name="connsiteY9" fmla="*/ 107545 h 438375"/>
              <a:gd name="connsiteX10" fmla="*/ 739746 w 955107"/>
              <a:gd name="connsiteY10" fmla="*/ 107545 h 438375"/>
              <a:gd name="connsiteX11" fmla="*/ 739746 w 955107"/>
              <a:gd name="connsiteY11" fmla="*/ 106756 h 438375"/>
              <a:gd name="connsiteX12" fmla="*/ 739183 w 955107"/>
              <a:gd name="connsiteY12" fmla="*/ 100446 h 438375"/>
              <a:gd name="connsiteX13" fmla="*/ 738000 w 955107"/>
              <a:gd name="connsiteY13" fmla="*/ 86361 h 438375"/>
              <a:gd name="connsiteX14" fmla="*/ 734901 w 955107"/>
              <a:gd name="connsiteY14" fmla="*/ 58192 h 438375"/>
              <a:gd name="connsiteX15" fmla="*/ 719915 w 955107"/>
              <a:gd name="connsiteY15" fmla="*/ 5233 h 438375"/>
              <a:gd name="connsiteX16" fmla="*/ 718957 w 955107"/>
              <a:gd name="connsiteY16" fmla="*/ 5628 h 438375"/>
              <a:gd name="connsiteX17" fmla="*/ 726169 w 955107"/>
              <a:gd name="connsiteY17" fmla="*/ 60333 h 438375"/>
              <a:gd name="connsiteX18" fmla="*/ 729098 w 955107"/>
              <a:gd name="connsiteY18" fmla="*/ 87770 h 438375"/>
              <a:gd name="connsiteX19" fmla="*/ 729830 w 955107"/>
              <a:gd name="connsiteY19" fmla="*/ 95827 h 438375"/>
              <a:gd name="connsiteX20" fmla="*/ 562729 w 955107"/>
              <a:gd name="connsiteY20" fmla="*/ 122982 h 438375"/>
              <a:gd name="connsiteX21" fmla="*/ 552926 w 955107"/>
              <a:gd name="connsiteY21" fmla="*/ 126982 h 438375"/>
              <a:gd name="connsiteX22" fmla="*/ 570617 w 955107"/>
              <a:gd name="connsiteY22" fmla="*/ 28051 h 438375"/>
              <a:gd name="connsiteX23" fmla="*/ 568757 w 955107"/>
              <a:gd name="connsiteY23" fmla="*/ 27713 h 438375"/>
              <a:gd name="connsiteX24" fmla="*/ 490164 w 955107"/>
              <a:gd name="connsiteY24" fmla="*/ 428734 h 438375"/>
              <a:gd name="connsiteX25" fmla="*/ 398726 w 955107"/>
              <a:gd name="connsiteY25" fmla="*/ 416790 h 438375"/>
              <a:gd name="connsiteX26" fmla="*/ 434389 w 955107"/>
              <a:gd name="connsiteY26" fmla="*/ 99320 h 438375"/>
              <a:gd name="connsiteX27" fmla="*/ 419402 w 955107"/>
              <a:gd name="connsiteY27" fmla="*/ 97742 h 438375"/>
              <a:gd name="connsiteX28" fmla="*/ 415966 w 955107"/>
              <a:gd name="connsiteY28" fmla="*/ 132897 h 438375"/>
              <a:gd name="connsiteX29" fmla="*/ 388134 w 955107"/>
              <a:gd name="connsiteY29" fmla="*/ 128616 h 438375"/>
              <a:gd name="connsiteX30" fmla="*/ 186440 w 955107"/>
              <a:gd name="connsiteY30" fmla="*/ 97967 h 438375"/>
              <a:gd name="connsiteX31" fmla="*/ 90326 w 955107"/>
              <a:gd name="connsiteY31" fmla="*/ 63713 h 438375"/>
              <a:gd name="connsiteX32" fmla="*/ 4015 w 955107"/>
              <a:gd name="connsiteY32" fmla="*/ 9402 h 438375"/>
              <a:gd name="connsiteX33" fmla="*/ 2719 w 955107"/>
              <a:gd name="connsiteY33" fmla="*/ 10867 h 438375"/>
              <a:gd name="connsiteX34" fmla="*/ 88072 w 955107"/>
              <a:gd name="connsiteY34" fmla="*/ 68389 h 438375"/>
              <a:gd name="connsiteX35" fmla="*/ 183849 w 955107"/>
              <a:gd name="connsiteY35" fmla="*/ 106362 h 438375"/>
              <a:gd name="connsiteX36" fmla="*/ 386669 w 955107"/>
              <a:gd name="connsiteY36" fmla="*/ 143602 h 438375"/>
              <a:gd name="connsiteX37" fmla="*/ 414839 w 955107"/>
              <a:gd name="connsiteY37" fmla="*/ 142588 h 438375"/>
              <a:gd name="connsiteX38" fmla="*/ 387177 w 955107"/>
              <a:gd name="connsiteY38" fmla="*/ 425804 h 438375"/>
              <a:gd name="connsiteX39" fmla="*/ 496925 w 955107"/>
              <a:gd name="connsiteY39" fmla="*/ 438255 h 438375"/>
              <a:gd name="connsiteX40" fmla="*/ 551123 w 955107"/>
              <a:gd name="connsiteY40" fmla="*/ 135827 h 438375"/>
              <a:gd name="connsiteX41" fmla="*/ 565489 w 955107"/>
              <a:gd name="connsiteY41" fmla="*/ 137743 h 438375"/>
              <a:gd name="connsiteX42" fmla="*/ 729830 w 955107"/>
              <a:gd name="connsiteY42" fmla="*/ 97798 h 438375"/>
              <a:gd name="connsiteX43" fmla="*/ 731746 w 955107"/>
              <a:gd name="connsiteY43" fmla="*/ 118418 h 438375"/>
              <a:gd name="connsiteX44" fmla="*/ 751803 w 955107"/>
              <a:gd name="connsiteY44" fmla="*/ 114362 h 438375"/>
              <a:gd name="connsiteX45" fmla="*/ 776367 w 955107"/>
              <a:gd name="connsiteY45" fmla="*/ 109517 h 438375"/>
              <a:gd name="connsiteX46" fmla="*/ 775860 w 955107"/>
              <a:gd name="connsiteY46" fmla="*/ 86981 h 438375"/>
              <a:gd name="connsiteX47" fmla="*/ 942342 w 955107"/>
              <a:gd name="connsiteY47" fmla="*/ 47150 h 438375"/>
              <a:gd name="connsiteX48" fmla="*/ 938567 w 955107"/>
              <a:gd name="connsiteY48" fmla="*/ 32558 h 438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955107" h="438375">
                <a:moveTo>
                  <a:pt x="938567" y="32558"/>
                </a:moveTo>
                <a:cubicBezTo>
                  <a:pt x="884256" y="49459"/>
                  <a:pt x="830283" y="67431"/>
                  <a:pt x="776085" y="84615"/>
                </a:cubicBezTo>
                <a:lnTo>
                  <a:pt x="775465" y="59093"/>
                </a:lnTo>
                <a:lnTo>
                  <a:pt x="774451" y="23318"/>
                </a:lnTo>
                <a:cubicBezTo>
                  <a:pt x="775065" y="16180"/>
                  <a:pt x="773905" y="8997"/>
                  <a:pt x="771071" y="2416"/>
                </a:cubicBezTo>
                <a:cubicBezTo>
                  <a:pt x="769544" y="-79"/>
                  <a:pt x="766287" y="-868"/>
                  <a:pt x="763792" y="658"/>
                </a:cubicBezTo>
                <a:cubicBezTo>
                  <a:pt x="761955" y="1780"/>
                  <a:pt x="760981" y="3898"/>
                  <a:pt x="761324" y="6022"/>
                </a:cubicBezTo>
                <a:cubicBezTo>
                  <a:pt x="762507" y="22924"/>
                  <a:pt x="763465" y="39826"/>
                  <a:pt x="764310" y="56389"/>
                </a:cubicBezTo>
                <a:lnTo>
                  <a:pt x="766564" y="101911"/>
                </a:lnTo>
                <a:lnTo>
                  <a:pt x="740535" y="107545"/>
                </a:lnTo>
                <a:lnTo>
                  <a:pt x="739746" y="107545"/>
                </a:lnTo>
                <a:lnTo>
                  <a:pt x="739746" y="106756"/>
                </a:lnTo>
                <a:lnTo>
                  <a:pt x="739183" y="100446"/>
                </a:lnTo>
                <a:lnTo>
                  <a:pt x="738000" y="86361"/>
                </a:lnTo>
                <a:cubicBezTo>
                  <a:pt x="737211" y="76953"/>
                  <a:pt x="736253" y="67488"/>
                  <a:pt x="734901" y="58192"/>
                </a:cubicBezTo>
                <a:cubicBezTo>
                  <a:pt x="732760" y="39854"/>
                  <a:pt x="727701" y="21972"/>
                  <a:pt x="719915" y="5233"/>
                </a:cubicBezTo>
                <a:cubicBezTo>
                  <a:pt x="719633" y="4670"/>
                  <a:pt x="718845" y="5233"/>
                  <a:pt x="718957" y="5628"/>
                </a:cubicBezTo>
                <a:cubicBezTo>
                  <a:pt x="721718" y="23882"/>
                  <a:pt x="724084" y="42079"/>
                  <a:pt x="726169" y="60333"/>
                </a:cubicBezTo>
                <a:lnTo>
                  <a:pt x="729098" y="87770"/>
                </a:lnTo>
                <a:cubicBezTo>
                  <a:pt x="729098" y="90474"/>
                  <a:pt x="729605" y="93404"/>
                  <a:pt x="729830" y="95827"/>
                </a:cubicBezTo>
                <a:cubicBezTo>
                  <a:pt x="674168" y="105066"/>
                  <a:pt x="618279" y="113404"/>
                  <a:pt x="562729" y="122982"/>
                </a:cubicBezTo>
                <a:cubicBezTo>
                  <a:pt x="559174" y="123455"/>
                  <a:pt x="555799" y="124830"/>
                  <a:pt x="552926" y="126982"/>
                </a:cubicBezTo>
                <a:cubicBezTo>
                  <a:pt x="558825" y="93967"/>
                  <a:pt x="564718" y="60992"/>
                  <a:pt x="570617" y="28051"/>
                </a:cubicBezTo>
                <a:cubicBezTo>
                  <a:pt x="572814" y="15938"/>
                  <a:pt x="571067" y="15599"/>
                  <a:pt x="568757" y="27713"/>
                </a:cubicBezTo>
                <a:lnTo>
                  <a:pt x="490164" y="428734"/>
                </a:lnTo>
                <a:lnTo>
                  <a:pt x="398726" y="416790"/>
                </a:lnTo>
                <a:lnTo>
                  <a:pt x="434389" y="99320"/>
                </a:lnTo>
                <a:cubicBezTo>
                  <a:pt x="444924" y="4219"/>
                  <a:pt x="428755" y="2360"/>
                  <a:pt x="419402" y="97742"/>
                </a:cubicBezTo>
                <a:cubicBezTo>
                  <a:pt x="418275" y="109461"/>
                  <a:pt x="417132" y="121179"/>
                  <a:pt x="415966" y="132897"/>
                </a:cubicBezTo>
                <a:cubicBezTo>
                  <a:pt x="406918" y="130244"/>
                  <a:pt x="397560" y="128807"/>
                  <a:pt x="388134" y="128616"/>
                </a:cubicBezTo>
                <a:cubicBezTo>
                  <a:pt x="320043" y="125219"/>
                  <a:pt x="252470" y="114948"/>
                  <a:pt x="186440" y="97967"/>
                </a:cubicBezTo>
                <a:cubicBezTo>
                  <a:pt x="153443" y="89443"/>
                  <a:pt x="121278" y="77978"/>
                  <a:pt x="90326" y="63713"/>
                </a:cubicBezTo>
                <a:cubicBezTo>
                  <a:pt x="59148" y="49747"/>
                  <a:pt x="30094" y="31465"/>
                  <a:pt x="4015" y="9402"/>
                </a:cubicBezTo>
                <a:cubicBezTo>
                  <a:pt x="-662" y="5684"/>
                  <a:pt x="-1619" y="6923"/>
                  <a:pt x="2719" y="10867"/>
                </a:cubicBezTo>
                <a:cubicBezTo>
                  <a:pt x="28387" y="33876"/>
                  <a:pt x="57109" y="53234"/>
                  <a:pt x="88072" y="68389"/>
                </a:cubicBezTo>
                <a:cubicBezTo>
                  <a:pt x="118783" y="83922"/>
                  <a:pt x="150840" y="96632"/>
                  <a:pt x="183849" y="106362"/>
                </a:cubicBezTo>
                <a:cubicBezTo>
                  <a:pt x="249946" y="125911"/>
                  <a:pt x="317936" y="138396"/>
                  <a:pt x="386669" y="143602"/>
                </a:cubicBezTo>
                <a:cubicBezTo>
                  <a:pt x="396056" y="144661"/>
                  <a:pt x="405549" y="144318"/>
                  <a:pt x="414839" y="142588"/>
                </a:cubicBezTo>
                <a:cubicBezTo>
                  <a:pt x="405599" y="237012"/>
                  <a:pt x="396377" y="331419"/>
                  <a:pt x="387177" y="425804"/>
                </a:cubicBezTo>
                <a:lnTo>
                  <a:pt x="496925" y="438255"/>
                </a:lnTo>
                <a:cubicBezTo>
                  <a:pt x="515027" y="337481"/>
                  <a:pt x="533095" y="236674"/>
                  <a:pt x="551123" y="135827"/>
                </a:cubicBezTo>
                <a:cubicBezTo>
                  <a:pt x="555281" y="138853"/>
                  <a:pt x="560684" y="139574"/>
                  <a:pt x="565489" y="137743"/>
                </a:cubicBezTo>
                <a:cubicBezTo>
                  <a:pt x="620364" y="124954"/>
                  <a:pt x="675013" y="110925"/>
                  <a:pt x="729830" y="97798"/>
                </a:cubicBezTo>
                <a:cubicBezTo>
                  <a:pt x="730450" y="104672"/>
                  <a:pt x="731126" y="111545"/>
                  <a:pt x="731746" y="118418"/>
                </a:cubicBezTo>
                <a:lnTo>
                  <a:pt x="751803" y="114362"/>
                </a:lnTo>
                <a:lnTo>
                  <a:pt x="776367" y="109517"/>
                </a:lnTo>
                <a:lnTo>
                  <a:pt x="775860" y="86981"/>
                </a:lnTo>
                <a:cubicBezTo>
                  <a:pt x="831297" y="73573"/>
                  <a:pt x="887017" y="60953"/>
                  <a:pt x="942342" y="47150"/>
                </a:cubicBezTo>
                <a:cubicBezTo>
                  <a:pt x="961835" y="42248"/>
                  <a:pt x="957553" y="26642"/>
                  <a:pt x="938567" y="32558"/>
                </a:cubicBezTo>
                <a:close/>
              </a:path>
            </a:pathLst>
          </a:custGeom>
          <a:solidFill>
            <a:srgbClr val="0C4E96"/>
          </a:solidFill>
          <a:ln w="5633" cap="flat">
            <a:noFill/>
            <a:prstDash val="solid"/>
            <a:miter/>
          </a:ln>
        </p:spPr>
        <p:txBody>
          <a:bodyPr rtlCol="0" anchor="ctr"/>
          <a:lstStyle/>
          <a:p>
            <a:endParaRPr lang="fr-FR"/>
          </a:p>
        </p:txBody>
      </p:sp>
      <p:sp>
        <p:nvSpPr>
          <p:cNvPr id="32" name="Graphique 2">
            <a:extLst>
              <a:ext uri="{FF2B5EF4-FFF2-40B4-BE49-F238E27FC236}">
                <a16:creationId xmlns:a16="http://schemas.microsoft.com/office/drawing/2014/main" id="{FB8754BC-0738-476F-A33A-EDB5FA2A5ACF}"/>
              </a:ext>
            </a:extLst>
          </p:cNvPr>
          <p:cNvSpPr/>
          <p:nvPr/>
        </p:nvSpPr>
        <p:spPr>
          <a:xfrm>
            <a:off x="4146212" y="6063685"/>
            <a:ext cx="66147" cy="63139"/>
          </a:xfrm>
          <a:custGeom>
            <a:avLst/>
            <a:gdLst>
              <a:gd name="connsiteX0" fmla="*/ 16952 w 66147"/>
              <a:gd name="connsiteY0" fmla="*/ 60189 h 63139"/>
              <a:gd name="connsiteX1" fmla="*/ 36107 w 66147"/>
              <a:gd name="connsiteY1" fmla="*/ 62273 h 63139"/>
              <a:gd name="connsiteX2" fmla="*/ 61122 w 66147"/>
              <a:gd name="connsiteY2" fmla="*/ 37709 h 63139"/>
              <a:gd name="connsiteX3" fmla="*/ 55488 w 66147"/>
              <a:gd name="connsiteY3" fmla="*/ 36808 h 63139"/>
              <a:gd name="connsiteX4" fmla="*/ 42192 w 66147"/>
              <a:gd name="connsiteY4" fmla="*/ 43118 h 63139"/>
              <a:gd name="connsiteX5" fmla="*/ 35487 w 66147"/>
              <a:gd name="connsiteY5" fmla="*/ 46047 h 63139"/>
              <a:gd name="connsiteX6" fmla="*/ 26980 w 66147"/>
              <a:gd name="connsiteY6" fmla="*/ 48301 h 63139"/>
              <a:gd name="connsiteX7" fmla="*/ 18022 w 66147"/>
              <a:gd name="connsiteY7" fmla="*/ 43230 h 63139"/>
              <a:gd name="connsiteX8" fmla="*/ 17177 w 66147"/>
              <a:gd name="connsiteY8" fmla="*/ 28752 h 63139"/>
              <a:gd name="connsiteX9" fmla="*/ 28445 w 66147"/>
              <a:gd name="connsiteY9" fmla="*/ 18836 h 63139"/>
              <a:gd name="connsiteX10" fmla="*/ 54925 w 66147"/>
              <a:gd name="connsiteY10" fmla="*/ 34216 h 63139"/>
              <a:gd name="connsiteX11" fmla="*/ 65066 w 66147"/>
              <a:gd name="connsiteY11" fmla="*/ 34216 h 63139"/>
              <a:gd name="connsiteX12" fmla="*/ 57460 w 66147"/>
              <a:gd name="connsiteY12" fmla="*/ 8301 h 63139"/>
              <a:gd name="connsiteX13" fmla="*/ 30135 w 66147"/>
              <a:gd name="connsiteY13" fmla="*/ 300 h 63139"/>
              <a:gd name="connsiteX14" fmla="*/ 4952 w 66147"/>
              <a:gd name="connsiteY14" fmla="*/ 16357 h 63139"/>
              <a:gd name="connsiteX15" fmla="*/ 1909 w 66147"/>
              <a:gd name="connsiteY15" fmla="*/ 44527 h 63139"/>
              <a:gd name="connsiteX16" fmla="*/ 16952 w 66147"/>
              <a:gd name="connsiteY16" fmla="*/ 60189 h 63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6147" h="63139">
                <a:moveTo>
                  <a:pt x="16952" y="60189"/>
                </a:moveTo>
                <a:cubicBezTo>
                  <a:pt x="22918" y="63017"/>
                  <a:pt x="29668" y="63755"/>
                  <a:pt x="36107" y="62273"/>
                </a:cubicBezTo>
                <a:cubicBezTo>
                  <a:pt x="48265" y="59197"/>
                  <a:pt x="57826" y="49811"/>
                  <a:pt x="61122" y="37709"/>
                </a:cubicBezTo>
                <a:cubicBezTo>
                  <a:pt x="61573" y="36132"/>
                  <a:pt x="57122" y="35906"/>
                  <a:pt x="55488" y="36808"/>
                </a:cubicBezTo>
                <a:cubicBezTo>
                  <a:pt x="51432" y="39625"/>
                  <a:pt x="46941" y="41755"/>
                  <a:pt x="42192" y="43118"/>
                </a:cubicBezTo>
                <a:cubicBezTo>
                  <a:pt x="39843" y="43805"/>
                  <a:pt x="37589" y="44785"/>
                  <a:pt x="35487" y="46047"/>
                </a:cubicBezTo>
                <a:cubicBezTo>
                  <a:pt x="32935" y="47614"/>
                  <a:pt x="29977" y="48397"/>
                  <a:pt x="26980" y="48301"/>
                </a:cubicBezTo>
                <a:cubicBezTo>
                  <a:pt x="23352" y="48155"/>
                  <a:pt x="20017" y="46267"/>
                  <a:pt x="18022" y="43230"/>
                </a:cubicBezTo>
                <a:cubicBezTo>
                  <a:pt x="15352" y="38848"/>
                  <a:pt x="15031" y="33417"/>
                  <a:pt x="17177" y="28752"/>
                </a:cubicBezTo>
                <a:cubicBezTo>
                  <a:pt x="19273" y="23940"/>
                  <a:pt x="23403" y="20306"/>
                  <a:pt x="28445" y="18836"/>
                </a:cubicBezTo>
                <a:cubicBezTo>
                  <a:pt x="39972" y="15985"/>
                  <a:pt x="51685" y="22791"/>
                  <a:pt x="54925" y="34216"/>
                </a:cubicBezTo>
                <a:cubicBezTo>
                  <a:pt x="55544" y="36132"/>
                  <a:pt x="63713" y="37766"/>
                  <a:pt x="65066" y="34216"/>
                </a:cubicBezTo>
                <a:cubicBezTo>
                  <a:pt x="67826" y="24836"/>
                  <a:pt x="64851" y="14701"/>
                  <a:pt x="57460" y="8301"/>
                </a:cubicBezTo>
                <a:cubicBezTo>
                  <a:pt x="50023" y="1658"/>
                  <a:pt x="39983" y="-1283"/>
                  <a:pt x="30135" y="300"/>
                </a:cubicBezTo>
                <a:cubicBezTo>
                  <a:pt x="19780" y="1675"/>
                  <a:pt x="10563" y="7551"/>
                  <a:pt x="4952" y="16357"/>
                </a:cubicBezTo>
                <a:cubicBezTo>
                  <a:pt x="-423" y="24751"/>
                  <a:pt x="-1550" y="35180"/>
                  <a:pt x="1909" y="44527"/>
                </a:cubicBezTo>
                <a:cubicBezTo>
                  <a:pt x="4715" y="51496"/>
                  <a:pt x="10101" y="57107"/>
                  <a:pt x="16952" y="60189"/>
                </a:cubicBezTo>
                <a:close/>
              </a:path>
            </a:pathLst>
          </a:custGeom>
          <a:solidFill>
            <a:srgbClr val="0C4E96"/>
          </a:solidFill>
          <a:ln w="5633" cap="flat">
            <a:noFill/>
            <a:prstDash val="solid"/>
            <a:miter/>
          </a:ln>
        </p:spPr>
        <p:txBody>
          <a:bodyPr rtlCol="0" anchor="ctr"/>
          <a:lstStyle/>
          <a:p>
            <a:endParaRPr lang="fr-FR"/>
          </a:p>
        </p:txBody>
      </p:sp>
      <p:sp>
        <p:nvSpPr>
          <p:cNvPr id="36" name="Graphique 2">
            <a:extLst>
              <a:ext uri="{FF2B5EF4-FFF2-40B4-BE49-F238E27FC236}">
                <a16:creationId xmlns:a16="http://schemas.microsoft.com/office/drawing/2014/main" id="{FB8754BC-0738-476F-A33A-EDB5FA2A5ACF}"/>
              </a:ext>
            </a:extLst>
          </p:cNvPr>
          <p:cNvSpPr/>
          <p:nvPr/>
        </p:nvSpPr>
        <p:spPr>
          <a:xfrm>
            <a:off x="3729473" y="5698859"/>
            <a:ext cx="793424" cy="328818"/>
          </a:xfrm>
          <a:custGeom>
            <a:avLst/>
            <a:gdLst>
              <a:gd name="connsiteX0" fmla="*/ 115712 w 793424"/>
              <a:gd name="connsiteY0" fmla="*/ 61853 h 328818"/>
              <a:gd name="connsiteX1" fmla="*/ 774879 w 793424"/>
              <a:gd name="connsiteY1" fmla="*/ -120 h 328818"/>
              <a:gd name="connsiteX2" fmla="*/ 793359 w 793424"/>
              <a:gd name="connsiteY2" fmla="*/ 289463 h 328818"/>
              <a:gd name="connsiteX3" fmla="*/ 70134 w 793424"/>
              <a:gd name="connsiteY3" fmla="*/ 306702 h 328818"/>
              <a:gd name="connsiteX4" fmla="*/ 115712 w 793424"/>
              <a:gd name="connsiteY4" fmla="*/ 61853 h 3288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3424" h="328818">
                <a:moveTo>
                  <a:pt x="115712" y="61853"/>
                </a:moveTo>
                <a:lnTo>
                  <a:pt x="774879" y="-120"/>
                </a:lnTo>
                <a:lnTo>
                  <a:pt x="793359" y="289463"/>
                </a:lnTo>
                <a:cubicBezTo>
                  <a:pt x="793359" y="289463"/>
                  <a:pt x="251320" y="364788"/>
                  <a:pt x="70134" y="306702"/>
                </a:cubicBezTo>
                <a:cubicBezTo>
                  <a:pt x="-111053" y="248617"/>
                  <a:pt x="115712" y="61853"/>
                  <a:pt x="115712" y="61853"/>
                </a:cubicBezTo>
                <a:close/>
              </a:path>
            </a:pathLst>
          </a:custGeom>
          <a:solidFill>
            <a:srgbClr val="C9947D"/>
          </a:solidFill>
          <a:ln w="5633" cap="flat">
            <a:noFill/>
            <a:prstDash val="solid"/>
            <a:miter/>
          </a:ln>
        </p:spPr>
        <p:txBody>
          <a:bodyPr rtlCol="0" anchor="ctr"/>
          <a:lstStyle/>
          <a:p>
            <a:endParaRPr lang="fr-FR"/>
          </a:p>
        </p:txBody>
      </p:sp>
      <p:sp>
        <p:nvSpPr>
          <p:cNvPr id="37" name="Graphique 2">
            <a:extLst>
              <a:ext uri="{FF2B5EF4-FFF2-40B4-BE49-F238E27FC236}">
                <a16:creationId xmlns:a16="http://schemas.microsoft.com/office/drawing/2014/main" id="{FB8754BC-0738-476F-A33A-EDB5FA2A5ACF}"/>
              </a:ext>
            </a:extLst>
          </p:cNvPr>
          <p:cNvSpPr/>
          <p:nvPr/>
        </p:nvSpPr>
        <p:spPr>
          <a:xfrm>
            <a:off x="3808324" y="4535606"/>
            <a:ext cx="695926" cy="1272996"/>
          </a:xfrm>
          <a:custGeom>
            <a:avLst/>
            <a:gdLst>
              <a:gd name="connsiteX0" fmla="*/ 39229 w 695926"/>
              <a:gd name="connsiteY0" fmla="*/ 1254346 h 1272996"/>
              <a:gd name="connsiteX1" fmla="*/ 695860 w 695926"/>
              <a:gd name="connsiteY1" fmla="*/ 1203641 h 1272996"/>
              <a:gd name="connsiteX2" fmla="*/ 530111 w 695926"/>
              <a:gd name="connsiteY2" fmla="*/ 1366 h 1272996"/>
              <a:gd name="connsiteX3" fmla="*/ 76131 w 695926"/>
              <a:gd name="connsiteY3" fmla="*/ 1366 h 1272996"/>
              <a:gd name="connsiteX4" fmla="*/ 39229 w 695926"/>
              <a:gd name="connsiteY4" fmla="*/ 1254346 h 12729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5926" h="1272996">
                <a:moveTo>
                  <a:pt x="39229" y="1254346"/>
                </a:moveTo>
                <a:cubicBezTo>
                  <a:pt x="143174" y="1288882"/>
                  <a:pt x="506843" y="1276882"/>
                  <a:pt x="695860" y="1203641"/>
                </a:cubicBezTo>
                <a:lnTo>
                  <a:pt x="530111" y="1366"/>
                </a:lnTo>
                <a:cubicBezTo>
                  <a:pt x="530111" y="1366"/>
                  <a:pt x="222443" y="52860"/>
                  <a:pt x="76131" y="1366"/>
                </a:cubicBezTo>
                <a:cubicBezTo>
                  <a:pt x="-70182" y="-50128"/>
                  <a:pt x="39229" y="1254346"/>
                  <a:pt x="39229" y="1254346"/>
                </a:cubicBezTo>
                <a:close/>
              </a:path>
            </a:pathLst>
          </a:custGeom>
          <a:solidFill>
            <a:srgbClr val="FFFFFF"/>
          </a:solidFill>
          <a:ln w="5633" cap="flat">
            <a:noFill/>
            <a:prstDash val="solid"/>
            <a:miter/>
          </a:ln>
        </p:spPr>
        <p:txBody>
          <a:bodyPr rtlCol="0" anchor="ctr"/>
          <a:lstStyle/>
          <a:p>
            <a:endParaRPr lang="fr-FR"/>
          </a:p>
        </p:txBody>
      </p:sp>
      <p:sp>
        <p:nvSpPr>
          <p:cNvPr id="38" name="Graphique 2">
            <a:extLst>
              <a:ext uri="{FF2B5EF4-FFF2-40B4-BE49-F238E27FC236}">
                <a16:creationId xmlns:a16="http://schemas.microsoft.com/office/drawing/2014/main" id="{FB8754BC-0738-476F-A33A-EDB5FA2A5ACF}"/>
              </a:ext>
            </a:extLst>
          </p:cNvPr>
          <p:cNvSpPr/>
          <p:nvPr/>
        </p:nvSpPr>
        <p:spPr>
          <a:xfrm>
            <a:off x="3946597" y="4919465"/>
            <a:ext cx="428190" cy="428231"/>
          </a:xfrm>
          <a:custGeom>
            <a:avLst/>
            <a:gdLst>
              <a:gd name="connsiteX0" fmla="*/ 394 w 428190"/>
              <a:gd name="connsiteY0" fmla="*/ 200109 h 428231"/>
              <a:gd name="connsiteX1" fmla="*/ 200121 w 428190"/>
              <a:gd name="connsiteY1" fmla="*/ 427651 h 428231"/>
              <a:gd name="connsiteX2" fmla="*/ 427664 w 428190"/>
              <a:gd name="connsiteY2" fmla="*/ 227924 h 428231"/>
              <a:gd name="connsiteX3" fmla="*/ 227936 w 428190"/>
              <a:gd name="connsiteY3" fmla="*/ 381 h 428231"/>
              <a:gd name="connsiteX4" fmla="*/ 226201 w 428190"/>
              <a:gd name="connsiteY4" fmla="*/ 275 h 428231"/>
              <a:gd name="connsiteX5" fmla="*/ 394 w 428190"/>
              <a:gd name="connsiteY5" fmla="*/ 200109 h 428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8190" h="428231">
                <a:moveTo>
                  <a:pt x="394" y="200109"/>
                </a:moveTo>
                <a:cubicBezTo>
                  <a:pt x="-7285" y="318094"/>
                  <a:pt x="82136" y="419972"/>
                  <a:pt x="200121" y="427651"/>
                </a:cubicBezTo>
                <a:cubicBezTo>
                  <a:pt x="318112" y="435336"/>
                  <a:pt x="419984" y="345915"/>
                  <a:pt x="427664" y="227924"/>
                </a:cubicBezTo>
                <a:cubicBezTo>
                  <a:pt x="435348" y="109939"/>
                  <a:pt x="345927" y="8061"/>
                  <a:pt x="227936" y="381"/>
                </a:cubicBezTo>
                <a:cubicBezTo>
                  <a:pt x="227361" y="342"/>
                  <a:pt x="226781" y="308"/>
                  <a:pt x="226201" y="275"/>
                </a:cubicBezTo>
                <a:cubicBezTo>
                  <a:pt x="108689" y="-6818"/>
                  <a:pt x="7639" y="82609"/>
                  <a:pt x="394" y="200109"/>
                </a:cubicBezTo>
                <a:close/>
              </a:path>
            </a:pathLst>
          </a:custGeom>
          <a:solidFill>
            <a:srgbClr val="1760BF"/>
          </a:solidFill>
          <a:ln w="5633" cap="flat">
            <a:noFill/>
            <a:prstDash val="solid"/>
            <a:miter/>
          </a:ln>
        </p:spPr>
        <p:txBody>
          <a:bodyPr rtlCol="0" anchor="ctr"/>
          <a:lstStyle/>
          <a:p>
            <a:endParaRPr lang="fr-FR"/>
          </a:p>
        </p:txBody>
      </p:sp>
      <p:sp>
        <p:nvSpPr>
          <p:cNvPr id="39" name="Graphique 2">
            <a:extLst>
              <a:ext uri="{FF2B5EF4-FFF2-40B4-BE49-F238E27FC236}">
                <a16:creationId xmlns:a16="http://schemas.microsoft.com/office/drawing/2014/main" id="{FB8754BC-0738-476F-A33A-EDB5FA2A5ACF}"/>
              </a:ext>
            </a:extLst>
          </p:cNvPr>
          <p:cNvSpPr/>
          <p:nvPr/>
        </p:nvSpPr>
        <p:spPr>
          <a:xfrm>
            <a:off x="3959248" y="4931905"/>
            <a:ext cx="400762" cy="400806"/>
          </a:xfrm>
          <a:custGeom>
            <a:avLst/>
            <a:gdLst>
              <a:gd name="connsiteX0" fmla="*/ 250 w 400762"/>
              <a:gd name="connsiteY0" fmla="*/ 188401 h 400806"/>
              <a:gd name="connsiteX1" fmla="*/ 189774 w 400762"/>
              <a:gd name="connsiteY1" fmla="*/ 400405 h 400806"/>
              <a:gd name="connsiteX2" fmla="*/ 400415 w 400762"/>
              <a:gd name="connsiteY2" fmla="*/ 210802 h 400806"/>
              <a:gd name="connsiteX3" fmla="*/ 210817 w 400762"/>
              <a:gd name="connsiteY3" fmla="*/ 161 h 400806"/>
              <a:gd name="connsiteX4" fmla="*/ 250 w 400762"/>
              <a:gd name="connsiteY4" fmla="*/ 188401 h 4008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0762" h="400806">
                <a:moveTo>
                  <a:pt x="250" y="188401"/>
                </a:moveTo>
                <a:cubicBezTo>
                  <a:pt x="-6060" y="302432"/>
                  <a:pt x="83012" y="395785"/>
                  <a:pt x="189774" y="400405"/>
                </a:cubicBezTo>
                <a:cubicBezTo>
                  <a:pt x="300300" y="406214"/>
                  <a:pt x="394606" y="321328"/>
                  <a:pt x="400415" y="210802"/>
                </a:cubicBezTo>
                <a:cubicBezTo>
                  <a:pt x="406229" y="100281"/>
                  <a:pt x="321343" y="5970"/>
                  <a:pt x="210817" y="161"/>
                </a:cubicBezTo>
                <a:cubicBezTo>
                  <a:pt x="100826" y="-5619"/>
                  <a:pt x="6779" y="78450"/>
                  <a:pt x="250" y="188401"/>
                </a:cubicBezTo>
                <a:close/>
              </a:path>
            </a:pathLst>
          </a:custGeom>
          <a:solidFill>
            <a:srgbClr val="D9042B"/>
          </a:solidFill>
          <a:ln w="5633" cap="flat">
            <a:noFill/>
            <a:prstDash val="solid"/>
            <a:miter/>
          </a:ln>
        </p:spPr>
        <p:txBody>
          <a:bodyPr rtlCol="0" anchor="ctr"/>
          <a:lstStyle/>
          <a:p>
            <a:endParaRPr lang="fr-FR"/>
          </a:p>
        </p:txBody>
      </p:sp>
      <p:sp>
        <p:nvSpPr>
          <p:cNvPr id="40" name="Graphique 2">
            <a:extLst>
              <a:ext uri="{FF2B5EF4-FFF2-40B4-BE49-F238E27FC236}">
                <a16:creationId xmlns:a16="http://schemas.microsoft.com/office/drawing/2014/main" id="{FB8754BC-0738-476F-A33A-EDB5FA2A5ACF}"/>
              </a:ext>
            </a:extLst>
          </p:cNvPr>
          <p:cNvSpPr/>
          <p:nvPr/>
        </p:nvSpPr>
        <p:spPr>
          <a:xfrm>
            <a:off x="3977588" y="4981432"/>
            <a:ext cx="365770" cy="301589"/>
          </a:xfrm>
          <a:custGeom>
            <a:avLst/>
            <a:gdLst>
              <a:gd name="connsiteX0" fmla="*/ 183772 w 365770"/>
              <a:gd name="connsiteY0" fmla="*/ -115 h 301589"/>
              <a:gd name="connsiteX1" fmla="*/ 69235 w 365770"/>
              <a:gd name="connsiteY1" fmla="*/ 51210 h 301589"/>
              <a:gd name="connsiteX2" fmla="*/ 57122 w 365770"/>
              <a:gd name="connsiteY2" fmla="*/ 66760 h 301589"/>
              <a:gd name="connsiteX3" fmla="*/ 47150 w 365770"/>
              <a:gd name="connsiteY3" fmla="*/ 84676 h 301589"/>
              <a:gd name="connsiteX4" fmla="*/ 50 w 365770"/>
              <a:gd name="connsiteY4" fmla="*/ 84676 h 301589"/>
              <a:gd name="connsiteX5" fmla="*/ 6698 w 365770"/>
              <a:gd name="connsiteY5" fmla="*/ 102704 h 301589"/>
              <a:gd name="connsiteX6" fmla="*/ 19882 w 365770"/>
              <a:gd name="connsiteY6" fmla="*/ 114704 h 301589"/>
              <a:gd name="connsiteX7" fmla="*/ 25516 w 365770"/>
              <a:gd name="connsiteY7" fmla="*/ 121916 h 301589"/>
              <a:gd name="connsiteX8" fmla="*/ 31150 w 365770"/>
              <a:gd name="connsiteY8" fmla="*/ 151832 h 301589"/>
              <a:gd name="connsiteX9" fmla="*/ 53685 w 365770"/>
              <a:gd name="connsiteY9" fmla="*/ 229692 h 301589"/>
              <a:gd name="connsiteX10" fmla="*/ 311606 w 365770"/>
              <a:gd name="connsiteY10" fmla="*/ 230256 h 301589"/>
              <a:gd name="connsiteX11" fmla="*/ 334141 w 365770"/>
              <a:gd name="connsiteY11" fmla="*/ 152677 h 301589"/>
              <a:gd name="connsiteX12" fmla="*/ 335493 w 365770"/>
              <a:gd name="connsiteY12" fmla="*/ 130649 h 301589"/>
              <a:gd name="connsiteX13" fmla="*/ 340226 w 365770"/>
              <a:gd name="connsiteY13" fmla="*/ 122310 h 301589"/>
              <a:gd name="connsiteX14" fmla="*/ 346423 w 365770"/>
              <a:gd name="connsiteY14" fmla="*/ 116395 h 301589"/>
              <a:gd name="connsiteX15" fmla="*/ 365635 w 365770"/>
              <a:gd name="connsiteY15" fmla="*/ 85859 h 301589"/>
              <a:gd name="connsiteX16" fmla="*/ 320057 w 365770"/>
              <a:gd name="connsiteY16" fmla="*/ 85183 h 301589"/>
              <a:gd name="connsiteX17" fmla="*/ 183772 w 365770"/>
              <a:gd name="connsiteY17" fmla="*/ -115 h 301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65770" h="301589">
                <a:moveTo>
                  <a:pt x="183772" y="-115"/>
                </a:moveTo>
                <a:cubicBezTo>
                  <a:pt x="140110" y="-509"/>
                  <a:pt x="93123" y="21182"/>
                  <a:pt x="69235" y="51210"/>
                </a:cubicBezTo>
                <a:cubicBezTo>
                  <a:pt x="64936" y="56185"/>
                  <a:pt x="60891" y="61374"/>
                  <a:pt x="57122" y="66760"/>
                </a:cubicBezTo>
                <a:cubicBezTo>
                  <a:pt x="53133" y="72337"/>
                  <a:pt x="49787" y="78349"/>
                  <a:pt x="47150" y="84676"/>
                </a:cubicBezTo>
                <a:lnTo>
                  <a:pt x="50" y="84676"/>
                </a:lnTo>
                <a:cubicBezTo>
                  <a:pt x="-907" y="89803"/>
                  <a:pt x="4276" y="99042"/>
                  <a:pt x="6698" y="102704"/>
                </a:cubicBezTo>
                <a:cubicBezTo>
                  <a:pt x="9966" y="107792"/>
                  <a:pt x="14513" y="111927"/>
                  <a:pt x="19882" y="114704"/>
                </a:cubicBezTo>
                <a:cubicBezTo>
                  <a:pt x="24840" y="117127"/>
                  <a:pt x="23375" y="117183"/>
                  <a:pt x="25516" y="121916"/>
                </a:cubicBezTo>
                <a:cubicBezTo>
                  <a:pt x="36164" y="143606"/>
                  <a:pt x="31150" y="120395"/>
                  <a:pt x="31150" y="151832"/>
                </a:cubicBezTo>
                <a:cubicBezTo>
                  <a:pt x="31336" y="179365"/>
                  <a:pt x="39133" y="206317"/>
                  <a:pt x="53685" y="229692"/>
                </a:cubicBezTo>
                <a:cubicBezTo>
                  <a:pt x="111376" y="324793"/>
                  <a:pt x="252957" y="325807"/>
                  <a:pt x="311606" y="230256"/>
                </a:cubicBezTo>
                <a:cubicBezTo>
                  <a:pt x="326051" y="206937"/>
                  <a:pt x="333843" y="180109"/>
                  <a:pt x="334141" y="152677"/>
                </a:cubicBezTo>
                <a:cubicBezTo>
                  <a:pt x="334141" y="139437"/>
                  <a:pt x="331606" y="135775"/>
                  <a:pt x="335493" y="130649"/>
                </a:cubicBezTo>
                <a:cubicBezTo>
                  <a:pt x="337443" y="128096"/>
                  <a:pt x="339031" y="125291"/>
                  <a:pt x="340226" y="122310"/>
                </a:cubicBezTo>
                <a:cubicBezTo>
                  <a:pt x="342029" y="117859"/>
                  <a:pt x="342141" y="118254"/>
                  <a:pt x="346423" y="116395"/>
                </a:cubicBezTo>
                <a:cubicBezTo>
                  <a:pt x="353860" y="113183"/>
                  <a:pt x="366762" y="98084"/>
                  <a:pt x="365635" y="85859"/>
                </a:cubicBezTo>
                <a:lnTo>
                  <a:pt x="320057" y="85183"/>
                </a:lnTo>
                <a:cubicBezTo>
                  <a:pt x="317352" y="83267"/>
                  <a:pt x="282366" y="787"/>
                  <a:pt x="183772" y="-115"/>
                </a:cubicBezTo>
                <a:close/>
              </a:path>
            </a:pathLst>
          </a:custGeom>
          <a:solidFill>
            <a:srgbClr val="020101"/>
          </a:solidFill>
          <a:ln w="5633" cap="flat">
            <a:noFill/>
            <a:prstDash val="solid"/>
            <a:miter/>
          </a:ln>
        </p:spPr>
        <p:txBody>
          <a:bodyPr rtlCol="0" anchor="ctr"/>
          <a:lstStyle/>
          <a:p>
            <a:endParaRPr lang="fr-FR"/>
          </a:p>
        </p:txBody>
      </p:sp>
      <p:sp>
        <p:nvSpPr>
          <p:cNvPr id="41" name="Graphique 2">
            <a:extLst>
              <a:ext uri="{FF2B5EF4-FFF2-40B4-BE49-F238E27FC236}">
                <a16:creationId xmlns:a16="http://schemas.microsoft.com/office/drawing/2014/main" id="{FB8754BC-0738-476F-A33A-EDB5FA2A5ACF}"/>
              </a:ext>
            </a:extLst>
          </p:cNvPr>
          <p:cNvSpPr/>
          <p:nvPr/>
        </p:nvSpPr>
        <p:spPr>
          <a:xfrm>
            <a:off x="4024979" y="4997537"/>
            <a:ext cx="271167" cy="269584"/>
          </a:xfrm>
          <a:custGeom>
            <a:avLst/>
            <a:gdLst>
              <a:gd name="connsiteX0" fmla="*/ 69620 w 271167"/>
              <a:gd name="connsiteY0" fmla="*/ 170771 h 269584"/>
              <a:gd name="connsiteX1" fmla="*/ 33112 w 271167"/>
              <a:gd name="connsiteY1" fmla="*/ 153418 h 269584"/>
              <a:gd name="connsiteX2" fmla="*/ 5900 w 271167"/>
              <a:gd name="connsiteY2" fmla="*/ 140122 h 269584"/>
              <a:gd name="connsiteX3" fmla="*/ 3309 w 271167"/>
              <a:gd name="connsiteY3" fmla="*/ 136291 h 269584"/>
              <a:gd name="connsiteX4" fmla="*/ 210 w 271167"/>
              <a:gd name="connsiteY4" fmla="*/ 132404 h 269584"/>
              <a:gd name="connsiteX5" fmla="*/ 39140 w 271167"/>
              <a:gd name="connsiteY5" fmla="*/ 229758 h 269584"/>
              <a:gd name="connsiteX6" fmla="*/ 271088 w 271167"/>
              <a:gd name="connsiteY6" fmla="*/ 133643 h 269584"/>
              <a:gd name="connsiteX7" fmla="*/ 264609 w 271167"/>
              <a:gd name="connsiteY7" fmla="*/ 141981 h 269584"/>
              <a:gd name="connsiteX8" fmla="*/ 237285 w 271167"/>
              <a:gd name="connsiteY8" fmla="*/ 154320 h 269584"/>
              <a:gd name="connsiteX9" fmla="*/ 200439 w 271167"/>
              <a:gd name="connsiteY9" fmla="*/ 170545 h 269584"/>
              <a:gd name="connsiteX10" fmla="*/ 164044 w 271167"/>
              <a:gd name="connsiteY10" fmla="*/ 239730 h 269584"/>
              <a:gd name="connsiteX11" fmla="*/ 135875 w 271167"/>
              <a:gd name="connsiteY11" fmla="*/ 189024 h 269584"/>
              <a:gd name="connsiteX12" fmla="*/ 134241 w 271167"/>
              <a:gd name="connsiteY12" fmla="*/ 190489 h 269584"/>
              <a:gd name="connsiteX13" fmla="*/ 121395 w 271167"/>
              <a:gd name="connsiteY13" fmla="*/ 215109 h 269584"/>
              <a:gd name="connsiteX14" fmla="*/ 107367 w 271167"/>
              <a:gd name="connsiteY14" fmla="*/ 240969 h 269584"/>
              <a:gd name="connsiteX15" fmla="*/ 69620 w 271167"/>
              <a:gd name="connsiteY15" fmla="*/ 170771 h 269584"/>
              <a:gd name="connsiteX16" fmla="*/ 208270 w 271167"/>
              <a:gd name="connsiteY16" fmla="*/ 20796 h 269584"/>
              <a:gd name="connsiteX17" fmla="*/ 62409 w 271167"/>
              <a:gd name="connsiteY17" fmla="*/ 21134 h 269584"/>
              <a:gd name="connsiteX18" fmla="*/ 17732 w 271167"/>
              <a:gd name="connsiteY18" fmla="*/ 68346 h 269584"/>
              <a:gd name="connsiteX19" fmla="*/ 78972 w 271167"/>
              <a:gd name="connsiteY19" fmla="*/ 72797 h 269584"/>
              <a:gd name="connsiteX20" fmla="*/ 107142 w 271167"/>
              <a:gd name="connsiteY20" fmla="*/ 110488 h 269584"/>
              <a:gd name="connsiteX21" fmla="*/ 121395 w 271167"/>
              <a:gd name="connsiteY21" fmla="*/ 85586 h 269584"/>
              <a:gd name="connsiteX22" fmla="*/ 134973 w 271167"/>
              <a:gd name="connsiteY22" fmla="*/ 60346 h 269584"/>
              <a:gd name="connsiteX23" fmla="*/ 160889 w 271167"/>
              <a:gd name="connsiteY23" fmla="*/ 107389 h 269584"/>
              <a:gd name="connsiteX24" fmla="*/ 163481 w 271167"/>
              <a:gd name="connsiteY24" fmla="*/ 109924 h 269584"/>
              <a:gd name="connsiteX25" fmla="*/ 175481 w 271167"/>
              <a:gd name="connsiteY25" fmla="*/ 88459 h 269584"/>
              <a:gd name="connsiteX26" fmla="*/ 253961 w 271167"/>
              <a:gd name="connsiteY26" fmla="*/ 69191 h 269584"/>
              <a:gd name="connsiteX27" fmla="*/ 208270 w 271167"/>
              <a:gd name="connsiteY27" fmla="*/ 20796 h 269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71167" h="269584">
                <a:moveTo>
                  <a:pt x="69620" y="170771"/>
                </a:moveTo>
                <a:cubicBezTo>
                  <a:pt x="58352" y="149362"/>
                  <a:pt x="65226" y="154488"/>
                  <a:pt x="33112" y="153418"/>
                </a:cubicBezTo>
                <a:cubicBezTo>
                  <a:pt x="22453" y="153525"/>
                  <a:pt x="12368" y="148596"/>
                  <a:pt x="5900" y="140122"/>
                </a:cubicBezTo>
                <a:cubicBezTo>
                  <a:pt x="4999" y="138883"/>
                  <a:pt x="4379" y="137925"/>
                  <a:pt x="3309" y="136291"/>
                </a:cubicBezTo>
                <a:lnTo>
                  <a:pt x="210" y="132404"/>
                </a:lnTo>
                <a:cubicBezTo>
                  <a:pt x="-2889" y="173080"/>
                  <a:pt x="20718" y="211278"/>
                  <a:pt x="39140" y="229758"/>
                </a:cubicBezTo>
                <a:cubicBezTo>
                  <a:pt x="122241" y="313928"/>
                  <a:pt x="272722" y="256012"/>
                  <a:pt x="271088" y="133643"/>
                </a:cubicBezTo>
                <a:cubicBezTo>
                  <a:pt x="268046" y="135840"/>
                  <a:pt x="268441" y="137474"/>
                  <a:pt x="264609" y="141981"/>
                </a:cubicBezTo>
                <a:cubicBezTo>
                  <a:pt x="258034" y="150274"/>
                  <a:pt x="247854" y="154877"/>
                  <a:pt x="237285" y="154320"/>
                </a:cubicBezTo>
                <a:cubicBezTo>
                  <a:pt x="208665" y="155559"/>
                  <a:pt x="212778" y="147446"/>
                  <a:pt x="200439" y="170545"/>
                </a:cubicBezTo>
                <a:cubicBezTo>
                  <a:pt x="197622" y="175841"/>
                  <a:pt x="166636" y="237025"/>
                  <a:pt x="164044" y="239730"/>
                </a:cubicBezTo>
                <a:cubicBezTo>
                  <a:pt x="157791" y="235166"/>
                  <a:pt x="141508" y="193757"/>
                  <a:pt x="135875" y="189024"/>
                </a:cubicBezTo>
                <a:cubicBezTo>
                  <a:pt x="134522" y="189813"/>
                  <a:pt x="135424" y="189024"/>
                  <a:pt x="134241" y="190489"/>
                </a:cubicBezTo>
                <a:lnTo>
                  <a:pt x="121395" y="215109"/>
                </a:lnTo>
                <a:cubicBezTo>
                  <a:pt x="117333" y="224045"/>
                  <a:pt x="112646" y="232687"/>
                  <a:pt x="107367" y="240969"/>
                </a:cubicBezTo>
                <a:cubicBezTo>
                  <a:pt x="103930" y="239110"/>
                  <a:pt x="73958" y="178883"/>
                  <a:pt x="69620" y="170771"/>
                </a:cubicBezTo>
                <a:close/>
                <a:moveTo>
                  <a:pt x="208270" y="20796"/>
                </a:moveTo>
                <a:cubicBezTo>
                  <a:pt x="166410" y="-6923"/>
                  <a:pt x="104156" y="-7374"/>
                  <a:pt x="62409" y="21134"/>
                </a:cubicBezTo>
                <a:cubicBezTo>
                  <a:pt x="46239" y="32064"/>
                  <a:pt x="25788" y="50374"/>
                  <a:pt x="17732" y="68346"/>
                </a:cubicBezTo>
                <a:cubicBezTo>
                  <a:pt x="37619" y="70656"/>
                  <a:pt x="61507" y="64628"/>
                  <a:pt x="78972" y="72797"/>
                </a:cubicBezTo>
                <a:cubicBezTo>
                  <a:pt x="96437" y="80966"/>
                  <a:pt x="98916" y="101304"/>
                  <a:pt x="107142" y="110488"/>
                </a:cubicBezTo>
                <a:cubicBezTo>
                  <a:pt x="111142" y="107558"/>
                  <a:pt x="118410" y="91333"/>
                  <a:pt x="121395" y="85586"/>
                </a:cubicBezTo>
                <a:cubicBezTo>
                  <a:pt x="125384" y="76893"/>
                  <a:pt x="129919" y="68464"/>
                  <a:pt x="134973" y="60346"/>
                </a:cubicBezTo>
                <a:cubicBezTo>
                  <a:pt x="138917" y="62318"/>
                  <a:pt x="156664" y="100854"/>
                  <a:pt x="160889" y="107389"/>
                </a:cubicBezTo>
                <a:cubicBezTo>
                  <a:pt x="162748" y="110150"/>
                  <a:pt x="160889" y="108516"/>
                  <a:pt x="163481" y="109924"/>
                </a:cubicBezTo>
                <a:cubicBezTo>
                  <a:pt x="167875" y="102995"/>
                  <a:pt x="171881" y="95828"/>
                  <a:pt x="175481" y="88459"/>
                </a:cubicBezTo>
                <a:cubicBezTo>
                  <a:pt x="189340" y="62261"/>
                  <a:pt x="218411" y="69642"/>
                  <a:pt x="253961" y="69191"/>
                </a:cubicBezTo>
                <a:cubicBezTo>
                  <a:pt x="247933" y="52459"/>
                  <a:pt x="223031" y="30543"/>
                  <a:pt x="208270" y="20796"/>
                </a:cubicBezTo>
                <a:close/>
              </a:path>
            </a:pathLst>
          </a:custGeom>
          <a:solidFill>
            <a:srgbClr val="1760BF"/>
          </a:solidFill>
          <a:ln w="5633" cap="flat">
            <a:noFill/>
            <a:prstDash val="solid"/>
            <a:miter/>
          </a:ln>
        </p:spPr>
        <p:txBody>
          <a:bodyPr rtlCol="0" anchor="ctr"/>
          <a:lstStyle/>
          <a:p>
            <a:endParaRPr lang="fr-FR"/>
          </a:p>
        </p:txBody>
      </p:sp>
      <p:sp>
        <p:nvSpPr>
          <p:cNvPr id="42" name="Graphique 2">
            <a:extLst>
              <a:ext uri="{FF2B5EF4-FFF2-40B4-BE49-F238E27FC236}">
                <a16:creationId xmlns:a16="http://schemas.microsoft.com/office/drawing/2014/main" id="{FB8754BC-0738-476F-A33A-EDB5FA2A5ACF}"/>
              </a:ext>
            </a:extLst>
          </p:cNvPr>
          <p:cNvSpPr/>
          <p:nvPr/>
        </p:nvSpPr>
        <p:spPr>
          <a:xfrm>
            <a:off x="3987717" y="5071918"/>
            <a:ext cx="347403" cy="95551"/>
          </a:xfrm>
          <a:custGeom>
            <a:avLst/>
            <a:gdLst>
              <a:gd name="connsiteX0" fmla="*/ 172123 w 347403"/>
              <a:gd name="connsiteY0" fmla="*/ -120 h 95551"/>
              <a:gd name="connsiteX1" fmla="*/ 144348 w 347403"/>
              <a:gd name="connsiteY1" fmla="*/ 50585 h 95551"/>
              <a:gd name="connsiteX2" fmla="*/ 127052 w 347403"/>
              <a:gd name="connsiteY2" fmla="*/ 19430 h 95551"/>
              <a:gd name="connsiteX3" fmla="*/ 97192 w 347403"/>
              <a:gd name="connsiteY3" fmla="*/ 894 h 95551"/>
              <a:gd name="connsiteX4" fmla="*/ 289 w 347403"/>
              <a:gd name="connsiteY4" fmla="*/ 894 h 95551"/>
              <a:gd name="connsiteX5" fmla="*/ 289 w 347403"/>
              <a:gd name="connsiteY5" fmla="*/ 3711 h 95551"/>
              <a:gd name="connsiteX6" fmla="*/ 4289 w 347403"/>
              <a:gd name="connsiteY6" fmla="*/ 11035 h 95551"/>
              <a:gd name="connsiteX7" fmla="*/ 39388 w 347403"/>
              <a:gd name="connsiteY7" fmla="*/ 20500 h 95551"/>
              <a:gd name="connsiteX8" fmla="*/ 123897 w 347403"/>
              <a:gd name="connsiteY8" fmla="*/ 56557 h 95551"/>
              <a:gd name="connsiteX9" fmla="*/ 144291 w 347403"/>
              <a:gd name="connsiteY9" fmla="*/ 95431 h 95551"/>
              <a:gd name="connsiteX10" fmla="*/ 158094 w 347403"/>
              <a:gd name="connsiteY10" fmla="*/ 69572 h 95551"/>
              <a:gd name="connsiteX11" fmla="*/ 171954 w 347403"/>
              <a:gd name="connsiteY11" fmla="*/ 43712 h 95551"/>
              <a:gd name="connsiteX12" fmla="*/ 200123 w 347403"/>
              <a:gd name="connsiteY12" fmla="*/ 94417 h 95551"/>
              <a:gd name="connsiteX13" fmla="*/ 225645 w 347403"/>
              <a:gd name="connsiteY13" fmla="*/ 46923 h 95551"/>
              <a:gd name="connsiteX14" fmla="*/ 273477 w 347403"/>
              <a:gd name="connsiteY14" fmla="*/ 21120 h 95551"/>
              <a:gd name="connsiteX15" fmla="*/ 327224 w 347403"/>
              <a:gd name="connsiteY15" fmla="*/ 21120 h 95551"/>
              <a:gd name="connsiteX16" fmla="*/ 347337 w 347403"/>
              <a:gd name="connsiteY16" fmla="*/ 782 h 95551"/>
              <a:gd name="connsiteX17" fmla="*/ 250716 w 347403"/>
              <a:gd name="connsiteY17" fmla="*/ 218 h 95551"/>
              <a:gd name="connsiteX18" fmla="*/ 217701 w 347403"/>
              <a:gd name="connsiteY18" fmla="*/ 17571 h 95551"/>
              <a:gd name="connsiteX19" fmla="*/ 200292 w 347403"/>
              <a:gd name="connsiteY19" fmla="*/ 49628 h 95551"/>
              <a:gd name="connsiteX20" fmla="*/ 172123 w 347403"/>
              <a:gd name="connsiteY20" fmla="*/ -120 h 955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47403" h="95551">
                <a:moveTo>
                  <a:pt x="172123" y="-120"/>
                </a:moveTo>
                <a:cubicBezTo>
                  <a:pt x="166489" y="7148"/>
                  <a:pt x="148798" y="47430"/>
                  <a:pt x="144348" y="50585"/>
                </a:cubicBezTo>
                <a:cubicBezTo>
                  <a:pt x="140179" y="46078"/>
                  <a:pt x="130995" y="26134"/>
                  <a:pt x="127052" y="19430"/>
                </a:cubicBezTo>
                <a:cubicBezTo>
                  <a:pt x="119953" y="7204"/>
                  <a:pt x="112910" y="894"/>
                  <a:pt x="97192" y="894"/>
                </a:cubicBezTo>
                <a:cubicBezTo>
                  <a:pt x="85135" y="894"/>
                  <a:pt x="5021" y="-401"/>
                  <a:pt x="289" y="894"/>
                </a:cubicBezTo>
                <a:cubicBezTo>
                  <a:pt x="-185" y="1773"/>
                  <a:pt x="-185" y="2832"/>
                  <a:pt x="289" y="3711"/>
                </a:cubicBezTo>
                <a:lnTo>
                  <a:pt x="4289" y="11035"/>
                </a:lnTo>
                <a:cubicBezTo>
                  <a:pt x="13021" y="22810"/>
                  <a:pt x="24233" y="20500"/>
                  <a:pt x="39388" y="20500"/>
                </a:cubicBezTo>
                <a:cubicBezTo>
                  <a:pt x="112629" y="20500"/>
                  <a:pt x="101868" y="13458"/>
                  <a:pt x="123897" y="56557"/>
                </a:cubicBezTo>
                <a:cubicBezTo>
                  <a:pt x="126995" y="62586"/>
                  <a:pt x="141700" y="92502"/>
                  <a:pt x="144291" y="95431"/>
                </a:cubicBezTo>
                <a:cubicBezTo>
                  <a:pt x="149351" y="87065"/>
                  <a:pt x="153953" y="78428"/>
                  <a:pt x="158094" y="69572"/>
                </a:cubicBezTo>
                <a:cubicBezTo>
                  <a:pt x="162241" y="60704"/>
                  <a:pt x="166866" y="52073"/>
                  <a:pt x="171954" y="43712"/>
                </a:cubicBezTo>
                <a:cubicBezTo>
                  <a:pt x="176179" y="47092"/>
                  <a:pt x="196011" y="90811"/>
                  <a:pt x="200123" y="94417"/>
                </a:cubicBezTo>
                <a:cubicBezTo>
                  <a:pt x="203335" y="91938"/>
                  <a:pt x="221983" y="54078"/>
                  <a:pt x="225645" y="46923"/>
                </a:cubicBezTo>
                <a:cubicBezTo>
                  <a:pt x="238884" y="20782"/>
                  <a:pt x="238546" y="21120"/>
                  <a:pt x="273477" y="21120"/>
                </a:cubicBezTo>
                <a:cubicBezTo>
                  <a:pt x="289083" y="21120"/>
                  <a:pt x="314773" y="22247"/>
                  <a:pt x="327224" y="21120"/>
                </a:cubicBezTo>
                <a:cubicBezTo>
                  <a:pt x="337698" y="19548"/>
                  <a:pt x="345884" y="11272"/>
                  <a:pt x="347337" y="782"/>
                </a:cubicBezTo>
                <a:lnTo>
                  <a:pt x="250716" y="218"/>
                </a:lnTo>
                <a:cubicBezTo>
                  <a:pt x="233025" y="218"/>
                  <a:pt x="224067" y="6246"/>
                  <a:pt x="217701" y="17571"/>
                </a:cubicBezTo>
                <a:cubicBezTo>
                  <a:pt x="213588" y="24838"/>
                  <a:pt x="204574" y="45346"/>
                  <a:pt x="200292" y="49628"/>
                </a:cubicBezTo>
                <a:cubicBezTo>
                  <a:pt x="194827" y="45965"/>
                  <a:pt x="177362" y="3486"/>
                  <a:pt x="172123" y="-120"/>
                </a:cubicBezTo>
                <a:close/>
              </a:path>
            </a:pathLst>
          </a:custGeom>
          <a:solidFill>
            <a:srgbClr val="F2B602"/>
          </a:solidFill>
          <a:ln w="5633" cap="flat">
            <a:noFill/>
            <a:prstDash val="solid"/>
            <a:miter/>
          </a:ln>
        </p:spPr>
        <p:txBody>
          <a:bodyPr rtlCol="0" anchor="ctr"/>
          <a:lstStyle/>
          <a:p>
            <a:endParaRPr lang="fr-FR"/>
          </a:p>
        </p:txBody>
      </p:sp>
      <p:sp>
        <p:nvSpPr>
          <p:cNvPr id="43" name="Graphique 2">
            <a:extLst>
              <a:ext uri="{FF2B5EF4-FFF2-40B4-BE49-F238E27FC236}">
                <a16:creationId xmlns:a16="http://schemas.microsoft.com/office/drawing/2014/main" id="{FB8754BC-0738-476F-A33A-EDB5FA2A5ACF}"/>
              </a:ext>
            </a:extLst>
          </p:cNvPr>
          <p:cNvSpPr/>
          <p:nvPr/>
        </p:nvSpPr>
        <p:spPr>
          <a:xfrm>
            <a:off x="4032168" y="5123380"/>
            <a:ext cx="256641" cy="101498"/>
          </a:xfrm>
          <a:custGeom>
            <a:avLst/>
            <a:gdLst>
              <a:gd name="connsiteX0" fmla="*/ 71389 w 256641"/>
              <a:gd name="connsiteY0" fmla="*/ 6730 h 101498"/>
              <a:gd name="connsiteX1" fmla="*/ 63 w 256641"/>
              <a:gd name="connsiteY1" fmla="*/ 588 h 101498"/>
              <a:gd name="connsiteX2" fmla="*/ 9303 w 256641"/>
              <a:gd name="connsiteY2" fmla="*/ 15969 h 101498"/>
              <a:gd name="connsiteX3" fmla="*/ 29078 w 256641"/>
              <a:gd name="connsiteY3" fmla="*/ 21603 h 101498"/>
              <a:gd name="connsiteX4" fmla="*/ 65022 w 256641"/>
              <a:gd name="connsiteY4" fmla="*/ 36195 h 101498"/>
              <a:gd name="connsiteX5" fmla="*/ 82262 w 256641"/>
              <a:gd name="connsiteY5" fmla="*/ 69379 h 101498"/>
              <a:gd name="connsiteX6" fmla="*/ 95164 w 256641"/>
              <a:gd name="connsiteY6" fmla="*/ 93886 h 101498"/>
              <a:gd name="connsiteX7" fmla="*/ 100122 w 256641"/>
              <a:gd name="connsiteY7" fmla="*/ 101379 h 101498"/>
              <a:gd name="connsiteX8" fmla="*/ 127559 w 256641"/>
              <a:gd name="connsiteY8" fmla="*/ 49434 h 101498"/>
              <a:gd name="connsiteX9" fmla="*/ 141981 w 256641"/>
              <a:gd name="connsiteY9" fmla="*/ 75463 h 101498"/>
              <a:gd name="connsiteX10" fmla="*/ 155897 w 256641"/>
              <a:gd name="connsiteY10" fmla="*/ 101266 h 101498"/>
              <a:gd name="connsiteX11" fmla="*/ 190658 w 256641"/>
              <a:gd name="connsiteY11" fmla="*/ 35068 h 101498"/>
              <a:gd name="connsiteX12" fmla="*/ 203504 w 256641"/>
              <a:gd name="connsiteY12" fmla="*/ 22673 h 101498"/>
              <a:gd name="connsiteX13" fmla="*/ 247561 w 256641"/>
              <a:gd name="connsiteY13" fmla="*/ 16251 h 101498"/>
              <a:gd name="connsiteX14" fmla="*/ 256575 w 256641"/>
              <a:gd name="connsiteY14" fmla="*/ 3518 h 101498"/>
              <a:gd name="connsiteX15" fmla="*/ 256124 w 256641"/>
              <a:gd name="connsiteY15" fmla="*/ 1828 h 101498"/>
              <a:gd name="connsiteX16" fmla="*/ 217870 w 256641"/>
              <a:gd name="connsiteY16" fmla="*/ 1377 h 101498"/>
              <a:gd name="connsiteX17" fmla="*/ 184630 w 256641"/>
              <a:gd name="connsiteY17" fmla="*/ 7011 h 101498"/>
              <a:gd name="connsiteX18" fmla="*/ 155447 w 256641"/>
              <a:gd name="connsiteY18" fmla="*/ 54787 h 101498"/>
              <a:gd name="connsiteX19" fmla="*/ 127784 w 256641"/>
              <a:gd name="connsiteY19" fmla="*/ 4081 h 101498"/>
              <a:gd name="connsiteX20" fmla="*/ 100122 w 256641"/>
              <a:gd name="connsiteY20" fmla="*/ 55857 h 101498"/>
              <a:gd name="connsiteX21" fmla="*/ 71389 w 256641"/>
              <a:gd name="connsiteY21" fmla="*/ 6730 h 1014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56641" h="101498">
                <a:moveTo>
                  <a:pt x="71389" y="6730"/>
                </a:moveTo>
                <a:cubicBezTo>
                  <a:pt x="59163" y="-3412"/>
                  <a:pt x="19388" y="757"/>
                  <a:pt x="63" y="588"/>
                </a:cubicBezTo>
                <a:cubicBezTo>
                  <a:pt x="-1176" y="5884"/>
                  <a:pt x="6824" y="14222"/>
                  <a:pt x="9303" y="15969"/>
                </a:cubicBezTo>
                <a:cubicBezTo>
                  <a:pt x="15083" y="19997"/>
                  <a:pt x="22041" y="21975"/>
                  <a:pt x="29078" y="21603"/>
                </a:cubicBezTo>
                <a:cubicBezTo>
                  <a:pt x="57586" y="22335"/>
                  <a:pt x="55163" y="17997"/>
                  <a:pt x="65022" y="36195"/>
                </a:cubicBezTo>
                <a:cubicBezTo>
                  <a:pt x="70656" y="47068"/>
                  <a:pt x="76290" y="58336"/>
                  <a:pt x="82262" y="69379"/>
                </a:cubicBezTo>
                <a:lnTo>
                  <a:pt x="95164" y="93886"/>
                </a:lnTo>
                <a:cubicBezTo>
                  <a:pt x="98262" y="99520"/>
                  <a:pt x="96685" y="99520"/>
                  <a:pt x="100122" y="101379"/>
                </a:cubicBezTo>
                <a:lnTo>
                  <a:pt x="127559" y="49434"/>
                </a:lnTo>
                <a:cubicBezTo>
                  <a:pt x="130939" y="51462"/>
                  <a:pt x="139221" y="70111"/>
                  <a:pt x="141981" y="75463"/>
                </a:cubicBezTo>
                <a:cubicBezTo>
                  <a:pt x="146545" y="84139"/>
                  <a:pt x="151108" y="93323"/>
                  <a:pt x="155897" y="101266"/>
                </a:cubicBezTo>
                <a:cubicBezTo>
                  <a:pt x="159447" y="98900"/>
                  <a:pt x="186151" y="43462"/>
                  <a:pt x="190658" y="35068"/>
                </a:cubicBezTo>
                <a:cubicBezTo>
                  <a:pt x="194264" y="28420"/>
                  <a:pt x="195560" y="23800"/>
                  <a:pt x="203504" y="22673"/>
                </a:cubicBezTo>
                <a:cubicBezTo>
                  <a:pt x="222096" y="19687"/>
                  <a:pt x="235110" y="25885"/>
                  <a:pt x="247561" y="16251"/>
                </a:cubicBezTo>
                <a:cubicBezTo>
                  <a:pt x="250491" y="14054"/>
                  <a:pt x="256519" y="8082"/>
                  <a:pt x="256575" y="3518"/>
                </a:cubicBezTo>
                <a:cubicBezTo>
                  <a:pt x="256575" y="1772"/>
                  <a:pt x="256575" y="2786"/>
                  <a:pt x="256124" y="1828"/>
                </a:cubicBezTo>
                <a:cubicBezTo>
                  <a:pt x="243392" y="1017"/>
                  <a:pt x="230620" y="870"/>
                  <a:pt x="217870" y="1377"/>
                </a:cubicBezTo>
                <a:cubicBezTo>
                  <a:pt x="202771" y="1377"/>
                  <a:pt x="195335" y="-876"/>
                  <a:pt x="184630" y="7011"/>
                </a:cubicBezTo>
                <a:cubicBezTo>
                  <a:pt x="173926" y="14898"/>
                  <a:pt x="161080" y="52758"/>
                  <a:pt x="155447" y="54787"/>
                </a:cubicBezTo>
                <a:cubicBezTo>
                  <a:pt x="149813" y="49153"/>
                  <a:pt x="132911" y="7631"/>
                  <a:pt x="127784" y="4081"/>
                </a:cubicBezTo>
                <a:cubicBezTo>
                  <a:pt x="121080" y="12532"/>
                  <a:pt x="104741" y="52195"/>
                  <a:pt x="100122" y="55857"/>
                </a:cubicBezTo>
                <a:cubicBezTo>
                  <a:pt x="93981" y="51462"/>
                  <a:pt x="82206" y="15575"/>
                  <a:pt x="71389" y="6730"/>
                </a:cubicBezTo>
                <a:close/>
              </a:path>
            </a:pathLst>
          </a:custGeom>
          <a:solidFill>
            <a:srgbClr val="F2B602"/>
          </a:solidFill>
          <a:ln w="5633" cap="flat">
            <a:noFill/>
            <a:prstDash val="solid"/>
            <a:miter/>
          </a:ln>
        </p:spPr>
        <p:txBody>
          <a:bodyPr rtlCol="0" anchor="ctr"/>
          <a:lstStyle/>
          <a:p>
            <a:endParaRPr lang="fr-FR"/>
          </a:p>
        </p:txBody>
      </p:sp>
      <p:sp>
        <p:nvSpPr>
          <p:cNvPr id="44" name="Graphique 2">
            <a:extLst>
              <a:ext uri="{FF2B5EF4-FFF2-40B4-BE49-F238E27FC236}">
                <a16:creationId xmlns:a16="http://schemas.microsoft.com/office/drawing/2014/main" id="{FB8754BC-0738-476F-A33A-EDB5FA2A5ACF}"/>
              </a:ext>
            </a:extLst>
          </p:cNvPr>
          <p:cNvSpPr/>
          <p:nvPr/>
        </p:nvSpPr>
        <p:spPr>
          <a:xfrm>
            <a:off x="4011147" y="4983550"/>
            <a:ext cx="298759" cy="297442"/>
          </a:xfrm>
          <a:custGeom>
            <a:avLst/>
            <a:gdLst>
              <a:gd name="connsiteX0" fmla="*/ 916 w 298759"/>
              <a:gd name="connsiteY0" fmla="*/ 133038 h 297442"/>
              <a:gd name="connsiteX1" fmla="*/ 148580 w 298759"/>
              <a:gd name="connsiteY1" fmla="*/ 297322 h 297442"/>
              <a:gd name="connsiteX2" fmla="*/ 258611 w 298759"/>
              <a:gd name="connsiteY2" fmla="*/ 250054 h 297442"/>
              <a:gd name="connsiteX3" fmla="*/ 288865 w 298759"/>
              <a:gd name="connsiteY3" fmla="*/ 202166 h 297442"/>
              <a:gd name="connsiteX4" fmla="*/ 298104 w 298759"/>
              <a:gd name="connsiteY4" fmla="*/ 134559 h 297442"/>
              <a:gd name="connsiteX5" fmla="*/ 286836 w 298759"/>
              <a:gd name="connsiteY5" fmla="*/ 140981 h 297442"/>
              <a:gd name="connsiteX6" fmla="*/ 248244 w 298759"/>
              <a:gd name="connsiteY6" fmla="*/ 244138 h 297442"/>
              <a:gd name="connsiteX7" fmla="*/ 21536 w 298759"/>
              <a:gd name="connsiteY7" fmla="*/ 200419 h 297442"/>
              <a:gd name="connsiteX8" fmla="*/ 13479 w 298759"/>
              <a:gd name="connsiteY8" fmla="*/ 172700 h 297442"/>
              <a:gd name="connsiteX9" fmla="*/ 11564 w 298759"/>
              <a:gd name="connsiteY9" fmla="*/ 139348 h 297442"/>
              <a:gd name="connsiteX10" fmla="*/ 261315 w 298759"/>
              <a:gd name="connsiteY10" fmla="*/ 50050 h 297442"/>
              <a:gd name="connsiteX11" fmla="*/ 49649 w 298759"/>
              <a:gd name="connsiteY11" fmla="*/ 37881 h 297442"/>
              <a:gd name="connsiteX12" fmla="*/ 37480 w 298759"/>
              <a:gd name="connsiteY12" fmla="*/ 50050 h 297442"/>
              <a:gd name="connsiteX13" fmla="*/ 15958 w 298759"/>
              <a:gd name="connsiteY13" fmla="*/ 82671 h 297442"/>
              <a:gd name="connsiteX14" fmla="*/ 29141 w 298759"/>
              <a:gd name="connsiteY14" fmla="*/ 82671 h 297442"/>
              <a:gd name="connsiteX15" fmla="*/ 61874 w 298759"/>
              <a:gd name="connsiteY15" fmla="*/ 42895 h 297442"/>
              <a:gd name="connsiteX16" fmla="*/ 75621 w 298759"/>
              <a:gd name="connsiteY16" fmla="*/ 33036 h 297442"/>
              <a:gd name="connsiteX17" fmla="*/ 261540 w 298759"/>
              <a:gd name="connsiteY17" fmla="*/ 68980 h 297442"/>
              <a:gd name="connsiteX18" fmla="*/ 270892 w 298759"/>
              <a:gd name="connsiteY18" fmla="*/ 83403 h 297442"/>
              <a:gd name="connsiteX19" fmla="*/ 283400 w 298759"/>
              <a:gd name="connsiteY19" fmla="*/ 83403 h 297442"/>
              <a:gd name="connsiteX20" fmla="*/ 261315 w 298759"/>
              <a:gd name="connsiteY20" fmla="*/ 50050 h 2974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98759" h="297442">
                <a:moveTo>
                  <a:pt x="916" y="133038"/>
                </a:moveTo>
                <a:cubicBezTo>
                  <a:pt x="-9451" y="222842"/>
                  <a:pt x="63790" y="297322"/>
                  <a:pt x="148580" y="297322"/>
                </a:cubicBezTo>
                <a:cubicBezTo>
                  <a:pt x="190102" y="297322"/>
                  <a:pt x="233089" y="279350"/>
                  <a:pt x="258611" y="250054"/>
                </a:cubicBezTo>
                <a:cubicBezTo>
                  <a:pt x="271754" y="236245"/>
                  <a:pt x="282036" y="219969"/>
                  <a:pt x="288865" y="202166"/>
                </a:cubicBezTo>
                <a:cubicBezTo>
                  <a:pt x="296961" y="180605"/>
                  <a:pt x="300116" y="157500"/>
                  <a:pt x="298104" y="134559"/>
                </a:cubicBezTo>
                <a:cubicBezTo>
                  <a:pt x="295231" y="135685"/>
                  <a:pt x="291907" y="138784"/>
                  <a:pt x="286836" y="140981"/>
                </a:cubicBezTo>
                <a:cubicBezTo>
                  <a:pt x="287851" y="188982"/>
                  <a:pt x="271568" y="219518"/>
                  <a:pt x="248244" y="244138"/>
                </a:cubicBezTo>
                <a:cubicBezTo>
                  <a:pt x="180130" y="316027"/>
                  <a:pt x="57480" y="290900"/>
                  <a:pt x="21536" y="200419"/>
                </a:cubicBezTo>
                <a:cubicBezTo>
                  <a:pt x="17885" y="191489"/>
                  <a:pt x="15186" y="182199"/>
                  <a:pt x="13479" y="172700"/>
                </a:cubicBezTo>
                <a:cubicBezTo>
                  <a:pt x="12059" y="161641"/>
                  <a:pt x="11423" y="150497"/>
                  <a:pt x="11564" y="139348"/>
                </a:cubicBezTo>
                <a:close/>
                <a:moveTo>
                  <a:pt x="261315" y="50050"/>
                </a:moveTo>
                <a:cubicBezTo>
                  <a:pt x="206226" y="-11759"/>
                  <a:pt x="111458" y="-17208"/>
                  <a:pt x="49649" y="37881"/>
                </a:cubicBezTo>
                <a:cubicBezTo>
                  <a:pt x="45361" y="41701"/>
                  <a:pt x="41299" y="45763"/>
                  <a:pt x="37480" y="50050"/>
                </a:cubicBezTo>
                <a:cubicBezTo>
                  <a:pt x="32803" y="55121"/>
                  <a:pt x="18437" y="74107"/>
                  <a:pt x="15958" y="82671"/>
                </a:cubicBezTo>
                <a:lnTo>
                  <a:pt x="29141" y="82671"/>
                </a:lnTo>
                <a:cubicBezTo>
                  <a:pt x="33423" y="70445"/>
                  <a:pt x="51226" y="52022"/>
                  <a:pt x="61874" y="42895"/>
                </a:cubicBezTo>
                <a:cubicBezTo>
                  <a:pt x="66235" y="39312"/>
                  <a:pt x="70827" y="36016"/>
                  <a:pt x="75621" y="33036"/>
                </a:cubicBezTo>
                <a:cubicBezTo>
                  <a:pt x="137341" y="-6080"/>
                  <a:pt x="218852" y="9678"/>
                  <a:pt x="261540" y="68980"/>
                </a:cubicBezTo>
                <a:cubicBezTo>
                  <a:pt x="264977" y="73712"/>
                  <a:pt x="267174" y="78445"/>
                  <a:pt x="270892" y="83403"/>
                </a:cubicBezTo>
                <a:lnTo>
                  <a:pt x="283400" y="83403"/>
                </a:lnTo>
                <a:cubicBezTo>
                  <a:pt x="280695" y="74445"/>
                  <a:pt x="266103" y="55233"/>
                  <a:pt x="261315" y="50050"/>
                </a:cubicBezTo>
                <a:close/>
              </a:path>
            </a:pathLst>
          </a:custGeom>
          <a:solidFill>
            <a:srgbClr val="F2B602"/>
          </a:solidFill>
          <a:ln w="5633" cap="flat">
            <a:noFill/>
            <a:prstDash val="solid"/>
            <a:miter/>
          </a:ln>
        </p:spPr>
        <p:txBody>
          <a:bodyPr rtlCol="0" anchor="ctr"/>
          <a:lstStyle/>
          <a:p>
            <a:endParaRPr lang="fr-FR"/>
          </a:p>
        </p:txBody>
      </p:sp>
      <p:sp>
        <p:nvSpPr>
          <p:cNvPr id="45" name="Graphique 2">
            <a:extLst>
              <a:ext uri="{FF2B5EF4-FFF2-40B4-BE49-F238E27FC236}">
                <a16:creationId xmlns:a16="http://schemas.microsoft.com/office/drawing/2014/main" id="{FB8754BC-0738-476F-A33A-EDB5FA2A5ACF}"/>
              </a:ext>
            </a:extLst>
          </p:cNvPr>
          <p:cNvSpPr/>
          <p:nvPr/>
        </p:nvSpPr>
        <p:spPr>
          <a:xfrm>
            <a:off x="4010326" y="5097611"/>
            <a:ext cx="301413" cy="26251"/>
          </a:xfrm>
          <a:custGeom>
            <a:avLst/>
            <a:gdLst>
              <a:gd name="connsiteX0" fmla="*/ 257572 w 301413"/>
              <a:gd name="connsiteY0" fmla="*/ 1004 h 26251"/>
              <a:gd name="connsiteX1" fmla="*/ 207487 w 301413"/>
              <a:gd name="connsiteY1" fmla="*/ 25681 h 26251"/>
              <a:gd name="connsiteX2" fmla="*/ 232389 w 301413"/>
              <a:gd name="connsiteY2" fmla="*/ 20836 h 26251"/>
              <a:gd name="connsiteX3" fmla="*/ 289629 w 301413"/>
              <a:gd name="connsiteY3" fmla="*/ 18920 h 26251"/>
              <a:gd name="connsiteX4" fmla="*/ 301348 w 301413"/>
              <a:gd name="connsiteY4" fmla="*/ 2019 h 26251"/>
              <a:gd name="connsiteX5" fmla="*/ 81682 w 301413"/>
              <a:gd name="connsiteY5" fmla="*/ 6638 h 26251"/>
              <a:gd name="connsiteX6" fmla="*/ 58301 w 301413"/>
              <a:gd name="connsiteY6" fmla="*/ 723 h 26251"/>
              <a:gd name="connsiteX7" fmla="*/ -66 w 301413"/>
              <a:gd name="connsiteY7" fmla="*/ 723 h 26251"/>
              <a:gd name="connsiteX8" fmla="*/ 11990 w 301413"/>
              <a:gd name="connsiteY8" fmla="*/ 17625 h 26251"/>
              <a:gd name="connsiteX9" fmla="*/ 37906 w 301413"/>
              <a:gd name="connsiteY9" fmla="*/ 20780 h 26251"/>
              <a:gd name="connsiteX10" fmla="*/ 67203 w 301413"/>
              <a:gd name="connsiteY10" fmla="*/ 21118 h 26251"/>
              <a:gd name="connsiteX11" fmla="*/ 91823 w 301413"/>
              <a:gd name="connsiteY11" fmla="*/ 26132 h 26251"/>
              <a:gd name="connsiteX12" fmla="*/ 81513 w 301413"/>
              <a:gd name="connsiteY12" fmla="*/ 6638 h 262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01413" h="26251">
                <a:moveTo>
                  <a:pt x="257572" y="1004"/>
                </a:moveTo>
                <a:cubicBezTo>
                  <a:pt x="217628" y="666"/>
                  <a:pt x="220670" y="-2263"/>
                  <a:pt x="207487" y="25681"/>
                </a:cubicBezTo>
                <a:cubicBezTo>
                  <a:pt x="217515" y="23146"/>
                  <a:pt x="218755" y="20723"/>
                  <a:pt x="232389" y="20836"/>
                </a:cubicBezTo>
                <a:cubicBezTo>
                  <a:pt x="242417" y="20836"/>
                  <a:pt x="283094" y="22075"/>
                  <a:pt x="289629" y="18920"/>
                </a:cubicBezTo>
                <a:cubicBezTo>
                  <a:pt x="296187" y="15681"/>
                  <a:pt x="300609" y="9292"/>
                  <a:pt x="301348" y="2019"/>
                </a:cubicBezTo>
                <a:close/>
                <a:moveTo>
                  <a:pt x="81682" y="6638"/>
                </a:moveTo>
                <a:cubicBezTo>
                  <a:pt x="76048" y="-179"/>
                  <a:pt x="69006" y="1004"/>
                  <a:pt x="58301" y="723"/>
                </a:cubicBezTo>
                <a:cubicBezTo>
                  <a:pt x="47596" y="441"/>
                  <a:pt x="8891" y="-1024"/>
                  <a:pt x="-66" y="723"/>
                </a:cubicBezTo>
                <a:cubicBezTo>
                  <a:pt x="965" y="7985"/>
                  <a:pt x="5460" y="14289"/>
                  <a:pt x="11990" y="17625"/>
                </a:cubicBezTo>
                <a:cubicBezTo>
                  <a:pt x="19370" y="21568"/>
                  <a:pt x="28554" y="20610"/>
                  <a:pt x="37906" y="20780"/>
                </a:cubicBezTo>
                <a:cubicBezTo>
                  <a:pt x="47258" y="20948"/>
                  <a:pt x="57456" y="20780"/>
                  <a:pt x="67203" y="21118"/>
                </a:cubicBezTo>
                <a:cubicBezTo>
                  <a:pt x="89400" y="21456"/>
                  <a:pt x="78470" y="21850"/>
                  <a:pt x="91823" y="26132"/>
                </a:cubicBezTo>
                <a:cubicBezTo>
                  <a:pt x="89344" y="19168"/>
                  <a:pt x="85873" y="12605"/>
                  <a:pt x="81513" y="6638"/>
                </a:cubicBezTo>
                <a:close/>
              </a:path>
            </a:pathLst>
          </a:custGeom>
          <a:solidFill>
            <a:srgbClr val="F2B602"/>
          </a:solidFill>
          <a:ln w="5633" cap="flat">
            <a:noFill/>
            <a:prstDash val="solid"/>
            <a:miter/>
          </a:ln>
        </p:spPr>
        <p:txBody>
          <a:bodyPr rtlCol="0" anchor="ctr"/>
          <a:lstStyle/>
          <a:p>
            <a:endParaRPr lang="fr-FR"/>
          </a:p>
        </p:txBody>
      </p:sp>
      <p:sp>
        <p:nvSpPr>
          <p:cNvPr id="46" name="Graphique 2">
            <a:extLst>
              <a:ext uri="{FF2B5EF4-FFF2-40B4-BE49-F238E27FC236}">
                <a16:creationId xmlns:a16="http://schemas.microsoft.com/office/drawing/2014/main" id="{FB8754BC-0738-476F-A33A-EDB5FA2A5ACF}"/>
              </a:ext>
            </a:extLst>
          </p:cNvPr>
          <p:cNvSpPr/>
          <p:nvPr/>
        </p:nvSpPr>
        <p:spPr>
          <a:xfrm>
            <a:off x="3967902" y="4940367"/>
            <a:ext cx="385640" cy="383894"/>
          </a:xfrm>
          <a:custGeom>
            <a:avLst/>
            <a:gdLst>
              <a:gd name="connsiteX0" fmla="*/ 193064 w 385640"/>
              <a:gd name="connsiteY0" fmla="*/ -120 h 383894"/>
              <a:gd name="connsiteX1" fmla="*/ 191543 w 385640"/>
              <a:gd name="connsiteY1" fmla="*/ 1345 h 383894"/>
              <a:gd name="connsiteX2" fmla="*/ 190811 w 385640"/>
              <a:gd name="connsiteY2" fmla="*/ 2415 h 383894"/>
              <a:gd name="connsiteX3" fmla="*/ 189515 w 385640"/>
              <a:gd name="connsiteY3" fmla="*/ 5176 h 383894"/>
              <a:gd name="connsiteX4" fmla="*/ 186867 w 385640"/>
              <a:gd name="connsiteY4" fmla="*/ 10810 h 383894"/>
              <a:gd name="connsiteX5" fmla="*/ 175036 w 385640"/>
              <a:gd name="connsiteY5" fmla="*/ 12275 h 383894"/>
              <a:gd name="connsiteX6" fmla="*/ 183543 w 385640"/>
              <a:gd name="connsiteY6" fmla="*/ 19655 h 383894"/>
              <a:gd name="connsiteX7" fmla="*/ 181796 w 385640"/>
              <a:gd name="connsiteY7" fmla="*/ 32951 h 383894"/>
              <a:gd name="connsiteX8" fmla="*/ 193064 w 385640"/>
              <a:gd name="connsiteY8" fmla="*/ 27712 h 383894"/>
              <a:gd name="connsiteX9" fmla="*/ 204332 w 385640"/>
              <a:gd name="connsiteY9" fmla="*/ 32951 h 383894"/>
              <a:gd name="connsiteX10" fmla="*/ 210304 w 385640"/>
              <a:gd name="connsiteY10" fmla="*/ 11936 h 383894"/>
              <a:gd name="connsiteX11" fmla="*/ 193064 w 385640"/>
              <a:gd name="connsiteY11" fmla="*/ -120 h 383894"/>
              <a:gd name="connsiteX12" fmla="*/ 375377 w 385640"/>
              <a:gd name="connsiteY12" fmla="*/ 186757 h 383894"/>
              <a:gd name="connsiteX13" fmla="*/ 372504 w 385640"/>
              <a:gd name="connsiteY13" fmla="*/ 175489 h 383894"/>
              <a:gd name="connsiteX14" fmla="*/ 365124 w 385640"/>
              <a:gd name="connsiteY14" fmla="*/ 183827 h 383894"/>
              <a:gd name="connsiteX15" fmla="*/ 352504 w 385640"/>
              <a:gd name="connsiteY15" fmla="*/ 182193 h 383894"/>
              <a:gd name="connsiteX16" fmla="*/ 357800 w 385640"/>
              <a:gd name="connsiteY16" fmla="*/ 193855 h 383894"/>
              <a:gd name="connsiteX17" fmla="*/ 352673 w 385640"/>
              <a:gd name="connsiteY17" fmla="*/ 204785 h 383894"/>
              <a:gd name="connsiteX18" fmla="*/ 365180 w 385640"/>
              <a:gd name="connsiteY18" fmla="*/ 202588 h 383894"/>
              <a:gd name="connsiteX19" fmla="*/ 374082 w 385640"/>
              <a:gd name="connsiteY19" fmla="*/ 210138 h 383894"/>
              <a:gd name="connsiteX20" fmla="*/ 374814 w 385640"/>
              <a:gd name="connsiteY20" fmla="*/ 203715 h 383894"/>
              <a:gd name="connsiteX21" fmla="*/ 385575 w 385640"/>
              <a:gd name="connsiteY21" fmla="*/ 192165 h 383894"/>
              <a:gd name="connsiteX22" fmla="*/ 375377 w 385640"/>
              <a:gd name="connsiteY22" fmla="*/ 186757 h 383894"/>
              <a:gd name="connsiteX23" fmla="*/ 76780 w 385640"/>
              <a:gd name="connsiteY23" fmla="*/ 52050 h 383894"/>
              <a:gd name="connsiteX24" fmla="*/ 55597 w 385640"/>
              <a:gd name="connsiteY24" fmla="*/ 56276 h 383894"/>
              <a:gd name="connsiteX25" fmla="*/ 55597 w 385640"/>
              <a:gd name="connsiteY25" fmla="*/ 72895 h 383894"/>
              <a:gd name="connsiteX26" fmla="*/ 52611 w 385640"/>
              <a:gd name="connsiteY26" fmla="*/ 77797 h 383894"/>
              <a:gd name="connsiteX27" fmla="*/ 63879 w 385640"/>
              <a:gd name="connsiteY27" fmla="*/ 77346 h 383894"/>
              <a:gd name="connsiteX28" fmla="*/ 71146 w 385640"/>
              <a:gd name="connsiteY28" fmla="*/ 86924 h 383894"/>
              <a:gd name="connsiteX29" fmla="*/ 75766 w 385640"/>
              <a:gd name="connsiteY29" fmla="*/ 75318 h 383894"/>
              <a:gd name="connsiteX30" fmla="*/ 87034 w 385640"/>
              <a:gd name="connsiteY30" fmla="*/ 70924 h 383894"/>
              <a:gd name="connsiteX31" fmla="*/ 76555 w 385640"/>
              <a:gd name="connsiteY31" fmla="*/ 63825 h 383894"/>
              <a:gd name="connsiteX32" fmla="*/ 314588 w 385640"/>
              <a:gd name="connsiteY32" fmla="*/ 295435 h 383894"/>
              <a:gd name="connsiteX33" fmla="*/ 310024 w 385640"/>
              <a:gd name="connsiteY33" fmla="*/ 307322 h 383894"/>
              <a:gd name="connsiteX34" fmla="*/ 298474 w 385640"/>
              <a:gd name="connsiteY34" fmla="*/ 311491 h 383894"/>
              <a:gd name="connsiteX35" fmla="*/ 309010 w 385640"/>
              <a:gd name="connsiteY35" fmla="*/ 318984 h 383894"/>
              <a:gd name="connsiteX36" fmla="*/ 309010 w 385640"/>
              <a:gd name="connsiteY36" fmla="*/ 330252 h 383894"/>
              <a:gd name="connsiteX37" fmla="*/ 318249 w 385640"/>
              <a:gd name="connsiteY37" fmla="*/ 323604 h 383894"/>
              <a:gd name="connsiteX38" fmla="*/ 330363 w 385640"/>
              <a:gd name="connsiteY38" fmla="*/ 326027 h 383894"/>
              <a:gd name="connsiteX39" fmla="*/ 326982 w 385640"/>
              <a:gd name="connsiteY39" fmla="*/ 314308 h 383894"/>
              <a:gd name="connsiteX40" fmla="*/ 333348 w 385640"/>
              <a:gd name="connsiteY40" fmla="*/ 304505 h 383894"/>
              <a:gd name="connsiteX41" fmla="*/ 321461 w 385640"/>
              <a:gd name="connsiteY41" fmla="*/ 305238 h 383894"/>
              <a:gd name="connsiteX42" fmla="*/ 314869 w 385640"/>
              <a:gd name="connsiteY42" fmla="*/ 295547 h 383894"/>
              <a:gd name="connsiteX43" fmla="*/ 72330 w 385640"/>
              <a:gd name="connsiteY43" fmla="*/ 296843 h 383894"/>
              <a:gd name="connsiteX44" fmla="*/ 70921 w 385640"/>
              <a:gd name="connsiteY44" fmla="*/ 298196 h 383894"/>
              <a:gd name="connsiteX45" fmla="*/ 52780 w 385640"/>
              <a:gd name="connsiteY45" fmla="*/ 307548 h 383894"/>
              <a:gd name="connsiteX46" fmla="*/ 59484 w 385640"/>
              <a:gd name="connsiteY46" fmla="*/ 316280 h 383894"/>
              <a:gd name="connsiteX47" fmla="*/ 57118 w 385640"/>
              <a:gd name="connsiteY47" fmla="*/ 328450 h 383894"/>
              <a:gd name="connsiteX48" fmla="*/ 69625 w 385640"/>
              <a:gd name="connsiteY48" fmla="*/ 325576 h 383894"/>
              <a:gd name="connsiteX49" fmla="*/ 78470 w 385640"/>
              <a:gd name="connsiteY49" fmla="*/ 331773 h 383894"/>
              <a:gd name="connsiteX50" fmla="*/ 83710 w 385640"/>
              <a:gd name="connsiteY50" fmla="*/ 315886 h 383894"/>
              <a:gd name="connsiteX51" fmla="*/ 85964 w 385640"/>
              <a:gd name="connsiteY51" fmla="*/ 314083 h 383894"/>
              <a:gd name="connsiteX52" fmla="*/ 87710 w 385640"/>
              <a:gd name="connsiteY52" fmla="*/ 312168 h 383894"/>
              <a:gd name="connsiteX53" fmla="*/ 72386 w 385640"/>
              <a:gd name="connsiteY53" fmla="*/ 296956 h 383894"/>
              <a:gd name="connsiteX54" fmla="*/ 11258 w 385640"/>
              <a:gd name="connsiteY54" fmla="*/ 174982 h 383894"/>
              <a:gd name="connsiteX55" fmla="*/ 4835 w 385640"/>
              <a:gd name="connsiteY55" fmla="*/ 189912 h 383894"/>
              <a:gd name="connsiteX56" fmla="*/ -66 w 385640"/>
              <a:gd name="connsiteY56" fmla="*/ 192954 h 383894"/>
              <a:gd name="connsiteX57" fmla="*/ 11202 w 385640"/>
              <a:gd name="connsiteY57" fmla="*/ 204222 h 383894"/>
              <a:gd name="connsiteX58" fmla="*/ 12723 w 385640"/>
              <a:gd name="connsiteY58" fmla="*/ 209856 h 383894"/>
              <a:gd name="connsiteX59" fmla="*/ 20047 w 385640"/>
              <a:gd name="connsiteY59" fmla="*/ 201630 h 383894"/>
              <a:gd name="connsiteX60" fmla="*/ 32667 w 385640"/>
              <a:gd name="connsiteY60" fmla="*/ 203208 h 383894"/>
              <a:gd name="connsiteX61" fmla="*/ 32667 w 385640"/>
              <a:gd name="connsiteY61" fmla="*/ 180672 h 383894"/>
              <a:gd name="connsiteX62" fmla="*/ 20047 w 385640"/>
              <a:gd name="connsiteY62" fmla="*/ 182700 h 383894"/>
              <a:gd name="connsiteX63" fmla="*/ 11258 w 385640"/>
              <a:gd name="connsiteY63" fmla="*/ 174982 h 383894"/>
              <a:gd name="connsiteX64" fmla="*/ 315489 w 385640"/>
              <a:gd name="connsiteY64" fmla="*/ 57853 h 383894"/>
              <a:gd name="connsiteX65" fmla="*/ 306756 w 385640"/>
              <a:gd name="connsiteY65" fmla="*/ 51825 h 383894"/>
              <a:gd name="connsiteX66" fmla="*/ 305911 w 385640"/>
              <a:gd name="connsiteY66" fmla="*/ 64614 h 383894"/>
              <a:gd name="connsiteX67" fmla="*/ 297292 w 385640"/>
              <a:gd name="connsiteY67" fmla="*/ 71374 h 383894"/>
              <a:gd name="connsiteX68" fmla="*/ 312897 w 385640"/>
              <a:gd name="connsiteY68" fmla="*/ 86698 h 383894"/>
              <a:gd name="connsiteX69" fmla="*/ 321292 w 385640"/>
              <a:gd name="connsiteY69" fmla="*/ 76163 h 383894"/>
              <a:gd name="connsiteX70" fmla="*/ 332560 w 385640"/>
              <a:gd name="connsiteY70" fmla="*/ 76163 h 383894"/>
              <a:gd name="connsiteX71" fmla="*/ 329066 w 385640"/>
              <a:gd name="connsiteY71" fmla="*/ 71318 h 383894"/>
              <a:gd name="connsiteX72" fmla="*/ 328052 w 385640"/>
              <a:gd name="connsiteY72" fmla="*/ 55092 h 383894"/>
              <a:gd name="connsiteX73" fmla="*/ 315489 w 385640"/>
              <a:gd name="connsiteY73" fmla="*/ 57853 h 383894"/>
              <a:gd name="connsiteX74" fmla="*/ 204783 w 385640"/>
              <a:gd name="connsiteY74" fmla="*/ 350816 h 383894"/>
              <a:gd name="connsiteX75" fmla="*/ 193515 w 385640"/>
              <a:gd name="connsiteY75" fmla="*/ 356450 h 383894"/>
              <a:gd name="connsiteX76" fmla="*/ 182247 w 385640"/>
              <a:gd name="connsiteY76" fmla="*/ 351210 h 383894"/>
              <a:gd name="connsiteX77" fmla="*/ 183768 w 385640"/>
              <a:gd name="connsiteY77" fmla="*/ 364281 h 383894"/>
              <a:gd name="connsiteX78" fmla="*/ 176275 w 385640"/>
              <a:gd name="connsiteY78" fmla="*/ 372619 h 383894"/>
              <a:gd name="connsiteX79" fmla="*/ 188557 w 385640"/>
              <a:gd name="connsiteY79" fmla="*/ 373802 h 383894"/>
              <a:gd name="connsiteX80" fmla="*/ 194191 w 385640"/>
              <a:gd name="connsiteY80" fmla="*/ 383774 h 383894"/>
              <a:gd name="connsiteX81" fmla="*/ 199543 w 385640"/>
              <a:gd name="connsiteY81" fmla="*/ 374197 h 383894"/>
              <a:gd name="connsiteX82" fmla="*/ 211600 w 385640"/>
              <a:gd name="connsiteY82" fmla="*/ 371549 h 383894"/>
              <a:gd name="connsiteX83" fmla="*/ 203149 w 385640"/>
              <a:gd name="connsiteY83" fmla="*/ 363154 h 383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Lst>
            <a:rect l="l" t="t" r="r" b="b"/>
            <a:pathLst>
              <a:path w="385640" h="383894">
                <a:moveTo>
                  <a:pt x="193064" y="-120"/>
                </a:moveTo>
                <a:cubicBezTo>
                  <a:pt x="191825" y="838"/>
                  <a:pt x="192557" y="-120"/>
                  <a:pt x="191543" y="1345"/>
                </a:cubicBezTo>
                <a:lnTo>
                  <a:pt x="190811" y="2415"/>
                </a:lnTo>
                <a:cubicBezTo>
                  <a:pt x="190304" y="3260"/>
                  <a:pt x="190078" y="4049"/>
                  <a:pt x="189515" y="5176"/>
                </a:cubicBezTo>
                <a:cubicBezTo>
                  <a:pt x="188951" y="6303"/>
                  <a:pt x="187656" y="8894"/>
                  <a:pt x="186867" y="10810"/>
                </a:cubicBezTo>
                <a:lnTo>
                  <a:pt x="175036" y="12275"/>
                </a:lnTo>
                <a:cubicBezTo>
                  <a:pt x="177154" y="15458"/>
                  <a:pt x="180089" y="18010"/>
                  <a:pt x="183543" y="19655"/>
                </a:cubicBezTo>
                <a:lnTo>
                  <a:pt x="181796" y="32951"/>
                </a:lnTo>
                <a:cubicBezTo>
                  <a:pt x="185346" y="31881"/>
                  <a:pt x="190698" y="27317"/>
                  <a:pt x="193064" y="27712"/>
                </a:cubicBezTo>
                <a:cubicBezTo>
                  <a:pt x="195430" y="28106"/>
                  <a:pt x="201064" y="31881"/>
                  <a:pt x="204332" y="32951"/>
                </a:cubicBezTo>
                <a:cubicBezTo>
                  <a:pt x="202022" y="12275"/>
                  <a:pt x="201233" y="24049"/>
                  <a:pt x="210304" y="11936"/>
                </a:cubicBezTo>
                <a:cubicBezTo>
                  <a:pt x="197177" y="8556"/>
                  <a:pt x="198135" y="12894"/>
                  <a:pt x="193064" y="-120"/>
                </a:cubicBezTo>
                <a:close/>
                <a:moveTo>
                  <a:pt x="375377" y="186757"/>
                </a:moveTo>
                <a:cubicBezTo>
                  <a:pt x="373518" y="184447"/>
                  <a:pt x="374307" y="177855"/>
                  <a:pt x="372504" y="175489"/>
                </a:cubicBezTo>
                <a:cubicBezTo>
                  <a:pt x="368729" y="178419"/>
                  <a:pt x="368842" y="180052"/>
                  <a:pt x="365124" y="183827"/>
                </a:cubicBezTo>
                <a:lnTo>
                  <a:pt x="352504" y="182193"/>
                </a:lnTo>
                <a:cubicBezTo>
                  <a:pt x="353743" y="185517"/>
                  <a:pt x="358138" y="191151"/>
                  <a:pt x="357800" y="193855"/>
                </a:cubicBezTo>
                <a:cubicBezTo>
                  <a:pt x="357462" y="196560"/>
                  <a:pt x="353743" y="201518"/>
                  <a:pt x="352673" y="204785"/>
                </a:cubicBezTo>
                <a:lnTo>
                  <a:pt x="365180" y="202588"/>
                </a:lnTo>
                <a:cubicBezTo>
                  <a:pt x="369743" y="206081"/>
                  <a:pt x="370532" y="209180"/>
                  <a:pt x="374082" y="210138"/>
                </a:cubicBezTo>
                <a:cubicBezTo>
                  <a:pt x="374470" y="208013"/>
                  <a:pt x="374713" y="205867"/>
                  <a:pt x="374814" y="203715"/>
                </a:cubicBezTo>
                <a:cubicBezTo>
                  <a:pt x="375884" y="192165"/>
                  <a:pt x="379603" y="199039"/>
                  <a:pt x="385575" y="192165"/>
                </a:cubicBezTo>
                <a:cubicBezTo>
                  <a:pt x="382014" y="190684"/>
                  <a:pt x="378600" y="188875"/>
                  <a:pt x="375377" y="186757"/>
                </a:cubicBezTo>
                <a:close/>
                <a:moveTo>
                  <a:pt x="76780" y="52050"/>
                </a:moveTo>
                <a:cubicBezTo>
                  <a:pt x="60949" y="61910"/>
                  <a:pt x="72949" y="60107"/>
                  <a:pt x="55597" y="56276"/>
                </a:cubicBezTo>
                <a:cubicBezTo>
                  <a:pt x="57512" y="66642"/>
                  <a:pt x="61907" y="64276"/>
                  <a:pt x="55597" y="72895"/>
                </a:cubicBezTo>
                <a:cubicBezTo>
                  <a:pt x="54346" y="74360"/>
                  <a:pt x="53338" y="76017"/>
                  <a:pt x="52611" y="77797"/>
                </a:cubicBezTo>
                <a:lnTo>
                  <a:pt x="63879" y="77346"/>
                </a:lnTo>
                <a:cubicBezTo>
                  <a:pt x="66515" y="80372"/>
                  <a:pt x="68944" y="83572"/>
                  <a:pt x="71146" y="86924"/>
                </a:cubicBezTo>
                <a:cubicBezTo>
                  <a:pt x="73738" y="83938"/>
                  <a:pt x="73287" y="77572"/>
                  <a:pt x="75766" y="75318"/>
                </a:cubicBezTo>
                <a:cubicBezTo>
                  <a:pt x="78245" y="73065"/>
                  <a:pt x="84386" y="73346"/>
                  <a:pt x="87034" y="70924"/>
                </a:cubicBezTo>
                <a:cubicBezTo>
                  <a:pt x="83541" y="68614"/>
                  <a:pt x="79935" y="65853"/>
                  <a:pt x="76555" y="63825"/>
                </a:cubicBezTo>
                <a:close/>
                <a:moveTo>
                  <a:pt x="314588" y="295435"/>
                </a:moveTo>
                <a:cubicBezTo>
                  <a:pt x="312278" y="298421"/>
                  <a:pt x="311996" y="305520"/>
                  <a:pt x="310024" y="307322"/>
                </a:cubicBezTo>
                <a:cubicBezTo>
                  <a:pt x="308052" y="309125"/>
                  <a:pt x="301348" y="309632"/>
                  <a:pt x="298474" y="311491"/>
                </a:cubicBezTo>
                <a:lnTo>
                  <a:pt x="309010" y="318984"/>
                </a:lnTo>
                <a:lnTo>
                  <a:pt x="309010" y="330252"/>
                </a:lnTo>
                <a:cubicBezTo>
                  <a:pt x="312954" y="329126"/>
                  <a:pt x="315433" y="324618"/>
                  <a:pt x="318249" y="323604"/>
                </a:cubicBezTo>
                <a:cubicBezTo>
                  <a:pt x="321066" y="322590"/>
                  <a:pt x="326926" y="325351"/>
                  <a:pt x="330363" y="326027"/>
                </a:cubicBezTo>
                <a:cubicBezTo>
                  <a:pt x="328858" y="322241"/>
                  <a:pt x="327726" y="318314"/>
                  <a:pt x="326982" y="314308"/>
                </a:cubicBezTo>
                <a:cubicBezTo>
                  <a:pt x="326982" y="312956"/>
                  <a:pt x="331996" y="307266"/>
                  <a:pt x="333348" y="304505"/>
                </a:cubicBezTo>
                <a:lnTo>
                  <a:pt x="321461" y="305238"/>
                </a:lnTo>
                <a:cubicBezTo>
                  <a:pt x="319450" y="301886"/>
                  <a:pt x="317247" y="298652"/>
                  <a:pt x="314869" y="295547"/>
                </a:cubicBezTo>
                <a:close/>
                <a:moveTo>
                  <a:pt x="72330" y="296843"/>
                </a:moveTo>
                <a:cubicBezTo>
                  <a:pt x="71794" y="297221"/>
                  <a:pt x="71315" y="297677"/>
                  <a:pt x="70921" y="298196"/>
                </a:cubicBezTo>
                <a:cubicBezTo>
                  <a:pt x="61569" y="308280"/>
                  <a:pt x="70414" y="307210"/>
                  <a:pt x="52780" y="307548"/>
                </a:cubicBezTo>
                <a:cubicBezTo>
                  <a:pt x="54301" y="310928"/>
                  <a:pt x="58414" y="314027"/>
                  <a:pt x="59484" y="316280"/>
                </a:cubicBezTo>
                <a:cubicBezTo>
                  <a:pt x="60555" y="318534"/>
                  <a:pt x="57794" y="324900"/>
                  <a:pt x="57118" y="328450"/>
                </a:cubicBezTo>
                <a:cubicBezTo>
                  <a:pt x="60724" y="327717"/>
                  <a:pt x="67034" y="324337"/>
                  <a:pt x="69625" y="325576"/>
                </a:cubicBezTo>
                <a:cubicBezTo>
                  <a:pt x="72217" y="326816"/>
                  <a:pt x="75259" y="330421"/>
                  <a:pt x="78470" y="331773"/>
                </a:cubicBezTo>
                <a:cubicBezTo>
                  <a:pt x="78978" y="319097"/>
                  <a:pt x="74921" y="322308"/>
                  <a:pt x="83710" y="315886"/>
                </a:cubicBezTo>
                <a:cubicBezTo>
                  <a:pt x="84499" y="315328"/>
                  <a:pt x="85248" y="314731"/>
                  <a:pt x="85964" y="314083"/>
                </a:cubicBezTo>
                <a:lnTo>
                  <a:pt x="87710" y="312168"/>
                </a:lnTo>
                <a:cubicBezTo>
                  <a:pt x="74358" y="308675"/>
                  <a:pt x="75823" y="311153"/>
                  <a:pt x="72386" y="296956"/>
                </a:cubicBezTo>
                <a:close/>
                <a:moveTo>
                  <a:pt x="11258" y="174982"/>
                </a:moveTo>
                <a:cubicBezTo>
                  <a:pt x="9455" y="188560"/>
                  <a:pt x="11258" y="186813"/>
                  <a:pt x="4835" y="189912"/>
                </a:cubicBezTo>
                <a:lnTo>
                  <a:pt x="-66" y="192954"/>
                </a:lnTo>
                <a:cubicBezTo>
                  <a:pt x="8441" y="198588"/>
                  <a:pt x="10131" y="194700"/>
                  <a:pt x="11202" y="204222"/>
                </a:cubicBezTo>
                <a:lnTo>
                  <a:pt x="12723" y="209856"/>
                </a:lnTo>
                <a:cubicBezTo>
                  <a:pt x="16385" y="206588"/>
                  <a:pt x="16385" y="205236"/>
                  <a:pt x="20047" y="201630"/>
                </a:cubicBezTo>
                <a:lnTo>
                  <a:pt x="32667" y="203208"/>
                </a:lnTo>
                <a:cubicBezTo>
                  <a:pt x="25850" y="189630"/>
                  <a:pt x="25512" y="195095"/>
                  <a:pt x="32667" y="180672"/>
                </a:cubicBezTo>
                <a:lnTo>
                  <a:pt x="20047" y="182700"/>
                </a:lnTo>
                <a:cubicBezTo>
                  <a:pt x="16892" y="180165"/>
                  <a:pt x="13962" y="176897"/>
                  <a:pt x="11258" y="174982"/>
                </a:cubicBezTo>
                <a:close/>
                <a:moveTo>
                  <a:pt x="315489" y="57853"/>
                </a:moveTo>
                <a:cubicBezTo>
                  <a:pt x="313179" y="56839"/>
                  <a:pt x="309517" y="53346"/>
                  <a:pt x="306756" y="51825"/>
                </a:cubicBezTo>
                <a:cubicBezTo>
                  <a:pt x="306362" y="56614"/>
                  <a:pt x="308334" y="61966"/>
                  <a:pt x="305911" y="64614"/>
                </a:cubicBezTo>
                <a:cubicBezTo>
                  <a:pt x="303489" y="67261"/>
                  <a:pt x="299883" y="68557"/>
                  <a:pt x="297292" y="71374"/>
                </a:cubicBezTo>
                <a:cubicBezTo>
                  <a:pt x="310306" y="73121"/>
                  <a:pt x="310982" y="75656"/>
                  <a:pt x="312897" y="86698"/>
                </a:cubicBezTo>
                <a:cubicBezTo>
                  <a:pt x="315985" y="83425"/>
                  <a:pt x="318790" y="79904"/>
                  <a:pt x="321292" y="76163"/>
                </a:cubicBezTo>
                <a:lnTo>
                  <a:pt x="332560" y="76163"/>
                </a:lnTo>
                <a:cubicBezTo>
                  <a:pt x="331585" y="74417"/>
                  <a:pt x="330413" y="72794"/>
                  <a:pt x="329066" y="71318"/>
                </a:cubicBezTo>
                <a:cubicBezTo>
                  <a:pt x="322869" y="63318"/>
                  <a:pt x="325743" y="67712"/>
                  <a:pt x="328052" y="55092"/>
                </a:cubicBezTo>
                <a:cubicBezTo>
                  <a:pt x="324447" y="55768"/>
                  <a:pt x="318531" y="59093"/>
                  <a:pt x="315489" y="57853"/>
                </a:cubicBezTo>
                <a:close/>
                <a:moveTo>
                  <a:pt x="204783" y="350816"/>
                </a:moveTo>
                <a:cubicBezTo>
                  <a:pt x="201188" y="353007"/>
                  <a:pt x="197419" y="354889"/>
                  <a:pt x="193515" y="356450"/>
                </a:cubicBezTo>
                <a:cubicBezTo>
                  <a:pt x="189639" y="354974"/>
                  <a:pt x="185875" y="353222"/>
                  <a:pt x="182247" y="351210"/>
                </a:cubicBezTo>
                <a:cubicBezTo>
                  <a:pt x="183205" y="355504"/>
                  <a:pt x="183718" y="359881"/>
                  <a:pt x="183768" y="364281"/>
                </a:cubicBezTo>
                <a:cubicBezTo>
                  <a:pt x="182811" y="367042"/>
                  <a:pt x="178134" y="369915"/>
                  <a:pt x="176275" y="372619"/>
                </a:cubicBezTo>
                <a:lnTo>
                  <a:pt x="188557" y="373802"/>
                </a:lnTo>
                <a:lnTo>
                  <a:pt x="194191" y="383774"/>
                </a:lnTo>
                <a:cubicBezTo>
                  <a:pt x="196726" y="380676"/>
                  <a:pt x="198416" y="375267"/>
                  <a:pt x="199543" y="374197"/>
                </a:cubicBezTo>
                <a:cubicBezTo>
                  <a:pt x="201740" y="372056"/>
                  <a:pt x="208050" y="372000"/>
                  <a:pt x="211600" y="371549"/>
                </a:cubicBezTo>
                <a:cubicBezTo>
                  <a:pt x="211205" y="370028"/>
                  <a:pt x="205966" y="366253"/>
                  <a:pt x="203149" y="363154"/>
                </a:cubicBezTo>
                <a:close/>
              </a:path>
            </a:pathLst>
          </a:custGeom>
          <a:solidFill>
            <a:srgbClr val="FFFFFF"/>
          </a:solidFill>
          <a:ln w="5633" cap="flat">
            <a:noFill/>
            <a:prstDash val="solid"/>
            <a:miter/>
          </a:ln>
        </p:spPr>
        <p:txBody>
          <a:bodyPr rtlCol="0" anchor="ctr"/>
          <a:lstStyle/>
          <a:p>
            <a:endParaRPr lang="fr-FR"/>
          </a:p>
        </p:txBody>
      </p:sp>
      <p:sp>
        <p:nvSpPr>
          <p:cNvPr id="47" name="Graphique 2">
            <a:extLst>
              <a:ext uri="{FF2B5EF4-FFF2-40B4-BE49-F238E27FC236}">
                <a16:creationId xmlns:a16="http://schemas.microsoft.com/office/drawing/2014/main" id="{FB8754BC-0738-476F-A33A-EDB5FA2A5ACF}"/>
              </a:ext>
            </a:extLst>
          </p:cNvPr>
          <p:cNvSpPr/>
          <p:nvPr/>
        </p:nvSpPr>
        <p:spPr>
          <a:xfrm>
            <a:off x="3985705" y="5277499"/>
            <a:ext cx="325414" cy="56113"/>
          </a:xfrm>
          <a:custGeom>
            <a:avLst/>
            <a:gdLst>
              <a:gd name="connsiteX0" fmla="*/ 325348 w 325414"/>
              <a:gd name="connsiteY0" fmla="*/ 22641 h 56113"/>
              <a:gd name="connsiteX1" fmla="*/ 323771 w 325414"/>
              <a:gd name="connsiteY1" fmla="*/ 21007 h 56113"/>
              <a:gd name="connsiteX2" fmla="*/ 325348 w 325414"/>
              <a:gd name="connsiteY2" fmla="*/ 22641 h 56113"/>
              <a:gd name="connsiteX3" fmla="*/ -66 w 325414"/>
              <a:gd name="connsiteY3" fmla="*/ 782 h 56113"/>
              <a:gd name="connsiteX4" fmla="*/ 1511 w 325414"/>
              <a:gd name="connsiteY4" fmla="*/ -120 h 56113"/>
              <a:gd name="connsiteX5" fmla="*/ 321461 w 325414"/>
              <a:gd name="connsiteY5" fmla="*/ 25064 h 56113"/>
              <a:gd name="connsiteX6" fmla="*/ 320503 w 325414"/>
              <a:gd name="connsiteY6" fmla="*/ 23486 h 56113"/>
              <a:gd name="connsiteX7" fmla="*/ 32892 w 325414"/>
              <a:gd name="connsiteY7" fmla="*/ 32557 h 56113"/>
              <a:gd name="connsiteX8" fmla="*/ 33286 w 325414"/>
              <a:gd name="connsiteY8" fmla="*/ 30754 h 56113"/>
              <a:gd name="connsiteX9" fmla="*/ 276728 w 325414"/>
              <a:gd name="connsiteY9" fmla="*/ 55994 h 56113"/>
              <a:gd name="connsiteX10" fmla="*/ 275770 w 325414"/>
              <a:gd name="connsiteY10" fmla="*/ 54416 h 56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25414" h="56113">
                <a:moveTo>
                  <a:pt x="325348" y="22641"/>
                </a:moveTo>
                <a:cubicBezTo>
                  <a:pt x="324841" y="20669"/>
                  <a:pt x="325742" y="21571"/>
                  <a:pt x="323771" y="21007"/>
                </a:cubicBezTo>
                <a:cubicBezTo>
                  <a:pt x="324447" y="22979"/>
                  <a:pt x="323263" y="22134"/>
                  <a:pt x="325348" y="22641"/>
                </a:cubicBezTo>
                <a:close/>
                <a:moveTo>
                  <a:pt x="-66" y="782"/>
                </a:moveTo>
                <a:lnTo>
                  <a:pt x="1511" y="-120"/>
                </a:lnTo>
                <a:close/>
                <a:moveTo>
                  <a:pt x="321461" y="25064"/>
                </a:moveTo>
                <a:lnTo>
                  <a:pt x="320503" y="23486"/>
                </a:lnTo>
                <a:close/>
                <a:moveTo>
                  <a:pt x="32892" y="32557"/>
                </a:moveTo>
                <a:lnTo>
                  <a:pt x="33286" y="30754"/>
                </a:lnTo>
                <a:close/>
                <a:moveTo>
                  <a:pt x="276728" y="55994"/>
                </a:moveTo>
                <a:lnTo>
                  <a:pt x="275770" y="54416"/>
                </a:lnTo>
                <a:close/>
              </a:path>
            </a:pathLst>
          </a:custGeom>
          <a:solidFill>
            <a:srgbClr val="161617"/>
          </a:solidFill>
          <a:ln w="5633" cap="flat">
            <a:noFill/>
            <a:prstDash val="solid"/>
            <a:miter/>
          </a:ln>
        </p:spPr>
        <p:txBody>
          <a:bodyPr rtlCol="0" anchor="ctr"/>
          <a:lstStyle/>
          <a:p>
            <a:endParaRPr lang="fr-FR"/>
          </a:p>
        </p:txBody>
      </p:sp>
      <p:sp>
        <p:nvSpPr>
          <p:cNvPr id="53" name="Graphique 2">
            <a:extLst>
              <a:ext uri="{FF2B5EF4-FFF2-40B4-BE49-F238E27FC236}">
                <a16:creationId xmlns:a16="http://schemas.microsoft.com/office/drawing/2014/main" id="{FB8754BC-0738-476F-A33A-EDB5FA2A5ACF}"/>
              </a:ext>
            </a:extLst>
          </p:cNvPr>
          <p:cNvSpPr/>
          <p:nvPr/>
        </p:nvSpPr>
        <p:spPr>
          <a:xfrm>
            <a:off x="621418" y="738431"/>
            <a:ext cx="5633" cy="5633"/>
          </a:xfrm>
          <a:custGeom>
            <a:avLst/>
            <a:gdLst/>
            <a:ahLst/>
            <a:cxnLst/>
            <a:rect l="l" t="t" r="r" b="b"/>
            <a:pathLst>
              <a:path w="5633" h="5633"/>
            </a:pathLst>
          </a:custGeom>
          <a:solidFill>
            <a:srgbClr val="C90630"/>
          </a:solidFill>
          <a:ln w="5633" cap="flat">
            <a:noFill/>
            <a:prstDash val="solid"/>
            <a:miter/>
          </a:ln>
        </p:spPr>
        <p:txBody>
          <a:bodyPr rtlCol="0" anchor="ctr"/>
          <a:lstStyle/>
          <a:p>
            <a:endParaRPr lang="fr-FR"/>
          </a:p>
        </p:txBody>
      </p:sp>
      <p:sp>
        <p:nvSpPr>
          <p:cNvPr id="54" name="Graphique 2">
            <a:extLst>
              <a:ext uri="{FF2B5EF4-FFF2-40B4-BE49-F238E27FC236}">
                <a16:creationId xmlns:a16="http://schemas.microsoft.com/office/drawing/2014/main" id="{FB8754BC-0738-476F-A33A-EDB5FA2A5ACF}"/>
              </a:ext>
            </a:extLst>
          </p:cNvPr>
          <p:cNvSpPr/>
          <p:nvPr/>
        </p:nvSpPr>
        <p:spPr>
          <a:xfrm>
            <a:off x="3494372" y="4299919"/>
            <a:ext cx="1292792" cy="1831455"/>
          </a:xfrm>
          <a:custGeom>
            <a:avLst/>
            <a:gdLst>
              <a:gd name="connsiteX0" fmla="*/ 917134 w 1292792"/>
              <a:gd name="connsiteY0" fmla="*/ 17782 h 1831455"/>
              <a:gd name="connsiteX1" fmla="*/ 305066 w 1292792"/>
              <a:gd name="connsiteY1" fmla="*/ 30007 h 1831455"/>
              <a:gd name="connsiteX2" fmla="*/ 368109 w 1292792"/>
              <a:gd name="connsiteY2" fmla="*/ 109220 h 1831455"/>
              <a:gd name="connsiteX3" fmla="*/ 140105 w 1292792"/>
              <a:gd name="connsiteY3" fmla="*/ 295139 h 1831455"/>
              <a:gd name="connsiteX4" fmla="*/ -66 w 1292792"/>
              <a:gd name="connsiteY4" fmla="*/ 713794 h 1831455"/>
              <a:gd name="connsiteX5" fmla="*/ 53231 w 1292792"/>
              <a:gd name="connsiteY5" fmla="*/ 1064618 h 1831455"/>
              <a:gd name="connsiteX6" fmla="*/ 82189 w 1292792"/>
              <a:gd name="connsiteY6" fmla="*/ 1511330 h 1831455"/>
              <a:gd name="connsiteX7" fmla="*/ 32892 w 1292792"/>
              <a:gd name="connsiteY7" fmla="*/ 1560063 h 1831455"/>
              <a:gd name="connsiteX8" fmla="*/ 123880 w 1292792"/>
              <a:gd name="connsiteY8" fmla="*/ 1647276 h 1831455"/>
              <a:gd name="connsiteX9" fmla="*/ 424674 w 1292792"/>
              <a:gd name="connsiteY9" fmla="*/ 1831336 h 1831455"/>
              <a:gd name="connsiteX10" fmla="*/ 392110 w 1292792"/>
              <a:gd name="connsiteY10" fmla="*/ 1756180 h 1831455"/>
              <a:gd name="connsiteX11" fmla="*/ 425406 w 1292792"/>
              <a:gd name="connsiteY11" fmla="*/ 151136 h 1831455"/>
              <a:gd name="connsiteX12" fmla="*/ 492281 w 1292792"/>
              <a:gd name="connsiteY12" fmla="*/ 136319 h 1831455"/>
              <a:gd name="connsiteX13" fmla="*/ 757863 w 1292792"/>
              <a:gd name="connsiteY13" fmla="*/ 151136 h 1831455"/>
              <a:gd name="connsiteX14" fmla="*/ 757863 w 1292792"/>
              <a:gd name="connsiteY14" fmla="*/ 151136 h 1831455"/>
              <a:gd name="connsiteX15" fmla="*/ 892007 w 1292792"/>
              <a:gd name="connsiteY15" fmla="*/ 596215 h 1831455"/>
              <a:gd name="connsiteX16" fmla="*/ 989530 w 1292792"/>
              <a:gd name="connsiteY16" fmla="*/ 1746320 h 1831455"/>
              <a:gd name="connsiteX17" fmla="*/ 1265591 w 1292792"/>
              <a:gd name="connsiteY17" fmla="*/ 1547218 h 1831455"/>
              <a:gd name="connsiteX18" fmla="*/ 1212745 w 1292792"/>
              <a:gd name="connsiteY18" fmla="*/ 1250537 h 1831455"/>
              <a:gd name="connsiteX19" fmla="*/ 1289986 w 1292792"/>
              <a:gd name="connsiteY19" fmla="*/ 671878 h 1831455"/>
              <a:gd name="connsiteX20" fmla="*/ 1054545 w 1292792"/>
              <a:gd name="connsiteY20" fmla="*/ 151136 h 1831455"/>
              <a:gd name="connsiteX21" fmla="*/ 864795 w 1292792"/>
              <a:gd name="connsiteY21" fmla="*/ 100431 h 1831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292792" h="1831455">
                <a:moveTo>
                  <a:pt x="917134" y="17782"/>
                </a:moveTo>
                <a:cubicBezTo>
                  <a:pt x="847273" y="-3515"/>
                  <a:pt x="409012" y="-12698"/>
                  <a:pt x="305066" y="30007"/>
                </a:cubicBezTo>
                <a:lnTo>
                  <a:pt x="368109" y="109220"/>
                </a:lnTo>
                <a:cubicBezTo>
                  <a:pt x="368109" y="109220"/>
                  <a:pt x="164500" y="121445"/>
                  <a:pt x="140105" y="295139"/>
                </a:cubicBezTo>
                <a:cubicBezTo>
                  <a:pt x="115710" y="468832"/>
                  <a:pt x="-66" y="713794"/>
                  <a:pt x="-66" y="713794"/>
                </a:cubicBezTo>
                <a:cubicBezTo>
                  <a:pt x="-66" y="713794"/>
                  <a:pt x="12047" y="913516"/>
                  <a:pt x="53231" y="1064618"/>
                </a:cubicBezTo>
                <a:cubicBezTo>
                  <a:pt x="94414" y="1215719"/>
                  <a:pt x="82189" y="1511330"/>
                  <a:pt x="82189" y="1511330"/>
                </a:cubicBezTo>
                <a:lnTo>
                  <a:pt x="32892" y="1560063"/>
                </a:lnTo>
                <a:cubicBezTo>
                  <a:pt x="62921" y="1577359"/>
                  <a:pt x="87259" y="1591275"/>
                  <a:pt x="123880" y="1647276"/>
                </a:cubicBezTo>
                <a:cubicBezTo>
                  <a:pt x="160500" y="1703277"/>
                  <a:pt x="260108" y="1800856"/>
                  <a:pt x="424674" y="1831336"/>
                </a:cubicBezTo>
                <a:cubicBezTo>
                  <a:pt x="424674" y="1831336"/>
                  <a:pt x="394138" y="1788687"/>
                  <a:pt x="392110" y="1756180"/>
                </a:cubicBezTo>
                <a:cubicBezTo>
                  <a:pt x="390082" y="1723672"/>
                  <a:pt x="425406" y="151136"/>
                  <a:pt x="425406" y="151136"/>
                </a:cubicBezTo>
                <a:lnTo>
                  <a:pt x="492281" y="136319"/>
                </a:lnTo>
                <a:lnTo>
                  <a:pt x="757863" y="151136"/>
                </a:lnTo>
                <a:lnTo>
                  <a:pt x="757863" y="151136"/>
                </a:lnTo>
                <a:cubicBezTo>
                  <a:pt x="806653" y="195813"/>
                  <a:pt x="859273" y="340379"/>
                  <a:pt x="892007" y="596215"/>
                </a:cubicBezTo>
                <a:cubicBezTo>
                  <a:pt x="924740" y="852050"/>
                  <a:pt x="883837" y="1614262"/>
                  <a:pt x="989530" y="1746320"/>
                </a:cubicBezTo>
                <a:cubicBezTo>
                  <a:pt x="989530" y="1746320"/>
                  <a:pt x="1139899" y="1695615"/>
                  <a:pt x="1265591" y="1547218"/>
                </a:cubicBezTo>
                <a:cubicBezTo>
                  <a:pt x="1235111" y="1482203"/>
                  <a:pt x="1188350" y="1370426"/>
                  <a:pt x="1212745" y="1250537"/>
                </a:cubicBezTo>
                <a:cubicBezTo>
                  <a:pt x="1237139" y="1130647"/>
                  <a:pt x="1307394" y="832444"/>
                  <a:pt x="1289986" y="671878"/>
                </a:cubicBezTo>
                <a:cubicBezTo>
                  <a:pt x="1247844" y="280716"/>
                  <a:pt x="1054545" y="151136"/>
                  <a:pt x="1054545" y="151136"/>
                </a:cubicBezTo>
                <a:lnTo>
                  <a:pt x="864795" y="100431"/>
                </a:lnTo>
                <a:close/>
              </a:path>
            </a:pathLst>
          </a:custGeom>
          <a:solidFill>
            <a:srgbClr val="C90630"/>
          </a:solidFill>
          <a:ln w="5633" cap="flat">
            <a:noFill/>
            <a:prstDash val="solid"/>
            <a:miter/>
          </a:ln>
        </p:spPr>
        <p:txBody>
          <a:bodyPr rtlCol="0" anchor="ctr"/>
          <a:lstStyle/>
          <a:p>
            <a:endParaRPr lang="fr-FR"/>
          </a:p>
        </p:txBody>
      </p:sp>
      <p:sp>
        <p:nvSpPr>
          <p:cNvPr id="55" name="Graphique 2">
            <a:extLst>
              <a:ext uri="{FF2B5EF4-FFF2-40B4-BE49-F238E27FC236}">
                <a16:creationId xmlns:a16="http://schemas.microsoft.com/office/drawing/2014/main" id="{FB8754BC-0738-476F-A33A-EDB5FA2A5ACF}"/>
              </a:ext>
            </a:extLst>
          </p:cNvPr>
          <p:cNvSpPr/>
          <p:nvPr/>
        </p:nvSpPr>
        <p:spPr>
          <a:xfrm>
            <a:off x="4736325" y="4760820"/>
            <a:ext cx="48042" cy="211176"/>
          </a:xfrm>
          <a:custGeom>
            <a:avLst/>
            <a:gdLst>
              <a:gd name="connsiteX0" fmla="*/ 877 w 48042"/>
              <a:gd name="connsiteY0" fmla="*/ 14747 h 211176"/>
              <a:gd name="connsiteX1" fmla="*/ 26511 w 48042"/>
              <a:gd name="connsiteY1" fmla="*/ 109735 h 211176"/>
              <a:gd name="connsiteX2" fmla="*/ 42342 w 48042"/>
              <a:gd name="connsiteY2" fmla="*/ 207821 h 211176"/>
              <a:gd name="connsiteX3" fmla="*/ 47976 w 48042"/>
              <a:gd name="connsiteY3" fmla="*/ 207202 h 211176"/>
              <a:gd name="connsiteX4" fmla="*/ 40765 w 48042"/>
              <a:gd name="connsiteY4" fmla="*/ 107200 h 211176"/>
              <a:gd name="connsiteX5" fmla="*/ 18680 w 48042"/>
              <a:gd name="connsiteY5" fmla="*/ 8607 h 211176"/>
              <a:gd name="connsiteX6" fmla="*/ 877 w 48042"/>
              <a:gd name="connsiteY6" fmla="*/ 14747 h 2111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042" h="211176">
                <a:moveTo>
                  <a:pt x="877" y="14747"/>
                </a:moveTo>
                <a:cubicBezTo>
                  <a:pt x="11390" y="45847"/>
                  <a:pt x="19947" y="77571"/>
                  <a:pt x="26511" y="109735"/>
                </a:cubicBezTo>
                <a:cubicBezTo>
                  <a:pt x="33215" y="142074"/>
                  <a:pt x="37441" y="174807"/>
                  <a:pt x="42342" y="207821"/>
                </a:cubicBezTo>
                <a:cubicBezTo>
                  <a:pt x="43075" y="212554"/>
                  <a:pt x="47976" y="211878"/>
                  <a:pt x="47976" y="207202"/>
                </a:cubicBezTo>
                <a:cubicBezTo>
                  <a:pt x="45723" y="174074"/>
                  <a:pt x="44877" y="140609"/>
                  <a:pt x="40765" y="107200"/>
                </a:cubicBezTo>
                <a:cubicBezTo>
                  <a:pt x="37041" y="73628"/>
                  <a:pt x="29638" y="40562"/>
                  <a:pt x="18680" y="8607"/>
                </a:cubicBezTo>
                <a:cubicBezTo>
                  <a:pt x="12933" y="-6830"/>
                  <a:pt x="-4250" y="99"/>
                  <a:pt x="877" y="14747"/>
                </a:cubicBezTo>
                <a:close/>
              </a:path>
            </a:pathLst>
          </a:custGeom>
          <a:solidFill>
            <a:srgbClr val="AF0935"/>
          </a:solidFill>
          <a:ln w="5633" cap="flat">
            <a:noFill/>
            <a:prstDash val="solid"/>
            <a:miter/>
          </a:ln>
        </p:spPr>
        <p:txBody>
          <a:bodyPr rtlCol="0" anchor="ctr"/>
          <a:lstStyle/>
          <a:p>
            <a:endParaRPr lang="fr-FR"/>
          </a:p>
        </p:txBody>
      </p:sp>
      <p:sp>
        <p:nvSpPr>
          <p:cNvPr id="56" name="Graphique 2">
            <a:extLst>
              <a:ext uri="{FF2B5EF4-FFF2-40B4-BE49-F238E27FC236}">
                <a16:creationId xmlns:a16="http://schemas.microsoft.com/office/drawing/2014/main" id="{FB8754BC-0738-476F-A33A-EDB5FA2A5ACF}"/>
              </a:ext>
            </a:extLst>
          </p:cNvPr>
          <p:cNvSpPr/>
          <p:nvPr/>
        </p:nvSpPr>
        <p:spPr>
          <a:xfrm>
            <a:off x="3351999" y="2416327"/>
            <a:ext cx="986670" cy="1242100"/>
          </a:xfrm>
          <a:custGeom>
            <a:avLst/>
            <a:gdLst>
              <a:gd name="connsiteX0" fmla="*/ 986604 w 986670"/>
              <a:gd name="connsiteY0" fmla="*/ 35987 h 1242100"/>
              <a:gd name="connsiteX1" fmla="*/ 51376 w 986670"/>
              <a:gd name="connsiteY1" fmla="*/ 1241981 h 1242100"/>
              <a:gd name="connsiteX2" fmla="*/ 986604 w 986670"/>
              <a:gd name="connsiteY2" fmla="*/ 35987 h 1242100"/>
            </a:gdLst>
            <a:ahLst/>
            <a:cxnLst>
              <a:cxn ang="0">
                <a:pos x="connsiteX0" y="connsiteY0"/>
              </a:cxn>
              <a:cxn ang="0">
                <a:pos x="connsiteX1" y="connsiteY1"/>
              </a:cxn>
              <a:cxn ang="0">
                <a:pos x="connsiteX2" y="connsiteY2"/>
              </a:cxn>
            </a:cxnLst>
            <a:rect l="l" t="t" r="r" b="b"/>
            <a:pathLst>
              <a:path w="986670" h="1242100">
                <a:moveTo>
                  <a:pt x="986604" y="35987"/>
                </a:moveTo>
                <a:cubicBezTo>
                  <a:pt x="983562" y="122355"/>
                  <a:pt x="906828" y="707549"/>
                  <a:pt x="51376" y="1241981"/>
                </a:cubicBezTo>
                <a:cubicBezTo>
                  <a:pt x="-70429" y="1106599"/>
                  <a:pt x="-52795" y="-235285"/>
                  <a:pt x="986604" y="35987"/>
                </a:cubicBezTo>
                <a:close/>
              </a:path>
            </a:pathLst>
          </a:custGeom>
          <a:solidFill>
            <a:srgbClr val="313759"/>
          </a:solidFill>
          <a:ln w="5633" cap="flat">
            <a:noFill/>
            <a:prstDash val="solid"/>
            <a:miter/>
          </a:ln>
        </p:spPr>
        <p:txBody>
          <a:bodyPr rtlCol="0" anchor="ctr"/>
          <a:lstStyle/>
          <a:p>
            <a:endParaRPr lang="fr-FR"/>
          </a:p>
        </p:txBody>
      </p:sp>
      <p:sp>
        <p:nvSpPr>
          <p:cNvPr id="57" name="Graphique 2">
            <a:extLst>
              <a:ext uri="{FF2B5EF4-FFF2-40B4-BE49-F238E27FC236}">
                <a16:creationId xmlns:a16="http://schemas.microsoft.com/office/drawing/2014/main" id="{FB8754BC-0738-476F-A33A-EDB5FA2A5ACF}"/>
              </a:ext>
            </a:extLst>
          </p:cNvPr>
          <p:cNvSpPr/>
          <p:nvPr/>
        </p:nvSpPr>
        <p:spPr>
          <a:xfrm>
            <a:off x="4338669" y="2452434"/>
            <a:ext cx="495220" cy="783112"/>
          </a:xfrm>
          <a:custGeom>
            <a:avLst/>
            <a:gdLst>
              <a:gd name="connsiteX0" fmla="*/ -66 w 495220"/>
              <a:gd name="connsiteY0" fmla="*/ -120 h 783112"/>
              <a:gd name="connsiteX1" fmla="*/ 495154 w 495220"/>
              <a:gd name="connsiteY1" fmla="*/ 782993 h 783112"/>
              <a:gd name="connsiteX2" fmla="*/ -66 w 495220"/>
              <a:gd name="connsiteY2" fmla="*/ -120 h 783112"/>
            </a:gdLst>
            <a:ahLst/>
            <a:cxnLst>
              <a:cxn ang="0">
                <a:pos x="connsiteX0" y="connsiteY0"/>
              </a:cxn>
              <a:cxn ang="0">
                <a:pos x="connsiteX1" y="connsiteY1"/>
              </a:cxn>
              <a:cxn ang="0">
                <a:pos x="connsiteX2" y="connsiteY2"/>
              </a:cxn>
            </a:cxnLst>
            <a:rect l="l" t="t" r="r" b="b"/>
            <a:pathLst>
              <a:path w="495220" h="783112">
                <a:moveTo>
                  <a:pt x="-66" y="-120"/>
                </a:moveTo>
                <a:cubicBezTo>
                  <a:pt x="19258" y="139038"/>
                  <a:pt x="131880" y="608342"/>
                  <a:pt x="495154" y="782993"/>
                </a:cubicBezTo>
                <a:cubicBezTo>
                  <a:pt x="494760" y="679611"/>
                  <a:pt x="401068" y="96389"/>
                  <a:pt x="-66" y="-120"/>
                </a:cubicBezTo>
                <a:close/>
              </a:path>
            </a:pathLst>
          </a:custGeom>
          <a:solidFill>
            <a:srgbClr val="313759"/>
          </a:solidFill>
          <a:ln w="5633" cap="flat">
            <a:noFill/>
            <a:prstDash val="solid"/>
            <a:miter/>
          </a:ln>
        </p:spPr>
        <p:txBody>
          <a:bodyPr rtlCol="0" anchor="ctr"/>
          <a:lstStyle/>
          <a:p>
            <a:endParaRPr lang="fr-FR"/>
          </a:p>
        </p:txBody>
      </p:sp>
      <p:sp>
        <p:nvSpPr>
          <p:cNvPr id="58" name="Graphique 2">
            <a:extLst>
              <a:ext uri="{FF2B5EF4-FFF2-40B4-BE49-F238E27FC236}">
                <a16:creationId xmlns:a16="http://schemas.microsoft.com/office/drawing/2014/main" id="{FB8754BC-0738-476F-A33A-EDB5FA2A5ACF}"/>
              </a:ext>
            </a:extLst>
          </p:cNvPr>
          <p:cNvSpPr/>
          <p:nvPr/>
        </p:nvSpPr>
        <p:spPr>
          <a:xfrm>
            <a:off x="3353061" y="2886245"/>
            <a:ext cx="348695" cy="1304587"/>
          </a:xfrm>
          <a:custGeom>
            <a:avLst/>
            <a:gdLst>
              <a:gd name="connsiteX0" fmla="*/ 50032 w 348695"/>
              <a:gd name="connsiteY0" fmla="*/ -120 h 1304587"/>
              <a:gd name="connsiteX1" fmla="*/ 348629 w 348695"/>
              <a:gd name="connsiteY1" fmla="*/ 1304467 h 1304587"/>
              <a:gd name="connsiteX2" fmla="*/ 141414 w 348695"/>
              <a:gd name="connsiteY2" fmla="*/ 311097 h 1304587"/>
            </a:gdLst>
            <a:ahLst/>
            <a:cxnLst>
              <a:cxn ang="0">
                <a:pos x="connsiteX0" y="connsiteY0"/>
              </a:cxn>
              <a:cxn ang="0">
                <a:pos x="connsiteX1" y="connsiteY1"/>
              </a:cxn>
              <a:cxn ang="0">
                <a:pos x="connsiteX2" y="connsiteY2"/>
              </a:cxn>
            </a:cxnLst>
            <a:rect l="l" t="t" r="r" b="b"/>
            <a:pathLst>
              <a:path w="348695" h="1304587">
                <a:moveTo>
                  <a:pt x="50032" y="-120"/>
                </a:moveTo>
                <a:cubicBezTo>
                  <a:pt x="15215" y="83205"/>
                  <a:pt x="-137182" y="896009"/>
                  <a:pt x="348629" y="1304467"/>
                </a:cubicBezTo>
                <a:cubicBezTo>
                  <a:pt x="238937" y="1154098"/>
                  <a:pt x="60624" y="738823"/>
                  <a:pt x="141414" y="311097"/>
                </a:cubicBezTo>
              </a:path>
            </a:pathLst>
          </a:custGeom>
          <a:solidFill>
            <a:srgbClr val="313759"/>
          </a:solidFill>
          <a:ln w="5633" cap="flat">
            <a:noFill/>
            <a:prstDash val="solid"/>
            <a:miter/>
          </a:ln>
        </p:spPr>
        <p:txBody>
          <a:bodyPr rtlCol="0" anchor="ctr"/>
          <a:lstStyle/>
          <a:p>
            <a:endParaRPr lang="fr-FR"/>
          </a:p>
        </p:txBody>
      </p:sp>
      <p:sp>
        <p:nvSpPr>
          <p:cNvPr id="59" name="Graphique 2">
            <a:extLst>
              <a:ext uri="{FF2B5EF4-FFF2-40B4-BE49-F238E27FC236}">
                <a16:creationId xmlns:a16="http://schemas.microsoft.com/office/drawing/2014/main" id="{FB8754BC-0738-476F-A33A-EDB5FA2A5ACF}"/>
              </a:ext>
            </a:extLst>
          </p:cNvPr>
          <p:cNvSpPr/>
          <p:nvPr/>
        </p:nvSpPr>
        <p:spPr>
          <a:xfrm>
            <a:off x="3352130" y="2909875"/>
            <a:ext cx="391598" cy="1343718"/>
          </a:xfrm>
          <a:custGeom>
            <a:avLst/>
            <a:gdLst>
              <a:gd name="connsiteX0" fmla="*/ 360715 w 391598"/>
              <a:gd name="connsiteY0" fmla="*/ 1300443 h 1343718"/>
              <a:gd name="connsiteX1" fmla="*/ 242403 w 391598"/>
              <a:gd name="connsiteY1" fmla="*/ 1082016 h 1343718"/>
              <a:gd name="connsiteX2" fmla="*/ 165895 w 391598"/>
              <a:gd name="connsiteY2" fmla="*/ 845392 h 1343718"/>
              <a:gd name="connsiteX3" fmla="*/ 132373 w 391598"/>
              <a:gd name="connsiteY3" fmla="*/ 599134 h 1343718"/>
              <a:gd name="connsiteX4" fmla="*/ 131133 w 391598"/>
              <a:gd name="connsiteY4" fmla="*/ 568091 h 1343718"/>
              <a:gd name="connsiteX5" fmla="*/ 130570 w 391598"/>
              <a:gd name="connsiteY5" fmla="*/ 552598 h 1343718"/>
              <a:gd name="connsiteX6" fmla="*/ 130964 w 391598"/>
              <a:gd name="connsiteY6" fmla="*/ 537048 h 1343718"/>
              <a:gd name="connsiteX7" fmla="*/ 132373 w 391598"/>
              <a:gd name="connsiteY7" fmla="*/ 475075 h 1343718"/>
              <a:gd name="connsiteX8" fmla="*/ 146289 w 391598"/>
              <a:gd name="connsiteY8" fmla="*/ 351806 h 1343718"/>
              <a:gd name="connsiteX9" fmla="*/ 142063 w 391598"/>
              <a:gd name="connsiteY9" fmla="*/ 351073 h 1343718"/>
              <a:gd name="connsiteX10" fmla="*/ 127415 w 391598"/>
              <a:gd name="connsiteY10" fmla="*/ 475019 h 1343718"/>
              <a:gd name="connsiteX11" fmla="*/ 125612 w 391598"/>
              <a:gd name="connsiteY11" fmla="*/ 536992 h 1343718"/>
              <a:gd name="connsiteX12" fmla="*/ 125161 w 391598"/>
              <a:gd name="connsiteY12" fmla="*/ 552598 h 1343718"/>
              <a:gd name="connsiteX13" fmla="*/ 125668 w 391598"/>
              <a:gd name="connsiteY13" fmla="*/ 568204 h 1343718"/>
              <a:gd name="connsiteX14" fmla="*/ 126682 w 391598"/>
              <a:gd name="connsiteY14" fmla="*/ 599472 h 1343718"/>
              <a:gd name="connsiteX15" fmla="*/ 158965 w 391598"/>
              <a:gd name="connsiteY15" fmla="*/ 847364 h 1343718"/>
              <a:gd name="connsiteX16" fmla="*/ 234403 w 391598"/>
              <a:gd name="connsiteY16" fmla="*/ 1085904 h 1343718"/>
              <a:gd name="connsiteX17" fmla="*/ 334630 w 391598"/>
              <a:gd name="connsiteY17" fmla="*/ 1280217 h 1343718"/>
              <a:gd name="connsiteX18" fmla="*/ 160880 w 391598"/>
              <a:gd name="connsiteY18" fmla="*/ 1057452 h 1343718"/>
              <a:gd name="connsiteX19" fmla="*/ 142514 w 391598"/>
              <a:gd name="connsiteY19" fmla="*/ 1022579 h 1343718"/>
              <a:gd name="connsiteX20" fmla="*/ 125330 w 391598"/>
              <a:gd name="connsiteY20" fmla="*/ 987085 h 1343718"/>
              <a:gd name="connsiteX21" fmla="*/ 95865 w 391598"/>
              <a:gd name="connsiteY21" fmla="*/ 913844 h 1343718"/>
              <a:gd name="connsiteX22" fmla="*/ 71076 w 391598"/>
              <a:gd name="connsiteY22" fmla="*/ 838913 h 1343718"/>
              <a:gd name="connsiteX23" fmla="*/ 60822 w 391598"/>
              <a:gd name="connsiteY23" fmla="*/ 800772 h 1343718"/>
              <a:gd name="connsiteX24" fmla="*/ 51582 w 391598"/>
              <a:gd name="connsiteY24" fmla="*/ 762405 h 1343718"/>
              <a:gd name="connsiteX25" fmla="*/ 25385 w 391598"/>
              <a:gd name="connsiteY25" fmla="*/ 606796 h 1343718"/>
              <a:gd name="connsiteX26" fmla="*/ 14849 w 391598"/>
              <a:gd name="connsiteY26" fmla="*/ 449047 h 1343718"/>
              <a:gd name="connsiteX27" fmla="*/ 34906 w 391598"/>
              <a:gd name="connsiteY27" fmla="*/ 134337 h 1343718"/>
              <a:gd name="connsiteX28" fmla="*/ 52202 w 391598"/>
              <a:gd name="connsiteY28" fmla="*/ 33715 h 1343718"/>
              <a:gd name="connsiteX29" fmla="*/ 57385 w 391598"/>
              <a:gd name="connsiteY29" fmla="*/ -88 h 1343718"/>
              <a:gd name="connsiteX30" fmla="*/ 42512 w 391598"/>
              <a:gd name="connsiteY30" fmla="*/ 31405 h 1343718"/>
              <a:gd name="connsiteX31" fmla="*/ 20427 w 391598"/>
              <a:gd name="connsiteY31" fmla="*/ 132309 h 1343718"/>
              <a:gd name="connsiteX32" fmla="*/ 427 w 391598"/>
              <a:gd name="connsiteY32" fmla="*/ 449160 h 1343718"/>
              <a:gd name="connsiteX33" fmla="*/ 11356 w 391598"/>
              <a:gd name="connsiteY33" fmla="*/ 607923 h 1343718"/>
              <a:gd name="connsiteX34" fmla="*/ 38230 w 391598"/>
              <a:gd name="connsiteY34" fmla="*/ 764996 h 1343718"/>
              <a:gd name="connsiteX35" fmla="*/ 58174 w 391598"/>
              <a:gd name="connsiteY35" fmla="*/ 842294 h 1343718"/>
              <a:gd name="connsiteX36" fmla="*/ 83583 w 391598"/>
              <a:gd name="connsiteY36" fmla="*/ 917957 h 1343718"/>
              <a:gd name="connsiteX37" fmla="*/ 113725 w 391598"/>
              <a:gd name="connsiteY37" fmla="*/ 991930 h 1343718"/>
              <a:gd name="connsiteX38" fmla="*/ 131302 w 391598"/>
              <a:gd name="connsiteY38" fmla="*/ 1027818 h 1343718"/>
              <a:gd name="connsiteX39" fmla="*/ 140316 w 391598"/>
              <a:gd name="connsiteY39" fmla="*/ 1045677 h 1343718"/>
              <a:gd name="connsiteX40" fmla="*/ 150120 w 391598"/>
              <a:gd name="connsiteY40" fmla="*/ 1063143 h 1343718"/>
              <a:gd name="connsiteX41" fmla="*/ 351532 w 391598"/>
              <a:gd name="connsiteY41" fmla="*/ 1309457 h 1343718"/>
              <a:gd name="connsiteX42" fmla="*/ 391532 w 391598"/>
              <a:gd name="connsiteY42" fmla="*/ 1343598 h 1343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391598" h="1343718">
                <a:moveTo>
                  <a:pt x="360715" y="1300443"/>
                </a:moveTo>
                <a:cubicBezTo>
                  <a:pt x="313328" y="1232227"/>
                  <a:pt x="273649" y="1158970"/>
                  <a:pt x="242403" y="1082016"/>
                </a:cubicBezTo>
                <a:cubicBezTo>
                  <a:pt x="210408" y="1005389"/>
                  <a:pt x="184813" y="926244"/>
                  <a:pt x="165895" y="845392"/>
                </a:cubicBezTo>
                <a:cubicBezTo>
                  <a:pt x="147319" y="764483"/>
                  <a:pt x="136097" y="682065"/>
                  <a:pt x="132373" y="599134"/>
                </a:cubicBezTo>
                <a:lnTo>
                  <a:pt x="131133" y="568091"/>
                </a:lnTo>
                <a:lnTo>
                  <a:pt x="130570" y="552598"/>
                </a:lnTo>
                <a:lnTo>
                  <a:pt x="130964" y="537048"/>
                </a:lnTo>
                <a:lnTo>
                  <a:pt x="132373" y="475075"/>
                </a:lnTo>
                <a:cubicBezTo>
                  <a:pt x="136204" y="433835"/>
                  <a:pt x="138514" y="392482"/>
                  <a:pt x="146289" y="351806"/>
                </a:cubicBezTo>
                <a:cubicBezTo>
                  <a:pt x="154683" y="298960"/>
                  <a:pt x="150796" y="298114"/>
                  <a:pt x="142063" y="351073"/>
                </a:cubicBezTo>
                <a:cubicBezTo>
                  <a:pt x="134063" y="391975"/>
                  <a:pt x="131471" y="433554"/>
                  <a:pt x="127415" y="475019"/>
                </a:cubicBezTo>
                <a:lnTo>
                  <a:pt x="125612" y="536992"/>
                </a:lnTo>
                <a:lnTo>
                  <a:pt x="125161" y="552598"/>
                </a:lnTo>
                <a:lnTo>
                  <a:pt x="125668" y="568204"/>
                </a:lnTo>
                <a:lnTo>
                  <a:pt x="126682" y="599472"/>
                </a:lnTo>
                <a:cubicBezTo>
                  <a:pt x="129956" y="682905"/>
                  <a:pt x="140762" y="765875"/>
                  <a:pt x="158965" y="847364"/>
                </a:cubicBezTo>
                <a:cubicBezTo>
                  <a:pt x="177438" y="928836"/>
                  <a:pt x="202672" y="1008623"/>
                  <a:pt x="234403" y="1085904"/>
                </a:cubicBezTo>
                <a:cubicBezTo>
                  <a:pt x="261637" y="1153679"/>
                  <a:pt x="295192" y="1218734"/>
                  <a:pt x="334630" y="1280217"/>
                </a:cubicBezTo>
                <a:cubicBezTo>
                  <a:pt x="264933" y="1215951"/>
                  <a:pt x="206239" y="1140699"/>
                  <a:pt x="160880" y="1057452"/>
                </a:cubicBezTo>
                <a:cubicBezTo>
                  <a:pt x="154401" y="1046185"/>
                  <a:pt x="147979" y="1034522"/>
                  <a:pt x="142514" y="1022579"/>
                </a:cubicBezTo>
                <a:lnTo>
                  <a:pt x="125330" y="987085"/>
                </a:lnTo>
                <a:cubicBezTo>
                  <a:pt x="115246" y="962746"/>
                  <a:pt x="104316" y="938802"/>
                  <a:pt x="95865" y="913844"/>
                </a:cubicBezTo>
                <a:cubicBezTo>
                  <a:pt x="86344" y="889280"/>
                  <a:pt x="78963" y="863984"/>
                  <a:pt x="71076" y="838913"/>
                </a:cubicBezTo>
                <a:cubicBezTo>
                  <a:pt x="67414" y="826237"/>
                  <a:pt x="64259" y="813504"/>
                  <a:pt x="60822" y="800772"/>
                </a:cubicBezTo>
                <a:cubicBezTo>
                  <a:pt x="57385" y="788039"/>
                  <a:pt x="54343" y="775306"/>
                  <a:pt x="51582" y="762405"/>
                </a:cubicBezTo>
                <a:cubicBezTo>
                  <a:pt x="39898" y="711074"/>
                  <a:pt x="31148" y="659124"/>
                  <a:pt x="25385" y="606796"/>
                </a:cubicBezTo>
                <a:cubicBezTo>
                  <a:pt x="19300" y="554514"/>
                  <a:pt x="15807" y="501893"/>
                  <a:pt x="14849" y="449047"/>
                </a:cubicBezTo>
                <a:cubicBezTo>
                  <a:pt x="12562" y="343766"/>
                  <a:pt x="19272" y="238480"/>
                  <a:pt x="34906" y="134337"/>
                </a:cubicBezTo>
                <a:cubicBezTo>
                  <a:pt x="41779" y="89266"/>
                  <a:pt x="47977" y="55969"/>
                  <a:pt x="52202" y="33715"/>
                </a:cubicBezTo>
                <a:cubicBezTo>
                  <a:pt x="56428" y="11461"/>
                  <a:pt x="59076" y="588"/>
                  <a:pt x="57385" y="-88"/>
                </a:cubicBezTo>
                <a:cubicBezTo>
                  <a:pt x="55695" y="-764"/>
                  <a:pt x="49442" y="9377"/>
                  <a:pt x="42512" y="31405"/>
                </a:cubicBezTo>
                <a:cubicBezTo>
                  <a:pt x="32653" y="64443"/>
                  <a:pt x="25266" y="98173"/>
                  <a:pt x="20427" y="132309"/>
                </a:cubicBezTo>
                <a:cubicBezTo>
                  <a:pt x="4669" y="237156"/>
                  <a:pt x="-2024" y="343163"/>
                  <a:pt x="427" y="449160"/>
                </a:cubicBezTo>
                <a:cubicBezTo>
                  <a:pt x="1441" y="502192"/>
                  <a:pt x="5086" y="555116"/>
                  <a:pt x="11356" y="607923"/>
                </a:cubicBezTo>
                <a:cubicBezTo>
                  <a:pt x="17266" y="660758"/>
                  <a:pt x="26241" y="713204"/>
                  <a:pt x="38230" y="764996"/>
                </a:cubicBezTo>
                <a:cubicBezTo>
                  <a:pt x="43864" y="791081"/>
                  <a:pt x="51244" y="816603"/>
                  <a:pt x="58174" y="842294"/>
                </a:cubicBezTo>
                <a:cubicBezTo>
                  <a:pt x="66287" y="867646"/>
                  <a:pt x="73836" y="892999"/>
                  <a:pt x="83583" y="917957"/>
                </a:cubicBezTo>
                <a:cubicBezTo>
                  <a:pt x="92259" y="943140"/>
                  <a:pt x="103414" y="967366"/>
                  <a:pt x="113725" y="991930"/>
                </a:cubicBezTo>
                <a:lnTo>
                  <a:pt x="131302" y="1027818"/>
                </a:lnTo>
                <a:cubicBezTo>
                  <a:pt x="134345" y="1033790"/>
                  <a:pt x="136936" y="1039875"/>
                  <a:pt x="140316" y="1045677"/>
                </a:cubicBezTo>
                <a:lnTo>
                  <a:pt x="150120" y="1063143"/>
                </a:lnTo>
                <a:cubicBezTo>
                  <a:pt x="201794" y="1156761"/>
                  <a:pt x="270037" y="1240222"/>
                  <a:pt x="351532" y="1309457"/>
                </a:cubicBezTo>
                <a:lnTo>
                  <a:pt x="391532" y="1343598"/>
                </a:lnTo>
                <a:close/>
              </a:path>
            </a:pathLst>
          </a:custGeom>
          <a:solidFill>
            <a:srgbClr val="242B47"/>
          </a:solidFill>
          <a:ln w="5633" cap="flat">
            <a:noFill/>
            <a:prstDash val="solid"/>
            <a:miter/>
          </a:ln>
        </p:spPr>
        <p:txBody>
          <a:bodyPr rtlCol="0" anchor="ctr"/>
          <a:lstStyle/>
          <a:p>
            <a:endParaRPr lang="fr-FR"/>
          </a:p>
        </p:txBody>
      </p:sp>
      <p:sp>
        <p:nvSpPr>
          <p:cNvPr id="60" name="Graphique 2">
            <a:extLst>
              <a:ext uri="{FF2B5EF4-FFF2-40B4-BE49-F238E27FC236}">
                <a16:creationId xmlns:a16="http://schemas.microsoft.com/office/drawing/2014/main" id="{FB8754BC-0738-476F-A33A-EDB5FA2A5ACF}"/>
              </a:ext>
            </a:extLst>
          </p:cNvPr>
          <p:cNvSpPr/>
          <p:nvPr/>
        </p:nvSpPr>
        <p:spPr>
          <a:xfrm>
            <a:off x="3986099" y="4190832"/>
            <a:ext cx="290596" cy="331563"/>
          </a:xfrm>
          <a:custGeom>
            <a:avLst/>
            <a:gdLst>
              <a:gd name="connsiteX0" fmla="*/ -66 w 290596"/>
              <a:gd name="connsiteY0" fmla="*/ 54755 h 331563"/>
              <a:gd name="connsiteX1" fmla="*/ -66 w 290596"/>
              <a:gd name="connsiteY1" fmla="*/ 282364 h 331563"/>
              <a:gd name="connsiteX2" fmla="*/ 258023 w 290596"/>
              <a:gd name="connsiteY2" fmla="*/ 290477 h 331563"/>
              <a:gd name="connsiteX3" fmla="*/ 290531 w 290596"/>
              <a:gd name="connsiteY3" fmla="*/ -120 h 331563"/>
            </a:gdLst>
            <a:ahLst/>
            <a:cxnLst>
              <a:cxn ang="0">
                <a:pos x="connsiteX0" y="connsiteY0"/>
              </a:cxn>
              <a:cxn ang="0">
                <a:pos x="connsiteX1" y="connsiteY1"/>
              </a:cxn>
              <a:cxn ang="0">
                <a:pos x="connsiteX2" y="connsiteY2"/>
              </a:cxn>
              <a:cxn ang="0">
                <a:pos x="connsiteX3" y="connsiteY3"/>
              </a:cxn>
            </a:cxnLst>
            <a:rect l="l" t="t" r="r" b="b"/>
            <a:pathLst>
              <a:path w="290596" h="331563">
                <a:moveTo>
                  <a:pt x="-66" y="54755"/>
                </a:moveTo>
                <a:lnTo>
                  <a:pt x="-66" y="282364"/>
                </a:lnTo>
                <a:cubicBezTo>
                  <a:pt x="56836" y="300618"/>
                  <a:pt x="144218" y="378141"/>
                  <a:pt x="258023" y="290477"/>
                </a:cubicBezTo>
                <a:lnTo>
                  <a:pt x="290531" y="-120"/>
                </a:lnTo>
                <a:close/>
              </a:path>
            </a:pathLst>
          </a:custGeom>
          <a:solidFill>
            <a:srgbClr val="D19D82"/>
          </a:solidFill>
          <a:ln w="5633" cap="flat">
            <a:noFill/>
            <a:prstDash val="solid"/>
            <a:miter/>
          </a:ln>
        </p:spPr>
        <p:txBody>
          <a:bodyPr rtlCol="0" anchor="ctr"/>
          <a:lstStyle/>
          <a:p>
            <a:endParaRPr lang="fr-FR"/>
          </a:p>
        </p:txBody>
      </p:sp>
      <p:sp>
        <p:nvSpPr>
          <p:cNvPr id="61" name="Graphique 2">
            <a:extLst>
              <a:ext uri="{FF2B5EF4-FFF2-40B4-BE49-F238E27FC236}">
                <a16:creationId xmlns:a16="http://schemas.microsoft.com/office/drawing/2014/main" id="{FB8754BC-0738-476F-A33A-EDB5FA2A5ACF}"/>
              </a:ext>
            </a:extLst>
          </p:cNvPr>
          <p:cNvSpPr/>
          <p:nvPr/>
        </p:nvSpPr>
        <p:spPr>
          <a:xfrm>
            <a:off x="3075153" y="5161892"/>
            <a:ext cx="302428" cy="354090"/>
          </a:xfrm>
          <a:custGeom>
            <a:avLst/>
            <a:gdLst>
              <a:gd name="connsiteX0" fmla="*/ -66 w 302428"/>
              <a:gd name="connsiteY0" fmla="*/ 223772 h 354090"/>
              <a:gd name="connsiteX1" fmla="*/ 66301 w 302428"/>
              <a:gd name="connsiteY1" fmla="*/ -120 h 354090"/>
              <a:gd name="connsiteX2" fmla="*/ 141965 w 302428"/>
              <a:gd name="connsiteY2" fmla="*/ 161799 h 354090"/>
              <a:gd name="connsiteX3" fmla="*/ 302362 w 302428"/>
              <a:gd name="connsiteY3" fmla="*/ 133629 h 354090"/>
              <a:gd name="connsiteX4" fmla="*/ 254192 w 302428"/>
              <a:gd name="connsiteY4" fmla="*/ 306421 h 354090"/>
              <a:gd name="connsiteX5" fmla="*/ 79259 w 302428"/>
              <a:gd name="connsiteY5" fmla="*/ 353971 h 3540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2428" h="354090">
                <a:moveTo>
                  <a:pt x="-66" y="223772"/>
                </a:moveTo>
                <a:cubicBezTo>
                  <a:pt x="15179" y="147274"/>
                  <a:pt x="37394" y="72326"/>
                  <a:pt x="66301" y="-120"/>
                </a:cubicBezTo>
                <a:lnTo>
                  <a:pt x="141965" y="161799"/>
                </a:lnTo>
                <a:lnTo>
                  <a:pt x="302362" y="133629"/>
                </a:lnTo>
                <a:cubicBezTo>
                  <a:pt x="274773" y="187371"/>
                  <a:pt x="258384" y="246155"/>
                  <a:pt x="254192" y="306421"/>
                </a:cubicBezTo>
                <a:lnTo>
                  <a:pt x="79259" y="353971"/>
                </a:lnTo>
                <a:close/>
              </a:path>
            </a:pathLst>
          </a:custGeom>
          <a:solidFill>
            <a:srgbClr val="F2B602"/>
          </a:solidFill>
          <a:ln w="5633" cap="flat">
            <a:noFill/>
            <a:prstDash val="solid"/>
            <a:miter/>
          </a:ln>
        </p:spPr>
        <p:txBody>
          <a:bodyPr rtlCol="0" anchor="ctr"/>
          <a:lstStyle/>
          <a:p>
            <a:endParaRPr lang="fr-FR"/>
          </a:p>
        </p:txBody>
      </p:sp>
      <p:sp>
        <p:nvSpPr>
          <p:cNvPr id="62" name="Graphique 2">
            <a:extLst>
              <a:ext uri="{FF2B5EF4-FFF2-40B4-BE49-F238E27FC236}">
                <a16:creationId xmlns:a16="http://schemas.microsoft.com/office/drawing/2014/main" id="{FB8754BC-0738-476F-A33A-EDB5FA2A5ACF}"/>
              </a:ext>
            </a:extLst>
          </p:cNvPr>
          <p:cNvSpPr/>
          <p:nvPr/>
        </p:nvSpPr>
        <p:spPr>
          <a:xfrm>
            <a:off x="3141521" y="5056087"/>
            <a:ext cx="319329" cy="267892"/>
          </a:xfrm>
          <a:custGeom>
            <a:avLst/>
            <a:gdLst>
              <a:gd name="connsiteX0" fmla="*/ -66 w 319329"/>
              <a:gd name="connsiteY0" fmla="*/ 105685 h 267892"/>
              <a:gd name="connsiteX1" fmla="*/ 44216 w 319329"/>
              <a:gd name="connsiteY1" fmla="*/ 8500 h 267892"/>
              <a:gd name="connsiteX2" fmla="*/ 48780 w 319329"/>
              <a:gd name="connsiteY2" fmla="*/ -120 h 267892"/>
              <a:gd name="connsiteX3" fmla="*/ 138303 w 319329"/>
              <a:gd name="connsiteY3" fmla="*/ 138192 h 267892"/>
              <a:gd name="connsiteX4" fmla="*/ 319264 w 319329"/>
              <a:gd name="connsiteY4" fmla="*/ 121291 h 267892"/>
              <a:gd name="connsiteX5" fmla="*/ 235994 w 319329"/>
              <a:gd name="connsiteY5" fmla="*/ 239603 h 267892"/>
              <a:gd name="connsiteX6" fmla="*/ 75597 w 319329"/>
              <a:gd name="connsiteY6" fmla="*/ 267772 h 2678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9329" h="267892">
                <a:moveTo>
                  <a:pt x="-66" y="105685"/>
                </a:moveTo>
                <a:cubicBezTo>
                  <a:pt x="12999" y="72546"/>
                  <a:pt x="27777" y="40106"/>
                  <a:pt x="44216" y="8500"/>
                </a:cubicBezTo>
                <a:lnTo>
                  <a:pt x="48780" y="-120"/>
                </a:lnTo>
                <a:lnTo>
                  <a:pt x="138303" y="138192"/>
                </a:lnTo>
                <a:lnTo>
                  <a:pt x="319264" y="121291"/>
                </a:lnTo>
                <a:cubicBezTo>
                  <a:pt x="286249" y="156751"/>
                  <a:pt x="258232" y="196554"/>
                  <a:pt x="235994" y="239603"/>
                </a:cubicBezTo>
                <a:lnTo>
                  <a:pt x="75597" y="267772"/>
                </a:lnTo>
                <a:close/>
              </a:path>
            </a:pathLst>
          </a:custGeom>
          <a:solidFill>
            <a:srgbClr val="C90630"/>
          </a:solidFill>
          <a:ln w="5633" cap="flat">
            <a:noFill/>
            <a:prstDash val="solid"/>
            <a:miter/>
          </a:ln>
        </p:spPr>
        <p:txBody>
          <a:bodyPr rtlCol="0" anchor="ctr"/>
          <a:lstStyle/>
          <a:p>
            <a:endParaRPr lang="fr-FR"/>
          </a:p>
        </p:txBody>
      </p:sp>
      <p:sp>
        <p:nvSpPr>
          <p:cNvPr id="63" name="Graphique 2">
            <a:extLst>
              <a:ext uri="{FF2B5EF4-FFF2-40B4-BE49-F238E27FC236}">
                <a16:creationId xmlns:a16="http://schemas.microsoft.com/office/drawing/2014/main" id="{FB8754BC-0738-476F-A33A-EDB5FA2A5ACF}"/>
              </a:ext>
            </a:extLst>
          </p:cNvPr>
          <p:cNvSpPr/>
          <p:nvPr/>
        </p:nvSpPr>
        <p:spPr>
          <a:xfrm>
            <a:off x="621418" y="738431"/>
            <a:ext cx="5633" cy="5633"/>
          </a:xfrm>
          <a:custGeom>
            <a:avLst/>
            <a:gdLst/>
            <a:ahLst/>
            <a:cxnLst/>
            <a:rect l="l" t="t" r="r" b="b"/>
            <a:pathLst>
              <a:path w="5633" h="5633"/>
            </a:pathLst>
          </a:custGeom>
          <a:solidFill>
            <a:srgbClr val="F2B602"/>
          </a:solidFill>
          <a:ln w="5633" cap="flat">
            <a:noFill/>
            <a:prstDash val="solid"/>
            <a:miter/>
          </a:ln>
        </p:spPr>
        <p:txBody>
          <a:bodyPr rtlCol="0" anchor="ctr"/>
          <a:lstStyle/>
          <a:p>
            <a:endParaRPr lang="fr-FR"/>
          </a:p>
        </p:txBody>
      </p:sp>
      <p:sp>
        <p:nvSpPr>
          <p:cNvPr id="320" name="Graphique 2">
            <a:extLst>
              <a:ext uri="{FF2B5EF4-FFF2-40B4-BE49-F238E27FC236}">
                <a16:creationId xmlns:a16="http://schemas.microsoft.com/office/drawing/2014/main" id="{FB8754BC-0738-476F-A33A-EDB5FA2A5ACF}"/>
              </a:ext>
            </a:extLst>
          </p:cNvPr>
          <p:cNvSpPr/>
          <p:nvPr/>
        </p:nvSpPr>
        <p:spPr>
          <a:xfrm>
            <a:off x="3487048" y="6259658"/>
            <a:ext cx="6197" cy="3943"/>
          </a:xfrm>
          <a:custGeom>
            <a:avLst/>
            <a:gdLst>
              <a:gd name="connsiteX0" fmla="*/ -66 w 6197"/>
              <a:gd name="connsiteY0" fmla="*/ -120 h 3943"/>
              <a:gd name="connsiteX1" fmla="*/ 6131 w 6197"/>
              <a:gd name="connsiteY1" fmla="*/ 1007 h 3943"/>
              <a:gd name="connsiteX2" fmla="*/ 4497 w 6197"/>
              <a:gd name="connsiteY2" fmla="*/ 3824 h 3943"/>
              <a:gd name="connsiteX3" fmla="*/ -66 w 6197"/>
              <a:gd name="connsiteY3" fmla="*/ -120 h 3943"/>
            </a:gdLst>
            <a:ahLst/>
            <a:cxnLst>
              <a:cxn ang="0">
                <a:pos x="connsiteX0" y="connsiteY0"/>
              </a:cxn>
              <a:cxn ang="0">
                <a:pos x="connsiteX1" y="connsiteY1"/>
              </a:cxn>
              <a:cxn ang="0">
                <a:pos x="connsiteX2" y="connsiteY2"/>
              </a:cxn>
              <a:cxn ang="0">
                <a:pos x="connsiteX3" y="connsiteY3"/>
              </a:cxn>
            </a:cxnLst>
            <a:rect l="l" t="t" r="r" b="b"/>
            <a:pathLst>
              <a:path w="6197" h="3943">
                <a:moveTo>
                  <a:pt x="-66" y="-120"/>
                </a:moveTo>
                <a:lnTo>
                  <a:pt x="6131" y="1007"/>
                </a:lnTo>
                <a:lnTo>
                  <a:pt x="4497" y="3824"/>
                </a:lnTo>
                <a:cubicBezTo>
                  <a:pt x="4497" y="3824"/>
                  <a:pt x="2694" y="2246"/>
                  <a:pt x="-66" y="-120"/>
                </a:cubicBezTo>
                <a:close/>
              </a:path>
            </a:pathLst>
          </a:custGeom>
          <a:noFill/>
          <a:ln w="5633" cap="flat">
            <a:noFill/>
            <a:prstDash val="solid"/>
            <a:miter/>
          </a:ln>
        </p:spPr>
        <p:txBody>
          <a:bodyPr rtlCol="0" anchor="ctr"/>
          <a:lstStyle/>
          <a:p>
            <a:endParaRPr lang="fr-FR"/>
          </a:p>
        </p:txBody>
      </p:sp>
      <p:sp>
        <p:nvSpPr>
          <p:cNvPr id="321" name="Graphique 2">
            <a:extLst>
              <a:ext uri="{FF2B5EF4-FFF2-40B4-BE49-F238E27FC236}">
                <a16:creationId xmlns:a16="http://schemas.microsoft.com/office/drawing/2014/main" id="{FB8754BC-0738-476F-A33A-EDB5FA2A5ACF}"/>
              </a:ext>
            </a:extLst>
          </p:cNvPr>
          <p:cNvSpPr/>
          <p:nvPr/>
        </p:nvSpPr>
        <p:spPr>
          <a:xfrm>
            <a:off x="3638713" y="6301800"/>
            <a:ext cx="2986" cy="2214"/>
          </a:xfrm>
          <a:custGeom>
            <a:avLst/>
            <a:gdLst>
              <a:gd name="connsiteX0" fmla="*/ -66 w 2986"/>
              <a:gd name="connsiteY0" fmla="*/ 2021 h 2214"/>
              <a:gd name="connsiteX1" fmla="*/ -66 w 2986"/>
              <a:gd name="connsiteY1" fmla="*/ 2021 h 2214"/>
              <a:gd name="connsiteX2" fmla="*/ 2920 w 2986"/>
              <a:gd name="connsiteY2" fmla="*/ -120 h 2214"/>
              <a:gd name="connsiteX3" fmla="*/ -66 w 2986"/>
              <a:gd name="connsiteY3" fmla="*/ 2021 h 2214"/>
            </a:gdLst>
            <a:ahLst/>
            <a:cxnLst>
              <a:cxn ang="0">
                <a:pos x="connsiteX0" y="connsiteY0"/>
              </a:cxn>
              <a:cxn ang="0">
                <a:pos x="connsiteX1" y="connsiteY1"/>
              </a:cxn>
              <a:cxn ang="0">
                <a:pos x="connsiteX2" y="connsiteY2"/>
              </a:cxn>
              <a:cxn ang="0">
                <a:pos x="connsiteX3" y="connsiteY3"/>
              </a:cxn>
            </a:cxnLst>
            <a:rect l="l" t="t" r="r" b="b"/>
            <a:pathLst>
              <a:path w="2986" h="2214">
                <a:moveTo>
                  <a:pt x="-66" y="2021"/>
                </a:moveTo>
                <a:lnTo>
                  <a:pt x="-66" y="2021"/>
                </a:lnTo>
                <a:lnTo>
                  <a:pt x="2920" y="-120"/>
                </a:lnTo>
                <a:cubicBezTo>
                  <a:pt x="2075" y="1514"/>
                  <a:pt x="1173" y="2359"/>
                  <a:pt x="-66" y="2021"/>
                </a:cubicBezTo>
                <a:close/>
              </a:path>
            </a:pathLst>
          </a:custGeom>
          <a:solidFill>
            <a:srgbClr val="D19D82"/>
          </a:solidFill>
          <a:ln w="5633" cap="flat">
            <a:noFill/>
            <a:prstDash val="solid"/>
            <a:miter/>
          </a:ln>
        </p:spPr>
        <p:txBody>
          <a:bodyPr rtlCol="0" anchor="ctr"/>
          <a:lstStyle/>
          <a:p>
            <a:endParaRPr lang="fr-FR"/>
          </a:p>
        </p:txBody>
      </p:sp>
      <p:sp>
        <p:nvSpPr>
          <p:cNvPr id="322" name="Graphique 2">
            <a:extLst>
              <a:ext uri="{FF2B5EF4-FFF2-40B4-BE49-F238E27FC236}">
                <a16:creationId xmlns:a16="http://schemas.microsoft.com/office/drawing/2014/main" id="{FB8754BC-0738-476F-A33A-EDB5FA2A5ACF}"/>
              </a:ext>
            </a:extLst>
          </p:cNvPr>
          <p:cNvSpPr/>
          <p:nvPr/>
        </p:nvSpPr>
        <p:spPr>
          <a:xfrm>
            <a:off x="3641755" y="6301575"/>
            <a:ext cx="5633" cy="5633"/>
          </a:xfrm>
          <a:custGeom>
            <a:avLst/>
            <a:gdLst>
              <a:gd name="connsiteX0" fmla="*/ -66 w 5633"/>
              <a:gd name="connsiteY0" fmla="*/ -120 h 5633"/>
              <a:gd name="connsiteX1" fmla="*/ -66 w 5633"/>
              <a:gd name="connsiteY1" fmla="*/ -120 h 5633"/>
              <a:gd name="connsiteX2" fmla="*/ -66 w 5633"/>
              <a:gd name="connsiteY2" fmla="*/ -120 h 5633"/>
            </a:gdLst>
            <a:ahLst/>
            <a:cxnLst>
              <a:cxn ang="0">
                <a:pos x="connsiteX0" y="connsiteY0"/>
              </a:cxn>
              <a:cxn ang="0">
                <a:pos x="connsiteX1" y="connsiteY1"/>
              </a:cxn>
              <a:cxn ang="0">
                <a:pos x="connsiteX2" y="connsiteY2"/>
              </a:cxn>
            </a:cxnLst>
            <a:rect l="l" t="t" r="r" b="b"/>
            <a:pathLst>
              <a:path w="5633" h="5633">
                <a:moveTo>
                  <a:pt x="-66" y="-120"/>
                </a:moveTo>
                <a:lnTo>
                  <a:pt x="-66" y="-120"/>
                </a:lnTo>
                <a:cubicBezTo>
                  <a:pt x="-66" y="-120"/>
                  <a:pt x="-66" y="-120"/>
                  <a:pt x="-66" y="-120"/>
                </a:cubicBezTo>
                <a:close/>
              </a:path>
            </a:pathLst>
          </a:custGeom>
          <a:solidFill>
            <a:srgbClr val="D19D82"/>
          </a:solidFill>
          <a:ln w="5633" cap="flat">
            <a:noFill/>
            <a:prstDash val="solid"/>
            <a:miter/>
          </a:ln>
        </p:spPr>
        <p:txBody>
          <a:bodyPr rtlCol="0" anchor="ctr"/>
          <a:lstStyle/>
          <a:p>
            <a:endParaRPr lang="fr-FR"/>
          </a:p>
        </p:txBody>
      </p:sp>
      <p:sp>
        <p:nvSpPr>
          <p:cNvPr id="323" name="Graphique 2">
            <a:extLst>
              <a:ext uri="{FF2B5EF4-FFF2-40B4-BE49-F238E27FC236}">
                <a16:creationId xmlns:a16="http://schemas.microsoft.com/office/drawing/2014/main" id="{FB8754BC-0738-476F-A33A-EDB5FA2A5ACF}"/>
              </a:ext>
            </a:extLst>
          </p:cNvPr>
          <p:cNvSpPr/>
          <p:nvPr/>
        </p:nvSpPr>
        <p:spPr>
          <a:xfrm>
            <a:off x="3448907" y="6644119"/>
            <a:ext cx="44057" cy="12812"/>
          </a:xfrm>
          <a:custGeom>
            <a:avLst/>
            <a:gdLst>
              <a:gd name="connsiteX0" fmla="*/ 43991 w 44057"/>
              <a:gd name="connsiteY0" fmla="*/ 12666 h 12812"/>
              <a:gd name="connsiteX1" fmla="*/ 38357 w 44057"/>
              <a:gd name="connsiteY1" fmla="*/ 12666 h 12812"/>
              <a:gd name="connsiteX2" fmla="*/ 38357 w 44057"/>
              <a:gd name="connsiteY2" fmla="*/ 12666 h 12812"/>
              <a:gd name="connsiteX3" fmla="*/ -66 w 44057"/>
              <a:gd name="connsiteY3" fmla="*/ 8948 h 12812"/>
              <a:gd name="connsiteX4" fmla="*/ 30357 w 44057"/>
              <a:gd name="connsiteY4" fmla="*/ 1624 h 12812"/>
              <a:gd name="connsiteX5" fmla="*/ 43991 w 44057"/>
              <a:gd name="connsiteY5" fmla="*/ 12497 h 12812"/>
              <a:gd name="connsiteX6" fmla="*/ 43991 w 44057"/>
              <a:gd name="connsiteY6" fmla="*/ 12497 h 12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057" h="12812">
                <a:moveTo>
                  <a:pt x="43991" y="12666"/>
                </a:moveTo>
                <a:lnTo>
                  <a:pt x="38357" y="12666"/>
                </a:lnTo>
                <a:lnTo>
                  <a:pt x="38357" y="12666"/>
                </a:lnTo>
                <a:cubicBezTo>
                  <a:pt x="25450" y="12892"/>
                  <a:pt x="12559" y="11652"/>
                  <a:pt x="-66" y="8948"/>
                </a:cubicBezTo>
                <a:cubicBezTo>
                  <a:pt x="7664" y="553"/>
                  <a:pt x="19669" y="-2320"/>
                  <a:pt x="30357" y="1624"/>
                </a:cubicBezTo>
                <a:cubicBezTo>
                  <a:pt x="35957" y="3652"/>
                  <a:pt x="40740" y="7483"/>
                  <a:pt x="43991" y="12497"/>
                </a:cubicBezTo>
                <a:lnTo>
                  <a:pt x="43991" y="12497"/>
                </a:lnTo>
                <a:close/>
              </a:path>
            </a:pathLst>
          </a:custGeom>
          <a:noFill/>
          <a:ln w="5633" cap="flat">
            <a:noFill/>
            <a:prstDash val="solid"/>
            <a:miter/>
          </a:ln>
        </p:spPr>
        <p:txBody>
          <a:bodyPr rtlCol="0" anchor="ctr"/>
          <a:lstStyle/>
          <a:p>
            <a:endParaRPr lang="fr-FR"/>
          </a:p>
        </p:txBody>
      </p:sp>
      <p:sp>
        <p:nvSpPr>
          <p:cNvPr id="324" name="Graphique 2">
            <a:extLst>
              <a:ext uri="{FF2B5EF4-FFF2-40B4-BE49-F238E27FC236}">
                <a16:creationId xmlns:a16="http://schemas.microsoft.com/office/drawing/2014/main" id="{FB8754BC-0738-476F-A33A-EDB5FA2A5ACF}"/>
              </a:ext>
            </a:extLst>
          </p:cNvPr>
          <p:cNvSpPr/>
          <p:nvPr/>
        </p:nvSpPr>
        <p:spPr>
          <a:xfrm>
            <a:off x="3441980" y="6665300"/>
            <a:ext cx="55841" cy="34030"/>
          </a:xfrm>
          <a:custGeom>
            <a:avLst/>
            <a:gdLst>
              <a:gd name="connsiteX0" fmla="*/ 54016 w 55841"/>
              <a:gd name="connsiteY0" fmla="*/ 16782 h 34030"/>
              <a:gd name="connsiteX1" fmla="*/ 17052 w 55841"/>
              <a:gd name="connsiteY1" fmla="*/ 31655 h 34030"/>
              <a:gd name="connsiteX2" fmla="*/ 550 w 55841"/>
              <a:gd name="connsiteY2" fmla="*/ -120 h 34030"/>
              <a:gd name="connsiteX3" fmla="*/ 55650 w 55841"/>
              <a:gd name="connsiteY3" fmla="*/ 4331 h 34030"/>
              <a:gd name="connsiteX4" fmla="*/ 54016 w 55841"/>
              <a:gd name="connsiteY4" fmla="*/ 16782 h 340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841" h="34030">
                <a:moveTo>
                  <a:pt x="54016" y="16782"/>
                </a:moveTo>
                <a:cubicBezTo>
                  <a:pt x="47909" y="31092"/>
                  <a:pt x="31362" y="37740"/>
                  <a:pt x="17052" y="31655"/>
                </a:cubicBezTo>
                <a:cubicBezTo>
                  <a:pt x="4669" y="26359"/>
                  <a:pt x="-2244" y="13063"/>
                  <a:pt x="550" y="-120"/>
                </a:cubicBezTo>
                <a:cubicBezTo>
                  <a:pt x="18590" y="4106"/>
                  <a:pt x="37165" y="5627"/>
                  <a:pt x="55650" y="4331"/>
                </a:cubicBezTo>
                <a:cubicBezTo>
                  <a:pt x="56050" y="8557"/>
                  <a:pt x="55492" y="12782"/>
                  <a:pt x="54016" y="16782"/>
                </a:cubicBezTo>
                <a:close/>
              </a:path>
            </a:pathLst>
          </a:custGeom>
          <a:noFill/>
          <a:ln w="5633" cap="flat">
            <a:noFill/>
            <a:prstDash val="solid"/>
            <a:miter/>
          </a:ln>
        </p:spPr>
        <p:txBody>
          <a:bodyPr rtlCol="0" anchor="ctr"/>
          <a:lstStyle/>
          <a:p>
            <a:endParaRPr lang="fr-FR"/>
          </a:p>
        </p:txBody>
      </p:sp>
      <p:sp>
        <p:nvSpPr>
          <p:cNvPr id="325" name="Graphique 2">
            <a:extLst>
              <a:ext uri="{FF2B5EF4-FFF2-40B4-BE49-F238E27FC236}">
                <a16:creationId xmlns:a16="http://schemas.microsoft.com/office/drawing/2014/main" id="{FB8754BC-0738-476F-A33A-EDB5FA2A5ACF}"/>
              </a:ext>
            </a:extLst>
          </p:cNvPr>
          <p:cNvSpPr/>
          <p:nvPr/>
        </p:nvSpPr>
        <p:spPr>
          <a:xfrm>
            <a:off x="3363947" y="6607552"/>
            <a:ext cx="21070" cy="17859"/>
          </a:xfrm>
          <a:custGeom>
            <a:avLst/>
            <a:gdLst>
              <a:gd name="connsiteX0" fmla="*/ 3427 w 21070"/>
              <a:gd name="connsiteY0" fmla="*/ 613 h 17859"/>
              <a:gd name="connsiteX1" fmla="*/ 3427 w 21070"/>
              <a:gd name="connsiteY1" fmla="*/ 613 h 17859"/>
              <a:gd name="connsiteX2" fmla="*/ 16835 w 21070"/>
              <a:gd name="connsiteY2" fmla="*/ 10134 h 17859"/>
              <a:gd name="connsiteX3" fmla="*/ 21005 w 21070"/>
              <a:gd name="connsiteY3" fmla="*/ 17740 h 17859"/>
              <a:gd name="connsiteX4" fmla="*/ 21005 w 21070"/>
              <a:gd name="connsiteY4" fmla="*/ 17740 h 17859"/>
              <a:gd name="connsiteX5" fmla="*/ 21005 w 21070"/>
              <a:gd name="connsiteY5" fmla="*/ 17740 h 17859"/>
              <a:gd name="connsiteX6" fmla="*/ 14300 w 21070"/>
              <a:gd name="connsiteY6" fmla="*/ 12669 h 17859"/>
              <a:gd name="connsiteX7" fmla="*/ 14300 w 21070"/>
              <a:gd name="connsiteY7" fmla="*/ 12669 h 17859"/>
              <a:gd name="connsiteX8" fmla="*/ -66 w 21070"/>
              <a:gd name="connsiteY8" fmla="*/ -120 h 17859"/>
              <a:gd name="connsiteX9" fmla="*/ 328 w 21070"/>
              <a:gd name="connsiteY9" fmla="*/ -120 h 17859"/>
              <a:gd name="connsiteX10" fmla="*/ 3427 w 21070"/>
              <a:gd name="connsiteY10" fmla="*/ 613 h 178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070" h="17859">
                <a:moveTo>
                  <a:pt x="3427" y="613"/>
                </a:moveTo>
                <a:lnTo>
                  <a:pt x="3427" y="613"/>
                </a:lnTo>
                <a:cubicBezTo>
                  <a:pt x="8745" y="2359"/>
                  <a:pt x="13410" y="5683"/>
                  <a:pt x="16835" y="10134"/>
                </a:cubicBezTo>
                <a:cubicBezTo>
                  <a:pt x="18633" y="12444"/>
                  <a:pt x="20041" y="14979"/>
                  <a:pt x="21005" y="17740"/>
                </a:cubicBezTo>
                <a:lnTo>
                  <a:pt x="21005" y="17740"/>
                </a:lnTo>
                <a:lnTo>
                  <a:pt x="21005" y="17740"/>
                </a:lnTo>
                <a:cubicBezTo>
                  <a:pt x="18751" y="16106"/>
                  <a:pt x="16497" y="14415"/>
                  <a:pt x="14300" y="12669"/>
                </a:cubicBezTo>
                <a:lnTo>
                  <a:pt x="14300" y="12669"/>
                </a:lnTo>
                <a:cubicBezTo>
                  <a:pt x="9264" y="8669"/>
                  <a:pt x="4463" y="4444"/>
                  <a:pt x="-66" y="-120"/>
                </a:cubicBezTo>
                <a:lnTo>
                  <a:pt x="328" y="-120"/>
                </a:lnTo>
                <a:cubicBezTo>
                  <a:pt x="1370" y="49"/>
                  <a:pt x="2407" y="331"/>
                  <a:pt x="3427" y="613"/>
                </a:cubicBezTo>
                <a:close/>
              </a:path>
            </a:pathLst>
          </a:custGeom>
          <a:noFill/>
          <a:ln w="5633" cap="flat">
            <a:noFill/>
            <a:prstDash val="solid"/>
            <a:miter/>
          </a:ln>
        </p:spPr>
        <p:txBody>
          <a:bodyPr rtlCol="0" anchor="ctr"/>
          <a:lstStyle/>
          <a:p>
            <a:endParaRPr lang="fr-FR"/>
          </a:p>
        </p:txBody>
      </p:sp>
      <p:sp>
        <p:nvSpPr>
          <p:cNvPr id="326" name="Graphique 2">
            <a:extLst>
              <a:ext uri="{FF2B5EF4-FFF2-40B4-BE49-F238E27FC236}">
                <a16:creationId xmlns:a16="http://schemas.microsoft.com/office/drawing/2014/main" id="{FB8754BC-0738-476F-A33A-EDB5FA2A5ACF}"/>
              </a:ext>
            </a:extLst>
          </p:cNvPr>
          <p:cNvSpPr/>
          <p:nvPr/>
        </p:nvSpPr>
        <p:spPr>
          <a:xfrm>
            <a:off x="3422653" y="6645750"/>
            <a:ext cx="5633" cy="5633"/>
          </a:xfrm>
          <a:custGeom>
            <a:avLst/>
            <a:gdLst>
              <a:gd name="connsiteX0" fmla="*/ -66 w 5633"/>
              <a:gd name="connsiteY0" fmla="*/ -120 h 5633"/>
              <a:gd name="connsiteX1" fmla="*/ -66 w 5633"/>
              <a:gd name="connsiteY1" fmla="*/ -120 h 5633"/>
            </a:gdLst>
            <a:ahLst/>
            <a:cxnLst>
              <a:cxn ang="0">
                <a:pos x="connsiteX0" y="connsiteY0"/>
              </a:cxn>
              <a:cxn ang="0">
                <a:pos x="connsiteX1" y="connsiteY1"/>
              </a:cxn>
            </a:cxnLst>
            <a:rect l="l" t="t" r="r" b="b"/>
            <a:pathLst>
              <a:path w="5633" h="5633">
                <a:moveTo>
                  <a:pt x="-66" y="-120"/>
                </a:moveTo>
                <a:lnTo>
                  <a:pt x="-66" y="-120"/>
                </a:lnTo>
                <a:close/>
              </a:path>
            </a:pathLst>
          </a:custGeom>
          <a:noFill/>
          <a:ln w="5633" cap="flat">
            <a:noFill/>
            <a:prstDash val="solid"/>
            <a:miter/>
          </a:ln>
        </p:spPr>
        <p:txBody>
          <a:bodyPr rtlCol="0" anchor="ctr"/>
          <a:lstStyle/>
          <a:p>
            <a:endParaRPr lang="fr-FR"/>
          </a:p>
        </p:txBody>
      </p:sp>
      <p:sp>
        <p:nvSpPr>
          <p:cNvPr id="327" name="Graphique 2">
            <a:extLst>
              <a:ext uri="{FF2B5EF4-FFF2-40B4-BE49-F238E27FC236}">
                <a16:creationId xmlns:a16="http://schemas.microsoft.com/office/drawing/2014/main" id="{FB8754BC-0738-476F-A33A-EDB5FA2A5ACF}"/>
              </a:ext>
            </a:extLst>
          </p:cNvPr>
          <p:cNvSpPr/>
          <p:nvPr/>
        </p:nvSpPr>
        <p:spPr>
          <a:xfrm>
            <a:off x="3317130" y="6316374"/>
            <a:ext cx="337961" cy="337263"/>
          </a:xfrm>
          <a:custGeom>
            <a:avLst/>
            <a:gdLst>
              <a:gd name="connsiteX0" fmla="*/ 260277 w 337961"/>
              <a:gd name="connsiteY0" fmla="*/ 313537 h 337263"/>
              <a:gd name="connsiteX1" fmla="*/ 203318 w 337961"/>
              <a:gd name="connsiteY1" fmla="*/ 337144 h 337263"/>
              <a:gd name="connsiteX2" fmla="*/ 133840 w 337961"/>
              <a:gd name="connsiteY2" fmla="*/ 305143 h 337263"/>
              <a:gd name="connsiteX3" fmla="*/ 110527 w 337961"/>
              <a:gd name="connsiteY3" fmla="*/ 321875 h 337263"/>
              <a:gd name="connsiteX4" fmla="*/ 110246 w 337961"/>
              <a:gd name="connsiteY4" fmla="*/ 321875 h 337263"/>
              <a:gd name="connsiteX5" fmla="*/ 105232 w 337961"/>
              <a:gd name="connsiteY5" fmla="*/ 329256 h 337263"/>
              <a:gd name="connsiteX6" fmla="*/ 105232 w 337961"/>
              <a:gd name="connsiteY6" fmla="*/ 329256 h 337263"/>
              <a:gd name="connsiteX7" fmla="*/ 105232 w 337961"/>
              <a:gd name="connsiteY7" fmla="*/ 329256 h 337263"/>
              <a:gd name="connsiteX8" fmla="*/ 95259 w 337961"/>
              <a:gd name="connsiteY8" fmla="*/ 325031 h 337263"/>
              <a:gd name="connsiteX9" fmla="*/ 48104 w 337961"/>
              <a:gd name="connsiteY9" fmla="*/ 264917 h 337263"/>
              <a:gd name="connsiteX10" fmla="*/ 41061 w 337961"/>
              <a:gd name="connsiteY10" fmla="*/ 264522 h 337263"/>
              <a:gd name="connsiteX11" fmla="*/ 41061 w 337961"/>
              <a:gd name="connsiteY11" fmla="*/ 264522 h 337263"/>
              <a:gd name="connsiteX12" fmla="*/ 39146 w 337961"/>
              <a:gd name="connsiteY12" fmla="*/ 264522 h 337263"/>
              <a:gd name="connsiteX13" fmla="*/ 36329 w 337961"/>
              <a:gd name="connsiteY13" fmla="*/ 264522 h 337263"/>
              <a:gd name="connsiteX14" fmla="*/ 26244 w 337961"/>
              <a:gd name="connsiteY14" fmla="*/ 266269 h 337263"/>
              <a:gd name="connsiteX15" fmla="*/ 26244 w 337961"/>
              <a:gd name="connsiteY15" fmla="*/ 266269 h 337263"/>
              <a:gd name="connsiteX16" fmla="*/ 26244 w 337961"/>
              <a:gd name="connsiteY16" fmla="*/ 266269 h 337263"/>
              <a:gd name="connsiteX17" fmla="*/ 24103 w 337961"/>
              <a:gd name="connsiteY17" fmla="*/ 263114 h 337263"/>
              <a:gd name="connsiteX18" fmla="*/ 13624 w 337961"/>
              <a:gd name="connsiteY18" fmla="*/ 244353 h 337263"/>
              <a:gd name="connsiteX19" fmla="*/ 27596 w 337961"/>
              <a:gd name="connsiteY19" fmla="*/ 237930 h 337263"/>
              <a:gd name="connsiteX20" fmla="*/ 43743 w 337961"/>
              <a:gd name="connsiteY20" fmla="*/ 162999 h 337263"/>
              <a:gd name="connsiteX21" fmla="*/ 14807 w 337961"/>
              <a:gd name="connsiteY21" fmla="*/ 140802 h 337263"/>
              <a:gd name="connsiteX22" fmla="*/ 14807 w 337961"/>
              <a:gd name="connsiteY22" fmla="*/ 140802 h 337263"/>
              <a:gd name="connsiteX23" fmla="*/ 13399 w 337961"/>
              <a:gd name="connsiteY23" fmla="*/ 140407 h 337263"/>
              <a:gd name="connsiteX24" fmla="*/ 9849 w 337961"/>
              <a:gd name="connsiteY24" fmla="*/ 139450 h 337263"/>
              <a:gd name="connsiteX25" fmla="*/ 8948 w 337961"/>
              <a:gd name="connsiteY25" fmla="*/ 139450 h 337263"/>
              <a:gd name="connsiteX26" fmla="*/ -66 w 337961"/>
              <a:gd name="connsiteY26" fmla="*/ 138323 h 337263"/>
              <a:gd name="connsiteX27" fmla="*/ 180557 w 337961"/>
              <a:gd name="connsiteY27" fmla="*/ 405 h 337263"/>
              <a:gd name="connsiteX28" fmla="*/ 167993 w 337961"/>
              <a:gd name="connsiteY28" fmla="*/ -46 h 337263"/>
              <a:gd name="connsiteX29" fmla="*/ 198247 w 337961"/>
              <a:gd name="connsiteY29" fmla="*/ 39391 h 337263"/>
              <a:gd name="connsiteX30" fmla="*/ 229403 w 337961"/>
              <a:gd name="connsiteY30" fmla="*/ 41307 h 337263"/>
              <a:gd name="connsiteX31" fmla="*/ 236107 w 337961"/>
              <a:gd name="connsiteY31" fmla="*/ 58490 h 337263"/>
              <a:gd name="connsiteX32" fmla="*/ 260220 w 337961"/>
              <a:gd name="connsiteY32" fmla="*/ 69138 h 337263"/>
              <a:gd name="connsiteX33" fmla="*/ 287376 w 337961"/>
              <a:gd name="connsiteY33" fmla="*/ 82829 h 337263"/>
              <a:gd name="connsiteX34" fmla="*/ 307770 w 337961"/>
              <a:gd name="connsiteY34" fmla="*/ 73533 h 337263"/>
              <a:gd name="connsiteX35" fmla="*/ 310813 w 337961"/>
              <a:gd name="connsiteY35" fmla="*/ 77984 h 337263"/>
              <a:gd name="connsiteX36" fmla="*/ 260277 w 337961"/>
              <a:gd name="connsiteY36" fmla="*/ 313537 h 337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337961" h="337263">
                <a:moveTo>
                  <a:pt x="260277" y="313537"/>
                </a:moveTo>
                <a:cubicBezTo>
                  <a:pt x="242885" y="324805"/>
                  <a:pt x="223583" y="332805"/>
                  <a:pt x="203318" y="337144"/>
                </a:cubicBezTo>
                <a:cubicBezTo>
                  <a:pt x="192968" y="309143"/>
                  <a:pt x="161863" y="294777"/>
                  <a:pt x="133840" y="305143"/>
                </a:cubicBezTo>
                <a:cubicBezTo>
                  <a:pt x="124708" y="308523"/>
                  <a:pt x="116651" y="314326"/>
                  <a:pt x="110527" y="321875"/>
                </a:cubicBezTo>
                <a:lnTo>
                  <a:pt x="110246" y="321875"/>
                </a:lnTo>
                <a:cubicBezTo>
                  <a:pt x="108364" y="324185"/>
                  <a:pt x="106685" y="326664"/>
                  <a:pt x="105232" y="329256"/>
                </a:cubicBezTo>
                <a:lnTo>
                  <a:pt x="105232" y="329256"/>
                </a:lnTo>
                <a:lnTo>
                  <a:pt x="105232" y="329256"/>
                </a:lnTo>
                <a:cubicBezTo>
                  <a:pt x="101851" y="327960"/>
                  <a:pt x="98527" y="326495"/>
                  <a:pt x="95259" y="325031"/>
                </a:cubicBezTo>
                <a:cubicBezTo>
                  <a:pt x="98837" y="295396"/>
                  <a:pt x="77727" y="268466"/>
                  <a:pt x="48104" y="264917"/>
                </a:cubicBezTo>
                <a:cubicBezTo>
                  <a:pt x="45765" y="264635"/>
                  <a:pt x="43416" y="264522"/>
                  <a:pt x="41061" y="264522"/>
                </a:cubicBezTo>
                <a:lnTo>
                  <a:pt x="41061" y="264522"/>
                </a:lnTo>
                <a:lnTo>
                  <a:pt x="39146" y="264522"/>
                </a:lnTo>
                <a:lnTo>
                  <a:pt x="36329" y="264522"/>
                </a:lnTo>
                <a:cubicBezTo>
                  <a:pt x="32920" y="264747"/>
                  <a:pt x="29540" y="265367"/>
                  <a:pt x="26244" y="266269"/>
                </a:cubicBezTo>
                <a:lnTo>
                  <a:pt x="26244" y="266269"/>
                </a:lnTo>
                <a:lnTo>
                  <a:pt x="26244" y="266269"/>
                </a:lnTo>
                <a:cubicBezTo>
                  <a:pt x="25568" y="265199"/>
                  <a:pt x="24779" y="264184"/>
                  <a:pt x="24103" y="263114"/>
                </a:cubicBezTo>
                <a:cubicBezTo>
                  <a:pt x="20244" y="257085"/>
                  <a:pt x="16745" y="250832"/>
                  <a:pt x="13624" y="244353"/>
                </a:cubicBezTo>
                <a:cubicBezTo>
                  <a:pt x="18571" y="242888"/>
                  <a:pt x="23275" y="240747"/>
                  <a:pt x="27596" y="237930"/>
                </a:cubicBezTo>
                <a:cubicBezTo>
                  <a:pt x="52746" y="221704"/>
                  <a:pt x="59974" y="188126"/>
                  <a:pt x="43743" y="162999"/>
                </a:cubicBezTo>
                <a:cubicBezTo>
                  <a:pt x="36948" y="152464"/>
                  <a:pt x="26729" y="144633"/>
                  <a:pt x="14807" y="140802"/>
                </a:cubicBezTo>
                <a:lnTo>
                  <a:pt x="14807" y="140802"/>
                </a:lnTo>
                <a:lnTo>
                  <a:pt x="13399" y="140407"/>
                </a:lnTo>
                <a:cubicBezTo>
                  <a:pt x="12233" y="140013"/>
                  <a:pt x="11049" y="139675"/>
                  <a:pt x="9849" y="139450"/>
                </a:cubicBezTo>
                <a:lnTo>
                  <a:pt x="8948" y="139450"/>
                </a:lnTo>
                <a:cubicBezTo>
                  <a:pt x="5979" y="138830"/>
                  <a:pt x="2965" y="138435"/>
                  <a:pt x="-66" y="138323"/>
                </a:cubicBezTo>
                <a:cubicBezTo>
                  <a:pt x="16205" y="53042"/>
                  <a:pt x="94003" y="-6362"/>
                  <a:pt x="180557" y="405"/>
                </a:cubicBezTo>
                <a:cubicBezTo>
                  <a:pt x="176331" y="405"/>
                  <a:pt x="171993" y="-46"/>
                  <a:pt x="167993" y="-46"/>
                </a:cubicBezTo>
                <a:cubicBezTo>
                  <a:pt x="175993" y="15222"/>
                  <a:pt x="198247" y="39391"/>
                  <a:pt x="198247" y="39391"/>
                </a:cubicBezTo>
                <a:lnTo>
                  <a:pt x="229403" y="41307"/>
                </a:lnTo>
                <a:lnTo>
                  <a:pt x="236107" y="58490"/>
                </a:lnTo>
                <a:lnTo>
                  <a:pt x="260220" y="69138"/>
                </a:lnTo>
                <a:cubicBezTo>
                  <a:pt x="260220" y="69138"/>
                  <a:pt x="277854" y="81420"/>
                  <a:pt x="287376" y="82829"/>
                </a:cubicBezTo>
                <a:cubicBezTo>
                  <a:pt x="290531" y="83279"/>
                  <a:pt x="298643" y="79167"/>
                  <a:pt x="307770" y="73533"/>
                </a:cubicBezTo>
                <a:cubicBezTo>
                  <a:pt x="308784" y="74998"/>
                  <a:pt x="309855" y="76462"/>
                  <a:pt x="310813" y="77984"/>
                </a:cubicBezTo>
                <a:cubicBezTo>
                  <a:pt x="361529" y="157027"/>
                  <a:pt x="338965" y="262212"/>
                  <a:pt x="260277" y="313537"/>
                </a:cubicBezTo>
                <a:close/>
              </a:path>
            </a:pathLst>
          </a:custGeom>
          <a:noFill/>
          <a:ln w="5633" cap="flat">
            <a:noFill/>
            <a:prstDash val="solid"/>
            <a:miter/>
          </a:ln>
        </p:spPr>
        <p:txBody>
          <a:bodyPr rtlCol="0" anchor="ctr"/>
          <a:lstStyle/>
          <a:p>
            <a:endParaRPr lang="fr-FR"/>
          </a:p>
        </p:txBody>
      </p:sp>
      <p:sp>
        <p:nvSpPr>
          <p:cNvPr id="328" name="Graphique 2">
            <a:extLst>
              <a:ext uri="{FF2B5EF4-FFF2-40B4-BE49-F238E27FC236}">
                <a16:creationId xmlns:a16="http://schemas.microsoft.com/office/drawing/2014/main" id="{FB8754BC-0738-476F-A33A-EDB5FA2A5ACF}"/>
              </a:ext>
            </a:extLst>
          </p:cNvPr>
          <p:cNvSpPr/>
          <p:nvPr/>
        </p:nvSpPr>
        <p:spPr>
          <a:xfrm>
            <a:off x="3286785" y="6484057"/>
            <a:ext cx="20316" cy="51268"/>
          </a:xfrm>
          <a:custGeom>
            <a:avLst/>
            <a:gdLst>
              <a:gd name="connsiteX0" fmla="*/ 16306 w 20316"/>
              <a:gd name="connsiteY0" fmla="*/ 33627 h 51268"/>
              <a:gd name="connsiteX1" fmla="*/ 20250 w 20316"/>
              <a:gd name="connsiteY1" fmla="*/ 51149 h 51268"/>
              <a:gd name="connsiteX2" fmla="*/ 20250 w 20316"/>
              <a:gd name="connsiteY2" fmla="*/ 51149 h 51268"/>
              <a:gd name="connsiteX3" fmla="*/ 20250 w 20316"/>
              <a:gd name="connsiteY3" fmla="*/ 51149 h 51268"/>
              <a:gd name="connsiteX4" fmla="*/ 1061 w 20316"/>
              <a:gd name="connsiteY4" fmla="*/ 16218 h 51268"/>
              <a:gd name="connsiteX5" fmla="*/ 12813 w 20316"/>
              <a:gd name="connsiteY5" fmla="*/ 443 h 51268"/>
              <a:gd name="connsiteX6" fmla="*/ 13715 w 20316"/>
              <a:gd name="connsiteY6" fmla="*/ -120 h 51268"/>
              <a:gd name="connsiteX7" fmla="*/ 16306 w 20316"/>
              <a:gd name="connsiteY7" fmla="*/ 33064 h 512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316" h="51268">
                <a:moveTo>
                  <a:pt x="16306" y="33627"/>
                </a:moveTo>
                <a:cubicBezTo>
                  <a:pt x="17320" y="39261"/>
                  <a:pt x="18673" y="45402"/>
                  <a:pt x="20250" y="51149"/>
                </a:cubicBezTo>
                <a:lnTo>
                  <a:pt x="20250" y="51149"/>
                </a:lnTo>
                <a:lnTo>
                  <a:pt x="20250" y="51149"/>
                </a:lnTo>
                <a:cubicBezTo>
                  <a:pt x="5309" y="46811"/>
                  <a:pt x="-3283" y="31205"/>
                  <a:pt x="1061" y="16218"/>
                </a:cubicBezTo>
                <a:cubicBezTo>
                  <a:pt x="2948" y="9739"/>
                  <a:pt x="7123" y="4106"/>
                  <a:pt x="12813" y="443"/>
                </a:cubicBezTo>
                <a:lnTo>
                  <a:pt x="13715" y="-120"/>
                </a:lnTo>
                <a:cubicBezTo>
                  <a:pt x="13597" y="10979"/>
                  <a:pt x="14464" y="22078"/>
                  <a:pt x="16306" y="33064"/>
                </a:cubicBezTo>
                <a:close/>
              </a:path>
            </a:pathLst>
          </a:custGeom>
          <a:noFill/>
          <a:ln w="5633" cap="flat">
            <a:noFill/>
            <a:prstDash val="solid"/>
            <a:miter/>
          </a:ln>
        </p:spPr>
        <p:txBody>
          <a:bodyPr rtlCol="0" anchor="ctr"/>
          <a:lstStyle/>
          <a:p>
            <a:endParaRPr lang="fr-FR"/>
          </a:p>
        </p:txBody>
      </p:sp>
      <p:sp>
        <p:nvSpPr>
          <p:cNvPr id="329" name="Graphique 2">
            <a:extLst>
              <a:ext uri="{FF2B5EF4-FFF2-40B4-BE49-F238E27FC236}">
                <a16:creationId xmlns:a16="http://schemas.microsoft.com/office/drawing/2014/main" id="{FB8754BC-0738-476F-A33A-EDB5FA2A5ACF}"/>
              </a:ext>
            </a:extLst>
          </p:cNvPr>
          <p:cNvSpPr/>
          <p:nvPr/>
        </p:nvSpPr>
        <p:spPr>
          <a:xfrm>
            <a:off x="3329678" y="6609242"/>
            <a:ext cx="56354" cy="54425"/>
          </a:xfrm>
          <a:custGeom>
            <a:avLst/>
            <a:gdLst>
              <a:gd name="connsiteX0" fmla="*/ 46091 w 56354"/>
              <a:gd name="connsiteY0" fmla="*/ 47825 h 54425"/>
              <a:gd name="connsiteX1" fmla="*/ 6422 w 56354"/>
              <a:gd name="connsiteY1" fmla="*/ 44106 h 54425"/>
              <a:gd name="connsiteX2" fmla="*/ 10118 w 56354"/>
              <a:gd name="connsiteY2" fmla="*/ 4443 h 54425"/>
              <a:gd name="connsiteX3" fmla="*/ 17921 w 56354"/>
              <a:gd name="connsiteY3" fmla="*/ -120 h 54425"/>
              <a:gd name="connsiteX4" fmla="*/ 56288 w 56354"/>
              <a:gd name="connsiteY4" fmla="*/ 32387 h 54425"/>
              <a:gd name="connsiteX5" fmla="*/ 46091 w 56354"/>
              <a:gd name="connsiteY5" fmla="*/ 47825 h 54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6354" h="54425">
                <a:moveTo>
                  <a:pt x="46091" y="47825"/>
                </a:moveTo>
                <a:cubicBezTo>
                  <a:pt x="34119" y="57740"/>
                  <a:pt x="16360" y="56106"/>
                  <a:pt x="6422" y="44106"/>
                </a:cubicBezTo>
                <a:cubicBezTo>
                  <a:pt x="-3510" y="32162"/>
                  <a:pt x="-1854" y="14415"/>
                  <a:pt x="10118" y="4443"/>
                </a:cubicBezTo>
                <a:cubicBezTo>
                  <a:pt x="12456" y="2528"/>
                  <a:pt x="15093" y="950"/>
                  <a:pt x="17921" y="-120"/>
                </a:cubicBezTo>
                <a:cubicBezTo>
                  <a:pt x="29138" y="12444"/>
                  <a:pt x="42051" y="23373"/>
                  <a:pt x="56288" y="32387"/>
                </a:cubicBezTo>
                <a:cubicBezTo>
                  <a:pt x="54722" y="38529"/>
                  <a:pt x="51133" y="43993"/>
                  <a:pt x="46091" y="47825"/>
                </a:cubicBezTo>
                <a:close/>
              </a:path>
            </a:pathLst>
          </a:custGeom>
          <a:noFill/>
          <a:ln w="5633" cap="flat">
            <a:noFill/>
            <a:prstDash val="solid"/>
            <a:miter/>
          </a:ln>
        </p:spPr>
        <p:txBody>
          <a:bodyPr rtlCol="0" anchor="ctr"/>
          <a:lstStyle/>
          <a:p>
            <a:endParaRPr lang="fr-FR"/>
          </a:p>
        </p:txBody>
      </p:sp>
      <p:sp>
        <p:nvSpPr>
          <p:cNvPr id="330" name="Graphique 2">
            <a:extLst>
              <a:ext uri="{FF2B5EF4-FFF2-40B4-BE49-F238E27FC236}">
                <a16:creationId xmlns:a16="http://schemas.microsoft.com/office/drawing/2014/main" id="{FB8754BC-0738-476F-A33A-EDB5FA2A5ACF}"/>
              </a:ext>
            </a:extLst>
          </p:cNvPr>
          <p:cNvSpPr/>
          <p:nvPr/>
        </p:nvSpPr>
        <p:spPr>
          <a:xfrm>
            <a:off x="3314080" y="6480169"/>
            <a:ext cx="29061" cy="55381"/>
          </a:xfrm>
          <a:custGeom>
            <a:avLst/>
            <a:gdLst>
              <a:gd name="connsiteX0" fmla="*/ 1518 w 29061"/>
              <a:gd name="connsiteY0" fmla="*/ 387 h 55381"/>
              <a:gd name="connsiteX1" fmla="*/ 4223 w 29061"/>
              <a:gd name="connsiteY1" fmla="*/ 387 h 55381"/>
              <a:gd name="connsiteX2" fmla="*/ 6870 w 29061"/>
              <a:gd name="connsiteY2" fmla="*/ 838 h 55381"/>
              <a:gd name="connsiteX3" fmla="*/ 7997 w 29061"/>
              <a:gd name="connsiteY3" fmla="*/ 838 h 55381"/>
              <a:gd name="connsiteX4" fmla="*/ 10532 w 29061"/>
              <a:gd name="connsiteY4" fmla="*/ 1627 h 55381"/>
              <a:gd name="connsiteX5" fmla="*/ 11096 w 29061"/>
              <a:gd name="connsiteY5" fmla="*/ 1627 h 55381"/>
              <a:gd name="connsiteX6" fmla="*/ 14307 w 29061"/>
              <a:gd name="connsiteY6" fmla="*/ 3148 h 55381"/>
              <a:gd name="connsiteX7" fmla="*/ 14307 w 29061"/>
              <a:gd name="connsiteY7" fmla="*/ 3148 h 55381"/>
              <a:gd name="connsiteX8" fmla="*/ 25552 w 29061"/>
              <a:gd name="connsiteY8" fmla="*/ 41346 h 55381"/>
              <a:gd name="connsiteX9" fmla="*/ 16279 w 29061"/>
              <a:gd name="connsiteY9" fmla="*/ 51431 h 55381"/>
              <a:gd name="connsiteX10" fmla="*/ 6983 w 29061"/>
              <a:gd name="connsiteY10" fmla="*/ 55261 h 55381"/>
              <a:gd name="connsiteX11" fmla="*/ 6082 w 29061"/>
              <a:gd name="connsiteY11" fmla="*/ 52163 h 55381"/>
              <a:gd name="connsiteX12" fmla="*/ 6082 w 29061"/>
              <a:gd name="connsiteY12" fmla="*/ 51599 h 55381"/>
              <a:gd name="connsiteX13" fmla="*/ 53 w 29061"/>
              <a:gd name="connsiteY13" fmla="*/ -120 h 55381"/>
              <a:gd name="connsiteX14" fmla="*/ 1687 w 29061"/>
              <a:gd name="connsiteY14" fmla="*/ -120 h 553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9061" h="55381">
                <a:moveTo>
                  <a:pt x="1518" y="387"/>
                </a:moveTo>
                <a:lnTo>
                  <a:pt x="4223" y="387"/>
                </a:lnTo>
                <a:cubicBezTo>
                  <a:pt x="5113" y="500"/>
                  <a:pt x="5997" y="613"/>
                  <a:pt x="6870" y="838"/>
                </a:cubicBezTo>
                <a:lnTo>
                  <a:pt x="7997" y="838"/>
                </a:lnTo>
                <a:cubicBezTo>
                  <a:pt x="8859" y="1063"/>
                  <a:pt x="9704" y="1289"/>
                  <a:pt x="10532" y="1627"/>
                </a:cubicBezTo>
                <a:lnTo>
                  <a:pt x="11096" y="1627"/>
                </a:lnTo>
                <a:cubicBezTo>
                  <a:pt x="12194" y="2077"/>
                  <a:pt x="13265" y="2584"/>
                  <a:pt x="14307" y="3148"/>
                </a:cubicBezTo>
                <a:lnTo>
                  <a:pt x="14307" y="3148"/>
                </a:lnTo>
                <a:cubicBezTo>
                  <a:pt x="27964" y="10584"/>
                  <a:pt x="33001" y="27711"/>
                  <a:pt x="25552" y="41346"/>
                </a:cubicBezTo>
                <a:cubicBezTo>
                  <a:pt x="23338" y="45458"/>
                  <a:pt x="20150" y="48895"/>
                  <a:pt x="16279" y="51431"/>
                </a:cubicBezTo>
                <a:cubicBezTo>
                  <a:pt x="13423" y="53233"/>
                  <a:pt x="10279" y="54529"/>
                  <a:pt x="6983" y="55261"/>
                </a:cubicBezTo>
                <a:cubicBezTo>
                  <a:pt x="6701" y="54191"/>
                  <a:pt x="6363" y="53177"/>
                  <a:pt x="6082" y="52163"/>
                </a:cubicBezTo>
                <a:lnTo>
                  <a:pt x="6082" y="51599"/>
                </a:lnTo>
                <a:cubicBezTo>
                  <a:pt x="1428" y="34754"/>
                  <a:pt x="-600" y="17345"/>
                  <a:pt x="53" y="-120"/>
                </a:cubicBezTo>
                <a:lnTo>
                  <a:pt x="1687" y="-120"/>
                </a:lnTo>
                <a:close/>
              </a:path>
            </a:pathLst>
          </a:custGeom>
          <a:noFill/>
          <a:ln w="5633" cap="flat">
            <a:noFill/>
            <a:prstDash val="solid"/>
            <a:miter/>
          </a:ln>
        </p:spPr>
        <p:txBody>
          <a:bodyPr rtlCol="0" anchor="ctr"/>
          <a:lstStyle/>
          <a:p>
            <a:endParaRPr lang="fr-FR"/>
          </a:p>
        </p:txBody>
      </p:sp>
      <p:sp>
        <p:nvSpPr>
          <p:cNvPr id="348" name="Graphique 2">
            <a:extLst>
              <a:ext uri="{FF2B5EF4-FFF2-40B4-BE49-F238E27FC236}">
                <a16:creationId xmlns:a16="http://schemas.microsoft.com/office/drawing/2014/main" id="{FB8754BC-0738-476F-A33A-EDB5FA2A5ACF}"/>
              </a:ext>
            </a:extLst>
          </p:cNvPr>
          <p:cNvSpPr/>
          <p:nvPr/>
        </p:nvSpPr>
        <p:spPr>
          <a:xfrm>
            <a:off x="3307327" y="6532903"/>
            <a:ext cx="13803" cy="3731"/>
          </a:xfrm>
          <a:custGeom>
            <a:avLst/>
            <a:gdLst>
              <a:gd name="connsiteX0" fmla="*/ 13568 w 13803"/>
              <a:gd name="connsiteY0" fmla="*/ 2697 h 3731"/>
              <a:gd name="connsiteX1" fmla="*/ 12835 w 13803"/>
              <a:gd name="connsiteY1" fmla="*/ -120 h 3731"/>
              <a:gd name="connsiteX2" fmla="*/ 13737 w 13803"/>
              <a:gd name="connsiteY2" fmla="*/ 2979 h 3731"/>
              <a:gd name="connsiteX3" fmla="*/ -66 w 13803"/>
              <a:gd name="connsiteY3" fmla="*/ 2528 h 3731"/>
              <a:gd name="connsiteX4" fmla="*/ -66 w 13803"/>
              <a:gd name="connsiteY4" fmla="*/ 2528 h 3731"/>
              <a:gd name="connsiteX5" fmla="*/ 13568 w 13803"/>
              <a:gd name="connsiteY5" fmla="*/ 2697 h 3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03" h="3731">
                <a:moveTo>
                  <a:pt x="13568" y="2697"/>
                </a:moveTo>
                <a:cubicBezTo>
                  <a:pt x="13286" y="1739"/>
                  <a:pt x="13061" y="782"/>
                  <a:pt x="12835" y="-120"/>
                </a:cubicBezTo>
                <a:cubicBezTo>
                  <a:pt x="13117" y="895"/>
                  <a:pt x="13455" y="1908"/>
                  <a:pt x="13737" y="2979"/>
                </a:cubicBezTo>
                <a:cubicBezTo>
                  <a:pt x="9168" y="3936"/>
                  <a:pt x="4430" y="3824"/>
                  <a:pt x="-66" y="2528"/>
                </a:cubicBezTo>
                <a:lnTo>
                  <a:pt x="-66" y="2528"/>
                </a:lnTo>
                <a:cubicBezTo>
                  <a:pt x="4401" y="3655"/>
                  <a:pt x="9078" y="3711"/>
                  <a:pt x="13568" y="2697"/>
                </a:cubicBezTo>
                <a:close/>
              </a:path>
            </a:pathLst>
          </a:custGeom>
          <a:solidFill>
            <a:srgbClr val="F2B602"/>
          </a:solidFill>
          <a:ln w="5633" cap="flat">
            <a:noFill/>
            <a:prstDash val="solid"/>
            <a:miter/>
          </a:ln>
        </p:spPr>
        <p:txBody>
          <a:bodyPr rtlCol="0" anchor="ctr"/>
          <a:lstStyle/>
          <a:p>
            <a:endParaRPr lang="fr-FR"/>
          </a:p>
        </p:txBody>
      </p:sp>
      <p:sp>
        <p:nvSpPr>
          <p:cNvPr id="349" name="Graphique 2">
            <a:extLst>
              <a:ext uri="{FF2B5EF4-FFF2-40B4-BE49-F238E27FC236}">
                <a16:creationId xmlns:a16="http://schemas.microsoft.com/office/drawing/2014/main" id="{FB8754BC-0738-476F-A33A-EDB5FA2A5ACF}"/>
              </a:ext>
            </a:extLst>
          </p:cNvPr>
          <p:cNvSpPr/>
          <p:nvPr/>
        </p:nvSpPr>
        <p:spPr>
          <a:xfrm>
            <a:off x="3442597" y="6653638"/>
            <a:ext cx="55099" cy="16842"/>
          </a:xfrm>
          <a:custGeom>
            <a:avLst/>
            <a:gdLst>
              <a:gd name="connsiteX0" fmla="*/ 6413 w 55099"/>
              <a:gd name="connsiteY0" fmla="*/ -120 h 16842"/>
              <a:gd name="connsiteX1" fmla="*/ 44836 w 55099"/>
              <a:gd name="connsiteY1" fmla="*/ 3598 h 16842"/>
              <a:gd name="connsiteX2" fmla="*/ 44160 w 55099"/>
              <a:gd name="connsiteY2" fmla="*/ 16443 h 16842"/>
              <a:gd name="connsiteX3" fmla="*/ 54808 w 55099"/>
              <a:gd name="connsiteY3" fmla="*/ 15993 h 16842"/>
              <a:gd name="connsiteX4" fmla="*/ 50470 w 55099"/>
              <a:gd name="connsiteY4" fmla="*/ 3430 h 16842"/>
              <a:gd name="connsiteX5" fmla="*/ 50470 w 55099"/>
              <a:gd name="connsiteY5" fmla="*/ 3430 h 16842"/>
              <a:gd name="connsiteX6" fmla="*/ 55033 w 55099"/>
              <a:gd name="connsiteY6" fmla="*/ 16274 h 16842"/>
              <a:gd name="connsiteX7" fmla="*/ -66 w 55099"/>
              <a:gd name="connsiteY7" fmla="*/ 11824 h 16842"/>
              <a:gd name="connsiteX8" fmla="*/ 779 w 55099"/>
              <a:gd name="connsiteY8" fmla="*/ 9119 h 16842"/>
              <a:gd name="connsiteX9" fmla="*/ 6413 w 55099"/>
              <a:gd name="connsiteY9" fmla="*/ -120 h 168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5099" h="16842">
                <a:moveTo>
                  <a:pt x="6413" y="-120"/>
                </a:moveTo>
                <a:cubicBezTo>
                  <a:pt x="19038" y="2584"/>
                  <a:pt x="31929" y="3824"/>
                  <a:pt x="44836" y="3598"/>
                </a:cubicBezTo>
                <a:lnTo>
                  <a:pt x="44160" y="16443"/>
                </a:lnTo>
                <a:cubicBezTo>
                  <a:pt x="47709" y="16443"/>
                  <a:pt x="51259" y="16443"/>
                  <a:pt x="54808" y="15993"/>
                </a:cubicBezTo>
                <a:cubicBezTo>
                  <a:pt x="54402" y="11542"/>
                  <a:pt x="52915" y="7204"/>
                  <a:pt x="50470" y="3430"/>
                </a:cubicBezTo>
                <a:lnTo>
                  <a:pt x="50470" y="3430"/>
                </a:lnTo>
                <a:cubicBezTo>
                  <a:pt x="53022" y="7260"/>
                  <a:pt x="54588" y="11711"/>
                  <a:pt x="55033" y="16274"/>
                </a:cubicBezTo>
                <a:cubicBezTo>
                  <a:pt x="36548" y="17570"/>
                  <a:pt x="17974" y="16049"/>
                  <a:pt x="-66" y="11824"/>
                </a:cubicBezTo>
                <a:cubicBezTo>
                  <a:pt x="165" y="10922"/>
                  <a:pt x="446" y="10021"/>
                  <a:pt x="779" y="9119"/>
                </a:cubicBezTo>
                <a:cubicBezTo>
                  <a:pt x="2063" y="5739"/>
                  <a:pt x="3973" y="2584"/>
                  <a:pt x="6413" y="-120"/>
                </a:cubicBezTo>
                <a:close/>
              </a:path>
            </a:pathLst>
          </a:custGeom>
          <a:solidFill>
            <a:srgbClr val="F2B602"/>
          </a:solidFill>
          <a:ln w="5633" cap="flat">
            <a:noFill/>
            <a:prstDash val="solid"/>
            <a:miter/>
          </a:ln>
        </p:spPr>
        <p:txBody>
          <a:bodyPr rtlCol="0" anchor="ctr"/>
          <a:lstStyle/>
          <a:p>
            <a:endParaRPr lang="fr-FR"/>
          </a:p>
        </p:txBody>
      </p:sp>
      <p:sp>
        <p:nvSpPr>
          <p:cNvPr id="350" name="Graphique 2">
            <a:extLst>
              <a:ext uri="{FF2B5EF4-FFF2-40B4-BE49-F238E27FC236}">
                <a16:creationId xmlns:a16="http://schemas.microsoft.com/office/drawing/2014/main" id="{FB8754BC-0738-476F-A33A-EDB5FA2A5ACF}"/>
              </a:ext>
            </a:extLst>
          </p:cNvPr>
          <p:cNvSpPr/>
          <p:nvPr/>
        </p:nvSpPr>
        <p:spPr>
          <a:xfrm>
            <a:off x="3330200" y="6582594"/>
            <a:ext cx="13127" cy="5183"/>
          </a:xfrm>
          <a:custGeom>
            <a:avLst/>
            <a:gdLst>
              <a:gd name="connsiteX0" fmla="*/ 13061 w 13127"/>
              <a:gd name="connsiteY0" fmla="*/ -120 h 5183"/>
              <a:gd name="connsiteX1" fmla="*/ 13061 w 13127"/>
              <a:gd name="connsiteY1" fmla="*/ -120 h 5183"/>
              <a:gd name="connsiteX2" fmla="*/ 13061 w 13127"/>
              <a:gd name="connsiteY2" fmla="*/ -120 h 5183"/>
              <a:gd name="connsiteX3" fmla="*/ 13061 w 13127"/>
              <a:gd name="connsiteY3" fmla="*/ -120 h 5183"/>
              <a:gd name="connsiteX4" fmla="*/ 948 w 13127"/>
              <a:gd name="connsiteY4" fmla="*/ 5064 h 5183"/>
              <a:gd name="connsiteX5" fmla="*/ -66 w 13127"/>
              <a:gd name="connsiteY5" fmla="*/ 3655 h 5183"/>
              <a:gd name="connsiteX6" fmla="*/ -66 w 13127"/>
              <a:gd name="connsiteY6" fmla="*/ 3655 h 5183"/>
              <a:gd name="connsiteX7" fmla="*/ 779 w 13127"/>
              <a:gd name="connsiteY7" fmla="*/ 4951 h 5183"/>
              <a:gd name="connsiteX8" fmla="*/ 13061 w 13127"/>
              <a:gd name="connsiteY8" fmla="*/ -120 h 5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127" h="5183">
                <a:moveTo>
                  <a:pt x="13061" y="-120"/>
                </a:moveTo>
                <a:lnTo>
                  <a:pt x="13061" y="-120"/>
                </a:lnTo>
                <a:lnTo>
                  <a:pt x="13061" y="-120"/>
                </a:lnTo>
                <a:lnTo>
                  <a:pt x="13061" y="-120"/>
                </a:lnTo>
                <a:cubicBezTo>
                  <a:pt x="8819" y="1064"/>
                  <a:pt x="4751" y="2810"/>
                  <a:pt x="948" y="5064"/>
                </a:cubicBezTo>
                <a:lnTo>
                  <a:pt x="-66" y="3655"/>
                </a:lnTo>
                <a:lnTo>
                  <a:pt x="-66" y="3655"/>
                </a:lnTo>
                <a:lnTo>
                  <a:pt x="779" y="4951"/>
                </a:lnTo>
                <a:cubicBezTo>
                  <a:pt x="4638" y="2753"/>
                  <a:pt x="8768" y="1064"/>
                  <a:pt x="13061" y="-120"/>
                </a:cubicBezTo>
                <a:close/>
              </a:path>
            </a:pathLst>
          </a:custGeom>
          <a:solidFill>
            <a:srgbClr val="F2B602"/>
          </a:solidFill>
          <a:ln w="5633" cap="flat">
            <a:noFill/>
            <a:prstDash val="solid"/>
            <a:miter/>
          </a:ln>
        </p:spPr>
        <p:txBody>
          <a:bodyPr rtlCol="0" anchor="ctr"/>
          <a:lstStyle/>
          <a:p>
            <a:endParaRPr lang="fr-FR"/>
          </a:p>
        </p:txBody>
      </p:sp>
      <p:sp>
        <p:nvSpPr>
          <p:cNvPr id="351" name="Graphique 2">
            <a:extLst>
              <a:ext uri="{FF2B5EF4-FFF2-40B4-BE49-F238E27FC236}">
                <a16:creationId xmlns:a16="http://schemas.microsoft.com/office/drawing/2014/main" id="{FB8754BC-0738-476F-A33A-EDB5FA2A5ACF}"/>
              </a:ext>
            </a:extLst>
          </p:cNvPr>
          <p:cNvSpPr/>
          <p:nvPr/>
        </p:nvSpPr>
        <p:spPr>
          <a:xfrm>
            <a:off x="3300781" y="6480733"/>
            <a:ext cx="19278" cy="51719"/>
          </a:xfrm>
          <a:custGeom>
            <a:avLst/>
            <a:gdLst>
              <a:gd name="connsiteX0" fmla="*/ 15381 w 19278"/>
              <a:gd name="connsiteY0" fmla="*/ 35374 h 51719"/>
              <a:gd name="connsiteX1" fmla="*/ 2536 w 19278"/>
              <a:gd name="connsiteY1" fmla="*/ 36951 h 51719"/>
              <a:gd name="connsiteX2" fmla="*/ -56 w 19278"/>
              <a:gd name="connsiteY2" fmla="*/ 3768 h 51719"/>
              <a:gd name="connsiteX3" fmla="*/ 13184 w 19278"/>
              <a:gd name="connsiteY3" fmla="*/ -120 h 51719"/>
              <a:gd name="connsiteX4" fmla="*/ 19212 w 19278"/>
              <a:gd name="connsiteY4" fmla="*/ 51600 h 51719"/>
              <a:gd name="connsiteX5" fmla="*/ 15381 w 19278"/>
              <a:gd name="connsiteY5" fmla="*/ 35374 h 5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278" h="51719">
                <a:moveTo>
                  <a:pt x="15381" y="35374"/>
                </a:moveTo>
                <a:lnTo>
                  <a:pt x="2536" y="36951"/>
                </a:lnTo>
                <a:cubicBezTo>
                  <a:pt x="694" y="25965"/>
                  <a:pt x="-174" y="14867"/>
                  <a:pt x="-56" y="3768"/>
                </a:cubicBezTo>
                <a:cubicBezTo>
                  <a:pt x="3961" y="1401"/>
                  <a:pt x="8514" y="49"/>
                  <a:pt x="13184" y="-120"/>
                </a:cubicBezTo>
                <a:cubicBezTo>
                  <a:pt x="12531" y="17345"/>
                  <a:pt x="14559" y="34754"/>
                  <a:pt x="19212" y="51600"/>
                </a:cubicBezTo>
                <a:cubicBezTo>
                  <a:pt x="17657" y="46247"/>
                  <a:pt x="16379" y="40839"/>
                  <a:pt x="15381" y="35374"/>
                </a:cubicBezTo>
                <a:close/>
              </a:path>
            </a:pathLst>
          </a:custGeom>
          <a:solidFill>
            <a:srgbClr val="F2B602"/>
          </a:solidFill>
          <a:ln w="5633" cap="flat">
            <a:noFill/>
            <a:prstDash val="solid"/>
            <a:miter/>
          </a:ln>
        </p:spPr>
        <p:txBody>
          <a:bodyPr rtlCol="0" anchor="ctr"/>
          <a:lstStyle/>
          <a:p>
            <a:endParaRPr lang="fr-FR"/>
          </a:p>
        </p:txBody>
      </p:sp>
      <p:sp>
        <p:nvSpPr>
          <p:cNvPr id="352" name="Graphique 2">
            <a:extLst>
              <a:ext uri="{FF2B5EF4-FFF2-40B4-BE49-F238E27FC236}">
                <a16:creationId xmlns:a16="http://schemas.microsoft.com/office/drawing/2014/main" id="{FB8754BC-0738-476F-A33A-EDB5FA2A5ACF}"/>
              </a:ext>
            </a:extLst>
          </p:cNvPr>
          <p:cNvSpPr/>
          <p:nvPr/>
        </p:nvSpPr>
        <p:spPr>
          <a:xfrm>
            <a:off x="3317130" y="6560678"/>
            <a:ext cx="24056" cy="22986"/>
          </a:xfrm>
          <a:custGeom>
            <a:avLst/>
            <a:gdLst>
              <a:gd name="connsiteX0" fmla="*/ 13512 w 24056"/>
              <a:gd name="connsiteY0" fmla="*/ -120 h 22986"/>
              <a:gd name="connsiteX1" fmla="*/ 23990 w 24056"/>
              <a:gd name="connsiteY1" fmla="*/ 18641 h 22986"/>
              <a:gd name="connsiteX2" fmla="*/ 23990 w 24056"/>
              <a:gd name="connsiteY2" fmla="*/ 18641 h 22986"/>
              <a:gd name="connsiteX3" fmla="*/ 21737 w 24056"/>
              <a:gd name="connsiteY3" fmla="*/ 14922 h 22986"/>
              <a:gd name="connsiteX4" fmla="*/ 11202 w 24056"/>
              <a:gd name="connsiteY4" fmla="*/ 22866 h 22986"/>
              <a:gd name="connsiteX5" fmla="*/ -66 w 24056"/>
              <a:gd name="connsiteY5" fmla="*/ 2246 h 22986"/>
              <a:gd name="connsiteX6" fmla="*/ 13512 w 24056"/>
              <a:gd name="connsiteY6" fmla="*/ -120 h 229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056" h="22986">
                <a:moveTo>
                  <a:pt x="13512" y="-120"/>
                </a:moveTo>
                <a:cubicBezTo>
                  <a:pt x="16633" y="6359"/>
                  <a:pt x="20131" y="12612"/>
                  <a:pt x="23990" y="18641"/>
                </a:cubicBezTo>
                <a:lnTo>
                  <a:pt x="23990" y="18641"/>
                </a:lnTo>
                <a:cubicBezTo>
                  <a:pt x="23202" y="17402"/>
                  <a:pt x="22469" y="16162"/>
                  <a:pt x="21737" y="14922"/>
                </a:cubicBezTo>
                <a:lnTo>
                  <a:pt x="11202" y="22866"/>
                </a:lnTo>
                <a:cubicBezTo>
                  <a:pt x="7027" y="16218"/>
                  <a:pt x="3263" y="9345"/>
                  <a:pt x="-66" y="2246"/>
                </a:cubicBezTo>
                <a:cubicBezTo>
                  <a:pt x="4542" y="2077"/>
                  <a:pt x="9111" y="1289"/>
                  <a:pt x="13512" y="-120"/>
                </a:cubicBezTo>
                <a:close/>
              </a:path>
            </a:pathLst>
          </a:custGeom>
          <a:solidFill>
            <a:srgbClr val="F2B602"/>
          </a:solidFill>
          <a:ln w="5633" cap="flat">
            <a:noFill/>
            <a:prstDash val="solid"/>
            <a:miter/>
          </a:ln>
        </p:spPr>
        <p:txBody>
          <a:bodyPr rtlCol="0" anchor="ctr"/>
          <a:lstStyle/>
          <a:p>
            <a:endParaRPr lang="fr-FR"/>
          </a:p>
        </p:txBody>
      </p:sp>
      <p:sp>
        <p:nvSpPr>
          <p:cNvPr id="353" name="Graphique 2">
            <a:extLst>
              <a:ext uri="{FF2B5EF4-FFF2-40B4-BE49-F238E27FC236}">
                <a16:creationId xmlns:a16="http://schemas.microsoft.com/office/drawing/2014/main" id="{FB8754BC-0738-476F-A33A-EDB5FA2A5ACF}"/>
              </a:ext>
            </a:extLst>
          </p:cNvPr>
          <p:cNvSpPr/>
          <p:nvPr/>
        </p:nvSpPr>
        <p:spPr>
          <a:xfrm>
            <a:off x="3347384" y="6606866"/>
            <a:ext cx="39194" cy="34828"/>
          </a:xfrm>
          <a:custGeom>
            <a:avLst/>
            <a:gdLst>
              <a:gd name="connsiteX0" fmla="*/ 29906 w 39194"/>
              <a:gd name="connsiteY0" fmla="*/ 28905 h 34828"/>
              <a:gd name="connsiteX1" fmla="*/ 38188 w 39194"/>
              <a:gd name="connsiteY1" fmla="*/ 34539 h 34828"/>
              <a:gd name="connsiteX2" fmla="*/ 37456 w 39194"/>
              <a:gd name="connsiteY2" fmla="*/ 18370 h 34828"/>
              <a:gd name="connsiteX3" fmla="*/ 37456 w 39194"/>
              <a:gd name="connsiteY3" fmla="*/ 18370 h 34828"/>
              <a:gd name="connsiteX4" fmla="*/ 38301 w 39194"/>
              <a:gd name="connsiteY4" fmla="*/ 34708 h 34828"/>
              <a:gd name="connsiteX5" fmla="*/ -66 w 39194"/>
              <a:gd name="connsiteY5" fmla="*/ 2201 h 34828"/>
              <a:gd name="connsiteX6" fmla="*/ 16216 w 39194"/>
              <a:gd name="connsiteY6" fmla="*/ 341 h 34828"/>
              <a:gd name="connsiteX7" fmla="*/ 30582 w 39194"/>
              <a:gd name="connsiteY7" fmla="*/ 13130 h 348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194" h="34828">
                <a:moveTo>
                  <a:pt x="29906" y="28905"/>
                </a:moveTo>
                <a:cubicBezTo>
                  <a:pt x="32610" y="30821"/>
                  <a:pt x="35371" y="32679"/>
                  <a:pt x="38188" y="34539"/>
                </a:cubicBezTo>
                <a:cubicBezTo>
                  <a:pt x="39557" y="29186"/>
                  <a:pt x="39298" y="23553"/>
                  <a:pt x="37456" y="18370"/>
                </a:cubicBezTo>
                <a:lnTo>
                  <a:pt x="37456" y="18370"/>
                </a:lnTo>
                <a:cubicBezTo>
                  <a:pt x="39349" y="23609"/>
                  <a:pt x="39642" y="29299"/>
                  <a:pt x="38301" y="34708"/>
                </a:cubicBezTo>
                <a:cubicBezTo>
                  <a:pt x="24064" y="25693"/>
                  <a:pt x="11151" y="14764"/>
                  <a:pt x="-66" y="2201"/>
                </a:cubicBezTo>
                <a:cubicBezTo>
                  <a:pt x="5055" y="3"/>
                  <a:pt x="10723" y="-673"/>
                  <a:pt x="16216" y="341"/>
                </a:cubicBezTo>
                <a:cubicBezTo>
                  <a:pt x="20745" y="4905"/>
                  <a:pt x="25545" y="9130"/>
                  <a:pt x="30582" y="13130"/>
                </a:cubicBezTo>
                <a:close/>
              </a:path>
            </a:pathLst>
          </a:custGeom>
          <a:solidFill>
            <a:srgbClr val="F2B602"/>
          </a:solidFill>
          <a:ln w="5633" cap="flat">
            <a:noFill/>
            <a:prstDash val="solid"/>
            <a:miter/>
          </a:ln>
        </p:spPr>
        <p:txBody>
          <a:bodyPr rtlCol="0" anchor="ctr"/>
          <a:lstStyle/>
          <a:p>
            <a:endParaRPr lang="fr-FR"/>
          </a:p>
        </p:txBody>
      </p:sp>
      <p:sp>
        <p:nvSpPr>
          <p:cNvPr id="354" name="Graphique 2">
            <a:extLst>
              <a:ext uri="{FF2B5EF4-FFF2-40B4-BE49-F238E27FC236}">
                <a16:creationId xmlns:a16="http://schemas.microsoft.com/office/drawing/2014/main" id="{FB8754BC-0738-476F-A33A-EDB5FA2A5ACF}"/>
              </a:ext>
            </a:extLst>
          </p:cNvPr>
          <p:cNvSpPr/>
          <p:nvPr/>
        </p:nvSpPr>
        <p:spPr>
          <a:xfrm>
            <a:off x="3409188" y="6645637"/>
            <a:ext cx="13183" cy="12056"/>
          </a:xfrm>
          <a:custGeom>
            <a:avLst/>
            <a:gdLst>
              <a:gd name="connsiteX0" fmla="*/ 8159 w 13183"/>
              <a:gd name="connsiteY0" fmla="*/ 11768 h 12056"/>
              <a:gd name="connsiteX1" fmla="*/ 9399 w 13183"/>
              <a:gd name="connsiteY1" fmla="*/ 7768 h 12056"/>
              <a:gd name="connsiteX2" fmla="*/ 13117 w 13183"/>
              <a:gd name="connsiteY2" fmla="*/ -120 h 12056"/>
              <a:gd name="connsiteX3" fmla="*/ 13117 w 13183"/>
              <a:gd name="connsiteY3" fmla="*/ -120 h 12056"/>
              <a:gd name="connsiteX4" fmla="*/ 9286 w 13183"/>
              <a:gd name="connsiteY4" fmla="*/ 7936 h 12056"/>
              <a:gd name="connsiteX5" fmla="*/ 8047 w 13183"/>
              <a:gd name="connsiteY5" fmla="*/ 11937 h 12056"/>
              <a:gd name="connsiteX6" fmla="*/ 8047 w 13183"/>
              <a:gd name="connsiteY6" fmla="*/ 11937 h 12056"/>
              <a:gd name="connsiteX7" fmla="*/ -66 w 13183"/>
              <a:gd name="connsiteY7" fmla="*/ 8500 h 12056"/>
              <a:gd name="connsiteX8" fmla="*/ -66 w 13183"/>
              <a:gd name="connsiteY8" fmla="*/ 8500 h 12056"/>
              <a:gd name="connsiteX9" fmla="*/ 8159 w 13183"/>
              <a:gd name="connsiteY9" fmla="*/ 11768 h 12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183" h="12056">
                <a:moveTo>
                  <a:pt x="8159" y="11768"/>
                </a:moveTo>
                <a:cubicBezTo>
                  <a:pt x="8486" y="10416"/>
                  <a:pt x="8903" y="9063"/>
                  <a:pt x="9399" y="7768"/>
                </a:cubicBezTo>
                <a:cubicBezTo>
                  <a:pt x="10407" y="5064"/>
                  <a:pt x="11652" y="2415"/>
                  <a:pt x="13117" y="-120"/>
                </a:cubicBezTo>
                <a:lnTo>
                  <a:pt x="13117" y="-120"/>
                </a:lnTo>
                <a:cubicBezTo>
                  <a:pt x="11619" y="2472"/>
                  <a:pt x="10334" y="5176"/>
                  <a:pt x="9286" y="7936"/>
                </a:cubicBezTo>
                <a:cubicBezTo>
                  <a:pt x="8835" y="9233"/>
                  <a:pt x="8441" y="10585"/>
                  <a:pt x="8047" y="11937"/>
                </a:cubicBezTo>
                <a:lnTo>
                  <a:pt x="8047" y="11937"/>
                </a:lnTo>
                <a:cubicBezTo>
                  <a:pt x="5342" y="10866"/>
                  <a:pt x="2413" y="9739"/>
                  <a:pt x="-66" y="8500"/>
                </a:cubicBezTo>
                <a:lnTo>
                  <a:pt x="-66" y="8500"/>
                </a:lnTo>
                <a:cubicBezTo>
                  <a:pt x="2751" y="9570"/>
                  <a:pt x="5455" y="10697"/>
                  <a:pt x="8159" y="11768"/>
                </a:cubicBezTo>
                <a:close/>
              </a:path>
            </a:pathLst>
          </a:custGeom>
          <a:solidFill>
            <a:srgbClr val="F2B602"/>
          </a:solidFill>
          <a:ln w="5633" cap="flat">
            <a:noFill/>
            <a:prstDash val="solid"/>
            <a:miter/>
          </a:ln>
        </p:spPr>
        <p:txBody>
          <a:bodyPr rtlCol="0" anchor="ctr"/>
          <a:lstStyle/>
          <a:p>
            <a:endParaRPr lang="fr-FR"/>
          </a:p>
        </p:txBody>
      </p:sp>
      <p:sp>
        <p:nvSpPr>
          <p:cNvPr id="355" name="Graphique 2">
            <a:extLst>
              <a:ext uri="{FF2B5EF4-FFF2-40B4-BE49-F238E27FC236}">
                <a16:creationId xmlns:a16="http://schemas.microsoft.com/office/drawing/2014/main" id="{FB8754BC-0738-476F-A33A-EDB5FA2A5ACF}"/>
              </a:ext>
            </a:extLst>
          </p:cNvPr>
          <p:cNvSpPr/>
          <p:nvPr/>
        </p:nvSpPr>
        <p:spPr>
          <a:xfrm>
            <a:off x="3324679" y="6482536"/>
            <a:ext cx="563" cy="5633"/>
          </a:xfrm>
          <a:custGeom>
            <a:avLst/>
            <a:gdLst>
              <a:gd name="connsiteX0" fmla="*/ 497 w 563"/>
              <a:gd name="connsiteY0" fmla="*/ -120 h 5633"/>
              <a:gd name="connsiteX1" fmla="*/ -66 w 563"/>
              <a:gd name="connsiteY1" fmla="*/ -120 h 5633"/>
            </a:gdLst>
            <a:ahLst/>
            <a:cxnLst>
              <a:cxn ang="0">
                <a:pos x="connsiteX0" y="connsiteY0"/>
              </a:cxn>
              <a:cxn ang="0">
                <a:pos x="connsiteX1" y="connsiteY1"/>
              </a:cxn>
            </a:cxnLst>
            <a:rect l="l" t="t" r="r" b="b"/>
            <a:pathLst>
              <a:path w="563" h="5633">
                <a:moveTo>
                  <a:pt x="497" y="-120"/>
                </a:moveTo>
                <a:lnTo>
                  <a:pt x="-66" y="-120"/>
                </a:lnTo>
                <a:close/>
              </a:path>
            </a:pathLst>
          </a:custGeom>
          <a:solidFill>
            <a:srgbClr val="F2B602"/>
          </a:solidFill>
          <a:ln w="5633" cap="flat">
            <a:noFill/>
            <a:prstDash val="solid"/>
            <a:miter/>
          </a:ln>
        </p:spPr>
        <p:txBody>
          <a:bodyPr rtlCol="0" anchor="ctr"/>
          <a:lstStyle/>
          <a:p>
            <a:endParaRPr lang="fr-FR"/>
          </a:p>
        </p:txBody>
      </p:sp>
      <p:sp>
        <p:nvSpPr>
          <p:cNvPr id="356" name="Graphique 2">
            <a:extLst>
              <a:ext uri="{FF2B5EF4-FFF2-40B4-BE49-F238E27FC236}">
                <a16:creationId xmlns:a16="http://schemas.microsoft.com/office/drawing/2014/main" id="{FB8754BC-0738-476F-A33A-EDB5FA2A5ACF}"/>
              </a:ext>
            </a:extLst>
          </p:cNvPr>
          <p:cNvSpPr/>
          <p:nvPr/>
        </p:nvSpPr>
        <p:spPr>
          <a:xfrm>
            <a:off x="3326031" y="6455775"/>
            <a:ext cx="901" cy="5633"/>
          </a:xfrm>
          <a:custGeom>
            <a:avLst/>
            <a:gdLst>
              <a:gd name="connsiteX0" fmla="*/ 835 w 901"/>
              <a:gd name="connsiteY0" fmla="*/ -120 h 5633"/>
              <a:gd name="connsiteX1" fmla="*/ -66 w 901"/>
              <a:gd name="connsiteY1" fmla="*/ -120 h 5633"/>
            </a:gdLst>
            <a:ahLst/>
            <a:cxnLst>
              <a:cxn ang="0">
                <a:pos x="connsiteX0" y="connsiteY0"/>
              </a:cxn>
              <a:cxn ang="0">
                <a:pos x="connsiteX1" y="connsiteY1"/>
              </a:cxn>
            </a:cxnLst>
            <a:rect l="l" t="t" r="r" b="b"/>
            <a:pathLst>
              <a:path w="901" h="5633">
                <a:moveTo>
                  <a:pt x="835" y="-120"/>
                </a:moveTo>
                <a:lnTo>
                  <a:pt x="-66" y="-120"/>
                </a:lnTo>
                <a:close/>
              </a:path>
            </a:pathLst>
          </a:custGeom>
          <a:solidFill>
            <a:srgbClr val="F2B602"/>
          </a:solidFill>
          <a:ln w="5633" cap="flat">
            <a:noFill/>
            <a:prstDash val="solid"/>
            <a:miter/>
          </a:ln>
        </p:spPr>
        <p:txBody>
          <a:bodyPr rtlCol="0" anchor="ctr"/>
          <a:lstStyle/>
          <a:p>
            <a:endParaRPr lang="fr-FR"/>
          </a:p>
        </p:txBody>
      </p:sp>
      <p:sp>
        <p:nvSpPr>
          <p:cNvPr id="357" name="Graphique 2">
            <a:extLst>
              <a:ext uri="{FF2B5EF4-FFF2-40B4-BE49-F238E27FC236}">
                <a16:creationId xmlns:a16="http://schemas.microsoft.com/office/drawing/2014/main" id="{FB8754BC-0738-476F-A33A-EDB5FA2A5ACF}"/>
              </a:ext>
            </a:extLst>
          </p:cNvPr>
          <p:cNvSpPr/>
          <p:nvPr/>
        </p:nvSpPr>
        <p:spPr>
          <a:xfrm>
            <a:off x="3300172" y="6456394"/>
            <a:ext cx="507" cy="5633"/>
          </a:xfrm>
          <a:custGeom>
            <a:avLst/>
            <a:gdLst>
              <a:gd name="connsiteX0" fmla="*/ 441 w 507"/>
              <a:gd name="connsiteY0" fmla="*/ -120 h 5633"/>
              <a:gd name="connsiteX1" fmla="*/ -66 w 507"/>
              <a:gd name="connsiteY1" fmla="*/ -120 h 5633"/>
            </a:gdLst>
            <a:ahLst/>
            <a:cxnLst>
              <a:cxn ang="0">
                <a:pos x="connsiteX0" y="connsiteY0"/>
              </a:cxn>
              <a:cxn ang="0">
                <a:pos x="connsiteX1" y="connsiteY1"/>
              </a:cxn>
            </a:cxnLst>
            <a:rect l="l" t="t" r="r" b="b"/>
            <a:pathLst>
              <a:path w="507" h="5633">
                <a:moveTo>
                  <a:pt x="441" y="-120"/>
                </a:moveTo>
                <a:lnTo>
                  <a:pt x="-66" y="-120"/>
                </a:lnTo>
                <a:close/>
              </a:path>
            </a:pathLst>
          </a:custGeom>
          <a:solidFill>
            <a:srgbClr val="F2B602"/>
          </a:solidFill>
          <a:ln w="5633" cap="flat">
            <a:noFill/>
            <a:prstDash val="solid"/>
            <a:miter/>
          </a:ln>
        </p:spPr>
        <p:txBody>
          <a:bodyPr rtlCol="0" anchor="ctr"/>
          <a:lstStyle/>
          <a:p>
            <a:endParaRPr lang="fr-FR"/>
          </a:p>
        </p:txBody>
      </p:sp>
      <p:sp>
        <p:nvSpPr>
          <p:cNvPr id="358" name="Graphique 2">
            <a:extLst>
              <a:ext uri="{FF2B5EF4-FFF2-40B4-BE49-F238E27FC236}">
                <a16:creationId xmlns:a16="http://schemas.microsoft.com/office/drawing/2014/main" id="{FB8754BC-0738-476F-A33A-EDB5FA2A5ACF}"/>
              </a:ext>
            </a:extLst>
          </p:cNvPr>
          <p:cNvSpPr/>
          <p:nvPr/>
        </p:nvSpPr>
        <p:spPr>
          <a:xfrm>
            <a:off x="3321017" y="6481578"/>
            <a:ext cx="1126" cy="5633"/>
          </a:xfrm>
          <a:custGeom>
            <a:avLst/>
            <a:gdLst>
              <a:gd name="connsiteX0" fmla="*/ 1060 w 1126"/>
              <a:gd name="connsiteY0" fmla="*/ -120 h 5633"/>
              <a:gd name="connsiteX1" fmla="*/ -66 w 1126"/>
              <a:gd name="connsiteY1" fmla="*/ -120 h 5633"/>
            </a:gdLst>
            <a:ahLst/>
            <a:cxnLst>
              <a:cxn ang="0">
                <a:pos x="connsiteX0" y="connsiteY0"/>
              </a:cxn>
              <a:cxn ang="0">
                <a:pos x="connsiteX1" y="connsiteY1"/>
              </a:cxn>
            </a:cxnLst>
            <a:rect l="l" t="t" r="r" b="b"/>
            <a:pathLst>
              <a:path w="1126" h="5633">
                <a:moveTo>
                  <a:pt x="1060" y="-120"/>
                </a:moveTo>
                <a:lnTo>
                  <a:pt x="-66" y="-120"/>
                </a:lnTo>
                <a:close/>
              </a:path>
            </a:pathLst>
          </a:custGeom>
          <a:solidFill>
            <a:srgbClr val="F2B602"/>
          </a:solidFill>
          <a:ln w="5633" cap="flat">
            <a:noFill/>
            <a:prstDash val="solid"/>
            <a:miter/>
          </a:ln>
        </p:spPr>
        <p:txBody>
          <a:bodyPr rtlCol="0" anchor="ctr"/>
          <a:lstStyle/>
          <a:p>
            <a:endParaRPr lang="fr-FR"/>
          </a:p>
        </p:txBody>
      </p:sp>
      <p:sp>
        <p:nvSpPr>
          <p:cNvPr id="359" name="Graphique 2">
            <a:extLst>
              <a:ext uri="{FF2B5EF4-FFF2-40B4-BE49-F238E27FC236}">
                <a16:creationId xmlns:a16="http://schemas.microsoft.com/office/drawing/2014/main" id="{FB8754BC-0738-476F-A33A-EDB5FA2A5ACF}"/>
              </a:ext>
            </a:extLst>
          </p:cNvPr>
          <p:cNvSpPr/>
          <p:nvPr/>
        </p:nvSpPr>
        <p:spPr>
          <a:xfrm>
            <a:off x="3314031" y="6480733"/>
            <a:ext cx="5633" cy="5633"/>
          </a:xfrm>
          <a:custGeom>
            <a:avLst/>
            <a:gdLst>
              <a:gd name="connsiteX0" fmla="*/ -66 w 5633"/>
              <a:gd name="connsiteY0" fmla="*/ -120 h 5633"/>
              <a:gd name="connsiteX1" fmla="*/ -66 w 5633"/>
              <a:gd name="connsiteY1" fmla="*/ -120 h 5633"/>
              <a:gd name="connsiteX2" fmla="*/ -66 w 5633"/>
              <a:gd name="connsiteY2" fmla="*/ -120 h 5633"/>
            </a:gdLst>
            <a:ahLst/>
            <a:cxnLst>
              <a:cxn ang="0">
                <a:pos x="connsiteX0" y="connsiteY0"/>
              </a:cxn>
              <a:cxn ang="0">
                <a:pos x="connsiteX1" y="connsiteY1"/>
              </a:cxn>
              <a:cxn ang="0">
                <a:pos x="connsiteX2" y="connsiteY2"/>
              </a:cxn>
            </a:cxnLst>
            <a:rect l="l" t="t" r="r" b="b"/>
            <a:pathLst>
              <a:path w="5633" h="5633">
                <a:moveTo>
                  <a:pt x="-66" y="-120"/>
                </a:moveTo>
                <a:lnTo>
                  <a:pt x="-66" y="-120"/>
                </a:lnTo>
                <a:lnTo>
                  <a:pt x="-66" y="-120"/>
                </a:lnTo>
                <a:close/>
              </a:path>
            </a:pathLst>
          </a:custGeom>
          <a:solidFill>
            <a:srgbClr val="F2B602"/>
          </a:solidFill>
          <a:ln w="5633" cap="flat">
            <a:noFill/>
            <a:prstDash val="solid"/>
            <a:miter/>
          </a:ln>
        </p:spPr>
        <p:txBody>
          <a:bodyPr rtlCol="0" anchor="ctr"/>
          <a:lstStyle/>
          <a:p>
            <a:endParaRPr lang="fr-FR"/>
          </a:p>
        </p:txBody>
      </p:sp>
      <p:sp>
        <p:nvSpPr>
          <p:cNvPr id="360" name="Graphique 2">
            <a:extLst>
              <a:ext uri="{FF2B5EF4-FFF2-40B4-BE49-F238E27FC236}">
                <a16:creationId xmlns:a16="http://schemas.microsoft.com/office/drawing/2014/main" id="{FB8754BC-0738-476F-A33A-EDB5FA2A5ACF}"/>
              </a:ext>
            </a:extLst>
          </p:cNvPr>
          <p:cNvSpPr/>
          <p:nvPr/>
        </p:nvSpPr>
        <p:spPr>
          <a:xfrm>
            <a:off x="3321130" y="6457127"/>
            <a:ext cx="48369" cy="103551"/>
          </a:xfrm>
          <a:custGeom>
            <a:avLst/>
            <a:gdLst>
              <a:gd name="connsiteX0" fmla="*/ 9230 w 48369"/>
              <a:gd name="connsiteY0" fmla="*/ 75037 h 103551"/>
              <a:gd name="connsiteX1" fmla="*/ 17326 w 48369"/>
              <a:gd name="connsiteY1" fmla="*/ 36050 h 103551"/>
              <a:gd name="connsiteX2" fmla="*/ 7258 w 48369"/>
              <a:gd name="connsiteY2" fmla="*/ 26754 h 103551"/>
              <a:gd name="connsiteX3" fmla="*/ 10695 w 48369"/>
              <a:gd name="connsiteY3" fmla="*/ -120 h 103551"/>
              <a:gd name="connsiteX4" fmla="*/ 45681 w 48369"/>
              <a:gd name="connsiteY4" fmla="*/ 68051 h 103551"/>
              <a:gd name="connsiteX5" fmla="*/ 23483 w 48369"/>
              <a:gd name="connsiteY5" fmla="*/ 97009 h 103551"/>
              <a:gd name="connsiteX6" fmla="*/ 9511 w 48369"/>
              <a:gd name="connsiteY6" fmla="*/ 103432 h 103551"/>
              <a:gd name="connsiteX7" fmla="*/ -66 w 48369"/>
              <a:gd name="connsiteY7" fmla="*/ 78867 h 103551"/>
              <a:gd name="connsiteX8" fmla="*/ 9230 w 48369"/>
              <a:gd name="connsiteY8" fmla="*/ 75037 h 1035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8369" h="103551">
                <a:moveTo>
                  <a:pt x="9230" y="75037"/>
                </a:moveTo>
                <a:cubicBezTo>
                  <a:pt x="22238" y="66473"/>
                  <a:pt x="25861" y="49064"/>
                  <a:pt x="17326" y="36050"/>
                </a:cubicBezTo>
                <a:cubicBezTo>
                  <a:pt x="14785" y="32163"/>
                  <a:pt x="11326" y="28951"/>
                  <a:pt x="7258" y="26754"/>
                </a:cubicBezTo>
                <a:lnTo>
                  <a:pt x="10695" y="-120"/>
                </a:lnTo>
                <a:cubicBezTo>
                  <a:pt x="39191" y="9063"/>
                  <a:pt x="54853" y="39599"/>
                  <a:pt x="45681" y="68051"/>
                </a:cubicBezTo>
                <a:cubicBezTo>
                  <a:pt x="41850" y="79994"/>
                  <a:pt x="34002" y="90191"/>
                  <a:pt x="23483" y="97009"/>
                </a:cubicBezTo>
                <a:cubicBezTo>
                  <a:pt x="19162" y="99826"/>
                  <a:pt x="14458" y="101967"/>
                  <a:pt x="9511" y="103432"/>
                </a:cubicBezTo>
                <a:cubicBezTo>
                  <a:pt x="5703" y="95488"/>
                  <a:pt x="2503" y="87262"/>
                  <a:pt x="-66" y="78867"/>
                </a:cubicBezTo>
                <a:cubicBezTo>
                  <a:pt x="3230" y="78135"/>
                  <a:pt x="6373" y="76839"/>
                  <a:pt x="9230" y="75037"/>
                </a:cubicBezTo>
                <a:close/>
              </a:path>
            </a:pathLst>
          </a:custGeom>
          <a:solidFill>
            <a:srgbClr val="F2B602"/>
          </a:solidFill>
          <a:ln w="5633" cap="flat">
            <a:noFill/>
            <a:prstDash val="solid"/>
            <a:miter/>
          </a:ln>
        </p:spPr>
        <p:txBody>
          <a:bodyPr rtlCol="0" anchor="ctr"/>
          <a:lstStyle/>
          <a:p>
            <a:endParaRPr lang="fr-FR"/>
          </a:p>
        </p:txBody>
      </p:sp>
      <p:sp>
        <p:nvSpPr>
          <p:cNvPr id="361" name="Graphique 2">
            <a:extLst>
              <a:ext uri="{FF2B5EF4-FFF2-40B4-BE49-F238E27FC236}">
                <a16:creationId xmlns:a16="http://schemas.microsoft.com/office/drawing/2014/main" id="{FB8754BC-0738-476F-A33A-EDB5FA2A5ACF}"/>
              </a:ext>
            </a:extLst>
          </p:cNvPr>
          <p:cNvSpPr/>
          <p:nvPr/>
        </p:nvSpPr>
        <p:spPr>
          <a:xfrm>
            <a:off x="3315665" y="6480846"/>
            <a:ext cx="2704" cy="5633"/>
          </a:xfrm>
          <a:custGeom>
            <a:avLst/>
            <a:gdLst>
              <a:gd name="connsiteX0" fmla="*/ 2638 w 2704"/>
              <a:gd name="connsiteY0" fmla="*/ -120 h 5633"/>
              <a:gd name="connsiteX1" fmla="*/ -66 w 2704"/>
              <a:gd name="connsiteY1" fmla="*/ -120 h 5633"/>
            </a:gdLst>
            <a:ahLst/>
            <a:cxnLst>
              <a:cxn ang="0">
                <a:pos x="connsiteX0" y="connsiteY0"/>
              </a:cxn>
              <a:cxn ang="0">
                <a:pos x="connsiteX1" y="connsiteY1"/>
              </a:cxn>
            </a:cxnLst>
            <a:rect l="l" t="t" r="r" b="b"/>
            <a:pathLst>
              <a:path w="2704" h="5633">
                <a:moveTo>
                  <a:pt x="2638" y="-120"/>
                </a:moveTo>
                <a:lnTo>
                  <a:pt x="-66" y="-120"/>
                </a:lnTo>
                <a:close/>
              </a:path>
            </a:pathLst>
          </a:custGeom>
          <a:solidFill>
            <a:srgbClr val="F2B602"/>
          </a:solidFill>
          <a:ln w="5633" cap="flat">
            <a:noFill/>
            <a:prstDash val="solid"/>
            <a:miter/>
          </a:ln>
        </p:spPr>
        <p:txBody>
          <a:bodyPr rtlCol="0" anchor="ctr"/>
          <a:lstStyle/>
          <a:p>
            <a:endParaRPr lang="fr-FR"/>
          </a:p>
        </p:txBody>
      </p:sp>
      <p:sp>
        <p:nvSpPr>
          <p:cNvPr id="362" name="Graphique 2">
            <a:extLst>
              <a:ext uri="{FF2B5EF4-FFF2-40B4-BE49-F238E27FC236}">
                <a16:creationId xmlns:a16="http://schemas.microsoft.com/office/drawing/2014/main" id="{FB8754BC-0738-476F-A33A-EDB5FA2A5ACF}"/>
              </a:ext>
            </a:extLst>
          </p:cNvPr>
          <p:cNvSpPr/>
          <p:nvPr/>
        </p:nvSpPr>
        <p:spPr>
          <a:xfrm>
            <a:off x="3330482" y="6456732"/>
            <a:ext cx="1408" cy="394"/>
          </a:xfrm>
          <a:custGeom>
            <a:avLst/>
            <a:gdLst>
              <a:gd name="connsiteX0" fmla="*/ 1342 w 1408"/>
              <a:gd name="connsiteY0" fmla="*/ 275 h 394"/>
              <a:gd name="connsiteX1" fmla="*/ -66 w 1408"/>
              <a:gd name="connsiteY1" fmla="*/ -120 h 394"/>
            </a:gdLst>
            <a:ahLst/>
            <a:cxnLst>
              <a:cxn ang="0">
                <a:pos x="connsiteX0" y="connsiteY0"/>
              </a:cxn>
              <a:cxn ang="0">
                <a:pos x="connsiteX1" y="connsiteY1"/>
              </a:cxn>
            </a:cxnLst>
            <a:rect l="l" t="t" r="r" b="b"/>
            <a:pathLst>
              <a:path w="1408" h="394">
                <a:moveTo>
                  <a:pt x="1342" y="275"/>
                </a:moveTo>
                <a:lnTo>
                  <a:pt x="-66" y="-120"/>
                </a:lnTo>
                <a:close/>
              </a:path>
            </a:pathLst>
          </a:custGeom>
          <a:solidFill>
            <a:srgbClr val="F2B602"/>
          </a:solidFill>
          <a:ln w="5633" cap="flat">
            <a:noFill/>
            <a:prstDash val="solid"/>
            <a:miter/>
          </a:ln>
        </p:spPr>
        <p:txBody>
          <a:bodyPr rtlCol="0" anchor="ctr"/>
          <a:lstStyle/>
          <a:p>
            <a:endParaRPr lang="fr-FR"/>
          </a:p>
        </p:txBody>
      </p:sp>
      <p:sp>
        <p:nvSpPr>
          <p:cNvPr id="363" name="Graphique 2">
            <a:extLst>
              <a:ext uri="{FF2B5EF4-FFF2-40B4-BE49-F238E27FC236}">
                <a16:creationId xmlns:a16="http://schemas.microsoft.com/office/drawing/2014/main" id="{FB8754BC-0738-476F-A33A-EDB5FA2A5ACF}"/>
              </a:ext>
            </a:extLst>
          </p:cNvPr>
          <p:cNvSpPr/>
          <p:nvPr/>
        </p:nvSpPr>
        <p:spPr>
          <a:xfrm>
            <a:off x="3260896" y="6455944"/>
            <a:ext cx="56346" cy="107025"/>
          </a:xfrm>
          <a:custGeom>
            <a:avLst/>
            <a:gdLst>
              <a:gd name="connsiteX0" fmla="*/ 38928 w 56346"/>
              <a:gd name="connsiteY0" fmla="*/ 28951 h 107025"/>
              <a:gd name="connsiteX1" fmla="*/ 30572 w 56346"/>
              <a:gd name="connsiteY1" fmla="*/ 67881 h 107025"/>
              <a:gd name="connsiteX2" fmla="*/ 46364 w 56346"/>
              <a:gd name="connsiteY2" fmla="*/ 79656 h 107025"/>
              <a:gd name="connsiteX3" fmla="*/ 56280 w 56346"/>
              <a:gd name="connsiteY3" fmla="*/ 106868 h 107025"/>
              <a:gd name="connsiteX4" fmla="*/ 18983 w 56346"/>
              <a:gd name="connsiteY4" fmla="*/ 94023 h 107025"/>
              <a:gd name="connsiteX5" fmla="*/ 30251 w 56346"/>
              <a:gd name="connsiteY5" fmla="*/ 87431 h 107025"/>
              <a:gd name="connsiteX6" fmla="*/ 32612 w 56346"/>
              <a:gd name="connsiteY6" fmla="*/ 78586 h 107025"/>
              <a:gd name="connsiteX7" fmla="*/ 32167 w 56346"/>
              <a:gd name="connsiteY7" fmla="*/ 77909 h 107025"/>
              <a:gd name="connsiteX8" fmla="*/ 18420 w 56346"/>
              <a:gd name="connsiteY8" fmla="*/ 59261 h 107025"/>
              <a:gd name="connsiteX9" fmla="*/ 9575 w 56346"/>
              <a:gd name="connsiteY9" fmla="*/ 57627 h 107025"/>
              <a:gd name="connsiteX10" fmla="*/ 955 w 56346"/>
              <a:gd name="connsiteY10" fmla="*/ 63261 h 107025"/>
              <a:gd name="connsiteX11" fmla="*/ 24674 w 56346"/>
              <a:gd name="connsiteY11" fmla="*/ 7204 h 107025"/>
              <a:gd name="connsiteX12" fmla="*/ 28336 w 56346"/>
              <a:gd name="connsiteY12" fmla="*/ 5063 h 107025"/>
              <a:gd name="connsiteX13" fmla="*/ 35829 w 56346"/>
              <a:gd name="connsiteY13" fmla="*/ 31261 h 107025"/>
              <a:gd name="connsiteX14" fmla="*/ 38646 w 56346"/>
              <a:gd name="connsiteY14" fmla="*/ 29120 h 107025"/>
              <a:gd name="connsiteX15" fmla="*/ 39547 w 56346"/>
              <a:gd name="connsiteY15" fmla="*/ 28557 h 107025"/>
              <a:gd name="connsiteX16" fmla="*/ 42195 w 56346"/>
              <a:gd name="connsiteY16" fmla="*/ -120 h 107025"/>
              <a:gd name="connsiteX17" fmla="*/ 42477 w 56346"/>
              <a:gd name="connsiteY17" fmla="*/ -120 h 107025"/>
              <a:gd name="connsiteX18" fmla="*/ 39829 w 56346"/>
              <a:gd name="connsiteY18" fmla="*/ 28726 h 107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6346" h="107025">
                <a:moveTo>
                  <a:pt x="38928" y="28951"/>
                </a:moveTo>
                <a:cubicBezTo>
                  <a:pt x="25863" y="37402"/>
                  <a:pt x="22122" y="54810"/>
                  <a:pt x="30572" y="67881"/>
                </a:cubicBezTo>
                <a:cubicBezTo>
                  <a:pt x="34251" y="73572"/>
                  <a:pt x="39857" y="77741"/>
                  <a:pt x="46364" y="79656"/>
                </a:cubicBezTo>
                <a:cubicBezTo>
                  <a:pt x="48939" y="88952"/>
                  <a:pt x="52252" y="98079"/>
                  <a:pt x="56280" y="106868"/>
                </a:cubicBezTo>
                <a:cubicBezTo>
                  <a:pt x="42680" y="107375"/>
                  <a:pt x="29372" y="102811"/>
                  <a:pt x="18983" y="94023"/>
                </a:cubicBezTo>
                <a:lnTo>
                  <a:pt x="30251" y="87431"/>
                </a:lnTo>
                <a:cubicBezTo>
                  <a:pt x="33350" y="85628"/>
                  <a:pt x="34403" y="81684"/>
                  <a:pt x="32612" y="78586"/>
                </a:cubicBezTo>
                <a:cubicBezTo>
                  <a:pt x="32477" y="78360"/>
                  <a:pt x="32330" y="78135"/>
                  <a:pt x="32167" y="77909"/>
                </a:cubicBezTo>
                <a:lnTo>
                  <a:pt x="18420" y="59261"/>
                </a:lnTo>
                <a:cubicBezTo>
                  <a:pt x="16358" y="56501"/>
                  <a:pt x="12493" y="55768"/>
                  <a:pt x="9575" y="57627"/>
                </a:cubicBezTo>
                <a:lnTo>
                  <a:pt x="955" y="63261"/>
                </a:lnTo>
                <a:cubicBezTo>
                  <a:pt x="-3321" y="41458"/>
                  <a:pt x="6071" y="19317"/>
                  <a:pt x="24674" y="7204"/>
                </a:cubicBezTo>
                <a:cubicBezTo>
                  <a:pt x="25857" y="6415"/>
                  <a:pt x="27096" y="5739"/>
                  <a:pt x="28336" y="5063"/>
                </a:cubicBezTo>
                <a:lnTo>
                  <a:pt x="35829" y="31261"/>
                </a:lnTo>
                <a:cubicBezTo>
                  <a:pt x="36702" y="30472"/>
                  <a:pt x="37649" y="29740"/>
                  <a:pt x="38646" y="29120"/>
                </a:cubicBezTo>
                <a:lnTo>
                  <a:pt x="39547" y="28557"/>
                </a:lnTo>
                <a:cubicBezTo>
                  <a:pt x="39694" y="18922"/>
                  <a:pt x="40578" y="9345"/>
                  <a:pt x="42195" y="-120"/>
                </a:cubicBezTo>
                <a:lnTo>
                  <a:pt x="42477" y="-120"/>
                </a:lnTo>
                <a:cubicBezTo>
                  <a:pt x="40832" y="9401"/>
                  <a:pt x="39947" y="19035"/>
                  <a:pt x="39829" y="28726"/>
                </a:cubicBezTo>
                <a:close/>
              </a:path>
            </a:pathLst>
          </a:custGeom>
          <a:solidFill>
            <a:srgbClr val="F2B602"/>
          </a:solidFill>
          <a:ln w="5633" cap="flat">
            <a:noFill/>
            <a:prstDash val="solid"/>
            <a:miter/>
          </a:ln>
        </p:spPr>
        <p:txBody>
          <a:bodyPr rtlCol="0" anchor="ctr"/>
          <a:lstStyle/>
          <a:p>
            <a:endParaRPr lang="fr-FR"/>
          </a:p>
        </p:txBody>
      </p:sp>
      <p:sp>
        <p:nvSpPr>
          <p:cNvPr id="364" name="Graphique 2">
            <a:extLst>
              <a:ext uri="{FF2B5EF4-FFF2-40B4-BE49-F238E27FC236}">
                <a16:creationId xmlns:a16="http://schemas.microsoft.com/office/drawing/2014/main" id="{FB8754BC-0738-476F-A33A-EDB5FA2A5ACF}"/>
              </a:ext>
            </a:extLst>
          </p:cNvPr>
          <p:cNvSpPr/>
          <p:nvPr/>
        </p:nvSpPr>
        <p:spPr>
          <a:xfrm>
            <a:off x="3307327" y="6535720"/>
            <a:ext cx="23380" cy="27211"/>
          </a:xfrm>
          <a:custGeom>
            <a:avLst/>
            <a:gdLst>
              <a:gd name="connsiteX0" fmla="*/ -66 w 23380"/>
              <a:gd name="connsiteY0" fmla="*/ -120 h 27211"/>
              <a:gd name="connsiteX1" fmla="*/ 13737 w 23380"/>
              <a:gd name="connsiteY1" fmla="*/ 331 h 27211"/>
              <a:gd name="connsiteX2" fmla="*/ 23315 w 23380"/>
              <a:gd name="connsiteY2" fmla="*/ 24894 h 27211"/>
              <a:gd name="connsiteX3" fmla="*/ 9850 w 23380"/>
              <a:gd name="connsiteY3" fmla="*/ 27092 h 27211"/>
              <a:gd name="connsiteX4" fmla="*/ -66 w 23380"/>
              <a:gd name="connsiteY4" fmla="*/ -120 h 272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380" h="27211">
                <a:moveTo>
                  <a:pt x="-66" y="-120"/>
                </a:moveTo>
                <a:cubicBezTo>
                  <a:pt x="4430" y="1176"/>
                  <a:pt x="9168" y="1289"/>
                  <a:pt x="13737" y="331"/>
                </a:cubicBezTo>
                <a:cubicBezTo>
                  <a:pt x="16306" y="8725"/>
                  <a:pt x="19506" y="16951"/>
                  <a:pt x="23315" y="24894"/>
                </a:cubicBezTo>
                <a:cubicBezTo>
                  <a:pt x="18943" y="26191"/>
                  <a:pt x="14413" y="26923"/>
                  <a:pt x="9850" y="27092"/>
                </a:cubicBezTo>
                <a:cubicBezTo>
                  <a:pt x="5821" y="18303"/>
                  <a:pt x="2508" y="9176"/>
                  <a:pt x="-66" y="-120"/>
                </a:cubicBezTo>
                <a:close/>
              </a:path>
            </a:pathLst>
          </a:custGeom>
          <a:solidFill>
            <a:srgbClr val="F2B602"/>
          </a:solidFill>
          <a:ln w="5633" cap="flat">
            <a:noFill/>
            <a:prstDash val="solid"/>
            <a:miter/>
          </a:ln>
        </p:spPr>
        <p:txBody>
          <a:bodyPr rtlCol="0" anchor="ctr"/>
          <a:lstStyle/>
          <a:p>
            <a:endParaRPr lang="fr-FR"/>
          </a:p>
        </p:txBody>
      </p:sp>
      <p:sp>
        <p:nvSpPr>
          <p:cNvPr id="365" name="Graphique 2">
            <a:extLst>
              <a:ext uri="{FF2B5EF4-FFF2-40B4-BE49-F238E27FC236}">
                <a16:creationId xmlns:a16="http://schemas.microsoft.com/office/drawing/2014/main" id="{FB8754BC-0738-476F-A33A-EDB5FA2A5ACF}"/>
              </a:ext>
            </a:extLst>
          </p:cNvPr>
          <p:cNvSpPr/>
          <p:nvPr/>
        </p:nvSpPr>
        <p:spPr>
          <a:xfrm>
            <a:off x="3300791" y="6454349"/>
            <a:ext cx="15944" cy="30158"/>
          </a:xfrm>
          <a:custGeom>
            <a:avLst/>
            <a:gdLst>
              <a:gd name="connsiteX0" fmla="*/ 12892 w 15944"/>
              <a:gd name="connsiteY0" fmla="*/ 26151 h 30158"/>
              <a:gd name="connsiteX1" fmla="*/ 13173 w 15944"/>
              <a:gd name="connsiteY1" fmla="*/ 26151 h 30158"/>
              <a:gd name="connsiteX2" fmla="*/ 13173 w 15944"/>
              <a:gd name="connsiteY2" fmla="*/ 26151 h 30158"/>
              <a:gd name="connsiteX3" fmla="*/ -66 w 15944"/>
              <a:gd name="connsiteY3" fmla="*/ 30038 h 30158"/>
              <a:gd name="connsiteX4" fmla="*/ 2582 w 15944"/>
              <a:gd name="connsiteY4" fmla="*/ 1193 h 30158"/>
              <a:gd name="connsiteX5" fmla="*/ 15878 w 15944"/>
              <a:gd name="connsiteY5" fmla="*/ -103 h 30158"/>
              <a:gd name="connsiteX6" fmla="*/ 12892 w 15944"/>
              <a:gd name="connsiteY6" fmla="*/ 26151 h 30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944" h="30158">
                <a:moveTo>
                  <a:pt x="12892" y="26151"/>
                </a:moveTo>
                <a:lnTo>
                  <a:pt x="13173" y="26151"/>
                </a:lnTo>
                <a:lnTo>
                  <a:pt x="13173" y="26151"/>
                </a:lnTo>
                <a:cubicBezTo>
                  <a:pt x="8503" y="26320"/>
                  <a:pt x="3951" y="27672"/>
                  <a:pt x="-66" y="30038"/>
                </a:cubicBezTo>
                <a:cubicBezTo>
                  <a:pt x="52" y="20348"/>
                  <a:pt x="937" y="10714"/>
                  <a:pt x="2582" y="1193"/>
                </a:cubicBezTo>
                <a:cubicBezTo>
                  <a:pt x="6948" y="235"/>
                  <a:pt x="11410" y="-216"/>
                  <a:pt x="15878" y="-103"/>
                </a:cubicBezTo>
                <a:cubicBezTo>
                  <a:pt x="14227" y="8573"/>
                  <a:pt x="13230" y="17362"/>
                  <a:pt x="12892" y="26151"/>
                </a:cubicBezTo>
                <a:close/>
              </a:path>
            </a:pathLst>
          </a:custGeom>
          <a:solidFill>
            <a:srgbClr val="F2B602"/>
          </a:solidFill>
          <a:ln w="5633" cap="flat">
            <a:noFill/>
            <a:prstDash val="solid"/>
            <a:miter/>
          </a:ln>
        </p:spPr>
        <p:txBody>
          <a:bodyPr rtlCol="0" anchor="ctr"/>
          <a:lstStyle/>
          <a:p>
            <a:endParaRPr lang="fr-FR"/>
          </a:p>
        </p:txBody>
      </p:sp>
      <p:sp>
        <p:nvSpPr>
          <p:cNvPr id="366" name="Graphique 2">
            <a:extLst>
              <a:ext uri="{FF2B5EF4-FFF2-40B4-BE49-F238E27FC236}">
                <a16:creationId xmlns:a16="http://schemas.microsoft.com/office/drawing/2014/main" id="{FB8754BC-0738-476F-A33A-EDB5FA2A5ACF}"/>
              </a:ext>
            </a:extLst>
          </p:cNvPr>
          <p:cNvSpPr/>
          <p:nvPr/>
        </p:nvSpPr>
        <p:spPr>
          <a:xfrm>
            <a:off x="3261805" y="6519325"/>
            <a:ext cx="7549" cy="18929"/>
          </a:xfrm>
          <a:custGeom>
            <a:avLst/>
            <a:gdLst>
              <a:gd name="connsiteX0" fmla="*/ 7483 w 7549"/>
              <a:gd name="connsiteY0" fmla="*/ 18810 h 18929"/>
              <a:gd name="connsiteX1" fmla="*/ 7483 w 7549"/>
              <a:gd name="connsiteY1" fmla="*/ 18472 h 18929"/>
              <a:gd name="connsiteX2" fmla="*/ -66 w 7549"/>
              <a:gd name="connsiteY2" fmla="*/ -120 h 18929"/>
              <a:gd name="connsiteX3" fmla="*/ -66 w 7549"/>
              <a:gd name="connsiteY3" fmla="*/ -120 h 18929"/>
              <a:gd name="connsiteX4" fmla="*/ 7483 w 7549"/>
              <a:gd name="connsiteY4" fmla="*/ 18810 h 189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49" h="18929">
                <a:moveTo>
                  <a:pt x="7483" y="18810"/>
                </a:moveTo>
                <a:lnTo>
                  <a:pt x="7483" y="18472"/>
                </a:lnTo>
                <a:cubicBezTo>
                  <a:pt x="3827" y="12782"/>
                  <a:pt x="1263" y="6472"/>
                  <a:pt x="-66" y="-120"/>
                </a:cubicBezTo>
                <a:lnTo>
                  <a:pt x="-66" y="-120"/>
                </a:lnTo>
                <a:cubicBezTo>
                  <a:pt x="1218" y="6641"/>
                  <a:pt x="3782" y="13064"/>
                  <a:pt x="7483" y="18810"/>
                </a:cubicBezTo>
                <a:close/>
              </a:path>
            </a:pathLst>
          </a:custGeom>
          <a:solidFill>
            <a:srgbClr val="F2B602"/>
          </a:solidFill>
          <a:ln w="5633" cap="flat">
            <a:noFill/>
            <a:prstDash val="solid"/>
            <a:miter/>
          </a:ln>
        </p:spPr>
        <p:txBody>
          <a:bodyPr rtlCol="0" anchor="ctr"/>
          <a:lstStyle/>
          <a:p>
            <a:endParaRPr lang="fr-FR"/>
          </a:p>
        </p:txBody>
      </p:sp>
      <p:sp>
        <p:nvSpPr>
          <p:cNvPr id="367" name="Graphique 2">
            <a:extLst>
              <a:ext uri="{FF2B5EF4-FFF2-40B4-BE49-F238E27FC236}">
                <a16:creationId xmlns:a16="http://schemas.microsoft.com/office/drawing/2014/main" id="{FB8754BC-0738-476F-A33A-EDB5FA2A5ACF}"/>
              </a:ext>
            </a:extLst>
          </p:cNvPr>
          <p:cNvSpPr/>
          <p:nvPr/>
        </p:nvSpPr>
        <p:spPr>
          <a:xfrm>
            <a:off x="3108882" y="6528170"/>
            <a:ext cx="171064" cy="112213"/>
          </a:xfrm>
          <a:custGeom>
            <a:avLst/>
            <a:gdLst>
              <a:gd name="connsiteX0" fmla="*/ 170716 w 171064"/>
              <a:gd name="connsiteY0" fmla="*/ 21458 h 112213"/>
              <a:gd name="connsiteX1" fmla="*/ 170998 w 171064"/>
              <a:gd name="connsiteY1" fmla="*/ 21458 h 112213"/>
              <a:gd name="connsiteX2" fmla="*/ 17699 w 171064"/>
              <a:gd name="connsiteY2" fmla="*/ 111206 h 112213"/>
              <a:gd name="connsiteX3" fmla="*/ 8910 w 171064"/>
              <a:gd name="connsiteY3" fmla="*/ 109122 h 112213"/>
              <a:gd name="connsiteX4" fmla="*/ 967 w 171064"/>
              <a:gd name="connsiteY4" fmla="*/ 96952 h 112213"/>
              <a:gd name="connsiteX5" fmla="*/ 2938 w 171064"/>
              <a:gd name="connsiteY5" fmla="*/ 87882 h 112213"/>
              <a:gd name="connsiteX6" fmla="*/ 18094 w 171064"/>
              <a:gd name="connsiteY6" fmla="*/ 78022 h 112213"/>
              <a:gd name="connsiteX7" fmla="*/ 24516 w 171064"/>
              <a:gd name="connsiteY7" fmla="*/ 86811 h 112213"/>
              <a:gd name="connsiteX8" fmla="*/ 32460 w 171064"/>
              <a:gd name="connsiteY8" fmla="*/ 88895 h 112213"/>
              <a:gd name="connsiteX9" fmla="*/ 40911 w 171064"/>
              <a:gd name="connsiteY9" fmla="*/ 85178 h 112213"/>
              <a:gd name="connsiteX10" fmla="*/ 44336 w 171064"/>
              <a:gd name="connsiteY10" fmla="*/ 76670 h 112213"/>
              <a:gd name="connsiteX11" fmla="*/ 44179 w 171064"/>
              <a:gd name="connsiteY11" fmla="*/ 76332 h 112213"/>
              <a:gd name="connsiteX12" fmla="*/ 38545 w 171064"/>
              <a:gd name="connsiteY12" fmla="*/ 65064 h 112213"/>
              <a:gd name="connsiteX13" fmla="*/ 56404 w 171064"/>
              <a:gd name="connsiteY13" fmla="*/ 53459 h 112213"/>
              <a:gd name="connsiteX14" fmla="*/ 62038 w 171064"/>
              <a:gd name="connsiteY14" fmla="*/ 61177 h 112213"/>
              <a:gd name="connsiteX15" fmla="*/ 69926 w 171064"/>
              <a:gd name="connsiteY15" fmla="*/ 63318 h 112213"/>
              <a:gd name="connsiteX16" fmla="*/ 81700 w 171064"/>
              <a:gd name="connsiteY16" fmla="*/ 58135 h 112213"/>
              <a:gd name="connsiteX17" fmla="*/ 85250 w 171064"/>
              <a:gd name="connsiteY17" fmla="*/ 54360 h 112213"/>
              <a:gd name="connsiteX18" fmla="*/ 84968 w 171064"/>
              <a:gd name="connsiteY18" fmla="*/ 49233 h 112213"/>
              <a:gd name="connsiteX19" fmla="*/ 79672 w 171064"/>
              <a:gd name="connsiteY19" fmla="*/ 38359 h 112213"/>
              <a:gd name="connsiteX20" fmla="*/ 139054 w 171064"/>
              <a:gd name="connsiteY20" fmla="*/ -120 h 112213"/>
              <a:gd name="connsiteX21" fmla="*/ 158096 w 171064"/>
              <a:gd name="connsiteY21" fmla="*/ 28838 h 1122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71064" h="112213">
                <a:moveTo>
                  <a:pt x="170716" y="21458"/>
                </a:moveTo>
                <a:lnTo>
                  <a:pt x="170998" y="21458"/>
                </a:lnTo>
                <a:lnTo>
                  <a:pt x="17699" y="111206"/>
                </a:lnTo>
                <a:cubicBezTo>
                  <a:pt x="14685" y="112952"/>
                  <a:pt x="10809" y="112051"/>
                  <a:pt x="8910" y="109122"/>
                </a:cubicBezTo>
                <a:lnTo>
                  <a:pt x="967" y="96952"/>
                </a:lnTo>
                <a:cubicBezTo>
                  <a:pt x="-977" y="93910"/>
                  <a:pt x="-98" y="89853"/>
                  <a:pt x="2938" y="87882"/>
                </a:cubicBezTo>
                <a:lnTo>
                  <a:pt x="18094" y="78022"/>
                </a:lnTo>
                <a:lnTo>
                  <a:pt x="24516" y="86811"/>
                </a:lnTo>
                <a:cubicBezTo>
                  <a:pt x="26353" y="89290"/>
                  <a:pt x="29649" y="90135"/>
                  <a:pt x="32460" y="88895"/>
                </a:cubicBezTo>
                <a:lnTo>
                  <a:pt x="40911" y="85178"/>
                </a:lnTo>
                <a:cubicBezTo>
                  <a:pt x="44207" y="83769"/>
                  <a:pt x="45739" y="79994"/>
                  <a:pt x="44336" y="76670"/>
                </a:cubicBezTo>
                <a:cubicBezTo>
                  <a:pt x="44291" y="76558"/>
                  <a:pt x="44235" y="76445"/>
                  <a:pt x="44179" y="76332"/>
                </a:cubicBezTo>
                <a:lnTo>
                  <a:pt x="38545" y="65064"/>
                </a:lnTo>
                <a:lnTo>
                  <a:pt x="56404" y="53459"/>
                </a:lnTo>
                <a:lnTo>
                  <a:pt x="62038" y="61177"/>
                </a:lnTo>
                <a:cubicBezTo>
                  <a:pt x="63830" y="63656"/>
                  <a:pt x="67120" y="64557"/>
                  <a:pt x="69926" y="63318"/>
                </a:cubicBezTo>
                <a:lnTo>
                  <a:pt x="81700" y="58135"/>
                </a:lnTo>
                <a:cubicBezTo>
                  <a:pt x="83340" y="57402"/>
                  <a:pt x="84619" y="56050"/>
                  <a:pt x="85250" y="54360"/>
                </a:cubicBezTo>
                <a:cubicBezTo>
                  <a:pt x="85858" y="52670"/>
                  <a:pt x="85757" y="50810"/>
                  <a:pt x="84968" y="49233"/>
                </a:cubicBezTo>
                <a:lnTo>
                  <a:pt x="79672" y="38359"/>
                </a:lnTo>
                <a:lnTo>
                  <a:pt x="139054" y="-120"/>
                </a:lnTo>
                <a:cubicBezTo>
                  <a:pt x="144073" y="10359"/>
                  <a:pt x="150479" y="20106"/>
                  <a:pt x="158096" y="28838"/>
                </a:cubicBezTo>
                <a:close/>
              </a:path>
            </a:pathLst>
          </a:custGeom>
          <a:solidFill>
            <a:srgbClr val="F2B602"/>
          </a:solidFill>
          <a:ln w="5633" cap="flat">
            <a:noFill/>
            <a:prstDash val="solid"/>
            <a:miter/>
          </a:ln>
        </p:spPr>
        <p:txBody>
          <a:bodyPr rtlCol="0" anchor="ctr"/>
          <a:lstStyle/>
          <a:p>
            <a:endParaRPr lang="fr-FR"/>
          </a:p>
        </p:txBody>
      </p:sp>
      <p:sp>
        <p:nvSpPr>
          <p:cNvPr id="368" name="Graphique 2">
            <a:extLst>
              <a:ext uri="{FF2B5EF4-FFF2-40B4-BE49-F238E27FC236}">
                <a16:creationId xmlns:a16="http://schemas.microsoft.com/office/drawing/2014/main" id="{FB8754BC-0738-476F-A33A-EDB5FA2A5ACF}"/>
              </a:ext>
            </a:extLst>
          </p:cNvPr>
          <p:cNvSpPr/>
          <p:nvPr/>
        </p:nvSpPr>
        <p:spPr>
          <a:xfrm>
            <a:off x="3274030" y="6544058"/>
            <a:ext cx="394" cy="451"/>
          </a:xfrm>
          <a:custGeom>
            <a:avLst/>
            <a:gdLst>
              <a:gd name="connsiteX0" fmla="*/ 328 w 394"/>
              <a:gd name="connsiteY0" fmla="*/ 331 h 451"/>
              <a:gd name="connsiteX1" fmla="*/ -66 w 394"/>
              <a:gd name="connsiteY1" fmla="*/ -120 h 451"/>
            </a:gdLst>
            <a:ahLst/>
            <a:cxnLst>
              <a:cxn ang="0">
                <a:pos x="connsiteX0" y="connsiteY0"/>
              </a:cxn>
              <a:cxn ang="0">
                <a:pos x="connsiteX1" y="connsiteY1"/>
              </a:cxn>
            </a:cxnLst>
            <a:rect l="l" t="t" r="r" b="b"/>
            <a:pathLst>
              <a:path w="394" h="451">
                <a:moveTo>
                  <a:pt x="328" y="331"/>
                </a:moveTo>
                <a:lnTo>
                  <a:pt x="-66" y="-120"/>
                </a:lnTo>
                <a:close/>
              </a:path>
            </a:pathLst>
          </a:custGeom>
          <a:solidFill>
            <a:srgbClr val="F2B602"/>
          </a:solidFill>
          <a:ln w="5633" cap="flat">
            <a:noFill/>
            <a:prstDash val="solid"/>
            <a:miter/>
          </a:ln>
        </p:spPr>
        <p:txBody>
          <a:bodyPr rtlCol="0" anchor="ctr"/>
          <a:lstStyle/>
          <a:p>
            <a:endParaRPr lang="fr-FR"/>
          </a:p>
        </p:txBody>
      </p:sp>
      <p:sp>
        <p:nvSpPr>
          <p:cNvPr id="369" name="Graphique 2">
            <a:extLst>
              <a:ext uri="{FF2B5EF4-FFF2-40B4-BE49-F238E27FC236}">
                <a16:creationId xmlns:a16="http://schemas.microsoft.com/office/drawing/2014/main" id="{FB8754BC-0738-476F-A33A-EDB5FA2A5ACF}"/>
              </a:ext>
            </a:extLst>
          </p:cNvPr>
          <p:cNvSpPr/>
          <p:nvPr/>
        </p:nvSpPr>
        <p:spPr>
          <a:xfrm>
            <a:off x="3269636" y="6538255"/>
            <a:ext cx="2535" cy="3549"/>
          </a:xfrm>
          <a:custGeom>
            <a:avLst/>
            <a:gdLst>
              <a:gd name="connsiteX0" fmla="*/ 2469 w 2535"/>
              <a:gd name="connsiteY0" fmla="*/ 3430 h 3549"/>
              <a:gd name="connsiteX1" fmla="*/ -66 w 2535"/>
              <a:gd name="connsiteY1" fmla="*/ -120 h 3549"/>
              <a:gd name="connsiteX2" fmla="*/ 2469 w 2535"/>
              <a:gd name="connsiteY2" fmla="*/ 3430 h 3549"/>
            </a:gdLst>
            <a:ahLst/>
            <a:cxnLst>
              <a:cxn ang="0">
                <a:pos x="connsiteX0" y="connsiteY0"/>
              </a:cxn>
              <a:cxn ang="0">
                <a:pos x="connsiteX1" y="connsiteY1"/>
              </a:cxn>
              <a:cxn ang="0">
                <a:pos x="connsiteX2" y="connsiteY2"/>
              </a:cxn>
            </a:cxnLst>
            <a:rect l="l" t="t" r="r" b="b"/>
            <a:pathLst>
              <a:path w="2535" h="3549">
                <a:moveTo>
                  <a:pt x="2469" y="3430"/>
                </a:moveTo>
                <a:cubicBezTo>
                  <a:pt x="1562" y="2303"/>
                  <a:pt x="717" y="1120"/>
                  <a:pt x="-66" y="-120"/>
                </a:cubicBezTo>
                <a:cubicBezTo>
                  <a:pt x="717" y="1120"/>
                  <a:pt x="1562" y="2303"/>
                  <a:pt x="2469" y="3430"/>
                </a:cubicBezTo>
                <a:close/>
              </a:path>
            </a:pathLst>
          </a:custGeom>
          <a:solidFill>
            <a:srgbClr val="F2B602"/>
          </a:solidFill>
          <a:ln w="5633" cap="flat">
            <a:noFill/>
            <a:prstDash val="solid"/>
            <a:miter/>
          </a:ln>
        </p:spPr>
        <p:txBody>
          <a:bodyPr rtlCol="0" anchor="ctr"/>
          <a:lstStyle/>
          <a:p>
            <a:endParaRPr lang="fr-FR"/>
          </a:p>
        </p:txBody>
      </p:sp>
      <p:sp>
        <p:nvSpPr>
          <p:cNvPr id="370" name="Graphique 2">
            <a:extLst>
              <a:ext uri="{FF2B5EF4-FFF2-40B4-BE49-F238E27FC236}">
                <a16:creationId xmlns:a16="http://schemas.microsoft.com/office/drawing/2014/main" id="{FB8754BC-0738-476F-A33A-EDB5FA2A5ACF}"/>
              </a:ext>
            </a:extLst>
          </p:cNvPr>
          <p:cNvSpPr/>
          <p:nvPr/>
        </p:nvSpPr>
        <p:spPr>
          <a:xfrm>
            <a:off x="3261917" y="6512749"/>
            <a:ext cx="32530" cy="37280"/>
          </a:xfrm>
          <a:custGeom>
            <a:avLst/>
            <a:gdLst>
              <a:gd name="connsiteX0" fmla="*/ 17399 w 32530"/>
              <a:gd name="connsiteY0" fmla="*/ 2400 h 37280"/>
              <a:gd name="connsiteX1" fmla="*/ 31146 w 32530"/>
              <a:gd name="connsiteY1" fmla="*/ 21048 h 37280"/>
              <a:gd name="connsiteX2" fmla="*/ 29901 w 32530"/>
              <a:gd name="connsiteY2" fmla="*/ 30119 h 37280"/>
              <a:gd name="connsiteX3" fmla="*/ 29230 w 32530"/>
              <a:gd name="connsiteY3" fmla="*/ 30569 h 37280"/>
              <a:gd name="connsiteX4" fmla="*/ 17962 w 32530"/>
              <a:gd name="connsiteY4" fmla="*/ 37161 h 37280"/>
              <a:gd name="connsiteX5" fmla="*/ 17681 w 32530"/>
              <a:gd name="connsiteY5" fmla="*/ 37161 h 37280"/>
              <a:gd name="connsiteX6" fmla="*/ 17681 w 32530"/>
              <a:gd name="connsiteY6" fmla="*/ 37161 h 37280"/>
              <a:gd name="connsiteX7" fmla="*/ 12385 w 32530"/>
              <a:gd name="connsiteY7" fmla="*/ 31921 h 37280"/>
              <a:gd name="connsiteX8" fmla="*/ 11990 w 32530"/>
              <a:gd name="connsiteY8" fmla="*/ 31471 h 37280"/>
              <a:gd name="connsiteX9" fmla="*/ 10131 w 32530"/>
              <a:gd name="connsiteY9" fmla="*/ 29217 h 37280"/>
              <a:gd name="connsiteX10" fmla="*/ 7596 w 32530"/>
              <a:gd name="connsiteY10" fmla="*/ 25668 h 37280"/>
              <a:gd name="connsiteX11" fmla="*/ 7596 w 32530"/>
              <a:gd name="connsiteY11" fmla="*/ 25668 h 37280"/>
              <a:gd name="connsiteX12" fmla="*/ -66 w 32530"/>
              <a:gd name="connsiteY12" fmla="*/ 6625 h 37280"/>
              <a:gd name="connsiteX13" fmla="*/ 8554 w 32530"/>
              <a:gd name="connsiteY13" fmla="*/ 991 h 37280"/>
              <a:gd name="connsiteX14" fmla="*/ 17399 w 32530"/>
              <a:gd name="connsiteY14" fmla="*/ 2400 h 37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2530" h="37280">
                <a:moveTo>
                  <a:pt x="17399" y="2400"/>
                </a:moveTo>
                <a:lnTo>
                  <a:pt x="31146" y="21048"/>
                </a:lnTo>
                <a:cubicBezTo>
                  <a:pt x="33309" y="23921"/>
                  <a:pt x="32751" y="27978"/>
                  <a:pt x="29901" y="30119"/>
                </a:cubicBezTo>
                <a:cubicBezTo>
                  <a:pt x="29686" y="30287"/>
                  <a:pt x="29461" y="30456"/>
                  <a:pt x="29230" y="30569"/>
                </a:cubicBezTo>
                <a:lnTo>
                  <a:pt x="17962" y="37161"/>
                </a:lnTo>
                <a:lnTo>
                  <a:pt x="17681" y="37161"/>
                </a:lnTo>
                <a:lnTo>
                  <a:pt x="17681" y="37161"/>
                </a:lnTo>
                <a:cubicBezTo>
                  <a:pt x="15816" y="35527"/>
                  <a:pt x="14052" y="33780"/>
                  <a:pt x="12385" y="31921"/>
                </a:cubicBezTo>
                <a:lnTo>
                  <a:pt x="11990" y="31471"/>
                </a:lnTo>
                <a:cubicBezTo>
                  <a:pt x="11314" y="30738"/>
                  <a:pt x="10751" y="30006"/>
                  <a:pt x="10131" y="29217"/>
                </a:cubicBezTo>
                <a:cubicBezTo>
                  <a:pt x="9224" y="28091"/>
                  <a:pt x="8379" y="26907"/>
                  <a:pt x="7596" y="25668"/>
                </a:cubicBezTo>
                <a:lnTo>
                  <a:pt x="7596" y="25668"/>
                </a:lnTo>
                <a:cubicBezTo>
                  <a:pt x="3844" y="19865"/>
                  <a:pt x="1241" y="13385"/>
                  <a:pt x="-66" y="6625"/>
                </a:cubicBezTo>
                <a:lnTo>
                  <a:pt x="8554" y="991"/>
                </a:lnTo>
                <a:cubicBezTo>
                  <a:pt x="11416" y="-924"/>
                  <a:pt x="15269" y="-305"/>
                  <a:pt x="17399" y="2400"/>
                </a:cubicBezTo>
                <a:close/>
              </a:path>
            </a:pathLst>
          </a:custGeom>
          <a:solidFill>
            <a:srgbClr val="F2B602"/>
          </a:solidFill>
          <a:ln w="5633" cap="flat">
            <a:noFill/>
            <a:prstDash val="solid"/>
            <a:miter/>
          </a:ln>
        </p:spPr>
        <p:txBody>
          <a:bodyPr rtlCol="0" anchor="ctr"/>
          <a:lstStyle/>
          <a:p>
            <a:endParaRPr lang="fr-FR"/>
          </a:p>
        </p:txBody>
      </p:sp>
      <p:sp>
        <p:nvSpPr>
          <p:cNvPr id="371" name="Graphique 2">
            <a:extLst>
              <a:ext uri="{FF2B5EF4-FFF2-40B4-BE49-F238E27FC236}">
                <a16:creationId xmlns:a16="http://schemas.microsoft.com/office/drawing/2014/main" id="{FB8754BC-0738-476F-A33A-EDB5FA2A5ACF}"/>
              </a:ext>
            </a:extLst>
          </p:cNvPr>
          <p:cNvSpPr/>
          <p:nvPr/>
        </p:nvSpPr>
        <p:spPr>
          <a:xfrm>
            <a:off x="3147393" y="6538138"/>
            <a:ext cx="41339" cy="43610"/>
          </a:xfrm>
          <a:custGeom>
            <a:avLst/>
            <a:gdLst>
              <a:gd name="connsiteX0" fmla="*/ 17949 w 41339"/>
              <a:gd name="connsiteY0" fmla="*/ 43491 h 43610"/>
              <a:gd name="connsiteX1" fmla="*/ 41274 w 41339"/>
              <a:gd name="connsiteY1" fmla="*/ 28392 h 43610"/>
              <a:gd name="connsiteX2" fmla="*/ 29273 w 41339"/>
              <a:gd name="connsiteY2" fmla="*/ 3603 h 43610"/>
              <a:gd name="connsiteX3" fmla="*/ 25161 w 41339"/>
              <a:gd name="connsiteY3" fmla="*/ 166 h 43610"/>
              <a:gd name="connsiteX4" fmla="*/ 19865 w 41339"/>
              <a:gd name="connsiteY4" fmla="*/ 898 h 43610"/>
              <a:gd name="connsiteX5" fmla="*/ 2963 w 41339"/>
              <a:gd name="connsiteY5" fmla="*/ 11490 h 43610"/>
              <a:gd name="connsiteX6" fmla="*/ 33 w 41339"/>
              <a:gd name="connsiteY6" fmla="*/ 15772 h 43610"/>
              <a:gd name="connsiteX7" fmla="*/ 991 w 41339"/>
              <a:gd name="connsiteY7" fmla="*/ 20561 h 43610"/>
              <a:gd name="connsiteX8" fmla="*/ 991 w 41339"/>
              <a:gd name="connsiteY8" fmla="*/ 20899 h 43610"/>
              <a:gd name="connsiteX9" fmla="*/ 41048 w 41339"/>
              <a:gd name="connsiteY9" fmla="*/ 28054 h 43610"/>
              <a:gd name="connsiteX10" fmla="*/ 17724 w 41339"/>
              <a:gd name="connsiteY10" fmla="*/ 43209 h 43610"/>
              <a:gd name="connsiteX11" fmla="*/ 9217 w 41339"/>
              <a:gd name="connsiteY11" fmla="*/ 31547 h 43610"/>
              <a:gd name="connsiteX12" fmla="*/ 35189 w 41339"/>
              <a:gd name="connsiteY12" fmla="*/ 15998 h 436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1339" h="43610">
                <a:moveTo>
                  <a:pt x="17949" y="43491"/>
                </a:moveTo>
                <a:lnTo>
                  <a:pt x="41274" y="28392"/>
                </a:lnTo>
                <a:lnTo>
                  <a:pt x="29273" y="3603"/>
                </a:lnTo>
                <a:cubicBezTo>
                  <a:pt x="28451" y="1913"/>
                  <a:pt x="26958" y="673"/>
                  <a:pt x="25161" y="166"/>
                </a:cubicBezTo>
                <a:cubicBezTo>
                  <a:pt x="23375" y="-397"/>
                  <a:pt x="21431" y="-115"/>
                  <a:pt x="19865" y="898"/>
                </a:cubicBezTo>
                <a:lnTo>
                  <a:pt x="2963" y="11490"/>
                </a:lnTo>
                <a:cubicBezTo>
                  <a:pt x="1442" y="12448"/>
                  <a:pt x="383" y="14025"/>
                  <a:pt x="33" y="15772"/>
                </a:cubicBezTo>
                <a:cubicBezTo>
                  <a:pt x="-254" y="17406"/>
                  <a:pt x="84" y="19152"/>
                  <a:pt x="991" y="20561"/>
                </a:cubicBezTo>
                <a:lnTo>
                  <a:pt x="991" y="20899"/>
                </a:lnTo>
                <a:close/>
                <a:moveTo>
                  <a:pt x="41048" y="28054"/>
                </a:moveTo>
                <a:lnTo>
                  <a:pt x="17724" y="43209"/>
                </a:lnTo>
                <a:lnTo>
                  <a:pt x="9217" y="31547"/>
                </a:lnTo>
                <a:lnTo>
                  <a:pt x="35189" y="15998"/>
                </a:lnTo>
                <a:close/>
              </a:path>
            </a:pathLst>
          </a:custGeom>
          <a:solidFill>
            <a:srgbClr val="F2B602"/>
          </a:solidFill>
          <a:ln w="5633" cap="flat">
            <a:noFill/>
            <a:prstDash val="solid"/>
            <a:miter/>
          </a:ln>
        </p:spPr>
        <p:txBody>
          <a:bodyPr rtlCol="0" anchor="ctr"/>
          <a:lstStyle/>
          <a:p>
            <a:endParaRPr lang="fr-FR"/>
          </a:p>
        </p:txBody>
      </p:sp>
      <p:sp>
        <p:nvSpPr>
          <p:cNvPr id="372" name="Graphique 2">
            <a:extLst>
              <a:ext uri="{FF2B5EF4-FFF2-40B4-BE49-F238E27FC236}">
                <a16:creationId xmlns:a16="http://schemas.microsoft.com/office/drawing/2014/main" id="{FB8754BC-0738-476F-A33A-EDB5FA2A5ACF}"/>
              </a:ext>
            </a:extLst>
          </p:cNvPr>
          <p:cNvSpPr/>
          <p:nvPr/>
        </p:nvSpPr>
        <p:spPr>
          <a:xfrm>
            <a:off x="3165465" y="6566650"/>
            <a:ext cx="29263" cy="25511"/>
          </a:xfrm>
          <a:custGeom>
            <a:avLst/>
            <a:gdLst>
              <a:gd name="connsiteX0" fmla="*/ 28779 w 29263"/>
              <a:gd name="connsiteY0" fmla="*/ 15880 h 25511"/>
              <a:gd name="connsiteX1" fmla="*/ 25230 w 29263"/>
              <a:gd name="connsiteY1" fmla="*/ 19655 h 25511"/>
              <a:gd name="connsiteX2" fmla="*/ 13455 w 29263"/>
              <a:gd name="connsiteY2" fmla="*/ 24839 h 25511"/>
              <a:gd name="connsiteX3" fmla="*/ 5568 w 29263"/>
              <a:gd name="connsiteY3" fmla="*/ 22698 h 25511"/>
              <a:gd name="connsiteX4" fmla="*/ -66 w 29263"/>
              <a:gd name="connsiteY4" fmla="*/ 14979 h 25511"/>
              <a:gd name="connsiteX5" fmla="*/ 23258 w 29263"/>
              <a:gd name="connsiteY5" fmla="*/ -120 h 25511"/>
              <a:gd name="connsiteX6" fmla="*/ 28554 w 29263"/>
              <a:gd name="connsiteY6" fmla="*/ 10754 h 25511"/>
              <a:gd name="connsiteX7" fmla="*/ 28779 w 29263"/>
              <a:gd name="connsiteY7" fmla="*/ 15880 h 25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263" h="25511">
                <a:moveTo>
                  <a:pt x="28779" y="15880"/>
                </a:moveTo>
                <a:cubicBezTo>
                  <a:pt x="28148" y="17571"/>
                  <a:pt x="26870" y="18923"/>
                  <a:pt x="25230" y="19655"/>
                </a:cubicBezTo>
                <a:lnTo>
                  <a:pt x="13455" y="24839"/>
                </a:lnTo>
                <a:cubicBezTo>
                  <a:pt x="10650" y="26078"/>
                  <a:pt x="7359" y="25176"/>
                  <a:pt x="5568" y="22698"/>
                </a:cubicBezTo>
                <a:lnTo>
                  <a:pt x="-66" y="14979"/>
                </a:lnTo>
                <a:lnTo>
                  <a:pt x="23258" y="-120"/>
                </a:lnTo>
                <a:lnTo>
                  <a:pt x="28554" y="10754"/>
                </a:lnTo>
                <a:cubicBezTo>
                  <a:pt x="29326" y="12387"/>
                  <a:pt x="29405" y="14190"/>
                  <a:pt x="28779" y="15880"/>
                </a:cubicBezTo>
                <a:close/>
              </a:path>
            </a:pathLst>
          </a:custGeom>
          <a:solidFill>
            <a:srgbClr val="F2B602"/>
          </a:solidFill>
          <a:ln w="5633" cap="flat">
            <a:noFill/>
            <a:prstDash val="solid"/>
            <a:miter/>
          </a:ln>
        </p:spPr>
        <p:txBody>
          <a:bodyPr rtlCol="0" anchor="ctr"/>
          <a:lstStyle/>
          <a:p>
            <a:endParaRPr lang="fr-FR"/>
          </a:p>
        </p:txBody>
      </p:sp>
      <p:sp>
        <p:nvSpPr>
          <p:cNvPr id="373" name="Graphique 2">
            <a:extLst>
              <a:ext uri="{FF2B5EF4-FFF2-40B4-BE49-F238E27FC236}">
                <a16:creationId xmlns:a16="http://schemas.microsoft.com/office/drawing/2014/main" id="{FB8754BC-0738-476F-A33A-EDB5FA2A5ACF}"/>
              </a:ext>
            </a:extLst>
          </p:cNvPr>
          <p:cNvSpPr/>
          <p:nvPr/>
        </p:nvSpPr>
        <p:spPr>
          <a:xfrm>
            <a:off x="3116467" y="6575868"/>
            <a:ext cx="31307" cy="31063"/>
          </a:xfrm>
          <a:custGeom>
            <a:avLst/>
            <a:gdLst>
              <a:gd name="connsiteX0" fmla="*/ 988 w 31307"/>
              <a:gd name="connsiteY0" fmla="*/ 17592 h 31063"/>
              <a:gd name="connsiteX1" fmla="*/ 988 w 31307"/>
              <a:gd name="connsiteY1" fmla="*/ 17592 h 31063"/>
              <a:gd name="connsiteX2" fmla="*/ 10565 w 31307"/>
              <a:gd name="connsiteY2" fmla="*/ 30606 h 31063"/>
              <a:gd name="connsiteX3" fmla="*/ 31016 w 31307"/>
              <a:gd name="connsiteY3" fmla="*/ 17310 h 31063"/>
              <a:gd name="connsiteX4" fmla="*/ 24368 w 31307"/>
              <a:gd name="connsiteY4" fmla="*/ 3620 h 31063"/>
              <a:gd name="connsiteX5" fmla="*/ 988 w 31307"/>
              <a:gd name="connsiteY5" fmla="*/ 17592 h 31063"/>
              <a:gd name="connsiteX6" fmla="*/ 988 w 31307"/>
              <a:gd name="connsiteY6" fmla="*/ 17592 h 31063"/>
              <a:gd name="connsiteX7" fmla="*/ 30 w 31307"/>
              <a:gd name="connsiteY7" fmla="*/ 12859 h 31063"/>
              <a:gd name="connsiteX8" fmla="*/ 2959 w 31307"/>
              <a:gd name="connsiteY8" fmla="*/ 8521 h 31063"/>
              <a:gd name="connsiteX9" fmla="*/ 14960 w 31307"/>
              <a:gd name="connsiteY9" fmla="*/ 916 h 31063"/>
              <a:gd name="connsiteX10" fmla="*/ 20256 w 31307"/>
              <a:gd name="connsiteY10" fmla="*/ 127 h 31063"/>
              <a:gd name="connsiteX11" fmla="*/ 24368 w 31307"/>
              <a:gd name="connsiteY11" fmla="*/ 3620 h 31063"/>
              <a:gd name="connsiteX12" fmla="*/ 31242 w 31307"/>
              <a:gd name="connsiteY12" fmla="*/ 17705 h 31063"/>
              <a:gd name="connsiteX13" fmla="*/ 10734 w 31307"/>
              <a:gd name="connsiteY13" fmla="*/ 30944 h 310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307" h="31063">
                <a:moveTo>
                  <a:pt x="988" y="17592"/>
                </a:moveTo>
                <a:lnTo>
                  <a:pt x="988" y="17592"/>
                </a:lnTo>
                <a:lnTo>
                  <a:pt x="10565" y="30606"/>
                </a:lnTo>
                <a:lnTo>
                  <a:pt x="31016" y="17310"/>
                </a:lnTo>
                <a:lnTo>
                  <a:pt x="24368" y="3620"/>
                </a:lnTo>
                <a:lnTo>
                  <a:pt x="988" y="17592"/>
                </a:lnTo>
                <a:lnTo>
                  <a:pt x="988" y="17592"/>
                </a:lnTo>
                <a:cubicBezTo>
                  <a:pt x="92" y="16183"/>
                  <a:pt x="-252" y="14493"/>
                  <a:pt x="30" y="12859"/>
                </a:cubicBezTo>
                <a:cubicBezTo>
                  <a:pt x="357" y="11056"/>
                  <a:pt x="1421" y="9479"/>
                  <a:pt x="2959" y="8521"/>
                </a:cubicBezTo>
                <a:lnTo>
                  <a:pt x="14960" y="916"/>
                </a:lnTo>
                <a:cubicBezTo>
                  <a:pt x="16531" y="-99"/>
                  <a:pt x="18458" y="-381"/>
                  <a:pt x="20256" y="127"/>
                </a:cubicBezTo>
                <a:cubicBezTo>
                  <a:pt x="22053" y="690"/>
                  <a:pt x="23546" y="1929"/>
                  <a:pt x="24368" y="3620"/>
                </a:cubicBezTo>
                <a:lnTo>
                  <a:pt x="31242" y="17705"/>
                </a:lnTo>
                <a:lnTo>
                  <a:pt x="10734" y="30944"/>
                </a:lnTo>
                <a:close/>
              </a:path>
            </a:pathLst>
          </a:custGeom>
          <a:solidFill>
            <a:srgbClr val="F2B602"/>
          </a:solidFill>
          <a:ln w="5633" cap="flat">
            <a:noFill/>
            <a:prstDash val="solid"/>
            <a:miter/>
          </a:ln>
        </p:spPr>
        <p:txBody>
          <a:bodyPr rtlCol="0" anchor="ctr"/>
          <a:lstStyle/>
          <a:p>
            <a:endParaRPr lang="fr-FR"/>
          </a:p>
        </p:txBody>
      </p:sp>
      <p:sp>
        <p:nvSpPr>
          <p:cNvPr id="374" name="Graphique 2">
            <a:extLst>
              <a:ext uri="{FF2B5EF4-FFF2-40B4-BE49-F238E27FC236}">
                <a16:creationId xmlns:a16="http://schemas.microsoft.com/office/drawing/2014/main" id="{FB8754BC-0738-476F-A33A-EDB5FA2A5ACF}"/>
              </a:ext>
            </a:extLst>
          </p:cNvPr>
          <p:cNvSpPr/>
          <p:nvPr/>
        </p:nvSpPr>
        <p:spPr>
          <a:xfrm>
            <a:off x="3127042" y="6593354"/>
            <a:ext cx="26824" cy="24678"/>
          </a:xfrm>
          <a:custGeom>
            <a:avLst/>
            <a:gdLst>
              <a:gd name="connsiteX0" fmla="*/ 26301 w 26824"/>
              <a:gd name="connsiteY0" fmla="*/ 16556 h 24678"/>
              <a:gd name="connsiteX1" fmla="*/ 22751 w 26824"/>
              <a:gd name="connsiteY1" fmla="*/ 20275 h 24678"/>
              <a:gd name="connsiteX2" fmla="*/ 14300 w 26824"/>
              <a:gd name="connsiteY2" fmla="*/ 23993 h 24678"/>
              <a:gd name="connsiteX3" fmla="*/ 6357 w 26824"/>
              <a:gd name="connsiteY3" fmla="*/ 21909 h 24678"/>
              <a:gd name="connsiteX4" fmla="*/ -66 w 26824"/>
              <a:gd name="connsiteY4" fmla="*/ 13120 h 24678"/>
              <a:gd name="connsiteX5" fmla="*/ 20441 w 26824"/>
              <a:gd name="connsiteY5" fmla="*/ -120 h 24678"/>
              <a:gd name="connsiteX6" fmla="*/ 26075 w 26824"/>
              <a:gd name="connsiteY6" fmla="*/ 11148 h 24678"/>
              <a:gd name="connsiteX7" fmla="*/ 26301 w 26824"/>
              <a:gd name="connsiteY7" fmla="*/ 16556 h 24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824" h="24678">
                <a:moveTo>
                  <a:pt x="26301" y="16556"/>
                </a:moveTo>
                <a:cubicBezTo>
                  <a:pt x="25653" y="18190"/>
                  <a:pt x="24379" y="19542"/>
                  <a:pt x="22751" y="20275"/>
                </a:cubicBezTo>
                <a:lnTo>
                  <a:pt x="14300" y="23993"/>
                </a:lnTo>
                <a:cubicBezTo>
                  <a:pt x="11489" y="25233"/>
                  <a:pt x="8193" y="24387"/>
                  <a:pt x="6357" y="21909"/>
                </a:cubicBezTo>
                <a:lnTo>
                  <a:pt x="-66" y="13120"/>
                </a:lnTo>
                <a:lnTo>
                  <a:pt x="20441" y="-120"/>
                </a:lnTo>
                <a:lnTo>
                  <a:pt x="26075" y="11148"/>
                </a:lnTo>
                <a:cubicBezTo>
                  <a:pt x="26898" y="12838"/>
                  <a:pt x="26982" y="14810"/>
                  <a:pt x="26301" y="16556"/>
                </a:cubicBezTo>
                <a:close/>
              </a:path>
            </a:pathLst>
          </a:custGeom>
          <a:solidFill>
            <a:srgbClr val="F2B602"/>
          </a:solidFill>
          <a:ln w="5633" cap="flat">
            <a:noFill/>
            <a:prstDash val="solid"/>
            <a:miter/>
          </a:ln>
        </p:spPr>
        <p:txBody>
          <a:bodyPr rtlCol="0" anchor="ctr"/>
          <a:lstStyle/>
          <a:p>
            <a:endParaRPr lang="fr-FR"/>
          </a:p>
        </p:txBody>
      </p:sp>
      <p:sp>
        <p:nvSpPr>
          <p:cNvPr id="375" name="Graphique 2">
            <a:extLst>
              <a:ext uri="{FF2B5EF4-FFF2-40B4-BE49-F238E27FC236}">
                <a16:creationId xmlns:a16="http://schemas.microsoft.com/office/drawing/2014/main" id="{FB8754BC-0738-476F-A33A-EDB5FA2A5ACF}"/>
              </a:ext>
            </a:extLst>
          </p:cNvPr>
          <p:cNvSpPr/>
          <p:nvPr/>
        </p:nvSpPr>
        <p:spPr>
          <a:xfrm>
            <a:off x="3247945" y="6518931"/>
            <a:ext cx="13750" cy="9239"/>
          </a:xfrm>
          <a:custGeom>
            <a:avLst/>
            <a:gdLst>
              <a:gd name="connsiteX0" fmla="*/ -66 w 13750"/>
              <a:gd name="connsiteY0" fmla="*/ 8781 h 9239"/>
              <a:gd name="connsiteX1" fmla="*/ 13681 w 13750"/>
              <a:gd name="connsiteY1" fmla="*/ -120 h 9239"/>
              <a:gd name="connsiteX2" fmla="*/ 13681 w 13750"/>
              <a:gd name="connsiteY2" fmla="*/ 274 h 9239"/>
              <a:gd name="connsiteX3" fmla="*/ -10 w 13750"/>
              <a:gd name="connsiteY3" fmla="*/ 9120 h 9239"/>
            </a:gdLst>
            <a:ahLst/>
            <a:cxnLst>
              <a:cxn ang="0">
                <a:pos x="connsiteX0" y="connsiteY0"/>
              </a:cxn>
              <a:cxn ang="0">
                <a:pos x="connsiteX1" y="connsiteY1"/>
              </a:cxn>
              <a:cxn ang="0">
                <a:pos x="connsiteX2" y="connsiteY2"/>
              </a:cxn>
              <a:cxn ang="0">
                <a:pos x="connsiteX3" y="connsiteY3"/>
              </a:cxn>
            </a:cxnLst>
            <a:rect l="l" t="t" r="r" b="b"/>
            <a:pathLst>
              <a:path w="13750" h="9239">
                <a:moveTo>
                  <a:pt x="-66" y="8781"/>
                </a:moveTo>
                <a:lnTo>
                  <a:pt x="13681" y="-120"/>
                </a:lnTo>
                <a:cubicBezTo>
                  <a:pt x="13686" y="-7"/>
                  <a:pt x="13686" y="161"/>
                  <a:pt x="13681" y="274"/>
                </a:cubicBezTo>
                <a:lnTo>
                  <a:pt x="-10" y="9120"/>
                </a:lnTo>
                <a:close/>
              </a:path>
            </a:pathLst>
          </a:custGeom>
          <a:solidFill>
            <a:srgbClr val="000000">
              <a:alpha val="9000"/>
            </a:srgbClr>
          </a:solidFill>
          <a:ln w="5633" cap="flat">
            <a:noFill/>
            <a:prstDash val="solid"/>
            <a:miter/>
          </a:ln>
        </p:spPr>
        <p:txBody>
          <a:bodyPr rtlCol="0" anchor="ctr"/>
          <a:lstStyle/>
          <a:p>
            <a:endParaRPr lang="fr-FR"/>
          </a:p>
        </p:txBody>
      </p:sp>
      <p:sp>
        <p:nvSpPr>
          <p:cNvPr id="376" name="Graphique 2">
            <a:extLst>
              <a:ext uri="{FF2B5EF4-FFF2-40B4-BE49-F238E27FC236}">
                <a16:creationId xmlns:a16="http://schemas.microsoft.com/office/drawing/2014/main" id="{FB8754BC-0738-476F-A33A-EDB5FA2A5ACF}"/>
              </a:ext>
            </a:extLst>
          </p:cNvPr>
          <p:cNvSpPr/>
          <p:nvPr/>
        </p:nvSpPr>
        <p:spPr>
          <a:xfrm>
            <a:off x="3247833" y="6519325"/>
            <a:ext cx="31549" cy="37803"/>
          </a:xfrm>
          <a:custGeom>
            <a:avLst/>
            <a:gdLst>
              <a:gd name="connsiteX0" fmla="*/ 21455 w 31549"/>
              <a:gd name="connsiteY0" fmla="*/ 18472 h 37803"/>
              <a:gd name="connsiteX1" fmla="*/ 21455 w 31549"/>
              <a:gd name="connsiteY1" fmla="*/ 18810 h 37803"/>
              <a:gd name="connsiteX2" fmla="*/ 21455 w 31549"/>
              <a:gd name="connsiteY2" fmla="*/ 18810 h 37803"/>
              <a:gd name="connsiteX3" fmla="*/ 23991 w 31549"/>
              <a:gd name="connsiteY3" fmla="*/ 22359 h 37803"/>
              <a:gd name="connsiteX4" fmla="*/ 25850 w 31549"/>
              <a:gd name="connsiteY4" fmla="*/ 24613 h 37803"/>
              <a:gd name="connsiteX5" fmla="*/ 26244 w 31549"/>
              <a:gd name="connsiteY5" fmla="*/ 25064 h 37803"/>
              <a:gd name="connsiteX6" fmla="*/ 31484 w 31549"/>
              <a:gd name="connsiteY6" fmla="*/ 30303 h 37803"/>
              <a:gd name="connsiteX7" fmla="*/ 18976 w 31549"/>
              <a:gd name="connsiteY7" fmla="*/ 37684 h 37803"/>
              <a:gd name="connsiteX8" fmla="*/ -66 w 31549"/>
              <a:gd name="connsiteY8" fmla="*/ 8726 h 37803"/>
              <a:gd name="connsiteX9" fmla="*/ 13624 w 31549"/>
              <a:gd name="connsiteY9" fmla="*/ -120 h 37803"/>
              <a:gd name="connsiteX10" fmla="*/ 21455 w 31549"/>
              <a:gd name="connsiteY10" fmla="*/ 18472 h 37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1549" h="37803">
                <a:moveTo>
                  <a:pt x="21455" y="18472"/>
                </a:moveTo>
                <a:lnTo>
                  <a:pt x="21455" y="18810"/>
                </a:lnTo>
                <a:lnTo>
                  <a:pt x="21455" y="18810"/>
                </a:lnTo>
                <a:cubicBezTo>
                  <a:pt x="22238" y="20050"/>
                  <a:pt x="23084" y="21233"/>
                  <a:pt x="23991" y="22359"/>
                </a:cubicBezTo>
                <a:cubicBezTo>
                  <a:pt x="24565" y="23148"/>
                  <a:pt x="25185" y="23881"/>
                  <a:pt x="25850" y="24613"/>
                </a:cubicBezTo>
                <a:lnTo>
                  <a:pt x="26244" y="25064"/>
                </a:lnTo>
                <a:cubicBezTo>
                  <a:pt x="27850" y="26923"/>
                  <a:pt x="29602" y="28726"/>
                  <a:pt x="31484" y="30303"/>
                </a:cubicBezTo>
                <a:lnTo>
                  <a:pt x="18976" y="37684"/>
                </a:lnTo>
                <a:cubicBezTo>
                  <a:pt x="11359" y="28951"/>
                  <a:pt x="4954" y="19205"/>
                  <a:pt x="-66" y="8726"/>
                </a:cubicBezTo>
                <a:lnTo>
                  <a:pt x="13624" y="-120"/>
                </a:lnTo>
                <a:cubicBezTo>
                  <a:pt x="15044" y="6528"/>
                  <a:pt x="17698" y="12838"/>
                  <a:pt x="21455" y="18472"/>
                </a:cubicBezTo>
                <a:close/>
              </a:path>
            </a:pathLst>
          </a:custGeom>
          <a:solidFill>
            <a:srgbClr val="F2B602"/>
          </a:solidFill>
          <a:ln w="5633" cap="flat">
            <a:noFill/>
            <a:prstDash val="solid"/>
            <a:miter/>
          </a:ln>
        </p:spPr>
        <p:txBody>
          <a:bodyPr rtlCol="0" anchor="ctr"/>
          <a:lstStyle/>
          <a:p>
            <a:endParaRPr lang="fr-FR"/>
          </a:p>
        </p:txBody>
      </p:sp>
      <p:sp>
        <p:nvSpPr>
          <p:cNvPr id="377" name="Graphique 2">
            <a:extLst>
              <a:ext uri="{FF2B5EF4-FFF2-40B4-BE49-F238E27FC236}">
                <a16:creationId xmlns:a16="http://schemas.microsoft.com/office/drawing/2014/main" id="{FB8754BC-0738-476F-A33A-EDB5FA2A5ACF}"/>
              </a:ext>
            </a:extLst>
          </p:cNvPr>
          <p:cNvSpPr/>
          <p:nvPr/>
        </p:nvSpPr>
        <p:spPr>
          <a:xfrm>
            <a:off x="3247833" y="6519325"/>
            <a:ext cx="31549" cy="37803"/>
          </a:xfrm>
          <a:custGeom>
            <a:avLst/>
            <a:gdLst>
              <a:gd name="connsiteX0" fmla="*/ 21455 w 31549"/>
              <a:gd name="connsiteY0" fmla="*/ 18472 h 37803"/>
              <a:gd name="connsiteX1" fmla="*/ 21455 w 31549"/>
              <a:gd name="connsiteY1" fmla="*/ 18810 h 37803"/>
              <a:gd name="connsiteX2" fmla="*/ 21455 w 31549"/>
              <a:gd name="connsiteY2" fmla="*/ 18810 h 37803"/>
              <a:gd name="connsiteX3" fmla="*/ 23991 w 31549"/>
              <a:gd name="connsiteY3" fmla="*/ 22359 h 37803"/>
              <a:gd name="connsiteX4" fmla="*/ 25850 w 31549"/>
              <a:gd name="connsiteY4" fmla="*/ 24613 h 37803"/>
              <a:gd name="connsiteX5" fmla="*/ 26244 w 31549"/>
              <a:gd name="connsiteY5" fmla="*/ 25064 h 37803"/>
              <a:gd name="connsiteX6" fmla="*/ 31484 w 31549"/>
              <a:gd name="connsiteY6" fmla="*/ 30303 h 37803"/>
              <a:gd name="connsiteX7" fmla="*/ 18976 w 31549"/>
              <a:gd name="connsiteY7" fmla="*/ 37684 h 37803"/>
              <a:gd name="connsiteX8" fmla="*/ -66 w 31549"/>
              <a:gd name="connsiteY8" fmla="*/ 8726 h 37803"/>
              <a:gd name="connsiteX9" fmla="*/ 13624 w 31549"/>
              <a:gd name="connsiteY9" fmla="*/ -120 h 37803"/>
              <a:gd name="connsiteX10" fmla="*/ 21455 w 31549"/>
              <a:gd name="connsiteY10" fmla="*/ 18472 h 37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1549" h="37803">
                <a:moveTo>
                  <a:pt x="21455" y="18472"/>
                </a:moveTo>
                <a:lnTo>
                  <a:pt x="21455" y="18810"/>
                </a:lnTo>
                <a:lnTo>
                  <a:pt x="21455" y="18810"/>
                </a:lnTo>
                <a:cubicBezTo>
                  <a:pt x="22238" y="20050"/>
                  <a:pt x="23084" y="21233"/>
                  <a:pt x="23991" y="22359"/>
                </a:cubicBezTo>
                <a:cubicBezTo>
                  <a:pt x="24565" y="23148"/>
                  <a:pt x="25185" y="23881"/>
                  <a:pt x="25850" y="24613"/>
                </a:cubicBezTo>
                <a:lnTo>
                  <a:pt x="26244" y="25064"/>
                </a:lnTo>
                <a:cubicBezTo>
                  <a:pt x="27850" y="26923"/>
                  <a:pt x="29602" y="28726"/>
                  <a:pt x="31484" y="30303"/>
                </a:cubicBezTo>
                <a:lnTo>
                  <a:pt x="18976" y="37684"/>
                </a:lnTo>
                <a:cubicBezTo>
                  <a:pt x="11359" y="28951"/>
                  <a:pt x="4954" y="19205"/>
                  <a:pt x="-66" y="8726"/>
                </a:cubicBezTo>
                <a:lnTo>
                  <a:pt x="13624" y="-120"/>
                </a:lnTo>
                <a:cubicBezTo>
                  <a:pt x="15044" y="6528"/>
                  <a:pt x="17698" y="12838"/>
                  <a:pt x="21455" y="18472"/>
                </a:cubicBezTo>
                <a:close/>
              </a:path>
            </a:pathLst>
          </a:custGeom>
          <a:solidFill>
            <a:srgbClr val="000000">
              <a:alpha val="9000"/>
            </a:srgbClr>
          </a:solidFill>
          <a:ln w="5633" cap="flat">
            <a:noFill/>
            <a:prstDash val="solid"/>
            <a:miter/>
          </a:ln>
        </p:spPr>
        <p:txBody>
          <a:bodyPr rtlCol="0" anchor="ctr"/>
          <a:lstStyle/>
          <a:p>
            <a:endParaRPr lang="fr-FR"/>
          </a:p>
        </p:txBody>
      </p:sp>
      <p:sp>
        <p:nvSpPr>
          <p:cNvPr id="378" name="Graphique 2">
            <a:extLst>
              <a:ext uri="{FF2B5EF4-FFF2-40B4-BE49-F238E27FC236}">
                <a16:creationId xmlns:a16="http://schemas.microsoft.com/office/drawing/2014/main" id="{FB8754BC-0738-476F-A33A-EDB5FA2A5ACF}"/>
              </a:ext>
            </a:extLst>
          </p:cNvPr>
          <p:cNvSpPr/>
          <p:nvPr/>
        </p:nvSpPr>
        <p:spPr>
          <a:xfrm>
            <a:off x="3272171" y="6541804"/>
            <a:ext cx="1859" cy="2253"/>
          </a:xfrm>
          <a:custGeom>
            <a:avLst/>
            <a:gdLst>
              <a:gd name="connsiteX0" fmla="*/ 1793 w 1859"/>
              <a:gd name="connsiteY0" fmla="*/ 2134 h 2253"/>
              <a:gd name="connsiteX1" fmla="*/ -66 w 1859"/>
              <a:gd name="connsiteY1" fmla="*/ -120 h 2253"/>
              <a:gd name="connsiteX2" fmla="*/ 1793 w 1859"/>
              <a:gd name="connsiteY2" fmla="*/ 2134 h 2253"/>
            </a:gdLst>
            <a:ahLst/>
            <a:cxnLst>
              <a:cxn ang="0">
                <a:pos x="connsiteX0" y="connsiteY0"/>
              </a:cxn>
              <a:cxn ang="0">
                <a:pos x="connsiteX1" y="connsiteY1"/>
              </a:cxn>
              <a:cxn ang="0">
                <a:pos x="connsiteX2" y="connsiteY2"/>
              </a:cxn>
            </a:cxnLst>
            <a:rect l="l" t="t" r="r" b="b"/>
            <a:pathLst>
              <a:path w="1859" h="2253">
                <a:moveTo>
                  <a:pt x="1793" y="2134"/>
                </a:moveTo>
                <a:cubicBezTo>
                  <a:pt x="1128" y="1401"/>
                  <a:pt x="503" y="669"/>
                  <a:pt x="-66" y="-120"/>
                </a:cubicBezTo>
                <a:cubicBezTo>
                  <a:pt x="553" y="669"/>
                  <a:pt x="1117" y="1401"/>
                  <a:pt x="1793" y="2134"/>
                </a:cubicBezTo>
                <a:close/>
              </a:path>
            </a:pathLst>
          </a:custGeom>
          <a:solidFill>
            <a:srgbClr val="F2B602"/>
          </a:solidFill>
          <a:ln w="5633" cap="flat">
            <a:noFill/>
            <a:prstDash val="solid"/>
            <a:miter/>
          </a:ln>
        </p:spPr>
        <p:txBody>
          <a:bodyPr rtlCol="0" anchor="ctr"/>
          <a:lstStyle/>
          <a:p>
            <a:endParaRPr lang="fr-FR"/>
          </a:p>
        </p:txBody>
      </p:sp>
      <p:sp>
        <p:nvSpPr>
          <p:cNvPr id="379" name="Graphique 2">
            <a:extLst>
              <a:ext uri="{FF2B5EF4-FFF2-40B4-BE49-F238E27FC236}">
                <a16:creationId xmlns:a16="http://schemas.microsoft.com/office/drawing/2014/main" id="{FB8754BC-0738-476F-A33A-EDB5FA2A5ACF}"/>
              </a:ext>
            </a:extLst>
          </p:cNvPr>
          <p:cNvSpPr/>
          <p:nvPr/>
        </p:nvSpPr>
        <p:spPr>
          <a:xfrm>
            <a:off x="3272171" y="6541804"/>
            <a:ext cx="1859" cy="2253"/>
          </a:xfrm>
          <a:custGeom>
            <a:avLst/>
            <a:gdLst>
              <a:gd name="connsiteX0" fmla="*/ 1793 w 1859"/>
              <a:gd name="connsiteY0" fmla="*/ 2134 h 2253"/>
              <a:gd name="connsiteX1" fmla="*/ -66 w 1859"/>
              <a:gd name="connsiteY1" fmla="*/ -120 h 2253"/>
              <a:gd name="connsiteX2" fmla="*/ 1793 w 1859"/>
              <a:gd name="connsiteY2" fmla="*/ 2134 h 2253"/>
            </a:gdLst>
            <a:ahLst/>
            <a:cxnLst>
              <a:cxn ang="0">
                <a:pos x="connsiteX0" y="connsiteY0"/>
              </a:cxn>
              <a:cxn ang="0">
                <a:pos x="connsiteX1" y="connsiteY1"/>
              </a:cxn>
              <a:cxn ang="0">
                <a:pos x="connsiteX2" y="connsiteY2"/>
              </a:cxn>
            </a:cxnLst>
            <a:rect l="l" t="t" r="r" b="b"/>
            <a:pathLst>
              <a:path w="1859" h="2253">
                <a:moveTo>
                  <a:pt x="1793" y="2134"/>
                </a:moveTo>
                <a:cubicBezTo>
                  <a:pt x="1128" y="1401"/>
                  <a:pt x="503" y="669"/>
                  <a:pt x="-66" y="-120"/>
                </a:cubicBezTo>
                <a:cubicBezTo>
                  <a:pt x="553" y="669"/>
                  <a:pt x="1117" y="1401"/>
                  <a:pt x="1793" y="2134"/>
                </a:cubicBezTo>
                <a:close/>
              </a:path>
            </a:pathLst>
          </a:custGeom>
          <a:solidFill>
            <a:srgbClr val="000000">
              <a:alpha val="9000"/>
            </a:srgbClr>
          </a:solidFill>
          <a:ln w="5633" cap="flat">
            <a:noFill/>
            <a:prstDash val="solid"/>
            <a:miter/>
          </a:ln>
        </p:spPr>
        <p:txBody>
          <a:bodyPr rtlCol="0" anchor="ctr"/>
          <a:lstStyle/>
          <a:p>
            <a:endParaRPr lang="fr-FR"/>
          </a:p>
        </p:txBody>
      </p:sp>
      <p:sp>
        <p:nvSpPr>
          <p:cNvPr id="380" name="Graphique 2">
            <a:extLst>
              <a:ext uri="{FF2B5EF4-FFF2-40B4-BE49-F238E27FC236}">
                <a16:creationId xmlns:a16="http://schemas.microsoft.com/office/drawing/2014/main" id="{FB8754BC-0738-476F-A33A-EDB5FA2A5ACF}"/>
              </a:ext>
            </a:extLst>
          </p:cNvPr>
          <p:cNvSpPr/>
          <p:nvPr/>
        </p:nvSpPr>
        <p:spPr>
          <a:xfrm>
            <a:off x="3269580" y="6538255"/>
            <a:ext cx="56" cy="5633"/>
          </a:xfrm>
          <a:custGeom>
            <a:avLst/>
            <a:gdLst>
              <a:gd name="connsiteX0" fmla="*/ 0 w 56"/>
              <a:gd name="connsiteY0" fmla="*/ 0 h 5633"/>
              <a:gd name="connsiteX1" fmla="*/ 56 w 56"/>
              <a:gd name="connsiteY1" fmla="*/ 0 h 5633"/>
              <a:gd name="connsiteX2" fmla="*/ 0 w 56"/>
              <a:gd name="connsiteY2" fmla="*/ 0 h 5633"/>
              <a:gd name="connsiteX3" fmla="*/ 0 w 56"/>
              <a:gd name="connsiteY3" fmla="*/ 0 h 5633"/>
            </a:gdLst>
            <a:ahLst/>
            <a:cxnLst>
              <a:cxn ang="0">
                <a:pos x="connsiteX0" y="connsiteY0"/>
              </a:cxn>
              <a:cxn ang="0">
                <a:pos x="connsiteX1" y="connsiteY1"/>
              </a:cxn>
              <a:cxn ang="0">
                <a:pos x="connsiteX2" y="connsiteY2"/>
              </a:cxn>
              <a:cxn ang="0">
                <a:pos x="connsiteX3" y="connsiteY3"/>
              </a:cxn>
            </a:cxnLst>
            <a:rect l="l" t="t" r="r" b="b"/>
            <a:pathLst>
              <a:path w="56" h="5633">
                <a:moveTo>
                  <a:pt x="0" y="0"/>
                </a:moveTo>
                <a:lnTo>
                  <a:pt x="56" y="0"/>
                </a:lnTo>
                <a:lnTo>
                  <a:pt x="0" y="0"/>
                </a:lnTo>
                <a:lnTo>
                  <a:pt x="0" y="0"/>
                </a:lnTo>
                <a:close/>
              </a:path>
            </a:pathLst>
          </a:custGeom>
          <a:solidFill>
            <a:srgbClr val="F2B602"/>
          </a:solidFill>
          <a:ln w="5633" cap="flat">
            <a:noFill/>
            <a:prstDash val="solid"/>
            <a:miter/>
          </a:ln>
        </p:spPr>
        <p:txBody>
          <a:bodyPr rtlCol="0" anchor="ctr"/>
          <a:lstStyle/>
          <a:p>
            <a:endParaRPr lang="fr-FR"/>
          </a:p>
        </p:txBody>
      </p:sp>
      <p:sp>
        <p:nvSpPr>
          <p:cNvPr id="381" name="Graphique 2">
            <a:extLst>
              <a:ext uri="{FF2B5EF4-FFF2-40B4-BE49-F238E27FC236}">
                <a16:creationId xmlns:a16="http://schemas.microsoft.com/office/drawing/2014/main" id="{FB8754BC-0738-476F-A33A-EDB5FA2A5ACF}"/>
              </a:ext>
            </a:extLst>
          </p:cNvPr>
          <p:cNvSpPr/>
          <p:nvPr/>
        </p:nvSpPr>
        <p:spPr>
          <a:xfrm>
            <a:off x="3269580" y="6538255"/>
            <a:ext cx="56" cy="5633"/>
          </a:xfrm>
          <a:custGeom>
            <a:avLst/>
            <a:gdLst>
              <a:gd name="connsiteX0" fmla="*/ 0 w 56"/>
              <a:gd name="connsiteY0" fmla="*/ 0 h 5633"/>
              <a:gd name="connsiteX1" fmla="*/ 56 w 56"/>
              <a:gd name="connsiteY1" fmla="*/ 0 h 5633"/>
              <a:gd name="connsiteX2" fmla="*/ 0 w 56"/>
              <a:gd name="connsiteY2" fmla="*/ 0 h 5633"/>
              <a:gd name="connsiteX3" fmla="*/ 0 w 56"/>
              <a:gd name="connsiteY3" fmla="*/ 0 h 5633"/>
            </a:gdLst>
            <a:ahLst/>
            <a:cxnLst>
              <a:cxn ang="0">
                <a:pos x="connsiteX0" y="connsiteY0"/>
              </a:cxn>
              <a:cxn ang="0">
                <a:pos x="connsiteX1" y="connsiteY1"/>
              </a:cxn>
              <a:cxn ang="0">
                <a:pos x="connsiteX2" y="connsiteY2"/>
              </a:cxn>
              <a:cxn ang="0">
                <a:pos x="connsiteX3" y="connsiteY3"/>
              </a:cxn>
            </a:cxnLst>
            <a:rect l="l" t="t" r="r" b="b"/>
            <a:pathLst>
              <a:path w="56" h="5633">
                <a:moveTo>
                  <a:pt x="0" y="0"/>
                </a:moveTo>
                <a:lnTo>
                  <a:pt x="56" y="0"/>
                </a:lnTo>
                <a:lnTo>
                  <a:pt x="0" y="0"/>
                </a:lnTo>
                <a:lnTo>
                  <a:pt x="0" y="0"/>
                </a:lnTo>
                <a:close/>
              </a:path>
            </a:pathLst>
          </a:custGeom>
          <a:solidFill>
            <a:srgbClr val="000000">
              <a:alpha val="9000"/>
            </a:srgbClr>
          </a:solidFill>
          <a:ln w="5633" cap="flat">
            <a:noFill/>
            <a:prstDash val="solid"/>
            <a:miter/>
          </a:ln>
        </p:spPr>
        <p:txBody>
          <a:bodyPr rtlCol="0" anchor="ctr"/>
          <a:lstStyle/>
          <a:p>
            <a:endParaRPr lang="fr-FR"/>
          </a:p>
        </p:txBody>
      </p:sp>
      <p:sp>
        <p:nvSpPr>
          <p:cNvPr id="382" name="Graphique 2">
            <a:extLst>
              <a:ext uri="{FF2B5EF4-FFF2-40B4-BE49-F238E27FC236}">
                <a16:creationId xmlns:a16="http://schemas.microsoft.com/office/drawing/2014/main" id="{FB8754BC-0738-476F-A33A-EDB5FA2A5ACF}"/>
              </a:ext>
            </a:extLst>
          </p:cNvPr>
          <p:cNvSpPr/>
          <p:nvPr/>
        </p:nvSpPr>
        <p:spPr>
          <a:xfrm>
            <a:off x="3274481" y="6544509"/>
            <a:ext cx="5239" cy="5239"/>
          </a:xfrm>
          <a:custGeom>
            <a:avLst/>
            <a:gdLst>
              <a:gd name="connsiteX0" fmla="*/ 5173 w 5239"/>
              <a:gd name="connsiteY0" fmla="*/ 5119 h 5239"/>
              <a:gd name="connsiteX1" fmla="*/ 5173 w 5239"/>
              <a:gd name="connsiteY1" fmla="*/ 5119 h 5239"/>
              <a:gd name="connsiteX2" fmla="*/ -66 w 5239"/>
              <a:gd name="connsiteY2" fmla="*/ -120 h 5239"/>
              <a:gd name="connsiteX3" fmla="*/ 5173 w 5239"/>
              <a:gd name="connsiteY3" fmla="*/ 5119 h 5239"/>
            </a:gdLst>
            <a:ahLst/>
            <a:cxnLst>
              <a:cxn ang="0">
                <a:pos x="connsiteX0" y="connsiteY0"/>
              </a:cxn>
              <a:cxn ang="0">
                <a:pos x="connsiteX1" y="connsiteY1"/>
              </a:cxn>
              <a:cxn ang="0">
                <a:pos x="connsiteX2" y="connsiteY2"/>
              </a:cxn>
              <a:cxn ang="0">
                <a:pos x="connsiteX3" y="connsiteY3"/>
              </a:cxn>
            </a:cxnLst>
            <a:rect l="l" t="t" r="r" b="b"/>
            <a:pathLst>
              <a:path w="5239" h="5239">
                <a:moveTo>
                  <a:pt x="5173" y="5119"/>
                </a:moveTo>
                <a:lnTo>
                  <a:pt x="5173" y="5119"/>
                </a:lnTo>
                <a:cubicBezTo>
                  <a:pt x="3286" y="3542"/>
                  <a:pt x="1534" y="1739"/>
                  <a:pt x="-66" y="-120"/>
                </a:cubicBezTo>
                <a:cubicBezTo>
                  <a:pt x="1579" y="1739"/>
                  <a:pt x="3331" y="3485"/>
                  <a:pt x="5173" y="5119"/>
                </a:cubicBezTo>
                <a:close/>
              </a:path>
            </a:pathLst>
          </a:custGeom>
          <a:solidFill>
            <a:srgbClr val="F2B602"/>
          </a:solidFill>
          <a:ln w="5633" cap="flat">
            <a:noFill/>
            <a:prstDash val="solid"/>
            <a:miter/>
          </a:ln>
        </p:spPr>
        <p:txBody>
          <a:bodyPr rtlCol="0" anchor="ctr"/>
          <a:lstStyle/>
          <a:p>
            <a:endParaRPr lang="fr-FR"/>
          </a:p>
        </p:txBody>
      </p:sp>
      <p:sp>
        <p:nvSpPr>
          <p:cNvPr id="383" name="Graphique 2">
            <a:extLst>
              <a:ext uri="{FF2B5EF4-FFF2-40B4-BE49-F238E27FC236}">
                <a16:creationId xmlns:a16="http://schemas.microsoft.com/office/drawing/2014/main" id="{FB8754BC-0738-476F-A33A-EDB5FA2A5ACF}"/>
              </a:ext>
            </a:extLst>
          </p:cNvPr>
          <p:cNvSpPr/>
          <p:nvPr/>
        </p:nvSpPr>
        <p:spPr>
          <a:xfrm>
            <a:off x="3274481" y="6544509"/>
            <a:ext cx="5239" cy="5239"/>
          </a:xfrm>
          <a:custGeom>
            <a:avLst/>
            <a:gdLst>
              <a:gd name="connsiteX0" fmla="*/ 5173 w 5239"/>
              <a:gd name="connsiteY0" fmla="*/ 5119 h 5239"/>
              <a:gd name="connsiteX1" fmla="*/ 5173 w 5239"/>
              <a:gd name="connsiteY1" fmla="*/ 5119 h 5239"/>
              <a:gd name="connsiteX2" fmla="*/ -66 w 5239"/>
              <a:gd name="connsiteY2" fmla="*/ -120 h 5239"/>
              <a:gd name="connsiteX3" fmla="*/ 5173 w 5239"/>
              <a:gd name="connsiteY3" fmla="*/ 5119 h 5239"/>
            </a:gdLst>
            <a:ahLst/>
            <a:cxnLst>
              <a:cxn ang="0">
                <a:pos x="connsiteX0" y="connsiteY0"/>
              </a:cxn>
              <a:cxn ang="0">
                <a:pos x="connsiteX1" y="connsiteY1"/>
              </a:cxn>
              <a:cxn ang="0">
                <a:pos x="connsiteX2" y="connsiteY2"/>
              </a:cxn>
              <a:cxn ang="0">
                <a:pos x="connsiteX3" y="connsiteY3"/>
              </a:cxn>
            </a:cxnLst>
            <a:rect l="l" t="t" r="r" b="b"/>
            <a:pathLst>
              <a:path w="5239" h="5239">
                <a:moveTo>
                  <a:pt x="5173" y="5119"/>
                </a:moveTo>
                <a:lnTo>
                  <a:pt x="5173" y="5119"/>
                </a:lnTo>
                <a:cubicBezTo>
                  <a:pt x="3286" y="3542"/>
                  <a:pt x="1534" y="1739"/>
                  <a:pt x="-66" y="-120"/>
                </a:cubicBezTo>
                <a:cubicBezTo>
                  <a:pt x="1579" y="1739"/>
                  <a:pt x="3331" y="3485"/>
                  <a:pt x="5173" y="5119"/>
                </a:cubicBezTo>
                <a:close/>
              </a:path>
            </a:pathLst>
          </a:custGeom>
          <a:solidFill>
            <a:srgbClr val="000000">
              <a:alpha val="9000"/>
            </a:srgbClr>
          </a:solidFill>
          <a:ln w="5633" cap="flat">
            <a:noFill/>
            <a:prstDash val="solid"/>
            <a:miter/>
          </a:ln>
        </p:spPr>
        <p:txBody>
          <a:bodyPr rtlCol="0" anchor="ctr"/>
          <a:lstStyle/>
          <a:p>
            <a:endParaRPr lang="fr-FR"/>
          </a:p>
        </p:txBody>
      </p:sp>
      <p:sp>
        <p:nvSpPr>
          <p:cNvPr id="384" name="Graphique 2">
            <a:extLst>
              <a:ext uri="{FF2B5EF4-FFF2-40B4-BE49-F238E27FC236}">
                <a16:creationId xmlns:a16="http://schemas.microsoft.com/office/drawing/2014/main" id="{FB8754BC-0738-476F-A33A-EDB5FA2A5ACF}"/>
              </a:ext>
            </a:extLst>
          </p:cNvPr>
          <p:cNvSpPr/>
          <p:nvPr/>
        </p:nvSpPr>
        <p:spPr>
          <a:xfrm>
            <a:off x="3156676" y="6554255"/>
            <a:ext cx="31831" cy="27155"/>
          </a:xfrm>
          <a:custGeom>
            <a:avLst/>
            <a:gdLst>
              <a:gd name="connsiteX0" fmla="*/ 0 w 31831"/>
              <a:gd name="connsiteY0" fmla="*/ 15550 h 27155"/>
              <a:gd name="connsiteX1" fmla="*/ 25972 w 31831"/>
              <a:gd name="connsiteY1" fmla="*/ 0 h 27155"/>
              <a:gd name="connsiteX2" fmla="*/ 31832 w 31831"/>
              <a:gd name="connsiteY2" fmla="*/ 12057 h 27155"/>
              <a:gd name="connsiteX3" fmla="*/ 8507 w 31831"/>
              <a:gd name="connsiteY3" fmla="*/ 27155 h 27155"/>
              <a:gd name="connsiteX4" fmla="*/ 0 w 31831"/>
              <a:gd name="connsiteY4" fmla="*/ 15550 h 271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831" h="27155">
                <a:moveTo>
                  <a:pt x="0" y="15550"/>
                </a:moveTo>
                <a:lnTo>
                  <a:pt x="25972" y="0"/>
                </a:lnTo>
                <a:lnTo>
                  <a:pt x="31832" y="12057"/>
                </a:lnTo>
                <a:lnTo>
                  <a:pt x="8507" y="27155"/>
                </a:lnTo>
                <a:lnTo>
                  <a:pt x="0" y="15550"/>
                </a:lnTo>
                <a:close/>
              </a:path>
            </a:pathLst>
          </a:custGeom>
          <a:solidFill>
            <a:srgbClr val="F2B602"/>
          </a:solidFill>
          <a:ln w="5633" cap="flat">
            <a:noFill/>
            <a:prstDash val="solid"/>
            <a:miter/>
          </a:ln>
        </p:spPr>
        <p:txBody>
          <a:bodyPr rtlCol="0" anchor="ctr"/>
          <a:lstStyle/>
          <a:p>
            <a:endParaRPr lang="fr-FR"/>
          </a:p>
        </p:txBody>
      </p:sp>
      <p:sp>
        <p:nvSpPr>
          <p:cNvPr id="385" name="Graphique 2">
            <a:extLst>
              <a:ext uri="{FF2B5EF4-FFF2-40B4-BE49-F238E27FC236}">
                <a16:creationId xmlns:a16="http://schemas.microsoft.com/office/drawing/2014/main" id="{FB8754BC-0738-476F-A33A-EDB5FA2A5ACF}"/>
              </a:ext>
            </a:extLst>
          </p:cNvPr>
          <p:cNvSpPr/>
          <p:nvPr/>
        </p:nvSpPr>
        <p:spPr>
          <a:xfrm>
            <a:off x="3156676" y="6554255"/>
            <a:ext cx="31831" cy="27155"/>
          </a:xfrm>
          <a:custGeom>
            <a:avLst/>
            <a:gdLst>
              <a:gd name="connsiteX0" fmla="*/ 0 w 31831"/>
              <a:gd name="connsiteY0" fmla="*/ 15550 h 27155"/>
              <a:gd name="connsiteX1" fmla="*/ 25972 w 31831"/>
              <a:gd name="connsiteY1" fmla="*/ 0 h 27155"/>
              <a:gd name="connsiteX2" fmla="*/ 31832 w 31831"/>
              <a:gd name="connsiteY2" fmla="*/ 12057 h 27155"/>
              <a:gd name="connsiteX3" fmla="*/ 8507 w 31831"/>
              <a:gd name="connsiteY3" fmla="*/ 27155 h 27155"/>
              <a:gd name="connsiteX4" fmla="*/ 0 w 31831"/>
              <a:gd name="connsiteY4" fmla="*/ 15550 h 271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831" h="27155">
                <a:moveTo>
                  <a:pt x="0" y="15550"/>
                </a:moveTo>
                <a:lnTo>
                  <a:pt x="25972" y="0"/>
                </a:lnTo>
                <a:lnTo>
                  <a:pt x="31832" y="12057"/>
                </a:lnTo>
                <a:lnTo>
                  <a:pt x="8507" y="27155"/>
                </a:lnTo>
                <a:lnTo>
                  <a:pt x="0" y="15550"/>
                </a:lnTo>
                <a:close/>
              </a:path>
            </a:pathLst>
          </a:custGeom>
          <a:solidFill>
            <a:srgbClr val="000000">
              <a:alpha val="9000"/>
            </a:srgbClr>
          </a:solidFill>
          <a:ln w="5633" cap="flat">
            <a:noFill/>
            <a:prstDash val="solid"/>
            <a:miter/>
          </a:ln>
        </p:spPr>
        <p:txBody>
          <a:bodyPr rtlCol="0" anchor="ctr"/>
          <a:lstStyle/>
          <a:p>
            <a:endParaRPr lang="fr-FR"/>
          </a:p>
        </p:txBody>
      </p:sp>
      <p:sp>
        <p:nvSpPr>
          <p:cNvPr id="386" name="Graphique 2">
            <a:extLst>
              <a:ext uri="{FF2B5EF4-FFF2-40B4-BE49-F238E27FC236}">
                <a16:creationId xmlns:a16="http://schemas.microsoft.com/office/drawing/2014/main" id="{FB8754BC-0738-476F-A33A-EDB5FA2A5ACF}"/>
              </a:ext>
            </a:extLst>
          </p:cNvPr>
          <p:cNvSpPr/>
          <p:nvPr/>
        </p:nvSpPr>
        <p:spPr>
          <a:xfrm>
            <a:off x="3117295" y="6593298"/>
            <a:ext cx="5633" cy="5633"/>
          </a:xfrm>
          <a:custGeom>
            <a:avLst/>
            <a:gdLst>
              <a:gd name="connsiteX0" fmla="*/ 0 w 5633"/>
              <a:gd name="connsiteY0" fmla="*/ 0 h 5633"/>
              <a:gd name="connsiteX1" fmla="*/ 0 w 5633"/>
              <a:gd name="connsiteY1" fmla="*/ 0 h 5633"/>
              <a:gd name="connsiteX2" fmla="*/ 0 w 5633"/>
              <a:gd name="connsiteY2" fmla="*/ 0 h 5633"/>
              <a:gd name="connsiteX3" fmla="*/ 0 w 5633"/>
              <a:gd name="connsiteY3" fmla="*/ 0 h 5633"/>
            </a:gdLst>
            <a:ahLst/>
            <a:cxnLst>
              <a:cxn ang="0">
                <a:pos x="connsiteX0" y="connsiteY0"/>
              </a:cxn>
              <a:cxn ang="0">
                <a:pos x="connsiteX1" y="connsiteY1"/>
              </a:cxn>
              <a:cxn ang="0">
                <a:pos x="connsiteX2" y="connsiteY2"/>
              </a:cxn>
              <a:cxn ang="0">
                <a:pos x="connsiteX3" y="connsiteY3"/>
              </a:cxn>
            </a:cxnLst>
            <a:rect l="l" t="t" r="r" b="b"/>
            <a:pathLst>
              <a:path w="5633" h="5633">
                <a:moveTo>
                  <a:pt x="0" y="0"/>
                </a:moveTo>
                <a:lnTo>
                  <a:pt x="0" y="0"/>
                </a:lnTo>
                <a:lnTo>
                  <a:pt x="0" y="0"/>
                </a:lnTo>
                <a:lnTo>
                  <a:pt x="0" y="0"/>
                </a:lnTo>
                <a:close/>
              </a:path>
            </a:pathLst>
          </a:custGeom>
          <a:solidFill>
            <a:srgbClr val="000000">
              <a:alpha val="9000"/>
            </a:srgbClr>
          </a:solidFill>
          <a:ln w="5633" cap="flat">
            <a:noFill/>
            <a:prstDash val="solid"/>
            <a:miter/>
          </a:ln>
        </p:spPr>
        <p:txBody>
          <a:bodyPr rtlCol="0" anchor="ctr"/>
          <a:lstStyle/>
          <a:p>
            <a:endParaRPr lang="fr-FR"/>
          </a:p>
        </p:txBody>
      </p:sp>
      <p:sp>
        <p:nvSpPr>
          <p:cNvPr id="387" name="Graphique 2">
            <a:extLst>
              <a:ext uri="{FF2B5EF4-FFF2-40B4-BE49-F238E27FC236}">
                <a16:creationId xmlns:a16="http://schemas.microsoft.com/office/drawing/2014/main" id="{FB8754BC-0738-476F-A33A-EDB5FA2A5ACF}"/>
              </a:ext>
            </a:extLst>
          </p:cNvPr>
          <p:cNvSpPr/>
          <p:nvPr/>
        </p:nvSpPr>
        <p:spPr>
          <a:xfrm>
            <a:off x="3117295" y="6579326"/>
            <a:ext cx="30028" cy="26929"/>
          </a:xfrm>
          <a:custGeom>
            <a:avLst/>
            <a:gdLst>
              <a:gd name="connsiteX0" fmla="*/ 30029 w 30028"/>
              <a:gd name="connsiteY0" fmla="*/ 13690 h 26929"/>
              <a:gd name="connsiteX1" fmla="*/ 9578 w 30028"/>
              <a:gd name="connsiteY1" fmla="*/ 26930 h 26929"/>
              <a:gd name="connsiteX2" fmla="*/ 0 w 30028"/>
              <a:gd name="connsiteY2" fmla="*/ 13972 h 26929"/>
              <a:gd name="connsiteX3" fmla="*/ 0 w 30028"/>
              <a:gd name="connsiteY3" fmla="*/ 13972 h 26929"/>
              <a:gd name="connsiteX4" fmla="*/ 23381 w 30028"/>
              <a:gd name="connsiteY4" fmla="*/ 0 h 26929"/>
              <a:gd name="connsiteX5" fmla="*/ 30029 w 30028"/>
              <a:gd name="connsiteY5" fmla="*/ 13690 h 26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028" h="26929">
                <a:moveTo>
                  <a:pt x="30029" y="13690"/>
                </a:moveTo>
                <a:lnTo>
                  <a:pt x="9578" y="26930"/>
                </a:lnTo>
                <a:lnTo>
                  <a:pt x="0" y="13972"/>
                </a:lnTo>
                <a:lnTo>
                  <a:pt x="0" y="13972"/>
                </a:lnTo>
                <a:lnTo>
                  <a:pt x="23381" y="0"/>
                </a:lnTo>
                <a:lnTo>
                  <a:pt x="30029" y="13690"/>
                </a:lnTo>
                <a:close/>
              </a:path>
            </a:pathLst>
          </a:custGeom>
          <a:solidFill>
            <a:srgbClr val="F2B602"/>
          </a:solidFill>
          <a:ln w="5633" cap="flat">
            <a:noFill/>
            <a:prstDash val="solid"/>
            <a:miter/>
          </a:ln>
        </p:spPr>
        <p:txBody>
          <a:bodyPr rtlCol="0" anchor="ctr"/>
          <a:lstStyle/>
          <a:p>
            <a:endParaRPr lang="fr-FR"/>
          </a:p>
        </p:txBody>
      </p:sp>
      <p:sp>
        <p:nvSpPr>
          <p:cNvPr id="388" name="Graphique 2">
            <a:extLst>
              <a:ext uri="{FF2B5EF4-FFF2-40B4-BE49-F238E27FC236}">
                <a16:creationId xmlns:a16="http://schemas.microsoft.com/office/drawing/2014/main" id="{FB8754BC-0738-476F-A33A-EDB5FA2A5ACF}"/>
              </a:ext>
            </a:extLst>
          </p:cNvPr>
          <p:cNvSpPr/>
          <p:nvPr/>
        </p:nvSpPr>
        <p:spPr>
          <a:xfrm>
            <a:off x="3117295" y="6579326"/>
            <a:ext cx="30028" cy="26929"/>
          </a:xfrm>
          <a:custGeom>
            <a:avLst/>
            <a:gdLst>
              <a:gd name="connsiteX0" fmla="*/ 30029 w 30028"/>
              <a:gd name="connsiteY0" fmla="*/ 13690 h 26929"/>
              <a:gd name="connsiteX1" fmla="*/ 9578 w 30028"/>
              <a:gd name="connsiteY1" fmla="*/ 26930 h 26929"/>
              <a:gd name="connsiteX2" fmla="*/ 0 w 30028"/>
              <a:gd name="connsiteY2" fmla="*/ 13972 h 26929"/>
              <a:gd name="connsiteX3" fmla="*/ 0 w 30028"/>
              <a:gd name="connsiteY3" fmla="*/ 13972 h 26929"/>
              <a:gd name="connsiteX4" fmla="*/ 23381 w 30028"/>
              <a:gd name="connsiteY4" fmla="*/ 0 h 26929"/>
              <a:gd name="connsiteX5" fmla="*/ 30029 w 30028"/>
              <a:gd name="connsiteY5" fmla="*/ 13690 h 26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028" h="26929">
                <a:moveTo>
                  <a:pt x="30029" y="13690"/>
                </a:moveTo>
                <a:lnTo>
                  <a:pt x="9578" y="26930"/>
                </a:lnTo>
                <a:lnTo>
                  <a:pt x="0" y="13972"/>
                </a:lnTo>
                <a:lnTo>
                  <a:pt x="0" y="13972"/>
                </a:lnTo>
                <a:lnTo>
                  <a:pt x="23381" y="0"/>
                </a:lnTo>
                <a:lnTo>
                  <a:pt x="30029" y="13690"/>
                </a:lnTo>
                <a:close/>
              </a:path>
            </a:pathLst>
          </a:custGeom>
          <a:solidFill>
            <a:srgbClr val="000000">
              <a:alpha val="9000"/>
            </a:srgbClr>
          </a:solidFill>
          <a:ln w="5633" cap="flat">
            <a:noFill/>
            <a:prstDash val="solid"/>
            <a:miter/>
          </a:ln>
        </p:spPr>
        <p:txBody>
          <a:bodyPr rtlCol="0" anchor="ctr"/>
          <a:lstStyle/>
          <a:p>
            <a:endParaRPr lang="fr-FR"/>
          </a:p>
        </p:txBody>
      </p:sp>
      <p:sp>
        <p:nvSpPr>
          <p:cNvPr id="389" name="Graphique 2">
            <a:extLst>
              <a:ext uri="{FF2B5EF4-FFF2-40B4-BE49-F238E27FC236}">
                <a16:creationId xmlns:a16="http://schemas.microsoft.com/office/drawing/2014/main" id="{FB8754BC-0738-476F-A33A-EDB5FA2A5ACF}"/>
              </a:ext>
            </a:extLst>
          </p:cNvPr>
          <p:cNvSpPr/>
          <p:nvPr/>
        </p:nvSpPr>
        <p:spPr>
          <a:xfrm>
            <a:off x="3358314" y="6580732"/>
            <a:ext cx="54589" cy="60510"/>
          </a:xfrm>
          <a:custGeom>
            <a:avLst/>
            <a:gdLst>
              <a:gd name="connsiteX0" fmla="*/ 22469 w 54589"/>
              <a:gd name="connsiteY0" fmla="*/ 36953 h 60510"/>
              <a:gd name="connsiteX1" fmla="*/ 9061 w 54589"/>
              <a:gd name="connsiteY1" fmla="*/ 27432 h 60510"/>
              <a:gd name="connsiteX2" fmla="*/ 15089 w 54589"/>
              <a:gd name="connsiteY2" fmla="*/ 21460 h 60510"/>
              <a:gd name="connsiteX3" fmla="*/ -66 w 54589"/>
              <a:gd name="connsiteY3" fmla="*/ -117 h 60510"/>
              <a:gd name="connsiteX4" fmla="*/ 54521 w 54589"/>
              <a:gd name="connsiteY4" fmla="*/ 53348 h 60510"/>
              <a:gd name="connsiteX5" fmla="*/ 54132 w 54589"/>
              <a:gd name="connsiteY5" fmla="*/ 60391 h 60510"/>
              <a:gd name="connsiteX6" fmla="*/ 54132 w 54589"/>
              <a:gd name="connsiteY6" fmla="*/ 60391 h 60510"/>
              <a:gd name="connsiteX7" fmla="*/ 54132 w 54589"/>
              <a:gd name="connsiteY7" fmla="*/ 60391 h 60510"/>
              <a:gd name="connsiteX8" fmla="*/ 26864 w 54589"/>
              <a:gd name="connsiteY8" fmla="*/ 44503 h 60510"/>
              <a:gd name="connsiteX9" fmla="*/ 22469 w 54589"/>
              <a:gd name="connsiteY9" fmla="*/ 36953 h 60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4589" h="60510">
                <a:moveTo>
                  <a:pt x="22469" y="36953"/>
                </a:moveTo>
                <a:cubicBezTo>
                  <a:pt x="19044" y="32503"/>
                  <a:pt x="14379" y="29179"/>
                  <a:pt x="9061" y="27432"/>
                </a:cubicBezTo>
                <a:lnTo>
                  <a:pt x="15089" y="21460"/>
                </a:lnTo>
                <a:lnTo>
                  <a:pt x="-66" y="-117"/>
                </a:lnTo>
                <a:cubicBezTo>
                  <a:pt x="29771" y="-399"/>
                  <a:pt x="54211" y="23489"/>
                  <a:pt x="54521" y="53348"/>
                </a:cubicBezTo>
                <a:cubicBezTo>
                  <a:pt x="54543" y="55715"/>
                  <a:pt x="54414" y="58081"/>
                  <a:pt x="54132" y="60391"/>
                </a:cubicBezTo>
                <a:lnTo>
                  <a:pt x="54132" y="60391"/>
                </a:lnTo>
                <a:lnTo>
                  <a:pt x="54132" y="60391"/>
                </a:lnTo>
                <a:cubicBezTo>
                  <a:pt x="44566" y="55940"/>
                  <a:pt x="35439" y="50644"/>
                  <a:pt x="26864" y="44503"/>
                </a:cubicBezTo>
                <a:cubicBezTo>
                  <a:pt x="25827" y="41743"/>
                  <a:pt x="24340" y="39207"/>
                  <a:pt x="22469" y="36953"/>
                </a:cubicBezTo>
                <a:close/>
              </a:path>
            </a:pathLst>
          </a:custGeom>
          <a:solidFill>
            <a:srgbClr val="F2B602"/>
          </a:solidFill>
          <a:ln w="5633" cap="flat">
            <a:noFill/>
            <a:prstDash val="solid"/>
            <a:miter/>
          </a:ln>
        </p:spPr>
        <p:txBody>
          <a:bodyPr rtlCol="0" anchor="ctr"/>
          <a:lstStyle/>
          <a:p>
            <a:endParaRPr lang="fr-FR"/>
          </a:p>
        </p:txBody>
      </p:sp>
      <p:sp>
        <p:nvSpPr>
          <p:cNvPr id="390" name="Graphique 2">
            <a:extLst>
              <a:ext uri="{FF2B5EF4-FFF2-40B4-BE49-F238E27FC236}">
                <a16:creationId xmlns:a16="http://schemas.microsoft.com/office/drawing/2014/main" id="{FB8754BC-0738-476F-A33A-EDB5FA2A5ACF}"/>
              </a:ext>
            </a:extLst>
          </p:cNvPr>
          <p:cNvSpPr/>
          <p:nvPr/>
        </p:nvSpPr>
        <p:spPr>
          <a:xfrm>
            <a:off x="3304415" y="6588227"/>
            <a:ext cx="104885" cy="101022"/>
          </a:xfrm>
          <a:custGeom>
            <a:avLst/>
            <a:gdLst>
              <a:gd name="connsiteX0" fmla="*/ 36987 w 104885"/>
              <a:gd name="connsiteY0" fmla="*/ 24388 h 101022"/>
              <a:gd name="connsiteX1" fmla="*/ 31522 w 104885"/>
              <a:gd name="connsiteY1" fmla="*/ 63826 h 101022"/>
              <a:gd name="connsiteX2" fmla="*/ 70982 w 104885"/>
              <a:gd name="connsiteY2" fmla="*/ 69290 h 101022"/>
              <a:gd name="connsiteX3" fmla="*/ 81382 w 104885"/>
              <a:gd name="connsiteY3" fmla="*/ 53402 h 101022"/>
              <a:gd name="connsiteX4" fmla="*/ 104819 w 104885"/>
              <a:gd name="connsiteY4" fmla="*/ 65966 h 101022"/>
              <a:gd name="connsiteX5" fmla="*/ 34987 w 104885"/>
              <a:gd name="connsiteY5" fmla="*/ 97347 h 101022"/>
              <a:gd name="connsiteX6" fmla="*/ 26621 w 104885"/>
              <a:gd name="connsiteY6" fmla="*/ 93347 h 101022"/>
              <a:gd name="connsiteX7" fmla="*/ 34734 w 104885"/>
              <a:gd name="connsiteY7" fmla="*/ 87037 h 101022"/>
              <a:gd name="connsiteX8" fmla="*/ 36142 w 104885"/>
              <a:gd name="connsiteY8" fmla="*/ 78192 h 101022"/>
              <a:gd name="connsiteX9" fmla="*/ 23128 w 104885"/>
              <a:gd name="connsiteY9" fmla="*/ 58980 h 101022"/>
              <a:gd name="connsiteX10" fmla="*/ 18564 w 104885"/>
              <a:gd name="connsiteY10" fmla="*/ 56219 h 101022"/>
              <a:gd name="connsiteX11" fmla="*/ 13437 w 104885"/>
              <a:gd name="connsiteY11" fmla="*/ 57684 h 101022"/>
              <a:gd name="connsiteX12" fmla="*/ 3522 w 104885"/>
              <a:gd name="connsiteY12" fmla="*/ 66079 h 101022"/>
              <a:gd name="connsiteX13" fmla="*/ 15522 w 104885"/>
              <a:gd name="connsiteY13" fmla="*/ 8557 h 101022"/>
              <a:gd name="connsiteX14" fmla="*/ 31522 w 104885"/>
              <a:gd name="connsiteY14" fmla="*/ 29627 h 101022"/>
              <a:gd name="connsiteX15" fmla="*/ 36762 w 104885"/>
              <a:gd name="connsiteY15" fmla="*/ 24275 h 101022"/>
              <a:gd name="connsiteX16" fmla="*/ 42734 w 104885"/>
              <a:gd name="connsiteY16" fmla="*/ 20782 h 101022"/>
              <a:gd name="connsiteX17" fmla="*/ 26621 w 104885"/>
              <a:gd name="connsiteY17" fmla="*/ -120 h 101022"/>
              <a:gd name="connsiteX18" fmla="*/ 26621 w 104885"/>
              <a:gd name="connsiteY18" fmla="*/ -120 h 101022"/>
              <a:gd name="connsiteX19" fmla="*/ 42846 w 104885"/>
              <a:gd name="connsiteY19" fmla="*/ 21007 h 101022"/>
              <a:gd name="connsiteX20" fmla="*/ 36987 w 104885"/>
              <a:gd name="connsiteY20" fmla="*/ 24388 h 101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04885" h="101022">
                <a:moveTo>
                  <a:pt x="36987" y="24388"/>
                </a:moveTo>
                <a:cubicBezTo>
                  <a:pt x="24581" y="33796"/>
                  <a:pt x="22136" y="51431"/>
                  <a:pt x="31522" y="63826"/>
                </a:cubicBezTo>
                <a:cubicBezTo>
                  <a:pt x="40908" y="76276"/>
                  <a:pt x="58576" y="78699"/>
                  <a:pt x="70982" y="69290"/>
                </a:cubicBezTo>
                <a:cubicBezTo>
                  <a:pt x="76188" y="65402"/>
                  <a:pt x="79867" y="59769"/>
                  <a:pt x="81382" y="53402"/>
                </a:cubicBezTo>
                <a:cubicBezTo>
                  <a:pt x="88870" y="58192"/>
                  <a:pt x="96701" y="62361"/>
                  <a:pt x="104819" y="65966"/>
                </a:cubicBezTo>
                <a:cubicBezTo>
                  <a:pt x="94211" y="93910"/>
                  <a:pt x="62948" y="107995"/>
                  <a:pt x="34987" y="97347"/>
                </a:cubicBezTo>
                <a:cubicBezTo>
                  <a:pt x="32091" y="96277"/>
                  <a:pt x="29291" y="94924"/>
                  <a:pt x="26621" y="93347"/>
                </a:cubicBezTo>
                <a:lnTo>
                  <a:pt x="34734" y="87037"/>
                </a:lnTo>
                <a:cubicBezTo>
                  <a:pt x="37494" y="84953"/>
                  <a:pt x="38114" y="81065"/>
                  <a:pt x="36142" y="78192"/>
                </a:cubicBezTo>
                <a:lnTo>
                  <a:pt x="23128" y="58980"/>
                </a:lnTo>
                <a:cubicBezTo>
                  <a:pt x="22052" y="57459"/>
                  <a:pt x="20401" y="56445"/>
                  <a:pt x="18564" y="56219"/>
                </a:cubicBezTo>
                <a:cubicBezTo>
                  <a:pt x="16722" y="55938"/>
                  <a:pt x="14857" y="56501"/>
                  <a:pt x="13437" y="57684"/>
                </a:cubicBezTo>
                <a:lnTo>
                  <a:pt x="3522" y="66079"/>
                </a:lnTo>
                <a:cubicBezTo>
                  <a:pt x="-4078" y="46191"/>
                  <a:pt x="615" y="23712"/>
                  <a:pt x="15522" y="8557"/>
                </a:cubicBezTo>
                <a:lnTo>
                  <a:pt x="31522" y="29627"/>
                </a:lnTo>
                <a:cubicBezTo>
                  <a:pt x="33015" y="27599"/>
                  <a:pt x="34779" y="25797"/>
                  <a:pt x="36762" y="24275"/>
                </a:cubicBezTo>
                <a:cubicBezTo>
                  <a:pt x="38604" y="22867"/>
                  <a:pt x="40610" y="21683"/>
                  <a:pt x="42734" y="20782"/>
                </a:cubicBezTo>
                <a:cubicBezTo>
                  <a:pt x="36875" y="14190"/>
                  <a:pt x="31489" y="7204"/>
                  <a:pt x="26621" y="-120"/>
                </a:cubicBezTo>
                <a:lnTo>
                  <a:pt x="26621" y="-120"/>
                </a:lnTo>
                <a:cubicBezTo>
                  <a:pt x="31494" y="7317"/>
                  <a:pt x="36920" y="14360"/>
                  <a:pt x="42846" y="21007"/>
                </a:cubicBezTo>
                <a:cubicBezTo>
                  <a:pt x="40762" y="21909"/>
                  <a:pt x="38796" y="23036"/>
                  <a:pt x="36987" y="24388"/>
                </a:cubicBezTo>
                <a:close/>
              </a:path>
            </a:pathLst>
          </a:custGeom>
          <a:solidFill>
            <a:srgbClr val="F2B602"/>
          </a:solidFill>
          <a:ln w="5633" cap="flat">
            <a:noFill/>
            <a:prstDash val="solid"/>
            <a:miter/>
          </a:ln>
        </p:spPr>
        <p:txBody>
          <a:bodyPr rtlCol="0" anchor="ctr"/>
          <a:lstStyle/>
          <a:p>
            <a:endParaRPr lang="fr-FR"/>
          </a:p>
        </p:txBody>
      </p:sp>
      <p:sp>
        <p:nvSpPr>
          <p:cNvPr id="391" name="Graphique 2">
            <a:extLst>
              <a:ext uri="{FF2B5EF4-FFF2-40B4-BE49-F238E27FC236}">
                <a16:creationId xmlns:a16="http://schemas.microsoft.com/office/drawing/2014/main" id="{FB8754BC-0738-476F-A33A-EDB5FA2A5ACF}"/>
              </a:ext>
            </a:extLst>
          </p:cNvPr>
          <p:cNvSpPr/>
          <p:nvPr/>
        </p:nvSpPr>
        <p:spPr>
          <a:xfrm>
            <a:off x="3363778" y="6607383"/>
            <a:ext cx="394" cy="5633"/>
          </a:xfrm>
          <a:custGeom>
            <a:avLst/>
            <a:gdLst>
              <a:gd name="connsiteX0" fmla="*/ -66 w 394"/>
              <a:gd name="connsiteY0" fmla="*/ -120 h 5633"/>
              <a:gd name="connsiteX1" fmla="*/ -66 w 394"/>
              <a:gd name="connsiteY1" fmla="*/ -120 h 5633"/>
              <a:gd name="connsiteX2" fmla="*/ 328 w 394"/>
              <a:gd name="connsiteY2" fmla="*/ -120 h 5633"/>
            </a:gdLst>
            <a:ahLst/>
            <a:cxnLst>
              <a:cxn ang="0">
                <a:pos x="connsiteX0" y="connsiteY0"/>
              </a:cxn>
              <a:cxn ang="0">
                <a:pos x="connsiteX1" y="connsiteY1"/>
              </a:cxn>
              <a:cxn ang="0">
                <a:pos x="connsiteX2" y="connsiteY2"/>
              </a:cxn>
            </a:cxnLst>
            <a:rect l="l" t="t" r="r" b="b"/>
            <a:pathLst>
              <a:path w="394" h="5633">
                <a:moveTo>
                  <a:pt x="-66" y="-120"/>
                </a:moveTo>
                <a:lnTo>
                  <a:pt x="-66" y="-120"/>
                </a:lnTo>
                <a:lnTo>
                  <a:pt x="328" y="-120"/>
                </a:lnTo>
                <a:close/>
              </a:path>
            </a:pathLst>
          </a:custGeom>
          <a:solidFill>
            <a:srgbClr val="F2B602"/>
          </a:solidFill>
          <a:ln w="5633" cap="flat">
            <a:noFill/>
            <a:prstDash val="solid"/>
            <a:miter/>
          </a:ln>
        </p:spPr>
        <p:txBody>
          <a:bodyPr rtlCol="0" anchor="ctr"/>
          <a:lstStyle/>
          <a:p>
            <a:endParaRPr lang="fr-FR"/>
          </a:p>
        </p:txBody>
      </p:sp>
      <p:sp>
        <p:nvSpPr>
          <p:cNvPr id="392" name="Graphique 2">
            <a:extLst>
              <a:ext uri="{FF2B5EF4-FFF2-40B4-BE49-F238E27FC236}">
                <a16:creationId xmlns:a16="http://schemas.microsoft.com/office/drawing/2014/main" id="{FB8754BC-0738-476F-A33A-EDB5FA2A5ACF}"/>
              </a:ext>
            </a:extLst>
          </p:cNvPr>
          <p:cNvSpPr/>
          <p:nvPr/>
        </p:nvSpPr>
        <p:spPr>
          <a:xfrm>
            <a:off x="3353525" y="6580791"/>
            <a:ext cx="2816" cy="5633"/>
          </a:xfrm>
          <a:custGeom>
            <a:avLst/>
            <a:gdLst>
              <a:gd name="connsiteX0" fmla="*/ 2751 w 2816"/>
              <a:gd name="connsiteY0" fmla="*/ -120 h 5633"/>
              <a:gd name="connsiteX1" fmla="*/ -66 w 2816"/>
              <a:gd name="connsiteY1" fmla="*/ -120 h 5633"/>
            </a:gdLst>
            <a:ahLst/>
            <a:cxnLst>
              <a:cxn ang="0">
                <a:pos x="connsiteX0" y="connsiteY0"/>
              </a:cxn>
              <a:cxn ang="0">
                <a:pos x="connsiteX1" y="connsiteY1"/>
              </a:cxn>
            </a:cxnLst>
            <a:rect l="l" t="t" r="r" b="b"/>
            <a:pathLst>
              <a:path w="2816" h="5633">
                <a:moveTo>
                  <a:pt x="2751" y="-120"/>
                </a:moveTo>
                <a:lnTo>
                  <a:pt x="-66" y="-120"/>
                </a:lnTo>
                <a:close/>
              </a:path>
            </a:pathLst>
          </a:custGeom>
          <a:solidFill>
            <a:srgbClr val="F2B602"/>
          </a:solidFill>
          <a:ln w="5633" cap="flat">
            <a:noFill/>
            <a:prstDash val="solid"/>
            <a:miter/>
          </a:ln>
        </p:spPr>
        <p:txBody>
          <a:bodyPr rtlCol="0" anchor="ctr"/>
          <a:lstStyle/>
          <a:p>
            <a:endParaRPr lang="fr-FR"/>
          </a:p>
        </p:txBody>
      </p:sp>
      <p:sp>
        <p:nvSpPr>
          <p:cNvPr id="393" name="Graphique 2">
            <a:extLst>
              <a:ext uri="{FF2B5EF4-FFF2-40B4-BE49-F238E27FC236}">
                <a16:creationId xmlns:a16="http://schemas.microsoft.com/office/drawing/2014/main" id="{FB8754BC-0738-476F-A33A-EDB5FA2A5ACF}"/>
              </a:ext>
            </a:extLst>
          </p:cNvPr>
          <p:cNvSpPr/>
          <p:nvPr/>
        </p:nvSpPr>
        <p:spPr>
          <a:xfrm>
            <a:off x="3385018" y="6625412"/>
            <a:ext cx="27268" cy="28619"/>
          </a:xfrm>
          <a:custGeom>
            <a:avLst/>
            <a:gdLst>
              <a:gd name="connsiteX0" fmla="*/ 779 w 27268"/>
              <a:gd name="connsiteY0" fmla="*/ 16218 h 28619"/>
              <a:gd name="connsiteX1" fmla="*/ -66 w 27268"/>
              <a:gd name="connsiteY1" fmla="*/ -120 h 28619"/>
              <a:gd name="connsiteX2" fmla="*/ 27202 w 27268"/>
              <a:gd name="connsiteY2" fmla="*/ 15767 h 28619"/>
              <a:gd name="connsiteX3" fmla="*/ 23990 w 27268"/>
              <a:gd name="connsiteY3" fmla="*/ 28500 h 28619"/>
              <a:gd name="connsiteX4" fmla="*/ 24272 w 27268"/>
              <a:gd name="connsiteY4" fmla="*/ 28500 h 28619"/>
              <a:gd name="connsiteX5" fmla="*/ 24272 w 27268"/>
              <a:gd name="connsiteY5" fmla="*/ 28500 h 28619"/>
              <a:gd name="connsiteX6" fmla="*/ 779 w 27268"/>
              <a:gd name="connsiteY6" fmla="*/ 16218 h 28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268" h="28619">
                <a:moveTo>
                  <a:pt x="779" y="16218"/>
                </a:moveTo>
                <a:cubicBezTo>
                  <a:pt x="2120" y="10810"/>
                  <a:pt x="1827" y="5119"/>
                  <a:pt x="-66" y="-120"/>
                </a:cubicBezTo>
                <a:cubicBezTo>
                  <a:pt x="8509" y="6021"/>
                  <a:pt x="17636" y="11316"/>
                  <a:pt x="27202" y="15767"/>
                </a:cubicBezTo>
                <a:cubicBezTo>
                  <a:pt x="26672" y="20106"/>
                  <a:pt x="25596" y="24387"/>
                  <a:pt x="23990" y="28500"/>
                </a:cubicBezTo>
                <a:lnTo>
                  <a:pt x="24272" y="28500"/>
                </a:lnTo>
                <a:lnTo>
                  <a:pt x="24272" y="28500"/>
                </a:lnTo>
                <a:cubicBezTo>
                  <a:pt x="16143" y="25007"/>
                  <a:pt x="8289" y="20894"/>
                  <a:pt x="779" y="16218"/>
                </a:cubicBezTo>
                <a:close/>
              </a:path>
            </a:pathLst>
          </a:custGeom>
          <a:solidFill>
            <a:srgbClr val="F2B602"/>
          </a:solidFill>
          <a:ln w="5633" cap="flat">
            <a:noFill/>
            <a:prstDash val="solid"/>
            <a:miter/>
          </a:ln>
        </p:spPr>
        <p:txBody>
          <a:bodyPr rtlCol="0" anchor="ctr"/>
          <a:lstStyle/>
          <a:p>
            <a:endParaRPr lang="fr-FR"/>
          </a:p>
        </p:txBody>
      </p:sp>
      <p:sp>
        <p:nvSpPr>
          <p:cNvPr id="394" name="Graphique 2">
            <a:extLst>
              <a:ext uri="{FF2B5EF4-FFF2-40B4-BE49-F238E27FC236}">
                <a16:creationId xmlns:a16="http://schemas.microsoft.com/office/drawing/2014/main" id="{FB8754BC-0738-476F-A33A-EDB5FA2A5ACF}"/>
              </a:ext>
            </a:extLst>
          </p:cNvPr>
          <p:cNvSpPr/>
          <p:nvPr/>
        </p:nvSpPr>
        <p:spPr>
          <a:xfrm>
            <a:off x="3331045" y="6582932"/>
            <a:ext cx="32507" cy="26254"/>
          </a:xfrm>
          <a:custGeom>
            <a:avLst/>
            <a:gdLst>
              <a:gd name="connsiteX0" fmla="*/ 12272 w 32507"/>
              <a:gd name="connsiteY0" fmla="*/ -120 h 26254"/>
              <a:gd name="connsiteX1" fmla="*/ 32441 w 32507"/>
              <a:gd name="connsiteY1" fmla="*/ 24275 h 26254"/>
              <a:gd name="connsiteX2" fmla="*/ 32441 w 32507"/>
              <a:gd name="connsiteY2" fmla="*/ 24275 h 26254"/>
              <a:gd name="connsiteX3" fmla="*/ 16159 w 32507"/>
              <a:gd name="connsiteY3" fmla="*/ 26134 h 26254"/>
              <a:gd name="connsiteX4" fmla="*/ -66 w 32507"/>
              <a:gd name="connsiteY4" fmla="*/ 5007 h 26254"/>
              <a:gd name="connsiteX5" fmla="*/ 12272 w 32507"/>
              <a:gd name="connsiteY5" fmla="*/ -120 h 262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507" h="26254">
                <a:moveTo>
                  <a:pt x="12272" y="-120"/>
                </a:moveTo>
                <a:cubicBezTo>
                  <a:pt x="18221" y="8613"/>
                  <a:pt x="24971" y="16782"/>
                  <a:pt x="32441" y="24275"/>
                </a:cubicBezTo>
                <a:lnTo>
                  <a:pt x="32441" y="24275"/>
                </a:lnTo>
                <a:cubicBezTo>
                  <a:pt x="26948" y="23261"/>
                  <a:pt x="21281" y="23937"/>
                  <a:pt x="16159" y="26134"/>
                </a:cubicBezTo>
                <a:cubicBezTo>
                  <a:pt x="10233" y="19486"/>
                  <a:pt x="4807" y="12444"/>
                  <a:pt x="-66" y="5007"/>
                </a:cubicBezTo>
                <a:cubicBezTo>
                  <a:pt x="3810" y="2753"/>
                  <a:pt x="7956" y="1063"/>
                  <a:pt x="12272" y="-120"/>
                </a:cubicBezTo>
                <a:close/>
              </a:path>
            </a:pathLst>
          </a:custGeom>
          <a:solidFill>
            <a:srgbClr val="F2B602"/>
          </a:solidFill>
          <a:ln w="5633" cap="flat">
            <a:noFill/>
            <a:prstDash val="solid"/>
            <a:miter/>
          </a:ln>
        </p:spPr>
        <p:txBody>
          <a:bodyPr rtlCol="0" anchor="ctr"/>
          <a:lstStyle/>
          <a:p>
            <a:endParaRPr lang="fr-FR"/>
          </a:p>
        </p:txBody>
      </p:sp>
      <p:sp>
        <p:nvSpPr>
          <p:cNvPr id="395" name="Graphique 2">
            <a:extLst>
              <a:ext uri="{FF2B5EF4-FFF2-40B4-BE49-F238E27FC236}">
                <a16:creationId xmlns:a16="http://schemas.microsoft.com/office/drawing/2014/main" id="{FB8754BC-0738-476F-A33A-EDB5FA2A5ACF}"/>
              </a:ext>
            </a:extLst>
          </p:cNvPr>
          <p:cNvSpPr/>
          <p:nvPr/>
        </p:nvSpPr>
        <p:spPr>
          <a:xfrm>
            <a:off x="3315777" y="6668229"/>
            <a:ext cx="15324" cy="13465"/>
          </a:xfrm>
          <a:custGeom>
            <a:avLst/>
            <a:gdLst>
              <a:gd name="connsiteX0" fmla="*/ -66 w 15324"/>
              <a:gd name="connsiteY0" fmla="*/ -120 h 13465"/>
              <a:gd name="connsiteX1" fmla="*/ 15258 w 15324"/>
              <a:gd name="connsiteY1" fmla="*/ 13345 h 13465"/>
              <a:gd name="connsiteX2" fmla="*/ 15258 w 15324"/>
              <a:gd name="connsiteY2" fmla="*/ 13345 h 13465"/>
              <a:gd name="connsiteX3" fmla="*/ 159 w 15324"/>
              <a:gd name="connsiteY3" fmla="*/ 49 h 13465"/>
            </a:gdLst>
            <a:ahLst/>
            <a:cxnLst>
              <a:cxn ang="0">
                <a:pos x="connsiteX0" y="connsiteY0"/>
              </a:cxn>
              <a:cxn ang="0">
                <a:pos x="connsiteX1" y="connsiteY1"/>
              </a:cxn>
              <a:cxn ang="0">
                <a:pos x="connsiteX2" y="connsiteY2"/>
              </a:cxn>
              <a:cxn ang="0">
                <a:pos x="connsiteX3" y="connsiteY3"/>
              </a:cxn>
            </a:cxnLst>
            <a:rect l="l" t="t" r="r" b="b"/>
            <a:pathLst>
              <a:path w="15324" h="13465">
                <a:moveTo>
                  <a:pt x="-66" y="-120"/>
                </a:moveTo>
                <a:cubicBezTo>
                  <a:pt x="4142" y="5288"/>
                  <a:pt x="9342" y="9852"/>
                  <a:pt x="15258" y="13345"/>
                </a:cubicBezTo>
                <a:lnTo>
                  <a:pt x="15258" y="13345"/>
                </a:lnTo>
                <a:cubicBezTo>
                  <a:pt x="9433" y="9909"/>
                  <a:pt x="4306" y="5401"/>
                  <a:pt x="159" y="49"/>
                </a:cubicBezTo>
                <a:close/>
              </a:path>
            </a:pathLst>
          </a:custGeom>
          <a:solidFill>
            <a:srgbClr val="F2B602"/>
          </a:solidFill>
          <a:ln w="5633" cap="flat">
            <a:noFill/>
            <a:prstDash val="solid"/>
            <a:miter/>
          </a:ln>
        </p:spPr>
        <p:txBody>
          <a:bodyPr rtlCol="0" anchor="ctr"/>
          <a:lstStyle/>
          <a:p>
            <a:endParaRPr lang="fr-FR"/>
          </a:p>
        </p:txBody>
      </p:sp>
      <p:sp>
        <p:nvSpPr>
          <p:cNvPr id="396" name="Graphique 2">
            <a:extLst>
              <a:ext uri="{FF2B5EF4-FFF2-40B4-BE49-F238E27FC236}">
                <a16:creationId xmlns:a16="http://schemas.microsoft.com/office/drawing/2014/main" id="{FB8754BC-0738-476F-A33A-EDB5FA2A5ACF}"/>
              </a:ext>
            </a:extLst>
          </p:cNvPr>
          <p:cNvSpPr/>
          <p:nvPr/>
        </p:nvSpPr>
        <p:spPr>
          <a:xfrm>
            <a:off x="3311608" y="6661637"/>
            <a:ext cx="5633" cy="281"/>
          </a:xfrm>
          <a:custGeom>
            <a:avLst/>
            <a:gdLst>
              <a:gd name="connsiteX0" fmla="*/ -66 w 5633"/>
              <a:gd name="connsiteY0" fmla="*/ 162 h 281"/>
              <a:gd name="connsiteX1" fmla="*/ -66 w 5633"/>
              <a:gd name="connsiteY1" fmla="*/ -120 h 281"/>
            </a:gdLst>
            <a:ahLst/>
            <a:cxnLst>
              <a:cxn ang="0">
                <a:pos x="connsiteX0" y="connsiteY0"/>
              </a:cxn>
              <a:cxn ang="0">
                <a:pos x="connsiteX1" y="connsiteY1"/>
              </a:cxn>
            </a:cxnLst>
            <a:rect l="l" t="t" r="r" b="b"/>
            <a:pathLst>
              <a:path w="5633" h="281">
                <a:moveTo>
                  <a:pt x="-66" y="162"/>
                </a:moveTo>
                <a:lnTo>
                  <a:pt x="-66" y="-120"/>
                </a:lnTo>
                <a:close/>
              </a:path>
            </a:pathLst>
          </a:custGeom>
          <a:solidFill>
            <a:srgbClr val="F2B602"/>
          </a:solidFill>
          <a:ln w="5633" cap="flat">
            <a:noFill/>
            <a:prstDash val="solid"/>
            <a:miter/>
          </a:ln>
        </p:spPr>
        <p:txBody>
          <a:bodyPr rtlCol="0" anchor="ctr"/>
          <a:lstStyle/>
          <a:p>
            <a:endParaRPr lang="fr-FR"/>
          </a:p>
        </p:txBody>
      </p:sp>
      <p:sp>
        <p:nvSpPr>
          <p:cNvPr id="397" name="Graphique 2">
            <a:extLst>
              <a:ext uri="{FF2B5EF4-FFF2-40B4-BE49-F238E27FC236}">
                <a16:creationId xmlns:a16="http://schemas.microsoft.com/office/drawing/2014/main" id="{FB8754BC-0738-476F-A33A-EDB5FA2A5ACF}"/>
              </a:ext>
            </a:extLst>
          </p:cNvPr>
          <p:cNvSpPr/>
          <p:nvPr/>
        </p:nvSpPr>
        <p:spPr>
          <a:xfrm>
            <a:off x="3170308" y="6654877"/>
            <a:ext cx="147779" cy="137702"/>
          </a:xfrm>
          <a:custGeom>
            <a:avLst/>
            <a:gdLst>
              <a:gd name="connsiteX0" fmla="*/ 126698 w 147779"/>
              <a:gd name="connsiteY0" fmla="*/ 9176 h 137702"/>
              <a:gd name="connsiteX1" fmla="*/ 147713 w 147779"/>
              <a:gd name="connsiteY1" fmla="*/ 36725 h 137702"/>
              <a:gd name="connsiteX2" fmla="*/ 91712 w 147779"/>
              <a:gd name="connsiteY2" fmla="*/ 79994 h 137702"/>
              <a:gd name="connsiteX3" fmla="*/ 83148 w 147779"/>
              <a:gd name="connsiteY3" fmla="*/ 71374 h 137702"/>
              <a:gd name="connsiteX4" fmla="*/ 78416 w 147779"/>
              <a:gd name="connsiteY4" fmla="*/ 69459 h 137702"/>
              <a:gd name="connsiteX5" fmla="*/ 73740 w 147779"/>
              <a:gd name="connsiteY5" fmla="*/ 71487 h 137702"/>
              <a:gd name="connsiteX6" fmla="*/ 64895 w 147779"/>
              <a:gd name="connsiteY6" fmla="*/ 80896 h 137702"/>
              <a:gd name="connsiteX7" fmla="*/ 64275 w 147779"/>
              <a:gd name="connsiteY7" fmla="*/ 89065 h 137702"/>
              <a:gd name="connsiteX8" fmla="*/ 69909 w 147779"/>
              <a:gd name="connsiteY8" fmla="*/ 97009 h 137702"/>
              <a:gd name="connsiteX9" fmla="*/ 53007 w 147779"/>
              <a:gd name="connsiteY9" fmla="*/ 110023 h 137702"/>
              <a:gd name="connsiteX10" fmla="*/ 43993 w 147779"/>
              <a:gd name="connsiteY10" fmla="*/ 100896 h 137702"/>
              <a:gd name="connsiteX11" fmla="*/ 39204 w 147779"/>
              <a:gd name="connsiteY11" fmla="*/ 98980 h 137702"/>
              <a:gd name="connsiteX12" fmla="*/ 34528 w 147779"/>
              <a:gd name="connsiteY12" fmla="*/ 101008 h 137702"/>
              <a:gd name="connsiteX13" fmla="*/ 28218 w 147779"/>
              <a:gd name="connsiteY13" fmla="*/ 107770 h 137702"/>
              <a:gd name="connsiteX14" fmla="*/ 27598 w 147779"/>
              <a:gd name="connsiteY14" fmla="*/ 115938 h 137702"/>
              <a:gd name="connsiteX15" fmla="*/ 33739 w 147779"/>
              <a:gd name="connsiteY15" fmla="*/ 124953 h 137702"/>
              <a:gd name="connsiteX16" fmla="*/ 19372 w 147779"/>
              <a:gd name="connsiteY16" fmla="*/ 136220 h 137702"/>
              <a:gd name="connsiteX17" fmla="*/ 10206 w 147779"/>
              <a:gd name="connsiteY17" fmla="*/ 135037 h 137702"/>
              <a:gd name="connsiteX18" fmla="*/ 10189 w 147779"/>
              <a:gd name="connsiteY18" fmla="*/ 135037 h 137702"/>
              <a:gd name="connsiteX19" fmla="*/ 1288 w 147779"/>
              <a:gd name="connsiteY19" fmla="*/ 123770 h 137702"/>
              <a:gd name="connsiteX20" fmla="*/ 2245 w 147779"/>
              <a:gd name="connsiteY20" fmla="*/ 114756 h 137702"/>
              <a:gd name="connsiteX21" fmla="*/ 137797 w 147779"/>
              <a:gd name="connsiteY21" fmla="*/ -120 h 137702"/>
              <a:gd name="connsiteX22" fmla="*/ 137797 w 147779"/>
              <a:gd name="connsiteY22" fmla="*/ 274 h 1377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7779" h="137702">
                <a:moveTo>
                  <a:pt x="126698" y="9176"/>
                </a:moveTo>
                <a:cubicBezTo>
                  <a:pt x="132411" y="19260"/>
                  <a:pt x="139482" y="28557"/>
                  <a:pt x="147713" y="36725"/>
                </a:cubicBezTo>
                <a:lnTo>
                  <a:pt x="91712" y="79994"/>
                </a:lnTo>
                <a:lnTo>
                  <a:pt x="83148" y="71374"/>
                </a:lnTo>
                <a:cubicBezTo>
                  <a:pt x="81903" y="70135"/>
                  <a:pt x="80191" y="69402"/>
                  <a:pt x="78416" y="69459"/>
                </a:cubicBezTo>
                <a:cubicBezTo>
                  <a:pt x="76641" y="69459"/>
                  <a:pt x="74945" y="70191"/>
                  <a:pt x="73740" y="71487"/>
                </a:cubicBezTo>
                <a:lnTo>
                  <a:pt x="64895" y="80896"/>
                </a:lnTo>
                <a:cubicBezTo>
                  <a:pt x="62793" y="83149"/>
                  <a:pt x="62540" y="86530"/>
                  <a:pt x="64275" y="89065"/>
                </a:cubicBezTo>
                <a:lnTo>
                  <a:pt x="69909" y="97009"/>
                </a:lnTo>
                <a:lnTo>
                  <a:pt x="53007" y="110023"/>
                </a:lnTo>
                <a:lnTo>
                  <a:pt x="43993" y="100896"/>
                </a:lnTo>
                <a:cubicBezTo>
                  <a:pt x="42719" y="99656"/>
                  <a:pt x="40995" y="98924"/>
                  <a:pt x="39204" y="98980"/>
                </a:cubicBezTo>
                <a:cubicBezTo>
                  <a:pt x="37435" y="98980"/>
                  <a:pt x="35745" y="99713"/>
                  <a:pt x="34528" y="101008"/>
                </a:cubicBezTo>
                <a:lnTo>
                  <a:pt x="28218" y="107770"/>
                </a:lnTo>
                <a:cubicBezTo>
                  <a:pt x="26099" y="110023"/>
                  <a:pt x="25840" y="113403"/>
                  <a:pt x="27598" y="115938"/>
                </a:cubicBezTo>
                <a:lnTo>
                  <a:pt x="33739" y="124953"/>
                </a:lnTo>
                <a:lnTo>
                  <a:pt x="19372" y="136220"/>
                </a:lnTo>
                <a:cubicBezTo>
                  <a:pt x="16522" y="138418"/>
                  <a:pt x="12415" y="137911"/>
                  <a:pt x="10206" y="135037"/>
                </a:cubicBezTo>
                <a:cubicBezTo>
                  <a:pt x="10200" y="135037"/>
                  <a:pt x="10195" y="135037"/>
                  <a:pt x="10189" y="135037"/>
                </a:cubicBezTo>
                <a:lnTo>
                  <a:pt x="1288" y="123770"/>
                </a:lnTo>
                <a:cubicBezTo>
                  <a:pt x="-836" y="121009"/>
                  <a:pt x="-419" y="117009"/>
                  <a:pt x="2245" y="114756"/>
                </a:cubicBezTo>
                <a:lnTo>
                  <a:pt x="137797" y="-120"/>
                </a:lnTo>
                <a:lnTo>
                  <a:pt x="137797" y="274"/>
                </a:lnTo>
                <a:close/>
              </a:path>
            </a:pathLst>
          </a:custGeom>
          <a:solidFill>
            <a:srgbClr val="F2B602"/>
          </a:solidFill>
          <a:ln w="5633" cap="flat">
            <a:noFill/>
            <a:prstDash val="solid"/>
            <a:miter/>
          </a:ln>
        </p:spPr>
        <p:txBody>
          <a:bodyPr rtlCol="0" anchor="ctr"/>
          <a:lstStyle/>
          <a:p>
            <a:endParaRPr lang="fr-FR"/>
          </a:p>
        </p:txBody>
      </p:sp>
      <p:sp>
        <p:nvSpPr>
          <p:cNvPr id="398" name="Graphique 2">
            <a:extLst>
              <a:ext uri="{FF2B5EF4-FFF2-40B4-BE49-F238E27FC236}">
                <a16:creationId xmlns:a16="http://schemas.microsoft.com/office/drawing/2014/main" id="{FB8754BC-0738-476F-A33A-EDB5FA2A5ACF}"/>
              </a:ext>
            </a:extLst>
          </p:cNvPr>
          <p:cNvSpPr/>
          <p:nvPr/>
        </p:nvSpPr>
        <p:spPr>
          <a:xfrm>
            <a:off x="3308397" y="6644535"/>
            <a:ext cx="33377" cy="37159"/>
          </a:xfrm>
          <a:custGeom>
            <a:avLst/>
            <a:gdLst>
              <a:gd name="connsiteX0" fmla="*/ 14582 w 33377"/>
              <a:gd name="connsiteY0" fmla="*/ -88 h 37159"/>
              <a:gd name="connsiteX1" fmla="*/ 19145 w 33377"/>
              <a:gd name="connsiteY1" fmla="*/ 2673 h 37159"/>
              <a:gd name="connsiteX2" fmla="*/ 32160 w 33377"/>
              <a:gd name="connsiteY2" fmla="*/ 21884 h 37159"/>
              <a:gd name="connsiteX3" fmla="*/ 30751 w 33377"/>
              <a:gd name="connsiteY3" fmla="*/ 30730 h 37159"/>
              <a:gd name="connsiteX4" fmla="*/ 22638 w 33377"/>
              <a:gd name="connsiteY4" fmla="*/ 37040 h 37159"/>
              <a:gd name="connsiteX5" fmla="*/ 7314 w 33377"/>
              <a:gd name="connsiteY5" fmla="*/ 23575 h 37159"/>
              <a:gd name="connsiteX6" fmla="*/ 3145 w 33377"/>
              <a:gd name="connsiteY6" fmla="*/ 17265 h 37159"/>
              <a:gd name="connsiteX7" fmla="*/ 3145 w 33377"/>
              <a:gd name="connsiteY7" fmla="*/ 16983 h 37159"/>
              <a:gd name="connsiteX8" fmla="*/ -66 w 33377"/>
              <a:gd name="connsiteY8" fmla="*/ 10110 h 37159"/>
              <a:gd name="connsiteX9" fmla="*/ -66 w 33377"/>
              <a:gd name="connsiteY9" fmla="*/ 10110 h 37159"/>
              <a:gd name="connsiteX10" fmla="*/ -66 w 33377"/>
              <a:gd name="connsiteY10" fmla="*/ 9716 h 37159"/>
              <a:gd name="connsiteX11" fmla="*/ 9850 w 33377"/>
              <a:gd name="connsiteY11" fmla="*/ 1320 h 37159"/>
              <a:gd name="connsiteX12" fmla="*/ 14582 w 33377"/>
              <a:gd name="connsiteY12" fmla="*/ -88 h 37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3377" h="37159">
                <a:moveTo>
                  <a:pt x="14582" y="-88"/>
                </a:moveTo>
                <a:cubicBezTo>
                  <a:pt x="16419" y="137"/>
                  <a:pt x="18069" y="1152"/>
                  <a:pt x="19145" y="2673"/>
                </a:cubicBezTo>
                <a:lnTo>
                  <a:pt x="32160" y="21884"/>
                </a:lnTo>
                <a:cubicBezTo>
                  <a:pt x="34132" y="24758"/>
                  <a:pt x="33512" y="28645"/>
                  <a:pt x="30751" y="30730"/>
                </a:cubicBezTo>
                <a:lnTo>
                  <a:pt x="22638" y="37040"/>
                </a:lnTo>
                <a:cubicBezTo>
                  <a:pt x="16723" y="33547"/>
                  <a:pt x="11523" y="28983"/>
                  <a:pt x="7314" y="23575"/>
                </a:cubicBezTo>
                <a:cubicBezTo>
                  <a:pt x="5748" y="21603"/>
                  <a:pt x="4356" y="19462"/>
                  <a:pt x="3145" y="17265"/>
                </a:cubicBezTo>
                <a:lnTo>
                  <a:pt x="3145" y="16983"/>
                </a:lnTo>
                <a:cubicBezTo>
                  <a:pt x="1928" y="14785"/>
                  <a:pt x="852" y="12476"/>
                  <a:pt x="-66" y="10110"/>
                </a:cubicBezTo>
                <a:lnTo>
                  <a:pt x="-66" y="10110"/>
                </a:lnTo>
                <a:lnTo>
                  <a:pt x="-66" y="9716"/>
                </a:lnTo>
                <a:lnTo>
                  <a:pt x="9850" y="1320"/>
                </a:lnTo>
                <a:cubicBezTo>
                  <a:pt x="11179" y="250"/>
                  <a:pt x="12881" y="-257"/>
                  <a:pt x="14582" y="-88"/>
                </a:cubicBezTo>
                <a:close/>
              </a:path>
            </a:pathLst>
          </a:custGeom>
          <a:solidFill>
            <a:srgbClr val="F2B602"/>
          </a:solidFill>
          <a:ln w="5633" cap="flat">
            <a:noFill/>
            <a:prstDash val="solid"/>
            <a:miter/>
          </a:ln>
        </p:spPr>
        <p:txBody>
          <a:bodyPr rtlCol="0" anchor="ctr"/>
          <a:lstStyle/>
          <a:p>
            <a:endParaRPr lang="fr-FR"/>
          </a:p>
        </p:txBody>
      </p:sp>
      <p:sp>
        <p:nvSpPr>
          <p:cNvPr id="399" name="Graphique 2">
            <a:extLst>
              <a:ext uri="{FF2B5EF4-FFF2-40B4-BE49-F238E27FC236}">
                <a16:creationId xmlns:a16="http://schemas.microsoft.com/office/drawing/2014/main" id="{FB8754BC-0738-476F-A33A-EDB5FA2A5ACF}"/>
              </a:ext>
            </a:extLst>
          </p:cNvPr>
          <p:cNvSpPr/>
          <p:nvPr/>
        </p:nvSpPr>
        <p:spPr>
          <a:xfrm>
            <a:off x="3240058" y="6734991"/>
            <a:ext cx="43112" cy="42894"/>
          </a:xfrm>
          <a:custGeom>
            <a:avLst/>
            <a:gdLst>
              <a:gd name="connsiteX0" fmla="*/ 21962 w 43112"/>
              <a:gd name="connsiteY0" fmla="*/ -120 h 42894"/>
              <a:gd name="connsiteX1" fmla="*/ -66 w 43112"/>
              <a:gd name="connsiteY1" fmla="*/ 16782 h 42894"/>
              <a:gd name="connsiteX2" fmla="*/ 15765 w 43112"/>
              <a:gd name="connsiteY2" fmla="*/ 39881 h 42894"/>
              <a:gd name="connsiteX3" fmla="*/ 15765 w 43112"/>
              <a:gd name="connsiteY3" fmla="*/ 40219 h 42894"/>
              <a:gd name="connsiteX4" fmla="*/ 19990 w 43112"/>
              <a:gd name="connsiteY4" fmla="*/ 42698 h 42894"/>
              <a:gd name="connsiteX5" fmla="*/ 25005 w 43112"/>
              <a:gd name="connsiteY5" fmla="*/ 41346 h 42894"/>
              <a:gd name="connsiteX6" fmla="*/ 40554 w 43112"/>
              <a:gd name="connsiteY6" fmla="*/ 29120 h 42894"/>
              <a:gd name="connsiteX7" fmla="*/ 43033 w 43112"/>
              <a:gd name="connsiteY7" fmla="*/ 24331 h 42894"/>
              <a:gd name="connsiteX8" fmla="*/ 41118 w 43112"/>
              <a:gd name="connsiteY8" fmla="*/ 19317 h 42894"/>
              <a:gd name="connsiteX9" fmla="*/ 159 w 43112"/>
              <a:gd name="connsiteY9" fmla="*/ 17176 h 42894"/>
              <a:gd name="connsiteX10" fmla="*/ 22188 w 43112"/>
              <a:gd name="connsiteY10" fmla="*/ 274 h 42894"/>
              <a:gd name="connsiteX11" fmla="*/ 31596 w 43112"/>
              <a:gd name="connsiteY11" fmla="*/ 9796 h 42894"/>
              <a:gd name="connsiteX12" fmla="*/ 8328 w 43112"/>
              <a:gd name="connsiteY12" fmla="*/ 29233 h 42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112" h="42894">
                <a:moveTo>
                  <a:pt x="21962" y="-120"/>
                </a:moveTo>
                <a:lnTo>
                  <a:pt x="-66" y="16782"/>
                </a:lnTo>
                <a:lnTo>
                  <a:pt x="15765" y="39881"/>
                </a:lnTo>
                <a:lnTo>
                  <a:pt x="15765" y="40219"/>
                </a:lnTo>
                <a:cubicBezTo>
                  <a:pt x="16819" y="41515"/>
                  <a:pt x="18323" y="42416"/>
                  <a:pt x="19990" y="42698"/>
                </a:cubicBezTo>
                <a:cubicBezTo>
                  <a:pt x="21777" y="42980"/>
                  <a:pt x="23596" y="42473"/>
                  <a:pt x="25005" y="41346"/>
                </a:cubicBezTo>
                <a:lnTo>
                  <a:pt x="40554" y="29120"/>
                </a:lnTo>
                <a:cubicBezTo>
                  <a:pt x="42014" y="27937"/>
                  <a:pt x="42915" y="26191"/>
                  <a:pt x="43033" y="24331"/>
                </a:cubicBezTo>
                <a:cubicBezTo>
                  <a:pt x="43152" y="22472"/>
                  <a:pt x="42453" y="20613"/>
                  <a:pt x="41118" y="19317"/>
                </a:cubicBezTo>
                <a:close/>
                <a:moveTo>
                  <a:pt x="159" y="17176"/>
                </a:moveTo>
                <a:lnTo>
                  <a:pt x="22188" y="274"/>
                </a:lnTo>
                <a:lnTo>
                  <a:pt x="31596" y="9796"/>
                </a:lnTo>
                <a:lnTo>
                  <a:pt x="8328" y="29233"/>
                </a:lnTo>
                <a:close/>
              </a:path>
            </a:pathLst>
          </a:custGeom>
          <a:solidFill>
            <a:srgbClr val="F2B602"/>
          </a:solidFill>
          <a:ln w="5633" cap="flat">
            <a:noFill/>
            <a:prstDash val="solid"/>
            <a:miter/>
          </a:ln>
        </p:spPr>
        <p:txBody>
          <a:bodyPr rtlCol="0" anchor="ctr"/>
          <a:lstStyle/>
          <a:p>
            <a:endParaRPr lang="fr-FR"/>
          </a:p>
        </p:txBody>
      </p:sp>
      <p:sp>
        <p:nvSpPr>
          <p:cNvPr id="400" name="Graphique 2">
            <a:extLst>
              <a:ext uri="{FF2B5EF4-FFF2-40B4-BE49-F238E27FC236}">
                <a16:creationId xmlns:a16="http://schemas.microsoft.com/office/drawing/2014/main" id="{FB8754BC-0738-476F-A33A-EDB5FA2A5ACF}"/>
              </a:ext>
            </a:extLst>
          </p:cNvPr>
          <p:cNvSpPr/>
          <p:nvPr/>
        </p:nvSpPr>
        <p:spPr>
          <a:xfrm>
            <a:off x="3233694" y="6724453"/>
            <a:ext cx="28674" cy="27440"/>
          </a:xfrm>
          <a:custGeom>
            <a:avLst/>
            <a:gdLst>
              <a:gd name="connsiteX0" fmla="*/ 1791 w 28674"/>
              <a:gd name="connsiteY0" fmla="*/ 11320 h 27440"/>
              <a:gd name="connsiteX1" fmla="*/ 10636 w 28674"/>
              <a:gd name="connsiteY1" fmla="*/ 1911 h 27440"/>
              <a:gd name="connsiteX2" fmla="*/ 15312 w 28674"/>
              <a:gd name="connsiteY2" fmla="*/ -117 h 27440"/>
              <a:gd name="connsiteX3" fmla="*/ 20045 w 28674"/>
              <a:gd name="connsiteY3" fmla="*/ 1799 h 27440"/>
              <a:gd name="connsiteX4" fmla="*/ 28608 w 28674"/>
              <a:gd name="connsiteY4" fmla="*/ 10419 h 27440"/>
              <a:gd name="connsiteX5" fmla="*/ 6580 w 28674"/>
              <a:gd name="connsiteY5" fmla="*/ 27320 h 27440"/>
              <a:gd name="connsiteX6" fmla="*/ 946 w 28674"/>
              <a:gd name="connsiteY6" fmla="*/ 19376 h 27440"/>
              <a:gd name="connsiteX7" fmla="*/ 1791 w 28674"/>
              <a:gd name="connsiteY7" fmla="*/ 11320 h 27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674" h="27440">
                <a:moveTo>
                  <a:pt x="1791" y="11320"/>
                </a:moveTo>
                <a:lnTo>
                  <a:pt x="10636" y="1911"/>
                </a:lnTo>
                <a:cubicBezTo>
                  <a:pt x="11842" y="616"/>
                  <a:pt x="13537" y="-117"/>
                  <a:pt x="15312" y="-117"/>
                </a:cubicBezTo>
                <a:cubicBezTo>
                  <a:pt x="17087" y="-173"/>
                  <a:pt x="18800" y="559"/>
                  <a:pt x="20045" y="1799"/>
                </a:cubicBezTo>
                <a:lnTo>
                  <a:pt x="28608" y="10419"/>
                </a:lnTo>
                <a:lnTo>
                  <a:pt x="6580" y="27320"/>
                </a:lnTo>
                <a:lnTo>
                  <a:pt x="946" y="19376"/>
                </a:lnTo>
                <a:cubicBezTo>
                  <a:pt x="-671" y="16841"/>
                  <a:pt x="-322" y="13461"/>
                  <a:pt x="1791" y="11320"/>
                </a:cubicBezTo>
                <a:close/>
              </a:path>
            </a:pathLst>
          </a:custGeom>
          <a:solidFill>
            <a:srgbClr val="F2B602"/>
          </a:solidFill>
          <a:ln w="5633" cap="flat">
            <a:noFill/>
            <a:prstDash val="solid"/>
            <a:miter/>
          </a:ln>
        </p:spPr>
        <p:txBody>
          <a:bodyPr rtlCol="0" anchor="ctr"/>
          <a:lstStyle/>
          <a:p>
            <a:endParaRPr lang="fr-FR"/>
          </a:p>
        </p:txBody>
      </p:sp>
      <p:sp>
        <p:nvSpPr>
          <p:cNvPr id="401" name="Graphique 2">
            <a:extLst>
              <a:ext uri="{FF2B5EF4-FFF2-40B4-BE49-F238E27FC236}">
                <a16:creationId xmlns:a16="http://schemas.microsoft.com/office/drawing/2014/main" id="{FB8754BC-0738-476F-A33A-EDB5FA2A5ACF}"/>
              </a:ext>
            </a:extLst>
          </p:cNvPr>
          <p:cNvSpPr/>
          <p:nvPr/>
        </p:nvSpPr>
        <p:spPr>
          <a:xfrm>
            <a:off x="3203945" y="6765358"/>
            <a:ext cx="32177" cy="30719"/>
          </a:xfrm>
          <a:custGeom>
            <a:avLst/>
            <a:gdLst>
              <a:gd name="connsiteX0" fmla="*/ 30244 w 32177"/>
              <a:gd name="connsiteY0" fmla="*/ 10641 h 30719"/>
              <a:gd name="connsiteX1" fmla="*/ 30081 w 32177"/>
              <a:gd name="connsiteY1" fmla="*/ 20049 h 30719"/>
              <a:gd name="connsiteX2" fmla="*/ 29624 w 32177"/>
              <a:gd name="connsiteY2" fmla="*/ 20444 h 30719"/>
              <a:gd name="connsiteX3" fmla="*/ 18357 w 32177"/>
              <a:gd name="connsiteY3" fmla="*/ 29233 h 30719"/>
              <a:gd name="connsiteX4" fmla="*/ 9061 w 32177"/>
              <a:gd name="connsiteY4" fmla="*/ 28106 h 30719"/>
              <a:gd name="connsiteX5" fmla="*/ 9061 w 32177"/>
              <a:gd name="connsiteY5" fmla="*/ 28106 h 30719"/>
              <a:gd name="connsiteX6" fmla="*/ 29962 w 32177"/>
              <a:gd name="connsiteY6" fmla="*/ 10697 h 30719"/>
              <a:gd name="connsiteX7" fmla="*/ 19258 w 32177"/>
              <a:gd name="connsiteY7" fmla="*/ -120 h 30719"/>
              <a:gd name="connsiteX8" fmla="*/ -66 w 32177"/>
              <a:gd name="connsiteY8" fmla="*/ 14810 h 30719"/>
              <a:gd name="connsiteX9" fmla="*/ 9061 w 32177"/>
              <a:gd name="connsiteY9" fmla="*/ 28106 h 30719"/>
              <a:gd name="connsiteX10" fmla="*/ 9061 w 32177"/>
              <a:gd name="connsiteY10" fmla="*/ 28106 h 30719"/>
              <a:gd name="connsiteX11" fmla="*/ -10 w 32177"/>
              <a:gd name="connsiteY11" fmla="*/ 14810 h 30719"/>
              <a:gd name="connsiteX12" fmla="*/ 19258 w 32177"/>
              <a:gd name="connsiteY12" fmla="*/ -120 h 30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2177" h="30719">
                <a:moveTo>
                  <a:pt x="30244" y="10641"/>
                </a:moveTo>
                <a:cubicBezTo>
                  <a:pt x="32796" y="13289"/>
                  <a:pt x="32723" y="17514"/>
                  <a:pt x="30081" y="20049"/>
                </a:cubicBezTo>
                <a:cubicBezTo>
                  <a:pt x="29934" y="20162"/>
                  <a:pt x="29782" y="20331"/>
                  <a:pt x="29624" y="20444"/>
                </a:cubicBezTo>
                <a:lnTo>
                  <a:pt x="18357" y="29233"/>
                </a:lnTo>
                <a:cubicBezTo>
                  <a:pt x="15466" y="31430"/>
                  <a:pt x="11342" y="30923"/>
                  <a:pt x="9061" y="28106"/>
                </a:cubicBezTo>
                <a:lnTo>
                  <a:pt x="9061" y="28106"/>
                </a:lnTo>
                <a:lnTo>
                  <a:pt x="29962" y="10697"/>
                </a:lnTo>
                <a:lnTo>
                  <a:pt x="19258" y="-120"/>
                </a:lnTo>
                <a:lnTo>
                  <a:pt x="-66" y="14810"/>
                </a:lnTo>
                <a:lnTo>
                  <a:pt x="9061" y="28106"/>
                </a:lnTo>
                <a:lnTo>
                  <a:pt x="9061" y="28106"/>
                </a:lnTo>
                <a:lnTo>
                  <a:pt x="-10" y="14810"/>
                </a:lnTo>
                <a:lnTo>
                  <a:pt x="19258" y="-120"/>
                </a:lnTo>
                <a:close/>
              </a:path>
            </a:pathLst>
          </a:custGeom>
          <a:solidFill>
            <a:srgbClr val="F2B602"/>
          </a:solidFill>
          <a:ln w="5633" cap="flat">
            <a:noFill/>
            <a:prstDash val="solid"/>
            <a:miter/>
          </a:ln>
        </p:spPr>
        <p:txBody>
          <a:bodyPr rtlCol="0" anchor="ctr"/>
          <a:lstStyle/>
          <a:p>
            <a:endParaRPr lang="fr-FR"/>
          </a:p>
        </p:txBody>
      </p:sp>
      <p:sp>
        <p:nvSpPr>
          <p:cNvPr id="402" name="Graphique 2">
            <a:extLst>
              <a:ext uri="{FF2B5EF4-FFF2-40B4-BE49-F238E27FC236}">
                <a16:creationId xmlns:a16="http://schemas.microsoft.com/office/drawing/2014/main" id="{FB8754BC-0738-476F-A33A-EDB5FA2A5ACF}"/>
              </a:ext>
            </a:extLst>
          </p:cNvPr>
          <p:cNvSpPr/>
          <p:nvPr/>
        </p:nvSpPr>
        <p:spPr>
          <a:xfrm>
            <a:off x="3196641" y="6753974"/>
            <a:ext cx="26571" cy="25975"/>
          </a:xfrm>
          <a:custGeom>
            <a:avLst/>
            <a:gdLst>
              <a:gd name="connsiteX0" fmla="*/ 1716 w 26571"/>
              <a:gd name="connsiteY0" fmla="*/ 8672 h 25975"/>
              <a:gd name="connsiteX1" fmla="*/ 8026 w 26571"/>
              <a:gd name="connsiteY1" fmla="*/ 1911 h 25975"/>
              <a:gd name="connsiteX2" fmla="*/ 12702 w 26571"/>
              <a:gd name="connsiteY2" fmla="*/ -117 h 25975"/>
              <a:gd name="connsiteX3" fmla="*/ 17491 w 26571"/>
              <a:gd name="connsiteY3" fmla="*/ 1799 h 25975"/>
              <a:gd name="connsiteX4" fmla="*/ 26505 w 26571"/>
              <a:gd name="connsiteY4" fmla="*/ 10925 h 25975"/>
              <a:gd name="connsiteX5" fmla="*/ 7237 w 26571"/>
              <a:gd name="connsiteY5" fmla="*/ 25855 h 25975"/>
              <a:gd name="connsiteX6" fmla="*/ 1096 w 26571"/>
              <a:gd name="connsiteY6" fmla="*/ 16841 h 25975"/>
              <a:gd name="connsiteX7" fmla="*/ 1716 w 26571"/>
              <a:gd name="connsiteY7" fmla="*/ 8672 h 25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571" h="25975">
                <a:moveTo>
                  <a:pt x="1716" y="8672"/>
                </a:moveTo>
                <a:lnTo>
                  <a:pt x="8026" y="1911"/>
                </a:lnTo>
                <a:cubicBezTo>
                  <a:pt x="9243" y="616"/>
                  <a:pt x="10933" y="-117"/>
                  <a:pt x="12702" y="-117"/>
                </a:cubicBezTo>
                <a:cubicBezTo>
                  <a:pt x="14494" y="-173"/>
                  <a:pt x="16218" y="559"/>
                  <a:pt x="17491" y="1799"/>
                </a:cubicBezTo>
                <a:lnTo>
                  <a:pt x="26505" y="10925"/>
                </a:lnTo>
                <a:lnTo>
                  <a:pt x="7237" y="25855"/>
                </a:lnTo>
                <a:lnTo>
                  <a:pt x="1096" y="16841"/>
                </a:lnTo>
                <a:cubicBezTo>
                  <a:pt x="-662" y="14306"/>
                  <a:pt x="-403" y="10925"/>
                  <a:pt x="1716" y="8672"/>
                </a:cubicBezTo>
                <a:close/>
              </a:path>
            </a:pathLst>
          </a:custGeom>
          <a:solidFill>
            <a:srgbClr val="F2B602"/>
          </a:solidFill>
          <a:ln w="5633" cap="flat">
            <a:noFill/>
            <a:prstDash val="solid"/>
            <a:miter/>
          </a:ln>
        </p:spPr>
        <p:txBody>
          <a:bodyPr rtlCol="0" anchor="ctr"/>
          <a:lstStyle/>
          <a:p>
            <a:endParaRPr lang="fr-FR"/>
          </a:p>
        </p:txBody>
      </p:sp>
      <p:sp>
        <p:nvSpPr>
          <p:cNvPr id="403" name="Graphique 2">
            <a:extLst>
              <a:ext uri="{FF2B5EF4-FFF2-40B4-BE49-F238E27FC236}">
                <a16:creationId xmlns:a16="http://schemas.microsoft.com/office/drawing/2014/main" id="{FB8754BC-0738-476F-A33A-EDB5FA2A5ACF}"/>
              </a:ext>
            </a:extLst>
          </p:cNvPr>
          <p:cNvSpPr/>
          <p:nvPr/>
        </p:nvSpPr>
        <p:spPr>
          <a:xfrm>
            <a:off x="3318087" y="6682201"/>
            <a:ext cx="13239" cy="10028"/>
          </a:xfrm>
          <a:custGeom>
            <a:avLst/>
            <a:gdLst>
              <a:gd name="connsiteX0" fmla="*/ 13173 w 13239"/>
              <a:gd name="connsiteY0" fmla="*/ -120 h 10028"/>
              <a:gd name="connsiteX1" fmla="*/ 216 w 13239"/>
              <a:gd name="connsiteY1" fmla="*/ 9909 h 10028"/>
              <a:gd name="connsiteX2" fmla="*/ -66 w 13239"/>
              <a:gd name="connsiteY2" fmla="*/ 9909 h 10028"/>
              <a:gd name="connsiteX3" fmla="*/ 12835 w 13239"/>
              <a:gd name="connsiteY3" fmla="*/ -63 h 10028"/>
            </a:gdLst>
            <a:ahLst/>
            <a:cxnLst>
              <a:cxn ang="0">
                <a:pos x="connsiteX0" y="connsiteY0"/>
              </a:cxn>
              <a:cxn ang="0">
                <a:pos x="connsiteX1" y="connsiteY1"/>
              </a:cxn>
              <a:cxn ang="0">
                <a:pos x="connsiteX2" y="connsiteY2"/>
              </a:cxn>
              <a:cxn ang="0">
                <a:pos x="connsiteX3" y="connsiteY3"/>
              </a:cxn>
            </a:cxnLst>
            <a:rect l="l" t="t" r="r" b="b"/>
            <a:pathLst>
              <a:path w="13239" h="10028">
                <a:moveTo>
                  <a:pt x="13173" y="-120"/>
                </a:moveTo>
                <a:lnTo>
                  <a:pt x="216" y="9909"/>
                </a:lnTo>
                <a:lnTo>
                  <a:pt x="-66" y="9909"/>
                </a:lnTo>
                <a:lnTo>
                  <a:pt x="12835" y="-63"/>
                </a:lnTo>
                <a:close/>
              </a:path>
            </a:pathLst>
          </a:custGeom>
          <a:solidFill>
            <a:srgbClr val="000000">
              <a:alpha val="9000"/>
            </a:srgbClr>
          </a:solidFill>
          <a:ln w="5633" cap="flat">
            <a:noFill/>
            <a:prstDash val="solid"/>
            <a:miter/>
          </a:ln>
        </p:spPr>
        <p:txBody>
          <a:bodyPr rtlCol="0" anchor="ctr"/>
          <a:lstStyle/>
          <a:p>
            <a:endParaRPr lang="fr-FR"/>
          </a:p>
        </p:txBody>
      </p:sp>
      <p:sp>
        <p:nvSpPr>
          <p:cNvPr id="404" name="Graphique 2">
            <a:extLst>
              <a:ext uri="{FF2B5EF4-FFF2-40B4-BE49-F238E27FC236}">
                <a16:creationId xmlns:a16="http://schemas.microsoft.com/office/drawing/2014/main" id="{FB8754BC-0738-476F-A33A-EDB5FA2A5ACF}"/>
              </a:ext>
            </a:extLst>
          </p:cNvPr>
          <p:cNvSpPr/>
          <p:nvPr/>
        </p:nvSpPr>
        <p:spPr>
          <a:xfrm>
            <a:off x="3296679" y="6654821"/>
            <a:ext cx="33916" cy="36620"/>
          </a:xfrm>
          <a:custGeom>
            <a:avLst/>
            <a:gdLst>
              <a:gd name="connsiteX0" fmla="*/ 11427 w 33916"/>
              <a:gd name="connsiteY0" fmla="*/ -120 h 36620"/>
              <a:gd name="connsiteX1" fmla="*/ 14695 w 33916"/>
              <a:gd name="connsiteY1" fmla="*/ 6697 h 36620"/>
              <a:gd name="connsiteX2" fmla="*/ 14695 w 33916"/>
              <a:gd name="connsiteY2" fmla="*/ 6979 h 36620"/>
              <a:gd name="connsiteX3" fmla="*/ 18751 w 33916"/>
              <a:gd name="connsiteY3" fmla="*/ 13232 h 36620"/>
              <a:gd name="connsiteX4" fmla="*/ 18751 w 33916"/>
              <a:gd name="connsiteY4" fmla="*/ 13232 h 36620"/>
              <a:gd name="connsiteX5" fmla="*/ 18751 w 33916"/>
              <a:gd name="connsiteY5" fmla="*/ 13232 h 36620"/>
              <a:gd name="connsiteX6" fmla="*/ 33850 w 33916"/>
              <a:gd name="connsiteY6" fmla="*/ 26528 h 36620"/>
              <a:gd name="connsiteX7" fmla="*/ 20948 w 33916"/>
              <a:gd name="connsiteY7" fmla="*/ 36501 h 36620"/>
              <a:gd name="connsiteX8" fmla="*/ -66 w 33916"/>
              <a:gd name="connsiteY8" fmla="*/ 8951 h 36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916" h="36620">
                <a:moveTo>
                  <a:pt x="11427" y="-120"/>
                </a:moveTo>
                <a:cubicBezTo>
                  <a:pt x="12356" y="2247"/>
                  <a:pt x="13449" y="4500"/>
                  <a:pt x="14695" y="6697"/>
                </a:cubicBezTo>
                <a:lnTo>
                  <a:pt x="14695" y="6979"/>
                </a:lnTo>
                <a:cubicBezTo>
                  <a:pt x="15900" y="9176"/>
                  <a:pt x="17258" y="11261"/>
                  <a:pt x="18751" y="13232"/>
                </a:cubicBezTo>
                <a:lnTo>
                  <a:pt x="18751" y="13232"/>
                </a:lnTo>
                <a:lnTo>
                  <a:pt x="18751" y="13232"/>
                </a:lnTo>
                <a:cubicBezTo>
                  <a:pt x="22898" y="18584"/>
                  <a:pt x="28024" y="23092"/>
                  <a:pt x="33850" y="26528"/>
                </a:cubicBezTo>
                <a:lnTo>
                  <a:pt x="20948" y="36501"/>
                </a:lnTo>
                <a:cubicBezTo>
                  <a:pt x="12717" y="28331"/>
                  <a:pt x="5647" y="19036"/>
                  <a:pt x="-66" y="8951"/>
                </a:cubicBezTo>
                <a:close/>
              </a:path>
            </a:pathLst>
          </a:custGeom>
          <a:solidFill>
            <a:srgbClr val="F2B602"/>
          </a:solidFill>
          <a:ln w="5633" cap="flat">
            <a:noFill/>
            <a:prstDash val="solid"/>
            <a:miter/>
          </a:ln>
        </p:spPr>
        <p:txBody>
          <a:bodyPr rtlCol="0" anchor="ctr"/>
          <a:lstStyle/>
          <a:p>
            <a:endParaRPr lang="fr-FR"/>
          </a:p>
        </p:txBody>
      </p:sp>
      <p:sp>
        <p:nvSpPr>
          <p:cNvPr id="405" name="Graphique 2">
            <a:extLst>
              <a:ext uri="{FF2B5EF4-FFF2-40B4-BE49-F238E27FC236}">
                <a16:creationId xmlns:a16="http://schemas.microsoft.com/office/drawing/2014/main" id="{FB8754BC-0738-476F-A33A-EDB5FA2A5ACF}"/>
              </a:ext>
            </a:extLst>
          </p:cNvPr>
          <p:cNvSpPr/>
          <p:nvPr/>
        </p:nvSpPr>
        <p:spPr>
          <a:xfrm>
            <a:off x="3296679" y="6654821"/>
            <a:ext cx="33916" cy="36620"/>
          </a:xfrm>
          <a:custGeom>
            <a:avLst/>
            <a:gdLst>
              <a:gd name="connsiteX0" fmla="*/ 11427 w 33916"/>
              <a:gd name="connsiteY0" fmla="*/ -120 h 36620"/>
              <a:gd name="connsiteX1" fmla="*/ 14695 w 33916"/>
              <a:gd name="connsiteY1" fmla="*/ 6697 h 36620"/>
              <a:gd name="connsiteX2" fmla="*/ 14695 w 33916"/>
              <a:gd name="connsiteY2" fmla="*/ 6979 h 36620"/>
              <a:gd name="connsiteX3" fmla="*/ 18751 w 33916"/>
              <a:gd name="connsiteY3" fmla="*/ 13232 h 36620"/>
              <a:gd name="connsiteX4" fmla="*/ 18751 w 33916"/>
              <a:gd name="connsiteY4" fmla="*/ 13232 h 36620"/>
              <a:gd name="connsiteX5" fmla="*/ 18751 w 33916"/>
              <a:gd name="connsiteY5" fmla="*/ 13232 h 36620"/>
              <a:gd name="connsiteX6" fmla="*/ 33850 w 33916"/>
              <a:gd name="connsiteY6" fmla="*/ 26528 h 36620"/>
              <a:gd name="connsiteX7" fmla="*/ 20948 w 33916"/>
              <a:gd name="connsiteY7" fmla="*/ 36501 h 36620"/>
              <a:gd name="connsiteX8" fmla="*/ -66 w 33916"/>
              <a:gd name="connsiteY8" fmla="*/ 8951 h 36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916" h="36620">
                <a:moveTo>
                  <a:pt x="11427" y="-120"/>
                </a:moveTo>
                <a:cubicBezTo>
                  <a:pt x="12356" y="2247"/>
                  <a:pt x="13449" y="4500"/>
                  <a:pt x="14695" y="6697"/>
                </a:cubicBezTo>
                <a:lnTo>
                  <a:pt x="14695" y="6979"/>
                </a:lnTo>
                <a:cubicBezTo>
                  <a:pt x="15900" y="9176"/>
                  <a:pt x="17258" y="11261"/>
                  <a:pt x="18751" y="13232"/>
                </a:cubicBezTo>
                <a:lnTo>
                  <a:pt x="18751" y="13232"/>
                </a:lnTo>
                <a:lnTo>
                  <a:pt x="18751" y="13232"/>
                </a:lnTo>
                <a:cubicBezTo>
                  <a:pt x="22898" y="18584"/>
                  <a:pt x="28024" y="23092"/>
                  <a:pt x="33850" y="26528"/>
                </a:cubicBezTo>
                <a:lnTo>
                  <a:pt x="20948" y="36501"/>
                </a:lnTo>
                <a:cubicBezTo>
                  <a:pt x="12717" y="28331"/>
                  <a:pt x="5647" y="19036"/>
                  <a:pt x="-66" y="8951"/>
                </a:cubicBezTo>
                <a:close/>
              </a:path>
            </a:pathLst>
          </a:custGeom>
          <a:solidFill>
            <a:srgbClr val="000000">
              <a:alpha val="9000"/>
            </a:srgbClr>
          </a:solidFill>
          <a:ln w="5633" cap="flat">
            <a:noFill/>
            <a:prstDash val="solid"/>
            <a:miter/>
          </a:ln>
        </p:spPr>
        <p:txBody>
          <a:bodyPr rtlCol="0" anchor="ctr"/>
          <a:lstStyle/>
          <a:p>
            <a:endParaRPr lang="fr-FR"/>
          </a:p>
        </p:txBody>
      </p:sp>
      <p:sp>
        <p:nvSpPr>
          <p:cNvPr id="406" name="Graphique 2">
            <a:extLst>
              <a:ext uri="{FF2B5EF4-FFF2-40B4-BE49-F238E27FC236}">
                <a16:creationId xmlns:a16="http://schemas.microsoft.com/office/drawing/2014/main" id="{FB8754BC-0738-476F-A33A-EDB5FA2A5ACF}"/>
              </a:ext>
            </a:extLst>
          </p:cNvPr>
          <p:cNvSpPr/>
          <p:nvPr/>
        </p:nvSpPr>
        <p:spPr>
          <a:xfrm>
            <a:off x="3311608" y="6661919"/>
            <a:ext cx="4169" cy="6309"/>
          </a:xfrm>
          <a:custGeom>
            <a:avLst/>
            <a:gdLst>
              <a:gd name="connsiteX0" fmla="*/ -66 w 4169"/>
              <a:gd name="connsiteY0" fmla="*/ -120 h 6309"/>
              <a:gd name="connsiteX1" fmla="*/ 4103 w 4169"/>
              <a:gd name="connsiteY1" fmla="*/ 6190 h 6309"/>
              <a:gd name="connsiteX2" fmla="*/ 4103 w 4169"/>
              <a:gd name="connsiteY2" fmla="*/ 6190 h 6309"/>
              <a:gd name="connsiteX3" fmla="*/ -66 w 4169"/>
              <a:gd name="connsiteY3" fmla="*/ -120 h 6309"/>
            </a:gdLst>
            <a:ahLst/>
            <a:cxnLst>
              <a:cxn ang="0">
                <a:pos x="connsiteX0" y="connsiteY0"/>
              </a:cxn>
              <a:cxn ang="0">
                <a:pos x="connsiteX1" y="connsiteY1"/>
              </a:cxn>
              <a:cxn ang="0">
                <a:pos x="connsiteX2" y="connsiteY2"/>
              </a:cxn>
              <a:cxn ang="0">
                <a:pos x="connsiteX3" y="connsiteY3"/>
              </a:cxn>
            </a:cxnLst>
            <a:rect l="l" t="t" r="r" b="b"/>
            <a:pathLst>
              <a:path w="4169" h="6309">
                <a:moveTo>
                  <a:pt x="-66" y="-120"/>
                </a:moveTo>
                <a:cubicBezTo>
                  <a:pt x="1145" y="2077"/>
                  <a:pt x="2537" y="4218"/>
                  <a:pt x="4103" y="6190"/>
                </a:cubicBezTo>
                <a:lnTo>
                  <a:pt x="4103" y="6190"/>
                </a:lnTo>
                <a:cubicBezTo>
                  <a:pt x="2565" y="4162"/>
                  <a:pt x="1173" y="2077"/>
                  <a:pt x="-66" y="-120"/>
                </a:cubicBezTo>
                <a:close/>
              </a:path>
            </a:pathLst>
          </a:custGeom>
          <a:solidFill>
            <a:srgbClr val="F2B602"/>
          </a:solidFill>
          <a:ln w="5633" cap="flat">
            <a:noFill/>
            <a:prstDash val="solid"/>
            <a:miter/>
          </a:ln>
        </p:spPr>
        <p:txBody>
          <a:bodyPr rtlCol="0" anchor="ctr"/>
          <a:lstStyle/>
          <a:p>
            <a:endParaRPr lang="fr-FR"/>
          </a:p>
        </p:txBody>
      </p:sp>
      <p:sp>
        <p:nvSpPr>
          <p:cNvPr id="407" name="Graphique 2">
            <a:extLst>
              <a:ext uri="{FF2B5EF4-FFF2-40B4-BE49-F238E27FC236}">
                <a16:creationId xmlns:a16="http://schemas.microsoft.com/office/drawing/2014/main" id="{FB8754BC-0738-476F-A33A-EDB5FA2A5ACF}"/>
              </a:ext>
            </a:extLst>
          </p:cNvPr>
          <p:cNvSpPr/>
          <p:nvPr/>
        </p:nvSpPr>
        <p:spPr>
          <a:xfrm>
            <a:off x="3311608" y="6661919"/>
            <a:ext cx="4169" cy="6309"/>
          </a:xfrm>
          <a:custGeom>
            <a:avLst/>
            <a:gdLst>
              <a:gd name="connsiteX0" fmla="*/ -66 w 4169"/>
              <a:gd name="connsiteY0" fmla="*/ -120 h 6309"/>
              <a:gd name="connsiteX1" fmla="*/ 4103 w 4169"/>
              <a:gd name="connsiteY1" fmla="*/ 6190 h 6309"/>
              <a:gd name="connsiteX2" fmla="*/ 4103 w 4169"/>
              <a:gd name="connsiteY2" fmla="*/ 6190 h 6309"/>
              <a:gd name="connsiteX3" fmla="*/ -66 w 4169"/>
              <a:gd name="connsiteY3" fmla="*/ -120 h 6309"/>
            </a:gdLst>
            <a:ahLst/>
            <a:cxnLst>
              <a:cxn ang="0">
                <a:pos x="connsiteX0" y="connsiteY0"/>
              </a:cxn>
              <a:cxn ang="0">
                <a:pos x="connsiteX1" y="connsiteY1"/>
              </a:cxn>
              <a:cxn ang="0">
                <a:pos x="connsiteX2" y="connsiteY2"/>
              </a:cxn>
              <a:cxn ang="0">
                <a:pos x="connsiteX3" y="connsiteY3"/>
              </a:cxn>
            </a:cxnLst>
            <a:rect l="l" t="t" r="r" b="b"/>
            <a:pathLst>
              <a:path w="4169" h="6309">
                <a:moveTo>
                  <a:pt x="-66" y="-120"/>
                </a:moveTo>
                <a:cubicBezTo>
                  <a:pt x="1145" y="2077"/>
                  <a:pt x="2537" y="4218"/>
                  <a:pt x="4103" y="6190"/>
                </a:cubicBezTo>
                <a:lnTo>
                  <a:pt x="4103" y="6190"/>
                </a:lnTo>
                <a:cubicBezTo>
                  <a:pt x="2565" y="4162"/>
                  <a:pt x="1173" y="2077"/>
                  <a:pt x="-66" y="-120"/>
                </a:cubicBezTo>
                <a:close/>
              </a:path>
            </a:pathLst>
          </a:custGeom>
          <a:solidFill>
            <a:srgbClr val="000000">
              <a:alpha val="9000"/>
            </a:srgbClr>
          </a:solidFill>
          <a:ln w="5633" cap="flat">
            <a:noFill/>
            <a:prstDash val="solid"/>
            <a:miter/>
          </a:ln>
        </p:spPr>
        <p:txBody>
          <a:bodyPr rtlCol="0" anchor="ctr"/>
          <a:lstStyle/>
          <a:p>
            <a:endParaRPr lang="fr-FR"/>
          </a:p>
        </p:txBody>
      </p:sp>
      <p:sp>
        <p:nvSpPr>
          <p:cNvPr id="408" name="Graphique 2">
            <a:extLst>
              <a:ext uri="{FF2B5EF4-FFF2-40B4-BE49-F238E27FC236}">
                <a16:creationId xmlns:a16="http://schemas.microsoft.com/office/drawing/2014/main" id="{FB8754BC-0738-476F-A33A-EDB5FA2A5ACF}"/>
              </a:ext>
            </a:extLst>
          </p:cNvPr>
          <p:cNvSpPr/>
          <p:nvPr/>
        </p:nvSpPr>
        <p:spPr>
          <a:xfrm>
            <a:off x="3308172" y="6654764"/>
            <a:ext cx="3267" cy="6873"/>
          </a:xfrm>
          <a:custGeom>
            <a:avLst/>
            <a:gdLst>
              <a:gd name="connsiteX0" fmla="*/ -10 w 3267"/>
              <a:gd name="connsiteY0" fmla="*/ -120 h 6873"/>
              <a:gd name="connsiteX1" fmla="*/ 3201 w 3267"/>
              <a:gd name="connsiteY1" fmla="*/ 6753 h 6873"/>
              <a:gd name="connsiteX2" fmla="*/ -66 w 3267"/>
              <a:gd name="connsiteY2" fmla="*/ -63 h 6873"/>
            </a:gdLst>
            <a:ahLst/>
            <a:cxnLst>
              <a:cxn ang="0">
                <a:pos x="connsiteX0" y="connsiteY0"/>
              </a:cxn>
              <a:cxn ang="0">
                <a:pos x="connsiteX1" y="connsiteY1"/>
              </a:cxn>
              <a:cxn ang="0">
                <a:pos x="connsiteX2" y="connsiteY2"/>
              </a:cxn>
            </a:cxnLst>
            <a:rect l="l" t="t" r="r" b="b"/>
            <a:pathLst>
              <a:path w="3267" h="6873">
                <a:moveTo>
                  <a:pt x="-10" y="-120"/>
                </a:moveTo>
                <a:cubicBezTo>
                  <a:pt x="908" y="2247"/>
                  <a:pt x="1984" y="4556"/>
                  <a:pt x="3201" y="6753"/>
                </a:cubicBezTo>
                <a:cubicBezTo>
                  <a:pt x="1956" y="4556"/>
                  <a:pt x="863" y="2303"/>
                  <a:pt x="-66" y="-63"/>
                </a:cubicBezTo>
                <a:close/>
              </a:path>
            </a:pathLst>
          </a:custGeom>
          <a:solidFill>
            <a:srgbClr val="F2B602"/>
          </a:solidFill>
          <a:ln w="5633" cap="flat">
            <a:noFill/>
            <a:prstDash val="solid"/>
            <a:miter/>
          </a:ln>
        </p:spPr>
        <p:txBody>
          <a:bodyPr rtlCol="0" anchor="ctr"/>
          <a:lstStyle/>
          <a:p>
            <a:endParaRPr lang="fr-FR"/>
          </a:p>
        </p:txBody>
      </p:sp>
      <p:sp>
        <p:nvSpPr>
          <p:cNvPr id="409" name="Graphique 2">
            <a:extLst>
              <a:ext uri="{FF2B5EF4-FFF2-40B4-BE49-F238E27FC236}">
                <a16:creationId xmlns:a16="http://schemas.microsoft.com/office/drawing/2014/main" id="{FB8754BC-0738-476F-A33A-EDB5FA2A5ACF}"/>
              </a:ext>
            </a:extLst>
          </p:cNvPr>
          <p:cNvSpPr/>
          <p:nvPr/>
        </p:nvSpPr>
        <p:spPr>
          <a:xfrm>
            <a:off x="3308172" y="6654764"/>
            <a:ext cx="3267" cy="6873"/>
          </a:xfrm>
          <a:custGeom>
            <a:avLst/>
            <a:gdLst>
              <a:gd name="connsiteX0" fmla="*/ -10 w 3267"/>
              <a:gd name="connsiteY0" fmla="*/ -120 h 6873"/>
              <a:gd name="connsiteX1" fmla="*/ 3201 w 3267"/>
              <a:gd name="connsiteY1" fmla="*/ 6753 h 6873"/>
              <a:gd name="connsiteX2" fmla="*/ -66 w 3267"/>
              <a:gd name="connsiteY2" fmla="*/ -63 h 6873"/>
            </a:gdLst>
            <a:ahLst/>
            <a:cxnLst>
              <a:cxn ang="0">
                <a:pos x="connsiteX0" y="connsiteY0"/>
              </a:cxn>
              <a:cxn ang="0">
                <a:pos x="connsiteX1" y="connsiteY1"/>
              </a:cxn>
              <a:cxn ang="0">
                <a:pos x="connsiteX2" y="connsiteY2"/>
              </a:cxn>
            </a:cxnLst>
            <a:rect l="l" t="t" r="r" b="b"/>
            <a:pathLst>
              <a:path w="3267" h="6873">
                <a:moveTo>
                  <a:pt x="-10" y="-120"/>
                </a:moveTo>
                <a:cubicBezTo>
                  <a:pt x="908" y="2247"/>
                  <a:pt x="1984" y="4556"/>
                  <a:pt x="3201" y="6753"/>
                </a:cubicBezTo>
                <a:cubicBezTo>
                  <a:pt x="1956" y="4556"/>
                  <a:pt x="863" y="2303"/>
                  <a:pt x="-66" y="-63"/>
                </a:cubicBezTo>
                <a:close/>
              </a:path>
            </a:pathLst>
          </a:custGeom>
          <a:solidFill>
            <a:srgbClr val="000000">
              <a:alpha val="9000"/>
            </a:srgbClr>
          </a:solidFill>
          <a:ln w="5633" cap="flat">
            <a:noFill/>
            <a:prstDash val="solid"/>
            <a:miter/>
          </a:ln>
        </p:spPr>
        <p:txBody>
          <a:bodyPr rtlCol="0" anchor="ctr"/>
          <a:lstStyle/>
          <a:p>
            <a:endParaRPr lang="fr-FR"/>
          </a:p>
        </p:txBody>
      </p:sp>
      <p:sp>
        <p:nvSpPr>
          <p:cNvPr id="410" name="Graphique 2">
            <a:extLst>
              <a:ext uri="{FF2B5EF4-FFF2-40B4-BE49-F238E27FC236}">
                <a16:creationId xmlns:a16="http://schemas.microsoft.com/office/drawing/2014/main" id="{FB8754BC-0738-476F-A33A-EDB5FA2A5ACF}"/>
              </a:ext>
            </a:extLst>
          </p:cNvPr>
          <p:cNvSpPr/>
          <p:nvPr/>
        </p:nvSpPr>
        <p:spPr>
          <a:xfrm>
            <a:off x="3240283" y="6735273"/>
            <a:ext cx="31437" cy="28958"/>
          </a:xfrm>
          <a:custGeom>
            <a:avLst/>
            <a:gdLst>
              <a:gd name="connsiteX0" fmla="*/ 31437 w 31437"/>
              <a:gd name="connsiteY0" fmla="*/ 9521 h 28958"/>
              <a:gd name="connsiteX1" fmla="*/ 8169 w 31437"/>
              <a:gd name="connsiteY1" fmla="*/ 28958 h 28958"/>
              <a:gd name="connsiteX2" fmla="*/ 0 w 31437"/>
              <a:gd name="connsiteY2" fmla="*/ 17015 h 28958"/>
              <a:gd name="connsiteX3" fmla="*/ 22029 w 31437"/>
              <a:gd name="connsiteY3" fmla="*/ 0 h 28958"/>
              <a:gd name="connsiteX4" fmla="*/ 31437 w 31437"/>
              <a:gd name="connsiteY4" fmla="*/ 9521 h 289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437" h="28958">
                <a:moveTo>
                  <a:pt x="31437" y="9521"/>
                </a:moveTo>
                <a:lnTo>
                  <a:pt x="8169" y="28958"/>
                </a:lnTo>
                <a:lnTo>
                  <a:pt x="0" y="17015"/>
                </a:lnTo>
                <a:lnTo>
                  <a:pt x="22029" y="0"/>
                </a:lnTo>
                <a:lnTo>
                  <a:pt x="31437" y="9521"/>
                </a:lnTo>
                <a:close/>
              </a:path>
            </a:pathLst>
          </a:custGeom>
          <a:solidFill>
            <a:srgbClr val="F2B602"/>
          </a:solidFill>
          <a:ln w="5633" cap="flat">
            <a:noFill/>
            <a:prstDash val="solid"/>
            <a:miter/>
          </a:ln>
        </p:spPr>
        <p:txBody>
          <a:bodyPr rtlCol="0" anchor="ctr"/>
          <a:lstStyle/>
          <a:p>
            <a:endParaRPr lang="fr-FR"/>
          </a:p>
        </p:txBody>
      </p:sp>
      <p:sp>
        <p:nvSpPr>
          <p:cNvPr id="411" name="Graphique 2">
            <a:extLst>
              <a:ext uri="{FF2B5EF4-FFF2-40B4-BE49-F238E27FC236}">
                <a16:creationId xmlns:a16="http://schemas.microsoft.com/office/drawing/2014/main" id="{FB8754BC-0738-476F-A33A-EDB5FA2A5ACF}"/>
              </a:ext>
            </a:extLst>
          </p:cNvPr>
          <p:cNvSpPr/>
          <p:nvPr/>
        </p:nvSpPr>
        <p:spPr>
          <a:xfrm>
            <a:off x="3240283" y="6735273"/>
            <a:ext cx="31437" cy="28958"/>
          </a:xfrm>
          <a:custGeom>
            <a:avLst/>
            <a:gdLst>
              <a:gd name="connsiteX0" fmla="*/ 31437 w 31437"/>
              <a:gd name="connsiteY0" fmla="*/ 9521 h 28958"/>
              <a:gd name="connsiteX1" fmla="*/ 8169 w 31437"/>
              <a:gd name="connsiteY1" fmla="*/ 28958 h 28958"/>
              <a:gd name="connsiteX2" fmla="*/ 0 w 31437"/>
              <a:gd name="connsiteY2" fmla="*/ 17015 h 28958"/>
              <a:gd name="connsiteX3" fmla="*/ 22029 w 31437"/>
              <a:gd name="connsiteY3" fmla="*/ 0 h 28958"/>
              <a:gd name="connsiteX4" fmla="*/ 31437 w 31437"/>
              <a:gd name="connsiteY4" fmla="*/ 9521 h 289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437" h="28958">
                <a:moveTo>
                  <a:pt x="31437" y="9521"/>
                </a:moveTo>
                <a:lnTo>
                  <a:pt x="8169" y="28958"/>
                </a:lnTo>
                <a:lnTo>
                  <a:pt x="0" y="17015"/>
                </a:lnTo>
                <a:lnTo>
                  <a:pt x="22029" y="0"/>
                </a:lnTo>
                <a:lnTo>
                  <a:pt x="31437" y="9521"/>
                </a:lnTo>
                <a:close/>
              </a:path>
            </a:pathLst>
          </a:custGeom>
          <a:solidFill>
            <a:srgbClr val="000000">
              <a:alpha val="9000"/>
            </a:srgbClr>
          </a:solidFill>
          <a:ln w="5633" cap="flat">
            <a:noFill/>
            <a:prstDash val="solid"/>
            <a:miter/>
          </a:ln>
        </p:spPr>
        <p:txBody>
          <a:bodyPr rtlCol="0" anchor="ctr"/>
          <a:lstStyle/>
          <a:p>
            <a:endParaRPr lang="fr-FR"/>
          </a:p>
        </p:txBody>
      </p:sp>
      <p:sp>
        <p:nvSpPr>
          <p:cNvPr id="412" name="Graphique 2">
            <a:extLst>
              <a:ext uri="{FF2B5EF4-FFF2-40B4-BE49-F238E27FC236}">
                <a16:creationId xmlns:a16="http://schemas.microsoft.com/office/drawing/2014/main" id="{FB8754BC-0738-476F-A33A-EDB5FA2A5ACF}"/>
              </a:ext>
            </a:extLst>
          </p:cNvPr>
          <p:cNvSpPr/>
          <p:nvPr/>
        </p:nvSpPr>
        <p:spPr>
          <a:xfrm>
            <a:off x="3213240" y="6793527"/>
            <a:ext cx="5633" cy="5633"/>
          </a:xfrm>
          <a:custGeom>
            <a:avLst/>
            <a:gdLst>
              <a:gd name="connsiteX0" fmla="*/ 0 w 5633"/>
              <a:gd name="connsiteY0" fmla="*/ 0 h 5633"/>
              <a:gd name="connsiteX1" fmla="*/ 0 w 5633"/>
              <a:gd name="connsiteY1" fmla="*/ 0 h 5633"/>
              <a:gd name="connsiteX2" fmla="*/ 0 w 5633"/>
              <a:gd name="connsiteY2" fmla="*/ 0 h 5633"/>
              <a:gd name="connsiteX3" fmla="*/ 0 w 5633"/>
              <a:gd name="connsiteY3" fmla="*/ 0 h 5633"/>
            </a:gdLst>
            <a:ahLst/>
            <a:cxnLst>
              <a:cxn ang="0">
                <a:pos x="connsiteX0" y="connsiteY0"/>
              </a:cxn>
              <a:cxn ang="0">
                <a:pos x="connsiteX1" y="connsiteY1"/>
              </a:cxn>
              <a:cxn ang="0">
                <a:pos x="connsiteX2" y="connsiteY2"/>
              </a:cxn>
              <a:cxn ang="0">
                <a:pos x="connsiteX3" y="connsiteY3"/>
              </a:cxn>
            </a:cxnLst>
            <a:rect l="l" t="t" r="r" b="b"/>
            <a:pathLst>
              <a:path w="5633" h="5633">
                <a:moveTo>
                  <a:pt x="0" y="0"/>
                </a:moveTo>
                <a:lnTo>
                  <a:pt x="0" y="0"/>
                </a:lnTo>
                <a:lnTo>
                  <a:pt x="0" y="0"/>
                </a:lnTo>
                <a:lnTo>
                  <a:pt x="0" y="0"/>
                </a:lnTo>
                <a:close/>
              </a:path>
            </a:pathLst>
          </a:custGeom>
          <a:solidFill>
            <a:srgbClr val="000000">
              <a:alpha val="9000"/>
            </a:srgbClr>
          </a:solidFill>
          <a:ln w="5633" cap="flat">
            <a:noFill/>
            <a:prstDash val="solid"/>
            <a:miter/>
          </a:ln>
        </p:spPr>
        <p:txBody>
          <a:bodyPr rtlCol="0" anchor="ctr"/>
          <a:lstStyle/>
          <a:p>
            <a:endParaRPr lang="fr-FR"/>
          </a:p>
        </p:txBody>
      </p:sp>
      <p:sp>
        <p:nvSpPr>
          <p:cNvPr id="413" name="Graphique 2">
            <a:extLst>
              <a:ext uri="{FF2B5EF4-FFF2-40B4-BE49-F238E27FC236}">
                <a16:creationId xmlns:a16="http://schemas.microsoft.com/office/drawing/2014/main" id="{FB8754BC-0738-476F-A33A-EDB5FA2A5ACF}"/>
              </a:ext>
            </a:extLst>
          </p:cNvPr>
          <p:cNvSpPr/>
          <p:nvPr/>
        </p:nvSpPr>
        <p:spPr>
          <a:xfrm>
            <a:off x="3204114" y="6765301"/>
            <a:ext cx="30028" cy="28225"/>
          </a:xfrm>
          <a:custGeom>
            <a:avLst/>
            <a:gdLst>
              <a:gd name="connsiteX0" fmla="*/ 19324 w 30028"/>
              <a:gd name="connsiteY0" fmla="*/ 0 h 28225"/>
              <a:gd name="connsiteX1" fmla="*/ 30029 w 30028"/>
              <a:gd name="connsiteY1" fmla="*/ 10817 h 28225"/>
              <a:gd name="connsiteX2" fmla="*/ 9127 w 30028"/>
              <a:gd name="connsiteY2" fmla="*/ 28226 h 28225"/>
              <a:gd name="connsiteX3" fmla="*/ 9127 w 30028"/>
              <a:gd name="connsiteY3" fmla="*/ 28226 h 28225"/>
              <a:gd name="connsiteX4" fmla="*/ 0 w 30028"/>
              <a:gd name="connsiteY4" fmla="*/ 14930 h 28225"/>
              <a:gd name="connsiteX5" fmla="*/ 19324 w 30028"/>
              <a:gd name="connsiteY5" fmla="*/ 0 h 28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028" h="28225">
                <a:moveTo>
                  <a:pt x="19324" y="0"/>
                </a:moveTo>
                <a:lnTo>
                  <a:pt x="30029" y="10817"/>
                </a:lnTo>
                <a:lnTo>
                  <a:pt x="9127" y="28226"/>
                </a:lnTo>
                <a:lnTo>
                  <a:pt x="9127" y="28226"/>
                </a:lnTo>
                <a:lnTo>
                  <a:pt x="0" y="14930"/>
                </a:lnTo>
                <a:lnTo>
                  <a:pt x="19324" y="0"/>
                </a:lnTo>
                <a:close/>
              </a:path>
            </a:pathLst>
          </a:custGeom>
          <a:solidFill>
            <a:srgbClr val="F2B602"/>
          </a:solidFill>
          <a:ln w="5633" cap="flat">
            <a:noFill/>
            <a:prstDash val="solid"/>
            <a:miter/>
          </a:ln>
        </p:spPr>
        <p:txBody>
          <a:bodyPr rtlCol="0" anchor="ctr"/>
          <a:lstStyle/>
          <a:p>
            <a:endParaRPr lang="fr-FR"/>
          </a:p>
        </p:txBody>
      </p:sp>
      <p:sp>
        <p:nvSpPr>
          <p:cNvPr id="414" name="Graphique 2">
            <a:extLst>
              <a:ext uri="{FF2B5EF4-FFF2-40B4-BE49-F238E27FC236}">
                <a16:creationId xmlns:a16="http://schemas.microsoft.com/office/drawing/2014/main" id="{FB8754BC-0738-476F-A33A-EDB5FA2A5ACF}"/>
              </a:ext>
            </a:extLst>
          </p:cNvPr>
          <p:cNvSpPr/>
          <p:nvPr/>
        </p:nvSpPr>
        <p:spPr>
          <a:xfrm>
            <a:off x="3204114" y="6765301"/>
            <a:ext cx="30028" cy="28225"/>
          </a:xfrm>
          <a:custGeom>
            <a:avLst/>
            <a:gdLst>
              <a:gd name="connsiteX0" fmla="*/ 19324 w 30028"/>
              <a:gd name="connsiteY0" fmla="*/ 0 h 28225"/>
              <a:gd name="connsiteX1" fmla="*/ 30029 w 30028"/>
              <a:gd name="connsiteY1" fmla="*/ 10817 h 28225"/>
              <a:gd name="connsiteX2" fmla="*/ 9127 w 30028"/>
              <a:gd name="connsiteY2" fmla="*/ 28226 h 28225"/>
              <a:gd name="connsiteX3" fmla="*/ 9127 w 30028"/>
              <a:gd name="connsiteY3" fmla="*/ 28226 h 28225"/>
              <a:gd name="connsiteX4" fmla="*/ 0 w 30028"/>
              <a:gd name="connsiteY4" fmla="*/ 14930 h 28225"/>
              <a:gd name="connsiteX5" fmla="*/ 19324 w 30028"/>
              <a:gd name="connsiteY5" fmla="*/ 0 h 28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028" h="28225">
                <a:moveTo>
                  <a:pt x="19324" y="0"/>
                </a:moveTo>
                <a:lnTo>
                  <a:pt x="30029" y="10817"/>
                </a:lnTo>
                <a:lnTo>
                  <a:pt x="9127" y="28226"/>
                </a:lnTo>
                <a:lnTo>
                  <a:pt x="9127" y="28226"/>
                </a:lnTo>
                <a:lnTo>
                  <a:pt x="0" y="14930"/>
                </a:lnTo>
                <a:lnTo>
                  <a:pt x="19324" y="0"/>
                </a:lnTo>
                <a:close/>
              </a:path>
            </a:pathLst>
          </a:custGeom>
          <a:solidFill>
            <a:srgbClr val="000000">
              <a:alpha val="9000"/>
            </a:srgbClr>
          </a:solidFill>
          <a:ln w="5633" cap="flat">
            <a:noFill/>
            <a:prstDash val="solid"/>
            <a:miter/>
          </a:ln>
        </p:spPr>
        <p:txBody>
          <a:bodyPr rtlCol="0" anchor="ctr"/>
          <a:lstStyle/>
          <a:p>
            <a:endParaRPr lang="fr-FR"/>
          </a:p>
        </p:txBody>
      </p:sp>
      <p:sp>
        <p:nvSpPr>
          <p:cNvPr id="415" name="Graphique 2">
            <a:extLst>
              <a:ext uri="{FF2B5EF4-FFF2-40B4-BE49-F238E27FC236}">
                <a16:creationId xmlns:a16="http://schemas.microsoft.com/office/drawing/2014/main" id="{FB8754BC-0738-476F-A33A-EDB5FA2A5ACF}"/>
              </a:ext>
            </a:extLst>
          </p:cNvPr>
          <p:cNvSpPr/>
          <p:nvPr/>
        </p:nvSpPr>
        <p:spPr>
          <a:xfrm>
            <a:off x="3422653" y="6645750"/>
            <a:ext cx="6140" cy="2197"/>
          </a:xfrm>
          <a:custGeom>
            <a:avLst/>
            <a:gdLst>
              <a:gd name="connsiteX0" fmla="*/ 6075 w 6140"/>
              <a:gd name="connsiteY0" fmla="*/ 2077 h 2197"/>
              <a:gd name="connsiteX1" fmla="*/ -66 w 6140"/>
              <a:gd name="connsiteY1" fmla="*/ -120 h 2197"/>
              <a:gd name="connsiteX2" fmla="*/ -66 w 6140"/>
              <a:gd name="connsiteY2" fmla="*/ -120 h 2197"/>
              <a:gd name="connsiteX3" fmla="*/ 6075 w 6140"/>
              <a:gd name="connsiteY3" fmla="*/ 2077 h 2197"/>
            </a:gdLst>
            <a:ahLst/>
            <a:cxnLst>
              <a:cxn ang="0">
                <a:pos x="connsiteX0" y="connsiteY0"/>
              </a:cxn>
              <a:cxn ang="0">
                <a:pos x="connsiteX1" y="connsiteY1"/>
              </a:cxn>
              <a:cxn ang="0">
                <a:pos x="connsiteX2" y="connsiteY2"/>
              </a:cxn>
              <a:cxn ang="0">
                <a:pos x="connsiteX3" y="connsiteY3"/>
              </a:cxn>
            </a:cxnLst>
            <a:rect l="l" t="t" r="r" b="b"/>
            <a:pathLst>
              <a:path w="6140" h="2197">
                <a:moveTo>
                  <a:pt x="6075" y="2077"/>
                </a:moveTo>
                <a:cubicBezTo>
                  <a:pt x="3990" y="1401"/>
                  <a:pt x="1962" y="669"/>
                  <a:pt x="-66" y="-120"/>
                </a:cubicBezTo>
                <a:lnTo>
                  <a:pt x="-66" y="-120"/>
                </a:lnTo>
                <a:cubicBezTo>
                  <a:pt x="1962" y="669"/>
                  <a:pt x="3990" y="1401"/>
                  <a:pt x="6075" y="2077"/>
                </a:cubicBezTo>
                <a:close/>
              </a:path>
            </a:pathLst>
          </a:custGeom>
          <a:solidFill>
            <a:srgbClr val="F2B602"/>
          </a:solidFill>
          <a:ln w="5633" cap="flat">
            <a:noFill/>
            <a:prstDash val="solid"/>
            <a:miter/>
          </a:ln>
        </p:spPr>
        <p:txBody>
          <a:bodyPr rtlCol="0" anchor="ctr"/>
          <a:lstStyle/>
          <a:p>
            <a:endParaRPr lang="fr-FR"/>
          </a:p>
        </p:txBody>
      </p:sp>
      <p:sp>
        <p:nvSpPr>
          <p:cNvPr id="416" name="Graphique 2">
            <a:extLst>
              <a:ext uri="{FF2B5EF4-FFF2-40B4-BE49-F238E27FC236}">
                <a16:creationId xmlns:a16="http://schemas.microsoft.com/office/drawing/2014/main" id="{FB8754BC-0738-476F-A33A-EDB5FA2A5ACF}"/>
              </a:ext>
            </a:extLst>
          </p:cNvPr>
          <p:cNvSpPr/>
          <p:nvPr/>
        </p:nvSpPr>
        <p:spPr>
          <a:xfrm>
            <a:off x="3427723" y="6618355"/>
            <a:ext cx="92790" cy="38887"/>
          </a:xfrm>
          <a:custGeom>
            <a:avLst/>
            <a:gdLst>
              <a:gd name="connsiteX0" fmla="*/ 51709 w 92790"/>
              <a:gd name="connsiteY0" fmla="*/ 27839 h 38887"/>
              <a:gd name="connsiteX1" fmla="*/ 21286 w 92790"/>
              <a:gd name="connsiteY1" fmla="*/ 35163 h 38887"/>
              <a:gd name="connsiteX2" fmla="*/ 1230 w 92790"/>
              <a:gd name="connsiteY2" fmla="*/ 29529 h 38887"/>
              <a:gd name="connsiteX3" fmla="*/ 21061 w 92790"/>
              <a:gd name="connsiteY3" fmla="*/ 35163 h 38887"/>
              <a:gd name="connsiteX4" fmla="*/ 29118 w 92790"/>
              <a:gd name="connsiteY4" fmla="*/ 29078 h 38887"/>
              <a:gd name="connsiteX5" fmla="*/ -66 w 92790"/>
              <a:gd name="connsiteY5" fmla="*/ 19951 h 38887"/>
              <a:gd name="connsiteX6" fmla="*/ 75997 w 92790"/>
              <a:gd name="connsiteY6" fmla="*/ 11895 h 38887"/>
              <a:gd name="connsiteX7" fmla="*/ 92724 w 92790"/>
              <a:gd name="connsiteY7" fmla="*/ 35219 h 38887"/>
              <a:gd name="connsiteX8" fmla="*/ 65344 w 92790"/>
              <a:gd name="connsiteY8" fmla="*/ 38768 h 38887"/>
              <a:gd name="connsiteX9" fmla="*/ 51709 w 92790"/>
              <a:gd name="connsiteY9" fmla="*/ 27839 h 388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2790" h="38887">
                <a:moveTo>
                  <a:pt x="51709" y="27839"/>
                </a:moveTo>
                <a:cubicBezTo>
                  <a:pt x="41022" y="23895"/>
                  <a:pt x="29016" y="26768"/>
                  <a:pt x="21286" y="35163"/>
                </a:cubicBezTo>
                <a:cubicBezTo>
                  <a:pt x="14492" y="33698"/>
                  <a:pt x="7793" y="31838"/>
                  <a:pt x="1230" y="29529"/>
                </a:cubicBezTo>
                <a:cubicBezTo>
                  <a:pt x="7731" y="31782"/>
                  <a:pt x="14351" y="33642"/>
                  <a:pt x="21061" y="35163"/>
                </a:cubicBezTo>
                <a:cubicBezTo>
                  <a:pt x="23360" y="32684"/>
                  <a:pt x="26087" y="30599"/>
                  <a:pt x="29118" y="29078"/>
                </a:cubicBezTo>
                <a:lnTo>
                  <a:pt x="-66" y="19951"/>
                </a:lnTo>
                <a:cubicBezTo>
                  <a:pt x="18717" y="-3261"/>
                  <a:pt x="52769" y="-6867"/>
                  <a:pt x="75997" y="11895"/>
                </a:cubicBezTo>
                <a:cubicBezTo>
                  <a:pt x="83569" y="18036"/>
                  <a:pt x="89350" y="26092"/>
                  <a:pt x="92724" y="35219"/>
                </a:cubicBezTo>
                <a:cubicBezTo>
                  <a:pt x="83704" y="37135"/>
                  <a:pt x="74549" y="38318"/>
                  <a:pt x="65344" y="38768"/>
                </a:cubicBezTo>
                <a:cubicBezTo>
                  <a:pt x="62104" y="33754"/>
                  <a:pt x="57315" y="29923"/>
                  <a:pt x="51709" y="27839"/>
                </a:cubicBezTo>
                <a:close/>
              </a:path>
            </a:pathLst>
          </a:custGeom>
          <a:solidFill>
            <a:srgbClr val="F2B602"/>
          </a:solidFill>
          <a:ln w="5633" cap="flat">
            <a:noFill/>
            <a:prstDash val="solid"/>
            <a:miter/>
          </a:ln>
        </p:spPr>
        <p:txBody>
          <a:bodyPr rtlCol="0" anchor="ctr"/>
          <a:lstStyle/>
          <a:p>
            <a:endParaRPr lang="fr-FR"/>
          </a:p>
        </p:txBody>
      </p:sp>
      <p:sp>
        <p:nvSpPr>
          <p:cNvPr id="417" name="Graphique 2">
            <a:extLst>
              <a:ext uri="{FF2B5EF4-FFF2-40B4-BE49-F238E27FC236}">
                <a16:creationId xmlns:a16="http://schemas.microsoft.com/office/drawing/2014/main" id="{FB8754BC-0738-476F-A33A-EDB5FA2A5ACF}"/>
              </a:ext>
            </a:extLst>
          </p:cNvPr>
          <p:cNvSpPr/>
          <p:nvPr/>
        </p:nvSpPr>
        <p:spPr>
          <a:xfrm>
            <a:off x="3415667" y="6665300"/>
            <a:ext cx="108342" cy="61409"/>
          </a:xfrm>
          <a:custGeom>
            <a:avLst/>
            <a:gdLst>
              <a:gd name="connsiteX0" fmla="*/ 26582 w 108342"/>
              <a:gd name="connsiteY0" fmla="*/ -120 h 61409"/>
              <a:gd name="connsiteX1" fmla="*/ 26864 w 108342"/>
              <a:gd name="connsiteY1" fmla="*/ -120 h 61409"/>
              <a:gd name="connsiteX2" fmla="*/ 48571 w 108342"/>
              <a:gd name="connsiteY2" fmla="*/ 33290 h 61409"/>
              <a:gd name="connsiteX3" fmla="*/ 80330 w 108342"/>
              <a:gd name="connsiteY3" fmla="*/ 16782 h 61409"/>
              <a:gd name="connsiteX4" fmla="*/ 81963 w 108342"/>
              <a:gd name="connsiteY4" fmla="*/ 4444 h 61409"/>
              <a:gd name="connsiteX5" fmla="*/ 107879 w 108342"/>
              <a:gd name="connsiteY5" fmla="*/ 782 h 61409"/>
              <a:gd name="connsiteX6" fmla="*/ 60735 w 108342"/>
              <a:gd name="connsiteY6" fmla="*/ 60895 h 61409"/>
              <a:gd name="connsiteX7" fmla="*/ 55428 w 108342"/>
              <a:gd name="connsiteY7" fmla="*/ 61290 h 61409"/>
              <a:gd name="connsiteX8" fmla="*/ 58977 w 108342"/>
              <a:gd name="connsiteY8" fmla="*/ 51655 h 61409"/>
              <a:gd name="connsiteX9" fmla="*/ 55484 w 108342"/>
              <a:gd name="connsiteY9" fmla="*/ 43374 h 61409"/>
              <a:gd name="connsiteX10" fmla="*/ 34244 w 108342"/>
              <a:gd name="connsiteY10" fmla="*/ 34022 h 61409"/>
              <a:gd name="connsiteX11" fmla="*/ 28892 w 108342"/>
              <a:gd name="connsiteY11" fmla="*/ 34022 h 61409"/>
              <a:gd name="connsiteX12" fmla="*/ 25343 w 108342"/>
              <a:gd name="connsiteY12" fmla="*/ 38022 h 61409"/>
              <a:gd name="connsiteX13" fmla="*/ 21399 w 108342"/>
              <a:gd name="connsiteY13" fmla="*/ 50416 h 61409"/>
              <a:gd name="connsiteX14" fmla="*/ -66 w 108342"/>
              <a:gd name="connsiteY14" fmla="*/ 10979 h 61409"/>
              <a:gd name="connsiteX15" fmla="*/ 26976 w 108342"/>
              <a:gd name="connsiteY15" fmla="*/ 15204 h 61409"/>
              <a:gd name="connsiteX16" fmla="*/ 26582 w 108342"/>
              <a:gd name="connsiteY16" fmla="*/ -120 h 61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8342" h="61409">
                <a:moveTo>
                  <a:pt x="26582" y="-120"/>
                </a:moveTo>
                <a:lnTo>
                  <a:pt x="26864" y="-120"/>
                </a:lnTo>
                <a:cubicBezTo>
                  <a:pt x="23636" y="15091"/>
                  <a:pt x="33354" y="30078"/>
                  <a:pt x="48571" y="33290"/>
                </a:cubicBezTo>
                <a:cubicBezTo>
                  <a:pt x="61743" y="36050"/>
                  <a:pt x="75045" y="29176"/>
                  <a:pt x="80330" y="16782"/>
                </a:cubicBezTo>
                <a:cubicBezTo>
                  <a:pt x="81789" y="12838"/>
                  <a:pt x="82347" y="8613"/>
                  <a:pt x="81963" y="4444"/>
                </a:cubicBezTo>
                <a:cubicBezTo>
                  <a:pt x="90679" y="3880"/>
                  <a:pt x="99344" y="2641"/>
                  <a:pt x="107879" y="782"/>
                </a:cubicBezTo>
                <a:cubicBezTo>
                  <a:pt x="111463" y="30416"/>
                  <a:pt x="90358" y="57346"/>
                  <a:pt x="60735" y="60895"/>
                </a:cubicBezTo>
                <a:cubicBezTo>
                  <a:pt x="58972" y="61121"/>
                  <a:pt x="57202" y="61233"/>
                  <a:pt x="55428" y="61290"/>
                </a:cubicBezTo>
                <a:lnTo>
                  <a:pt x="58977" y="51655"/>
                </a:lnTo>
                <a:cubicBezTo>
                  <a:pt x="60200" y="48388"/>
                  <a:pt x="58662" y="44782"/>
                  <a:pt x="55484" y="43374"/>
                </a:cubicBezTo>
                <a:lnTo>
                  <a:pt x="34244" y="34022"/>
                </a:lnTo>
                <a:cubicBezTo>
                  <a:pt x="32537" y="33290"/>
                  <a:pt x="30599" y="33290"/>
                  <a:pt x="28892" y="34022"/>
                </a:cubicBezTo>
                <a:cubicBezTo>
                  <a:pt x="27208" y="34810"/>
                  <a:pt x="25917" y="36275"/>
                  <a:pt x="25343" y="38022"/>
                </a:cubicBezTo>
                <a:lnTo>
                  <a:pt x="21399" y="50416"/>
                </a:lnTo>
                <a:cubicBezTo>
                  <a:pt x="8909" y="40952"/>
                  <a:pt x="1089" y="26585"/>
                  <a:pt x="-66" y="10979"/>
                </a:cubicBezTo>
                <a:lnTo>
                  <a:pt x="26976" y="15204"/>
                </a:lnTo>
                <a:cubicBezTo>
                  <a:pt x="25405" y="10246"/>
                  <a:pt x="25270" y="4951"/>
                  <a:pt x="26582" y="-120"/>
                </a:cubicBezTo>
                <a:close/>
              </a:path>
            </a:pathLst>
          </a:custGeom>
          <a:solidFill>
            <a:srgbClr val="F2B602"/>
          </a:solidFill>
          <a:ln w="5633" cap="flat">
            <a:noFill/>
            <a:prstDash val="solid"/>
            <a:miter/>
          </a:ln>
        </p:spPr>
        <p:txBody>
          <a:bodyPr rtlCol="0" anchor="ctr"/>
          <a:lstStyle/>
          <a:p>
            <a:endParaRPr lang="fr-FR"/>
          </a:p>
        </p:txBody>
      </p:sp>
      <p:sp>
        <p:nvSpPr>
          <p:cNvPr id="418" name="Graphique 2">
            <a:extLst>
              <a:ext uri="{FF2B5EF4-FFF2-40B4-BE49-F238E27FC236}">
                <a16:creationId xmlns:a16="http://schemas.microsoft.com/office/drawing/2014/main" id="{FB8754BC-0738-476F-A33A-EDB5FA2A5ACF}"/>
              </a:ext>
            </a:extLst>
          </p:cNvPr>
          <p:cNvSpPr/>
          <p:nvPr/>
        </p:nvSpPr>
        <p:spPr>
          <a:xfrm>
            <a:off x="3417582" y="6645919"/>
            <a:ext cx="31493" cy="19718"/>
          </a:xfrm>
          <a:custGeom>
            <a:avLst/>
            <a:gdLst>
              <a:gd name="connsiteX0" fmla="*/ 11371 w 31493"/>
              <a:gd name="connsiteY0" fmla="*/ 2020 h 19718"/>
              <a:gd name="connsiteX1" fmla="*/ 31427 w 31493"/>
              <a:gd name="connsiteY1" fmla="*/ 7654 h 19718"/>
              <a:gd name="connsiteX2" fmla="*/ 25793 w 31493"/>
              <a:gd name="connsiteY2" fmla="*/ 16894 h 19718"/>
              <a:gd name="connsiteX3" fmla="*/ 24948 w 31493"/>
              <a:gd name="connsiteY3" fmla="*/ 19599 h 19718"/>
              <a:gd name="connsiteX4" fmla="*/ 24667 w 31493"/>
              <a:gd name="connsiteY4" fmla="*/ 19599 h 19718"/>
              <a:gd name="connsiteX5" fmla="*/ -66 w 31493"/>
              <a:gd name="connsiteY5" fmla="*/ 11936 h 19718"/>
              <a:gd name="connsiteX6" fmla="*/ 1173 w 31493"/>
              <a:gd name="connsiteY6" fmla="*/ 7936 h 19718"/>
              <a:gd name="connsiteX7" fmla="*/ 5004 w 31493"/>
              <a:gd name="connsiteY7" fmla="*/ -120 h 19718"/>
              <a:gd name="connsiteX8" fmla="*/ 11145 w 31493"/>
              <a:gd name="connsiteY8" fmla="*/ 2077 h 19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493" h="19718">
                <a:moveTo>
                  <a:pt x="11371" y="2020"/>
                </a:moveTo>
                <a:cubicBezTo>
                  <a:pt x="17934" y="4330"/>
                  <a:pt x="24633" y="6190"/>
                  <a:pt x="31427" y="7654"/>
                </a:cubicBezTo>
                <a:cubicBezTo>
                  <a:pt x="28988" y="10359"/>
                  <a:pt x="27078" y="13514"/>
                  <a:pt x="25793" y="16894"/>
                </a:cubicBezTo>
                <a:cubicBezTo>
                  <a:pt x="25461" y="17796"/>
                  <a:pt x="25179" y="18697"/>
                  <a:pt x="24948" y="19599"/>
                </a:cubicBezTo>
                <a:lnTo>
                  <a:pt x="24667" y="19599"/>
                </a:lnTo>
                <a:cubicBezTo>
                  <a:pt x="16250" y="17626"/>
                  <a:pt x="7985" y="15091"/>
                  <a:pt x="-66" y="11936"/>
                </a:cubicBezTo>
                <a:cubicBezTo>
                  <a:pt x="328" y="10584"/>
                  <a:pt x="723" y="9232"/>
                  <a:pt x="1173" y="7936"/>
                </a:cubicBezTo>
                <a:cubicBezTo>
                  <a:pt x="2221" y="5176"/>
                  <a:pt x="3506" y="2472"/>
                  <a:pt x="5004" y="-120"/>
                </a:cubicBezTo>
                <a:cubicBezTo>
                  <a:pt x="7033" y="668"/>
                  <a:pt x="9061" y="1401"/>
                  <a:pt x="11145" y="2077"/>
                </a:cubicBezTo>
                <a:close/>
              </a:path>
            </a:pathLst>
          </a:custGeom>
          <a:solidFill>
            <a:srgbClr val="F2B602"/>
          </a:solidFill>
          <a:ln w="5633" cap="flat">
            <a:noFill/>
            <a:prstDash val="solid"/>
            <a:miter/>
          </a:ln>
        </p:spPr>
        <p:txBody>
          <a:bodyPr rtlCol="0" anchor="ctr"/>
          <a:lstStyle/>
          <a:p>
            <a:endParaRPr lang="fr-FR"/>
          </a:p>
        </p:txBody>
      </p:sp>
      <p:sp>
        <p:nvSpPr>
          <p:cNvPr id="419" name="Graphique 2">
            <a:extLst>
              <a:ext uri="{FF2B5EF4-FFF2-40B4-BE49-F238E27FC236}">
                <a16:creationId xmlns:a16="http://schemas.microsoft.com/office/drawing/2014/main" id="{FB8754BC-0738-476F-A33A-EDB5FA2A5ACF}"/>
              </a:ext>
            </a:extLst>
          </p:cNvPr>
          <p:cNvSpPr/>
          <p:nvPr/>
        </p:nvSpPr>
        <p:spPr>
          <a:xfrm>
            <a:off x="3493133" y="6653638"/>
            <a:ext cx="30479" cy="16394"/>
          </a:xfrm>
          <a:custGeom>
            <a:avLst/>
            <a:gdLst>
              <a:gd name="connsiteX0" fmla="*/ -66 w 30479"/>
              <a:gd name="connsiteY0" fmla="*/ 3430 h 16394"/>
              <a:gd name="connsiteX1" fmla="*/ 27315 w 30479"/>
              <a:gd name="connsiteY1" fmla="*/ -120 h 16394"/>
              <a:gd name="connsiteX2" fmla="*/ 30413 w 30479"/>
              <a:gd name="connsiteY2" fmla="*/ 12612 h 16394"/>
              <a:gd name="connsiteX3" fmla="*/ 4497 w 30479"/>
              <a:gd name="connsiteY3" fmla="*/ 16274 h 16394"/>
              <a:gd name="connsiteX4" fmla="*/ -66 w 30479"/>
              <a:gd name="connsiteY4" fmla="*/ 3430 h 163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79" h="16394">
                <a:moveTo>
                  <a:pt x="-66" y="3430"/>
                </a:moveTo>
                <a:cubicBezTo>
                  <a:pt x="9140" y="2978"/>
                  <a:pt x="18295" y="1795"/>
                  <a:pt x="27315" y="-120"/>
                </a:cubicBezTo>
                <a:cubicBezTo>
                  <a:pt x="28886" y="3993"/>
                  <a:pt x="29929" y="8275"/>
                  <a:pt x="30413" y="12612"/>
                </a:cubicBezTo>
                <a:cubicBezTo>
                  <a:pt x="21878" y="14472"/>
                  <a:pt x="13213" y="15711"/>
                  <a:pt x="4497" y="16274"/>
                </a:cubicBezTo>
                <a:cubicBezTo>
                  <a:pt x="4052" y="11711"/>
                  <a:pt x="2486" y="7260"/>
                  <a:pt x="-66" y="3430"/>
                </a:cubicBezTo>
                <a:close/>
              </a:path>
            </a:pathLst>
          </a:custGeom>
          <a:solidFill>
            <a:srgbClr val="F2B602"/>
          </a:solidFill>
          <a:ln w="5633" cap="flat">
            <a:noFill/>
            <a:prstDash val="solid"/>
            <a:miter/>
          </a:ln>
        </p:spPr>
        <p:txBody>
          <a:bodyPr rtlCol="0" anchor="ctr"/>
          <a:lstStyle/>
          <a:p>
            <a:endParaRPr lang="fr-FR"/>
          </a:p>
        </p:txBody>
      </p:sp>
      <p:sp>
        <p:nvSpPr>
          <p:cNvPr id="420" name="Graphique 2">
            <a:extLst>
              <a:ext uri="{FF2B5EF4-FFF2-40B4-BE49-F238E27FC236}">
                <a16:creationId xmlns:a16="http://schemas.microsoft.com/office/drawing/2014/main" id="{FB8754BC-0738-476F-A33A-EDB5FA2A5ACF}"/>
              </a:ext>
            </a:extLst>
          </p:cNvPr>
          <p:cNvSpPr/>
          <p:nvPr/>
        </p:nvSpPr>
        <p:spPr>
          <a:xfrm>
            <a:off x="3446879" y="6721808"/>
            <a:ext cx="4000" cy="1746"/>
          </a:xfrm>
          <a:custGeom>
            <a:avLst/>
            <a:gdLst>
              <a:gd name="connsiteX0" fmla="*/ 3934 w 4000"/>
              <a:gd name="connsiteY0" fmla="*/ 1626 h 1746"/>
              <a:gd name="connsiteX1" fmla="*/ -66 w 4000"/>
              <a:gd name="connsiteY1" fmla="*/ -120 h 1746"/>
            </a:gdLst>
            <a:ahLst/>
            <a:cxnLst>
              <a:cxn ang="0">
                <a:pos x="connsiteX0" y="connsiteY0"/>
              </a:cxn>
              <a:cxn ang="0">
                <a:pos x="connsiteX1" y="connsiteY1"/>
              </a:cxn>
            </a:cxnLst>
            <a:rect l="l" t="t" r="r" b="b"/>
            <a:pathLst>
              <a:path w="4000" h="1746">
                <a:moveTo>
                  <a:pt x="3934" y="1626"/>
                </a:moveTo>
                <a:lnTo>
                  <a:pt x="-66" y="-120"/>
                </a:lnTo>
                <a:close/>
              </a:path>
            </a:pathLst>
          </a:custGeom>
          <a:solidFill>
            <a:srgbClr val="F2B602"/>
          </a:solidFill>
          <a:ln w="5633" cap="flat">
            <a:noFill/>
            <a:prstDash val="solid"/>
            <a:miter/>
          </a:ln>
        </p:spPr>
        <p:txBody>
          <a:bodyPr rtlCol="0" anchor="ctr"/>
          <a:lstStyle/>
          <a:p>
            <a:endParaRPr lang="fr-FR"/>
          </a:p>
        </p:txBody>
      </p:sp>
      <p:sp>
        <p:nvSpPr>
          <p:cNvPr id="421" name="Graphique 2">
            <a:extLst>
              <a:ext uri="{FF2B5EF4-FFF2-40B4-BE49-F238E27FC236}">
                <a16:creationId xmlns:a16="http://schemas.microsoft.com/office/drawing/2014/main" id="{FB8754BC-0738-476F-A33A-EDB5FA2A5ACF}"/>
              </a:ext>
            </a:extLst>
          </p:cNvPr>
          <p:cNvSpPr/>
          <p:nvPr/>
        </p:nvSpPr>
        <p:spPr>
          <a:xfrm>
            <a:off x="3382792" y="6716174"/>
            <a:ext cx="82677" cy="182599"/>
          </a:xfrm>
          <a:custGeom>
            <a:avLst/>
            <a:gdLst>
              <a:gd name="connsiteX0" fmla="*/ 50160 w 82677"/>
              <a:gd name="connsiteY0" fmla="*/ 13739 h 182599"/>
              <a:gd name="connsiteX1" fmla="*/ 82612 w 82677"/>
              <a:gd name="connsiteY1" fmla="*/ 25965 h 182599"/>
              <a:gd name="connsiteX2" fmla="*/ 58048 w 82677"/>
              <a:gd name="connsiteY2" fmla="*/ 92332 h 182599"/>
              <a:gd name="connsiteX3" fmla="*/ 46217 w 82677"/>
              <a:gd name="connsiteY3" fmla="*/ 89571 h 182599"/>
              <a:gd name="connsiteX4" fmla="*/ 38363 w 82677"/>
              <a:gd name="connsiteY4" fmla="*/ 94304 h 182599"/>
              <a:gd name="connsiteX5" fmla="*/ 38273 w 82677"/>
              <a:gd name="connsiteY5" fmla="*/ 94699 h 182599"/>
              <a:gd name="connsiteX6" fmla="*/ 35794 w 82677"/>
              <a:gd name="connsiteY6" fmla="*/ 107318 h 182599"/>
              <a:gd name="connsiteX7" fmla="*/ 39625 w 82677"/>
              <a:gd name="connsiteY7" fmla="*/ 114586 h 182599"/>
              <a:gd name="connsiteX8" fmla="*/ 48358 w 82677"/>
              <a:gd name="connsiteY8" fmla="*/ 118417 h 182599"/>
              <a:gd name="connsiteX9" fmla="*/ 40977 w 82677"/>
              <a:gd name="connsiteY9" fmla="*/ 138418 h 182599"/>
              <a:gd name="connsiteX10" fmla="*/ 28470 w 82677"/>
              <a:gd name="connsiteY10" fmla="*/ 135488 h 182599"/>
              <a:gd name="connsiteX11" fmla="*/ 23456 w 82677"/>
              <a:gd name="connsiteY11" fmla="*/ 136333 h 182599"/>
              <a:gd name="connsiteX12" fmla="*/ 20582 w 82677"/>
              <a:gd name="connsiteY12" fmla="*/ 140559 h 182599"/>
              <a:gd name="connsiteX13" fmla="*/ 18780 w 82677"/>
              <a:gd name="connsiteY13" fmla="*/ 149629 h 182599"/>
              <a:gd name="connsiteX14" fmla="*/ 22554 w 82677"/>
              <a:gd name="connsiteY14" fmla="*/ 156953 h 182599"/>
              <a:gd name="connsiteX15" fmla="*/ 32526 w 82677"/>
              <a:gd name="connsiteY15" fmla="*/ 161292 h 182599"/>
              <a:gd name="connsiteX16" fmla="*/ 26273 w 82677"/>
              <a:gd name="connsiteY16" fmla="*/ 178193 h 182599"/>
              <a:gd name="connsiteX17" fmla="*/ 17822 w 82677"/>
              <a:gd name="connsiteY17" fmla="*/ 182080 h 182599"/>
              <a:gd name="connsiteX18" fmla="*/ 4188 w 82677"/>
              <a:gd name="connsiteY18" fmla="*/ 177010 h 182599"/>
              <a:gd name="connsiteX19" fmla="*/ 244 w 82677"/>
              <a:gd name="connsiteY19" fmla="*/ 168897 h 182599"/>
              <a:gd name="connsiteX20" fmla="*/ 54273 w 82677"/>
              <a:gd name="connsiteY20" fmla="*/ -120 h 182599"/>
              <a:gd name="connsiteX21" fmla="*/ 54611 w 82677"/>
              <a:gd name="connsiteY21" fmla="*/ -120 h 182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82677" h="182599">
                <a:moveTo>
                  <a:pt x="50160" y="13739"/>
                </a:moveTo>
                <a:cubicBezTo>
                  <a:pt x="60352" y="19317"/>
                  <a:pt x="71276" y="23429"/>
                  <a:pt x="82612" y="25965"/>
                </a:cubicBezTo>
                <a:lnTo>
                  <a:pt x="58048" y="92332"/>
                </a:lnTo>
                <a:lnTo>
                  <a:pt x="46217" y="89571"/>
                </a:lnTo>
                <a:cubicBezTo>
                  <a:pt x="42746" y="88727"/>
                  <a:pt x="39231" y="90811"/>
                  <a:pt x="38363" y="94304"/>
                </a:cubicBezTo>
                <a:cubicBezTo>
                  <a:pt x="38329" y="94417"/>
                  <a:pt x="38295" y="94586"/>
                  <a:pt x="38273" y="94699"/>
                </a:cubicBezTo>
                <a:lnTo>
                  <a:pt x="35794" y="107318"/>
                </a:lnTo>
                <a:cubicBezTo>
                  <a:pt x="35197" y="110361"/>
                  <a:pt x="36797" y="113347"/>
                  <a:pt x="39625" y="114586"/>
                </a:cubicBezTo>
                <a:lnTo>
                  <a:pt x="48358" y="118417"/>
                </a:lnTo>
                <a:lnTo>
                  <a:pt x="40977" y="138418"/>
                </a:lnTo>
                <a:lnTo>
                  <a:pt x="28470" y="135488"/>
                </a:lnTo>
                <a:cubicBezTo>
                  <a:pt x="26752" y="135037"/>
                  <a:pt x="24937" y="135375"/>
                  <a:pt x="23456" y="136333"/>
                </a:cubicBezTo>
                <a:cubicBezTo>
                  <a:pt x="21951" y="137291"/>
                  <a:pt x="20909" y="138812"/>
                  <a:pt x="20582" y="140559"/>
                </a:cubicBezTo>
                <a:lnTo>
                  <a:pt x="18780" y="149629"/>
                </a:lnTo>
                <a:cubicBezTo>
                  <a:pt x="18149" y="152672"/>
                  <a:pt x="19720" y="155713"/>
                  <a:pt x="22554" y="156953"/>
                </a:cubicBezTo>
                <a:lnTo>
                  <a:pt x="32526" y="161292"/>
                </a:lnTo>
                <a:lnTo>
                  <a:pt x="26273" y="178193"/>
                </a:lnTo>
                <a:cubicBezTo>
                  <a:pt x="24982" y="181574"/>
                  <a:pt x="21225" y="183320"/>
                  <a:pt x="17822" y="182080"/>
                </a:cubicBezTo>
                <a:lnTo>
                  <a:pt x="4188" y="177010"/>
                </a:lnTo>
                <a:cubicBezTo>
                  <a:pt x="920" y="175771"/>
                  <a:pt x="-815" y="172221"/>
                  <a:pt x="244" y="168897"/>
                </a:cubicBezTo>
                <a:lnTo>
                  <a:pt x="54273" y="-120"/>
                </a:lnTo>
                <a:lnTo>
                  <a:pt x="54611" y="-120"/>
                </a:lnTo>
                <a:close/>
              </a:path>
            </a:pathLst>
          </a:custGeom>
          <a:solidFill>
            <a:srgbClr val="F2B602"/>
          </a:solidFill>
          <a:ln w="5633" cap="flat">
            <a:noFill/>
            <a:prstDash val="solid"/>
            <a:miter/>
          </a:ln>
        </p:spPr>
        <p:txBody>
          <a:bodyPr rtlCol="0" anchor="ctr"/>
          <a:lstStyle/>
          <a:p>
            <a:endParaRPr lang="fr-FR"/>
          </a:p>
        </p:txBody>
      </p:sp>
      <p:sp>
        <p:nvSpPr>
          <p:cNvPr id="422" name="Graphique 2">
            <a:extLst>
              <a:ext uri="{FF2B5EF4-FFF2-40B4-BE49-F238E27FC236}">
                <a16:creationId xmlns:a16="http://schemas.microsoft.com/office/drawing/2014/main" id="{FB8754BC-0738-476F-A33A-EDB5FA2A5ACF}"/>
              </a:ext>
            </a:extLst>
          </p:cNvPr>
          <p:cNvSpPr/>
          <p:nvPr/>
        </p:nvSpPr>
        <p:spPr>
          <a:xfrm>
            <a:off x="3444005" y="6720230"/>
            <a:ext cx="563" cy="5633"/>
          </a:xfrm>
          <a:custGeom>
            <a:avLst/>
            <a:gdLst>
              <a:gd name="connsiteX0" fmla="*/ -66 w 563"/>
              <a:gd name="connsiteY0" fmla="*/ -120 h 5633"/>
              <a:gd name="connsiteX1" fmla="*/ 497 w 563"/>
              <a:gd name="connsiteY1" fmla="*/ -120 h 5633"/>
            </a:gdLst>
            <a:ahLst/>
            <a:cxnLst>
              <a:cxn ang="0">
                <a:pos x="connsiteX0" y="connsiteY0"/>
              </a:cxn>
              <a:cxn ang="0">
                <a:pos x="connsiteX1" y="connsiteY1"/>
              </a:cxn>
            </a:cxnLst>
            <a:rect l="l" t="t" r="r" b="b"/>
            <a:pathLst>
              <a:path w="563" h="5633">
                <a:moveTo>
                  <a:pt x="-66" y="-120"/>
                </a:moveTo>
                <a:lnTo>
                  <a:pt x="497" y="-120"/>
                </a:lnTo>
                <a:close/>
              </a:path>
            </a:pathLst>
          </a:custGeom>
          <a:solidFill>
            <a:srgbClr val="F2B602"/>
          </a:solidFill>
          <a:ln w="5633" cap="flat">
            <a:noFill/>
            <a:prstDash val="solid"/>
            <a:miter/>
          </a:ln>
        </p:spPr>
        <p:txBody>
          <a:bodyPr rtlCol="0" anchor="ctr"/>
          <a:lstStyle/>
          <a:p>
            <a:endParaRPr lang="fr-FR"/>
          </a:p>
        </p:txBody>
      </p:sp>
      <p:sp>
        <p:nvSpPr>
          <p:cNvPr id="423" name="Graphique 2">
            <a:extLst>
              <a:ext uri="{FF2B5EF4-FFF2-40B4-BE49-F238E27FC236}">
                <a16:creationId xmlns:a16="http://schemas.microsoft.com/office/drawing/2014/main" id="{FB8754BC-0738-476F-A33A-EDB5FA2A5ACF}"/>
              </a:ext>
            </a:extLst>
          </p:cNvPr>
          <p:cNvSpPr/>
          <p:nvPr/>
        </p:nvSpPr>
        <p:spPr>
          <a:xfrm>
            <a:off x="3450935" y="6723554"/>
            <a:ext cx="20225" cy="3340"/>
          </a:xfrm>
          <a:custGeom>
            <a:avLst/>
            <a:gdLst>
              <a:gd name="connsiteX0" fmla="*/ -66 w 20225"/>
              <a:gd name="connsiteY0" fmla="*/ -120 h 3340"/>
              <a:gd name="connsiteX1" fmla="*/ 20159 w 20225"/>
              <a:gd name="connsiteY1" fmla="*/ 3205 h 3340"/>
              <a:gd name="connsiteX2" fmla="*/ 20159 w 20225"/>
              <a:gd name="connsiteY2" fmla="*/ 3205 h 3340"/>
              <a:gd name="connsiteX3" fmla="*/ 328 w 20225"/>
              <a:gd name="connsiteY3" fmla="*/ -120 h 3340"/>
            </a:gdLst>
            <a:ahLst/>
            <a:cxnLst>
              <a:cxn ang="0">
                <a:pos x="connsiteX0" y="connsiteY0"/>
              </a:cxn>
              <a:cxn ang="0">
                <a:pos x="connsiteX1" y="connsiteY1"/>
              </a:cxn>
              <a:cxn ang="0">
                <a:pos x="connsiteX2" y="connsiteY2"/>
              </a:cxn>
              <a:cxn ang="0">
                <a:pos x="connsiteX3" y="connsiteY3"/>
              </a:cxn>
            </a:cxnLst>
            <a:rect l="l" t="t" r="r" b="b"/>
            <a:pathLst>
              <a:path w="20225" h="3340">
                <a:moveTo>
                  <a:pt x="-66" y="-120"/>
                </a:moveTo>
                <a:cubicBezTo>
                  <a:pt x="6401" y="2247"/>
                  <a:pt x="13269" y="3373"/>
                  <a:pt x="20159" y="3205"/>
                </a:cubicBezTo>
                <a:lnTo>
                  <a:pt x="20159" y="3205"/>
                </a:lnTo>
                <a:cubicBezTo>
                  <a:pt x="13399" y="3373"/>
                  <a:pt x="6666" y="2247"/>
                  <a:pt x="328" y="-120"/>
                </a:cubicBezTo>
                <a:close/>
              </a:path>
            </a:pathLst>
          </a:custGeom>
          <a:solidFill>
            <a:srgbClr val="F2B602"/>
          </a:solidFill>
          <a:ln w="5633" cap="flat">
            <a:noFill/>
            <a:prstDash val="solid"/>
            <a:miter/>
          </a:ln>
        </p:spPr>
        <p:txBody>
          <a:bodyPr rtlCol="0" anchor="ctr"/>
          <a:lstStyle/>
          <a:p>
            <a:endParaRPr lang="fr-FR"/>
          </a:p>
        </p:txBody>
      </p:sp>
      <p:sp>
        <p:nvSpPr>
          <p:cNvPr id="424" name="Graphique 2">
            <a:extLst>
              <a:ext uri="{FF2B5EF4-FFF2-40B4-BE49-F238E27FC236}">
                <a16:creationId xmlns:a16="http://schemas.microsoft.com/office/drawing/2014/main" id="{FB8754BC-0738-476F-A33A-EDB5FA2A5ACF}"/>
              </a:ext>
            </a:extLst>
          </p:cNvPr>
          <p:cNvSpPr/>
          <p:nvPr/>
        </p:nvSpPr>
        <p:spPr>
          <a:xfrm>
            <a:off x="3437188" y="6699061"/>
            <a:ext cx="37940" cy="27834"/>
          </a:xfrm>
          <a:custGeom>
            <a:avLst/>
            <a:gdLst>
              <a:gd name="connsiteX0" fmla="*/ 7370 w 37940"/>
              <a:gd name="connsiteY0" fmla="*/ 429 h 27834"/>
              <a:gd name="connsiteX1" fmla="*/ 12723 w 37940"/>
              <a:gd name="connsiteY1" fmla="*/ 429 h 27834"/>
              <a:gd name="connsiteX2" fmla="*/ 33962 w 37940"/>
              <a:gd name="connsiteY2" fmla="*/ 9782 h 27834"/>
              <a:gd name="connsiteX3" fmla="*/ 37456 w 37940"/>
              <a:gd name="connsiteY3" fmla="*/ 18064 h 27834"/>
              <a:gd name="connsiteX4" fmla="*/ 33906 w 37940"/>
              <a:gd name="connsiteY4" fmla="*/ 27698 h 27834"/>
              <a:gd name="connsiteX5" fmla="*/ 13681 w 37940"/>
              <a:gd name="connsiteY5" fmla="*/ 24374 h 27834"/>
              <a:gd name="connsiteX6" fmla="*/ 13681 w 37940"/>
              <a:gd name="connsiteY6" fmla="*/ 24374 h 27834"/>
              <a:gd name="connsiteX7" fmla="*/ 9680 w 37940"/>
              <a:gd name="connsiteY7" fmla="*/ 22627 h 27834"/>
              <a:gd name="connsiteX8" fmla="*/ 7089 w 37940"/>
              <a:gd name="connsiteY8" fmla="*/ 21332 h 27834"/>
              <a:gd name="connsiteX9" fmla="*/ 6525 w 37940"/>
              <a:gd name="connsiteY9" fmla="*/ 21332 h 27834"/>
              <a:gd name="connsiteX10" fmla="*/ 272 w 37940"/>
              <a:gd name="connsiteY10" fmla="*/ 17275 h 27834"/>
              <a:gd name="connsiteX11" fmla="*/ 272 w 37940"/>
              <a:gd name="connsiteY11" fmla="*/ 17275 h 27834"/>
              <a:gd name="connsiteX12" fmla="*/ -66 w 37940"/>
              <a:gd name="connsiteY12" fmla="*/ 17275 h 27834"/>
              <a:gd name="connsiteX13" fmla="*/ 3877 w 37940"/>
              <a:gd name="connsiteY13" fmla="*/ 4880 h 27834"/>
              <a:gd name="connsiteX14" fmla="*/ 7370 w 37940"/>
              <a:gd name="connsiteY14" fmla="*/ 429 h 278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7940" h="27834">
                <a:moveTo>
                  <a:pt x="7370" y="429"/>
                </a:moveTo>
                <a:cubicBezTo>
                  <a:pt x="9078" y="-303"/>
                  <a:pt x="11016" y="-303"/>
                  <a:pt x="12723" y="429"/>
                </a:cubicBezTo>
                <a:lnTo>
                  <a:pt x="33962" y="9782"/>
                </a:lnTo>
                <a:cubicBezTo>
                  <a:pt x="37140" y="11190"/>
                  <a:pt x="38678" y="14796"/>
                  <a:pt x="37456" y="18064"/>
                </a:cubicBezTo>
                <a:lnTo>
                  <a:pt x="33906" y="27698"/>
                </a:lnTo>
                <a:cubicBezTo>
                  <a:pt x="27016" y="27867"/>
                  <a:pt x="20148" y="26740"/>
                  <a:pt x="13681" y="24374"/>
                </a:cubicBezTo>
                <a:lnTo>
                  <a:pt x="13681" y="24374"/>
                </a:lnTo>
                <a:lnTo>
                  <a:pt x="9680" y="22627"/>
                </a:lnTo>
                <a:lnTo>
                  <a:pt x="7089" y="21332"/>
                </a:lnTo>
                <a:lnTo>
                  <a:pt x="6525" y="21332"/>
                </a:lnTo>
                <a:cubicBezTo>
                  <a:pt x="4356" y="20092"/>
                  <a:pt x="2272" y="18740"/>
                  <a:pt x="272" y="17275"/>
                </a:cubicBezTo>
                <a:lnTo>
                  <a:pt x="272" y="17275"/>
                </a:lnTo>
                <a:lnTo>
                  <a:pt x="-66" y="17275"/>
                </a:lnTo>
                <a:lnTo>
                  <a:pt x="3877" y="4880"/>
                </a:lnTo>
                <a:cubicBezTo>
                  <a:pt x="4328" y="2965"/>
                  <a:pt x="5607" y="1331"/>
                  <a:pt x="7370" y="429"/>
                </a:cubicBezTo>
                <a:close/>
              </a:path>
            </a:pathLst>
          </a:custGeom>
          <a:solidFill>
            <a:srgbClr val="F2B602"/>
          </a:solidFill>
          <a:ln w="5633" cap="flat">
            <a:noFill/>
            <a:prstDash val="solid"/>
            <a:miter/>
          </a:ln>
        </p:spPr>
        <p:txBody>
          <a:bodyPr rtlCol="0" anchor="ctr"/>
          <a:lstStyle/>
          <a:p>
            <a:endParaRPr lang="fr-FR"/>
          </a:p>
        </p:txBody>
      </p:sp>
      <p:sp>
        <p:nvSpPr>
          <p:cNvPr id="425" name="Graphique 2">
            <a:extLst>
              <a:ext uri="{FF2B5EF4-FFF2-40B4-BE49-F238E27FC236}">
                <a16:creationId xmlns:a16="http://schemas.microsoft.com/office/drawing/2014/main" id="{FB8754BC-0738-476F-A33A-EDB5FA2A5ACF}"/>
              </a:ext>
            </a:extLst>
          </p:cNvPr>
          <p:cNvSpPr/>
          <p:nvPr/>
        </p:nvSpPr>
        <p:spPr>
          <a:xfrm>
            <a:off x="3431216" y="6808626"/>
            <a:ext cx="41550" cy="37818"/>
          </a:xfrm>
          <a:custGeom>
            <a:avLst/>
            <a:gdLst>
              <a:gd name="connsiteX0" fmla="*/ 9624 w 41550"/>
              <a:gd name="connsiteY0" fmla="*/ -120 h 37818"/>
              <a:gd name="connsiteX1" fmla="*/ -66 w 41550"/>
              <a:gd name="connsiteY1" fmla="*/ 25965 h 37818"/>
              <a:gd name="connsiteX2" fmla="*/ 25624 w 41550"/>
              <a:gd name="connsiteY2" fmla="*/ 37233 h 37818"/>
              <a:gd name="connsiteX3" fmla="*/ 26019 w 41550"/>
              <a:gd name="connsiteY3" fmla="*/ 37233 h 37818"/>
              <a:gd name="connsiteX4" fmla="*/ 30864 w 41550"/>
              <a:gd name="connsiteY4" fmla="*/ 37233 h 37818"/>
              <a:gd name="connsiteX5" fmla="*/ 34413 w 41550"/>
              <a:gd name="connsiteY5" fmla="*/ 33402 h 37818"/>
              <a:gd name="connsiteX6" fmla="*/ 41118 w 41550"/>
              <a:gd name="connsiteY6" fmla="*/ 14810 h 37818"/>
              <a:gd name="connsiteX7" fmla="*/ 37005 w 41550"/>
              <a:gd name="connsiteY7" fmla="*/ 6359 h 37818"/>
              <a:gd name="connsiteX8" fmla="*/ 36441 w 41550"/>
              <a:gd name="connsiteY8" fmla="*/ 6191 h 37818"/>
              <a:gd name="connsiteX9" fmla="*/ 328 w 41550"/>
              <a:gd name="connsiteY9" fmla="*/ 26134 h 37818"/>
              <a:gd name="connsiteX10" fmla="*/ 9962 w 41550"/>
              <a:gd name="connsiteY10" fmla="*/ 49 h 37818"/>
              <a:gd name="connsiteX11" fmla="*/ 23033 w 41550"/>
              <a:gd name="connsiteY11" fmla="*/ 3092 h 37818"/>
              <a:gd name="connsiteX12" fmla="*/ 13568 w 41550"/>
              <a:gd name="connsiteY12" fmla="*/ 31881 h 378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1550" h="37818">
                <a:moveTo>
                  <a:pt x="9624" y="-120"/>
                </a:moveTo>
                <a:lnTo>
                  <a:pt x="-66" y="25965"/>
                </a:lnTo>
                <a:lnTo>
                  <a:pt x="25624" y="37233"/>
                </a:lnTo>
                <a:lnTo>
                  <a:pt x="26019" y="37233"/>
                </a:lnTo>
                <a:cubicBezTo>
                  <a:pt x="27574" y="37853"/>
                  <a:pt x="29309" y="37853"/>
                  <a:pt x="30864" y="37233"/>
                </a:cubicBezTo>
                <a:cubicBezTo>
                  <a:pt x="32537" y="36501"/>
                  <a:pt x="33827" y="35148"/>
                  <a:pt x="34413" y="33402"/>
                </a:cubicBezTo>
                <a:lnTo>
                  <a:pt x="41118" y="14810"/>
                </a:lnTo>
                <a:cubicBezTo>
                  <a:pt x="42318" y="11317"/>
                  <a:pt x="40475" y="7543"/>
                  <a:pt x="37005" y="6359"/>
                </a:cubicBezTo>
                <a:cubicBezTo>
                  <a:pt x="36819" y="6303"/>
                  <a:pt x="36633" y="6246"/>
                  <a:pt x="36441" y="6191"/>
                </a:cubicBezTo>
                <a:close/>
                <a:moveTo>
                  <a:pt x="328" y="26134"/>
                </a:moveTo>
                <a:lnTo>
                  <a:pt x="9962" y="49"/>
                </a:lnTo>
                <a:lnTo>
                  <a:pt x="23033" y="3092"/>
                </a:lnTo>
                <a:lnTo>
                  <a:pt x="13568" y="31881"/>
                </a:lnTo>
                <a:close/>
              </a:path>
            </a:pathLst>
          </a:custGeom>
          <a:solidFill>
            <a:srgbClr val="F2B602"/>
          </a:solidFill>
          <a:ln w="5633" cap="flat">
            <a:noFill/>
            <a:prstDash val="solid"/>
            <a:miter/>
          </a:ln>
        </p:spPr>
        <p:txBody>
          <a:bodyPr rtlCol="0" anchor="ctr"/>
          <a:lstStyle/>
          <a:p>
            <a:endParaRPr lang="fr-FR"/>
          </a:p>
        </p:txBody>
      </p:sp>
      <p:sp>
        <p:nvSpPr>
          <p:cNvPr id="426" name="Graphique 2">
            <a:extLst>
              <a:ext uri="{FF2B5EF4-FFF2-40B4-BE49-F238E27FC236}">
                <a16:creationId xmlns:a16="http://schemas.microsoft.com/office/drawing/2014/main" id="{FB8754BC-0738-476F-A33A-EDB5FA2A5ACF}"/>
              </a:ext>
            </a:extLst>
          </p:cNvPr>
          <p:cNvSpPr/>
          <p:nvPr/>
        </p:nvSpPr>
        <p:spPr>
          <a:xfrm>
            <a:off x="3418528" y="6805654"/>
            <a:ext cx="22378" cy="29056"/>
          </a:xfrm>
          <a:custGeom>
            <a:avLst/>
            <a:gdLst>
              <a:gd name="connsiteX0" fmla="*/ 58 w 22378"/>
              <a:gd name="connsiteY0" fmla="*/ 17838 h 29056"/>
              <a:gd name="connsiteX1" fmla="*/ 2537 w 22378"/>
              <a:gd name="connsiteY1" fmla="*/ 5218 h 29056"/>
              <a:gd name="connsiteX2" fmla="*/ 10070 w 22378"/>
              <a:gd name="connsiteY2" fmla="*/ -21 h 29056"/>
              <a:gd name="connsiteX3" fmla="*/ 10481 w 22378"/>
              <a:gd name="connsiteY3" fmla="*/ 91 h 29056"/>
              <a:gd name="connsiteX4" fmla="*/ 22312 w 22378"/>
              <a:gd name="connsiteY4" fmla="*/ 2852 h 29056"/>
              <a:gd name="connsiteX5" fmla="*/ 12622 w 22378"/>
              <a:gd name="connsiteY5" fmla="*/ 28937 h 29056"/>
              <a:gd name="connsiteX6" fmla="*/ 3889 w 22378"/>
              <a:gd name="connsiteY6" fmla="*/ 25106 h 29056"/>
              <a:gd name="connsiteX7" fmla="*/ 58 w 22378"/>
              <a:gd name="connsiteY7" fmla="*/ 17838 h 2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378" h="29056">
                <a:moveTo>
                  <a:pt x="58" y="17838"/>
                </a:moveTo>
                <a:lnTo>
                  <a:pt x="2537" y="5218"/>
                </a:lnTo>
                <a:cubicBezTo>
                  <a:pt x="3179" y="1725"/>
                  <a:pt x="6548" y="-641"/>
                  <a:pt x="10070" y="-21"/>
                </a:cubicBezTo>
                <a:cubicBezTo>
                  <a:pt x="10210" y="35"/>
                  <a:pt x="10345" y="35"/>
                  <a:pt x="10481" y="91"/>
                </a:cubicBezTo>
                <a:lnTo>
                  <a:pt x="22312" y="2852"/>
                </a:lnTo>
                <a:lnTo>
                  <a:pt x="12622" y="28937"/>
                </a:lnTo>
                <a:lnTo>
                  <a:pt x="3889" y="25106"/>
                </a:lnTo>
                <a:cubicBezTo>
                  <a:pt x="1061" y="23867"/>
                  <a:pt x="-539" y="20881"/>
                  <a:pt x="58" y="17838"/>
                </a:cubicBezTo>
                <a:close/>
              </a:path>
            </a:pathLst>
          </a:custGeom>
          <a:solidFill>
            <a:srgbClr val="F2B602"/>
          </a:solidFill>
          <a:ln w="5633" cap="flat">
            <a:noFill/>
            <a:prstDash val="solid"/>
            <a:miter/>
          </a:ln>
        </p:spPr>
        <p:txBody>
          <a:bodyPr rtlCol="0" anchor="ctr"/>
          <a:lstStyle/>
          <a:p>
            <a:endParaRPr lang="fr-FR"/>
          </a:p>
        </p:txBody>
      </p:sp>
      <p:sp>
        <p:nvSpPr>
          <p:cNvPr id="427" name="Graphique 2">
            <a:extLst>
              <a:ext uri="{FF2B5EF4-FFF2-40B4-BE49-F238E27FC236}">
                <a16:creationId xmlns:a16="http://schemas.microsoft.com/office/drawing/2014/main" id="{FB8754BC-0738-476F-A33A-EDB5FA2A5ACF}"/>
              </a:ext>
            </a:extLst>
          </p:cNvPr>
          <p:cNvSpPr/>
          <p:nvPr/>
        </p:nvSpPr>
        <p:spPr>
          <a:xfrm>
            <a:off x="3415385" y="6854993"/>
            <a:ext cx="28824" cy="29859"/>
          </a:xfrm>
          <a:custGeom>
            <a:avLst/>
            <a:gdLst>
              <a:gd name="connsiteX0" fmla="*/ 23652 w 28824"/>
              <a:gd name="connsiteY0" fmla="*/ 3204 h 29859"/>
              <a:gd name="connsiteX1" fmla="*/ 27878 w 28824"/>
              <a:gd name="connsiteY1" fmla="*/ 6415 h 29859"/>
              <a:gd name="connsiteX2" fmla="*/ 28329 w 28824"/>
              <a:gd name="connsiteY2" fmla="*/ 12049 h 29859"/>
              <a:gd name="connsiteX3" fmla="*/ 23540 w 28824"/>
              <a:gd name="connsiteY3" fmla="*/ 25401 h 29859"/>
              <a:gd name="connsiteX4" fmla="*/ 19934 w 28824"/>
              <a:gd name="connsiteY4" fmla="*/ 29233 h 29859"/>
              <a:gd name="connsiteX5" fmla="*/ 15089 w 28824"/>
              <a:gd name="connsiteY5" fmla="*/ 29233 h 29859"/>
              <a:gd name="connsiteX6" fmla="*/ 15089 w 28824"/>
              <a:gd name="connsiteY6" fmla="*/ 29233 h 29859"/>
              <a:gd name="connsiteX7" fmla="*/ 23540 w 28824"/>
              <a:gd name="connsiteY7" fmla="*/ 3373 h 29859"/>
              <a:gd name="connsiteX8" fmla="*/ 8723 w 28824"/>
              <a:gd name="connsiteY8" fmla="*/ -120 h 29859"/>
              <a:gd name="connsiteX9" fmla="*/ 272 w 28824"/>
              <a:gd name="connsiteY9" fmla="*/ 22753 h 29859"/>
              <a:gd name="connsiteX10" fmla="*/ 15033 w 28824"/>
              <a:gd name="connsiteY10" fmla="*/ 29233 h 29859"/>
              <a:gd name="connsiteX11" fmla="*/ 14751 w 28824"/>
              <a:gd name="connsiteY11" fmla="*/ 29233 h 29859"/>
              <a:gd name="connsiteX12" fmla="*/ -66 w 28824"/>
              <a:gd name="connsiteY12" fmla="*/ 22753 h 29859"/>
              <a:gd name="connsiteX13" fmla="*/ 8385 w 28824"/>
              <a:gd name="connsiteY13" fmla="*/ -120 h 298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824" h="29859">
                <a:moveTo>
                  <a:pt x="23652" y="3204"/>
                </a:moveTo>
                <a:cubicBezTo>
                  <a:pt x="25467" y="3598"/>
                  <a:pt x="27010" y="4782"/>
                  <a:pt x="27878" y="6415"/>
                </a:cubicBezTo>
                <a:cubicBezTo>
                  <a:pt x="28864" y="8105"/>
                  <a:pt x="29033" y="10190"/>
                  <a:pt x="28329" y="12049"/>
                </a:cubicBezTo>
                <a:lnTo>
                  <a:pt x="23540" y="25401"/>
                </a:lnTo>
                <a:cubicBezTo>
                  <a:pt x="22926" y="27148"/>
                  <a:pt x="21619" y="28500"/>
                  <a:pt x="19934" y="29233"/>
                </a:cubicBezTo>
                <a:cubicBezTo>
                  <a:pt x="18385" y="29909"/>
                  <a:pt x="16638" y="29909"/>
                  <a:pt x="15089" y="29233"/>
                </a:cubicBezTo>
                <a:lnTo>
                  <a:pt x="15089" y="29233"/>
                </a:lnTo>
                <a:lnTo>
                  <a:pt x="23540" y="3373"/>
                </a:lnTo>
                <a:lnTo>
                  <a:pt x="8723" y="-120"/>
                </a:lnTo>
                <a:lnTo>
                  <a:pt x="272" y="22753"/>
                </a:lnTo>
                <a:lnTo>
                  <a:pt x="15033" y="29233"/>
                </a:lnTo>
                <a:lnTo>
                  <a:pt x="14751" y="29233"/>
                </a:lnTo>
                <a:lnTo>
                  <a:pt x="-66" y="22753"/>
                </a:lnTo>
                <a:lnTo>
                  <a:pt x="8385" y="-120"/>
                </a:lnTo>
                <a:close/>
              </a:path>
            </a:pathLst>
          </a:custGeom>
          <a:solidFill>
            <a:srgbClr val="F2B602"/>
          </a:solidFill>
          <a:ln w="5633" cap="flat">
            <a:noFill/>
            <a:prstDash val="solid"/>
            <a:miter/>
          </a:ln>
        </p:spPr>
        <p:txBody>
          <a:bodyPr rtlCol="0" anchor="ctr"/>
          <a:lstStyle/>
          <a:p>
            <a:endParaRPr lang="fr-FR"/>
          </a:p>
        </p:txBody>
      </p:sp>
      <p:sp>
        <p:nvSpPr>
          <p:cNvPr id="428" name="Graphique 2">
            <a:extLst>
              <a:ext uri="{FF2B5EF4-FFF2-40B4-BE49-F238E27FC236}">
                <a16:creationId xmlns:a16="http://schemas.microsoft.com/office/drawing/2014/main" id="{FB8754BC-0738-476F-A33A-EDB5FA2A5ACF}"/>
              </a:ext>
            </a:extLst>
          </p:cNvPr>
          <p:cNvSpPr/>
          <p:nvPr/>
        </p:nvSpPr>
        <p:spPr>
          <a:xfrm>
            <a:off x="3401500" y="6851584"/>
            <a:ext cx="22336" cy="26000"/>
          </a:xfrm>
          <a:custGeom>
            <a:avLst/>
            <a:gdLst>
              <a:gd name="connsiteX0" fmla="*/ 72 w 22336"/>
              <a:gd name="connsiteY0" fmla="*/ 14219 h 26000"/>
              <a:gd name="connsiteX1" fmla="*/ 1875 w 22336"/>
              <a:gd name="connsiteY1" fmla="*/ 5148 h 26000"/>
              <a:gd name="connsiteX2" fmla="*/ 4748 w 22336"/>
              <a:gd name="connsiteY2" fmla="*/ 923 h 26000"/>
              <a:gd name="connsiteX3" fmla="*/ 9763 w 22336"/>
              <a:gd name="connsiteY3" fmla="*/ 77 h 26000"/>
              <a:gd name="connsiteX4" fmla="*/ 22270 w 22336"/>
              <a:gd name="connsiteY4" fmla="*/ 3007 h 26000"/>
              <a:gd name="connsiteX5" fmla="*/ 13819 w 22336"/>
              <a:gd name="connsiteY5" fmla="*/ 25881 h 26000"/>
              <a:gd name="connsiteX6" fmla="*/ 3847 w 22336"/>
              <a:gd name="connsiteY6" fmla="*/ 21543 h 26000"/>
              <a:gd name="connsiteX7" fmla="*/ 72 w 22336"/>
              <a:gd name="connsiteY7" fmla="*/ 14219 h 26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336" h="26000">
                <a:moveTo>
                  <a:pt x="72" y="14219"/>
                </a:moveTo>
                <a:lnTo>
                  <a:pt x="1875" y="5148"/>
                </a:lnTo>
                <a:cubicBezTo>
                  <a:pt x="2202" y="3401"/>
                  <a:pt x="3244" y="1881"/>
                  <a:pt x="4748" y="923"/>
                </a:cubicBezTo>
                <a:cubicBezTo>
                  <a:pt x="6230" y="-35"/>
                  <a:pt x="8044" y="-373"/>
                  <a:pt x="9763" y="77"/>
                </a:cubicBezTo>
                <a:lnTo>
                  <a:pt x="22270" y="3007"/>
                </a:lnTo>
                <a:lnTo>
                  <a:pt x="13819" y="25881"/>
                </a:lnTo>
                <a:lnTo>
                  <a:pt x="3847" y="21543"/>
                </a:lnTo>
                <a:cubicBezTo>
                  <a:pt x="1013" y="20303"/>
                  <a:pt x="-559" y="17261"/>
                  <a:pt x="72" y="14219"/>
                </a:cubicBezTo>
                <a:close/>
              </a:path>
            </a:pathLst>
          </a:custGeom>
          <a:solidFill>
            <a:srgbClr val="F2B602"/>
          </a:solidFill>
          <a:ln w="5633" cap="flat">
            <a:noFill/>
            <a:prstDash val="solid"/>
            <a:miter/>
          </a:ln>
        </p:spPr>
        <p:txBody>
          <a:bodyPr rtlCol="0" anchor="ctr"/>
          <a:lstStyle/>
          <a:p>
            <a:endParaRPr lang="fr-FR"/>
          </a:p>
        </p:txBody>
      </p:sp>
      <p:sp>
        <p:nvSpPr>
          <p:cNvPr id="429" name="Graphique 2">
            <a:extLst>
              <a:ext uri="{FF2B5EF4-FFF2-40B4-BE49-F238E27FC236}">
                <a16:creationId xmlns:a16="http://schemas.microsoft.com/office/drawing/2014/main" id="{FB8754BC-0738-476F-A33A-EDB5FA2A5ACF}"/>
              </a:ext>
            </a:extLst>
          </p:cNvPr>
          <p:cNvSpPr/>
          <p:nvPr/>
        </p:nvSpPr>
        <p:spPr>
          <a:xfrm>
            <a:off x="3465527" y="6727273"/>
            <a:ext cx="5971" cy="15380"/>
          </a:xfrm>
          <a:custGeom>
            <a:avLst/>
            <a:gdLst>
              <a:gd name="connsiteX0" fmla="*/ 5906 w 5971"/>
              <a:gd name="connsiteY0" fmla="*/ -120 h 15380"/>
              <a:gd name="connsiteX1" fmla="*/ 272 w 5971"/>
              <a:gd name="connsiteY1" fmla="*/ 15261 h 15380"/>
              <a:gd name="connsiteX2" fmla="*/ -66 w 5971"/>
              <a:gd name="connsiteY2" fmla="*/ 15261 h 15380"/>
              <a:gd name="connsiteX3" fmla="*/ 5568 w 5971"/>
              <a:gd name="connsiteY3" fmla="*/ -7 h 15380"/>
            </a:gdLst>
            <a:ahLst/>
            <a:cxnLst>
              <a:cxn ang="0">
                <a:pos x="connsiteX0" y="connsiteY0"/>
              </a:cxn>
              <a:cxn ang="0">
                <a:pos x="connsiteX1" y="connsiteY1"/>
              </a:cxn>
              <a:cxn ang="0">
                <a:pos x="connsiteX2" y="connsiteY2"/>
              </a:cxn>
              <a:cxn ang="0">
                <a:pos x="connsiteX3" y="connsiteY3"/>
              </a:cxn>
            </a:cxnLst>
            <a:rect l="l" t="t" r="r" b="b"/>
            <a:pathLst>
              <a:path w="5971" h="15380">
                <a:moveTo>
                  <a:pt x="5906" y="-120"/>
                </a:moveTo>
                <a:lnTo>
                  <a:pt x="272" y="15261"/>
                </a:lnTo>
                <a:lnTo>
                  <a:pt x="-66" y="15261"/>
                </a:lnTo>
                <a:lnTo>
                  <a:pt x="5568" y="-7"/>
                </a:lnTo>
                <a:close/>
              </a:path>
            </a:pathLst>
          </a:custGeom>
          <a:solidFill>
            <a:srgbClr val="000000">
              <a:alpha val="9000"/>
            </a:srgbClr>
          </a:solidFill>
          <a:ln w="5633" cap="flat">
            <a:noFill/>
            <a:prstDash val="solid"/>
            <a:miter/>
          </a:ln>
        </p:spPr>
        <p:txBody>
          <a:bodyPr rtlCol="0" anchor="ctr"/>
          <a:lstStyle/>
          <a:p>
            <a:endParaRPr lang="fr-FR"/>
          </a:p>
        </p:txBody>
      </p:sp>
      <p:sp>
        <p:nvSpPr>
          <p:cNvPr id="430" name="Graphique 2">
            <a:extLst>
              <a:ext uri="{FF2B5EF4-FFF2-40B4-BE49-F238E27FC236}">
                <a16:creationId xmlns:a16="http://schemas.microsoft.com/office/drawing/2014/main" id="{FB8754BC-0738-476F-A33A-EDB5FA2A5ACF}"/>
              </a:ext>
            </a:extLst>
          </p:cNvPr>
          <p:cNvSpPr/>
          <p:nvPr/>
        </p:nvSpPr>
        <p:spPr>
          <a:xfrm>
            <a:off x="3432963" y="6716005"/>
            <a:ext cx="38085" cy="25634"/>
          </a:xfrm>
          <a:custGeom>
            <a:avLst/>
            <a:gdLst>
              <a:gd name="connsiteX0" fmla="*/ 4441 w 38085"/>
              <a:gd name="connsiteY0" fmla="*/ -120 h 25634"/>
              <a:gd name="connsiteX1" fmla="*/ 10695 w 38085"/>
              <a:gd name="connsiteY1" fmla="*/ 3880 h 25634"/>
              <a:gd name="connsiteX2" fmla="*/ 11258 w 38085"/>
              <a:gd name="connsiteY2" fmla="*/ 3880 h 25634"/>
              <a:gd name="connsiteX3" fmla="*/ 13850 w 38085"/>
              <a:gd name="connsiteY3" fmla="*/ 5176 h 25634"/>
              <a:gd name="connsiteX4" fmla="*/ 17850 w 38085"/>
              <a:gd name="connsiteY4" fmla="*/ 6923 h 25634"/>
              <a:gd name="connsiteX5" fmla="*/ 17850 w 38085"/>
              <a:gd name="connsiteY5" fmla="*/ 6923 h 25634"/>
              <a:gd name="connsiteX6" fmla="*/ 18188 w 38085"/>
              <a:gd name="connsiteY6" fmla="*/ 6923 h 25634"/>
              <a:gd name="connsiteX7" fmla="*/ 38019 w 38085"/>
              <a:gd name="connsiteY7" fmla="*/ 10246 h 25634"/>
              <a:gd name="connsiteX8" fmla="*/ 32385 w 38085"/>
              <a:gd name="connsiteY8" fmla="*/ 25515 h 25634"/>
              <a:gd name="connsiteX9" fmla="*/ -66 w 38085"/>
              <a:gd name="connsiteY9" fmla="*/ 13289 h 256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8085" h="25634">
                <a:moveTo>
                  <a:pt x="4441" y="-120"/>
                </a:moveTo>
                <a:cubicBezTo>
                  <a:pt x="6441" y="1345"/>
                  <a:pt x="8525" y="2697"/>
                  <a:pt x="10695" y="3880"/>
                </a:cubicBezTo>
                <a:lnTo>
                  <a:pt x="11258" y="3880"/>
                </a:lnTo>
                <a:lnTo>
                  <a:pt x="13850" y="5176"/>
                </a:lnTo>
                <a:lnTo>
                  <a:pt x="17850" y="6923"/>
                </a:lnTo>
                <a:lnTo>
                  <a:pt x="17850" y="6923"/>
                </a:lnTo>
                <a:lnTo>
                  <a:pt x="18188" y="6923"/>
                </a:lnTo>
                <a:cubicBezTo>
                  <a:pt x="24526" y="9289"/>
                  <a:pt x="31258" y="10416"/>
                  <a:pt x="38019" y="10246"/>
                </a:cubicBezTo>
                <a:lnTo>
                  <a:pt x="32385" y="25515"/>
                </a:lnTo>
                <a:cubicBezTo>
                  <a:pt x="21050" y="22979"/>
                  <a:pt x="10125" y="18866"/>
                  <a:pt x="-66" y="13289"/>
                </a:cubicBezTo>
                <a:close/>
              </a:path>
            </a:pathLst>
          </a:custGeom>
          <a:solidFill>
            <a:srgbClr val="F2B602"/>
          </a:solidFill>
          <a:ln w="5633" cap="flat">
            <a:noFill/>
            <a:prstDash val="solid"/>
            <a:miter/>
          </a:ln>
        </p:spPr>
        <p:txBody>
          <a:bodyPr rtlCol="0" anchor="ctr"/>
          <a:lstStyle/>
          <a:p>
            <a:endParaRPr lang="fr-FR"/>
          </a:p>
        </p:txBody>
      </p:sp>
      <p:sp>
        <p:nvSpPr>
          <p:cNvPr id="431" name="Graphique 2">
            <a:extLst>
              <a:ext uri="{FF2B5EF4-FFF2-40B4-BE49-F238E27FC236}">
                <a16:creationId xmlns:a16="http://schemas.microsoft.com/office/drawing/2014/main" id="{FB8754BC-0738-476F-A33A-EDB5FA2A5ACF}"/>
              </a:ext>
            </a:extLst>
          </p:cNvPr>
          <p:cNvSpPr/>
          <p:nvPr/>
        </p:nvSpPr>
        <p:spPr>
          <a:xfrm>
            <a:off x="3432963" y="6716005"/>
            <a:ext cx="38085" cy="25634"/>
          </a:xfrm>
          <a:custGeom>
            <a:avLst/>
            <a:gdLst>
              <a:gd name="connsiteX0" fmla="*/ 4441 w 38085"/>
              <a:gd name="connsiteY0" fmla="*/ -120 h 25634"/>
              <a:gd name="connsiteX1" fmla="*/ 10695 w 38085"/>
              <a:gd name="connsiteY1" fmla="*/ 3880 h 25634"/>
              <a:gd name="connsiteX2" fmla="*/ 11258 w 38085"/>
              <a:gd name="connsiteY2" fmla="*/ 3880 h 25634"/>
              <a:gd name="connsiteX3" fmla="*/ 13850 w 38085"/>
              <a:gd name="connsiteY3" fmla="*/ 5176 h 25634"/>
              <a:gd name="connsiteX4" fmla="*/ 17850 w 38085"/>
              <a:gd name="connsiteY4" fmla="*/ 6923 h 25634"/>
              <a:gd name="connsiteX5" fmla="*/ 17850 w 38085"/>
              <a:gd name="connsiteY5" fmla="*/ 6923 h 25634"/>
              <a:gd name="connsiteX6" fmla="*/ 18188 w 38085"/>
              <a:gd name="connsiteY6" fmla="*/ 6923 h 25634"/>
              <a:gd name="connsiteX7" fmla="*/ 38019 w 38085"/>
              <a:gd name="connsiteY7" fmla="*/ 10246 h 25634"/>
              <a:gd name="connsiteX8" fmla="*/ 32385 w 38085"/>
              <a:gd name="connsiteY8" fmla="*/ 25515 h 25634"/>
              <a:gd name="connsiteX9" fmla="*/ -66 w 38085"/>
              <a:gd name="connsiteY9" fmla="*/ 13289 h 256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8085" h="25634">
                <a:moveTo>
                  <a:pt x="4441" y="-120"/>
                </a:moveTo>
                <a:cubicBezTo>
                  <a:pt x="6441" y="1345"/>
                  <a:pt x="8525" y="2697"/>
                  <a:pt x="10695" y="3880"/>
                </a:cubicBezTo>
                <a:lnTo>
                  <a:pt x="11258" y="3880"/>
                </a:lnTo>
                <a:lnTo>
                  <a:pt x="13850" y="5176"/>
                </a:lnTo>
                <a:lnTo>
                  <a:pt x="17850" y="6923"/>
                </a:lnTo>
                <a:lnTo>
                  <a:pt x="17850" y="6923"/>
                </a:lnTo>
                <a:lnTo>
                  <a:pt x="18188" y="6923"/>
                </a:lnTo>
                <a:cubicBezTo>
                  <a:pt x="24526" y="9289"/>
                  <a:pt x="31258" y="10416"/>
                  <a:pt x="38019" y="10246"/>
                </a:cubicBezTo>
                <a:lnTo>
                  <a:pt x="32385" y="25515"/>
                </a:lnTo>
                <a:cubicBezTo>
                  <a:pt x="21050" y="22979"/>
                  <a:pt x="10125" y="18866"/>
                  <a:pt x="-66" y="13289"/>
                </a:cubicBezTo>
                <a:close/>
              </a:path>
            </a:pathLst>
          </a:custGeom>
          <a:solidFill>
            <a:srgbClr val="000000">
              <a:alpha val="9000"/>
            </a:srgbClr>
          </a:solidFill>
          <a:ln w="5633" cap="flat">
            <a:noFill/>
            <a:prstDash val="solid"/>
            <a:miter/>
          </a:ln>
        </p:spPr>
        <p:txBody>
          <a:bodyPr rtlCol="0" anchor="ctr"/>
          <a:lstStyle/>
          <a:p>
            <a:endParaRPr lang="fr-FR"/>
          </a:p>
        </p:txBody>
      </p:sp>
      <p:sp>
        <p:nvSpPr>
          <p:cNvPr id="432" name="Graphique 2">
            <a:extLst>
              <a:ext uri="{FF2B5EF4-FFF2-40B4-BE49-F238E27FC236}">
                <a16:creationId xmlns:a16="http://schemas.microsoft.com/office/drawing/2014/main" id="{FB8754BC-0738-476F-A33A-EDB5FA2A5ACF}"/>
              </a:ext>
            </a:extLst>
          </p:cNvPr>
          <p:cNvSpPr/>
          <p:nvPr/>
        </p:nvSpPr>
        <p:spPr>
          <a:xfrm>
            <a:off x="3444287" y="6720512"/>
            <a:ext cx="2591" cy="1295"/>
          </a:xfrm>
          <a:custGeom>
            <a:avLst/>
            <a:gdLst>
              <a:gd name="connsiteX0" fmla="*/ -66 w 2591"/>
              <a:gd name="connsiteY0" fmla="*/ -120 h 1295"/>
              <a:gd name="connsiteX1" fmla="*/ 2526 w 2591"/>
              <a:gd name="connsiteY1" fmla="*/ 1176 h 1295"/>
            </a:gdLst>
            <a:ahLst/>
            <a:cxnLst>
              <a:cxn ang="0">
                <a:pos x="connsiteX0" y="connsiteY0"/>
              </a:cxn>
              <a:cxn ang="0">
                <a:pos x="connsiteX1" y="connsiteY1"/>
              </a:cxn>
            </a:cxnLst>
            <a:rect l="l" t="t" r="r" b="b"/>
            <a:pathLst>
              <a:path w="2591" h="1295">
                <a:moveTo>
                  <a:pt x="-66" y="-120"/>
                </a:moveTo>
                <a:lnTo>
                  <a:pt x="2526" y="1176"/>
                </a:lnTo>
                <a:close/>
              </a:path>
            </a:pathLst>
          </a:custGeom>
          <a:solidFill>
            <a:srgbClr val="F2B602"/>
          </a:solidFill>
          <a:ln w="5633" cap="flat">
            <a:noFill/>
            <a:prstDash val="solid"/>
            <a:miter/>
          </a:ln>
        </p:spPr>
        <p:txBody>
          <a:bodyPr rtlCol="0" anchor="ctr"/>
          <a:lstStyle/>
          <a:p>
            <a:endParaRPr lang="fr-FR"/>
          </a:p>
        </p:txBody>
      </p:sp>
      <p:sp>
        <p:nvSpPr>
          <p:cNvPr id="433" name="Graphique 2">
            <a:extLst>
              <a:ext uri="{FF2B5EF4-FFF2-40B4-BE49-F238E27FC236}">
                <a16:creationId xmlns:a16="http://schemas.microsoft.com/office/drawing/2014/main" id="{FB8754BC-0738-476F-A33A-EDB5FA2A5ACF}"/>
              </a:ext>
            </a:extLst>
          </p:cNvPr>
          <p:cNvSpPr/>
          <p:nvPr/>
        </p:nvSpPr>
        <p:spPr>
          <a:xfrm>
            <a:off x="3444287" y="6720512"/>
            <a:ext cx="2591" cy="1295"/>
          </a:xfrm>
          <a:custGeom>
            <a:avLst/>
            <a:gdLst>
              <a:gd name="connsiteX0" fmla="*/ -66 w 2591"/>
              <a:gd name="connsiteY0" fmla="*/ -120 h 1295"/>
              <a:gd name="connsiteX1" fmla="*/ 2526 w 2591"/>
              <a:gd name="connsiteY1" fmla="*/ 1176 h 1295"/>
            </a:gdLst>
            <a:ahLst/>
            <a:cxnLst>
              <a:cxn ang="0">
                <a:pos x="connsiteX0" y="connsiteY0"/>
              </a:cxn>
              <a:cxn ang="0">
                <a:pos x="connsiteX1" y="connsiteY1"/>
              </a:cxn>
            </a:cxnLst>
            <a:rect l="l" t="t" r="r" b="b"/>
            <a:pathLst>
              <a:path w="2591" h="1295">
                <a:moveTo>
                  <a:pt x="-66" y="-120"/>
                </a:moveTo>
                <a:lnTo>
                  <a:pt x="2526" y="1176"/>
                </a:lnTo>
                <a:close/>
              </a:path>
            </a:pathLst>
          </a:custGeom>
          <a:solidFill>
            <a:srgbClr val="000000">
              <a:alpha val="9000"/>
            </a:srgbClr>
          </a:solidFill>
          <a:ln w="5633" cap="flat">
            <a:noFill/>
            <a:prstDash val="solid"/>
            <a:miter/>
          </a:ln>
        </p:spPr>
        <p:txBody>
          <a:bodyPr rtlCol="0" anchor="ctr"/>
          <a:lstStyle/>
          <a:p>
            <a:endParaRPr lang="fr-FR"/>
          </a:p>
        </p:txBody>
      </p:sp>
      <p:sp>
        <p:nvSpPr>
          <p:cNvPr id="434" name="Graphique 2">
            <a:extLst>
              <a:ext uri="{FF2B5EF4-FFF2-40B4-BE49-F238E27FC236}">
                <a16:creationId xmlns:a16="http://schemas.microsoft.com/office/drawing/2014/main" id="{FB8754BC-0738-476F-A33A-EDB5FA2A5ACF}"/>
              </a:ext>
            </a:extLst>
          </p:cNvPr>
          <p:cNvSpPr/>
          <p:nvPr/>
        </p:nvSpPr>
        <p:spPr>
          <a:xfrm>
            <a:off x="3450879" y="6723498"/>
            <a:ext cx="56" cy="56"/>
          </a:xfrm>
          <a:custGeom>
            <a:avLst/>
            <a:gdLst>
              <a:gd name="connsiteX0" fmla="*/ 0 w 56"/>
              <a:gd name="connsiteY0" fmla="*/ 0 h 56"/>
              <a:gd name="connsiteX1" fmla="*/ 56 w 56"/>
              <a:gd name="connsiteY1" fmla="*/ 56 h 56"/>
              <a:gd name="connsiteX2" fmla="*/ 56 w 56"/>
              <a:gd name="connsiteY2" fmla="*/ 56 h 56"/>
              <a:gd name="connsiteX3" fmla="*/ 0 w 56"/>
              <a:gd name="connsiteY3" fmla="*/ 0 h 56"/>
            </a:gdLst>
            <a:ahLst/>
            <a:cxnLst>
              <a:cxn ang="0">
                <a:pos x="connsiteX0" y="connsiteY0"/>
              </a:cxn>
              <a:cxn ang="0">
                <a:pos x="connsiteX1" y="connsiteY1"/>
              </a:cxn>
              <a:cxn ang="0">
                <a:pos x="connsiteX2" y="connsiteY2"/>
              </a:cxn>
              <a:cxn ang="0">
                <a:pos x="connsiteX3" y="connsiteY3"/>
              </a:cxn>
            </a:cxnLst>
            <a:rect l="l" t="t" r="r" b="b"/>
            <a:pathLst>
              <a:path w="56" h="56">
                <a:moveTo>
                  <a:pt x="0" y="0"/>
                </a:moveTo>
                <a:lnTo>
                  <a:pt x="56" y="56"/>
                </a:lnTo>
                <a:lnTo>
                  <a:pt x="56" y="56"/>
                </a:lnTo>
                <a:lnTo>
                  <a:pt x="0" y="0"/>
                </a:lnTo>
                <a:close/>
              </a:path>
            </a:pathLst>
          </a:custGeom>
          <a:solidFill>
            <a:srgbClr val="F2B602"/>
          </a:solidFill>
          <a:ln w="5633" cap="flat">
            <a:noFill/>
            <a:prstDash val="solid"/>
            <a:miter/>
          </a:ln>
        </p:spPr>
        <p:txBody>
          <a:bodyPr rtlCol="0" anchor="ctr"/>
          <a:lstStyle/>
          <a:p>
            <a:endParaRPr lang="fr-FR"/>
          </a:p>
        </p:txBody>
      </p:sp>
      <p:sp>
        <p:nvSpPr>
          <p:cNvPr id="435" name="Graphique 2">
            <a:extLst>
              <a:ext uri="{FF2B5EF4-FFF2-40B4-BE49-F238E27FC236}">
                <a16:creationId xmlns:a16="http://schemas.microsoft.com/office/drawing/2014/main" id="{FB8754BC-0738-476F-A33A-EDB5FA2A5ACF}"/>
              </a:ext>
            </a:extLst>
          </p:cNvPr>
          <p:cNvSpPr/>
          <p:nvPr/>
        </p:nvSpPr>
        <p:spPr>
          <a:xfrm>
            <a:off x="3450879" y="6723498"/>
            <a:ext cx="56" cy="56"/>
          </a:xfrm>
          <a:custGeom>
            <a:avLst/>
            <a:gdLst>
              <a:gd name="connsiteX0" fmla="*/ 0 w 56"/>
              <a:gd name="connsiteY0" fmla="*/ 0 h 56"/>
              <a:gd name="connsiteX1" fmla="*/ 56 w 56"/>
              <a:gd name="connsiteY1" fmla="*/ 56 h 56"/>
              <a:gd name="connsiteX2" fmla="*/ 56 w 56"/>
              <a:gd name="connsiteY2" fmla="*/ 56 h 56"/>
              <a:gd name="connsiteX3" fmla="*/ 0 w 56"/>
              <a:gd name="connsiteY3" fmla="*/ 0 h 56"/>
            </a:gdLst>
            <a:ahLst/>
            <a:cxnLst>
              <a:cxn ang="0">
                <a:pos x="connsiteX0" y="connsiteY0"/>
              </a:cxn>
              <a:cxn ang="0">
                <a:pos x="connsiteX1" y="connsiteY1"/>
              </a:cxn>
              <a:cxn ang="0">
                <a:pos x="connsiteX2" y="connsiteY2"/>
              </a:cxn>
              <a:cxn ang="0">
                <a:pos x="connsiteX3" y="connsiteY3"/>
              </a:cxn>
            </a:cxnLst>
            <a:rect l="l" t="t" r="r" b="b"/>
            <a:pathLst>
              <a:path w="56" h="56">
                <a:moveTo>
                  <a:pt x="0" y="0"/>
                </a:moveTo>
                <a:lnTo>
                  <a:pt x="56" y="56"/>
                </a:lnTo>
                <a:lnTo>
                  <a:pt x="56" y="56"/>
                </a:lnTo>
                <a:lnTo>
                  <a:pt x="0" y="0"/>
                </a:lnTo>
                <a:close/>
              </a:path>
            </a:pathLst>
          </a:custGeom>
          <a:solidFill>
            <a:srgbClr val="000000">
              <a:alpha val="9000"/>
            </a:srgbClr>
          </a:solidFill>
          <a:ln w="5633" cap="flat">
            <a:noFill/>
            <a:prstDash val="solid"/>
            <a:miter/>
          </a:ln>
        </p:spPr>
        <p:txBody>
          <a:bodyPr rtlCol="0" anchor="ctr"/>
          <a:lstStyle/>
          <a:p>
            <a:endParaRPr lang="fr-FR"/>
          </a:p>
        </p:txBody>
      </p:sp>
      <p:sp>
        <p:nvSpPr>
          <p:cNvPr id="436" name="Graphique 2">
            <a:extLst>
              <a:ext uri="{FF2B5EF4-FFF2-40B4-BE49-F238E27FC236}">
                <a16:creationId xmlns:a16="http://schemas.microsoft.com/office/drawing/2014/main" id="{FB8754BC-0738-476F-A33A-EDB5FA2A5ACF}"/>
              </a:ext>
            </a:extLst>
          </p:cNvPr>
          <p:cNvSpPr/>
          <p:nvPr/>
        </p:nvSpPr>
        <p:spPr>
          <a:xfrm>
            <a:off x="3437470" y="6716005"/>
            <a:ext cx="6253" cy="4056"/>
          </a:xfrm>
          <a:custGeom>
            <a:avLst/>
            <a:gdLst>
              <a:gd name="connsiteX0" fmla="*/ -66 w 6253"/>
              <a:gd name="connsiteY0" fmla="*/ -120 h 4056"/>
              <a:gd name="connsiteX1" fmla="*/ 6188 w 6253"/>
              <a:gd name="connsiteY1" fmla="*/ 3936 h 4056"/>
              <a:gd name="connsiteX2" fmla="*/ -66 w 6253"/>
              <a:gd name="connsiteY2" fmla="*/ -63 h 4056"/>
            </a:gdLst>
            <a:ahLst/>
            <a:cxnLst>
              <a:cxn ang="0">
                <a:pos x="connsiteX0" y="connsiteY0"/>
              </a:cxn>
              <a:cxn ang="0">
                <a:pos x="connsiteX1" y="connsiteY1"/>
              </a:cxn>
              <a:cxn ang="0">
                <a:pos x="connsiteX2" y="connsiteY2"/>
              </a:cxn>
            </a:cxnLst>
            <a:rect l="l" t="t" r="r" b="b"/>
            <a:pathLst>
              <a:path w="6253" h="4056">
                <a:moveTo>
                  <a:pt x="-66" y="-120"/>
                </a:moveTo>
                <a:cubicBezTo>
                  <a:pt x="1934" y="1345"/>
                  <a:pt x="4018" y="2697"/>
                  <a:pt x="6188" y="3936"/>
                </a:cubicBezTo>
                <a:cubicBezTo>
                  <a:pt x="4018" y="2753"/>
                  <a:pt x="1934" y="1401"/>
                  <a:pt x="-66" y="-63"/>
                </a:cubicBezTo>
                <a:close/>
              </a:path>
            </a:pathLst>
          </a:custGeom>
          <a:solidFill>
            <a:srgbClr val="F2B602"/>
          </a:solidFill>
          <a:ln w="5633" cap="flat">
            <a:noFill/>
            <a:prstDash val="solid"/>
            <a:miter/>
          </a:ln>
        </p:spPr>
        <p:txBody>
          <a:bodyPr rtlCol="0" anchor="ctr"/>
          <a:lstStyle/>
          <a:p>
            <a:endParaRPr lang="fr-FR"/>
          </a:p>
        </p:txBody>
      </p:sp>
      <p:sp>
        <p:nvSpPr>
          <p:cNvPr id="437" name="Graphique 2">
            <a:extLst>
              <a:ext uri="{FF2B5EF4-FFF2-40B4-BE49-F238E27FC236}">
                <a16:creationId xmlns:a16="http://schemas.microsoft.com/office/drawing/2014/main" id="{FB8754BC-0738-476F-A33A-EDB5FA2A5ACF}"/>
              </a:ext>
            </a:extLst>
          </p:cNvPr>
          <p:cNvSpPr/>
          <p:nvPr/>
        </p:nvSpPr>
        <p:spPr>
          <a:xfrm>
            <a:off x="3437470" y="6716005"/>
            <a:ext cx="6253" cy="4056"/>
          </a:xfrm>
          <a:custGeom>
            <a:avLst/>
            <a:gdLst>
              <a:gd name="connsiteX0" fmla="*/ -66 w 6253"/>
              <a:gd name="connsiteY0" fmla="*/ -120 h 4056"/>
              <a:gd name="connsiteX1" fmla="*/ 6188 w 6253"/>
              <a:gd name="connsiteY1" fmla="*/ 3936 h 4056"/>
              <a:gd name="connsiteX2" fmla="*/ -66 w 6253"/>
              <a:gd name="connsiteY2" fmla="*/ -63 h 4056"/>
            </a:gdLst>
            <a:ahLst/>
            <a:cxnLst>
              <a:cxn ang="0">
                <a:pos x="connsiteX0" y="connsiteY0"/>
              </a:cxn>
              <a:cxn ang="0">
                <a:pos x="connsiteX1" y="connsiteY1"/>
              </a:cxn>
              <a:cxn ang="0">
                <a:pos x="connsiteX2" y="connsiteY2"/>
              </a:cxn>
            </a:cxnLst>
            <a:rect l="l" t="t" r="r" b="b"/>
            <a:pathLst>
              <a:path w="6253" h="4056">
                <a:moveTo>
                  <a:pt x="-66" y="-120"/>
                </a:moveTo>
                <a:cubicBezTo>
                  <a:pt x="1934" y="1345"/>
                  <a:pt x="4018" y="2697"/>
                  <a:pt x="6188" y="3936"/>
                </a:cubicBezTo>
                <a:cubicBezTo>
                  <a:pt x="4018" y="2753"/>
                  <a:pt x="1934" y="1401"/>
                  <a:pt x="-66" y="-63"/>
                </a:cubicBezTo>
                <a:close/>
              </a:path>
            </a:pathLst>
          </a:custGeom>
          <a:solidFill>
            <a:srgbClr val="000000">
              <a:alpha val="9000"/>
            </a:srgbClr>
          </a:solidFill>
          <a:ln w="5633" cap="flat">
            <a:noFill/>
            <a:prstDash val="solid"/>
            <a:miter/>
          </a:ln>
        </p:spPr>
        <p:txBody>
          <a:bodyPr rtlCol="0" anchor="ctr"/>
          <a:lstStyle/>
          <a:p>
            <a:endParaRPr lang="fr-FR"/>
          </a:p>
        </p:txBody>
      </p:sp>
      <p:sp>
        <p:nvSpPr>
          <p:cNvPr id="438" name="Graphique 2">
            <a:extLst>
              <a:ext uri="{FF2B5EF4-FFF2-40B4-BE49-F238E27FC236}">
                <a16:creationId xmlns:a16="http://schemas.microsoft.com/office/drawing/2014/main" id="{FB8754BC-0738-476F-A33A-EDB5FA2A5ACF}"/>
              </a:ext>
            </a:extLst>
          </p:cNvPr>
          <p:cNvSpPr/>
          <p:nvPr/>
        </p:nvSpPr>
        <p:spPr>
          <a:xfrm>
            <a:off x="3431611" y="6808795"/>
            <a:ext cx="22704" cy="31831"/>
          </a:xfrm>
          <a:custGeom>
            <a:avLst/>
            <a:gdLst>
              <a:gd name="connsiteX0" fmla="*/ 22705 w 22704"/>
              <a:gd name="connsiteY0" fmla="*/ 3043 h 31831"/>
              <a:gd name="connsiteX1" fmla="*/ 13240 w 22704"/>
              <a:gd name="connsiteY1" fmla="*/ 31832 h 31831"/>
              <a:gd name="connsiteX2" fmla="*/ 0 w 22704"/>
              <a:gd name="connsiteY2" fmla="*/ 26085 h 31831"/>
              <a:gd name="connsiteX3" fmla="*/ 9634 w 22704"/>
              <a:gd name="connsiteY3" fmla="*/ 0 h 31831"/>
              <a:gd name="connsiteX4" fmla="*/ 22705 w 22704"/>
              <a:gd name="connsiteY4" fmla="*/ 3043 h 318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04" h="31831">
                <a:moveTo>
                  <a:pt x="22705" y="3043"/>
                </a:moveTo>
                <a:lnTo>
                  <a:pt x="13240" y="31832"/>
                </a:lnTo>
                <a:lnTo>
                  <a:pt x="0" y="26085"/>
                </a:lnTo>
                <a:lnTo>
                  <a:pt x="9634" y="0"/>
                </a:lnTo>
                <a:lnTo>
                  <a:pt x="22705" y="3043"/>
                </a:lnTo>
                <a:close/>
              </a:path>
            </a:pathLst>
          </a:custGeom>
          <a:solidFill>
            <a:srgbClr val="F2B602"/>
          </a:solidFill>
          <a:ln w="5633" cap="flat">
            <a:noFill/>
            <a:prstDash val="solid"/>
            <a:miter/>
          </a:ln>
        </p:spPr>
        <p:txBody>
          <a:bodyPr rtlCol="0" anchor="ctr"/>
          <a:lstStyle/>
          <a:p>
            <a:endParaRPr lang="fr-FR"/>
          </a:p>
        </p:txBody>
      </p:sp>
      <p:sp>
        <p:nvSpPr>
          <p:cNvPr id="439" name="Graphique 2">
            <a:extLst>
              <a:ext uri="{FF2B5EF4-FFF2-40B4-BE49-F238E27FC236}">
                <a16:creationId xmlns:a16="http://schemas.microsoft.com/office/drawing/2014/main" id="{FB8754BC-0738-476F-A33A-EDB5FA2A5ACF}"/>
              </a:ext>
            </a:extLst>
          </p:cNvPr>
          <p:cNvSpPr/>
          <p:nvPr/>
        </p:nvSpPr>
        <p:spPr>
          <a:xfrm>
            <a:off x="3431611" y="6808795"/>
            <a:ext cx="22704" cy="31831"/>
          </a:xfrm>
          <a:custGeom>
            <a:avLst/>
            <a:gdLst>
              <a:gd name="connsiteX0" fmla="*/ 22705 w 22704"/>
              <a:gd name="connsiteY0" fmla="*/ 3043 h 31831"/>
              <a:gd name="connsiteX1" fmla="*/ 13240 w 22704"/>
              <a:gd name="connsiteY1" fmla="*/ 31832 h 31831"/>
              <a:gd name="connsiteX2" fmla="*/ 0 w 22704"/>
              <a:gd name="connsiteY2" fmla="*/ 26085 h 31831"/>
              <a:gd name="connsiteX3" fmla="*/ 9634 w 22704"/>
              <a:gd name="connsiteY3" fmla="*/ 0 h 31831"/>
              <a:gd name="connsiteX4" fmla="*/ 22705 w 22704"/>
              <a:gd name="connsiteY4" fmla="*/ 3043 h 318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04" h="31831">
                <a:moveTo>
                  <a:pt x="22705" y="3043"/>
                </a:moveTo>
                <a:lnTo>
                  <a:pt x="13240" y="31832"/>
                </a:lnTo>
                <a:lnTo>
                  <a:pt x="0" y="26085"/>
                </a:lnTo>
                <a:lnTo>
                  <a:pt x="9634" y="0"/>
                </a:lnTo>
                <a:lnTo>
                  <a:pt x="22705" y="3043"/>
                </a:lnTo>
                <a:close/>
              </a:path>
            </a:pathLst>
          </a:custGeom>
          <a:solidFill>
            <a:srgbClr val="000000">
              <a:alpha val="9000"/>
            </a:srgbClr>
          </a:solidFill>
          <a:ln w="5633" cap="flat">
            <a:noFill/>
            <a:prstDash val="solid"/>
            <a:miter/>
          </a:ln>
        </p:spPr>
        <p:txBody>
          <a:bodyPr rtlCol="0" anchor="ctr"/>
          <a:lstStyle/>
          <a:p>
            <a:endParaRPr lang="fr-FR"/>
          </a:p>
        </p:txBody>
      </p:sp>
      <p:sp>
        <p:nvSpPr>
          <p:cNvPr id="440" name="Graphique 2">
            <a:extLst>
              <a:ext uri="{FF2B5EF4-FFF2-40B4-BE49-F238E27FC236}">
                <a16:creationId xmlns:a16="http://schemas.microsoft.com/office/drawing/2014/main" id="{FB8754BC-0738-476F-A33A-EDB5FA2A5ACF}"/>
              </a:ext>
            </a:extLst>
          </p:cNvPr>
          <p:cNvSpPr/>
          <p:nvPr/>
        </p:nvSpPr>
        <p:spPr>
          <a:xfrm>
            <a:off x="3430484" y="6884177"/>
            <a:ext cx="56" cy="5633"/>
          </a:xfrm>
          <a:custGeom>
            <a:avLst/>
            <a:gdLst>
              <a:gd name="connsiteX0" fmla="*/ 56 w 56"/>
              <a:gd name="connsiteY0" fmla="*/ 0 h 5633"/>
              <a:gd name="connsiteX1" fmla="*/ 0 w 56"/>
              <a:gd name="connsiteY1" fmla="*/ 0 h 5633"/>
              <a:gd name="connsiteX2" fmla="*/ 56 w 56"/>
              <a:gd name="connsiteY2" fmla="*/ 0 h 5633"/>
              <a:gd name="connsiteX3" fmla="*/ 56 w 56"/>
              <a:gd name="connsiteY3" fmla="*/ 0 h 5633"/>
            </a:gdLst>
            <a:ahLst/>
            <a:cxnLst>
              <a:cxn ang="0">
                <a:pos x="connsiteX0" y="connsiteY0"/>
              </a:cxn>
              <a:cxn ang="0">
                <a:pos x="connsiteX1" y="connsiteY1"/>
              </a:cxn>
              <a:cxn ang="0">
                <a:pos x="connsiteX2" y="connsiteY2"/>
              </a:cxn>
              <a:cxn ang="0">
                <a:pos x="connsiteX3" y="connsiteY3"/>
              </a:cxn>
            </a:cxnLst>
            <a:rect l="l" t="t" r="r" b="b"/>
            <a:pathLst>
              <a:path w="56" h="5633">
                <a:moveTo>
                  <a:pt x="56" y="0"/>
                </a:moveTo>
                <a:lnTo>
                  <a:pt x="0" y="0"/>
                </a:lnTo>
                <a:lnTo>
                  <a:pt x="56" y="0"/>
                </a:lnTo>
                <a:lnTo>
                  <a:pt x="56" y="0"/>
                </a:lnTo>
                <a:close/>
              </a:path>
            </a:pathLst>
          </a:custGeom>
          <a:solidFill>
            <a:srgbClr val="000000">
              <a:alpha val="9000"/>
            </a:srgbClr>
          </a:solidFill>
          <a:ln w="5633" cap="flat">
            <a:noFill/>
            <a:prstDash val="solid"/>
            <a:miter/>
          </a:ln>
        </p:spPr>
        <p:txBody>
          <a:bodyPr rtlCol="0" anchor="ctr"/>
          <a:lstStyle/>
          <a:p>
            <a:endParaRPr lang="fr-FR"/>
          </a:p>
        </p:txBody>
      </p:sp>
      <p:sp>
        <p:nvSpPr>
          <p:cNvPr id="441" name="Graphique 2">
            <a:extLst>
              <a:ext uri="{FF2B5EF4-FFF2-40B4-BE49-F238E27FC236}">
                <a16:creationId xmlns:a16="http://schemas.microsoft.com/office/drawing/2014/main" id="{FB8754BC-0738-476F-A33A-EDB5FA2A5ACF}"/>
              </a:ext>
            </a:extLst>
          </p:cNvPr>
          <p:cNvSpPr/>
          <p:nvPr/>
        </p:nvSpPr>
        <p:spPr>
          <a:xfrm>
            <a:off x="3415723" y="6854824"/>
            <a:ext cx="23268" cy="29352"/>
          </a:xfrm>
          <a:custGeom>
            <a:avLst/>
            <a:gdLst>
              <a:gd name="connsiteX0" fmla="*/ 8451 w 23268"/>
              <a:gd name="connsiteY0" fmla="*/ 0 h 29352"/>
              <a:gd name="connsiteX1" fmla="*/ 23268 w 23268"/>
              <a:gd name="connsiteY1" fmla="*/ 3493 h 29352"/>
              <a:gd name="connsiteX2" fmla="*/ 14817 w 23268"/>
              <a:gd name="connsiteY2" fmla="*/ 29352 h 29352"/>
              <a:gd name="connsiteX3" fmla="*/ 14761 w 23268"/>
              <a:gd name="connsiteY3" fmla="*/ 29352 h 29352"/>
              <a:gd name="connsiteX4" fmla="*/ 0 w 23268"/>
              <a:gd name="connsiteY4" fmla="*/ 22874 h 29352"/>
              <a:gd name="connsiteX5" fmla="*/ 8451 w 23268"/>
              <a:gd name="connsiteY5" fmla="*/ 0 h 29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268" h="29352">
                <a:moveTo>
                  <a:pt x="8451" y="0"/>
                </a:moveTo>
                <a:lnTo>
                  <a:pt x="23268" y="3493"/>
                </a:lnTo>
                <a:lnTo>
                  <a:pt x="14817" y="29352"/>
                </a:lnTo>
                <a:lnTo>
                  <a:pt x="14761" y="29352"/>
                </a:lnTo>
                <a:lnTo>
                  <a:pt x="0" y="22874"/>
                </a:lnTo>
                <a:lnTo>
                  <a:pt x="8451" y="0"/>
                </a:lnTo>
                <a:close/>
              </a:path>
            </a:pathLst>
          </a:custGeom>
          <a:solidFill>
            <a:srgbClr val="F2B602"/>
          </a:solidFill>
          <a:ln w="5633" cap="flat">
            <a:noFill/>
            <a:prstDash val="solid"/>
            <a:miter/>
          </a:ln>
        </p:spPr>
        <p:txBody>
          <a:bodyPr rtlCol="0" anchor="ctr"/>
          <a:lstStyle/>
          <a:p>
            <a:endParaRPr lang="fr-FR"/>
          </a:p>
        </p:txBody>
      </p:sp>
      <p:sp>
        <p:nvSpPr>
          <p:cNvPr id="442" name="Graphique 2">
            <a:extLst>
              <a:ext uri="{FF2B5EF4-FFF2-40B4-BE49-F238E27FC236}">
                <a16:creationId xmlns:a16="http://schemas.microsoft.com/office/drawing/2014/main" id="{FB8754BC-0738-476F-A33A-EDB5FA2A5ACF}"/>
              </a:ext>
            </a:extLst>
          </p:cNvPr>
          <p:cNvSpPr/>
          <p:nvPr/>
        </p:nvSpPr>
        <p:spPr>
          <a:xfrm>
            <a:off x="3415723" y="6854824"/>
            <a:ext cx="23268" cy="29352"/>
          </a:xfrm>
          <a:custGeom>
            <a:avLst/>
            <a:gdLst>
              <a:gd name="connsiteX0" fmla="*/ 8451 w 23268"/>
              <a:gd name="connsiteY0" fmla="*/ 0 h 29352"/>
              <a:gd name="connsiteX1" fmla="*/ 23268 w 23268"/>
              <a:gd name="connsiteY1" fmla="*/ 3493 h 29352"/>
              <a:gd name="connsiteX2" fmla="*/ 14817 w 23268"/>
              <a:gd name="connsiteY2" fmla="*/ 29352 h 29352"/>
              <a:gd name="connsiteX3" fmla="*/ 14761 w 23268"/>
              <a:gd name="connsiteY3" fmla="*/ 29352 h 29352"/>
              <a:gd name="connsiteX4" fmla="*/ 0 w 23268"/>
              <a:gd name="connsiteY4" fmla="*/ 22874 h 29352"/>
              <a:gd name="connsiteX5" fmla="*/ 8451 w 23268"/>
              <a:gd name="connsiteY5" fmla="*/ 0 h 29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268" h="29352">
                <a:moveTo>
                  <a:pt x="8451" y="0"/>
                </a:moveTo>
                <a:lnTo>
                  <a:pt x="23268" y="3493"/>
                </a:lnTo>
                <a:lnTo>
                  <a:pt x="14817" y="29352"/>
                </a:lnTo>
                <a:lnTo>
                  <a:pt x="14761" y="29352"/>
                </a:lnTo>
                <a:lnTo>
                  <a:pt x="0" y="22874"/>
                </a:lnTo>
                <a:lnTo>
                  <a:pt x="8451" y="0"/>
                </a:lnTo>
                <a:close/>
              </a:path>
            </a:pathLst>
          </a:custGeom>
          <a:solidFill>
            <a:srgbClr val="000000">
              <a:alpha val="9000"/>
            </a:srgbClr>
          </a:solidFill>
          <a:ln w="5633" cap="flat">
            <a:noFill/>
            <a:prstDash val="solid"/>
            <a:miter/>
          </a:ln>
        </p:spPr>
        <p:txBody>
          <a:bodyPr rtlCol="0" anchor="ctr"/>
          <a:lstStyle/>
          <a:p>
            <a:endParaRPr lang="fr-FR"/>
          </a:p>
        </p:txBody>
      </p:sp>
      <p:sp>
        <p:nvSpPr>
          <p:cNvPr id="443" name="Graphique 2">
            <a:extLst>
              <a:ext uri="{FF2B5EF4-FFF2-40B4-BE49-F238E27FC236}">
                <a16:creationId xmlns:a16="http://schemas.microsoft.com/office/drawing/2014/main" id="{FB8754BC-0738-476F-A33A-EDB5FA2A5ACF}"/>
              </a:ext>
            </a:extLst>
          </p:cNvPr>
          <p:cNvSpPr/>
          <p:nvPr/>
        </p:nvSpPr>
        <p:spPr>
          <a:xfrm>
            <a:off x="3320059" y="6532452"/>
            <a:ext cx="5633" cy="563"/>
          </a:xfrm>
          <a:custGeom>
            <a:avLst/>
            <a:gdLst>
              <a:gd name="connsiteX0" fmla="*/ -66 w 5633"/>
              <a:gd name="connsiteY0" fmla="*/ 443 h 563"/>
              <a:gd name="connsiteX1" fmla="*/ -66 w 5633"/>
              <a:gd name="connsiteY1" fmla="*/ -120 h 563"/>
            </a:gdLst>
            <a:ahLst/>
            <a:cxnLst>
              <a:cxn ang="0">
                <a:pos x="connsiteX0" y="connsiteY0"/>
              </a:cxn>
              <a:cxn ang="0">
                <a:pos x="connsiteX1" y="connsiteY1"/>
              </a:cxn>
            </a:cxnLst>
            <a:rect l="l" t="t" r="r" b="b"/>
            <a:pathLst>
              <a:path w="5633" h="563">
                <a:moveTo>
                  <a:pt x="-66" y="443"/>
                </a:moveTo>
                <a:lnTo>
                  <a:pt x="-66" y="-120"/>
                </a:lnTo>
                <a:close/>
              </a:path>
            </a:pathLst>
          </a:custGeom>
          <a:solidFill>
            <a:srgbClr val="000000">
              <a:alpha val="10000"/>
            </a:srgbClr>
          </a:solidFill>
          <a:ln w="5633" cap="flat">
            <a:noFill/>
            <a:prstDash val="solid"/>
            <a:miter/>
          </a:ln>
        </p:spPr>
        <p:txBody>
          <a:bodyPr rtlCol="0" anchor="ctr"/>
          <a:lstStyle/>
          <a:p>
            <a:endParaRPr lang="fr-FR"/>
          </a:p>
        </p:txBody>
      </p:sp>
      <p:sp>
        <p:nvSpPr>
          <p:cNvPr id="444" name="Graphique 2">
            <a:extLst>
              <a:ext uri="{FF2B5EF4-FFF2-40B4-BE49-F238E27FC236}">
                <a16:creationId xmlns:a16="http://schemas.microsoft.com/office/drawing/2014/main" id="{FB8754BC-0738-476F-A33A-EDB5FA2A5ACF}"/>
              </a:ext>
            </a:extLst>
          </p:cNvPr>
          <p:cNvSpPr/>
          <p:nvPr/>
        </p:nvSpPr>
        <p:spPr>
          <a:xfrm>
            <a:off x="3303214" y="6517804"/>
            <a:ext cx="3943" cy="17577"/>
          </a:xfrm>
          <a:custGeom>
            <a:avLst/>
            <a:gdLst>
              <a:gd name="connsiteX0" fmla="*/ 3877 w 3943"/>
              <a:gd name="connsiteY0" fmla="*/ 17402 h 17577"/>
              <a:gd name="connsiteX1" fmla="*/ -66 w 3943"/>
              <a:gd name="connsiteY1" fmla="*/ -120 h 17577"/>
              <a:gd name="connsiteX2" fmla="*/ -66 w 3943"/>
              <a:gd name="connsiteY2" fmla="*/ -120 h 17577"/>
              <a:gd name="connsiteX3" fmla="*/ 3821 w 3943"/>
              <a:gd name="connsiteY3" fmla="*/ 17458 h 17577"/>
            </a:gdLst>
            <a:ahLst/>
            <a:cxnLst>
              <a:cxn ang="0">
                <a:pos x="connsiteX0" y="connsiteY0"/>
              </a:cxn>
              <a:cxn ang="0">
                <a:pos x="connsiteX1" y="connsiteY1"/>
              </a:cxn>
              <a:cxn ang="0">
                <a:pos x="connsiteX2" y="connsiteY2"/>
              </a:cxn>
              <a:cxn ang="0">
                <a:pos x="connsiteX3" y="connsiteY3"/>
              </a:cxn>
            </a:cxnLst>
            <a:rect l="l" t="t" r="r" b="b"/>
            <a:pathLst>
              <a:path w="3943" h="17577">
                <a:moveTo>
                  <a:pt x="3877" y="17402"/>
                </a:moveTo>
                <a:cubicBezTo>
                  <a:pt x="2300" y="11768"/>
                  <a:pt x="948" y="5796"/>
                  <a:pt x="-66" y="-120"/>
                </a:cubicBezTo>
                <a:lnTo>
                  <a:pt x="-66" y="-120"/>
                </a:lnTo>
                <a:cubicBezTo>
                  <a:pt x="948" y="5796"/>
                  <a:pt x="2244" y="11655"/>
                  <a:pt x="3821" y="17458"/>
                </a:cubicBezTo>
                <a:close/>
              </a:path>
            </a:pathLst>
          </a:custGeom>
          <a:solidFill>
            <a:srgbClr val="000000">
              <a:alpha val="10000"/>
            </a:srgbClr>
          </a:solidFill>
          <a:ln w="5633" cap="flat">
            <a:noFill/>
            <a:prstDash val="solid"/>
            <a:miter/>
          </a:ln>
        </p:spPr>
        <p:txBody>
          <a:bodyPr rtlCol="0" anchor="ctr"/>
          <a:lstStyle/>
          <a:p>
            <a:endParaRPr lang="fr-FR"/>
          </a:p>
        </p:txBody>
      </p:sp>
      <p:sp>
        <p:nvSpPr>
          <p:cNvPr id="445" name="Graphique 2">
            <a:extLst>
              <a:ext uri="{FF2B5EF4-FFF2-40B4-BE49-F238E27FC236}">
                <a16:creationId xmlns:a16="http://schemas.microsoft.com/office/drawing/2014/main" id="{FB8754BC-0738-476F-A33A-EDB5FA2A5ACF}"/>
              </a:ext>
            </a:extLst>
          </p:cNvPr>
          <p:cNvSpPr/>
          <p:nvPr/>
        </p:nvSpPr>
        <p:spPr>
          <a:xfrm>
            <a:off x="3303383" y="6516227"/>
            <a:ext cx="17408" cy="20197"/>
          </a:xfrm>
          <a:custGeom>
            <a:avLst/>
            <a:gdLst>
              <a:gd name="connsiteX0" fmla="*/ 3821 w 17408"/>
              <a:gd name="connsiteY0" fmla="*/ 19035 h 20197"/>
              <a:gd name="connsiteX1" fmla="*/ -66 w 17408"/>
              <a:gd name="connsiteY1" fmla="*/ 1457 h 20197"/>
              <a:gd name="connsiteX2" fmla="*/ 12779 w 17408"/>
              <a:gd name="connsiteY2" fmla="*/ -120 h 20197"/>
              <a:gd name="connsiteX3" fmla="*/ 16610 w 17408"/>
              <a:gd name="connsiteY3" fmla="*/ 16106 h 20197"/>
              <a:gd name="connsiteX4" fmla="*/ 16610 w 17408"/>
              <a:gd name="connsiteY4" fmla="*/ 16669 h 20197"/>
              <a:gd name="connsiteX5" fmla="*/ 17343 w 17408"/>
              <a:gd name="connsiteY5" fmla="*/ 19486 h 20197"/>
              <a:gd name="connsiteX6" fmla="*/ 3821 w 17408"/>
              <a:gd name="connsiteY6" fmla="*/ 19035 h 20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408" h="20197">
                <a:moveTo>
                  <a:pt x="3821" y="19035"/>
                </a:moveTo>
                <a:cubicBezTo>
                  <a:pt x="2244" y="13232"/>
                  <a:pt x="948" y="7373"/>
                  <a:pt x="-66" y="1457"/>
                </a:cubicBezTo>
                <a:lnTo>
                  <a:pt x="12779" y="-120"/>
                </a:lnTo>
                <a:cubicBezTo>
                  <a:pt x="13776" y="5345"/>
                  <a:pt x="15055" y="10753"/>
                  <a:pt x="16610" y="16106"/>
                </a:cubicBezTo>
                <a:lnTo>
                  <a:pt x="16610" y="16669"/>
                </a:lnTo>
                <a:cubicBezTo>
                  <a:pt x="16610" y="17571"/>
                  <a:pt x="17061" y="18528"/>
                  <a:pt x="17343" y="19486"/>
                </a:cubicBezTo>
                <a:cubicBezTo>
                  <a:pt x="12863" y="20388"/>
                  <a:pt x="8227" y="20275"/>
                  <a:pt x="3821" y="19035"/>
                </a:cubicBezTo>
                <a:close/>
              </a:path>
            </a:pathLst>
          </a:custGeom>
          <a:solidFill>
            <a:srgbClr val="F2B602"/>
          </a:solidFill>
          <a:ln w="5633" cap="flat">
            <a:noFill/>
            <a:prstDash val="solid"/>
            <a:miter/>
          </a:ln>
        </p:spPr>
        <p:txBody>
          <a:bodyPr rtlCol="0" anchor="ctr"/>
          <a:lstStyle/>
          <a:p>
            <a:endParaRPr lang="fr-FR"/>
          </a:p>
        </p:txBody>
      </p:sp>
      <p:sp>
        <p:nvSpPr>
          <p:cNvPr id="446" name="Graphique 2">
            <a:extLst>
              <a:ext uri="{FF2B5EF4-FFF2-40B4-BE49-F238E27FC236}">
                <a16:creationId xmlns:a16="http://schemas.microsoft.com/office/drawing/2014/main" id="{FB8754BC-0738-476F-A33A-EDB5FA2A5ACF}"/>
              </a:ext>
            </a:extLst>
          </p:cNvPr>
          <p:cNvSpPr/>
          <p:nvPr/>
        </p:nvSpPr>
        <p:spPr>
          <a:xfrm>
            <a:off x="3303383" y="6516227"/>
            <a:ext cx="17408" cy="20197"/>
          </a:xfrm>
          <a:custGeom>
            <a:avLst/>
            <a:gdLst>
              <a:gd name="connsiteX0" fmla="*/ 3821 w 17408"/>
              <a:gd name="connsiteY0" fmla="*/ 19035 h 20197"/>
              <a:gd name="connsiteX1" fmla="*/ -66 w 17408"/>
              <a:gd name="connsiteY1" fmla="*/ 1457 h 20197"/>
              <a:gd name="connsiteX2" fmla="*/ 12779 w 17408"/>
              <a:gd name="connsiteY2" fmla="*/ -120 h 20197"/>
              <a:gd name="connsiteX3" fmla="*/ 16610 w 17408"/>
              <a:gd name="connsiteY3" fmla="*/ 16106 h 20197"/>
              <a:gd name="connsiteX4" fmla="*/ 16610 w 17408"/>
              <a:gd name="connsiteY4" fmla="*/ 16669 h 20197"/>
              <a:gd name="connsiteX5" fmla="*/ 17343 w 17408"/>
              <a:gd name="connsiteY5" fmla="*/ 19486 h 20197"/>
              <a:gd name="connsiteX6" fmla="*/ 3821 w 17408"/>
              <a:gd name="connsiteY6" fmla="*/ 19035 h 20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408" h="20197">
                <a:moveTo>
                  <a:pt x="3821" y="19035"/>
                </a:moveTo>
                <a:cubicBezTo>
                  <a:pt x="2244" y="13232"/>
                  <a:pt x="948" y="7373"/>
                  <a:pt x="-66" y="1457"/>
                </a:cubicBezTo>
                <a:lnTo>
                  <a:pt x="12779" y="-120"/>
                </a:lnTo>
                <a:cubicBezTo>
                  <a:pt x="13776" y="5345"/>
                  <a:pt x="15055" y="10753"/>
                  <a:pt x="16610" y="16106"/>
                </a:cubicBezTo>
                <a:lnTo>
                  <a:pt x="16610" y="16669"/>
                </a:lnTo>
                <a:cubicBezTo>
                  <a:pt x="16610" y="17571"/>
                  <a:pt x="17061" y="18528"/>
                  <a:pt x="17343" y="19486"/>
                </a:cubicBezTo>
                <a:cubicBezTo>
                  <a:pt x="12863" y="20388"/>
                  <a:pt x="8227" y="20275"/>
                  <a:pt x="3821" y="19035"/>
                </a:cubicBezTo>
                <a:close/>
              </a:path>
            </a:pathLst>
          </a:custGeom>
          <a:solidFill>
            <a:srgbClr val="000000">
              <a:alpha val="10000"/>
            </a:srgbClr>
          </a:solidFill>
          <a:ln w="5633" cap="flat">
            <a:noFill/>
            <a:prstDash val="solid"/>
            <a:miter/>
          </a:ln>
        </p:spPr>
        <p:txBody>
          <a:bodyPr rtlCol="0" anchor="ctr"/>
          <a:lstStyle/>
          <a:p>
            <a:endParaRPr lang="fr-FR"/>
          </a:p>
        </p:txBody>
      </p:sp>
      <p:sp>
        <p:nvSpPr>
          <p:cNvPr id="447" name="Graphique 2">
            <a:extLst>
              <a:ext uri="{FF2B5EF4-FFF2-40B4-BE49-F238E27FC236}">
                <a16:creationId xmlns:a16="http://schemas.microsoft.com/office/drawing/2014/main" id="{FB8754BC-0738-476F-A33A-EDB5FA2A5ACF}"/>
              </a:ext>
            </a:extLst>
          </p:cNvPr>
          <p:cNvSpPr/>
          <p:nvPr/>
        </p:nvSpPr>
        <p:spPr>
          <a:xfrm>
            <a:off x="3303158" y="6437352"/>
            <a:ext cx="4056" cy="18141"/>
          </a:xfrm>
          <a:custGeom>
            <a:avLst/>
            <a:gdLst>
              <a:gd name="connsiteX0" fmla="*/ -66 w 4056"/>
              <a:gd name="connsiteY0" fmla="*/ 18021 h 18141"/>
              <a:gd name="connsiteX1" fmla="*/ 3990 w 4056"/>
              <a:gd name="connsiteY1" fmla="*/ -120 h 18141"/>
              <a:gd name="connsiteX2" fmla="*/ 3990 w 4056"/>
              <a:gd name="connsiteY2" fmla="*/ -120 h 18141"/>
              <a:gd name="connsiteX3" fmla="*/ -66 w 4056"/>
              <a:gd name="connsiteY3" fmla="*/ 17909 h 18141"/>
            </a:gdLst>
            <a:ahLst/>
            <a:cxnLst>
              <a:cxn ang="0">
                <a:pos x="connsiteX0" y="connsiteY0"/>
              </a:cxn>
              <a:cxn ang="0">
                <a:pos x="connsiteX1" y="connsiteY1"/>
              </a:cxn>
              <a:cxn ang="0">
                <a:pos x="connsiteX2" y="connsiteY2"/>
              </a:cxn>
              <a:cxn ang="0">
                <a:pos x="connsiteX3" y="connsiteY3"/>
              </a:cxn>
            </a:cxnLst>
            <a:rect l="l" t="t" r="r" b="b"/>
            <a:pathLst>
              <a:path w="4056" h="18141">
                <a:moveTo>
                  <a:pt x="-66" y="18021"/>
                </a:moveTo>
                <a:cubicBezTo>
                  <a:pt x="942" y="11880"/>
                  <a:pt x="2300" y="5852"/>
                  <a:pt x="3990" y="-120"/>
                </a:cubicBezTo>
                <a:lnTo>
                  <a:pt x="3990" y="-120"/>
                </a:lnTo>
                <a:cubicBezTo>
                  <a:pt x="2356" y="5796"/>
                  <a:pt x="1004" y="11824"/>
                  <a:pt x="-66" y="17909"/>
                </a:cubicBezTo>
                <a:close/>
              </a:path>
            </a:pathLst>
          </a:custGeom>
          <a:solidFill>
            <a:srgbClr val="000000">
              <a:alpha val="10000"/>
            </a:srgbClr>
          </a:solidFill>
          <a:ln w="5633" cap="flat">
            <a:noFill/>
            <a:prstDash val="solid"/>
            <a:miter/>
          </a:ln>
        </p:spPr>
        <p:txBody>
          <a:bodyPr rtlCol="0" anchor="ctr"/>
          <a:lstStyle/>
          <a:p>
            <a:endParaRPr lang="fr-FR"/>
          </a:p>
        </p:txBody>
      </p:sp>
      <p:sp>
        <p:nvSpPr>
          <p:cNvPr id="448" name="Graphique 2">
            <a:extLst>
              <a:ext uri="{FF2B5EF4-FFF2-40B4-BE49-F238E27FC236}">
                <a16:creationId xmlns:a16="http://schemas.microsoft.com/office/drawing/2014/main" id="{FB8754BC-0738-476F-A33A-EDB5FA2A5ACF}"/>
              </a:ext>
            </a:extLst>
          </p:cNvPr>
          <p:cNvSpPr/>
          <p:nvPr/>
        </p:nvSpPr>
        <p:spPr>
          <a:xfrm>
            <a:off x="3303496" y="6437408"/>
            <a:ext cx="16789" cy="18028"/>
          </a:xfrm>
          <a:custGeom>
            <a:avLst/>
            <a:gdLst>
              <a:gd name="connsiteX0" fmla="*/ 13286 w 16789"/>
              <a:gd name="connsiteY0" fmla="*/ 16669 h 18028"/>
              <a:gd name="connsiteX1" fmla="*/ -66 w 16789"/>
              <a:gd name="connsiteY1" fmla="*/ 17909 h 18028"/>
              <a:gd name="connsiteX2" fmla="*/ 3990 w 16789"/>
              <a:gd name="connsiteY2" fmla="*/ -120 h 18028"/>
              <a:gd name="connsiteX3" fmla="*/ 16723 w 16789"/>
              <a:gd name="connsiteY3" fmla="*/ 2190 h 18028"/>
              <a:gd name="connsiteX4" fmla="*/ 13286 w 16789"/>
              <a:gd name="connsiteY4" fmla="*/ 16669 h 180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789" h="18028">
                <a:moveTo>
                  <a:pt x="13286" y="16669"/>
                </a:moveTo>
                <a:cubicBezTo>
                  <a:pt x="8802" y="16557"/>
                  <a:pt x="4317" y="16951"/>
                  <a:pt x="-66" y="17909"/>
                </a:cubicBezTo>
                <a:cubicBezTo>
                  <a:pt x="1004" y="11824"/>
                  <a:pt x="2356" y="5796"/>
                  <a:pt x="3990" y="-120"/>
                </a:cubicBezTo>
                <a:lnTo>
                  <a:pt x="16723" y="2190"/>
                </a:lnTo>
                <a:cubicBezTo>
                  <a:pt x="15371" y="6979"/>
                  <a:pt x="14188" y="11824"/>
                  <a:pt x="13286" y="16669"/>
                </a:cubicBezTo>
                <a:close/>
              </a:path>
            </a:pathLst>
          </a:custGeom>
          <a:solidFill>
            <a:srgbClr val="F2B602"/>
          </a:solidFill>
          <a:ln w="5633" cap="flat">
            <a:noFill/>
            <a:prstDash val="solid"/>
            <a:miter/>
          </a:ln>
        </p:spPr>
        <p:txBody>
          <a:bodyPr rtlCol="0" anchor="ctr"/>
          <a:lstStyle/>
          <a:p>
            <a:endParaRPr lang="fr-FR"/>
          </a:p>
        </p:txBody>
      </p:sp>
      <p:sp>
        <p:nvSpPr>
          <p:cNvPr id="449" name="Graphique 2">
            <a:extLst>
              <a:ext uri="{FF2B5EF4-FFF2-40B4-BE49-F238E27FC236}">
                <a16:creationId xmlns:a16="http://schemas.microsoft.com/office/drawing/2014/main" id="{FB8754BC-0738-476F-A33A-EDB5FA2A5ACF}"/>
              </a:ext>
            </a:extLst>
          </p:cNvPr>
          <p:cNvSpPr/>
          <p:nvPr/>
        </p:nvSpPr>
        <p:spPr>
          <a:xfrm>
            <a:off x="3303496" y="6437408"/>
            <a:ext cx="16789" cy="18028"/>
          </a:xfrm>
          <a:custGeom>
            <a:avLst/>
            <a:gdLst>
              <a:gd name="connsiteX0" fmla="*/ 13286 w 16789"/>
              <a:gd name="connsiteY0" fmla="*/ 16669 h 18028"/>
              <a:gd name="connsiteX1" fmla="*/ -66 w 16789"/>
              <a:gd name="connsiteY1" fmla="*/ 17909 h 18028"/>
              <a:gd name="connsiteX2" fmla="*/ 3990 w 16789"/>
              <a:gd name="connsiteY2" fmla="*/ -120 h 18028"/>
              <a:gd name="connsiteX3" fmla="*/ 16723 w 16789"/>
              <a:gd name="connsiteY3" fmla="*/ 2190 h 18028"/>
              <a:gd name="connsiteX4" fmla="*/ 13286 w 16789"/>
              <a:gd name="connsiteY4" fmla="*/ 16669 h 180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789" h="18028">
                <a:moveTo>
                  <a:pt x="13286" y="16669"/>
                </a:moveTo>
                <a:cubicBezTo>
                  <a:pt x="8802" y="16557"/>
                  <a:pt x="4317" y="16951"/>
                  <a:pt x="-66" y="17909"/>
                </a:cubicBezTo>
                <a:cubicBezTo>
                  <a:pt x="1004" y="11824"/>
                  <a:pt x="2356" y="5796"/>
                  <a:pt x="3990" y="-120"/>
                </a:cubicBezTo>
                <a:lnTo>
                  <a:pt x="16723" y="2190"/>
                </a:lnTo>
                <a:cubicBezTo>
                  <a:pt x="15371" y="6979"/>
                  <a:pt x="14188" y="11824"/>
                  <a:pt x="13286" y="16669"/>
                </a:cubicBezTo>
                <a:close/>
              </a:path>
            </a:pathLst>
          </a:custGeom>
          <a:solidFill>
            <a:srgbClr val="000000">
              <a:alpha val="10000"/>
            </a:srgbClr>
          </a:solidFill>
          <a:ln w="5633" cap="flat">
            <a:noFill/>
            <a:prstDash val="solid"/>
            <a:miter/>
          </a:ln>
        </p:spPr>
        <p:txBody>
          <a:bodyPr rtlCol="0" anchor="ctr"/>
          <a:lstStyle/>
          <a:p>
            <a:endParaRPr lang="fr-FR"/>
          </a:p>
        </p:txBody>
      </p:sp>
      <p:sp>
        <p:nvSpPr>
          <p:cNvPr id="450" name="Graphique 2">
            <a:extLst>
              <a:ext uri="{FF2B5EF4-FFF2-40B4-BE49-F238E27FC236}">
                <a16:creationId xmlns:a16="http://schemas.microsoft.com/office/drawing/2014/main" id="{FB8754BC-0738-476F-A33A-EDB5FA2A5ACF}"/>
              </a:ext>
            </a:extLst>
          </p:cNvPr>
          <p:cNvSpPr/>
          <p:nvPr/>
        </p:nvSpPr>
        <p:spPr>
          <a:xfrm>
            <a:off x="3328285" y="6583495"/>
            <a:ext cx="1915" cy="3042"/>
          </a:xfrm>
          <a:custGeom>
            <a:avLst/>
            <a:gdLst>
              <a:gd name="connsiteX0" fmla="*/ 1737 w 1915"/>
              <a:gd name="connsiteY0" fmla="*/ 2810 h 3042"/>
              <a:gd name="connsiteX1" fmla="*/ -66 w 1915"/>
              <a:gd name="connsiteY1" fmla="*/ -120 h 3042"/>
              <a:gd name="connsiteX2" fmla="*/ -66 w 1915"/>
              <a:gd name="connsiteY2" fmla="*/ -120 h 3042"/>
              <a:gd name="connsiteX3" fmla="*/ 1849 w 1915"/>
              <a:gd name="connsiteY3" fmla="*/ 2923 h 3042"/>
            </a:gdLst>
            <a:ahLst/>
            <a:cxnLst>
              <a:cxn ang="0">
                <a:pos x="connsiteX0" y="connsiteY0"/>
              </a:cxn>
              <a:cxn ang="0">
                <a:pos x="connsiteX1" y="connsiteY1"/>
              </a:cxn>
              <a:cxn ang="0">
                <a:pos x="connsiteX2" y="connsiteY2"/>
              </a:cxn>
              <a:cxn ang="0">
                <a:pos x="connsiteX3" y="connsiteY3"/>
              </a:cxn>
            </a:cxnLst>
            <a:rect l="l" t="t" r="r" b="b"/>
            <a:pathLst>
              <a:path w="1915" h="3042">
                <a:moveTo>
                  <a:pt x="1737" y="2810"/>
                </a:moveTo>
                <a:lnTo>
                  <a:pt x="-66" y="-120"/>
                </a:lnTo>
                <a:lnTo>
                  <a:pt x="-66" y="-120"/>
                </a:lnTo>
                <a:cubicBezTo>
                  <a:pt x="610" y="895"/>
                  <a:pt x="1173" y="1908"/>
                  <a:pt x="1849" y="2923"/>
                </a:cubicBezTo>
                <a:close/>
              </a:path>
            </a:pathLst>
          </a:custGeom>
          <a:solidFill>
            <a:srgbClr val="000000">
              <a:alpha val="10000"/>
            </a:srgbClr>
          </a:solidFill>
          <a:ln w="5633" cap="flat">
            <a:noFill/>
            <a:prstDash val="solid"/>
            <a:miter/>
          </a:ln>
        </p:spPr>
        <p:txBody>
          <a:bodyPr rtlCol="0" anchor="ctr"/>
          <a:lstStyle/>
          <a:p>
            <a:endParaRPr lang="fr-FR"/>
          </a:p>
        </p:txBody>
      </p:sp>
      <p:sp>
        <p:nvSpPr>
          <p:cNvPr id="451" name="Graphique 2">
            <a:extLst>
              <a:ext uri="{FF2B5EF4-FFF2-40B4-BE49-F238E27FC236}">
                <a16:creationId xmlns:a16="http://schemas.microsoft.com/office/drawing/2014/main" id="{FB8754BC-0738-476F-A33A-EDB5FA2A5ACF}"/>
              </a:ext>
            </a:extLst>
          </p:cNvPr>
          <p:cNvSpPr/>
          <p:nvPr/>
        </p:nvSpPr>
        <p:spPr>
          <a:xfrm>
            <a:off x="3341299" y="6579552"/>
            <a:ext cx="2140" cy="3154"/>
          </a:xfrm>
          <a:custGeom>
            <a:avLst/>
            <a:gdLst>
              <a:gd name="connsiteX0" fmla="*/ 1962 w 2140"/>
              <a:gd name="connsiteY0" fmla="*/ 2922 h 3154"/>
              <a:gd name="connsiteX1" fmla="*/ -66 w 2140"/>
              <a:gd name="connsiteY1" fmla="*/ -120 h 3154"/>
              <a:gd name="connsiteX2" fmla="*/ -66 w 2140"/>
              <a:gd name="connsiteY2" fmla="*/ -120 h 3154"/>
              <a:gd name="connsiteX3" fmla="*/ 2075 w 2140"/>
              <a:gd name="connsiteY3" fmla="*/ 3035 h 3154"/>
            </a:gdLst>
            <a:ahLst/>
            <a:cxnLst>
              <a:cxn ang="0">
                <a:pos x="connsiteX0" y="connsiteY0"/>
              </a:cxn>
              <a:cxn ang="0">
                <a:pos x="connsiteX1" y="connsiteY1"/>
              </a:cxn>
              <a:cxn ang="0">
                <a:pos x="connsiteX2" y="connsiteY2"/>
              </a:cxn>
              <a:cxn ang="0">
                <a:pos x="connsiteX3" y="connsiteY3"/>
              </a:cxn>
            </a:cxnLst>
            <a:rect l="l" t="t" r="r" b="b"/>
            <a:pathLst>
              <a:path w="2140" h="3154">
                <a:moveTo>
                  <a:pt x="1962" y="2922"/>
                </a:moveTo>
                <a:cubicBezTo>
                  <a:pt x="1286" y="1908"/>
                  <a:pt x="554" y="894"/>
                  <a:pt x="-66" y="-120"/>
                </a:cubicBezTo>
                <a:lnTo>
                  <a:pt x="-66" y="-120"/>
                </a:lnTo>
                <a:cubicBezTo>
                  <a:pt x="610" y="950"/>
                  <a:pt x="1399" y="1965"/>
                  <a:pt x="2075" y="3035"/>
                </a:cubicBezTo>
                <a:close/>
              </a:path>
            </a:pathLst>
          </a:custGeom>
          <a:solidFill>
            <a:srgbClr val="000000">
              <a:alpha val="10000"/>
            </a:srgbClr>
          </a:solidFill>
          <a:ln w="5633" cap="flat">
            <a:noFill/>
            <a:prstDash val="solid"/>
            <a:miter/>
          </a:ln>
        </p:spPr>
        <p:txBody>
          <a:bodyPr rtlCol="0" anchor="ctr"/>
          <a:lstStyle/>
          <a:p>
            <a:endParaRPr lang="fr-FR"/>
          </a:p>
        </p:txBody>
      </p:sp>
      <p:sp>
        <p:nvSpPr>
          <p:cNvPr id="452" name="Graphique 2">
            <a:extLst>
              <a:ext uri="{FF2B5EF4-FFF2-40B4-BE49-F238E27FC236}">
                <a16:creationId xmlns:a16="http://schemas.microsoft.com/office/drawing/2014/main" id="{FB8754BC-0738-476F-A33A-EDB5FA2A5ACF}"/>
              </a:ext>
            </a:extLst>
          </p:cNvPr>
          <p:cNvSpPr/>
          <p:nvPr/>
        </p:nvSpPr>
        <p:spPr>
          <a:xfrm>
            <a:off x="3328059" y="6575270"/>
            <a:ext cx="15042" cy="12281"/>
          </a:xfrm>
          <a:custGeom>
            <a:avLst/>
            <a:gdLst>
              <a:gd name="connsiteX0" fmla="*/ 12948 w 15042"/>
              <a:gd name="connsiteY0" fmla="*/ 3880 h 12281"/>
              <a:gd name="connsiteX1" fmla="*/ 12948 w 15042"/>
              <a:gd name="connsiteY1" fmla="*/ 3880 h 12281"/>
              <a:gd name="connsiteX2" fmla="*/ 12948 w 15042"/>
              <a:gd name="connsiteY2" fmla="*/ 3880 h 12281"/>
              <a:gd name="connsiteX3" fmla="*/ 14976 w 15042"/>
              <a:gd name="connsiteY3" fmla="*/ 6923 h 12281"/>
              <a:gd name="connsiteX4" fmla="*/ 2694 w 15042"/>
              <a:gd name="connsiteY4" fmla="*/ 12162 h 12281"/>
              <a:gd name="connsiteX5" fmla="*/ 1849 w 15042"/>
              <a:gd name="connsiteY5" fmla="*/ 10866 h 12281"/>
              <a:gd name="connsiteX6" fmla="*/ -66 w 15042"/>
              <a:gd name="connsiteY6" fmla="*/ 7824 h 12281"/>
              <a:gd name="connsiteX7" fmla="*/ 10469 w 15042"/>
              <a:gd name="connsiteY7" fmla="*/ -120 h 12281"/>
              <a:gd name="connsiteX8" fmla="*/ 12948 w 15042"/>
              <a:gd name="connsiteY8" fmla="*/ 3880 h 12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042" h="12281">
                <a:moveTo>
                  <a:pt x="12948" y="3880"/>
                </a:moveTo>
                <a:lnTo>
                  <a:pt x="12948" y="3880"/>
                </a:lnTo>
                <a:lnTo>
                  <a:pt x="12948" y="3880"/>
                </a:lnTo>
                <a:cubicBezTo>
                  <a:pt x="13568" y="4894"/>
                  <a:pt x="14300" y="5908"/>
                  <a:pt x="14976" y="6923"/>
                </a:cubicBezTo>
                <a:cubicBezTo>
                  <a:pt x="10672" y="8162"/>
                  <a:pt x="6548" y="9909"/>
                  <a:pt x="2694" y="12162"/>
                </a:cubicBezTo>
                <a:lnTo>
                  <a:pt x="1849" y="10866"/>
                </a:lnTo>
                <a:cubicBezTo>
                  <a:pt x="1173" y="9852"/>
                  <a:pt x="610" y="8838"/>
                  <a:pt x="-66" y="7824"/>
                </a:cubicBezTo>
                <a:lnTo>
                  <a:pt x="10469" y="-120"/>
                </a:lnTo>
                <a:cubicBezTo>
                  <a:pt x="11427" y="1401"/>
                  <a:pt x="12159" y="2641"/>
                  <a:pt x="12948" y="3880"/>
                </a:cubicBezTo>
                <a:close/>
              </a:path>
            </a:pathLst>
          </a:custGeom>
          <a:solidFill>
            <a:srgbClr val="F2B602"/>
          </a:solidFill>
          <a:ln w="5633" cap="flat">
            <a:noFill/>
            <a:prstDash val="solid"/>
            <a:miter/>
          </a:ln>
        </p:spPr>
        <p:txBody>
          <a:bodyPr rtlCol="0" anchor="ctr"/>
          <a:lstStyle/>
          <a:p>
            <a:endParaRPr lang="fr-FR"/>
          </a:p>
        </p:txBody>
      </p:sp>
      <p:sp>
        <p:nvSpPr>
          <p:cNvPr id="453" name="Graphique 2">
            <a:extLst>
              <a:ext uri="{FF2B5EF4-FFF2-40B4-BE49-F238E27FC236}">
                <a16:creationId xmlns:a16="http://schemas.microsoft.com/office/drawing/2014/main" id="{FB8754BC-0738-476F-A33A-EDB5FA2A5ACF}"/>
              </a:ext>
            </a:extLst>
          </p:cNvPr>
          <p:cNvSpPr/>
          <p:nvPr/>
        </p:nvSpPr>
        <p:spPr>
          <a:xfrm>
            <a:off x="3328059" y="6575270"/>
            <a:ext cx="15042" cy="12281"/>
          </a:xfrm>
          <a:custGeom>
            <a:avLst/>
            <a:gdLst>
              <a:gd name="connsiteX0" fmla="*/ 12948 w 15042"/>
              <a:gd name="connsiteY0" fmla="*/ 3880 h 12281"/>
              <a:gd name="connsiteX1" fmla="*/ 12948 w 15042"/>
              <a:gd name="connsiteY1" fmla="*/ 3880 h 12281"/>
              <a:gd name="connsiteX2" fmla="*/ 12948 w 15042"/>
              <a:gd name="connsiteY2" fmla="*/ 3880 h 12281"/>
              <a:gd name="connsiteX3" fmla="*/ 14976 w 15042"/>
              <a:gd name="connsiteY3" fmla="*/ 6923 h 12281"/>
              <a:gd name="connsiteX4" fmla="*/ 2694 w 15042"/>
              <a:gd name="connsiteY4" fmla="*/ 12162 h 12281"/>
              <a:gd name="connsiteX5" fmla="*/ 1849 w 15042"/>
              <a:gd name="connsiteY5" fmla="*/ 10866 h 12281"/>
              <a:gd name="connsiteX6" fmla="*/ -66 w 15042"/>
              <a:gd name="connsiteY6" fmla="*/ 7824 h 12281"/>
              <a:gd name="connsiteX7" fmla="*/ 10469 w 15042"/>
              <a:gd name="connsiteY7" fmla="*/ -120 h 12281"/>
              <a:gd name="connsiteX8" fmla="*/ 12948 w 15042"/>
              <a:gd name="connsiteY8" fmla="*/ 3880 h 12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042" h="12281">
                <a:moveTo>
                  <a:pt x="12948" y="3880"/>
                </a:moveTo>
                <a:lnTo>
                  <a:pt x="12948" y="3880"/>
                </a:lnTo>
                <a:lnTo>
                  <a:pt x="12948" y="3880"/>
                </a:lnTo>
                <a:cubicBezTo>
                  <a:pt x="13568" y="4894"/>
                  <a:pt x="14300" y="5908"/>
                  <a:pt x="14976" y="6923"/>
                </a:cubicBezTo>
                <a:cubicBezTo>
                  <a:pt x="10672" y="8162"/>
                  <a:pt x="6548" y="9909"/>
                  <a:pt x="2694" y="12162"/>
                </a:cubicBezTo>
                <a:lnTo>
                  <a:pt x="1849" y="10866"/>
                </a:lnTo>
                <a:cubicBezTo>
                  <a:pt x="1173" y="9852"/>
                  <a:pt x="610" y="8838"/>
                  <a:pt x="-66" y="7824"/>
                </a:cubicBezTo>
                <a:lnTo>
                  <a:pt x="10469" y="-120"/>
                </a:lnTo>
                <a:cubicBezTo>
                  <a:pt x="11427" y="1401"/>
                  <a:pt x="12159" y="2641"/>
                  <a:pt x="12948" y="3880"/>
                </a:cubicBezTo>
                <a:close/>
              </a:path>
            </a:pathLst>
          </a:custGeom>
          <a:solidFill>
            <a:srgbClr val="000000">
              <a:alpha val="10000"/>
            </a:srgbClr>
          </a:solidFill>
          <a:ln w="5633" cap="flat">
            <a:noFill/>
            <a:prstDash val="solid"/>
            <a:miter/>
          </a:ln>
        </p:spPr>
        <p:txBody>
          <a:bodyPr rtlCol="0" anchor="ctr"/>
          <a:lstStyle/>
          <a:p>
            <a:endParaRPr lang="fr-FR"/>
          </a:p>
        </p:txBody>
      </p:sp>
      <p:sp>
        <p:nvSpPr>
          <p:cNvPr id="454" name="Graphique 2">
            <a:extLst>
              <a:ext uri="{FF2B5EF4-FFF2-40B4-BE49-F238E27FC236}">
                <a16:creationId xmlns:a16="http://schemas.microsoft.com/office/drawing/2014/main" id="{FB8754BC-0738-476F-A33A-EDB5FA2A5ACF}"/>
              </a:ext>
            </a:extLst>
          </p:cNvPr>
          <p:cNvSpPr/>
          <p:nvPr/>
        </p:nvSpPr>
        <p:spPr>
          <a:xfrm>
            <a:off x="3378088" y="6620172"/>
            <a:ext cx="6760" cy="5127"/>
          </a:xfrm>
          <a:custGeom>
            <a:avLst/>
            <a:gdLst>
              <a:gd name="connsiteX0" fmla="*/ -10 w 6760"/>
              <a:gd name="connsiteY0" fmla="*/ -63 h 5127"/>
              <a:gd name="connsiteX1" fmla="*/ 6695 w 6760"/>
              <a:gd name="connsiteY1" fmla="*/ 5007 h 5127"/>
              <a:gd name="connsiteX2" fmla="*/ 6695 w 6760"/>
              <a:gd name="connsiteY2" fmla="*/ 5007 h 5127"/>
              <a:gd name="connsiteX3" fmla="*/ -66 w 6760"/>
              <a:gd name="connsiteY3" fmla="*/ -120 h 5127"/>
            </a:gdLst>
            <a:ahLst/>
            <a:cxnLst>
              <a:cxn ang="0">
                <a:pos x="connsiteX0" y="connsiteY0"/>
              </a:cxn>
              <a:cxn ang="0">
                <a:pos x="connsiteX1" y="connsiteY1"/>
              </a:cxn>
              <a:cxn ang="0">
                <a:pos x="connsiteX2" y="connsiteY2"/>
              </a:cxn>
              <a:cxn ang="0">
                <a:pos x="connsiteX3" y="connsiteY3"/>
              </a:cxn>
            </a:cxnLst>
            <a:rect l="l" t="t" r="r" b="b"/>
            <a:pathLst>
              <a:path w="6760" h="5127">
                <a:moveTo>
                  <a:pt x="-10" y="-63"/>
                </a:moveTo>
                <a:cubicBezTo>
                  <a:pt x="2187" y="1683"/>
                  <a:pt x="4441" y="3373"/>
                  <a:pt x="6695" y="5007"/>
                </a:cubicBezTo>
                <a:lnTo>
                  <a:pt x="6695" y="5007"/>
                </a:lnTo>
                <a:cubicBezTo>
                  <a:pt x="4385" y="3373"/>
                  <a:pt x="2131" y="1627"/>
                  <a:pt x="-66" y="-120"/>
                </a:cubicBezTo>
                <a:close/>
              </a:path>
            </a:pathLst>
          </a:custGeom>
          <a:solidFill>
            <a:srgbClr val="000000">
              <a:alpha val="10000"/>
            </a:srgbClr>
          </a:solidFill>
          <a:ln w="5633" cap="flat">
            <a:noFill/>
            <a:prstDash val="solid"/>
            <a:miter/>
          </a:ln>
        </p:spPr>
        <p:txBody>
          <a:bodyPr rtlCol="0" anchor="ctr"/>
          <a:lstStyle/>
          <a:p>
            <a:endParaRPr lang="fr-FR"/>
          </a:p>
        </p:txBody>
      </p:sp>
      <p:sp>
        <p:nvSpPr>
          <p:cNvPr id="455" name="Graphique 2">
            <a:extLst>
              <a:ext uri="{FF2B5EF4-FFF2-40B4-BE49-F238E27FC236}">
                <a16:creationId xmlns:a16="http://schemas.microsoft.com/office/drawing/2014/main" id="{FB8754BC-0738-476F-A33A-EDB5FA2A5ACF}"/>
              </a:ext>
            </a:extLst>
          </p:cNvPr>
          <p:cNvSpPr/>
          <p:nvPr/>
        </p:nvSpPr>
        <p:spPr>
          <a:xfrm>
            <a:off x="3377356" y="6620172"/>
            <a:ext cx="9148" cy="21296"/>
          </a:xfrm>
          <a:custGeom>
            <a:avLst/>
            <a:gdLst>
              <a:gd name="connsiteX0" fmla="*/ -66 w 9148"/>
              <a:gd name="connsiteY0" fmla="*/ 15599 h 21296"/>
              <a:gd name="connsiteX1" fmla="*/ 722 w 9148"/>
              <a:gd name="connsiteY1" fmla="*/ -120 h 21296"/>
              <a:gd name="connsiteX2" fmla="*/ 7483 w 9148"/>
              <a:gd name="connsiteY2" fmla="*/ 5007 h 21296"/>
              <a:gd name="connsiteX3" fmla="*/ 8216 w 9148"/>
              <a:gd name="connsiteY3" fmla="*/ 21176 h 21296"/>
              <a:gd name="connsiteX4" fmla="*/ -66 w 9148"/>
              <a:gd name="connsiteY4" fmla="*/ 15599 h 212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48" h="21296">
                <a:moveTo>
                  <a:pt x="-66" y="15599"/>
                </a:moveTo>
                <a:lnTo>
                  <a:pt x="722" y="-120"/>
                </a:lnTo>
                <a:cubicBezTo>
                  <a:pt x="2920" y="1627"/>
                  <a:pt x="5173" y="3373"/>
                  <a:pt x="7483" y="5007"/>
                </a:cubicBezTo>
                <a:cubicBezTo>
                  <a:pt x="9325" y="10190"/>
                  <a:pt x="9585" y="15824"/>
                  <a:pt x="8216" y="21176"/>
                </a:cubicBezTo>
                <a:cubicBezTo>
                  <a:pt x="5399" y="19373"/>
                  <a:pt x="2638" y="17514"/>
                  <a:pt x="-66" y="15599"/>
                </a:cubicBezTo>
                <a:close/>
              </a:path>
            </a:pathLst>
          </a:custGeom>
          <a:solidFill>
            <a:srgbClr val="F2B602"/>
          </a:solidFill>
          <a:ln w="5633" cap="flat">
            <a:noFill/>
            <a:prstDash val="solid"/>
            <a:miter/>
          </a:ln>
        </p:spPr>
        <p:txBody>
          <a:bodyPr rtlCol="0" anchor="ctr"/>
          <a:lstStyle/>
          <a:p>
            <a:endParaRPr lang="fr-FR"/>
          </a:p>
        </p:txBody>
      </p:sp>
      <p:sp>
        <p:nvSpPr>
          <p:cNvPr id="456" name="Graphique 2">
            <a:extLst>
              <a:ext uri="{FF2B5EF4-FFF2-40B4-BE49-F238E27FC236}">
                <a16:creationId xmlns:a16="http://schemas.microsoft.com/office/drawing/2014/main" id="{FB8754BC-0738-476F-A33A-EDB5FA2A5ACF}"/>
              </a:ext>
            </a:extLst>
          </p:cNvPr>
          <p:cNvSpPr/>
          <p:nvPr/>
        </p:nvSpPr>
        <p:spPr>
          <a:xfrm>
            <a:off x="3377356" y="6620172"/>
            <a:ext cx="9148" cy="21296"/>
          </a:xfrm>
          <a:custGeom>
            <a:avLst/>
            <a:gdLst>
              <a:gd name="connsiteX0" fmla="*/ -66 w 9148"/>
              <a:gd name="connsiteY0" fmla="*/ 15599 h 21296"/>
              <a:gd name="connsiteX1" fmla="*/ 722 w 9148"/>
              <a:gd name="connsiteY1" fmla="*/ -120 h 21296"/>
              <a:gd name="connsiteX2" fmla="*/ 7483 w 9148"/>
              <a:gd name="connsiteY2" fmla="*/ 5007 h 21296"/>
              <a:gd name="connsiteX3" fmla="*/ 8216 w 9148"/>
              <a:gd name="connsiteY3" fmla="*/ 21176 h 21296"/>
              <a:gd name="connsiteX4" fmla="*/ -66 w 9148"/>
              <a:gd name="connsiteY4" fmla="*/ 15599 h 212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48" h="21296">
                <a:moveTo>
                  <a:pt x="-66" y="15599"/>
                </a:moveTo>
                <a:lnTo>
                  <a:pt x="722" y="-120"/>
                </a:lnTo>
                <a:cubicBezTo>
                  <a:pt x="2920" y="1627"/>
                  <a:pt x="5173" y="3373"/>
                  <a:pt x="7483" y="5007"/>
                </a:cubicBezTo>
                <a:cubicBezTo>
                  <a:pt x="9325" y="10190"/>
                  <a:pt x="9585" y="15824"/>
                  <a:pt x="8216" y="21176"/>
                </a:cubicBezTo>
                <a:cubicBezTo>
                  <a:pt x="5399" y="19373"/>
                  <a:pt x="2638" y="17514"/>
                  <a:pt x="-66" y="15599"/>
                </a:cubicBezTo>
                <a:close/>
              </a:path>
            </a:pathLst>
          </a:custGeom>
          <a:solidFill>
            <a:srgbClr val="000000">
              <a:alpha val="10000"/>
            </a:srgbClr>
          </a:solidFill>
          <a:ln w="5633" cap="flat">
            <a:noFill/>
            <a:prstDash val="solid"/>
            <a:miter/>
          </a:ln>
        </p:spPr>
        <p:txBody>
          <a:bodyPr rtlCol="0" anchor="ctr"/>
          <a:lstStyle/>
          <a:p>
            <a:endParaRPr lang="fr-FR"/>
          </a:p>
        </p:txBody>
      </p:sp>
      <p:sp>
        <p:nvSpPr>
          <p:cNvPr id="457" name="Graphique 2">
            <a:extLst>
              <a:ext uri="{FF2B5EF4-FFF2-40B4-BE49-F238E27FC236}">
                <a16:creationId xmlns:a16="http://schemas.microsoft.com/office/drawing/2014/main" id="{FB8754BC-0738-476F-A33A-EDB5FA2A5ACF}"/>
              </a:ext>
            </a:extLst>
          </p:cNvPr>
          <p:cNvSpPr/>
          <p:nvPr/>
        </p:nvSpPr>
        <p:spPr>
          <a:xfrm>
            <a:off x="3412512" y="6641243"/>
            <a:ext cx="9971" cy="4225"/>
          </a:xfrm>
          <a:custGeom>
            <a:avLst/>
            <a:gdLst>
              <a:gd name="connsiteX0" fmla="*/ -66 w 9971"/>
              <a:gd name="connsiteY0" fmla="*/ -120 h 4225"/>
              <a:gd name="connsiteX1" fmla="*/ 9906 w 9971"/>
              <a:gd name="connsiteY1" fmla="*/ 4106 h 4225"/>
              <a:gd name="connsiteX2" fmla="*/ 9906 w 9971"/>
              <a:gd name="connsiteY2" fmla="*/ 4106 h 4225"/>
              <a:gd name="connsiteX3" fmla="*/ 46 w 9971"/>
              <a:gd name="connsiteY3" fmla="*/ -120 h 4225"/>
            </a:gdLst>
            <a:ahLst/>
            <a:cxnLst>
              <a:cxn ang="0">
                <a:pos x="connsiteX0" y="connsiteY0"/>
              </a:cxn>
              <a:cxn ang="0">
                <a:pos x="connsiteX1" y="connsiteY1"/>
              </a:cxn>
              <a:cxn ang="0">
                <a:pos x="connsiteX2" y="connsiteY2"/>
              </a:cxn>
              <a:cxn ang="0">
                <a:pos x="connsiteX3" y="connsiteY3"/>
              </a:cxn>
            </a:cxnLst>
            <a:rect l="l" t="t" r="r" b="b"/>
            <a:pathLst>
              <a:path w="9971" h="4225">
                <a:moveTo>
                  <a:pt x="-66" y="-120"/>
                </a:moveTo>
                <a:cubicBezTo>
                  <a:pt x="3201" y="1345"/>
                  <a:pt x="6525" y="2810"/>
                  <a:pt x="9906" y="4106"/>
                </a:cubicBezTo>
                <a:lnTo>
                  <a:pt x="9906" y="4106"/>
                </a:lnTo>
                <a:cubicBezTo>
                  <a:pt x="6582" y="2810"/>
                  <a:pt x="3314" y="1401"/>
                  <a:pt x="46" y="-120"/>
                </a:cubicBezTo>
                <a:close/>
              </a:path>
            </a:pathLst>
          </a:custGeom>
          <a:solidFill>
            <a:srgbClr val="000000">
              <a:alpha val="10000"/>
            </a:srgbClr>
          </a:solidFill>
          <a:ln w="5633" cap="flat">
            <a:noFill/>
            <a:prstDash val="solid"/>
            <a:miter/>
          </a:ln>
        </p:spPr>
        <p:txBody>
          <a:bodyPr rtlCol="0" anchor="ctr"/>
          <a:lstStyle/>
          <a:p>
            <a:endParaRPr lang="fr-FR"/>
          </a:p>
        </p:txBody>
      </p:sp>
      <p:sp>
        <p:nvSpPr>
          <p:cNvPr id="458" name="Graphique 2">
            <a:extLst>
              <a:ext uri="{FF2B5EF4-FFF2-40B4-BE49-F238E27FC236}">
                <a16:creationId xmlns:a16="http://schemas.microsoft.com/office/drawing/2014/main" id="{FB8754BC-0738-476F-A33A-EDB5FA2A5ACF}"/>
              </a:ext>
            </a:extLst>
          </p:cNvPr>
          <p:cNvSpPr/>
          <p:nvPr/>
        </p:nvSpPr>
        <p:spPr>
          <a:xfrm>
            <a:off x="3409357" y="6641412"/>
            <a:ext cx="13014" cy="16112"/>
          </a:xfrm>
          <a:custGeom>
            <a:avLst/>
            <a:gdLst>
              <a:gd name="connsiteX0" fmla="*/ 12948 w 13014"/>
              <a:gd name="connsiteY0" fmla="*/ 4106 h 16112"/>
              <a:gd name="connsiteX1" fmla="*/ 9230 w 13014"/>
              <a:gd name="connsiteY1" fmla="*/ 11993 h 16112"/>
              <a:gd name="connsiteX2" fmla="*/ 7990 w 13014"/>
              <a:gd name="connsiteY2" fmla="*/ 15993 h 16112"/>
              <a:gd name="connsiteX3" fmla="*/ -66 w 13014"/>
              <a:gd name="connsiteY3" fmla="*/ 12613 h 16112"/>
              <a:gd name="connsiteX4" fmla="*/ 3089 w 13014"/>
              <a:gd name="connsiteY4" fmla="*/ -120 h 16112"/>
              <a:gd name="connsiteX5" fmla="*/ 12948 w 13014"/>
              <a:gd name="connsiteY5" fmla="*/ 4106 h 16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014" h="16112">
                <a:moveTo>
                  <a:pt x="12948" y="4106"/>
                </a:moveTo>
                <a:cubicBezTo>
                  <a:pt x="11483" y="6641"/>
                  <a:pt x="10238" y="9289"/>
                  <a:pt x="9230" y="11993"/>
                </a:cubicBezTo>
                <a:cubicBezTo>
                  <a:pt x="8734" y="13289"/>
                  <a:pt x="8317" y="14641"/>
                  <a:pt x="7990" y="15993"/>
                </a:cubicBezTo>
                <a:cubicBezTo>
                  <a:pt x="5286" y="14923"/>
                  <a:pt x="2356" y="13796"/>
                  <a:pt x="-66" y="12613"/>
                </a:cubicBezTo>
                <a:cubicBezTo>
                  <a:pt x="1483" y="8500"/>
                  <a:pt x="2542" y="4218"/>
                  <a:pt x="3089" y="-120"/>
                </a:cubicBezTo>
                <a:cubicBezTo>
                  <a:pt x="6413" y="1232"/>
                  <a:pt x="9624" y="2810"/>
                  <a:pt x="12948" y="4106"/>
                </a:cubicBezTo>
                <a:close/>
              </a:path>
            </a:pathLst>
          </a:custGeom>
          <a:solidFill>
            <a:srgbClr val="F2B602"/>
          </a:solidFill>
          <a:ln w="5633" cap="flat">
            <a:noFill/>
            <a:prstDash val="solid"/>
            <a:miter/>
          </a:ln>
        </p:spPr>
        <p:txBody>
          <a:bodyPr rtlCol="0" anchor="ctr"/>
          <a:lstStyle/>
          <a:p>
            <a:endParaRPr lang="fr-FR"/>
          </a:p>
        </p:txBody>
      </p:sp>
      <p:sp>
        <p:nvSpPr>
          <p:cNvPr id="459" name="Graphique 2">
            <a:extLst>
              <a:ext uri="{FF2B5EF4-FFF2-40B4-BE49-F238E27FC236}">
                <a16:creationId xmlns:a16="http://schemas.microsoft.com/office/drawing/2014/main" id="{FB8754BC-0738-476F-A33A-EDB5FA2A5ACF}"/>
              </a:ext>
            </a:extLst>
          </p:cNvPr>
          <p:cNvSpPr/>
          <p:nvPr/>
        </p:nvSpPr>
        <p:spPr>
          <a:xfrm>
            <a:off x="3409357" y="6641412"/>
            <a:ext cx="13014" cy="16112"/>
          </a:xfrm>
          <a:custGeom>
            <a:avLst/>
            <a:gdLst>
              <a:gd name="connsiteX0" fmla="*/ 12948 w 13014"/>
              <a:gd name="connsiteY0" fmla="*/ 4106 h 16112"/>
              <a:gd name="connsiteX1" fmla="*/ 9230 w 13014"/>
              <a:gd name="connsiteY1" fmla="*/ 11993 h 16112"/>
              <a:gd name="connsiteX2" fmla="*/ 7990 w 13014"/>
              <a:gd name="connsiteY2" fmla="*/ 15993 h 16112"/>
              <a:gd name="connsiteX3" fmla="*/ -66 w 13014"/>
              <a:gd name="connsiteY3" fmla="*/ 12613 h 16112"/>
              <a:gd name="connsiteX4" fmla="*/ 3089 w 13014"/>
              <a:gd name="connsiteY4" fmla="*/ -120 h 16112"/>
              <a:gd name="connsiteX5" fmla="*/ 12948 w 13014"/>
              <a:gd name="connsiteY5" fmla="*/ 4106 h 16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014" h="16112">
                <a:moveTo>
                  <a:pt x="12948" y="4106"/>
                </a:moveTo>
                <a:cubicBezTo>
                  <a:pt x="11483" y="6641"/>
                  <a:pt x="10238" y="9289"/>
                  <a:pt x="9230" y="11993"/>
                </a:cubicBezTo>
                <a:cubicBezTo>
                  <a:pt x="8734" y="13289"/>
                  <a:pt x="8317" y="14641"/>
                  <a:pt x="7990" y="15993"/>
                </a:cubicBezTo>
                <a:cubicBezTo>
                  <a:pt x="5286" y="14923"/>
                  <a:pt x="2356" y="13796"/>
                  <a:pt x="-66" y="12613"/>
                </a:cubicBezTo>
                <a:cubicBezTo>
                  <a:pt x="1483" y="8500"/>
                  <a:pt x="2542" y="4218"/>
                  <a:pt x="3089" y="-120"/>
                </a:cubicBezTo>
                <a:cubicBezTo>
                  <a:pt x="6413" y="1232"/>
                  <a:pt x="9624" y="2810"/>
                  <a:pt x="12948" y="4106"/>
                </a:cubicBezTo>
                <a:close/>
              </a:path>
            </a:pathLst>
          </a:custGeom>
          <a:solidFill>
            <a:srgbClr val="000000">
              <a:alpha val="10000"/>
            </a:srgbClr>
          </a:solidFill>
          <a:ln w="5633" cap="flat">
            <a:noFill/>
            <a:prstDash val="solid"/>
            <a:miter/>
          </a:ln>
        </p:spPr>
        <p:txBody>
          <a:bodyPr rtlCol="0" anchor="ctr"/>
          <a:lstStyle/>
          <a:p>
            <a:endParaRPr lang="fr-FR"/>
          </a:p>
        </p:txBody>
      </p:sp>
      <p:sp>
        <p:nvSpPr>
          <p:cNvPr id="460" name="Graphique 2">
            <a:extLst>
              <a:ext uri="{FF2B5EF4-FFF2-40B4-BE49-F238E27FC236}">
                <a16:creationId xmlns:a16="http://schemas.microsoft.com/office/drawing/2014/main" id="{FB8754BC-0738-476F-A33A-EDB5FA2A5ACF}"/>
              </a:ext>
            </a:extLst>
          </p:cNvPr>
          <p:cNvSpPr/>
          <p:nvPr/>
        </p:nvSpPr>
        <p:spPr>
          <a:xfrm>
            <a:off x="3412512" y="6641243"/>
            <a:ext cx="5633" cy="5633"/>
          </a:xfrm>
          <a:custGeom>
            <a:avLst/>
            <a:gdLst>
              <a:gd name="connsiteX0" fmla="*/ -66 w 5633"/>
              <a:gd name="connsiteY0" fmla="*/ -120 h 5633"/>
              <a:gd name="connsiteX1" fmla="*/ -66 w 5633"/>
              <a:gd name="connsiteY1" fmla="*/ -120 h 5633"/>
              <a:gd name="connsiteX2" fmla="*/ -66 w 5633"/>
              <a:gd name="connsiteY2" fmla="*/ -120 h 5633"/>
              <a:gd name="connsiteX3" fmla="*/ -66 w 5633"/>
              <a:gd name="connsiteY3" fmla="*/ -120 h 5633"/>
            </a:gdLst>
            <a:ahLst/>
            <a:cxnLst>
              <a:cxn ang="0">
                <a:pos x="connsiteX0" y="connsiteY0"/>
              </a:cxn>
              <a:cxn ang="0">
                <a:pos x="connsiteX1" y="connsiteY1"/>
              </a:cxn>
              <a:cxn ang="0">
                <a:pos x="connsiteX2" y="connsiteY2"/>
              </a:cxn>
              <a:cxn ang="0">
                <a:pos x="connsiteX3" y="connsiteY3"/>
              </a:cxn>
            </a:cxnLst>
            <a:rect l="l" t="t" r="r" b="b"/>
            <a:pathLst>
              <a:path w="5633" h="5633">
                <a:moveTo>
                  <a:pt x="-66" y="-120"/>
                </a:moveTo>
                <a:lnTo>
                  <a:pt x="-66" y="-120"/>
                </a:lnTo>
                <a:lnTo>
                  <a:pt x="-66" y="-120"/>
                </a:lnTo>
                <a:lnTo>
                  <a:pt x="-66" y="-120"/>
                </a:lnTo>
                <a:close/>
              </a:path>
            </a:pathLst>
          </a:custGeom>
          <a:solidFill>
            <a:srgbClr val="F2B602"/>
          </a:solidFill>
          <a:ln w="5633" cap="flat">
            <a:noFill/>
            <a:prstDash val="solid"/>
            <a:miter/>
          </a:ln>
        </p:spPr>
        <p:txBody>
          <a:bodyPr rtlCol="0" anchor="ctr"/>
          <a:lstStyle/>
          <a:p>
            <a:endParaRPr lang="fr-FR"/>
          </a:p>
        </p:txBody>
      </p:sp>
      <p:sp>
        <p:nvSpPr>
          <p:cNvPr id="461" name="Graphique 2">
            <a:extLst>
              <a:ext uri="{FF2B5EF4-FFF2-40B4-BE49-F238E27FC236}">
                <a16:creationId xmlns:a16="http://schemas.microsoft.com/office/drawing/2014/main" id="{FB8754BC-0738-476F-A33A-EDB5FA2A5ACF}"/>
              </a:ext>
            </a:extLst>
          </p:cNvPr>
          <p:cNvSpPr/>
          <p:nvPr/>
        </p:nvSpPr>
        <p:spPr>
          <a:xfrm>
            <a:off x="3412512" y="6641243"/>
            <a:ext cx="5633" cy="5633"/>
          </a:xfrm>
          <a:custGeom>
            <a:avLst/>
            <a:gdLst>
              <a:gd name="connsiteX0" fmla="*/ -66 w 5633"/>
              <a:gd name="connsiteY0" fmla="*/ -120 h 5633"/>
              <a:gd name="connsiteX1" fmla="*/ -66 w 5633"/>
              <a:gd name="connsiteY1" fmla="*/ -120 h 5633"/>
              <a:gd name="connsiteX2" fmla="*/ -66 w 5633"/>
              <a:gd name="connsiteY2" fmla="*/ -120 h 5633"/>
              <a:gd name="connsiteX3" fmla="*/ -66 w 5633"/>
              <a:gd name="connsiteY3" fmla="*/ -120 h 5633"/>
            </a:gdLst>
            <a:ahLst/>
            <a:cxnLst>
              <a:cxn ang="0">
                <a:pos x="connsiteX0" y="connsiteY0"/>
              </a:cxn>
              <a:cxn ang="0">
                <a:pos x="connsiteX1" y="connsiteY1"/>
              </a:cxn>
              <a:cxn ang="0">
                <a:pos x="connsiteX2" y="connsiteY2"/>
              </a:cxn>
              <a:cxn ang="0">
                <a:pos x="connsiteX3" y="connsiteY3"/>
              </a:cxn>
            </a:cxnLst>
            <a:rect l="l" t="t" r="r" b="b"/>
            <a:pathLst>
              <a:path w="5633" h="5633">
                <a:moveTo>
                  <a:pt x="-66" y="-120"/>
                </a:moveTo>
                <a:lnTo>
                  <a:pt x="-66" y="-120"/>
                </a:lnTo>
                <a:lnTo>
                  <a:pt x="-66" y="-120"/>
                </a:lnTo>
                <a:lnTo>
                  <a:pt x="-66" y="-120"/>
                </a:lnTo>
                <a:close/>
              </a:path>
            </a:pathLst>
          </a:custGeom>
          <a:solidFill>
            <a:srgbClr val="000000">
              <a:alpha val="10000"/>
            </a:srgbClr>
          </a:solidFill>
          <a:ln w="5633" cap="flat">
            <a:noFill/>
            <a:prstDash val="solid"/>
            <a:miter/>
          </a:ln>
        </p:spPr>
        <p:txBody>
          <a:bodyPr rtlCol="0" anchor="ctr"/>
          <a:lstStyle/>
          <a:p>
            <a:endParaRPr lang="fr-FR"/>
          </a:p>
        </p:txBody>
      </p:sp>
      <p:sp>
        <p:nvSpPr>
          <p:cNvPr id="462" name="Graphique 2">
            <a:extLst>
              <a:ext uri="{FF2B5EF4-FFF2-40B4-BE49-F238E27FC236}">
                <a16:creationId xmlns:a16="http://schemas.microsoft.com/office/drawing/2014/main" id="{FB8754BC-0738-476F-A33A-EDB5FA2A5ACF}"/>
              </a:ext>
            </a:extLst>
          </p:cNvPr>
          <p:cNvSpPr/>
          <p:nvPr/>
        </p:nvSpPr>
        <p:spPr>
          <a:xfrm>
            <a:off x="3409075" y="6641299"/>
            <a:ext cx="3211" cy="12732"/>
          </a:xfrm>
          <a:custGeom>
            <a:avLst/>
            <a:gdLst>
              <a:gd name="connsiteX0" fmla="*/ 216 w 3211"/>
              <a:gd name="connsiteY0" fmla="*/ 12613 h 12732"/>
              <a:gd name="connsiteX1" fmla="*/ -66 w 3211"/>
              <a:gd name="connsiteY1" fmla="*/ 12613 h 12732"/>
              <a:gd name="connsiteX2" fmla="*/ 3145 w 3211"/>
              <a:gd name="connsiteY2" fmla="*/ -120 h 12732"/>
              <a:gd name="connsiteX3" fmla="*/ 3145 w 3211"/>
              <a:gd name="connsiteY3" fmla="*/ -120 h 12732"/>
              <a:gd name="connsiteX4" fmla="*/ 216 w 3211"/>
              <a:gd name="connsiteY4" fmla="*/ 12613 h 127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11" h="12732">
                <a:moveTo>
                  <a:pt x="216" y="12613"/>
                </a:moveTo>
                <a:lnTo>
                  <a:pt x="-66" y="12613"/>
                </a:lnTo>
                <a:cubicBezTo>
                  <a:pt x="1539" y="8500"/>
                  <a:pt x="2616" y="4218"/>
                  <a:pt x="3145" y="-120"/>
                </a:cubicBezTo>
                <a:lnTo>
                  <a:pt x="3145" y="-120"/>
                </a:lnTo>
                <a:cubicBezTo>
                  <a:pt x="2672" y="4218"/>
                  <a:pt x="1692" y="8500"/>
                  <a:pt x="216" y="12613"/>
                </a:cubicBezTo>
                <a:close/>
              </a:path>
            </a:pathLst>
          </a:custGeom>
          <a:solidFill>
            <a:srgbClr val="F2B602"/>
          </a:solidFill>
          <a:ln w="5633" cap="flat">
            <a:noFill/>
            <a:prstDash val="solid"/>
            <a:miter/>
          </a:ln>
        </p:spPr>
        <p:txBody>
          <a:bodyPr rtlCol="0" anchor="ctr"/>
          <a:lstStyle/>
          <a:p>
            <a:endParaRPr lang="fr-FR"/>
          </a:p>
        </p:txBody>
      </p:sp>
      <p:sp>
        <p:nvSpPr>
          <p:cNvPr id="463" name="Graphique 2">
            <a:extLst>
              <a:ext uri="{FF2B5EF4-FFF2-40B4-BE49-F238E27FC236}">
                <a16:creationId xmlns:a16="http://schemas.microsoft.com/office/drawing/2014/main" id="{FB8754BC-0738-476F-A33A-EDB5FA2A5ACF}"/>
              </a:ext>
            </a:extLst>
          </p:cNvPr>
          <p:cNvSpPr/>
          <p:nvPr/>
        </p:nvSpPr>
        <p:spPr>
          <a:xfrm>
            <a:off x="3409075" y="6641299"/>
            <a:ext cx="3211" cy="12732"/>
          </a:xfrm>
          <a:custGeom>
            <a:avLst/>
            <a:gdLst>
              <a:gd name="connsiteX0" fmla="*/ 216 w 3211"/>
              <a:gd name="connsiteY0" fmla="*/ 12613 h 12732"/>
              <a:gd name="connsiteX1" fmla="*/ -66 w 3211"/>
              <a:gd name="connsiteY1" fmla="*/ 12613 h 12732"/>
              <a:gd name="connsiteX2" fmla="*/ 3145 w 3211"/>
              <a:gd name="connsiteY2" fmla="*/ -120 h 12732"/>
              <a:gd name="connsiteX3" fmla="*/ 3145 w 3211"/>
              <a:gd name="connsiteY3" fmla="*/ -120 h 12732"/>
              <a:gd name="connsiteX4" fmla="*/ 216 w 3211"/>
              <a:gd name="connsiteY4" fmla="*/ 12613 h 127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11" h="12732">
                <a:moveTo>
                  <a:pt x="216" y="12613"/>
                </a:moveTo>
                <a:lnTo>
                  <a:pt x="-66" y="12613"/>
                </a:lnTo>
                <a:cubicBezTo>
                  <a:pt x="1539" y="8500"/>
                  <a:pt x="2616" y="4218"/>
                  <a:pt x="3145" y="-120"/>
                </a:cubicBezTo>
                <a:lnTo>
                  <a:pt x="3145" y="-120"/>
                </a:lnTo>
                <a:cubicBezTo>
                  <a:pt x="2672" y="4218"/>
                  <a:pt x="1692" y="8500"/>
                  <a:pt x="216" y="12613"/>
                </a:cubicBezTo>
                <a:close/>
              </a:path>
            </a:pathLst>
          </a:custGeom>
          <a:solidFill>
            <a:srgbClr val="000000">
              <a:alpha val="10000"/>
            </a:srgbClr>
          </a:solidFill>
          <a:ln w="5633" cap="flat">
            <a:noFill/>
            <a:prstDash val="solid"/>
            <a:miter/>
          </a:ln>
        </p:spPr>
        <p:txBody>
          <a:bodyPr rtlCol="0" anchor="ctr"/>
          <a:lstStyle/>
          <a:p>
            <a:endParaRPr lang="fr-FR"/>
          </a:p>
        </p:txBody>
      </p:sp>
      <p:sp>
        <p:nvSpPr>
          <p:cNvPr id="464" name="Graphique 2">
            <a:extLst>
              <a:ext uri="{FF2B5EF4-FFF2-40B4-BE49-F238E27FC236}">
                <a16:creationId xmlns:a16="http://schemas.microsoft.com/office/drawing/2014/main" id="{FB8754BC-0738-476F-A33A-EDB5FA2A5ACF}"/>
              </a:ext>
            </a:extLst>
          </p:cNvPr>
          <p:cNvSpPr/>
          <p:nvPr/>
        </p:nvSpPr>
        <p:spPr>
          <a:xfrm>
            <a:off x="3487330" y="6656905"/>
            <a:ext cx="5633" cy="5633"/>
          </a:xfrm>
          <a:custGeom>
            <a:avLst/>
            <a:gdLst>
              <a:gd name="connsiteX0" fmla="*/ 5568 w 5633"/>
              <a:gd name="connsiteY0" fmla="*/ -120 h 5633"/>
              <a:gd name="connsiteX1" fmla="*/ 5568 w 5633"/>
              <a:gd name="connsiteY1" fmla="*/ -120 h 5633"/>
              <a:gd name="connsiteX2" fmla="*/ -66 w 5633"/>
              <a:gd name="connsiteY2" fmla="*/ -120 h 5633"/>
              <a:gd name="connsiteX3" fmla="*/ -66 w 5633"/>
              <a:gd name="connsiteY3" fmla="*/ -120 h 5633"/>
            </a:gdLst>
            <a:ahLst/>
            <a:cxnLst>
              <a:cxn ang="0">
                <a:pos x="connsiteX0" y="connsiteY0"/>
              </a:cxn>
              <a:cxn ang="0">
                <a:pos x="connsiteX1" y="connsiteY1"/>
              </a:cxn>
              <a:cxn ang="0">
                <a:pos x="connsiteX2" y="connsiteY2"/>
              </a:cxn>
              <a:cxn ang="0">
                <a:pos x="connsiteX3" y="connsiteY3"/>
              </a:cxn>
            </a:cxnLst>
            <a:rect l="l" t="t" r="r" b="b"/>
            <a:pathLst>
              <a:path w="5633" h="5633">
                <a:moveTo>
                  <a:pt x="5568" y="-120"/>
                </a:moveTo>
                <a:lnTo>
                  <a:pt x="5568" y="-120"/>
                </a:lnTo>
                <a:lnTo>
                  <a:pt x="-66" y="-120"/>
                </a:lnTo>
                <a:lnTo>
                  <a:pt x="-66" y="-120"/>
                </a:lnTo>
                <a:close/>
              </a:path>
            </a:pathLst>
          </a:custGeom>
          <a:solidFill>
            <a:srgbClr val="000000">
              <a:alpha val="10000"/>
            </a:srgbClr>
          </a:solidFill>
          <a:ln w="5633" cap="flat">
            <a:noFill/>
            <a:prstDash val="solid"/>
            <a:miter/>
          </a:ln>
        </p:spPr>
        <p:txBody>
          <a:bodyPr rtlCol="0" anchor="ctr"/>
          <a:lstStyle/>
          <a:p>
            <a:endParaRPr lang="fr-FR"/>
          </a:p>
        </p:txBody>
      </p:sp>
      <p:sp>
        <p:nvSpPr>
          <p:cNvPr id="465" name="Graphique 2">
            <a:extLst>
              <a:ext uri="{FF2B5EF4-FFF2-40B4-BE49-F238E27FC236}">
                <a16:creationId xmlns:a16="http://schemas.microsoft.com/office/drawing/2014/main" id="{FB8754BC-0738-476F-A33A-EDB5FA2A5ACF}"/>
              </a:ext>
            </a:extLst>
          </p:cNvPr>
          <p:cNvSpPr/>
          <p:nvPr/>
        </p:nvSpPr>
        <p:spPr>
          <a:xfrm>
            <a:off x="3486823" y="6657356"/>
            <a:ext cx="10647" cy="12845"/>
          </a:xfrm>
          <a:custGeom>
            <a:avLst/>
            <a:gdLst>
              <a:gd name="connsiteX0" fmla="*/ 10582 w 10647"/>
              <a:gd name="connsiteY0" fmla="*/ 12275 h 12845"/>
              <a:gd name="connsiteX1" fmla="*/ -66 w 10647"/>
              <a:gd name="connsiteY1" fmla="*/ 12726 h 12845"/>
              <a:gd name="connsiteX2" fmla="*/ 610 w 10647"/>
              <a:gd name="connsiteY2" fmla="*/ -120 h 12845"/>
              <a:gd name="connsiteX3" fmla="*/ 6244 w 10647"/>
              <a:gd name="connsiteY3" fmla="*/ -120 h 12845"/>
              <a:gd name="connsiteX4" fmla="*/ 10582 w 10647"/>
              <a:gd name="connsiteY4" fmla="*/ 12275 h 128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47" h="12845">
                <a:moveTo>
                  <a:pt x="10582" y="12275"/>
                </a:moveTo>
                <a:cubicBezTo>
                  <a:pt x="7032" y="12275"/>
                  <a:pt x="3483" y="12669"/>
                  <a:pt x="-66" y="12726"/>
                </a:cubicBezTo>
                <a:lnTo>
                  <a:pt x="610" y="-120"/>
                </a:lnTo>
                <a:lnTo>
                  <a:pt x="6244" y="-120"/>
                </a:lnTo>
                <a:cubicBezTo>
                  <a:pt x="8661" y="3599"/>
                  <a:pt x="10148" y="7881"/>
                  <a:pt x="10582" y="12275"/>
                </a:cubicBezTo>
                <a:close/>
              </a:path>
            </a:pathLst>
          </a:custGeom>
          <a:solidFill>
            <a:srgbClr val="F2B602"/>
          </a:solidFill>
          <a:ln w="5633" cap="flat">
            <a:noFill/>
            <a:prstDash val="solid"/>
            <a:miter/>
          </a:ln>
        </p:spPr>
        <p:txBody>
          <a:bodyPr rtlCol="0" anchor="ctr"/>
          <a:lstStyle/>
          <a:p>
            <a:endParaRPr lang="fr-FR"/>
          </a:p>
        </p:txBody>
      </p:sp>
      <p:sp>
        <p:nvSpPr>
          <p:cNvPr id="466" name="Graphique 2">
            <a:extLst>
              <a:ext uri="{FF2B5EF4-FFF2-40B4-BE49-F238E27FC236}">
                <a16:creationId xmlns:a16="http://schemas.microsoft.com/office/drawing/2014/main" id="{FB8754BC-0738-476F-A33A-EDB5FA2A5ACF}"/>
              </a:ext>
            </a:extLst>
          </p:cNvPr>
          <p:cNvSpPr/>
          <p:nvPr/>
        </p:nvSpPr>
        <p:spPr>
          <a:xfrm>
            <a:off x="3486823" y="6657356"/>
            <a:ext cx="10647" cy="12845"/>
          </a:xfrm>
          <a:custGeom>
            <a:avLst/>
            <a:gdLst>
              <a:gd name="connsiteX0" fmla="*/ 10582 w 10647"/>
              <a:gd name="connsiteY0" fmla="*/ 12275 h 12845"/>
              <a:gd name="connsiteX1" fmla="*/ -66 w 10647"/>
              <a:gd name="connsiteY1" fmla="*/ 12726 h 12845"/>
              <a:gd name="connsiteX2" fmla="*/ 610 w 10647"/>
              <a:gd name="connsiteY2" fmla="*/ -120 h 12845"/>
              <a:gd name="connsiteX3" fmla="*/ 6244 w 10647"/>
              <a:gd name="connsiteY3" fmla="*/ -120 h 12845"/>
              <a:gd name="connsiteX4" fmla="*/ 10582 w 10647"/>
              <a:gd name="connsiteY4" fmla="*/ 12275 h 128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47" h="12845">
                <a:moveTo>
                  <a:pt x="10582" y="12275"/>
                </a:moveTo>
                <a:cubicBezTo>
                  <a:pt x="7032" y="12275"/>
                  <a:pt x="3483" y="12669"/>
                  <a:pt x="-66" y="12726"/>
                </a:cubicBezTo>
                <a:lnTo>
                  <a:pt x="610" y="-120"/>
                </a:lnTo>
                <a:lnTo>
                  <a:pt x="6244" y="-120"/>
                </a:lnTo>
                <a:cubicBezTo>
                  <a:pt x="8661" y="3599"/>
                  <a:pt x="10148" y="7881"/>
                  <a:pt x="10582" y="12275"/>
                </a:cubicBezTo>
                <a:close/>
              </a:path>
            </a:pathLst>
          </a:custGeom>
          <a:solidFill>
            <a:srgbClr val="000000">
              <a:alpha val="10000"/>
            </a:srgbClr>
          </a:solidFill>
          <a:ln w="5633" cap="flat">
            <a:noFill/>
            <a:prstDash val="solid"/>
            <a:miter/>
          </a:ln>
        </p:spPr>
        <p:txBody>
          <a:bodyPr rtlCol="0" anchor="ctr"/>
          <a:lstStyle/>
          <a:p>
            <a:endParaRPr lang="fr-FR"/>
          </a:p>
        </p:txBody>
      </p:sp>
      <p:sp>
        <p:nvSpPr>
          <p:cNvPr id="467" name="Graphique 2">
            <a:extLst>
              <a:ext uri="{FF2B5EF4-FFF2-40B4-BE49-F238E27FC236}">
                <a16:creationId xmlns:a16="http://schemas.microsoft.com/office/drawing/2014/main" id="{FB8754BC-0738-476F-A33A-EDB5FA2A5ACF}"/>
              </a:ext>
            </a:extLst>
          </p:cNvPr>
          <p:cNvSpPr/>
          <p:nvPr/>
        </p:nvSpPr>
        <p:spPr>
          <a:xfrm>
            <a:off x="3300679" y="6455662"/>
            <a:ext cx="2478" cy="563"/>
          </a:xfrm>
          <a:custGeom>
            <a:avLst/>
            <a:gdLst>
              <a:gd name="connsiteX0" fmla="*/ 2413 w 2478"/>
              <a:gd name="connsiteY0" fmla="*/ -120 h 563"/>
              <a:gd name="connsiteX1" fmla="*/ 2413 w 2478"/>
              <a:gd name="connsiteY1" fmla="*/ -120 h 563"/>
              <a:gd name="connsiteX2" fmla="*/ -66 w 2478"/>
              <a:gd name="connsiteY2" fmla="*/ 444 h 563"/>
              <a:gd name="connsiteX3" fmla="*/ 2413 w 2478"/>
              <a:gd name="connsiteY3" fmla="*/ -120 h 563"/>
            </a:gdLst>
            <a:ahLst/>
            <a:cxnLst>
              <a:cxn ang="0">
                <a:pos x="connsiteX0" y="connsiteY0"/>
              </a:cxn>
              <a:cxn ang="0">
                <a:pos x="connsiteX1" y="connsiteY1"/>
              </a:cxn>
              <a:cxn ang="0">
                <a:pos x="connsiteX2" y="connsiteY2"/>
              </a:cxn>
              <a:cxn ang="0">
                <a:pos x="connsiteX3" y="connsiteY3"/>
              </a:cxn>
            </a:cxnLst>
            <a:rect l="l" t="t" r="r" b="b"/>
            <a:pathLst>
              <a:path w="2478" h="563">
                <a:moveTo>
                  <a:pt x="2413" y="-120"/>
                </a:moveTo>
                <a:lnTo>
                  <a:pt x="2413" y="-120"/>
                </a:lnTo>
                <a:lnTo>
                  <a:pt x="-66" y="444"/>
                </a:lnTo>
                <a:cubicBezTo>
                  <a:pt x="779" y="387"/>
                  <a:pt x="1568" y="49"/>
                  <a:pt x="2413" y="-120"/>
                </a:cubicBezTo>
                <a:close/>
              </a:path>
            </a:pathLst>
          </a:custGeom>
          <a:solidFill>
            <a:srgbClr val="000000">
              <a:alpha val="4000"/>
            </a:srgbClr>
          </a:solidFill>
          <a:ln w="5633" cap="flat">
            <a:noFill/>
            <a:prstDash val="solid"/>
            <a:miter/>
          </a:ln>
        </p:spPr>
        <p:txBody>
          <a:bodyPr rtlCol="0" anchor="ctr"/>
          <a:lstStyle/>
          <a:p>
            <a:endParaRPr lang="fr-FR"/>
          </a:p>
        </p:txBody>
      </p:sp>
      <p:sp>
        <p:nvSpPr>
          <p:cNvPr id="468" name="Graphique 2">
            <a:extLst>
              <a:ext uri="{FF2B5EF4-FFF2-40B4-BE49-F238E27FC236}">
                <a16:creationId xmlns:a16="http://schemas.microsoft.com/office/drawing/2014/main" id="{FB8754BC-0738-476F-A33A-EDB5FA2A5ACF}"/>
              </a:ext>
            </a:extLst>
          </p:cNvPr>
          <p:cNvSpPr/>
          <p:nvPr/>
        </p:nvSpPr>
        <p:spPr>
          <a:xfrm>
            <a:off x="3289242" y="6456507"/>
            <a:ext cx="10929" cy="4507"/>
          </a:xfrm>
          <a:custGeom>
            <a:avLst/>
            <a:gdLst>
              <a:gd name="connsiteX0" fmla="*/ -66 w 10929"/>
              <a:gd name="connsiteY0" fmla="*/ 4162 h 4507"/>
              <a:gd name="connsiteX1" fmla="*/ 10864 w 10929"/>
              <a:gd name="connsiteY1" fmla="*/ -120 h 4507"/>
              <a:gd name="connsiteX2" fmla="*/ -10 w 10929"/>
              <a:gd name="connsiteY2" fmla="*/ 4387 h 4507"/>
            </a:gdLst>
            <a:ahLst/>
            <a:cxnLst>
              <a:cxn ang="0">
                <a:pos x="connsiteX0" y="connsiteY0"/>
              </a:cxn>
              <a:cxn ang="0">
                <a:pos x="connsiteX1" y="connsiteY1"/>
              </a:cxn>
              <a:cxn ang="0">
                <a:pos x="connsiteX2" y="connsiteY2"/>
              </a:cxn>
            </a:cxnLst>
            <a:rect l="l" t="t" r="r" b="b"/>
            <a:pathLst>
              <a:path w="10929" h="4507">
                <a:moveTo>
                  <a:pt x="-66" y="4162"/>
                </a:moveTo>
                <a:cubicBezTo>
                  <a:pt x="3421" y="2359"/>
                  <a:pt x="7083" y="951"/>
                  <a:pt x="10864" y="-120"/>
                </a:cubicBezTo>
                <a:cubicBezTo>
                  <a:pt x="7089" y="1007"/>
                  <a:pt x="3444" y="2472"/>
                  <a:pt x="-10" y="4387"/>
                </a:cubicBezTo>
                <a:close/>
              </a:path>
            </a:pathLst>
          </a:custGeom>
          <a:solidFill>
            <a:srgbClr val="000000">
              <a:alpha val="4000"/>
            </a:srgbClr>
          </a:solidFill>
          <a:ln w="5633" cap="flat">
            <a:noFill/>
            <a:prstDash val="solid"/>
            <a:miter/>
          </a:ln>
        </p:spPr>
        <p:txBody>
          <a:bodyPr rtlCol="0" anchor="ctr"/>
          <a:lstStyle/>
          <a:p>
            <a:endParaRPr lang="fr-FR"/>
          </a:p>
        </p:txBody>
      </p:sp>
      <p:sp>
        <p:nvSpPr>
          <p:cNvPr id="469" name="Graphique 2">
            <a:extLst>
              <a:ext uri="{FF2B5EF4-FFF2-40B4-BE49-F238E27FC236}">
                <a16:creationId xmlns:a16="http://schemas.microsoft.com/office/drawing/2014/main" id="{FB8754BC-0738-476F-A33A-EDB5FA2A5ACF}"/>
              </a:ext>
            </a:extLst>
          </p:cNvPr>
          <p:cNvSpPr/>
          <p:nvPr/>
        </p:nvSpPr>
        <p:spPr>
          <a:xfrm>
            <a:off x="3289298" y="6455887"/>
            <a:ext cx="13859" cy="31268"/>
          </a:xfrm>
          <a:custGeom>
            <a:avLst/>
            <a:gdLst>
              <a:gd name="connsiteX0" fmla="*/ 10244 w 13859"/>
              <a:gd name="connsiteY0" fmla="*/ 29007 h 31268"/>
              <a:gd name="connsiteX1" fmla="*/ 7427 w 13859"/>
              <a:gd name="connsiteY1" fmla="*/ 31148 h 31268"/>
              <a:gd name="connsiteX2" fmla="*/ -66 w 13859"/>
              <a:gd name="connsiteY2" fmla="*/ 4950 h 31268"/>
              <a:gd name="connsiteX3" fmla="*/ 10807 w 13859"/>
              <a:gd name="connsiteY3" fmla="*/ 443 h 31268"/>
              <a:gd name="connsiteX4" fmla="*/ 11314 w 13859"/>
              <a:gd name="connsiteY4" fmla="*/ 443 h 31268"/>
              <a:gd name="connsiteX5" fmla="*/ 13793 w 13859"/>
              <a:gd name="connsiteY5" fmla="*/ -120 h 31268"/>
              <a:gd name="connsiteX6" fmla="*/ 11145 w 13859"/>
              <a:gd name="connsiteY6" fmla="*/ 28557 h 312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59" h="31268">
                <a:moveTo>
                  <a:pt x="10244" y="29007"/>
                </a:moveTo>
                <a:cubicBezTo>
                  <a:pt x="9247" y="29627"/>
                  <a:pt x="8300" y="30359"/>
                  <a:pt x="7427" y="31148"/>
                </a:cubicBezTo>
                <a:lnTo>
                  <a:pt x="-66" y="4950"/>
                </a:lnTo>
                <a:cubicBezTo>
                  <a:pt x="3387" y="3035"/>
                  <a:pt x="7032" y="1570"/>
                  <a:pt x="10807" y="443"/>
                </a:cubicBezTo>
                <a:lnTo>
                  <a:pt x="11314" y="443"/>
                </a:lnTo>
                <a:lnTo>
                  <a:pt x="13793" y="-120"/>
                </a:lnTo>
                <a:cubicBezTo>
                  <a:pt x="12176" y="9345"/>
                  <a:pt x="11292" y="18923"/>
                  <a:pt x="11145" y="28557"/>
                </a:cubicBezTo>
                <a:close/>
              </a:path>
            </a:pathLst>
          </a:custGeom>
          <a:solidFill>
            <a:srgbClr val="F2B602"/>
          </a:solidFill>
          <a:ln w="5633" cap="flat">
            <a:noFill/>
            <a:prstDash val="solid"/>
            <a:miter/>
          </a:ln>
        </p:spPr>
        <p:txBody>
          <a:bodyPr rtlCol="0" anchor="ctr"/>
          <a:lstStyle/>
          <a:p>
            <a:endParaRPr lang="fr-FR"/>
          </a:p>
        </p:txBody>
      </p:sp>
      <p:sp>
        <p:nvSpPr>
          <p:cNvPr id="470" name="Graphique 2">
            <a:extLst>
              <a:ext uri="{FF2B5EF4-FFF2-40B4-BE49-F238E27FC236}">
                <a16:creationId xmlns:a16="http://schemas.microsoft.com/office/drawing/2014/main" id="{FB8754BC-0738-476F-A33A-EDB5FA2A5ACF}"/>
              </a:ext>
            </a:extLst>
          </p:cNvPr>
          <p:cNvSpPr/>
          <p:nvPr/>
        </p:nvSpPr>
        <p:spPr>
          <a:xfrm>
            <a:off x="3289298" y="6455887"/>
            <a:ext cx="13859" cy="31268"/>
          </a:xfrm>
          <a:custGeom>
            <a:avLst/>
            <a:gdLst>
              <a:gd name="connsiteX0" fmla="*/ 10244 w 13859"/>
              <a:gd name="connsiteY0" fmla="*/ 29007 h 31268"/>
              <a:gd name="connsiteX1" fmla="*/ 7427 w 13859"/>
              <a:gd name="connsiteY1" fmla="*/ 31148 h 31268"/>
              <a:gd name="connsiteX2" fmla="*/ -66 w 13859"/>
              <a:gd name="connsiteY2" fmla="*/ 4950 h 31268"/>
              <a:gd name="connsiteX3" fmla="*/ 10807 w 13859"/>
              <a:gd name="connsiteY3" fmla="*/ 443 h 31268"/>
              <a:gd name="connsiteX4" fmla="*/ 11314 w 13859"/>
              <a:gd name="connsiteY4" fmla="*/ 443 h 31268"/>
              <a:gd name="connsiteX5" fmla="*/ 13793 w 13859"/>
              <a:gd name="connsiteY5" fmla="*/ -120 h 31268"/>
              <a:gd name="connsiteX6" fmla="*/ 11145 w 13859"/>
              <a:gd name="connsiteY6" fmla="*/ 28557 h 312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59" h="31268">
                <a:moveTo>
                  <a:pt x="10244" y="29007"/>
                </a:moveTo>
                <a:cubicBezTo>
                  <a:pt x="9247" y="29627"/>
                  <a:pt x="8300" y="30359"/>
                  <a:pt x="7427" y="31148"/>
                </a:cubicBezTo>
                <a:lnTo>
                  <a:pt x="-66" y="4950"/>
                </a:lnTo>
                <a:cubicBezTo>
                  <a:pt x="3387" y="3035"/>
                  <a:pt x="7032" y="1570"/>
                  <a:pt x="10807" y="443"/>
                </a:cubicBezTo>
                <a:lnTo>
                  <a:pt x="11314" y="443"/>
                </a:lnTo>
                <a:lnTo>
                  <a:pt x="13793" y="-120"/>
                </a:lnTo>
                <a:cubicBezTo>
                  <a:pt x="12176" y="9345"/>
                  <a:pt x="11292" y="18923"/>
                  <a:pt x="11145" y="28557"/>
                </a:cubicBezTo>
                <a:close/>
              </a:path>
            </a:pathLst>
          </a:custGeom>
          <a:solidFill>
            <a:srgbClr val="000000">
              <a:alpha val="4000"/>
            </a:srgbClr>
          </a:solidFill>
          <a:ln w="5633" cap="flat">
            <a:noFill/>
            <a:prstDash val="solid"/>
            <a:miter/>
          </a:ln>
        </p:spPr>
        <p:txBody>
          <a:bodyPr rtlCol="0" anchor="ctr"/>
          <a:lstStyle/>
          <a:p>
            <a:endParaRPr lang="fr-FR"/>
          </a:p>
        </p:txBody>
      </p:sp>
      <p:sp>
        <p:nvSpPr>
          <p:cNvPr id="471" name="Graphique 2">
            <a:extLst>
              <a:ext uri="{FF2B5EF4-FFF2-40B4-BE49-F238E27FC236}">
                <a16:creationId xmlns:a16="http://schemas.microsoft.com/office/drawing/2014/main" id="{FB8754BC-0738-476F-A33A-EDB5FA2A5ACF}"/>
              </a:ext>
            </a:extLst>
          </p:cNvPr>
          <p:cNvSpPr/>
          <p:nvPr/>
        </p:nvSpPr>
        <p:spPr>
          <a:xfrm>
            <a:off x="3325243" y="6482536"/>
            <a:ext cx="3211" cy="1464"/>
          </a:xfrm>
          <a:custGeom>
            <a:avLst/>
            <a:gdLst>
              <a:gd name="connsiteX0" fmla="*/ -66 w 3211"/>
              <a:gd name="connsiteY0" fmla="*/ -120 h 1464"/>
              <a:gd name="connsiteX1" fmla="*/ 3145 w 3211"/>
              <a:gd name="connsiteY1" fmla="*/ 1345 h 1464"/>
              <a:gd name="connsiteX2" fmla="*/ 3145 w 3211"/>
              <a:gd name="connsiteY2" fmla="*/ 1345 h 1464"/>
              <a:gd name="connsiteX3" fmla="*/ -66 w 3211"/>
              <a:gd name="connsiteY3" fmla="*/ -120 h 1464"/>
            </a:gdLst>
            <a:ahLst/>
            <a:cxnLst>
              <a:cxn ang="0">
                <a:pos x="connsiteX0" y="connsiteY0"/>
              </a:cxn>
              <a:cxn ang="0">
                <a:pos x="connsiteX1" y="connsiteY1"/>
              </a:cxn>
              <a:cxn ang="0">
                <a:pos x="connsiteX2" y="connsiteY2"/>
              </a:cxn>
              <a:cxn ang="0">
                <a:pos x="connsiteX3" y="connsiteY3"/>
              </a:cxn>
            </a:cxnLst>
            <a:rect l="l" t="t" r="r" b="b"/>
            <a:pathLst>
              <a:path w="3211" h="1464">
                <a:moveTo>
                  <a:pt x="-66" y="-120"/>
                </a:moveTo>
                <a:cubicBezTo>
                  <a:pt x="1032" y="331"/>
                  <a:pt x="2103" y="781"/>
                  <a:pt x="3145" y="1345"/>
                </a:cubicBezTo>
                <a:lnTo>
                  <a:pt x="3145" y="1345"/>
                </a:lnTo>
                <a:cubicBezTo>
                  <a:pt x="2103" y="781"/>
                  <a:pt x="1027" y="331"/>
                  <a:pt x="-66" y="-120"/>
                </a:cubicBezTo>
                <a:close/>
              </a:path>
            </a:pathLst>
          </a:custGeom>
          <a:solidFill>
            <a:srgbClr val="000000">
              <a:alpha val="4000"/>
            </a:srgbClr>
          </a:solidFill>
          <a:ln w="5633" cap="flat">
            <a:noFill/>
            <a:prstDash val="solid"/>
            <a:miter/>
          </a:ln>
        </p:spPr>
        <p:txBody>
          <a:bodyPr rtlCol="0" anchor="ctr"/>
          <a:lstStyle/>
          <a:p>
            <a:endParaRPr lang="fr-FR"/>
          </a:p>
        </p:txBody>
      </p:sp>
      <p:sp>
        <p:nvSpPr>
          <p:cNvPr id="472" name="Graphique 2">
            <a:extLst>
              <a:ext uri="{FF2B5EF4-FFF2-40B4-BE49-F238E27FC236}">
                <a16:creationId xmlns:a16="http://schemas.microsoft.com/office/drawing/2014/main" id="{FB8754BC-0738-476F-A33A-EDB5FA2A5ACF}"/>
              </a:ext>
            </a:extLst>
          </p:cNvPr>
          <p:cNvSpPr/>
          <p:nvPr/>
        </p:nvSpPr>
        <p:spPr>
          <a:xfrm>
            <a:off x="3326933" y="6455887"/>
            <a:ext cx="3549" cy="957"/>
          </a:xfrm>
          <a:custGeom>
            <a:avLst/>
            <a:gdLst>
              <a:gd name="connsiteX0" fmla="*/ 3483 w 3549"/>
              <a:gd name="connsiteY0" fmla="*/ 838 h 957"/>
              <a:gd name="connsiteX1" fmla="*/ -66 w 3549"/>
              <a:gd name="connsiteY1" fmla="*/ -120 h 957"/>
              <a:gd name="connsiteX2" fmla="*/ 3483 w 3549"/>
              <a:gd name="connsiteY2" fmla="*/ 838 h 957"/>
            </a:gdLst>
            <a:ahLst/>
            <a:cxnLst>
              <a:cxn ang="0">
                <a:pos x="connsiteX0" y="connsiteY0"/>
              </a:cxn>
              <a:cxn ang="0">
                <a:pos x="connsiteX1" y="connsiteY1"/>
              </a:cxn>
              <a:cxn ang="0">
                <a:pos x="connsiteX2" y="connsiteY2"/>
              </a:cxn>
            </a:cxnLst>
            <a:rect l="l" t="t" r="r" b="b"/>
            <a:pathLst>
              <a:path w="3549" h="957">
                <a:moveTo>
                  <a:pt x="3483" y="838"/>
                </a:moveTo>
                <a:cubicBezTo>
                  <a:pt x="2317" y="443"/>
                  <a:pt x="1134" y="105"/>
                  <a:pt x="-66" y="-120"/>
                </a:cubicBezTo>
                <a:cubicBezTo>
                  <a:pt x="1134" y="105"/>
                  <a:pt x="2317" y="443"/>
                  <a:pt x="3483" y="838"/>
                </a:cubicBezTo>
                <a:close/>
              </a:path>
            </a:pathLst>
          </a:custGeom>
          <a:solidFill>
            <a:srgbClr val="000000">
              <a:alpha val="4000"/>
            </a:srgbClr>
          </a:solidFill>
          <a:ln w="5633" cap="flat">
            <a:noFill/>
            <a:prstDash val="solid"/>
            <a:miter/>
          </a:ln>
        </p:spPr>
        <p:txBody>
          <a:bodyPr rtlCol="0" anchor="ctr"/>
          <a:lstStyle/>
          <a:p>
            <a:endParaRPr lang="fr-FR"/>
          </a:p>
        </p:txBody>
      </p:sp>
      <p:sp>
        <p:nvSpPr>
          <p:cNvPr id="473" name="Graphique 2">
            <a:extLst>
              <a:ext uri="{FF2B5EF4-FFF2-40B4-BE49-F238E27FC236}">
                <a16:creationId xmlns:a16="http://schemas.microsoft.com/office/drawing/2014/main" id="{FB8754BC-0738-476F-A33A-EDB5FA2A5ACF}"/>
              </a:ext>
            </a:extLst>
          </p:cNvPr>
          <p:cNvSpPr/>
          <p:nvPr/>
        </p:nvSpPr>
        <p:spPr>
          <a:xfrm>
            <a:off x="3322144" y="6481578"/>
            <a:ext cx="2535" cy="788"/>
          </a:xfrm>
          <a:custGeom>
            <a:avLst/>
            <a:gdLst>
              <a:gd name="connsiteX0" fmla="*/ 2469 w 2535"/>
              <a:gd name="connsiteY0" fmla="*/ 669 h 788"/>
              <a:gd name="connsiteX1" fmla="*/ -66 w 2535"/>
              <a:gd name="connsiteY1" fmla="*/ -120 h 788"/>
              <a:gd name="connsiteX2" fmla="*/ 2469 w 2535"/>
              <a:gd name="connsiteY2" fmla="*/ 669 h 788"/>
            </a:gdLst>
            <a:ahLst/>
            <a:cxnLst>
              <a:cxn ang="0">
                <a:pos x="connsiteX0" y="connsiteY0"/>
              </a:cxn>
              <a:cxn ang="0">
                <a:pos x="connsiteX1" y="connsiteY1"/>
              </a:cxn>
              <a:cxn ang="0">
                <a:pos x="connsiteX2" y="connsiteY2"/>
              </a:cxn>
            </a:cxnLst>
            <a:rect l="l" t="t" r="r" b="b"/>
            <a:pathLst>
              <a:path w="2535" h="788">
                <a:moveTo>
                  <a:pt x="2469" y="669"/>
                </a:moveTo>
                <a:cubicBezTo>
                  <a:pt x="1641" y="331"/>
                  <a:pt x="796" y="105"/>
                  <a:pt x="-66" y="-120"/>
                </a:cubicBezTo>
                <a:cubicBezTo>
                  <a:pt x="796" y="105"/>
                  <a:pt x="1641" y="331"/>
                  <a:pt x="2469" y="669"/>
                </a:cubicBezTo>
                <a:close/>
              </a:path>
            </a:pathLst>
          </a:custGeom>
          <a:solidFill>
            <a:srgbClr val="000000">
              <a:alpha val="4000"/>
            </a:srgbClr>
          </a:solidFill>
          <a:ln w="5633" cap="flat">
            <a:noFill/>
            <a:prstDash val="solid"/>
            <a:miter/>
          </a:ln>
        </p:spPr>
        <p:txBody>
          <a:bodyPr rtlCol="0" anchor="ctr"/>
          <a:lstStyle/>
          <a:p>
            <a:endParaRPr lang="fr-FR"/>
          </a:p>
        </p:txBody>
      </p:sp>
      <p:sp>
        <p:nvSpPr>
          <p:cNvPr id="474" name="Graphique 2">
            <a:extLst>
              <a:ext uri="{FF2B5EF4-FFF2-40B4-BE49-F238E27FC236}">
                <a16:creationId xmlns:a16="http://schemas.microsoft.com/office/drawing/2014/main" id="{FB8754BC-0738-476F-A33A-EDB5FA2A5ACF}"/>
              </a:ext>
            </a:extLst>
          </p:cNvPr>
          <p:cNvSpPr/>
          <p:nvPr/>
        </p:nvSpPr>
        <p:spPr>
          <a:xfrm>
            <a:off x="3315665" y="6480676"/>
            <a:ext cx="5633" cy="5633"/>
          </a:xfrm>
          <a:custGeom>
            <a:avLst/>
            <a:gdLst>
              <a:gd name="connsiteX0" fmla="*/ -66 w 5633"/>
              <a:gd name="connsiteY0" fmla="*/ -120 h 5633"/>
              <a:gd name="connsiteX1" fmla="*/ -66 w 5633"/>
              <a:gd name="connsiteY1" fmla="*/ -120 h 5633"/>
            </a:gdLst>
            <a:ahLst/>
            <a:cxnLst>
              <a:cxn ang="0">
                <a:pos x="connsiteX0" y="connsiteY0"/>
              </a:cxn>
              <a:cxn ang="0">
                <a:pos x="connsiteX1" y="connsiteY1"/>
              </a:cxn>
            </a:cxnLst>
            <a:rect l="l" t="t" r="r" b="b"/>
            <a:pathLst>
              <a:path w="5633" h="5633">
                <a:moveTo>
                  <a:pt x="-66" y="-120"/>
                </a:moveTo>
                <a:lnTo>
                  <a:pt x="-66" y="-120"/>
                </a:lnTo>
                <a:close/>
              </a:path>
            </a:pathLst>
          </a:custGeom>
          <a:solidFill>
            <a:srgbClr val="000000">
              <a:alpha val="4000"/>
            </a:srgbClr>
          </a:solidFill>
          <a:ln w="5633" cap="flat">
            <a:noFill/>
            <a:prstDash val="solid"/>
            <a:miter/>
          </a:ln>
        </p:spPr>
        <p:txBody>
          <a:bodyPr rtlCol="0" anchor="ctr"/>
          <a:lstStyle/>
          <a:p>
            <a:endParaRPr lang="fr-FR"/>
          </a:p>
        </p:txBody>
      </p:sp>
      <p:sp>
        <p:nvSpPr>
          <p:cNvPr id="475" name="Graphique 2">
            <a:extLst>
              <a:ext uri="{FF2B5EF4-FFF2-40B4-BE49-F238E27FC236}">
                <a16:creationId xmlns:a16="http://schemas.microsoft.com/office/drawing/2014/main" id="{FB8754BC-0738-476F-A33A-EDB5FA2A5ACF}"/>
              </a:ext>
            </a:extLst>
          </p:cNvPr>
          <p:cNvSpPr/>
          <p:nvPr/>
        </p:nvSpPr>
        <p:spPr>
          <a:xfrm>
            <a:off x="3331891" y="6457070"/>
            <a:ext cx="5633" cy="5633"/>
          </a:xfrm>
          <a:custGeom>
            <a:avLst/>
            <a:gdLst>
              <a:gd name="connsiteX0" fmla="*/ 0 w 5633"/>
              <a:gd name="connsiteY0" fmla="*/ 0 h 5633"/>
              <a:gd name="connsiteX1" fmla="*/ 0 w 5633"/>
              <a:gd name="connsiteY1" fmla="*/ 0 h 5633"/>
              <a:gd name="connsiteX2" fmla="*/ 0 w 5633"/>
              <a:gd name="connsiteY2" fmla="*/ 0 h 5633"/>
              <a:gd name="connsiteX3" fmla="*/ 0 w 5633"/>
              <a:gd name="connsiteY3" fmla="*/ 0 h 5633"/>
            </a:gdLst>
            <a:ahLst/>
            <a:cxnLst>
              <a:cxn ang="0">
                <a:pos x="connsiteX0" y="connsiteY0"/>
              </a:cxn>
              <a:cxn ang="0">
                <a:pos x="connsiteX1" y="connsiteY1"/>
              </a:cxn>
              <a:cxn ang="0">
                <a:pos x="connsiteX2" y="connsiteY2"/>
              </a:cxn>
              <a:cxn ang="0">
                <a:pos x="connsiteX3" y="connsiteY3"/>
              </a:cxn>
            </a:cxnLst>
            <a:rect l="l" t="t" r="r" b="b"/>
            <a:pathLst>
              <a:path w="5633" h="5633">
                <a:moveTo>
                  <a:pt x="0" y="0"/>
                </a:moveTo>
                <a:lnTo>
                  <a:pt x="0" y="0"/>
                </a:lnTo>
                <a:lnTo>
                  <a:pt x="0" y="0"/>
                </a:lnTo>
                <a:lnTo>
                  <a:pt x="0" y="0"/>
                </a:lnTo>
                <a:close/>
              </a:path>
            </a:pathLst>
          </a:custGeom>
          <a:solidFill>
            <a:srgbClr val="000000">
              <a:alpha val="4000"/>
            </a:srgbClr>
          </a:solidFill>
          <a:ln w="5633" cap="flat">
            <a:noFill/>
            <a:prstDash val="solid"/>
            <a:miter/>
          </a:ln>
        </p:spPr>
        <p:txBody>
          <a:bodyPr rtlCol="0" anchor="ctr"/>
          <a:lstStyle/>
          <a:p>
            <a:endParaRPr lang="fr-FR"/>
          </a:p>
        </p:txBody>
      </p:sp>
      <p:sp>
        <p:nvSpPr>
          <p:cNvPr id="476" name="Graphique 2">
            <a:extLst>
              <a:ext uri="{FF2B5EF4-FFF2-40B4-BE49-F238E27FC236}">
                <a16:creationId xmlns:a16="http://schemas.microsoft.com/office/drawing/2014/main" id="{FB8754BC-0738-476F-A33A-EDB5FA2A5ACF}"/>
              </a:ext>
            </a:extLst>
          </p:cNvPr>
          <p:cNvSpPr/>
          <p:nvPr/>
        </p:nvSpPr>
        <p:spPr>
          <a:xfrm>
            <a:off x="3317017" y="6454479"/>
            <a:ext cx="9014" cy="1126"/>
          </a:xfrm>
          <a:custGeom>
            <a:avLst/>
            <a:gdLst>
              <a:gd name="connsiteX0" fmla="*/ -66 w 9014"/>
              <a:gd name="connsiteY0" fmla="*/ -120 h 1126"/>
              <a:gd name="connsiteX1" fmla="*/ -66 w 9014"/>
              <a:gd name="connsiteY1" fmla="*/ -120 h 1126"/>
              <a:gd name="connsiteX2" fmla="*/ 8948 w 9014"/>
              <a:gd name="connsiteY2" fmla="*/ 1007 h 1126"/>
              <a:gd name="connsiteX3" fmla="*/ -66 w 9014"/>
              <a:gd name="connsiteY3" fmla="*/ -120 h 1126"/>
            </a:gdLst>
            <a:ahLst/>
            <a:cxnLst>
              <a:cxn ang="0">
                <a:pos x="connsiteX0" y="connsiteY0"/>
              </a:cxn>
              <a:cxn ang="0">
                <a:pos x="connsiteX1" y="connsiteY1"/>
              </a:cxn>
              <a:cxn ang="0">
                <a:pos x="connsiteX2" y="connsiteY2"/>
              </a:cxn>
              <a:cxn ang="0">
                <a:pos x="connsiteX3" y="connsiteY3"/>
              </a:cxn>
            </a:cxnLst>
            <a:rect l="l" t="t" r="r" b="b"/>
            <a:pathLst>
              <a:path w="9014" h="1126">
                <a:moveTo>
                  <a:pt x="-66" y="-120"/>
                </a:moveTo>
                <a:lnTo>
                  <a:pt x="-66" y="-120"/>
                </a:lnTo>
                <a:cubicBezTo>
                  <a:pt x="2965" y="-7"/>
                  <a:pt x="5979" y="387"/>
                  <a:pt x="8948" y="1007"/>
                </a:cubicBezTo>
                <a:cubicBezTo>
                  <a:pt x="5973" y="387"/>
                  <a:pt x="2965" y="49"/>
                  <a:pt x="-66" y="-120"/>
                </a:cubicBezTo>
                <a:close/>
              </a:path>
            </a:pathLst>
          </a:custGeom>
          <a:solidFill>
            <a:srgbClr val="000000">
              <a:alpha val="4000"/>
            </a:srgbClr>
          </a:solidFill>
          <a:ln w="5633" cap="flat">
            <a:noFill/>
            <a:prstDash val="solid"/>
            <a:miter/>
          </a:ln>
        </p:spPr>
        <p:txBody>
          <a:bodyPr rtlCol="0" anchor="ctr"/>
          <a:lstStyle/>
          <a:p>
            <a:endParaRPr lang="fr-FR"/>
          </a:p>
        </p:txBody>
      </p:sp>
      <p:sp>
        <p:nvSpPr>
          <p:cNvPr id="477" name="Graphique 2">
            <a:extLst>
              <a:ext uri="{FF2B5EF4-FFF2-40B4-BE49-F238E27FC236}">
                <a16:creationId xmlns:a16="http://schemas.microsoft.com/office/drawing/2014/main" id="{FB8754BC-0738-476F-A33A-EDB5FA2A5ACF}"/>
              </a:ext>
            </a:extLst>
          </p:cNvPr>
          <p:cNvSpPr/>
          <p:nvPr/>
        </p:nvSpPr>
        <p:spPr>
          <a:xfrm>
            <a:off x="3318369" y="6480846"/>
            <a:ext cx="2647" cy="450"/>
          </a:xfrm>
          <a:custGeom>
            <a:avLst/>
            <a:gdLst>
              <a:gd name="connsiteX0" fmla="*/ 2582 w 2647"/>
              <a:gd name="connsiteY0" fmla="*/ 331 h 450"/>
              <a:gd name="connsiteX1" fmla="*/ -66 w 2647"/>
              <a:gd name="connsiteY1" fmla="*/ -120 h 450"/>
              <a:gd name="connsiteX2" fmla="*/ 2582 w 2647"/>
              <a:gd name="connsiteY2" fmla="*/ 331 h 450"/>
            </a:gdLst>
            <a:ahLst/>
            <a:cxnLst>
              <a:cxn ang="0">
                <a:pos x="connsiteX0" y="connsiteY0"/>
              </a:cxn>
              <a:cxn ang="0">
                <a:pos x="connsiteX1" y="connsiteY1"/>
              </a:cxn>
              <a:cxn ang="0">
                <a:pos x="connsiteX2" y="connsiteY2"/>
              </a:cxn>
            </a:cxnLst>
            <a:rect l="l" t="t" r="r" b="b"/>
            <a:pathLst>
              <a:path w="2647" h="450">
                <a:moveTo>
                  <a:pt x="2582" y="331"/>
                </a:moveTo>
                <a:cubicBezTo>
                  <a:pt x="1708" y="105"/>
                  <a:pt x="824" y="-7"/>
                  <a:pt x="-66" y="-120"/>
                </a:cubicBezTo>
                <a:cubicBezTo>
                  <a:pt x="824" y="-7"/>
                  <a:pt x="1708" y="105"/>
                  <a:pt x="2582" y="331"/>
                </a:cubicBezTo>
                <a:close/>
              </a:path>
            </a:pathLst>
          </a:custGeom>
          <a:solidFill>
            <a:srgbClr val="000000">
              <a:alpha val="4000"/>
            </a:srgbClr>
          </a:solidFill>
          <a:ln w="5633" cap="flat">
            <a:noFill/>
            <a:prstDash val="solid"/>
            <a:miter/>
          </a:ln>
        </p:spPr>
        <p:txBody>
          <a:bodyPr rtlCol="0" anchor="ctr"/>
          <a:lstStyle/>
          <a:p>
            <a:endParaRPr lang="fr-FR"/>
          </a:p>
        </p:txBody>
      </p:sp>
      <p:sp>
        <p:nvSpPr>
          <p:cNvPr id="478" name="Graphique 2">
            <a:extLst>
              <a:ext uri="{FF2B5EF4-FFF2-40B4-BE49-F238E27FC236}">
                <a16:creationId xmlns:a16="http://schemas.microsoft.com/office/drawing/2014/main" id="{FB8754BC-0738-476F-A33A-EDB5FA2A5ACF}"/>
              </a:ext>
            </a:extLst>
          </p:cNvPr>
          <p:cNvSpPr/>
          <p:nvPr/>
        </p:nvSpPr>
        <p:spPr>
          <a:xfrm>
            <a:off x="3316735" y="6454479"/>
            <a:ext cx="5633" cy="5633"/>
          </a:xfrm>
          <a:custGeom>
            <a:avLst/>
            <a:gdLst>
              <a:gd name="connsiteX0" fmla="*/ -66 w 5633"/>
              <a:gd name="connsiteY0" fmla="*/ -120 h 5633"/>
              <a:gd name="connsiteX1" fmla="*/ -66 w 5633"/>
              <a:gd name="connsiteY1" fmla="*/ -120 h 5633"/>
            </a:gdLst>
            <a:ahLst/>
            <a:cxnLst>
              <a:cxn ang="0">
                <a:pos x="connsiteX0" y="connsiteY0"/>
              </a:cxn>
              <a:cxn ang="0">
                <a:pos x="connsiteX1" y="connsiteY1"/>
              </a:cxn>
            </a:cxnLst>
            <a:rect l="l" t="t" r="r" b="b"/>
            <a:pathLst>
              <a:path w="5633" h="5633">
                <a:moveTo>
                  <a:pt x="-66" y="-120"/>
                </a:moveTo>
                <a:lnTo>
                  <a:pt x="-66" y="-120"/>
                </a:lnTo>
                <a:close/>
              </a:path>
            </a:pathLst>
          </a:custGeom>
          <a:solidFill>
            <a:srgbClr val="F2B602"/>
          </a:solidFill>
          <a:ln w="5633" cap="flat">
            <a:noFill/>
            <a:prstDash val="solid"/>
            <a:miter/>
          </a:ln>
        </p:spPr>
        <p:txBody>
          <a:bodyPr rtlCol="0" anchor="ctr"/>
          <a:lstStyle/>
          <a:p>
            <a:endParaRPr lang="fr-FR"/>
          </a:p>
        </p:txBody>
      </p:sp>
      <p:sp>
        <p:nvSpPr>
          <p:cNvPr id="479" name="Graphique 2">
            <a:extLst>
              <a:ext uri="{FF2B5EF4-FFF2-40B4-BE49-F238E27FC236}">
                <a16:creationId xmlns:a16="http://schemas.microsoft.com/office/drawing/2014/main" id="{FB8754BC-0738-476F-A33A-EDB5FA2A5ACF}"/>
              </a:ext>
            </a:extLst>
          </p:cNvPr>
          <p:cNvSpPr/>
          <p:nvPr/>
        </p:nvSpPr>
        <p:spPr>
          <a:xfrm>
            <a:off x="3316735" y="6454479"/>
            <a:ext cx="5633" cy="5633"/>
          </a:xfrm>
          <a:custGeom>
            <a:avLst/>
            <a:gdLst>
              <a:gd name="connsiteX0" fmla="*/ -66 w 5633"/>
              <a:gd name="connsiteY0" fmla="*/ -120 h 5633"/>
              <a:gd name="connsiteX1" fmla="*/ -66 w 5633"/>
              <a:gd name="connsiteY1" fmla="*/ -120 h 5633"/>
            </a:gdLst>
            <a:ahLst/>
            <a:cxnLst>
              <a:cxn ang="0">
                <a:pos x="connsiteX0" y="connsiteY0"/>
              </a:cxn>
              <a:cxn ang="0">
                <a:pos x="connsiteX1" y="connsiteY1"/>
              </a:cxn>
            </a:cxnLst>
            <a:rect l="l" t="t" r="r" b="b"/>
            <a:pathLst>
              <a:path w="5633" h="5633">
                <a:moveTo>
                  <a:pt x="-66" y="-120"/>
                </a:moveTo>
                <a:lnTo>
                  <a:pt x="-66" y="-120"/>
                </a:lnTo>
                <a:close/>
              </a:path>
            </a:pathLst>
          </a:custGeom>
          <a:solidFill>
            <a:srgbClr val="000000">
              <a:alpha val="4000"/>
            </a:srgbClr>
          </a:solidFill>
          <a:ln w="5633" cap="flat">
            <a:noFill/>
            <a:prstDash val="solid"/>
            <a:miter/>
          </a:ln>
        </p:spPr>
        <p:txBody>
          <a:bodyPr rtlCol="0" anchor="ctr"/>
          <a:lstStyle/>
          <a:p>
            <a:endParaRPr lang="fr-FR"/>
          </a:p>
        </p:txBody>
      </p:sp>
      <p:sp>
        <p:nvSpPr>
          <p:cNvPr id="480" name="Graphique 2">
            <a:extLst>
              <a:ext uri="{FF2B5EF4-FFF2-40B4-BE49-F238E27FC236}">
                <a16:creationId xmlns:a16="http://schemas.microsoft.com/office/drawing/2014/main" id="{FB8754BC-0738-476F-A33A-EDB5FA2A5ACF}"/>
              </a:ext>
            </a:extLst>
          </p:cNvPr>
          <p:cNvSpPr/>
          <p:nvPr/>
        </p:nvSpPr>
        <p:spPr>
          <a:xfrm>
            <a:off x="3314031" y="6454929"/>
            <a:ext cx="17859" cy="28845"/>
          </a:xfrm>
          <a:custGeom>
            <a:avLst/>
            <a:gdLst>
              <a:gd name="connsiteX0" fmla="*/ 11934 w 17859"/>
              <a:gd name="connsiteY0" fmla="*/ 500 h 28845"/>
              <a:gd name="connsiteX1" fmla="*/ 12835 w 17859"/>
              <a:gd name="connsiteY1" fmla="*/ 500 h 28845"/>
              <a:gd name="connsiteX2" fmla="*/ 16385 w 17859"/>
              <a:gd name="connsiteY2" fmla="*/ 1458 h 28845"/>
              <a:gd name="connsiteX3" fmla="*/ 17793 w 17859"/>
              <a:gd name="connsiteY3" fmla="*/ 1852 h 28845"/>
              <a:gd name="connsiteX4" fmla="*/ 17793 w 17859"/>
              <a:gd name="connsiteY4" fmla="*/ 1852 h 28845"/>
              <a:gd name="connsiteX5" fmla="*/ 14357 w 17859"/>
              <a:gd name="connsiteY5" fmla="*/ 28726 h 28845"/>
              <a:gd name="connsiteX6" fmla="*/ 11145 w 17859"/>
              <a:gd name="connsiteY6" fmla="*/ 27261 h 28845"/>
              <a:gd name="connsiteX7" fmla="*/ 10582 w 17859"/>
              <a:gd name="connsiteY7" fmla="*/ 27261 h 28845"/>
              <a:gd name="connsiteX8" fmla="*/ 8047 w 17859"/>
              <a:gd name="connsiteY8" fmla="*/ 26472 h 28845"/>
              <a:gd name="connsiteX9" fmla="*/ 6920 w 17859"/>
              <a:gd name="connsiteY9" fmla="*/ 26472 h 28845"/>
              <a:gd name="connsiteX10" fmla="*/ 4272 w 17859"/>
              <a:gd name="connsiteY10" fmla="*/ 26022 h 28845"/>
              <a:gd name="connsiteX11" fmla="*/ 1568 w 17859"/>
              <a:gd name="connsiteY11" fmla="*/ 26022 h 28845"/>
              <a:gd name="connsiteX12" fmla="*/ -66 w 17859"/>
              <a:gd name="connsiteY12" fmla="*/ 26022 h 28845"/>
              <a:gd name="connsiteX13" fmla="*/ 2920 w 17859"/>
              <a:gd name="connsiteY13" fmla="*/ -120 h 28845"/>
              <a:gd name="connsiteX14" fmla="*/ 11934 w 17859"/>
              <a:gd name="connsiteY14" fmla="*/ 500 h 28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7859" h="28845">
                <a:moveTo>
                  <a:pt x="11934" y="500"/>
                </a:moveTo>
                <a:lnTo>
                  <a:pt x="12835" y="500"/>
                </a:lnTo>
                <a:cubicBezTo>
                  <a:pt x="14036" y="725"/>
                  <a:pt x="15219" y="1063"/>
                  <a:pt x="16385" y="1458"/>
                </a:cubicBezTo>
                <a:lnTo>
                  <a:pt x="17793" y="1852"/>
                </a:lnTo>
                <a:lnTo>
                  <a:pt x="17793" y="1852"/>
                </a:lnTo>
                <a:lnTo>
                  <a:pt x="14357" y="28726"/>
                </a:lnTo>
                <a:cubicBezTo>
                  <a:pt x="13314" y="28162"/>
                  <a:pt x="12244" y="27712"/>
                  <a:pt x="11145" y="27261"/>
                </a:cubicBezTo>
                <a:lnTo>
                  <a:pt x="10582" y="27261"/>
                </a:lnTo>
                <a:cubicBezTo>
                  <a:pt x="9754" y="26923"/>
                  <a:pt x="8909" y="26698"/>
                  <a:pt x="8047" y="26472"/>
                </a:cubicBezTo>
                <a:lnTo>
                  <a:pt x="6920" y="26472"/>
                </a:lnTo>
                <a:cubicBezTo>
                  <a:pt x="6047" y="26247"/>
                  <a:pt x="5162" y="26134"/>
                  <a:pt x="4272" y="26022"/>
                </a:cubicBezTo>
                <a:lnTo>
                  <a:pt x="1568" y="26022"/>
                </a:lnTo>
                <a:lnTo>
                  <a:pt x="-66" y="26022"/>
                </a:lnTo>
                <a:cubicBezTo>
                  <a:pt x="249" y="17233"/>
                  <a:pt x="1246" y="8500"/>
                  <a:pt x="2920" y="-120"/>
                </a:cubicBezTo>
                <a:cubicBezTo>
                  <a:pt x="5934" y="-120"/>
                  <a:pt x="8948" y="49"/>
                  <a:pt x="11934" y="500"/>
                </a:cubicBezTo>
                <a:close/>
              </a:path>
            </a:pathLst>
          </a:custGeom>
          <a:solidFill>
            <a:srgbClr val="F2B602"/>
          </a:solidFill>
          <a:ln w="5633" cap="flat">
            <a:noFill/>
            <a:prstDash val="solid"/>
            <a:miter/>
          </a:ln>
        </p:spPr>
        <p:txBody>
          <a:bodyPr rtlCol="0" anchor="ctr"/>
          <a:lstStyle/>
          <a:p>
            <a:endParaRPr lang="fr-FR"/>
          </a:p>
        </p:txBody>
      </p:sp>
      <p:sp>
        <p:nvSpPr>
          <p:cNvPr id="481" name="Graphique 2">
            <a:extLst>
              <a:ext uri="{FF2B5EF4-FFF2-40B4-BE49-F238E27FC236}">
                <a16:creationId xmlns:a16="http://schemas.microsoft.com/office/drawing/2014/main" id="{FB8754BC-0738-476F-A33A-EDB5FA2A5ACF}"/>
              </a:ext>
            </a:extLst>
          </p:cNvPr>
          <p:cNvSpPr/>
          <p:nvPr/>
        </p:nvSpPr>
        <p:spPr>
          <a:xfrm>
            <a:off x="3314031" y="6454929"/>
            <a:ext cx="17859" cy="28845"/>
          </a:xfrm>
          <a:custGeom>
            <a:avLst/>
            <a:gdLst>
              <a:gd name="connsiteX0" fmla="*/ 11934 w 17859"/>
              <a:gd name="connsiteY0" fmla="*/ 500 h 28845"/>
              <a:gd name="connsiteX1" fmla="*/ 12835 w 17859"/>
              <a:gd name="connsiteY1" fmla="*/ 500 h 28845"/>
              <a:gd name="connsiteX2" fmla="*/ 16385 w 17859"/>
              <a:gd name="connsiteY2" fmla="*/ 1458 h 28845"/>
              <a:gd name="connsiteX3" fmla="*/ 17793 w 17859"/>
              <a:gd name="connsiteY3" fmla="*/ 1852 h 28845"/>
              <a:gd name="connsiteX4" fmla="*/ 17793 w 17859"/>
              <a:gd name="connsiteY4" fmla="*/ 1852 h 28845"/>
              <a:gd name="connsiteX5" fmla="*/ 14357 w 17859"/>
              <a:gd name="connsiteY5" fmla="*/ 28726 h 28845"/>
              <a:gd name="connsiteX6" fmla="*/ 11145 w 17859"/>
              <a:gd name="connsiteY6" fmla="*/ 27261 h 28845"/>
              <a:gd name="connsiteX7" fmla="*/ 10582 w 17859"/>
              <a:gd name="connsiteY7" fmla="*/ 27261 h 28845"/>
              <a:gd name="connsiteX8" fmla="*/ 8047 w 17859"/>
              <a:gd name="connsiteY8" fmla="*/ 26472 h 28845"/>
              <a:gd name="connsiteX9" fmla="*/ 6920 w 17859"/>
              <a:gd name="connsiteY9" fmla="*/ 26472 h 28845"/>
              <a:gd name="connsiteX10" fmla="*/ 4272 w 17859"/>
              <a:gd name="connsiteY10" fmla="*/ 26022 h 28845"/>
              <a:gd name="connsiteX11" fmla="*/ 1568 w 17859"/>
              <a:gd name="connsiteY11" fmla="*/ 26022 h 28845"/>
              <a:gd name="connsiteX12" fmla="*/ -66 w 17859"/>
              <a:gd name="connsiteY12" fmla="*/ 26022 h 28845"/>
              <a:gd name="connsiteX13" fmla="*/ 2920 w 17859"/>
              <a:gd name="connsiteY13" fmla="*/ -120 h 28845"/>
              <a:gd name="connsiteX14" fmla="*/ 11934 w 17859"/>
              <a:gd name="connsiteY14" fmla="*/ 500 h 28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7859" h="28845">
                <a:moveTo>
                  <a:pt x="11934" y="500"/>
                </a:moveTo>
                <a:lnTo>
                  <a:pt x="12835" y="500"/>
                </a:lnTo>
                <a:cubicBezTo>
                  <a:pt x="14036" y="725"/>
                  <a:pt x="15219" y="1063"/>
                  <a:pt x="16385" y="1458"/>
                </a:cubicBezTo>
                <a:lnTo>
                  <a:pt x="17793" y="1852"/>
                </a:lnTo>
                <a:lnTo>
                  <a:pt x="17793" y="1852"/>
                </a:lnTo>
                <a:lnTo>
                  <a:pt x="14357" y="28726"/>
                </a:lnTo>
                <a:cubicBezTo>
                  <a:pt x="13314" y="28162"/>
                  <a:pt x="12244" y="27712"/>
                  <a:pt x="11145" y="27261"/>
                </a:cubicBezTo>
                <a:lnTo>
                  <a:pt x="10582" y="27261"/>
                </a:lnTo>
                <a:cubicBezTo>
                  <a:pt x="9754" y="26923"/>
                  <a:pt x="8909" y="26698"/>
                  <a:pt x="8047" y="26472"/>
                </a:cubicBezTo>
                <a:lnTo>
                  <a:pt x="6920" y="26472"/>
                </a:lnTo>
                <a:cubicBezTo>
                  <a:pt x="6047" y="26247"/>
                  <a:pt x="5162" y="26134"/>
                  <a:pt x="4272" y="26022"/>
                </a:cubicBezTo>
                <a:lnTo>
                  <a:pt x="1568" y="26022"/>
                </a:lnTo>
                <a:lnTo>
                  <a:pt x="-66" y="26022"/>
                </a:lnTo>
                <a:cubicBezTo>
                  <a:pt x="249" y="17233"/>
                  <a:pt x="1246" y="8500"/>
                  <a:pt x="2920" y="-120"/>
                </a:cubicBezTo>
                <a:cubicBezTo>
                  <a:pt x="5934" y="-120"/>
                  <a:pt x="8948" y="49"/>
                  <a:pt x="11934" y="500"/>
                </a:cubicBezTo>
                <a:close/>
              </a:path>
            </a:pathLst>
          </a:custGeom>
          <a:solidFill>
            <a:srgbClr val="000000">
              <a:alpha val="4000"/>
            </a:srgbClr>
          </a:solidFill>
          <a:ln w="5633" cap="flat">
            <a:noFill/>
            <a:prstDash val="solid"/>
            <a:miter/>
          </a:ln>
        </p:spPr>
        <p:txBody>
          <a:bodyPr rtlCol="0" anchor="ctr"/>
          <a:lstStyle/>
          <a:p>
            <a:endParaRPr lang="fr-FR"/>
          </a:p>
        </p:txBody>
      </p:sp>
      <p:sp>
        <p:nvSpPr>
          <p:cNvPr id="482" name="Graphique 2">
            <a:extLst>
              <a:ext uri="{FF2B5EF4-FFF2-40B4-BE49-F238E27FC236}">
                <a16:creationId xmlns:a16="http://schemas.microsoft.com/office/drawing/2014/main" id="{FB8754BC-0738-476F-A33A-EDB5FA2A5ACF}"/>
              </a:ext>
            </a:extLst>
          </p:cNvPr>
          <p:cNvSpPr/>
          <p:nvPr/>
        </p:nvSpPr>
        <p:spPr>
          <a:xfrm>
            <a:off x="3313749" y="6454479"/>
            <a:ext cx="2985" cy="26141"/>
          </a:xfrm>
          <a:custGeom>
            <a:avLst/>
            <a:gdLst>
              <a:gd name="connsiteX0" fmla="*/ 215 w 2985"/>
              <a:gd name="connsiteY0" fmla="*/ 26021 h 26141"/>
              <a:gd name="connsiteX1" fmla="*/ -66 w 2985"/>
              <a:gd name="connsiteY1" fmla="*/ 26021 h 26141"/>
              <a:gd name="connsiteX2" fmla="*/ 2920 w 2985"/>
              <a:gd name="connsiteY2" fmla="*/ -120 h 26141"/>
              <a:gd name="connsiteX3" fmla="*/ 2920 w 2985"/>
              <a:gd name="connsiteY3" fmla="*/ -120 h 26141"/>
              <a:gd name="connsiteX4" fmla="*/ 215 w 2985"/>
              <a:gd name="connsiteY4" fmla="*/ 26021 h 261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85" h="26141">
                <a:moveTo>
                  <a:pt x="215" y="26021"/>
                </a:moveTo>
                <a:lnTo>
                  <a:pt x="-66" y="26021"/>
                </a:lnTo>
                <a:cubicBezTo>
                  <a:pt x="277" y="17232"/>
                  <a:pt x="1275" y="8500"/>
                  <a:pt x="2920" y="-120"/>
                </a:cubicBezTo>
                <a:lnTo>
                  <a:pt x="2920" y="-120"/>
                </a:lnTo>
                <a:cubicBezTo>
                  <a:pt x="1342" y="8500"/>
                  <a:pt x="441" y="17232"/>
                  <a:pt x="215" y="26021"/>
                </a:cubicBezTo>
                <a:close/>
              </a:path>
            </a:pathLst>
          </a:custGeom>
          <a:solidFill>
            <a:srgbClr val="F2B602"/>
          </a:solidFill>
          <a:ln w="5633" cap="flat">
            <a:noFill/>
            <a:prstDash val="solid"/>
            <a:miter/>
          </a:ln>
        </p:spPr>
        <p:txBody>
          <a:bodyPr rtlCol="0" anchor="ctr"/>
          <a:lstStyle/>
          <a:p>
            <a:endParaRPr lang="fr-FR"/>
          </a:p>
        </p:txBody>
      </p:sp>
      <p:sp>
        <p:nvSpPr>
          <p:cNvPr id="483" name="Graphique 2">
            <a:extLst>
              <a:ext uri="{FF2B5EF4-FFF2-40B4-BE49-F238E27FC236}">
                <a16:creationId xmlns:a16="http://schemas.microsoft.com/office/drawing/2014/main" id="{FB8754BC-0738-476F-A33A-EDB5FA2A5ACF}"/>
              </a:ext>
            </a:extLst>
          </p:cNvPr>
          <p:cNvSpPr/>
          <p:nvPr/>
        </p:nvSpPr>
        <p:spPr>
          <a:xfrm>
            <a:off x="3313749" y="6454479"/>
            <a:ext cx="2985" cy="26141"/>
          </a:xfrm>
          <a:custGeom>
            <a:avLst/>
            <a:gdLst>
              <a:gd name="connsiteX0" fmla="*/ 215 w 2985"/>
              <a:gd name="connsiteY0" fmla="*/ 26021 h 26141"/>
              <a:gd name="connsiteX1" fmla="*/ -66 w 2985"/>
              <a:gd name="connsiteY1" fmla="*/ 26021 h 26141"/>
              <a:gd name="connsiteX2" fmla="*/ 2920 w 2985"/>
              <a:gd name="connsiteY2" fmla="*/ -120 h 26141"/>
              <a:gd name="connsiteX3" fmla="*/ 2920 w 2985"/>
              <a:gd name="connsiteY3" fmla="*/ -120 h 26141"/>
              <a:gd name="connsiteX4" fmla="*/ 215 w 2985"/>
              <a:gd name="connsiteY4" fmla="*/ 26021 h 261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85" h="26141">
                <a:moveTo>
                  <a:pt x="215" y="26021"/>
                </a:moveTo>
                <a:lnTo>
                  <a:pt x="-66" y="26021"/>
                </a:lnTo>
                <a:cubicBezTo>
                  <a:pt x="277" y="17232"/>
                  <a:pt x="1275" y="8500"/>
                  <a:pt x="2920" y="-120"/>
                </a:cubicBezTo>
                <a:lnTo>
                  <a:pt x="2920" y="-120"/>
                </a:lnTo>
                <a:cubicBezTo>
                  <a:pt x="1342" y="8500"/>
                  <a:pt x="441" y="17232"/>
                  <a:pt x="215" y="26021"/>
                </a:cubicBezTo>
                <a:close/>
              </a:path>
            </a:pathLst>
          </a:custGeom>
          <a:solidFill>
            <a:srgbClr val="000000">
              <a:alpha val="4000"/>
            </a:srgbClr>
          </a:solidFill>
          <a:ln w="5633" cap="flat">
            <a:noFill/>
            <a:prstDash val="solid"/>
            <a:miter/>
          </a:ln>
        </p:spPr>
        <p:txBody>
          <a:bodyPr rtlCol="0" anchor="ctr"/>
          <a:lstStyle/>
          <a:p>
            <a:endParaRPr lang="fr-FR"/>
          </a:p>
        </p:txBody>
      </p:sp>
      <p:sp>
        <p:nvSpPr>
          <p:cNvPr id="484" name="Graphique 2">
            <a:extLst>
              <a:ext uri="{FF2B5EF4-FFF2-40B4-BE49-F238E27FC236}">
                <a16:creationId xmlns:a16="http://schemas.microsoft.com/office/drawing/2014/main" id="{FB8754BC-0738-476F-A33A-EDB5FA2A5ACF}"/>
              </a:ext>
            </a:extLst>
          </p:cNvPr>
          <p:cNvSpPr/>
          <p:nvPr/>
        </p:nvSpPr>
        <p:spPr>
          <a:xfrm>
            <a:off x="3343553" y="6581129"/>
            <a:ext cx="10084" cy="1746"/>
          </a:xfrm>
          <a:custGeom>
            <a:avLst/>
            <a:gdLst>
              <a:gd name="connsiteX0" fmla="*/ -66 w 10084"/>
              <a:gd name="connsiteY0" fmla="*/ 1626 h 1746"/>
              <a:gd name="connsiteX1" fmla="*/ -66 w 10084"/>
              <a:gd name="connsiteY1" fmla="*/ 1626 h 1746"/>
              <a:gd name="connsiteX2" fmla="*/ 10018 w 10084"/>
              <a:gd name="connsiteY2" fmla="*/ -120 h 1746"/>
              <a:gd name="connsiteX3" fmla="*/ -66 w 10084"/>
              <a:gd name="connsiteY3" fmla="*/ 1626 h 1746"/>
            </a:gdLst>
            <a:ahLst/>
            <a:cxnLst>
              <a:cxn ang="0">
                <a:pos x="connsiteX0" y="connsiteY0"/>
              </a:cxn>
              <a:cxn ang="0">
                <a:pos x="connsiteX1" y="connsiteY1"/>
              </a:cxn>
              <a:cxn ang="0">
                <a:pos x="connsiteX2" y="connsiteY2"/>
              </a:cxn>
              <a:cxn ang="0">
                <a:pos x="connsiteX3" y="connsiteY3"/>
              </a:cxn>
            </a:cxnLst>
            <a:rect l="l" t="t" r="r" b="b"/>
            <a:pathLst>
              <a:path w="10084" h="1746">
                <a:moveTo>
                  <a:pt x="-66" y="1626"/>
                </a:moveTo>
                <a:lnTo>
                  <a:pt x="-66" y="1626"/>
                </a:lnTo>
                <a:cubicBezTo>
                  <a:pt x="3230" y="725"/>
                  <a:pt x="6610" y="105"/>
                  <a:pt x="10018" y="-120"/>
                </a:cubicBezTo>
                <a:cubicBezTo>
                  <a:pt x="6610" y="161"/>
                  <a:pt x="3235" y="725"/>
                  <a:pt x="-66" y="1626"/>
                </a:cubicBezTo>
                <a:close/>
              </a:path>
            </a:pathLst>
          </a:custGeom>
          <a:solidFill>
            <a:srgbClr val="000000">
              <a:alpha val="4000"/>
            </a:srgbClr>
          </a:solidFill>
          <a:ln w="5633" cap="flat">
            <a:noFill/>
            <a:prstDash val="solid"/>
            <a:miter/>
          </a:ln>
        </p:spPr>
        <p:txBody>
          <a:bodyPr rtlCol="0" anchor="ctr"/>
          <a:lstStyle/>
          <a:p>
            <a:endParaRPr lang="fr-FR"/>
          </a:p>
        </p:txBody>
      </p:sp>
      <p:sp>
        <p:nvSpPr>
          <p:cNvPr id="485" name="Graphique 2">
            <a:extLst>
              <a:ext uri="{FF2B5EF4-FFF2-40B4-BE49-F238E27FC236}">
                <a16:creationId xmlns:a16="http://schemas.microsoft.com/office/drawing/2014/main" id="{FB8754BC-0738-476F-A33A-EDB5FA2A5ACF}"/>
              </a:ext>
            </a:extLst>
          </p:cNvPr>
          <p:cNvSpPr/>
          <p:nvPr/>
        </p:nvSpPr>
        <p:spPr>
          <a:xfrm>
            <a:off x="3356285" y="6580791"/>
            <a:ext cx="1971" cy="5633"/>
          </a:xfrm>
          <a:custGeom>
            <a:avLst/>
            <a:gdLst>
              <a:gd name="connsiteX0" fmla="*/ 1906 w 1971"/>
              <a:gd name="connsiteY0" fmla="*/ -120 h 5633"/>
              <a:gd name="connsiteX1" fmla="*/ 1906 w 1971"/>
              <a:gd name="connsiteY1" fmla="*/ -120 h 5633"/>
              <a:gd name="connsiteX2" fmla="*/ -66 w 1971"/>
              <a:gd name="connsiteY2" fmla="*/ -120 h 5633"/>
            </a:gdLst>
            <a:ahLst/>
            <a:cxnLst>
              <a:cxn ang="0">
                <a:pos x="connsiteX0" y="connsiteY0"/>
              </a:cxn>
              <a:cxn ang="0">
                <a:pos x="connsiteX1" y="connsiteY1"/>
              </a:cxn>
              <a:cxn ang="0">
                <a:pos x="connsiteX2" y="connsiteY2"/>
              </a:cxn>
            </a:cxnLst>
            <a:rect l="l" t="t" r="r" b="b"/>
            <a:pathLst>
              <a:path w="1971" h="5633">
                <a:moveTo>
                  <a:pt x="1906" y="-120"/>
                </a:moveTo>
                <a:lnTo>
                  <a:pt x="1906" y="-120"/>
                </a:lnTo>
                <a:lnTo>
                  <a:pt x="-66" y="-120"/>
                </a:lnTo>
                <a:close/>
              </a:path>
            </a:pathLst>
          </a:custGeom>
          <a:solidFill>
            <a:srgbClr val="000000">
              <a:alpha val="4000"/>
            </a:srgbClr>
          </a:solidFill>
          <a:ln w="5633" cap="flat">
            <a:noFill/>
            <a:prstDash val="solid"/>
            <a:miter/>
          </a:ln>
        </p:spPr>
        <p:txBody>
          <a:bodyPr rtlCol="0" anchor="ctr"/>
          <a:lstStyle/>
          <a:p>
            <a:endParaRPr lang="fr-FR"/>
          </a:p>
        </p:txBody>
      </p:sp>
      <p:sp>
        <p:nvSpPr>
          <p:cNvPr id="486" name="Graphique 2">
            <a:extLst>
              <a:ext uri="{FF2B5EF4-FFF2-40B4-BE49-F238E27FC236}">
                <a16:creationId xmlns:a16="http://schemas.microsoft.com/office/drawing/2014/main" id="{FB8754BC-0738-476F-A33A-EDB5FA2A5ACF}"/>
              </a:ext>
            </a:extLst>
          </p:cNvPr>
          <p:cNvSpPr/>
          <p:nvPr/>
        </p:nvSpPr>
        <p:spPr>
          <a:xfrm>
            <a:off x="3364173" y="6607496"/>
            <a:ext cx="3267" cy="788"/>
          </a:xfrm>
          <a:custGeom>
            <a:avLst/>
            <a:gdLst>
              <a:gd name="connsiteX0" fmla="*/ -66 w 3267"/>
              <a:gd name="connsiteY0" fmla="*/ -120 h 788"/>
              <a:gd name="connsiteX1" fmla="*/ 3202 w 3267"/>
              <a:gd name="connsiteY1" fmla="*/ 669 h 788"/>
              <a:gd name="connsiteX2" fmla="*/ 3202 w 3267"/>
              <a:gd name="connsiteY2" fmla="*/ 669 h 788"/>
              <a:gd name="connsiteX3" fmla="*/ -66 w 3267"/>
              <a:gd name="connsiteY3" fmla="*/ -120 h 788"/>
            </a:gdLst>
            <a:ahLst/>
            <a:cxnLst>
              <a:cxn ang="0">
                <a:pos x="connsiteX0" y="connsiteY0"/>
              </a:cxn>
              <a:cxn ang="0">
                <a:pos x="connsiteX1" y="connsiteY1"/>
              </a:cxn>
              <a:cxn ang="0">
                <a:pos x="connsiteX2" y="connsiteY2"/>
              </a:cxn>
              <a:cxn ang="0">
                <a:pos x="connsiteX3" y="connsiteY3"/>
              </a:cxn>
            </a:cxnLst>
            <a:rect l="l" t="t" r="r" b="b"/>
            <a:pathLst>
              <a:path w="3267" h="788">
                <a:moveTo>
                  <a:pt x="-66" y="-120"/>
                </a:moveTo>
                <a:cubicBezTo>
                  <a:pt x="1038" y="106"/>
                  <a:pt x="2125" y="331"/>
                  <a:pt x="3202" y="669"/>
                </a:cubicBezTo>
                <a:lnTo>
                  <a:pt x="3202" y="669"/>
                </a:lnTo>
                <a:cubicBezTo>
                  <a:pt x="2125" y="331"/>
                  <a:pt x="1038" y="106"/>
                  <a:pt x="-66" y="-120"/>
                </a:cubicBezTo>
                <a:close/>
              </a:path>
            </a:pathLst>
          </a:custGeom>
          <a:solidFill>
            <a:srgbClr val="000000">
              <a:alpha val="4000"/>
            </a:srgbClr>
          </a:solidFill>
          <a:ln w="5633" cap="flat">
            <a:noFill/>
            <a:prstDash val="solid"/>
            <a:miter/>
          </a:ln>
        </p:spPr>
        <p:txBody>
          <a:bodyPr rtlCol="0" anchor="ctr"/>
          <a:lstStyle/>
          <a:p>
            <a:endParaRPr lang="fr-FR"/>
          </a:p>
        </p:txBody>
      </p:sp>
      <p:sp>
        <p:nvSpPr>
          <p:cNvPr id="487" name="Graphique 2">
            <a:extLst>
              <a:ext uri="{FF2B5EF4-FFF2-40B4-BE49-F238E27FC236}">
                <a16:creationId xmlns:a16="http://schemas.microsoft.com/office/drawing/2014/main" id="{FB8754BC-0738-476F-A33A-EDB5FA2A5ACF}"/>
              </a:ext>
            </a:extLst>
          </p:cNvPr>
          <p:cNvSpPr/>
          <p:nvPr/>
        </p:nvSpPr>
        <p:spPr>
          <a:xfrm>
            <a:off x="3343384" y="6582932"/>
            <a:ext cx="5633" cy="5633"/>
          </a:xfrm>
          <a:custGeom>
            <a:avLst/>
            <a:gdLst>
              <a:gd name="connsiteX0" fmla="*/ -66 w 5633"/>
              <a:gd name="connsiteY0" fmla="*/ -120 h 5633"/>
              <a:gd name="connsiteX1" fmla="*/ -66 w 5633"/>
              <a:gd name="connsiteY1" fmla="*/ -120 h 5633"/>
              <a:gd name="connsiteX2" fmla="*/ -66 w 5633"/>
              <a:gd name="connsiteY2" fmla="*/ -120 h 5633"/>
              <a:gd name="connsiteX3" fmla="*/ -66 w 5633"/>
              <a:gd name="connsiteY3" fmla="*/ -120 h 5633"/>
            </a:gdLst>
            <a:ahLst/>
            <a:cxnLst>
              <a:cxn ang="0">
                <a:pos x="connsiteX0" y="connsiteY0"/>
              </a:cxn>
              <a:cxn ang="0">
                <a:pos x="connsiteX1" y="connsiteY1"/>
              </a:cxn>
              <a:cxn ang="0">
                <a:pos x="connsiteX2" y="connsiteY2"/>
              </a:cxn>
              <a:cxn ang="0">
                <a:pos x="connsiteX3" y="connsiteY3"/>
              </a:cxn>
            </a:cxnLst>
            <a:rect l="l" t="t" r="r" b="b"/>
            <a:pathLst>
              <a:path w="5633" h="5633">
                <a:moveTo>
                  <a:pt x="-66" y="-120"/>
                </a:moveTo>
                <a:lnTo>
                  <a:pt x="-66" y="-120"/>
                </a:lnTo>
                <a:lnTo>
                  <a:pt x="-66" y="-120"/>
                </a:lnTo>
                <a:lnTo>
                  <a:pt x="-66" y="-120"/>
                </a:lnTo>
                <a:close/>
              </a:path>
            </a:pathLst>
          </a:custGeom>
          <a:solidFill>
            <a:srgbClr val="F2B602"/>
          </a:solidFill>
          <a:ln w="5633" cap="flat">
            <a:noFill/>
            <a:prstDash val="solid"/>
            <a:miter/>
          </a:ln>
        </p:spPr>
        <p:txBody>
          <a:bodyPr rtlCol="0" anchor="ctr"/>
          <a:lstStyle/>
          <a:p>
            <a:endParaRPr lang="fr-FR"/>
          </a:p>
        </p:txBody>
      </p:sp>
      <p:sp>
        <p:nvSpPr>
          <p:cNvPr id="488" name="Graphique 2">
            <a:extLst>
              <a:ext uri="{FF2B5EF4-FFF2-40B4-BE49-F238E27FC236}">
                <a16:creationId xmlns:a16="http://schemas.microsoft.com/office/drawing/2014/main" id="{FB8754BC-0738-476F-A33A-EDB5FA2A5ACF}"/>
              </a:ext>
            </a:extLst>
          </p:cNvPr>
          <p:cNvSpPr/>
          <p:nvPr/>
        </p:nvSpPr>
        <p:spPr>
          <a:xfrm>
            <a:off x="3343384" y="6582932"/>
            <a:ext cx="5633" cy="5633"/>
          </a:xfrm>
          <a:custGeom>
            <a:avLst/>
            <a:gdLst>
              <a:gd name="connsiteX0" fmla="*/ -66 w 5633"/>
              <a:gd name="connsiteY0" fmla="*/ -120 h 5633"/>
              <a:gd name="connsiteX1" fmla="*/ -66 w 5633"/>
              <a:gd name="connsiteY1" fmla="*/ -120 h 5633"/>
              <a:gd name="connsiteX2" fmla="*/ -66 w 5633"/>
              <a:gd name="connsiteY2" fmla="*/ -120 h 5633"/>
              <a:gd name="connsiteX3" fmla="*/ -66 w 5633"/>
              <a:gd name="connsiteY3" fmla="*/ -120 h 5633"/>
            </a:gdLst>
            <a:ahLst/>
            <a:cxnLst>
              <a:cxn ang="0">
                <a:pos x="connsiteX0" y="connsiteY0"/>
              </a:cxn>
              <a:cxn ang="0">
                <a:pos x="connsiteX1" y="connsiteY1"/>
              </a:cxn>
              <a:cxn ang="0">
                <a:pos x="connsiteX2" y="connsiteY2"/>
              </a:cxn>
              <a:cxn ang="0">
                <a:pos x="connsiteX3" y="connsiteY3"/>
              </a:cxn>
            </a:cxnLst>
            <a:rect l="l" t="t" r="r" b="b"/>
            <a:pathLst>
              <a:path w="5633" h="5633">
                <a:moveTo>
                  <a:pt x="-66" y="-120"/>
                </a:moveTo>
                <a:lnTo>
                  <a:pt x="-66" y="-120"/>
                </a:lnTo>
                <a:lnTo>
                  <a:pt x="-66" y="-120"/>
                </a:lnTo>
                <a:lnTo>
                  <a:pt x="-66" y="-120"/>
                </a:lnTo>
                <a:close/>
              </a:path>
            </a:pathLst>
          </a:custGeom>
          <a:solidFill>
            <a:srgbClr val="000000">
              <a:alpha val="4000"/>
            </a:srgbClr>
          </a:solidFill>
          <a:ln w="5633" cap="flat">
            <a:noFill/>
            <a:prstDash val="solid"/>
            <a:miter/>
          </a:ln>
        </p:spPr>
        <p:txBody>
          <a:bodyPr rtlCol="0" anchor="ctr"/>
          <a:lstStyle/>
          <a:p>
            <a:endParaRPr lang="fr-FR"/>
          </a:p>
        </p:txBody>
      </p:sp>
      <p:sp>
        <p:nvSpPr>
          <p:cNvPr id="489" name="Graphique 2">
            <a:extLst>
              <a:ext uri="{FF2B5EF4-FFF2-40B4-BE49-F238E27FC236}">
                <a16:creationId xmlns:a16="http://schemas.microsoft.com/office/drawing/2014/main" id="{FB8754BC-0738-476F-A33A-EDB5FA2A5ACF}"/>
              </a:ext>
            </a:extLst>
          </p:cNvPr>
          <p:cNvSpPr/>
          <p:nvPr/>
        </p:nvSpPr>
        <p:spPr>
          <a:xfrm>
            <a:off x="3343553" y="6580791"/>
            <a:ext cx="29916" cy="27549"/>
          </a:xfrm>
          <a:custGeom>
            <a:avLst/>
            <a:gdLst>
              <a:gd name="connsiteX0" fmla="*/ 9906 w 29916"/>
              <a:gd name="connsiteY0" fmla="*/ -120 h 27549"/>
              <a:gd name="connsiteX1" fmla="*/ 12723 w 29916"/>
              <a:gd name="connsiteY1" fmla="*/ -120 h 27549"/>
              <a:gd name="connsiteX2" fmla="*/ 14695 w 29916"/>
              <a:gd name="connsiteY2" fmla="*/ -120 h 27549"/>
              <a:gd name="connsiteX3" fmla="*/ 29850 w 29916"/>
              <a:gd name="connsiteY3" fmla="*/ 21458 h 27549"/>
              <a:gd name="connsiteX4" fmla="*/ 23821 w 29916"/>
              <a:gd name="connsiteY4" fmla="*/ 27430 h 27549"/>
              <a:gd name="connsiteX5" fmla="*/ 20554 w 29916"/>
              <a:gd name="connsiteY5" fmla="*/ 26641 h 27549"/>
              <a:gd name="connsiteX6" fmla="*/ 20159 w 29916"/>
              <a:gd name="connsiteY6" fmla="*/ 26641 h 27549"/>
              <a:gd name="connsiteX7" fmla="*/ -66 w 29916"/>
              <a:gd name="connsiteY7" fmla="*/ 2134 h 27549"/>
              <a:gd name="connsiteX8" fmla="*/ 9906 w 29916"/>
              <a:gd name="connsiteY8" fmla="*/ -120 h 27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916" h="27549">
                <a:moveTo>
                  <a:pt x="9906" y="-120"/>
                </a:moveTo>
                <a:lnTo>
                  <a:pt x="12723" y="-120"/>
                </a:lnTo>
                <a:lnTo>
                  <a:pt x="14695" y="-120"/>
                </a:lnTo>
                <a:lnTo>
                  <a:pt x="29850" y="21458"/>
                </a:lnTo>
                <a:lnTo>
                  <a:pt x="23821" y="27430"/>
                </a:lnTo>
                <a:cubicBezTo>
                  <a:pt x="22745" y="27092"/>
                  <a:pt x="21658" y="26867"/>
                  <a:pt x="20554" y="26641"/>
                </a:cubicBezTo>
                <a:lnTo>
                  <a:pt x="20159" y="26641"/>
                </a:lnTo>
                <a:cubicBezTo>
                  <a:pt x="12672" y="19092"/>
                  <a:pt x="5900" y="10922"/>
                  <a:pt x="-66" y="2134"/>
                </a:cubicBezTo>
                <a:cubicBezTo>
                  <a:pt x="3179" y="1063"/>
                  <a:pt x="6520" y="331"/>
                  <a:pt x="9906" y="-120"/>
                </a:cubicBezTo>
                <a:close/>
              </a:path>
            </a:pathLst>
          </a:custGeom>
          <a:solidFill>
            <a:srgbClr val="F2B602"/>
          </a:solidFill>
          <a:ln w="5633" cap="flat">
            <a:noFill/>
            <a:prstDash val="solid"/>
            <a:miter/>
          </a:ln>
        </p:spPr>
        <p:txBody>
          <a:bodyPr rtlCol="0" anchor="ctr"/>
          <a:lstStyle/>
          <a:p>
            <a:endParaRPr lang="fr-FR"/>
          </a:p>
        </p:txBody>
      </p:sp>
      <p:sp>
        <p:nvSpPr>
          <p:cNvPr id="490" name="Graphique 2">
            <a:extLst>
              <a:ext uri="{FF2B5EF4-FFF2-40B4-BE49-F238E27FC236}">
                <a16:creationId xmlns:a16="http://schemas.microsoft.com/office/drawing/2014/main" id="{FB8754BC-0738-476F-A33A-EDB5FA2A5ACF}"/>
              </a:ext>
            </a:extLst>
          </p:cNvPr>
          <p:cNvSpPr/>
          <p:nvPr/>
        </p:nvSpPr>
        <p:spPr>
          <a:xfrm>
            <a:off x="3343553" y="6580791"/>
            <a:ext cx="29916" cy="27549"/>
          </a:xfrm>
          <a:custGeom>
            <a:avLst/>
            <a:gdLst>
              <a:gd name="connsiteX0" fmla="*/ 9906 w 29916"/>
              <a:gd name="connsiteY0" fmla="*/ -120 h 27549"/>
              <a:gd name="connsiteX1" fmla="*/ 12723 w 29916"/>
              <a:gd name="connsiteY1" fmla="*/ -120 h 27549"/>
              <a:gd name="connsiteX2" fmla="*/ 14695 w 29916"/>
              <a:gd name="connsiteY2" fmla="*/ -120 h 27549"/>
              <a:gd name="connsiteX3" fmla="*/ 29850 w 29916"/>
              <a:gd name="connsiteY3" fmla="*/ 21458 h 27549"/>
              <a:gd name="connsiteX4" fmla="*/ 23821 w 29916"/>
              <a:gd name="connsiteY4" fmla="*/ 27430 h 27549"/>
              <a:gd name="connsiteX5" fmla="*/ 20554 w 29916"/>
              <a:gd name="connsiteY5" fmla="*/ 26641 h 27549"/>
              <a:gd name="connsiteX6" fmla="*/ 20159 w 29916"/>
              <a:gd name="connsiteY6" fmla="*/ 26641 h 27549"/>
              <a:gd name="connsiteX7" fmla="*/ -66 w 29916"/>
              <a:gd name="connsiteY7" fmla="*/ 2134 h 27549"/>
              <a:gd name="connsiteX8" fmla="*/ 9906 w 29916"/>
              <a:gd name="connsiteY8" fmla="*/ -120 h 27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916" h="27549">
                <a:moveTo>
                  <a:pt x="9906" y="-120"/>
                </a:moveTo>
                <a:lnTo>
                  <a:pt x="12723" y="-120"/>
                </a:lnTo>
                <a:lnTo>
                  <a:pt x="14695" y="-120"/>
                </a:lnTo>
                <a:lnTo>
                  <a:pt x="29850" y="21458"/>
                </a:lnTo>
                <a:lnTo>
                  <a:pt x="23821" y="27430"/>
                </a:lnTo>
                <a:cubicBezTo>
                  <a:pt x="22745" y="27092"/>
                  <a:pt x="21658" y="26867"/>
                  <a:pt x="20554" y="26641"/>
                </a:cubicBezTo>
                <a:lnTo>
                  <a:pt x="20159" y="26641"/>
                </a:lnTo>
                <a:cubicBezTo>
                  <a:pt x="12672" y="19092"/>
                  <a:pt x="5900" y="10922"/>
                  <a:pt x="-66" y="2134"/>
                </a:cubicBezTo>
                <a:cubicBezTo>
                  <a:pt x="3179" y="1063"/>
                  <a:pt x="6520" y="331"/>
                  <a:pt x="9906" y="-120"/>
                </a:cubicBezTo>
                <a:close/>
              </a:path>
            </a:pathLst>
          </a:custGeom>
          <a:solidFill>
            <a:srgbClr val="000000">
              <a:alpha val="4000"/>
            </a:srgbClr>
          </a:solidFill>
          <a:ln w="5633" cap="flat">
            <a:noFill/>
            <a:prstDash val="solid"/>
            <a:miter/>
          </a:ln>
        </p:spPr>
        <p:txBody>
          <a:bodyPr rtlCol="0" anchor="ctr"/>
          <a:lstStyle/>
          <a:p>
            <a:endParaRPr lang="fr-FR"/>
          </a:p>
        </p:txBody>
      </p:sp>
      <p:sp>
        <p:nvSpPr>
          <p:cNvPr id="491" name="Graphique 2">
            <a:extLst>
              <a:ext uri="{FF2B5EF4-FFF2-40B4-BE49-F238E27FC236}">
                <a16:creationId xmlns:a16="http://schemas.microsoft.com/office/drawing/2014/main" id="{FB8754BC-0738-476F-A33A-EDB5FA2A5ACF}"/>
              </a:ext>
            </a:extLst>
          </p:cNvPr>
          <p:cNvSpPr/>
          <p:nvPr/>
        </p:nvSpPr>
        <p:spPr>
          <a:xfrm>
            <a:off x="3343609" y="6582988"/>
            <a:ext cx="20169" cy="24394"/>
          </a:xfrm>
          <a:custGeom>
            <a:avLst/>
            <a:gdLst>
              <a:gd name="connsiteX0" fmla="*/ 20103 w 20169"/>
              <a:gd name="connsiteY0" fmla="*/ 24275 h 24394"/>
              <a:gd name="connsiteX1" fmla="*/ 20103 w 20169"/>
              <a:gd name="connsiteY1" fmla="*/ 24275 h 24394"/>
              <a:gd name="connsiteX2" fmla="*/ -66 w 20169"/>
              <a:gd name="connsiteY2" fmla="*/ -120 h 24394"/>
              <a:gd name="connsiteX3" fmla="*/ -66 w 20169"/>
              <a:gd name="connsiteY3" fmla="*/ -120 h 24394"/>
              <a:gd name="connsiteX4" fmla="*/ 20103 w 20169"/>
              <a:gd name="connsiteY4" fmla="*/ 24275 h 243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169" h="24394">
                <a:moveTo>
                  <a:pt x="20103" y="24275"/>
                </a:moveTo>
                <a:lnTo>
                  <a:pt x="20103" y="24275"/>
                </a:lnTo>
                <a:cubicBezTo>
                  <a:pt x="12633" y="16782"/>
                  <a:pt x="5883" y="8612"/>
                  <a:pt x="-66" y="-120"/>
                </a:cubicBezTo>
                <a:lnTo>
                  <a:pt x="-66" y="-120"/>
                </a:lnTo>
                <a:cubicBezTo>
                  <a:pt x="5889" y="8612"/>
                  <a:pt x="12638" y="16782"/>
                  <a:pt x="20103" y="24275"/>
                </a:cubicBezTo>
                <a:close/>
              </a:path>
            </a:pathLst>
          </a:custGeom>
          <a:solidFill>
            <a:srgbClr val="F2B602"/>
          </a:solidFill>
          <a:ln w="5633" cap="flat">
            <a:noFill/>
            <a:prstDash val="solid"/>
            <a:miter/>
          </a:ln>
        </p:spPr>
        <p:txBody>
          <a:bodyPr rtlCol="0" anchor="ctr"/>
          <a:lstStyle/>
          <a:p>
            <a:endParaRPr lang="fr-FR"/>
          </a:p>
        </p:txBody>
      </p:sp>
      <p:sp>
        <p:nvSpPr>
          <p:cNvPr id="492" name="Graphique 2">
            <a:extLst>
              <a:ext uri="{FF2B5EF4-FFF2-40B4-BE49-F238E27FC236}">
                <a16:creationId xmlns:a16="http://schemas.microsoft.com/office/drawing/2014/main" id="{FB8754BC-0738-476F-A33A-EDB5FA2A5ACF}"/>
              </a:ext>
            </a:extLst>
          </p:cNvPr>
          <p:cNvSpPr/>
          <p:nvPr/>
        </p:nvSpPr>
        <p:spPr>
          <a:xfrm>
            <a:off x="3343609" y="6582988"/>
            <a:ext cx="20169" cy="24394"/>
          </a:xfrm>
          <a:custGeom>
            <a:avLst/>
            <a:gdLst>
              <a:gd name="connsiteX0" fmla="*/ 20103 w 20169"/>
              <a:gd name="connsiteY0" fmla="*/ 24275 h 24394"/>
              <a:gd name="connsiteX1" fmla="*/ 20103 w 20169"/>
              <a:gd name="connsiteY1" fmla="*/ 24275 h 24394"/>
              <a:gd name="connsiteX2" fmla="*/ -66 w 20169"/>
              <a:gd name="connsiteY2" fmla="*/ -120 h 24394"/>
              <a:gd name="connsiteX3" fmla="*/ -66 w 20169"/>
              <a:gd name="connsiteY3" fmla="*/ -120 h 24394"/>
              <a:gd name="connsiteX4" fmla="*/ 20103 w 20169"/>
              <a:gd name="connsiteY4" fmla="*/ 24275 h 243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169" h="24394">
                <a:moveTo>
                  <a:pt x="20103" y="24275"/>
                </a:moveTo>
                <a:lnTo>
                  <a:pt x="20103" y="24275"/>
                </a:lnTo>
                <a:cubicBezTo>
                  <a:pt x="12633" y="16782"/>
                  <a:pt x="5883" y="8612"/>
                  <a:pt x="-66" y="-120"/>
                </a:cubicBezTo>
                <a:lnTo>
                  <a:pt x="-66" y="-120"/>
                </a:lnTo>
                <a:cubicBezTo>
                  <a:pt x="5889" y="8612"/>
                  <a:pt x="12638" y="16782"/>
                  <a:pt x="20103" y="24275"/>
                </a:cubicBezTo>
                <a:close/>
              </a:path>
            </a:pathLst>
          </a:custGeom>
          <a:solidFill>
            <a:srgbClr val="000000">
              <a:alpha val="4000"/>
            </a:srgbClr>
          </a:solidFill>
          <a:ln w="5633" cap="flat">
            <a:noFill/>
            <a:prstDash val="solid"/>
            <a:miter/>
          </a:ln>
        </p:spPr>
        <p:txBody>
          <a:bodyPr rtlCol="0" anchor="ctr"/>
          <a:lstStyle/>
          <a:p>
            <a:endParaRPr lang="fr-FR"/>
          </a:p>
        </p:txBody>
      </p:sp>
      <p:sp>
        <p:nvSpPr>
          <p:cNvPr id="493" name="Graphique 2">
            <a:extLst>
              <a:ext uri="{FF2B5EF4-FFF2-40B4-BE49-F238E27FC236}">
                <a16:creationId xmlns:a16="http://schemas.microsoft.com/office/drawing/2014/main" id="{FB8754BC-0738-476F-A33A-EDB5FA2A5ACF}"/>
              </a:ext>
            </a:extLst>
          </p:cNvPr>
          <p:cNvSpPr/>
          <p:nvPr/>
        </p:nvSpPr>
        <p:spPr>
          <a:xfrm>
            <a:off x="3320059" y="6588284"/>
            <a:ext cx="11267" cy="8620"/>
          </a:xfrm>
          <a:custGeom>
            <a:avLst/>
            <a:gdLst>
              <a:gd name="connsiteX0" fmla="*/ -66 w 11267"/>
              <a:gd name="connsiteY0" fmla="*/ 8500 h 8620"/>
              <a:gd name="connsiteX1" fmla="*/ -66 w 11267"/>
              <a:gd name="connsiteY1" fmla="*/ 8500 h 8620"/>
              <a:gd name="connsiteX2" fmla="*/ 5568 w 11267"/>
              <a:gd name="connsiteY2" fmla="*/ 3711 h 8620"/>
              <a:gd name="connsiteX3" fmla="*/ 11202 w 11267"/>
              <a:gd name="connsiteY3" fmla="*/ -120 h 8620"/>
              <a:gd name="connsiteX4" fmla="*/ 11202 w 11267"/>
              <a:gd name="connsiteY4" fmla="*/ -120 h 8620"/>
              <a:gd name="connsiteX5" fmla="*/ 5568 w 11267"/>
              <a:gd name="connsiteY5" fmla="*/ 3655 h 8620"/>
              <a:gd name="connsiteX6" fmla="*/ -66 w 11267"/>
              <a:gd name="connsiteY6" fmla="*/ 8500 h 8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67" h="8620">
                <a:moveTo>
                  <a:pt x="-66" y="8500"/>
                </a:moveTo>
                <a:lnTo>
                  <a:pt x="-66" y="8500"/>
                </a:lnTo>
                <a:cubicBezTo>
                  <a:pt x="1703" y="6754"/>
                  <a:pt x="3585" y="5176"/>
                  <a:pt x="5568" y="3711"/>
                </a:cubicBezTo>
                <a:cubicBezTo>
                  <a:pt x="7348" y="2303"/>
                  <a:pt x="9235" y="1007"/>
                  <a:pt x="11202" y="-120"/>
                </a:cubicBezTo>
                <a:lnTo>
                  <a:pt x="11202" y="-120"/>
                </a:lnTo>
                <a:cubicBezTo>
                  <a:pt x="9241" y="1007"/>
                  <a:pt x="7359" y="2303"/>
                  <a:pt x="5568" y="3655"/>
                </a:cubicBezTo>
                <a:cubicBezTo>
                  <a:pt x="3573" y="5120"/>
                  <a:pt x="1692" y="6754"/>
                  <a:pt x="-66" y="8500"/>
                </a:cubicBezTo>
                <a:close/>
              </a:path>
            </a:pathLst>
          </a:custGeom>
          <a:solidFill>
            <a:srgbClr val="000000">
              <a:alpha val="4000"/>
            </a:srgbClr>
          </a:solidFill>
          <a:ln w="5633" cap="flat">
            <a:noFill/>
            <a:prstDash val="solid"/>
            <a:miter/>
          </a:ln>
        </p:spPr>
        <p:txBody>
          <a:bodyPr rtlCol="0" anchor="ctr"/>
          <a:lstStyle/>
          <a:p>
            <a:endParaRPr lang="fr-FR"/>
          </a:p>
        </p:txBody>
      </p:sp>
      <p:sp>
        <p:nvSpPr>
          <p:cNvPr id="494" name="Graphique 2">
            <a:extLst>
              <a:ext uri="{FF2B5EF4-FFF2-40B4-BE49-F238E27FC236}">
                <a16:creationId xmlns:a16="http://schemas.microsoft.com/office/drawing/2014/main" id="{FB8754BC-0738-476F-A33A-EDB5FA2A5ACF}"/>
              </a:ext>
            </a:extLst>
          </p:cNvPr>
          <p:cNvSpPr/>
          <p:nvPr/>
        </p:nvSpPr>
        <p:spPr>
          <a:xfrm>
            <a:off x="3320003" y="6588227"/>
            <a:ext cx="27380" cy="29747"/>
          </a:xfrm>
          <a:custGeom>
            <a:avLst/>
            <a:gdLst>
              <a:gd name="connsiteX0" fmla="*/ 21174 w 27380"/>
              <a:gd name="connsiteY0" fmla="*/ 24275 h 29747"/>
              <a:gd name="connsiteX1" fmla="*/ 15934 w 27380"/>
              <a:gd name="connsiteY1" fmla="*/ 29627 h 29747"/>
              <a:gd name="connsiteX2" fmla="*/ -66 w 27380"/>
              <a:gd name="connsiteY2" fmla="*/ 8557 h 29747"/>
              <a:gd name="connsiteX3" fmla="*/ 5568 w 27380"/>
              <a:gd name="connsiteY3" fmla="*/ 3655 h 29747"/>
              <a:gd name="connsiteX4" fmla="*/ 11202 w 27380"/>
              <a:gd name="connsiteY4" fmla="*/ -120 h 29747"/>
              <a:gd name="connsiteX5" fmla="*/ 27315 w 27380"/>
              <a:gd name="connsiteY5" fmla="*/ 20782 h 29747"/>
              <a:gd name="connsiteX6" fmla="*/ 21174 w 27380"/>
              <a:gd name="connsiteY6" fmla="*/ 24275 h 29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380" h="29747">
                <a:moveTo>
                  <a:pt x="21174" y="24275"/>
                </a:moveTo>
                <a:cubicBezTo>
                  <a:pt x="19190" y="25797"/>
                  <a:pt x="17433" y="27599"/>
                  <a:pt x="15934" y="29627"/>
                </a:cubicBezTo>
                <a:lnTo>
                  <a:pt x="-66" y="8557"/>
                </a:lnTo>
                <a:cubicBezTo>
                  <a:pt x="1686" y="6810"/>
                  <a:pt x="3573" y="5176"/>
                  <a:pt x="5568" y="3655"/>
                </a:cubicBezTo>
                <a:cubicBezTo>
                  <a:pt x="7359" y="2247"/>
                  <a:pt x="9241" y="1007"/>
                  <a:pt x="11202" y="-120"/>
                </a:cubicBezTo>
                <a:cubicBezTo>
                  <a:pt x="16069" y="7204"/>
                  <a:pt x="21455" y="14190"/>
                  <a:pt x="27315" y="20782"/>
                </a:cubicBezTo>
                <a:cubicBezTo>
                  <a:pt x="25134" y="21683"/>
                  <a:pt x="23072" y="22867"/>
                  <a:pt x="21174" y="24275"/>
                </a:cubicBezTo>
                <a:close/>
              </a:path>
            </a:pathLst>
          </a:custGeom>
          <a:solidFill>
            <a:srgbClr val="F2B602"/>
          </a:solidFill>
          <a:ln w="5633" cap="flat">
            <a:noFill/>
            <a:prstDash val="solid"/>
            <a:miter/>
          </a:ln>
        </p:spPr>
        <p:txBody>
          <a:bodyPr rtlCol="0" anchor="ctr"/>
          <a:lstStyle/>
          <a:p>
            <a:endParaRPr lang="fr-FR"/>
          </a:p>
        </p:txBody>
      </p:sp>
      <p:sp>
        <p:nvSpPr>
          <p:cNvPr id="495" name="Graphique 2">
            <a:extLst>
              <a:ext uri="{FF2B5EF4-FFF2-40B4-BE49-F238E27FC236}">
                <a16:creationId xmlns:a16="http://schemas.microsoft.com/office/drawing/2014/main" id="{FB8754BC-0738-476F-A33A-EDB5FA2A5ACF}"/>
              </a:ext>
            </a:extLst>
          </p:cNvPr>
          <p:cNvSpPr/>
          <p:nvPr/>
        </p:nvSpPr>
        <p:spPr>
          <a:xfrm>
            <a:off x="3320003" y="6588227"/>
            <a:ext cx="27380" cy="29747"/>
          </a:xfrm>
          <a:custGeom>
            <a:avLst/>
            <a:gdLst>
              <a:gd name="connsiteX0" fmla="*/ 21174 w 27380"/>
              <a:gd name="connsiteY0" fmla="*/ 24275 h 29747"/>
              <a:gd name="connsiteX1" fmla="*/ 15934 w 27380"/>
              <a:gd name="connsiteY1" fmla="*/ 29627 h 29747"/>
              <a:gd name="connsiteX2" fmla="*/ -66 w 27380"/>
              <a:gd name="connsiteY2" fmla="*/ 8557 h 29747"/>
              <a:gd name="connsiteX3" fmla="*/ 5568 w 27380"/>
              <a:gd name="connsiteY3" fmla="*/ 3655 h 29747"/>
              <a:gd name="connsiteX4" fmla="*/ 11202 w 27380"/>
              <a:gd name="connsiteY4" fmla="*/ -120 h 29747"/>
              <a:gd name="connsiteX5" fmla="*/ 27315 w 27380"/>
              <a:gd name="connsiteY5" fmla="*/ 20782 h 29747"/>
              <a:gd name="connsiteX6" fmla="*/ 21174 w 27380"/>
              <a:gd name="connsiteY6" fmla="*/ 24275 h 29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380" h="29747">
                <a:moveTo>
                  <a:pt x="21174" y="24275"/>
                </a:moveTo>
                <a:cubicBezTo>
                  <a:pt x="19190" y="25797"/>
                  <a:pt x="17433" y="27599"/>
                  <a:pt x="15934" y="29627"/>
                </a:cubicBezTo>
                <a:lnTo>
                  <a:pt x="-66" y="8557"/>
                </a:lnTo>
                <a:cubicBezTo>
                  <a:pt x="1686" y="6810"/>
                  <a:pt x="3573" y="5176"/>
                  <a:pt x="5568" y="3655"/>
                </a:cubicBezTo>
                <a:cubicBezTo>
                  <a:pt x="7359" y="2247"/>
                  <a:pt x="9241" y="1007"/>
                  <a:pt x="11202" y="-120"/>
                </a:cubicBezTo>
                <a:cubicBezTo>
                  <a:pt x="16069" y="7204"/>
                  <a:pt x="21455" y="14190"/>
                  <a:pt x="27315" y="20782"/>
                </a:cubicBezTo>
                <a:cubicBezTo>
                  <a:pt x="25134" y="21683"/>
                  <a:pt x="23072" y="22867"/>
                  <a:pt x="21174" y="24275"/>
                </a:cubicBezTo>
                <a:close/>
              </a:path>
            </a:pathLst>
          </a:custGeom>
          <a:solidFill>
            <a:srgbClr val="000000">
              <a:alpha val="4000"/>
            </a:srgbClr>
          </a:solidFill>
          <a:ln w="5633" cap="flat">
            <a:noFill/>
            <a:prstDash val="solid"/>
            <a:miter/>
          </a:ln>
        </p:spPr>
        <p:txBody>
          <a:bodyPr rtlCol="0" anchor="ctr"/>
          <a:lstStyle/>
          <a:p>
            <a:endParaRPr lang="fr-FR"/>
          </a:p>
        </p:txBody>
      </p:sp>
      <p:sp>
        <p:nvSpPr>
          <p:cNvPr id="496" name="Graphique 2">
            <a:extLst>
              <a:ext uri="{FF2B5EF4-FFF2-40B4-BE49-F238E27FC236}">
                <a16:creationId xmlns:a16="http://schemas.microsoft.com/office/drawing/2014/main" id="{FB8754BC-0738-476F-A33A-EDB5FA2A5ACF}"/>
              </a:ext>
            </a:extLst>
          </p:cNvPr>
          <p:cNvSpPr/>
          <p:nvPr/>
        </p:nvSpPr>
        <p:spPr>
          <a:xfrm>
            <a:off x="3415415" y="6657694"/>
            <a:ext cx="2336" cy="18873"/>
          </a:xfrm>
          <a:custGeom>
            <a:avLst/>
            <a:gdLst>
              <a:gd name="connsiteX0" fmla="*/ 354 w 2336"/>
              <a:gd name="connsiteY0" fmla="*/ 18754 h 18873"/>
              <a:gd name="connsiteX1" fmla="*/ 73 w 2336"/>
              <a:gd name="connsiteY1" fmla="*/ 18754 h 18873"/>
              <a:gd name="connsiteX2" fmla="*/ 1988 w 2336"/>
              <a:gd name="connsiteY2" fmla="*/ -120 h 18873"/>
              <a:gd name="connsiteX3" fmla="*/ 2270 w 2336"/>
              <a:gd name="connsiteY3" fmla="*/ -120 h 18873"/>
              <a:gd name="connsiteX4" fmla="*/ 354 w 2336"/>
              <a:gd name="connsiteY4" fmla="*/ 18754 h 18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36" h="18873">
                <a:moveTo>
                  <a:pt x="354" y="18754"/>
                </a:moveTo>
                <a:lnTo>
                  <a:pt x="73" y="18754"/>
                </a:lnTo>
                <a:cubicBezTo>
                  <a:pt x="-378" y="12387"/>
                  <a:pt x="270" y="6021"/>
                  <a:pt x="1988" y="-120"/>
                </a:cubicBezTo>
                <a:lnTo>
                  <a:pt x="2270" y="-120"/>
                </a:lnTo>
                <a:cubicBezTo>
                  <a:pt x="518" y="6021"/>
                  <a:pt x="-130" y="12387"/>
                  <a:pt x="354" y="18754"/>
                </a:cubicBezTo>
                <a:close/>
              </a:path>
            </a:pathLst>
          </a:custGeom>
          <a:solidFill>
            <a:srgbClr val="000000">
              <a:alpha val="4000"/>
            </a:srgbClr>
          </a:solidFill>
          <a:ln w="5633" cap="flat">
            <a:noFill/>
            <a:prstDash val="solid"/>
            <a:miter/>
          </a:ln>
        </p:spPr>
        <p:txBody>
          <a:bodyPr rtlCol="0" anchor="ctr"/>
          <a:lstStyle/>
          <a:p>
            <a:endParaRPr lang="fr-FR"/>
          </a:p>
        </p:txBody>
      </p:sp>
      <p:sp>
        <p:nvSpPr>
          <p:cNvPr id="497" name="Graphique 2">
            <a:extLst>
              <a:ext uri="{FF2B5EF4-FFF2-40B4-BE49-F238E27FC236}">
                <a16:creationId xmlns:a16="http://schemas.microsoft.com/office/drawing/2014/main" id="{FB8754BC-0738-476F-A33A-EDB5FA2A5ACF}"/>
              </a:ext>
            </a:extLst>
          </p:cNvPr>
          <p:cNvSpPr/>
          <p:nvPr/>
        </p:nvSpPr>
        <p:spPr>
          <a:xfrm>
            <a:off x="3417582" y="6657807"/>
            <a:ext cx="5633" cy="5633"/>
          </a:xfrm>
          <a:custGeom>
            <a:avLst/>
            <a:gdLst>
              <a:gd name="connsiteX0" fmla="*/ -66 w 5633"/>
              <a:gd name="connsiteY0" fmla="*/ -120 h 5633"/>
              <a:gd name="connsiteX1" fmla="*/ -66 w 5633"/>
              <a:gd name="connsiteY1" fmla="*/ -120 h 5633"/>
            </a:gdLst>
            <a:ahLst/>
            <a:cxnLst>
              <a:cxn ang="0">
                <a:pos x="connsiteX0" y="connsiteY0"/>
              </a:cxn>
              <a:cxn ang="0">
                <a:pos x="connsiteX1" y="connsiteY1"/>
              </a:cxn>
            </a:cxnLst>
            <a:rect l="l" t="t" r="r" b="b"/>
            <a:pathLst>
              <a:path w="5633" h="5633">
                <a:moveTo>
                  <a:pt x="-66" y="-120"/>
                </a:moveTo>
                <a:lnTo>
                  <a:pt x="-66" y="-120"/>
                </a:lnTo>
                <a:close/>
              </a:path>
            </a:pathLst>
          </a:custGeom>
          <a:solidFill>
            <a:srgbClr val="F2B602"/>
          </a:solidFill>
          <a:ln w="5633" cap="flat">
            <a:noFill/>
            <a:prstDash val="solid"/>
            <a:miter/>
          </a:ln>
        </p:spPr>
        <p:txBody>
          <a:bodyPr rtlCol="0" anchor="ctr"/>
          <a:lstStyle/>
          <a:p>
            <a:endParaRPr lang="fr-FR"/>
          </a:p>
        </p:txBody>
      </p:sp>
      <p:sp>
        <p:nvSpPr>
          <p:cNvPr id="498" name="Graphique 2">
            <a:extLst>
              <a:ext uri="{FF2B5EF4-FFF2-40B4-BE49-F238E27FC236}">
                <a16:creationId xmlns:a16="http://schemas.microsoft.com/office/drawing/2014/main" id="{FB8754BC-0738-476F-A33A-EDB5FA2A5ACF}"/>
              </a:ext>
            </a:extLst>
          </p:cNvPr>
          <p:cNvSpPr/>
          <p:nvPr/>
        </p:nvSpPr>
        <p:spPr>
          <a:xfrm>
            <a:off x="3417582" y="6657807"/>
            <a:ext cx="5633" cy="5633"/>
          </a:xfrm>
          <a:custGeom>
            <a:avLst/>
            <a:gdLst>
              <a:gd name="connsiteX0" fmla="*/ -66 w 5633"/>
              <a:gd name="connsiteY0" fmla="*/ -120 h 5633"/>
              <a:gd name="connsiteX1" fmla="*/ -66 w 5633"/>
              <a:gd name="connsiteY1" fmla="*/ -120 h 5633"/>
            </a:gdLst>
            <a:ahLst/>
            <a:cxnLst>
              <a:cxn ang="0">
                <a:pos x="connsiteX0" y="connsiteY0"/>
              </a:cxn>
              <a:cxn ang="0">
                <a:pos x="connsiteX1" y="connsiteY1"/>
              </a:cxn>
            </a:cxnLst>
            <a:rect l="l" t="t" r="r" b="b"/>
            <a:pathLst>
              <a:path w="5633" h="5633">
                <a:moveTo>
                  <a:pt x="-66" y="-120"/>
                </a:moveTo>
                <a:lnTo>
                  <a:pt x="-66" y="-120"/>
                </a:lnTo>
                <a:close/>
              </a:path>
            </a:pathLst>
          </a:custGeom>
          <a:solidFill>
            <a:srgbClr val="000000">
              <a:alpha val="4000"/>
            </a:srgbClr>
          </a:solidFill>
          <a:ln w="5633" cap="flat">
            <a:noFill/>
            <a:prstDash val="solid"/>
            <a:miter/>
          </a:ln>
        </p:spPr>
        <p:txBody>
          <a:bodyPr rtlCol="0" anchor="ctr"/>
          <a:lstStyle/>
          <a:p>
            <a:endParaRPr lang="fr-FR"/>
          </a:p>
        </p:txBody>
      </p:sp>
      <p:sp>
        <p:nvSpPr>
          <p:cNvPr id="499" name="Graphique 2">
            <a:extLst>
              <a:ext uri="{FF2B5EF4-FFF2-40B4-BE49-F238E27FC236}">
                <a16:creationId xmlns:a16="http://schemas.microsoft.com/office/drawing/2014/main" id="{FB8754BC-0738-476F-A33A-EDB5FA2A5ACF}"/>
              </a:ext>
            </a:extLst>
          </p:cNvPr>
          <p:cNvSpPr/>
          <p:nvPr/>
        </p:nvSpPr>
        <p:spPr>
          <a:xfrm>
            <a:off x="3415683" y="6657750"/>
            <a:ext cx="27026" cy="22873"/>
          </a:xfrm>
          <a:custGeom>
            <a:avLst/>
            <a:gdLst>
              <a:gd name="connsiteX0" fmla="*/ 26566 w 27026"/>
              <a:gd name="connsiteY0" fmla="*/ 7429 h 22873"/>
              <a:gd name="connsiteX1" fmla="*/ 26960 w 27026"/>
              <a:gd name="connsiteY1" fmla="*/ 22753 h 22873"/>
              <a:gd name="connsiteX2" fmla="*/ 87 w 27026"/>
              <a:gd name="connsiteY2" fmla="*/ 18697 h 22873"/>
              <a:gd name="connsiteX3" fmla="*/ 2002 w 27026"/>
              <a:gd name="connsiteY3" fmla="*/ -120 h 22873"/>
              <a:gd name="connsiteX4" fmla="*/ 26566 w 27026"/>
              <a:gd name="connsiteY4" fmla="*/ 7429 h 22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026" h="22873">
                <a:moveTo>
                  <a:pt x="26566" y="7429"/>
                </a:moveTo>
                <a:cubicBezTo>
                  <a:pt x="25253" y="12500"/>
                  <a:pt x="25389" y="17796"/>
                  <a:pt x="26960" y="22753"/>
                </a:cubicBezTo>
                <a:lnTo>
                  <a:pt x="87" y="18697"/>
                </a:lnTo>
                <a:cubicBezTo>
                  <a:pt x="-392" y="12387"/>
                  <a:pt x="256" y="5965"/>
                  <a:pt x="2002" y="-120"/>
                </a:cubicBezTo>
                <a:cubicBezTo>
                  <a:pt x="10002" y="2978"/>
                  <a:pt x="18211" y="5514"/>
                  <a:pt x="26566" y="7429"/>
                </a:cubicBezTo>
                <a:close/>
              </a:path>
            </a:pathLst>
          </a:custGeom>
          <a:solidFill>
            <a:srgbClr val="F2B602"/>
          </a:solidFill>
          <a:ln w="5633" cap="flat">
            <a:noFill/>
            <a:prstDash val="solid"/>
            <a:miter/>
          </a:ln>
        </p:spPr>
        <p:txBody>
          <a:bodyPr rtlCol="0" anchor="ctr"/>
          <a:lstStyle/>
          <a:p>
            <a:endParaRPr lang="fr-FR"/>
          </a:p>
        </p:txBody>
      </p:sp>
      <p:sp>
        <p:nvSpPr>
          <p:cNvPr id="500" name="Graphique 2">
            <a:extLst>
              <a:ext uri="{FF2B5EF4-FFF2-40B4-BE49-F238E27FC236}">
                <a16:creationId xmlns:a16="http://schemas.microsoft.com/office/drawing/2014/main" id="{FB8754BC-0738-476F-A33A-EDB5FA2A5ACF}"/>
              </a:ext>
            </a:extLst>
          </p:cNvPr>
          <p:cNvSpPr/>
          <p:nvPr/>
        </p:nvSpPr>
        <p:spPr>
          <a:xfrm>
            <a:off x="3415683" y="6657750"/>
            <a:ext cx="27026" cy="22873"/>
          </a:xfrm>
          <a:custGeom>
            <a:avLst/>
            <a:gdLst>
              <a:gd name="connsiteX0" fmla="*/ 26566 w 27026"/>
              <a:gd name="connsiteY0" fmla="*/ 7429 h 22873"/>
              <a:gd name="connsiteX1" fmla="*/ 26960 w 27026"/>
              <a:gd name="connsiteY1" fmla="*/ 22753 h 22873"/>
              <a:gd name="connsiteX2" fmla="*/ 87 w 27026"/>
              <a:gd name="connsiteY2" fmla="*/ 18697 h 22873"/>
              <a:gd name="connsiteX3" fmla="*/ 2002 w 27026"/>
              <a:gd name="connsiteY3" fmla="*/ -120 h 22873"/>
              <a:gd name="connsiteX4" fmla="*/ 26566 w 27026"/>
              <a:gd name="connsiteY4" fmla="*/ 7429 h 22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026" h="22873">
                <a:moveTo>
                  <a:pt x="26566" y="7429"/>
                </a:moveTo>
                <a:cubicBezTo>
                  <a:pt x="25253" y="12500"/>
                  <a:pt x="25389" y="17796"/>
                  <a:pt x="26960" y="22753"/>
                </a:cubicBezTo>
                <a:lnTo>
                  <a:pt x="87" y="18697"/>
                </a:lnTo>
                <a:cubicBezTo>
                  <a:pt x="-392" y="12387"/>
                  <a:pt x="256" y="5965"/>
                  <a:pt x="2002" y="-120"/>
                </a:cubicBezTo>
                <a:cubicBezTo>
                  <a:pt x="10002" y="2978"/>
                  <a:pt x="18211" y="5514"/>
                  <a:pt x="26566" y="7429"/>
                </a:cubicBezTo>
                <a:close/>
              </a:path>
            </a:pathLst>
          </a:custGeom>
          <a:solidFill>
            <a:srgbClr val="000000">
              <a:alpha val="4000"/>
            </a:srgbClr>
          </a:solidFill>
          <a:ln w="5633" cap="flat">
            <a:noFill/>
            <a:prstDash val="solid"/>
            <a:miter/>
          </a:ln>
        </p:spPr>
        <p:txBody>
          <a:bodyPr rtlCol="0" anchor="ctr"/>
          <a:lstStyle/>
          <a:p>
            <a:endParaRPr lang="fr-FR"/>
          </a:p>
        </p:txBody>
      </p:sp>
      <p:sp>
        <p:nvSpPr>
          <p:cNvPr id="501" name="Graphique 2">
            <a:extLst>
              <a:ext uri="{FF2B5EF4-FFF2-40B4-BE49-F238E27FC236}">
                <a16:creationId xmlns:a16="http://schemas.microsoft.com/office/drawing/2014/main" id="{FB8754BC-0738-476F-A33A-EDB5FA2A5ACF}"/>
              </a:ext>
            </a:extLst>
          </p:cNvPr>
          <p:cNvSpPr/>
          <p:nvPr/>
        </p:nvSpPr>
        <p:spPr>
          <a:xfrm>
            <a:off x="3417582" y="6657581"/>
            <a:ext cx="24732" cy="7718"/>
          </a:xfrm>
          <a:custGeom>
            <a:avLst/>
            <a:gdLst>
              <a:gd name="connsiteX0" fmla="*/ 24667 w 24732"/>
              <a:gd name="connsiteY0" fmla="*/ 7599 h 7718"/>
              <a:gd name="connsiteX1" fmla="*/ -66 w 24732"/>
              <a:gd name="connsiteY1" fmla="*/ -120 h 7718"/>
              <a:gd name="connsiteX2" fmla="*/ -66 w 24732"/>
              <a:gd name="connsiteY2" fmla="*/ -120 h 7718"/>
              <a:gd name="connsiteX3" fmla="*/ 24667 w 24732"/>
              <a:gd name="connsiteY3" fmla="*/ 7542 h 7718"/>
            </a:gdLst>
            <a:ahLst/>
            <a:cxnLst>
              <a:cxn ang="0">
                <a:pos x="connsiteX0" y="connsiteY0"/>
              </a:cxn>
              <a:cxn ang="0">
                <a:pos x="connsiteX1" y="connsiteY1"/>
              </a:cxn>
              <a:cxn ang="0">
                <a:pos x="connsiteX2" y="connsiteY2"/>
              </a:cxn>
              <a:cxn ang="0">
                <a:pos x="connsiteX3" y="connsiteY3"/>
              </a:cxn>
            </a:cxnLst>
            <a:rect l="l" t="t" r="r" b="b"/>
            <a:pathLst>
              <a:path w="24732" h="7718">
                <a:moveTo>
                  <a:pt x="24667" y="7599"/>
                </a:moveTo>
                <a:cubicBezTo>
                  <a:pt x="16250" y="5627"/>
                  <a:pt x="7985" y="3035"/>
                  <a:pt x="-66" y="-120"/>
                </a:cubicBezTo>
                <a:lnTo>
                  <a:pt x="-66" y="-120"/>
                </a:lnTo>
                <a:cubicBezTo>
                  <a:pt x="7985" y="3035"/>
                  <a:pt x="16250" y="5570"/>
                  <a:pt x="24667" y="7542"/>
                </a:cubicBezTo>
                <a:close/>
              </a:path>
            </a:pathLst>
          </a:custGeom>
          <a:solidFill>
            <a:srgbClr val="F2B602"/>
          </a:solidFill>
          <a:ln w="5633" cap="flat">
            <a:noFill/>
            <a:prstDash val="solid"/>
            <a:miter/>
          </a:ln>
        </p:spPr>
        <p:txBody>
          <a:bodyPr rtlCol="0" anchor="ctr"/>
          <a:lstStyle/>
          <a:p>
            <a:endParaRPr lang="fr-FR"/>
          </a:p>
        </p:txBody>
      </p:sp>
      <p:sp>
        <p:nvSpPr>
          <p:cNvPr id="502" name="Graphique 2">
            <a:extLst>
              <a:ext uri="{FF2B5EF4-FFF2-40B4-BE49-F238E27FC236}">
                <a16:creationId xmlns:a16="http://schemas.microsoft.com/office/drawing/2014/main" id="{FB8754BC-0738-476F-A33A-EDB5FA2A5ACF}"/>
              </a:ext>
            </a:extLst>
          </p:cNvPr>
          <p:cNvSpPr/>
          <p:nvPr/>
        </p:nvSpPr>
        <p:spPr>
          <a:xfrm>
            <a:off x="3417582" y="6657581"/>
            <a:ext cx="24732" cy="7718"/>
          </a:xfrm>
          <a:custGeom>
            <a:avLst/>
            <a:gdLst>
              <a:gd name="connsiteX0" fmla="*/ 24667 w 24732"/>
              <a:gd name="connsiteY0" fmla="*/ 7599 h 7718"/>
              <a:gd name="connsiteX1" fmla="*/ -66 w 24732"/>
              <a:gd name="connsiteY1" fmla="*/ -120 h 7718"/>
              <a:gd name="connsiteX2" fmla="*/ -66 w 24732"/>
              <a:gd name="connsiteY2" fmla="*/ -120 h 7718"/>
              <a:gd name="connsiteX3" fmla="*/ 24667 w 24732"/>
              <a:gd name="connsiteY3" fmla="*/ 7542 h 7718"/>
            </a:gdLst>
            <a:ahLst/>
            <a:cxnLst>
              <a:cxn ang="0">
                <a:pos x="connsiteX0" y="connsiteY0"/>
              </a:cxn>
              <a:cxn ang="0">
                <a:pos x="connsiteX1" y="connsiteY1"/>
              </a:cxn>
              <a:cxn ang="0">
                <a:pos x="connsiteX2" y="connsiteY2"/>
              </a:cxn>
              <a:cxn ang="0">
                <a:pos x="connsiteX3" y="connsiteY3"/>
              </a:cxn>
            </a:cxnLst>
            <a:rect l="l" t="t" r="r" b="b"/>
            <a:pathLst>
              <a:path w="24732" h="7718">
                <a:moveTo>
                  <a:pt x="24667" y="7599"/>
                </a:moveTo>
                <a:cubicBezTo>
                  <a:pt x="16250" y="5627"/>
                  <a:pt x="7985" y="3035"/>
                  <a:pt x="-66" y="-120"/>
                </a:cubicBezTo>
                <a:lnTo>
                  <a:pt x="-66" y="-120"/>
                </a:lnTo>
                <a:cubicBezTo>
                  <a:pt x="7985" y="3035"/>
                  <a:pt x="16250" y="5570"/>
                  <a:pt x="24667" y="7542"/>
                </a:cubicBezTo>
                <a:close/>
              </a:path>
            </a:pathLst>
          </a:custGeom>
          <a:solidFill>
            <a:srgbClr val="000000">
              <a:alpha val="4000"/>
            </a:srgbClr>
          </a:solidFill>
          <a:ln w="5633" cap="flat">
            <a:noFill/>
            <a:prstDash val="solid"/>
            <a:miter/>
          </a:ln>
        </p:spPr>
        <p:txBody>
          <a:bodyPr rtlCol="0" anchor="ctr"/>
          <a:lstStyle/>
          <a:p>
            <a:endParaRPr lang="fr-FR"/>
          </a:p>
        </p:txBody>
      </p:sp>
      <p:sp>
        <p:nvSpPr>
          <p:cNvPr id="503" name="Graphique 2">
            <a:extLst>
              <a:ext uri="{FF2B5EF4-FFF2-40B4-BE49-F238E27FC236}">
                <a16:creationId xmlns:a16="http://schemas.microsoft.com/office/drawing/2014/main" id="{FB8754BC-0738-476F-A33A-EDB5FA2A5ACF}"/>
              </a:ext>
            </a:extLst>
          </p:cNvPr>
          <p:cNvSpPr/>
          <p:nvPr/>
        </p:nvSpPr>
        <p:spPr>
          <a:xfrm>
            <a:off x="3422653" y="6638369"/>
            <a:ext cx="5070" cy="7380"/>
          </a:xfrm>
          <a:custGeom>
            <a:avLst/>
            <a:gdLst>
              <a:gd name="connsiteX0" fmla="*/ 5004 w 5070"/>
              <a:gd name="connsiteY0" fmla="*/ -120 h 7380"/>
              <a:gd name="connsiteX1" fmla="*/ -66 w 5070"/>
              <a:gd name="connsiteY1" fmla="*/ 7261 h 7380"/>
              <a:gd name="connsiteX2" fmla="*/ -66 w 5070"/>
              <a:gd name="connsiteY2" fmla="*/ 7261 h 7380"/>
              <a:gd name="connsiteX3" fmla="*/ 4948 w 5070"/>
              <a:gd name="connsiteY3" fmla="*/ -120 h 7380"/>
            </a:gdLst>
            <a:ahLst/>
            <a:cxnLst>
              <a:cxn ang="0">
                <a:pos x="connsiteX0" y="connsiteY0"/>
              </a:cxn>
              <a:cxn ang="0">
                <a:pos x="connsiteX1" y="connsiteY1"/>
              </a:cxn>
              <a:cxn ang="0">
                <a:pos x="connsiteX2" y="connsiteY2"/>
              </a:cxn>
              <a:cxn ang="0">
                <a:pos x="connsiteX3" y="connsiteY3"/>
              </a:cxn>
            </a:cxnLst>
            <a:rect l="l" t="t" r="r" b="b"/>
            <a:pathLst>
              <a:path w="5070" h="7380">
                <a:moveTo>
                  <a:pt x="5004" y="-120"/>
                </a:moveTo>
                <a:cubicBezTo>
                  <a:pt x="3111" y="2190"/>
                  <a:pt x="1416" y="4669"/>
                  <a:pt x="-66" y="7261"/>
                </a:cubicBezTo>
                <a:lnTo>
                  <a:pt x="-66" y="7261"/>
                </a:lnTo>
                <a:cubicBezTo>
                  <a:pt x="1387" y="4669"/>
                  <a:pt x="3066" y="2190"/>
                  <a:pt x="4948" y="-120"/>
                </a:cubicBezTo>
                <a:close/>
              </a:path>
            </a:pathLst>
          </a:custGeom>
          <a:solidFill>
            <a:srgbClr val="000000">
              <a:alpha val="4000"/>
            </a:srgbClr>
          </a:solidFill>
          <a:ln w="5633" cap="flat">
            <a:noFill/>
            <a:prstDash val="solid"/>
            <a:miter/>
          </a:ln>
        </p:spPr>
        <p:txBody>
          <a:bodyPr rtlCol="0" anchor="ctr"/>
          <a:lstStyle/>
          <a:p>
            <a:endParaRPr lang="fr-FR"/>
          </a:p>
        </p:txBody>
      </p:sp>
      <p:sp>
        <p:nvSpPr>
          <p:cNvPr id="504" name="Graphique 2">
            <a:extLst>
              <a:ext uri="{FF2B5EF4-FFF2-40B4-BE49-F238E27FC236}">
                <a16:creationId xmlns:a16="http://schemas.microsoft.com/office/drawing/2014/main" id="{FB8754BC-0738-476F-A33A-EDB5FA2A5ACF}"/>
              </a:ext>
            </a:extLst>
          </p:cNvPr>
          <p:cNvSpPr/>
          <p:nvPr/>
        </p:nvSpPr>
        <p:spPr>
          <a:xfrm>
            <a:off x="621418" y="738431"/>
            <a:ext cx="5633" cy="5633"/>
          </a:xfrm>
          <a:custGeom>
            <a:avLst/>
            <a:gdLst/>
            <a:ahLst/>
            <a:cxnLst/>
            <a:rect l="l" t="t" r="r" b="b"/>
            <a:pathLst>
              <a:path w="5633" h="5633"/>
            </a:pathLst>
          </a:custGeom>
          <a:solidFill>
            <a:srgbClr val="F2B602"/>
          </a:solidFill>
          <a:ln w="5633" cap="flat">
            <a:noFill/>
            <a:prstDash val="solid"/>
            <a:miter/>
          </a:ln>
        </p:spPr>
        <p:txBody>
          <a:bodyPr rtlCol="0" anchor="ctr"/>
          <a:lstStyle/>
          <a:p>
            <a:endParaRPr lang="fr-FR"/>
          </a:p>
        </p:txBody>
      </p:sp>
      <p:sp>
        <p:nvSpPr>
          <p:cNvPr id="505" name="Graphique 2">
            <a:extLst>
              <a:ext uri="{FF2B5EF4-FFF2-40B4-BE49-F238E27FC236}">
                <a16:creationId xmlns:a16="http://schemas.microsoft.com/office/drawing/2014/main" id="{FB8754BC-0738-476F-A33A-EDB5FA2A5ACF}"/>
              </a:ext>
            </a:extLst>
          </p:cNvPr>
          <p:cNvSpPr/>
          <p:nvPr/>
        </p:nvSpPr>
        <p:spPr>
          <a:xfrm>
            <a:off x="621418" y="738431"/>
            <a:ext cx="5633" cy="5633"/>
          </a:xfrm>
          <a:custGeom>
            <a:avLst/>
            <a:gdLst/>
            <a:ahLst/>
            <a:cxnLst/>
            <a:rect l="l" t="t" r="r" b="b"/>
            <a:pathLst>
              <a:path w="5633" h="5633"/>
            </a:pathLst>
          </a:custGeom>
          <a:solidFill>
            <a:srgbClr val="000000">
              <a:alpha val="4000"/>
            </a:srgbClr>
          </a:solidFill>
          <a:ln w="5633" cap="flat">
            <a:noFill/>
            <a:prstDash val="solid"/>
            <a:miter/>
          </a:ln>
        </p:spPr>
        <p:txBody>
          <a:bodyPr rtlCol="0" anchor="ctr"/>
          <a:lstStyle/>
          <a:p>
            <a:endParaRPr lang="fr-FR"/>
          </a:p>
        </p:txBody>
      </p:sp>
      <p:sp>
        <p:nvSpPr>
          <p:cNvPr id="506" name="Graphique 2">
            <a:extLst>
              <a:ext uri="{FF2B5EF4-FFF2-40B4-BE49-F238E27FC236}">
                <a16:creationId xmlns:a16="http://schemas.microsoft.com/office/drawing/2014/main" id="{FB8754BC-0738-476F-A33A-EDB5FA2A5ACF}"/>
              </a:ext>
            </a:extLst>
          </p:cNvPr>
          <p:cNvSpPr/>
          <p:nvPr/>
        </p:nvSpPr>
        <p:spPr>
          <a:xfrm>
            <a:off x="3422878" y="6638369"/>
            <a:ext cx="34254" cy="15211"/>
          </a:xfrm>
          <a:custGeom>
            <a:avLst/>
            <a:gdLst>
              <a:gd name="connsiteX0" fmla="*/ 25906 w 34254"/>
              <a:gd name="connsiteY0" fmla="*/ 15092 h 15211"/>
              <a:gd name="connsiteX1" fmla="*/ 6075 w 34254"/>
              <a:gd name="connsiteY1" fmla="*/ 9458 h 15211"/>
              <a:gd name="connsiteX2" fmla="*/ 6075 w 34254"/>
              <a:gd name="connsiteY2" fmla="*/ 9458 h 15211"/>
              <a:gd name="connsiteX3" fmla="*/ -66 w 34254"/>
              <a:gd name="connsiteY3" fmla="*/ 7261 h 15211"/>
              <a:gd name="connsiteX4" fmla="*/ 5004 w 34254"/>
              <a:gd name="connsiteY4" fmla="*/ -120 h 15211"/>
              <a:gd name="connsiteX5" fmla="*/ 34188 w 34254"/>
              <a:gd name="connsiteY5" fmla="*/ 9007 h 15211"/>
              <a:gd name="connsiteX6" fmla="*/ 25906 w 34254"/>
              <a:gd name="connsiteY6" fmla="*/ 15092 h 15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254" h="15211">
                <a:moveTo>
                  <a:pt x="25906" y="15092"/>
                </a:moveTo>
                <a:cubicBezTo>
                  <a:pt x="19196" y="13571"/>
                  <a:pt x="12576" y="11711"/>
                  <a:pt x="6075" y="9458"/>
                </a:cubicBezTo>
                <a:lnTo>
                  <a:pt x="6075" y="9458"/>
                </a:lnTo>
                <a:cubicBezTo>
                  <a:pt x="3990" y="8782"/>
                  <a:pt x="1962" y="8050"/>
                  <a:pt x="-66" y="7261"/>
                </a:cubicBezTo>
                <a:cubicBezTo>
                  <a:pt x="1416" y="4669"/>
                  <a:pt x="3111" y="2190"/>
                  <a:pt x="5004" y="-120"/>
                </a:cubicBezTo>
                <a:lnTo>
                  <a:pt x="34188" y="9007"/>
                </a:lnTo>
                <a:cubicBezTo>
                  <a:pt x="31078" y="10528"/>
                  <a:pt x="28272" y="12556"/>
                  <a:pt x="25906" y="15092"/>
                </a:cubicBezTo>
                <a:close/>
              </a:path>
            </a:pathLst>
          </a:custGeom>
          <a:solidFill>
            <a:srgbClr val="F2B602"/>
          </a:solidFill>
          <a:ln w="5633" cap="flat">
            <a:noFill/>
            <a:prstDash val="solid"/>
            <a:miter/>
          </a:ln>
        </p:spPr>
        <p:txBody>
          <a:bodyPr rtlCol="0" anchor="ctr"/>
          <a:lstStyle/>
          <a:p>
            <a:endParaRPr lang="fr-FR"/>
          </a:p>
        </p:txBody>
      </p:sp>
      <p:sp>
        <p:nvSpPr>
          <p:cNvPr id="507" name="Graphique 2">
            <a:extLst>
              <a:ext uri="{FF2B5EF4-FFF2-40B4-BE49-F238E27FC236}">
                <a16:creationId xmlns:a16="http://schemas.microsoft.com/office/drawing/2014/main" id="{FB8754BC-0738-476F-A33A-EDB5FA2A5ACF}"/>
              </a:ext>
            </a:extLst>
          </p:cNvPr>
          <p:cNvSpPr/>
          <p:nvPr/>
        </p:nvSpPr>
        <p:spPr>
          <a:xfrm>
            <a:off x="3422878" y="6638369"/>
            <a:ext cx="34254" cy="15211"/>
          </a:xfrm>
          <a:custGeom>
            <a:avLst/>
            <a:gdLst>
              <a:gd name="connsiteX0" fmla="*/ 25906 w 34254"/>
              <a:gd name="connsiteY0" fmla="*/ 15092 h 15211"/>
              <a:gd name="connsiteX1" fmla="*/ 6075 w 34254"/>
              <a:gd name="connsiteY1" fmla="*/ 9458 h 15211"/>
              <a:gd name="connsiteX2" fmla="*/ 6075 w 34254"/>
              <a:gd name="connsiteY2" fmla="*/ 9458 h 15211"/>
              <a:gd name="connsiteX3" fmla="*/ -66 w 34254"/>
              <a:gd name="connsiteY3" fmla="*/ 7261 h 15211"/>
              <a:gd name="connsiteX4" fmla="*/ 5004 w 34254"/>
              <a:gd name="connsiteY4" fmla="*/ -120 h 15211"/>
              <a:gd name="connsiteX5" fmla="*/ 34188 w 34254"/>
              <a:gd name="connsiteY5" fmla="*/ 9007 h 15211"/>
              <a:gd name="connsiteX6" fmla="*/ 25906 w 34254"/>
              <a:gd name="connsiteY6" fmla="*/ 15092 h 15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254" h="15211">
                <a:moveTo>
                  <a:pt x="25906" y="15092"/>
                </a:moveTo>
                <a:cubicBezTo>
                  <a:pt x="19196" y="13571"/>
                  <a:pt x="12576" y="11711"/>
                  <a:pt x="6075" y="9458"/>
                </a:cubicBezTo>
                <a:lnTo>
                  <a:pt x="6075" y="9458"/>
                </a:lnTo>
                <a:cubicBezTo>
                  <a:pt x="3990" y="8782"/>
                  <a:pt x="1962" y="8050"/>
                  <a:pt x="-66" y="7261"/>
                </a:cubicBezTo>
                <a:cubicBezTo>
                  <a:pt x="1416" y="4669"/>
                  <a:pt x="3111" y="2190"/>
                  <a:pt x="5004" y="-120"/>
                </a:cubicBezTo>
                <a:lnTo>
                  <a:pt x="34188" y="9007"/>
                </a:lnTo>
                <a:cubicBezTo>
                  <a:pt x="31078" y="10528"/>
                  <a:pt x="28272" y="12556"/>
                  <a:pt x="25906" y="15092"/>
                </a:cubicBezTo>
                <a:close/>
              </a:path>
            </a:pathLst>
          </a:custGeom>
          <a:solidFill>
            <a:srgbClr val="000000">
              <a:alpha val="4000"/>
            </a:srgbClr>
          </a:solidFill>
          <a:ln w="5633" cap="flat">
            <a:noFill/>
            <a:prstDash val="solid"/>
            <a:miter/>
          </a:ln>
        </p:spPr>
        <p:txBody>
          <a:bodyPr rtlCol="0" anchor="ctr"/>
          <a:lstStyle/>
          <a:p>
            <a:endParaRPr lang="fr-FR"/>
          </a:p>
        </p:txBody>
      </p:sp>
      <p:sp>
        <p:nvSpPr>
          <p:cNvPr id="508" name="Graphique 2">
            <a:extLst>
              <a:ext uri="{FF2B5EF4-FFF2-40B4-BE49-F238E27FC236}">
                <a16:creationId xmlns:a16="http://schemas.microsoft.com/office/drawing/2014/main" id="{FB8754BC-0738-476F-A33A-EDB5FA2A5ACF}"/>
              </a:ext>
            </a:extLst>
          </p:cNvPr>
          <p:cNvSpPr/>
          <p:nvPr/>
        </p:nvSpPr>
        <p:spPr>
          <a:xfrm>
            <a:off x="3428794" y="6647947"/>
            <a:ext cx="5633" cy="5633"/>
          </a:xfrm>
          <a:custGeom>
            <a:avLst/>
            <a:gdLst>
              <a:gd name="connsiteX0" fmla="*/ -66 w 5633"/>
              <a:gd name="connsiteY0" fmla="*/ -120 h 5633"/>
              <a:gd name="connsiteX1" fmla="*/ -66 w 5633"/>
              <a:gd name="connsiteY1" fmla="*/ -120 h 5633"/>
            </a:gdLst>
            <a:ahLst/>
            <a:cxnLst>
              <a:cxn ang="0">
                <a:pos x="connsiteX0" y="connsiteY0"/>
              </a:cxn>
              <a:cxn ang="0">
                <a:pos x="connsiteX1" y="connsiteY1"/>
              </a:cxn>
            </a:cxnLst>
            <a:rect l="l" t="t" r="r" b="b"/>
            <a:pathLst>
              <a:path w="5633" h="5633">
                <a:moveTo>
                  <a:pt x="-66" y="-120"/>
                </a:moveTo>
                <a:lnTo>
                  <a:pt x="-66" y="-120"/>
                </a:lnTo>
                <a:close/>
              </a:path>
            </a:pathLst>
          </a:custGeom>
          <a:solidFill>
            <a:srgbClr val="F2B602"/>
          </a:solidFill>
          <a:ln w="5633" cap="flat">
            <a:noFill/>
            <a:prstDash val="solid"/>
            <a:miter/>
          </a:ln>
        </p:spPr>
        <p:txBody>
          <a:bodyPr rtlCol="0" anchor="ctr"/>
          <a:lstStyle/>
          <a:p>
            <a:endParaRPr lang="fr-FR"/>
          </a:p>
        </p:txBody>
      </p:sp>
      <p:sp>
        <p:nvSpPr>
          <p:cNvPr id="509" name="Graphique 2">
            <a:extLst>
              <a:ext uri="{FF2B5EF4-FFF2-40B4-BE49-F238E27FC236}">
                <a16:creationId xmlns:a16="http://schemas.microsoft.com/office/drawing/2014/main" id="{FB8754BC-0738-476F-A33A-EDB5FA2A5ACF}"/>
              </a:ext>
            </a:extLst>
          </p:cNvPr>
          <p:cNvSpPr/>
          <p:nvPr/>
        </p:nvSpPr>
        <p:spPr>
          <a:xfrm>
            <a:off x="3428794" y="6647947"/>
            <a:ext cx="5633" cy="5633"/>
          </a:xfrm>
          <a:custGeom>
            <a:avLst/>
            <a:gdLst>
              <a:gd name="connsiteX0" fmla="*/ -66 w 5633"/>
              <a:gd name="connsiteY0" fmla="*/ -120 h 5633"/>
              <a:gd name="connsiteX1" fmla="*/ -66 w 5633"/>
              <a:gd name="connsiteY1" fmla="*/ -120 h 5633"/>
            </a:gdLst>
            <a:ahLst/>
            <a:cxnLst>
              <a:cxn ang="0">
                <a:pos x="connsiteX0" y="connsiteY0"/>
              </a:cxn>
              <a:cxn ang="0">
                <a:pos x="connsiteX1" y="connsiteY1"/>
              </a:cxn>
            </a:cxnLst>
            <a:rect l="l" t="t" r="r" b="b"/>
            <a:pathLst>
              <a:path w="5633" h="5633">
                <a:moveTo>
                  <a:pt x="-66" y="-120"/>
                </a:moveTo>
                <a:lnTo>
                  <a:pt x="-66" y="-120"/>
                </a:lnTo>
                <a:close/>
              </a:path>
            </a:pathLst>
          </a:custGeom>
          <a:solidFill>
            <a:srgbClr val="000000">
              <a:alpha val="4000"/>
            </a:srgbClr>
          </a:solidFill>
          <a:ln w="5633" cap="flat">
            <a:noFill/>
            <a:prstDash val="solid"/>
            <a:miter/>
          </a:ln>
        </p:spPr>
        <p:txBody>
          <a:bodyPr rtlCol="0" anchor="ctr"/>
          <a:lstStyle/>
          <a:p>
            <a:endParaRPr lang="fr-FR"/>
          </a:p>
        </p:txBody>
      </p:sp>
      <p:sp>
        <p:nvSpPr>
          <p:cNvPr id="510" name="Graphique 2">
            <a:extLst>
              <a:ext uri="{FF2B5EF4-FFF2-40B4-BE49-F238E27FC236}">
                <a16:creationId xmlns:a16="http://schemas.microsoft.com/office/drawing/2014/main" id="{FB8754BC-0738-476F-A33A-EDB5FA2A5ACF}"/>
              </a:ext>
            </a:extLst>
          </p:cNvPr>
          <p:cNvSpPr/>
          <p:nvPr/>
        </p:nvSpPr>
        <p:spPr>
          <a:xfrm>
            <a:off x="3303552" y="6302879"/>
            <a:ext cx="364664" cy="363490"/>
          </a:xfrm>
          <a:custGeom>
            <a:avLst/>
            <a:gdLst>
              <a:gd name="connsiteX0" fmla="*/ 3934 w 364664"/>
              <a:gd name="connsiteY0" fmla="*/ 134409 h 363490"/>
              <a:gd name="connsiteX1" fmla="*/ 172951 w 364664"/>
              <a:gd name="connsiteY1" fmla="*/ 40 h 363490"/>
              <a:gd name="connsiteX2" fmla="*/ 222248 w 364664"/>
              <a:gd name="connsiteY2" fmla="*/ 4660 h 363490"/>
              <a:gd name="connsiteX3" fmla="*/ 332165 w 364664"/>
              <a:gd name="connsiteY3" fmla="*/ 79366 h 363490"/>
              <a:gd name="connsiteX4" fmla="*/ 335095 w 364664"/>
              <a:gd name="connsiteY4" fmla="*/ 83704 h 363490"/>
              <a:gd name="connsiteX5" fmla="*/ 280784 w 364664"/>
              <a:gd name="connsiteY5" fmla="*/ 338018 h 363490"/>
              <a:gd name="connsiteX6" fmla="*/ 219825 w 364664"/>
              <a:gd name="connsiteY6" fmla="*/ 363371 h 363490"/>
              <a:gd name="connsiteX7" fmla="*/ 216726 w 364664"/>
              <a:gd name="connsiteY7" fmla="*/ 350639 h 363490"/>
              <a:gd name="connsiteX8" fmla="*/ 347833 w 364664"/>
              <a:gd name="connsiteY8" fmla="*/ 148043 h 363490"/>
              <a:gd name="connsiteX9" fmla="*/ 324109 w 364664"/>
              <a:gd name="connsiteY9" fmla="*/ 90859 h 363490"/>
              <a:gd name="connsiteX10" fmla="*/ 321066 w 364664"/>
              <a:gd name="connsiteY10" fmla="*/ 86408 h 363490"/>
              <a:gd name="connsiteX11" fmla="*/ 215149 w 364664"/>
              <a:gd name="connsiteY11" fmla="*/ 16548 h 363490"/>
              <a:gd name="connsiteX12" fmla="*/ 208895 w 364664"/>
              <a:gd name="connsiteY12" fmla="*/ 15365 h 363490"/>
              <a:gd name="connsiteX13" fmla="*/ 208895 w 364664"/>
              <a:gd name="connsiteY13" fmla="*/ 15365 h 363490"/>
              <a:gd name="connsiteX14" fmla="*/ 193853 w 364664"/>
              <a:gd name="connsiteY14" fmla="*/ 13506 h 363490"/>
              <a:gd name="connsiteX15" fmla="*/ 13230 w 364664"/>
              <a:gd name="connsiteY15" fmla="*/ 151424 h 363490"/>
              <a:gd name="connsiteX16" fmla="*/ 13230 w 364664"/>
              <a:gd name="connsiteY16" fmla="*/ 151424 h 363490"/>
              <a:gd name="connsiteX17" fmla="*/ -66 w 364664"/>
              <a:gd name="connsiteY17" fmla="*/ 152719 h 363490"/>
              <a:gd name="connsiteX18" fmla="*/ -66 w 364664"/>
              <a:gd name="connsiteY18" fmla="*/ 152381 h 363490"/>
              <a:gd name="connsiteX19" fmla="*/ 13286 w 364664"/>
              <a:gd name="connsiteY19" fmla="*/ 151142 h 363490"/>
              <a:gd name="connsiteX20" fmla="*/ 16723 w 364664"/>
              <a:gd name="connsiteY20" fmla="*/ 136663 h 363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64664" h="363490">
                <a:moveTo>
                  <a:pt x="3934" y="134409"/>
                </a:moveTo>
                <a:cubicBezTo>
                  <a:pt x="25157" y="57692"/>
                  <a:pt x="93428" y="3415"/>
                  <a:pt x="172951" y="40"/>
                </a:cubicBezTo>
                <a:cubicBezTo>
                  <a:pt x="189515" y="-652"/>
                  <a:pt x="206101" y="903"/>
                  <a:pt x="222248" y="4660"/>
                </a:cubicBezTo>
                <a:cubicBezTo>
                  <a:pt x="266942" y="14936"/>
                  <a:pt x="306159" y="41591"/>
                  <a:pt x="332165" y="79366"/>
                </a:cubicBezTo>
                <a:lnTo>
                  <a:pt x="335095" y="83704"/>
                </a:lnTo>
                <a:cubicBezTo>
                  <a:pt x="390189" y="168945"/>
                  <a:pt x="365895" y="282693"/>
                  <a:pt x="280784" y="338018"/>
                </a:cubicBezTo>
                <a:cubicBezTo>
                  <a:pt x="262175" y="350131"/>
                  <a:pt x="241521" y="358695"/>
                  <a:pt x="219825" y="363371"/>
                </a:cubicBezTo>
                <a:cubicBezTo>
                  <a:pt x="219340" y="359033"/>
                  <a:pt x="218298" y="354751"/>
                  <a:pt x="216726" y="350639"/>
                </a:cubicBezTo>
                <a:cubicBezTo>
                  <a:pt x="308880" y="330864"/>
                  <a:pt x="367580" y="240157"/>
                  <a:pt x="347833" y="148043"/>
                </a:cubicBezTo>
                <a:cubicBezTo>
                  <a:pt x="343478" y="127705"/>
                  <a:pt x="335433" y="108324"/>
                  <a:pt x="324109" y="90859"/>
                </a:cubicBezTo>
                <a:cubicBezTo>
                  <a:pt x="323151" y="89338"/>
                  <a:pt x="322081" y="87873"/>
                  <a:pt x="321066" y="86408"/>
                </a:cubicBezTo>
                <a:cubicBezTo>
                  <a:pt x="296108" y="50312"/>
                  <a:pt x="258153" y="25280"/>
                  <a:pt x="215149" y="16548"/>
                </a:cubicBezTo>
                <a:lnTo>
                  <a:pt x="208895" y="15365"/>
                </a:lnTo>
                <a:lnTo>
                  <a:pt x="208895" y="15365"/>
                </a:lnTo>
                <a:cubicBezTo>
                  <a:pt x="203938" y="14356"/>
                  <a:pt x="198906" y="13736"/>
                  <a:pt x="193853" y="13506"/>
                </a:cubicBezTo>
                <a:cubicBezTo>
                  <a:pt x="107299" y="6739"/>
                  <a:pt x="29500" y="66143"/>
                  <a:pt x="13230" y="151424"/>
                </a:cubicBezTo>
                <a:lnTo>
                  <a:pt x="13230" y="151424"/>
                </a:lnTo>
                <a:cubicBezTo>
                  <a:pt x="8762" y="151311"/>
                  <a:pt x="4300" y="151762"/>
                  <a:pt x="-66" y="152719"/>
                </a:cubicBezTo>
                <a:cubicBezTo>
                  <a:pt x="-66" y="152719"/>
                  <a:pt x="-66" y="152719"/>
                  <a:pt x="-66" y="152381"/>
                </a:cubicBezTo>
                <a:cubicBezTo>
                  <a:pt x="4317" y="151424"/>
                  <a:pt x="8802" y="151029"/>
                  <a:pt x="13286" y="151142"/>
                </a:cubicBezTo>
                <a:cubicBezTo>
                  <a:pt x="14188" y="146296"/>
                  <a:pt x="15371" y="141451"/>
                  <a:pt x="16723" y="136663"/>
                </a:cubicBezTo>
                <a:close/>
              </a:path>
            </a:pathLst>
          </a:custGeom>
          <a:solidFill>
            <a:srgbClr val="F2B602"/>
          </a:solidFill>
          <a:ln w="5633" cap="flat">
            <a:noFill/>
            <a:prstDash val="solid"/>
            <a:miter/>
          </a:ln>
        </p:spPr>
        <p:txBody>
          <a:bodyPr rtlCol="0" anchor="ctr"/>
          <a:lstStyle/>
          <a:p>
            <a:endParaRPr lang="fr-FR"/>
          </a:p>
        </p:txBody>
      </p:sp>
      <p:sp>
        <p:nvSpPr>
          <p:cNvPr id="511" name="Graphique 2">
            <a:extLst>
              <a:ext uri="{FF2B5EF4-FFF2-40B4-BE49-F238E27FC236}">
                <a16:creationId xmlns:a16="http://schemas.microsoft.com/office/drawing/2014/main" id="{FB8754BC-0738-476F-A33A-EDB5FA2A5ACF}"/>
              </a:ext>
            </a:extLst>
          </p:cNvPr>
          <p:cNvSpPr/>
          <p:nvPr/>
        </p:nvSpPr>
        <p:spPr>
          <a:xfrm>
            <a:off x="3437977" y="6105346"/>
            <a:ext cx="220623" cy="306470"/>
          </a:xfrm>
          <a:custGeom>
            <a:avLst/>
            <a:gdLst>
              <a:gd name="connsiteX0" fmla="*/ 81400 w 220623"/>
              <a:gd name="connsiteY0" fmla="*/ 109516 h 306470"/>
              <a:gd name="connsiteX1" fmla="*/ 124274 w 220623"/>
              <a:gd name="connsiteY1" fmla="*/ -120 h 306470"/>
              <a:gd name="connsiteX2" fmla="*/ 220558 w 220623"/>
              <a:gd name="connsiteY2" fmla="*/ 251772 h 306470"/>
              <a:gd name="connsiteX3" fmla="*/ 143655 w 220623"/>
              <a:gd name="connsiteY3" fmla="*/ 306139 h 306470"/>
              <a:gd name="connsiteX4" fmla="*/ 126753 w 220623"/>
              <a:gd name="connsiteY4" fmla="*/ 291097 h 306470"/>
              <a:gd name="connsiteX5" fmla="*/ 101400 w 220623"/>
              <a:gd name="connsiteY5" fmla="*/ 293125 h 306470"/>
              <a:gd name="connsiteX6" fmla="*/ 98189 w 220623"/>
              <a:gd name="connsiteY6" fmla="*/ 276674 h 306470"/>
              <a:gd name="connsiteX7" fmla="*/ 69174 w 220623"/>
              <a:gd name="connsiteY7" fmla="*/ 277012 h 306470"/>
              <a:gd name="connsiteX8" fmla="*/ 64498 w 220623"/>
              <a:gd name="connsiteY8" fmla="*/ 249180 h 306470"/>
              <a:gd name="connsiteX9" fmla="*/ 24610 w 220623"/>
              <a:gd name="connsiteY9" fmla="*/ 245913 h 306470"/>
              <a:gd name="connsiteX10" fmla="*/ -66 w 220623"/>
              <a:gd name="connsiteY10" fmla="*/ 217744 h 306470"/>
              <a:gd name="connsiteX11" fmla="*/ 51991 w 220623"/>
              <a:gd name="connsiteY11" fmla="*/ 211152 h 306470"/>
              <a:gd name="connsiteX12" fmla="*/ 81400 w 220623"/>
              <a:gd name="connsiteY12" fmla="*/ 109516 h 3064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0623" h="306470">
                <a:moveTo>
                  <a:pt x="81400" y="109516"/>
                </a:moveTo>
                <a:lnTo>
                  <a:pt x="124274" y="-120"/>
                </a:lnTo>
                <a:cubicBezTo>
                  <a:pt x="205741" y="47656"/>
                  <a:pt x="220051" y="171207"/>
                  <a:pt x="220558" y="251772"/>
                </a:cubicBezTo>
                <a:cubicBezTo>
                  <a:pt x="202022" y="275322"/>
                  <a:pt x="158585" y="309351"/>
                  <a:pt x="143655" y="306139"/>
                </a:cubicBezTo>
                <a:cubicBezTo>
                  <a:pt x="135610" y="304787"/>
                  <a:pt x="129052" y="298928"/>
                  <a:pt x="126753" y="291097"/>
                </a:cubicBezTo>
                <a:cubicBezTo>
                  <a:pt x="126753" y="291097"/>
                  <a:pt x="108161" y="298646"/>
                  <a:pt x="101400" y="293125"/>
                </a:cubicBezTo>
                <a:cubicBezTo>
                  <a:pt x="94640" y="287604"/>
                  <a:pt x="98189" y="276674"/>
                  <a:pt x="98189" y="276674"/>
                </a:cubicBezTo>
                <a:cubicBezTo>
                  <a:pt x="98189" y="276674"/>
                  <a:pt x="73513" y="282308"/>
                  <a:pt x="69174" y="277012"/>
                </a:cubicBezTo>
                <a:cubicBezTo>
                  <a:pt x="64836" y="271716"/>
                  <a:pt x="64498" y="249180"/>
                  <a:pt x="64498" y="249180"/>
                </a:cubicBezTo>
                <a:cubicBezTo>
                  <a:pt x="64498" y="249180"/>
                  <a:pt x="27089" y="247998"/>
                  <a:pt x="24610" y="245913"/>
                </a:cubicBezTo>
                <a:cubicBezTo>
                  <a:pt x="23258" y="244786"/>
                  <a:pt x="10864" y="230420"/>
                  <a:pt x="-66" y="217744"/>
                </a:cubicBezTo>
                <a:cubicBezTo>
                  <a:pt x="16858" y="212960"/>
                  <a:pt x="34408" y="210740"/>
                  <a:pt x="51991" y="211152"/>
                </a:cubicBezTo>
                <a:cubicBezTo>
                  <a:pt x="51991" y="211152"/>
                  <a:pt x="35822" y="165461"/>
                  <a:pt x="81400" y="109516"/>
                </a:cubicBezTo>
                <a:close/>
              </a:path>
            </a:pathLst>
          </a:custGeom>
          <a:solidFill>
            <a:srgbClr val="D19D82"/>
          </a:solidFill>
          <a:ln w="5633" cap="flat">
            <a:noFill/>
            <a:prstDash val="solid"/>
            <a:miter/>
          </a:ln>
        </p:spPr>
        <p:txBody>
          <a:bodyPr rtlCol="0" anchor="ctr"/>
          <a:lstStyle/>
          <a:p>
            <a:endParaRPr lang="fr-FR"/>
          </a:p>
        </p:txBody>
      </p:sp>
      <p:sp>
        <p:nvSpPr>
          <p:cNvPr id="512" name="Graphique 2">
            <a:extLst>
              <a:ext uri="{FF2B5EF4-FFF2-40B4-BE49-F238E27FC236}">
                <a16:creationId xmlns:a16="http://schemas.microsoft.com/office/drawing/2014/main" id="{FB8754BC-0738-476F-A33A-EDB5FA2A5ACF}"/>
              </a:ext>
            </a:extLst>
          </p:cNvPr>
          <p:cNvSpPr/>
          <p:nvPr/>
        </p:nvSpPr>
        <p:spPr>
          <a:xfrm>
            <a:off x="3564796" y="6350310"/>
            <a:ext cx="45941" cy="47957"/>
          </a:xfrm>
          <a:custGeom>
            <a:avLst/>
            <a:gdLst>
              <a:gd name="connsiteX0" fmla="*/ 45682 w 45941"/>
              <a:gd name="connsiteY0" fmla="*/ 5005 h 47957"/>
              <a:gd name="connsiteX1" fmla="*/ 38696 w 45941"/>
              <a:gd name="connsiteY1" fmla="*/ 19484 h 47957"/>
              <a:gd name="connsiteX2" fmla="*/ 27822 w 45941"/>
              <a:gd name="connsiteY2" fmla="*/ 31372 h 47957"/>
              <a:gd name="connsiteX3" fmla="*/ 1737 w 45941"/>
              <a:gd name="connsiteY3" fmla="*/ 47710 h 47957"/>
              <a:gd name="connsiteX4" fmla="*/ 385 w 45941"/>
              <a:gd name="connsiteY4" fmla="*/ 45400 h 47957"/>
              <a:gd name="connsiteX5" fmla="*/ 23203 w 45941"/>
              <a:gd name="connsiteY5" fmla="*/ 26245 h 47957"/>
              <a:gd name="connsiteX6" fmla="*/ 37174 w 45941"/>
              <a:gd name="connsiteY6" fmla="*/ 1963 h 47957"/>
              <a:gd name="connsiteX7" fmla="*/ 45682 w 45941"/>
              <a:gd name="connsiteY7" fmla="*/ 5005 h 479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941" h="47957">
                <a:moveTo>
                  <a:pt x="45682" y="5005"/>
                </a:moveTo>
                <a:cubicBezTo>
                  <a:pt x="44037" y="10132"/>
                  <a:pt x="41682" y="15005"/>
                  <a:pt x="38696" y="19484"/>
                </a:cubicBezTo>
                <a:cubicBezTo>
                  <a:pt x="35631" y="23935"/>
                  <a:pt x="31975" y="27935"/>
                  <a:pt x="27822" y="31372"/>
                </a:cubicBezTo>
                <a:cubicBezTo>
                  <a:pt x="19800" y="37851"/>
                  <a:pt x="11044" y="43315"/>
                  <a:pt x="1737" y="47710"/>
                </a:cubicBezTo>
                <a:cubicBezTo>
                  <a:pt x="442" y="48386"/>
                  <a:pt x="-742" y="46189"/>
                  <a:pt x="385" y="45400"/>
                </a:cubicBezTo>
                <a:cubicBezTo>
                  <a:pt x="8740" y="39935"/>
                  <a:pt x="16402" y="33512"/>
                  <a:pt x="23203" y="26245"/>
                </a:cubicBezTo>
                <a:cubicBezTo>
                  <a:pt x="29569" y="19264"/>
                  <a:pt x="34335" y="10977"/>
                  <a:pt x="37174" y="1963"/>
                </a:cubicBezTo>
                <a:cubicBezTo>
                  <a:pt x="38696" y="-2207"/>
                  <a:pt x="47259" y="441"/>
                  <a:pt x="45682" y="5005"/>
                </a:cubicBezTo>
                <a:close/>
              </a:path>
            </a:pathLst>
          </a:custGeom>
          <a:solidFill>
            <a:srgbClr val="C18D76"/>
          </a:solidFill>
          <a:ln w="5633" cap="flat">
            <a:noFill/>
            <a:prstDash val="solid"/>
            <a:miter/>
          </a:ln>
        </p:spPr>
        <p:txBody>
          <a:bodyPr rtlCol="0" anchor="ctr"/>
          <a:lstStyle/>
          <a:p>
            <a:endParaRPr lang="fr-FR"/>
          </a:p>
        </p:txBody>
      </p:sp>
      <p:sp>
        <p:nvSpPr>
          <p:cNvPr id="513" name="Graphique 2">
            <a:extLst>
              <a:ext uri="{FF2B5EF4-FFF2-40B4-BE49-F238E27FC236}">
                <a16:creationId xmlns:a16="http://schemas.microsoft.com/office/drawing/2014/main" id="{FB8754BC-0738-476F-A33A-EDB5FA2A5ACF}"/>
              </a:ext>
            </a:extLst>
          </p:cNvPr>
          <p:cNvSpPr/>
          <p:nvPr/>
        </p:nvSpPr>
        <p:spPr>
          <a:xfrm>
            <a:off x="3536138" y="6335985"/>
            <a:ext cx="46213" cy="48268"/>
          </a:xfrm>
          <a:custGeom>
            <a:avLst/>
            <a:gdLst>
              <a:gd name="connsiteX0" fmla="*/ 45719 w 46213"/>
              <a:gd name="connsiteY0" fmla="*/ 5978 h 48268"/>
              <a:gd name="connsiteX1" fmla="*/ 27240 w 46213"/>
              <a:gd name="connsiteY1" fmla="*/ 30598 h 48268"/>
              <a:gd name="connsiteX2" fmla="*/ 1549 w 46213"/>
              <a:gd name="connsiteY2" fmla="*/ 48063 h 48268"/>
              <a:gd name="connsiteX3" fmla="*/ 535 w 46213"/>
              <a:gd name="connsiteY3" fmla="*/ 45584 h 48268"/>
              <a:gd name="connsiteX4" fmla="*/ 22169 w 46213"/>
              <a:gd name="connsiteY4" fmla="*/ 25865 h 48268"/>
              <a:gd name="connsiteX5" fmla="*/ 37831 w 46213"/>
              <a:gd name="connsiteY5" fmla="*/ 1471 h 48268"/>
              <a:gd name="connsiteX6" fmla="*/ 45719 w 46213"/>
              <a:gd name="connsiteY6" fmla="*/ 5978 h 482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213" h="48268">
                <a:moveTo>
                  <a:pt x="45719" y="5978"/>
                </a:moveTo>
                <a:cubicBezTo>
                  <a:pt x="40677" y="14969"/>
                  <a:pt x="34462" y="23246"/>
                  <a:pt x="27240" y="30598"/>
                </a:cubicBezTo>
                <a:cubicBezTo>
                  <a:pt x="20045" y="38203"/>
                  <a:pt x="11279" y="44175"/>
                  <a:pt x="1549" y="48063"/>
                </a:cubicBezTo>
                <a:cubicBezTo>
                  <a:pt x="141" y="48626"/>
                  <a:pt x="-705" y="46260"/>
                  <a:pt x="535" y="45584"/>
                </a:cubicBezTo>
                <a:cubicBezTo>
                  <a:pt x="9132" y="40739"/>
                  <a:pt x="16524" y="33972"/>
                  <a:pt x="22169" y="25865"/>
                </a:cubicBezTo>
                <a:cubicBezTo>
                  <a:pt x="27854" y="18040"/>
                  <a:pt x="33082" y="9899"/>
                  <a:pt x="37831" y="1471"/>
                </a:cubicBezTo>
                <a:cubicBezTo>
                  <a:pt x="39972" y="-2360"/>
                  <a:pt x="48085" y="1358"/>
                  <a:pt x="45719" y="5978"/>
                </a:cubicBezTo>
                <a:close/>
              </a:path>
            </a:pathLst>
          </a:custGeom>
          <a:solidFill>
            <a:srgbClr val="C18D76"/>
          </a:solidFill>
          <a:ln w="5633" cap="flat">
            <a:noFill/>
            <a:prstDash val="solid"/>
            <a:miter/>
          </a:ln>
        </p:spPr>
        <p:txBody>
          <a:bodyPr rtlCol="0" anchor="ctr"/>
          <a:lstStyle/>
          <a:p>
            <a:endParaRPr lang="fr-FR"/>
          </a:p>
        </p:txBody>
      </p:sp>
      <p:sp>
        <p:nvSpPr>
          <p:cNvPr id="514" name="Graphique 2">
            <a:extLst>
              <a:ext uri="{FF2B5EF4-FFF2-40B4-BE49-F238E27FC236}">
                <a16:creationId xmlns:a16="http://schemas.microsoft.com/office/drawing/2014/main" id="{FB8754BC-0738-476F-A33A-EDB5FA2A5ACF}"/>
              </a:ext>
            </a:extLst>
          </p:cNvPr>
          <p:cNvSpPr/>
          <p:nvPr/>
        </p:nvSpPr>
        <p:spPr>
          <a:xfrm>
            <a:off x="3502175" y="6318140"/>
            <a:ext cx="49616" cy="39182"/>
          </a:xfrm>
          <a:custGeom>
            <a:avLst/>
            <a:gdLst>
              <a:gd name="connsiteX0" fmla="*/ 49316 w 49616"/>
              <a:gd name="connsiteY0" fmla="*/ 5287 h 39182"/>
              <a:gd name="connsiteX1" fmla="*/ 31231 w 49616"/>
              <a:gd name="connsiteY1" fmla="*/ 31090 h 39182"/>
              <a:gd name="connsiteX2" fmla="*/ 16413 w 49616"/>
              <a:gd name="connsiteY2" fmla="*/ 37682 h 39182"/>
              <a:gd name="connsiteX3" fmla="*/ 1033 w 49616"/>
              <a:gd name="connsiteY3" fmla="*/ 39034 h 39182"/>
              <a:gd name="connsiteX4" fmla="*/ 1033 w 49616"/>
              <a:gd name="connsiteY4" fmla="*/ 36386 h 39182"/>
              <a:gd name="connsiteX5" fmla="*/ 27118 w 49616"/>
              <a:gd name="connsiteY5" fmla="*/ 25569 h 39182"/>
              <a:gd name="connsiteX6" fmla="*/ 41034 w 49616"/>
              <a:gd name="connsiteY6" fmla="*/ 1963 h 39182"/>
              <a:gd name="connsiteX7" fmla="*/ 49316 w 49616"/>
              <a:gd name="connsiteY7" fmla="*/ 5287 h 39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9616" h="39182">
                <a:moveTo>
                  <a:pt x="49316" y="5287"/>
                </a:moveTo>
                <a:cubicBezTo>
                  <a:pt x="45975" y="15490"/>
                  <a:pt x="39681" y="24470"/>
                  <a:pt x="31231" y="31090"/>
                </a:cubicBezTo>
                <a:cubicBezTo>
                  <a:pt x="26797" y="34279"/>
                  <a:pt x="21754" y="36527"/>
                  <a:pt x="16413" y="37682"/>
                </a:cubicBezTo>
                <a:cubicBezTo>
                  <a:pt x="11360" y="38735"/>
                  <a:pt x="6193" y="39186"/>
                  <a:pt x="1033" y="39034"/>
                </a:cubicBezTo>
                <a:cubicBezTo>
                  <a:pt x="-376" y="39034"/>
                  <a:pt x="-488" y="36555"/>
                  <a:pt x="1033" y="36386"/>
                </a:cubicBezTo>
                <a:cubicBezTo>
                  <a:pt x="10701" y="35834"/>
                  <a:pt x="19895" y="32020"/>
                  <a:pt x="27118" y="25569"/>
                </a:cubicBezTo>
                <a:cubicBezTo>
                  <a:pt x="33411" y="18802"/>
                  <a:pt x="38160" y="10746"/>
                  <a:pt x="41034" y="1963"/>
                </a:cubicBezTo>
                <a:cubicBezTo>
                  <a:pt x="42555" y="-2263"/>
                  <a:pt x="51062" y="498"/>
                  <a:pt x="49316" y="5287"/>
                </a:cubicBezTo>
                <a:close/>
              </a:path>
            </a:pathLst>
          </a:custGeom>
          <a:solidFill>
            <a:srgbClr val="C18D76"/>
          </a:solidFill>
          <a:ln w="5633" cap="flat">
            <a:noFill/>
            <a:prstDash val="solid"/>
            <a:miter/>
          </a:ln>
        </p:spPr>
        <p:txBody>
          <a:bodyPr rtlCol="0" anchor="ctr"/>
          <a:lstStyle/>
          <a:p>
            <a:endParaRPr lang="fr-FR"/>
          </a:p>
        </p:txBody>
      </p:sp>
      <p:sp>
        <p:nvSpPr>
          <p:cNvPr id="515" name="Graphique 2">
            <a:extLst>
              <a:ext uri="{FF2B5EF4-FFF2-40B4-BE49-F238E27FC236}">
                <a16:creationId xmlns:a16="http://schemas.microsoft.com/office/drawing/2014/main" id="{FB8754BC-0738-476F-A33A-EDB5FA2A5ACF}"/>
              </a:ext>
            </a:extLst>
          </p:cNvPr>
          <p:cNvSpPr/>
          <p:nvPr/>
        </p:nvSpPr>
        <p:spPr>
          <a:xfrm>
            <a:off x="3424820" y="6276449"/>
            <a:ext cx="36707" cy="33914"/>
          </a:xfrm>
          <a:custGeom>
            <a:avLst/>
            <a:gdLst>
              <a:gd name="connsiteX0" fmla="*/ 7063 w 36707"/>
              <a:gd name="connsiteY0" fmla="*/ 33794 h 33914"/>
              <a:gd name="connsiteX1" fmla="*/ 6331 w 36707"/>
              <a:gd name="connsiteY1" fmla="*/ -9 h 33914"/>
              <a:gd name="connsiteX2" fmla="*/ 36641 w 36707"/>
              <a:gd name="connsiteY2" fmla="*/ 27484 h 33914"/>
            </a:gdLst>
            <a:ahLst/>
            <a:cxnLst>
              <a:cxn ang="0">
                <a:pos x="connsiteX0" y="connsiteY0"/>
              </a:cxn>
              <a:cxn ang="0">
                <a:pos x="connsiteX1" y="connsiteY1"/>
              </a:cxn>
              <a:cxn ang="0">
                <a:pos x="connsiteX2" y="connsiteY2"/>
              </a:cxn>
            </a:cxnLst>
            <a:rect l="l" t="t" r="r" b="b"/>
            <a:pathLst>
              <a:path w="36707" h="33914">
                <a:moveTo>
                  <a:pt x="7063" y="33794"/>
                </a:moveTo>
                <a:cubicBezTo>
                  <a:pt x="-1163" y="21569"/>
                  <a:pt x="-3360" y="2132"/>
                  <a:pt x="6331" y="-9"/>
                </a:cubicBezTo>
                <a:cubicBezTo>
                  <a:pt x="16021" y="-2150"/>
                  <a:pt x="36641" y="27484"/>
                  <a:pt x="36641" y="27484"/>
                </a:cubicBezTo>
                <a:close/>
              </a:path>
            </a:pathLst>
          </a:custGeom>
          <a:solidFill>
            <a:srgbClr val="D19D82"/>
          </a:solidFill>
          <a:ln w="5633" cap="flat">
            <a:noFill/>
            <a:prstDash val="solid"/>
            <a:miter/>
          </a:ln>
        </p:spPr>
        <p:txBody>
          <a:bodyPr rtlCol="0" anchor="ctr"/>
          <a:lstStyle/>
          <a:p>
            <a:endParaRPr lang="fr-FR"/>
          </a:p>
        </p:txBody>
      </p:sp>
      <p:sp>
        <p:nvSpPr>
          <p:cNvPr id="516" name="Graphique 2">
            <a:extLst>
              <a:ext uri="{FF2B5EF4-FFF2-40B4-BE49-F238E27FC236}">
                <a16:creationId xmlns:a16="http://schemas.microsoft.com/office/drawing/2014/main" id="{FB8754BC-0738-476F-A33A-EDB5FA2A5ACF}"/>
              </a:ext>
            </a:extLst>
          </p:cNvPr>
          <p:cNvSpPr/>
          <p:nvPr/>
        </p:nvSpPr>
        <p:spPr>
          <a:xfrm>
            <a:off x="3421470" y="6063148"/>
            <a:ext cx="140678" cy="128903"/>
          </a:xfrm>
          <a:custGeom>
            <a:avLst/>
            <a:gdLst>
              <a:gd name="connsiteX0" fmla="*/ 85794 w 140678"/>
              <a:gd name="connsiteY0" fmla="*/ -120 h 128903"/>
              <a:gd name="connsiteX1" fmla="*/ 140612 w 140678"/>
              <a:gd name="connsiteY1" fmla="*/ 42078 h 128903"/>
              <a:gd name="connsiteX2" fmla="*/ 113063 w 140678"/>
              <a:gd name="connsiteY2" fmla="*/ 128784 h 128903"/>
              <a:gd name="connsiteX3" fmla="*/ -66 w 140678"/>
              <a:gd name="connsiteY3" fmla="*/ 60332 h 128903"/>
            </a:gdLst>
            <a:ahLst/>
            <a:cxnLst>
              <a:cxn ang="0">
                <a:pos x="connsiteX0" y="connsiteY0"/>
              </a:cxn>
              <a:cxn ang="0">
                <a:pos x="connsiteX1" y="connsiteY1"/>
              </a:cxn>
              <a:cxn ang="0">
                <a:pos x="connsiteX2" y="connsiteY2"/>
              </a:cxn>
              <a:cxn ang="0">
                <a:pos x="connsiteX3" y="connsiteY3"/>
              </a:cxn>
            </a:cxnLst>
            <a:rect l="l" t="t" r="r" b="b"/>
            <a:pathLst>
              <a:path w="140678" h="128903">
                <a:moveTo>
                  <a:pt x="85794" y="-120"/>
                </a:moveTo>
                <a:cubicBezTo>
                  <a:pt x="102493" y="15881"/>
                  <a:pt x="120871" y="30027"/>
                  <a:pt x="140612" y="42078"/>
                </a:cubicBezTo>
                <a:lnTo>
                  <a:pt x="113063" y="128784"/>
                </a:lnTo>
                <a:cubicBezTo>
                  <a:pt x="86245" y="119939"/>
                  <a:pt x="44160" y="96502"/>
                  <a:pt x="-66" y="60332"/>
                </a:cubicBezTo>
                <a:close/>
              </a:path>
            </a:pathLst>
          </a:custGeom>
          <a:solidFill>
            <a:srgbClr val="D19D82"/>
          </a:solidFill>
          <a:ln w="5633" cap="flat">
            <a:noFill/>
            <a:prstDash val="solid"/>
            <a:miter/>
          </a:ln>
        </p:spPr>
        <p:txBody>
          <a:bodyPr rtlCol="0" anchor="ctr"/>
          <a:lstStyle/>
          <a:p>
            <a:endParaRPr lang="fr-FR"/>
          </a:p>
        </p:txBody>
      </p:sp>
      <p:sp>
        <p:nvSpPr>
          <p:cNvPr id="517" name="Graphique 2">
            <a:extLst>
              <a:ext uri="{FF2B5EF4-FFF2-40B4-BE49-F238E27FC236}">
                <a16:creationId xmlns:a16="http://schemas.microsoft.com/office/drawing/2014/main" id="{FB8754BC-0738-476F-A33A-EDB5FA2A5ACF}"/>
              </a:ext>
            </a:extLst>
          </p:cNvPr>
          <p:cNvSpPr/>
          <p:nvPr/>
        </p:nvSpPr>
        <p:spPr>
          <a:xfrm>
            <a:off x="3422484" y="6049232"/>
            <a:ext cx="151608" cy="134706"/>
          </a:xfrm>
          <a:custGeom>
            <a:avLst/>
            <a:gdLst>
              <a:gd name="connsiteX0" fmla="*/ 87823 w 151608"/>
              <a:gd name="connsiteY0" fmla="*/ -120 h 134706"/>
              <a:gd name="connsiteX1" fmla="*/ 151542 w 151608"/>
              <a:gd name="connsiteY1" fmla="*/ 44444 h 134706"/>
              <a:gd name="connsiteX2" fmla="*/ 58808 w 151608"/>
              <a:gd name="connsiteY2" fmla="*/ 134587 h 134706"/>
              <a:gd name="connsiteX3" fmla="*/ -66 w 151608"/>
              <a:gd name="connsiteY3" fmla="*/ 83431 h 134706"/>
            </a:gdLst>
            <a:ahLst/>
            <a:cxnLst>
              <a:cxn ang="0">
                <a:pos x="connsiteX0" y="connsiteY0"/>
              </a:cxn>
              <a:cxn ang="0">
                <a:pos x="connsiteX1" y="connsiteY1"/>
              </a:cxn>
              <a:cxn ang="0">
                <a:pos x="connsiteX2" y="connsiteY2"/>
              </a:cxn>
              <a:cxn ang="0">
                <a:pos x="connsiteX3" y="connsiteY3"/>
              </a:cxn>
            </a:cxnLst>
            <a:rect l="l" t="t" r="r" b="b"/>
            <a:pathLst>
              <a:path w="151608" h="134706">
                <a:moveTo>
                  <a:pt x="87823" y="-120"/>
                </a:moveTo>
                <a:lnTo>
                  <a:pt x="151542" y="44444"/>
                </a:lnTo>
                <a:cubicBezTo>
                  <a:pt x="151542" y="44444"/>
                  <a:pt x="152274" y="118699"/>
                  <a:pt x="58808" y="134587"/>
                </a:cubicBezTo>
                <a:lnTo>
                  <a:pt x="-66" y="83431"/>
                </a:lnTo>
                <a:close/>
              </a:path>
            </a:pathLst>
          </a:custGeom>
          <a:solidFill>
            <a:srgbClr val="AF0935"/>
          </a:solidFill>
          <a:ln w="5633" cap="flat">
            <a:noFill/>
            <a:prstDash val="solid"/>
            <a:miter/>
          </a:ln>
        </p:spPr>
        <p:txBody>
          <a:bodyPr rtlCol="0" anchor="ctr"/>
          <a:lstStyle/>
          <a:p>
            <a:endParaRPr lang="fr-FR"/>
          </a:p>
        </p:txBody>
      </p:sp>
      <p:sp>
        <p:nvSpPr>
          <p:cNvPr id="518" name="Graphique 2">
            <a:extLst>
              <a:ext uri="{FF2B5EF4-FFF2-40B4-BE49-F238E27FC236}">
                <a16:creationId xmlns:a16="http://schemas.microsoft.com/office/drawing/2014/main" id="{FB8754BC-0738-476F-A33A-EDB5FA2A5ACF}"/>
              </a:ext>
            </a:extLst>
          </p:cNvPr>
          <p:cNvSpPr/>
          <p:nvPr/>
        </p:nvSpPr>
        <p:spPr>
          <a:xfrm>
            <a:off x="3055632" y="5385727"/>
            <a:ext cx="466514" cy="747224"/>
          </a:xfrm>
          <a:custGeom>
            <a:avLst/>
            <a:gdLst>
              <a:gd name="connsiteX0" fmla="*/ 98781 w 466514"/>
              <a:gd name="connsiteY0" fmla="*/ 130136 h 747224"/>
              <a:gd name="connsiteX1" fmla="*/ 273714 w 466514"/>
              <a:gd name="connsiteY1" fmla="*/ 82924 h 747224"/>
              <a:gd name="connsiteX2" fmla="*/ 386786 w 466514"/>
              <a:gd name="connsiteY2" fmla="*/ 425972 h 747224"/>
              <a:gd name="connsiteX3" fmla="*/ 366786 w 466514"/>
              <a:gd name="connsiteY3" fmla="*/ 747105 h 747224"/>
              <a:gd name="connsiteX4" fmla="*/ 19455 w 466514"/>
              <a:gd name="connsiteY4" fmla="*/ -120 h 7472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6514" h="747224">
                <a:moveTo>
                  <a:pt x="98781" y="130136"/>
                </a:moveTo>
                <a:lnTo>
                  <a:pt x="273714" y="82924"/>
                </a:lnTo>
                <a:cubicBezTo>
                  <a:pt x="266108" y="198194"/>
                  <a:pt x="304249" y="316900"/>
                  <a:pt x="386786" y="425972"/>
                </a:cubicBezTo>
                <a:cubicBezTo>
                  <a:pt x="551353" y="643441"/>
                  <a:pt x="418111" y="715949"/>
                  <a:pt x="366786" y="747105"/>
                </a:cubicBezTo>
                <a:cubicBezTo>
                  <a:pt x="-1728" y="593356"/>
                  <a:pt x="-32264" y="263265"/>
                  <a:pt x="19455" y="-120"/>
                </a:cubicBezTo>
                <a:close/>
              </a:path>
            </a:pathLst>
          </a:custGeom>
          <a:solidFill>
            <a:srgbClr val="C90630"/>
          </a:solidFill>
          <a:ln w="5633" cap="flat">
            <a:noFill/>
            <a:prstDash val="solid"/>
            <a:miter/>
          </a:ln>
        </p:spPr>
        <p:txBody>
          <a:bodyPr rtlCol="0" anchor="ctr"/>
          <a:lstStyle/>
          <a:p>
            <a:endParaRPr lang="fr-FR"/>
          </a:p>
        </p:txBody>
      </p:sp>
      <p:grpSp>
        <p:nvGrpSpPr>
          <p:cNvPr id="910" name="Boca WW">
            <a:extLst>
              <a:ext uri="{FF2B5EF4-FFF2-40B4-BE49-F238E27FC236}">
                <a16:creationId xmlns:a16="http://schemas.microsoft.com/office/drawing/2014/main" id="{46616646-CE47-4D07-9952-AC82581A642A}"/>
              </a:ext>
            </a:extLst>
          </p:cNvPr>
          <p:cNvGrpSpPr/>
          <p:nvPr/>
        </p:nvGrpSpPr>
        <p:grpSpPr>
          <a:xfrm>
            <a:off x="3939733" y="3896066"/>
            <a:ext cx="404063" cy="155129"/>
            <a:chOff x="3939733" y="3896066"/>
            <a:chExt cx="404063" cy="155129"/>
          </a:xfrm>
        </p:grpSpPr>
        <p:sp>
          <p:nvSpPr>
            <p:cNvPr id="519" name="Graphique 2">
              <a:extLst>
                <a:ext uri="{FF2B5EF4-FFF2-40B4-BE49-F238E27FC236}">
                  <a16:creationId xmlns:a16="http://schemas.microsoft.com/office/drawing/2014/main" id="{FB8754BC-0738-476F-A33A-EDB5FA2A5ACF}"/>
                </a:ext>
              </a:extLst>
            </p:cNvPr>
            <p:cNvSpPr/>
            <p:nvPr/>
          </p:nvSpPr>
          <p:spPr>
            <a:xfrm>
              <a:off x="3939733" y="3896066"/>
              <a:ext cx="404063" cy="155129"/>
            </a:xfrm>
            <a:custGeom>
              <a:avLst/>
              <a:gdLst>
                <a:gd name="connsiteX0" fmla="*/ 200557 w 404063"/>
                <a:gd name="connsiteY0" fmla="*/ 106586 h 155129"/>
                <a:gd name="connsiteX1" fmla="*/ 85456 w 404063"/>
                <a:gd name="connsiteY1" fmla="*/ 22416 h 155129"/>
                <a:gd name="connsiteX2" fmla="*/ -66 w 404063"/>
                <a:gd name="connsiteY2" fmla="*/ -120 h 155129"/>
                <a:gd name="connsiteX3" fmla="*/ 403998 w 404063"/>
                <a:gd name="connsiteY3" fmla="*/ 106643 h 155129"/>
                <a:gd name="connsiteX4" fmla="*/ 329179 w 404063"/>
                <a:gd name="connsiteY4" fmla="*/ 86868 h 155129"/>
                <a:gd name="connsiteX5" fmla="*/ 200557 w 404063"/>
                <a:gd name="connsiteY5" fmla="*/ 106586 h 155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4063" h="155129">
                  <a:moveTo>
                    <a:pt x="200557" y="106586"/>
                  </a:moveTo>
                  <a:cubicBezTo>
                    <a:pt x="150190" y="99206"/>
                    <a:pt x="113852" y="64558"/>
                    <a:pt x="85456" y="22416"/>
                  </a:cubicBezTo>
                  <a:lnTo>
                    <a:pt x="-66" y="-120"/>
                  </a:lnTo>
                  <a:cubicBezTo>
                    <a:pt x="73175" y="268561"/>
                    <a:pt x="403998" y="106643"/>
                    <a:pt x="403998" y="106643"/>
                  </a:cubicBezTo>
                  <a:lnTo>
                    <a:pt x="329179" y="86868"/>
                  </a:lnTo>
                  <a:cubicBezTo>
                    <a:pt x="284221" y="100614"/>
                    <a:pt x="234473" y="111601"/>
                    <a:pt x="200557" y="106586"/>
                  </a:cubicBezTo>
                  <a:close/>
                </a:path>
              </a:pathLst>
            </a:custGeom>
            <a:solidFill>
              <a:srgbClr val="313759"/>
            </a:solidFill>
            <a:ln w="5633" cap="flat">
              <a:noFill/>
              <a:prstDash val="solid"/>
              <a:miter/>
            </a:ln>
          </p:spPr>
          <p:txBody>
            <a:bodyPr rtlCol="0" anchor="ctr"/>
            <a:lstStyle/>
            <a:p>
              <a:endParaRPr lang="fr-FR"/>
            </a:p>
          </p:txBody>
        </p:sp>
        <p:sp>
          <p:nvSpPr>
            <p:cNvPr id="520" name="Graphique 2">
              <a:extLst>
                <a:ext uri="{FF2B5EF4-FFF2-40B4-BE49-F238E27FC236}">
                  <a16:creationId xmlns:a16="http://schemas.microsoft.com/office/drawing/2014/main" id="{FB8754BC-0738-476F-A33A-EDB5FA2A5ACF}"/>
                </a:ext>
              </a:extLst>
            </p:cNvPr>
            <p:cNvSpPr/>
            <p:nvPr/>
          </p:nvSpPr>
          <p:spPr>
            <a:xfrm>
              <a:off x="4025255" y="3918601"/>
              <a:ext cx="243722" cy="85405"/>
            </a:xfrm>
            <a:custGeom>
              <a:avLst/>
              <a:gdLst>
                <a:gd name="connsiteX0" fmla="*/ 115034 w 243722"/>
                <a:gd name="connsiteY0" fmla="*/ 84051 h 85405"/>
                <a:gd name="connsiteX1" fmla="*/ 243657 w 243722"/>
                <a:gd name="connsiteY1" fmla="*/ 64276 h 85405"/>
                <a:gd name="connsiteX2" fmla="*/ -66 w 243722"/>
                <a:gd name="connsiteY2" fmla="*/ -120 h 85405"/>
                <a:gd name="connsiteX3" fmla="*/ 115034 w 243722"/>
                <a:gd name="connsiteY3" fmla="*/ 84051 h 85405"/>
              </a:gdLst>
              <a:ahLst/>
              <a:cxnLst>
                <a:cxn ang="0">
                  <a:pos x="connsiteX0" y="connsiteY0"/>
                </a:cxn>
                <a:cxn ang="0">
                  <a:pos x="connsiteX1" y="connsiteY1"/>
                </a:cxn>
                <a:cxn ang="0">
                  <a:pos x="connsiteX2" y="connsiteY2"/>
                </a:cxn>
                <a:cxn ang="0">
                  <a:pos x="connsiteX3" y="connsiteY3"/>
                </a:cxn>
              </a:cxnLst>
              <a:rect l="l" t="t" r="r" b="b"/>
              <a:pathLst>
                <a:path w="243722" h="85405">
                  <a:moveTo>
                    <a:pt x="115034" y="84051"/>
                  </a:moveTo>
                  <a:cubicBezTo>
                    <a:pt x="148838" y="89065"/>
                    <a:pt x="198698" y="78079"/>
                    <a:pt x="243657" y="64276"/>
                  </a:cubicBezTo>
                  <a:lnTo>
                    <a:pt x="-66" y="-120"/>
                  </a:lnTo>
                  <a:cubicBezTo>
                    <a:pt x="28329" y="42304"/>
                    <a:pt x="64667" y="76670"/>
                    <a:pt x="115034" y="84051"/>
                  </a:cubicBezTo>
                  <a:close/>
                </a:path>
              </a:pathLst>
            </a:custGeom>
            <a:solidFill>
              <a:srgbClr val="FFFFFF"/>
            </a:solidFill>
            <a:ln w="5633" cap="flat">
              <a:noFill/>
              <a:prstDash val="solid"/>
              <a:miter/>
            </a:ln>
          </p:spPr>
          <p:txBody>
            <a:bodyPr rtlCol="0" anchor="ctr"/>
            <a:lstStyle/>
            <a:p>
              <a:endParaRPr lang="fr-FR"/>
            </a:p>
          </p:txBody>
        </p:sp>
      </p:grpSp>
      <p:sp>
        <p:nvSpPr>
          <p:cNvPr id="543" name="Graphique 2">
            <a:extLst>
              <a:ext uri="{FF2B5EF4-FFF2-40B4-BE49-F238E27FC236}">
                <a16:creationId xmlns:a16="http://schemas.microsoft.com/office/drawing/2014/main" id="{FB8754BC-0738-476F-A33A-EDB5FA2A5ACF}"/>
              </a:ext>
            </a:extLst>
          </p:cNvPr>
          <p:cNvSpPr/>
          <p:nvPr/>
        </p:nvSpPr>
        <p:spPr>
          <a:xfrm>
            <a:off x="6999282" y="3475044"/>
            <a:ext cx="1165880" cy="408176"/>
          </a:xfrm>
          <a:custGeom>
            <a:avLst/>
            <a:gdLst>
              <a:gd name="connsiteX0" fmla="*/ 0 w 1165880"/>
              <a:gd name="connsiteY0" fmla="*/ 0 h 408176"/>
              <a:gd name="connsiteX1" fmla="*/ 1165880 w 1165880"/>
              <a:gd name="connsiteY1" fmla="*/ 0 h 408176"/>
              <a:gd name="connsiteX2" fmla="*/ 1165880 w 1165880"/>
              <a:gd name="connsiteY2" fmla="*/ 408177 h 408176"/>
              <a:gd name="connsiteX3" fmla="*/ 0 w 1165880"/>
              <a:gd name="connsiteY3" fmla="*/ 408177 h 408176"/>
            </a:gdLst>
            <a:ahLst/>
            <a:cxnLst>
              <a:cxn ang="0">
                <a:pos x="connsiteX0" y="connsiteY0"/>
              </a:cxn>
              <a:cxn ang="0">
                <a:pos x="connsiteX1" y="connsiteY1"/>
              </a:cxn>
              <a:cxn ang="0">
                <a:pos x="connsiteX2" y="connsiteY2"/>
              </a:cxn>
              <a:cxn ang="0">
                <a:pos x="connsiteX3" y="connsiteY3"/>
              </a:cxn>
            </a:cxnLst>
            <a:rect l="l" t="t" r="r" b="b"/>
            <a:pathLst>
              <a:path w="1165880" h="408176">
                <a:moveTo>
                  <a:pt x="0" y="0"/>
                </a:moveTo>
                <a:lnTo>
                  <a:pt x="1165880" y="0"/>
                </a:lnTo>
                <a:lnTo>
                  <a:pt x="1165880" y="408177"/>
                </a:lnTo>
                <a:lnTo>
                  <a:pt x="0" y="408177"/>
                </a:lnTo>
                <a:close/>
              </a:path>
            </a:pathLst>
          </a:custGeom>
          <a:solidFill>
            <a:srgbClr val="FFFFFF"/>
          </a:solidFill>
          <a:ln w="5633" cap="flat">
            <a:noFill/>
            <a:prstDash val="solid"/>
            <a:miter/>
          </a:ln>
        </p:spPr>
        <p:txBody>
          <a:bodyPr rtlCol="0" anchor="ctr"/>
          <a:lstStyle/>
          <a:p>
            <a:endParaRPr lang="fr-FR"/>
          </a:p>
        </p:txBody>
      </p:sp>
      <p:sp>
        <p:nvSpPr>
          <p:cNvPr id="545" name="Graphique 2">
            <a:extLst>
              <a:ext uri="{FF2B5EF4-FFF2-40B4-BE49-F238E27FC236}">
                <a16:creationId xmlns:a16="http://schemas.microsoft.com/office/drawing/2014/main" id="{FB8754BC-0738-476F-A33A-EDB5FA2A5ACF}"/>
              </a:ext>
            </a:extLst>
          </p:cNvPr>
          <p:cNvSpPr/>
          <p:nvPr/>
        </p:nvSpPr>
        <p:spPr>
          <a:xfrm>
            <a:off x="7244864" y="6053345"/>
            <a:ext cx="1436169" cy="2722664"/>
          </a:xfrm>
          <a:custGeom>
            <a:avLst/>
            <a:gdLst>
              <a:gd name="connsiteX0" fmla="*/ -66 w 1436169"/>
              <a:gd name="connsiteY0" fmla="*/ 218870 h 2722664"/>
              <a:gd name="connsiteX1" fmla="*/ 253009 w 1436169"/>
              <a:gd name="connsiteY1" fmla="*/ 2708381 h 2722664"/>
              <a:gd name="connsiteX2" fmla="*/ 490985 w 1436169"/>
              <a:gd name="connsiteY2" fmla="*/ 2681957 h 2722664"/>
              <a:gd name="connsiteX3" fmla="*/ 560845 w 1436169"/>
              <a:gd name="connsiteY3" fmla="*/ 479100 h 2722664"/>
              <a:gd name="connsiteX4" fmla="*/ 778089 w 1436169"/>
              <a:gd name="connsiteY4" fmla="*/ 456959 h 2722664"/>
              <a:gd name="connsiteX5" fmla="*/ 1019840 w 1436169"/>
              <a:gd name="connsiteY5" fmla="*/ 1470667 h 2722664"/>
              <a:gd name="connsiteX6" fmla="*/ 536281 w 1436169"/>
              <a:gd name="connsiteY6" fmla="*/ 2409896 h 2722664"/>
              <a:gd name="connsiteX7" fmla="*/ 706313 w 1436169"/>
              <a:gd name="connsiteY7" fmla="*/ 2579871 h 2722664"/>
              <a:gd name="connsiteX8" fmla="*/ 1435341 w 1436169"/>
              <a:gd name="connsiteY8" fmla="*/ 1291791 h 2722664"/>
              <a:gd name="connsiteX9" fmla="*/ 1106714 w 1436169"/>
              <a:gd name="connsiteY9" fmla="*/ -120 h 2722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36169" h="2722664">
                <a:moveTo>
                  <a:pt x="-66" y="218870"/>
                </a:moveTo>
                <a:cubicBezTo>
                  <a:pt x="-66" y="218870"/>
                  <a:pt x="226529" y="2425051"/>
                  <a:pt x="253009" y="2708381"/>
                </a:cubicBezTo>
                <a:cubicBezTo>
                  <a:pt x="309686" y="2727254"/>
                  <a:pt x="370081" y="2734803"/>
                  <a:pt x="490985" y="2681957"/>
                </a:cubicBezTo>
                <a:cubicBezTo>
                  <a:pt x="490985" y="2681957"/>
                  <a:pt x="484563" y="758373"/>
                  <a:pt x="560845" y="479100"/>
                </a:cubicBezTo>
                <a:lnTo>
                  <a:pt x="778089" y="456959"/>
                </a:lnTo>
                <a:cubicBezTo>
                  <a:pt x="880062" y="679836"/>
                  <a:pt x="1102940" y="1154718"/>
                  <a:pt x="1019840" y="1470667"/>
                </a:cubicBezTo>
                <a:cubicBezTo>
                  <a:pt x="936740" y="1786617"/>
                  <a:pt x="740286" y="2149272"/>
                  <a:pt x="536281" y="2409896"/>
                </a:cubicBezTo>
                <a:lnTo>
                  <a:pt x="706313" y="2579871"/>
                </a:lnTo>
                <a:cubicBezTo>
                  <a:pt x="963163" y="2391023"/>
                  <a:pt x="1416185" y="1794166"/>
                  <a:pt x="1435341" y="1291791"/>
                </a:cubicBezTo>
                <a:cubicBezTo>
                  <a:pt x="1454495" y="789416"/>
                  <a:pt x="1106714" y="-120"/>
                  <a:pt x="1106714" y="-120"/>
                </a:cubicBezTo>
                <a:close/>
              </a:path>
            </a:pathLst>
          </a:custGeom>
          <a:solidFill>
            <a:srgbClr val="2C324F"/>
          </a:solidFill>
          <a:ln w="5633" cap="flat">
            <a:noFill/>
            <a:prstDash val="solid"/>
            <a:miter/>
          </a:ln>
        </p:spPr>
        <p:txBody>
          <a:bodyPr rtlCol="0" anchor="ctr"/>
          <a:lstStyle/>
          <a:p>
            <a:endParaRPr lang="fr-FR"/>
          </a:p>
        </p:txBody>
      </p:sp>
      <p:sp>
        <p:nvSpPr>
          <p:cNvPr id="546" name="Graphique 2">
            <a:extLst>
              <a:ext uri="{FF2B5EF4-FFF2-40B4-BE49-F238E27FC236}">
                <a16:creationId xmlns:a16="http://schemas.microsoft.com/office/drawing/2014/main" id="{FB8754BC-0738-476F-A33A-EDB5FA2A5ACF}"/>
              </a:ext>
            </a:extLst>
          </p:cNvPr>
          <p:cNvSpPr/>
          <p:nvPr/>
        </p:nvSpPr>
        <p:spPr>
          <a:xfrm>
            <a:off x="7473375" y="4379962"/>
            <a:ext cx="806493" cy="1892338"/>
          </a:xfrm>
          <a:custGeom>
            <a:avLst/>
            <a:gdLst>
              <a:gd name="connsiteX0" fmla="*/ -66 w 806493"/>
              <a:gd name="connsiteY0" fmla="*/ 1882957 h 1892338"/>
              <a:gd name="connsiteX1" fmla="*/ 806428 w 806493"/>
              <a:gd name="connsiteY1" fmla="*/ 1756420 h 1892338"/>
              <a:gd name="connsiteX2" fmla="*/ 596790 w 806493"/>
              <a:gd name="connsiteY2" fmla="*/ -120 h 1892338"/>
              <a:gd name="connsiteX3" fmla="*/ -66 w 806493"/>
              <a:gd name="connsiteY3" fmla="*/ -120 h 1892338"/>
            </a:gdLst>
            <a:ahLst/>
            <a:cxnLst>
              <a:cxn ang="0">
                <a:pos x="connsiteX0" y="connsiteY0"/>
              </a:cxn>
              <a:cxn ang="0">
                <a:pos x="connsiteX1" y="connsiteY1"/>
              </a:cxn>
              <a:cxn ang="0">
                <a:pos x="connsiteX2" y="connsiteY2"/>
              </a:cxn>
              <a:cxn ang="0">
                <a:pos x="connsiteX3" y="connsiteY3"/>
              </a:cxn>
            </a:cxnLst>
            <a:rect l="l" t="t" r="r" b="b"/>
            <a:pathLst>
              <a:path w="806493" h="1892338">
                <a:moveTo>
                  <a:pt x="-66" y="1882957"/>
                </a:moveTo>
                <a:cubicBezTo>
                  <a:pt x="122697" y="1899859"/>
                  <a:pt x="475830" y="1910507"/>
                  <a:pt x="806428" y="1756420"/>
                </a:cubicBezTo>
                <a:lnTo>
                  <a:pt x="596790" y="-120"/>
                </a:lnTo>
                <a:lnTo>
                  <a:pt x="-66" y="-120"/>
                </a:lnTo>
                <a:close/>
              </a:path>
            </a:pathLst>
          </a:custGeom>
          <a:solidFill>
            <a:srgbClr val="FFFFFF"/>
          </a:solidFill>
          <a:ln w="5633" cap="flat">
            <a:noFill/>
            <a:prstDash val="solid"/>
            <a:miter/>
          </a:ln>
        </p:spPr>
        <p:txBody>
          <a:bodyPr rtlCol="0" anchor="ctr"/>
          <a:lstStyle/>
          <a:p>
            <a:endParaRPr lang="fr-FR"/>
          </a:p>
        </p:txBody>
      </p:sp>
      <p:sp>
        <p:nvSpPr>
          <p:cNvPr id="549" name="Graphique 2">
            <a:extLst>
              <a:ext uri="{FF2B5EF4-FFF2-40B4-BE49-F238E27FC236}">
                <a16:creationId xmlns:a16="http://schemas.microsoft.com/office/drawing/2014/main" id="{FB8754BC-0738-476F-A33A-EDB5FA2A5ACF}"/>
              </a:ext>
            </a:extLst>
          </p:cNvPr>
          <p:cNvSpPr/>
          <p:nvPr/>
        </p:nvSpPr>
        <p:spPr>
          <a:xfrm rot="-817800">
            <a:off x="7057791" y="3625435"/>
            <a:ext cx="285188" cy="205412"/>
          </a:xfrm>
          <a:custGeom>
            <a:avLst/>
            <a:gdLst>
              <a:gd name="connsiteX0" fmla="*/ 285122 w 285188"/>
              <a:gd name="connsiteY0" fmla="*/ 102586 h 205412"/>
              <a:gd name="connsiteX1" fmla="*/ 142527 w 285188"/>
              <a:gd name="connsiteY1" fmla="*/ 205292 h 205412"/>
              <a:gd name="connsiteX2" fmla="*/ -67 w 285188"/>
              <a:gd name="connsiteY2" fmla="*/ 102586 h 205412"/>
              <a:gd name="connsiteX3" fmla="*/ 142527 w 285188"/>
              <a:gd name="connsiteY3" fmla="*/ -120 h 205412"/>
              <a:gd name="connsiteX4" fmla="*/ 285122 w 285188"/>
              <a:gd name="connsiteY4" fmla="*/ 102586 h 2054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188" h="205412">
                <a:moveTo>
                  <a:pt x="285122" y="102586"/>
                </a:moveTo>
                <a:cubicBezTo>
                  <a:pt x="285122" y="159310"/>
                  <a:pt x="221280" y="205292"/>
                  <a:pt x="142527" y="205292"/>
                </a:cubicBezTo>
                <a:cubicBezTo>
                  <a:pt x="63775" y="205292"/>
                  <a:pt x="-67" y="159309"/>
                  <a:pt x="-67" y="102586"/>
                </a:cubicBezTo>
                <a:cubicBezTo>
                  <a:pt x="-67" y="45863"/>
                  <a:pt x="63774" y="-120"/>
                  <a:pt x="142527" y="-120"/>
                </a:cubicBezTo>
                <a:cubicBezTo>
                  <a:pt x="221280" y="-120"/>
                  <a:pt x="285122" y="45864"/>
                  <a:pt x="285122" y="102586"/>
                </a:cubicBezTo>
                <a:close/>
              </a:path>
            </a:pathLst>
          </a:custGeom>
          <a:noFill/>
          <a:ln w="5633" cap="flat">
            <a:solidFill>
              <a:srgbClr val="313759"/>
            </a:solidFill>
            <a:prstDash val="solid"/>
            <a:miter/>
          </a:ln>
        </p:spPr>
        <p:txBody>
          <a:bodyPr rtlCol="0" anchor="ctr"/>
          <a:lstStyle/>
          <a:p>
            <a:endParaRPr lang="fr-FR"/>
          </a:p>
        </p:txBody>
      </p:sp>
      <p:sp>
        <p:nvSpPr>
          <p:cNvPr id="550" name="Graphique 2">
            <a:extLst>
              <a:ext uri="{FF2B5EF4-FFF2-40B4-BE49-F238E27FC236}">
                <a16:creationId xmlns:a16="http://schemas.microsoft.com/office/drawing/2014/main" id="{FB8754BC-0738-476F-A33A-EDB5FA2A5ACF}"/>
              </a:ext>
            </a:extLst>
          </p:cNvPr>
          <p:cNvSpPr/>
          <p:nvPr/>
        </p:nvSpPr>
        <p:spPr>
          <a:xfrm rot="-817800">
            <a:off x="7811387" y="3478085"/>
            <a:ext cx="285188" cy="205412"/>
          </a:xfrm>
          <a:custGeom>
            <a:avLst/>
            <a:gdLst>
              <a:gd name="connsiteX0" fmla="*/ 285122 w 285188"/>
              <a:gd name="connsiteY0" fmla="*/ 102586 h 205412"/>
              <a:gd name="connsiteX1" fmla="*/ 142527 w 285188"/>
              <a:gd name="connsiteY1" fmla="*/ 205292 h 205412"/>
              <a:gd name="connsiteX2" fmla="*/ -67 w 285188"/>
              <a:gd name="connsiteY2" fmla="*/ 102586 h 205412"/>
              <a:gd name="connsiteX3" fmla="*/ 142527 w 285188"/>
              <a:gd name="connsiteY3" fmla="*/ -120 h 205412"/>
              <a:gd name="connsiteX4" fmla="*/ 285122 w 285188"/>
              <a:gd name="connsiteY4" fmla="*/ 102586 h 2054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188" h="205412">
                <a:moveTo>
                  <a:pt x="285122" y="102586"/>
                </a:moveTo>
                <a:cubicBezTo>
                  <a:pt x="285122" y="159309"/>
                  <a:pt x="221280" y="205292"/>
                  <a:pt x="142527" y="205292"/>
                </a:cubicBezTo>
                <a:cubicBezTo>
                  <a:pt x="63775" y="205292"/>
                  <a:pt x="-67" y="159309"/>
                  <a:pt x="-67" y="102586"/>
                </a:cubicBezTo>
                <a:cubicBezTo>
                  <a:pt x="-67" y="45863"/>
                  <a:pt x="63774" y="-120"/>
                  <a:pt x="142527" y="-120"/>
                </a:cubicBezTo>
                <a:cubicBezTo>
                  <a:pt x="221280" y="-120"/>
                  <a:pt x="285122" y="45863"/>
                  <a:pt x="285122" y="102586"/>
                </a:cubicBezTo>
                <a:close/>
              </a:path>
            </a:pathLst>
          </a:custGeom>
          <a:noFill/>
          <a:ln w="5633" cap="flat">
            <a:solidFill>
              <a:srgbClr val="313759"/>
            </a:solidFill>
            <a:prstDash val="solid"/>
            <a:miter/>
          </a:ln>
        </p:spPr>
        <p:txBody>
          <a:bodyPr rtlCol="0" anchor="ctr"/>
          <a:lstStyle/>
          <a:p>
            <a:endParaRPr lang="fr-FR"/>
          </a:p>
        </p:txBody>
      </p:sp>
      <p:grpSp>
        <p:nvGrpSpPr>
          <p:cNvPr id="907" name="Olho r">
            <a:extLst>
              <a:ext uri="{FF2B5EF4-FFF2-40B4-BE49-F238E27FC236}">
                <a16:creationId xmlns:a16="http://schemas.microsoft.com/office/drawing/2014/main" id="{7F457199-FDBF-4665-B7F5-4E29F174EB3E}"/>
              </a:ext>
            </a:extLst>
          </p:cNvPr>
          <p:cNvGrpSpPr/>
          <p:nvPr/>
        </p:nvGrpSpPr>
        <p:grpSpPr>
          <a:xfrm>
            <a:off x="7174947" y="3555271"/>
            <a:ext cx="134086" cy="134086"/>
            <a:chOff x="7174947" y="3555271"/>
            <a:chExt cx="134086" cy="134086"/>
          </a:xfrm>
        </p:grpSpPr>
        <p:sp>
          <p:nvSpPr>
            <p:cNvPr id="547" name="Graphique 2">
              <a:extLst>
                <a:ext uri="{FF2B5EF4-FFF2-40B4-BE49-F238E27FC236}">
                  <a16:creationId xmlns:a16="http://schemas.microsoft.com/office/drawing/2014/main" id="{FB8754BC-0738-476F-A33A-EDB5FA2A5ACF}"/>
                </a:ext>
              </a:extLst>
            </p:cNvPr>
            <p:cNvSpPr/>
            <p:nvPr/>
          </p:nvSpPr>
          <p:spPr>
            <a:xfrm>
              <a:off x="7174947" y="3555271"/>
              <a:ext cx="134086" cy="134086"/>
            </a:xfrm>
            <a:custGeom>
              <a:avLst/>
              <a:gdLst>
                <a:gd name="connsiteX0" fmla="*/ 134087 w 134086"/>
                <a:gd name="connsiteY0" fmla="*/ 67043 h 134086"/>
                <a:gd name="connsiteX1" fmla="*/ 67044 w 134086"/>
                <a:gd name="connsiteY1" fmla="*/ 134087 h 134086"/>
                <a:gd name="connsiteX2" fmla="*/ 0 w 134086"/>
                <a:gd name="connsiteY2" fmla="*/ 67043 h 134086"/>
                <a:gd name="connsiteX3" fmla="*/ 67044 w 134086"/>
                <a:gd name="connsiteY3" fmla="*/ 0 h 134086"/>
                <a:gd name="connsiteX4" fmla="*/ 134087 w 134086"/>
                <a:gd name="connsiteY4" fmla="*/ 67043 h 1340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86" h="134086">
                  <a:moveTo>
                    <a:pt x="134087" y="67043"/>
                  </a:moveTo>
                  <a:cubicBezTo>
                    <a:pt x="134087" y="104070"/>
                    <a:pt x="104071" y="134087"/>
                    <a:pt x="67044" y="134087"/>
                  </a:cubicBezTo>
                  <a:cubicBezTo>
                    <a:pt x="30017" y="134087"/>
                    <a:pt x="0" y="104070"/>
                    <a:pt x="0" y="67043"/>
                  </a:cubicBezTo>
                  <a:cubicBezTo>
                    <a:pt x="0" y="30016"/>
                    <a:pt x="30016" y="0"/>
                    <a:pt x="67044" y="0"/>
                  </a:cubicBezTo>
                  <a:cubicBezTo>
                    <a:pt x="104071" y="0"/>
                    <a:pt x="134087" y="30016"/>
                    <a:pt x="134087" y="67043"/>
                  </a:cubicBezTo>
                  <a:close/>
                </a:path>
              </a:pathLst>
            </a:custGeom>
            <a:solidFill>
              <a:srgbClr val="18B7A4"/>
            </a:solidFill>
            <a:ln w="5633" cap="flat">
              <a:noFill/>
              <a:prstDash val="solid"/>
              <a:miter/>
            </a:ln>
          </p:spPr>
          <p:txBody>
            <a:bodyPr rtlCol="0" anchor="ctr"/>
            <a:lstStyle/>
            <a:p>
              <a:endParaRPr lang="fr-FR"/>
            </a:p>
          </p:txBody>
        </p:sp>
        <p:sp>
          <p:nvSpPr>
            <p:cNvPr id="548" name="Graphique 2">
              <a:extLst>
                <a:ext uri="{FF2B5EF4-FFF2-40B4-BE49-F238E27FC236}">
                  <a16:creationId xmlns:a16="http://schemas.microsoft.com/office/drawing/2014/main" id="{FB8754BC-0738-476F-A33A-EDB5FA2A5ACF}"/>
                </a:ext>
              </a:extLst>
            </p:cNvPr>
            <p:cNvSpPr/>
            <p:nvPr/>
          </p:nvSpPr>
          <p:spPr>
            <a:xfrm>
              <a:off x="7183454" y="3651892"/>
              <a:ext cx="34028" cy="34028"/>
            </a:xfrm>
            <a:custGeom>
              <a:avLst/>
              <a:gdLst>
                <a:gd name="connsiteX0" fmla="*/ 34029 w 34028"/>
                <a:gd name="connsiteY0" fmla="*/ 17014 h 34028"/>
                <a:gd name="connsiteX1" fmla="*/ 17015 w 34028"/>
                <a:gd name="connsiteY1" fmla="*/ 34029 h 34028"/>
                <a:gd name="connsiteX2" fmla="*/ 0 w 34028"/>
                <a:gd name="connsiteY2" fmla="*/ 17014 h 34028"/>
                <a:gd name="connsiteX3" fmla="*/ 17015 w 34028"/>
                <a:gd name="connsiteY3" fmla="*/ 0 h 34028"/>
                <a:gd name="connsiteX4" fmla="*/ 34029 w 34028"/>
                <a:gd name="connsiteY4" fmla="*/ 17014 h 340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028" h="34028">
                  <a:moveTo>
                    <a:pt x="34029" y="17014"/>
                  </a:moveTo>
                  <a:cubicBezTo>
                    <a:pt x="34029" y="26411"/>
                    <a:pt x="26412" y="34029"/>
                    <a:pt x="17015" y="34029"/>
                  </a:cubicBezTo>
                  <a:cubicBezTo>
                    <a:pt x="7618" y="34029"/>
                    <a:pt x="0" y="26411"/>
                    <a:pt x="0" y="17014"/>
                  </a:cubicBezTo>
                  <a:cubicBezTo>
                    <a:pt x="0" y="7618"/>
                    <a:pt x="7617" y="0"/>
                    <a:pt x="17015" y="0"/>
                  </a:cubicBezTo>
                  <a:cubicBezTo>
                    <a:pt x="26411" y="0"/>
                    <a:pt x="34029" y="7618"/>
                    <a:pt x="34029" y="17014"/>
                  </a:cubicBezTo>
                  <a:close/>
                </a:path>
              </a:pathLst>
            </a:custGeom>
            <a:solidFill>
              <a:srgbClr val="FDFDFD"/>
            </a:solidFill>
            <a:ln w="5633" cap="flat">
              <a:noFill/>
              <a:prstDash val="solid"/>
              <a:miter/>
            </a:ln>
          </p:spPr>
          <p:txBody>
            <a:bodyPr rtlCol="0" anchor="ctr"/>
            <a:lstStyle/>
            <a:p>
              <a:endParaRPr lang="fr-FR"/>
            </a:p>
          </p:txBody>
        </p:sp>
      </p:grpSp>
      <p:grpSp>
        <p:nvGrpSpPr>
          <p:cNvPr id="908" name="Olho r">
            <a:extLst>
              <a:ext uri="{FF2B5EF4-FFF2-40B4-BE49-F238E27FC236}">
                <a16:creationId xmlns:a16="http://schemas.microsoft.com/office/drawing/2014/main" id="{5FAF5DE6-7DC9-4938-88AE-CF5CECE8EF6F}"/>
              </a:ext>
            </a:extLst>
          </p:cNvPr>
          <p:cNvGrpSpPr/>
          <p:nvPr/>
        </p:nvGrpSpPr>
        <p:grpSpPr>
          <a:xfrm>
            <a:off x="7859974" y="3418423"/>
            <a:ext cx="134086" cy="146875"/>
            <a:chOff x="7859974" y="3418423"/>
            <a:chExt cx="134086" cy="146875"/>
          </a:xfrm>
        </p:grpSpPr>
        <p:sp>
          <p:nvSpPr>
            <p:cNvPr id="551" name="Graphique 2">
              <a:extLst>
                <a:ext uri="{FF2B5EF4-FFF2-40B4-BE49-F238E27FC236}">
                  <a16:creationId xmlns:a16="http://schemas.microsoft.com/office/drawing/2014/main" id="{FB8754BC-0738-476F-A33A-EDB5FA2A5ACF}"/>
                </a:ext>
              </a:extLst>
            </p:cNvPr>
            <p:cNvSpPr/>
            <p:nvPr/>
          </p:nvSpPr>
          <p:spPr>
            <a:xfrm>
              <a:off x="7859974" y="3418423"/>
              <a:ext cx="134086" cy="134086"/>
            </a:xfrm>
            <a:custGeom>
              <a:avLst/>
              <a:gdLst>
                <a:gd name="connsiteX0" fmla="*/ 134087 w 134086"/>
                <a:gd name="connsiteY0" fmla="*/ 67044 h 134086"/>
                <a:gd name="connsiteX1" fmla="*/ 67043 w 134086"/>
                <a:gd name="connsiteY1" fmla="*/ 134087 h 134086"/>
                <a:gd name="connsiteX2" fmla="*/ 0 w 134086"/>
                <a:gd name="connsiteY2" fmla="*/ 67044 h 134086"/>
                <a:gd name="connsiteX3" fmla="*/ 67043 w 134086"/>
                <a:gd name="connsiteY3" fmla="*/ 0 h 134086"/>
                <a:gd name="connsiteX4" fmla="*/ 134087 w 134086"/>
                <a:gd name="connsiteY4" fmla="*/ 67044 h 1340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86" h="134086">
                  <a:moveTo>
                    <a:pt x="134087" y="67044"/>
                  </a:moveTo>
                  <a:cubicBezTo>
                    <a:pt x="134087" y="104071"/>
                    <a:pt x="104071" y="134087"/>
                    <a:pt x="67043" y="134087"/>
                  </a:cubicBezTo>
                  <a:cubicBezTo>
                    <a:pt x="30017" y="134087"/>
                    <a:pt x="0" y="104071"/>
                    <a:pt x="0" y="67044"/>
                  </a:cubicBezTo>
                  <a:cubicBezTo>
                    <a:pt x="0" y="30017"/>
                    <a:pt x="30016" y="0"/>
                    <a:pt x="67043" y="0"/>
                  </a:cubicBezTo>
                  <a:cubicBezTo>
                    <a:pt x="104070" y="0"/>
                    <a:pt x="134087" y="30017"/>
                    <a:pt x="134087" y="67044"/>
                  </a:cubicBezTo>
                  <a:close/>
                </a:path>
              </a:pathLst>
            </a:custGeom>
            <a:solidFill>
              <a:srgbClr val="18B7A4"/>
            </a:solidFill>
            <a:ln w="5633" cap="flat">
              <a:noFill/>
              <a:prstDash val="solid"/>
              <a:miter/>
            </a:ln>
          </p:spPr>
          <p:txBody>
            <a:bodyPr rtlCol="0" anchor="ctr"/>
            <a:lstStyle/>
            <a:p>
              <a:endParaRPr lang="fr-FR"/>
            </a:p>
          </p:txBody>
        </p:sp>
        <p:sp>
          <p:nvSpPr>
            <p:cNvPr id="552" name="Graphique 2">
              <a:extLst>
                <a:ext uri="{FF2B5EF4-FFF2-40B4-BE49-F238E27FC236}">
                  <a16:creationId xmlns:a16="http://schemas.microsoft.com/office/drawing/2014/main" id="{FB8754BC-0738-476F-A33A-EDB5FA2A5ACF}"/>
                </a:ext>
              </a:extLst>
            </p:cNvPr>
            <p:cNvSpPr/>
            <p:nvPr/>
          </p:nvSpPr>
          <p:spPr>
            <a:xfrm>
              <a:off x="7892650" y="3531270"/>
              <a:ext cx="34028" cy="34028"/>
            </a:xfrm>
            <a:custGeom>
              <a:avLst/>
              <a:gdLst>
                <a:gd name="connsiteX0" fmla="*/ 34028 w 34028"/>
                <a:gd name="connsiteY0" fmla="*/ 17014 h 34028"/>
                <a:gd name="connsiteX1" fmla="*/ 17014 w 34028"/>
                <a:gd name="connsiteY1" fmla="*/ 34029 h 34028"/>
                <a:gd name="connsiteX2" fmla="*/ -1 w 34028"/>
                <a:gd name="connsiteY2" fmla="*/ 17014 h 34028"/>
                <a:gd name="connsiteX3" fmla="*/ 17014 w 34028"/>
                <a:gd name="connsiteY3" fmla="*/ 0 h 34028"/>
                <a:gd name="connsiteX4" fmla="*/ 34028 w 34028"/>
                <a:gd name="connsiteY4" fmla="*/ 17014 h 340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028" h="34028">
                  <a:moveTo>
                    <a:pt x="34028" y="17014"/>
                  </a:moveTo>
                  <a:cubicBezTo>
                    <a:pt x="34028" y="26411"/>
                    <a:pt x="26411" y="34029"/>
                    <a:pt x="17014" y="34029"/>
                  </a:cubicBezTo>
                  <a:cubicBezTo>
                    <a:pt x="7617" y="34029"/>
                    <a:pt x="-1" y="26411"/>
                    <a:pt x="-1" y="17014"/>
                  </a:cubicBezTo>
                  <a:cubicBezTo>
                    <a:pt x="-1" y="7618"/>
                    <a:pt x="7617" y="0"/>
                    <a:pt x="17014" y="0"/>
                  </a:cubicBezTo>
                  <a:cubicBezTo>
                    <a:pt x="26410" y="0"/>
                    <a:pt x="34028" y="7618"/>
                    <a:pt x="34028" y="17014"/>
                  </a:cubicBezTo>
                  <a:close/>
                </a:path>
              </a:pathLst>
            </a:custGeom>
            <a:solidFill>
              <a:srgbClr val="FDFDFD"/>
            </a:solidFill>
            <a:ln w="5633" cap="flat">
              <a:noFill/>
              <a:prstDash val="solid"/>
              <a:miter/>
            </a:ln>
          </p:spPr>
          <p:txBody>
            <a:bodyPr rtlCol="0" anchor="ctr"/>
            <a:lstStyle/>
            <a:p>
              <a:endParaRPr lang="fr-FR"/>
            </a:p>
          </p:txBody>
        </p:sp>
      </p:grpSp>
      <p:sp>
        <p:nvSpPr>
          <p:cNvPr id="553" name="Graphique 2">
            <a:extLst>
              <a:ext uri="{FF2B5EF4-FFF2-40B4-BE49-F238E27FC236}">
                <a16:creationId xmlns:a16="http://schemas.microsoft.com/office/drawing/2014/main" id="{FB8754BC-0738-476F-A33A-EDB5FA2A5ACF}"/>
              </a:ext>
            </a:extLst>
          </p:cNvPr>
          <p:cNvSpPr/>
          <p:nvPr/>
        </p:nvSpPr>
        <p:spPr>
          <a:xfrm>
            <a:off x="7805775" y="4258044"/>
            <a:ext cx="917932" cy="2163589"/>
          </a:xfrm>
          <a:custGeom>
            <a:avLst/>
            <a:gdLst>
              <a:gd name="connsiteX0" fmla="*/ -66 w 917932"/>
              <a:gd name="connsiteY0" fmla="*/ 89741 h 2163589"/>
              <a:gd name="connsiteX1" fmla="*/ 402251 w 917932"/>
              <a:gd name="connsiteY1" fmla="*/ -120 h 2163589"/>
              <a:gd name="connsiteX2" fmla="*/ 281348 w 917932"/>
              <a:gd name="connsiteY2" fmla="*/ 102868 h 2163589"/>
              <a:gd name="connsiteX3" fmla="*/ 738427 w 917932"/>
              <a:gd name="connsiteY3" fmla="*/ 550482 h 2163589"/>
              <a:gd name="connsiteX4" fmla="*/ 917866 w 917932"/>
              <a:gd name="connsiteY4" fmla="*/ 2012368 h 2163589"/>
              <a:gd name="connsiteX5" fmla="*/ 712003 w 917932"/>
              <a:gd name="connsiteY5" fmla="*/ 2093609 h 2163589"/>
              <a:gd name="connsiteX6" fmla="*/ 477802 w 917932"/>
              <a:gd name="connsiteY6" fmla="*/ 2163469 h 2163589"/>
              <a:gd name="connsiteX7" fmla="*/ 253065 w 917932"/>
              <a:gd name="connsiteY7" fmla="*/ 144390 h 2163589"/>
              <a:gd name="connsiteX8" fmla="*/ 157683 w 917932"/>
              <a:gd name="connsiteY8" fmla="*/ 142531 h 2163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17932" h="2163589">
                <a:moveTo>
                  <a:pt x="-66" y="89741"/>
                </a:moveTo>
                <a:cubicBezTo>
                  <a:pt x="67935" y="59487"/>
                  <a:pt x="237910" y="13965"/>
                  <a:pt x="402251" y="-120"/>
                </a:cubicBezTo>
                <a:lnTo>
                  <a:pt x="281348" y="102868"/>
                </a:lnTo>
                <a:cubicBezTo>
                  <a:pt x="468337" y="106643"/>
                  <a:pt x="730877" y="242645"/>
                  <a:pt x="738427" y="550482"/>
                </a:cubicBezTo>
                <a:cubicBezTo>
                  <a:pt x="745976" y="858319"/>
                  <a:pt x="723327" y="1817829"/>
                  <a:pt x="917866" y="2012368"/>
                </a:cubicBezTo>
                <a:cubicBezTo>
                  <a:pt x="881978" y="2061496"/>
                  <a:pt x="823442" y="2070904"/>
                  <a:pt x="712003" y="2093609"/>
                </a:cubicBezTo>
                <a:cubicBezTo>
                  <a:pt x="600565" y="2116314"/>
                  <a:pt x="477802" y="2163469"/>
                  <a:pt x="477802" y="2163469"/>
                </a:cubicBezTo>
                <a:cubicBezTo>
                  <a:pt x="419266" y="2004819"/>
                  <a:pt x="239826" y="728006"/>
                  <a:pt x="253065" y="144390"/>
                </a:cubicBezTo>
                <a:lnTo>
                  <a:pt x="157683" y="142531"/>
                </a:lnTo>
                <a:close/>
              </a:path>
            </a:pathLst>
          </a:custGeom>
          <a:solidFill>
            <a:srgbClr val="1760BF"/>
          </a:solidFill>
          <a:ln w="5633" cap="flat">
            <a:noFill/>
            <a:prstDash val="solid"/>
            <a:miter/>
          </a:ln>
        </p:spPr>
        <p:txBody>
          <a:bodyPr rtlCol="0" anchor="ctr"/>
          <a:lstStyle/>
          <a:p>
            <a:endParaRPr lang="fr-FR"/>
          </a:p>
        </p:txBody>
      </p:sp>
      <p:sp>
        <p:nvSpPr>
          <p:cNvPr id="554" name="Graphique 2">
            <a:extLst>
              <a:ext uri="{FF2B5EF4-FFF2-40B4-BE49-F238E27FC236}">
                <a16:creationId xmlns:a16="http://schemas.microsoft.com/office/drawing/2014/main" id="{FB8754BC-0738-476F-A33A-EDB5FA2A5ACF}"/>
              </a:ext>
            </a:extLst>
          </p:cNvPr>
          <p:cNvSpPr/>
          <p:nvPr/>
        </p:nvSpPr>
        <p:spPr>
          <a:xfrm>
            <a:off x="8381842" y="3191940"/>
            <a:ext cx="198401" cy="400401"/>
          </a:xfrm>
          <a:custGeom>
            <a:avLst/>
            <a:gdLst>
              <a:gd name="connsiteX0" fmla="*/ 62302 w 198401"/>
              <a:gd name="connsiteY0" fmla="*/ -120 h 400401"/>
              <a:gd name="connsiteX1" fmla="*/ 198248 w 198401"/>
              <a:gd name="connsiteY1" fmla="*/ 209518 h 400401"/>
              <a:gd name="connsiteX2" fmla="*/ 143486 w 198401"/>
              <a:gd name="connsiteY2" fmla="*/ 231546 h 400401"/>
              <a:gd name="connsiteX3" fmla="*/ 167092 w 198401"/>
              <a:gd name="connsiteY3" fmla="*/ 347436 h 400401"/>
              <a:gd name="connsiteX4" fmla="*/ -66 w 198401"/>
              <a:gd name="connsiteY4" fmla="*/ 400282 h 4004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8401" h="400401">
                <a:moveTo>
                  <a:pt x="62302" y="-120"/>
                </a:moveTo>
                <a:cubicBezTo>
                  <a:pt x="133119" y="50867"/>
                  <a:pt x="201121" y="150024"/>
                  <a:pt x="198248" y="209518"/>
                </a:cubicBezTo>
                <a:cubicBezTo>
                  <a:pt x="195374" y="269012"/>
                  <a:pt x="145402" y="242194"/>
                  <a:pt x="143486" y="231546"/>
                </a:cubicBezTo>
                <a:cubicBezTo>
                  <a:pt x="182924" y="268111"/>
                  <a:pt x="181290" y="303998"/>
                  <a:pt x="167092" y="347436"/>
                </a:cubicBezTo>
                <a:cubicBezTo>
                  <a:pt x="152894" y="390873"/>
                  <a:pt x="-66" y="400282"/>
                  <a:pt x="-66" y="400282"/>
                </a:cubicBezTo>
                <a:close/>
              </a:path>
            </a:pathLst>
          </a:custGeom>
          <a:solidFill>
            <a:srgbClr val="260801"/>
          </a:solidFill>
          <a:ln w="5633" cap="flat">
            <a:noFill/>
            <a:prstDash val="solid"/>
            <a:miter/>
          </a:ln>
        </p:spPr>
        <p:txBody>
          <a:bodyPr rtlCol="0" anchor="ctr"/>
          <a:lstStyle/>
          <a:p>
            <a:endParaRPr lang="fr-FR"/>
          </a:p>
        </p:txBody>
      </p:sp>
      <p:sp>
        <p:nvSpPr>
          <p:cNvPr id="555" name="Graphique 2">
            <a:extLst>
              <a:ext uri="{FF2B5EF4-FFF2-40B4-BE49-F238E27FC236}">
                <a16:creationId xmlns:a16="http://schemas.microsoft.com/office/drawing/2014/main" id="{FB8754BC-0738-476F-A33A-EDB5FA2A5ACF}"/>
              </a:ext>
            </a:extLst>
          </p:cNvPr>
          <p:cNvSpPr/>
          <p:nvPr/>
        </p:nvSpPr>
        <p:spPr>
          <a:xfrm>
            <a:off x="8404172" y="3485477"/>
            <a:ext cx="208673" cy="279022"/>
          </a:xfrm>
          <a:custGeom>
            <a:avLst/>
            <a:gdLst>
              <a:gd name="connsiteX0" fmla="*/ 81437 w 208673"/>
              <a:gd name="connsiteY0" fmla="*/ 42575 h 279022"/>
              <a:gd name="connsiteX1" fmla="*/ 198622 w 208673"/>
              <a:gd name="connsiteY1" fmla="*/ 42575 h 279022"/>
              <a:gd name="connsiteX2" fmla="*/ 55070 w 208673"/>
              <a:gd name="connsiteY2" fmla="*/ 278636 h 279022"/>
              <a:gd name="connsiteX3" fmla="*/ 81437 w 208673"/>
              <a:gd name="connsiteY3" fmla="*/ 42575 h 279022"/>
            </a:gdLst>
            <a:ahLst/>
            <a:cxnLst>
              <a:cxn ang="0">
                <a:pos x="connsiteX0" y="connsiteY0"/>
              </a:cxn>
              <a:cxn ang="0">
                <a:pos x="connsiteX1" y="connsiteY1"/>
              </a:cxn>
              <a:cxn ang="0">
                <a:pos x="connsiteX2" y="connsiteY2"/>
              </a:cxn>
              <a:cxn ang="0">
                <a:pos x="connsiteX3" y="connsiteY3"/>
              </a:cxn>
            </a:cxnLst>
            <a:rect l="l" t="t" r="r" b="b"/>
            <a:pathLst>
              <a:path w="208673" h="279022">
                <a:moveTo>
                  <a:pt x="81437" y="42575"/>
                </a:moveTo>
                <a:cubicBezTo>
                  <a:pt x="106057" y="-6553"/>
                  <a:pt x="168368" y="-21652"/>
                  <a:pt x="198622" y="42575"/>
                </a:cubicBezTo>
                <a:cubicBezTo>
                  <a:pt x="228876" y="106801"/>
                  <a:pt x="192988" y="269171"/>
                  <a:pt x="55070" y="278636"/>
                </a:cubicBezTo>
                <a:cubicBezTo>
                  <a:pt x="-82848" y="288100"/>
                  <a:pt x="81437" y="42575"/>
                  <a:pt x="81437" y="42575"/>
                </a:cubicBezTo>
                <a:close/>
              </a:path>
            </a:pathLst>
          </a:custGeom>
          <a:solidFill>
            <a:srgbClr val="592F25"/>
          </a:solidFill>
          <a:ln w="5633" cap="flat">
            <a:noFill/>
            <a:prstDash val="solid"/>
            <a:miter/>
          </a:ln>
        </p:spPr>
        <p:txBody>
          <a:bodyPr rtlCol="0" anchor="ctr"/>
          <a:lstStyle/>
          <a:p>
            <a:endParaRPr lang="fr-FR"/>
          </a:p>
        </p:txBody>
      </p:sp>
      <p:sp>
        <p:nvSpPr>
          <p:cNvPr id="556" name="Graphique 2">
            <a:extLst>
              <a:ext uri="{FF2B5EF4-FFF2-40B4-BE49-F238E27FC236}">
                <a16:creationId xmlns:a16="http://schemas.microsoft.com/office/drawing/2014/main" id="{FB8754BC-0738-476F-A33A-EDB5FA2A5ACF}"/>
              </a:ext>
            </a:extLst>
          </p:cNvPr>
          <p:cNvSpPr/>
          <p:nvPr/>
        </p:nvSpPr>
        <p:spPr>
          <a:xfrm>
            <a:off x="6841108" y="3793896"/>
            <a:ext cx="158286" cy="178582"/>
          </a:xfrm>
          <a:custGeom>
            <a:avLst/>
            <a:gdLst>
              <a:gd name="connsiteX0" fmla="*/ 90219 w 158286"/>
              <a:gd name="connsiteY0" fmla="*/ 11795 h 178582"/>
              <a:gd name="connsiteX1" fmla="*/ 1485 w 158286"/>
              <a:gd name="connsiteY1" fmla="*/ 104303 h 178582"/>
              <a:gd name="connsiteX2" fmla="*/ 158220 w 158286"/>
              <a:gd name="connsiteY2" fmla="*/ 168530 h 178582"/>
            </a:gdLst>
            <a:ahLst/>
            <a:cxnLst>
              <a:cxn ang="0">
                <a:pos x="connsiteX0" y="connsiteY0"/>
              </a:cxn>
              <a:cxn ang="0">
                <a:pos x="connsiteX1" y="connsiteY1"/>
              </a:cxn>
              <a:cxn ang="0">
                <a:pos x="connsiteX2" y="connsiteY2"/>
              </a:cxn>
            </a:cxnLst>
            <a:rect l="l" t="t" r="r" b="b"/>
            <a:pathLst>
              <a:path w="158286" h="178582">
                <a:moveTo>
                  <a:pt x="90219" y="11795"/>
                </a:moveTo>
                <a:cubicBezTo>
                  <a:pt x="63345" y="-12769"/>
                  <a:pt x="-11754" y="-7135"/>
                  <a:pt x="1485" y="104303"/>
                </a:cubicBezTo>
                <a:cubicBezTo>
                  <a:pt x="14725" y="215742"/>
                  <a:pt x="158220" y="168530"/>
                  <a:pt x="158220" y="168530"/>
                </a:cubicBezTo>
                <a:close/>
              </a:path>
            </a:pathLst>
          </a:custGeom>
          <a:solidFill>
            <a:srgbClr val="592F25"/>
          </a:solidFill>
          <a:ln w="5633" cap="flat">
            <a:noFill/>
            <a:prstDash val="solid"/>
            <a:miter/>
          </a:ln>
        </p:spPr>
        <p:txBody>
          <a:bodyPr rtlCol="0" anchor="ctr"/>
          <a:lstStyle/>
          <a:p>
            <a:endParaRPr lang="fr-FR"/>
          </a:p>
        </p:txBody>
      </p:sp>
      <p:sp>
        <p:nvSpPr>
          <p:cNvPr id="557" name="Cara SM">
            <a:extLst>
              <a:ext uri="{FF2B5EF4-FFF2-40B4-BE49-F238E27FC236}">
                <a16:creationId xmlns:a16="http://schemas.microsoft.com/office/drawing/2014/main" id="{FB8754BC-0738-476F-A33A-EDB5FA2A5ACF}"/>
              </a:ext>
            </a:extLst>
          </p:cNvPr>
          <p:cNvSpPr/>
          <p:nvPr/>
        </p:nvSpPr>
        <p:spPr>
          <a:xfrm>
            <a:off x="6895204" y="3147756"/>
            <a:ext cx="1590615" cy="1110411"/>
          </a:xfrm>
          <a:custGeom>
            <a:avLst/>
            <a:gdLst>
              <a:gd name="connsiteX0" fmla="*/ 1585729 w 1590615"/>
              <a:gd name="connsiteY0" fmla="*/ 35670 h 1110411"/>
              <a:gd name="connsiteX1" fmla="*/ 4854 w 1590615"/>
              <a:gd name="connsiteY1" fmla="*/ 205701 h 1110411"/>
              <a:gd name="connsiteX2" fmla="*/ 64349 w 1590615"/>
              <a:gd name="connsiteY2" fmla="*/ 962109 h 1110411"/>
              <a:gd name="connsiteX3" fmla="*/ 843462 w 1590615"/>
              <a:gd name="connsiteY3" fmla="*/ 1106619 h 1110411"/>
              <a:gd name="connsiteX4" fmla="*/ 1565898 w 1590615"/>
              <a:gd name="connsiteY4" fmla="*/ 749655 h 1110411"/>
              <a:gd name="connsiteX5" fmla="*/ 1585729 w 1590615"/>
              <a:gd name="connsiteY5" fmla="*/ 35670 h 1110411"/>
              <a:gd name="connsiteX6" fmla="*/ 329368 w 1590615"/>
              <a:gd name="connsiteY6" fmla="*/ 679682 h 1110411"/>
              <a:gd name="connsiteX7" fmla="*/ 166604 w 1590615"/>
              <a:gd name="connsiteY7" fmla="*/ 613540 h 1110411"/>
              <a:gd name="connsiteX8" fmla="*/ 280972 w 1590615"/>
              <a:gd name="connsiteY8" fmla="*/ 480129 h 1110411"/>
              <a:gd name="connsiteX9" fmla="*/ 443736 w 1590615"/>
              <a:gd name="connsiteY9" fmla="*/ 546271 h 1110411"/>
              <a:gd name="connsiteX10" fmla="*/ 329368 w 1590615"/>
              <a:gd name="connsiteY10" fmla="*/ 679569 h 1110411"/>
              <a:gd name="connsiteX11" fmla="*/ 1083015 w 1590615"/>
              <a:gd name="connsiteY11" fmla="*/ 532411 h 1110411"/>
              <a:gd name="connsiteX12" fmla="*/ 920196 w 1590615"/>
              <a:gd name="connsiteY12" fmla="*/ 466213 h 1110411"/>
              <a:gd name="connsiteX13" fmla="*/ 1034563 w 1590615"/>
              <a:gd name="connsiteY13" fmla="*/ 332802 h 1110411"/>
              <a:gd name="connsiteX14" fmla="*/ 1197384 w 1590615"/>
              <a:gd name="connsiteY14" fmla="*/ 399000 h 1110411"/>
              <a:gd name="connsiteX15" fmla="*/ 1083015 w 1590615"/>
              <a:gd name="connsiteY15" fmla="*/ 532299 h 1110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590615" h="1110411">
                <a:moveTo>
                  <a:pt x="1585729" y="35670"/>
                </a:moveTo>
                <a:cubicBezTo>
                  <a:pt x="1579250" y="-102924"/>
                  <a:pt x="4854" y="205701"/>
                  <a:pt x="4854" y="205701"/>
                </a:cubicBezTo>
                <a:cubicBezTo>
                  <a:pt x="-5061" y="309816"/>
                  <a:pt x="-6414" y="775120"/>
                  <a:pt x="64349" y="962109"/>
                </a:cubicBezTo>
                <a:cubicBezTo>
                  <a:pt x="163505" y="1018786"/>
                  <a:pt x="449652" y="1132084"/>
                  <a:pt x="843462" y="1106619"/>
                </a:cubicBezTo>
                <a:cubicBezTo>
                  <a:pt x="1237271" y="1081154"/>
                  <a:pt x="1534742" y="777937"/>
                  <a:pt x="1565898" y="749655"/>
                </a:cubicBezTo>
                <a:cubicBezTo>
                  <a:pt x="1597053" y="721373"/>
                  <a:pt x="1592264" y="174208"/>
                  <a:pt x="1585729" y="35670"/>
                </a:cubicBezTo>
                <a:close/>
                <a:moveTo>
                  <a:pt x="329368" y="679682"/>
                </a:moveTo>
                <a:cubicBezTo>
                  <a:pt x="252859" y="698273"/>
                  <a:pt x="179957" y="668414"/>
                  <a:pt x="166604" y="613540"/>
                </a:cubicBezTo>
                <a:cubicBezTo>
                  <a:pt x="153252" y="558665"/>
                  <a:pt x="204464" y="498664"/>
                  <a:pt x="280972" y="480129"/>
                </a:cubicBezTo>
                <a:cubicBezTo>
                  <a:pt x="357481" y="461593"/>
                  <a:pt x="430383" y="491397"/>
                  <a:pt x="443736" y="546271"/>
                </a:cubicBezTo>
                <a:cubicBezTo>
                  <a:pt x="457088" y="601145"/>
                  <a:pt x="405932" y="661033"/>
                  <a:pt x="329368" y="679569"/>
                </a:cubicBezTo>
                <a:close/>
                <a:moveTo>
                  <a:pt x="1083015" y="532411"/>
                </a:moveTo>
                <a:cubicBezTo>
                  <a:pt x="1006450" y="550947"/>
                  <a:pt x="933548" y="521143"/>
                  <a:pt x="920196" y="466213"/>
                </a:cubicBezTo>
                <a:cubicBezTo>
                  <a:pt x="906843" y="411282"/>
                  <a:pt x="958055" y="351394"/>
                  <a:pt x="1034563" y="332802"/>
                </a:cubicBezTo>
                <a:cubicBezTo>
                  <a:pt x="1111072" y="314210"/>
                  <a:pt x="1183975" y="344070"/>
                  <a:pt x="1197384" y="399000"/>
                </a:cubicBezTo>
                <a:cubicBezTo>
                  <a:pt x="1210792" y="453931"/>
                  <a:pt x="1159524" y="513707"/>
                  <a:pt x="1083015" y="532299"/>
                </a:cubicBezTo>
                <a:close/>
              </a:path>
            </a:pathLst>
          </a:custGeom>
          <a:solidFill>
            <a:srgbClr val="592F25"/>
          </a:solidFill>
          <a:ln w="5633" cap="flat">
            <a:noFill/>
            <a:prstDash val="solid"/>
            <a:miter/>
          </a:ln>
        </p:spPr>
        <p:txBody>
          <a:bodyPr rtlCol="0" anchor="ctr"/>
          <a:lstStyle/>
          <a:p>
            <a:endParaRPr lang="fr-FR"/>
          </a:p>
        </p:txBody>
      </p:sp>
      <p:sp>
        <p:nvSpPr>
          <p:cNvPr id="558" name="Surc r">
            <a:extLst>
              <a:ext uri="{FF2B5EF4-FFF2-40B4-BE49-F238E27FC236}">
                <a16:creationId xmlns:a16="http://schemas.microsoft.com/office/drawing/2014/main" id="{FB8754BC-0738-476F-A33A-EDB5FA2A5ACF}"/>
              </a:ext>
            </a:extLst>
          </p:cNvPr>
          <p:cNvSpPr/>
          <p:nvPr/>
        </p:nvSpPr>
        <p:spPr>
          <a:xfrm>
            <a:off x="7842167" y="3358185"/>
            <a:ext cx="277323" cy="143563"/>
          </a:xfrm>
          <a:custGeom>
            <a:avLst/>
            <a:gdLst>
              <a:gd name="connsiteX0" fmla="*/ 1177 w 277323"/>
              <a:gd name="connsiteY0" fmla="*/ 33695 h 143563"/>
              <a:gd name="connsiteX1" fmla="*/ 118587 w 277323"/>
              <a:gd name="connsiteY1" fmla="*/ 85696 h 143563"/>
              <a:gd name="connsiteX2" fmla="*/ 276900 w 277323"/>
              <a:gd name="connsiteY2" fmla="*/ 143444 h 143563"/>
              <a:gd name="connsiteX3" fmla="*/ 184110 w 277323"/>
              <a:gd name="connsiteY3" fmla="*/ 21751 h 143563"/>
              <a:gd name="connsiteX4" fmla="*/ 1177 w 277323"/>
              <a:gd name="connsiteY4" fmla="*/ 33695 h 1435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7323" h="143563">
                <a:moveTo>
                  <a:pt x="1177" y="33695"/>
                </a:moveTo>
                <a:cubicBezTo>
                  <a:pt x="-8457" y="68738"/>
                  <a:pt x="38586" y="75104"/>
                  <a:pt x="118587" y="85696"/>
                </a:cubicBezTo>
                <a:cubicBezTo>
                  <a:pt x="198589" y="96288"/>
                  <a:pt x="276900" y="143444"/>
                  <a:pt x="276900" y="143444"/>
                </a:cubicBezTo>
                <a:cubicBezTo>
                  <a:pt x="276900" y="143444"/>
                  <a:pt x="288168" y="57527"/>
                  <a:pt x="184110" y="21751"/>
                </a:cubicBezTo>
                <a:cubicBezTo>
                  <a:pt x="80052" y="-14024"/>
                  <a:pt x="11262" y="-2982"/>
                  <a:pt x="1177" y="33695"/>
                </a:cubicBezTo>
                <a:close/>
              </a:path>
            </a:pathLst>
          </a:custGeom>
          <a:solidFill>
            <a:srgbClr val="190501"/>
          </a:solidFill>
          <a:ln w="5633" cap="flat">
            <a:noFill/>
            <a:prstDash val="solid"/>
            <a:miter/>
          </a:ln>
        </p:spPr>
        <p:txBody>
          <a:bodyPr rtlCol="0" anchor="ctr"/>
          <a:lstStyle/>
          <a:p>
            <a:endParaRPr lang="fr-FR"/>
          </a:p>
        </p:txBody>
      </p:sp>
      <p:sp>
        <p:nvSpPr>
          <p:cNvPr id="559" name="Graphique 2">
            <a:extLst>
              <a:ext uri="{FF2B5EF4-FFF2-40B4-BE49-F238E27FC236}">
                <a16:creationId xmlns:a16="http://schemas.microsoft.com/office/drawing/2014/main" id="{FB8754BC-0738-476F-A33A-EDB5FA2A5ACF}"/>
              </a:ext>
            </a:extLst>
          </p:cNvPr>
          <p:cNvSpPr/>
          <p:nvPr/>
        </p:nvSpPr>
        <p:spPr>
          <a:xfrm>
            <a:off x="6938886" y="4290909"/>
            <a:ext cx="813987" cy="2241765"/>
          </a:xfrm>
          <a:custGeom>
            <a:avLst/>
            <a:gdLst>
              <a:gd name="connsiteX0" fmla="*/ 577522 w 813987"/>
              <a:gd name="connsiteY0" fmla="*/ 105779 h 2241765"/>
              <a:gd name="connsiteX1" fmla="*/ 581241 w 813987"/>
              <a:gd name="connsiteY1" fmla="*/ 71581 h 2241765"/>
              <a:gd name="connsiteX2" fmla="*/ 581241 w 813987"/>
              <a:gd name="connsiteY2" fmla="*/ 71581 h 2241765"/>
              <a:gd name="connsiteX3" fmla="*/ 813921 w 813987"/>
              <a:gd name="connsiteY3" fmla="*/ 66285 h 2241765"/>
              <a:gd name="connsiteX4" fmla="*/ 764342 w 813987"/>
              <a:gd name="connsiteY4" fmla="*/ 53327 h 2241765"/>
              <a:gd name="connsiteX5" fmla="*/ 317236 w 813987"/>
              <a:gd name="connsiteY5" fmla="*/ -26 h 2241765"/>
              <a:gd name="connsiteX6" fmla="*/ 432449 w 813987"/>
              <a:gd name="connsiteY6" fmla="*/ 105948 h 2241765"/>
              <a:gd name="connsiteX7" fmla="*/ 149120 w 813987"/>
              <a:gd name="connsiteY7" fmla="*/ 666916 h 2241765"/>
              <a:gd name="connsiteX8" fmla="*/ -66 w 813987"/>
              <a:gd name="connsiteY8" fmla="*/ 1881361 h 2241765"/>
              <a:gd name="connsiteX9" fmla="*/ 608058 w 813987"/>
              <a:gd name="connsiteY9" fmla="*/ 2240240 h 2241765"/>
              <a:gd name="connsiteX10" fmla="*/ 577522 w 813987"/>
              <a:gd name="connsiteY10" fmla="*/ 105779 h 2241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13987" h="2241765">
                <a:moveTo>
                  <a:pt x="577522" y="105779"/>
                </a:moveTo>
                <a:cubicBezTo>
                  <a:pt x="578706" y="93610"/>
                  <a:pt x="579888" y="82173"/>
                  <a:pt x="581241" y="71581"/>
                </a:cubicBezTo>
                <a:lnTo>
                  <a:pt x="581241" y="71581"/>
                </a:lnTo>
                <a:lnTo>
                  <a:pt x="813921" y="66285"/>
                </a:lnTo>
                <a:cubicBezTo>
                  <a:pt x="800230" y="61947"/>
                  <a:pt x="783385" y="57609"/>
                  <a:pt x="764342" y="53327"/>
                </a:cubicBezTo>
                <a:cubicBezTo>
                  <a:pt x="633974" y="24087"/>
                  <a:pt x="398139" y="-1885"/>
                  <a:pt x="317236" y="-26"/>
                </a:cubicBezTo>
                <a:cubicBezTo>
                  <a:pt x="317236" y="-26"/>
                  <a:pt x="396561" y="47412"/>
                  <a:pt x="432449" y="105948"/>
                </a:cubicBezTo>
                <a:cubicBezTo>
                  <a:pt x="354983" y="109723"/>
                  <a:pt x="149120" y="234345"/>
                  <a:pt x="149120" y="666916"/>
                </a:cubicBezTo>
                <a:cubicBezTo>
                  <a:pt x="149120" y="1099487"/>
                  <a:pt x="196332" y="1616905"/>
                  <a:pt x="-66" y="1881361"/>
                </a:cubicBezTo>
                <a:cubicBezTo>
                  <a:pt x="94358" y="2005983"/>
                  <a:pt x="268108" y="2262889"/>
                  <a:pt x="608058" y="2240240"/>
                </a:cubicBezTo>
                <a:cubicBezTo>
                  <a:pt x="597016" y="2129760"/>
                  <a:pt x="533296" y="571027"/>
                  <a:pt x="577522" y="105779"/>
                </a:cubicBezTo>
                <a:close/>
              </a:path>
            </a:pathLst>
          </a:custGeom>
          <a:solidFill>
            <a:srgbClr val="1760BF"/>
          </a:solidFill>
          <a:ln w="5633" cap="flat">
            <a:noFill/>
            <a:prstDash val="solid"/>
            <a:miter/>
          </a:ln>
        </p:spPr>
        <p:txBody>
          <a:bodyPr rtlCol="0" anchor="ctr"/>
          <a:lstStyle/>
          <a:p>
            <a:endParaRPr lang="fr-FR"/>
          </a:p>
        </p:txBody>
      </p:sp>
      <p:sp>
        <p:nvSpPr>
          <p:cNvPr id="560" name="Graphique 2">
            <a:extLst>
              <a:ext uri="{FF2B5EF4-FFF2-40B4-BE49-F238E27FC236}">
                <a16:creationId xmlns:a16="http://schemas.microsoft.com/office/drawing/2014/main" id="{FB8754BC-0738-476F-A33A-EDB5FA2A5ACF}"/>
              </a:ext>
            </a:extLst>
          </p:cNvPr>
          <p:cNvSpPr/>
          <p:nvPr/>
        </p:nvSpPr>
        <p:spPr>
          <a:xfrm>
            <a:off x="7536220" y="6178171"/>
            <a:ext cx="710764" cy="250779"/>
          </a:xfrm>
          <a:custGeom>
            <a:avLst/>
            <a:gdLst>
              <a:gd name="connsiteX0" fmla="*/ 708483 w 710764"/>
              <a:gd name="connsiteY0" fmla="*/ 85199 h 250779"/>
              <a:gd name="connsiteX1" fmla="*/ 688764 w 710764"/>
              <a:gd name="connsiteY1" fmla="*/ 93311 h 250779"/>
              <a:gd name="connsiteX2" fmla="*/ 678848 w 710764"/>
              <a:gd name="connsiteY2" fmla="*/ 97312 h 250779"/>
              <a:gd name="connsiteX3" fmla="*/ 676370 w 710764"/>
              <a:gd name="connsiteY3" fmla="*/ 98326 h 250779"/>
              <a:gd name="connsiteX4" fmla="*/ 674623 w 710764"/>
              <a:gd name="connsiteY4" fmla="*/ 99002 h 250779"/>
              <a:gd name="connsiteX5" fmla="*/ 671580 w 710764"/>
              <a:gd name="connsiteY5" fmla="*/ 100072 h 250779"/>
              <a:gd name="connsiteX6" fmla="*/ 670060 w 710764"/>
              <a:gd name="connsiteY6" fmla="*/ 91452 h 250779"/>
              <a:gd name="connsiteX7" fmla="*/ 667693 w 710764"/>
              <a:gd name="connsiteY7" fmla="*/ 80184 h 250779"/>
              <a:gd name="connsiteX8" fmla="*/ 662961 w 710764"/>
              <a:gd name="connsiteY8" fmla="*/ 57085 h 250779"/>
              <a:gd name="connsiteX9" fmla="*/ 652594 w 710764"/>
              <a:gd name="connsiteY9" fmla="*/ 11563 h 250779"/>
              <a:gd name="connsiteX10" fmla="*/ 641326 w 710764"/>
              <a:gd name="connsiteY10" fmla="*/ 10719 h 250779"/>
              <a:gd name="connsiteX11" fmla="*/ 651073 w 710764"/>
              <a:gd name="connsiteY11" fmla="*/ 57142 h 250779"/>
              <a:gd name="connsiteX12" fmla="*/ 657214 w 710764"/>
              <a:gd name="connsiteY12" fmla="*/ 77705 h 250779"/>
              <a:gd name="connsiteX13" fmla="*/ 441717 w 710764"/>
              <a:gd name="connsiteY13" fmla="*/ 132186 h 250779"/>
              <a:gd name="connsiteX14" fmla="*/ 424816 w 710764"/>
              <a:gd name="connsiteY14" fmla="*/ 139228 h 250779"/>
              <a:gd name="connsiteX15" fmla="*/ 414900 w 710764"/>
              <a:gd name="connsiteY15" fmla="*/ 69198 h 250779"/>
              <a:gd name="connsiteX16" fmla="*/ 413266 w 710764"/>
              <a:gd name="connsiteY16" fmla="*/ 69480 h 250779"/>
              <a:gd name="connsiteX17" fmla="*/ 421886 w 710764"/>
              <a:gd name="connsiteY17" fmla="*/ 162158 h 250779"/>
              <a:gd name="connsiteX18" fmla="*/ 423464 w 710764"/>
              <a:gd name="connsiteY18" fmla="*/ 209032 h 250779"/>
              <a:gd name="connsiteX19" fmla="*/ 423464 w 710764"/>
              <a:gd name="connsiteY19" fmla="*/ 220300 h 250779"/>
              <a:gd name="connsiteX20" fmla="*/ 422618 w 710764"/>
              <a:gd name="connsiteY20" fmla="*/ 222666 h 250779"/>
              <a:gd name="connsiteX21" fmla="*/ 418449 w 710764"/>
              <a:gd name="connsiteY21" fmla="*/ 224187 h 250779"/>
              <a:gd name="connsiteX22" fmla="*/ 396364 w 710764"/>
              <a:gd name="connsiteY22" fmla="*/ 231173 h 250779"/>
              <a:gd name="connsiteX23" fmla="*/ 350955 w 710764"/>
              <a:gd name="connsiteY23" fmla="*/ 238385 h 250779"/>
              <a:gd name="connsiteX24" fmla="*/ 348138 w 710764"/>
              <a:gd name="connsiteY24" fmla="*/ 238385 h 250779"/>
              <a:gd name="connsiteX25" fmla="*/ 345434 w 710764"/>
              <a:gd name="connsiteY25" fmla="*/ 238385 h 250779"/>
              <a:gd name="connsiteX26" fmla="*/ 344983 w 710764"/>
              <a:gd name="connsiteY26" fmla="*/ 238385 h 250779"/>
              <a:gd name="connsiteX27" fmla="*/ 344983 w 710764"/>
              <a:gd name="connsiteY27" fmla="*/ 237708 h 250779"/>
              <a:gd name="connsiteX28" fmla="*/ 344983 w 710764"/>
              <a:gd name="connsiteY28" fmla="*/ 236244 h 250779"/>
              <a:gd name="connsiteX29" fmla="*/ 344363 w 710764"/>
              <a:gd name="connsiteY29" fmla="*/ 230610 h 250779"/>
              <a:gd name="connsiteX30" fmla="*/ 341941 w 710764"/>
              <a:gd name="connsiteY30" fmla="*/ 207285 h 250779"/>
              <a:gd name="connsiteX31" fmla="*/ 331687 w 710764"/>
              <a:gd name="connsiteY31" fmla="*/ 114777 h 250779"/>
              <a:gd name="connsiteX32" fmla="*/ 319800 w 710764"/>
              <a:gd name="connsiteY32" fmla="*/ 106044 h 250779"/>
              <a:gd name="connsiteX33" fmla="*/ 323574 w 710764"/>
              <a:gd name="connsiteY33" fmla="*/ 151115 h 250779"/>
              <a:gd name="connsiteX34" fmla="*/ 316250 w 710764"/>
              <a:gd name="connsiteY34" fmla="*/ 149820 h 250779"/>
              <a:gd name="connsiteX35" fmla="*/ 120021 w 710764"/>
              <a:gd name="connsiteY35" fmla="*/ 152805 h 250779"/>
              <a:gd name="connsiteX36" fmla="*/ 117655 w 710764"/>
              <a:gd name="connsiteY36" fmla="*/ 135453 h 250779"/>
              <a:gd name="connsiteX37" fmla="*/ 112641 w 710764"/>
              <a:gd name="connsiteY37" fmla="*/ 97480 h 250779"/>
              <a:gd name="connsiteX38" fmla="*/ 111007 w 710764"/>
              <a:gd name="connsiteY38" fmla="*/ 97480 h 250779"/>
              <a:gd name="connsiteX39" fmla="*/ 113542 w 710764"/>
              <a:gd name="connsiteY39" fmla="*/ 136580 h 250779"/>
              <a:gd name="connsiteX40" fmla="*/ 114669 w 710764"/>
              <a:gd name="connsiteY40" fmla="*/ 156242 h 250779"/>
              <a:gd name="connsiteX41" fmla="*/ 115232 w 710764"/>
              <a:gd name="connsiteY41" fmla="*/ 166101 h 250779"/>
              <a:gd name="connsiteX42" fmla="*/ 115232 w 710764"/>
              <a:gd name="connsiteY42" fmla="*/ 171003 h 250779"/>
              <a:gd name="connsiteX43" fmla="*/ 115232 w 710764"/>
              <a:gd name="connsiteY43" fmla="*/ 173707 h 250779"/>
              <a:gd name="connsiteX44" fmla="*/ 113429 w 710764"/>
              <a:gd name="connsiteY44" fmla="*/ 174271 h 250779"/>
              <a:gd name="connsiteX45" fmla="*/ 110894 w 710764"/>
              <a:gd name="connsiteY45" fmla="*/ 175059 h 250779"/>
              <a:gd name="connsiteX46" fmla="*/ 104472 w 710764"/>
              <a:gd name="connsiteY46" fmla="*/ 177200 h 250779"/>
              <a:gd name="connsiteX47" fmla="*/ 91514 w 710764"/>
              <a:gd name="connsiteY47" fmla="*/ 181426 h 250779"/>
              <a:gd name="connsiteX48" fmla="*/ 78612 w 710764"/>
              <a:gd name="connsiteY48" fmla="*/ 185708 h 250779"/>
              <a:gd name="connsiteX49" fmla="*/ 75401 w 710764"/>
              <a:gd name="connsiteY49" fmla="*/ 186834 h 250779"/>
              <a:gd name="connsiteX50" fmla="*/ 73767 w 710764"/>
              <a:gd name="connsiteY50" fmla="*/ 187341 h 250779"/>
              <a:gd name="connsiteX51" fmla="*/ 73260 w 710764"/>
              <a:gd name="connsiteY51" fmla="*/ 187341 h 250779"/>
              <a:gd name="connsiteX52" fmla="*/ 71514 w 710764"/>
              <a:gd name="connsiteY52" fmla="*/ 187736 h 250779"/>
              <a:gd name="connsiteX53" fmla="*/ 71514 w 710764"/>
              <a:gd name="connsiteY53" fmla="*/ 186327 h 250779"/>
              <a:gd name="connsiteX54" fmla="*/ 71514 w 710764"/>
              <a:gd name="connsiteY54" fmla="*/ 183792 h 250779"/>
              <a:gd name="connsiteX55" fmla="*/ 70668 w 710764"/>
              <a:gd name="connsiteY55" fmla="*/ 173764 h 250779"/>
              <a:gd name="connsiteX56" fmla="*/ 68921 w 710764"/>
              <a:gd name="connsiteY56" fmla="*/ 153763 h 250779"/>
              <a:gd name="connsiteX57" fmla="*/ 65034 w 710764"/>
              <a:gd name="connsiteY57" fmla="*/ 114326 h 250779"/>
              <a:gd name="connsiteX58" fmla="*/ 53767 w 710764"/>
              <a:gd name="connsiteY58" fmla="*/ 109819 h 250779"/>
              <a:gd name="connsiteX59" fmla="*/ 56076 w 710764"/>
              <a:gd name="connsiteY59" fmla="*/ 149256 h 250779"/>
              <a:gd name="connsiteX60" fmla="*/ 977 w 710764"/>
              <a:gd name="connsiteY60" fmla="*/ 152975 h 250779"/>
              <a:gd name="connsiteX61" fmla="*/ -37 w 710764"/>
              <a:gd name="connsiteY61" fmla="*/ 153577 h 250779"/>
              <a:gd name="connsiteX62" fmla="*/ 526 w 710764"/>
              <a:gd name="connsiteY62" fmla="*/ 154608 h 250779"/>
              <a:gd name="connsiteX63" fmla="*/ 977 w 710764"/>
              <a:gd name="connsiteY63" fmla="*/ 154608 h 250779"/>
              <a:gd name="connsiteX64" fmla="*/ 57316 w 710764"/>
              <a:gd name="connsiteY64" fmla="*/ 160693 h 250779"/>
              <a:gd name="connsiteX65" fmla="*/ 58668 w 710764"/>
              <a:gd name="connsiteY65" fmla="*/ 173426 h 250779"/>
              <a:gd name="connsiteX66" fmla="*/ 62330 w 710764"/>
              <a:gd name="connsiteY66" fmla="*/ 203567 h 250779"/>
              <a:gd name="connsiteX67" fmla="*/ 74781 w 710764"/>
              <a:gd name="connsiteY67" fmla="*/ 198778 h 250779"/>
              <a:gd name="connsiteX68" fmla="*/ 82499 w 710764"/>
              <a:gd name="connsiteY68" fmla="*/ 195736 h 250779"/>
              <a:gd name="connsiteX69" fmla="*/ 95119 w 710764"/>
              <a:gd name="connsiteY69" fmla="*/ 190609 h 250779"/>
              <a:gd name="connsiteX70" fmla="*/ 107739 w 710764"/>
              <a:gd name="connsiteY70" fmla="*/ 185370 h 250779"/>
              <a:gd name="connsiteX71" fmla="*/ 113993 w 710764"/>
              <a:gd name="connsiteY71" fmla="*/ 182778 h 250779"/>
              <a:gd name="connsiteX72" fmla="*/ 123458 w 710764"/>
              <a:gd name="connsiteY72" fmla="*/ 178947 h 250779"/>
              <a:gd name="connsiteX73" fmla="*/ 122444 w 710764"/>
              <a:gd name="connsiteY73" fmla="*/ 170496 h 250779"/>
              <a:gd name="connsiteX74" fmla="*/ 121711 w 710764"/>
              <a:gd name="connsiteY74" fmla="*/ 165425 h 250779"/>
              <a:gd name="connsiteX75" fmla="*/ 120303 w 710764"/>
              <a:gd name="connsiteY75" fmla="*/ 155397 h 250779"/>
              <a:gd name="connsiteX76" fmla="*/ 120303 w 710764"/>
              <a:gd name="connsiteY76" fmla="*/ 154608 h 250779"/>
              <a:gd name="connsiteX77" fmla="*/ 311123 w 710764"/>
              <a:gd name="connsiteY77" fmla="*/ 160693 h 250779"/>
              <a:gd name="connsiteX78" fmla="*/ 324363 w 710764"/>
              <a:gd name="connsiteY78" fmla="*/ 159397 h 250779"/>
              <a:gd name="connsiteX79" fmla="*/ 328588 w 710764"/>
              <a:gd name="connsiteY79" fmla="*/ 198834 h 250779"/>
              <a:gd name="connsiteX80" fmla="*/ 331518 w 710764"/>
              <a:gd name="connsiteY80" fmla="*/ 223060 h 250779"/>
              <a:gd name="connsiteX81" fmla="*/ 333039 w 710764"/>
              <a:gd name="connsiteY81" fmla="*/ 235230 h 250779"/>
              <a:gd name="connsiteX82" fmla="*/ 334110 w 710764"/>
              <a:gd name="connsiteY82" fmla="*/ 243512 h 250779"/>
              <a:gd name="connsiteX83" fmla="*/ 335011 w 710764"/>
              <a:gd name="connsiteY83" fmla="*/ 249427 h 250779"/>
              <a:gd name="connsiteX84" fmla="*/ 337095 w 710764"/>
              <a:gd name="connsiteY84" fmla="*/ 250498 h 250779"/>
              <a:gd name="connsiteX85" fmla="*/ 340081 w 710764"/>
              <a:gd name="connsiteY85" fmla="*/ 250498 h 250779"/>
              <a:gd name="connsiteX86" fmla="*/ 356138 w 710764"/>
              <a:gd name="connsiteY86" fmla="*/ 249822 h 250779"/>
              <a:gd name="connsiteX87" fmla="*/ 368871 w 710764"/>
              <a:gd name="connsiteY87" fmla="*/ 248131 h 250779"/>
              <a:gd name="connsiteX88" fmla="*/ 393829 w 710764"/>
              <a:gd name="connsiteY88" fmla="*/ 242497 h 250779"/>
              <a:gd name="connsiteX89" fmla="*/ 417999 w 710764"/>
              <a:gd name="connsiteY89" fmla="*/ 234272 h 250779"/>
              <a:gd name="connsiteX90" fmla="*/ 423633 w 710764"/>
              <a:gd name="connsiteY90" fmla="*/ 231793 h 250779"/>
              <a:gd name="connsiteX91" fmla="*/ 428083 w 710764"/>
              <a:gd name="connsiteY91" fmla="*/ 229934 h 250779"/>
              <a:gd name="connsiteX92" fmla="*/ 430562 w 710764"/>
              <a:gd name="connsiteY92" fmla="*/ 228863 h 250779"/>
              <a:gd name="connsiteX93" fmla="*/ 431689 w 710764"/>
              <a:gd name="connsiteY93" fmla="*/ 228300 h 250779"/>
              <a:gd name="connsiteX94" fmla="*/ 431689 w 710764"/>
              <a:gd name="connsiteY94" fmla="*/ 226948 h 250779"/>
              <a:gd name="connsiteX95" fmla="*/ 431351 w 710764"/>
              <a:gd name="connsiteY95" fmla="*/ 217933 h 250779"/>
              <a:gd name="connsiteX96" fmla="*/ 431013 w 710764"/>
              <a:gd name="connsiteY96" fmla="*/ 211736 h 250779"/>
              <a:gd name="connsiteX97" fmla="*/ 427126 w 710764"/>
              <a:gd name="connsiteY97" fmla="*/ 162496 h 250779"/>
              <a:gd name="connsiteX98" fmla="*/ 425322 w 710764"/>
              <a:gd name="connsiteY98" fmla="*/ 145594 h 250779"/>
              <a:gd name="connsiteX99" fmla="*/ 438900 w 710764"/>
              <a:gd name="connsiteY99" fmla="*/ 144805 h 250779"/>
              <a:gd name="connsiteX100" fmla="*/ 657890 w 710764"/>
              <a:gd name="connsiteY100" fmla="*/ 80015 h 250779"/>
              <a:gd name="connsiteX101" fmla="*/ 658397 w 710764"/>
              <a:gd name="connsiteY101" fmla="*/ 81762 h 250779"/>
              <a:gd name="connsiteX102" fmla="*/ 667468 w 710764"/>
              <a:gd name="connsiteY102" fmla="*/ 109932 h 250779"/>
              <a:gd name="connsiteX103" fmla="*/ 690961 w 710764"/>
              <a:gd name="connsiteY103" fmla="*/ 97255 h 250779"/>
              <a:gd name="connsiteX104" fmla="*/ 709328 w 710764"/>
              <a:gd name="connsiteY104" fmla="*/ 87396 h 250779"/>
              <a:gd name="connsiteX105" fmla="*/ 708483 w 710764"/>
              <a:gd name="connsiteY105" fmla="*/ 85199 h 2507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Lst>
            <a:rect l="l" t="t" r="r" b="b"/>
            <a:pathLst>
              <a:path w="710764" h="250779">
                <a:moveTo>
                  <a:pt x="708483" y="85199"/>
                </a:moveTo>
                <a:lnTo>
                  <a:pt x="688764" y="93311"/>
                </a:lnTo>
                <a:lnTo>
                  <a:pt x="678848" y="97312"/>
                </a:lnTo>
                <a:lnTo>
                  <a:pt x="676370" y="98326"/>
                </a:lnTo>
                <a:lnTo>
                  <a:pt x="674623" y="99002"/>
                </a:lnTo>
                <a:lnTo>
                  <a:pt x="671580" y="100072"/>
                </a:lnTo>
                <a:cubicBezTo>
                  <a:pt x="671073" y="97142"/>
                  <a:pt x="671017" y="96072"/>
                  <a:pt x="670060" y="91452"/>
                </a:cubicBezTo>
                <a:lnTo>
                  <a:pt x="667693" y="80184"/>
                </a:lnTo>
                <a:lnTo>
                  <a:pt x="662961" y="57085"/>
                </a:lnTo>
                <a:cubicBezTo>
                  <a:pt x="659693" y="41761"/>
                  <a:pt x="656313" y="26493"/>
                  <a:pt x="652594" y="11563"/>
                </a:cubicBezTo>
                <a:cubicBezTo>
                  <a:pt x="648651" y="-4324"/>
                  <a:pt x="639636" y="-3423"/>
                  <a:pt x="641326" y="10719"/>
                </a:cubicBezTo>
                <a:cubicBezTo>
                  <a:pt x="643355" y="26426"/>
                  <a:pt x="646566" y="41953"/>
                  <a:pt x="651073" y="57142"/>
                </a:cubicBezTo>
                <a:cubicBezTo>
                  <a:pt x="652989" y="63959"/>
                  <a:pt x="655073" y="70832"/>
                  <a:pt x="657214" y="77705"/>
                </a:cubicBezTo>
                <a:cubicBezTo>
                  <a:pt x="586171" y="95903"/>
                  <a:pt x="512198" y="112805"/>
                  <a:pt x="441717" y="132186"/>
                </a:cubicBezTo>
                <a:cubicBezTo>
                  <a:pt x="435745" y="133594"/>
                  <a:pt x="430055" y="135977"/>
                  <a:pt x="424816" y="139228"/>
                </a:cubicBezTo>
                <a:cubicBezTo>
                  <a:pt x="422055" y="115002"/>
                  <a:pt x="418731" y="91509"/>
                  <a:pt x="414900" y="69198"/>
                </a:cubicBezTo>
                <a:cubicBezTo>
                  <a:pt x="413717" y="62043"/>
                  <a:pt x="412252" y="62156"/>
                  <a:pt x="413266" y="69480"/>
                </a:cubicBezTo>
                <a:cubicBezTo>
                  <a:pt x="417604" y="100016"/>
                  <a:pt x="420195" y="131002"/>
                  <a:pt x="421886" y="162158"/>
                </a:cubicBezTo>
                <a:cubicBezTo>
                  <a:pt x="422675" y="177747"/>
                  <a:pt x="423182" y="193370"/>
                  <a:pt x="423464" y="209032"/>
                </a:cubicBezTo>
                <a:lnTo>
                  <a:pt x="423464" y="220300"/>
                </a:lnTo>
                <a:cubicBezTo>
                  <a:pt x="423464" y="221201"/>
                  <a:pt x="423970" y="222610"/>
                  <a:pt x="422618" y="222666"/>
                </a:cubicBezTo>
                <a:lnTo>
                  <a:pt x="418449" y="224187"/>
                </a:lnTo>
                <a:cubicBezTo>
                  <a:pt x="411238" y="226835"/>
                  <a:pt x="403858" y="229201"/>
                  <a:pt x="396364" y="231173"/>
                </a:cubicBezTo>
                <a:cubicBezTo>
                  <a:pt x="381547" y="235173"/>
                  <a:pt x="366279" y="237596"/>
                  <a:pt x="350955" y="238385"/>
                </a:cubicBezTo>
                <a:lnTo>
                  <a:pt x="348138" y="238385"/>
                </a:lnTo>
                <a:lnTo>
                  <a:pt x="345434" y="238385"/>
                </a:lnTo>
                <a:cubicBezTo>
                  <a:pt x="345434" y="238385"/>
                  <a:pt x="344870" y="238385"/>
                  <a:pt x="344983" y="238385"/>
                </a:cubicBezTo>
                <a:lnTo>
                  <a:pt x="344983" y="237708"/>
                </a:lnTo>
                <a:cubicBezTo>
                  <a:pt x="344983" y="237427"/>
                  <a:pt x="344983" y="237708"/>
                  <a:pt x="344983" y="236244"/>
                </a:cubicBezTo>
                <a:lnTo>
                  <a:pt x="344363" y="230610"/>
                </a:lnTo>
                <a:lnTo>
                  <a:pt x="341941" y="207285"/>
                </a:lnTo>
                <a:cubicBezTo>
                  <a:pt x="338673" y="176260"/>
                  <a:pt x="335236" y="145425"/>
                  <a:pt x="331687" y="114777"/>
                </a:cubicBezTo>
                <a:cubicBezTo>
                  <a:pt x="326504" y="70269"/>
                  <a:pt x="317152" y="67452"/>
                  <a:pt x="319800" y="106044"/>
                </a:cubicBezTo>
                <a:cubicBezTo>
                  <a:pt x="320814" y="120636"/>
                  <a:pt x="322110" y="135735"/>
                  <a:pt x="323574" y="151115"/>
                </a:cubicBezTo>
                <a:cubicBezTo>
                  <a:pt x="321152" y="150518"/>
                  <a:pt x="318729" y="150084"/>
                  <a:pt x="316250" y="149820"/>
                </a:cubicBezTo>
                <a:cubicBezTo>
                  <a:pt x="256418" y="143791"/>
                  <a:pt x="180698" y="150890"/>
                  <a:pt x="120021" y="152805"/>
                </a:cubicBezTo>
                <a:cubicBezTo>
                  <a:pt x="119233" y="147172"/>
                  <a:pt x="118444" y="141143"/>
                  <a:pt x="117655" y="135453"/>
                </a:cubicBezTo>
                <a:cubicBezTo>
                  <a:pt x="115852" y="122383"/>
                  <a:pt x="114162" y="109650"/>
                  <a:pt x="112641" y="97480"/>
                </a:cubicBezTo>
                <a:cubicBezTo>
                  <a:pt x="112134" y="93424"/>
                  <a:pt x="110725" y="93481"/>
                  <a:pt x="111007" y="97480"/>
                </a:cubicBezTo>
                <a:cubicBezTo>
                  <a:pt x="111852" y="110438"/>
                  <a:pt x="112697" y="123470"/>
                  <a:pt x="113542" y="136580"/>
                </a:cubicBezTo>
                <a:cubicBezTo>
                  <a:pt x="113880" y="143115"/>
                  <a:pt x="114275" y="149650"/>
                  <a:pt x="114669" y="156242"/>
                </a:cubicBezTo>
                <a:lnTo>
                  <a:pt x="115232" y="166101"/>
                </a:lnTo>
                <a:lnTo>
                  <a:pt x="115232" y="171003"/>
                </a:lnTo>
                <a:lnTo>
                  <a:pt x="115232" y="173707"/>
                </a:lnTo>
                <a:lnTo>
                  <a:pt x="113429" y="174271"/>
                </a:lnTo>
                <a:lnTo>
                  <a:pt x="110894" y="175059"/>
                </a:lnTo>
                <a:lnTo>
                  <a:pt x="104472" y="177200"/>
                </a:lnTo>
                <a:lnTo>
                  <a:pt x="91514" y="181426"/>
                </a:lnTo>
                <a:lnTo>
                  <a:pt x="78612" y="185708"/>
                </a:lnTo>
                <a:lnTo>
                  <a:pt x="75401" y="186834"/>
                </a:lnTo>
                <a:lnTo>
                  <a:pt x="73767" y="187341"/>
                </a:lnTo>
                <a:lnTo>
                  <a:pt x="73260" y="187341"/>
                </a:lnTo>
                <a:lnTo>
                  <a:pt x="71514" y="187736"/>
                </a:lnTo>
                <a:lnTo>
                  <a:pt x="71514" y="186327"/>
                </a:lnTo>
                <a:cubicBezTo>
                  <a:pt x="71626" y="185488"/>
                  <a:pt x="71626" y="184631"/>
                  <a:pt x="71514" y="183792"/>
                </a:cubicBezTo>
                <a:lnTo>
                  <a:pt x="70668" y="173764"/>
                </a:lnTo>
                <a:cubicBezTo>
                  <a:pt x="70105" y="167115"/>
                  <a:pt x="69485" y="160411"/>
                  <a:pt x="68921" y="153763"/>
                </a:cubicBezTo>
                <a:cubicBezTo>
                  <a:pt x="67626" y="140467"/>
                  <a:pt x="66330" y="127323"/>
                  <a:pt x="65034" y="114326"/>
                </a:cubicBezTo>
                <a:cubicBezTo>
                  <a:pt x="62386" y="88973"/>
                  <a:pt x="53259" y="87734"/>
                  <a:pt x="53767" y="109819"/>
                </a:cubicBezTo>
                <a:cubicBezTo>
                  <a:pt x="53767" y="122383"/>
                  <a:pt x="54893" y="135566"/>
                  <a:pt x="56076" y="149256"/>
                </a:cubicBezTo>
                <a:cubicBezTo>
                  <a:pt x="39174" y="144749"/>
                  <a:pt x="17935" y="151115"/>
                  <a:pt x="977" y="152975"/>
                </a:cubicBezTo>
                <a:cubicBezTo>
                  <a:pt x="526" y="152856"/>
                  <a:pt x="75" y="153127"/>
                  <a:pt x="-37" y="153577"/>
                </a:cubicBezTo>
                <a:cubicBezTo>
                  <a:pt x="-150" y="154028"/>
                  <a:pt x="75" y="154490"/>
                  <a:pt x="526" y="154608"/>
                </a:cubicBezTo>
                <a:cubicBezTo>
                  <a:pt x="695" y="154648"/>
                  <a:pt x="808" y="154648"/>
                  <a:pt x="977" y="154608"/>
                </a:cubicBezTo>
                <a:cubicBezTo>
                  <a:pt x="19512" y="156298"/>
                  <a:pt x="38724" y="160242"/>
                  <a:pt x="57316" y="160693"/>
                </a:cubicBezTo>
                <a:cubicBezTo>
                  <a:pt x="57766" y="164919"/>
                  <a:pt x="58161" y="169144"/>
                  <a:pt x="58668" y="173426"/>
                </a:cubicBezTo>
                <a:cubicBezTo>
                  <a:pt x="59851" y="183398"/>
                  <a:pt x="61090" y="193426"/>
                  <a:pt x="62330" y="203567"/>
                </a:cubicBezTo>
                <a:lnTo>
                  <a:pt x="74781" y="198778"/>
                </a:lnTo>
                <a:lnTo>
                  <a:pt x="82499" y="195736"/>
                </a:lnTo>
                <a:lnTo>
                  <a:pt x="95119" y="190609"/>
                </a:lnTo>
                <a:lnTo>
                  <a:pt x="107739" y="185370"/>
                </a:lnTo>
                <a:lnTo>
                  <a:pt x="113993" y="182778"/>
                </a:lnTo>
                <a:lnTo>
                  <a:pt x="123458" y="178947"/>
                </a:lnTo>
                <a:lnTo>
                  <a:pt x="122444" y="170496"/>
                </a:lnTo>
                <a:lnTo>
                  <a:pt x="121711" y="165425"/>
                </a:lnTo>
                <a:cubicBezTo>
                  <a:pt x="121261" y="162045"/>
                  <a:pt x="120810" y="158721"/>
                  <a:pt x="120303" y="155397"/>
                </a:cubicBezTo>
                <a:lnTo>
                  <a:pt x="120303" y="154608"/>
                </a:lnTo>
                <a:cubicBezTo>
                  <a:pt x="183234" y="156355"/>
                  <a:pt x="248305" y="160242"/>
                  <a:pt x="311123" y="160693"/>
                </a:cubicBezTo>
                <a:cubicBezTo>
                  <a:pt x="315574" y="160851"/>
                  <a:pt x="320025" y="160411"/>
                  <a:pt x="324363" y="159397"/>
                </a:cubicBezTo>
                <a:cubicBezTo>
                  <a:pt x="325659" y="172282"/>
                  <a:pt x="327067" y="185426"/>
                  <a:pt x="328588" y="198834"/>
                </a:cubicBezTo>
                <a:cubicBezTo>
                  <a:pt x="329546" y="206835"/>
                  <a:pt x="330560" y="214948"/>
                  <a:pt x="331518" y="223060"/>
                </a:cubicBezTo>
                <a:lnTo>
                  <a:pt x="333039" y="235230"/>
                </a:lnTo>
                <a:lnTo>
                  <a:pt x="334110" y="243512"/>
                </a:lnTo>
                <a:cubicBezTo>
                  <a:pt x="334110" y="245596"/>
                  <a:pt x="334673" y="247455"/>
                  <a:pt x="335011" y="249427"/>
                </a:cubicBezTo>
                <a:cubicBezTo>
                  <a:pt x="335349" y="251399"/>
                  <a:pt x="336194" y="250385"/>
                  <a:pt x="337095" y="250498"/>
                </a:cubicBezTo>
                <a:lnTo>
                  <a:pt x="340081" y="250498"/>
                </a:lnTo>
                <a:cubicBezTo>
                  <a:pt x="345434" y="250610"/>
                  <a:pt x="350786" y="250385"/>
                  <a:pt x="356138" y="249822"/>
                </a:cubicBezTo>
                <a:cubicBezTo>
                  <a:pt x="360420" y="249371"/>
                  <a:pt x="364645" y="248863"/>
                  <a:pt x="368871" y="248131"/>
                </a:cubicBezTo>
                <a:cubicBezTo>
                  <a:pt x="377265" y="246723"/>
                  <a:pt x="385604" y="244864"/>
                  <a:pt x="393829" y="242497"/>
                </a:cubicBezTo>
                <a:cubicBezTo>
                  <a:pt x="401998" y="240075"/>
                  <a:pt x="410111" y="237427"/>
                  <a:pt x="417999" y="234272"/>
                </a:cubicBezTo>
                <a:cubicBezTo>
                  <a:pt x="419971" y="233539"/>
                  <a:pt x="421886" y="232638"/>
                  <a:pt x="423633" y="231793"/>
                </a:cubicBezTo>
                <a:lnTo>
                  <a:pt x="428083" y="229934"/>
                </a:lnTo>
                <a:lnTo>
                  <a:pt x="430562" y="228863"/>
                </a:lnTo>
                <a:cubicBezTo>
                  <a:pt x="430900" y="228863"/>
                  <a:pt x="431463" y="228582"/>
                  <a:pt x="431689" y="228300"/>
                </a:cubicBezTo>
                <a:lnTo>
                  <a:pt x="431689" y="226948"/>
                </a:lnTo>
                <a:lnTo>
                  <a:pt x="431351" y="217933"/>
                </a:lnTo>
                <a:lnTo>
                  <a:pt x="431013" y="211736"/>
                </a:lnTo>
                <a:cubicBezTo>
                  <a:pt x="429998" y="195116"/>
                  <a:pt x="428703" y="178665"/>
                  <a:pt x="427126" y="162496"/>
                </a:cubicBezTo>
                <a:cubicBezTo>
                  <a:pt x="426562" y="156862"/>
                  <a:pt x="425942" y="151228"/>
                  <a:pt x="425322" y="145594"/>
                </a:cubicBezTo>
                <a:cubicBezTo>
                  <a:pt x="429886" y="146135"/>
                  <a:pt x="434449" y="145865"/>
                  <a:pt x="438900" y="144805"/>
                </a:cubicBezTo>
                <a:cubicBezTo>
                  <a:pt x="507521" y="131678"/>
                  <a:pt x="590227" y="101199"/>
                  <a:pt x="657890" y="80015"/>
                </a:cubicBezTo>
                <a:lnTo>
                  <a:pt x="658397" y="81762"/>
                </a:lnTo>
                <a:cubicBezTo>
                  <a:pt x="661101" y="90326"/>
                  <a:pt x="663074" y="95509"/>
                  <a:pt x="667468" y="109932"/>
                </a:cubicBezTo>
                <a:cubicBezTo>
                  <a:pt x="679975" y="103509"/>
                  <a:pt x="684369" y="100917"/>
                  <a:pt x="690961" y="97255"/>
                </a:cubicBezTo>
                <a:cubicBezTo>
                  <a:pt x="697553" y="93593"/>
                  <a:pt x="703412" y="90494"/>
                  <a:pt x="709328" y="87396"/>
                </a:cubicBezTo>
                <a:cubicBezTo>
                  <a:pt x="711525" y="85424"/>
                  <a:pt x="710962" y="84128"/>
                  <a:pt x="708483" y="85199"/>
                </a:cubicBezTo>
                <a:close/>
              </a:path>
            </a:pathLst>
          </a:custGeom>
          <a:solidFill>
            <a:srgbClr val="181D30"/>
          </a:solidFill>
          <a:ln w="5633" cap="flat">
            <a:noFill/>
            <a:prstDash val="solid"/>
            <a:miter/>
          </a:ln>
        </p:spPr>
        <p:txBody>
          <a:bodyPr rtlCol="0" anchor="ctr"/>
          <a:lstStyle/>
          <a:p>
            <a:endParaRPr lang="fr-FR"/>
          </a:p>
        </p:txBody>
      </p:sp>
      <p:sp>
        <p:nvSpPr>
          <p:cNvPr id="561" name="Graphique 2">
            <a:extLst>
              <a:ext uri="{FF2B5EF4-FFF2-40B4-BE49-F238E27FC236}">
                <a16:creationId xmlns:a16="http://schemas.microsoft.com/office/drawing/2014/main" id="{FB8754BC-0738-476F-A33A-EDB5FA2A5ACF}"/>
              </a:ext>
            </a:extLst>
          </p:cNvPr>
          <p:cNvSpPr/>
          <p:nvPr/>
        </p:nvSpPr>
        <p:spPr>
          <a:xfrm>
            <a:off x="7888376" y="6279926"/>
            <a:ext cx="47135" cy="45954"/>
          </a:xfrm>
          <a:custGeom>
            <a:avLst/>
            <a:gdLst>
              <a:gd name="connsiteX0" fmla="*/ 36659 w 47135"/>
              <a:gd name="connsiteY0" fmla="*/ 26486 h 45954"/>
              <a:gd name="connsiteX1" fmla="*/ 20321 w 47135"/>
              <a:gd name="connsiteY1" fmla="*/ 32796 h 45954"/>
              <a:gd name="connsiteX2" fmla="*/ 10067 w 47135"/>
              <a:gd name="connsiteY2" fmla="*/ 18768 h 45954"/>
              <a:gd name="connsiteX3" fmla="*/ 24321 w 47135"/>
              <a:gd name="connsiteY3" fmla="*/ 5246 h 45954"/>
              <a:gd name="connsiteX4" fmla="*/ 35138 w 47135"/>
              <a:gd name="connsiteY4" fmla="*/ 9077 h 45954"/>
              <a:gd name="connsiteX5" fmla="*/ 40772 w 47135"/>
              <a:gd name="connsiteY5" fmla="*/ 19331 h 45954"/>
              <a:gd name="connsiteX6" fmla="*/ 42406 w 47135"/>
              <a:gd name="connsiteY6" fmla="*/ 19331 h 45954"/>
              <a:gd name="connsiteX7" fmla="*/ 37335 w 47135"/>
              <a:gd name="connsiteY7" fmla="*/ 6767 h 45954"/>
              <a:gd name="connsiteX8" fmla="*/ 24828 w 47135"/>
              <a:gd name="connsiteY8" fmla="*/ 63 h 45954"/>
              <a:gd name="connsiteX9" fmla="*/ 884 w 47135"/>
              <a:gd name="connsiteY9" fmla="*/ 15669 h 45954"/>
              <a:gd name="connsiteX10" fmla="*/ 2011 w 47135"/>
              <a:gd name="connsiteY10" fmla="*/ 31838 h 45954"/>
              <a:gd name="connsiteX11" fmla="*/ 13898 w 47135"/>
              <a:gd name="connsiteY11" fmla="*/ 43669 h 45954"/>
              <a:gd name="connsiteX12" fmla="*/ 44772 w 47135"/>
              <a:gd name="connsiteY12" fmla="*/ 34261 h 45954"/>
              <a:gd name="connsiteX13" fmla="*/ 46913 w 47135"/>
              <a:gd name="connsiteY13" fmla="*/ 24796 h 45954"/>
              <a:gd name="connsiteX14" fmla="*/ 44039 w 47135"/>
              <a:gd name="connsiteY14" fmla="*/ 21021 h 45954"/>
              <a:gd name="connsiteX15" fmla="*/ 36659 w 47135"/>
              <a:gd name="connsiteY15" fmla="*/ 26486 h 45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7135" h="45954">
                <a:moveTo>
                  <a:pt x="36659" y="26486"/>
                </a:moveTo>
                <a:cubicBezTo>
                  <a:pt x="32997" y="31737"/>
                  <a:pt x="26518" y="34233"/>
                  <a:pt x="20321" y="32796"/>
                </a:cubicBezTo>
                <a:cubicBezTo>
                  <a:pt x="14011" y="31168"/>
                  <a:pt x="9673" y="25292"/>
                  <a:pt x="10067" y="18768"/>
                </a:cubicBezTo>
                <a:cubicBezTo>
                  <a:pt x="10631" y="11269"/>
                  <a:pt x="16828" y="5426"/>
                  <a:pt x="24321" y="5246"/>
                </a:cubicBezTo>
                <a:cubicBezTo>
                  <a:pt x="28265" y="5151"/>
                  <a:pt x="32152" y="6514"/>
                  <a:pt x="35138" y="9077"/>
                </a:cubicBezTo>
                <a:cubicBezTo>
                  <a:pt x="38181" y="11714"/>
                  <a:pt x="40152" y="15353"/>
                  <a:pt x="40772" y="19331"/>
                </a:cubicBezTo>
                <a:cubicBezTo>
                  <a:pt x="40772" y="21190"/>
                  <a:pt x="42406" y="21359"/>
                  <a:pt x="42406" y="19331"/>
                </a:cubicBezTo>
                <a:cubicBezTo>
                  <a:pt x="42237" y="14683"/>
                  <a:pt x="40434" y="10244"/>
                  <a:pt x="37335" y="6767"/>
                </a:cubicBezTo>
                <a:cubicBezTo>
                  <a:pt x="34068" y="3145"/>
                  <a:pt x="29673" y="773"/>
                  <a:pt x="24828" y="63"/>
                </a:cubicBezTo>
                <a:cubicBezTo>
                  <a:pt x="14124" y="-1323"/>
                  <a:pt x="3926" y="5291"/>
                  <a:pt x="884" y="15669"/>
                </a:cubicBezTo>
                <a:cubicBezTo>
                  <a:pt x="-694" y="21021"/>
                  <a:pt x="-299" y="26756"/>
                  <a:pt x="2011" y="31838"/>
                </a:cubicBezTo>
                <a:cubicBezTo>
                  <a:pt x="4434" y="37067"/>
                  <a:pt x="8659" y="41264"/>
                  <a:pt x="13898" y="43669"/>
                </a:cubicBezTo>
                <a:cubicBezTo>
                  <a:pt x="25110" y="48712"/>
                  <a:pt x="38293" y="44689"/>
                  <a:pt x="44772" y="34261"/>
                </a:cubicBezTo>
                <a:cubicBezTo>
                  <a:pt x="46688" y="31500"/>
                  <a:pt x="47420" y="28109"/>
                  <a:pt x="46913" y="24796"/>
                </a:cubicBezTo>
                <a:cubicBezTo>
                  <a:pt x="46744" y="23089"/>
                  <a:pt x="45617" y="21624"/>
                  <a:pt x="44039" y="21021"/>
                </a:cubicBezTo>
                <a:cubicBezTo>
                  <a:pt x="41448" y="20345"/>
                  <a:pt x="39138" y="23050"/>
                  <a:pt x="36659" y="26486"/>
                </a:cubicBezTo>
                <a:close/>
              </a:path>
            </a:pathLst>
          </a:custGeom>
          <a:solidFill>
            <a:srgbClr val="181D30"/>
          </a:solidFill>
          <a:ln w="5633" cap="flat">
            <a:noFill/>
            <a:prstDash val="solid"/>
            <a:miter/>
          </a:ln>
        </p:spPr>
        <p:txBody>
          <a:bodyPr rtlCol="0" anchor="ctr"/>
          <a:lstStyle/>
          <a:p>
            <a:endParaRPr lang="fr-FR"/>
          </a:p>
        </p:txBody>
      </p:sp>
      <p:sp>
        <p:nvSpPr>
          <p:cNvPr id="562" name="Graphique 2">
            <a:extLst>
              <a:ext uri="{FF2B5EF4-FFF2-40B4-BE49-F238E27FC236}">
                <a16:creationId xmlns:a16="http://schemas.microsoft.com/office/drawing/2014/main" id="{FB8754BC-0738-476F-A33A-EDB5FA2A5ACF}"/>
              </a:ext>
            </a:extLst>
          </p:cNvPr>
          <p:cNvSpPr/>
          <p:nvPr/>
        </p:nvSpPr>
        <p:spPr>
          <a:xfrm>
            <a:off x="6993353" y="3511291"/>
            <a:ext cx="285047" cy="125333"/>
          </a:xfrm>
          <a:custGeom>
            <a:avLst/>
            <a:gdLst>
              <a:gd name="connsiteX0" fmla="*/ 284402 w 285047"/>
              <a:gd name="connsiteY0" fmla="*/ 40649 h 125333"/>
              <a:gd name="connsiteX1" fmla="*/ 162766 w 285047"/>
              <a:gd name="connsiteY1" fmla="*/ 81945 h 125333"/>
              <a:gd name="connsiteX2" fmla="*/ -54 w 285047"/>
              <a:gd name="connsiteY2" fmla="*/ 125214 h 125333"/>
              <a:gd name="connsiteX3" fmla="*/ 103272 w 285047"/>
              <a:gd name="connsiteY3" fmla="*/ 12536 h 125333"/>
              <a:gd name="connsiteX4" fmla="*/ 284402 w 285047"/>
              <a:gd name="connsiteY4" fmla="*/ 40649 h 1253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047" h="125333">
                <a:moveTo>
                  <a:pt x="284402" y="40649"/>
                </a:moveTo>
                <a:cubicBezTo>
                  <a:pt x="290825" y="76424"/>
                  <a:pt x="243387" y="78509"/>
                  <a:pt x="162766" y="81945"/>
                </a:cubicBezTo>
                <a:cubicBezTo>
                  <a:pt x="82145" y="85382"/>
                  <a:pt x="-54" y="125214"/>
                  <a:pt x="-54" y="125214"/>
                </a:cubicBezTo>
                <a:cubicBezTo>
                  <a:pt x="-54" y="125214"/>
                  <a:pt x="-3490" y="38620"/>
                  <a:pt x="103272" y="12536"/>
                </a:cubicBezTo>
                <a:cubicBezTo>
                  <a:pt x="210035" y="-13549"/>
                  <a:pt x="277642" y="3071"/>
                  <a:pt x="284402" y="40649"/>
                </a:cubicBezTo>
                <a:close/>
              </a:path>
            </a:pathLst>
          </a:custGeom>
          <a:solidFill>
            <a:srgbClr val="190501"/>
          </a:solidFill>
          <a:ln w="5633" cap="flat">
            <a:noFill/>
            <a:prstDash val="solid"/>
            <a:miter/>
          </a:ln>
        </p:spPr>
        <p:txBody>
          <a:bodyPr rtlCol="0" anchor="ctr"/>
          <a:lstStyle/>
          <a:p>
            <a:endParaRPr lang="fr-FR"/>
          </a:p>
        </p:txBody>
      </p:sp>
      <p:sp>
        <p:nvSpPr>
          <p:cNvPr id="563" name="Graphique 2">
            <a:extLst>
              <a:ext uri="{FF2B5EF4-FFF2-40B4-BE49-F238E27FC236}">
                <a16:creationId xmlns:a16="http://schemas.microsoft.com/office/drawing/2014/main" id="{FB8754BC-0738-476F-A33A-EDB5FA2A5ACF}"/>
              </a:ext>
            </a:extLst>
          </p:cNvPr>
          <p:cNvSpPr/>
          <p:nvPr/>
        </p:nvSpPr>
        <p:spPr>
          <a:xfrm>
            <a:off x="7596194" y="4155225"/>
            <a:ext cx="313583" cy="271329"/>
          </a:xfrm>
          <a:custGeom>
            <a:avLst/>
            <a:gdLst>
              <a:gd name="connsiteX0" fmla="*/ -66 w 313583"/>
              <a:gd name="connsiteY0" fmla="*/ 102417 h 271329"/>
              <a:gd name="connsiteX1" fmla="*/ 13230 w 313583"/>
              <a:gd name="connsiteY1" fmla="*/ 237631 h 271329"/>
              <a:gd name="connsiteX2" fmla="*/ 313517 w 313583"/>
              <a:gd name="connsiteY2" fmla="*/ 237631 h 271329"/>
              <a:gd name="connsiteX3" fmla="*/ 313517 w 313583"/>
              <a:gd name="connsiteY3" fmla="*/ -120 h 271329"/>
            </a:gdLst>
            <a:ahLst/>
            <a:cxnLst>
              <a:cxn ang="0">
                <a:pos x="connsiteX0" y="connsiteY0"/>
              </a:cxn>
              <a:cxn ang="0">
                <a:pos x="connsiteX1" y="connsiteY1"/>
              </a:cxn>
              <a:cxn ang="0">
                <a:pos x="connsiteX2" y="connsiteY2"/>
              </a:cxn>
              <a:cxn ang="0">
                <a:pos x="connsiteX3" y="connsiteY3"/>
              </a:cxn>
            </a:cxnLst>
            <a:rect l="l" t="t" r="r" b="b"/>
            <a:pathLst>
              <a:path w="313583" h="271329">
                <a:moveTo>
                  <a:pt x="-66" y="102417"/>
                </a:moveTo>
                <a:lnTo>
                  <a:pt x="13230" y="237631"/>
                </a:lnTo>
                <a:cubicBezTo>
                  <a:pt x="13230" y="237631"/>
                  <a:pt x="154866" y="313182"/>
                  <a:pt x="313517" y="237631"/>
                </a:cubicBezTo>
                <a:lnTo>
                  <a:pt x="313517" y="-120"/>
                </a:lnTo>
                <a:close/>
              </a:path>
            </a:pathLst>
          </a:custGeom>
          <a:solidFill>
            <a:srgbClr val="592F25"/>
          </a:solidFill>
          <a:ln w="5633" cap="flat">
            <a:noFill/>
            <a:prstDash val="solid"/>
            <a:miter/>
          </a:ln>
        </p:spPr>
        <p:txBody>
          <a:bodyPr rtlCol="0" anchor="ctr"/>
          <a:lstStyle/>
          <a:p>
            <a:endParaRPr lang="fr-FR"/>
          </a:p>
        </p:txBody>
      </p:sp>
      <p:sp>
        <p:nvSpPr>
          <p:cNvPr id="564" name="Graphique 2">
            <a:extLst>
              <a:ext uri="{FF2B5EF4-FFF2-40B4-BE49-F238E27FC236}">
                <a16:creationId xmlns:a16="http://schemas.microsoft.com/office/drawing/2014/main" id="{FB8754BC-0738-476F-A33A-EDB5FA2A5ACF}"/>
              </a:ext>
            </a:extLst>
          </p:cNvPr>
          <p:cNvSpPr/>
          <p:nvPr/>
        </p:nvSpPr>
        <p:spPr>
          <a:xfrm>
            <a:off x="7516474" y="4344244"/>
            <a:ext cx="447050" cy="132460"/>
          </a:xfrm>
          <a:custGeom>
            <a:avLst/>
            <a:gdLst>
              <a:gd name="connsiteX0" fmla="*/ 3652 w 447050"/>
              <a:gd name="connsiteY0" fmla="*/ 18246 h 132460"/>
              <a:gd name="connsiteX1" fmla="*/ -66 w 447050"/>
              <a:gd name="connsiteY1" fmla="*/ 52444 h 132460"/>
              <a:gd name="connsiteX2" fmla="*/ 446984 w 447050"/>
              <a:gd name="connsiteY2" fmla="*/ 56388 h 132460"/>
              <a:gd name="connsiteX3" fmla="*/ 262812 w 447050"/>
              <a:gd name="connsiteY3" fmla="*/ 1626 h 132460"/>
              <a:gd name="connsiteX4" fmla="*/ 186754 w 447050"/>
              <a:gd name="connsiteY4" fmla="*/ -8 h 132460"/>
              <a:gd name="connsiteX5" fmla="*/ 236333 w 447050"/>
              <a:gd name="connsiteY5" fmla="*/ 12950 h 132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7050" h="132460">
                <a:moveTo>
                  <a:pt x="3652" y="18246"/>
                </a:moveTo>
                <a:cubicBezTo>
                  <a:pt x="2300" y="28838"/>
                  <a:pt x="1117" y="40275"/>
                  <a:pt x="-66" y="52444"/>
                </a:cubicBezTo>
                <a:cubicBezTo>
                  <a:pt x="136951" y="191038"/>
                  <a:pt x="380279" y="120389"/>
                  <a:pt x="446984" y="56388"/>
                </a:cubicBezTo>
                <a:cubicBezTo>
                  <a:pt x="446984" y="56388"/>
                  <a:pt x="425237" y="11316"/>
                  <a:pt x="262812" y="1626"/>
                </a:cubicBezTo>
                <a:cubicBezTo>
                  <a:pt x="236333" y="49"/>
                  <a:pt x="210868" y="-346"/>
                  <a:pt x="186754" y="-8"/>
                </a:cubicBezTo>
                <a:cubicBezTo>
                  <a:pt x="205797" y="4274"/>
                  <a:pt x="222642" y="8612"/>
                  <a:pt x="236333" y="12950"/>
                </a:cubicBezTo>
                <a:close/>
              </a:path>
            </a:pathLst>
          </a:custGeom>
          <a:solidFill>
            <a:srgbClr val="592F25"/>
          </a:solidFill>
          <a:ln w="5633" cap="flat">
            <a:noFill/>
            <a:prstDash val="solid"/>
            <a:miter/>
          </a:ln>
        </p:spPr>
        <p:txBody>
          <a:bodyPr rtlCol="0" anchor="ctr"/>
          <a:lstStyle/>
          <a:p>
            <a:endParaRPr lang="fr-FR"/>
          </a:p>
        </p:txBody>
      </p:sp>
      <p:sp>
        <p:nvSpPr>
          <p:cNvPr id="565" name="Graphique 2">
            <a:extLst>
              <a:ext uri="{FF2B5EF4-FFF2-40B4-BE49-F238E27FC236}">
                <a16:creationId xmlns:a16="http://schemas.microsoft.com/office/drawing/2014/main" id="{FB8754BC-0738-476F-A33A-EDB5FA2A5ACF}"/>
              </a:ext>
            </a:extLst>
          </p:cNvPr>
          <p:cNvSpPr/>
          <p:nvPr/>
        </p:nvSpPr>
        <p:spPr>
          <a:xfrm>
            <a:off x="7465010" y="3506182"/>
            <a:ext cx="90732" cy="393439"/>
          </a:xfrm>
          <a:custGeom>
            <a:avLst/>
            <a:gdLst>
              <a:gd name="connsiteX0" fmla="*/ 76638 w 90732"/>
              <a:gd name="connsiteY0" fmla="*/ 9645 h 393439"/>
              <a:gd name="connsiteX1" fmla="*/ 87061 w 90732"/>
              <a:gd name="connsiteY1" fmla="*/ 266044 h 393439"/>
              <a:gd name="connsiteX2" fmla="*/ 89089 w 90732"/>
              <a:gd name="connsiteY2" fmla="*/ 304467 h 393439"/>
              <a:gd name="connsiteX3" fmla="*/ 90666 w 90732"/>
              <a:gd name="connsiteY3" fmla="*/ 329932 h 393439"/>
              <a:gd name="connsiteX4" fmla="*/ 69258 w 90732"/>
              <a:gd name="connsiteY4" fmla="*/ 314101 h 393439"/>
              <a:gd name="connsiteX5" fmla="*/ 52356 w 90732"/>
              <a:gd name="connsiteY5" fmla="*/ 305425 h 393439"/>
              <a:gd name="connsiteX6" fmla="*/ 35905 w 90732"/>
              <a:gd name="connsiteY6" fmla="*/ 304580 h 393439"/>
              <a:gd name="connsiteX7" fmla="*/ 22778 w 90732"/>
              <a:gd name="connsiteY7" fmla="*/ 313819 h 393439"/>
              <a:gd name="connsiteX8" fmla="*/ 16412 w 90732"/>
              <a:gd name="connsiteY8" fmla="*/ 327397 h 393439"/>
              <a:gd name="connsiteX9" fmla="*/ 20525 w 90732"/>
              <a:gd name="connsiteY9" fmla="*/ 344299 h 393439"/>
              <a:gd name="connsiteX10" fmla="*/ 32412 w 90732"/>
              <a:gd name="connsiteY10" fmla="*/ 361764 h 393439"/>
              <a:gd name="connsiteX11" fmla="*/ 47905 w 90732"/>
              <a:gd name="connsiteY11" fmla="*/ 377933 h 393439"/>
              <a:gd name="connsiteX12" fmla="*/ 67511 w 90732"/>
              <a:gd name="connsiteY12" fmla="*/ 391511 h 393439"/>
              <a:gd name="connsiteX13" fmla="*/ 66722 w 90732"/>
              <a:gd name="connsiteY13" fmla="*/ 393314 h 393439"/>
              <a:gd name="connsiteX14" fmla="*/ 42440 w 90732"/>
              <a:gd name="connsiteY14" fmla="*/ 384187 h 393439"/>
              <a:gd name="connsiteX15" fmla="*/ 22496 w 90732"/>
              <a:gd name="connsiteY15" fmla="*/ 369482 h 393439"/>
              <a:gd name="connsiteX16" fmla="*/ 6496 w 90732"/>
              <a:gd name="connsiteY16" fmla="*/ 350271 h 393439"/>
              <a:gd name="connsiteX17" fmla="*/ 17 w 90732"/>
              <a:gd name="connsiteY17" fmla="*/ 325200 h 393439"/>
              <a:gd name="connsiteX18" fmla="*/ 10891 w 90732"/>
              <a:gd name="connsiteY18" fmla="*/ 301707 h 393439"/>
              <a:gd name="connsiteX19" fmla="*/ 32750 w 90732"/>
              <a:gd name="connsiteY19" fmla="*/ 287903 h 393439"/>
              <a:gd name="connsiteX20" fmla="*/ 58441 w 90732"/>
              <a:gd name="connsiteY20" fmla="*/ 289650 h 393439"/>
              <a:gd name="connsiteX21" fmla="*/ 80976 w 90732"/>
              <a:gd name="connsiteY21" fmla="*/ 301650 h 393439"/>
              <a:gd name="connsiteX22" fmla="*/ 73032 w 90732"/>
              <a:gd name="connsiteY22" fmla="*/ 305594 h 393439"/>
              <a:gd name="connsiteX23" fmla="*/ 69596 w 90732"/>
              <a:gd name="connsiteY23" fmla="*/ 247396 h 393439"/>
              <a:gd name="connsiteX24" fmla="*/ 60244 w 90732"/>
              <a:gd name="connsiteY24" fmla="*/ 114604 h 393439"/>
              <a:gd name="connsiteX25" fmla="*/ 55680 w 90732"/>
              <a:gd name="connsiteY25" fmla="*/ 45702 h 393439"/>
              <a:gd name="connsiteX26" fmla="*/ 58159 w 90732"/>
              <a:gd name="connsiteY26" fmla="*/ 4969 h 393439"/>
              <a:gd name="connsiteX27" fmla="*/ 72019 w 90732"/>
              <a:gd name="connsiteY27" fmla="*/ 1233 h 393439"/>
              <a:gd name="connsiteX28" fmla="*/ 77089 w 90732"/>
              <a:gd name="connsiteY28" fmla="*/ 9814 h 393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90732" h="393439">
                <a:moveTo>
                  <a:pt x="76638" y="9645"/>
                </a:moveTo>
                <a:cubicBezTo>
                  <a:pt x="78779" y="95055"/>
                  <a:pt x="83737" y="180465"/>
                  <a:pt x="87061" y="266044"/>
                </a:cubicBezTo>
                <a:cubicBezTo>
                  <a:pt x="87455" y="278551"/>
                  <a:pt x="87906" y="291509"/>
                  <a:pt x="89089" y="304467"/>
                </a:cubicBezTo>
                <a:lnTo>
                  <a:pt x="90666" y="329932"/>
                </a:lnTo>
                <a:lnTo>
                  <a:pt x="69258" y="314101"/>
                </a:lnTo>
                <a:cubicBezTo>
                  <a:pt x="64187" y="310247"/>
                  <a:pt x="58441" y="307312"/>
                  <a:pt x="52356" y="305425"/>
                </a:cubicBezTo>
                <a:cubicBezTo>
                  <a:pt x="47060" y="303571"/>
                  <a:pt x="41370" y="303278"/>
                  <a:pt x="35905" y="304580"/>
                </a:cubicBezTo>
                <a:cubicBezTo>
                  <a:pt x="30666" y="306197"/>
                  <a:pt x="26046" y="309430"/>
                  <a:pt x="22778" y="313819"/>
                </a:cubicBezTo>
                <a:cubicBezTo>
                  <a:pt x="19172" y="317487"/>
                  <a:pt x="16919" y="322276"/>
                  <a:pt x="16412" y="327397"/>
                </a:cubicBezTo>
                <a:cubicBezTo>
                  <a:pt x="16299" y="333296"/>
                  <a:pt x="17708" y="339121"/>
                  <a:pt x="20525" y="344299"/>
                </a:cubicBezTo>
                <a:cubicBezTo>
                  <a:pt x="23848" y="350519"/>
                  <a:pt x="27849" y="356372"/>
                  <a:pt x="32412" y="361764"/>
                </a:cubicBezTo>
                <a:cubicBezTo>
                  <a:pt x="37257" y="367465"/>
                  <a:pt x="42440" y="372862"/>
                  <a:pt x="47905" y="377933"/>
                </a:cubicBezTo>
                <a:cubicBezTo>
                  <a:pt x="53596" y="383539"/>
                  <a:pt x="60244" y="388130"/>
                  <a:pt x="67511" y="391511"/>
                </a:cubicBezTo>
                <a:cubicBezTo>
                  <a:pt x="68751" y="392018"/>
                  <a:pt x="68300" y="393426"/>
                  <a:pt x="66722" y="393314"/>
                </a:cubicBezTo>
                <a:cubicBezTo>
                  <a:pt x="58103" y="391855"/>
                  <a:pt x="49877" y="388756"/>
                  <a:pt x="42440" y="384187"/>
                </a:cubicBezTo>
                <a:cubicBezTo>
                  <a:pt x="35285" y="379995"/>
                  <a:pt x="28638" y="375071"/>
                  <a:pt x="22496" y="369482"/>
                </a:cubicBezTo>
                <a:cubicBezTo>
                  <a:pt x="16243" y="363905"/>
                  <a:pt x="10834" y="357431"/>
                  <a:pt x="6496" y="350271"/>
                </a:cubicBezTo>
                <a:cubicBezTo>
                  <a:pt x="1764" y="342811"/>
                  <a:pt x="-546" y="334034"/>
                  <a:pt x="17" y="325200"/>
                </a:cubicBezTo>
                <a:cubicBezTo>
                  <a:pt x="919" y="316366"/>
                  <a:pt x="4749" y="308090"/>
                  <a:pt x="10891" y="301707"/>
                </a:cubicBezTo>
                <a:cubicBezTo>
                  <a:pt x="16581" y="294968"/>
                  <a:pt x="24243" y="290151"/>
                  <a:pt x="32750" y="287903"/>
                </a:cubicBezTo>
                <a:cubicBezTo>
                  <a:pt x="41314" y="286134"/>
                  <a:pt x="50215" y="286737"/>
                  <a:pt x="58441" y="289650"/>
                </a:cubicBezTo>
                <a:cubicBezTo>
                  <a:pt x="66610" y="292326"/>
                  <a:pt x="74216" y="296388"/>
                  <a:pt x="80976" y="301650"/>
                </a:cubicBezTo>
                <a:lnTo>
                  <a:pt x="73032" y="305594"/>
                </a:lnTo>
                <a:lnTo>
                  <a:pt x="69596" y="247396"/>
                </a:lnTo>
                <a:cubicBezTo>
                  <a:pt x="66835" y="203113"/>
                  <a:pt x="63398" y="158887"/>
                  <a:pt x="60244" y="114604"/>
                </a:cubicBezTo>
                <a:lnTo>
                  <a:pt x="55680" y="45702"/>
                </a:lnTo>
                <a:cubicBezTo>
                  <a:pt x="54722" y="31617"/>
                  <a:pt x="52525" y="17814"/>
                  <a:pt x="58159" y="4969"/>
                </a:cubicBezTo>
                <a:cubicBezTo>
                  <a:pt x="60976" y="112"/>
                  <a:pt x="67173" y="-1561"/>
                  <a:pt x="72019" y="1233"/>
                </a:cubicBezTo>
                <a:cubicBezTo>
                  <a:pt x="75061" y="3002"/>
                  <a:pt x="77033" y="6259"/>
                  <a:pt x="77089" y="9814"/>
                </a:cubicBezTo>
                <a:close/>
              </a:path>
            </a:pathLst>
          </a:custGeom>
          <a:solidFill>
            <a:srgbClr val="44221B"/>
          </a:solidFill>
          <a:ln w="5633" cap="flat">
            <a:noFill/>
            <a:prstDash val="solid"/>
            <a:miter/>
          </a:ln>
        </p:spPr>
        <p:txBody>
          <a:bodyPr rtlCol="0" anchor="ctr"/>
          <a:lstStyle/>
          <a:p>
            <a:endParaRPr lang="fr-FR"/>
          </a:p>
        </p:txBody>
      </p:sp>
      <p:sp>
        <p:nvSpPr>
          <p:cNvPr id="566" name="Graphique 2">
            <a:extLst>
              <a:ext uri="{FF2B5EF4-FFF2-40B4-BE49-F238E27FC236}">
                <a16:creationId xmlns:a16="http://schemas.microsoft.com/office/drawing/2014/main" id="{FB8754BC-0738-476F-A33A-EDB5FA2A5ACF}"/>
              </a:ext>
            </a:extLst>
          </p:cNvPr>
          <p:cNvSpPr/>
          <p:nvPr/>
        </p:nvSpPr>
        <p:spPr>
          <a:xfrm>
            <a:off x="6854321" y="2447950"/>
            <a:ext cx="1694679" cy="820498"/>
          </a:xfrm>
          <a:custGeom>
            <a:avLst/>
            <a:gdLst>
              <a:gd name="connsiteX0" fmla="*/ -66 w 1694679"/>
              <a:gd name="connsiteY0" fmla="*/ 784547 h 820498"/>
              <a:gd name="connsiteX1" fmla="*/ 821640 w 1694679"/>
              <a:gd name="connsiteY1" fmla="*/ 10110 h 820498"/>
              <a:gd name="connsiteX2" fmla="*/ 1694613 w 1694679"/>
              <a:gd name="connsiteY2" fmla="*/ 579585 h 820498"/>
              <a:gd name="connsiteX3" fmla="*/ 994826 w 1694679"/>
              <a:gd name="connsiteY3" fmla="*/ 741109 h 820498"/>
              <a:gd name="connsiteX4" fmla="*/ 110809 w 1694679"/>
              <a:gd name="connsiteY4" fmla="*/ 820378 h 820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94679" h="820498">
                <a:moveTo>
                  <a:pt x="-66" y="784547"/>
                </a:moveTo>
                <a:cubicBezTo>
                  <a:pt x="40104" y="576712"/>
                  <a:pt x="220614" y="100760"/>
                  <a:pt x="821640" y="10110"/>
                </a:cubicBezTo>
                <a:cubicBezTo>
                  <a:pt x="1422664" y="-80540"/>
                  <a:pt x="1688979" y="457780"/>
                  <a:pt x="1694613" y="579585"/>
                </a:cubicBezTo>
                <a:lnTo>
                  <a:pt x="994826" y="741109"/>
                </a:lnTo>
                <a:lnTo>
                  <a:pt x="110809" y="820378"/>
                </a:lnTo>
                <a:close/>
              </a:path>
            </a:pathLst>
          </a:custGeom>
          <a:solidFill>
            <a:srgbClr val="0A315B"/>
          </a:solidFill>
          <a:ln w="5633" cap="flat">
            <a:noFill/>
            <a:prstDash val="solid"/>
            <a:miter/>
          </a:ln>
        </p:spPr>
        <p:txBody>
          <a:bodyPr rtlCol="0" anchor="ctr"/>
          <a:lstStyle/>
          <a:p>
            <a:endParaRPr lang="fr-FR"/>
          </a:p>
        </p:txBody>
      </p:sp>
      <p:sp>
        <p:nvSpPr>
          <p:cNvPr id="567" name="Graphique 2">
            <a:extLst>
              <a:ext uri="{FF2B5EF4-FFF2-40B4-BE49-F238E27FC236}">
                <a16:creationId xmlns:a16="http://schemas.microsoft.com/office/drawing/2014/main" id="{FB8754BC-0738-476F-A33A-EDB5FA2A5ACF}"/>
              </a:ext>
            </a:extLst>
          </p:cNvPr>
          <p:cNvSpPr/>
          <p:nvPr/>
        </p:nvSpPr>
        <p:spPr>
          <a:xfrm>
            <a:off x="7155471" y="3246984"/>
            <a:ext cx="771745" cy="353026"/>
          </a:xfrm>
          <a:custGeom>
            <a:avLst/>
            <a:gdLst>
              <a:gd name="connsiteX0" fmla="*/ 249104 w 771745"/>
              <a:gd name="connsiteY0" fmla="*/ 72331 h 353026"/>
              <a:gd name="connsiteX1" fmla="*/ 16818 w 771745"/>
              <a:gd name="connsiteY1" fmla="*/ 341463 h 353026"/>
              <a:gd name="connsiteX2" fmla="*/ 302964 w 771745"/>
              <a:gd name="connsiteY2" fmla="*/ 216841 h 353026"/>
              <a:gd name="connsiteX3" fmla="*/ 217948 w 771745"/>
              <a:gd name="connsiteY3" fmla="*/ 350759 h 353026"/>
              <a:gd name="connsiteX4" fmla="*/ 447417 w 771745"/>
              <a:gd name="connsiteY4" fmla="*/ 233799 h 353026"/>
              <a:gd name="connsiteX5" fmla="*/ 501277 w 771745"/>
              <a:gd name="connsiteY5" fmla="*/ 261968 h 353026"/>
              <a:gd name="connsiteX6" fmla="*/ 770409 w 771745"/>
              <a:gd name="connsiteY6" fmla="*/ 6978 h 353026"/>
              <a:gd name="connsiteX7" fmla="*/ 249104 w 771745"/>
              <a:gd name="connsiteY7" fmla="*/ 72331 h 3530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1745" h="353026">
                <a:moveTo>
                  <a:pt x="249104" y="72331"/>
                </a:moveTo>
                <a:cubicBezTo>
                  <a:pt x="158454" y="117684"/>
                  <a:pt x="-62508" y="290476"/>
                  <a:pt x="16818" y="341463"/>
                </a:cubicBezTo>
                <a:cubicBezTo>
                  <a:pt x="96143" y="392450"/>
                  <a:pt x="302964" y="216841"/>
                  <a:pt x="302964" y="216841"/>
                </a:cubicBezTo>
                <a:cubicBezTo>
                  <a:pt x="216483" y="281180"/>
                  <a:pt x="181103" y="334533"/>
                  <a:pt x="217948" y="350759"/>
                </a:cubicBezTo>
                <a:cubicBezTo>
                  <a:pt x="254794" y="366985"/>
                  <a:pt x="368092" y="287659"/>
                  <a:pt x="447417" y="233799"/>
                </a:cubicBezTo>
                <a:cubicBezTo>
                  <a:pt x="368092" y="287659"/>
                  <a:pt x="402346" y="321632"/>
                  <a:pt x="501277" y="261968"/>
                </a:cubicBezTo>
                <a:cubicBezTo>
                  <a:pt x="600208" y="202305"/>
                  <a:pt x="739254" y="41007"/>
                  <a:pt x="770409" y="6978"/>
                </a:cubicBezTo>
                <a:cubicBezTo>
                  <a:pt x="801565" y="-27051"/>
                  <a:pt x="249104" y="72331"/>
                  <a:pt x="249104" y="72331"/>
                </a:cubicBezTo>
                <a:close/>
              </a:path>
            </a:pathLst>
          </a:custGeom>
          <a:solidFill>
            <a:srgbClr val="260801"/>
          </a:solidFill>
          <a:ln w="5633" cap="flat">
            <a:noFill/>
            <a:prstDash val="solid"/>
            <a:miter/>
          </a:ln>
        </p:spPr>
        <p:txBody>
          <a:bodyPr rtlCol="0" anchor="ctr"/>
          <a:lstStyle/>
          <a:p>
            <a:endParaRPr lang="fr-FR"/>
          </a:p>
        </p:txBody>
      </p:sp>
      <p:sp>
        <p:nvSpPr>
          <p:cNvPr id="568" name="Graphique 2">
            <a:extLst>
              <a:ext uri="{FF2B5EF4-FFF2-40B4-BE49-F238E27FC236}">
                <a16:creationId xmlns:a16="http://schemas.microsoft.com/office/drawing/2014/main" id="{FB8754BC-0738-476F-A33A-EDB5FA2A5ACF}"/>
              </a:ext>
            </a:extLst>
          </p:cNvPr>
          <p:cNvSpPr/>
          <p:nvPr/>
        </p:nvSpPr>
        <p:spPr>
          <a:xfrm>
            <a:off x="6792479" y="3013302"/>
            <a:ext cx="1767076" cy="450642"/>
          </a:xfrm>
          <a:custGeom>
            <a:avLst/>
            <a:gdLst>
              <a:gd name="connsiteX0" fmla="*/ 1696961 w 1767076"/>
              <a:gd name="connsiteY0" fmla="*/ 206857 h 450642"/>
              <a:gd name="connsiteX1" fmla="*/ 773394 w 1767076"/>
              <a:gd name="connsiteY1" fmla="*/ 320211 h 450642"/>
              <a:gd name="connsiteX2" fmla="*/ 56593 w 1767076"/>
              <a:gd name="connsiteY2" fmla="*/ 450523 h 450642"/>
              <a:gd name="connsiteX3" fmla="*/ 5605 w 1767076"/>
              <a:gd name="connsiteY3" fmla="*/ 235195 h 450642"/>
              <a:gd name="connsiteX4" fmla="*/ 1756455 w 1767076"/>
              <a:gd name="connsiteY4" fmla="*/ 14233 h 450642"/>
              <a:gd name="connsiteX5" fmla="*/ 1696961 w 1767076"/>
              <a:gd name="connsiteY5" fmla="*/ 206857 h 4506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67076" h="450642">
                <a:moveTo>
                  <a:pt x="1696961" y="206857"/>
                </a:moveTo>
                <a:cubicBezTo>
                  <a:pt x="1572338" y="218124"/>
                  <a:pt x="1031202" y="277675"/>
                  <a:pt x="773394" y="320211"/>
                </a:cubicBezTo>
                <a:cubicBezTo>
                  <a:pt x="515587" y="362747"/>
                  <a:pt x="79241" y="450523"/>
                  <a:pt x="56593" y="450523"/>
                </a:cubicBezTo>
                <a:cubicBezTo>
                  <a:pt x="33944" y="450523"/>
                  <a:pt x="-17043" y="385339"/>
                  <a:pt x="5605" y="235195"/>
                </a:cubicBezTo>
                <a:cubicBezTo>
                  <a:pt x="158566" y="189842"/>
                  <a:pt x="1082188" y="-62275"/>
                  <a:pt x="1756455" y="14233"/>
                </a:cubicBezTo>
                <a:cubicBezTo>
                  <a:pt x="1773469" y="62347"/>
                  <a:pt x="1779723" y="198631"/>
                  <a:pt x="1696961" y="206857"/>
                </a:cubicBezTo>
                <a:close/>
              </a:path>
            </a:pathLst>
          </a:custGeom>
          <a:solidFill>
            <a:srgbClr val="0E4580"/>
          </a:solidFill>
          <a:ln w="5633" cap="flat">
            <a:noFill/>
            <a:prstDash val="solid"/>
            <a:miter/>
          </a:ln>
        </p:spPr>
        <p:txBody>
          <a:bodyPr rtlCol="0" anchor="ctr"/>
          <a:lstStyle/>
          <a:p>
            <a:endParaRPr lang="fr-FR"/>
          </a:p>
        </p:txBody>
      </p:sp>
      <p:sp>
        <p:nvSpPr>
          <p:cNvPr id="570" name="Graphique 2">
            <a:extLst>
              <a:ext uri="{FF2B5EF4-FFF2-40B4-BE49-F238E27FC236}">
                <a16:creationId xmlns:a16="http://schemas.microsoft.com/office/drawing/2014/main" id="{FB8754BC-0738-476F-A33A-EDB5FA2A5ACF}"/>
              </a:ext>
            </a:extLst>
          </p:cNvPr>
          <p:cNvSpPr/>
          <p:nvPr/>
        </p:nvSpPr>
        <p:spPr>
          <a:xfrm>
            <a:off x="7518390" y="4877379"/>
            <a:ext cx="527108" cy="407331"/>
          </a:xfrm>
          <a:custGeom>
            <a:avLst/>
            <a:gdLst>
              <a:gd name="connsiteX0" fmla="*/ 527109 w 527108"/>
              <a:gd name="connsiteY0" fmla="*/ 101185 h 407331"/>
              <a:gd name="connsiteX1" fmla="*/ 430713 w 527108"/>
              <a:gd name="connsiteY1" fmla="*/ 564 h 407331"/>
              <a:gd name="connsiteX2" fmla="*/ 101129 w 527108"/>
              <a:gd name="connsiteY2" fmla="*/ 0 h 407331"/>
              <a:gd name="connsiteX3" fmla="*/ 0 w 527108"/>
              <a:gd name="connsiteY3" fmla="*/ 101185 h 407331"/>
              <a:gd name="connsiteX4" fmla="*/ 254258 w 527108"/>
              <a:gd name="connsiteY4" fmla="*/ 407332 h 407331"/>
              <a:gd name="connsiteX5" fmla="*/ 527109 w 527108"/>
              <a:gd name="connsiteY5" fmla="*/ 101185 h 407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7108" h="407331">
                <a:moveTo>
                  <a:pt x="527109" y="101185"/>
                </a:moveTo>
                <a:lnTo>
                  <a:pt x="430713" y="564"/>
                </a:lnTo>
                <a:lnTo>
                  <a:pt x="101129" y="0"/>
                </a:lnTo>
                <a:lnTo>
                  <a:pt x="0" y="101185"/>
                </a:lnTo>
                <a:lnTo>
                  <a:pt x="254258" y="407332"/>
                </a:lnTo>
                <a:lnTo>
                  <a:pt x="527109" y="101185"/>
                </a:lnTo>
                <a:close/>
              </a:path>
            </a:pathLst>
          </a:custGeom>
          <a:solidFill>
            <a:srgbClr val="D9042B"/>
          </a:solidFill>
          <a:ln w="5633" cap="flat">
            <a:noFill/>
            <a:prstDash val="solid"/>
            <a:miter/>
          </a:ln>
        </p:spPr>
        <p:txBody>
          <a:bodyPr rtlCol="0" anchor="ctr"/>
          <a:lstStyle/>
          <a:p>
            <a:endParaRPr lang="fr-FR"/>
          </a:p>
        </p:txBody>
      </p:sp>
      <p:sp>
        <p:nvSpPr>
          <p:cNvPr id="571" name="Graphique 2">
            <a:extLst>
              <a:ext uri="{FF2B5EF4-FFF2-40B4-BE49-F238E27FC236}">
                <a16:creationId xmlns:a16="http://schemas.microsoft.com/office/drawing/2014/main" id="{FB8754BC-0738-476F-A33A-EDB5FA2A5ACF}"/>
              </a:ext>
            </a:extLst>
          </p:cNvPr>
          <p:cNvSpPr/>
          <p:nvPr/>
        </p:nvSpPr>
        <p:spPr>
          <a:xfrm>
            <a:off x="7562391" y="4910845"/>
            <a:ext cx="440627" cy="321132"/>
          </a:xfrm>
          <a:custGeom>
            <a:avLst/>
            <a:gdLst>
              <a:gd name="connsiteX0" fmla="*/ -66 w 440627"/>
              <a:gd name="connsiteY0" fmla="*/ 69402 h 321132"/>
              <a:gd name="connsiteX1" fmla="*/ 67541 w 440627"/>
              <a:gd name="connsiteY1" fmla="*/ -120 h 321132"/>
              <a:gd name="connsiteX2" fmla="*/ 109851 w 440627"/>
              <a:gd name="connsiteY2" fmla="*/ 387 h 321132"/>
              <a:gd name="connsiteX3" fmla="*/ 39540 w 440627"/>
              <a:gd name="connsiteY3" fmla="*/ 113854 h 321132"/>
              <a:gd name="connsiteX4" fmla="*/ 148782 w 440627"/>
              <a:gd name="connsiteY4" fmla="*/ 248448 h 321132"/>
              <a:gd name="connsiteX5" fmla="*/ 279827 w 440627"/>
              <a:gd name="connsiteY5" fmla="*/ 250871 h 321132"/>
              <a:gd name="connsiteX6" fmla="*/ 212896 w 440627"/>
              <a:gd name="connsiteY6" fmla="*/ 321013 h 321132"/>
              <a:gd name="connsiteX7" fmla="*/ 60104 w 440627"/>
              <a:gd name="connsiteY7" fmla="*/ 147939 h 321132"/>
              <a:gd name="connsiteX8" fmla="*/ 114696 w 440627"/>
              <a:gd name="connsiteY8" fmla="*/ 209236 h 321132"/>
              <a:gd name="connsiteX9" fmla="*/ 216726 w 440627"/>
              <a:gd name="connsiteY9" fmla="*/ 223039 h 321132"/>
              <a:gd name="connsiteX10" fmla="*/ 315320 w 440627"/>
              <a:gd name="connsiteY10" fmla="*/ 195827 h 321132"/>
              <a:gd name="connsiteX11" fmla="*/ 60329 w 440627"/>
              <a:gd name="connsiteY11" fmla="*/ 147939 h 321132"/>
              <a:gd name="connsiteX12" fmla="*/ 382420 w 440627"/>
              <a:gd name="connsiteY12" fmla="*/ 11148 h 321132"/>
              <a:gd name="connsiteX13" fmla="*/ 380955 w 440627"/>
              <a:gd name="connsiteY13" fmla="*/ 75938 h 321132"/>
              <a:gd name="connsiteX14" fmla="*/ 295996 w 440627"/>
              <a:gd name="connsiteY14" fmla="*/ 75938 h 321132"/>
              <a:gd name="connsiteX15" fmla="*/ 201853 w 440627"/>
              <a:gd name="connsiteY15" fmla="*/ 13965 h 321132"/>
              <a:gd name="connsiteX16" fmla="*/ 114696 w 440627"/>
              <a:gd name="connsiteY16" fmla="*/ 60557 h 321132"/>
              <a:gd name="connsiteX17" fmla="*/ 371433 w 440627"/>
              <a:gd name="connsiteY17" fmla="*/ 149404 h 321132"/>
              <a:gd name="connsiteX18" fmla="*/ 440561 w 440627"/>
              <a:gd name="connsiteY18" fmla="*/ 69797 h 321132"/>
              <a:gd name="connsiteX19" fmla="*/ 281629 w 440627"/>
              <a:gd name="connsiteY19" fmla="*/ 612 h 321132"/>
              <a:gd name="connsiteX20" fmla="*/ 326700 w 440627"/>
              <a:gd name="connsiteY20" fmla="*/ 612 h 321132"/>
              <a:gd name="connsiteX21" fmla="*/ 316841 w 440627"/>
              <a:gd name="connsiteY21" fmla="*/ 34416 h 321132"/>
              <a:gd name="connsiteX22" fmla="*/ 281629 w 440627"/>
              <a:gd name="connsiteY22" fmla="*/ 612 h 3211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40627" h="321132">
                <a:moveTo>
                  <a:pt x="-66" y="69402"/>
                </a:moveTo>
                <a:lnTo>
                  <a:pt x="67541" y="-120"/>
                </a:lnTo>
                <a:lnTo>
                  <a:pt x="109851" y="387"/>
                </a:lnTo>
                <a:cubicBezTo>
                  <a:pt x="44555" y="31937"/>
                  <a:pt x="28723" y="74811"/>
                  <a:pt x="39540" y="113854"/>
                </a:cubicBezTo>
                <a:close/>
                <a:moveTo>
                  <a:pt x="148782" y="248448"/>
                </a:moveTo>
                <a:cubicBezTo>
                  <a:pt x="201064" y="262814"/>
                  <a:pt x="233290" y="265350"/>
                  <a:pt x="279827" y="250871"/>
                </a:cubicBezTo>
                <a:lnTo>
                  <a:pt x="212896" y="321013"/>
                </a:lnTo>
                <a:close/>
                <a:moveTo>
                  <a:pt x="60104" y="147939"/>
                </a:moveTo>
                <a:lnTo>
                  <a:pt x="114696" y="209236"/>
                </a:lnTo>
                <a:cubicBezTo>
                  <a:pt x="122978" y="177123"/>
                  <a:pt x="209177" y="196729"/>
                  <a:pt x="216726" y="223039"/>
                </a:cubicBezTo>
                <a:cubicBezTo>
                  <a:pt x="252896" y="234927"/>
                  <a:pt x="314475" y="214701"/>
                  <a:pt x="315320" y="195827"/>
                </a:cubicBezTo>
                <a:cubicBezTo>
                  <a:pt x="315433" y="150418"/>
                  <a:pt x="105513" y="188109"/>
                  <a:pt x="60329" y="147939"/>
                </a:cubicBezTo>
                <a:close/>
                <a:moveTo>
                  <a:pt x="382420" y="11148"/>
                </a:moveTo>
                <a:lnTo>
                  <a:pt x="380955" y="75938"/>
                </a:lnTo>
                <a:lnTo>
                  <a:pt x="295996" y="75938"/>
                </a:lnTo>
                <a:cubicBezTo>
                  <a:pt x="297122" y="33064"/>
                  <a:pt x="264558" y="12049"/>
                  <a:pt x="201853" y="13965"/>
                </a:cubicBezTo>
                <a:cubicBezTo>
                  <a:pt x="157683" y="14810"/>
                  <a:pt x="115260" y="32050"/>
                  <a:pt x="114696" y="60557"/>
                </a:cubicBezTo>
                <a:cubicBezTo>
                  <a:pt x="114696" y="128164"/>
                  <a:pt x="352447" y="54923"/>
                  <a:pt x="371433" y="149404"/>
                </a:cubicBezTo>
                <a:lnTo>
                  <a:pt x="440561" y="69797"/>
                </a:lnTo>
                <a:close/>
                <a:moveTo>
                  <a:pt x="281629" y="612"/>
                </a:moveTo>
                <a:lnTo>
                  <a:pt x="326700" y="612"/>
                </a:lnTo>
                <a:lnTo>
                  <a:pt x="316841" y="34416"/>
                </a:lnTo>
                <a:cubicBezTo>
                  <a:pt x="308503" y="14077"/>
                  <a:pt x="294305" y="6697"/>
                  <a:pt x="281629" y="612"/>
                </a:cubicBezTo>
                <a:close/>
              </a:path>
            </a:pathLst>
          </a:custGeom>
          <a:solidFill>
            <a:srgbClr val="F2B602"/>
          </a:solidFill>
          <a:ln w="5633" cap="flat">
            <a:noFill/>
            <a:prstDash val="solid"/>
            <a:miter/>
          </a:ln>
        </p:spPr>
        <p:txBody>
          <a:bodyPr rtlCol="0" anchor="ctr"/>
          <a:lstStyle/>
          <a:p>
            <a:endParaRPr lang="fr-FR"/>
          </a:p>
        </p:txBody>
      </p:sp>
      <p:sp>
        <p:nvSpPr>
          <p:cNvPr id="572" name="Graphique 2">
            <a:extLst>
              <a:ext uri="{FF2B5EF4-FFF2-40B4-BE49-F238E27FC236}">
                <a16:creationId xmlns:a16="http://schemas.microsoft.com/office/drawing/2014/main" id="{FB8754BC-0738-476F-A33A-EDB5FA2A5ACF}"/>
              </a:ext>
            </a:extLst>
          </p:cNvPr>
          <p:cNvSpPr/>
          <p:nvPr/>
        </p:nvSpPr>
        <p:spPr>
          <a:xfrm>
            <a:off x="621418" y="738431"/>
            <a:ext cx="5633" cy="5633"/>
          </a:xfrm>
          <a:custGeom>
            <a:avLst/>
            <a:gdLst/>
            <a:ahLst/>
            <a:cxnLst/>
            <a:rect l="l" t="t" r="r" b="b"/>
            <a:pathLst>
              <a:path w="5633" h="5633"/>
            </a:pathLst>
          </a:custGeom>
          <a:solidFill>
            <a:srgbClr val="103C6B"/>
          </a:solidFill>
          <a:ln w="5633" cap="flat">
            <a:noFill/>
            <a:prstDash val="solid"/>
            <a:miter/>
          </a:ln>
        </p:spPr>
        <p:txBody>
          <a:bodyPr rtlCol="0" anchor="ctr"/>
          <a:lstStyle/>
          <a:p>
            <a:endParaRPr lang="fr-FR"/>
          </a:p>
        </p:txBody>
      </p:sp>
      <p:grpSp>
        <p:nvGrpSpPr>
          <p:cNvPr id="909" name="Boca SM">
            <a:extLst>
              <a:ext uri="{FF2B5EF4-FFF2-40B4-BE49-F238E27FC236}">
                <a16:creationId xmlns:a16="http://schemas.microsoft.com/office/drawing/2014/main" id="{1698D4CB-E166-4C32-9B7A-BBA1F3CAE39B}"/>
              </a:ext>
            </a:extLst>
          </p:cNvPr>
          <p:cNvGrpSpPr/>
          <p:nvPr/>
        </p:nvGrpSpPr>
        <p:grpSpPr>
          <a:xfrm>
            <a:off x="7581686" y="3956060"/>
            <a:ext cx="231526" cy="110262"/>
            <a:chOff x="7581686" y="3956060"/>
            <a:chExt cx="231526" cy="110262"/>
          </a:xfrm>
        </p:grpSpPr>
        <p:sp>
          <p:nvSpPr>
            <p:cNvPr id="590" name="Graphique 2">
              <a:extLst>
                <a:ext uri="{FF2B5EF4-FFF2-40B4-BE49-F238E27FC236}">
                  <a16:creationId xmlns:a16="http://schemas.microsoft.com/office/drawing/2014/main" id="{FB8754BC-0738-476F-A33A-EDB5FA2A5ACF}"/>
                </a:ext>
              </a:extLst>
            </p:cNvPr>
            <p:cNvSpPr/>
            <p:nvPr/>
          </p:nvSpPr>
          <p:spPr>
            <a:xfrm>
              <a:off x="7581686" y="3965081"/>
              <a:ext cx="231526" cy="101241"/>
            </a:xfrm>
            <a:custGeom>
              <a:avLst/>
              <a:gdLst>
                <a:gd name="connsiteX0" fmla="*/ 179234 w 231526"/>
                <a:gd name="connsiteY0" fmla="*/ -120 h 101241"/>
                <a:gd name="connsiteX1" fmla="*/ 13146 w 231526"/>
                <a:gd name="connsiteY1" fmla="*/ 59036 h 101241"/>
                <a:gd name="connsiteX2" fmla="*/ 470 w 231526"/>
                <a:gd name="connsiteY2" fmla="*/ 101122 h 101241"/>
                <a:gd name="connsiteX3" fmla="*/ 231460 w 231526"/>
                <a:gd name="connsiteY3" fmla="*/ 29909 h 101241"/>
                <a:gd name="connsiteX4" fmla="*/ 179234 w 231526"/>
                <a:gd name="connsiteY4" fmla="*/ -120 h 1012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526" h="101241">
                  <a:moveTo>
                    <a:pt x="179234" y="-120"/>
                  </a:moveTo>
                  <a:cubicBezTo>
                    <a:pt x="146670" y="27205"/>
                    <a:pt x="64189" y="54135"/>
                    <a:pt x="13146" y="59036"/>
                  </a:cubicBezTo>
                  <a:cubicBezTo>
                    <a:pt x="2892" y="75431"/>
                    <a:pt x="-1727" y="91037"/>
                    <a:pt x="470" y="101122"/>
                  </a:cubicBezTo>
                  <a:lnTo>
                    <a:pt x="231460" y="29909"/>
                  </a:lnTo>
                  <a:cubicBezTo>
                    <a:pt x="215685" y="17306"/>
                    <a:pt x="198051" y="7176"/>
                    <a:pt x="179234" y="-120"/>
                  </a:cubicBezTo>
                  <a:close/>
                </a:path>
              </a:pathLst>
            </a:custGeom>
            <a:solidFill>
              <a:srgbClr val="190501"/>
            </a:solidFill>
            <a:ln w="5633" cap="flat">
              <a:noFill/>
              <a:prstDash val="solid"/>
              <a:miter/>
            </a:ln>
          </p:spPr>
          <p:txBody>
            <a:bodyPr rtlCol="0" anchor="ctr"/>
            <a:lstStyle/>
            <a:p>
              <a:endParaRPr lang="fr-FR"/>
            </a:p>
          </p:txBody>
        </p:sp>
        <p:sp>
          <p:nvSpPr>
            <p:cNvPr id="591" name="Graphique 2">
              <a:extLst>
                <a:ext uri="{FF2B5EF4-FFF2-40B4-BE49-F238E27FC236}">
                  <a16:creationId xmlns:a16="http://schemas.microsoft.com/office/drawing/2014/main" id="{FB8754BC-0738-476F-A33A-EDB5FA2A5ACF}"/>
                </a:ext>
              </a:extLst>
            </p:cNvPr>
            <p:cNvSpPr/>
            <p:nvPr/>
          </p:nvSpPr>
          <p:spPr>
            <a:xfrm>
              <a:off x="7594898" y="3956060"/>
              <a:ext cx="166087" cy="68177"/>
            </a:xfrm>
            <a:custGeom>
              <a:avLst/>
              <a:gdLst>
                <a:gd name="connsiteX0" fmla="*/ -66 w 166087"/>
                <a:gd name="connsiteY0" fmla="*/ 68058 h 68177"/>
                <a:gd name="connsiteX1" fmla="*/ 166021 w 166087"/>
                <a:gd name="connsiteY1" fmla="*/ 8902 h 68177"/>
                <a:gd name="connsiteX2" fmla="*/ -66 w 166087"/>
                <a:gd name="connsiteY2" fmla="*/ 68058 h 68177"/>
              </a:gdLst>
              <a:ahLst/>
              <a:cxnLst>
                <a:cxn ang="0">
                  <a:pos x="connsiteX0" y="connsiteY0"/>
                </a:cxn>
                <a:cxn ang="0">
                  <a:pos x="connsiteX1" y="connsiteY1"/>
                </a:cxn>
                <a:cxn ang="0">
                  <a:pos x="connsiteX2" y="connsiteY2"/>
                </a:cxn>
              </a:cxnLst>
              <a:rect l="l" t="t" r="r" b="b"/>
              <a:pathLst>
                <a:path w="166087" h="68177">
                  <a:moveTo>
                    <a:pt x="-66" y="68058"/>
                  </a:moveTo>
                  <a:cubicBezTo>
                    <a:pt x="50977" y="63156"/>
                    <a:pt x="133457" y="36226"/>
                    <a:pt x="166021" y="8902"/>
                  </a:cubicBezTo>
                  <a:cubicBezTo>
                    <a:pt x="88161" y="-20056"/>
                    <a:pt x="25906" y="26367"/>
                    <a:pt x="-66" y="68058"/>
                  </a:cubicBezTo>
                  <a:close/>
                </a:path>
              </a:pathLst>
            </a:custGeom>
            <a:solidFill>
              <a:srgbClr val="FFFFFF"/>
            </a:solidFill>
            <a:ln w="5633" cap="flat">
              <a:noFill/>
              <a:prstDash val="solid"/>
              <a:miter/>
            </a:ln>
          </p:spPr>
          <p:txBody>
            <a:bodyPr rtlCol="0" anchor="ctr"/>
            <a:lstStyle/>
            <a:p>
              <a:endParaRPr lang="fr-FR"/>
            </a:p>
          </p:txBody>
        </p:sp>
      </p:grpSp>
      <p:grpSp>
        <p:nvGrpSpPr>
          <p:cNvPr id="914" name="Group 913">
            <a:extLst>
              <a:ext uri="{FF2B5EF4-FFF2-40B4-BE49-F238E27FC236}">
                <a16:creationId xmlns:a16="http://schemas.microsoft.com/office/drawing/2014/main" id="{522AF02E-AF84-418E-A724-B3CD7C32D06E}"/>
              </a:ext>
            </a:extLst>
          </p:cNvPr>
          <p:cNvGrpSpPr/>
          <p:nvPr/>
        </p:nvGrpSpPr>
        <p:grpSpPr>
          <a:xfrm>
            <a:off x="6684234" y="4383579"/>
            <a:ext cx="2020437" cy="1424677"/>
            <a:chOff x="6684234" y="4363558"/>
            <a:chExt cx="2020437" cy="1424677"/>
          </a:xfrm>
        </p:grpSpPr>
        <p:sp>
          <p:nvSpPr>
            <p:cNvPr id="544" name="Graphique 2">
              <a:extLst>
                <a:ext uri="{FF2B5EF4-FFF2-40B4-BE49-F238E27FC236}">
                  <a16:creationId xmlns:a16="http://schemas.microsoft.com/office/drawing/2014/main" id="{FB8754BC-0738-476F-A33A-EDB5FA2A5ACF}"/>
                </a:ext>
              </a:extLst>
            </p:cNvPr>
            <p:cNvSpPr/>
            <p:nvPr/>
          </p:nvSpPr>
          <p:spPr>
            <a:xfrm>
              <a:off x="6868171" y="4377462"/>
              <a:ext cx="562080" cy="749014"/>
            </a:xfrm>
            <a:custGeom>
              <a:avLst/>
              <a:gdLst>
                <a:gd name="connsiteX0" fmla="*/ 476675 w 513868"/>
                <a:gd name="connsiteY0" fmla="*/ 51431 h 734774"/>
                <a:gd name="connsiteX1" fmla="*/ 513802 w 513868"/>
                <a:gd name="connsiteY1" fmla="*/ -120 h 734774"/>
                <a:gd name="connsiteX2" fmla="*/ 459378 w 513868"/>
                <a:gd name="connsiteY2" fmla="*/ 1401 h 734774"/>
                <a:gd name="connsiteX3" fmla="*/ 458872 w 513868"/>
                <a:gd name="connsiteY3" fmla="*/ -120 h 734774"/>
                <a:gd name="connsiteX4" fmla="*/ 455604 w 513868"/>
                <a:gd name="connsiteY4" fmla="*/ 1458 h 734774"/>
                <a:gd name="connsiteX5" fmla="*/ 134471 w 513868"/>
                <a:gd name="connsiteY5" fmla="*/ 97854 h 734774"/>
                <a:gd name="connsiteX6" fmla="*/ -66 w 513868"/>
                <a:gd name="connsiteY6" fmla="*/ 422198 h 734774"/>
                <a:gd name="connsiteX7" fmla="*/ 312334 w 513868"/>
                <a:gd name="connsiteY7" fmla="*/ 734654 h 734774"/>
                <a:gd name="connsiteX8" fmla="*/ 355095 w 513868"/>
                <a:gd name="connsiteY8" fmla="*/ 668174 h 734774"/>
                <a:gd name="connsiteX9" fmla="*/ 476675 w 513868"/>
                <a:gd name="connsiteY9" fmla="*/ 51431 h 734774"/>
                <a:gd name="connsiteX0" fmla="*/ 546591 w 562080"/>
                <a:gd name="connsiteY0" fmla="*/ 48376 h 734774"/>
                <a:gd name="connsiteX1" fmla="*/ 513868 w 562080"/>
                <a:gd name="connsiteY1" fmla="*/ 0 h 734774"/>
                <a:gd name="connsiteX2" fmla="*/ 459444 w 562080"/>
                <a:gd name="connsiteY2" fmla="*/ 1521 h 734774"/>
                <a:gd name="connsiteX3" fmla="*/ 458938 w 562080"/>
                <a:gd name="connsiteY3" fmla="*/ 0 h 734774"/>
                <a:gd name="connsiteX4" fmla="*/ 455670 w 562080"/>
                <a:gd name="connsiteY4" fmla="*/ 1578 h 734774"/>
                <a:gd name="connsiteX5" fmla="*/ 134537 w 562080"/>
                <a:gd name="connsiteY5" fmla="*/ 97974 h 734774"/>
                <a:gd name="connsiteX6" fmla="*/ 0 w 562080"/>
                <a:gd name="connsiteY6" fmla="*/ 422318 h 734774"/>
                <a:gd name="connsiteX7" fmla="*/ 312400 w 562080"/>
                <a:gd name="connsiteY7" fmla="*/ 734774 h 734774"/>
                <a:gd name="connsiteX8" fmla="*/ 355161 w 562080"/>
                <a:gd name="connsiteY8" fmla="*/ 668294 h 734774"/>
                <a:gd name="connsiteX9" fmla="*/ 546591 w 562080"/>
                <a:gd name="connsiteY9" fmla="*/ 48376 h 734774"/>
                <a:gd name="connsiteX0" fmla="*/ 546591 w 562080"/>
                <a:gd name="connsiteY0" fmla="*/ 62616 h 749014"/>
                <a:gd name="connsiteX1" fmla="*/ 459444 w 562080"/>
                <a:gd name="connsiteY1" fmla="*/ 15761 h 749014"/>
                <a:gd name="connsiteX2" fmla="*/ 458938 w 562080"/>
                <a:gd name="connsiteY2" fmla="*/ 14240 h 749014"/>
                <a:gd name="connsiteX3" fmla="*/ 455670 w 562080"/>
                <a:gd name="connsiteY3" fmla="*/ 15818 h 749014"/>
                <a:gd name="connsiteX4" fmla="*/ 134537 w 562080"/>
                <a:gd name="connsiteY4" fmla="*/ 112214 h 749014"/>
                <a:gd name="connsiteX5" fmla="*/ 0 w 562080"/>
                <a:gd name="connsiteY5" fmla="*/ 436558 h 749014"/>
                <a:gd name="connsiteX6" fmla="*/ 312400 w 562080"/>
                <a:gd name="connsiteY6" fmla="*/ 749014 h 749014"/>
                <a:gd name="connsiteX7" fmla="*/ 355161 w 562080"/>
                <a:gd name="connsiteY7" fmla="*/ 682534 h 749014"/>
                <a:gd name="connsiteX8" fmla="*/ 546591 w 562080"/>
                <a:gd name="connsiteY8" fmla="*/ 62616 h 749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2080" h="749014">
                  <a:moveTo>
                    <a:pt x="546591" y="62616"/>
                  </a:moveTo>
                  <a:cubicBezTo>
                    <a:pt x="563972" y="-48513"/>
                    <a:pt x="474053" y="23824"/>
                    <a:pt x="459444" y="15761"/>
                  </a:cubicBezTo>
                  <a:lnTo>
                    <a:pt x="458938" y="14240"/>
                  </a:lnTo>
                  <a:lnTo>
                    <a:pt x="455670" y="15818"/>
                  </a:lnTo>
                  <a:cubicBezTo>
                    <a:pt x="324682" y="18466"/>
                    <a:pt x="190877" y="18916"/>
                    <a:pt x="134537" y="112214"/>
                  </a:cubicBezTo>
                  <a:cubicBezTo>
                    <a:pt x="110818" y="151651"/>
                    <a:pt x="57747" y="284048"/>
                    <a:pt x="0" y="436558"/>
                  </a:cubicBezTo>
                  <a:lnTo>
                    <a:pt x="312400" y="749014"/>
                  </a:lnTo>
                  <a:cubicBezTo>
                    <a:pt x="326147" y="727380"/>
                    <a:pt x="340400" y="705222"/>
                    <a:pt x="355161" y="682534"/>
                  </a:cubicBezTo>
                  <a:cubicBezTo>
                    <a:pt x="550489" y="382416"/>
                    <a:pt x="588958" y="193153"/>
                    <a:pt x="546591" y="62616"/>
                  </a:cubicBezTo>
                  <a:close/>
                </a:path>
              </a:pathLst>
            </a:custGeom>
            <a:solidFill>
              <a:srgbClr val="1760BF"/>
            </a:solidFill>
            <a:ln w="5633" cap="flat">
              <a:noFill/>
              <a:prstDash val="solid"/>
              <a:miter/>
            </a:ln>
          </p:spPr>
          <p:txBody>
            <a:bodyPr rtlCol="0" anchor="ctr"/>
            <a:lstStyle/>
            <a:p>
              <a:endParaRPr lang="fr-FR"/>
            </a:p>
          </p:txBody>
        </p:sp>
        <p:sp>
          <p:nvSpPr>
            <p:cNvPr id="569" name="Graphique 2">
              <a:extLst>
                <a:ext uri="{FF2B5EF4-FFF2-40B4-BE49-F238E27FC236}">
                  <a16:creationId xmlns:a16="http://schemas.microsoft.com/office/drawing/2014/main" id="{FB8754BC-0738-476F-A33A-EDB5FA2A5ACF}"/>
                </a:ext>
              </a:extLst>
            </p:cNvPr>
            <p:cNvSpPr/>
            <p:nvPr/>
          </p:nvSpPr>
          <p:spPr>
            <a:xfrm>
              <a:off x="8066485" y="4363558"/>
              <a:ext cx="576591" cy="723594"/>
            </a:xfrm>
            <a:custGeom>
              <a:avLst/>
              <a:gdLst>
                <a:gd name="connsiteX0" fmla="*/ 515605 w 555953"/>
                <a:gd name="connsiteY0" fmla="*/ 196712 h 729799"/>
                <a:gd name="connsiteX1" fmla="*/ -66 w 555953"/>
                <a:gd name="connsiteY1" fmla="*/ 9723 h 729799"/>
                <a:gd name="connsiteX2" fmla="*/ 177233 w 555953"/>
                <a:gd name="connsiteY2" fmla="*/ 729679 h 729799"/>
                <a:gd name="connsiteX3" fmla="*/ 555887 w 555953"/>
                <a:gd name="connsiteY3" fmla="*/ 351081 h 729799"/>
                <a:gd name="connsiteX4" fmla="*/ 515605 w 555953"/>
                <a:gd name="connsiteY4" fmla="*/ 196712 h 729799"/>
                <a:gd name="connsiteX0" fmla="*/ 536309 w 576591"/>
                <a:gd name="connsiteY0" fmla="*/ 190627 h 723594"/>
                <a:gd name="connsiteX1" fmla="*/ 0 w 576591"/>
                <a:gd name="connsiteY1" fmla="*/ 11575 h 723594"/>
                <a:gd name="connsiteX2" fmla="*/ 197937 w 576591"/>
                <a:gd name="connsiteY2" fmla="*/ 723594 h 723594"/>
                <a:gd name="connsiteX3" fmla="*/ 576591 w 576591"/>
                <a:gd name="connsiteY3" fmla="*/ 344996 h 723594"/>
                <a:gd name="connsiteX4" fmla="*/ 536309 w 576591"/>
                <a:gd name="connsiteY4" fmla="*/ 190627 h 7235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6591" h="723594">
                  <a:moveTo>
                    <a:pt x="536309" y="190627"/>
                  </a:moveTo>
                  <a:cubicBezTo>
                    <a:pt x="434279" y="-39800"/>
                    <a:pt x="149467" y="-3524"/>
                    <a:pt x="0" y="11575"/>
                  </a:cubicBezTo>
                  <a:cubicBezTo>
                    <a:pt x="0" y="11575"/>
                    <a:pt x="115738" y="391926"/>
                    <a:pt x="197937" y="723594"/>
                  </a:cubicBezTo>
                  <a:lnTo>
                    <a:pt x="576591" y="344996"/>
                  </a:lnTo>
                  <a:cubicBezTo>
                    <a:pt x="563352" y="277333"/>
                    <a:pt x="550338" y="222402"/>
                    <a:pt x="536309" y="190627"/>
                  </a:cubicBezTo>
                  <a:close/>
                </a:path>
              </a:pathLst>
            </a:custGeom>
            <a:solidFill>
              <a:srgbClr val="1760BF"/>
            </a:solidFill>
            <a:ln w="5633" cap="flat">
              <a:noFill/>
              <a:prstDash val="solid"/>
              <a:miter/>
            </a:ln>
          </p:spPr>
          <p:txBody>
            <a:bodyPr rtlCol="0" anchor="ctr"/>
            <a:lstStyle/>
            <a:p>
              <a:endParaRPr lang="fr-FR"/>
            </a:p>
          </p:txBody>
        </p:sp>
        <p:sp>
          <p:nvSpPr>
            <p:cNvPr id="573" name="Graphique 2">
              <a:extLst>
                <a:ext uri="{FF2B5EF4-FFF2-40B4-BE49-F238E27FC236}">
                  <a16:creationId xmlns:a16="http://schemas.microsoft.com/office/drawing/2014/main" id="{FB8754BC-0738-476F-A33A-EDB5FA2A5ACF}"/>
                </a:ext>
              </a:extLst>
            </p:cNvPr>
            <p:cNvSpPr/>
            <p:nvPr/>
          </p:nvSpPr>
          <p:spPr>
            <a:xfrm>
              <a:off x="7014870" y="5268970"/>
              <a:ext cx="425884" cy="281198"/>
            </a:xfrm>
            <a:custGeom>
              <a:avLst/>
              <a:gdLst>
                <a:gd name="connsiteX0" fmla="*/ 425819 w 425884"/>
                <a:gd name="connsiteY0" fmla="*/ 101004 h 281198"/>
                <a:gd name="connsiteX1" fmla="*/ 103165 w 425884"/>
                <a:gd name="connsiteY1" fmla="*/ 34975 h 281198"/>
                <a:gd name="connsiteX2" fmla="*/ 48009 w 425884"/>
                <a:gd name="connsiteY2" fmla="*/ 120892 h 281198"/>
                <a:gd name="connsiteX3" fmla="*/ 3952 w 425884"/>
                <a:gd name="connsiteY3" fmla="*/ 199766 h 281198"/>
                <a:gd name="connsiteX4" fmla="*/ 113644 w 425884"/>
                <a:gd name="connsiteY4" fmla="*/ 147765 h 281198"/>
                <a:gd name="connsiteX5" fmla="*/ 24516 w 425884"/>
                <a:gd name="connsiteY5" fmla="*/ 268105 h 281198"/>
                <a:gd name="connsiteX6" fmla="*/ 159729 w 425884"/>
                <a:gd name="connsiteY6" fmla="*/ 202639 h 281198"/>
                <a:gd name="connsiteX7" fmla="*/ 120292 w 425884"/>
                <a:gd name="connsiteY7" fmla="*/ 279035 h 281198"/>
                <a:gd name="connsiteX8" fmla="*/ 253308 w 425884"/>
                <a:gd name="connsiteY8" fmla="*/ 179315 h 281198"/>
                <a:gd name="connsiteX9" fmla="*/ 425819 w 425884"/>
                <a:gd name="connsiteY9" fmla="*/ 101004 h 281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5884" h="281198">
                  <a:moveTo>
                    <a:pt x="425819" y="101004"/>
                  </a:moveTo>
                  <a:cubicBezTo>
                    <a:pt x="392578" y="64327"/>
                    <a:pt x="254435" y="-60182"/>
                    <a:pt x="103165" y="34975"/>
                  </a:cubicBezTo>
                  <a:cubicBezTo>
                    <a:pt x="-48106" y="130131"/>
                    <a:pt x="5811" y="143878"/>
                    <a:pt x="48009" y="120892"/>
                  </a:cubicBezTo>
                  <a:cubicBezTo>
                    <a:pt x="68966" y="109624"/>
                    <a:pt x="-19598" y="177907"/>
                    <a:pt x="3952" y="199766"/>
                  </a:cubicBezTo>
                  <a:cubicBezTo>
                    <a:pt x="27501" y="221626"/>
                    <a:pt x="113644" y="147765"/>
                    <a:pt x="113644" y="147765"/>
                  </a:cubicBezTo>
                  <a:cubicBezTo>
                    <a:pt x="113644" y="147765"/>
                    <a:pt x="7952" y="249457"/>
                    <a:pt x="24516" y="268105"/>
                  </a:cubicBezTo>
                  <a:cubicBezTo>
                    <a:pt x="41079" y="286754"/>
                    <a:pt x="130489" y="234978"/>
                    <a:pt x="159729" y="202639"/>
                  </a:cubicBezTo>
                  <a:cubicBezTo>
                    <a:pt x="188969" y="170301"/>
                    <a:pt x="97756" y="265852"/>
                    <a:pt x="120292" y="279035"/>
                  </a:cubicBezTo>
                  <a:cubicBezTo>
                    <a:pt x="142828" y="292219"/>
                    <a:pt x="216801" y="239598"/>
                    <a:pt x="253308" y="179315"/>
                  </a:cubicBezTo>
                  <a:cubicBezTo>
                    <a:pt x="289816" y="119032"/>
                    <a:pt x="425819" y="101004"/>
                    <a:pt x="425819" y="101004"/>
                  </a:cubicBezTo>
                  <a:close/>
                </a:path>
              </a:pathLst>
            </a:custGeom>
            <a:solidFill>
              <a:srgbClr val="592F25"/>
            </a:solidFill>
            <a:ln w="5633" cap="flat">
              <a:noFill/>
              <a:prstDash val="solid"/>
              <a:miter/>
            </a:ln>
          </p:spPr>
          <p:txBody>
            <a:bodyPr rtlCol="0" anchor="ctr"/>
            <a:lstStyle/>
            <a:p>
              <a:endParaRPr lang="fr-FR"/>
            </a:p>
          </p:txBody>
        </p:sp>
        <p:sp>
          <p:nvSpPr>
            <p:cNvPr id="574" name="Graphique 2">
              <a:extLst>
                <a:ext uri="{FF2B5EF4-FFF2-40B4-BE49-F238E27FC236}">
                  <a16:creationId xmlns:a16="http://schemas.microsoft.com/office/drawing/2014/main" id="{FB8754BC-0738-476F-A33A-EDB5FA2A5ACF}"/>
                </a:ext>
              </a:extLst>
            </p:cNvPr>
            <p:cNvSpPr/>
            <p:nvPr/>
          </p:nvSpPr>
          <p:spPr>
            <a:xfrm>
              <a:off x="6784799" y="4814139"/>
              <a:ext cx="305358" cy="216905"/>
            </a:xfrm>
            <a:custGeom>
              <a:avLst/>
              <a:gdLst>
                <a:gd name="connsiteX0" fmla="*/ 304278 w 305358"/>
                <a:gd name="connsiteY0" fmla="*/ 102812 h 216905"/>
                <a:gd name="connsiteX1" fmla="*/ 83654 w 305358"/>
                <a:gd name="connsiteY1" fmla="*/ -120 h 216905"/>
                <a:gd name="connsiteX2" fmla="*/ -66 w 305358"/>
                <a:gd name="connsiteY2" fmla="*/ 216786 h 216905"/>
                <a:gd name="connsiteX3" fmla="*/ 305292 w 305358"/>
                <a:gd name="connsiteY3" fmla="*/ 216786 h 216905"/>
                <a:gd name="connsiteX4" fmla="*/ 304278 w 305358"/>
                <a:gd name="connsiteY4" fmla="*/ 102812 h 2169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5358" h="216905">
                  <a:moveTo>
                    <a:pt x="304278" y="102812"/>
                  </a:moveTo>
                  <a:lnTo>
                    <a:pt x="83654" y="-120"/>
                  </a:lnTo>
                  <a:cubicBezTo>
                    <a:pt x="58076" y="63938"/>
                    <a:pt x="28103" y="138530"/>
                    <a:pt x="-66" y="216786"/>
                  </a:cubicBezTo>
                  <a:lnTo>
                    <a:pt x="305292" y="216786"/>
                  </a:lnTo>
                  <a:cubicBezTo>
                    <a:pt x="304278" y="151263"/>
                    <a:pt x="304278" y="102812"/>
                    <a:pt x="304278" y="102812"/>
                  </a:cubicBezTo>
                  <a:close/>
                </a:path>
              </a:pathLst>
            </a:custGeom>
            <a:solidFill>
              <a:srgbClr val="1760BF"/>
            </a:solidFill>
            <a:ln w="5633" cap="flat">
              <a:noFill/>
              <a:prstDash val="solid"/>
              <a:miter/>
            </a:ln>
          </p:spPr>
          <p:txBody>
            <a:bodyPr rtlCol="0" anchor="ctr"/>
            <a:lstStyle/>
            <a:p>
              <a:endParaRPr lang="fr-FR"/>
            </a:p>
          </p:txBody>
        </p:sp>
        <p:sp>
          <p:nvSpPr>
            <p:cNvPr id="575" name="Graphique 2">
              <a:extLst>
                <a:ext uri="{FF2B5EF4-FFF2-40B4-BE49-F238E27FC236}">
                  <a16:creationId xmlns:a16="http://schemas.microsoft.com/office/drawing/2014/main" id="{FB8754BC-0738-476F-A33A-EDB5FA2A5ACF}"/>
                </a:ext>
              </a:extLst>
            </p:cNvPr>
            <p:cNvSpPr/>
            <p:nvPr/>
          </p:nvSpPr>
          <p:spPr>
            <a:xfrm>
              <a:off x="6719107" y="5156850"/>
              <a:ext cx="372739" cy="81353"/>
            </a:xfrm>
            <a:custGeom>
              <a:avLst/>
              <a:gdLst>
                <a:gd name="connsiteX0" fmla="*/ 371941 w 372739"/>
                <a:gd name="connsiteY0" fmla="*/ -120 h 81353"/>
                <a:gd name="connsiteX1" fmla="*/ 18188 w 372739"/>
                <a:gd name="connsiteY1" fmla="*/ 16275 h 81353"/>
                <a:gd name="connsiteX2" fmla="*/ -66 w 372739"/>
                <a:gd name="connsiteY2" fmla="*/ 81234 h 81353"/>
                <a:gd name="connsiteX3" fmla="*/ 372673 w 372739"/>
                <a:gd name="connsiteY3" fmla="*/ 81234 h 81353"/>
                <a:gd name="connsiteX4" fmla="*/ 371941 w 372739"/>
                <a:gd name="connsiteY4" fmla="*/ -120 h 813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2739" h="81353">
                  <a:moveTo>
                    <a:pt x="371941" y="-120"/>
                  </a:moveTo>
                  <a:lnTo>
                    <a:pt x="18188" y="16275"/>
                  </a:lnTo>
                  <a:cubicBezTo>
                    <a:pt x="11653" y="38021"/>
                    <a:pt x="5568" y="59673"/>
                    <a:pt x="-66" y="81234"/>
                  </a:cubicBezTo>
                  <a:lnTo>
                    <a:pt x="372673" y="81234"/>
                  </a:lnTo>
                  <a:cubicBezTo>
                    <a:pt x="372448" y="55374"/>
                    <a:pt x="372166" y="27712"/>
                    <a:pt x="371941" y="-120"/>
                  </a:cubicBezTo>
                  <a:close/>
                </a:path>
              </a:pathLst>
            </a:custGeom>
            <a:solidFill>
              <a:srgbClr val="1760BF"/>
            </a:solidFill>
            <a:ln w="5633" cap="flat">
              <a:noFill/>
              <a:prstDash val="solid"/>
              <a:miter/>
            </a:ln>
          </p:spPr>
          <p:txBody>
            <a:bodyPr rtlCol="0" anchor="ctr"/>
            <a:lstStyle/>
            <a:p>
              <a:endParaRPr lang="fr-FR"/>
            </a:p>
          </p:txBody>
        </p:sp>
        <p:sp>
          <p:nvSpPr>
            <p:cNvPr id="576" name="Graphique 2">
              <a:extLst>
                <a:ext uri="{FF2B5EF4-FFF2-40B4-BE49-F238E27FC236}">
                  <a16:creationId xmlns:a16="http://schemas.microsoft.com/office/drawing/2014/main" id="{FB8754BC-0738-476F-A33A-EDB5FA2A5ACF}"/>
                </a:ext>
              </a:extLst>
            </p:cNvPr>
            <p:cNvSpPr/>
            <p:nvPr/>
          </p:nvSpPr>
          <p:spPr>
            <a:xfrm>
              <a:off x="6737643" y="5031045"/>
              <a:ext cx="353753" cy="142199"/>
            </a:xfrm>
            <a:custGeom>
              <a:avLst/>
              <a:gdLst>
                <a:gd name="connsiteX0" fmla="*/ 352279 w 353753"/>
                <a:gd name="connsiteY0" fmla="*/ -120 h 142199"/>
                <a:gd name="connsiteX1" fmla="*/ 47202 w 353753"/>
                <a:gd name="connsiteY1" fmla="*/ -120 h 142199"/>
                <a:gd name="connsiteX2" fmla="*/ -66 w 353753"/>
                <a:gd name="connsiteY2" fmla="*/ 142080 h 142199"/>
                <a:gd name="connsiteX3" fmla="*/ 353687 w 353753"/>
                <a:gd name="connsiteY3" fmla="*/ 125685 h 142199"/>
                <a:gd name="connsiteX4" fmla="*/ 352279 w 353753"/>
                <a:gd name="connsiteY4" fmla="*/ -120 h 1421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3753" h="142199">
                  <a:moveTo>
                    <a:pt x="352279" y="-120"/>
                  </a:moveTo>
                  <a:lnTo>
                    <a:pt x="47202" y="-120"/>
                  </a:lnTo>
                  <a:cubicBezTo>
                    <a:pt x="30301" y="46473"/>
                    <a:pt x="14244" y="94361"/>
                    <a:pt x="-66" y="142080"/>
                  </a:cubicBezTo>
                  <a:lnTo>
                    <a:pt x="353687" y="125685"/>
                  </a:lnTo>
                  <a:cubicBezTo>
                    <a:pt x="353011" y="82079"/>
                    <a:pt x="352616" y="38078"/>
                    <a:pt x="352279" y="-120"/>
                  </a:cubicBezTo>
                  <a:close/>
                </a:path>
              </a:pathLst>
            </a:custGeom>
            <a:solidFill>
              <a:srgbClr val="F2B602"/>
            </a:solidFill>
            <a:ln w="5633" cap="flat">
              <a:noFill/>
              <a:prstDash val="solid"/>
              <a:miter/>
            </a:ln>
          </p:spPr>
          <p:txBody>
            <a:bodyPr rtlCol="0" anchor="ctr"/>
            <a:lstStyle/>
            <a:p>
              <a:endParaRPr lang="fr-FR"/>
            </a:p>
          </p:txBody>
        </p:sp>
        <p:sp>
          <p:nvSpPr>
            <p:cNvPr id="577" name="Graphique 2">
              <a:extLst>
                <a:ext uri="{FF2B5EF4-FFF2-40B4-BE49-F238E27FC236}">
                  <a16:creationId xmlns:a16="http://schemas.microsoft.com/office/drawing/2014/main" id="{FB8754BC-0738-476F-A33A-EDB5FA2A5ACF}"/>
                </a:ext>
              </a:extLst>
            </p:cNvPr>
            <p:cNvSpPr/>
            <p:nvPr/>
          </p:nvSpPr>
          <p:spPr>
            <a:xfrm>
              <a:off x="6690093" y="5238204"/>
              <a:ext cx="402824" cy="144396"/>
            </a:xfrm>
            <a:custGeom>
              <a:avLst/>
              <a:gdLst>
                <a:gd name="connsiteX0" fmla="*/ 401687 w 402824"/>
                <a:gd name="connsiteY0" fmla="*/ -120 h 144396"/>
                <a:gd name="connsiteX1" fmla="*/ 28948 w 402824"/>
                <a:gd name="connsiteY1" fmla="*/ -120 h 144396"/>
                <a:gd name="connsiteX2" fmla="*/ -66 w 402824"/>
                <a:gd name="connsiteY2" fmla="*/ 144277 h 144396"/>
                <a:gd name="connsiteX3" fmla="*/ 402758 w 402824"/>
                <a:gd name="connsiteY3" fmla="*/ 125629 h 144396"/>
                <a:gd name="connsiteX4" fmla="*/ 401687 w 402824"/>
                <a:gd name="connsiteY4" fmla="*/ -120 h 1443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2824" h="144396">
                  <a:moveTo>
                    <a:pt x="401687" y="-120"/>
                  </a:moveTo>
                  <a:lnTo>
                    <a:pt x="28948" y="-120"/>
                  </a:lnTo>
                  <a:cubicBezTo>
                    <a:pt x="16272" y="47363"/>
                    <a:pt x="6581" y="95589"/>
                    <a:pt x="-66" y="144277"/>
                  </a:cubicBezTo>
                  <a:lnTo>
                    <a:pt x="402758" y="125629"/>
                  </a:lnTo>
                  <a:cubicBezTo>
                    <a:pt x="402533" y="102079"/>
                    <a:pt x="402138" y="55036"/>
                    <a:pt x="401687" y="-120"/>
                  </a:cubicBezTo>
                  <a:close/>
                </a:path>
              </a:pathLst>
            </a:custGeom>
            <a:solidFill>
              <a:srgbClr val="F2B602"/>
            </a:solidFill>
            <a:ln w="5633" cap="flat">
              <a:noFill/>
              <a:prstDash val="solid"/>
              <a:miter/>
            </a:ln>
          </p:spPr>
          <p:txBody>
            <a:bodyPr rtlCol="0" anchor="ctr"/>
            <a:lstStyle/>
            <a:p>
              <a:endParaRPr lang="fr-FR"/>
            </a:p>
          </p:txBody>
        </p:sp>
        <p:sp>
          <p:nvSpPr>
            <p:cNvPr id="579" name="Graphique 2">
              <a:extLst>
                <a:ext uri="{FF2B5EF4-FFF2-40B4-BE49-F238E27FC236}">
                  <a16:creationId xmlns:a16="http://schemas.microsoft.com/office/drawing/2014/main" id="{FB8754BC-0738-476F-A33A-EDB5FA2A5ACF}"/>
                </a:ext>
              </a:extLst>
            </p:cNvPr>
            <p:cNvSpPr/>
            <p:nvPr/>
          </p:nvSpPr>
          <p:spPr>
            <a:xfrm>
              <a:off x="7075114" y="5570942"/>
              <a:ext cx="1495745" cy="217293"/>
            </a:xfrm>
            <a:custGeom>
              <a:avLst/>
              <a:gdLst>
                <a:gd name="connsiteX0" fmla="*/ -66 w 1495745"/>
                <a:gd name="connsiteY0" fmla="*/ 199940 h 217293"/>
                <a:gd name="connsiteX1" fmla="*/ 580564 w 1495745"/>
                <a:gd name="connsiteY1" fmla="*/ 148164 h 217293"/>
                <a:gd name="connsiteX2" fmla="*/ 1495680 w 1495745"/>
                <a:gd name="connsiteY2" fmla="*/ 112051 h 217293"/>
                <a:gd name="connsiteX3" fmla="*/ 1487623 w 1495745"/>
                <a:gd name="connsiteY3" fmla="*/ -120 h 217293"/>
                <a:gd name="connsiteX4" fmla="*/ 542197 w 1495745"/>
                <a:gd name="connsiteY4" fmla="*/ 19430 h 217293"/>
                <a:gd name="connsiteX5" fmla="*/ 152669 w 1495745"/>
                <a:gd name="connsiteY5" fmla="*/ 78191 h 217293"/>
                <a:gd name="connsiteX6" fmla="*/ -66 w 1495745"/>
                <a:gd name="connsiteY6" fmla="*/ 132615 h 217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5745" h="217293">
                  <a:moveTo>
                    <a:pt x="-66" y="199940"/>
                  </a:moveTo>
                  <a:cubicBezTo>
                    <a:pt x="116837" y="210306"/>
                    <a:pt x="414758" y="215489"/>
                    <a:pt x="580564" y="148164"/>
                  </a:cubicBezTo>
                  <a:cubicBezTo>
                    <a:pt x="694538" y="194757"/>
                    <a:pt x="1175167" y="293576"/>
                    <a:pt x="1495680" y="112051"/>
                  </a:cubicBezTo>
                  <a:lnTo>
                    <a:pt x="1487623" y="-120"/>
                  </a:lnTo>
                  <a:lnTo>
                    <a:pt x="542197" y="19430"/>
                  </a:lnTo>
                  <a:lnTo>
                    <a:pt x="152669" y="78191"/>
                  </a:lnTo>
                  <a:lnTo>
                    <a:pt x="-66" y="132615"/>
                  </a:lnTo>
                  <a:close/>
                </a:path>
              </a:pathLst>
            </a:custGeom>
            <a:solidFill>
              <a:srgbClr val="190501">
                <a:alpha val="9000"/>
              </a:srgbClr>
            </a:solidFill>
            <a:ln w="5633" cap="flat">
              <a:noFill/>
              <a:prstDash val="solid"/>
              <a:miter/>
            </a:ln>
          </p:spPr>
          <p:txBody>
            <a:bodyPr rtlCol="0" anchor="ctr"/>
            <a:lstStyle/>
            <a:p>
              <a:endParaRPr lang="fr-FR"/>
            </a:p>
          </p:txBody>
        </p:sp>
        <p:sp>
          <p:nvSpPr>
            <p:cNvPr id="580" name="Graphique 2">
              <a:extLst>
                <a:ext uri="{FF2B5EF4-FFF2-40B4-BE49-F238E27FC236}">
                  <a16:creationId xmlns:a16="http://schemas.microsoft.com/office/drawing/2014/main" id="{FB8754BC-0738-476F-A33A-EDB5FA2A5ACF}"/>
                </a:ext>
              </a:extLst>
            </p:cNvPr>
            <p:cNvSpPr/>
            <p:nvPr/>
          </p:nvSpPr>
          <p:spPr>
            <a:xfrm>
              <a:off x="6684234" y="5362606"/>
              <a:ext cx="1308977" cy="373674"/>
            </a:xfrm>
            <a:custGeom>
              <a:avLst/>
              <a:gdLst>
                <a:gd name="connsiteX0" fmla="*/ 1251280 w 1308977"/>
                <a:gd name="connsiteY0" fmla="*/ 55255 h 373674"/>
                <a:gd name="connsiteX1" fmla="*/ 987895 w 1308977"/>
                <a:gd name="connsiteY1" fmla="*/ 14635 h 373674"/>
                <a:gd name="connsiteX2" fmla="*/ 408674 w 1308977"/>
                <a:gd name="connsiteY2" fmla="*/ 14635 h 373674"/>
                <a:gd name="connsiteX3" fmla="*/ 408674 w 1308977"/>
                <a:gd name="connsiteY3" fmla="*/ 1226 h 373674"/>
                <a:gd name="connsiteX4" fmla="*/ 5849 w 1308977"/>
                <a:gd name="connsiteY4" fmla="*/ 19874 h 373674"/>
                <a:gd name="connsiteX5" fmla="*/ 108217 w 1308977"/>
                <a:gd name="connsiteY5" fmla="*/ 320668 h 373674"/>
                <a:gd name="connsiteX6" fmla="*/ 1308521 w 1308977"/>
                <a:gd name="connsiteY6" fmla="*/ 228441 h 373674"/>
                <a:gd name="connsiteX7" fmla="*/ 1251280 w 1308977"/>
                <a:gd name="connsiteY7" fmla="*/ 55255 h 3736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08977" h="373674">
                  <a:moveTo>
                    <a:pt x="1251280" y="55255"/>
                  </a:moveTo>
                  <a:cubicBezTo>
                    <a:pt x="1185138" y="6128"/>
                    <a:pt x="1111222" y="-17591"/>
                    <a:pt x="987895" y="14635"/>
                  </a:cubicBezTo>
                  <a:cubicBezTo>
                    <a:pt x="864569" y="46861"/>
                    <a:pt x="408899" y="52551"/>
                    <a:pt x="408674" y="14635"/>
                  </a:cubicBezTo>
                  <a:cubicBezTo>
                    <a:pt x="408674" y="11987"/>
                    <a:pt x="408674" y="7367"/>
                    <a:pt x="408674" y="1226"/>
                  </a:cubicBezTo>
                  <a:lnTo>
                    <a:pt x="5849" y="19874"/>
                  </a:lnTo>
                  <a:cubicBezTo>
                    <a:pt x="-12236" y="159426"/>
                    <a:pt x="8215" y="275259"/>
                    <a:pt x="108217" y="320668"/>
                  </a:cubicBezTo>
                  <a:cubicBezTo>
                    <a:pt x="340052" y="425797"/>
                    <a:pt x="913133" y="363374"/>
                    <a:pt x="1308521" y="228441"/>
                  </a:cubicBezTo>
                  <a:cubicBezTo>
                    <a:pt x="1308465" y="228441"/>
                    <a:pt x="1317535" y="104439"/>
                    <a:pt x="1251280" y="55255"/>
                  </a:cubicBezTo>
                  <a:close/>
                </a:path>
              </a:pathLst>
            </a:custGeom>
            <a:solidFill>
              <a:srgbClr val="1760BF"/>
            </a:solidFill>
            <a:ln w="5633" cap="flat">
              <a:noFill/>
              <a:prstDash val="solid"/>
              <a:miter/>
            </a:ln>
          </p:spPr>
          <p:txBody>
            <a:bodyPr rtlCol="0" anchor="ctr"/>
            <a:lstStyle/>
            <a:p>
              <a:endParaRPr lang="fr-FR"/>
            </a:p>
          </p:txBody>
        </p:sp>
        <p:sp>
          <p:nvSpPr>
            <p:cNvPr id="581" name="Graphique 2">
              <a:extLst>
                <a:ext uri="{FF2B5EF4-FFF2-40B4-BE49-F238E27FC236}">
                  <a16:creationId xmlns:a16="http://schemas.microsoft.com/office/drawing/2014/main" id="{FB8754BC-0738-476F-A33A-EDB5FA2A5ACF}"/>
                </a:ext>
              </a:extLst>
            </p:cNvPr>
            <p:cNvSpPr/>
            <p:nvPr/>
          </p:nvSpPr>
          <p:spPr>
            <a:xfrm>
              <a:off x="7244864" y="5403897"/>
              <a:ext cx="495107" cy="279103"/>
            </a:xfrm>
            <a:custGeom>
              <a:avLst/>
              <a:gdLst>
                <a:gd name="connsiteX0" fmla="*/ -66 w 495107"/>
                <a:gd name="connsiteY0" fmla="*/ 5514 h 279103"/>
                <a:gd name="connsiteX1" fmla="*/ 396786 w 495107"/>
                <a:gd name="connsiteY1" fmla="*/ 278984 h 279103"/>
                <a:gd name="connsiteX2" fmla="*/ 495041 w 495107"/>
                <a:gd name="connsiteY2" fmla="*/ 258139 h 279103"/>
                <a:gd name="connsiteX3" fmla="*/ 53287 w 495107"/>
                <a:gd name="connsiteY3" fmla="*/ -120 h 279103"/>
              </a:gdLst>
              <a:ahLst/>
              <a:cxnLst>
                <a:cxn ang="0">
                  <a:pos x="connsiteX0" y="connsiteY0"/>
                </a:cxn>
                <a:cxn ang="0">
                  <a:pos x="connsiteX1" y="connsiteY1"/>
                </a:cxn>
                <a:cxn ang="0">
                  <a:pos x="connsiteX2" y="connsiteY2"/>
                </a:cxn>
                <a:cxn ang="0">
                  <a:pos x="connsiteX3" y="connsiteY3"/>
                </a:cxn>
              </a:cxnLst>
              <a:rect l="l" t="t" r="r" b="b"/>
              <a:pathLst>
                <a:path w="495107" h="279103">
                  <a:moveTo>
                    <a:pt x="-66" y="5514"/>
                  </a:moveTo>
                  <a:cubicBezTo>
                    <a:pt x="6694" y="76727"/>
                    <a:pt x="7202" y="227377"/>
                    <a:pt x="396786" y="278984"/>
                  </a:cubicBezTo>
                  <a:lnTo>
                    <a:pt x="495041" y="258139"/>
                  </a:lnTo>
                  <a:lnTo>
                    <a:pt x="53287" y="-120"/>
                  </a:lnTo>
                  <a:close/>
                </a:path>
              </a:pathLst>
            </a:custGeom>
            <a:solidFill>
              <a:srgbClr val="190501">
                <a:alpha val="5000"/>
              </a:srgbClr>
            </a:solidFill>
            <a:ln w="5633" cap="flat">
              <a:noFill/>
              <a:prstDash val="solid"/>
              <a:miter/>
            </a:ln>
          </p:spPr>
          <p:txBody>
            <a:bodyPr rtlCol="0" anchor="ctr"/>
            <a:lstStyle/>
            <a:p>
              <a:endParaRPr lang="fr-FR"/>
            </a:p>
          </p:txBody>
        </p:sp>
        <p:sp>
          <p:nvSpPr>
            <p:cNvPr id="582" name="Graphique 2">
              <a:extLst>
                <a:ext uri="{FF2B5EF4-FFF2-40B4-BE49-F238E27FC236}">
                  <a16:creationId xmlns:a16="http://schemas.microsoft.com/office/drawing/2014/main" id="{FB8754BC-0738-476F-A33A-EDB5FA2A5ACF}"/>
                </a:ext>
              </a:extLst>
            </p:cNvPr>
            <p:cNvSpPr/>
            <p:nvPr/>
          </p:nvSpPr>
          <p:spPr>
            <a:xfrm>
              <a:off x="8415645" y="5149300"/>
              <a:ext cx="288737" cy="118199"/>
            </a:xfrm>
            <a:custGeom>
              <a:avLst/>
              <a:gdLst>
                <a:gd name="connsiteX0" fmla="*/ -66 w 288737"/>
                <a:gd name="connsiteY0" fmla="*/ 43543 h 118199"/>
                <a:gd name="connsiteX1" fmla="*/ 287263 w 288737"/>
                <a:gd name="connsiteY1" fmla="*/ 118079 h 118199"/>
                <a:gd name="connsiteX2" fmla="*/ 288671 w 288737"/>
                <a:gd name="connsiteY2" fmla="*/ 73459 h 118199"/>
                <a:gd name="connsiteX3" fmla="*/ 4610 w 288737"/>
                <a:gd name="connsiteY3" fmla="*/ -120 h 118199"/>
                <a:gd name="connsiteX4" fmla="*/ -66 w 288737"/>
                <a:gd name="connsiteY4" fmla="*/ 43543 h 1181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8737" h="118199">
                  <a:moveTo>
                    <a:pt x="-66" y="43543"/>
                  </a:moveTo>
                  <a:cubicBezTo>
                    <a:pt x="73907" y="72896"/>
                    <a:pt x="195149" y="103488"/>
                    <a:pt x="287263" y="118079"/>
                  </a:cubicBezTo>
                  <a:cubicBezTo>
                    <a:pt x="287995" y="103279"/>
                    <a:pt x="288447" y="88406"/>
                    <a:pt x="288671" y="73459"/>
                  </a:cubicBezTo>
                  <a:cubicBezTo>
                    <a:pt x="212163" y="57966"/>
                    <a:pt x="101288" y="32726"/>
                    <a:pt x="4610" y="-120"/>
                  </a:cubicBezTo>
                  <a:cubicBezTo>
                    <a:pt x="3878" y="14511"/>
                    <a:pt x="2357" y="29092"/>
                    <a:pt x="-66" y="43543"/>
                  </a:cubicBezTo>
                  <a:close/>
                </a:path>
              </a:pathLst>
            </a:custGeom>
            <a:solidFill>
              <a:srgbClr val="1760BF"/>
            </a:solidFill>
            <a:ln w="5633" cap="flat">
              <a:noFill/>
              <a:prstDash val="solid"/>
              <a:miter/>
            </a:ln>
          </p:spPr>
          <p:txBody>
            <a:bodyPr rtlCol="0" anchor="ctr"/>
            <a:lstStyle/>
            <a:p>
              <a:endParaRPr lang="fr-FR"/>
            </a:p>
          </p:txBody>
        </p:sp>
        <p:sp>
          <p:nvSpPr>
            <p:cNvPr id="583" name="Graphique 2">
              <a:extLst>
                <a:ext uri="{FF2B5EF4-FFF2-40B4-BE49-F238E27FC236}">
                  <a16:creationId xmlns:a16="http://schemas.microsoft.com/office/drawing/2014/main" id="{FB8754BC-0738-476F-A33A-EDB5FA2A5ACF}"/>
                </a:ext>
              </a:extLst>
            </p:cNvPr>
            <p:cNvSpPr/>
            <p:nvPr/>
          </p:nvSpPr>
          <p:spPr>
            <a:xfrm>
              <a:off x="8385673" y="4957184"/>
              <a:ext cx="10873" cy="14028"/>
            </a:xfrm>
            <a:custGeom>
              <a:avLst/>
              <a:gdLst>
                <a:gd name="connsiteX0" fmla="*/ 8891 w 10873"/>
                <a:gd name="connsiteY0" fmla="*/ -120 h 14028"/>
                <a:gd name="connsiteX1" fmla="*/ -66 w 10873"/>
                <a:gd name="connsiteY1" fmla="*/ 8781 h 14028"/>
                <a:gd name="connsiteX2" fmla="*/ 10808 w 10873"/>
                <a:gd name="connsiteY2" fmla="*/ 13909 h 14028"/>
                <a:gd name="connsiteX3" fmla="*/ 8891 w 10873"/>
                <a:gd name="connsiteY3" fmla="*/ -120 h 14028"/>
              </a:gdLst>
              <a:ahLst/>
              <a:cxnLst>
                <a:cxn ang="0">
                  <a:pos x="connsiteX0" y="connsiteY0"/>
                </a:cxn>
                <a:cxn ang="0">
                  <a:pos x="connsiteX1" y="connsiteY1"/>
                </a:cxn>
                <a:cxn ang="0">
                  <a:pos x="connsiteX2" y="connsiteY2"/>
                </a:cxn>
                <a:cxn ang="0">
                  <a:pos x="connsiteX3" y="connsiteY3"/>
                </a:cxn>
              </a:cxnLst>
              <a:rect l="l" t="t" r="r" b="b"/>
              <a:pathLst>
                <a:path w="10873" h="14028">
                  <a:moveTo>
                    <a:pt x="8891" y="-120"/>
                  </a:moveTo>
                  <a:lnTo>
                    <a:pt x="-66" y="8781"/>
                  </a:lnTo>
                  <a:cubicBezTo>
                    <a:pt x="3370" y="10472"/>
                    <a:pt x="6976" y="12218"/>
                    <a:pt x="10808" y="13909"/>
                  </a:cubicBezTo>
                  <a:cubicBezTo>
                    <a:pt x="10469" y="9232"/>
                    <a:pt x="9511" y="4556"/>
                    <a:pt x="8891" y="-120"/>
                  </a:cubicBezTo>
                  <a:close/>
                </a:path>
              </a:pathLst>
            </a:custGeom>
            <a:solidFill>
              <a:srgbClr val="1760BF"/>
            </a:solidFill>
            <a:ln w="5633" cap="flat">
              <a:noFill/>
              <a:prstDash val="solid"/>
              <a:miter/>
            </a:ln>
          </p:spPr>
          <p:txBody>
            <a:bodyPr rtlCol="0" anchor="ctr"/>
            <a:lstStyle/>
            <a:p>
              <a:endParaRPr lang="fr-FR"/>
            </a:p>
          </p:txBody>
        </p:sp>
        <p:sp>
          <p:nvSpPr>
            <p:cNvPr id="584" name="Graphique 2">
              <a:extLst>
                <a:ext uri="{FF2B5EF4-FFF2-40B4-BE49-F238E27FC236}">
                  <a16:creationId xmlns:a16="http://schemas.microsoft.com/office/drawing/2014/main" id="{FB8754BC-0738-476F-A33A-EDB5FA2A5ACF}"/>
                </a:ext>
              </a:extLst>
            </p:cNvPr>
            <p:cNvSpPr/>
            <p:nvPr/>
          </p:nvSpPr>
          <p:spPr>
            <a:xfrm>
              <a:off x="8399589" y="4708673"/>
              <a:ext cx="298540" cy="344288"/>
            </a:xfrm>
            <a:custGeom>
              <a:avLst/>
              <a:gdLst>
                <a:gd name="connsiteX0" fmla="*/ 298474 w 298540"/>
                <a:gd name="connsiteY0" fmla="*/ 344168 h 344288"/>
                <a:gd name="connsiteX1" fmla="*/ 243487 w 298540"/>
                <a:gd name="connsiteY1" fmla="*/ -120 h 344288"/>
                <a:gd name="connsiteX2" fmla="*/ -66 w 298540"/>
                <a:gd name="connsiteY2" fmla="*/ 243434 h 344288"/>
                <a:gd name="connsiteX3" fmla="*/ 4498 w 298540"/>
                <a:gd name="connsiteY3" fmla="*/ 265970 h 344288"/>
                <a:gd name="connsiteX4" fmla="*/ 298474 w 298540"/>
                <a:gd name="connsiteY4" fmla="*/ 344168 h 3442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8540" h="344288">
                  <a:moveTo>
                    <a:pt x="298474" y="344168"/>
                  </a:moveTo>
                  <a:cubicBezTo>
                    <a:pt x="288502" y="228228"/>
                    <a:pt x="270136" y="113161"/>
                    <a:pt x="243487" y="-120"/>
                  </a:cubicBezTo>
                  <a:lnTo>
                    <a:pt x="-66" y="243434"/>
                  </a:lnTo>
                  <a:cubicBezTo>
                    <a:pt x="1455" y="250758"/>
                    <a:pt x="3033" y="258195"/>
                    <a:pt x="4498" y="265970"/>
                  </a:cubicBezTo>
                  <a:cubicBezTo>
                    <a:pt x="75428" y="295998"/>
                    <a:pt x="201909" y="328506"/>
                    <a:pt x="298474" y="344168"/>
                  </a:cubicBezTo>
                  <a:close/>
                </a:path>
              </a:pathLst>
            </a:custGeom>
            <a:solidFill>
              <a:srgbClr val="1760BF"/>
            </a:solidFill>
            <a:ln w="5633" cap="flat">
              <a:noFill/>
              <a:prstDash val="solid"/>
              <a:miter/>
            </a:ln>
          </p:spPr>
          <p:txBody>
            <a:bodyPr rtlCol="0" anchor="ctr"/>
            <a:lstStyle/>
            <a:p>
              <a:endParaRPr lang="fr-FR"/>
            </a:p>
          </p:txBody>
        </p:sp>
        <p:sp>
          <p:nvSpPr>
            <p:cNvPr id="585" name="Graphique 2">
              <a:extLst>
                <a:ext uri="{FF2B5EF4-FFF2-40B4-BE49-F238E27FC236}">
                  <a16:creationId xmlns:a16="http://schemas.microsoft.com/office/drawing/2014/main" id="{FB8754BC-0738-476F-A33A-EDB5FA2A5ACF}"/>
                </a:ext>
              </a:extLst>
            </p:cNvPr>
            <p:cNvSpPr/>
            <p:nvPr/>
          </p:nvSpPr>
          <p:spPr>
            <a:xfrm>
              <a:off x="7276695" y="5307839"/>
              <a:ext cx="1404645" cy="449577"/>
            </a:xfrm>
            <a:custGeom>
              <a:avLst/>
              <a:gdLst>
                <a:gd name="connsiteX0" fmla="*/ 1059221 w 1404645"/>
                <a:gd name="connsiteY0" fmla="*/ 23205 h 449577"/>
                <a:gd name="connsiteX1" fmla="*/ 1045981 w 1404645"/>
                <a:gd name="connsiteY1" fmla="*/ 29853 h 449577"/>
                <a:gd name="connsiteX2" fmla="*/ 1035896 w 1404645"/>
                <a:gd name="connsiteY2" fmla="*/ 32162 h 449577"/>
                <a:gd name="connsiteX3" fmla="*/ 1027389 w 1404645"/>
                <a:gd name="connsiteY3" fmla="*/ 28557 h 449577"/>
                <a:gd name="connsiteX4" fmla="*/ 1038657 w 1404645"/>
                <a:gd name="connsiteY4" fmla="*/ 12725 h 449577"/>
                <a:gd name="connsiteX5" fmla="*/ 1014375 w 1404645"/>
                <a:gd name="connsiteY5" fmla="*/ -120 h 449577"/>
                <a:gd name="connsiteX6" fmla="*/ 916401 w 1404645"/>
                <a:gd name="connsiteY6" fmla="*/ 110023 h 449577"/>
                <a:gd name="connsiteX7" fmla="*/ 196388 w 1404645"/>
                <a:gd name="connsiteY7" fmla="*/ 24444 h 449577"/>
                <a:gd name="connsiteX8" fmla="*/ -66 w 1404645"/>
                <a:gd name="connsiteY8" fmla="*/ 92502 h 449577"/>
                <a:gd name="connsiteX9" fmla="*/ 278756 w 1404645"/>
                <a:gd name="connsiteY9" fmla="*/ 315379 h 449577"/>
                <a:gd name="connsiteX10" fmla="*/ 1231506 w 1404645"/>
                <a:gd name="connsiteY10" fmla="*/ 375605 h 449577"/>
                <a:gd name="connsiteX11" fmla="*/ 1404579 w 1404645"/>
                <a:gd name="connsiteY11" fmla="*/ 123939 h 449577"/>
                <a:gd name="connsiteX12" fmla="*/ 1059728 w 1404645"/>
                <a:gd name="connsiteY12" fmla="*/ 22528 h 4495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04645" h="449577">
                  <a:moveTo>
                    <a:pt x="1059221" y="23205"/>
                  </a:moveTo>
                  <a:cubicBezTo>
                    <a:pt x="1054939" y="25711"/>
                    <a:pt x="1050545" y="27931"/>
                    <a:pt x="1045981" y="29853"/>
                  </a:cubicBezTo>
                  <a:cubicBezTo>
                    <a:pt x="1042770" y="31086"/>
                    <a:pt x="1039333" y="31864"/>
                    <a:pt x="1035896" y="32162"/>
                  </a:cubicBezTo>
                  <a:cubicBezTo>
                    <a:pt x="1030263" y="32670"/>
                    <a:pt x="1027671" y="31261"/>
                    <a:pt x="1027389" y="28557"/>
                  </a:cubicBezTo>
                  <a:cubicBezTo>
                    <a:pt x="1026994" y="24895"/>
                    <a:pt x="1031164" y="19880"/>
                    <a:pt x="1038657" y="12725"/>
                  </a:cubicBezTo>
                  <a:cubicBezTo>
                    <a:pt x="1030150" y="8517"/>
                    <a:pt x="1022037" y="4235"/>
                    <a:pt x="1014375" y="-120"/>
                  </a:cubicBezTo>
                  <a:cubicBezTo>
                    <a:pt x="1003614" y="67149"/>
                    <a:pt x="972515" y="117009"/>
                    <a:pt x="916401" y="110023"/>
                  </a:cubicBezTo>
                  <a:cubicBezTo>
                    <a:pt x="802314" y="95825"/>
                    <a:pt x="389011" y="-6205"/>
                    <a:pt x="196388" y="24444"/>
                  </a:cubicBezTo>
                  <a:cubicBezTo>
                    <a:pt x="3764" y="55092"/>
                    <a:pt x="-66" y="92502"/>
                    <a:pt x="-66" y="92502"/>
                  </a:cubicBezTo>
                  <a:cubicBezTo>
                    <a:pt x="16047" y="268786"/>
                    <a:pt x="93794" y="227715"/>
                    <a:pt x="278756" y="315379"/>
                  </a:cubicBezTo>
                  <a:cubicBezTo>
                    <a:pt x="463717" y="403042"/>
                    <a:pt x="891330" y="533017"/>
                    <a:pt x="1231506" y="375605"/>
                  </a:cubicBezTo>
                  <a:cubicBezTo>
                    <a:pt x="1325817" y="331999"/>
                    <a:pt x="1377987" y="237575"/>
                    <a:pt x="1404579" y="123939"/>
                  </a:cubicBezTo>
                  <a:cubicBezTo>
                    <a:pt x="1304408" y="102868"/>
                    <a:pt x="1160687" y="67599"/>
                    <a:pt x="1059728" y="22528"/>
                  </a:cubicBezTo>
                  <a:close/>
                </a:path>
              </a:pathLst>
            </a:custGeom>
            <a:solidFill>
              <a:srgbClr val="1760BF"/>
            </a:solidFill>
            <a:ln w="5633" cap="flat">
              <a:noFill/>
              <a:prstDash val="solid"/>
              <a:miter/>
            </a:ln>
          </p:spPr>
          <p:txBody>
            <a:bodyPr rtlCol="0" anchor="ctr"/>
            <a:lstStyle/>
            <a:p>
              <a:endParaRPr lang="fr-FR"/>
            </a:p>
          </p:txBody>
        </p:sp>
        <p:sp>
          <p:nvSpPr>
            <p:cNvPr id="586" name="Graphique 2">
              <a:extLst>
                <a:ext uri="{FF2B5EF4-FFF2-40B4-BE49-F238E27FC236}">
                  <a16:creationId xmlns:a16="http://schemas.microsoft.com/office/drawing/2014/main" id="{FB8754BC-0738-476F-A33A-EDB5FA2A5ACF}"/>
                </a:ext>
              </a:extLst>
            </p:cNvPr>
            <p:cNvSpPr/>
            <p:nvPr/>
          </p:nvSpPr>
          <p:spPr>
            <a:xfrm>
              <a:off x="8336714" y="5192963"/>
              <a:ext cx="366373" cy="239046"/>
            </a:xfrm>
            <a:custGeom>
              <a:avLst/>
              <a:gdLst>
                <a:gd name="connsiteX0" fmla="*/ 78865 w 366373"/>
                <a:gd name="connsiteY0" fmla="*/ -120 h 239046"/>
                <a:gd name="connsiteX1" fmla="*/ 65175 w 366373"/>
                <a:gd name="connsiteY1" fmla="*/ 51825 h 239046"/>
                <a:gd name="connsiteX2" fmla="*/ 38583 w 366373"/>
                <a:gd name="connsiteY2" fmla="*/ 101347 h 239046"/>
                <a:gd name="connsiteX3" fmla="*/ -66 w 366373"/>
                <a:gd name="connsiteY3" fmla="*/ 137516 h 239046"/>
                <a:gd name="connsiteX4" fmla="*/ 344786 w 366373"/>
                <a:gd name="connsiteY4" fmla="*/ 238927 h 239046"/>
                <a:gd name="connsiteX5" fmla="*/ 366307 w 366373"/>
                <a:gd name="connsiteY5" fmla="*/ 74529 h 239046"/>
                <a:gd name="connsiteX6" fmla="*/ 78865 w 366373"/>
                <a:gd name="connsiteY6" fmla="*/ -120 h 239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6373" h="239046">
                  <a:moveTo>
                    <a:pt x="78865" y="-120"/>
                  </a:moveTo>
                  <a:cubicBezTo>
                    <a:pt x="75992" y="17593"/>
                    <a:pt x="71372" y="34991"/>
                    <a:pt x="65175" y="51825"/>
                  </a:cubicBezTo>
                  <a:cubicBezTo>
                    <a:pt x="58639" y="69487"/>
                    <a:pt x="49682" y="86158"/>
                    <a:pt x="38583" y="101347"/>
                  </a:cubicBezTo>
                  <a:cubicBezTo>
                    <a:pt x="27709" y="115403"/>
                    <a:pt x="14695" y="127618"/>
                    <a:pt x="-66" y="137516"/>
                  </a:cubicBezTo>
                  <a:cubicBezTo>
                    <a:pt x="100894" y="182588"/>
                    <a:pt x="244615" y="217743"/>
                    <a:pt x="344786" y="238927"/>
                  </a:cubicBezTo>
                  <a:cubicBezTo>
                    <a:pt x="356786" y="184870"/>
                    <a:pt x="363997" y="129854"/>
                    <a:pt x="366307" y="74529"/>
                  </a:cubicBezTo>
                  <a:cubicBezTo>
                    <a:pt x="274080" y="59825"/>
                    <a:pt x="152838" y="29233"/>
                    <a:pt x="78865" y="-120"/>
                  </a:cubicBezTo>
                  <a:close/>
                </a:path>
              </a:pathLst>
            </a:custGeom>
            <a:solidFill>
              <a:srgbClr val="F2B602"/>
            </a:solidFill>
            <a:ln w="5633" cap="flat">
              <a:noFill/>
              <a:prstDash val="solid"/>
              <a:miter/>
            </a:ln>
          </p:spPr>
          <p:txBody>
            <a:bodyPr rtlCol="0" anchor="ctr"/>
            <a:lstStyle/>
            <a:p>
              <a:endParaRPr lang="fr-FR"/>
            </a:p>
          </p:txBody>
        </p:sp>
        <p:sp>
          <p:nvSpPr>
            <p:cNvPr id="587" name="Graphique 2">
              <a:extLst>
                <a:ext uri="{FF2B5EF4-FFF2-40B4-BE49-F238E27FC236}">
                  <a16:creationId xmlns:a16="http://schemas.microsoft.com/office/drawing/2014/main" id="{FB8754BC-0738-476F-A33A-EDB5FA2A5ACF}"/>
                </a:ext>
              </a:extLst>
            </p:cNvPr>
            <p:cNvSpPr/>
            <p:nvPr/>
          </p:nvSpPr>
          <p:spPr>
            <a:xfrm>
              <a:off x="8404153" y="4974537"/>
              <a:ext cx="300518" cy="248342"/>
            </a:xfrm>
            <a:custGeom>
              <a:avLst/>
              <a:gdLst>
                <a:gd name="connsiteX0" fmla="*/ 16892 w 300518"/>
                <a:gd name="connsiteY0" fmla="*/ 157742 h 248342"/>
                <a:gd name="connsiteX1" fmla="*/ 16216 w 300518"/>
                <a:gd name="connsiteY1" fmla="*/ 174644 h 248342"/>
                <a:gd name="connsiteX2" fmla="*/ 300277 w 300518"/>
                <a:gd name="connsiteY2" fmla="*/ 248223 h 248342"/>
                <a:gd name="connsiteX3" fmla="*/ 293911 w 300518"/>
                <a:gd name="connsiteY3" fmla="*/ 78304 h 248342"/>
                <a:gd name="connsiteX4" fmla="*/ -66 w 300518"/>
                <a:gd name="connsiteY4" fmla="*/ -120 h 248342"/>
                <a:gd name="connsiteX5" fmla="*/ 16892 w 300518"/>
                <a:gd name="connsiteY5" fmla="*/ 157742 h 248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0518" h="248342">
                  <a:moveTo>
                    <a:pt x="16892" y="157742"/>
                  </a:moveTo>
                  <a:cubicBezTo>
                    <a:pt x="16892" y="163376"/>
                    <a:pt x="16497" y="169010"/>
                    <a:pt x="16216" y="174644"/>
                  </a:cubicBezTo>
                  <a:cubicBezTo>
                    <a:pt x="112893" y="207490"/>
                    <a:pt x="223769" y="232730"/>
                    <a:pt x="300277" y="248223"/>
                  </a:cubicBezTo>
                  <a:cubicBezTo>
                    <a:pt x="301179" y="190813"/>
                    <a:pt x="298531" y="133179"/>
                    <a:pt x="293911" y="78304"/>
                  </a:cubicBezTo>
                  <a:cubicBezTo>
                    <a:pt x="197345" y="62642"/>
                    <a:pt x="71034" y="30134"/>
                    <a:pt x="-66" y="-120"/>
                  </a:cubicBezTo>
                  <a:cubicBezTo>
                    <a:pt x="10863" y="51802"/>
                    <a:pt x="16554" y="104688"/>
                    <a:pt x="16892" y="157742"/>
                  </a:cubicBezTo>
                  <a:close/>
                </a:path>
              </a:pathLst>
            </a:custGeom>
            <a:solidFill>
              <a:srgbClr val="F2B602"/>
            </a:solidFill>
            <a:ln w="5633" cap="flat">
              <a:noFill/>
              <a:prstDash val="solid"/>
              <a:miter/>
            </a:ln>
          </p:spPr>
          <p:txBody>
            <a:bodyPr rtlCol="0" anchor="ctr"/>
            <a:lstStyle/>
            <a:p>
              <a:endParaRPr lang="fr-FR"/>
            </a:p>
          </p:txBody>
        </p:sp>
        <p:sp>
          <p:nvSpPr>
            <p:cNvPr id="588" name="Graphique 2">
              <a:extLst>
                <a:ext uri="{FF2B5EF4-FFF2-40B4-BE49-F238E27FC236}">
                  <a16:creationId xmlns:a16="http://schemas.microsoft.com/office/drawing/2014/main" id="{FB8754BC-0738-476F-A33A-EDB5FA2A5ACF}"/>
                </a:ext>
              </a:extLst>
            </p:cNvPr>
            <p:cNvSpPr/>
            <p:nvPr/>
          </p:nvSpPr>
          <p:spPr>
            <a:xfrm>
              <a:off x="8304541" y="4910852"/>
              <a:ext cx="117020" cy="429145"/>
            </a:xfrm>
            <a:custGeom>
              <a:avLst/>
              <a:gdLst>
                <a:gd name="connsiteX0" fmla="*/ 99546 w 117020"/>
                <a:gd name="connsiteY0" fmla="*/ 63565 h 429145"/>
                <a:gd name="connsiteX1" fmla="*/ 94982 w 117020"/>
                <a:gd name="connsiteY1" fmla="*/ 41029 h 429145"/>
                <a:gd name="connsiteX2" fmla="*/ 87038 w 117020"/>
                <a:gd name="connsiteY2" fmla="*/ 5592 h 429145"/>
                <a:gd name="connsiteX3" fmla="*/ 83827 w 117020"/>
                <a:gd name="connsiteY3" fmla="*/ 6268 h 429145"/>
                <a:gd name="connsiteX4" fmla="*/ 90024 w 117020"/>
                <a:gd name="connsiteY4" fmla="*/ 45987 h 429145"/>
                <a:gd name="connsiteX5" fmla="*/ 91940 w 117020"/>
                <a:gd name="connsiteY5" fmla="*/ 60015 h 429145"/>
                <a:gd name="connsiteX6" fmla="*/ 97574 w 117020"/>
                <a:gd name="connsiteY6" fmla="*/ 214216 h 429145"/>
                <a:gd name="connsiteX7" fmla="*/ 95996 w 117020"/>
                <a:gd name="connsiteY7" fmla="*/ 231117 h 429145"/>
                <a:gd name="connsiteX8" fmla="*/ 89799 w 117020"/>
                <a:gd name="connsiteY8" fmla="*/ 272695 h 429145"/>
                <a:gd name="connsiteX9" fmla="*/ 78531 w 117020"/>
                <a:gd name="connsiteY9" fmla="*/ 314837 h 429145"/>
                <a:gd name="connsiteX10" fmla="*/ 26418 w 117020"/>
                <a:gd name="connsiteY10" fmla="*/ 396191 h 429145"/>
                <a:gd name="connsiteX11" fmla="*/ 11262 w 117020"/>
                <a:gd name="connsiteY11" fmla="*/ 409487 h 429145"/>
                <a:gd name="connsiteX12" fmla="*/ -6 w 117020"/>
                <a:gd name="connsiteY12" fmla="*/ 425318 h 429145"/>
                <a:gd name="connsiteX13" fmla="*/ 8502 w 117020"/>
                <a:gd name="connsiteY13" fmla="*/ 428924 h 429145"/>
                <a:gd name="connsiteX14" fmla="*/ 18586 w 117020"/>
                <a:gd name="connsiteY14" fmla="*/ 426614 h 429145"/>
                <a:gd name="connsiteX15" fmla="*/ 31826 w 117020"/>
                <a:gd name="connsiteY15" fmla="*/ 419966 h 429145"/>
                <a:gd name="connsiteX16" fmla="*/ 32558 w 117020"/>
                <a:gd name="connsiteY16" fmla="*/ 419402 h 429145"/>
                <a:gd name="connsiteX17" fmla="*/ 71207 w 117020"/>
                <a:gd name="connsiteY17" fmla="*/ 383233 h 429145"/>
                <a:gd name="connsiteX18" fmla="*/ 97799 w 117020"/>
                <a:gd name="connsiteY18" fmla="*/ 333710 h 429145"/>
                <a:gd name="connsiteX19" fmla="*/ 111489 w 117020"/>
                <a:gd name="connsiteY19" fmla="*/ 281766 h 429145"/>
                <a:gd name="connsiteX20" fmla="*/ 116278 w 117020"/>
                <a:gd name="connsiteY20" fmla="*/ 238103 h 429145"/>
                <a:gd name="connsiteX21" fmla="*/ 116954 w 117020"/>
                <a:gd name="connsiteY21" fmla="*/ 221202 h 429145"/>
                <a:gd name="connsiteX22" fmla="*/ 99546 w 117020"/>
                <a:gd name="connsiteY22" fmla="*/ 63565 h 429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17020" h="429145">
                  <a:moveTo>
                    <a:pt x="99546" y="63565"/>
                  </a:moveTo>
                  <a:cubicBezTo>
                    <a:pt x="98081" y="56015"/>
                    <a:pt x="96503" y="48579"/>
                    <a:pt x="94982" y="41029"/>
                  </a:cubicBezTo>
                  <a:cubicBezTo>
                    <a:pt x="92390" y="28973"/>
                    <a:pt x="89686" y="17141"/>
                    <a:pt x="87038" y="5592"/>
                  </a:cubicBezTo>
                  <a:cubicBezTo>
                    <a:pt x="85292" y="-2352"/>
                    <a:pt x="82531" y="-1901"/>
                    <a:pt x="83827" y="6268"/>
                  </a:cubicBezTo>
                  <a:cubicBezTo>
                    <a:pt x="86137" y="19395"/>
                    <a:pt x="88165" y="32635"/>
                    <a:pt x="90024" y="45987"/>
                  </a:cubicBezTo>
                  <a:cubicBezTo>
                    <a:pt x="90644" y="50663"/>
                    <a:pt x="91320" y="55339"/>
                    <a:pt x="91940" y="60015"/>
                  </a:cubicBezTo>
                  <a:cubicBezTo>
                    <a:pt x="98813" y="111115"/>
                    <a:pt x="100672" y="162755"/>
                    <a:pt x="97574" y="214216"/>
                  </a:cubicBezTo>
                  <a:cubicBezTo>
                    <a:pt x="97123" y="219849"/>
                    <a:pt x="96616" y="225483"/>
                    <a:pt x="95996" y="231117"/>
                  </a:cubicBezTo>
                  <a:cubicBezTo>
                    <a:pt x="94531" y="245146"/>
                    <a:pt x="92560" y="259005"/>
                    <a:pt x="89799" y="272695"/>
                  </a:cubicBezTo>
                  <a:cubicBezTo>
                    <a:pt x="87038" y="286989"/>
                    <a:pt x="83264" y="301068"/>
                    <a:pt x="78531" y="314837"/>
                  </a:cubicBezTo>
                  <a:cubicBezTo>
                    <a:pt x="68390" y="345964"/>
                    <a:pt x="50474" y="373970"/>
                    <a:pt x="26418" y="396191"/>
                  </a:cubicBezTo>
                  <a:cubicBezTo>
                    <a:pt x="20445" y="401374"/>
                    <a:pt x="15150" y="405712"/>
                    <a:pt x="11262" y="409487"/>
                  </a:cubicBezTo>
                  <a:cubicBezTo>
                    <a:pt x="3544" y="416642"/>
                    <a:pt x="-625" y="421656"/>
                    <a:pt x="-6" y="425318"/>
                  </a:cubicBezTo>
                  <a:cubicBezTo>
                    <a:pt x="-6" y="428022"/>
                    <a:pt x="3093" y="429430"/>
                    <a:pt x="8502" y="428924"/>
                  </a:cubicBezTo>
                  <a:cubicBezTo>
                    <a:pt x="11938" y="428625"/>
                    <a:pt x="15375" y="427847"/>
                    <a:pt x="18586" y="426614"/>
                  </a:cubicBezTo>
                  <a:cubicBezTo>
                    <a:pt x="23150" y="424692"/>
                    <a:pt x="27544" y="422473"/>
                    <a:pt x="31826" y="419966"/>
                  </a:cubicBezTo>
                  <a:lnTo>
                    <a:pt x="32558" y="419402"/>
                  </a:lnTo>
                  <a:cubicBezTo>
                    <a:pt x="47319" y="409503"/>
                    <a:pt x="60333" y="397289"/>
                    <a:pt x="71207" y="383233"/>
                  </a:cubicBezTo>
                  <a:cubicBezTo>
                    <a:pt x="82306" y="368043"/>
                    <a:pt x="91263" y="351373"/>
                    <a:pt x="97799" y="333710"/>
                  </a:cubicBezTo>
                  <a:cubicBezTo>
                    <a:pt x="103996" y="316876"/>
                    <a:pt x="108616" y="299479"/>
                    <a:pt x="111489" y="281766"/>
                  </a:cubicBezTo>
                  <a:cubicBezTo>
                    <a:pt x="113912" y="267315"/>
                    <a:pt x="115546" y="252740"/>
                    <a:pt x="116278" y="238103"/>
                  </a:cubicBezTo>
                  <a:cubicBezTo>
                    <a:pt x="116278" y="232469"/>
                    <a:pt x="116841" y="226835"/>
                    <a:pt x="116954" y="221202"/>
                  </a:cubicBezTo>
                  <a:cubicBezTo>
                    <a:pt x="116447" y="168209"/>
                    <a:pt x="110588" y="115397"/>
                    <a:pt x="99546" y="63565"/>
                  </a:cubicBezTo>
                  <a:close/>
                </a:path>
              </a:pathLst>
            </a:custGeom>
            <a:solidFill>
              <a:srgbClr val="333E68"/>
            </a:solidFill>
            <a:ln w="5633" cap="flat">
              <a:noFill/>
              <a:prstDash val="solid"/>
              <a:miter/>
            </a:ln>
          </p:spPr>
          <p:txBody>
            <a:bodyPr rtlCol="0" anchor="ctr"/>
            <a:lstStyle/>
            <a:p>
              <a:endParaRPr lang="fr-FR"/>
            </a:p>
          </p:txBody>
        </p:sp>
        <p:sp>
          <p:nvSpPr>
            <p:cNvPr id="589" name="Graphique 2">
              <a:extLst>
                <a:ext uri="{FF2B5EF4-FFF2-40B4-BE49-F238E27FC236}">
                  <a16:creationId xmlns:a16="http://schemas.microsoft.com/office/drawing/2014/main" id="{FB8754BC-0738-476F-A33A-EDB5FA2A5ACF}"/>
                </a:ext>
              </a:extLst>
            </p:cNvPr>
            <p:cNvSpPr/>
            <p:nvPr/>
          </p:nvSpPr>
          <p:spPr>
            <a:xfrm>
              <a:off x="7993159" y="5288397"/>
              <a:ext cx="420471" cy="282562"/>
            </a:xfrm>
            <a:custGeom>
              <a:avLst/>
              <a:gdLst>
                <a:gd name="connsiteX0" fmla="*/ -66 w 420471"/>
                <a:gd name="connsiteY0" fmla="*/ 96112 h 282562"/>
                <a:gd name="connsiteX1" fmla="*/ 318362 w 420471"/>
                <a:gd name="connsiteY1" fmla="*/ 36561 h 282562"/>
                <a:gd name="connsiteX2" fmla="*/ 372899 w 420471"/>
                <a:gd name="connsiteY2" fmla="*/ 123042 h 282562"/>
                <a:gd name="connsiteX3" fmla="*/ 416392 w 420471"/>
                <a:gd name="connsiteY3" fmla="*/ 201916 h 282562"/>
                <a:gd name="connsiteX4" fmla="*/ 307207 w 420471"/>
                <a:gd name="connsiteY4" fmla="*/ 149183 h 282562"/>
                <a:gd name="connsiteX5" fmla="*/ 395603 w 420471"/>
                <a:gd name="connsiteY5" fmla="*/ 270143 h 282562"/>
                <a:gd name="connsiteX6" fmla="*/ 260389 w 420471"/>
                <a:gd name="connsiteY6" fmla="*/ 203719 h 282562"/>
                <a:gd name="connsiteX7" fmla="*/ 299038 w 420471"/>
                <a:gd name="connsiteY7" fmla="*/ 280453 h 282562"/>
                <a:gd name="connsiteX8" fmla="*/ 166698 w 420471"/>
                <a:gd name="connsiteY8" fmla="*/ 179719 h 282562"/>
                <a:gd name="connsiteX9" fmla="*/ -66 w 420471"/>
                <a:gd name="connsiteY9" fmla="*/ 96112 h 282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0471" h="282562">
                  <a:moveTo>
                    <a:pt x="-66" y="96112"/>
                  </a:moveTo>
                  <a:cubicBezTo>
                    <a:pt x="33737" y="59717"/>
                    <a:pt x="167881" y="-59666"/>
                    <a:pt x="318362" y="36561"/>
                  </a:cubicBezTo>
                  <a:cubicBezTo>
                    <a:pt x="468844" y="132789"/>
                    <a:pt x="415040" y="146310"/>
                    <a:pt x="372899" y="123042"/>
                  </a:cubicBezTo>
                  <a:cubicBezTo>
                    <a:pt x="352053" y="111774"/>
                    <a:pt x="439830" y="180395"/>
                    <a:pt x="416392" y="201916"/>
                  </a:cubicBezTo>
                  <a:cubicBezTo>
                    <a:pt x="392955" y="223438"/>
                    <a:pt x="307207" y="149183"/>
                    <a:pt x="307207" y="149183"/>
                  </a:cubicBezTo>
                  <a:cubicBezTo>
                    <a:pt x="307207" y="149183"/>
                    <a:pt x="412167" y="251607"/>
                    <a:pt x="395603" y="270143"/>
                  </a:cubicBezTo>
                  <a:cubicBezTo>
                    <a:pt x="379040" y="288679"/>
                    <a:pt x="289911" y="236339"/>
                    <a:pt x="260389" y="203719"/>
                  </a:cubicBezTo>
                  <a:cubicBezTo>
                    <a:pt x="230868" y="171099"/>
                    <a:pt x="321855" y="267382"/>
                    <a:pt x="299038" y="280453"/>
                  </a:cubicBezTo>
                  <a:cubicBezTo>
                    <a:pt x="276221" y="293524"/>
                    <a:pt x="202811" y="240171"/>
                    <a:pt x="166698" y="179719"/>
                  </a:cubicBezTo>
                  <a:cubicBezTo>
                    <a:pt x="130584" y="119267"/>
                    <a:pt x="-66" y="96112"/>
                    <a:pt x="-66" y="96112"/>
                  </a:cubicBezTo>
                  <a:close/>
                </a:path>
              </a:pathLst>
            </a:custGeom>
            <a:solidFill>
              <a:srgbClr val="592F25"/>
            </a:solidFill>
            <a:ln w="5633" cap="flat">
              <a:noFill/>
              <a:prstDash val="solid"/>
              <a:miter/>
            </a:ln>
          </p:spPr>
          <p:txBody>
            <a:bodyPr rtlCol="0" anchor="ctr"/>
            <a:lstStyle/>
            <a:p>
              <a:endParaRPr lang="fr-FR"/>
            </a:p>
          </p:txBody>
        </p:sp>
        <p:sp>
          <p:nvSpPr>
            <p:cNvPr id="578" name="Graphique 2">
              <a:extLst>
                <a:ext uri="{FF2B5EF4-FFF2-40B4-BE49-F238E27FC236}">
                  <a16:creationId xmlns:a16="http://schemas.microsoft.com/office/drawing/2014/main" id="{FB8754BC-0738-476F-A33A-EDB5FA2A5ACF}"/>
                </a:ext>
              </a:extLst>
            </p:cNvPr>
            <p:cNvSpPr/>
            <p:nvPr/>
          </p:nvSpPr>
          <p:spPr>
            <a:xfrm>
              <a:off x="7086032" y="4641977"/>
              <a:ext cx="45026" cy="715819"/>
            </a:xfrm>
            <a:custGeom>
              <a:avLst/>
              <a:gdLst>
                <a:gd name="connsiteX0" fmla="*/ 32453 w 45026"/>
                <a:gd name="connsiteY0" fmla="*/ 37814 h 715819"/>
                <a:gd name="connsiteX1" fmla="*/ 33129 w 45026"/>
                <a:gd name="connsiteY1" fmla="*/ 39279 h 715819"/>
                <a:gd name="connsiteX2" fmla="*/ 33129 w 45026"/>
                <a:gd name="connsiteY2" fmla="*/ 39673 h 715819"/>
                <a:gd name="connsiteX3" fmla="*/ 33129 w 45026"/>
                <a:gd name="connsiteY3" fmla="*/ 40405 h 715819"/>
                <a:gd name="connsiteX4" fmla="*/ 32622 w 45026"/>
                <a:gd name="connsiteY4" fmla="*/ 42772 h 715819"/>
                <a:gd name="connsiteX5" fmla="*/ 30707 w 45026"/>
                <a:gd name="connsiteY5" fmla="*/ 52406 h 715819"/>
                <a:gd name="connsiteX6" fmla="*/ 27158 w 45026"/>
                <a:gd name="connsiteY6" fmla="*/ 71899 h 715819"/>
                <a:gd name="connsiteX7" fmla="*/ 20904 w 45026"/>
                <a:gd name="connsiteY7" fmla="*/ 111843 h 715819"/>
                <a:gd name="connsiteX8" fmla="*/ 11326 w 45026"/>
                <a:gd name="connsiteY8" fmla="*/ 194831 h 715819"/>
                <a:gd name="connsiteX9" fmla="*/ 1186 w 45026"/>
                <a:gd name="connsiteY9" fmla="*/ 368073 h 715819"/>
                <a:gd name="connsiteX10" fmla="*/ 5636 w 45026"/>
                <a:gd name="connsiteY10" fmla="*/ 706108 h 715819"/>
                <a:gd name="connsiteX11" fmla="*/ 7270 w 45026"/>
                <a:gd name="connsiteY11" fmla="*/ 706108 h 715819"/>
                <a:gd name="connsiteX12" fmla="*/ 10481 w 45026"/>
                <a:gd name="connsiteY12" fmla="*/ 378102 h 715819"/>
                <a:gd name="connsiteX13" fmla="*/ 21749 w 45026"/>
                <a:gd name="connsiteY13" fmla="*/ 214043 h 715819"/>
                <a:gd name="connsiteX14" fmla="*/ 42031 w 45026"/>
                <a:gd name="connsiteY14" fmla="*/ 52687 h 715819"/>
                <a:gd name="connsiteX15" fmla="*/ 44960 w 45026"/>
                <a:gd name="connsiteY15" fmla="*/ 36180 h 715819"/>
                <a:gd name="connsiteX16" fmla="*/ 44397 w 45026"/>
                <a:gd name="connsiteY16" fmla="*/ 34884 h 715819"/>
                <a:gd name="connsiteX17" fmla="*/ 43271 w 45026"/>
                <a:gd name="connsiteY17" fmla="*/ 33701 h 715819"/>
                <a:gd name="connsiteX18" fmla="*/ 41073 w 45026"/>
                <a:gd name="connsiteY18" fmla="*/ 31391 h 715819"/>
                <a:gd name="connsiteX19" fmla="*/ 38650 w 45026"/>
                <a:gd name="connsiteY19" fmla="*/ 28856 h 715819"/>
                <a:gd name="connsiteX20" fmla="*/ 34538 w 45026"/>
                <a:gd name="connsiteY20" fmla="*/ 24631 h 715819"/>
                <a:gd name="connsiteX21" fmla="*/ 20622 w 45026"/>
                <a:gd name="connsiteY21" fmla="*/ 11165 h 715819"/>
                <a:gd name="connsiteX22" fmla="*/ 5805 w 45026"/>
                <a:gd name="connsiteY22" fmla="*/ -102 h 715819"/>
                <a:gd name="connsiteX23" fmla="*/ 32453 w 45026"/>
                <a:gd name="connsiteY23" fmla="*/ 37814 h 715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5026" h="715819">
                  <a:moveTo>
                    <a:pt x="32453" y="37814"/>
                  </a:moveTo>
                  <a:cubicBezTo>
                    <a:pt x="32848" y="38434"/>
                    <a:pt x="33524" y="38659"/>
                    <a:pt x="33129" y="39279"/>
                  </a:cubicBezTo>
                  <a:lnTo>
                    <a:pt x="33129" y="39673"/>
                  </a:lnTo>
                  <a:cubicBezTo>
                    <a:pt x="33129" y="39915"/>
                    <a:pt x="33129" y="40163"/>
                    <a:pt x="33129" y="40405"/>
                  </a:cubicBezTo>
                  <a:lnTo>
                    <a:pt x="32622" y="42772"/>
                  </a:lnTo>
                  <a:cubicBezTo>
                    <a:pt x="32003" y="45983"/>
                    <a:pt x="31383" y="49194"/>
                    <a:pt x="30707" y="52406"/>
                  </a:cubicBezTo>
                  <a:cubicBezTo>
                    <a:pt x="29411" y="58828"/>
                    <a:pt x="28284" y="65364"/>
                    <a:pt x="27158" y="71899"/>
                  </a:cubicBezTo>
                  <a:cubicBezTo>
                    <a:pt x="24848" y="85026"/>
                    <a:pt x="22820" y="98322"/>
                    <a:pt x="20904" y="111843"/>
                  </a:cubicBezTo>
                  <a:cubicBezTo>
                    <a:pt x="17073" y="138886"/>
                    <a:pt x="13974" y="166605"/>
                    <a:pt x="11326" y="194831"/>
                  </a:cubicBezTo>
                  <a:cubicBezTo>
                    <a:pt x="6031" y="251170"/>
                    <a:pt x="2932" y="309650"/>
                    <a:pt x="1186" y="368073"/>
                  </a:cubicBezTo>
                  <a:cubicBezTo>
                    <a:pt x="-1913" y="485033"/>
                    <a:pt x="1186" y="602162"/>
                    <a:pt x="5636" y="706108"/>
                  </a:cubicBezTo>
                  <a:cubicBezTo>
                    <a:pt x="6087" y="718840"/>
                    <a:pt x="7552" y="718953"/>
                    <a:pt x="7270" y="706108"/>
                  </a:cubicBezTo>
                  <a:cubicBezTo>
                    <a:pt x="4340" y="597993"/>
                    <a:pt x="5355" y="487907"/>
                    <a:pt x="10481" y="378102"/>
                  </a:cubicBezTo>
                  <a:cubicBezTo>
                    <a:pt x="13242" y="323228"/>
                    <a:pt x="16679" y="268410"/>
                    <a:pt x="21749" y="214043"/>
                  </a:cubicBezTo>
                  <a:cubicBezTo>
                    <a:pt x="26819" y="159675"/>
                    <a:pt x="33017" y="105590"/>
                    <a:pt x="42031" y="52687"/>
                  </a:cubicBezTo>
                  <a:cubicBezTo>
                    <a:pt x="43045" y="47053"/>
                    <a:pt x="44059" y="41420"/>
                    <a:pt x="44960" y="36180"/>
                  </a:cubicBezTo>
                  <a:cubicBezTo>
                    <a:pt x="44960" y="35617"/>
                    <a:pt x="44960" y="35279"/>
                    <a:pt x="44397" y="34884"/>
                  </a:cubicBezTo>
                  <a:lnTo>
                    <a:pt x="43271" y="33701"/>
                  </a:lnTo>
                  <a:lnTo>
                    <a:pt x="41073" y="31391"/>
                  </a:lnTo>
                  <a:lnTo>
                    <a:pt x="38650" y="28856"/>
                  </a:lnTo>
                  <a:lnTo>
                    <a:pt x="34538" y="24631"/>
                  </a:lnTo>
                  <a:cubicBezTo>
                    <a:pt x="28904" y="18997"/>
                    <a:pt x="24566" y="14771"/>
                    <a:pt x="20622" y="11165"/>
                  </a:cubicBezTo>
                  <a:cubicBezTo>
                    <a:pt x="16397" y="6546"/>
                    <a:pt x="11383" y="2726"/>
                    <a:pt x="5805" y="-102"/>
                  </a:cubicBezTo>
                  <a:cubicBezTo>
                    <a:pt x="1749" y="-666"/>
                    <a:pt x="10087" y="12349"/>
                    <a:pt x="32453" y="37814"/>
                  </a:cubicBezTo>
                  <a:close/>
                </a:path>
              </a:pathLst>
            </a:custGeom>
            <a:solidFill>
              <a:srgbClr val="333E68"/>
            </a:solidFill>
            <a:ln w="5633" cap="flat">
              <a:noFill/>
              <a:prstDash val="solid"/>
              <a:miter/>
            </a:ln>
          </p:spPr>
          <p:txBody>
            <a:bodyPr rtlCol="0" anchor="ctr"/>
            <a:lstStyle/>
            <a:p>
              <a:endParaRPr lang="fr-FR"/>
            </a:p>
          </p:txBody>
        </p:sp>
      </p:grpSp>
      <p:sp useBgFill="1">
        <p:nvSpPr>
          <p:cNvPr id="1250" name="CACHE WW">
            <a:extLst>
              <a:ext uri="{FF2B5EF4-FFF2-40B4-BE49-F238E27FC236}">
                <a16:creationId xmlns:a16="http://schemas.microsoft.com/office/drawing/2014/main" id="{F9FCAE6B-8441-452A-ABD4-8C44355AB3D0}"/>
              </a:ext>
            </a:extLst>
          </p:cNvPr>
          <p:cNvSpPr/>
          <p:nvPr/>
        </p:nvSpPr>
        <p:spPr>
          <a:xfrm>
            <a:off x="2913955" y="2315575"/>
            <a:ext cx="3064594" cy="4568601"/>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grpSp>
        <p:nvGrpSpPr>
          <p:cNvPr id="854" name="DUMMY WW">
            <a:extLst>
              <a:ext uri="{FF2B5EF4-FFF2-40B4-BE49-F238E27FC236}">
                <a16:creationId xmlns:a16="http://schemas.microsoft.com/office/drawing/2014/main" id="{A333F593-A0B9-4258-9BDA-15FB94FFEC18}"/>
              </a:ext>
            </a:extLst>
          </p:cNvPr>
          <p:cNvGrpSpPr/>
          <p:nvPr/>
        </p:nvGrpSpPr>
        <p:grpSpPr>
          <a:xfrm>
            <a:off x="3002178" y="2378204"/>
            <a:ext cx="2875021" cy="6579801"/>
            <a:chOff x="3154578" y="2530604"/>
            <a:chExt cx="2875021" cy="6579801"/>
          </a:xfrm>
        </p:grpSpPr>
        <p:sp>
          <p:nvSpPr>
            <p:cNvPr id="618" name="Graphique 2">
              <a:extLst>
                <a:ext uri="{FF2B5EF4-FFF2-40B4-BE49-F238E27FC236}">
                  <a16:creationId xmlns:a16="http://schemas.microsoft.com/office/drawing/2014/main" id="{34623713-1081-4C70-9030-A940D88D76E2}"/>
                </a:ext>
              </a:extLst>
            </p:cNvPr>
            <p:cNvSpPr/>
            <p:nvPr/>
          </p:nvSpPr>
          <p:spPr>
            <a:xfrm>
              <a:off x="3154578" y="2530604"/>
              <a:ext cx="2276171" cy="2275508"/>
            </a:xfrm>
            <a:custGeom>
              <a:avLst/>
              <a:gdLst>
                <a:gd name="connsiteX0" fmla="*/ 1336425 w 2276171"/>
                <a:gd name="connsiteY0" fmla="*/ 74110 h 2275508"/>
                <a:gd name="connsiteX1" fmla="*/ 479170 w 2276171"/>
                <a:gd name="connsiteY1" fmla="*/ 184816 h 2275508"/>
                <a:gd name="connsiteX2" fmla="*/ 166996 w 2276171"/>
                <a:gd name="connsiteY2" fmla="*/ 1385796 h 2275508"/>
                <a:gd name="connsiteX3" fmla="*/ 2317 w 2276171"/>
                <a:gd name="connsiteY3" fmla="*/ 1914143 h 2275508"/>
                <a:gd name="connsiteX4" fmla="*/ 203503 w 2276171"/>
                <a:gd name="connsiteY4" fmla="*/ 2062484 h 2275508"/>
                <a:gd name="connsiteX5" fmla="*/ 130262 w 2276171"/>
                <a:gd name="connsiteY5" fmla="*/ 2072625 h 2275508"/>
                <a:gd name="connsiteX6" fmla="*/ 1906746 w 2276171"/>
                <a:gd name="connsiteY6" fmla="*/ 2006596 h 2275508"/>
                <a:gd name="connsiteX7" fmla="*/ 1831533 w 2276171"/>
                <a:gd name="connsiteY7" fmla="*/ 2019779 h 2275508"/>
                <a:gd name="connsiteX8" fmla="*/ 2276105 w 2276171"/>
                <a:gd name="connsiteY8" fmla="*/ 1617462 h 2275508"/>
                <a:gd name="connsiteX9" fmla="*/ 2105454 w 2276171"/>
                <a:gd name="connsiteY9" fmla="*/ 1353288 h 2275508"/>
                <a:gd name="connsiteX10" fmla="*/ 1336313 w 2276171"/>
                <a:gd name="connsiteY10" fmla="*/ 74391 h 22755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6171" h="2275508">
                  <a:moveTo>
                    <a:pt x="1336425" y="74110"/>
                  </a:moveTo>
                  <a:cubicBezTo>
                    <a:pt x="1246283" y="3967"/>
                    <a:pt x="811233" y="-90401"/>
                    <a:pt x="479170" y="184816"/>
                  </a:cubicBezTo>
                  <a:cubicBezTo>
                    <a:pt x="-62642" y="633894"/>
                    <a:pt x="238096" y="1162242"/>
                    <a:pt x="166996" y="1385796"/>
                  </a:cubicBezTo>
                  <a:cubicBezTo>
                    <a:pt x="95896" y="1609349"/>
                    <a:pt x="-17966" y="1784056"/>
                    <a:pt x="2317" y="1914143"/>
                  </a:cubicBezTo>
                  <a:cubicBezTo>
                    <a:pt x="36852" y="1973074"/>
                    <a:pt x="112065" y="2048230"/>
                    <a:pt x="203503" y="2062484"/>
                  </a:cubicBezTo>
                  <a:cubicBezTo>
                    <a:pt x="203503" y="2062484"/>
                    <a:pt x="166939" y="2082766"/>
                    <a:pt x="130262" y="2072625"/>
                  </a:cubicBezTo>
                  <a:cubicBezTo>
                    <a:pt x="219673" y="2245361"/>
                    <a:pt x="1474400" y="2454660"/>
                    <a:pt x="1906746" y="2006596"/>
                  </a:cubicBezTo>
                  <a:lnTo>
                    <a:pt x="1831533" y="2019779"/>
                  </a:lnTo>
                  <a:cubicBezTo>
                    <a:pt x="1831533" y="2019779"/>
                    <a:pt x="2176554" y="1771887"/>
                    <a:pt x="2276105" y="1617462"/>
                  </a:cubicBezTo>
                  <a:cubicBezTo>
                    <a:pt x="2261907" y="1538193"/>
                    <a:pt x="2167596" y="1455487"/>
                    <a:pt x="2105454" y="1353288"/>
                  </a:cubicBezTo>
                  <a:cubicBezTo>
                    <a:pt x="1928662" y="1062691"/>
                    <a:pt x="1899816" y="116420"/>
                    <a:pt x="1336313" y="74391"/>
                  </a:cubicBezTo>
                </a:path>
              </a:pathLst>
            </a:custGeom>
            <a:solidFill>
              <a:srgbClr val="313759"/>
            </a:solidFill>
            <a:ln w="5633" cap="flat">
              <a:noFill/>
              <a:prstDash val="solid"/>
              <a:miter/>
            </a:ln>
          </p:spPr>
          <p:txBody>
            <a:bodyPr rtlCol="0" anchor="ctr"/>
            <a:lstStyle/>
            <a:p>
              <a:endParaRPr lang="fr-FR"/>
            </a:p>
          </p:txBody>
        </p:sp>
        <p:sp>
          <p:nvSpPr>
            <p:cNvPr id="619" name="Graphique 2">
              <a:extLst>
                <a:ext uri="{FF2B5EF4-FFF2-40B4-BE49-F238E27FC236}">
                  <a16:creationId xmlns:a16="http://schemas.microsoft.com/office/drawing/2014/main" id="{E9C3D81A-E555-47DD-BC1B-BFAF1189BE80}"/>
                </a:ext>
              </a:extLst>
            </p:cNvPr>
            <p:cNvSpPr/>
            <p:nvPr/>
          </p:nvSpPr>
          <p:spPr>
            <a:xfrm>
              <a:off x="3452290" y="4568081"/>
              <a:ext cx="607278" cy="632293"/>
            </a:xfrm>
            <a:custGeom>
              <a:avLst/>
              <a:gdLst>
                <a:gd name="connsiteX0" fmla="*/ 49963 w 607278"/>
                <a:gd name="connsiteY0" fmla="*/ 596511 h 632293"/>
                <a:gd name="connsiteX1" fmla="*/ -66 w 607278"/>
                <a:gd name="connsiteY1" fmla="*/ 427945 h 632293"/>
                <a:gd name="connsiteX2" fmla="*/ 209797 w 607278"/>
                <a:gd name="connsiteY2" fmla="*/ 103939 h 632293"/>
                <a:gd name="connsiteX3" fmla="*/ 498365 w 607278"/>
                <a:gd name="connsiteY3" fmla="*/ 1176 h 632293"/>
                <a:gd name="connsiteX4" fmla="*/ 607213 w 607278"/>
                <a:gd name="connsiteY4" fmla="*/ 2923 h 632293"/>
                <a:gd name="connsiteX5" fmla="*/ 275263 w 607278"/>
                <a:gd name="connsiteY5" fmla="*/ 632174 h 632293"/>
                <a:gd name="connsiteX6" fmla="*/ 256333 w 607278"/>
                <a:gd name="connsiteY6" fmla="*/ 529636 h 632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7278" h="632293">
                  <a:moveTo>
                    <a:pt x="49963" y="596511"/>
                  </a:moveTo>
                  <a:lnTo>
                    <a:pt x="-66" y="427945"/>
                  </a:lnTo>
                  <a:cubicBezTo>
                    <a:pt x="86189" y="261350"/>
                    <a:pt x="152387" y="145122"/>
                    <a:pt x="209797" y="103939"/>
                  </a:cubicBezTo>
                  <a:cubicBezTo>
                    <a:pt x="271770" y="59431"/>
                    <a:pt x="379490" y="6416"/>
                    <a:pt x="498365" y="1176"/>
                  </a:cubicBezTo>
                  <a:cubicBezTo>
                    <a:pt x="584451" y="-2542"/>
                    <a:pt x="607213" y="2923"/>
                    <a:pt x="607213" y="2923"/>
                  </a:cubicBezTo>
                  <a:cubicBezTo>
                    <a:pt x="607213" y="2923"/>
                    <a:pt x="446984" y="399212"/>
                    <a:pt x="275263" y="632174"/>
                  </a:cubicBezTo>
                  <a:lnTo>
                    <a:pt x="256333" y="529636"/>
                  </a:lnTo>
                  <a:close/>
                </a:path>
              </a:pathLst>
            </a:custGeom>
            <a:solidFill>
              <a:srgbClr val="C90630"/>
            </a:solidFill>
            <a:ln w="5633" cap="flat">
              <a:noFill/>
              <a:prstDash val="solid"/>
              <a:miter/>
            </a:ln>
          </p:spPr>
          <p:txBody>
            <a:bodyPr rtlCol="0" anchor="ctr"/>
            <a:lstStyle/>
            <a:p>
              <a:endParaRPr lang="fr-FR"/>
            </a:p>
          </p:txBody>
        </p:sp>
        <p:sp>
          <p:nvSpPr>
            <p:cNvPr id="620" name="Graphique 2">
              <a:extLst>
                <a:ext uri="{FF2B5EF4-FFF2-40B4-BE49-F238E27FC236}">
                  <a16:creationId xmlns:a16="http://schemas.microsoft.com/office/drawing/2014/main" id="{76C3E98D-511D-4464-85B0-C9A0F1D7FDE6}"/>
                </a:ext>
              </a:extLst>
            </p:cNvPr>
            <p:cNvSpPr/>
            <p:nvPr/>
          </p:nvSpPr>
          <p:spPr>
            <a:xfrm>
              <a:off x="3342879" y="4996145"/>
              <a:ext cx="384852" cy="350429"/>
            </a:xfrm>
            <a:custGeom>
              <a:avLst/>
              <a:gdLst>
                <a:gd name="connsiteX0" fmla="*/ -66 w 384852"/>
                <a:gd name="connsiteY0" fmla="*/ 212222 h 350429"/>
                <a:gd name="connsiteX1" fmla="*/ 109457 w 384852"/>
                <a:gd name="connsiteY1" fmla="*/ -120 h 350429"/>
                <a:gd name="connsiteX2" fmla="*/ 159486 w 384852"/>
                <a:gd name="connsiteY2" fmla="*/ 168447 h 350429"/>
                <a:gd name="connsiteX3" fmla="*/ 365856 w 384852"/>
                <a:gd name="connsiteY3" fmla="*/ 101572 h 350429"/>
                <a:gd name="connsiteX4" fmla="*/ 384786 w 384852"/>
                <a:gd name="connsiteY4" fmla="*/ 204109 h 350429"/>
                <a:gd name="connsiteX5" fmla="*/ 299038 w 384852"/>
                <a:gd name="connsiteY5" fmla="*/ 304111 h 350429"/>
                <a:gd name="connsiteX6" fmla="*/ 270418 w 384852"/>
                <a:gd name="connsiteY6" fmla="*/ 333407 h 350429"/>
                <a:gd name="connsiteX7" fmla="*/ 89457 w 384852"/>
                <a:gd name="connsiteY7" fmla="*/ 350309 h 3504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4852" h="350429">
                  <a:moveTo>
                    <a:pt x="-66" y="212222"/>
                  </a:moveTo>
                  <a:cubicBezTo>
                    <a:pt x="32441" y="150249"/>
                    <a:pt x="70245" y="75600"/>
                    <a:pt x="109457" y="-120"/>
                  </a:cubicBezTo>
                  <a:lnTo>
                    <a:pt x="159486" y="168447"/>
                  </a:lnTo>
                  <a:lnTo>
                    <a:pt x="365856" y="101572"/>
                  </a:lnTo>
                  <a:lnTo>
                    <a:pt x="384786" y="204109"/>
                  </a:lnTo>
                  <a:cubicBezTo>
                    <a:pt x="359118" y="239834"/>
                    <a:pt x="330430" y="273294"/>
                    <a:pt x="299038" y="304111"/>
                  </a:cubicBezTo>
                  <a:cubicBezTo>
                    <a:pt x="289010" y="313689"/>
                    <a:pt x="279545" y="323492"/>
                    <a:pt x="270418" y="333407"/>
                  </a:cubicBezTo>
                  <a:lnTo>
                    <a:pt x="89457" y="350309"/>
                  </a:lnTo>
                  <a:close/>
                </a:path>
              </a:pathLst>
            </a:custGeom>
            <a:solidFill>
              <a:srgbClr val="F2B602"/>
            </a:solidFill>
            <a:ln w="5633" cap="flat">
              <a:noFill/>
              <a:prstDash val="solid"/>
              <a:miter/>
            </a:ln>
          </p:spPr>
          <p:txBody>
            <a:bodyPr rtlCol="0" anchor="ctr"/>
            <a:lstStyle/>
            <a:p>
              <a:endParaRPr lang="fr-FR"/>
            </a:p>
          </p:txBody>
        </p:sp>
        <p:sp>
          <p:nvSpPr>
            <p:cNvPr id="621" name="Graphique 2">
              <a:extLst>
                <a:ext uri="{FF2B5EF4-FFF2-40B4-BE49-F238E27FC236}">
                  <a16:creationId xmlns:a16="http://schemas.microsoft.com/office/drawing/2014/main" id="{3541E62B-33C3-41AE-9F90-E736372A76DD}"/>
                </a:ext>
              </a:extLst>
            </p:cNvPr>
            <p:cNvSpPr/>
            <p:nvPr/>
          </p:nvSpPr>
          <p:spPr>
            <a:xfrm rot="-597601">
              <a:off x="4567853" y="3559195"/>
              <a:ext cx="247779" cy="190989"/>
            </a:xfrm>
            <a:custGeom>
              <a:avLst/>
              <a:gdLst>
                <a:gd name="connsiteX0" fmla="*/ 247713 w 247779"/>
                <a:gd name="connsiteY0" fmla="*/ 95375 h 190989"/>
                <a:gd name="connsiteX1" fmla="*/ 123823 w 247779"/>
                <a:gd name="connsiteY1" fmla="*/ 190870 h 190989"/>
                <a:gd name="connsiteX2" fmla="*/ -66 w 247779"/>
                <a:gd name="connsiteY2" fmla="*/ 95375 h 190989"/>
                <a:gd name="connsiteX3" fmla="*/ 123823 w 247779"/>
                <a:gd name="connsiteY3" fmla="*/ -120 h 190989"/>
                <a:gd name="connsiteX4" fmla="*/ 247713 w 247779"/>
                <a:gd name="connsiteY4" fmla="*/ 95375 h 1909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7779" h="190989">
                  <a:moveTo>
                    <a:pt x="247713" y="95375"/>
                  </a:moveTo>
                  <a:cubicBezTo>
                    <a:pt x="247713" y="148115"/>
                    <a:pt x="192246" y="190870"/>
                    <a:pt x="123823" y="190870"/>
                  </a:cubicBezTo>
                  <a:cubicBezTo>
                    <a:pt x="55401" y="190870"/>
                    <a:pt x="-66" y="148115"/>
                    <a:pt x="-66" y="95375"/>
                  </a:cubicBezTo>
                  <a:cubicBezTo>
                    <a:pt x="-66" y="42635"/>
                    <a:pt x="55401" y="-120"/>
                    <a:pt x="123823" y="-120"/>
                  </a:cubicBezTo>
                  <a:cubicBezTo>
                    <a:pt x="192246" y="-120"/>
                    <a:pt x="247713" y="42635"/>
                    <a:pt x="247713" y="95375"/>
                  </a:cubicBezTo>
                  <a:close/>
                </a:path>
              </a:pathLst>
            </a:custGeom>
            <a:solidFill>
              <a:srgbClr val="FFFFFF"/>
            </a:solidFill>
            <a:ln w="5633" cap="flat">
              <a:noFill/>
              <a:prstDash val="solid"/>
              <a:miter/>
            </a:ln>
          </p:spPr>
          <p:txBody>
            <a:bodyPr rtlCol="0" anchor="ctr"/>
            <a:lstStyle/>
            <a:p>
              <a:endParaRPr lang="fr-FR"/>
            </a:p>
          </p:txBody>
        </p:sp>
        <p:sp>
          <p:nvSpPr>
            <p:cNvPr id="622" name="Graphique 2">
              <a:extLst>
                <a:ext uri="{FF2B5EF4-FFF2-40B4-BE49-F238E27FC236}">
                  <a16:creationId xmlns:a16="http://schemas.microsoft.com/office/drawing/2014/main" id="{DC477819-BE7F-417E-853D-AFD44EA287D0}"/>
                </a:ext>
              </a:extLst>
            </p:cNvPr>
            <p:cNvSpPr/>
            <p:nvPr/>
          </p:nvSpPr>
          <p:spPr>
            <a:xfrm rot="-5273400">
              <a:off x="3926568" y="3560155"/>
              <a:ext cx="190989" cy="247779"/>
            </a:xfrm>
            <a:custGeom>
              <a:avLst/>
              <a:gdLst>
                <a:gd name="connsiteX0" fmla="*/ 190923 w 190989"/>
                <a:gd name="connsiteY0" fmla="*/ 123770 h 247779"/>
                <a:gd name="connsiteX1" fmla="*/ 95428 w 190989"/>
                <a:gd name="connsiteY1" fmla="*/ 247659 h 247779"/>
                <a:gd name="connsiteX2" fmla="*/ -67 w 190989"/>
                <a:gd name="connsiteY2" fmla="*/ 123770 h 247779"/>
                <a:gd name="connsiteX3" fmla="*/ 95428 w 190989"/>
                <a:gd name="connsiteY3" fmla="*/ -120 h 247779"/>
                <a:gd name="connsiteX4" fmla="*/ 190923 w 190989"/>
                <a:gd name="connsiteY4" fmla="*/ 123770 h 2477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989" h="247779">
                  <a:moveTo>
                    <a:pt x="190923" y="123770"/>
                  </a:moveTo>
                  <a:cubicBezTo>
                    <a:pt x="190923" y="192192"/>
                    <a:pt x="148169" y="247659"/>
                    <a:pt x="95428" y="247659"/>
                  </a:cubicBezTo>
                  <a:cubicBezTo>
                    <a:pt x="42688" y="247659"/>
                    <a:pt x="-67" y="192192"/>
                    <a:pt x="-67" y="123770"/>
                  </a:cubicBezTo>
                  <a:cubicBezTo>
                    <a:pt x="-67" y="55347"/>
                    <a:pt x="42688" y="-120"/>
                    <a:pt x="95428" y="-120"/>
                  </a:cubicBezTo>
                  <a:cubicBezTo>
                    <a:pt x="148168" y="-120"/>
                    <a:pt x="190923" y="55347"/>
                    <a:pt x="190923" y="123770"/>
                  </a:cubicBezTo>
                  <a:close/>
                </a:path>
              </a:pathLst>
            </a:custGeom>
            <a:solidFill>
              <a:srgbClr val="FFFFFF"/>
            </a:solidFill>
            <a:ln w="5633" cap="flat">
              <a:noFill/>
              <a:prstDash val="solid"/>
              <a:miter/>
            </a:ln>
          </p:spPr>
          <p:txBody>
            <a:bodyPr rtlCol="0" anchor="ctr"/>
            <a:lstStyle/>
            <a:p>
              <a:endParaRPr lang="fr-FR"/>
            </a:p>
          </p:txBody>
        </p:sp>
        <p:sp>
          <p:nvSpPr>
            <p:cNvPr id="623" name="Graphique 2">
              <a:extLst>
                <a:ext uri="{FF2B5EF4-FFF2-40B4-BE49-F238E27FC236}">
                  <a16:creationId xmlns:a16="http://schemas.microsoft.com/office/drawing/2014/main" id="{955D534C-1206-4F0E-893E-C67C1F6469CB}"/>
                </a:ext>
              </a:extLst>
            </p:cNvPr>
            <p:cNvSpPr/>
            <p:nvPr/>
          </p:nvSpPr>
          <p:spPr>
            <a:xfrm>
              <a:off x="4691468" y="3624627"/>
              <a:ext cx="132622" cy="132622"/>
            </a:xfrm>
            <a:custGeom>
              <a:avLst/>
              <a:gdLst>
                <a:gd name="connsiteX0" fmla="*/ 132622 w 132622"/>
                <a:gd name="connsiteY0" fmla="*/ 66311 h 132622"/>
                <a:gd name="connsiteX1" fmla="*/ 66311 w 132622"/>
                <a:gd name="connsiteY1" fmla="*/ 132622 h 132622"/>
                <a:gd name="connsiteX2" fmla="*/ 0 w 132622"/>
                <a:gd name="connsiteY2" fmla="*/ 66311 h 132622"/>
                <a:gd name="connsiteX3" fmla="*/ 66311 w 132622"/>
                <a:gd name="connsiteY3" fmla="*/ 0 h 132622"/>
                <a:gd name="connsiteX4" fmla="*/ 132622 w 132622"/>
                <a:gd name="connsiteY4" fmla="*/ 66311 h 1326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2622" h="132622">
                  <a:moveTo>
                    <a:pt x="132622" y="66311"/>
                  </a:moveTo>
                  <a:cubicBezTo>
                    <a:pt x="132622" y="102934"/>
                    <a:pt x="102934" y="132622"/>
                    <a:pt x="66311" y="132622"/>
                  </a:cubicBezTo>
                  <a:cubicBezTo>
                    <a:pt x="29689" y="132622"/>
                    <a:pt x="0" y="102933"/>
                    <a:pt x="0" y="66311"/>
                  </a:cubicBezTo>
                  <a:cubicBezTo>
                    <a:pt x="0" y="29688"/>
                    <a:pt x="29688" y="0"/>
                    <a:pt x="66311" y="0"/>
                  </a:cubicBezTo>
                  <a:cubicBezTo>
                    <a:pt x="102933" y="0"/>
                    <a:pt x="132622" y="29689"/>
                    <a:pt x="132622" y="66311"/>
                  </a:cubicBezTo>
                  <a:close/>
                </a:path>
              </a:pathLst>
            </a:custGeom>
            <a:solidFill>
              <a:srgbClr val="1760BF"/>
            </a:solidFill>
            <a:ln w="5633" cap="flat">
              <a:noFill/>
              <a:prstDash val="solid"/>
              <a:miter/>
            </a:ln>
          </p:spPr>
          <p:txBody>
            <a:bodyPr rtlCol="0" anchor="ctr"/>
            <a:lstStyle/>
            <a:p>
              <a:endParaRPr lang="fr-FR"/>
            </a:p>
          </p:txBody>
        </p:sp>
        <p:sp>
          <p:nvSpPr>
            <p:cNvPr id="624" name="Graphique 2">
              <a:extLst>
                <a:ext uri="{FF2B5EF4-FFF2-40B4-BE49-F238E27FC236}">
                  <a16:creationId xmlns:a16="http://schemas.microsoft.com/office/drawing/2014/main" id="{C985948C-0428-4DE5-979B-4741F8E94695}"/>
                </a:ext>
              </a:extLst>
            </p:cNvPr>
            <p:cNvSpPr/>
            <p:nvPr/>
          </p:nvSpPr>
          <p:spPr>
            <a:xfrm>
              <a:off x="4025822" y="3654599"/>
              <a:ext cx="132622" cy="132622"/>
            </a:xfrm>
            <a:custGeom>
              <a:avLst/>
              <a:gdLst>
                <a:gd name="connsiteX0" fmla="*/ 132622 w 132622"/>
                <a:gd name="connsiteY0" fmla="*/ 66311 h 132622"/>
                <a:gd name="connsiteX1" fmla="*/ 66311 w 132622"/>
                <a:gd name="connsiteY1" fmla="*/ 132622 h 132622"/>
                <a:gd name="connsiteX2" fmla="*/ 0 w 132622"/>
                <a:gd name="connsiteY2" fmla="*/ 66311 h 132622"/>
                <a:gd name="connsiteX3" fmla="*/ 66311 w 132622"/>
                <a:gd name="connsiteY3" fmla="*/ 0 h 132622"/>
                <a:gd name="connsiteX4" fmla="*/ 132622 w 132622"/>
                <a:gd name="connsiteY4" fmla="*/ 66311 h 1326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2622" h="132622">
                  <a:moveTo>
                    <a:pt x="132622" y="66311"/>
                  </a:moveTo>
                  <a:cubicBezTo>
                    <a:pt x="132622" y="102934"/>
                    <a:pt x="102934" y="132622"/>
                    <a:pt x="66311" y="132622"/>
                  </a:cubicBezTo>
                  <a:cubicBezTo>
                    <a:pt x="29688" y="132622"/>
                    <a:pt x="0" y="102934"/>
                    <a:pt x="0" y="66311"/>
                  </a:cubicBezTo>
                  <a:cubicBezTo>
                    <a:pt x="0" y="29688"/>
                    <a:pt x="29688" y="0"/>
                    <a:pt x="66311" y="0"/>
                  </a:cubicBezTo>
                  <a:cubicBezTo>
                    <a:pt x="102933" y="0"/>
                    <a:pt x="132622" y="29689"/>
                    <a:pt x="132622" y="66311"/>
                  </a:cubicBezTo>
                  <a:close/>
                </a:path>
              </a:pathLst>
            </a:custGeom>
            <a:solidFill>
              <a:srgbClr val="1760BF"/>
            </a:solidFill>
            <a:ln w="5633" cap="flat">
              <a:noFill/>
              <a:prstDash val="solid"/>
              <a:miter/>
            </a:ln>
          </p:spPr>
          <p:txBody>
            <a:bodyPr rtlCol="0" anchor="ctr"/>
            <a:lstStyle/>
            <a:p>
              <a:endParaRPr lang="fr-FR"/>
            </a:p>
          </p:txBody>
        </p:sp>
        <p:sp>
          <p:nvSpPr>
            <p:cNvPr id="625" name="Graphique 2">
              <a:extLst>
                <a:ext uri="{FF2B5EF4-FFF2-40B4-BE49-F238E27FC236}">
                  <a16:creationId xmlns:a16="http://schemas.microsoft.com/office/drawing/2014/main" id="{E0C63F31-8077-4419-A60C-E5FE6F8EBE77}"/>
                </a:ext>
              </a:extLst>
            </p:cNvPr>
            <p:cNvSpPr/>
            <p:nvPr/>
          </p:nvSpPr>
          <p:spPr>
            <a:xfrm>
              <a:off x="3939341" y="4576858"/>
              <a:ext cx="605588" cy="148676"/>
            </a:xfrm>
            <a:custGeom>
              <a:avLst/>
              <a:gdLst>
                <a:gd name="connsiteX0" fmla="*/ 308841 w 605588"/>
                <a:gd name="connsiteY0" fmla="*/ -52 h 148676"/>
                <a:gd name="connsiteX1" fmla="*/ -66 w 605588"/>
                <a:gd name="connsiteY1" fmla="*/ 64963 h 148676"/>
                <a:gd name="connsiteX2" fmla="*/ 605522 w 605588"/>
                <a:gd name="connsiteY2" fmla="*/ 95442 h 148676"/>
                <a:gd name="connsiteX3" fmla="*/ 308841 w 605588"/>
                <a:gd name="connsiteY3" fmla="*/ -52 h 148676"/>
              </a:gdLst>
              <a:ahLst/>
              <a:cxnLst>
                <a:cxn ang="0">
                  <a:pos x="connsiteX0" y="connsiteY0"/>
                </a:cxn>
                <a:cxn ang="0">
                  <a:pos x="connsiteX1" y="connsiteY1"/>
                </a:cxn>
                <a:cxn ang="0">
                  <a:pos x="connsiteX2" y="connsiteY2"/>
                </a:cxn>
                <a:cxn ang="0">
                  <a:pos x="connsiteX3" y="connsiteY3"/>
                </a:cxn>
              </a:cxnLst>
              <a:rect l="l" t="t" r="r" b="b"/>
              <a:pathLst>
                <a:path w="605588" h="148676">
                  <a:moveTo>
                    <a:pt x="308841" y="-52"/>
                  </a:moveTo>
                  <a:cubicBezTo>
                    <a:pt x="233572" y="-1798"/>
                    <a:pt x="105626" y="30427"/>
                    <a:pt x="-66" y="64963"/>
                  </a:cubicBezTo>
                  <a:cubicBezTo>
                    <a:pt x="34526" y="115668"/>
                    <a:pt x="280390" y="207219"/>
                    <a:pt x="605522" y="95442"/>
                  </a:cubicBezTo>
                  <a:cubicBezTo>
                    <a:pt x="573015" y="44625"/>
                    <a:pt x="481576" y="4061"/>
                    <a:pt x="308841" y="-52"/>
                  </a:cubicBezTo>
                  <a:close/>
                </a:path>
              </a:pathLst>
            </a:custGeom>
            <a:solidFill>
              <a:srgbClr val="D19D82"/>
            </a:solidFill>
            <a:ln w="5633" cap="flat">
              <a:noFill/>
              <a:prstDash val="solid"/>
              <a:miter/>
            </a:ln>
          </p:spPr>
          <p:txBody>
            <a:bodyPr rtlCol="0" anchor="ctr"/>
            <a:lstStyle/>
            <a:p>
              <a:endParaRPr lang="fr-FR"/>
            </a:p>
          </p:txBody>
        </p:sp>
        <p:sp>
          <p:nvSpPr>
            <p:cNvPr id="626" name="Graphique 2">
              <a:extLst>
                <a:ext uri="{FF2B5EF4-FFF2-40B4-BE49-F238E27FC236}">
                  <a16:creationId xmlns:a16="http://schemas.microsoft.com/office/drawing/2014/main" id="{0040D308-E254-456E-9BA1-C21905229146}"/>
                </a:ext>
              </a:extLst>
            </p:cNvPr>
            <p:cNvSpPr/>
            <p:nvPr/>
          </p:nvSpPr>
          <p:spPr>
            <a:xfrm>
              <a:off x="4902570" y="3686624"/>
              <a:ext cx="158959" cy="315249"/>
            </a:xfrm>
            <a:custGeom>
              <a:avLst/>
              <a:gdLst>
                <a:gd name="connsiteX0" fmla="*/ 82639 w 158959"/>
                <a:gd name="connsiteY0" fmla="*/ 32758 h 315249"/>
                <a:gd name="connsiteX1" fmla="*/ 154359 w 158959"/>
                <a:gd name="connsiteY1" fmla="*/ 115971 h 315249"/>
                <a:gd name="connsiteX2" fmla="*/ -66 w 158959"/>
                <a:gd name="connsiteY2" fmla="*/ 315130 h 315249"/>
              </a:gdLst>
              <a:ahLst/>
              <a:cxnLst>
                <a:cxn ang="0">
                  <a:pos x="connsiteX0" y="connsiteY0"/>
                </a:cxn>
                <a:cxn ang="0">
                  <a:pos x="connsiteX1" y="connsiteY1"/>
                </a:cxn>
                <a:cxn ang="0">
                  <a:pos x="connsiteX2" y="connsiteY2"/>
                </a:cxn>
              </a:cxnLst>
              <a:rect l="l" t="t" r="r" b="b"/>
              <a:pathLst>
                <a:path w="158959" h="315249">
                  <a:moveTo>
                    <a:pt x="82639" y="32758"/>
                  </a:moveTo>
                  <a:cubicBezTo>
                    <a:pt x="97457" y="-26285"/>
                    <a:pt x="178754" y="-10003"/>
                    <a:pt x="154359" y="115971"/>
                  </a:cubicBezTo>
                  <a:cubicBezTo>
                    <a:pt x="129964" y="241945"/>
                    <a:pt x="-66" y="315130"/>
                    <a:pt x="-66" y="315130"/>
                  </a:cubicBezTo>
                  <a:close/>
                </a:path>
              </a:pathLst>
            </a:custGeom>
            <a:solidFill>
              <a:srgbClr val="D19D82"/>
            </a:solidFill>
            <a:ln w="5633" cap="flat">
              <a:noFill/>
              <a:prstDash val="solid"/>
              <a:miter/>
            </a:ln>
          </p:spPr>
          <p:txBody>
            <a:bodyPr rtlCol="0" anchor="ctr"/>
            <a:lstStyle/>
            <a:p>
              <a:endParaRPr lang="fr-FR"/>
            </a:p>
          </p:txBody>
        </p:sp>
        <p:sp>
          <p:nvSpPr>
            <p:cNvPr id="627" name="Graphique 2">
              <a:extLst>
                <a:ext uri="{FF2B5EF4-FFF2-40B4-BE49-F238E27FC236}">
                  <a16:creationId xmlns:a16="http://schemas.microsoft.com/office/drawing/2014/main" id="{F233B91F-574D-428A-A5B5-84577787D273}"/>
                </a:ext>
              </a:extLst>
            </p:cNvPr>
            <p:cNvSpPr/>
            <p:nvPr/>
          </p:nvSpPr>
          <p:spPr>
            <a:xfrm>
              <a:off x="3508839" y="3870370"/>
              <a:ext cx="249428" cy="225897"/>
            </a:xfrm>
            <a:custGeom>
              <a:avLst/>
              <a:gdLst>
                <a:gd name="connsiteX0" fmla="*/ 87500 w 249428"/>
                <a:gd name="connsiteY0" fmla="*/ 11494 h 225897"/>
                <a:gd name="connsiteX1" fmla="*/ 27894 w 249428"/>
                <a:gd name="connsiteY1" fmla="*/ 153694 h 225897"/>
                <a:gd name="connsiteX2" fmla="*/ 249362 w 249428"/>
                <a:gd name="connsiteY2" fmla="*/ 218766 h 225897"/>
              </a:gdLst>
              <a:ahLst/>
              <a:cxnLst>
                <a:cxn ang="0">
                  <a:pos x="connsiteX0" y="connsiteY0"/>
                </a:cxn>
                <a:cxn ang="0">
                  <a:pos x="connsiteX1" y="connsiteY1"/>
                </a:cxn>
                <a:cxn ang="0">
                  <a:pos x="connsiteX2" y="connsiteY2"/>
                </a:cxn>
              </a:cxnLst>
              <a:rect l="l" t="t" r="r" b="b"/>
              <a:pathLst>
                <a:path w="249428" h="225897">
                  <a:moveTo>
                    <a:pt x="87500" y="11494"/>
                  </a:moveTo>
                  <a:cubicBezTo>
                    <a:pt x="38035" y="-31211"/>
                    <a:pt x="-43262" y="50086"/>
                    <a:pt x="27894" y="153694"/>
                  </a:cubicBezTo>
                  <a:cubicBezTo>
                    <a:pt x="99050" y="257301"/>
                    <a:pt x="249362" y="218766"/>
                    <a:pt x="249362" y="218766"/>
                  </a:cubicBezTo>
                  <a:close/>
                </a:path>
              </a:pathLst>
            </a:custGeom>
            <a:solidFill>
              <a:srgbClr val="D19D82"/>
            </a:solidFill>
            <a:ln w="5633" cap="flat">
              <a:noFill/>
              <a:prstDash val="solid"/>
              <a:miter/>
            </a:ln>
          </p:spPr>
          <p:txBody>
            <a:bodyPr rtlCol="0" anchor="ctr"/>
            <a:lstStyle/>
            <a:p>
              <a:endParaRPr lang="fr-FR"/>
            </a:p>
          </p:txBody>
        </p:sp>
        <p:sp>
          <p:nvSpPr>
            <p:cNvPr id="628" name="Graphique 2">
              <a:extLst>
                <a:ext uri="{FF2B5EF4-FFF2-40B4-BE49-F238E27FC236}">
                  <a16:creationId xmlns:a16="http://schemas.microsoft.com/office/drawing/2014/main" id="{2A040AAB-7680-4FCE-BE1C-D4EF2F04B536}"/>
                </a:ext>
              </a:extLst>
            </p:cNvPr>
            <p:cNvSpPr/>
            <p:nvPr/>
          </p:nvSpPr>
          <p:spPr>
            <a:xfrm>
              <a:off x="3555406" y="2582549"/>
              <a:ext cx="1430637" cy="1899896"/>
            </a:xfrm>
            <a:custGeom>
              <a:avLst/>
              <a:gdLst>
                <a:gd name="connsiteX0" fmla="*/ 935597 w 1430637"/>
                <a:gd name="connsiteY0" fmla="*/ 22165 h 1899896"/>
                <a:gd name="connsiteX1" fmla="*/ 40933 w 1430637"/>
                <a:gd name="connsiteY1" fmla="*/ 1299315 h 1899896"/>
                <a:gd name="connsiteX2" fmla="*/ 587873 w 1430637"/>
                <a:gd name="connsiteY2" fmla="*/ 1844903 h 1899896"/>
                <a:gd name="connsiteX3" fmla="*/ 691536 w 1430637"/>
                <a:gd name="connsiteY3" fmla="*/ 1899777 h 1899896"/>
                <a:gd name="connsiteX4" fmla="*/ 856103 w 1430637"/>
                <a:gd name="connsiteY4" fmla="*/ 1869298 h 1899896"/>
                <a:gd name="connsiteX5" fmla="*/ 1413860 w 1430637"/>
                <a:gd name="connsiteY5" fmla="*/ 1326752 h 1899896"/>
                <a:gd name="connsiteX6" fmla="*/ 935597 w 1430637"/>
                <a:gd name="connsiteY6" fmla="*/ 22165 h 1899896"/>
                <a:gd name="connsiteX7" fmla="*/ 463476 w 1430637"/>
                <a:gd name="connsiteY7" fmla="*/ 1197060 h 1899896"/>
                <a:gd name="connsiteX8" fmla="*/ 343192 w 1430637"/>
                <a:gd name="connsiteY8" fmla="*/ 1097058 h 1899896"/>
                <a:gd name="connsiteX9" fmla="*/ 470518 w 1430637"/>
                <a:gd name="connsiteY9" fmla="*/ 1006183 h 1899896"/>
                <a:gd name="connsiteX10" fmla="*/ 590802 w 1430637"/>
                <a:gd name="connsiteY10" fmla="*/ 1106185 h 1899896"/>
                <a:gd name="connsiteX11" fmla="*/ 463476 w 1430637"/>
                <a:gd name="connsiteY11" fmla="*/ 1197060 h 1899896"/>
                <a:gd name="connsiteX12" fmla="*/ 1153010 w 1430637"/>
                <a:gd name="connsiteY12" fmla="*/ 1166017 h 1899896"/>
                <a:gd name="connsiteX13" fmla="*/ 1014472 w 1430637"/>
                <a:gd name="connsiteY13" fmla="*/ 1093396 h 1899896"/>
                <a:gd name="connsiteX14" fmla="*/ 1119995 w 1430637"/>
                <a:gd name="connsiteY14" fmla="*/ 977901 h 1899896"/>
                <a:gd name="connsiteX15" fmla="*/ 1258533 w 1430637"/>
                <a:gd name="connsiteY15" fmla="*/ 1050522 h 1899896"/>
                <a:gd name="connsiteX16" fmla="*/ 1152784 w 1430637"/>
                <a:gd name="connsiteY16" fmla="*/ 1166017 h 1899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30637" h="1899896">
                  <a:moveTo>
                    <a:pt x="935597" y="22165"/>
                  </a:moveTo>
                  <a:cubicBezTo>
                    <a:pt x="463138" y="-103077"/>
                    <a:pt x="-167521" y="296480"/>
                    <a:pt x="40933" y="1299315"/>
                  </a:cubicBezTo>
                  <a:cubicBezTo>
                    <a:pt x="94117" y="1503488"/>
                    <a:pt x="319642" y="1820508"/>
                    <a:pt x="587873" y="1844903"/>
                  </a:cubicBezTo>
                  <a:lnTo>
                    <a:pt x="691536" y="1899777"/>
                  </a:lnTo>
                  <a:lnTo>
                    <a:pt x="856103" y="1869298"/>
                  </a:lnTo>
                  <a:cubicBezTo>
                    <a:pt x="1045120" y="1823550"/>
                    <a:pt x="1359042" y="1710759"/>
                    <a:pt x="1413860" y="1326752"/>
                  </a:cubicBezTo>
                  <a:cubicBezTo>
                    <a:pt x="1468678" y="942745"/>
                    <a:pt x="1408057" y="147125"/>
                    <a:pt x="935597" y="22165"/>
                  </a:cubicBezTo>
                  <a:close/>
                  <a:moveTo>
                    <a:pt x="463476" y="1197060"/>
                  </a:moveTo>
                  <a:cubicBezTo>
                    <a:pt x="395080" y="1194525"/>
                    <a:pt x="341277" y="1149735"/>
                    <a:pt x="343192" y="1097058"/>
                  </a:cubicBezTo>
                  <a:cubicBezTo>
                    <a:pt x="345108" y="1044381"/>
                    <a:pt x="402179" y="1003648"/>
                    <a:pt x="470518" y="1006183"/>
                  </a:cubicBezTo>
                  <a:cubicBezTo>
                    <a:pt x="538858" y="1008718"/>
                    <a:pt x="592774" y="1053451"/>
                    <a:pt x="590802" y="1106185"/>
                  </a:cubicBezTo>
                  <a:cubicBezTo>
                    <a:pt x="588830" y="1158918"/>
                    <a:pt x="531646" y="1199595"/>
                    <a:pt x="463476" y="1197060"/>
                  </a:cubicBezTo>
                  <a:close/>
                  <a:moveTo>
                    <a:pt x="1153010" y="1166017"/>
                  </a:moveTo>
                  <a:cubicBezTo>
                    <a:pt x="1085403" y="1177848"/>
                    <a:pt x="1023430" y="1145340"/>
                    <a:pt x="1014472" y="1093396"/>
                  </a:cubicBezTo>
                  <a:cubicBezTo>
                    <a:pt x="1005514" y="1041451"/>
                    <a:pt x="1052557" y="989732"/>
                    <a:pt x="1119995" y="977901"/>
                  </a:cubicBezTo>
                  <a:cubicBezTo>
                    <a:pt x="1187433" y="966070"/>
                    <a:pt x="1249575" y="998577"/>
                    <a:pt x="1258533" y="1050522"/>
                  </a:cubicBezTo>
                  <a:cubicBezTo>
                    <a:pt x="1267491" y="1102467"/>
                    <a:pt x="1220166" y="1154186"/>
                    <a:pt x="1152784" y="1166017"/>
                  </a:cubicBezTo>
                  <a:close/>
                </a:path>
              </a:pathLst>
            </a:custGeom>
            <a:solidFill>
              <a:srgbClr val="D19D82"/>
            </a:solidFill>
            <a:ln w="5633" cap="flat">
              <a:noFill/>
              <a:prstDash val="solid"/>
              <a:miter/>
            </a:ln>
          </p:spPr>
          <p:txBody>
            <a:bodyPr rtlCol="0" anchor="ctr"/>
            <a:lstStyle/>
            <a:p>
              <a:endParaRPr lang="fr-FR"/>
            </a:p>
          </p:txBody>
        </p:sp>
        <p:sp>
          <p:nvSpPr>
            <p:cNvPr id="629" name="Graphique 2">
              <a:extLst>
                <a:ext uri="{FF2B5EF4-FFF2-40B4-BE49-F238E27FC236}">
                  <a16:creationId xmlns:a16="http://schemas.microsoft.com/office/drawing/2014/main" id="{D0E6BC28-A173-40AD-9821-B95B6F979ACC}"/>
                </a:ext>
              </a:extLst>
            </p:cNvPr>
            <p:cNvSpPr/>
            <p:nvPr/>
          </p:nvSpPr>
          <p:spPr>
            <a:xfrm>
              <a:off x="3878000" y="3587907"/>
              <a:ext cx="147870" cy="162920"/>
            </a:xfrm>
            <a:custGeom>
              <a:avLst/>
              <a:gdLst>
                <a:gd name="connsiteX0" fmla="*/ 144882 w 147870"/>
                <a:gd name="connsiteY0" fmla="*/ -21 h 162920"/>
                <a:gd name="connsiteX1" fmla="*/ 80655 w 147870"/>
                <a:gd name="connsiteY1" fmla="*/ 11642 h 162920"/>
                <a:gd name="connsiteX2" fmla="*/ 29950 w 147870"/>
                <a:gd name="connsiteY2" fmla="*/ 53107 h 162920"/>
                <a:gd name="connsiteX3" fmla="*/ 21217 w 147870"/>
                <a:gd name="connsiteY3" fmla="*/ 118122 h 162920"/>
                <a:gd name="connsiteX4" fmla="*/ 28316 w 147870"/>
                <a:gd name="connsiteY4" fmla="*/ 134630 h 162920"/>
                <a:gd name="connsiteX5" fmla="*/ 15527 w 147870"/>
                <a:gd name="connsiteY5" fmla="*/ 136940 h 162920"/>
                <a:gd name="connsiteX6" fmla="*/ 485 w 147870"/>
                <a:gd name="connsiteY6" fmla="*/ 136940 h 162920"/>
                <a:gd name="connsiteX7" fmla="*/ 147 w 147870"/>
                <a:gd name="connsiteY7" fmla="*/ 137841 h 162920"/>
                <a:gd name="connsiteX8" fmla="*/ 15471 w 147870"/>
                <a:gd name="connsiteY8" fmla="*/ 141391 h 162920"/>
                <a:gd name="connsiteX9" fmla="*/ 31640 w 147870"/>
                <a:gd name="connsiteY9" fmla="*/ 141672 h 162920"/>
                <a:gd name="connsiteX10" fmla="*/ 32316 w 147870"/>
                <a:gd name="connsiteY10" fmla="*/ 141334 h 162920"/>
                <a:gd name="connsiteX11" fmla="*/ 37161 w 147870"/>
                <a:gd name="connsiteY11" fmla="*/ 147926 h 162920"/>
                <a:gd name="connsiteX12" fmla="*/ 40711 w 147870"/>
                <a:gd name="connsiteY12" fmla="*/ 152208 h 162920"/>
                <a:gd name="connsiteX13" fmla="*/ 40711 w 147870"/>
                <a:gd name="connsiteY13" fmla="*/ 152208 h 162920"/>
                <a:gd name="connsiteX14" fmla="*/ 40711 w 147870"/>
                <a:gd name="connsiteY14" fmla="*/ 152208 h 162920"/>
                <a:gd name="connsiteX15" fmla="*/ 39190 w 147870"/>
                <a:gd name="connsiteY15" fmla="*/ 152940 h 162920"/>
                <a:gd name="connsiteX16" fmla="*/ 24429 w 147870"/>
                <a:gd name="connsiteY16" fmla="*/ 155250 h 162920"/>
                <a:gd name="connsiteX17" fmla="*/ 2682 w 147870"/>
                <a:gd name="connsiteY17" fmla="*/ 154630 h 162920"/>
                <a:gd name="connsiteX18" fmla="*/ 24541 w 147870"/>
                <a:gd name="connsiteY18" fmla="*/ 162799 h 162920"/>
                <a:gd name="connsiteX19" fmla="*/ 41894 w 147870"/>
                <a:gd name="connsiteY19" fmla="*/ 159588 h 162920"/>
                <a:gd name="connsiteX20" fmla="*/ 44035 w 147870"/>
                <a:gd name="connsiteY20" fmla="*/ 158574 h 162920"/>
                <a:gd name="connsiteX21" fmla="*/ 47077 w 147870"/>
                <a:gd name="connsiteY21" fmla="*/ 156433 h 162920"/>
                <a:gd name="connsiteX22" fmla="*/ 49838 w 147870"/>
                <a:gd name="connsiteY22" fmla="*/ 153954 h 162920"/>
                <a:gd name="connsiteX23" fmla="*/ 50795 w 147870"/>
                <a:gd name="connsiteY23" fmla="*/ 152658 h 162920"/>
                <a:gd name="connsiteX24" fmla="*/ 49612 w 147870"/>
                <a:gd name="connsiteY24" fmla="*/ 151250 h 162920"/>
                <a:gd name="connsiteX25" fmla="*/ 42739 w 147870"/>
                <a:gd name="connsiteY25" fmla="*/ 143362 h 162920"/>
                <a:gd name="connsiteX26" fmla="*/ 27246 w 147870"/>
                <a:gd name="connsiteY26" fmla="*/ 116094 h 162920"/>
                <a:gd name="connsiteX27" fmla="*/ 33837 w 147870"/>
                <a:gd name="connsiteY27" fmla="*/ 55361 h 162920"/>
                <a:gd name="connsiteX28" fmla="*/ 81895 w 147870"/>
                <a:gd name="connsiteY28" fmla="*/ 14064 h 162920"/>
                <a:gd name="connsiteX29" fmla="*/ 145107 w 147870"/>
                <a:gd name="connsiteY29" fmla="*/ 994 h 162920"/>
                <a:gd name="connsiteX30" fmla="*/ 144882 w 147870"/>
                <a:gd name="connsiteY30" fmla="*/ -21 h 162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47870" h="162920">
                  <a:moveTo>
                    <a:pt x="144882" y="-21"/>
                  </a:moveTo>
                  <a:cubicBezTo>
                    <a:pt x="122881" y="-815"/>
                    <a:pt x="100971" y="3163"/>
                    <a:pt x="80655" y="11642"/>
                  </a:cubicBezTo>
                  <a:cubicBezTo>
                    <a:pt x="59967" y="20048"/>
                    <a:pt x="42294" y="34498"/>
                    <a:pt x="29950" y="53107"/>
                  </a:cubicBezTo>
                  <a:cubicBezTo>
                    <a:pt x="17781" y="72499"/>
                    <a:pt x="14598" y="96207"/>
                    <a:pt x="21217" y="118122"/>
                  </a:cubicBezTo>
                  <a:cubicBezTo>
                    <a:pt x="22986" y="123864"/>
                    <a:pt x="25364" y="129396"/>
                    <a:pt x="28316" y="134630"/>
                  </a:cubicBezTo>
                  <a:cubicBezTo>
                    <a:pt x="24108" y="135678"/>
                    <a:pt x="19837" y="136450"/>
                    <a:pt x="15527" y="136940"/>
                  </a:cubicBezTo>
                  <a:cubicBezTo>
                    <a:pt x="10541" y="137700"/>
                    <a:pt x="5471" y="137700"/>
                    <a:pt x="485" y="136940"/>
                  </a:cubicBezTo>
                  <a:cubicBezTo>
                    <a:pt x="34" y="136940"/>
                    <a:pt x="-304" y="137616"/>
                    <a:pt x="147" y="137841"/>
                  </a:cubicBezTo>
                  <a:cubicBezTo>
                    <a:pt x="5071" y="139717"/>
                    <a:pt x="10226" y="140912"/>
                    <a:pt x="15471" y="141391"/>
                  </a:cubicBezTo>
                  <a:cubicBezTo>
                    <a:pt x="20829" y="142162"/>
                    <a:pt x="26260" y="142258"/>
                    <a:pt x="31640" y="141672"/>
                  </a:cubicBezTo>
                  <a:cubicBezTo>
                    <a:pt x="31882" y="141593"/>
                    <a:pt x="32108" y="141481"/>
                    <a:pt x="32316" y="141334"/>
                  </a:cubicBezTo>
                  <a:cubicBezTo>
                    <a:pt x="33837" y="143588"/>
                    <a:pt x="35471" y="145841"/>
                    <a:pt x="37161" y="147926"/>
                  </a:cubicBezTo>
                  <a:lnTo>
                    <a:pt x="40711" y="152208"/>
                  </a:lnTo>
                  <a:cubicBezTo>
                    <a:pt x="40711" y="152208"/>
                    <a:pt x="40711" y="152208"/>
                    <a:pt x="40711" y="152208"/>
                  </a:cubicBezTo>
                  <a:lnTo>
                    <a:pt x="40711" y="152208"/>
                  </a:lnTo>
                  <a:cubicBezTo>
                    <a:pt x="40237" y="152518"/>
                    <a:pt x="39725" y="152765"/>
                    <a:pt x="39190" y="152940"/>
                  </a:cubicBezTo>
                  <a:cubicBezTo>
                    <a:pt x="34440" y="154551"/>
                    <a:pt x="29443" y="155329"/>
                    <a:pt x="24429" y="155250"/>
                  </a:cubicBezTo>
                  <a:cubicBezTo>
                    <a:pt x="10400" y="155250"/>
                    <a:pt x="3752" y="152715"/>
                    <a:pt x="2682" y="154630"/>
                  </a:cubicBezTo>
                  <a:cubicBezTo>
                    <a:pt x="1612" y="156546"/>
                    <a:pt x="8316" y="162912"/>
                    <a:pt x="24541" y="162799"/>
                  </a:cubicBezTo>
                  <a:cubicBezTo>
                    <a:pt x="30474" y="162777"/>
                    <a:pt x="36350" y="161689"/>
                    <a:pt x="41894" y="159588"/>
                  </a:cubicBezTo>
                  <a:cubicBezTo>
                    <a:pt x="42632" y="159306"/>
                    <a:pt x="43347" y="158968"/>
                    <a:pt x="44035" y="158574"/>
                  </a:cubicBezTo>
                  <a:cubicBezTo>
                    <a:pt x="45162" y="158033"/>
                    <a:pt x="46187" y="157312"/>
                    <a:pt x="47077" y="156433"/>
                  </a:cubicBezTo>
                  <a:cubicBezTo>
                    <a:pt x="48063" y="155684"/>
                    <a:pt x="48987" y="154856"/>
                    <a:pt x="49838" y="153954"/>
                  </a:cubicBezTo>
                  <a:cubicBezTo>
                    <a:pt x="50119" y="153503"/>
                    <a:pt x="51077" y="153109"/>
                    <a:pt x="50795" y="152658"/>
                  </a:cubicBezTo>
                  <a:lnTo>
                    <a:pt x="49612" y="151250"/>
                  </a:lnTo>
                  <a:lnTo>
                    <a:pt x="42739" y="143362"/>
                  </a:lnTo>
                  <a:cubicBezTo>
                    <a:pt x="35933" y="135312"/>
                    <a:pt x="30677" y="126066"/>
                    <a:pt x="27246" y="116094"/>
                  </a:cubicBezTo>
                  <a:cubicBezTo>
                    <a:pt x="20648" y="95840"/>
                    <a:pt x="23049" y="73727"/>
                    <a:pt x="33837" y="55361"/>
                  </a:cubicBezTo>
                  <a:cubicBezTo>
                    <a:pt x="45319" y="37062"/>
                    <a:pt x="62075" y="22667"/>
                    <a:pt x="81895" y="14064"/>
                  </a:cubicBezTo>
                  <a:cubicBezTo>
                    <a:pt x="101754" y="5123"/>
                    <a:pt x="123332" y="661"/>
                    <a:pt x="145107" y="994"/>
                  </a:cubicBezTo>
                  <a:cubicBezTo>
                    <a:pt x="148713" y="937"/>
                    <a:pt x="148769" y="36"/>
                    <a:pt x="144882" y="-21"/>
                  </a:cubicBezTo>
                  <a:close/>
                </a:path>
              </a:pathLst>
            </a:custGeom>
            <a:solidFill>
              <a:srgbClr val="313759"/>
            </a:solidFill>
            <a:ln w="5633" cap="flat">
              <a:noFill/>
              <a:prstDash val="solid"/>
              <a:miter/>
            </a:ln>
          </p:spPr>
          <p:txBody>
            <a:bodyPr rtlCol="0" anchor="ctr"/>
            <a:lstStyle/>
            <a:p>
              <a:endParaRPr lang="fr-FR"/>
            </a:p>
          </p:txBody>
        </p:sp>
        <p:sp>
          <p:nvSpPr>
            <p:cNvPr id="630" name="Graphique 2">
              <a:extLst>
                <a:ext uri="{FF2B5EF4-FFF2-40B4-BE49-F238E27FC236}">
                  <a16:creationId xmlns:a16="http://schemas.microsoft.com/office/drawing/2014/main" id="{B0AF98D7-D95B-45E4-9BF5-E64F6CB42A07}"/>
                </a:ext>
              </a:extLst>
            </p:cNvPr>
            <p:cNvSpPr/>
            <p:nvPr/>
          </p:nvSpPr>
          <p:spPr>
            <a:xfrm>
              <a:off x="4572761" y="3391321"/>
              <a:ext cx="245807" cy="74542"/>
            </a:xfrm>
            <a:custGeom>
              <a:avLst/>
              <a:gdLst>
                <a:gd name="connsiteX0" fmla="*/ -66 w 245807"/>
                <a:gd name="connsiteY0" fmla="*/ 9407 h 74542"/>
                <a:gd name="connsiteX1" fmla="*/ 55597 w 245807"/>
                <a:gd name="connsiteY1" fmla="*/ 49971 h 74542"/>
                <a:gd name="connsiteX2" fmla="*/ 245741 w 245807"/>
                <a:gd name="connsiteY2" fmla="*/ 74422 h 74542"/>
                <a:gd name="connsiteX3" fmla="*/ -66 w 245807"/>
                <a:gd name="connsiteY3" fmla="*/ 9407 h 74542"/>
              </a:gdLst>
              <a:ahLst/>
              <a:cxnLst>
                <a:cxn ang="0">
                  <a:pos x="connsiteX0" y="connsiteY0"/>
                </a:cxn>
                <a:cxn ang="0">
                  <a:pos x="connsiteX1" y="connsiteY1"/>
                </a:cxn>
                <a:cxn ang="0">
                  <a:pos x="connsiteX2" y="connsiteY2"/>
                </a:cxn>
                <a:cxn ang="0">
                  <a:pos x="connsiteX3" y="connsiteY3"/>
                </a:cxn>
              </a:cxnLst>
              <a:rect l="l" t="t" r="r" b="b"/>
              <a:pathLst>
                <a:path w="245807" h="74542">
                  <a:moveTo>
                    <a:pt x="-66" y="9407"/>
                  </a:moveTo>
                  <a:cubicBezTo>
                    <a:pt x="2356" y="28506"/>
                    <a:pt x="10188" y="51830"/>
                    <a:pt x="55597" y="49971"/>
                  </a:cubicBezTo>
                  <a:cubicBezTo>
                    <a:pt x="101006" y="48112"/>
                    <a:pt x="206529" y="56450"/>
                    <a:pt x="245741" y="74422"/>
                  </a:cubicBezTo>
                  <a:cubicBezTo>
                    <a:pt x="225008" y="18365"/>
                    <a:pt x="78527" y="-18481"/>
                    <a:pt x="-66" y="9407"/>
                  </a:cubicBezTo>
                  <a:close/>
                </a:path>
              </a:pathLst>
            </a:custGeom>
            <a:solidFill>
              <a:srgbClr val="313759"/>
            </a:solidFill>
            <a:ln w="5633" cap="flat">
              <a:noFill/>
              <a:prstDash val="solid"/>
              <a:miter/>
            </a:ln>
          </p:spPr>
          <p:txBody>
            <a:bodyPr rtlCol="0" anchor="ctr"/>
            <a:lstStyle/>
            <a:p>
              <a:endParaRPr lang="fr-FR"/>
            </a:p>
          </p:txBody>
        </p:sp>
        <p:sp>
          <p:nvSpPr>
            <p:cNvPr id="631" name="Graphique 2">
              <a:extLst>
                <a:ext uri="{FF2B5EF4-FFF2-40B4-BE49-F238E27FC236}">
                  <a16:creationId xmlns:a16="http://schemas.microsoft.com/office/drawing/2014/main" id="{D5B692D9-4885-4979-B6B5-ED734950A390}"/>
                </a:ext>
              </a:extLst>
            </p:cNvPr>
            <p:cNvSpPr/>
            <p:nvPr/>
          </p:nvSpPr>
          <p:spPr>
            <a:xfrm>
              <a:off x="3878551" y="3397802"/>
              <a:ext cx="253694" cy="59465"/>
            </a:xfrm>
            <a:custGeom>
              <a:avLst/>
              <a:gdLst>
                <a:gd name="connsiteX0" fmla="*/ 253628 w 253694"/>
                <a:gd name="connsiteY0" fmla="*/ 27603 h 59465"/>
                <a:gd name="connsiteX1" fmla="*/ 191149 w 253694"/>
                <a:gd name="connsiteY1" fmla="*/ 56561 h 59465"/>
                <a:gd name="connsiteX2" fmla="*/ -66 w 253694"/>
                <a:gd name="connsiteY2" fmla="*/ 43491 h 59465"/>
                <a:gd name="connsiteX3" fmla="*/ 253628 w 253694"/>
                <a:gd name="connsiteY3" fmla="*/ 27603 h 59465"/>
              </a:gdLst>
              <a:ahLst/>
              <a:cxnLst>
                <a:cxn ang="0">
                  <a:pos x="connsiteX0" y="connsiteY0"/>
                </a:cxn>
                <a:cxn ang="0">
                  <a:pos x="connsiteX1" y="connsiteY1"/>
                </a:cxn>
                <a:cxn ang="0">
                  <a:pos x="connsiteX2" y="connsiteY2"/>
                </a:cxn>
                <a:cxn ang="0">
                  <a:pos x="connsiteX3" y="connsiteY3"/>
                </a:cxn>
              </a:cxnLst>
              <a:rect l="l" t="t" r="r" b="b"/>
              <a:pathLst>
                <a:path w="253694" h="59465">
                  <a:moveTo>
                    <a:pt x="253628" y="27603"/>
                  </a:moveTo>
                  <a:cubicBezTo>
                    <a:pt x="247544" y="45857"/>
                    <a:pt x="235318" y="67040"/>
                    <a:pt x="191149" y="56561"/>
                  </a:cubicBezTo>
                  <a:cubicBezTo>
                    <a:pt x="146979" y="46082"/>
                    <a:pt x="41850" y="33519"/>
                    <a:pt x="-66" y="43491"/>
                  </a:cubicBezTo>
                  <a:cubicBezTo>
                    <a:pt x="31145" y="-7440"/>
                    <a:pt x="182022" y="-15102"/>
                    <a:pt x="253628" y="27603"/>
                  </a:cubicBezTo>
                  <a:close/>
                </a:path>
              </a:pathLst>
            </a:custGeom>
            <a:solidFill>
              <a:srgbClr val="313759"/>
            </a:solidFill>
            <a:ln w="5633" cap="flat">
              <a:noFill/>
              <a:prstDash val="solid"/>
              <a:miter/>
            </a:ln>
          </p:spPr>
          <p:txBody>
            <a:bodyPr rtlCol="0" anchor="ctr"/>
            <a:lstStyle/>
            <a:p>
              <a:endParaRPr lang="fr-FR"/>
            </a:p>
          </p:txBody>
        </p:sp>
        <p:sp>
          <p:nvSpPr>
            <p:cNvPr id="632" name="Graphique 2">
              <a:extLst>
                <a:ext uri="{FF2B5EF4-FFF2-40B4-BE49-F238E27FC236}">
                  <a16:creationId xmlns:a16="http://schemas.microsoft.com/office/drawing/2014/main" id="{D65B5011-7C23-405C-AAA3-E94D9F59F144}"/>
                </a:ext>
              </a:extLst>
            </p:cNvPr>
            <p:cNvSpPr/>
            <p:nvPr/>
          </p:nvSpPr>
          <p:spPr>
            <a:xfrm>
              <a:off x="4313316" y="3241789"/>
              <a:ext cx="106699" cy="662683"/>
            </a:xfrm>
            <a:custGeom>
              <a:avLst/>
              <a:gdLst>
                <a:gd name="connsiteX0" fmla="*/ 103827 w 106699"/>
                <a:gd name="connsiteY0" fmla="*/ 572919 h 662683"/>
                <a:gd name="connsiteX1" fmla="*/ 95263 w 106699"/>
                <a:gd name="connsiteY1" fmla="*/ 561651 h 662683"/>
                <a:gd name="connsiteX2" fmla="*/ 69460 w 106699"/>
                <a:gd name="connsiteY2" fmla="*/ 553313 h 662683"/>
                <a:gd name="connsiteX3" fmla="*/ 44389 w 106699"/>
                <a:gd name="connsiteY3" fmla="*/ 559792 h 662683"/>
                <a:gd name="connsiteX4" fmla="*/ 33516 w 106699"/>
                <a:gd name="connsiteY4" fmla="*/ 566158 h 662683"/>
                <a:gd name="connsiteX5" fmla="*/ 28445 w 106699"/>
                <a:gd name="connsiteY5" fmla="*/ 569877 h 662683"/>
                <a:gd name="connsiteX6" fmla="*/ 27600 w 106699"/>
                <a:gd name="connsiteY6" fmla="*/ 570553 h 662683"/>
                <a:gd name="connsiteX7" fmla="*/ 27600 w 106699"/>
                <a:gd name="connsiteY7" fmla="*/ 570553 h 662683"/>
                <a:gd name="connsiteX8" fmla="*/ 27600 w 106699"/>
                <a:gd name="connsiteY8" fmla="*/ 566552 h 662683"/>
                <a:gd name="connsiteX9" fmla="*/ 19262 w 106699"/>
                <a:gd name="connsiteY9" fmla="*/ 377817 h 662683"/>
                <a:gd name="connsiteX10" fmla="*/ 445 w 106699"/>
                <a:gd name="connsiteY10" fmla="*/ 1021 h 662683"/>
                <a:gd name="connsiteX11" fmla="*/ -62 w 106699"/>
                <a:gd name="connsiteY11" fmla="*/ 1021 h 662683"/>
                <a:gd name="connsiteX12" fmla="*/ 10360 w 106699"/>
                <a:gd name="connsiteY12" fmla="*/ 378098 h 662683"/>
                <a:gd name="connsiteX13" fmla="*/ 15994 w 106699"/>
                <a:gd name="connsiteY13" fmla="*/ 566891 h 662683"/>
                <a:gd name="connsiteX14" fmla="*/ 16670 w 106699"/>
                <a:gd name="connsiteY14" fmla="*/ 585877 h 662683"/>
                <a:gd name="connsiteX15" fmla="*/ 16670 w 106699"/>
                <a:gd name="connsiteY15" fmla="*/ 591511 h 662683"/>
                <a:gd name="connsiteX16" fmla="*/ 16670 w 106699"/>
                <a:gd name="connsiteY16" fmla="*/ 594384 h 662683"/>
                <a:gd name="connsiteX17" fmla="*/ 17347 w 106699"/>
                <a:gd name="connsiteY17" fmla="*/ 594384 h 662683"/>
                <a:gd name="connsiteX18" fmla="*/ 18361 w 106699"/>
                <a:gd name="connsiteY18" fmla="*/ 593426 h 662683"/>
                <a:gd name="connsiteX19" fmla="*/ 26812 w 106699"/>
                <a:gd name="connsiteY19" fmla="*/ 585933 h 662683"/>
                <a:gd name="connsiteX20" fmla="*/ 31206 w 106699"/>
                <a:gd name="connsiteY20" fmla="*/ 581877 h 662683"/>
                <a:gd name="connsiteX21" fmla="*/ 34980 w 106699"/>
                <a:gd name="connsiteY21" fmla="*/ 578834 h 662683"/>
                <a:gd name="connsiteX22" fmla="*/ 39488 w 106699"/>
                <a:gd name="connsiteY22" fmla="*/ 575567 h 662683"/>
                <a:gd name="connsiteX23" fmla="*/ 48896 w 106699"/>
                <a:gd name="connsiteY23" fmla="*/ 569933 h 662683"/>
                <a:gd name="connsiteX24" fmla="*/ 87263 w 106699"/>
                <a:gd name="connsiteY24" fmla="*/ 569933 h 662683"/>
                <a:gd name="connsiteX25" fmla="*/ 91038 w 106699"/>
                <a:gd name="connsiteY25" fmla="*/ 606722 h 662683"/>
                <a:gd name="connsiteX26" fmla="*/ 64502 w 106699"/>
                <a:gd name="connsiteY26" fmla="*/ 642385 h 662683"/>
                <a:gd name="connsiteX27" fmla="*/ 50136 w 106699"/>
                <a:gd name="connsiteY27" fmla="*/ 661709 h 662683"/>
                <a:gd name="connsiteX28" fmla="*/ 72052 w 106699"/>
                <a:gd name="connsiteY28" fmla="*/ 650441 h 662683"/>
                <a:gd name="connsiteX29" fmla="*/ 101517 w 106699"/>
                <a:gd name="connsiteY29" fmla="*/ 611004 h 662683"/>
                <a:gd name="connsiteX30" fmla="*/ 106588 w 106699"/>
                <a:gd name="connsiteY30" fmla="*/ 585539 h 662683"/>
                <a:gd name="connsiteX31" fmla="*/ 103827 w 106699"/>
                <a:gd name="connsiteY31" fmla="*/ 572919 h 6626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06699" h="662683">
                  <a:moveTo>
                    <a:pt x="103827" y="572919"/>
                  </a:moveTo>
                  <a:cubicBezTo>
                    <a:pt x="101776" y="568615"/>
                    <a:pt x="98858" y="564784"/>
                    <a:pt x="95263" y="561651"/>
                  </a:cubicBezTo>
                  <a:cubicBezTo>
                    <a:pt x="87968" y="555814"/>
                    <a:pt x="78790" y="552851"/>
                    <a:pt x="69460" y="553313"/>
                  </a:cubicBezTo>
                  <a:cubicBezTo>
                    <a:pt x="60739" y="553685"/>
                    <a:pt x="52198" y="555893"/>
                    <a:pt x="44389" y="559792"/>
                  </a:cubicBezTo>
                  <a:cubicBezTo>
                    <a:pt x="40598" y="561617"/>
                    <a:pt x="36958" y="563747"/>
                    <a:pt x="33516" y="566158"/>
                  </a:cubicBezTo>
                  <a:cubicBezTo>
                    <a:pt x="31769" y="567398"/>
                    <a:pt x="30023" y="568524"/>
                    <a:pt x="28445" y="569877"/>
                  </a:cubicBezTo>
                  <a:lnTo>
                    <a:pt x="27600" y="570553"/>
                  </a:lnTo>
                  <a:lnTo>
                    <a:pt x="27600" y="570553"/>
                  </a:lnTo>
                  <a:lnTo>
                    <a:pt x="27600" y="566552"/>
                  </a:lnTo>
                  <a:cubicBezTo>
                    <a:pt x="24783" y="503678"/>
                    <a:pt x="22006" y="440764"/>
                    <a:pt x="19262" y="377817"/>
                  </a:cubicBezTo>
                  <a:cubicBezTo>
                    <a:pt x="13403" y="251955"/>
                    <a:pt x="7132" y="126359"/>
                    <a:pt x="445" y="1021"/>
                  </a:cubicBezTo>
                  <a:cubicBezTo>
                    <a:pt x="445" y="-500"/>
                    <a:pt x="-119" y="-500"/>
                    <a:pt x="-62" y="1021"/>
                  </a:cubicBezTo>
                  <a:cubicBezTo>
                    <a:pt x="3374" y="126319"/>
                    <a:pt x="6867" y="252237"/>
                    <a:pt x="10360" y="378098"/>
                  </a:cubicBezTo>
                  <a:cubicBezTo>
                    <a:pt x="12316" y="441012"/>
                    <a:pt x="14192" y="503943"/>
                    <a:pt x="15994" y="566891"/>
                  </a:cubicBezTo>
                  <a:lnTo>
                    <a:pt x="16670" y="585877"/>
                  </a:lnTo>
                  <a:lnTo>
                    <a:pt x="16670" y="591511"/>
                  </a:lnTo>
                  <a:lnTo>
                    <a:pt x="16670" y="594384"/>
                  </a:lnTo>
                  <a:cubicBezTo>
                    <a:pt x="16670" y="595173"/>
                    <a:pt x="16952" y="594778"/>
                    <a:pt x="17347" y="594384"/>
                  </a:cubicBezTo>
                  <a:lnTo>
                    <a:pt x="18361" y="593426"/>
                  </a:lnTo>
                  <a:lnTo>
                    <a:pt x="26812" y="585933"/>
                  </a:lnTo>
                  <a:lnTo>
                    <a:pt x="31206" y="581877"/>
                  </a:lnTo>
                  <a:lnTo>
                    <a:pt x="34980" y="578834"/>
                  </a:lnTo>
                  <a:cubicBezTo>
                    <a:pt x="36389" y="577651"/>
                    <a:pt x="37967" y="576637"/>
                    <a:pt x="39488" y="575567"/>
                  </a:cubicBezTo>
                  <a:cubicBezTo>
                    <a:pt x="42462" y="573432"/>
                    <a:pt x="45612" y="571544"/>
                    <a:pt x="48896" y="569933"/>
                  </a:cubicBezTo>
                  <a:cubicBezTo>
                    <a:pt x="61629" y="563567"/>
                    <a:pt x="77573" y="562045"/>
                    <a:pt x="87263" y="569933"/>
                  </a:cubicBezTo>
                  <a:cubicBezTo>
                    <a:pt x="96953" y="577820"/>
                    <a:pt x="96841" y="593764"/>
                    <a:pt x="91038" y="606722"/>
                  </a:cubicBezTo>
                  <a:cubicBezTo>
                    <a:pt x="84548" y="620193"/>
                    <a:pt x="75539" y="632300"/>
                    <a:pt x="64502" y="642385"/>
                  </a:cubicBezTo>
                  <a:cubicBezTo>
                    <a:pt x="53235" y="652864"/>
                    <a:pt x="48389" y="659287"/>
                    <a:pt x="50136" y="661709"/>
                  </a:cubicBezTo>
                  <a:cubicBezTo>
                    <a:pt x="51882" y="664132"/>
                    <a:pt x="59995" y="661709"/>
                    <a:pt x="72052" y="650441"/>
                  </a:cubicBezTo>
                  <a:cubicBezTo>
                    <a:pt x="84390" y="639382"/>
                    <a:pt x="94407" y="625973"/>
                    <a:pt x="101517" y="611004"/>
                  </a:cubicBezTo>
                  <a:cubicBezTo>
                    <a:pt x="105207" y="603038"/>
                    <a:pt x="106942" y="594311"/>
                    <a:pt x="106588" y="585539"/>
                  </a:cubicBezTo>
                  <a:cubicBezTo>
                    <a:pt x="106396" y="581206"/>
                    <a:pt x="105461" y="576936"/>
                    <a:pt x="103827" y="572919"/>
                  </a:cubicBezTo>
                  <a:close/>
                </a:path>
              </a:pathLst>
            </a:custGeom>
            <a:solidFill>
              <a:srgbClr val="BF8D77"/>
            </a:solidFill>
            <a:ln w="5633" cap="flat">
              <a:noFill/>
              <a:prstDash val="solid"/>
              <a:miter/>
            </a:ln>
          </p:spPr>
          <p:txBody>
            <a:bodyPr rtlCol="0" anchor="ctr"/>
            <a:lstStyle/>
            <a:p>
              <a:endParaRPr lang="fr-FR"/>
            </a:p>
          </p:txBody>
        </p:sp>
        <p:sp>
          <p:nvSpPr>
            <p:cNvPr id="633" name="Graphique 2">
              <a:extLst>
                <a:ext uri="{FF2B5EF4-FFF2-40B4-BE49-F238E27FC236}">
                  <a16:creationId xmlns:a16="http://schemas.microsoft.com/office/drawing/2014/main" id="{7120100D-D81B-40C1-97A3-4B00FF8E1135}"/>
                </a:ext>
              </a:extLst>
            </p:cNvPr>
            <p:cNvSpPr/>
            <p:nvPr/>
          </p:nvSpPr>
          <p:spPr>
            <a:xfrm>
              <a:off x="4675439" y="3557144"/>
              <a:ext cx="165207" cy="147690"/>
            </a:xfrm>
            <a:custGeom>
              <a:avLst/>
              <a:gdLst>
                <a:gd name="connsiteX0" fmla="*/ 164754 w 165207"/>
                <a:gd name="connsiteY0" fmla="*/ 136040 h 147690"/>
                <a:gd name="connsiteX1" fmla="*/ 143289 w 165207"/>
                <a:gd name="connsiteY1" fmla="*/ 139590 h 147690"/>
                <a:gd name="connsiteX2" fmla="*/ 128359 w 165207"/>
                <a:gd name="connsiteY2" fmla="*/ 139308 h 147690"/>
                <a:gd name="connsiteX3" fmla="*/ 126725 w 165207"/>
                <a:gd name="connsiteY3" fmla="*/ 138801 h 147690"/>
                <a:gd name="connsiteX4" fmla="*/ 126725 w 165207"/>
                <a:gd name="connsiteY4" fmla="*/ 138801 h 147690"/>
                <a:gd name="connsiteX5" fmla="*/ 126725 w 165207"/>
                <a:gd name="connsiteY5" fmla="*/ 138801 h 147690"/>
                <a:gd name="connsiteX6" fmla="*/ 129711 w 165207"/>
                <a:gd name="connsiteY6" fmla="*/ 134068 h 147690"/>
                <a:gd name="connsiteX7" fmla="*/ 133598 w 165207"/>
                <a:gd name="connsiteY7" fmla="*/ 126857 h 147690"/>
                <a:gd name="connsiteX8" fmla="*/ 134331 w 165207"/>
                <a:gd name="connsiteY8" fmla="*/ 126857 h 147690"/>
                <a:gd name="connsiteX9" fmla="*/ 150275 w 165207"/>
                <a:gd name="connsiteY9" fmla="*/ 124434 h 147690"/>
                <a:gd name="connsiteX10" fmla="*/ 164979 w 165207"/>
                <a:gd name="connsiteY10" fmla="*/ 118801 h 147690"/>
                <a:gd name="connsiteX11" fmla="*/ 164528 w 165207"/>
                <a:gd name="connsiteY11" fmla="*/ 117955 h 147690"/>
                <a:gd name="connsiteX12" fmla="*/ 149655 w 165207"/>
                <a:gd name="connsiteY12" fmla="*/ 120153 h 147690"/>
                <a:gd name="connsiteX13" fmla="*/ 136641 w 165207"/>
                <a:gd name="connsiteY13" fmla="*/ 119589 h 147690"/>
                <a:gd name="connsiteX14" fmla="*/ 141430 w 165207"/>
                <a:gd name="connsiteY14" fmla="*/ 102293 h 147690"/>
                <a:gd name="connsiteX15" fmla="*/ 123908 w 165207"/>
                <a:gd name="connsiteY15" fmla="*/ 39081 h 147690"/>
                <a:gd name="connsiteX16" fmla="*/ 67963 w 165207"/>
                <a:gd name="connsiteY16" fmla="*/ 4939 h 147690"/>
                <a:gd name="connsiteX17" fmla="*/ 2723 w 165207"/>
                <a:gd name="connsiteY17" fmla="*/ 2179 h 147690"/>
                <a:gd name="connsiteX18" fmla="*/ 2723 w 165207"/>
                <a:gd name="connsiteY18" fmla="*/ 3136 h 147690"/>
                <a:gd name="connsiteX19" fmla="*/ 67062 w 165207"/>
                <a:gd name="connsiteY19" fmla="*/ 7474 h 147690"/>
                <a:gd name="connsiteX20" fmla="*/ 120359 w 165207"/>
                <a:gd name="connsiteY20" fmla="*/ 41841 h 147690"/>
                <a:gd name="connsiteX21" fmla="*/ 135289 w 165207"/>
                <a:gd name="connsiteY21" fmla="*/ 101223 h 147690"/>
                <a:gd name="connsiteX22" fmla="*/ 123683 w 165207"/>
                <a:gd name="connsiteY22" fmla="*/ 130350 h 147690"/>
                <a:gd name="connsiteX23" fmla="*/ 118049 w 165207"/>
                <a:gd name="connsiteY23" fmla="*/ 139139 h 147690"/>
                <a:gd name="connsiteX24" fmla="*/ 117091 w 165207"/>
                <a:gd name="connsiteY24" fmla="*/ 140660 h 147690"/>
                <a:gd name="connsiteX25" fmla="*/ 118218 w 165207"/>
                <a:gd name="connsiteY25" fmla="*/ 141843 h 147690"/>
                <a:gd name="connsiteX26" fmla="*/ 121317 w 165207"/>
                <a:gd name="connsiteY26" fmla="*/ 143928 h 147690"/>
                <a:gd name="connsiteX27" fmla="*/ 124584 w 165207"/>
                <a:gd name="connsiteY27" fmla="*/ 145618 h 147690"/>
                <a:gd name="connsiteX28" fmla="*/ 126894 w 165207"/>
                <a:gd name="connsiteY28" fmla="*/ 146350 h 147690"/>
                <a:gd name="connsiteX29" fmla="*/ 144472 w 165207"/>
                <a:gd name="connsiteY29" fmla="*/ 147139 h 147690"/>
                <a:gd name="connsiteX30" fmla="*/ 164754 w 165207"/>
                <a:gd name="connsiteY30" fmla="*/ 136040 h 147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65207" h="147690">
                  <a:moveTo>
                    <a:pt x="164754" y="136040"/>
                  </a:moveTo>
                  <a:cubicBezTo>
                    <a:pt x="163402" y="134237"/>
                    <a:pt x="157204" y="137562"/>
                    <a:pt x="143289" y="139590"/>
                  </a:cubicBezTo>
                  <a:cubicBezTo>
                    <a:pt x="138331" y="140345"/>
                    <a:pt x="133283" y="140249"/>
                    <a:pt x="128359" y="139308"/>
                  </a:cubicBezTo>
                  <a:cubicBezTo>
                    <a:pt x="127795" y="139201"/>
                    <a:pt x="127249" y="139026"/>
                    <a:pt x="126725" y="138801"/>
                  </a:cubicBezTo>
                  <a:lnTo>
                    <a:pt x="126725" y="138801"/>
                  </a:lnTo>
                  <a:cubicBezTo>
                    <a:pt x="126725" y="138801"/>
                    <a:pt x="126725" y="138801"/>
                    <a:pt x="126725" y="138801"/>
                  </a:cubicBezTo>
                  <a:lnTo>
                    <a:pt x="129711" y="134068"/>
                  </a:lnTo>
                  <a:cubicBezTo>
                    <a:pt x="131063" y="131759"/>
                    <a:pt x="132359" y="129336"/>
                    <a:pt x="133598" y="126857"/>
                  </a:cubicBezTo>
                  <a:cubicBezTo>
                    <a:pt x="133841" y="126919"/>
                    <a:pt x="134088" y="126919"/>
                    <a:pt x="134331" y="126857"/>
                  </a:cubicBezTo>
                  <a:cubicBezTo>
                    <a:pt x="139722" y="126699"/>
                    <a:pt x="145080" y="125888"/>
                    <a:pt x="150275" y="124434"/>
                  </a:cubicBezTo>
                  <a:cubicBezTo>
                    <a:pt x="155413" y="123240"/>
                    <a:pt x="160359" y="121342"/>
                    <a:pt x="164979" y="118801"/>
                  </a:cubicBezTo>
                  <a:cubicBezTo>
                    <a:pt x="165374" y="118801"/>
                    <a:pt x="164979" y="117843"/>
                    <a:pt x="164528" y="117955"/>
                  </a:cubicBezTo>
                  <a:cubicBezTo>
                    <a:pt x="159712" y="119454"/>
                    <a:pt x="154697" y="120192"/>
                    <a:pt x="149655" y="120153"/>
                  </a:cubicBezTo>
                  <a:cubicBezTo>
                    <a:pt x="145311" y="120282"/>
                    <a:pt x="140962" y="120091"/>
                    <a:pt x="136641" y="119589"/>
                  </a:cubicBezTo>
                  <a:cubicBezTo>
                    <a:pt x="138849" y="114012"/>
                    <a:pt x="140455" y="108214"/>
                    <a:pt x="141430" y="102293"/>
                  </a:cubicBezTo>
                  <a:cubicBezTo>
                    <a:pt x="144996" y="79679"/>
                    <a:pt x="138607" y="56630"/>
                    <a:pt x="123908" y="39081"/>
                  </a:cubicBezTo>
                  <a:cubicBezTo>
                    <a:pt x="109142" y="22303"/>
                    <a:pt x="89637" y="10399"/>
                    <a:pt x="67963" y="4939"/>
                  </a:cubicBezTo>
                  <a:cubicBezTo>
                    <a:pt x="46673" y="-695"/>
                    <a:pt x="24413" y="-1635"/>
                    <a:pt x="2723" y="2179"/>
                  </a:cubicBezTo>
                  <a:cubicBezTo>
                    <a:pt x="-1052" y="2742"/>
                    <a:pt x="-939" y="3587"/>
                    <a:pt x="2723" y="3136"/>
                  </a:cubicBezTo>
                  <a:cubicBezTo>
                    <a:pt x="24227" y="-176"/>
                    <a:pt x="46200" y="1306"/>
                    <a:pt x="67062" y="7474"/>
                  </a:cubicBezTo>
                  <a:cubicBezTo>
                    <a:pt x="87891" y="13283"/>
                    <a:pt x="106471" y="25266"/>
                    <a:pt x="120359" y="41841"/>
                  </a:cubicBezTo>
                  <a:cubicBezTo>
                    <a:pt x="133627" y="58574"/>
                    <a:pt x="139063" y="80203"/>
                    <a:pt x="135289" y="101223"/>
                  </a:cubicBezTo>
                  <a:cubicBezTo>
                    <a:pt x="133272" y="111572"/>
                    <a:pt x="129333" y="121448"/>
                    <a:pt x="123683" y="130350"/>
                  </a:cubicBezTo>
                  <a:lnTo>
                    <a:pt x="118049" y="139139"/>
                  </a:lnTo>
                  <a:lnTo>
                    <a:pt x="117091" y="140660"/>
                  </a:lnTo>
                  <a:cubicBezTo>
                    <a:pt x="117091" y="141111"/>
                    <a:pt x="117880" y="141449"/>
                    <a:pt x="118218" y="141843"/>
                  </a:cubicBezTo>
                  <a:cubicBezTo>
                    <a:pt x="119192" y="142621"/>
                    <a:pt x="120229" y="143319"/>
                    <a:pt x="121317" y="143928"/>
                  </a:cubicBezTo>
                  <a:cubicBezTo>
                    <a:pt x="122297" y="144677"/>
                    <a:pt x="123407" y="145246"/>
                    <a:pt x="124584" y="145618"/>
                  </a:cubicBezTo>
                  <a:cubicBezTo>
                    <a:pt x="125339" y="145911"/>
                    <a:pt x="126111" y="146159"/>
                    <a:pt x="126894" y="146350"/>
                  </a:cubicBezTo>
                  <a:cubicBezTo>
                    <a:pt x="132663" y="147646"/>
                    <a:pt x="138613" y="147911"/>
                    <a:pt x="144472" y="147139"/>
                  </a:cubicBezTo>
                  <a:cubicBezTo>
                    <a:pt x="160359" y="144886"/>
                    <a:pt x="165993" y="137224"/>
                    <a:pt x="164754" y="136040"/>
                  </a:cubicBezTo>
                  <a:close/>
                </a:path>
              </a:pathLst>
            </a:custGeom>
            <a:solidFill>
              <a:srgbClr val="313759"/>
            </a:solidFill>
            <a:ln w="5633" cap="flat">
              <a:noFill/>
              <a:prstDash val="solid"/>
              <a:miter/>
            </a:ln>
          </p:spPr>
          <p:txBody>
            <a:bodyPr rtlCol="0" anchor="ctr"/>
            <a:lstStyle/>
            <a:p>
              <a:endParaRPr lang="fr-FR"/>
            </a:p>
          </p:txBody>
        </p:sp>
        <p:sp>
          <p:nvSpPr>
            <p:cNvPr id="634" name="Graphique 2">
              <a:extLst>
                <a:ext uri="{FF2B5EF4-FFF2-40B4-BE49-F238E27FC236}">
                  <a16:creationId xmlns:a16="http://schemas.microsoft.com/office/drawing/2014/main" id="{49073EB3-BE3D-4B15-9F6E-BD7CD424C3CE}"/>
                </a:ext>
              </a:extLst>
            </p:cNvPr>
            <p:cNvSpPr/>
            <p:nvPr/>
          </p:nvSpPr>
          <p:spPr>
            <a:xfrm>
              <a:off x="3397197" y="6099771"/>
              <a:ext cx="1792645" cy="3010634"/>
            </a:xfrm>
            <a:custGeom>
              <a:avLst/>
              <a:gdLst>
                <a:gd name="connsiteX0" fmla="*/ 412611 w 1792645"/>
                <a:gd name="connsiteY0" fmla="*/ 47937 h 3010634"/>
                <a:gd name="connsiteX1" fmla="*/ 26970 w 1792645"/>
                <a:gd name="connsiteY1" fmla="*/ 2966864 h 3010634"/>
                <a:gd name="connsiteX2" fmla="*/ 381906 w 1792645"/>
                <a:gd name="connsiteY2" fmla="*/ 2948554 h 3010634"/>
                <a:gd name="connsiteX3" fmla="*/ 732729 w 1792645"/>
                <a:gd name="connsiteY3" fmla="*/ 668062 h 3010634"/>
                <a:gd name="connsiteX4" fmla="*/ 868393 w 1792645"/>
                <a:gd name="connsiteY4" fmla="*/ 632004 h 3010634"/>
                <a:gd name="connsiteX5" fmla="*/ 1471954 w 1792645"/>
                <a:gd name="connsiteY5" fmla="*/ 2924159 h 3010634"/>
                <a:gd name="connsiteX6" fmla="*/ 1792580 w 1792645"/>
                <a:gd name="connsiteY6" fmla="*/ 2908948 h 3010634"/>
                <a:gd name="connsiteX7" fmla="*/ 1450432 w 1792645"/>
                <a:gd name="connsiteY7" fmla="*/ 1113647 h 3010634"/>
                <a:gd name="connsiteX8" fmla="*/ 1386600 w 1792645"/>
                <a:gd name="connsiteY8" fmla="*/ -120 h 3010634"/>
                <a:gd name="connsiteX9" fmla="*/ 412611 w 1792645"/>
                <a:gd name="connsiteY9" fmla="*/ 47937 h 30106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92645" h="3010634">
                  <a:moveTo>
                    <a:pt x="412611" y="47937"/>
                  </a:moveTo>
                  <a:cubicBezTo>
                    <a:pt x="33054" y="339436"/>
                    <a:pt x="-52299" y="1808589"/>
                    <a:pt x="26970" y="2966864"/>
                  </a:cubicBezTo>
                  <a:cubicBezTo>
                    <a:pt x="94013" y="3009513"/>
                    <a:pt x="163479" y="3046133"/>
                    <a:pt x="381906" y="2948554"/>
                  </a:cubicBezTo>
                  <a:cubicBezTo>
                    <a:pt x="283876" y="2604153"/>
                    <a:pt x="546810" y="1244129"/>
                    <a:pt x="732729" y="668062"/>
                  </a:cubicBezTo>
                  <a:lnTo>
                    <a:pt x="868393" y="632004"/>
                  </a:lnTo>
                  <a:cubicBezTo>
                    <a:pt x="869182" y="744683"/>
                    <a:pt x="1209808" y="2512715"/>
                    <a:pt x="1471954" y="2924159"/>
                  </a:cubicBezTo>
                  <a:cubicBezTo>
                    <a:pt x="1563392" y="2957962"/>
                    <a:pt x="1683507" y="2963596"/>
                    <a:pt x="1792580" y="2908948"/>
                  </a:cubicBezTo>
                  <a:cubicBezTo>
                    <a:pt x="1694437" y="2585843"/>
                    <a:pt x="1495785" y="1476358"/>
                    <a:pt x="1450432" y="1113647"/>
                  </a:cubicBezTo>
                  <a:cubicBezTo>
                    <a:pt x="1405079" y="750936"/>
                    <a:pt x="1386600" y="-120"/>
                    <a:pt x="1386600" y="-120"/>
                  </a:cubicBezTo>
                  <a:lnTo>
                    <a:pt x="412611" y="47937"/>
                  </a:lnTo>
                </a:path>
              </a:pathLst>
            </a:custGeom>
            <a:solidFill>
              <a:srgbClr val="1760BF"/>
            </a:solidFill>
            <a:ln w="5633" cap="flat">
              <a:noFill/>
              <a:prstDash val="solid"/>
              <a:miter/>
            </a:ln>
          </p:spPr>
          <p:txBody>
            <a:bodyPr rtlCol="0" anchor="ctr"/>
            <a:lstStyle/>
            <a:p>
              <a:endParaRPr lang="fr-FR"/>
            </a:p>
          </p:txBody>
        </p:sp>
        <p:sp>
          <p:nvSpPr>
            <p:cNvPr id="635" name="Graphique 2">
              <a:extLst>
                <a:ext uri="{FF2B5EF4-FFF2-40B4-BE49-F238E27FC236}">
                  <a16:creationId xmlns:a16="http://schemas.microsoft.com/office/drawing/2014/main" id="{CD064AD3-3252-42DE-BD70-50E0B71AB0A5}"/>
                </a:ext>
              </a:extLst>
            </p:cNvPr>
            <p:cNvSpPr/>
            <p:nvPr/>
          </p:nvSpPr>
          <p:spPr>
            <a:xfrm>
              <a:off x="4129987" y="6691494"/>
              <a:ext cx="254567" cy="76856"/>
            </a:xfrm>
            <a:custGeom>
              <a:avLst/>
              <a:gdLst>
                <a:gd name="connsiteX0" fmla="*/ 232563 w 254567"/>
                <a:gd name="connsiteY0" fmla="*/ 2140 h 76856"/>
                <a:gd name="connsiteX1" fmla="*/ 2249 w 254567"/>
                <a:gd name="connsiteY1" fmla="*/ 74648 h 76856"/>
                <a:gd name="connsiteX2" fmla="*/ 2756 w 254567"/>
                <a:gd name="connsiteY2" fmla="*/ 76507 h 76856"/>
                <a:gd name="connsiteX3" fmla="*/ 236676 w 254567"/>
                <a:gd name="connsiteY3" fmla="*/ 16563 h 76856"/>
                <a:gd name="connsiteX4" fmla="*/ 232563 w 254567"/>
                <a:gd name="connsiteY4" fmla="*/ 2140 h 768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567" h="76856">
                  <a:moveTo>
                    <a:pt x="232563" y="2140"/>
                  </a:moveTo>
                  <a:cubicBezTo>
                    <a:pt x="155660" y="25745"/>
                    <a:pt x="79039" y="50648"/>
                    <a:pt x="2249" y="74648"/>
                  </a:cubicBezTo>
                  <a:cubicBezTo>
                    <a:pt x="-1131" y="75662"/>
                    <a:pt x="-681" y="77352"/>
                    <a:pt x="2756" y="76507"/>
                  </a:cubicBezTo>
                  <a:cubicBezTo>
                    <a:pt x="80673" y="56338"/>
                    <a:pt x="158872" y="37070"/>
                    <a:pt x="236676" y="16563"/>
                  </a:cubicBezTo>
                  <a:cubicBezTo>
                    <a:pt x="263155" y="9633"/>
                    <a:pt x="258761" y="-5917"/>
                    <a:pt x="232563" y="2140"/>
                  </a:cubicBezTo>
                  <a:close/>
                </a:path>
              </a:pathLst>
            </a:custGeom>
            <a:solidFill>
              <a:srgbClr val="0C4E96"/>
            </a:solidFill>
            <a:ln w="5633" cap="flat">
              <a:noFill/>
              <a:prstDash val="solid"/>
              <a:miter/>
            </a:ln>
          </p:spPr>
          <p:txBody>
            <a:bodyPr rtlCol="0" anchor="ctr"/>
            <a:lstStyle/>
            <a:p>
              <a:endParaRPr lang="fr-FR"/>
            </a:p>
          </p:txBody>
        </p:sp>
        <p:sp>
          <p:nvSpPr>
            <p:cNvPr id="636" name="Graphique 2">
              <a:extLst>
                <a:ext uri="{FF2B5EF4-FFF2-40B4-BE49-F238E27FC236}">
                  <a16:creationId xmlns:a16="http://schemas.microsoft.com/office/drawing/2014/main" id="{6B26DA12-F07F-403A-A22E-216668D2486E}"/>
                </a:ext>
              </a:extLst>
            </p:cNvPr>
            <p:cNvSpPr/>
            <p:nvPr/>
          </p:nvSpPr>
          <p:spPr>
            <a:xfrm>
              <a:off x="3831146" y="6150419"/>
              <a:ext cx="955107" cy="438375"/>
            </a:xfrm>
            <a:custGeom>
              <a:avLst/>
              <a:gdLst>
                <a:gd name="connsiteX0" fmla="*/ 938567 w 955107"/>
                <a:gd name="connsiteY0" fmla="*/ 32558 h 438375"/>
                <a:gd name="connsiteX1" fmla="*/ 776085 w 955107"/>
                <a:gd name="connsiteY1" fmla="*/ 84615 h 438375"/>
                <a:gd name="connsiteX2" fmla="*/ 775465 w 955107"/>
                <a:gd name="connsiteY2" fmla="*/ 59093 h 438375"/>
                <a:gd name="connsiteX3" fmla="*/ 774451 w 955107"/>
                <a:gd name="connsiteY3" fmla="*/ 23318 h 438375"/>
                <a:gd name="connsiteX4" fmla="*/ 771071 w 955107"/>
                <a:gd name="connsiteY4" fmla="*/ 2416 h 438375"/>
                <a:gd name="connsiteX5" fmla="*/ 763792 w 955107"/>
                <a:gd name="connsiteY5" fmla="*/ 658 h 438375"/>
                <a:gd name="connsiteX6" fmla="*/ 761324 w 955107"/>
                <a:gd name="connsiteY6" fmla="*/ 6022 h 438375"/>
                <a:gd name="connsiteX7" fmla="*/ 764310 w 955107"/>
                <a:gd name="connsiteY7" fmla="*/ 56389 h 438375"/>
                <a:gd name="connsiteX8" fmla="*/ 766564 w 955107"/>
                <a:gd name="connsiteY8" fmla="*/ 101911 h 438375"/>
                <a:gd name="connsiteX9" fmla="*/ 740535 w 955107"/>
                <a:gd name="connsiteY9" fmla="*/ 107545 h 438375"/>
                <a:gd name="connsiteX10" fmla="*/ 739746 w 955107"/>
                <a:gd name="connsiteY10" fmla="*/ 107545 h 438375"/>
                <a:gd name="connsiteX11" fmla="*/ 739746 w 955107"/>
                <a:gd name="connsiteY11" fmla="*/ 106756 h 438375"/>
                <a:gd name="connsiteX12" fmla="*/ 739183 w 955107"/>
                <a:gd name="connsiteY12" fmla="*/ 100446 h 438375"/>
                <a:gd name="connsiteX13" fmla="*/ 738000 w 955107"/>
                <a:gd name="connsiteY13" fmla="*/ 86361 h 438375"/>
                <a:gd name="connsiteX14" fmla="*/ 734901 w 955107"/>
                <a:gd name="connsiteY14" fmla="*/ 58192 h 438375"/>
                <a:gd name="connsiteX15" fmla="*/ 719915 w 955107"/>
                <a:gd name="connsiteY15" fmla="*/ 5233 h 438375"/>
                <a:gd name="connsiteX16" fmla="*/ 718957 w 955107"/>
                <a:gd name="connsiteY16" fmla="*/ 5628 h 438375"/>
                <a:gd name="connsiteX17" fmla="*/ 726169 w 955107"/>
                <a:gd name="connsiteY17" fmla="*/ 60333 h 438375"/>
                <a:gd name="connsiteX18" fmla="*/ 729098 w 955107"/>
                <a:gd name="connsiteY18" fmla="*/ 87770 h 438375"/>
                <a:gd name="connsiteX19" fmla="*/ 729830 w 955107"/>
                <a:gd name="connsiteY19" fmla="*/ 95827 h 438375"/>
                <a:gd name="connsiteX20" fmla="*/ 562729 w 955107"/>
                <a:gd name="connsiteY20" fmla="*/ 122982 h 438375"/>
                <a:gd name="connsiteX21" fmla="*/ 552926 w 955107"/>
                <a:gd name="connsiteY21" fmla="*/ 126982 h 438375"/>
                <a:gd name="connsiteX22" fmla="*/ 570617 w 955107"/>
                <a:gd name="connsiteY22" fmla="*/ 28051 h 438375"/>
                <a:gd name="connsiteX23" fmla="*/ 568757 w 955107"/>
                <a:gd name="connsiteY23" fmla="*/ 27713 h 438375"/>
                <a:gd name="connsiteX24" fmla="*/ 490164 w 955107"/>
                <a:gd name="connsiteY24" fmla="*/ 428734 h 438375"/>
                <a:gd name="connsiteX25" fmla="*/ 398726 w 955107"/>
                <a:gd name="connsiteY25" fmla="*/ 416790 h 438375"/>
                <a:gd name="connsiteX26" fmla="*/ 434389 w 955107"/>
                <a:gd name="connsiteY26" fmla="*/ 99320 h 438375"/>
                <a:gd name="connsiteX27" fmla="*/ 419402 w 955107"/>
                <a:gd name="connsiteY27" fmla="*/ 97742 h 438375"/>
                <a:gd name="connsiteX28" fmla="*/ 415966 w 955107"/>
                <a:gd name="connsiteY28" fmla="*/ 132897 h 438375"/>
                <a:gd name="connsiteX29" fmla="*/ 388134 w 955107"/>
                <a:gd name="connsiteY29" fmla="*/ 128616 h 438375"/>
                <a:gd name="connsiteX30" fmla="*/ 186440 w 955107"/>
                <a:gd name="connsiteY30" fmla="*/ 97967 h 438375"/>
                <a:gd name="connsiteX31" fmla="*/ 90326 w 955107"/>
                <a:gd name="connsiteY31" fmla="*/ 63713 h 438375"/>
                <a:gd name="connsiteX32" fmla="*/ 4015 w 955107"/>
                <a:gd name="connsiteY32" fmla="*/ 9402 h 438375"/>
                <a:gd name="connsiteX33" fmla="*/ 2719 w 955107"/>
                <a:gd name="connsiteY33" fmla="*/ 10867 h 438375"/>
                <a:gd name="connsiteX34" fmla="*/ 88072 w 955107"/>
                <a:gd name="connsiteY34" fmla="*/ 68389 h 438375"/>
                <a:gd name="connsiteX35" fmla="*/ 183849 w 955107"/>
                <a:gd name="connsiteY35" fmla="*/ 106362 h 438375"/>
                <a:gd name="connsiteX36" fmla="*/ 386669 w 955107"/>
                <a:gd name="connsiteY36" fmla="*/ 143602 h 438375"/>
                <a:gd name="connsiteX37" fmla="*/ 414839 w 955107"/>
                <a:gd name="connsiteY37" fmla="*/ 142588 h 438375"/>
                <a:gd name="connsiteX38" fmla="*/ 387177 w 955107"/>
                <a:gd name="connsiteY38" fmla="*/ 425804 h 438375"/>
                <a:gd name="connsiteX39" fmla="*/ 496925 w 955107"/>
                <a:gd name="connsiteY39" fmla="*/ 438255 h 438375"/>
                <a:gd name="connsiteX40" fmla="*/ 551123 w 955107"/>
                <a:gd name="connsiteY40" fmla="*/ 135827 h 438375"/>
                <a:gd name="connsiteX41" fmla="*/ 565489 w 955107"/>
                <a:gd name="connsiteY41" fmla="*/ 137743 h 438375"/>
                <a:gd name="connsiteX42" fmla="*/ 729830 w 955107"/>
                <a:gd name="connsiteY42" fmla="*/ 97798 h 438375"/>
                <a:gd name="connsiteX43" fmla="*/ 731746 w 955107"/>
                <a:gd name="connsiteY43" fmla="*/ 118418 h 438375"/>
                <a:gd name="connsiteX44" fmla="*/ 751803 w 955107"/>
                <a:gd name="connsiteY44" fmla="*/ 114362 h 438375"/>
                <a:gd name="connsiteX45" fmla="*/ 776367 w 955107"/>
                <a:gd name="connsiteY45" fmla="*/ 109517 h 438375"/>
                <a:gd name="connsiteX46" fmla="*/ 775860 w 955107"/>
                <a:gd name="connsiteY46" fmla="*/ 86981 h 438375"/>
                <a:gd name="connsiteX47" fmla="*/ 942342 w 955107"/>
                <a:gd name="connsiteY47" fmla="*/ 47150 h 438375"/>
                <a:gd name="connsiteX48" fmla="*/ 938567 w 955107"/>
                <a:gd name="connsiteY48" fmla="*/ 32558 h 438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955107" h="438375">
                  <a:moveTo>
                    <a:pt x="938567" y="32558"/>
                  </a:moveTo>
                  <a:cubicBezTo>
                    <a:pt x="884256" y="49459"/>
                    <a:pt x="830283" y="67431"/>
                    <a:pt x="776085" y="84615"/>
                  </a:cubicBezTo>
                  <a:lnTo>
                    <a:pt x="775465" y="59093"/>
                  </a:lnTo>
                  <a:lnTo>
                    <a:pt x="774451" y="23318"/>
                  </a:lnTo>
                  <a:cubicBezTo>
                    <a:pt x="775065" y="16180"/>
                    <a:pt x="773905" y="8997"/>
                    <a:pt x="771071" y="2416"/>
                  </a:cubicBezTo>
                  <a:cubicBezTo>
                    <a:pt x="769544" y="-79"/>
                    <a:pt x="766287" y="-868"/>
                    <a:pt x="763792" y="658"/>
                  </a:cubicBezTo>
                  <a:cubicBezTo>
                    <a:pt x="761955" y="1780"/>
                    <a:pt x="760981" y="3898"/>
                    <a:pt x="761324" y="6022"/>
                  </a:cubicBezTo>
                  <a:cubicBezTo>
                    <a:pt x="762507" y="22924"/>
                    <a:pt x="763465" y="39826"/>
                    <a:pt x="764310" y="56389"/>
                  </a:cubicBezTo>
                  <a:lnTo>
                    <a:pt x="766564" y="101911"/>
                  </a:lnTo>
                  <a:lnTo>
                    <a:pt x="740535" y="107545"/>
                  </a:lnTo>
                  <a:lnTo>
                    <a:pt x="739746" y="107545"/>
                  </a:lnTo>
                  <a:lnTo>
                    <a:pt x="739746" y="106756"/>
                  </a:lnTo>
                  <a:lnTo>
                    <a:pt x="739183" y="100446"/>
                  </a:lnTo>
                  <a:lnTo>
                    <a:pt x="738000" y="86361"/>
                  </a:lnTo>
                  <a:cubicBezTo>
                    <a:pt x="737211" y="76953"/>
                    <a:pt x="736253" y="67488"/>
                    <a:pt x="734901" y="58192"/>
                  </a:cubicBezTo>
                  <a:cubicBezTo>
                    <a:pt x="732760" y="39854"/>
                    <a:pt x="727701" y="21972"/>
                    <a:pt x="719915" y="5233"/>
                  </a:cubicBezTo>
                  <a:cubicBezTo>
                    <a:pt x="719633" y="4670"/>
                    <a:pt x="718845" y="5233"/>
                    <a:pt x="718957" y="5628"/>
                  </a:cubicBezTo>
                  <a:cubicBezTo>
                    <a:pt x="721718" y="23882"/>
                    <a:pt x="724084" y="42079"/>
                    <a:pt x="726169" y="60333"/>
                  </a:cubicBezTo>
                  <a:lnTo>
                    <a:pt x="729098" y="87770"/>
                  </a:lnTo>
                  <a:cubicBezTo>
                    <a:pt x="729098" y="90474"/>
                    <a:pt x="729605" y="93404"/>
                    <a:pt x="729830" y="95827"/>
                  </a:cubicBezTo>
                  <a:cubicBezTo>
                    <a:pt x="674168" y="105066"/>
                    <a:pt x="618279" y="113404"/>
                    <a:pt x="562729" y="122982"/>
                  </a:cubicBezTo>
                  <a:cubicBezTo>
                    <a:pt x="559174" y="123455"/>
                    <a:pt x="555799" y="124830"/>
                    <a:pt x="552926" y="126982"/>
                  </a:cubicBezTo>
                  <a:cubicBezTo>
                    <a:pt x="558825" y="93967"/>
                    <a:pt x="564718" y="60992"/>
                    <a:pt x="570617" y="28051"/>
                  </a:cubicBezTo>
                  <a:cubicBezTo>
                    <a:pt x="572814" y="15938"/>
                    <a:pt x="571067" y="15599"/>
                    <a:pt x="568757" y="27713"/>
                  </a:cubicBezTo>
                  <a:lnTo>
                    <a:pt x="490164" y="428734"/>
                  </a:lnTo>
                  <a:lnTo>
                    <a:pt x="398726" y="416790"/>
                  </a:lnTo>
                  <a:lnTo>
                    <a:pt x="434389" y="99320"/>
                  </a:lnTo>
                  <a:cubicBezTo>
                    <a:pt x="444924" y="4219"/>
                    <a:pt x="428755" y="2360"/>
                    <a:pt x="419402" y="97742"/>
                  </a:cubicBezTo>
                  <a:cubicBezTo>
                    <a:pt x="418275" y="109461"/>
                    <a:pt x="417132" y="121179"/>
                    <a:pt x="415966" y="132897"/>
                  </a:cubicBezTo>
                  <a:cubicBezTo>
                    <a:pt x="406918" y="130244"/>
                    <a:pt x="397560" y="128807"/>
                    <a:pt x="388134" y="128616"/>
                  </a:cubicBezTo>
                  <a:cubicBezTo>
                    <a:pt x="320043" y="125219"/>
                    <a:pt x="252470" y="114948"/>
                    <a:pt x="186440" y="97967"/>
                  </a:cubicBezTo>
                  <a:cubicBezTo>
                    <a:pt x="153443" y="89443"/>
                    <a:pt x="121278" y="77978"/>
                    <a:pt x="90326" y="63713"/>
                  </a:cubicBezTo>
                  <a:cubicBezTo>
                    <a:pt x="59148" y="49747"/>
                    <a:pt x="30094" y="31465"/>
                    <a:pt x="4015" y="9402"/>
                  </a:cubicBezTo>
                  <a:cubicBezTo>
                    <a:pt x="-662" y="5684"/>
                    <a:pt x="-1619" y="6923"/>
                    <a:pt x="2719" y="10867"/>
                  </a:cubicBezTo>
                  <a:cubicBezTo>
                    <a:pt x="28387" y="33876"/>
                    <a:pt x="57109" y="53234"/>
                    <a:pt x="88072" y="68389"/>
                  </a:cubicBezTo>
                  <a:cubicBezTo>
                    <a:pt x="118783" y="83922"/>
                    <a:pt x="150840" y="96632"/>
                    <a:pt x="183849" y="106362"/>
                  </a:cubicBezTo>
                  <a:cubicBezTo>
                    <a:pt x="249946" y="125911"/>
                    <a:pt x="317936" y="138396"/>
                    <a:pt x="386669" y="143602"/>
                  </a:cubicBezTo>
                  <a:cubicBezTo>
                    <a:pt x="396056" y="144661"/>
                    <a:pt x="405549" y="144318"/>
                    <a:pt x="414839" y="142588"/>
                  </a:cubicBezTo>
                  <a:cubicBezTo>
                    <a:pt x="405599" y="237012"/>
                    <a:pt x="396377" y="331419"/>
                    <a:pt x="387177" y="425804"/>
                  </a:cubicBezTo>
                  <a:lnTo>
                    <a:pt x="496925" y="438255"/>
                  </a:lnTo>
                  <a:cubicBezTo>
                    <a:pt x="515027" y="337481"/>
                    <a:pt x="533095" y="236674"/>
                    <a:pt x="551123" y="135827"/>
                  </a:cubicBezTo>
                  <a:cubicBezTo>
                    <a:pt x="555281" y="138853"/>
                    <a:pt x="560684" y="139574"/>
                    <a:pt x="565489" y="137743"/>
                  </a:cubicBezTo>
                  <a:cubicBezTo>
                    <a:pt x="620364" y="124954"/>
                    <a:pt x="675013" y="110925"/>
                    <a:pt x="729830" y="97798"/>
                  </a:cubicBezTo>
                  <a:cubicBezTo>
                    <a:pt x="730450" y="104672"/>
                    <a:pt x="731126" y="111545"/>
                    <a:pt x="731746" y="118418"/>
                  </a:cubicBezTo>
                  <a:lnTo>
                    <a:pt x="751803" y="114362"/>
                  </a:lnTo>
                  <a:lnTo>
                    <a:pt x="776367" y="109517"/>
                  </a:lnTo>
                  <a:lnTo>
                    <a:pt x="775860" y="86981"/>
                  </a:lnTo>
                  <a:cubicBezTo>
                    <a:pt x="831297" y="73573"/>
                    <a:pt x="887017" y="60953"/>
                    <a:pt x="942342" y="47150"/>
                  </a:cubicBezTo>
                  <a:cubicBezTo>
                    <a:pt x="961835" y="42248"/>
                    <a:pt x="957553" y="26642"/>
                    <a:pt x="938567" y="32558"/>
                  </a:cubicBezTo>
                  <a:close/>
                </a:path>
              </a:pathLst>
            </a:custGeom>
            <a:solidFill>
              <a:srgbClr val="0C4E96"/>
            </a:solidFill>
            <a:ln w="5633" cap="flat">
              <a:noFill/>
              <a:prstDash val="solid"/>
              <a:miter/>
            </a:ln>
          </p:spPr>
          <p:txBody>
            <a:bodyPr rtlCol="0" anchor="ctr"/>
            <a:lstStyle/>
            <a:p>
              <a:endParaRPr lang="fr-FR"/>
            </a:p>
          </p:txBody>
        </p:sp>
        <p:sp>
          <p:nvSpPr>
            <p:cNvPr id="637" name="Graphique 2">
              <a:extLst>
                <a:ext uri="{FF2B5EF4-FFF2-40B4-BE49-F238E27FC236}">
                  <a16:creationId xmlns:a16="http://schemas.microsoft.com/office/drawing/2014/main" id="{E0C90C5C-25CD-4B69-B122-4D46D5A73AA5}"/>
                </a:ext>
              </a:extLst>
            </p:cNvPr>
            <p:cNvSpPr/>
            <p:nvPr/>
          </p:nvSpPr>
          <p:spPr>
            <a:xfrm>
              <a:off x="4298612" y="6216085"/>
              <a:ext cx="66147" cy="63139"/>
            </a:xfrm>
            <a:custGeom>
              <a:avLst/>
              <a:gdLst>
                <a:gd name="connsiteX0" fmla="*/ 16952 w 66147"/>
                <a:gd name="connsiteY0" fmla="*/ 60189 h 63139"/>
                <a:gd name="connsiteX1" fmla="*/ 36107 w 66147"/>
                <a:gd name="connsiteY1" fmla="*/ 62273 h 63139"/>
                <a:gd name="connsiteX2" fmla="*/ 61122 w 66147"/>
                <a:gd name="connsiteY2" fmla="*/ 37709 h 63139"/>
                <a:gd name="connsiteX3" fmla="*/ 55488 w 66147"/>
                <a:gd name="connsiteY3" fmla="*/ 36808 h 63139"/>
                <a:gd name="connsiteX4" fmla="*/ 42192 w 66147"/>
                <a:gd name="connsiteY4" fmla="*/ 43118 h 63139"/>
                <a:gd name="connsiteX5" fmla="*/ 35487 w 66147"/>
                <a:gd name="connsiteY5" fmla="*/ 46047 h 63139"/>
                <a:gd name="connsiteX6" fmla="*/ 26980 w 66147"/>
                <a:gd name="connsiteY6" fmla="*/ 48301 h 63139"/>
                <a:gd name="connsiteX7" fmla="*/ 18022 w 66147"/>
                <a:gd name="connsiteY7" fmla="*/ 43230 h 63139"/>
                <a:gd name="connsiteX8" fmla="*/ 17177 w 66147"/>
                <a:gd name="connsiteY8" fmla="*/ 28752 h 63139"/>
                <a:gd name="connsiteX9" fmla="*/ 28445 w 66147"/>
                <a:gd name="connsiteY9" fmla="*/ 18836 h 63139"/>
                <a:gd name="connsiteX10" fmla="*/ 54925 w 66147"/>
                <a:gd name="connsiteY10" fmla="*/ 34216 h 63139"/>
                <a:gd name="connsiteX11" fmla="*/ 65066 w 66147"/>
                <a:gd name="connsiteY11" fmla="*/ 34216 h 63139"/>
                <a:gd name="connsiteX12" fmla="*/ 57460 w 66147"/>
                <a:gd name="connsiteY12" fmla="*/ 8301 h 63139"/>
                <a:gd name="connsiteX13" fmla="*/ 30135 w 66147"/>
                <a:gd name="connsiteY13" fmla="*/ 300 h 63139"/>
                <a:gd name="connsiteX14" fmla="*/ 4952 w 66147"/>
                <a:gd name="connsiteY14" fmla="*/ 16357 h 63139"/>
                <a:gd name="connsiteX15" fmla="*/ 1909 w 66147"/>
                <a:gd name="connsiteY15" fmla="*/ 44527 h 63139"/>
                <a:gd name="connsiteX16" fmla="*/ 16952 w 66147"/>
                <a:gd name="connsiteY16" fmla="*/ 60189 h 63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6147" h="63139">
                  <a:moveTo>
                    <a:pt x="16952" y="60189"/>
                  </a:moveTo>
                  <a:cubicBezTo>
                    <a:pt x="22918" y="63017"/>
                    <a:pt x="29668" y="63755"/>
                    <a:pt x="36107" y="62273"/>
                  </a:cubicBezTo>
                  <a:cubicBezTo>
                    <a:pt x="48265" y="59197"/>
                    <a:pt x="57826" y="49811"/>
                    <a:pt x="61122" y="37709"/>
                  </a:cubicBezTo>
                  <a:cubicBezTo>
                    <a:pt x="61573" y="36132"/>
                    <a:pt x="57122" y="35906"/>
                    <a:pt x="55488" y="36808"/>
                  </a:cubicBezTo>
                  <a:cubicBezTo>
                    <a:pt x="51432" y="39625"/>
                    <a:pt x="46941" y="41755"/>
                    <a:pt x="42192" y="43118"/>
                  </a:cubicBezTo>
                  <a:cubicBezTo>
                    <a:pt x="39843" y="43805"/>
                    <a:pt x="37589" y="44785"/>
                    <a:pt x="35487" y="46047"/>
                  </a:cubicBezTo>
                  <a:cubicBezTo>
                    <a:pt x="32935" y="47614"/>
                    <a:pt x="29977" y="48397"/>
                    <a:pt x="26980" y="48301"/>
                  </a:cubicBezTo>
                  <a:cubicBezTo>
                    <a:pt x="23352" y="48155"/>
                    <a:pt x="20017" y="46267"/>
                    <a:pt x="18022" y="43230"/>
                  </a:cubicBezTo>
                  <a:cubicBezTo>
                    <a:pt x="15352" y="38848"/>
                    <a:pt x="15031" y="33417"/>
                    <a:pt x="17177" y="28752"/>
                  </a:cubicBezTo>
                  <a:cubicBezTo>
                    <a:pt x="19273" y="23940"/>
                    <a:pt x="23403" y="20306"/>
                    <a:pt x="28445" y="18836"/>
                  </a:cubicBezTo>
                  <a:cubicBezTo>
                    <a:pt x="39972" y="15985"/>
                    <a:pt x="51685" y="22791"/>
                    <a:pt x="54925" y="34216"/>
                  </a:cubicBezTo>
                  <a:cubicBezTo>
                    <a:pt x="55544" y="36132"/>
                    <a:pt x="63713" y="37766"/>
                    <a:pt x="65066" y="34216"/>
                  </a:cubicBezTo>
                  <a:cubicBezTo>
                    <a:pt x="67826" y="24836"/>
                    <a:pt x="64851" y="14701"/>
                    <a:pt x="57460" y="8301"/>
                  </a:cubicBezTo>
                  <a:cubicBezTo>
                    <a:pt x="50023" y="1658"/>
                    <a:pt x="39983" y="-1283"/>
                    <a:pt x="30135" y="300"/>
                  </a:cubicBezTo>
                  <a:cubicBezTo>
                    <a:pt x="19780" y="1675"/>
                    <a:pt x="10563" y="7551"/>
                    <a:pt x="4952" y="16357"/>
                  </a:cubicBezTo>
                  <a:cubicBezTo>
                    <a:pt x="-423" y="24751"/>
                    <a:pt x="-1550" y="35180"/>
                    <a:pt x="1909" y="44527"/>
                  </a:cubicBezTo>
                  <a:cubicBezTo>
                    <a:pt x="4715" y="51496"/>
                    <a:pt x="10101" y="57107"/>
                    <a:pt x="16952" y="60189"/>
                  </a:cubicBezTo>
                  <a:close/>
                </a:path>
              </a:pathLst>
            </a:custGeom>
            <a:solidFill>
              <a:srgbClr val="0C4E96"/>
            </a:solidFill>
            <a:ln w="5633" cap="flat">
              <a:noFill/>
              <a:prstDash val="solid"/>
              <a:miter/>
            </a:ln>
          </p:spPr>
          <p:txBody>
            <a:bodyPr rtlCol="0" anchor="ctr"/>
            <a:lstStyle/>
            <a:p>
              <a:endParaRPr lang="fr-FR"/>
            </a:p>
          </p:txBody>
        </p:sp>
        <p:sp>
          <p:nvSpPr>
            <p:cNvPr id="638" name="Graphique 2">
              <a:extLst>
                <a:ext uri="{FF2B5EF4-FFF2-40B4-BE49-F238E27FC236}">
                  <a16:creationId xmlns:a16="http://schemas.microsoft.com/office/drawing/2014/main" id="{A0CA1D40-D745-4484-BB51-A3D3369E5886}"/>
                </a:ext>
              </a:extLst>
            </p:cNvPr>
            <p:cNvSpPr/>
            <p:nvPr/>
          </p:nvSpPr>
          <p:spPr>
            <a:xfrm>
              <a:off x="4035737" y="3655783"/>
              <a:ext cx="36395" cy="36395"/>
            </a:xfrm>
            <a:custGeom>
              <a:avLst/>
              <a:gdLst>
                <a:gd name="connsiteX0" fmla="*/ 36395 w 36395"/>
                <a:gd name="connsiteY0" fmla="*/ 18198 h 36395"/>
                <a:gd name="connsiteX1" fmla="*/ 18197 w 36395"/>
                <a:gd name="connsiteY1" fmla="*/ 36395 h 36395"/>
                <a:gd name="connsiteX2" fmla="*/ 0 w 36395"/>
                <a:gd name="connsiteY2" fmla="*/ 18198 h 36395"/>
                <a:gd name="connsiteX3" fmla="*/ 18197 w 36395"/>
                <a:gd name="connsiteY3" fmla="*/ 0 h 36395"/>
                <a:gd name="connsiteX4" fmla="*/ 36395 w 36395"/>
                <a:gd name="connsiteY4" fmla="*/ 18198 h 363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395" h="36395">
                  <a:moveTo>
                    <a:pt x="36395" y="18198"/>
                  </a:moveTo>
                  <a:cubicBezTo>
                    <a:pt x="36395" y="28248"/>
                    <a:pt x="28248" y="36395"/>
                    <a:pt x="18197" y="36395"/>
                  </a:cubicBezTo>
                  <a:cubicBezTo>
                    <a:pt x="8147" y="36395"/>
                    <a:pt x="0" y="28248"/>
                    <a:pt x="0" y="18198"/>
                  </a:cubicBezTo>
                  <a:cubicBezTo>
                    <a:pt x="0" y="8147"/>
                    <a:pt x="8147" y="0"/>
                    <a:pt x="18197" y="0"/>
                  </a:cubicBezTo>
                  <a:cubicBezTo>
                    <a:pt x="28248" y="0"/>
                    <a:pt x="36395" y="8147"/>
                    <a:pt x="36395" y="18198"/>
                  </a:cubicBezTo>
                  <a:close/>
                </a:path>
              </a:pathLst>
            </a:custGeom>
            <a:solidFill>
              <a:srgbClr val="FFFFFF"/>
            </a:solidFill>
            <a:ln w="5633" cap="flat">
              <a:noFill/>
              <a:prstDash val="solid"/>
              <a:miter/>
            </a:ln>
          </p:spPr>
          <p:txBody>
            <a:bodyPr rtlCol="0" anchor="ctr"/>
            <a:lstStyle/>
            <a:p>
              <a:endParaRPr lang="fr-FR"/>
            </a:p>
          </p:txBody>
        </p:sp>
        <p:sp>
          <p:nvSpPr>
            <p:cNvPr id="639" name="Graphique 2">
              <a:extLst>
                <a:ext uri="{FF2B5EF4-FFF2-40B4-BE49-F238E27FC236}">
                  <a16:creationId xmlns:a16="http://schemas.microsoft.com/office/drawing/2014/main" id="{46E03CA4-BC09-4326-B194-194DAC3C861E}"/>
                </a:ext>
              </a:extLst>
            </p:cNvPr>
            <p:cNvSpPr/>
            <p:nvPr/>
          </p:nvSpPr>
          <p:spPr>
            <a:xfrm>
              <a:off x="4702285" y="3617754"/>
              <a:ext cx="36395" cy="36395"/>
            </a:xfrm>
            <a:custGeom>
              <a:avLst/>
              <a:gdLst>
                <a:gd name="connsiteX0" fmla="*/ 36395 w 36395"/>
                <a:gd name="connsiteY0" fmla="*/ 18198 h 36395"/>
                <a:gd name="connsiteX1" fmla="*/ 18198 w 36395"/>
                <a:gd name="connsiteY1" fmla="*/ 36395 h 36395"/>
                <a:gd name="connsiteX2" fmla="*/ 0 w 36395"/>
                <a:gd name="connsiteY2" fmla="*/ 18198 h 36395"/>
                <a:gd name="connsiteX3" fmla="*/ 18198 w 36395"/>
                <a:gd name="connsiteY3" fmla="*/ 0 h 36395"/>
                <a:gd name="connsiteX4" fmla="*/ 36395 w 36395"/>
                <a:gd name="connsiteY4" fmla="*/ 18198 h 363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395" h="36395">
                  <a:moveTo>
                    <a:pt x="36395" y="18198"/>
                  </a:moveTo>
                  <a:cubicBezTo>
                    <a:pt x="36395" y="28248"/>
                    <a:pt x="28248" y="36395"/>
                    <a:pt x="18198" y="36395"/>
                  </a:cubicBezTo>
                  <a:cubicBezTo>
                    <a:pt x="8148" y="36395"/>
                    <a:pt x="0" y="28248"/>
                    <a:pt x="0" y="18198"/>
                  </a:cubicBezTo>
                  <a:cubicBezTo>
                    <a:pt x="0" y="8147"/>
                    <a:pt x="8148" y="0"/>
                    <a:pt x="18198" y="0"/>
                  </a:cubicBezTo>
                  <a:cubicBezTo>
                    <a:pt x="28248" y="0"/>
                    <a:pt x="36395" y="8147"/>
                    <a:pt x="36395" y="18198"/>
                  </a:cubicBezTo>
                  <a:close/>
                </a:path>
              </a:pathLst>
            </a:custGeom>
            <a:solidFill>
              <a:srgbClr val="FFFFFF"/>
            </a:solidFill>
            <a:ln w="5633" cap="flat">
              <a:noFill/>
              <a:prstDash val="solid"/>
              <a:miter/>
            </a:ln>
          </p:spPr>
          <p:txBody>
            <a:bodyPr rtlCol="0" anchor="ctr"/>
            <a:lstStyle/>
            <a:p>
              <a:endParaRPr lang="fr-FR"/>
            </a:p>
          </p:txBody>
        </p:sp>
        <p:sp>
          <p:nvSpPr>
            <p:cNvPr id="640" name="Graphique 2">
              <a:extLst>
                <a:ext uri="{FF2B5EF4-FFF2-40B4-BE49-F238E27FC236}">
                  <a16:creationId xmlns:a16="http://schemas.microsoft.com/office/drawing/2014/main" id="{62A0692E-F694-47E0-B2F4-53561D541C73}"/>
                </a:ext>
              </a:extLst>
            </p:cNvPr>
            <p:cNvSpPr/>
            <p:nvPr/>
          </p:nvSpPr>
          <p:spPr>
            <a:xfrm>
              <a:off x="3881873" y="5851259"/>
              <a:ext cx="793424" cy="328818"/>
            </a:xfrm>
            <a:custGeom>
              <a:avLst/>
              <a:gdLst>
                <a:gd name="connsiteX0" fmla="*/ 115712 w 793424"/>
                <a:gd name="connsiteY0" fmla="*/ 61853 h 328818"/>
                <a:gd name="connsiteX1" fmla="*/ 774879 w 793424"/>
                <a:gd name="connsiteY1" fmla="*/ -120 h 328818"/>
                <a:gd name="connsiteX2" fmla="*/ 793359 w 793424"/>
                <a:gd name="connsiteY2" fmla="*/ 289463 h 328818"/>
                <a:gd name="connsiteX3" fmla="*/ 70134 w 793424"/>
                <a:gd name="connsiteY3" fmla="*/ 306702 h 328818"/>
                <a:gd name="connsiteX4" fmla="*/ 115712 w 793424"/>
                <a:gd name="connsiteY4" fmla="*/ 61853 h 3288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3424" h="328818">
                  <a:moveTo>
                    <a:pt x="115712" y="61853"/>
                  </a:moveTo>
                  <a:lnTo>
                    <a:pt x="774879" y="-120"/>
                  </a:lnTo>
                  <a:lnTo>
                    <a:pt x="793359" y="289463"/>
                  </a:lnTo>
                  <a:cubicBezTo>
                    <a:pt x="793359" y="289463"/>
                    <a:pt x="251320" y="364788"/>
                    <a:pt x="70134" y="306702"/>
                  </a:cubicBezTo>
                  <a:cubicBezTo>
                    <a:pt x="-111053" y="248617"/>
                    <a:pt x="115712" y="61853"/>
                    <a:pt x="115712" y="61853"/>
                  </a:cubicBezTo>
                  <a:close/>
                </a:path>
              </a:pathLst>
            </a:custGeom>
            <a:solidFill>
              <a:srgbClr val="C9947D"/>
            </a:solidFill>
            <a:ln w="5633" cap="flat">
              <a:noFill/>
              <a:prstDash val="solid"/>
              <a:miter/>
            </a:ln>
          </p:spPr>
          <p:txBody>
            <a:bodyPr rtlCol="0" anchor="ctr"/>
            <a:lstStyle/>
            <a:p>
              <a:endParaRPr lang="fr-FR"/>
            </a:p>
          </p:txBody>
        </p:sp>
        <p:sp>
          <p:nvSpPr>
            <p:cNvPr id="641" name="Graphique 2">
              <a:extLst>
                <a:ext uri="{FF2B5EF4-FFF2-40B4-BE49-F238E27FC236}">
                  <a16:creationId xmlns:a16="http://schemas.microsoft.com/office/drawing/2014/main" id="{D70E5E2A-61B4-4794-A1CF-260C942BE40A}"/>
                </a:ext>
              </a:extLst>
            </p:cNvPr>
            <p:cNvSpPr/>
            <p:nvPr/>
          </p:nvSpPr>
          <p:spPr>
            <a:xfrm>
              <a:off x="3960724" y="4688006"/>
              <a:ext cx="695926" cy="1272996"/>
            </a:xfrm>
            <a:custGeom>
              <a:avLst/>
              <a:gdLst>
                <a:gd name="connsiteX0" fmla="*/ 39229 w 695926"/>
                <a:gd name="connsiteY0" fmla="*/ 1254346 h 1272996"/>
                <a:gd name="connsiteX1" fmla="*/ 695860 w 695926"/>
                <a:gd name="connsiteY1" fmla="*/ 1203641 h 1272996"/>
                <a:gd name="connsiteX2" fmla="*/ 530111 w 695926"/>
                <a:gd name="connsiteY2" fmla="*/ 1366 h 1272996"/>
                <a:gd name="connsiteX3" fmla="*/ 76131 w 695926"/>
                <a:gd name="connsiteY3" fmla="*/ 1366 h 1272996"/>
                <a:gd name="connsiteX4" fmla="*/ 39229 w 695926"/>
                <a:gd name="connsiteY4" fmla="*/ 1254346 h 12729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5926" h="1272996">
                  <a:moveTo>
                    <a:pt x="39229" y="1254346"/>
                  </a:moveTo>
                  <a:cubicBezTo>
                    <a:pt x="143174" y="1288882"/>
                    <a:pt x="506843" y="1276882"/>
                    <a:pt x="695860" y="1203641"/>
                  </a:cubicBezTo>
                  <a:lnTo>
                    <a:pt x="530111" y="1366"/>
                  </a:lnTo>
                  <a:cubicBezTo>
                    <a:pt x="530111" y="1366"/>
                    <a:pt x="222443" y="52860"/>
                    <a:pt x="76131" y="1366"/>
                  </a:cubicBezTo>
                  <a:cubicBezTo>
                    <a:pt x="-70182" y="-50128"/>
                    <a:pt x="39229" y="1254346"/>
                    <a:pt x="39229" y="1254346"/>
                  </a:cubicBezTo>
                  <a:close/>
                </a:path>
              </a:pathLst>
            </a:custGeom>
            <a:solidFill>
              <a:srgbClr val="FFFFFF"/>
            </a:solidFill>
            <a:ln w="5633" cap="flat">
              <a:noFill/>
              <a:prstDash val="solid"/>
              <a:miter/>
            </a:ln>
          </p:spPr>
          <p:txBody>
            <a:bodyPr rtlCol="0" anchor="ctr"/>
            <a:lstStyle/>
            <a:p>
              <a:endParaRPr lang="fr-FR"/>
            </a:p>
          </p:txBody>
        </p:sp>
        <p:sp>
          <p:nvSpPr>
            <p:cNvPr id="642" name="Graphique 2">
              <a:extLst>
                <a:ext uri="{FF2B5EF4-FFF2-40B4-BE49-F238E27FC236}">
                  <a16:creationId xmlns:a16="http://schemas.microsoft.com/office/drawing/2014/main" id="{3B8EEF88-F9E0-4E00-9127-3998D377CA65}"/>
                </a:ext>
              </a:extLst>
            </p:cNvPr>
            <p:cNvSpPr/>
            <p:nvPr/>
          </p:nvSpPr>
          <p:spPr>
            <a:xfrm>
              <a:off x="4098997" y="5071865"/>
              <a:ext cx="428190" cy="428231"/>
            </a:xfrm>
            <a:custGeom>
              <a:avLst/>
              <a:gdLst>
                <a:gd name="connsiteX0" fmla="*/ 394 w 428190"/>
                <a:gd name="connsiteY0" fmla="*/ 200109 h 428231"/>
                <a:gd name="connsiteX1" fmla="*/ 200121 w 428190"/>
                <a:gd name="connsiteY1" fmla="*/ 427651 h 428231"/>
                <a:gd name="connsiteX2" fmla="*/ 427664 w 428190"/>
                <a:gd name="connsiteY2" fmla="*/ 227924 h 428231"/>
                <a:gd name="connsiteX3" fmla="*/ 227936 w 428190"/>
                <a:gd name="connsiteY3" fmla="*/ 381 h 428231"/>
                <a:gd name="connsiteX4" fmla="*/ 226201 w 428190"/>
                <a:gd name="connsiteY4" fmla="*/ 275 h 428231"/>
                <a:gd name="connsiteX5" fmla="*/ 394 w 428190"/>
                <a:gd name="connsiteY5" fmla="*/ 200109 h 428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8190" h="428231">
                  <a:moveTo>
                    <a:pt x="394" y="200109"/>
                  </a:moveTo>
                  <a:cubicBezTo>
                    <a:pt x="-7285" y="318094"/>
                    <a:pt x="82136" y="419972"/>
                    <a:pt x="200121" y="427651"/>
                  </a:cubicBezTo>
                  <a:cubicBezTo>
                    <a:pt x="318112" y="435336"/>
                    <a:pt x="419984" y="345915"/>
                    <a:pt x="427664" y="227924"/>
                  </a:cubicBezTo>
                  <a:cubicBezTo>
                    <a:pt x="435348" y="109939"/>
                    <a:pt x="345927" y="8061"/>
                    <a:pt x="227936" y="381"/>
                  </a:cubicBezTo>
                  <a:cubicBezTo>
                    <a:pt x="227361" y="342"/>
                    <a:pt x="226781" y="308"/>
                    <a:pt x="226201" y="275"/>
                  </a:cubicBezTo>
                  <a:cubicBezTo>
                    <a:pt x="108689" y="-6818"/>
                    <a:pt x="7639" y="82609"/>
                    <a:pt x="394" y="200109"/>
                  </a:cubicBezTo>
                  <a:close/>
                </a:path>
              </a:pathLst>
            </a:custGeom>
            <a:solidFill>
              <a:srgbClr val="1760BF"/>
            </a:solidFill>
            <a:ln w="5633" cap="flat">
              <a:noFill/>
              <a:prstDash val="solid"/>
              <a:miter/>
            </a:ln>
          </p:spPr>
          <p:txBody>
            <a:bodyPr rtlCol="0" anchor="ctr"/>
            <a:lstStyle/>
            <a:p>
              <a:endParaRPr lang="fr-FR"/>
            </a:p>
          </p:txBody>
        </p:sp>
        <p:sp>
          <p:nvSpPr>
            <p:cNvPr id="643" name="Graphique 2">
              <a:extLst>
                <a:ext uri="{FF2B5EF4-FFF2-40B4-BE49-F238E27FC236}">
                  <a16:creationId xmlns:a16="http://schemas.microsoft.com/office/drawing/2014/main" id="{AB603DB5-48C1-41CC-A836-A08DDD27BF4A}"/>
                </a:ext>
              </a:extLst>
            </p:cNvPr>
            <p:cNvSpPr/>
            <p:nvPr/>
          </p:nvSpPr>
          <p:spPr>
            <a:xfrm>
              <a:off x="4111648" y="5084305"/>
              <a:ext cx="400762" cy="400806"/>
            </a:xfrm>
            <a:custGeom>
              <a:avLst/>
              <a:gdLst>
                <a:gd name="connsiteX0" fmla="*/ 250 w 400762"/>
                <a:gd name="connsiteY0" fmla="*/ 188401 h 400806"/>
                <a:gd name="connsiteX1" fmla="*/ 189774 w 400762"/>
                <a:gd name="connsiteY1" fmla="*/ 400405 h 400806"/>
                <a:gd name="connsiteX2" fmla="*/ 400415 w 400762"/>
                <a:gd name="connsiteY2" fmla="*/ 210802 h 400806"/>
                <a:gd name="connsiteX3" fmla="*/ 210817 w 400762"/>
                <a:gd name="connsiteY3" fmla="*/ 161 h 400806"/>
                <a:gd name="connsiteX4" fmla="*/ 250 w 400762"/>
                <a:gd name="connsiteY4" fmla="*/ 188401 h 4008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0762" h="400806">
                  <a:moveTo>
                    <a:pt x="250" y="188401"/>
                  </a:moveTo>
                  <a:cubicBezTo>
                    <a:pt x="-6060" y="302432"/>
                    <a:pt x="83012" y="395785"/>
                    <a:pt x="189774" y="400405"/>
                  </a:cubicBezTo>
                  <a:cubicBezTo>
                    <a:pt x="300300" y="406214"/>
                    <a:pt x="394606" y="321328"/>
                    <a:pt x="400415" y="210802"/>
                  </a:cubicBezTo>
                  <a:cubicBezTo>
                    <a:pt x="406229" y="100281"/>
                    <a:pt x="321343" y="5970"/>
                    <a:pt x="210817" y="161"/>
                  </a:cubicBezTo>
                  <a:cubicBezTo>
                    <a:pt x="100826" y="-5619"/>
                    <a:pt x="6779" y="78450"/>
                    <a:pt x="250" y="188401"/>
                  </a:cubicBezTo>
                  <a:close/>
                </a:path>
              </a:pathLst>
            </a:custGeom>
            <a:solidFill>
              <a:srgbClr val="D9042B"/>
            </a:solidFill>
            <a:ln w="5633" cap="flat">
              <a:noFill/>
              <a:prstDash val="solid"/>
              <a:miter/>
            </a:ln>
          </p:spPr>
          <p:txBody>
            <a:bodyPr rtlCol="0" anchor="ctr"/>
            <a:lstStyle/>
            <a:p>
              <a:endParaRPr lang="fr-FR"/>
            </a:p>
          </p:txBody>
        </p:sp>
        <p:sp>
          <p:nvSpPr>
            <p:cNvPr id="644" name="Graphique 2">
              <a:extLst>
                <a:ext uri="{FF2B5EF4-FFF2-40B4-BE49-F238E27FC236}">
                  <a16:creationId xmlns:a16="http://schemas.microsoft.com/office/drawing/2014/main" id="{5260B27F-B5DD-4E4A-B9D5-DC14093FD6D6}"/>
                </a:ext>
              </a:extLst>
            </p:cNvPr>
            <p:cNvSpPr/>
            <p:nvPr/>
          </p:nvSpPr>
          <p:spPr>
            <a:xfrm>
              <a:off x="4129988" y="5133832"/>
              <a:ext cx="365770" cy="301589"/>
            </a:xfrm>
            <a:custGeom>
              <a:avLst/>
              <a:gdLst>
                <a:gd name="connsiteX0" fmla="*/ 183772 w 365770"/>
                <a:gd name="connsiteY0" fmla="*/ -115 h 301589"/>
                <a:gd name="connsiteX1" fmla="*/ 69235 w 365770"/>
                <a:gd name="connsiteY1" fmla="*/ 51210 h 301589"/>
                <a:gd name="connsiteX2" fmla="*/ 57122 w 365770"/>
                <a:gd name="connsiteY2" fmla="*/ 66760 h 301589"/>
                <a:gd name="connsiteX3" fmla="*/ 47150 w 365770"/>
                <a:gd name="connsiteY3" fmla="*/ 84676 h 301589"/>
                <a:gd name="connsiteX4" fmla="*/ 50 w 365770"/>
                <a:gd name="connsiteY4" fmla="*/ 84676 h 301589"/>
                <a:gd name="connsiteX5" fmla="*/ 6698 w 365770"/>
                <a:gd name="connsiteY5" fmla="*/ 102704 h 301589"/>
                <a:gd name="connsiteX6" fmla="*/ 19882 w 365770"/>
                <a:gd name="connsiteY6" fmla="*/ 114704 h 301589"/>
                <a:gd name="connsiteX7" fmla="*/ 25516 w 365770"/>
                <a:gd name="connsiteY7" fmla="*/ 121916 h 301589"/>
                <a:gd name="connsiteX8" fmla="*/ 31150 w 365770"/>
                <a:gd name="connsiteY8" fmla="*/ 151832 h 301589"/>
                <a:gd name="connsiteX9" fmla="*/ 53685 w 365770"/>
                <a:gd name="connsiteY9" fmla="*/ 229692 h 301589"/>
                <a:gd name="connsiteX10" fmla="*/ 311606 w 365770"/>
                <a:gd name="connsiteY10" fmla="*/ 230256 h 301589"/>
                <a:gd name="connsiteX11" fmla="*/ 334141 w 365770"/>
                <a:gd name="connsiteY11" fmla="*/ 152677 h 301589"/>
                <a:gd name="connsiteX12" fmla="*/ 335493 w 365770"/>
                <a:gd name="connsiteY12" fmla="*/ 130649 h 301589"/>
                <a:gd name="connsiteX13" fmla="*/ 340226 w 365770"/>
                <a:gd name="connsiteY13" fmla="*/ 122310 h 301589"/>
                <a:gd name="connsiteX14" fmla="*/ 346423 w 365770"/>
                <a:gd name="connsiteY14" fmla="*/ 116395 h 301589"/>
                <a:gd name="connsiteX15" fmla="*/ 365635 w 365770"/>
                <a:gd name="connsiteY15" fmla="*/ 85859 h 301589"/>
                <a:gd name="connsiteX16" fmla="*/ 320057 w 365770"/>
                <a:gd name="connsiteY16" fmla="*/ 85183 h 301589"/>
                <a:gd name="connsiteX17" fmla="*/ 183772 w 365770"/>
                <a:gd name="connsiteY17" fmla="*/ -115 h 301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65770" h="301589">
                  <a:moveTo>
                    <a:pt x="183772" y="-115"/>
                  </a:moveTo>
                  <a:cubicBezTo>
                    <a:pt x="140110" y="-509"/>
                    <a:pt x="93123" y="21182"/>
                    <a:pt x="69235" y="51210"/>
                  </a:cubicBezTo>
                  <a:cubicBezTo>
                    <a:pt x="64936" y="56185"/>
                    <a:pt x="60891" y="61374"/>
                    <a:pt x="57122" y="66760"/>
                  </a:cubicBezTo>
                  <a:cubicBezTo>
                    <a:pt x="53133" y="72337"/>
                    <a:pt x="49787" y="78349"/>
                    <a:pt x="47150" y="84676"/>
                  </a:cubicBezTo>
                  <a:lnTo>
                    <a:pt x="50" y="84676"/>
                  </a:lnTo>
                  <a:cubicBezTo>
                    <a:pt x="-907" y="89803"/>
                    <a:pt x="4276" y="99042"/>
                    <a:pt x="6698" y="102704"/>
                  </a:cubicBezTo>
                  <a:cubicBezTo>
                    <a:pt x="9966" y="107792"/>
                    <a:pt x="14513" y="111927"/>
                    <a:pt x="19882" y="114704"/>
                  </a:cubicBezTo>
                  <a:cubicBezTo>
                    <a:pt x="24840" y="117127"/>
                    <a:pt x="23375" y="117183"/>
                    <a:pt x="25516" y="121916"/>
                  </a:cubicBezTo>
                  <a:cubicBezTo>
                    <a:pt x="36164" y="143606"/>
                    <a:pt x="31150" y="120395"/>
                    <a:pt x="31150" y="151832"/>
                  </a:cubicBezTo>
                  <a:cubicBezTo>
                    <a:pt x="31336" y="179365"/>
                    <a:pt x="39133" y="206317"/>
                    <a:pt x="53685" y="229692"/>
                  </a:cubicBezTo>
                  <a:cubicBezTo>
                    <a:pt x="111376" y="324793"/>
                    <a:pt x="252957" y="325807"/>
                    <a:pt x="311606" y="230256"/>
                  </a:cubicBezTo>
                  <a:cubicBezTo>
                    <a:pt x="326051" y="206937"/>
                    <a:pt x="333843" y="180109"/>
                    <a:pt x="334141" y="152677"/>
                  </a:cubicBezTo>
                  <a:cubicBezTo>
                    <a:pt x="334141" y="139437"/>
                    <a:pt x="331606" y="135775"/>
                    <a:pt x="335493" y="130649"/>
                  </a:cubicBezTo>
                  <a:cubicBezTo>
                    <a:pt x="337443" y="128096"/>
                    <a:pt x="339031" y="125291"/>
                    <a:pt x="340226" y="122310"/>
                  </a:cubicBezTo>
                  <a:cubicBezTo>
                    <a:pt x="342029" y="117859"/>
                    <a:pt x="342141" y="118254"/>
                    <a:pt x="346423" y="116395"/>
                  </a:cubicBezTo>
                  <a:cubicBezTo>
                    <a:pt x="353860" y="113183"/>
                    <a:pt x="366762" y="98084"/>
                    <a:pt x="365635" y="85859"/>
                  </a:cubicBezTo>
                  <a:lnTo>
                    <a:pt x="320057" y="85183"/>
                  </a:lnTo>
                  <a:cubicBezTo>
                    <a:pt x="317352" y="83267"/>
                    <a:pt x="282366" y="787"/>
                    <a:pt x="183772" y="-115"/>
                  </a:cubicBezTo>
                  <a:close/>
                </a:path>
              </a:pathLst>
            </a:custGeom>
            <a:solidFill>
              <a:srgbClr val="020101"/>
            </a:solidFill>
            <a:ln w="5633" cap="flat">
              <a:noFill/>
              <a:prstDash val="solid"/>
              <a:miter/>
            </a:ln>
          </p:spPr>
          <p:txBody>
            <a:bodyPr rtlCol="0" anchor="ctr"/>
            <a:lstStyle/>
            <a:p>
              <a:endParaRPr lang="fr-FR"/>
            </a:p>
          </p:txBody>
        </p:sp>
        <p:sp>
          <p:nvSpPr>
            <p:cNvPr id="645" name="Graphique 2">
              <a:extLst>
                <a:ext uri="{FF2B5EF4-FFF2-40B4-BE49-F238E27FC236}">
                  <a16:creationId xmlns:a16="http://schemas.microsoft.com/office/drawing/2014/main" id="{6EEA7FAE-91EC-4924-B701-3F5CA2DD5500}"/>
                </a:ext>
              </a:extLst>
            </p:cNvPr>
            <p:cNvSpPr/>
            <p:nvPr/>
          </p:nvSpPr>
          <p:spPr>
            <a:xfrm>
              <a:off x="4177379" y="5149937"/>
              <a:ext cx="271167" cy="269584"/>
            </a:xfrm>
            <a:custGeom>
              <a:avLst/>
              <a:gdLst>
                <a:gd name="connsiteX0" fmla="*/ 69620 w 271167"/>
                <a:gd name="connsiteY0" fmla="*/ 170771 h 269584"/>
                <a:gd name="connsiteX1" fmla="*/ 33112 w 271167"/>
                <a:gd name="connsiteY1" fmla="*/ 153418 h 269584"/>
                <a:gd name="connsiteX2" fmla="*/ 5900 w 271167"/>
                <a:gd name="connsiteY2" fmla="*/ 140122 h 269584"/>
                <a:gd name="connsiteX3" fmla="*/ 3309 w 271167"/>
                <a:gd name="connsiteY3" fmla="*/ 136291 h 269584"/>
                <a:gd name="connsiteX4" fmla="*/ 210 w 271167"/>
                <a:gd name="connsiteY4" fmla="*/ 132404 h 269584"/>
                <a:gd name="connsiteX5" fmla="*/ 39140 w 271167"/>
                <a:gd name="connsiteY5" fmla="*/ 229758 h 269584"/>
                <a:gd name="connsiteX6" fmla="*/ 271088 w 271167"/>
                <a:gd name="connsiteY6" fmla="*/ 133643 h 269584"/>
                <a:gd name="connsiteX7" fmla="*/ 264609 w 271167"/>
                <a:gd name="connsiteY7" fmla="*/ 141981 h 269584"/>
                <a:gd name="connsiteX8" fmla="*/ 237285 w 271167"/>
                <a:gd name="connsiteY8" fmla="*/ 154320 h 269584"/>
                <a:gd name="connsiteX9" fmla="*/ 200439 w 271167"/>
                <a:gd name="connsiteY9" fmla="*/ 170545 h 269584"/>
                <a:gd name="connsiteX10" fmla="*/ 164044 w 271167"/>
                <a:gd name="connsiteY10" fmla="*/ 239730 h 269584"/>
                <a:gd name="connsiteX11" fmla="*/ 135875 w 271167"/>
                <a:gd name="connsiteY11" fmla="*/ 189024 h 269584"/>
                <a:gd name="connsiteX12" fmla="*/ 134241 w 271167"/>
                <a:gd name="connsiteY12" fmla="*/ 190489 h 269584"/>
                <a:gd name="connsiteX13" fmla="*/ 121395 w 271167"/>
                <a:gd name="connsiteY13" fmla="*/ 215109 h 269584"/>
                <a:gd name="connsiteX14" fmla="*/ 107367 w 271167"/>
                <a:gd name="connsiteY14" fmla="*/ 240969 h 269584"/>
                <a:gd name="connsiteX15" fmla="*/ 69620 w 271167"/>
                <a:gd name="connsiteY15" fmla="*/ 170771 h 269584"/>
                <a:gd name="connsiteX16" fmla="*/ 208270 w 271167"/>
                <a:gd name="connsiteY16" fmla="*/ 20796 h 269584"/>
                <a:gd name="connsiteX17" fmla="*/ 62409 w 271167"/>
                <a:gd name="connsiteY17" fmla="*/ 21134 h 269584"/>
                <a:gd name="connsiteX18" fmla="*/ 17732 w 271167"/>
                <a:gd name="connsiteY18" fmla="*/ 68346 h 269584"/>
                <a:gd name="connsiteX19" fmla="*/ 78972 w 271167"/>
                <a:gd name="connsiteY19" fmla="*/ 72797 h 269584"/>
                <a:gd name="connsiteX20" fmla="*/ 107142 w 271167"/>
                <a:gd name="connsiteY20" fmla="*/ 110488 h 269584"/>
                <a:gd name="connsiteX21" fmla="*/ 121395 w 271167"/>
                <a:gd name="connsiteY21" fmla="*/ 85586 h 269584"/>
                <a:gd name="connsiteX22" fmla="*/ 134973 w 271167"/>
                <a:gd name="connsiteY22" fmla="*/ 60346 h 269584"/>
                <a:gd name="connsiteX23" fmla="*/ 160889 w 271167"/>
                <a:gd name="connsiteY23" fmla="*/ 107389 h 269584"/>
                <a:gd name="connsiteX24" fmla="*/ 163481 w 271167"/>
                <a:gd name="connsiteY24" fmla="*/ 109924 h 269584"/>
                <a:gd name="connsiteX25" fmla="*/ 175481 w 271167"/>
                <a:gd name="connsiteY25" fmla="*/ 88459 h 269584"/>
                <a:gd name="connsiteX26" fmla="*/ 253961 w 271167"/>
                <a:gd name="connsiteY26" fmla="*/ 69191 h 269584"/>
                <a:gd name="connsiteX27" fmla="*/ 208270 w 271167"/>
                <a:gd name="connsiteY27" fmla="*/ 20796 h 269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71167" h="269584">
                  <a:moveTo>
                    <a:pt x="69620" y="170771"/>
                  </a:moveTo>
                  <a:cubicBezTo>
                    <a:pt x="58352" y="149362"/>
                    <a:pt x="65226" y="154488"/>
                    <a:pt x="33112" y="153418"/>
                  </a:cubicBezTo>
                  <a:cubicBezTo>
                    <a:pt x="22453" y="153525"/>
                    <a:pt x="12368" y="148596"/>
                    <a:pt x="5900" y="140122"/>
                  </a:cubicBezTo>
                  <a:cubicBezTo>
                    <a:pt x="4999" y="138883"/>
                    <a:pt x="4379" y="137925"/>
                    <a:pt x="3309" y="136291"/>
                  </a:cubicBezTo>
                  <a:lnTo>
                    <a:pt x="210" y="132404"/>
                  </a:lnTo>
                  <a:cubicBezTo>
                    <a:pt x="-2889" y="173080"/>
                    <a:pt x="20718" y="211278"/>
                    <a:pt x="39140" y="229758"/>
                  </a:cubicBezTo>
                  <a:cubicBezTo>
                    <a:pt x="122241" y="313928"/>
                    <a:pt x="272722" y="256012"/>
                    <a:pt x="271088" y="133643"/>
                  </a:cubicBezTo>
                  <a:cubicBezTo>
                    <a:pt x="268046" y="135840"/>
                    <a:pt x="268441" y="137474"/>
                    <a:pt x="264609" y="141981"/>
                  </a:cubicBezTo>
                  <a:cubicBezTo>
                    <a:pt x="258034" y="150274"/>
                    <a:pt x="247854" y="154877"/>
                    <a:pt x="237285" y="154320"/>
                  </a:cubicBezTo>
                  <a:cubicBezTo>
                    <a:pt x="208665" y="155559"/>
                    <a:pt x="212778" y="147446"/>
                    <a:pt x="200439" y="170545"/>
                  </a:cubicBezTo>
                  <a:cubicBezTo>
                    <a:pt x="197622" y="175841"/>
                    <a:pt x="166636" y="237025"/>
                    <a:pt x="164044" y="239730"/>
                  </a:cubicBezTo>
                  <a:cubicBezTo>
                    <a:pt x="157791" y="235166"/>
                    <a:pt x="141508" y="193757"/>
                    <a:pt x="135875" y="189024"/>
                  </a:cubicBezTo>
                  <a:cubicBezTo>
                    <a:pt x="134522" y="189813"/>
                    <a:pt x="135424" y="189024"/>
                    <a:pt x="134241" y="190489"/>
                  </a:cubicBezTo>
                  <a:lnTo>
                    <a:pt x="121395" y="215109"/>
                  </a:lnTo>
                  <a:cubicBezTo>
                    <a:pt x="117333" y="224045"/>
                    <a:pt x="112646" y="232687"/>
                    <a:pt x="107367" y="240969"/>
                  </a:cubicBezTo>
                  <a:cubicBezTo>
                    <a:pt x="103930" y="239110"/>
                    <a:pt x="73958" y="178883"/>
                    <a:pt x="69620" y="170771"/>
                  </a:cubicBezTo>
                  <a:close/>
                  <a:moveTo>
                    <a:pt x="208270" y="20796"/>
                  </a:moveTo>
                  <a:cubicBezTo>
                    <a:pt x="166410" y="-6923"/>
                    <a:pt x="104156" y="-7374"/>
                    <a:pt x="62409" y="21134"/>
                  </a:cubicBezTo>
                  <a:cubicBezTo>
                    <a:pt x="46239" y="32064"/>
                    <a:pt x="25788" y="50374"/>
                    <a:pt x="17732" y="68346"/>
                  </a:cubicBezTo>
                  <a:cubicBezTo>
                    <a:pt x="37619" y="70656"/>
                    <a:pt x="61507" y="64628"/>
                    <a:pt x="78972" y="72797"/>
                  </a:cubicBezTo>
                  <a:cubicBezTo>
                    <a:pt x="96437" y="80966"/>
                    <a:pt x="98916" y="101304"/>
                    <a:pt x="107142" y="110488"/>
                  </a:cubicBezTo>
                  <a:cubicBezTo>
                    <a:pt x="111142" y="107558"/>
                    <a:pt x="118410" y="91333"/>
                    <a:pt x="121395" y="85586"/>
                  </a:cubicBezTo>
                  <a:cubicBezTo>
                    <a:pt x="125384" y="76893"/>
                    <a:pt x="129919" y="68464"/>
                    <a:pt x="134973" y="60346"/>
                  </a:cubicBezTo>
                  <a:cubicBezTo>
                    <a:pt x="138917" y="62318"/>
                    <a:pt x="156664" y="100854"/>
                    <a:pt x="160889" y="107389"/>
                  </a:cubicBezTo>
                  <a:cubicBezTo>
                    <a:pt x="162748" y="110150"/>
                    <a:pt x="160889" y="108516"/>
                    <a:pt x="163481" y="109924"/>
                  </a:cubicBezTo>
                  <a:cubicBezTo>
                    <a:pt x="167875" y="102995"/>
                    <a:pt x="171881" y="95828"/>
                    <a:pt x="175481" y="88459"/>
                  </a:cubicBezTo>
                  <a:cubicBezTo>
                    <a:pt x="189340" y="62261"/>
                    <a:pt x="218411" y="69642"/>
                    <a:pt x="253961" y="69191"/>
                  </a:cubicBezTo>
                  <a:cubicBezTo>
                    <a:pt x="247933" y="52459"/>
                    <a:pt x="223031" y="30543"/>
                    <a:pt x="208270" y="20796"/>
                  </a:cubicBezTo>
                  <a:close/>
                </a:path>
              </a:pathLst>
            </a:custGeom>
            <a:solidFill>
              <a:srgbClr val="1760BF"/>
            </a:solidFill>
            <a:ln w="5633" cap="flat">
              <a:noFill/>
              <a:prstDash val="solid"/>
              <a:miter/>
            </a:ln>
          </p:spPr>
          <p:txBody>
            <a:bodyPr rtlCol="0" anchor="ctr"/>
            <a:lstStyle/>
            <a:p>
              <a:endParaRPr lang="fr-FR"/>
            </a:p>
          </p:txBody>
        </p:sp>
        <p:sp>
          <p:nvSpPr>
            <p:cNvPr id="646" name="Graphique 2">
              <a:extLst>
                <a:ext uri="{FF2B5EF4-FFF2-40B4-BE49-F238E27FC236}">
                  <a16:creationId xmlns:a16="http://schemas.microsoft.com/office/drawing/2014/main" id="{20DFE1EC-F575-4402-AB55-B78F60674233}"/>
                </a:ext>
              </a:extLst>
            </p:cNvPr>
            <p:cNvSpPr/>
            <p:nvPr/>
          </p:nvSpPr>
          <p:spPr>
            <a:xfrm>
              <a:off x="4140117" y="5224318"/>
              <a:ext cx="347403" cy="95551"/>
            </a:xfrm>
            <a:custGeom>
              <a:avLst/>
              <a:gdLst>
                <a:gd name="connsiteX0" fmla="*/ 172123 w 347403"/>
                <a:gd name="connsiteY0" fmla="*/ -120 h 95551"/>
                <a:gd name="connsiteX1" fmla="*/ 144348 w 347403"/>
                <a:gd name="connsiteY1" fmla="*/ 50585 h 95551"/>
                <a:gd name="connsiteX2" fmla="*/ 127052 w 347403"/>
                <a:gd name="connsiteY2" fmla="*/ 19430 h 95551"/>
                <a:gd name="connsiteX3" fmla="*/ 97192 w 347403"/>
                <a:gd name="connsiteY3" fmla="*/ 894 h 95551"/>
                <a:gd name="connsiteX4" fmla="*/ 289 w 347403"/>
                <a:gd name="connsiteY4" fmla="*/ 894 h 95551"/>
                <a:gd name="connsiteX5" fmla="*/ 289 w 347403"/>
                <a:gd name="connsiteY5" fmla="*/ 3711 h 95551"/>
                <a:gd name="connsiteX6" fmla="*/ 4289 w 347403"/>
                <a:gd name="connsiteY6" fmla="*/ 11035 h 95551"/>
                <a:gd name="connsiteX7" fmla="*/ 39388 w 347403"/>
                <a:gd name="connsiteY7" fmla="*/ 20500 h 95551"/>
                <a:gd name="connsiteX8" fmla="*/ 123897 w 347403"/>
                <a:gd name="connsiteY8" fmla="*/ 56557 h 95551"/>
                <a:gd name="connsiteX9" fmla="*/ 144291 w 347403"/>
                <a:gd name="connsiteY9" fmla="*/ 95431 h 95551"/>
                <a:gd name="connsiteX10" fmla="*/ 158094 w 347403"/>
                <a:gd name="connsiteY10" fmla="*/ 69572 h 95551"/>
                <a:gd name="connsiteX11" fmla="*/ 171954 w 347403"/>
                <a:gd name="connsiteY11" fmla="*/ 43712 h 95551"/>
                <a:gd name="connsiteX12" fmla="*/ 200123 w 347403"/>
                <a:gd name="connsiteY12" fmla="*/ 94417 h 95551"/>
                <a:gd name="connsiteX13" fmla="*/ 225645 w 347403"/>
                <a:gd name="connsiteY13" fmla="*/ 46923 h 95551"/>
                <a:gd name="connsiteX14" fmla="*/ 273477 w 347403"/>
                <a:gd name="connsiteY14" fmla="*/ 21120 h 95551"/>
                <a:gd name="connsiteX15" fmla="*/ 327224 w 347403"/>
                <a:gd name="connsiteY15" fmla="*/ 21120 h 95551"/>
                <a:gd name="connsiteX16" fmla="*/ 347337 w 347403"/>
                <a:gd name="connsiteY16" fmla="*/ 782 h 95551"/>
                <a:gd name="connsiteX17" fmla="*/ 250716 w 347403"/>
                <a:gd name="connsiteY17" fmla="*/ 218 h 95551"/>
                <a:gd name="connsiteX18" fmla="*/ 217701 w 347403"/>
                <a:gd name="connsiteY18" fmla="*/ 17571 h 95551"/>
                <a:gd name="connsiteX19" fmla="*/ 200292 w 347403"/>
                <a:gd name="connsiteY19" fmla="*/ 49628 h 95551"/>
                <a:gd name="connsiteX20" fmla="*/ 172123 w 347403"/>
                <a:gd name="connsiteY20" fmla="*/ -120 h 955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47403" h="95551">
                  <a:moveTo>
                    <a:pt x="172123" y="-120"/>
                  </a:moveTo>
                  <a:cubicBezTo>
                    <a:pt x="166489" y="7148"/>
                    <a:pt x="148798" y="47430"/>
                    <a:pt x="144348" y="50585"/>
                  </a:cubicBezTo>
                  <a:cubicBezTo>
                    <a:pt x="140179" y="46078"/>
                    <a:pt x="130995" y="26134"/>
                    <a:pt x="127052" y="19430"/>
                  </a:cubicBezTo>
                  <a:cubicBezTo>
                    <a:pt x="119953" y="7204"/>
                    <a:pt x="112910" y="894"/>
                    <a:pt x="97192" y="894"/>
                  </a:cubicBezTo>
                  <a:cubicBezTo>
                    <a:pt x="85135" y="894"/>
                    <a:pt x="5021" y="-401"/>
                    <a:pt x="289" y="894"/>
                  </a:cubicBezTo>
                  <a:cubicBezTo>
                    <a:pt x="-185" y="1773"/>
                    <a:pt x="-185" y="2832"/>
                    <a:pt x="289" y="3711"/>
                  </a:cubicBezTo>
                  <a:lnTo>
                    <a:pt x="4289" y="11035"/>
                  </a:lnTo>
                  <a:cubicBezTo>
                    <a:pt x="13021" y="22810"/>
                    <a:pt x="24233" y="20500"/>
                    <a:pt x="39388" y="20500"/>
                  </a:cubicBezTo>
                  <a:cubicBezTo>
                    <a:pt x="112629" y="20500"/>
                    <a:pt x="101868" y="13458"/>
                    <a:pt x="123897" y="56557"/>
                  </a:cubicBezTo>
                  <a:cubicBezTo>
                    <a:pt x="126995" y="62586"/>
                    <a:pt x="141700" y="92502"/>
                    <a:pt x="144291" y="95431"/>
                  </a:cubicBezTo>
                  <a:cubicBezTo>
                    <a:pt x="149351" y="87065"/>
                    <a:pt x="153953" y="78428"/>
                    <a:pt x="158094" y="69572"/>
                  </a:cubicBezTo>
                  <a:cubicBezTo>
                    <a:pt x="162241" y="60704"/>
                    <a:pt x="166866" y="52073"/>
                    <a:pt x="171954" y="43712"/>
                  </a:cubicBezTo>
                  <a:cubicBezTo>
                    <a:pt x="176179" y="47092"/>
                    <a:pt x="196011" y="90811"/>
                    <a:pt x="200123" y="94417"/>
                  </a:cubicBezTo>
                  <a:cubicBezTo>
                    <a:pt x="203335" y="91938"/>
                    <a:pt x="221983" y="54078"/>
                    <a:pt x="225645" y="46923"/>
                  </a:cubicBezTo>
                  <a:cubicBezTo>
                    <a:pt x="238884" y="20782"/>
                    <a:pt x="238546" y="21120"/>
                    <a:pt x="273477" y="21120"/>
                  </a:cubicBezTo>
                  <a:cubicBezTo>
                    <a:pt x="289083" y="21120"/>
                    <a:pt x="314773" y="22247"/>
                    <a:pt x="327224" y="21120"/>
                  </a:cubicBezTo>
                  <a:cubicBezTo>
                    <a:pt x="337698" y="19548"/>
                    <a:pt x="345884" y="11272"/>
                    <a:pt x="347337" y="782"/>
                  </a:cubicBezTo>
                  <a:lnTo>
                    <a:pt x="250716" y="218"/>
                  </a:lnTo>
                  <a:cubicBezTo>
                    <a:pt x="233025" y="218"/>
                    <a:pt x="224067" y="6246"/>
                    <a:pt x="217701" y="17571"/>
                  </a:cubicBezTo>
                  <a:cubicBezTo>
                    <a:pt x="213588" y="24838"/>
                    <a:pt x="204574" y="45346"/>
                    <a:pt x="200292" y="49628"/>
                  </a:cubicBezTo>
                  <a:cubicBezTo>
                    <a:pt x="194827" y="45965"/>
                    <a:pt x="177362" y="3486"/>
                    <a:pt x="172123" y="-120"/>
                  </a:cubicBezTo>
                  <a:close/>
                </a:path>
              </a:pathLst>
            </a:custGeom>
            <a:solidFill>
              <a:srgbClr val="F2B602"/>
            </a:solidFill>
            <a:ln w="5633" cap="flat">
              <a:noFill/>
              <a:prstDash val="solid"/>
              <a:miter/>
            </a:ln>
          </p:spPr>
          <p:txBody>
            <a:bodyPr rtlCol="0" anchor="ctr"/>
            <a:lstStyle/>
            <a:p>
              <a:endParaRPr lang="fr-FR"/>
            </a:p>
          </p:txBody>
        </p:sp>
        <p:sp>
          <p:nvSpPr>
            <p:cNvPr id="647" name="Graphique 2">
              <a:extLst>
                <a:ext uri="{FF2B5EF4-FFF2-40B4-BE49-F238E27FC236}">
                  <a16:creationId xmlns:a16="http://schemas.microsoft.com/office/drawing/2014/main" id="{F60A216C-8848-4FE9-BC11-A5B325E9C83F}"/>
                </a:ext>
              </a:extLst>
            </p:cNvPr>
            <p:cNvSpPr/>
            <p:nvPr/>
          </p:nvSpPr>
          <p:spPr>
            <a:xfrm>
              <a:off x="4184568" y="5275780"/>
              <a:ext cx="256641" cy="101498"/>
            </a:xfrm>
            <a:custGeom>
              <a:avLst/>
              <a:gdLst>
                <a:gd name="connsiteX0" fmla="*/ 71389 w 256641"/>
                <a:gd name="connsiteY0" fmla="*/ 6730 h 101498"/>
                <a:gd name="connsiteX1" fmla="*/ 63 w 256641"/>
                <a:gd name="connsiteY1" fmla="*/ 588 h 101498"/>
                <a:gd name="connsiteX2" fmla="*/ 9303 w 256641"/>
                <a:gd name="connsiteY2" fmla="*/ 15969 h 101498"/>
                <a:gd name="connsiteX3" fmla="*/ 29078 w 256641"/>
                <a:gd name="connsiteY3" fmla="*/ 21603 h 101498"/>
                <a:gd name="connsiteX4" fmla="*/ 65022 w 256641"/>
                <a:gd name="connsiteY4" fmla="*/ 36195 h 101498"/>
                <a:gd name="connsiteX5" fmla="*/ 82262 w 256641"/>
                <a:gd name="connsiteY5" fmla="*/ 69379 h 101498"/>
                <a:gd name="connsiteX6" fmla="*/ 95164 w 256641"/>
                <a:gd name="connsiteY6" fmla="*/ 93886 h 101498"/>
                <a:gd name="connsiteX7" fmla="*/ 100122 w 256641"/>
                <a:gd name="connsiteY7" fmla="*/ 101379 h 101498"/>
                <a:gd name="connsiteX8" fmla="*/ 127559 w 256641"/>
                <a:gd name="connsiteY8" fmla="*/ 49434 h 101498"/>
                <a:gd name="connsiteX9" fmla="*/ 141981 w 256641"/>
                <a:gd name="connsiteY9" fmla="*/ 75463 h 101498"/>
                <a:gd name="connsiteX10" fmla="*/ 155897 w 256641"/>
                <a:gd name="connsiteY10" fmla="*/ 101266 h 101498"/>
                <a:gd name="connsiteX11" fmla="*/ 190658 w 256641"/>
                <a:gd name="connsiteY11" fmla="*/ 35068 h 101498"/>
                <a:gd name="connsiteX12" fmla="*/ 203504 w 256641"/>
                <a:gd name="connsiteY12" fmla="*/ 22673 h 101498"/>
                <a:gd name="connsiteX13" fmla="*/ 247561 w 256641"/>
                <a:gd name="connsiteY13" fmla="*/ 16251 h 101498"/>
                <a:gd name="connsiteX14" fmla="*/ 256575 w 256641"/>
                <a:gd name="connsiteY14" fmla="*/ 3518 h 101498"/>
                <a:gd name="connsiteX15" fmla="*/ 256124 w 256641"/>
                <a:gd name="connsiteY15" fmla="*/ 1828 h 101498"/>
                <a:gd name="connsiteX16" fmla="*/ 217870 w 256641"/>
                <a:gd name="connsiteY16" fmla="*/ 1377 h 101498"/>
                <a:gd name="connsiteX17" fmla="*/ 184630 w 256641"/>
                <a:gd name="connsiteY17" fmla="*/ 7011 h 101498"/>
                <a:gd name="connsiteX18" fmla="*/ 155447 w 256641"/>
                <a:gd name="connsiteY18" fmla="*/ 54787 h 101498"/>
                <a:gd name="connsiteX19" fmla="*/ 127784 w 256641"/>
                <a:gd name="connsiteY19" fmla="*/ 4081 h 101498"/>
                <a:gd name="connsiteX20" fmla="*/ 100122 w 256641"/>
                <a:gd name="connsiteY20" fmla="*/ 55857 h 101498"/>
                <a:gd name="connsiteX21" fmla="*/ 71389 w 256641"/>
                <a:gd name="connsiteY21" fmla="*/ 6730 h 1014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56641" h="101498">
                  <a:moveTo>
                    <a:pt x="71389" y="6730"/>
                  </a:moveTo>
                  <a:cubicBezTo>
                    <a:pt x="59163" y="-3412"/>
                    <a:pt x="19388" y="757"/>
                    <a:pt x="63" y="588"/>
                  </a:cubicBezTo>
                  <a:cubicBezTo>
                    <a:pt x="-1176" y="5884"/>
                    <a:pt x="6824" y="14222"/>
                    <a:pt x="9303" y="15969"/>
                  </a:cubicBezTo>
                  <a:cubicBezTo>
                    <a:pt x="15083" y="19997"/>
                    <a:pt x="22041" y="21975"/>
                    <a:pt x="29078" y="21603"/>
                  </a:cubicBezTo>
                  <a:cubicBezTo>
                    <a:pt x="57586" y="22335"/>
                    <a:pt x="55163" y="17997"/>
                    <a:pt x="65022" y="36195"/>
                  </a:cubicBezTo>
                  <a:cubicBezTo>
                    <a:pt x="70656" y="47068"/>
                    <a:pt x="76290" y="58336"/>
                    <a:pt x="82262" y="69379"/>
                  </a:cubicBezTo>
                  <a:lnTo>
                    <a:pt x="95164" y="93886"/>
                  </a:lnTo>
                  <a:cubicBezTo>
                    <a:pt x="98262" y="99520"/>
                    <a:pt x="96685" y="99520"/>
                    <a:pt x="100122" y="101379"/>
                  </a:cubicBezTo>
                  <a:lnTo>
                    <a:pt x="127559" y="49434"/>
                  </a:lnTo>
                  <a:cubicBezTo>
                    <a:pt x="130939" y="51462"/>
                    <a:pt x="139221" y="70111"/>
                    <a:pt x="141981" y="75463"/>
                  </a:cubicBezTo>
                  <a:cubicBezTo>
                    <a:pt x="146545" y="84139"/>
                    <a:pt x="151108" y="93323"/>
                    <a:pt x="155897" y="101266"/>
                  </a:cubicBezTo>
                  <a:cubicBezTo>
                    <a:pt x="159447" y="98900"/>
                    <a:pt x="186151" y="43462"/>
                    <a:pt x="190658" y="35068"/>
                  </a:cubicBezTo>
                  <a:cubicBezTo>
                    <a:pt x="194264" y="28420"/>
                    <a:pt x="195560" y="23800"/>
                    <a:pt x="203504" y="22673"/>
                  </a:cubicBezTo>
                  <a:cubicBezTo>
                    <a:pt x="222096" y="19687"/>
                    <a:pt x="235110" y="25885"/>
                    <a:pt x="247561" y="16251"/>
                  </a:cubicBezTo>
                  <a:cubicBezTo>
                    <a:pt x="250491" y="14054"/>
                    <a:pt x="256519" y="8082"/>
                    <a:pt x="256575" y="3518"/>
                  </a:cubicBezTo>
                  <a:cubicBezTo>
                    <a:pt x="256575" y="1772"/>
                    <a:pt x="256575" y="2786"/>
                    <a:pt x="256124" y="1828"/>
                  </a:cubicBezTo>
                  <a:cubicBezTo>
                    <a:pt x="243392" y="1017"/>
                    <a:pt x="230620" y="870"/>
                    <a:pt x="217870" y="1377"/>
                  </a:cubicBezTo>
                  <a:cubicBezTo>
                    <a:pt x="202771" y="1377"/>
                    <a:pt x="195335" y="-876"/>
                    <a:pt x="184630" y="7011"/>
                  </a:cubicBezTo>
                  <a:cubicBezTo>
                    <a:pt x="173926" y="14898"/>
                    <a:pt x="161080" y="52758"/>
                    <a:pt x="155447" y="54787"/>
                  </a:cubicBezTo>
                  <a:cubicBezTo>
                    <a:pt x="149813" y="49153"/>
                    <a:pt x="132911" y="7631"/>
                    <a:pt x="127784" y="4081"/>
                  </a:cubicBezTo>
                  <a:cubicBezTo>
                    <a:pt x="121080" y="12532"/>
                    <a:pt x="104741" y="52195"/>
                    <a:pt x="100122" y="55857"/>
                  </a:cubicBezTo>
                  <a:cubicBezTo>
                    <a:pt x="93981" y="51462"/>
                    <a:pt x="82206" y="15575"/>
                    <a:pt x="71389" y="6730"/>
                  </a:cubicBezTo>
                  <a:close/>
                </a:path>
              </a:pathLst>
            </a:custGeom>
            <a:solidFill>
              <a:srgbClr val="F2B602"/>
            </a:solidFill>
            <a:ln w="5633" cap="flat">
              <a:noFill/>
              <a:prstDash val="solid"/>
              <a:miter/>
            </a:ln>
          </p:spPr>
          <p:txBody>
            <a:bodyPr rtlCol="0" anchor="ctr"/>
            <a:lstStyle/>
            <a:p>
              <a:endParaRPr lang="fr-FR"/>
            </a:p>
          </p:txBody>
        </p:sp>
        <p:sp>
          <p:nvSpPr>
            <p:cNvPr id="648" name="Graphique 2">
              <a:extLst>
                <a:ext uri="{FF2B5EF4-FFF2-40B4-BE49-F238E27FC236}">
                  <a16:creationId xmlns:a16="http://schemas.microsoft.com/office/drawing/2014/main" id="{7A87047C-3C3F-459F-9142-BC7A9140B9AC}"/>
                </a:ext>
              </a:extLst>
            </p:cNvPr>
            <p:cNvSpPr/>
            <p:nvPr/>
          </p:nvSpPr>
          <p:spPr>
            <a:xfrm>
              <a:off x="4163547" y="5135950"/>
              <a:ext cx="298759" cy="297442"/>
            </a:xfrm>
            <a:custGeom>
              <a:avLst/>
              <a:gdLst>
                <a:gd name="connsiteX0" fmla="*/ 916 w 298759"/>
                <a:gd name="connsiteY0" fmla="*/ 133038 h 297442"/>
                <a:gd name="connsiteX1" fmla="*/ 148580 w 298759"/>
                <a:gd name="connsiteY1" fmla="*/ 297322 h 297442"/>
                <a:gd name="connsiteX2" fmla="*/ 258611 w 298759"/>
                <a:gd name="connsiteY2" fmla="*/ 250054 h 297442"/>
                <a:gd name="connsiteX3" fmla="*/ 288865 w 298759"/>
                <a:gd name="connsiteY3" fmla="*/ 202166 h 297442"/>
                <a:gd name="connsiteX4" fmla="*/ 298104 w 298759"/>
                <a:gd name="connsiteY4" fmla="*/ 134559 h 297442"/>
                <a:gd name="connsiteX5" fmla="*/ 286836 w 298759"/>
                <a:gd name="connsiteY5" fmla="*/ 140981 h 297442"/>
                <a:gd name="connsiteX6" fmla="*/ 248244 w 298759"/>
                <a:gd name="connsiteY6" fmla="*/ 244138 h 297442"/>
                <a:gd name="connsiteX7" fmla="*/ 21536 w 298759"/>
                <a:gd name="connsiteY7" fmla="*/ 200419 h 297442"/>
                <a:gd name="connsiteX8" fmla="*/ 13479 w 298759"/>
                <a:gd name="connsiteY8" fmla="*/ 172700 h 297442"/>
                <a:gd name="connsiteX9" fmla="*/ 11564 w 298759"/>
                <a:gd name="connsiteY9" fmla="*/ 139348 h 297442"/>
                <a:gd name="connsiteX10" fmla="*/ 261315 w 298759"/>
                <a:gd name="connsiteY10" fmla="*/ 50050 h 297442"/>
                <a:gd name="connsiteX11" fmla="*/ 49649 w 298759"/>
                <a:gd name="connsiteY11" fmla="*/ 37881 h 297442"/>
                <a:gd name="connsiteX12" fmla="*/ 37480 w 298759"/>
                <a:gd name="connsiteY12" fmla="*/ 50050 h 297442"/>
                <a:gd name="connsiteX13" fmla="*/ 15958 w 298759"/>
                <a:gd name="connsiteY13" fmla="*/ 82671 h 297442"/>
                <a:gd name="connsiteX14" fmla="*/ 29141 w 298759"/>
                <a:gd name="connsiteY14" fmla="*/ 82671 h 297442"/>
                <a:gd name="connsiteX15" fmla="*/ 61874 w 298759"/>
                <a:gd name="connsiteY15" fmla="*/ 42895 h 297442"/>
                <a:gd name="connsiteX16" fmla="*/ 75621 w 298759"/>
                <a:gd name="connsiteY16" fmla="*/ 33036 h 297442"/>
                <a:gd name="connsiteX17" fmla="*/ 261540 w 298759"/>
                <a:gd name="connsiteY17" fmla="*/ 68980 h 297442"/>
                <a:gd name="connsiteX18" fmla="*/ 270892 w 298759"/>
                <a:gd name="connsiteY18" fmla="*/ 83403 h 297442"/>
                <a:gd name="connsiteX19" fmla="*/ 283400 w 298759"/>
                <a:gd name="connsiteY19" fmla="*/ 83403 h 297442"/>
                <a:gd name="connsiteX20" fmla="*/ 261315 w 298759"/>
                <a:gd name="connsiteY20" fmla="*/ 50050 h 2974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98759" h="297442">
                  <a:moveTo>
                    <a:pt x="916" y="133038"/>
                  </a:moveTo>
                  <a:cubicBezTo>
                    <a:pt x="-9451" y="222842"/>
                    <a:pt x="63790" y="297322"/>
                    <a:pt x="148580" y="297322"/>
                  </a:cubicBezTo>
                  <a:cubicBezTo>
                    <a:pt x="190102" y="297322"/>
                    <a:pt x="233089" y="279350"/>
                    <a:pt x="258611" y="250054"/>
                  </a:cubicBezTo>
                  <a:cubicBezTo>
                    <a:pt x="271754" y="236245"/>
                    <a:pt x="282036" y="219969"/>
                    <a:pt x="288865" y="202166"/>
                  </a:cubicBezTo>
                  <a:cubicBezTo>
                    <a:pt x="296961" y="180605"/>
                    <a:pt x="300116" y="157500"/>
                    <a:pt x="298104" y="134559"/>
                  </a:cubicBezTo>
                  <a:cubicBezTo>
                    <a:pt x="295231" y="135685"/>
                    <a:pt x="291907" y="138784"/>
                    <a:pt x="286836" y="140981"/>
                  </a:cubicBezTo>
                  <a:cubicBezTo>
                    <a:pt x="287851" y="188982"/>
                    <a:pt x="271568" y="219518"/>
                    <a:pt x="248244" y="244138"/>
                  </a:cubicBezTo>
                  <a:cubicBezTo>
                    <a:pt x="180130" y="316027"/>
                    <a:pt x="57480" y="290900"/>
                    <a:pt x="21536" y="200419"/>
                  </a:cubicBezTo>
                  <a:cubicBezTo>
                    <a:pt x="17885" y="191489"/>
                    <a:pt x="15186" y="182199"/>
                    <a:pt x="13479" y="172700"/>
                  </a:cubicBezTo>
                  <a:cubicBezTo>
                    <a:pt x="12059" y="161641"/>
                    <a:pt x="11423" y="150497"/>
                    <a:pt x="11564" y="139348"/>
                  </a:cubicBezTo>
                  <a:close/>
                  <a:moveTo>
                    <a:pt x="261315" y="50050"/>
                  </a:moveTo>
                  <a:cubicBezTo>
                    <a:pt x="206226" y="-11759"/>
                    <a:pt x="111458" y="-17208"/>
                    <a:pt x="49649" y="37881"/>
                  </a:cubicBezTo>
                  <a:cubicBezTo>
                    <a:pt x="45361" y="41701"/>
                    <a:pt x="41299" y="45763"/>
                    <a:pt x="37480" y="50050"/>
                  </a:cubicBezTo>
                  <a:cubicBezTo>
                    <a:pt x="32803" y="55121"/>
                    <a:pt x="18437" y="74107"/>
                    <a:pt x="15958" y="82671"/>
                  </a:cubicBezTo>
                  <a:lnTo>
                    <a:pt x="29141" y="82671"/>
                  </a:lnTo>
                  <a:cubicBezTo>
                    <a:pt x="33423" y="70445"/>
                    <a:pt x="51226" y="52022"/>
                    <a:pt x="61874" y="42895"/>
                  </a:cubicBezTo>
                  <a:cubicBezTo>
                    <a:pt x="66235" y="39312"/>
                    <a:pt x="70827" y="36016"/>
                    <a:pt x="75621" y="33036"/>
                  </a:cubicBezTo>
                  <a:cubicBezTo>
                    <a:pt x="137341" y="-6080"/>
                    <a:pt x="218852" y="9678"/>
                    <a:pt x="261540" y="68980"/>
                  </a:cubicBezTo>
                  <a:cubicBezTo>
                    <a:pt x="264977" y="73712"/>
                    <a:pt x="267174" y="78445"/>
                    <a:pt x="270892" y="83403"/>
                  </a:cubicBezTo>
                  <a:lnTo>
                    <a:pt x="283400" y="83403"/>
                  </a:lnTo>
                  <a:cubicBezTo>
                    <a:pt x="280695" y="74445"/>
                    <a:pt x="266103" y="55233"/>
                    <a:pt x="261315" y="50050"/>
                  </a:cubicBezTo>
                  <a:close/>
                </a:path>
              </a:pathLst>
            </a:custGeom>
            <a:solidFill>
              <a:srgbClr val="F2B602"/>
            </a:solidFill>
            <a:ln w="5633" cap="flat">
              <a:noFill/>
              <a:prstDash val="solid"/>
              <a:miter/>
            </a:ln>
          </p:spPr>
          <p:txBody>
            <a:bodyPr rtlCol="0" anchor="ctr"/>
            <a:lstStyle/>
            <a:p>
              <a:endParaRPr lang="fr-FR"/>
            </a:p>
          </p:txBody>
        </p:sp>
        <p:sp>
          <p:nvSpPr>
            <p:cNvPr id="649" name="Graphique 2">
              <a:extLst>
                <a:ext uri="{FF2B5EF4-FFF2-40B4-BE49-F238E27FC236}">
                  <a16:creationId xmlns:a16="http://schemas.microsoft.com/office/drawing/2014/main" id="{35D41D01-0476-495F-8187-1011EC4FA28A}"/>
                </a:ext>
              </a:extLst>
            </p:cNvPr>
            <p:cNvSpPr/>
            <p:nvPr/>
          </p:nvSpPr>
          <p:spPr>
            <a:xfrm>
              <a:off x="4162726" y="5250011"/>
              <a:ext cx="301413" cy="26251"/>
            </a:xfrm>
            <a:custGeom>
              <a:avLst/>
              <a:gdLst>
                <a:gd name="connsiteX0" fmla="*/ 257572 w 301413"/>
                <a:gd name="connsiteY0" fmla="*/ 1004 h 26251"/>
                <a:gd name="connsiteX1" fmla="*/ 207487 w 301413"/>
                <a:gd name="connsiteY1" fmla="*/ 25681 h 26251"/>
                <a:gd name="connsiteX2" fmla="*/ 232389 w 301413"/>
                <a:gd name="connsiteY2" fmla="*/ 20836 h 26251"/>
                <a:gd name="connsiteX3" fmla="*/ 289629 w 301413"/>
                <a:gd name="connsiteY3" fmla="*/ 18920 h 26251"/>
                <a:gd name="connsiteX4" fmla="*/ 301348 w 301413"/>
                <a:gd name="connsiteY4" fmla="*/ 2019 h 26251"/>
                <a:gd name="connsiteX5" fmla="*/ 81682 w 301413"/>
                <a:gd name="connsiteY5" fmla="*/ 6638 h 26251"/>
                <a:gd name="connsiteX6" fmla="*/ 58301 w 301413"/>
                <a:gd name="connsiteY6" fmla="*/ 723 h 26251"/>
                <a:gd name="connsiteX7" fmla="*/ -66 w 301413"/>
                <a:gd name="connsiteY7" fmla="*/ 723 h 26251"/>
                <a:gd name="connsiteX8" fmla="*/ 11990 w 301413"/>
                <a:gd name="connsiteY8" fmla="*/ 17625 h 26251"/>
                <a:gd name="connsiteX9" fmla="*/ 37906 w 301413"/>
                <a:gd name="connsiteY9" fmla="*/ 20780 h 26251"/>
                <a:gd name="connsiteX10" fmla="*/ 67203 w 301413"/>
                <a:gd name="connsiteY10" fmla="*/ 21118 h 26251"/>
                <a:gd name="connsiteX11" fmla="*/ 91823 w 301413"/>
                <a:gd name="connsiteY11" fmla="*/ 26132 h 26251"/>
                <a:gd name="connsiteX12" fmla="*/ 81513 w 301413"/>
                <a:gd name="connsiteY12" fmla="*/ 6638 h 262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01413" h="26251">
                  <a:moveTo>
                    <a:pt x="257572" y="1004"/>
                  </a:moveTo>
                  <a:cubicBezTo>
                    <a:pt x="217628" y="666"/>
                    <a:pt x="220670" y="-2263"/>
                    <a:pt x="207487" y="25681"/>
                  </a:cubicBezTo>
                  <a:cubicBezTo>
                    <a:pt x="217515" y="23146"/>
                    <a:pt x="218755" y="20723"/>
                    <a:pt x="232389" y="20836"/>
                  </a:cubicBezTo>
                  <a:cubicBezTo>
                    <a:pt x="242417" y="20836"/>
                    <a:pt x="283094" y="22075"/>
                    <a:pt x="289629" y="18920"/>
                  </a:cubicBezTo>
                  <a:cubicBezTo>
                    <a:pt x="296187" y="15681"/>
                    <a:pt x="300609" y="9292"/>
                    <a:pt x="301348" y="2019"/>
                  </a:cubicBezTo>
                  <a:close/>
                  <a:moveTo>
                    <a:pt x="81682" y="6638"/>
                  </a:moveTo>
                  <a:cubicBezTo>
                    <a:pt x="76048" y="-179"/>
                    <a:pt x="69006" y="1004"/>
                    <a:pt x="58301" y="723"/>
                  </a:cubicBezTo>
                  <a:cubicBezTo>
                    <a:pt x="47596" y="441"/>
                    <a:pt x="8891" y="-1024"/>
                    <a:pt x="-66" y="723"/>
                  </a:cubicBezTo>
                  <a:cubicBezTo>
                    <a:pt x="965" y="7985"/>
                    <a:pt x="5460" y="14289"/>
                    <a:pt x="11990" y="17625"/>
                  </a:cubicBezTo>
                  <a:cubicBezTo>
                    <a:pt x="19370" y="21568"/>
                    <a:pt x="28554" y="20610"/>
                    <a:pt x="37906" y="20780"/>
                  </a:cubicBezTo>
                  <a:cubicBezTo>
                    <a:pt x="47258" y="20948"/>
                    <a:pt x="57456" y="20780"/>
                    <a:pt x="67203" y="21118"/>
                  </a:cubicBezTo>
                  <a:cubicBezTo>
                    <a:pt x="89400" y="21456"/>
                    <a:pt x="78470" y="21850"/>
                    <a:pt x="91823" y="26132"/>
                  </a:cubicBezTo>
                  <a:cubicBezTo>
                    <a:pt x="89344" y="19168"/>
                    <a:pt x="85873" y="12605"/>
                    <a:pt x="81513" y="6638"/>
                  </a:cubicBezTo>
                  <a:close/>
                </a:path>
              </a:pathLst>
            </a:custGeom>
            <a:solidFill>
              <a:srgbClr val="F2B602"/>
            </a:solidFill>
            <a:ln w="5633" cap="flat">
              <a:noFill/>
              <a:prstDash val="solid"/>
              <a:miter/>
            </a:ln>
          </p:spPr>
          <p:txBody>
            <a:bodyPr rtlCol="0" anchor="ctr"/>
            <a:lstStyle/>
            <a:p>
              <a:endParaRPr lang="fr-FR"/>
            </a:p>
          </p:txBody>
        </p:sp>
        <p:sp>
          <p:nvSpPr>
            <p:cNvPr id="650" name="Graphique 2">
              <a:extLst>
                <a:ext uri="{FF2B5EF4-FFF2-40B4-BE49-F238E27FC236}">
                  <a16:creationId xmlns:a16="http://schemas.microsoft.com/office/drawing/2014/main" id="{3B0807CE-E92D-4626-8A07-5F06A63EB082}"/>
                </a:ext>
              </a:extLst>
            </p:cNvPr>
            <p:cNvSpPr/>
            <p:nvPr/>
          </p:nvSpPr>
          <p:spPr>
            <a:xfrm>
              <a:off x="4120302" y="5092767"/>
              <a:ext cx="385640" cy="383894"/>
            </a:xfrm>
            <a:custGeom>
              <a:avLst/>
              <a:gdLst>
                <a:gd name="connsiteX0" fmla="*/ 193064 w 385640"/>
                <a:gd name="connsiteY0" fmla="*/ -120 h 383894"/>
                <a:gd name="connsiteX1" fmla="*/ 191543 w 385640"/>
                <a:gd name="connsiteY1" fmla="*/ 1345 h 383894"/>
                <a:gd name="connsiteX2" fmla="*/ 190811 w 385640"/>
                <a:gd name="connsiteY2" fmla="*/ 2415 h 383894"/>
                <a:gd name="connsiteX3" fmla="*/ 189515 w 385640"/>
                <a:gd name="connsiteY3" fmla="*/ 5176 h 383894"/>
                <a:gd name="connsiteX4" fmla="*/ 186867 w 385640"/>
                <a:gd name="connsiteY4" fmla="*/ 10810 h 383894"/>
                <a:gd name="connsiteX5" fmla="*/ 175036 w 385640"/>
                <a:gd name="connsiteY5" fmla="*/ 12275 h 383894"/>
                <a:gd name="connsiteX6" fmla="*/ 183543 w 385640"/>
                <a:gd name="connsiteY6" fmla="*/ 19655 h 383894"/>
                <a:gd name="connsiteX7" fmla="*/ 181796 w 385640"/>
                <a:gd name="connsiteY7" fmla="*/ 32951 h 383894"/>
                <a:gd name="connsiteX8" fmla="*/ 193064 w 385640"/>
                <a:gd name="connsiteY8" fmla="*/ 27712 h 383894"/>
                <a:gd name="connsiteX9" fmla="*/ 204332 w 385640"/>
                <a:gd name="connsiteY9" fmla="*/ 32951 h 383894"/>
                <a:gd name="connsiteX10" fmla="*/ 210304 w 385640"/>
                <a:gd name="connsiteY10" fmla="*/ 11936 h 383894"/>
                <a:gd name="connsiteX11" fmla="*/ 193064 w 385640"/>
                <a:gd name="connsiteY11" fmla="*/ -120 h 383894"/>
                <a:gd name="connsiteX12" fmla="*/ 375377 w 385640"/>
                <a:gd name="connsiteY12" fmla="*/ 186757 h 383894"/>
                <a:gd name="connsiteX13" fmla="*/ 372504 w 385640"/>
                <a:gd name="connsiteY13" fmla="*/ 175489 h 383894"/>
                <a:gd name="connsiteX14" fmla="*/ 365124 w 385640"/>
                <a:gd name="connsiteY14" fmla="*/ 183827 h 383894"/>
                <a:gd name="connsiteX15" fmla="*/ 352504 w 385640"/>
                <a:gd name="connsiteY15" fmla="*/ 182193 h 383894"/>
                <a:gd name="connsiteX16" fmla="*/ 357800 w 385640"/>
                <a:gd name="connsiteY16" fmla="*/ 193855 h 383894"/>
                <a:gd name="connsiteX17" fmla="*/ 352673 w 385640"/>
                <a:gd name="connsiteY17" fmla="*/ 204785 h 383894"/>
                <a:gd name="connsiteX18" fmla="*/ 365180 w 385640"/>
                <a:gd name="connsiteY18" fmla="*/ 202588 h 383894"/>
                <a:gd name="connsiteX19" fmla="*/ 374082 w 385640"/>
                <a:gd name="connsiteY19" fmla="*/ 210138 h 383894"/>
                <a:gd name="connsiteX20" fmla="*/ 374814 w 385640"/>
                <a:gd name="connsiteY20" fmla="*/ 203715 h 383894"/>
                <a:gd name="connsiteX21" fmla="*/ 385575 w 385640"/>
                <a:gd name="connsiteY21" fmla="*/ 192165 h 383894"/>
                <a:gd name="connsiteX22" fmla="*/ 375377 w 385640"/>
                <a:gd name="connsiteY22" fmla="*/ 186757 h 383894"/>
                <a:gd name="connsiteX23" fmla="*/ 76780 w 385640"/>
                <a:gd name="connsiteY23" fmla="*/ 52050 h 383894"/>
                <a:gd name="connsiteX24" fmla="*/ 55597 w 385640"/>
                <a:gd name="connsiteY24" fmla="*/ 56276 h 383894"/>
                <a:gd name="connsiteX25" fmla="*/ 55597 w 385640"/>
                <a:gd name="connsiteY25" fmla="*/ 72895 h 383894"/>
                <a:gd name="connsiteX26" fmla="*/ 52611 w 385640"/>
                <a:gd name="connsiteY26" fmla="*/ 77797 h 383894"/>
                <a:gd name="connsiteX27" fmla="*/ 63879 w 385640"/>
                <a:gd name="connsiteY27" fmla="*/ 77346 h 383894"/>
                <a:gd name="connsiteX28" fmla="*/ 71146 w 385640"/>
                <a:gd name="connsiteY28" fmla="*/ 86924 h 383894"/>
                <a:gd name="connsiteX29" fmla="*/ 75766 w 385640"/>
                <a:gd name="connsiteY29" fmla="*/ 75318 h 383894"/>
                <a:gd name="connsiteX30" fmla="*/ 87034 w 385640"/>
                <a:gd name="connsiteY30" fmla="*/ 70924 h 383894"/>
                <a:gd name="connsiteX31" fmla="*/ 76555 w 385640"/>
                <a:gd name="connsiteY31" fmla="*/ 63825 h 383894"/>
                <a:gd name="connsiteX32" fmla="*/ 314588 w 385640"/>
                <a:gd name="connsiteY32" fmla="*/ 295435 h 383894"/>
                <a:gd name="connsiteX33" fmla="*/ 310024 w 385640"/>
                <a:gd name="connsiteY33" fmla="*/ 307322 h 383894"/>
                <a:gd name="connsiteX34" fmla="*/ 298474 w 385640"/>
                <a:gd name="connsiteY34" fmla="*/ 311491 h 383894"/>
                <a:gd name="connsiteX35" fmla="*/ 309010 w 385640"/>
                <a:gd name="connsiteY35" fmla="*/ 318984 h 383894"/>
                <a:gd name="connsiteX36" fmla="*/ 309010 w 385640"/>
                <a:gd name="connsiteY36" fmla="*/ 330252 h 383894"/>
                <a:gd name="connsiteX37" fmla="*/ 318249 w 385640"/>
                <a:gd name="connsiteY37" fmla="*/ 323604 h 383894"/>
                <a:gd name="connsiteX38" fmla="*/ 330363 w 385640"/>
                <a:gd name="connsiteY38" fmla="*/ 326027 h 383894"/>
                <a:gd name="connsiteX39" fmla="*/ 326982 w 385640"/>
                <a:gd name="connsiteY39" fmla="*/ 314308 h 383894"/>
                <a:gd name="connsiteX40" fmla="*/ 333348 w 385640"/>
                <a:gd name="connsiteY40" fmla="*/ 304505 h 383894"/>
                <a:gd name="connsiteX41" fmla="*/ 321461 w 385640"/>
                <a:gd name="connsiteY41" fmla="*/ 305238 h 383894"/>
                <a:gd name="connsiteX42" fmla="*/ 314869 w 385640"/>
                <a:gd name="connsiteY42" fmla="*/ 295547 h 383894"/>
                <a:gd name="connsiteX43" fmla="*/ 72330 w 385640"/>
                <a:gd name="connsiteY43" fmla="*/ 296843 h 383894"/>
                <a:gd name="connsiteX44" fmla="*/ 70921 w 385640"/>
                <a:gd name="connsiteY44" fmla="*/ 298196 h 383894"/>
                <a:gd name="connsiteX45" fmla="*/ 52780 w 385640"/>
                <a:gd name="connsiteY45" fmla="*/ 307548 h 383894"/>
                <a:gd name="connsiteX46" fmla="*/ 59484 w 385640"/>
                <a:gd name="connsiteY46" fmla="*/ 316280 h 383894"/>
                <a:gd name="connsiteX47" fmla="*/ 57118 w 385640"/>
                <a:gd name="connsiteY47" fmla="*/ 328450 h 383894"/>
                <a:gd name="connsiteX48" fmla="*/ 69625 w 385640"/>
                <a:gd name="connsiteY48" fmla="*/ 325576 h 383894"/>
                <a:gd name="connsiteX49" fmla="*/ 78470 w 385640"/>
                <a:gd name="connsiteY49" fmla="*/ 331773 h 383894"/>
                <a:gd name="connsiteX50" fmla="*/ 83710 w 385640"/>
                <a:gd name="connsiteY50" fmla="*/ 315886 h 383894"/>
                <a:gd name="connsiteX51" fmla="*/ 85964 w 385640"/>
                <a:gd name="connsiteY51" fmla="*/ 314083 h 383894"/>
                <a:gd name="connsiteX52" fmla="*/ 87710 w 385640"/>
                <a:gd name="connsiteY52" fmla="*/ 312168 h 383894"/>
                <a:gd name="connsiteX53" fmla="*/ 72386 w 385640"/>
                <a:gd name="connsiteY53" fmla="*/ 296956 h 383894"/>
                <a:gd name="connsiteX54" fmla="*/ 11258 w 385640"/>
                <a:gd name="connsiteY54" fmla="*/ 174982 h 383894"/>
                <a:gd name="connsiteX55" fmla="*/ 4835 w 385640"/>
                <a:gd name="connsiteY55" fmla="*/ 189912 h 383894"/>
                <a:gd name="connsiteX56" fmla="*/ -66 w 385640"/>
                <a:gd name="connsiteY56" fmla="*/ 192954 h 383894"/>
                <a:gd name="connsiteX57" fmla="*/ 11202 w 385640"/>
                <a:gd name="connsiteY57" fmla="*/ 204222 h 383894"/>
                <a:gd name="connsiteX58" fmla="*/ 12723 w 385640"/>
                <a:gd name="connsiteY58" fmla="*/ 209856 h 383894"/>
                <a:gd name="connsiteX59" fmla="*/ 20047 w 385640"/>
                <a:gd name="connsiteY59" fmla="*/ 201630 h 383894"/>
                <a:gd name="connsiteX60" fmla="*/ 32667 w 385640"/>
                <a:gd name="connsiteY60" fmla="*/ 203208 h 383894"/>
                <a:gd name="connsiteX61" fmla="*/ 32667 w 385640"/>
                <a:gd name="connsiteY61" fmla="*/ 180672 h 383894"/>
                <a:gd name="connsiteX62" fmla="*/ 20047 w 385640"/>
                <a:gd name="connsiteY62" fmla="*/ 182700 h 383894"/>
                <a:gd name="connsiteX63" fmla="*/ 11258 w 385640"/>
                <a:gd name="connsiteY63" fmla="*/ 174982 h 383894"/>
                <a:gd name="connsiteX64" fmla="*/ 315489 w 385640"/>
                <a:gd name="connsiteY64" fmla="*/ 57853 h 383894"/>
                <a:gd name="connsiteX65" fmla="*/ 306756 w 385640"/>
                <a:gd name="connsiteY65" fmla="*/ 51825 h 383894"/>
                <a:gd name="connsiteX66" fmla="*/ 305911 w 385640"/>
                <a:gd name="connsiteY66" fmla="*/ 64614 h 383894"/>
                <a:gd name="connsiteX67" fmla="*/ 297292 w 385640"/>
                <a:gd name="connsiteY67" fmla="*/ 71374 h 383894"/>
                <a:gd name="connsiteX68" fmla="*/ 312897 w 385640"/>
                <a:gd name="connsiteY68" fmla="*/ 86698 h 383894"/>
                <a:gd name="connsiteX69" fmla="*/ 321292 w 385640"/>
                <a:gd name="connsiteY69" fmla="*/ 76163 h 383894"/>
                <a:gd name="connsiteX70" fmla="*/ 332560 w 385640"/>
                <a:gd name="connsiteY70" fmla="*/ 76163 h 383894"/>
                <a:gd name="connsiteX71" fmla="*/ 329066 w 385640"/>
                <a:gd name="connsiteY71" fmla="*/ 71318 h 383894"/>
                <a:gd name="connsiteX72" fmla="*/ 328052 w 385640"/>
                <a:gd name="connsiteY72" fmla="*/ 55092 h 383894"/>
                <a:gd name="connsiteX73" fmla="*/ 315489 w 385640"/>
                <a:gd name="connsiteY73" fmla="*/ 57853 h 383894"/>
                <a:gd name="connsiteX74" fmla="*/ 204783 w 385640"/>
                <a:gd name="connsiteY74" fmla="*/ 350816 h 383894"/>
                <a:gd name="connsiteX75" fmla="*/ 193515 w 385640"/>
                <a:gd name="connsiteY75" fmla="*/ 356450 h 383894"/>
                <a:gd name="connsiteX76" fmla="*/ 182247 w 385640"/>
                <a:gd name="connsiteY76" fmla="*/ 351210 h 383894"/>
                <a:gd name="connsiteX77" fmla="*/ 183768 w 385640"/>
                <a:gd name="connsiteY77" fmla="*/ 364281 h 383894"/>
                <a:gd name="connsiteX78" fmla="*/ 176275 w 385640"/>
                <a:gd name="connsiteY78" fmla="*/ 372619 h 383894"/>
                <a:gd name="connsiteX79" fmla="*/ 188557 w 385640"/>
                <a:gd name="connsiteY79" fmla="*/ 373802 h 383894"/>
                <a:gd name="connsiteX80" fmla="*/ 194191 w 385640"/>
                <a:gd name="connsiteY80" fmla="*/ 383774 h 383894"/>
                <a:gd name="connsiteX81" fmla="*/ 199543 w 385640"/>
                <a:gd name="connsiteY81" fmla="*/ 374197 h 383894"/>
                <a:gd name="connsiteX82" fmla="*/ 211600 w 385640"/>
                <a:gd name="connsiteY82" fmla="*/ 371549 h 383894"/>
                <a:gd name="connsiteX83" fmla="*/ 203149 w 385640"/>
                <a:gd name="connsiteY83" fmla="*/ 363154 h 383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Lst>
              <a:rect l="l" t="t" r="r" b="b"/>
              <a:pathLst>
                <a:path w="385640" h="383894">
                  <a:moveTo>
                    <a:pt x="193064" y="-120"/>
                  </a:moveTo>
                  <a:cubicBezTo>
                    <a:pt x="191825" y="838"/>
                    <a:pt x="192557" y="-120"/>
                    <a:pt x="191543" y="1345"/>
                  </a:cubicBezTo>
                  <a:lnTo>
                    <a:pt x="190811" y="2415"/>
                  </a:lnTo>
                  <a:cubicBezTo>
                    <a:pt x="190304" y="3260"/>
                    <a:pt x="190078" y="4049"/>
                    <a:pt x="189515" y="5176"/>
                  </a:cubicBezTo>
                  <a:cubicBezTo>
                    <a:pt x="188951" y="6303"/>
                    <a:pt x="187656" y="8894"/>
                    <a:pt x="186867" y="10810"/>
                  </a:cubicBezTo>
                  <a:lnTo>
                    <a:pt x="175036" y="12275"/>
                  </a:lnTo>
                  <a:cubicBezTo>
                    <a:pt x="177154" y="15458"/>
                    <a:pt x="180089" y="18010"/>
                    <a:pt x="183543" y="19655"/>
                  </a:cubicBezTo>
                  <a:lnTo>
                    <a:pt x="181796" y="32951"/>
                  </a:lnTo>
                  <a:cubicBezTo>
                    <a:pt x="185346" y="31881"/>
                    <a:pt x="190698" y="27317"/>
                    <a:pt x="193064" y="27712"/>
                  </a:cubicBezTo>
                  <a:cubicBezTo>
                    <a:pt x="195430" y="28106"/>
                    <a:pt x="201064" y="31881"/>
                    <a:pt x="204332" y="32951"/>
                  </a:cubicBezTo>
                  <a:cubicBezTo>
                    <a:pt x="202022" y="12275"/>
                    <a:pt x="201233" y="24049"/>
                    <a:pt x="210304" y="11936"/>
                  </a:cubicBezTo>
                  <a:cubicBezTo>
                    <a:pt x="197177" y="8556"/>
                    <a:pt x="198135" y="12894"/>
                    <a:pt x="193064" y="-120"/>
                  </a:cubicBezTo>
                  <a:close/>
                  <a:moveTo>
                    <a:pt x="375377" y="186757"/>
                  </a:moveTo>
                  <a:cubicBezTo>
                    <a:pt x="373518" y="184447"/>
                    <a:pt x="374307" y="177855"/>
                    <a:pt x="372504" y="175489"/>
                  </a:cubicBezTo>
                  <a:cubicBezTo>
                    <a:pt x="368729" y="178419"/>
                    <a:pt x="368842" y="180052"/>
                    <a:pt x="365124" y="183827"/>
                  </a:cubicBezTo>
                  <a:lnTo>
                    <a:pt x="352504" y="182193"/>
                  </a:lnTo>
                  <a:cubicBezTo>
                    <a:pt x="353743" y="185517"/>
                    <a:pt x="358138" y="191151"/>
                    <a:pt x="357800" y="193855"/>
                  </a:cubicBezTo>
                  <a:cubicBezTo>
                    <a:pt x="357462" y="196560"/>
                    <a:pt x="353743" y="201518"/>
                    <a:pt x="352673" y="204785"/>
                  </a:cubicBezTo>
                  <a:lnTo>
                    <a:pt x="365180" y="202588"/>
                  </a:lnTo>
                  <a:cubicBezTo>
                    <a:pt x="369743" y="206081"/>
                    <a:pt x="370532" y="209180"/>
                    <a:pt x="374082" y="210138"/>
                  </a:cubicBezTo>
                  <a:cubicBezTo>
                    <a:pt x="374470" y="208013"/>
                    <a:pt x="374713" y="205867"/>
                    <a:pt x="374814" y="203715"/>
                  </a:cubicBezTo>
                  <a:cubicBezTo>
                    <a:pt x="375884" y="192165"/>
                    <a:pt x="379603" y="199039"/>
                    <a:pt x="385575" y="192165"/>
                  </a:cubicBezTo>
                  <a:cubicBezTo>
                    <a:pt x="382014" y="190684"/>
                    <a:pt x="378600" y="188875"/>
                    <a:pt x="375377" y="186757"/>
                  </a:cubicBezTo>
                  <a:close/>
                  <a:moveTo>
                    <a:pt x="76780" y="52050"/>
                  </a:moveTo>
                  <a:cubicBezTo>
                    <a:pt x="60949" y="61910"/>
                    <a:pt x="72949" y="60107"/>
                    <a:pt x="55597" y="56276"/>
                  </a:cubicBezTo>
                  <a:cubicBezTo>
                    <a:pt x="57512" y="66642"/>
                    <a:pt x="61907" y="64276"/>
                    <a:pt x="55597" y="72895"/>
                  </a:cubicBezTo>
                  <a:cubicBezTo>
                    <a:pt x="54346" y="74360"/>
                    <a:pt x="53338" y="76017"/>
                    <a:pt x="52611" y="77797"/>
                  </a:cubicBezTo>
                  <a:lnTo>
                    <a:pt x="63879" y="77346"/>
                  </a:lnTo>
                  <a:cubicBezTo>
                    <a:pt x="66515" y="80372"/>
                    <a:pt x="68944" y="83572"/>
                    <a:pt x="71146" y="86924"/>
                  </a:cubicBezTo>
                  <a:cubicBezTo>
                    <a:pt x="73738" y="83938"/>
                    <a:pt x="73287" y="77572"/>
                    <a:pt x="75766" y="75318"/>
                  </a:cubicBezTo>
                  <a:cubicBezTo>
                    <a:pt x="78245" y="73065"/>
                    <a:pt x="84386" y="73346"/>
                    <a:pt x="87034" y="70924"/>
                  </a:cubicBezTo>
                  <a:cubicBezTo>
                    <a:pt x="83541" y="68614"/>
                    <a:pt x="79935" y="65853"/>
                    <a:pt x="76555" y="63825"/>
                  </a:cubicBezTo>
                  <a:close/>
                  <a:moveTo>
                    <a:pt x="314588" y="295435"/>
                  </a:moveTo>
                  <a:cubicBezTo>
                    <a:pt x="312278" y="298421"/>
                    <a:pt x="311996" y="305520"/>
                    <a:pt x="310024" y="307322"/>
                  </a:cubicBezTo>
                  <a:cubicBezTo>
                    <a:pt x="308052" y="309125"/>
                    <a:pt x="301348" y="309632"/>
                    <a:pt x="298474" y="311491"/>
                  </a:cubicBezTo>
                  <a:lnTo>
                    <a:pt x="309010" y="318984"/>
                  </a:lnTo>
                  <a:lnTo>
                    <a:pt x="309010" y="330252"/>
                  </a:lnTo>
                  <a:cubicBezTo>
                    <a:pt x="312954" y="329126"/>
                    <a:pt x="315433" y="324618"/>
                    <a:pt x="318249" y="323604"/>
                  </a:cubicBezTo>
                  <a:cubicBezTo>
                    <a:pt x="321066" y="322590"/>
                    <a:pt x="326926" y="325351"/>
                    <a:pt x="330363" y="326027"/>
                  </a:cubicBezTo>
                  <a:cubicBezTo>
                    <a:pt x="328858" y="322241"/>
                    <a:pt x="327726" y="318314"/>
                    <a:pt x="326982" y="314308"/>
                  </a:cubicBezTo>
                  <a:cubicBezTo>
                    <a:pt x="326982" y="312956"/>
                    <a:pt x="331996" y="307266"/>
                    <a:pt x="333348" y="304505"/>
                  </a:cubicBezTo>
                  <a:lnTo>
                    <a:pt x="321461" y="305238"/>
                  </a:lnTo>
                  <a:cubicBezTo>
                    <a:pt x="319450" y="301886"/>
                    <a:pt x="317247" y="298652"/>
                    <a:pt x="314869" y="295547"/>
                  </a:cubicBezTo>
                  <a:close/>
                  <a:moveTo>
                    <a:pt x="72330" y="296843"/>
                  </a:moveTo>
                  <a:cubicBezTo>
                    <a:pt x="71794" y="297221"/>
                    <a:pt x="71315" y="297677"/>
                    <a:pt x="70921" y="298196"/>
                  </a:cubicBezTo>
                  <a:cubicBezTo>
                    <a:pt x="61569" y="308280"/>
                    <a:pt x="70414" y="307210"/>
                    <a:pt x="52780" y="307548"/>
                  </a:cubicBezTo>
                  <a:cubicBezTo>
                    <a:pt x="54301" y="310928"/>
                    <a:pt x="58414" y="314027"/>
                    <a:pt x="59484" y="316280"/>
                  </a:cubicBezTo>
                  <a:cubicBezTo>
                    <a:pt x="60555" y="318534"/>
                    <a:pt x="57794" y="324900"/>
                    <a:pt x="57118" y="328450"/>
                  </a:cubicBezTo>
                  <a:cubicBezTo>
                    <a:pt x="60724" y="327717"/>
                    <a:pt x="67034" y="324337"/>
                    <a:pt x="69625" y="325576"/>
                  </a:cubicBezTo>
                  <a:cubicBezTo>
                    <a:pt x="72217" y="326816"/>
                    <a:pt x="75259" y="330421"/>
                    <a:pt x="78470" y="331773"/>
                  </a:cubicBezTo>
                  <a:cubicBezTo>
                    <a:pt x="78978" y="319097"/>
                    <a:pt x="74921" y="322308"/>
                    <a:pt x="83710" y="315886"/>
                  </a:cubicBezTo>
                  <a:cubicBezTo>
                    <a:pt x="84499" y="315328"/>
                    <a:pt x="85248" y="314731"/>
                    <a:pt x="85964" y="314083"/>
                  </a:cubicBezTo>
                  <a:lnTo>
                    <a:pt x="87710" y="312168"/>
                  </a:lnTo>
                  <a:cubicBezTo>
                    <a:pt x="74358" y="308675"/>
                    <a:pt x="75823" y="311153"/>
                    <a:pt x="72386" y="296956"/>
                  </a:cubicBezTo>
                  <a:close/>
                  <a:moveTo>
                    <a:pt x="11258" y="174982"/>
                  </a:moveTo>
                  <a:cubicBezTo>
                    <a:pt x="9455" y="188560"/>
                    <a:pt x="11258" y="186813"/>
                    <a:pt x="4835" y="189912"/>
                  </a:cubicBezTo>
                  <a:lnTo>
                    <a:pt x="-66" y="192954"/>
                  </a:lnTo>
                  <a:cubicBezTo>
                    <a:pt x="8441" y="198588"/>
                    <a:pt x="10131" y="194700"/>
                    <a:pt x="11202" y="204222"/>
                  </a:cubicBezTo>
                  <a:lnTo>
                    <a:pt x="12723" y="209856"/>
                  </a:lnTo>
                  <a:cubicBezTo>
                    <a:pt x="16385" y="206588"/>
                    <a:pt x="16385" y="205236"/>
                    <a:pt x="20047" y="201630"/>
                  </a:cubicBezTo>
                  <a:lnTo>
                    <a:pt x="32667" y="203208"/>
                  </a:lnTo>
                  <a:cubicBezTo>
                    <a:pt x="25850" y="189630"/>
                    <a:pt x="25512" y="195095"/>
                    <a:pt x="32667" y="180672"/>
                  </a:cubicBezTo>
                  <a:lnTo>
                    <a:pt x="20047" y="182700"/>
                  </a:lnTo>
                  <a:cubicBezTo>
                    <a:pt x="16892" y="180165"/>
                    <a:pt x="13962" y="176897"/>
                    <a:pt x="11258" y="174982"/>
                  </a:cubicBezTo>
                  <a:close/>
                  <a:moveTo>
                    <a:pt x="315489" y="57853"/>
                  </a:moveTo>
                  <a:cubicBezTo>
                    <a:pt x="313179" y="56839"/>
                    <a:pt x="309517" y="53346"/>
                    <a:pt x="306756" y="51825"/>
                  </a:cubicBezTo>
                  <a:cubicBezTo>
                    <a:pt x="306362" y="56614"/>
                    <a:pt x="308334" y="61966"/>
                    <a:pt x="305911" y="64614"/>
                  </a:cubicBezTo>
                  <a:cubicBezTo>
                    <a:pt x="303489" y="67261"/>
                    <a:pt x="299883" y="68557"/>
                    <a:pt x="297292" y="71374"/>
                  </a:cubicBezTo>
                  <a:cubicBezTo>
                    <a:pt x="310306" y="73121"/>
                    <a:pt x="310982" y="75656"/>
                    <a:pt x="312897" y="86698"/>
                  </a:cubicBezTo>
                  <a:cubicBezTo>
                    <a:pt x="315985" y="83425"/>
                    <a:pt x="318790" y="79904"/>
                    <a:pt x="321292" y="76163"/>
                  </a:cubicBezTo>
                  <a:lnTo>
                    <a:pt x="332560" y="76163"/>
                  </a:lnTo>
                  <a:cubicBezTo>
                    <a:pt x="331585" y="74417"/>
                    <a:pt x="330413" y="72794"/>
                    <a:pt x="329066" y="71318"/>
                  </a:cubicBezTo>
                  <a:cubicBezTo>
                    <a:pt x="322869" y="63318"/>
                    <a:pt x="325743" y="67712"/>
                    <a:pt x="328052" y="55092"/>
                  </a:cubicBezTo>
                  <a:cubicBezTo>
                    <a:pt x="324447" y="55768"/>
                    <a:pt x="318531" y="59093"/>
                    <a:pt x="315489" y="57853"/>
                  </a:cubicBezTo>
                  <a:close/>
                  <a:moveTo>
                    <a:pt x="204783" y="350816"/>
                  </a:moveTo>
                  <a:cubicBezTo>
                    <a:pt x="201188" y="353007"/>
                    <a:pt x="197419" y="354889"/>
                    <a:pt x="193515" y="356450"/>
                  </a:cubicBezTo>
                  <a:cubicBezTo>
                    <a:pt x="189639" y="354974"/>
                    <a:pt x="185875" y="353222"/>
                    <a:pt x="182247" y="351210"/>
                  </a:cubicBezTo>
                  <a:cubicBezTo>
                    <a:pt x="183205" y="355504"/>
                    <a:pt x="183718" y="359881"/>
                    <a:pt x="183768" y="364281"/>
                  </a:cubicBezTo>
                  <a:cubicBezTo>
                    <a:pt x="182811" y="367042"/>
                    <a:pt x="178134" y="369915"/>
                    <a:pt x="176275" y="372619"/>
                  </a:cubicBezTo>
                  <a:lnTo>
                    <a:pt x="188557" y="373802"/>
                  </a:lnTo>
                  <a:lnTo>
                    <a:pt x="194191" y="383774"/>
                  </a:lnTo>
                  <a:cubicBezTo>
                    <a:pt x="196726" y="380676"/>
                    <a:pt x="198416" y="375267"/>
                    <a:pt x="199543" y="374197"/>
                  </a:cubicBezTo>
                  <a:cubicBezTo>
                    <a:pt x="201740" y="372056"/>
                    <a:pt x="208050" y="372000"/>
                    <a:pt x="211600" y="371549"/>
                  </a:cubicBezTo>
                  <a:cubicBezTo>
                    <a:pt x="211205" y="370028"/>
                    <a:pt x="205966" y="366253"/>
                    <a:pt x="203149" y="363154"/>
                  </a:cubicBezTo>
                  <a:close/>
                </a:path>
              </a:pathLst>
            </a:custGeom>
            <a:solidFill>
              <a:srgbClr val="FFFFFF"/>
            </a:solidFill>
            <a:ln w="5633" cap="flat">
              <a:noFill/>
              <a:prstDash val="solid"/>
              <a:miter/>
            </a:ln>
          </p:spPr>
          <p:txBody>
            <a:bodyPr rtlCol="0" anchor="ctr"/>
            <a:lstStyle/>
            <a:p>
              <a:endParaRPr lang="fr-FR"/>
            </a:p>
          </p:txBody>
        </p:sp>
        <p:sp>
          <p:nvSpPr>
            <p:cNvPr id="651" name="Graphique 2">
              <a:extLst>
                <a:ext uri="{FF2B5EF4-FFF2-40B4-BE49-F238E27FC236}">
                  <a16:creationId xmlns:a16="http://schemas.microsoft.com/office/drawing/2014/main" id="{A74AF6C8-9C01-4576-BEDF-AC6F90B3652B}"/>
                </a:ext>
              </a:extLst>
            </p:cNvPr>
            <p:cNvSpPr/>
            <p:nvPr/>
          </p:nvSpPr>
          <p:spPr>
            <a:xfrm>
              <a:off x="4138105" y="5429899"/>
              <a:ext cx="325414" cy="56113"/>
            </a:xfrm>
            <a:custGeom>
              <a:avLst/>
              <a:gdLst>
                <a:gd name="connsiteX0" fmla="*/ 325348 w 325414"/>
                <a:gd name="connsiteY0" fmla="*/ 22641 h 56113"/>
                <a:gd name="connsiteX1" fmla="*/ 323771 w 325414"/>
                <a:gd name="connsiteY1" fmla="*/ 21007 h 56113"/>
                <a:gd name="connsiteX2" fmla="*/ 325348 w 325414"/>
                <a:gd name="connsiteY2" fmla="*/ 22641 h 56113"/>
                <a:gd name="connsiteX3" fmla="*/ -66 w 325414"/>
                <a:gd name="connsiteY3" fmla="*/ 782 h 56113"/>
                <a:gd name="connsiteX4" fmla="*/ 1511 w 325414"/>
                <a:gd name="connsiteY4" fmla="*/ -120 h 56113"/>
                <a:gd name="connsiteX5" fmla="*/ 321461 w 325414"/>
                <a:gd name="connsiteY5" fmla="*/ 25064 h 56113"/>
                <a:gd name="connsiteX6" fmla="*/ 320503 w 325414"/>
                <a:gd name="connsiteY6" fmla="*/ 23486 h 56113"/>
                <a:gd name="connsiteX7" fmla="*/ 32892 w 325414"/>
                <a:gd name="connsiteY7" fmla="*/ 32557 h 56113"/>
                <a:gd name="connsiteX8" fmla="*/ 33286 w 325414"/>
                <a:gd name="connsiteY8" fmla="*/ 30754 h 56113"/>
                <a:gd name="connsiteX9" fmla="*/ 276728 w 325414"/>
                <a:gd name="connsiteY9" fmla="*/ 55994 h 56113"/>
                <a:gd name="connsiteX10" fmla="*/ 275770 w 325414"/>
                <a:gd name="connsiteY10" fmla="*/ 54416 h 56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25414" h="56113">
                  <a:moveTo>
                    <a:pt x="325348" y="22641"/>
                  </a:moveTo>
                  <a:cubicBezTo>
                    <a:pt x="324841" y="20669"/>
                    <a:pt x="325742" y="21571"/>
                    <a:pt x="323771" y="21007"/>
                  </a:cubicBezTo>
                  <a:cubicBezTo>
                    <a:pt x="324447" y="22979"/>
                    <a:pt x="323263" y="22134"/>
                    <a:pt x="325348" y="22641"/>
                  </a:cubicBezTo>
                  <a:close/>
                  <a:moveTo>
                    <a:pt x="-66" y="782"/>
                  </a:moveTo>
                  <a:lnTo>
                    <a:pt x="1511" y="-120"/>
                  </a:lnTo>
                  <a:close/>
                  <a:moveTo>
                    <a:pt x="321461" y="25064"/>
                  </a:moveTo>
                  <a:lnTo>
                    <a:pt x="320503" y="23486"/>
                  </a:lnTo>
                  <a:close/>
                  <a:moveTo>
                    <a:pt x="32892" y="32557"/>
                  </a:moveTo>
                  <a:lnTo>
                    <a:pt x="33286" y="30754"/>
                  </a:lnTo>
                  <a:close/>
                  <a:moveTo>
                    <a:pt x="276728" y="55994"/>
                  </a:moveTo>
                  <a:lnTo>
                    <a:pt x="275770" y="54416"/>
                  </a:lnTo>
                  <a:close/>
                </a:path>
              </a:pathLst>
            </a:custGeom>
            <a:solidFill>
              <a:srgbClr val="161617"/>
            </a:solidFill>
            <a:ln w="5633" cap="flat">
              <a:noFill/>
              <a:prstDash val="solid"/>
              <a:miter/>
            </a:ln>
          </p:spPr>
          <p:txBody>
            <a:bodyPr rtlCol="0" anchor="ctr"/>
            <a:lstStyle/>
            <a:p>
              <a:endParaRPr lang="fr-FR"/>
            </a:p>
          </p:txBody>
        </p:sp>
        <p:grpSp>
          <p:nvGrpSpPr>
            <p:cNvPr id="652" name="Group 651">
              <a:extLst>
                <a:ext uri="{FF2B5EF4-FFF2-40B4-BE49-F238E27FC236}">
                  <a16:creationId xmlns:a16="http://schemas.microsoft.com/office/drawing/2014/main" id="{5D13FB13-9916-4A71-A771-E7731E2C7BEA}"/>
                </a:ext>
              </a:extLst>
            </p:cNvPr>
            <p:cNvGrpSpPr/>
            <p:nvPr/>
          </p:nvGrpSpPr>
          <p:grpSpPr>
            <a:xfrm>
              <a:off x="4511859" y="4100272"/>
              <a:ext cx="1517740" cy="1278187"/>
              <a:chOff x="4359459" y="3947872"/>
              <a:chExt cx="1517740" cy="1278187"/>
            </a:xfrm>
          </p:grpSpPr>
          <p:sp>
            <p:nvSpPr>
              <p:cNvPr id="653" name="Graphique 2">
                <a:extLst>
                  <a:ext uri="{FF2B5EF4-FFF2-40B4-BE49-F238E27FC236}">
                    <a16:creationId xmlns:a16="http://schemas.microsoft.com/office/drawing/2014/main" id="{BFA55684-3378-4EC8-BC47-D1BDE7008210}"/>
                  </a:ext>
                </a:extLst>
              </p:cNvPr>
              <p:cNvSpPr/>
              <p:nvPr/>
            </p:nvSpPr>
            <p:spPr>
              <a:xfrm>
                <a:off x="5513433" y="3947872"/>
                <a:ext cx="330106" cy="548287"/>
              </a:xfrm>
              <a:custGeom>
                <a:avLst/>
                <a:gdLst>
                  <a:gd name="connsiteX0" fmla="*/ 286212 w 330106"/>
                  <a:gd name="connsiteY0" fmla="*/ 529381 h 548287"/>
                  <a:gd name="connsiteX1" fmla="*/ 142040 w 330106"/>
                  <a:gd name="connsiteY1" fmla="*/ 520310 h 548287"/>
                  <a:gd name="connsiteX2" fmla="*/ 140519 w 330106"/>
                  <a:gd name="connsiteY2" fmla="*/ 392308 h 548287"/>
                  <a:gd name="connsiteX3" fmla="*/ 9 w 330106"/>
                  <a:gd name="connsiteY3" fmla="*/ 278221 h 548287"/>
                  <a:gd name="connsiteX4" fmla="*/ 107560 w 330106"/>
                  <a:gd name="connsiteY4" fmla="*/ 278221 h 548287"/>
                  <a:gd name="connsiteX5" fmla="*/ 58038 w 330106"/>
                  <a:gd name="connsiteY5" fmla="*/ 60189 h 548287"/>
                  <a:gd name="connsiteX6" fmla="*/ 158885 w 330106"/>
                  <a:gd name="connsiteY6" fmla="*/ 200529 h 548287"/>
                  <a:gd name="connsiteX7" fmla="*/ 209083 w 330106"/>
                  <a:gd name="connsiteY7" fmla="*/ -94 h 548287"/>
                  <a:gd name="connsiteX8" fmla="*/ 235506 w 330106"/>
                  <a:gd name="connsiteY8" fmla="*/ 197769 h 548287"/>
                  <a:gd name="connsiteX9" fmla="*/ 329649 w 330106"/>
                  <a:gd name="connsiteY9" fmla="*/ 296756 h 548287"/>
                  <a:gd name="connsiteX10" fmla="*/ 279507 w 330106"/>
                  <a:gd name="connsiteY10" fmla="*/ 404477 h 548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0106" h="548287">
                    <a:moveTo>
                      <a:pt x="286212" y="529381"/>
                    </a:moveTo>
                    <a:cubicBezTo>
                      <a:pt x="244464" y="553944"/>
                      <a:pt x="186548" y="557832"/>
                      <a:pt x="142040" y="520310"/>
                    </a:cubicBezTo>
                    <a:lnTo>
                      <a:pt x="140519" y="392308"/>
                    </a:lnTo>
                    <a:cubicBezTo>
                      <a:pt x="109307" y="378110"/>
                      <a:pt x="2882" y="316193"/>
                      <a:pt x="9" y="278221"/>
                    </a:cubicBezTo>
                    <a:cubicBezTo>
                      <a:pt x="-2864" y="240248"/>
                      <a:pt x="77194" y="268080"/>
                      <a:pt x="107560" y="278221"/>
                    </a:cubicBezTo>
                    <a:cubicBezTo>
                      <a:pt x="137927" y="288362"/>
                      <a:pt x="28686" y="92302"/>
                      <a:pt x="58038" y="60189"/>
                    </a:cubicBezTo>
                    <a:cubicBezTo>
                      <a:pt x="87391" y="28075"/>
                      <a:pt x="150885" y="202220"/>
                      <a:pt x="158885" y="200529"/>
                    </a:cubicBezTo>
                    <a:cubicBezTo>
                      <a:pt x="166885" y="198839"/>
                      <a:pt x="175055" y="1878"/>
                      <a:pt x="209083" y="-94"/>
                    </a:cubicBezTo>
                    <a:cubicBezTo>
                      <a:pt x="243112" y="-2066"/>
                      <a:pt x="241873" y="109823"/>
                      <a:pt x="235506" y="197769"/>
                    </a:cubicBezTo>
                    <a:cubicBezTo>
                      <a:pt x="250267" y="193600"/>
                      <a:pt x="321480" y="253601"/>
                      <a:pt x="329649" y="296756"/>
                    </a:cubicBezTo>
                    <a:cubicBezTo>
                      <a:pt x="332240" y="328588"/>
                      <a:pt x="322663" y="381716"/>
                      <a:pt x="279507" y="404477"/>
                    </a:cubicBezTo>
                    <a:close/>
                  </a:path>
                </a:pathLst>
              </a:custGeom>
              <a:solidFill>
                <a:srgbClr val="D19D82"/>
              </a:solidFill>
              <a:ln w="5633" cap="flat">
                <a:noFill/>
                <a:prstDash val="solid"/>
                <a:miter/>
              </a:ln>
            </p:spPr>
            <p:txBody>
              <a:bodyPr rtlCol="0" anchor="ctr"/>
              <a:lstStyle/>
              <a:p>
                <a:endParaRPr lang="fr-FR"/>
              </a:p>
            </p:txBody>
          </p:sp>
          <p:sp>
            <p:nvSpPr>
              <p:cNvPr id="654" name="Graphique 2">
                <a:extLst>
                  <a:ext uri="{FF2B5EF4-FFF2-40B4-BE49-F238E27FC236}">
                    <a16:creationId xmlns:a16="http://schemas.microsoft.com/office/drawing/2014/main" id="{17D65DE6-6F4D-4483-887D-97BC2FF956C4}"/>
                  </a:ext>
                </a:extLst>
              </p:cNvPr>
              <p:cNvSpPr/>
              <p:nvPr/>
            </p:nvSpPr>
            <p:spPr>
              <a:xfrm>
                <a:off x="5749005" y="4122678"/>
                <a:ext cx="80921" cy="127152"/>
              </a:xfrm>
              <a:custGeom>
                <a:avLst/>
                <a:gdLst>
                  <a:gd name="connsiteX0" fmla="*/ -66 w 80921"/>
                  <a:gd name="connsiteY0" fmla="*/ 23019 h 127152"/>
                  <a:gd name="connsiteX1" fmla="*/ 65851 w 80921"/>
                  <a:gd name="connsiteY1" fmla="*/ 9047 h 127152"/>
                  <a:gd name="connsiteX2" fmla="*/ 55428 w 80921"/>
                  <a:gd name="connsiteY2" fmla="*/ 121725 h 127152"/>
                  <a:gd name="connsiteX3" fmla="*/ 12666 w 80921"/>
                  <a:gd name="connsiteY3" fmla="*/ 48484 h 127152"/>
                </a:gdLst>
                <a:ahLst/>
                <a:cxnLst>
                  <a:cxn ang="0">
                    <a:pos x="connsiteX0" y="connsiteY0"/>
                  </a:cxn>
                  <a:cxn ang="0">
                    <a:pos x="connsiteX1" y="connsiteY1"/>
                  </a:cxn>
                  <a:cxn ang="0">
                    <a:pos x="connsiteX2" y="connsiteY2"/>
                  </a:cxn>
                  <a:cxn ang="0">
                    <a:pos x="connsiteX3" y="connsiteY3"/>
                  </a:cxn>
                </a:cxnLst>
                <a:rect l="l" t="t" r="r" b="b"/>
                <a:pathLst>
                  <a:path w="80921" h="127152">
                    <a:moveTo>
                      <a:pt x="-66" y="23019"/>
                    </a:moveTo>
                    <a:cubicBezTo>
                      <a:pt x="18864" y="-813"/>
                      <a:pt x="45625" y="-7573"/>
                      <a:pt x="65851" y="9047"/>
                    </a:cubicBezTo>
                    <a:cubicBezTo>
                      <a:pt x="86076" y="25667"/>
                      <a:pt x="88837" y="102231"/>
                      <a:pt x="55428" y="121725"/>
                    </a:cubicBezTo>
                    <a:cubicBezTo>
                      <a:pt x="22019" y="141218"/>
                      <a:pt x="12159" y="104823"/>
                      <a:pt x="12666" y="48484"/>
                    </a:cubicBezTo>
                  </a:path>
                </a:pathLst>
              </a:custGeom>
              <a:solidFill>
                <a:srgbClr val="D19D82"/>
              </a:solidFill>
              <a:ln w="5633" cap="flat">
                <a:noFill/>
                <a:prstDash val="solid"/>
                <a:miter/>
              </a:ln>
            </p:spPr>
            <p:txBody>
              <a:bodyPr rtlCol="0" anchor="ctr"/>
              <a:lstStyle/>
              <a:p>
                <a:endParaRPr lang="fr-FR"/>
              </a:p>
            </p:txBody>
          </p:sp>
          <p:sp>
            <p:nvSpPr>
              <p:cNvPr id="655" name="Graphique 2">
                <a:extLst>
                  <a:ext uri="{FF2B5EF4-FFF2-40B4-BE49-F238E27FC236}">
                    <a16:creationId xmlns:a16="http://schemas.microsoft.com/office/drawing/2014/main" id="{DA5A758A-FD45-4568-B71B-23D4CC122D60}"/>
                  </a:ext>
                </a:extLst>
              </p:cNvPr>
              <p:cNvSpPr/>
              <p:nvPr/>
            </p:nvSpPr>
            <p:spPr>
              <a:xfrm>
                <a:off x="5802278" y="4161545"/>
                <a:ext cx="74195" cy="107778"/>
              </a:xfrm>
              <a:custGeom>
                <a:avLst/>
                <a:gdLst>
                  <a:gd name="connsiteX0" fmla="*/ 26945 w 74195"/>
                  <a:gd name="connsiteY0" fmla="*/ 4660 h 107778"/>
                  <a:gd name="connsiteX1" fmla="*/ 73875 w 74195"/>
                  <a:gd name="connsiteY1" fmla="*/ 37506 h 107778"/>
                  <a:gd name="connsiteX2" fmla="*/ 16635 w 74195"/>
                  <a:gd name="connsiteY2" fmla="*/ 107084 h 107778"/>
                  <a:gd name="connsiteX3" fmla="*/ 2155 w 74195"/>
                  <a:gd name="connsiteY3" fmla="*/ 83027 h 107778"/>
                </a:gdLst>
                <a:ahLst/>
                <a:cxnLst>
                  <a:cxn ang="0">
                    <a:pos x="connsiteX0" y="connsiteY0"/>
                  </a:cxn>
                  <a:cxn ang="0">
                    <a:pos x="connsiteX1" y="connsiteY1"/>
                  </a:cxn>
                  <a:cxn ang="0">
                    <a:pos x="connsiteX2" y="connsiteY2"/>
                  </a:cxn>
                  <a:cxn ang="0">
                    <a:pos x="connsiteX3" y="connsiteY3"/>
                  </a:cxn>
                </a:cxnLst>
                <a:rect l="l" t="t" r="r" b="b"/>
                <a:pathLst>
                  <a:path w="74195" h="107778">
                    <a:moveTo>
                      <a:pt x="26945" y="4660"/>
                    </a:moveTo>
                    <a:cubicBezTo>
                      <a:pt x="38212" y="-8129"/>
                      <a:pt x="77650" y="5392"/>
                      <a:pt x="73875" y="37506"/>
                    </a:cubicBezTo>
                    <a:cubicBezTo>
                      <a:pt x="70100" y="69618"/>
                      <a:pt x="41705" y="113169"/>
                      <a:pt x="16635" y="107084"/>
                    </a:cubicBezTo>
                    <a:cubicBezTo>
                      <a:pt x="-8436" y="100999"/>
                      <a:pt x="2155" y="83027"/>
                      <a:pt x="2155" y="83027"/>
                    </a:cubicBezTo>
                  </a:path>
                </a:pathLst>
              </a:custGeom>
              <a:solidFill>
                <a:srgbClr val="D19D82"/>
              </a:solidFill>
              <a:ln w="5633" cap="flat">
                <a:noFill/>
                <a:prstDash val="solid"/>
                <a:miter/>
              </a:ln>
            </p:spPr>
            <p:txBody>
              <a:bodyPr rtlCol="0" anchor="ctr"/>
              <a:lstStyle/>
              <a:p>
                <a:endParaRPr lang="fr-FR"/>
              </a:p>
            </p:txBody>
          </p:sp>
          <p:sp>
            <p:nvSpPr>
              <p:cNvPr id="656" name="Graphique 2">
                <a:extLst>
                  <a:ext uri="{FF2B5EF4-FFF2-40B4-BE49-F238E27FC236}">
                    <a16:creationId xmlns:a16="http://schemas.microsoft.com/office/drawing/2014/main" id="{8CFBEFCC-52F7-4A25-BB3C-D271ACEE2759}"/>
                  </a:ext>
                </a:extLst>
              </p:cNvPr>
              <p:cNvSpPr/>
              <p:nvPr/>
            </p:nvSpPr>
            <p:spPr>
              <a:xfrm>
                <a:off x="5755052" y="4131662"/>
                <a:ext cx="122147" cy="143256"/>
              </a:xfrm>
              <a:custGeom>
                <a:avLst/>
                <a:gdLst>
                  <a:gd name="connsiteX0" fmla="*/ 28 w 122147"/>
                  <a:gd name="connsiteY0" fmla="*/ 60233 h 143256"/>
                  <a:gd name="connsiteX1" fmla="*/ 4479 w 122147"/>
                  <a:gd name="connsiteY1" fmla="*/ 39670 h 143256"/>
                  <a:gd name="connsiteX2" fmla="*/ 11127 w 122147"/>
                  <a:gd name="connsiteY2" fmla="*/ 54205 h 143256"/>
                  <a:gd name="connsiteX3" fmla="*/ 14733 w 122147"/>
                  <a:gd name="connsiteY3" fmla="*/ 78600 h 143256"/>
                  <a:gd name="connsiteX4" fmla="*/ 21494 w 122147"/>
                  <a:gd name="connsiteY4" fmla="*/ 101924 h 143256"/>
                  <a:gd name="connsiteX5" fmla="*/ 27522 w 122147"/>
                  <a:gd name="connsiteY5" fmla="*/ 109699 h 143256"/>
                  <a:gd name="connsiteX6" fmla="*/ 31128 w 122147"/>
                  <a:gd name="connsiteY6" fmla="*/ 111277 h 143256"/>
                  <a:gd name="connsiteX7" fmla="*/ 35579 w 122147"/>
                  <a:gd name="connsiteY7" fmla="*/ 111277 h 143256"/>
                  <a:gd name="connsiteX8" fmla="*/ 46226 w 122147"/>
                  <a:gd name="connsiteY8" fmla="*/ 107333 h 143256"/>
                  <a:gd name="connsiteX9" fmla="*/ 55128 w 122147"/>
                  <a:gd name="connsiteY9" fmla="*/ 99671 h 143256"/>
                  <a:gd name="connsiteX10" fmla="*/ 66790 w 122147"/>
                  <a:gd name="connsiteY10" fmla="*/ 77135 h 143256"/>
                  <a:gd name="connsiteX11" fmla="*/ 71354 w 122147"/>
                  <a:gd name="connsiteY11" fmla="*/ 51219 h 143256"/>
                  <a:gd name="connsiteX12" fmla="*/ 70058 w 122147"/>
                  <a:gd name="connsiteY12" fmla="*/ 25303 h 143256"/>
                  <a:gd name="connsiteX13" fmla="*/ 66903 w 122147"/>
                  <a:gd name="connsiteY13" fmla="*/ 13190 h 143256"/>
                  <a:gd name="connsiteX14" fmla="*/ 61269 w 122147"/>
                  <a:gd name="connsiteY14" fmla="*/ 2655 h 143256"/>
                  <a:gd name="connsiteX15" fmla="*/ 62565 w 122147"/>
                  <a:gd name="connsiteY15" fmla="*/ 1528 h 143256"/>
                  <a:gd name="connsiteX16" fmla="*/ 69494 w 122147"/>
                  <a:gd name="connsiteY16" fmla="*/ 12796 h 143256"/>
                  <a:gd name="connsiteX17" fmla="*/ 73720 w 122147"/>
                  <a:gd name="connsiteY17" fmla="*/ 25247 h 143256"/>
                  <a:gd name="connsiteX18" fmla="*/ 77156 w 122147"/>
                  <a:gd name="connsiteY18" fmla="*/ 51332 h 143256"/>
                  <a:gd name="connsiteX19" fmla="*/ 75016 w 122147"/>
                  <a:gd name="connsiteY19" fmla="*/ 77924 h 143256"/>
                  <a:gd name="connsiteX20" fmla="*/ 65213 w 122147"/>
                  <a:gd name="connsiteY20" fmla="*/ 103558 h 143256"/>
                  <a:gd name="connsiteX21" fmla="*/ 55691 w 122147"/>
                  <a:gd name="connsiteY21" fmla="*/ 114319 h 143256"/>
                  <a:gd name="connsiteX22" fmla="*/ 51072 w 122147"/>
                  <a:gd name="connsiteY22" fmla="*/ 117474 h 143256"/>
                  <a:gd name="connsiteX23" fmla="*/ 51691 w 122147"/>
                  <a:gd name="connsiteY23" fmla="*/ 120967 h 143256"/>
                  <a:gd name="connsiteX24" fmla="*/ 53720 w 122147"/>
                  <a:gd name="connsiteY24" fmla="*/ 124967 h 143256"/>
                  <a:gd name="connsiteX25" fmla="*/ 55241 w 122147"/>
                  <a:gd name="connsiteY25" fmla="*/ 126375 h 143256"/>
                  <a:gd name="connsiteX26" fmla="*/ 57382 w 122147"/>
                  <a:gd name="connsiteY26" fmla="*/ 127615 h 143256"/>
                  <a:gd name="connsiteX27" fmla="*/ 63016 w 122147"/>
                  <a:gd name="connsiteY27" fmla="*/ 129587 h 143256"/>
                  <a:gd name="connsiteX28" fmla="*/ 66114 w 122147"/>
                  <a:gd name="connsiteY28" fmla="*/ 130319 h 143256"/>
                  <a:gd name="connsiteX29" fmla="*/ 68650 w 122147"/>
                  <a:gd name="connsiteY29" fmla="*/ 130319 h 143256"/>
                  <a:gd name="connsiteX30" fmla="*/ 79917 w 122147"/>
                  <a:gd name="connsiteY30" fmla="*/ 127221 h 143256"/>
                  <a:gd name="connsiteX31" fmla="*/ 91185 w 122147"/>
                  <a:gd name="connsiteY31" fmla="*/ 118995 h 143256"/>
                  <a:gd name="connsiteX32" fmla="*/ 109664 w 122147"/>
                  <a:gd name="connsiteY32" fmla="*/ 95558 h 143256"/>
                  <a:gd name="connsiteX33" fmla="*/ 120369 w 122147"/>
                  <a:gd name="connsiteY33" fmla="*/ 68628 h 143256"/>
                  <a:gd name="connsiteX34" fmla="*/ 122059 w 122147"/>
                  <a:gd name="connsiteY34" fmla="*/ 68628 h 143256"/>
                  <a:gd name="connsiteX35" fmla="*/ 114847 w 122147"/>
                  <a:gd name="connsiteY35" fmla="*/ 97586 h 143256"/>
                  <a:gd name="connsiteX36" fmla="*/ 99805 w 122147"/>
                  <a:gd name="connsiteY36" fmla="*/ 124347 h 143256"/>
                  <a:gd name="connsiteX37" fmla="*/ 88537 w 122147"/>
                  <a:gd name="connsiteY37" fmla="*/ 135615 h 143256"/>
                  <a:gd name="connsiteX38" fmla="*/ 72649 w 122147"/>
                  <a:gd name="connsiteY38" fmla="*/ 142714 h 143256"/>
                  <a:gd name="connsiteX39" fmla="*/ 63185 w 122147"/>
                  <a:gd name="connsiteY39" fmla="*/ 142714 h 143256"/>
                  <a:gd name="connsiteX40" fmla="*/ 54903 w 122147"/>
                  <a:gd name="connsiteY40" fmla="*/ 140179 h 143256"/>
                  <a:gd name="connsiteX41" fmla="*/ 46790 w 122147"/>
                  <a:gd name="connsiteY41" fmla="*/ 134883 h 143256"/>
                  <a:gd name="connsiteX42" fmla="*/ 41156 w 122147"/>
                  <a:gd name="connsiteY42" fmla="*/ 125136 h 143256"/>
                  <a:gd name="connsiteX43" fmla="*/ 41156 w 122147"/>
                  <a:gd name="connsiteY43" fmla="*/ 122150 h 143256"/>
                  <a:gd name="connsiteX44" fmla="*/ 27635 w 122147"/>
                  <a:gd name="connsiteY44" fmla="*/ 122601 h 143256"/>
                  <a:gd name="connsiteX45" fmla="*/ 19860 w 122147"/>
                  <a:gd name="connsiteY45" fmla="*/ 118770 h 143256"/>
                  <a:gd name="connsiteX46" fmla="*/ 14226 w 122147"/>
                  <a:gd name="connsiteY46" fmla="*/ 113136 h 143256"/>
                  <a:gd name="connsiteX47" fmla="*/ 7578 w 122147"/>
                  <a:gd name="connsiteY47" fmla="*/ 99952 h 143256"/>
                  <a:gd name="connsiteX48" fmla="*/ 4028 w 122147"/>
                  <a:gd name="connsiteY48" fmla="*/ 86600 h 143256"/>
                  <a:gd name="connsiteX49" fmla="*/ 28 w 122147"/>
                  <a:gd name="connsiteY49" fmla="*/ 60233 h 1432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122147" h="143256">
                    <a:moveTo>
                      <a:pt x="28" y="60233"/>
                    </a:moveTo>
                    <a:cubicBezTo>
                      <a:pt x="-591" y="47501"/>
                      <a:pt x="1944" y="40628"/>
                      <a:pt x="4479" y="39670"/>
                    </a:cubicBezTo>
                    <a:cubicBezTo>
                      <a:pt x="7015" y="38712"/>
                      <a:pt x="10113" y="43613"/>
                      <a:pt x="11127" y="54205"/>
                    </a:cubicBezTo>
                    <a:cubicBezTo>
                      <a:pt x="12198" y="62205"/>
                      <a:pt x="13212" y="70431"/>
                      <a:pt x="14733" y="78600"/>
                    </a:cubicBezTo>
                    <a:cubicBezTo>
                      <a:pt x="15989" y="86628"/>
                      <a:pt x="18260" y="94471"/>
                      <a:pt x="21494" y="101924"/>
                    </a:cubicBezTo>
                    <a:cubicBezTo>
                      <a:pt x="22857" y="104955"/>
                      <a:pt x="24925" y="107620"/>
                      <a:pt x="27522" y="109699"/>
                    </a:cubicBezTo>
                    <a:cubicBezTo>
                      <a:pt x="28592" y="110488"/>
                      <a:pt x="29826" y="111023"/>
                      <a:pt x="31128" y="111277"/>
                    </a:cubicBezTo>
                    <a:cubicBezTo>
                      <a:pt x="32598" y="111530"/>
                      <a:pt x="34108" y="111530"/>
                      <a:pt x="35579" y="111277"/>
                    </a:cubicBezTo>
                    <a:cubicBezTo>
                      <a:pt x="39330" y="110589"/>
                      <a:pt x="42931" y="109254"/>
                      <a:pt x="46226" y="107333"/>
                    </a:cubicBezTo>
                    <a:cubicBezTo>
                      <a:pt x="49612" y="105310"/>
                      <a:pt x="52621" y="102719"/>
                      <a:pt x="55128" y="99671"/>
                    </a:cubicBezTo>
                    <a:cubicBezTo>
                      <a:pt x="60514" y="93034"/>
                      <a:pt x="64486" y="85366"/>
                      <a:pt x="66790" y="77135"/>
                    </a:cubicBezTo>
                    <a:cubicBezTo>
                      <a:pt x="69331" y="68707"/>
                      <a:pt x="70858" y="60008"/>
                      <a:pt x="71354" y="51219"/>
                    </a:cubicBezTo>
                    <a:cubicBezTo>
                      <a:pt x="71945" y="42560"/>
                      <a:pt x="71512" y="33861"/>
                      <a:pt x="70058" y="25303"/>
                    </a:cubicBezTo>
                    <a:cubicBezTo>
                      <a:pt x="69359" y="21185"/>
                      <a:pt x="68306" y="17128"/>
                      <a:pt x="66903" y="13190"/>
                    </a:cubicBezTo>
                    <a:cubicBezTo>
                      <a:pt x="65658" y="9376"/>
                      <a:pt x="63754" y="5810"/>
                      <a:pt x="61269" y="2655"/>
                    </a:cubicBezTo>
                    <a:cubicBezTo>
                      <a:pt x="58734" y="-49"/>
                      <a:pt x="59466" y="-1402"/>
                      <a:pt x="62565" y="1528"/>
                    </a:cubicBezTo>
                    <a:cubicBezTo>
                      <a:pt x="65528" y="4841"/>
                      <a:pt x="67872" y="8655"/>
                      <a:pt x="69494" y="12796"/>
                    </a:cubicBezTo>
                    <a:cubicBezTo>
                      <a:pt x="71264" y="16813"/>
                      <a:pt x="72678" y="20982"/>
                      <a:pt x="73720" y="25247"/>
                    </a:cubicBezTo>
                    <a:cubicBezTo>
                      <a:pt x="75793" y="33794"/>
                      <a:pt x="76948" y="42537"/>
                      <a:pt x="77156" y="51332"/>
                    </a:cubicBezTo>
                    <a:cubicBezTo>
                      <a:pt x="77455" y="60250"/>
                      <a:pt x="76734" y="69169"/>
                      <a:pt x="75016" y="77924"/>
                    </a:cubicBezTo>
                    <a:cubicBezTo>
                      <a:pt x="73360" y="87000"/>
                      <a:pt x="70035" y="95693"/>
                      <a:pt x="65213" y="103558"/>
                    </a:cubicBezTo>
                    <a:cubicBezTo>
                      <a:pt x="62582" y="107592"/>
                      <a:pt x="59376" y="111220"/>
                      <a:pt x="55691" y="114319"/>
                    </a:cubicBezTo>
                    <a:cubicBezTo>
                      <a:pt x="54114" y="115502"/>
                      <a:pt x="52593" y="116516"/>
                      <a:pt x="51072" y="117474"/>
                    </a:cubicBezTo>
                    <a:cubicBezTo>
                      <a:pt x="51072" y="118601"/>
                      <a:pt x="51522" y="119784"/>
                      <a:pt x="51691" y="120967"/>
                    </a:cubicBezTo>
                    <a:cubicBezTo>
                      <a:pt x="51968" y="122466"/>
                      <a:pt x="52672" y="123857"/>
                      <a:pt x="53720" y="124967"/>
                    </a:cubicBezTo>
                    <a:cubicBezTo>
                      <a:pt x="54187" y="125480"/>
                      <a:pt x="54694" y="125953"/>
                      <a:pt x="55241" y="126375"/>
                    </a:cubicBezTo>
                    <a:cubicBezTo>
                      <a:pt x="56029" y="126770"/>
                      <a:pt x="56537" y="127277"/>
                      <a:pt x="57382" y="127615"/>
                    </a:cubicBezTo>
                    <a:cubicBezTo>
                      <a:pt x="59196" y="128449"/>
                      <a:pt x="61078" y="129108"/>
                      <a:pt x="63016" y="129587"/>
                    </a:cubicBezTo>
                    <a:lnTo>
                      <a:pt x="66114" y="130319"/>
                    </a:lnTo>
                    <a:cubicBezTo>
                      <a:pt x="66959" y="130404"/>
                      <a:pt x="67804" y="130404"/>
                      <a:pt x="68650" y="130319"/>
                    </a:cubicBezTo>
                    <a:cubicBezTo>
                      <a:pt x="72610" y="130297"/>
                      <a:pt x="76498" y="129226"/>
                      <a:pt x="79917" y="127221"/>
                    </a:cubicBezTo>
                    <a:cubicBezTo>
                      <a:pt x="84007" y="124967"/>
                      <a:pt x="87793" y="122201"/>
                      <a:pt x="91185" y="118995"/>
                    </a:cubicBezTo>
                    <a:cubicBezTo>
                      <a:pt x="98425" y="112094"/>
                      <a:pt x="104644" y="104206"/>
                      <a:pt x="109664" y="95558"/>
                    </a:cubicBezTo>
                    <a:cubicBezTo>
                      <a:pt x="114695" y="87237"/>
                      <a:pt x="118312" y="78132"/>
                      <a:pt x="120369" y="68628"/>
                    </a:cubicBezTo>
                    <a:cubicBezTo>
                      <a:pt x="120763" y="66431"/>
                      <a:pt x="122284" y="66543"/>
                      <a:pt x="122059" y="68628"/>
                    </a:cubicBezTo>
                    <a:cubicBezTo>
                      <a:pt x="120994" y="78566"/>
                      <a:pt x="118566" y="88307"/>
                      <a:pt x="114847" y="97586"/>
                    </a:cubicBezTo>
                    <a:cubicBezTo>
                      <a:pt x="111140" y="107181"/>
                      <a:pt x="106076" y="116195"/>
                      <a:pt x="99805" y="124347"/>
                    </a:cubicBezTo>
                    <a:cubicBezTo>
                      <a:pt x="96548" y="128573"/>
                      <a:pt x="92763" y="132359"/>
                      <a:pt x="88537" y="135615"/>
                    </a:cubicBezTo>
                    <a:cubicBezTo>
                      <a:pt x="83917" y="139266"/>
                      <a:pt x="78453" y="141705"/>
                      <a:pt x="72649" y="142714"/>
                    </a:cubicBezTo>
                    <a:cubicBezTo>
                      <a:pt x="69517" y="143277"/>
                      <a:pt x="66317" y="143277"/>
                      <a:pt x="63185" y="142714"/>
                    </a:cubicBezTo>
                    <a:cubicBezTo>
                      <a:pt x="60351" y="142139"/>
                      <a:pt x="57573" y="141289"/>
                      <a:pt x="54903" y="140179"/>
                    </a:cubicBezTo>
                    <a:cubicBezTo>
                      <a:pt x="51900" y="138917"/>
                      <a:pt x="49156" y="137119"/>
                      <a:pt x="46790" y="134883"/>
                    </a:cubicBezTo>
                    <a:cubicBezTo>
                      <a:pt x="44018" y="132240"/>
                      <a:pt x="42063" y="128860"/>
                      <a:pt x="41156" y="125136"/>
                    </a:cubicBezTo>
                    <a:cubicBezTo>
                      <a:pt x="41049" y="124144"/>
                      <a:pt x="41049" y="123142"/>
                      <a:pt x="41156" y="122150"/>
                    </a:cubicBezTo>
                    <a:cubicBezTo>
                      <a:pt x="36773" y="123519"/>
                      <a:pt x="32102" y="123677"/>
                      <a:pt x="27635" y="122601"/>
                    </a:cubicBezTo>
                    <a:cubicBezTo>
                      <a:pt x="24818" y="121840"/>
                      <a:pt x="22181" y="120539"/>
                      <a:pt x="19860" y="118770"/>
                    </a:cubicBezTo>
                    <a:cubicBezTo>
                      <a:pt x="17747" y="117142"/>
                      <a:pt x="15854" y="115249"/>
                      <a:pt x="14226" y="113136"/>
                    </a:cubicBezTo>
                    <a:cubicBezTo>
                      <a:pt x="11392" y="109079"/>
                      <a:pt x="9156" y="104640"/>
                      <a:pt x="7578" y="99952"/>
                    </a:cubicBezTo>
                    <a:cubicBezTo>
                      <a:pt x="6108" y="95580"/>
                      <a:pt x="4919" y="91124"/>
                      <a:pt x="4028" y="86600"/>
                    </a:cubicBezTo>
                    <a:cubicBezTo>
                      <a:pt x="2096" y="77913"/>
                      <a:pt x="761" y="69101"/>
                      <a:pt x="28" y="60233"/>
                    </a:cubicBezTo>
                    <a:close/>
                  </a:path>
                </a:pathLst>
              </a:custGeom>
              <a:solidFill>
                <a:srgbClr val="654120">
                  <a:alpha val="18000"/>
                </a:srgbClr>
              </a:solidFill>
              <a:ln w="5633" cap="flat">
                <a:noFill/>
                <a:prstDash val="solid"/>
                <a:miter/>
              </a:ln>
            </p:spPr>
            <p:txBody>
              <a:bodyPr rtlCol="0" anchor="ctr"/>
              <a:lstStyle/>
              <a:p>
                <a:endParaRPr lang="fr-FR"/>
              </a:p>
            </p:txBody>
          </p:sp>
          <p:sp>
            <p:nvSpPr>
              <p:cNvPr id="657" name="Graphique 2">
                <a:extLst>
                  <a:ext uri="{FF2B5EF4-FFF2-40B4-BE49-F238E27FC236}">
                    <a16:creationId xmlns:a16="http://schemas.microsoft.com/office/drawing/2014/main" id="{01633356-E8F8-4386-9CBE-B178E797407E}"/>
                  </a:ext>
                </a:extLst>
              </p:cNvPr>
              <p:cNvSpPr/>
              <p:nvPr/>
            </p:nvSpPr>
            <p:spPr>
              <a:xfrm>
                <a:off x="4359459" y="4400131"/>
                <a:ext cx="589926" cy="553193"/>
              </a:xfrm>
              <a:custGeom>
                <a:avLst/>
                <a:gdLst>
                  <a:gd name="connsiteX0" fmla="*/ 549296 w 589926"/>
                  <a:gd name="connsiteY0" fmla="*/ 199546 h 553193"/>
                  <a:gd name="connsiteX1" fmla="*/ -66 w 589926"/>
                  <a:gd name="connsiteY1" fmla="*/ -120 h 553193"/>
                  <a:gd name="connsiteX2" fmla="*/ -66 w 589926"/>
                  <a:gd name="connsiteY2" fmla="*/ -120 h 553193"/>
                  <a:gd name="connsiteX3" fmla="*/ 272615 w 589926"/>
                  <a:gd name="connsiteY3" fmla="*/ 519270 h 553193"/>
                  <a:gd name="connsiteX4" fmla="*/ 418646 w 589926"/>
                  <a:gd name="connsiteY4" fmla="*/ 519270 h 553193"/>
                  <a:gd name="connsiteX5" fmla="*/ 532507 w 589926"/>
                  <a:gd name="connsiteY5" fmla="*/ 553073 h 553193"/>
                  <a:gd name="connsiteX6" fmla="*/ 589860 w 589926"/>
                  <a:gd name="connsiteY6" fmla="*/ 253744 h 553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89926" h="553193">
                    <a:moveTo>
                      <a:pt x="549296" y="199546"/>
                    </a:moveTo>
                    <a:cubicBezTo>
                      <a:pt x="440167" y="136277"/>
                      <a:pt x="256671" y="40839"/>
                      <a:pt x="-66" y="-120"/>
                    </a:cubicBezTo>
                    <a:lnTo>
                      <a:pt x="-66" y="-120"/>
                    </a:lnTo>
                    <a:lnTo>
                      <a:pt x="272615" y="519270"/>
                    </a:lnTo>
                    <a:lnTo>
                      <a:pt x="418646" y="519270"/>
                    </a:lnTo>
                    <a:lnTo>
                      <a:pt x="532507" y="553073"/>
                    </a:lnTo>
                    <a:lnTo>
                      <a:pt x="589860" y="253744"/>
                    </a:lnTo>
                    <a:close/>
                  </a:path>
                </a:pathLst>
              </a:custGeom>
              <a:solidFill>
                <a:srgbClr val="C90630"/>
              </a:solidFill>
              <a:ln w="5633" cap="flat">
                <a:noFill/>
                <a:prstDash val="solid"/>
                <a:miter/>
              </a:ln>
            </p:spPr>
            <p:txBody>
              <a:bodyPr rtlCol="0" anchor="ctr"/>
              <a:lstStyle/>
              <a:p>
                <a:endParaRPr lang="fr-FR"/>
              </a:p>
            </p:txBody>
          </p:sp>
          <p:sp>
            <p:nvSpPr>
              <p:cNvPr id="658" name="Graphique 2">
                <a:extLst>
                  <a:ext uri="{FF2B5EF4-FFF2-40B4-BE49-F238E27FC236}">
                    <a16:creationId xmlns:a16="http://schemas.microsoft.com/office/drawing/2014/main" id="{E9754ABA-66DC-48BE-8318-7D739FA44FC0}"/>
                  </a:ext>
                </a:extLst>
              </p:cNvPr>
              <p:cNvSpPr/>
              <p:nvPr/>
            </p:nvSpPr>
            <p:spPr>
              <a:xfrm>
                <a:off x="4935920" y="4720926"/>
                <a:ext cx="245976" cy="320794"/>
              </a:xfrm>
              <a:custGeom>
                <a:avLst/>
                <a:gdLst>
                  <a:gd name="connsiteX0" fmla="*/ 245910 w 245976"/>
                  <a:gd name="connsiteY0" fmla="*/ 36106 h 320794"/>
                  <a:gd name="connsiteX1" fmla="*/ 181796 w 245976"/>
                  <a:gd name="connsiteY1" fmla="*/ -120 h 320794"/>
                  <a:gd name="connsiteX2" fmla="*/ 172613 w 245976"/>
                  <a:gd name="connsiteY2" fmla="*/ 182193 h 320794"/>
                  <a:gd name="connsiteX3" fmla="*/ -66 w 245976"/>
                  <a:gd name="connsiteY3" fmla="*/ 284561 h 320794"/>
                  <a:gd name="connsiteX4" fmla="*/ 66527 w 245976"/>
                  <a:gd name="connsiteY4" fmla="*/ 320675 h 320794"/>
                  <a:gd name="connsiteX5" fmla="*/ 242699 w 245976"/>
                  <a:gd name="connsiteY5" fmla="*/ 252392 h 320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976" h="320794">
                    <a:moveTo>
                      <a:pt x="245910" y="36106"/>
                    </a:moveTo>
                    <a:cubicBezTo>
                      <a:pt x="225290" y="24574"/>
                      <a:pt x="203921" y="12500"/>
                      <a:pt x="181796" y="-120"/>
                    </a:cubicBezTo>
                    <a:lnTo>
                      <a:pt x="172613" y="182193"/>
                    </a:lnTo>
                    <a:lnTo>
                      <a:pt x="-66" y="284561"/>
                    </a:lnTo>
                    <a:cubicBezTo>
                      <a:pt x="22469" y="296787"/>
                      <a:pt x="44442" y="308900"/>
                      <a:pt x="66527" y="320675"/>
                    </a:cubicBezTo>
                    <a:lnTo>
                      <a:pt x="242699" y="252392"/>
                    </a:lnTo>
                    <a:close/>
                  </a:path>
                </a:pathLst>
              </a:custGeom>
              <a:solidFill>
                <a:srgbClr val="C90630"/>
              </a:solidFill>
              <a:ln w="5633" cap="flat">
                <a:noFill/>
                <a:prstDash val="solid"/>
                <a:miter/>
              </a:ln>
            </p:spPr>
            <p:txBody>
              <a:bodyPr rtlCol="0" anchor="ctr"/>
              <a:lstStyle/>
              <a:p>
                <a:endParaRPr lang="fr-FR"/>
              </a:p>
            </p:txBody>
          </p:sp>
          <p:sp>
            <p:nvSpPr>
              <p:cNvPr id="659" name="Graphique 2">
                <a:extLst>
                  <a:ext uri="{FF2B5EF4-FFF2-40B4-BE49-F238E27FC236}">
                    <a16:creationId xmlns:a16="http://schemas.microsoft.com/office/drawing/2014/main" id="{FB86D5EB-7962-4A10-ACFE-027B6A53927E}"/>
                  </a:ext>
                </a:extLst>
              </p:cNvPr>
              <p:cNvSpPr/>
              <p:nvPr/>
            </p:nvSpPr>
            <p:spPr>
              <a:xfrm>
                <a:off x="4736254" y="4599797"/>
                <a:ext cx="381528" cy="405810"/>
              </a:xfrm>
              <a:custGeom>
                <a:avLst/>
                <a:gdLst>
                  <a:gd name="connsiteX0" fmla="*/ 381462 w 381528"/>
                  <a:gd name="connsiteY0" fmla="*/ 121009 h 405810"/>
                  <a:gd name="connsiteX1" fmla="*/ 172275 w 381528"/>
                  <a:gd name="connsiteY1" fmla="*/ -120 h 405810"/>
                  <a:gd name="connsiteX2" fmla="*/ 168951 w 381528"/>
                  <a:gd name="connsiteY2" fmla="*/ 224504 h 405810"/>
                  <a:gd name="connsiteX3" fmla="*/ -66 w 381528"/>
                  <a:gd name="connsiteY3" fmla="*/ 289970 h 405810"/>
                  <a:gd name="connsiteX4" fmla="*/ 199487 w 381528"/>
                  <a:gd name="connsiteY4" fmla="*/ 405690 h 405810"/>
                  <a:gd name="connsiteX5" fmla="*/ 372166 w 381528"/>
                  <a:gd name="connsiteY5" fmla="*/ 303322 h 405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1528" h="405810">
                    <a:moveTo>
                      <a:pt x="381462" y="121009"/>
                    </a:moveTo>
                    <a:cubicBezTo>
                      <a:pt x="315771" y="83600"/>
                      <a:pt x="244445" y="42134"/>
                      <a:pt x="172275" y="-120"/>
                    </a:cubicBezTo>
                    <a:lnTo>
                      <a:pt x="168951" y="224504"/>
                    </a:lnTo>
                    <a:lnTo>
                      <a:pt x="-66" y="289970"/>
                    </a:lnTo>
                    <a:cubicBezTo>
                      <a:pt x="62752" y="328506"/>
                      <a:pt x="130978" y="367943"/>
                      <a:pt x="199487" y="405690"/>
                    </a:cubicBezTo>
                    <a:lnTo>
                      <a:pt x="372166" y="303322"/>
                    </a:lnTo>
                    <a:close/>
                  </a:path>
                </a:pathLst>
              </a:custGeom>
              <a:solidFill>
                <a:srgbClr val="F2B602"/>
              </a:solidFill>
              <a:ln w="5633" cap="flat">
                <a:noFill/>
                <a:prstDash val="solid"/>
                <a:miter/>
              </a:ln>
            </p:spPr>
            <p:txBody>
              <a:bodyPr rtlCol="0" anchor="ctr"/>
              <a:lstStyle/>
              <a:p>
                <a:endParaRPr lang="fr-FR"/>
              </a:p>
            </p:txBody>
          </p:sp>
          <p:sp>
            <p:nvSpPr>
              <p:cNvPr id="660" name="Graphique 2">
                <a:extLst>
                  <a:ext uri="{FF2B5EF4-FFF2-40B4-BE49-F238E27FC236}">
                    <a16:creationId xmlns:a16="http://schemas.microsoft.com/office/drawing/2014/main" id="{5369921F-1C42-4B30-AC55-2FF4DC26D3E1}"/>
                  </a:ext>
                </a:extLst>
              </p:cNvPr>
              <p:cNvSpPr/>
              <p:nvPr/>
            </p:nvSpPr>
            <p:spPr>
              <a:xfrm>
                <a:off x="5002513" y="4757152"/>
                <a:ext cx="388795" cy="392683"/>
              </a:xfrm>
              <a:custGeom>
                <a:avLst/>
                <a:gdLst>
                  <a:gd name="connsiteX0" fmla="*/ 388730 w 388795"/>
                  <a:gd name="connsiteY0" fmla="*/ 110249 h 392683"/>
                  <a:gd name="connsiteX1" fmla="*/ 179317 w 388795"/>
                  <a:gd name="connsiteY1" fmla="*/ -120 h 392683"/>
                  <a:gd name="connsiteX2" fmla="*/ 176106 w 388795"/>
                  <a:gd name="connsiteY2" fmla="*/ 216166 h 392683"/>
                  <a:gd name="connsiteX3" fmla="*/ -66 w 388795"/>
                  <a:gd name="connsiteY3" fmla="*/ 284449 h 392683"/>
                  <a:gd name="connsiteX4" fmla="*/ 214811 w 388795"/>
                  <a:gd name="connsiteY4" fmla="*/ 392563 h 392683"/>
                  <a:gd name="connsiteX5" fmla="*/ 379490 w 388795"/>
                  <a:gd name="connsiteY5" fmla="*/ 294984 h 3926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8795" h="392683">
                    <a:moveTo>
                      <a:pt x="388730" y="110249"/>
                    </a:moveTo>
                    <a:cubicBezTo>
                      <a:pt x="345405" y="91093"/>
                      <a:pt x="270418" y="50980"/>
                      <a:pt x="179317" y="-120"/>
                    </a:cubicBezTo>
                    <a:lnTo>
                      <a:pt x="176106" y="216166"/>
                    </a:lnTo>
                    <a:lnTo>
                      <a:pt x="-66" y="284449"/>
                    </a:lnTo>
                    <a:cubicBezTo>
                      <a:pt x="75879" y="324957"/>
                      <a:pt x="149908" y="362253"/>
                      <a:pt x="214811" y="392563"/>
                    </a:cubicBezTo>
                    <a:lnTo>
                      <a:pt x="379490" y="294984"/>
                    </a:lnTo>
                    <a:close/>
                  </a:path>
                </a:pathLst>
              </a:custGeom>
              <a:solidFill>
                <a:srgbClr val="F2B602"/>
              </a:solidFill>
              <a:ln w="5633" cap="flat">
                <a:noFill/>
                <a:prstDash val="solid"/>
                <a:miter/>
              </a:ln>
            </p:spPr>
            <p:txBody>
              <a:bodyPr rtlCol="0" anchor="ctr"/>
              <a:lstStyle/>
              <a:p>
                <a:endParaRPr lang="fr-FR"/>
              </a:p>
            </p:txBody>
          </p:sp>
          <p:sp>
            <p:nvSpPr>
              <p:cNvPr id="661" name="Graphique 2">
                <a:extLst>
                  <a:ext uri="{FF2B5EF4-FFF2-40B4-BE49-F238E27FC236}">
                    <a16:creationId xmlns:a16="http://schemas.microsoft.com/office/drawing/2014/main" id="{0F2FCF95-8434-43D8-B3A8-9ABE9A46796D}"/>
                  </a:ext>
                </a:extLst>
              </p:cNvPr>
              <p:cNvSpPr/>
              <p:nvPr/>
            </p:nvSpPr>
            <p:spPr>
              <a:xfrm>
                <a:off x="5642735" y="4388725"/>
                <a:ext cx="168186" cy="145436"/>
              </a:xfrm>
              <a:custGeom>
                <a:avLst/>
                <a:gdLst>
                  <a:gd name="connsiteX0" fmla="*/ 13131 w 168186"/>
                  <a:gd name="connsiteY0" fmla="*/ 145317 h 145436"/>
                  <a:gd name="connsiteX1" fmla="*/ 4061 w 168186"/>
                  <a:gd name="connsiteY1" fmla="*/ 49991 h 145436"/>
                  <a:gd name="connsiteX2" fmla="*/ 168120 w 168186"/>
                  <a:gd name="connsiteY2" fmla="*/ 33090 h 145436"/>
                  <a:gd name="connsiteX3" fmla="*/ 157698 w 168186"/>
                  <a:gd name="connsiteY3" fmla="*/ 102725 h 145436"/>
                </a:gdLst>
                <a:ahLst/>
                <a:cxnLst>
                  <a:cxn ang="0">
                    <a:pos x="connsiteX0" y="connsiteY0"/>
                  </a:cxn>
                  <a:cxn ang="0">
                    <a:pos x="connsiteX1" y="connsiteY1"/>
                  </a:cxn>
                  <a:cxn ang="0">
                    <a:pos x="connsiteX2" y="connsiteY2"/>
                  </a:cxn>
                  <a:cxn ang="0">
                    <a:pos x="connsiteX3" y="connsiteY3"/>
                  </a:cxn>
                </a:cxnLst>
                <a:rect l="l" t="t" r="r" b="b"/>
                <a:pathLst>
                  <a:path w="168186" h="145436">
                    <a:moveTo>
                      <a:pt x="13131" y="145317"/>
                    </a:moveTo>
                    <a:lnTo>
                      <a:pt x="4061" y="49991"/>
                    </a:lnTo>
                    <a:cubicBezTo>
                      <a:pt x="-24109" y="33090"/>
                      <a:pt x="98654" y="-42968"/>
                      <a:pt x="168120" y="33090"/>
                    </a:cubicBezTo>
                    <a:lnTo>
                      <a:pt x="157698" y="102725"/>
                    </a:lnTo>
                    <a:close/>
                  </a:path>
                </a:pathLst>
              </a:custGeom>
              <a:solidFill>
                <a:srgbClr val="AF0935"/>
              </a:solidFill>
              <a:ln w="5633" cap="flat">
                <a:noFill/>
                <a:prstDash val="solid"/>
                <a:miter/>
              </a:ln>
            </p:spPr>
            <p:txBody>
              <a:bodyPr rtlCol="0" anchor="ctr"/>
              <a:lstStyle/>
              <a:p>
                <a:endParaRPr lang="fr-FR"/>
              </a:p>
            </p:txBody>
          </p:sp>
          <p:sp>
            <p:nvSpPr>
              <p:cNvPr id="662" name="Graphique 2">
                <a:extLst>
                  <a:ext uri="{FF2B5EF4-FFF2-40B4-BE49-F238E27FC236}">
                    <a16:creationId xmlns:a16="http://schemas.microsoft.com/office/drawing/2014/main" id="{5E571C85-7A90-4E19-A7C8-18EA9234A12A}"/>
                  </a:ext>
                </a:extLst>
              </p:cNvPr>
              <p:cNvSpPr/>
              <p:nvPr/>
            </p:nvSpPr>
            <p:spPr>
              <a:xfrm>
                <a:off x="5221052" y="4467945"/>
                <a:ext cx="652877" cy="758114"/>
              </a:xfrm>
              <a:custGeom>
                <a:avLst/>
                <a:gdLst>
                  <a:gd name="connsiteX0" fmla="*/ 418589 w 652877"/>
                  <a:gd name="connsiteY0" fmla="*/ 61984 h 758114"/>
                  <a:gd name="connsiteX1" fmla="*/ 363434 w 652877"/>
                  <a:gd name="connsiteY1" fmla="*/ 320524 h 758114"/>
                  <a:gd name="connsiteX2" fmla="*/ 349462 w 652877"/>
                  <a:gd name="connsiteY2" fmla="*/ 341144 h 758114"/>
                  <a:gd name="connsiteX3" fmla="*/ 349462 w 652877"/>
                  <a:gd name="connsiteY3" fmla="*/ 341144 h 758114"/>
                  <a:gd name="connsiteX4" fmla="*/ 348166 w 652877"/>
                  <a:gd name="connsiteY4" fmla="*/ 342947 h 758114"/>
                  <a:gd name="connsiteX5" fmla="*/ 190416 w 652877"/>
                  <a:gd name="connsiteY5" fmla="*/ 409596 h 758114"/>
                  <a:gd name="connsiteX6" fmla="*/ 170472 w 652877"/>
                  <a:gd name="connsiteY6" fmla="*/ 401709 h 758114"/>
                  <a:gd name="connsiteX7" fmla="*/ 163317 w 652877"/>
                  <a:gd name="connsiteY7" fmla="*/ 586557 h 758114"/>
                  <a:gd name="connsiteX8" fmla="*/ -66 w 652877"/>
                  <a:gd name="connsiteY8" fmla="*/ 686052 h 758114"/>
                  <a:gd name="connsiteX9" fmla="*/ 136444 w 652877"/>
                  <a:gd name="connsiteY9" fmla="*/ 742391 h 758114"/>
                  <a:gd name="connsiteX10" fmla="*/ 648397 w 652877"/>
                  <a:gd name="connsiteY10" fmla="*/ 232241 h 758114"/>
                  <a:gd name="connsiteX11" fmla="*/ 606030 w 652877"/>
                  <a:gd name="connsiteY11" fmla="*/ 33646 h 758114"/>
                  <a:gd name="connsiteX12" fmla="*/ 418589 w 652877"/>
                  <a:gd name="connsiteY12" fmla="*/ 61984 h 758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52877" h="758114">
                    <a:moveTo>
                      <a:pt x="418589" y="61984"/>
                    </a:moveTo>
                    <a:cubicBezTo>
                      <a:pt x="384786" y="104182"/>
                      <a:pt x="397012" y="263960"/>
                      <a:pt x="363434" y="320524"/>
                    </a:cubicBezTo>
                    <a:cubicBezTo>
                      <a:pt x="358926" y="327623"/>
                      <a:pt x="354267" y="334496"/>
                      <a:pt x="349462" y="341144"/>
                    </a:cubicBezTo>
                    <a:lnTo>
                      <a:pt x="349462" y="341144"/>
                    </a:lnTo>
                    <a:cubicBezTo>
                      <a:pt x="348977" y="341702"/>
                      <a:pt x="348543" y="342305"/>
                      <a:pt x="348166" y="342947"/>
                    </a:cubicBezTo>
                    <a:cubicBezTo>
                      <a:pt x="309179" y="396695"/>
                      <a:pt x="261629" y="434498"/>
                      <a:pt x="190416" y="409596"/>
                    </a:cubicBezTo>
                    <a:cubicBezTo>
                      <a:pt x="184782" y="407624"/>
                      <a:pt x="178134" y="404977"/>
                      <a:pt x="170472" y="401709"/>
                    </a:cubicBezTo>
                    <a:lnTo>
                      <a:pt x="163317" y="586557"/>
                    </a:lnTo>
                    <a:lnTo>
                      <a:pt x="-66" y="686052"/>
                    </a:lnTo>
                    <a:cubicBezTo>
                      <a:pt x="52836" y="709996"/>
                      <a:pt x="99654" y="729546"/>
                      <a:pt x="136444" y="742391"/>
                    </a:cubicBezTo>
                    <a:cubicBezTo>
                      <a:pt x="322700" y="808646"/>
                      <a:pt x="697637" y="668587"/>
                      <a:pt x="648397" y="232241"/>
                    </a:cubicBezTo>
                    <a:cubicBezTo>
                      <a:pt x="649523" y="169029"/>
                      <a:pt x="642763" y="84802"/>
                      <a:pt x="606030" y="33646"/>
                    </a:cubicBezTo>
                    <a:cubicBezTo>
                      <a:pt x="541183" y="-56328"/>
                      <a:pt x="418589" y="61984"/>
                      <a:pt x="418589" y="61984"/>
                    </a:cubicBezTo>
                    <a:close/>
                  </a:path>
                </a:pathLst>
              </a:custGeom>
              <a:solidFill>
                <a:srgbClr val="C90630"/>
              </a:solidFill>
              <a:ln w="5633" cap="flat">
                <a:noFill/>
                <a:prstDash val="solid"/>
                <a:miter/>
              </a:ln>
            </p:spPr>
            <p:txBody>
              <a:bodyPr rtlCol="0" anchor="ctr"/>
              <a:lstStyle/>
              <a:p>
                <a:endParaRPr lang="fr-FR"/>
              </a:p>
            </p:txBody>
          </p:sp>
        </p:grpSp>
        <p:sp>
          <p:nvSpPr>
            <p:cNvPr id="663" name="Graphique 2">
              <a:extLst>
                <a:ext uri="{FF2B5EF4-FFF2-40B4-BE49-F238E27FC236}">
                  <a16:creationId xmlns:a16="http://schemas.microsoft.com/office/drawing/2014/main" id="{9938AABC-EC8A-4622-B08C-F2DD91D62CB2}"/>
                </a:ext>
              </a:extLst>
            </p:cNvPr>
            <p:cNvSpPr/>
            <p:nvPr/>
          </p:nvSpPr>
          <p:spPr>
            <a:xfrm>
              <a:off x="3646772" y="4452319"/>
              <a:ext cx="1292792" cy="1831455"/>
            </a:xfrm>
            <a:custGeom>
              <a:avLst/>
              <a:gdLst>
                <a:gd name="connsiteX0" fmla="*/ 917134 w 1292792"/>
                <a:gd name="connsiteY0" fmla="*/ 17782 h 1831455"/>
                <a:gd name="connsiteX1" fmla="*/ 305066 w 1292792"/>
                <a:gd name="connsiteY1" fmla="*/ 30007 h 1831455"/>
                <a:gd name="connsiteX2" fmla="*/ 368109 w 1292792"/>
                <a:gd name="connsiteY2" fmla="*/ 109220 h 1831455"/>
                <a:gd name="connsiteX3" fmla="*/ 140105 w 1292792"/>
                <a:gd name="connsiteY3" fmla="*/ 295139 h 1831455"/>
                <a:gd name="connsiteX4" fmla="*/ -66 w 1292792"/>
                <a:gd name="connsiteY4" fmla="*/ 713794 h 1831455"/>
                <a:gd name="connsiteX5" fmla="*/ 53231 w 1292792"/>
                <a:gd name="connsiteY5" fmla="*/ 1064618 h 1831455"/>
                <a:gd name="connsiteX6" fmla="*/ 82189 w 1292792"/>
                <a:gd name="connsiteY6" fmla="*/ 1511330 h 1831455"/>
                <a:gd name="connsiteX7" fmla="*/ 32892 w 1292792"/>
                <a:gd name="connsiteY7" fmla="*/ 1560063 h 1831455"/>
                <a:gd name="connsiteX8" fmla="*/ 123880 w 1292792"/>
                <a:gd name="connsiteY8" fmla="*/ 1647276 h 1831455"/>
                <a:gd name="connsiteX9" fmla="*/ 424674 w 1292792"/>
                <a:gd name="connsiteY9" fmla="*/ 1831336 h 1831455"/>
                <a:gd name="connsiteX10" fmla="*/ 392110 w 1292792"/>
                <a:gd name="connsiteY10" fmla="*/ 1756180 h 1831455"/>
                <a:gd name="connsiteX11" fmla="*/ 425406 w 1292792"/>
                <a:gd name="connsiteY11" fmla="*/ 151136 h 1831455"/>
                <a:gd name="connsiteX12" fmla="*/ 492281 w 1292792"/>
                <a:gd name="connsiteY12" fmla="*/ 136319 h 1831455"/>
                <a:gd name="connsiteX13" fmla="*/ 757863 w 1292792"/>
                <a:gd name="connsiteY13" fmla="*/ 151136 h 1831455"/>
                <a:gd name="connsiteX14" fmla="*/ 757863 w 1292792"/>
                <a:gd name="connsiteY14" fmla="*/ 151136 h 1831455"/>
                <a:gd name="connsiteX15" fmla="*/ 892007 w 1292792"/>
                <a:gd name="connsiteY15" fmla="*/ 596215 h 1831455"/>
                <a:gd name="connsiteX16" fmla="*/ 989530 w 1292792"/>
                <a:gd name="connsiteY16" fmla="*/ 1746320 h 1831455"/>
                <a:gd name="connsiteX17" fmla="*/ 1265591 w 1292792"/>
                <a:gd name="connsiteY17" fmla="*/ 1547218 h 1831455"/>
                <a:gd name="connsiteX18" fmla="*/ 1212745 w 1292792"/>
                <a:gd name="connsiteY18" fmla="*/ 1250537 h 1831455"/>
                <a:gd name="connsiteX19" fmla="*/ 1289986 w 1292792"/>
                <a:gd name="connsiteY19" fmla="*/ 671878 h 1831455"/>
                <a:gd name="connsiteX20" fmla="*/ 1054545 w 1292792"/>
                <a:gd name="connsiteY20" fmla="*/ 151136 h 1831455"/>
                <a:gd name="connsiteX21" fmla="*/ 864795 w 1292792"/>
                <a:gd name="connsiteY21" fmla="*/ 100431 h 1831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292792" h="1831455">
                  <a:moveTo>
                    <a:pt x="917134" y="17782"/>
                  </a:moveTo>
                  <a:cubicBezTo>
                    <a:pt x="847273" y="-3515"/>
                    <a:pt x="409012" y="-12698"/>
                    <a:pt x="305066" y="30007"/>
                  </a:cubicBezTo>
                  <a:lnTo>
                    <a:pt x="368109" y="109220"/>
                  </a:lnTo>
                  <a:cubicBezTo>
                    <a:pt x="368109" y="109220"/>
                    <a:pt x="164500" y="121445"/>
                    <a:pt x="140105" y="295139"/>
                  </a:cubicBezTo>
                  <a:cubicBezTo>
                    <a:pt x="115710" y="468832"/>
                    <a:pt x="-66" y="713794"/>
                    <a:pt x="-66" y="713794"/>
                  </a:cubicBezTo>
                  <a:cubicBezTo>
                    <a:pt x="-66" y="713794"/>
                    <a:pt x="12047" y="913516"/>
                    <a:pt x="53231" y="1064618"/>
                  </a:cubicBezTo>
                  <a:cubicBezTo>
                    <a:pt x="94414" y="1215719"/>
                    <a:pt x="82189" y="1511330"/>
                    <a:pt x="82189" y="1511330"/>
                  </a:cubicBezTo>
                  <a:lnTo>
                    <a:pt x="32892" y="1560063"/>
                  </a:lnTo>
                  <a:cubicBezTo>
                    <a:pt x="62921" y="1577359"/>
                    <a:pt x="87259" y="1591275"/>
                    <a:pt x="123880" y="1647276"/>
                  </a:cubicBezTo>
                  <a:cubicBezTo>
                    <a:pt x="160500" y="1703277"/>
                    <a:pt x="260108" y="1800856"/>
                    <a:pt x="424674" y="1831336"/>
                  </a:cubicBezTo>
                  <a:cubicBezTo>
                    <a:pt x="424674" y="1831336"/>
                    <a:pt x="394138" y="1788687"/>
                    <a:pt x="392110" y="1756180"/>
                  </a:cubicBezTo>
                  <a:cubicBezTo>
                    <a:pt x="390082" y="1723672"/>
                    <a:pt x="425406" y="151136"/>
                    <a:pt x="425406" y="151136"/>
                  </a:cubicBezTo>
                  <a:lnTo>
                    <a:pt x="492281" y="136319"/>
                  </a:lnTo>
                  <a:lnTo>
                    <a:pt x="757863" y="151136"/>
                  </a:lnTo>
                  <a:lnTo>
                    <a:pt x="757863" y="151136"/>
                  </a:lnTo>
                  <a:cubicBezTo>
                    <a:pt x="806653" y="195813"/>
                    <a:pt x="859273" y="340379"/>
                    <a:pt x="892007" y="596215"/>
                  </a:cubicBezTo>
                  <a:cubicBezTo>
                    <a:pt x="924740" y="852050"/>
                    <a:pt x="883837" y="1614262"/>
                    <a:pt x="989530" y="1746320"/>
                  </a:cubicBezTo>
                  <a:cubicBezTo>
                    <a:pt x="989530" y="1746320"/>
                    <a:pt x="1139899" y="1695615"/>
                    <a:pt x="1265591" y="1547218"/>
                  </a:cubicBezTo>
                  <a:cubicBezTo>
                    <a:pt x="1235111" y="1482203"/>
                    <a:pt x="1188350" y="1370426"/>
                    <a:pt x="1212745" y="1250537"/>
                  </a:cubicBezTo>
                  <a:cubicBezTo>
                    <a:pt x="1237139" y="1130647"/>
                    <a:pt x="1307394" y="832444"/>
                    <a:pt x="1289986" y="671878"/>
                  </a:cubicBezTo>
                  <a:cubicBezTo>
                    <a:pt x="1247844" y="280716"/>
                    <a:pt x="1054545" y="151136"/>
                    <a:pt x="1054545" y="151136"/>
                  </a:cubicBezTo>
                  <a:lnTo>
                    <a:pt x="864795" y="100431"/>
                  </a:lnTo>
                  <a:close/>
                </a:path>
              </a:pathLst>
            </a:custGeom>
            <a:solidFill>
              <a:srgbClr val="C90630"/>
            </a:solidFill>
            <a:ln w="5633" cap="flat">
              <a:noFill/>
              <a:prstDash val="solid"/>
              <a:miter/>
            </a:ln>
          </p:spPr>
          <p:txBody>
            <a:bodyPr rtlCol="0" anchor="ctr"/>
            <a:lstStyle/>
            <a:p>
              <a:endParaRPr lang="fr-FR"/>
            </a:p>
          </p:txBody>
        </p:sp>
        <p:sp>
          <p:nvSpPr>
            <p:cNvPr id="664" name="Graphique 2">
              <a:extLst>
                <a:ext uri="{FF2B5EF4-FFF2-40B4-BE49-F238E27FC236}">
                  <a16:creationId xmlns:a16="http://schemas.microsoft.com/office/drawing/2014/main" id="{AB845ABD-0439-4653-B9FB-9BE465796B47}"/>
                </a:ext>
              </a:extLst>
            </p:cNvPr>
            <p:cNvSpPr/>
            <p:nvPr/>
          </p:nvSpPr>
          <p:spPr>
            <a:xfrm>
              <a:off x="4888725" y="4913220"/>
              <a:ext cx="48042" cy="211176"/>
            </a:xfrm>
            <a:custGeom>
              <a:avLst/>
              <a:gdLst>
                <a:gd name="connsiteX0" fmla="*/ 877 w 48042"/>
                <a:gd name="connsiteY0" fmla="*/ 14747 h 211176"/>
                <a:gd name="connsiteX1" fmla="*/ 26511 w 48042"/>
                <a:gd name="connsiteY1" fmla="*/ 109735 h 211176"/>
                <a:gd name="connsiteX2" fmla="*/ 42342 w 48042"/>
                <a:gd name="connsiteY2" fmla="*/ 207821 h 211176"/>
                <a:gd name="connsiteX3" fmla="*/ 47976 w 48042"/>
                <a:gd name="connsiteY3" fmla="*/ 207202 h 211176"/>
                <a:gd name="connsiteX4" fmla="*/ 40765 w 48042"/>
                <a:gd name="connsiteY4" fmla="*/ 107200 h 211176"/>
                <a:gd name="connsiteX5" fmla="*/ 18680 w 48042"/>
                <a:gd name="connsiteY5" fmla="*/ 8607 h 211176"/>
                <a:gd name="connsiteX6" fmla="*/ 877 w 48042"/>
                <a:gd name="connsiteY6" fmla="*/ 14747 h 2111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042" h="211176">
                  <a:moveTo>
                    <a:pt x="877" y="14747"/>
                  </a:moveTo>
                  <a:cubicBezTo>
                    <a:pt x="11390" y="45847"/>
                    <a:pt x="19947" y="77571"/>
                    <a:pt x="26511" y="109735"/>
                  </a:cubicBezTo>
                  <a:cubicBezTo>
                    <a:pt x="33215" y="142074"/>
                    <a:pt x="37441" y="174807"/>
                    <a:pt x="42342" y="207821"/>
                  </a:cubicBezTo>
                  <a:cubicBezTo>
                    <a:pt x="43075" y="212554"/>
                    <a:pt x="47976" y="211878"/>
                    <a:pt x="47976" y="207202"/>
                  </a:cubicBezTo>
                  <a:cubicBezTo>
                    <a:pt x="45723" y="174074"/>
                    <a:pt x="44877" y="140609"/>
                    <a:pt x="40765" y="107200"/>
                  </a:cubicBezTo>
                  <a:cubicBezTo>
                    <a:pt x="37041" y="73628"/>
                    <a:pt x="29638" y="40562"/>
                    <a:pt x="18680" y="8607"/>
                  </a:cubicBezTo>
                  <a:cubicBezTo>
                    <a:pt x="12933" y="-6830"/>
                    <a:pt x="-4250" y="99"/>
                    <a:pt x="877" y="14747"/>
                  </a:cubicBezTo>
                  <a:close/>
                </a:path>
              </a:pathLst>
            </a:custGeom>
            <a:solidFill>
              <a:srgbClr val="AF0935"/>
            </a:solidFill>
            <a:ln w="5633" cap="flat">
              <a:noFill/>
              <a:prstDash val="solid"/>
              <a:miter/>
            </a:ln>
          </p:spPr>
          <p:txBody>
            <a:bodyPr rtlCol="0" anchor="ctr"/>
            <a:lstStyle/>
            <a:p>
              <a:endParaRPr lang="fr-FR"/>
            </a:p>
          </p:txBody>
        </p:sp>
        <p:sp>
          <p:nvSpPr>
            <p:cNvPr id="665" name="Graphique 2">
              <a:extLst>
                <a:ext uri="{FF2B5EF4-FFF2-40B4-BE49-F238E27FC236}">
                  <a16:creationId xmlns:a16="http://schemas.microsoft.com/office/drawing/2014/main" id="{D11070EC-762D-451A-AEA9-9D3A3A569D1D}"/>
                </a:ext>
              </a:extLst>
            </p:cNvPr>
            <p:cNvSpPr/>
            <p:nvPr/>
          </p:nvSpPr>
          <p:spPr>
            <a:xfrm>
              <a:off x="3504399" y="2568727"/>
              <a:ext cx="986670" cy="1242100"/>
            </a:xfrm>
            <a:custGeom>
              <a:avLst/>
              <a:gdLst>
                <a:gd name="connsiteX0" fmla="*/ 986604 w 986670"/>
                <a:gd name="connsiteY0" fmla="*/ 35987 h 1242100"/>
                <a:gd name="connsiteX1" fmla="*/ 51376 w 986670"/>
                <a:gd name="connsiteY1" fmla="*/ 1241981 h 1242100"/>
                <a:gd name="connsiteX2" fmla="*/ 986604 w 986670"/>
                <a:gd name="connsiteY2" fmla="*/ 35987 h 1242100"/>
              </a:gdLst>
              <a:ahLst/>
              <a:cxnLst>
                <a:cxn ang="0">
                  <a:pos x="connsiteX0" y="connsiteY0"/>
                </a:cxn>
                <a:cxn ang="0">
                  <a:pos x="connsiteX1" y="connsiteY1"/>
                </a:cxn>
                <a:cxn ang="0">
                  <a:pos x="connsiteX2" y="connsiteY2"/>
                </a:cxn>
              </a:cxnLst>
              <a:rect l="l" t="t" r="r" b="b"/>
              <a:pathLst>
                <a:path w="986670" h="1242100">
                  <a:moveTo>
                    <a:pt x="986604" y="35987"/>
                  </a:moveTo>
                  <a:cubicBezTo>
                    <a:pt x="983562" y="122355"/>
                    <a:pt x="906828" y="707549"/>
                    <a:pt x="51376" y="1241981"/>
                  </a:cubicBezTo>
                  <a:cubicBezTo>
                    <a:pt x="-70429" y="1106599"/>
                    <a:pt x="-52795" y="-235285"/>
                    <a:pt x="986604" y="35987"/>
                  </a:cubicBezTo>
                  <a:close/>
                </a:path>
              </a:pathLst>
            </a:custGeom>
            <a:solidFill>
              <a:srgbClr val="313759"/>
            </a:solidFill>
            <a:ln w="5633" cap="flat">
              <a:noFill/>
              <a:prstDash val="solid"/>
              <a:miter/>
            </a:ln>
          </p:spPr>
          <p:txBody>
            <a:bodyPr rtlCol="0" anchor="ctr"/>
            <a:lstStyle/>
            <a:p>
              <a:endParaRPr lang="fr-FR"/>
            </a:p>
          </p:txBody>
        </p:sp>
        <p:sp>
          <p:nvSpPr>
            <p:cNvPr id="666" name="Graphique 2">
              <a:extLst>
                <a:ext uri="{FF2B5EF4-FFF2-40B4-BE49-F238E27FC236}">
                  <a16:creationId xmlns:a16="http://schemas.microsoft.com/office/drawing/2014/main" id="{CFD4A193-3369-41F6-B797-2A6D1DC4AA95}"/>
                </a:ext>
              </a:extLst>
            </p:cNvPr>
            <p:cNvSpPr/>
            <p:nvPr/>
          </p:nvSpPr>
          <p:spPr>
            <a:xfrm>
              <a:off x="4491069" y="2604834"/>
              <a:ext cx="495220" cy="783112"/>
            </a:xfrm>
            <a:custGeom>
              <a:avLst/>
              <a:gdLst>
                <a:gd name="connsiteX0" fmla="*/ -66 w 495220"/>
                <a:gd name="connsiteY0" fmla="*/ -120 h 783112"/>
                <a:gd name="connsiteX1" fmla="*/ 495154 w 495220"/>
                <a:gd name="connsiteY1" fmla="*/ 782993 h 783112"/>
                <a:gd name="connsiteX2" fmla="*/ -66 w 495220"/>
                <a:gd name="connsiteY2" fmla="*/ -120 h 783112"/>
              </a:gdLst>
              <a:ahLst/>
              <a:cxnLst>
                <a:cxn ang="0">
                  <a:pos x="connsiteX0" y="connsiteY0"/>
                </a:cxn>
                <a:cxn ang="0">
                  <a:pos x="connsiteX1" y="connsiteY1"/>
                </a:cxn>
                <a:cxn ang="0">
                  <a:pos x="connsiteX2" y="connsiteY2"/>
                </a:cxn>
              </a:cxnLst>
              <a:rect l="l" t="t" r="r" b="b"/>
              <a:pathLst>
                <a:path w="495220" h="783112">
                  <a:moveTo>
                    <a:pt x="-66" y="-120"/>
                  </a:moveTo>
                  <a:cubicBezTo>
                    <a:pt x="19258" y="139038"/>
                    <a:pt x="131880" y="608342"/>
                    <a:pt x="495154" y="782993"/>
                  </a:cubicBezTo>
                  <a:cubicBezTo>
                    <a:pt x="494760" y="679611"/>
                    <a:pt x="401068" y="96389"/>
                    <a:pt x="-66" y="-120"/>
                  </a:cubicBezTo>
                  <a:close/>
                </a:path>
              </a:pathLst>
            </a:custGeom>
            <a:solidFill>
              <a:srgbClr val="313759"/>
            </a:solidFill>
            <a:ln w="5633" cap="flat">
              <a:noFill/>
              <a:prstDash val="solid"/>
              <a:miter/>
            </a:ln>
          </p:spPr>
          <p:txBody>
            <a:bodyPr rtlCol="0" anchor="ctr"/>
            <a:lstStyle/>
            <a:p>
              <a:endParaRPr lang="fr-FR"/>
            </a:p>
          </p:txBody>
        </p:sp>
        <p:sp>
          <p:nvSpPr>
            <p:cNvPr id="667" name="Graphique 2">
              <a:extLst>
                <a:ext uri="{FF2B5EF4-FFF2-40B4-BE49-F238E27FC236}">
                  <a16:creationId xmlns:a16="http://schemas.microsoft.com/office/drawing/2014/main" id="{B7ED929A-822D-45BE-838B-531C47F677D0}"/>
                </a:ext>
              </a:extLst>
            </p:cNvPr>
            <p:cNvSpPr/>
            <p:nvPr/>
          </p:nvSpPr>
          <p:spPr>
            <a:xfrm>
              <a:off x="3505461" y="3038645"/>
              <a:ext cx="348695" cy="1304587"/>
            </a:xfrm>
            <a:custGeom>
              <a:avLst/>
              <a:gdLst>
                <a:gd name="connsiteX0" fmla="*/ 50032 w 348695"/>
                <a:gd name="connsiteY0" fmla="*/ -120 h 1304587"/>
                <a:gd name="connsiteX1" fmla="*/ 348629 w 348695"/>
                <a:gd name="connsiteY1" fmla="*/ 1304467 h 1304587"/>
                <a:gd name="connsiteX2" fmla="*/ 141414 w 348695"/>
                <a:gd name="connsiteY2" fmla="*/ 311097 h 1304587"/>
              </a:gdLst>
              <a:ahLst/>
              <a:cxnLst>
                <a:cxn ang="0">
                  <a:pos x="connsiteX0" y="connsiteY0"/>
                </a:cxn>
                <a:cxn ang="0">
                  <a:pos x="connsiteX1" y="connsiteY1"/>
                </a:cxn>
                <a:cxn ang="0">
                  <a:pos x="connsiteX2" y="connsiteY2"/>
                </a:cxn>
              </a:cxnLst>
              <a:rect l="l" t="t" r="r" b="b"/>
              <a:pathLst>
                <a:path w="348695" h="1304587">
                  <a:moveTo>
                    <a:pt x="50032" y="-120"/>
                  </a:moveTo>
                  <a:cubicBezTo>
                    <a:pt x="15215" y="83205"/>
                    <a:pt x="-137182" y="896009"/>
                    <a:pt x="348629" y="1304467"/>
                  </a:cubicBezTo>
                  <a:cubicBezTo>
                    <a:pt x="238937" y="1154098"/>
                    <a:pt x="60624" y="738823"/>
                    <a:pt x="141414" y="311097"/>
                  </a:cubicBezTo>
                </a:path>
              </a:pathLst>
            </a:custGeom>
            <a:solidFill>
              <a:srgbClr val="313759"/>
            </a:solidFill>
            <a:ln w="5633" cap="flat">
              <a:noFill/>
              <a:prstDash val="solid"/>
              <a:miter/>
            </a:ln>
          </p:spPr>
          <p:txBody>
            <a:bodyPr rtlCol="0" anchor="ctr"/>
            <a:lstStyle/>
            <a:p>
              <a:endParaRPr lang="fr-FR"/>
            </a:p>
          </p:txBody>
        </p:sp>
        <p:sp>
          <p:nvSpPr>
            <p:cNvPr id="668" name="Graphique 2">
              <a:extLst>
                <a:ext uri="{FF2B5EF4-FFF2-40B4-BE49-F238E27FC236}">
                  <a16:creationId xmlns:a16="http://schemas.microsoft.com/office/drawing/2014/main" id="{987874B8-0B85-4215-8397-33B38F31D9DB}"/>
                </a:ext>
              </a:extLst>
            </p:cNvPr>
            <p:cNvSpPr/>
            <p:nvPr/>
          </p:nvSpPr>
          <p:spPr>
            <a:xfrm>
              <a:off x="3504530" y="3062275"/>
              <a:ext cx="391598" cy="1343718"/>
            </a:xfrm>
            <a:custGeom>
              <a:avLst/>
              <a:gdLst>
                <a:gd name="connsiteX0" fmla="*/ 360715 w 391598"/>
                <a:gd name="connsiteY0" fmla="*/ 1300443 h 1343718"/>
                <a:gd name="connsiteX1" fmla="*/ 242403 w 391598"/>
                <a:gd name="connsiteY1" fmla="*/ 1082016 h 1343718"/>
                <a:gd name="connsiteX2" fmla="*/ 165895 w 391598"/>
                <a:gd name="connsiteY2" fmla="*/ 845392 h 1343718"/>
                <a:gd name="connsiteX3" fmla="*/ 132373 w 391598"/>
                <a:gd name="connsiteY3" fmla="*/ 599134 h 1343718"/>
                <a:gd name="connsiteX4" fmla="*/ 131133 w 391598"/>
                <a:gd name="connsiteY4" fmla="*/ 568091 h 1343718"/>
                <a:gd name="connsiteX5" fmla="*/ 130570 w 391598"/>
                <a:gd name="connsiteY5" fmla="*/ 552598 h 1343718"/>
                <a:gd name="connsiteX6" fmla="*/ 130964 w 391598"/>
                <a:gd name="connsiteY6" fmla="*/ 537048 h 1343718"/>
                <a:gd name="connsiteX7" fmla="*/ 132373 w 391598"/>
                <a:gd name="connsiteY7" fmla="*/ 475075 h 1343718"/>
                <a:gd name="connsiteX8" fmla="*/ 146289 w 391598"/>
                <a:gd name="connsiteY8" fmla="*/ 351806 h 1343718"/>
                <a:gd name="connsiteX9" fmla="*/ 142063 w 391598"/>
                <a:gd name="connsiteY9" fmla="*/ 351073 h 1343718"/>
                <a:gd name="connsiteX10" fmla="*/ 127415 w 391598"/>
                <a:gd name="connsiteY10" fmla="*/ 475019 h 1343718"/>
                <a:gd name="connsiteX11" fmla="*/ 125612 w 391598"/>
                <a:gd name="connsiteY11" fmla="*/ 536992 h 1343718"/>
                <a:gd name="connsiteX12" fmla="*/ 125161 w 391598"/>
                <a:gd name="connsiteY12" fmla="*/ 552598 h 1343718"/>
                <a:gd name="connsiteX13" fmla="*/ 125668 w 391598"/>
                <a:gd name="connsiteY13" fmla="*/ 568204 h 1343718"/>
                <a:gd name="connsiteX14" fmla="*/ 126682 w 391598"/>
                <a:gd name="connsiteY14" fmla="*/ 599472 h 1343718"/>
                <a:gd name="connsiteX15" fmla="*/ 158965 w 391598"/>
                <a:gd name="connsiteY15" fmla="*/ 847364 h 1343718"/>
                <a:gd name="connsiteX16" fmla="*/ 234403 w 391598"/>
                <a:gd name="connsiteY16" fmla="*/ 1085904 h 1343718"/>
                <a:gd name="connsiteX17" fmla="*/ 334630 w 391598"/>
                <a:gd name="connsiteY17" fmla="*/ 1280217 h 1343718"/>
                <a:gd name="connsiteX18" fmla="*/ 160880 w 391598"/>
                <a:gd name="connsiteY18" fmla="*/ 1057452 h 1343718"/>
                <a:gd name="connsiteX19" fmla="*/ 142514 w 391598"/>
                <a:gd name="connsiteY19" fmla="*/ 1022579 h 1343718"/>
                <a:gd name="connsiteX20" fmla="*/ 125330 w 391598"/>
                <a:gd name="connsiteY20" fmla="*/ 987085 h 1343718"/>
                <a:gd name="connsiteX21" fmla="*/ 95865 w 391598"/>
                <a:gd name="connsiteY21" fmla="*/ 913844 h 1343718"/>
                <a:gd name="connsiteX22" fmla="*/ 71076 w 391598"/>
                <a:gd name="connsiteY22" fmla="*/ 838913 h 1343718"/>
                <a:gd name="connsiteX23" fmla="*/ 60822 w 391598"/>
                <a:gd name="connsiteY23" fmla="*/ 800772 h 1343718"/>
                <a:gd name="connsiteX24" fmla="*/ 51582 w 391598"/>
                <a:gd name="connsiteY24" fmla="*/ 762405 h 1343718"/>
                <a:gd name="connsiteX25" fmla="*/ 25385 w 391598"/>
                <a:gd name="connsiteY25" fmla="*/ 606796 h 1343718"/>
                <a:gd name="connsiteX26" fmla="*/ 14849 w 391598"/>
                <a:gd name="connsiteY26" fmla="*/ 449047 h 1343718"/>
                <a:gd name="connsiteX27" fmla="*/ 34906 w 391598"/>
                <a:gd name="connsiteY27" fmla="*/ 134337 h 1343718"/>
                <a:gd name="connsiteX28" fmla="*/ 52202 w 391598"/>
                <a:gd name="connsiteY28" fmla="*/ 33715 h 1343718"/>
                <a:gd name="connsiteX29" fmla="*/ 57385 w 391598"/>
                <a:gd name="connsiteY29" fmla="*/ -88 h 1343718"/>
                <a:gd name="connsiteX30" fmla="*/ 42512 w 391598"/>
                <a:gd name="connsiteY30" fmla="*/ 31405 h 1343718"/>
                <a:gd name="connsiteX31" fmla="*/ 20427 w 391598"/>
                <a:gd name="connsiteY31" fmla="*/ 132309 h 1343718"/>
                <a:gd name="connsiteX32" fmla="*/ 427 w 391598"/>
                <a:gd name="connsiteY32" fmla="*/ 449160 h 1343718"/>
                <a:gd name="connsiteX33" fmla="*/ 11356 w 391598"/>
                <a:gd name="connsiteY33" fmla="*/ 607923 h 1343718"/>
                <a:gd name="connsiteX34" fmla="*/ 38230 w 391598"/>
                <a:gd name="connsiteY34" fmla="*/ 764996 h 1343718"/>
                <a:gd name="connsiteX35" fmla="*/ 58174 w 391598"/>
                <a:gd name="connsiteY35" fmla="*/ 842294 h 1343718"/>
                <a:gd name="connsiteX36" fmla="*/ 83583 w 391598"/>
                <a:gd name="connsiteY36" fmla="*/ 917957 h 1343718"/>
                <a:gd name="connsiteX37" fmla="*/ 113725 w 391598"/>
                <a:gd name="connsiteY37" fmla="*/ 991930 h 1343718"/>
                <a:gd name="connsiteX38" fmla="*/ 131302 w 391598"/>
                <a:gd name="connsiteY38" fmla="*/ 1027818 h 1343718"/>
                <a:gd name="connsiteX39" fmla="*/ 140316 w 391598"/>
                <a:gd name="connsiteY39" fmla="*/ 1045677 h 1343718"/>
                <a:gd name="connsiteX40" fmla="*/ 150120 w 391598"/>
                <a:gd name="connsiteY40" fmla="*/ 1063143 h 1343718"/>
                <a:gd name="connsiteX41" fmla="*/ 351532 w 391598"/>
                <a:gd name="connsiteY41" fmla="*/ 1309457 h 1343718"/>
                <a:gd name="connsiteX42" fmla="*/ 391532 w 391598"/>
                <a:gd name="connsiteY42" fmla="*/ 1343598 h 1343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391598" h="1343718">
                  <a:moveTo>
                    <a:pt x="360715" y="1300443"/>
                  </a:moveTo>
                  <a:cubicBezTo>
                    <a:pt x="313328" y="1232227"/>
                    <a:pt x="273649" y="1158970"/>
                    <a:pt x="242403" y="1082016"/>
                  </a:cubicBezTo>
                  <a:cubicBezTo>
                    <a:pt x="210408" y="1005389"/>
                    <a:pt x="184813" y="926244"/>
                    <a:pt x="165895" y="845392"/>
                  </a:cubicBezTo>
                  <a:cubicBezTo>
                    <a:pt x="147319" y="764483"/>
                    <a:pt x="136097" y="682065"/>
                    <a:pt x="132373" y="599134"/>
                  </a:cubicBezTo>
                  <a:lnTo>
                    <a:pt x="131133" y="568091"/>
                  </a:lnTo>
                  <a:lnTo>
                    <a:pt x="130570" y="552598"/>
                  </a:lnTo>
                  <a:lnTo>
                    <a:pt x="130964" y="537048"/>
                  </a:lnTo>
                  <a:lnTo>
                    <a:pt x="132373" y="475075"/>
                  </a:lnTo>
                  <a:cubicBezTo>
                    <a:pt x="136204" y="433835"/>
                    <a:pt x="138514" y="392482"/>
                    <a:pt x="146289" y="351806"/>
                  </a:cubicBezTo>
                  <a:cubicBezTo>
                    <a:pt x="154683" y="298960"/>
                    <a:pt x="150796" y="298114"/>
                    <a:pt x="142063" y="351073"/>
                  </a:cubicBezTo>
                  <a:cubicBezTo>
                    <a:pt x="134063" y="391975"/>
                    <a:pt x="131471" y="433554"/>
                    <a:pt x="127415" y="475019"/>
                  </a:cubicBezTo>
                  <a:lnTo>
                    <a:pt x="125612" y="536992"/>
                  </a:lnTo>
                  <a:lnTo>
                    <a:pt x="125161" y="552598"/>
                  </a:lnTo>
                  <a:lnTo>
                    <a:pt x="125668" y="568204"/>
                  </a:lnTo>
                  <a:lnTo>
                    <a:pt x="126682" y="599472"/>
                  </a:lnTo>
                  <a:cubicBezTo>
                    <a:pt x="129956" y="682905"/>
                    <a:pt x="140762" y="765875"/>
                    <a:pt x="158965" y="847364"/>
                  </a:cubicBezTo>
                  <a:cubicBezTo>
                    <a:pt x="177438" y="928836"/>
                    <a:pt x="202672" y="1008623"/>
                    <a:pt x="234403" y="1085904"/>
                  </a:cubicBezTo>
                  <a:cubicBezTo>
                    <a:pt x="261637" y="1153679"/>
                    <a:pt x="295192" y="1218734"/>
                    <a:pt x="334630" y="1280217"/>
                  </a:cubicBezTo>
                  <a:cubicBezTo>
                    <a:pt x="264933" y="1215951"/>
                    <a:pt x="206239" y="1140699"/>
                    <a:pt x="160880" y="1057452"/>
                  </a:cubicBezTo>
                  <a:cubicBezTo>
                    <a:pt x="154401" y="1046185"/>
                    <a:pt x="147979" y="1034522"/>
                    <a:pt x="142514" y="1022579"/>
                  </a:cubicBezTo>
                  <a:lnTo>
                    <a:pt x="125330" y="987085"/>
                  </a:lnTo>
                  <a:cubicBezTo>
                    <a:pt x="115246" y="962746"/>
                    <a:pt x="104316" y="938802"/>
                    <a:pt x="95865" y="913844"/>
                  </a:cubicBezTo>
                  <a:cubicBezTo>
                    <a:pt x="86344" y="889280"/>
                    <a:pt x="78963" y="863984"/>
                    <a:pt x="71076" y="838913"/>
                  </a:cubicBezTo>
                  <a:cubicBezTo>
                    <a:pt x="67414" y="826237"/>
                    <a:pt x="64259" y="813504"/>
                    <a:pt x="60822" y="800772"/>
                  </a:cubicBezTo>
                  <a:cubicBezTo>
                    <a:pt x="57385" y="788039"/>
                    <a:pt x="54343" y="775306"/>
                    <a:pt x="51582" y="762405"/>
                  </a:cubicBezTo>
                  <a:cubicBezTo>
                    <a:pt x="39898" y="711074"/>
                    <a:pt x="31148" y="659124"/>
                    <a:pt x="25385" y="606796"/>
                  </a:cubicBezTo>
                  <a:cubicBezTo>
                    <a:pt x="19300" y="554514"/>
                    <a:pt x="15807" y="501893"/>
                    <a:pt x="14849" y="449047"/>
                  </a:cubicBezTo>
                  <a:cubicBezTo>
                    <a:pt x="12562" y="343766"/>
                    <a:pt x="19272" y="238480"/>
                    <a:pt x="34906" y="134337"/>
                  </a:cubicBezTo>
                  <a:cubicBezTo>
                    <a:pt x="41779" y="89266"/>
                    <a:pt x="47977" y="55969"/>
                    <a:pt x="52202" y="33715"/>
                  </a:cubicBezTo>
                  <a:cubicBezTo>
                    <a:pt x="56428" y="11461"/>
                    <a:pt x="59076" y="588"/>
                    <a:pt x="57385" y="-88"/>
                  </a:cubicBezTo>
                  <a:cubicBezTo>
                    <a:pt x="55695" y="-764"/>
                    <a:pt x="49442" y="9377"/>
                    <a:pt x="42512" y="31405"/>
                  </a:cubicBezTo>
                  <a:cubicBezTo>
                    <a:pt x="32653" y="64443"/>
                    <a:pt x="25266" y="98173"/>
                    <a:pt x="20427" y="132309"/>
                  </a:cubicBezTo>
                  <a:cubicBezTo>
                    <a:pt x="4669" y="237156"/>
                    <a:pt x="-2024" y="343163"/>
                    <a:pt x="427" y="449160"/>
                  </a:cubicBezTo>
                  <a:cubicBezTo>
                    <a:pt x="1441" y="502192"/>
                    <a:pt x="5086" y="555116"/>
                    <a:pt x="11356" y="607923"/>
                  </a:cubicBezTo>
                  <a:cubicBezTo>
                    <a:pt x="17266" y="660758"/>
                    <a:pt x="26241" y="713204"/>
                    <a:pt x="38230" y="764996"/>
                  </a:cubicBezTo>
                  <a:cubicBezTo>
                    <a:pt x="43864" y="791081"/>
                    <a:pt x="51244" y="816603"/>
                    <a:pt x="58174" y="842294"/>
                  </a:cubicBezTo>
                  <a:cubicBezTo>
                    <a:pt x="66287" y="867646"/>
                    <a:pt x="73836" y="892999"/>
                    <a:pt x="83583" y="917957"/>
                  </a:cubicBezTo>
                  <a:cubicBezTo>
                    <a:pt x="92259" y="943140"/>
                    <a:pt x="103414" y="967366"/>
                    <a:pt x="113725" y="991930"/>
                  </a:cubicBezTo>
                  <a:lnTo>
                    <a:pt x="131302" y="1027818"/>
                  </a:lnTo>
                  <a:cubicBezTo>
                    <a:pt x="134345" y="1033790"/>
                    <a:pt x="136936" y="1039875"/>
                    <a:pt x="140316" y="1045677"/>
                  </a:cubicBezTo>
                  <a:lnTo>
                    <a:pt x="150120" y="1063143"/>
                  </a:lnTo>
                  <a:cubicBezTo>
                    <a:pt x="201794" y="1156761"/>
                    <a:pt x="270037" y="1240222"/>
                    <a:pt x="351532" y="1309457"/>
                  </a:cubicBezTo>
                  <a:lnTo>
                    <a:pt x="391532" y="1343598"/>
                  </a:lnTo>
                  <a:close/>
                </a:path>
              </a:pathLst>
            </a:custGeom>
            <a:solidFill>
              <a:srgbClr val="242B47"/>
            </a:solidFill>
            <a:ln w="5633" cap="flat">
              <a:noFill/>
              <a:prstDash val="solid"/>
              <a:miter/>
            </a:ln>
          </p:spPr>
          <p:txBody>
            <a:bodyPr rtlCol="0" anchor="ctr"/>
            <a:lstStyle/>
            <a:p>
              <a:endParaRPr lang="fr-FR"/>
            </a:p>
          </p:txBody>
        </p:sp>
        <p:sp>
          <p:nvSpPr>
            <p:cNvPr id="669" name="Graphique 2">
              <a:extLst>
                <a:ext uri="{FF2B5EF4-FFF2-40B4-BE49-F238E27FC236}">
                  <a16:creationId xmlns:a16="http://schemas.microsoft.com/office/drawing/2014/main" id="{077AF9CB-89B0-45C0-A436-042A072F593A}"/>
                </a:ext>
              </a:extLst>
            </p:cNvPr>
            <p:cNvSpPr/>
            <p:nvPr/>
          </p:nvSpPr>
          <p:spPr>
            <a:xfrm>
              <a:off x="4138499" y="4343232"/>
              <a:ext cx="290596" cy="331563"/>
            </a:xfrm>
            <a:custGeom>
              <a:avLst/>
              <a:gdLst>
                <a:gd name="connsiteX0" fmla="*/ -66 w 290596"/>
                <a:gd name="connsiteY0" fmla="*/ 54755 h 331563"/>
                <a:gd name="connsiteX1" fmla="*/ -66 w 290596"/>
                <a:gd name="connsiteY1" fmla="*/ 282364 h 331563"/>
                <a:gd name="connsiteX2" fmla="*/ 258023 w 290596"/>
                <a:gd name="connsiteY2" fmla="*/ 290477 h 331563"/>
                <a:gd name="connsiteX3" fmla="*/ 290531 w 290596"/>
                <a:gd name="connsiteY3" fmla="*/ -120 h 331563"/>
              </a:gdLst>
              <a:ahLst/>
              <a:cxnLst>
                <a:cxn ang="0">
                  <a:pos x="connsiteX0" y="connsiteY0"/>
                </a:cxn>
                <a:cxn ang="0">
                  <a:pos x="connsiteX1" y="connsiteY1"/>
                </a:cxn>
                <a:cxn ang="0">
                  <a:pos x="connsiteX2" y="connsiteY2"/>
                </a:cxn>
                <a:cxn ang="0">
                  <a:pos x="connsiteX3" y="connsiteY3"/>
                </a:cxn>
              </a:cxnLst>
              <a:rect l="l" t="t" r="r" b="b"/>
              <a:pathLst>
                <a:path w="290596" h="331563">
                  <a:moveTo>
                    <a:pt x="-66" y="54755"/>
                  </a:moveTo>
                  <a:lnTo>
                    <a:pt x="-66" y="282364"/>
                  </a:lnTo>
                  <a:cubicBezTo>
                    <a:pt x="56836" y="300618"/>
                    <a:pt x="144218" y="378141"/>
                    <a:pt x="258023" y="290477"/>
                  </a:cubicBezTo>
                  <a:lnTo>
                    <a:pt x="290531" y="-120"/>
                  </a:lnTo>
                  <a:close/>
                </a:path>
              </a:pathLst>
            </a:custGeom>
            <a:solidFill>
              <a:srgbClr val="D19D82"/>
            </a:solidFill>
            <a:ln w="5633" cap="flat">
              <a:noFill/>
              <a:prstDash val="solid"/>
              <a:miter/>
            </a:ln>
          </p:spPr>
          <p:txBody>
            <a:bodyPr rtlCol="0" anchor="ctr"/>
            <a:lstStyle/>
            <a:p>
              <a:endParaRPr lang="fr-FR"/>
            </a:p>
          </p:txBody>
        </p:sp>
        <p:sp>
          <p:nvSpPr>
            <p:cNvPr id="670" name="Graphique 2">
              <a:extLst>
                <a:ext uri="{FF2B5EF4-FFF2-40B4-BE49-F238E27FC236}">
                  <a16:creationId xmlns:a16="http://schemas.microsoft.com/office/drawing/2014/main" id="{FFCE714F-18FE-49E8-A5A4-93A8A9B4C074}"/>
                </a:ext>
              </a:extLst>
            </p:cNvPr>
            <p:cNvSpPr/>
            <p:nvPr/>
          </p:nvSpPr>
          <p:spPr>
            <a:xfrm>
              <a:off x="3227553" y="5314292"/>
              <a:ext cx="302428" cy="354090"/>
            </a:xfrm>
            <a:custGeom>
              <a:avLst/>
              <a:gdLst>
                <a:gd name="connsiteX0" fmla="*/ -66 w 302428"/>
                <a:gd name="connsiteY0" fmla="*/ 223772 h 354090"/>
                <a:gd name="connsiteX1" fmla="*/ 66301 w 302428"/>
                <a:gd name="connsiteY1" fmla="*/ -120 h 354090"/>
                <a:gd name="connsiteX2" fmla="*/ 141965 w 302428"/>
                <a:gd name="connsiteY2" fmla="*/ 161799 h 354090"/>
                <a:gd name="connsiteX3" fmla="*/ 302362 w 302428"/>
                <a:gd name="connsiteY3" fmla="*/ 133629 h 354090"/>
                <a:gd name="connsiteX4" fmla="*/ 254192 w 302428"/>
                <a:gd name="connsiteY4" fmla="*/ 306421 h 354090"/>
                <a:gd name="connsiteX5" fmla="*/ 79259 w 302428"/>
                <a:gd name="connsiteY5" fmla="*/ 353971 h 3540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2428" h="354090">
                  <a:moveTo>
                    <a:pt x="-66" y="223772"/>
                  </a:moveTo>
                  <a:cubicBezTo>
                    <a:pt x="15179" y="147274"/>
                    <a:pt x="37394" y="72326"/>
                    <a:pt x="66301" y="-120"/>
                  </a:cubicBezTo>
                  <a:lnTo>
                    <a:pt x="141965" y="161799"/>
                  </a:lnTo>
                  <a:lnTo>
                    <a:pt x="302362" y="133629"/>
                  </a:lnTo>
                  <a:cubicBezTo>
                    <a:pt x="274773" y="187371"/>
                    <a:pt x="258384" y="246155"/>
                    <a:pt x="254192" y="306421"/>
                  </a:cubicBezTo>
                  <a:lnTo>
                    <a:pt x="79259" y="353971"/>
                  </a:lnTo>
                  <a:close/>
                </a:path>
              </a:pathLst>
            </a:custGeom>
            <a:solidFill>
              <a:srgbClr val="F2B602"/>
            </a:solidFill>
            <a:ln w="5633" cap="flat">
              <a:noFill/>
              <a:prstDash val="solid"/>
              <a:miter/>
            </a:ln>
          </p:spPr>
          <p:txBody>
            <a:bodyPr rtlCol="0" anchor="ctr"/>
            <a:lstStyle/>
            <a:p>
              <a:endParaRPr lang="fr-FR"/>
            </a:p>
          </p:txBody>
        </p:sp>
        <p:sp>
          <p:nvSpPr>
            <p:cNvPr id="671" name="Graphique 2">
              <a:extLst>
                <a:ext uri="{FF2B5EF4-FFF2-40B4-BE49-F238E27FC236}">
                  <a16:creationId xmlns:a16="http://schemas.microsoft.com/office/drawing/2014/main" id="{7F2C9CEF-E68B-4615-B3B2-8C8F4F7A7030}"/>
                </a:ext>
              </a:extLst>
            </p:cNvPr>
            <p:cNvSpPr/>
            <p:nvPr/>
          </p:nvSpPr>
          <p:spPr>
            <a:xfrm>
              <a:off x="3293921" y="5208487"/>
              <a:ext cx="319329" cy="267892"/>
            </a:xfrm>
            <a:custGeom>
              <a:avLst/>
              <a:gdLst>
                <a:gd name="connsiteX0" fmla="*/ -66 w 319329"/>
                <a:gd name="connsiteY0" fmla="*/ 105685 h 267892"/>
                <a:gd name="connsiteX1" fmla="*/ 44216 w 319329"/>
                <a:gd name="connsiteY1" fmla="*/ 8500 h 267892"/>
                <a:gd name="connsiteX2" fmla="*/ 48780 w 319329"/>
                <a:gd name="connsiteY2" fmla="*/ -120 h 267892"/>
                <a:gd name="connsiteX3" fmla="*/ 138303 w 319329"/>
                <a:gd name="connsiteY3" fmla="*/ 138192 h 267892"/>
                <a:gd name="connsiteX4" fmla="*/ 319264 w 319329"/>
                <a:gd name="connsiteY4" fmla="*/ 121291 h 267892"/>
                <a:gd name="connsiteX5" fmla="*/ 235994 w 319329"/>
                <a:gd name="connsiteY5" fmla="*/ 239603 h 267892"/>
                <a:gd name="connsiteX6" fmla="*/ 75597 w 319329"/>
                <a:gd name="connsiteY6" fmla="*/ 267772 h 2678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9329" h="267892">
                  <a:moveTo>
                    <a:pt x="-66" y="105685"/>
                  </a:moveTo>
                  <a:cubicBezTo>
                    <a:pt x="12999" y="72546"/>
                    <a:pt x="27777" y="40106"/>
                    <a:pt x="44216" y="8500"/>
                  </a:cubicBezTo>
                  <a:lnTo>
                    <a:pt x="48780" y="-120"/>
                  </a:lnTo>
                  <a:lnTo>
                    <a:pt x="138303" y="138192"/>
                  </a:lnTo>
                  <a:lnTo>
                    <a:pt x="319264" y="121291"/>
                  </a:lnTo>
                  <a:cubicBezTo>
                    <a:pt x="286249" y="156751"/>
                    <a:pt x="258232" y="196554"/>
                    <a:pt x="235994" y="239603"/>
                  </a:cubicBezTo>
                  <a:lnTo>
                    <a:pt x="75597" y="267772"/>
                  </a:lnTo>
                  <a:close/>
                </a:path>
              </a:pathLst>
            </a:custGeom>
            <a:solidFill>
              <a:srgbClr val="C90630"/>
            </a:solidFill>
            <a:ln w="5633" cap="flat">
              <a:noFill/>
              <a:prstDash val="solid"/>
              <a:miter/>
            </a:ln>
          </p:spPr>
          <p:txBody>
            <a:bodyPr rtlCol="0" anchor="ctr"/>
            <a:lstStyle/>
            <a:p>
              <a:endParaRPr lang="fr-FR"/>
            </a:p>
          </p:txBody>
        </p:sp>
        <p:sp>
          <p:nvSpPr>
            <p:cNvPr id="672" name="Graphique 2">
              <a:extLst>
                <a:ext uri="{FF2B5EF4-FFF2-40B4-BE49-F238E27FC236}">
                  <a16:creationId xmlns:a16="http://schemas.microsoft.com/office/drawing/2014/main" id="{41F7F436-ABDC-4A4E-AD39-3B3790CA3396}"/>
                </a:ext>
              </a:extLst>
            </p:cNvPr>
            <p:cNvSpPr/>
            <p:nvPr/>
          </p:nvSpPr>
          <p:spPr>
            <a:xfrm>
              <a:off x="3639448" y="6412058"/>
              <a:ext cx="6197" cy="3943"/>
            </a:xfrm>
            <a:custGeom>
              <a:avLst/>
              <a:gdLst>
                <a:gd name="connsiteX0" fmla="*/ -66 w 6197"/>
                <a:gd name="connsiteY0" fmla="*/ -120 h 3943"/>
                <a:gd name="connsiteX1" fmla="*/ 6131 w 6197"/>
                <a:gd name="connsiteY1" fmla="*/ 1007 h 3943"/>
                <a:gd name="connsiteX2" fmla="*/ 4497 w 6197"/>
                <a:gd name="connsiteY2" fmla="*/ 3824 h 3943"/>
                <a:gd name="connsiteX3" fmla="*/ -66 w 6197"/>
                <a:gd name="connsiteY3" fmla="*/ -120 h 3943"/>
              </a:gdLst>
              <a:ahLst/>
              <a:cxnLst>
                <a:cxn ang="0">
                  <a:pos x="connsiteX0" y="connsiteY0"/>
                </a:cxn>
                <a:cxn ang="0">
                  <a:pos x="connsiteX1" y="connsiteY1"/>
                </a:cxn>
                <a:cxn ang="0">
                  <a:pos x="connsiteX2" y="connsiteY2"/>
                </a:cxn>
                <a:cxn ang="0">
                  <a:pos x="connsiteX3" y="connsiteY3"/>
                </a:cxn>
              </a:cxnLst>
              <a:rect l="l" t="t" r="r" b="b"/>
              <a:pathLst>
                <a:path w="6197" h="3943">
                  <a:moveTo>
                    <a:pt x="-66" y="-120"/>
                  </a:moveTo>
                  <a:lnTo>
                    <a:pt x="6131" y="1007"/>
                  </a:lnTo>
                  <a:lnTo>
                    <a:pt x="4497" y="3824"/>
                  </a:lnTo>
                  <a:cubicBezTo>
                    <a:pt x="4497" y="3824"/>
                    <a:pt x="2694" y="2246"/>
                    <a:pt x="-66" y="-120"/>
                  </a:cubicBezTo>
                  <a:close/>
                </a:path>
              </a:pathLst>
            </a:custGeom>
            <a:noFill/>
            <a:ln w="5633" cap="flat">
              <a:noFill/>
              <a:prstDash val="solid"/>
              <a:miter/>
            </a:ln>
          </p:spPr>
          <p:txBody>
            <a:bodyPr rtlCol="0" anchor="ctr"/>
            <a:lstStyle/>
            <a:p>
              <a:endParaRPr lang="fr-FR"/>
            </a:p>
          </p:txBody>
        </p:sp>
        <p:sp>
          <p:nvSpPr>
            <p:cNvPr id="673" name="Graphique 2">
              <a:extLst>
                <a:ext uri="{FF2B5EF4-FFF2-40B4-BE49-F238E27FC236}">
                  <a16:creationId xmlns:a16="http://schemas.microsoft.com/office/drawing/2014/main" id="{A815E21E-E81C-4ACF-8FBC-9C92CFB429E9}"/>
                </a:ext>
              </a:extLst>
            </p:cNvPr>
            <p:cNvSpPr/>
            <p:nvPr/>
          </p:nvSpPr>
          <p:spPr>
            <a:xfrm>
              <a:off x="3791113" y="6454200"/>
              <a:ext cx="2986" cy="2214"/>
            </a:xfrm>
            <a:custGeom>
              <a:avLst/>
              <a:gdLst>
                <a:gd name="connsiteX0" fmla="*/ -66 w 2986"/>
                <a:gd name="connsiteY0" fmla="*/ 2021 h 2214"/>
                <a:gd name="connsiteX1" fmla="*/ -66 w 2986"/>
                <a:gd name="connsiteY1" fmla="*/ 2021 h 2214"/>
                <a:gd name="connsiteX2" fmla="*/ 2920 w 2986"/>
                <a:gd name="connsiteY2" fmla="*/ -120 h 2214"/>
                <a:gd name="connsiteX3" fmla="*/ -66 w 2986"/>
                <a:gd name="connsiteY3" fmla="*/ 2021 h 2214"/>
              </a:gdLst>
              <a:ahLst/>
              <a:cxnLst>
                <a:cxn ang="0">
                  <a:pos x="connsiteX0" y="connsiteY0"/>
                </a:cxn>
                <a:cxn ang="0">
                  <a:pos x="connsiteX1" y="connsiteY1"/>
                </a:cxn>
                <a:cxn ang="0">
                  <a:pos x="connsiteX2" y="connsiteY2"/>
                </a:cxn>
                <a:cxn ang="0">
                  <a:pos x="connsiteX3" y="connsiteY3"/>
                </a:cxn>
              </a:cxnLst>
              <a:rect l="l" t="t" r="r" b="b"/>
              <a:pathLst>
                <a:path w="2986" h="2214">
                  <a:moveTo>
                    <a:pt x="-66" y="2021"/>
                  </a:moveTo>
                  <a:lnTo>
                    <a:pt x="-66" y="2021"/>
                  </a:lnTo>
                  <a:lnTo>
                    <a:pt x="2920" y="-120"/>
                  </a:lnTo>
                  <a:cubicBezTo>
                    <a:pt x="2075" y="1514"/>
                    <a:pt x="1173" y="2359"/>
                    <a:pt x="-66" y="2021"/>
                  </a:cubicBezTo>
                  <a:close/>
                </a:path>
              </a:pathLst>
            </a:custGeom>
            <a:solidFill>
              <a:srgbClr val="D19D82"/>
            </a:solidFill>
            <a:ln w="5633" cap="flat">
              <a:noFill/>
              <a:prstDash val="solid"/>
              <a:miter/>
            </a:ln>
          </p:spPr>
          <p:txBody>
            <a:bodyPr rtlCol="0" anchor="ctr"/>
            <a:lstStyle/>
            <a:p>
              <a:endParaRPr lang="fr-FR"/>
            </a:p>
          </p:txBody>
        </p:sp>
        <p:sp>
          <p:nvSpPr>
            <p:cNvPr id="674" name="Graphique 2">
              <a:extLst>
                <a:ext uri="{FF2B5EF4-FFF2-40B4-BE49-F238E27FC236}">
                  <a16:creationId xmlns:a16="http://schemas.microsoft.com/office/drawing/2014/main" id="{60C3E01C-F338-484D-A7C0-C7065B1523C5}"/>
                </a:ext>
              </a:extLst>
            </p:cNvPr>
            <p:cNvSpPr/>
            <p:nvPr/>
          </p:nvSpPr>
          <p:spPr>
            <a:xfrm>
              <a:off x="3794155" y="6453975"/>
              <a:ext cx="5633" cy="5633"/>
            </a:xfrm>
            <a:custGeom>
              <a:avLst/>
              <a:gdLst>
                <a:gd name="connsiteX0" fmla="*/ -66 w 5633"/>
                <a:gd name="connsiteY0" fmla="*/ -120 h 5633"/>
                <a:gd name="connsiteX1" fmla="*/ -66 w 5633"/>
                <a:gd name="connsiteY1" fmla="*/ -120 h 5633"/>
                <a:gd name="connsiteX2" fmla="*/ -66 w 5633"/>
                <a:gd name="connsiteY2" fmla="*/ -120 h 5633"/>
              </a:gdLst>
              <a:ahLst/>
              <a:cxnLst>
                <a:cxn ang="0">
                  <a:pos x="connsiteX0" y="connsiteY0"/>
                </a:cxn>
                <a:cxn ang="0">
                  <a:pos x="connsiteX1" y="connsiteY1"/>
                </a:cxn>
                <a:cxn ang="0">
                  <a:pos x="connsiteX2" y="connsiteY2"/>
                </a:cxn>
              </a:cxnLst>
              <a:rect l="l" t="t" r="r" b="b"/>
              <a:pathLst>
                <a:path w="5633" h="5633">
                  <a:moveTo>
                    <a:pt x="-66" y="-120"/>
                  </a:moveTo>
                  <a:lnTo>
                    <a:pt x="-66" y="-120"/>
                  </a:lnTo>
                  <a:cubicBezTo>
                    <a:pt x="-66" y="-120"/>
                    <a:pt x="-66" y="-120"/>
                    <a:pt x="-66" y="-120"/>
                  </a:cubicBezTo>
                  <a:close/>
                </a:path>
              </a:pathLst>
            </a:custGeom>
            <a:solidFill>
              <a:srgbClr val="D19D82"/>
            </a:solidFill>
            <a:ln w="5633" cap="flat">
              <a:noFill/>
              <a:prstDash val="solid"/>
              <a:miter/>
            </a:ln>
          </p:spPr>
          <p:txBody>
            <a:bodyPr rtlCol="0" anchor="ctr"/>
            <a:lstStyle/>
            <a:p>
              <a:endParaRPr lang="fr-FR"/>
            </a:p>
          </p:txBody>
        </p:sp>
        <p:sp>
          <p:nvSpPr>
            <p:cNvPr id="675" name="Graphique 2">
              <a:extLst>
                <a:ext uri="{FF2B5EF4-FFF2-40B4-BE49-F238E27FC236}">
                  <a16:creationId xmlns:a16="http://schemas.microsoft.com/office/drawing/2014/main" id="{D58F3422-58FB-4DC1-AFD1-5D365BFE6BA0}"/>
                </a:ext>
              </a:extLst>
            </p:cNvPr>
            <p:cNvSpPr/>
            <p:nvPr/>
          </p:nvSpPr>
          <p:spPr>
            <a:xfrm>
              <a:off x="3601307" y="6796519"/>
              <a:ext cx="44057" cy="12812"/>
            </a:xfrm>
            <a:custGeom>
              <a:avLst/>
              <a:gdLst>
                <a:gd name="connsiteX0" fmla="*/ 43991 w 44057"/>
                <a:gd name="connsiteY0" fmla="*/ 12666 h 12812"/>
                <a:gd name="connsiteX1" fmla="*/ 38357 w 44057"/>
                <a:gd name="connsiteY1" fmla="*/ 12666 h 12812"/>
                <a:gd name="connsiteX2" fmla="*/ 38357 w 44057"/>
                <a:gd name="connsiteY2" fmla="*/ 12666 h 12812"/>
                <a:gd name="connsiteX3" fmla="*/ -66 w 44057"/>
                <a:gd name="connsiteY3" fmla="*/ 8948 h 12812"/>
                <a:gd name="connsiteX4" fmla="*/ 30357 w 44057"/>
                <a:gd name="connsiteY4" fmla="*/ 1624 h 12812"/>
                <a:gd name="connsiteX5" fmla="*/ 43991 w 44057"/>
                <a:gd name="connsiteY5" fmla="*/ 12497 h 12812"/>
                <a:gd name="connsiteX6" fmla="*/ 43991 w 44057"/>
                <a:gd name="connsiteY6" fmla="*/ 12497 h 12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057" h="12812">
                  <a:moveTo>
                    <a:pt x="43991" y="12666"/>
                  </a:moveTo>
                  <a:lnTo>
                    <a:pt x="38357" y="12666"/>
                  </a:lnTo>
                  <a:lnTo>
                    <a:pt x="38357" y="12666"/>
                  </a:lnTo>
                  <a:cubicBezTo>
                    <a:pt x="25450" y="12892"/>
                    <a:pt x="12559" y="11652"/>
                    <a:pt x="-66" y="8948"/>
                  </a:cubicBezTo>
                  <a:cubicBezTo>
                    <a:pt x="7664" y="553"/>
                    <a:pt x="19669" y="-2320"/>
                    <a:pt x="30357" y="1624"/>
                  </a:cubicBezTo>
                  <a:cubicBezTo>
                    <a:pt x="35957" y="3652"/>
                    <a:pt x="40740" y="7483"/>
                    <a:pt x="43991" y="12497"/>
                  </a:cubicBezTo>
                  <a:lnTo>
                    <a:pt x="43991" y="12497"/>
                  </a:lnTo>
                  <a:close/>
                </a:path>
              </a:pathLst>
            </a:custGeom>
            <a:noFill/>
            <a:ln w="5633" cap="flat">
              <a:noFill/>
              <a:prstDash val="solid"/>
              <a:miter/>
            </a:ln>
          </p:spPr>
          <p:txBody>
            <a:bodyPr rtlCol="0" anchor="ctr"/>
            <a:lstStyle/>
            <a:p>
              <a:endParaRPr lang="fr-FR"/>
            </a:p>
          </p:txBody>
        </p:sp>
        <p:sp>
          <p:nvSpPr>
            <p:cNvPr id="676" name="Graphique 2">
              <a:extLst>
                <a:ext uri="{FF2B5EF4-FFF2-40B4-BE49-F238E27FC236}">
                  <a16:creationId xmlns:a16="http://schemas.microsoft.com/office/drawing/2014/main" id="{5E764482-5B63-4BCC-A49E-F8D3993A5B17}"/>
                </a:ext>
              </a:extLst>
            </p:cNvPr>
            <p:cNvSpPr/>
            <p:nvPr/>
          </p:nvSpPr>
          <p:spPr>
            <a:xfrm>
              <a:off x="3594380" y="6817700"/>
              <a:ext cx="55841" cy="34030"/>
            </a:xfrm>
            <a:custGeom>
              <a:avLst/>
              <a:gdLst>
                <a:gd name="connsiteX0" fmla="*/ 54016 w 55841"/>
                <a:gd name="connsiteY0" fmla="*/ 16782 h 34030"/>
                <a:gd name="connsiteX1" fmla="*/ 17052 w 55841"/>
                <a:gd name="connsiteY1" fmla="*/ 31655 h 34030"/>
                <a:gd name="connsiteX2" fmla="*/ 550 w 55841"/>
                <a:gd name="connsiteY2" fmla="*/ -120 h 34030"/>
                <a:gd name="connsiteX3" fmla="*/ 55650 w 55841"/>
                <a:gd name="connsiteY3" fmla="*/ 4331 h 34030"/>
                <a:gd name="connsiteX4" fmla="*/ 54016 w 55841"/>
                <a:gd name="connsiteY4" fmla="*/ 16782 h 340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841" h="34030">
                  <a:moveTo>
                    <a:pt x="54016" y="16782"/>
                  </a:moveTo>
                  <a:cubicBezTo>
                    <a:pt x="47909" y="31092"/>
                    <a:pt x="31362" y="37740"/>
                    <a:pt x="17052" y="31655"/>
                  </a:cubicBezTo>
                  <a:cubicBezTo>
                    <a:pt x="4669" y="26359"/>
                    <a:pt x="-2244" y="13063"/>
                    <a:pt x="550" y="-120"/>
                  </a:cubicBezTo>
                  <a:cubicBezTo>
                    <a:pt x="18590" y="4106"/>
                    <a:pt x="37165" y="5627"/>
                    <a:pt x="55650" y="4331"/>
                  </a:cubicBezTo>
                  <a:cubicBezTo>
                    <a:pt x="56050" y="8557"/>
                    <a:pt x="55492" y="12782"/>
                    <a:pt x="54016" y="16782"/>
                  </a:cubicBezTo>
                  <a:close/>
                </a:path>
              </a:pathLst>
            </a:custGeom>
            <a:noFill/>
            <a:ln w="5633" cap="flat">
              <a:noFill/>
              <a:prstDash val="solid"/>
              <a:miter/>
            </a:ln>
          </p:spPr>
          <p:txBody>
            <a:bodyPr rtlCol="0" anchor="ctr"/>
            <a:lstStyle/>
            <a:p>
              <a:endParaRPr lang="fr-FR"/>
            </a:p>
          </p:txBody>
        </p:sp>
        <p:sp>
          <p:nvSpPr>
            <p:cNvPr id="677" name="Graphique 2">
              <a:extLst>
                <a:ext uri="{FF2B5EF4-FFF2-40B4-BE49-F238E27FC236}">
                  <a16:creationId xmlns:a16="http://schemas.microsoft.com/office/drawing/2014/main" id="{51FE044B-74BE-4969-8597-C365D1C0ADB4}"/>
                </a:ext>
              </a:extLst>
            </p:cNvPr>
            <p:cNvSpPr/>
            <p:nvPr/>
          </p:nvSpPr>
          <p:spPr>
            <a:xfrm>
              <a:off x="3516347" y="6759952"/>
              <a:ext cx="21070" cy="17859"/>
            </a:xfrm>
            <a:custGeom>
              <a:avLst/>
              <a:gdLst>
                <a:gd name="connsiteX0" fmla="*/ 3427 w 21070"/>
                <a:gd name="connsiteY0" fmla="*/ 613 h 17859"/>
                <a:gd name="connsiteX1" fmla="*/ 3427 w 21070"/>
                <a:gd name="connsiteY1" fmla="*/ 613 h 17859"/>
                <a:gd name="connsiteX2" fmla="*/ 16835 w 21070"/>
                <a:gd name="connsiteY2" fmla="*/ 10134 h 17859"/>
                <a:gd name="connsiteX3" fmla="*/ 21005 w 21070"/>
                <a:gd name="connsiteY3" fmla="*/ 17740 h 17859"/>
                <a:gd name="connsiteX4" fmla="*/ 21005 w 21070"/>
                <a:gd name="connsiteY4" fmla="*/ 17740 h 17859"/>
                <a:gd name="connsiteX5" fmla="*/ 21005 w 21070"/>
                <a:gd name="connsiteY5" fmla="*/ 17740 h 17859"/>
                <a:gd name="connsiteX6" fmla="*/ 14300 w 21070"/>
                <a:gd name="connsiteY6" fmla="*/ 12669 h 17859"/>
                <a:gd name="connsiteX7" fmla="*/ 14300 w 21070"/>
                <a:gd name="connsiteY7" fmla="*/ 12669 h 17859"/>
                <a:gd name="connsiteX8" fmla="*/ -66 w 21070"/>
                <a:gd name="connsiteY8" fmla="*/ -120 h 17859"/>
                <a:gd name="connsiteX9" fmla="*/ 328 w 21070"/>
                <a:gd name="connsiteY9" fmla="*/ -120 h 17859"/>
                <a:gd name="connsiteX10" fmla="*/ 3427 w 21070"/>
                <a:gd name="connsiteY10" fmla="*/ 613 h 178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070" h="17859">
                  <a:moveTo>
                    <a:pt x="3427" y="613"/>
                  </a:moveTo>
                  <a:lnTo>
                    <a:pt x="3427" y="613"/>
                  </a:lnTo>
                  <a:cubicBezTo>
                    <a:pt x="8745" y="2359"/>
                    <a:pt x="13410" y="5683"/>
                    <a:pt x="16835" y="10134"/>
                  </a:cubicBezTo>
                  <a:cubicBezTo>
                    <a:pt x="18633" y="12444"/>
                    <a:pt x="20041" y="14979"/>
                    <a:pt x="21005" y="17740"/>
                  </a:cubicBezTo>
                  <a:lnTo>
                    <a:pt x="21005" y="17740"/>
                  </a:lnTo>
                  <a:lnTo>
                    <a:pt x="21005" y="17740"/>
                  </a:lnTo>
                  <a:cubicBezTo>
                    <a:pt x="18751" y="16106"/>
                    <a:pt x="16497" y="14415"/>
                    <a:pt x="14300" y="12669"/>
                  </a:cubicBezTo>
                  <a:lnTo>
                    <a:pt x="14300" y="12669"/>
                  </a:lnTo>
                  <a:cubicBezTo>
                    <a:pt x="9264" y="8669"/>
                    <a:pt x="4463" y="4444"/>
                    <a:pt x="-66" y="-120"/>
                  </a:cubicBezTo>
                  <a:lnTo>
                    <a:pt x="328" y="-120"/>
                  </a:lnTo>
                  <a:cubicBezTo>
                    <a:pt x="1370" y="49"/>
                    <a:pt x="2407" y="331"/>
                    <a:pt x="3427" y="613"/>
                  </a:cubicBezTo>
                  <a:close/>
                </a:path>
              </a:pathLst>
            </a:custGeom>
            <a:noFill/>
            <a:ln w="5633" cap="flat">
              <a:noFill/>
              <a:prstDash val="solid"/>
              <a:miter/>
            </a:ln>
          </p:spPr>
          <p:txBody>
            <a:bodyPr rtlCol="0" anchor="ctr"/>
            <a:lstStyle/>
            <a:p>
              <a:endParaRPr lang="fr-FR"/>
            </a:p>
          </p:txBody>
        </p:sp>
        <p:sp>
          <p:nvSpPr>
            <p:cNvPr id="678" name="Graphique 2">
              <a:extLst>
                <a:ext uri="{FF2B5EF4-FFF2-40B4-BE49-F238E27FC236}">
                  <a16:creationId xmlns:a16="http://schemas.microsoft.com/office/drawing/2014/main" id="{B139095A-FB66-4F42-9328-E55F07137A41}"/>
                </a:ext>
              </a:extLst>
            </p:cNvPr>
            <p:cNvSpPr/>
            <p:nvPr/>
          </p:nvSpPr>
          <p:spPr>
            <a:xfrm>
              <a:off x="3575053" y="6798150"/>
              <a:ext cx="5633" cy="5633"/>
            </a:xfrm>
            <a:custGeom>
              <a:avLst/>
              <a:gdLst>
                <a:gd name="connsiteX0" fmla="*/ -66 w 5633"/>
                <a:gd name="connsiteY0" fmla="*/ -120 h 5633"/>
                <a:gd name="connsiteX1" fmla="*/ -66 w 5633"/>
                <a:gd name="connsiteY1" fmla="*/ -120 h 5633"/>
              </a:gdLst>
              <a:ahLst/>
              <a:cxnLst>
                <a:cxn ang="0">
                  <a:pos x="connsiteX0" y="connsiteY0"/>
                </a:cxn>
                <a:cxn ang="0">
                  <a:pos x="connsiteX1" y="connsiteY1"/>
                </a:cxn>
              </a:cxnLst>
              <a:rect l="l" t="t" r="r" b="b"/>
              <a:pathLst>
                <a:path w="5633" h="5633">
                  <a:moveTo>
                    <a:pt x="-66" y="-120"/>
                  </a:moveTo>
                  <a:lnTo>
                    <a:pt x="-66" y="-120"/>
                  </a:lnTo>
                  <a:close/>
                </a:path>
              </a:pathLst>
            </a:custGeom>
            <a:noFill/>
            <a:ln w="5633" cap="flat">
              <a:noFill/>
              <a:prstDash val="solid"/>
              <a:miter/>
            </a:ln>
          </p:spPr>
          <p:txBody>
            <a:bodyPr rtlCol="0" anchor="ctr"/>
            <a:lstStyle/>
            <a:p>
              <a:endParaRPr lang="fr-FR"/>
            </a:p>
          </p:txBody>
        </p:sp>
        <p:sp>
          <p:nvSpPr>
            <p:cNvPr id="679" name="Graphique 2">
              <a:extLst>
                <a:ext uri="{FF2B5EF4-FFF2-40B4-BE49-F238E27FC236}">
                  <a16:creationId xmlns:a16="http://schemas.microsoft.com/office/drawing/2014/main" id="{2C55467F-C643-4D4A-838F-5378CA859647}"/>
                </a:ext>
              </a:extLst>
            </p:cNvPr>
            <p:cNvSpPr/>
            <p:nvPr/>
          </p:nvSpPr>
          <p:spPr>
            <a:xfrm>
              <a:off x="3469530" y="6468774"/>
              <a:ext cx="337961" cy="337263"/>
            </a:xfrm>
            <a:custGeom>
              <a:avLst/>
              <a:gdLst>
                <a:gd name="connsiteX0" fmla="*/ 260277 w 337961"/>
                <a:gd name="connsiteY0" fmla="*/ 313537 h 337263"/>
                <a:gd name="connsiteX1" fmla="*/ 203318 w 337961"/>
                <a:gd name="connsiteY1" fmla="*/ 337144 h 337263"/>
                <a:gd name="connsiteX2" fmla="*/ 133840 w 337961"/>
                <a:gd name="connsiteY2" fmla="*/ 305143 h 337263"/>
                <a:gd name="connsiteX3" fmla="*/ 110527 w 337961"/>
                <a:gd name="connsiteY3" fmla="*/ 321875 h 337263"/>
                <a:gd name="connsiteX4" fmla="*/ 110246 w 337961"/>
                <a:gd name="connsiteY4" fmla="*/ 321875 h 337263"/>
                <a:gd name="connsiteX5" fmla="*/ 105232 w 337961"/>
                <a:gd name="connsiteY5" fmla="*/ 329256 h 337263"/>
                <a:gd name="connsiteX6" fmla="*/ 105232 w 337961"/>
                <a:gd name="connsiteY6" fmla="*/ 329256 h 337263"/>
                <a:gd name="connsiteX7" fmla="*/ 105232 w 337961"/>
                <a:gd name="connsiteY7" fmla="*/ 329256 h 337263"/>
                <a:gd name="connsiteX8" fmla="*/ 95259 w 337961"/>
                <a:gd name="connsiteY8" fmla="*/ 325031 h 337263"/>
                <a:gd name="connsiteX9" fmla="*/ 48104 w 337961"/>
                <a:gd name="connsiteY9" fmla="*/ 264917 h 337263"/>
                <a:gd name="connsiteX10" fmla="*/ 41061 w 337961"/>
                <a:gd name="connsiteY10" fmla="*/ 264522 h 337263"/>
                <a:gd name="connsiteX11" fmla="*/ 41061 w 337961"/>
                <a:gd name="connsiteY11" fmla="*/ 264522 h 337263"/>
                <a:gd name="connsiteX12" fmla="*/ 39146 w 337961"/>
                <a:gd name="connsiteY12" fmla="*/ 264522 h 337263"/>
                <a:gd name="connsiteX13" fmla="*/ 36329 w 337961"/>
                <a:gd name="connsiteY13" fmla="*/ 264522 h 337263"/>
                <a:gd name="connsiteX14" fmla="*/ 26244 w 337961"/>
                <a:gd name="connsiteY14" fmla="*/ 266269 h 337263"/>
                <a:gd name="connsiteX15" fmla="*/ 26244 w 337961"/>
                <a:gd name="connsiteY15" fmla="*/ 266269 h 337263"/>
                <a:gd name="connsiteX16" fmla="*/ 26244 w 337961"/>
                <a:gd name="connsiteY16" fmla="*/ 266269 h 337263"/>
                <a:gd name="connsiteX17" fmla="*/ 24103 w 337961"/>
                <a:gd name="connsiteY17" fmla="*/ 263114 h 337263"/>
                <a:gd name="connsiteX18" fmla="*/ 13624 w 337961"/>
                <a:gd name="connsiteY18" fmla="*/ 244353 h 337263"/>
                <a:gd name="connsiteX19" fmla="*/ 27596 w 337961"/>
                <a:gd name="connsiteY19" fmla="*/ 237930 h 337263"/>
                <a:gd name="connsiteX20" fmla="*/ 43743 w 337961"/>
                <a:gd name="connsiteY20" fmla="*/ 162999 h 337263"/>
                <a:gd name="connsiteX21" fmla="*/ 14807 w 337961"/>
                <a:gd name="connsiteY21" fmla="*/ 140802 h 337263"/>
                <a:gd name="connsiteX22" fmla="*/ 14807 w 337961"/>
                <a:gd name="connsiteY22" fmla="*/ 140802 h 337263"/>
                <a:gd name="connsiteX23" fmla="*/ 13399 w 337961"/>
                <a:gd name="connsiteY23" fmla="*/ 140407 h 337263"/>
                <a:gd name="connsiteX24" fmla="*/ 9849 w 337961"/>
                <a:gd name="connsiteY24" fmla="*/ 139450 h 337263"/>
                <a:gd name="connsiteX25" fmla="*/ 8948 w 337961"/>
                <a:gd name="connsiteY25" fmla="*/ 139450 h 337263"/>
                <a:gd name="connsiteX26" fmla="*/ -66 w 337961"/>
                <a:gd name="connsiteY26" fmla="*/ 138323 h 337263"/>
                <a:gd name="connsiteX27" fmla="*/ 180557 w 337961"/>
                <a:gd name="connsiteY27" fmla="*/ 405 h 337263"/>
                <a:gd name="connsiteX28" fmla="*/ 167993 w 337961"/>
                <a:gd name="connsiteY28" fmla="*/ -46 h 337263"/>
                <a:gd name="connsiteX29" fmla="*/ 198247 w 337961"/>
                <a:gd name="connsiteY29" fmla="*/ 39391 h 337263"/>
                <a:gd name="connsiteX30" fmla="*/ 229403 w 337961"/>
                <a:gd name="connsiteY30" fmla="*/ 41307 h 337263"/>
                <a:gd name="connsiteX31" fmla="*/ 236107 w 337961"/>
                <a:gd name="connsiteY31" fmla="*/ 58490 h 337263"/>
                <a:gd name="connsiteX32" fmla="*/ 260220 w 337961"/>
                <a:gd name="connsiteY32" fmla="*/ 69138 h 337263"/>
                <a:gd name="connsiteX33" fmla="*/ 287376 w 337961"/>
                <a:gd name="connsiteY33" fmla="*/ 82829 h 337263"/>
                <a:gd name="connsiteX34" fmla="*/ 307770 w 337961"/>
                <a:gd name="connsiteY34" fmla="*/ 73533 h 337263"/>
                <a:gd name="connsiteX35" fmla="*/ 310813 w 337961"/>
                <a:gd name="connsiteY35" fmla="*/ 77984 h 337263"/>
                <a:gd name="connsiteX36" fmla="*/ 260277 w 337961"/>
                <a:gd name="connsiteY36" fmla="*/ 313537 h 337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337961" h="337263">
                  <a:moveTo>
                    <a:pt x="260277" y="313537"/>
                  </a:moveTo>
                  <a:cubicBezTo>
                    <a:pt x="242885" y="324805"/>
                    <a:pt x="223583" y="332805"/>
                    <a:pt x="203318" y="337144"/>
                  </a:cubicBezTo>
                  <a:cubicBezTo>
                    <a:pt x="192968" y="309143"/>
                    <a:pt x="161863" y="294777"/>
                    <a:pt x="133840" y="305143"/>
                  </a:cubicBezTo>
                  <a:cubicBezTo>
                    <a:pt x="124708" y="308523"/>
                    <a:pt x="116651" y="314326"/>
                    <a:pt x="110527" y="321875"/>
                  </a:cubicBezTo>
                  <a:lnTo>
                    <a:pt x="110246" y="321875"/>
                  </a:lnTo>
                  <a:cubicBezTo>
                    <a:pt x="108364" y="324185"/>
                    <a:pt x="106685" y="326664"/>
                    <a:pt x="105232" y="329256"/>
                  </a:cubicBezTo>
                  <a:lnTo>
                    <a:pt x="105232" y="329256"/>
                  </a:lnTo>
                  <a:lnTo>
                    <a:pt x="105232" y="329256"/>
                  </a:lnTo>
                  <a:cubicBezTo>
                    <a:pt x="101851" y="327960"/>
                    <a:pt x="98527" y="326495"/>
                    <a:pt x="95259" y="325031"/>
                  </a:cubicBezTo>
                  <a:cubicBezTo>
                    <a:pt x="98837" y="295396"/>
                    <a:pt x="77727" y="268466"/>
                    <a:pt x="48104" y="264917"/>
                  </a:cubicBezTo>
                  <a:cubicBezTo>
                    <a:pt x="45765" y="264635"/>
                    <a:pt x="43416" y="264522"/>
                    <a:pt x="41061" y="264522"/>
                  </a:cubicBezTo>
                  <a:lnTo>
                    <a:pt x="41061" y="264522"/>
                  </a:lnTo>
                  <a:lnTo>
                    <a:pt x="39146" y="264522"/>
                  </a:lnTo>
                  <a:lnTo>
                    <a:pt x="36329" y="264522"/>
                  </a:lnTo>
                  <a:cubicBezTo>
                    <a:pt x="32920" y="264747"/>
                    <a:pt x="29540" y="265367"/>
                    <a:pt x="26244" y="266269"/>
                  </a:cubicBezTo>
                  <a:lnTo>
                    <a:pt x="26244" y="266269"/>
                  </a:lnTo>
                  <a:lnTo>
                    <a:pt x="26244" y="266269"/>
                  </a:lnTo>
                  <a:cubicBezTo>
                    <a:pt x="25568" y="265199"/>
                    <a:pt x="24779" y="264184"/>
                    <a:pt x="24103" y="263114"/>
                  </a:cubicBezTo>
                  <a:cubicBezTo>
                    <a:pt x="20244" y="257085"/>
                    <a:pt x="16745" y="250832"/>
                    <a:pt x="13624" y="244353"/>
                  </a:cubicBezTo>
                  <a:cubicBezTo>
                    <a:pt x="18571" y="242888"/>
                    <a:pt x="23275" y="240747"/>
                    <a:pt x="27596" y="237930"/>
                  </a:cubicBezTo>
                  <a:cubicBezTo>
                    <a:pt x="52746" y="221704"/>
                    <a:pt x="59974" y="188126"/>
                    <a:pt x="43743" y="162999"/>
                  </a:cubicBezTo>
                  <a:cubicBezTo>
                    <a:pt x="36948" y="152464"/>
                    <a:pt x="26729" y="144633"/>
                    <a:pt x="14807" y="140802"/>
                  </a:cubicBezTo>
                  <a:lnTo>
                    <a:pt x="14807" y="140802"/>
                  </a:lnTo>
                  <a:lnTo>
                    <a:pt x="13399" y="140407"/>
                  </a:lnTo>
                  <a:cubicBezTo>
                    <a:pt x="12233" y="140013"/>
                    <a:pt x="11049" y="139675"/>
                    <a:pt x="9849" y="139450"/>
                  </a:cubicBezTo>
                  <a:lnTo>
                    <a:pt x="8948" y="139450"/>
                  </a:lnTo>
                  <a:cubicBezTo>
                    <a:pt x="5979" y="138830"/>
                    <a:pt x="2965" y="138435"/>
                    <a:pt x="-66" y="138323"/>
                  </a:cubicBezTo>
                  <a:cubicBezTo>
                    <a:pt x="16205" y="53042"/>
                    <a:pt x="94003" y="-6362"/>
                    <a:pt x="180557" y="405"/>
                  </a:cubicBezTo>
                  <a:cubicBezTo>
                    <a:pt x="176331" y="405"/>
                    <a:pt x="171993" y="-46"/>
                    <a:pt x="167993" y="-46"/>
                  </a:cubicBezTo>
                  <a:cubicBezTo>
                    <a:pt x="175993" y="15222"/>
                    <a:pt x="198247" y="39391"/>
                    <a:pt x="198247" y="39391"/>
                  </a:cubicBezTo>
                  <a:lnTo>
                    <a:pt x="229403" y="41307"/>
                  </a:lnTo>
                  <a:lnTo>
                    <a:pt x="236107" y="58490"/>
                  </a:lnTo>
                  <a:lnTo>
                    <a:pt x="260220" y="69138"/>
                  </a:lnTo>
                  <a:cubicBezTo>
                    <a:pt x="260220" y="69138"/>
                    <a:pt x="277854" y="81420"/>
                    <a:pt x="287376" y="82829"/>
                  </a:cubicBezTo>
                  <a:cubicBezTo>
                    <a:pt x="290531" y="83279"/>
                    <a:pt x="298643" y="79167"/>
                    <a:pt x="307770" y="73533"/>
                  </a:cubicBezTo>
                  <a:cubicBezTo>
                    <a:pt x="308784" y="74998"/>
                    <a:pt x="309855" y="76462"/>
                    <a:pt x="310813" y="77984"/>
                  </a:cubicBezTo>
                  <a:cubicBezTo>
                    <a:pt x="361529" y="157027"/>
                    <a:pt x="338965" y="262212"/>
                    <a:pt x="260277" y="313537"/>
                  </a:cubicBezTo>
                  <a:close/>
                </a:path>
              </a:pathLst>
            </a:custGeom>
            <a:noFill/>
            <a:ln w="5633" cap="flat">
              <a:noFill/>
              <a:prstDash val="solid"/>
              <a:miter/>
            </a:ln>
          </p:spPr>
          <p:txBody>
            <a:bodyPr rtlCol="0" anchor="ctr"/>
            <a:lstStyle/>
            <a:p>
              <a:endParaRPr lang="fr-FR"/>
            </a:p>
          </p:txBody>
        </p:sp>
        <p:sp>
          <p:nvSpPr>
            <p:cNvPr id="680" name="Graphique 2">
              <a:extLst>
                <a:ext uri="{FF2B5EF4-FFF2-40B4-BE49-F238E27FC236}">
                  <a16:creationId xmlns:a16="http://schemas.microsoft.com/office/drawing/2014/main" id="{7DE53D56-457A-41AE-8E6D-ACF2D42B0890}"/>
                </a:ext>
              </a:extLst>
            </p:cNvPr>
            <p:cNvSpPr/>
            <p:nvPr/>
          </p:nvSpPr>
          <p:spPr>
            <a:xfrm>
              <a:off x="3439185" y="6636457"/>
              <a:ext cx="20316" cy="51268"/>
            </a:xfrm>
            <a:custGeom>
              <a:avLst/>
              <a:gdLst>
                <a:gd name="connsiteX0" fmla="*/ 16306 w 20316"/>
                <a:gd name="connsiteY0" fmla="*/ 33627 h 51268"/>
                <a:gd name="connsiteX1" fmla="*/ 20250 w 20316"/>
                <a:gd name="connsiteY1" fmla="*/ 51149 h 51268"/>
                <a:gd name="connsiteX2" fmla="*/ 20250 w 20316"/>
                <a:gd name="connsiteY2" fmla="*/ 51149 h 51268"/>
                <a:gd name="connsiteX3" fmla="*/ 20250 w 20316"/>
                <a:gd name="connsiteY3" fmla="*/ 51149 h 51268"/>
                <a:gd name="connsiteX4" fmla="*/ 1061 w 20316"/>
                <a:gd name="connsiteY4" fmla="*/ 16218 h 51268"/>
                <a:gd name="connsiteX5" fmla="*/ 12813 w 20316"/>
                <a:gd name="connsiteY5" fmla="*/ 443 h 51268"/>
                <a:gd name="connsiteX6" fmla="*/ 13715 w 20316"/>
                <a:gd name="connsiteY6" fmla="*/ -120 h 51268"/>
                <a:gd name="connsiteX7" fmla="*/ 16306 w 20316"/>
                <a:gd name="connsiteY7" fmla="*/ 33064 h 512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316" h="51268">
                  <a:moveTo>
                    <a:pt x="16306" y="33627"/>
                  </a:moveTo>
                  <a:cubicBezTo>
                    <a:pt x="17320" y="39261"/>
                    <a:pt x="18673" y="45402"/>
                    <a:pt x="20250" y="51149"/>
                  </a:cubicBezTo>
                  <a:lnTo>
                    <a:pt x="20250" y="51149"/>
                  </a:lnTo>
                  <a:lnTo>
                    <a:pt x="20250" y="51149"/>
                  </a:lnTo>
                  <a:cubicBezTo>
                    <a:pt x="5309" y="46811"/>
                    <a:pt x="-3283" y="31205"/>
                    <a:pt x="1061" y="16218"/>
                  </a:cubicBezTo>
                  <a:cubicBezTo>
                    <a:pt x="2948" y="9739"/>
                    <a:pt x="7123" y="4106"/>
                    <a:pt x="12813" y="443"/>
                  </a:cubicBezTo>
                  <a:lnTo>
                    <a:pt x="13715" y="-120"/>
                  </a:lnTo>
                  <a:cubicBezTo>
                    <a:pt x="13597" y="10979"/>
                    <a:pt x="14464" y="22078"/>
                    <a:pt x="16306" y="33064"/>
                  </a:cubicBezTo>
                  <a:close/>
                </a:path>
              </a:pathLst>
            </a:custGeom>
            <a:noFill/>
            <a:ln w="5633" cap="flat">
              <a:noFill/>
              <a:prstDash val="solid"/>
              <a:miter/>
            </a:ln>
          </p:spPr>
          <p:txBody>
            <a:bodyPr rtlCol="0" anchor="ctr"/>
            <a:lstStyle/>
            <a:p>
              <a:endParaRPr lang="fr-FR"/>
            </a:p>
          </p:txBody>
        </p:sp>
        <p:sp>
          <p:nvSpPr>
            <p:cNvPr id="681" name="Graphique 2">
              <a:extLst>
                <a:ext uri="{FF2B5EF4-FFF2-40B4-BE49-F238E27FC236}">
                  <a16:creationId xmlns:a16="http://schemas.microsoft.com/office/drawing/2014/main" id="{2FD1BF5B-440B-4A4E-9B80-9CB942B58A81}"/>
                </a:ext>
              </a:extLst>
            </p:cNvPr>
            <p:cNvSpPr/>
            <p:nvPr/>
          </p:nvSpPr>
          <p:spPr>
            <a:xfrm>
              <a:off x="3482078" y="6761642"/>
              <a:ext cx="56354" cy="54425"/>
            </a:xfrm>
            <a:custGeom>
              <a:avLst/>
              <a:gdLst>
                <a:gd name="connsiteX0" fmla="*/ 46091 w 56354"/>
                <a:gd name="connsiteY0" fmla="*/ 47825 h 54425"/>
                <a:gd name="connsiteX1" fmla="*/ 6422 w 56354"/>
                <a:gd name="connsiteY1" fmla="*/ 44106 h 54425"/>
                <a:gd name="connsiteX2" fmla="*/ 10118 w 56354"/>
                <a:gd name="connsiteY2" fmla="*/ 4443 h 54425"/>
                <a:gd name="connsiteX3" fmla="*/ 17921 w 56354"/>
                <a:gd name="connsiteY3" fmla="*/ -120 h 54425"/>
                <a:gd name="connsiteX4" fmla="*/ 56288 w 56354"/>
                <a:gd name="connsiteY4" fmla="*/ 32387 h 54425"/>
                <a:gd name="connsiteX5" fmla="*/ 46091 w 56354"/>
                <a:gd name="connsiteY5" fmla="*/ 47825 h 54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6354" h="54425">
                  <a:moveTo>
                    <a:pt x="46091" y="47825"/>
                  </a:moveTo>
                  <a:cubicBezTo>
                    <a:pt x="34119" y="57740"/>
                    <a:pt x="16360" y="56106"/>
                    <a:pt x="6422" y="44106"/>
                  </a:cubicBezTo>
                  <a:cubicBezTo>
                    <a:pt x="-3510" y="32162"/>
                    <a:pt x="-1854" y="14415"/>
                    <a:pt x="10118" y="4443"/>
                  </a:cubicBezTo>
                  <a:cubicBezTo>
                    <a:pt x="12456" y="2528"/>
                    <a:pt x="15093" y="950"/>
                    <a:pt x="17921" y="-120"/>
                  </a:cubicBezTo>
                  <a:cubicBezTo>
                    <a:pt x="29138" y="12444"/>
                    <a:pt x="42051" y="23373"/>
                    <a:pt x="56288" y="32387"/>
                  </a:cubicBezTo>
                  <a:cubicBezTo>
                    <a:pt x="54722" y="38529"/>
                    <a:pt x="51133" y="43993"/>
                    <a:pt x="46091" y="47825"/>
                  </a:cubicBezTo>
                  <a:close/>
                </a:path>
              </a:pathLst>
            </a:custGeom>
            <a:noFill/>
            <a:ln w="5633" cap="flat">
              <a:noFill/>
              <a:prstDash val="solid"/>
              <a:miter/>
            </a:ln>
          </p:spPr>
          <p:txBody>
            <a:bodyPr rtlCol="0" anchor="ctr"/>
            <a:lstStyle/>
            <a:p>
              <a:endParaRPr lang="fr-FR"/>
            </a:p>
          </p:txBody>
        </p:sp>
        <p:sp>
          <p:nvSpPr>
            <p:cNvPr id="682" name="Graphique 2">
              <a:extLst>
                <a:ext uri="{FF2B5EF4-FFF2-40B4-BE49-F238E27FC236}">
                  <a16:creationId xmlns:a16="http://schemas.microsoft.com/office/drawing/2014/main" id="{36E27DD5-50EE-461C-9D0A-182493DCF1A0}"/>
                </a:ext>
              </a:extLst>
            </p:cNvPr>
            <p:cNvSpPr/>
            <p:nvPr/>
          </p:nvSpPr>
          <p:spPr>
            <a:xfrm>
              <a:off x="3466480" y="6632569"/>
              <a:ext cx="29061" cy="55381"/>
            </a:xfrm>
            <a:custGeom>
              <a:avLst/>
              <a:gdLst>
                <a:gd name="connsiteX0" fmla="*/ 1518 w 29061"/>
                <a:gd name="connsiteY0" fmla="*/ 387 h 55381"/>
                <a:gd name="connsiteX1" fmla="*/ 4223 w 29061"/>
                <a:gd name="connsiteY1" fmla="*/ 387 h 55381"/>
                <a:gd name="connsiteX2" fmla="*/ 6870 w 29061"/>
                <a:gd name="connsiteY2" fmla="*/ 838 h 55381"/>
                <a:gd name="connsiteX3" fmla="*/ 7997 w 29061"/>
                <a:gd name="connsiteY3" fmla="*/ 838 h 55381"/>
                <a:gd name="connsiteX4" fmla="*/ 10532 w 29061"/>
                <a:gd name="connsiteY4" fmla="*/ 1627 h 55381"/>
                <a:gd name="connsiteX5" fmla="*/ 11096 w 29061"/>
                <a:gd name="connsiteY5" fmla="*/ 1627 h 55381"/>
                <a:gd name="connsiteX6" fmla="*/ 14307 w 29061"/>
                <a:gd name="connsiteY6" fmla="*/ 3148 h 55381"/>
                <a:gd name="connsiteX7" fmla="*/ 14307 w 29061"/>
                <a:gd name="connsiteY7" fmla="*/ 3148 h 55381"/>
                <a:gd name="connsiteX8" fmla="*/ 25552 w 29061"/>
                <a:gd name="connsiteY8" fmla="*/ 41346 h 55381"/>
                <a:gd name="connsiteX9" fmla="*/ 16279 w 29061"/>
                <a:gd name="connsiteY9" fmla="*/ 51431 h 55381"/>
                <a:gd name="connsiteX10" fmla="*/ 6983 w 29061"/>
                <a:gd name="connsiteY10" fmla="*/ 55261 h 55381"/>
                <a:gd name="connsiteX11" fmla="*/ 6082 w 29061"/>
                <a:gd name="connsiteY11" fmla="*/ 52163 h 55381"/>
                <a:gd name="connsiteX12" fmla="*/ 6082 w 29061"/>
                <a:gd name="connsiteY12" fmla="*/ 51599 h 55381"/>
                <a:gd name="connsiteX13" fmla="*/ 53 w 29061"/>
                <a:gd name="connsiteY13" fmla="*/ -120 h 55381"/>
                <a:gd name="connsiteX14" fmla="*/ 1687 w 29061"/>
                <a:gd name="connsiteY14" fmla="*/ -120 h 553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9061" h="55381">
                  <a:moveTo>
                    <a:pt x="1518" y="387"/>
                  </a:moveTo>
                  <a:lnTo>
                    <a:pt x="4223" y="387"/>
                  </a:lnTo>
                  <a:cubicBezTo>
                    <a:pt x="5113" y="500"/>
                    <a:pt x="5997" y="613"/>
                    <a:pt x="6870" y="838"/>
                  </a:cubicBezTo>
                  <a:lnTo>
                    <a:pt x="7997" y="838"/>
                  </a:lnTo>
                  <a:cubicBezTo>
                    <a:pt x="8859" y="1063"/>
                    <a:pt x="9704" y="1289"/>
                    <a:pt x="10532" y="1627"/>
                  </a:cubicBezTo>
                  <a:lnTo>
                    <a:pt x="11096" y="1627"/>
                  </a:lnTo>
                  <a:cubicBezTo>
                    <a:pt x="12194" y="2077"/>
                    <a:pt x="13265" y="2584"/>
                    <a:pt x="14307" y="3148"/>
                  </a:cubicBezTo>
                  <a:lnTo>
                    <a:pt x="14307" y="3148"/>
                  </a:lnTo>
                  <a:cubicBezTo>
                    <a:pt x="27964" y="10584"/>
                    <a:pt x="33001" y="27711"/>
                    <a:pt x="25552" y="41346"/>
                  </a:cubicBezTo>
                  <a:cubicBezTo>
                    <a:pt x="23338" y="45458"/>
                    <a:pt x="20150" y="48895"/>
                    <a:pt x="16279" y="51431"/>
                  </a:cubicBezTo>
                  <a:cubicBezTo>
                    <a:pt x="13423" y="53233"/>
                    <a:pt x="10279" y="54529"/>
                    <a:pt x="6983" y="55261"/>
                  </a:cubicBezTo>
                  <a:cubicBezTo>
                    <a:pt x="6701" y="54191"/>
                    <a:pt x="6363" y="53177"/>
                    <a:pt x="6082" y="52163"/>
                  </a:cubicBezTo>
                  <a:lnTo>
                    <a:pt x="6082" y="51599"/>
                  </a:lnTo>
                  <a:cubicBezTo>
                    <a:pt x="1428" y="34754"/>
                    <a:pt x="-600" y="17345"/>
                    <a:pt x="53" y="-120"/>
                  </a:cubicBezTo>
                  <a:lnTo>
                    <a:pt x="1687" y="-120"/>
                  </a:lnTo>
                  <a:close/>
                </a:path>
              </a:pathLst>
            </a:custGeom>
            <a:noFill/>
            <a:ln w="5633" cap="flat">
              <a:noFill/>
              <a:prstDash val="solid"/>
              <a:miter/>
            </a:ln>
          </p:spPr>
          <p:txBody>
            <a:bodyPr rtlCol="0" anchor="ctr"/>
            <a:lstStyle/>
            <a:p>
              <a:endParaRPr lang="fr-FR"/>
            </a:p>
          </p:txBody>
        </p:sp>
        <p:sp>
          <p:nvSpPr>
            <p:cNvPr id="683" name="Graphique 2">
              <a:extLst>
                <a:ext uri="{FF2B5EF4-FFF2-40B4-BE49-F238E27FC236}">
                  <a16:creationId xmlns:a16="http://schemas.microsoft.com/office/drawing/2014/main" id="{8EF911D1-B817-42E1-B012-93B91E3C27F7}"/>
                </a:ext>
              </a:extLst>
            </p:cNvPr>
            <p:cNvSpPr/>
            <p:nvPr/>
          </p:nvSpPr>
          <p:spPr>
            <a:xfrm>
              <a:off x="3459727" y="6685303"/>
              <a:ext cx="13803" cy="3731"/>
            </a:xfrm>
            <a:custGeom>
              <a:avLst/>
              <a:gdLst>
                <a:gd name="connsiteX0" fmla="*/ 13568 w 13803"/>
                <a:gd name="connsiteY0" fmla="*/ 2697 h 3731"/>
                <a:gd name="connsiteX1" fmla="*/ 12835 w 13803"/>
                <a:gd name="connsiteY1" fmla="*/ -120 h 3731"/>
                <a:gd name="connsiteX2" fmla="*/ 13737 w 13803"/>
                <a:gd name="connsiteY2" fmla="*/ 2979 h 3731"/>
                <a:gd name="connsiteX3" fmla="*/ -66 w 13803"/>
                <a:gd name="connsiteY3" fmla="*/ 2528 h 3731"/>
                <a:gd name="connsiteX4" fmla="*/ -66 w 13803"/>
                <a:gd name="connsiteY4" fmla="*/ 2528 h 3731"/>
                <a:gd name="connsiteX5" fmla="*/ 13568 w 13803"/>
                <a:gd name="connsiteY5" fmla="*/ 2697 h 3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03" h="3731">
                  <a:moveTo>
                    <a:pt x="13568" y="2697"/>
                  </a:moveTo>
                  <a:cubicBezTo>
                    <a:pt x="13286" y="1739"/>
                    <a:pt x="13061" y="782"/>
                    <a:pt x="12835" y="-120"/>
                  </a:cubicBezTo>
                  <a:cubicBezTo>
                    <a:pt x="13117" y="895"/>
                    <a:pt x="13455" y="1908"/>
                    <a:pt x="13737" y="2979"/>
                  </a:cubicBezTo>
                  <a:cubicBezTo>
                    <a:pt x="9168" y="3936"/>
                    <a:pt x="4430" y="3824"/>
                    <a:pt x="-66" y="2528"/>
                  </a:cubicBezTo>
                  <a:lnTo>
                    <a:pt x="-66" y="2528"/>
                  </a:lnTo>
                  <a:cubicBezTo>
                    <a:pt x="4401" y="3655"/>
                    <a:pt x="9078" y="3711"/>
                    <a:pt x="13568" y="2697"/>
                  </a:cubicBezTo>
                  <a:close/>
                </a:path>
              </a:pathLst>
            </a:custGeom>
            <a:solidFill>
              <a:srgbClr val="F2B602"/>
            </a:solidFill>
            <a:ln w="5633" cap="flat">
              <a:noFill/>
              <a:prstDash val="solid"/>
              <a:miter/>
            </a:ln>
          </p:spPr>
          <p:txBody>
            <a:bodyPr rtlCol="0" anchor="ctr"/>
            <a:lstStyle/>
            <a:p>
              <a:endParaRPr lang="fr-FR"/>
            </a:p>
          </p:txBody>
        </p:sp>
        <p:sp>
          <p:nvSpPr>
            <p:cNvPr id="684" name="Graphique 2">
              <a:extLst>
                <a:ext uri="{FF2B5EF4-FFF2-40B4-BE49-F238E27FC236}">
                  <a16:creationId xmlns:a16="http://schemas.microsoft.com/office/drawing/2014/main" id="{AB2F208E-9D38-4269-82A1-21DF6B2DB563}"/>
                </a:ext>
              </a:extLst>
            </p:cNvPr>
            <p:cNvSpPr/>
            <p:nvPr/>
          </p:nvSpPr>
          <p:spPr>
            <a:xfrm>
              <a:off x="3594997" y="6806038"/>
              <a:ext cx="55099" cy="16842"/>
            </a:xfrm>
            <a:custGeom>
              <a:avLst/>
              <a:gdLst>
                <a:gd name="connsiteX0" fmla="*/ 6413 w 55099"/>
                <a:gd name="connsiteY0" fmla="*/ -120 h 16842"/>
                <a:gd name="connsiteX1" fmla="*/ 44836 w 55099"/>
                <a:gd name="connsiteY1" fmla="*/ 3598 h 16842"/>
                <a:gd name="connsiteX2" fmla="*/ 44160 w 55099"/>
                <a:gd name="connsiteY2" fmla="*/ 16443 h 16842"/>
                <a:gd name="connsiteX3" fmla="*/ 54808 w 55099"/>
                <a:gd name="connsiteY3" fmla="*/ 15993 h 16842"/>
                <a:gd name="connsiteX4" fmla="*/ 50470 w 55099"/>
                <a:gd name="connsiteY4" fmla="*/ 3430 h 16842"/>
                <a:gd name="connsiteX5" fmla="*/ 50470 w 55099"/>
                <a:gd name="connsiteY5" fmla="*/ 3430 h 16842"/>
                <a:gd name="connsiteX6" fmla="*/ 55033 w 55099"/>
                <a:gd name="connsiteY6" fmla="*/ 16274 h 16842"/>
                <a:gd name="connsiteX7" fmla="*/ -66 w 55099"/>
                <a:gd name="connsiteY7" fmla="*/ 11824 h 16842"/>
                <a:gd name="connsiteX8" fmla="*/ 779 w 55099"/>
                <a:gd name="connsiteY8" fmla="*/ 9119 h 16842"/>
                <a:gd name="connsiteX9" fmla="*/ 6413 w 55099"/>
                <a:gd name="connsiteY9" fmla="*/ -120 h 168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5099" h="16842">
                  <a:moveTo>
                    <a:pt x="6413" y="-120"/>
                  </a:moveTo>
                  <a:cubicBezTo>
                    <a:pt x="19038" y="2584"/>
                    <a:pt x="31929" y="3824"/>
                    <a:pt x="44836" y="3598"/>
                  </a:cubicBezTo>
                  <a:lnTo>
                    <a:pt x="44160" y="16443"/>
                  </a:lnTo>
                  <a:cubicBezTo>
                    <a:pt x="47709" y="16443"/>
                    <a:pt x="51259" y="16443"/>
                    <a:pt x="54808" y="15993"/>
                  </a:cubicBezTo>
                  <a:cubicBezTo>
                    <a:pt x="54402" y="11542"/>
                    <a:pt x="52915" y="7204"/>
                    <a:pt x="50470" y="3430"/>
                  </a:cubicBezTo>
                  <a:lnTo>
                    <a:pt x="50470" y="3430"/>
                  </a:lnTo>
                  <a:cubicBezTo>
                    <a:pt x="53022" y="7260"/>
                    <a:pt x="54588" y="11711"/>
                    <a:pt x="55033" y="16274"/>
                  </a:cubicBezTo>
                  <a:cubicBezTo>
                    <a:pt x="36548" y="17570"/>
                    <a:pt x="17974" y="16049"/>
                    <a:pt x="-66" y="11824"/>
                  </a:cubicBezTo>
                  <a:cubicBezTo>
                    <a:pt x="165" y="10922"/>
                    <a:pt x="446" y="10021"/>
                    <a:pt x="779" y="9119"/>
                  </a:cubicBezTo>
                  <a:cubicBezTo>
                    <a:pt x="2063" y="5739"/>
                    <a:pt x="3973" y="2584"/>
                    <a:pt x="6413" y="-120"/>
                  </a:cubicBezTo>
                  <a:close/>
                </a:path>
              </a:pathLst>
            </a:custGeom>
            <a:solidFill>
              <a:srgbClr val="F2B602"/>
            </a:solidFill>
            <a:ln w="5633" cap="flat">
              <a:noFill/>
              <a:prstDash val="solid"/>
              <a:miter/>
            </a:ln>
          </p:spPr>
          <p:txBody>
            <a:bodyPr rtlCol="0" anchor="ctr"/>
            <a:lstStyle/>
            <a:p>
              <a:endParaRPr lang="fr-FR"/>
            </a:p>
          </p:txBody>
        </p:sp>
        <p:sp>
          <p:nvSpPr>
            <p:cNvPr id="685" name="Graphique 2">
              <a:extLst>
                <a:ext uri="{FF2B5EF4-FFF2-40B4-BE49-F238E27FC236}">
                  <a16:creationId xmlns:a16="http://schemas.microsoft.com/office/drawing/2014/main" id="{E064BC87-535B-48A5-B03C-CC4E8085B674}"/>
                </a:ext>
              </a:extLst>
            </p:cNvPr>
            <p:cNvSpPr/>
            <p:nvPr/>
          </p:nvSpPr>
          <p:spPr>
            <a:xfrm>
              <a:off x="3482600" y="6734994"/>
              <a:ext cx="13127" cy="5183"/>
            </a:xfrm>
            <a:custGeom>
              <a:avLst/>
              <a:gdLst>
                <a:gd name="connsiteX0" fmla="*/ 13061 w 13127"/>
                <a:gd name="connsiteY0" fmla="*/ -120 h 5183"/>
                <a:gd name="connsiteX1" fmla="*/ 13061 w 13127"/>
                <a:gd name="connsiteY1" fmla="*/ -120 h 5183"/>
                <a:gd name="connsiteX2" fmla="*/ 13061 w 13127"/>
                <a:gd name="connsiteY2" fmla="*/ -120 h 5183"/>
                <a:gd name="connsiteX3" fmla="*/ 13061 w 13127"/>
                <a:gd name="connsiteY3" fmla="*/ -120 h 5183"/>
                <a:gd name="connsiteX4" fmla="*/ 948 w 13127"/>
                <a:gd name="connsiteY4" fmla="*/ 5064 h 5183"/>
                <a:gd name="connsiteX5" fmla="*/ -66 w 13127"/>
                <a:gd name="connsiteY5" fmla="*/ 3655 h 5183"/>
                <a:gd name="connsiteX6" fmla="*/ -66 w 13127"/>
                <a:gd name="connsiteY6" fmla="*/ 3655 h 5183"/>
                <a:gd name="connsiteX7" fmla="*/ 779 w 13127"/>
                <a:gd name="connsiteY7" fmla="*/ 4951 h 5183"/>
                <a:gd name="connsiteX8" fmla="*/ 13061 w 13127"/>
                <a:gd name="connsiteY8" fmla="*/ -120 h 5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127" h="5183">
                  <a:moveTo>
                    <a:pt x="13061" y="-120"/>
                  </a:moveTo>
                  <a:lnTo>
                    <a:pt x="13061" y="-120"/>
                  </a:lnTo>
                  <a:lnTo>
                    <a:pt x="13061" y="-120"/>
                  </a:lnTo>
                  <a:lnTo>
                    <a:pt x="13061" y="-120"/>
                  </a:lnTo>
                  <a:cubicBezTo>
                    <a:pt x="8819" y="1064"/>
                    <a:pt x="4751" y="2810"/>
                    <a:pt x="948" y="5064"/>
                  </a:cubicBezTo>
                  <a:lnTo>
                    <a:pt x="-66" y="3655"/>
                  </a:lnTo>
                  <a:lnTo>
                    <a:pt x="-66" y="3655"/>
                  </a:lnTo>
                  <a:lnTo>
                    <a:pt x="779" y="4951"/>
                  </a:lnTo>
                  <a:cubicBezTo>
                    <a:pt x="4638" y="2753"/>
                    <a:pt x="8768" y="1064"/>
                    <a:pt x="13061" y="-120"/>
                  </a:cubicBezTo>
                  <a:close/>
                </a:path>
              </a:pathLst>
            </a:custGeom>
            <a:solidFill>
              <a:srgbClr val="F2B602"/>
            </a:solidFill>
            <a:ln w="5633" cap="flat">
              <a:noFill/>
              <a:prstDash val="solid"/>
              <a:miter/>
            </a:ln>
          </p:spPr>
          <p:txBody>
            <a:bodyPr rtlCol="0" anchor="ctr"/>
            <a:lstStyle/>
            <a:p>
              <a:endParaRPr lang="fr-FR"/>
            </a:p>
          </p:txBody>
        </p:sp>
        <p:sp>
          <p:nvSpPr>
            <p:cNvPr id="686" name="Graphique 2">
              <a:extLst>
                <a:ext uri="{FF2B5EF4-FFF2-40B4-BE49-F238E27FC236}">
                  <a16:creationId xmlns:a16="http://schemas.microsoft.com/office/drawing/2014/main" id="{23AAAC1A-F56F-4399-B58E-3CAD394B1914}"/>
                </a:ext>
              </a:extLst>
            </p:cNvPr>
            <p:cNvSpPr/>
            <p:nvPr/>
          </p:nvSpPr>
          <p:spPr>
            <a:xfrm>
              <a:off x="3453181" y="6633133"/>
              <a:ext cx="19278" cy="51719"/>
            </a:xfrm>
            <a:custGeom>
              <a:avLst/>
              <a:gdLst>
                <a:gd name="connsiteX0" fmla="*/ 15381 w 19278"/>
                <a:gd name="connsiteY0" fmla="*/ 35374 h 51719"/>
                <a:gd name="connsiteX1" fmla="*/ 2536 w 19278"/>
                <a:gd name="connsiteY1" fmla="*/ 36951 h 51719"/>
                <a:gd name="connsiteX2" fmla="*/ -56 w 19278"/>
                <a:gd name="connsiteY2" fmla="*/ 3768 h 51719"/>
                <a:gd name="connsiteX3" fmla="*/ 13184 w 19278"/>
                <a:gd name="connsiteY3" fmla="*/ -120 h 51719"/>
                <a:gd name="connsiteX4" fmla="*/ 19212 w 19278"/>
                <a:gd name="connsiteY4" fmla="*/ 51600 h 51719"/>
                <a:gd name="connsiteX5" fmla="*/ 15381 w 19278"/>
                <a:gd name="connsiteY5" fmla="*/ 35374 h 5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278" h="51719">
                  <a:moveTo>
                    <a:pt x="15381" y="35374"/>
                  </a:moveTo>
                  <a:lnTo>
                    <a:pt x="2536" y="36951"/>
                  </a:lnTo>
                  <a:cubicBezTo>
                    <a:pt x="694" y="25965"/>
                    <a:pt x="-174" y="14867"/>
                    <a:pt x="-56" y="3768"/>
                  </a:cubicBezTo>
                  <a:cubicBezTo>
                    <a:pt x="3961" y="1401"/>
                    <a:pt x="8514" y="49"/>
                    <a:pt x="13184" y="-120"/>
                  </a:cubicBezTo>
                  <a:cubicBezTo>
                    <a:pt x="12531" y="17345"/>
                    <a:pt x="14559" y="34754"/>
                    <a:pt x="19212" y="51600"/>
                  </a:cubicBezTo>
                  <a:cubicBezTo>
                    <a:pt x="17657" y="46247"/>
                    <a:pt x="16379" y="40839"/>
                    <a:pt x="15381" y="35374"/>
                  </a:cubicBezTo>
                  <a:close/>
                </a:path>
              </a:pathLst>
            </a:custGeom>
            <a:solidFill>
              <a:srgbClr val="F2B602"/>
            </a:solidFill>
            <a:ln w="5633" cap="flat">
              <a:noFill/>
              <a:prstDash val="solid"/>
              <a:miter/>
            </a:ln>
          </p:spPr>
          <p:txBody>
            <a:bodyPr rtlCol="0" anchor="ctr"/>
            <a:lstStyle/>
            <a:p>
              <a:endParaRPr lang="fr-FR"/>
            </a:p>
          </p:txBody>
        </p:sp>
        <p:sp>
          <p:nvSpPr>
            <p:cNvPr id="687" name="Graphique 2">
              <a:extLst>
                <a:ext uri="{FF2B5EF4-FFF2-40B4-BE49-F238E27FC236}">
                  <a16:creationId xmlns:a16="http://schemas.microsoft.com/office/drawing/2014/main" id="{01151F89-CB81-4826-8EDC-A4F1D95B4F57}"/>
                </a:ext>
              </a:extLst>
            </p:cNvPr>
            <p:cNvSpPr/>
            <p:nvPr/>
          </p:nvSpPr>
          <p:spPr>
            <a:xfrm>
              <a:off x="3469530" y="6713078"/>
              <a:ext cx="24056" cy="22986"/>
            </a:xfrm>
            <a:custGeom>
              <a:avLst/>
              <a:gdLst>
                <a:gd name="connsiteX0" fmla="*/ 13512 w 24056"/>
                <a:gd name="connsiteY0" fmla="*/ -120 h 22986"/>
                <a:gd name="connsiteX1" fmla="*/ 23990 w 24056"/>
                <a:gd name="connsiteY1" fmla="*/ 18641 h 22986"/>
                <a:gd name="connsiteX2" fmla="*/ 23990 w 24056"/>
                <a:gd name="connsiteY2" fmla="*/ 18641 h 22986"/>
                <a:gd name="connsiteX3" fmla="*/ 21737 w 24056"/>
                <a:gd name="connsiteY3" fmla="*/ 14922 h 22986"/>
                <a:gd name="connsiteX4" fmla="*/ 11202 w 24056"/>
                <a:gd name="connsiteY4" fmla="*/ 22866 h 22986"/>
                <a:gd name="connsiteX5" fmla="*/ -66 w 24056"/>
                <a:gd name="connsiteY5" fmla="*/ 2246 h 22986"/>
                <a:gd name="connsiteX6" fmla="*/ 13512 w 24056"/>
                <a:gd name="connsiteY6" fmla="*/ -120 h 229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056" h="22986">
                  <a:moveTo>
                    <a:pt x="13512" y="-120"/>
                  </a:moveTo>
                  <a:cubicBezTo>
                    <a:pt x="16633" y="6359"/>
                    <a:pt x="20131" y="12612"/>
                    <a:pt x="23990" y="18641"/>
                  </a:cubicBezTo>
                  <a:lnTo>
                    <a:pt x="23990" y="18641"/>
                  </a:lnTo>
                  <a:cubicBezTo>
                    <a:pt x="23202" y="17402"/>
                    <a:pt x="22469" y="16162"/>
                    <a:pt x="21737" y="14922"/>
                  </a:cubicBezTo>
                  <a:lnTo>
                    <a:pt x="11202" y="22866"/>
                  </a:lnTo>
                  <a:cubicBezTo>
                    <a:pt x="7027" y="16218"/>
                    <a:pt x="3263" y="9345"/>
                    <a:pt x="-66" y="2246"/>
                  </a:cubicBezTo>
                  <a:cubicBezTo>
                    <a:pt x="4542" y="2077"/>
                    <a:pt x="9111" y="1289"/>
                    <a:pt x="13512" y="-120"/>
                  </a:cubicBezTo>
                  <a:close/>
                </a:path>
              </a:pathLst>
            </a:custGeom>
            <a:solidFill>
              <a:srgbClr val="F2B602"/>
            </a:solidFill>
            <a:ln w="5633" cap="flat">
              <a:noFill/>
              <a:prstDash val="solid"/>
              <a:miter/>
            </a:ln>
          </p:spPr>
          <p:txBody>
            <a:bodyPr rtlCol="0" anchor="ctr"/>
            <a:lstStyle/>
            <a:p>
              <a:endParaRPr lang="fr-FR"/>
            </a:p>
          </p:txBody>
        </p:sp>
        <p:sp>
          <p:nvSpPr>
            <p:cNvPr id="688" name="Graphique 2">
              <a:extLst>
                <a:ext uri="{FF2B5EF4-FFF2-40B4-BE49-F238E27FC236}">
                  <a16:creationId xmlns:a16="http://schemas.microsoft.com/office/drawing/2014/main" id="{08CF2E0C-B1AC-4273-8C65-6E7D960BEE9C}"/>
                </a:ext>
              </a:extLst>
            </p:cNvPr>
            <p:cNvSpPr/>
            <p:nvPr/>
          </p:nvSpPr>
          <p:spPr>
            <a:xfrm>
              <a:off x="3499784" y="6759266"/>
              <a:ext cx="39194" cy="34828"/>
            </a:xfrm>
            <a:custGeom>
              <a:avLst/>
              <a:gdLst>
                <a:gd name="connsiteX0" fmla="*/ 29906 w 39194"/>
                <a:gd name="connsiteY0" fmla="*/ 28905 h 34828"/>
                <a:gd name="connsiteX1" fmla="*/ 38188 w 39194"/>
                <a:gd name="connsiteY1" fmla="*/ 34539 h 34828"/>
                <a:gd name="connsiteX2" fmla="*/ 37456 w 39194"/>
                <a:gd name="connsiteY2" fmla="*/ 18370 h 34828"/>
                <a:gd name="connsiteX3" fmla="*/ 37456 w 39194"/>
                <a:gd name="connsiteY3" fmla="*/ 18370 h 34828"/>
                <a:gd name="connsiteX4" fmla="*/ 38301 w 39194"/>
                <a:gd name="connsiteY4" fmla="*/ 34708 h 34828"/>
                <a:gd name="connsiteX5" fmla="*/ -66 w 39194"/>
                <a:gd name="connsiteY5" fmla="*/ 2201 h 34828"/>
                <a:gd name="connsiteX6" fmla="*/ 16216 w 39194"/>
                <a:gd name="connsiteY6" fmla="*/ 341 h 34828"/>
                <a:gd name="connsiteX7" fmla="*/ 30582 w 39194"/>
                <a:gd name="connsiteY7" fmla="*/ 13130 h 348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194" h="34828">
                  <a:moveTo>
                    <a:pt x="29906" y="28905"/>
                  </a:moveTo>
                  <a:cubicBezTo>
                    <a:pt x="32610" y="30821"/>
                    <a:pt x="35371" y="32679"/>
                    <a:pt x="38188" y="34539"/>
                  </a:cubicBezTo>
                  <a:cubicBezTo>
                    <a:pt x="39557" y="29186"/>
                    <a:pt x="39298" y="23553"/>
                    <a:pt x="37456" y="18370"/>
                  </a:cubicBezTo>
                  <a:lnTo>
                    <a:pt x="37456" y="18370"/>
                  </a:lnTo>
                  <a:cubicBezTo>
                    <a:pt x="39349" y="23609"/>
                    <a:pt x="39642" y="29299"/>
                    <a:pt x="38301" y="34708"/>
                  </a:cubicBezTo>
                  <a:cubicBezTo>
                    <a:pt x="24064" y="25693"/>
                    <a:pt x="11151" y="14764"/>
                    <a:pt x="-66" y="2201"/>
                  </a:cubicBezTo>
                  <a:cubicBezTo>
                    <a:pt x="5055" y="3"/>
                    <a:pt x="10723" y="-673"/>
                    <a:pt x="16216" y="341"/>
                  </a:cubicBezTo>
                  <a:cubicBezTo>
                    <a:pt x="20745" y="4905"/>
                    <a:pt x="25545" y="9130"/>
                    <a:pt x="30582" y="13130"/>
                  </a:cubicBezTo>
                  <a:close/>
                </a:path>
              </a:pathLst>
            </a:custGeom>
            <a:solidFill>
              <a:srgbClr val="F2B602"/>
            </a:solidFill>
            <a:ln w="5633" cap="flat">
              <a:noFill/>
              <a:prstDash val="solid"/>
              <a:miter/>
            </a:ln>
          </p:spPr>
          <p:txBody>
            <a:bodyPr rtlCol="0" anchor="ctr"/>
            <a:lstStyle/>
            <a:p>
              <a:endParaRPr lang="fr-FR"/>
            </a:p>
          </p:txBody>
        </p:sp>
        <p:sp>
          <p:nvSpPr>
            <p:cNvPr id="689" name="Graphique 2">
              <a:extLst>
                <a:ext uri="{FF2B5EF4-FFF2-40B4-BE49-F238E27FC236}">
                  <a16:creationId xmlns:a16="http://schemas.microsoft.com/office/drawing/2014/main" id="{D45D81D5-E57F-4454-AFCE-8FF5D67F722A}"/>
                </a:ext>
              </a:extLst>
            </p:cNvPr>
            <p:cNvSpPr/>
            <p:nvPr/>
          </p:nvSpPr>
          <p:spPr>
            <a:xfrm>
              <a:off x="3561588" y="6798037"/>
              <a:ext cx="13183" cy="12056"/>
            </a:xfrm>
            <a:custGeom>
              <a:avLst/>
              <a:gdLst>
                <a:gd name="connsiteX0" fmla="*/ 8159 w 13183"/>
                <a:gd name="connsiteY0" fmla="*/ 11768 h 12056"/>
                <a:gd name="connsiteX1" fmla="*/ 9399 w 13183"/>
                <a:gd name="connsiteY1" fmla="*/ 7768 h 12056"/>
                <a:gd name="connsiteX2" fmla="*/ 13117 w 13183"/>
                <a:gd name="connsiteY2" fmla="*/ -120 h 12056"/>
                <a:gd name="connsiteX3" fmla="*/ 13117 w 13183"/>
                <a:gd name="connsiteY3" fmla="*/ -120 h 12056"/>
                <a:gd name="connsiteX4" fmla="*/ 9286 w 13183"/>
                <a:gd name="connsiteY4" fmla="*/ 7936 h 12056"/>
                <a:gd name="connsiteX5" fmla="*/ 8047 w 13183"/>
                <a:gd name="connsiteY5" fmla="*/ 11937 h 12056"/>
                <a:gd name="connsiteX6" fmla="*/ 8047 w 13183"/>
                <a:gd name="connsiteY6" fmla="*/ 11937 h 12056"/>
                <a:gd name="connsiteX7" fmla="*/ -66 w 13183"/>
                <a:gd name="connsiteY7" fmla="*/ 8500 h 12056"/>
                <a:gd name="connsiteX8" fmla="*/ -66 w 13183"/>
                <a:gd name="connsiteY8" fmla="*/ 8500 h 12056"/>
                <a:gd name="connsiteX9" fmla="*/ 8159 w 13183"/>
                <a:gd name="connsiteY9" fmla="*/ 11768 h 12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183" h="12056">
                  <a:moveTo>
                    <a:pt x="8159" y="11768"/>
                  </a:moveTo>
                  <a:cubicBezTo>
                    <a:pt x="8486" y="10416"/>
                    <a:pt x="8903" y="9063"/>
                    <a:pt x="9399" y="7768"/>
                  </a:cubicBezTo>
                  <a:cubicBezTo>
                    <a:pt x="10407" y="5064"/>
                    <a:pt x="11652" y="2415"/>
                    <a:pt x="13117" y="-120"/>
                  </a:cubicBezTo>
                  <a:lnTo>
                    <a:pt x="13117" y="-120"/>
                  </a:lnTo>
                  <a:cubicBezTo>
                    <a:pt x="11619" y="2472"/>
                    <a:pt x="10334" y="5176"/>
                    <a:pt x="9286" y="7936"/>
                  </a:cubicBezTo>
                  <a:cubicBezTo>
                    <a:pt x="8835" y="9233"/>
                    <a:pt x="8441" y="10585"/>
                    <a:pt x="8047" y="11937"/>
                  </a:cubicBezTo>
                  <a:lnTo>
                    <a:pt x="8047" y="11937"/>
                  </a:lnTo>
                  <a:cubicBezTo>
                    <a:pt x="5342" y="10866"/>
                    <a:pt x="2413" y="9739"/>
                    <a:pt x="-66" y="8500"/>
                  </a:cubicBezTo>
                  <a:lnTo>
                    <a:pt x="-66" y="8500"/>
                  </a:lnTo>
                  <a:cubicBezTo>
                    <a:pt x="2751" y="9570"/>
                    <a:pt x="5455" y="10697"/>
                    <a:pt x="8159" y="11768"/>
                  </a:cubicBezTo>
                  <a:close/>
                </a:path>
              </a:pathLst>
            </a:custGeom>
            <a:solidFill>
              <a:srgbClr val="F2B602"/>
            </a:solidFill>
            <a:ln w="5633" cap="flat">
              <a:noFill/>
              <a:prstDash val="solid"/>
              <a:miter/>
            </a:ln>
          </p:spPr>
          <p:txBody>
            <a:bodyPr rtlCol="0" anchor="ctr"/>
            <a:lstStyle/>
            <a:p>
              <a:endParaRPr lang="fr-FR"/>
            </a:p>
          </p:txBody>
        </p:sp>
        <p:sp>
          <p:nvSpPr>
            <p:cNvPr id="690" name="Graphique 2">
              <a:extLst>
                <a:ext uri="{FF2B5EF4-FFF2-40B4-BE49-F238E27FC236}">
                  <a16:creationId xmlns:a16="http://schemas.microsoft.com/office/drawing/2014/main" id="{4751D01F-BE2E-4A87-8A66-4533D806C793}"/>
                </a:ext>
              </a:extLst>
            </p:cNvPr>
            <p:cNvSpPr/>
            <p:nvPr/>
          </p:nvSpPr>
          <p:spPr>
            <a:xfrm>
              <a:off x="3477079" y="6634936"/>
              <a:ext cx="563" cy="5633"/>
            </a:xfrm>
            <a:custGeom>
              <a:avLst/>
              <a:gdLst>
                <a:gd name="connsiteX0" fmla="*/ 497 w 563"/>
                <a:gd name="connsiteY0" fmla="*/ -120 h 5633"/>
                <a:gd name="connsiteX1" fmla="*/ -66 w 563"/>
                <a:gd name="connsiteY1" fmla="*/ -120 h 5633"/>
              </a:gdLst>
              <a:ahLst/>
              <a:cxnLst>
                <a:cxn ang="0">
                  <a:pos x="connsiteX0" y="connsiteY0"/>
                </a:cxn>
                <a:cxn ang="0">
                  <a:pos x="connsiteX1" y="connsiteY1"/>
                </a:cxn>
              </a:cxnLst>
              <a:rect l="l" t="t" r="r" b="b"/>
              <a:pathLst>
                <a:path w="563" h="5633">
                  <a:moveTo>
                    <a:pt x="497" y="-120"/>
                  </a:moveTo>
                  <a:lnTo>
                    <a:pt x="-66" y="-120"/>
                  </a:lnTo>
                  <a:close/>
                </a:path>
              </a:pathLst>
            </a:custGeom>
            <a:solidFill>
              <a:srgbClr val="F2B602"/>
            </a:solidFill>
            <a:ln w="5633" cap="flat">
              <a:noFill/>
              <a:prstDash val="solid"/>
              <a:miter/>
            </a:ln>
          </p:spPr>
          <p:txBody>
            <a:bodyPr rtlCol="0" anchor="ctr"/>
            <a:lstStyle/>
            <a:p>
              <a:endParaRPr lang="fr-FR"/>
            </a:p>
          </p:txBody>
        </p:sp>
        <p:sp>
          <p:nvSpPr>
            <p:cNvPr id="691" name="Graphique 2">
              <a:extLst>
                <a:ext uri="{FF2B5EF4-FFF2-40B4-BE49-F238E27FC236}">
                  <a16:creationId xmlns:a16="http://schemas.microsoft.com/office/drawing/2014/main" id="{98188D2B-4BB2-442B-B3E9-F56F1DF76999}"/>
                </a:ext>
              </a:extLst>
            </p:cNvPr>
            <p:cNvSpPr/>
            <p:nvPr/>
          </p:nvSpPr>
          <p:spPr>
            <a:xfrm>
              <a:off x="3478431" y="6608175"/>
              <a:ext cx="901" cy="5633"/>
            </a:xfrm>
            <a:custGeom>
              <a:avLst/>
              <a:gdLst>
                <a:gd name="connsiteX0" fmla="*/ 835 w 901"/>
                <a:gd name="connsiteY0" fmla="*/ -120 h 5633"/>
                <a:gd name="connsiteX1" fmla="*/ -66 w 901"/>
                <a:gd name="connsiteY1" fmla="*/ -120 h 5633"/>
              </a:gdLst>
              <a:ahLst/>
              <a:cxnLst>
                <a:cxn ang="0">
                  <a:pos x="connsiteX0" y="connsiteY0"/>
                </a:cxn>
                <a:cxn ang="0">
                  <a:pos x="connsiteX1" y="connsiteY1"/>
                </a:cxn>
              </a:cxnLst>
              <a:rect l="l" t="t" r="r" b="b"/>
              <a:pathLst>
                <a:path w="901" h="5633">
                  <a:moveTo>
                    <a:pt x="835" y="-120"/>
                  </a:moveTo>
                  <a:lnTo>
                    <a:pt x="-66" y="-120"/>
                  </a:lnTo>
                  <a:close/>
                </a:path>
              </a:pathLst>
            </a:custGeom>
            <a:solidFill>
              <a:srgbClr val="F2B602"/>
            </a:solidFill>
            <a:ln w="5633" cap="flat">
              <a:noFill/>
              <a:prstDash val="solid"/>
              <a:miter/>
            </a:ln>
          </p:spPr>
          <p:txBody>
            <a:bodyPr rtlCol="0" anchor="ctr"/>
            <a:lstStyle/>
            <a:p>
              <a:endParaRPr lang="fr-FR"/>
            </a:p>
          </p:txBody>
        </p:sp>
        <p:sp>
          <p:nvSpPr>
            <p:cNvPr id="692" name="Graphique 2">
              <a:extLst>
                <a:ext uri="{FF2B5EF4-FFF2-40B4-BE49-F238E27FC236}">
                  <a16:creationId xmlns:a16="http://schemas.microsoft.com/office/drawing/2014/main" id="{C1044FC7-B6B3-4C0C-B7AF-5E0B26F5997A}"/>
                </a:ext>
              </a:extLst>
            </p:cNvPr>
            <p:cNvSpPr/>
            <p:nvPr/>
          </p:nvSpPr>
          <p:spPr>
            <a:xfrm>
              <a:off x="3452572" y="6608794"/>
              <a:ext cx="507" cy="5633"/>
            </a:xfrm>
            <a:custGeom>
              <a:avLst/>
              <a:gdLst>
                <a:gd name="connsiteX0" fmla="*/ 441 w 507"/>
                <a:gd name="connsiteY0" fmla="*/ -120 h 5633"/>
                <a:gd name="connsiteX1" fmla="*/ -66 w 507"/>
                <a:gd name="connsiteY1" fmla="*/ -120 h 5633"/>
              </a:gdLst>
              <a:ahLst/>
              <a:cxnLst>
                <a:cxn ang="0">
                  <a:pos x="connsiteX0" y="connsiteY0"/>
                </a:cxn>
                <a:cxn ang="0">
                  <a:pos x="connsiteX1" y="connsiteY1"/>
                </a:cxn>
              </a:cxnLst>
              <a:rect l="l" t="t" r="r" b="b"/>
              <a:pathLst>
                <a:path w="507" h="5633">
                  <a:moveTo>
                    <a:pt x="441" y="-120"/>
                  </a:moveTo>
                  <a:lnTo>
                    <a:pt x="-66" y="-120"/>
                  </a:lnTo>
                  <a:close/>
                </a:path>
              </a:pathLst>
            </a:custGeom>
            <a:solidFill>
              <a:srgbClr val="F2B602"/>
            </a:solidFill>
            <a:ln w="5633" cap="flat">
              <a:noFill/>
              <a:prstDash val="solid"/>
              <a:miter/>
            </a:ln>
          </p:spPr>
          <p:txBody>
            <a:bodyPr rtlCol="0" anchor="ctr"/>
            <a:lstStyle/>
            <a:p>
              <a:endParaRPr lang="fr-FR"/>
            </a:p>
          </p:txBody>
        </p:sp>
        <p:sp>
          <p:nvSpPr>
            <p:cNvPr id="693" name="Graphique 2">
              <a:extLst>
                <a:ext uri="{FF2B5EF4-FFF2-40B4-BE49-F238E27FC236}">
                  <a16:creationId xmlns:a16="http://schemas.microsoft.com/office/drawing/2014/main" id="{3B572AEB-D51A-4378-AEE3-D6E26F2CB457}"/>
                </a:ext>
              </a:extLst>
            </p:cNvPr>
            <p:cNvSpPr/>
            <p:nvPr/>
          </p:nvSpPr>
          <p:spPr>
            <a:xfrm>
              <a:off x="3473417" y="6633978"/>
              <a:ext cx="1126" cy="5633"/>
            </a:xfrm>
            <a:custGeom>
              <a:avLst/>
              <a:gdLst>
                <a:gd name="connsiteX0" fmla="*/ 1060 w 1126"/>
                <a:gd name="connsiteY0" fmla="*/ -120 h 5633"/>
                <a:gd name="connsiteX1" fmla="*/ -66 w 1126"/>
                <a:gd name="connsiteY1" fmla="*/ -120 h 5633"/>
              </a:gdLst>
              <a:ahLst/>
              <a:cxnLst>
                <a:cxn ang="0">
                  <a:pos x="connsiteX0" y="connsiteY0"/>
                </a:cxn>
                <a:cxn ang="0">
                  <a:pos x="connsiteX1" y="connsiteY1"/>
                </a:cxn>
              </a:cxnLst>
              <a:rect l="l" t="t" r="r" b="b"/>
              <a:pathLst>
                <a:path w="1126" h="5633">
                  <a:moveTo>
                    <a:pt x="1060" y="-120"/>
                  </a:moveTo>
                  <a:lnTo>
                    <a:pt x="-66" y="-120"/>
                  </a:lnTo>
                  <a:close/>
                </a:path>
              </a:pathLst>
            </a:custGeom>
            <a:solidFill>
              <a:srgbClr val="F2B602"/>
            </a:solidFill>
            <a:ln w="5633" cap="flat">
              <a:noFill/>
              <a:prstDash val="solid"/>
              <a:miter/>
            </a:ln>
          </p:spPr>
          <p:txBody>
            <a:bodyPr rtlCol="0" anchor="ctr"/>
            <a:lstStyle/>
            <a:p>
              <a:endParaRPr lang="fr-FR"/>
            </a:p>
          </p:txBody>
        </p:sp>
        <p:sp>
          <p:nvSpPr>
            <p:cNvPr id="694" name="Graphique 2">
              <a:extLst>
                <a:ext uri="{FF2B5EF4-FFF2-40B4-BE49-F238E27FC236}">
                  <a16:creationId xmlns:a16="http://schemas.microsoft.com/office/drawing/2014/main" id="{F3ADA02E-6448-4CF9-B47C-037CB2F5C872}"/>
                </a:ext>
              </a:extLst>
            </p:cNvPr>
            <p:cNvSpPr/>
            <p:nvPr/>
          </p:nvSpPr>
          <p:spPr>
            <a:xfrm>
              <a:off x="3466431" y="6633133"/>
              <a:ext cx="5633" cy="5633"/>
            </a:xfrm>
            <a:custGeom>
              <a:avLst/>
              <a:gdLst>
                <a:gd name="connsiteX0" fmla="*/ -66 w 5633"/>
                <a:gd name="connsiteY0" fmla="*/ -120 h 5633"/>
                <a:gd name="connsiteX1" fmla="*/ -66 w 5633"/>
                <a:gd name="connsiteY1" fmla="*/ -120 h 5633"/>
                <a:gd name="connsiteX2" fmla="*/ -66 w 5633"/>
                <a:gd name="connsiteY2" fmla="*/ -120 h 5633"/>
              </a:gdLst>
              <a:ahLst/>
              <a:cxnLst>
                <a:cxn ang="0">
                  <a:pos x="connsiteX0" y="connsiteY0"/>
                </a:cxn>
                <a:cxn ang="0">
                  <a:pos x="connsiteX1" y="connsiteY1"/>
                </a:cxn>
                <a:cxn ang="0">
                  <a:pos x="connsiteX2" y="connsiteY2"/>
                </a:cxn>
              </a:cxnLst>
              <a:rect l="l" t="t" r="r" b="b"/>
              <a:pathLst>
                <a:path w="5633" h="5633">
                  <a:moveTo>
                    <a:pt x="-66" y="-120"/>
                  </a:moveTo>
                  <a:lnTo>
                    <a:pt x="-66" y="-120"/>
                  </a:lnTo>
                  <a:lnTo>
                    <a:pt x="-66" y="-120"/>
                  </a:lnTo>
                  <a:close/>
                </a:path>
              </a:pathLst>
            </a:custGeom>
            <a:solidFill>
              <a:srgbClr val="F2B602"/>
            </a:solidFill>
            <a:ln w="5633" cap="flat">
              <a:noFill/>
              <a:prstDash val="solid"/>
              <a:miter/>
            </a:ln>
          </p:spPr>
          <p:txBody>
            <a:bodyPr rtlCol="0" anchor="ctr"/>
            <a:lstStyle/>
            <a:p>
              <a:endParaRPr lang="fr-FR"/>
            </a:p>
          </p:txBody>
        </p:sp>
        <p:sp>
          <p:nvSpPr>
            <p:cNvPr id="695" name="Graphique 2">
              <a:extLst>
                <a:ext uri="{FF2B5EF4-FFF2-40B4-BE49-F238E27FC236}">
                  <a16:creationId xmlns:a16="http://schemas.microsoft.com/office/drawing/2014/main" id="{9BB9295A-4E1D-48A6-B24F-7ABE566BF4D5}"/>
                </a:ext>
              </a:extLst>
            </p:cNvPr>
            <p:cNvSpPr/>
            <p:nvPr/>
          </p:nvSpPr>
          <p:spPr>
            <a:xfrm>
              <a:off x="3473530" y="6609527"/>
              <a:ext cx="48369" cy="103551"/>
            </a:xfrm>
            <a:custGeom>
              <a:avLst/>
              <a:gdLst>
                <a:gd name="connsiteX0" fmla="*/ 9230 w 48369"/>
                <a:gd name="connsiteY0" fmla="*/ 75037 h 103551"/>
                <a:gd name="connsiteX1" fmla="*/ 17326 w 48369"/>
                <a:gd name="connsiteY1" fmla="*/ 36050 h 103551"/>
                <a:gd name="connsiteX2" fmla="*/ 7258 w 48369"/>
                <a:gd name="connsiteY2" fmla="*/ 26754 h 103551"/>
                <a:gd name="connsiteX3" fmla="*/ 10695 w 48369"/>
                <a:gd name="connsiteY3" fmla="*/ -120 h 103551"/>
                <a:gd name="connsiteX4" fmla="*/ 45681 w 48369"/>
                <a:gd name="connsiteY4" fmla="*/ 68051 h 103551"/>
                <a:gd name="connsiteX5" fmla="*/ 23483 w 48369"/>
                <a:gd name="connsiteY5" fmla="*/ 97009 h 103551"/>
                <a:gd name="connsiteX6" fmla="*/ 9511 w 48369"/>
                <a:gd name="connsiteY6" fmla="*/ 103432 h 103551"/>
                <a:gd name="connsiteX7" fmla="*/ -66 w 48369"/>
                <a:gd name="connsiteY7" fmla="*/ 78867 h 103551"/>
                <a:gd name="connsiteX8" fmla="*/ 9230 w 48369"/>
                <a:gd name="connsiteY8" fmla="*/ 75037 h 1035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8369" h="103551">
                  <a:moveTo>
                    <a:pt x="9230" y="75037"/>
                  </a:moveTo>
                  <a:cubicBezTo>
                    <a:pt x="22238" y="66473"/>
                    <a:pt x="25861" y="49064"/>
                    <a:pt x="17326" y="36050"/>
                  </a:cubicBezTo>
                  <a:cubicBezTo>
                    <a:pt x="14785" y="32163"/>
                    <a:pt x="11326" y="28951"/>
                    <a:pt x="7258" y="26754"/>
                  </a:cubicBezTo>
                  <a:lnTo>
                    <a:pt x="10695" y="-120"/>
                  </a:lnTo>
                  <a:cubicBezTo>
                    <a:pt x="39191" y="9063"/>
                    <a:pt x="54853" y="39599"/>
                    <a:pt x="45681" y="68051"/>
                  </a:cubicBezTo>
                  <a:cubicBezTo>
                    <a:pt x="41850" y="79994"/>
                    <a:pt x="34002" y="90191"/>
                    <a:pt x="23483" y="97009"/>
                  </a:cubicBezTo>
                  <a:cubicBezTo>
                    <a:pt x="19162" y="99826"/>
                    <a:pt x="14458" y="101967"/>
                    <a:pt x="9511" y="103432"/>
                  </a:cubicBezTo>
                  <a:cubicBezTo>
                    <a:pt x="5703" y="95488"/>
                    <a:pt x="2503" y="87262"/>
                    <a:pt x="-66" y="78867"/>
                  </a:cubicBezTo>
                  <a:cubicBezTo>
                    <a:pt x="3230" y="78135"/>
                    <a:pt x="6373" y="76839"/>
                    <a:pt x="9230" y="75037"/>
                  </a:cubicBezTo>
                  <a:close/>
                </a:path>
              </a:pathLst>
            </a:custGeom>
            <a:solidFill>
              <a:srgbClr val="F2B602"/>
            </a:solidFill>
            <a:ln w="5633" cap="flat">
              <a:noFill/>
              <a:prstDash val="solid"/>
              <a:miter/>
            </a:ln>
          </p:spPr>
          <p:txBody>
            <a:bodyPr rtlCol="0" anchor="ctr"/>
            <a:lstStyle/>
            <a:p>
              <a:endParaRPr lang="fr-FR"/>
            </a:p>
          </p:txBody>
        </p:sp>
        <p:sp>
          <p:nvSpPr>
            <p:cNvPr id="696" name="Graphique 2">
              <a:extLst>
                <a:ext uri="{FF2B5EF4-FFF2-40B4-BE49-F238E27FC236}">
                  <a16:creationId xmlns:a16="http://schemas.microsoft.com/office/drawing/2014/main" id="{F2B1711C-ECE6-4D04-BB3C-457377D3A974}"/>
                </a:ext>
              </a:extLst>
            </p:cNvPr>
            <p:cNvSpPr/>
            <p:nvPr/>
          </p:nvSpPr>
          <p:spPr>
            <a:xfrm>
              <a:off x="3468065" y="6633246"/>
              <a:ext cx="2704" cy="5633"/>
            </a:xfrm>
            <a:custGeom>
              <a:avLst/>
              <a:gdLst>
                <a:gd name="connsiteX0" fmla="*/ 2638 w 2704"/>
                <a:gd name="connsiteY0" fmla="*/ -120 h 5633"/>
                <a:gd name="connsiteX1" fmla="*/ -66 w 2704"/>
                <a:gd name="connsiteY1" fmla="*/ -120 h 5633"/>
              </a:gdLst>
              <a:ahLst/>
              <a:cxnLst>
                <a:cxn ang="0">
                  <a:pos x="connsiteX0" y="connsiteY0"/>
                </a:cxn>
                <a:cxn ang="0">
                  <a:pos x="connsiteX1" y="connsiteY1"/>
                </a:cxn>
              </a:cxnLst>
              <a:rect l="l" t="t" r="r" b="b"/>
              <a:pathLst>
                <a:path w="2704" h="5633">
                  <a:moveTo>
                    <a:pt x="2638" y="-120"/>
                  </a:moveTo>
                  <a:lnTo>
                    <a:pt x="-66" y="-120"/>
                  </a:lnTo>
                  <a:close/>
                </a:path>
              </a:pathLst>
            </a:custGeom>
            <a:solidFill>
              <a:srgbClr val="F2B602"/>
            </a:solidFill>
            <a:ln w="5633" cap="flat">
              <a:noFill/>
              <a:prstDash val="solid"/>
              <a:miter/>
            </a:ln>
          </p:spPr>
          <p:txBody>
            <a:bodyPr rtlCol="0" anchor="ctr"/>
            <a:lstStyle/>
            <a:p>
              <a:endParaRPr lang="fr-FR"/>
            </a:p>
          </p:txBody>
        </p:sp>
        <p:sp>
          <p:nvSpPr>
            <p:cNvPr id="697" name="Graphique 2">
              <a:extLst>
                <a:ext uri="{FF2B5EF4-FFF2-40B4-BE49-F238E27FC236}">
                  <a16:creationId xmlns:a16="http://schemas.microsoft.com/office/drawing/2014/main" id="{DC6E2D4F-E560-423D-8E75-51887F10B794}"/>
                </a:ext>
              </a:extLst>
            </p:cNvPr>
            <p:cNvSpPr/>
            <p:nvPr/>
          </p:nvSpPr>
          <p:spPr>
            <a:xfrm>
              <a:off x="3482882" y="6609132"/>
              <a:ext cx="1408" cy="394"/>
            </a:xfrm>
            <a:custGeom>
              <a:avLst/>
              <a:gdLst>
                <a:gd name="connsiteX0" fmla="*/ 1342 w 1408"/>
                <a:gd name="connsiteY0" fmla="*/ 275 h 394"/>
                <a:gd name="connsiteX1" fmla="*/ -66 w 1408"/>
                <a:gd name="connsiteY1" fmla="*/ -120 h 394"/>
              </a:gdLst>
              <a:ahLst/>
              <a:cxnLst>
                <a:cxn ang="0">
                  <a:pos x="connsiteX0" y="connsiteY0"/>
                </a:cxn>
                <a:cxn ang="0">
                  <a:pos x="connsiteX1" y="connsiteY1"/>
                </a:cxn>
              </a:cxnLst>
              <a:rect l="l" t="t" r="r" b="b"/>
              <a:pathLst>
                <a:path w="1408" h="394">
                  <a:moveTo>
                    <a:pt x="1342" y="275"/>
                  </a:moveTo>
                  <a:lnTo>
                    <a:pt x="-66" y="-120"/>
                  </a:lnTo>
                  <a:close/>
                </a:path>
              </a:pathLst>
            </a:custGeom>
            <a:solidFill>
              <a:srgbClr val="F2B602"/>
            </a:solidFill>
            <a:ln w="5633" cap="flat">
              <a:noFill/>
              <a:prstDash val="solid"/>
              <a:miter/>
            </a:ln>
          </p:spPr>
          <p:txBody>
            <a:bodyPr rtlCol="0" anchor="ctr"/>
            <a:lstStyle/>
            <a:p>
              <a:endParaRPr lang="fr-FR"/>
            </a:p>
          </p:txBody>
        </p:sp>
        <p:sp>
          <p:nvSpPr>
            <p:cNvPr id="698" name="Graphique 2">
              <a:extLst>
                <a:ext uri="{FF2B5EF4-FFF2-40B4-BE49-F238E27FC236}">
                  <a16:creationId xmlns:a16="http://schemas.microsoft.com/office/drawing/2014/main" id="{25AE132C-E46B-4D5A-98E2-4D469133434D}"/>
                </a:ext>
              </a:extLst>
            </p:cNvPr>
            <p:cNvSpPr/>
            <p:nvPr/>
          </p:nvSpPr>
          <p:spPr>
            <a:xfrm>
              <a:off x="3413296" y="6608344"/>
              <a:ext cx="56346" cy="107025"/>
            </a:xfrm>
            <a:custGeom>
              <a:avLst/>
              <a:gdLst>
                <a:gd name="connsiteX0" fmla="*/ 38928 w 56346"/>
                <a:gd name="connsiteY0" fmla="*/ 28951 h 107025"/>
                <a:gd name="connsiteX1" fmla="*/ 30572 w 56346"/>
                <a:gd name="connsiteY1" fmla="*/ 67881 h 107025"/>
                <a:gd name="connsiteX2" fmla="*/ 46364 w 56346"/>
                <a:gd name="connsiteY2" fmla="*/ 79656 h 107025"/>
                <a:gd name="connsiteX3" fmla="*/ 56280 w 56346"/>
                <a:gd name="connsiteY3" fmla="*/ 106868 h 107025"/>
                <a:gd name="connsiteX4" fmla="*/ 18983 w 56346"/>
                <a:gd name="connsiteY4" fmla="*/ 94023 h 107025"/>
                <a:gd name="connsiteX5" fmla="*/ 30251 w 56346"/>
                <a:gd name="connsiteY5" fmla="*/ 87431 h 107025"/>
                <a:gd name="connsiteX6" fmla="*/ 32612 w 56346"/>
                <a:gd name="connsiteY6" fmla="*/ 78586 h 107025"/>
                <a:gd name="connsiteX7" fmla="*/ 32167 w 56346"/>
                <a:gd name="connsiteY7" fmla="*/ 77909 h 107025"/>
                <a:gd name="connsiteX8" fmla="*/ 18420 w 56346"/>
                <a:gd name="connsiteY8" fmla="*/ 59261 h 107025"/>
                <a:gd name="connsiteX9" fmla="*/ 9575 w 56346"/>
                <a:gd name="connsiteY9" fmla="*/ 57627 h 107025"/>
                <a:gd name="connsiteX10" fmla="*/ 955 w 56346"/>
                <a:gd name="connsiteY10" fmla="*/ 63261 h 107025"/>
                <a:gd name="connsiteX11" fmla="*/ 24674 w 56346"/>
                <a:gd name="connsiteY11" fmla="*/ 7204 h 107025"/>
                <a:gd name="connsiteX12" fmla="*/ 28336 w 56346"/>
                <a:gd name="connsiteY12" fmla="*/ 5063 h 107025"/>
                <a:gd name="connsiteX13" fmla="*/ 35829 w 56346"/>
                <a:gd name="connsiteY13" fmla="*/ 31261 h 107025"/>
                <a:gd name="connsiteX14" fmla="*/ 38646 w 56346"/>
                <a:gd name="connsiteY14" fmla="*/ 29120 h 107025"/>
                <a:gd name="connsiteX15" fmla="*/ 39547 w 56346"/>
                <a:gd name="connsiteY15" fmla="*/ 28557 h 107025"/>
                <a:gd name="connsiteX16" fmla="*/ 42195 w 56346"/>
                <a:gd name="connsiteY16" fmla="*/ -120 h 107025"/>
                <a:gd name="connsiteX17" fmla="*/ 42477 w 56346"/>
                <a:gd name="connsiteY17" fmla="*/ -120 h 107025"/>
                <a:gd name="connsiteX18" fmla="*/ 39829 w 56346"/>
                <a:gd name="connsiteY18" fmla="*/ 28726 h 107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6346" h="107025">
                  <a:moveTo>
                    <a:pt x="38928" y="28951"/>
                  </a:moveTo>
                  <a:cubicBezTo>
                    <a:pt x="25863" y="37402"/>
                    <a:pt x="22122" y="54810"/>
                    <a:pt x="30572" y="67881"/>
                  </a:cubicBezTo>
                  <a:cubicBezTo>
                    <a:pt x="34251" y="73572"/>
                    <a:pt x="39857" y="77741"/>
                    <a:pt x="46364" y="79656"/>
                  </a:cubicBezTo>
                  <a:cubicBezTo>
                    <a:pt x="48939" y="88952"/>
                    <a:pt x="52252" y="98079"/>
                    <a:pt x="56280" y="106868"/>
                  </a:cubicBezTo>
                  <a:cubicBezTo>
                    <a:pt x="42680" y="107375"/>
                    <a:pt x="29372" y="102811"/>
                    <a:pt x="18983" y="94023"/>
                  </a:cubicBezTo>
                  <a:lnTo>
                    <a:pt x="30251" y="87431"/>
                  </a:lnTo>
                  <a:cubicBezTo>
                    <a:pt x="33350" y="85628"/>
                    <a:pt x="34403" y="81684"/>
                    <a:pt x="32612" y="78586"/>
                  </a:cubicBezTo>
                  <a:cubicBezTo>
                    <a:pt x="32477" y="78360"/>
                    <a:pt x="32330" y="78135"/>
                    <a:pt x="32167" y="77909"/>
                  </a:cubicBezTo>
                  <a:lnTo>
                    <a:pt x="18420" y="59261"/>
                  </a:lnTo>
                  <a:cubicBezTo>
                    <a:pt x="16358" y="56501"/>
                    <a:pt x="12493" y="55768"/>
                    <a:pt x="9575" y="57627"/>
                  </a:cubicBezTo>
                  <a:lnTo>
                    <a:pt x="955" y="63261"/>
                  </a:lnTo>
                  <a:cubicBezTo>
                    <a:pt x="-3321" y="41458"/>
                    <a:pt x="6071" y="19317"/>
                    <a:pt x="24674" y="7204"/>
                  </a:cubicBezTo>
                  <a:cubicBezTo>
                    <a:pt x="25857" y="6415"/>
                    <a:pt x="27096" y="5739"/>
                    <a:pt x="28336" y="5063"/>
                  </a:cubicBezTo>
                  <a:lnTo>
                    <a:pt x="35829" y="31261"/>
                  </a:lnTo>
                  <a:cubicBezTo>
                    <a:pt x="36702" y="30472"/>
                    <a:pt x="37649" y="29740"/>
                    <a:pt x="38646" y="29120"/>
                  </a:cubicBezTo>
                  <a:lnTo>
                    <a:pt x="39547" y="28557"/>
                  </a:lnTo>
                  <a:cubicBezTo>
                    <a:pt x="39694" y="18922"/>
                    <a:pt x="40578" y="9345"/>
                    <a:pt x="42195" y="-120"/>
                  </a:cubicBezTo>
                  <a:lnTo>
                    <a:pt x="42477" y="-120"/>
                  </a:lnTo>
                  <a:cubicBezTo>
                    <a:pt x="40832" y="9401"/>
                    <a:pt x="39947" y="19035"/>
                    <a:pt x="39829" y="28726"/>
                  </a:cubicBezTo>
                  <a:close/>
                </a:path>
              </a:pathLst>
            </a:custGeom>
            <a:solidFill>
              <a:srgbClr val="F2B602"/>
            </a:solidFill>
            <a:ln w="5633" cap="flat">
              <a:noFill/>
              <a:prstDash val="solid"/>
              <a:miter/>
            </a:ln>
          </p:spPr>
          <p:txBody>
            <a:bodyPr rtlCol="0" anchor="ctr"/>
            <a:lstStyle/>
            <a:p>
              <a:endParaRPr lang="fr-FR"/>
            </a:p>
          </p:txBody>
        </p:sp>
        <p:sp>
          <p:nvSpPr>
            <p:cNvPr id="699" name="Graphique 2">
              <a:extLst>
                <a:ext uri="{FF2B5EF4-FFF2-40B4-BE49-F238E27FC236}">
                  <a16:creationId xmlns:a16="http://schemas.microsoft.com/office/drawing/2014/main" id="{BB799E55-B2B2-47A2-AD6E-43986A6A79A7}"/>
                </a:ext>
              </a:extLst>
            </p:cNvPr>
            <p:cNvSpPr/>
            <p:nvPr/>
          </p:nvSpPr>
          <p:spPr>
            <a:xfrm>
              <a:off x="3459727" y="6688120"/>
              <a:ext cx="23380" cy="27211"/>
            </a:xfrm>
            <a:custGeom>
              <a:avLst/>
              <a:gdLst>
                <a:gd name="connsiteX0" fmla="*/ -66 w 23380"/>
                <a:gd name="connsiteY0" fmla="*/ -120 h 27211"/>
                <a:gd name="connsiteX1" fmla="*/ 13737 w 23380"/>
                <a:gd name="connsiteY1" fmla="*/ 331 h 27211"/>
                <a:gd name="connsiteX2" fmla="*/ 23315 w 23380"/>
                <a:gd name="connsiteY2" fmla="*/ 24894 h 27211"/>
                <a:gd name="connsiteX3" fmla="*/ 9850 w 23380"/>
                <a:gd name="connsiteY3" fmla="*/ 27092 h 27211"/>
                <a:gd name="connsiteX4" fmla="*/ -66 w 23380"/>
                <a:gd name="connsiteY4" fmla="*/ -120 h 272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380" h="27211">
                  <a:moveTo>
                    <a:pt x="-66" y="-120"/>
                  </a:moveTo>
                  <a:cubicBezTo>
                    <a:pt x="4430" y="1176"/>
                    <a:pt x="9168" y="1289"/>
                    <a:pt x="13737" y="331"/>
                  </a:cubicBezTo>
                  <a:cubicBezTo>
                    <a:pt x="16306" y="8725"/>
                    <a:pt x="19506" y="16951"/>
                    <a:pt x="23315" y="24894"/>
                  </a:cubicBezTo>
                  <a:cubicBezTo>
                    <a:pt x="18943" y="26191"/>
                    <a:pt x="14413" y="26923"/>
                    <a:pt x="9850" y="27092"/>
                  </a:cubicBezTo>
                  <a:cubicBezTo>
                    <a:pt x="5821" y="18303"/>
                    <a:pt x="2508" y="9176"/>
                    <a:pt x="-66" y="-120"/>
                  </a:cubicBezTo>
                  <a:close/>
                </a:path>
              </a:pathLst>
            </a:custGeom>
            <a:solidFill>
              <a:srgbClr val="F2B602"/>
            </a:solidFill>
            <a:ln w="5633" cap="flat">
              <a:noFill/>
              <a:prstDash val="solid"/>
              <a:miter/>
            </a:ln>
          </p:spPr>
          <p:txBody>
            <a:bodyPr rtlCol="0" anchor="ctr"/>
            <a:lstStyle/>
            <a:p>
              <a:endParaRPr lang="fr-FR"/>
            </a:p>
          </p:txBody>
        </p:sp>
        <p:sp>
          <p:nvSpPr>
            <p:cNvPr id="700" name="Graphique 2">
              <a:extLst>
                <a:ext uri="{FF2B5EF4-FFF2-40B4-BE49-F238E27FC236}">
                  <a16:creationId xmlns:a16="http://schemas.microsoft.com/office/drawing/2014/main" id="{44E00B6C-0ED4-4400-8BE2-4580B04E4FE4}"/>
                </a:ext>
              </a:extLst>
            </p:cNvPr>
            <p:cNvSpPr/>
            <p:nvPr/>
          </p:nvSpPr>
          <p:spPr>
            <a:xfrm>
              <a:off x="3453191" y="6606749"/>
              <a:ext cx="15944" cy="30158"/>
            </a:xfrm>
            <a:custGeom>
              <a:avLst/>
              <a:gdLst>
                <a:gd name="connsiteX0" fmla="*/ 12892 w 15944"/>
                <a:gd name="connsiteY0" fmla="*/ 26151 h 30158"/>
                <a:gd name="connsiteX1" fmla="*/ 13173 w 15944"/>
                <a:gd name="connsiteY1" fmla="*/ 26151 h 30158"/>
                <a:gd name="connsiteX2" fmla="*/ 13173 w 15944"/>
                <a:gd name="connsiteY2" fmla="*/ 26151 h 30158"/>
                <a:gd name="connsiteX3" fmla="*/ -66 w 15944"/>
                <a:gd name="connsiteY3" fmla="*/ 30038 h 30158"/>
                <a:gd name="connsiteX4" fmla="*/ 2582 w 15944"/>
                <a:gd name="connsiteY4" fmla="*/ 1193 h 30158"/>
                <a:gd name="connsiteX5" fmla="*/ 15878 w 15944"/>
                <a:gd name="connsiteY5" fmla="*/ -103 h 30158"/>
                <a:gd name="connsiteX6" fmla="*/ 12892 w 15944"/>
                <a:gd name="connsiteY6" fmla="*/ 26151 h 30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944" h="30158">
                  <a:moveTo>
                    <a:pt x="12892" y="26151"/>
                  </a:moveTo>
                  <a:lnTo>
                    <a:pt x="13173" y="26151"/>
                  </a:lnTo>
                  <a:lnTo>
                    <a:pt x="13173" y="26151"/>
                  </a:lnTo>
                  <a:cubicBezTo>
                    <a:pt x="8503" y="26320"/>
                    <a:pt x="3951" y="27672"/>
                    <a:pt x="-66" y="30038"/>
                  </a:cubicBezTo>
                  <a:cubicBezTo>
                    <a:pt x="52" y="20348"/>
                    <a:pt x="937" y="10714"/>
                    <a:pt x="2582" y="1193"/>
                  </a:cubicBezTo>
                  <a:cubicBezTo>
                    <a:pt x="6948" y="235"/>
                    <a:pt x="11410" y="-216"/>
                    <a:pt x="15878" y="-103"/>
                  </a:cubicBezTo>
                  <a:cubicBezTo>
                    <a:pt x="14227" y="8573"/>
                    <a:pt x="13230" y="17362"/>
                    <a:pt x="12892" y="26151"/>
                  </a:cubicBezTo>
                  <a:close/>
                </a:path>
              </a:pathLst>
            </a:custGeom>
            <a:solidFill>
              <a:srgbClr val="F2B602"/>
            </a:solidFill>
            <a:ln w="5633" cap="flat">
              <a:noFill/>
              <a:prstDash val="solid"/>
              <a:miter/>
            </a:ln>
          </p:spPr>
          <p:txBody>
            <a:bodyPr rtlCol="0" anchor="ctr"/>
            <a:lstStyle/>
            <a:p>
              <a:endParaRPr lang="fr-FR"/>
            </a:p>
          </p:txBody>
        </p:sp>
        <p:sp>
          <p:nvSpPr>
            <p:cNvPr id="701" name="Graphique 2">
              <a:extLst>
                <a:ext uri="{FF2B5EF4-FFF2-40B4-BE49-F238E27FC236}">
                  <a16:creationId xmlns:a16="http://schemas.microsoft.com/office/drawing/2014/main" id="{B8D93759-7774-4726-9A3A-3BB34B2CC156}"/>
                </a:ext>
              </a:extLst>
            </p:cNvPr>
            <p:cNvSpPr/>
            <p:nvPr/>
          </p:nvSpPr>
          <p:spPr>
            <a:xfrm>
              <a:off x="3414205" y="6671725"/>
              <a:ext cx="7549" cy="18929"/>
            </a:xfrm>
            <a:custGeom>
              <a:avLst/>
              <a:gdLst>
                <a:gd name="connsiteX0" fmla="*/ 7483 w 7549"/>
                <a:gd name="connsiteY0" fmla="*/ 18810 h 18929"/>
                <a:gd name="connsiteX1" fmla="*/ 7483 w 7549"/>
                <a:gd name="connsiteY1" fmla="*/ 18472 h 18929"/>
                <a:gd name="connsiteX2" fmla="*/ -66 w 7549"/>
                <a:gd name="connsiteY2" fmla="*/ -120 h 18929"/>
                <a:gd name="connsiteX3" fmla="*/ -66 w 7549"/>
                <a:gd name="connsiteY3" fmla="*/ -120 h 18929"/>
                <a:gd name="connsiteX4" fmla="*/ 7483 w 7549"/>
                <a:gd name="connsiteY4" fmla="*/ 18810 h 189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49" h="18929">
                  <a:moveTo>
                    <a:pt x="7483" y="18810"/>
                  </a:moveTo>
                  <a:lnTo>
                    <a:pt x="7483" y="18472"/>
                  </a:lnTo>
                  <a:cubicBezTo>
                    <a:pt x="3827" y="12782"/>
                    <a:pt x="1263" y="6472"/>
                    <a:pt x="-66" y="-120"/>
                  </a:cubicBezTo>
                  <a:lnTo>
                    <a:pt x="-66" y="-120"/>
                  </a:lnTo>
                  <a:cubicBezTo>
                    <a:pt x="1218" y="6641"/>
                    <a:pt x="3782" y="13064"/>
                    <a:pt x="7483" y="18810"/>
                  </a:cubicBezTo>
                  <a:close/>
                </a:path>
              </a:pathLst>
            </a:custGeom>
            <a:solidFill>
              <a:srgbClr val="F2B602"/>
            </a:solidFill>
            <a:ln w="5633" cap="flat">
              <a:noFill/>
              <a:prstDash val="solid"/>
              <a:miter/>
            </a:ln>
          </p:spPr>
          <p:txBody>
            <a:bodyPr rtlCol="0" anchor="ctr"/>
            <a:lstStyle/>
            <a:p>
              <a:endParaRPr lang="fr-FR"/>
            </a:p>
          </p:txBody>
        </p:sp>
        <p:sp>
          <p:nvSpPr>
            <p:cNvPr id="702" name="Graphique 2">
              <a:extLst>
                <a:ext uri="{FF2B5EF4-FFF2-40B4-BE49-F238E27FC236}">
                  <a16:creationId xmlns:a16="http://schemas.microsoft.com/office/drawing/2014/main" id="{D516672F-6713-4DC6-9298-3CF49DD26CB9}"/>
                </a:ext>
              </a:extLst>
            </p:cNvPr>
            <p:cNvSpPr/>
            <p:nvPr/>
          </p:nvSpPr>
          <p:spPr>
            <a:xfrm>
              <a:off x="3261282" y="6680570"/>
              <a:ext cx="171064" cy="112213"/>
            </a:xfrm>
            <a:custGeom>
              <a:avLst/>
              <a:gdLst>
                <a:gd name="connsiteX0" fmla="*/ 170716 w 171064"/>
                <a:gd name="connsiteY0" fmla="*/ 21458 h 112213"/>
                <a:gd name="connsiteX1" fmla="*/ 170998 w 171064"/>
                <a:gd name="connsiteY1" fmla="*/ 21458 h 112213"/>
                <a:gd name="connsiteX2" fmla="*/ 17699 w 171064"/>
                <a:gd name="connsiteY2" fmla="*/ 111206 h 112213"/>
                <a:gd name="connsiteX3" fmla="*/ 8910 w 171064"/>
                <a:gd name="connsiteY3" fmla="*/ 109122 h 112213"/>
                <a:gd name="connsiteX4" fmla="*/ 967 w 171064"/>
                <a:gd name="connsiteY4" fmla="*/ 96952 h 112213"/>
                <a:gd name="connsiteX5" fmla="*/ 2938 w 171064"/>
                <a:gd name="connsiteY5" fmla="*/ 87882 h 112213"/>
                <a:gd name="connsiteX6" fmla="*/ 18094 w 171064"/>
                <a:gd name="connsiteY6" fmla="*/ 78022 h 112213"/>
                <a:gd name="connsiteX7" fmla="*/ 24516 w 171064"/>
                <a:gd name="connsiteY7" fmla="*/ 86811 h 112213"/>
                <a:gd name="connsiteX8" fmla="*/ 32460 w 171064"/>
                <a:gd name="connsiteY8" fmla="*/ 88895 h 112213"/>
                <a:gd name="connsiteX9" fmla="*/ 40911 w 171064"/>
                <a:gd name="connsiteY9" fmla="*/ 85178 h 112213"/>
                <a:gd name="connsiteX10" fmla="*/ 44336 w 171064"/>
                <a:gd name="connsiteY10" fmla="*/ 76670 h 112213"/>
                <a:gd name="connsiteX11" fmla="*/ 44179 w 171064"/>
                <a:gd name="connsiteY11" fmla="*/ 76332 h 112213"/>
                <a:gd name="connsiteX12" fmla="*/ 38545 w 171064"/>
                <a:gd name="connsiteY12" fmla="*/ 65064 h 112213"/>
                <a:gd name="connsiteX13" fmla="*/ 56404 w 171064"/>
                <a:gd name="connsiteY13" fmla="*/ 53459 h 112213"/>
                <a:gd name="connsiteX14" fmla="*/ 62038 w 171064"/>
                <a:gd name="connsiteY14" fmla="*/ 61177 h 112213"/>
                <a:gd name="connsiteX15" fmla="*/ 69926 w 171064"/>
                <a:gd name="connsiteY15" fmla="*/ 63318 h 112213"/>
                <a:gd name="connsiteX16" fmla="*/ 81700 w 171064"/>
                <a:gd name="connsiteY16" fmla="*/ 58135 h 112213"/>
                <a:gd name="connsiteX17" fmla="*/ 85250 w 171064"/>
                <a:gd name="connsiteY17" fmla="*/ 54360 h 112213"/>
                <a:gd name="connsiteX18" fmla="*/ 84968 w 171064"/>
                <a:gd name="connsiteY18" fmla="*/ 49233 h 112213"/>
                <a:gd name="connsiteX19" fmla="*/ 79672 w 171064"/>
                <a:gd name="connsiteY19" fmla="*/ 38359 h 112213"/>
                <a:gd name="connsiteX20" fmla="*/ 139054 w 171064"/>
                <a:gd name="connsiteY20" fmla="*/ -120 h 112213"/>
                <a:gd name="connsiteX21" fmla="*/ 158096 w 171064"/>
                <a:gd name="connsiteY21" fmla="*/ 28838 h 1122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71064" h="112213">
                  <a:moveTo>
                    <a:pt x="170716" y="21458"/>
                  </a:moveTo>
                  <a:lnTo>
                    <a:pt x="170998" y="21458"/>
                  </a:lnTo>
                  <a:lnTo>
                    <a:pt x="17699" y="111206"/>
                  </a:lnTo>
                  <a:cubicBezTo>
                    <a:pt x="14685" y="112952"/>
                    <a:pt x="10809" y="112051"/>
                    <a:pt x="8910" y="109122"/>
                  </a:cubicBezTo>
                  <a:lnTo>
                    <a:pt x="967" y="96952"/>
                  </a:lnTo>
                  <a:cubicBezTo>
                    <a:pt x="-977" y="93910"/>
                    <a:pt x="-98" y="89853"/>
                    <a:pt x="2938" y="87882"/>
                  </a:cubicBezTo>
                  <a:lnTo>
                    <a:pt x="18094" y="78022"/>
                  </a:lnTo>
                  <a:lnTo>
                    <a:pt x="24516" y="86811"/>
                  </a:lnTo>
                  <a:cubicBezTo>
                    <a:pt x="26353" y="89290"/>
                    <a:pt x="29649" y="90135"/>
                    <a:pt x="32460" y="88895"/>
                  </a:cubicBezTo>
                  <a:lnTo>
                    <a:pt x="40911" y="85178"/>
                  </a:lnTo>
                  <a:cubicBezTo>
                    <a:pt x="44207" y="83769"/>
                    <a:pt x="45739" y="79994"/>
                    <a:pt x="44336" y="76670"/>
                  </a:cubicBezTo>
                  <a:cubicBezTo>
                    <a:pt x="44291" y="76558"/>
                    <a:pt x="44235" y="76445"/>
                    <a:pt x="44179" y="76332"/>
                  </a:cubicBezTo>
                  <a:lnTo>
                    <a:pt x="38545" y="65064"/>
                  </a:lnTo>
                  <a:lnTo>
                    <a:pt x="56404" y="53459"/>
                  </a:lnTo>
                  <a:lnTo>
                    <a:pt x="62038" y="61177"/>
                  </a:lnTo>
                  <a:cubicBezTo>
                    <a:pt x="63830" y="63656"/>
                    <a:pt x="67120" y="64557"/>
                    <a:pt x="69926" y="63318"/>
                  </a:cubicBezTo>
                  <a:lnTo>
                    <a:pt x="81700" y="58135"/>
                  </a:lnTo>
                  <a:cubicBezTo>
                    <a:pt x="83340" y="57402"/>
                    <a:pt x="84619" y="56050"/>
                    <a:pt x="85250" y="54360"/>
                  </a:cubicBezTo>
                  <a:cubicBezTo>
                    <a:pt x="85858" y="52670"/>
                    <a:pt x="85757" y="50810"/>
                    <a:pt x="84968" y="49233"/>
                  </a:cubicBezTo>
                  <a:lnTo>
                    <a:pt x="79672" y="38359"/>
                  </a:lnTo>
                  <a:lnTo>
                    <a:pt x="139054" y="-120"/>
                  </a:lnTo>
                  <a:cubicBezTo>
                    <a:pt x="144073" y="10359"/>
                    <a:pt x="150479" y="20106"/>
                    <a:pt x="158096" y="28838"/>
                  </a:cubicBezTo>
                  <a:close/>
                </a:path>
              </a:pathLst>
            </a:custGeom>
            <a:solidFill>
              <a:srgbClr val="F2B602"/>
            </a:solidFill>
            <a:ln w="5633" cap="flat">
              <a:noFill/>
              <a:prstDash val="solid"/>
              <a:miter/>
            </a:ln>
          </p:spPr>
          <p:txBody>
            <a:bodyPr rtlCol="0" anchor="ctr"/>
            <a:lstStyle/>
            <a:p>
              <a:endParaRPr lang="fr-FR"/>
            </a:p>
          </p:txBody>
        </p:sp>
        <p:sp>
          <p:nvSpPr>
            <p:cNvPr id="703" name="Graphique 2">
              <a:extLst>
                <a:ext uri="{FF2B5EF4-FFF2-40B4-BE49-F238E27FC236}">
                  <a16:creationId xmlns:a16="http://schemas.microsoft.com/office/drawing/2014/main" id="{62172DA0-EF22-4FB3-A6EF-8473D59C52C3}"/>
                </a:ext>
              </a:extLst>
            </p:cNvPr>
            <p:cNvSpPr/>
            <p:nvPr/>
          </p:nvSpPr>
          <p:spPr>
            <a:xfrm>
              <a:off x="3426430" y="6696458"/>
              <a:ext cx="394" cy="451"/>
            </a:xfrm>
            <a:custGeom>
              <a:avLst/>
              <a:gdLst>
                <a:gd name="connsiteX0" fmla="*/ 328 w 394"/>
                <a:gd name="connsiteY0" fmla="*/ 331 h 451"/>
                <a:gd name="connsiteX1" fmla="*/ -66 w 394"/>
                <a:gd name="connsiteY1" fmla="*/ -120 h 451"/>
              </a:gdLst>
              <a:ahLst/>
              <a:cxnLst>
                <a:cxn ang="0">
                  <a:pos x="connsiteX0" y="connsiteY0"/>
                </a:cxn>
                <a:cxn ang="0">
                  <a:pos x="connsiteX1" y="connsiteY1"/>
                </a:cxn>
              </a:cxnLst>
              <a:rect l="l" t="t" r="r" b="b"/>
              <a:pathLst>
                <a:path w="394" h="451">
                  <a:moveTo>
                    <a:pt x="328" y="331"/>
                  </a:moveTo>
                  <a:lnTo>
                    <a:pt x="-66" y="-120"/>
                  </a:lnTo>
                  <a:close/>
                </a:path>
              </a:pathLst>
            </a:custGeom>
            <a:solidFill>
              <a:srgbClr val="F2B602"/>
            </a:solidFill>
            <a:ln w="5633" cap="flat">
              <a:noFill/>
              <a:prstDash val="solid"/>
              <a:miter/>
            </a:ln>
          </p:spPr>
          <p:txBody>
            <a:bodyPr rtlCol="0" anchor="ctr"/>
            <a:lstStyle/>
            <a:p>
              <a:endParaRPr lang="fr-FR"/>
            </a:p>
          </p:txBody>
        </p:sp>
        <p:sp>
          <p:nvSpPr>
            <p:cNvPr id="704" name="Graphique 2">
              <a:extLst>
                <a:ext uri="{FF2B5EF4-FFF2-40B4-BE49-F238E27FC236}">
                  <a16:creationId xmlns:a16="http://schemas.microsoft.com/office/drawing/2014/main" id="{F3471C93-FC6D-432D-A2B4-E82FD6C125F9}"/>
                </a:ext>
              </a:extLst>
            </p:cNvPr>
            <p:cNvSpPr/>
            <p:nvPr/>
          </p:nvSpPr>
          <p:spPr>
            <a:xfrm>
              <a:off x="3422036" y="6690655"/>
              <a:ext cx="2535" cy="3549"/>
            </a:xfrm>
            <a:custGeom>
              <a:avLst/>
              <a:gdLst>
                <a:gd name="connsiteX0" fmla="*/ 2469 w 2535"/>
                <a:gd name="connsiteY0" fmla="*/ 3430 h 3549"/>
                <a:gd name="connsiteX1" fmla="*/ -66 w 2535"/>
                <a:gd name="connsiteY1" fmla="*/ -120 h 3549"/>
                <a:gd name="connsiteX2" fmla="*/ 2469 w 2535"/>
                <a:gd name="connsiteY2" fmla="*/ 3430 h 3549"/>
              </a:gdLst>
              <a:ahLst/>
              <a:cxnLst>
                <a:cxn ang="0">
                  <a:pos x="connsiteX0" y="connsiteY0"/>
                </a:cxn>
                <a:cxn ang="0">
                  <a:pos x="connsiteX1" y="connsiteY1"/>
                </a:cxn>
                <a:cxn ang="0">
                  <a:pos x="connsiteX2" y="connsiteY2"/>
                </a:cxn>
              </a:cxnLst>
              <a:rect l="l" t="t" r="r" b="b"/>
              <a:pathLst>
                <a:path w="2535" h="3549">
                  <a:moveTo>
                    <a:pt x="2469" y="3430"/>
                  </a:moveTo>
                  <a:cubicBezTo>
                    <a:pt x="1562" y="2303"/>
                    <a:pt x="717" y="1120"/>
                    <a:pt x="-66" y="-120"/>
                  </a:cubicBezTo>
                  <a:cubicBezTo>
                    <a:pt x="717" y="1120"/>
                    <a:pt x="1562" y="2303"/>
                    <a:pt x="2469" y="3430"/>
                  </a:cubicBezTo>
                  <a:close/>
                </a:path>
              </a:pathLst>
            </a:custGeom>
            <a:solidFill>
              <a:srgbClr val="F2B602"/>
            </a:solidFill>
            <a:ln w="5633" cap="flat">
              <a:noFill/>
              <a:prstDash val="solid"/>
              <a:miter/>
            </a:ln>
          </p:spPr>
          <p:txBody>
            <a:bodyPr rtlCol="0" anchor="ctr"/>
            <a:lstStyle/>
            <a:p>
              <a:endParaRPr lang="fr-FR"/>
            </a:p>
          </p:txBody>
        </p:sp>
        <p:sp>
          <p:nvSpPr>
            <p:cNvPr id="705" name="Graphique 2">
              <a:extLst>
                <a:ext uri="{FF2B5EF4-FFF2-40B4-BE49-F238E27FC236}">
                  <a16:creationId xmlns:a16="http://schemas.microsoft.com/office/drawing/2014/main" id="{6EE002AE-E142-4DDD-8050-27374075E440}"/>
                </a:ext>
              </a:extLst>
            </p:cNvPr>
            <p:cNvSpPr/>
            <p:nvPr/>
          </p:nvSpPr>
          <p:spPr>
            <a:xfrm>
              <a:off x="3414317" y="6665149"/>
              <a:ext cx="32530" cy="37280"/>
            </a:xfrm>
            <a:custGeom>
              <a:avLst/>
              <a:gdLst>
                <a:gd name="connsiteX0" fmla="*/ 17399 w 32530"/>
                <a:gd name="connsiteY0" fmla="*/ 2400 h 37280"/>
                <a:gd name="connsiteX1" fmla="*/ 31146 w 32530"/>
                <a:gd name="connsiteY1" fmla="*/ 21048 h 37280"/>
                <a:gd name="connsiteX2" fmla="*/ 29901 w 32530"/>
                <a:gd name="connsiteY2" fmla="*/ 30119 h 37280"/>
                <a:gd name="connsiteX3" fmla="*/ 29230 w 32530"/>
                <a:gd name="connsiteY3" fmla="*/ 30569 h 37280"/>
                <a:gd name="connsiteX4" fmla="*/ 17962 w 32530"/>
                <a:gd name="connsiteY4" fmla="*/ 37161 h 37280"/>
                <a:gd name="connsiteX5" fmla="*/ 17681 w 32530"/>
                <a:gd name="connsiteY5" fmla="*/ 37161 h 37280"/>
                <a:gd name="connsiteX6" fmla="*/ 17681 w 32530"/>
                <a:gd name="connsiteY6" fmla="*/ 37161 h 37280"/>
                <a:gd name="connsiteX7" fmla="*/ 12385 w 32530"/>
                <a:gd name="connsiteY7" fmla="*/ 31921 h 37280"/>
                <a:gd name="connsiteX8" fmla="*/ 11990 w 32530"/>
                <a:gd name="connsiteY8" fmla="*/ 31471 h 37280"/>
                <a:gd name="connsiteX9" fmla="*/ 10131 w 32530"/>
                <a:gd name="connsiteY9" fmla="*/ 29217 h 37280"/>
                <a:gd name="connsiteX10" fmla="*/ 7596 w 32530"/>
                <a:gd name="connsiteY10" fmla="*/ 25668 h 37280"/>
                <a:gd name="connsiteX11" fmla="*/ 7596 w 32530"/>
                <a:gd name="connsiteY11" fmla="*/ 25668 h 37280"/>
                <a:gd name="connsiteX12" fmla="*/ -66 w 32530"/>
                <a:gd name="connsiteY12" fmla="*/ 6625 h 37280"/>
                <a:gd name="connsiteX13" fmla="*/ 8554 w 32530"/>
                <a:gd name="connsiteY13" fmla="*/ 991 h 37280"/>
                <a:gd name="connsiteX14" fmla="*/ 17399 w 32530"/>
                <a:gd name="connsiteY14" fmla="*/ 2400 h 37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2530" h="37280">
                  <a:moveTo>
                    <a:pt x="17399" y="2400"/>
                  </a:moveTo>
                  <a:lnTo>
                    <a:pt x="31146" y="21048"/>
                  </a:lnTo>
                  <a:cubicBezTo>
                    <a:pt x="33309" y="23921"/>
                    <a:pt x="32751" y="27978"/>
                    <a:pt x="29901" y="30119"/>
                  </a:cubicBezTo>
                  <a:cubicBezTo>
                    <a:pt x="29686" y="30287"/>
                    <a:pt x="29461" y="30456"/>
                    <a:pt x="29230" y="30569"/>
                  </a:cubicBezTo>
                  <a:lnTo>
                    <a:pt x="17962" y="37161"/>
                  </a:lnTo>
                  <a:lnTo>
                    <a:pt x="17681" y="37161"/>
                  </a:lnTo>
                  <a:lnTo>
                    <a:pt x="17681" y="37161"/>
                  </a:lnTo>
                  <a:cubicBezTo>
                    <a:pt x="15816" y="35527"/>
                    <a:pt x="14052" y="33780"/>
                    <a:pt x="12385" y="31921"/>
                  </a:cubicBezTo>
                  <a:lnTo>
                    <a:pt x="11990" y="31471"/>
                  </a:lnTo>
                  <a:cubicBezTo>
                    <a:pt x="11314" y="30738"/>
                    <a:pt x="10751" y="30006"/>
                    <a:pt x="10131" y="29217"/>
                  </a:cubicBezTo>
                  <a:cubicBezTo>
                    <a:pt x="9224" y="28091"/>
                    <a:pt x="8379" y="26907"/>
                    <a:pt x="7596" y="25668"/>
                  </a:cubicBezTo>
                  <a:lnTo>
                    <a:pt x="7596" y="25668"/>
                  </a:lnTo>
                  <a:cubicBezTo>
                    <a:pt x="3844" y="19865"/>
                    <a:pt x="1241" y="13385"/>
                    <a:pt x="-66" y="6625"/>
                  </a:cubicBezTo>
                  <a:lnTo>
                    <a:pt x="8554" y="991"/>
                  </a:lnTo>
                  <a:cubicBezTo>
                    <a:pt x="11416" y="-924"/>
                    <a:pt x="15269" y="-305"/>
                    <a:pt x="17399" y="2400"/>
                  </a:cubicBezTo>
                  <a:close/>
                </a:path>
              </a:pathLst>
            </a:custGeom>
            <a:solidFill>
              <a:srgbClr val="F2B602"/>
            </a:solidFill>
            <a:ln w="5633" cap="flat">
              <a:noFill/>
              <a:prstDash val="solid"/>
              <a:miter/>
            </a:ln>
          </p:spPr>
          <p:txBody>
            <a:bodyPr rtlCol="0" anchor="ctr"/>
            <a:lstStyle/>
            <a:p>
              <a:endParaRPr lang="fr-FR"/>
            </a:p>
          </p:txBody>
        </p:sp>
        <p:sp>
          <p:nvSpPr>
            <p:cNvPr id="706" name="Graphique 2">
              <a:extLst>
                <a:ext uri="{FF2B5EF4-FFF2-40B4-BE49-F238E27FC236}">
                  <a16:creationId xmlns:a16="http://schemas.microsoft.com/office/drawing/2014/main" id="{9FE70F8D-58D5-4DB7-8ABD-7FB414FB7DE2}"/>
                </a:ext>
              </a:extLst>
            </p:cNvPr>
            <p:cNvSpPr/>
            <p:nvPr/>
          </p:nvSpPr>
          <p:spPr>
            <a:xfrm>
              <a:off x="3299793" y="6690538"/>
              <a:ext cx="41339" cy="43610"/>
            </a:xfrm>
            <a:custGeom>
              <a:avLst/>
              <a:gdLst>
                <a:gd name="connsiteX0" fmla="*/ 17949 w 41339"/>
                <a:gd name="connsiteY0" fmla="*/ 43491 h 43610"/>
                <a:gd name="connsiteX1" fmla="*/ 41274 w 41339"/>
                <a:gd name="connsiteY1" fmla="*/ 28392 h 43610"/>
                <a:gd name="connsiteX2" fmla="*/ 29273 w 41339"/>
                <a:gd name="connsiteY2" fmla="*/ 3603 h 43610"/>
                <a:gd name="connsiteX3" fmla="*/ 25161 w 41339"/>
                <a:gd name="connsiteY3" fmla="*/ 166 h 43610"/>
                <a:gd name="connsiteX4" fmla="*/ 19865 w 41339"/>
                <a:gd name="connsiteY4" fmla="*/ 898 h 43610"/>
                <a:gd name="connsiteX5" fmla="*/ 2963 w 41339"/>
                <a:gd name="connsiteY5" fmla="*/ 11490 h 43610"/>
                <a:gd name="connsiteX6" fmla="*/ 33 w 41339"/>
                <a:gd name="connsiteY6" fmla="*/ 15772 h 43610"/>
                <a:gd name="connsiteX7" fmla="*/ 991 w 41339"/>
                <a:gd name="connsiteY7" fmla="*/ 20561 h 43610"/>
                <a:gd name="connsiteX8" fmla="*/ 991 w 41339"/>
                <a:gd name="connsiteY8" fmla="*/ 20899 h 43610"/>
                <a:gd name="connsiteX9" fmla="*/ 41048 w 41339"/>
                <a:gd name="connsiteY9" fmla="*/ 28054 h 43610"/>
                <a:gd name="connsiteX10" fmla="*/ 17724 w 41339"/>
                <a:gd name="connsiteY10" fmla="*/ 43209 h 43610"/>
                <a:gd name="connsiteX11" fmla="*/ 9217 w 41339"/>
                <a:gd name="connsiteY11" fmla="*/ 31547 h 43610"/>
                <a:gd name="connsiteX12" fmla="*/ 35189 w 41339"/>
                <a:gd name="connsiteY12" fmla="*/ 15998 h 436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1339" h="43610">
                  <a:moveTo>
                    <a:pt x="17949" y="43491"/>
                  </a:moveTo>
                  <a:lnTo>
                    <a:pt x="41274" y="28392"/>
                  </a:lnTo>
                  <a:lnTo>
                    <a:pt x="29273" y="3603"/>
                  </a:lnTo>
                  <a:cubicBezTo>
                    <a:pt x="28451" y="1913"/>
                    <a:pt x="26958" y="673"/>
                    <a:pt x="25161" y="166"/>
                  </a:cubicBezTo>
                  <a:cubicBezTo>
                    <a:pt x="23375" y="-397"/>
                    <a:pt x="21431" y="-115"/>
                    <a:pt x="19865" y="898"/>
                  </a:cubicBezTo>
                  <a:lnTo>
                    <a:pt x="2963" y="11490"/>
                  </a:lnTo>
                  <a:cubicBezTo>
                    <a:pt x="1442" y="12448"/>
                    <a:pt x="383" y="14025"/>
                    <a:pt x="33" y="15772"/>
                  </a:cubicBezTo>
                  <a:cubicBezTo>
                    <a:pt x="-254" y="17406"/>
                    <a:pt x="84" y="19152"/>
                    <a:pt x="991" y="20561"/>
                  </a:cubicBezTo>
                  <a:lnTo>
                    <a:pt x="991" y="20899"/>
                  </a:lnTo>
                  <a:close/>
                  <a:moveTo>
                    <a:pt x="41048" y="28054"/>
                  </a:moveTo>
                  <a:lnTo>
                    <a:pt x="17724" y="43209"/>
                  </a:lnTo>
                  <a:lnTo>
                    <a:pt x="9217" y="31547"/>
                  </a:lnTo>
                  <a:lnTo>
                    <a:pt x="35189" y="15998"/>
                  </a:lnTo>
                  <a:close/>
                </a:path>
              </a:pathLst>
            </a:custGeom>
            <a:solidFill>
              <a:srgbClr val="F2B602"/>
            </a:solidFill>
            <a:ln w="5633" cap="flat">
              <a:noFill/>
              <a:prstDash val="solid"/>
              <a:miter/>
            </a:ln>
          </p:spPr>
          <p:txBody>
            <a:bodyPr rtlCol="0" anchor="ctr"/>
            <a:lstStyle/>
            <a:p>
              <a:endParaRPr lang="fr-FR"/>
            </a:p>
          </p:txBody>
        </p:sp>
        <p:sp>
          <p:nvSpPr>
            <p:cNvPr id="707" name="Graphique 2">
              <a:extLst>
                <a:ext uri="{FF2B5EF4-FFF2-40B4-BE49-F238E27FC236}">
                  <a16:creationId xmlns:a16="http://schemas.microsoft.com/office/drawing/2014/main" id="{AC72D34F-7C5F-4A9E-A900-B5B50B4EA5FF}"/>
                </a:ext>
              </a:extLst>
            </p:cNvPr>
            <p:cNvSpPr/>
            <p:nvPr/>
          </p:nvSpPr>
          <p:spPr>
            <a:xfrm>
              <a:off x="3317865" y="6719050"/>
              <a:ext cx="29263" cy="25511"/>
            </a:xfrm>
            <a:custGeom>
              <a:avLst/>
              <a:gdLst>
                <a:gd name="connsiteX0" fmla="*/ 28779 w 29263"/>
                <a:gd name="connsiteY0" fmla="*/ 15880 h 25511"/>
                <a:gd name="connsiteX1" fmla="*/ 25230 w 29263"/>
                <a:gd name="connsiteY1" fmla="*/ 19655 h 25511"/>
                <a:gd name="connsiteX2" fmla="*/ 13455 w 29263"/>
                <a:gd name="connsiteY2" fmla="*/ 24839 h 25511"/>
                <a:gd name="connsiteX3" fmla="*/ 5568 w 29263"/>
                <a:gd name="connsiteY3" fmla="*/ 22698 h 25511"/>
                <a:gd name="connsiteX4" fmla="*/ -66 w 29263"/>
                <a:gd name="connsiteY4" fmla="*/ 14979 h 25511"/>
                <a:gd name="connsiteX5" fmla="*/ 23258 w 29263"/>
                <a:gd name="connsiteY5" fmla="*/ -120 h 25511"/>
                <a:gd name="connsiteX6" fmla="*/ 28554 w 29263"/>
                <a:gd name="connsiteY6" fmla="*/ 10754 h 25511"/>
                <a:gd name="connsiteX7" fmla="*/ 28779 w 29263"/>
                <a:gd name="connsiteY7" fmla="*/ 15880 h 25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263" h="25511">
                  <a:moveTo>
                    <a:pt x="28779" y="15880"/>
                  </a:moveTo>
                  <a:cubicBezTo>
                    <a:pt x="28148" y="17571"/>
                    <a:pt x="26870" y="18923"/>
                    <a:pt x="25230" y="19655"/>
                  </a:cubicBezTo>
                  <a:lnTo>
                    <a:pt x="13455" y="24839"/>
                  </a:lnTo>
                  <a:cubicBezTo>
                    <a:pt x="10650" y="26078"/>
                    <a:pt x="7359" y="25176"/>
                    <a:pt x="5568" y="22698"/>
                  </a:cubicBezTo>
                  <a:lnTo>
                    <a:pt x="-66" y="14979"/>
                  </a:lnTo>
                  <a:lnTo>
                    <a:pt x="23258" y="-120"/>
                  </a:lnTo>
                  <a:lnTo>
                    <a:pt x="28554" y="10754"/>
                  </a:lnTo>
                  <a:cubicBezTo>
                    <a:pt x="29326" y="12387"/>
                    <a:pt x="29405" y="14190"/>
                    <a:pt x="28779" y="15880"/>
                  </a:cubicBezTo>
                  <a:close/>
                </a:path>
              </a:pathLst>
            </a:custGeom>
            <a:solidFill>
              <a:srgbClr val="F2B602"/>
            </a:solidFill>
            <a:ln w="5633" cap="flat">
              <a:noFill/>
              <a:prstDash val="solid"/>
              <a:miter/>
            </a:ln>
          </p:spPr>
          <p:txBody>
            <a:bodyPr rtlCol="0" anchor="ctr"/>
            <a:lstStyle/>
            <a:p>
              <a:endParaRPr lang="fr-FR"/>
            </a:p>
          </p:txBody>
        </p:sp>
        <p:sp>
          <p:nvSpPr>
            <p:cNvPr id="708" name="Graphique 2">
              <a:extLst>
                <a:ext uri="{FF2B5EF4-FFF2-40B4-BE49-F238E27FC236}">
                  <a16:creationId xmlns:a16="http://schemas.microsoft.com/office/drawing/2014/main" id="{E325A1ED-9D2F-4608-95B8-72944CD4735C}"/>
                </a:ext>
              </a:extLst>
            </p:cNvPr>
            <p:cNvSpPr/>
            <p:nvPr/>
          </p:nvSpPr>
          <p:spPr>
            <a:xfrm>
              <a:off x="3268867" y="6728268"/>
              <a:ext cx="31307" cy="31063"/>
            </a:xfrm>
            <a:custGeom>
              <a:avLst/>
              <a:gdLst>
                <a:gd name="connsiteX0" fmla="*/ 988 w 31307"/>
                <a:gd name="connsiteY0" fmla="*/ 17592 h 31063"/>
                <a:gd name="connsiteX1" fmla="*/ 988 w 31307"/>
                <a:gd name="connsiteY1" fmla="*/ 17592 h 31063"/>
                <a:gd name="connsiteX2" fmla="*/ 10565 w 31307"/>
                <a:gd name="connsiteY2" fmla="*/ 30606 h 31063"/>
                <a:gd name="connsiteX3" fmla="*/ 31016 w 31307"/>
                <a:gd name="connsiteY3" fmla="*/ 17310 h 31063"/>
                <a:gd name="connsiteX4" fmla="*/ 24368 w 31307"/>
                <a:gd name="connsiteY4" fmla="*/ 3620 h 31063"/>
                <a:gd name="connsiteX5" fmla="*/ 988 w 31307"/>
                <a:gd name="connsiteY5" fmla="*/ 17592 h 31063"/>
                <a:gd name="connsiteX6" fmla="*/ 988 w 31307"/>
                <a:gd name="connsiteY6" fmla="*/ 17592 h 31063"/>
                <a:gd name="connsiteX7" fmla="*/ 30 w 31307"/>
                <a:gd name="connsiteY7" fmla="*/ 12859 h 31063"/>
                <a:gd name="connsiteX8" fmla="*/ 2959 w 31307"/>
                <a:gd name="connsiteY8" fmla="*/ 8521 h 31063"/>
                <a:gd name="connsiteX9" fmla="*/ 14960 w 31307"/>
                <a:gd name="connsiteY9" fmla="*/ 916 h 31063"/>
                <a:gd name="connsiteX10" fmla="*/ 20256 w 31307"/>
                <a:gd name="connsiteY10" fmla="*/ 127 h 31063"/>
                <a:gd name="connsiteX11" fmla="*/ 24368 w 31307"/>
                <a:gd name="connsiteY11" fmla="*/ 3620 h 31063"/>
                <a:gd name="connsiteX12" fmla="*/ 31242 w 31307"/>
                <a:gd name="connsiteY12" fmla="*/ 17705 h 31063"/>
                <a:gd name="connsiteX13" fmla="*/ 10734 w 31307"/>
                <a:gd name="connsiteY13" fmla="*/ 30944 h 310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307" h="31063">
                  <a:moveTo>
                    <a:pt x="988" y="17592"/>
                  </a:moveTo>
                  <a:lnTo>
                    <a:pt x="988" y="17592"/>
                  </a:lnTo>
                  <a:lnTo>
                    <a:pt x="10565" y="30606"/>
                  </a:lnTo>
                  <a:lnTo>
                    <a:pt x="31016" y="17310"/>
                  </a:lnTo>
                  <a:lnTo>
                    <a:pt x="24368" y="3620"/>
                  </a:lnTo>
                  <a:lnTo>
                    <a:pt x="988" y="17592"/>
                  </a:lnTo>
                  <a:lnTo>
                    <a:pt x="988" y="17592"/>
                  </a:lnTo>
                  <a:cubicBezTo>
                    <a:pt x="92" y="16183"/>
                    <a:pt x="-252" y="14493"/>
                    <a:pt x="30" y="12859"/>
                  </a:cubicBezTo>
                  <a:cubicBezTo>
                    <a:pt x="357" y="11056"/>
                    <a:pt x="1421" y="9479"/>
                    <a:pt x="2959" y="8521"/>
                  </a:cubicBezTo>
                  <a:lnTo>
                    <a:pt x="14960" y="916"/>
                  </a:lnTo>
                  <a:cubicBezTo>
                    <a:pt x="16531" y="-99"/>
                    <a:pt x="18458" y="-381"/>
                    <a:pt x="20256" y="127"/>
                  </a:cubicBezTo>
                  <a:cubicBezTo>
                    <a:pt x="22053" y="690"/>
                    <a:pt x="23546" y="1929"/>
                    <a:pt x="24368" y="3620"/>
                  </a:cubicBezTo>
                  <a:lnTo>
                    <a:pt x="31242" y="17705"/>
                  </a:lnTo>
                  <a:lnTo>
                    <a:pt x="10734" y="30944"/>
                  </a:lnTo>
                  <a:close/>
                </a:path>
              </a:pathLst>
            </a:custGeom>
            <a:solidFill>
              <a:srgbClr val="F2B602"/>
            </a:solidFill>
            <a:ln w="5633" cap="flat">
              <a:noFill/>
              <a:prstDash val="solid"/>
              <a:miter/>
            </a:ln>
          </p:spPr>
          <p:txBody>
            <a:bodyPr rtlCol="0" anchor="ctr"/>
            <a:lstStyle/>
            <a:p>
              <a:endParaRPr lang="fr-FR"/>
            </a:p>
          </p:txBody>
        </p:sp>
        <p:sp>
          <p:nvSpPr>
            <p:cNvPr id="709" name="Graphique 2">
              <a:extLst>
                <a:ext uri="{FF2B5EF4-FFF2-40B4-BE49-F238E27FC236}">
                  <a16:creationId xmlns:a16="http://schemas.microsoft.com/office/drawing/2014/main" id="{EE0FEFAB-9DD2-4EAE-9D16-70D755615255}"/>
                </a:ext>
              </a:extLst>
            </p:cNvPr>
            <p:cNvSpPr/>
            <p:nvPr/>
          </p:nvSpPr>
          <p:spPr>
            <a:xfrm>
              <a:off x="3279442" y="6745754"/>
              <a:ext cx="26824" cy="24678"/>
            </a:xfrm>
            <a:custGeom>
              <a:avLst/>
              <a:gdLst>
                <a:gd name="connsiteX0" fmla="*/ 26301 w 26824"/>
                <a:gd name="connsiteY0" fmla="*/ 16556 h 24678"/>
                <a:gd name="connsiteX1" fmla="*/ 22751 w 26824"/>
                <a:gd name="connsiteY1" fmla="*/ 20275 h 24678"/>
                <a:gd name="connsiteX2" fmla="*/ 14300 w 26824"/>
                <a:gd name="connsiteY2" fmla="*/ 23993 h 24678"/>
                <a:gd name="connsiteX3" fmla="*/ 6357 w 26824"/>
                <a:gd name="connsiteY3" fmla="*/ 21909 h 24678"/>
                <a:gd name="connsiteX4" fmla="*/ -66 w 26824"/>
                <a:gd name="connsiteY4" fmla="*/ 13120 h 24678"/>
                <a:gd name="connsiteX5" fmla="*/ 20441 w 26824"/>
                <a:gd name="connsiteY5" fmla="*/ -120 h 24678"/>
                <a:gd name="connsiteX6" fmla="*/ 26075 w 26824"/>
                <a:gd name="connsiteY6" fmla="*/ 11148 h 24678"/>
                <a:gd name="connsiteX7" fmla="*/ 26301 w 26824"/>
                <a:gd name="connsiteY7" fmla="*/ 16556 h 24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824" h="24678">
                  <a:moveTo>
                    <a:pt x="26301" y="16556"/>
                  </a:moveTo>
                  <a:cubicBezTo>
                    <a:pt x="25653" y="18190"/>
                    <a:pt x="24379" y="19542"/>
                    <a:pt x="22751" y="20275"/>
                  </a:cubicBezTo>
                  <a:lnTo>
                    <a:pt x="14300" y="23993"/>
                  </a:lnTo>
                  <a:cubicBezTo>
                    <a:pt x="11489" y="25233"/>
                    <a:pt x="8193" y="24387"/>
                    <a:pt x="6357" y="21909"/>
                  </a:cubicBezTo>
                  <a:lnTo>
                    <a:pt x="-66" y="13120"/>
                  </a:lnTo>
                  <a:lnTo>
                    <a:pt x="20441" y="-120"/>
                  </a:lnTo>
                  <a:lnTo>
                    <a:pt x="26075" y="11148"/>
                  </a:lnTo>
                  <a:cubicBezTo>
                    <a:pt x="26898" y="12838"/>
                    <a:pt x="26982" y="14810"/>
                    <a:pt x="26301" y="16556"/>
                  </a:cubicBezTo>
                  <a:close/>
                </a:path>
              </a:pathLst>
            </a:custGeom>
            <a:solidFill>
              <a:srgbClr val="F2B602"/>
            </a:solidFill>
            <a:ln w="5633" cap="flat">
              <a:noFill/>
              <a:prstDash val="solid"/>
              <a:miter/>
            </a:ln>
          </p:spPr>
          <p:txBody>
            <a:bodyPr rtlCol="0" anchor="ctr"/>
            <a:lstStyle/>
            <a:p>
              <a:endParaRPr lang="fr-FR"/>
            </a:p>
          </p:txBody>
        </p:sp>
        <p:sp>
          <p:nvSpPr>
            <p:cNvPr id="710" name="Graphique 2">
              <a:extLst>
                <a:ext uri="{FF2B5EF4-FFF2-40B4-BE49-F238E27FC236}">
                  <a16:creationId xmlns:a16="http://schemas.microsoft.com/office/drawing/2014/main" id="{F19B232B-70C3-4B0A-9E9A-52B5E4068017}"/>
                </a:ext>
              </a:extLst>
            </p:cNvPr>
            <p:cNvSpPr/>
            <p:nvPr/>
          </p:nvSpPr>
          <p:spPr>
            <a:xfrm>
              <a:off x="3400345" y="6671331"/>
              <a:ext cx="13750" cy="9239"/>
            </a:xfrm>
            <a:custGeom>
              <a:avLst/>
              <a:gdLst>
                <a:gd name="connsiteX0" fmla="*/ -66 w 13750"/>
                <a:gd name="connsiteY0" fmla="*/ 8781 h 9239"/>
                <a:gd name="connsiteX1" fmla="*/ 13681 w 13750"/>
                <a:gd name="connsiteY1" fmla="*/ -120 h 9239"/>
                <a:gd name="connsiteX2" fmla="*/ 13681 w 13750"/>
                <a:gd name="connsiteY2" fmla="*/ 274 h 9239"/>
                <a:gd name="connsiteX3" fmla="*/ -10 w 13750"/>
                <a:gd name="connsiteY3" fmla="*/ 9120 h 9239"/>
              </a:gdLst>
              <a:ahLst/>
              <a:cxnLst>
                <a:cxn ang="0">
                  <a:pos x="connsiteX0" y="connsiteY0"/>
                </a:cxn>
                <a:cxn ang="0">
                  <a:pos x="connsiteX1" y="connsiteY1"/>
                </a:cxn>
                <a:cxn ang="0">
                  <a:pos x="connsiteX2" y="connsiteY2"/>
                </a:cxn>
                <a:cxn ang="0">
                  <a:pos x="connsiteX3" y="connsiteY3"/>
                </a:cxn>
              </a:cxnLst>
              <a:rect l="l" t="t" r="r" b="b"/>
              <a:pathLst>
                <a:path w="13750" h="9239">
                  <a:moveTo>
                    <a:pt x="-66" y="8781"/>
                  </a:moveTo>
                  <a:lnTo>
                    <a:pt x="13681" y="-120"/>
                  </a:lnTo>
                  <a:cubicBezTo>
                    <a:pt x="13686" y="-7"/>
                    <a:pt x="13686" y="161"/>
                    <a:pt x="13681" y="274"/>
                  </a:cubicBezTo>
                  <a:lnTo>
                    <a:pt x="-10" y="9120"/>
                  </a:lnTo>
                  <a:close/>
                </a:path>
              </a:pathLst>
            </a:custGeom>
            <a:solidFill>
              <a:srgbClr val="000000">
                <a:alpha val="9000"/>
              </a:srgbClr>
            </a:solidFill>
            <a:ln w="5633" cap="flat">
              <a:noFill/>
              <a:prstDash val="solid"/>
              <a:miter/>
            </a:ln>
          </p:spPr>
          <p:txBody>
            <a:bodyPr rtlCol="0" anchor="ctr"/>
            <a:lstStyle/>
            <a:p>
              <a:endParaRPr lang="fr-FR"/>
            </a:p>
          </p:txBody>
        </p:sp>
        <p:sp>
          <p:nvSpPr>
            <p:cNvPr id="711" name="Graphique 2">
              <a:extLst>
                <a:ext uri="{FF2B5EF4-FFF2-40B4-BE49-F238E27FC236}">
                  <a16:creationId xmlns:a16="http://schemas.microsoft.com/office/drawing/2014/main" id="{E56B8465-3A79-44D9-9B79-5241F69C9E5F}"/>
                </a:ext>
              </a:extLst>
            </p:cNvPr>
            <p:cNvSpPr/>
            <p:nvPr/>
          </p:nvSpPr>
          <p:spPr>
            <a:xfrm>
              <a:off x="3400233" y="6671725"/>
              <a:ext cx="31549" cy="37803"/>
            </a:xfrm>
            <a:custGeom>
              <a:avLst/>
              <a:gdLst>
                <a:gd name="connsiteX0" fmla="*/ 21455 w 31549"/>
                <a:gd name="connsiteY0" fmla="*/ 18472 h 37803"/>
                <a:gd name="connsiteX1" fmla="*/ 21455 w 31549"/>
                <a:gd name="connsiteY1" fmla="*/ 18810 h 37803"/>
                <a:gd name="connsiteX2" fmla="*/ 21455 w 31549"/>
                <a:gd name="connsiteY2" fmla="*/ 18810 h 37803"/>
                <a:gd name="connsiteX3" fmla="*/ 23991 w 31549"/>
                <a:gd name="connsiteY3" fmla="*/ 22359 h 37803"/>
                <a:gd name="connsiteX4" fmla="*/ 25850 w 31549"/>
                <a:gd name="connsiteY4" fmla="*/ 24613 h 37803"/>
                <a:gd name="connsiteX5" fmla="*/ 26244 w 31549"/>
                <a:gd name="connsiteY5" fmla="*/ 25064 h 37803"/>
                <a:gd name="connsiteX6" fmla="*/ 31484 w 31549"/>
                <a:gd name="connsiteY6" fmla="*/ 30303 h 37803"/>
                <a:gd name="connsiteX7" fmla="*/ 18976 w 31549"/>
                <a:gd name="connsiteY7" fmla="*/ 37684 h 37803"/>
                <a:gd name="connsiteX8" fmla="*/ -66 w 31549"/>
                <a:gd name="connsiteY8" fmla="*/ 8726 h 37803"/>
                <a:gd name="connsiteX9" fmla="*/ 13624 w 31549"/>
                <a:gd name="connsiteY9" fmla="*/ -120 h 37803"/>
                <a:gd name="connsiteX10" fmla="*/ 21455 w 31549"/>
                <a:gd name="connsiteY10" fmla="*/ 18472 h 37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1549" h="37803">
                  <a:moveTo>
                    <a:pt x="21455" y="18472"/>
                  </a:moveTo>
                  <a:lnTo>
                    <a:pt x="21455" y="18810"/>
                  </a:lnTo>
                  <a:lnTo>
                    <a:pt x="21455" y="18810"/>
                  </a:lnTo>
                  <a:cubicBezTo>
                    <a:pt x="22238" y="20050"/>
                    <a:pt x="23084" y="21233"/>
                    <a:pt x="23991" y="22359"/>
                  </a:cubicBezTo>
                  <a:cubicBezTo>
                    <a:pt x="24565" y="23148"/>
                    <a:pt x="25185" y="23881"/>
                    <a:pt x="25850" y="24613"/>
                  </a:cubicBezTo>
                  <a:lnTo>
                    <a:pt x="26244" y="25064"/>
                  </a:lnTo>
                  <a:cubicBezTo>
                    <a:pt x="27850" y="26923"/>
                    <a:pt x="29602" y="28726"/>
                    <a:pt x="31484" y="30303"/>
                  </a:cubicBezTo>
                  <a:lnTo>
                    <a:pt x="18976" y="37684"/>
                  </a:lnTo>
                  <a:cubicBezTo>
                    <a:pt x="11359" y="28951"/>
                    <a:pt x="4954" y="19205"/>
                    <a:pt x="-66" y="8726"/>
                  </a:cubicBezTo>
                  <a:lnTo>
                    <a:pt x="13624" y="-120"/>
                  </a:lnTo>
                  <a:cubicBezTo>
                    <a:pt x="15044" y="6528"/>
                    <a:pt x="17698" y="12838"/>
                    <a:pt x="21455" y="18472"/>
                  </a:cubicBezTo>
                  <a:close/>
                </a:path>
              </a:pathLst>
            </a:custGeom>
            <a:solidFill>
              <a:srgbClr val="F2B602"/>
            </a:solidFill>
            <a:ln w="5633" cap="flat">
              <a:noFill/>
              <a:prstDash val="solid"/>
              <a:miter/>
            </a:ln>
          </p:spPr>
          <p:txBody>
            <a:bodyPr rtlCol="0" anchor="ctr"/>
            <a:lstStyle/>
            <a:p>
              <a:endParaRPr lang="fr-FR"/>
            </a:p>
          </p:txBody>
        </p:sp>
        <p:sp>
          <p:nvSpPr>
            <p:cNvPr id="712" name="Graphique 2">
              <a:extLst>
                <a:ext uri="{FF2B5EF4-FFF2-40B4-BE49-F238E27FC236}">
                  <a16:creationId xmlns:a16="http://schemas.microsoft.com/office/drawing/2014/main" id="{6AF288A4-99ED-4DAF-86DC-633676761216}"/>
                </a:ext>
              </a:extLst>
            </p:cNvPr>
            <p:cNvSpPr/>
            <p:nvPr/>
          </p:nvSpPr>
          <p:spPr>
            <a:xfrm>
              <a:off x="3400233" y="6671725"/>
              <a:ext cx="31549" cy="37803"/>
            </a:xfrm>
            <a:custGeom>
              <a:avLst/>
              <a:gdLst>
                <a:gd name="connsiteX0" fmla="*/ 21455 w 31549"/>
                <a:gd name="connsiteY0" fmla="*/ 18472 h 37803"/>
                <a:gd name="connsiteX1" fmla="*/ 21455 w 31549"/>
                <a:gd name="connsiteY1" fmla="*/ 18810 h 37803"/>
                <a:gd name="connsiteX2" fmla="*/ 21455 w 31549"/>
                <a:gd name="connsiteY2" fmla="*/ 18810 h 37803"/>
                <a:gd name="connsiteX3" fmla="*/ 23991 w 31549"/>
                <a:gd name="connsiteY3" fmla="*/ 22359 h 37803"/>
                <a:gd name="connsiteX4" fmla="*/ 25850 w 31549"/>
                <a:gd name="connsiteY4" fmla="*/ 24613 h 37803"/>
                <a:gd name="connsiteX5" fmla="*/ 26244 w 31549"/>
                <a:gd name="connsiteY5" fmla="*/ 25064 h 37803"/>
                <a:gd name="connsiteX6" fmla="*/ 31484 w 31549"/>
                <a:gd name="connsiteY6" fmla="*/ 30303 h 37803"/>
                <a:gd name="connsiteX7" fmla="*/ 18976 w 31549"/>
                <a:gd name="connsiteY7" fmla="*/ 37684 h 37803"/>
                <a:gd name="connsiteX8" fmla="*/ -66 w 31549"/>
                <a:gd name="connsiteY8" fmla="*/ 8726 h 37803"/>
                <a:gd name="connsiteX9" fmla="*/ 13624 w 31549"/>
                <a:gd name="connsiteY9" fmla="*/ -120 h 37803"/>
                <a:gd name="connsiteX10" fmla="*/ 21455 w 31549"/>
                <a:gd name="connsiteY10" fmla="*/ 18472 h 37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1549" h="37803">
                  <a:moveTo>
                    <a:pt x="21455" y="18472"/>
                  </a:moveTo>
                  <a:lnTo>
                    <a:pt x="21455" y="18810"/>
                  </a:lnTo>
                  <a:lnTo>
                    <a:pt x="21455" y="18810"/>
                  </a:lnTo>
                  <a:cubicBezTo>
                    <a:pt x="22238" y="20050"/>
                    <a:pt x="23084" y="21233"/>
                    <a:pt x="23991" y="22359"/>
                  </a:cubicBezTo>
                  <a:cubicBezTo>
                    <a:pt x="24565" y="23148"/>
                    <a:pt x="25185" y="23881"/>
                    <a:pt x="25850" y="24613"/>
                  </a:cubicBezTo>
                  <a:lnTo>
                    <a:pt x="26244" y="25064"/>
                  </a:lnTo>
                  <a:cubicBezTo>
                    <a:pt x="27850" y="26923"/>
                    <a:pt x="29602" y="28726"/>
                    <a:pt x="31484" y="30303"/>
                  </a:cubicBezTo>
                  <a:lnTo>
                    <a:pt x="18976" y="37684"/>
                  </a:lnTo>
                  <a:cubicBezTo>
                    <a:pt x="11359" y="28951"/>
                    <a:pt x="4954" y="19205"/>
                    <a:pt x="-66" y="8726"/>
                  </a:cubicBezTo>
                  <a:lnTo>
                    <a:pt x="13624" y="-120"/>
                  </a:lnTo>
                  <a:cubicBezTo>
                    <a:pt x="15044" y="6528"/>
                    <a:pt x="17698" y="12838"/>
                    <a:pt x="21455" y="18472"/>
                  </a:cubicBezTo>
                  <a:close/>
                </a:path>
              </a:pathLst>
            </a:custGeom>
            <a:solidFill>
              <a:srgbClr val="000000">
                <a:alpha val="9000"/>
              </a:srgbClr>
            </a:solidFill>
            <a:ln w="5633" cap="flat">
              <a:noFill/>
              <a:prstDash val="solid"/>
              <a:miter/>
            </a:ln>
          </p:spPr>
          <p:txBody>
            <a:bodyPr rtlCol="0" anchor="ctr"/>
            <a:lstStyle/>
            <a:p>
              <a:endParaRPr lang="fr-FR"/>
            </a:p>
          </p:txBody>
        </p:sp>
        <p:sp>
          <p:nvSpPr>
            <p:cNvPr id="713" name="Graphique 2">
              <a:extLst>
                <a:ext uri="{FF2B5EF4-FFF2-40B4-BE49-F238E27FC236}">
                  <a16:creationId xmlns:a16="http://schemas.microsoft.com/office/drawing/2014/main" id="{D94D2861-C1BB-469B-9A90-93F273F908AB}"/>
                </a:ext>
              </a:extLst>
            </p:cNvPr>
            <p:cNvSpPr/>
            <p:nvPr/>
          </p:nvSpPr>
          <p:spPr>
            <a:xfrm>
              <a:off x="3424571" y="6694204"/>
              <a:ext cx="1859" cy="2253"/>
            </a:xfrm>
            <a:custGeom>
              <a:avLst/>
              <a:gdLst>
                <a:gd name="connsiteX0" fmla="*/ 1793 w 1859"/>
                <a:gd name="connsiteY0" fmla="*/ 2134 h 2253"/>
                <a:gd name="connsiteX1" fmla="*/ -66 w 1859"/>
                <a:gd name="connsiteY1" fmla="*/ -120 h 2253"/>
                <a:gd name="connsiteX2" fmla="*/ 1793 w 1859"/>
                <a:gd name="connsiteY2" fmla="*/ 2134 h 2253"/>
              </a:gdLst>
              <a:ahLst/>
              <a:cxnLst>
                <a:cxn ang="0">
                  <a:pos x="connsiteX0" y="connsiteY0"/>
                </a:cxn>
                <a:cxn ang="0">
                  <a:pos x="connsiteX1" y="connsiteY1"/>
                </a:cxn>
                <a:cxn ang="0">
                  <a:pos x="connsiteX2" y="connsiteY2"/>
                </a:cxn>
              </a:cxnLst>
              <a:rect l="l" t="t" r="r" b="b"/>
              <a:pathLst>
                <a:path w="1859" h="2253">
                  <a:moveTo>
                    <a:pt x="1793" y="2134"/>
                  </a:moveTo>
                  <a:cubicBezTo>
                    <a:pt x="1128" y="1401"/>
                    <a:pt x="503" y="669"/>
                    <a:pt x="-66" y="-120"/>
                  </a:cubicBezTo>
                  <a:cubicBezTo>
                    <a:pt x="553" y="669"/>
                    <a:pt x="1117" y="1401"/>
                    <a:pt x="1793" y="2134"/>
                  </a:cubicBezTo>
                  <a:close/>
                </a:path>
              </a:pathLst>
            </a:custGeom>
            <a:solidFill>
              <a:srgbClr val="F2B602"/>
            </a:solidFill>
            <a:ln w="5633" cap="flat">
              <a:noFill/>
              <a:prstDash val="solid"/>
              <a:miter/>
            </a:ln>
          </p:spPr>
          <p:txBody>
            <a:bodyPr rtlCol="0" anchor="ctr"/>
            <a:lstStyle/>
            <a:p>
              <a:endParaRPr lang="fr-FR"/>
            </a:p>
          </p:txBody>
        </p:sp>
        <p:sp>
          <p:nvSpPr>
            <p:cNvPr id="714" name="Graphique 2">
              <a:extLst>
                <a:ext uri="{FF2B5EF4-FFF2-40B4-BE49-F238E27FC236}">
                  <a16:creationId xmlns:a16="http://schemas.microsoft.com/office/drawing/2014/main" id="{D3253B04-EAB5-4D66-856C-C23E3D5B188B}"/>
                </a:ext>
              </a:extLst>
            </p:cNvPr>
            <p:cNvSpPr/>
            <p:nvPr/>
          </p:nvSpPr>
          <p:spPr>
            <a:xfrm>
              <a:off x="3424571" y="6694204"/>
              <a:ext cx="1859" cy="2253"/>
            </a:xfrm>
            <a:custGeom>
              <a:avLst/>
              <a:gdLst>
                <a:gd name="connsiteX0" fmla="*/ 1793 w 1859"/>
                <a:gd name="connsiteY0" fmla="*/ 2134 h 2253"/>
                <a:gd name="connsiteX1" fmla="*/ -66 w 1859"/>
                <a:gd name="connsiteY1" fmla="*/ -120 h 2253"/>
                <a:gd name="connsiteX2" fmla="*/ 1793 w 1859"/>
                <a:gd name="connsiteY2" fmla="*/ 2134 h 2253"/>
              </a:gdLst>
              <a:ahLst/>
              <a:cxnLst>
                <a:cxn ang="0">
                  <a:pos x="connsiteX0" y="connsiteY0"/>
                </a:cxn>
                <a:cxn ang="0">
                  <a:pos x="connsiteX1" y="connsiteY1"/>
                </a:cxn>
                <a:cxn ang="0">
                  <a:pos x="connsiteX2" y="connsiteY2"/>
                </a:cxn>
              </a:cxnLst>
              <a:rect l="l" t="t" r="r" b="b"/>
              <a:pathLst>
                <a:path w="1859" h="2253">
                  <a:moveTo>
                    <a:pt x="1793" y="2134"/>
                  </a:moveTo>
                  <a:cubicBezTo>
                    <a:pt x="1128" y="1401"/>
                    <a:pt x="503" y="669"/>
                    <a:pt x="-66" y="-120"/>
                  </a:cubicBezTo>
                  <a:cubicBezTo>
                    <a:pt x="553" y="669"/>
                    <a:pt x="1117" y="1401"/>
                    <a:pt x="1793" y="2134"/>
                  </a:cubicBezTo>
                  <a:close/>
                </a:path>
              </a:pathLst>
            </a:custGeom>
            <a:solidFill>
              <a:srgbClr val="000000">
                <a:alpha val="9000"/>
              </a:srgbClr>
            </a:solidFill>
            <a:ln w="5633" cap="flat">
              <a:noFill/>
              <a:prstDash val="solid"/>
              <a:miter/>
            </a:ln>
          </p:spPr>
          <p:txBody>
            <a:bodyPr rtlCol="0" anchor="ctr"/>
            <a:lstStyle/>
            <a:p>
              <a:endParaRPr lang="fr-FR"/>
            </a:p>
          </p:txBody>
        </p:sp>
        <p:sp>
          <p:nvSpPr>
            <p:cNvPr id="715" name="Graphique 2">
              <a:extLst>
                <a:ext uri="{FF2B5EF4-FFF2-40B4-BE49-F238E27FC236}">
                  <a16:creationId xmlns:a16="http://schemas.microsoft.com/office/drawing/2014/main" id="{CA487103-062A-4E89-B429-8D03AD62E910}"/>
                </a:ext>
              </a:extLst>
            </p:cNvPr>
            <p:cNvSpPr/>
            <p:nvPr/>
          </p:nvSpPr>
          <p:spPr>
            <a:xfrm>
              <a:off x="3421980" y="6690655"/>
              <a:ext cx="56" cy="5633"/>
            </a:xfrm>
            <a:custGeom>
              <a:avLst/>
              <a:gdLst>
                <a:gd name="connsiteX0" fmla="*/ 0 w 56"/>
                <a:gd name="connsiteY0" fmla="*/ 0 h 5633"/>
                <a:gd name="connsiteX1" fmla="*/ 56 w 56"/>
                <a:gd name="connsiteY1" fmla="*/ 0 h 5633"/>
                <a:gd name="connsiteX2" fmla="*/ 0 w 56"/>
                <a:gd name="connsiteY2" fmla="*/ 0 h 5633"/>
                <a:gd name="connsiteX3" fmla="*/ 0 w 56"/>
                <a:gd name="connsiteY3" fmla="*/ 0 h 5633"/>
              </a:gdLst>
              <a:ahLst/>
              <a:cxnLst>
                <a:cxn ang="0">
                  <a:pos x="connsiteX0" y="connsiteY0"/>
                </a:cxn>
                <a:cxn ang="0">
                  <a:pos x="connsiteX1" y="connsiteY1"/>
                </a:cxn>
                <a:cxn ang="0">
                  <a:pos x="connsiteX2" y="connsiteY2"/>
                </a:cxn>
                <a:cxn ang="0">
                  <a:pos x="connsiteX3" y="connsiteY3"/>
                </a:cxn>
              </a:cxnLst>
              <a:rect l="l" t="t" r="r" b="b"/>
              <a:pathLst>
                <a:path w="56" h="5633">
                  <a:moveTo>
                    <a:pt x="0" y="0"/>
                  </a:moveTo>
                  <a:lnTo>
                    <a:pt x="56" y="0"/>
                  </a:lnTo>
                  <a:lnTo>
                    <a:pt x="0" y="0"/>
                  </a:lnTo>
                  <a:lnTo>
                    <a:pt x="0" y="0"/>
                  </a:lnTo>
                  <a:close/>
                </a:path>
              </a:pathLst>
            </a:custGeom>
            <a:solidFill>
              <a:srgbClr val="F2B602"/>
            </a:solidFill>
            <a:ln w="5633" cap="flat">
              <a:noFill/>
              <a:prstDash val="solid"/>
              <a:miter/>
            </a:ln>
          </p:spPr>
          <p:txBody>
            <a:bodyPr rtlCol="0" anchor="ctr"/>
            <a:lstStyle/>
            <a:p>
              <a:endParaRPr lang="fr-FR"/>
            </a:p>
          </p:txBody>
        </p:sp>
        <p:sp>
          <p:nvSpPr>
            <p:cNvPr id="716" name="Graphique 2">
              <a:extLst>
                <a:ext uri="{FF2B5EF4-FFF2-40B4-BE49-F238E27FC236}">
                  <a16:creationId xmlns:a16="http://schemas.microsoft.com/office/drawing/2014/main" id="{AAD9A978-16CD-403D-B3F5-AC7D1D99602B}"/>
                </a:ext>
              </a:extLst>
            </p:cNvPr>
            <p:cNvSpPr/>
            <p:nvPr/>
          </p:nvSpPr>
          <p:spPr>
            <a:xfrm>
              <a:off x="3421980" y="6690655"/>
              <a:ext cx="56" cy="5633"/>
            </a:xfrm>
            <a:custGeom>
              <a:avLst/>
              <a:gdLst>
                <a:gd name="connsiteX0" fmla="*/ 0 w 56"/>
                <a:gd name="connsiteY0" fmla="*/ 0 h 5633"/>
                <a:gd name="connsiteX1" fmla="*/ 56 w 56"/>
                <a:gd name="connsiteY1" fmla="*/ 0 h 5633"/>
                <a:gd name="connsiteX2" fmla="*/ 0 w 56"/>
                <a:gd name="connsiteY2" fmla="*/ 0 h 5633"/>
                <a:gd name="connsiteX3" fmla="*/ 0 w 56"/>
                <a:gd name="connsiteY3" fmla="*/ 0 h 5633"/>
              </a:gdLst>
              <a:ahLst/>
              <a:cxnLst>
                <a:cxn ang="0">
                  <a:pos x="connsiteX0" y="connsiteY0"/>
                </a:cxn>
                <a:cxn ang="0">
                  <a:pos x="connsiteX1" y="connsiteY1"/>
                </a:cxn>
                <a:cxn ang="0">
                  <a:pos x="connsiteX2" y="connsiteY2"/>
                </a:cxn>
                <a:cxn ang="0">
                  <a:pos x="connsiteX3" y="connsiteY3"/>
                </a:cxn>
              </a:cxnLst>
              <a:rect l="l" t="t" r="r" b="b"/>
              <a:pathLst>
                <a:path w="56" h="5633">
                  <a:moveTo>
                    <a:pt x="0" y="0"/>
                  </a:moveTo>
                  <a:lnTo>
                    <a:pt x="56" y="0"/>
                  </a:lnTo>
                  <a:lnTo>
                    <a:pt x="0" y="0"/>
                  </a:lnTo>
                  <a:lnTo>
                    <a:pt x="0" y="0"/>
                  </a:lnTo>
                  <a:close/>
                </a:path>
              </a:pathLst>
            </a:custGeom>
            <a:solidFill>
              <a:srgbClr val="000000">
                <a:alpha val="9000"/>
              </a:srgbClr>
            </a:solidFill>
            <a:ln w="5633" cap="flat">
              <a:noFill/>
              <a:prstDash val="solid"/>
              <a:miter/>
            </a:ln>
          </p:spPr>
          <p:txBody>
            <a:bodyPr rtlCol="0" anchor="ctr"/>
            <a:lstStyle/>
            <a:p>
              <a:endParaRPr lang="fr-FR"/>
            </a:p>
          </p:txBody>
        </p:sp>
        <p:sp>
          <p:nvSpPr>
            <p:cNvPr id="717" name="Graphique 2">
              <a:extLst>
                <a:ext uri="{FF2B5EF4-FFF2-40B4-BE49-F238E27FC236}">
                  <a16:creationId xmlns:a16="http://schemas.microsoft.com/office/drawing/2014/main" id="{3AFFAF37-085E-4535-B242-F5A8C82FC70F}"/>
                </a:ext>
              </a:extLst>
            </p:cNvPr>
            <p:cNvSpPr/>
            <p:nvPr/>
          </p:nvSpPr>
          <p:spPr>
            <a:xfrm>
              <a:off x="3426881" y="6696909"/>
              <a:ext cx="5239" cy="5239"/>
            </a:xfrm>
            <a:custGeom>
              <a:avLst/>
              <a:gdLst>
                <a:gd name="connsiteX0" fmla="*/ 5173 w 5239"/>
                <a:gd name="connsiteY0" fmla="*/ 5119 h 5239"/>
                <a:gd name="connsiteX1" fmla="*/ 5173 w 5239"/>
                <a:gd name="connsiteY1" fmla="*/ 5119 h 5239"/>
                <a:gd name="connsiteX2" fmla="*/ -66 w 5239"/>
                <a:gd name="connsiteY2" fmla="*/ -120 h 5239"/>
                <a:gd name="connsiteX3" fmla="*/ 5173 w 5239"/>
                <a:gd name="connsiteY3" fmla="*/ 5119 h 5239"/>
              </a:gdLst>
              <a:ahLst/>
              <a:cxnLst>
                <a:cxn ang="0">
                  <a:pos x="connsiteX0" y="connsiteY0"/>
                </a:cxn>
                <a:cxn ang="0">
                  <a:pos x="connsiteX1" y="connsiteY1"/>
                </a:cxn>
                <a:cxn ang="0">
                  <a:pos x="connsiteX2" y="connsiteY2"/>
                </a:cxn>
                <a:cxn ang="0">
                  <a:pos x="connsiteX3" y="connsiteY3"/>
                </a:cxn>
              </a:cxnLst>
              <a:rect l="l" t="t" r="r" b="b"/>
              <a:pathLst>
                <a:path w="5239" h="5239">
                  <a:moveTo>
                    <a:pt x="5173" y="5119"/>
                  </a:moveTo>
                  <a:lnTo>
                    <a:pt x="5173" y="5119"/>
                  </a:lnTo>
                  <a:cubicBezTo>
                    <a:pt x="3286" y="3542"/>
                    <a:pt x="1534" y="1739"/>
                    <a:pt x="-66" y="-120"/>
                  </a:cubicBezTo>
                  <a:cubicBezTo>
                    <a:pt x="1579" y="1739"/>
                    <a:pt x="3331" y="3485"/>
                    <a:pt x="5173" y="5119"/>
                  </a:cubicBezTo>
                  <a:close/>
                </a:path>
              </a:pathLst>
            </a:custGeom>
            <a:solidFill>
              <a:srgbClr val="F2B602"/>
            </a:solidFill>
            <a:ln w="5633" cap="flat">
              <a:noFill/>
              <a:prstDash val="solid"/>
              <a:miter/>
            </a:ln>
          </p:spPr>
          <p:txBody>
            <a:bodyPr rtlCol="0" anchor="ctr"/>
            <a:lstStyle/>
            <a:p>
              <a:endParaRPr lang="fr-FR"/>
            </a:p>
          </p:txBody>
        </p:sp>
        <p:sp>
          <p:nvSpPr>
            <p:cNvPr id="718" name="Graphique 2">
              <a:extLst>
                <a:ext uri="{FF2B5EF4-FFF2-40B4-BE49-F238E27FC236}">
                  <a16:creationId xmlns:a16="http://schemas.microsoft.com/office/drawing/2014/main" id="{0FBD5AE2-BD77-446D-8761-99ABCC68195F}"/>
                </a:ext>
              </a:extLst>
            </p:cNvPr>
            <p:cNvSpPr/>
            <p:nvPr/>
          </p:nvSpPr>
          <p:spPr>
            <a:xfrm>
              <a:off x="3426881" y="6696909"/>
              <a:ext cx="5239" cy="5239"/>
            </a:xfrm>
            <a:custGeom>
              <a:avLst/>
              <a:gdLst>
                <a:gd name="connsiteX0" fmla="*/ 5173 w 5239"/>
                <a:gd name="connsiteY0" fmla="*/ 5119 h 5239"/>
                <a:gd name="connsiteX1" fmla="*/ 5173 w 5239"/>
                <a:gd name="connsiteY1" fmla="*/ 5119 h 5239"/>
                <a:gd name="connsiteX2" fmla="*/ -66 w 5239"/>
                <a:gd name="connsiteY2" fmla="*/ -120 h 5239"/>
                <a:gd name="connsiteX3" fmla="*/ 5173 w 5239"/>
                <a:gd name="connsiteY3" fmla="*/ 5119 h 5239"/>
              </a:gdLst>
              <a:ahLst/>
              <a:cxnLst>
                <a:cxn ang="0">
                  <a:pos x="connsiteX0" y="connsiteY0"/>
                </a:cxn>
                <a:cxn ang="0">
                  <a:pos x="connsiteX1" y="connsiteY1"/>
                </a:cxn>
                <a:cxn ang="0">
                  <a:pos x="connsiteX2" y="connsiteY2"/>
                </a:cxn>
                <a:cxn ang="0">
                  <a:pos x="connsiteX3" y="connsiteY3"/>
                </a:cxn>
              </a:cxnLst>
              <a:rect l="l" t="t" r="r" b="b"/>
              <a:pathLst>
                <a:path w="5239" h="5239">
                  <a:moveTo>
                    <a:pt x="5173" y="5119"/>
                  </a:moveTo>
                  <a:lnTo>
                    <a:pt x="5173" y="5119"/>
                  </a:lnTo>
                  <a:cubicBezTo>
                    <a:pt x="3286" y="3542"/>
                    <a:pt x="1534" y="1739"/>
                    <a:pt x="-66" y="-120"/>
                  </a:cubicBezTo>
                  <a:cubicBezTo>
                    <a:pt x="1579" y="1739"/>
                    <a:pt x="3331" y="3485"/>
                    <a:pt x="5173" y="5119"/>
                  </a:cubicBezTo>
                  <a:close/>
                </a:path>
              </a:pathLst>
            </a:custGeom>
            <a:solidFill>
              <a:srgbClr val="000000">
                <a:alpha val="9000"/>
              </a:srgbClr>
            </a:solidFill>
            <a:ln w="5633" cap="flat">
              <a:noFill/>
              <a:prstDash val="solid"/>
              <a:miter/>
            </a:ln>
          </p:spPr>
          <p:txBody>
            <a:bodyPr rtlCol="0" anchor="ctr"/>
            <a:lstStyle/>
            <a:p>
              <a:endParaRPr lang="fr-FR"/>
            </a:p>
          </p:txBody>
        </p:sp>
        <p:sp>
          <p:nvSpPr>
            <p:cNvPr id="719" name="Graphique 2">
              <a:extLst>
                <a:ext uri="{FF2B5EF4-FFF2-40B4-BE49-F238E27FC236}">
                  <a16:creationId xmlns:a16="http://schemas.microsoft.com/office/drawing/2014/main" id="{381D6AEC-E110-4EF6-969B-6B2747E67706}"/>
                </a:ext>
              </a:extLst>
            </p:cNvPr>
            <p:cNvSpPr/>
            <p:nvPr/>
          </p:nvSpPr>
          <p:spPr>
            <a:xfrm>
              <a:off x="3309076" y="6706655"/>
              <a:ext cx="31831" cy="27155"/>
            </a:xfrm>
            <a:custGeom>
              <a:avLst/>
              <a:gdLst>
                <a:gd name="connsiteX0" fmla="*/ 0 w 31831"/>
                <a:gd name="connsiteY0" fmla="*/ 15550 h 27155"/>
                <a:gd name="connsiteX1" fmla="*/ 25972 w 31831"/>
                <a:gd name="connsiteY1" fmla="*/ 0 h 27155"/>
                <a:gd name="connsiteX2" fmla="*/ 31832 w 31831"/>
                <a:gd name="connsiteY2" fmla="*/ 12057 h 27155"/>
                <a:gd name="connsiteX3" fmla="*/ 8507 w 31831"/>
                <a:gd name="connsiteY3" fmla="*/ 27155 h 27155"/>
                <a:gd name="connsiteX4" fmla="*/ 0 w 31831"/>
                <a:gd name="connsiteY4" fmla="*/ 15550 h 271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831" h="27155">
                  <a:moveTo>
                    <a:pt x="0" y="15550"/>
                  </a:moveTo>
                  <a:lnTo>
                    <a:pt x="25972" y="0"/>
                  </a:lnTo>
                  <a:lnTo>
                    <a:pt x="31832" y="12057"/>
                  </a:lnTo>
                  <a:lnTo>
                    <a:pt x="8507" y="27155"/>
                  </a:lnTo>
                  <a:lnTo>
                    <a:pt x="0" y="15550"/>
                  </a:lnTo>
                  <a:close/>
                </a:path>
              </a:pathLst>
            </a:custGeom>
            <a:solidFill>
              <a:srgbClr val="F2B602"/>
            </a:solidFill>
            <a:ln w="5633" cap="flat">
              <a:noFill/>
              <a:prstDash val="solid"/>
              <a:miter/>
            </a:ln>
          </p:spPr>
          <p:txBody>
            <a:bodyPr rtlCol="0" anchor="ctr"/>
            <a:lstStyle/>
            <a:p>
              <a:endParaRPr lang="fr-FR"/>
            </a:p>
          </p:txBody>
        </p:sp>
        <p:sp>
          <p:nvSpPr>
            <p:cNvPr id="720" name="Graphique 2">
              <a:extLst>
                <a:ext uri="{FF2B5EF4-FFF2-40B4-BE49-F238E27FC236}">
                  <a16:creationId xmlns:a16="http://schemas.microsoft.com/office/drawing/2014/main" id="{B4185E4C-DC38-4AA2-B9A8-7538A517D322}"/>
                </a:ext>
              </a:extLst>
            </p:cNvPr>
            <p:cNvSpPr/>
            <p:nvPr/>
          </p:nvSpPr>
          <p:spPr>
            <a:xfrm>
              <a:off x="3309076" y="6706655"/>
              <a:ext cx="31831" cy="27155"/>
            </a:xfrm>
            <a:custGeom>
              <a:avLst/>
              <a:gdLst>
                <a:gd name="connsiteX0" fmla="*/ 0 w 31831"/>
                <a:gd name="connsiteY0" fmla="*/ 15550 h 27155"/>
                <a:gd name="connsiteX1" fmla="*/ 25972 w 31831"/>
                <a:gd name="connsiteY1" fmla="*/ 0 h 27155"/>
                <a:gd name="connsiteX2" fmla="*/ 31832 w 31831"/>
                <a:gd name="connsiteY2" fmla="*/ 12057 h 27155"/>
                <a:gd name="connsiteX3" fmla="*/ 8507 w 31831"/>
                <a:gd name="connsiteY3" fmla="*/ 27155 h 27155"/>
                <a:gd name="connsiteX4" fmla="*/ 0 w 31831"/>
                <a:gd name="connsiteY4" fmla="*/ 15550 h 271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831" h="27155">
                  <a:moveTo>
                    <a:pt x="0" y="15550"/>
                  </a:moveTo>
                  <a:lnTo>
                    <a:pt x="25972" y="0"/>
                  </a:lnTo>
                  <a:lnTo>
                    <a:pt x="31832" y="12057"/>
                  </a:lnTo>
                  <a:lnTo>
                    <a:pt x="8507" y="27155"/>
                  </a:lnTo>
                  <a:lnTo>
                    <a:pt x="0" y="15550"/>
                  </a:lnTo>
                  <a:close/>
                </a:path>
              </a:pathLst>
            </a:custGeom>
            <a:solidFill>
              <a:srgbClr val="000000">
                <a:alpha val="9000"/>
              </a:srgbClr>
            </a:solidFill>
            <a:ln w="5633" cap="flat">
              <a:noFill/>
              <a:prstDash val="solid"/>
              <a:miter/>
            </a:ln>
          </p:spPr>
          <p:txBody>
            <a:bodyPr rtlCol="0" anchor="ctr"/>
            <a:lstStyle/>
            <a:p>
              <a:endParaRPr lang="fr-FR"/>
            </a:p>
          </p:txBody>
        </p:sp>
        <p:sp>
          <p:nvSpPr>
            <p:cNvPr id="721" name="Graphique 2">
              <a:extLst>
                <a:ext uri="{FF2B5EF4-FFF2-40B4-BE49-F238E27FC236}">
                  <a16:creationId xmlns:a16="http://schemas.microsoft.com/office/drawing/2014/main" id="{B552C013-826F-46A7-B234-943B1BD6700B}"/>
                </a:ext>
              </a:extLst>
            </p:cNvPr>
            <p:cNvSpPr/>
            <p:nvPr/>
          </p:nvSpPr>
          <p:spPr>
            <a:xfrm>
              <a:off x="3269695" y="6745698"/>
              <a:ext cx="5633" cy="5633"/>
            </a:xfrm>
            <a:custGeom>
              <a:avLst/>
              <a:gdLst>
                <a:gd name="connsiteX0" fmla="*/ 0 w 5633"/>
                <a:gd name="connsiteY0" fmla="*/ 0 h 5633"/>
                <a:gd name="connsiteX1" fmla="*/ 0 w 5633"/>
                <a:gd name="connsiteY1" fmla="*/ 0 h 5633"/>
                <a:gd name="connsiteX2" fmla="*/ 0 w 5633"/>
                <a:gd name="connsiteY2" fmla="*/ 0 h 5633"/>
                <a:gd name="connsiteX3" fmla="*/ 0 w 5633"/>
                <a:gd name="connsiteY3" fmla="*/ 0 h 5633"/>
              </a:gdLst>
              <a:ahLst/>
              <a:cxnLst>
                <a:cxn ang="0">
                  <a:pos x="connsiteX0" y="connsiteY0"/>
                </a:cxn>
                <a:cxn ang="0">
                  <a:pos x="connsiteX1" y="connsiteY1"/>
                </a:cxn>
                <a:cxn ang="0">
                  <a:pos x="connsiteX2" y="connsiteY2"/>
                </a:cxn>
                <a:cxn ang="0">
                  <a:pos x="connsiteX3" y="connsiteY3"/>
                </a:cxn>
              </a:cxnLst>
              <a:rect l="l" t="t" r="r" b="b"/>
              <a:pathLst>
                <a:path w="5633" h="5633">
                  <a:moveTo>
                    <a:pt x="0" y="0"/>
                  </a:moveTo>
                  <a:lnTo>
                    <a:pt x="0" y="0"/>
                  </a:lnTo>
                  <a:lnTo>
                    <a:pt x="0" y="0"/>
                  </a:lnTo>
                  <a:lnTo>
                    <a:pt x="0" y="0"/>
                  </a:lnTo>
                  <a:close/>
                </a:path>
              </a:pathLst>
            </a:custGeom>
            <a:solidFill>
              <a:srgbClr val="000000">
                <a:alpha val="9000"/>
              </a:srgbClr>
            </a:solidFill>
            <a:ln w="5633" cap="flat">
              <a:noFill/>
              <a:prstDash val="solid"/>
              <a:miter/>
            </a:ln>
          </p:spPr>
          <p:txBody>
            <a:bodyPr rtlCol="0" anchor="ctr"/>
            <a:lstStyle/>
            <a:p>
              <a:endParaRPr lang="fr-FR"/>
            </a:p>
          </p:txBody>
        </p:sp>
        <p:sp>
          <p:nvSpPr>
            <p:cNvPr id="722" name="Graphique 2">
              <a:extLst>
                <a:ext uri="{FF2B5EF4-FFF2-40B4-BE49-F238E27FC236}">
                  <a16:creationId xmlns:a16="http://schemas.microsoft.com/office/drawing/2014/main" id="{8FD8C462-4F22-4CEF-A042-F5820B921A15}"/>
                </a:ext>
              </a:extLst>
            </p:cNvPr>
            <p:cNvSpPr/>
            <p:nvPr/>
          </p:nvSpPr>
          <p:spPr>
            <a:xfrm>
              <a:off x="3269695" y="6731726"/>
              <a:ext cx="30028" cy="26929"/>
            </a:xfrm>
            <a:custGeom>
              <a:avLst/>
              <a:gdLst>
                <a:gd name="connsiteX0" fmla="*/ 30029 w 30028"/>
                <a:gd name="connsiteY0" fmla="*/ 13690 h 26929"/>
                <a:gd name="connsiteX1" fmla="*/ 9578 w 30028"/>
                <a:gd name="connsiteY1" fmla="*/ 26930 h 26929"/>
                <a:gd name="connsiteX2" fmla="*/ 0 w 30028"/>
                <a:gd name="connsiteY2" fmla="*/ 13972 h 26929"/>
                <a:gd name="connsiteX3" fmla="*/ 0 w 30028"/>
                <a:gd name="connsiteY3" fmla="*/ 13972 h 26929"/>
                <a:gd name="connsiteX4" fmla="*/ 23381 w 30028"/>
                <a:gd name="connsiteY4" fmla="*/ 0 h 26929"/>
                <a:gd name="connsiteX5" fmla="*/ 30029 w 30028"/>
                <a:gd name="connsiteY5" fmla="*/ 13690 h 26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028" h="26929">
                  <a:moveTo>
                    <a:pt x="30029" y="13690"/>
                  </a:moveTo>
                  <a:lnTo>
                    <a:pt x="9578" y="26930"/>
                  </a:lnTo>
                  <a:lnTo>
                    <a:pt x="0" y="13972"/>
                  </a:lnTo>
                  <a:lnTo>
                    <a:pt x="0" y="13972"/>
                  </a:lnTo>
                  <a:lnTo>
                    <a:pt x="23381" y="0"/>
                  </a:lnTo>
                  <a:lnTo>
                    <a:pt x="30029" y="13690"/>
                  </a:lnTo>
                  <a:close/>
                </a:path>
              </a:pathLst>
            </a:custGeom>
            <a:solidFill>
              <a:srgbClr val="F2B602"/>
            </a:solidFill>
            <a:ln w="5633" cap="flat">
              <a:noFill/>
              <a:prstDash val="solid"/>
              <a:miter/>
            </a:ln>
          </p:spPr>
          <p:txBody>
            <a:bodyPr rtlCol="0" anchor="ctr"/>
            <a:lstStyle/>
            <a:p>
              <a:endParaRPr lang="fr-FR"/>
            </a:p>
          </p:txBody>
        </p:sp>
        <p:sp>
          <p:nvSpPr>
            <p:cNvPr id="723" name="Graphique 2">
              <a:extLst>
                <a:ext uri="{FF2B5EF4-FFF2-40B4-BE49-F238E27FC236}">
                  <a16:creationId xmlns:a16="http://schemas.microsoft.com/office/drawing/2014/main" id="{93BAF7D6-AA05-424B-A9FD-5F9FD702DD2F}"/>
                </a:ext>
              </a:extLst>
            </p:cNvPr>
            <p:cNvSpPr/>
            <p:nvPr/>
          </p:nvSpPr>
          <p:spPr>
            <a:xfrm>
              <a:off x="3269695" y="6731726"/>
              <a:ext cx="30028" cy="26929"/>
            </a:xfrm>
            <a:custGeom>
              <a:avLst/>
              <a:gdLst>
                <a:gd name="connsiteX0" fmla="*/ 30029 w 30028"/>
                <a:gd name="connsiteY0" fmla="*/ 13690 h 26929"/>
                <a:gd name="connsiteX1" fmla="*/ 9578 w 30028"/>
                <a:gd name="connsiteY1" fmla="*/ 26930 h 26929"/>
                <a:gd name="connsiteX2" fmla="*/ 0 w 30028"/>
                <a:gd name="connsiteY2" fmla="*/ 13972 h 26929"/>
                <a:gd name="connsiteX3" fmla="*/ 0 w 30028"/>
                <a:gd name="connsiteY3" fmla="*/ 13972 h 26929"/>
                <a:gd name="connsiteX4" fmla="*/ 23381 w 30028"/>
                <a:gd name="connsiteY4" fmla="*/ 0 h 26929"/>
                <a:gd name="connsiteX5" fmla="*/ 30029 w 30028"/>
                <a:gd name="connsiteY5" fmla="*/ 13690 h 26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028" h="26929">
                  <a:moveTo>
                    <a:pt x="30029" y="13690"/>
                  </a:moveTo>
                  <a:lnTo>
                    <a:pt x="9578" y="26930"/>
                  </a:lnTo>
                  <a:lnTo>
                    <a:pt x="0" y="13972"/>
                  </a:lnTo>
                  <a:lnTo>
                    <a:pt x="0" y="13972"/>
                  </a:lnTo>
                  <a:lnTo>
                    <a:pt x="23381" y="0"/>
                  </a:lnTo>
                  <a:lnTo>
                    <a:pt x="30029" y="13690"/>
                  </a:lnTo>
                  <a:close/>
                </a:path>
              </a:pathLst>
            </a:custGeom>
            <a:solidFill>
              <a:srgbClr val="000000">
                <a:alpha val="9000"/>
              </a:srgbClr>
            </a:solidFill>
            <a:ln w="5633" cap="flat">
              <a:noFill/>
              <a:prstDash val="solid"/>
              <a:miter/>
            </a:ln>
          </p:spPr>
          <p:txBody>
            <a:bodyPr rtlCol="0" anchor="ctr"/>
            <a:lstStyle/>
            <a:p>
              <a:endParaRPr lang="fr-FR"/>
            </a:p>
          </p:txBody>
        </p:sp>
        <p:sp>
          <p:nvSpPr>
            <p:cNvPr id="724" name="Graphique 2">
              <a:extLst>
                <a:ext uri="{FF2B5EF4-FFF2-40B4-BE49-F238E27FC236}">
                  <a16:creationId xmlns:a16="http://schemas.microsoft.com/office/drawing/2014/main" id="{57FC2427-1BB1-4C93-A49A-4C4CBAF8704D}"/>
                </a:ext>
              </a:extLst>
            </p:cNvPr>
            <p:cNvSpPr/>
            <p:nvPr/>
          </p:nvSpPr>
          <p:spPr>
            <a:xfrm>
              <a:off x="3510714" y="6733132"/>
              <a:ext cx="54589" cy="60510"/>
            </a:xfrm>
            <a:custGeom>
              <a:avLst/>
              <a:gdLst>
                <a:gd name="connsiteX0" fmla="*/ 22469 w 54589"/>
                <a:gd name="connsiteY0" fmla="*/ 36953 h 60510"/>
                <a:gd name="connsiteX1" fmla="*/ 9061 w 54589"/>
                <a:gd name="connsiteY1" fmla="*/ 27432 h 60510"/>
                <a:gd name="connsiteX2" fmla="*/ 15089 w 54589"/>
                <a:gd name="connsiteY2" fmla="*/ 21460 h 60510"/>
                <a:gd name="connsiteX3" fmla="*/ -66 w 54589"/>
                <a:gd name="connsiteY3" fmla="*/ -117 h 60510"/>
                <a:gd name="connsiteX4" fmla="*/ 54521 w 54589"/>
                <a:gd name="connsiteY4" fmla="*/ 53348 h 60510"/>
                <a:gd name="connsiteX5" fmla="*/ 54132 w 54589"/>
                <a:gd name="connsiteY5" fmla="*/ 60391 h 60510"/>
                <a:gd name="connsiteX6" fmla="*/ 54132 w 54589"/>
                <a:gd name="connsiteY6" fmla="*/ 60391 h 60510"/>
                <a:gd name="connsiteX7" fmla="*/ 54132 w 54589"/>
                <a:gd name="connsiteY7" fmla="*/ 60391 h 60510"/>
                <a:gd name="connsiteX8" fmla="*/ 26864 w 54589"/>
                <a:gd name="connsiteY8" fmla="*/ 44503 h 60510"/>
                <a:gd name="connsiteX9" fmla="*/ 22469 w 54589"/>
                <a:gd name="connsiteY9" fmla="*/ 36953 h 60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4589" h="60510">
                  <a:moveTo>
                    <a:pt x="22469" y="36953"/>
                  </a:moveTo>
                  <a:cubicBezTo>
                    <a:pt x="19044" y="32503"/>
                    <a:pt x="14379" y="29179"/>
                    <a:pt x="9061" y="27432"/>
                  </a:cubicBezTo>
                  <a:lnTo>
                    <a:pt x="15089" y="21460"/>
                  </a:lnTo>
                  <a:lnTo>
                    <a:pt x="-66" y="-117"/>
                  </a:lnTo>
                  <a:cubicBezTo>
                    <a:pt x="29771" y="-399"/>
                    <a:pt x="54211" y="23489"/>
                    <a:pt x="54521" y="53348"/>
                  </a:cubicBezTo>
                  <a:cubicBezTo>
                    <a:pt x="54543" y="55715"/>
                    <a:pt x="54414" y="58081"/>
                    <a:pt x="54132" y="60391"/>
                  </a:cubicBezTo>
                  <a:lnTo>
                    <a:pt x="54132" y="60391"/>
                  </a:lnTo>
                  <a:lnTo>
                    <a:pt x="54132" y="60391"/>
                  </a:lnTo>
                  <a:cubicBezTo>
                    <a:pt x="44566" y="55940"/>
                    <a:pt x="35439" y="50644"/>
                    <a:pt x="26864" y="44503"/>
                  </a:cubicBezTo>
                  <a:cubicBezTo>
                    <a:pt x="25827" y="41743"/>
                    <a:pt x="24340" y="39207"/>
                    <a:pt x="22469" y="36953"/>
                  </a:cubicBezTo>
                  <a:close/>
                </a:path>
              </a:pathLst>
            </a:custGeom>
            <a:solidFill>
              <a:srgbClr val="F2B602"/>
            </a:solidFill>
            <a:ln w="5633" cap="flat">
              <a:noFill/>
              <a:prstDash val="solid"/>
              <a:miter/>
            </a:ln>
          </p:spPr>
          <p:txBody>
            <a:bodyPr rtlCol="0" anchor="ctr"/>
            <a:lstStyle/>
            <a:p>
              <a:endParaRPr lang="fr-FR"/>
            </a:p>
          </p:txBody>
        </p:sp>
        <p:sp>
          <p:nvSpPr>
            <p:cNvPr id="725" name="Graphique 2">
              <a:extLst>
                <a:ext uri="{FF2B5EF4-FFF2-40B4-BE49-F238E27FC236}">
                  <a16:creationId xmlns:a16="http://schemas.microsoft.com/office/drawing/2014/main" id="{C9EBF5CC-1379-4F7B-BB86-C15929994BE3}"/>
                </a:ext>
              </a:extLst>
            </p:cNvPr>
            <p:cNvSpPr/>
            <p:nvPr/>
          </p:nvSpPr>
          <p:spPr>
            <a:xfrm>
              <a:off x="3456815" y="6740627"/>
              <a:ext cx="104885" cy="101022"/>
            </a:xfrm>
            <a:custGeom>
              <a:avLst/>
              <a:gdLst>
                <a:gd name="connsiteX0" fmla="*/ 36987 w 104885"/>
                <a:gd name="connsiteY0" fmla="*/ 24388 h 101022"/>
                <a:gd name="connsiteX1" fmla="*/ 31522 w 104885"/>
                <a:gd name="connsiteY1" fmla="*/ 63826 h 101022"/>
                <a:gd name="connsiteX2" fmla="*/ 70982 w 104885"/>
                <a:gd name="connsiteY2" fmla="*/ 69290 h 101022"/>
                <a:gd name="connsiteX3" fmla="*/ 81382 w 104885"/>
                <a:gd name="connsiteY3" fmla="*/ 53402 h 101022"/>
                <a:gd name="connsiteX4" fmla="*/ 104819 w 104885"/>
                <a:gd name="connsiteY4" fmla="*/ 65966 h 101022"/>
                <a:gd name="connsiteX5" fmla="*/ 34987 w 104885"/>
                <a:gd name="connsiteY5" fmla="*/ 97347 h 101022"/>
                <a:gd name="connsiteX6" fmla="*/ 26621 w 104885"/>
                <a:gd name="connsiteY6" fmla="*/ 93347 h 101022"/>
                <a:gd name="connsiteX7" fmla="*/ 34734 w 104885"/>
                <a:gd name="connsiteY7" fmla="*/ 87037 h 101022"/>
                <a:gd name="connsiteX8" fmla="*/ 36142 w 104885"/>
                <a:gd name="connsiteY8" fmla="*/ 78192 h 101022"/>
                <a:gd name="connsiteX9" fmla="*/ 23128 w 104885"/>
                <a:gd name="connsiteY9" fmla="*/ 58980 h 101022"/>
                <a:gd name="connsiteX10" fmla="*/ 18564 w 104885"/>
                <a:gd name="connsiteY10" fmla="*/ 56219 h 101022"/>
                <a:gd name="connsiteX11" fmla="*/ 13437 w 104885"/>
                <a:gd name="connsiteY11" fmla="*/ 57684 h 101022"/>
                <a:gd name="connsiteX12" fmla="*/ 3522 w 104885"/>
                <a:gd name="connsiteY12" fmla="*/ 66079 h 101022"/>
                <a:gd name="connsiteX13" fmla="*/ 15522 w 104885"/>
                <a:gd name="connsiteY13" fmla="*/ 8557 h 101022"/>
                <a:gd name="connsiteX14" fmla="*/ 31522 w 104885"/>
                <a:gd name="connsiteY14" fmla="*/ 29627 h 101022"/>
                <a:gd name="connsiteX15" fmla="*/ 36762 w 104885"/>
                <a:gd name="connsiteY15" fmla="*/ 24275 h 101022"/>
                <a:gd name="connsiteX16" fmla="*/ 42734 w 104885"/>
                <a:gd name="connsiteY16" fmla="*/ 20782 h 101022"/>
                <a:gd name="connsiteX17" fmla="*/ 26621 w 104885"/>
                <a:gd name="connsiteY17" fmla="*/ -120 h 101022"/>
                <a:gd name="connsiteX18" fmla="*/ 26621 w 104885"/>
                <a:gd name="connsiteY18" fmla="*/ -120 h 101022"/>
                <a:gd name="connsiteX19" fmla="*/ 42846 w 104885"/>
                <a:gd name="connsiteY19" fmla="*/ 21007 h 101022"/>
                <a:gd name="connsiteX20" fmla="*/ 36987 w 104885"/>
                <a:gd name="connsiteY20" fmla="*/ 24388 h 101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04885" h="101022">
                  <a:moveTo>
                    <a:pt x="36987" y="24388"/>
                  </a:moveTo>
                  <a:cubicBezTo>
                    <a:pt x="24581" y="33796"/>
                    <a:pt x="22136" y="51431"/>
                    <a:pt x="31522" y="63826"/>
                  </a:cubicBezTo>
                  <a:cubicBezTo>
                    <a:pt x="40908" y="76276"/>
                    <a:pt x="58576" y="78699"/>
                    <a:pt x="70982" y="69290"/>
                  </a:cubicBezTo>
                  <a:cubicBezTo>
                    <a:pt x="76188" y="65402"/>
                    <a:pt x="79867" y="59769"/>
                    <a:pt x="81382" y="53402"/>
                  </a:cubicBezTo>
                  <a:cubicBezTo>
                    <a:pt x="88870" y="58192"/>
                    <a:pt x="96701" y="62361"/>
                    <a:pt x="104819" y="65966"/>
                  </a:cubicBezTo>
                  <a:cubicBezTo>
                    <a:pt x="94211" y="93910"/>
                    <a:pt x="62948" y="107995"/>
                    <a:pt x="34987" y="97347"/>
                  </a:cubicBezTo>
                  <a:cubicBezTo>
                    <a:pt x="32091" y="96277"/>
                    <a:pt x="29291" y="94924"/>
                    <a:pt x="26621" y="93347"/>
                  </a:cubicBezTo>
                  <a:lnTo>
                    <a:pt x="34734" y="87037"/>
                  </a:lnTo>
                  <a:cubicBezTo>
                    <a:pt x="37494" y="84953"/>
                    <a:pt x="38114" y="81065"/>
                    <a:pt x="36142" y="78192"/>
                  </a:cubicBezTo>
                  <a:lnTo>
                    <a:pt x="23128" y="58980"/>
                  </a:lnTo>
                  <a:cubicBezTo>
                    <a:pt x="22052" y="57459"/>
                    <a:pt x="20401" y="56445"/>
                    <a:pt x="18564" y="56219"/>
                  </a:cubicBezTo>
                  <a:cubicBezTo>
                    <a:pt x="16722" y="55938"/>
                    <a:pt x="14857" y="56501"/>
                    <a:pt x="13437" y="57684"/>
                  </a:cubicBezTo>
                  <a:lnTo>
                    <a:pt x="3522" y="66079"/>
                  </a:lnTo>
                  <a:cubicBezTo>
                    <a:pt x="-4078" y="46191"/>
                    <a:pt x="615" y="23712"/>
                    <a:pt x="15522" y="8557"/>
                  </a:cubicBezTo>
                  <a:lnTo>
                    <a:pt x="31522" y="29627"/>
                  </a:lnTo>
                  <a:cubicBezTo>
                    <a:pt x="33015" y="27599"/>
                    <a:pt x="34779" y="25797"/>
                    <a:pt x="36762" y="24275"/>
                  </a:cubicBezTo>
                  <a:cubicBezTo>
                    <a:pt x="38604" y="22867"/>
                    <a:pt x="40610" y="21683"/>
                    <a:pt x="42734" y="20782"/>
                  </a:cubicBezTo>
                  <a:cubicBezTo>
                    <a:pt x="36875" y="14190"/>
                    <a:pt x="31489" y="7204"/>
                    <a:pt x="26621" y="-120"/>
                  </a:cubicBezTo>
                  <a:lnTo>
                    <a:pt x="26621" y="-120"/>
                  </a:lnTo>
                  <a:cubicBezTo>
                    <a:pt x="31494" y="7317"/>
                    <a:pt x="36920" y="14360"/>
                    <a:pt x="42846" y="21007"/>
                  </a:cubicBezTo>
                  <a:cubicBezTo>
                    <a:pt x="40762" y="21909"/>
                    <a:pt x="38796" y="23036"/>
                    <a:pt x="36987" y="24388"/>
                  </a:cubicBezTo>
                  <a:close/>
                </a:path>
              </a:pathLst>
            </a:custGeom>
            <a:solidFill>
              <a:srgbClr val="F2B602"/>
            </a:solidFill>
            <a:ln w="5633" cap="flat">
              <a:noFill/>
              <a:prstDash val="solid"/>
              <a:miter/>
            </a:ln>
          </p:spPr>
          <p:txBody>
            <a:bodyPr rtlCol="0" anchor="ctr"/>
            <a:lstStyle/>
            <a:p>
              <a:endParaRPr lang="fr-FR"/>
            </a:p>
          </p:txBody>
        </p:sp>
        <p:sp>
          <p:nvSpPr>
            <p:cNvPr id="726" name="Graphique 2">
              <a:extLst>
                <a:ext uri="{FF2B5EF4-FFF2-40B4-BE49-F238E27FC236}">
                  <a16:creationId xmlns:a16="http://schemas.microsoft.com/office/drawing/2014/main" id="{9E025B89-D1B1-4316-BC29-BF1F0D15E2FB}"/>
                </a:ext>
              </a:extLst>
            </p:cNvPr>
            <p:cNvSpPr/>
            <p:nvPr/>
          </p:nvSpPr>
          <p:spPr>
            <a:xfrm>
              <a:off x="3516178" y="6759783"/>
              <a:ext cx="394" cy="5633"/>
            </a:xfrm>
            <a:custGeom>
              <a:avLst/>
              <a:gdLst>
                <a:gd name="connsiteX0" fmla="*/ -66 w 394"/>
                <a:gd name="connsiteY0" fmla="*/ -120 h 5633"/>
                <a:gd name="connsiteX1" fmla="*/ -66 w 394"/>
                <a:gd name="connsiteY1" fmla="*/ -120 h 5633"/>
                <a:gd name="connsiteX2" fmla="*/ 328 w 394"/>
                <a:gd name="connsiteY2" fmla="*/ -120 h 5633"/>
              </a:gdLst>
              <a:ahLst/>
              <a:cxnLst>
                <a:cxn ang="0">
                  <a:pos x="connsiteX0" y="connsiteY0"/>
                </a:cxn>
                <a:cxn ang="0">
                  <a:pos x="connsiteX1" y="connsiteY1"/>
                </a:cxn>
                <a:cxn ang="0">
                  <a:pos x="connsiteX2" y="connsiteY2"/>
                </a:cxn>
              </a:cxnLst>
              <a:rect l="l" t="t" r="r" b="b"/>
              <a:pathLst>
                <a:path w="394" h="5633">
                  <a:moveTo>
                    <a:pt x="-66" y="-120"/>
                  </a:moveTo>
                  <a:lnTo>
                    <a:pt x="-66" y="-120"/>
                  </a:lnTo>
                  <a:lnTo>
                    <a:pt x="328" y="-120"/>
                  </a:lnTo>
                  <a:close/>
                </a:path>
              </a:pathLst>
            </a:custGeom>
            <a:solidFill>
              <a:srgbClr val="F2B602"/>
            </a:solidFill>
            <a:ln w="5633" cap="flat">
              <a:noFill/>
              <a:prstDash val="solid"/>
              <a:miter/>
            </a:ln>
          </p:spPr>
          <p:txBody>
            <a:bodyPr rtlCol="0" anchor="ctr"/>
            <a:lstStyle/>
            <a:p>
              <a:endParaRPr lang="fr-FR"/>
            </a:p>
          </p:txBody>
        </p:sp>
        <p:sp>
          <p:nvSpPr>
            <p:cNvPr id="727" name="Graphique 2">
              <a:extLst>
                <a:ext uri="{FF2B5EF4-FFF2-40B4-BE49-F238E27FC236}">
                  <a16:creationId xmlns:a16="http://schemas.microsoft.com/office/drawing/2014/main" id="{92FF5855-8C1A-4D07-98FD-98B670CEAF9A}"/>
                </a:ext>
              </a:extLst>
            </p:cNvPr>
            <p:cNvSpPr/>
            <p:nvPr/>
          </p:nvSpPr>
          <p:spPr>
            <a:xfrm>
              <a:off x="3505925" y="6733191"/>
              <a:ext cx="2816" cy="5633"/>
            </a:xfrm>
            <a:custGeom>
              <a:avLst/>
              <a:gdLst>
                <a:gd name="connsiteX0" fmla="*/ 2751 w 2816"/>
                <a:gd name="connsiteY0" fmla="*/ -120 h 5633"/>
                <a:gd name="connsiteX1" fmla="*/ -66 w 2816"/>
                <a:gd name="connsiteY1" fmla="*/ -120 h 5633"/>
              </a:gdLst>
              <a:ahLst/>
              <a:cxnLst>
                <a:cxn ang="0">
                  <a:pos x="connsiteX0" y="connsiteY0"/>
                </a:cxn>
                <a:cxn ang="0">
                  <a:pos x="connsiteX1" y="connsiteY1"/>
                </a:cxn>
              </a:cxnLst>
              <a:rect l="l" t="t" r="r" b="b"/>
              <a:pathLst>
                <a:path w="2816" h="5633">
                  <a:moveTo>
                    <a:pt x="2751" y="-120"/>
                  </a:moveTo>
                  <a:lnTo>
                    <a:pt x="-66" y="-120"/>
                  </a:lnTo>
                  <a:close/>
                </a:path>
              </a:pathLst>
            </a:custGeom>
            <a:solidFill>
              <a:srgbClr val="F2B602"/>
            </a:solidFill>
            <a:ln w="5633" cap="flat">
              <a:noFill/>
              <a:prstDash val="solid"/>
              <a:miter/>
            </a:ln>
          </p:spPr>
          <p:txBody>
            <a:bodyPr rtlCol="0" anchor="ctr"/>
            <a:lstStyle/>
            <a:p>
              <a:endParaRPr lang="fr-FR"/>
            </a:p>
          </p:txBody>
        </p:sp>
        <p:sp>
          <p:nvSpPr>
            <p:cNvPr id="728" name="Graphique 2">
              <a:extLst>
                <a:ext uri="{FF2B5EF4-FFF2-40B4-BE49-F238E27FC236}">
                  <a16:creationId xmlns:a16="http://schemas.microsoft.com/office/drawing/2014/main" id="{A6A9B67F-036A-43CE-A46C-1E6FF435836B}"/>
                </a:ext>
              </a:extLst>
            </p:cNvPr>
            <p:cNvSpPr/>
            <p:nvPr/>
          </p:nvSpPr>
          <p:spPr>
            <a:xfrm>
              <a:off x="3537418" y="6777812"/>
              <a:ext cx="27268" cy="28619"/>
            </a:xfrm>
            <a:custGeom>
              <a:avLst/>
              <a:gdLst>
                <a:gd name="connsiteX0" fmla="*/ 779 w 27268"/>
                <a:gd name="connsiteY0" fmla="*/ 16218 h 28619"/>
                <a:gd name="connsiteX1" fmla="*/ -66 w 27268"/>
                <a:gd name="connsiteY1" fmla="*/ -120 h 28619"/>
                <a:gd name="connsiteX2" fmla="*/ 27202 w 27268"/>
                <a:gd name="connsiteY2" fmla="*/ 15767 h 28619"/>
                <a:gd name="connsiteX3" fmla="*/ 23990 w 27268"/>
                <a:gd name="connsiteY3" fmla="*/ 28500 h 28619"/>
                <a:gd name="connsiteX4" fmla="*/ 24272 w 27268"/>
                <a:gd name="connsiteY4" fmla="*/ 28500 h 28619"/>
                <a:gd name="connsiteX5" fmla="*/ 24272 w 27268"/>
                <a:gd name="connsiteY5" fmla="*/ 28500 h 28619"/>
                <a:gd name="connsiteX6" fmla="*/ 779 w 27268"/>
                <a:gd name="connsiteY6" fmla="*/ 16218 h 28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268" h="28619">
                  <a:moveTo>
                    <a:pt x="779" y="16218"/>
                  </a:moveTo>
                  <a:cubicBezTo>
                    <a:pt x="2120" y="10810"/>
                    <a:pt x="1827" y="5119"/>
                    <a:pt x="-66" y="-120"/>
                  </a:cubicBezTo>
                  <a:cubicBezTo>
                    <a:pt x="8509" y="6021"/>
                    <a:pt x="17636" y="11316"/>
                    <a:pt x="27202" y="15767"/>
                  </a:cubicBezTo>
                  <a:cubicBezTo>
                    <a:pt x="26672" y="20106"/>
                    <a:pt x="25596" y="24387"/>
                    <a:pt x="23990" y="28500"/>
                  </a:cubicBezTo>
                  <a:lnTo>
                    <a:pt x="24272" y="28500"/>
                  </a:lnTo>
                  <a:lnTo>
                    <a:pt x="24272" y="28500"/>
                  </a:lnTo>
                  <a:cubicBezTo>
                    <a:pt x="16143" y="25007"/>
                    <a:pt x="8289" y="20894"/>
                    <a:pt x="779" y="16218"/>
                  </a:cubicBezTo>
                  <a:close/>
                </a:path>
              </a:pathLst>
            </a:custGeom>
            <a:solidFill>
              <a:srgbClr val="F2B602"/>
            </a:solidFill>
            <a:ln w="5633" cap="flat">
              <a:noFill/>
              <a:prstDash val="solid"/>
              <a:miter/>
            </a:ln>
          </p:spPr>
          <p:txBody>
            <a:bodyPr rtlCol="0" anchor="ctr"/>
            <a:lstStyle/>
            <a:p>
              <a:endParaRPr lang="fr-FR"/>
            </a:p>
          </p:txBody>
        </p:sp>
        <p:sp>
          <p:nvSpPr>
            <p:cNvPr id="729" name="Graphique 2">
              <a:extLst>
                <a:ext uri="{FF2B5EF4-FFF2-40B4-BE49-F238E27FC236}">
                  <a16:creationId xmlns:a16="http://schemas.microsoft.com/office/drawing/2014/main" id="{6B051AD1-40FB-49E8-94CC-9791008B3989}"/>
                </a:ext>
              </a:extLst>
            </p:cNvPr>
            <p:cNvSpPr/>
            <p:nvPr/>
          </p:nvSpPr>
          <p:spPr>
            <a:xfrm>
              <a:off x="3483445" y="6735332"/>
              <a:ext cx="32507" cy="26254"/>
            </a:xfrm>
            <a:custGeom>
              <a:avLst/>
              <a:gdLst>
                <a:gd name="connsiteX0" fmla="*/ 12272 w 32507"/>
                <a:gd name="connsiteY0" fmla="*/ -120 h 26254"/>
                <a:gd name="connsiteX1" fmla="*/ 32441 w 32507"/>
                <a:gd name="connsiteY1" fmla="*/ 24275 h 26254"/>
                <a:gd name="connsiteX2" fmla="*/ 32441 w 32507"/>
                <a:gd name="connsiteY2" fmla="*/ 24275 h 26254"/>
                <a:gd name="connsiteX3" fmla="*/ 16159 w 32507"/>
                <a:gd name="connsiteY3" fmla="*/ 26134 h 26254"/>
                <a:gd name="connsiteX4" fmla="*/ -66 w 32507"/>
                <a:gd name="connsiteY4" fmla="*/ 5007 h 26254"/>
                <a:gd name="connsiteX5" fmla="*/ 12272 w 32507"/>
                <a:gd name="connsiteY5" fmla="*/ -120 h 262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507" h="26254">
                  <a:moveTo>
                    <a:pt x="12272" y="-120"/>
                  </a:moveTo>
                  <a:cubicBezTo>
                    <a:pt x="18221" y="8613"/>
                    <a:pt x="24971" y="16782"/>
                    <a:pt x="32441" y="24275"/>
                  </a:cubicBezTo>
                  <a:lnTo>
                    <a:pt x="32441" y="24275"/>
                  </a:lnTo>
                  <a:cubicBezTo>
                    <a:pt x="26948" y="23261"/>
                    <a:pt x="21281" y="23937"/>
                    <a:pt x="16159" y="26134"/>
                  </a:cubicBezTo>
                  <a:cubicBezTo>
                    <a:pt x="10233" y="19486"/>
                    <a:pt x="4807" y="12444"/>
                    <a:pt x="-66" y="5007"/>
                  </a:cubicBezTo>
                  <a:cubicBezTo>
                    <a:pt x="3810" y="2753"/>
                    <a:pt x="7956" y="1063"/>
                    <a:pt x="12272" y="-120"/>
                  </a:cubicBezTo>
                  <a:close/>
                </a:path>
              </a:pathLst>
            </a:custGeom>
            <a:solidFill>
              <a:srgbClr val="F2B602"/>
            </a:solidFill>
            <a:ln w="5633" cap="flat">
              <a:noFill/>
              <a:prstDash val="solid"/>
              <a:miter/>
            </a:ln>
          </p:spPr>
          <p:txBody>
            <a:bodyPr rtlCol="0" anchor="ctr"/>
            <a:lstStyle/>
            <a:p>
              <a:endParaRPr lang="fr-FR"/>
            </a:p>
          </p:txBody>
        </p:sp>
        <p:sp>
          <p:nvSpPr>
            <p:cNvPr id="730" name="Graphique 2">
              <a:extLst>
                <a:ext uri="{FF2B5EF4-FFF2-40B4-BE49-F238E27FC236}">
                  <a16:creationId xmlns:a16="http://schemas.microsoft.com/office/drawing/2014/main" id="{5222FDF6-42CE-42A3-8236-DCFF34BCECFE}"/>
                </a:ext>
              </a:extLst>
            </p:cNvPr>
            <p:cNvSpPr/>
            <p:nvPr/>
          </p:nvSpPr>
          <p:spPr>
            <a:xfrm>
              <a:off x="3468177" y="6820629"/>
              <a:ext cx="15324" cy="13465"/>
            </a:xfrm>
            <a:custGeom>
              <a:avLst/>
              <a:gdLst>
                <a:gd name="connsiteX0" fmla="*/ -66 w 15324"/>
                <a:gd name="connsiteY0" fmla="*/ -120 h 13465"/>
                <a:gd name="connsiteX1" fmla="*/ 15258 w 15324"/>
                <a:gd name="connsiteY1" fmla="*/ 13345 h 13465"/>
                <a:gd name="connsiteX2" fmla="*/ 15258 w 15324"/>
                <a:gd name="connsiteY2" fmla="*/ 13345 h 13465"/>
                <a:gd name="connsiteX3" fmla="*/ 159 w 15324"/>
                <a:gd name="connsiteY3" fmla="*/ 49 h 13465"/>
              </a:gdLst>
              <a:ahLst/>
              <a:cxnLst>
                <a:cxn ang="0">
                  <a:pos x="connsiteX0" y="connsiteY0"/>
                </a:cxn>
                <a:cxn ang="0">
                  <a:pos x="connsiteX1" y="connsiteY1"/>
                </a:cxn>
                <a:cxn ang="0">
                  <a:pos x="connsiteX2" y="connsiteY2"/>
                </a:cxn>
                <a:cxn ang="0">
                  <a:pos x="connsiteX3" y="connsiteY3"/>
                </a:cxn>
              </a:cxnLst>
              <a:rect l="l" t="t" r="r" b="b"/>
              <a:pathLst>
                <a:path w="15324" h="13465">
                  <a:moveTo>
                    <a:pt x="-66" y="-120"/>
                  </a:moveTo>
                  <a:cubicBezTo>
                    <a:pt x="4142" y="5288"/>
                    <a:pt x="9342" y="9852"/>
                    <a:pt x="15258" y="13345"/>
                  </a:cubicBezTo>
                  <a:lnTo>
                    <a:pt x="15258" y="13345"/>
                  </a:lnTo>
                  <a:cubicBezTo>
                    <a:pt x="9433" y="9909"/>
                    <a:pt x="4306" y="5401"/>
                    <a:pt x="159" y="49"/>
                  </a:cubicBezTo>
                  <a:close/>
                </a:path>
              </a:pathLst>
            </a:custGeom>
            <a:solidFill>
              <a:srgbClr val="F2B602"/>
            </a:solidFill>
            <a:ln w="5633" cap="flat">
              <a:noFill/>
              <a:prstDash val="solid"/>
              <a:miter/>
            </a:ln>
          </p:spPr>
          <p:txBody>
            <a:bodyPr rtlCol="0" anchor="ctr"/>
            <a:lstStyle/>
            <a:p>
              <a:endParaRPr lang="fr-FR"/>
            </a:p>
          </p:txBody>
        </p:sp>
        <p:sp>
          <p:nvSpPr>
            <p:cNvPr id="731" name="Graphique 2">
              <a:extLst>
                <a:ext uri="{FF2B5EF4-FFF2-40B4-BE49-F238E27FC236}">
                  <a16:creationId xmlns:a16="http://schemas.microsoft.com/office/drawing/2014/main" id="{C6710697-64EF-49D4-ABEA-4E307876C69C}"/>
                </a:ext>
              </a:extLst>
            </p:cNvPr>
            <p:cNvSpPr/>
            <p:nvPr/>
          </p:nvSpPr>
          <p:spPr>
            <a:xfrm>
              <a:off x="3464008" y="6814037"/>
              <a:ext cx="5633" cy="281"/>
            </a:xfrm>
            <a:custGeom>
              <a:avLst/>
              <a:gdLst>
                <a:gd name="connsiteX0" fmla="*/ -66 w 5633"/>
                <a:gd name="connsiteY0" fmla="*/ 162 h 281"/>
                <a:gd name="connsiteX1" fmla="*/ -66 w 5633"/>
                <a:gd name="connsiteY1" fmla="*/ -120 h 281"/>
              </a:gdLst>
              <a:ahLst/>
              <a:cxnLst>
                <a:cxn ang="0">
                  <a:pos x="connsiteX0" y="connsiteY0"/>
                </a:cxn>
                <a:cxn ang="0">
                  <a:pos x="connsiteX1" y="connsiteY1"/>
                </a:cxn>
              </a:cxnLst>
              <a:rect l="l" t="t" r="r" b="b"/>
              <a:pathLst>
                <a:path w="5633" h="281">
                  <a:moveTo>
                    <a:pt x="-66" y="162"/>
                  </a:moveTo>
                  <a:lnTo>
                    <a:pt x="-66" y="-120"/>
                  </a:lnTo>
                  <a:close/>
                </a:path>
              </a:pathLst>
            </a:custGeom>
            <a:solidFill>
              <a:srgbClr val="F2B602"/>
            </a:solidFill>
            <a:ln w="5633" cap="flat">
              <a:noFill/>
              <a:prstDash val="solid"/>
              <a:miter/>
            </a:ln>
          </p:spPr>
          <p:txBody>
            <a:bodyPr rtlCol="0" anchor="ctr"/>
            <a:lstStyle/>
            <a:p>
              <a:endParaRPr lang="fr-FR"/>
            </a:p>
          </p:txBody>
        </p:sp>
        <p:sp>
          <p:nvSpPr>
            <p:cNvPr id="732" name="Graphique 2">
              <a:extLst>
                <a:ext uri="{FF2B5EF4-FFF2-40B4-BE49-F238E27FC236}">
                  <a16:creationId xmlns:a16="http://schemas.microsoft.com/office/drawing/2014/main" id="{C63E625A-A70E-44FE-9B72-36FBA89C0F7A}"/>
                </a:ext>
              </a:extLst>
            </p:cNvPr>
            <p:cNvSpPr/>
            <p:nvPr/>
          </p:nvSpPr>
          <p:spPr>
            <a:xfrm>
              <a:off x="3322708" y="6807277"/>
              <a:ext cx="147779" cy="137702"/>
            </a:xfrm>
            <a:custGeom>
              <a:avLst/>
              <a:gdLst>
                <a:gd name="connsiteX0" fmla="*/ 126698 w 147779"/>
                <a:gd name="connsiteY0" fmla="*/ 9176 h 137702"/>
                <a:gd name="connsiteX1" fmla="*/ 147713 w 147779"/>
                <a:gd name="connsiteY1" fmla="*/ 36725 h 137702"/>
                <a:gd name="connsiteX2" fmla="*/ 91712 w 147779"/>
                <a:gd name="connsiteY2" fmla="*/ 79994 h 137702"/>
                <a:gd name="connsiteX3" fmla="*/ 83148 w 147779"/>
                <a:gd name="connsiteY3" fmla="*/ 71374 h 137702"/>
                <a:gd name="connsiteX4" fmla="*/ 78416 w 147779"/>
                <a:gd name="connsiteY4" fmla="*/ 69459 h 137702"/>
                <a:gd name="connsiteX5" fmla="*/ 73740 w 147779"/>
                <a:gd name="connsiteY5" fmla="*/ 71487 h 137702"/>
                <a:gd name="connsiteX6" fmla="*/ 64895 w 147779"/>
                <a:gd name="connsiteY6" fmla="*/ 80896 h 137702"/>
                <a:gd name="connsiteX7" fmla="*/ 64275 w 147779"/>
                <a:gd name="connsiteY7" fmla="*/ 89065 h 137702"/>
                <a:gd name="connsiteX8" fmla="*/ 69909 w 147779"/>
                <a:gd name="connsiteY8" fmla="*/ 97009 h 137702"/>
                <a:gd name="connsiteX9" fmla="*/ 53007 w 147779"/>
                <a:gd name="connsiteY9" fmla="*/ 110023 h 137702"/>
                <a:gd name="connsiteX10" fmla="*/ 43993 w 147779"/>
                <a:gd name="connsiteY10" fmla="*/ 100896 h 137702"/>
                <a:gd name="connsiteX11" fmla="*/ 39204 w 147779"/>
                <a:gd name="connsiteY11" fmla="*/ 98980 h 137702"/>
                <a:gd name="connsiteX12" fmla="*/ 34528 w 147779"/>
                <a:gd name="connsiteY12" fmla="*/ 101008 h 137702"/>
                <a:gd name="connsiteX13" fmla="*/ 28218 w 147779"/>
                <a:gd name="connsiteY13" fmla="*/ 107770 h 137702"/>
                <a:gd name="connsiteX14" fmla="*/ 27598 w 147779"/>
                <a:gd name="connsiteY14" fmla="*/ 115938 h 137702"/>
                <a:gd name="connsiteX15" fmla="*/ 33739 w 147779"/>
                <a:gd name="connsiteY15" fmla="*/ 124953 h 137702"/>
                <a:gd name="connsiteX16" fmla="*/ 19372 w 147779"/>
                <a:gd name="connsiteY16" fmla="*/ 136220 h 137702"/>
                <a:gd name="connsiteX17" fmla="*/ 10206 w 147779"/>
                <a:gd name="connsiteY17" fmla="*/ 135037 h 137702"/>
                <a:gd name="connsiteX18" fmla="*/ 10189 w 147779"/>
                <a:gd name="connsiteY18" fmla="*/ 135037 h 137702"/>
                <a:gd name="connsiteX19" fmla="*/ 1288 w 147779"/>
                <a:gd name="connsiteY19" fmla="*/ 123770 h 137702"/>
                <a:gd name="connsiteX20" fmla="*/ 2245 w 147779"/>
                <a:gd name="connsiteY20" fmla="*/ 114756 h 137702"/>
                <a:gd name="connsiteX21" fmla="*/ 137797 w 147779"/>
                <a:gd name="connsiteY21" fmla="*/ -120 h 137702"/>
                <a:gd name="connsiteX22" fmla="*/ 137797 w 147779"/>
                <a:gd name="connsiteY22" fmla="*/ 274 h 1377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7779" h="137702">
                  <a:moveTo>
                    <a:pt x="126698" y="9176"/>
                  </a:moveTo>
                  <a:cubicBezTo>
                    <a:pt x="132411" y="19260"/>
                    <a:pt x="139482" y="28557"/>
                    <a:pt x="147713" y="36725"/>
                  </a:cubicBezTo>
                  <a:lnTo>
                    <a:pt x="91712" y="79994"/>
                  </a:lnTo>
                  <a:lnTo>
                    <a:pt x="83148" y="71374"/>
                  </a:lnTo>
                  <a:cubicBezTo>
                    <a:pt x="81903" y="70135"/>
                    <a:pt x="80191" y="69402"/>
                    <a:pt x="78416" y="69459"/>
                  </a:cubicBezTo>
                  <a:cubicBezTo>
                    <a:pt x="76641" y="69459"/>
                    <a:pt x="74945" y="70191"/>
                    <a:pt x="73740" y="71487"/>
                  </a:cubicBezTo>
                  <a:lnTo>
                    <a:pt x="64895" y="80896"/>
                  </a:lnTo>
                  <a:cubicBezTo>
                    <a:pt x="62793" y="83149"/>
                    <a:pt x="62540" y="86530"/>
                    <a:pt x="64275" y="89065"/>
                  </a:cubicBezTo>
                  <a:lnTo>
                    <a:pt x="69909" y="97009"/>
                  </a:lnTo>
                  <a:lnTo>
                    <a:pt x="53007" y="110023"/>
                  </a:lnTo>
                  <a:lnTo>
                    <a:pt x="43993" y="100896"/>
                  </a:lnTo>
                  <a:cubicBezTo>
                    <a:pt x="42719" y="99656"/>
                    <a:pt x="40995" y="98924"/>
                    <a:pt x="39204" y="98980"/>
                  </a:cubicBezTo>
                  <a:cubicBezTo>
                    <a:pt x="37435" y="98980"/>
                    <a:pt x="35745" y="99713"/>
                    <a:pt x="34528" y="101008"/>
                  </a:cubicBezTo>
                  <a:lnTo>
                    <a:pt x="28218" y="107770"/>
                  </a:lnTo>
                  <a:cubicBezTo>
                    <a:pt x="26099" y="110023"/>
                    <a:pt x="25840" y="113403"/>
                    <a:pt x="27598" y="115938"/>
                  </a:cubicBezTo>
                  <a:lnTo>
                    <a:pt x="33739" y="124953"/>
                  </a:lnTo>
                  <a:lnTo>
                    <a:pt x="19372" y="136220"/>
                  </a:lnTo>
                  <a:cubicBezTo>
                    <a:pt x="16522" y="138418"/>
                    <a:pt x="12415" y="137911"/>
                    <a:pt x="10206" y="135037"/>
                  </a:cubicBezTo>
                  <a:cubicBezTo>
                    <a:pt x="10200" y="135037"/>
                    <a:pt x="10195" y="135037"/>
                    <a:pt x="10189" y="135037"/>
                  </a:cubicBezTo>
                  <a:lnTo>
                    <a:pt x="1288" y="123770"/>
                  </a:lnTo>
                  <a:cubicBezTo>
                    <a:pt x="-836" y="121009"/>
                    <a:pt x="-419" y="117009"/>
                    <a:pt x="2245" y="114756"/>
                  </a:cubicBezTo>
                  <a:lnTo>
                    <a:pt x="137797" y="-120"/>
                  </a:lnTo>
                  <a:lnTo>
                    <a:pt x="137797" y="274"/>
                  </a:lnTo>
                  <a:close/>
                </a:path>
              </a:pathLst>
            </a:custGeom>
            <a:solidFill>
              <a:srgbClr val="F2B602"/>
            </a:solidFill>
            <a:ln w="5633" cap="flat">
              <a:noFill/>
              <a:prstDash val="solid"/>
              <a:miter/>
            </a:ln>
          </p:spPr>
          <p:txBody>
            <a:bodyPr rtlCol="0" anchor="ctr"/>
            <a:lstStyle/>
            <a:p>
              <a:endParaRPr lang="fr-FR"/>
            </a:p>
          </p:txBody>
        </p:sp>
        <p:sp>
          <p:nvSpPr>
            <p:cNvPr id="733" name="Graphique 2">
              <a:extLst>
                <a:ext uri="{FF2B5EF4-FFF2-40B4-BE49-F238E27FC236}">
                  <a16:creationId xmlns:a16="http://schemas.microsoft.com/office/drawing/2014/main" id="{43B70547-8766-4663-B5C9-D5820DBE8D92}"/>
                </a:ext>
              </a:extLst>
            </p:cNvPr>
            <p:cNvSpPr/>
            <p:nvPr/>
          </p:nvSpPr>
          <p:spPr>
            <a:xfrm>
              <a:off x="3460797" y="6796935"/>
              <a:ext cx="33377" cy="37159"/>
            </a:xfrm>
            <a:custGeom>
              <a:avLst/>
              <a:gdLst>
                <a:gd name="connsiteX0" fmla="*/ 14582 w 33377"/>
                <a:gd name="connsiteY0" fmla="*/ -88 h 37159"/>
                <a:gd name="connsiteX1" fmla="*/ 19145 w 33377"/>
                <a:gd name="connsiteY1" fmla="*/ 2673 h 37159"/>
                <a:gd name="connsiteX2" fmla="*/ 32160 w 33377"/>
                <a:gd name="connsiteY2" fmla="*/ 21884 h 37159"/>
                <a:gd name="connsiteX3" fmla="*/ 30751 w 33377"/>
                <a:gd name="connsiteY3" fmla="*/ 30730 h 37159"/>
                <a:gd name="connsiteX4" fmla="*/ 22638 w 33377"/>
                <a:gd name="connsiteY4" fmla="*/ 37040 h 37159"/>
                <a:gd name="connsiteX5" fmla="*/ 7314 w 33377"/>
                <a:gd name="connsiteY5" fmla="*/ 23575 h 37159"/>
                <a:gd name="connsiteX6" fmla="*/ 3145 w 33377"/>
                <a:gd name="connsiteY6" fmla="*/ 17265 h 37159"/>
                <a:gd name="connsiteX7" fmla="*/ 3145 w 33377"/>
                <a:gd name="connsiteY7" fmla="*/ 16983 h 37159"/>
                <a:gd name="connsiteX8" fmla="*/ -66 w 33377"/>
                <a:gd name="connsiteY8" fmla="*/ 10110 h 37159"/>
                <a:gd name="connsiteX9" fmla="*/ -66 w 33377"/>
                <a:gd name="connsiteY9" fmla="*/ 10110 h 37159"/>
                <a:gd name="connsiteX10" fmla="*/ -66 w 33377"/>
                <a:gd name="connsiteY10" fmla="*/ 9716 h 37159"/>
                <a:gd name="connsiteX11" fmla="*/ 9850 w 33377"/>
                <a:gd name="connsiteY11" fmla="*/ 1320 h 37159"/>
                <a:gd name="connsiteX12" fmla="*/ 14582 w 33377"/>
                <a:gd name="connsiteY12" fmla="*/ -88 h 37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3377" h="37159">
                  <a:moveTo>
                    <a:pt x="14582" y="-88"/>
                  </a:moveTo>
                  <a:cubicBezTo>
                    <a:pt x="16419" y="137"/>
                    <a:pt x="18069" y="1152"/>
                    <a:pt x="19145" y="2673"/>
                  </a:cubicBezTo>
                  <a:lnTo>
                    <a:pt x="32160" y="21884"/>
                  </a:lnTo>
                  <a:cubicBezTo>
                    <a:pt x="34132" y="24758"/>
                    <a:pt x="33512" y="28645"/>
                    <a:pt x="30751" y="30730"/>
                  </a:cubicBezTo>
                  <a:lnTo>
                    <a:pt x="22638" y="37040"/>
                  </a:lnTo>
                  <a:cubicBezTo>
                    <a:pt x="16723" y="33547"/>
                    <a:pt x="11523" y="28983"/>
                    <a:pt x="7314" y="23575"/>
                  </a:cubicBezTo>
                  <a:cubicBezTo>
                    <a:pt x="5748" y="21603"/>
                    <a:pt x="4356" y="19462"/>
                    <a:pt x="3145" y="17265"/>
                  </a:cubicBezTo>
                  <a:lnTo>
                    <a:pt x="3145" y="16983"/>
                  </a:lnTo>
                  <a:cubicBezTo>
                    <a:pt x="1928" y="14785"/>
                    <a:pt x="852" y="12476"/>
                    <a:pt x="-66" y="10110"/>
                  </a:cubicBezTo>
                  <a:lnTo>
                    <a:pt x="-66" y="10110"/>
                  </a:lnTo>
                  <a:lnTo>
                    <a:pt x="-66" y="9716"/>
                  </a:lnTo>
                  <a:lnTo>
                    <a:pt x="9850" y="1320"/>
                  </a:lnTo>
                  <a:cubicBezTo>
                    <a:pt x="11179" y="250"/>
                    <a:pt x="12881" y="-257"/>
                    <a:pt x="14582" y="-88"/>
                  </a:cubicBezTo>
                  <a:close/>
                </a:path>
              </a:pathLst>
            </a:custGeom>
            <a:solidFill>
              <a:srgbClr val="F2B602"/>
            </a:solidFill>
            <a:ln w="5633" cap="flat">
              <a:noFill/>
              <a:prstDash val="solid"/>
              <a:miter/>
            </a:ln>
          </p:spPr>
          <p:txBody>
            <a:bodyPr rtlCol="0" anchor="ctr"/>
            <a:lstStyle/>
            <a:p>
              <a:endParaRPr lang="fr-FR"/>
            </a:p>
          </p:txBody>
        </p:sp>
        <p:sp>
          <p:nvSpPr>
            <p:cNvPr id="734" name="Graphique 2">
              <a:extLst>
                <a:ext uri="{FF2B5EF4-FFF2-40B4-BE49-F238E27FC236}">
                  <a16:creationId xmlns:a16="http://schemas.microsoft.com/office/drawing/2014/main" id="{CA780AD0-4B0D-4F33-ABA7-8784C5DD0D79}"/>
                </a:ext>
              </a:extLst>
            </p:cNvPr>
            <p:cNvSpPr/>
            <p:nvPr/>
          </p:nvSpPr>
          <p:spPr>
            <a:xfrm>
              <a:off x="3392458" y="6887391"/>
              <a:ext cx="43112" cy="42894"/>
            </a:xfrm>
            <a:custGeom>
              <a:avLst/>
              <a:gdLst>
                <a:gd name="connsiteX0" fmla="*/ 21962 w 43112"/>
                <a:gd name="connsiteY0" fmla="*/ -120 h 42894"/>
                <a:gd name="connsiteX1" fmla="*/ -66 w 43112"/>
                <a:gd name="connsiteY1" fmla="*/ 16782 h 42894"/>
                <a:gd name="connsiteX2" fmla="*/ 15765 w 43112"/>
                <a:gd name="connsiteY2" fmla="*/ 39881 h 42894"/>
                <a:gd name="connsiteX3" fmla="*/ 15765 w 43112"/>
                <a:gd name="connsiteY3" fmla="*/ 40219 h 42894"/>
                <a:gd name="connsiteX4" fmla="*/ 19990 w 43112"/>
                <a:gd name="connsiteY4" fmla="*/ 42698 h 42894"/>
                <a:gd name="connsiteX5" fmla="*/ 25005 w 43112"/>
                <a:gd name="connsiteY5" fmla="*/ 41346 h 42894"/>
                <a:gd name="connsiteX6" fmla="*/ 40554 w 43112"/>
                <a:gd name="connsiteY6" fmla="*/ 29120 h 42894"/>
                <a:gd name="connsiteX7" fmla="*/ 43033 w 43112"/>
                <a:gd name="connsiteY7" fmla="*/ 24331 h 42894"/>
                <a:gd name="connsiteX8" fmla="*/ 41118 w 43112"/>
                <a:gd name="connsiteY8" fmla="*/ 19317 h 42894"/>
                <a:gd name="connsiteX9" fmla="*/ 159 w 43112"/>
                <a:gd name="connsiteY9" fmla="*/ 17176 h 42894"/>
                <a:gd name="connsiteX10" fmla="*/ 22188 w 43112"/>
                <a:gd name="connsiteY10" fmla="*/ 274 h 42894"/>
                <a:gd name="connsiteX11" fmla="*/ 31596 w 43112"/>
                <a:gd name="connsiteY11" fmla="*/ 9796 h 42894"/>
                <a:gd name="connsiteX12" fmla="*/ 8328 w 43112"/>
                <a:gd name="connsiteY12" fmla="*/ 29233 h 42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112" h="42894">
                  <a:moveTo>
                    <a:pt x="21962" y="-120"/>
                  </a:moveTo>
                  <a:lnTo>
                    <a:pt x="-66" y="16782"/>
                  </a:lnTo>
                  <a:lnTo>
                    <a:pt x="15765" y="39881"/>
                  </a:lnTo>
                  <a:lnTo>
                    <a:pt x="15765" y="40219"/>
                  </a:lnTo>
                  <a:cubicBezTo>
                    <a:pt x="16819" y="41515"/>
                    <a:pt x="18323" y="42416"/>
                    <a:pt x="19990" y="42698"/>
                  </a:cubicBezTo>
                  <a:cubicBezTo>
                    <a:pt x="21777" y="42980"/>
                    <a:pt x="23596" y="42473"/>
                    <a:pt x="25005" y="41346"/>
                  </a:cubicBezTo>
                  <a:lnTo>
                    <a:pt x="40554" y="29120"/>
                  </a:lnTo>
                  <a:cubicBezTo>
                    <a:pt x="42014" y="27937"/>
                    <a:pt x="42915" y="26191"/>
                    <a:pt x="43033" y="24331"/>
                  </a:cubicBezTo>
                  <a:cubicBezTo>
                    <a:pt x="43152" y="22472"/>
                    <a:pt x="42453" y="20613"/>
                    <a:pt x="41118" y="19317"/>
                  </a:cubicBezTo>
                  <a:close/>
                  <a:moveTo>
                    <a:pt x="159" y="17176"/>
                  </a:moveTo>
                  <a:lnTo>
                    <a:pt x="22188" y="274"/>
                  </a:lnTo>
                  <a:lnTo>
                    <a:pt x="31596" y="9796"/>
                  </a:lnTo>
                  <a:lnTo>
                    <a:pt x="8328" y="29233"/>
                  </a:lnTo>
                  <a:close/>
                </a:path>
              </a:pathLst>
            </a:custGeom>
            <a:solidFill>
              <a:srgbClr val="F2B602"/>
            </a:solidFill>
            <a:ln w="5633" cap="flat">
              <a:noFill/>
              <a:prstDash val="solid"/>
              <a:miter/>
            </a:ln>
          </p:spPr>
          <p:txBody>
            <a:bodyPr rtlCol="0" anchor="ctr"/>
            <a:lstStyle/>
            <a:p>
              <a:endParaRPr lang="fr-FR"/>
            </a:p>
          </p:txBody>
        </p:sp>
        <p:sp>
          <p:nvSpPr>
            <p:cNvPr id="735" name="Graphique 2">
              <a:extLst>
                <a:ext uri="{FF2B5EF4-FFF2-40B4-BE49-F238E27FC236}">
                  <a16:creationId xmlns:a16="http://schemas.microsoft.com/office/drawing/2014/main" id="{D9D9E597-F7A4-4E9A-BCAF-673045E09B02}"/>
                </a:ext>
              </a:extLst>
            </p:cNvPr>
            <p:cNvSpPr/>
            <p:nvPr/>
          </p:nvSpPr>
          <p:spPr>
            <a:xfrm>
              <a:off x="3386094" y="6876853"/>
              <a:ext cx="28674" cy="27440"/>
            </a:xfrm>
            <a:custGeom>
              <a:avLst/>
              <a:gdLst>
                <a:gd name="connsiteX0" fmla="*/ 1791 w 28674"/>
                <a:gd name="connsiteY0" fmla="*/ 11320 h 27440"/>
                <a:gd name="connsiteX1" fmla="*/ 10636 w 28674"/>
                <a:gd name="connsiteY1" fmla="*/ 1911 h 27440"/>
                <a:gd name="connsiteX2" fmla="*/ 15312 w 28674"/>
                <a:gd name="connsiteY2" fmla="*/ -117 h 27440"/>
                <a:gd name="connsiteX3" fmla="*/ 20045 w 28674"/>
                <a:gd name="connsiteY3" fmla="*/ 1799 h 27440"/>
                <a:gd name="connsiteX4" fmla="*/ 28608 w 28674"/>
                <a:gd name="connsiteY4" fmla="*/ 10419 h 27440"/>
                <a:gd name="connsiteX5" fmla="*/ 6580 w 28674"/>
                <a:gd name="connsiteY5" fmla="*/ 27320 h 27440"/>
                <a:gd name="connsiteX6" fmla="*/ 946 w 28674"/>
                <a:gd name="connsiteY6" fmla="*/ 19376 h 27440"/>
                <a:gd name="connsiteX7" fmla="*/ 1791 w 28674"/>
                <a:gd name="connsiteY7" fmla="*/ 11320 h 27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674" h="27440">
                  <a:moveTo>
                    <a:pt x="1791" y="11320"/>
                  </a:moveTo>
                  <a:lnTo>
                    <a:pt x="10636" y="1911"/>
                  </a:lnTo>
                  <a:cubicBezTo>
                    <a:pt x="11842" y="616"/>
                    <a:pt x="13537" y="-117"/>
                    <a:pt x="15312" y="-117"/>
                  </a:cubicBezTo>
                  <a:cubicBezTo>
                    <a:pt x="17087" y="-173"/>
                    <a:pt x="18800" y="559"/>
                    <a:pt x="20045" y="1799"/>
                  </a:cubicBezTo>
                  <a:lnTo>
                    <a:pt x="28608" y="10419"/>
                  </a:lnTo>
                  <a:lnTo>
                    <a:pt x="6580" y="27320"/>
                  </a:lnTo>
                  <a:lnTo>
                    <a:pt x="946" y="19376"/>
                  </a:lnTo>
                  <a:cubicBezTo>
                    <a:pt x="-671" y="16841"/>
                    <a:pt x="-322" y="13461"/>
                    <a:pt x="1791" y="11320"/>
                  </a:cubicBezTo>
                  <a:close/>
                </a:path>
              </a:pathLst>
            </a:custGeom>
            <a:solidFill>
              <a:srgbClr val="F2B602"/>
            </a:solidFill>
            <a:ln w="5633" cap="flat">
              <a:noFill/>
              <a:prstDash val="solid"/>
              <a:miter/>
            </a:ln>
          </p:spPr>
          <p:txBody>
            <a:bodyPr rtlCol="0" anchor="ctr"/>
            <a:lstStyle/>
            <a:p>
              <a:endParaRPr lang="fr-FR"/>
            </a:p>
          </p:txBody>
        </p:sp>
        <p:sp>
          <p:nvSpPr>
            <p:cNvPr id="736" name="Graphique 2">
              <a:extLst>
                <a:ext uri="{FF2B5EF4-FFF2-40B4-BE49-F238E27FC236}">
                  <a16:creationId xmlns:a16="http://schemas.microsoft.com/office/drawing/2014/main" id="{B68297D7-80C6-460F-AC44-FCB78CB4BBD3}"/>
                </a:ext>
              </a:extLst>
            </p:cNvPr>
            <p:cNvSpPr/>
            <p:nvPr/>
          </p:nvSpPr>
          <p:spPr>
            <a:xfrm>
              <a:off x="3356345" y="6917758"/>
              <a:ext cx="32177" cy="30719"/>
            </a:xfrm>
            <a:custGeom>
              <a:avLst/>
              <a:gdLst>
                <a:gd name="connsiteX0" fmla="*/ 30244 w 32177"/>
                <a:gd name="connsiteY0" fmla="*/ 10641 h 30719"/>
                <a:gd name="connsiteX1" fmla="*/ 30081 w 32177"/>
                <a:gd name="connsiteY1" fmla="*/ 20049 h 30719"/>
                <a:gd name="connsiteX2" fmla="*/ 29624 w 32177"/>
                <a:gd name="connsiteY2" fmla="*/ 20444 h 30719"/>
                <a:gd name="connsiteX3" fmla="*/ 18357 w 32177"/>
                <a:gd name="connsiteY3" fmla="*/ 29233 h 30719"/>
                <a:gd name="connsiteX4" fmla="*/ 9061 w 32177"/>
                <a:gd name="connsiteY4" fmla="*/ 28106 h 30719"/>
                <a:gd name="connsiteX5" fmla="*/ 9061 w 32177"/>
                <a:gd name="connsiteY5" fmla="*/ 28106 h 30719"/>
                <a:gd name="connsiteX6" fmla="*/ 29962 w 32177"/>
                <a:gd name="connsiteY6" fmla="*/ 10697 h 30719"/>
                <a:gd name="connsiteX7" fmla="*/ 19258 w 32177"/>
                <a:gd name="connsiteY7" fmla="*/ -120 h 30719"/>
                <a:gd name="connsiteX8" fmla="*/ -66 w 32177"/>
                <a:gd name="connsiteY8" fmla="*/ 14810 h 30719"/>
                <a:gd name="connsiteX9" fmla="*/ 9061 w 32177"/>
                <a:gd name="connsiteY9" fmla="*/ 28106 h 30719"/>
                <a:gd name="connsiteX10" fmla="*/ 9061 w 32177"/>
                <a:gd name="connsiteY10" fmla="*/ 28106 h 30719"/>
                <a:gd name="connsiteX11" fmla="*/ -10 w 32177"/>
                <a:gd name="connsiteY11" fmla="*/ 14810 h 30719"/>
                <a:gd name="connsiteX12" fmla="*/ 19258 w 32177"/>
                <a:gd name="connsiteY12" fmla="*/ -120 h 30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2177" h="30719">
                  <a:moveTo>
                    <a:pt x="30244" y="10641"/>
                  </a:moveTo>
                  <a:cubicBezTo>
                    <a:pt x="32796" y="13289"/>
                    <a:pt x="32723" y="17514"/>
                    <a:pt x="30081" y="20049"/>
                  </a:cubicBezTo>
                  <a:cubicBezTo>
                    <a:pt x="29934" y="20162"/>
                    <a:pt x="29782" y="20331"/>
                    <a:pt x="29624" y="20444"/>
                  </a:cubicBezTo>
                  <a:lnTo>
                    <a:pt x="18357" y="29233"/>
                  </a:lnTo>
                  <a:cubicBezTo>
                    <a:pt x="15466" y="31430"/>
                    <a:pt x="11342" y="30923"/>
                    <a:pt x="9061" y="28106"/>
                  </a:cubicBezTo>
                  <a:lnTo>
                    <a:pt x="9061" y="28106"/>
                  </a:lnTo>
                  <a:lnTo>
                    <a:pt x="29962" y="10697"/>
                  </a:lnTo>
                  <a:lnTo>
                    <a:pt x="19258" y="-120"/>
                  </a:lnTo>
                  <a:lnTo>
                    <a:pt x="-66" y="14810"/>
                  </a:lnTo>
                  <a:lnTo>
                    <a:pt x="9061" y="28106"/>
                  </a:lnTo>
                  <a:lnTo>
                    <a:pt x="9061" y="28106"/>
                  </a:lnTo>
                  <a:lnTo>
                    <a:pt x="-10" y="14810"/>
                  </a:lnTo>
                  <a:lnTo>
                    <a:pt x="19258" y="-120"/>
                  </a:lnTo>
                  <a:close/>
                </a:path>
              </a:pathLst>
            </a:custGeom>
            <a:solidFill>
              <a:srgbClr val="F2B602"/>
            </a:solidFill>
            <a:ln w="5633" cap="flat">
              <a:noFill/>
              <a:prstDash val="solid"/>
              <a:miter/>
            </a:ln>
          </p:spPr>
          <p:txBody>
            <a:bodyPr rtlCol="0" anchor="ctr"/>
            <a:lstStyle/>
            <a:p>
              <a:endParaRPr lang="fr-FR"/>
            </a:p>
          </p:txBody>
        </p:sp>
        <p:sp>
          <p:nvSpPr>
            <p:cNvPr id="737" name="Graphique 2">
              <a:extLst>
                <a:ext uri="{FF2B5EF4-FFF2-40B4-BE49-F238E27FC236}">
                  <a16:creationId xmlns:a16="http://schemas.microsoft.com/office/drawing/2014/main" id="{EF5A23B2-0818-4AB1-B89B-4E38A70F8A69}"/>
                </a:ext>
              </a:extLst>
            </p:cNvPr>
            <p:cNvSpPr/>
            <p:nvPr/>
          </p:nvSpPr>
          <p:spPr>
            <a:xfrm>
              <a:off x="3349041" y="6906374"/>
              <a:ext cx="26571" cy="25975"/>
            </a:xfrm>
            <a:custGeom>
              <a:avLst/>
              <a:gdLst>
                <a:gd name="connsiteX0" fmla="*/ 1716 w 26571"/>
                <a:gd name="connsiteY0" fmla="*/ 8672 h 25975"/>
                <a:gd name="connsiteX1" fmla="*/ 8026 w 26571"/>
                <a:gd name="connsiteY1" fmla="*/ 1911 h 25975"/>
                <a:gd name="connsiteX2" fmla="*/ 12702 w 26571"/>
                <a:gd name="connsiteY2" fmla="*/ -117 h 25975"/>
                <a:gd name="connsiteX3" fmla="*/ 17491 w 26571"/>
                <a:gd name="connsiteY3" fmla="*/ 1799 h 25975"/>
                <a:gd name="connsiteX4" fmla="*/ 26505 w 26571"/>
                <a:gd name="connsiteY4" fmla="*/ 10925 h 25975"/>
                <a:gd name="connsiteX5" fmla="*/ 7237 w 26571"/>
                <a:gd name="connsiteY5" fmla="*/ 25855 h 25975"/>
                <a:gd name="connsiteX6" fmla="*/ 1096 w 26571"/>
                <a:gd name="connsiteY6" fmla="*/ 16841 h 25975"/>
                <a:gd name="connsiteX7" fmla="*/ 1716 w 26571"/>
                <a:gd name="connsiteY7" fmla="*/ 8672 h 25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571" h="25975">
                  <a:moveTo>
                    <a:pt x="1716" y="8672"/>
                  </a:moveTo>
                  <a:lnTo>
                    <a:pt x="8026" y="1911"/>
                  </a:lnTo>
                  <a:cubicBezTo>
                    <a:pt x="9243" y="616"/>
                    <a:pt x="10933" y="-117"/>
                    <a:pt x="12702" y="-117"/>
                  </a:cubicBezTo>
                  <a:cubicBezTo>
                    <a:pt x="14494" y="-173"/>
                    <a:pt x="16218" y="559"/>
                    <a:pt x="17491" y="1799"/>
                  </a:cubicBezTo>
                  <a:lnTo>
                    <a:pt x="26505" y="10925"/>
                  </a:lnTo>
                  <a:lnTo>
                    <a:pt x="7237" y="25855"/>
                  </a:lnTo>
                  <a:lnTo>
                    <a:pt x="1096" y="16841"/>
                  </a:lnTo>
                  <a:cubicBezTo>
                    <a:pt x="-662" y="14306"/>
                    <a:pt x="-403" y="10925"/>
                    <a:pt x="1716" y="8672"/>
                  </a:cubicBezTo>
                  <a:close/>
                </a:path>
              </a:pathLst>
            </a:custGeom>
            <a:solidFill>
              <a:srgbClr val="F2B602"/>
            </a:solidFill>
            <a:ln w="5633" cap="flat">
              <a:noFill/>
              <a:prstDash val="solid"/>
              <a:miter/>
            </a:ln>
          </p:spPr>
          <p:txBody>
            <a:bodyPr rtlCol="0" anchor="ctr"/>
            <a:lstStyle/>
            <a:p>
              <a:endParaRPr lang="fr-FR"/>
            </a:p>
          </p:txBody>
        </p:sp>
        <p:sp>
          <p:nvSpPr>
            <p:cNvPr id="738" name="Graphique 2">
              <a:extLst>
                <a:ext uri="{FF2B5EF4-FFF2-40B4-BE49-F238E27FC236}">
                  <a16:creationId xmlns:a16="http://schemas.microsoft.com/office/drawing/2014/main" id="{C3770D8F-2EBE-4B2F-93B0-E7465F7BBED3}"/>
                </a:ext>
              </a:extLst>
            </p:cNvPr>
            <p:cNvSpPr/>
            <p:nvPr/>
          </p:nvSpPr>
          <p:spPr>
            <a:xfrm>
              <a:off x="3470487" y="6834601"/>
              <a:ext cx="13239" cy="10028"/>
            </a:xfrm>
            <a:custGeom>
              <a:avLst/>
              <a:gdLst>
                <a:gd name="connsiteX0" fmla="*/ 13173 w 13239"/>
                <a:gd name="connsiteY0" fmla="*/ -120 h 10028"/>
                <a:gd name="connsiteX1" fmla="*/ 216 w 13239"/>
                <a:gd name="connsiteY1" fmla="*/ 9909 h 10028"/>
                <a:gd name="connsiteX2" fmla="*/ -66 w 13239"/>
                <a:gd name="connsiteY2" fmla="*/ 9909 h 10028"/>
                <a:gd name="connsiteX3" fmla="*/ 12835 w 13239"/>
                <a:gd name="connsiteY3" fmla="*/ -63 h 10028"/>
              </a:gdLst>
              <a:ahLst/>
              <a:cxnLst>
                <a:cxn ang="0">
                  <a:pos x="connsiteX0" y="connsiteY0"/>
                </a:cxn>
                <a:cxn ang="0">
                  <a:pos x="connsiteX1" y="connsiteY1"/>
                </a:cxn>
                <a:cxn ang="0">
                  <a:pos x="connsiteX2" y="connsiteY2"/>
                </a:cxn>
                <a:cxn ang="0">
                  <a:pos x="connsiteX3" y="connsiteY3"/>
                </a:cxn>
              </a:cxnLst>
              <a:rect l="l" t="t" r="r" b="b"/>
              <a:pathLst>
                <a:path w="13239" h="10028">
                  <a:moveTo>
                    <a:pt x="13173" y="-120"/>
                  </a:moveTo>
                  <a:lnTo>
                    <a:pt x="216" y="9909"/>
                  </a:lnTo>
                  <a:lnTo>
                    <a:pt x="-66" y="9909"/>
                  </a:lnTo>
                  <a:lnTo>
                    <a:pt x="12835" y="-63"/>
                  </a:lnTo>
                  <a:close/>
                </a:path>
              </a:pathLst>
            </a:custGeom>
            <a:solidFill>
              <a:srgbClr val="000000">
                <a:alpha val="9000"/>
              </a:srgbClr>
            </a:solidFill>
            <a:ln w="5633" cap="flat">
              <a:noFill/>
              <a:prstDash val="solid"/>
              <a:miter/>
            </a:ln>
          </p:spPr>
          <p:txBody>
            <a:bodyPr rtlCol="0" anchor="ctr"/>
            <a:lstStyle/>
            <a:p>
              <a:endParaRPr lang="fr-FR"/>
            </a:p>
          </p:txBody>
        </p:sp>
        <p:sp>
          <p:nvSpPr>
            <p:cNvPr id="739" name="Graphique 2">
              <a:extLst>
                <a:ext uri="{FF2B5EF4-FFF2-40B4-BE49-F238E27FC236}">
                  <a16:creationId xmlns:a16="http://schemas.microsoft.com/office/drawing/2014/main" id="{99193F2E-4D7F-4F69-BF25-4454CF5ABD90}"/>
                </a:ext>
              </a:extLst>
            </p:cNvPr>
            <p:cNvSpPr/>
            <p:nvPr/>
          </p:nvSpPr>
          <p:spPr>
            <a:xfrm>
              <a:off x="3449079" y="6807221"/>
              <a:ext cx="33916" cy="36620"/>
            </a:xfrm>
            <a:custGeom>
              <a:avLst/>
              <a:gdLst>
                <a:gd name="connsiteX0" fmla="*/ 11427 w 33916"/>
                <a:gd name="connsiteY0" fmla="*/ -120 h 36620"/>
                <a:gd name="connsiteX1" fmla="*/ 14695 w 33916"/>
                <a:gd name="connsiteY1" fmla="*/ 6697 h 36620"/>
                <a:gd name="connsiteX2" fmla="*/ 14695 w 33916"/>
                <a:gd name="connsiteY2" fmla="*/ 6979 h 36620"/>
                <a:gd name="connsiteX3" fmla="*/ 18751 w 33916"/>
                <a:gd name="connsiteY3" fmla="*/ 13232 h 36620"/>
                <a:gd name="connsiteX4" fmla="*/ 18751 w 33916"/>
                <a:gd name="connsiteY4" fmla="*/ 13232 h 36620"/>
                <a:gd name="connsiteX5" fmla="*/ 18751 w 33916"/>
                <a:gd name="connsiteY5" fmla="*/ 13232 h 36620"/>
                <a:gd name="connsiteX6" fmla="*/ 33850 w 33916"/>
                <a:gd name="connsiteY6" fmla="*/ 26528 h 36620"/>
                <a:gd name="connsiteX7" fmla="*/ 20948 w 33916"/>
                <a:gd name="connsiteY7" fmla="*/ 36501 h 36620"/>
                <a:gd name="connsiteX8" fmla="*/ -66 w 33916"/>
                <a:gd name="connsiteY8" fmla="*/ 8951 h 36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916" h="36620">
                  <a:moveTo>
                    <a:pt x="11427" y="-120"/>
                  </a:moveTo>
                  <a:cubicBezTo>
                    <a:pt x="12356" y="2247"/>
                    <a:pt x="13449" y="4500"/>
                    <a:pt x="14695" y="6697"/>
                  </a:cubicBezTo>
                  <a:lnTo>
                    <a:pt x="14695" y="6979"/>
                  </a:lnTo>
                  <a:cubicBezTo>
                    <a:pt x="15900" y="9176"/>
                    <a:pt x="17258" y="11261"/>
                    <a:pt x="18751" y="13232"/>
                  </a:cubicBezTo>
                  <a:lnTo>
                    <a:pt x="18751" y="13232"/>
                  </a:lnTo>
                  <a:lnTo>
                    <a:pt x="18751" y="13232"/>
                  </a:lnTo>
                  <a:cubicBezTo>
                    <a:pt x="22898" y="18584"/>
                    <a:pt x="28024" y="23092"/>
                    <a:pt x="33850" y="26528"/>
                  </a:cubicBezTo>
                  <a:lnTo>
                    <a:pt x="20948" y="36501"/>
                  </a:lnTo>
                  <a:cubicBezTo>
                    <a:pt x="12717" y="28331"/>
                    <a:pt x="5647" y="19036"/>
                    <a:pt x="-66" y="8951"/>
                  </a:cubicBezTo>
                  <a:close/>
                </a:path>
              </a:pathLst>
            </a:custGeom>
            <a:solidFill>
              <a:srgbClr val="F2B602"/>
            </a:solidFill>
            <a:ln w="5633" cap="flat">
              <a:noFill/>
              <a:prstDash val="solid"/>
              <a:miter/>
            </a:ln>
          </p:spPr>
          <p:txBody>
            <a:bodyPr rtlCol="0" anchor="ctr"/>
            <a:lstStyle/>
            <a:p>
              <a:endParaRPr lang="fr-FR"/>
            </a:p>
          </p:txBody>
        </p:sp>
        <p:sp>
          <p:nvSpPr>
            <p:cNvPr id="740" name="Graphique 2">
              <a:extLst>
                <a:ext uri="{FF2B5EF4-FFF2-40B4-BE49-F238E27FC236}">
                  <a16:creationId xmlns:a16="http://schemas.microsoft.com/office/drawing/2014/main" id="{704EE1ED-08EA-45A3-B388-63C5D09A05AA}"/>
                </a:ext>
              </a:extLst>
            </p:cNvPr>
            <p:cNvSpPr/>
            <p:nvPr/>
          </p:nvSpPr>
          <p:spPr>
            <a:xfrm>
              <a:off x="3449079" y="6807221"/>
              <a:ext cx="33916" cy="36620"/>
            </a:xfrm>
            <a:custGeom>
              <a:avLst/>
              <a:gdLst>
                <a:gd name="connsiteX0" fmla="*/ 11427 w 33916"/>
                <a:gd name="connsiteY0" fmla="*/ -120 h 36620"/>
                <a:gd name="connsiteX1" fmla="*/ 14695 w 33916"/>
                <a:gd name="connsiteY1" fmla="*/ 6697 h 36620"/>
                <a:gd name="connsiteX2" fmla="*/ 14695 w 33916"/>
                <a:gd name="connsiteY2" fmla="*/ 6979 h 36620"/>
                <a:gd name="connsiteX3" fmla="*/ 18751 w 33916"/>
                <a:gd name="connsiteY3" fmla="*/ 13232 h 36620"/>
                <a:gd name="connsiteX4" fmla="*/ 18751 w 33916"/>
                <a:gd name="connsiteY4" fmla="*/ 13232 h 36620"/>
                <a:gd name="connsiteX5" fmla="*/ 18751 w 33916"/>
                <a:gd name="connsiteY5" fmla="*/ 13232 h 36620"/>
                <a:gd name="connsiteX6" fmla="*/ 33850 w 33916"/>
                <a:gd name="connsiteY6" fmla="*/ 26528 h 36620"/>
                <a:gd name="connsiteX7" fmla="*/ 20948 w 33916"/>
                <a:gd name="connsiteY7" fmla="*/ 36501 h 36620"/>
                <a:gd name="connsiteX8" fmla="*/ -66 w 33916"/>
                <a:gd name="connsiteY8" fmla="*/ 8951 h 36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916" h="36620">
                  <a:moveTo>
                    <a:pt x="11427" y="-120"/>
                  </a:moveTo>
                  <a:cubicBezTo>
                    <a:pt x="12356" y="2247"/>
                    <a:pt x="13449" y="4500"/>
                    <a:pt x="14695" y="6697"/>
                  </a:cubicBezTo>
                  <a:lnTo>
                    <a:pt x="14695" y="6979"/>
                  </a:lnTo>
                  <a:cubicBezTo>
                    <a:pt x="15900" y="9176"/>
                    <a:pt x="17258" y="11261"/>
                    <a:pt x="18751" y="13232"/>
                  </a:cubicBezTo>
                  <a:lnTo>
                    <a:pt x="18751" y="13232"/>
                  </a:lnTo>
                  <a:lnTo>
                    <a:pt x="18751" y="13232"/>
                  </a:lnTo>
                  <a:cubicBezTo>
                    <a:pt x="22898" y="18584"/>
                    <a:pt x="28024" y="23092"/>
                    <a:pt x="33850" y="26528"/>
                  </a:cubicBezTo>
                  <a:lnTo>
                    <a:pt x="20948" y="36501"/>
                  </a:lnTo>
                  <a:cubicBezTo>
                    <a:pt x="12717" y="28331"/>
                    <a:pt x="5647" y="19036"/>
                    <a:pt x="-66" y="8951"/>
                  </a:cubicBezTo>
                  <a:close/>
                </a:path>
              </a:pathLst>
            </a:custGeom>
            <a:solidFill>
              <a:srgbClr val="000000">
                <a:alpha val="9000"/>
              </a:srgbClr>
            </a:solidFill>
            <a:ln w="5633" cap="flat">
              <a:noFill/>
              <a:prstDash val="solid"/>
              <a:miter/>
            </a:ln>
          </p:spPr>
          <p:txBody>
            <a:bodyPr rtlCol="0" anchor="ctr"/>
            <a:lstStyle/>
            <a:p>
              <a:endParaRPr lang="fr-FR"/>
            </a:p>
          </p:txBody>
        </p:sp>
        <p:sp>
          <p:nvSpPr>
            <p:cNvPr id="741" name="Graphique 2">
              <a:extLst>
                <a:ext uri="{FF2B5EF4-FFF2-40B4-BE49-F238E27FC236}">
                  <a16:creationId xmlns:a16="http://schemas.microsoft.com/office/drawing/2014/main" id="{6D6CA309-F037-49BC-8C7D-B3AC6C2CEA40}"/>
                </a:ext>
              </a:extLst>
            </p:cNvPr>
            <p:cNvSpPr/>
            <p:nvPr/>
          </p:nvSpPr>
          <p:spPr>
            <a:xfrm>
              <a:off x="3464008" y="6814319"/>
              <a:ext cx="4169" cy="6309"/>
            </a:xfrm>
            <a:custGeom>
              <a:avLst/>
              <a:gdLst>
                <a:gd name="connsiteX0" fmla="*/ -66 w 4169"/>
                <a:gd name="connsiteY0" fmla="*/ -120 h 6309"/>
                <a:gd name="connsiteX1" fmla="*/ 4103 w 4169"/>
                <a:gd name="connsiteY1" fmla="*/ 6190 h 6309"/>
                <a:gd name="connsiteX2" fmla="*/ 4103 w 4169"/>
                <a:gd name="connsiteY2" fmla="*/ 6190 h 6309"/>
                <a:gd name="connsiteX3" fmla="*/ -66 w 4169"/>
                <a:gd name="connsiteY3" fmla="*/ -120 h 6309"/>
              </a:gdLst>
              <a:ahLst/>
              <a:cxnLst>
                <a:cxn ang="0">
                  <a:pos x="connsiteX0" y="connsiteY0"/>
                </a:cxn>
                <a:cxn ang="0">
                  <a:pos x="connsiteX1" y="connsiteY1"/>
                </a:cxn>
                <a:cxn ang="0">
                  <a:pos x="connsiteX2" y="connsiteY2"/>
                </a:cxn>
                <a:cxn ang="0">
                  <a:pos x="connsiteX3" y="connsiteY3"/>
                </a:cxn>
              </a:cxnLst>
              <a:rect l="l" t="t" r="r" b="b"/>
              <a:pathLst>
                <a:path w="4169" h="6309">
                  <a:moveTo>
                    <a:pt x="-66" y="-120"/>
                  </a:moveTo>
                  <a:cubicBezTo>
                    <a:pt x="1145" y="2077"/>
                    <a:pt x="2537" y="4218"/>
                    <a:pt x="4103" y="6190"/>
                  </a:cubicBezTo>
                  <a:lnTo>
                    <a:pt x="4103" y="6190"/>
                  </a:lnTo>
                  <a:cubicBezTo>
                    <a:pt x="2565" y="4162"/>
                    <a:pt x="1173" y="2077"/>
                    <a:pt x="-66" y="-120"/>
                  </a:cubicBezTo>
                  <a:close/>
                </a:path>
              </a:pathLst>
            </a:custGeom>
            <a:solidFill>
              <a:srgbClr val="F2B602"/>
            </a:solidFill>
            <a:ln w="5633" cap="flat">
              <a:noFill/>
              <a:prstDash val="solid"/>
              <a:miter/>
            </a:ln>
          </p:spPr>
          <p:txBody>
            <a:bodyPr rtlCol="0" anchor="ctr"/>
            <a:lstStyle/>
            <a:p>
              <a:endParaRPr lang="fr-FR"/>
            </a:p>
          </p:txBody>
        </p:sp>
        <p:sp>
          <p:nvSpPr>
            <p:cNvPr id="742" name="Graphique 2">
              <a:extLst>
                <a:ext uri="{FF2B5EF4-FFF2-40B4-BE49-F238E27FC236}">
                  <a16:creationId xmlns:a16="http://schemas.microsoft.com/office/drawing/2014/main" id="{ABC77BE4-BB46-419D-99E4-6A158D2CC4EA}"/>
                </a:ext>
              </a:extLst>
            </p:cNvPr>
            <p:cNvSpPr/>
            <p:nvPr/>
          </p:nvSpPr>
          <p:spPr>
            <a:xfrm>
              <a:off x="3464008" y="6814319"/>
              <a:ext cx="4169" cy="6309"/>
            </a:xfrm>
            <a:custGeom>
              <a:avLst/>
              <a:gdLst>
                <a:gd name="connsiteX0" fmla="*/ -66 w 4169"/>
                <a:gd name="connsiteY0" fmla="*/ -120 h 6309"/>
                <a:gd name="connsiteX1" fmla="*/ 4103 w 4169"/>
                <a:gd name="connsiteY1" fmla="*/ 6190 h 6309"/>
                <a:gd name="connsiteX2" fmla="*/ 4103 w 4169"/>
                <a:gd name="connsiteY2" fmla="*/ 6190 h 6309"/>
                <a:gd name="connsiteX3" fmla="*/ -66 w 4169"/>
                <a:gd name="connsiteY3" fmla="*/ -120 h 6309"/>
              </a:gdLst>
              <a:ahLst/>
              <a:cxnLst>
                <a:cxn ang="0">
                  <a:pos x="connsiteX0" y="connsiteY0"/>
                </a:cxn>
                <a:cxn ang="0">
                  <a:pos x="connsiteX1" y="connsiteY1"/>
                </a:cxn>
                <a:cxn ang="0">
                  <a:pos x="connsiteX2" y="connsiteY2"/>
                </a:cxn>
                <a:cxn ang="0">
                  <a:pos x="connsiteX3" y="connsiteY3"/>
                </a:cxn>
              </a:cxnLst>
              <a:rect l="l" t="t" r="r" b="b"/>
              <a:pathLst>
                <a:path w="4169" h="6309">
                  <a:moveTo>
                    <a:pt x="-66" y="-120"/>
                  </a:moveTo>
                  <a:cubicBezTo>
                    <a:pt x="1145" y="2077"/>
                    <a:pt x="2537" y="4218"/>
                    <a:pt x="4103" y="6190"/>
                  </a:cubicBezTo>
                  <a:lnTo>
                    <a:pt x="4103" y="6190"/>
                  </a:lnTo>
                  <a:cubicBezTo>
                    <a:pt x="2565" y="4162"/>
                    <a:pt x="1173" y="2077"/>
                    <a:pt x="-66" y="-120"/>
                  </a:cubicBezTo>
                  <a:close/>
                </a:path>
              </a:pathLst>
            </a:custGeom>
            <a:solidFill>
              <a:srgbClr val="000000">
                <a:alpha val="9000"/>
              </a:srgbClr>
            </a:solidFill>
            <a:ln w="5633" cap="flat">
              <a:noFill/>
              <a:prstDash val="solid"/>
              <a:miter/>
            </a:ln>
          </p:spPr>
          <p:txBody>
            <a:bodyPr rtlCol="0" anchor="ctr"/>
            <a:lstStyle/>
            <a:p>
              <a:endParaRPr lang="fr-FR"/>
            </a:p>
          </p:txBody>
        </p:sp>
        <p:sp>
          <p:nvSpPr>
            <p:cNvPr id="743" name="Graphique 2">
              <a:extLst>
                <a:ext uri="{FF2B5EF4-FFF2-40B4-BE49-F238E27FC236}">
                  <a16:creationId xmlns:a16="http://schemas.microsoft.com/office/drawing/2014/main" id="{99584339-658D-4691-B94F-79A65436BB00}"/>
                </a:ext>
              </a:extLst>
            </p:cNvPr>
            <p:cNvSpPr/>
            <p:nvPr/>
          </p:nvSpPr>
          <p:spPr>
            <a:xfrm>
              <a:off x="3460572" y="6807164"/>
              <a:ext cx="3267" cy="6873"/>
            </a:xfrm>
            <a:custGeom>
              <a:avLst/>
              <a:gdLst>
                <a:gd name="connsiteX0" fmla="*/ -10 w 3267"/>
                <a:gd name="connsiteY0" fmla="*/ -120 h 6873"/>
                <a:gd name="connsiteX1" fmla="*/ 3201 w 3267"/>
                <a:gd name="connsiteY1" fmla="*/ 6753 h 6873"/>
                <a:gd name="connsiteX2" fmla="*/ -66 w 3267"/>
                <a:gd name="connsiteY2" fmla="*/ -63 h 6873"/>
              </a:gdLst>
              <a:ahLst/>
              <a:cxnLst>
                <a:cxn ang="0">
                  <a:pos x="connsiteX0" y="connsiteY0"/>
                </a:cxn>
                <a:cxn ang="0">
                  <a:pos x="connsiteX1" y="connsiteY1"/>
                </a:cxn>
                <a:cxn ang="0">
                  <a:pos x="connsiteX2" y="connsiteY2"/>
                </a:cxn>
              </a:cxnLst>
              <a:rect l="l" t="t" r="r" b="b"/>
              <a:pathLst>
                <a:path w="3267" h="6873">
                  <a:moveTo>
                    <a:pt x="-10" y="-120"/>
                  </a:moveTo>
                  <a:cubicBezTo>
                    <a:pt x="908" y="2247"/>
                    <a:pt x="1984" y="4556"/>
                    <a:pt x="3201" y="6753"/>
                  </a:cubicBezTo>
                  <a:cubicBezTo>
                    <a:pt x="1956" y="4556"/>
                    <a:pt x="863" y="2303"/>
                    <a:pt x="-66" y="-63"/>
                  </a:cubicBezTo>
                  <a:close/>
                </a:path>
              </a:pathLst>
            </a:custGeom>
            <a:solidFill>
              <a:srgbClr val="F2B602"/>
            </a:solidFill>
            <a:ln w="5633" cap="flat">
              <a:noFill/>
              <a:prstDash val="solid"/>
              <a:miter/>
            </a:ln>
          </p:spPr>
          <p:txBody>
            <a:bodyPr rtlCol="0" anchor="ctr"/>
            <a:lstStyle/>
            <a:p>
              <a:endParaRPr lang="fr-FR"/>
            </a:p>
          </p:txBody>
        </p:sp>
        <p:sp>
          <p:nvSpPr>
            <p:cNvPr id="744" name="Graphique 2">
              <a:extLst>
                <a:ext uri="{FF2B5EF4-FFF2-40B4-BE49-F238E27FC236}">
                  <a16:creationId xmlns:a16="http://schemas.microsoft.com/office/drawing/2014/main" id="{B714DBDE-7D49-4BB2-AB2C-D446B1EEA951}"/>
                </a:ext>
              </a:extLst>
            </p:cNvPr>
            <p:cNvSpPr/>
            <p:nvPr/>
          </p:nvSpPr>
          <p:spPr>
            <a:xfrm>
              <a:off x="3460572" y="6807164"/>
              <a:ext cx="3267" cy="6873"/>
            </a:xfrm>
            <a:custGeom>
              <a:avLst/>
              <a:gdLst>
                <a:gd name="connsiteX0" fmla="*/ -10 w 3267"/>
                <a:gd name="connsiteY0" fmla="*/ -120 h 6873"/>
                <a:gd name="connsiteX1" fmla="*/ 3201 w 3267"/>
                <a:gd name="connsiteY1" fmla="*/ 6753 h 6873"/>
                <a:gd name="connsiteX2" fmla="*/ -66 w 3267"/>
                <a:gd name="connsiteY2" fmla="*/ -63 h 6873"/>
              </a:gdLst>
              <a:ahLst/>
              <a:cxnLst>
                <a:cxn ang="0">
                  <a:pos x="connsiteX0" y="connsiteY0"/>
                </a:cxn>
                <a:cxn ang="0">
                  <a:pos x="connsiteX1" y="connsiteY1"/>
                </a:cxn>
                <a:cxn ang="0">
                  <a:pos x="connsiteX2" y="connsiteY2"/>
                </a:cxn>
              </a:cxnLst>
              <a:rect l="l" t="t" r="r" b="b"/>
              <a:pathLst>
                <a:path w="3267" h="6873">
                  <a:moveTo>
                    <a:pt x="-10" y="-120"/>
                  </a:moveTo>
                  <a:cubicBezTo>
                    <a:pt x="908" y="2247"/>
                    <a:pt x="1984" y="4556"/>
                    <a:pt x="3201" y="6753"/>
                  </a:cubicBezTo>
                  <a:cubicBezTo>
                    <a:pt x="1956" y="4556"/>
                    <a:pt x="863" y="2303"/>
                    <a:pt x="-66" y="-63"/>
                  </a:cubicBezTo>
                  <a:close/>
                </a:path>
              </a:pathLst>
            </a:custGeom>
            <a:solidFill>
              <a:srgbClr val="000000">
                <a:alpha val="9000"/>
              </a:srgbClr>
            </a:solidFill>
            <a:ln w="5633" cap="flat">
              <a:noFill/>
              <a:prstDash val="solid"/>
              <a:miter/>
            </a:ln>
          </p:spPr>
          <p:txBody>
            <a:bodyPr rtlCol="0" anchor="ctr"/>
            <a:lstStyle/>
            <a:p>
              <a:endParaRPr lang="fr-FR"/>
            </a:p>
          </p:txBody>
        </p:sp>
        <p:sp>
          <p:nvSpPr>
            <p:cNvPr id="745" name="Graphique 2">
              <a:extLst>
                <a:ext uri="{FF2B5EF4-FFF2-40B4-BE49-F238E27FC236}">
                  <a16:creationId xmlns:a16="http://schemas.microsoft.com/office/drawing/2014/main" id="{1BEB2B4D-FE75-4590-AE57-54EAA803EAB3}"/>
                </a:ext>
              </a:extLst>
            </p:cNvPr>
            <p:cNvSpPr/>
            <p:nvPr/>
          </p:nvSpPr>
          <p:spPr>
            <a:xfrm>
              <a:off x="3392683" y="6887673"/>
              <a:ext cx="31437" cy="28958"/>
            </a:xfrm>
            <a:custGeom>
              <a:avLst/>
              <a:gdLst>
                <a:gd name="connsiteX0" fmla="*/ 31437 w 31437"/>
                <a:gd name="connsiteY0" fmla="*/ 9521 h 28958"/>
                <a:gd name="connsiteX1" fmla="*/ 8169 w 31437"/>
                <a:gd name="connsiteY1" fmla="*/ 28958 h 28958"/>
                <a:gd name="connsiteX2" fmla="*/ 0 w 31437"/>
                <a:gd name="connsiteY2" fmla="*/ 17015 h 28958"/>
                <a:gd name="connsiteX3" fmla="*/ 22029 w 31437"/>
                <a:gd name="connsiteY3" fmla="*/ 0 h 28958"/>
                <a:gd name="connsiteX4" fmla="*/ 31437 w 31437"/>
                <a:gd name="connsiteY4" fmla="*/ 9521 h 289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437" h="28958">
                  <a:moveTo>
                    <a:pt x="31437" y="9521"/>
                  </a:moveTo>
                  <a:lnTo>
                    <a:pt x="8169" y="28958"/>
                  </a:lnTo>
                  <a:lnTo>
                    <a:pt x="0" y="17015"/>
                  </a:lnTo>
                  <a:lnTo>
                    <a:pt x="22029" y="0"/>
                  </a:lnTo>
                  <a:lnTo>
                    <a:pt x="31437" y="9521"/>
                  </a:lnTo>
                  <a:close/>
                </a:path>
              </a:pathLst>
            </a:custGeom>
            <a:solidFill>
              <a:srgbClr val="F2B602"/>
            </a:solidFill>
            <a:ln w="5633" cap="flat">
              <a:noFill/>
              <a:prstDash val="solid"/>
              <a:miter/>
            </a:ln>
          </p:spPr>
          <p:txBody>
            <a:bodyPr rtlCol="0" anchor="ctr"/>
            <a:lstStyle/>
            <a:p>
              <a:endParaRPr lang="fr-FR"/>
            </a:p>
          </p:txBody>
        </p:sp>
        <p:sp>
          <p:nvSpPr>
            <p:cNvPr id="746" name="Graphique 2">
              <a:extLst>
                <a:ext uri="{FF2B5EF4-FFF2-40B4-BE49-F238E27FC236}">
                  <a16:creationId xmlns:a16="http://schemas.microsoft.com/office/drawing/2014/main" id="{A0F9A324-33F4-4A5B-9F0C-F2336F588293}"/>
                </a:ext>
              </a:extLst>
            </p:cNvPr>
            <p:cNvSpPr/>
            <p:nvPr/>
          </p:nvSpPr>
          <p:spPr>
            <a:xfrm>
              <a:off x="3392683" y="6887673"/>
              <a:ext cx="31437" cy="28958"/>
            </a:xfrm>
            <a:custGeom>
              <a:avLst/>
              <a:gdLst>
                <a:gd name="connsiteX0" fmla="*/ 31437 w 31437"/>
                <a:gd name="connsiteY0" fmla="*/ 9521 h 28958"/>
                <a:gd name="connsiteX1" fmla="*/ 8169 w 31437"/>
                <a:gd name="connsiteY1" fmla="*/ 28958 h 28958"/>
                <a:gd name="connsiteX2" fmla="*/ 0 w 31437"/>
                <a:gd name="connsiteY2" fmla="*/ 17015 h 28958"/>
                <a:gd name="connsiteX3" fmla="*/ 22029 w 31437"/>
                <a:gd name="connsiteY3" fmla="*/ 0 h 28958"/>
                <a:gd name="connsiteX4" fmla="*/ 31437 w 31437"/>
                <a:gd name="connsiteY4" fmla="*/ 9521 h 289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437" h="28958">
                  <a:moveTo>
                    <a:pt x="31437" y="9521"/>
                  </a:moveTo>
                  <a:lnTo>
                    <a:pt x="8169" y="28958"/>
                  </a:lnTo>
                  <a:lnTo>
                    <a:pt x="0" y="17015"/>
                  </a:lnTo>
                  <a:lnTo>
                    <a:pt x="22029" y="0"/>
                  </a:lnTo>
                  <a:lnTo>
                    <a:pt x="31437" y="9521"/>
                  </a:lnTo>
                  <a:close/>
                </a:path>
              </a:pathLst>
            </a:custGeom>
            <a:solidFill>
              <a:srgbClr val="000000">
                <a:alpha val="9000"/>
              </a:srgbClr>
            </a:solidFill>
            <a:ln w="5633" cap="flat">
              <a:noFill/>
              <a:prstDash val="solid"/>
              <a:miter/>
            </a:ln>
          </p:spPr>
          <p:txBody>
            <a:bodyPr rtlCol="0" anchor="ctr"/>
            <a:lstStyle/>
            <a:p>
              <a:endParaRPr lang="fr-FR"/>
            </a:p>
          </p:txBody>
        </p:sp>
        <p:sp>
          <p:nvSpPr>
            <p:cNvPr id="747" name="Graphique 2">
              <a:extLst>
                <a:ext uri="{FF2B5EF4-FFF2-40B4-BE49-F238E27FC236}">
                  <a16:creationId xmlns:a16="http://schemas.microsoft.com/office/drawing/2014/main" id="{3F872988-30A2-4B8B-ABAF-71CD6A3C3888}"/>
                </a:ext>
              </a:extLst>
            </p:cNvPr>
            <p:cNvSpPr/>
            <p:nvPr/>
          </p:nvSpPr>
          <p:spPr>
            <a:xfrm>
              <a:off x="3365640" y="6945927"/>
              <a:ext cx="5633" cy="5633"/>
            </a:xfrm>
            <a:custGeom>
              <a:avLst/>
              <a:gdLst>
                <a:gd name="connsiteX0" fmla="*/ 0 w 5633"/>
                <a:gd name="connsiteY0" fmla="*/ 0 h 5633"/>
                <a:gd name="connsiteX1" fmla="*/ 0 w 5633"/>
                <a:gd name="connsiteY1" fmla="*/ 0 h 5633"/>
                <a:gd name="connsiteX2" fmla="*/ 0 w 5633"/>
                <a:gd name="connsiteY2" fmla="*/ 0 h 5633"/>
                <a:gd name="connsiteX3" fmla="*/ 0 w 5633"/>
                <a:gd name="connsiteY3" fmla="*/ 0 h 5633"/>
              </a:gdLst>
              <a:ahLst/>
              <a:cxnLst>
                <a:cxn ang="0">
                  <a:pos x="connsiteX0" y="connsiteY0"/>
                </a:cxn>
                <a:cxn ang="0">
                  <a:pos x="connsiteX1" y="connsiteY1"/>
                </a:cxn>
                <a:cxn ang="0">
                  <a:pos x="connsiteX2" y="connsiteY2"/>
                </a:cxn>
                <a:cxn ang="0">
                  <a:pos x="connsiteX3" y="connsiteY3"/>
                </a:cxn>
              </a:cxnLst>
              <a:rect l="l" t="t" r="r" b="b"/>
              <a:pathLst>
                <a:path w="5633" h="5633">
                  <a:moveTo>
                    <a:pt x="0" y="0"/>
                  </a:moveTo>
                  <a:lnTo>
                    <a:pt x="0" y="0"/>
                  </a:lnTo>
                  <a:lnTo>
                    <a:pt x="0" y="0"/>
                  </a:lnTo>
                  <a:lnTo>
                    <a:pt x="0" y="0"/>
                  </a:lnTo>
                  <a:close/>
                </a:path>
              </a:pathLst>
            </a:custGeom>
            <a:solidFill>
              <a:srgbClr val="000000">
                <a:alpha val="9000"/>
              </a:srgbClr>
            </a:solidFill>
            <a:ln w="5633" cap="flat">
              <a:noFill/>
              <a:prstDash val="solid"/>
              <a:miter/>
            </a:ln>
          </p:spPr>
          <p:txBody>
            <a:bodyPr rtlCol="0" anchor="ctr"/>
            <a:lstStyle/>
            <a:p>
              <a:endParaRPr lang="fr-FR"/>
            </a:p>
          </p:txBody>
        </p:sp>
        <p:sp>
          <p:nvSpPr>
            <p:cNvPr id="748" name="Graphique 2">
              <a:extLst>
                <a:ext uri="{FF2B5EF4-FFF2-40B4-BE49-F238E27FC236}">
                  <a16:creationId xmlns:a16="http://schemas.microsoft.com/office/drawing/2014/main" id="{9933283A-F174-4635-BC6C-F3AF2C39EAF3}"/>
                </a:ext>
              </a:extLst>
            </p:cNvPr>
            <p:cNvSpPr/>
            <p:nvPr/>
          </p:nvSpPr>
          <p:spPr>
            <a:xfrm>
              <a:off x="3356514" y="6917701"/>
              <a:ext cx="30028" cy="28225"/>
            </a:xfrm>
            <a:custGeom>
              <a:avLst/>
              <a:gdLst>
                <a:gd name="connsiteX0" fmla="*/ 19324 w 30028"/>
                <a:gd name="connsiteY0" fmla="*/ 0 h 28225"/>
                <a:gd name="connsiteX1" fmla="*/ 30029 w 30028"/>
                <a:gd name="connsiteY1" fmla="*/ 10817 h 28225"/>
                <a:gd name="connsiteX2" fmla="*/ 9127 w 30028"/>
                <a:gd name="connsiteY2" fmla="*/ 28226 h 28225"/>
                <a:gd name="connsiteX3" fmla="*/ 9127 w 30028"/>
                <a:gd name="connsiteY3" fmla="*/ 28226 h 28225"/>
                <a:gd name="connsiteX4" fmla="*/ 0 w 30028"/>
                <a:gd name="connsiteY4" fmla="*/ 14930 h 28225"/>
                <a:gd name="connsiteX5" fmla="*/ 19324 w 30028"/>
                <a:gd name="connsiteY5" fmla="*/ 0 h 28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028" h="28225">
                  <a:moveTo>
                    <a:pt x="19324" y="0"/>
                  </a:moveTo>
                  <a:lnTo>
                    <a:pt x="30029" y="10817"/>
                  </a:lnTo>
                  <a:lnTo>
                    <a:pt x="9127" y="28226"/>
                  </a:lnTo>
                  <a:lnTo>
                    <a:pt x="9127" y="28226"/>
                  </a:lnTo>
                  <a:lnTo>
                    <a:pt x="0" y="14930"/>
                  </a:lnTo>
                  <a:lnTo>
                    <a:pt x="19324" y="0"/>
                  </a:lnTo>
                  <a:close/>
                </a:path>
              </a:pathLst>
            </a:custGeom>
            <a:solidFill>
              <a:srgbClr val="F2B602"/>
            </a:solidFill>
            <a:ln w="5633" cap="flat">
              <a:noFill/>
              <a:prstDash val="solid"/>
              <a:miter/>
            </a:ln>
          </p:spPr>
          <p:txBody>
            <a:bodyPr rtlCol="0" anchor="ctr"/>
            <a:lstStyle/>
            <a:p>
              <a:endParaRPr lang="fr-FR"/>
            </a:p>
          </p:txBody>
        </p:sp>
        <p:sp>
          <p:nvSpPr>
            <p:cNvPr id="749" name="Graphique 2">
              <a:extLst>
                <a:ext uri="{FF2B5EF4-FFF2-40B4-BE49-F238E27FC236}">
                  <a16:creationId xmlns:a16="http://schemas.microsoft.com/office/drawing/2014/main" id="{0D266016-B319-4D45-BA8B-0B36071D517C}"/>
                </a:ext>
              </a:extLst>
            </p:cNvPr>
            <p:cNvSpPr/>
            <p:nvPr/>
          </p:nvSpPr>
          <p:spPr>
            <a:xfrm>
              <a:off x="3356514" y="6917701"/>
              <a:ext cx="30028" cy="28225"/>
            </a:xfrm>
            <a:custGeom>
              <a:avLst/>
              <a:gdLst>
                <a:gd name="connsiteX0" fmla="*/ 19324 w 30028"/>
                <a:gd name="connsiteY0" fmla="*/ 0 h 28225"/>
                <a:gd name="connsiteX1" fmla="*/ 30029 w 30028"/>
                <a:gd name="connsiteY1" fmla="*/ 10817 h 28225"/>
                <a:gd name="connsiteX2" fmla="*/ 9127 w 30028"/>
                <a:gd name="connsiteY2" fmla="*/ 28226 h 28225"/>
                <a:gd name="connsiteX3" fmla="*/ 9127 w 30028"/>
                <a:gd name="connsiteY3" fmla="*/ 28226 h 28225"/>
                <a:gd name="connsiteX4" fmla="*/ 0 w 30028"/>
                <a:gd name="connsiteY4" fmla="*/ 14930 h 28225"/>
                <a:gd name="connsiteX5" fmla="*/ 19324 w 30028"/>
                <a:gd name="connsiteY5" fmla="*/ 0 h 28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028" h="28225">
                  <a:moveTo>
                    <a:pt x="19324" y="0"/>
                  </a:moveTo>
                  <a:lnTo>
                    <a:pt x="30029" y="10817"/>
                  </a:lnTo>
                  <a:lnTo>
                    <a:pt x="9127" y="28226"/>
                  </a:lnTo>
                  <a:lnTo>
                    <a:pt x="9127" y="28226"/>
                  </a:lnTo>
                  <a:lnTo>
                    <a:pt x="0" y="14930"/>
                  </a:lnTo>
                  <a:lnTo>
                    <a:pt x="19324" y="0"/>
                  </a:lnTo>
                  <a:close/>
                </a:path>
              </a:pathLst>
            </a:custGeom>
            <a:solidFill>
              <a:srgbClr val="000000">
                <a:alpha val="9000"/>
              </a:srgbClr>
            </a:solidFill>
            <a:ln w="5633" cap="flat">
              <a:noFill/>
              <a:prstDash val="solid"/>
              <a:miter/>
            </a:ln>
          </p:spPr>
          <p:txBody>
            <a:bodyPr rtlCol="0" anchor="ctr"/>
            <a:lstStyle/>
            <a:p>
              <a:endParaRPr lang="fr-FR"/>
            </a:p>
          </p:txBody>
        </p:sp>
        <p:sp>
          <p:nvSpPr>
            <p:cNvPr id="750" name="Graphique 2">
              <a:extLst>
                <a:ext uri="{FF2B5EF4-FFF2-40B4-BE49-F238E27FC236}">
                  <a16:creationId xmlns:a16="http://schemas.microsoft.com/office/drawing/2014/main" id="{17E533CC-15C1-4E90-A8AF-E1F5A6578C81}"/>
                </a:ext>
              </a:extLst>
            </p:cNvPr>
            <p:cNvSpPr/>
            <p:nvPr/>
          </p:nvSpPr>
          <p:spPr>
            <a:xfrm>
              <a:off x="3575053" y="6798150"/>
              <a:ext cx="6140" cy="2197"/>
            </a:xfrm>
            <a:custGeom>
              <a:avLst/>
              <a:gdLst>
                <a:gd name="connsiteX0" fmla="*/ 6075 w 6140"/>
                <a:gd name="connsiteY0" fmla="*/ 2077 h 2197"/>
                <a:gd name="connsiteX1" fmla="*/ -66 w 6140"/>
                <a:gd name="connsiteY1" fmla="*/ -120 h 2197"/>
                <a:gd name="connsiteX2" fmla="*/ -66 w 6140"/>
                <a:gd name="connsiteY2" fmla="*/ -120 h 2197"/>
                <a:gd name="connsiteX3" fmla="*/ 6075 w 6140"/>
                <a:gd name="connsiteY3" fmla="*/ 2077 h 2197"/>
              </a:gdLst>
              <a:ahLst/>
              <a:cxnLst>
                <a:cxn ang="0">
                  <a:pos x="connsiteX0" y="connsiteY0"/>
                </a:cxn>
                <a:cxn ang="0">
                  <a:pos x="connsiteX1" y="connsiteY1"/>
                </a:cxn>
                <a:cxn ang="0">
                  <a:pos x="connsiteX2" y="connsiteY2"/>
                </a:cxn>
                <a:cxn ang="0">
                  <a:pos x="connsiteX3" y="connsiteY3"/>
                </a:cxn>
              </a:cxnLst>
              <a:rect l="l" t="t" r="r" b="b"/>
              <a:pathLst>
                <a:path w="6140" h="2197">
                  <a:moveTo>
                    <a:pt x="6075" y="2077"/>
                  </a:moveTo>
                  <a:cubicBezTo>
                    <a:pt x="3990" y="1401"/>
                    <a:pt x="1962" y="669"/>
                    <a:pt x="-66" y="-120"/>
                  </a:cubicBezTo>
                  <a:lnTo>
                    <a:pt x="-66" y="-120"/>
                  </a:lnTo>
                  <a:cubicBezTo>
                    <a:pt x="1962" y="669"/>
                    <a:pt x="3990" y="1401"/>
                    <a:pt x="6075" y="2077"/>
                  </a:cubicBezTo>
                  <a:close/>
                </a:path>
              </a:pathLst>
            </a:custGeom>
            <a:solidFill>
              <a:srgbClr val="F2B602"/>
            </a:solidFill>
            <a:ln w="5633" cap="flat">
              <a:noFill/>
              <a:prstDash val="solid"/>
              <a:miter/>
            </a:ln>
          </p:spPr>
          <p:txBody>
            <a:bodyPr rtlCol="0" anchor="ctr"/>
            <a:lstStyle/>
            <a:p>
              <a:endParaRPr lang="fr-FR"/>
            </a:p>
          </p:txBody>
        </p:sp>
        <p:sp>
          <p:nvSpPr>
            <p:cNvPr id="751" name="Graphique 2">
              <a:extLst>
                <a:ext uri="{FF2B5EF4-FFF2-40B4-BE49-F238E27FC236}">
                  <a16:creationId xmlns:a16="http://schemas.microsoft.com/office/drawing/2014/main" id="{67EE8BCB-D620-47A3-BEAF-DB52BA6860DB}"/>
                </a:ext>
              </a:extLst>
            </p:cNvPr>
            <p:cNvSpPr/>
            <p:nvPr/>
          </p:nvSpPr>
          <p:spPr>
            <a:xfrm>
              <a:off x="3580123" y="6770755"/>
              <a:ext cx="92790" cy="38887"/>
            </a:xfrm>
            <a:custGeom>
              <a:avLst/>
              <a:gdLst>
                <a:gd name="connsiteX0" fmla="*/ 51709 w 92790"/>
                <a:gd name="connsiteY0" fmla="*/ 27839 h 38887"/>
                <a:gd name="connsiteX1" fmla="*/ 21286 w 92790"/>
                <a:gd name="connsiteY1" fmla="*/ 35163 h 38887"/>
                <a:gd name="connsiteX2" fmla="*/ 1230 w 92790"/>
                <a:gd name="connsiteY2" fmla="*/ 29529 h 38887"/>
                <a:gd name="connsiteX3" fmla="*/ 21061 w 92790"/>
                <a:gd name="connsiteY3" fmla="*/ 35163 h 38887"/>
                <a:gd name="connsiteX4" fmla="*/ 29118 w 92790"/>
                <a:gd name="connsiteY4" fmla="*/ 29078 h 38887"/>
                <a:gd name="connsiteX5" fmla="*/ -66 w 92790"/>
                <a:gd name="connsiteY5" fmla="*/ 19951 h 38887"/>
                <a:gd name="connsiteX6" fmla="*/ 75997 w 92790"/>
                <a:gd name="connsiteY6" fmla="*/ 11895 h 38887"/>
                <a:gd name="connsiteX7" fmla="*/ 92724 w 92790"/>
                <a:gd name="connsiteY7" fmla="*/ 35219 h 38887"/>
                <a:gd name="connsiteX8" fmla="*/ 65344 w 92790"/>
                <a:gd name="connsiteY8" fmla="*/ 38768 h 38887"/>
                <a:gd name="connsiteX9" fmla="*/ 51709 w 92790"/>
                <a:gd name="connsiteY9" fmla="*/ 27839 h 388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2790" h="38887">
                  <a:moveTo>
                    <a:pt x="51709" y="27839"/>
                  </a:moveTo>
                  <a:cubicBezTo>
                    <a:pt x="41022" y="23895"/>
                    <a:pt x="29016" y="26768"/>
                    <a:pt x="21286" y="35163"/>
                  </a:cubicBezTo>
                  <a:cubicBezTo>
                    <a:pt x="14492" y="33698"/>
                    <a:pt x="7793" y="31838"/>
                    <a:pt x="1230" y="29529"/>
                  </a:cubicBezTo>
                  <a:cubicBezTo>
                    <a:pt x="7731" y="31782"/>
                    <a:pt x="14351" y="33642"/>
                    <a:pt x="21061" y="35163"/>
                  </a:cubicBezTo>
                  <a:cubicBezTo>
                    <a:pt x="23360" y="32684"/>
                    <a:pt x="26087" y="30599"/>
                    <a:pt x="29118" y="29078"/>
                  </a:cubicBezTo>
                  <a:lnTo>
                    <a:pt x="-66" y="19951"/>
                  </a:lnTo>
                  <a:cubicBezTo>
                    <a:pt x="18717" y="-3261"/>
                    <a:pt x="52769" y="-6867"/>
                    <a:pt x="75997" y="11895"/>
                  </a:cubicBezTo>
                  <a:cubicBezTo>
                    <a:pt x="83569" y="18036"/>
                    <a:pt x="89350" y="26092"/>
                    <a:pt x="92724" y="35219"/>
                  </a:cubicBezTo>
                  <a:cubicBezTo>
                    <a:pt x="83704" y="37135"/>
                    <a:pt x="74549" y="38318"/>
                    <a:pt x="65344" y="38768"/>
                  </a:cubicBezTo>
                  <a:cubicBezTo>
                    <a:pt x="62104" y="33754"/>
                    <a:pt x="57315" y="29923"/>
                    <a:pt x="51709" y="27839"/>
                  </a:cubicBezTo>
                  <a:close/>
                </a:path>
              </a:pathLst>
            </a:custGeom>
            <a:solidFill>
              <a:srgbClr val="F2B602"/>
            </a:solidFill>
            <a:ln w="5633" cap="flat">
              <a:noFill/>
              <a:prstDash val="solid"/>
              <a:miter/>
            </a:ln>
          </p:spPr>
          <p:txBody>
            <a:bodyPr rtlCol="0" anchor="ctr"/>
            <a:lstStyle/>
            <a:p>
              <a:endParaRPr lang="fr-FR"/>
            </a:p>
          </p:txBody>
        </p:sp>
        <p:sp>
          <p:nvSpPr>
            <p:cNvPr id="752" name="Graphique 2">
              <a:extLst>
                <a:ext uri="{FF2B5EF4-FFF2-40B4-BE49-F238E27FC236}">
                  <a16:creationId xmlns:a16="http://schemas.microsoft.com/office/drawing/2014/main" id="{B9A4E8E5-85CC-4B52-928D-C26B81BB7CC4}"/>
                </a:ext>
              </a:extLst>
            </p:cNvPr>
            <p:cNvSpPr/>
            <p:nvPr/>
          </p:nvSpPr>
          <p:spPr>
            <a:xfrm>
              <a:off x="3568067" y="6817700"/>
              <a:ext cx="108342" cy="61409"/>
            </a:xfrm>
            <a:custGeom>
              <a:avLst/>
              <a:gdLst>
                <a:gd name="connsiteX0" fmla="*/ 26582 w 108342"/>
                <a:gd name="connsiteY0" fmla="*/ -120 h 61409"/>
                <a:gd name="connsiteX1" fmla="*/ 26864 w 108342"/>
                <a:gd name="connsiteY1" fmla="*/ -120 h 61409"/>
                <a:gd name="connsiteX2" fmla="*/ 48571 w 108342"/>
                <a:gd name="connsiteY2" fmla="*/ 33290 h 61409"/>
                <a:gd name="connsiteX3" fmla="*/ 80330 w 108342"/>
                <a:gd name="connsiteY3" fmla="*/ 16782 h 61409"/>
                <a:gd name="connsiteX4" fmla="*/ 81963 w 108342"/>
                <a:gd name="connsiteY4" fmla="*/ 4444 h 61409"/>
                <a:gd name="connsiteX5" fmla="*/ 107879 w 108342"/>
                <a:gd name="connsiteY5" fmla="*/ 782 h 61409"/>
                <a:gd name="connsiteX6" fmla="*/ 60735 w 108342"/>
                <a:gd name="connsiteY6" fmla="*/ 60895 h 61409"/>
                <a:gd name="connsiteX7" fmla="*/ 55428 w 108342"/>
                <a:gd name="connsiteY7" fmla="*/ 61290 h 61409"/>
                <a:gd name="connsiteX8" fmla="*/ 58977 w 108342"/>
                <a:gd name="connsiteY8" fmla="*/ 51655 h 61409"/>
                <a:gd name="connsiteX9" fmla="*/ 55484 w 108342"/>
                <a:gd name="connsiteY9" fmla="*/ 43374 h 61409"/>
                <a:gd name="connsiteX10" fmla="*/ 34244 w 108342"/>
                <a:gd name="connsiteY10" fmla="*/ 34022 h 61409"/>
                <a:gd name="connsiteX11" fmla="*/ 28892 w 108342"/>
                <a:gd name="connsiteY11" fmla="*/ 34022 h 61409"/>
                <a:gd name="connsiteX12" fmla="*/ 25343 w 108342"/>
                <a:gd name="connsiteY12" fmla="*/ 38022 h 61409"/>
                <a:gd name="connsiteX13" fmla="*/ 21399 w 108342"/>
                <a:gd name="connsiteY13" fmla="*/ 50416 h 61409"/>
                <a:gd name="connsiteX14" fmla="*/ -66 w 108342"/>
                <a:gd name="connsiteY14" fmla="*/ 10979 h 61409"/>
                <a:gd name="connsiteX15" fmla="*/ 26976 w 108342"/>
                <a:gd name="connsiteY15" fmla="*/ 15204 h 61409"/>
                <a:gd name="connsiteX16" fmla="*/ 26582 w 108342"/>
                <a:gd name="connsiteY16" fmla="*/ -120 h 61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8342" h="61409">
                  <a:moveTo>
                    <a:pt x="26582" y="-120"/>
                  </a:moveTo>
                  <a:lnTo>
                    <a:pt x="26864" y="-120"/>
                  </a:lnTo>
                  <a:cubicBezTo>
                    <a:pt x="23636" y="15091"/>
                    <a:pt x="33354" y="30078"/>
                    <a:pt x="48571" y="33290"/>
                  </a:cubicBezTo>
                  <a:cubicBezTo>
                    <a:pt x="61743" y="36050"/>
                    <a:pt x="75045" y="29176"/>
                    <a:pt x="80330" y="16782"/>
                  </a:cubicBezTo>
                  <a:cubicBezTo>
                    <a:pt x="81789" y="12838"/>
                    <a:pt x="82347" y="8613"/>
                    <a:pt x="81963" y="4444"/>
                  </a:cubicBezTo>
                  <a:cubicBezTo>
                    <a:pt x="90679" y="3880"/>
                    <a:pt x="99344" y="2641"/>
                    <a:pt x="107879" y="782"/>
                  </a:cubicBezTo>
                  <a:cubicBezTo>
                    <a:pt x="111463" y="30416"/>
                    <a:pt x="90358" y="57346"/>
                    <a:pt x="60735" y="60895"/>
                  </a:cubicBezTo>
                  <a:cubicBezTo>
                    <a:pt x="58972" y="61121"/>
                    <a:pt x="57202" y="61233"/>
                    <a:pt x="55428" y="61290"/>
                  </a:cubicBezTo>
                  <a:lnTo>
                    <a:pt x="58977" y="51655"/>
                  </a:lnTo>
                  <a:cubicBezTo>
                    <a:pt x="60200" y="48388"/>
                    <a:pt x="58662" y="44782"/>
                    <a:pt x="55484" y="43374"/>
                  </a:cubicBezTo>
                  <a:lnTo>
                    <a:pt x="34244" y="34022"/>
                  </a:lnTo>
                  <a:cubicBezTo>
                    <a:pt x="32537" y="33290"/>
                    <a:pt x="30599" y="33290"/>
                    <a:pt x="28892" y="34022"/>
                  </a:cubicBezTo>
                  <a:cubicBezTo>
                    <a:pt x="27208" y="34810"/>
                    <a:pt x="25917" y="36275"/>
                    <a:pt x="25343" y="38022"/>
                  </a:cubicBezTo>
                  <a:lnTo>
                    <a:pt x="21399" y="50416"/>
                  </a:lnTo>
                  <a:cubicBezTo>
                    <a:pt x="8909" y="40952"/>
                    <a:pt x="1089" y="26585"/>
                    <a:pt x="-66" y="10979"/>
                  </a:cubicBezTo>
                  <a:lnTo>
                    <a:pt x="26976" y="15204"/>
                  </a:lnTo>
                  <a:cubicBezTo>
                    <a:pt x="25405" y="10246"/>
                    <a:pt x="25270" y="4951"/>
                    <a:pt x="26582" y="-120"/>
                  </a:cubicBezTo>
                  <a:close/>
                </a:path>
              </a:pathLst>
            </a:custGeom>
            <a:solidFill>
              <a:srgbClr val="F2B602"/>
            </a:solidFill>
            <a:ln w="5633" cap="flat">
              <a:noFill/>
              <a:prstDash val="solid"/>
              <a:miter/>
            </a:ln>
          </p:spPr>
          <p:txBody>
            <a:bodyPr rtlCol="0" anchor="ctr"/>
            <a:lstStyle/>
            <a:p>
              <a:endParaRPr lang="fr-FR"/>
            </a:p>
          </p:txBody>
        </p:sp>
        <p:sp>
          <p:nvSpPr>
            <p:cNvPr id="753" name="Graphique 2">
              <a:extLst>
                <a:ext uri="{FF2B5EF4-FFF2-40B4-BE49-F238E27FC236}">
                  <a16:creationId xmlns:a16="http://schemas.microsoft.com/office/drawing/2014/main" id="{FA9B6BA6-F805-4F79-B19F-3EB617615270}"/>
                </a:ext>
              </a:extLst>
            </p:cNvPr>
            <p:cNvSpPr/>
            <p:nvPr/>
          </p:nvSpPr>
          <p:spPr>
            <a:xfrm>
              <a:off x="3569982" y="6798319"/>
              <a:ext cx="31493" cy="19718"/>
            </a:xfrm>
            <a:custGeom>
              <a:avLst/>
              <a:gdLst>
                <a:gd name="connsiteX0" fmla="*/ 11371 w 31493"/>
                <a:gd name="connsiteY0" fmla="*/ 2020 h 19718"/>
                <a:gd name="connsiteX1" fmla="*/ 31427 w 31493"/>
                <a:gd name="connsiteY1" fmla="*/ 7654 h 19718"/>
                <a:gd name="connsiteX2" fmla="*/ 25793 w 31493"/>
                <a:gd name="connsiteY2" fmla="*/ 16894 h 19718"/>
                <a:gd name="connsiteX3" fmla="*/ 24948 w 31493"/>
                <a:gd name="connsiteY3" fmla="*/ 19599 h 19718"/>
                <a:gd name="connsiteX4" fmla="*/ 24667 w 31493"/>
                <a:gd name="connsiteY4" fmla="*/ 19599 h 19718"/>
                <a:gd name="connsiteX5" fmla="*/ -66 w 31493"/>
                <a:gd name="connsiteY5" fmla="*/ 11936 h 19718"/>
                <a:gd name="connsiteX6" fmla="*/ 1173 w 31493"/>
                <a:gd name="connsiteY6" fmla="*/ 7936 h 19718"/>
                <a:gd name="connsiteX7" fmla="*/ 5004 w 31493"/>
                <a:gd name="connsiteY7" fmla="*/ -120 h 19718"/>
                <a:gd name="connsiteX8" fmla="*/ 11145 w 31493"/>
                <a:gd name="connsiteY8" fmla="*/ 2077 h 19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493" h="19718">
                  <a:moveTo>
                    <a:pt x="11371" y="2020"/>
                  </a:moveTo>
                  <a:cubicBezTo>
                    <a:pt x="17934" y="4330"/>
                    <a:pt x="24633" y="6190"/>
                    <a:pt x="31427" y="7654"/>
                  </a:cubicBezTo>
                  <a:cubicBezTo>
                    <a:pt x="28988" y="10359"/>
                    <a:pt x="27078" y="13514"/>
                    <a:pt x="25793" y="16894"/>
                  </a:cubicBezTo>
                  <a:cubicBezTo>
                    <a:pt x="25461" y="17796"/>
                    <a:pt x="25179" y="18697"/>
                    <a:pt x="24948" y="19599"/>
                  </a:cubicBezTo>
                  <a:lnTo>
                    <a:pt x="24667" y="19599"/>
                  </a:lnTo>
                  <a:cubicBezTo>
                    <a:pt x="16250" y="17626"/>
                    <a:pt x="7985" y="15091"/>
                    <a:pt x="-66" y="11936"/>
                  </a:cubicBezTo>
                  <a:cubicBezTo>
                    <a:pt x="328" y="10584"/>
                    <a:pt x="723" y="9232"/>
                    <a:pt x="1173" y="7936"/>
                  </a:cubicBezTo>
                  <a:cubicBezTo>
                    <a:pt x="2221" y="5176"/>
                    <a:pt x="3506" y="2472"/>
                    <a:pt x="5004" y="-120"/>
                  </a:cubicBezTo>
                  <a:cubicBezTo>
                    <a:pt x="7033" y="668"/>
                    <a:pt x="9061" y="1401"/>
                    <a:pt x="11145" y="2077"/>
                  </a:cubicBezTo>
                  <a:close/>
                </a:path>
              </a:pathLst>
            </a:custGeom>
            <a:solidFill>
              <a:srgbClr val="F2B602"/>
            </a:solidFill>
            <a:ln w="5633" cap="flat">
              <a:noFill/>
              <a:prstDash val="solid"/>
              <a:miter/>
            </a:ln>
          </p:spPr>
          <p:txBody>
            <a:bodyPr rtlCol="0" anchor="ctr"/>
            <a:lstStyle/>
            <a:p>
              <a:endParaRPr lang="fr-FR"/>
            </a:p>
          </p:txBody>
        </p:sp>
        <p:sp>
          <p:nvSpPr>
            <p:cNvPr id="754" name="Graphique 2">
              <a:extLst>
                <a:ext uri="{FF2B5EF4-FFF2-40B4-BE49-F238E27FC236}">
                  <a16:creationId xmlns:a16="http://schemas.microsoft.com/office/drawing/2014/main" id="{D7A02E3A-8040-47A9-B8B4-B50B30B03D61}"/>
                </a:ext>
              </a:extLst>
            </p:cNvPr>
            <p:cNvSpPr/>
            <p:nvPr/>
          </p:nvSpPr>
          <p:spPr>
            <a:xfrm>
              <a:off x="3645533" y="6806038"/>
              <a:ext cx="30479" cy="16394"/>
            </a:xfrm>
            <a:custGeom>
              <a:avLst/>
              <a:gdLst>
                <a:gd name="connsiteX0" fmla="*/ -66 w 30479"/>
                <a:gd name="connsiteY0" fmla="*/ 3430 h 16394"/>
                <a:gd name="connsiteX1" fmla="*/ 27315 w 30479"/>
                <a:gd name="connsiteY1" fmla="*/ -120 h 16394"/>
                <a:gd name="connsiteX2" fmla="*/ 30413 w 30479"/>
                <a:gd name="connsiteY2" fmla="*/ 12612 h 16394"/>
                <a:gd name="connsiteX3" fmla="*/ 4497 w 30479"/>
                <a:gd name="connsiteY3" fmla="*/ 16274 h 16394"/>
                <a:gd name="connsiteX4" fmla="*/ -66 w 30479"/>
                <a:gd name="connsiteY4" fmla="*/ 3430 h 163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79" h="16394">
                  <a:moveTo>
                    <a:pt x="-66" y="3430"/>
                  </a:moveTo>
                  <a:cubicBezTo>
                    <a:pt x="9140" y="2978"/>
                    <a:pt x="18295" y="1795"/>
                    <a:pt x="27315" y="-120"/>
                  </a:cubicBezTo>
                  <a:cubicBezTo>
                    <a:pt x="28886" y="3993"/>
                    <a:pt x="29929" y="8275"/>
                    <a:pt x="30413" y="12612"/>
                  </a:cubicBezTo>
                  <a:cubicBezTo>
                    <a:pt x="21878" y="14472"/>
                    <a:pt x="13213" y="15711"/>
                    <a:pt x="4497" y="16274"/>
                  </a:cubicBezTo>
                  <a:cubicBezTo>
                    <a:pt x="4052" y="11711"/>
                    <a:pt x="2486" y="7260"/>
                    <a:pt x="-66" y="3430"/>
                  </a:cubicBezTo>
                  <a:close/>
                </a:path>
              </a:pathLst>
            </a:custGeom>
            <a:solidFill>
              <a:srgbClr val="F2B602"/>
            </a:solidFill>
            <a:ln w="5633" cap="flat">
              <a:noFill/>
              <a:prstDash val="solid"/>
              <a:miter/>
            </a:ln>
          </p:spPr>
          <p:txBody>
            <a:bodyPr rtlCol="0" anchor="ctr"/>
            <a:lstStyle/>
            <a:p>
              <a:endParaRPr lang="fr-FR"/>
            </a:p>
          </p:txBody>
        </p:sp>
        <p:sp>
          <p:nvSpPr>
            <p:cNvPr id="755" name="Graphique 2">
              <a:extLst>
                <a:ext uri="{FF2B5EF4-FFF2-40B4-BE49-F238E27FC236}">
                  <a16:creationId xmlns:a16="http://schemas.microsoft.com/office/drawing/2014/main" id="{AB8485D8-12DA-41CB-AB75-13DDB24BCB09}"/>
                </a:ext>
              </a:extLst>
            </p:cNvPr>
            <p:cNvSpPr/>
            <p:nvPr/>
          </p:nvSpPr>
          <p:spPr>
            <a:xfrm>
              <a:off x="3599279" y="6874208"/>
              <a:ext cx="4000" cy="1746"/>
            </a:xfrm>
            <a:custGeom>
              <a:avLst/>
              <a:gdLst>
                <a:gd name="connsiteX0" fmla="*/ 3934 w 4000"/>
                <a:gd name="connsiteY0" fmla="*/ 1626 h 1746"/>
                <a:gd name="connsiteX1" fmla="*/ -66 w 4000"/>
                <a:gd name="connsiteY1" fmla="*/ -120 h 1746"/>
              </a:gdLst>
              <a:ahLst/>
              <a:cxnLst>
                <a:cxn ang="0">
                  <a:pos x="connsiteX0" y="connsiteY0"/>
                </a:cxn>
                <a:cxn ang="0">
                  <a:pos x="connsiteX1" y="connsiteY1"/>
                </a:cxn>
              </a:cxnLst>
              <a:rect l="l" t="t" r="r" b="b"/>
              <a:pathLst>
                <a:path w="4000" h="1746">
                  <a:moveTo>
                    <a:pt x="3934" y="1626"/>
                  </a:moveTo>
                  <a:lnTo>
                    <a:pt x="-66" y="-120"/>
                  </a:lnTo>
                  <a:close/>
                </a:path>
              </a:pathLst>
            </a:custGeom>
            <a:solidFill>
              <a:srgbClr val="F2B602"/>
            </a:solidFill>
            <a:ln w="5633" cap="flat">
              <a:noFill/>
              <a:prstDash val="solid"/>
              <a:miter/>
            </a:ln>
          </p:spPr>
          <p:txBody>
            <a:bodyPr rtlCol="0" anchor="ctr"/>
            <a:lstStyle/>
            <a:p>
              <a:endParaRPr lang="fr-FR"/>
            </a:p>
          </p:txBody>
        </p:sp>
        <p:sp>
          <p:nvSpPr>
            <p:cNvPr id="756" name="Graphique 2">
              <a:extLst>
                <a:ext uri="{FF2B5EF4-FFF2-40B4-BE49-F238E27FC236}">
                  <a16:creationId xmlns:a16="http://schemas.microsoft.com/office/drawing/2014/main" id="{14FA0CA8-D8D2-40BB-ABCC-D282FD371F0E}"/>
                </a:ext>
              </a:extLst>
            </p:cNvPr>
            <p:cNvSpPr/>
            <p:nvPr/>
          </p:nvSpPr>
          <p:spPr>
            <a:xfrm>
              <a:off x="3535192" y="6868574"/>
              <a:ext cx="82677" cy="182599"/>
            </a:xfrm>
            <a:custGeom>
              <a:avLst/>
              <a:gdLst>
                <a:gd name="connsiteX0" fmla="*/ 50160 w 82677"/>
                <a:gd name="connsiteY0" fmla="*/ 13739 h 182599"/>
                <a:gd name="connsiteX1" fmla="*/ 82612 w 82677"/>
                <a:gd name="connsiteY1" fmla="*/ 25965 h 182599"/>
                <a:gd name="connsiteX2" fmla="*/ 58048 w 82677"/>
                <a:gd name="connsiteY2" fmla="*/ 92332 h 182599"/>
                <a:gd name="connsiteX3" fmla="*/ 46217 w 82677"/>
                <a:gd name="connsiteY3" fmla="*/ 89571 h 182599"/>
                <a:gd name="connsiteX4" fmla="*/ 38363 w 82677"/>
                <a:gd name="connsiteY4" fmla="*/ 94304 h 182599"/>
                <a:gd name="connsiteX5" fmla="*/ 38273 w 82677"/>
                <a:gd name="connsiteY5" fmla="*/ 94699 h 182599"/>
                <a:gd name="connsiteX6" fmla="*/ 35794 w 82677"/>
                <a:gd name="connsiteY6" fmla="*/ 107318 h 182599"/>
                <a:gd name="connsiteX7" fmla="*/ 39625 w 82677"/>
                <a:gd name="connsiteY7" fmla="*/ 114586 h 182599"/>
                <a:gd name="connsiteX8" fmla="*/ 48358 w 82677"/>
                <a:gd name="connsiteY8" fmla="*/ 118417 h 182599"/>
                <a:gd name="connsiteX9" fmla="*/ 40977 w 82677"/>
                <a:gd name="connsiteY9" fmla="*/ 138418 h 182599"/>
                <a:gd name="connsiteX10" fmla="*/ 28470 w 82677"/>
                <a:gd name="connsiteY10" fmla="*/ 135488 h 182599"/>
                <a:gd name="connsiteX11" fmla="*/ 23456 w 82677"/>
                <a:gd name="connsiteY11" fmla="*/ 136333 h 182599"/>
                <a:gd name="connsiteX12" fmla="*/ 20582 w 82677"/>
                <a:gd name="connsiteY12" fmla="*/ 140559 h 182599"/>
                <a:gd name="connsiteX13" fmla="*/ 18780 w 82677"/>
                <a:gd name="connsiteY13" fmla="*/ 149629 h 182599"/>
                <a:gd name="connsiteX14" fmla="*/ 22554 w 82677"/>
                <a:gd name="connsiteY14" fmla="*/ 156953 h 182599"/>
                <a:gd name="connsiteX15" fmla="*/ 32526 w 82677"/>
                <a:gd name="connsiteY15" fmla="*/ 161292 h 182599"/>
                <a:gd name="connsiteX16" fmla="*/ 26273 w 82677"/>
                <a:gd name="connsiteY16" fmla="*/ 178193 h 182599"/>
                <a:gd name="connsiteX17" fmla="*/ 17822 w 82677"/>
                <a:gd name="connsiteY17" fmla="*/ 182080 h 182599"/>
                <a:gd name="connsiteX18" fmla="*/ 4188 w 82677"/>
                <a:gd name="connsiteY18" fmla="*/ 177010 h 182599"/>
                <a:gd name="connsiteX19" fmla="*/ 244 w 82677"/>
                <a:gd name="connsiteY19" fmla="*/ 168897 h 182599"/>
                <a:gd name="connsiteX20" fmla="*/ 54273 w 82677"/>
                <a:gd name="connsiteY20" fmla="*/ -120 h 182599"/>
                <a:gd name="connsiteX21" fmla="*/ 54611 w 82677"/>
                <a:gd name="connsiteY21" fmla="*/ -120 h 182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82677" h="182599">
                  <a:moveTo>
                    <a:pt x="50160" y="13739"/>
                  </a:moveTo>
                  <a:cubicBezTo>
                    <a:pt x="60352" y="19317"/>
                    <a:pt x="71276" y="23429"/>
                    <a:pt x="82612" y="25965"/>
                  </a:cubicBezTo>
                  <a:lnTo>
                    <a:pt x="58048" y="92332"/>
                  </a:lnTo>
                  <a:lnTo>
                    <a:pt x="46217" y="89571"/>
                  </a:lnTo>
                  <a:cubicBezTo>
                    <a:pt x="42746" y="88727"/>
                    <a:pt x="39231" y="90811"/>
                    <a:pt x="38363" y="94304"/>
                  </a:cubicBezTo>
                  <a:cubicBezTo>
                    <a:pt x="38329" y="94417"/>
                    <a:pt x="38295" y="94586"/>
                    <a:pt x="38273" y="94699"/>
                  </a:cubicBezTo>
                  <a:lnTo>
                    <a:pt x="35794" y="107318"/>
                  </a:lnTo>
                  <a:cubicBezTo>
                    <a:pt x="35197" y="110361"/>
                    <a:pt x="36797" y="113347"/>
                    <a:pt x="39625" y="114586"/>
                  </a:cubicBezTo>
                  <a:lnTo>
                    <a:pt x="48358" y="118417"/>
                  </a:lnTo>
                  <a:lnTo>
                    <a:pt x="40977" y="138418"/>
                  </a:lnTo>
                  <a:lnTo>
                    <a:pt x="28470" y="135488"/>
                  </a:lnTo>
                  <a:cubicBezTo>
                    <a:pt x="26752" y="135037"/>
                    <a:pt x="24937" y="135375"/>
                    <a:pt x="23456" y="136333"/>
                  </a:cubicBezTo>
                  <a:cubicBezTo>
                    <a:pt x="21951" y="137291"/>
                    <a:pt x="20909" y="138812"/>
                    <a:pt x="20582" y="140559"/>
                  </a:cubicBezTo>
                  <a:lnTo>
                    <a:pt x="18780" y="149629"/>
                  </a:lnTo>
                  <a:cubicBezTo>
                    <a:pt x="18149" y="152672"/>
                    <a:pt x="19720" y="155713"/>
                    <a:pt x="22554" y="156953"/>
                  </a:cubicBezTo>
                  <a:lnTo>
                    <a:pt x="32526" y="161292"/>
                  </a:lnTo>
                  <a:lnTo>
                    <a:pt x="26273" y="178193"/>
                  </a:lnTo>
                  <a:cubicBezTo>
                    <a:pt x="24982" y="181574"/>
                    <a:pt x="21225" y="183320"/>
                    <a:pt x="17822" y="182080"/>
                  </a:cubicBezTo>
                  <a:lnTo>
                    <a:pt x="4188" y="177010"/>
                  </a:lnTo>
                  <a:cubicBezTo>
                    <a:pt x="920" y="175771"/>
                    <a:pt x="-815" y="172221"/>
                    <a:pt x="244" y="168897"/>
                  </a:cubicBezTo>
                  <a:lnTo>
                    <a:pt x="54273" y="-120"/>
                  </a:lnTo>
                  <a:lnTo>
                    <a:pt x="54611" y="-120"/>
                  </a:lnTo>
                  <a:close/>
                </a:path>
              </a:pathLst>
            </a:custGeom>
            <a:solidFill>
              <a:srgbClr val="F2B602"/>
            </a:solidFill>
            <a:ln w="5633" cap="flat">
              <a:noFill/>
              <a:prstDash val="solid"/>
              <a:miter/>
            </a:ln>
          </p:spPr>
          <p:txBody>
            <a:bodyPr rtlCol="0" anchor="ctr"/>
            <a:lstStyle/>
            <a:p>
              <a:endParaRPr lang="fr-FR"/>
            </a:p>
          </p:txBody>
        </p:sp>
        <p:sp>
          <p:nvSpPr>
            <p:cNvPr id="757" name="Graphique 2">
              <a:extLst>
                <a:ext uri="{FF2B5EF4-FFF2-40B4-BE49-F238E27FC236}">
                  <a16:creationId xmlns:a16="http://schemas.microsoft.com/office/drawing/2014/main" id="{FD1F6446-5E7F-4C46-AEFD-7E1916C56373}"/>
                </a:ext>
              </a:extLst>
            </p:cNvPr>
            <p:cNvSpPr/>
            <p:nvPr/>
          </p:nvSpPr>
          <p:spPr>
            <a:xfrm>
              <a:off x="3596405" y="6872630"/>
              <a:ext cx="563" cy="5633"/>
            </a:xfrm>
            <a:custGeom>
              <a:avLst/>
              <a:gdLst>
                <a:gd name="connsiteX0" fmla="*/ -66 w 563"/>
                <a:gd name="connsiteY0" fmla="*/ -120 h 5633"/>
                <a:gd name="connsiteX1" fmla="*/ 497 w 563"/>
                <a:gd name="connsiteY1" fmla="*/ -120 h 5633"/>
              </a:gdLst>
              <a:ahLst/>
              <a:cxnLst>
                <a:cxn ang="0">
                  <a:pos x="connsiteX0" y="connsiteY0"/>
                </a:cxn>
                <a:cxn ang="0">
                  <a:pos x="connsiteX1" y="connsiteY1"/>
                </a:cxn>
              </a:cxnLst>
              <a:rect l="l" t="t" r="r" b="b"/>
              <a:pathLst>
                <a:path w="563" h="5633">
                  <a:moveTo>
                    <a:pt x="-66" y="-120"/>
                  </a:moveTo>
                  <a:lnTo>
                    <a:pt x="497" y="-120"/>
                  </a:lnTo>
                  <a:close/>
                </a:path>
              </a:pathLst>
            </a:custGeom>
            <a:solidFill>
              <a:srgbClr val="F2B602"/>
            </a:solidFill>
            <a:ln w="5633" cap="flat">
              <a:noFill/>
              <a:prstDash val="solid"/>
              <a:miter/>
            </a:ln>
          </p:spPr>
          <p:txBody>
            <a:bodyPr rtlCol="0" anchor="ctr"/>
            <a:lstStyle/>
            <a:p>
              <a:endParaRPr lang="fr-FR"/>
            </a:p>
          </p:txBody>
        </p:sp>
        <p:sp>
          <p:nvSpPr>
            <p:cNvPr id="758" name="Graphique 2">
              <a:extLst>
                <a:ext uri="{FF2B5EF4-FFF2-40B4-BE49-F238E27FC236}">
                  <a16:creationId xmlns:a16="http://schemas.microsoft.com/office/drawing/2014/main" id="{F3230433-1F56-40E5-9AE1-8000DF72F003}"/>
                </a:ext>
              </a:extLst>
            </p:cNvPr>
            <p:cNvSpPr/>
            <p:nvPr/>
          </p:nvSpPr>
          <p:spPr>
            <a:xfrm>
              <a:off x="3603335" y="6875954"/>
              <a:ext cx="20225" cy="3340"/>
            </a:xfrm>
            <a:custGeom>
              <a:avLst/>
              <a:gdLst>
                <a:gd name="connsiteX0" fmla="*/ -66 w 20225"/>
                <a:gd name="connsiteY0" fmla="*/ -120 h 3340"/>
                <a:gd name="connsiteX1" fmla="*/ 20159 w 20225"/>
                <a:gd name="connsiteY1" fmla="*/ 3205 h 3340"/>
                <a:gd name="connsiteX2" fmla="*/ 20159 w 20225"/>
                <a:gd name="connsiteY2" fmla="*/ 3205 h 3340"/>
                <a:gd name="connsiteX3" fmla="*/ 328 w 20225"/>
                <a:gd name="connsiteY3" fmla="*/ -120 h 3340"/>
              </a:gdLst>
              <a:ahLst/>
              <a:cxnLst>
                <a:cxn ang="0">
                  <a:pos x="connsiteX0" y="connsiteY0"/>
                </a:cxn>
                <a:cxn ang="0">
                  <a:pos x="connsiteX1" y="connsiteY1"/>
                </a:cxn>
                <a:cxn ang="0">
                  <a:pos x="connsiteX2" y="connsiteY2"/>
                </a:cxn>
                <a:cxn ang="0">
                  <a:pos x="connsiteX3" y="connsiteY3"/>
                </a:cxn>
              </a:cxnLst>
              <a:rect l="l" t="t" r="r" b="b"/>
              <a:pathLst>
                <a:path w="20225" h="3340">
                  <a:moveTo>
                    <a:pt x="-66" y="-120"/>
                  </a:moveTo>
                  <a:cubicBezTo>
                    <a:pt x="6401" y="2247"/>
                    <a:pt x="13269" y="3373"/>
                    <a:pt x="20159" y="3205"/>
                  </a:cubicBezTo>
                  <a:lnTo>
                    <a:pt x="20159" y="3205"/>
                  </a:lnTo>
                  <a:cubicBezTo>
                    <a:pt x="13399" y="3373"/>
                    <a:pt x="6666" y="2247"/>
                    <a:pt x="328" y="-120"/>
                  </a:cubicBezTo>
                  <a:close/>
                </a:path>
              </a:pathLst>
            </a:custGeom>
            <a:solidFill>
              <a:srgbClr val="F2B602"/>
            </a:solidFill>
            <a:ln w="5633" cap="flat">
              <a:noFill/>
              <a:prstDash val="solid"/>
              <a:miter/>
            </a:ln>
          </p:spPr>
          <p:txBody>
            <a:bodyPr rtlCol="0" anchor="ctr"/>
            <a:lstStyle/>
            <a:p>
              <a:endParaRPr lang="fr-FR"/>
            </a:p>
          </p:txBody>
        </p:sp>
        <p:sp>
          <p:nvSpPr>
            <p:cNvPr id="759" name="Graphique 2">
              <a:extLst>
                <a:ext uri="{FF2B5EF4-FFF2-40B4-BE49-F238E27FC236}">
                  <a16:creationId xmlns:a16="http://schemas.microsoft.com/office/drawing/2014/main" id="{1128CBEE-0415-4AF3-965D-C80753A05749}"/>
                </a:ext>
              </a:extLst>
            </p:cNvPr>
            <p:cNvSpPr/>
            <p:nvPr/>
          </p:nvSpPr>
          <p:spPr>
            <a:xfrm>
              <a:off x="3589588" y="6851461"/>
              <a:ext cx="37940" cy="27834"/>
            </a:xfrm>
            <a:custGeom>
              <a:avLst/>
              <a:gdLst>
                <a:gd name="connsiteX0" fmla="*/ 7370 w 37940"/>
                <a:gd name="connsiteY0" fmla="*/ 429 h 27834"/>
                <a:gd name="connsiteX1" fmla="*/ 12723 w 37940"/>
                <a:gd name="connsiteY1" fmla="*/ 429 h 27834"/>
                <a:gd name="connsiteX2" fmla="*/ 33962 w 37940"/>
                <a:gd name="connsiteY2" fmla="*/ 9782 h 27834"/>
                <a:gd name="connsiteX3" fmla="*/ 37456 w 37940"/>
                <a:gd name="connsiteY3" fmla="*/ 18064 h 27834"/>
                <a:gd name="connsiteX4" fmla="*/ 33906 w 37940"/>
                <a:gd name="connsiteY4" fmla="*/ 27698 h 27834"/>
                <a:gd name="connsiteX5" fmla="*/ 13681 w 37940"/>
                <a:gd name="connsiteY5" fmla="*/ 24374 h 27834"/>
                <a:gd name="connsiteX6" fmla="*/ 13681 w 37940"/>
                <a:gd name="connsiteY6" fmla="*/ 24374 h 27834"/>
                <a:gd name="connsiteX7" fmla="*/ 9680 w 37940"/>
                <a:gd name="connsiteY7" fmla="*/ 22627 h 27834"/>
                <a:gd name="connsiteX8" fmla="*/ 7089 w 37940"/>
                <a:gd name="connsiteY8" fmla="*/ 21332 h 27834"/>
                <a:gd name="connsiteX9" fmla="*/ 6525 w 37940"/>
                <a:gd name="connsiteY9" fmla="*/ 21332 h 27834"/>
                <a:gd name="connsiteX10" fmla="*/ 272 w 37940"/>
                <a:gd name="connsiteY10" fmla="*/ 17275 h 27834"/>
                <a:gd name="connsiteX11" fmla="*/ 272 w 37940"/>
                <a:gd name="connsiteY11" fmla="*/ 17275 h 27834"/>
                <a:gd name="connsiteX12" fmla="*/ -66 w 37940"/>
                <a:gd name="connsiteY12" fmla="*/ 17275 h 27834"/>
                <a:gd name="connsiteX13" fmla="*/ 3877 w 37940"/>
                <a:gd name="connsiteY13" fmla="*/ 4880 h 27834"/>
                <a:gd name="connsiteX14" fmla="*/ 7370 w 37940"/>
                <a:gd name="connsiteY14" fmla="*/ 429 h 278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7940" h="27834">
                  <a:moveTo>
                    <a:pt x="7370" y="429"/>
                  </a:moveTo>
                  <a:cubicBezTo>
                    <a:pt x="9078" y="-303"/>
                    <a:pt x="11016" y="-303"/>
                    <a:pt x="12723" y="429"/>
                  </a:cubicBezTo>
                  <a:lnTo>
                    <a:pt x="33962" y="9782"/>
                  </a:lnTo>
                  <a:cubicBezTo>
                    <a:pt x="37140" y="11190"/>
                    <a:pt x="38678" y="14796"/>
                    <a:pt x="37456" y="18064"/>
                  </a:cubicBezTo>
                  <a:lnTo>
                    <a:pt x="33906" y="27698"/>
                  </a:lnTo>
                  <a:cubicBezTo>
                    <a:pt x="27016" y="27867"/>
                    <a:pt x="20148" y="26740"/>
                    <a:pt x="13681" y="24374"/>
                  </a:cubicBezTo>
                  <a:lnTo>
                    <a:pt x="13681" y="24374"/>
                  </a:lnTo>
                  <a:lnTo>
                    <a:pt x="9680" y="22627"/>
                  </a:lnTo>
                  <a:lnTo>
                    <a:pt x="7089" y="21332"/>
                  </a:lnTo>
                  <a:lnTo>
                    <a:pt x="6525" y="21332"/>
                  </a:lnTo>
                  <a:cubicBezTo>
                    <a:pt x="4356" y="20092"/>
                    <a:pt x="2272" y="18740"/>
                    <a:pt x="272" y="17275"/>
                  </a:cubicBezTo>
                  <a:lnTo>
                    <a:pt x="272" y="17275"/>
                  </a:lnTo>
                  <a:lnTo>
                    <a:pt x="-66" y="17275"/>
                  </a:lnTo>
                  <a:lnTo>
                    <a:pt x="3877" y="4880"/>
                  </a:lnTo>
                  <a:cubicBezTo>
                    <a:pt x="4328" y="2965"/>
                    <a:pt x="5607" y="1331"/>
                    <a:pt x="7370" y="429"/>
                  </a:cubicBezTo>
                  <a:close/>
                </a:path>
              </a:pathLst>
            </a:custGeom>
            <a:solidFill>
              <a:srgbClr val="F2B602"/>
            </a:solidFill>
            <a:ln w="5633" cap="flat">
              <a:noFill/>
              <a:prstDash val="solid"/>
              <a:miter/>
            </a:ln>
          </p:spPr>
          <p:txBody>
            <a:bodyPr rtlCol="0" anchor="ctr"/>
            <a:lstStyle/>
            <a:p>
              <a:endParaRPr lang="fr-FR"/>
            </a:p>
          </p:txBody>
        </p:sp>
        <p:sp>
          <p:nvSpPr>
            <p:cNvPr id="760" name="Graphique 2">
              <a:extLst>
                <a:ext uri="{FF2B5EF4-FFF2-40B4-BE49-F238E27FC236}">
                  <a16:creationId xmlns:a16="http://schemas.microsoft.com/office/drawing/2014/main" id="{80563888-3515-4957-A87D-265C6BB2C3E1}"/>
                </a:ext>
              </a:extLst>
            </p:cNvPr>
            <p:cNvSpPr/>
            <p:nvPr/>
          </p:nvSpPr>
          <p:spPr>
            <a:xfrm>
              <a:off x="3583616" y="6961026"/>
              <a:ext cx="41550" cy="37818"/>
            </a:xfrm>
            <a:custGeom>
              <a:avLst/>
              <a:gdLst>
                <a:gd name="connsiteX0" fmla="*/ 9624 w 41550"/>
                <a:gd name="connsiteY0" fmla="*/ -120 h 37818"/>
                <a:gd name="connsiteX1" fmla="*/ -66 w 41550"/>
                <a:gd name="connsiteY1" fmla="*/ 25965 h 37818"/>
                <a:gd name="connsiteX2" fmla="*/ 25624 w 41550"/>
                <a:gd name="connsiteY2" fmla="*/ 37233 h 37818"/>
                <a:gd name="connsiteX3" fmla="*/ 26019 w 41550"/>
                <a:gd name="connsiteY3" fmla="*/ 37233 h 37818"/>
                <a:gd name="connsiteX4" fmla="*/ 30864 w 41550"/>
                <a:gd name="connsiteY4" fmla="*/ 37233 h 37818"/>
                <a:gd name="connsiteX5" fmla="*/ 34413 w 41550"/>
                <a:gd name="connsiteY5" fmla="*/ 33402 h 37818"/>
                <a:gd name="connsiteX6" fmla="*/ 41118 w 41550"/>
                <a:gd name="connsiteY6" fmla="*/ 14810 h 37818"/>
                <a:gd name="connsiteX7" fmla="*/ 37005 w 41550"/>
                <a:gd name="connsiteY7" fmla="*/ 6359 h 37818"/>
                <a:gd name="connsiteX8" fmla="*/ 36441 w 41550"/>
                <a:gd name="connsiteY8" fmla="*/ 6191 h 37818"/>
                <a:gd name="connsiteX9" fmla="*/ 328 w 41550"/>
                <a:gd name="connsiteY9" fmla="*/ 26134 h 37818"/>
                <a:gd name="connsiteX10" fmla="*/ 9962 w 41550"/>
                <a:gd name="connsiteY10" fmla="*/ 49 h 37818"/>
                <a:gd name="connsiteX11" fmla="*/ 23033 w 41550"/>
                <a:gd name="connsiteY11" fmla="*/ 3092 h 37818"/>
                <a:gd name="connsiteX12" fmla="*/ 13568 w 41550"/>
                <a:gd name="connsiteY12" fmla="*/ 31881 h 378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1550" h="37818">
                  <a:moveTo>
                    <a:pt x="9624" y="-120"/>
                  </a:moveTo>
                  <a:lnTo>
                    <a:pt x="-66" y="25965"/>
                  </a:lnTo>
                  <a:lnTo>
                    <a:pt x="25624" y="37233"/>
                  </a:lnTo>
                  <a:lnTo>
                    <a:pt x="26019" y="37233"/>
                  </a:lnTo>
                  <a:cubicBezTo>
                    <a:pt x="27574" y="37853"/>
                    <a:pt x="29309" y="37853"/>
                    <a:pt x="30864" y="37233"/>
                  </a:cubicBezTo>
                  <a:cubicBezTo>
                    <a:pt x="32537" y="36501"/>
                    <a:pt x="33827" y="35148"/>
                    <a:pt x="34413" y="33402"/>
                  </a:cubicBezTo>
                  <a:lnTo>
                    <a:pt x="41118" y="14810"/>
                  </a:lnTo>
                  <a:cubicBezTo>
                    <a:pt x="42318" y="11317"/>
                    <a:pt x="40475" y="7543"/>
                    <a:pt x="37005" y="6359"/>
                  </a:cubicBezTo>
                  <a:cubicBezTo>
                    <a:pt x="36819" y="6303"/>
                    <a:pt x="36633" y="6246"/>
                    <a:pt x="36441" y="6191"/>
                  </a:cubicBezTo>
                  <a:close/>
                  <a:moveTo>
                    <a:pt x="328" y="26134"/>
                  </a:moveTo>
                  <a:lnTo>
                    <a:pt x="9962" y="49"/>
                  </a:lnTo>
                  <a:lnTo>
                    <a:pt x="23033" y="3092"/>
                  </a:lnTo>
                  <a:lnTo>
                    <a:pt x="13568" y="31881"/>
                  </a:lnTo>
                  <a:close/>
                </a:path>
              </a:pathLst>
            </a:custGeom>
            <a:solidFill>
              <a:srgbClr val="F2B602"/>
            </a:solidFill>
            <a:ln w="5633" cap="flat">
              <a:noFill/>
              <a:prstDash val="solid"/>
              <a:miter/>
            </a:ln>
          </p:spPr>
          <p:txBody>
            <a:bodyPr rtlCol="0" anchor="ctr"/>
            <a:lstStyle/>
            <a:p>
              <a:endParaRPr lang="fr-FR"/>
            </a:p>
          </p:txBody>
        </p:sp>
        <p:sp>
          <p:nvSpPr>
            <p:cNvPr id="761" name="Graphique 2">
              <a:extLst>
                <a:ext uri="{FF2B5EF4-FFF2-40B4-BE49-F238E27FC236}">
                  <a16:creationId xmlns:a16="http://schemas.microsoft.com/office/drawing/2014/main" id="{A2209603-CBE5-4B5B-AE49-0DE974355428}"/>
                </a:ext>
              </a:extLst>
            </p:cNvPr>
            <p:cNvSpPr/>
            <p:nvPr/>
          </p:nvSpPr>
          <p:spPr>
            <a:xfrm>
              <a:off x="3570928" y="6958054"/>
              <a:ext cx="22378" cy="29056"/>
            </a:xfrm>
            <a:custGeom>
              <a:avLst/>
              <a:gdLst>
                <a:gd name="connsiteX0" fmla="*/ 58 w 22378"/>
                <a:gd name="connsiteY0" fmla="*/ 17838 h 29056"/>
                <a:gd name="connsiteX1" fmla="*/ 2537 w 22378"/>
                <a:gd name="connsiteY1" fmla="*/ 5218 h 29056"/>
                <a:gd name="connsiteX2" fmla="*/ 10070 w 22378"/>
                <a:gd name="connsiteY2" fmla="*/ -21 h 29056"/>
                <a:gd name="connsiteX3" fmla="*/ 10481 w 22378"/>
                <a:gd name="connsiteY3" fmla="*/ 91 h 29056"/>
                <a:gd name="connsiteX4" fmla="*/ 22312 w 22378"/>
                <a:gd name="connsiteY4" fmla="*/ 2852 h 29056"/>
                <a:gd name="connsiteX5" fmla="*/ 12622 w 22378"/>
                <a:gd name="connsiteY5" fmla="*/ 28937 h 29056"/>
                <a:gd name="connsiteX6" fmla="*/ 3889 w 22378"/>
                <a:gd name="connsiteY6" fmla="*/ 25106 h 29056"/>
                <a:gd name="connsiteX7" fmla="*/ 58 w 22378"/>
                <a:gd name="connsiteY7" fmla="*/ 17838 h 2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378" h="29056">
                  <a:moveTo>
                    <a:pt x="58" y="17838"/>
                  </a:moveTo>
                  <a:lnTo>
                    <a:pt x="2537" y="5218"/>
                  </a:lnTo>
                  <a:cubicBezTo>
                    <a:pt x="3179" y="1725"/>
                    <a:pt x="6548" y="-641"/>
                    <a:pt x="10070" y="-21"/>
                  </a:cubicBezTo>
                  <a:cubicBezTo>
                    <a:pt x="10210" y="35"/>
                    <a:pt x="10345" y="35"/>
                    <a:pt x="10481" y="91"/>
                  </a:cubicBezTo>
                  <a:lnTo>
                    <a:pt x="22312" y="2852"/>
                  </a:lnTo>
                  <a:lnTo>
                    <a:pt x="12622" y="28937"/>
                  </a:lnTo>
                  <a:lnTo>
                    <a:pt x="3889" y="25106"/>
                  </a:lnTo>
                  <a:cubicBezTo>
                    <a:pt x="1061" y="23867"/>
                    <a:pt x="-539" y="20881"/>
                    <a:pt x="58" y="17838"/>
                  </a:cubicBezTo>
                  <a:close/>
                </a:path>
              </a:pathLst>
            </a:custGeom>
            <a:solidFill>
              <a:srgbClr val="F2B602"/>
            </a:solidFill>
            <a:ln w="5633" cap="flat">
              <a:noFill/>
              <a:prstDash val="solid"/>
              <a:miter/>
            </a:ln>
          </p:spPr>
          <p:txBody>
            <a:bodyPr rtlCol="0" anchor="ctr"/>
            <a:lstStyle/>
            <a:p>
              <a:endParaRPr lang="fr-FR"/>
            </a:p>
          </p:txBody>
        </p:sp>
        <p:sp>
          <p:nvSpPr>
            <p:cNvPr id="762" name="Graphique 2">
              <a:extLst>
                <a:ext uri="{FF2B5EF4-FFF2-40B4-BE49-F238E27FC236}">
                  <a16:creationId xmlns:a16="http://schemas.microsoft.com/office/drawing/2014/main" id="{8E04B380-8415-4311-B269-82ADD329D2D9}"/>
                </a:ext>
              </a:extLst>
            </p:cNvPr>
            <p:cNvSpPr/>
            <p:nvPr/>
          </p:nvSpPr>
          <p:spPr>
            <a:xfrm>
              <a:off x="3567785" y="7007393"/>
              <a:ext cx="28824" cy="29859"/>
            </a:xfrm>
            <a:custGeom>
              <a:avLst/>
              <a:gdLst>
                <a:gd name="connsiteX0" fmla="*/ 23652 w 28824"/>
                <a:gd name="connsiteY0" fmla="*/ 3204 h 29859"/>
                <a:gd name="connsiteX1" fmla="*/ 27878 w 28824"/>
                <a:gd name="connsiteY1" fmla="*/ 6415 h 29859"/>
                <a:gd name="connsiteX2" fmla="*/ 28329 w 28824"/>
                <a:gd name="connsiteY2" fmla="*/ 12049 h 29859"/>
                <a:gd name="connsiteX3" fmla="*/ 23540 w 28824"/>
                <a:gd name="connsiteY3" fmla="*/ 25401 h 29859"/>
                <a:gd name="connsiteX4" fmla="*/ 19934 w 28824"/>
                <a:gd name="connsiteY4" fmla="*/ 29233 h 29859"/>
                <a:gd name="connsiteX5" fmla="*/ 15089 w 28824"/>
                <a:gd name="connsiteY5" fmla="*/ 29233 h 29859"/>
                <a:gd name="connsiteX6" fmla="*/ 15089 w 28824"/>
                <a:gd name="connsiteY6" fmla="*/ 29233 h 29859"/>
                <a:gd name="connsiteX7" fmla="*/ 23540 w 28824"/>
                <a:gd name="connsiteY7" fmla="*/ 3373 h 29859"/>
                <a:gd name="connsiteX8" fmla="*/ 8723 w 28824"/>
                <a:gd name="connsiteY8" fmla="*/ -120 h 29859"/>
                <a:gd name="connsiteX9" fmla="*/ 272 w 28824"/>
                <a:gd name="connsiteY9" fmla="*/ 22753 h 29859"/>
                <a:gd name="connsiteX10" fmla="*/ 15033 w 28824"/>
                <a:gd name="connsiteY10" fmla="*/ 29233 h 29859"/>
                <a:gd name="connsiteX11" fmla="*/ 14751 w 28824"/>
                <a:gd name="connsiteY11" fmla="*/ 29233 h 29859"/>
                <a:gd name="connsiteX12" fmla="*/ -66 w 28824"/>
                <a:gd name="connsiteY12" fmla="*/ 22753 h 29859"/>
                <a:gd name="connsiteX13" fmla="*/ 8385 w 28824"/>
                <a:gd name="connsiteY13" fmla="*/ -120 h 298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824" h="29859">
                  <a:moveTo>
                    <a:pt x="23652" y="3204"/>
                  </a:moveTo>
                  <a:cubicBezTo>
                    <a:pt x="25467" y="3598"/>
                    <a:pt x="27010" y="4782"/>
                    <a:pt x="27878" y="6415"/>
                  </a:cubicBezTo>
                  <a:cubicBezTo>
                    <a:pt x="28864" y="8105"/>
                    <a:pt x="29033" y="10190"/>
                    <a:pt x="28329" y="12049"/>
                  </a:cubicBezTo>
                  <a:lnTo>
                    <a:pt x="23540" y="25401"/>
                  </a:lnTo>
                  <a:cubicBezTo>
                    <a:pt x="22926" y="27148"/>
                    <a:pt x="21619" y="28500"/>
                    <a:pt x="19934" y="29233"/>
                  </a:cubicBezTo>
                  <a:cubicBezTo>
                    <a:pt x="18385" y="29909"/>
                    <a:pt x="16638" y="29909"/>
                    <a:pt x="15089" y="29233"/>
                  </a:cubicBezTo>
                  <a:lnTo>
                    <a:pt x="15089" y="29233"/>
                  </a:lnTo>
                  <a:lnTo>
                    <a:pt x="23540" y="3373"/>
                  </a:lnTo>
                  <a:lnTo>
                    <a:pt x="8723" y="-120"/>
                  </a:lnTo>
                  <a:lnTo>
                    <a:pt x="272" y="22753"/>
                  </a:lnTo>
                  <a:lnTo>
                    <a:pt x="15033" y="29233"/>
                  </a:lnTo>
                  <a:lnTo>
                    <a:pt x="14751" y="29233"/>
                  </a:lnTo>
                  <a:lnTo>
                    <a:pt x="-66" y="22753"/>
                  </a:lnTo>
                  <a:lnTo>
                    <a:pt x="8385" y="-120"/>
                  </a:lnTo>
                  <a:close/>
                </a:path>
              </a:pathLst>
            </a:custGeom>
            <a:solidFill>
              <a:srgbClr val="F2B602"/>
            </a:solidFill>
            <a:ln w="5633" cap="flat">
              <a:noFill/>
              <a:prstDash val="solid"/>
              <a:miter/>
            </a:ln>
          </p:spPr>
          <p:txBody>
            <a:bodyPr rtlCol="0" anchor="ctr"/>
            <a:lstStyle/>
            <a:p>
              <a:endParaRPr lang="fr-FR"/>
            </a:p>
          </p:txBody>
        </p:sp>
        <p:sp>
          <p:nvSpPr>
            <p:cNvPr id="763" name="Graphique 2">
              <a:extLst>
                <a:ext uri="{FF2B5EF4-FFF2-40B4-BE49-F238E27FC236}">
                  <a16:creationId xmlns:a16="http://schemas.microsoft.com/office/drawing/2014/main" id="{D68304BD-BAC1-4939-9718-1399B6AEA9D0}"/>
                </a:ext>
              </a:extLst>
            </p:cNvPr>
            <p:cNvSpPr/>
            <p:nvPr/>
          </p:nvSpPr>
          <p:spPr>
            <a:xfrm>
              <a:off x="3553900" y="7003984"/>
              <a:ext cx="22336" cy="26000"/>
            </a:xfrm>
            <a:custGeom>
              <a:avLst/>
              <a:gdLst>
                <a:gd name="connsiteX0" fmla="*/ 72 w 22336"/>
                <a:gd name="connsiteY0" fmla="*/ 14219 h 26000"/>
                <a:gd name="connsiteX1" fmla="*/ 1875 w 22336"/>
                <a:gd name="connsiteY1" fmla="*/ 5148 h 26000"/>
                <a:gd name="connsiteX2" fmla="*/ 4748 w 22336"/>
                <a:gd name="connsiteY2" fmla="*/ 923 h 26000"/>
                <a:gd name="connsiteX3" fmla="*/ 9763 w 22336"/>
                <a:gd name="connsiteY3" fmla="*/ 77 h 26000"/>
                <a:gd name="connsiteX4" fmla="*/ 22270 w 22336"/>
                <a:gd name="connsiteY4" fmla="*/ 3007 h 26000"/>
                <a:gd name="connsiteX5" fmla="*/ 13819 w 22336"/>
                <a:gd name="connsiteY5" fmla="*/ 25881 h 26000"/>
                <a:gd name="connsiteX6" fmla="*/ 3847 w 22336"/>
                <a:gd name="connsiteY6" fmla="*/ 21543 h 26000"/>
                <a:gd name="connsiteX7" fmla="*/ 72 w 22336"/>
                <a:gd name="connsiteY7" fmla="*/ 14219 h 26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336" h="26000">
                  <a:moveTo>
                    <a:pt x="72" y="14219"/>
                  </a:moveTo>
                  <a:lnTo>
                    <a:pt x="1875" y="5148"/>
                  </a:lnTo>
                  <a:cubicBezTo>
                    <a:pt x="2202" y="3401"/>
                    <a:pt x="3244" y="1881"/>
                    <a:pt x="4748" y="923"/>
                  </a:cubicBezTo>
                  <a:cubicBezTo>
                    <a:pt x="6230" y="-35"/>
                    <a:pt x="8044" y="-373"/>
                    <a:pt x="9763" y="77"/>
                  </a:cubicBezTo>
                  <a:lnTo>
                    <a:pt x="22270" y="3007"/>
                  </a:lnTo>
                  <a:lnTo>
                    <a:pt x="13819" y="25881"/>
                  </a:lnTo>
                  <a:lnTo>
                    <a:pt x="3847" y="21543"/>
                  </a:lnTo>
                  <a:cubicBezTo>
                    <a:pt x="1013" y="20303"/>
                    <a:pt x="-559" y="17261"/>
                    <a:pt x="72" y="14219"/>
                  </a:cubicBezTo>
                  <a:close/>
                </a:path>
              </a:pathLst>
            </a:custGeom>
            <a:solidFill>
              <a:srgbClr val="F2B602"/>
            </a:solidFill>
            <a:ln w="5633" cap="flat">
              <a:noFill/>
              <a:prstDash val="solid"/>
              <a:miter/>
            </a:ln>
          </p:spPr>
          <p:txBody>
            <a:bodyPr rtlCol="0" anchor="ctr"/>
            <a:lstStyle/>
            <a:p>
              <a:endParaRPr lang="fr-FR"/>
            </a:p>
          </p:txBody>
        </p:sp>
        <p:sp>
          <p:nvSpPr>
            <p:cNvPr id="764" name="Graphique 2">
              <a:extLst>
                <a:ext uri="{FF2B5EF4-FFF2-40B4-BE49-F238E27FC236}">
                  <a16:creationId xmlns:a16="http://schemas.microsoft.com/office/drawing/2014/main" id="{D9D6C260-97C8-4B7E-8124-A80DCE7AC259}"/>
                </a:ext>
              </a:extLst>
            </p:cNvPr>
            <p:cNvSpPr/>
            <p:nvPr/>
          </p:nvSpPr>
          <p:spPr>
            <a:xfrm>
              <a:off x="3617927" y="6879673"/>
              <a:ext cx="5971" cy="15380"/>
            </a:xfrm>
            <a:custGeom>
              <a:avLst/>
              <a:gdLst>
                <a:gd name="connsiteX0" fmla="*/ 5906 w 5971"/>
                <a:gd name="connsiteY0" fmla="*/ -120 h 15380"/>
                <a:gd name="connsiteX1" fmla="*/ 272 w 5971"/>
                <a:gd name="connsiteY1" fmla="*/ 15261 h 15380"/>
                <a:gd name="connsiteX2" fmla="*/ -66 w 5971"/>
                <a:gd name="connsiteY2" fmla="*/ 15261 h 15380"/>
                <a:gd name="connsiteX3" fmla="*/ 5568 w 5971"/>
                <a:gd name="connsiteY3" fmla="*/ -7 h 15380"/>
              </a:gdLst>
              <a:ahLst/>
              <a:cxnLst>
                <a:cxn ang="0">
                  <a:pos x="connsiteX0" y="connsiteY0"/>
                </a:cxn>
                <a:cxn ang="0">
                  <a:pos x="connsiteX1" y="connsiteY1"/>
                </a:cxn>
                <a:cxn ang="0">
                  <a:pos x="connsiteX2" y="connsiteY2"/>
                </a:cxn>
                <a:cxn ang="0">
                  <a:pos x="connsiteX3" y="connsiteY3"/>
                </a:cxn>
              </a:cxnLst>
              <a:rect l="l" t="t" r="r" b="b"/>
              <a:pathLst>
                <a:path w="5971" h="15380">
                  <a:moveTo>
                    <a:pt x="5906" y="-120"/>
                  </a:moveTo>
                  <a:lnTo>
                    <a:pt x="272" y="15261"/>
                  </a:lnTo>
                  <a:lnTo>
                    <a:pt x="-66" y="15261"/>
                  </a:lnTo>
                  <a:lnTo>
                    <a:pt x="5568" y="-7"/>
                  </a:lnTo>
                  <a:close/>
                </a:path>
              </a:pathLst>
            </a:custGeom>
            <a:solidFill>
              <a:srgbClr val="000000">
                <a:alpha val="9000"/>
              </a:srgbClr>
            </a:solidFill>
            <a:ln w="5633" cap="flat">
              <a:noFill/>
              <a:prstDash val="solid"/>
              <a:miter/>
            </a:ln>
          </p:spPr>
          <p:txBody>
            <a:bodyPr rtlCol="0" anchor="ctr"/>
            <a:lstStyle/>
            <a:p>
              <a:endParaRPr lang="fr-FR"/>
            </a:p>
          </p:txBody>
        </p:sp>
        <p:sp>
          <p:nvSpPr>
            <p:cNvPr id="765" name="Graphique 2">
              <a:extLst>
                <a:ext uri="{FF2B5EF4-FFF2-40B4-BE49-F238E27FC236}">
                  <a16:creationId xmlns:a16="http://schemas.microsoft.com/office/drawing/2014/main" id="{F29F2B55-9ED4-491F-A377-F4C11CCA9192}"/>
                </a:ext>
              </a:extLst>
            </p:cNvPr>
            <p:cNvSpPr/>
            <p:nvPr/>
          </p:nvSpPr>
          <p:spPr>
            <a:xfrm>
              <a:off x="3585363" y="6868405"/>
              <a:ext cx="38085" cy="25634"/>
            </a:xfrm>
            <a:custGeom>
              <a:avLst/>
              <a:gdLst>
                <a:gd name="connsiteX0" fmla="*/ 4441 w 38085"/>
                <a:gd name="connsiteY0" fmla="*/ -120 h 25634"/>
                <a:gd name="connsiteX1" fmla="*/ 10695 w 38085"/>
                <a:gd name="connsiteY1" fmla="*/ 3880 h 25634"/>
                <a:gd name="connsiteX2" fmla="*/ 11258 w 38085"/>
                <a:gd name="connsiteY2" fmla="*/ 3880 h 25634"/>
                <a:gd name="connsiteX3" fmla="*/ 13850 w 38085"/>
                <a:gd name="connsiteY3" fmla="*/ 5176 h 25634"/>
                <a:gd name="connsiteX4" fmla="*/ 17850 w 38085"/>
                <a:gd name="connsiteY4" fmla="*/ 6923 h 25634"/>
                <a:gd name="connsiteX5" fmla="*/ 17850 w 38085"/>
                <a:gd name="connsiteY5" fmla="*/ 6923 h 25634"/>
                <a:gd name="connsiteX6" fmla="*/ 18188 w 38085"/>
                <a:gd name="connsiteY6" fmla="*/ 6923 h 25634"/>
                <a:gd name="connsiteX7" fmla="*/ 38019 w 38085"/>
                <a:gd name="connsiteY7" fmla="*/ 10246 h 25634"/>
                <a:gd name="connsiteX8" fmla="*/ 32385 w 38085"/>
                <a:gd name="connsiteY8" fmla="*/ 25515 h 25634"/>
                <a:gd name="connsiteX9" fmla="*/ -66 w 38085"/>
                <a:gd name="connsiteY9" fmla="*/ 13289 h 256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8085" h="25634">
                  <a:moveTo>
                    <a:pt x="4441" y="-120"/>
                  </a:moveTo>
                  <a:cubicBezTo>
                    <a:pt x="6441" y="1345"/>
                    <a:pt x="8525" y="2697"/>
                    <a:pt x="10695" y="3880"/>
                  </a:cubicBezTo>
                  <a:lnTo>
                    <a:pt x="11258" y="3880"/>
                  </a:lnTo>
                  <a:lnTo>
                    <a:pt x="13850" y="5176"/>
                  </a:lnTo>
                  <a:lnTo>
                    <a:pt x="17850" y="6923"/>
                  </a:lnTo>
                  <a:lnTo>
                    <a:pt x="17850" y="6923"/>
                  </a:lnTo>
                  <a:lnTo>
                    <a:pt x="18188" y="6923"/>
                  </a:lnTo>
                  <a:cubicBezTo>
                    <a:pt x="24526" y="9289"/>
                    <a:pt x="31258" y="10416"/>
                    <a:pt x="38019" y="10246"/>
                  </a:cubicBezTo>
                  <a:lnTo>
                    <a:pt x="32385" y="25515"/>
                  </a:lnTo>
                  <a:cubicBezTo>
                    <a:pt x="21050" y="22979"/>
                    <a:pt x="10125" y="18866"/>
                    <a:pt x="-66" y="13289"/>
                  </a:cubicBezTo>
                  <a:close/>
                </a:path>
              </a:pathLst>
            </a:custGeom>
            <a:solidFill>
              <a:srgbClr val="F2B602"/>
            </a:solidFill>
            <a:ln w="5633" cap="flat">
              <a:noFill/>
              <a:prstDash val="solid"/>
              <a:miter/>
            </a:ln>
          </p:spPr>
          <p:txBody>
            <a:bodyPr rtlCol="0" anchor="ctr"/>
            <a:lstStyle/>
            <a:p>
              <a:endParaRPr lang="fr-FR"/>
            </a:p>
          </p:txBody>
        </p:sp>
        <p:sp>
          <p:nvSpPr>
            <p:cNvPr id="766" name="Graphique 2">
              <a:extLst>
                <a:ext uri="{FF2B5EF4-FFF2-40B4-BE49-F238E27FC236}">
                  <a16:creationId xmlns:a16="http://schemas.microsoft.com/office/drawing/2014/main" id="{D1AB073C-E077-4313-9EEA-589960BF6F9E}"/>
                </a:ext>
              </a:extLst>
            </p:cNvPr>
            <p:cNvSpPr/>
            <p:nvPr/>
          </p:nvSpPr>
          <p:spPr>
            <a:xfrm>
              <a:off x="3585363" y="6868405"/>
              <a:ext cx="38085" cy="25634"/>
            </a:xfrm>
            <a:custGeom>
              <a:avLst/>
              <a:gdLst>
                <a:gd name="connsiteX0" fmla="*/ 4441 w 38085"/>
                <a:gd name="connsiteY0" fmla="*/ -120 h 25634"/>
                <a:gd name="connsiteX1" fmla="*/ 10695 w 38085"/>
                <a:gd name="connsiteY1" fmla="*/ 3880 h 25634"/>
                <a:gd name="connsiteX2" fmla="*/ 11258 w 38085"/>
                <a:gd name="connsiteY2" fmla="*/ 3880 h 25634"/>
                <a:gd name="connsiteX3" fmla="*/ 13850 w 38085"/>
                <a:gd name="connsiteY3" fmla="*/ 5176 h 25634"/>
                <a:gd name="connsiteX4" fmla="*/ 17850 w 38085"/>
                <a:gd name="connsiteY4" fmla="*/ 6923 h 25634"/>
                <a:gd name="connsiteX5" fmla="*/ 17850 w 38085"/>
                <a:gd name="connsiteY5" fmla="*/ 6923 h 25634"/>
                <a:gd name="connsiteX6" fmla="*/ 18188 w 38085"/>
                <a:gd name="connsiteY6" fmla="*/ 6923 h 25634"/>
                <a:gd name="connsiteX7" fmla="*/ 38019 w 38085"/>
                <a:gd name="connsiteY7" fmla="*/ 10246 h 25634"/>
                <a:gd name="connsiteX8" fmla="*/ 32385 w 38085"/>
                <a:gd name="connsiteY8" fmla="*/ 25515 h 25634"/>
                <a:gd name="connsiteX9" fmla="*/ -66 w 38085"/>
                <a:gd name="connsiteY9" fmla="*/ 13289 h 256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8085" h="25634">
                  <a:moveTo>
                    <a:pt x="4441" y="-120"/>
                  </a:moveTo>
                  <a:cubicBezTo>
                    <a:pt x="6441" y="1345"/>
                    <a:pt x="8525" y="2697"/>
                    <a:pt x="10695" y="3880"/>
                  </a:cubicBezTo>
                  <a:lnTo>
                    <a:pt x="11258" y="3880"/>
                  </a:lnTo>
                  <a:lnTo>
                    <a:pt x="13850" y="5176"/>
                  </a:lnTo>
                  <a:lnTo>
                    <a:pt x="17850" y="6923"/>
                  </a:lnTo>
                  <a:lnTo>
                    <a:pt x="17850" y="6923"/>
                  </a:lnTo>
                  <a:lnTo>
                    <a:pt x="18188" y="6923"/>
                  </a:lnTo>
                  <a:cubicBezTo>
                    <a:pt x="24526" y="9289"/>
                    <a:pt x="31258" y="10416"/>
                    <a:pt x="38019" y="10246"/>
                  </a:cubicBezTo>
                  <a:lnTo>
                    <a:pt x="32385" y="25515"/>
                  </a:lnTo>
                  <a:cubicBezTo>
                    <a:pt x="21050" y="22979"/>
                    <a:pt x="10125" y="18866"/>
                    <a:pt x="-66" y="13289"/>
                  </a:cubicBezTo>
                  <a:close/>
                </a:path>
              </a:pathLst>
            </a:custGeom>
            <a:solidFill>
              <a:srgbClr val="000000">
                <a:alpha val="9000"/>
              </a:srgbClr>
            </a:solidFill>
            <a:ln w="5633" cap="flat">
              <a:noFill/>
              <a:prstDash val="solid"/>
              <a:miter/>
            </a:ln>
          </p:spPr>
          <p:txBody>
            <a:bodyPr rtlCol="0" anchor="ctr"/>
            <a:lstStyle/>
            <a:p>
              <a:endParaRPr lang="fr-FR"/>
            </a:p>
          </p:txBody>
        </p:sp>
        <p:sp>
          <p:nvSpPr>
            <p:cNvPr id="767" name="Graphique 2">
              <a:extLst>
                <a:ext uri="{FF2B5EF4-FFF2-40B4-BE49-F238E27FC236}">
                  <a16:creationId xmlns:a16="http://schemas.microsoft.com/office/drawing/2014/main" id="{A2BD7CD4-1279-4B3B-9F19-55AE22634455}"/>
                </a:ext>
              </a:extLst>
            </p:cNvPr>
            <p:cNvSpPr/>
            <p:nvPr/>
          </p:nvSpPr>
          <p:spPr>
            <a:xfrm>
              <a:off x="3596687" y="6872912"/>
              <a:ext cx="2591" cy="1295"/>
            </a:xfrm>
            <a:custGeom>
              <a:avLst/>
              <a:gdLst>
                <a:gd name="connsiteX0" fmla="*/ -66 w 2591"/>
                <a:gd name="connsiteY0" fmla="*/ -120 h 1295"/>
                <a:gd name="connsiteX1" fmla="*/ 2526 w 2591"/>
                <a:gd name="connsiteY1" fmla="*/ 1176 h 1295"/>
              </a:gdLst>
              <a:ahLst/>
              <a:cxnLst>
                <a:cxn ang="0">
                  <a:pos x="connsiteX0" y="connsiteY0"/>
                </a:cxn>
                <a:cxn ang="0">
                  <a:pos x="connsiteX1" y="connsiteY1"/>
                </a:cxn>
              </a:cxnLst>
              <a:rect l="l" t="t" r="r" b="b"/>
              <a:pathLst>
                <a:path w="2591" h="1295">
                  <a:moveTo>
                    <a:pt x="-66" y="-120"/>
                  </a:moveTo>
                  <a:lnTo>
                    <a:pt x="2526" y="1176"/>
                  </a:lnTo>
                  <a:close/>
                </a:path>
              </a:pathLst>
            </a:custGeom>
            <a:solidFill>
              <a:srgbClr val="F2B602"/>
            </a:solidFill>
            <a:ln w="5633" cap="flat">
              <a:noFill/>
              <a:prstDash val="solid"/>
              <a:miter/>
            </a:ln>
          </p:spPr>
          <p:txBody>
            <a:bodyPr rtlCol="0" anchor="ctr"/>
            <a:lstStyle/>
            <a:p>
              <a:endParaRPr lang="fr-FR"/>
            </a:p>
          </p:txBody>
        </p:sp>
        <p:sp>
          <p:nvSpPr>
            <p:cNvPr id="768" name="Graphique 2">
              <a:extLst>
                <a:ext uri="{FF2B5EF4-FFF2-40B4-BE49-F238E27FC236}">
                  <a16:creationId xmlns:a16="http://schemas.microsoft.com/office/drawing/2014/main" id="{633A7744-1EAF-4D95-8C91-932FCC37838A}"/>
                </a:ext>
              </a:extLst>
            </p:cNvPr>
            <p:cNvSpPr/>
            <p:nvPr/>
          </p:nvSpPr>
          <p:spPr>
            <a:xfrm>
              <a:off x="3596687" y="6872912"/>
              <a:ext cx="2591" cy="1295"/>
            </a:xfrm>
            <a:custGeom>
              <a:avLst/>
              <a:gdLst>
                <a:gd name="connsiteX0" fmla="*/ -66 w 2591"/>
                <a:gd name="connsiteY0" fmla="*/ -120 h 1295"/>
                <a:gd name="connsiteX1" fmla="*/ 2526 w 2591"/>
                <a:gd name="connsiteY1" fmla="*/ 1176 h 1295"/>
              </a:gdLst>
              <a:ahLst/>
              <a:cxnLst>
                <a:cxn ang="0">
                  <a:pos x="connsiteX0" y="connsiteY0"/>
                </a:cxn>
                <a:cxn ang="0">
                  <a:pos x="connsiteX1" y="connsiteY1"/>
                </a:cxn>
              </a:cxnLst>
              <a:rect l="l" t="t" r="r" b="b"/>
              <a:pathLst>
                <a:path w="2591" h="1295">
                  <a:moveTo>
                    <a:pt x="-66" y="-120"/>
                  </a:moveTo>
                  <a:lnTo>
                    <a:pt x="2526" y="1176"/>
                  </a:lnTo>
                  <a:close/>
                </a:path>
              </a:pathLst>
            </a:custGeom>
            <a:solidFill>
              <a:srgbClr val="000000">
                <a:alpha val="9000"/>
              </a:srgbClr>
            </a:solidFill>
            <a:ln w="5633" cap="flat">
              <a:noFill/>
              <a:prstDash val="solid"/>
              <a:miter/>
            </a:ln>
          </p:spPr>
          <p:txBody>
            <a:bodyPr rtlCol="0" anchor="ctr"/>
            <a:lstStyle/>
            <a:p>
              <a:endParaRPr lang="fr-FR"/>
            </a:p>
          </p:txBody>
        </p:sp>
        <p:sp>
          <p:nvSpPr>
            <p:cNvPr id="769" name="Graphique 2">
              <a:extLst>
                <a:ext uri="{FF2B5EF4-FFF2-40B4-BE49-F238E27FC236}">
                  <a16:creationId xmlns:a16="http://schemas.microsoft.com/office/drawing/2014/main" id="{774559D8-6BBB-4CDE-85E4-AEA0DF76AD94}"/>
                </a:ext>
              </a:extLst>
            </p:cNvPr>
            <p:cNvSpPr/>
            <p:nvPr/>
          </p:nvSpPr>
          <p:spPr>
            <a:xfrm>
              <a:off x="3603279" y="6875898"/>
              <a:ext cx="56" cy="56"/>
            </a:xfrm>
            <a:custGeom>
              <a:avLst/>
              <a:gdLst>
                <a:gd name="connsiteX0" fmla="*/ 0 w 56"/>
                <a:gd name="connsiteY0" fmla="*/ 0 h 56"/>
                <a:gd name="connsiteX1" fmla="*/ 56 w 56"/>
                <a:gd name="connsiteY1" fmla="*/ 56 h 56"/>
                <a:gd name="connsiteX2" fmla="*/ 56 w 56"/>
                <a:gd name="connsiteY2" fmla="*/ 56 h 56"/>
                <a:gd name="connsiteX3" fmla="*/ 0 w 56"/>
                <a:gd name="connsiteY3" fmla="*/ 0 h 56"/>
              </a:gdLst>
              <a:ahLst/>
              <a:cxnLst>
                <a:cxn ang="0">
                  <a:pos x="connsiteX0" y="connsiteY0"/>
                </a:cxn>
                <a:cxn ang="0">
                  <a:pos x="connsiteX1" y="connsiteY1"/>
                </a:cxn>
                <a:cxn ang="0">
                  <a:pos x="connsiteX2" y="connsiteY2"/>
                </a:cxn>
                <a:cxn ang="0">
                  <a:pos x="connsiteX3" y="connsiteY3"/>
                </a:cxn>
              </a:cxnLst>
              <a:rect l="l" t="t" r="r" b="b"/>
              <a:pathLst>
                <a:path w="56" h="56">
                  <a:moveTo>
                    <a:pt x="0" y="0"/>
                  </a:moveTo>
                  <a:lnTo>
                    <a:pt x="56" y="56"/>
                  </a:lnTo>
                  <a:lnTo>
                    <a:pt x="56" y="56"/>
                  </a:lnTo>
                  <a:lnTo>
                    <a:pt x="0" y="0"/>
                  </a:lnTo>
                  <a:close/>
                </a:path>
              </a:pathLst>
            </a:custGeom>
            <a:solidFill>
              <a:srgbClr val="F2B602"/>
            </a:solidFill>
            <a:ln w="5633" cap="flat">
              <a:noFill/>
              <a:prstDash val="solid"/>
              <a:miter/>
            </a:ln>
          </p:spPr>
          <p:txBody>
            <a:bodyPr rtlCol="0" anchor="ctr"/>
            <a:lstStyle/>
            <a:p>
              <a:endParaRPr lang="fr-FR"/>
            </a:p>
          </p:txBody>
        </p:sp>
        <p:sp>
          <p:nvSpPr>
            <p:cNvPr id="770" name="Graphique 2">
              <a:extLst>
                <a:ext uri="{FF2B5EF4-FFF2-40B4-BE49-F238E27FC236}">
                  <a16:creationId xmlns:a16="http://schemas.microsoft.com/office/drawing/2014/main" id="{6F9BAF32-7D3B-42D5-A412-BDEB6C095989}"/>
                </a:ext>
              </a:extLst>
            </p:cNvPr>
            <p:cNvSpPr/>
            <p:nvPr/>
          </p:nvSpPr>
          <p:spPr>
            <a:xfrm>
              <a:off x="3603279" y="6875898"/>
              <a:ext cx="56" cy="56"/>
            </a:xfrm>
            <a:custGeom>
              <a:avLst/>
              <a:gdLst>
                <a:gd name="connsiteX0" fmla="*/ 0 w 56"/>
                <a:gd name="connsiteY0" fmla="*/ 0 h 56"/>
                <a:gd name="connsiteX1" fmla="*/ 56 w 56"/>
                <a:gd name="connsiteY1" fmla="*/ 56 h 56"/>
                <a:gd name="connsiteX2" fmla="*/ 56 w 56"/>
                <a:gd name="connsiteY2" fmla="*/ 56 h 56"/>
                <a:gd name="connsiteX3" fmla="*/ 0 w 56"/>
                <a:gd name="connsiteY3" fmla="*/ 0 h 56"/>
              </a:gdLst>
              <a:ahLst/>
              <a:cxnLst>
                <a:cxn ang="0">
                  <a:pos x="connsiteX0" y="connsiteY0"/>
                </a:cxn>
                <a:cxn ang="0">
                  <a:pos x="connsiteX1" y="connsiteY1"/>
                </a:cxn>
                <a:cxn ang="0">
                  <a:pos x="connsiteX2" y="connsiteY2"/>
                </a:cxn>
                <a:cxn ang="0">
                  <a:pos x="connsiteX3" y="connsiteY3"/>
                </a:cxn>
              </a:cxnLst>
              <a:rect l="l" t="t" r="r" b="b"/>
              <a:pathLst>
                <a:path w="56" h="56">
                  <a:moveTo>
                    <a:pt x="0" y="0"/>
                  </a:moveTo>
                  <a:lnTo>
                    <a:pt x="56" y="56"/>
                  </a:lnTo>
                  <a:lnTo>
                    <a:pt x="56" y="56"/>
                  </a:lnTo>
                  <a:lnTo>
                    <a:pt x="0" y="0"/>
                  </a:lnTo>
                  <a:close/>
                </a:path>
              </a:pathLst>
            </a:custGeom>
            <a:solidFill>
              <a:srgbClr val="000000">
                <a:alpha val="9000"/>
              </a:srgbClr>
            </a:solidFill>
            <a:ln w="5633" cap="flat">
              <a:noFill/>
              <a:prstDash val="solid"/>
              <a:miter/>
            </a:ln>
          </p:spPr>
          <p:txBody>
            <a:bodyPr rtlCol="0" anchor="ctr"/>
            <a:lstStyle/>
            <a:p>
              <a:endParaRPr lang="fr-FR"/>
            </a:p>
          </p:txBody>
        </p:sp>
        <p:sp>
          <p:nvSpPr>
            <p:cNvPr id="771" name="Graphique 2">
              <a:extLst>
                <a:ext uri="{FF2B5EF4-FFF2-40B4-BE49-F238E27FC236}">
                  <a16:creationId xmlns:a16="http://schemas.microsoft.com/office/drawing/2014/main" id="{6995BE9D-A239-4D77-AD16-2C2AFCD1A9D0}"/>
                </a:ext>
              </a:extLst>
            </p:cNvPr>
            <p:cNvSpPr/>
            <p:nvPr/>
          </p:nvSpPr>
          <p:spPr>
            <a:xfrm>
              <a:off x="3589870" y="6868405"/>
              <a:ext cx="6253" cy="4056"/>
            </a:xfrm>
            <a:custGeom>
              <a:avLst/>
              <a:gdLst>
                <a:gd name="connsiteX0" fmla="*/ -66 w 6253"/>
                <a:gd name="connsiteY0" fmla="*/ -120 h 4056"/>
                <a:gd name="connsiteX1" fmla="*/ 6188 w 6253"/>
                <a:gd name="connsiteY1" fmla="*/ 3936 h 4056"/>
                <a:gd name="connsiteX2" fmla="*/ -66 w 6253"/>
                <a:gd name="connsiteY2" fmla="*/ -63 h 4056"/>
              </a:gdLst>
              <a:ahLst/>
              <a:cxnLst>
                <a:cxn ang="0">
                  <a:pos x="connsiteX0" y="connsiteY0"/>
                </a:cxn>
                <a:cxn ang="0">
                  <a:pos x="connsiteX1" y="connsiteY1"/>
                </a:cxn>
                <a:cxn ang="0">
                  <a:pos x="connsiteX2" y="connsiteY2"/>
                </a:cxn>
              </a:cxnLst>
              <a:rect l="l" t="t" r="r" b="b"/>
              <a:pathLst>
                <a:path w="6253" h="4056">
                  <a:moveTo>
                    <a:pt x="-66" y="-120"/>
                  </a:moveTo>
                  <a:cubicBezTo>
                    <a:pt x="1934" y="1345"/>
                    <a:pt x="4018" y="2697"/>
                    <a:pt x="6188" y="3936"/>
                  </a:cubicBezTo>
                  <a:cubicBezTo>
                    <a:pt x="4018" y="2753"/>
                    <a:pt x="1934" y="1401"/>
                    <a:pt x="-66" y="-63"/>
                  </a:cubicBezTo>
                  <a:close/>
                </a:path>
              </a:pathLst>
            </a:custGeom>
            <a:solidFill>
              <a:srgbClr val="F2B602"/>
            </a:solidFill>
            <a:ln w="5633" cap="flat">
              <a:noFill/>
              <a:prstDash val="solid"/>
              <a:miter/>
            </a:ln>
          </p:spPr>
          <p:txBody>
            <a:bodyPr rtlCol="0" anchor="ctr"/>
            <a:lstStyle/>
            <a:p>
              <a:endParaRPr lang="fr-FR"/>
            </a:p>
          </p:txBody>
        </p:sp>
        <p:sp>
          <p:nvSpPr>
            <p:cNvPr id="772" name="Graphique 2">
              <a:extLst>
                <a:ext uri="{FF2B5EF4-FFF2-40B4-BE49-F238E27FC236}">
                  <a16:creationId xmlns:a16="http://schemas.microsoft.com/office/drawing/2014/main" id="{0DB633BD-8C8D-4BF1-B6FA-8D9D907F8B51}"/>
                </a:ext>
              </a:extLst>
            </p:cNvPr>
            <p:cNvSpPr/>
            <p:nvPr/>
          </p:nvSpPr>
          <p:spPr>
            <a:xfrm>
              <a:off x="3589870" y="6868405"/>
              <a:ext cx="6253" cy="4056"/>
            </a:xfrm>
            <a:custGeom>
              <a:avLst/>
              <a:gdLst>
                <a:gd name="connsiteX0" fmla="*/ -66 w 6253"/>
                <a:gd name="connsiteY0" fmla="*/ -120 h 4056"/>
                <a:gd name="connsiteX1" fmla="*/ 6188 w 6253"/>
                <a:gd name="connsiteY1" fmla="*/ 3936 h 4056"/>
                <a:gd name="connsiteX2" fmla="*/ -66 w 6253"/>
                <a:gd name="connsiteY2" fmla="*/ -63 h 4056"/>
              </a:gdLst>
              <a:ahLst/>
              <a:cxnLst>
                <a:cxn ang="0">
                  <a:pos x="connsiteX0" y="connsiteY0"/>
                </a:cxn>
                <a:cxn ang="0">
                  <a:pos x="connsiteX1" y="connsiteY1"/>
                </a:cxn>
                <a:cxn ang="0">
                  <a:pos x="connsiteX2" y="connsiteY2"/>
                </a:cxn>
              </a:cxnLst>
              <a:rect l="l" t="t" r="r" b="b"/>
              <a:pathLst>
                <a:path w="6253" h="4056">
                  <a:moveTo>
                    <a:pt x="-66" y="-120"/>
                  </a:moveTo>
                  <a:cubicBezTo>
                    <a:pt x="1934" y="1345"/>
                    <a:pt x="4018" y="2697"/>
                    <a:pt x="6188" y="3936"/>
                  </a:cubicBezTo>
                  <a:cubicBezTo>
                    <a:pt x="4018" y="2753"/>
                    <a:pt x="1934" y="1401"/>
                    <a:pt x="-66" y="-63"/>
                  </a:cubicBezTo>
                  <a:close/>
                </a:path>
              </a:pathLst>
            </a:custGeom>
            <a:solidFill>
              <a:srgbClr val="000000">
                <a:alpha val="9000"/>
              </a:srgbClr>
            </a:solidFill>
            <a:ln w="5633" cap="flat">
              <a:noFill/>
              <a:prstDash val="solid"/>
              <a:miter/>
            </a:ln>
          </p:spPr>
          <p:txBody>
            <a:bodyPr rtlCol="0" anchor="ctr"/>
            <a:lstStyle/>
            <a:p>
              <a:endParaRPr lang="fr-FR"/>
            </a:p>
          </p:txBody>
        </p:sp>
        <p:sp>
          <p:nvSpPr>
            <p:cNvPr id="773" name="Graphique 2">
              <a:extLst>
                <a:ext uri="{FF2B5EF4-FFF2-40B4-BE49-F238E27FC236}">
                  <a16:creationId xmlns:a16="http://schemas.microsoft.com/office/drawing/2014/main" id="{BDBD45FD-D1CC-49E3-A0CA-0C1F8EF1B6BD}"/>
                </a:ext>
              </a:extLst>
            </p:cNvPr>
            <p:cNvSpPr/>
            <p:nvPr/>
          </p:nvSpPr>
          <p:spPr>
            <a:xfrm>
              <a:off x="3584011" y="6961195"/>
              <a:ext cx="22704" cy="31831"/>
            </a:xfrm>
            <a:custGeom>
              <a:avLst/>
              <a:gdLst>
                <a:gd name="connsiteX0" fmla="*/ 22705 w 22704"/>
                <a:gd name="connsiteY0" fmla="*/ 3043 h 31831"/>
                <a:gd name="connsiteX1" fmla="*/ 13240 w 22704"/>
                <a:gd name="connsiteY1" fmla="*/ 31832 h 31831"/>
                <a:gd name="connsiteX2" fmla="*/ 0 w 22704"/>
                <a:gd name="connsiteY2" fmla="*/ 26085 h 31831"/>
                <a:gd name="connsiteX3" fmla="*/ 9634 w 22704"/>
                <a:gd name="connsiteY3" fmla="*/ 0 h 31831"/>
                <a:gd name="connsiteX4" fmla="*/ 22705 w 22704"/>
                <a:gd name="connsiteY4" fmla="*/ 3043 h 318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04" h="31831">
                  <a:moveTo>
                    <a:pt x="22705" y="3043"/>
                  </a:moveTo>
                  <a:lnTo>
                    <a:pt x="13240" y="31832"/>
                  </a:lnTo>
                  <a:lnTo>
                    <a:pt x="0" y="26085"/>
                  </a:lnTo>
                  <a:lnTo>
                    <a:pt x="9634" y="0"/>
                  </a:lnTo>
                  <a:lnTo>
                    <a:pt x="22705" y="3043"/>
                  </a:lnTo>
                  <a:close/>
                </a:path>
              </a:pathLst>
            </a:custGeom>
            <a:solidFill>
              <a:srgbClr val="F2B602"/>
            </a:solidFill>
            <a:ln w="5633" cap="flat">
              <a:noFill/>
              <a:prstDash val="solid"/>
              <a:miter/>
            </a:ln>
          </p:spPr>
          <p:txBody>
            <a:bodyPr rtlCol="0" anchor="ctr"/>
            <a:lstStyle/>
            <a:p>
              <a:endParaRPr lang="fr-FR"/>
            </a:p>
          </p:txBody>
        </p:sp>
        <p:sp>
          <p:nvSpPr>
            <p:cNvPr id="774" name="Graphique 2">
              <a:extLst>
                <a:ext uri="{FF2B5EF4-FFF2-40B4-BE49-F238E27FC236}">
                  <a16:creationId xmlns:a16="http://schemas.microsoft.com/office/drawing/2014/main" id="{1CE4505D-E1BF-4D7D-9921-38599DA1734C}"/>
                </a:ext>
              </a:extLst>
            </p:cNvPr>
            <p:cNvSpPr/>
            <p:nvPr/>
          </p:nvSpPr>
          <p:spPr>
            <a:xfrm>
              <a:off x="3584011" y="6961195"/>
              <a:ext cx="22704" cy="31831"/>
            </a:xfrm>
            <a:custGeom>
              <a:avLst/>
              <a:gdLst>
                <a:gd name="connsiteX0" fmla="*/ 22705 w 22704"/>
                <a:gd name="connsiteY0" fmla="*/ 3043 h 31831"/>
                <a:gd name="connsiteX1" fmla="*/ 13240 w 22704"/>
                <a:gd name="connsiteY1" fmla="*/ 31832 h 31831"/>
                <a:gd name="connsiteX2" fmla="*/ 0 w 22704"/>
                <a:gd name="connsiteY2" fmla="*/ 26085 h 31831"/>
                <a:gd name="connsiteX3" fmla="*/ 9634 w 22704"/>
                <a:gd name="connsiteY3" fmla="*/ 0 h 31831"/>
                <a:gd name="connsiteX4" fmla="*/ 22705 w 22704"/>
                <a:gd name="connsiteY4" fmla="*/ 3043 h 318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04" h="31831">
                  <a:moveTo>
                    <a:pt x="22705" y="3043"/>
                  </a:moveTo>
                  <a:lnTo>
                    <a:pt x="13240" y="31832"/>
                  </a:lnTo>
                  <a:lnTo>
                    <a:pt x="0" y="26085"/>
                  </a:lnTo>
                  <a:lnTo>
                    <a:pt x="9634" y="0"/>
                  </a:lnTo>
                  <a:lnTo>
                    <a:pt x="22705" y="3043"/>
                  </a:lnTo>
                  <a:close/>
                </a:path>
              </a:pathLst>
            </a:custGeom>
            <a:solidFill>
              <a:srgbClr val="000000">
                <a:alpha val="9000"/>
              </a:srgbClr>
            </a:solidFill>
            <a:ln w="5633" cap="flat">
              <a:noFill/>
              <a:prstDash val="solid"/>
              <a:miter/>
            </a:ln>
          </p:spPr>
          <p:txBody>
            <a:bodyPr rtlCol="0" anchor="ctr"/>
            <a:lstStyle/>
            <a:p>
              <a:endParaRPr lang="fr-FR"/>
            </a:p>
          </p:txBody>
        </p:sp>
        <p:sp>
          <p:nvSpPr>
            <p:cNvPr id="775" name="Graphique 2">
              <a:extLst>
                <a:ext uri="{FF2B5EF4-FFF2-40B4-BE49-F238E27FC236}">
                  <a16:creationId xmlns:a16="http://schemas.microsoft.com/office/drawing/2014/main" id="{A6E0E4C9-2186-4FEF-BAC4-6915A28D5A8D}"/>
                </a:ext>
              </a:extLst>
            </p:cNvPr>
            <p:cNvSpPr/>
            <p:nvPr/>
          </p:nvSpPr>
          <p:spPr>
            <a:xfrm>
              <a:off x="3582884" y="7036577"/>
              <a:ext cx="56" cy="5633"/>
            </a:xfrm>
            <a:custGeom>
              <a:avLst/>
              <a:gdLst>
                <a:gd name="connsiteX0" fmla="*/ 56 w 56"/>
                <a:gd name="connsiteY0" fmla="*/ 0 h 5633"/>
                <a:gd name="connsiteX1" fmla="*/ 0 w 56"/>
                <a:gd name="connsiteY1" fmla="*/ 0 h 5633"/>
                <a:gd name="connsiteX2" fmla="*/ 56 w 56"/>
                <a:gd name="connsiteY2" fmla="*/ 0 h 5633"/>
                <a:gd name="connsiteX3" fmla="*/ 56 w 56"/>
                <a:gd name="connsiteY3" fmla="*/ 0 h 5633"/>
              </a:gdLst>
              <a:ahLst/>
              <a:cxnLst>
                <a:cxn ang="0">
                  <a:pos x="connsiteX0" y="connsiteY0"/>
                </a:cxn>
                <a:cxn ang="0">
                  <a:pos x="connsiteX1" y="connsiteY1"/>
                </a:cxn>
                <a:cxn ang="0">
                  <a:pos x="connsiteX2" y="connsiteY2"/>
                </a:cxn>
                <a:cxn ang="0">
                  <a:pos x="connsiteX3" y="connsiteY3"/>
                </a:cxn>
              </a:cxnLst>
              <a:rect l="l" t="t" r="r" b="b"/>
              <a:pathLst>
                <a:path w="56" h="5633">
                  <a:moveTo>
                    <a:pt x="56" y="0"/>
                  </a:moveTo>
                  <a:lnTo>
                    <a:pt x="0" y="0"/>
                  </a:lnTo>
                  <a:lnTo>
                    <a:pt x="56" y="0"/>
                  </a:lnTo>
                  <a:lnTo>
                    <a:pt x="56" y="0"/>
                  </a:lnTo>
                  <a:close/>
                </a:path>
              </a:pathLst>
            </a:custGeom>
            <a:solidFill>
              <a:srgbClr val="000000">
                <a:alpha val="9000"/>
              </a:srgbClr>
            </a:solidFill>
            <a:ln w="5633" cap="flat">
              <a:noFill/>
              <a:prstDash val="solid"/>
              <a:miter/>
            </a:ln>
          </p:spPr>
          <p:txBody>
            <a:bodyPr rtlCol="0" anchor="ctr"/>
            <a:lstStyle/>
            <a:p>
              <a:endParaRPr lang="fr-FR"/>
            </a:p>
          </p:txBody>
        </p:sp>
        <p:sp>
          <p:nvSpPr>
            <p:cNvPr id="776" name="Graphique 2">
              <a:extLst>
                <a:ext uri="{FF2B5EF4-FFF2-40B4-BE49-F238E27FC236}">
                  <a16:creationId xmlns:a16="http://schemas.microsoft.com/office/drawing/2014/main" id="{FD2BD589-B587-49CF-A462-4368C49B3BF7}"/>
                </a:ext>
              </a:extLst>
            </p:cNvPr>
            <p:cNvSpPr/>
            <p:nvPr/>
          </p:nvSpPr>
          <p:spPr>
            <a:xfrm>
              <a:off x="3568123" y="7007224"/>
              <a:ext cx="23268" cy="29352"/>
            </a:xfrm>
            <a:custGeom>
              <a:avLst/>
              <a:gdLst>
                <a:gd name="connsiteX0" fmla="*/ 8451 w 23268"/>
                <a:gd name="connsiteY0" fmla="*/ 0 h 29352"/>
                <a:gd name="connsiteX1" fmla="*/ 23268 w 23268"/>
                <a:gd name="connsiteY1" fmla="*/ 3493 h 29352"/>
                <a:gd name="connsiteX2" fmla="*/ 14817 w 23268"/>
                <a:gd name="connsiteY2" fmla="*/ 29352 h 29352"/>
                <a:gd name="connsiteX3" fmla="*/ 14761 w 23268"/>
                <a:gd name="connsiteY3" fmla="*/ 29352 h 29352"/>
                <a:gd name="connsiteX4" fmla="*/ 0 w 23268"/>
                <a:gd name="connsiteY4" fmla="*/ 22874 h 29352"/>
                <a:gd name="connsiteX5" fmla="*/ 8451 w 23268"/>
                <a:gd name="connsiteY5" fmla="*/ 0 h 29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268" h="29352">
                  <a:moveTo>
                    <a:pt x="8451" y="0"/>
                  </a:moveTo>
                  <a:lnTo>
                    <a:pt x="23268" y="3493"/>
                  </a:lnTo>
                  <a:lnTo>
                    <a:pt x="14817" y="29352"/>
                  </a:lnTo>
                  <a:lnTo>
                    <a:pt x="14761" y="29352"/>
                  </a:lnTo>
                  <a:lnTo>
                    <a:pt x="0" y="22874"/>
                  </a:lnTo>
                  <a:lnTo>
                    <a:pt x="8451" y="0"/>
                  </a:lnTo>
                  <a:close/>
                </a:path>
              </a:pathLst>
            </a:custGeom>
            <a:solidFill>
              <a:srgbClr val="F2B602"/>
            </a:solidFill>
            <a:ln w="5633" cap="flat">
              <a:noFill/>
              <a:prstDash val="solid"/>
              <a:miter/>
            </a:ln>
          </p:spPr>
          <p:txBody>
            <a:bodyPr rtlCol="0" anchor="ctr"/>
            <a:lstStyle/>
            <a:p>
              <a:endParaRPr lang="fr-FR"/>
            </a:p>
          </p:txBody>
        </p:sp>
        <p:sp>
          <p:nvSpPr>
            <p:cNvPr id="777" name="Graphique 2">
              <a:extLst>
                <a:ext uri="{FF2B5EF4-FFF2-40B4-BE49-F238E27FC236}">
                  <a16:creationId xmlns:a16="http://schemas.microsoft.com/office/drawing/2014/main" id="{BD944C62-7B46-4811-B3B9-150B520259C4}"/>
                </a:ext>
              </a:extLst>
            </p:cNvPr>
            <p:cNvSpPr/>
            <p:nvPr/>
          </p:nvSpPr>
          <p:spPr>
            <a:xfrm>
              <a:off x="3568123" y="7007224"/>
              <a:ext cx="23268" cy="29352"/>
            </a:xfrm>
            <a:custGeom>
              <a:avLst/>
              <a:gdLst>
                <a:gd name="connsiteX0" fmla="*/ 8451 w 23268"/>
                <a:gd name="connsiteY0" fmla="*/ 0 h 29352"/>
                <a:gd name="connsiteX1" fmla="*/ 23268 w 23268"/>
                <a:gd name="connsiteY1" fmla="*/ 3493 h 29352"/>
                <a:gd name="connsiteX2" fmla="*/ 14817 w 23268"/>
                <a:gd name="connsiteY2" fmla="*/ 29352 h 29352"/>
                <a:gd name="connsiteX3" fmla="*/ 14761 w 23268"/>
                <a:gd name="connsiteY3" fmla="*/ 29352 h 29352"/>
                <a:gd name="connsiteX4" fmla="*/ 0 w 23268"/>
                <a:gd name="connsiteY4" fmla="*/ 22874 h 29352"/>
                <a:gd name="connsiteX5" fmla="*/ 8451 w 23268"/>
                <a:gd name="connsiteY5" fmla="*/ 0 h 29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268" h="29352">
                  <a:moveTo>
                    <a:pt x="8451" y="0"/>
                  </a:moveTo>
                  <a:lnTo>
                    <a:pt x="23268" y="3493"/>
                  </a:lnTo>
                  <a:lnTo>
                    <a:pt x="14817" y="29352"/>
                  </a:lnTo>
                  <a:lnTo>
                    <a:pt x="14761" y="29352"/>
                  </a:lnTo>
                  <a:lnTo>
                    <a:pt x="0" y="22874"/>
                  </a:lnTo>
                  <a:lnTo>
                    <a:pt x="8451" y="0"/>
                  </a:lnTo>
                  <a:close/>
                </a:path>
              </a:pathLst>
            </a:custGeom>
            <a:solidFill>
              <a:srgbClr val="000000">
                <a:alpha val="9000"/>
              </a:srgbClr>
            </a:solidFill>
            <a:ln w="5633" cap="flat">
              <a:noFill/>
              <a:prstDash val="solid"/>
              <a:miter/>
            </a:ln>
          </p:spPr>
          <p:txBody>
            <a:bodyPr rtlCol="0" anchor="ctr"/>
            <a:lstStyle/>
            <a:p>
              <a:endParaRPr lang="fr-FR"/>
            </a:p>
          </p:txBody>
        </p:sp>
        <p:sp>
          <p:nvSpPr>
            <p:cNvPr id="778" name="Graphique 2">
              <a:extLst>
                <a:ext uri="{FF2B5EF4-FFF2-40B4-BE49-F238E27FC236}">
                  <a16:creationId xmlns:a16="http://schemas.microsoft.com/office/drawing/2014/main" id="{8A0FB65F-ABC4-471E-8BBE-87343EA9AFE4}"/>
                </a:ext>
              </a:extLst>
            </p:cNvPr>
            <p:cNvSpPr/>
            <p:nvPr/>
          </p:nvSpPr>
          <p:spPr>
            <a:xfrm>
              <a:off x="3472459" y="6684852"/>
              <a:ext cx="5633" cy="563"/>
            </a:xfrm>
            <a:custGeom>
              <a:avLst/>
              <a:gdLst>
                <a:gd name="connsiteX0" fmla="*/ -66 w 5633"/>
                <a:gd name="connsiteY0" fmla="*/ 443 h 563"/>
                <a:gd name="connsiteX1" fmla="*/ -66 w 5633"/>
                <a:gd name="connsiteY1" fmla="*/ -120 h 563"/>
              </a:gdLst>
              <a:ahLst/>
              <a:cxnLst>
                <a:cxn ang="0">
                  <a:pos x="connsiteX0" y="connsiteY0"/>
                </a:cxn>
                <a:cxn ang="0">
                  <a:pos x="connsiteX1" y="connsiteY1"/>
                </a:cxn>
              </a:cxnLst>
              <a:rect l="l" t="t" r="r" b="b"/>
              <a:pathLst>
                <a:path w="5633" h="563">
                  <a:moveTo>
                    <a:pt x="-66" y="443"/>
                  </a:moveTo>
                  <a:lnTo>
                    <a:pt x="-66" y="-120"/>
                  </a:lnTo>
                  <a:close/>
                </a:path>
              </a:pathLst>
            </a:custGeom>
            <a:solidFill>
              <a:srgbClr val="000000">
                <a:alpha val="10000"/>
              </a:srgbClr>
            </a:solidFill>
            <a:ln w="5633" cap="flat">
              <a:noFill/>
              <a:prstDash val="solid"/>
              <a:miter/>
            </a:ln>
          </p:spPr>
          <p:txBody>
            <a:bodyPr rtlCol="0" anchor="ctr"/>
            <a:lstStyle/>
            <a:p>
              <a:endParaRPr lang="fr-FR"/>
            </a:p>
          </p:txBody>
        </p:sp>
        <p:sp>
          <p:nvSpPr>
            <p:cNvPr id="779" name="Graphique 2">
              <a:extLst>
                <a:ext uri="{FF2B5EF4-FFF2-40B4-BE49-F238E27FC236}">
                  <a16:creationId xmlns:a16="http://schemas.microsoft.com/office/drawing/2014/main" id="{7195B6F3-A8E1-4360-A66A-D1821ED9D367}"/>
                </a:ext>
              </a:extLst>
            </p:cNvPr>
            <p:cNvSpPr/>
            <p:nvPr/>
          </p:nvSpPr>
          <p:spPr>
            <a:xfrm>
              <a:off x="3455614" y="6670204"/>
              <a:ext cx="3943" cy="17577"/>
            </a:xfrm>
            <a:custGeom>
              <a:avLst/>
              <a:gdLst>
                <a:gd name="connsiteX0" fmla="*/ 3877 w 3943"/>
                <a:gd name="connsiteY0" fmla="*/ 17402 h 17577"/>
                <a:gd name="connsiteX1" fmla="*/ -66 w 3943"/>
                <a:gd name="connsiteY1" fmla="*/ -120 h 17577"/>
                <a:gd name="connsiteX2" fmla="*/ -66 w 3943"/>
                <a:gd name="connsiteY2" fmla="*/ -120 h 17577"/>
                <a:gd name="connsiteX3" fmla="*/ 3821 w 3943"/>
                <a:gd name="connsiteY3" fmla="*/ 17458 h 17577"/>
              </a:gdLst>
              <a:ahLst/>
              <a:cxnLst>
                <a:cxn ang="0">
                  <a:pos x="connsiteX0" y="connsiteY0"/>
                </a:cxn>
                <a:cxn ang="0">
                  <a:pos x="connsiteX1" y="connsiteY1"/>
                </a:cxn>
                <a:cxn ang="0">
                  <a:pos x="connsiteX2" y="connsiteY2"/>
                </a:cxn>
                <a:cxn ang="0">
                  <a:pos x="connsiteX3" y="connsiteY3"/>
                </a:cxn>
              </a:cxnLst>
              <a:rect l="l" t="t" r="r" b="b"/>
              <a:pathLst>
                <a:path w="3943" h="17577">
                  <a:moveTo>
                    <a:pt x="3877" y="17402"/>
                  </a:moveTo>
                  <a:cubicBezTo>
                    <a:pt x="2300" y="11768"/>
                    <a:pt x="948" y="5796"/>
                    <a:pt x="-66" y="-120"/>
                  </a:cubicBezTo>
                  <a:lnTo>
                    <a:pt x="-66" y="-120"/>
                  </a:lnTo>
                  <a:cubicBezTo>
                    <a:pt x="948" y="5796"/>
                    <a:pt x="2244" y="11655"/>
                    <a:pt x="3821" y="17458"/>
                  </a:cubicBezTo>
                  <a:close/>
                </a:path>
              </a:pathLst>
            </a:custGeom>
            <a:solidFill>
              <a:srgbClr val="000000">
                <a:alpha val="10000"/>
              </a:srgbClr>
            </a:solidFill>
            <a:ln w="5633" cap="flat">
              <a:noFill/>
              <a:prstDash val="solid"/>
              <a:miter/>
            </a:ln>
          </p:spPr>
          <p:txBody>
            <a:bodyPr rtlCol="0" anchor="ctr"/>
            <a:lstStyle/>
            <a:p>
              <a:endParaRPr lang="fr-FR"/>
            </a:p>
          </p:txBody>
        </p:sp>
        <p:sp>
          <p:nvSpPr>
            <p:cNvPr id="780" name="Graphique 2">
              <a:extLst>
                <a:ext uri="{FF2B5EF4-FFF2-40B4-BE49-F238E27FC236}">
                  <a16:creationId xmlns:a16="http://schemas.microsoft.com/office/drawing/2014/main" id="{9C3E020B-7D0B-407F-8EA6-389A97840D7D}"/>
                </a:ext>
              </a:extLst>
            </p:cNvPr>
            <p:cNvSpPr/>
            <p:nvPr/>
          </p:nvSpPr>
          <p:spPr>
            <a:xfrm>
              <a:off x="3455783" y="6668627"/>
              <a:ext cx="17408" cy="20197"/>
            </a:xfrm>
            <a:custGeom>
              <a:avLst/>
              <a:gdLst>
                <a:gd name="connsiteX0" fmla="*/ 3821 w 17408"/>
                <a:gd name="connsiteY0" fmla="*/ 19035 h 20197"/>
                <a:gd name="connsiteX1" fmla="*/ -66 w 17408"/>
                <a:gd name="connsiteY1" fmla="*/ 1457 h 20197"/>
                <a:gd name="connsiteX2" fmla="*/ 12779 w 17408"/>
                <a:gd name="connsiteY2" fmla="*/ -120 h 20197"/>
                <a:gd name="connsiteX3" fmla="*/ 16610 w 17408"/>
                <a:gd name="connsiteY3" fmla="*/ 16106 h 20197"/>
                <a:gd name="connsiteX4" fmla="*/ 16610 w 17408"/>
                <a:gd name="connsiteY4" fmla="*/ 16669 h 20197"/>
                <a:gd name="connsiteX5" fmla="*/ 17343 w 17408"/>
                <a:gd name="connsiteY5" fmla="*/ 19486 h 20197"/>
                <a:gd name="connsiteX6" fmla="*/ 3821 w 17408"/>
                <a:gd name="connsiteY6" fmla="*/ 19035 h 20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408" h="20197">
                  <a:moveTo>
                    <a:pt x="3821" y="19035"/>
                  </a:moveTo>
                  <a:cubicBezTo>
                    <a:pt x="2244" y="13232"/>
                    <a:pt x="948" y="7373"/>
                    <a:pt x="-66" y="1457"/>
                  </a:cubicBezTo>
                  <a:lnTo>
                    <a:pt x="12779" y="-120"/>
                  </a:lnTo>
                  <a:cubicBezTo>
                    <a:pt x="13776" y="5345"/>
                    <a:pt x="15055" y="10753"/>
                    <a:pt x="16610" y="16106"/>
                  </a:cubicBezTo>
                  <a:lnTo>
                    <a:pt x="16610" y="16669"/>
                  </a:lnTo>
                  <a:cubicBezTo>
                    <a:pt x="16610" y="17571"/>
                    <a:pt x="17061" y="18528"/>
                    <a:pt x="17343" y="19486"/>
                  </a:cubicBezTo>
                  <a:cubicBezTo>
                    <a:pt x="12863" y="20388"/>
                    <a:pt x="8227" y="20275"/>
                    <a:pt x="3821" y="19035"/>
                  </a:cubicBezTo>
                  <a:close/>
                </a:path>
              </a:pathLst>
            </a:custGeom>
            <a:solidFill>
              <a:srgbClr val="F2B602"/>
            </a:solidFill>
            <a:ln w="5633" cap="flat">
              <a:noFill/>
              <a:prstDash val="solid"/>
              <a:miter/>
            </a:ln>
          </p:spPr>
          <p:txBody>
            <a:bodyPr rtlCol="0" anchor="ctr"/>
            <a:lstStyle/>
            <a:p>
              <a:endParaRPr lang="fr-FR"/>
            </a:p>
          </p:txBody>
        </p:sp>
        <p:sp>
          <p:nvSpPr>
            <p:cNvPr id="781" name="Graphique 2">
              <a:extLst>
                <a:ext uri="{FF2B5EF4-FFF2-40B4-BE49-F238E27FC236}">
                  <a16:creationId xmlns:a16="http://schemas.microsoft.com/office/drawing/2014/main" id="{B00AC44D-5DD1-4848-9D05-E8C1306771B8}"/>
                </a:ext>
              </a:extLst>
            </p:cNvPr>
            <p:cNvSpPr/>
            <p:nvPr/>
          </p:nvSpPr>
          <p:spPr>
            <a:xfrm>
              <a:off x="3455783" y="6668627"/>
              <a:ext cx="17408" cy="20197"/>
            </a:xfrm>
            <a:custGeom>
              <a:avLst/>
              <a:gdLst>
                <a:gd name="connsiteX0" fmla="*/ 3821 w 17408"/>
                <a:gd name="connsiteY0" fmla="*/ 19035 h 20197"/>
                <a:gd name="connsiteX1" fmla="*/ -66 w 17408"/>
                <a:gd name="connsiteY1" fmla="*/ 1457 h 20197"/>
                <a:gd name="connsiteX2" fmla="*/ 12779 w 17408"/>
                <a:gd name="connsiteY2" fmla="*/ -120 h 20197"/>
                <a:gd name="connsiteX3" fmla="*/ 16610 w 17408"/>
                <a:gd name="connsiteY3" fmla="*/ 16106 h 20197"/>
                <a:gd name="connsiteX4" fmla="*/ 16610 w 17408"/>
                <a:gd name="connsiteY4" fmla="*/ 16669 h 20197"/>
                <a:gd name="connsiteX5" fmla="*/ 17343 w 17408"/>
                <a:gd name="connsiteY5" fmla="*/ 19486 h 20197"/>
                <a:gd name="connsiteX6" fmla="*/ 3821 w 17408"/>
                <a:gd name="connsiteY6" fmla="*/ 19035 h 20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408" h="20197">
                  <a:moveTo>
                    <a:pt x="3821" y="19035"/>
                  </a:moveTo>
                  <a:cubicBezTo>
                    <a:pt x="2244" y="13232"/>
                    <a:pt x="948" y="7373"/>
                    <a:pt x="-66" y="1457"/>
                  </a:cubicBezTo>
                  <a:lnTo>
                    <a:pt x="12779" y="-120"/>
                  </a:lnTo>
                  <a:cubicBezTo>
                    <a:pt x="13776" y="5345"/>
                    <a:pt x="15055" y="10753"/>
                    <a:pt x="16610" y="16106"/>
                  </a:cubicBezTo>
                  <a:lnTo>
                    <a:pt x="16610" y="16669"/>
                  </a:lnTo>
                  <a:cubicBezTo>
                    <a:pt x="16610" y="17571"/>
                    <a:pt x="17061" y="18528"/>
                    <a:pt x="17343" y="19486"/>
                  </a:cubicBezTo>
                  <a:cubicBezTo>
                    <a:pt x="12863" y="20388"/>
                    <a:pt x="8227" y="20275"/>
                    <a:pt x="3821" y="19035"/>
                  </a:cubicBezTo>
                  <a:close/>
                </a:path>
              </a:pathLst>
            </a:custGeom>
            <a:solidFill>
              <a:srgbClr val="000000">
                <a:alpha val="10000"/>
              </a:srgbClr>
            </a:solidFill>
            <a:ln w="5633" cap="flat">
              <a:noFill/>
              <a:prstDash val="solid"/>
              <a:miter/>
            </a:ln>
          </p:spPr>
          <p:txBody>
            <a:bodyPr rtlCol="0" anchor="ctr"/>
            <a:lstStyle/>
            <a:p>
              <a:endParaRPr lang="fr-FR"/>
            </a:p>
          </p:txBody>
        </p:sp>
        <p:sp>
          <p:nvSpPr>
            <p:cNvPr id="782" name="Graphique 2">
              <a:extLst>
                <a:ext uri="{FF2B5EF4-FFF2-40B4-BE49-F238E27FC236}">
                  <a16:creationId xmlns:a16="http://schemas.microsoft.com/office/drawing/2014/main" id="{C7E63502-0C92-407E-A634-8097A081DA12}"/>
                </a:ext>
              </a:extLst>
            </p:cNvPr>
            <p:cNvSpPr/>
            <p:nvPr/>
          </p:nvSpPr>
          <p:spPr>
            <a:xfrm>
              <a:off x="3455558" y="6589752"/>
              <a:ext cx="4056" cy="18141"/>
            </a:xfrm>
            <a:custGeom>
              <a:avLst/>
              <a:gdLst>
                <a:gd name="connsiteX0" fmla="*/ -66 w 4056"/>
                <a:gd name="connsiteY0" fmla="*/ 18021 h 18141"/>
                <a:gd name="connsiteX1" fmla="*/ 3990 w 4056"/>
                <a:gd name="connsiteY1" fmla="*/ -120 h 18141"/>
                <a:gd name="connsiteX2" fmla="*/ 3990 w 4056"/>
                <a:gd name="connsiteY2" fmla="*/ -120 h 18141"/>
                <a:gd name="connsiteX3" fmla="*/ -66 w 4056"/>
                <a:gd name="connsiteY3" fmla="*/ 17909 h 18141"/>
              </a:gdLst>
              <a:ahLst/>
              <a:cxnLst>
                <a:cxn ang="0">
                  <a:pos x="connsiteX0" y="connsiteY0"/>
                </a:cxn>
                <a:cxn ang="0">
                  <a:pos x="connsiteX1" y="connsiteY1"/>
                </a:cxn>
                <a:cxn ang="0">
                  <a:pos x="connsiteX2" y="connsiteY2"/>
                </a:cxn>
                <a:cxn ang="0">
                  <a:pos x="connsiteX3" y="connsiteY3"/>
                </a:cxn>
              </a:cxnLst>
              <a:rect l="l" t="t" r="r" b="b"/>
              <a:pathLst>
                <a:path w="4056" h="18141">
                  <a:moveTo>
                    <a:pt x="-66" y="18021"/>
                  </a:moveTo>
                  <a:cubicBezTo>
                    <a:pt x="942" y="11880"/>
                    <a:pt x="2300" y="5852"/>
                    <a:pt x="3990" y="-120"/>
                  </a:cubicBezTo>
                  <a:lnTo>
                    <a:pt x="3990" y="-120"/>
                  </a:lnTo>
                  <a:cubicBezTo>
                    <a:pt x="2356" y="5796"/>
                    <a:pt x="1004" y="11824"/>
                    <a:pt x="-66" y="17909"/>
                  </a:cubicBezTo>
                  <a:close/>
                </a:path>
              </a:pathLst>
            </a:custGeom>
            <a:solidFill>
              <a:srgbClr val="000000">
                <a:alpha val="10000"/>
              </a:srgbClr>
            </a:solidFill>
            <a:ln w="5633" cap="flat">
              <a:noFill/>
              <a:prstDash val="solid"/>
              <a:miter/>
            </a:ln>
          </p:spPr>
          <p:txBody>
            <a:bodyPr rtlCol="0" anchor="ctr"/>
            <a:lstStyle/>
            <a:p>
              <a:endParaRPr lang="fr-FR"/>
            </a:p>
          </p:txBody>
        </p:sp>
        <p:sp>
          <p:nvSpPr>
            <p:cNvPr id="783" name="Graphique 2">
              <a:extLst>
                <a:ext uri="{FF2B5EF4-FFF2-40B4-BE49-F238E27FC236}">
                  <a16:creationId xmlns:a16="http://schemas.microsoft.com/office/drawing/2014/main" id="{C285A764-7FA4-4E7E-880E-FC158A47D825}"/>
                </a:ext>
              </a:extLst>
            </p:cNvPr>
            <p:cNvSpPr/>
            <p:nvPr/>
          </p:nvSpPr>
          <p:spPr>
            <a:xfrm>
              <a:off x="3455896" y="6589808"/>
              <a:ext cx="16789" cy="18028"/>
            </a:xfrm>
            <a:custGeom>
              <a:avLst/>
              <a:gdLst>
                <a:gd name="connsiteX0" fmla="*/ 13286 w 16789"/>
                <a:gd name="connsiteY0" fmla="*/ 16669 h 18028"/>
                <a:gd name="connsiteX1" fmla="*/ -66 w 16789"/>
                <a:gd name="connsiteY1" fmla="*/ 17909 h 18028"/>
                <a:gd name="connsiteX2" fmla="*/ 3990 w 16789"/>
                <a:gd name="connsiteY2" fmla="*/ -120 h 18028"/>
                <a:gd name="connsiteX3" fmla="*/ 16723 w 16789"/>
                <a:gd name="connsiteY3" fmla="*/ 2190 h 18028"/>
                <a:gd name="connsiteX4" fmla="*/ 13286 w 16789"/>
                <a:gd name="connsiteY4" fmla="*/ 16669 h 180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789" h="18028">
                  <a:moveTo>
                    <a:pt x="13286" y="16669"/>
                  </a:moveTo>
                  <a:cubicBezTo>
                    <a:pt x="8802" y="16557"/>
                    <a:pt x="4317" y="16951"/>
                    <a:pt x="-66" y="17909"/>
                  </a:cubicBezTo>
                  <a:cubicBezTo>
                    <a:pt x="1004" y="11824"/>
                    <a:pt x="2356" y="5796"/>
                    <a:pt x="3990" y="-120"/>
                  </a:cubicBezTo>
                  <a:lnTo>
                    <a:pt x="16723" y="2190"/>
                  </a:lnTo>
                  <a:cubicBezTo>
                    <a:pt x="15371" y="6979"/>
                    <a:pt x="14188" y="11824"/>
                    <a:pt x="13286" y="16669"/>
                  </a:cubicBezTo>
                  <a:close/>
                </a:path>
              </a:pathLst>
            </a:custGeom>
            <a:solidFill>
              <a:srgbClr val="F2B602"/>
            </a:solidFill>
            <a:ln w="5633" cap="flat">
              <a:noFill/>
              <a:prstDash val="solid"/>
              <a:miter/>
            </a:ln>
          </p:spPr>
          <p:txBody>
            <a:bodyPr rtlCol="0" anchor="ctr"/>
            <a:lstStyle/>
            <a:p>
              <a:endParaRPr lang="fr-FR"/>
            </a:p>
          </p:txBody>
        </p:sp>
        <p:sp>
          <p:nvSpPr>
            <p:cNvPr id="784" name="Graphique 2">
              <a:extLst>
                <a:ext uri="{FF2B5EF4-FFF2-40B4-BE49-F238E27FC236}">
                  <a16:creationId xmlns:a16="http://schemas.microsoft.com/office/drawing/2014/main" id="{E13706E0-7F46-4807-9E3D-3F826506938A}"/>
                </a:ext>
              </a:extLst>
            </p:cNvPr>
            <p:cNvSpPr/>
            <p:nvPr/>
          </p:nvSpPr>
          <p:spPr>
            <a:xfrm>
              <a:off x="3455896" y="6589808"/>
              <a:ext cx="16789" cy="18028"/>
            </a:xfrm>
            <a:custGeom>
              <a:avLst/>
              <a:gdLst>
                <a:gd name="connsiteX0" fmla="*/ 13286 w 16789"/>
                <a:gd name="connsiteY0" fmla="*/ 16669 h 18028"/>
                <a:gd name="connsiteX1" fmla="*/ -66 w 16789"/>
                <a:gd name="connsiteY1" fmla="*/ 17909 h 18028"/>
                <a:gd name="connsiteX2" fmla="*/ 3990 w 16789"/>
                <a:gd name="connsiteY2" fmla="*/ -120 h 18028"/>
                <a:gd name="connsiteX3" fmla="*/ 16723 w 16789"/>
                <a:gd name="connsiteY3" fmla="*/ 2190 h 18028"/>
                <a:gd name="connsiteX4" fmla="*/ 13286 w 16789"/>
                <a:gd name="connsiteY4" fmla="*/ 16669 h 180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789" h="18028">
                  <a:moveTo>
                    <a:pt x="13286" y="16669"/>
                  </a:moveTo>
                  <a:cubicBezTo>
                    <a:pt x="8802" y="16557"/>
                    <a:pt x="4317" y="16951"/>
                    <a:pt x="-66" y="17909"/>
                  </a:cubicBezTo>
                  <a:cubicBezTo>
                    <a:pt x="1004" y="11824"/>
                    <a:pt x="2356" y="5796"/>
                    <a:pt x="3990" y="-120"/>
                  </a:cubicBezTo>
                  <a:lnTo>
                    <a:pt x="16723" y="2190"/>
                  </a:lnTo>
                  <a:cubicBezTo>
                    <a:pt x="15371" y="6979"/>
                    <a:pt x="14188" y="11824"/>
                    <a:pt x="13286" y="16669"/>
                  </a:cubicBezTo>
                  <a:close/>
                </a:path>
              </a:pathLst>
            </a:custGeom>
            <a:solidFill>
              <a:srgbClr val="000000">
                <a:alpha val="10000"/>
              </a:srgbClr>
            </a:solidFill>
            <a:ln w="5633" cap="flat">
              <a:noFill/>
              <a:prstDash val="solid"/>
              <a:miter/>
            </a:ln>
          </p:spPr>
          <p:txBody>
            <a:bodyPr rtlCol="0" anchor="ctr"/>
            <a:lstStyle/>
            <a:p>
              <a:endParaRPr lang="fr-FR"/>
            </a:p>
          </p:txBody>
        </p:sp>
        <p:sp>
          <p:nvSpPr>
            <p:cNvPr id="785" name="Graphique 2">
              <a:extLst>
                <a:ext uri="{FF2B5EF4-FFF2-40B4-BE49-F238E27FC236}">
                  <a16:creationId xmlns:a16="http://schemas.microsoft.com/office/drawing/2014/main" id="{9D70A3EE-1F54-4687-847B-2EB777C015EE}"/>
                </a:ext>
              </a:extLst>
            </p:cNvPr>
            <p:cNvSpPr/>
            <p:nvPr/>
          </p:nvSpPr>
          <p:spPr>
            <a:xfrm>
              <a:off x="3480685" y="6735895"/>
              <a:ext cx="1915" cy="3042"/>
            </a:xfrm>
            <a:custGeom>
              <a:avLst/>
              <a:gdLst>
                <a:gd name="connsiteX0" fmla="*/ 1737 w 1915"/>
                <a:gd name="connsiteY0" fmla="*/ 2810 h 3042"/>
                <a:gd name="connsiteX1" fmla="*/ -66 w 1915"/>
                <a:gd name="connsiteY1" fmla="*/ -120 h 3042"/>
                <a:gd name="connsiteX2" fmla="*/ -66 w 1915"/>
                <a:gd name="connsiteY2" fmla="*/ -120 h 3042"/>
                <a:gd name="connsiteX3" fmla="*/ 1849 w 1915"/>
                <a:gd name="connsiteY3" fmla="*/ 2923 h 3042"/>
              </a:gdLst>
              <a:ahLst/>
              <a:cxnLst>
                <a:cxn ang="0">
                  <a:pos x="connsiteX0" y="connsiteY0"/>
                </a:cxn>
                <a:cxn ang="0">
                  <a:pos x="connsiteX1" y="connsiteY1"/>
                </a:cxn>
                <a:cxn ang="0">
                  <a:pos x="connsiteX2" y="connsiteY2"/>
                </a:cxn>
                <a:cxn ang="0">
                  <a:pos x="connsiteX3" y="connsiteY3"/>
                </a:cxn>
              </a:cxnLst>
              <a:rect l="l" t="t" r="r" b="b"/>
              <a:pathLst>
                <a:path w="1915" h="3042">
                  <a:moveTo>
                    <a:pt x="1737" y="2810"/>
                  </a:moveTo>
                  <a:lnTo>
                    <a:pt x="-66" y="-120"/>
                  </a:lnTo>
                  <a:lnTo>
                    <a:pt x="-66" y="-120"/>
                  </a:lnTo>
                  <a:cubicBezTo>
                    <a:pt x="610" y="895"/>
                    <a:pt x="1173" y="1908"/>
                    <a:pt x="1849" y="2923"/>
                  </a:cubicBezTo>
                  <a:close/>
                </a:path>
              </a:pathLst>
            </a:custGeom>
            <a:solidFill>
              <a:srgbClr val="000000">
                <a:alpha val="10000"/>
              </a:srgbClr>
            </a:solidFill>
            <a:ln w="5633" cap="flat">
              <a:noFill/>
              <a:prstDash val="solid"/>
              <a:miter/>
            </a:ln>
          </p:spPr>
          <p:txBody>
            <a:bodyPr rtlCol="0" anchor="ctr"/>
            <a:lstStyle/>
            <a:p>
              <a:endParaRPr lang="fr-FR"/>
            </a:p>
          </p:txBody>
        </p:sp>
        <p:sp>
          <p:nvSpPr>
            <p:cNvPr id="786" name="Graphique 2">
              <a:extLst>
                <a:ext uri="{FF2B5EF4-FFF2-40B4-BE49-F238E27FC236}">
                  <a16:creationId xmlns:a16="http://schemas.microsoft.com/office/drawing/2014/main" id="{D8264370-6068-40A2-8AE0-E22B1157841F}"/>
                </a:ext>
              </a:extLst>
            </p:cNvPr>
            <p:cNvSpPr/>
            <p:nvPr/>
          </p:nvSpPr>
          <p:spPr>
            <a:xfrm>
              <a:off x="3493699" y="6731952"/>
              <a:ext cx="2140" cy="3154"/>
            </a:xfrm>
            <a:custGeom>
              <a:avLst/>
              <a:gdLst>
                <a:gd name="connsiteX0" fmla="*/ 1962 w 2140"/>
                <a:gd name="connsiteY0" fmla="*/ 2922 h 3154"/>
                <a:gd name="connsiteX1" fmla="*/ -66 w 2140"/>
                <a:gd name="connsiteY1" fmla="*/ -120 h 3154"/>
                <a:gd name="connsiteX2" fmla="*/ -66 w 2140"/>
                <a:gd name="connsiteY2" fmla="*/ -120 h 3154"/>
                <a:gd name="connsiteX3" fmla="*/ 2075 w 2140"/>
                <a:gd name="connsiteY3" fmla="*/ 3035 h 3154"/>
              </a:gdLst>
              <a:ahLst/>
              <a:cxnLst>
                <a:cxn ang="0">
                  <a:pos x="connsiteX0" y="connsiteY0"/>
                </a:cxn>
                <a:cxn ang="0">
                  <a:pos x="connsiteX1" y="connsiteY1"/>
                </a:cxn>
                <a:cxn ang="0">
                  <a:pos x="connsiteX2" y="connsiteY2"/>
                </a:cxn>
                <a:cxn ang="0">
                  <a:pos x="connsiteX3" y="connsiteY3"/>
                </a:cxn>
              </a:cxnLst>
              <a:rect l="l" t="t" r="r" b="b"/>
              <a:pathLst>
                <a:path w="2140" h="3154">
                  <a:moveTo>
                    <a:pt x="1962" y="2922"/>
                  </a:moveTo>
                  <a:cubicBezTo>
                    <a:pt x="1286" y="1908"/>
                    <a:pt x="554" y="894"/>
                    <a:pt x="-66" y="-120"/>
                  </a:cubicBezTo>
                  <a:lnTo>
                    <a:pt x="-66" y="-120"/>
                  </a:lnTo>
                  <a:cubicBezTo>
                    <a:pt x="610" y="950"/>
                    <a:pt x="1399" y="1965"/>
                    <a:pt x="2075" y="3035"/>
                  </a:cubicBezTo>
                  <a:close/>
                </a:path>
              </a:pathLst>
            </a:custGeom>
            <a:solidFill>
              <a:srgbClr val="000000">
                <a:alpha val="10000"/>
              </a:srgbClr>
            </a:solidFill>
            <a:ln w="5633" cap="flat">
              <a:noFill/>
              <a:prstDash val="solid"/>
              <a:miter/>
            </a:ln>
          </p:spPr>
          <p:txBody>
            <a:bodyPr rtlCol="0" anchor="ctr"/>
            <a:lstStyle/>
            <a:p>
              <a:endParaRPr lang="fr-FR"/>
            </a:p>
          </p:txBody>
        </p:sp>
        <p:sp>
          <p:nvSpPr>
            <p:cNvPr id="787" name="Graphique 2">
              <a:extLst>
                <a:ext uri="{FF2B5EF4-FFF2-40B4-BE49-F238E27FC236}">
                  <a16:creationId xmlns:a16="http://schemas.microsoft.com/office/drawing/2014/main" id="{EA7424FD-7FED-4D3C-B4C0-E6A20C07F0BB}"/>
                </a:ext>
              </a:extLst>
            </p:cNvPr>
            <p:cNvSpPr/>
            <p:nvPr/>
          </p:nvSpPr>
          <p:spPr>
            <a:xfrm>
              <a:off x="3480459" y="6727670"/>
              <a:ext cx="15042" cy="12281"/>
            </a:xfrm>
            <a:custGeom>
              <a:avLst/>
              <a:gdLst>
                <a:gd name="connsiteX0" fmla="*/ 12948 w 15042"/>
                <a:gd name="connsiteY0" fmla="*/ 3880 h 12281"/>
                <a:gd name="connsiteX1" fmla="*/ 12948 w 15042"/>
                <a:gd name="connsiteY1" fmla="*/ 3880 h 12281"/>
                <a:gd name="connsiteX2" fmla="*/ 12948 w 15042"/>
                <a:gd name="connsiteY2" fmla="*/ 3880 h 12281"/>
                <a:gd name="connsiteX3" fmla="*/ 14976 w 15042"/>
                <a:gd name="connsiteY3" fmla="*/ 6923 h 12281"/>
                <a:gd name="connsiteX4" fmla="*/ 2694 w 15042"/>
                <a:gd name="connsiteY4" fmla="*/ 12162 h 12281"/>
                <a:gd name="connsiteX5" fmla="*/ 1849 w 15042"/>
                <a:gd name="connsiteY5" fmla="*/ 10866 h 12281"/>
                <a:gd name="connsiteX6" fmla="*/ -66 w 15042"/>
                <a:gd name="connsiteY6" fmla="*/ 7824 h 12281"/>
                <a:gd name="connsiteX7" fmla="*/ 10469 w 15042"/>
                <a:gd name="connsiteY7" fmla="*/ -120 h 12281"/>
                <a:gd name="connsiteX8" fmla="*/ 12948 w 15042"/>
                <a:gd name="connsiteY8" fmla="*/ 3880 h 12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042" h="12281">
                  <a:moveTo>
                    <a:pt x="12948" y="3880"/>
                  </a:moveTo>
                  <a:lnTo>
                    <a:pt x="12948" y="3880"/>
                  </a:lnTo>
                  <a:lnTo>
                    <a:pt x="12948" y="3880"/>
                  </a:lnTo>
                  <a:cubicBezTo>
                    <a:pt x="13568" y="4894"/>
                    <a:pt x="14300" y="5908"/>
                    <a:pt x="14976" y="6923"/>
                  </a:cubicBezTo>
                  <a:cubicBezTo>
                    <a:pt x="10672" y="8162"/>
                    <a:pt x="6548" y="9909"/>
                    <a:pt x="2694" y="12162"/>
                  </a:cubicBezTo>
                  <a:lnTo>
                    <a:pt x="1849" y="10866"/>
                  </a:lnTo>
                  <a:cubicBezTo>
                    <a:pt x="1173" y="9852"/>
                    <a:pt x="610" y="8838"/>
                    <a:pt x="-66" y="7824"/>
                  </a:cubicBezTo>
                  <a:lnTo>
                    <a:pt x="10469" y="-120"/>
                  </a:lnTo>
                  <a:cubicBezTo>
                    <a:pt x="11427" y="1401"/>
                    <a:pt x="12159" y="2641"/>
                    <a:pt x="12948" y="3880"/>
                  </a:cubicBezTo>
                  <a:close/>
                </a:path>
              </a:pathLst>
            </a:custGeom>
            <a:solidFill>
              <a:srgbClr val="F2B602"/>
            </a:solidFill>
            <a:ln w="5633" cap="flat">
              <a:noFill/>
              <a:prstDash val="solid"/>
              <a:miter/>
            </a:ln>
          </p:spPr>
          <p:txBody>
            <a:bodyPr rtlCol="0" anchor="ctr"/>
            <a:lstStyle/>
            <a:p>
              <a:endParaRPr lang="fr-FR"/>
            </a:p>
          </p:txBody>
        </p:sp>
        <p:sp>
          <p:nvSpPr>
            <p:cNvPr id="788" name="Graphique 2">
              <a:extLst>
                <a:ext uri="{FF2B5EF4-FFF2-40B4-BE49-F238E27FC236}">
                  <a16:creationId xmlns:a16="http://schemas.microsoft.com/office/drawing/2014/main" id="{195EF946-C685-4C7D-B41C-1BAD3139CA4D}"/>
                </a:ext>
              </a:extLst>
            </p:cNvPr>
            <p:cNvSpPr/>
            <p:nvPr/>
          </p:nvSpPr>
          <p:spPr>
            <a:xfrm>
              <a:off x="3480459" y="6727670"/>
              <a:ext cx="15042" cy="12281"/>
            </a:xfrm>
            <a:custGeom>
              <a:avLst/>
              <a:gdLst>
                <a:gd name="connsiteX0" fmla="*/ 12948 w 15042"/>
                <a:gd name="connsiteY0" fmla="*/ 3880 h 12281"/>
                <a:gd name="connsiteX1" fmla="*/ 12948 w 15042"/>
                <a:gd name="connsiteY1" fmla="*/ 3880 h 12281"/>
                <a:gd name="connsiteX2" fmla="*/ 12948 w 15042"/>
                <a:gd name="connsiteY2" fmla="*/ 3880 h 12281"/>
                <a:gd name="connsiteX3" fmla="*/ 14976 w 15042"/>
                <a:gd name="connsiteY3" fmla="*/ 6923 h 12281"/>
                <a:gd name="connsiteX4" fmla="*/ 2694 w 15042"/>
                <a:gd name="connsiteY4" fmla="*/ 12162 h 12281"/>
                <a:gd name="connsiteX5" fmla="*/ 1849 w 15042"/>
                <a:gd name="connsiteY5" fmla="*/ 10866 h 12281"/>
                <a:gd name="connsiteX6" fmla="*/ -66 w 15042"/>
                <a:gd name="connsiteY6" fmla="*/ 7824 h 12281"/>
                <a:gd name="connsiteX7" fmla="*/ 10469 w 15042"/>
                <a:gd name="connsiteY7" fmla="*/ -120 h 12281"/>
                <a:gd name="connsiteX8" fmla="*/ 12948 w 15042"/>
                <a:gd name="connsiteY8" fmla="*/ 3880 h 12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042" h="12281">
                  <a:moveTo>
                    <a:pt x="12948" y="3880"/>
                  </a:moveTo>
                  <a:lnTo>
                    <a:pt x="12948" y="3880"/>
                  </a:lnTo>
                  <a:lnTo>
                    <a:pt x="12948" y="3880"/>
                  </a:lnTo>
                  <a:cubicBezTo>
                    <a:pt x="13568" y="4894"/>
                    <a:pt x="14300" y="5908"/>
                    <a:pt x="14976" y="6923"/>
                  </a:cubicBezTo>
                  <a:cubicBezTo>
                    <a:pt x="10672" y="8162"/>
                    <a:pt x="6548" y="9909"/>
                    <a:pt x="2694" y="12162"/>
                  </a:cubicBezTo>
                  <a:lnTo>
                    <a:pt x="1849" y="10866"/>
                  </a:lnTo>
                  <a:cubicBezTo>
                    <a:pt x="1173" y="9852"/>
                    <a:pt x="610" y="8838"/>
                    <a:pt x="-66" y="7824"/>
                  </a:cubicBezTo>
                  <a:lnTo>
                    <a:pt x="10469" y="-120"/>
                  </a:lnTo>
                  <a:cubicBezTo>
                    <a:pt x="11427" y="1401"/>
                    <a:pt x="12159" y="2641"/>
                    <a:pt x="12948" y="3880"/>
                  </a:cubicBezTo>
                  <a:close/>
                </a:path>
              </a:pathLst>
            </a:custGeom>
            <a:solidFill>
              <a:srgbClr val="000000">
                <a:alpha val="10000"/>
              </a:srgbClr>
            </a:solidFill>
            <a:ln w="5633" cap="flat">
              <a:noFill/>
              <a:prstDash val="solid"/>
              <a:miter/>
            </a:ln>
          </p:spPr>
          <p:txBody>
            <a:bodyPr rtlCol="0" anchor="ctr"/>
            <a:lstStyle/>
            <a:p>
              <a:endParaRPr lang="fr-FR"/>
            </a:p>
          </p:txBody>
        </p:sp>
        <p:sp>
          <p:nvSpPr>
            <p:cNvPr id="789" name="Graphique 2">
              <a:extLst>
                <a:ext uri="{FF2B5EF4-FFF2-40B4-BE49-F238E27FC236}">
                  <a16:creationId xmlns:a16="http://schemas.microsoft.com/office/drawing/2014/main" id="{0DDC7B8B-6C01-44B2-92E9-14B3ABD5A053}"/>
                </a:ext>
              </a:extLst>
            </p:cNvPr>
            <p:cNvSpPr/>
            <p:nvPr/>
          </p:nvSpPr>
          <p:spPr>
            <a:xfrm>
              <a:off x="3530488" y="6772572"/>
              <a:ext cx="6760" cy="5127"/>
            </a:xfrm>
            <a:custGeom>
              <a:avLst/>
              <a:gdLst>
                <a:gd name="connsiteX0" fmla="*/ -10 w 6760"/>
                <a:gd name="connsiteY0" fmla="*/ -63 h 5127"/>
                <a:gd name="connsiteX1" fmla="*/ 6695 w 6760"/>
                <a:gd name="connsiteY1" fmla="*/ 5007 h 5127"/>
                <a:gd name="connsiteX2" fmla="*/ 6695 w 6760"/>
                <a:gd name="connsiteY2" fmla="*/ 5007 h 5127"/>
                <a:gd name="connsiteX3" fmla="*/ -66 w 6760"/>
                <a:gd name="connsiteY3" fmla="*/ -120 h 5127"/>
              </a:gdLst>
              <a:ahLst/>
              <a:cxnLst>
                <a:cxn ang="0">
                  <a:pos x="connsiteX0" y="connsiteY0"/>
                </a:cxn>
                <a:cxn ang="0">
                  <a:pos x="connsiteX1" y="connsiteY1"/>
                </a:cxn>
                <a:cxn ang="0">
                  <a:pos x="connsiteX2" y="connsiteY2"/>
                </a:cxn>
                <a:cxn ang="0">
                  <a:pos x="connsiteX3" y="connsiteY3"/>
                </a:cxn>
              </a:cxnLst>
              <a:rect l="l" t="t" r="r" b="b"/>
              <a:pathLst>
                <a:path w="6760" h="5127">
                  <a:moveTo>
                    <a:pt x="-10" y="-63"/>
                  </a:moveTo>
                  <a:cubicBezTo>
                    <a:pt x="2187" y="1683"/>
                    <a:pt x="4441" y="3373"/>
                    <a:pt x="6695" y="5007"/>
                  </a:cubicBezTo>
                  <a:lnTo>
                    <a:pt x="6695" y="5007"/>
                  </a:lnTo>
                  <a:cubicBezTo>
                    <a:pt x="4385" y="3373"/>
                    <a:pt x="2131" y="1627"/>
                    <a:pt x="-66" y="-120"/>
                  </a:cubicBezTo>
                  <a:close/>
                </a:path>
              </a:pathLst>
            </a:custGeom>
            <a:solidFill>
              <a:srgbClr val="000000">
                <a:alpha val="10000"/>
              </a:srgbClr>
            </a:solidFill>
            <a:ln w="5633" cap="flat">
              <a:noFill/>
              <a:prstDash val="solid"/>
              <a:miter/>
            </a:ln>
          </p:spPr>
          <p:txBody>
            <a:bodyPr rtlCol="0" anchor="ctr"/>
            <a:lstStyle/>
            <a:p>
              <a:endParaRPr lang="fr-FR"/>
            </a:p>
          </p:txBody>
        </p:sp>
        <p:sp>
          <p:nvSpPr>
            <p:cNvPr id="790" name="Graphique 2">
              <a:extLst>
                <a:ext uri="{FF2B5EF4-FFF2-40B4-BE49-F238E27FC236}">
                  <a16:creationId xmlns:a16="http://schemas.microsoft.com/office/drawing/2014/main" id="{B30E8324-8D21-47A1-BDC8-F32D1EF83B9D}"/>
                </a:ext>
              </a:extLst>
            </p:cNvPr>
            <p:cNvSpPr/>
            <p:nvPr/>
          </p:nvSpPr>
          <p:spPr>
            <a:xfrm>
              <a:off x="3529756" y="6772572"/>
              <a:ext cx="9148" cy="21296"/>
            </a:xfrm>
            <a:custGeom>
              <a:avLst/>
              <a:gdLst>
                <a:gd name="connsiteX0" fmla="*/ -66 w 9148"/>
                <a:gd name="connsiteY0" fmla="*/ 15599 h 21296"/>
                <a:gd name="connsiteX1" fmla="*/ 722 w 9148"/>
                <a:gd name="connsiteY1" fmla="*/ -120 h 21296"/>
                <a:gd name="connsiteX2" fmla="*/ 7483 w 9148"/>
                <a:gd name="connsiteY2" fmla="*/ 5007 h 21296"/>
                <a:gd name="connsiteX3" fmla="*/ 8216 w 9148"/>
                <a:gd name="connsiteY3" fmla="*/ 21176 h 21296"/>
                <a:gd name="connsiteX4" fmla="*/ -66 w 9148"/>
                <a:gd name="connsiteY4" fmla="*/ 15599 h 212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48" h="21296">
                  <a:moveTo>
                    <a:pt x="-66" y="15599"/>
                  </a:moveTo>
                  <a:lnTo>
                    <a:pt x="722" y="-120"/>
                  </a:lnTo>
                  <a:cubicBezTo>
                    <a:pt x="2920" y="1627"/>
                    <a:pt x="5173" y="3373"/>
                    <a:pt x="7483" y="5007"/>
                  </a:cubicBezTo>
                  <a:cubicBezTo>
                    <a:pt x="9325" y="10190"/>
                    <a:pt x="9585" y="15824"/>
                    <a:pt x="8216" y="21176"/>
                  </a:cubicBezTo>
                  <a:cubicBezTo>
                    <a:pt x="5399" y="19373"/>
                    <a:pt x="2638" y="17514"/>
                    <a:pt x="-66" y="15599"/>
                  </a:cubicBezTo>
                  <a:close/>
                </a:path>
              </a:pathLst>
            </a:custGeom>
            <a:solidFill>
              <a:srgbClr val="F2B602"/>
            </a:solidFill>
            <a:ln w="5633" cap="flat">
              <a:noFill/>
              <a:prstDash val="solid"/>
              <a:miter/>
            </a:ln>
          </p:spPr>
          <p:txBody>
            <a:bodyPr rtlCol="0" anchor="ctr"/>
            <a:lstStyle/>
            <a:p>
              <a:endParaRPr lang="fr-FR"/>
            </a:p>
          </p:txBody>
        </p:sp>
        <p:sp>
          <p:nvSpPr>
            <p:cNvPr id="791" name="Graphique 2">
              <a:extLst>
                <a:ext uri="{FF2B5EF4-FFF2-40B4-BE49-F238E27FC236}">
                  <a16:creationId xmlns:a16="http://schemas.microsoft.com/office/drawing/2014/main" id="{61EB81A2-713C-4E4F-9460-A41362BA7510}"/>
                </a:ext>
              </a:extLst>
            </p:cNvPr>
            <p:cNvSpPr/>
            <p:nvPr/>
          </p:nvSpPr>
          <p:spPr>
            <a:xfrm>
              <a:off x="3529756" y="6772572"/>
              <a:ext cx="9148" cy="21296"/>
            </a:xfrm>
            <a:custGeom>
              <a:avLst/>
              <a:gdLst>
                <a:gd name="connsiteX0" fmla="*/ -66 w 9148"/>
                <a:gd name="connsiteY0" fmla="*/ 15599 h 21296"/>
                <a:gd name="connsiteX1" fmla="*/ 722 w 9148"/>
                <a:gd name="connsiteY1" fmla="*/ -120 h 21296"/>
                <a:gd name="connsiteX2" fmla="*/ 7483 w 9148"/>
                <a:gd name="connsiteY2" fmla="*/ 5007 h 21296"/>
                <a:gd name="connsiteX3" fmla="*/ 8216 w 9148"/>
                <a:gd name="connsiteY3" fmla="*/ 21176 h 21296"/>
                <a:gd name="connsiteX4" fmla="*/ -66 w 9148"/>
                <a:gd name="connsiteY4" fmla="*/ 15599 h 212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48" h="21296">
                  <a:moveTo>
                    <a:pt x="-66" y="15599"/>
                  </a:moveTo>
                  <a:lnTo>
                    <a:pt x="722" y="-120"/>
                  </a:lnTo>
                  <a:cubicBezTo>
                    <a:pt x="2920" y="1627"/>
                    <a:pt x="5173" y="3373"/>
                    <a:pt x="7483" y="5007"/>
                  </a:cubicBezTo>
                  <a:cubicBezTo>
                    <a:pt x="9325" y="10190"/>
                    <a:pt x="9585" y="15824"/>
                    <a:pt x="8216" y="21176"/>
                  </a:cubicBezTo>
                  <a:cubicBezTo>
                    <a:pt x="5399" y="19373"/>
                    <a:pt x="2638" y="17514"/>
                    <a:pt x="-66" y="15599"/>
                  </a:cubicBezTo>
                  <a:close/>
                </a:path>
              </a:pathLst>
            </a:custGeom>
            <a:solidFill>
              <a:srgbClr val="000000">
                <a:alpha val="10000"/>
              </a:srgbClr>
            </a:solidFill>
            <a:ln w="5633" cap="flat">
              <a:noFill/>
              <a:prstDash val="solid"/>
              <a:miter/>
            </a:ln>
          </p:spPr>
          <p:txBody>
            <a:bodyPr rtlCol="0" anchor="ctr"/>
            <a:lstStyle/>
            <a:p>
              <a:endParaRPr lang="fr-FR"/>
            </a:p>
          </p:txBody>
        </p:sp>
        <p:sp>
          <p:nvSpPr>
            <p:cNvPr id="792" name="Graphique 2">
              <a:extLst>
                <a:ext uri="{FF2B5EF4-FFF2-40B4-BE49-F238E27FC236}">
                  <a16:creationId xmlns:a16="http://schemas.microsoft.com/office/drawing/2014/main" id="{45B4C516-AD5F-4D82-8918-4ECE84D07A17}"/>
                </a:ext>
              </a:extLst>
            </p:cNvPr>
            <p:cNvSpPr/>
            <p:nvPr/>
          </p:nvSpPr>
          <p:spPr>
            <a:xfrm>
              <a:off x="3564912" y="6793643"/>
              <a:ext cx="9971" cy="4225"/>
            </a:xfrm>
            <a:custGeom>
              <a:avLst/>
              <a:gdLst>
                <a:gd name="connsiteX0" fmla="*/ -66 w 9971"/>
                <a:gd name="connsiteY0" fmla="*/ -120 h 4225"/>
                <a:gd name="connsiteX1" fmla="*/ 9906 w 9971"/>
                <a:gd name="connsiteY1" fmla="*/ 4106 h 4225"/>
                <a:gd name="connsiteX2" fmla="*/ 9906 w 9971"/>
                <a:gd name="connsiteY2" fmla="*/ 4106 h 4225"/>
                <a:gd name="connsiteX3" fmla="*/ 46 w 9971"/>
                <a:gd name="connsiteY3" fmla="*/ -120 h 4225"/>
              </a:gdLst>
              <a:ahLst/>
              <a:cxnLst>
                <a:cxn ang="0">
                  <a:pos x="connsiteX0" y="connsiteY0"/>
                </a:cxn>
                <a:cxn ang="0">
                  <a:pos x="connsiteX1" y="connsiteY1"/>
                </a:cxn>
                <a:cxn ang="0">
                  <a:pos x="connsiteX2" y="connsiteY2"/>
                </a:cxn>
                <a:cxn ang="0">
                  <a:pos x="connsiteX3" y="connsiteY3"/>
                </a:cxn>
              </a:cxnLst>
              <a:rect l="l" t="t" r="r" b="b"/>
              <a:pathLst>
                <a:path w="9971" h="4225">
                  <a:moveTo>
                    <a:pt x="-66" y="-120"/>
                  </a:moveTo>
                  <a:cubicBezTo>
                    <a:pt x="3201" y="1345"/>
                    <a:pt x="6525" y="2810"/>
                    <a:pt x="9906" y="4106"/>
                  </a:cubicBezTo>
                  <a:lnTo>
                    <a:pt x="9906" y="4106"/>
                  </a:lnTo>
                  <a:cubicBezTo>
                    <a:pt x="6582" y="2810"/>
                    <a:pt x="3314" y="1401"/>
                    <a:pt x="46" y="-120"/>
                  </a:cubicBezTo>
                  <a:close/>
                </a:path>
              </a:pathLst>
            </a:custGeom>
            <a:solidFill>
              <a:srgbClr val="000000">
                <a:alpha val="10000"/>
              </a:srgbClr>
            </a:solidFill>
            <a:ln w="5633" cap="flat">
              <a:noFill/>
              <a:prstDash val="solid"/>
              <a:miter/>
            </a:ln>
          </p:spPr>
          <p:txBody>
            <a:bodyPr rtlCol="0" anchor="ctr"/>
            <a:lstStyle/>
            <a:p>
              <a:endParaRPr lang="fr-FR"/>
            </a:p>
          </p:txBody>
        </p:sp>
        <p:sp>
          <p:nvSpPr>
            <p:cNvPr id="793" name="Graphique 2">
              <a:extLst>
                <a:ext uri="{FF2B5EF4-FFF2-40B4-BE49-F238E27FC236}">
                  <a16:creationId xmlns:a16="http://schemas.microsoft.com/office/drawing/2014/main" id="{8564E6FE-4845-42BA-94D3-E91DAA01AF07}"/>
                </a:ext>
              </a:extLst>
            </p:cNvPr>
            <p:cNvSpPr/>
            <p:nvPr/>
          </p:nvSpPr>
          <p:spPr>
            <a:xfrm>
              <a:off x="3561757" y="6793812"/>
              <a:ext cx="13014" cy="16112"/>
            </a:xfrm>
            <a:custGeom>
              <a:avLst/>
              <a:gdLst>
                <a:gd name="connsiteX0" fmla="*/ 12948 w 13014"/>
                <a:gd name="connsiteY0" fmla="*/ 4106 h 16112"/>
                <a:gd name="connsiteX1" fmla="*/ 9230 w 13014"/>
                <a:gd name="connsiteY1" fmla="*/ 11993 h 16112"/>
                <a:gd name="connsiteX2" fmla="*/ 7990 w 13014"/>
                <a:gd name="connsiteY2" fmla="*/ 15993 h 16112"/>
                <a:gd name="connsiteX3" fmla="*/ -66 w 13014"/>
                <a:gd name="connsiteY3" fmla="*/ 12613 h 16112"/>
                <a:gd name="connsiteX4" fmla="*/ 3089 w 13014"/>
                <a:gd name="connsiteY4" fmla="*/ -120 h 16112"/>
                <a:gd name="connsiteX5" fmla="*/ 12948 w 13014"/>
                <a:gd name="connsiteY5" fmla="*/ 4106 h 16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014" h="16112">
                  <a:moveTo>
                    <a:pt x="12948" y="4106"/>
                  </a:moveTo>
                  <a:cubicBezTo>
                    <a:pt x="11483" y="6641"/>
                    <a:pt x="10238" y="9289"/>
                    <a:pt x="9230" y="11993"/>
                  </a:cubicBezTo>
                  <a:cubicBezTo>
                    <a:pt x="8734" y="13289"/>
                    <a:pt x="8317" y="14641"/>
                    <a:pt x="7990" y="15993"/>
                  </a:cubicBezTo>
                  <a:cubicBezTo>
                    <a:pt x="5286" y="14923"/>
                    <a:pt x="2356" y="13796"/>
                    <a:pt x="-66" y="12613"/>
                  </a:cubicBezTo>
                  <a:cubicBezTo>
                    <a:pt x="1483" y="8500"/>
                    <a:pt x="2542" y="4218"/>
                    <a:pt x="3089" y="-120"/>
                  </a:cubicBezTo>
                  <a:cubicBezTo>
                    <a:pt x="6413" y="1232"/>
                    <a:pt x="9624" y="2810"/>
                    <a:pt x="12948" y="4106"/>
                  </a:cubicBezTo>
                  <a:close/>
                </a:path>
              </a:pathLst>
            </a:custGeom>
            <a:solidFill>
              <a:srgbClr val="F2B602"/>
            </a:solidFill>
            <a:ln w="5633" cap="flat">
              <a:noFill/>
              <a:prstDash val="solid"/>
              <a:miter/>
            </a:ln>
          </p:spPr>
          <p:txBody>
            <a:bodyPr rtlCol="0" anchor="ctr"/>
            <a:lstStyle/>
            <a:p>
              <a:endParaRPr lang="fr-FR"/>
            </a:p>
          </p:txBody>
        </p:sp>
        <p:sp>
          <p:nvSpPr>
            <p:cNvPr id="794" name="Graphique 2">
              <a:extLst>
                <a:ext uri="{FF2B5EF4-FFF2-40B4-BE49-F238E27FC236}">
                  <a16:creationId xmlns:a16="http://schemas.microsoft.com/office/drawing/2014/main" id="{0B9B1C8B-7B47-4874-B963-C820D9592EEC}"/>
                </a:ext>
              </a:extLst>
            </p:cNvPr>
            <p:cNvSpPr/>
            <p:nvPr/>
          </p:nvSpPr>
          <p:spPr>
            <a:xfrm>
              <a:off x="3561757" y="6793812"/>
              <a:ext cx="13014" cy="16112"/>
            </a:xfrm>
            <a:custGeom>
              <a:avLst/>
              <a:gdLst>
                <a:gd name="connsiteX0" fmla="*/ 12948 w 13014"/>
                <a:gd name="connsiteY0" fmla="*/ 4106 h 16112"/>
                <a:gd name="connsiteX1" fmla="*/ 9230 w 13014"/>
                <a:gd name="connsiteY1" fmla="*/ 11993 h 16112"/>
                <a:gd name="connsiteX2" fmla="*/ 7990 w 13014"/>
                <a:gd name="connsiteY2" fmla="*/ 15993 h 16112"/>
                <a:gd name="connsiteX3" fmla="*/ -66 w 13014"/>
                <a:gd name="connsiteY3" fmla="*/ 12613 h 16112"/>
                <a:gd name="connsiteX4" fmla="*/ 3089 w 13014"/>
                <a:gd name="connsiteY4" fmla="*/ -120 h 16112"/>
                <a:gd name="connsiteX5" fmla="*/ 12948 w 13014"/>
                <a:gd name="connsiteY5" fmla="*/ 4106 h 16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014" h="16112">
                  <a:moveTo>
                    <a:pt x="12948" y="4106"/>
                  </a:moveTo>
                  <a:cubicBezTo>
                    <a:pt x="11483" y="6641"/>
                    <a:pt x="10238" y="9289"/>
                    <a:pt x="9230" y="11993"/>
                  </a:cubicBezTo>
                  <a:cubicBezTo>
                    <a:pt x="8734" y="13289"/>
                    <a:pt x="8317" y="14641"/>
                    <a:pt x="7990" y="15993"/>
                  </a:cubicBezTo>
                  <a:cubicBezTo>
                    <a:pt x="5286" y="14923"/>
                    <a:pt x="2356" y="13796"/>
                    <a:pt x="-66" y="12613"/>
                  </a:cubicBezTo>
                  <a:cubicBezTo>
                    <a:pt x="1483" y="8500"/>
                    <a:pt x="2542" y="4218"/>
                    <a:pt x="3089" y="-120"/>
                  </a:cubicBezTo>
                  <a:cubicBezTo>
                    <a:pt x="6413" y="1232"/>
                    <a:pt x="9624" y="2810"/>
                    <a:pt x="12948" y="4106"/>
                  </a:cubicBezTo>
                  <a:close/>
                </a:path>
              </a:pathLst>
            </a:custGeom>
            <a:solidFill>
              <a:srgbClr val="000000">
                <a:alpha val="10000"/>
              </a:srgbClr>
            </a:solidFill>
            <a:ln w="5633" cap="flat">
              <a:noFill/>
              <a:prstDash val="solid"/>
              <a:miter/>
            </a:ln>
          </p:spPr>
          <p:txBody>
            <a:bodyPr rtlCol="0" anchor="ctr"/>
            <a:lstStyle/>
            <a:p>
              <a:endParaRPr lang="fr-FR"/>
            </a:p>
          </p:txBody>
        </p:sp>
        <p:sp>
          <p:nvSpPr>
            <p:cNvPr id="795" name="Graphique 2">
              <a:extLst>
                <a:ext uri="{FF2B5EF4-FFF2-40B4-BE49-F238E27FC236}">
                  <a16:creationId xmlns:a16="http://schemas.microsoft.com/office/drawing/2014/main" id="{E0417F66-E3E8-4474-B8A0-6CE2943E6A66}"/>
                </a:ext>
              </a:extLst>
            </p:cNvPr>
            <p:cNvSpPr/>
            <p:nvPr/>
          </p:nvSpPr>
          <p:spPr>
            <a:xfrm>
              <a:off x="3564912" y="6793643"/>
              <a:ext cx="5633" cy="5633"/>
            </a:xfrm>
            <a:custGeom>
              <a:avLst/>
              <a:gdLst>
                <a:gd name="connsiteX0" fmla="*/ -66 w 5633"/>
                <a:gd name="connsiteY0" fmla="*/ -120 h 5633"/>
                <a:gd name="connsiteX1" fmla="*/ -66 w 5633"/>
                <a:gd name="connsiteY1" fmla="*/ -120 h 5633"/>
                <a:gd name="connsiteX2" fmla="*/ -66 w 5633"/>
                <a:gd name="connsiteY2" fmla="*/ -120 h 5633"/>
                <a:gd name="connsiteX3" fmla="*/ -66 w 5633"/>
                <a:gd name="connsiteY3" fmla="*/ -120 h 5633"/>
              </a:gdLst>
              <a:ahLst/>
              <a:cxnLst>
                <a:cxn ang="0">
                  <a:pos x="connsiteX0" y="connsiteY0"/>
                </a:cxn>
                <a:cxn ang="0">
                  <a:pos x="connsiteX1" y="connsiteY1"/>
                </a:cxn>
                <a:cxn ang="0">
                  <a:pos x="connsiteX2" y="connsiteY2"/>
                </a:cxn>
                <a:cxn ang="0">
                  <a:pos x="connsiteX3" y="connsiteY3"/>
                </a:cxn>
              </a:cxnLst>
              <a:rect l="l" t="t" r="r" b="b"/>
              <a:pathLst>
                <a:path w="5633" h="5633">
                  <a:moveTo>
                    <a:pt x="-66" y="-120"/>
                  </a:moveTo>
                  <a:lnTo>
                    <a:pt x="-66" y="-120"/>
                  </a:lnTo>
                  <a:lnTo>
                    <a:pt x="-66" y="-120"/>
                  </a:lnTo>
                  <a:lnTo>
                    <a:pt x="-66" y="-120"/>
                  </a:lnTo>
                  <a:close/>
                </a:path>
              </a:pathLst>
            </a:custGeom>
            <a:solidFill>
              <a:srgbClr val="F2B602"/>
            </a:solidFill>
            <a:ln w="5633" cap="flat">
              <a:noFill/>
              <a:prstDash val="solid"/>
              <a:miter/>
            </a:ln>
          </p:spPr>
          <p:txBody>
            <a:bodyPr rtlCol="0" anchor="ctr"/>
            <a:lstStyle/>
            <a:p>
              <a:endParaRPr lang="fr-FR"/>
            </a:p>
          </p:txBody>
        </p:sp>
        <p:sp>
          <p:nvSpPr>
            <p:cNvPr id="796" name="Graphique 2">
              <a:extLst>
                <a:ext uri="{FF2B5EF4-FFF2-40B4-BE49-F238E27FC236}">
                  <a16:creationId xmlns:a16="http://schemas.microsoft.com/office/drawing/2014/main" id="{38EAEF74-7C27-48E2-BA87-51000CC2A356}"/>
                </a:ext>
              </a:extLst>
            </p:cNvPr>
            <p:cNvSpPr/>
            <p:nvPr/>
          </p:nvSpPr>
          <p:spPr>
            <a:xfrm>
              <a:off x="3564912" y="6793643"/>
              <a:ext cx="5633" cy="5633"/>
            </a:xfrm>
            <a:custGeom>
              <a:avLst/>
              <a:gdLst>
                <a:gd name="connsiteX0" fmla="*/ -66 w 5633"/>
                <a:gd name="connsiteY0" fmla="*/ -120 h 5633"/>
                <a:gd name="connsiteX1" fmla="*/ -66 w 5633"/>
                <a:gd name="connsiteY1" fmla="*/ -120 h 5633"/>
                <a:gd name="connsiteX2" fmla="*/ -66 w 5633"/>
                <a:gd name="connsiteY2" fmla="*/ -120 h 5633"/>
                <a:gd name="connsiteX3" fmla="*/ -66 w 5633"/>
                <a:gd name="connsiteY3" fmla="*/ -120 h 5633"/>
              </a:gdLst>
              <a:ahLst/>
              <a:cxnLst>
                <a:cxn ang="0">
                  <a:pos x="connsiteX0" y="connsiteY0"/>
                </a:cxn>
                <a:cxn ang="0">
                  <a:pos x="connsiteX1" y="connsiteY1"/>
                </a:cxn>
                <a:cxn ang="0">
                  <a:pos x="connsiteX2" y="connsiteY2"/>
                </a:cxn>
                <a:cxn ang="0">
                  <a:pos x="connsiteX3" y="connsiteY3"/>
                </a:cxn>
              </a:cxnLst>
              <a:rect l="l" t="t" r="r" b="b"/>
              <a:pathLst>
                <a:path w="5633" h="5633">
                  <a:moveTo>
                    <a:pt x="-66" y="-120"/>
                  </a:moveTo>
                  <a:lnTo>
                    <a:pt x="-66" y="-120"/>
                  </a:lnTo>
                  <a:lnTo>
                    <a:pt x="-66" y="-120"/>
                  </a:lnTo>
                  <a:lnTo>
                    <a:pt x="-66" y="-120"/>
                  </a:lnTo>
                  <a:close/>
                </a:path>
              </a:pathLst>
            </a:custGeom>
            <a:solidFill>
              <a:srgbClr val="000000">
                <a:alpha val="10000"/>
              </a:srgbClr>
            </a:solidFill>
            <a:ln w="5633" cap="flat">
              <a:noFill/>
              <a:prstDash val="solid"/>
              <a:miter/>
            </a:ln>
          </p:spPr>
          <p:txBody>
            <a:bodyPr rtlCol="0" anchor="ctr"/>
            <a:lstStyle/>
            <a:p>
              <a:endParaRPr lang="fr-FR"/>
            </a:p>
          </p:txBody>
        </p:sp>
        <p:sp>
          <p:nvSpPr>
            <p:cNvPr id="797" name="Graphique 2">
              <a:extLst>
                <a:ext uri="{FF2B5EF4-FFF2-40B4-BE49-F238E27FC236}">
                  <a16:creationId xmlns:a16="http://schemas.microsoft.com/office/drawing/2014/main" id="{94E9C29A-02E3-4E70-A220-8CD58332DC7D}"/>
                </a:ext>
              </a:extLst>
            </p:cNvPr>
            <p:cNvSpPr/>
            <p:nvPr/>
          </p:nvSpPr>
          <p:spPr>
            <a:xfrm>
              <a:off x="3561475" y="6793699"/>
              <a:ext cx="3211" cy="12732"/>
            </a:xfrm>
            <a:custGeom>
              <a:avLst/>
              <a:gdLst>
                <a:gd name="connsiteX0" fmla="*/ 216 w 3211"/>
                <a:gd name="connsiteY0" fmla="*/ 12613 h 12732"/>
                <a:gd name="connsiteX1" fmla="*/ -66 w 3211"/>
                <a:gd name="connsiteY1" fmla="*/ 12613 h 12732"/>
                <a:gd name="connsiteX2" fmla="*/ 3145 w 3211"/>
                <a:gd name="connsiteY2" fmla="*/ -120 h 12732"/>
                <a:gd name="connsiteX3" fmla="*/ 3145 w 3211"/>
                <a:gd name="connsiteY3" fmla="*/ -120 h 12732"/>
                <a:gd name="connsiteX4" fmla="*/ 216 w 3211"/>
                <a:gd name="connsiteY4" fmla="*/ 12613 h 127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11" h="12732">
                  <a:moveTo>
                    <a:pt x="216" y="12613"/>
                  </a:moveTo>
                  <a:lnTo>
                    <a:pt x="-66" y="12613"/>
                  </a:lnTo>
                  <a:cubicBezTo>
                    <a:pt x="1539" y="8500"/>
                    <a:pt x="2616" y="4218"/>
                    <a:pt x="3145" y="-120"/>
                  </a:cubicBezTo>
                  <a:lnTo>
                    <a:pt x="3145" y="-120"/>
                  </a:lnTo>
                  <a:cubicBezTo>
                    <a:pt x="2672" y="4218"/>
                    <a:pt x="1692" y="8500"/>
                    <a:pt x="216" y="12613"/>
                  </a:cubicBezTo>
                  <a:close/>
                </a:path>
              </a:pathLst>
            </a:custGeom>
            <a:solidFill>
              <a:srgbClr val="F2B602"/>
            </a:solidFill>
            <a:ln w="5633" cap="flat">
              <a:noFill/>
              <a:prstDash val="solid"/>
              <a:miter/>
            </a:ln>
          </p:spPr>
          <p:txBody>
            <a:bodyPr rtlCol="0" anchor="ctr"/>
            <a:lstStyle/>
            <a:p>
              <a:endParaRPr lang="fr-FR"/>
            </a:p>
          </p:txBody>
        </p:sp>
        <p:sp>
          <p:nvSpPr>
            <p:cNvPr id="798" name="Graphique 2">
              <a:extLst>
                <a:ext uri="{FF2B5EF4-FFF2-40B4-BE49-F238E27FC236}">
                  <a16:creationId xmlns:a16="http://schemas.microsoft.com/office/drawing/2014/main" id="{77D26691-DDE8-4E7D-8AFF-3300588C9B41}"/>
                </a:ext>
              </a:extLst>
            </p:cNvPr>
            <p:cNvSpPr/>
            <p:nvPr/>
          </p:nvSpPr>
          <p:spPr>
            <a:xfrm>
              <a:off x="3561475" y="6793699"/>
              <a:ext cx="3211" cy="12732"/>
            </a:xfrm>
            <a:custGeom>
              <a:avLst/>
              <a:gdLst>
                <a:gd name="connsiteX0" fmla="*/ 216 w 3211"/>
                <a:gd name="connsiteY0" fmla="*/ 12613 h 12732"/>
                <a:gd name="connsiteX1" fmla="*/ -66 w 3211"/>
                <a:gd name="connsiteY1" fmla="*/ 12613 h 12732"/>
                <a:gd name="connsiteX2" fmla="*/ 3145 w 3211"/>
                <a:gd name="connsiteY2" fmla="*/ -120 h 12732"/>
                <a:gd name="connsiteX3" fmla="*/ 3145 w 3211"/>
                <a:gd name="connsiteY3" fmla="*/ -120 h 12732"/>
                <a:gd name="connsiteX4" fmla="*/ 216 w 3211"/>
                <a:gd name="connsiteY4" fmla="*/ 12613 h 127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11" h="12732">
                  <a:moveTo>
                    <a:pt x="216" y="12613"/>
                  </a:moveTo>
                  <a:lnTo>
                    <a:pt x="-66" y="12613"/>
                  </a:lnTo>
                  <a:cubicBezTo>
                    <a:pt x="1539" y="8500"/>
                    <a:pt x="2616" y="4218"/>
                    <a:pt x="3145" y="-120"/>
                  </a:cubicBezTo>
                  <a:lnTo>
                    <a:pt x="3145" y="-120"/>
                  </a:lnTo>
                  <a:cubicBezTo>
                    <a:pt x="2672" y="4218"/>
                    <a:pt x="1692" y="8500"/>
                    <a:pt x="216" y="12613"/>
                  </a:cubicBezTo>
                  <a:close/>
                </a:path>
              </a:pathLst>
            </a:custGeom>
            <a:solidFill>
              <a:srgbClr val="000000">
                <a:alpha val="10000"/>
              </a:srgbClr>
            </a:solidFill>
            <a:ln w="5633" cap="flat">
              <a:noFill/>
              <a:prstDash val="solid"/>
              <a:miter/>
            </a:ln>
          </p:spPr>
          <p:txBody>
            <a:bodyPr rtlCol="0" anchor="ctr"/>
            <a:lstStyle/>
            <a:p>
              <a:endParaRPr lang="fr-FR"/>
            </a:p>
          </p:txBody>
        </p:sp>
        <p:sp>
          <p:nvSpPr>
            <p:cNvPr id="799" name="Graphique 2">
              <a:extLst>
                <a:ext uri="{FF2B5EF4-FFF2-40B4-BE49-F238E27FC236}">
                  <a16:creationId xmlns:a16="http://schemas.microsoft.com/office/drawing/2014/main" id="{D083CF4C-AEED-4E7F-A356-9EA315CA1E0D}"/>
                </a:ext>
              </a:extLst>
            </p:cNvPr>
            <p:cNvSpPr/>
            <p:nvPr/>
          </p:nvSpPr>
          <p:spPr>
            <a:xfrm>
              <a:off x="3639730" y="6809305"/>
              <a:ext cx="5633" cy="5633"/>
            </a:xfrm>
            <a:custGeom>
              <a:avLst/>
              <a:gdLst>
                <a:gd name="connsiteX0" fmla="*/ 5568 w 5633"/>
                <a:gd name="connsiteY0" fmla="*/ -120 h 5633"/>
                <a:gd name="connsiteX1" fmla="*/ 5568 w 5633"/>
                <a:gd name="connsiteY1" fmla="*/ -120 h 5633"/>
                <a:gd name="connsiteX2" fmla="*/ -66 w 5633"/>
                <a:gd name="connsiteY2" fmla="*/ -120 h 5633"/>
                <a:gd name="connsiteX3" fmla="*/ -66 w 5633"/>
                <a:gd name="connsiteY3" fmla="*/ -120 h 5633"/>
              </a:gdLst>
              <a:ahLst/>
              <a:cxnLst>
                <a:cxn ang="0">
                  <a:pos x="connsiteX0" y="connsiteY0"/>
                </a:cxn>
                <a:cxn ang="0">
                  <a:pos x="connsiteX1" y="connsiteY1"/>
                </a:cxn>
                <a:cxn ang="0">
                  <a:pos x="connsiteX2" y="connsiteY2"/>
                </a:cxn>
                <a:cxn ang="0">
                  <a:pos x="connsiteX3" y="connsiteY3"/>
                </a:cxn>
              </a:cxnLst>
              <a:rect l="l" t="t" r="r" b="b"/>
              <a:pathLst>
                <a:path w="5633" h="5633">
                  <a:moveTo>
                    <a:pt x="5568" y="-120"/>
                  </a:moveTo>
                  <a:lnTo>
                    <a:pt x="5568" y="-120"/>
                  </a:lnTo>
                  <a:lnTo>
                    <a:pt x="-66" y="-120"/>
                  </a:lnTo>
                  <a:lnTo>
                    <a:pt x="-66" y="-120"/>
                  </a:lnTo>
                  <a:close/>
                </a:path>
              </a:pathLst>
            </a:custGeom>
            <a:solidFill>
              <a:srgbClr val="000000">
                <a:alpha val="10000"/>
              </a:srgbClr>
            </a:solidFill>
            <a:ln w="5633" cap="flat">
              <a:noFill/>
              <a:prstDash val="solid"/>
              <a:miter/>
            </a:ln>
          </p:spPr>
          <p:txBody>
            <a:bodyPr rtlCol="0" anchor="ctr"/>
            <a:lstStyle/>
            <a:p>
              <a:endParaRPr lang="fr-FR"/>
            </a:p>
          </p:txBody>
        </p:sp>
        <p:sp>
          <p:nvSpPr>
            <p:cNvPr id="800" name="Graphique 2">
              <a:extLst>
                <a:ext uri="{FF2B5EF4-FFF2-40B4-BE49-F238E27FC236}">
                  <a16:creationId xmlns:a16="http://schemas.microsoft.com/office/drawing/2014/main" id="{7B4116AC-9095-48E3-8EC5-1355048A1475}"/>
                </a:ext>
              </a:extLst>
            </p:cNvPr>
            <p:cNvSpPr/>
            <p:nvPr/>
          </p:nvSpPr>
          <p:spPr>
            <a:xfrm>
              <a:off x="3639223" y="6809756"/>
              <a:ext cx="10647" cy="12845"/>
            </a:xfrm>
            <a:custGeom>
              <a:avLst/>
              <a:gdLst>
                <a:gd name="connsiteX0" fmla="*/ 10582 w 10647"/>
                <a:gd name="connsiteY0" fmla="*/ 12275 h 12845"/>
                <a:gd name="connsiteX1" fmla="*/ -66 w 10647"/>
                <a:gd name="connsiteY1" fmla="*/ 12726 h 12845"/>
                <a:gd name="connsiteX2" fmla="*/ 610 w 10647"/>
                <a:gd name="connsiteY2" fmla="*/ -120 h 12845"/>
                <a:gd name="connsiteX3" fmla="*/ 6244 w 10647"/>
                <a:gd name="connsiteY3" fmla="*/ -120 h 12845"/>
                <a:gd name="connsiteX4" fmla="*/ 10582 w 10647"/>
                <a:gd name="connsiteY4" fmla="*/ 12275 h 128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47" h="12845">
                  <a:moveTo>
                    <a:pt x="10582" y="12275"/>
                  </a:moveTo>
                  <a:cubicBezTo>
                    <a:pt x="7032" y="12275"/>
                    <a:pt x="3483" y="12669"/>
                    <a:pt x="-66" y="12726"/>
                  </a:cubicBezTo>
                  <a:lnTo>
                    <a:pt x="610" y="-120"/>
                  </a:lnTo>
                  <a:lnTo>
                    <a:pt x="6244" y="-120"/>
                  </a:lnTo>
                  <a:cubicBezTo>
                    <a:pt x="8661" y="3599"/>
                    <a:pt x="10148" y="7881"/>
                    <a:pt x="10582" y="12275"/>
                  </a:cubicBezTo>
                  <a:close/>
                </a:path>
              </a:pathLst>
            </a:custGeom>
            <a:solidFill>
              <a:srgbClr val="F2B602"/>
            </a:solidFill>
            <a:ln w="5633" cap="flat">
              <a:noFill/>
              <a:prstDash val="solid"/>
              <a:miter/>
            </a:ln>
          </p:spPr>
          <p:txBody>
            <a:bodyPr rtlCol="0" anchor="ctr"/>
            <a:lstStyle/>
            <a:p>
              <a:endParaRPr lang="fr-FR"/>
            </a:p>
          </p:txBody>
        </p:sp>
        <p:sp>
          <p:nvSpPr>
            <p:cNvPr id="801" name="Graphique 2">
              <a:extLst>
                <a:ext uri="{FF2B5EF4-FFF2-40B4-BE49-F238E27FC236}">
                  <a16:creationId xmlns:a16="http://schemas.microsoft.com/office/drawing/2014/main" id="{656BF66E-BCA3-426D-B10C-55C0F19F16BA}"/>
                </a:ext>
              </a:extLst>
            </p:cNvPr>
            <p:cNvSpPr/>
            <p:nvPr/>
          </p:nvSpPr>
          <p:spPr>
            <a:xfrm>
              <a:off x="3639223" y="6809756"/>
              <a:ext cx="10647" cy="12845"/>
            </a:xfrm>
            <a:custGeom>
              <a:avLst/>
              <a:gdLst>
                <a:gd name="connsiteX0" fmla="*/ 10582 w 10647"/>
                <a:gd name="connsiteY0" fmla="*/ 12275 h 12845"/>
                <a:gd name="connsiteX1" fmla="*/ -66 w 10647"/>
                <a:gd name="connsiteY1" fmla="*/ 12726 h 12845"/>
                <a:gd name="connsiteX2" fmla="*/ 610 w 10647"/>
                <a:gd name="connsiteY2" fmla="*/ -120 h 12845"/>
                <a:gd name="connsiteX3" fmla="*/ 6244 w 10647"/>
                <a:gd name="connsiteY3" fmla="*/ -120 h 12845"/>
                <a:gd name="connsiteX4" fmla="*/ 10582 w 10647"/>
                <a:gd name="connsiteY4" fmla="*/ 12275 h 128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47" h="12845">
                  <a:moveTo>
                    <a:pt x="10582" y="12275"/>
                  </a:moveTo>
                  <a:cubicBezTo>
                    <a:pt x="7032" y="12275"/>
                    <a:pt x="3483" y="12669"/>
                    <a:pt x="-66" y="12726"/>
                  </a:cubicBezTo>
                  <a:lnTo>
                    <a:pt x="610" y="-120"/>
                  </a:lnTo>
                  <a:lnTo>
                    <a:pt x="6244" y="-120"/>
                  </a:lnTo>
                  <a:cubicBezTo>
                    <a:pt x="8661" y="3599"/>
                    <a:pt x="10148" y="7881"/>
                    <a:pt x="10582" y="12275"/>
                  </a:cubicBezTo>
                  <a:close/>
                </a:path>
              </a:pathLst>
            </a:custGeom>
            <a:solidFill>
              <a:srgbClr val="000000">
                <a:alpha val="10000"/>
              </a:srgbClr>
            </a:solidFill>
            <a:ln w="5633" cap="flat">
              <a:noFill/>
              <a:prstDash val="solid"/>
              <a:miter/>
            </a:ln>
          </p:spPr>
          <p:txBody>
            <a:bodyPr rtlCol="0" anchor="ctr"/>
            <a:lstStyle/>
            <a:p>
              <a:endParaRPr lang="fr-FR"/>
            </a:p>
          </p:txBody>
        </p:sp>
        <p:sp>
          <p:nvSpPr>
            <p:cNvPr id="802" name="Graphique 2">
              <a:extLst>
                <a:ext uri="{FF2B5EF4-FFF2-40B4-BE49-F238E27FC236}">
                  <a16:creationId xmlns:a16="http://schemas.microsoft.com/office/drawing/2014/main" id="{3A41BD09-CAF6-4D89-978C-C6252F99F5F1}"/>
                </a:ext>
              </a:extLst>
            </p:cNvPr>
            <p:cNvSpPr/>
            <p:nvPr/>
          </p:nvSpPr>
          <p:spPr>
            <a:xfrm>
              <a:off x="3453079" y="6608062"/>
              <a:ext cx="2478" cy="563"/>
            </a:xfrm>
            <a:custGeom>
              <a:avLst/>
              <a:gdLst>
                <a:gd name="connsiteX0" fmla="*/ 2413 w 2478"/>
                <a:gd name="connsiteY0" fmla="*/ -120 h 563"/>
                <a:gd name="connsiteX1" fmla="*/ 2413 w 2478"/>
                <a:gd name="connsiteY1" fmla="*/ -120 h 563"/>
                <a:gd name="connsiteX2" fmla="*/ -66 w 2478"/>
                <a:gd name="connsiteY2" fmla="*/ 444 h 563"/>
                <a:gd name="connsiteX3" fmla="*/ 2413 w 2478"/>
                <a:gd name="connsiteY3" fmla="*/ -120 h 563"/>
              </a:gdLst>
              <a:ahLst/>
              <a:cxnLst>
                <a:cxn ang="0">
                  <a:pos x="connsiteX0" y="connsiteY0"/>
                </a:cxn>
                <a:cxn ang="0">
                  <a:pos x="connsiteX1" y="connsiteY1"/>
                </a:cxn>
                <a:cxn ang="0">
                  <a:pos x="connsiteX2" y="connsiteY2"/>
                </a:cxn>
                <a:cxn ang="0">
                  <a:pos x="connsiteX3" y="connsiteY3"/>
                </a:cxn>
              </a:cxnLst>
              <a:rect l="l" t="t" r="r" b="b"/>
              <a:pathLst>
                <a:path w="2478" h="563">
                  <a:moveTo>
                    <a:pt x="2413" y="-120"/>
                  </a:moveTo>
                  <a:lnTo>
                    <a:pt x="2413" y="-120"/>
                  </a:lnTo>
                  <a:lnTo>
                    <a:pt x="-66" y="444"/>
                  </a:lnTo>
                  <a:cubicBezTo>
                    <a:pt x="779" y="387"/>
                    <a:pt x="1568" y="49"/>
                    <a:pt x="2413" y="-120"/>
                  </a:cubicBezTo>
                  <a:close/>
                </a:path>
              </a:pathLst>
            </a:custGeom>
            <a:solidFill>
              <a:srgbClr val="000000">
                <a:alpha val="4000"/>
              </a:srgbClr>
            </a:solidFill>
            <a:ln w="5633" cap="flat">
              <a:noFill/>
              <a:prstDash val="solid"/>
              <a:miter/>
            </a:ln>
          </p:spPr>
          <p:txBody>
            <a:bodyPr rtlCol="0" anchor="ctr"/>
            <a:lstStyle/>
            <a:p>
              <a:endParaRPr lang="fr-FR"/>
            </a:p>
          </p:txBody>
        </p:sp>
        <p:sp>
          <p:nvSpPr>
            <p:cNvPr id="803" name="Graphique 2">
              <a:extLst>
                <a:ext uri="{FF2B5EF4-FFF2-40B4-BE49-F238E27FC236}">
                  <a16:creationId xmlns:a16="http://schemas.microsoft.com/office/drawing/2014/main" id="{075D931C-A749-4F39-9BCE-C8BC5A7702F8}"/>
                </a:ext>
              </a:extLst>
            </p:cNvPr>
            <p:cNvSpPr/>
            <p:nvPr/>
          </p:nvSpPr>
          <p:spPr>
            <a:xfrm>
              <a:off x="3441642" y="6608907"/>
              <a:ext cx="10929" cy="4507"/>
            </a:xfrm>
            <a:custGeom>
              <a:avLst/>
              <a:gdLst>
                <a:gd name="connsiteX0" fmla="*/ -66 w 10929"/>
                <a:gd name="connsiteY0" fmla="*/ 4162 h 4507"/>
                <a:gd name="connsiteX1" fmla="*/ 10864 w 10929"/>
                <a:gd name="connsiteY1" fmla="*/ -120 h 4507"/>
                <a:gd name="connsiteX2" fmla="*/ -10 w 10929"/>
                <a:gd name="connsiteY2" fmla="*/ 4387 h 4507"/>
              </a:gdLst>
              <a:ahLst/>
              <a:cxnLst>
                <a:cxn ang="0">
                  <a:pos x="connsiteX0" y="connsiteY0"/>
                </a:cxn>
                <a:cxn ang="0">
                  <a:pos x="connsiteX1" y="connsiteY1"/>
                </a:cxn>
                <a:cxn ang="0">
                  <a:pos x="connsiteX2" y="connsiteY2"/>
                </a:cxn>
              </a:cxnLst>
              <a:rect l="l" t="t" r="r" b="b"/>
              <a:pathLst>
                <a:path w="10929" h="4507">
                  <a:moveTo>
                    <a:pt x="-66" y="4162"/>
                  </a:moveTo>
                  <a:cubicBezTo>
                    <a:pt x="3421" y="2359"/>
                    <a:pt x="7083" y="951"/>
                    <a:pt x="10864" y="-120"/>
                  </a:cubicBezTo>
                  <a:cubicBezTo>
                    <a:pt x="7089" y="1007"/>
                    <a:pt x="3444" y="2472"/>
                    <a:pt x="-10" y="4387"/>
                  </a:cubicBezTo>
                  <a:close/>
                </a:path>
              </a:pathLst>
            </a:custGeom>
            <a:solidFill>
              <a:srgbClr val="000000">
                <a:alpha val="4000"/>
              </a:srgbClr>
            </a:solidFill>
            <a:ln w="5633" cap="flat">
              <a:noFill/>
              <a:prstDash val="solid"/>
              <a:miter/>
            </a:ln>
          </p:spPr>
          <p:txBody>
            <a:bodyPr rtlCol="0" anchor="ctr"/>
            <a:lstStyle/>
            <a:p>
              <a:endParaRPr lang="fr-FR"/>
            </a:p>
          </p:txBody>
        </p:sp>
        <p:sp>
          <p:nvSpPr>
            <p:cNvPr id="804" name="Graphique 2">
              <a:extLst>
                <a:ext uri="{FF2B5EF4-FFF2-40B4-BE49-F238E27FC236}">
                  <a16:creationId xmlns:a16="http://schemas.microsoft.com/office/drawing/2014/main" id="{94A0DDFE-6CB5-4399-9796-6CE806D040A3}"/>
                </a:ext>
              </a:extLst>
            </p:cNvPr>
            <p:cNvSpPr/>
            <p:nvPr/>
          </p:nvSpPr>
          <p:spPr>
            <a:xfrm>
              <a:off x="3441698" y="6608287"/>
              <a:ext cx="13859" cy="31268"/>
            </a:xfrm>
            <a:custGeom>
              <a:avLst/>
              <a:gdLst>
                <a:gd name="connsiteX0" fmla="*/ 10244 w 13859"/>
                <a:gd name="connsiteY0" fmla="*/ 29007 h 31268"/>
                <a:gd name="connsiteX1" fmla="*/ 7427 w 13859"/>
                <a:gd name="connsiteY1" fmla="*/ 31148 h 31268"/>
                <a:gd name="connsiteX2" fmla="*/ -66 w 13859"/>
                <a:gd name="connsiteY2" fmla="*/ 4950 h 31268"/>
                <a:gd name="connsiteX3" fmla="*/ 10807 w 13859"/>
                <a:gd name="connsiteY3" fmla="*/ 443 h 31268"/>
                <a:gd name="connsiteX4" fmla="*/ 11314 w 13859"/>
                <a:gd name="connsiteY4" fmla="*/ 443 h 31268"/>
                <a:gd name="connsiteX5" fmla="*/ 13793 w 13859"/>
                <a:gd name="connsiteY5" fmla="*/ -120 h 31268"/>
                <a:gd name="connsiteX6" fmla="*/ 11145 w 13859"/>
                <a:gd name="connsiteY6" fmla="*/ 28557 h 312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59" h="31268">
                  <a:moveTo>
                    <a:pt x="10244" y="29007"/>
                  </a:moveTo>
                  <a:cubicBezTo>
                    <a:pt x="9247" y="29627"/>
                    <a:pt x="8300" y="30359"/>
                    <a:pt x="7427" y="31148"/>
                  </a:cubicBezTo>
                  <a:lnTo>
                    <a:pt x="-66" y="4950"/>
                  </a:lnTo>
                  <a:cubicBezTo>
                    <a:pt x="3387" y="3035"/>
                    <a:pt x="7032" y="1570"/>
                    <a:pt x="10807" y="443"/>
                  </a:cubicBezTo>
                  <a:lnTo>
                    <a:pt x="11314" y="443"/>
                  </a:lnTo>
                  <a:lnTo>
                    <a:pt x="13793" y="-120"/>
                  </a:lnTo>
                  <a:cubicBezTo>
                    <a:pt x="12176" y="9345"/>
                    <a:pt x="11292" y="18923"/>
                    <a:pt x="11145" y="28557"/>
                  </a:cubicBezTo>
                  <a:close/>
                </a:path>
              </a:pathLst>
            </a:custGeom>
            <a:solidFill>
              <a:srgbClr val="F2B602"/>
            </a:solidFill>
            <a:ln w="5633" cap="flat">
              <a:noFill/>
              <a:prstDash val="solid"/>
              <a:miter/>
            </a:ln>
          </p:spPr>
          <p:txBody>
            <a:bodyPr rtlCol="0" anchor="ctr"/>
            <a:lstStyle/>
            <a:p>
              <a:endParaRPr lang="fr-FR"/>
            </a:p>
          </p:txBody>
        </p:sp>
        <p:sp>
          <p:nvSpPr>
            <p:cNvPr id="805" name="Graphique 2">
              <a:extLst>
                <a:ext uri="{FF2B5EF4-FFF2-40B4-BE49-F238E27FC236}">
                  <a16:creationId xmlns:a16="http://schemas.microsoft.com/office/drawing/2014/main" id="{EA9413BB-29CF-4793-80DE-91F0D94A5BD1}"/>
                </a:ext>
              </a:extLst>
            </p:cNvPr>
            <p:cNvSpPr/>
            <p:nvPr/>
          </p:nvSpPr>
          <p:spPr>
            <a:xfrm>
              <a:off x="3441698" y="6608287"/>
              <a:ext cx="13859" cy="31268"/>
            </a:xfrm>
            <a:custGeom>
              <a:avLst/>
              <a:gdLst>
                <a:gd name="connsiteX0" fmla="*/ 10244 w 13859"/>
                <a:gd name="connsiteY0" fmla="*/ 29007 h 31268"/>
                <a:gd name="connsiteX1" fmla="*/ 7427 w 13859"/>
                <a:gd name="connsiteY1" fmla="*/ 31148 h 31268"/>
                <a:gd name="connsiteX2" fmla="*/ -66 w 13859"/>
                <a:gd name="connsiteY2" fmla="*/ 4950 h 31268"/>
                <a:gd name="connsiteX3" fmla="*/ 10807 w 13859"/>
                <a:gd name="connsiteY3" fmla="*/ 443 h 31268"/>
                <a:gd name="connsiteX4" fmla="*/ 11314 w 13859"/>
                <a:gd name="connsiteY4" fmla="*/ 443 h 31268"/>
                <a:gd name="connsiteX5" fmla="*/ 13793 w 13859"/>
                <a:gd name="connsiteY5" fmla="*/ -120 h 31268"/>
                <a:gd name="connsiteX6" fmla="*/ 11145 w 13859"/>
                <a:gd name="connsiteY6" fmla="*/ 28557 h 312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59" h="31268">
                  <a:moveTo>
                    <a:pt x="10244" y="29007"/>
                  </a:moveTo>
                  <a:cubicBezTo>
                    <a:pt x="9247" y="29627"/>
                    <a:pt x="8300" y="30359"/>
                    <a:pt x="7427" y="31148"/>
                  </a:cubicBezTo>
                  <a:lnTo>
                    <a:pt x="-66" y="4950"/>
                  </a:lnTo>
                  <a:cubicBezTo>
                    <a:pt x="3387" y="3035"/>
                    <a:pt x="7032" y="1570"/>
                    <a:pt x="10807" y="443"/>
                  </a:cubicBezTo>
                  <a:lnTo>
                    <a:pt x="11314" y="443"/>
                  </a:lnTo>
                  <a:lnTo>
                    <a:pt x="13793" y="-120"/>
                  </a:lnTo>
                  <a:cubicBezTo>
                    <a:pt x="12176" y="9345"/>
                    <a:pt x="11292" y="18923"/>
                    <a:pt x="11145" y="28557"/>
                  </a:cubicBezTo>
                  <a:close/>
                </a:path>
              </a:pathLst>
            </a:custGeom>
            <a:solidFill>
              <a:srgbClr val="000000">
                <a:alpha val="4000"/>
              </a:srgbClr>
            </a:solidFill>
            <a:ln w="5633" cap="flat">
              <a:noFill/>
              <a:prstDash val="solid"/>
              <a:miter/>
            </a:ln>
          </p:spPr>
          <p:txBody>
            <a:bodyPr rtlCol="0" anchor="ctr"/>
            <a:lstStyle/>
            <a:p>
              <a:endParaRPr lang="fr-FR"/>
            </a:p>
          </p:txBody>
        </p:sp>
        <p:sp>
          <p:nvSpPr>
            <p:cNvPr id="806" name="Graphique 2">
              <a:extLst>
                <a:ext uri="{FF2B5EF4-FFF2-40B4-BE49-F238E27FC236}">
                  <a16:creationId xmlns:a16="http://schemas.microsoft.com/office/drawing/2014/main" id="{C5ADDFA0-5D8E-4F45-8CC8-EED39382994C}"/>
                </a:ext>
              </a:extLst>
            </p:cNvPr>
            <p:cNvSpPr/>
            <p:nvPr/>
          </p:nvSpPr>
          <p:spPr>
            <a:xfrm>
              <a:off x="3477643" y="6634936"/>
              <a:ext cx="3211" cy="1464"/>
            </a:xfrm>
            <a:custGeom>
              <a:avLst/>
              <a:gdLst>
                <a:gd name="connsiteX0" fmla="*/ -66 w 3211"/>
                <a:gd name="connsiteY0" fmla="*/ -120 h 1464"/>
                <a:gd name="connsiteX1" fmla="*/ 3145 w 3211"/>
                <a:gd name="connsiteY1" fmla="*/ 1345 h 1464"/>
                <a:gd name="connsiteX2" fmla="*/ 3145 w 3211"/>
                <a:gd name="connsiteY2" fmla="*/ 1345 h 1464"/>
                <a:gd name="connsiteX3" fmla="*/ -66 w 3211"/>
                <a:gd name="connsiteY3" fmla="*/ -120 h 1464"/>
              </a:gdLst>
              <a:ahLst/>
              <a:cxnLst>
                <a:cxn ang="0">
                  <a:pos x="connsiteX0" y="connsiteY0"/>
                </a:cxn>
                <a:cxn ang="0">
                  <a:pos x="connsiteX1" y="connsiteY1"/>
                </a:cxn>
                <a:cxn ang="0">
                  <a:pos x="connsiteX2" y="connsiteY2"/>
                </a:cxn>
                <a:cxn ang="0">
                  <a:pos x="connsiteX3" y="connsiteY3"/>
                </a:cxn>
              </a:cxnLst>
              <a:rect l="l" t="t" r="r" b="b"/>
              <a:pathLst>
                <a:path w="3211" h="1464">
                  <a:moveTo>
                    <a:pt x="-66" y="-120"/>
                  </a:moveTo>
                  <a:cubicBezTo>
                    <a:pt x="1032" y="331"/>
                    <a:pt x="2103" y="781"/>
                    <a:pt x="3145" y="1345"/>
                  </a:cubicBezTo>
                  <a:lnTo>
                    <a:pt x="3145" y="1345"/>
                  </a:lnTo>
                  <a:cubicBezTo>
                    <a:pt x="2103" y="781"/>
                    <a:pt x="1027" y="331"/>
                    <a:pt x="-66" y="-120"/>
                  </a:cubicBezTo>
                  <a:close/>
                </a:path>
              </a:pathLst>
            </a:custGeom>
            <a:solidFill>
              <a:srgbClr val="000000">
                <a:alpha val="4000"/>
              </a:srgbClr>
            </a:solidFill>
            <a:ln w="5633" cap="flat">
              <a:noFill/>
              <a:prstDash val="solid"/>
              <a:miter/>
            </a:ln>
          </p:spPr>
          <p:txBody>
            <a:bodyPr rtlCol="0" anchor="ctr"/>
            <a:lstStyle/>
            <a:p>
              <a:endParaRPr lang="fr-FR"/>
            </a:p>
          </p:txBody>
        </p:sp>
        <p:sp>
          <p:nvSpPr>
            <p:cNvPr id="807" name="Graphique 2">
              <a:extLst>
                <a:ext uri="{FF2B5EF4-FFF2-40B4-BE49-F238E27FC236}">
                  <a16:creationId xmlns:a16="http://schemas.microsoft.com/office/drawing/2014/main" id="{1110D650-C5F1-4C5F-9B0B-078FEE6F779E}"/>
                </a:ext>
              </a:extLst>
            </p:cNvPr>
            <p:cNvSpPr/>
            <p:nvPr/>
          </p:nvSpPr>
          <p:spPr>
            <a:xfrm>
              <a:off x="3479333" y="6608287"/>
              <a:ext cx="3549" cy="957"/>
            </a:xfrm>
            <a:custGeom>
              <a:avLst/>
              <a:gdLst>
                <a:gd name="connsiteX0" fmla="*/ 3483 w 3549"/>
                <a:gd name="connsiteY0" fmla="*/ 838 h 957"/>
                <a:gd name="connsiteX1" fmla="*/ -66 w 3549"/>
                <a:gd name="connsiteY1" fmla="*/ -120 h 957"/>
                <a:gd name="connsiteX2" fmla="*/ 3483 w 3549"/>
                <a:gd name="connsiteY2" fmla="*/ 838 h 957"/>
              </a:gdLst>
              <a:ahLst/>
              <a:cxnLst>
                <a:cxn ang="0">
                  <a:pos x="connsiteX0" y="connsiteY0"/>
                </a:cxn>
                <a:cxn ang="0">
                  <a:pos x="connsiteX1" y="connsiteY1"/>
                </a:cxn>
                <a:cxn ang="0">
                  <a:pos x="connsiteX2" y="connsiteY2"/>
                </a:cxn>
              </a:cxnLst>
              <a:rect l="l" t="t" r="r" b="b"/>
              <a:pathLst>
                <a:path w="3549" h="957">
                  <a:moveTo>
                    <a:pt x="3483" y="838"/>
                  </a:moveTo>
                  <a:cubicBezTo>
                    <a:pt x="2317" y="443"/>
                    <a:pt x="1134" y="105"/>
                    <a:pt x="-66" y="-120"/>
                  </a:cubicBezTo>
                  <a:cubicBezTo>
                    <a:pt x="1134" y="105"/>
                    <a:pt x="2317" y="443"/>
                    <a:pt x="3483" y="838"/>
                  </a:cubicBezTo>
                  <a:close/>
                </a:path>
              </a:pathLst>
            </a:custGeom>
            <a:solidFill>
              <a:srgbClr val="000000">
                <a:alpha val="4000"/>
              </a:srgbClr>
            </a:solidFill>
            <a:ln w="5633" cap="flat">
              <a:noFill/>
              <a:prstDash val="solid"/>
              <a:miter/>
            </a:ln>
          </p:spPr>
          <p:txBody>
            <a:bodyPr rtlCol="0" anchor="ctr"/>
            <a:lstStyle/>
            <a:p>
              <a:endParaRPr lang="fr-FR"/>
            </a:p>
          </p:txBody>
        </p:sp>
        <p:sp>
          <p:nvSpPr>
            <p:cNvPr id="808" name="Graphique 2">
              <a:extLst>
                <a:ext uri="{FF2B5EF4-FFF2-40B4-BE49-F238E27FC236}">
                  <a16:creationId xmlns:a16="http://schemas.microsoft.com/office/drawing/2014/main" id="{BF45F6A4-3D76-490D-BA87-7E3689061353}"/>
                </a:ext>
              </a:extLst>
            </p:cNvPr>
            <p:cNvSpPr/>
            <p:nvPr/>
          </p:nvSpPr>
          <p:spPr>
            <a:xfrm>
              <a:off x="3474544" y="6633978"/>
              <a:ext cx="2535" cy="788"/>
            </a:xfrm>
            <a:custGeom>
              <a:avLst/>
              <a:gdLst>
                <a:gd name="connsiteX0" fmla="*/ 2469 w 2535"/>
                <a:gd name="connsiteY0" fmla="*/ 669 h 788"/>
                <a:gd name="connsiteX1" fmla="*/ -66 w 2535"/>
                <a:gd name="connsiteY1" fmla="*/ -120 h 788"/>
                <a:gd name="connsiteX2" fmla="*/ 2469 w 2535"/>
                <a:gd name="connsiteY2" fmla="*/ 669 h 788"/>
              </a:gdLst>
              <a:ahLst/>
              <a:cxnLst>
                <a:cxn ang="0">
                  <a:pos x="connsiteX0" y="connsiteY0"/>
                </a:cxn>
                <a:cxn ang="0">
                  <a:pos x="connsiteX1" y="connsiteY1"/>
                </a:cxn>
                <a:cxn ang="0">
                  <a:pos x="connsiteX2" y="connsiteY2"/>
                </a:cxn>
              </a:cxnLst>
              <a:rect l="l" t="t" r="r" b="b"/>
              <a:pathLst>
                <a:path w="2535" h="788">
                  <a:moveTo>
                    <a:pt x="2469" y="669"/>
                  </a:moveTo>
                  <a:cubicBezTo>
                    <a:pt x="1641" y="331"/>
                    <a:pt x="796" y="105"/>
                    <a:pt x="-66" y="-120"/>
                  </a:cubicBezTo>
                  <a:cubicBezTo>
                    <a:pt x="796" y="105"/>
                    <a:pt x="1641" y="331"/>
                    <a:pt x="2469" y="669"/>
                  </a:cubicBezTo>
                  <a:close/>
                </a:path>
              </a:pathLst>
            </a:custGeom>
            <a:solidFill>
              <a:srgbClr val="000000">
                <a:alpha val="4000"/>
              </a:srgbClr>
            </a:solidFill>
            <a:ln w="5633" cap="flat">
              <a:noFill/>
              <a:prstDash val="solid"/>
              <a:miter/>
            </a:ln>
          </p:spPr>
          <p:txBody>
            <a:bodyPr rtlCol="0" anchor="ctr"/>
            <a:lstStyle/>
            <a:p>
              <a:endParaRPr lang="fr-FR"/>
            </a:p>
          </p:txBody>
        </p:sp>
        <p:sp>
          <p:nvSpPr>
            <p:cNvPr id="809" name="Graphique 2">
              <a:extLst>
                <a:ext uri="{FF2B5EF4-FFF2-40B4-BE49-F238E27FC236}">
                  <a16:creationId xmlns:a16="http://schemas.microsoft.com/office/drawing/2014/main" id="{297421EC-785D-48B5-AFCF-A4A25F22E1B7}"/>
                </a:ext>
              </a:extLst>
            </p:cNvPr>
            <p:cNvSpPr/>
            <p:nvPr/>
          </p:nvSpPr>
          <p:spPr>
            <a:xfrm>
              <a:off x="3468065" y="6633076"/>
              <a:ext cx="5633" cy="5633"/>
            </a:xfrm>
            <a:custGeom>
              <a:avLst/>
              <a:gdLst>
                <a:gd name="connsiteX0" fmla="*/ -66 w 5633"/>
                <a:gd name="connsiteY0" fmla="*/ -120 h 5633"/>
                <a:gd name="connsiteX1" fmla="*/ -66 w 5633"/>
                <a:gd name="connsiteY1" fmla="*/ -120 h 5633"/>
              </a:gdLst>
              <a:ahLst/>
              <a:cxnLst>
                <a:cxn ang="0">
                  <a:pos x="connsiteX0" y="connsiteY0"/>
                </a:cxn>
                <a:cxn ang="0">
                  <a:pos x="connsiteX1" y="connsiteY1"/>
                </a:cxn>
              </a:cxnLst>
              <a:rect l="l" t="t" r="r" b="b"/>
              <a:pathLst>
                <a:path w="5633" h="5633">
                  <a:moveTo>
                    <a:pt x="-66" y="-120"/>
                  </a:moveTo>
                  <a:lnTo>
                    <a:pt x="-66" y="-120"/>
                  </a:lnTo>
                  <a:close/>
                </a:path>
              </a:pathLst>
            </a:custGeom>
            <a:solidFill>
              <a:srgbClr val="000000">
                <a:alpha val="4000"/>
              </a:srgbClr>
            </a:solidFill>
            <a:ln w="5633" cap="flat">
              <a:noFill/>
              <a:prstDash val="solid"/>
              <a:miter/>
            </a:ln>
          </p:spPr>
          <p:txBody>
            <a:bodyPr rtlCol="0" anchor="ctr"/>
            <a:lstStyle/>
            <a:p>
              <a:endParaRPr lang="fr-FR"/>
            </a:p>
          </p:txBody>
        </p:sp>
        <p:sp>
          <p:nvSpPr>
            <p:cNvPr id="810" name="Graphique 2">
              <a:extLst>
                <a:ext uri="{FF2B5EF4-FFF2-40B4-BE49-F238E27FC236}">
                  <a16:creationId xmlns:a16="http://schemas.microsoft.com/office/drawing/2014/main" id="{97A7B620-B968-47A4-B497-54A1C487DAC7}"/>
                </a:ext>
              </a:extLst>
            </p:cNvPr>
            <p:cNvSpPr/>
            <p:nvPr/>
          </p:nvSpPr>
          <p:spPr>
            <a:xfrm>
              <a:off x="3484291" y="6609470"/>
              <a:ext cx="5633" cy="5633"/>
            </a:xfrm>
            <a:custGeom>
              <a:avLst/>
              <a:gdLst>
                <a:gd name="connsiteX0" fmla="*/ 0 w 5633"/>
                <a:gd name="connsiteY0" fmla="*/ 0 h 5633"/>
                <a:gd name="connsiteX1" fmla="*/ 0 w 5633"/>
                <a:gd name="connsiteY1" fmla="*/ 0 h 5633"/>
                <a:gd name="connsiteX2" fmla="*/ 0 w 5633"/>
                <a:gd name="connsiteY2" fmla="*/ 0 h 5633"/>
                <a:gd name="connsiteX3" fmla="*/ 0 w 5633"/>
                <a:gd name="connsiteY3" fmla="*/ 0 h 5633"/>
              </a:gdLst>
              <a:ahLst/>
              <a:cxnLst>
                <a:cxn ang="0">
                  <a:pos x="connsiteX0" y="connsiteY0"/>
                </a:cxn>
                <a:cxn ang="0">
                  <a:pos x="connsiteX1" y="connsiteY1"/>
                </a:cxn>
                <a:cxn ang="0">
                  <a:pos x="connsiteX2" y="connsiteY2"/>
                </a:cxn>
                <a:cxn ang="0">
                  <a:pos x="connsiteX3" y="connsiteY3"/>
                </a:cxn>
              </a:cxnLst>
              <a:rect l="l" t="t" r="r" b="b"/>
              <a:pathLst>
                <a:path w="5633" h="5633">
                  <a:moveTo>
                    <a:pt x="0" y="0"/>
                  </a:moveTo>
                  <a:lnTo>
                    <a:pt x="0" y="0"/>
                  </a:lnTo>
                  <a:lnTo>
                    <a:pt x="0" y="0"/>
                  </a:lnTo>
                  <a:lnTo>
                    <a:pt x="0" y="0"/>
                  </a:lnTo>
                  <a:close/>
                </a:path>
              </a:pathLst>
            </a:custGeom>
            <a:solidFill>
              <a:srgbClr val="000000">
                <a:alpha val="4000"/>
              </a:srgbClr>
            </a:solidFill>
            <a:ln w="5633" cap="flat">
              <a:noFill/>
              <a:prstDash val="solid"/>
              <a:miter/>
            </a:ln>
          </p:spPr>
          <p:txBody>
            <a:bodyPr rtlCol="0" anchor="ctr"/>
            <a:lstStyle/>
            <a:p>
              <a:endParaRPr lang="fr-FR"/>
            </a:p>
          </p:txBody>
        </p:sp>
        <p:sp>
          <p:nvSpPr>
            <p:cNvPr id="811" name="Graphique 2">
              <a:extLst>
                <a:ext uri="{FF2B5EF4-FFF2-40B4-BE49-F238E27FC236}">
                  <a16:creationId xmlns:a16="http://schemas.microsoft.com/office/drawing/2014/main" id="{E255F616-5A2C-4B10-AAAC-DC3186596784}"/>
                </a:ext>
              </a:extLst>
            </p:cNvPr>
            <p:cNvSpPr/>
            <p:nvPr/>
          </p:nvSpPr>
          <p:spPr>
            <a:xfrm>
              <a:off x="3469417" y="6606879"/>
              <a:ext cx="9014" cy="1126"/>
            </a:xfrm>
            <a:custGeom>
              <a:avLst/>
              <a:gdLst>
                <a:gd name="connsiteX0" fmla="*/ -66 w 9014"/>
                <a:gd name="connsiteY0" fmla="*/ -120 h 1126"/>
                <a:gd name="connsiteX1" fmla="*/ -66 w 9014"/>
                <a:gd name="connsiteY1" fmla="*/ -120 h 1126"/>
                <a:gd name="connsiteX2" fmla="*/ 8948 w 9014"/>
                <a:gd name="connsiteY2" fmla="*/ 1007 h 1126"/>
                <a:gd name="connsiteX3" fmla="*/ -66 w 9014"/>
                <a:gd name="connsiteY3" fmla="*/ -120 h 1126"/>
              </a:gdLst>
              <a:ahLst/>
              <a:cxnLst>
                <a:cxn ang="0">
                  <a:pos x="connsiteX0" y="connsiteY0"/>
                </a:cxn>
                <a:cxn ang="0">
                  <a:pos x="connsiteX1" y="connsiteY1"/>
                </a:cxn>
                <a:cxn ang="0">
                  <a:pos x="connsiteX2" y="connsiteY2"/>
                </a:cxn>
                <a:cxn ang="0">
                  <a:pos x="connsiteX3" y="connsiteY3"/>
                </a:cxn>
              </a:cxnLst>
              <a:rect l="l" t="t" r="r" b="b"/>
              <a:pathLst>
                <a:path w="9014" h="1126">
                  <a:moveTo>
                    <a:pt x="-66" y="-120"/>
                  </a:moveTo>
                  <a:lnTo>
                    <a:pt x="-66" y="-120"/>
                  </a:lnTo>
                  <a:cubicBezTo>
                    <a:pt x="2965" y="-7"/>
                    <a:pt x="5979" y="387"/>
                    <a:pt x="8948" y="1007"/>
                  </a:cubicBezTo>
                  <a:cubicBezTo>
                    <a:pt x="5973" y="387"/>
                    <a:pt x="2965" y="49"/>
                    <a:pt x="-66" y="-120"/>
                  </a:cubicBezTo>
                  <a:close/>
                </a:path>
              </a:pathLst>
            </a:custGeom>
            <a:solidFill>
              <a:srgbClr val="000000">
                <a:alpha val="4000"/>
              </a:srgbClr>
            </a:solidFill>
            <a:ln w="5633" cap="flat">
              <a:noFill/>
              <a:prstDash val="solid"/>
              <a:miter/>
            </a:ln>
          </p:spPr>
          <p:txBody>
            <a:bodyPr rtlCol="0" anchor="ctr"/>
            <a:lstStyle/>
            <a:p>
              <a:endParaRPr lang="fr-FR"/>
            </a:p>
          </p:txBody>
        </p:sp>
        <p:sp>
          <p:nvSpPr>
            <p:cNvPr id="812" name="Graphique 2">
              <a:extLst>
                <a:ext uri="{FF2B5EF4-FFF2-40B4-BE49-F238E27FC236}">
                  <a16:creationId xmlns:a16="http://schemas.microsoft.com/office/drawing/2014/main" id="{4BB196B3-AB74-476A-91B7-56302F8B8DFA}"/>
                </a:ext>
              </a:extLst>
            </p:cNvPr>
            <p:cNvSpPr/>
            <p:nvPr/>
          </p:nvSpPr>
          <p:spPr>
            <a:xfrm>
              <a:off x="3470769" y="6633246"/>
              <a:ext cx="2647" cy="450"/>
            </a:xfrm>
            <a:custGeom>
              <a:avLst/>
              <a:gdLst>
                <a:gd name="connsiteX0" fmla="*/ 2582 w 2647"/>
                <a:gd name="connsiteY0" fmla="*/ 331 h 450"/>
                <a:gd name="connsiteX1" fmla="*/ -66 w 2647"/>
                <a:gd name="connsiteY1" fmla="*/ -120 h 450"/>
                <a:gd name="connsiteX2" fmla="*/ 2582 w 2647"/>
                <a:gd name="connsiteY2" fmla="*/ 331 h 450"/>
              </a:gdLst>
              <a:ahLst/>
              <a:cxnLst>
                <a:cxn ang="0">
                  <a:pos x="connsiteX0" y="connsiteY0"/>
                </a:cxn>
                <a:cxn ang="0">
                  <a:pos x="connsiteX1" y="connsiteY1"/>
                </a:cxn>
                <a:cxn ang="0">
                  <a:pos x="connsiteX2" y="connsiteY2"/>
                </a:cxn>
              </a:cxnLst>
              <a:rect l="l" t="t" r="r" b="b"/>
              <a:pathLst>
                <a:path w="2647" h="450">
                  <a:moveTo>
                    <a:pt x="2582" y="331"/>
                  </a:moveTo>
                  <a:cubicBezTo>
                    <a:pt x="1708" y="105"/>
                    <a:pt x="824" y="-7"/>
                    <a:pt x="-66" y="-120"/>
                  </a:cubicBezTo>
                  <a:cubicBezTo>
                    <a:pt x="824" y="-7"/>
                    <a:pt x="1708" y="105"/>
                    <a:pt x="2582" y="331"/>
                  </a:cubicBezTo>
                  <a:close/>
                </a:path>
              </a:pathLst>
            </a:custGeom>
            <a:solidFill>
              <a:srgbClr val="000000">
                <a:alpha val="4000"/>
              </a:srgbClr>
            </a:solidFill>
            <a:ln w="5633" cap="flat">
              <a:noFill/>
              <a:prstDash val="solid"/>
              <a:miter/>
            </a:ln>
          </p:spPr>
          <p:txBody>
            <a:bodyPr rtlCol="0" anchor="ctr"/>
            <a:lstStyle/>
            <a:p>
              <a:endParaRPr lang="fr-FR"/>
            </a:p>
          </p:txBody>
        </p:sp>
        <p:sp>
          <p:nvSpPr>
            <p:cNvPr id="813" name="Graphique 2">
              <a:extLst>
                <a:ext uri="{FF2B5EF4-FFF2-40B4-BE49-F238E27FC236}">
                  <a16:creationId xmlns:a16="http://schemas.microsoft.com/office/drawing/2014/main" id="{6EFE1528-7511-4699-9653-95D2FCA9BFED}"/>
                </a:ext>
              </a:extLst>
            </p:cNvPr>
            <p:cNvSpPr/>
            <p:nvPr/>
          </p:nvSpPr>
          <p:spPr>
            <a:xfrm>
              <a:off x="3469135" y="6606879"/>
              <a:ext cx="5633" cy="5633"/>
            </a:xfrm>
            <a:custGeom>
              <a:avLst/>
              <a:gdLst>
                <a:gd name="connsiteX0" fmla="*/ -66 w 5633"/>
                <a:gd name="connsiteY0" fmla="*/ -120 h 5633"/>
                <a:gd name="connsiteX1" fmla="*/ -66 w 5633"/>
                <a:gd name="connsiteY1" fmla="*/ -120 h 5633"/>
              </a:gdLst>
              <a:ahLst/>
              <a:cxnLst>
                <a:cxn ang="0">
                  <a:pos x="connsiteX0" y="connsiteY0"/>
                </a:cxn>
                <a:cxn ang="0">
                  <a:pos x="connsiteX1" y="connsiteY1"/>
                </a:cxn>
              </a:cxnLst>
              <a:rect l="l" t="t" r="r" b="b"/>
              <a:pathLst>
                <a:path w="5633" h="5633">
                  <a:moveTo>
                    <a:pt x="-66" y="-120"/>
                  </a:moveTo>
                  <a:lnTo>
                    <a:pt x="-66" y="-120"/>
                  </a:lnTo>
                  <a:close/>
                </a:path>
              </a:pathLst>
            </a:custGeom>
            <a:solidFill>
              <a:srgbClr val="F2B602"/>
            </a:solidFill>
            <a:ln w="5633" cap="flat">
              <a:noFill/>
              <a:prstDash val="solid"/>
              <a:miter/>
            </a:ln>
          </p:spPr>
          <p:txBody>
            <a:bodyPr rtlCol="0" anchor="ctr"/>
            <a:lstStyle/>
            <a:p>
              <a:endParaRPr lang="fr-FR"/>
            </a:p>
          </p:txBody>
        </p:sp>
        <p:sp>
          <p:nvSpPr>
            <p:cNvPr id="814" name="Graphique 2">
              <a:extLst>
                <a:ext uri="{FF2B5EF4-FFF2-40B4-BE49-F238E27FC236}">
                  <a16:creationId xmlns:a16="http://schemas.microsoft.com/office/drawing/2014/main" id="{83A4357A-631E-44B3-98E6-3323ED3463BE}"/>
                </a:ext>
              </a:extLst>
            </p:cNvPr>
            <p:cNvSpPr/>
            <p:nvPr/>
          </p:nvSpPr>
          <p:spPr>
            <a:xfrm>
              <a:off x="3469135" y="6606879"/>
              <a:ext cx="5633" cy="5633"/>
            </a:xfrm>
            <a:custGeom>
              <a:avLst/>
              <a:gdLst>
                <a:gd name="connsiteX0" fmla="*/ -66 w 5633"/>
                <a:gd name="connsiteY0" fmla="*/ -120 h 5633"/>
                <a:gd name="connsiteX1" fmla="*/ -66 w 5633"/>
                <a:gd name="connsiteY1" fmla="*/ -120 h 5633"/>
              </a:gdLst>
              <a:ahLst/>
              <a:cxnLst>
                <a:cxn ang="0">
                  <a:pos x="connsiteX0" y="connsiteY0"/>
                </a:cxn>
                <a:cxn ang="0">
                  <a:pos x="connsiteX1" y="connsiteY1"/>
                </a:cxn>
              </a:cxnLst>
              <a:rect l="l" t="t" r="r" b="b"/>
              <a:pathLst>
                <a:path w="5633" h="5633">
                  <a:moveTo>
                    <a:pt x="-66" y="-120"/>
                  </a:moveTo>
                  <a:lnTo>
                    <a:pt x="-66" y="-120"/>
                  </a:lnTo>
                  <a:close/>
                </a:path>
              </a:pathLst>
            </a:custGeom>
            <a:solidFill>
              <a:srgbClr val="000000">
                <a:alpha val="4000"/>
              </a:srgbClr>
            </a:solidFill>
            <a:ln w="5633" cap="flat">
              <a:noFill/>
              <a:prstDash val="solid"/>
              <a:miter/>
            </a:ln>
          </p:spPr>
          <p:txBody>
            <a:bodyPr rtlCol="0" anchor="ctr"/>
            <a:lstStyle/>
            <a:p>
              <a:endParaRPr lang="fr-FR"/>
            </a:p>
          </p:txBody>
        </p:sp>
        <p:sp>
          <p:nvSpPr>
            <p:cNvPr id="815" name="Graphique 2">
              <a:extLst>
                <a:ext uri="{FF2B5EF4-FFF2-40B4-BE49-F238E27FC236}">
                  <a16:creationId xmlns:a16="http://schemas.microsoft.com/office/drawing/2014/main" id="{718DDB3F-0AE9-40EE-87B0-255BBEEDBBF7}"/>
                </a:ext>
              </a:extLst>
            </p:cNvPr>
            <p:cNvSpPr/>
            <p:nvPr/>
          </p:nvSpPr>
          <p:spPr>
            <a:xfrm>
              <a:off x="3466431" y="6607329"/>
              <a:ext cx="17859" cy="28845"/>
            </a:xfrm>
            <a:custGeom>
              <a:avLst/>
              <a:gdLst>
                <a:gd name="connsiteX0" fmla="*/ 11934 w 17859"/>
                <a:gd name="connsiteY0" fmla="*/ 500 h 28845"/>
                <a:gd name="connsiteX1" fmla="*/ 12835 w 17859"/>
                <a:gd name="connsiteY1" fmla="*/ 500 h 28845"/>
                <a:gd name="connsiteX2" fmla="*/ 16385 w 17859"/>
                <a:gd name="connsiteY2" fmla="*/ 1458 h 28845"/>
                <a:gd name="connsiteX3" fmla="*/ 17793 w 17859"/>
                <a:gd name="connsiteY3" fmla="*/ 1852 h 28845"/>
                <a:gd name="connsiteX4" fmla="*/ 17793 w 17859"/>
                <a:gd name="connsiteY4" fmla="*/ 1852 h 28845"/>
                <a:gd name="connsiteX5" fmla="*/ 14357 w 17859"/>
                <a:gd name="connsiteY5" fmla="*/ 28726 h 28845"/>
                <a:gd name="connsiteX6" fmla="*/ 11145 w 17859"/>
                <a:gd name="connsiteY6" fmla="*/ 27261 h 28845"/>
                <a:gd name="connsiteX7" fmla="*/ 10582 w 17859"/>
                <a:gd name="connsiteY7" fmla="*/ 27261 h 28845"/>
                <a:gd name="connsiteX8" fmla="*/ 8047 w 17859"/>
                <a:gd name="connsiteY8" fmla="*/ 26472 h 28845"/>
                <a:gd name="connsiteX9" fmla="*/ 6920 w 17859"/>
                <a:gd name="connsiteY9" fmla="*/ 26472 h 28845"/>
                <a:gd name="connsiteX10" fmla="*/ 4272 w 17859"/>
                <a:gd name="connsiteY10" fmla="*/ 26022 h 28845"/>
                <a:gd name="connsiteX11" fmla="*/ 1568 w 17859"/>
                <a:gd name="connsiteY11" fmla="*/ 26022 h 28845"/>
                <a:gd name="connsiteX12" fmla="*/ -66 w 17859"/>
                <a:gd name="connsiteY12" fmla="*/ 26022 h 28845"/>
                <a:gd name="connsiteX13" fmla="*/ 2920 w 17859"/>
                <a:gd name="connsiteY13" fmla="*/ -120 h 28845"/>
                <a:gd name="connsiteX14" fmla="*/ 11934 w 17859"/>
                <a:gd name="connsiteY14" fmla="*/ 500 h 28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7859" h="28845">
                  <a:moveTo>
                    <a:pt x="11934" y="500"/>
                  </a:moveTo>
                  <a:lnTo>
                    <a:pt x="12835" y="500"/>
                  </a:lnTo>
                  <a:cubicBezTo>
                    <a:pt x="14036" y="725"/>
                    <a:pt x="15219" y="1063"/>
                    <a:pt x="16385" y="1458"/>
                  </a:cubicBezTo>
                  <a:lnTo>
                    <a:pt x="17793" y="1852"/>
                  </a:lnTo>
                  <a:lnTo>
                    <a:pt x="17793" y="1852"/>
                  </a:lnTo>
                  <a:lnTo>
                    <a:pt x="14357" y="28726"/>
                  </a:lnTo>
                  <a:cubicBezTo>
                    <a:pt x="13314" y="28162"/>
                    <a:pt x="12244" y="27712"/>
                    <a:pt x="11145" y="27261"/>
                  </a:cubicBezTo>
                  <a:lnTo>
                    <a:pt x="10582" y="27261"/>
                  </a:lnTo>
                  <a:cubicBezTo>
                    <a:pt x="9754" y="26923"/>
                    <a:pt x="8909" y="26698"/>
                    <a:pt x="8047" y="26472"/>
                  </a:cubicBezTo>
                  <a:lnTo>
                    <a:pt x="6920" y="26472"/>
                  </a:lnTo>
                  <a:cubicBezTo>
                    <a:pt x="6047" y="26247"/>
                    <a:pt x="5162" y="26134"/>
                    <a:pt x="4272" y="26022"/>
                  </a:cubicBezTo>
                  <a:lnTo>
                    <a:pt x="1568" y="26022"/>
                  </a:lnTo>
                  <a:lnTo>
                    <a:pt x="-66" y="26022"/>
                  </a:lnTo>
                  <a:cubicBezTo>
                    <a:pt x="249" y="17233"/>
                    <a:pt x="1246" y="8500"/>
                    <a:pt x="2920" y="-120"/>
                  </a:cubicBezTo>
                  <a:cubicBezTo>
                    <a:pt x="5934" y="-120"/>
                    <a:pt x="8948" y="49"/>
                    <a:pt x="11934" y="500"/>
                  </a:cubicBezTo>
                  <a:close/>
                </a:path>
              </a:pathLst>
            </a:custGeom>
            <a:solidFill>
              <a:srgbClr val="F2B602"/>
            </a:solidFill>
            <a:ln w="5633" cap="flat">
              <a:noFill/>
              <a:prstDash val="solid"/>
              <a:miter/>
            </a:ln>
          </p:spPr>
          <p:txBody>
            <a:bodyPr rtlCol="0" anchor="ctr"/>
            <a:lstStyle/>
            <a:p>
              <a:endParaRPr lang="fr-FR"/>
            </a:p>
          </p:txBody>
        </p:sp>
        <p:sp>
          <p:nvSpPr>
            <p:cNvPr id="816" name="Graphique 2">
              <a:extLst>
                <a:ext uri="{FF2B5EF4-FFF2-40B4-BE49-F238E27FC236}">
                  <a16:creationId xmlns:a16="http://schemas.microsoft.com/office/drawing/2014/main" id="{9F2A50F0-A65C-4E67-BB6E-91B80275221E}"/>
                </a:ext>
              </a:extLst>
            </p:cNvPr>
            <p:cNvSpPr/>
            <p:nvPr/>
          </p:nvSpPr>
          <p:spPr>
            <a:xfrm>
              <a:off x="3466431" y="6607329"/>
              <a:ext cx="17859" cy="28845"/>
            </a:xfrm>
            <a:custGeom>
              <a:avLst/>
              <a:gdLst>
                <a:gd name="connsiteX0" fmla="*/ 11934 w 17859"/>
                <a:gd name="connsiteY0" fmla="*/ 500 h 28845"/>
                <a:gd name="connsiteX1" fmla="*/ 12835 w 17859"/>
                <a:gd name="connsiteY1" fmla="*/ 500 h 28845"/>
                <a:gd name="connsiteX2" fmla="*/ 16385 w 17859"/>
                <a:gd name="connsiteY2" fmla="*/ 1458 h 28845"/>
                <a:gd name="connsiteX3" fmla="*/ 17793 w 17859"/>
                <a:gd name="connsiteY3" fmla="*/ 1852 h 28845"/>
                <a:gd name="connsiteX4" fmla="*/ 17793 w 17859"/>
                <a:gd name="connsiteY4" fmla="*/ 1852 h 28845"/>
                <a:gd name="connsiteX5" fmla="*/ 14357 w 17859"/>
                <a:gd name="connsiteY5" fmla="*/ 28726 h 28845"/>
                <a:gd name="connsiteX6" fmla="*/ 11145 w 17859"/>
                <a:gd name="connsiteY6" fmla="*/ 27261 h 28845"/>
                <a:gd name="connsiteX7" fmla="*/ 10582 w 17859"/>
                <a:gd name="connsiteY7" fmla="*/ 27261 h 28845"/>
                <a:gd name="connsiteX8" fmla="*/ 8047 w 17859"/>
                <a:gd name="connsiteY8" fmla="*/ 26472 h 28845"/>
                <a:gd name="connsiteX9" fmla="*/ 6920 w 17859"/>
                <a:gd name="connsiteY9" fmla="*/ 26472 h 28845"/>
                <a:gd name="connsiteX10" fmla="*/ 4272 w 17859"/>
                <a:gd name="connsiteY10" fmla="*/ 26022 h 28845"/>
                <a:gd name="connsiteX11" fmla="*/ 1568 w 17859"/>
                <a:gd name="connsiteY11" fmla="*/ 26022 h 28845"/>
                <a:gd name="connsiteX12" fmla="*/ -66 w 17859"/>
                <a:gd name="connsiteY12" fmla="*/ 26022 h 28845"/>
                <a:gd name="connsiteX13" fmla="*/ 2920 w 17859"/>
                <a:gd name="connsiteY13" fmla="*/ -120 h 28845"/>
                <a:gd name="connsiteX14" fmla="*/ 11934 w 17859"/>
                <a:gd name="connsiteY14" fmla="*/ 500 h 28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7859" h="28845">
                  <a:moveTo>
                    <a:pt x="11934" y="500"/>
                  </a:moveTo>
                  <a:lnTo>
                    <a:pt x="12835" y="500"/>
                  </a:lnTo>
                  <a:cubicBezTo>
                    <a:pt x="14036" y="725"/>
                    <a:pt x="15219" y="1063"/>
                    <a:pt x="16385" y="1458"/>
                  </a:cubicBezTo>
                  <a:lnTo>
                    <a:pt x="17793" y="1852"/>
                  </a:lnTo>
                  <a:lnTo>
                    <a:pt x="17793" y="1852"/>
                  </a:lnTo>
                  <a:lnTo>
                    <a:pt x="14357" y="28726"/>
                  </a:lnTo>
                  <a:cubicBezTo>
                    <a:pt x="13314" y="28162"/>
                    <a:pt x="12244" y="27712"/>
                    <a:pt x="11145" y="27261"/>
                  </a:cubicBezTo>
                  <a:lnTo>
                    <a:pt x="10582" y="27261"/>
                  </a:lnTo>
                  <a:cubicBezTo>
                    <a:pt x="9754" y="26923"/>
                    <a:pt x="8909" y="26698"/>
                    <a:pt x="8047" y="26472"/>
                  </a:cubicBezTo>
                  <a:lnTo>
                    <a:pt x="6920" y="26472"/>
                  </a:lnTo>
                  <a:cubicBezTo>
                    <a:pt x="6047" y="26247"/>
                    <a:pt x="5162" y="26134"/>
                    <a:pt x="4272" y="26022"/>
                  </a:cubicBezTo>
                  <a:lnTo>
                    <a:pt x="1568" y="26022"/>
                  </a:lnTo>
                  <a:lnTo>
                    <a:pt x="-66" y="26022"/>
                  </a:lnTo>
                  <a:cubicBezTo>
                    <a:pt x="249" y="17233"/>
                    <a:pt x="1246" y="8500"/>
                    <a:pt x="2920" y="-120"/>
                  </a:cubicBezTo>
                  <a:cubicBezTo>
                    <a:pt x="5934" y="-120"/>
                    <a:pt x="8948" y="49"/>
                    <a:pt x="11934" y="500"/>
                  </a:cubicBezTo>
                  <a:close/>
                </a:path>
              </a:pathLst>
            </a:custGeom>
            <a:solidFill>
              <a:srgbClr val="000000">
                <a:alpha val="4000"/>
              </a:srgbClr>
            </a:solidFill>
            <a:ln w="5633" cap="flat">
              <a:noFill/>
              <a:prstDash val="solid"/>
              <a:miter/>
            </a:ln>
          </p:spPr>
          <p:txBody>
            <a:bodyPr rtlCol="0" anchor="ctr"/>
            <a:lstStyle/>
            <a:p>
              <a:endParaRPr lang="fr-FR"/>
            </a:p>
          </p:txBody>
        </p:sp>
        <p:sp>
          <p:nvSpPr>
            <p:cNvPr id="817" name="Graphique 2">
              <a:extLst>
                <a:ext uri="{FF2B5EF4-FFF2-40B4-BE49-F238E27FC236}">
                  <a16:creationId xmlns:a16="http://schemas.microsoft.com/office/drawing/2014/main" id="{DA1F50FD-5206-43C8-961B-F57CB6CB7FF8}"/>
                </a:ext>
              </a:extLst>
            </p:cNvPr>
            <p:cNvSpPr/>
            <p:nvPr/>
          </p:nvSpPr>
          <p:spPr>
            <a:xfrm>
              <a:off x="3466149" y="6606879"/>
              <a:ext cx="2985" cy="26141"/>
            </a:xfrm>
            <a:custGeom>
              <a:avLst/>
              <a:gdLst>
                <a:gd name="connsiteX0" fmla="*/ 215 w 2985"/>
                <a:gd name="connsiteY0" fmla="*/ 26021 h 26141"/>
                <a:gd name="connsiteX1" fmla="*/ -66 w 2985"/>
                <a:gd name="connsiteY1" fmla="*/ 26021 h 26141"/>
                <a:gd name="connsiteX2" fmla="*/ 2920 w 2985"/>
                <a:gd name="connsiteY2" fmla="*/ -120 h 26141"/>
                <a:gd name="connsiteX3" fmla="*/ 2920 w 2985"/>
                <a:gd name="connsiteY3" fmla="*/ -120 h 26141"/>
                <a:gd name="connsiteX4" fmla="*/ 215 w 2985"/>
                <a:gd name="connsiteY4" fmla="*/ 26021 h 261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85" h="26141">
                  <a:moveTo>
                    <a:pt x="215" y="26021"/>
                  </a:moveTo>
                  <a:lnTo>
                    <a:pt x="-66" y="26021"/>
                  </a:lnTo>
                  <a:cubicBezTo>
                    <a:pt x="277" y="17232"/>
                    <a:pt x="1275" y="8500"/>
                    <a:pt x="2920" y="-120"/>
                  </a:cubicBezTo>
                  <a:lnTo>
                    <a:pt x="2920" y="-120"/>
                  </a:lnTo>
                  <a:cubicBezTo>
                    <a:pt x="1342" y="8500"/>
                    <a:pt x="441" y="17232"/>
                    <a:pt x="215" y="26021"/>
                  </a:cubicBezTo>
                  <a:close/>
                </a:path>
              </a:pathLst>
            </a:custGeom>
            <a:solidFill>
              <a:srgbClr val="F2B602"/>
            </a:solidFill>
            <a:ln w="5633" cap="flat">
              <a:noFill/>
              <a:prstDash val="solid"/>
              <a:miter/>
            </a:ln>
          </p:spPr>
          <p:txBody>
            <a:bodyPr rtlCol="0" anchor="ctr"/>
            <a:lstStyle/>
            <a:p>
              <a:endParaRPr lang="fr-FR"/>
            </a:p>
          </p:txBody>
        </p:sp>
        <p:sp>
          <p:nvSpPr>
            <p:cNvPr id="818" name="Graphique 2">
              <a:extLst>
                <a:ext uri="{FF2B5EF4-FFF2-40B4-BE49-F238E27FC236}">
                  <a16:creationId xmlns:a16="http://schemas.microsoft.com/office/drawing/2014/main" id="{72996745-D137-4345-BE3B-3FCFA5A0939F}"/>
                </a:ext>
              </a:extLst>
            </p:cNvPr>
            <p:cNvSpPr/>
            <p:nvPr/>
          </p:nvSpPr>
          <p:spPr>
            <a:xfrm>
              <a:off x="3466149" y="6606879"/>
              <a:ext cx="2985" cy="26141"/>
            </a:xfrm>
            <a:custGeom>
              <a:avLst/>
              <a:gdLst>
                <a:gd name="connsiteX0" fmla="*/ 215 w 2985"/>
                <a:gd name="connsiteY0" fmla="*/ 26021 h 26141"/>
                <a:gd name="connsiteX1" fmla="*/ -66 w 2985"/>
                <a:gd name="connsiteY1" fmla="*/ 26021 h 26141"/>
                <a:gd name="connsiteX2" fmla="*/ 2920 w 2985"/>
                <a:gd name="connsiteY2" fmla="*/ -120 h 26141"/>
                <a:gd name="connsiteX3" fmla="*/ 2920 w 2985"/>
                <a:gd name="connsiteY3" fmla="*/ -120 h 26141"/>
                <a:gd name="connsiteX4" fmla="*/ 215 w 2985"/>
                <a:gd name="connsiteY4" fmla="*/ 26021 h 261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85" h="26141">
                  <a:moveTo>
                    <a:pt x="215" y="26021"/>
                  </a:moveTo>
                  <a:lnTo>
                    <a:pt x="-66" y="26021"/>
                  </a:lnTo>
                  <a:cubicBezTo>
                    <a:pt x="277" y="17232"/>
                    <a:pt x="1275" y="8500"/>
                    <a:pt x="2920" y="-120"/>
                  </a:cubicBezTo>
                  <a:lnTo>
                    <a:pt x="2920" y="-120"/>
                  </a:lnTo>
                  <a:cubicBezTo>
                    <a:pt x="1342" y="8500"/>
                    <a:pt x="441" y="17232"/>
                    <a:pt x="215" y="26021"/>
                  </a:cubicBezTo>
                  <a:close/>
                </a:path>
              </a:pathLst>
            </a:custGeom>
            <a:solidFill>
              <a:srgbClr val="000000">
                <a:alpha val="4000"/>
              </a:srgbClr>
            </a:solidFill>
            <a:ln w="5633" cap="flat">
              <a:noFill/>
              <a:prstDash val="solid"/>
              <a:miter/>
            </a:ln>
          </p:spPr>
          <p:txBody>
            <a:bodyPr rtlCol="0" anchor="ctr"/>
            <a:lstStyle/>
            <a:p>
              <a:endParaRPr lang="fr-FR"/>
            </a:p>
          </p:txBody>
        </p:sp>
        <p:sp>
          <p:nvSpPr>
            <p:cNvPr id="819" name="Graphique 2">
              <a:extLst>
                <a:ext uri="{FF2B5EF4-FFF2-40B4-BE49-F238E27FC236}">
                  <a16:creationId xmlns:a16="http://schemas.microsoft.com/office/drawing/2014/main" id="{788B29C5-CA0C-4464-A4CB-F58BC72FD167}"/>
                </a:ext>
              </a:extLst>
            </p:cNvPr>
            <p:cNvSpPr/>
            <p:nvPr/>
          </p:nvSpPr>
          <p:spPr>
            <a:xfrm>
              <a:off x="3495953" y="6733529"/>
              <a:ext cx="10084" cy="1746"/>
            </a:xfrm>
            <a:custGeom>
              <a:avLst/>
              <a:gdLst>
                <a:gd name="connsiteX0" fmla="*/ -66 w 10084"/>
                <a:gd name="connsiteY0" fmla="*/ 1626 h 1746"/>
                <a:gd name="connsiteX1" fmla="*/ -66 w 10084"/>
                <a:gd name="connsiteY1" fmla="*/ 1626 h 1746"/>
                <a:gd name="connsiteX2" fmla="*/ 10018 w 10084"/>
                <a:gd name="connsiteY2" fmla="*/ -120 h 1746"/>
                <a:gd name="connsiteX3" fmla="*/ -66 w 10084"/>
                <a:gd name="connsiteY3" fmla="*/ 1626 h 1746"/>
              </a:gdLst>
              <a:ahLst/>
              <a:cxnLst>
                <a:cxn ang="0">
                  <a:pos x="connsiteX0" y="connsiteY0"/>
                </a:cxn>
                <a:cxn ang="0">
                  <a:pos x="connsiteX1" y="connsiteY1"/>
                </a:cxn>
                <a:cxn ang="0">
                  <a:pos x="connsiteX2" y="connsiteY2"/>
                </a:cxn>
                <a:cxn ang="0">
                  <a:pos x="connsiteX3" y="connsiteY3"/>
                </a:cxn>
              </a:cxnLst>
              <a:rect l="l" t="t" r="r" b="b"/>
              <a:pathLst>
                <a:path w="10084" h="1746">
                  <a:moveTo>
                    <a:pt x="-66" y="1626"/>
                  </a:moveTo>
                  <a:lnTo>
                    <a:pt x="-66" y="1626"/>
                  </a:lnTo>
                  <a:cubicBezTo>
                    <a:pt x="3230" y="725"/>
                    <a:pt x="6610" y="105"/>
                    <a:pt x="10018" y="-120"/>
                  </a:cubicBezTo>
                  <a:cubicBezTo>
                    <a:pt x="6610" y="161"/>
                    <a:pt x="3235" y="725"/>
                    <a:pt x="-66" y="1626"/>
                  </a:cubicBezTo>
                  <a:close/>
                </a:path>
              </a:pathLst>
            </a:custGeom>
            <a:solidFill>
              <a:srgbClr val="000000">
                <a:alpha val="4000"/>
              </a:srgbClr>
            </a:solidFill>
            <a:ln w="5633" cap="flat">
              <a:noFill/>
              <a:prstDash val="solid"/>
              <a:miter/>
            </a:ln>
          </p:spPr>
          <p:txBody>
            <a:bodyPr rtlCol="0" anchor="ctr"/>
            <a:lstStyle/>
            <a:p>
              <a:endParaRPr lang="fr-FR"/>
            </a:p>
          </p:txBody>
        </p:sp>
        <p:sp>
          <p:nvSpPr>
            <p:cNvPr id="820" name="Graphique 2">
              <a:extLst>
                <a:ext uri="{FF2B5EF4-FFF2-40B4-BE49-F238E27FC236}">
                  <a16:creationId xmlns:a16="http://schemas.microsoft.com/office/drawing/2014/main" id="{89BE40D9-81B6-4276-8F1A-CA657CBB42D4}"/>
                </a:ext>
              </a:extLst>
            </p:cNvPr>
            <p:cNvSpPr/>
            <p:nvPr/>
          </p:nvSpPr>
          <p:spPr>
            <a:xfrm>
              <a:off x="3508685" y="6733191"/>
              <a:ext cx="1971" cy="5633"/>
            </a:xfrm>
            <a:custGeom>
              <a:avLst/>
              <a:gdLst>
                <a:gd name="connsiteX0" fmla="*/ 1906 w 1971"/>
                <a:gd name="connsiteY0" fmla="*/ -120 h 5633"/>
                <a:gd name="connsiteX1" fmla="*/ 1906 w 1971"/>
                <a:gd name="connsiteY1" fmla="*/ -120 h 5633"/>
                <a:gd name="connsiteX2" fmla="*/ -66 w 1971"/>
                <a:gd name="connsiteY2" fmla="*/ -120 h 5633"/>
              </a:gdLst>
              <a:ahLst/>
              <a:cxnLst>
                <a:cxn ang="0">
                  <a:pos x="connsiteX0" y="connsiteY0"/>
                </a:cxn>
                <a:cxn ang="0">
                  <a:pos x="connsiteX1" y="connsiteY1"/>
                </a:cxn>
                <a:cxn ang="0">
                  <a:pos x="connsiteX2" y="connsiteY2"/>
                </a:cxn>
              </a:cxnLst>
              <a:rect l="l" t="t" r="r" b="b"/>
              <a:pathLst>
                <a:path w="1971" h="5633">
                  <a:moveTo>
                    <a:pt x="1906" y="-120"/>
                  </a:moveTo>
                  <a:lnTo>
                    <a:pt x="1906" y="-120"/>
                  </a:lnTo>
                  <a:lnTo>
                    <a:pt x="-66" y="-120"/>
                  </a:lnTo>
                  <a:close/>
                </a:path>
              </a:pathLst>
            </a:custGeom>
            <a:solidFill>
              <a:srgbClr val="000000">
                <a:alpha val="4000"/>
              </a:srgbClr>
            </a:solidFill>
            <a:ln w="5633" cap="flat">
              <a:noFill/>
              <a:prstDash val="solid"/>
              <a:miter/>
            </a:ln>
          </p:spPr>
          <p:txBody>
            <a:bodyPr rtlCol="0" anchor="ctr"/>
            <a:lstStyle/>
            <a:p>
              <a:endParaRPr lang="fr-FR"/>
            </a:p>
          </p:txBody>
        </p:sp>
        <p:sp>
          <p:nvSpPr>
            <p:cNvPr id="821" name="Graphique 2">
              <a:extLst>
                <a:ext uri="{FF2B5EF4-FFF2-40B4-BE49-F238E27FC236}">
                  <a16:creationId xmlns:a16="http://schemas.microsoft.com/office/drawing/2014/main" id="{CB371707-4AB9-4299-AE34-2B95B602C27A}"/>
                </a:ext>
              </a:extLst>
            </p:cNvPr>
            <p:cNvSpPr/>
            <p:nvPr/>
          </p:nvSpPr>
          <p:spPr>
            <a:xfrm>
              <a:off x="3516573" y="6759896"/>
              <a:ext cx="3267" cy="788"/>
            </a:xfrm>
            <a:custGeom>
              <a:avLst/>
              <a:gdLst>
                <a:gd name="connsiteX0" fmla="*/ -66 w 3267"/>
                <a:gd name="connsiteY0" fmla="*/ -120 h 788"/>
                <a:gd name="connsiteX1" fmla="*/ 3202 w 3267"/>
                <a:gd name="connsiteY1" fmla="*/ 669 h 788"/>
                <a:gd name="connsiteX2" fmla="*/ 3202 w 3267"/>
                <a:gd name="connsiteY2" fmla="*/ 669 h 788"/>
                <a:gd name="connsiteX3" fmla="*/ -66 w 3267"/>
                <a:gd name="connsiteY3" fmla="*/ -120 h 788"/>
              </a:gdLst>
              <a:ahLst/>
              <a:cxnLst>
                <a:cxn ang="0">
                  <a:pos x="connsiteX0" y="connsiteY0"/>
                </a:cxn>
                <a:cxn ang="0">
                  <a:pos x="connsiteX1" y="connsiteY1"/>
                </a:cxn>
                <a:cxn ang="0">
                  <a:pos x="connsiteX2" y="connsiteY2"/>
                </a:cxn>
                <a:cxn ang="0">
                  <a:pos x="connsiteX3" y="connsiteY3"/>
                </a:cxn>
              </a:cxnLst>
              <a:rect l="l" t="t" r="r" b="b"/>
              <a:pathLst>
                <a:path w="3267" h="788">
                  <a:moveTo>
                    <a:pt x="-66" y="-120"/>
                  </a:moveTo>
                  <a:cubicBezTo>
                    <a:pt x="1038" y="106"/>
                    <a:pt x="2125" y="331"/>
                    <a:pt x="3202" y="669"/>
                  </a:cubicBezTo>
                  <a:lnTo>
                    <a:pt x="3202" y="669"/>
                  </a:lnTo>
                  <a:cubicBezTo>
                    <a:pt x="2125" y="331"/>
                    <a:pt x="1038" y="106"/>
                    <a:pt x="-66" y="-120"/>
                  </a:cubicBezTo>
                  <a:close/>
                </a:path>
              </a:pathLst>
            </a:custGeom>
            <a:solidFill>
              <a:srgbClr val="000000">
                <a:alpha val="4000"/>
              </a:srgbClr>
            </a:solidFill>
            <a:ln w="5633" cap="flat">
              <a:noFill/>
              <a:prstDash val="solid"/>
              <a:miter/>
            </a:ln>
          </p:spPr>
          <p:txBody>
            <a:bodyPr rtlCol="0" anchor="ctr"/>
            <a:lstStyle/>
            <a:p>
              <a:endParaRPr lang="fr-FR"/>
            </a:p>
          </p:txBody>
        </p:sp>
        <p:sp>
          <p:nvSpPr>
            <p:cNvPr id="822" name="Graphique 2">
              <a:extLst>
                <a:ext uri="{FF2B5EF4-FFF2-40B4-BE49-F238E27FC236}">
                  <a16:creationId xmlns:a16="http://schemas.microsoft.com/office/drawing/2014/main" id="{98FE1B79-C83B-4B2D-B00B-9F220DABF630}"/>
                </a:ext>
              </a:extLst>
            </p:cNvPr>
            <p:cNvSpPr/>
            <p:nvPr/>
          </p:nvSpPr>
          <p:spPr>
            <a:xfrm>
              <a:off x="3495784" y="6735332"/>
              <a:ext cx="5633" cy="5633"/>
            </a:xfrm>
            <a:custGeom>
              <a:avLst/>
              <a:gdLst>
                <a:gd name="connsiteX0" fmla="*/ -66 w 5633"/>
                <a:gd name="connsiteY0" fmla="*/ -120 h 5633"/>
                <a:gd name="connsiteX1" fmla="*/ -66 w 5633"/>
                <a:gd name="connsiteY1" fmla="*/ -120 h 5633"/>
                <a:gd name="connsiteX2" fmla="*/ -66 w 5633"/>
                <a:gd name="connsiteY2" fmla="*/ -120 h 5633"/>
                <a:gd name="connsiteX3" fmla="*/ -66 w 5633"/>
                <a:gd name="connsiteY3" fmla="*/ -120 h 5633"/>
              </a:gdLst>
              <a:ahLst/>
              <a:cxnLst>
                <a:cxn ang="0">
                  <a:pos x="connsiteX0" y="connsiteY0"/>
                </a:cxn>
                <a:cxn ang="0">
                  <a:pos x="connsiteX1" y="connsiteY1"/>
                </a:cxn>
                <a:cxn ang="0">
                  <a:pos x="connsiteX2" y="connsiteY2"/>
                </a:cxn>
                <a:cxn ang="0">
                  <a:pos x="connsiteX3" y="connsiteY3"/>
                </a:cxn>
              </a:cxnLst>
              <a:rect l="l" t="t" r="r" b="b"/>
              <a:pathLst>
                <a:path w="5633" h="5633">
                  <a:moveTo>
                    <a:pt x="-66" y="-120"/>
                  </a:moveTo>
                  <a:lnTo>
                    <a:pt x="-66" y="-120"/>
                  </a:lnTo>
                  <a:lnTo>
                    <a:pt x="-66" y="-120"/>
                  </a:lnTo>
                  <a:lnTo>
                    <a:pt x="-66" y="-120"/>
                  </a:lnTo>
                  <a:close/>
                </a:path>
              </a:pathLst>
            </a:custGeom>
            <a:solidFill>
              <a:srgbClr val="F2B602"/>
            </a:solidFill>
            <a:ln w="5633" cap="flat">
              <a:noFill/>
              <a:prstDash val="solid"/>
              <a:miter/>
            </a:ln>
          </p:spPr>
          <p:txBody>
            <a:bodyPr rtlCol="0" anchor="ctr"/>
            <a:lstStyle/>
            <a:p>
              <a:endParaRPr lang="fr-FR"/>
            </a:p>
          </p:txBody>
        </p:sp>
        <p:sp>
          <p:nvSpPr>
            <p:cNvPr id="823" name="Graphique 2">
              <a:extLst>
                <a:ext uri="{FF2B5EF4-FFF2-40B4-BE49-F238E27FC236}">
                  <a16:creationId xmlns:a16="http://schemas.microsoft.com/office/drawing/2014/main" id="{878CDF74-253A-44F9-A79B-B7E4DBE721E3}"/>
                </a:ext>
              </a:extLst>
            </p:cNvPr>
            <p:cNvSpPr/>
            <p:nvPr/>
          </p:nvSpPr>
          <p:spPr>
            <a:xfrm>
              <a:off x="3495784" y="6735332"/>
              <a:ext cx="5633" cy="5633"/>
            </a:xfrm>
            <a:custGeom>
              <a:avLst/>
              <a:gdLst>
                <a:gd name="connsiteX0" fmla="*/ -66 w 5633"/>
                <a:gd name="connsiteY0" fmla="*/ -120 h 5633"/>
                <a:gd name="connsiteX1" fmla="*/ -66 w 5633"/>
                <a:gd name="connsiteY1" fmla="*/ -120 h 5633"/>
                <a:gd name="connsiteX2" fmla="*/ -66 w 5633"/>
                <a:gd name="connsiteY2" fmla="*/ -120 h 5633"/>
                <a:gd name="connsiteX3" fmla="*/ -66 w 5633"/>
                <a:gd name="connsiteY3" fmla="*/ -120 h 5633"/>
              </a:gdLst>
              <a:ahLst/>
              <a:cxnLst>
                <a:cxn ang="0">
                  <a:pos x="connsiteX0" y="connsiteY0"/>
                </a:cxn>
                <a:cxn ang="0">
                  <a:pos x="connsiteX1" y="connsiteY1"/>
                </a:cxn>
                <a:cxn ang="0">
                  <a:pos x="connsiteX2" y="connsiteY2"/>
                </a:cxn>
                <a:cxn ang="0">
                  <a:pos x="connsiteX3" y="connsiteY3"/>
                </a:cxn>
              </a:cxnLst>
              <a:rect l="l" t="t" r="r" b="b"/>
              <a:pathLst>
                <a:path w="5633" h="5633">
                  <a:moveTo>
                    <a:pt x="-66" y="-120"/>
                  </a:moveTo>
                  <a:lnTo>
                    <a:pt x="-66" y="-120"/>
                  </a:lnTo>
                  <a:lnTo>
                    <a:pt x="-66" y="-120"/>
                  </a:lnTo>
                  <a:lnTo>
                    <a:pt x="-66" y="-120"/>
                  </a:lnTo>
                  <a:close/>
                </a:path>
              </a:pathLst>
            </a:custGeom>
            <a:solidFill>
              <a:srgbClr val="000000">
                <a:alpha val="4000"/>
              </a:srgbClr>
            </a:solidFill>
            <a:ln w="5633" cap="flat">
              <a:noFill/>
              <a:prstDash val="solid"/>
              <a:miter/>
            </a:ln>
          </p:spPr>
          <p:txBody>
            <a:bodyPr rtlCol="0" anchor="ctr"/>
            <a:lstStyle/>
            <a:p>
              <a:endParaRPr lang="fr-FR"/>
            </a:p>
          </p:txBody>
        </p:sp>
        <p:sp>
          <p:nvSpPr>
            <p:cNvPr id="824" name="Graphique 2">
              <a:extLst>
                <a:ext uri="{FF2B5EF4-FFF2-40B4-BE49-F238E27FC236}">
                  <a16:creationId xmlns:a16="http://schemas.microsoft.com/office/drawing/2014/main" id="{75C47117-8BCE-4798-B2D5-1109E687C64B}"/>
                </a:ext>
              </a:extLst>
            </p:cNvPr>
            <p:cNvSpPr/>
            <p:nvPr/>
          </p:nvSpPr>
          <p:spPr>
            <a:xfrm>
              <a:off x="3495953" y="6733191"/>
              <a:ext cx="29916" cy="27549"/>
            </a:xfrm>
            <a:custGeom>
              <a:avLst/>
              <a:gdLst>
                <a:gd name="connsiteX0" fmla="*/ 9906 w 29916"/>
                <a:gd name="connsiteY0" fmla="*/ -120 h 27549"/>
                <a:gd name="connsiteX1" fmla="*/ 12723 w 29916"/>
                <a:gd name="connsiteY1" fmla="*/ -120 h 27549"/>
                <a:gd name="connsiteX2" fmla="*/ 14695 w 29916"/>
                <a:gd name="connsiteY2" fmla="*/ -120 h 27549"/>
                <a:gd name="connsiteX3" fmla="*/ 29850 w 29916"/>
                <a:gd name="connsiteY3" fmla="*/ 21458 h 27549"/>
                <a:gd name="connsiteX4" fmla="*/ 23821 w 29916"/>
                <a:gd name="connsiteY4" fmla="*/ 27430 h 27549"/>
                <a:gd name="connsiteX5" fmla="*/ 20554 w 29916"/>
                <a:gd name="connsiteY5" fmla="*/ 26641 h 27549"/>
                <a:gd name="connsiteX6" fmla="*/ 20159 w 29916"/>
                <a:gd name="connsiteY6" fmla="*/ 26641 h 27549"/>
                <a:gd name="connsiteX7" fmla="*/ -66 w 29916"/>
                <a:gd name="connsiteY7" fmla="*/ 2134 h 27549"/>
                <a:gd name="connsiteX8" fmla="*/ 9906 w 29916"/>
                <a:gd name="connsiteY8" fmla="*/ -120 h 27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916" h="27549">
                  <a:moveTo>
                    <a:pt x="9906" y="-120"/>
                  </a:moveTo>
                  <a:lnTo>
                    <a:pt x="12723" y="-120"/>
                  </a:lnTo>
                  <a:lnTo>
                    <a:pt x="14695" y="-120"/>
                  </a:lnTo>
                  <a:lnTo>
                    <a:pt x="29850" y="21458"/>
                  </a:lnTo>
                  <a:lnTo>
                    <a:pt x="23821" y="27430"/>
                  </a:lnTo>
                  <a:cubicBezTo>
                    <a:pt x="22745" y="27092"/>
                    <a:pt x="21658" y="26867"/>
                    <a:pt x="20554" y="26641"/>
                  </a:cubicBezTo>
                  <a:lnTo>
                    <a:pt x="20159" y="26641"/>
                  </a:lnTo>
                  <a:cubicBezTo>
                    <a:pt x="12672" y="19092"/>
                    <a:pt x="5900" y="10922"/>
                    <a:pt x="-66" y="2134"/>
                  </a:cubicBezTo>
                  <a:cubicBezTo>
                    <a:pt x="3179" y="1063"/>
                    <a:pt x="6520" y="331"/>
                    <a:pt x="9906" y="-120"/>
                  </a:cubicBezTo>
                  <a:close/>
                </a:path>
              </a:pathLst>
            </a:custGeom>
            <a:solidFill>
              <a:srgbClr val="F2B602"/>
            </a:solidFill>
            <a:ln w="5633" cap="flat">
              <a:noFill/>
              <a:prstDash val="solid"/>
              <a:miter/>
            </a:ln>
          </p:spPr>
          <p:txBody>
            <a:bodyPr rtlCol="0" anchor="ctr"/>
            <a:lstStyle/>
            <a:p>
              <a:endParaRPr lang="fr-FR"/>
            </a:p>
          </p:txBody>
        </p:sp>
        <p:sp>
          <p:nvSpPr>
            <p:cNvPr id="825" name="Graphique 2">
              <a:extLst>
                <a:ext uri="{FF2B5EF4-FFF2-40B4-BE49-F238E27FC236}">
                  <a16:creationId xmlns:a16="http://schemas.microsoft.com/office/drawing/2014/main" id="{BF538E5E-59E4-47F2-8E02-584C2A13AF50}"/>
                </a:ext>
              </a:extLst>
            </p:cNvPr>
            <p:cNvSpPr/>
            <p:nvPr/>
          </p:nvSpPr>
          <p:spPr>
            <a:xfrm>
              <a:off x="3495953" y="6733191"/>
              <a:ext cx="29916" cy="27549"/>
            </a:xfrm>
            <a:custGeom>
              <a:avLst/>
              <a:gdLst>
                <a:gd name="connsiteX0" fmla="*/ 9906 w 29916"/>
                <a:gd name="connsiteY0" fmla="*/ -120 h 27549"/>
                <a:gd name="connsiteX1" fmla="*/ 12723 w 29916"/>
                <a:gd name="connsiteY1" fmla="*/ -120 h 27549"/>
                <a:gd name="connsiteX2" fmla="*/ 14695 w 29916"/>
                <a:gd name="connsiteY2" fmla="*/ -120 h 27549"/>
                <a:gd name="connsiteX3" fmla="*/ 29850 w 29916"/>
                <a:gd name="connsiteY3" fmla="*/ 21458 h 27549"/>
                <a:gd name="connsiteX4" fmla="*/ 23821 w 29916"/>
                <a:gd name="connsiteY4" fmla="*/ 27430 h 27549"/>
                <a:gd name="connsiteX5" fmla="*/ 20554 w 29916"/>
                <a:gd name="connsiteY5" fmla="*/ 26641 h 27549"/>
                <a:gd name="connsiteX6" fmla="*/ 20159 w 29916"/>
                <a:gd name="connsiteY6" fmla="*/ 26641 h 27549"/>
                <a:gd name="connsiteX7" fmla="*/ -66 w 29916"/>
                <a:gd name="connsiteY7" fmla="*/ 2134 h 27549"/>
                <a:gd name="connsiteX8" fmla="*/ 9906 w 29916"/>
                <a:gd name="connsiteY8" fmla="*/ -120 h 27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916" h="27549">
                  <a:moveTo>
                    <a:pt x="9906" y="-120"/>
                  </a:moveTo>
                  <a:lnTo>
                    <a:pt x="12723" y="-120"/>
                  </a:lnTo>
                  <a:lnTo>
                    <a:pt x="14695" y="-120"/>
                  </a:lnTo>
                  <a:lnTo>
                    <a:pt x="29850" y="21458"/>
                  </a:lnTo>
                  <a:lnTo>
                    <a:pt x="23821" y="27430"/>
                  </a:lnTo>
                  <a:cubicBezTo>
                    <a:pt x="22745" y="27092"/>
                    <a:pt x="21658" y="26867"/>
                    <a:pt x="20554" y="26641"/>
                  </a:cubicBezTo>
                  <a:lnTo>
                    <a:pt x="20159" y="26641"/>
                  </a:lnTo>
                  <a:cubicBezTo>
                    <a:pt x="12672" y="19092"/>
                    <a:pt x="5900" y="10922"/>
                    <a:pt x="-66" y="2134"/>
                  </a:cubicBezTo>
                  <a:cubicBezTo>
                    <a:pt x="3179" y="1063"/>
                    <a:pt x="6520" y="331"/>
                    <a:pt x="9906" y="-120"/>
                  </a:cubicBezTo>
                  <a:close/>
                </a:path>
              </a:pathLst>
            </a:custGeom>
            <a:solidFill>
              <a:srgbClr val="000000">
                <a:alpha val="4000"/>
              </a:srgbClr>
            </a:solidFill>
            <a:ln w="5633" cap="flat">
              <a:noFill/>
              <a:prstDash val="solid"/>
              <a:miter/>
            </a:ln>
          </p:spPr>
          <p:txBody>
            <a:bodyPr rtlCol="0" anchor="ctr"/>
            <a:lstStyle/>
            <a:p>
              <a:endParaRPr lang="fr-FR"/>
            </a:p>
          </p:txBody>
        </p:sp>
        <p:sp>
          <p:nvSpPr>
            <p:cNvPr id="826" name="Graphique 2">
              <a:extLst>
                <a:ext uri="{FF2B5EF4-FFF2-40B4-BE49-F238E27FC236}">
                  <a16:creationId xmlns:a16="http://schemas.microsoft.com/office/drawing/2014/main" id="{3692B401-0794-4CAF-8911-84338A0D2080}"/>
                </a:ext>
              </a:extLst>
            </p:cNvPr>
            <p:cNvSpPr/>
            <p:nvPr/>
          </p:nvSpPr>
          <p:spPr>
            <a:xfrm>
              <a:off x="3496009" y="6735388"/>
              <a:ext cx="20169" cy="24394"/>
            </a:xfrm>
            <a:custGeom>
              <a:avLst/>
              <a:gdLst>
                <a:gd name="connsiteX0" fmla="*/ 20103 w 20169"/>
                <a:gd name="connsiteY0" fmla="*/ 24275 h 24394"/>
                <a:gd name="connsiteX1" fmla="*/ 20103 w 20169"/>
                <a:gd name="connsiteY1" fmla="*/ 24275 h 24394"/>
                <a:gd name="connsiteX2" fmla="*/ -66 w 20169"/>
                <a:gd name="connsiteY2" fmla="*/ -120 h 24394"/>
                <a:gd name="connsiteX3" fmla="*/ -66 w 20169"/>
                <a:gd name="connsiteY3" fmla="*/ -120 h 24394"/>
                <a:gd name="connsiteX4" fmla="*/ 20103 w 20169"/>
                <a:gd name="connsiteY4" fmla="*/ 24275 h 243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169" h="24394">
                  <a:moveTo>
                    <a:pt x="20103" y="24275"/>
                  </a:moveTo>
                  <a:lnTo>
                    <a:pt x="20103" y="24275"/>
                  </a:lnTo>
                  <a:cubicBezTo>
                    <a:pt x="12633" y="16782"/>
                    <a:pt x="5883" y="8612"/>
                    <a:pt x="-66" y="-120"/>
                  </a:cubicBezTo>
                  <a:lnTo>
                    <a:pt x="-66" y="-120"/>
                  </a:lnTo>
                  <a:cubicBezTo>
                    <a:pt x="5889" y="8612"/>
                    <a:pt x="12638" y="16782"/>
                    <a:pt x="20103" y="24275"/>
                  </a:cubicBezTo>
                  <a:close/>
                </a:path>
              </a:pathLst>
            </a:custGeom>
            <a:solidFill>
              <a:srgbClr val="F2B602"/>
            </a:solidFill>
            <a:ln w="5633" cap="flat">
              <a:noFill/>
              <a:prstDash val="solid"/>
              <a:miter/>
            </a:ln>
          </p:spPr>
          <p:txBody>
            <a:bodyPr rtlCol="0" anchor="ctr"/>
            <a:lstStyle/>
            <a:p>
              <a:endParaRPr lang="fr-FR"/>
            </a:p>
          </p:txBody>
        </p:sp>
        <p:sp>
          <p:nvSpPr>
            <p:cNvPr id="827" name="Graphique 2">
              <a:extLst>
                <a:ext uri="{FF2B5EF4-FFF2-40B4-BE49-F238E27FC236}">
                  <a16:creationId xmlns:a16="http://schemas.microsoft.com/office/drawing/2014/main" id="{C1555D98-C6F9-4636-AD3F-7C8C629BF767}"/>
                </a:ext>
              </a:extLst>
            </p:cNvPr>
            <p:cNvSpPr/>
            <p:nvPr/>
          </p:nvSpPr>
          <p:spPr>
            <a:xfrm>
              <a:off x="3496009" y="6735388"/>
              <a:ext cx="20169" cy="24394"/>
            </a:xfrm>
            <a:custGeom>
              <a:avLst/>
              <a:gdLst>
                <a:gd name="connsiteX0" fmla="*/ 20103 w 20169"/>
                <a:gd name="connsiteY0" fmla="*/ 24275 h 24394"/>
                <a:gd name="connsiteX1" fmla="*/ 20103 w 20169"/>
                <a:gd name="connsiteY1" fmla="*/ 24275 h 24394"/>
                <a:gd name="connsiteX2" fmla="*/ -66 w 20169"/>
                <a:gd name="connsiteY2" fmla="*/ -120 h 24394"/>
                <a:gd name="connsiteX3" fmla="*/ -66 w 20169"/>
                <a:gd name="connsiteY3" fmla="*/ -120 h 24394"/>
                <a:gd name="connsiteX4" fmla="*/ 20103 w 20169"/>
                <a:gd name="connsiteY4" fmla="*/ 24275 h 243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169" h="24394">
                  <a:moveTo>
                    <a:pt x="20103" y="24275"/>
                  </a:moveTo>
                  <a:lnTo>
                    <a:pt x="20103" y="24275"/>
                  </a:lnTo>
                  <a:cubicBezTo>
                    <a:pt x="12633" y="16782"/>
                    <a:pt x="5883" y="8612"/>
                    <a:pt x="-66" y="-120"/>
                  </a:cubicBezTo>
                  <a:lnTo>
                    <a:pt x="-66" y="-120"/>
                  </a:lnTo>
                  <a:cubicBezTo>
                    <a:pt x="5889" y="8612"/>
                    <a:pt x="12638" y="16782"/>
                    <a:pt x="20103" y="24275"/>
                  </a:cubicBezTo>
                  <a:close/>
                </a:path>
              </a:pathLst>
            </a:custGeom>
            <a:solidFill>
              <a:srgbClr val="000000">
                <a:alpha val="4000"/>
              </a:srgbClr>
            </a:solidFill>
            <a:ln w="5633" cap="flat">
              <a:noFill/>
              <a:prstDash val="solid"/>
              <a:miter/>
            </a:ln>
          </p:spPr>
          <p:txBody>
            <a:bodyPr rtlCol="0" anchor="ctr"/>
            <a:lstStyle/>
            <a:p>
              <a:endParaRPr lang="fr-FR"/>
            </a:p>
          </p:txBody>
        </p:sp>
        <p:sp>
          <p:nvSpPr>
            <p:cNvPr id="828" name="Graphique 2">
              <a:extLst>
                <a:ext uri="{FF2B5EF4-FFF2-40B4-BE49-F238E27FC236}">
                  <a16:creationId xmlns:a16="http://schemas.microsoft.com/office/drawing/2014/main" id="{C12B957F-306F-41A2-AC18-8DC1A7575D7A}"/>
                </a:ext>
              </a:extLst>
            </p:cNvPr>
            <p:cNvSpPr/>
            <p:nvPr/>
          </p:nvSpPr>
          <p:spPr>
            <a:xfrm>
              <a:off x="3472459" y="6740684"/>
              <a:ext cx="11267" cy="8620"/>
            </a:xfrm>
            <a:custGeom>
              <a:avLst/>
              <a:gdLst>
                <a:gd name="connsiteX0" fmla="*/ -66 w 11267"/>
                <a:gd name="connsiteY0" fmla="*/ 8500 h 8620"/>
                <a:gd name="connsiteX1" fmla="*/ -66 w 11267"/>
                <a:gd name="connsiteY1" fmla="*/ 8500 h 8620"/>
                <a:gd name="connsiteX2" fmla="*/ 5568 w 11267"/>
                <a:gd name="connsiteY2" fmla="*/ 3711 h 8620"/>
                <a:gd name="connsiteX3" fmla="*/ 11202 w 11267"/>
                <a:gd name="connsiteY3" fmla="*/ -120 h 8620"/>
                <a:gd name="connsiteX4" fmla="*/ 11202 w 11267"/>
                <a:gd name="connsiteY4" fmla="*/ -120 h 8620"/>
                <a:gd name="connsiteX5" fmla="*/ 5568 w 11267"/>
                <a:gd name="connsiteY5" fmla="*/ 3655 h 8620"/>
                <a:gd name="connsiteX6" fmla="*/ -66 w 11267"/>
                <a:gd name="connsiteY6" fmla="*/ 8500 h 8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67" h="8620">
                  <a:moveTo>
                    <a:pt x="-66" y="8500"/>
                  </a:moveTo>
                  <a:lnTo>
                    <a:pt x="-66" y="8500"/>
                  </a:lnTo>
                  <a:cubicBezTo>
                    <a:pt x="1703" y="6754"/>
                    <a:pt x="3585" y="5176"/>
                    <a:pt x="5568" y="3711"/>
                  </a:cubicBezTo>
                  <a:cubicBezTo>
                    <a:pt x="7348" y="2303"/>
                    <a:pt x="9235" y="1007"/>
                    <a:pt x="11202" y="-120"/>
                  </a:cubicBezTo>
                  <a:lnTo>
                    <a:pt x="11202" y="-120"/>
                  </a:lnTo>
                  <a:cubicBezTo>
                    <a:pt x="9241" y="1007"/>
                    <a:pt x="7359" y="2303"/>
                    <a:pt x="5568" y="3655"/>
                  </a:cubicBezTo>
                  <a:cubicBezTo>
                    <a:pt x="3573" y="5120"/>
                    <a:pt x="1692" y="6754"/>
                    <a:pt x="-66" y="8500"/>
                  </a:cubicBezTo>
                  <a:close/>
                </a:path>
              </a:pathLst>
            </a:custGeom>
            <a:solidFill>
              <a:srgbClr val="000000">
                <a:alpha val="4000"/>
              </a:srgbClr>
            </a:solidFill>
            <a:ln w="5633" cap="flat">
              <a:noFill/>
              <a:prstDash val="solid"/>
              <a:miter/>
            </a:ln>
          </p:spPr>
          <p:txBody>
            <a:bodyPr rtlCol="0" anchor="ctr"/>
            <a:lstStyle/>
            <a:p>
              <a:endParaRPr lang="fr-FR"/>
            </a:p>
          </p:txBody>
        </p:sp>
        <p:sp>
          <p:nvSpPr>
            <p:cNvPr id="829" name="Graphique 2">
              <a:extLst>
                <a:ext uri="{FF2B5EF4-FFF2-40B4-BE49-F238E27FC236}">
                  <a16:creationId xmlns:a16="http://schemas.microsoft.com/office/drawing/2014/main" id="{15DABD59-8F80-4E2F-AAB2-9F12641D4415}"/>
                </a:ext>
              </a:extLst>
            </p:cNvPr>
            <p:cNvSpPr/>
            <p:nvPr/>
          </p:nvSpPr>
          <p:spPr>
            <a:xfrm>
              <a:off x="3472403" y="6740627"/>
              <a:ext cx="27380" cy="29747"/>
            </a:xfrm>
            <a:custGeom>
              <a:avLst/>
              <a:gdLst>
                <a:gd name="connsiteX0" fmla="*/ 21174 w 27380"/>
                <a:gd name="connsiteY0" fmla="*/ 24275 h 29747"/>
                <a:gd name="connsiteX1" fmla="*/ 15934 w 27380"/>
                <a:gd name="connsiteY1" fmla="*/ 29627 h 29747"/>
                <a:gd name="connsiteX2" fmla="*/ -66 w 27380"/>
                <a:gd name="connsiteY2" fmla="*/ 8557 h 29747"/>
                <a:gd name="connsiteX3" fmla="*/ 5568 w 27380"/>
                <a:gd name="connsiteY3" fmla="*/ 3655 h 29747"/>
                <a:gd name="connsiteX4" fmla="*/ 11202 w 27380"/>
                <a:gd name="connsiteY4" fmla="*/ -120 h 29747"/>
                <a:gd name="connsiteX5" fmla="*/ 27315 w 27380"/>
                <a:gd name="connsiteY5" fmla="*/ 20782 h 29747"/>
                <a:gd name="connsiteX6" fmla="*/ 21174 w 27380"/>
                <a:gd name="connsiteY6" fmla="*/ 24275 h 29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380" h="29747">
                  <a:moveTo>
                    <a:pt x="21174" y="24275"/>
                  </a:moveTo>
                  <a:cubicBezTo>
                    <a:pt x="19190" y="25797"/>
                    <a:pt x="17433" y="27599"/>
                    <a:pt x="15934" y="29627"/>
                  </a:cubicBezTo>
                  <a:lnTo>
                    <a:pt x="-66" y="8557"/>
                  </a:lnTo>
                  <a:cubicBezTo>
                    <a:pt x="1686" y="6810"/>
                    <a:pt x="3573" y="5176"/>
                    <a:pt x="5568" y="3655"/>
                  </a:cubicBezTo>
                  <a:cubicBezTo>
                    <a:pt x="7359" y="2247"/>
                    <a:pt x="9241" y="1007"/>
                    <a:pt x="11202" y="-120"/>
                  </a:cubicBezTo>
                  <a:cubicBezTo>
                    <a:pt x="16069" y="7204"/>
                    <a:pt x="21455" y="14190"/>
                    <a:pt x="27315" y="20782"/>
                  </a:cubicBezTo>
                  <a:cubicBezTo>
                    <a:pt x="25134" y="21683"/>
                    <a:pt x="23072" y="22867"/>
                    <a:pt x="21174" y="24275"/>
                  </a:cubicBezTo>
                  <a:close/>
                </a:path>
              </a:pathLst>
            </a:custGeom>
            <a:solidFill>
              <a:srgbClr val="F2B602"/>
            </a:solidFill>
            <a:ln w="5633" cap="flat">
              <a:noFill/>
              <a:prstDash val="solid"/>
              <a:miter/>
            </a:ln>
          </p:spPr>
          <p:txBody>
            <a:bodyPr rtlCol="0" anchor="ctr"/>
            <a:lstStyle/>
            <a:p>
              <a:endParaRPr lang="fr-FR"/>
            </a:p>
          </p:txBody>
        </p:sp>
        <p:sp>
          <p:nvSpPr>
            <p:cNvPr id="830" name="Graphique 2">
              <a:extLst>
                <a:ext uri="{FF2B5EF4-FFF2-40B4-BE49-F238E27FC236}">
                  <a16:creationId xmlns:a16="http://schemas.microsoft.com/office/drawing/2014/main" id="{472A1359-D016-44FD-AA3E-253F2D59E7F2}"/>
                </a:ext>
              </a:extLst>
            </p:cNvPr>
            <p:cNvSpPr/>
            <p:nvPr/>
          </p:nvSpPr>
          <p:spPr>
            <a:xfrm>
              <a:off x="3472403" y="6740627"/>
              <a:ext cx="27380" cy="29747"/>
            </a:xfrm>
            <a:custGeom>
              <a:avLst/>
              <a:gdLst>
                <a:gd name="connsiteX0" fmla="*/ 21174 w 27380"/>
                <a:gd name="connsiteY0" fmla="*/ 24275 h 29747"/>
                <a:gd name="connsiteX1" fmla="*/ 15934 w 27380"/>
                <a:gd name="connsiteY1" fmla="*/ 29627 h 29747"/>
                <a:gd name="connsiteX2" fmla="*/ -66 w 27380"/>
                <a:gd name="connsiteY2" fmla="*/ 8557 h 29747"/>
                <a:gd name="connsiteX3" fmla="*/ 5568 w 27380"/>
                <a:gd name="connsiteY3" fmla="*/ 3655 h 29747"/>
                <a:gd name="connsiteX4" fmla="*/ 11202 w 27380"/>
                <a:gd name="connsiteY4" fmla="*/ -120 h 29747"/>
                <a:gd name="connsiteX5" fmla="*/ 27315 w 27380"/>
                <a:gd name="connsiteY5" fmla="*/ 20782 h 29747"/>
                <a:gd name="connsiteX6" fmla="*/ 21174 w 27380"/>
                <a:gd name="connsiteY6" fmla="*/ 24275 h 29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380" h="29747">
                  <a:moveTo>
                    <a:pt x="21174" y="24275"/>
                  </a:moveTo>
                  <a:cubicBezTo>
                    <a:pt x="19190" y="25797"/>
                    <a:pt x="17433" y="27599"/>
                    <a:pt x="15934" y="29627"/>
                  </a:cubicBezTo>
                  <a:lnTo>
                    <a:pt x="-66" y="8557"/>
                  </a:lnTo>
                  <a:cubicBezTo>
                    <a:pt x="1686" y="6810"/>
                    <a:pt x="3573" y="5176"/>
                    <a:pt x="5568" y="3655"/>
                  </a:cubicBezTo>
                  <a:cubicBezTo>
                    <a:pt x="7359" y="2247"/>
                    <a:pt x="9241" y="1007"/>
                    <a:pt x="11202" y="-120"/>
                  </a:cubicBezTo>
                  <a:cubicBezTo>
                    <a:pt x="16069" y="7204"/>
                    <a:pt x="21455" y="14190"/>
                    <a:pt x="27315" y="20782"/>
                  </a:cubicBezTo>
                  <a:cubicBezTo>
                    <a:pt x="25134" y="21683"/>
                    <a:pt x="23072" y="22867"/>
                    <a:pt x="21174" y="24275"/>
                  </a:cubicBezTo>
                  <a:close/>
                </a:path>
              </a:pathLst>
            </a:custGeom>
            <a:solidFill>
              <a:srgbClr val="000000">
                <a:alpha val="4000"/>
              </a:srgbClr>
            </a:solidFill>
            <a:ln w="5633" cap="flat">
              <a:noFill/>
              <a:prstDash val="solid"/>
              <a:miter/>
            </a:ln>
          </p:spPr>
          <p:txBody>
            <a:bodyPr rtlCol="0" anchor="ctr"/>
            <a:lstStyle/>
            <a:p>
              <a:endParaRPr lang="fr-FR"/>
            </a:p>
          </p:txBody>
        </p:sp>
        <p:sp>
          <p:nvSpPr>
            <p:cNvPr id="831" name="Graphique 2">
              <a:extLst>
                <a:ext uri="{FF2B5EF4-FFF2-40B4-BE49-F238E27FC236}">
                  <a16:creationId xmlns:a16="http://schemas.microsoft.com/office/drawing/2014/main" id="{FD0E0AD9-C8B7-4DB7-A029-466356A436BC}"/>
                </a:ext>
              </a:extLst>
            </p:cNvPr>
            <p:cNvSpPr/>
            <p:nvPr/>
          </p:nvSpPr>
          <p:spPr>
            <a:xfrm>
              <a:off x="3567815" y="6810094"/>
              <a:ext cx="2336" cy="18873"/>
            </a:xfrm>
            <a:custGeom>
              <a:avLst/>
              <a:gdLst>
                <a:gd name="connsiteX0" fmla="*/ 354 w 2336"/>
                <a:gd name="connsiteY0" fmla="*/ 18754 h 18873"/>
                <a:gd name="connsiteX1" fmla="*/ 73 w 2336"/>
                <a:gd name="connsiteY1" fmla="*/ 18754 h 18873"/>
                <a:gd name="connsiteX2" fmla="*/ 1988 w 2336"/>
                <a:gd name="connsiteY2" fmla="*/ -120 h 18873"/>
                <a:gd name="connsiteX3" fmla="*/ 2270 w 2336"/>
                <a:gd name="connsiteY3" fmla="*/ -120 h 18873"/>
                <a:gd name="connsiteX4" fmla="*/ 354 w 2336"/>
                <a:gd name="connsiteY4" fmla="*/ 18754 h 18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36" h="18873">
                  <a:moveTo>
                    <a:pt x="354" y="18754"/>
                  </a:moveTo>
                  <a:lnTo>
                    <a:pt x="73" y="18754"/>
                  </a:lnTo>
                  <a:cubicBezTo>
                    <a:pt x="-378" y="12387"/>
                    <a:pt x="270" y="6021"/>
                    <a:pt x="1988" y="-120"/>
                  </a:cubicBezTo>
                  <a:lnTo>
                    <a:pt x="2270" y="-120"/>
                  </a:lnTo>
                  <a:cubicBezTo>
                    <a:pt x="518" y="6021"/>
                    <a:pt x="-130" y="12387"/>
                    <a:pt x="354" y="18754"/>
                  </a:cubicBezTo>
                  <a:close/>
                </a:path>
              </a:pathLst>
            </a:custGeom>
            <a:solidFill>
              <a:srgbClr val="000000">
                <a:alpha val="4000"/>
              </a:srgbClr>
            </a:solidFill>
            <a:ln w="5633" cap="flat">
              <a:noFill/>
              <a:prstDash val="solid"/>
              <a:miter/>
            </a:ln>
          </p:spPr>
          <p:txBody>
            <a:bodyPr rtlCol="0" anchor="ctr"/>
            <a:lstStyle/>
            <a:p>
              <a:endParaRPr lang="fr-FR"/>
            </a:p>
          </p:txBody>
        </p:sp>
        <p:sp>
          <p:nvSpPr>
            <p:cNvPr id="832" name="Graphique 2">
              <a:extLst>
                <a:ext uri="{FF2B5EF4-FFF2-40B4-BE49-F238E27FC236}">
                  <a16:creationId xmlns:a16="http://schemas.microsoft.com/office/drawing/2014/main" id="{17ADAF74-1A26-472B-A387-2B2626C2E015}"/>
                </a:ext>
              </a:extLst>
            </p:cNvPr>
            <p:cNvSpPr/>
            <p:nvPr/>
          </p:nvSpPr>
          <p:spPr>
            <a:xfrm>
              <a:off x="3569982" y="6810207"/>
              <a:ext cx="5633" cy="5633"/>
            </a:xfrm>
            <a:custGeom>
              <a:avLst/>
              <a:gdLst>
                <a:gd name="connsiteX0" fmla="*/ -66 w 5633"/>
                <a:gd name="connsiteY0" fmla="*/ -120 h 5633"/>
                <a:gd name="connsiteX1" fmla="*/ -66 w 5633"/>
                <a:gd name="connsiteY1" fmla="*/ -120 h 5633"/>
              </a:gdLst>
              <a:ahLst/>
              <a:cxnLst>
                <a:cxn ang="0">
                  <a:pos x="connsiteX0" y="connsiteY0"/>
                </a:cxn>
                <a:cxn ang="0">
                  <a:pos x="connsiteX1" y="connsiteY1"/>
                </a:cxn>
              </a:cxnLst>
              <a:rect l="l" t="t" r="r" b="b"/>
              <a:pathLst>
                <a:path w="5633" h="5633">
                  <a:moveTo>
                    <a:pt x="-66" y="-120"/>
                  </a:moveTo>
                  <a:lnTo>
                    <a:pt x="-66" y="-120"/>
                  </a:lnTo>
                  <a:close/>
                </a:path>
              </a:pathLst>
            </a:custGeom>
            <a:solidFill>
              <a:srgbClr val="F2B602"/>
            </a:solidFill>
            <a:ln w="5633" cap="flat">
              <a:noFill/>
              <a:prstDash val="solid"/>
              <a:miter/>
            </a:ln>
          </p:spPr>
          <p:txBody>
            <a:bodyPr rtlCol="0" anchor="ctr"/>
            <a:lstStyle/>
            <a:p>
              <a:endParaRPr lang="fr-FR"/>
            </a:p>
          </p:txBody>
        </p:sp>
        <p:sp>
          <p:nvSpPr>
            <p:cNvPr id="833" name="Graphique 2">
              <a:extLst>
                <a:ext uri="{FF2B5EF4-FFF2-40B4-BE49-F238E27FC236}">
                  <a16:creationId xmlns:a16="http://schemas.microsoft.com/office/drawing/2014/main" id="{0827E13C-819C-4333-864E-5B52B581A5EA}"/>
                </a:ext>
              </a:extLst>
            </p:cNvPr>
            <p:cNvSpPr/>
            <p:nvPr/>
          </p:nvSpPr>
          <p:spPr>
            <a:xfrm>
              <a:off x="3569982" y="6810207"/>
              <a:ext cx="5633" cy="5633"/>
            </a:xfrm>
            <a:custGeom>
              <a:avLst/>
              <a:gdLst>
                <a:gd name="connsiteX0" fmla="*/ -66 w 5633"/>
                <a:gd name="connsiteY0" fmla="*/ -120 h 5633"/>
                <a:gd name="connsiteX1" fmla="*/ -66 w 5633"/>
                <a:gd name="connsiteY1" fmla="*/ -120 h 5633"/>
              </a:gdLst>
              <a:ahLst/>
              <a:cxnLst>
                <a:cxn ang="0">
                  <a:pos x="connsiteX0" y="connsiteY0"/>
                </a:cxn>
                <a:cxn ang="0">
                  <a:pos x="connsiteX1" y="connsiteY1"/>
                </a:cxn>
              </a:cxnLst>
              <a:rect l="l" t="t" r="r" b="b"/>
              <a:pathLst>
                <a:path w="5633" h="5633">
                  <a:moveTo>
                    <a:pt x="-66" y="-120"/>
                  </a:moveTo>
                  <a:lnTo>
                    <a:pt x="-66" y="-120"/>
                  </a:lnTo>
                  <a:close/>
                </a:path>
              </a:pathLst>
            </a:custGeom>
            <a:solidFill>
              <a:srgbClr val="000000">
                <a:alpha val="4000"/>
              </a:srgbClr>
            </a:solidFill>
            <a:ln w="5633" cap="flat">
              <a:noFill/>
              <a:prstDash val="solid"/>
              <a:miter/>
            </a:ln>
          </p:spPr>
          <p:txBody>
            <a:bodyPr rtlCol="0" anchor="ctr"/>
            <a:lstStyle/>
            <a:p>
              <a:endParaRPr lang="fr-FR"/>
            </a:p>
          </p:txBody>
        </p:sp>
        <p:sp>
          <p:nvSpPr>
            <p:cNvPr id="834" name="Graphique 2">
              <a:extLst>
                <a:ext uri="{FF2B5EF4-FFF2-40B4-BE49-F238E27FC236}">
                  <a16:creationId xmlns:a16="http://schemas.microsoft.com/office/drawing/2014/main" id="{33FF5D31-0B5C-4FEF-9DDE-02E75CF6ED0B}"/>
                </a:ext>
              </a:extLst>
            </p:cNvPr>
            <p:cNvSpPr/>
            <p:nvPr/>
          </p:nvSpPr>
          <p:spPr>
            <a:xfrm>
              <a:off x="3568083" y="6810150"/>
              <a:ext cx="27026" cy="22873"/>
            </a:xfrm>
            <a:custGeom>
              <a:avLst/>
              <a:gdLst>
                <a:gd name="connsiteX0" fmla="*/ 26566 w 27026"/>
                <a:gd name="connsiteY0" fmla="*/ 7429 h 22873"/>
                <a:gd name="connsiteX1" fmla="*/ 26960 w 27026"/>
                <a:gd name="connsiteY1" fmla="*/ 22753 h 22873"/>
                <a:gd name="connsiteX2" fmla="*/ 87 w 27026"/>
                <a:gd name="connsiteY2" fmla="*/ 18697 h 22873"/>
                <a:gd name="connsiteX3" fmla="*/ 2002 w 27026"/>
                <a:gd name="connsiteY3" fmla="*/ -120 h 22873"/>
                <a:gd name="connsiteX4" fmla="*/ 26566 w 27026"/>
                <a:gd name="connsiteY4" fmla="*/ 7429 h 22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026" h="22873">
                  <a:moveTo>
                    <a:pt x="26566" y="7429"/>
                  </a:moveTo>
                  <a:cubicBezTo>
                    <a:pt x="25253" y="12500"/>
                    <a:pt x="25389" y="17796"/>
                    <a:pt x="26960" y="22753"/>
                  </a:cubicBezTo>
                  <a:lnTo>
                    <a:pt x="87" y="18697"/>
                  </a:lnTo>
                  <a:cubicBezTo>
                    <a:pt x="-392" y="12387"/>
                    <a:pt x="256" y="5965"/>
                    <a:pt x="2002" y="-120"/>
                  </a:cubicBezTo>
                  <a:cubicBezTo>
                    <a:pt x="10002" y="2978"/>
                    <a:pt x="18211" y="5514"/>
                    <a:pt x="26566" y="7429"/>
                  </a:cubicBezTo>
                  <a:close/>
                </a:path>
              </a:pathLst>
            </a:custGeom>
            <a:solidFill>
              <a:srgbClr val="F2B602"/>
            </a:solidFill>
            <a:ln w="5633" cap="flat">
              <a:noFill/>
              <a:prstDash val="solid"/>
              <a:miter/>
            </a:ln>
          </p:spPr>
          <p:txBody>
            <a:bodyPr rtlCol="0" anchor="ctr"/>
            <a:lstStyle/>
            <a:p>
              <a:endParaRPr lang="fr-FR"/>
            </a:p>
          </p:txBody>
        </p:sp>
        <p:sp>
          <p:nvSpPr>
            <p:cNvPr id="835" name="Graphique 2">
              <a:extLst>
                <a:ext uri="{FF2B5EF4-FFF2-40B4-BE49-F238E27FC236}">
                  <a16:creationId xmlns:a16="http://schemas.microsoft.com/office/drawing/2014/main" id="{AC4D5003-B7D8-4E27-BAFB-195E28EB42B6}"/>
                </a:ext>
              </a:extLst>
            </p:cNvPr>
            <p:cNvSpPr/>
            <p:nvPr/>
          </p:nvSpPr>
          <p:spPr>
            <a:xfrm>
              <a:off x="3568083" y="6810150"/>
              <a:ext cx="27026" cy="22873"/>
            </a:xfrm>
            <a:custGeom>
              <a:avLst/>
              <a:gdLst>
                <a:gd name="connsiteX0" fmla="*/ 26566 w 27026"/>
                <a:gd name="connsiteY0" fmla="*/ 7429 h 22873"/>
                <a:gd name="connsiteX1" fmla="*/ 26960 w 27026"/>
                <a:gd name="connsiteY1" fmla="*/ 22753 h 22873"/>
                <a:gd name="connsiteX2" fmla="*/ 87 w 27026"/>
                <a:gd name="connsiteY2" fmla="*/ 18697 h 22873"/>
                <a:gd name="connsiteX3" fmla="*/ 2002 w 27026"/>
                <a:gd name="connsiteY3" fmla="*/ -120 h 22873"/>
                <a:gd name="connsiteX4" fmla="*/ 26566 w 27026"/>
                <a:gd name="connsiteY4" fmla="*/ 7429 h 22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026" h="22873">
                  <a:moveTo>
                    <a:pt x="26566" y="7429"/>
                  </a:moveTo>
                  <a:cubicBezTo>
                    <a:pt x="25253" y="12500"/>
                    <a:pt x="25389" y="17796"/>
                    <a:pt x="26960" y="22753"/>
                  </a:cubicBezTo>
                  <a:lnTo>
                    <a:pt x="87" y="18697"/>
                  </a:lnTo>
                  <a:cubicBezTo>
                    <a:pt x="-392" y="12387"/>
                    <a:pt x="256" y="5965"/>
                    <a:pt x="2002" y="-120"/>
                  </a:cubicBezTo>
                  <a:cubicBezTo>
                    <a:pt x="10002" y="2978"/>
                    <a:pt x="18211" y="5514"/>
                    <a:pt x="26566" y="7429"/>
                  </a:cubicBezTo>
                  <a:close/>
                </a:path>
              </a:pathLst>
            </a:custGeom>
            <a:solidFill>
              <a:srgbClr val="000000">
                <a:alpha val="4000"/>
              </a:srgbClr>
            </a:solidFill>
            <a:ln w="5633" cap="flat">
              <a:noFill/>
              <a:prstDash val="solid"/>
              <a:miter/>
            </a:ln>
          </p:spPr>
          <p:txBody>
            <a:bodyPr rtlCol="0" anchor="ctr"/>
            <a:lstStyle/>
            <a:p>
              <a:endParaRPr lang="fr-FR"/>
            </a:p>
          </p:txBody>
        </p:sp>
        <p:sp>
          <p:nvSpPr>
            <p:cNvPr id="836" name="Graphique 2">
              <a:extLst>
                <a:ext uri="{FF2B5EF4-FFF2-40B4-BE49-F238E27FC236}">
                  <a16:creationId xmlns:a16="http://schemas.microsoft.com/office/drawing/2014/main" id="{19EC7B9E-30DA-48A2-890F-294E7557543F}"/>
                </a:ext>
              </a:extLst>
            </p:cNvPr>
            <p:cNvSpPr/>
            <p:nvPr/>
          </p:nvSpPr>
          <p:spPr>
            <a:xfrm>
              <a:off x="3569982" y="6809981"/>
              <a:ext cx="24732" cy="7718"/>
            </a:xfrm>
            <a:custGeom>
              <a:avLst/>
              <a:gdLst>
                <a:gd name="connsiteX0" fmla="*/ 24667 w 24732"/>
                <a:gd name="connsiteY0" fmla="*/ 7599 h 7718"/>
                <a:gd name="connsiteX1" fmla="*/ -66 w 24732"/>
                <a:gd name="connsiteY1" fmla="*/ -120 h 7718"/>
                <a:gd name="connsiteX2" fmla="*/ -66 w 24732"/>
                <a:gd name="connsiteY2" fmla="*/ -120 h 7718"/>
                <a:gd name="connsiteX3" fmla="*/ 24667 w 24732"/>
                <a:gd name="connsiteY3" fmla="*/ 7542 h 7718"/>
              </a:gdLst>
              <a:ahLst/>
              <a:cxnLst>
                <a:cxn ang="0">
                  <a:pos x="connsiteX0" y="connsiteY0"/>
                </a:cxn>
                <a:cxn ang="0">
                  <a:pos x="connsiteX1" y="connsiteY1"/>
                </a:cxn>
                <a:cxn ang="0">
                  <a:pos x="connsiteX2" y="connsiteY2"/>
                </a:cxn>
                <a:cxn ang="0">
                  <a:pos x="connsiteX3" y="connsiteY3"/>
                </a:cxn>
              </a:cxnLst>
              <a:rect l="l" t="t" r="r" b="b"/>
              <a:pathLst>
                <a:path w="24732" h="7718">
                  <a:moveTo>
                    <a:pt x="24667" y="7599"/>
                  </a:moveTo>
                  <a:cubicBezTo>
                    <a:pt x="16250" y="5627"/>
                    <a:pt x="7985" y="3035"/>
                    <a:pt x="-66" y="-120"/>
                  </a:cubicBezTo>
                  <a:lnTo>
                    <a:pt x="-66" y="-120"/>
                  </a:lnTo>
                  <a:cubicBezTo>
                    <a:pt x="7985" y="3035"/>
                    <a:pt x="16250" y="5570"/>
                    <a:pt x="24667" y="7542"/>
                  </a:cubicBezTo>
                  <a:close/>
                </a:path>
              </a:pathLst>
            </a:custGeom>
            <a:solidFill>
              <a:srgbClr val="F2B602"/>
            </a:solidFill>
            <a:ln w="5633" cap="flat">
              <a:noFill/>
              <a:prstDash val="solid"/>
              <a:miter/>
            </a:ln>
          </p:spPr>
          <p:txBody>
            <a:bodyPr rtlCol="0" anchor="ctr"/>
            <a:lstStyle/>
            <a:p>
              <a:endParaRPr lang="fr-FR"/>
            </a:p>
          </p:txBody>
        </p:sp>
        <p:sp>
          <p:nvSpPr>
            <p:cNvPr id="837" name="Graphique 2">
              <a:extLst>
                <a:ext uri="{FF2B5EF4-FFF2-40B4-BE49-F238E27FC236}">
                  <a16:creationId xmlns:a16="http://schemas.microsoft.com/office/drawing/2014/main" id="{10A08250-6416-4717-AB92-EB2A43D7512C}"/>
                </a:ext>
              </a:extLst>
            </p:cNvPr>
            <p:cNvSpPr/>
            <p:nvPr/>
          </p:nvSpPr>
          <p:spPr>
            <a:xfrm>
              <a:off x="3569982" y="6809981"/>
              <a:ext cx="24732" cy="7718"/>
            </a:xfrm>
            <a:custGeom>
              <a:avLst/>
              <a:gdLst>
                <a:gd name="connsiteX0" fmla="*/ 24667 w 24732"/>
                <a:gd name="connsiteY0" fmla="*/ 7599 h 7718"/>
                <a:gd name="connsiteX1" fmla="*/ -66 w 24732"/>
                <a:gd name="connsiteY1" fmla="*/ -120 h 7718"/>
                <a:gd name="connsiteX2" fmla="*/ -66 w 24732"/>
                <a:gd name="connsiteY2" fmla="*/ -120 h 7718"/>
                <a:gd name="connsiteX3" fmla="*/ 24667 w 24732"/>
                <a:gd name="connsiteY3" fmla="*/ 7542 h 7718"/>
              </a:gdLst>
              <a:ahLst/>
              <a:cxnLst>
                <a:cxn ang="0">
                  <a:pos x="connsiteX0" y="connsiteY0"/>
                </a:cxn>
                <a:cxn ang="0">
                  <a:pos x="connsiteX1" y="connsiteY1"/>
                </a:cxn>
                <a:cxn ang="0">
                  <a:pos x="connsiteX2" y="connsiteY2"/>
                </a:cxn>
                <a:cxn ang="0">
                  <a:pos x="connsiteX3" y="connsiteY3"/>
                </a:cxn>
              </a:cxnLst>
              <a:rect l="l" t="t" r="r" b="b"/>
              <a:pathLst>
                <a:path w="24732" h="7718">
                  <a:moveTo>
                    <a:pt x="24667" y="7599"/>
                  </a:moveTo>
                  <a:cubicBezTo>
                    <a:pt x="16250" y="5627"/>
                    <a:pt x="7985" y="3035"/>
                    <a:pt x="-66" y="-120"/>
                  </a:cubicBezTo>
                  <a:lnTo>
                    <a:pt x="-66" y="-120"/>
                  </a:lnTo>
                  <a:cubicBezTo>
                    <a:pt x="7985" y="3035"/>
                    <a:pt x="16250" y="5570"/>
                    <a:pt x="24667" y="7542"/>
                  </a:cubicBezTo>
                  <a:close/>
                </a:path>
              </a:pathLst>
            </a:custGeom>
            <a:solidFill>
              <a:srgbClr val="000000">
                <a:alpha val="4000"/>
              </a:srgbClr>
            </a:solidFill>
            <a:ln w="5633" cap="flat">
              <a:noFill/>
              <a:prstDash val="solid"/>
              <a:miter/>
            </a:ln>
          </p:spPr>
          <p:txBody>
            <a:bodyPr rtlCol="0" anchor="ctr"/>
            <a:lstStyle/>
            <a:p>
              <a:endParaRPr lang="fr-FR"/>
            </a:p>
          </p:txBody>
        </p:sp>
        <p:sp>
          <p:nvSpPr>
            <p:cNvPr id="838" name="Graphique 2">
              <a:extLst>
                <a:ext uri="{FF2B5EF4-FFF2-40B4-BE49-F238E27FC236}">
                  <a16:creationId xmlns:a16="http://schemas.microsoft.com/office/drawing/2014/main" id="{9B0233AF-80BE-4DA3-B289-85F09B2F4B9E}"/>
                </a:ext>
              </a:extLst>
            </p:cNvPr>
            <p:cNvSpPr/>
            <p:nvPr/>
          </p:nvSpPr>
          <p:spPr>
            <a:xfrm>
              <a:off x="3575053" y="6790769"/>
              <a:ext cx="5070" cy="7380"/>
            </a:xfrm>
            <a:custGeom>
              <a:avLst/>
              <a:gdLst>
                <a:gd name="connsiteX0" fmla="*/ 5004 w 5070"/>
                <a:gd name="connsiteY0" fmla="*/ -120 h 7380"/>
                <a:gd name="connsiteX1" fmla="*/ -66 w 5070"/>
                <a:gd name="connsiteY1" fmla="*/ 7261 h 7380"/>
                <a:gd name="connsiteX2" fmla="*/ -66 w 5070"/>
                <a:gd name="connsiteY2" fmla="*/ 7261 h 7380"/>
                <a:gd name="connsiteX3" fmla="*/ 4948 w 5070"/>
                <a:gd name="connsiteY3" fmla="*/ -120 h 7380"/>
              </a:gdLst>
              <a:ahLst/>
              <a:cxnLst>
                <a:cxn ang="0">
                  <a:pos x="connsiteX0" y="connsiteY0"/>
                </a:cxn>
                <a:cxn ang="0">
                  <a:pos x="connsiteX1" y="connsiteY1"/>
                </a:cxn>
                <a:cxn ang="0">
                  <a:pos x="connsiteX2" y="connsiteY2"/>
                </a:cxn>
                <a:cxn ang="0">
                  <a:pos x="connsiteX3" y="connsiteY3"/>
                </a:cxn>
              </a:cxnLst>
              <a:rect l="l" t="t" r="r" b="b"/>
              <a:pathLst>
                <a:path w="5070" h="7380">
                  <a:moveTo>
                    <a:pt x="5004" y="-120"/>
                  </a:moveTo>
                  <a:cubicBezTo>
                    <a:pt x="3111" y="2190"/>
                    <a:pt x="1416" y="4669"/>
                    <a:pt x="-66" y="7261"/>
                  </a:cubicBezTo>
                  <a:lnTo>
                    <a:pt x="-66" y="7261"/>
                  </a:lnTo>
                  <a:cubicBezTo>
                    <a:pt x="1387" y="4669"/>
                    <a:pt x="3066" y="2190"/>
                    <a:pt x="4948" y="-120"/>
                  </a:cubicBezTo>
                  <a:close/>
                </a:path>
              </a:pathLst>
            </a:custGeom>
            <a:solidFill>
              <a:srgbClr val="000000">
                <a:alpha val="4000"/>
              </a:srgbClr>
            </a:solidFill>
            <a:ln w="5633" cap="flat">
              <a:noFill/>
              <a:prstDash val="solid"/>
              <a:miter/>
            </a:ln>
          </p:spPr>
          <p:txBody>
            <a:bodyPr rtlCol="0" anchor="ctr"/>
            <a:lstStyle/>
            <a:p>
              <a:endParaRPr lang="fr-FR"/>
            </a:p>
          </p:txBody>
        </p:sp>
        <p:sp>
          <p:nvSpPr>
            <p:cNvPr id="839" name="Graphique 2">
              <a:extLst>
                <a:ext uri="{FF2B5EF4-FFF2-40B4-BE49-F238E27FC236}">
                  <a16:creationId xmlns:a16="http://schemas.microsoft.com/office/drawing/2014/main" id="{F9448039-2D1F-420C-A774-9AA89A198AAE}"/>
                </a:ext>
              </a:extLst>
            </p:cNvPr>
            <p:cNvSpPr/>
            <p:nvPr/>
          </p:nvSpPr>
          <p:spPr>
            <a:xfrm>
              <a:off x="3575278" y="6790769"/>
              <a:ext cx="34254" cy="15211"/>
            </a:xfrm>
            <a:custGeom>
              <a:avLst/>
              <a:gdLst>
                <a:gd name="connsiteX0" fmla="*/ 25906 w 34254"/>
                <a:gd name="connsiteY0" fmla="*/ 15092 h 15211"/>
                <a:gd name="connsiteX1" fmla="*/ 6075 w 34254"/>
                <a:gd name="connsiteY1" fmla="*/ 9458 h 15211"/>
                <a:gd name="connsiteX2" fmla="*/ 6075 w 34254"/>
                <a:gd name="connsiteY2" fmla="*/ 9458 h 15211"/>
                <a:gd name="connsiteX3" fmla="*/ -66 w 34254"/>
                <a:gd name="connsiteY3" fmla="*/ 7261 h 15211"/>
                <a:gd name="connsiteX4" fmla="*/ 5004 w 34254"/>
                <a:gd name="connsiteY4" fmla="*/ -120 h 15211"/>
                <a:gd name="connsiteX5" fmla="*/ 34188 w 34254"/>
                <a:gd name="connsiteY5" fmla="*/ 9007 h 15211"/>
                <a:gd name="connsiteX6" fmla="*/ 25906 w 34254"/>
                <a:gd name="connsiteY6" fmla="*/ 15092 h 15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254" h="15211">
                  <a:moveTo>
                    <a:pt x="25906" y="15092"/>
                  </a:moveTo>
                  <a:cubicBezTo>
                    <a:pt x="19196" y="13571"/>
                    <a:pt x="12576" y="11711"/>
                    <a:pt x="6075" y="9458"/>
                  </a:cubicBezTo>
                  <a:lnTo>
                    <a:pt x="6075" y="9458"/>
                  </a:lnTo>
                  <a:cubicBezTo>
                    <a:pt x="3990" y="8782"/>
                    <a:pt x="1962" y="8050"/>
                    <a:pt x="-66" y="7261"/>
                  </a:cubicBezTo>
                  <a:cubicBezTo>
                    <a:pt x="1416" y="4669"/>
                    <a:pt x="3111" y="2190"/>
                    <a:pt x="5004" y="-120"/>
                  </a:cubicBezTo>
                  <a:lnTo>
                    <a:pt x="34188" y="9007"/>
                  </a:lnTo>
                  <a:cubicBezTo>
                    <a:pt x="31078" y="10528"/>
                    <a:pt x="28272" y="12556"/>
                    <a:pt x="25906" y="15092"/>
                  </a:cubicBezTo>
                  <a:close/>
                </a:path>
              </a:pathLst>
            </a:custGeom>
            <a:solidFill>
              <a:srgbClr val="F2B602"/>
            </a:solidFill>
            <a:ln w="5633" cap="flat">
              <a:noFill/>
              <a:prstDash val="solid"/>
              <a:miter/>
            </a:ln>
          </p:spPr>
          <p:txBody>
            <a:bodyPr rtlCol="0" anchor="ctr"/>
            <a:lstStyle/>
            <a:p>
              <a:endParaRPr lang="fr-FR"/>
            </a:p>
          </p:txBody>
        </p:sp>
        <p:sp>
          <p:nvSpPr>
            <p:cNvPr id="840" name="Graphique 2">
              <a:extLst>
                <a:ext uri="{FF2B5EF4-FFF2-40B4-BE49-F238E27FC236}">
                  <a16:creationId xmlns:a16="http://schemas.microsoft.com/office/drawing/2014/main" id="{29981533-5CF0-46B9-9957-05F95495B5DB}"/>
                </a:ext>
              </a:extLst>
            </p:cNvPr>
            <p:cNvSpPr/>
            <p:nvPr/>
          </p:nvSpPr>
          <p:spPr>
            <a:xfrm>
              <a:off x="3575278" y="6790769"/>
              <a:ext cx="34254" cy="15211"/>
            </a:xfrm>
            <a:custGeom>
              <a:avLst/>
              <a:gdLst>
                <a:gd name="connsiteX0" fmla="*/ 25906 w 34254"/>
                <a:gd name="connsiteY0" fmla="*/ 15092 h 15211"/>
                <a:gd name="connsiteX1" fmla="*/ 6075 w 34254"/>
                <a:gd name="connsiteY1" fmla="*/ 9458 h 15211"/>
                <a:gd name="connsiteX2" fmla="*/ 6075 w 34254"/>
                <a:gd name="connsiteY2" fmla="*/ 9458 h 15211"/>
                <a:gd name="connsiteX3" fmla="*/ -66 w 34254"/>
                <a:gd name="connsiteY3" fmla="*/ 7261 h 15211"/>
                <a:gd name="connsiteX4" fmla="*/ 5004 w 34254"/>
                <a:gd name="connsiteY4" fmla="*/ -120 h 15211"/>
                <a:gd name="connsiteX5" fmla="*/ 34188 w 34254"/>
                <a:gd name="connsiteY5" fmla="*/ 9007 h 15211"/>
                <a:gd name="connsiteX6" fmla="*/ 25906 w 34254"/>
                <a:gd name="connsiteY6" fmla="*/ 15092 h 15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254" h="15211">
                  <a:moveTo>
                    <a:pt x="25906" y="15092"/>
                  </a:moveTo>
                  <a:cubicBezTo>
                    <a:pt x="19196" y="13571"/>
                    <a:pt x="12576" y="11711"/>
                    <a:pt x="6075" y="9458"/>
                  </a:cubicBezTo>
                  <a:lnTo>
                    <a:pt x="6075" y="9458"/>
                  </a:lnTo>
                  <a:cubicBezTo>
                    <a:pt x="3990" y="8782"/>
                    <a:pt x="1962" y="8050"/>
                    <a:pt x="-66" y="7261"/>
                  </a:cubicBezTo>
                  <a:cubicBezTo>
                    <a:pt x="1416" y="4669"/>
                    <a:pt x="3111" y="2190"/>
                    <a:pt x="5004" y="-120"/>
                  </a:cubicBezTo>
                  <a:lnTo>
                    <a:pt x="34188" y="9007"/>
                  </a:lnTo>
                  <a:cubicBezTo>
                    <a:pt x="31078" y="10528"/>
                    <a:pt x="28272" y="12556"/>
                    <a:pt x="25906" y="15092"/>
                  </a:cubicBezTo>
                  <a:close/>
                </a:path>
              </a:pathLst>
            </a:custGeom>
            <a:solidFill>
              <a:srgbClr val="000000">
                <a:alpha val="4000"/>
              </a:srgbClr>
            </a:solidFill>
            <a:ln w="5633" cap="flat">
              <a:noFill/>
              <a:prstDash val="solid"/>
              <a:miter/>
            </a:ln>
          </p:spPr>
          <p:txBody>
            <a:bodyPr rtlCol="0" anchor="ctr"/>
            <a:lstStyle/>
            <a:p>
              <a:endParaRPr lang="fr-FR"/>
            </a:p>
          </p:txBody>
        </p:sp>
        <p:sp>
          <p:nvSpPr>
            <p:cNvPr id="841" name="Graphique 2">
              <a:extLst>
                <a:ext uri="{FF2B5EF4-FFF2-40B4-BE49-F238E27FC236}">
                  <a16:creationId xmlns:a16="http://schemas.microsoft.com/office/drawing/2014/main" id="{3D5A5B51-00D4-42C9-A21F-73C3D8837571}"/>
                </a:ext>
              </a:extLst>
            </p:cNvPr>
            <p:cNvSpPr/>
            <p:nvPr/>
          </p:nvSpPr>
          <p:spPr>
            <a:xfrm>
              <a:off x="3581194" y="6800347"/>
              <a:ext cx="5633" cy="5633"/>
            </a:xfrm>
            <a:custGeom>
              <a:avLst/>
              <a:gdLst>
                <a:gd name="connsiteX0" fmla="*/ -66 w 5633"/>
                <a:gd name="connsiteY0" fmla="*/ -120 h 5633"/>
                <a:gd name="connsiteX1" fmla="*/ -66 w 5633"/>
                <a:gd name="connsiteY1" fmla="*/ -120 h 5633"/>
              </a:gdLst>
              <a:ahLst/>
              <a:cxnLst>
                <a:cxn ang="0">
                  <a:pos x="connsiteX0" y="connsiteY0"/>
                </a:cxn>
                <a:cxn ang="0">
                  <a:pos x="connsiteX1" y="connsiteY1"/>
                </a:cxn>
              </a:cxnLst>
              <a:rect l="l" t="t" r="r" b="b"/>
              <a:pathLst>
                <a:path w="5633" h="5633">
                  <a:moveTo>
                    <a:pt x="-66" y="-120"/>
                  </a:moveTo>
                  <a:lnTo>
                    <a:pt x="-66" y="-120"/>
                  </a:lnTo>
                  <a:close/>
                </a:path>
              </a:pathLst>
            </a:custGeom>
            <a:solidFill>
              <a:srgbClr val="F2B602"/>
            </a:solidFill>
            <a:ln w="5633" cap="flat">
              <a:noFill/>
              <a:prstDash val="solid"/>
              <a:miter/>
            </a:ln>
          </p:spPr>
          <p:txBody>
            <a:bodyPr rtlCol="0" anchor="ctr"/>
            <a:lstStyle/>
            <a:p>
              <a:endParaRPr lang="fr-FR"/>
            </a:p>
          </p:txBody>
        </p:sp>
        <p:sp>
          <p:nvSpPr>
            <p:cNvPr id="842" name="Graphique 2">
              <a:extLst>
                <a:ext uri="{FF2B5EF4-FFF2-40B4-BE49-F238E27FC236}">
                  <a16:creationId xmlns:a16="http://schemas.microsoft.com/office/drawing/2014/main" id="{D08C98AA-C0F9-4749-A147-57C7006939E2}"/>
                </a:ext>
              </a:extLst>
            </p:cNvPr>
            <p:cNvSpPr/>
            <p:nvPr/>
          </p:nvSpPr>
          <p:spPr>
            <a:xfrm>
              <a:off x="3581194" y="6800347"/>
              <a:ext cx="5633" cy="5633"/>
            </a:xfrm>
            <a:custGeom>
              <a:avLst/>
              <a:gdLst>
                <a:gd name="connsiteX0" fmla="*/ -66 w 5633"/>
                <a:gd name="connsiteY0" fmla="*/ -120 h 5633"/>
                <a:gd name="connsiteX1" fmla="*/ -66 w 5633"/>
                <a:gd name="connsiteY1" fmla="*/ -120 h 5633"/>
              </a:gdLst>
              <a:ahLst/>
              <a:cxnLst>
                <a:cxn ang="0">
                  <a:pos x="connsiteX0" y="connsiteY0"/>
                </a:cxn>
                <a:cxn ang="0">
                  <a:pos x="connsiteX1" y="connsiteY1"/>
                </a:cxn>
              </a:cxnLst>
              <a:rect l="l" t="t" r="r" b="b"/>
              <a:pathLst>
                <a:path w="5633" h="5633">
                  <a:moveTo>
                    <a:pt x="-66" y="-120"/>
                  </a:moveTo>
                  <a:lnTo>
                    <a:pt x="-66" y="-120"/>
                  </a:lnTo>
                  <a:close/>
                </a:path>
              </a:pathLst>
            </a:custGeom>
            <a:solidFill>
              <a:srgbClr val="000000">
                <a:alpha val="4000"/>
              </a:srgbClr>
            </a:solidFill>
            <a:ln w="5633" cap="flat">
              <a:noFill/>
              <a:prstDash val="solid"/>
              <a:miter/>
            </a:ln>
          </p:spPr>
          <p:txBody>
            <a:bodyPr rtlCol="0" anchor="ctr"/>
            <a:lstStyle/>
            <a:p>
              <a:endParaRPr lang="fr-FR"/>
            </a:p>
          </p:txBody>
        </p:sp>
        <p:sp>
          <p:nvSpPr>
            <p:cNvPr id="843" name="Graphique 2">
              <a:extLst>
                <a:ext uri="{FF2B5EF4-FFF2-40B4-BE49-F238E27FC236}">
                  <a16:creationId xmlns:a16="http://schemas.microsoft.com/office/drawing/2014/main" id="{47F51F1A-ADF2-42FF-99C0-F8768722F6E1}"/>
                </a:ext>
              </a:extLst>
            </p:cNvPr>
            <p:cNvSpPr/>
            <p:nvPr/>
          </p:nvSpPr>
          <p:spPr>
            <a:xfrm>
              <a:off x="3455952" y="6455279"/>
              <a:ext cx="364664" cy="363490"/>
            </a:xfrm>
            <a:custGeom>
              <a:avLst/>
              <a:gdLst>
                <a:gd name="connsiteX0" fmla="*/ 3934 w 364664"/>
                <a:gd name="connsiteY0" fmla="*/ 134409 h 363490"/>
                <a:gd name="connsiteX1" fmla="*/ 172951 w 364664"/>
                <a:gd name="connsiteY1" fmla="*/ 40 h 363490"/>
                <a:gd name="connsiteX2" fmla="*/ 222248 w 364664"/>
                <a:gd name="connsiteY2" fmla="*/ 4660 h 363490"/>
                <a:gd name="connsiteX3" fmla="*/ 332165 w 364664"/>
                <a:gd name="connsiteY3" fmla="*/ 79366 h 363490"/>
                <a:gd name="connsiteX4" fmla="*/ 335095 w 364664"/>
                <a:gd name="connsiteY4" fmla="*/ 83704 h 363490"/>
                <a:gd name="connsiteX5" fmla="*/ 280784 w 364664"/>
                <a:gd name="connsiteY5" fmla="*/ 338018 h 363490"/>
                <a:gd name="connsiteX6" fmla="*/ 219825 w 364664"/>
                <a:gd name="connsiteY6" fmla="*/ 363371 h 363490"/>
                <a:gd name="connsiteX7" fmla="*/ 216726 w 364664"/>
                <a:gd name="connsiteY7" fmla="*/ 350639 h 363490"/>
                <a:gd name="connsiteX8" fmla="*/ 347833 w 364664"/>
                <a:gd name="connsiteY8" fmla="*/ 148043 h 363490"/>
                <a:gd name="connsiteX9" fmla="*/ 324109 w 364664"/>
                <a:gd name="connsiteY9" fmla="*/ 90859 h 363490"/>
                <a:gd name="connsiteX10" fmla="*/ 321066 w 364664"/>
                <a:gd name="connsiteY10" fmla="*/ 86408 h 363490"/>
                <a:gd name="connsiteX11" fmla="*/ 215149 w 364664"/>
                <a:gd name="connsiteY11" fmla="*/ 16548 h 363490"/>
                <a:gd name="connsiteX12" fmla="*/ 208895 w 364664"/>
                <a:gd name="connsiteY12" fmla="*/ 15365 h 363490"/>
                <a:gd name="connsiteX13" fmla="*/ 208895 w 364664"/>
                <a:gd name="connsiteY13" fmla="*/ 15365 h 363490"/>
                <a:gd name="connsiteX14" fmla="*/ 193853 w 364664"/>
                <a:gd name="connsiteY14" fmla="*/ 13506 h 363490"/>
                <a:gd name="connsiteX15" fmla="*/ 13230 w 364664"/>
                <a:gd name="connsiteY15" fmla="*/ 151424 h 363490"/>
                <a:gd name="connsiteX16" fmla="*/ 13230 w 364664"/>
                <a:gd name="connsiteY16" fmla="*/ 151424 h 363490"/>
                <a:gd name="connsiteX17" fmla="*/ -66 w 364664"/>
                <a:gd name="connsiteY17" fmla="*/ 152719 h 363490"/>
                <a:gd name="connsiteX18" fmla="*/ -66 w 364664"/>
                <a:gd name="connsiteY18" fmla="*/ 152381 h 363490"/>
                <a:gd name="connsiteX19" fmla="*/ 13286 w 364664"/>
                <a:gd name="connsiteY19" fmla="*/ 151142 h 363490"/>
                <a:gd name="connsiteX20" fmla="*/ 16723 w 364664"/>
                <a:gd name="connsiteY20" fmla="*/ 136663 h 363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64664" h="363490">
                  <a:moveTo>
                    <a:pt x="3934" y="134409"/>
                  </a:moveTo>
                  <a:cubicBezTo>
                    <a:pt x="25157" y="57692"/>
                    <a:pt x="93428" y="3415"/>
                    <a:pt x="172951" y="40"/>
                  </a:cubicBezTo>
                  <a:cubicBezTo>
                    <a:pt x="189515" y="-652"/>
                    <a:pt x="206101" y="903"/>
                    <a:pt x="222248" y="4660"/>
                  </a:cubicBezTo>
                  <a:cubicBezTo>
                    <a:pt x="266942" y="14936"/>
                    <a:pt x="306159" y="41591"/>
                    <a:pt x="332165" y="79366"/>
                  </a:cubicBezTo>
                  <a:lnTo>
                    <a:pt x="335095" y="83704"/>
                  </a:lnTo>
                  <a:cubicBezTo>
                    <a:pt x="390189" y="168945"/>
                    <a:pt x="365895" y="282693"/>
                    <a:pt x="280784" y="338018"/>
                  </a:cubicBezTo>
                  <a:cubicBezTo>
                    <a:pt x="262175" y="350131"/>
                    <a:pt x="241521" y="358695"/>
                    <a:pt x="219825" y="363371"/>
                  </a:cubicBezTo>
                  <a:cubicBezTo>
                    <a:pt x="219340" y="359033"/>
                    <a:pt x="218298" y="354751"/>
                    <a:pt x="216726" y="350639"/>
                  </a:cubicBezTo>
                  <a:cubicBezTo>
                    <a:pt x="308880" y="330864"/>
                    <a:pt x="367580" y="240157"/>
                    <a:pt x="347833" y="148043"/>
                  </a:cubicBezTo>
                  <a:cubicBezTo>
                    <a:pt x="343478" y="127705"/>
                    <a:pt x="335433" y="108324"/>
                    <a:pt x="324109" y="90859"/>
                  </a:cubicBezTo>
                  <a:cubicBezTo>
                    <a:pt x="323151" y="89338"/>
                    <a:pt x="322081" y="87873"/>
                    <a:pt x="321066" y="86408"/>
                  </a:cubicBezTo>
                  <a:cubicBezTo>
                    <a:pt x="296108" y="50312"/>
                    <a:pt x="258153" y="25280"/>
                    <a:pt x="215149" y="16548"/>
                  </a:cubicBezTo>
                  <a:lnTo>
                    <a:pt x="208895" y="15365"/>
                  </a:lnTo>
                  <a:lnTo>
                    <a:pt x="208895" y="15365"/>
                  </a:lnTo>
                  <a:cubicBezTo>
                    <a:pt x="203938" y="14356"/>
                    <a:pt x="198906" y="13736"/>
                    <a:pt x="193853" y="13506"/>
                  </a:cubicBezTo>
                  <a:cubicBezTo>
                    <a:pt x="107299" y="6739"/>
                    <a:pt x="29500" y="66143"/>
                    <a:pt x="13230" y="151424"/>
                  </a:cubicBezTo>
                  <a:lnTo>
                    <a:pt x="13230" y="151424"/>
                  </a:lnTo>
                  <a:cubicBezTo>
                    <a:pt x="8762" y="151311"/>
                    <a:pt x="4300" y="151762"/>
                    <a:pt x="-66" y="152719"/>
                  </a:cubicBezTo>
                  <a:cubicBezTo>
                    <a:pt x="-66" y="152719"/>
                    <a:pt x="-66" y="152719"/>
                    <a:pt x="-66" y="152381"/>
                  </a:cubicBezTo>
                  <a:cubicBezTo>
                    <a:pt x="4317" y="151424"/>
                    <a:pt x="8802" y="151029"/>
                    <a:pt x="13286" y="151142"/>
                  </a:cubicBezTo>
                  <a:cubicBezTo>
                    <a:pt x="14188" y="146296"/>
                    <a:pt x="15371" y="141451"/>
                    <a:pt x="16723" y="136663"/>
                  </a:cubicBezTo>
                  <a:close/>
                </a:path>
              </a:pathLst>
            </a:custGeom>
            <a:solidFill>
              <a:srgbClr val="F2B602"/>
            </a:solidFill>
            <a:ln w="5633" cap="flat">
              <a:noFill/>
              <a:prstDash val="solid"/>
              <a:miter/>
            </a:ln>
          </p:spPr>
          <p:txBody>
            <a:bodyPr rtlCol="0" anchor="ctr"/>
            <a:lstStyle/>
            <a:p>
              <a:endParaRPr lang="fr-FR"/>
            </a:p>
          </p:txBody>
        </p:sp>
        <p:sp>
          <p:nvSpPr>
            <p:cNvPr id="844" name="Graphique 2">
              <a:extLst>
                <a:ext uri="{FF2B5EF4-FFF2-40B4-BE49-F238E27FC236}">
                  <a16:creationId xmlns:a16="http://schemas.microsoft.com/office/drawing/2014/main" id="{82A96DA2-39A3-435D-8219-493099F4CE5F}"/>
                </a:ext>
              </a:extLst>
            </p:cNvPr>
            <p:cNvSpPr/>
            <p:nvPr/>
          </p:nvSpPr>
          <p:spPr>
            <a:xfrm>
              <a:off x="3590377" y="6257746"/>
              <a:ext cx="220623" cy="306470"/>
            </a:xfrm>
            <a:custGeom>
              <a:avLst/>
              <a:gdLst>
                <a:gd name="connsiteX0" fmla="*/ 81400 w 220623"/>
                <a:gd name="connsiteY0" fmla="*/ 109516 h 306470"/>
                <a:gd name="connsiteX1" fmla="*/ 124274 w 220623"/>
                <a:gd name="connsiteY1" fmla="*/ -120 h 306470"/>
                <a:gd name="connsiteX2" fmla="*/ 220558 w 220623"/>
                <a:gd name="connsiteY2" fmla="*/ 251772 h 306470"/>
                <a:gd name="connsiteX3" fmla="*/ 143655 w 220623"/>
                <a:gd name="connsiteY3" fmla="*/ 306139 h 306470"/>
                <a:gd name="connsiteX4" fmla="*/ 126753 w 220623"/>
                <a:gd name="connsiteY4" fmla="*/ 291097 h 306470"/>
                <a:gd name="connsiteX5" fmla="*/ 101400 w 220623"/>
                <a:gd name="connsiteY5" fmla="*/ 293125 h 306470"/>
                <a:gd name="connsiteX6" fmla="*/ 98189 w 220623"/>
                <a:gd name="connsiteY6" fmla="*/ 276674 h 306470"/>
                <a:gd name="connsiteX7" fmla="*/ 69174 w 220623"/>
                <a:gd name="connsiteY7" fmla="*/ 277012 h 306470"/>
                <a:gd name="connsiteX8" fmla="*/ 64498 w 220623"/>
                <a:gd name="connsiteY8" fmla="*/ 249180 h 306470"/>
                <a:gd name="connsiteX9" fmla="*/ 24610 w 220623"/>
                <a:gd name="connsiteY9" fmla="*/ 245913 h 306470"/>
                <a:gd name="connsiteX10" fmla="*/ -66 w 220623"/>
                <a:gd name="connsiteY10" fmla="*/ 217744 h 306470"/>
                <a:gd name="connsiteX11" fmla="*/ 51991 w 220623"/>
                <a:gd name="connsiteY11" fmla="*/ 211152 h 306470"/>
                <a:gd name="connsiteX12" fmla="*/ 81400 w 220623"/>
                <a:gd name="connsiteY12" fmla="*/ 109516 h 3064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0623" h="306470">
                  <a:moveTo>
                    <a:pt x="81400" y="109516"/>
                  </a:moveTo>
                  <a:lnTo>
                    <a:pt x="124274" y="-120"/>
                  </a:lnTo>
                  <a:cubicBezTo>
                    <a:pt x="205741" y="47656"/>
                    <a:pt x="220051" y="171207"/>
                    <a:pt x="220558" y="251772"/>
                  </a:cubicBezTo>
                  <a:cubicBezTo>
                    <a:pt x="202022" y="275322"/>
                    <a:pt x="158585" y="309351"/>
                    <a:pt x="143655" y="306139"/>
                  </a:cubicBezTo>
                  <a:cubicBezTo>
                    <a:pt x="135610" y="304787"/>
                    <a:pt x="129052" y="298928"/>
                    <a:pt x="126753" y="291097"/>
                  </a:cubicBezTo>
                  <a:cubicBezTo>
                    <a:pt x="126753" y="291097"/>
                    <a:pt x="108161" y="298646"/>
                    <a:pt x="101400" y="293125"/>
                  </a:cubicBezTo>
                  <a:cubicBezTo>
                    <a:pt x="94640" y="287604"/>
                    <a:pt x="98189" y="276674"/>
                    <a:pt x="98189" y="276674"/>
                  </a:cubicBezTo>
                  <a:cubicBezTo>
                    <a:pt x="98189" y="276674"/>
                    <a:pt x="73513" y="282308"/>
                    <a:pt x="69174" y="277012"/>
                  </a:cubicBezTo>
                  <a:cubicBezTo>
                    <a:pt x="64836" y="271716"/>
                    <a:pt x="64498" y="249180"/>
                    <a:pt x="64498" y="249180"/>
                  </a:cubicBezTo>
                  <a:cubicBezTo>
                    <a:pt x="64498" y="249180"/>
                    <a:pt x="27089" y="247998"/>
                    <a:pt x="24610" y="245913"/>
                  </a:cubicBezTo>
                  <a:cubicBezTo>
                    <a:pt x="23258" y="244786"/>
                    <a:pt x="10864" y="230420"/>
                    <a:pt x="-66" y="217744"/>
                  </a:cubicBezTo>
                  <a:cubicBezTo>
                    <a:pt x="16858" y="212960"/>
                    <a:pt x="34408" y="210740"/>
                    <a:pt x="51991" y="211152"/>
                  </a:cubicBezTo>
                  <a:cubicBezTo>
                    <a:pt x="51991" y="211152"/>
                    <a:pt x="35822" y="165461"/>
                    <a:pt x="81400" y="109516"/>
                  </a:cubicBezTo>
                  <a:close/>
                </a:path>
              </a:pathLst>
            </a:custGeom>
            <a:solidFill>
              <a:srgbClr val="D19D82"/>
            </a:solidFill>
            <a:ln w="5633" cap="flat">
              <a:noFill/>
              <a:prstDash val="solid"/>
              <a:miter/>
            </a:ln>
          </p:spPr>
          <p:txBody>
            <a:bodyPr rtlCol="0" anchor="ctr"/>
            <a:lstStyle/>
            <a:p>
              <a:endParaRPr lang="fr-FR"/>
            </a:p>
          </p:txBody>
        </p:sp>
        <p:sp>
          <p:nvSpPr>
            <p:cNvPr id="845" name="Graphique 2">
              <a:extLst>
                <a:ext uri="{FF2B5EF4-FFF2-40B4-BE49-F238E27FC236}">
                  <a16:creationId xmlns:a16="http://schemas.microsoft.com/office/drawing/2014/main" id="{49028568-F6F0-4BC8-B496-195D2DFC58AD}"/>
                </a:ext>
              </a:extLst>
            </p:cNvPr>
            <p:cNvSpPr/>
            <p:nvPr/>
          </p:nvSpPr>
          <p:spPr>
            <a:xfrm>
              <a:off x="3717196" y="6502710"/>
              <a:ext cx="45941" cy="47957"/>
            </a:xfrm>
            <a:custGeom>
              <a:avLst/>
              <a:gdLst>
                <a:gd name="connsiteX0" fmla="*/ 45682 w 45941"/>
                <a:gd name="connsiteY0" fmla="*/ 5005 h 47957"/>
                <a:gd name="connsiteX1" fmla="*/ 38696 w 45941"/>
                <a:gd name="connsiteY1" fmla="*/ 19484 h 47957"/>
                <a:gd name="connsiteX2" fmla="*/ 27822 w 45941"/>
                <a:gd name="connsiteY2" fmla="*/ 31372 h 47957"/>
                <a:gd name="connsiteX3" fmla="*/ 1737 w 45941"/>
                <a:gd name="connsiteY3" fmla="*/ 47710 h 47957"/>
                <a:gd name="connsiteX4" fmla="*/ 385 w 45941"/>
                <a:gd name="connsiteY4" fmla="*/ 45400 h 47957"/>
                <a:gd name="connsiteX5" fmla="*/ 23203 w 45941"/>
                <a:gd name="connsiteY5" fmla="*/ 26245 h 47957"/>
                <a:gd name="connsiteX6" fmla="*/ 37174 w 45941"/>
                <a:gd name="connsiteY6" fmla="*/ 1963 h 47957"/>
                <a:gd name="connsiteX7" fmla="*/ 45682 w 45941"/>
                <a:gd name="connsiteY7" fmla="*/ 5005 h 479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941" h="47957">
                  <a:moveTo>
                    <a:pt x="45682" y="5005"/>
                  </a:moveTo>
                  <a:cubicBezTo>
                    <a:pt x="44037" y="10132"/>
                    <a:pt x="41682" y="15005"/>
                    <a:pt x="38696" y="19484"/>
                  </a:cubicBezTo>
                  <a:cubicBezTo>
                    <a:pt x="35631" y="23935"/>
                    <a:pt x="31975" y="27935"/>
                    <a:pt x="27822" y="31372"/>
                  </a:cubicBezTo>
                  <a:cubicBezTo>
                    <a:pt x="19800" y="37851"/>
                    <a:pt x="11044" y="43315"/>
                    <a:pt x="1737" y="47710"/>
                  </a:cubicBezTo>
                  <a:cubicBezTo>
                    <a:pt x="442" y="48386"/>
                    <a:pt x="-742" y="46189"/>
                    <a:pt x="385" y="45400"/>
                  </a:cubicBezTo>
                  <a:cubicBezTo>
                    <a:pt x="8740" y="39935"/>
                    <a:pt x="16402" y="33512"/>
                    <a:pt x="23203" y="26245"/>
                  </a:cubicBezTo>
                  <a:cubicBezTo>
                    <a:pt x="29569" y="19264"/>
                    <a:pt x="34335" y="10977"/>
                    <a:pt x="37174" y="1963"/>
                  </a:cubicBezTo>
                  <a:cubicBezTo>
                    <a:pt x="38696" y="-2207"/>
                    <a:pt x="47259" y="441"/>
                    <a:pt x="45682" y="5005"/>
                  </a:cubicBezTo>
                  <a:close/>
                </a:path>
              </a:pathLst>
            </a:custGeom>
            <a:solidFill>
              <a:srgbClr val="C18D76"/>
            </a:solidFill>
            <a:ln w="5633" cap="flat">
              <a:noFill/>
              <a:prstDash val="solid"/>
              <a:miter/>
            </a:ln>
          </p:spPr>
          <p:txBody>
            <a:bodyPr rtlCol="0" anchor="ctr"/>
            <a:lstStyle/>
            <a:p>
              <a:endParaRPr lang="fr-FR"/>
            </a:p>
          </p:txBody>
        </p:sp>
        <p:sp>
          <p:nvSpPr>
            <p:cNvPr id="846" name="Graphique 2">
              <a:extLst>
                <a:ext uri="{FF2B5EF4-FFF2-40B4-BE49-F238E27FC236}">
                  <a16:creationId xmlns:a16="http://schemas.microsoft.com/office/drawing/2014/main" id="{F77E79E0-DA55-419C-BF86-2CF610A5AA28}"/>
                </a:ext>
              </a:extLst>
            </p:cNvPr>
            <p:cNvSpPr/>
            <p:nvPr/>
          </p:nvSpPr>
          <p:spPr>
            <a:xfrm>
              <a:off x="3688538" y="6488385"/>
              <a:ext cx="46213" cy="48268"/>
            </a:xfrm>
            <a:custGeom>
              <a:avLst/>
              <a:gdLst>
                <a:gd name="connsiteX0" fmla="*/ 45719 w 46213"/>
                <a:gd name="connsiteY0" fmla="*/ 5978 h 48268"/>
                <a:gd name="connsiteX1" fmla="*/ 27240 w 46213"/>
                <a:gd name="connsiteY1" fmla="*/ 30598 h 48268"/>
                <a:gd name="connsiteX2" fmla="*/ 1549 w 46213"/>
                <a:gd name="connsiteY2" fmla="*/ 48063 h 48268"/>
                <a:gd name="connsiteX3" fmla="*/ 535 w 46213"/>
                <a:gd name="connsiteY3" fmla="*/ 45584 h 48268"/>
                <a:gd name="connsiteX4" fmla="*/ 22169 w 46213"/>
                <a:gd name="connsiteY4" fmla="*/ 25865 h 48268"/>
                <a:gd name="connsiteX5" fmla="*/ 37831 w 46213"/>
                <a:gd name="connsiteY5" fmla="*/ 1471 h 48268"/>
                <a:gd name="connsiteX6" fmla="*/ 45719 w 46213"/>
                <a:gd name="connsiteY6" fmla="*/ 5978 h 482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213" h="48268">
                  <a:moveTo>
                    <a:pt x="45719" y="5978"/>
                  </a:moveTo>
                  <a:cubicBezTo>
                    <a:pt x="40677" y="14969"/>
                    <a:pt x="34462" y="23246"/>
                    <a:pt x="27240" y="30598"/>
                  </a:cubicBezTo>
                  <a:cubicBezTo>
                    <a:pt x="20045" y="38203"/>
                    <a:pt x="11279" y="44175"/>
                    <a:pt x="1549" y="48063"/>
                  </a:cubicBezTo>
                  <a:cubicBezTo>
                    <a:pt x="141" y="48626"/>
                    <a:pt x="-705" y="46260"/>
                    <a:pt x="535" y="45584"/>
                  </a:cubicBezTo>
                  <a:cubicBezTo>
                    <a:pt x="9132" y="40739"/>
                    <a:pt x="16524" y="33972"/>
                    <a:pt x="22169" y="25865"/>
                  </a:cubicBezTo>
                  <a:cubicBezTo>
                    <a:pt x="27854" y="18040"/>
                    <a:pt x="33082" y="9899"/>
                    <a:pt x="37831" y="1471"/>
                  </a:cubicBezTo>
                  <a:cubicBezTo>
                    <a:pt x="39972" y="-2360"/>
                    <a:pt x="48085" y="1358"/>
                    <a:pt x="45719" y="5978"/>
                  </a:cubicBezTo>
                  <a:close/>
                </a:path>
              </a:pathLst>
            </a:custGeom>
            <a:solidFill>
              <a:srgbClr val="C18D76"/>
            </a:solidFill>
            <a:ln w="5633" cap="flat">
              <a:noFill/>
              <a:prstDash val="solid"/>
              <a:miter/>
            </a:ln>
          </p:spPr>
          <p:txBody>
            <a:bodyPr rtlCol="0" anchor="ctr"/>
            <a:lstStyle/>
            <a:p>
              <a:endParaRPr lang="fr-FR"/>
            </a:p>
          </p:txBody>
        </p:sp>
        <p:sp>
          <p:nvSpPr>
            <p:cNvPr id="847" name="Graphique 2">
              <a:extLst>
                <a:ext uri="{FF2B5EF4-FFF2-40B4-BE49-F238E27FC236}">
                  <a16:creationId xmlns:a16="http://schemas.microsoft.com/office/drawing/2014/main" id="{6E7F3D70-31DA-4217-9FCF-F8E4A270409C}"/>
                </a:ext>
              </a:extLst>
            </p:cNvPr>
            <p:cNvSpPr/>
            <p:nvPr/>
          </p:nvSpPr>
          <p:spPr>
            <a:xfrm>
              <a:off x="3654575" y="6470540"/>
              <a:ext cx="49616" cy="39182"/>
            </a:xfrm>
            <a:custGeom>
              <a:avLst/>
              <a:gdLst>
                <a:gd name="connsiteX0" fmla="*/ 49316 w 49616"/>
                <a:gd name="connsiteY0" fmla="*/ 5287 h 39182"/>
                <a:gd name="connsiteX1" fmla="*/ 31231 w 49616"/>
                <a:gd name="connsiteY1" fmla="*/ 31090 h 39182"/>
                <a:gd name="connsiteX2" fmla="*/ 16413 w 49616"/>
                <a:gd name="connsiteY2" fmla="*/ 37682 h 39182"/>
                <a:gd name="connsiteX3" fmla="*/ 1033 w 49616"/>
                <a:gd name="connsiteY3" fmla="*/ 39034 h 39182"/>
                <a:gd name="connsiteX4" fmla="*/ 1033 w 49616"/>
                <a:gd name="connsiteY4" fmla="*/ 36386 h 39182"/>
                <a:gd name="connsiteX5" fmla="*/ 27118 w 49616"/>
                <a:gd name="connsiteY5" fmla="*/ 25569 h 39182"/>
                <a:gd name="connsiteX6" fmla="*/ 41034 w 49616"/>
                <a:gd name="connsiteY6" fmla="*/ 1963 h 39182"/>
                <a:gd name="connsiteX7" fmla="*/ 49316 w 49616"/>
                <a:gd name="connsiteY7" fmla="*/ 5287 h 39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9616" h="39182">
                  <a:moveTo>
                    <a:pt x="49316" y="5287"/>
                  </a:moveTo>
                  <a:cubicBezTo>
                    <a:pt x="45975" y="15490"/>
                    <a:pt x="39681" y="24470"/>
                    <a:pt x="31231" y="31090"/>
                  </a:cubicBezTo>
                  <a:cubicBezTo>
                    <a:pt x="26797" y="34279"/>
                    <a:pt x="21754" y="36527"/>
                    <a:pt x="16413" y="37682"/>
                  </a:cubicBezTo>
                  <a:cubicBezTo>
                    <a:pt x="11360" y="38735"/>
                    <a:pt x="6193" y="39186"/>
                    <a:pt x="1033" y="39034"/>
                  </a:cubicBezTo>
                  <a:cubicBezTo>
                    <a:pt x="-376" y="39034"/>
                    <a:pt x="-488" y="36555"/>
                    <a:pt x="1033" y="36386"/>
                  </a:cubicBezTo>
                  <a:cubicBezTo>
                    <a:pt x="10701" y="35834"/>
                    <a:pt x="19895" y="32020"/>
                    <a:pt x="27118" y="25569"/>
                  </a:cubicBezTo>
                  <a:cubicBezTo>
                    <a:pt x="33411" y="18802"/>
                    <a:pt x="38160" y="10746"/>
                    <a:pt x="41034" y="1963"/>
                  </a:cubicBezTo>
                  <a:cubicBezTo>
                    <a:pt x="42555" y="-2263"/>
                    <a:pt x="51062" y="498"/>
                    <a:pt x="49316" y="5287"/>
                  </a:cubicBezTo>
                  <a:close/>
                </a:path>
              </a:pathLst>
            </a:custGeom>
            <a:solidFill>
              <a:srgbClr val="C18D76"/>
            </a:solidFill>
            <a:ln w="5633" cap="flat">
              <a:noFill/>
              <a:prstDash val="solid"/>
              <a:miter/>
            </a:ln>
          </p:spPr>
          <p:txBody>
            <a:bodyPr rtlCol="0" anchor="ctr"/>
            <a:lstStyle/>
            <a:p>
              <a:endParaRPr lang="fr-FR"/>
            </a:p>
          </p:txBody>
        </p:sp>
        <p:sp>
          <p:nvSpPr>
            <p:cNvPr id="848" name="Graphique 2">
              <a:extLst>
                <a:ext uri="{FF2B5EF4-FFF2-40B4-BE49-F238E27FC236}">
                  <a16:creationId xmlns:a16="http://schemas.microsoft.com/office/drawing/2014/main" id="{F379C032-B1F6-4FAF-B31C-6797CBF06566}"/>
                </a:ext>
              </a:extLst>
            </p:cNvPr>
            <p:cNvSpPr/>
            <p:nvPr/>
          </p:nvSpPr>
          <p:spPr>
            <a:xfrm>
              <a:off x="3577220" y="6428849"/>
              <a:ext cx="36707" cy="33914"/>
            </a:xfrm>
            <a:custGeom>
              <a:avLst/>
              <a:gdLst>
                <a:gd name="connsiteX0" fmla="*/ 7063 w 36707"/>
                <a:gd name="connsiteY0" fmla="*/ 33794 h 33914"/>
                <a:gd name="connsiteX1" fmla="*/ 6331 w 36707"/>
                <a:gd name="connsiteY1" fmla="*/ -9 h 33914"/>
                <a:gd name="connsiteX2" fmla="*/ 36641 w 36707"/>
                <a:gd name="connsiteY2" fmla="*/ 27484 h 33914"/>
              </a:gdLst>
              <a:ahLst/>
              <a:cxnLst>
                <a:cxn ang="0">
                  <a:pos x="connsiteX0" y="connsiteY0"/>
                </a:cxn>
                <a:cxn ang="0">
                  <a:pos x="connsiteX1" y="connsiteY1"/>
                </a:cxn>
                <a:cxn ang="0">
                  <a:pos x="connsiteX2" y="connsiteY2"/>
                </a:cxn>
              </a:cxnLst>
              <a:rect l="l" t="t" r="r" b="b"/>
              <a:pathLst>
                <a:path w="36707" h="33914">
                  <a:moveTo>
                    <a:pt x="7063" y="33794"/>
                  </a:moveTo>
                  <a:cubicBezTo>
                    <a:pt x="-1163" y="21569"/>
                    <a:pt x="-3360" y="2132"/>
                    <a:pt x="6331" y="-9"/>
                  </a:cubicBezTo>
                  <a:cubicBezTo>
                    <a:pt x="16021" y="-2150"/>
                    <a:pt x="36641" y="27484"/>
                    <a:pt x="36641" y="27484"/>
                  </a:cubicBezTo>
                  <a:close/>
                </a:path>
              </a:pathLst>
            </a:custGeom>
            <a:solidFill>
              <a:srgbClr val="D19D82"/>
            </a:solidFill>
            <a:ln w="5633" cap="flat">
              <a:noFill/>
              <a:prstDash val="solid"/>
              <a:miter/>
            </a:ln>
          </p:spPr>
          <p:txBody>
            <a:bodyPr rtlCol="0" anchor="ctr"/>
            <a:lstStyle/>
            <a:p>
              <a:endParaRPr lang="fr-FR"/>
            </a:p>
          </p:txBody>
        </p:sp>
        <p:sp>
          <p:nvSpPr>
            <p:cNvPr id="849" name="Graphique 2">
              <a:extLst>
                <a:ext uri="{FF2B5EF4-FFF2-40B4-BE49-F238E27FC236}">
                  <a16:creationId xmlns:a16="http://schemas.microsoft.com/office/drawing/2014/main" id="{BABB9A92-40F9-4DF3-AE02-F10DF1A1B5EA}"/>
                </a:ext>
              </a:extLst>
            </p:cNvPr>
            <p:cNvSpPr/>
            <p:nvPr/>
          </p:nvSpPr>
          <p:spPr>
            <a:xfrm>
              <a:off x="3573870" y="6215548"/>
              <a:ext cx="140678" cy="128903"/>
            </a:xfrm>
            <a:custGeom>
              <a:avLst/>
              <a:gdLst>
                <a:gd name="connsiteX0" fmla="*/ 85794 w 140678"/>
                <a:gd name="connsiteY0" fmla="*/ -120 h 128903"/>
                <a:gd name="connsiteX1" fmla="*/ 140612 w 140678"/>
                <a:gd name="connsiteY1" fmla="*/ 42078 h 128903"/>
                <a:gd name="connsiteX2" fmla="*/ 113063 w 140678"/>
                <a:gd name="connsiteY2" fmla="*/ 128784 h 128903"/>
                <a:gd name="connsiteX3" fmla="*/ -66 w 140678"/>
                <a:gd name="connsiteY3" fmla="*/ 60332 h 128903"/>
              </a:gdLst>
              <a:ahLst/>
              <a:cxnLst>
                <a:cxn ang="0">
                  <a:pos x="connsiteX0" y="connsiteY0"/>
                </a:cxn>
                <a:cxn ang="0">
                  <a:pos x="connsiteX1" y="connsiteY1"/>
                </a:cxn>
                <a:cxn ang="0">
                  <a:pos x="connsiteX2" y="connsiteY2"/>
                </a:cxn>
                <a:cxn ang="0">
                  <a:pos x="connsiteX3" y="connsiteY3"/>
                </a:cxn>
              </a:cxnLst>
              <a:rect l="l" t="t" r="r" b="b"/>
              <a:pathLst>
                <a:path w="140678" h="128903">
                  <a:moveTo>
                    <a:pt x="85794" y="-120"/>
                  </a:moveTo>
                  <a:cubicBezTo>
                    <a:pt x="102493" y="15881"/>
                    <a:pt x="120871" y="30027"/>
                    <a:pt x="140612" y="42078"/>
                  </a:cubicBezTo>
                  <a:lnTo>
                    <a:pt x="113063" y="128784"/>
                  </a:lnTo>
                  <a:cubicBezTo>
                    <a:pt x="86245" y="119939"/>
                    <a:pt x="44160" y="96502"/>
                    <a:pt x="-66" y="60332"/>
                  </a:cubicBezTo>
                  <a:close/>
                </a:path>
              </a:pathLst>
            </a:custGeom>
            <a:solidFill>
              <a:srgbClr val="D19D82"/>
            </a:solidFill>
            <a:ln w="5633" cap="flat">
              <a:noFill/>
              <a:prstDash val="solid"/>
              <a:miter/>
            </a:ln>
          </p:spPr>
          <p:txBody>
            <a:bodyPr rtlCol="0" anchor="ctr"/>
            <a:lstStyle/>
            <a:p>
              <a:endParaRPr lang="fr-FR"/>
            </a:p>
          </p:txBody>
        </p:sp>
        <p:sp>
          <p:nvSpPr>
            <p:cNvPr id="850" name="Graphique 2">
              <a:extLst>
                <a:ext uri="{FF2B5EF4-FFF2-40B4-BE49-F238E27FC236}">
                  <a16:creationId xmlns:a16="http://schemas.microsoft.com/office/drawing/2014/main" id="{89F3135D-D266-49E8-8837-5D840CA2004C}"/>
                </a:ext>
              </a:extLst>
            </p:cNvPr>
            <p:cNvSpPr/>
            <p:nvPr/>
          </p:nvSpPr>
          <p:spPr>
            <a:xfrm>
              <a:off x="3574884" y="6201632"/>
              <a:ext cx="151608" cy="134706"/>
            </a:xfrm>
            <a:custGeom>
              <a:avLst/>
              <a:gdLst>
                <a:gd name="connsiteX0" fmla="*/ 87823 w 151608"/>
                <a:gd name="connsiteY0" fmla="*/ -120 h 134706"/>
                <a:gd name="connsiteX1" fmla="*/ 151542 w 151608"/>
                <a:gd name="connsiteY1" fmla="*/ 44444 h 134706"/>
                <a:gd name="connsiteX2" fmla="*/ 58808 w 151608"/>
                <a:gd name="connsiteY2" fmla="*/ 134587 h 134706"/>
                <a:gd name="connsiteX3" fmla="*/ -66 w 151608"/>
                <a:gd name="connsiteY3" fmla="*/ 83431 h 134706"/>
              </a:gdLst>
              <a:ahLst/>
              <a:cxnLst>
                <a:cxn ang="0">
                  <a:pos x="connsiteX0" y="connsiteY0"/>
                </a:cxn>
                <a:cxn ang="0">
                  <a:pos x="connsiteX1" y="connsiteY1"/>
                </a:cxn>
                <a:cxn ang="0">
                  <a:pos x="connsiteX2" y="connsiteY2"/>
                </a:cxn>
                <a:cxn ang="0">
                  <a:pos x="connsiteX3" y="connsiteY3"/>
                </a:cxn>
              </a:cxnLst>
              <a:rect l="l" t="t" r="r" b="b"/>
              <a:pathLst>
                <a:path w="151608" h="134706">
                  <a:moveTo>
                    <a:pt x="87823" y="-120"/>
                  </a:moveTo>
                  <a:lnTo>
                    <a:pt x="151542" y="44444"/>
                  </a:lnTo>
                  <a:cubicBezTo>
                    <a:pt x="151542" y="44444"/>
                    <a:pt x="152274" y="118699"/>
                    <a:pt x="58808" y="134587"/>
                  </a:cubicBezTo>
                  <a:lnTo>
                    <a:pt x="-66" y="83431"/>
                  </a:lnTo>
                  <a:close/>
                </a:path>
              </a:pathLst>
            </a:custGeom>
            <a:solidFill>
              <a:srgbClr val="AF0935"/>
            </a:solidFill>
            <a:ln w="5633" cap="flat">
              <a:noFill/>
              <a:prstDash val="solid"/>
              <a:miter/>
            </a:ln>
          </p:spPr>
          <p:txBody>
            <a:bodyPr rtlCol="0" anchor="ctr"/>
            <a:lstStyle/>
            <a:p>
              <a:endParaRPr lang="fr-FR"/>
            </a:p>
          </p:txBody>
        </p:sp>
        <p:sp>
          <p:nvSpPr>
            <p:cNvPr id="851" name="Graphique 2">
              <a:extLst>
                <a:ext uri="{FF2B5EF4-FFF2-40B4-BE49-F238E27FC236}">
                  <a16:creationId xmlns:a16="http://schemas.microsoft.com/office/drawing/2014/main" id="{976D48C1-3966-411C-ACD2-C30D16B3FE82}"/>
                </a:ext>
              </a:extLst>
            </p:cNvPr>
            <p:cNvSpPr/>
            <p:nvPr/>
          </p:nvSpPr>
          <p:spPr>
            <a:xfrm>
              <a:off x="3208032" y="5538127"/>
              <a:ext cx="466514" cy="747224"/>
            </a:xfrm>
            <a:custGeom>
              <a:avLst/>
              <a:gdLst>
                <a:gd name="connsiteX0" fmla="*/ 98781 w 466514"/>
                <a:gd name="connsiteY0" fmla="*/ 130136 h 747224"/>
                <a:gd name="connsiteX1" fmla="*/ 273714 w 466514"/>
                <a:gd name="connsiteY1" fmla="*/ 82924 h 747224"/>
                <a:gd name="connsiteX2" fmla="*/ 386786 w 466514"/>
                <a:gd name="connsiteY2" fmla="*/ 425972 h 747224"/>
                <a:gd name="connsiteX3" fmla="*/ 366786 w 466514"/>
                <a:gd name="connsiteY3" fmla="*/ 747105 h 747224"/>
                <a:gd name="connsiteX4" fmla="*/ 19455 w 466514"/>
                <a:gd name="connsiteY4" fmla="*/ -120 h 7472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6514" h="747224">
                  <a:moveTo>
                    <a:pt x="98781" y="130136"/>
                  </a:moveTo>
                  <a:lnTo>
                    <a:pt x="273714" y="82924"/>
                  </a:lnTo>
                  <a:cubicBezTo>
                    <a:pt x="266108" y="198194"/>
                    <a:pt x="304249" y="316900"/>
                    <a:pt x="386786" y="425972"/>
                  </a:cubicBezTo>
                  <a:cubicBezTo>
                    <a:pt x="551353" y="643441"/>
                    <a:pt x="418111" y="715949"/>
                    <a:pt x="366786" y="747105"/>
                  </a:cubicBezTo>
                  <a:cubicBezTo>
                    <a:pt x="-1728" y="593356"/>
                    <a:pt x="-32264" y="263265"/>
                    <a:pt x="19455" y="-120"/>
                  </a:cubicBezTo>
                  <a:close/>
                </a:path>
              </a:pathLst>
            </a:custGeom>
            <a:solidFill>
              <a:srgbClr val="C90630"/>
            </a:solidFill>
            <a:ln w="5633" cap="flat">
              <a:noFill/>
              <a:prstDash val="solid"/>
              <a:miter/>
            </a:ln>
          </p:spPr>
          <p:txBody>
            <a:bodyPr rtlCol="0" anchor="ctr"/>
            <a:lstStyle/>
            <a:p>
              <a:endParaRPr lang="fr-FR"/>
            </a:p>
          </p:txBody>
        </p:sp>
        <p:sp>
          <p:nvSpPr>
            <p:cNvPr id="852" name="Graphique 2">
              <a:extLst>
                <a:ext uri="{FF2B5EF4-FFF2-40B4-BE49-F238E27FC236}">
                  <a16:creationId xmlns:a16="http://schemas.microsoft.com/office/drawing/2014/main" id="{0FFAFE35-4210-405F-AF5C-444551D612AF}"/>
                </a:ext>
              </a:extLst>
            </p:cNvPr>
            <p:cNvSpPr/>
            <p:nvPr/>
          </p:nvSpPr>
          <p:spPr>
            <a:xfrm>
              <a:off x="4092133" y="4048466"/>
              <a:ext cx="404063" cy="155129"/>
            </a:xfrm>
            <a:custGeom>
              <a:avLst/>
              <a:gdLst>
                <a:gd name="connsiteX0" fmla="*/ 200557 w 404063"/>
                <a:gd name="connsiteY0" fmla="*/ 106586 h 155129"/>
                <a:gd name="connsiteX1" fmla="*/ 85456 w 404063"/>
                <a:gd name="connsiteY1" fmla="*/ 22416 h 155129"/>
                <a:gd name="connsiteX2" fmla="*/ -66 w 404063"/>
                <a:gd name="connsiteY2" fmla="*/ -120 h 155129"/>
                <a:gd name="connsiteX3" fmla="*/ 403998 w 404063"/>
                <a:gd name="connsiteY3" fmla="*/ 106643 h 155129"/>
                <a:gd name="connsiteX4" fmla="*/ 329179 w 404063"/>
                <a:gd name="connsiteY4" fmla="*/ 86868 h 155129"/>
                <a:gd name="connsiteX5" fmla="*/ 200557 w 404063"/>
                <a:gd name="connsiteY5" fmla="*/ 106586 h 155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4063" h="155129">
                  <a:moveTo>
                    <a:pt x="200557" y="106586"/>
                  </a:moveTo>
                  <a:cubicBezTo>
                    <a:pt x="150190" y="99206"/>
                    <a:pt x="113852" y="64558"/>
                    <a:pt x="85456" y="22416"/>
                  </a:cubicBezTo>
                  <a:lnTo>
                    <a:pt x="-66" y="-120"/>
                  </a:lnTo>
                  <a:cubicBezTo>
                    <a:pt x="73175" y="268561"/>
                    <a:pt x="403998" y="106643"/>
                    <a:pt x="403998" y="106643"/>
                  </a:cubicBezTo>
                  <a:lnTo>
                    <a:pt x="329179" y="86868"/>
                  </a:lnTo>
                  <a:cubicBezTo>
                    <a:pt x="284221" y="100614"/>
                    <a:pt x="234473" y="111601"/>
                    <a:pt x="200557" y="106586"/>
                  </a:cubicBezTo>
                  <a:close/>
                </a:path>
              </a:pathLst>
            </a:custGeom>
            <a:solidFill>
              <a:srgbClr val="313759"/>
            </a:solidFill>
            <a:ln w="5633" cap="flat">
              <a:noFill/>
              <a:prstDash val="solid"/>
              <a:miter/>
            </a:ln>
          </p:spPr>
          <p:txBody>
            <a:bodyPr rtlCol="0" anchor="ctr"/>
            <a:lstStyle/>
            <a:p>
              <a:endParaRPr lang="fr-FR"/>
            </a:p>
          </p:txBody>
        </p:sp>
        <p:sp>
          <p:nvSpPr>
            <p:cNvPr id="853" name="Graphique 2">
              <a:extLst>
                <a:ext uri="{FF2B5EF4-FFF2-40B4-BE49-F238E27FC236}">
                  <a16:creationId xmlns:a16="http://schemas.microsoft.com/office/drawing/2014/main" id="{9FDC3870-07AE-4895-91B0-6F4852F0677D}"/>
                </a:ext>
              </a:extLst>
            </p:cNvPr>
            <p:cNvSpPr/>
            <p:nvPr/>
          </p:nvSpPr>
          <p:spPr>
            <a:xfrm>
              <a:off x="4177655" y="4071001"/>
              <a:ext cx="243722" cy="85405"/>
            </a:xfrm>
            <a:custGeom>
              <a:avLst/>
              <a:gdLst>
                <a:gd name="connsiteX0" fmla="*/ 115034 w 243722"/>
                <a:gd name="connsiteY0" fmla="*/ 84051 h 85405"/>
                <a:gd name="connsiteX1" fmla="*/ 243657 w 243722"/>
                <a:gd name="connsiteY1" fmla="*/ 64276 h 85405"/>
                <a:gd name="connsiteX2" fmla="*/ -66 w 243722"/>
                <a:gd name="connsiteY2" fmla="*/ -120 h 85405"/>
                <a:gd name="connsiteX3" fmla="*/ 115034 w 243722"/>
                <a:gd name="connsiteY3" fmla="*/ 84051 h 85405"/>
              </a:gdLst>
              <a:ahLst/>
              <a:cxnLst>
                <a:cxn ang="0">
                  <a:pos x="connsiteX0" y="connsiteY0"/>
                </a:cxn>
                <a:cxn ang="0">
                  <a:pos x="connsiteX1" y="connsiteY1"/>
                </a:cxn>
                <a:cxn ang="0">
                  <a:pos x="connsiteX2" y="connsiteY2"/>
                </a:cxn>
                <a:cxn ang="0">
                  <a:pos x="connsiteX3" y="connsiteY3"/>
                </a:cxn>
              </a:cxnLst>
              <a:rect l="l" t="t" r="r" b="b"/>
              <a:pathLst>
                <a:path w="243722" h="85405">
                  <a:moveTo>
                    <a:pt x="115034" y="84051"/>
                  </a:moveTo>
                  <a:cubicBezTo>
                    <a:pt x="148838" y="89065"/>
                    <a:pt x="198698" y="78079"/>
                    <a:pt x="243657" y="64276"/>
                  </a:cubicBezTo>
                  <a:lnTo>
                    <a:pt x="-66" y="-120"/>
                  </a:lnTo>
                  <a:cubicBezTo>
                    <a:pt x="28329" y="42304"/>
                    <a:pt x="64667" y="76670"/>
                    <a:pt x="115034" y="84051"/>
                  </a:cubicBezTo>
                  <a:close/>
                </a:path>
              </a:pathLst>
            </a:custGeom>
            <a:solidFill>
              <a:srgbClr val="FFFFFF"/>
            </a:solidFill>
            <a:ln w="5633" cap="flat">
              <a:noFill/>
              <a:prstDash val="solid"/>
              <a:miter/>
            </a:ln>
          </p:spPr>
          <p:txBody>
            <a:bodyPr rtlCol="0" anchor="ctr"/>
            <a:lstStyle/>
            <a:p>
              <a:endParaRPr lang="fr-FR"/>
            </a:p>
          </p:txBody>
        </p:sp>
      </p:grpSp>
      <p:grpSp>
        <p:nvGrpSpPr>
          <p:cNvPr id="614" name="Balon WW">
            <a:extLst>
              <a:ext uri="{FF2B5EF4-FFF2-40B4-BE49-F238E27FC236}">
                <a16:creationId xmlns:a16="http://schemas.microsoft.com/office/drawing/2014/main" id="{B3CF424A-F018-45FE-8AB7-CFD3620E3036}"/>
              </a:ext>
            </a:extLst>
          </p:cNvPr>
          <p:cNvGrpSpPr/>
          <p:nvPr/>
        </p:nvGrpSpPr>
        <p:grpSpPr>
          <a:xfrm>
            <a:off x="994337" y="1413748"/>
            <a:ext cx="2239821" cy="1472501"/>
            <a:chOff x="994337" y="1413748"/>
            <a:chExt cx="2239821" cy="1472501"/>
          </a:xfrm>
        </p:grpSpPr>
        <p:sp>
          <p:nvSpPr>
            <p:cNvPr id="613" name="Freeform: Shape 612">
              <a:extLst>
                <a:ext uri="{FF2B5EF4-FFF2-40B4-BE49-F238E27FC236}">
                  <a16:creationId xmlns:a16="http://schemas.microsoft.com/office/drawing/2014/main" id="{079C3645-440E-4C0A-AE47-E89882281CB5}"/>
                </a:ext>
              </a:extLst>
            </p:cNvPr>
            <p:cNvSpPr/>
            <p:nvPr/>
          </p:nvSpPr>
          <p:spPr>
            <a:xfrm>
              <a:off x="994337" y="1413748"/>
              <a:ext cx="2239821" cy="1472501"/>
            </a:xfrm>
            <a:custGeom>
              <a:avLst/>
              <a:gdLst>
                <a:gd name="connsiteX0" fmla="*/ 1801647 w 2239821"/>
                <a:gd name="connsiteY0" fmla="*/ 1335079 h 1472501"/>
                <a:gd name="connsiteX1" fmla="*/ 1772315 w 2239821"/>
                <a:gd name="connsiteY1" fmla="*/ 1348034 h 1472501"/>
                <a:gd name="connsiteX2" fmla="*/ 1754897 w 2239821"/>
                <a:gd name="connsiteY2" fmla="*/ 1354184 h 1472501"/>
                <a:gd name="connsiteX3" fmla="*/ 1634261 w 2239821"/>
                <a:gd name="connsiteY3" fmla="*/ 1393087 h 1472501"/>
                <a:gd name="connsiteX4" fmla="*/ 1496064 w 2239821"/>
                <a:gd name="connsiteY4" fmla="*/ 1417616 h 1472501"/>
                <a:gd name="connsiteX5" fmla="*/ 1508740 w 2239821"/>
                <a:gd name="connsiteY5" fmla="*/ 1416320 h 1472501"/>
                <a:gd name="connsiteX6" fmla="*/ 1641306 w 2239821"/>
                <a:gd name="connsiteY6" fmla="*/ 1394291 h 1472501"/>
                <a:gd name="connsiteX7" fmla="*/ 1754897 w 2239821"/>
                <a:gd name="connsiteY7" fmla="*/ 1354184 h 1472501"/>
                <a:gd name="connsiteX8" fmla="*/ 1767843 w 2239821"/>
                <a:gd name="connsiteY8" fmla="*/ 1350009 h 1472501"/>
                <a:gd name="connsiteX9" fmla="*/ 1772315 w 2239821"/>
                <a:gd name="connsiteY9" fmla="*/ 1348034 h 1472501"/>
                <a:gd name="connsiteX10" fmla="*/ 1781083 w 2239821"/>
                <a:gd name="connsiteY10" fmla="*/ 1344938 h 1472501"/>
                <a:gd name="connsiteX11" fmla="*/ 1801647 w 2239821"/>
                <a:gd name="connsiteY11" fmla="*/ 1335079 h 1472501"/>
                <a:gd name="connsiteX12" fmla="*/ 2112695 w 2239821"/>
                <a:gd name="connsiteY12" fmla="*/ 1064482 h 1472501"/>
                <a:gd name="connsiteX13" fmla="*/ 2098723 w 2239821"/>
                <a:gd name="connsiteY13" fmla="*/ 1086004 h 1472501"/>
                <a:gd name="connsiteX14" fmla="*/ 2105652 w 2239821"/>
                <a:gd name="connsiteY14" fmla="*/ 1075976 h 1472501"/>
                <a:gd name="connsiteX15" fmla="*/ 2105483 w 2239821"/>
                <a:gd name="connsiteY15" fmla="*/ 1075694 h 1472501"/>
                <a:gd name="connsiteX16" fmla="*/ 2112695 w 2239821"/>
                <a:gd name="connsiteY16" fmla="*/ 1064482 h 1472501"/>
                <a:gd name="connsiteX17" fmla="*/ 1324398 w 2239821"/>
                <a:gd name="connsiteY17" fmla="*/ 49929 h 1472501"/>
                <a:gd name="connsiteX18" fmla="*/ 1849028 w 2239821"/>
                <a:gd name="connsiteY18" fmla="*/ 202326 h 1472501"/>
                <a:gd name="connsiteX19" fmla="*/ 2194837 w 2239821"/>
                <a:gd name="connsiteY19" fmla="*/ 834450 h 1472501"/>
                <a:gd name="connsiteX20" fmla="*/ 2167845 w 2239821"/>
                <a:gd name="connsiteY20" fmla="*/ 950206 h 1472501"/>
                <a:gd name="connsiteX21" fmla="*/ 2117956 w 2239821"/>
                <a:gd name="connsiteY21" fmla="*/ 1055424 h 1472501"/>
                <a:gd name="connsiteX22" fmla="*/ 2116807 w 2239821"/>
                <a:gd name="connsiteY22" fmla="*/ 1057327 h 1472501"/>
                <a:gd name="connsiteX23" fmla="*/ 2116920 w 2239821"/>
                <a:gd name="connsiteY23" fmla="*/ 1057609 h 1472501"/>
                <a:gd name="connsiteX24" fmla="*/ 2117956 w 2239821"/>
                <a:gd name="connsiteY24" fmla="*/ 1055424 h 1472501"/>
                <a:gd name="connsiteX25" fmla="*/ 2118610 w 2239821"/>
                <a:gd name="connsiteY25" fmla="*/ 1054341 h 1472501"/>
                <a:gd name="connsiteX26" fmla="*/ 2164639 w 2239821"/>
                <a:gd name="connsiteY26" fmla="*/ 964199 h 1472501"/>
                <a:gd name="connsiteX27" fmla="*/ 2203288 w 2239821"/>
                <a:gd name="connsiteY27" fmla="*/ 766111 h 1472501"/>
                <a:gd name="connsiteX28" fmla="*/ 2158217 w 2239821"/>
                <a:gd name="connsiteY28" fmla="*/ 559515 h 1472501"/>
                <a:gd name="connsiteX29" fmla="*/ 2135005 w 2239821"/>
                <a:gd name="connsiteY29" fmla="*/ 508810 h 1472501"/>
                <a:gd name="connsiteX30" fmla="*/ 2121596 w 2239821"/>
                <a:gd name="connsiteY30" fmla="*/ 483345 h 1472501"/>
                <a:gd name="connsiteX31" fmla="*/ 2114948 w 2239821"/>
                <a:gd name="connsiteY31" fmla="*/ 470500 h 1472501"/>
                <a:gd name="connsiteX32" fmla="*/ 2107511 w 2239821"/>
                <a:gd name="connsiteY32" fmla="*/ 457992 h 1472501"/>
                <a:gd name="connsiteX33" fmla="*/ 2093145 w 2239821"/>
                <a:gd name="connsiteY33" fmla="*/ 433316 h 1472501"/>
                <a:gd name="connsiteX34" fmla="*/ 2077821 w 2239821"/>
                <a:gd name="connsiteY34" fmla="*/ 409710 h 1472501"/>
                <a:gd name="connsiteX35" fmla="*/ 2062440 w 2239821"/>
                <a:gd name="connsiteY35" fmla="*/ 386554 h 1472501"/>
                <a:gd name="connsiteX36" fmla="*/ 2045989 w 2239821"/>
                <a:gd name="connsiteY36" fmla="*/ 364639 h 1472501"/>
                <a:gd name="connsiteX37" fmla="*/ 1975284 w 2239821"/>
                <a:gd name="connsiteY37" fmla="*/ 285764 h 1472501"/>
                <a:gd name="connsiteX38" fmla="*/ 1956016 w 2239821"/>
                <a:gd name="connsiteY38" fmla="*/ 268862 h 1472501"/>
                <a:gd name="connsiteX39" fmla="*/ 1934663 w 2239821"/>
                <a:gd name="connsiteY39" fmla="*/ 251115 h 1472501"/>
                <a:gd name="connsiteX40" fmla="*/ 1889592 w 2239821"/>
                <a:gd name="connsiteY40" fmla="*/ 218495 h 1472501"/>
                <a:gd name="connsiteX41" fmla="*/ 1691673 w 2239821"/>
                <a:gd name="connsiteY41" fmla="*/ 120409 h 1472501"/>
                <a:gd name="connsiteX42" fmla="*/ 1324398 w 2239821"/>
                <a:gd name="connsiteY42" fmla="*/ 49929 h 1472501"/>
                <a:gd name="connsiteX43" fmla="*/ 1117916 w 2239821"/>
                <a:gd name="connsiteY43" fmla="*/ 68 h 1472501"/>
                <a:gd name="connsiteX44" fmla="*/ 1317469 w 2239821"/>
                <a:gd name="connsiteY44" fmla="*/ 6266 h 1472501"/>
                <a:gd name="connsiteX45" fmla="*/ 1715955 w 2239821"/>
                <a:gd name="connsiteY45" fmla="*/ 89760 h 1472501"/>
                <a:gd name="connsiteX46" fmla="*/ 1742660 w 2239821"/>
                <a:gd name="connsiteY46" fmla="*/ 100239 h 1472501"/>
                <a:gd name="connsiteX47" fmla="*/ 1768914 w 2239821"/>
                <a:gd name="connsiteY47" fmla="*/ 111507 h 1472501"/>
                <a:gd name="connsiteX48" fmla="*/ 1820689 w 2239821"/>
                <a:gd name="connsiteY48" fmla="*/ 136522 h 1472501"/>
                <a:gd name="connsiteX49" fmla="*/ 1870944 w 2239821"/>
                <a:gd name="connsiteY49" fmla="*/ 164691 h 1472501"/>
                <a:gd name="connsiteX50" fmla="*/ 1919395 w 2239821"/>
                <a:gd name="connsiteY50" fmla="*/ 196692 h 1472501"/>
                <a:gd name="connsiteX51" fmla="*/ 1965481 w 2239821"/>
                <a:gd name="connsiteY51" fmla="*/ 231904 h 1472501"/>
                <a:gd name="connsiteX52" fmla="*/ 1988016 w 2239821"/>
                <a:gd name="connsiteY52" fmla="*/ 251003 h 1472501"/>
                <a:gd name="connsiteX53" fmla="*/ 2010157 w 2239821"/>
                <a:gd name="connsiteY53" fmla="*/ 272243 h 1472501"/>
                <a:gd name="connsiteX54" fmla="*/ 2086553 w 2239821"/>
                <a:gd name="connsiteY54" fmla="*/ 361878 h 1472501"/>
                <a:gd name="connsiteX55" fmla="*/ 2117991 w 2239821"/>
                <a:gd name="connsiteY55" fmla="*/ 408527 h 1472501"/>
                <a:gd name="connsiteX56" fmla="*/ 2145597 w 2239821"/>
                <a:gd name="connsiteY56" fmla="*/ 455626 h 1472501"/>
                <a:gd name="connsiteX57" fmla="*/ 2170555 w 2239821"/>
                <a:gd name="connsiteY57" fmla="*/ 503514 h 1472501"/>
                <a:gd name="connsiteX58" fmla="*/ 2182104 w 2239821"/>
                <a:gd name="connsiteY58" fmla="*/ 528585 h 1472501"/>
                <a:gd name="connsiteX59" fmla="*/ 2193034 w 2239821"/>
                <a:gd name="connsiteY59" fmla="*/ 554107 h 1472501"/>
                <a:gd name="connsiteX60" fmla="*/ 2239683 w 2239821"/>
                <a:gd name="connsiteY60" fmla="*/ 776421 h 1472501"/>
                <a:gd name="connsiteX61" fmla="*/ 2238838 w 2239821"/>
                <a:gd name="connsiteY61" fmla="*/ 805435 h 1472501"/>
                <a:gd name="connsiteX62" fmla="*/ 2236753 w 2239821"/>
                <a:gd name="connsiteY62" fmla="*/ 834168 h 1472501"/>
                <a:gd name="connsiteX63" fmla="*/ 2227739 w 2239821"/>
                <a:gd name="connsiteY63" fmla="*/ 890057 h 1472501"/>
                <a:gd name="connsiteX64" fmla="*/ 2194443 w 2239821"/>
                <a:gd name="connsiteY64" fmla="*/ 993382 h 1472501"/>
                <a:gd name="connsiteX65" fmla="*/ 2184020 w 2239821"/>
                <a:gd name="connsiteY65" fmla="*/ 1017496 h 1472501"/>
                <a:gd name="connsiteX66" fmla="*/ 2172358 w 2239821"/>
                <a:gd name="connsiteY66" fmla="*/ 1040482 h 1472501"/>
                <a:gd name="connsiteX67" fmla="*/ 2160583 w 2239821"/>
                <a:gd name="connsiteY67" fmla="*/ 1063018 h 1472501"/>
                <a:gd name="connsiteX68" fmla="*/ 2147681 w 2239821"/>
                <a:gd name="connsiteY68" fmla="*/ 1084483 h 1472501"/>
                <a:gd name="connsiteX69" fmla="*/ 2119512 w 2239821"/>
                <a:gd name="connsiteY69" fmla="*/ 1127131 h 1472501"/>
                <a:gd name="connsiteX70" fmla="*/ 2089032 w 2239821"/>
                <a:gd name="connsiteY70" fmla="*/ 1166850 h 1472501"/>
                <a:gd name="connsiteX71" fmla="*/ 2023811 w 2239821"/>
                <a:gd name="connsiteY71" fmla="*/ 1236575 h 1472501"/>
                <a:gd name="connsiteX72" fmla="*/ 1984581 w 2239821"/>
                <a:gd name="connsiteY72" fmla="*/ 1269296 h 1472501"/>
                <a:gd name="connsiteX73" fmla="*/ 2063802 w 2239821"/>
                <a:gd name="connsiteY73" fmla="*/ 1428101 h 1472501"/>
                <a:gd name="connsiteX74" fmla="*/ 1875536 w 2239821"/>
                <a:gd name="connsiteY74" fmla="*/ 1343017 h 1472501"/>
                <a:gd name="connsiteX75" fmla="*/ 1803449 w 2239821"/>
                <a:gd name="connsiteY75" fmla="*/ 1386573 h 1472501"/>
                <a:gd name="connsiteX76" fmla="*/ 1648348 w 2239821"/>
                <a:gd name="connsiteY76" fmla="*/ 1442236 h 1472501"/>
                <a:gd name="connsiteX77" fmla="*/ 1505021 w 2239821"/>
                <a:gd name="connsiteY77" fmla="*/ 1465391 h 1472501"/>
                <a:gd name="connsiteX78" fmla="*/ 1385245 w 2239821"/>
                <a:gd name="connsiteY78" fmla="*/ 1472039 h 1472501"/>
                <a:gd name="connsiteX79" fmla="*/ 1281806 w 2239821"/>
                <a:gd name="connsiteY79" fmla="*/ 1471138 h 1472501"/>
                <a:gd name="connsiteX80" fmla="*/ 1087042 w 2239821"/>
                <a:gd name="connsiteY80" fmla="*/ 1438743 h 1472501"/>
                <a:gd name="connsiteX81" fmla="*/ 1280905 w 2239821"/>
                <a:gd name="connsiteY81" fmla="*/ 1428376 h 1472501"/>
                <a:gd name="connsiteX82" fmla="*/ 1321581 w 2239821"/>
                <a:gd name="connsiteY82" fmla="*/ 1427757 h 1472501"/>
                <a:gd name="connsiteX83" fmla="*/ 1088845 w 2239821"/>
                <a:gd name="connsiteY83" fmla="*/ 1416489 h 1472501"/>
                <a:gd name="connsiteX84" fmla="*/ 1036055 w 2239821"/>
                <a:gd name="connsiteY84" fmla="*/ 1413784 h 1472501"/>
                <a:gd name="connsiteX85" fmla="*/ 838023 w 2239821"/>
                <a:gd name="connsiteY85" fmla="*/ 1394798 h 1472501"/>
                <a:gd name="connsiteX86" fmla="*/ 609737 w 2239821"/>
                <a:gd name="connsiteY86" fmla="*/ 1300881 h 1472501"/>
                <a:gd name="connsiteX87" fmla="*/ 449002 w 2239821"/>
                <a:gd name="connsiteY87" fmla="*/ 1220147 h 1472501"/>
                <a:gd name="connsiteX88" fmla="*/ 386128 w 2239821"/>
                <a:gd name="connsiteY88" fmla="*/ 1181724 h 1472501"/>
                <a:gd name="connsiteX89" fmla="*/ 354690 w 2239821"/>
                <a:gd name="connsiteY89" fmla="*/ 1160766 h 1472501"/>
                <a:gd name="connsiteX90" fmla="*/ 326127 w 2239821"/>
                <a:gd name="connsiteY90" fmla="*/ 1141160 h 1472501"/>
                <a:gd name="connsiteX91" fmla="*/ 194575 w 2239821"/>
                <a:gd name="connsiteY91" fmla="*/ 1043017 h 1472501"/>
                <a:gd name="connsiteX92" fmla="*/ 98798 w 2239821"/>
                <a:gd name="connsiteY92" fmla="*/ 939579 h 1472501"/>
                <a:gd name="connsiteX93" fmla="*/ 48093 w 2239821"/>
                <a:gd name="connsiteY93" fmla="*/ 854394 h 1472501"/>
                <a:gd name="connsiteX94" fmla="*/ 12487 w 2239821"/>
                <a:gd name="connsiteY94" fmla="*/ 753378 h 1472501"/>
                <a:gd name="connsiteX95" fmla="*/ 92 w 2239821"/>
                <a:gd name="connsiteY95" fmla="*/ 638052 h 1472501"/>
                <a:gd name="connsiteX96" fmla="*/ 32882 w 2239821"/>
                <a:gd name="connsiteY96" fmla="*/ 497711 h 1472501"/>
                <a:gd name="connsiteX97" fmla="*/ 72939 w 2239821"/>
                <a:gd name="connsiteY97" fmla="*/ 425147 h 1472501"/>
                <a:gd name="connsiteX98" fmla="*/ 122517 w 2239821"/>
                <a:gd name="connsiteY98" fmla="*/ 361315 h 1472501"/>
                <a:gd name="connsiteX99" fmla="*/ 178011 w 2239821"/>
                <a:gd name="connsiteY99" fmla="*/ 301877 h 1472501"/>
                <a:gd name="connsiteX100" fmla="*/ 208772 w 2239821"/>
                <a:gd name="connsiteY100" fmla="*/ 273707 h 1472501"/>
                <a:gd name="connsiteX101" fmla="*/ 240886 w 2239821"/>
                <a:gd name="connsiteY101" fmla="*/ 246270 h 1472501"/>
                <a:gd name="connsiteX102" fmla="*/ 275816 w 2239821"/>
                <a:gd name="connsiteY102" fmla="*/ 220749 h 1472501"/>
                <a:gd name="connsiteX103" fmla="*/ 311873 w 2239821"/>
                <a:gd name="connsiteY103" fmla="*/ 195903 h 1472501"/>
                <a:gd name="connsiteX104" fmla="*/ 393733 w 2239821"/>
                <a:gd name="connsiteY104" fmla="*/ 151114 h 1472501"/>
                <a:gd name="connsiteX105" fmla="*/ 557117 w 2239821"/>
                <a:gd name="connsiteY105" fmla="*/ 87957 h 1472501"/>
                <a:gd name="connsiteX106" fmla="*/ 921912 w 2239821"/>
                <a:gd name="connsiteY106" fmla="*/ 11900 h 1472501"/>
                <a:gd name="connsiteX107" fmla="*/ 1117916 w 2239821"/>
                <a:gd name="connsiteY107" fmla="*/ 68 h 14725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Lst>
              <a:rect l="l" t="t" r="r" b="b"/>
              <a:pathLst>
                <a:path w="2239821" h="1472501">
                  <a:moveTo>
                    <a:pt x="1801647" y="1335079"/>
                  </a:moveTo>
                  <a:lnTo>
                    <a:pt x="1772315" y="1348034"/>
                  </a:lnTo>
                  <a:lnTo>
                    <a:pt x="1754897" y="1354184"/>
                  </a:lnTo>
                  <a:lnTo>
                    <a:pt x="1634261" y="1393087"/>
                  </a:lnTo>
                  <a:cubicBezTo>
                    <a:pt x="1588858" y="1404382"/>
                    <a:pt x="1542687" y="1412585"/>
                    <a:pt x="1496064" y="1417616"/>
                  </a:cubicBezTo>
                  <a:cubicBezTo>
                    <a:pt x="1500345" y="1417165"/>
                    <a:pt x="1504627" y="1416827"/>
                    <a:pt x="1508740" y="1416320"/>
                  </a:cubicBezTo>
                  <a:cubicBezTo>
                    <a:pt x="1553372" y="1411954"/>
                    <a:pt x="1597660" y="1404596"/>
                    <a:pt x="1641306" y="1394291"/>
                  </a:cubicBezTo>
                  <a:lnTo>
                    <a:pt x="1754897" y="1354184"/>
                  </a:lnTo>
                  <a:lnTo>
                    <a:pt x="1767843" y="1350009"/>
                  </a:lnTo>
                  <a:lnTo>
                    <a:pt x="1772315" y="1348034"/>
                  </a:lnTo>
                  <a:lnTo>
                    <a:pt x="1781083" y="1344938"/>
                  </a:lnTo>
                  <a:cubicBezTo>
                    <a:pt x="1787844" y="1341840"/>
                    <a:pt x="1794717" y="1338516"/>
                    <a:pt x="1801647" y="1335079"/>
                  </a:cubicBezTo>
                  <a:close/>
                  <a:moveTo>
                    <a:pt x="2112695" y="1064482"/>
                  </a:moveTo>
                  <a:cubicBezTo>
                    <a:pt x="2108187" y="1071733"/>
                    <a:pt x="2103528" y="1078905"/>
                    <a:pt x="2098723" y="1086004"/>
                  </a:cubicBezTo>
                  <a:cubicBezTo>
                    <a:pt x="2101089" y="1082736"/>
                    <a:pt x="2103455" y="1079412"/>
                    <a:pt x="2105652" y="1075976"/>
                  </a:cubicBezTo>
                  <a:lnTo>
                    <a:pt x="2105483" y="1075694"/>
                  </a:lnTo>
                  <a:cubicBezTo>
                    <a:pt x="2107793" y="1071863"/>
                    <a:pt x="2110159" y="1068032"/>
                    <a:pt x="2112695" y="1064482"/>
                  </a:cubicBezTo>
                  <a:close/>
                  <a:moveTo>
                    <a:pt x="1324398" y="49929"/>
                  </a:moveTo>
                  <a:cubicBezTo>
                    <a:pt x="1508683" y="65365"/>
                    <a:pt x="1690490" y="106549"/>
                    <a:pt x="1849028" y="202326"/>
                  </a:cubicBezTo>
                  <a:cubicBezTo>
                    <a:pt x="2063004" y="331511"/>
                    <a:pt x="2224866" y="579854"/>
                    <a:pt x="2194837" y="834450"/>
                  </a:cubicBezTo>
                  <a:cubicBezTo>
                    <a:pt x="2189978" y="874000"/>
                    <a:pt x="2180906" y="912799"/>
                    <a:pt x="2167845" y="950206"/>
                  </a:cubicBezTo>
                  <a:lnTo>
                    <a:pt x="2117956" y="1055424"/>
                  </a:lnTo>
                  <a:lnTo>
                    <a:pt x="2116807" y="1057327"/>
                  </a:lnTo>
                  <a:lnTo>
                    <a:pt x="2116920" y="1057609"/>
                  </a:lnTo>
                  <a:lnTo>
                    <a:pt x="2117956" y="1055424"/>
                  </a:lnTo>
                  <a:lnTo>
                    <a:pt x="2118610" y="1054341"/>
                  </a:lnTo>
                  <a:cubicBezTo>
                    <a:pt x="2136177" y="1025484"/>
                    <a:pt x="2151563" y="995349"/>
                    <a:pt x="2164639" y="964199"/>
                  </a:cubicBezTo>
                  <a:cubicBezTo>
                    <a:pt x="2190702" y="901437"/>
                    <a:pt x="2203846" y="834067"/>
                    <a:pt x="2203288" y="766111"/>
                  </a:cubicBezTo>
                  <a:cubicBezTo>
                    <a:pt x="2202217" y="698109"/>
                    <a:pt x="2185992" y="627742"/>
                    <a:pt x="2158217" y="559515"/>
                  </a:cubicBezTo>
                  <a:cubicBezTo>
                    <a:pt x="2151062" y="543008"/>
                    <a:pt x="2143174" y="525712"/>
                    <a:pt x="2135005" y="508810"/>
                  </a:cubicBezTo>
                  <a:lnTo>
                    <a:pt x="2121596" y="483345"/>
                  </a:lnTo>
                  <a:lnTo>
                    <a:pt x="2114948" y="470500"/>
                  </a:lnTo>
                  <a:lnTo>
                    <a:pt x="2107511" y="457992"/>
                  </a:lnTo>
                  <a:lnTo>
                    <a:pt x="2093145" y="433316"/>
                  </a:lnTo>
                  <a:cubicBezTo>
                    <a:pt x="2088413" y="425090"/>
                    <a:pt x="2083004" y="417485"/>
                    <a:pt x="2077821" y="409710"/>
                  </a:cubicBezTo>
                  <a:cubicBezTo>
                    <a:pt x="2072637" y="401935"/>
                    <a:pt x="2067736" y="394048"/>
                    <a:pt x="2062440" y="386554"/>
                  </a:cubicBezTo>
                  <a:lnTo>
                    <a:pt x="2045989" y="364639"/>
                  </a:lnTo>
                  <a:cubicBezTo>
                    <a:pt x="2024670" y="336413"/>
                    <a:pt x="2001019" y="310029"/>
                    <a:pt x="1975284" y="285764"/>
                  </a:cubicBezTo>
                  <a:cubicBezTo>
                    <a:pt x="1969199" y="279623"/>
                    <a:pt x="1962607" y="274496"/>
                    <a:pt x="1956016" y="268862"/>
                  </a:cubicBezTo>
                  <a:lnTo>
                    <a:pt x="1934663" y="251115"/>
                  </a:lnTo>
                  <a:cubicBezTo>
                    <a:pt x="1919677" y="240017"/>
                    <a:pt x="1904747" y="229030"/>
                    <a:pt x="1889592" y="218495"/>
                  </a:cubicBezTo>
                  <a:cubicBezTo>
                    <a:pt x="1827715" y="178111"/>
                    <a:pt x="1761280" y="145187"/>
                    <a:pt x="1691673" y="120409"/>
                  </a:cubicBezTo>
                  <a:cubicBezTo>
                    <a:pt x="1572628" y="78098"/>
                    <a:pt x="1447612" y="57816"/>
                    <a:pt x="1324398" y="49929"/>
                  </a:cubicBezTo>
                  <a:close/>
                  <a:moveTo>
                    <a:pt x="1117916" y="68"/>
                  </a:moveTo>
                  <a:cubicBezTo>
                    <a:pt x="1183832" y="-382"/>
                    <a:pt x="1250369" y="1364"/>
                    <a:pt x="1317469" y="6266"/>
                  </a:cubicBezTo>
                  <a:cubicBezTo>
                    <a:pt x="1451161" y="15787"/>
                    <a:pt x="1586769" y="40182"/>
                    <a:pt x="1715955" y="89760"/>
                  </a:cubicBezTo>
                  <a:cubicBezTo>
                    <a:pt x="1724856" y="93253"/>
                    <a:pt x="1733814" y="96577"/>
                    <a:pt x="1742660" y="100239"/>
                  </a:cubicBezTo>
                  <a:lnTo>
                    <a:pt x="1768914" y="111507"/>
                  </a:lnTo>
                  <a:cubicBezTo>
                    <a:pt x="1786604" y="118888"/>
                    <a:pt x="1803675" y="127676"/>
                    <a:pt x="1820689" y="136522"/>
                  </a:cubicBezTo>
                  <a:cubicBezTo>
                    <a:pt x="1837704" y="145367"/>
                    <a:pt x="1854042" y="155339"/>
                    <a:pt x="1870944" y="164691"/>
                  </a:cubicBezTo>
                  <a:cubicBezTo>
                    <a:pt x="1887057" y="175396"/>
                    <a:pt x="1904015" y="184973"/>
                    <a:pt x="1919395" y="196692"/>
                  </a:cubicBezTo>
                  <a:cubicBezTo>
                    <a:pt x="1934776" y="208410"/>
                    <a:pt x="1950776" y="218946"/>
                    <a:pt x="1965481" y="231904"/>
                  </a:cubicBezTo>
                  <a:lnTo>
                    <a:pt x="1988016" y="251003"/>
                  </a:lnTo>
                  <a:cubicBezTo>
                    <a:pt x="1995566" y="257651"/>
                    <a:pt x="2002721" y="264975"/>
                    <a:pt x="2010157" y="272243"/>
                  </a:cubicBezTo>
                  <a:cubicBezTo>
                    <a:pt x="2038068" y="299944"/>
                    <a:pt x="2063623" y="329928"/>
                    <a:pt x="2086553" y="361878"/>
                  </a:cubicBezTo>
                  <a:cubicBezTo>
                    <a:pt x="2097709" y="377259"/>
                    <a:pt x="2107624" y="393315"/>
                    <a:pt x="2117991" y="408527"/>
                  </a:cubicBezTo>
                  <a:lnTo>
                    <a:pt x="2145597" y="455626"/>
                  </a:lnTo>
                  <a:cubicBezTo>
                    <a:pt x="2153653" y="471401"/>
                    <a:pt x="2162667" y="486951"/>
                    <a:pt x="2170555" y="503514"/>
                  </a:cubicBezTo>
                  <a:cubicBezTo>
                    <a:pt x="2174386" y="511684"/>
                    <a:pt x="2178273" y="520191"/>
                    <a:pt x="2182104" y="528585"/>
                  </a:cubicBezTo>
                  <a:cubicBezTo>
                    <a:pt x="2186240" y="536873"/>
                    <a:pt x="2189890" y="545397"/>
                    <a:pt x="2193034" y="554107"/>
                  </a:cubicBezTo>
                  <a:cubicBezTo>
                    <a:pt x="2222522" y="624587"/>
                    <a:pt x="2238353" y="700031"/>
                    <a:pt x="2239683" y="776421"/>
                  </a:cubicBezTo>
                  <a:cubicBezTo>
                    <a:pt x="2240021" y="786100"/>
                    <a:pt x="2239739" y="795790"/>
                    <a:pt x="2238838" y="805435"/>
                  </a:cubicBezTo>
                  <a:cubicBezTo>
                    <a:pt x="2238105" y="815069"/>
                    <a:pt x="2237429" y="824647"/>
                    <a:pt x="2236753" y="834168"/>
                  </a:cubicBezTo>
                  <a:cubicBezTo>
                    <a:pt x="2234556" y="853098"/>
                    <a:pt x="2231119" y="871746"/>
                    <a:pt x="2227739" y="890057"/>
                  </a:cubicBezTo>
                  <a:cubicBezTo>
                    <a:pt x="2219722" y="925415"/>
                    <a:pt x="2208578" y="959996"/>
                    <a:pt x="2194443" y="993382"/>
                  </a:cubicBezTo>
                  <a:lnTo>
                    <a:pt x="2184020" y="1017496"/>
                  </a:lnTo>
                  <a:cubicBezTo>
                    <a:pt x="2180471" y="1025383"/>
                    <a:pt x="2176301" y="1032933"/>
                    <a:pt x="2172358" y="1040482"/>
                  </a:cubicBezTo>
                  <a:cubicBezTo>
                    <a:pt x="2168414" y="1048031"/>
                    <a:pt x="2164865" y="1055806"/>
                    <a:pt x="2160583" y="1063018"/>
                  </a:cubicBezTo>
                  <a:cubicBezTo>
                    <a:pt x="2156301" y="1070229"/>
                    <a:pt x="2151963" y="1077384"/>
                    <a:pt x="2147681" y="1084483"/>
                  </a:cubicBezTo>
                  <a:cubicBezTo>
                    <a:pt x="2139061" y="1099469"/>
                    <a:pt x="2128808" y="1112990"/>
                    <a:pt x="2119512" y="1127131"/>
                  </a:cubicBezTo>
                  <a:cubicBezTo>
                    <a:pt x="2110216" y="1141272"/>
                    <a:pt x="2099286" y="1153780"/>
                    <a:pt x="2089032" y="1166850"/>
                  </a:cubicBezTo>
                  <a:cubicBezTo>
                    <a:pt x="2068731" y="1191437"/>
                    <a:pt x="2046946" y="1214720"/>
                    <a:pt x="2023811" y="1236575"/>
                  </a:cubicBezTo>
                  <a:lnTo>
                    <a:pt x="1984581" y="1269296"/>
                  </a:lnTo>
                  <a:lnTo>
                    <a:pt x="2063802" y="1428101"/>
                  </a:lnTo>
                  <a:lnTo>
                    <a:pt x="1875536" y="1343017"/>
                  </a:lnTo>
                  <a:lnTo>
                    <a:pt x="1803449" y="1386573"/>
                  </a:lnTo>
                  <a:cubicBezTo>
                    <a:pt x="1753764" y="1410331"/>
                    <a:pt x="1701797" y="1428979"/>
                    <a:pt x="1648348" y="1442236"/>
                  </a:cubicBezTo>
                  <a:cubicBezTo>
                    <a:pt x="1601232" y="1453599"/>
                    <a:pt x="1553315" y="1461340"/>
                    <a:pt x="1505021" y="1465391"/>
                  </a:cubicBezTo>
                  <a:cubicBezTo>
                    <a:pt x="1461133" y="1469729"/>
                    <a:pt x="1422090" y="1471250"/>
                    <a:pt x="1385245" y="1472039"/>
                  </a:cubicBezTo>
                  <a:cubicBezTo>
                    <a:pt x="1348399" y="1472828"/>
                    <a:pt x="1312793" y="1472659"/>
                    <a:pt x="1281806" y="1471138"/>
                  </a:cubicBezTo>
                  <a:cubicBezTo>
                    <a:pt x="1156733" y="1465053"/>
                    <a:pt x="1087042" y="1450011"/>
                    <a:pt x="1087042" y="1438743"/>
                  </a:cubicBezTo>
                  <a:cubicBezTo>
                    <a:pt x="1086929" y="1426405"/>
                    <a:pt x="1156959" y="1428827"/>
                    <a:pt x="1280905" y="1428376"/>
                  </a:cubicBezTo>
                  <a:cubicBezTo>
                    <a:pt x="1294015" y="1428337"/>
                    <a:pt x="1307570" y="1428134"/>
                    <a:pt x="1321581" y="1427757"/>
                  </a:cubicBezTo>
                  <a:cubicBezTo>
                    <a:pt x="1243890" y="1427757"/>
                    <a:pt x="1165917" y="1423419"/>
                    <a:pt x="1088845" y="1416489"/>
                  </a:cubicBezTo>
                  <a:lnTo>
                    <a:pt x="1036055" y="1413784"/>
                  </a:lnTo>
                  <a:lnTo>
                    <a:pt x="838023" y="1394798"/>
                  </a:lnTo>
                  <a:cubicBezTo>
                    <a:pt x="759723" y="1369142"/>
                    <a:pt x="683423" y="1337749"/>
                    <a:pt x="609737" y="1300881"/>
                  </a:cubicBezTo>
                  <a:cubicBezTo>
                    <a:pt x="554587" y="1277224"/>
                    <a:pt x="500907" y="1250266"/>
                    <a:pt x="449002" y="1220147"/>
                  </a:cubicBezTo>
                  <a:cubicBezTo>
                    <a:pt x="428326" y="1208260"/>
                    <a:pt x="407536" y="1195189"/>
                    <a:pt x="386128" y="1181724"/>
                  </a:cubicBezTo>
                  <a:lnTo>
                    <a:pt x="354690" y="1160766"/>
                  </a:lnTo>
                  <a:cubicBezTo>
                    <a:pt x="345338" y="1154625"/>
                    <a:pt x="336099" y="1147808"/>
                    <a:pt x="326127" y="1141160"/>
                  </a:cubicBezTo>
                  <a:cubicBezTo>
                    <a:pt x="286915" y="1113835"/>
                    <a:pt x="242463" y="1084257"/>
                    <a:pt x="194575" y="1043017"/>
                  </a:cubicBezTo>
                  <a:cubicBezTo>
                    <a:pt x="158780" y="1012335"/>
                    <a:pt x="126643" y="977624"/>
                    <a:pt x="98798" y="939579"/>
                  </a:cubicBezTo>
                  <a:cubicBezTo>
                    <a:pt x="79220" y="912863"/>
                    <a:pt x="62241" y="884338"/>
                    <a:pt x="48093" y="854394"/>
                  </a:cubicBezTo>
                  <a:cubicBezTo>
                    <a:pt x="32432" y="822179"/>
                    <a:pt x="20487" y="788291"/>
                    <a:pt x="12487" y="753378"/>
                  </a:cubicBezTo>
                  <a:cubicBezTo>
                    <a:pt x="3476" y="715620"/>
                    <a:pt x="-689" y="676864"/>
                    <a:pt x="92" y="638052"/>
                  </a:cubicBezTo>
                  <a:cubicBezTo>
                    <a:pt x="1908" y="589600"/>
                    <a:pt x="13040" y="541949"/>
                    <a:pt x="32882" y="497711"/>
                  </a:cubicBezTo>
                  <a:cubicBezTo>
                    <a:pt x="44119" y="472415"/>
                    <a:pt x="57521" y="448139"/>
                    <a:pt x="72939" y="425147"/>
                  </a:cubicBezTo>
                  <a:cubicBezTo>
                    <a:pt x="88323" y="403005"/>
                    <a:pt x="104873" y="381698"/>
                    <a:pt x="122517" y="361315"/>
                  </a:cubicBezTo>
                  <a:cubicBezTo>
                    <a:pt x="138574" y="339962"/>
                    <a:pt x="158969" y="321821"/>
                    <a:pt x="178011" y="301877"/>
                  </a:cubicBezTo>
                  <a:cubicBezTo>
                    <a:pt x="187690" y="291877"/>
                    <a:pt x="197961" y="282474"/>
                    <a:pt x="208772" y="273707"/>
                  </a:cubicBezTo>
                  <a:lnTo>
                    <a:pt x="240886" y="246270"/>
                  </a:lnTo>
                  <a:cubicBezTo>
                    <a:pt x="252153" y="237650"/>
                    <a:pt x="263928" y="228692"/>
                    <a:pt x="275816" y="220749"/>
                  </a:cubicBezTo>
                  <a:cubicBezTo>
                    <a:pt x="287703" y="212805"/>
                    <a:pt x="299084" y="203058"/>
                    <a:pt x="311873" y="195903"/>
                  </a:cubicBezTo>
                  <a:cubicBezTo>
                    <a:pt x="338172" y="179232"/>
                    <a:pt x="365513" y="164269"/>
                    <a:pt x="393733" y="151114"/>
                  </a:cubicBezTo>
                  <a:cubicBezTo>
                    <a:pt x="448608" y="124071"/>
                    <a:pt x="504214" y="106211"/>
                    <a:pt x="557117" y="87957"/>
                  </a:cubicBezTo>
                  <a:cubicBezTo>
                    <a:pt x="671598" y="49140"/>
                    <a:pt x="794980" y="24970"/>
                    <a:pt x="921912" y="11900"/>
                  </a:cubicBezTo>
                  <a:cubicBezTo>
                    <a:pt x="984730" y="5702"/>
                    <a:pt x="1050309" y="576"/>
                    <a:pt x="1117916" y="68"/>
                  </a:cubicBezTo>
                  <a:close/>
                </a:path>
              </a:pathLst>
            </a:custGeom>
            <a:solidFill>
              <a:srgbClr val="1760BF"/>
            </a:solidFill>
            <a:ln w="5633" cap="flat">
              <a:noFill/>
              <a:prstDash val="solid"/>
              <a:miter/>
            </a:ln>
          </p:spPr>
          <p:txBody>
            <a:bodyPr rtlCol="0" anchor="ctr"/>
            <a:lstStyle/>
            <a:p>
              <a:endParaRPr lang="fr-FR"/>
            </a:p>
          </p:txBody>
        </p:sp>
        <p:sp>
          <p:nvSpPr>
            <p:cNvPr id="522" name="Graphique 2">
              <a:extLst>
                <a:ext uri="{FF2B5EF4-FFF2-40B4-BE49-F238E27FC236}">
                  <a16:creationId xmlns:a16="http://schemas.microsoft.com/office/drawing/2014/main" id="{FB8754BC-0738-476F-A33A-EDB5FA2A5ACF}"/>
                </a:ext>
              </a:extLst>
            </p:cNvPr>
            <p:cNvSpPr/>
            <p:nvPr/>
          </p:nvSpPr>
          <p:spPr>
            <a:xfrm>
              <a:off x="1439052" y="1870033"/>
              <a:ext cx="117594" cy="196146"/>
            </a:xfrm>
            <a:custGeom>
              <a:avLst/>
              <a:gdLst>
                <a:gd name="connsiteX0" fmla="*/ 58767 w 117594"/>
                <a:gd name="connsiteY0" fmla="*/ 196020 h 196146"/>
                <a:gd name="connsiteX1" fmla="*/ 25358 w 117594"/>
                <a:gd name="connsiteY1" fmla="*/ 180414 h 196146"/>
                <a:gd name="connsiteX2" fmla="*/ 6259 w 117594"/>
                <a:gd name="connsiteY2" fmla="*/ 142329 h 196146"/>
                <a:gd name="connsiteX3" fmla="*/ -51 w 117594"/>
                <a:gd name="connsiteY3" fmla="*/ 92920 h 196146"/>
                <a:gd name="connsiteX4" fmla="*/ 6428 w 117594"/>
                <a:gd name="connsiteY4" fmla="*/ 45088 h 196146"/>
                <a:gd name="connsiteX5" fmla="*/ 25977 w 117594"/>
                <a:gd name="connsiteY5" fmla="*/ 12017 h 196146"/>
                <a:gd name="connsiteX6" fmla="*/ 58767 w 117594"/>
                <a:gd name="connsiteY6" fmla="*/ -96 h 196146"/>
                <a:gd name="connsiteX7" fmla="*/ 117528 w 117594"/>
                <a:gd name="connsiteY7" fmla="*/ 58722 h 196146"/>
                <a:gd name="connsiteX8" fmla="*/ 108345 w 117594"/>
                <a:gd name="connsiteY8" fmla="*/ 76300 h 196146"/>
                <a:gd name="connsiteX9" fmla="*/ 98824 w 117594"/>
                <a:gd name="connsiteY9" fmla="*/ 71229 h 196146"/>
                <a:gd name="connsiteX10" fmla="*/ 91838 w 117594"/>
                <a:gd name="connsiteY10" fmla="*/ 60525 h 196146"/>
                <a:gd name="connsiteX11" fmla="*/ 81077 w 117594"/>
                <a:gd name="connsiteY11" fmla="*/ 45539 h 196146"/>
                <a:gd name="connsiteX12" fmla="*/ 62992 w 117594"/>
                <a:gd name="connsiteY12" fmla="*/ 38553 h 196146"/>
                <a:gd name="connsiteX13" fmla="*/ 49358 w 117594"/>
                <a:gd name="connsiteY13" fmla="*/ 53821 h 196146"/>
                <a:gd name="connsiteX14" fmla="*/ 44119 w 117594"/>
                <a:gd name="connsiteY14" fmla="*/ 100638 h 196146"/>
                <a:gd name="connsiteX15" fmla="*/ 45865 w 117594"/>
                <a:gd name="connsiteY15" fmla="*/ 127287 h 196146"/>
                <a:gd name="connsiteX16" fmla="*/ 51499 w 117594"/>
                <a:gd name="connsiteY16" fmla="*/ 149146 h 196146"/>
                <a:gd name="connsiteX17" fmla="*/ 62260 w 117594"/>
                <a:gd name="connsiteY17" fmla="*/ 157992 h 196146"/>
                <a:gd name="connsiteX18" fmla="*/ 75612 w 117594"/>
                <a:gd name="connsiteY18" fmla="*/ 154724 h 196146"/>
                <a:gd name="connsiteX19" fmla="*/ 91387 w 117594"/>
                <a:gd name="connsiteY19" fmla="*/ 136414 h 196146"/>
                <a:gd name="connsiteX20" fmla="*/ 98880 w 117594"/>
                <a:gd name="connsiteY20" fmla="*/ 125991 h 196146"/>
                <a:gd name="connsiteX21" fmla="*/ 108571 w 117594"/>
                <a:gd name="connsiteY21" fmla="*/ 121597 h 196146"/>
                <a:gd name="connsiteX22" fmla="*/ 117190 w 117594"/>
                <a:gd name="connsiteY22" fmla="*/ 137033 h 196146"/>
                <a:gd name="connsiteX23" fmla="*/ 58654 w 117594"/>
                <a:gd name="connsiteY23" fmla="*/ 196020 h 1961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17594" h="196146">
                  <a:moveTo>
                    <a:pt x="58767" y="196020"/>
                  </a:moveTo>
                  <a:cubicBezTo>
                    <a:pt x="45826" y="196234"/>
                    <a:pt x="33499" y="190477"/>
                    <a:pt x="25358" y="180414"/>
                  </a:cubicBezTo>
                  <a:cubicBezTo>
                    <a:pt x="16236" y="169299"/>
                    <a:pt x="9712" y="156290"/>
                    <a:pt x="6259" y="142329"/>
                  </a:cubicBezTo>
                  <a:cubicBezTo>
                    <a:pt x="1994" y="126205"/>
                    <a:pt x="-124" y="109596"/>
                    <a:pt x="-51" y="92920"/>
                  </a:cubicBezTo>
                  <a:cubicBezTo>
                    <a:pt x="-271" y="76745"/>
                    <a:pt x="1909" y="60621"/>
                    <a:pt x="6428" y="45088"/>
                  </a:cubicBezTo>
                  <a:cubicBezTo>
                    <a:pt x="9910" y="32530"/>
                    <a:pt x="16653" y="21121"/>
                    <a:pt x="25977" y="12017"/>
                  </a:cubicBezTo>
                  <a:cubicBezTo>
                    <a:pt x="34913" y="3859"/>
                    <a:pt x="46676" y="-485"/>
                    <a:pt x="58767" y="-96"/>
                  </a:cubicBezTo>
                  <a:cubicBezTo>
                    <a:pt x="90976" y="535"/>
                    <a:pt x="116931" y="26513"/>
                    <a:pt x="117528" y="58722"/>
                  </a:cubicBezTo>
                  <a:cubicBezTo>
                    <a:pt x="117528" y="70441"/>
                    <a:pt x="114430" y="76300"/>
                    <a:pt x="108345" y="76300"/>
                  </a:cubicBezTo>
                  <a:cubicBezTo>
                    <a:pt x="104537" y="76249"/>
                    <a:pt x="100993" y="74362"/>
                    <a:pt x="98824" y="71229"/>
                  </a:cubicBezTo>
                  <a:cubicBezTo>
                    <a:pt x="96114" y="67928"/>
                    <a:pt x="93770" y="64339"/>
                    <a:pt x="91838" y="60525"/>
                  </a:cubicBezTo>
                  <a:cubicBezTo>
                    <a:pt x="88903" y="55094"/>
                    <a:pt x="85286" y="50057"/>
                    <a:pt x="81077" y="45539"/>
                  </a:cubicBezTo>
                  <a:cubicBezTo>
                    <a:pt x="76339" y="40711"/>
                    <a:pt x="69747" y="38164"/>
                    <a:pt x="62992" y="38553"/>
                  </a:cubicBezTo>
                  <a:cubicBezTo>
                    <a:pt x="56964" y="38553"/>
                    <a:pt x="52401" y="43623"/>
                    <a:pt x="49358" y="53821"/>
                  </a:cubicBezTo>
                  <a:cubicBezTo>
                    <a:pt x="45369" y="69094"/>
                    <a:pt x="43606" y="84863"/>
                    <a:pt x="44119" y="100638"/>
                  </a:cubicBezTo>
                  <a:cubicBezTo>
                    <a:pt x="44124" y="109551"/>
                    <a:pt x="44710" y="118453"/>
                    <a:pt x="45865" y="127287"/>
                  </a:cubicBezTo>
                  <a:cubicBezTo>
                    <a:pt x="46620" y="134819"/>
                    <a:pt x="48524" y="142188"/>
                    <a:pt x="51499" y="149146"/>
                  </a:cubicBezTo>
                  <a:cubicBezTo>
                    <a:pt x="54203" y="154780"/>
                    <a:pt x="57809" y="157992"/>
                    <a:pt x="62260" y="157992"/>
                  </a:cubicBezTo>
                  <a:cubicBezTo>
                    <a:pt x="66925" y="158149"/>
                    <a:pt x="71545" y="157017"/>
                    <a:pt x="75612" y="154724"/>
                  </a:cubicBezTo>
                  <a:cubicBezTo>
                    <a:pt x="82277" y="149991"/>
                    <a:pt x="87691" y="143710"/>
                    <a:pt x="91387" y="136414"/>
                  </a:cubicBezTo>
                  <a:cubicBezTo>
                    <a:pt x="93505" y="132678"/>
                    <a:pt x="96018" y="129185"/>
                    <a:pt x="98880" y="125991"/>
                  </a:cubicBezTo>
                  <a:cubicBezTo>
                    <a:pt x="101292" y="123151"/>
                    <a:pt x="104847" y="121540"/>
                    <a:pt x="108571" y="121597"/>
                  </a:cubicBezTo>
                  <a:cubicBezTo>
                    <a:pt x="114204" y="121597"/>
                    <a:pt x="117190" y="126723"/>
                    <a:pt x="117190" y="137033"/>
                  </a:cubicBezTo>
                  <a:cubicBezTo>
                    <a:pt x="116745" y="169248"/>
                    <a:pt x="90863" y="195327"/>
                    <a:pt x="58654" y="196020"/>
                  </a:cubicBezTo>
                  <a:close/>
                </a:path>
              </a:pathLst>
            </a:custGeom>
            <a:solidFill>
              <a:srgbClr val="FFFFFF"/>
            </a:solidFill>
            <a:ln w="5633" cap="flat">
              <a:noFill/>
              <a:prstDash val="solid"/>
              <a:miter/>
            </a:ln>
          </p:spPr>
          <p:txBody>
            <a:bodyPr rtlCol="0" anchor="ctr"/>
            <a:lstStyle/>
            <a:p>
              <a:endParaRPr lang="fr-FR"/>
            </a:p>
          </p:txBody>
        </p:sp>
        <p:sp>
          <p:nvSpPr>
            <p:cNvPr id="523" name="Graphique 2">
              <a:extLst>
                <a:ext uri="{FF2B5EF4-FFF2-40B4-BE49-F238E27FC236}">
                  <a16:creationId xmlns:a16="http://schemas.microsoft.com/office/drawing/2014/main" id="{FB8754BC-0738-476F-A33A-EDB5FA2A5ACF}"/>
                </a:ext>
              </a:extLst>
            </p:cNvPr>
            <p:cNvSpPr/>
            <p:nvPr/>
          </p:nvSpPr>
          <p:spPr>
            <a:xfrm>
              <a:off x="1568195" y="1943036"/>
              <a:ext cx="96251" cy="122409"/>
            </a:xfrm>
            <a:custGeom>
              <a:avLst/>
              <a:gdLst>
                <a:gd name="connsiteX0" fmla="*/ 47147 w 96251"/>
                <a:gd name="connsiteY0" fmla="*/ 122285 h 122409"/>
                <a:gd name="connsiteX1" fmla="*/ 45795 w 96251"/>
                <a:gd name="connsiteY1" fmla="*/ 122285 h 122409"/>
                <a:gd name="connsiteX2" fmla="*/ 19203 w 96251"/>
                <a:gd name="connsiteY2" fmla="*/ 113440 h 122409"/>
                <a:gd name="connsiteX3" fmla="*/ 4499 w 96251"/>
                <a:gd name="connsiteY3" fmla="*/ 91637 h 122409"/>
                <a:gd name="connsiteX4" fmla="*/ -65 w 96251"/>
                <a:gd name="connsiteY4" fmla="*/ 63467 h 122409"/>
                <a:gd name="connsiteX5" fmla="*/ 4442 w 96251"/>
                <a:gd name="connsiteY5" fmla="*/ 33382 h 122409"/>
                <a:gd name="connsiteX6" fmla="*/ 18922 w 96251"/>
                <a:gd name="connsiteY6" fmla="*/ 9720 h 122409"/>
                <a:gd name="connsiteX7" fmla="*/ 46697 w 96251"/>
                <a:gd name="connsiteY7" fmla="*/ -83 h 122409"/>
                <a:gd name="connsiteX8" fmla="*/ 67936 w 96251"/>
                <a:gd name="connsiteY8" fmla="*/ 6283 h 122409"/>
                <a:gd name="connsiteX9" fmla="*/ 89120 w 96251"/>
                <a:gd name="connsiteY9" fmla="*/ 29551 h 122409"/>
                <a:gd name="connsiteX10" fmla="*/ 96162 w 96251"/>
                <a:gd name="connsiteY10" fmla="*/ 62284 h 122409"/>
                <a:gd name="connsiteX11" fmla="*/ 79542 w 96251"/>
                <a:gd name="connsiteY11" fmla="*/ 106229 h 122409"/>
                <a:gd name="connsiteX12" fmla="*/ 47147 w 96251"/>
                <a:gd name="connsiteY12" fmla="*/ 122285 h 122409"/>
                <a:gd name="connsiteX13" fmla="*/ 46415 w 96251"/>
                <a:gd name="connsiteY13" fmla="*/ 87637 h 122409"/>
                <a:gd name="connsiteX14" fmla="*/ 59936 w 96251"/>
                <a:gd name="connsiteY14" fmla="*/ 78566 h 122409"/>
                <a:gd name="connsiteX15" fmla="*/ 65570 w 96251"/>
                <a:gd name="connsiteY15" fmla="*/ 59298 h 122409"/>
                <a:gd name="connsiteX16" fmla="*/ 62753 w 96251"/>
                <a:gd name="connsiteY16" fmla="*/ 46509 h 122409"/>
                <a:gd name="connsiteX17" fmla="*/ 42978 w 96251"/>
                <a:gd name="connsiteY17" fmla="*/ 33157 h 122409"/>
                <a:gd name="connsiteX18" fmla="*/ 33175 w 96251"/>
                <a:gd name="connsiteY18" fmla="*/ 38791 h 122409"/>
                <a:gd name="connsiteX19" fmla="*/ 28443 w 96251"/>
                <a:gd name="connsiteY19" fmla="*/ 58397 h 122409"/>
                <a:gd name="connsiteX20" fmla="*/ 29851 w 96251"/>
                <a:gd name="connsiteY20" fmla="*/ 70341 h 122409"/>
                <a:gd name="connsiteX21" fmla="*/ 35485 w 96251"/>
                <a:gd name="connsiteY21" fmla="*/ 82397 h 122409"/>
                <a:gd name="connsiteX22" fmla="*/ 45964 w 96251"/>
                <a:gd name="connsiteY22" fmla="*/ 87637 h 122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96251" h="122409">
                  <a:moveTo>
                    <a:pt x="47147" y="122285"/>
                  </a:moveTo>
                  <a:lnTo>
                    <a:pt x="45795" y="122285"/>
                  </a:lnTo>
                  <a:cubicBezTo>
                    <a:pt x="36184" y="122426"/>
                    <a:pt x="26815" y="119305"/>
                    <a:pt x="19203" y="113440"/>
                  </a:cubicBezTo>
                  <a:cubicBezTo>
                    <a:pt x="12386" y="107665"/>
                    <a:pt x="7299" y="100122"/>
                    <a:pt x="4499" y="91637"/>
                  </a:cubicBezTo>
                  <a:cubicBezTo>
                    <a:pt x="1423" y="82566"/>
                    <a:pt x="-121" y="73045"/>
                    <a:pt x="-65" y="63467"/>
                  </a:cubicBezTo>
                  <a:cubicBezTo>
                    <a:pt x="-110" y="53270"/>
                    <a:pt x="1411" y="43123"/>
                    <a:pt x="4442" y="33382"/>
                  </a:cubicBezTo>
                  <a:cubicBezTo>
                    <a:pt x="7090" y="24351"/>
                    <a:pt x="12088" y="16188"/>
                    <a:pt x="18922" y="9720"/>
                  </a:cubicBezTo>
                  <a:cubicBezTo>
                    <a:pt x="26567" y="2987"/>
                    <a:pt x="36522" y="-523"/>
                    <a:pt x="46697" y="-83"/>
                  </a:cubicBezTo>
                  <a:cubicBezTo>
                    <a:pt x="54212" y="142"/>
                    <a:pt x="61536" y="2339"/>
                    <a:pt x="67936" y="6283"/>
                  </a:cubicBezTo>
                  <a:cubicBezTo>
                    <a:pt x="77266" y="11619"/>
                    <a:pt x="84680" y="19759"/>
                    <a:pt x="89120" y="29551"/>
                  </a:cubicBezTo>
                  <a:cubicBezTo>
                    <a:pt x="93852" y="39811"/>
                    <a:pt x="96258" y="50988"/>
                    <a:pt x="96162" y="62284"/>
                  </a:cubicBezTo>
                  <a:cubicBezTo>
                    <a:pt x="96607" y="78544"/>
                    <a:pt x="90636" y="94330"/>
                    <a:pt x="79542" y="106229"/>
                  </a:cubicBezTo>
                  <a:cubicBezTo>
                    <a:pt x="71537" y="115964"/>
                    <a:pt x="59745" y="121806"/>
                    <a:pt x="47147" y="122285"/>
                  </a:cubicBezTo>
                  <a:close/>
                  <a:moveTo>
                    <a:pt x="46415" y="87637"/>
                  </a:moveTo>
                  <a:cubicBezTo>
                    <a:pt x="52178" y="87124"/>
                    <a:pt x="57277" y="83704"/>
                    <a:pt x="59936" y="78566"/>
                  </a:cubicBezTo>
                  <a:cubicBezTo>
                    <a:pt x="63604" y="72808"/>
                    <a:pt x="65559" y="66127"/>
                    <a:pt x="65570" y="59298"/>
                  </a:cubicBezTo>
                  <a:cubicBezTo>
                    <a:pt x="65570" y="54881"/>
                    <a:pt x="64607" y="50515"/>
                    <a:pt x="62753" y="46509"/>
                  </a:cubicBezTo>
                  <a:cubicBezTo>
                    <a:pt x="59655" y="38318"/>
                    <a:pt x="51733" y="32971"/>
                    <a:pt x="42978" y="33157"/>
                  </a:cubicBezTo>
                  <a:cubicBezTo>
                    <a:pt x="38939" y="33140"/>
                    <a:pt x="35198" y="35292"/>
                    <a:pt x="33175" y="38791"/>
                  </a:cubicBezTo>
                  <a:cubicBezTo>
                    <a:pt x="29778" y="44746"/>
                    <a:pt x="28139" y="51546"/>
                    <a:pt x="28443" y="58397"/>
                  </a:cubicBezTo>
                  <a:cubicBezTo>
                    <a:pt x="28499" y="62414"/>
                    <a:pt x="28972" y="66419"/>
                    <a:pt x="29851" y="70341"/>
                  </a:cubicBezTo>
                  <a:cubicBezTo>
                    <a:pt x="30741" y="74752"/>
                    <a:pt x="32674" y="78887"/>
                    <a:pt x="35485" y="82397"/>
                  </a:cubicBezTo>
                  <a:cubicBezTo>
                    <a:pt x="37942" y="85716"/>
                    <a:pt x="41835" y="87659"/>
                    <a:pt x="45964" y="87637"/>
                  </a:cubicBezTo>
                  <a:close/>
                </a:path>
              </a:pathLst>
            </a:custGeom>
            <a:solidFill>
              <a:srgbClr val="FFFFFF"/>
            </a:solidFill>
            <a:ln w="5633" cap="flat">
              <a:noFill/>
              <a:prstDash val="solid"/>
              <a:miter/>
            </a:ln>
          </p:spPr>
          <p:txBody>
            <a:bodyPr rtlCol="0" anchor="ctr"/>
            <a:lstStyle/>
            <a:p>
              <a:endParaRPr lang="fr-FR"/>
            </a:p>
          </p:txBody>
        </p:sp>
        <p:sp>
          <p:nvSpPr>
            <p:cNvPr id="524" name="Graphique 2">
              <a:extLst>
                <a:ext uri="{FF2B5EF4-FFF2-40B4-BE49-F238E27FC236}">
                  <a16:creationId xmlns:a16="http://schemas.microsoft.com/office/drawing/2014/main" id="{FB8754BC-0738-476F-A33A-EDB5FA2A5ACF}"/>
                </a:ext>
              </a:extLst>
            </p:cNvPr>
            <p:cNvSpPr/>
            <p:nvPr/>
          </p:nvSpPr>
          <p:spPr>
            <a:xfrm>
              <a:off x="1678608" y="1909269"/>
              <a:ext cx="191396" cy="163312"/>
            </a:xfrm>
            <a:custGeom>
              <a:avLst/>
              <a:gdLst>
                <a:gd name="connsiteX0" fmla="*/ 22144 w 191396"/>
                <a:gd name="connsiteY0" fmla="*/ 163151 h 163312"/>
                <a:gd name="connsiteX1" fmla="*/ 4454 w 191396"/>
                <a:gd name="connsiteY1" fmla="*/ 149911 h 163312"/>
                <a:gd name="connsiteX2" fmla="*/ 3 w 191396"/>
                <a:gd name="connsiteY2" fmla="*/ 66586 h 163312"/>
                <a:gd name="connsiteX3" fmla="*/ 3 w 191396"/>
                <a:gd name="connsiteY3" fmla="*/ 31092 h 163312"/>
                <a:gd name="connsiteX4" fmla="*/ 4792 w 191396"/>
                <a:gd name="connsiteY4" fmla="*/ 8049 h 163312"/>
                <a:gd name="connsiteX5" fmla="*/ 17863 w 191396"/>
                <a:gd name="connsiteY5" fmla="*/ -120 h 163312"/>
                <a:gd name="connsiteX6" fmla="*/ 29863 w 191396"/>
                <a:gd name="connsiteY6" fmla="*/ 7204 h 163312"/>
                <a:gd name="connsiteX7" fmla="*/ 34764 w 191396"/>
                <a:gd name="connsiteY7" fmla="*/ 24557 h 163312"/>
                <a:gd name="connsiteX8" fmla="*/ 37300 w 191396"/>
                <a:gd name="connsiteY8" fmla="*/ 37177 h 163312"/>
                <a:gd name="connsiteX9" fmla="*/ 41018 w 191396"/>
                <a:gd name="connsiteY9" fmla="*/ 34191 h 163312"/>
                <a:gd name="connsiteX10" fmla="*/ 73976 w 191396"/>
                <a:gd name="connsiteY10" fmla="*/ 18641 h 163312"/>
                <a:gd name="connsiteX11" fmla="*/ 106484 w 191396"/>
                <a:gd name="connsiteY11" fmla="*/ 34303 h 163312"/>
                <a:gd name="connsiteX12" fmla="*/ 114991 w 191396"/>
                <a:gd name="connsiteY12" fmla="*/ 50698 h 163312"/>
                <a:gd name="connsiteX13" fmla="*/ 116343 w 191396"/>
                <a:gd name="connsiteY13" fmla="*/ 51881 h 163312"/>
                <a:gd name="connsiteX14" fmla="*/ 122597 w 191396"/>
                <a:gd name="connsiteY14" fmla="*/ 48050 h 163312"/>
                <a:gd name="connsiteX15" fmla="*/ 152569 w 191396"/>
                <a:gd name="connsiteY15" fmla="*/ 36782 h 163312"/>
                <a:gd name="connsiteX16" fmla="*/ 177077 w 191396"/>
                <a:gd name="connsiteY16" fmla="*/ 50022 h 163312"/>
                <a:gd name="connsiteX17" fmla="*/ 190486 w 191396"/>
                <a:gd name="connsiteY17" fmla="*/ 83825 h 163312"/>
                <a:gd name="connsiteX18" fmla="*/ 191331 w 191396"/>
                <a:gd name="connsiteY18" fmla="*/ 101797 h 163312"/>
                <a:gd name="connsiteX19" fmla="*/ 187669 w 191396"/>
                <a:gd name="connsiteY19" fmla="*/ 133122 h 163312"/>
                <a:gd name="connsiteX20" fmla="*/ 170767 w 191396"/>
                <a:gd name="connsiteY20" fmla="*/ 147263 h 163312"/>
                <a:gd name="connsiteX21" fmla="*/ 154147 w 191396"/>
                <a:gd name="connsiteY21" fmla="*/ 134643 h 163312"/>
                <a:gd name="connsiteX22" fmla="*/ 151893 w 191396"/>
                <a:gd name="connsiteY22" fmla="*/ 119488 h 163312"/>
                <a:gd name="connsiteX23" fmla="*/ 152795 w 191396"/>
                <a:gd name="connsiteY23" fmla="*/ 98643 h 163312"/>
                <a:gd name="connsiteX24" fmla="*/ 153527 w 191396"/>
                <a:gd name="connsiteY24" fmla="*/ 82642 h 163312"/>
                <a:gd name="connsiteX25" fmla="*/ 153076 w 191396"/>
                <a:gd name="connsiteY25" fmla="*/ 72050 h 163312"/>
                <a:gd name="connsiteX26" fmla="*/ 144344 w 191396"/>
                <a:gd name="connsiteY26" fmla="*/ 61966 h 163312"/>
                <a:gd name="connsiteX27" fmla="*/ 123217 w 191396"/>
                <a:gd name="connsiteY27" fmla="*/ 90135 h 163312"/>
                <a:gd name="connsiteX28" fmla="*/ 114653 w 191396"/>
                <a:gd name="connsiteY28" fmla="*/ 120446 h 163312"/>
                <a:gd name="connsiteX29" fmla="*/ 109921 w 191396"/>
                <a:gd name="connsiteY29" fmla="*/ 127544 h 163312"/>
                <a:gd name="connsiteX30" fmla="*/ 103329 w 191396"/>
                <a:gd name="connsiteY30" fmla="*/ 130474 h 163312"/>
                <a:gd name="connsiteX31" fmla="*/ 90991 w 191396"/>
                <a:gd name="connsiteY31" fmla="*/ 121291 h 163312"/>
                <a:gd name="connsiteX32" fmla="*/ 87441 w 191396"/>
                <a:gd name="connsiteY32" fmla="*/ 99319 h 163312"/>
                <a:gd name="connsiteX33" fmla="*/ 83272 w 191396"/>
                <a:gd name="connsiteY33" fmla="*/ 71543 h 163312"/>
                <a:gd name="connsiteX34" fmla="*/ 68286 w 191396"/>
                <a:gd name="connsiteY34" fmla="*/ 58304 h 163312"/>
                <a:gd name="connsiteX35" fmla="*/ 56511 w 191396"/>
                <a:gd name="connsiteY35" fmla="*/ 66079 h 163312"/>
                <a:gd name="connsiteX36" fmla="*/ 48342 w 191396"/>
                <a:gd name="connsiteY36" fmla="*/ 85854 h 163312"/>
                <a:gd name="connsiteX37" fmla="*/ 43215 w 191396"/>
                <a:gd name="connsiteY37" fmla="*/ 110643 h 163312"/>
                <a:gd name="connsiteX38" fmla="*/ 40567 w 191396"/>
                <a:gd name="connsiteY38" fmla="*/ 134136 h 163312"/>
                <a:gd name="connsiteX39" fmla="*/ 39722 w 191396"/>
                <a:gd name="connsiteY39" fmla="*/ 149967 h 163312"/>
                <a:gd name="connsiteX40" fmla="*/ 34088 w 191396"/>
                <a:gd name="connsiteY40" fmla="*/ 159939 h 163312"/>
                <a:gd name="connsiteX41" fmla="*/ 22144 w 191396"/>
                <a:gd name="connsiteY41" fmla="*/ 163151 h 163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91396" h="163312">
                  <a:moveTo>
                    <a:pt x="22144" y="163151"/>
                  </a:moveTo>
                  <a:cubicBezTo>
                    <a:pt x="13778" y="163737"/>
                    <a:pt x="6251" y="158103"/>
                    <a:pt x="4454" y="149911"/>
                  </a:cubicBezTo>
                  <a:cubicBezTo>
                    <a:pt x="1524" y="140069"/>
                    <a:pt x="43" y="112293"/>
                    <a:pt x="3" y="66586"/>
                  </a:cubicBezTo>
                  <a:lnTo>
                    <a:pt x="3" y="31092"/>
                  </a:lnTo>
                  <a:cubicBezTo>
                    <a:pt x="-436" y="23126"/>
                    <a:pt x="1215" y="15182"/>
                    <a:pt x="4792" y="8049"/>
                  </a:cubicBezTo>
                  <a:cubicBezTo>
                    <a:pt x="7237" y="3058"/>
                    <a:pt x="12308" y="-109"/>
                    <a:pt x="17863" y="-120"/>
                  </a:cubicBezTo>
                  <a:cubicBezTo>
                    <a:pt x="22888" y="-2"/>
                    <a:pt x="27463" y="2793"/>
                    <a:pt x="29863" y="7204"/>
                  </a:cubicBezTo>
                  <a:cubicBezTo>
                    <a:pt x="33102" y="12410"/>
                    <a:pt x="34804" y="18427"/>
                    <a:pt x="34764" y="24557"/>
                  </a:cubicBezTo>
                  <a:cubicBezTo>
                    <a:pt x="35271" y="33007"/>
                    <a:pt x="36117" y="37177"/>
                    <a:pt x="37300" y="37177"/>
                  </a:cubicBezTo>
                  <a:cubicBezTo>
                    <a:pt x="38483" y="37177"/>
                    <a:pt x="39328" y="36219"/>
                    <a:pt x="41018" y="34191"/>
                  </a:cubicBezTo>
                  <a:cubicBezTo>
                    <a:pt x="48939" y="24100"/>
                    <a:pt x="61154" y="18337"/>
                    <a:pt x="73976" y="18641"/>
                  </a:cubicBezTo>
                  <a:cubicBezTo>
                    <a:pt x="86732" y="18173"/>
                    <a:pt x="98901" y="24033"/>
                    <a:pt x="106484" y="34303"/>
                  </a:cubicBezTo>
                  <a:cubicBezTo>
                    <a:pt x="110180" y="39278"/>
                    <a:pt x="113048" y="44816"/>
                    <a:pt x="114991" y="50698"/>
                  </a:cubicBezTo>
                  <a:cubicBezTo>
                    <a:pt x="115290" y="51487"/>
                    <a:pt x="115741" y="51881"/>
                    <a:pt x="116343" y="51881"/>
                  </a:cubicBezTo>
                  <a:cubicBezTo>
                    <a:pt x="118676" y="51064"/>
                    <a:pt x="120811" y="49757"/>
                    <a:pt x="122597" y="48050"/>
                  </a:cubicBezTo>
                  <a:cubicBezTo>
                    <a:pt x="130963" y="40912"/>
                    <a:pt x="141572" y="36923"/>
                    <a:pt x="152569" y="36782"/>
                  </a:cubicBezTo>
                  <a:cubicBezTo>
                    <a:pt x="162434" y="36833"/>
                    <a:pt x="171629" y="41796"/>
                    <a:pt x="177077" y="50022"/>
                  </a:cubicBezTo>
                  <a:cubicBezTo>
                    <a:pt x="184570" y="59842"/>
                    <a:pt x="189212" y="71538"/>
                    <a:pt x="190486" y="83825"/>
                  </a:cubicBezTo>
                  <a:cubicBezTo>
                    <a:pt x="191049" y="89741"/>
                    <a:pt x="191331" y="95769"/>
                    <a:pt x="191331" y="101797"/>
                  </a:cubicBezTo>
                  <a:cubicBezTo>
                    <a:pt x="191314" y="112344"/>
                    <a:pt x="190086" y="122857"/>
                    <a:pt x="187669" y="133122"/>
                  </a:cubicBezTo>
                  <a:cubicBezTo>
                    <a:pt x="186643" y="141556"/>
                    <a:pt x="179246" y="147742"/>
                    <a:pt x="170767" y="147263"/>
                  </a:cubicBezTo>
                  <a:cubicBezTo>
                    <a:pt x="162981" y="147387"/>
                    <a:pt x="156119" y="142176"/>
                    <a:pt x="154147" y="134643"/>
                  </a:cubicBezTo>
                  <a:cubicBezTo>
                    <a:pt x="152569" y="129747"/>
                    <a:pt x="151809" y="124632"/>
                    <a:pt x="151893" y="119488"/>
                  </a:cubicBezTo>
                  <a:cubicBezTo>
                    <a:pt x="151893" y="112446"/>
                    <a:pt x="152231" y="105516"/>
                    <a:pt x="152795" y="98643"/>
                  </a:cubicBezTo>
                  <a:cubicBezTo>
                    <a:pt x="153302" y="93009"/>
                    <a:pt x="153527" y="87375"/>
                    <a:pt x="153527" y="82642"/>
                  </a:cubicBezTo>
                  <a:cubicBezTo>
                    <a:pt x="153555" y="79104"/>
                    <a:pt x="153409" y="75572"/>
                    <a:pt x="153076" y="72050"/>
                  </a:cubicBezTo>
                  <a:cubicBezTo>
                    <a:pt x="152400" y="65346"/>
                    <a:pt x="149471" y="61966"/>
                    <a:pt x="144344" y="61966"/>
                  </a:cubicBezTo>
                  <a:cubicBezTo>
                    <a:pt x="136006" y="61966"/>
                    <a:pt x="128963" y="71357"/>
                    <a:pt x="123217" y="90135"/>
                  </a:cubicBezTo>
                  <a:cubicBezTo>
                    <a:pt x="121566" y="95392"/>
                    <a:pt x="118710" y="105499"/>
                    <a:pt x="114653" y="120446"/>
                  </a:cubicBezTo>
                  <a:cubicBezTo>
                    <a:pt x="113960" y="123296"/>
                    <a:pt x="112287" y="125809"/>
                    <a:pt x="109921" y="127544"/>
                  </a:cubicBezTo>
                  <a:cubicBezTo>
                    <a:pt x="108090" y="129195"/>
                    <a:pt x="105780" y="130221"/>
                    <a:pt x="103329" y="130474"/>
                  </a:cubicBezTo>
                  <a:cubicBezTo>
                    <a:pt x="97560" y="130728"/>
                    <a:pt x="92405" y="126891"/>
                    <a:pt x="90991" y="121291"/>
                  </a:cubicBezTo>
                  <a:cubicBezTo>
                    <a:pt x="88861" y="114153"/>
                    <a:pt x="87667" y="106767"/>
                    <a:pt x="87441" y="99319"/>
                  </a:cubicBezTo>
                  <a:cubicBezTo>
                    <a:pt x="87087" y="89932"/>
                    <a:pt x="85689" y="80620"/>
                    <a:pt x="83272" y="71543"/>
                  </a:cubicBezTo>
                  <a:cubicBezTo>
                    <a:pt x="80399" y="62698"/>
                    <a:pt x="75385" y="58304"/>
                    <a:pt x="68286" y="58304"/>
                  </a:cubicBezTo>
                  <a:cubicBezTo>
                    <a:pt x="63249" y="58591"/>
                    <a:pt x="58754" y="61560"/>
                    <a:pt x="56511" y="66079"/>
                  </a:cubicBezTo>
                  <a:cubicBezTo>
                    <a:pt x="52861" y="72248"/>
                    <a:pt x="50111" y="78907"/>
                    <a:pt x="48342" y="85854"/>
                  </a:cubicBezTo>
                  <a:cubicBezTo>
                    <a:pt x="46145" y="94006"/>
                    <a:pt x="44432" y="102288"/>
                    <a:pt x="43215" y="110643"/>
                  </a:cubicBezTo>
                  <a:cubicBezTo>
                    <a:pt x="41976" y="119206"/>
                    <a:pt x="41074" y="127037"/>
                    <a:pt x="40567" y="134136"/>
                  </a:cubicBezTo>
                  <a:cubicBezTo>
                    <a:pt x="40060" y="141235"/>
                    <a:pt x="39722" y="146474"/>
                    <a:pt x="39722" y="149967"/>
                  </a:cubicBezTo>
                  <a:cubicBezTo>
                    <a:pt x="39801" y="154069"/>
                    <a:pt x="37643" y="157889"/>
                    <a:pt x="34088" y="159939"/>
                  </a:cubicBezTo>
                  <a:cubicBezTo>
                    <a:pt x="30494" y="162125"/>
                    <a:pt x="26353" y="163241"/>
                    <a:pt x="22144" y="163151"/>
                  </a:cubicBezTo>
                  <a:close/>
                </a:path>
              </a:pathLst>
            </a:custGeom>
            <a:solidFill>
              <a:srgbClr val="FFFFFF"/>
            </a:solidFill>
            <a:ln w="5633" cap="flat">
              <a:noFill/>
              <a:prstDash val="solid"/>
              <a:miter/>
            </a:ln>
          </p:spPr>
          <p:txBody>
            <a:bodyPr rtlCol="0" anchor="ctr"/>
            <a:lstStyle/>
            <a:p>
              <a:endParaRPr lang="fr-FR"/>
            </a:p>
          </p:txBody>
        </p:sp>
        <p:sp>
          <p:nvSpPr>
            <p:cNvPr id="525" name="Graphique 2">
              <a:extLst>
                <a:ext uri="{FF2B5EF4-FFF2-40B4-BE49-F238E27FC236}">
                  <a16:creationId xmlns:a16="http://schemas.microsoft.com/office/drawing/2014/main" id="{FB8754BC-0738-476F-A33A-EDB5FA2A5ACF}"/>
                </a:ext>
              </a:extLst>
            </p:cNvPr>
            <p:cNvSpPr/>
            <p:nvPr/>
          </p:nvSpPr>
          <p:spPr>
            <a:xfrm>
              <a:off x="1885712" y="1909269"/>
              <a:ext cx="191394" cy="163312"/>
            </a:xfrm>
            <a:custGeom>
              <a:avLst/>
              <a:gdLst>
                <a:gd name="connsiteX0" fmla="*/ 22142 w 191394"/>
                <a:gd name="connsiteY0" fmla="*/ 163151 h 163312"/>
                <a:gd name="connsiteX1" fmla="*/ 4452 w 191394"/>
                <a:gd name="connsiteY1" fmla="*/ 149911 h 163312"/>
                <a:gd name="connsiteX2" fmla="*/ 1 w 191394"/>
                <a:gd name="connsiteY2" fmla="*/ 66586 h 163312"/>
                <a:gd name="connsiteX3" fmla="*/ 1 w 191394"/>
                <a:gd name="connsiteY3" fmla="*/ 31092 h 163312"/>
                <a:gd name="connsiteX4" fmla="*/ 4733 w 191394"/>
                <a:gd name="connsiteY4" fmla="*/ 8049 h 163312"/>
                <a:gd name="connsiteX5" fmla="*/ 17804 w 191394"/>
                <a:gd name="connsiteY5" fmla="*/ -120 h 163312"/>
                <a:gd name="connsiteX6" fmla="*/ 29861 w 191394"/>
                <a:gd name="connsiteY6" fmla="*/ 7204 h 163312"/>
                <a:gd name="connsiteX7" fmla="*/ 34762 w 191394"/>
                <a:gd name="connsiteY7" fmla="*/ 24557 h 163312"/>
                <a:gd name="connsiteX8" fmla="*/ 37297 w 191394"/>
                <a:gd name="connsiteY8" fmla="*/ 37177 h 163312"/>
                <a:gd name="connsiteX9" fmla="*/ 41016 w 191394"/>
                <a:gd name="connsiteY9" fmla="*/ 34191 h 163312"/>
                <a:gd name="connsiteX10" fmla="*/ 98566 w 191394"/>
                <a:gd name="connsiteY10" fmla="*/ 26331 h 163312"/>
                <a:gd name="connsiteX11" fmla="*/ 106425 w 191394"/>
                <a:gd name="connsiteY11" fmla="*/ 34191 h 163312"/>
                <a:gd name="connsiteX12" fmla="*/ 114989 w 191394"/>
                <a:gd name="connsiteY12" fmla="*/ 50585 h 163312"/>
                <a:gd name="connsiteX13" fmla="*/ 116341 w 191394"/>
                <a:gd name="connsiteY13" fmla="*/ 51768 h 163312"/>
                <a:gd name="connsiteX14" fmla="*/ 122538 w 191394"/>
                <a:gd name="connsiteY14" fmla="*/ 47937 h 163312"/>
                <a:gd name="connsiteX15" fmla="*/ 152567 w 191394"/>
                <a:gd name="connsiteY15" fmla="*/ 36670 h 163312"/>
                <a:gd name="connsiteX16" fmla="*/ 177075 w 191394"/>
                <a:gd name="connsiteY16" fmla="*/ 49909 h 163312"/>
                <a:gd name="connsiteX17" fmla="*/ 190427 w 191394"/>
                <a:gd name="connsiteY17" fmla="*/ 83713 h 163312"/>
                <a:gd name="connsiteX18" fmla="*/ 191328 w 191394"/>
                <a:gd name="connsiteY18" fmla="*/ 101685 h 163312"/>
                <a:gd name="connsiteX19" fmla="*/ 187610 w 191394"/>
                <a:gd name="connsiteY19" fmla="*/ 133009 h 163312"/>
                <a:gd name="connsiteX20" fmla="*/ 170708 w 191394"/>
                <a:gd name="connsiteY20" fmla="*/ 147150 h 163312"/>
                <a:gd name="connsiteX21" fmla="*/ 153806 w 191394"/>
                <a:gd name="connsiteY21" fmla="*/ 134530 h 163312"/>
                <a:gd name="connsiteX22" fmla="*/ 151553 w 191394"/>
                <a:gd name="connsiteY22" fmla="*/ 119375 h 163312"/>
                <a:gd name="connsiteX23" fmla="*/ 152454 w 191394"/>
                <a:gd name="connsiteY23" fmla="*/ 98530 h 163312"/>
                <a:gd name="connsiteX24" fmla="*/ 153187 w 191394"/>
                <a:gd name="connsiteY24" fmla="*/ 82530 h 163312"/>
                <a:gd name="connsiteX25" fmla="*/ 152736 w 191394"/>
                <a:gd name="connsiteY25" fmla="*/ 71938 h 163312"/>
                <a:gd name="connsiteX26" fmla="*/ 143947 w 191394"/>
                <a:gd name="connsiteY26" fmla="*/ 61853 h 163312"/>
                <a:gd name="connsiteX27" fmla="*/ 122876 w 191394"/>
                <a:gd name="connsiteY27" fmla="*/ 90023 h 163312"/>
                <a:gd name="connsiteX28" fmla="*/ 114256 w 191394"/>
                <a:gd name="connsiteY28" fmla="*/ 120333 h 163312"/>
                <a:gd name="connsiteX29" fmla="*/ 109580 w 191394"/>
                <a:gd name="connsiteY29" fmla="*/ 127432 h 163312"/>
                <a:gd name="connsiteX30" fmla="*/ 102651 w 191394"/>
                <a:gd name="connsiteY30" fmla="*/ 129798 h 163312"/>
                <a:gd name="connsiteX31" fmla="*/ 90369 w 191394"/>
                <a:gd name="connsiteY31" fmla="*/ 120615 h 163312"/>
                <a:gd name="connsiteX32" fmla="*/ 86763 w 191394"/>
                <a:gd name="connsiteY32" fmla="*/ 98643 h 163312"/>
                <a:gd name="connsiteX33" fmla="*/ 82650 w 191394"/>
                <a:gd name="connsiteY33" fmla="*/ 70867 h 163312"/>
                <a:gd name="connsiteX34" fmla="*/ 67608 w 191394"/>
                <a:gd name="connsiteY34" fmla="*/ 57628 h 163312"/>
                <a:gd name="connsiteX35" fmla="*/ 55889 w 191394"/>
                <a:gd name="connsiteY35" fmla="*/ 65402 h 163312"/>
                <a:gd name="connsiteX36" fmla="*/ 47720 w 191394"/>
                <a:gd name="connsiteY36" fmla="*/ 85177 h 163312"/>
                <a:gd name="connsiteX37" fmla="*/ 42593 w 191394"/>
                <a:gd name="connsiteY37" fmla="*/ 109967 h 163312"/>
                <a:gd name="connsiteX38" fmla="*/ 39889 w 191394"/>
                <a:gd name="connsiteY38" fmla="*/ 133460 h 163312"/>
                <a:gd name="connsiteX39" fmla="*/ 39100 w 191394"/>
                <a:gd name="connsiteY39" fmla="*/ 149291 h 163312"/>
                <a:gd name="connsiteX40" fmla="*/ 33466 w 191394"/>
                <a:gd name="connsiteY40" fmla="*/ 159263 h 163312"/>
                <a:gd name="connsiteX41" fmla="*/ 22142 w 191394"/>
                <a:gd name="connsiteY41" fmla="*/ 163151 h 163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91394" h="163312">
                  <a:moveTo>
                    <a:pt x="22142" y="163151"/>
                  </a:moveTo>
                  <a:cubicBezTo>
                    <a:pt x="13776" y="163737"/>
                    <a:pt x="6249" y="158103"/>
                    <a:pt x="4452" y="149911"/>
                  </a:cubicBezTo>
                  <a:cubicBezTo>
                    <a:pt x="1483" y="140069"/>
                    <a:pt x="1" y="112293"/>
                    <a:pt x="1" y="66586"/>
                  </a:cubicBezTo>
                  <a:lnTo>
                    <a:pt x="1" y="31092"/>
                  </a:lnTo>
                  <a:cubicBezTo>
                    <a:pt x="-427" y="23131"/>
                    <a:pt x="1201" y="15193"/>
                    <a:pt x="4733" y="8049"/>
                  </a:cubicBezTo>
                  <a:cubicBezTo>
                    <a:pt x="7201" y="3080"/>
                    <a:pt x="12255" y="-80"/>
                    <a:pt x="17804" y="-120"/>
                  </a:cubicBezTo>
                  <a:cubicBezTo>
                    <a:pt x="22841" y="-2"/>
                    <a:pt x="27432" y="2787"/>
                    <a:pt x="29861" y="7204"/>
                  </a:cubicBezTo>
                  <a:cubicBezTo>
                    <a:pt x="33100" y="12410"/>
                    <a:pt x="34801" y="18427"/>
                    <a:pt x="34762" y="24557"/>
                  </a:cubicBezTo>
                  <a:cubicBezTo>
                    <a:pt x="35269" y="33007"/>
                    <a:pt x="36114" y="37177"/>
                    <a:pt x="37297" y="37177"/>
                  </a:cubicBezTo>
                  <a:cubicBezTo>
                    <a:pt x="38480" y="37177"/>
                    <a:pt x="39325" y="36219"/>
                    <a:pt x="41016" y="34191"/>
                  </a:cubicBezTo>
                  <a:cubicBezTo>
                    <a:pt x="54734" y="16128"/>
                    <a:pt x="80504" y="12607"/>
                    <a:pt x="98566" y="26331"/>
                  </a:cubicBezTo>
                  <a:cubicBezTo>
                    <a:pt x="101529" y="28579"/>
                    <a:pt x="104172" y="31227"/>
                    <a:pt x="106425" y="34191"/>
                  </a:cubicBezTo>
                  <a:cubicBezTo>
                    <a:pt x="110138" y="39165"/>
                    <a:pt x="113028" y="44698"/>
                    <a:pt x="114989" y="50585"/>
                  </a:cubicBezTo>
                  <a:cubicBezTo>
                    <a:pt x="115254" y="51374"/>
                    <a:pt x="115704" y="51768"/>
                    <a:pt x="116341" y="51768"/>
                  </a:cubicBezTo>
                  <a:cubicBezTo>
                    <a:pt x="118651" y="50935"/>
                    <a:pt x="120758" y="49627"/>
                    <a:pt x="122538" y="47937"/>
                  </a:cubicBezTo>
                  <a:cubicBezTo>
                    <a:pt x="130927" y="40794"/>
                    <a:pt x="141547" y="36805"/>
                    <a:pt x="152567" y="36670"/>
                  </a:cubicBezTo>
                  <a:cubicBezTo>
                    <a:pt x="162432" y="36720"/>
                    <a:pt x="171627" y="41684"/>
                    <a:pt x="177075" y="49909"/>
                  </a:cubicBezTo>
                  <a:cubicBezTo>
                    <a:pt x="184528" y="59746"/>
                    <a:pt x="189142" y="71436"/>
                    <a:pt x="190427" y="83713"/>
                  </a:cubicBezTo>
                  <a:cubicBezTo>
                    <a:pt x="191041" y="89685"/>
                    <a:pt x="191339" y="95685"/>
                    <a:pt x="191328" y="101685"/>
                  </a:cubicBezTo>
                  <a:cubicBezTo>
                    <a:pt x="191323" y="112237"/>
                    <a:pt x="190072" y="122750"/>
                    <a:pt x="187610" y="133009"/>
                  </a:cubicBezTo>
                  <a:cubicBezTo>
                    <a:pt x="186613" y="141455"/>
                    <a:pt x="179198" y="147657"/>
                    <a:pt x="170708" y="147150"/>
                  </a:cubicBezTo>
                  <a:cubicBezTo>
                    <a:pt x="162821" y="147410"/>
                    <a:pt x="155801" y="142170"/>
                    <a:pt x="153806" y="134530"/>
                  </a:cubicBezTo>
                  <a:cubicBezTo>
                    <a:pt x="152201" y="129640"/>
                    <a:pt x="151440" y="124519"/>
                    <a:pt x="151553" y="119375"/>
                  </a:cubicBezTo>
                  <a:cubicBezTo>
                    <a:pt x="151553" y="112333"/>
                    <a:pt x="151835" y="105403"/>
                    <a:pt x="152454" y="98530"/>
                  </a:cubicBezTo>
                  <a:cubicBezTo>
                    <a:pt x="152961" y="92896"/>
                    <a:pt x="153187" y="87262"/>
                    <a:pt x="153187" y="82530"/>
                  </a:cubicBezTo>
                  <a:cubicBezTo>
                    <a:pt x="153187" y="78755"/>
                    <a:pt x="153187" y="75205"/>
                    <a:pt x="152736" y="71938"/>
                  </a:cubicBezTo>
                  <a:cubicBezTo>
                    <a:pt x="152060" y="65233"/>
                    <a:pt x="149130" y="61853"/>
                    <a:pt x="143947" y="61853"/>
                  </a:cubicBezTo>
                  <a:cubicBezTo>
                    <a:pt x="135682" y="61853"/>
                    <a:pt x="128662" y="71245"/>
                    <a:pt x="122876" y="90023"/>
                  </a:cubicBezTo>
                  <a:cubicBezTo>
                    <a:pt x="121186" y="95279"/>
                    <a:pt x="118313" y="105386"/>
                    <a:pt x="114256" y="120333"/>
                  </a:cubicBezTo>
                  <a:cubicBezTo>
                    <a:pt x="113586" y="123178"/>
                    <a:pt x="111930" y="125691"/>
                    <a:pt x="109580" y="127432"/>
                  </a:cubicBezTo>
                  <a:cubicBezTo>
                    <a:pt x="107580" y="128942"/>
                    <a:pt x="105152" y="129770"/>
                    <a:pt x="102651" y="129798"/>
                  </a:cubicBezTo>
                  <a:cubicBezTo>
                    <a:pt x="96898" y="130023"/>
                    <a:pt x="91777" y="126192"/>
                    <a:pt x="90369" y="120615"/>
                  </a:cubicBezTo>
                  <a:cubicBezTo>
                    <a:pt x="88194" y="113482"/>
                    <a:pt x="86977" y="106096"/>
                    <a:pt x="86763" y="98643"/>
                  </a:cubicBezTo>
                  <a:cubicBezTo>
                    <a:pt x="86425" y="89262"/>
                    <a:pt x="85045" y="79944"/>
                    <a:pt x="82650" y="70867"/>
                  </a:cubicBezTo>
                  <a:cubicBezTo>
                    <a:pt x="79721" y="62022"/>
                    <a:pt x="74763" y="57628"/>
                    <a:pt x="67608" y="57628"/>
                  </a:cubicBezTo>
                  <a:cubicBezTo>
                    <a:pt x="62582" y="57909"/>
                    <a:pt x="58103" y="60884"/>
                    <a:pt x="55889" y="65402"/>
                  </a:cubicBezTo>
                  <a:cubicBezTo>
                    <a:pt x="52238" y="71572"/>
                    <a:pt x="49489" y="78231"/>
                    <a:pt x="47720" y="85177"/>
                  </a:cubicBezTo>
                  <a:cubicBezTo>
                    <a:pt x="45500" y="93324"/>
                    <a:pt x="43788" y="101606"/>
                    <a:pt x="42593" y="109967"/>
                  </a:cubicBezTo>
                  <a:cubicBezTo>
                    <a:pt x="41354" y="118530"/>
                    <a:pt x="40452" y="126361"/>
                    <a:pt x="39889" y="133460"/>
                  </a:cubicBezTo>
                  <a:cubicBezTo>
                    <a:pt x="39382" y="140559"/>
                    <a:pt x="39100" y="145798"/>
                    <a:pt x="39100" y="149291"/>
                  </a:cubicBezTo>
                  <a:cubicBezTo>
                    <a:pt x="39179" y="153393"/>
                    <a:pt x="37021" y="157213"/>
                    <a:pt x="33466" y="159263"/>
                  </a:cubicBezTo>
                  <a:cubicBezTo>
                    <a:pt x="30125" y="161584"/>
                    <a:pt x="26204" y="162931"/>
                    <a:pt x="22142" y="163151"/>
                  </a:cubicBezTo>
                  <a:close/>
                </a:path>
              </a:pathLst>
            </a:custGeom>
            <a:solidFill>
              <a:srgbClr val="FFFFFF"/>
            </a:solidFill>
            <a:ln w="5633" cap="flat">
              <a:noFill/>
              <a:prstDash val="solid"/>
              <a:miter/>
            </a:ln>
          </p:spPr>
          <p:txBody>
            <a:bodyPr rtlCol="0" anchor="ctr"/>
            <a:lstStyle/>
            <a:p>
              <a:endParaRPr lang="fr-FR"/>
            </a:p>
          </p:txBody>
        </p:sp>
        <p:sp>
          <p:nvSpPr>
            <p:cNvPr id="526" name="Graphique 2">
              <a:extLst>
                <a:ext uri="{FF2B5EF4-FFF2-40B4-BE49-F238E27FC236}">
                  <a16:creationId xmlns:a16="http://schemas.microsoft.com/office/drawing/2014/main" id="{FB8754BC-0738-476F-A33A-EDB5FA2A5ACF}"/>
                </a:ext>
              </a:extLst>
            </p:cNvPr>
            <p:cNvSpPr/>
            <p:nvPr/>
          </p:nvSpPr>
          <p:spPr>
            <a:xfrm>
              <a:off x="2089803" y="1931125"/>
              <a:ext cx="109672" cy="126776"/>
            </a:xfrm>
            <a:custGeom>
              <a:avLst/>
              <a:gdLst>
                <a:gd name="connsiteX0" fmla="*/ 52703 w 109672"/>
                <a:gd name="connsiteY0" fmla="*/ 126590 h 126776"/>
                <a:gd name="connsiteX1" fmla="*/ 51408 w 109672"/>
                <a:gd name="connsiteY1" fmla="*/ 126590 h 126776"/>
                <a:gd name="connsiteX2" fmla="*/ 6336 w 109672"/>
                <a:gd name="connsiteY2" fmla="*/ 98814 h 126776"/>
                <a:gd name="connsiteX3" fmla="*/ -30 w 109672"/>
                <a:gd name="connsiteY3" fmla="*/ 67941 h 126776"/>
                <a:gd name="connsiteX4" fmla="*/ 7689 w 109672"/>
                <a:gd name="connsiteY4" fmla="*/ 30644 h 126776"/>
                <a:gd name="connsiteX5" fmla="*/ 27914 w 109672"/>
                <a:gd name="connsiteY5" fmla="*/ 7602 h 126776"/>
                <a:gd name="connsiteX6" fmla="*/ 53436 w 109672"/>
                <a:gd name="connsiteY6" fmla="*/ -117 h 126776"/>
                <a:gd name="connsiteX7" fmla="*/ 76479 w 109672"/>
                <a:gd name="connsiteY7" fmla="*/ 7771 h 126776"/>
                <a:gd name="connsiteX8" fmla="*/ 87296 w 109672"/>
                <a:gd name="connsiteY8" fmla="*/ 33630 h 126776"/>
                <a:gd name="connsiteX9" fmla="*/ 80873 w 109672"/>
                <a:gd name="connsiteY9" fmla="*/ 52673 h 126776"/>
                <a:gd name="connsiteX10" fmla="*/ 62957 w 109672"/>
                <a:gd name="connsiteY10" fmla="*/ 65518 h 126776"/>
                <a:gd name="connsiteX11" fmla="*/ 38619 w 109672"/>
                <a:gd name="connsiteY11" fmla="*/ 71941 h 126776"/>
                <a:gd name="connsiteX12" fmla="*/ 30827 w 109672"/>
                <a:gd name="connsiteY12" fmla="*/ 80899 h 126776"/>
                <a:gd name="connsiteX13" fmla="*/ 30900 w 109672"/>
                <a:gd name="connsiteY13" fmla="*/ 81575 h 126776"/>
                <a:gd name="connsiteX14" fmla="*/ 35351 w 109672"/>
                <a:gd name="connsiteY14" fmla="*/ 91998 h 126776"/>
                <a:gd name="connsiteX15" fmla="*/ 54337 w 109672"/>
                <a:gd name="connsiteY15" fmla="*/ 98082 h 126776"/>
                <a:gd name="connsiteX16" fmla="*/ 86732 w 109672"/>
                <a:gd name="connsiteY16" fmla="*/ 88730 h 126776"/>
                <a:gd name="connsiteX17" fmla="*/ 101268 w 109672"/>
                <a:gd name="connsiteY17" fmla="*/ 83659 h 126776"/>
                <a:gd name="connsiteX18" fmla="*/ 107465 w 109672"/>
                <a:gd name="connsiteY18" fmla="*/ 86195 h 126776"/>
                <a:gd name="connsiteX19" fmla="*/ 109606 w 109672"/>
                <a:gd name="connsiteY19" fmla="*/ 91829 h 126776"/>
                <a:gd name="connsiteX20" fmla="*/ 104873 w 109672"/>
                <a:gd name="connsiteY20" fmla="*/ 102702 h 126776"/>
                <a:gd name="connsiteX21" fmla="*/ 52703 w 109672"/>
                <a:gd name="connsiteY21" fmla="*/ 126590 h 126776"/>
                <a:gd name="connsiteX22" fmla="*/ 42675 w 109672"/>
                <a:gd name="connsiteY22" fmla="*/ 46645 h 126776"/>
                <a:gd name="connsiteX23" fmla="*/ 58112 w 109672"/>
                <a:gd name="connsiteY23" fmla="*/ 35771 h 126776"/>
                <a:gd name="connsiteX24" fmla="*/ 61943 w 109672"/>
                <a:gd name="connsiteY24" fmla="*/ 23771 h 126776"/>
                <a:gd name="connsiteX25" fmla="*/ 59019 w 109672"/>
                <a:gd name="connsiteY25" fmla="*/ 19889 h 126776"/>
                <a:gd name="connsiteX26" fmla="*/ 58112 w 109672"/>
                <a:gd name="connsiteY26" fmla="*/ 19883 h 126776"/>
                <a:gd name="connsiteX27" fmla="*/ 55746 w 109672"/>
                <a:gd name="connsiteY27" fmla="*/ 19883 h 126776"/>
                <a:gd name="connsiteX28" fmla="*/ 47689 w 109672"/>
                <a:gd name="connsiteY28" fmla="*/ 23264 h 126776"/>
                <a:gd name="connsiteX29" fmla="*/ 37886 w 109672"/>
                <a:gd name="connsiteY29" fmla="*/ 31095 h 126776"/>
                <a:gd name="connsiteX30" fmla="*/ 34619 w 109672"/>
                <a:gd name="connsiteY30" fmla="*/ 38532 h 126776"/>
                <a:gd name="connsiteX31" fmla="*/ 40675 w 109672"/>
                <a:gd name="connsiteY31" fmla="*/ 46639 h 126776"/>
                <a:gd name="connsiteX32" fmla="*/ 42675 w 109672"/>
                <a:gd name="connsiteY32" fmla="*/ 46645 h 126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09672" h="126776">
                  <a:moveTo>
                    <a:pt x="52703" y="126590"/>
                  </a:moveTo>
                  <a:lnTo>
                    <a:pt x="51408" y="126590"/>
                  </a:lnTo>
                  <a:cubicBezTo>
                    <a:pt x="32066" y="127626"/>
                    <a:pt x="14105" y="116561"/>
                    <a:pt x="6336" y="98814"/>
                  </a:cubicBezTo>
                  <a:cubicBezTo>
                    <a:pt x="2015" y="89102"/>
                    <a:pt x="-154" y="78572"/>
                    <a:pt x="-30" y="67941"/>
                  </a:cubicBezTo>
                  <a:cubicBezTo>
                    <a:pt x="-413" y="55078"/>
                    <a:pt x="2235" y="42301"/>
                    <a:pt x="7689" y="30644"/>
                  </a:cubicBezTo>
                  <a:cubicBezTo>
                    <a:pt x="12173" y="21241"/>
                    <a:pt x="19170" y="13264"/>
                    <a:pt x="27914" y="7602"/>
                  </a:cubicBezTo>
                  <a:cubicBezTo>
                    <a:pt x="35526" y="2678"/>
                    <a:pt x="44371" y="1"/>
                    <a:pt x="53436" y="-117"/>
                  </a:cubicBezTo>
                  <a:cubicBezTo>
                    <a:pt x="61797" y="-224"/>
                    <a:pt x="69938" y="2559"/>
                    <a:pt x="76479" y="7771"/>
                  </a:cubicBezTo>
                  <a:cubicBezTo>
                    <a:pt x="83932" y="14221"/>
                    <a:pt x="87938" y="23793"/>
                    <a:pt x="87296" y="33630"/>
                  </a:cubicBezTo>
                  <a:cubicBezTo>
                    <a:pt x="87442" y="40532"/>
                    <a:pt x="85172" y="47270"/>
                    <a:pt x="80873" y="52673"/>
                  </a:cubicBezTo>
                  <a:cubicBezTo>
                    <a:pt x="76090" y="58408"/>
                    <a:pt x="69921" y="62825"/>
                    <a:pt x="62957" y="65518"/>
                  </a:cubicBezTo>
                  <a:cubicBezTo>
                    <a:pt x="55171" y="68746"/>
                    <a:pt x="46985" y="70910"/>
                    <a:pt x="38619" y="71941"/>
                  </a:cubicBezTo>
                  <a:cubicBezTo>
                    <a:pt x="33993" y="72262"/>
                    <a:pt x="30506" y="76273"/>
                    <a:pt x="30827" y="80899"/>
                  </a:cubicBezTo>
                  <a:cubicBezTo>
                    <a:pt x="30838" y="81124"/>
                    <a:pt x="30866" y="81349"/>
                    <a:pt x="30900" y="81575"/>
                  </a:cubicBezTo>
                  <a:cubicBezTo>
                    <a:pt x="31143" y="85457"/>
                    <a:pt x="32714" y="89141"/>
                    <a:pt x="35351" y="91998"/>
                  </a:cubicBezTo>
                  <a:cubicBezTo>
                    <a:pt x="38619" y="96054"/>
                    <a:pt x="44929" y="98082"/>
                    <a:pt x="54337" y="98082"/>
                  </a:cubicBezTo>
                  <a:cubicBezTo>
                    <a:pt x="65774" y="97885"/>
                    <a:pt x="76952" y="94657"/>
                    <a:pt x="86732" y="88730"/>
                  </a:cubicBezTo>
                  <a:cubicBezTo>
                    <a:pt x="91059" y="85817"/>
                    <a:pt x="96068" y="84071"/>
                    <a:pt x="101268" y="83659"/>
                  </a:cubicBezTo>
                  <a:cubicBezTo>
                    <a:pt x="103611" y="83518"/>
                    <a:pt x="105893" y="84448"/>
                    <a:pt x="107465" y="86195"/>
                  </a:cubicBezTo>
                  <a:cubicBezTo>
                    <a:pt x="108806" y="87766"/>
                    <a:pt x="109566" y="89761"/>
                    <a:pt x="109606" y="91829"/>
                  </a:cubicBezTo>
                  <a:cubicBezTo>
                    <a:pt x="109595" y="95952"/>
                    <a:pt x="107882" y="99885"/>
                    <a:pt x="104873" y="102702"/>
                  </a:cubicBezTo>
                  <a:cubicBezTo>
                    <a:pt x="91431" y="117390"/>
                    <a:pt x="72608" y="126009"/>
                    <a:pt x="52703" y="126590"/>
                  </a:cubicBezTo>
                  <a:close/>
                  <a:moveTo>
                    <a:pt x="42675" y="46645"/>
                  </a:moveTo>
                  <a:cubicBezTo>
                    <a:pt x="49554" y="46498"/>
                    <a:pt x="55661" y="42199"/>
                    <a:pt x="58112" y="35771"/>
                  </a:cubicBezTo>
                  <a:cubicBezTo>
                    <a:pt x="60225" y="32087"/>
                    <a:pt x="61532" y="27996"/>
                    <a:pt x="61943" y="23771"/>
                  </a:cubicBezTo>
                  <a:cubicBezTo>
                    <a:pt x="62208" y="21889"/>
                    <a:pt x="60895" y="20154"/>
                    <a:pt x="59019" y="19889"/>
                  </a:cubicBezTo>
                  <a:cubicBezTo>
                    <a:pt x="58715" y="19850"/>
                    <a:pt x="58411" y="19844"/>
                    <a:pt x="58112" y="19883"/>
                  </a:cubicBezTo>
                  <a:lnTo>
                    <a:pt x="55746" y="19883"/>
                  </a:lnTo>
                  <a:cubicBezTo>
                    <a:pt x="52867" y="20475"/>
                    <a:pt x="50129" y="21624"/>
                    <a:pt x="47689" y="23264"/>
                  </a:cubicBezTo>
                  <a:cubicBezTo>
                    <a:pt x="44005" y="25303"/>
                    <a:pt x="40692" y="27951"/>
                    <a:pt x="37886" y="31095"/>
                  </a:cubicBezTo>
                  <a:cubicBezTo>
                    <a:pt x="35909" y="33084"/>
                    <a:pt x="34748" y="35732"/>
                    <a:pt x="34619" y="38532"/>
                  </a:cubicBezTo>
                  <a:cubicBezTo>
                    <a:pt x="34055" y="42442"/>
                    <a:pt x="36765" y="46070"/>
                    <a:pt x="40675" y="46639"/>
                  </a:cubicBezTo>
                  <a:cubicBezTo>
                    <a:pt x="41340" y="46735"/>
                    <a:pt x="42010" y="46735"/>
                    <a:pt x="42675" y="46645"/>
                  </a:cubicBezTo>
                  <a:close/>
                </a:path>
              </a:pathLst>
            </a:custGeom>
            <a:solidFill>
              <a:srgbClr val="FFFFFF"/>
            </a:solidFill>
            <a:ln w="5633" cap="flat">
              <a:noFill/>
              <a:prstDash val="solid"/>
              <a:miter/>
            </a:ln>
          </p:spPr>
          <p:txBody>
            <a:bodyPr rtlCol="0" anchor="ctr"/>
            <a:lstStyle/>
            <a:p>
              <a:endParaRPr lang="fr-FR"/>
            </a:p>
          </p:txBody>
        </p:sp>
        <p:sp>
          <p:nvSpPr>
            <p:cNvPr id="527" name="Graphique 2">
              <a:extLst>
                <a:ext uri="{FF2B5EF4-FFF2-40B4-BE49-F238E27FC236}">
                  <a16:creationId xmlns:a16="http://schemas.microsoft.com/office/drawing/2014/main" id="{FB8754BC-0738-476F-A33A-EDB5FA2A5ACF}"/>
                </a:ext>
              </a:extLst>
            </p:cNvPr>
            <p:cNvSpPr/>
            <p:nvPr/>
          </p:nvSpPr>
          <p:spPr>
            <a:xfrm>
              <a:off x="2281649" y="1864648"/>
              <a:ext cx="112928" cy="207891"/>
            </a:xfrm>
            <a:custGeom>
              <a:avLst/>
              <a:gdLst>
                <a:gd name="connsiteX0" fmla="*/ 90834 w 112928"/>
                <a:gd name="connsiteY0" fmla="*/ 207771 h 207891"/>
                <a:gd name="connsiteX1" fmla="*/ 89087 w 112928"/>
                <a:gd name="connsiteY1" fmla="*/ 207771 h 207891"/>
                <a:gd name="connsiteX2" fmla="*/ 78101 w 112928"/>
                <a:gd name="connsiteY2" fmla="*/ 201405 h 207891"/>
                <a:gd name="connsiteX3" fmla="*/ 76918 w 112928"/>
                <a:gd name="connsiteY3" fmla="*/ 194137 h 207891"/>
                <a:gd name="connsiteX4" fmla="*/ 76918 w 112928"/>
                <a:gd name="connsiteY4" fmla="*/ 190701 h 207891"/>
                <a:gd name="connsiteX5" fmla="*/ 76918 w 112928"/>
                <a:gd name="connsiteY5" fmla="*/ 187264 h 207891"/>
                <a:gd name="connsiteX6" fmla="*/ 76918 w 112928"/>
                <a:gd name="connsiteY6" fmla="*/ 185179 h 207891"/>
                <a:gd name="connsiteX7" fmla="*/ 74665 w 112928"/>
                <a:gd name="connsiteY7" fmla="*/ 183884 h 207891"/>
                <a:gd name="connsiteX8" fmla="*/ 67284 w 112928"/>
                <a:gd name="connsiteY8" fmla="*/ 189968 h 207891"/>
                <a:gd name="connsiteX9" fmla="*/ 37706 w 112928"/>
                <a:gd name="connsiteY9" fmla="*/ 202306 h 207891"/>
                <a:gd name="connsiteX10" fmla="*/ 17875 w 112928"/>
                <a:gd name="connsiteY10" fmla="*/ 194419 h 207891"/>
                <a:gd name="connsiteX11" fmla="*/ 5311 w 112928"/>
                <a:gd name="connsiteY11" fmla="*/ 174193 h 207891"/>
                <a:gd name="connsiteX12" fmla="*/ -41 w 112928"/>
                <a:gd name="connsiteY12" fmla="*/ 142869 h 207891"/>
                <a:gd name="connsiteX13" fmla="*/ 13311 w 112928"/>
                <a:gd name="connsiteY13" fmla="*/ 95488 h 207891"/>
                <a:gd name="connsiteX14" fmla="*/ 33988 w 112928"/>
                <a:gd name="connsiteY14" fmla="*/ 78586 h 207891"/>
                <a:gd name="connsiteX15" fmla="*/ 47340 w 112928"/>
                <a:gd name="connsiteY15" fmla="*/ 75882 h 207891"/>
                <a:gd name="connsiteX16" fmla="*/ 61312 w 112928"/>
                <a:gd name="connsiteY16" fmla="*/ 78586 h 207891"/>
                <a:gd name="connsiteX17" fmla="*/ 63115 w 112928"/>
                <a:gd name="connsiteY17" fmla="*/ 78586 h 207891"/>
                <a:gd name="connsiteX18" fmla="*/ 68016 w 112928"/>
                <a:gd name="connsiteY18" fmla="*/ 73234 h 207891"/>
                <a:gd name="connsiteX19" fmla="*/ 69932 w 112928"/>
                <a:gd name="connsiteY19" fmla="*/ 48726 h 207891"/>
                <a:gd name="connsiteX20" fmla="*/ 69932 w 112928"/>
                <a:gd name="connsiteY20" fmla="*/ 39656 h 207891"/>
                <a:gd name="connsiteX21" fmla="*/ 69932 w 112928"/>
                <a:gd name="connsiteY21" fmla="*/ 31768 h 207891"/>
                <a:gd name="connsiteX22" fmla="*/ 69932 w 112928"/>
                <a:gd name="connsiteY22" fmla="*/ 26134 h 207891"/>
                <a:gd name="connsiteX23" fmla="*/ 86158 w 112928"/>
                <a:gd name="connsiteY23" fmla="*/ -120 h 207891"/>
                <a:gd name="connsiteX24" fmla="*/ 87622 w 112928"/>
                <a:gd name="connsiteY24" fmla="*/ -120 h 207891"/>
                <a:gd name="connsiteX25" fmla="*/ 106665 w 112928"/>
                <a:gd name="connsiteY25" fmla="*/ 25289 h 207891"/>
                <a:gd name="connsiteX26" fmla="*/ 109313 w 112928"/>
                <a:gd name="connsiteY26" fmla="*/ 44106 h 207891"/>
                <a:gd name="connsiteX27" fmla="*/ 112862 w 112928"/>
                <a:gd name="connsiteY27" fmla="*/ 129854 h 207891"/>
                <a:gd name="connsiteX28" fmla="*/ 112074 w 112928"/>
                <a:gd name="connsiteY28" fmla="*/ 165179 h 207891"/>
                <a:gd name="connsiteX29" fmla="*/ 104130 w 112928"/>
                <a:gd name="connsiteY29" fmla="*/ 199658 h 207891"/>
                <a:gd name="connsiteX30" fmla="*/ 90834 w 112928"/>
                <a:gd name="connsiteY30" fmla="*/ 207771 h 207891"/>
                <a:gd name="connsiteX31" fmla="*/ 42270 w 112928"/>
                <a:gd name="connsiteY31" fmla="*/ 171264 h 207891"/>
                <a:gd name="connsiteX32" fmla="*/ 56411 w 112928"/>
                <a:gd name="connsiteY32" fmla="*/ 162700 h 207891"/>
                <a:gd name="connsiteX33" fmla="*/ 64298 w 112928"/>
                <a:gd name="connsiteY33" fmla="*/ 141066 h 207891"/>
                <a:gd name="connsiteX34" fmla="*/ 65312 w 112928"/>
                <a:gd name="connsiteY34" fmla="*/ 129178 h 207891"/>
                <a:gd name="connsiteX35" fmla="*/ 54777 w 112928"/>
                <a:gd name="connsiteY35" fmla="*/ 108277 h 207891"/>
                <a:gd name="connsiteX36" fmla="*/ 39903 w 112928"/>
                <a:gd name="connsiteY36" fmla="*/ 117460 h 207891"/>
                <a:gd name="connsiteX37" fmla="*/ 31283 w 112928"/>
                <a:gd name="connsiteY37" fmla="*/ 150306 h 207891"/>
                <a:gd name="connsiteX38" fmla="*/ 32635 w 112928"/>
                <a:gd name="connsiteY38" fmla="*/ 162475 h 207891"/>
                <a:gd name="connsiteX39" fmla="*/ 42196 w 112928"/>
                <a:gd name="connsiteY39" fmla="*/ 171269 h 207891"/>
                <a:gd name="connsiteX40" fmla="*/ 42270 w 112928"/>
                <a:gd name="connsiteY40" fmla="*/ 171264 h 2078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112928" h="207891">
                  <a:moveTo>
                    <a:pt x="90834" y="207771"/>
                  </a:moveTo>
                  <a:lnTo>
                    <a:pt x="89087" y="207771"/>
                  </a:lnTo>
                  <a:cubicBezTo>
                    <a:pt x="82946" y="207095"/>
                    <a:pt x="79284" y="204954"/>
                    <a:pt x="78101" y="201405"/>
                  </a:cubicBezTo>
                  <a:cubicBezTo>
                    <a:pt x="77318" y="199061"/>
                    <a:pt x="76918" y="196611"/>
                    <a:pt x="76918" y="194137"/>
                  </a:cubicBezTo>
                  <a:cubicBezTo>
                    <a:pt x="76833" y="192994"/>
                    <a:pt x="76833" y="191844"/>
                    <a:pt x="76918" y="190701"/>
                  </a:cubicBezTo>
                  <a:cubicBezTo>
                    <a:pt x="76918" y="189517"/>
                    <a:pt x="76918" y="188391"/>
                    <a:pt x="76918" y="187264"/>
                  </a:cubicBezTo>
                  <a:cubicBezTo>
                    <a:pt x="76957" y="186571"/>
                    <a:pt x="76957" y="185872"/>
                    <a:pt x="76918" y="185179"/>
                  </a:cubicBezTo>
                  <a:cubicBezTo>
                    <a:pt x="76918" y="184334"/>
                    <a:pt x="76073" y="183884"/>
                    <a:pt x="74665" y="183884"/>
                  </a:cubicBezTo>
                  <a:lnTo>
                    <a:pt x="67284" y="189968"/>
                  </a:lnTo>
                  <a:cubicBezTo>
                    <a:pt x="59177" y="197422"/>
                    <a:pt x="48709" y="201788"/>
                    <a:pt x="37706" y="202306"/>
                  </a:cubicBezTo>
                  <a:cubicBezTo>
                    <a:pt x="30303" y="202464"/>
                    <a:pt x="23148" y="199619"/>
                    <a:pt x="17875" y="194419"/>
                  </a:cubicBezTo>
                  <a:cubicBezTo>
                    <a:pt x="12196" y="188723"/>
                    <a:pt x="7897" y="181805"/>
                    <a:pt x="5311" y="174193"/>
                  </a:cubicBezTo>
                  <a:cubicBezTo>
                    <a:pt x="1689" y="164154"/>
                    <a:pt x="-126" y="153545"/>
                    <a:pt x="-41" y="142869"/>
                  </a:cubicBezTo>
                  <a:cubicBezTo>
                    <a:pt x="-452" y="126091"/>
                    <a:pt x="4201" y="109578"/>
                    <a:pt x="13311" y="95488"/>
                  </a:cubicBezTo>
                  <a:cubicBezTo>
                    <a:pt x="18337" y="87893"/>
                    <a:pt x="25548" y="82000"/>
                    <a:pt x="33988" y="78586"/>
                  </a:cubicBezTo>
                  <a:cubicBezTo>
                    <a:pt x="38213" y="76806"/>
                    <a:pt x="42754" y="75887"/>
                    <a:pt x="47340" y="75882"/>
                  </a:cubicBezTo>
                  <a:cubicBezTo>
                    <a:pt x="52123" y="75927"/>
                    <a:pt x="56856" y="76845"/>
                    <a:pt x="61312" y="78586"/>
                  </a:cubicBezTo>
                  <a:cubicBezTo>
                    <a:pt x="61909" y="78665"/>
                    <a:pt x="62518" y="78665"/>
                    <a:pt x="63115" y="78586"/>
                  </a:cubicBezTo>
                  <a:cubicBezTo>
                    <a:pt x="65199" y="78586"/>
                    <a:pt x="66833" y="76783"/>
                    <a:pt x="68016" y="73234"/>
                  </a:cubicBezTo>
                  <a:cubicBezTo>
                    <a:pt x="69667" y="65177"/>
                    <a:pt x="70309" y="56940"/>
                    <a:pt x="69932" y="48726"/>
                  </a:cubicBezTo>
                  <a:cubicBezTo>
                    <a:pt x="69932" y="45628"/>
                    <a:pt x="69932" y="42642"/>
                    <a:pt x="69932" y="39656"/>
                  </a:cubicBezTo>
                  <a:cubicBezTo>
                    <a:pt x="69932" y="36670"/>
                    <a:pt x="69932" y="34022"/>
                    <a:pt x="69932" y="31768"/>
                  </a:cubicBezTo>
                  <a:cubicBezTo>
                    <a:pt x="69932" y="29515"/>
                    <a:pt x="69932" y="27599"/>
                    <a:pt x="69932" y="26134"/>
                  </a:cubicBezTo>
                  <a:cubicBezTo>
                    <a:pt x="70569" y="10286"/>
                    <a:pt x="75977" y="1531"/>
                    <a:pt x="86158" y="-120"/>
                  </a:cubicBezTo>
                  <a:lnTo>
                    <a:pt x="87622" y="-120"/>
                  </a:lnTo>
                  <a:cubicBezTo>
                    <a:pt x="97313" y="-120"/>
                    <a:pt x="103662" y="8348"/>
                    <a:pt x="106665" y="25289"/>
                  </a:cubicBezTo>
                  <a:cubicBezTo>
                    <a:pt x="108130" y="33909"/>
                    <a:pt x="109031" y="40163"/>
                    <a:pt x="109313" y="44106"/>
                  </a:cubicBezTo>
                  <a:cubicBezTo>
                    <a:pt x="111679" y="79076"/>
                    <a:pt x="112862" y="107657"/>
                    <a:pt x="112862" y="129854"/>
                  </a:cubicBezTo>
                  <a:cubicBezTo>
                    <a:pt x="112862" y="138570"/>
                    <a:pt x="112598" y="150345"/>
                    <a:pt x="112074" y="165179"/>
                  </a:cubicBezTo>
                  <a:cubicBezTo>
                    <a:pt x="112220" y="177140"/>
                    <a:pt x="109499" y="188965"/>
                    <a:pt x="104130" y="199658"/>
                  </a:cubicBezTo>
                  <a:cubicBezTo>
                    <a:pt x="101561" y="204633"/>
                    <a:pt x="96434" y="207766"/>
                    <a:pt x="90834" y="207771"/>
                  </a:cubicBezTo>
                  <a:close/>
                  <a:moveTo>
                    <a:pt x="42270" y="171264"/>
                  </a:moveTo>
                  <a:cubicBezTo>
                    <a:pt x="48151" y="171066"/>
                    <a:pt x="53509" y="167821"/>
                    <a:pt x="56411" y="162700"/>
                  </a:cubicBezTo>
                  <a:cubicBezTo>
                    <a:pt x="60574" y="156142"/>
                    <a:pt x="63267" y="148762"/>
                    <a:pt x="64298" y="141066"/>
                  </a:cubicBezTo>
                  <a:cubicBezTo>
                    <a:pt x="64957" y="137139"/>
                    <a:pt x="65295" y="133162"/>
                    <a:pt x="65312" y="129178"/>
                  </a:cubicBezTo>
                  <a:cubicBezTo>
                    <a:pt x="65312" y="115206"/>
                    <a:pt x="61819" y="108277"/>
                    <a:pt x="54777" y="108277"/>
                  </a:cubicBezTo>
                  <a:cubicBezTo>
                    <a:pt x="48517" y="108412"/>
                    <a:pt x="42827" y="111927"/>
                    <a:pt x="39903" y="117460"/>
                  </a:cubicBezTo>
                  <a:cubicBezTo>
                    <a:pt x="33965" y="127364"/>
                    <a:pt x="30974" y="138762"/>
                    <a:pt x="31283" y="150306"/>
                  </a:cubicBezTo>
                  <a:cubicBezTo>
                    <a:pt x="31357" y="154396"/>
                    <a:pt x="31813" y="158469"/>
                    <a:pt x="32635" y="162475"/>
                  </a:cubicBezTo>
                  <a:cubicBezTo>
                    <a:pt x="32850" y="167540"/>
                    <a:pt x="37126" y="171478"/>
                    <a:pt x="42196" y="171269"/>
                  </a:cubicBezTo>
                  <a:cubicBezTo>
                    <a:pt x="42219" y="171264"/>
                    <a:pt x="42241" y="171264"/>
                    <a:pt x="42270" y="171264"/>
                  </a:cubicBezTo>
                  <a:close/>
                </a:path>
              </a:pathLst>
            </a:custGeom>
            <a:solidFill>
              <a:srgbClr val="FFFFFF"/>
            </a:solidFill>
            <a:ln w="5633" cap="flat">
              <a:noFill/>
              <a:prstDash val="solid"/>
              <a:miter/>
            </a:ln>
          </p:spPr>
          <p:txBody>
            <a:bodyPr rtlCol="0" anchor="ctr"/>
            <a:lstStyle/>
            <a:p>
              <a:endParaRPr lang="fr-FR"/>
            </a:p>
          </p:txBody>
        </p:sp>
        <p:sp>
          <p:nvSpPr>
            <p:cNvPr id="528" name="Graphique 2">
              <a:extLst>
                <a:ext uri="{FF2B5EF4-FFF2-40B4-BE49-F238E27FC236}">
                  <a16:creationId xmlns:a16="http://schemas.microsoft.com/office/drawing/2014/main" id="{FB8754BC-0738-476F-A33A-EDB5FA2A5ACF}"/>
                </a:ext>
              </a:extLst>
            </p:cNvPr>
            <p:cNvSpPr/>
            <p:nvPr/>
          </p:nvSpPr>
          <p:spPr>
            <a:xfrm>
              <a:off x="2410916" y="1942622"/>
              <a:ext cx="110537" cy="130618"/>
            </a:xfrm>
            <a:custGeom>
              <a:avLst/>
              <a:gdLst>
                <a:gd name="connsiteX0" fmla="*/ 85907 w 110537"/>
                <a:gd name="connsiteY0" fmla="*/ 130418 h 130618"/>
                <a:gd name="connsiteX1" fmla="*/ 69039 w 110537"/>
                <a:gd name="connsiteY1" fmla="*/ 116682 h 130618"/>
                <a:gd name="connsiteX2" fmla="*/ 69006 w 110537"/>
                <a:gd name="connsiteY2" fmla="*/ 116277 h 130618"/>
                <a:gd name="connsiteX3" fmla="*/ 67822 w 110537"/>
                <a:gd name="connsiteY3" fmla="*/ 102023 h 130618"/>
                <a:gd name="connsiteX4" fmla="*/ 66527 w 110537"/>
                <a:gd name="connsiteY4" fmla="*/ 92389 h 130618"/>
                <a:gd name="connsiteX5" fmla="*/ 61287 w 110537"/>
                <a:gd name="connsiteY5" fmla="*/ 99375 h 130618"/>
                <a:gd name="connsiteX6" fmla="*/ 53907 w 110537"/>
                <a:gd name="connsiteY6" fmla="*/ 110643 h 130618"/>
                <a:gd name="connsiteX7" fmla="*/ 29512 w 110537"/>
                <a:gd name="connsiteY7" fmla="*/ 126699 h 130618"/>
                <a:gd name="connsiteX8" fmla="*/ 16441 w 110537"/>
                <a:gd name="connsiteY8" fmla="*/ 122530 h 130618"/>
                <a:gd name="connsiteX9" fmla="*/ 1906 w 110537"/>
                <a:gd name="connsiteY9" fmla="*/ 98473 h 130618"/>
                <a:gd name="connsiteX10" fmla="*/ -66 w 110537"/>
                <a:gd name="connsiteY10" fmla="*/ 84220 h 130618"/>
                <a:gd name="connsiteX11" fmla="*/ 8497 w 110537"/>
                <a:gd name="connsiteY11" fmla="*/ 46191 h 130618"/>
                <a:gd name="connsiteX12" fmla="*/ 31427 w 110537"/>
                <a:gd name="connsiteY12" fmla="*/ 18697 h 130618"/>
                <a:gd name="connsiteX13" fmla="*/ 50301 w 110537"/>
                <a:gd name="connsiteY13" fmla="*/ 13063 h 130618"/>
                <a:gd name="connsiteX14" fmla="*/ 67991 w 110537"/>
                <a:gd name="connsiteY14" fmla="*/ 18078 h 130618"/>
                <a:gd name="connsiteX15" fmla="*/ 70358 w 110537"/>
                <a:gd name="connsiteY15" fmla="*/ 18866 h 130618"/>
                <a:gd name="connsiteX16" fmla="*/ 74808 w 110537"/>
                <a:gd name="connsiteY16" fmla="*/ 13232 h 130618"/>
                <a:gd name="connsiteX17" fmla="*/ 80048 w 110537"/>
                <a:gd name="connsiteY17" fmla="*/ 5063 h 130618"/>
                <a:gd name="connsiteX18" fmla="*/ 90133 w 110537"/>
                <a:gd name="connsiteY18" fmla="*/ -120 h 130618"/>
                <a:gd name="connsiteX19" fmla="*/ 95316 w 110537"/>
                <a:gd name="connsiteY19" fmla="*/ 781 h 130618"/>
                <a:gd name="connsiteX20" fmla="*/ 102302 w 110537"/>
                <a:gd name="connsiteY20" fmla="*/ 10134 h 130618"/>
                <a:gd name="connsiteX21" fmla="*/ 106189 w 110537"/>
                <a:gd name="connsiteY21" fmla="*/ 36557 h 130618"/>
                <a:gd name="connsiteX22" fmla="*/ 110471 w 110537"/>
                <a:gd name="connsiteY22" fmla="*/ 108784 h 130618"/>
                <a:gd name="connsiteX23" fmla="*/ 110471 w 110537"/>
                <a:gd name="connsiteY23" fmla="*/ 112615 h 130618"/>
                <a:gd name="connsiteX24" fmla="*/ 104837 w 110537"/>
                <a:gd name="connsiteY24" fmla="*/ 124502 h 130618"/>
                <a:gd name="connsiteX25" fmla="*/ 85907 w 110537"/>
                <a:gd name="connsiteY25" fmla="*/ 130418 h 130618"/>
                <a:gd name="connsiteX26" fmla="*/ 38526 w 110537"/>
                <a:gd name="connsiteY26" fmla="*/ 94023 h 130618"/>
                <a:gd name="connsiteX27" fmla="*/ 57850 w 110537"/>
                <a:gd name="connsiteY27" fmla="*/ 70248 h 130618"/>
                <a:gd name="connsiteX28" fmla="*/ 67822 w 110537"/>
                <a:gd name="connsiteY28" fmla="*/ 41402 h 130618"/>
                <a:gd name="connsiteX29" fmla="*/ 58583 w 110537"/>
                <a:gd name="connsiteY29" fmla="*/ 36501 h 130618"/>
                <a:gd name="connsiteX30" fmla="*/ 41005 w 110537"/>
                <a:gd name="connsiteY30" fmla="*/ 48557 h 130618"/>
                <a:gd name="connsiteX31" fmla="*/ 30977 w 110537"/>
                <a:gd name="connsiteY31" fmla="*/ 74248 h 130618"/>
                <a:gd name="connsiteX32" fmla="*/ 30526 w 110537"/>
                <a:gd name="connsiteY32" fmla="*/ 79882 h 130618"/>
                <a:gd name="connsiteX33" fmla="*/ 36160 w 110537"/>
                <a:gd name="connsiteY33" fmla="*/ 92952 h 130618"/>
                <a:gd name="connsiteX34" fmla="*/ 38526 w 110537"/>
                <a:gd name="connsiteY34" fmla="*/ 94023 h 1306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10537" h="130618">
                  <a:moveTo>
                    <a:pt x="85907" y="130418"/>
                  </a:moveTo>
                  <a:cubicBezTo>
                    <a:pt x="77456" y="131280"/>
                    <a:pt x="69907" y="125133"/>
                    <a:pt x="69039" y="116682"/>
                  </a:cubicBezTo>
                  <a:cubicBezTo>
                    <a:pt x="69028" y="116547"/>
                    <a:pt x="69017" y="116412"/>
                    <a:pt x="69006" y="116277"/>
                  </a:cubicBezTo>
                  <a:cubicBezTo>
                    <a:pt x="68211" y="111567"/>
                    <a:pt x="67817" y="106800"/>
                    <a:pt x="67822" y="102023"/>
                  </a:cubicBezTo>
                  <a:cubicBezTo>
                    <a:pt x="67822" y="95600"/>
                    <a:pt x="67372" y="92389"/>
                    <a:pt x="66527" y="92389"/>
                  </a:cubicBezTo>
                  <a:cubicBezTo>
                    <a:pt x="65681" y="92389"/>
                    <a:pt x="63991" y="94699"/>
                    <a:pt x="61287" y="99375"/>
                  </a:cubicBezTo>
                  <a:cubicBezTo>
                    <a:pt x="59315" y="102812"/>
                    <a:pt x="56836" y="106699"/>
                    <a:pt x="53907" y="110643"/>
                  </a:cubicBezTo>
                  <a:cubicBezTo>
                    <a:pt x="46397" y="121347"/>
                    <a:pt x="38261" y="126699"/>
                    <a:pt x="29512" y="126699"/>
                  </a:cubicBezTo>
                  <a:cubicBezTo>
                    <a:pt x="24813" y="126806"/>
                    <a:pt x="20210" y="125342"/>
                    <a:pt x="16441" y="122530"/>
                  </a:cubicBezTo>
                  <a:cubicBezTo>
                    <a:pt x="8931" y="116457"/>
                    <a:pt x="3787" y="107944"/>
                    <a:pt x="1906" y="98473"/>
                  </a:cubicBezTo>
                  <a:cubicBezTo>
                    <a:pt x="644" y="93825"/>
                    <a:pt x="-21" y="89037"/>
                    <a:pt x="-66" y="84220"/>
                  </a:cubicBezTo>
                  <a:cubicBezTo>
                    <a:pt x="-38" y="71070"/>
                    <a:pt x="2886" y="58084"/>
                    <a:pt x="8497" y="46191"/>
                  </a:cubicBezTo>
                  <a:cubicBezTo>
                    <a:pt x="13286" y="34979"/>
                    <a:pt x="21258" y="25424"/>
                    <a:pt x="31427" y="18697"/>
                  </a:cubicBezTo>
                  <a:cubicBezTo>
                    <a:pt x="37056" y="15058"/>
                    <a:pt x="43602" y="13103"/>
                    <a:pt x="50301" y="13063"/>
                  </a:cubicBezTo>
                  <a:cubicBezTo>
                    <a:pt x="56532" y="13170"/>
                    <a:pt x="62628" y="14900"/>
                    <a:pt x="67991" y="18078"/>
                  </a:cubicBezTo>
                  <a:cubicBezTo>
                    <a:pt x="68701" y="18534"/>
                    <a:pt x="69518" y="18804"/>
                    <a:pt x="70358" y="18866"/>
                  </a:cubicBezTo>
                  <a:cubicBezTo>
                    <a:pt x="71766" y="18866"/>
                    <a:pt x="73231" y="16951"/>
                    <a:pt x="74808" y="13232"/>
                  </a:cubicBezTo>
                  <a:cubicBezTo>
                    <a:pt x="76014" y="10201"/>
                    <a:pt x="77794" y="7424"/>
                    <a:pt x="80048" y="5063"/>
                  </a:cubicBezTo>
                  <a:cubicBezTo>
                    <a:pt x="82532" y="1993"/>
                    <a:pt x="86189" y="111"/>
                    <a:pt x="90133" y="-120"/>
                  </a:cubicBezTo>
                  <a:cubicBezTo>
                    <a:pt x="91885" y="10"/>
                    <a:pt x="93620" y="314"/>
                    <a:pt x="95316" y="781"/>
                  </a:cubicBezTo>
                  <a:cubicBezTo>
                    <a:pt x="97907" y="1345"/>
                    <a:pt x="100217" y="4500"/>
                    <a:pt x="102302" y="10134"/>
                  </a:cubicBezTo>
                  <a:cubicBezTo>
                    <a:pt x="104336" y="18816"/>
                    <a:pt x="105637" y="27655"/>
                    <a:pt x="106189" y="36557"/>
                  </a:cubicBezTo>
                  <a:cubicBezTo>
                    <a:pt x="109046" y="68146"/>
                    <a:pt x="110471" y="92220"/>
                    <a:pt x="110471" y="108784"/>
                  </a:cubicBezTo>
                  <a:lnTo>
                    <a:pt x="110471" y="112615"/>
                  </a:lnTo>
                  <a:cubicBezTo>
                    <a:pt x="110465" y="117223"/>
                    <a:pt x="108398" y="121584"/>
                    <a:pt x="104837" y="124502"/>
                  </a:cubicBezTo>
                  <a:cubicBezTo>
                    <a:pt x="99417" y="128637"/>
                    <a:pt x="92719" y="130733"/>
                    <a:pt x="85907" y="130418"/>
                  </a:cubicBezTo>
                  <a:close/>
                  <a:moveTo>
                    <a:pt x="38526" y="94023"/>
                  </a:moveTo>
                  <a:cubicBezTo>
                    <a:pt x="44763" y="94023"/>
                    <a:pt x="51202" y="86096"/>
                    <a:pt x="57850" y="70248"/>
                  </a:cubicBezTo>
                  <a:cubicBezTo>
                    <a:pt x="62346" y="61081"/>
                    <a:pt x="65698" y="51391"/>
                    <a:pt x="67822" y="41402"/>
                  </a:cubicBezTo>
                  <a:cubicBezTo>
                    <a:pt x="67822" y="38134"/>
                    <a:pt x="64724" y="36501"/>
                    <a:pt x="58583" y="36501"/>
                  </a:cubicBezTo>
                  <a:cubicBezTo>
                    <a:pt x="52442" y="36501"/>
                    <a:pt x="46188" y="40501"/>
                    <a:pt x="41005" y="48557"/>
                  </a:cubicBezTo>
                  <a:cubicBezTo>
                    <a:pt x="35895" y="56321"/>
                    <a:pt x="32481" y="65076"/>
                    <a:pt x="30977" y="74248"/>
                  </a:cubicBezTo>
                  <a:cubicBezTo>
                    <a:pt x="30706" y="76112"/>
                    <a:pt x="30554" y="77994"/>
                    <a:pt x="30526" y="79882"/>
                  </a:cubicBezTo>
                  <a:cubicBezTo>
                    <a:pt x="30064" y="84913"/>
                    <a:pt x="32182" y="89837"/>
                    <a:pt x="36160" y="92952"/>
                  </a:cubicBezTo>
                  <a:cubicBezTo>
                    <a:pt x="36825" y="93533"/>
                    <a:pt x="37647" y="93904"/>
                    <a:pt x="38526" y="94023"/>
                  </a:cubicBezTo>
                  <a:close/>
                </a:path>
              </a:pathLst>
            </a:custGeom>
            <a:solidFill>
              <a:srgbClr val="FFFFFF"/>
            </a:solidFill>
            <a:ln w="5633" cap="flat">
              <a:noFill/>
              <a:prstDash val="solid"/>
              <a:miter/>
            </a:ln>
          </p:spPr>
          <p:txBody>
            <a:bodyPr rtlCol="0" anchor="ctr"/>
            <a:lstStyle/>
            <a:p>
              <a:endParaRPr lang="fr-FR"/>
            </a:p>
          </p:txBody>
        </p:sp>
        <p:sp>
          <p:nvSpPr>
            <p:cNvPr id="529" name="Graphique 2">
              <a:extLst>
                <a:ext uri="{FF2B5EF4-FFF2-40B4-BE49-F238E27FC236}">
                  <a16:creationId xmlns:a16="http://schemas.microsoft.com/office/drawing/2014/main" id="{FB8754BC-0738-476F-A33A-EDB5FA2A5ACF}"/>
                </a:ext>
              </a:extLst>
            </p:cNvPr>
            <p:cNvSpPr/>
            <p:nvPr/>
          </p:nvSpPr>
          <p:spPr>
            <a:xfrm>
              <a:off x="2541172" y="1923861"/>
              <a:ext cx="120969" cy="148847"/>
            </a:xfrm>
            <a:custGeom>
              <a:avLst/>
              <a:gdLst>
                <a:gd name="connsiteX0" fmla="*/ 18638 w 120969"/>
                <a:gd name="connsiteY0" fmla="*/ 148728 h 148847"/>
                <a:gd name="connsiteX1" fmla="*/ 14413 w 120969"/>
                <a:gd name="connsiteY1" fmla="*/ 148446 h 148847"/>
                <a:gd name="connsiteX2" fmla="*/ 5568 w 120969"/>
                <a:gd name="connsiteY2" fmla="*/ 141855 h 148847"/>
                <a:gd name="connsiteX3" fmla="*/ -66 w 120969"/>
                <a:gd name="connsiteY3" fmla="*/ 126756 h 148847"/>
                <a:gd name="connsiteX4" fmla="*/ -66 w 120969"/>
                <a:gd name="connsiteY4" fmla="*/ 74417 h 148847"/>
                <a:gd name="connsiteX5" fmla="*/ 6357 w 120969"/>
                <a:gd name="connsiteY5" fmla="*/ 8162 h 148847"/>
                <a:gd name="connsiteX6" fmla="*/ 18976 w 120969"/>
                <a:gd name="connsiteY6" fmla="*/ -120 h 148847"/>
                <a:gd name="connsiteX7" fmla="*/ 35878 w 120969"/>
                <a:gd name="connsiteY7" fmla="*/ 25740 h 148847"/>
                <a:gd name="connsiteX8" fmla="*/ 36498 w 120969"/>
                <a:gd name="connsiteY8" fmla="*/ 31937 h 148847"/>
                <a:gd name="connsiteX9" fmla="*/ 81569 w 120969"/>
                <a:gd name="connsiteY9" fmla="*/ 4331 h 148847"/>
                <a:gd name="connsiteX10" fmla="*/ 96612 w 120969"/>
                <a:gd name="connsiteY10" fmla="*/ 6641 h 148847"/>
                <a:gd name="connsiteX11" fmla="*/ 116894 w 120969"/>
                <a:gd name="connsiteY11" fmla="*/ 51712 h 148847"/>
                <a:gd name="connsiteX12" fmla="*/ 120894 w 120969"/>
                <a:gd name="connsiteY12" fmla="*/ 95995 h 148847"/>
                <a:gd name="connsiteX13" fmla="*/ 115260 w 120969"/>
                <a:gd name="connsiteY13" fmla="*/ 129347 h 148847"/>
                <a:gd name="connsiteX14" fmla="*/ 96048 w 120969"/>
                <a:gd name="connsiteY14" fmla="*/ 143545 h 148847"/>
                <a:gd name="connsiteX15" fmla="*/ 81907 w 120969"/>
                <a:gd name="connsiteY15" fmla="*/ 137911 h 148847"/>
                <a:gd name="connsiteX16" fmla="*/ 75823 w 120969"/>
                <a:gd name="connsiteY16" fmla="*/ 125742 h 148847"/>
                <a:gd name="connsiteX17" fmla="*/ 74808 w 120969"/>
                <a:gd name="connsiteY17" fmla="*/ 113403 h 148847"/>
                <a:gd name="connsiteX18" fmla="*/ 76442 w 120969"/>
                <a:gd name="connsiteY18" fmla="*/ 94868 h 148847"/>
                <a:gd name="connsiteX19" fmla="*/ 77738 w 120969"/>
                <a:gd name="connsiteY19" fmla="*/ 74022 h 148847"/>
                <a:gd name="connsiteX20" fmla="*/ 67822 w 120969"/>
                <a:gd name="connsiteY20" fmla="*/ 39599 h 148847"/>
                <a:gd name="connsiteX21" fmla="*/ 58132 w 120969"/>
                <a:gd name="connsiteY21" fmla="*/ 47149 h 148847"/>
                <a:gd name="connsiteX22" fmla="*/ 41681 w 120969"/>
                <a:gd name="connsiteY22" fmla="*/ 103488 h 148847"/>
                <a:gd name="connsiteX23" fmla="*/ 37118 w 120969"/>
                <a:gd name="connsiteY23" fmla="*/ 127544 h 148847"/>
                <a:gd name="connsiteX24" fmla="*/ 29568 w 120969"/>
                <a:gd name="connsiteY24" fmla="*/ 143376 h 148847"/>
                <a:gd name="connsiteX25" fmla="*/ 18638 w 120969"/>
                <a:gd name="connsiteY25" fmla="*/ 148728 h 1488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20969" h="148847">
                  <a:moveTo>
                    <a:pt x="18638" y="148728"/>
                  </a:moveTo>
                  <a:lnTo>
                    <a:pt x="14413" y="148446"/>
                  </a:lnTo>
                  <a:cubicBezTo>
                    <a:pt x="11878" y="148446"/>
                    <a:pt x="8779" y="146024"/>
                    <a:pt x="5568" y="141855"/>
                  </a:cubicBezTo>
                  <a:cubicBezTo>
                    <a:pt x="1934" y="137663"/>
                    <a:pt x="-66" y="132305"/>
                    <a:pt x="-66" y="126756"/>
                  </a:cubicBezTo>
                  <a:lnTo>
                    <a:pt x="-66" y="74417"/>
                  </a:lnTo>
                  <a:cubicBezTo>
                    <a:pt x="159" y="37532"/>
                    <a:pt x="2300" y="15447"/>
                    <a:pt x="6357" y="8162"/>
                  </a:cubicBezTo>
                  <a:cubicBezTo>
                    <a:pt x="8548" y="3142"/>
                    <a:pt x="13500" y="-109"/>
                    <a:pt x="18976" y="-120"/>
                  </a:cubicBezTo>
                  <a:cubicBezTo>
                    <a:pt x="29270" y="-120"/>
                    <a:pt x="34903" y="8500"/>
                    <a:pt x="35878" y="25740"/>
                  </a:cubicBezTo>
                  <a:cubicBezTo>
                    <a:pt x="35974" y="27813"/>
                    <a:pt x="36182" y="29886"/>
                    <a:pt x="36498" y="31937"/>
                  </a:cubicBezTo>
                  <a:cubicBezTo>
                    <a:pt x="53022" y="13531"/>
                    <a:pt x="68048" y="4331"/>
                    <a:pt x="81569" y="4331"/>
                  </a:cubicBezTo>
                  <a:cubicBezTo>
                    <a:pt x="86623" y="4815"/>
                    <a:pt x="91643" y="5587"/>
                    <a:pt x="96612" y="6641"/>
                  </a:cubicBezTo>
                  <a:cubicBezTo>
                    <a:pt x="104893" y="8162"/>
                    <a:pt x="111654" y="23543"/>
                    <a:pt x="116894" y="51712"/>
                  </a:cubicBezTo>
                  <a:cubicBezTo>
                    <a:pt x="119626" y="66315"/>
                    <a:pt x="120967" y="81138"/>
                    <a:pt x="120894" y="95995"/>
                  </a:cubicBezTo>
                  <a:cubicBezTo>
                    <a:pt x="121057" y="107364"/>
                    <a:pt x="119153" y="118665"/>
                    <a:pt x="115260" y="129347"/>
                  </a:cubicBezTo>
                  <a:cubicBezTo>
                    <a:pt x="112866" y="137922"/>
                    <a:pt x="104950" y="143770"/>
                    <a:pt x="96048" y="143545"/>
                  </a:cubicBezTo>
                  <a:cubicBezTo>
                    <a:pt x="90781" y="143590"/>
                    <a:pt x="85699" y="141567"/>
                    <a:pt x="81907" y="137911"/>
                  </a:cubicBezTo>
                  <a:cubicBezTo>
                    <a:pt x="78459" y="134733"/>
                    <a:pt x="76296" y="130406"/>
                    <a:pt x="75823" y="125742"/>
                  </a:cubicBezTo>
                  <a:cubicBezTo>
                    <a:pt x="75169" y="121663"/>
                    <a:pt x="74831" y="117539"/>
                    <a:pt x="74808" y="113403"/>
                  </a:cubicBezTo>
                  <a:cubicBezTo>
                    <a:pt x="74927" y="107195"/>
                    <a:pt x="75473" y="101003"/>
                    <a:pt x="76442" y="94868"/>
                  </a:cubicBezTo>
                  <a:cubicBezTo>
                    <a:pt x="77366" y="87961"/>
                    <a:pt x="77800" y="80992"/>
                    <a:pt x="77738" y="74022"/>
                  </a:cubicBezTo>
                  <a:cubicBezTo>
                    <a:pt x="77738" y="51109"/>
                    <a:pt x="74431" y="39639"/>
                    <a:pt x="67822" y="39599"/>
                  </a:cubicBezTo>
                  <a:cubicBezTo>
                    <a:pt x="65118" y="39599"/>
                    <a:pt x="61907" y="42134"/>
                    <a:pt x="58132" y="47149"/>
                  </a:cubicBezTo>
                  <a:cubicBezTo>
                    <a:pt x="51107" y="56653"/>
                    <a:pt x="45625" y="75431"/>
                    <a:pt x="41681" y="103488"/>
                  </a:cubicBezTo>
                  <a:cubicBezTo>
                    <a:pt x="40385" y="112389"/>
                    <a:pt x="38864" y="120389"/>
                    <a:pt x="37118" y="127544"/>
                  </a:cubicBezTo>
                  <a:cubicBezTo>
                    <a:pt x="36036" y="133392"/>
                    <a:pt x="33433" y="138857"/>
                    <a:pt x="29568" y="143376"/>
                  </a:cubicBezTo>
                  <a:cubicBezTo>
                    <a:pt x="26785" y="146548"/>
                    <a:pt x="22852" y="148480"/>
                    <a:pt x="18638" y="148728"/>
                  </a:cubicBezTo>
                  <a:close/>
                </a:path>
              </a:pathLst>
            </a:custGeom>
            <a:solidFill>
              <a:srgbClr val="FFFFFF"/>
            </a:solidFill>
            <a:ln w="5633" cap="flat">
              <a:noFill/>
              <a:prstDash val="solid"/>
              <a:miter/>
            </a:ln>
          </p:spPr>
          <p:txBody>
            <a:bodyPr rtlCol="0" anchor="ctr"/>
            <a:lstStyle/>
            <a:p>
              <a:endParaRPr lang="fr-FR"/>
            </a:p>
          </p:txBody>
        </p:sp>
        <p:sp>
          <p:nvSpPr>
            <p:cNvPr id="530" name="Graphique 2">
              <a:extLst>
                <a:ext uri="{FF2B5EF4-FFF2-40B4-BE49-F238E27FC236}">
                  <a16:creationId xmlns:a16="http://schemas.microsoft.com/office/drawing/2014/main" id="{FB8754BC-0738-476F-A33A-EDB5FA2A5ACF}"/>
                </a:ext>
              </a:extLst>
            </p:cNvPr>
            <p:cNvSpPr/>
            <p:nvPr/>
          </p:nvSpPr>
          <p:spPr>
            <a:xfrm>
              <a:off x="2675596" y="1923794"/>
              <a:ext cx="119553" cy="149196"/>
            </a:xfrm>
            <a:custGeom>
              <a:avLst/>
              <a:gdLst>
                <a:gd name="connsiteX0" fmla="*/ 62922 w 119553"/>
                <a:gd name="connsiteY0" fmla="*/ 149076 h 149196"/>
                <a:gd name="connsiteX1" fmla="*/ 28781 w 119553"/>
                <a:gd name="connsiteY1" fmla="*/ 140006 h 149196"/>
                <a:gd name="connsiteX2" fmla="*/ 4837 w 119553"/>
                <a:gd name="connsiteY2" fmla="*/ 116682 h 149196"/>
                <a:gd name="connsiteX3" fmla="*/ -65 w 119553"/>
                <a:gd name="connsiteY3" fmla="*/ 97357 h 149196"/>
                <a:gd name="connsiteX4" fmla="*/ 9175 w 119553"/>
                <a:gd name="connsiteY4" fmla="*/ 73300 h 149196"/>
                <a:gd name="connsiteX5" fmla="*/ 19147 w 119553"/>
                <a:gd name="connsiteY5" fmla="*/ 70371 h 149196"/>
                <a:gd name="connsiteX6" fmla="*/ 36330 w 119553"/>
                <a:gd name="connsiteY6" fmla="*/ 84456 h 149196"/>
                <a:gd name="connsiteX7" fmla="*/ 53232 w 119553"/>
                <a:gd name="connsiteY7" fmla="*/ 108062 h 149196"/>
                <a:gd name="connsiteX8" fmla="*/ 71486 w 119553"/>
                <a:gd name="connsiteY8" fmla="*/ 113696 h 149196"/>
                <a:gd name="connsiteX9" fmla="*/ 79260 w 119553"/>
                <a:gd name="connsiteY9" fmla="*/ 112794 h 149196"/>
                <a:gd name="connsiteX10" fmla="*/ 85322 w 119553"/>
                <a:gd name="connsiteY10" fmla="*/ 106028 h 149196"/>
                <a:gd name="connsiteX11" fmla="*/ 85289 w 119553"/>
                <a:gd name="connsiteY11" fmla="*/ 105639 h 149196"/>
                <a:gd name="connsiteX12" fmla="*/ 61964 w 119553"/>
                <a:gd name="connsiteY12" fmla="*/ 83554 h 149196"/>
                <a:gd name="connsiteX13" fmla="*/ 36274 w 119553"/>
                <a:gd name="connsiteY13" fmla="*/ 63779 h 149196"/>
                <a:gd name="connsiteX14" fmla="*/ 26471 w 119553"/>
                <a:gd name="connsiteY14" fmla="*/ 39722 h 149196"/>
                <a:gd name="connsiteX15" fmla="*/ 38302 w 119553"/>
                <a:gd name="connsiteY15" fmla="*/ 11947 h 149196"/>
                <a:gd name="connsiteX16" fmla="*/ 67598 w 119553"/>
                <a:gd name="connsiteY16" fmla="*/ -109 h 149196"/>
                <a:gd name="connsiteX17" fmla="*/ 85063 w 119553"/>
                <a:gd name="connsiteY17" fmla="*/ 4567 h 149196"/>
                <a:gd name="connsiteX18" fmla="*/ 96726 w 119553"/>
                <a:gd name="connsiteY18" fmla="*/ 18482 h 149196"/>
                <a:gd name="connsiteX19" fmla="*/ 97458 w 119553"/>
                <a:gd name="connsiteY19" fmla="*/ 22201 h 149196"/>
                <a:gd name="connsiteX20" fmla="*/ 96162 w 119553"/>
                <a:gd name="connsiteY20" fmla="*/ 26483 h 149196"/>
                <a:gd name="connsiteX21" fmla="*/ 90077 w 119553"/>
                <a:gd name="connsiteY21" fmla="*/ 29300 h 149196"/>
                <a:gd name="connsiteX22" fmla="*/ 81570 w 119553"/>
                <a:gd name="connsiteY22" fmla="*/ 27328 h 149196"/>
                <a:gd name="connsiteX23" fmla="*/ 68387 w 119553"/>
                <a:gd name="connsiteY23" fmla="*/ 25300 h 149196"/>
                <a:gd name="connsiteX24" fmla="*/ 58640 w 119553"/>
                <a:gd name="connsiteY24" fmla="*/ 28398 h 149196"/>
                <a:gd name="connsiteX25" fmla="*/ 55147 w 119553"/>
                <a:gd name="connsiteY25" fmla="*/ 37356 h 149196"/>
                <a:gd name="connsiteX26" fmla="*/ 63035 w 119553"/>
                <a:gd name="connsiteY26" fmla="*/ 49525 h 149196"/>
                <a:gd name="connsiteX27" fmla="*/ 79936 w 119553"/>
                <a:gd name="connsiteY27" fmla="*/ 61075 h 149196"/>
                <a:gd name="connsiteX28" fmla="*/ 98697 w 119553"/>
                <a:gd name="connsiteY28" fmla="*/ 73300 h 149196"/>
                <a:gd name="connsiteX29" fmla="*/ 119486 w 119553"/>
                <a:gd name="connsiteY29" fmla="*/ 106709 h 149196"/>
                <a:gd name="connsiteX30" fmla="*/ 109514 w 119553"/>
                <a:gd name="connsiteY30" fmla="*/ 130485 h 149196"/>
                <a:gd name="connsiteX31" fmla="*/ 87486 w 119553"/>
                <a:gd name="connsiteY31" fmla="*/ 144513 h 149196"/>
                <a:gd name="connsiteX32" fmla="*/ 62922 w 119553"/>
                <a:gd name="connsiteY32" fmla="*/ 149076 h 149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19553" h="149196">
                  <a:moveTo>
                    <a:pt x="62922" y="149076"/>
                  </a:moveTo>
                  <a:cubicBezTo>
                    <a:pt x="50956" y="148986"/>
                    <a:pt x="39209" y="145865"/>
                    <a:pt x="28781" y="140006"/>
                  </a:cubicBezTo>
                  <a:cubicBezTo>
                    <a:pt x="18685" y="134749"/>
                    <a:pt x="10352" y="126637"/>
                    <a:pt x="4837" y="116682"/>
                  </a:cubicBezTo>
                  <a:cubicBezTo>
                    <a:pt x="1574" y="110766"/>
                    <a:pt x="-116" y="104112"/>
                    <a:pt x="-65" y="97357"/>
                  </a:cubicBezTo>
                  <a:cubicBezTo>
                    <a:pt x="-65" y="85526"/>
                    <a:pt x="3034" y="77469"/>
                    <a:pt x="9175" y="73300"/>
                  </a:cubicBezTo>
                  <a:cubicBezTo>
                    <a:pt x="12138" y="71362"/>
                    <a:pt x="15608" y="70343"/>
                    <a:pt x="19147" y="70371"/>
                  </a:cubicBezTo>
                  <a:cubicBezTo>
                    <a:pt x="27524" y="70303"/>
                    <a:pt x="34753" y="76230"/>
                    <a:pt x="36330" y="84456"/>
                  </a:cubicBezTo>
                  <a:cubicBezTo>
                    <a:pt x="38758" y="94185"/>
                    <a:pt x="44803" y="102631"/>
                    <a:pt x="53232" y="108062"/>
                  </a:cubicBezTo>
                  <a:cubicBezTo>
                    <a:pt x="58719" y="111504"/>
                    <a:pt x="65012" y="113442"/>
                    <a:pt x="71486" y="113696"/>
                  </a:cubicBezTo>
                  <a:cubicBezTo>
                    <a:pt x="74094" y="113549"/>
                    <a:pt x="76691" y="113250"/>
                    <a:pt x="79260" y="112794"/>
                  </a:cubicBezTo>
                  <a:cubicBezTo>
                    <a:pt x="82804" y="112603"/>
                    <a:pt x="85514" y="109571"/>
                    <a:pt x="85322" y="106028"/>
                  </a:cubicBezTo>
                  <a:cubicBezTo>
                    <a:pt x="85317" y="105898"/>
                    <a:pt x="85306" y="105769"/>
                    <a:pt x="85289" y="105639"/>
                  </a:cubicBezTo>
                  <a:cubicBezTo>
                    <a:pt x="85289" y="99030"/>
                    <a:pt x="77514" y="91667"/>
                    <a:pt x="61964" y="83554"/>
                  </a:cubicBezTo>
                  <a:cubicBezTo>
                    <a:pt x="52370" y="78427"/>
                    <a:pt x="43688" y="71745"/>
                    <a:pt x="36274" y="63779"/>
                  </a:cubicBezTo>
                  <a:cubicBezTo>
                    <a:pt x="29930" y="57385"/>
                    <a:pt x="26403" y="48725"/>
                    <a:pt x="26471" y="39722"/>
                  </a:cubicBezTo>
                  <a:cubicBezTo>
                    <a:pt x="26465" y="29238"/>
                    <a:pt x="30741" y="19209"/>
                    <a:pt x="38302" y="11947"/>
                  </a:cubicBezTo>
                  <a:cubicBezTo>
                    <a:pt x="45953" y="4009"/>
                    <a:pt x="56578" y="-363"/>
                    <a:pt x="67598" y="-109"/>
                  </a:cubicBezTo>
                  <a:cubicBezTo>
                    <a:pt x="73728" y="-109"/>
                    <a:pt x="79751" y="1508"/>
                    <a:pt x="85063" y="4567"/>
                  </a:cubicBezTo>
                  <a:cubicBezTo>
                    <a:pt x="90517" y="7632"/>
                    <a:pt x="94664" y="12578"/>
                    <a:pt x="96726" y="18482"/>
                  </a:cubicBezTo>
                  <a:cubicBezTo>
                    <a:pt x="97199" y="19666"/>
                    <a:pt x="97452" y="20928"/>
                    <a:pt x="97458" y="22201"/>
                  </a:cubicBezTo>
                  <a:cubicBezTo>
                    <a:pt x="97497" y="23728"/>
                    <a:pt x="97041" y="25232"/>
                    <a:pt x="96162" y="26483"/>
                  </a:cubicBezTo>
                  <a:cubicBezTo>
                    <a:pt x="94742" y="28387"/>
                    <a:pt x="92449" y="29446"/>
                    <a:pt x="90077" y="29300"/>
                  </a:cubicBezTo>
                  <a:cubicBezTo>
                    <a:pt x="87165" y="29046"/>
                    <a:pt x="84297" y="28381"/>
                    <a:pt x="81570" y="27328"/>
                  </a:cubicBezTo>
                  <a:cubicBezTo>
                    <a:pt x="77322" y="25914"/>
                    <a:pt x="72866" y="25226"/>
                    <a:pt x="68387" y="25300"/>
                  </a:cubicBezTo>
                  <a:cubicBezTo>
                    <a:pt x="64866" y="25074"/>
                    <a:pt x="61384" y="26178"/>
                    <a:pt x="58640" y="28398"/>
                  </a:cubicBezTo>
                  <a:cubicBezTo>
                    <a:pt x="56195" y="30714"/>
                    <a:pt x="54916" y="33998"/>
                    <a:pt x="55147" y="37356"/>
                  </a:cubicBezTo>
                  <a:cubicBezTo>
                    <a:pt x="55682" y="42438"/>
                    <a:pt x="58612" y="46962"/>
                    <a:pt x="63035" y="49525"/>
                  </a:cubicBezTo>
                  <a:cubicBezTo>
                    <a:pt x="68398" y="53762"/>
                    <a:pt x="74043" y="57616"/>
                    <a:pt x="79936" y="61075"/>
                  </a:cubicBezTo>
                  <a:cubicBezTo>
                    <a:pt x="86303" y="64850"/>
                    <a:pt x="92556" y="68906"/>
                    <a:pt x="98697" y="73300"/>
                  </a:cubicBezTo>
                  <a:cubicBezTo>
                    <a:pt x="112557" y="83368"/>
                    <a:pt x="119486" y="94501"/>
                    <a:pt x="119486" y="106709"/>
                  </a:cubicBezTo>
                  <a:cubicBezTo>
                    <a:pt x="119548" y="115662"/>
                    <a:pt x="115943" y="124253"/>
                    <a:pt x="109514" y="130485"/>
                  </a:cubicBezTo>
                  <a:cubicBezTo>
                    <a:pt x="103334" y="136772"/>
                    <a:pt x="95796" y="141572"/>
                    <a:pt x="87486" y="144513"/>
                  </a:cubicBezTo>
                  <a:cubicBezTo>
                    <a:pt x="79615" y="147420"/>
                    <a:pt x="71311" y="148964"/>
                    <a:pt x="62922" y="149076"/>
                  </a:cubicBezTo>
                  <a:close/>
                </a:path>
              </a:pathLst>
            </a:custGeom>
            <a:solidFill>
              <a:srgbClr val="FFFFFF"/>
            </a:solidFill>
            <a:ln w="5633" cap="flat">
              <a:noFill/>
              <a:prstDash val="solid"/>
              <a:miter/>
            </a:ln>
          </p:spPr>
          <p:txBody>
            <a:bodyPr rtlCol="0" anchor="ctr"/>
            <a:lstStyle/>
            <a:p>
              <a:endParaRPr lang="fr-FR"/>
            </a:p>
          </p:txBody>
        </p:sp>
        <p:sp>
          <p:nvSpPr>
            <p:cNvPr id="531" name="Graphique 2">
              <a:extLst>
                <a:ext uri="{FF2B5EF4-FFF2-40B4-BE49-F238E27FC236}">
                  <a16:creationId xmlns:a16="http://schemas.microsoft.com/office/drawing/2014/main" id="{FB8754BC-0738-476F-A33A-EDB5FA2A5ACF}"/>
                </a:ext>
              </a:extLst>
            </p:cNvPr>
            <p:cNvSpPr/>
            <p:nvPr/>
          </p:nvSpPr>
          <p:spPr>
            <a:xfrm>
              <a:off x="1431741" y="2107357"/>
              <a:ext cx="119275" cy="208578"/>
            </a:xfrm>
            <a:custGeom>
              <a:avLst/>
              <a:gdLst>
                <a:gd name="connsiteX0" fmla="*/ 27092 w 119275"/>
                <a:gd name="connsiteY0" fmla="*/ 208448 h 208578"/>
                <a:gd name="connsiteX1" fmla="*/ 26528 w 119275"/>
                <a:gd name="connsiteY1" fmla="*/ 208448 h 208578"/>
                <a:gd name="connsiteX2" fmla="*/ 11824 w 119275"/>
                <a:gd name="connsiteY2" fmla="*/ 199997 h 208578"/>
                <a:gd name="connsiteX3" fmla="*/ 3035 w 119275"/>
                <a:gd name="connsiteY3" fmla="*/ 157799 h 208578"/>
                <a:gd name="connsiteX4" fmla="*/ 3035 w 119275"/>
                <a:gd name="connsiteY4" fmla="*/ 141911 h 208578"/>
                <a:gd name="connsiteX5" fmla="*/ 5232 w 119275"/>
                <a:gd name="connsiteY5" fmla="*/ 90530 h 208578"/>
                <a:gd name="connsiteX6" fmla="*/ 10584 w 119275"/>
                <a:gd name="connsiteY6" fmla="*/ 40614 h 208578"/>
                <a:gd name="connsiteX7" fmla="*/ 11655 w 119275"/>
                <a:gd name="connsiteY7" fmla="*/ 34529 h 208578"/>
                <a:gd name="connsiteX8" fmla="*/ 12105 w 119275"/>
                <a:gd name="connsiteY8" fmla="*/ 31712 h 208578"/>
                <a:gd name="connsiteX9" fmla="*/ 11429 w 119275"/>
                <a:gd name="connsiteY9" fmla="*/ 30247 h 208578"/>
                <a:gd name="connsiteX10" fmla="*/ 9289 w 119275"/>
                <a:gd name="connsiteY10" fmla="*/ 29008 h 208578"/>
                <a:gd name="connsiteX11" fmla="*/ 5457 w 119275"/>
                <a:gd name="connsiteY11" fmla="*/ 26923 h 208578"/>
                <a:gd name="connsiteX12" fmla="*/ 1570 w 119275"/>
                <a:gd name="connsiteY12" fmla="*/ 23712 h 208578"/>
                <a:gd name="connsiteX13" fmla="*/ -64 w 119275"/>
                <a:gd name="connsiteY13" fmla="*/ 19374 h 208578"/>
                <a:gd name="connsiteX14" fmla="*/ 21458 w 119275"/>
                <a:gd name="connsiteY14" fmla="*/ 3486 h 208578"/>
                <a:gd name="connsiteX15" fmla="*/ 51148 w 119275"/>
                <a:gd name="connsiteY15" fmla="*/ -120 h 208578"/>
                <a:gd name="connsiteX16" fmla="*/ 59036 w 119275"/>
                <a:gd name="connsiteY16" fmla="*/ -120 h 208578"/>
                <a:gd name="connsiteX17" fmla="*/ 112783 w 119275"/>
                <a:gd name="connsiteY17" fmla="*/ 4669 h 208578"/>
                <a:gd name="connsiteX18" fmla="*/ 119206 w 119275"/>
                <a:gd name="connsiteY18" fmla="*/ 14641 h 208578"/>
                <a:gd name="connsiteX19" fmla="*/ 112164 w 119275"/>
                <a:gd name="connsiteY19" fmla="*/ 26754 h 208578"/>
                <a:gd name="connsiteX20" fmla="*/ 100220 w 119275"/>
                <a:gd name="connsiteY20" fmla="*/ 28163 h 208578"/>
                <a:gd name="connsiteX21" fmla="*/ 81966 w 119275"/>
                <a:gd name="connsiteY21" fmla="*/ 27092 h 208578"/>
                <a:gd name="connsiteX22" fmla="*/ 61571 w 119275"/>
                <a:gd name="connsiteY22" fmla="*/ 25909 h 208578"/>
                <a:gd name="connsiteX23" fmla="*/ 52951 w 119275"/>
                <a:gd name="connsiteY23" fmla="*/ 27881 h 208578"/>
                <a:gd name="connsiteX24" fmla="*/ 49402 w 119275"/>
                <a:gd name="connsiteY24" fmla="*/ 58022 h 208578"/>
                <a:gd name="connsiteX25" fmla="*/ 49402 w 119275"/>
                <a:gd name="connsiteY25" fmla="*/ 66192 h 208578"/>
                <a:gd name="connsiteX26" fmla="*/ 52782 w 119275"/>
                <a:gd name="connsiteY26" fmla="*/ 74079 h 208578"/>
                <a:gd name="connsiteX27" fmla="*/ 54754 w 119275"/>
                <a:gd name="connsiteY27" fmla="*/ 74079 h 208578"/>
                <a:gd name="connsiteX28" fmla="*/ 61402 w 119275"/>
                <a:gd name="connsiteY28" fmla="*/ 72896 h 208578"/>
                <a:gd name="connsiteX29" fmla="*/ 76895 w 119275"/>
                <a:gd name="connsiteY29" fmla="*/ 70079 h 208578"/>
                <a:gd name="connsiteX30" fmla="*/ 95149 w 119275"/>
                <a:gd name="connsiteY30" fmla="*/ 78417 h 208578"/>
                <a:gd name="connsiteX31" fmla="*/ 97234 w 119275"/>
                <a:gd name="connsiteY31" fmla="*/ 85854 h 208578"/>
                <a:gd name="connsiteX32" fmla="*/ 95882 w 119275"/>
                <a:gd name="connsiteY32" fmla="*/ 91939 h 208578"/>
                <a:gd name="connsiteX33" fmla="*/ 79994 w 119275"/>
                <a:gd name="connsiteY33" fmla="*/ 102756 h 208578"/>
                <a:gd name="connsiteX34" fmla="*/ 54022 w 119275"/>
                <a:gd name="connsiteY34" fmla="*/ 107206 h 208578"/>
                <a:gd name="connsiteX35" fmla="*/ 49233 w 119275"/>
                <a:gd name="connsiteY35" fmla="*/ 109967 h 208578"/>
                <a:gd name="connsiteX36" fmla="*/ 48050 w 119275"/>
                <a:gd name="connsiteY36" fmla="*/ 116446 h 208578"/>
                <a:gd name="connsiteX37" fmla="*/ 46867 w 119275"/>
                <a:gd name="connsiteY37" fmla="*/ 148954 h 208578"/>
                <a:gd name="connsiteX38" fmla="*/ 44050 w 119275"/>
                <a:gd name="connsiteY38" fmla="*/ 192954 h 208578"/>
                <a:gd name="connsiteX39" fmla="*/ 27092 w 119275"/>
                <a:gd name="connsiteY39" fmla="*/ 208448 h 2085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19275" h="208578">
                  <a:moveTo>
                    <a:pt x="27092" y="208448"/>
                  </a:moveTo>
                  <a:lnTo>
                    <a:pt x="26528" y="208448"/>
                  </a:lnTo>
                  <a:cubicBezTo>
                    <a:pt x="20449" y="208543"/>
                    <a:pt x="14804" y="205298"/>
                    <a:pt x="11824" y="199997"/>
                  </a:cubicBezTo>
                  <a:cubicBezTo>
                    <a:pt x="6641" y="191771"/>
                    <a:pt x="3711" y="177703"/>
                    <a:pt x="3035" y="157799"/>
                  </a:cubicBezTo>
                  <a:cubicBezTo>
                    <a:pt x="3035" y="152559"/>
                    <a:pt x="3035" y="147264"/>
                    <a:pt x="3035" y="141911"/>
                  </a:cubicBezTo>
                  <a:cubicBezTo>
                    <a:pt x="3035" y="126886"/>
                    <a:pt x="3767" y="109759"/>
                    <a:pt x="5232" y="90530"/>
                  </a:cubicBezTo>
                  <a:cubicBezTo>
                    <a:pt x="6753" y="71375"/>
                    <a:pt x="8500" y="54755"/>
                    <a:pt x="10584" y="40614"/>
                  </a:cubicBezTo>
                  <a:cubicBezTo>
                    <a:pt x="10979" y="37853"/>
                    <a:pt x="11373" y="35768"/>
                    <a:pt x="11655" y="34529"/>
                  </a:cubicBezTo>
                  <a:cubicBezTo>
                    <a:pt x="11886" y="33605"/>
                    <a:pt x="12038" y="32664"/>
                    <a:pt x="12105" y="31712"/>
                  </a:cubicBezTo>
                  <a:cubicBezTo>
                    <a:pt x="12122" y="31143"/>
                    <a:pt x="11874" y="30602"/>
                    <a:pt x="11429" y="30247"/>
                  </a:cubicBezTo>
                  <a:cubicBezTo>
                    <a:pt x="10742" y="29785"/>
                    <a:pt x="10027" y="29374"/>
                    <a:pt x="9289" y="29008"/>
                  </a:cubicBezTo>
                  <a:lnTo>
                    <a:pt x="5457" y="26923"/>
                  </a:lnTo>
                  <a:cubicBezTo>
                    <a:pt x="3998" y="26072"/>
                    <a:pt x="2680" y="24985"/>
                    <a:pt x="1570" y="23712"/>
                  </a:cubicBezTo>
                  <a:cubicBezTo>
                    <a:pt x="477" y="22534"/>
                    <a:pt x="-109" y="20979"/>
                    <a:pt x="-64" y="19374"/>
                  </a:cubicBezTo>
                  <a:cubicBezTo>
                    <a:pt x="-64" y="12348"/>
                    <a:pt x="7108" y="7052"/>
                    <a:pt x="21458" y="3486"/>
                  </a:cubicBezTo>
                  <a:cubicBezTo>
                    <a:pt x="31171" y="1069"/>
                    <a:pt x="41143" y="-142"/>
                    <a:pt x="51148" y="-120"/>
                  </a:cubicBezTo>
                  <a:lnTo>
                    <a:pt x="59036" y="-120"/>
                  </a:lnTo>
                  <a:cubicBezTo>
                    <a:pt x="88558" y="-120"/>
                    <a:pt x="106473" y="1475"/>
                    <a:pt x="112783" y="4669"/>
                  </a:cubicBezTo>
                  <a:cubicBezTo>
                    <a:pt x="116772" y="6359"/>
                    <a:pt x="119319" y="10314"/>
                    <a:pt x="119206" y="14641"/>
                  </a:cubicBezTo>
                  <a:cubicBezTo>
                    <a:pt x="119206" y="21740"/>
                    <a:pt x="116896" y="25909"/>
                    <a:pt x="112164" y="26754"/>
                  </a:cubicBezTo>
                  <a:cubicBezTo>
                    <a:pt x="108237" y="27616"/>
                    <a:pt x="104237" y="28089"/>
                    <a:pt x="100220" y="28163"/>
                  </a:cubicBezTo>
                  <a:cubicBezTo>
                    <a:pt x="94118" y="28129"/>
                    <a:pt x="88028" y="27774"/>
                    <a:pt x="81966" y="27092"/>
                  </a:cubicBezTo>
                  <a:cubicBezTo>
                    <a:pt x="74022" y="26303"/>
                    <a:pt x="67261" y="25909"/>
                    <a:pt x="61571" y="25909"/>
                  </a:cubicBezTo>
                  <a:cubicBezTo>
                    <a:pt x="58557" y="25532"/>
                    <a:pt x="55503" y="26230"/>
                    <a:pt x="52951" y="27881"/>
                  </a:cubicBezTo>
                  <a:cubicBezTo>
                    <a:pt x="50585" y="30360"/>
                    <a:pt x="49402" y="40388"/>
                    <a:pt x="49402" y="58022"/>
                  </a:cubicBezTo>
                  <a:cubicBezTo>
                    <a:pt x="49402" y="60896"/>
                    <a:pt x="49402" y="63656"/>
                    <a:pt x="49402" y="66192"/>
                  </a:cubicBezTo>
                  <a:cubicBezTo>
                    <a:pt x="49402" y="70924"/>
                    <a:pt x="50754" y="73572"/>
                    <a:pt x="52782" y="74079"/>
                  </a:cubicBezTo>
                  <a:lnTo>
                    <a:pt x="54754" y="74079"/>
                  </a:lnTo>
                  <a:cubicBezTo>
                    <a:pt x="57013" y="73995"/>
                    <a:pt x="59250" y="73594"/>
                    <a:pt x="61402" y="72896"/>
                  </a:cubicBezTo>
                  <a:cubicBezTo>
                    <a:pt x="66405" y="71211"/>
                    <a:pt x="71622" y="70265"/>
                    <a:pt x="76895" y="70079"/>
                  </a:cubicBezTo>
                  <a:cubicBezTo>
                    <a:pt x="85910" y="70079"/>
                    <a:pt x="91994" y="72840"/>
                    <a:pt x="95149" y="78417"/>
                  </a:cubicBezTo>
                  <a:cubicBezTo>
                    <a:pt x="96513" y="80659"/>
                    <a:pt x="97234" y="83228"/>
                    <a:pt x="97234" y="85854"/>
                  </a:cubicBezTo>
                  <a:cubicBezTo>
                    <a:pt x="97206" y="87955"/>
                    <a:pt x="96744" y="90023"/>
                    <a:pt x="95882" y="91939"/>
                  </a:cubicBezTo>
                  <a:cubicBezTo>
                    <a:pt x="93352" y="98496"/>
                    <a:pt x="87025" y="102806"/>
                    <a:pt x="79994" y="102756"/>
                  </a:cubicBezTo>
                  <a:cubicBezTo>
                    <a:pt x="71194" y="103235"/>
                    <a:pt x="62478" y="104727"/>
                    <a:pt x="54022" y="107206"/>
                  </a:cubicBezTo>
                  <a:cubicBezTo>
                    <a:pt x="52163" y="107561"/>
                    <a:pt x="50472" y="108536"/>
                    <a:pt x="49233" y="109967"/>
                  </a:cubicBezTo>
                  <a:cubicBezTo>
                    <a:pt x="48455" y="112040"/>
                    <a:pt x="48055" y="114232"/>
                    <a:pt x="48050" y="116446"/>
                  </a:cubicBezTo>
                  <a:cubicBezTo>
                    <a:pt x="47261" y="127714"/>
                    <a:pt x="46867" y="138587"/>
                    <a:pt x="46867" y="148954"/>
                  </a:cubicBezTo>
                  <a:cubicBezTo>
                    <a:pt x="47098" y="163669"/>
                    <a:pt x="46157" y="178385"/>
                    <a:pt x="44050" y="192954"/>
                  </a:cubicBezTo>
                  <a:cubicBezTo>
                    <a:pt x="43565" y="201879"/>
                    <a:pt x="36021" y="208769"/>
                    <a:pt x="27092" y="208448"/>
                  </a:cubicBezTo>
                  <a:close/>
                </a:path>
              </a:pathLst>
            </a:custGeom>
            <a:solidFill>
              <a:srgbClr val="FFFFFF"/>
            </a:solidFill>
            <a:ln w="5633" cap="flat">
              <a:noFill/>
              <a:prstDash val="solid"/>
              <a:miter/>
            </a:ln>
          </p:spPr>
          <p:txBody>
            <a:bodyPr rtlCol="0" anchor="ctr"/>
            <a:lstStyle/>
            <a:p>
              <a:endParaRPr lang="fr-FR"/>
            </a:p>
          </p:txBody>
        </p:sp>
        <p:sp>
          <p:nvSpPr>
            <p:cNvPr id="532" name="Graphique 2">
              <a:extLst>
                <a:ext uri="{FF2B5EF4-FFF2-40B4-BE49-F238E27FC236}">
                  <a16:creationId xmlns:a16="http://schemas.microsoft.com/office/drawing/2014/main" id="{FB8754BC-0738-476F-A33A-EDB5FA2A5ACF}"/>
                </a:ext>
              </a:extLst>
            </p:cNvPr>
            <p:cNvSpPr/>
            <p:nvPr/>
          </p:nvSpPr>
          <p:spPr>
            <a:xfrm>
              <a:off x="1522335" y="2186646"/>
              <a:ext cx="96365" cy="122355"/>
            </a:xfrm>
            <a:custGeom>
              <a:avLst/>
              <a:gdLst>
                <a:gd name="connsiteX0" fmla="*/ 47204 w 96365"/>
                <a:gd name="connsiteY0" fmla="*/ 122229 h 122355"/>
                <a:gd name="connsiteX1" fmla="*/ 45852 w 96365"/>
                <a:gd name="connsiteY1" fmla="*/ 122229 h 122355"/>
                <a:gd name="connsiteX2" fmla="*/ 19260 w 96365"/>
                <a:gd name="connsiteY2" fmla="*/ 113384 h 122355"/>
                <a:gd name="connsiteX3" fmla="*/ 4555 w 96365"/>
                <a:gd name="connsiteY3" fmla="*/ 91637 h 122355"/>
                <a:gd name="connsiteX4" fmla="*/ -65 w 96365"/>
                <a:gd name="connsiteY4" fmla="*/ 63467 h 122355"/>
                <a:gd name="connsiteX5" fmla="*/ 4499 w 96365"/>
                <a:gd name="connsiteY5" fmla="*/ 33382 h 122355"/>
                <a:gd name="connsiteX6" fmla="*/ 18978 w 96365"/>
                <a:gd name="connsiteY6" fmla="*/ 9720 h 122355"/>
                <a:gd name="connsiteX7" fmla="*/ 46753 w 96365"/>
                <a:gd name="connsiteY7" fmla="*/ -83 h 122355"/>
                <a:gd name="connsiteX8" fmla="*/ 68049 w 96365"/>
                <a:gd name="connsiteY8" fmla="*/ 6340 h 122355"/>
                <a:gd name="connsiteX9" fmla="*/ 89233 w 96365"/>
                <a:gd name="connsiteY9" fmla="*/ 29608 h 122355"/>
                <a:gd name="connsiteX10" fmla="*/ 96275 w 96365"/>
                <a:gd name="connsiteY10" fmla="*/ 62341 h 122355"/>
                <a:gd name="connsiteX11" fmla="*/ 79655 w 96365"/>
                <a:gd name="connsiteY11" fmla="*/ 106342 h 122355"/>
                <a:gd name="connsiteX12" fmla="*/ 47204 w 96365"/>
                <a:gd name="connsiteY12" fmla="*/ 122229 h 122355"/>
                <a:gd name="connsiteX13" fmla="*/ 46471 w 96365"/>
                <a:gd name="connsiteY13" fmla="*/ 87637 h 122355"/>
                <a:gd name="connsiteX14" fmla="*/ 59936 w 96365"/>
                <a:gd name="connsiteY14" fmla="*/ 78566 h 122355"/>
                <a:gd name="connsiteX15" fmla="*/ 65289 w 96365"/>
                <a:gd name="connsiteY15" fmla="*/ 59242 h 122355"/>
                <a:gd name="connsiteX16" fmla="*/ 62472 w 96365"/>
                <a:gd name="connsiteY16" fmla="*/ 46453 h 122355"/>
                <a:gd name="connsiteX17" fmla="*/ 42753 w 96365"/>
                <a:gd name="connsiteY17" fmla="*/ 33101 h 122355"/>
                <a:gd name="connsiteX18" fmla="*/ 32950 w 96365"/>
                <a:gd name="connsiteY18" fmla="*/ 38735 h 122355"/>
                <a:gd name="connsiteX19" fmla="*/ 28161 w 96365"/>
                <a:gd name="connsiteY19" fmla="*/ 58341 h 122355"/>
                <a:gd name="connsiteX20" fmla="*/ 29570 w 96365"/>
                <a:gd name="connsiteY20" fmla="*/ 70284 h 122355"/>
                <a:gd name="connsiteX21" fmla="*/ 35203 w 96365"/>
                <a:gd name="connsiteY21" fmla="*/ 82341 h 122355"/>
                <a:gd name="connsiteX22" fmla="*/ 45683 w 96365"/>
                <a:gd name="connsiteY22" fmla="*/ 87637 h 1223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96365" h="122355">
                  <a:moveTo>
                    <a:pt x="47204" y="122229"/>
                  </a:moveTo>
                  <a:lnTo>
                    <a:pt x="45852" y="122229"/>
                  </a:lnTo>
                  <a:cubicBezTo>
                    <a:pt x="36240" y="122398"/>
                    <a:pt x="26860" y="119277"/>
                    <a:pt x="19260" y="113384"/>
                  </a:cubicBezTo>
                  <a:cubicBezTo>
                    <a:pt x="12409" y="107665"/>
                    <a:pt x="7310" y="100127"/>
                    <a:pt x="4555" y="91637"/>
                  </a:cubicBezTo>
                  <a:cubicBezTo>
                    <a:pt x="1439" y="82572"/>
                    <a:pt x="-121" y="73051"/>
                    <a:pt x="-65" y="63467"/>
                  </a:cubicBezTo>
                  <a:cubicBezTo>
                    <a:pt x="-87" y="53264"/>
                    <a:pt x="1451" y="43118"/>
                    <a:pt x="4499" y="33382"/>
                  </a:cubicBezTo>
                  <a:cubicBezTo>
                    <a:pt x="7124" y="24346"/>
                    <a:pt x="12127" y="16176"/>
                    <a:pt x="18978" y="9720"/>
                  </a:cubicBezTo>
                  <a:cubicBezTo>
                    <a:pt x="26623" y="2987"/>
                    <a:pt x="36578" y="-523"/>
                    <a:pt x="46753" y="-83"/>
                  </a:cubicBezTo>
                  <a:cubicBezTo>
                    <a:pt x="54286" y="187"/>
                    <a:pt x="61621" y="2402"/>
                    <a:pt x="68049" y="6340"/>
                  </a:cubicBezTo>
                  <a:cubicBezTo>
                    <a:pt x="77351" y="11709"/>
                    <a:pt x="84754" y="19844"/>
                    <a:pt x="89233" y="29608"/>
                  </a:cubicBezTo>
                  <a:cubicBezTo>
                    <a:pt x="93965" y="39867"/>
                    <a:pt x="96371" y="51045"/>
                    <a:pt x="96275" y="62341"/>
                  </a:cubicBezTo>
                  <a:cubicBezTo>
                    <a:pt x="96731" y="78623"/>
                    <a:pt x="90759" y="94426"/>
                    <a:pt x="79655" y="106342"/>
                  </a:cubicBezTo>
                  <a:cubicBezTo>
                    <a:pt x="71582" y="116004"/>
                    <a:pt x="59784" y="121778"/>
                    <a:pt x="47204" y="122229"/>
                  </a:cubicBezTo>
                  <a:close/>
                  <a:moveTo>
                    <a:pt x="46471" y="87637"/>
                  </a:moveTo>
                  <a:cubicBezTo>
                    <a:pt x="52212" y="87107"/>
                    <a:pt x="57288" y="83687"/>
                    <a:pt x="59936" y="78566"/>
                  </a:cubicBezTo>
                  <a:cubicBezTo>
                    <a:pt x="63542" y="72775"/>
                    <a:pt x="65401" y="66065"/>
                    <a:pt x="65289" y="59242"/>
                  </a:cubicBezTo>
                  <a:cubicBezTo>
                    <a:pt x="65317" y="54825"/>
                    <a:pt x="64353" y="50453"/>
                    <a:pt x="62472" y="46453"/>
                  </a:cubicBezTo>
                  <a:cubicBezTo>
                    <a:pt x="59396" y="38273"/>
                    <a:pt x="51491" y="32920"/>
                    <a:pt x="42753" y="33101"/>
                  </a:cubicBezTo>
                  <a:cubicBezTo>
                    <a:pt x="38713" y="33084"/>
                    <a:pt x="34972" y="35236"/>
                    <a:pt x="32950" y="38735"/>
                  </a:cubicBezTo>
                  <a:cubicBezTo>
                    <a:pt x="29525" y="44684"/>
                    <a:pt x="27863" y="51484"/>
                    <a:pt x="28161" y="58341"/>
                  </a:cubicBezTo>
                  <a:cubicBezTo>
                    <a:pt x="28240" y="62358"/>
                    <a:pt x="28713" y="66358"/>
                    <a:pt x="29570" y="70284"/>
                  </a:cubicBezTo>
                  <a:cubicBezTo>
                    <a:pt x="30460" y="74696"/>
                    <a:pt x="32392" y="78831"/>
                    <a:pt x="35203" y="82341"/>
                  </a:cubicBezTo>
                  <a:cubicBezTo>
                    <a:pt x="37677" y="85648"/>
                    <a:pt x="41553" y="87609"/>
                    <a:pt x="45683" y="87637"/>
                  </a:cubicBezTo>
                  <a:close/>
                </a:path>
              </a:pathLst>
            </a:custGeom>
            <a:solidFill>
              <a:srgbClr val="FFFFFF"/>
            </a:solidFill>
            <a:ln w="5633" cap="flat">
              <a:noFill/>
              <a:prstDash val="solid"/>
              <a:miter/>
            </a:ln>
          </p:spPr>
          <p:txBody>
            <a:bodyPr rtlCol="0" anchor="ctr"/>
            <a:lstStyle/>
            <a:p>
              <a:endParaRPr lang="fr-FR"/>
            </a:p>
          </p:txBody>
        </p:sp>
        <p:sp>
          <p:nvSpPr>
            <p:cNvPr id="533" name="Graphique 2">
              <a:extLst>
                <a:ext uri="{FF2B5EF4-FFF2-40B4-BE49-F238E27FC236}">
                  <a16:creationId xmlns:a16="http://schemas.microsoft.com/office/drawing/2014/main" id="{FB8754BC-0738-476F-A33A-EDB5FA2A5ACF}"/>
                </a:ext>
              </a:extLst>
            </p:cNvPr>
            <p:cNvSpPr/>
            <p:nvPr/>
          </p:nvSpPr>
          <p:spPr>
            <a:xfrm>
              <a:off x="1633660" y="2174104"/>
              <a:ext cx="114482" cy="134664"/>
            </a:xfrm>
            <a:custGeom>
              <a:avLst/>
              <a:gdLst>
                <a:gd name="connsiteX0" fmla="*/ 26640 w 114482"/>
                <a:gd name="connsiteY0" fmla="*/ 134489 h 134664"/>
                <a:gd name="connsiteX1" fmla="*/ 48 w 114482"/>
                <a:gd name="connsiteY1" fmla="*/ 67614 h 134664"/>
                <a:gd name="connsiteX2" fmla="*/ 5682 w 114482"/>
                <a:gd name="connsiteY2" fmla="*/ 17247 h 134664"/>
                <a:gd name="connsiteX3" fmla="*/ 29007 w 114482"/>
                <a:gd name="connsiteY3" fmla="*/ 796 h 134664"/>
                <a:gd name="connsiteX4" fmla="*/ 39373 w 114482"/>
                <a:gd name="connsiteY4" fmla="*/ 20064 h 134664"/>
                <a:gd name="connsiteX5" fmla="*/ 54134 w 114482"/>
                <a:gd name="connsiteY5" fmla="*/ 5247 h 134664"/>
                <a:gd name="connsiteX6" fmla="*/ 77853 w 114482"/>
                <a:gd name="connsiteY6" fmla="*/ -106 h 134664"/>
                <a:gd name="connsiteX7" fmla="*/ 108163 w 114482"/>
                <a:gd name="connsiteY7" fmla="*/ 7613 h 134664"/>
                <a:gd name="connsiteX8" fmla="*/ 114417 w 114482"/>
                <a:gd name="connsiteY8" fmla="*/ 18430 h 134664"/>
                <a:gd name="connsiteX9" fmla="*/ 113233 w 114482"/>
                <a:gd name="connsiteY9" fmla="*/ 22881 h 134664"/>
                <a:gd name="connsiteX10" fmla="*/ 96332 w 114482"/>
                <a:gd name="connsiteY10" fmla="*/ 37304 h 134664"/>
                <a:gd name="connsiteX11" fmla="*/ 84444 w 114482"/>
                <a:gd name="connsiteY11" fmla="*/ 33473 h 134664"/>
                <a:gd name="connsiteX12" fmla="*/ 69740 w 114482"/>
                <a:gd name="connsiteY12" fmla="*/ 30036 h 134664"/>
                <a:gd name="connsiteX13" fmla="*/ 53796 w 114482"/>
                <a:gd name="connsiteY13" fmla="*/ 37698 h 134664"/>
                <a:gd name="connsiteX14" fmla="*/ 46753 w 114482"/>
                <a:gd name="connsiteY14" fmla="*/ 61248 h 134664"/>
                <a:gd name="connsiteX15" fmla="*/ 46303 w 114482"/>
                <a:gd name="connsiteY15" fmla="*/ 75952 h 134664"/>
                <a:gd name="connsiteX16" fmla="*/ 46866 w 114482"/>
                <a:gd name="connsiteY16" fmla="*/ 92854 h 134664"/>
                <a:gd name="connsiteX17" fmla="*/ 47486 w 114482"/>
                <a:gd name="connsiteY17" fmla="*/ 107333 h 134664"/>
                <a:gd name="connsiteX18" fmla="*/ 28161 w 114482"/>
                <a:gd name="connsiteY18" fmla="*/ 134545 h 134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14482" h="134664">
                  <a:moveTo>
                    <a:pt x="26640" y="134489"/>
                  </a:moveTo>
                  <a:cubicBezTo>
                    <a:pt x="8910" y="134489"/>
                    <a:pt x="48" y="112195"/>
                    <a:pt x="48" y="67614"/>
                  </a:cubicBezTo>
                  <a:cubicBezTo>
                    <a:pt x="-571" y="50639"/>
                    <a:pt x="1327" y="33664"/>
                    <a:pt x="5682" y="17247"/>
                  </a:cubicBezTo>
                  <a:cubicBezTo>
                    <a:pt x="8291" y="6728"/>
                    <a:pt x="18223" y="-280"/>
                    <a:pt x="29007" y="796"/>
                  </a:cubicBezTo>
                  <a:cubicBezTo>
                    <a:pt x="33852" y="796"/>
                    <a:pt x="37345" y="7219"/>
                    <a:pt x="39373" y="20064"/>
                  </a:cubicBezTo>
                  <a:cubicBezTo>
                    <a:pt x="42410" y="13551"/>
                    <a:pt x="47632" y="8312"/>
                    <a:pt x="54134" y="5247"/>
                  </a:cubicBezTo>
                  <a:cubicBezTo>
                    <a:pt x="61480" y="1534"/>
                    <a:pt x="69627" y="-303"/>
                    <a:pt x="77853" y="-106"/>
                  </a:cubicBezTo>
                  <a:cubicBezTo>
                    <a:pt x="91825" y="-106"/>
                    <a:pt x="101966" y="2486"/>
                    <a:pt x="108163" y="7613"/>
                  </a:cubicBezTo>
                  <a:cubicBezTo>
                    <a:pt x="111752" y="10109"/>
                    <a:pt x="114045" y="14075"/>
                    <a:pt x="114417" y="18430"/>
                  </a:cubicBezTo>
                  <a:cubicBezTo>
                    <a:pt x="114405" y="19991"/>
                    <a:pt x="114000" y="21523"/>
                    <a:pt x="113233" y="22881"/>
                  </a:cubicBezTo>
                  <a:cubicBezTo>
                    <a:pt x="108501" y="32515"/>
                    <a:pt x="102811" y="37304"/>
                    <a:pt x="96332" y="37304"/>
                  </a:cubicBezTo>
                  <a:cubicBezTo>
                    <a:pt x="92112" y="37050"/>
                    <a:pt x="88022" y="35732"/>
                    <a:pt x="84444" y="33473"/>
                  </a:cubicBezTo>
                  <a:cubicBezTo>
                    <a:pt x="79960" y="30982"/>
                    <a:pt x="74867" y="29794"/>
                    <a:pt x="69740" y="30036"/>
                  </a:cubicBezTo>
                  <a:cubicBezTo>
                    <a:pt x="63503" y="29884"/>
                    <a:pt x="57570" y="32735"/>
                    <a:pt x="53796" y="37698"/>
                  </a:cubicBezTo>
                  <a:cubicBezTo>
                    <a:pt x="49075" y="44633"/>
                    <a:pt x="46618" y="52859"/>
                    <a:pt x="46753" y="61248"/>
                  </a:cubicBezTo>
                  <a:cubicBezTo>
                    <a:pt x="46415" y="66093"/>
                    <a:pt x="46303" y="70994"/>
                    <a:pt x="46303" y="75952"/>
                  </a:cubicBezTo>
                  <a:cubicBezTo>
                    <a:pt x="46303" y="80910"/>
                    <a:pt x="46303" y="87220"/>
                    <a:pt x="46866" y="92854"/>
                  </a:cubicBezTo>
                  <a:cubicBezTo>
                    <a:pt x="47429" y="98488"/>
                    <a:pt x="47486" y="103220"/>
                    <a:pt x="47486" y="107333"/>
                  </a:cubicBezTo>
                  <a:cubicBezTo>
                    <a:pt x="47486" y="124195"/>
                    <a:pt x="41046" y="133266"/>
                    <a:pt x="28161" y="134545"/>
                  </a:cubicBezTo>
                  <a:close/>
                </a:path>
              </a:pathLst>
            </a:custGeom>
            <a:solidFill>
              <a:srgbClr val="FFFFFF"/>
            </a:solidFill>
            <a:ln w="5633" cap="flat">
              <a:noFill/>
              <a:prstDash val="solid"/>
              <a:miter/>
            </a:ln>
          </p:spPr>
          <p:txBody>
            <a:bodyPr rtlCol="0" anchor="ctr"/>
            <a:lstStyle/>
            <a:p>
              <a:endParaRPr lang="fr-FR"/>
            </a:p>
          </p:txBody>
        </p:sp>
        <p:sp>
          <p:nvSpPr>
            <p:cNvPr id="534" name="Graphique 2">
              <a:extLst>
                <a:ext uri="{FF2B5EF4-FFF2-40B4-BE49-F238E27FC236}">
                  <a16:creationId xmlns:a16="http://schemas.microsoft.com/office/drawing/2014/main" id="{FB8754BC-0738-476F-A33A-EDB5FA2A5ACF}"/>
                </a:ext>
              </a:extLst>
            </p:cNvPr>
            <p:cNvSpPr/>
            <p:nvPr/>
          </p:nvSpPr>
          <p:spPr>
            <a:xfrm>
              <a:off x="1734336" y="2111829"/>
              <a:ext cx="129133" cy="203746"/>
            </a:xfrm>
            <a:custGeom>
              <a:avLst/>
              <a:gdLst>
                <a:gd name="connsiteX0" fmla="*/ 55488 w 129133"/>
                <a:gd name="connsiteY0" fmla="*/ 203580 h 203746"/>
                <a:gd name="connsiteX1" fmla="*/ 36164 w 129133"/>
                <a:gd name="connsiteY1" fmla="*/ 187411 h 203746"/>
                <a:gd name="connsiteX2" fmla="*/ 33065 w 129133"/>
                <a:gd name="connsiteY2" fmla="*/ 152030 h 203746"/>
                <a:gd name="connsiteX3" fmla="*/ 36896 w 129133"/>
                <a:gd name="connsiteY3" fmla="*/ 78339 h 203746"/>
                <a:gd name="connsiteX4" fmla="*/ 36896 w 129133"/>
                <a:gd name="connsiteY4" fmla="*/ 75522 h 203746"/>
                <a:gd name="connsiteX5" fmla="*/ 34079 w 129133"/>
                <a:gd name="connsiteY5" fmla="*/ 70170 h 203746"/>
                <a:gd name="connsiteX6" fmla="*/ 12276 w 129133"/>
                <a:gd name="connsiteY6" fmla="*/ 66620 h 203746"/>
                <a:gd name="connsiteX7" fmla="*/ -62 w 129133"/>
                <a:gd name="connsiteY7" fmla="*/ 57831 h 203746"/>
                <a:gd name="connsiteX8" fmla="*/ 5854 w 129133"/>
                <a:gd name="connsiteY8" fmla="*/ 49550 h 203746"/>
                <a:gd name="connsiteX9" fmla="*/ 17628 w 129133"/>
                <a:gd name="connsiteY9" fmla="*/ 46282 h 203746"/>
                <a:gd name="connsiteX10" fmla="*/ 38699 w 129133"/>
                <a:gd name="connsiteY10" fmla="*/ 40197 h 203746"/>
                <a:gd name="connsiteX11" fmla="*/ 39150 w 129133"/>
                <a:gd name="connsiteY11" fmla="*/ 37042 h 203746"/>
                <a:gd name="connsiteX12" fmla="*/ 39544 w 129133"/>
                <a:gd name="connsiteY12" fmla="*/ 25774 h 203746"/>
                <a:gd name="connsiteX13" fmla="*/ 42868 w 129133"/>
                <a:gd name="connsiteY13" fmla="*/ 11971 h 203746"/>
                <a:gd name="connsiteX14" fmla="*/ 57291 w 129133"/>
                <a:gd name="connsiteY14" fmla="*/ -85 h 203746"/>
                <a:gd name="connsiteX15" fmla="*/ 71094 w 129133"/>
                <a:gd name="connsiteY15" fmla="*/ 7746 h 203746"/>
                <a:gd name="connsiteX16" fmla="*/ 75263 w 129133"/>
                <a:gd name="connsiteY16" fmla="*/ 22957 h 203746"/>
                <a:gd name="connsiteX17" fmla="*/ 75263 w 129133"/>
                <a:gd name="connsiteY17" fmla="*/ 32310 h 203746"/>
                <a:gd name="connsiteX18" fmla="*/ 76841 w 129133"/>
                <a:gd name="connsiteY18" fmla="*/ 37944 h 203746"/>
                <a:gd name="connsiteX19" fmla="*/ 90250 w 129133"/>
                <a:gd name="connsiteY19" fmla="*/ 39972 h 203746"/>
                <a:gd name="connsiteX20" fmla="*/ 98306 w 129133"/>
                <a:gd name="connsiteY20" fmla="*/ 39972 h 203746"/>
                <a:gd name="connsiteX21" fmla="*/ 111433 w 129133"/>
                <a:gd name="connsiteY21" fmla="*/ 40535 h 203746"/>
                <a:gd name="connsiteX22" fmla="*/ 122701 w 129133"/>
                <a:gd name="connsiteY22" fmla="*/ 45606 h 203746"/>
                <a:gd name="connsiteX23" fmla="*/ 129067 w 129133"/>
                <a:gd name="connsiteY23" fmla="*/ 57662 h 203746"/>
                <a:gd name="connsiteX24" fmla="*/ 129067 w 129133"/>
                <a:gd name="connsiteY24" fmla="*/ 61888 h 203746"/>
                <a:gd name="connsiteX25" fmla="*/ 121292 w 129133"/>
                <a:gd name="connsiteY25" fmla="*/ 70113 h 203746"/>
                <a:gd name="connsiteX26" fmla="*/ 109517 w 129133"/>
                <a:gd name="connsiteY26" fmla="*/ 73381 h 203746"/>
                <a:gd name="connsiteX27" fmla="*/ 96616 w 129133"/>
                <a:gd name="connsiteY27" fmla="*/ 72367 h 203746"/>
                <a:gd name="connsiteX28" fmla="*/ 88728 w 129133"/>
                <a:gd name="connsiteY28" fmla="*/ 71466 h 203746"/>
                <a:gd name="connsiteX29" fmla="*/ 84278 w 129133"/>
                <a:gd name="connsiteY29" fmla="*/ 71747 h 203746"/>
                <a:gd name="connsiteX30" fmla="*/ 77911 w 129133"/>
                <a:gd name="connsiteY30" fmla="*/ 103410 h 203746"/>
                <a:gd name="connsiteX31" fmla="*/ 77630 w 129133"/>
                <a:gd name="connsiteY31" fmla="*/ 133269 h 203746"/>
                <a:gd name="connsiteX32" fmla="*/ 77010 w 129133"/>
                <a:gd name="connsiteY32" fmla="*/ 167073 h 203746"/>
                <a:gd name="connsiteX33" fmla="*/ 73122 w 129133"/>
                <a:gd name="connsiteY33" fmla="*/ 190059 h 203746"/>
                <a:gd name="connsiteX34" fmla="*/ 55488 w 129133"/>
                <a:gd name="connsiteY34" fmla="*/ 203580 h 203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29133" h="203746">
                  <a:moveTo>
                    <a:pt x="55488" y="203580"/>
                  </a:moveTo>
                  <a:cubicBezTo>
                    <a:pt x="45742" y="204274"/>
                    <a:pt x="37201" y="197124"/>
                    <a:pt x="36164" y="187411"/>
                  </a:cubicBezTo>
                  <a:cubicBezTo>
                    <a:pt x="33950" y="175749"/>
                    <a:pt x="32913" y="163895"/>
                    <a:pt x="33065" y="152030"/>
                  </a:cubicBezTo>
                  <a:cubicBezTo>
                    <a:pt x="33065" y="135089"/>
                    <a:pt x="34344" y="110525"/>
                    <a:pt x="36896" y="78339"/>
                  </a:cubicBezTo>
                  <a:lnTo>
                    <a:pt x="36896" y="75522"/>
                  </a:lnTo>
                  <a:cubicBezTo>
                    <a:pt x="37077" y="73341"/>
                    <a:pt x="35978" y="71257"/>
                    <a:pt x="34079" y="70170"/>
                  </a:cubicBezTo>
                  <a:cubicBezTo>
                    <a:pt x="26953" y="68254"/>
                    <a:pt x="19645" y="67065"/>
                    <a:pt x="12276" y="66620"/>
                  </a:cubicBezTo>
                  <a:cubicBezTo>
                    <a:pt x="4051" y="65719"/>
                    <a:pt x="-62" y="62789"/>
                    <a:pt x="-62" y="57831"/>
                  </a:cubicBezTo>
                  <a:cubicBezTo>
                    <a:pt x="-180" y="54051"/>
                    <a:pt x="2242" y="50665"/>
                    <a:pt x="5854" y="49550"/>
                  </a:cubicBezTo>
                  <a:cubicBezTo>
                    <a:pt x="9640" y="48006"/>
                    <a:pt x="13589" y="46913"/>
                    <a:pt x="17628" y="46282"/>
                  </a:cubicBezTo>
                  <a:cubicBezTo>
                    <a:pt x="30755" y="44197"/>
                    <a:pt x="37798" y="42169"/>
                    <a:pt x="38699" y="40197"/>
                  </a:cubicBezTo>
                  <a:cubicBezTo>
                    <a:pt x="39060" y="39189"/>
                    <a:pt x="39212" y="38113"/>
                    <a:pt x="39150" y="37042"/>
                  </a:cubicBezTo>
                  <a:cubicBezTo>
                    <a:pt x="39150" y="32986"/>
                    <a:pt x="39150" y="29324"/>
                    <a:pt x="39544" y="25774"/>
                  </a:cubicBezTo>
                  <a:cubicBezTo>
                    <a:pt x="40113" y="21059"/>
                    <a:pt x="41229" y="16428"/>
                    <a:pt x="42868" y="11971"/>
                  </a:cubicBezTo>
                  <a:cubicBezTo>
                    <a:pt x="44142" y="5002"/>
                    <a:pt x="50209" y="-63"/>
                    <a:pt x="57291" y="-85"/>
                  </a:cubicBezTo>
                  <a:cubicBezTo>
                    <a:pt x="63049" y="-485"/>
                    <a:pt x="68486" y="2602"/>
                    <a:pt x="71094" y="7746"/>
                  </a:cubicBezTo>
                  <a:cubicBezTo>
                    <a:pt x="73720" y="12394"/>
                    <a:pt x="75151" y="17622"/>
                    <a:pt x="75263" y="22957"/>
                  </a:cubicBezTo>
                  <a:lnTo>
                    <a:pt x="75263" y="32310"/>
                  </a:lnTo>
                  <a:cubicBezTo>
                    <a:pt x="75083" y="34315"/>
                    <a:pt x="75641" y="36321"/>
                    <a:pt x="76841" y="37944"/>
                  </a:cubicBezTo>
                  <a:cubicBezTo>
                    <a:pt x="77855" y="39296"/>
                    <a:pt x="82475" y="39972"/>
                    <a:pt x="90250" y="39972"/>
                  </a:cubicBezTo>
                  <a:lnTo>
                    <a:pt x="98306" y="39972"/>
                  </a:lnTo>
                  <a:cubicBezTo>
                    <a:pt x="103151" y="39972"/>
                    <a:pt x="107546" y="39972"/>
                    <a:pt x="111433" y="40535"/>
                  </a:cubicBezTo>
                  <a:cubicBezTo>
                    <a:pt x="115602" y="41082"/>
                    <a:pt x="119523" y="42845"/>
                    <a:pt x="122701" y="45606"/>
                  </a:cubicBezTo>
                  <a:cubicBezTo>
                    <a:pt x="126560" y="48434"/>
                    <a:pt x="128904" y="52879"/>
                    <a:pt x="129067" y="57662"/>
                  </a:cubicBezTo>
                  <a:cubicBezTo>
                    <a:pt x="129067" y="57944"/>
                    <a:pt x="129067" y="59353"/>
                    <a:pt x="129067" y="61888"/>
                  </a:cubicBezTo>
                  <a:cubicBezTo>
                    <a:pt x="129067" y="64423"/>
                    <a:pt x="126306" y="67127"/>
                    <a:pt x="121292" y="70113"/>
                  </a:cubicBezTo>
                  <a:cubicBezTo>
                    <a:pt x="117737" y="72248"/>
                    <a:pt x="113664" y="73375"/>
                    <a:pt x="109517" y="73381"/>
                  </a:cubicBezTo>
                  <a:cubicBezTo>
                    <a:pt x="105196" y="73415"/>
                    <a:pt x="100881" y="73077"/>
                    <a:pt x="96616" y="72367"/>
                  </a:cubicBezTo>
                  <a:cubicBezTo>
                    <a:pt x="94024" y="71798"/>
                    <a:pt x="91382" y="71494"/>
                    <a:pt x="88728" y="71466"/>
                  </a:cubicBezTo>
                  <a:cubicBezTo>
                    <a:pt x="87658" y="71466"/>
                    <a:pt x="86193" y="71466"/>
                    <a:pt x="84278" y="71747"/>
                  </a:cubicBezTo>
                  <a:cubicBezTo>
                    <a:pt x="80520" y="72125"/>
                    <a:pt x="78401" y="82677"/>
                    <a:pt x="77911" y="103410"/>
                  </a:cubicBezTo>
                  <a:cubicBezTo>
                    <a:pt x="77911" y="110621"/>
                    <a:pt x="77630" y="120311"/>
                    <a:pt x="77630" y="133269"/>
                  </a:cubicBezTo>
                  <a:cubicBezTo>
                    <a:pt x="77630" y="146227"/>
                    <a:pt x="77630" y="157946"/>
                    <a:pt x="77010" y="167073"/>
                  </a:cubicBezTo>
                  <a:cubicBezTo>
                    <a:pt x="76869" y="174887"/>
                    <a:pt x="75562" y="182634"/>
                    <a:pt x="73122" y="190059"/>
                  </a:cubicBezTo>
                  <a:cubicBezTo>
                    <a:pt x="71303" y="198245"/>
                    <a:pt x="63866" y="203947"/>
                    <a:pt x="55488" y="203580"/>
                  </a:cubicBezTo>
                  <a:close/>
                </a:path>
              </a:pathLst>
            </a:custGeom>
            <a:solidFill>
              <a:srgbClr val="FFFFFF"/>
            </a:solidFill>
            <a:ln w="5633" cap="flat">
              <a:noFill/>
              <a:prstDash val="solid"/>
              <a:miter/>
            </a:ln>
          </p:spPr>
          <p:txBody>
            <a:bodyPr rtlCol="0" anchor="ctr"/>
            <a:lstStyle/>
            <a:p>
              <a:endParaRPr lang="fr-FR"/>
            </a:p>
          </p:txBody>
        </p:sp>
        <p:sp>
          <p:nvSpPr>
            <p:cNvPr id="535" name="Graphique 2">
              <a:extLst>
                <a:ext uri="{FF2B5EF4-FFF2-40B4-BE49-F238E27FC236}">
                  <a16:creationId xmlns:a16="http://schemas.microsoft.com/office/drawing/2014/main" id="{FB8754BC-0738-476F-A33A-EDB5FA2A5ACF}"/>
                </a:ext>
              </a:extLst>
            </p:cNvPr>
            <p:cNvSpPr/>
            <p:nvPr/>
          </p:nvSpPr>
          <p:spPr>
            <a:xfrm>
              <a:off x="1925048" y="2112202"/>
              <a:ext cx="138735" cy="200513"/>
            </a:xfrm>
            <a:custGeom>
              <a:avLst/>
              <a:gdLst>
                <a:gd name="connsiteX0" fmla="*/ 93513 w 138735"/>
                <a:gd name="connsiteY0" fmla="*/ 200391 h 200513"/>
                <a:gd name="connsiteX1" fmla="*/ 92048 w 138735"/>
                <a:gd name="connsiteY1" fmla="*/ 200391 h 200513"/>
                <a:gd name="connsiteX2" fmla="*/ 62301 w 138735"/>
                <a:gd name="connsiteY2" fmla="*/ 194757 h 200513"/>
                <a:gd name="connsiteX3" fmla="*/ 53287 w 138735"/>
                <a:gd name="connsiteY3" fmla="*/ 192391 h 200513"/>
                <a:gd name="connsiteX4" fmla="*/ 45230 w 138735"/>
                <a:gd name="connsiteY4" fmla="*/ 195377 h 200513"/>
                <a:gd name="connsiteX5" fmla="*/ 33230 w 138735"/>
                <a:gd name="connsiteY5" fmla="*/ 199377 h 200513"/>
                <a:gd name="connsiteX6" fmla="*/ 13737 w 138735"/>
                <a:gd name="connsiteY6" fmla="*/ 179658 h 200513"/>
                <a:gd name="connsiteX7" fmla="*/ 2469 w 138735"/>
                <a:gd name="connsiteY7" fmla="*/ 130418 h 200513"/>
                <a:gd name="connsiteX8" fmla="*/ -66 w 138735"/>
                <a:gd name="connsiteY8" fmla="*/ 83938 h 200513"/>
                <a:gd name="connsiteX9" fmla="*/ 554 w 138735"/>
                <a:gd name="connsiteY9" fmla="*/ 59487 h 200513"/>
                <a:gd name="connsiteX10" fmla="*/ 6187 w 138735"/>
                <a:gd name="connsiteY10" fmla="*/ 21233 h 200513"/>
                <a:gd name="connsiteX11" fmla="*/ 21793 w 138735"/>
                <a:gd name="connsiteY11" fmla="*/ -120 h 200513"/>
                <a:gd name="connsiteX12" fmla="*/ 33681 w 138735"/>
                <a:gd name="connsiteY12" fmla="*/ 5965 h 200513"/>
                <a:gd name="connsiteX13" fmla="*/ 40836 w 138735"/>
                <a:gd name="connsiteY13" fmla="*/ 10134 h 200513"/>
                <a:gd name="connsiteX14" fmla="*/ 45287 w 138735"/>
                <a:gd name="connsiteY14" fmla="*/ 8500 h 200513"/>
                <a:gd name="connsiteX15" fmla="*/ 64893 w 138735"/>
                <a:gd name="connsiteY15" fmla="*/ 1796 h 200513"/>
                <a:gd name="connsiteX16" fmla="*/ 87428 w 138735"/>
                <a:gd name="connsiteY16" fmla="*/ 13683 h 200513"/>
                <a:gd name="connsiteX17" fmla="*/ 95428 w 138735"/>
                <a:gd name="connsiteY17" fmla="*/ 39092 h 200513"/>
                <a:gd name="connsiteX18" fmla="*/ 90978 w 138735"/>
                <a:gd name="connsiteY18" fmla="*/ 58247 h 200513"/>
                <a:gd name="connsiteX19" fmla="*/ 80273 w 138735"/>
                <a:gd name="connsiteY19" fmla="*/ 75149 h 200513"/>
                <a:gd name="connsiteX20" fmla="*/ 89344 w 138735"/>
                <a:gd name="connsiteY20" fmla="*/ 80783 h 200513"/>
                <a:gd name="connsiteX21" fmla="*/ 111598 w 138735"/>
                <a:gd name="connsiteY21" fmla="*/ 93854 h 200513"/>
                <a:gd name="connsiteX22" fmla="*/ 132556 w 138735"/>
                <a:gd name="connsiteY22" fmla="*/ 118192 h 200513"/>
                <a:gd name="connsiteX23" fmla="*/ 138641 w 138735"/>
                <a:gd name="connsiteY23" fmla="*/ 145855 h 200513"/>
                <a:gd name="connsiteX24" fmla="*/ 122302 w 138735"/>
                <a:gd name="connsiteY24" fmla="*/ 189517 h 200513"/>
                <a:gd name="connsiteX25" fmla="*/ 93513 w 138735"/>
                <a:gd name="connsiteY25" fmla="*/ 200391 h 200513"/>
                <a:gd name="connsiteX26" fmla="*/ 83147 w 138735"/>
                <a:gd name="connsiteY26" fmla="*/ 165179 h 200513"/>
                <a:gd name="connsiteX27" fmla="*/ 93400 w 138735"/>
                <a:gd name="connsiteY27" fmla="*/ 162869 h 200513"/>
                <a:gd name="connsiteX28" fmla="*/ 99485 w 138735"/>
                <a:gd name="connsiteY28" fmla="*/ 149573 h 200513"/>
                <a:gd name="connsiteX29" fmla="*/ 75541 w 138735"/>
                <a:gd name="connsiteY29" fmla="*/ 109178 h 200513"/>
                <a:gd name="connsiteX30" fmla="*/ 53005 w 138735"/>
                <a:gd name="connsiteY30" fmla="*/ 98643 h 200513"/>
                <a:gd name="connsiteX31" fmla="*/ 51822 w 138735"/>
                <a:gd name="connsiteY31" fmla="*/ 98643 h 200513"/>
                <a:gd name="connsiteX32" fmla="*/ 45568 w 138735"/>
                <a:gd name="connsiteY32" fmla="*/ 105685 h 200513"/>
                <a:gd name="connsiteX33" fmla="*/ 43202 w 138735"/>
                <a:gd name="connsiteY33" fmla="*/ 121066 h 200513"/>
                <a:gd name="connsiteX34" fmla="*/ 72273 w 138735"/>
                <a:gd name="connsiteY34" fmla="*/ 163263 h 200513"/>
                <a:gd name="connsiteX35" fmla="*/ 83316 w 138735"/>
                <a:gd name="connsiteY35" fmla="*/ 165179 h 200513"/>
                <a:gd name="connsiteX36" fmla="*/ 47935 w 138735"/>
                <a:gd name="connsiteY36" fmla="*/ 66811 h 200513"/>
                <a:gd name="connsiteX37" fmla="*/ 53287 w 138735"/>
                <a:gd name="connsiteY37" fmla="*/ 64614 h 200513"/>
                <a:gd name="connsiteX38" fmla="*/ 70808 w 138735"/>
                <a:gd name="connsiteY38" fmla="*/ 32951 h 200513"/>
                <a:gd name="connsiteX39" fmla="*/ 63822 w 138735"/>
                <a:gd name="connsiteY39" fmla="*/ 23768 h 200513"/>
                <a:gd name="connsiteX40" fmla="*/ 48273 w 138735"/>
                <a:gd name="connsiteY40" fmla="*/ 33064 h 200513"/>
                <a:gd name="connsiteX41" fmla="*/ 43146 w 138735"/>
                <a:gd name="connsiteY41" fmla="*/ 54078 h 200513"/>
                <a:gd name="connsiteX42" fmla="*/ 48104 w 138735"/>
                <a:gd name="connsiteY42" fmla="*/ 66811 h 2005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138735" h="200513">
                  <a:moveTo>
                    <a:pt x="93513" y="200391"/>
                  </a:moveTo>
                  <a:lnTo>
                    <a:pt x="92048" y="200391"/>
                  </a:lnTo>
                  <a:cubicBezTo>
                    <a:pt x="81862" y="200475"/>
                    <a:pt x="71755" y="198560"/>
                    <a:pt x="62301" y="194757"/>
                  </a:cubicBezTo>
                  <a:cubicBezTo>
                    <a:pt x="59473" y="193405"/>
                    <a:pt x="56414" y="192605"/>
                    <a:pt x="53287" y="192391"/>
                  </a:cubicBezTo>
                  <a:cubicBezTo>
                    <a:pt x="50335" y="192396"/>
                    <a:pt x="47478" y="193456"/>
                    <a:pt x="45230" y="195377"/>
                  </a:cubicBezTo>
                  <a:cubicBezTo>
                    <a:pt x="41805" y="198047"/>
                    <a:pt x="37568" y="199461"/>
                    <a:pt x="33230" y="199377"/>
                  </a:cubicBezTo>
                  <a:cubicBezTo>
                    <a:pt x="25269" y="199377"/>
                    <a:pt x="18768" y="192802"/>
                    <a:pt x="13737" y="179658"/>
                  </a:cubicBezTo>
                  <a:cubicBezTo>
                    <a:pt x="7990" y="163765"/>
                    <a:pt x="4204" y="147229"/>
                    <a:pt x="2469" y="130418"/>
                  </a:cubicBezTo>
                  <a:cubicBezTo>
                    <a:pt x="779" y="114981"/>
                    <a:pt x="-66" y="99465"/>
                    <a:pt x="-66" y="83938"/>
                  </a:cubicBezTo>
                  <a:cubicBezTo>
                    <a:pt x="-66" y="79656"/>
                    <a:pt x="-66" y="71543"/>
                    <a:pt x="554" y="59487"/>
                  </a:cubicBezTo>
                  <a:cubicBezTo>
                    <a:pt x="993" y="46563"/>
                    <a:pt x="2886" y="33734"/>
                    <a:pt x="6187" y="21233"/>
                  </a:cubicBezTo>
                  <a:cubicBezTo>
                    <a:pt x="9945" y="6996"/>
                    <a:pt x="15145" y="-120"/>
                    <a:pt x="21793" y="-120"/>
                  </a:cubicBezTo>
                  <a:cubicBezTo>
                    <a:pt x="26441" y="117"/>
                    <a:pt x="30768" y="2331"/>
                    <a:pt x="33681" y="5965"/>
                  </a:cubicBezTo>
                  <a:cubicBezTo>
                    <a:pt x="35371" y="8303"/>
                    <a:pt x="37968" y="9818"/>
                    <a:pt x="40836" y="10134"/>
                  </a:cubicBezTo>
                  <a:cubicBezTo>
                    <a:pt x="42453" y="10066"/>
                    <a:pt x="44008" y="9497"/>
                    <a:pt x="45287" y="8500"/>
                  </a:cubicBezTo>
                  <a:cubicBezTo>
                    <a:pt x="50971" y="4297"/>
                    <a:pt x="57822" y="1953"/>
                    <a:pt x="64893" y="1796"/>
                  </a:cubicBezTo>
                  <a:cubicBezTo>
                    <a:pt x="73913" y="1768"/>
                    <a:pt x="82358" y="6224"/>
                    <a:pt x="87428" y="13683"/>
                  </a:cubicBezTo>
                  <a:cubicBezTo>
                    <a:pt x="92865" y="21019"/>
                    <a:pt x="95688" y="29965"/>
                    <a:pt x="95428" y="39092"/>
                  </a:cubicBezTo>
                  <a:cubicBezTo>
                    <a:pt x="95502" y="45740"/>
                    <a:pt x="93975" y="52309"/>
                    <a:pt x="90978" y="58247"/>
                  </a:cubicBezTo>
                  <a:cubicBezTo>
                    <a:pt x="87857" y="64152"/>
                    <a:pt x="84279" y="69803"/>
                    <a:pt x="80273" y="75149"/>
                  </a:cubicBezTo>
                  <a:cubicBezTo>
                    <a:pt x="82949" y="77532"/>
                    <a:pt x="86020" y="79437"/>
                    <a:pt x="89344" y="80783"/>
                  </a:cubicBezTo>
                  <a:cubicBezTo>
                    <a:pt x="97147" y="84445"/>
                    <a:pt x="104601" y="88823"/>
                    <a:pt x="111598" y="93854"/>
                  </a:cubicBezTo>
                  <a:cubicBezTo>
                    <a:pt x="120437" y="100164"/>
                    <a:pt x="127626" y="108513"/>
                    <a:pt x="132556" y="118192"/>
                  </a:cubicBezTo>
                  <a:cubicBezTo>
                    <a:pt x="136849" y="126767"/>
                    <a:pt x="138945" y="136271"/>
                    <a:pt x="138641" y="145855"/>
                  </a:cubicBezTo>
                  <a:cubicBezTo>
                    <a:pt x="138641" y="165517"/>
                    <a:pt x="133007" y="180109"/>
                    <a:pt x="122302" y="189517"/>
                  </a:cubicBezTo>
                  <a:cubicBezTo>
                    <a:pt x="114223" y="196312"/>
                    <a:pt x="104065" y="200143"/>
                    <a:pt x="93513" y="200391"/>
                  </a:cubicBezTo>
                  <a:close/>
                  <a:moveTo>
                    <a:pt x="83147" y="165179"/>
                  </a:moveTo>
                  <a:cubicBezTo>
                    <a:pt x="86673" y="165004"/>
                    <a:pt x="90138" y="164221"/>
                    <a:pt x="93400" y="162869"/>
                  </a:cubicBezTo>
                  <a:cubicBezTo>
                    <a:pt x="97457" y="161348"/>
                    <a:pt x="99485" y="156897"/>
                    <a:pt x="99485" y="149573"/>
                  </a:cubicBezTo>
                  <a:cubicBezTo>
                    <a:pt x="99485" y="133460"/>
                    <a:pt x="91485" y="119939"/>
                    <a:pt x="75541" y="109178"/>
                  </a:cubicBezTo>
                  <a:cubicBezTo>
                    <a:pt x="68600" y="104553"/>
                    <a:pt x="61005" y="101003"/>
                    <a:pt x="53005" y="98643"/>
                  </a:cubicBezTo>
                  <a:lnTo>
                    <a:pt x="51822" y="98643"/>
                  </a:lnTo>
                  <a:cubicBezTo>
                    <a:pt x="49230" y="98643"/>
                    <a:pt x="47146" y="100952"/>
                    <a:pt x="45568" y="105685"/>
                  </a:cubicBezTo>
                  <a:cubicBezTo>
                    <a:pt x="43946" y="110648"/>
                    <a:pt x="43146" y="115843"/>
                    <a:pt x="43202" y="121066"/>
                  </a:cubicBezTo>
                  <a:cubicBezTo>
                    <a:pt x="42825" y="139917"/>
                    <a:pt x="54526" y="156903"/>
                    <a:pt x="72273" y="163263"/>
                  </a:cubicBezTo>
                  <a:cubicBezTo>
                    <a:pt x="75834" y="164475"/>
                    <a:pt x="79558" y="165123"/>
                    <a:pt x="83316" y="165179"/>
                  </a:cubicBezTo>
                  <a:close/>
                  <a:moveTo>
                    <a:pt x="47935" y="66811"/>
                  </a:moveTo>
                  <a:cubicBezTo>
                    <a:pt x="49890" y="66586"/>
                    <a:pt x="51738" y="65825"/>
                    <a:pt x="53287" y="64614"/>
                  </a:cubicBezTo>
                  <a:cubicBezTo>
                    <a:pt x="64436" y="58016"/>
                    <a:pt x="71141" y="45904"/>
                    <a:pt x="70808" y="32951"/>
                  </a:cubicBezTo>
                  <a:cubicBezTo>
                    <a:pt x="70808" y="26810"/>
                    <a:pt x="68442" y="23768"/>
                    <a:pt x="63822" y="23768"/>
                  </a:cubicBezTo>
                  <a:cubicBezTo>
                    <a:pt x="57276" y="23593"/>
                    <a:pt x="51219" y="27216"/>
                    <a:pt x="48273" y="33064"/>
                  </a:cubicBezTo>
                  <a:cubicBezTo>
                    <a:pt x="44802" y="39515"/>
                    <a:pt x="43033" y="46749"/>
                    <a:pt x="43146" y="54078"/>
                  </a:cubicBezTo>
                  <a:cubicBezTo>
                    <a:pt x="43315" y="62755"/>
                    <a:pt x="44892" y="66811"/>
                    <a:pt x="48104" y="66811"/>
                  </a:cubicBezTo>
                  <a:close/>
                </a:path>
              </a:pathLst>
            </a:custGeom>
            <a:solidFill>
              <a:srgbClr val="FFFFFF"/>
            </a:solidFill>
            <a:ln w="5633" cap="flat">
              <a:noFill/>
              <a:prstDash val="solid"/>
              <a:miter/>
            </a:ln>
          </p:spPr>
          <p:txBody>
            <a:bodyPr rtlCol="0" anchor="ctr"/>
            <a:lstStyle/>
            <a:p>
              <a:endParaRPr lang="fr-FR"/>
            </a:p>
          </p:txBody>
        </p:sp>
        <p:sp>
          <p:nvSpPr>
            <p:cNvPr id="536" name="Graphique 2">
              <a:extLst>
                <a:ext uri="{FF2B5EF4-FFF2-40B4-BE49-F238E27FC236}">
                  <a16:creationId xmlns:a16="http://schemas.microsoft.com/office/drawing/2014/main" id="{FB8754BC-0738-476F-A33A-EDB5FA2A5ACF}"/>
                </a:ext>
              </a:extLst>
            </p:cNvPr>
            <p:cNvSpPr/>
            <p:nvPr/>
          </p:nvSpPr>
          <p:spPr>
            <a:xfrm>
              <a:off x="2078177" y="2186646"/>
              <a:ext cx="96308" cy="122359"/>
            </a:xfrm>
            <a:custGeom>
              <a:avLst/>
              <a:gdLst>
                <a:gd name="connsiteX0" fmla="*/ 47428 w 96308"/>
                <a:gd name="connsiteY0" fmla="*/ 122229 h 122359"/>
                <a:gd name="connsiteX1" fmla="*/ 46076 w 96308"/>
                <a:gd name="connsiteY1" fmla="*/ 122229 h 122359"/>
                <a:gd name="connsiteX2" fmla="*/ 19258 w 96308"/>
                <a:gd name="connsiteY2" fmla="*/ 113384 h 122359"/>
                <a:gd name="connsiteX3" fmla="*/ 4554 w 96308"/>
                <a:gd name="connsiteY3" fmla="*/ 91637 h 122359"/>
                <a:gd name="connsiteX4" fmla="*/ -66 w 96308"/>
                <a:gd name="connsiteY4" fmla="*/ 63467 h 122359"/>
                <a:gd name="connsiteX5" fmla="*/ 4498 w 96308"/>
                <a:gd name="connsiteY5" fmla="*/ 33382 h 122359"/>
                <a:gd name="connsiteX6" fmla="*/ 18977 w 96308"/>
                <a:gd name="connsiteY6" fmla="*/ 9720 h 122359"/>
                <a:gd name="connsiteX7" fmla="*/ 46752 w 96308"/>
                <a:gd name="connsiteY7" fmla="*/ -83 h 122359"/>
                <a:gd name="connsiteX8" fmla="*/ 67992 w 96308"/>
                <a:gd name="connsiteY8" fmla="*/ 6283 h 122359"/>
                <a:gd name="connsiteX9" fmla="*/ 89175 w 96308"/>
                <a:gd name="connsiteY9" fmla="*/ 29551 h 122359"/>
                <a:gd name="connsiteX10" fmla="*/ 96218 w 96308"/>
                <a:gd name="connsiteY10" fmla="*/ 62284 h 122359"/>
                <a:gd name="connsiteX11" fmla="*/ 79598 w 96308"/>
                <a:gd name="connsiteY11" fmla="*/ 106285 h 122359"/>
                <a:gd name="connsiteX12" fmla="*/ 47428 w 96308"/>
                <a:gd name="connsiteY12" fmla="*/ 122229 h 122359"/>
                <a:gd name="connsiteX13" fmla="*/ 46696 w 96308"/>
                <a:gd name="connsiteY13" fmla="*/ 87637 h 122359"/>
                <a:gd name="connsiteX14" fmla="*/ 60217 w 96308"/>
                <a:gd name="connsiteY14" fmla="*/ 78566 h 122359"/>
                <a:gd name="connsiteX15" fmla="*/ 65569 w 96308"/>
                <a:gd name="connsiteY15" fmla="*/ 59242 h 122359"/>
                <a:gd name="connsiteX16" fmla="*/ 62752 w 96308"/>
                <a:gd name="connsiteY16" fmla="*/ 46453 h 122359"/>
                <a:gd name="connsiteX17" fmla="*/ 42921 w 96308"/>
                <a:gd name="connsiteY17" fmla="*/ 33382 h 122359"/>
                <a:gd name="connsiteX18" fmla="*/ 33118 w 96308"/>
                <a:gd name="connsiteY18" fmla="*/ 39016 h 122359"/>
                <a:gd name="connsiteX19" fmla="*/ 28329 w 96308"/>
                <a:gd name="connsiteY19" fmla="*/ 58622 h 122359"/>
                <a:gd name="connsiteX20" fmla="*/ 29737 w 96308"/>
                <a:gd name="connsiteY20" fmla="*/ 70566 h 122359"/>
                <a:gd name="connsiteX21" fmla="*/ 35371 w 96308"/>
                <a:gd name="connsiteY21" fmla="*/ 82623 h 122359"/>
                <a:gd name="connsiteX22" fmla="*/ 45850 w 96308"/>
                <a:gd name="connsiteY22" fmla="*/ 87919 h 122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96308" h="122359">
                  <a:moveTo>
                    <a:pt x="47428" y="122229"/>
                  </a:moveTo>
                  <a:lnTo>
                    <a:pt x="46076" y="122229"/>
                  </a:lnTo>
                  <a:cubicBezTo>
                    <a:pt x="36386" y="122449"/>
                    <a:pt x="26915" y="119322"/>
                    <a:pt x="19258" y="113384"/>
                  </a:cubicBezTo>
                  <a:cubicBezTo>
                    <a:pt x="12441" y="107632"/>
                    <a:pt x="7354" y="100105"/>
                    <a:pt x="4554" y="91637"/>
                  </a:cubicBezTo>
                  <a:cubicBezTo>
                    <a:pt x="1467" y="82566"/>
                    <a:pt x="-94" y="73051"/>
                    <a:pt x="-66" y="63467"/>
                  </a:cubicBezTo>
                  <a:cubicBezTo>
                    <a:pt x="-88" y="53264"/>
                    <a:pt x="1450" y="43118"/>
                    <a:pt x="4498" y="33382"/>
                  </a:cubicBezTo>
                  <a:cubicBezTo>
                    <a:pt x="7123" y="24346"/>
                    <a:pt x="12126" y="16176"/>
                    <a:pt x="18977" y="9720"/>
                  </a:cubicBezTo>
                  <a:cubicBezTo>
                    <a:pt x="26622" y="2987"/>
                    <a:pt x="36577" y="-523"/>
                    <a:pt x="46752" y="-83"/>
                  </a:cubicBezTo>
                  <a:cubicBezTo>
                    <a:pt x="54262" y="182"/>
                    <a:pt x="61575" y="2373"/>
                    <a:pt x="67992" y="6283"/>
                  </a:cubicBezTo>
                  <a:cubicBezTo>
                    <a:pt x="77293" y="11652"/>
                    <a:pt x="84696" y="19788"/>
                    <a:pt x="89175" y="29551"/>
                  </a:cubicBezTo>
                  <a:cubicBezTo>
                    <a:pt x="93908" y="39811"/>
                    <a:pt x="96313" y="50988"/>
                    <a:pt x="96218" y="62284"/>
                  </a:cubicBezTo>
                  <a:cubicBezTo>
                    <a:pt x="96674" y="78566"/>
                    <a:pt x="90702" y="94369"/>
                    <a:pt x="79598" y="106285"/>
                  </a:cubicBezTo>
                  <a:cubicBezTo>
                    <a:pt x="71609" y="115902"/>
                    <a:pt x="59924" y="121694"/>
                    <a:pt x="47428" y="122229"/>
                  </a:cubicBezTo>
                  <a:close/>
                  <a:moveTo>
                    <a:pt x="46696" y="87637"/>
                  </a:moveTo>
                  <a:cubicBezTo>
                    <a:pt x="52459" y="87124"/>
                    <a:pt x="57558" y="83704"/>
                    <a:pt x="60217" y="78566"/>
                  </a:cubicBezTo>
                  <a:cubicBezTo>
                    <a:pt x="63794" y="72763"/>
                    <a:pt x="65654" y="66059"/>
                    <a:pt x="65569" y="59242"/>
                  </a:cubicBezTo>
                  <a:cubicBezTo>
                    <a:pt x="65569" y="54825"/>
                    <a:pt x="64606" y="50459"/>
                    <a:pt x="62752" y="46453"/>
                  </a:cubicBezTo>
                  <a:cubicBezTo>
                    <a:pt x="59552" y="38357"/>
                    <a:pt x="51625" y="33129"/>
                    <a:pt x="42921" y="33382"/>
                  </a:cubicBezTo>
                  <a:cubicBezTo>
                    <a:pt x="38881" y="33366"/>
                    <a:pt x="35140" y="35518"/>
                    <a:pt x="33118" y="39016"/>
                  </a:cubicBezTo>
                  <a:cubicBezTo>
                    <a:pt x="29715" y="44977"/>
                    <a:pt x="28059" y="51766"/>
                    <a:pt x="28329" y="58622"/>
                  </a:cubicBezTo>
                  <a:cubicBezTo>
                    <a:pt x="28408" y="62639"/>
                    <a:pt x="28881" y="66639"/>
                    <a:pt x="29737" y="70566"/>
                  </a:cubicBezTo>
                  <a:cubicBezTo>
                    <a:pt x="30628" y="74977"/>
                    <a:pt x="32560" y="79113"/>
                    <a:pt x="35371" y="82623"/>
                  </a:cubicBezTo>
                  <a:cubicBezTo>
                    <a:pt x="37822" y="85952"/>
                    <a:pt x="41715" y="87919"/>
                    <a:pt x="45850" y="87919"/>
                  </a:cubicBezTo>
                  <a:close/>
                </a:path>
              </a:pathLst>
            </a:custGeom>
            <a:solidFill>
              <a:srgbClr val="FFFFFF"/>
            </a:solidFill>
            <a:ln w="5633" cap="flat">
              <a:noFill/>
              <a:prstDash val="solid"/>
              <a:miter/>
            </a:ln>
          </p:spPr>
          <p:txBody>
            <a:bodyPr rtlCol="0" anchor="ctr"/>
            <a:lstStyle/>
            <a:p>
              <a:endParaRPr lang="fr-FR"/>
            </a:p>
          </p:txBody>
        </p:sp>
        <p:sp>
          <p:nvSpPr>
            <p:cNvPr id="537" name="Graphique 2">
              <a:extLst>
                <a:ext uri="{FF2B5EF4-FFF2-40B4-BE49-F238E27FC236}">
                  <a16:creationId xmlns:a16="http://schemas.microsoft.com/office/drawing/2014/main" id="{FB8754BC-0738-476F-A33A-EDB5FA2A5ACF}"/>
                </a:ext>
              </a:extLst>
            </p:cNvPr>
            <p:cNvSpPr/>
            <p:nvPr/>
          </p:nvSpPr>
          <p:spPr>
            <a:xfrm>
              <a:off x="2167351" y="2186928"/>
              <a:ext cx="122324" cy="188152"/>
            </a:xfrm>
            <a:custGeom>
              <a:avLst/>
              <a:gdLst>
                <a:gd name="connsiteX0" fmla="*/ 63664 w 122324"/>
                <a:gd name="connsiteY0" fmla="*/ 187920 h 188152"/>
                <a:gd name="connsiteX1" fmla="*/ 60847 w 122324"/>
                <a:gd name="connsiteY1" fmla="*/ 187920 h 188152"/>
                <a:gd name="connsiteX2" fmla="*/ 19832 w 122324"/>
                <a:gd name="connsiteY2" fmla="*/ 176314 h 188152"/>
                <a:gd name="connsiteX3" fmla="*/ 395 w 122324"/>
                <a:gd name="connsiteY3" fmla="*/ 143468 h 188152"/>
                <a:gd name="connsiteX4" fmla="*/ -55 w 122324"/>
                <a:gd name="connsiteY4" fmla="*/ 138454 h 188152"/>
                <a:gd name="connsiteX5" fmla="*/ 1522 w 122324"/>
                <a:gd name="connsiteY5" fmla="*/ 131693 h 188152"/>
                <a:gd name="connsiteX6" fmla="*/ 5297 w 122324"/>
                <a:gd name="connsiteY6" fmla="*/ 128933 h 188152"/>
                <a:gd name="connsiteX7" fmla="*/ 9128 w 122324"/>
                <a:gd name="connsiteY7" fmla="*/ 130397 h 188152"/>
                <a:gd name="connsiteX8" fmla="*/ 15663 w 122324"/>
                <a:gd name="connsiteY8" fmla="*/ 143355 h 188152"/>
                <a:gd name="connsiteX9" fmla="*/ 25184 w 122324"/>
                <a:gd name="connsiteY9" fmla="*/ 157440 h 188152"/>
                <a:gd name="connsiteX10" fmla="*/ 48058 w 122324"/>
                <a:gd name="connsiteY10" fmla="*/ 164708 h 188152"/>
                <a:gd name="connsiteX11" fmla="*/ 66481 w 122324"/>
                <a:gd name="connsiteY11" fmla="*/ 154003 h 188152"/>
                <a:gd name="connsiteX12" fmla="*/ 75383 w 122324"/>
                <a:gd name="connsiteY12" fmla="*/ 132313 h 188152"/>
                <a:gd name="connsiteX13" fmla="*/ 77918 w 122324"/>
                <a:gd name="connsiteY13" fmla="*/ 112707 h 188152"/>
                <a:gd name="connsiteX14" fmla="*/ 77918 w 122324"/>
                <a:gd name="connsiteY14" fmla="*/ 110791 h 188152"/>
                <a:gd name="connsiteX15" fmla="*/ 76909 w 122324"/>
                <a:gd name="connsiteY15" fmla="*/ 109772 h 188152"/>
                <a:gd name="connsiteX16" fmla="*/ 76791 w 122324"/>
                <a:gd name="connsiteY16" fmla="*/ 109777 h 188152"/>
                <a:gd name="connsiteX17" fmla="*/ 72791 w 122324"/>
                <a:gd name="connsiteY17" fmla="*/ 111524 h 188152"/>
                <a:gd name="connsiteX18" fmla="*/ 59270 w 122324"/>
                <a:gd name="connsiteY18" fmla="*/ 114679 h 188152"/>
                <a:gd name="connsiteX19" fmla="*/ 32677 w 122324"/>
                <a:gd name="connsiteY19" fmla="*/ 97157 h 188152"/>
                <a:gd name="connsiteX20" fmla="*/ 23776 w 122324"/>
                <a:gd name="connsiteY20" fmla="*/ 55410 h 188152"/>
                <a:gd name="connsiteX21" fmla="*/ 24283 w 122324"/>
                <a:gd name="connsiteY21" fmla="*/ 40762 h 188152"/>
                <a:gd name="connsiteX22" fmla="*/ 32058 w 122324"/>
                <a:gd name="connsiteY22" fmla="*/ 19297 h 188152"/>
                <a:gd name="connsiteX23" fmla="*/ 47664 w 122324"/>
                <a:gd name="connsiteY23" fmla="*/ 8029 h 188152"/>
                <a:gd name="connsiteX24" fmla="*/ 52340 w 122324"/>
                <a:gd name="connsiteY24" fmla="*/ 8029 h 188152"/>
                <a:gd name="connsiteX25" fmla="*/ 57354 w 122324"/>
                <a:gd name="connsiteY25" fmla="*/ 19860 h 188152"/>
                <a:gd name="connsiteX26" fmla="*/ 59946 w 122324"/>
                <a:gd name="connsiteY26" fmla="*/ 56762 h 188152"/>
                <a:gd name="connsiteX27" fmla="*/ 64340 w 122324"/>
                <a:gd name="connsiteY27" fmla="*/ 74903 h 188152"/>
                <a:gd name="connsiteX28" fmla="*/ 70425 w 122324"/>
                <a:gd name="connsiteY28" fmla="*/ 79861 h 188152"/>
                <a:gd name="connsiteX29" fmla="*/ 84397 w 122324"/>
                <a:gd name="connsiteY29" fmla="*/ 59804 h 188152"/>
                <a:gd name="connsiteX30" fmla="*/ 86312 w 122324"/>
                <a:gd name="connsiteY30" fmla="*/ 20367 h 188152"/>
                <a:gd name="connsiteX31" fmla="*/ 91045 w 122324"/>
                <a:gd name="connsiteY31" fmla="*/ 6395 h 188152"/>
                <a:gd name="connsiteX32" fmla="*/ 114764 w 122324"/>
                <a:gd name="connsiteY32" fmla="*/ 3449 h 188152"/>
                <a:gd name="connsiteX33" fmla="*/ 117299 w 122324"/>
                <a:gd name="connsiteY33" fmla="*/ 5888 h 188152"/>
                <a:gd name="connsiteX34" fmla="*/ 122257 w 122324"/>
                <a:gd name="connsiteY34" fmla="*/ 19635 h 188152"/>
                <a:gd name="connsiteX35" fmla="*/ 122257 w 122324"/>
                <a:gd name="connsiteY35" fmla="*/ 30903 h 188152"/>
                <a:gd name="connsiteX36" fmla="*/ 122257 w 122324"/>
                <a:gd name="connsiteY36" fmla="*/ 44649 h 188152"/>
                <a:gd name="connsiteX37" fmla="*/ 121524 w 122324"/>
                <a:gd name="connsiteY37" fmla="*/ 80706 h 188152"/>
                <a:gd name="connsiteX38" fmla="*/ 115552 w 122324"/>
                <a:gd name="connsiteY38" fmla="*/ 127693 h 188152"/>
                <a:gd name="connsiteX39" fmla="*/ 113355 w 122324"/>
                <a:gd name="connsiteY39" fmla="*/ 136595 h 188152"/>
                <a:gd name="connsiteX40" fmla="*/ 63664 w 122324"/>
                <a:gd name="connsiteY40" fmla="*/ 187920 h 188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122324" h="188152">
                  <a:moveTo>
                    <a:pt x="63664" y="187920"/>
                  </a:moveTo>
                  <a:lnTo>
                    <a:pt x="60847" y="187920"/>
                  </a:lnTo>
                  <a:cubicBezTo>
                    <a:pt x="46261" y="188782"/>
                    <a:pt x="31804" y="184691"/>
                    <a:pt x="19832" y="176314"/>
                  </a:cubicBezTo>
                  <a:cubicBezTo>
                    <a:pt x="9426" y="168223"/>
                    <a:pt x="2474" y="156482"/>
                    <a:pt x="395" y="143468"/>
                  </a:cubicBezTo>
                  <a:cubicBezTo>
                    <a:pt x="85" y="141817"/>
                    <a:pt x="-67" y="140138"/>
                    <a:pt x="-55" y="138454"/>
                  </a:cubicBezTo>
                  <a:cubicBezTo>
                    <a:pt x="-151" y="136099"/>
                    <a:pt x="395" y="133761"/>
                    <a:pt x="1522" y="131693"/>
                  </a:cubicBezTo>
                  <a:cubicBezTo>
                    <a:pt x="2136" y="130116"/>
                    <a:pt x="3607" y="129040"/>
                    <a:pt x="5297" y="128933"/>
                  </a:cubicBezTo>
                  <a:cubicBezTo>
                    <a:pt x="6666" y="129141"/>
                    <a:pt x="7967" y="129642"/>
                    <a:pt x="9128" y="130397"/>
                  </a:cubicBezTo>
                  <a:cubicBezTo>
                    <a:pt x="10931" y="131412"/>
                    <a:pt x="13128" y="135693"/>
                    <a:pt x="15663" y="143355"/>
                  </a:cubicBezTo>
                  <a:cubicBezTo>
                    <a:pt x="17308" y="148916"/>
                    <a:pt x="20638" y="153840"/>
                    <a:pt x="25184" y="157440"/>
                  </a:cubicBezTo>
                  <a:cubicBezTo>
                    <a:pt x="31787" y="162342"/>
                    <a:pt x="39838" y="164900"/>
                    <a:pt x="48058" y="164708"/>
                  </a:cubicBezTo>
                  <a:cubicBezTo>
                    <a:pt x="55669" y="164691"/>
                    <a:pt x="62695" y="160606"/>
                    <a:pt x="66481" y="154003"/>
                  </a:cubicBezTo>
                  <a:cubicBezTo>
                    <a:pt x="70785" y="147395"/>
                    <a:pt x="73805" y="140037"/>
                    <a:pt x="75383" y="132313"/>
                  </a:cubicBezTo>
                  <a:cubicBezTo>
                    <a:pt x="76954" y="125890"/>
                    <a:pt x="77805" y="119316"/>
                    <a:pt x="77918" y="112707"/>
                  </a:cubicBezTo>
                  <a:cubicBezTo>
                    <a:pt x="77918" y="112144"/>
                    <a:pt x="77918" y="111467"/>
                    <a:pt x="77918" y="110791"/>
                  </a:cubicBezTo>
                  <a:cubicBezTo>
                    <a:pt x="77923" y="110234"/>
                    <a:pt x="77473" y="109777"/>
                    <a:pt x="76909" y="109772"/>
                  </a:cubicBezTo>
                  <a:cubicBezTo>
                    <a:pt x="76870" y="109772"/>
                    <a:pt x="76830" y="109772"/>
                    <a:pt x="76791" y="109777"/>
                  </a:cubicBezTo>
                  <a:cubicBezTo>
                    <a:pt x="75349" y="110070"/>
                    <a:pt x="73985" y="110667"/>
                    <a:pt x="72791" y="111524"/>
                  </a:cubicBezTo>
                  <a:cubicBezTo>
                    <a:pt x="68673" y="113828"/>
                    <a:pt x="63985" y="114927"/>
                    <a:pt x="59270" y="114679"/>
                  </a:cubicBezTo>
                  <a:cubicBezTo>
                    <a:pt x="47743" y="114532"/>
                    <a:pt x="37359" y="107687"/>
                    <a:pt x="32677" y="97157"/>
                  </a:cubicBezTo>
                  <a:cubicBezTo>
                    <a:pt x="26221" y="84222"/>
                    <a:pt x="23156" y="69855"/>
                    <a:pt x="23776" y="55410"/>
                  </a:cubicBezTo>
                  <a:cubicBezTo>
                    <a:pt x="23776" y="52537"/>
                    <a:pt x="23776" y="47635"/>
                    <a:pt x="24283" y="40762"/>
                  </a:cubicBezTo>
                  <a:cubicBezTo>
                    <a:pt x="24920" y="33043"/>
                    <a:pt x="27601" y="25629"/>
                    <a:pt x="32058" y="19297"/>
                  </a:cubicBezTo>
                  <a:cubicBezTo>
                    <a:pt x="36903" y="11860"/>
                    <a:pt x="42143" y="8029"/>
                    <a:pt x="47664" y="8029"/>
                  </a:cubicBezTo>
                  <a:lnTo>
                    <a:pt x="52340" y="8029"/>
                  </a:lnTo>
                  <a:cubicBezTo>
                    <a:pt x="55382" y="8029"/>
                    <a:pt x="57016" y="12142"/>
                    <a:pt x="57354" y="19860"/>
                  </a:cubicBezTo>
                  <a:cubicBezTo>
                    <a:pt x="57917" y="35691"/>
                    <a:pt x="58819" y="48030"/>
                    <a:pt x="59946" y="56762"/>
                  </a:cubicBezTo>
                  <a:cubicBezTo>
                    <a:pt x="60413" y="63010"/>
                    <a:pt x="61901" y="69134"/>
                    <a:pt x="64340" y="74903"/>
                  </a:cubicBezTo>
                  <a:cubicBezTo>
                    <a:pt x="66087" y="78227"/>
                    <a:pt x="68115" y="79861"/>
                    <a:pt x="70425" y="79861"/>
                  </a:cubicBezTo>
                  <a:cubicBezTo>
                    <a:pt x="77636" y="79861"/>
                    <a:pt x="82295" y="73174"/>
                    <a:pt x="84397" y="59804"/>
                  </a:cubicBezTo>
                  <a:cubicBezTo>
                    <a:pt x="85941" y="46717"/>
                    <a:pt x="86583" y="33539"/>
                    <a:pt x="86312" y="20367"/>
                  </a:cubicBezTo>
                  <a:cubicBezTo>
                    <a:pt x="86312" y="15314"/>
                    <a:pt x="87974" y="10406"/>
                    <a:pt x="91045" y="6395"/>
                  </a:cubicBezTo>
                  <a:cubicBezTo>
                    <a:pt x="96780" y="-968"/>
                    <a:pt x="107400" y="-2287"/>
                    <a:pt x="114764" y="3449"/>
                  </a:cubicBezTo>
                  <a:cubicBezTo>
                    <a:pt x="115693" y="4175"/>
                    <a:pt x="116544" y="4992"/>
                    <a:pt x="117299" y="5888"/>
                  </a:cubicBezTo>
                  <a:cubicBezTo>
                    <a:pt x="120561" y="9719"/>
                    <a:pt x="122324" y="14604"/>
                    <a:pt x="122257" y="19635"/>
                  </a:cubicBezTo>
                  <a:cubicBezTo>
                    <a:pt x="122257" y="23015"/>
                    <a:pt x="122257" y="26773"/>
                    <a:pt x="122257" y="30903"/>
                  </a:cubicBezTo>
                  <a:cubicBezTo>
                    <a:pt x="122257" y="35241"/>
                    <a:pt x="122257" y="39804"/>
                    <a:pt x="122257" y="44649"/>
                  </a:cubicBezTo>
                  <a:cubicBezTo>
                    <a:pt x="122257" y="54154"/>
                    <a:pt x="122014" y="66171"/>
                    <a:pt x="121524" y="80706"/>
                  </a:cubicBezTo>
                  <a:cubicBezTo>
                    <a:pt x="120859" y="96509"/>
                    <a:pt x="118865" y="112228"/>
                    <a:pt x="115552" y="127693"/>
                  </a:cubicBezTo>
                  <a:cubicBezTo>
                    <a:pt x="114876" y="130735"/>
                    <a:pt x="114144" y="133721"/>
                    <a:pt x="113355" y="136595"/>
                  </a:cubicBezTo>
                  <a:cubicBezTo>
                    <a:pt x="104268" y="170099"/>
                    <a:pt x="87704" y="187204"/>
                    <a:pt x="63664" y="187920"/>
                  </a:cubicBezTo>
                  <a:close/>
                </a:path>
              </a:pathLst>
            </a:custGeom>
            <a:solidFill>
              <a:srgbClr val="FFFFFF"/>
            </a:solidFill>
            <a:ln w="5633" cap="flat">
              <a:noFill/>
              <a:prstDash val="solid"/>
              <a:miter/>
            </a:ln>
          </p:spPr>
          <p:txBody>
            <a:bodyPr rtlCol="0" anchor="ctr"/>
            <a:lstStyle/>
            <a:p>
              <a:endParaRPr lang="fr-FR"/>
            </a:p>
          </p:txBody>
        </p:sp>
        <p:sp>
          <p:nvSpPr>
            <p:cNvPr id="538" name="Graphique 2">
              <a:extLst>
                <a:ext uri="{FF2B5EF4-FFF2-40B4-BE49-F238E27FC236}">
                  <a16:creationId xmlns:a16="http://schemas.microsoft.com/office/drawing/2014/main" id="{FB8754BC-0738-476F-A33A-EDB5FA2A5ACF}"/>
                </a:ext>
              </a:extLst>
            </p:cNvPr>
            <p:cNvSpPr/>
            <p:nvPr/>
          </p:nvSpPr>
          <p:spPr>
            <a:xfrm>
              <a:off x="2301674" y="2186119"/>
              <a:ext cx="110537" cy="130687"/>
            </a:xfrm>
            <a:custGeom>
              <a:avLst/>
              <a:gdLst>
                <a:gd name="connsiteX0" fmla="*/ 85907 w 110537"/>
                <a:gd name="connsiteY0" fmla="*/ 130474 h 130687"/>
                <a:gd name="connsiteX1" fmla="*/ 69056 w 110537"/>
                <a:gd name="connsiteY1" fmla="*/ 116970 h 130687"/>
                <a:gd name="connsiteX2" fmla="*/ 69006 w 110537"/>
                <a:gd name="connsiteY2" fmla="*/ 116389 h 130687"/>
                <a:gd name="connsiteX3" fmla="*/ 67822 w 110537"/>
                <a:gd name="connsiteY3" fmla="*/ 102079 h 130687"/>
                <a:gd name="connsiteX4" fmla="*/ 66470 w 110537"/>
                <a:gd name="connsiteY4" fmla="*/ 92445 h 130687"/>
                <a:gd name="connsiteX5" fmla="*/ 61287 w 110537"/>
                <a:gd name="connsiteY5" fmla="*/ 99431 h 130687"/>
                <a:gd name="connsiteX6" fmla="*/ 53850 w 110537"/>
                <a:gd name="connsiteY6" fmla="*/ 111037 h 130687"/>
                <a:gd name="connsiteX7" fmla="*/ 29512 w 110537"/>
                <a:gd name="connsiteY7" fmla="*/ 127037 h 130687"/>
                <a:gd name="connsiteX8" fmla="*/ 16441 w 110537"/>
                <a:gd name="connsiteY8" fmla="*/ 122925 h 130687"/>
                <a:gd name="connsiteX9" fmla="*/ 1849 w 110537"/>
                <a:gd name="connsiteY9" fmla="*/ 98812 h 130687"/>
                <a:gd name="connsiteX10" fmla="*/ -66 w 110537"/>
                <a:gd name="connsiteY10" fmla="*/ 84558 h 130687"/>
                <a:gd name="connsiteX11" fmla="*/ 8497 w 110537"/>
                <a:gd name="connsiteY11" fmla="*/ 46529 h 130687"/>
                <a:gd name="connsiteX12" fmla="*/ 31427 w 110537"/>
                <a:gd name="connsiteY12" fmla="*/ 19035 h 130687"/>
                <a:gd name="connsiteX13" fmla="*/ 50301 w 110537"/>
                <a:gd name="connsiteY13" fmla="*/ 13120 h 130687"/>
                <a:gd name="connsiteX14" fmla="*/ 67991 w 110537"/>
                <a:gd name="connsiteY14" fmla="*/ 18190 h 130687"/>
                <a:gd name="connsiteX15" fmla="*/ 70358 w 110537"/>
                <a:gd name="connsiteY15" fmla="*/ 18923 h 130687"/>
                <a:gd name="connsiteX16" fmla="*/ 74808 w 110537"/>
                <a:gd name="connsiteY16" fmla="*/ 13289 h 130687"/>
                <a:gd name="connsiteX17" fmla="*/ 79992 w 110537"/>
                <a:gd name="connsiteY17" fmla="*/ 5120 h 130687"/>
                <a:gd name="connsiteX18" fmla="*/ 90133 w 110537"/>
                <a:gd name="connsiteY18" fmla="*/ -120 h 130687"/>
                <a:gd name="connsiteX19" fmla="*/ 95316 w 110537"/>
                <a:gd name="connsiteY19" fmla="*/ 782 h 130687"/>
                <a:gd name="connsiteX20" fmla="*/ 102302 w 110537"/>
                <a:gd name="connsiteY20" fmla="*/ 10134 h 130687"/>
                <a:gd name="connsiteX21" fmla="*/ 106133 w 110537"/>
                <a:gd name="connsiteY21" fmla="*/ 36613 h 130687"/>
                <a:gd name="connsiteX22" fmla="*/ 110471 w 110537"/>
                <a:gd name="connsiteY22" fmla="*/ 108784 h 130687"/>
                <a:gd name="connsiteX23" fmla="*/ 110471 w 110537"/>
                <a:gd name="connsiteY23" fmla="*/ 112671 h 130687"/>
                <a:gd name="connsiteX24" fmla="*/ 104837 w 110537"/>
                <a:gd name="connsiteY24" fmla="*/ 124559 h 130687"/>
                <a:gd name="connsiteX25" fmla="*/ 85907 w 110537"/>
                <a:gd name="connsiteY25" fmla="*/ 130474 h 130687"/>
                <a:gd name="connsiteX26" fmla="*/ 38526 w 110537"/>
                <a:gd name="connsiteY26" fmla="*/ 94079 h 130687"/>
                <a:gd name="connsiteX27" fmla="*/ 57850 w 110537"/>
                <a:gd name="connsiteY27" fmla="*/ 70304 h 130687"/>
                <a:gd name="connsiteX28" fmla="*/ 67766 w 110537"/>
                <a:gd name="connsiteY28" fmla="*/ 41515 h 130687"/>
                <a:gd name="connsiteX29" fmla="*/ 58583 w 110537"/>
                <a:gd name="connsiteY29" fmla="*/ 36613 h 130687"/>
                <a:gd name="connsiteX30" fmla="*/ 41005 w 110537"/>
                <a:gd name="connsiteY30" fmla="*/ 48613 h 130687"/>
                <a:gd name="connsiteX31" fmla="*/ 30977 w 110537"/>
                <a:gd name="connsiteY31" fmla="*/ 74304 h 130687"/>
                <a:gd name="connsiteX32" fmla="*/ 30526 w 110537"/>
                <a:gd name="connsiteY32" fmla="*/ 79938 h 130687"/>
                <a:gd name="connsiteX33" fmla="*/ 36160 w 110537"/>
                <a:gd name="connsiteY33" fmla="*/ 93009 h 130687"/>
                <a:gd name="connsiteX34" fmla="*/ 38526 w 110537"/>
                <a:gd name="connsiteY34" fmla="*/ 94079 h 130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10537" h="130687">
                  <a:moveTo>
                    <a:pt x="85907" y="130474"/>
                  </a:moveTo>
                  <a:cubicBezTo>
                    <a:pt x="77524" y="131398"/>
                    <a:pt x="69980" y="125353"/>
                    <a:pt x="69056" y="116970"/>
                  </a:cubicBezTo>
                  <a:cubicBezTo>
                    <a:pt x="69039" y="116778"/>
                    <a:pt x="69017" y="116581"/>
                    <a:pt x="69006" y="116389"/>
                  </a:cubicBezTo>
                  <a:cubicBezTo>
                    <a:pt x="68211" y="111662"/>
                    <a:pt x="67817" y="106874"/>
                    <a:pt x="67822" y="102079"/>
                  </a:cubicBezTo>
                  <a:cubicBezTo>
                    <a:pt x="67822" y="95657"/>
                    <a:pt x="67372" y="92445"/>
                    <a:pt x="66470" y="92445"/>
                  </a:cubicBezTo>
                  <a:cubicBezTo>
                    <a:pt x="65682" y="92445"/>
                    <a:pt x="63991" y="94755"/>
                    <a:pt x="61287" y="99431"/>
                  </a:cubicBezTo>
                  <a:cubicBezTo>
                    <a:pt x="59315" y="102924"/>
                    <a:pt x="56836" y="106755"/>
                    <a:pt x="53850" y="111037"/>
                  </a:cubicBezTo>
                  <a:cubicBezTo>
                    <a:pt x="46340" y="121668"/>
                    <a:pt x="38227" y="126998"/>
                    <a:pt x="29512" y="127037"/>
                  </a:cubicBezTo>
                  <a:cubicBezTo>
                    <a:pt x="24819" y="127167"/>
                    <a:pt x="20216" y="125719"/>
                    <a:pt x="16441" y="122925"/>
                  </a:cubicBezTo>
                  <a:cubicBezTo>
                    <a:pt x="8931" y="116818"/>
                    <a:pt x="3776" y="108293"/>
                    <a:pt x="1849" y="98812"/>
                  </a:cubicBezTo>
                  <a:cubicBezTo>
                    <a:pt x="627" y="94158"/>
                    <a:pt x="-15" y="89369"/>
                    <a:pt x="-66" y="84558"/>
                  </a:cubicBezTo>
                  <a:cubicBezTo>
                    <a:pt x="-38" y="71408"/>
                    <a:pt x="2886" y="58422"/>
                    <a:pt x="8497" y="46529"/>
                  </a:cubicBezTo>
                  <a:cubicBezTo>
                    <a:pt x="13303" y="35329"/>
                    <a:pt x="21269" y="25774"/>
                    <a:pt x="31427" y="19035"/>
                  </a:cubicBezTo>
                  <a:cubicBezTo>
                    <a:pt x="37016" y="15289"/>
                    <a:pt x="43574" y="13232"/>
                    <a:pt x="50301" y="13120"/>
                  </a:cubicBezTo>
                  <a:cubicBezTo>
                    <a:pt x="56538" y="13232"/>
                    <a:pt x="62639" y="14979"/>
                    <a:pt x="67991" y="18190"/>
                  </a:cubicBezTo>
                  <a:cubicBezTo>
                    <a:pt x="68707" y="18635"/>
                    <a:pt x="69518" y="18883"/>
                    <a:pt x="70358" y="18923"/>
                  </a:cubicBezTo>
                  <a:cubicBezTo>
                    <a:pt x="71766" y="18923"/>
                    <a:pt x="73231" y="17064"/>
                    <a:pt x="74808" y="13289"/>
                  </a:cubicBezTo>
                  <a:cubicBezTo>
                    <a:pt x="75980" y="10252"/>
                    <a:pt x="77744" y="7475"/>
                    <a:pt x="79992" y="5120"/>
                  </a:cubicBezTo>
                  <a:cubicBezTo>
                    <a:pt x="82476" y="2015"/>
                    <a:pt x="86161" y="111"/>
                    <a:pt x="90133" y="-120"/>
                  </a:cubicBezTo>
                  <a:cubicBezTo>
                    <a:pt x="91879" y="44"/>
                    <a:pt x="93614" y="348"/>
                    <a:pt x="95316" y="782"/>
                  </a:cubicBezTo>
                  <a:cubicBezTo>
                    <a:pt x="97907" y="1401"/>
                    <a:pt x="100217" y="4500"/>
                    <a:pt x="102302" y="10134"/>
                  </a:cubicBezTo>
                  <a:cubicBezTo>
                    <a:pt x="104336" y="18833"/>
                    <a:pt x="105615" y="27695"/>
                    <a:pt x="106133" y="36613"/>
                  </a:cubicBezTo>
                  <a:cubicBezTo>
                    <a:pt x="109006" y="68163"/>
                    <a:pt x="110471" y="92276"/>
                    <a:pt x="110471" y="108784"/>
                  </a:cubicBezTo>
                  <a:lnTo>
                    <a:pt x="110471" y="112671"/>
                  </a:lnTo>
                  <a:cubicBezTo>
                    <a:pt x="110420" y="117268"/>
                    <a:pt x="108364" y="121612"/>
                    <a:pt x="104837" y="124559"/>
                  </a:cubicBezTo>
                  <a:cubicBezTo>
                    <a:pt x="99400" y="128660"/>
                    <a:pt x="92713" y="130756"/>
                    <a:pt x="85907" y="130474"/>
                  </a:cubicBezTo>
                  <a:close/>
                  <a:moveTo>
                    <a:pt x="38526" y="94079"/>
                  </a:moveTo>
                  <a:cubicBezTo>
                    <a:pt x="44797" y="94079"/>
                    <a:pt x="51242" y="86152"/>
                    <a:pt x="57850" y="70304"/>
                  </a:cubicBezTo>
                  <a:cubicBezTo>
                    <a:pt x="62301" y="61143"/>
                    <a:pt x="65631" y="51476"/>
                    <a:pt x="67766" y="41515"/>
                  </a:cubicBezTo>
                  <a:cubicBezTo>
                    <a:pt x="67766" y="38247"/>
                    <a:pt x="64724" y="36613"/>
                    <a:pt x="58583" y="36613"/>
                  </a:cubicBezTo>
                  <a:cubicBezTo>
                    <a:pt x="52442" y="36613"/>
                    <a:pt x="46188" y="40613"/>
                    <a:pt x="41005" y="48613"/>
                  </a:cubicBezTo>
                  <a:cubicBezTo>
                    <a:pt x="35889" y="56377"/>
                    <a:pt x="32470" y="65132"/>
                    <a:pt x="30977" y="74304"/>
                  </a:cubicBezTo>
                  <a:cubicBezTo>
                    <a:pt x="30678" y="76169"/>
                    <a:pt x="30532" y="78051"/>
                    <a:pt x="30526" y="79938"/>
                  </a:cubicBezTo>
                  <a:cubicBezTo>
                    <a:pt x="30053" y="84969"/>
                    <a:pt x="32177" y="89899"/>
                    <a:pt x="36160" y="93009"/>
                  </a:cubicBezTo>
                  <a:cubicBezTo>
                    <a:pt x="36808" y="93617"/>
                    <a:pt x="37642" y="93995"/>
                    <a:pt x="38526" y="94079"/>
                  </a:cubicBezTo>
                  <a:close/>
                </a:path>
              </a:pathLst>
            </a:custGeom>
            <a:solidFill>
              <a:srgbClr val="FFFFFF"/>
            </a:solidFill>
            <a:ln w="5633" cap="flat">
              <a:noFill/>
              <a:prstDash val="solid"/>
              <a:miter/>
            </a:ln>
          </p:spPr>
          <p:txBody>
            <a:bodyPr rtlCol="0" anchor="ctr"/>
            <a:lstStyle/>
            <a:p>
              <a:endParaRPr lang="fr-FR"/>
            </a:p>
          </p:txBody>
        </p:sp>
        <p:sp>
          <p:nvSpPr>
            <p:cNvPr id="539" name="Graphique 2">
              <a:extLst>
                <a:ext uri="{FF2B5EF4-FFF2-40B4-BE49-F238E27FC236}">
                  <a16:creationId xmlns:a16="http://schemas.microsoft.com/office/drawing/2014/main" id="{FB8754BC-0738-476F-A33A-EDB5FA2A5ACF}"/>
                </a:ext>
              </a:extLst>
            </p:cNvPr>
            <p:cNvSpPr/>
            <p:nvPr/>
          </p:nvSpPr>
          <p:spPr>
            <a:xfrm>
              <a:off x="2428830" y="2174161"/>
              <a:ext cx="114651" cy="134664"/>
            </a:xfrm>
            <a:custGeom>
              <a:avLst/>
              <a:gdLst>
                <a:gd name="connsiteX0" fmla="*/ 26640 w 114651"/>
                <a:gd name="connsiteY0" fmla="*/ 134432 h 134664"/>
                <a:gd name="connsiteX1" fmla="*/ 48 w 114651"/>
                <a:gd name="connsiteY1" fmla="*/ 67558 h 134664"/>
                <a:gd name="connsiteX2" fmla="*/ 5682 w 114651"/>
                <a:gd name="connsiteY2" fmla="*/ 17191 h 134664"/>
                <a:gd name="connsiteX3" fmla="*/ 29176 w 114651"/>
                <a:gd name="connsiteY3" fmla="*/ 796 h 134664"/>
                <a:gd name="connsiteX4" fmla="*/ 39598 w 114651"/>
                <a:gd name="connsiteY4" fmla="*/ 20064 h 134664"/>
                <a:gd name="connsiteX5" fmla="*/ 54303 w 114651"/>
                <a:gd name="connsiteY5" fmla="*/ 5247 h 134664"/>
                <a:gd name="connsiteX6" fmla="*/ 78078 w 114651"/>
                <a:gd name="connsiteY6" fmla="*/ -106 h 134664"/>
                <a:gd name="connsiteX7" fmla="*/ 108388 w 114651"/>
                <a:gd name="connsiteY7" fmla="*/ 7613 h 134664"/>
                <a:gd name="connsiteX8" fmla="*/ 114586 w 114651"/>
                <a:gd name="connsiteY8" fmla="*/ 18430 h 134664"/>
                <a:gd name="connsiteX9" fmla="*/ 113403 w 114651"/>
                <a:gd name="connsiteY9" fmla="*/ 22881 h 134664"/>
                <a:gd name="connsiteX10" fmla="*/ 96501 w 114651"/>
                <a:gd name="connsiteY10" fmla="*/ 37304 h 134664"/>
                <a:gd name="connsiteX11" fmla="*/ 84613 w 114651"/>
                <a:gd name="connsiteY11" fmla="*/ 33473 h 134664"/>
                <a:gd name="connsiteX12" fmla="*/ 69909 w 114651"/>
                <a:gd name="connsiteY12" fmla="*/ 30036 h 134664"/>
                <a:gd name="connsiteX13" fmla="*/ 53909 w 114651"/>
                <a:gd name="connsiteY13" fmla="*/ 37698 h 134664"/>
                <a:gd name="connsiteX14" fmla="*/ 46866 w 114651"/>
                <a:gd name="connsiteY14" fmla="*/ 61248 h 134664"/>
                <a:gd name="connsiteX15" fmla="*/ 46415 w 114651"/>
                <a:gd name="connsiteY15" fmla="*/ 75952 h 134664"/>
                <a:gd name="connsiteX16" fmla="*/ 47035 w 114651"/>
                <a:gd name="connsiteY16" fmla="*/ 92854 h 134664"/>
                <a:gd name="connsiteX17" fmla="*/ 47598 w 114651"/>
                <a:gd name="connsiteY17" fmla="*/ 107333 h 134664"/>
                <a:gd name="connsiteX18" fmla="*/ 28274 w 114651"/>
                <a:gd name="connsiteY18" fmla="*/ 134545 h 134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14651" h="134664">
                  <a:moveTo>
                    <a:pt x="26640" y="134432"/>
                  </a:moveTo>
                  <a:cubicBezTo>
                    <a:pt x="8877" y="134432"/>
                    <a:pt x="9" y="112139"/>
                    <a:pt x="48" y="67558"/>
                  </a:cubicBezTo>
                  <a:cubicBezTo>
                    <a:pt x="-571" y="50583"/>
                    <a:pt x="1327" y="33608"/>
                    <a:pt x="5682" y="17191"/>
                  </a:cubicBezTo>
                  <a:cubicBezTo>
                    <a:pt x="8319" y="6627"/>
                    <a:pt x="18347" y="-370"/>
                    <a:pt x="29176" y="796"/>
                  </a:cubicBezTo>
                  <a:cubicBezTo>
                    <a:pt x="34021" y="796"/>
                    <a:pt x="37514" y="7219"/>
                    <a:pt x="39598" y="20064"/>
                  </a:cubicBezTo>
                  <a:cubicBezTo>
                    <a:pt x="42629" y="13562"/>
                    <a:pt x="47830" y="8323"/>
                    <a:pt x="54303" y="5247"/>
                  </a:cubicBezTo>
                  <a:cubicBezTo>
                    <a:pt x="61666" y="1534"/>
                    <a:pt x="69836" y="-303"/>
                    <a:pt x="78078" y="-106"/>
                  </a:cubicBezTo>
                  <a:cubicBezTo>
                    <a:pt x="92050" y="-106"/>
                    <a:pt x="102152" y="2469"/>
                    <a:pt x="108388" y="7613"/>
                  </a:cubicBezTo>
                  <a:cubicBezTo>
                    <a:pt x="111943" y="10131"/>
                    <a:pt x="114214" y="14086"/>
                    <a:pt x="114586" y="18430"/>
                  </a:cubicBezTo>
                  <a:cubicBezTo>
                    <a:pt x="114574" y="19991"/>
                    <a:pt x="114169" y="21523"/>
                    <a:pt x="113403" y="22881"/>
                  </a:cubicBezTo>
                  <a:cubicBezTo>
                    <a:pt x="108670" y="32515"/>
                    <a:pt x="103036" y="37304"/>
                    <a:pt x="96501" y="37304"/>
                  </a:cubicBezTo>
                  <a:cubicBezTo>
                    <a:pt x="92275" y="37067"/>
                    <a:pt x="88179" y="35749"/>
                    <a:pt x="84613" y="33473"/>
                  </a:cubicBezTo>
                  <a:cubicBezTo>
                    <a:pt x="80123" y="30994"/>
                    <a:pt x="75036" y="29805"/>
                    <a:pt x="69909" y="30036"/>
                  </a:cubicBezTo>
                  <a:cubicBezTo>
                    <a:pt x="63655" y="29884"/>
                    <a:pt x="57711" y="32735"/>
                    <a:pt x="53909" y="37698"/>
                  </a:cubicBezTo>
                  <a:cubicBezTo>
                    <a:pt x="49215" y="44645"/>
                    <a:pt x="46759" y="52865"/>
                    <a:pt x="46866" y="61248"/>
                  </a:cubicBezTo>
                  <a:cubicBezTo>
                    <a:pt x="46584" y="66093"/>
                    <a:pt x="46415" y="70994"/>
                    <a:pt x="46415" y="75952"/>
                  </a:cubicBezTo>
                  <a:cubicBezTo>
                    <a:pt x="46415" y="80910"/>
                    <a:pt x="46415" y="87220"/>
                    <a:pt x="47035" y="92854"/>
                  </a:cubicBezTo>
                  <a:cubicBezTo>
                    <a:pt x="47655" y="98488"/>
                    <a:pt x="47598" y="103220"/>
                    <a:pt x="47598" y="107333"/>
                  </a:cubicBezTo>
                  <a:cubicBezTo>
                    <a:pt x="47598" y="124195"/>
                    <a:pt x="41159" y="133266"/>
                    <a:pt x="28274" y="134545"/>
                  </a:cubicBezTo>
                  <a:close/>
                </a:path>
              </a:pathLst>
            </a:custGeom>
            <a:solidFill>
              <a:srgbClr val="FFFFFF"/>
            </a:solidFill>
            <a:ln w="5633" cap="flat">
              <a:noFill/>
              <a:prstDash val="solid"/>
              <a:miter/>
            </a:ln>
          </p:spPr>
          <p:txBody>
            <a:bodyPr rtlCol="0" anchor="ctr"/>
            <a:lstStyle/>
            <a:p>
              <a:endParaRPr lang="fr-FR"/>
            </a:p>
          </p:txBody>
        </p:sp>
        <p:sp>
          <p:nvSpPr>
            <p:cNvPr id="540" name="Graphique 2">
              <a:extLst>
                <a:ext uri="{FF2B5EF4-FFF2-40B4-BE49-F238E27FC236}">
                  <a16:creationId xmlns:a16="http://schemas.microsoft.com/office/drawing/2014/main" id="{FB8754BC-0738-476F-A33A-EDB5FA2A5ACF}"/>
                </a:ext>
              </a:extLst>
            </p:cNvPr>
            <p:cNvSpPr/>
            <p:nvPr/>
          </p:nvSpPr>
          <p:spPr>
            <a:xfrm>
              <a:off x="2535907" y="2108315"/>
              <a:ext cx="112928" cy="207609"/>
            </a:xfrm>
            <a:custGeom>
              <a:avLst/>
              <a:gdLst>
                <a:gd name="connsiteX0" fmla="*/ 91115 w 112928"/>
                <a:gd name="connsiteY0" fmla="*/ 207490 h 207609"/>
                <a:gd name="connsiteX1" fmla="*/ 89369 w 112928"/>
                <a:gd name="connsiteY1" fmla="*/ 207490 h 207609"/>
                <a:gd name="connsiteX2" fmla="*/ 78101 w 112928"/>
                <a:gd name="connsiteY2" fmla="*/ 201123 h 207609"/>
                <a:gd name="connsiteX3" fmla="*/ 76918 w 112928"/>
                <a:gd name="connsiteY3" fmla="*/ 193855 h 207609"/>
                <a:gd name="connsiteX4" fmla="*/ 76918 w 112928"/>
                <a:gd name="connsiteY4" fmla="*/ 190419 h 207609"/>
                <a:gd name="connsiteX5" fmla="*/ 76918 w 112928"/>
                <a:gd name="connsiteY5" fmla="*/ 187039 h 207609"/>
                <a:gd name="connsiteX6" fmla="*/ 76918 w 112928"/>
                <a:gd name="connsiteY6" fmla="*/ 184954 h 207609"/>
                <a:gd name="connsiteX7" fmla="*/ 74664 w 112928"/>
                <a:gd name="connsiteY7" fmla="*/ 183602 h 207609"/>
                <a:gd name="connsiteX8" fmla="*/ 67228 w 112928"/>
                <a:gd name="connsiteY8" fmla="*/ 189686 h 207609"/>
                <a:gd name="connsiteX9" fmla="*/ 37706 w 112928"/>
                <a:gd name="connsiteY9" fmla="*/ 202025 h 207609"/>
                <a:gd name="connsiteX10" fmla="*/ 17875 w 112928"/>
                <a:gd name="connsiteY10" fmla="*/ 194137 h 207609"/>
                <a:gd name="connsiteX11" fmla="*/ 5311 w 112928"/>
                <a:gd name="connsiteY11" fmla="*/ 173968 h 207609"/>
                <a:gd name="connsiteX12" fmla="*/ -41 w 112928"/>
                <a:gd name="connsiteY12" fmla="*/ 142587 h 207609"/>
                <a:gd name="connsiteX13" fmla="*/ 13311 w 112928"/>
                <a:gd name="connsiteY13" fmla="*/ 95206 h 207609"/>
                <a:gd name="connsiteX14" fmla="*/ 33988 w 112928"/>
                <a:gd name="connsiteY14" fmla="*/ 78304 h 207609"/>
                <a:gd name="connsiteX15" fmla="*/ 47340 w 112928"/>
                <a:gd name="connsiteY15" fmla="*/ 75600 h 207609"/>
                <a:gd name="connsiteX16" fmla="*/ 61312 w 112928"/>
                <a:gd name="connsiteY16" fmla="*/ 78304 h 207609"/>
                <a:gd name="connsiteX17" fmla="*/ 63059 w 112928"/>
                <a:gd name="connsiteY17" fmla="*/ 78586 h 207609"/>
                <a:gd name="connsiteX18" fmla="*/ 67960 w 112928"/>
                <a:gd name="connsiteY18" fmla="*/ 73234 h 207609"/>
                <a:gd name="connsiteX19" fmla="*/ 69932 w 112928"/>
                <a:gd name="connsiteY19" fmla="*/ 48726 h 207609"/>
                <a:gd name="connsiteX20" fmla="*/ 69932 w 112928"/>
                <a:gd name="connsiteY20" fmla="*/ 39656 h 207609"/>
                <a:gd name="connsiteX21" fmla="*/ 69932 w 112928"/>
                <a:gd name="connsiteY21" fmla="*/ 31824 h 207609"/>
                <a:gd name="connsiteX22" fmla="*/ 69932 w 112928"/>
                <a:gd name="connsiteY22" fmla="*/ 26191 h 207609"/>
                <a:gd name="connsiteX23" fmla="*/ 86101 w 112928"/>
                <a:gd name="connsiteY23" fmla="*/ -120 h 207609"/>
                <a:gd name="connsiteX24" fmla="*/ 87622 w 112928"/>
                <a:gd name="connsiteY24" fmla="*/ -120 h 207609"/>
                <a:gd name="connsiteX25" fmla="*/ 106609 w 112928"/>
                <a:gd name="connsiteY25" fmla="*/ 25289 h 207609"/>
                <a:gd name="connsiteX26" fmla="*/ 109313 w 112928"/>
                <a:gd name="connsiteY26" fmla="*/ 44163 h 207609"/>
                <a:gd name="connsiteX27" fmla="*/ 112862 w 112928"/>
                <a:gd name="connsiteY27" fmla="*/ 129854 h 207609"/>
                <a:gd name="connsiteX28" fmla="*/ 112074 w 112928"/>
                <a:gd name="connsiteY28" fmla="*/ 165235 h 207609"/>
                <a:gd name="connsiteX29" fmla="*/ 104130 w 112928"/>
                <a:gd name="connsiteY29" fmla="*/ 199658 h 207609"/>
                <a:gd name="connsiteX30" fmla="*/ 91115 w 112928"/>
                <a:gd name="connsiteY30" fmla="*/ 207490 h 207609"/>
                <a:gd name="connsiteX31" fmla="*/ 42551 w 112928"/>
                <a:gd name="connsiteY31" fmla="*/ 170982 h 207609"/>
                <a:gd name="connsiteX32" fmla="*/ 56692 w 112928"/>
                <a:gd name="connsiteY32" fmla="*/ 162418 h 207609"/>
                <a:gd name="connsiteX33" fmla="*/ 64523 w 112928"/>
                <a:gd name="connsiteY33" fmla="*/ 140841 h 207609"/>
                <a:gd name="connsiteX34" fmla="*/ 65594 w 112928"/>
                <a:gd name="connsiteY34" fmla="*/ 128953 h 207609"/>
                <a:gd name="connsiteX35" fmla="*/ 55058 w 112928"/>
                <a:gd name="connsiteY35" fmla="*/ 107995 h 207609"/>
                <a:gd name="connsiteX36" fmla="*/ 40185 w 112928"/>
                <a:gd name="connsiteY36" fmla="*/ 117178 h 207609"/>
                <a:gd name="connsiteX37" fmla="*/ 31565 w 112928"/>
                <a:gd name="connsiteY37" fmla="*/ 150024 h 207609"/>
                <a:gd name="connsiteX38" fmla="*/ 32917 w 112928"/>
                <a:gd name="connsiteY38" fmla="*/ 162193 h 207609"/>
                <a:gd name="connsiteX39" fmla="*/ 42269 w 112928"/>
                <a:gd name="connsiteY39" fmla="*/ 171151 h 2076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12928" h="207609">
                  <a:moveTo>
                    <a:pt x="91115" y="207490"/>
                  </a:moveTo>
                  <a:lnTo>
                    <a:pt x="89369" y="207490"/>
                  </a:lnTo>
                  <a:cubicBezTo>
                    <a:pt x="83228" y="206814"/>
                    <a:pt x="79566" y="204673"/>
                    <a:pt x="78101" y="201123"/>
                  </a:cubicBezTo>
                  <a:cubicBezTo>
                    <a:pt x="77318" y="198780"/>
                    <a:pt x="76918" y="196329"/>
                    <a:pt x="76918" y="193855"/>
                  </a:cubicBezTo>
                  <a:cubicBezTo>
                    <a:pt x="76918" y="192785"/>
                    <a:pt x="76918" y="191602"/>
                    <a:pt x="76918" y="190419"/>
                  </a:cubicBezTo>
                  <a:cubicBezTo>
                    <a:pt x="76997" y="189292"/>
                    <a:pt x="76997" y="188165"/>
                    <a:pt x="76918" y="187039"/>
                  </a:cubicBezTo>
                  <a:cubicBezTo>
                    <a:pt x="76918" y="186531"/>
                    <a:pt x="76918" y="185855"/>
                    <a:pt x="76918" y="184954"/>
                  </a:cubicBezTo>
                  <a:cubicBezTo>
                    <a:pt x="76918" y="184053"/>
                    <a:pt x="76073" y="183602"/>
                    <a:pt x="74664" y="183602"/>
                  </a:cubicBezTo>
                  <a:lnTo>
                    <a:pt x="67228" y="189686"/>
                  </a:lnTo>
                  <a:cubicBezTo>
                    <a:pt x="59143" y="197140"/>
                    <a:pt x="48692" y="201512"/>
                    <a:pt x="37706" y="202025"/>
                  </a:cubicBezTo>
                  <a:cubicBezTo>
                    <a:pt x="30297" y="202194"/>
                    <a:pt x="23142" y="199349"/>
                    <a:pt x="17875" y="194137"/>
                  </a:cubicBezTo>
                  <a:cubicBezTo>
                    <a:pt x="12179" y="188481"/>
                    <a:pt x="7874" y="181574"/>
                    <a:pt x="5311" y="173968"/>
                  </a:cubicBezTo>
                  <a:cubicBezTo>
                    <a:pt x="1666" y="163911"/>
                    <a:pt x="-143" y="153286"/>
                    <a:pt x="-41" y="142587"/>
                  </a:cubicBezTo>
                  <a:cubicBezTo>
                    <a:pt x="-452" y="125809"/>
                    <a:pt x="4201" y="109296"/>
                    <a:pt x="13311" y="95206"/>
                  </a:cubicBezTo>
                  <a:cubicBezTo>
                    <a:pt x="18337" y="87611"/>
                    <a:pt x="25548" y="81718"/>
                    <a:pt x="33988" y="78304"/>
                  </a:cubicBezTo>
                  <a:cubicBezTo>
                    <a:pt x="38213" y="76524"/>
                    <a:pt x="42754" y="75606"/>
                    <a:pt x="47340" y="75600"/>
                  </a:cubicBezTo>
                  <a:cubicBezTo>
                    <a:pt x="52123" y="75645"/>
                    <a:pt x="56856" y="76563"/>
                    <a:pt x="61312" y="78304"/>
                  </a:cubicBezTo>
                  <a:cubicBezTo>
                    <a:pt x="61875" y="78479"/>
                    <a:pt x="62467" y="78575"/>
                    <a:pt x="63059" y="78586"/>
                  </a:cubicBezTo>
                  <a:cubicBezTo>
                    <a:pt x="65143" y="78586"/>
                    <a:pt x="66777" y="76839"/>
                    <a:pt x="67960" y="73234"/>
                  </a:cubicBezTo>
                  <a:cubicBezTo>
                    <a:pt x="69639" y="65177"/>
                    <a:pt x="70298" y="56946"/>
                    <a:pt x="69932" y="48726"/>
                  </a:cubicBezTo>
                  <a:cubicBezTo>
                    <a:pt x="69932" y="45684"/>
                    <a:pt x="69932" y="42642"/>
                    <a:pt x="69932" y="39656"/>
                  </a:cubicBezTo>
                  <a:cubicBezTo>
                    <a:pt x="69932" y="36670"/>
                    <a:pt x="69932" y="34022"/>
                    <a:pt x="69932" y="31824"/>
                  </a:cubicBezTo>
                  <a:cubicBezTo>
                    <a:pt x="69932" y="29627"/>
                    <a:pt x="69932" y="27599"/>
                    <a:pt x="69932" y="26191"/>
                  </a:cubicBezTo>
                  <a:cubicBezTo>
                    <a:pt x="70552" y="10359"/>
                    <a:pt x="75904" y="1570"/>
                    <a:pt x="86101" y="-120"/>
                  </a:cubicBezTo>
                  <a:lnTo>
                    <a:pt x="87622" y="-120"/>
                  </a:lnTo>
                  <a:cubicBezTo>
                    <a:pt x="97313" y="-120"/>
                    <a:pt x="103679" y="8331"/>
                    <a:pt x="106609" y="25289"/>
                  </a:cubicBezTo>
                  <a:cubicBezTo>
                    <a:pt x="108130" y="33909"/>
                    <a:pt x="109031" y="40219"/>
                    <a:pt x="109313" y="44163"/>
                  </a:cubicBezTo>
                  <a:cubicBezTo>
                    <a:pt x="111679" y="79093"/>
                    <a:pt x="112862" y="107657"/>
                    <a:pt x="112862" y="129854"/>
                  </a:cubicBezTo>
                  <a:cubicBezTo>
                    <a:pt x="112862" y="138570"/>
                    <a:pt x="112597" y="150362"/>
                    <a:pt x="112074" y="165235"/>
                  </a:cubicBezTo>
                  <a:cubicBezTo>
                    <a:pt x="112214" y="177179"/>
                    <a:pt x="109493" y="188982"/>
                    <a:pt x="104130" y="199658"/>
                  </a:cubicBezTo>
                  <a:cubicBezTo>
                    <a:pt x="101527" y="204430"/>
                    <a:pt x="96552" y="207422"/>
                    <a:pt x="91115" y="207490"/>
                  </a:cubicBezTo>
                  <a:close/>
                  <a:moveTo>
                    <a:pt x="42551" y="170982"/>
                  </a:moveTo>
                  <a:cubicBezTo>
                    <a:pt x="48433" y="170785"/>
                    <a:pt x="53791" y="167540"/>
                    <a:pt x="56692" y="162418"/>
                  </a:cubicBezTo>
                  <a:cubicBezTo>
                    <a:pt x="60850" y="155889"/>
                    <a:pt x="63526" y="148519"/>
                    <a:pt x="64523" y="140841"/>
                  </a:cubicBezTo>
                  <a:cubicBezTo>
                    <a:pt x="65228" y="136919"/>
                    <a:pt x="65582" y="132942"/>
                    <a:pt x="65594" y="128953"/>
                  </a:cubicBezTo>
                  <a:cubicBezTo>
                    <a:pt x="65594" y="114981"/>
                    <a:pt x="62044" y="107995"/>
                    <a:pt x="55058" y="107995"/>
                  </a:cubicBezTo>
                  <a:cubicBezTo>
                    <a:pt x="48805" y="108141"/>
                    <a:pt x="43115" y="111651"/>
                    <a:pt x="40185" y="117178"/>
                  </a:cubicBezTo>
                  <a:cubicBezTo>
                    <a:pt x="34258" y="127088"/>
                    <a:pt x="31267" y="138480"/>
                    <a:pt x="31565" y="150024"/>
                  </a:cubicBezTo>
                  <a:cubicBezTo>
                    <a:pt x="31638" y="154114"/>
                    <a:pt x="32095" y="158187"/>
                    <a:pt x="32917" y="162193"/>
                  </a:cubicBezTo>
                  <a:cubicBezTo>
                    <a:pt x="33041" y="167241"/>
                    <a:pt x="37221" y="171247"/>
                    <a:pt x="42269" y="171151"/>
                  </a:cubicBezTo>
                  <a:close/>
                </a:path>
              </a:pathLst>
            </a:custGeom>
            <a:solidFill>
              <a:srgbClr val="FFFFFF"/>
            </a:solidFill>
            <a:ln w="5633" cap="flat">
              <a:noFill/>
              <a:prstDash val="solid"/>
              <a:miter/>
            </a:ln>
          </p:spPr>
          <p:txBody>
            <a:bodyPr rtlCol="0" anchor="ctr"/>
            <a:lstStyle/>
            <a:p>
              <a:endParaRPr lang="fr-FR"/>
            </a:p>
          </p:txBody>
        </p:sp>
        <p:sp>
          <p:nvSpPr>
            <p:cNvPr id="541" name="Graphique 2">
              <a:extLst>
                <a:ext uri="{FF2B5EF4-FFF2-40B4-BE49-F238E27FC236}">
                  <a16:creationId xmlns:a16="http://schemas.microsoft.com/office/drawing/2014/main" id="{FB8754BC-0738-476F-A33A-EDB5FA2A5ACF}"/>
                </a:ext>
              </a:extLst>
            </p:cNvPr>
            <p:cNvSpPr/>
            <p:nvPr/>
          </p:nvSpPr>
          <p:spPr>
            <a:xfrm>
              <a:off x="2745344" y="2102962"/>
              <a:ext cx="50536" cy="213131"/>
            </a:xfrm>
            <a:custGeom>
              <a:avLst/>
              <a:gdLst>
                <a:gd name="connsiteX0" fmla="*/ 26526 w 50536"/>
                <a:gd name="connsiteY0" fmla="*/ 155263 h 213131"/>
                <a:gd name="connsiteX1" fmla="*/ 272 w 50536"/>
                <a:gd name="connsiteY1" fmla="*/ 128052 h 213131"/>
                <a:gd name="connsiteX2" fmla="*/ -66 w 50536"/>
                <a:gd name="connsiteY2" fmla="*/ 102643 h 213131"/>
                <a:gd name="connsiteX3" fmla="*/ -66 w 50536"/>
                <a:gd name="connsiteY3" fmla="*/ 81741 h 213131"/>
                <a:gd name="connsiteX4" fmla="*/ 2807 w 50536"/>
                <a:gd name="connsiteY4" fmla="*/ 41740 h 213131"/>
                <a:gd name="connsiteX5" fmla="*/ 13681 w 50536"/>
                <a:gd name="connsiteY5" fmla="*/ 6866 h 213131"/>
                <a:gd name="connsiteX6" fmla="*/ 26582 w 50536"/>
                <a:gd name="connsiteY6" fmla="*/ -120 h 213131"/>
                <a:gd name="connsiteX7" fmla="*/ 39653 w 50536"/>
                <a:gd name="connsiteY7" fmla="*/ 6697 h 213131"/>
                <a:gd name="connsiteX8" fmla="*/ 50470 w 50536"/>
                <a:gd name="connsiteY8" fmla="*/ 86473 h 213131"/>
                <a:gd name="connsiteX9" fmla="*/ 49907 w 50536"/>
                <a:gd name="connsiteY9" fmla="*/ 126868 h 213131"/>
                <a:gd name="connsiteX10" fmla="*/ 42752 w 50536"/>
                <a:gd name="connsiteY10" fmla="*/ 147996 h 213131"/>
                <a:gd name="connsiteX11" fmla="*/ 26526 w 50536"/>
                <a:gd name="connsiteY11" fmla="*/ 155263 h 213131"/>
                <a:gd name="connsiteX12" fmla="*/ 27427 w 50536"/>
                <a:gd name="connsiteY12" fmla="*/ 213011 h 213131"/>
                <a:gd name="connsiteX13" fmla="*/ 26526 w 50536"/>
                <a:gd name="connsiteY13" fmla="*/ 213011 h 213131"/>
                <a:gd name="connsiteX14" fmla="*/ 13455 w 50536"/>
                <a:gd name="connsiteY14" fmla="*/ 208109 h 213131"/>
                <a:gd name="connsiteX15" fmla="*/ 6807 w 50536"/>
                <a:gd name="connsiteY15" fmla="*/ 193743 h 213131"/>
                <a:gd name="connsiteX16" fmla="*/ 12441 w 50536"/>
                <a:gd name="connsiteY16" fmla="*/ 179320 h 213131"/>
                <a:gd name="connsiteX17" fmla="*/ 26808 w 50536"/>
                <a:gd name="connsiteY17" fmla="*/ 173067 h 213131"/>
                <a:gd name="connsiteX18" fmla="*/ 40160 w 50536"/>
                <a:gd name="connsiteY18" fmla="*/ 178419 h 213131"/>
                <a:gd name="connsiteX19" fmla="*/ 46583 w 50536"/>
                <a:gd name="connsiteY19" fmla="*/ 192842 h 213131"/>
                <a:gd name="connsiteX20" fmla="*/ 41343 w 50536"/>
                <a:gd name="connsiteY20" fmla="*/ 206701 h 213131"/>
                <a:gd name="connsiteX21" fmla="*/ 27427 w 50536"/>
                <a:gd name="connsiteY21" fmla="*/ 212842 h 213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0536" h="213131">
                  <a:moveTo>
                    <a:pt x="26526" y="155263"/>
                  </a:moveTo>
                  <a:cubicBezTo>
                    <a:pt x="9399" y="155263"/>
                    <a:pt x="649" y="146193"/>
                    <a:pt x="272" y="128052"/>
                  </a:cubicBezTo>
                  <a:cubicBezTo>
                    <a:pt x="272" y="121911"/>
                    <a:pt x="-66" y="113460"/>
                    <a:pt x="-66" y="102643"/>
                  </a:cubicBezTo>
                  <a:cubicBezTo>
                    <a:pt x="-66" y="99093"/>
                    <a:pt x="-66" y="92107"/>
                    <a:pt x="-66" y="81741"/>
                  </a:cubicBezTo>
                  <a:cubicBezTo>
                    <a:pt x="193" y="68366"/>
                    <a:pt x="1156" y="55014"/>
                    <a:pt x="2807" y="41740"/>
                  </a:cubicBezTo>
                  <a:cubicBezTo>
                    <a:pt x="4666" y="25515"/>
                    <a:pt x="8441" y="13909"/>
                    <a:pt x="13681" y="6866"/>
                  </a:cubicBezTo>
                  <a:cubicBezTo>
                    <a:pt x="16537" y="2523"/>
                    <a:pt x="21382" y="-103"/>
                    <a:pt x="26582" y="-120"/>
                  </a:cubicBezTo>
                  <a:cubicBezTo>
                    <a:pt x="31794" y="-137"/>
                    <a:pt x="36684" y="2410"/>
                    <a:pt x="39653" y="6697"/>
                  </a:cubicBezTo>
                  <a:cubicBezTo>
                    <a:pt x="46864" y="16202"/>
                    <a:pt x="50470" y="42794"/>
                    <a:pt x="50470" y="86473"/>
                  </a:cubicBezTo>
                  <a:cubicBezTo>
                    <a:pt x="50470" y="103600"/>
                    <a:pt x="50284" y="117065"/>
                    <a:pt x="49907" y="126868"/>
                  </a:cubicBezTo>
                  <a:cubicBezTo>
                    <a:pt x="49771" y="134480"/>
                    <a:pt x="47270" y="141866"/>
                    <a:pt x="42752" y="147996"/>
                  </a:cubicBezTo>
                  <a:cubicBezTo>
                    <a:pt x="38864" y="152931"/>
                    <a:pt x="32796" y="155652"/>
                    <a:pt x="26526" y="155263"/>
                  </a:cubicBezTo>
                  <a:close/>
                  <a:moveTo>
                    <a:pt x="27427" y="213011"/>
                  </a:moveTo>
                  <a:lnTo>
                    <a:pt x="26526" y="213011"/>
                  </a:lnTo>
                  <a:cubicBezTo>
                    <a:pt x="21709" y="213062"/>
                    <a:pt x="17050" y="211315"/>
                    <a:pt x="13455" y="208109"/>
                  </a:cubicBezTo>
                  <a:cubicBezTo>
                    <a:pt x="9235" y="204532"/>
                    <a:pt x="6802" y="199276"/>
                    <a:pt x="6807" y="193743"/>
                  </a:cubicBezTo>
                  <a:cubicBezTo>
                    <a:pt x="6796" y="188396"/>
                    <a:pt x="8813" y="183247"/>
                    <a:pt x="12441" y="179320"/>
                  </a:cubicBezTo>
                  <a:cubicBezTo>
                    <a:pt x="16058" y="175196"/>
                    <a:pt x="21326" y="172903"/>
                    <a:pt x="26808" y="173067"/>
                  </a:cubicBezTo>
                  <a:cubicBezTo>
                    <a:pt x="31788" y="173016"/>
                    <a:pt x="36588" y="174943"/>
                    <a:pt x="40160" y="178419"/>
                  </a:cubicBezTo>
                  <a:cubicBezTo>
                    <a:pt x="44233" y="182109"/>
                    <a:pt x="46566" y="187343"/>
                    <a:pt x="46583" y="192842"/>
                  </a:cubicBezTo>
                  <a:cubicBezTo>
                    <a:pt x="46667" y="197963"/>
                    <a:pt x="44797" y="202921"/>
                    <a:pt x="41343" y="206701"/>
                  </a:cubicBezTo>
                  <a:cubicBezTo>
                    <a:pt x="37782" y="210628"/>
                    <a:pt x="32729" y="212859"/>
                    <a:pt x="27427" y="212842"/>
                  </a:cubicBezTo>
                  <a:close/>
                </a:path>
              </a:pathLst>
            </a:custGeom>
            <a:solidFill>
              <a:srgbClr val="FFFFFF"/>
            </a:solidFill>
            <a:ln w="5633" cap="flat">
              <a:noFill/>
              <a:prstDash val="solid"/>
              <a:miter/>
            </a:ln>
          </p:spPr>
          <p:txBody>
            <a:bodyPr rtlCol="0" anchor="ctr"/>
            <a:lstStyle/>
            <a:p>
              <a:endParaRPr lang="fr-FR"/>
            </a:p>
          </p:txBody>
        </p:sp>
      </p:grpSp>
      <p:grpSp>
        <p:nvGrpSpPr>
          <p:cNvPr id="616" name="Balon SM">
            <a:extLst>
              <a:ext uri="{FF2B5EF4-FFF2-40B4-BE49-F238E27FC236}">
                <a16:creationId xmlns:a16="http://schemas.microsoft.com/office/drawing/2014/main" id="{F2A6561E-6AE3-4CCF-87B1-58872FA04F2C}"/>
              </a:ext>
            </a:extLst>
          </p:cNvPr>
          <p:cNvGrpSpPr/>
          <p:nvPr/>
        </p:nvGrpSpPr>
        <p:grpSpPr>
          <a:xfrm>
            <a:off x="8729398" y="2114803"/>
            <a:ext cx="2470223" cy="1433121"/>
            <a:chOff x="8729398" y="2114803"/>
            <a:chExt cx="2470223" cy="1433121"/>
          </a:xfrm>
        </p:grpSpPr>
        <p:sp>
          <p:nvSpPr>
            <p:cNvPr id="615" name="Freeform: Shape 614">
              <a:extLst>
                <a:ext uri="{FF2B5EF4-FFF2-40B4-BE49-F238E27FC236}">
                  <a16:creationId xmlns:a16="http://schemas.microsoft.com/office/drawing/2014/main" id="{47C4A465-5A03-4CD6-A350-1E3B3DDC50A4}"/>
                </a:ext>
              </a:extLst>
            </p:cNvPr>
            <p:cNvSpPr/>
            <p:nvPr/>
          </p:nvSpPr>
          <p:spPr>
            <a:xfrm>
              <a:off x="8729398" y="2114803"/>
              <a:ext cx="2470223" cy="1433121"/>
            </a:xfrm>
            <a:custGeom>
              <a:avLst/>
              <a:gdLst>
                <a:gd name="connsiteX0" fmla="*/ 1996759 w 2470223"/>
                <a:gd name="connsiteY0" fmla="*/ 1281809 h 1433121"/>
                <a:gd name="connsiteX1" fmla="*/ 1964613 w 2470223"/>
                <a:gd name="connsiteY1" fmla="*/ 1295509 h 1433121"/>
                <a:gd name="connsiteX2" fmla="*/ 1945414 w 2470223"/>
                <a:gd name="connsiteY2" fmla="*/ 1302168 h 1433121"/>
                <a:gd name="connsiteX3" fmla="*/ 1812770 w 2470223"/>
                <a:gd name="connsiteY3" fmla="*/ 1344594 h 1433121"/>
                <a:gd name="connsiteX4" fmla="*/ 1661147 w 2470223"/>
                <a:gd name="connsiteY4" fmla="*/ 1373417 h 1433121"/>
                <a:gd name="connsiteX5" fmla="*/ 1675570 w 2470223"/>
                <a:gd name="connsiteY5" fmla="*/ 1371727 h 1433121"/>
                <a:gd name="connsiteX6" fmla="*/ 1821038 w 2470223"/>
                <a:gd name="connsiteY6" fmla="*/ 1345303 h 1433121"/>
                <a:gd name="connsiteX7" fmla="*/ 1945414 w 2470223"/>
                <a:gd name="connsiteY7" fmla="*/ 1302168 h 1433121"/>
                <a:gd name="connsiteX8" fmla="*/ 1959744 w 2470223"/>
                <a:gd name="connsiteY8" fmla="*/ 1297584 h 1433121"/>
                <a:gd name="connsiteX9" fmla="*/ 1964613 w 2470223"/>
                <a:gd name="connsiteY9" fmla="*/ 1295509 h 1433121"/>
                <a:gd name="connsiteX10" fmla="*/ 1974223 w 2470223"/>
                <a:gd name="connsiteY10" fmla="*/ 1292176 h 1433121"/>
                <a:gd name="connsiteX11" fmla="*/ 1996759 w 2470223"/>
                <a:gd name="connsiteY11" fmla="*/ 1281809 h 1433121"/>
                <a:gd name="connsiteX12" fmla="*/ 2334850 w 2470223"/>
                <a:gd name="connsiteY12" fmla="*/ 1006931 h 1433121"/>
                <a:gd name="connsiteX13" fmla="*/ 2319751 w 2470223"/>
                <a:gd name="connsiteY13" fmla="*/ 1028396 h 1433121"/>
                <a:gd name="connsiteX14" fmla="*/ 2327244 w 2470223"/>
                <a:gd name="connsiteY14" fmla="*/ 1018368 h 1433121"/>
                <a:gd name="connsiteX15" fmla="*/ 1449819 w 2470223"/>
                <a:gd name="connsiteY15" fmla="*/ 44322 h 1433121"/>
                <a:gd name="connsiteX16" fmla="*/ 2030450 w 2470223"/>
                <a:gd name="connsiteY16" fmla="*/ 174690 h 1433121"/>
                <a:gd name="connsiteX17" fmla="*/ 2421725 w 2470223"/>
                <a:gd name="connsiteY17" fmla="*/ 779716 h 1433121"/>
                <a:gd name="connsiteX18" fmla="*/ 2393626 w 2470223"/>
                <a:gd name="connsiteY18" fmla="*/ 894007 h 1433121"/>
                <a:gd name="connsiteX19" fmla="*/ 2340555 w 2470223"/>
                <a:gd name="connsiteY19" fmla="*/ 997824 h 1433121"/>
                <a:gd name="connsiteX20" fmla="*/ 2338963 w 2470223"/>
                <a:gd name="connsiteY20" fmla="*/ 999776 h 1433121"/>
                <a:gd name="connsiteX21" fmla="*/ 2339413 w 2470223"/>
                <a:gd name="connsiteY21" fmla="*/ 1000058 h 1433121"/>
                <a:gd name="connsiteX22" fmla="*/ 2340555 w 2470223"/>
                <a:gd name="connsiteY22" fmla="*/ 997824 h 1433121"/>
                <a:gd name="connsiteX23" fmla="*/ 2340709 w 2470223"/>
                <a:gd name="connsiteY23" fmla="*/ 997635 h 1433121"/>
                <a:gd name="connsiteX24" fmla="*/ 2389949 w 2470223"/>
                <a:gd name="connsiteY24" fmla="*/ 908000 h 1433121"/>
                <a:gd name="connsiteX25" fmla="*/ 2429387 w 2470223"/>
                <a:gd name="connsiteY25" fmla="*/ 713236 h 1433121"/>
                <a:gd name="connsiteX26" fmla="*/ 2376541 w 2470223"/>
                <a:gd name="connsiteY26" fmla="*/ 513119 h 1433121"/>
                <a:gd name="connsiteX27" fmla="*/ 2350174 w 2470223"/>
                <a:gd name="connsiteY27" fmla="*/ 464161 h 1433121"/>
                <a:gd name="connsiteX28" fmla="*/ 2334962 w 2470223"/>
                <a:gd name="connsiteY28" fmla="*/ 439822 h 1433121"/>
                <a:gd name="connsiteX29" fmla="*/ 2327413 w 2470223"/>
                <a:gd name="connsiteY29" fmla="*/ 427484 h 1433121"/>
                <a:gd name="connsiteX30" fmla="*/ 2319075 w 2470223"/>
                <a:gd name="connsiteY30" fmla="*/ 415540 h 1433121"/>
                <a:gd name="connsiteX31" fmla="*/ 2302793 w 2470223"/>
                <a:gd name="connsiteY31" fmla="*/ 391934 h 1433121"/>
                <a:gd name="connsiteX32" fmla="*/ 2285553 w 2470223"/>
                <a:gd name="connsiteY32" fmla="*/ 369398 h 1433121"/>
                <a:gd name="connsiteX33" fmla="*/ 2268201 w 2470223"/>
                <a:gd name="connsiteY33" fmla="*/ 347370 h 1433121"/>
                <a:gd name="connsiteX34" fmla="*/ 2249721 w 2470223"/>
                <a:gd name="connsiteY34" fmla="*/ 326524 h 1433121"/>
                <a:gd name="connsiteX35" fmla="*/ 2170509 w 2470223"/>
                <a:gd name="connsiteY35" fmla="*/ 251819 h 1433121"/>
                <a:gd name="connsiteX36" fmla="*/ 2148987 w 2470223"/>
                <a:gd name="connsiteY36" fmla="*/ 235875 h 1433121"/>
                <a:gd name="connsiteX37" fmla="*/ 2125156 w 2470223"/>
                <a:gd name="connsiteY37" fmla="*/ 219311 h 1433121"/>
                <a:gd name="connsiteX38" fmla="*/ 2075183 w 2470223"/>
                <a:gd name="connsiteY38" fmla="*/ 189057 h 1433121"/>
                <a:gd name="connsiteX39" fmla="*/ 1855461 w 2470223"/>
                <a:gd name="connsiteY39" fmla="*/ 100210 h 1433121"/>
                <a:gd name="connsiteX40" fmla="*/ 1449819 w 2470223"/>
                <a:gd name="connsiteY40" fmla="*/ 44322 h 1433121"/>
                <a:gd name="connsiteX41" fmla="*/ 1441481 w 2470223"/>
                <a:gd name="connsiteY41" fmla="*/ 1504 h 1433121"/>
                <a:gd name="connsiteX42" fmla="*/ 1881884 w 2470223"/>
                <a:gd name="connsiteY42" fmla="*/ 69111 h 1433121"/>
                <a:gd name="connsiteX43" fmla="*/ 1911462 w 2470223"/>
                <a:gd name="connsiteY43" fmla="*/ 78407 h 1433121"/>
                <a:gd name="connsiteX44" fmla="*/ 1940589 w 2470223"/>
                <a:gd name="connsiteY44" fmla="*/ 88773 h 1433121"/>
                <a:gd name="connsiteX45" fmla="*/ 1998055 w 2470223"/>
                <a:gd name="connsiteY45" fmla="*/ 111309 h 1433121"/>
                <a:gd name="connsiteX46" fmla="*/ 2053887 w 2470223"/>
                <a:gd name="connsiteY46" fmla="*/ 136887 h 1433121"/>
                <a:gd name="connsiteX47" fmla="*/ 2107804 w 2470223"/>
                <a:gd name="connsiteY47" fmla="*/ 166465 h 1433121"/>
                <a:gd name="connsiteX48" fmla="*/ 2159128 w 2470223"/>
                <a:gd name="connsiteY48" fmla="*/ 199198 h 1433121"/>
                <a:gd name="connsiteX49" fmla="*/ 2184481 w 2470223"/>
                <a:gd name="connsiteY49" fmla="*/ 217114 h 1433121"/>
                <a:gd name="connsiteX50" fmla="*/ 2209214 w 2470223"/>
                <a:gd name="connsiteY50" fmla="*/ 237058 h 1433121"/>
                <a:gd name="connsiteX51" fmla="*/ 2294511 w 2470223"/>
                <a:gd name="connsiteY51" fmla="*/ 321848 h 1433121"/>
                <a:gd name="connsiteX52" fmla="*/ 2329892 w 2470223"/>
                <a:gd name="connsiteY52" fmla="*/ 366243 h 1433121"/>
                <a:gd name="connsiteX53" fmla="*/ 2361104 w 2470223"/>
                <a:gd name="connsiteY53" fmla="*/ 411315 h 1433121"/>
                <a:gd name="connsiteX54" fmla="*/ 2389273 w 2470223"/>
                <a:gd name="connsiteY54" fmla="*/ 457118 h 1433121"/>
                <a:gd name="connsiteX55" fmla="*/ 2402456 w 2470223"/>
                <a:gd name="connsiteY55" fmla="*/ 481231 h 1433121"/>
                <a:gd name="connsiteX56" fmla="*/ 2414908 w 2470223"/>
                <a:gd name="connsiteY56" fmla="*/ 505739 h 1433121"/>
                <a:gd name="connsiteX57" fmla="*/ 2469895 w 2470223"/>
                <a:gd name="connsiteY57" fmla="*/ 721179 h 1433121"/>
                <a:gd name="connsiteX58" fmla="*/ 2469444 w 2470223"/>
                <a:gd name="connsiteY58" fmla="*/ 749349 h 1433121"/>
                <a:gd name="connsiteX59" fmla="*/ 2467641 w 2470223"/>
                <a:gd name="connsiteY59" fmla="*/ 777518 h 1433121"/>
                <a:gd name="connsiteX60" fmla="*/ 2458627 w 2470223"/>
                <a:gd name="connsiteY60" fmla="*/ 832393 h 1433121"/>
                <a:gd name="connsiteX61" fmla="*/ 2423640 w 2470223"/>
                <a:gd name="connsiteY61" fmla="*/ 934479 h 1433121"/>
                <a:gd name="connsiteX62" fmla="*/ 2412372 w 2470223"/>
                <a:gd name="connsiteY62" fmla="*/ 958367 h 1433121"/>
                <a:gd name="connsiteX63" fmla="*/ 2399921 w 2470223"/>
                <a:gd name="connsiteY63" fmla="*/ 981240 h 1433121"/>
                <a:gd name="connsiteX64" fmla="*/ 2387302 w 2470223"/>
                <a:gd name="connsiteY64" fmla="*/ 1003776 h 1433121"/>
                <a:gd name="connsiteX65" fmla="*/ 2373442 w 2470223"/>
                <a:gd name="connsiteY65" fmla="*/ 1025185 h 1433121"/>
                <a:gd name="connsiteX66" fmla="*/ 2343244 w 2470223"/>
                <a:gd name="connsiteY66" fmla="*/ 1067777 h 1433121"/>
                <a:gd name="connsiteX67" fmla="*/ 2310342 w 2470223"/>
                <a:gd name="connsiteY67" fmla="*/ 1107665 h 1433121"/>
                <a:gd name="connsiteX68" fmla="*/ 2159748 w 2470223"/>
                <a:gd name="connsiteY68" fmla="*/ 1240062 h 1433121"/>
                <a:gd name="connsiteX69" fmla="*/ 1999182 w 2470223"/>
                <a:gd name="connsiteY69" fmla="*/ 1331951 h 1433121"/>
                <a:gd name="connsiteX70" fmla="*/ 1829150 w 2470223"/>
                <a:gd name="connsiteY70" fmla="*/ 1391896 h 1433121"/>
                <a:gd name="connsiteX71" fmla="*/ 1671401 w 2470223"/>
                <a:gd name="connsiteY71" fmla="*/ 1419615 h 1433121"/>
                <a:gd name="connsiteX72" fmla="*/ 1539568 w 2470223"/>
                <a:gd name="connsiteY72" fmla="*/ 1430263 h 1433121"/>
                <a:gd name="connsiteX73" fmla="*/ 1425538 w 2470223"/>
                <a:gd name="connsiteY73" fmla="*/ 1433023 h 1433121"/>
                <a:gd name="connsiteX74" fmla="*/ 1210435 w 2470223"/>
                <a:gd name="connsiteY74" fmla="*/ 1408291 h 1433121"/>
                <a:gd name="connsiteX75" fmla="*/ 1423847 w 2470223"/>
                <a:gd name="connsiteY75" fmla="*/ 1391389 h 1433121"/>
                <a:gd name="connsiteX76" fmla="*/ 1468918 w 2470223"/>
                <a:gd name="connsiteY76" fmla="*/ 1389361 h 1433121"/>
                <a:gd name="connsiteX77" fmla="*/ 1212294 w 2470223"/>
                <a:gd name="connsiteY77" fmla="*/ 1386657 h 1433121"/>
                <a:gd name="connsiteX78" fmla="*/ 1154096 w 2470223"/>
                <a:gd name="connsiteY78" fmla="*/ 1385868 h 1433121"/>
                <a:gd name="connsiteX79" fmla="*/ 935669 w 2470223"/>
                <a:gd name="connsiteY79" fmla="*/ 1374318 h 1433121"/>
                <a:gd name="connsiteX80" fmla="*/ 682594 w 2470223"/>
                <a:gd name="connsiteY80" fmla="*/ 1290655 h 1433121"/>
                <a:gd name="connsiteX81" fmla="*/ 504168 w 2470223"/>
                <a:gd name="connsiteY81" fmla="*/ 1217414 h 1433121"/>
                <a:gd name="connsiteX82" fmla="*/ 434251 w 2470223"/>
                <a:gd name="connsiteY82" fmla="*/ 1182146 h 1433121"/>
                <a:gd name="connsiteX83" fmla="*/ 399265 w 2470223"/>
                <a:gd name="connsiteY83" fmla="*/ 1162765 h 1433121"/>
                <a:gd name="connsiteX84" fmla="*/ 367490 w 2470223"/>
                <a:gd name="connsiteY84" fmla="*/ 1144624 h 1433121"/>
                <a:gd name="connsiteX85" fmla="*/ 221008 w 2470223"/>
                <a:gd name="connsiteY85" fmla="*/ 1053411 h 1433121"/>
                <a:gd name="connsiteX86" fmla="*/ 220431 w 2470223"/>
                <a:gd name="connsiteY86" fmla="*/ 1052884 h 1433121"/>
                <a:gd name="connsiteX87" fmla="*/ 0 w 2470223"/>
                <a:gd name="connsiteY87" fmla="*/ 1053813 h 1433121"/>
                <a:gd name="connsiteX88" fmla="*/ 116502 w 2470223"/>
                <a:gd name="connsiteY88" fmla="*/ 958090 h 1433121"/>
                <a:gd name="connsiteX89" fmla="*/ 113964 w 2470223"/>
                <a:gd name="connsiteY89" fmla="*/ 955775 h 1433121"/>
                <a:gd name="connsiteX90" fmla="*/ 57005 w 2470223"/>
                <a:gd name="connsiteY90" fmla="*/ 874422 h 1433121"/>
                <a:gd name="connsiteX91" fmla="*/ 16159 w 2470223"/>
                <a:gd name="connsiteY91" fmla="*/ 777068 h 1433121"/>
                <a:gd name="connsiteX92" fmla="*/ 610 w 2470223"/>
                <a:gd name="connsiteY92" fmla="*/ 664840 h 1433121"/>
                <a:gd name="connsiteX93" fmla="*/ 34413 w 2470223"/>
                <a:gd name="connsiteY93" fmla="*/ 526697 h 1433121"/>
                <a:gd name="connsiteX94" fmla="*/ 77344 w 2470223"/>
                <a:gd name="connsiteY94" fmla="*/ 454358 h 1433121"/>
                <a:gd name="connsiteX95" fmla="*/ 130922 w 2470223"/>
                <a:gd name="connsiteY95" fmla="*/ 390300 h 1433121"/>
                <a:gd name="connsiteX96" fmla="*/ 191148 w 2470223"/>
                <a:gd name="connsiteY96" fmla="*/ 330299 h 1433121"/>
                <a:gd name="connsiteX97" fmla="*/ 224558 w 2470223"/>
                <a:gd name="connsiteY97" fmla="*/ 301848 h 1433121"/>
                <a:gd name="connsiteX98" fmla="*/ 259487 w 2470223"/>
                <a:gd name="connsiteY98" fmla="*/ 273960 h 1433121"/>
                <a:gd name="connsiteX99" fmla="*/ 297516 w 2470223"/>
                <a:gd name="connsiteY99" fmla="*/ 247762 h 1433121"/>
                <a:gd name="connsiteX100" fmla="*/ 336954 w 2470223"/>
                <a:gd name="connsiteY100" fmla="*/ 222241 h 1433121"/>
                <a:gd name="connsiteX101" fmla="*/ 426420 w 2470223"/>
                <a:gd name="connsiteY101" fmla="*/ 175648 h 1433121"/>
                <a:gd name="connsiteX102" fmla="*/ 605297 w 2470223"/>
                <a:gd name="connsiteY102" fmla="*/ 108041 h 1433121"/>
                <a:gd name="connsiteX103" fmla="*/ 1005980 w 2470223"/>
                <a:gd name="connsiteY103" fmla="*/ 20941 h 1433121"/>
                <a:gd name="connsiteX104" fmla="*/ 1221759 w 2470223"/>
                <a:gd name="connsiteY104" fmla="*/ 2518 h 1433121"/>
                <a:gd name="connsiteX105" fmla="*/ 1441481 w 2470223"/>
                <a:gd name="connsiteY105" fmla="*/ 1504 h 1433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Lst>
              <a:rect l="l" t="t" r="r" b="b"/>
              <a:pathLst>
                <a:path w="2470223" h="1433121">
                  <a:moveTo>
                    <a:pt x="1996759" y="1281809"/>
                  </a:moveTo>
                  <a:lnTo>
                    <a:pt x="1964613" y="1295509"/>
                  </a:lnTo>
                  <a:lnTo>
                    <a:pt x="1945414" y="1302168"/>
                  </a:lnTo>
                  <a:lnTo>
                    <a:pt x="1812770" y="1344594"/>
                  </a:lnTo>
                  <a:cubicBezTo>
                    <a:pt x="1762910" y="1357256"/>
                    <a:pt x="1712275" y="1366887"/>
                    <a:pt x="1661147" y="1373417"/>
                  </a:cubicBezTo>
                  <a:lnTo>
                    <a:pt x="1675570" y="1371727"/>
                  </a:lnTo>
                  <a:cubicBezTo>
                    <a:pt x="1724529" y="1365783"/>
                    <a:pt x="1773093" y="1356960"/>
                    <a:pt x="1821038" y="1345303"/>
                  </a:cubicBezTo>
                  <a:lnTo>
                    <a:pt x="1945414" y="1302168"/>
                  </a:lnTo>
                  <a:lnTo>
                    <a:pt x="1959744" y="1297584"/>
                  </a:lnTo>
                  <a:lnTo>
                    <a:pt x="1964613" y="1295509"/>
                  </a:lnTo>
                  <a:lnTo>
                    <a:pt x="1974223" y="1292176"/>
                  </a:lnTo>
                  <a:cubicBezTo>
                    <a:pt x="1981660" y="1288908"/>
                    <a:pt x="1989209" y="1285415"/>
                    <a:pt x="1996759" y="1281809"/>
                  </a:cubicBezTo>
                  <a:close/>
                  <a:moveTo>
                    <a:pt x="2334850" y="1006931"/>
                  </a:moveTo>
                  <a:cubicBezTo>
                    <a:pt x="2330004" y="1014142"/>
                    <a:pt x="2324934" y="1021298"/>
                    <a:pt x="2319751" y="1028396"/>
                  </a:cubicBezTo>
                  <a:cubicBezTo>
                    <a:pt x="2322286" y="1025072"/>
                    <a:pt x="2324822" y="1021748"/>
                    <a:pt x="2327244" y="1018368"/>
                  </a:cubicBezTo>
                  <a:close/>
                  <a:moveTo>
                    <a:pt x="1449819" y="44322"/>
                  </a:moveTo>
                  <a:cubicBezTo>
                    <a:pt x="1652978" y="52942"/>
                    <a:pt x="1854165" y="86802"/>
                    <a:pt x="2030450" y="174690"/>
                  </a:cubicBezTo>
                  <a:cubicBezTo>
                    <a:pt x="2268313" y="293284"/>
                    <a:pt x="2450683" y="530077"/>
                    <a:pt x="2421725" y="779716"/>
                  </a:cubicBezTo>
                  <a:cubicBezTo>
                    <a:pt x="2417189" y="819012"/>
                    <a:pt x="2407584" y="857196"/>
                    <a:pt x="2393626" y="894007"/>
                  </a:cubicBezTo>
                  <a:lnTo>
                    <a:pt x="2340555" y="997824"/>
                  </a:lnTo>
                  <a:lnTo>
                    <a:pt x="2338963" y="999776"/>
                  </a:lnTo>
                  <a:lnTo>
                    <a:pt x="2339413" y="1000058"/>
                  </a:lnTo>
                  <a:lnTo>
                    <a:pt x="2340555" y="997824"/>
                  </a:lnTo>
                  <a:lnTo>
                    <a:pt x="2340709" y="997635"/>
                  </a:lnTo>
                  <a:cubicBezTo>
                    <a:pt x="2359470" y="969111"/>
                    <a:pt x="2375921" y="939138"/>
                    <a:pt x="2389949" y="908000"/>
                  </a:cubicBezTo>
                  <a:cubicBezTo>
                    <a:pt x="2417499" y="846838"/>
                    <a:pt x="2430964" y="780290"/>
                    <a:pt x="2429387" y="713236"/>
                  </a:cubicBezTo>
                  <a:cubicBezTo>
                    <a:pt x="2427246" y="646925"/>
                    <a:pt x="2408316" y="578698"/>
                    <a:pt x="2376541" y="513119"/>
                  </a:cubicBezTo>
                  <a:cubicBezTo>
                    <a:pt x="2368428" y="497063"/>
                    <a:pt x="2359470" y="480668"/>
                    <a:pt x="2350174" y="464161"/>
                  </a:cubicBezTo>
                  <a:cubicBezTo>
                    <a:pt x="2345104" y="456104"/>
                    <a:pt x="2340089" y="447991"/>
                    <a:pt x="2334962" y="439822"/>
                  </a:cubicBezTo>
                  <a:lnTo>
                    <a:pt x="2327413" y="427484"/>
                  </a:lnTo>
                  <a:lnTo>
                    <a:pt x="2319075" y="415540"/>
                  </a:lnTo>
                  <a:cubicBezTo>
                    <a:pt x="2313610" y="407596"/>
                    <a:pt x="2308145" y="399765"/>
                    <a:pt x="2302793" y="391934"/>
                  </a:cubicBezTo>
                  <a:cubicBezTo>
                    <a:pt x="2297440" y="384103"/>
                    <a:pt x="2291638" y="376779"/>
                    <a:pt x="2285553" y="369398"/>
                  </a:cubicBezTo>
                  <a:cubicBezTo>
                    <a:pt x="2279469" y="362018"/>
                    <a:pt x="2274173" y="354468"/>
                    <a:pt x="2268201" y="347370"/>
                  </a:cubicBezTo>
                  <a:lnTo>
                    <a:pt x="2249721" y="326524"/>
                  </a:lnTo>
                  <a:cubicBezTo>
                    <a:pt x="2225496" y="299408"/>
                    <a:pt x="2199016" y="274416"/>
                    <a:pt x="2170509" y="251819"/>
                  </a:cubicBezTo>
                  <a:cubicBezTo>
                    <a:pt x="2163635" y="246145"/>
                    <a:pt x="2156424" y="240827"/>
                    <a:pt x="2148987" y="235875"/>
                  </a:cubicBezTo>
                  <a:lnTo>
                    <a:pt x="2125156" y="219311"/>
                  </a:lnTo>
                  <a:cubicBezTo>
                    <a:pt x="2108986" y="208945"/>
                    <a:pt x="2092085" y="198747"/>
                    <a:pt x="2075183" y="189057"/>
                  </a:cubicBezTo>
                  <a:cubicBezTo>
                    <a:pt x="2005435" y="151406"/>
                    <a:pt x="1931744" y="121608"/>
                    <a:pt x="1855461" y="100210"/>
                  </a:cubicBezTo>
                  <a:cubicBezTo>
                    <a:pt x="1723853" y="62970"/>
                    <a:pt x="1585766" y="47702"/>
                    <a:pt x="1449819" y="44322"/>
                  </a:cubicBezTo>
                  <a:close/>
                  <a:moveTo>
                    <a:pt x="1441481" y="1504"/>
                  </a:moveTo>
                  <a:cubicBezTo>
                    <a:pt x="1588921" y="6237"/>
                    <a:pt x="1738726" y="25223"/>
                    <a:pt x="1881884" y="69111"/>
                  </a:cubicBezTo>
                  <a:cubicBezTo>
                    <a:pt x="1891743" y="72210"/>
                    <a:pt x="1901658" y="75083"/>
                    <a:pt x="1911462" y="78407"/>
                  </a:cubicBezTo>
                  <a:lnTo>
                    <a:pt x="1940589" y="88773"/>
                  </a:lnTo>
                  <a:cubicBezTo>
                    <a:pt x="1960195" y="95253"/>
                    <a:pt x="1979125" y="103365"/>
                    <a:pt x="1998055" y="111309"/>
                  </a:cubicBezTo>
                  <a:cubicBezTo>
                    <a:pt x="2016985" y="119253"/>
                    <a:pt x="2035295" y="128324"/>
                    <a:pt x="2053887" y="136887"/>
                  </a:cubicBezTo>
                  <a:cubicBezTo>
                    <a:pt x="2071859" y="146803"/>
                    <a:pt x="2090676" y="155592"/>
                    <a:pt x="2107804" y="166465"/>
                  </a:cubicBezTo>
                  <a:cubicBezTo>
                    <a:pt x="2124930" y="177338"/>
                    <a:pt x="2142733" y="187085"/>
                    <a:pt x="2159128" y="199198"/>
                  </a:cubicBezTo>
                  <a:lnTo>
                    <a:pt x="2184481" y="217114"/>
                  </a:lnTo>
                  <a:cubicBezTo>
                    <a:pt x="2192875" y="223311"/>
                    <a:pt x="2200819" y="230241"/>
                    <a:pt x="2209214" y="237058"/>
                  </a:cubicBezTo>
                  <a:cubicBezTo>
                    <a:pt x="2239975" y="262856"/>
                    <a:pt x="2268539" y="291222"/>
                    <a:pt x="2294511" y="321848"/>
                  </a:cubicBezTo>
                  <a:cubicBezTo>
                    <a:pt x="2307075" y="336440"/>
                    <a:pt x="2318230" y="351764"/>
                    <a:pt x="2329892" y="366243"/>
                  </a:cubicBezTo>
                  <a:lnTo>
                    <a:pt x="2361104" y="411315"/>
                  </a:lnTo>
                  <a:cubicBezTo>
                    <a:pt x="2370005" y="426414"/>
                    <a:pt x="2380316" y="441287"/>
                    <a:pt x="2389273" y="457118"/>
                  </a:cubicBezTo>
                  <a:lnTo>
                    <a:pt x="2402456" y="481231"/>
                  </a:lnTo>
                  <a:cubicBezTo>
                    <a:pt x="2407133" y="489136"/>
                    <a:pt x="2411246" y="497322"/>
                    <a:pt x="2414908" y="505739"/>
                  </a:cubicBezTo>
                  <a:cubicBezTo>
                    <a:pt x="2446683" y="571825"/>
                    <a:pt x="2468148" y="644840"/>
                    <a:pt x="2469895" y="721179"/>
                  </a:cubicBezTo>
                  <a:cubicBezTo>
                    <a:pt x="2470458" y="730566"/>
                    <a:pt x="2470289" y="739985"/>
                    <a:pt x="2469444" y="749349"/>
                  </a:cubicBezTo>
                  <a:cubicBezTo>
                    <a:pt x="2468824" y="758814"/>
                    <a:pt x="2468261" y="768223"/>
                    <a:pt x="2467641" y="777518"/>
                  </a:cubicBezTo>
                  <a:cubicBezTo>
                    <a:pt x="2465557" y="796110"/>
                    <a:pt x="2462064" y="814421"/>
                    <a:pt x="2458627" y="832393"/>
                  </a:cubicBezTo>
                  <a:cubicBezTo>
                    <a:pt x="2450288" y="867469"/>
                    <a:pt x="2438570" y="901656"/>
                    <a:pt x="2423640" y="934479"/>
                  </a:cubicBezTo>
                  <a:lnTo>
                    <a:pt x="2412372" y="958367"/>
                  </a:lnTo>
                  <a:cubicBezTo>
                    <a:pt x="2408541" y="966198"/>
                    <a:pt x="2403978" y="973635"/>
                    <a:pt x="2399921" y="981240"/>
                  </a:cubicBezTo>
                  <a:lnTo>
                    <a:pt x="2387302" y="1003776"/>
                  </a:lnTo>
                  <a:lnTo>
                    <a:pt x="2373442" y="1025185"/>
                  </a:lnTo>
                  <a:cubicBezTo>
                    <a:pt x="2364090" y="1039878"/>
                    <a:pt x="2354005" y="1054098"/>
                    <a:pt x="2343244" y="1067777"/>
                  </a:cubicBezTo>
                  <a:cubicBezTo>
                    <a:pt x="2333273" y="1081918"/>
                    <a:pt x="2321610" y="1094538"/>
                    <a:pt x="2310342" y="1107665"/>
                  </a:cubicBezTo>
                  <a:cubicBezTo>
                    <a:pt x="2265609" y="1157666"/>
                    <a:pt x="2215073" y="1202118"/>
                    <a:pt x="2159748" y="1240062"/>
                  </a:cubicBezTo>
                  <a:cubicBezTo>
                    <a:pt x="2108930" y="1275195"/>
                    <a:pt x="2055239" y="1305939"/>
                    <a:pt x="1999182" y="1331951"/>
                  </a:cubicBezTo>
                  <a:cubicBezTo>
                    <a:pt x="1944477" y="1357084"/>
                    <a:pt x="1887518" y="1377146"/>
                    <a:pt x="1829150" y="1391896"/>
                  </a:cubicBezTo>
                  <a:cubicBezTo>
                    <a:pt x="1777262" y="1404685"/>
                    <a:pt x="1724529" y="1413947"/>
                    <a:pt x="1671401" y="1419615"/>
                  </a:cubicBezTo>
                  <a:cubicBezTo>
                    <a:pt x="1623175" y="1425305"/>
                    <a:pt x="1579005" y="1427953"/>
                    <a:pt x="1539568" y="1430263"/>
                  </a:cubicBezTo>
                  <a:cubicBezTo>
                    <a:pt x="1498778" y="1432347"/>
                    <a:pt x="1459735" y="1433474"/>
                    <a:pt x="1425538" y="1433023"/>
                  </a:cubicBezTo>
                  <a:cubicBezTo>
                    <a:pt x="1287619" y="1431502"/>
                    <a:pt x="1210829" y="1419051"/>
                    <a:pt x="1210435" y="1408291"/>
                  </a:cubicBezTo>
                  <a:cubicBezTo>
                    <a:pt x="1210096" y="1396290"/>
                    <a:pt x="1287507" y="1396178"/>
                    <a:pt x="1423847" y="1391389"/>
                  </a:cubicBezTo>
                  <a:cubicBezTo>
                    <a:pt x="1438495" y="1390882"/>
                    <a:pt x="1453482" y="1390206"/>
                    <a:pt x="1468918" y="1389361"/>
                  </a:cubicBezTo>
                  <a:cubicBezTo>
                    <a:pt x="1383283" y="1392290"/>
                    <a:pt x="1297310" y="1390713"/>
                    <a:pt x="1212294" y="1386657"/>
                  </a:cubicBezTo>
                  <a:lnTo>
                    <a:pt x="1154096" y="1385868"/>
                  </a:lnTo>
                  <a:lnTo>
                    <a:pt x="935669" y="1374318"/>
                  </a:lnTo>
                  <a:cubicBezTo>
                    <a:pt x="849526" y="1352205"/>
                    <a:pt x="764962" y="1324250"/>
                    <a:pt x="682594" y="1290655"/>
                  </a:cubicBezTo>
                  <a:cubicBezTo>
                    <a:pt x="621804" y="1269595"/>
                    <a:pt x="562254" y="1245144"/>
                    <a:pt x="504168" y="1217414"/>
                  </a:cubicBezTo>
                  <a:cubicBezTo>
                    <a:pt x="481182" y="1206541"/>
                    <a:pt x="458083" y="1194540"/>
                    <a:pt x="434251" y="1182146"/>
                  </a:cubicBezTo>
                  <a:lnTo>
                    <a:pt x="399265" y="1162765"/>
                  </a:lnTo>
                  <a:cubicBezTo>
                    <a:pt x="388899" y="1157131"/>
                    <a:pt x="378758" y="1150765"/>
                    <a:pt x="367490" y="1144624"/>
                  </a:cubicBezTo>
                  <a:cubicBezTo>
                    <a:pt x="323940" y="1119328"/>
                    <a:pt x="274417" y="1092003"/>
                    <a:pt x="221008" y="1053411"/>
                  </a:cubicBezTo>
                  <a:lnTo>
                    <a:pt x="220431" y="1052884"/>
                  </a:lnTo>
                  <a:lnTo>
                    <a:pt x="0" y="1053813"/>
                  </a:lnTo>
                  <a:lnTo>
                    <a:pt x="116502" y="958090"/>
                  </a:lnTo>
                  <a:lnTo>
                    <a:pt x="113964" y="955775"/>
                  </a:lnTo>
                  <a:cubicBezTo>
                    <a:pt x="92274" y="930665"/>
                    <a:pt x="73174" y="903403"/>
                    <a:pt x="57005" y="874422"/>
                  </a:cubicBezTo>
                  <a:cubicBezTo>
                    <a:pt x="39427" y="843790"/>
                    <a:pt x="25680" y="811085"/>
                    <a:pt x="16159" y="777068"/>
                  </a:cubicBezTo>
                  <a:cubicBezTo>
                    <a:pt x="5680" y="740588"/>
                    <a:pt x="441" y="702796"/>
                    <a:pt x="610" y="664840"/>
                  </a:cubicBezTo>
                  <a:cubicBezTo>
                    <a:pt x="1962" y="616913"/>
                    <a:pt x="13455" y="569819"/>
                    <a:pt x="34413" y="526697"/>
                  </a:cubicBezTo>
                  <a:cubicBezTo>
                    <a:pt x="46526" y="501333"/>
                    <a:pt x="60892" y="477119"/>
                    <a:pt x="77344" y="454358"/>
                  </a:cubicBezTo>
                  <a:cubicBezTo>
                    <a:pt x="94076" y="432104"/>
                    <a:pt x="111992" y="410723"/>
                    <a:pt x="130922" y="390300"/>
                  </a:cubicBezTo>
                  <a:cubicBezTo>
                    <a:pt x="148443" y="368891"/>
                    <a:pt x="170416" y="350468"/>
                    <a:pt x="191148" y="330299"/>
                  </a:cubicBezTo>
                  <a:cubicBezTo>
                    <a:pt x="201740" y="320180"/>
                    <a:pt x="212895" y="310682"/>
                    <a:pt x="224558" y="301848"/>
                  </a:cubicBezTo>
                  <a:lnTo>
                    <a:pt x="259487" y="273960"/>
                  </a:lnTo>
                  <a:cubicBezTo>
                    <a:pt x="271770" y="264664"/>
                    <a:pt x="284446" y="256382"/>
                    <a:pt x="297516" y="247762"/>
                  </a:cubicBezTo>
                  <a:cubicBezTo>
                    <a:pt x="310587" y="239142"/>
                    <a:pt x="322982" y="229677"/>
                    <a:pt x="336954" y="222241"/>
                  </a:cubicBezTo>
                  <a:cubicBezTo>
                    <a:pt x="365799" y="204945"/>
                    <a:pt x="395716" y="189384"/>
                    <a:pt x="426420" y="175648"/>
                  </a:cubicBezTo>
                  <a:cubicBezTo>
                    <a:pt x="486309" y="147141"/>
                    <a:pt x="547324" y="127760"/>
                    <a:pt x="605297" y="108041"/>
                  </a:cubicBezTo>
                  <a:cubicBezTo>
                    <a:pt x="730764" y="66013"/>
                    <a:pt x="866316" y="38181"/>
                    <a:pt x="1005980" y="20941"/>
                  </a:cubicBezTo>
                  <a:cubicBezTo>
                    <a:pt x="1075277" y="12828"/>
                    <a:pt x="1146997" y="5335"/>
                    <a:pt x="1221759" y="2518"/>
                  </a:cubicBezTo>
                  <a:cubicBezTo>
                    <a:pt x="1294098" y="-299"/>
                    <a:pt x="1367452" y="-918"/>
                    <a:pt x="1441481" y="1504"/>
                  </a:cubicBezTo>
                  <a:close/>
                </a:path>
              </a:pathLst>
            </a:custGeom>
            <a:solidFill>
              <a:srgbClr val="F2B602"/>
            </a:solidFill>
            <a:ln w="5633" cap="flat">
              <a:noFill/>
              <a:prstDash val="solid"/>
              <a:miter/>
            </a:ln>
          </p:spPr>
          <p:txBody>
            <a:bodyPr rtlCol="0" anchor="ctr"/>
            <a:lstStyle/>
            <a:p>
              <a:endParaRPr lang="fr-FR"/>
            </a:p>
          </p:txBody>
        </p:sp>
        <p:sp>
          <p:nvSpPr>
            <p:cNvPr id="593" name="Graphique 2">
              <a:extLst>
                <a:ext uri="{FF2B5EF4-FFF2-40B4-BE49-F238E27FC236}">
                  <a16:creationId xmlns:a16="http://schemas.microsoft.com/office/drawing/2014/main" id="{FB8754BC-0738-476F-A33A-EDB5FA2A5ACF}"/>
                </a:ext>
              </a:extLst>
            </p:cNvPr>
            <p:cNvSpPr/>
            <p:nvPr/>
          </p:nvSpPr>
          <p:spPr>
            <a:xfrm>
              <a:off x="8894809" y="2686098"/>
              <a:ext cx="112785" cy="205049"/>
            </a:xfrm>
            <a:custGeom>
              <a:avLst/>
              <a:gdLst>
                <a:gd name="connsiteX0" fmla="*/ 27597 w 112785"/>
                <a:gd name="connsiteY0" fmla="*/ 204928 h 205049"/>
                <a:gd name="connsiteX1" fmla="*/ 10695 w 112785"/>
                <a:gd name="connsiteY1" fmla="*/ 190956 h 205049"/>
                <a:gd name="connsiteX2" fmla="*/ -9 w 112785"/>
                <a:gd name="connsiteY2" fmla="*/ 100813 h 205049"/>
                <a:gd name="connsiteX3" fmla="*/ 8611 w 112785"/>
                <a:gd name="connsiteY3" fmla="*/ 20868 h 205049"/>
                <a:gd name="connsiteX4" fmla="*/ 14864 w 112785"/>
                <a:gd name="connsiteY4" fmla="*/ 6784 h 205049"/>
                <a:gd name="connsiteX5" fmla="*/ 28498 w 112785"/>
                <a:gd name="connsiteY5" fmla="*/ -90 h 205049"/>
                <a:gd name="connsiteX6" fmla="*/ 37400 w 112785"/>
                <a:gd name="connsiteY6" fmla="*/ 7234 h 205049"/>
                <a:gd name="connsiteX7" fmla="*/ 41456 w 112785"/>
                <a:gd name="connsiteY7" fmla="*/ 23122 h 205049"/>
                <a:gd name="connsiteX8" fmla="*/ 43203 w 112785"/>
                <a:gd name="connsiteY8" fmla="*/ 27404 h 205049"/>
                <a:gd name="connsiteX9" fmla="*/ 46189 w 112785"/>
                <a:gd name="connsiteY9" fmla="*/ 25038 h 205049"/>
                <a:gd name="connsiteX10" fmla="*/ 68724 w 112785"/>
                <a:gd name="connsiteY10" fmla="*/ 14953 h 205049"/>
                <a:gd name="connsiteX11" fmla="*/ 93513 w 112785"/>
                <a:gd name="connsiteY11" fmla="*/ 24023 h 205049"/>
                <a:gd name="connsiteX12" fmla="*/ 107993 w 112785"/>
                <a:gd name="connsiteY12" fmla="*/ 46277 h 205049"/>
                <a:gd name="connsiteX13" fmla="*/ 112669 w 112785"/>
                <a:gd name="connsiteY13" fmla="*/ 72588 h 205049"/>
                <a:gd name="connsiteX14" fmla="*/ 98246 w 112785"/>
                <a:gd name="connsiteY14" fmla="*/ 115800 h 205049"/>
                <a:gd name="connsiteX15" fmla="*/ 53682 w 112785"/>
                <a:gd name="connsiteY15" fmla="*/ 133490 h 205049"/>
                <a:gd name="connsiteX16" fmla="*/ 52217 w 112785"/>
                <a:gd name="connsiteY16" fmla="*/ 133490 h 205049"/>
                <a:gd name="connsiteX17" fmla="*/ 49682 w 112785"/>
                <a:gd name="connsiteY17" fmla="*/ 133772 h 205049"/>
                <a:gd name="connsiteX18" fmla="*/ 47879 w 112785"/>
                <a:gd name="connsiteY18" fmla="*/ 158505 h 205049"/>
                <a:gd name="connsiteX19" fmla="*/ 45231 w 112785"/>
                <a:gd name="connsiteY19" fmla="*/ 189604 h 205049"/>
                <a:gd name="connsiteX20" fmla="*/ 27597 w 112785"/>
                <a:gd name="connsiteY20" fmla="*/ 204928 h 205049"/>
                <a:gd name="connsiteX21" fmla="*/ 55767 w 112785"/>
                <a:gd name="connsiteY21" fmla="*/ 98278 h 205049"/>
                <a:gd name="connsiteX22" fmla="*/ 71373 w 112785"/>
                <a:gd name="connsiteY22" fmla="*/ 90278 h 205049"/>
                <a:gd name="connsiteX23" fmla="*/ 80387 w 112785"/>
                <a:gd name="connsiteY23" fmla="*/ 71066 h 205049"/>
                <a:gd name="connsiteX24" fmla="*/ 81739 w 112785"/>
                <a:gd name="connsiteY24" fmla="*/ 59799 h 205049"/>
                <a:gd name="connsiteX25" fmla="*/ 80274 w 112785"/>
                <a:gd name="connsiteY25" fmla="*/ 48531 h 205049"/>
                <a:gd name="connsiteX26" fmla="*/ 73457 w 112785"/>
                <a:gd name="connsiteY26" fmla="*/ 40362 h 205049"/>
                <a:gd name="connsiteX27" fmla="*/ 65400 w 112785"/>
                <a:gd name="connsiteY27" fmla="*/ 38897 h 205049"/>
                <a:gd name="connsiteX28" fmla="*/ 52048 w 112785"/>
                <a:gd name="connsiteY28" fmla="*/ 46165 h 205049"/>
                <a:gd name="connsiteX29" fmla="*/ 45625 w 112785"/>
                <a:gd name="connsiteY29" fmla="*/ 72024 h 205049"/>
                <a:gd name="connsiteX30" fmla="*/ 48048 w 112785"/>
                <a:gd name="connsiteY30" fmla="*/ 89771 h 205049"/>
                <a:gd name="connsiteX31" fmla="*/ 55823 w 112785"/>
                <a:gd name="connsiteY31" fmla="*/ 98278 h 2050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12785" h="205049">
                  <a:moveTo>
                    <a:pt x="27597" y="204928"/>
                  </a:moveTo>
                  <a:cubicBezTo>
                    <a:pt x="19315" y="205052"/>
                    <a:pt x="12160" y="199131"/>
                    <a:pt x="10695" y="190956"/>
                  </a:cubicBezTo>
                  <a:cubicBezTo>
                    <a:pt x="3540" y="167896"/>
                    <a:pt x="-9" y="137845"/>
                    <a:pt x="-9" y="100813"/>
                  </a:cubicBezTo>
                  <a:cubicBezTo>
                    <a:pt x="-516" y="73906"/>
                    <a:pt x="2357" y="47049"/>
                    <a:pt x="8611" y="20868"/>
                  </a:cubicBezTo>
                  <a:cubicBezTo>
                    <a:pt x="9907" y="15865"/>
                    <a:pt x="12047" y="11110"/>
                    <a:pt x="14864" y="6784"/>
                  </a:cubicBezTo>
                  <a:cubicBezTo>
                    <a:pt x="17851" y="2192"/>
                    <a:pt x="23033" y="-434"/>
                    <a:pt x="28498" y="-90"/>
                  </a:cubicBezTo>
                  <a:cubicBezTo>
                    <a:pt x="32893" y="-231"/>
                    <a:pt x="36668" y="2902"/>
                    <a:pt x="37400" y="7234"/>
                  </a:cubicBezTo>
                  <a:cubicBezTo>
                    <a:pt x="39090" y="12446"/>
                    <a:pt x="40442" y="17747"/>
                    <a:pt x="41456" y="23122"/>
                  </a:cubicBezTo>
                  <a:cubicBezTo>
                    <a:pt x="41907" y="25995"/>
                    <a:pt x="42527" y="27404"/>
                    <a:pt x="43203" y="27404"/>
                  </a:cubicBezTo>
                  <a:cubicBezTo>
                    <a:pt x="43879" y="27404"/>
                    <a:pt x="44893" y="26615"/>
                    <a:pt x="46189" y="25038"/>
                  </a:cubicBezTo>
                  <a:cubicBezTo>
                    <a:pt x="51654" y="18271"/>
                    <a:pt x="60048" y="14524"/>
                    <a:pt x="68724" y="14953"/>
                  </a:cubicBezTo>
                  <a:cubicBezTo>
                    <a:pt x="77851" y="14615"/>
                    <a:pt x="86753" y="17871"/>
                    <a:pt x="93513" y="24023"/>
                  </a:cubicBezTo>
                  <a:cubicBezTo>
                    <a:pt x="100105" y="30131"/>
                    <a:pt x="105063" y="37776"/>
                    <a:pt x="107993" y="46277"/>
                  </a:cubicBezTo>
                  <a:cubicBezTo>
                    <a:pt x="111035" y="54717"/>
                    <a:pt x="112613" y="63613"/>
                    <a:pt x="112669" y="72588"/>
                  </a:cubicBezTo>
                  <a:cubicBezTo>
                    <a:pt x="113289" y="88267"/>
                    <a:pt x="108162" y="103625"/>
                    <a:pt x="98246" y="115800"/>
                  </a:cubicBezTo>
                  <a:cubicBezTo>
                    <a:pt x="88274" y="127591"/>
                    <a:pt x="73457" y="133490"/>
                    <a:pt x="53682" y="133490"/>
                  </a:cubicBezTo>
                  <a:lnTo>
                    <a:pt x="52217" y="133490"/>
                  </a:lnTo>
                  <a:cubicBezTo>
                    <a:pt x="51372" y="133479"/>
                    <a:pt x="50527" y="133575"/>
                    <a:pt x="49682" y="133772"/>
                  </a:cubicBezTo>
                  <a:cubicBezTo>
                    <a:pt x="48217" y="141930"/>
                    <a:pt x="47597" y="150217"/>
                    <a:pt x="47879" y="158505"/>
                  </a:cubicBezTo>
                  <a:cubicBezTo>
                    <a:pt x="47992" y="168933"/>
                    <a:pt x="47090" y="179344"/>
                    <a:pt x="45231" y="189604"/>
                  </a:cubicBezTo>
                  <a:cubicBezTo>
                    <a:pt x="42189" y="199858"/>
                    <a:pt x="36555" y="204928"/>
                    <a:pt x="27597" y="204928"/>
                  </a:cubicBezTo>
                  <a:close/>
                  <a:moveTo>
                    <a:pt x="55767" y="98278"/>
                  </a:moveTo>
                  <a:cubicBezTo>
                    <a:pt x="61964" y="98244"/>
                    <a:pt x="67710" y="95275"/>
                    <a:pt x="71373" y="90278"/>
                  </a:cubicBezTo>
                  <a:cubicBezTo>
                    <a:pt x="75767" y="84616"/>
                    <a:pt x="78809" y="78058"/>
                    <a:pt x="80387" y="71066"/>
                  </a:cubicBezTo>
                  <a:cubicBezTo>
                    <a:pt x="81232" y="67371"/>
                    <a:pt x="81682" y="63590"/>
                    <a:pt x="81739" y="59799"/>
                  </a:cubicBezTo>
                  <a:cubicBezTo>
                    <a:pt x="81626" y="56001"/>
                    <a:pt x="81176" y="52227"/>
                    <a:pt x="80274" y="48531"/>
                  </a:cubicBezTo>
                  <a:cubicBezTo>
                    <a:pt x="79767" y="44711"/>
                    <a:pt x="77119" y="41522"/>
                    <a:pt x="73457" y="40362"/>
                  </a:cubicBezTo>
                  <a:cubicBezTo>
                    <a:pt x="70865" y="39534"/>
                    <a:pt x="68161" y="39038"/>
                    <a:pt x="65400" y="38897"/>
                  </a:cubicBezTo>
                  <a:cubicBezTo>
                    <a:pt x="59992" y="38874"/>
                    <a:pt x="54978" y="41618"/>
                    <a:pt x="52048" y="46165"/>
                  </a:cubicBezTo>
                  <a:cubicBezTo>
                    <a:pt x="47316" y="53922"/>
                    <a:pt x="45062" y="62948"/>
                    <a:pt x="45625" y="72024"/>
                  </a:cubicBezTo>
                  <a:cubicBezTo>
                    <a:pt x="45625" y="78019"/>
                    <a:pt x="46471" y="83991"/>
                    <a:pt x="48048" y="89771"/>
                  </a:cubicBezTo>
                  <a:cubicBezTo>
                    <a:pt x="49682" y="95349"/>
                    <a:pt x="52274" y="98278"/>
                    <a:pt x="55823" y="98278"/>
                  </a:cubicBezTo>
                  <a:close/>
                </a:path>
              </a:pathLst>
            </a:custGeom>
            <a:solidFill>
              <a:srgbClr val="313759"/>
            </a:solidFill>
            <a:ln w="5633" cap="flat">
              <a:noFill/>
              <a:prstDash val="solid"/>
              <a:miter/>
            </a:ln>
          </p:spPr>
          <p:txBody>
            <a:bodyPr rtlCol="0" anchor="ctr"/>
            <a:lstStyle/>
            <a:p>
              <a:endParaRPr lang="fr-FR"/>
            </a:p>
          </p:txBody>
        </p:sp>
        <p:sp>
          <p:nvSpPr>
            <p:cNvPr id="594" name="Graphique 2">
              <a:extLst>
                <a:ext uri="{FF2B5EF4-FFF2-40B4-BE49-F238E27FC236}">
                  <a16:creationId xmlns:a16="http://schemas.microsoft.com/office/drawing/2014/main" id="{FB8754BC-0738-476F-A33A-EDB5FA2A5ACF}"/>
                </a:ext>
              </a:extLst>
            </p:cNvPr>
            <p:cNvSpPr/>
            <p:nvPr/>
          </p:nvSpPr>
          <p:spPr>
            <a:xfrm>
              <a:off x="9014093" y="2683760"/>
              <a:ext cx="107492" cy="208594"/>
            </a:xfrm>
            <a:custGeom>
              <a:avLst/>
              <a:gdLst>
                <a:gd name="connsiteX0" fmla="*/ 39469 w 107492"/>
                <a:gd name="connsiteY0" fmla="*/ 208449 h 208594"/>
                <a:gd name="connsiteX1" fmla="*/ 38569 w 107492"/>
                <a:gd name="connsiteY1" fmla="*/ 208449 h 208594"/>
                <a:gd name="connsiteX2" fmla="*/ 22962 w 107492"/>
                <a:gd name="connsiteY2" fmla="*/ 194578 h 208594"/>
                <a:gd name="connsiteX3" fmla="*/ 22962 w 107492"/>
                <a:gd name="connsiteY3" fmla="*/ 194477 h 208594"/>
                <a:gd name="connsiteX4" fmla="*/ 18963 w 107492"/>
                <a:gd name="connsiteY4" fmla="*/ 131828 h 208594"/>
                <a:gd name="connsiteX5" fmla="*/ 16765 w 107492"/>
                <a:gd name="connsiteY5" fmla="*/ 93912 h 208594"/>
                <a:gd name="connsiteX6" fmla="*/ 10230 w 107492"/>
                <a:gd name="connsiteY6" fmla="*/ 91264 h 208594"/>
                <a:gd name="connsiteX7" fmla="*/ 6061 w 107492"/>
                <a:gd name="connsiteY7" fmla="*/ 90531 h 208594"/>
                <a:gd name="connsiteX8" fmla="*/ -24 w 107492"/>
                <a:gd name="connsiteY8" fmla="*/ 84109 h 208594"/>
                <a:gd name="connsiteX9" fmla="*/ 3075 w 107492"/>
                <a:gd name="connsiteY9" fmla="*/ 76559 h 208594"/>
                <a:gd name="connsiteX10" fmla="*/ 10061 w 107492"/>
                <a:gd name="connsiteY10" fmla="*/ 73123 h 208594"/>
                <a:gd name="connsiteX11" fmla="*/ 17103 w 107492"/>
                <a:gd name="connsiteY11" fmla="*/ 69630 h 208594"/>
                <a:gd name="connsiteX12" fmla="*/ 21047 w 107492"/>
                <a:gd name="connsiteY12" fmla="*/ 61855 h 208594"/>
                <a:gd name="connsiteX13" fmla="*/ 76597 w 107492"/>
                <a:gd name="connsiteY13" fmla="*/ -118 h 208594"/>
                <a:gd name="connsiteX14" fmla="*/ 91921 w 107492"/>
                <a:gd name="connsiteY14" fmla="*/ 783 h 208594"/>
                <a:gd name="connsiteX15" fmla="*/ 103189 w 107492"/>
                <a:gd name="connsiteY15" fmla="*/ 4333 h 208594"/>
                <a:gd name="connsiteX16" fmla="*/ 107415 w 107492"/>
                <a:gd name="connsiteY16" fmla="*/ 12389 h 208594"/>
                <a:gd name="connsiteX17" fmla="*/ 90907 w 107492"/>
                <a:gd name="connsiteY17" fmla="*/ 23657 h 208594"/>
                <a:gd name="connsiteX18" fmla="*/ 77104 w 107492"/>
                <a:gd name="connsiteY18" fmla="*/ 25742 h 208594"/>
                <a:gd name="connsiteX19" fmla="*/ 54231 w 107492"/>
                <a:gd name="connsiteY19" fmla="*/ 51883 h 208594"/>
                <a:gd name="connsiteX20" fmla="*/ 53780 w 107492"/>
                <a:gd name="connsiteY20" fmla="*/ 56221 h 208594"/>
                <a:gd name="connsiteX21" fmla="*/ 61217 w 107492"/>
                <a:gd name="connsiteY21" fmla="*/ 65692 h 208594"/>
                <a:gd name="connsiteX22" fmla="*/ 63301 w 107492"/>
                <a:gd name="connsiteY22" fmla="*/ 65686 h 208594"/>
                <a:gd name="connsiteX23" fmla="*/ 73837 w 107492"/>
                <a:gd name="connsiteY23" fmla="*/ 68447 h 208594"/>
                <a:gd name="connsiteX24" fmla="*/ 78851 w 107492"/>
                <a:gd name="connsiteY24" fmla="*/ 79376 h 208594"/>
                <a:gd name="connsiteX25" fmla="*/ 73837 w 107492"/>
                <a:gd name="connsiteY25" fmla="*/ 90644 h 208594"/>
                <a:gd name="connsiteX26" fmla="*/ 63301 w 107492"/>
                <a:gd name="connsiteY26" fmla="*/ 92954 h 208594"/>
                <a:gd name="connsiteX27" fmla="*/ 55639 w 107492"/>
                <a:gd name="connsiteY27" fmla="*/ 94926 h 208594"/>
                <a:gd name="connsiteX28" fmla="*/ 53499 w 107492"/>
                <a:gd name="connsiteY28" fmla="*/ 109518 h 208594"/>
                <a:gd name="connsiteX29" fmla="*/ 54681 w 107492"/>
                <a:gd name="connsiteY29" fmla="*/ 145011 h 208594"/>
                <a:gd name="connsiteX30" fmla="*/ 56146 w 107492"/>
                <a:gd name="connsiteY30" fmla="*/ 179942 h 208594"/>
                <a:gd name="connsiteX31" fmla="*/ 55245 w 107492"/>
                <a:gd name="connsiteY31" fmla="*/ 193294 h 208594"/>
                <a:gd name="connsiteX32" fmla="*/ 39469 w 107492"/>
                <a:gd name="connsiteY32" fmla="*/ 208449 h 208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07492" h="208594">
                  <a:moveTo>
                    <a:pt x="39469" y="208449"/>
                  </a:moveTo>
                  <a:lnTo>
                    <a:pt x="38569" y="208449"/>
                  </a:lnTo>
                  <a:cubicBezTo>
                    <a:pt x="30455" y="208928"/>
                    <a:pt x="23469" y="202719"/>
                    <a:pt x="22962" y="194578"/>
                  </a:cubicBezTo>
                  <a:cubicBezTo>
                    <a:pt x="22962" y="194545"/>
                    <a:pt x="22962" y="194511"/>
                    <a:pt x="22962" y="194477"/>
                  </a:cubicBezTo>
                  <a:cubicBezTo>
                    <a:pt x="21610" y="187266"/>
                    <a:pt x="20258" y="166381"/>
                    <a:pt x="18963" y="131828"/>
                  </a:cubicBezTo>
                  <a:cubicBezTo>
                    <a:pt x="18850" y="119163"/>
                    <a:pt x="18117" y="106504"/>
                    <a:pt x="16765" y="93912"/>
                  </a:cubicBezTo>
                  <a:cubicBezTo>
                    <a:pt x="15244" y="91912"/>
                    <a:pt x="12708" y="90903"/>
                    <a:pt x="10230" y="91264"/>
                  </a:cubicBezTo>
                  <a:cubicBezTo>
                    <a:pt x="8821" y="91286"/>
                    <a:pt x="7413" y="91039"/>
                    <a:pt x="6061" y="90531"/>
                  </a:cubicBezTo>
                  <a:cubicBezTo>
                    <a:pt x="2005" y="88729"/>
                    <a:pt x="-24" y="86588"/>
                    <a:pt x="-24" y="84109"/>
                  </a:cubicBezTo>
                  <a:cubicBezTo>
                    <a:pt x="-306" y="81230"/>
                    <a:pt x="821" y="78396"/>
                    <a:pt x="3075" y="76559"/>
                  </a:cubicBezTo>
                  <a:cubicBezTo>
                    <a:pt x="5216" y="75027"/>
                    <a:pt x="7582" y="73866"/>
                    <a:pt x="10061" y="73123"/>
                  </a:cubicBezTo>
                  <a:cubicBezTo>
                    <a:pt x="12596" y="72351"/>
                    <a:pt x="14962" y="71168"/>
                    <a:pt x="17103" y="69630"/>
                  </a:cubicBezTo>
                  <a:cubicBezTo>
                    <a:pt x="19469" y="67709"/>
                    <a:pt x="20878" y="64886"/>
                    <a:pt x="21047" y="61855"/>
                  </a:cubicBezTo>
                  <a:cubicBezTo>
                    <a:pt x="26117" y="20541"/>
                    <a:pt x="44653" y="-118"/>
                    <a:pt x="76597" y="-118"/>
                  </a:cubicBezTo>
                  <a:cubicBezTo>
                    <a:pt x="81724" y="-146"/>
                    <a:pt x="86851" y="152"/>
                    <a:pt x="91921" y="783"/>
                  </a:cubicBezTo>
                  <a:cubicBezTo>
                    <a:pt x="95865" y="1183"/>
                    <a:pt x="99696" y="2395"/>
                    <a:pt x="103189" y="4333"/>
                  </a:cubicBezTo>
                  <a:cubicBezTo>
                    <a:pt x="105950" y="6040"/>
                    <a:pt x="107584" y="9133"/>
                    <a:pt x="107415" y="12389"/>
                  </a:cubicBezTo>
                  <a:cubicBezTo>
                    <a:pt x="107415" y="19319"/>
                    <a:pt x="101781" y="23094"/>
                    <a:pt x="90907" y="23657"/>
                  </a:cubicBezTo>
                  <a:cubicBezTo>
                    <a:pt x="86231" y="23944"/>
                    <a:pt x="81612" y="24643"/>
                    <a:pt x="77104" y="25742"/>
                  </a:cubicBezTo>
                  <a:cubicBezTo>
                    <a:pt x="64822" y="28615"/>
                    <a:pt x="57160" y="37347"/>
                    <a:pt x="54231" y="51883"/>
                  </a:cubicBezTo>
                  <a:cubicBezTo>
                    <a:pt x="53893" y="53308"/>
                    <a:pt x="53780" y="54762"/>
                    <a:pt x="53780" y="56221"/>
                  </a:cubicBezTo>
                  <a:cubicBezTo>
                    <a:pt x="53217" y="60886"/>
                    <a:pt x="56540" y="65123"/>
                    <a:pt x="61217" y="65692"/>
                  </a:cubicBezTo>
                  <a:cubicBezTo>
                    <a:pt x="61893" y="65776"/>
                    <a:pt x="62625" y="65776"/>
                    <a:pt x="63301" y="65686"/>
                  </a:cubicBezTo>
                  <a:cubicBezTo>
                    <a:pt x="66963" y="65906"/>
                    <a:pt x="70569" y="66841"/>
                    <a:pt x="73837" y="68447"/>
                  </a:cubicBezTo>
                  <a:cubicBezTo>
                    <a:pt x="77217" y="70080"/>
                    <a:pt x="78851" y="73742"/>
                    <a:pt x="78851" y="79376"/>
                  </a:cubicBezTo>
                  <a:cubicBezTo>
                    <a:pt x="78851" y="85010"/>
                    <a:pt x="77217" y="89348"/>
                    <a:pt x="73837" y="90644"/>
                  </a:cubicBezTo>
                  <a:cubicBezTo>
                    <a:pt x="70512" y="92109"/>
                    <a:pt x="66907" y="92892"/>
                    <a:pt x="63301" y="92954"/>
                  </a:cubicBezTo>
                  <a:cubicBezTo>
                    <a:pt x="60597" y="92740"/>
                    <a:pt x="57892" y="93433"/>
                    <a:pt x="55639" y="94926"/>
                  </a:cubicBezTo>
                  <a:cubicBezTo>
                    <a:pt x="54175" y="96222"/>
                    <a:pt x="53499" y="101067"/>
                    <a:pt x="53499" y="109518"/>
                  </a:cubicBezTo>
                  <a:cubicBezTo>
                    <a:pt x="53499" y="117028"/>
                    <a:pt x="53893" y="128859"/>
                    <a:pt x="54681" y="145011"/>
                  </a:cubicBezTo>
                  <a:cubicBezTo>
                    <a:pt x="55639" y="162550"/>
                    <a:pt x="56090" y="174195"/>
                    <a:pt x="56146" y="179942"/>
                  </a:cubicBezTo>
                  <a:cubicBezTo>
                    <a:pt x="56259" y="184409"/>
                    <a:pt x="55921" y="188877"/>
                    <a:pt x="55245" y="193294"/>
                  </a:cubicBezTo>
                  <a:cubicBezTo>
                    <a:pt x="54851" y="201728"/>
                    <a:pt x="47920" y="208370"/>
                    <a:pt x="39469" y="208449"/>
                  </a:cubicBezTo>
                  <a:close/>
                </a:path>
              </a:pathLst>
            </a:custGeom>
            <a:solidFill>
              <a:srgbClr val="313759"/>
            </a:solidFill>
            <a:ln w="5633" cap="flat">
              <a:noFill/>
              <a:prstDash val="solid"/>
              <a:miter/>
            </a:ln>
          </p:spPr>
          <p:txBody>
            <a:bodyPr rtlCol="0" anchor="ctr"/>
            <a:lstStyle/>
            <a:p>
              <a:endParaRPr lang="fr-FR"/>
            </a:p>
          </p:txBody>
        </p:sp>
        <p:sp>
          <p:nvSpPr>
            <p:cNvPr id="595" name="Graphique 2">
              <a:extLst>
                <a:ext uri="{FF2B5EF4-FFF2-40B4-BE49-F238E27FC236}">
                  <a16:creationId xmlns:a16="http://schemas.microsoft.com/office/drawing/2014/main" id="{FB8754BC-0738-476F-A33A-EDB5FA2A5ACF}"/>
                </a:ext>
              </a:extLst>
            </p:cNvPr>
            <p:cNvSpPr/>
            <p:nvPr/>
          </p:nvSpPr>
          <p:spPr>
            <a:xfrm>
              <a:off x="9100855" y="2683760"/>
              <a:ext cx="107549" cy="208598"/>
            </a:xfrm>
            <a:custGeom>
              <a:avLst/>
              <a:gdLst>
                <a:gd name="connsiteX0" fmla="*/ 39470 w 107549"/>
                <a:gd name="connsiteY0" fmla="*/ 208449 h 208598"/>
                <a:gd name="connsiteX1" fmla="*/ 38569 w 107549"/>
                <a:gd name="connsiteY1" fmla="*/ 208449 h 208598"/>
                <a:gd name="connsiteX2" fmla="*/ 22963 w 107549"/>
                <a:gd name="connsiteY2" fmla="*/ 194691 h 208598"/>
                <a:gd name="connsiteX3" fmla="*/ 22963 w 107549"/>
                <a:gd name="connsiteY3" fmla="*/ 194477 h 208598"/>
                <a:gd name="connsiteX4" fmla="*/ 18962 w 107549"/>
                <a:gd name="connsiteY4" fmla="*/ 131828 h 208598"/>
                <a:gd name="connsiteX5" fmla="*/ 16709 w 107549"/>
                <a:gd name="connsiteY5" fmla="*/ 93912 h 208598"/>
                <a:gd name="connsiteX6" fmla="*/ 10174 w 107549"/>
                <a:gd name="connsiteY6" fmla="*/ 91264 h 208598"/>
                <a:gd name="connsiteX7" fmla="*/ 6061 w 107549"/>
                <a:gd name="connsiteY7" fmla="*/ 90531 h 208598"/>
                <a:gd name="connsiteX8" fmla="*/ -24 w 107549"/>
                <a:gd name="connsiteY8" fmla="*/ 84109 h 208598"/>
                <a:gd name="connsiteX9" fmla="*/ 3075 w 107549"/>
                <a:gd name="connsiteY9" fmla="*/ 76559 h 208598"/>
                <a:gd name="connsiteX10" fmla="*/ 10061 w 107549"/>
                <a:gd name="connsiteY10" fmla="*/ 73123 h 208598"/>
                <a:gd name="connsiteX11" fmla="*/ 17104 w 107549"/>
                <a:gd name="connsiteY11" fmla="*/ 69630 h 208598"/>
                <a:gd name="connsiteX12" fmla="*/ 21047 w 107549"/>
                <a:gd name="connsiteY12" fmla="*/ 61855 h 208598"/>
                <a:gd name="connsiteX13" fmla="*/ 76598 w 107549"/>
                <a:gd name="connsiteY13" fmla="*/ -118 h 208598"/>
                <a:gd name="connsiteX14" fmla="*/ 91922 w 107549"/>
                <a:gd name="connsiteY14" fmla="*/ 783 h 208598"/>
                <a:gd name="connsiteX15" fmla="*/ 103190 w 107549"/>
                <a:gd name="connsiteY15" fmla="*/ 4333 h 208598"/>
                <a:gd name="connsiteX16" fmla="*/ 107472 w 107549"/>
                <a:gd name="connsiteY16" fmla="*/ 12389 h 208598"/>
                <a:gd name="connsiteX17" fmla="*/ 90964 w 107549"/>
                <a:gd name="connsiteY17" fmla="*/ 23657 h 208598"/>
                <a:gd name="connsiteX18" fmla="*/ 77161 w 107549"/>
                <a:gd name="connsiteY18" fmla="*/ 25742 h 208598"/>
                <a:gd name="connsiteX19" fmla="*/ 54287 w 107549"/>
                <a:gd name="connsiteY19" fmla="*/ 51883 h 208598"/>
                <a:gd name="connsiteX20" fmla="*/ 53837 w 107549"/>
                <a:gd name="connsiteY20" fmla="*/ 56221 h 208598"/>
                <a:gd name="connsiteX21" fmla="*/ 61273 w 107549"/>
                <a:gd name="connsiteY21" fmla="*/ 65686 h 208598"/>
                <a:gd name="connsiteX22" fmla="*/ 63301 w 107549"/>
                <a:gd name="connsiteY22" fmla="*/ 65686 h 208598"/>
                <a:gd name="connsiteX23" fmla="*/ 73893 w 107549"/>
                <a:gd name="connsiteY23" fmla="*/ 68447 h 208598"/>
                <a:gd name="connsiteX24" fmla="*/ 78907 w 107549"/>
                <a:gd name="connsiteY24" fmla="*/ 79376 h 208598"/>
                <a:gd name="connsiteX25" fmla="*/ 73893 w 107549"/>
                <a:gd name="connsiteY25" fmla="*/ 90644 h 208598"/>
                <a:gd name="connsiteX26" fmla="*/ 63301 w 107549"/>
                <a:gd name="connsiteY26" fmla="*/ 92954 h 208598"/>
                <a:gd name="connsiteX27" fmla="*/ 55696 w 107549"/>
                <a:gd name="connsiteY27" fmla="*/ 94926 h 208598"/>
                <a:gd name="connsiteX28" fmla="*/ 53498 w 107549"/>
                <a:gd name="connsiteY28" fmla="*/ 109518 h 208598"/>
                <a:gd name="connsiteX29" fmla="*/ 54682 w 107549"/>
                <a:gd name="connsiteY29" fmla="*/ 145011 h 208598"/>
                <a:gd name="connsiteX30" fmla="*/ 56203 w 107549"/>
                <a:gd name="connsiteY30" fmla="*/ 179942 h 208598"/>
                <a:gd name="connsiteX31" fmla="*/ 55302 w 107549"/>
                <a:gd name="connsiteY31" fmla="*/ 193294 h 208598"/>
                <a:gd name="connsiteX32" fmla="*/ 39470 w 107549"/>
                <a:gd name="connsiteY32" fmla="*/ 208449 h 208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07549" h="208598">
                  <a:moveTo>
                    <a:pt x="39470" y="208449"/>
                  </a:moveTo>
                  <a:lnTo>
                    <a:pt x="38569" y="208449"/>
                  </a:lnTo>
                  <a:cubicBezTo>
                    <a:pt x="30456" y="208956"/>
                    <a:pt x="23470" y="202798"/>
                    <a:pt x="22963" y="194691"/>
                  </a:cubicBezTo>
                  <a:cubicBezTo>
                    <a:pt x="22963" y="194618"/>
                    <a:pt x="22963" y="194550"/>
                    <a:pt x="22963" y="194477"/>
                  </a:cubicBezTo>
                  <a:cubicBezTo>
                    <a:pt x="21611" y="187266"/>
                    <a:pt x="20259" y="166381"/>
                    <a:pt x="18962" y="131828"/>
                  </a:cubicBezTo>
                  <a:cubicBezTo>
                    <a:pt x="18906" y="119157"/>
                    <a:pt x="18174" y="106498"/>
                    <a:pt x="16709" y="93912"/>
                  </a:cubicBezTo>
                  <a:cubicBezTo>
                    <a:pt x="15751" y="92165"/>
                    <a:pt x="13554" y="91264"/>
                    <a:pt x="10174" y="91264"/>
                  </a:cubicBezTo>
                  <a:cubicBezTo>
                    <a:pt x="8765" y="91281"/>
                    <a:pt x="7357" y="91027"/>
                    <a:pt x="6061" y="90531"/>
                  </a:cubicBezTo>
                  <a:cubicBezTo>
                    <a:pt x="2004" y="88729"/>
                    <a:pt x="-24" y="86588"/>
                    <a:pt x="-24" y="84109"/>
                  </a:cubicBezTo>
                  <a:cubicBezTo>
                    <a:pt x="-305" y="81230"/>
                    <a:pt x="821" y="78396"/>
                    <a:pt x="3075" y="76559"/>
                  </a:cubicBezTo>
                  <a:cubicBezTo>
                    <a:pt x="5216" y="75027"/>
                    <a:pt x="7583" y="73866"/>
                    <a:pt x="10061" y="73123"/>
                  </a:cubicBezTo>
                  <a:cubicBezTo>
                    <a:pt x="12596" y="72351"/>
                    <a:pt x="14963" y="71168"/>
                    <a:pt x="17104" y="69630"/>
                  </a:cubicBezTo>
                  <a:cubicBezTo>
                    <a:pt x="19470" y="67709"/>
                    <a:pt x="20878" y="64886"/>
                    <a:pt x="21047" y="61855"/>
                  </a:cubicBezTo>
                  <a:cubicBezTo>
                    <a:pt x="26118" y="20541"/>
                    <a:pt x="44653" y="-118"/>
                    <a:pt x="76598" y="-118"/>
                  </a:cubicBezTo>
                  <a:cubicBezTo>
                    <a:pt x="81724" y="-146"/>
                    <a:pt x="86851" y="152"/>
                    <a:pt x="91922" y="783"/>
                  </a:cubicBezTo>
                  <a:cubicBezTo>
                    <a:pt x="95865" y="1166"/>
                    <a:pt x="99697" y="2378"/>
                    <a:pt x="103190" y="4333"/>
                  </a:cubicBezTo>
                  <a:cubicBezTo>
                    <a:pt x="106007" y="6017"/>
                    <a:pt x="107640" y="9116"/>
                    <a:pt x="107472" y="12389"/>
                  </a:cubicBezTo>
                  <a:cubicBezTo>
                    <a:pt x="107472" y="19319"/>
                    <a:pt x="101838" y="23094"/>
                    <a:pt x="90964" y="23657"/>
                  </a:cubicBezTo>
                  <a:cubicBezTo>
                    <a:pt x="86288" y="23944"/>
                    <a:pt x="81668" y="24643"/>
                    <a:pt x="77161" y="25742"/>
                  </a:cubicBezTo>
                  <a:cubicBezTo>
                    <a:pt x="64879" y="28615"/>
                    <a:pt x="57217" y="37347"/>
                    <a:pt x="54287" y="51883"/>
                  </a:cubicBezTo>
                  <a:cubicBezTo>
                    <a:pt x="53949" y="53308"/>
                    <a:pt x="53837" y="54762"/>
                    <a:pt x="53837" y="56221"/>
                  </a:cubicBezTo>
                  <a:cubicBezTo>
                    <a:pt x="53273" y="60886"/>
                    <a:pt x="56597" y="65123"/>
                    <a:pt x="61273" y="65686"/>
                  </a:cubicBezTo>
                  <a:cubicBezTo>
                    <a:pt x="61949" y="65765"/>
                    <a:pt x="62625" y="65765"/>
                    <a:pt x="63301" y="65686"/>
                  </a:cubicBezTo>
                  <a:cubicBezTo>
                    <a:pt x="66963" y="65906"/>
                    <a:pt x="70569" y="66841"/>
                    <a:pt x="73893" y="68447"/>
                  </a:cubicBezTo>
                  <a:cubicBezTo>
                    <a:pt x="77555" y="70818"/>
                    <a:pt x="79471" y="75072"/>
                    <a:pt x="78907" y="79376"/>
                  </a:cubicBezTo>
                  <a:cubicBezTo>
                    <a:pt x="78907" y="85517"/>
                    <a:pt x="77218" y="89348"/>
                    <a:pt x="73893" y="90644"/>
                  </a:cubicBezTo>
                  <a:cubicBezTo>
                    <a:pt x="70569" y="92109"/>
                    <a:pt x="66963" y="92892"/>
                    <a:pt x="63301" y="92954"/>
                  </a:cubicBezTo>
                  <a:cubicBezTo>
                    <a:pt x="60597" y="92740"/>
                    <a:pt x="57949" y="93433"/>
                    <a:pt x="55696" y="94926"/>
                  </a:cubicBezTo>
                  <a:cubicBezTo>
                    <a:pt x="54231" y="96222"/>
                    <a:pt x="53498" y="101067"/>
                    <a:pt x="53498" y="109518"/>
                  </a:cubicBezTo>
                  <a:cubicBezTo>
                    <a:pt x="53498" y="117028"/>
                    <a:pt x="53893" y="128859"/>
                    <a:pt x="54682" y="145011"/>
                  </a:cubicBezTo>
                  <a:cubicBezTo>
                    <a:pt x="55696" y="162550"/>
                    <a:pt x="56203" y="174195"/>
                    <a:pt x="56203" y="179942"/>
                  </a:cubicBezTo>
                  <a:cubicBezTo>
                    <a:pt x="56315" y="184409"/>
                    <a:pt x="55978" y="188877"/>
                    <a:pt x="55302" y="193294"/>
                  </a:cubicBezTo>
                  <a:cubicBezTo>
                    <a:pt x="54850" y="201734"/>
                    <a:pt x="47921" y="208370"/>
                    <a:pt x="39470" y="208449"/>
                  </a:cubicBezTo>
                  <a:close/>
                </a:path>
              </a:pathLst>
            </a:custGeom>
            <a:solidFill>
              <a:srgbClr val="313759"/>
            </a:solidFill>
            <a:ln w="5633" cap="flat">
              <a:noFill/>
              <a:prstDash val="solid"/>
              <a:miter/>
            </a:ln>
          </p:spPr>
          <p:txBody>
            <a:bodyPr rtlCol="0" anchor="ctr"/>
            <a:lstStyle/>
            <a:p>
              <a:endParaRPr lang="fr-FR"/>
            </a:p>
          </p:txBody>
        </p:sp>
        <p:sp>
          <p:nvSpPr>
            <p:cNvPr id="596" name="Graphique 2">
              <a:extLst>
                <a:ext uri="{FF2B5EF4-FFF2-40B4-BE49-F238E27FC236}">
                  <a16:creationId xmlns:a16="http://schemas.microsoft.com/office/drawing/2014/main" id="{FB8754BC-0738-476F-A33A-EDB5FA2A5ACF}"/>
                </a:ext>
              </a:extLst>
            </p:cNvPr>
            <p:cNvSpPr/>
            <p:nvPr/>
          </p:nvSpPr>
          <p:spPr>
            <a:xfrm>
              <a:off x="9187562" y="2683760"/>
              <a:ext cx="107491" cy="208598"/>
            </a:xfrm>
            <a:custGeom>
              <a:avLst/>
              <a:gdLst>
                <a:gd name="connsiteX0" fmla="*/ 39525 w 107491"/>
                <a:gd name="connsiteY0" fmla="*/ 208449 h 208598"/>
                <a:gd name="connsiteX1" fmla="*/ 38623 w 107491"/>
                <a:gd name="connsiteY1" fmla="*/ 208449 h 208598"/>
                <a:gd name="connsiteX2" fmla="*/ 23018 w 107491"/>
                <a:gd name="connsiteY2" fmla="*/ 194691 h 208598"/>
                <a:gd name="connsiteX3" fmla="*/ 23018 w 107491"/>
                <a:gd name="connsiteY3" fmla="*/ 194477 h 208598"/>
                <a:gd name="connsiteX4" fmla="*/ 19017 w 107491"/>
                <a:gd name="connsiteY4" fmla="*/ 131828 h 208598"/>
                <a:gd name="connsiteX5" fmla="*/ 16764 w 107491"/>
                <a:gd name="connsiteY5" fmla="*/ 93912 h 208598"/>
                <a:gd name="connsiteX6" fmla="*/ 10229 w 107491"/>
                <a:gd name="connsiteY6" fmla="*/ 91264 h 208598"/>
                <a:gd name="connsiteX7" fmla="*/ 6060 w 107491"/>
                <a:gd name="connsiteY7" fmla="*/ 90531 h 208598"/>
                <a:gd name="connsiteX8" fmla="*/ -25 w 107491"/>
                <a:gd name="connsiteY8" fmla="*/ 84109 h 208598"/>
                <a:gd name="connsiteX9" fmla="*/ 3130 w 107491"/>
                <a:gd name="connsiteY9" fmla="*/ 76559 h 208598"/>
                <a:gd name="connsiteX10" fmla="*/ 10116 w 107491"/>
                <a:gd name="connsiteY10" fmla="*/ 73123 h 208598"/>
                <a:gd name="connsiteX11" fmla="*/ 17158 w 107491"/>
                <a:gd name="connsiteY11" fmla="*/ 69630 h 208598"/>
                <a:gd name="connsiteX12" fmla="*/ 21102 w 107491"/>
                <a:gd name="connsiteY12" fmla="*/ 61855 h 208598"/>
                <a:gd name="connsiteX13" fmla="*/ 76652 w 107491"/>
                <a:gd name="connsiteY13" fmla="*/ -118 h 208598"/>
                <a:gd name="connsiteX14" fmla="*/ 91920 w 107491"/>
                <a:gd name="connsiteY14" fmla="*/ 783 h 208598"/>
                <a:gd name="connsiteX15" fmla="*/ 103188 w 107491"/>
                <a:gd name="connsiteY15" fmla="*/ 4333 h 208598"/>
                <a:gd name="connsiteX16" fmla="*/ 107414 w 107491"/>
                <a:gd name="connsiteY16" fmla="*/ 12389 h 208598"/>
                <a:gd name="connsiteX17" fmla="*/ 90962 w 107491"/>
                <a:gd name="connsiteY17" fmla="*/ 23657 h 208598"/>
                <a:gd name="connsiteX18" fmla="*/ 77103 w 107491"/>
                <a:gd name="connsiteY18" fmla="*/ 25742 h 208598"/>
                <a:gd name="connsiteX19" fmla="*/ 54229 w 107491"/>
                <a:gd name="connsiteY19" fmla="*/ 51883 h 208598"/>
                <a:gd name="connsiteX20" fmla="*/ 53779 w 107491"/>
                <a:gd name="connsiteY20" fmla="*/ 56221 h 208598"/>
                <a:gd name="connsiteX21" fmla="*/ 61328 w 107491"/>
                <a:gd name="connsiteY21" fmla="*/ 65692 h 208598"/>
                <a:gd name="connsiteX22" fmla="*/ 63300 w 107491"/>
                <a:gd name="connsiteY22" fmla="*/ 65686 h 208598"/>
                <a:gd name="connsiteX23" fmla="*/ 73835 w 107491"/>
                <a:gd name="connsiteY23" fmla="*/ 68447 h 208598"/>
                <a:gd name="connsiteX24" fmla="*/ 78906 w 107491"/>
                <a:gd name="connsiteY24" fmla="*/ 79376 h 208598"/>
                <a:gd name="connsiteX25" fmla="*/ 73835 w 107491"/>
                <a:gd name="connsiteY25" fmla="*/ 90644 h 208598"/>
                <a:gd name="connsiteX26" fmla="*/ 63300 w 107491"/>
                <a:gd name="connsiteY26" fmla="*/ 92954 h 208598"/>
                <a:gd name="connsiteX27" fmla="*/ 55694 w 107491"/>
                <a:gd name="connsiteY27" fmla="*/ 94926 h 208598"/>
                <a:gd name="connsiteX28" fmla="*/ 53497 w 107491"/>
                <a:gd name="connsiteY28" fmla="*/ 109518 h 208598"/>
                <a:gd name="connsiteX29" fmla="*/ 54680 w 107491"/>
                <a:gd name="connsiteY29" fmla="*/ 145011 h 208598"/>
                <a:gd name="connsiteX30" fmla="*/ 56201 w 107491"/>
                <a:gd name="connsiteY30" fmla="*/ 179942 h 208598"/>
                <a:gd name="connsiteX31" fmla="*/ 55300 w 107491"/>
                <a:gd name="connsiteY31" fmla="*/ 193294 h 208598"/>
                <a:gd name="connsiteX32" fmla="*/ 39525 w 107491"/>
                <a:gd name="connsiteY32" fmla="*/ 208449 h 208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07491" h="208598">
                  <a:moveTo>
                    <a:pt x="39525" y="208449"/>
                  </a:moveTo>
                  <a:lnTo>
                    <a:pt x="38623" y="208449"/>
                  </a:lnTo>
                  <a:cubicBezTo>
                    <a:pt x="30511" y="208956"/>
                    <a:pt x="23525" y="202798"/>
                    <a:pt x="23018" y="194691"/>
                  </a:cubicBezTo>
                  <a:cubicBezTo>
                    <a:pt x="23018" y="194618"/>
                    <a:pt x="23018" y="194550"/>
                    <a:pt x="23018" y="194477"/>
                  </a:cubicBezTo>
                  <a:cubicBezTo>
                    <a:pt x="21609" y="187266"/>
                    <a:pt x="20313" y="166307"/>
                    <a:pt x="19017" y="131828"/>
                  </a:cubicBezTo>
                  <a:cubicBezTo>
                    <a:pt x="18961" y="119157"/>
                    <a:pt x="18228" y="106498"/>
                    <a:pt x="16764" y="93912"/>
                  </a:cubicBezTo>
                  <a:cubicBezTo>
                    <a:pt x="15806" y="92165"/>
                    <a:pt x="13609" y="91264"/>
                    <a:pt x="10229" y="91264"/>
                  </a:cubicBezTo>
                  <a:cubicBezTo>
                    <a:pt x="8820" y="91269"/>
                    <a:pt x="7412" y="91022"/>
                    <a:pt x="6060" y="90531"/>
                  </a:cubicBezTo>
                  <a:cubicBezTo>
                    <a:pt x="2003" y="88729"/>
                    <a:pt x="-25" y="86588"/>
                    <a:pt x="-25" y="84109"/>
                  </a:cubicBezTo>
                  <a:cubicBezTo>
                    <a:pt x="-307" y="81224"/>
                    <a:pt x="876" y="78385"/>
                    <a:pt x="3130" y="76559"/>
                  </a:cubicBezTo>
                  <a:cubicBezTo>
                    <a:pt x="5271" y="75027"/>
                    <a:pt x="7637" y="73866"/>
                    <a:pt x="10116" y="73123"/>
                  </a:cubicBezTo>
                  <a:cubicBezTo>
                    <a:pt x="12651" y="72340"/>
                    <a:pt x="15017" y="71157"/>
                    <a:pt x="17158" y="69630"/>
                  </a:cubicBezTo>
                  <a:cubicBezTo>
                    <a:pt x="19524" y="67709"/>
                    <a:pt x="20933" y="64886"/>
                    <a:pt x="21102" y="61855"/>
                  </a:cubicBezTo>
                  <a:cubicBezTo>
                    <a:pt x="26116" y="20541"/>
                    <a:pt x="44595" y="-118"/>
                    <a:pt x="76652" y="-118"/>
                  </a:cubicBezTo>
                  <a:cubicBezTo>
                    <a:pt x="81779" y="-146"/>
                    <a:pt x="86850" y="152"/>
                    <a:pt x="91920" y="783"/>
                  </a:cubicBezTo>
                  <a:cubicBezTo>
                    <a:pt x="95864" y="1166"/>
                    <a:pt x="99695" y="2378"/>
                    <a:pt x="103188" y="4333"/>
                  </a:cubicBezTo>
                  <a:cubicBezTo>
                    <a:pt x="105949" y="6040"/>
                    <a:pt x="107582" y="9133"/>
                    <a:pt x="107414" y="12389"/>
                  </a:cubicBezTo>
                  <a:cubicBezTo>
                    <a:pt x="107414" y="19319"/>
                    <a:pt x="101780" y="23094"/>
                    <a:pt x="90962" y="23657"/>
                  </a:cubicBezTo>
                  <a:cubicBezTo>
                    <a:pt x="86286" y="23950"/>
                    <a:pt x="81666" y="24643"/>
                    <a:pt x="77103" y="25742"/>
                  </a:cubicBezTo>
                  <a:cubicBezTo>
                    <a:pt x="64821" y="28598"/>
                    <a:pt x="57215" y="37308"/>
                    <a:pt x="54229" y="51883"/>
                  </a:cubicBezTo>
                  <a:cubicBezTo>
                    <a:pt x="53948" y="53308"/>
                    <a:pt x="53779" y="54762"/>
                    <a:pt x="53779" y="56221"/>
                  </a:cubicBezTo>
                  <a:cubicBezTo>
                    <a:pt x="53272" y="60920"/>
                    <a:pt x="56652" y="65162"/>
                    <a:pt x="61328" y="65692"/>
                  </a:cubicBezTo>
                  <a:cubicBezTo>
                    <a:pt x="62004" y="65765"/>
                    <a:pt x="62624" y="65765"/>
                    <a:pt x="63300" y="65686"/>
                  </a:cubicBezTo>
                  <a:cubicBezTo>
                    <a:pt x="66962" y="65894"/>
                    <a:pt x="70568" y="66835"/>
                    <a:pt x="73835" y="68447"/>
                  </a:cubicBezTo>
                  <a:cubicBezTo>
                    <a:pt x="77554" y="70745"/>
                    <a:pt x="79582" y="75044"/>
                    <a:pt x="78906" y="79376"/>
                  </a:cubicBezTo>
                  <a:cubicBezTo>
                    <a:pt x="78906" y="85517"/>
                    <a:pt x="77216" y="89348"/>
                    <a:pt x="73835" y="90644"/>
                  </a:cubicBezTo>
                  <a:cubicBezTo>
                    <a:pt x="70511" y="92115"/>
                    <a:pt x="66905" y="92898"/>
                    <a:pt x="63300" y="92954"/>
                  </a:cubicBezTo>
                  <a:cubicBezTo>
                    <a:pt x="60596" y="92740"/>
                    <a:pt x="57948" y="93433"/>
                    <a:pt x="55694" y="94926"/>
                  </a:cubicBezTo>
                  <a:cubicBezTo>
                    <a:pt x="54229" y="96222"/>
                    <a:pt x="53497" y="101067"/>
                    <a:pt x="53497" y="109518"/>
                  </a:cubicBezTo>
                  <a:cubicBezTo>
                    <a:pt x="53497" y="117028"/>
                    <a:pt x="53892" y="128859"/>
                    <a:pt x="54680" y="145011"/>
                  </a:cubicBezTo>
                  <a:cubicBezTo>
                    <a:pt x="55694" y="162550"/>
                    <a:pt x="56201" y="174195"/>
                    <a:pt x="56201" y="179942"/>
                  </a:cubicBezTo>
                  <a:cubicBezTo>
                    <a:pt x="56257" y="184409"/>
                    <a:pt x="55976" y="188877"/>
                    <a:pt x="55300" y="193294"/>
                  </a:cubicBezTo>
                  <a:cubicBezTo>
                    <a:pt x="54849" y="201711"/>
                    <a:pt x="47976" y="208342"/>
                    <a:pt x="39525" y="208449"/>
                  </a:cubicBezTo>
                  <a:close/>
                </a:path>
              </a:pathLst>
            </a:custGeom>
            <a:solidFill>
              <a:srgbClr val="313759"/>
            </a:solidFill>
            <a:ln w="5633" cap="flat">
              <a:noFill/>
              <a:prstDash val="solid"/>
              <a:miter/>
            </a:ln>
          </p:spPr>
          <p:txBody>
            <a:bodyPr rtlCol="0" anchor="ctr"/>
            <a:lstStyle/>
            <a:p>
              <a:endParaRPr lang="fr-FR"/>
            </a:p>
          </p:txBody>
        </p:sp>
        <p:sp>
          <p:nvSpPr>
            <p:cNvPr id="597" name="Graphique 2">
              <a:extLst>
                <a:ext uri="{FF2B5EF4-FFF2-40B4-BE49-F238E27FC236}">
                  <a16:creationId xmlns:a16="http://schemas.microsoft.com/office/drawing/2014/main" id="{FB8754BC-0738-476F-A33A-EDB5FA2A5ACF}"/>
                </a:ext>
              </a:extLst>
            </p:cNvPr>
            <p:cNvSpPr/>
            <p:nvPr/>
          </p:nvSpPr>
          <p:spPr>
            <a:xfrm>
              <a:off x="9269901" y="2861779"/>
              <a:ext cx="43282" cy="76185"/>
            </a:xfrm>
            <a:custGeom>
              <a:avLst/>
              <a:gdLst>
                <a:gd name="connsiteX0" fmla="*/ 12455 w 43282"/>
                <a:gd name="connsiteY0" fmla="*/ 76065 h 76185"/>
                <a:gd name="connsiteX1" fmla="*/ 11215 w 43282"/>
                <a:gd name="connsiteY1" fmla="*/ 76065 h 76185"/>
                <a:gd name="connsiteX2" fmla="*/ 3440 w 43282"/>
                <a:gd name="connsiteY2" fmla="*/ 74093 h 76185"/>
                <a:gd name="connsiteX3" fmla="*/ -53 w 43282"/>
                <a:gd name="connsiteY3" fmla="*/ 67896 h 76185"/>
                <a:gd name="connsiteX4" fmla="*/ 2652 w 43282"/>
                <a:gd name="connsiteY4" fmla="*/ 60459 h 76185"/>
                <a:gd name="connsiteX5" fmla="*/ 8286 w 43282"/>
                <a:gd name="connsiteY5" fmla="*/ 39952 h 76185"/>
                <a:gd name="connsiteX6" fmla="*/ 6370 w 43282"/>
                <a:gd name="connsiteY6" fmla="*/ 24346 h 76185"/>
                <a:gd name="connsiteX7" fmla="*/ 5187 w 43282"/>
                <a:gd name="connsiteY7" fmla="*/ 18712 h 76185"/>
                <a:gd name="connsiteX8" fmla="*/ 10258 w 43282"/>
                <a:gd name="connsiteY8" fmla="*/ 4683 h 76185"/>
                <a:gd name="connsiteX9" fmla="*/ 23159 w 43282"/>
                <a:gd name="connsiteY9" fmla="*/ -105 h 76185"/>
                <a:gd name="connsiteX10" fmla="*/ 43216 w 43282"/>
                <a:gd name="connsiteY10" fmla="*/ 24402 h 76185"/>
                <a:gd name="connsiteX11" fmla="*/ 38709 w 43282"/>
                <a:gd name="connsiteY11" fmla="*/ 44121 h 76185"/>
                <a:gd name="connsiteX12" fmla="*/ 27103 w 43282"/>
                <a:gd name="connsiteY12" fmla="*/ 65980 h 76185"/>
                <a:gd name="connsiteX13" fmla="*/ 12455 w 43282"/>
                <a:gd name="connsiteY13" fmla="*/ 76065 h 76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282" h="76185">
                  <a:moveTo>
                    <a:pt x="12455" y="76065"/>
                  </a:moveTo>
                  <a:lnTo>
                    <a:pt x="11215" y="76065"/>
                  </a:lnTo>
                  <a:cubicBezTo>
                    <a:pt x="8511" y="76087"/>
                    <a:pt x="5807" y="75411"/>
                    <a:pt x="3440" y="74093"/>
                  </a:cubicBezTo>
                  <a:cubicBezTo>
                    <a:pt x="1187" y="72887"/>
                    <a:pt x="-221" y="70465"/>
                    <a:pt x="-53" y="67896"/>
                  </a:cubicBezTo>
                  <a:cubicBezTo>
                    <a:pt x="229" y="65237"/>
                    <a:pt x="1187" y="62690"/>
                    <a:pt x="2652" y="60459"/>
                  </a:cubicBezTo>
                  <a:cubicBezTo>
                    <a:pt x="6201" y="54194"/>
                    <a:pt x="8117" y="47146"/>
                    <a:pt x="8286" y="39952"/>
                  </a:cubicBezTo>
                  <a:cubicBezTo>
                    <a:pt x="8455" y="34684"/>
                    <a:pt x="7779" y="29422"/>
                    <a:pt x="6370" y="24346"/>
                  </a:cubicBezTo>
                  <a:cubicBezTo>
                    <a:pt x="5694" y="22537"/>
                    <a:pt x="5300" y="20638"/>
                    <a:pt x="5187" y="18712"/>
                  </a:cubicBezTo>
                  <a:cubicBezTo>
                    <a:pt x="4849" y="13534"/>
                    <a:pt x="6652" y="8441"/>
                    <a:pt x="10258" y="4683"/>
                  </a:cubicBezTo>
                  <a:cubicBezTo>
                    <a:pt x="13751" y="1427"/>
                    <a:pt x="18370" y="-297"/>
                    <a:pt x="23159" y="-105"/>
                  </a:cubicBezTo>
                  <a:cubicBezTo>
                    <a:pt x="36511" y="-105"/>
                    <a:pt x="43160" y="8064"/>
                    <a:pt x="43216" y="24402"/>
                  </a:cubicBezTo>
                  <a:cubicBezTo>
                    <a:pt x="42821" y="31180"/>
                    <a:pt x="41301" y="37845"/>
                    <a:pt x="38709" y="44121"/>
                  </a:cubicBezTo>
                  <a:cubicBezTo>
                    <a:pt x="35835" y="51895"/>
                    <a:pt x="31948" y="59253"/>
                    <a:pt x="27103" y="65980"/>
                  </a:cubicBezTo>
                  <a:cubicBezTo>
                    <a:pt x="24004" y="71400"/>
                    <a:pt x="18596" y="75113"/>
                    <a:pt x="12455" y="76065"/>
                  </a:cubicBezTo>
                  <a:close/>
                </a:path>
              </a:pathLst>
            </a:custGeom>
            <a:solidFill>
              <a:srgbClr val="313759"/>
            </a:solidFill>
            <a:ln w="5633" cap="flat">
              <a:noFill/>
              <a:prstDash val="solid"/>
              <a:miter/>
            </a:ln>
          </p:spPr>
          <p:txBody>
            <a:bodyPr rtlCol="0" anchor="ctr"/>
            <a:lstStyle/>
            <a:p>
              <a:endParaRPr lang="fr-FR"/>
            </a:p>
          </p:txBody>
        </p:sp>
        <p:sp>
          <p:nvSpPr>
            <p:cNvPr id="598" name="Graphique 2">
              <a:extLst>
                <a:ext uri="{FF2B5EF4-FFF2-40B4-BE49-F238E27FC236}">
                  <a16:creationId xmlns:a16="http://schemas.microsoft.com/office/drawing/2014/main" id="{FB8754BC-0738-476F-A33A-EDB5FA2A5ACF}"/>
                </a:ext>
              </a:extLst>
            </p:cNvPr>
            <p:cNvSpPr/>
            <p:nvPr/>
          </p:nvSpPr>
          <p:spPr>
            <a:xfrm>
              <a:off x="9407326" y="2748383"/>
              <a:ext cx="120970" cy="148847"/>
            </a:xfrm>
            <a:custGeom>
              <a:avLst/>
              <a:gdLst>
                <a:gd name="connsiteX0" fmla="*/ 18639 w 120970"/>
                <a:gd name="connsiteY0" fmla="*/ 148728 h 148847"/>
                <a:gd name="connsiteX1" fmla="*/ 14413 w 120970"/>
                <a:gd name="connsiteY1" fmla="*/ 148446 h 148847"/>
                <a:gd name="connsiteX2" fmla="*/ 5568 w 120970"/>
                <a:gd name="connsiteY2" fmla="*/ 141911 h 148847"/>
                <a:gd name="connsiteX3" fmla="*/ -66 w 120970"/>
                <a:gd name="connsiteY3" fmla="*/ 126756 h 148847"/>
                <a:gd name="connsiteX4" fmla="*/ -66 w 120970"/>
                <a:gd name="connsiteY4" fmla="*/ 74473 h 148847"/>
                <a:gd name="connsiteX5" fmla="*/ 6357 w 120970"/>
                <a:gd name="connsiteY5" fmla="*/ 8218 h 148847"/>
                <a:gd name="connsiteX6" fmla="*/ 18976 w 120970"/>
                <a:gd name="connsiteY6" fmla="*/ -120 h 148847"/>
                <a:gd name="connsiteX7" fmla="*/ 35878 w 120970"/>
                <a:gd name="connsiteY7" fmla="*/ 25740 h 148847"/>
                <a:gd name="connsiteX8" fmla="*/ 36498 w 120970"/>
                <a:gd name="connsiteY8" fmla="*/ 31993 h 148847"/>
                <a:gd name="connsiteX9" fmla="*/ 81569 w 120970"/>
                <a:gd name="connsiteY9" fmla="*/ 4331 h 148847"/>
                <a:gd name="connsiteX10" fmla="*/ 96612 w 120970"/>
                <a:gd name="connsiteY10" fmla="*/ 6641 h 148847"/>
                <a:gd name="connsiteX11" fmla="*/ 116894 w 120970"/>
                <a:gd name="connsiteY11" fmla="*/ 52050 h 148847"/>
                <a:gd name="connsiteX12" fmla="*/ 120894 w 120970"/>
                <a:gd name="connsiteY12" fmla="*/ 96276 h 148847"/>
                <a:gd name="connsiteX13" fmla="*/ 115260 w 120970"/>
                <a:gd name="connsiteY13" fmla="*/ 129629 h 148847"/>
                <a:gd name="connsiteX14" fmla="*/ 96049 w 120970"/>
                <a:gd name="connsiteY14" fmla="*/ 143826 h 148847"/>
                <a:gd name="connsiteX15" fmla="*/ 81907 w 120970"/>
                <a:gd name="connsiteY15" fmla="*/ 138192 h 148847"/>
                <a:gd name="connsiteX16" fmla="*/ 75822 w 120970"/>
                <a:gd name="connsiteY16" fmla="*/ 125967 h 148847"/>
                <a:gd name="connsiteX17" fmla="*/ 74809 w 120970"/>
                <a:gd name="connsiteY17" fmla="*/ 113685 h 148847"/>
                <a:gd name="connsiteX18" fmla="*/ 76443 w 120970"/>
                <a:gd name="connsiteY18" fmla="*/ 95093 h 148847"/>
                <a:gd name="connsiteX19" fmla="*/ 77738 w 120970"/>
                <a:gd name="connsiteY19" fmla="*/ 74304 h 148847"/>
                <a:gd name="connsiteX20" fmla="*/ 67823 w 120970"/>
                <a:gd name="connsiteY20" fmla="*/ 39825 h 148847"/>
                <a:gd name="connsiteX21" fmla="*/ 58132 w 120970"/>
                <a:gd name="connsiteY21" fmla="*/ 47430 h 148847"/>
                <a:gd name="connsiteX22" fmla="*/ 41681 w 120970"/>
                <a:gd name="connsiteY22" fmla="*/ 103769 h 148847"/>
                <a:gd name="connsiteX23" fmla="*/ 37117 w 120970"/>
                <a:gd name="connsiteY23" fmla="*/ 127826 h 148847"/>
                <a:gd name="connsiteX24" fmla="*/ 29568 w 120970"/>
                <a:gd name="connsiteY24" fmla="*/ 143657 h 148847"/>
                <a:gd name="connsiteX25" fmla="*/ 18639 w 120970"/>
                <a:gd name="connsiteY25" fmla="*/ 148728 h 1488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20970" h="148847">
                  <a:moveTo>
                    <a:pt x="18639" y="148728"/>
                  </a:moveTo>
                  <a:lnTo>
                    <a:pt x="14413" y="148446"/>
                  </a:lnTo>
                  <a:cubicBezTo>
                    <a:pt x="10751" y="147466"/>
                    <a:pt x="7596" y="145133"/>
                    <a:pt x="5568" y="141911"/>
                  </a:cubicBezTo>
                  <a:cubicBezTo>
                    <a:pt x="1962" y="137697"/>
                    <a:pt x="-66" y="132322"/>
                    <a:pt x="-66" y="126756"/>
                  </a:cubicBezTo>
                  <a:lnTo>
                    <a:pt x="-66" y="74473"/>
                  </a:lnTo>
                  <a:cubicBezTo>
                    <a:pt x="159" y="37515"/>
                    <a:pt x="2300" y="15430"/>
                    <a:pt x="6357" y="8218"/>
                  </a:cubicBezTo>
                  <a:cubicBezTo>
                    <a:pt x="8497" y="3159"/>
                    <a:pt x="13455" y="-126"/>
                    <a:pt x="18976" y="-120"/>
                  </a:cubicBezTo>
                  <a:cubicBezTo>
                    <a:pt x="29287" y="-120"/>
                    <a:pt x="34921" y="8500"/>
                    <a:pt x="35878" y="25740"/>
                  </a:cubicBezTo>
                  <a:cubicBezTo>
                    <a:pt x="35991" y="27835"/>
                    <a:pt x="36160" y="29920"/>
                    <a:pt x="36498" y="31993"/>
                  </a:cubicBezTo>
                  <a:cubicBezTo>
                    <a:pt x="53005" y="13587"/>
                    <a:pt x="67992" y="4370"/>
                    <a:pt x="81569" y="4331"/>
                  </a:cubicBezTo>
                  <a:cubicBezTo>
                    <a:pt x="86640" y="4815"/>
                    <a:pt x="91654" y="5587"/>
                    <a:pt x="96612" y="6641"/>
                  </a:cubicBezTo>
                  <a:cubicBezTo>
                    <a:pt x="104893" y="8179"/>
                    <a:pt x="111655" y="23317"/>
                    <a:pt x="116894" y="52050"/>
                  </a:cubicBezTo>
                  <a:cubicBezTo>
                    <a:pt x="119654" y="66631"/>
                    <a:pt x="120950" y="81442"/>
                    <a:pt x="120894" y="96276"/>
                  </a:cubicBezTo>
                  <a:cubicBezTo>
                    <a:pt x="121063" y="107645"/>
                    <a:pt x="119147" y="118947"/>
                    <a:pt x="115260" y="129629"/>
                  </a:cubicBezTo>
                  <a:cubicBezTo>
                    <a:pt x="112837" y="138204"/>
                    <a:pt x="104950" y="144052"/>
                    <a:pt x="96049" y="143826"/>
                  </a:cubicBezTo>
                  <a:cubicBezTo>
                    <a:pt x="90752" y="143877"/>
                    <a:pt x="85682" y="141854"/>
                    <a:pt x="81907" y="138192"/>
                  </a:cubicBezTo>
                  <a:cubicBezTo>
                    <a:pt x="78471" y="134987"/>
                    <a:pt x="76330" y="130643"/>
                    <a:pt x="75822" y="125967"/>
                  </a:cubicBezTo>
                  <a:cubicBezTo>
                    <a:pt x="75146" y="121905"/>
                    <a:pt x="74809" y="117798"/>
                    <a:pt x="74809" y="113685"/>
                  </a:cubicBezTo>
                  <a:cubicBezTo>
                    <a:pt x="74921" y="107460"/>
                    <a:pt x="75485" y="101245"/>
                    <a:pt x="76443" y="95093"/>
                  </a:cubicBezTo>
                  <a:cubicBezTo>
                    <a:pt x="77344" y="88203"/>
                    <a:pt x="77795" y="81256"/>
                    <a:pt x="77738" y="74304"/>
                  </a:cubicBezTo>
                  <a:cubicBezTo>
                    <a:pt x="77738" y="51318"/>
                    <a:pt x="74414" y="39825"/>
                    <a:pt x="67823" y="39825"/>
                  </a:cubicBezTo>
                  <a:cubicBezTo>
                    <a:pt x="65118" y="39825"/>
                    <a:pt x="61907" y="42360"/>
                    <a:pt x="58132" y="47430"/>
                  </a:cubicBezTo>
                  <a:cubicBezTo>
                    <a:pt x="51090" y="56895"/>
                    <a:pt x="45625" y="75600"/>
                    <a:pt x="41681" y="103769"/>
                  </a:cubicBezTo>
                  <a:cubicBezTo>
                    <a:pt x="40386" y="112671"/>
                    <a:pt x="38864" y="120671"/>
                    <a:pt x="37117" y="127826"/>
                  </a:cubicBezTo>
                  <a:cubicBezTo>
                    <a:pt x="36047" y="133674"/>
                    <a:pt x="33456" y="139139"/>
                    <a:pt x="29568" y="143657"/>
                  </a:cubicBezTo>
                  <a:cubicBezTo>
                    <a:pt x="26751" y="146750"/>
                    <a:pt x="22808" y="148576"/>
                    <a:pt x="18639" y="148728"/>
                  </a:cubicBezTo>
                  <a:close/>
                </a:path>
              </a:pathLst>
            </a:custGeom>
            <a:solidFill>
              <a:srgbClr val="313759"/>
            </a:solidFill>
            <a:ln w="5633" cap="flat">
              <a:noFill/>
              <a:prstDash val="solid"/>
              <a:miter/>
            </a:ln>
          </p:spPr>
          <p:txBody>
            <a:bodyPr rtlCol="0" anchor="ctr"/>
            <a:lstStyle/>
            <a:p>
              <a:endParaRPr lang="fr-FR"/>
            </a:p>
          </p:txBody>
        </p:sp>
        <p:sp>
          <p:nvSpPr>
            <p:cNvPr id="599" name="Graphique 2">
              <a:extLst>
                <a:ext uri="{FF2B5EF4-FFF2-40B4-BE49-F238E27FC236}">
                  <a16:creationId xmlns:a16="http://schemas.microsoft.com/office/drawing/2014/main" id="{FB8754BC-0738-476F-A33A-EDB5FA2A5ACF}"/>
                </a:ext>
              </a:extLst>
            </p:cNvPr>
            <p:cNvSpPr/>
            <p:nvPr/>
          </p:nvSpPr>
          <p:spPr>
            <a:xfrm>
              <a:off x="9543547" y="2683674"/>
              <a:ext cx="43393" cy="76148"/>
            </a:xfrm>
            <a:custGeom>
              <a:avLst/>
              <a:gdLst>
                <a:gd name="connsiteX0" fmla="*/ 12391 w 43393"/>
                <a:gd name="connsiteY0" fmla="*/ 76026 h 76148"/>
                <a:gd name="connsiteX1" fmla="*/ 11208 w 43393"/>
                <a:gd name="connsiteY1" fmla="*/ 76026 h 76148"/>
                <a:gd name="connsiteX2" fmla="*/ 3433 w 43393"/>
                <a:gd name="connsiteY2" fmla="*/ 74111 h 76148"/>
                <a:gd name="connsiteX3" fmla="*/ -60 w 43393"/>
                <a:gd name="connsiteY3" fmla="*/ 68026 h 76148"/>
                <a:gd name="connsiteX4" fmla="*/ 2475 w 43393"/>
                <a:gd name="connsiteY4" fmla="*/ 60589 h 76148"/>
                <a:gd name="connsiteX5" fmla="*/ 8391 w 43393"/>
                <a:gd name="connsiteY5" fmla="*/ 39913 h 76148"/>
                <a:gd name="connsiteX6" fmla="*/ 6476 w 43393"/>
                <a:gd name="connsiteY6" fmla="*/ 24476 h 76148"/>
                <a:gd name="connsiteX7" fmla="*/ 5292 w 43393"/>
                <a:gd name="connsiteY7" fmla="*/ 18842 h 76148"/>
                <a:gd name="connsiteX8" fmla="*/ 20898 w 43393"/>
                <a:gd name="connsiteY8" fmla="*/ 2 h 76148"/>
                <a:gd name="connsiteX9" fmla="*/ 23715 w 43393"/>
                <a:gd name="connsiteY9" fmla="*/ -32 h 76148"/>
                <a:gd name="connsiteX10" fmla="*/ 39096 w 43393"/>
                <a:gd name="connsiteY10" fmla="*/ 7574 h 76148"/>
                <a:gd name="connsiteX11" fmla="*/ 43321 w 43393"/>
                <a:gd name="connsiteY11" fmla="*/ 24476 h 76148"/>
                <a:gd name="connsiteX12" fmla="*/ 38758 w 43393"/>
                <a:gd name="connsiteY12" fmla="*/ 44420 h 76148"/>
                <a:gd name="connsiteX13" fmla="*/ 27490 w 43393"/>
                <a:gd name="connsiteY13" fmla="*/ 66167 h 76148"/>
                <a:gd name="connsiteX14" fmla="*/ 12391 w 43393"/>
                <a:gd name="connsiteY14" fmla="*/ 76026 h 761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393" h="76148">
                  <a:moveTo>
                    <a:pt x="12391" y="76026"/>
                  </a:moveTo>
                  <a:lnTo>
                    <a:pt x="11208" y="76026"/>
                  </a:lnTo>
                  <a:cubicBezTo>
                    <a:pt x="8504" y="76077"/>
                    <a:pt x="5799" y="75412"/>
                    <a:pt x="3433" y="74111"/>
                  </a:cubicBezTo>
                  <a:cubicBezTo>
                    <a:pt x="1180" y="72933"/>
                    <a:pt x="-172" y="70561"/>
                    <a:pt x="-60" y="68026"/>
                  </a:cubicBezTo>
                  <a:cubicBezTo>
                    <a:pt x="165" y="65378"/>
                    <a:pt x="1067" y="62826"/>
                    <a:pt x="2475" y="60589"/>
                  </a:cubicBezTo>
                  <a:cubicBezTo>
                    <a:pt x="6194" y="54313"/>
                    <a:pt x="8222" y="47197"/>
                    <a:pt x="8391" y="39913"/>
                  </a:cubicBezTo>
                  <a:cubicBezTo>
                    <a:pt x="8560" y="34701"/>
                    <a:pt x="7884" y="29496"/>
                    <a:pt x="6476" y="24476"/>
                  </a:cubicBezTo>
                  <a:cubicBezTo>
                    <a:pt x="5799" y="22667"/>
                    <a:pt x="5405" y="20769"/>
                    <a:pt x="5292" y="18842"/>
                  </a:cubicBezTo>
                  <a:cubicBezTo>
                    <a:pt x="4391" y="9332"/>
                    <a:pt x="11377" y="898"/>
                    <a:pt x="20898" y="2"/>
                  </a:cubicBezTo>
                  <a:cubicBezTo>
                    <a:pt x="21856" y="-88"/>
                    <a:pt x="22757" y="-99"/>
                    <a:pt x="23715" y="-32"/>
                  </a:cubicBezTo>
                  <a:cubicBezTo>
                    <a:pt x="29856" y="-680"/>
                    <a:pt x="35885" y="2284"/>
                    <a:pt x="39096" y="7574"/>
                  </a:cubicBezTo>
                  <a:cubicBezTo>
                    <a:pt x="41969" y="12740"/>
                    <a:pt x="43434" y="18571"/>
                    <a:pt x="43321" y="24476"/>
                  </a:cubicBezTo>
                  <a:cubicBezTo>
                    <a:pt x="42927" y="31338"/>
                    <a:pt x="41406" y="38082"/>
                    <a:pt x="38758" y="44420"/>
                  </a:cubicBezTo>
                  <a:cubicBezTo>
                    <a:pt x="35997" y="52155"/>
                    <a:pt x="32222" y="59474"/>
                    <a:pt x="27490" y="66167"/>
                  </a:cubicBezTo>
                  <a:cubicBezTo>
                    <a:pt x="24278" y="71637"/>
                    <a:pt x="18701" y="75288"/>
                    <a:pt x="12391" y="76026"/>
                  </a:cubicBezTo>
                  <a:close/>
                </a:path>
              </a:pathLst>
            </a:custGeom>
            <a:solidFill>
              <a:srgbClr val="313759"/>
            </a:solidFill>
            <a:ln w="5633" cap="flat">
              <a:noFill/>
              <a:prstDash val="solid"/>
              <a:miter/>
            </a:ln>
          </p:spPr>
          <p:txBody>
            <a:bodyPr rtlCol="0" anchor="ctr"/>
            <a:lstStyle/>
            <a:p>
              <a:endParaRPr lang="fr-FR"/>
            </a:p>
          </p:txBody>
        </p:sp>
        <p:sp>
          <p:nvSpPr>
            <p:cNvPr id="600" name="Graphique 2">
              <a:extLst>
                <a:ext uri="{FF2B5EF4-FFF2-40B4-BE49-F238E27FC236}">
                  <a16:creationId xmlns:a16="http://schemas.microsoft.com/office/drawing/2014/main" id="{FB8754BC-0738-476F-A33A-EDB5FA2A5ACF}"/>
                </a:ext>
              </a:extLst>
            </p:cNvPr>
            <p:cNvSpPr/>
            <p:nvPr/>
          </p:nvSpPr>
          <p:spPr>
            <a:xfrm>
              <a:off x="9605527" y="2734115"/>
              <a:ext cx="37296" cy="163782"/>
            </a:xfrm>
            <a:custGeom>
              <a:avLst/>
              <a:gdLst>
                <a:gd name="connsiteX0" fmla="*/ 18807 w 37296"/>
                <a:gd name="connsiteY0" fmla="*/ 163616 h 163782"/>
                <a:gd name="connsiteX1" fmla="*/ 3652 w 37296"/>
                <a:gd name="connsiteY1" fmla="*/ 152742 h 163782"/>
                <a:gd name="connsiteX2" fmla="*/ -66 w 37296"/>
                <a:gd name="connsiteY2" fmla="*/ 106093 h 163782"/>
                <a:gd name="connsiteX3" fmla="*/ 6357 w 37296"/>
                <a:gd name="connsiteY3" fmla="*/ 49754 h 163782"/>
                <a:gd name="connsiteX4" fmla="*/ 17624 w 37296"/>
                <a:gd name="connsiteY4" fmla="*/ 42318 h 163782"/>
                <a:gd name="connsiteX5" fmla="*/ 28441 w 37296"/>
                <a:gd name="connsiteY5" fmla="*/ 49304 h 163782"/>
                <a:gd name="connsiteX6" fmla="*/ 35146 w 37296"/>
                <a:gd name="connsiteY6" fmla="*/ 78713 h 163782"/>
                <a:gd name="connsiteX7" fmla="*/ 37230 w 37296"/>
                <a:gd name="connsiteY7" fmla="*/ 119277 h 163782"/>
                <a:gd name="connsiteX8" fmla="*/ 37230 w 37296"/>
                <a:gd name="connsiteY8" fmla="*/ 132178 h 163782"/>
                <a:gd name="connsiteX9" fmla="*/ 33399 w 37296"/>
                <a:gd name="connsiteY9" fmla="*/ 153813 h 163782"/>
                <a:gd name="connsiteX10" fmla="*/ 18807 w 37296"/>
                <a:gd name="connsiteY10" fmla="*/ 163616 h 163782"/>
                <a:gd name="connsiteX11" fmla="*/ 17906 w 37296"/>
                <a:gd name="connsiteY11" fmla="*/ 34036 h 163782"/>
                <a:gd name="connsiteX12" fmla="*/ 2807 w 37296"/>
                <a:gd name="connsiteY12" fmla="*/ 16233 h 163782"/>
                <a:gd name="connsiteX13" fmla="*/ 6469 w 37296"/>
                <a:gd name="connsiteY13" fmla="*/ 4345 h 163782"/>
                <a:gd name="connsiteX14" fmla="*/ 16610 w 37296"/>
                <a:gd name="connsiteY14" fmla="*/ -106 h 163782"/>
                <a:gd name="connsiteX15" fmla="*/ 20666 w 37296"/>
                <a:gd name="connsiteY15" fmla="*/ -106 h 163782"/>
                <a:gd name="connsiteX16" fmla="*/ 29286 w 37296"/>
                <a:gd name="connsiteY16" fmla="*/ 4796 h 163782"/>
                <a:gd name="connsiteX17" fmla="*/ 34300 w 37296"/>
                <a:gd name="connsiteY17" fmla="*/ 16909 h 163782"/>
                <a:gd name="connsiteX18" fmla="*/ 28667 w 37296"/>
                <a:gd name="connsiteY18" fmla="*/ 29529 h 163782"/>
                <a:gd name="connsiteX19" fmla="*/ 17849 w 37296"/>
                <a:gd name="connsiteY19" fmla="*/ 34205 h 163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7296" h="163782">
                  <a:moveTo>
                    <a:pt x="18807" y="163616"/>
                  </a:moveTo>
                  <a:cubicBezTo>
                    <a:pt x="11765" y="164185"/>
                    <a:pt x="5342" y="159587"/>
                    <a:pt x="3652" y="152742"/>
                  </a:cubicBezTo>
                  <a:cubicBezTo>
                    <a:pt x="1173" y="144855"/>
                    <a:pt x="-66" y="129305"/>
                    <a:pt x="-66" y="106093"/>
                  </a:cubicBezTo>
                  <a:cubicBezTo>
                    <a:pt x="-66" y="75783"/>
                    <a:pt x="2075" y="56966"/>
                    <a:pt x="6357" y="49754"/>
                  </a:cubicBezTo>
                  <a:cubicBezTo>
                    <a:pt x="8385" y="45343"/>
                    <a:pt x="12779" y="42464"/>
                    <a:pt x="17624" y="42318"/>
                  </a:cubicBezTo>
                  <a:cubicBezTo>
                    <a:pt x="22300" y="42363"/>
                    <a:pt x="26469" y="45084"/>
                    <a:pt x="28441" y="49304"/>
                  </a:cubicBezTo>
                  <a:cubicBezTo>
                    <a:pt x="32442" y="58628"/>
                    <a:pt x="34695" y="68589"/>
                    <a:pt x="35146" y="78713"/>
                  </a:cubicBezTo>
                  <a:cubicBezTo>
                    <a:pt x="36554" y="92189"/>
                    <a:pt x="37230" y="105727"/>
                    <a:pt x="37230" y="119277"/>
                  </a:cubicBezTo>
                  <a:cubicBezTo>
                    <a:pt x="37230" y="120178"/>
                    <a:pt x="37230" y="124460"/>
                    <a:pt x="37230" y="132178"/>
                  </a:cubicBezTo>
                  <a:cubicBezTo>
                    <a:pt x="37230" y="139559"/>
                    <a:pt x="35935" y="146877"/>
                    <a:pt x="33399" y="153813"/>
                  </a:cubicBezTo>
                  <a:cubicBezTo>
                    <a:pt x="31371" y="160032"/>
                    <a:pt x="25343" y="164072"/>
                    <a:pt x="18807" y="163616"/>
                  </a:cubicBezTo>
                  <a:close/>
                  <a:moveTo>
                    <a:pt x="17906" y="34036"/>
                  </a:moveTo>
                  <a:cubicBezTo>
                    <a:pt x="7821" y="34036"/>
                    <a:pt x="2807" y="28120"/>
                    <a:pt x="2807" y="16233"/>
                  </a:cubicBezTo>
                  <a:cubicBezTo>
                    <a:pt x="2582" y="11962"/>
                    <a:pt x="3877" y="7759"/>
                    <a:pt x="6469" y="4345"/>
                  </a:cubicBezTo>
                  <a:cubicBezTo>
                    <a:pt x="8948" y="1359"/>
                    <a:pt x="12723" y="-292"/>
                    <a:pt x="16610" y="-106"/>
                  </a:cubicBezTo>
                  <a:lnTo>
                    <a:pt x="20666" y="-106"/>
                  </a:lnTo>
                  <a:cubicBezTo>
                    <a:pt x="23991" y="491"/>
                    <a:pt x="27033" y="2227"/>
                    <a:pt x="29286" y="4796"/>
                  </a:cubicBezTo>
                  <a:cubicBezTo>
                    <a:pt x="32610" y="7917"/>
                    <a:pt x="34470" y="12334"/>
                    <a:pt x="34300" y="16909"/>
                  </a:cubicBezTo>
                  <a:cubicBezTo>
                    <a:pt x="34300" y="21726"/>
                    <a:pt x="32272" y="26317"/>
                    <a:pt x="28667" y="29529"/>
                  </a:cubicBezTo>
                  <a:cubicBezTo>
                    <a:pt x="25793" y="32441"/>
                    <a:pt x="21906" y="34120"/>
                    <a:pt x="17849" y="34205"/>
                  </a:cubicBezTo>
                  <a:close/>
                </a:path>
              </a:pathLst>
            </a:custGeom>
            <a:solidFill>
              <a:srgbClr val="313759"/>
            </a:solidFill>
            <a:ln w="5633" cap="flat">
              <a:noFill/>
              <a:prstDash val="solid"/>
              <a:miter/>
            </a:ln>
          </p:spPr>
          <p:txBody>
            <a:bodyPr rtlCol="0" anchor="ctr"/>
            <a:lstStyle/>
            <a:p>
              <a:endParaRPr lang="fr-FR"/>
            </a:p>
          </p:txBody>
        </p:sp>
        <p:sp>
          <p:nvSpPr>
            <p:cNvPr id="601" name="Graphique 2">
              <a:extLst>
                <a:ext uri="{FF2B5EF4-FFF2-40B4-BE49-F238E27FC236}">
                  <a16:creationId xmlns:a16="http://schemas.microsoft.com/office/drawing/2014/main" id="{FB8754BC-0738-476F-A33A-EDB5FA2A5ACF}"/>
                </a:ext>
              </a:extLst>
            </p:cNvPr>
            <p:cNvSpPr/>
            <p:nvPr/>
          </p:nvSpPr>
          <p:spPr>
            <a:xfrm>
              <a:off x="9662750" y="2733847"/>
              <a:ext cx="191401" cy="163312"/>
            </a:xfrm>
            <a:custGeom>
              <a:avLst/>
              <a:gdLst>
                <a:gd name="connsiteX0" fmla="*/ 22148 w 191401"/>
                <a:gd name="connsiteY0" fmla="*/ 163151 h 163312"/>
                <a:gd name="connsiteX1" fmla="*/ 4458 w 191401"/>
                <a:gd name="connsiteY1" fmla="*/ 149911 h 163312"/>
                <a:gd name="connsiteX2" fmla="*/ 7 w 191401"/>
                <a:gd name="connsiteY2" fmla="*/ 66586 h 163312"/>
                <a:gd name="connsiteX3" fmla="*/ 7 w 191401"/>
                <a:gd name="connsiteY3" fmla="*/ 31036 h 163312"/>
                <a:gd name="connsiteX4" fmla="*/ 4796 w 191401"/>
                <a:gd name="connsiteY4" fmla="*/ 8049 h 163312"/>
                <a:gd name="connsiteX5" fmla="*/ 17867 w 191401"/>
                <a:gd name="connsiteY5" fmla="*/ -120 h 163312"/>
                <a:gd name="connsiteX6" fmla="*/ 29867 w 191401"/>
                <a:gd name="connsiteY6" fmla="*/ 7148 h 163312"/>
                <a:gd name="connsiteX7" fmla="*/ 34768 w 191401"/>
                <a:gd name="connsiteY7" fmla="*/ 24500 h 163312"/>
                <a:gd name="connsiteX8" fmla="*/ 37303 w 191401"/>
                <a:gd name="connsiteY8" fmla="*/ 37177 h 163312"/>
                <a:gd name="connsiteX9" fmla="*/ 41022 w 191401"/>
                <a:gd name="connsiteY9" fmla="*/ 34191 h 163312"/>
                <a:gd name="connsiteX10" fmla="*/ 93023 w 191401"/>
                <a:gd name="connsiteY10" fmla="*/ 22923 h 163312"/>
                <a:gd name="connsiteX11" fmla="*/ 106432 w 191401"/>
                <a:gd name="connsiteY11" fmla="*/ 34191 h 163312"/>
                <a:gd name="connsiteX12" fmla="*/ 114995 w 191401"/>
                <a:gd name="connsiteY12" fmla="*/ 50642 h 163312"/>
                <a:gd name="connsiteX13" fmla="*/ 116347 w 191401"/>
                <a:gd name="connsiteY13" fmla="*/ 51825 h 163312"/>
                <a:gd name="connsiteX14" fmla="*/ 122601 w 191401"/>
                <a:gd name="connsiteY14" fmla="*/ 47937 h 163312"/>
                <a:gd name="connsiteX15" fmla="*/ 152574 w 191401"/>
                <a:gd name="connsiteY15" fmla="*/ 36670 h 163312"/>
                <a:gd name="connsiteX16" fmla="*/ 177081 w 191401"/>
                <a:gd name="connsiteY16" fmla="*/ 49853 h 163312"/>
                <a:gd name="connsiteX17" fmla="*/ 190433 w 191401"/>
                <a:gd name="connsiteY17" fmla="*/ 83656 h 163312"/>
                <a:gd name="connsiteX18" fmla="*/ 191335 w 191401"/>
                <a:gd name="connsiteY18" fmla="*/ 101629 h 163312"/>
                <a:gd name="connsiteX19" fmla="*/ 187616 w 191401"/>
                <a:gd name="connsiteY19" fmla="*/ 133009 h 163312"/>
                <a:gd name="connsiteX20" fmla="*/ 170997 w 191401"/>
                <a:gd name="connsiteY20" fmla="*/ 147094 h 163312"/>
                <a:gd name="connsiteX21" fmla="*/ 154095 w 191401"/>
                <a:gd name="connsiteY21" fmla="*/ 134474 h 163312"/>
                <a:gd name="connsiteX22" fmla="*/ 151841 w 191401"/>
                <a:gd name="connsiteY22" fmla="*/ 119319 h 163312"/>
                <a:gd name="connsiteX23" fmla="*/ 152743 w 191401"/>
                <a:gd name="connsiteY23" fmla="*/ 98530 h 163312"/>
                <a:gd name="connsiteX24" fmla="*/ 153475 w 191401"/>
                <a:gd name="connsiteY24" fmla="*/ 82473 h 163312"/>
                <a:gd name="connsiteX25" fmla="*/ 153137 w 191401"/>
                <a:gd name="connsiteY25" fmla="*/ 72107 h 163312"/>
                <a:gd name="connsiteX26" fmla="*/ 144404 w 191401"/>
                <a:gd name="connsiteY26" fmla="*/ 62022 h 163312"/>
                <a:gd name="connsiteX27" fmla="*/ 123277 w 191401"/>
                <a:gd name="connsiteY27" fmla="*/ 90192 h 163312"/>
                <a:gd name="connsiteX28" fmla="*/ 114657 w 191401"/>
                <a:gd name="connsiteY28" fmla="*/ 120502 h 163312"/>
                <a:gd name="connsiteX29" fmla="*/ 109981 w 191401"/>
                <a:gd name="connsiteY29" fmla="*/ 127657 h 163312"/>
                <a:gd name="connsiteX30" fmla="*/ 103108 w 191401"/>
                <a:gd name="connsiteY30" fmla="*/ 130023 h 163312"/>
                <a:gd name="connsiteX31" fmla="*/ 90770 w 191401"/>
                <a:gd name="connsiteY31" fmla="*/ 120784 h 163312"/>
                <a:gd name="connsiteX32" fmla="*/ 87220 w 191401"/>
                <a:gd name="connsiteY32" fmla="*/ 98812 h 163312"/>
                <a:gd name="connsiteX33" fmla="*/ 83051 w 191401"/>
                <a:gd name="connsiteY33" fmla="*/ 71036 h 163312"/>
                <a:gd name="connsiteX34" fmla="*/ 68009 w 191401"/>
                <a:gd name="connsiteY34" fmla="*/ 57797 h 163312"/>
                <a:gd name="connsiteX35" fmla="*/ 56290 w 191401"/>
                <a:gd name="connsiteY35" fmla="*/ 65628 h 163312"/>
                <a:gd name="connsiteX36" fmla="*/ 48121 w 191401"/>
                <a:gd name="connsiteY36" fmla="*/ 85347 h 163312"/>
                <a:gd name="connsiteX37" fmla="*/ 42994 w 191401"/>
                <a:gd name="connsiteY37" fmla="*/ 110192 h 163312"/>
                <a:gd name="connsiteX38" fmla="*/ 40346 w 191401"/>
                <a:gd name="connsiteY38" fmla="*/ 133629 h 163312"/>
                <a:gd name="connsiteX39" fmla="*/ 39501 w 191401"/>
                <a:gd name="connsiteY39" fmla="*/ 149461 h 163312"/>
                <a:gd name="connsiteX40" fmla="*/ 33867 w 191401"/>
                <a:gd name="connsiteY40" fmla="*/ 159432 h 163312"/>
                <a:gd name="connsiteX41" fmla="*/ 22148 w 191401"/>
                <a:gd name="connsiteY41" fmla="*/ 163151 h 163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91401" h="163312">
                  <a:moveTo>
                    <a:pt x="22148" y="163151"/>
                  </a:moveTo>
                  <a:cubicBezTo>
                    <a:pt x="13810" y="163737"/>
                    <a:pt x="6261" y="158103"/>
                    <a:pt x="4458" y="149911"/>
                  </a:cubicBezTo>
                  <a:cubicBezTo>
                    <a:pt x="1528" y="139995"/>
                    <a:pt x="63" y="112220"/>
                    <a:pt x="7" y="66586"/>
                  </a:cubicBezTo>
                  <a:lnTo>
                    <a:pt x="7" y="31036"/>
                  </a:lnTo>
                  <a:cubicBezTo>
                    <a:pt x="-444" y="23086"/>
                    <a:pt x="1191" y="15159"/>
                    <a:pt x="4796" y="8049"/>
                  </a:cubicBezTo>
                  <a:cubicBezTo>
                    <a:pt x="7218" y="3041"/>
                    <a:pt x="12289" y="-137"/>
                    <a:pt x="17867" y="-120"/>
                  </a:cubicBezTo>
                  <a:cubicBezTo>
                    <a:pt x="22881" y="-24"/>
                    <a:pt x="27444" y="2748"/>
                    <a:pt x="29867" y="7148"/>
                  </a:cubicBezTo>
                  <a:cubicBezTo>
                    <a:pt x="33134" y="12354"/>
                    <a:pt x="34825" y="18371"/>
                    <a:pt x="34768" y="24500"/>
                  </a:cubicBezTo>
                  <a:cubicBezTo>
                    <a:pt x="35275" y="32951"/>
                    <a:pt x="36120" y="37177"/>
                    <a:pt x="37303" y="37177"/>
                  </a:cubicBezTo>
                  <a:cubicBezTo>
                    <a:pt x="38092" y="37177"/>
                    <a:pt x="39332" y="36163"/>
                    <a:pt x="41022" y="34191"/>
                  </a:cubicBezTo>
                  <a:cubicBezTo>
                    <a:pt x="53755" y="18996"/>
                    <a:pt x="75164" y="14359"/>
                    <a:pt x="93023" y="22923"/>
                  </a:cubicBezTo>
                  <a:cubicBezTo>
                    <a:pt x="98263" y="25639"/>
                    <a:pt x="102826" y="29486"/>
                    <a:pt x="106432" y="34191"/>
                  </a:cubicBezTo>
                  <a:cubicBezTo>
                    <a:pt x="110150" y="39171"/>
                    <a:pt x="113080" y="44726"/>
                    <a:pt x="114995" y="50642"/>
                  </a:cubicBezTo>
                  <a:cubicBezTo>
                    <a:pt x="115277" y="51430"/>
                    <a:pt x="115728" y="51825"/>
                    <a:pt x="116347" y="51825"/>
                  </a:cubicBezTo>
                  <a:cubicBezTo>
                    <a:pt x="118714" y="51002"/>
                    <a:pt x="120855" y="49678"/>
                    <a:pt x="122601" y="47937"/>
                  </a:cubicBezTo>
                  <a:cubicBezTo>
                    <a:pt x="130995" y="40811"/>
                    <a:pt x="141587" y="36827"/>
                    <a:pt x="152574" y="36670"/>
                  </a:cubicBezTo>
                  <a:cubicBezTo>
                    <a:pt x="162433" y="36698"/>
                    <a:pt x="171616" y="41644"/>
                    <a:pt x="177081" y="49853"/>
                  </a:cubicBezTo>
                  <a:cubicBezTo>
                    <a:pt x="184574" y="59667"/>
                    <a:pt x="189194" y="71369"/>
                    <a:pt x="190433" y="83656"/>
                  </a:cubicBezTo>
                  <a:cubicBezTo>
                    <a:pt x="191053" y="89628"/>
                    <a:pt x="191335" y="95628"/>
                    <a:pt x="191335" y="101629"/>
                  </a:cubicBezTo>
                  <a:cubicBezTo>
                    <a:pt x="191335" y="112198"/>
                    <a:pt x="190096" y="122733"/>
                    <a:pt x="187616" y="133009"/>
                  </a:cubicBezTo>
                  <a:cubicBezTo>
                    <a:pt x="186658" y="141348"/>
                    <a:pt x="179391" y="147505"/>
                    <a:pt x="170997" y="147094"/>
                  </a:cubicBezTo>
                  <a:cubicBezTo>
                    <a:pt x="163109" y="147348"/>
                    <a:pt x="156067" y="142114"/>
                    <a:pt x="154095" y="134474"/>
                  </a:cubicBezTo>
                  <a:cubicBezTo>
                    <a:pt x="152461" y="129590"/>
                    <a:pt x="151728" y="124463"/>
                    <a:pt x="151841" y="119319"/>
                  </a:cubicBezTo>
                  <a:cubicBezTo>
                    <a:pt x="151841" y="112277"/>
                    <a:pt x="152179" y="105347"/>
                    <a:pt x="152743" y="98530"/>
                  </a:cubicBezTo>
                  <a:cubicBezTo>
                    <a:pt x="153250" y="92896"/>
                    <a:pt x="153475" y="87262"/>
                    <a:pt x="153475" y="82473"/>
                  </a:cubicBezTo>
                  <a:cubicBezTo>
                    <a:pt x="153531" y="79014"/>
                    <a:pt x="153419" y="75555"/>
                    <a:pt x="153137" y="72107"/>
                  </a:cubicBezTo>
                  <a:cubicBezTo>
                    <a:pt x="152461" y="65346"/>
                    <a:pt x="149531" y="62022"/>
                    <a:pt x="144404" y="62022"/>
                  </a:cubicBezTo>
                  <a:cubicBezTo>
                    <a:pt x="136066" y="62022"/>
                    <a:pt x="129024" y="71431"/>
                    <a:pt x="123277" y="90192"/>
                  </a:cubicBezTo>
                  <a:cubicBezTo>
                    <a:pt x="121587" y="95431"/>
                    <a:pt x="118714" y="105572"/>
                    <a:pt x="114657" y="120502"/>
                  </a:cubicBezTo>
                  <a:cubicBezTo>
                    <a:pt x="113981" y="123370"/>
                    <a:pt x="112347" y="125911"/>
                    <a:pt x="109981" y="127657"/>
                  </a:cubicBezTo>
                  <a:cubicBezTo>
                    <a:pt x="108009" y="129156"/>
                    <a:pt x="105587" y="129990"/>
                    <a:pt x="103108" y="130023"/>
                  </a:cubicBezTo>
                  <a:cubicBezTo>
                    <a:pt x="97305" y="130249"/>
                    <a:pt x="92178" y="126395"/>
                    <a:pt x="90770" y="120784"/>
                  </a:cubicBezTo>
                  <a:cubicBezTo>
                    <a:pt x="88572" y="113657"/>
                    <a:pt x="87389" y="106265"/>
                    <a:pt x="87220" y="98812"/>
                  </a:cubicBezTo>
                  <a:cubicBezTo>
                    <a:pt x="86882" y="89426"/>
                    <a:pt x="85474" y="80113"/>
                    <a:pt x="83051" y="71036"/>
                  </a:cubicBezTo>
                  <a:cubicBezTo>
                    <a:pt x="80178" y="62248"/>
                    <a:pt x="75164" y="57797"/>
                    <a:pt x="68009" y="57797"/>
                  </a:cubicBezTo>
                  <a:cubicBezTo>
                    <a:pt x="62994" y="58124"/>
                    <a:pt x="58487" y="61110"/>
                    <a:pt x="56290" y="65628"/>
                  </a:cubicBezTo>
                  <a:cubicBezTo>
                    <a:pt x="52628" y="71775"/>
                    <a:pt x="49868" y="78417"/>
                    <a:pt x="48121" y="85347"/>
                  </a:cubicBezTo>
                  <a:cubicBezTo>
                    <a:pt x="45923" y="93516"/>
                    <a:pt x="44177" y="101815"/>
                    <a:pt x="42994" y="110192"/>
                  </a:cubicBezTo>
                  <a:cubicBezTo>
                    <a:pt x="41754" y="118756"/>
                    <a:pt x="40853" y="126587"/>
                    <a:pt x="40346" y="133629"/>
                  </a:cubicBezTo>
                  <a:cubicBezTo>
                    <a:pt x="39839" y="140672"/>
                    <a:pt x="39501" y="146024"/>
                    <a:pt x="39501" y="149461"/>
                  </a:cubicBezTo>
                  <a:cubicBezTo>
                    <a:pt x="39557" y="153562"/>
                    <a:pt x="37416" y="157382"/>
                    <a:pt x="33867" y="159432"/>
                  </a:cubicBezTo>
                  <a:cubicBezTo>
                    <a:pt x="30374" y="161737"/>
                    <a:pt x="26318" y="163021"/>
                    <a:pt x="22148" y="163151"/>
                  </a:cubicBezTo>
                  <a:close/>
                </a:path>
              </a:pathLst>
            </a:custGeom>
            <a:solidFill>
              <a:srgbClr val="313759"/>
            </a:solidFill>
            <a:ln w="5633" cap="flat">
              <a:noFill/>
              <a:prstDash val="solid"/>
              <a:miter/>
            </a:ln>
          </p:spPr>
          <p:txBody>
            <a:bodyPr rtlCol="0" anchor="ctr"/>
            <a:lstStyle/>
            <a:p>
              <a:endParaRPr lang="fr-FR"/>
            </a:p>
          </p:txBody>
        </p:sp>
        <p:sp>
          <p:nvSpPr>
            <p:cNvPr id="602" name="Graphique 2">
              <a:extLst>
                <a:ext uri="{FF2B5EF4-FFF2-40B4-BE49-F238E27FC236}">
                  <a16:creationId xmlns:a16="http://schemas.microsoft.com/office/drawing/2014/main" id="{FB8754BC-0738-476F-A33A-EDB5FA2A5ACF}"/>
                </a:ext>
              </a:extLst>
            </p:cNvPr>
            <p:cNvSpPr/>
            <p:nvPr/>
          </p:nvSpPr>
          <p:spPr>
            <a:xfrm>
              <a:off x="9871556" y="2748727"/>
              <a:ext cx="116662" cy="207494"/>
            </a:xfrm>
            <a:custGeom>
              <a:avLst/>
              <a:gdLst>
                <a:gd name="connsiteX0" fmla="*/ 25797 w 116662"/>
                <a:gd name="connsiteY0" fmla="*/ 207371 h 207494"/>
                <a:gd name="connsiteX1" fmla="*/ 25346 w 116662"/>
                <a:gd name="connsiteY1" fmla="*/ 207371 h 207494"/>
                <a:gd name="connsiteX2" fmla="*/ 13290 w 116662"/>
                <a:gd name="connsiteY2" fmla="*/ 202977 h 207494"/>
                <a:gd name="connsiteX3" fmla="*/ 6473 w 116662"/>
                <a:gd name="connsiteY3" fmla="*/ 190300 h 207494"/>
                <a:gd name="connsiteX4" fmla="*/ 1684 w 116662"/>
                <a:gd name="connsiteY4" fmla="*/ 146637 h 207494"/>
                <a:gd name="connsiteX5" fmla="*/ -63 w 116662"/>
                <a:gd name="connsiteY5" fmla="*/ 97735 h 207494"/>
                <a:gd name="connsiteX6" fmla="*/ 26642 w 116662"/>
                <a:gd name="connsiteY6" fmla="*/ -13 h 207494"/>
                <a:gd name="connsiteX7" fmla="*/ 36389 w 116662"/>
                <a:gd name="connsiteY7" fmla="*/ 3424 h 207494"/>
                <a:gd name="connsiteX8" fmla="*/ 40107 w 116662"/>
                <a:gd name="connsiteY8" fmla="*/ 12156 h 207494"/>
                <a:gd name="connsiteX9" fmla="*/ 41628 w 116662"/>
                <a:gd name="connsiteY9" fmla="*/ 16720 h 207494"/>
                <a:gd name="connsiteX10" fmla="*/ 45347 w 116662"/>
                <a:gd name="connsiteY10" fmla="*/ 22861 h 207494"/>
                <a:gd name="connsiteX11" fmla="*/ 48051 w 116662"/>
                <a:gd name="connsiteY11" fmla="*/ 20382 h 207494"/>
                <a:gd name="connsiteX12" fmla="*/ 53685 w 116662"/>
                <a:gd name="connsiteY12" fmla="*/ 15537 h 207494"/>
                <a:gd name="connsiteX13" fmla="*/ 74023 w 116662"/>
                <a:gd name="connsiteY13" fmla="*/ 8550 h 207494"/>
                <a:gd name="connsiteX14" fmla="*/ 96559 w 116662"/>
                <a:gd name="connsiteY14" fmla="*/ 17508 h 207494"/>
                <a:gd name="connsiteX15" fmla="*/ 112052 w 116662"/>
                <a:gd name="connsiteY15" fmla="*/ 38410 h 207494"/>
                <a:gd name="connsiteX16" fmla="*/ 116503 w 116662"/>
                <a:gd name="connsiteY16" fmla="*/ 60946 h 207494"/>
                <a:gd name="connsiteX17" fmla="*/ 102869 w 116662"/>
                <a:gd name="connsiteY17" fmla="*/ 98130 h 207494"/>
                <a:gd name="connsiteX18" fmla="*/ 57122 w 116662"/>
                <a:gd name="connsiteY18" fmla="*/ 116214 h 207494"/>
                <a:gd name="connsiteX19" fmla="*/ 45854 w 116662"/>
                <a:gd name="connsiteY19" fmla="*/ 115200 h 207494"/>
                <a:gd name="connsiteX20" fmla="*/ 43600 w 116662"/>
                <a:gd name="connsiteY20" fmla="*/ 162863 h 207494"/>
                <a:gd name="connsiteX21" fmla="*/ 42586 w 116662"/>
                <a:gd name="connsiteY21" fmla="*/ 187990 h 207494"/>
                <a:gd name="connsiteX22" fmla="*/ 25797 w 116662"/>
                <a:gd name="connsiteY22" fmla="*/ 207371 h 207494"/>
                <a:gd name="connsiteX23" fmla="*/ 55206 w 116662"/>
                <a:gd name="connsiteY23" fmla="*/ 91031 h 207494"/>
                <a:gd name="connsiteX24" fmla="*/ 74474 w 116662"/>
                <a:gd name="connsiteY24" fmla="*/ 80664 h 207494"/>
                <a:gd name="connsiteX25" fmla="*/ 87263 w 116662"/>
                <a:gd name="connsiteY25" fmla="*/ 51819 h 207494"/>
                <a:gd name="connsiteX26" fmla="*/ 84615 w 116662"/>
                <a:gd name="connsiteY26" fmla="*/ 39819 h 207494"/>
                <a:gd name="connsiteX27" fmla="*/ 71376 w 116662"/>
                <a:gd name="connsiteY27" fmla="*/ 31311 h 207494"/>
                <a:gd name="connsiteX28" fmla="*/ 58474 w 116662"/>
                <a:gd name="connsiteY28" fmla="*/ 39819 h 207494"/>
                <a:gd name="connsiteX29" fmla="*/ 51319 w 116662"/>
                <a:gd name="connsiteY29" fmla="*/ 80214 h 207494"/>
                <a:gd name="connsiteX30" fmla="*/ 51713 w 116662"/>
                <a:gd name="connsiteY30" fmla="*/ 88101 h 207494"/>
                <a:gd name="connsiteX31" fmla="*/ 54812 w 116662"/>
                <a:gd name="connsiteY31" fmla="*/ 91065 h 207494"/>
                <a:gd name="connsiteX32" fmla="*/ 55206 w 116662"/>
                <a:gd name="connsiteY32" fmla="*/ 91031 h 207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16662" h="207494">
                  <a:moveTo>
                    <a:pt x="25797" y="207371"/>
                  </a:moveTo>
                  <a:lnTo>
                    <a:pt x="25346" y="207371"/>
                  </a:lnTo>
                  <a:cubicBezTo>
                    <a:pt x="20895" y="207461"/>
                    <a:pt x="16613" y="205895"/>
                    <a:pt x="13290" y="202977"/>
                  </a:cubicBezTo>
                  <a:cubicBezTo>
                    <a:pt x="9684" y="199607"/>
                    <a:pt x="7318" y="195157"/>
                    <a:pt x="6473" y="190300"/>
                  </a:cubicBezTo>
                  <a:cubicBezTo>
                    <a:pt x="4163" y="175838"/>
                    <a:pt x="2529" y="161263"/>
                    <a:pt x="1684" y="146637"/>
                  </a:cubicBezTo>
                  <a:cubicBezTo>
                    <a:pt x="501" y="131161"/>
                    <a:pt x="-119" y="114862"/>
                    <a:pt x="-63" y="97735"/>
                  </a:cubicBezTo>
                  <a:cubicBezTo>
                    <a:pt x="-63" y="32568"/>
                    <a:pt x="8839" y="-13"/>
                    <a:pt x="26642" y="-13"/>
                  </a:cubicBezTo>
                  <a:cubicBezTo>
                    <a:pt x="30248" y="-514"/>
                    <a:pt x="33910" y="770"/>
                    <a:pt x="36389" y="3424"/>
                  </a:cubicBezTo>
                  <a:cubicBezTo>
                    <a:pt x="38248" y="6021"/>
                    <a:pt x="39544" y="9007"/>
                    <a:pt x="40107" y="12156"/>
                  </a:cubicBezTo>
                  <a:cubicBezTo>
                    <a:pt x="40501" y="13705"/>
                    <a:pt x="41065" y="15227"/>
                    <a:pt x="41628" y="16720"/>
                  </a:cubicBezTo>
                  <a:cubicBezTo>
                    <a:pt x="43093" y="20832"/>
                    <a:pt x="44333" y="22861"/>
                    <a:pt x="45347" y="22861"/>
                  </a:cubicBezTo>
                  <a:cubicBezTo>
                    <a:pt x="46361" y="22861"/>
                    <a:pt x="46811" y="22015"/>
                    <a:pt x="48051" y="20382"/>
                  </a:cubicBezTo>
                  <a:cubicBezTo>
                    <a:pt x="49628" y="18449"/>
                    <a:pt x="51544" y="16810"/>
                    <a:pt x="53685" y="15537"/>
                  </a:cubicBezTo>
                  <a:cubicBezTo>
                    <a:pt x="59600" y="11198"/>
                    <a:pt x="66699" y="8765"/>
                    <a:pt x="74023" y="8550"/>
                  </a:cubicBezTo>
                  <a:cubicBezTo>
                    <a:pt x="82361" y="8736"/>
                    <a:pt x="90362" y="11914"/>
                    <a:pt x="96559" y="17508"/>
                  </a:cubicBezTo>
                  <a:cubicBezTo>
                    <a:pt x="103432" y="23035"/>
                    <a:pt x="108784" y="30230"/>
                    <a:pt x="112052" y="38410"/>
                  </a:cubicBezTo>
                  <a:cubicBezTo>
                    <a:pt x="114982" y="45559"/>
                    <a:pt x="116503" y="53216"/>
                    <a:pt x="116503" y="60946"/>
                  </a:cubicBezTo>
                  <a:cubicBezTo>
                    <a:pt x="117348" y="74704"/>
                    <a:pt x="112390" y="88191"/>
                    <a:pt x="102869" y="98130"/>
                  </a:cubicBezTo>
                  <a:cubicBezTo>
                    <a:pt x="90699" y="110073"/>
                    <a:pt x="74193" y="116592"/>
                    <a:pt x="57122" y="116214"/>
                  </a:cubicBezTo>
                  <a:cubicBezTo>
                    <a:pt x="53347" y="116186"/>
                    <a:pt x="49572" y="115843"/>
                    <a:pt x="45854" y="115200"/>
                  </a:cubicBezTo>
                  <a:cubicBezTo>
                    <a:pt x="44558" y="115200"/>
                    <a:pt x="43769" y="131088"/>
                    <a:pt x="43600" y="162863"/>
                  </a:cubicBezTo>
                  <a:cubicBezTo>
                    <a:pt x="43600" y="173173"/>
                    <a:pt x="43150" y="181568"/>
                    <a:pt x="42586" y="187990"/>
                  </a:cubicBezTo>
                  <a:cubicBezTo>
                    <a:pt x="40952" y="199709"/>
                    <a:pt x="35318" y="206171"/>
                    <a:pt x="25797" y="207371"/>
                  </a:cubicBezTo>
                  <a:close/>
                  <a:moveTo>
                    <a:pt x="55206" y="91031"/>
                  </a:moveTo>
                  <a:cubicBezTo>
                    <a:pt x="60051" y="91031"/>
                    <a:pt x="66474" y="87594"/>
                    <a:pt x="74474" y="80664"/>
                  </a:cubicBezTo>
                  <a:cubicBezTo>
                    <a:pt x="82925" y="73521"/>
                    <a:pt x="87657" y="62884"/>
                    <a:pt x="87263" y="51819"/>
                  </a:cubicBezTo>
                  <a:cubicBezTo>
                    <a:pt x="87094" y="47695"/>
                    <a:pt x="86193" y="43627"/>
                    <a:pt x="84615" y="39819"/>
                  </a:cubicBezTo>
                  <a:cubicBezTo>
                    <a:pt x="82700" y="34269"/>
                    <a:pt x="77234" y="30754"/>
                    <a:pt x="71376" y="31311"/>
                  </a:cubicBezTo>
                  <a:cubicBezTo>
                    <a:pt x="65798" y="31407"/>
                    <a:pt x="60784" y="34726"/>
                    <a:pt x="58474" y="39819"/>
                  </a:cubicBezTo>
                  <a:cubicBezTo>
                    <a:pt x="53685" y="48422"/>
                    <a:pt x="51319" y="61887"/>
                    <a:pt x="51319" y="80214"/>
                  </a:cubicBezTo>
                  <a:cubicBezTo>
                    <a:pt x="51262" y="82850"/>
                    <a:pt x="51431" y="85482"/>
                    <a:pt x="51713" y="88101"/>
                  </a:cubicBezTo>
                  <a:cubicBezTo>
                    <a:pt x="51769" y="89780"/>
                    <a:pt x="53177" y="91110"/>
                    <a:pt x="54812" y="91065"/>
                  </a:cubicBezTo>
                  <a:cubicBezTo>
                    <a:pt x="54981" y="91059"/>
                    <a:pt x="55093" y="91048"/>
                    <a:pt x="55206" y="91031"/>
                  </a:cubicBezTo>
                  <a:close/>
                </a:path>
              </a:pathLst>
            </a:custGeom>
            <a:solidFill>
              <a:srgbClr val="313759"/>
            </a:solidFill>
            <a:ln w="5633" cap="flat">
              <a:noFill/>
              <a:prstDash val="solid"/>
              <a:miter/>
            </a:ln>
          </p:spPr>
          <p:txBody>
            <a:bodyPr rtlCol="0" anchor="ctr"/>
            <a:lstStyle/>
            <a:p>
              <a:endParaRPr lang="fr-FR"/>
            </a:p>
          </p:txBody>
        </p:sp>
        <p:sp>
          <p:nvSpPr>
            <p:cNvPr id="603" name="Graphique 2">
              <a:extLst>
                <a:ext uri="{FF2B5EF4-FFF2-40B4-BE49-F238E27FC236}">
                  <a16:creationId xmlns:a16="http://schemas.microsoft.com/office/drawing/2014/main" id="{FB8754BC-0738-476F-A33A-EDB5FA2A5ACF}"/>
                </a:ext>
              </a:extLst>
            </p:cNvPr>
            <p:cNvSpPr/>
            <p:nvPr/>
          </p:nvSpPr>
          <p:spPr>
            <a:xfrm>
              <a:off x="10000631" y="2767614"/>
              <a:ext cx="96302" cy="122355"/>
            </a:xfrm>
            <a:custGeom>
              <a:avLst/>
              <a:gdLst>
                <a:gd name="connsiteX0" fmla="*/ 47204 w 96302"/>
                <a:gd name="connsiteY0" fmla="*/ 122229 h 122355"/>
                <a:gd name="connsiteX1" fmla="*/ 45852 w 96302"/>
                <a:gd name="connsiteY1" fmla="*/ 122229 h 122355"/>
                <a:gd name="connsiteX2" fmla="*/ 19259 w 96302"/>
                <a:gd name="connsiteY2" fmla="*/ 113384 h 122355"/>
                <a:gd name="connsiteX3" fmla="*/ 4555 w 96302"/>
                <a:gd name="connsiteY3" fmla="*/ 91637 h 122355"/>
                <a:gd name="connsiteX4" fmla="*/ -65 w 96302"/>
                <a:gd name="connsiteY4" fmla="*/ 63467 h 122355"/>
                <a:gd name="connsiteX5" fmla="*/ 4498 w 96302"/>
                <a:gd name="connsiteY5" fmla="*/ 33439 h 122355"/>
                <a:gd name="connsiteX6" fmla="*/ 18978 w 96302"/>
                <a:gd name="connsiteY6" fmla="*/ 9720 h 122355"/>
                <a:gd name="connsiteX7" fmla="*/ 46753 w 96302"/>
                <a:gd name="connsiteY7" fmla="*/ -83 h 122355"/>
                <a:gd name="connsiteX8" fmla="*/ 67993 w 96302"/>
                <a:gd name="connsiteY8" fmla="*/ 6283 h 122355"/>
                <a:gd name="connsiteX9" fmla="*/ 89176 w 96302"/>
                <a:gd name="connsiteY9" fmla="*/ 29551 h 122355"/>
                <a:gd name="connsiteX10" fmla="*/ 96219 w 96302"/>
                <a:gd name="connsiteY10" fmla="*/ 62284 h 122355"/>
                <a:gd name="connsiteX11" fmla="*/ 79317 w 96302"/>
                <a:gd name="connsiteY11" fmla="*/ 106285 h 122355"/>
                <a:gd name="connsiteX12" fmla="*/ 47204 w 96302"/>
                <a:gd name="connsiteY12" fmla="*/ 122229 h 122355"/>
                <a:gd name="connsiteX13" fmla="*/ 46415 w 96302"/>
                <a:gd name="connsiteY13" fmla="*/ 87637 h 122355"/>
                <a:gd name="connsiteX14" fmla="*/ 59936 w 96302"/>
                <a:gd name="connsiteY14" fmla="*/ 78566 h 122355"/>
                <a:gd name="connsiteX15" fmla="*/ 65570 w 96302"/>
                <a:gd name="connsiteY15" fmla="*/ 59242 h 122355"/>
                <a:gd name="connsiteX16" fmla="*/ 62753 w 96302"/>
                <a:gd name="connsiteY16" fmla="*/ 46453 h 122355"/>
                <a:gd name="connsiteX17" fmla="*/ 43035 w 96302"/>
                <a:gd name="connsiteY17" fmla="*/ 33101 h 122355"/>
                <a:gd name="connsiteX18" fmla="*/ 33175 w 96302"/>
                <a:gd name="connsiteY18" fmla="*/ 38735 h 122355"/>
                <a:gd name="connsiteX19" fmla="*/ 28442 w 96302"/>
                <a:gd name="connsiteY19" fmla="*/ 58341 h 122355"/>
                <a:gd name="connsiteX20" fmla="*/ 29851 w 96302"/>
                <a:gd name="connsiteY20" fmla="*/ 70285 h 122355"/>
                <a:gd name="connsiteX21" fmla="*/ 35485 w 96302"/>
                <a:gd name="connsiteY21" fmla="*/ 82341 h 122355"/>
                <a:gd name="connsiteX22" fmla="*/ 45964 w 96302"/>
                <a:gd name="connsiteY22" fmla="*/ 87637 h 1223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96302" h="122355">
                  <a:moveTo>
                    <a:pt x="47204" y="122229"/>
                  </a:moveTo>
                  <a:lnTo>
                    <a:pt x="45852" y="122229"/>
                  </a:lnTo>
                  <a:cubicBezTo>
                    <a:pt x="36217" y="122404"/>
                    <a:pt x="26865" y="119283"/>
                    <a:pt x="19259" y="113384"/>
                  </a:cubicBezTo>
                  <a:cubicBezTo>
                    <a:pt x="12386" y="107665"/>
                    <a:pt x="7315" y="100127"/>
                    <a:pt x="4555" y="91637"/>
                  </a:cubicBezTo>
                  <a:cubicBezTo>
                    <a:pt x="1457" y="82572"/>
                    <a:pt x="-121" y="73051"/>
                    <a:pt x="-65" y="63467"/>
                  </a:cubicBezTo>
                  <a:cubicBezTo>
                    <a:pt x="-65" y="53281"/>
                    <a:pt x="1457" y="43157"/>
                    <a:pt x="4498" y="33439"/>
                  </a:cubicBezTo>
                  <a:cubicBezTo>
                    <a:pt x="7090" y="24379"/>
                    <a:pt x="12104" y="16188"/>
                    <a:pt x="18978" y="9720"/>
                  </a:cubicBezTo>
                  <a:cubicBezTo>
                    <a:pt x="26640" y="2987"/>
                    <a:pt x="36556" y="-523"/>
                    <a:pt x="46753" y="-83"/>
                  </a:cubicBezTo>
                  <a:cubicBezTo>
                    <a:pt x="54246" y="187"/>
                    <a:pt x="61570" y="2379"/>
                    <a:pt x="67993" y="6283"/>
                  </a:cubicBezTo>
                  <a:cubicBezTo>
                    <a:pt x="77289" y="11652"/>
                    <a:pt x="84725" y="19788"/>
                    <a:pt x="89176" y="29551"/>
                  </a:cubicBezTo>
                  <a:cubicBezTo>
                    <a:pt x="93908" y="39811"/>
                    <a:pt x="96331" y="50988"/>
                    <a:pt x="96219" y="62284"/>
                  </a:cubicBezTo>
                  <a:cubicBezTo>
                    <a:pt x="96613" y="78606"/>
                    <a:pt x="90528" y="94415"/>
                    <a:pt x="79317" y="106285"/>
                  </a:cubicBezTo>
                  <a:cubicBezTo>
                    <a:pt x="71373" y="115902"/>
                    <a:pt x="59655" y="121694"/>
                    <a:pt x="47204" y="122229"/>
                  </a:cubicBezTo>
                  <a:close/>
                  <a:moveTo>
                    <a:pt x="46415" y="87637"/>
                  </a:moveTo>
                  <a:cubicBezTo>
                    <a:pt x="52162" y="87124"/>
                    <a:pt x="57288" y="83704"/>
                    <a:pt x="59936" y="78566"/>
                  </a:cubicBezTo>
                  <a:cubicBezTo>
                    <a:pt x="63654" y="72803"/>
                    <a:pt x="65570" y="66093"/>
                    <a:pt x="65570" y="59242"/>
                  </a:cubicBezTo>
                  <a:cubicBezTo>
                    <a:pt x="65626" y="54825"/>
                    <a:pt x="64612" y="50453"/>
                    <a:pt x="62753" y="46453"/>
                  </a:cubicBezTo>
                  <a:cubicBezTo>
                    <a:pt x="59655" y="38284"/>
                    <a:pt x="51767" y="32937"/>
                    <a:pt x="43035" y="33101"/>
                  </a:cubicBezTo>
                  <a:cubicBezTo>
                    <a:pt x="38978" y="33067"/>
                    <a:pt x="35204" y="35219"/>
                    <a:pt x="33175" y="38735"/>
                  </a:cubicBezTo>
                  <a:cubicBezTo>
                    <a:pt x="29795" y="44701"/>
                    <a:pt x="28161" y="51490"/>
                    <a:pt x="28442" y="58341"/>
                  </a:cubicBezTo>
                  <a:cubicBezTo>
                    <a:pt x="28499" y="62358"/>
                    <a:pt x="28950" y="66363"/>
                    <a:pt x="29851" y="70285"/>
                  </a:cubicBezTo>
                  <a:cubicBezTo>
                    <a:pt x="30753" y="74696"/>
                    <a:pt x="32668" y="78831"/>
                    <a:pt x="35485" y="82341"/>
                  </a:cubicBezTo>
                  <a:cubicBezTo>
                    <a:pt x="37964" y="85671"/>
                    <a:pt x="41851" y="87637"/>
                    <a:pt x="45964" y="87637"/>
                  </a:cubicBezTo>
                  <a:close/>
                </a:path>
              </a:pathLst>
            </a:custGeom>
            <a:solidFill>
              <a:srgbClr val="313759"/>
            </a:solidFill>
            <a:ln w="5633" cap="flat">
              <a:noFill/>
              <a:prstDash val="solid"/>
              <a:miter/>
            </a:ln>
          </p:spPr>
          <p:txBody>
            <a:bodyPr rtlCol="0" anchor="ctr"/>
            <a:lstStyle/>
            <a:p>
              <a:endParaRPr lang="fr-FR"/>
            </a:p>
          </p:txBody>
        </p:sp>
        <p:sp>
          <p:nvSpPr>
            <p:cNvPr id="604" name="Graphique 2">
              <a:extLst>
                <a:ext uri="{FF2B5EF4-FFF2-40B4-BE49-F238E27FC236}">
                  <a16:creationId xmlns:a16="http://schemas.microsoft.com/office/drawing/2014/main" id="{FB8754BC-0738-476F-A33A-EDB5FA2A5ACF}"/>
                </a:ext>
              </a:extLst>
            </p:cNvPr>
            <p:cNvSpPr/>
            <p:nvPr/>
          </p:nvSpPr>
          <p:spPr>
            <a:xfrm>
              <a:off x="10111957" y="2755074"/>
              <a:ext cx="114481" cy="134663"/>
            </a:xfrm>
            <a:custGeom>
              <a:avLst/>
              <a:gdLst>
                <a:gd name="connsiteX0" fmla="*/ 26640 w 114481"/>
                <a:gd name="connsiteY0" fmla="*/ 134488 h 134663"/>
                <a:gd name="connsiteX1" fmla="*/ 48 w 114481"/>
                <a:gd name="connsiteY1" fmla="*/ 67613 h 134663"/>
                <a:gd name="connsiteX2" fmla="*/ 5682 w 114481"/>
                <a:gd name="connsiteY2" fmla="*/ 17246 h 134663"/>
                <a:gd name="connsiteX3" fmla="*/ 29005 w 114481"/>
                <a:gd name="connsiteY3" fmla="*/ 795 h 134663"/>
                <a:gd name="connsiteX4" fmla="*/ 39372 w 114481"/>
                <a:gd name="connsiteY4" fmla="*/ 20063 h 134663"/>
                <a:gd name="connsiteX5" fmla="*/ 54077 w 114481"/>
                <a:gd name="connsiteY5" fmla="*/ 5246 h 134663"/>
                <a:gd name="connsiteX6" fmla="*/ 77852 w 114481"/>
                <a:gd name="connsiteY6" fmla="*/ -106 h 134663"/>
                <a:gd name="connsiteX7" fmla="*/ 108162 w 114481"/>
                <a:gd name="connsiteY7" fmla="*/ 7612 h 134663"/>
                <a:gd name="connsiteX8" fmla="*/ 114416 w 114481"/>
                <a:gd name="connsiteY8" fmla="*/ 18429 h 134663"/>
                <a:gd name="connsiteX9" fmla="*/ 113233 w 114481"/>
                <a:gd name="connsiteY9" fmla="*/ 22936 h 134663"/>
                <a:gd name="connsiteX10" fmla="*/ 96331 w 114481"/>
                <a:gd name="connsiteY10" fmla="*/ 37303 h 134663"/>
                <a:gd name="connsiteX11" fmla="*/ 84444 w 114481"/>
                <a:gd name="connsiteY11" fmla="*/ 33472 h 134663"/>
                <a:gd name="connsiteX12" fmla="*/ 69739 w 114481"/>
                <a:gd name="connsiteY12" fmla="*/ 30035 h 134663"/>
                <a:gd name="connsiteX13" fmla="*/ 53795 w 114481"/>
                <a:gd name="connsiteY13" fmla="*/ 37697 h 134663"/>
                <a:gd name="connsiteX14" fmla="*/ 46752 w 114481"/>
                <a:gd name="connsiteY14" fmla="*/ 61247 h 134663"/>
                <a:gd name="connsiteX15" fmla="*/ 46302 w 114481"/>
                <a:gd name="connsiteY15" fmla="*/ 75951 h 134663"/>
                <a:gd name="connsiteX16" fmla="*/ 46865 w 114481"/>
                <a:gd name="connsiteY16" fmla="*/ 92853 h 134663"/>
                <a:gd name="connsiteX17" fmla="*/ 47485 w 114481"/>
                <a:gd name="connsiteY17" fmla="*/ 107389 h 134663"/>
                <a:gd name="connsiteX18" fmla="*/ 28161 w 114481"/>
                <a:gd name="connsiteY18" fmla="*/ 134544 h 1346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14481" h="134663">
                  <a:moveTo>
                    <a:pt x="26640" y="134488"/>
                  </a:moveTo>
                  <a:cubicBezTo>
                    <a:pt x="8893" y="134488"/>
                    <a:pt x="48" y="112194"/>
                    <a:pt x="48" y="67613"/>
                  </a:cubicBezTo>
                  <a:cubicBezTo>
                    <a:pt x="-573" y="50638"/>
                    <a:pt x="1343" y="33663"/>
                    <a:pt x="5682" y="17246"/>
                  </a:cubicBezTo>
                  <a:cubicBezTo>
                    <a:pt x="8273" y="6728"/>
                    <a:pt x="18245" y="-281"/>
                    <a:pt x="29005" y="795"/>
                  </a:cubicBezTo>
                  <a:cubicBezTo>
                    <a:pt x="33851" y="795"/>
                    <a:pt x="37288" y="7218"/>
                    <a:pt x="39372" y="20063"/>
                  </a:cubicBezTo>
                  <a:cubicBezTo>
                    <a:pt x="42414" y="13562"/>
                    <a:pt x="47598" y="8322"/>
                    <a:pt x="54077" y="5246"/>
                  </a:cubicBezTo>
                  <a:cubicBezTo>
                    <a:pt x="61457" y="1539"/>
                    <a:pt x="69626" y="-298"/>
                    <a:pt x="77852" y="-106"/>
                  </a:cubicBezTo>
                  <a:cubicBezTo>
                    <a:pt x="91824" y="-106"/>
                    <a:pt x="101909" y="2468"/>
                    <a:pt x="108162" y="7612"/>
                  </a:cubicBezTo>
                  <a:cubicBezTo>
                    <a:pt x="111768" y="10108"/>
                    <a:pt x="114022" y="14074"/>
                    <a:pt x="114416" y="18429"/>
                  </a:cubicBezTo>
                  <a:cubicBezTo>
                    <a:pt x="114416" y="20007"/>
                    <a:pt x="113965" y="21556"/>
                    <a:pt x="113233" y="22936"/>
                  </a:cubicBezTo>
                  <a:cubicBezTo>
                    <a:pt x="108444" y="32514"/>
                    <a:pt x="102810" y="37303"/>
                    <a:pt x="96331" y="37303"/>
                  </a:cubicBezTo>
                  <a:cubicBezTo>
                    <a:pt x="92106" y="37061"/>
                    <a:pt x="87993" y="35742"/>
                    <a:pt x="84444" y="33472"/>
                  </a:cubicBezTo>
                  <a:cubicBezTo>
                    <a:pt x="79936" y="30981"/>
                    <a:pt x="74866" y="29793"/>
                    <a:pt x="69739" y="30035"/>
                  </a:cubicBezTo>
                  <a:cubicBezTo>
                    <a:pt x="63485" y="29883"/>
                    <a:pt x="57570" y="32734"/>
                    <a:pt x="53795" y="37697"/>
                  </a:cubicBezTo>
                  <a:cubicBezTo>
                    <a:pt x="49062" y="44632"/>
                    <a:pt x="46640" y="52858"/>
                    <a:pt x="46752" y="61247"/>
                  </a:cubicBezTo>
                  <a:cubicBezTo>
                    <a:pt x="46415" y="66092"/>
                    <a:pt x="46302" y="70994"/>
                    <a:pt x="46302" y="75951"/>
                  </a:cubicBezTo>
                  <a:cubicBezTo>
                    <a:pt x="46302" y="80909"/>
                    <a:pt x="46302" y="87219"/>
                    <a:pt x="46865" y="92853"/>
                  </a:cubicBezTo>
                  <a:cubicBezTo>
                    <a:pt x="47428" y="98487"/>
                    <a:pt x="47485" y="103220"/>
                    <a:pt x="47485" y="107389"/>
                  </a:cubicBezTo>
                  <a:cubicBezTo>
                    <a:pt x="47485" y="124178"/>
                    <a:pt x="41062" y="133231"/>
                    <a:pt x="28161" y="134544"/>
                  </a:cubicBezTo>
                  <a:close/>
                </a:path>
              </a:pathLst>
            </a:custGeom>
            <a:solidFill>
              <a:srgbClr val="313759"/>
            </a:solidFill>
            <a:ln w="5633" cap="flat">
              <a:noFill/>
              <a:prstDash val="solid"/>
              <a:miter/>
            </a:ln>
          </p:spPr>
          <p:txBody>
            <a:bodyPr rtlCol="0" anchor="ctr"/>
            <a:lstStyle/>
            <a:p>
              <a:endParaRPr lang="fr-FR"/>
            </a:p>
          </p:txBody>
        </p:sp>
        <p:sp>
          <p:nvSpPr>
            <p:cNvPr id="605" name="Graphique 2">
              <a:extLst>
                <a:ext uri="{FF2B5EF4-FFF2-40B4-BE49-F238E27FC236}">
                  <a16:creationId xmlns:a16="http://schemas.microsoft.com/office/drawing/2014/main" id="{FB8754BC-0738-476F-A33A-EDB5FA2A5ACF}"/>
                </a:ext>
              </a:extLst>
            </p:cNvPr>
            <p:cNvSpPr/>
            <p:nvPr/>
          </p:nvSpPr>
          <p:spPr>
            <a:xfrm>
              <a:off x="10212628" y="2693081"/>
              <a:ext cx="128856" cy="203463"/>
            </a:xfrm>
            <a:custGeom>
              <a:avLst/>
              <a:gdLst>
                <a:gd name="connsiteX0" fmla="*/ 55493 w 128856"/>
                <a:gd name="connsiteY0" fmla="*/ 203297 h 203463"/>
                <a:gd name="connsiteX1" fmla="*/ 36168 w 128856"/>
                <a:gd name="connsiteY1" fmla="*/ 187128 h 203463"/>
                <a:gd name="connsiteX2" fmla="*/ 33070 w 128856"/>
                <a:gd name="connsiteY2" fmla="*/ 151747 h 203463"/>
                <a:gd name="connsiteX3" fmla="*/ 36901 w 128856"/>
                <a:gd name="connsiteY3" fmla="*/ 78055 h 203463"/>
                <a:gd name="connsiteX4" fmla="*/ 36901 w 128856"/>
                <a:gd name="connsiteY4" fmla="*/ 75238 h 203463"/>
                <a:gd name="connsiteX5" fmla="*/ 34084 w 128856"/>
                <a:gd name="connsiteY5" fmla="*/ 69886 h 203463"/>
                <a:gd name="connsiteX6" fmla="*/ 12280 w 128856"/>
                <a:gd name="connsiteY6" fmla="*/ 66337 h 203463"/>
                <a:gd name="connsiteX7" fmla="*/ -58 w 128856"/>
                <a:gd name="connsiteY7" fmla="*/ 57548 h 203463"/>
                <a:gd name="connsiteX8" fmla="*/ 5576 w 128856"/>
                <a:gd name="connsiteY8" fmla="*/ 49266 h 203463"/>
                <a:gd name="connsiteX9" fmla="*/ 17295 w 128856"/>
                <a:gd name="connsiteY9" fmla="*/ 45998 h 203463"/>
                <a:gd name="connsiteX10" fmla="*/ 38422 w 128856"/>
                <a:gd name="connsiteY10" fmla="*/ 39914 h 203463"/>
                <a:gd name="connsiteX11" fmla="*/ 38872 w 128856"/>
                <a:gd name="connsiteY11" fmla="*/ 36759 h 203463"/>
                <a:gd name="connsiteX12" fmla="*/ 39211 w 128856"/>
                <a:gd name="connsiteY12" fmla="*/ 25773 h 203463"/>
                <a:gd name="connsiteX13" fmla="*/ 42591 w 128856"/>
                <a:gd name="connsiteY13" fmla="*/ 11970 h 203463"/>
                <a:gd name="connsiteX14" fmla="*/ 56958 w 128856"/>
                <a:gd name="connsiteY14" fmla="*/ -87 h 203463"/>
                <a:gd name="connsiteX15" fmla="*/ 70817 w 128856"/>
                <a:gd name="connsiteY15" fmla="*/ 7744 h 203463"/>
                <a:gd name="connsiteX16" fmla="*/ 74986 w 128856"/>
                <a:gd name="connsiteY16" fmla="*/ 22956 h 203463"/>
                <a:gd name="connsiteX17" fmla="*/ 74986 w 128856"/>
                <a:gd name="connsiteY17" fmla="*/ 32308 h 203463"/>
                <a:gd name="connsiteX18" fmla="*/ 76563 w 128856"/>
                <a:gd name="connsiteY18" fmla="*/ 37942 h 203463"/>
                <a:gd name="connsiteX19" fmla="*/ 89972 w 128856"/>
                <a:gd name="connsiteY19" fmla="*/ 39970 h 203463"/>
                <a:gd name="connsiteX20" fmla="*/ 98028 w 128856"/>
                <a:gd name="connsiteY20" fmla="*/ 39970 h 203463"/>
                <a:gd name="connsiteX21" fmla="*/ 111156 w 128856"/>
                <a:gd name="connsiteY21" fmla="*/ 40534 h 203463"/>
                <a:gd name="connsiteX22" fmla="*/ 122424 w 128856"/>
                <a:gd name="connsiteY22" fmla="*/ 45604 h 203463"/>
                <a:gd name="connsiteX23" fmla="*/ 128790 w 128856"/>
                <a:gd name="connsiteY23" fmla="*/ 57661 h 203463"/>
                <a:gd name="connsiteX24" fmla="*/ 128790 w 128856"/>
                <a:gd name="connsiteY24" fmla="*/ 61886 h 203463"/>
                <a:gd name="connsiteX25" fmla="*/ 121015 w 128856"/>
                <a:gd name="connsiteY25" fmla="*/ 70112 h 203463"/>
                <a:gd name="connsiteX26" fmla="*/ 109240 w 128856"/>
                <a:gd name="connsiteY26" fmla="*/ 73379 h 203463"/>
                <a:gd name="connsiteX27" fmla="*/ 96339 w 128856"/>
                <a:gd name="connsiteY27" fmla="*/ 72365 h 203463"/>
                <a:gd name="connsiteX28" fmla="*/ 88451 w 128856"/>
                <a:gd name="connsiteY28" fmla="*/ 71464 h 203463"/>
                <a:gd name="connsiteX29" fmla="*/ 84000 w 128856"/>
                <a:gd name="connsiteY29" fmla="*/ 71745 h 203463"/>
                <a:gd name="connsiteX30" fmla="*/ 77634 w 128856"/>
                <a:gd name="connsiteY30" fmla="*/ 103408 h 203463"/>
                <a:gd name="connsiteX31" fmla="*/ 77296 w 128856"/>
                <a:gd name="connsiteY31" fmla="*/ 133268 h 203463"/>
                <a:gd name="connsiteX32" fmla="*/ 76733 w 128856"/>
                <a:gd name="connsiteY32" fmla="*/ 167071 h 203463"/>
                <a:gd name="connsiteX33" fmla="*/ 72845 w 128856"/>
                <a:gd name="connsiteY33" fmla="*/ 190057 h 203463"/>
                <a:gd name="connsiteX34" fmla="*/ 55493 w 128856"/>
                <a:gd name="connsiteY34" fmla="*/ 203297 h 203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28856" h="203463">
                  <a:moveTo>
                    <a:pt x="55493" y="203297"/>
                  </a:moveTo>
                  <a:cubicBezTo>
                    <a:pt x="45746" y="203990"/>
                    <a:pt x="37183" y="196841"/>
                    <a:pt x="36168" y="187128"/>
                  </a:cubicBezTo>
                  <a:cubicBezTo>
                    <a:pt x="33971" y="175465"/>
                    <a:pt x="32901" y="163612"/>
                    <a:pt x="33070" y="151747"/>
                  </a:cubicBezTo>
                  <a:cubicBezTo>
                    <a:pt x="33070" y="134845"/>
                    <a:pt x="34366" y="110281"/>
                    <a:pt x="36901" y="78055"/>
                  </a:cubicBezTo>
                  <a:lnTo>
                    <a:pt x="36901" y="75238"/>
                  </a:lnTo>
                  <a:cubicBezTo>
                    <a:pt x="37070" y="73058"/>
                    <a:pt x="36000" y="70973"/>
                    <a:pt x="34084" y="69886"/>
                  </a:cubicBezTo>
                  <a:cubicBezTo>
                    <a:pt x="26928" y="67971"/>
                    <a:pt x="19661" y="66782"/>
                    <a:pt x="12280" y="66337"/>
                  </a:cubicBezTo>
                  <a:cubicBezTo>
                    <a:pt x="4055" y="65435"/>
                    <a:pt x="-58" y="62506"/>
                    <a:pt x="-58" y="57548"/>
                  </a:cubicBezTo>
                  <a:cubicBezTo>
                    <a:pt x="-227" y="53846"/>
                    <a:pt x="2083" y="50483"/>
                    <a:pt x="5576" y="49266"/>
                  </a:cubicBezTo>
                  <a:cubicBezTo>
                    <a:pt x="9351" y="47734"/>
                    <a:pt x="13295" y="46635"/>
                    <a:pt x="17295" y="45998"/>
                  </a:cubicBezTo>
                  <a:cubicBezTo>
                    <a:pt x="30478" y="43897"/>
                    <a:pt x="37520" y="41869"/>
                    <a:pt x="38422" y="39914"/>
                  </a:cubicBezTo>
                  <a:cubicBezTo>
                    <a:pt x="38760" y="38905"/>
                    <a:pt x="38929" y="37829"/>
                    <a:pt x="38872" y="36759"/>
                  </a:cubicBezTo>
                  <a:cubicBezTo>
                    <a:pt x="38872" y="32702"/>
                    <a:pt x="38985" y="29040"/>
                    <a:pt x="39211" y="25773"/>
                  </a:cubicBezTo>
                  <a:cubicBezTo>
                    <a:pt x="39830" y="21063"/>
                    <a:pt x="40957" y="16432"/>
                    <a:pt x="42591" y="11970"/>
                  </a:cubicBezTo>
                  <a:cubicBezTo>
                    <a:pt x="43887" y="5023"/>
                    <a:pt x="49915" y="-42"/>
                    <a:pt x="56958" y="-87"/>
                  </a:cubicBezTo>
                  <a:cubicBezTo>
                    <a:pt x="62704" y="-476"/>
                    <a:pt x="68169" y="2600"/>
                    <a:pt x="70817" y="7744"/>
                  </a:cubicBezTo>
                  <a:cubicBezTo>
                    <a:pt x="73465" y="12392"/>
                    <a:pt x="74873" y="17620"/>
                    <a:pt x="74986" y="22956"/>
                  </a:cubicBezTo>
                  <a:lnTo>
                    <a:pt x="74986" y="32308"/>
                  </a:lnTo>
                  <a:cubicBezTo>
                    <a:pt x="74817" y="34314"/>
                    <a:pt x="75381" y="36319"/>
                    <a:pt x="76563" y="37942"/>
                  </a:cubicBezTo>
                  <a:cubicBezTo>
                    <a:pt x="77577" y="39294"/>
                    <a:pt x="82197" y="39970"/>
                    <a:pt x="89972" y="39970"/>
                  </a:cubicBezTo>
                  <a:lnTo>
                    <a:pt x="98028" y="39970"/>
                  </a:lnTo>
                  <a:cubicBezTo>
                    <a:pt x="102874" y="39970"/>
                    <a:pt x="107212" y="39970"/>
                    <a:pt x="111156" y="40534"/>
                  </a:cubicBezTo>
                  <a:cubicBezTo>
                    <a:pt x="115325" y="41108"/>
                    <a:pt x="119212" y="42866"/>
                    <a:pt x="122424" y="45604"/>
                  </a:cubicBezTo>
                  <a:cubicBezTo>
                    <a:pt x="126254" y="48432"/>
                    <a:pt x="128621" y="52877"/>
                    <a:pt x="128790" y="57661"/>
                  </a:cubicBezTo>
                  <a:cubicBezTo>
                    <a:pt x="128790" y="57661"/>
                    <a:pt x="128790" y="59351"/>
                    <a:pt x="128790" y="61886"/>
                  </a:cubicBezTo>
                  <a:cubicBezTo>
                    <a:pt x="128790" y="64421"/>
                    <a:pt x="126029" y="67126"/>
                    <a:pt x="121015" y="70112"/>
                  </a:cubicBezTo>
                  <a:cubicBezTo>
                    <a:pt x="117466" y="72235"/>
                    <a:pt x="113409" y="73368"/>
                    <a:pt x="109240" y="73379"/>
                  </a:cubicBezTo>
                  <a:cubicBezTo>
                    <a:pt x="104902" y="73413"/>
                    <a:pt x="100620" y="73075"/>
                    <a:pt x="96339" y="72365"/>
                  </a:cubicBezTo>
                  <a:cubicBezTo>
                    <a:pt x="93747" y="71796"/>
                    <a:pt x="91099" y="71492"/>
                    <a:pt x="88451" y="71464"/>
                  </a:cubicBezTo>
                  <a:cubicBezTo>
                    <a:pt x="87381" y="71464"/>
                    <a:pt x="85916" y="71464"/>
                    <a:pt x="84000" y="71745"/>
                  </a:cubicBezTo>
                  <a:cubicBezTo>
                    <a:pt x="80226" y="72123"/>
                    <a:pt x="78141" y="82675"/>
                    <a:pt x="77634" y="103408"/>
                  </a:cubicBezTo>
                  <a:cubicBezTo>
                    <a:pt x="77634" y="110619"/>
                    <a:pt x="77296" y="120591"/>
                    <a:pt x="77296" y="133268"/>
                  </a:cubicBezTo>
                  <a:cubicBezTo>
                    <a:pt x="77296" y="145944"/>
                    <a:pt x="77296" y="157944"/>
                    <a:pt x="76733" y="167071"/>
                  </a:cubicBezTo>
                  <a:cubicBezTo>
                    <a:pt x="76620" y="174885"/>
                    <a:pt x="75268" y="182632"/>
                    <a:pt x="72845" y="190057"/>
                  </a:cubicBezTo>
                  <a:cubicBezTo>
                    <a:pt x="70930" y="198024"/>
                    <a:pt x="63662" y="203551"/>
                    <a:pt x="55493" y="203297"/>
                  </a:cubicBezTo>
                  <a:close/>
                </a:path>
              </a:pathLst>
            </a:custGeom>
            <a:solidFill>
              <a:srgbClr val="313759"/>
            </a:solidFill>
            <a:ln w="5633" cap="flat">
              <a:noFill/>
              <a:prstDash val="solid"/>
              <a:miter/>
            </a:ln>
          </p:spPr>
          <p:txBody>
            <a:bodyPr rtlCol="0" anchor="ctr"/>
            <a:lstStyle/>
            <a:p>
              <a:endParaRPr lang="fr-FR"/>
            </a:p>
          </p:txBody>
        </p:sp>
        <p:sp>
          <p:nvSpPr>
            <p:cNvPr id="606" name="Graphique 2">
              <a:extLst>
                <a:ext uri="{FF2B5EF4-FFF2-40B4-BE49-F238E27FC236}">
                  <a16:creationId xmlns:a16="http://schemas.microsoft.com/office/drawing/2014/main" id="{FB8754BC-0738-476F-A33A-EDB5FA2A5ACF}"/>
                </a:ext>
              </a:extLst>
            </p:cNvPr>
            <p:cNvSpPr/>
            <p:nvPr/>
          </p:nvSpPr>
          <p:spPr>
            <a:xfrm>
              <a:off x="10320938" y="2755649"/>
              <a:ext cx="109676" cy="126738"/>
            </a:xfrm>
            <a:custGeom>
              <a:avLst/>
              <a:gdLst>
                <a:gd name="connsiteX0" fmla="*/ 52367 w 109676"/>
                <a:gd name="connsiteY0" fmla="*/ 126588 h 126738"/>
                <a:gd name="connsiteX1" fmla="*/ 51015 w 109676"/>
                <a:gd name="connsiteY1" fmla="*/ 126588 h 126738"/>
                <a:gd name="connsiteX2" fmla="*/ 23297 w 109676"/>
                <a:gd name="connsiteY2" fmla="*/ 119095 h 126738"/>
                <a:gd name="connsiteX3" fmla="*/ 6395 w 109676"/>
                <a:gd name="connsiteY3" fmla="*/ 98813 h 126738"/>
                <a:gd name="connsiteX4" fmla="*/ -28 w 109676"/>
                <a:gd name="connsiteY4" fmla="*/ 67939 h 126738"/>
                <a:gd name="connsiteX5" fmla="*/ 7691 w 109676"/>
                <a:gd name="connsiteY5" fmla="*/ 30643 h 126738"/>
                <a:gd name="connsiteX6" fmla="*/ 27916 w 109676"/>
                <a:gd name="connsiteY6" fmla="*/ 7600 h 126738"/>
                <a:gd name="connsiteX7" fmla="*/ 53438 w 109676"/>
                <a:gd name="connsiteY7" fmla="*/ -118 h 126738"/>
                <a:gd name="connsiteX8" fmla="*/ 76480 w 109676"/>
                <a:gd name="connsiteY8" fmla="*/ 7769 h 126738"/>
                <a:gd name="connsiteX9" fmla="*/ 87354 w 109676"/>
                <a:gd name="connsiteY9" fmla="*/ 33629 h 126738"/>
                <a:gd name="connsiteX10" fmla="*/ 80875 w 109676"/>
                <a:gd name="connsiteY10" fmla="*/ 52728 h 126738"/>
                <a:gd name="connsiteX11" fmla="*/ 62959 w 109676"/>
                <a:gd name="connsiteY11" fmla="*/ 65573 h 126738"/>
                <a:gd name="connsiteX12" fmla="*/ 38621 w 109676"/>
                <a:gd name="connsiteY12" fmla="*/ 71939 h 126738"/>
                <a:gd name="connsiteX13" fmla="*/ 30846 w 109676"/>
                <a:gd name="connsiteY13" fmla="*/ 81004 h 126738"/>
                <a:gd name="connsiteX14" fmla="*/ 30902 w 109676"/>
                <a:gd name="connsiteY14" fmla="*/ 81630 h 126738"/>
                <a:gd name="connsiteX15" fmla="*/ 35353 w 109676"/>
                <a:gd name="connsiteY15" fmla="*/ 91996 h 126738"/>
                <a:gd name="connsiteX16" fmla="*/ 54340 w 109676"/>
                <a:gd name="connsiteY16" fmla="*/ 98081 h 126738"/>
                <a:gd name="connsiteX17" fmla="*/ 86735 w 109676"/>
                <a:gd name="connsiteY17" fmla="*/ 88729 h 126738"/>
                <a:gd name="connsiteX18" fmla="*/ 101270 w 109676"/>
                <a:gd name="connsiteY18" fmla="*/ 83658 h 126738"/>
                <a:gd name="connsiteX19" fmla="*/ 107467 w 109676"/>
                <a:gd name="connsiteY19" fmla="*/ 86193 h 126738"/>
                <a:gd name="connsiteX20" fmla="*/ 109608 w 109676"/>
                <a:gd name="connsiteY20" fmla="*/ 92165 h 126738"/>
                <a:gd name="connsiteX21" fmla="*/ 104876 w 109676"/>
                <a:gd name="connsiteY21" fmla="*/ 102982 h 126738"/>
                <a:gd name="connsiteX22" fmla="*/ 52367 w 109676"/>
                <a:gd name="connsiteY22" fmla="*/ 126588 h 126738"/>
                <a:gd name="connsiteX23" fmla="*/ 42114 w 109676"/>
                <a:gd name="connsiteY23" fmla="*/ 46700 h 126738"/>
                <a:gd name="connsiteX24" fmla="*/ 57551 w 109676"/>
                <a:gd name="connsiteY24" fmla="*/ 35826 h 126738"/>
                <a:gd name="connsiteX25" fmla="*/ 61382 w 109676"/>
                <a:gd name="connsiteY25" fmla="*/ 23826 h 126738"/>
                <a:gd name="connsiteX26" fmla="*/ 58565 w 109676"/>
                <a:gd name="connsiteY26" fmla="*/ 19944 h 126738"/>
                <a:gd name="connsiteX27" fmla="*/ 57551 w 109676"/>
                <a:gd name="connsiteY27" fmla="*/ 19938 h 126738"/>
                <a:gd name="connsiteX28" fmla="*/ 55184 w 109676"/>
                <a:gd name="connsiteY28" fmla="*/ 19938 h 126738"/>
                <a:gd name="connsiteX29" fmla="*/ 47128 w 109676"/>
                <a:gd name="connsiteY29" fmla="*/ 23263 h 126738"/>
                <a:gd name="connsiteX30" fmla="*/ 37325 w 109676"/>
                <a:gd name="connsiteY30" fmla="*/ 31150 h 126738"/>
                <a:gd name="connsiteX31" fmla="*/ 34057 w 109676"/>
                <a:gd name="connsiteY31" fmla="*/ 38587 h 126738"/>
                <a:gd name="connsiteX32" fmla="*/ 39973 w 109676"/>
                <a:gd name="connsiteY32" fmla="*/ 46694 h 126738"/>
                <a:gd name="connsiteX33" fmla="*/ 42114 w 109676"/>
                <a:gd name="connsiteY33" fmla="*/ 46700 h 1267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09676" h="126738">
                  <a:moveTo>
                    <a:pt x="52367" y="126588"/>
                  </a:moveTo>
                  <a:lnTo>
                    <a:pt x="51015" y="126588"/>
                  </a:lnTo>
                  <a:cubicBezTo>
                    <a:pt x="41212" y="126932"/>
                    <a:pt x="31578" y="124318"/>
                    <a:pt x="23297" y="119095"/>
                  </a:cubicBezTo>
                  <a:cubicBezTo>
                    <a:pt x="15860" y="114064"/>
                    <a:pt x="10001" y="107033"/>
                    <a:pt x="6395" y="98813"/>
                  </a:cubicBezTo>
                  <a:cubicBezTo>
                    <a:pt x="2057" y="89112"/>
                    <a:pt x="-141" y="78576"/>
                    <a:pt x="-28" y="67939"/>
                  </a:cubicBezTo>
                  <a:cubicBezTo>
                    <a:pt x="-423" y="55077"/>
                    <a:pt x="2226" y="42300"/>
                    <a:pt x="7691" y="30643"/>
                  </a:cubicBezTo>
                  <a:cubicBezTo>
                    <a:pt x="12198" y="21240"/>
                    <a:pt x="19184" y="13262"/>
                    <a:pt x="27916" y="7600"/>
                  </a:cubicBezTo>
                  <a:cubicBezTo>
                    <a:pt x="35522" y="2682"/>
                    <a:pt x="44367" y="6"/>
                    <a:pt x="53438" y="-118"/>
                  </a:cubicBezTo>
                  <a:cubicBezTo>
                    <a:pt x="61776" y="-197"/>
                    <a:pt x="69946" y="2586"/>
                    <a:pt x="76480" y="7769"/>
                  </a:cubicBezTo>
                  <a:cubicBezTo>
                    <a:pt x="83918" y="14231"/>
                    <a:pt x="87917" y="23786"/>
                    <a:pt x="87354" y="33629"/>
                  </a:cubicBezTo>
                  <a:cubicBezTo>
                    <a:pt x="87467" y="40553"/>
                    <a:pt x="85157" y="47302"/>
                    <a:pt x="80875" y="52728"/>
                  </a:cubicBezTo>
                  <a:cubicBezTo>
                    <a:pt x="76086" y="58486"/>
                    <a:pt x="69946" y="62914"/>
                    <a:pt x="62959" y="65573"/>
                  </a:cubicBezTo>
                  <a:cubicBezTo>
                    <a:pt x="55184" y="68785"/>
                    <a:pt x="46959" y="70925"/>
                    <a:pt x="38621" y="71939"/>
                  </a:cubicBezTo>
                  <a:cubicBezTo>
                    <a:pt x="33945" y="72295"/>
                    <a:pt x="30452" y="76351"/>
                    <a:pt x="30846" y="81004"/>
                  </a:cubicBezTo>
                  <a:cubicBezTo>
                    <a:pt x="30846" y="81213"/>
                    <a:pt x="30846" y="81421"/>
                    <a:pt x="30902" y="81630"/>
                  </a:cubicBezTo>
                  <a:cubicBezTo>
                    <a:pt x="31128" y="85495"/>
                    <a:pt x="32705" y="89151"/>
                    <a:pt x="35353" y="91996"/>
                  </a:cubicBezTo>
                  <a:cubicBezTo>
                    <a:pt x="38621" y="96053"/>
                    <a:pt x="44931" y="98081"/>
                    <a:pt x="54340" y="98081"/>
                  </a:cubicBezTo>
                  <a:cubicBezTo>
                    <a:pt x="65776" y="97912"/>
                    <a:pt x="76988" y="94678"/>
                    <a:pt x="86735" y="88729"/>
                  </a:cubicBezTo>
                  <a:cubicBezTo>
                    <a:pt x="91073" y="85816"/>
                    <a:pt x="96086" y="84069"/>
                    <a:pt x="101270" y="83658"/>
                  </a:cubicBezTo>
                  <a:cubicBezTo>
                    <a:pt x="103636" y="83517"/>
                    <a:pt x="105889" y="84447"/>
                    <a:pt x="107467" y="86193"/>
                  </a:cubicBezTo>
                  <a:cubicBezTo>
                    <a:pt x="108875" y="87861"/>
                    <a:pt x="109664" y="89979"/>
                    <a:pt x="109608" y="92165"/>
                  </a:cubicBezTo>
                  <a:cubicBezTo>
                    <a:pt x="109608" y="96272"/>
                    <a:pt x="107862" y="100182"/>
                    <a:pt x="104876" y="102982"/>
                  </a:cubicBezTo>
                  <a:cubicBezTo>
                    <a:pt x="91298" y="117659"/>
                    <a:pt x="72368" y="126177"/>
                    <a:pt x="52367" y="126588"/>
                  </a:cubicBezTo>
                  <a:close/>
                  <a:moveTo>
                    <a:pt x="42114" y="46700"/>
                  </a:moveTo>
                  <a:cubicBezTo>
                    <a:pt x="48987" y="46553"/>
                    <a:pt x="55072" y="42255"/>
                    <a:pt x="57551" y="35826"/>
                  </a:cubicBezTo>
                  <a:cubicBezTo>
                    <a:pt x="59692" y="32153"/>
                    <a:pt x="60987" y="28057"/>
                    <a:pt x="61382" y="23826"/>
                  </a:cubicBezTo>
                  <a:cubicBezTo>
                    <a:pt x="61663" y="21984"/>
                    <a:pt x="60424" y="20248"/>
                    <a:pt x="58565" y="19944"/>
                  </a:cubicBezTo>
                  <a:cubicBezTo>
                    <a:pt x="58227" y="19888"/>
                    <a:pt x="57889" y="19888"/>
                    <a:pt x="57551" y="19938"/>
                  </a:cubicBezTo>
                  <a:lnTo>
                    <a:pt x="55184" y="19938"/>
                  </a:lnTo>
                  <a:cubicBezTo>
                    <a:pt x="52311" y="20502"/>
                    <a:pt x="49550" y="21634"/>
                    <a:pt x="47128" y="23263"/>
                  </a:cubicBezTo>
                  <a:cubicBezTo>
                    <a:pt x="43466" y="25325"/>
                    <a:pt x="40142" y="27989"/>
                    <a:pt x="37325" y="31150"/>
                  </a:cubicBezTo>
                  <a:cubicBezTo>
                    <a:pt x="35353" y="33139"/>
                    <a:pt x="34170" y="35787"/>
                    <a:pt x="34057" y="38587"/>
                  </a:cubicBezTo>
                  <a:cubicBezTo>
                    <a:pt x="33437" y="42463"/>
                    <a:pt x="36086" y="46091"/>
                    <a:pt x="39973" y="46694"/>
                  </a:cubicBezTo>
                  <a:cubicBezTo>
                    <a:pt x="40705" y="46801"/>
                    <a:pt x="41381" y="46807"/>
                    <a:pt x="42114" y="46700"/>
                  </a:cubicBezTo>
                  <a:close/>
                </a:path>
              </a:pathLst>
            </a:custGeom>
            <a:solidFill>
              <a:srgbClr val="313759"/>
            </a:solidFill>
            <a:ln w="5633" cap="flat">
              <a:noFill/>
              <a:prstDash val="solid"/>
              <a:miter/>
            </a:ln>
          </p:spPr>
          <p:txBody>
            <a:bodyPr rtlCol="0" anchor="ctr"/>
            <a:lstStyle/>
            <a:p>
              <a:endParaRPr lang="fr-FR"/>
            </a:p>
          </p:txBody>
        </p:sp>
        <p:sp>
          <p:nvSpPr>
            <p:cNvPr id="607" name="Graphique 2">
              <a:extLst>
                <a:ext uri="{FF2B5EF4-FFF2-40B4-BE49-F238E27FC236}">
                  <a16:creationId xmlns:a16="http://schemas.microsoft.com/office/drawing/2014/main" id="{FB8754BC-0738-476F-A33A-EDB5FA2A5ACF}"/>
                </a:ext>
              </a:extLst>
            </p:cNvPr>
            <p:cNvSpPr/>
            <p:nvPr/>
          </p:nvSpPr>
          <p:spPr>
            <a:xfrm>
              <a:off x="10508890" y="2749303"/>
              <a:ext cx="125331" cy="207083"/>
            </a:xfrm>
            <a:custGeom>
              <a:avLst/>
              <a:gdLst>
                <a:gd name="connsiteX0" fmla="*/ 87067 w 125331"/>
                <a:gd name="connsiteY0" fmla="*/ 206963 h 207083"/>
                <a:gd name="connsiteX1" fmla="*/ 70165 w 125331"/>
                <a:gd name="connsiteY1" fmla="*/ 186287 h 207083"/>
                <a:gd name="connsiteX2" fmla="*/ 70165 w 125331"/>
                <a:gd name="connsiteY2" fmla="*/ 163244 h 207083"/>
                <a:gd name="connsiteX3" fmla="*/ 68363 w 125331"/>
                <a:gd name="connsiteY3" fmla="*/ 115131 h 207083"/>
                <a:gd name="connsiteX4" fmla="*/ 59123 w 125331"/>
                <a:gd name="connsiteY4" fmla="*/ 115131 h 207083"/>
                <a:gd name="connsiteX5" fmla="*/ 37714 w 125331"/>
                <a:gd name="connsiteY5" fmla="*/ 111638 h 207083"/>
                <a:gd name="connsiteX6" fmla="*/ 12305 w 125331"/>
                <a:gd name="connsiteY6" fmla="*/ 95356 h 207083"/>
                <a:gd name="connsiteX7" fmla="*/ 23 w 125331"/>
                <a:gd name="connsiteY7" fmla="*/ 59862 h 207083"/>
                <a:gd name="connsiteX8" fmla="*/ 5319 w 125331"/>
                <a:gd name="connsiteY8" fmla="*/ 35411 h 207083"/>
                <a:gd name="connsiteX9" fmla="*/ 21432 w 125331"/>
                <a:gd name="connsiteY9" fmla="*/ 15354 h 207083"/>
                <a:gd name="connsiteX10" fmla="*/ 43123 w 125331"/>
                <a:gd name="connsiteY10" fmla="*/ 7129 h 207083"/>
                <a:gd name="connsiteX11" fmla="*/ 64363 w 125331"/>
                <a:gd name="connsiteY11" fmla="*/ 14678 h 207083"/>
                <a:gd name="connsiteX12" fmla="*/ 69546 w 125331"/>
                <a:gd name="connsiteY12" fmla="*/ 19918 h 207083"/>
                <a:gd name="connsiteX13" fmla="*/ 72250 w 125331"/>
                <a:gd name="connsiteY13" fmla="*/ 22397 h 207083"/>
                <a:gd name="connsiteX14" fmla="*/ 77884 w 125331"/>
                <a:gd name="connsiteY14" fmla="*/ 12030 h 207083"/>
                <a:gd name="connsiteX15" fmla="*/ 80419 w 125331"/>
                <a:gd name="connsiteY15" fmla="*/ 5946 h 207083"/>
                <a:gd name="connsiteX16" fmla="*/ 92588 w 125331"/>
                <a:gd name="connsiteY16" fmla="*/ -26 h 207083"/>
                <a:gd name="connsiteX17" fmla="*/ 111743 w 125331"/>
                <a:gd name="connsiteY17" fmla="*/ 68031 h 207083"/>
                <a:gd name="connsiteX18" fmla="*/ 105209 w 125331"/>
                <a:gd name="connsiteY18" fmla="*/ 169442 h 207083"/>
                <a:gd name="connsiteX19" fmla="*/ 122898 w 125331"/>
                <a:gd name="connsiteY19" fmla="*/ 184033 h 207083"/>
                <a:gd name="connsiteX20" fmla="*/ 125265 w 125331"/>
                <a:gd name="connsiteY20" fmla="*/ 191301 h 207083"/>
                <a:gd name="connsiteX21" fmla="*/ 123068 w 125331"/>
                <a:gd name="connsiteY21" fmla="*/ 198287 h 207083"/>
                <a:gd name="connsiteX22" fmla="*/ 106166 w 125331"/>
                <a:gd name="connsiteY22" fmla="*/ 204992 h 207083"/>
                <a:gd name="connsiteX23" fmla="*/ 87067 w 125331"/>
                <a:gd name="connsiteY23" fmla="*/ 206963 h 207083"/>
                <a:gd name="connsiteX24" fmla="*/ 59573 w 125331"/>
                <a:gd name="connsiteY24" fmla="*/ 90454 h 207083"/>
                <a:gd name="connsiteX25" fmla="*/ 63010 w 125331"/>
                <a:gd name="connsiteY25" fmla="*/ 87716 h 207083"/>
                <a:gd name="connsiteX26" fmla="*/ 63010 w 125331"/>
                <a:gd name="connsiteY26" fmla="*/ 87525 h 207083"/>
                <a:gd name="connsiteX27" fmla="*/ 63912 w 125331"/>
                <a:gd name="connsiteY27" fmla="*/ 73271 h 207083"/>
                <a:gd name="connsiteX28" fmla="*/ 57658 w 125331"/>
                <a:gd name="connsiteY28" fmla="*/ 38341 h 207083"/>
                <a:gd name="connsiteX29" fmla="*/ 44756 w 125331"/>
                <a:gd name="connsiteY29" fmla="*/ 30171 h 207083"/>
                <a:gd name="connsiteX30" fmla="*/ 30784 w 125331"/>
                <a:gd name="connsiteY30" fmla="*/ 40707 h 207083"/>
                <a:gd name="connsiteX31" fmla="*/ 28812 w 125331"/>
                <a:gd name="connsiteY31" fmla="*/ 51693 h 207083"/>
                <a:gd name="connsiteX32" fmla="*/ 31010 w 125331"/>
                <a:gd name="connsiteY32" fmla="*/ 64989 h 207083"/>
                <a:gd name="connsiteX33" fmla="*/ 40587 w 125331"/>
                <a:gd name="connsiteY33" fmla="*/ 79243 h 207083"/>
                <a:gd name="connsiteX34" fmla="*/ 55010 w 125331"/>
                <a:gd name="connsiteY34" fmla="*/ 89271 h 207083"/>
                <a:gd name="connsiteX35" fmla="*/ 59573 w 125331"/>
                <a:gd name="connsiteY35" fmla="*/ 90454 h 207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25331" h="207083">
                  <a:moveTo>
                    <a:pt x="87067" y="206963"/>
                  </a:moveTo>
                  <a:cubicBezTo>
                    <a:pt x="76870" y="206963"/>
                    <a:pt x="71180" y="200034"/>
                    <a:pt x="70165" y="186287"/>
                  </a:cubicBezTo>
                  <a:cubicBezTo>
                    <a:pt x="70165" y="183526"/>
                    <a:pt x="70165" y="175864"/>
                    <a:pt x="70165" y="163244"/>
                  </a:cubicBezTo>
                  <a:cubicBezTo>
                    <a:pt x="70165" y="131058"/>
                    <a:pt x="69546" y="115018"/>
                    <a:pt x="68363" y="115131"/>
                  </a:cubicBezTo>
                  <a:cubicBezTo>
                    <a:pt x="65489" y="115131"/>
                    <a:pt x="62390" y="115131"/>
                    <a:pt x="59123" y="115131"/>
                  </a:cubicBezTo>
                  <a:cubicBezTo>
                    <a:pt x="51855" y="114855"/>
                    <a:pt x="44700" y="113683"/>
                    <a:pt x="37714" y="111638"/>
                  </a:cubicBezTo>
                  <a:cubicBezTo>
                    <a:pt x="27911" y="108663"/>
                    <a:pt x="19122" y="103029"/>
                    <a:pt x="12305" y="95356"/>
                  </a:cubicBezTo>
                  <a:cubicBezTo>
                    <a:pt x="3685" y="85620"/>
                    <a:pt x="-766" y="72854"/>
                    <a:pt x="23" y="59862"/>
                  </a:cubicBezTo>
                  <a:cubicBezTo>
                    <a:pt x="23" y="51428"/>
                    <a:pt x="1826" y="43090"/>
                    <a:pt x="5319" y="35411"/>
                  </a:cubicBezTo>
                  <a:cubicBezTo>
                    <a:pt x="8868" y="27450"/>
                    <a:pt x="14446" y="20543"/>
                    <a:pt x="21432" y="15354"/>
                  </a:cubicBezTo>
                  <a:cubicBezTo>
                    <a:pt x="27573" y="10284"/>
                    <a:pt x="35179" y="7388"/>
                    <a:pt x="43123" y="7129"/>
                  </a:cubicBezTo>
                  <a:cubicBezTo>
                    <a:pt x="50841" y="7343"/>
                    <a:pt x="58278" y="9985"/>
                    <a:pt x="64363" y="14678"/>
                  </a:cubicBezTo>
                  <a:cubicBezTo>
                    <a:pt x="66391" y="16115"/>
                    <a:pt x="68137" y="17884"/>
                    <a:pt x="69546" y="19918"/>
                  </a:cubicBezTo>
                  <a:cubicBezTo>
                    <a:pt x="70616" y="21608"/>
                    <a:pt x="71517" y="22397"/>
                    <a:pt x="72250" y="22397"/>
                  </a:cubicBezTo>
                  <a:cubicBezTo>
                    <a:pt x="73884" y="22397"/>
                    <a:pt x="75743" y="18960"/>
                    <a:pt x="77884" y="12030"/>
                  </a:cubicBezTo>
                  <a:cubicBezTo>
                    <a:pt x="78503" y="9906"/>
                    <a:pt x="79348" y="7867"/>
                    <a:pt x="80419" y="5946"/>
                  </a:cubicBezTo>
                  <a:cubicBezTo>
                    <a:pt x="82954" y="1715"/>
                    <a:pt x="87687" y="-629"/>
                    <a:pt x="92588" y="-26"/>
                  </a:cubicBezTo>
                  <a:cubicBezTo>
                    <a:pt x="105377" y="-26"/>
                    <a:pt x="111743" y="22662"/>
                    <a:pt x="111743" y="68031"/>
                  </a:cubicBezTo>
                  <a:cubicBezTo>
                    <a:pt x="111349" y="101925"/>
                    <a:pt x="109152" y="135779"/>
                    <a:pt x="105209" y="169442"/>
                  </a:cubicBezTo>
                  <a:cubicBezTo>
                    <a:pt x="111969" y="173194"/>
                    <a:pt x="117941" y="178135"/>
                    <a:pt x="122898" y="184033"/>
                  </a:cubicBezTo>
                  <a:cubicBezTo>
                    <a:pt x="124420" y="186163"/>
                    <a:pt x="125209" y="188698"/>
                    <a:pt x="125265" y="191301"/>
                  </a:cubicBezTo>
                  <a:cubicBezTo>
                    <a:pt x="125039" y="193763"/>
                    <a:pt x="124307" y="196152"/>
                    <a:pt x="123068" y="198287"/>
                  </a:cubicBezTo>
                  <a:cubicBezTo>
                    <a:pt x="121265" y="201668"/>
                    <a:pt x="115575" y="203921"/>
                    <a:pt x="106166" y="204992"/>
                  </a:cubicBezTo>
                  <a:cubicBezTo>
                    <a:pt x="96758" y="206062"/>
                    <a:pt x="89659" y="206963"/>
                    <a:pt x="87067" y="206963"/>
                  </a:cubicBezTo>
                  <a:close/>
                  <a:moveTo>
                    <a:pt x="59573" y="90454"/>
                  </a:moveTo>
                  <a:cubicBezTo>
                    <a:pt x="61264" y="90646"/>
                    <a:pt x="62785" y="89418"/>
                    <a:pt x="63010" y="87716"/>
                  </a:cubicBezTo>
                  <a:cubicBezTo>
                    <a:pt x="63010" y="87654"/>
                    <a:pt x="63010" y="87587"/>
                    <a:pt x="63010" y="87525"/>
                  </a:cubicBezTo>
                  <a:cubicBezTo>
                    <a:pt x="63630" y="82798"/>
                    <a:pt x="63912" y="78037"/>
                    <a:pt x="63912" y="73271"/>
                  </a:cubicBezTo>
                  <a:cubicBezTo>
                    <a:pt x="64531" y="61304"/>
                    <a:pt x="62390" y="49361"/>
                    <a:pt x="57658" y="38341"/>
                  </a:cubicBezTo>
                  <a:cubicBezTo>
                    <a:pt x="55404" y="33236"/>
                    <a:pt x="50334" y="30002"/>
                    <a:pt x="44756" y="30171"/>
                  </a:cubicBezTo>
                  <a:cubicBezTo>
                    <a:pt x="38334" y="30284"/>
                    <a:pt x="32644" y="34538"/>
                    <a:pt x="30784" y="40707"/>
                  </a:cubicBezTo>
                  <a:cubicBezTo>
                    <a:pt x="29376" y="44200"/>
                    <a:pt x="28756" y="47935"/>
                    <a:pt x="28812" y="51693"/>
                  </a:cubicBezTo>
                  <a:cubicBezTo>
                    <a:pt x="28925" y="56206"/>
                    <a:pt x="29658" y="60685"/>
                    <a:pt x="31010" y="64989"/>
                  </a:cubicBezTo>
                  <a:cubicBezTo>
                    <a:pt x="32812" y="70527"/>
                    <a:pt x="36137" y="75462"/>
                    <a:pt x="40587" y="79243"/>
                  </a:cubicBezTo>
                  <a:cubicBezTo>
                    <a:pt x="44813" y="83356"/>
                    <a:pt x="49658" y="86742"/>
                    <a:pt x="55010" y="89271"/>
                  </a:cubicBezTo>
                  <a:cubicBezTo>
                    <a:pt x="56419" y="89953"/>
                    <a:pt x="57996" y="90359"/>
                    <a:pt x="59573" y="90454"/>
                  </a:cubicBezTo>
                  <a:close/>
                </a:path>
              </a:pathLst>
            </a:custGeom>
            <a:solidFill>
              <a:srgbClr val="313759"/>
            </a:solidFill>
            <a:ln w="5633" cap="flat">
              <a:noFill/>
              <a:prstDash val="solid"/>
              <a:miter/>
            </a:ln>
          </p:spPr>
          <p:txBody>
            <a:bodyPr rtlCol="0" anchor="ctr"/>
            <a:lstStyle/>
            <a:p>
              <a:endParaRPr lang="fr-FR"/>
            </a:p>
          </p:txBody>
        </p:sp>
        <p:sp>
          <p:nvSpPr>
            <p:cNvPr id="608" name="Graphique 2">
              <a:extLst>
                <a:ext uri="{FF2B5EF4-FFF2-40B4-BE49-F238E27FC236}">
                  <a16:creationId xmlns:a16="http://schemas.microsoft.com/office/drawing/2014/main" id="{FB8754BC-0738-476F-A33A-EDB5FA2A5ACF}"/>
                </a:ext>
              </a:extLst>
            </p:cNvPr>
            <p:cNvSpPr/>
            <p:nvPr/>
          </p:nvSpPr>
          <p:spPr>
            <a:xfrm>
              <a:off x="10636390" y="2757284"/>
              <a:ext cx="109551" cy="139985"/>
            </a:xfrm>
            <a:custGeom>
              <a:avLst/>
              <a:gdLst>
                <a:gd name="connsiteX0" fmla="*/ 54217 w 109551"/>
                <a:gd name="connsiteY0" fmla="*/ 139826 h 139985"/>
                <a:gd name="connsiteX1" fmla="*/ 10667 w 109551"/>
                <a:gd name="connsiteY1" fmla="*/ 111319 h 139985"/>
                <a:gd name="connsiteX2" fmla="*/ -37 w 109551"/>
                <a:gd name="connsiteY2" fmla="*/ 61684 h 139985"/>
                <a:gd name="connsiteX3" fmla="*/ 639 w 109551"/>
                <a:gd name="connsiteY3" fmla="*/ 48106 h 139985"/>
                <a:gd name="connsiteX4" fmla="*/ 5314 w 109551"/>
                <a:gd name="connsiteY4" fmla="*/ 26472 h 139985"/>
                <a:gd name="connsiteX5" fmla="*/ 9935 w 109551"/>
                <a:gd name="connsiteY5" fmla="*/ 17740 h 139985"/>
                <a:gd name="connsiteX6" fmla="*/ 18386 w 109551"/>
                <a:gd name="connsiteY6" fmla="*/ 12838 h 139985"/>
                <a:gd name="connsiteX7" fmla="*/ 23287 w 109551"/>
                <a:gd name="connsiteY7" fmla="*/ 13120 h 139985"/>
                <a:gd name="connsiteX8" fmla="*/ 32527 w 109551"/>
                <a:gd name="connsiteY8" fmla="*/ 33909 h 139985"/>
                <a:gd name="connsiteX9" fmla="*/ 38611 w 109551"/>
                <a:gd name="connsiteY9" fmla="*/ 74642 h 139985"/>
                <a:gd name="connsiteX10" fmla="*/ 54950 w 109551"/>
                <a:gd name="connsiteY10" fmla="*/ 100164 h 139985"/>
                <a:gd name="connsiteX11" fmla="*/ 70668 w 109551"/>
                <a:gd name="connsiteY11" fmla="*/ 80558 h 139985"/>
                <a:gd name="connsiteX12" fmla="*/ 74105 w 109551"/>
                <a:gd name="connsiteY12" fmla="*/ 43599 h 139985"/>
                <a:gd name="connsiteX13" fmla="*/ 74105 w 109551"/>
                <a:gd name="connsiteY13" fmla="*/ 28726 h 139985"/>
                <a:gd name="connsiteX14" fmla="*/ 74105 w 109551"/>
                <a:gd name="connsiteY14" fmla="*/ 23993 h 139985"/>
                <a:gd name="connsiteX15" fmla="*/ 74105 w 109551"/>
                <a:gd name="connsiteY15" fmla="*/ 20106 h 139985"/>
                <a:gd name="connsiteX16" fmla="*/ 74105 w 109551"/>
                <a:gd name="connsiteY16" fmla="*/ 16556 h 139985"/>
                <a:gd name="connsiteX17" fmla="*/ 75401 w 109551"/>
                <a:gd name="connsiteY17" fmla="*/ 7824 h 139985"/>
                <a:gd name="connsiteX18" fmla="*/ 84528 w 109551"/>
                <a:gd name="connsiteY18" fmla="*/ 782 h 139985"/>
                <a:gd name="connsiteX19" fmla="*/ 90161 w 109551"/>
                <a:gd name="connsiteY19" fmla="*/ -120 h 139985"/>
                <a:gd name="connsiteX20" fmla="*/ 101429 w 109551"/>
                <a:gd name="connsiteY20" fmla="*/ 5007 h 139985"/>
                <a:gd name="connsiteX21" fmla="*/ 107683 w 109551"/>
                <a:gd name="connsiteY21" fmla="*/ 19373 h 139985"/>
                <a:gd name="connsiteX22" fmla="*/ 109485 w 109551"/>
                <a:gd name="connsiteY22" fmla="*/ 45965 h 139985"/>
                <a:gd name="connsiteX23" fmla="*/ 94048 w 109551"/>
                <a:gd name="connsiteY23" fmla="*/ 116953 h 139985"/>
                <a:gd name="connsiteX24" fmla="*/ 54217 w 109551"/>
                <a:gd name="connsiteY24" fmla="*/ 139826 h 139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9551" h="139985">
                  <a:moveTo>
                    <a:pt x="54217" y="139826"/>
                  </a:moveTo>
                  <a:cubicBezTo>
                    <a:pt x="34668" y="139826"/>
                    <a:pt x="20132" y="130322"/>
                    <a:pt x="10667" y="111319"/>
                  </a:cubicBezTo>
                  <a:cubicBezTo>
                    <a:pt x="3230" y="95848"/>
                    <a:pt x="-432" y="78839"/>
                    <a:pt x="-37" y="61684"/>
                  </a:cubicBezTo>
                  <a:cubicBezTo>
                    <a:pt x="-37" y="58924"/>
                    <a:pt x="-37" y="54416"/>
                    <a:pt x="639" y="48106"/>
                  </a:cubicBezTo>
                  <a:cubicBezTo>
                    <a:pt x="1315" y="40732"/>
                    <a:pt x="2892" y="33470"/>
                    <a:pt x="5314" y="26472"/>
                  </a:cubicBezTo>
                  <a:cubicBezTo>
                    <a:pt x="6329" y="23306"/>
                    <a:pt x="7907" y="20348"/>
                    <a:pt x="9935" y="17740"/>
                  </a:cubicBezTo>
                  <a:cubicBezTo>
                    <a:pt x="11850" y="14866"/>
                    <a:pt x="14949" y="13052"/>
                    <a:pt x="18386" y="12838"/>
                  </a:cubicBezTo>
                  <a:cubicBezTo>
                    <a:pt x="20019" y="12844"/>
                    <a:pt x="21653" y="12939"/>
                    <a:pt x="23287" y="13120"/>
                  </a:cubicBezTo>
                  <a:cubicBezTo>
                    <a:pt x="28132" y="13627"/>
                    <a:pt x="31231" y="20557"/>
                    <a:pt x="32527" y="33909"/>
                  </a:cubicBezTo>
                  <a:cubicBezTo>
                    <a:pt x="33710" y="47599"/>
                    <a:pt x="35738" y="61200"/>
                    <a:pt x="38611" y="74642"/>
                  </a:cubicBezTo>
                  <a:cubicBezTo>
                    <a:pt x="42386" y="91544"/>
                    <a:pt x="47794" y="100164"/>
                    <a:pt x="54950" y="100164"/>
                  </a:cubicBezTo>
                  <a:cubicBezTo>
                    <a:pt x="62105" y="100164"/>
                    <a:pt x="67626" y="93628"/>
                    <a:pt x="70668" y="80558"/>
                  </a:cubicBezTo>
                  <a:cubicBezTo>
                    <a:pt x="73203" y="68405"/>
                    <a:pt x="74330" y="56011"/>
                    <a:pt x="74105" y="43599"/>
                  </a:cubicBezTo>
                  <a:cubicBezTo>
                    <a:pt x="74105" y="37627"/>
                    <a:pt x="74105" y="32670"/>
                    <a:pt x="74105" y="28726"/>
                  </a:cubicBezTo>
                  <a:cubicBezTo>
                    <a:pt x="74105" y="26867"/>
                    <a:pt x="74105" y="25233"/>
                    <a:pt x="74105" y="23993"/>
                  </a:cubicBezTo>
                  <a:cubicBezTo>
                    <a:pt x="74105" y="22754"/>
                    <a:pt x="74105" y="21402"/>
                    <a:pt x="74105" y="20106"/>
                  </a:cubicBezTo>
                  <a:cubicBezTo>
                    <a:pt x="74105" y="18810"/>
                    <a:pt x="74105" y="17627"/>
                    <a:pt x="74105" y="16556"/>
                  </a:cubicBezTo>
                  <a:cubicBezTo>
                    <a:pt x="74105" y="13599"/>
                    <a:pt x="74555" y="10658"/>
                    <a:pt x="75401" y="7824"/>
                  </a:cubicBezTo>
                  <a:cubicBezTo>
                    <a:pt x="76246" y="4951"/>
                    <a:pt x="79288" y="2584"/>
                    <a:pt x="84528" y="782"/>
                  </a:cubicBezTo>
                  <a:cubicBezTo>
                    <a:pt x="86330" y="196"/>
                    <a:pt x="88246" y="-109"/>
                    <a:pt x="90161" y="-120"/>
                  </a:cubicBezTo>
                  <a:cubicBezTo>
                    <a:pt x="94443" y="-47"/>
                    <a:pt x="98556" y="1813"/>
                    <a:pt x="101429" y="5007"/>
                  </a:cubicBezTo>
                  <a:cubicBezTo>
                    <a:pt x="105035" y="8973"/>
                    <a:pt x="107232" y="14027"/>
                    <a:pt x="107683" y="19373"/>
                  </a:cubicBezTo>
                  <a:cubicBezTo>
                    <a:pt x="108866" y="28190"/>
                    <a:pt x="109430" y="37070"/>
                    <a:pt x="109485" y="45965"/>
                  </a:cubicBezTo>
                  <a:cubicBezTo>
                    <a:pt x="109485" y="76011"/>
                    <a:pt x="104359" y="99674"/>
                    <a:pt x="94048" y="116953"/>
                  </a:cubicBezTo>
                  <a:cubicBezTo>
                    <a:pt x="86274" y="131623"/>
                    <a:pt x="70780" y="140531"/>
                    <a:pt x="54217" y="139826"/>
                  </a:cubicBezTo>
                  <a:close/>
                </a:path>
              </a:pathLst>
            </a:custGeom>
            <a:solidFill>
              <a:srgbClr val="313759"/>
            </a:solidFill>
            <a:ln w="5633" cap="flat">
              <a:noFill/>
              <a:prstDash val="solid"/>
              <a:miter/>
            </a:ln>
          </p:spPr>
          <p:txBody>
            <a:bodyPr rtlCol="0" anchor="ctr"/>
            <a:lstStyle/>
            <a:p>
              <a:endParaRPr lang="fr-FR"/>
            </a:p>
          </p:txBody>
        </p:sp>
        <p:sp>
          <p:nvSpPr>
            <p:cNvPr id="609" name="Graphique 2">
              <a:extLst>
                <a:ext uri="{FF2B5EF4-FFF2-40B4-BE49-F238E27FC236}">
                  <a16:creationId xmlns:a16="http://schemas.microsoft.com/office/drawing/2014/main" id="{FB8754BC-0738-476F-A33A-EDB5FA2A5ACF}"/>
                </a:ext>
              </a:extLst>
            </p:cNvPr>
            <p:cNvSpPr/>
            <p:nvPr/>
          </p:nvSpPr>
          <p:spPr>
            <a:xfrm>
              <a:off x="10760307" y="2767614"/>
              <a:ext cx="96246" cy="122355"/>
            </a:xfrm>
            <a:custGeom>
              <a:avLst/>
              <a:gdLst>
                <a:gd name="connsiteX0" fmla="*/ 47147 w 96246"/>
                <a:gd name="connsiteY0" fmla="*/ 122229 h 122355"/>
                <a:gd name="connsiteX1" fmla="*/ 45795 w 96246"/>
                <a:gd name="connsiteY1" fmla="*/ 122229 h 122355"/>
                <a:gd name="connsiteX2" fmla="*/ 19203 w 96246"/>
                <a:gd name="connsiteY2" fmla="*/ 113384 h 122355"/>
                <a:gd name="connsiteX3" fmla="*/ 4499 w 96246"/>
                <a:gd name="connsiteY3" fmla="*/ 91637 h 122355"/>
                <a:gd name="connsiteX4" fmla="*/ -65 w 96246"/>
                <a:gd name="connsiteY4" fmla="*/ 63467 h 122355"/>
                <a:gd name="connsiteX5" fmla="*/ 4443 w 96246"/>
                <a:gd name="connsiteY5" fmla="*/ 33439 h 122355"/>
                <a:gd name="connsiteX6" fmla="*/ 18922 w 96246"/>
                <a:gd name="connsiteY6" fmla="*/ 9720 h 122355"/>
                <a:gd name="connsiteX7" fmla="*/ 46697 w 96246"/>
                <a:gd name="connsiteY7" fmla="*/ -83 h 122355"/>
                <a:gd name="connsiteX8" fmla="*/ 67936 w 96246"/>
                <a:gd name="connsiteY8" fmla="*/ 6283 h 122355"/>
                <a:gd name="connsiteX9" fmla="*/ 89120 w 96246"/>
                <a:gd name="connsiteY9" fmla="*/ 29551 h 122355"/>
                <a:gd name="connsiteX10" fmla="*/ 96162 w 96246"/>
                <a:gd name="connsiteY10" fmla="*/ 62284 h 122355"/>
                <a:gd name="connsiteX11" fmla="*/ 79260 w 96246"/>
                <a:gd name="connsiteY11" fmla="*/ 106285 h 122355"/>
                <a:gd name="connsiteX12" fmla="*/ 47147 w 96246"/>
                <a:gd name="connsiteY12" fmla="*/ 122229 h 122355"/>
                <a:gd name="connsiteX13" fmla="*/ 46415 w 96246"/>
                <a:gd name="connsiteY13" fmla="*/ 87637 h 122355"/>
                <a:gd name="connsiteX14" fmla="*/ 59937 w 96246"/>
                <a:gd name="connsiteY14" fmla="*/ 78566 h 122355"/>
                <a:gd name="connsiteX15" fmla="*/ 65570 w 96246"/>
                <a:gd name="connsiteY15" fmla="*/ 59242 h 122355"/>
                <a:gd name="connsiteX16" fmla="*/ 62753 w 96246"/>
                <a:gd name="connsiteY16" fmla="*/ 46453 h 122355"/>
                <a:gd name="connsiteX17" fmla="*/ 42978 w 96246"/>
                <a:gd name="connsiteY17" fmla="*/ 33101 h 122355"/>
                <a:gd name="connsiteX18" fmla="*/ 33175 w 96246"/>
                <a:gd name="connsiteY18" fmla="*/ 38735 h 122355"/>
                <a:gd name="connsiteX19" fmla="*/ 28443 w 96246"/>
                <a:gd name="connsiteY19" fmla="*/ 58341 h 122355"/>
                <a:gd name="connsiteX20" fmla="*/ 29852 w 96246"/>
                <a:gd name="connsiteY20" fmla="*/ 70285 h 122355"/>
                <a:gd name="connsiteX21" fmla="*/ 35486 w 96246"/>
                <a:gd name="connsiteY21" fmla="*/ 82341 h 122355"/>
                <a:gd name="connsiteX22" fmla="*/ 45965 w 96246"/>
                <a:gd name="connsiteY22" fmla="*/ 87637 h 1223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96246" h="122355">
                  <a:moveTo>
                    <a:pt x="47147" y="122229"/>
                  </a:moveTo>
                  <a:lnTo>
                    <a:pt x="45795" y="122229"/>
                  </a:lnTo>
                  <a:cubicBezTo>
                    <a:pt x="36162" y="122398"/>
                    <a:pt x="26809" y="119277"/>
                    <a:pt x="19203" y="113384"/>
                  </a:cubicBezTo>
                  <a:cubicBezTo>
                    <a:pt x="12386" y="107632"/>
                    <a:pt x="7316" y="100105"/>
                    <a:pt x="4499" y="91637"/>
                  </a:cubicBezTo>
                  <a:cubicBezTo>
                    <a:pt x="1457" y="82566"/>
                    <a:pt x="-121" y="73045"/>
                    <a:pt x="-65" y="63467"/>
                  </a:cubicBezTo>
                  <a:cubicBezTo>
                    <a:pt x="-121" y="53287"/>
                    <a:pt x="1400" y="43157"/>
                    <a:pt x="4443" y="33439"/>
                  </a:cubicBezTo>
                  <a:cubicBezTo>
                    <a:pt x="7090" y="24391"/>
                    <a:pt x="12105" y="16199"/>
                    <a:pt x="18922" y="9720"/>
                  </a:cubicBezTo>
                  <a:cubicBezTo>
                    <a:pt x="26584" y="2987"/>
                    <a:pt x="36499" y="-523"/>
                    <a:pt x="46697" y="-83"/>
                  </a:cubicBezTo>
                  <a:cubicBezTo>
                    <a:pt x="54190" y="176"/>
                    <a:pt x="61514" y="2368"/>
                    <a:pt x="67936" y="6283"/>
                  </a:cubicBezTo>
                  <a:cubicBezTo>
                    <a:pt x="77232" y="11636"/>
                    <a:pt x="84669" y="19771"/>
                    <a:pt x="89120" y="29551"/>
                  </a:cubicBezTo>
                  <a:cubicBezTo>
                    <a:pt x="93853" y="39811"/>
                    <a:pt x="96275" y="50988"/>
                    <a:pt x="96162" y="62284"/>
                  </a:cubicBezTo>
                  <a:cubicBezTo>
                    <a:pt x="96557" y="78606"/>
                    <a:pt x="90472" y="94415"/>
                    <a:pt x="79260" y="106285"/>
                  </a:cubicBezTo>
                  <a:cubicBezTo>
                    <a:pt x="71261" y="115891"/>
                    <a:pt x="59598" y="121677"/>
                    <a:pt x="47147" y="122229"/>
                  </a:cubicBezTo>
                  <a:close/>
                  <a:moveTo>
                    <a:pt x="46415" y="87637"/>
                  </a:moveTo>
                  <a:cubicBezTo>
                    <a:pt x="52162" y="87124"/>
                    <a:pt x="57289" y="83704"/>
                    <a:pt x="59937" y="78566"/>
                  </a:cubicBezTo>
                  <a:cubicBezTo>
                    <a:pt x="63599" y="72792"/>
                    <a:pt x="65570" y="66087"/>
                    <a:pt x="65570" y="59242"/>
                  </a:cubicBezTo>
                  <a:cubicBezTo>
                    <a:pt x="65570" y="54825"/>
                    <a:pt x="64612" y="50459"/>
                    <a:pt x="62753" y="46453"/>
                  </a:cubicBezTo>
                  <a:cubicBezTo>
                    <a:pt x="59655" y="38267"/>
                    <a:pt x="51711" y="32915"/>
                    <a:pt x="42978" y="33101"/>
                  </a:cubicBezTo>
                  <a:cubicBezTo>
                    <a:pt x="38922" y="33084"/>
                    <a:pt x="35204" y="35236"/>
                    <a:pt x="33175" y="38735"/>
                  </a:cubicBezTo>
                  <a:cubicBezTo>
                    <a:pt x="29795" y="44701"/>
                    <a:pt x="28161" y="51490"/>
                    <a:pt x="28443" y="58341"/>
                  </a:cubicBezTo>
                  <a:cubicBezTo>
                    <a:pt x="28499" y="62358"/>
                    <a:pt x="28950" y="66363"/>
                    <a:pt x="29852" y="70285"/>
                  </a:cubicBezTo>
                  <a:cubicBezTo>
                    <a:pt x="30696" y="74702"/>
                    <a:pt x="32669" y="78842"/>
                    <a:pt x="35486" y="82341"/>
                  </a:cubicBezTo>
                  <a:cubicBezTo>
                    <a:pt x="37964" y="85671"/>
                    <a:pt x="41852" y="87637"/>
                    <a:pt x="45965" y="87637"/>
                  </a:cubicBezTo>
                  <a:close/>
                </a:path>
              </a:pathLst>
            </a:custGeom>
            <a:solidFill>
              <a:srgbClr val="313759"/>
            </a:solidFill>
            <a:ln w="5633" cap="flat">
              <a:noFill/>
              <a:prstDash val="solid"/>
              <a:miter/>
            </a:ln>
          </p:spPr>
          <p:txBody>
            <a:bodyPr rtlCol="0" anchor="ctr"/>
            <a:lstStyle/>
            <a:p>
              <a:endParaRPr lang="fr-FR"/>
            </a:p>
          </p:txBody>
        </p:sp>
        <p:sp>
          <p:nvSpPr>
            <p:cNvPr id="610" name="Graphique 2">
              <a:extLst>
                <a:ext uri="{FF2B5EF4-FFF2-40B4-BE49-F238E27FC236}">
                  <a16:creationId xmlns:a16="http://schemas.microsoft.com/office/drawing/2014/main" id="{FB8754BC-0738-476F-A33A-EDB5FA2A5ACF}"/>
                </a:ext>
              </a:extLst>
            </p:cNvPr>
            <p:cNvSpPr/>
            <p:nvPr/>
          </p:nvSpPr>
          <p:spPr>
            <a:xfrm>
              <a:off x="10873212" y="2734115"/>
              <a:ext cx="37240" cy="163779"/>
            </a:xfrm>
            <a:custGeom>
              <a:avLst/>
              <a:gdLst>
                <a:gd name="connsiteX0" fmla="*/ 18751 w 37240"/>
                <a:gd name="connsiteY0" fmla="*/ 163616 h 163779"/>
                <a:gd name="connsiteX1" fmla="*/ 3596 w 37240"/>
                <a:gd name="connsiteY1" fmla="*/ 152742 h 163779"/>
                <a:gd name="connsiteX2" fmla="*/ -66 w 37240"/>
                <a:gd name="connsiteY2" fmla="*/ 106093 h 163779"/>
                <a:gd name="connsiteX3" fmla="*/ 6300 w 37240"/>
                <a:gd name="connsiteY3" fmla="*/ 49754 h 163779"/>
                <a:gd name="connsiteX4" fmla="*/ 17568 w 37240"/>
                <a:gd name="connsiteY4" fmla="*/ 42318 h 163779"/>
                <a:gd name="connsiteX5" fmla="*/ 28385 w 37240"/>
                <a:gd name="connsiteY5" fmla="*/ 49304 h 163779"/>
                <a:gd name="connsiteX6" fmla="*/ 35089 w 37240"/>
                <a:gd name="connsiteY6" fmla="*/ 78713 h 163779"/>
                <a:gd name="connsiteX7" fmla="*/ 37174 w 37240"/>
                <a:gd name="connsiteY7" fmla="*/ 119277 h 163779"/>
                <a:gd name="connsiteX8" fmla="*/ 37174 w 37240"/>
                <a:gd name="connsiteY8" fmla="*/ 132178 h 163779"/>
                <a:gd name="connsiteX9" fmla="*/ 33342 w 37240"/>
                <a:gd name="connsiteY9" fmla="*/ 153813 h 163779"/>
                <a:gd name="connsiteX10" fmla="*/ 18751 w 37240"/>
                <a:gd name="connsiteY10" fmla="*/ 163616 h 163779"/>
                <a:gd name="connsiteX11" fmla="*/ 17906 w 37240"/>
                <a:gd name="connsiteY11" fmla="*/ 34036 h 163779"/>
                <a:gd name="connsiteX12" fmla="*/ 2751 w 37240"/>
                <a:gd name="connsiteY12" fmla="*/ 16233 h 163779"/>
                <a:gd name="connsiteX13" fmla="*/ 6469 w 37240"/>
                <a:gd name="connsiteY13" fmla="*/ 4345 h 163779"/>
                <a:gd name="connsiteX14" fmla="*/ 16554 w 37240"/>
                <a:gd name="connsiteY14" fmla="*/ -106 h 163779"/>
                <a:gd name="connsiteX15" fmla="*/ 20610 w 37240"/>
                <a:gd name="connsiteY15" fmla="*/ -106 h 163779"/>
                <a:gd name="connsiteX16" fmla="*/ 29230 w 37240"/>
                <a:gd name="connsiteY16" fmla="*/ 4796 h 163779"/>
                <a:gd name="connsiteX17" fmla="*/ 34244 w 37240"/>
                <a:gd name="connsiteY17" fmla="*/ 16909 h 163779"/>
                <a:gd name="connsiteX18" fmla="*/ 28610 w 37240"/>
                <a:gd name="connsiteY18" fmla="*/ 29529 h 163779"/>
                <a:gd name="connsiteX19" fmla="*/ 17793 w 37240"/>
                <a:gd name="connsiteY19" fmla="*/ 34205 h 1637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7240" h="163779">
                  <a:moveTo>
                    <a:pt x="18751" y="163616"/>
                  </a:moveTo>
                  <a:cubicBezTo>
                    <a:pt x="11708" y="164162"/>
                    <a:pt x="5342" y="159570"/>
                    <a:pt x="3596" y="152742"/>
                  </a:cubicBezTo>
                  <a:cubicBezTo>
                    <a:pt x="1173" y="144855"/>
                    <a:pt x="-10" y="129305"/>
                    <a:pt x="-66" y="106093"/>
                  </a:cubicBezTo>
                  <a:cubicBezTo>
                    <a:pt x="-66" y="75783"/>
                    <a:pt x="2018" y="56966"/>
                    <a:pt x="6300" y="49754"/>
                  </a:cubicBezTo>
                  <a:cubicBezTo>
                    <a:pt x="8328" y="45349"/>
                    <a:pt x="12723" y="42475"/>
                    <a:pt x="17568" y="42318"/>
                  </a:cubicBezTo>
                  <a:cubicBezTo>
                    <a:pt x="22244" y="42363"/>
                    <a:pt x="26413" y="45084"/>
                    <a:pt x="28385" y="49304"/>
                  </a:cubicBezTo>
                  <a:cubicBezTo>
                    <a:pt x="32385" y="58628"/>
                    <a:pt x="34638" y="68589"/>
                    <a:pt x="35089" y="78713"/>
                  </a:cubicBezTo>
                  <a:cubicBezTo>
                    <a:pt x="36498" y="92189"/>
                    <a:pt x="37174" y="105727"/>
                    <a:pt x="37174" y="119277"/>
                  </a:cubicBezTo>
                  <a:cubicBezTo>
                    <a:pt x="37174" y="120178"/>
                    <a:pt x="37174" y="124460"/>
                    <a:pt x="37174" y="132178"/>
                  </a:cubicBezTo>
                  <a:cubicBezTo>
                    <a:pt x="37174" y="139559"/>
                    <a:pt x="35878" y="146877"/>
                    <a:pt x="33342" y="153813"/>
                  </a:cubicBezTo>
                  <a:cubicBezTo>
                    <a:pt x="31314" y="160032"/>
                    <a:pt x="25286" y="164072"/>
                    <a:pt x="18751" y="163616"/>
                  </a:cubicBezTo>
                  <a:close/>
                  <a:moveTo>
                    <a:pt x="17906" y="34036"/>
                  </a:moveTo>
                  <a:cubicBezTo>
                    <a:pt x="7765" y="34036"/>
                    <a:pt x="2751" y="28120"/>
                    <a:pt x="2751" y="16233"/>
                  </a:cubicBezTo>
                  <a:cubicBezTo>
                    <a:pt x="2525" y="11951"/>
                    <a:pt x="3877" y="7737"/>
                    <a:pt x="6469" y="4345"/>
                  </a:cubicBezTo>
                  <a:cubicBezTo>
                    <a:pt x="8948" y="1359"/>
                    <a:pt x="12666" y="-292"/>
                    <a:pt x="16554" y="-106"/>
                  </a:cubicBezTo>
                  <a:lnTo>
                    <a:pt x="20610" y="-106"/>
                  </a:lnTo>
                  <a:cubicBezTo>
                    <a:pt x="23991" y="486"/>
                    <a:pt x="27033" y="2215"/>
                    <a:pt x="29230" y="4796"/>
                  </a:cubicBezTo>
                  <a:cubicBezTo>
                    <a:pt x="32554" y="7917"/>
                    <a:pt x="34413" y="12334"/>
                    <a:pt x="34244" y="16909"/>
                  </a:cubicBezTo>
                  <a:cubicBezTo>
                    <a:pt x="34244" y="21726"/>
                    <a:pt x="32216" y="26317"/>
                    <a:pt x="28610" y="29529"/>
                  </a:cubicBezTo>
                  <a:cubicBezTo>
                    <a:pt x="25737" y="32441"/>
                    <a:pt x="21850" y="34120"/>
                    <a:pt x="17793" y="34205"/>
                  </a:cubicBezTo>
                  <a:close/>
                </a:path>
              </a:pathLst>
            </a:custGeom>
            <a:solidFill>
              <a:srgbClr val="313759"/>
            </a:solidFill>
            <a:ln w="5633" cap="flat">
              <a:noFill/>
              <a:prstDash val="solid"/>
              <a:miter/>
            </a:ln>
          </p:spPr>
          <p:txBody>
            <a:bodyPr rtlCol="0" anchor="ctr"/>
            <a:lstStyle/>
            <a:p>
              <a:endParaRPr lang="fr-FR"/>
            </a:p>
          </p:txBody>
        </p:sp>
        <p:sp>
          <p:nvSpPr>
            <p:cNvPr id="611" name="Graphique 2">
              <a:extLst>
                <a:ext uri="{FF2B5EF4-FFF2-40B4-BE49-F238E27FC236}">
                  <a16:creationId xmlns:a16="http://schemas.microsoft.com/office/drawing/2014/main" id="{FB8754BC-0738-476F-A33A-EDB5FA2A5ACF}"/>
                </a:ext>
              </a:extLst>
            </p:cNvPr>
            <p:cNvSpPr/>
            <p:nvPr/>
          </p:nvSpPr>
          <p:spPr>
            <a:xfrm>
              <a:off x="11006003" y="2683931"/>
              <a:ext cx="50535" cy="213188"/>
            </a:xfrm>
            <a:custGeom>
              <a:avLst/>
              <a:gdLst>
                <a:gd name="connsiteX0" fmla="*/ 26244 w 50535"/>
                <a:gd name="connsiteY0" fmla="*/ 155263 h 213188"/>
                <a:gd name="connsiteX1" fmla="*/ -66 w 50535"/>
                <a:gd name="connsiteY1" fmla="*/ 128052 h 213188"/>
                <a:gd name="connsiteX2" fmla="*/ -66 w 50535"/>
                <a:gd name="connsiteY2" fmla="*/ 102643 h 213188"/>
                <a:gd name="connsiteX3" fmla="*/ -66 w 50535"/>
                <a:gd name="connsiteY3" fmla="*/ 81741 h 213188"/>
                <a:gd name="connsiteX4" fmla="*/ 2807 w 50535"/>
                <a:gd name="connsiteY4" fmla="*/ 41740 h 213188"/>
                <a:gd name="connsiteX5" fmla="*/ 13624 w 50535"/>
                <a:gd name="connsiteY5" fmla="*/ 6866 h 213188"/>
                <a:gd name="connsiteX6" fmla="*/ 26582 w 50535"/>
                <a:gd name="connsiteY6" fmla="*/ -120 h 213188"/>
                <a:gd name="connsiteX7" fmla="*/ 39653 w 50535"/>
                <a:gd name="connsiteY7" fmla="*/ 6697 h 213188"/>
                <a:gd name="connsiteX8" fmla="*/ 50470 w 50535"/>
                <a:gd name="connsiteY8" fmla="*/ 86473 h 213188"/>
                <a:gd name="connsiteX9" fmla="*/ 49907 w 50535"/>
                <a:gd name="connsiteY9" fmla="*/ 126868 h 213188"/>
                <a:gd name="connsiteX10" fmla="*/ 42751 w 50535"/>
                <a:gd name="connsiteY10" fmla="*/ 147995 h 213188"/>
                <a:gd name="connsiteX11" fmla="*/ 26244 w 50535"/>
                <a:gd name="connsiteY11" fmla="*/ 155263 h 213188"/>
                <a:gd name="connsiteX12" fmla="*/ 27146 w 50535"/>
                <a:gd name="connsiteY12" fmla="*/ 213067 h 213188"/>
                <a:gd name="connsiteX13" fmla="*/ 26244 w 50535"/>
                <a:gd name="connsiteY13" fmla="*/ 213067 h 213188"/>
                <a:gd name="connsiteX14" fmla="*/ 13173 w 50535"/>
                <a:gd name="connsiteY14" fmla="*/ 208166 h 213188"/>
                <a:gd name="connsiteX15" fmla="*/ 6469 w 50535"/>
                <a:gd name="connsiteY15" fmla="*/ 193743 h 213188"/>
                <a:gd name="connsiteX16" fmla="*/ 12103 w 50535"/>
                <a:gd name="connsiteY16" fmla="*/ 179320 h 213188"/>
                <a:gd name="connsiteX17" fmla="*/ 26469 w 50535"/>
                <a:gd name="connsiteY17" fmla="*/ 173066 h 213188"/>
                <a:gd name="connsiteX18" fmla="*/ 39822 w 50535"/>
                <a:gd name="connsiteY18" fmla="*/ 178419 h 213188"/>
                <a:gd name="connsiteX19" fmla="*/ 46188 w 50535"/>
                <a:gd name="connsiteY19" fmla="*/ 192842 h 213188"/>
                <a:gd name="connsiteX20" fmla="*/ 41005 w 50535"/>
                <a:gd name="connsiteY20" fmla="*/ 206701 h 213188"/>
                <a:gd name="connsiteX21" fmla="*/ 27146 w 50535"/>
                <a:gd name="connsiteY21" fmla="*/ 213067 h 213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0535" h="213188">
                  <a:moveTo>
                    <a:pt x="26244" y="155263"/>
                  </a:moveTo>
                  <a:cubicBezTo>
                    <a:pt x="9117" y="155263"/>
                    <a:pt x="329" y="146193"/>
                    <a:pt x="-66" y="128052"/>
                  </a:cubicBezTo>
                  <a:cubicBezTo>
                    <a:pt x="-66" y="121911"/>
                    <a:pt x="-66" y="113460"/>
                    <a:pt x="-66" y="102643"/>
                  </a:cubicBezTo>
                  <a:cubicBezTo>
                    <a:pt x="-66" y="99093"/>
                    <a:pt x="-66" y="92107"/>
                    <a:pt x="-66" y="81741"/>
                  </a:cubicBezTo>
                  <a:cubicBezTo>
                    <a:pt x="159" y="68366"/>
                    <a:pt x="1117" y="55014"/>
                    <a:pt x="2807" y="41740"/>
                  </a:cubicBezTo>
                  <a:cubicBezTo>
                    <a:pt x="4666" y="25514"/>
                    <a:pt x="8272" y="13892"/>
                    <a:pt x="13624" y="6866"/>
                  </a:cubicBezTo>
                  <a:cubicBezTo>
                    <a:pt x="16498" y="2517"/>
                    <a:pt x="21343" y="-103"/>
                    <a:pt x="26582" y="-120"/>
                  </a:cubicBezTo>
                  <a:cubicBezTo>
                    <a:pt x="31822" y="-137"/>
                    <a:pt x="36667" y="2410"/>
                    <a:pt x="39653" y="6697"/>
                  </a:cubicBezTo>
                  <a:cubicBezTo>
                    <a:pt x="46865" y="16235"/>
                    <a:pt x="50470" y="42827"/>
                    <a:pt x="50470" y="86473"/>
                  </a:cubicBezTo>
                  <a:cubicBezTo>
                    <a:pt x="50470" y="103600"/>
                    <a:pt x="50301" y="117065"/>
                    <a:pt x="49907" y="126868"/>
                  </a:cubicBezTo>
                  <a:cubicBezTo>
                    <a:pt x="49794" y="134480"/>
                    <a:pt x="47259" y="141866"/>
                    <a:pt x="42751" y="147995"/>
                  </a:cubicBezTo>
                  <a:cubicBezTo>
                    <a:pt x="38808" y="153010"/>
                    <a:pt x="32611" y="155737"/>
                    <a:pt x="26244" y="155263"/>
                  </a:cubicBezTo>
                  <a:close/>
                  <a:moveTo>
                    <a:pt x="27146" y="213067"/>
                  </a:moveTo>
                  <a:lnTo>
                    <a:pt x="26244" y="213067"/>
                  </a:lnTo>
                  <a:cubicBezTo>
                    <a:pt x="21456" y="213118"/>
                    <a:pt x="16779" y="211371"/>
                    <a:pt x="13173" y="208166"/>
                  </a:cubicBezTo>
                  <a:cubicBezTo>
                    <a:pt x="8948" y="204566"/>
                    <a:pt x="6469" y="199298"/>
                    <a:pt x="6469" y="193743"/>
                  </a:cubicBezTo>
                  <a:cubicBezTo>
                    <a:pt x="6469" y="188391"/>
                    <a:pt x="8441" y="183236"/>
                    <a:pt x="12103" y="179320"/>
                  </a:cubicBezTo>
                  <a:cubicBezTo>
                    <a:pt x="15709" y="175196"/>
                    <a:pt x="21005" y="172903"/>
                    <a:pt x="26469" y="173066"/>
                  </a:cubicBezTo>
                  <a:cubicBezTo>
                    <a:pt x="31427" y="173016"/>
                    <a:pt x="36273" y="174943"/>
                    <a:pt x="39822" y="178419"/>
                  </a:cubicBezTo>
                  <a:cubicBezTo>
                    <a:pt x="43879" y="182114"/>
                    <a:pt x="46188" y="187354"/>
                    <a:pt x="46188" y="192842"/>
                  </a:cubicBezTo>
                  <a:cubicBezTo>
                    <a:pt x="46301" y="197957"/>
                    <a:pt x="44442" y="202915"/>
                    <a:pt x="41005" y="206701"/>
                  </a:cubicBezTo>
                  <a:cubicBezTo>
                    <a:pt x="37456" y="210673"/>
                    <a:pt x="32442" y="212983"/>
                    <a:pt x="27146" y="213067"/>
                  </a:cubicBezTo>
                  <a:close/>
                </a:path>
              </a:pathLst>
            </a:custGeom>
            <a:solidFill>
              <a:srgbClr val="313759"/>
            </a:solidFill>
            <a:ln w="5633" cap="flat">
              <a:noFill/>
              <a:prstDash val="solid"/>
              <a:miter/>
            </a:ln>
          </p:spPr>
          <p:txBody>
            <a:bodyPr rtlCol="0" anchor="ctr"/>
            <a:lstStyle/>
            <a:p>
              <a:endParaRPr lang="fr-FR"/>
            </a:p>
          </p:txBody>
        </p:sp>
      </p:grpSp>
      <p:sp useBgFill="1">
        <p:nvSpPr>
          <p:cNvPr id="3" name="Rectangle 2">
            <a:extLst>
              <a:ext uri="{FF2B5EF4-FFF2-40B4-BE49-F238E27FC236}">
                <a16:creationId xmlns:a16="http://schemas.microsoft.com/office/drawing/2014/main" id="{578A795B-CD63-4A9C-8C80-FC434263002C}"/>
              </a:ext>
            </a:extLst>
          </p:cNvPr>
          <p:cNvSpPr/>
          <p:nvPr/>
        </p:nvSpPr>
        <p:spPr>
          <a:xfrm>
            <a:off x="6219826" y="1781175"/>
            <a:ext cx="2886058" cy="5065269"/>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855" name="Espace réservé du pied de page 2">
            <a:extLst>
              <a:ext uri="{FF2B5EF4-FFF2-40B4-BE49-F238E27FC236}">
                <a16:creationId xmlns:a16="http://schemas.microsoft.com/office/drawing/2014/main" id="{538568BB-6A83-4BF7-AFEA-6B0C8CF2A6AF}"/>
              </a:ext>
            </a:extLst>
          </p:cNvPr>
          <p:cNvSpPr txBox="1">
            <a:spLocks/>
          </p:cNvSpPr>
          <p:nvPr/>
        </p:nvSpPr>
        <p:spPr>
          <a:xfrm>
            <a:off x="141942" y="6398185"/>
            <a:ext cx="4114800" cy="365125"/>
          </a:xfrm>
          <a:prstGeom prst="rect">
            <a:avLst/>
          </a:prstGeom>
        </p:spPr>
        <p:txBody>
          <a:bodyPr vert="horz" lIns="91440" tIns="45720" rIns="91440" bIns="45720" rtlCol="0" anchor="ctr"/>
          <a:lstStyle>
            <a:defPPr>
              <a:defRPr lang="fr-FR"/>
            </a:defPPr>
            <a:lvl1pPr marL="0" algn="l" defTabSz="914400" rtl="0" eaLnBrk="1" latinLnBrk="0" hangingPunct="1">
              <a:defRPr sz="8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fr-FR" b="1" dirty="0">
                <a:solidFill>
                  <a:schemeClr val="accent1"/>
                </a:solidFill>
                <a:latin typeface="+mj-lt"/>
              </a:rPr>
              <a:t>Niveau 3 (6</a:t>
            </a:r>
            <a:r>
              <a:rPr lang="fr-FR" b="1" baseline="30000" dirty="0">
                <a:solidFill>
                  <a:schemeClr val="accent1"/>
                </a:solidFill>
                <a:latin typeface="+mj-lt"/>
              </a:rPr>
              <a:t>e</a:t>
            </a:r>
            <a:r>
              <a:rPr lang="fr-FR" b="1" dirty="0">
                <a:solidFill>
                  <a:schemeClr val="accent1"/>
                </a:solidFill>
                <a:latin typeface="+mj-lt"/>
              </a:rPr>
              <a:t> – 5</a:t>
            </a:r>
            <a:r>
              <a:rPr lang="fr-FR" b="1" baseline="30000" dirty="0">
                <a:solidFill>
                  <a:schemeClr val="accent1"/>
                </a:solidFill>
                <a:latin typeface="+mj-lt"/>
              </a:rPr>
              <a:t>e</a:t>
            </a:r>
            <a:r>
              <a:rPr lang="fr-FR" b="1" dirty="0">
                <a:solidFill>
                  <a:schemeClr val="accent1"/>
                </a:solidFill>
                <a:latin typeface="+mj-lt"/>
              </a:rPr>
              <a:t>)</a:t>
            </a:r>
          </a:p>
        </p:txBody>
      </p:sp>
    </p:spTree>
    <p:custDataLst>
      <p:tags r:id="rId1"/>
    </p:custDataLst>
    <p:extLst>
      <p:ext uri="{BB962C8B-B14F-4D97-AF65-F5344CB8AC3E}">
        <p14:creationId xmlns:p14="http://schemas.microsoft.com/office/powerpoint/2010/main" val="309014650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904"/>
                                        </p:tgtEl>
                                        <p:attrNameLst>
                                          <p:attrName>style.visibility</p:attrName>
                                        </p:attrNameLst>
                                      </p:cBhvr>
                                      <p:to>
                                        <p:strVal val="visible"/>
                                      </p:to>
                                    </p:set>
                                    <p:animEffect transition="in" filter="fade">
                                      <p:cBhvr>
                                        <p:cTn id="7" dur="1340"/>
                                        <p:tgtEl>
                                          <p:spTgt spid="904"/>
                                        </p:tgtEl>
                                      </p:cBhvr>
                                    </p:animEffect>
                                  </p:childTnLst>
                                </p:cTn>
                              </p:par>
                              <p:par>
                                <p:cTn id="8" presetID="42" presetClass="path" presetSubtype="0" accel="50000" decel="50000" fill="hold" nodeType="withEffect">
                                  <p:stCondLst>
                                    <p:cond delay="0"/>
                                  </p:stCondLst>
                                  <p:childTnLst>
                                    <p:animMotion origin="layout" path="M 1.45833E-6 0 L 1.45833E-6 -0.08218 " pathEditMode="relative" rAng="0" ptsTypes="AA">
                                      <p:cBhvr>
                                        <p:cTn id="9" dur="2000" spd="-100000" fill="hold"/>
                                        <p:tgtEl>
                                          <p:spTgt spid="904"/>
                                        </p:tgtEl>
                                        <p:attrNameLst>
                                          <p:attrName>ppt_x</p:attrName>
                                          <p:attrName>ppt_y</p:attrName>
                                        </p:attrNameLst>
                                      </p:cBhvr>
                                      <p:rCtr x="0" y="-4120"/>
                                    </p:animMotion>
                                  </p:childTnLst>
                                </p:cTn>
                              </p:par>
                            </p:childTnLst>
                          </p:cTn>
                        </p:par>
                        <p:par>
                          <p:cTn id="10" fill="hold">
                            <p:stCondLst>
                              <p:cond delay="2000"/>
                            </p:stCondLst>
                            <p:childTnLst>
                              <p:par>
                                <p:cTn id="11" presetID="2" presetClass="entr" presetSubtype="4" decel="48000" fill="hold" nodeType="afterEffect">
                                  <p:stCondLst>
                                    <p:cond delay="0"/>
                                  </p:stCondLst>
                                  <p:childTnLst>
                                    <p:set>
                                      <p:cBhvr>
                                        <p:cTn id="12" dur="1" fill="hold">
                                          <p:stCondLst>
                                            <p:cond delay="0"/>
                                          </p:stCondLst>
                                        </p:cTn>
                                        <p:tgtEl>
                                          <p:spTgt spid="854"/>
                                        </p:tgtEl>
                                        <p:attrNameLst>
                                          <p:attrName>style.visibility</p:attrName>
                                        </p:attrNameLst>
                                      </p:cBhvr>
                                      <p:to>
                                        <p:strVal val="visible"/>
                                      </p:to>
                                    </p:set>
                                    <p:anim calcmode="lin" valueType="num">
                                      <p:cBhvr additive="base">
                                        <p:cTn id="13" dur="1000" fill="hold"/>
                                        <p:tgtEl>
                                          <p:spTgt spid="854"/>
                                        </p:tgtEl>
                                        <p:attrNameLst>
                                          <p:attrName>ppt_x</p:attrName>
                                        </p:attrNameLst>
                                      </p:cBhvr>
                                      <p:tavLst>
                                        <p:tav tm="0">
                                          <p:val>
                                            <p:strVal val="#ppt_x"/>
                                          </p:val>
                                        </p:tav>
                                        <p:tav tm="100000">
                                          <p:val>
                                            <p:strVal val="#ppt_x"/>
                                          </p:val>
                                        </p:tav>
                                      </p:tavLst>
                                    </p:anim>
                                    <p:anim calcmode="lin" valueType="num">
                                      <p:cBhvr additive="base">
                                        <p:cTn id="14" dur="1000" fill="hold"/>
                                        <p:tgtEl>
                                          <p:spTgt spid="854"/>
                                        </p:tgtEl>
                                        <p:attrNameLst>
                                          <p:attrName>ppt_y</p:attrName>
                                        </p:attrNameLst>
                                      </p:cBhvr>
                                      <p:tavLst>
                                        <p:tav tm="0">
                                          <p:val>
                                            <p:strVal val="1+#ppt_h/2"/>
                                          </p:val>
                                        </p:tav>
                                        <p:tav tm="100000">
                                          <p:val>
                                            <p:strVal val="#ppt_y"/>
                                          </p:val>
                                        </p:tav>
                                      </p:tavLst>
                                    </p:anim>
                                  </p:childTnLst>
                                </p:cTn>
                              </p:par>
                            </p:childTnLst>
                          </p:cTn>
                        </p:par>
                        <p:par>
                          <p:cTn id="15" fill="hold">
                            <p:stCondLst>
                              <p:cond delay="3000"/>
                            </p:stCondLst>
                            <p:childTnLst>
                              <p:par>
                                <p:cTn id="16" presetID="10" presetClass="entr" presetSubtype="0" fill="hold" nodeType="afterEffect">
                                  <p:stCondLst>
                                    <p:cond delay="0"/>
                                  </p:stCondLst>
                                  <p:childTnLst>
                                    <p:set>
                                      <p:cBhvr>
                                        <p:cTn id="17" dur="1" fill="hold">
                                          <p:stCondLst>
                                            <p:cond delay="0"/>
                                          </p:stCondLst>
                                        </p:cTn>
                                        <p:tgtEl>
                                          <p:spTgt spid="614"/>
                                        </p:tgtEl>
                                        <p:attrNameLst>
                                          <p:attrName>style.visibility</p:attrName>
                                        </p:attrNameLst>
                                      </p:cBhvr>
                                      <p:to>
                                        <p:strVal val="visible"/>
                                      </p:to>
                                    </p:set>
                                    <p:animEffect transition="in" filter="fade">
                                      <p:cBhvr>
                                        <p:cTn id="18" dur="10"/>
                                        <p:tgtEl>
                                          <p:spTgt spid="614"/>
                                        </p:tgtEl>
                                      </p:cBhvr>
                                    </p:animEffect>
                                  </p:childTnLst>
                                </p:cTn>
                              </p:par>
                              <p:par>
                                <p:cTn id="19" presetID="6" presetClass="emph" presetSubtype="0" fill="hold" nodeType="withEffect">
                                  <p:stCondLst>
                                    <p:cond delay="0"/>
                                  </p:stCondLst>
                                  <p:childTnLst>
                                    <p:animScale>
                                      <p:cBhvr>
                                        <p:cTn id="20" dur="10" fill="hold"/>
                                        <p:tgtEl>
                                          <p:spTgt spid="614"/>
                                        </p:tgtEl>
                                      </p:cBhvr>
                                      <p:by x="10000" y="10000"/>
                                    </p:animScale>
                                  </p:childTnLst>
                                </p:cTn>
                              </p:par>
                              <p:par>
                                <p:cTn id="21" presetID="6" presetClass="emph" presetSubtype="0" fill="hold" nodeType="withEffect">
                                  <p:stCondLst>
                                    <p:cond delay="0"/>
                                  </p:stCondLst>
                                  <p:childTnLst>
                                    <p:animScale>
                                      <p:cBhvr>
                                        <p:cTn id="22" dur="500" fill="hold"/>
                                        <p:tgtEl>
                                          <p:spTgt spid="614"/>
                                        </p:tgtEl>
                                      </p:cBhvr>
                                      <p:by x="1000000" y="1000000"/>
                                    </p:animScale>
                                  </p:childTnLst>
                                </p:cTn>
                              </p:par>
                              <p:par>
                                <p:cTn id="23" presetID="37" presetClass="path" presetSubtype="0" decel="100000" fill="hold" nodeType="withEffect">
                                  <p:stCondLst>
                                    <p:cond delay="0"/>
                                  </p:stCondLst>
                                  <p:childTnLst>
                                    <p:animMotion origin="layout" path="M 0.00065 -4.07407E-6 C -0.02304 0.02894 -0.01588 0.09676 0.03477 0.1044 " pathEditMode="relative" rAng="0" ptsTypes="AA">
                                      <p:cBhvr>
                                        <p:cTn id="24" dur="1000" spd="-100000" fill="hold"/>
                                        <p:tgtEl>
                                          <p:spTgt spid="614"/>
                                        </p:tgtEl>
                                        <p:attrNameLst>
                                          <p:attrName>ppt_x</p:attrName>
                                          <p:attrName>ppt_y</p:attrName>
                                        </p:attrNameLst>
                                      </p:cBhvr>
                                      <p:rCtr x="1055" y="5208"/>
                                    </p:animMotion>
                                  </p:childTnLst>
                                </p:cTn>
                              </p:par>
                              <p:par>
                                <p:cTn id="25" presetID="31" presetClass="entr" presetSubtype="0" fill="hold" nodeType="withEffect">
                                  <p:stCondLst>
                                    <p:cond delay="0"/>
                                  </p:stCondLst>
                                  <p:childTnLst>
                                    <p:set>
                                      <p:cBhvr>
                                        <p:cTn id="26" dur="1" fill="hold">
                                          <p:stCondLst>
                                            <p:cond delay="0"/>
                                          </p:stCondLst>
                                        </p:cTn>
                                        <p:tgtEl>
                                          <p:spTgt spid="614"/>
                                        </p:tgtEl>
                                        <p:attrNameLst>
                                          <p:attrName>style.visibility</p:attrName>
                                        </p:attrNameLst>
                                      </p:cBhvr>
                                      <p:to>
                                        <p:strVal val="visible"/>
                                      </p:to>
                                    </p:set>
                                    <p:anim calcmode="lin" valueType="num">
                                      <p:cBhvr>
                                        <p:cTn id="27" dur="1000" fill="hold"/>
                                        <p:tgtEl>
                                          <p:spTgt spid="614"/>
                                        </p:tgtEl>
                                        <p:attrNameLst>
                                          <p:attrName>ppt_w</p:attrName>
                                        </p:attrNameLst>
                                      </p:cBhvr>
                                      <p:tavLst>
                                        <p:tav tm="0">
                                          <p:val>
                                            <p:fltVal val="0"/>
                                          </p:val>
                                        </p:tav>
                                        <p:tav tm="100000">
                                          <p:val>
                                            <p:strVal val="#ppt_w"/>
                                          </p:val>
                                        </p:tav>
                                      </p:tavLst>
                                    </p:anim>
                                    <p:anim calcmode="lin" valueType="num">
                                      <p:cBhvr>
                                        <p:cTn id="28" dur="1000" fill="hold"/>
                                        <p:tgtEl>
                                          <p:spTgt spid="614"/>
                                        </p:tgtEl>
                                        <p:attrNameLst>
                                          <p:attrName>ppt_h</p:attrName>
                                        </p:attrNameLst>
                                      </p:cBhvr>
                                      <p:tavLst>
                                        <p:tav tm="0">
                                          <p:val>
                                            <p:fltVal val="0"/>
                                          </p:val>
                                        </p:tav>
                                        <p:tav tm="100000">
                                          <p:val>
                                            <p:strVal val="#ppt_h"/>
                                          </p:val>
                                        </p:tav>
                                      </p:tavLst>
                                    </p:anim>
                                    <p:anim calcmode="lin" valueType="num">
                                      <p:cBhvr>
                                        <p:cTn id="29" dur="1000" fill="hold"/>
                                        <p:tgtEl>
                                          <p:spTgt spid="614"/>
                                        </p:tgtEl>
                                        <p:attrNameLst>
                                          <p:attrName>style.rotation</p:attrName>
                                        </p:attrNameLst>
                                      </p:cBhvr>
                                      <p:tavLst>
                                        <p:tav tm="0">
                                          <p:val>
                                            <p:fltVal val="90"/>
                                          </p:val>
                                        </p:tav>
                                        <p:tav tm="100000">
                                          <p:val>
                                            <p:fltVal val="0"/>
                                          </p:val>
                                        </p:tav>
                                      </p:tavLst>
                                    </p:anim>
                                    <p:animEffect transition="in" filter="fade">
                                      <p:cBhvr>
                                        <p:cTn id="30" dur="1000"/>
                                        <p:tgtEl>
                                          <p:spTgt spid="614"/>
                                        </p:tgtEl>
                                      </p:cBhvr>
                                    </p:animEffect>
                                  </p:childTnLst>
                                </p:cTn>
                              </p:par>
                              <p:par>
                                <p:cTn id="31" presetID="1" presetClass="exit" presetSubtype="0" fill="hold" grpId="0" nodeType="withEffect">
                                  <p:stCondLst>
                                    <p:cond delay="0"/>
                                  </p:stCondLst>
                                  <p:childTnLst>
                                    <p:set>
                                      <p:cBhvr>
                                        <p:cTn id="32" dur="1" fill="hold">
                                          <p:stCondLst>
                                            <p:cond delay="0"/>
                                          </p:stCondLst>
                                        </p:cTn>
                                        <p:tgtEl>
                                          <p:spTgt spid="1250"/>
                                        </p:tgtEl>
                                        <p:attrNameLst>
                                          <p:attrName>style.visibility</p:attrName>
                                        </p:attrNameLst>
                                      </p:cBhvr>
                                      <p:to>
                                        <p:strVal val="hidden"/>
                                      </p:to>
                                    </p:set>
                                  </p:childTnLst>
                                </p:cTn>
                              </p:par>
                            </p:childTnLst>
                          </p:cTn>
                        </p:par>
                        <p:par>
                          <p:cTn id="33" fill="hold">
                            <p:stCondLst>
                              <p:cond delay="4000"/>
                            </p:stCondLst>
                            <p:childTnLst>
                              <p:par>
                                <p:cTn id="34" presetID="10" presetClass="exit" presetSubtype="0" fill="hold" grpId="0" nodeType="afterEffect">
                                  <p:stCondLst>
                                    <p:cond delay="0"/>
                                  </p:stCondLst>
                                  <p:childTnLst>
                                    <p:animEffect transition="out" filter="fade">
                                      <p:cBhvr>
                                        <p:cTn id="35" dur="500"/>
                                        <p:tgtEl>
                                          <p:spTgt spid="3"/>
                                        </p:tgtEl>
                                      </p:cBhvr>
                                    </p:animEffect>
                                    <p:set>
                                      <p:cBhvr>
                                        <p:cTn id="36" dur="1" fill="hold">
                                          <p:stCondLst>
                                            <p:cond delay="499"/>
                                          </p:stCondLst>
                                        </p:cTn>
                                        <p:tgtEl>
                                          <p:spTgt spid="3"/>
                                        </p:tgtEl>
                                        <p:attrNameLst>
                                          <p:attrName>style.visibility</p:attrName>
                                        </p:attrNameLst>
                                      </p:cBhvr>
                                      <p:to>
                                        <p:strVal val="hidden"/>
                                      </p:to>
                                    </p:set>
                                  </p:childTnLst>
                                </p:cTn>
                              </p:par>
                              <p:par>
                                <p:cTn id="37" presetID="1" presetClass="exit" presetSubtype="0" fill="hold" nodeType="withEffect">
                                  <p:stCondLst>
                                    <p:cond delay="0"/>
                                  </p:stCondLst>
                                  <p:childTnLst>
                                    <p:set>
                                      <p:cBhvr>
                                        <p:cTn id="38" dur="1" fill="hold">
                                          <p:stCondLst>
                                            <p:cond delay="0"/>
                                          </p:stCondLst>
                                        </p:cTn>
                                        <p:tgtEl>
                                          <p:spTgt spid="854"/>
                                        </p:tgtEl>
                                        <p:attrNameLst>
                                          <p:attrName>style.visibility</p:attrName>
                                        </p:attrNameLst>
                                      </p:cBhvr>
                                      <p:to>
                                        <p:strVal val="hidden"/>
                                      </p:to>
                                    </p:set>
                                  </p:childTnLst>
                                </p:cTn>
                              </p:par>
                              <p:par>
                                <p:cTn id="39" presetID="42" presetClass="path" presetSubtype="0" accel="50000" decel="50000" fill="hold" nodeType="withEffect">
                                  <p:stCondLst>
                                    <p:cond delay="0"/>
                                  </p:stCondLst>
                                  <p:childTnLst>
                                    <p:animMotion origin="layout" path="M -6.25E-7 0.00023 L -0.00573 -0.01227 " pathEditMode="relative" rAng="0" ptsTypes="AA">
                                      <p:cBhvr>
                                        <p:cTn id="40" dur="1200" fill="hold"/>
                                        <p:tgtEl>
                                          <p:spTgt spid="915"/>
                                        </p:tgtEl>
                                        <p:attrNameLst>
                                          <p:attrName>ppt_x</p:attrName>
                                          <p:attrName>ppt_y</p:attrName>
                                        </p:attrNameLst>
                                      </p:cBhvr>
                                      <p:rCtr x="-286" y="-625"/>
                                    </p:animMotion>
                                  </p:childTnLst>
                                </p:cTn>
                              </p:par>
                              <p:par>
                                <p:cTn id="41" presetID="42" presetClass="path" presetSubtype="0" accel="50000" decel="50000" fill="hold" nodeType="withEffect">
                                  <p:stCondLst>
                                    <p:cond delay="1700"/>
                                  </p:stCondLst>
                                  <p:childTnLst>
                                    <p:animMotion origin="layout" path="M -0.00573 -0.01227 L -2.08333E-6 -3.7037E-6 " pathEditMode="relative" rAng="0" ptsTypes="AA">
                                      <p:cBhvr>
                                        <p:cTn id="42" dur="1200" fill="hold"/>
                                        <p:tgtEl>
                                          <p:spTgt spid="915"/>
                                        </p:tgtEl>
                                        <p:attrNameLst>
                                          <p:attrName>ppt_x</p:attrName>
                                          <p:attrName>ppt_y</p:attrName>
                                        </p:attrNameLst>
                                      </p:cBhvr>
                                      <p:rCtr x="326" y="532"/>
                                    </p:animMotion>
                                  </p:childTnLst>
                                </p:cTn>
                              </p:par>
                              <p:par>
                                <p:cTn id="43" presetID="8" presetClass="emph" presetSubtype="0" decel="40000" autoRev="1" fill="hold" nodeType="withEffect">
                                  <p:stCondLst>
                                    <p:cond delay="1700"/>
                                  </p:stCondLst>
                                  <p:childTnLst>
                                    <p:animRot by="-900000">
                                      <p:cBhvr>
                                        <p:cTn id="44" dur="1100" fill="hold"/>
                                        <p:tgtEl>
                                          <p:spTgt spid="925"/>
                                        </p:tgtEl>
                                        <p:attrNameLst>
                                          <p:attrName>r</p:attrName>
                                        </p:attrNameLst>
                                      </p:cBhvr>
                                    </p:animRot>
                                  </p:childTnLst>
                                </p:cTn>
                              </p:par>
                              <p:par>
                                <p:cTn id="45" presetID="2" presetClass="entr" presetSubtype="4" decel="48000" fill="hold" nodeType="withEffect">
                                  <p:stCondLst>
                                    <p:cond delay="1700"/>
                                  </p:stCondLst>
                                  <p:childTnLst>
                                    <p:set>
                                      <p:cBhvr>
                                        <p:cTn id="46" dur="1" fill="hold">
                                          <p:stCondLst>
                                            <p:cond delay="0"/>
                                          </p:stCondLst>
                                        </p:cTn>
                                        <p:tgtEl>
                                          <p:spTgt spid="521"/>
                                        </p:tgtEl>
                                        <p:attrNameLst>
                                          <p:attrName>style.visibility</p:attrName>
                                        </p:attrNameLst>
                                      </p:cBhvr>
                                      <p:to>
                                        <p:strVal val="visible"/>
                                      </p:to>
                                    </p:set>
                                    <p:anim calcmode="lin" valueType="num">
                                      <p:cBhvr additive="base">
                                        <p:cTn id="47" dur="1000" fill="hold"/>
                                        <p:tgtEl>
                                          <p:spTgt spid="521"/>
                                        </p:tgtEl>
                                        <p:attrNameLst>
                                          <p:attrName>ppt_x</p:attrName>
                                        </p:attrNameLst>
                                      </p:cBhvr>
                                      <p:tavLst>
                                        <p:tav tm="0">
                                          <p:val>
                                            <p:strVal val="#ppt_x"/>
                                          </p:val>
                                        </p:tav>
                                        <p:tav tm="100000">
                                          <p:val>
                                            <p:strVal val="#ppt_x"/>
                                          </p:val>
                                        </p:tav>
                                      </p:tavLst>
                                    </p:anim>
                                    <p:anim calcmode="lin" valueType="num">
                                      <p:cBhvr additive="base">
                                        <p:cTn id="48" dur="1000" fill="hold"/>
                                        <p:tgtEl>
                                          <p:spTgt spid="521"/>
                                        </p:tgtEl>
                                        <p:attrNameLst>
                                          <p:attrName>ppt_y</p:attrName>
                                        </p:attrNameLst>
                                      </p:cBhvr>
                                      <p:tavLst>
                                        <p:tav tm="0">
                                          <p:val>
                                            <p:strVal val="1+#ppt_h/2"/>
                                          </p:val>
                                        </p:tav>
                                        <p:tav tm="100000">
                                          <p:val>
                                            <p:strVal val="#ppt_y"/>
                                          </p:val>
                                        </p:tav>
                                      </p:tavLst>
                                    </p:anim>
                                  </p:childTnLst>
                                </p:cTn>
                              </p:par>
                              <p:par>
                                <p:cTn id="49" presetID="10" presetClass="entr" presetSubtype="0" fill="hold" nodeType="withEffect">
                                  <p:stCondLst>
                                    <p:cond delay="2750"/>
                                  </p:stCondLst>
                                  <p:childTnLst>
                                    <p:set>
                                      <p:cBhvr>
                                        <p:cTn id="50" dur="1" fill="hold">
                                          <p:stCondLst>
                                            <p:cond delay="0"/>
                                          </p:stCondLst>
                                        </p:cTn>
                                        <p:tgtEl>
                                          <p:spTgt spid="616"/>
                                        </p:tgtEl>
                                        <p:attrNameLst>
                                          <p:attrName>style.visibility</p:attrName>
                                        </p:attrNameLst>
                                      </p:cBhvr>
                                      <p:to>
                                        <p:strVal val="visible"/>
                                      </p:to>
                                    </p:set>
                                    <p:animEffect transition="in" filter="fade">
                                      <p:cBhvr>
                                        <p:cTn id="51" dur="10"/>
                                        <p:tgtEl>
                                          <p:spTgt spid="616"/>
                                        </p:tgtEl>
                                      </p:cBhvr>
                                    </p:animEffect>
                                  </p:childTnLst>
                                </p:cTn>
                              </p:par>
                              <p:par>
                                <p:cTn id="52" presetID="6" presetClass="emph" presetSubtype="0" fill="hold" nodeType="withEffect">
                                  <p:stCondLst>
                                    <p:cond delay="2750"/>
                                  </p:stCondLst>
                                  <p:childTnLst>
                                    <p:animScale>
                                      <p:cBhvr>
                                        <p:cTn id="53" dur="10" fill="hold"/>
                                        <p:tgtEl>
                                          <p:spTgt spid="616"/>
                                        </p:tgtEl>
                                      </p:cBhvr>
                                      <p:by x="10000" y="10000"/>
                                    </p:animScale>
                                  </p:childTnLst>
                                </p:cTn>
                              </p:par>
                              <p:par>
                                <p:cTn id="54" presetID="6" presetClass="emph" presetSubtype="0" fill="hold" nodeType="withEffect">
                                  <p:stCondLst>
                                    <p:cond delay="2750"/>
                                  </p:stCondLst>
                                  <p:childTnLst>
                                    <p:animScale>
                                      <p:cBhvr>
                                        <p:cTn id="55" dur="500" fill="hold"/>
                                        <p:tgtEl>
                                          <p:spTgt spid="616"/>
                                        </p:tgtEl>
                                      </p:cBhvr>
                                      <p:by x="1000000" y="1000000"/>
                                    </p:animScale>
                                  </p:childTnLst>
                                </p:cTn>
                              </p:par>
                              <p:par>
                                <p:cTn id="56" presetID="37" presetClass="path" presetSubtype="0" decel="100000" fill="hold" nodeType="withEffect">
                                  <p:stCondLst>
                                    <p:cond delay="2750"/>
                                  </p:stCondLst>
                                  <p:childTnLst>
                                    <p:animMotion origin="layout" path="M -2.70833E-6 -4.81481E-6 C 0.04232 0.07825 0.00716 0.30116 -0.08307 0.32292 " pathEditMode="relative" rAng="0" ptsTypes="AA">
                                      <p:cBhvr>
                                        <p:cTn id="57" dur="1000" spd="-100000" fill="hold"/>
                                        <p:tgtEl>
                                          <p:spTgt spid="616"/>
                                        </p:tgtEl>
                                        <p:attrNameLst>
                                          <p:attrName>ppt_x</p:attrName>
                                          <p:attrName>ppt_y</p:attrName>
                                        </p:attrNameLst>
                                      </p:cBhvr>
                                      <p:rCtr x="-3268" y="16134"/>
                                    </p:animMotion>
                                  </p:childTnLst>
                                </p:cTn>
                              </p:par>
                              <p:par>
                                <p:cTn id="58" presetID="31" presetClass="entr" presetSubtype="0" fill="hold" nodeType="withEffect">
                                  <p:stCondLst>
                                    <p:cond delay="2750"/>
                                  </p:stCondLst>
                                  <p:childTnLst>
                                    <p:set>
                                      <p:cBhvr>
                                        <p:cTn id="59" dur="1" fill="hold">
                                          <p:stCondLst>
                                            <p:cond delay="0"/>
                                          </p:stCondLst>
                                        </p:cTn>
                                        <p:tgtEl>
                                          <p:spTgt spid="616"/>
                                        </p:tgtEl>
                                        <p:attrNameLst>
                                          <p:attrName>style.visibility</p:attrName>
                                        </p:attrNameLst>
                                      </p:cBhvr>
                                      <p:to>
                                        <p:strVal val="visible"/>
                                      </p:to>
                                    </p:set>
                                    <p:anim calcmode="lin" valueType="num">
                                      <p:cBhvr>
                                        <p:cTn id="60" dur="1000" fill="hold"/>
                                        <p:tgtEl>
                                          <p:spTgt spid="616"/>
                                        </p:tgtEl>
                                        <p:attrNameLst>
                                          <p:attrName>ppt_w</p:attrName>
                                        </p:attrNameLst>
                                      </p:cBhvr>
                                      <p:tavLst>
                                        <p:tav tm="0">
                                          <p:val>
                                            <p:fltVal val="0"/>
                                          </p:val>
                                        </p:tav>
                                        <p:tav tm="100000">
                                          <p:val>
                                            <p:strVal val="#ppt_w"/>
                                          </p:val>
                                        </p:tav>
                                      </p:tavLst>
                                    </p:anim>
                                    <p:anim calcmode="lin" valueType="num">
                                      <p:cBhvr>
                                        <p:cTn id="61" dur="1000" fill="hold"/>
                                        <p:tgtEl>
                                          <p:spTgt spid="616"/>
                                        </p:tgtEl>
                                        <p:attrNameLst>
                                          <p:attrName>ppt_h</p:attrName>
                                        </p:attrNameLst>
                                      </p:cBhvr>
                                      <p:tavLst>
                                        <p:tav tm="0">
                                          <p:val>
                                            <p:fltVal val="0"/>
                                          </p:val>
                                        </p:tav>
                                        <p:tav tm="100000">
                                          <p:val>
                                            <p:strVal val="#ppt_h"/>
                                          </p:val>
                                        </p:tav>
                                      </p:tavLst>
                                    </p:anim>
                                    <p:anim calcmode="lin" valueType="num">
                                      <p:cBhvr>
                                        <p:cTn id="62" dur="1000" fill="hold"/>
                                        <p:tgtEl>
                                          <p:spTgt spid="616"/>
                                        </p:tgtEl>
                                        <p:attrNameLst>
                                          <p:attrName>style.rotation</p:attrName>
                                        </p:attrNameLst>
                                      </p:cBhvr>
                                      <p:tavLst>
                                        <p:tav tm="0">
                                          <p:val>
                                            <p:fltVal val="90"/>
                                          </p:val>
                                        </p:tav>
                                        <p:tav tm="100000">
                                          <p:val>
                                            <p:fltVal val="0"/>
                                          </p:val>
                                        </p:tav>
                                      </p:tavLst>
                                    </p:anim>
                                    <p:animEffect transition="in" filter="fade">
                                      <p:cBhvr>
                                        <p:cTn id="63" dur="1000"/>
                                        <p:tgtEl>
                                          <p:spTgt spid="616"/>
                                        </p:tgtEl>
                                      </p:cBhvr>
                                    </p:animEffect>
                                  </p:childTnLst>
                                </p:cTn>
                              </p:par>
                              <p:par>
                                <p:cTn id="64" presetID="42" presetClass="path" presetSubtype="0" accel="50000" decel="28000" autoRev="1" fill="hold" nodeType="withEffect">
                                  <p:stCondLst>
                                    <p:cond delay="2700"/>
                                  </p:stCondLst>
                                  <p:childTnLst>
                                    <p:animMotion origin="layout" path="M 2.08333E-7 4.44444E-6 L 2.08333E-7 -0.0132 " pathEditMode="relative" rAng="0" ptsTypes="AA">
                                      <p:cBhvr>
                                        <p:cTn id="65" dur="750" fill="hold"/>
                                        <p:tgtEl>
                                          <p:spTgt spid="914"/>
                                        </p:tgtEl>
                                        <p:attrNameLst>
                                          <p:attrName>ppt_x</p:attrName>
                                          <p:attrName>ppt_y</p:attrName>
                                        </p:attrNameLst>
                                      </p:cBhvr>
                                      <p:rCtr x="0" y="-671"/>
                                    </p:animMotion>
                                  </p:childTnLst>
                                </p:cTn>
                              </p:par>
                              <p:par>
                                <p:cTn id="66" presetID="1" presetClass="exit" presetSubtype="0" fill="hold" nodeType="withEffect">
                                  <p:stCondLst>
                                    <p:cond delay="2750"/>
                                  </p:stCondLst>
                                  <p:childTnLst>
                                    <p:set>
                                      <p:cBhvr>
                                        <p:cTn id="67" dur="1" fill="hold">
                                          <p:stCondLst>
                                            <p:cond delay="0"/>
                                          </p:stCondLst>
                                        </p:cTn>
                                        <p:tgtEl>
                                          <p:spTgt spid="521"/>
                                        </p:tgtEl>
                                        <p:attrNameLst>
                                          <p:attrName>style.visibility</p:attrName>
                                        </p:attrNameLst>
                                      </p:cBhvr>
                                      <p:to>
                                        <p:strVal val="hidden"/>
                                      </p:to>
                                    </p:set>
                                  </p:childTnLst>
                                </p:cTn>
                              </p:par>
                              <p:par>
                                <p:cTn id="68" presetID="1" presetClass="exit" presetSubtype="0" fill="hold" grpId="0" nodeType="withEffect">
                                  <p:stCondLst>
                                    <p:cond delay="2750"/>
                                  </p:stCondLst>
                                  <p:childTnLst>
                                    <p:set>
                                      <p:cBhvr>
                                        <p:cTn id="69" dur="1" fill="hold">
                                          <p:stCondLst>
                                            <p:cond delay="0"/>
                                          </p:stCondLst>
                                        </p:cTn>
                                        <p:tgtEl>
                                          <p:spTgt spid="542"/>
                                        </p:tgtEl>
                                        <p:attrNameLst>
                                          <p:attrName>style.visibility</p:attrName>
                                        </p:attrNameLst>
                                      </p:cBhvr>
                                      <p:to>
                                        <p:strVal val="hidden"/>
                                      </p:to>
                                    </p:set>
                                  </p:childTnLst>
                                </p:cTn>
                              </p:par>
                              <p:par>
                                <p:cTn id="70" presetID="42" presetClass="path" presetSubtype="0" accel="50000" decel="50000" fill="hold" nodeType="withEffect">
                                  <p:stCondLst>
                                    <p:cond delay="2750"/>
                                  </p:stCondLst>
                                  <p:childTnLst>
                                    <p:animMotion origin="layout" path="M -4.16667E-7 -7.40741E-7 L -0.0099 0.0162 " pathEditMode="relative" rAng="0" ptsTypes="AA">
                                      <p:cBhvr>
                                        <p:cTn id="71" dur="2000" fill="hold"/>
                                        <p:tgtEl>
                                          <p:spTgt spid="907"/>
                                        </p:tgtEl>
                                        <p:attrNameLst>
                                          <p:attrName>ppt_x</p:attrName>
                                          <p:attrName>ppt_y</p:attrName>
                                        </p:attrNameLst>
                                      </p:cBhvr>
                                      <p:rCtr x="-495" y="810"/>
                                    </p:animMotion>
                                  </p:childTnLst>
                                </p:cTn>
                              </p:par>
                              <p:par>
                                <p:cTn id="72" presetID="42" presetClass="path" presetSubtype="0" accel="50000" decel="50000" fill="hold" nodeType="withEffect">
                                  <p:stCondLst>
                                    <p:cond delay="2750"/>
                                  </p:stCondLst>
                                  <p:childTnLst>
                                    <p:animMotion origin="layout" path="M -2.08333E-7 2.22222E-6 L -0.00573 0.01597 " pathEditMode="relative" rAng="0" ptsTypes="AA">
                                      <p:cBhvr>
                                        <p:cTn id="73" dur="2000" fill="hold"/>
                                        <p:tgtEl>
                                          <p:spTgt spid="908"/>
                                        </p:tgtEl>
                                        <p:attrNameLst>
                                          <p:attrName>ppt_x</p:attrName>
                                          <p:attrName>ppt_y</p:attrName>
                                        </p:attrNameLst>
                                      </p:cBhvr>
                                      <p:rCtr x="-286" y="787"/>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2" grpId="0" animBg="1"/>
      <p:bldP spid="1250" grpId="0" animBg="1"/>
      <p:bldP spid="3" grpId="0" animBg="1"/>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24" name="BN RED">
            <a:extLst>
              <a:ext uri="{FF2B5EF4-FFF2-40B4-BE49-F238E27FC236}">
                <a16:creationId xmlns:a16="http://schemas.microsoft.com/office/drawing/2014/main" id="{9E5A22A6-6A59-4890-8A23-E3CD65C608A4}"/>
              </a:ext>
            </a:extLst>
          </p:cNvPr>
          <p:cNvGrpSpPr/>
          <p:nvPr/>
        </p:nvGrpSpPr>
        <p:grpSpPr>
          <a:xfrm>
            <a:off x="6667964" y="1294149"/>
            <a:ext cx="276873" cy="501420"/>
            <a:chOff x="1509958" y="1743489"/>
            <a:chExt cx="238633" cy="432167"/>
          </a:xfrm>
          <a:solidFill>
            <a:schemeClr val="bg1">
              <a:lumMod val="85000"/>
            </a:schemeClr>
          </a:solidFill>
        </p:grpSpPr>
        <p:sp>
          <p:nvSpPr>
            <p:cNvPr id="325" name="Forme libre : forme 25">
              <a:extLst>
                <a:ext uri="{FF2B5EF4-FFF2-40B4-BE49-F238E27FC236}">
                  <a16:creationId xmlns:a16="http://schemas.microsoft.com/office/drawing/2014/main" id="{7C49AC9F-203B-44DF-90AF-592EC9A2508A}"/>
                </a:ext>
              </a:extLst>
            </p:cNvPr>
            <p:cNvSpPr/>
            <p:nvPr/>
          </p:nvSpPr>
          <p:spPr>
            <a:xfrm>
              <a:off x="1576675" y="1743489"/>
              <a:ext cx="105175" cy="105175"/>
            </a:xfrm>
            <a:custGeom>
              <a:avLst/>
              <a:gdLst>
                <a:gd name="connsiteX0" fmla="*/ 105175 w 105175"/>
                <a:gd name="connsiteY0" fmla="*/ 52588 h 105175"/>
                <a:gd name="connsiteX1" fmla="*/ 52588 w 105175"/>
                <a:gd name="connsiteY1" fmla="*/ 105175 h 105175"/>
                <a:gd name="connsiteX2" fmla="*/ 0 w 105175"/>
                <a:gd name="connsiteY2" fmla="*/ 52588 h 105175"/>
                <a:gd name="connsiteX3" fmla="*/ 52588 w 105175"/>
                <a:gd name="connsiteY3" fmla="*/ 0 h 105175"/>
                <a:gd name="connsiteX4" fmla="*/ 105175 w 105175"/>
                <a:gd name="connsiteY4" fmla="*/ 52588 h 1051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175" h="105175">
                  <a:moveTo>
                    <a:pt x="105175" y="52588"/>
                  </a:moveTo>
                  <a:cubicBezTo>
                    <a:pt x="105175" y="81631"/>
                    <a:pt x="81631" y="105175"/>
                    <a:pt x="52588" y="105175"/>
                  </a:cubicBezTo>
                  <a:cubicBezTo>
                    <a:pt x="23544" y="105175"/>
                    <a:pt x="0" y="81631"/>
                    <a:pt x="0" y="52588"/>
                  </a:cubicBezTo>
                  <a:cubicBezTo>
                    <a:pt x="0" y="23544"/>
                    <a:pt x="23544" y="0"/>
                    <a:pt x="52588" y="0"/>
                  </a:cubicBezTo>
                  <a:cubicBezTo>
                    <a:pt x="81631" y="0"/>
                    <a:pt x="105175" y="23544"/>
                    <a:pt x="105175" y="52588"/>
                  </a:cubicBezTo>
                  <a:close/>
                </a:path>
              </a:pathLst>
            </a:custGeom>
            <a:solidFill>
              <a:schemeClr val="accent3"/>
            </a:solidFill>
            <a:ln w="9525" cap="flat">
              <a:noFill/>
              <a:prstDash val="solid"/>
              <a:miter/>
            </a:ln>
          </p:spPr>
          <p:txBody>
            <a:bodyPr rtlCol="0" anchor="ctr"/>
            <a:lstStyle/>
            <a:p>
              <a:endParaRPr lang="fr-FR"/>
            </a:p>
          </p:txBody>
        </p:sp>
        <p:sp>
          <p:nvSpPr>
            <p:cNvPr id="326" name="Forme libre : forme 26">
              <a:extLst>
                <a:ext uri="{FF2B5EF4-FFF2-40B4-BE49-F238E27FC236}">
                  <a16:creationId xmlns:a16="http://schemas.microsoft.com/office/drawing/2014/main" id="{CC47B818-58F3-4DC0-BBF6-CFDA85A0A852}"/>
                </a:ext>
              </a:extLst>
            </p:cNvPr>
            <p:cNvSpPr/>
            <p:nvPr/>
          </p:nvSpPr>
          <p:spPr>
            <a:xfrm>
              <a:off x="1509958" y="1862389"/>
              <a:ext cx="238633" cy="313267"/>
            </a:xfrm>
            <a:custGeom>
              <a:avLst/>
              <a:gdLst>
                <a:gd name="connsiteX0" fmla="*/ 173150 w 238633"/>
                <a:gd name="connsiteY0" fmla="*/ 11087 h 313267"/>
                <a:gd name="connsiteX1" fmla="*/ 156395 w 238633"/>
                <a:gd name="connsiteY1" fmla="*/ 95 h 313267"/>
                <a:gd name="connsiteX2" fmla="*/ 156395 w 238633"/>
                <a:gd name="connsiteY2" fmla="*/ 0 h 313267"/>
                <a:gd name="connsiteX3" fmla="*/ 142174 w 238633"/>
                <a:gd name="connsiteY3" fmla="*/ 0 h 313267"/>
                <a:gd name="connsiteX4" fmla="*/ 96435 w 238633"/>
                <a:gd name="connsiteY4" fmla="*/ 0 h 313267"/>
                <a:gd name="connsiteX5" fmla="*/ 82214 w 238633"/>
                <a:gd name="connsiteY5" fmla="*/ 0 h 313267"/>
                <a:gd name="connsiteX6" fmla="*/ 82214 w 238633"/>
                <a:gd name="connsiteY6" fmla="*/ 95 h 313267"/>
                <a:gd name="connsiteX7" fmla="*/ 65460 w 238633"/>
                <a:gd name="connsiteY7" fmla="*/ 11087 h 313267"/>
                <a:gd name="connsiteX8" fmla="*/ 2881 w 238633"/>
                <a:gd name="connsiteY8" fmla="*/ 122968 h 313267"/>
                <a:gd name="connsiteX9" fmla="*/ 8834 w 238633"/>
                <a:gd name="connsiteY9" fmla="*/ 149781 h 313267"/>
                <a:gd name="connsiteX10" fmla="*/ 34818 w 238633"/>
                <a:gd name="connsiteY10" fmla="*/ 140818 h 313267"/>
                <a:gd name="connsiteX11" fmla="*/ 62145 w 238633"/>
                <a:gd name="connsiteY11" fmla="*/ 91964 h 313267"/>
                <a:gd name="connsiteX12" fmla="*/ 62145 w 238633"/>
                <a:gd name="connsiteY12" fmla="*/ 141770 h 313267"/>
                <a:gd name="connsiteX13" fmla="*/ 62860 w 238633"/>
                <a:gd name="connsiteY13" fmla="*/ 148761 h 313267"/>
                <a:gd name="connsiteX14" fmla="*/ 62145 w 238633"/>
                <a:gd name="connsiteY14" fmla="*/ 154343 h 313267"/>
                <a:gd name="connsiteX15" fmla="*/ 62145 w 238633"/>
                <a:gd name="connsiteY15" fmla="*/ 289255 h 313267"/>
                <a:gd name="connsiteX16" fmla="*/ 86158 w 238633"/>
                <a:gd name="connsiteY16" fmla="*/ 313268 h 313267"/>
                <a:gd name="connsiteX17" fmla="*/ 110170 w 238633"/>
                <a:gd name="connsiteY17" fmla="*/ 289255 h 313267"/>
                <a:gd name="connsiteX18" fmla="*/ 110170 w 238633"/>
                <a:gd name="connsiteY18" fmla="*/ 176070 h 313267"/>
                <a:gd name="connsiteX19" fmla="*/ 128468 w 238633"/>
                <a:gd name="connsiteY19" fmla="*/ 176070 h 313267"/>
                <a:gd name="connsiteX20" fmla="*/ 128468 w 238633"/>
                <a:gd name="connsiteY20" fmla="*/ 289255 h 313267"/>
                <a:gd name="connsiteX21" fmla="*/ 152480 w 238633"/>
                <a:gd name="connsiteY21" fmla="*/ 313268 h 313267"/>
                <a:gd name="connsiteX22" fmla="*/ 176493 w 238633"/>
                <a:gd name="connsiteY22" fmla="*/ 289255 h 313267"/>
                <a:gd name="connsiteX23" fmla="*/ 176493 w 238633"/>
                <a:gd name="connsiteY23" fmla="*/ 154343 h 313267"/>
                <a:gd name="connsiteX24" fmla="*/ 175769 w 238633"/>
                <a:gd name="connsiteY24" fmla="*/ 148761 h 313267"/>
                <a:gd name="connsiteX25" fmla="*/ 176493 w 238633"/>
                <a:gd name="connsiteY25" fmla="*/ 141770 h 313267"/>
                <a:gd name="connsiteX26" fmla="*/ 176493 w 238633"/>
                <a:gd name="connsiteY26" fmla="*/ 91964 h 313267"/>
                <a:gd name="connsiteX27" fmla="*/ 203820 w 238633"/>
                <a:gd name="connsiteY27" fmla="*/ 140818 h 313267"/>
                <a:gd name="connsiteX28" fmla="*/ 229804 w 238633"/>
                <a:gd name="connsiteY28" fmla="*/ 149781 h 313267"/>
                <a:gd name="connsiteX29" fmla="*/ 235757 w 238633"/>
                <a:gd name="connsiteY29" fmla="*/ 122968 h 313267"/>
                <a:gd name="connsiteX30" fmla="*/ 173150 w 238633"/>
                <a:gd name="connsiteY30" fmla="*/ 11087 h 313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238633" h="313267">
                  <a:moveTo>
                    <a:pt x="173150" y="11087"/>
                  </a:moveTo>
                  <a:cubicBezTo>
                    <a:pt x="169416" y="4420"/>
                    <a:pt x="162929" y="457"/>
                    <a:pt x="156395" y="95"/>
                  </a:cubicBezTo>
                  <a:lnTo>
                    <a:pt x="156395" y="0"/>
                  </a:lnTo>
                  <a:lnTo>
                    <a:pt x="142174" y="0"/>
                  </a:lnTo>
                  <a:lnTo>
                    <a:pt x="96435" y="0"/>
                  </a:lnTo>
                  <a:lnTo>
                    <a:pt x="82214" y="0"/>
                  </a:lnTo>
                  <a:lnTo>
                    <a:pt x="82214" y="95"/>
                  </a:lnTo>
                  <a:cubicBezTo>
                    <a:pt x="75680" y="457"/>
                    <a:pt x="69184" y="4420"/>
                    <a:pt x="65460" y="11087"/>
                  </a:cubicBezTo>
                  <a:lnTo>
                    <a:pt x="2881" y="122968"/>
                  </a:lnTo>
                  <a:cubicBezTo>
                    <a:pt x="-2644" y="132855"/>
                    <a:pt x="14" y="144856"/>
                    <a:pt x="8834" y="149781"/>
                  </a:cubicBezTo>
                  <a:cubicBezTo>
                    <a:pt x="17663" y="154715"/>
                    <a:pt x="29284" y="150714"/>
                    <a:pt x="34818" y="140818"/>
                  </a:cubicBezTo>
                  <a:lnTo>
                    <a:pt x="62145" y="91964"/>
                  </a:lnTo>
                  <a:lnTo>
                    <a:pt x="62145" y="141770"/>
                  </a:lnTo>
                  <a:cubicBezTo>
                    <a:pt x="62145" y="144170"/>
                    <a:pt x="62393" y="146514"/>
                    <a:pt x="62860" y="148761"/>
                  </a:cubicBezTo>
                  <a:cubicBezTo>
                    <a:pt x="62431" y="150562"/>
                    <a:pt x="62145" y="152410"/>
                    <a:pt x="62145" y="154343"/>
                  </a:cubicBezTo>
                  <a:lnTo>
                    <a:pt x="62145" y="289255"/>
                  </a:lnTo>
                  <a:cubicBezTo>
                    <a:pt x="62145" y="302524"/>
                    <a:pt x="72889" y="313268"/>
                    <a:pt x="86158" y="313268"/>
                  </a:cubicBezTo>
                  <a:cubicBezTo>
                    <a:pt x="99416" y="313268"/>
                    <a:pt x="110170" y="302514"/>
                    <a:pt x="110170" y="289255"/>
                  </a:cubicBezTo>
                  <a:lnTo>
                    <a:pt x="110170" y="176070"/>
                  </a:lnTo>
                  <a:lnTo>
                    <a:pt x="128468" y="176070"/>
                  </a:lnTo>
                  <a:lnTo>
                    <a:pt x="128468" y="289255"/>
                  </a:lnTo>
                  <a:cubicBezTo>
                    <a:pt x="128468" y="302524"/>
                    <a:pt x="139221" y="313268"/>
                    <a:pt x="152480" y="313268"/>
                  </a:cubicBezTo>
                  <a:cubicBezTo>
                    <a:pt x="165739" y="313268"/>
                    <a:pt x="176493" y="302514"/>
                    <a:pt x="176493" y="289255"/>
                  </a:cubicBezTo>
                  <a:lnTo>
                    <a:pt x="176493" y="154343"/>
                  </a:lnTo>
                  <a:cubicBezTo>
                    <a:pt x="176493" y="152410"/>
                    <a:pt x="176207" y="150571"/>
                    <a:pt x="175769" y="148761"/>
                  </a:cubicBezTo>
                  <a:cubicBezTo>
                    <a:pt x="176245" y="146514"/>
                    <a:pt x="176493" y="144170"/>
                    <a:pt x="176493" y="141770"/>
                  </a:cubicBezTo>
                  <a:lnTo>
                    <a:pt x="176493" y="91964"/>
                  </a:lnTo>
                  <a:lnTo>
                    <a:pt x="203820" y="140818"/>
                  </a:lnTo>
                  <a:cubicBezTo>
                    <a:pt x="209345" y="150714"/>
                    <a:pt x="220975" y="154715"/>
                    <a:pt x="229804" y="149781"/>
                  </a:cubicBezTo>
                  <a:cubicBezTo>
                    <a:pt x="238624" y="144847"/>
                    <a:pt x="241272" y="132855"/>
                    <a:pt x="235757" y="122968"/>
                  </a:cubicBezTo>
                  <a:lnTo>
                    <a:pt x="173150" y="11087"/>
                  </a:lnTo>
                  <a:close/>
                </a:path>
              </a:pathLst>
            </a:custGeom>
            <a:solidFill>
              <a:schemeClr val="accent3"/>
            </a:solidFill>
            <a:ln w="9525" cap="flat">
              <a:noFill/>
              <a:prstDash val="solid"/>
              <a:miter/>
            </a:ln>
          </p:spPr>
          <p:txBody>
            <a:bodyPr rtlCol="0" anchor="ctr"/>
            <a:lstStyle/>
            <a:p>
              <a:endParaRPr lang="fr-FR"/>
            </a:p>
          </p:txBody>
        </p:sp>
      </p:grpSp>
      <p:grpSp>
        <p:nvGrpSpPr>
          <p:cNvPr id="321" name="BN Grey">
            <a:extLst>
              <a:ext uri="{FF2B5EF4-FFF2-40B4-BE49-F238E27FC236}">
                <a16:creationId xmlns:a16="http://schemas.microsoft.com/office/drawing/2014/main" id="{45A92E1D-C7AD-4F27-BE92-10D175B7AB7A}"/>
              </a:ext>
            </a:extLst>
          </p:cNvPr>
          <p:cNvGrpSpPr/>
          <p:nvPr/>
        </p:nvGrpSpPr>
        <p:grpSpPr>
          <a:xfrm>
            <a:off x="6667968" y="1294149"/>
            <a:ext cx="276873" cy="501420"/>
            <a:chOff x="1509958" y="1743489"/>
            <a:chExt cx="238633" cy="432167"/>
          </a:xfrm>
          <a:solidFill>
            <a:schemeClr val="bg1">
              <a:lumMod val="85000"/>
            </a:schemeClr>
          </a:solidFill>
        </p:grpSpPr>
        <p:sp>
          <p:nvSpPr>
            <p:cNvPr id="322" name="Forme libre : forme 158">
              <a:extLst>
                <a:ext uri="{FF2B5EF4-FFF2-40B4-BE49-F238E27FC236}">
                  <a16:creationId xmlns:a16="http://schemas.microsoft.com/office/drawing/2014/main" id="{6BD4C76D-BEE0-41AA-A778-C70698FBCEEF}"/>
                </a:ext>
              </a:extLst>
            </p:cNvPr>
            <p:cNvSpPr/>
            <p:nvPr/>
          </p:nvSpPr>
          <p:spPr>
            <a:xfrm>
              <a:off x="1576675" y="1743489"/>
              <a:ext cx="105175" cy="105175"/>
            </a:xfrm>
            <a:custGeom>
              <a:avLst/>
              <a:gdLst>
                <a:gd name="connsiteX0" fmla="*/ 105175 w 105175"/>
                <a:gd name="connsiteY0" fmla="*/ 52588 h 105175"/>
                <a:gd name="connsiteX1" fmla="*/ 52588 w 105175"/>
                <a:gd name="connsiteY1" fmla="*/ 105175 h 105175"/>
                <a:gd name="connsiteX2" fmla="*/ 0 w 105175"/>
                <a:gd name="connsiteY2" fmla="*/ 52588 h 105175"/>
                <a:gd name="connsiteX3" fmla="*/ 52588 w 105175"/>
                <a:gd name="connsiteY3" fmla="*/ 0 h 105175"/>
                <a:gd name="connsiteX4" fmla="*/ 105175 w 105175"/>
                <a:gd name="connsiteY4" fmla="*/ 52588 h 1051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175" h="105175">
                  <a:moveTo>
                    <a:pt x="105175" y="52588"/>
                  </a:moveTo>
                  <a:cubicBezTo>
                    <a:pt x="105175" y="81631"/>
                    <a:pt x="81631" y="105175"/>
                    <a:pt x="52588" y="105175"/>
                  </a:cubicBezTo>
                  <a:cubicBezTo>
                    <a:pt x="23544" y="105175"/>
                    <a:pt x="0" y="81631"/>
                    <a:pt x="0" y="52588"/>
                  </a:cubicBezTo>
                  <a:cubicBezTo>
                    <a:pt x="0" y="23544"/>
                    <a:pt x="23544" y="0"/>
                    <a:pt x="52588" y="0"/>
                  </a:cubicBezTo>
                  <a:cubicBezTo>
                    <a:pt x="81631" y="0"/>
                    <a:pt x="105175" y="23544"/>
                    <a:pt x="105175" y="52588"/>
                  </a:cubicBezTo>
                  <a:close/>
                </a:path>
              </a:pathLst>
            </a:custGeom>
            <a:grpFill/>
            <a:ln w="9525" cap="flat">
              <a:noFill/>
              <a:prstDash val="solid"/>
              <a:miter/>
            </a:ln>
          </p:spPr>
          <p:txBody>
            <a:bodyPr rtlCol="0" anchor="ctr"/>
            <a:lstStyle/>
            <a:p>
              <a:endParaRPr lang="fr-FR"/>
            </a:p>
          </p:txBody>
        </p:sp>
        <p:sp>
          <p:nvSpPr>
            <p:cNvPr id="323" name="Forme libre : forme 159">
              <a:extLst>
                <a:ext uri="{FF2B5EF4-FFF2-40B4-BE49-F238E27FC236}">
                  <a16:creationId xmlns:a16="http://schemas.microsoft.com/office/drawing/2014/main" id="{460E0ED5-9A75-4496-8FD4-22241DA2B4AB}"/>
                </a:ext>
              </a:extLst>
            </p:cNvPr>
            <p:cNvSpPr/>
            <p:nvPr/>
          </p:nvSpPr>
          <p:spPr>
            <a:xfrm>
              <a:off x="1509958" y="1862389"/>
              <a:ext cx="238633" cy="313267"/>
            </a:xfrm>
            <a:custGeom>
              <a:avLst/>
              <a:gdLst>
                <a:gd name="connsiteX0" fmla="*/ 173150 w 238633"/>
                <a:gd name="connsiteY0" fmla="*/ 11087 h 313267"/>
                <a:gd name="connsiteX1" fmla="*/ 156395 w 238633"/>
                <a:gd name="connsiteY1" fmla="*/ 95 h 313267"/>
                <a:gd name="connsiteX2" fmla="*/ 156395 w 238633"/>
                <a:gd name="connsiteY2" fmla="*/ 0 h 313267"/>
                <a:gd name="connsiteX3" fmla="*/ 142174 w 238633"/>
                <a:gd name="connsiteY3" fmla="*/ 0 h 313267"/>
                <a:gd name="connsiteX4" fmla="*/ 96435 w 238633"/>
                <a:gd name="connsiteY4" fmla="*/ 0 h 313267"/>
                <a:gd name="connsiteX5" fmla="*/ 82214 w 238633"/>
                <a:gd name="connsiteY5" fmla="*/ 0 h 313267"/>
                <a:gd name="connsiteX6" fmla="*/ 82214 w 238633"/>
                <a:gd name="connsiteY6" fmla="*/ 95 h 313267"/>
                <a:gd name="connsiteX7" fmla="*/ 65460 w 238633"/>
                <a:gd name="connsiteY7" fmla="*/ 11087 h 313267"/>
                <a:gd name="connsiteX8" fmla="*/ 2881 w 238633"/>
                <a:gd name="connsiteY8" fmla="*/ 122968 h 313267"/>
                <a:gd name="connsiteX9" fmla="*/ 8834 w 238633"/>
                <a:gd name="connsiteY9" fmla="*/ 149781 h 313267"/>
                <a:gd name="connsiteX10" fmla="*/ 34818 w 238633"/>
                <a:gd name="connsiteY10" fmla="*/ 140818 h 313267"/>
                <a:gd name="connsiteX11" fmla="*/ 62145 w 238633"/>
                <a:gd name="connsiteY11" fmla="*/ 91964 h 313267"/>
                <a:gd name="connsiteX12" fmla="*/ 62145 w 238633"/>
                <a:gd name="connsiteY12" fmla="*/ 141770 h 313267"/>
                <a:gd name="connsiteX13" fmla="*/ 62860 w 238633"/>
                <a:gd name="connsiteY13" fmla="*/ 148761 h 313267"/>
                <a:gd name="connsiteX14" fmla="*/ 62145 w 238633"/>
                <a:gd name="connsiteY14" fmla="*/ 154343 h 313267"/>
                <a:gd name="connsiteX15" fmla="*/ 62145 w 238633"/>
                <a:gd name="connsiteY15" fmla="*/ 289255 h 313267"/>
                <a:gd name="connsiteX16" fmla="*/ 86158 w 238633"/>
                <a:gd name="connsiteY16" fmla="*/ 313268 h 313267"/>
                <a:gd name="connsiteX17" fmla="*/ 110170 w 238633"/>
                <a:gd name="connsiteY17" fmla="*/ 289255 h 313267"/>
                <a:gd name="connsiteX18" fmla="*/ 110170 w 238633"/>
                <a:gd name="connsiteY18" fmla="*/ 176070 h 313267"/>
                <a:gd name="connsiteX19" fmla="*/ 128468 w 238633"/>
                <a:gd name="connsiteY19" fmla="*/ 176070 h 313267"/>
                <a:gd name="connsiteX20" fmla="*/ 128468 w 238633"/>
                <a:gd name="connsiteY20" fmla="*/ 289255 h 313267"/>
                <a:gd name="connsiteX21" fmla="*/ 152480 w 238633"/>
                <a:gd name="connsiteY21" fmla="*/ 313268 h 313267"/>
                <a:gd name="connsiteX22" fmla="*/ 176493 w 238633"/>
                <a:gd name="connsiteY22" fmla="*/ 289255 h 313267"/>
                <a:gd name="connsiteX23" fmla="*/ 176493 w 238633"/>
                <a:gd name="connsiteY23" fmla="*/ 154343 h 313267"/>
                <a:gd name="connsiteX24" fmla="*/ 175769 w 238633"/>
                <a:gd name="connsiteY24" fmla="*/ 148761 h 313267"/>
                <a:gd name="connsiteX25" fmla="*/ 176493 w 238633"/>
                <a:gd name="connsiteY25" fmla="*/ 141770 h 313267"/>
                <a:gd name="connsiteX26" fmla="*/ 176493 w 238633"/>
                <a:gd name="connsiteY26" fmla="*/ 91964 h 313267"/>
                <a:gd name="connsiteX27" fmla="*/ 203820 w 238633"/>
                <a:gd name="connsiteY27" fmla="*/ 140818 h 313267"/>
                <a:gd name="connsiteX28" fmla="*/ 229804 w 238633"/>
                <a:gd name="connsiteY28" fmla="*/ 149781 h 313267"/>
                <a:gd name="connsiteX29" fmla="*/ 235757 w 238633"/>
                <a:gd name="connsiteY29" fmla="*/ 122968 h 313267"/>
                <a:gd name="connsiteX30" fmla="*/ 173150 w 238633"/>
                <a:gd name="connsiteY30" fmla="*/ 11087 h 313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238633" h="313267">
                  <a:moveTo>
                    <a:pt x="173150" y="11087"/>
                  </a:moveTo>
                  <a:cubicBezTo>
                    <a:pt x="169416" y="4420"/>
                    <a:pt x="162929" y="457"/>
                    <a:pt x="156395" y="95"/>
                  </a:cubicBezTo>
                  <a:lnTo>
                    <a:pt x="156395" y="0"/>
                  </a:lnTo>
                  <a:lnTo>
                    <a:pt x="142174" y="0"/>
                  </a:lnTo>
                  <a:lnTo>
                    <a:pt x="96435" y="0"/>
                  </a:lnTo>
                  <a:lnTo>
                    <a:pt x="82214" y="0"/>
                  </a:lnTo>
                  <a:lnTo>
                    <a:pt x="82214" y="95"/>
                  </a:lnTo>
                  <a:cubicBezTo>
                    <a:pt x="75680" y="457"/>
                    <a:pt x="69184" y="4420"/>
                    <a:pt x="65460" y="11087"/>
                  </a:cubicBezTo>
                  <a:lnTo>
                    <a:pt x="2881" y="122968"/>
                  </a:lnTo>
                  <a:cubicBezTo>
                    <a:pt x="-2644" y="132855"/>
                    <a:pt x="14" y="144856"/>
                    <a:pt x="8834" y="149781"/>
                  </a:cubicBezTo>
                  <a:cubicBezTo>
                    <a:pt x="17663" y="154715"/>
                    <a:pt x="29284" y="150714"/>
                    <a:pt x="34818" y="140818"/>
                  </a:cubicBezTo>
                  <a:lnTo>
                    <a:pt x="62145" y="91964"/>
                  </a:lnTo>
                  <a:lnTo>
                    <a:pt x="62145" y="141770"/>
                  </a:lnTo>
                  <a:cubicBezTo>
                    <a:pt x="62145" y="144170"/>
                    <a:pt x="62393" y="146514"/>
                    <a:pt x="62860" y="148761"/>
                  </a:cubicBezTo>
                  <a:cubicBezTo>
                    <a:pt x="62431" y="150562"/>
                    <a:pt x="62145" y="152410"/>
                    <a:pt x="62145" y="154343"/>
                  </a:cubicBezTo>
                  <a:lnTo>
                    <a:pt x="62145" y="289255"/>
                  </a:lnTo>
                  <a:cubicBezTo>
                    <a:pt x="62145" y="302524"/>
                    <a:pt x="72889" y="313268"/>
                    <a:pt x="86158" y="313268"/>
                  </a:cubicBezTo>
                  <a:cubicBezTo>
                    <a:pt x="99416" y="313268"/>
                    <a:pt x="110170" y="302514"/>
                    <a:pt x="110170" y="289255"/>
                  </a:cubicBezTo>
                  <a:lnTo>
                    <a:pt x="110170" y="176070"/>
                  </a:lnTo>
                  <a:lnTo>
                    <a:pt x="128468" y="176070"/>
                  </a:lnTo>
                  <a:lnTo>
                    <a:pt x="128468" y="289255"/>
                  </a:lnTo>
                  <a:cubicBezTo>
                    <a:pt x="128468" y="302524"/>
                    <a:pt x="139221" y="313268"/>
                    <a:pt x="152480" y="313268"/>
                  </a:cubicBezTo>
                  <a:cubicBezTo>
                    <a:pt x="165739" y="313268"/>
                    <a:pt x="176493" y="302514"/>
                    <a:pt x="176493" y="289255"/>
                  </a:cubicBezTo>
                  <a:lnTo>
                    <a:pt x="176493" y="154343"/>
                  </a:lnTo>
                  <a:cubicBezTo>
                    <a:pt x="176493" y="152410"/>
                    <a:pt x="176207" y="150571"/>
                    <a:pt x="175769" y="148761"/>
                  </a:cubicBezTo>
                  <a:cubicBezTo>
                    <a:pt x="176245" y="146514"/>
                    <a:pt x="176493" y="144170"/>
                    <a:pt x="176493" y="141770"/>
                  </a:cubicBezTo>
                  <a:lnTo>
                    <a:pt x="176493" y="91964"/>
                  </a:lnTo>
                  <a:lnTo>
                    <a:pt x="203820" y="140818"/>
                  </a:lnTo>
                  <a:cubicBezTo>
                    <a:pt x="209345" y="150714"/>
                    <a:pt x="220975" y="154715"/>
                    <a:pt x="229804" y="149781"/>
                  </a:cubicBezTo>
                  <a:cubicBezTo>
                    <a:pt x="238624" y="144847"/>
                    <a:pt x="241272" y="132855"/>
                    <a:pt x="235757" y="122968"/>
                  </a:cubicBezTo>
                  <a:lnTo>
                    <a:pt x="173150" y="11087"/>
                  </a:lnTo>
                  <a:close/>
                </a:path>
              </a:pathLst>
            </a:custGeom>
            <a:grpFill/>
            <a:ln w="9525" cap="flat">
              <a:noFill/>
              <a:prstDash val="solid"/>
              <a:miter/>
            </a:ln>
          </p:spPr>
          <p:txBody>
            <a:bodyPr rtlCol="0" anchor="ctr"/>
            <a:lstStyle/>
            <a:p>
              <a:endParaRPr lang="fr-FR"/>
            </a:p>
          </p:txBody>
        </p:sp>
      </p:grpSp>
      <p:grpSp>
        <p:nvGrpSpPr>
          <p:cNvPr id="34" name="BN">
            <a:extLst>
              <a:ext uri="{FF2B5EF4-FFF2-40B4-BE49-F238E27FC236}">
                <a16:creationId xmlns:a16="http://schemas.microsoft.com/office/drawing/2014/main" id="{4E608D0C-38A2-44E3-BB94-19EC5D91258F}"/>
              </a:ext>
            </a:extLst>
          </p:cNvPr>
          <p:cNvGrpSpPr/>
          <p:nvPr/>
        </p:nvGrpSpPr>
        <p:grpSpPr>
          <a:xfrm>
            <a:off x="6667968" y="1294149"/>
            <a:ext cx="4888518" cy="1137930"/>
            <a:chOff x="6667968" y="1294149"/>
            <a:chExt cx="4888518" cy="1137930"/>
          </a:xfrm>
        </p:grpSpPr>
        <p:grpSp>
          <p:nvGrpSpPr>
            <p:cNvPr id="158" name="Graphique 3">
              <a:extLst>
                <a:ext uri="{FF2B5EF4-FFF2-40B4-BE49-F238E27FC236}">
                  <a16:creationId xmlns:a16="http://schemas.microsoft.com/office/drawing/2014/main" id="{2BD6BC81-90B2-4539-BEA0-E35BE12C61BC}"/>
                </a:ext>
              </a:extLst>
            </p:cNvPr>
            <p:cNvGrpSpPr/>
            <p:nvPr/>
          </p:nvGrpSpPr>
          <p:grpSpPr>
            <a:xfrm>
              <a:off x="7052268" y="1294149"/>
              <a:ext cx="276873" cy="501420"/>
              <a:chOff x="1509958" y="1743489"/>
              <a:chExt cx="238633" cy="432167"/>
            </a:xfrm>
            <a:solidFill>
              <a:schemeClr val="bg1">
                <a:lumMod val="85000"/>
              </a:schemeClr>
            </a:solidFill>
          </p:grpSpPr>
          <p:sp>
            <p:nvSpPr>
              <p:cNvPr id="159" name="Forme libre : forme 158">
                <a:extLst>
                  <a:ext uri="{FF2B5EF4-FFF2-40B4-BE49-F238E27FC236}">
                    <a16:creationId xmlns:a16="http://schemas.microsoft.com/office/drawing/2014/main" id="{9A83DA40-E705-4763-9C9C-CD4AA7332A14}"/>
                  </a:ext>
                </a:extLst>
              </p:cNvPr>
              <p:cNvSpPr/>
              <p:nvPr/>
            </p:nvSpPr>
            <p:spPr>
              <a:xfrm>
                <a:off x="1576675" y="1743489"/>
                <a:ext cx="105175" cy="105175"/>
              </a:xfrm>
              <a:custGeom>
                <a:avLst/>
                <a:gdLst>
                  <a:gd name="connsiteX0" fmla="*/ 105175 w 105175"/>
                  <a:gd name="connsiteY0" fmla="*/ 52588 h 105175"/>
                  <a:gd name="connsiteX1" fmla="*/ 52588 w 105175"/>
                  <a:gd name="connsiteY1" fmla="*/ 105175 h 105175"/>
                  <a:gd name="connsiteX2" fmla="*/ 0 w 105175"/>
                  <a:gd name="connsiteY2" fmla="*/ 52588 h 105175"/>
                  <a:gd name="connsiteX3" fmla="*/ 52588 w 105175"/>
                  <a:gd name="connsiteY3" fmla="*/ 0 h 105175"/>
                  <a:gd name="connsiteX4" fmla="*/ 105175 w 105175"/>
                  <a:gd name="connsiteY4" fmla="*/ 52588 h 1051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175" h="105175">
                    <a:moveTo>
                      <a:pt x="105175" y="52588"/>
                    </a:moveTo>
                    <a:cubicBezTo>
                      <a:pt x="105175" y="81631"/>
                      <a:pt x="81631" y="105175"/>
                      <a:pt x="52588" y="105175"/>
                    </a:cubicBezTo>
                    <a:cubicBezTo>
                      <a:pt x="23544" y="105175"/>
                      <a:pt x="0" y="81631"/>
                      <a:pt x="0" y="52588"/>
                    </a:cubicBezTo>
                    <a:cubicBezTo>
                      <a:pt x="0" y="23544"/>
                      <a:pt x="23544" y="0"/>
                      <a:pt x="52588" y="0"/>
                    </a:cubicBezTo>
                    <a:cubicBezTo>
                      <a:pt x="81631" y="0"/>
                      <a:pt x="105175" y="23544"/>
                      <a:pt x="105175" y="52588"/>
                    </a:cubicBezTo>
                    <a:close/>
                  </a:path>
                </a:pathLst>
              </a:custGeom>
              <a:grpFill/>
              <a:ln w="9525" cap="flat">
                <a:noFill/>
                <a:prstDash val="solid"/>
                <a:miter/>
              </a:ln>
            </p:spPr>
            <p:txBody>
              <a:bodyPr rtlCol="0" anchor="ctr"/>
              <a:lstStyle/>
              <a:p>
                <a:endParaRPr lang="fr-FR"/>
              </a:p>
            </p:txBody>
          </p:sp>
          <p:sp>
            <p:nvSpPr>
              <p:cNvPr id="160" name="Forme libre : forme 159">
                <a:extLst>
                  <a:ext uri="{FF2B5EF4-FFF2-40B4-BE49-F238E27FC236}">
                    <a16:creationId xmlns:a16="http://schemas.microsoft.com/office/drawing/2014/main" id="{0847E96C-6922-4517-8479-A48BA9872B25}"/>
                  </a:ext>
                </a:extLst>
              </p:cNvPr>
              <p:cNvSpPr/>
              <p:nvPr/>
            </p:nvSpPr>
            <p:spPr>
              <a:xfrm>
                <a:off x="1509958" y="1862389"/>
                <a:ext cx="238633" cy="313267"/>
              </a:xfrm>
              <a:custGeom>
                <a:avLst/>
                <a:gdLst>
                  <a:gd name="connsiteX0" fmla="*/ 173150 w 238633"/>
                  <a:gd name="connsiteY0" fmla="*/ 11087 h 313267"/>
                  <a:gd name="connsiteX1" fmla="*/ 156395 w 238633"/>
                  <a:gd name="connsiteY1" fmla="*/ 95 h 313267"/>
                  <a:gd name="connsiteX2" fmla="*/ 156395 w 238633"/>
                  <a:gd name="connsiteY2" fmla="*/ 0 h 313267"/>
                  <a:gd name="connsiteX3" fmla="*/ 142174 w 238633"/>
                  <a:gd name="connsiteY3" fmla="*/ 0 h 313267"/>
                  <a:gd name="connsiteX4" fmla="*/ 96435 w 238633"/>
                  <a:gd name="connsiteY4" fmla="*/ 0 h 313267"/>
                  <a:gd name="connsiteX5" fmla="*/ 82214 w 238633"/>
                  <a:gd name="connsiteY5" fmla="*/ 0 h 313267"/>
                  <a:gd name="connsiteX6" fmla="*/ 82214 w 238633"/>
                  <a:gd name="connsiteY6" fmla="*/ 95 h 313267"/>
                  <a:gd name="connsiteX7" fmla="*/ 65460 w 238633"/>
                  <a:gd name="connsiteY7" fmla="*/ 11087 h 313267"/>
                  <a:gd name="connsiteX8" fmla="*/ 2881 w 238633"/>
                  <a:gd name="connsiteY8" fmla="*/ 122968 h 313267"/>
                  <a:gd name="connsiteX9" fmla="*/ 8834 w 238633"/>
                  <a:gd name="connsiteY9" fmla="*/ 149781 h 313267"/>
                  <a:gd name="connsiteX10" fmla="*/ 34818 w 238633"/>
                  <a:gd name="connsiteY10" fmla="*/ 140818 h 313267"/>
                  <a:gd name="connsiteX11" fmla="*/ 62145 w 238633"/>
                  <a:gd name="connsiteY11" fmla="*/ 91964 h 313267"/>
                  <a:gd name="connsiteX12" fmla="*/ 62145 w 238633"/>
                  <a:gd name="connsiteY12" fmla="*/ 141770 h 313267"/>
                  <a:gd name="connsiteX13" fmla="*/ 62860 w 238633"/>
                  <a:gd name="connsiteY13" fmla="*/ 148761 h 313267"/>
                  <a:gd name="connsiteX14" fmla="*/ 62145 w 238633"/>
                  <a:gd name="connsiteY14" fmla="*/ 154343 h 313267"/>
                  <a:gd name="connsiteX15" fmla="*/ 62145 w 238633"/>
                  <a:gd name="connsiteY15" fmla="*/ 289255 h 313267"/>
                  <a:gd name="connsiteX16" fmla="*/ 86158 w 238633"/>
                  <a:gd name="connsiteY16" fmla="*/ 313268 h 313267"/>
                  <a:gd name="connsiteX17" fmla="*/ 110170 w 238633"/>
                  <a:gd name="connsiteY17" fmla="*/ 289255 h 313267"/>
                  <a:gd name="connsiteX18" fmla="*/ 110170 w 238633"/>
                  <a:gd name="connsiteY18" fmla="*/ 176070 h 313267"/>
                  <a:gd name="connsiteX19" fmla="*/ 128468 w 238633"/>
                  <a:gd name="connsiteY19" fmla="*/ 176070 h 313267"/>
                  <a:gd name="connsiteX20" fmla="*/ 128468 w 238633"/>
                  <a:gd name="connsiteY20" fmla="*/ 289255 h 313267"/>
                  <a:gd name="connsiteX21" fmla="*/ 152480 w 238633"/>
                  <a:gd name="connsiteY21" fmla="*/ 313268 h 313267"/>
                  <a:gd name="connsiteX22" fmla="*/ 176493 w 238633"/>
                  <a:gd name="connsiteY22" fmla="*/ 289255 h 313267"/>
                  <a:gd name="connsiteX23" fmla="*/ 176493 w 238633"/>
                  <a:gd name="connsiteY23" fmla="*/ 154343 h 313267"/>
                  <a:gd name="connsiteX24" fmla="*/ 175769 w 238633"/>
                  <a:gd name="connsiteY24" fmla="*/ 148761 h 313267"/>
                  <a:gd name="connsiteX25" fmla="*/ 176493 w 238633"/>
                  <a:gd name="connsiteY25" fmla="*/ 141770 h 313267"/>
                  <a:gd name="connsiteX26" fmla="*/ 176493 w 238633"/>
                  <a:gd name="connsiteY26" fmla="*/ 91964 h 313267"/>
                  <a:gd name="connsiteX27" fmla="*/ 203820 w 238633"/>
                  <a:gd name="connsiteY27" fmla="*/ 140818 h 313267"/>
                  <a:gd name="connsiteX28" fmla="*/ 229804 w 238633"/>
                  <a:gd name="connsiteY28" fmla="*/ 149781 h 313267"/>
                  <a:gd name="connsiteX29" fmla="*/ 235757 w 238633"/>
                  <a:gd name="connsiteY29" fmla="*/ 122968 h 313267"/>
                  <a:gd name="connsiteX30" fmla="*/ 173150 w 238633"/>
                  <a:gd name="connsiteY30" fmla="*/ 11087 h 313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238633" h="313267">
                    <a:moveTo>
                      <a:pt x="173150" y="11087"/>
                    </a:moveTo>
                    <a:cubicBezTo>
                      <a:pt x="169416" y="4420"/>
                      <a:pt x="162929" y="457"/>
                      <a:pt x="156395" y="95"/>
                    </a:cubicBezTo>
                    <a:lnTo>
                      <a:pt x="156395" y="0"/>
                    </a:lnTo>
                    <a:lnTo>
                      <a:pt x="142174" y="0"/>
                    </a:lnTo>
                    <a:lnTo>
                      <a:pt x="96435" y="0"/>
                    </a:lnTo>
                    <a:lnTo>
                      <a:pt x="82214" y="0"/>
                    </a:lnTo>
                    <a:lnTo>
                      <a:pt x="82214" y="95"/>
                    </a:lnTo>
                    <a:cubicBezTo>
                      <a:pt x="75680" y="457"/>
                      <a:pt x="69184" y="4420"/>
                      <a:pt x="65460" y="11087"/>
                    </a:cubicBezTo>
                    <a:lnTo>
                      <a:pt x="2881" y="122968"/>
                    </a:lnTo>
                    <a:cubicBezTo>
                      <a:pt x="-2644" y="132855"/>
                      <a:pt x="14" y="144856"/>
                      <a:pt x="8834" y="149781"/>
                    </a:cubicBezTo>
                    <a:cubicBezTo>
                      <a:pt x="17663" y="154715"/>
                      <a:pt x="29284" y="150714"/>
                      <a:pt x="34818" y="140818"/>
                    </a:cubicBezTo>
                    <a:lnTo>
                      <a:pt x="62145" y="91964"/>
                    </a:lnTo>
                    <a:lnTo>
                      <a:pt x="62145" y="141770"/>
                    </a:lnTo>
                    <a:cubicBezTo>
                      <a:pt x="62145" y="144170"/>
                      <a:pt x="62393" y="146514"/>
                      <a:pt x="62860" y="148761"/>
                    </a:cubicBezTo>
                    <a:cubicBezTo>
                      <a:pt x="62431" y="150562"/>
                      <a:pt x="62145" y="152410"/>
                      <a:pt x="62145" y="154343"/>
                    </a:cubicBezTo>
                    <a:lnTo>
                      <a:pt x="62145" y="289255"/>
                    </a:lnTo>
                    <a:cubicBezTo>
                      <a:pt x="62145" y="302524"/>
                      <a:pt x="72889" y="313268"/>
                      <a:pt x="86158" y="313268"/>
                    </a:cubicBezTo>
                    <a:cubicBezTo>
                      <a:pt x="99416" y="313268"/>
                      <a:pt x="110170" y="302514"/>
                      <a:pt x="110170" y="289255"/>
                    </a:cubicBezTo>
                    <a:lnTo>
                      <a:pt x="110170" y="176070"/>
                    </a:lnTo>
                    <a:lnTo>
                      <a:pt x="128468" y="176070"/>
                    </a:lnTo>
                    <a:lnTo>
                      <a:pt x="128468" y="289255"/>
                    </a:lnTo>
                    <a:cubicBezTo>
                      <a:pt x="128468" y="302524"/>
                      <a:pt x="139221" y="313268"/>
                      <a:pt x="152480" y="313268"/>
                    </a:cubicBezTo>
                    <a:cubicBezTo>
                      <a:pt x="165739" y="313268"/>
                      <a:pt x="176493" y="302514"/>
                      <a:pt x="176493" y="289255"/>
                    </a:cubicBezTo>
                    <a:lnTo>
                      <a:pt x="176493" y="154343"/>
                    </a:lnTo>
                    <a:cubicBezTo>
                      <a:pt x="176493" y="152410"/>
                      <a:pt x="176207" y="150571"/>
                      <a:pt x="175769" y="148761"/>
                    </a:cubicBezTo>
                    <a:cubicBezTo>
                      <a:pt x="176245" y="146514"/>
                      <a:pt x="176493" y="144170"/>
                      <a:pt x="176493" y="141770"/>
                    </a:cubicBezTo>
                    <a:lnTo>
                      <a:pt x="176493" y="91964"/>
                    </a:lnTo>
                    <a:lnTo>
                      <a:pt x="203820" y="140818"/>
                    </a:lnTo>
                    <a:cubicBezTo>
                      <a:pt x="209345" y="150714"/>
                      <a:pt x="220975" y="154715"/>
                      <a:pt x="229804" y="149781"/>
                    </a:cubicBezTo>
                    <a:cubicBezTo>
                      <a:pt x="238624" y="144847"/>
                      <a:pt x="241272" y="132855"/>
                      <a:pt x="235757" y="122968"/>
                    </a:cubicBezTo>
                    <a:lnTo>
                      <a:pt x="173150" y="11087"/>
                    </a:lnTo>
                    <a:close/>
                  </a:path>
                </a:pathLst>
              </a:custGeom>
              <a:grpFill/>
              <a:ln w="9525" cap="flat">
                <a:noFill/>
                <a:prstDash val="solid"/>
                <a:miter/>
              </a:ln>
            </p:spPr>
            <p:txBody>
              <a:bodyPr rtlCol="0" anchor="ctr"/>
              <a:lstStyle/>
              <a:p>
                <a:endParaRPr lang="fr-FR"/>
              </a:p>
            </p:txBody>
          </p:sp>
        </p:grpSp>
        <p:grpSp>
          <p:nvGrpSpPr>
            <p:cNvPr id="161" name="Graphique 3">
              <a:extLst>
                <a:ext uri="{FF2B5EF4-FFF2-40B4-BE49-F238E27FC236}">
                  <a16:creationId xmlns:a16="http://schemas.microsoft.com/office/drawing/2014/main" id="{EDDDCE32-52D5-4C4A-A0CD-E532AE2D2F36}"/>
                </a:ext>
              </a:extLst>
            </p:cNvPr>
            <p:cNvGrpSpPr/>
            <p:nvPr/>
          </p:nvGrpSpPr>
          <p:grpSpPr>
            <a:xfrm>
              <a:off x="7436572" y="1294149"/>
              <a:ext cx="276873" cy="501420"/>
              <a:chOff x="1509958" y="1743489"/>
              <a:chExt cx="238633" cy="432167"/>
            </a:xfrm>
            <a:solidFill>
              <a:schemeClr val="bg1">
                <a:lumMod val="85000"/>
              </a:schemeClr>
            </a:solidFill>
          </p:grpSpPr>
          <p:sp>
            <p:nvSpPr>
              <p:cNvPr id="162" name="Forme libre : forme 161">
                <a:extLst>
                  <a:ext uri="{FF2B5EF4-FFF2-40B4-BE49-F238E27FC236}">
                    <a16:creationId xmlns:a16="http://schemas.microsoft.com/office/drawing/2014/main" id="{DDF0842A-FEBD-499F-9EEF-63345E65815F}"/>
                  </a:ext>
                </a:extLst>
              </p:cNvPr>
              <p:cNvSpPr/>
              <p:nvPr/>
            </p:nvSpPr>
            <p:spPr>
              <a:xfrm>
                <a:off x="1576675" y="1743489"/>
                <a:ext cx="105175" cy="105175"/>
              </a:xfrm>
              <a:custGeom>
                <a:avLst/>
                <a:gdLst>
                  <a:gd name="connsiteX0" fmla="*/ 105175 w 105175"/>
                  <a:gd name="connsiteY0" fmla="*/ 52588 h 105175"/>
                  <a:gd name="connsiteX1" fmla="*/ 52588 w 105175"/>
                  <a:gd name="connsiteY1" fmla="*/ 105175 h 105175"/>
                  <a:gd name="connsiteX2" fmla="*/ 0 w 105175"/>
                  <a:gd name="connsiteY2" fmla="*/ 52588 h 105175"/>
                  <a:gd name="connsiteX3" fmla="*/ 52588 w 105175"/>
                  <a:gd name="connsiteY3" fmla="*/ 0 h 105175"/>
                  <a:gd name="connsiteX4" fmla="*/ 105175 w 105175"/>
                  <a:gd name="connsiteY4" fmla="*/ 52588 h 1051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175" h="105175">
                    <a:moveTo>
                      <a:pt x="105175" y="52588"/>
                    </a:moveTo>
                    <a:cubicBezTo>
                      <a:pt x="105175" y="81631"/>
                      <a:pt x="81631" y="105175"/>
                      <a:pt x="52588" y="105175"/>
                    </a:cubicBezTo>
                    <a:cubicBezTo>
                      <a:pt x="23544" y="105175"/>
                      <a:pt x="0" y="81631"/>
                      <a:pt x="0" y="52588"/>
                    </a:cubicBezTo>
                    <a:cubicBezTo>
                      <a:pt x="0" y="23544"/>
                      <a:pt x="23544" y="0"/>
                      <a:pt x="52588" y="0"/>
                    </a:cubicBezTo>
                    <a:cubicBezTo>
                      <a:pt x="81631" y="0"/>
                      <a:pt x="105175" y="23544"/>
                      <a:pt x="105175" y="52588"/>
                    </a:cubicBezTo>
                    <a:close/>
                  </a:path>
                </a:pathLst>
              </a:custGeom>
              <a:grpFill/>
              <a:ln w="9525" cap="flat">
                <a:noFill/>
                <a:prstDash val="solid"/>
                <a:miter/>
              </a:ln>
            </p:spPr>
            <p:txBody>
              <a:bodyPr rtlCol="0" anchor="ctr"/>
              <a:lstStyle/>
              <a:p>
                <a:endParaRPr lang="fr-FR"/>
              </a:p>
            </p:txBody>
          </p:sp>
          <p:sp>
            <p:nvSpPr>
              <p:cNvPr id="163" name="Forme libre : forme 162">
                <a:extLst>
                  <a:ext uri="{FF2B5EF4-FFF2-40B4-BE49-F238E27FC236}">
                    <a16:creationId xmlns:a16="http://schemas.microsoft.com/office/drawing/2014/main" id="{9ED8E579-71D4-429D-B42D-748FC9FD55B8}"/>
                  </a:ext>
                </a:extLst>
              </p:cNvPr>
              <p:cNvSpPr/>
              <p:nvPr/>
            </p:nvSpPr>
            <p:spPr>
              <a:xfrm>
                <a:off x="1509958" y="1862389"/>
                <a:ext cx="238633" cy="313267"/>
              </a:xfrm>
              <a:custGeom>
                <a:avLst/>
                <a:gdLst>
                  <a:gd name="connsiteX0" fmla="*/ 173150 w 238633"/>
                  <a:gd name="connsiteY0" fmla="*/ 11087 h 313267"/>
                  <a:gd name="connsiteX1" fmla="*/ 156395 w 238633"/>
                  <a:gd name="connsiteY1" fmla="*/ 95 h 313267"/>
                  <a:gd name="connsiteX2" fmla="*/ 156395 w 238633"/>
                  <a:gd name="connsiteY2" fmla="*/ 0 h 313267"/>
                  <a:gd name="connsiteX3" fmla="*/ 142174 w 238633"/>
                  <a:gd name="connsiteY3" fmla="*/ 0 h 313267"/>
                  <a:gd name="connsiteX4" fmla="*/ 96435 w 238633"/>
                  <a:gd name="connsiteY4" fmla="*/ 0 h 313267"/>
                  <a:gd name="connsiteX5" fmla="*/ 82214 w 238633"/>
                  <a:gd name="connsiteY5" fmla="*/ 0 h 313267"/>
                  <a:gd name="connsiteX6" fmla="*/ 82214 w 238633"/>
                  <a:gd name="connsiteY6" fmla="*/ 95 h 313267"/>
                  <a:gd name="connsiteX7" fmla="*/ 65460 w 238633"/>
                  <a:gd name="connsiteY7" fmla="*/ 11087 h 313267"/>
                  <a:gd name="connsiteX8" fmla="*/ 2881 w 238633"/>
                  <a:gd name="connsiteY8" fmla="*/ 122968 h 313267"/>
                  <a:gd name="connsiteX9" fmla="*/ 8834 w 238633"/>
                  <a:gd name="connsiteY9" fmla="*/ 149781 h 313267"/>
                  <a:gd name="connsiteX10" fmla="*/ 34818 w 238633"/>
                  <a:gd name="connsiteY10" fmla="*/ 140818 h 313267"/>
                  <a:gd name="connsiteX11" fmla="*/ 62145 w 238633"/>
                  <a:gd name="connsiteY11" fmla="*/ 91964 h 313267"/>
                  <a:gd name="connsiteX12" fmla="*/ 62145 w 238633"/>
                  <a:gd name="connsiteY12" fmla="*/ 141770 h 313267"/>
                  <a:gd name="connsiteX13" fmla="*/ 62860 w 238633"/>
                  <a:gd name="connsiteY13" fmla="*/ 148761 h 313267"/>
                  <a:gd name="connsiteX14" fmla="*/ 62145 w 238633"/>
                  <a:gd name="connsiteY14" fmla="*/ 154343 h 313267"/>
                  <a:gd name="connsiteX15" fmla="*/ 62145 w 238633"/>
                  <a:gd name="connsiteY15" fmla="*/ 289255 h 313267"/>
                  <a:gd name="connsiteX16" fmla="*/ 86158 w 238633"/>
                  <a:gd name="connsiteY16" fmla="*/ 313268 h 313267"/>
                  <a:gd name="connsiteX17" fmla="*/ 110170 w 238633"/>
                  <a:gd name="connsiteY17" fmla="*/ 289255 h 313267"/>
                  <a:gd name="connsiteX18" fmla="*/ 110170 w 238633"/>
                  <a:gd name="connsiteY18" fmla="*/ 176070 h 313267"/>
                  <a:gd name="connsiteX19" fmla="*/ 128468 w 238633"/>
                  <a:gd name="connsiteY19" fmla="*/ 176070 h 313267"/>
                  <a:gd name="connsiteX20" fmla="*/ 128468 w 238633"/>
                  <a:gd name="connsiteY20" fmla="*/ 289255 h 313267"/>
                  <a:gd name="connsiteX21" fmla="*/ 152480 w 238633"/>
                  <a:gd name="connsiteY21" fmla="*/ 313268 h 313267"/>
                  <a:gd name="connsiteX22" fmla="*/ 176493 w 238633"/>
                  <a:gd name="connsiteY22" fmla="*/ 289255 h 313267"/>
                  <a:gd name="connsiteX23" fmla="*/ 176493 w 238633"/>
                  <a:gd name="connsiteY23" fmla="*/ 154343 h 313267"/>
                  <a:gd name="connsiteX24" fmla="*/ 175769 w 238633"/>
                  <a:gd name="connsiteY24" fmla="*/ 148761 h 313267"/>
                  <a:gd name="connsiteX25" fmla="*/ 176493 w 238633"/>
                  <a:gd name="connsiteY25" fmla="*/ 141770 h 313267"/>
                  <a:gd name="connsiteX26" fmla="*/ 176493 w 238633"/>
                  <a:gd name="connsiteY26" fmla="*/ 91964 h 313267"/>
                  <a:gd name="connsiteX27" fmla="*/ 203820 w 238633"/>
                  <a:gd name="connsiteY27" fmla="*/ 140818 h 313267"/>
                  <a:gd name="connsiteX28" fmla="*/ 229804 w 238633"/>
                  <a:gd name="connsiteY28" fmla="*/ 149781 h 313267"/>
                  <a:gd name="connsiteX29" fmla="*/ 235757 w 238633"/>
                  <a:gd name="connsiteY29" fmla="*/ 122968 h 313267"/>
                  <a:gd name="connsiteX30" fmla="*/ 173150 w 238633"/>
                  <a:gd name="connsiteY30" fmla="*/ 11087 h 313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238633" h="313267">
                    <a:moveTo>
                      <a:pt x="173150" y="11087"/>
                    </a:moveTo>
                    <a:cubicBezTo>
                      <a:pt x="169416" y="4420"/>
                      <a:pt x="162929" y="457"/>
                      <a:pt x="156395" y="95"/>
                    </a:cubicBezTo>
                    <a:lnTo>
                      <a:pt x="156395" y="0"/>
                    </a:lnTo>
                    <a:lnTo>
                      <a:pt x="142174" y="0"/>
                    </a:lnTo>
                    <a:lnTo>
                      <a:pt x="96435" y="0"/>
                    </a:lnTo>
                    <a:lnTo>
                      <a:pt x="82214" y="0"/>
                    </a:lnTo>
                    <a:lnTo>
                      <a:pt x="82214" y="95"/>
                    </a:lnTo>
                    <a:cubicBezTo>
                      <a:pt x="75680" y="457"/>
                      <a:pt x="69184" y="4420"/>
                      <a:pt x="65460" y="11087"/>
                    </a:cubicBezTo>
                    <a:lnTo>
                      <a:pt x="2881" y="122968"/>
                    </a:lnTo>
                    <a:cubicBezTo>
                      <a:pt x="-2644" y="132855"/>
                      <a:pt x="14" y="144856"/>
                      <a:pt x="8834" y="149781"/>
                    </a:cubicBezTo>
                    <a:cubicBezTo>
                      <a:pt x="17663" y="154715"/>
                      <a:pt x="29284" y="150714"/>
                      <a:pt x="34818" y="140818"/>
                    </a:cubicBezTo>
                    <a:lnTo>
                      <a:pt x="62145" y="91964"/>
                    </a:lnTo>
                    <a:lnTo>
                      <a:pt x="62145" y="141770"/>
                    </a:lnTo>
                    <a:cubicBezTo>
                      <a:pt x="62145" y="144170"/>
                      <a:pt x="62393" y="146514"/>
                      <a:pt x="62860" y="148761"/>
                    </a:cubicBezTo>
                    <a:cubicBezTo>
                      <a:pt x="62431" y="150562"/>
                      <a:pt x="62145" y="152410"/>
                      <a:pt x="62145" y="154343"/>
                    </a:cubicBezTo>
                    <a:lnTo>
                      <a:pt x="62145" y="289255"/>
                    </a:lnTo>
                    <a:cubicBezTo>
                      <a:pt x="62145" y="302524"/>
                      <a:pt x="72889" y="313268"/>
                      <a:pt x="86158" y="313268"/>
                    </a:cubicBezTo>
                    <a:cubicBezTo>
                      <a:pt x="99416" y="313268"/>
                      <a:pt x="110170" y="302514"/>
                      <a:pt x="110170" y="289255"/>
                    </a:cubicBezTo>
                    <a:lnTo>
                      <a:pt x="110170" y="176070"/>
                    </a:lnTo>
                    <a:lnTo>
                      <a:pt x="128468" y="176070"/>
                    </a:lnTo>
                    <a:lnTo>
                      <a:pt x="128468" y="289255"/>
                    </a:lnTo>
                    <a:cubicBezTo>
                      <a:pt x="128468" y="302524"/>
                      <a:pt x="139221" y="313268"/>
                      <a:pt x="152480" y="313268"/>
                    </a:cubicBezTo>
                    <a:cubicBezTo>
                      <a:pt x="165739" y="313268"/>
                      <a:pt x="176493" y="302514"/>
                      <a:pt x="176493" y="289255"/>
                    </a:cubicBezTo>
                    <a:lnTo>
                      <a:pt x="176493" y="154343"/>
                    </a:lnTo>
                    <a:cubicBezTo>
                      <a:pt x="176493" y="152410"/>
                      <a:pt x="176207" y="150571"/>
                      <a:pt x="175769" y="148761"/>
                    </a:cubicBezTo>
                    <a:cubicBezTo>
                      <a:pt x="176245" y="146514"/>
                      <a:pt x="176493" y="144170"/>
                      <a:pt x="176493" y="141770"/>
                    </a:cubicBezTo>
                    <a:lnTo>
                      <a:pt x="176493" y="91964"/>
                    </a:lnTo>
                    <a:lnTo>
                      <a:pt x="203820" y="140818"/>
                    </a:lnTo>
                    <a:cubicBezTo>
                      <a:pt x="209345" y="150714"/>
                      <a:pt x="220975" y="154715"/>
                      <a:pt x="229804" y="149781"/>
                    </a:cubicBezTo>
                    <a:cubicBezTo>
                      <a:pt x="238624" y="144847"/>
                      <a:pt x="241272" y="132855"/>
                      <a:pt x="235757" y="122968"/>
                    </a:cubicBezTo>
                    <a:lnTo>
                      <a:pt x="173150" y="11087"/>
                    </a:lnTo>
                    <a:close/>
                  </a:path>
                </a:pathLst>
              </a:custGeom>
              <a:grpFill/>
              <a:ln w="9525" cap="flat">
                <a:noFill/>
                <a:prstDash val="solid"/>
                <a:miter/>
              </a:ln>
            </p:spPr>
            <p:txBody>
              <a:bodyPr rtlCol="0" anchor="ctr"/>
              <a:lstStyle/>
              <a:p>
                <a:endParaRPr lang="fr-FR"/>
              </a:p>
            </p:txBody>
          </p:sp>
        </p:grpSp>
        <p:grpSp>
          <p:nvGrpSpPr>
            <p:cNvPr id="164" name="Graphique 3">
              <a:extLst>
                <a:ext uri="{FF2B5EF4-FFF2-40B4-BE49-F238E27FC236}">
                  <a16:creationId xmlns:a16="http://schemas.microsoft.com/office/drawing/2014/main" id="{5E27832B-7A1C-4AE8-907A-AE3F611F2515}"/>
                </a:ext>
              </a:extLst>
            </p:cNvPr>
            <p:cNvGrpSpPr/>
            <p:nvPr/>
          </p:nvGrpSpPr>
          <p:grpSpPr>
            <a:xfrm>
              <a:off x="7820876" y="1294149"/>
              <a:ext cx="276873" cy="501420"/>
              <a:chOff x="1509958" y="1743489"/>
              <a:chExt cx="238633" cy="432167"/>
            </a:xfrm>
            <a:solidFill>
              <a:schemeClr val="bg1">
                <a:lumMod val="85000"/>
              </a:schemeClr>
            </a:solidFill>
          </p:grpSpPr>
          <p:sp>
            <p:nvSpPr>
              <p:cNvPr id="165" name="Forme libre : forme 164">
                <a:extLst>
                  <a:ext uri="{FF2B5EF4-FFF2-40B4-BE49-F238E27FC236}">
                    <a16:creationId xmlns:a16="http://schemas.microsoft.com/office/drawing/2014/main" id="{3881022C-82D8-4AC0-9F5D-E0663AD4067A}"/>
                  </a:ext>
                </a:extLst>
              </p:cNvPr>
              <p:cNvSpPr/>
              <p:nvPr/>
            </p:nvSpPr>
            <p:spPr>
              <a:xfrm>
                <a:off x="1576675" y="1743489"/>
                <a:ext cx="105175" cy="105175"/>
              </a:xfrm>
              <a:custGeom>
                <a:avLst/>
                <a:gdLst>
                  <a:gd name="connsiteX0" fmla="*/ 105175 w 105175"/>
                  <a:gd name="connsiteY0" fmla="*/ 52588 h 105175"/>
                  <a:gd name="connsiteX1" fmla="*/ 52588 w 105175"/>
                  <a:gd name="connsiteY1" fmla="*/ 105175 h 105175"/>
                  <a:gd name="connsiteX2" fmla="*/ 0 w 105175"/>
                  <a:gd name="connsiteY2" fmla="*/ 52588 h 105175"/>
                  <a:gd name="connsiteX3" fmla="*/ 52588 w 105175"/>
                  <a:gd name="connsiteY3" fmla="*/ 0 h 105175"/>
                  <a:gd name="connsiteX4" fmla="*/ 105175 w 105175"/>
                  <a:gd name="connsiteY4" fmla="*/ 52588 h 1051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175" h="105175">
                    <a:moveTo>
                      <a:pt x="105175" y="52588"/>
                    </a:moveTo>
                    <a:cubicBezTo>
                      <a:pt x="105175" y="81631"/>
                      <a:pt x="81631" y="105175"/>
                      <a:pt x="52588" y="105175"/>
                    </a:cubicBezTo>
                    <a:cubicBezTo>
                      <a:pt x="23544" y="105175"/>
                      <a:pt x="0" y="81631"/>
                      <a:pt x="0" y="52588"/>
                    </a:cubicBezTo>
                    <a:cubicBezTo>
                      <a:pt x="0" y="23544"/>
                      <a:pt x="23544" y="0"/>
                      <a:pt x="52588" y="0"/>
                    </a:cubicBezTo>
                    <a:cubicBezTo>
                      <a:pt x="81631" y="0"/>
                      <a:pt x="105175" y="23544"/>
                      <a:pt x="105175" y="52588"/>
                    </a:cubicBezTo>
                    <a:close/>
                  </a:path>
                </a:pathLst>
              </a:custGeom>
              <a:grpFill/>
              <a:ln w="9525" cap="flat">
                <a:noFill/>
                <a:prstDash val="solid"/>
                <a:miter/>
              </a:ln>
            </p:spPr>
            <p:txBody>
              <a:bodyPr rtlCol="0" anchor="ctr"/>
              <a:lstStyle/>
              <a:p>
                <a:endParaRPr lang="fr-FR"/>
              </a:p>
            </p:txBody>
          </p:sp>
          <p:sp>
            <p:nvSpPr>
              <p:cNvPr id="166" name="Forme libre : forme 165">
                <a:extLst>
                  <a:ext uri="{FF2B5EF4-FFF2-40B4-BE49-F238E27FC236}">
                    <a16:creationId xmlns:a16="http://schemas.microsoft.com/office/drawing/2014/main" id="{2C46C08B-566C-44A9-91FD-C50ED6D4302F}"/>
                  </a:ext>
                </a:extLst>
              </p:cNvPr>
              <p:cNvSpPr/>
              <p:nvPr/>
            </p:nvSpPr>
            <p:spPr>
              <a:xfrm>
                <a:off x="1509958" y="1862389"/>
                <a:ext cx="238633" cy="313267"/>
              </a:xfrm>
              <a:custGeom>
                <a:avLst/>
                <a:gdLst>
                  <a:gd name="connsiteX0" fmla="*/ 173150 w 238633"/>
                  <a:gd name="connsiteY0" fmla="*/ 11087 h 313267"/>
                  <a:gd name="connsiteX1" fmla="*/ 156395 w 238633"/>
                  <a:gd name="connsiteY1" fmla="*/ 95 h 313267"/>
                  <a:gd name="connsiteX2" fmla="*/ 156395 w 238633"/>
                  <a:gd name="connsiteY2" fmla="*/ 0 h 313267"/>
                  <a:gd name="connsiteX3" fmla="*/ 142174 w 238633"/>
                  <a:gd name="connsiteY3" fmla="*/ 0 h 313267"/>
                  <a:gd name="connsiteX4" fmla="*/ 96435 w 238633"/>
                  <a:gd name="connsiteY4" fmla="*/ 0 h 313267"/>
                  <a:gd name="connsiteX5" fmla="*/ 82214 w 238633"/>
                  <a:gd name="connsiteY5" fmla="*/ 0 h 313267"/>
                  <a:gd name="connsiteX6" fmla="*/ 82214 w 238633"/>
                  <a:gd name="connsiteY6" fmla="*/ 95 h 313267"/>
                  <a:gd name="connsiteX7" fmla="*/ 65460 w 238633"/>
                  <a:gd name="connsiteY7" fmla="*/ 11087 h 313267"/>
                  <a:gd name="connsiteX8" fmla="*/ 2881 w 238633"/>
                  <a:gd name="connsiteY8" fmla="*/ 122968 h 313267"/>
                  <a:gd name="connsiteX9" fmla="*/ 8834 w 238633"/>
                  <a:gd name="connsiteY9" fmla="*/ 149781 h 313267"/>
                  <a:gd name="connsiteX10" fmla="*/ 34818 w 238633"/>
                  <a:gd name="connsiteY10" fmla="*/ 140818 h 313267"/>
                  <a:gd name="connsiteX11" fmla="*/ 62145 w 238633"/>
                  <a:gd name="connsiteY11" fmla="*/ 91964 h 313267"/>
                  <a:gd name="connsiteX12" fmla="*/ 62145 w 238633"/>
                  <a:gd name="connsiteY12" fmla="*/ 141770 h 313267"/>
                  <a:gd name="connsiteX13" fmla="*/ 62860 w 238633"/>
                  <a:gd name="connsiteY13" fmla="*/ 148761 h 313267"/>
                  <a:gd name="connsiteX14" fmla="*/ 62145 w 238633"/>
                  <a:gd name="connsiteY14" fmla="*/ 154343 h 313267"/>
                  <a:gd name="connsiteX15" fmla="*/ 62145 w 238633"/>
                  <a:gd name="connsiteY15" fmla="*/ 289255 h 313267"/>
                  <a:gd name="connsiteX16" fmla="*/ 86158 w 238633"/>
                  <a:gd name="connsiteY16" fmla="*/ 313268 h 313267"/>
                  <a:gd name="connsiteX17" fmla="*/ 110170 w 238633"/>
                  <a:gd name="connsiteY17" fmla="*/ 289255 h 313267"/>
                  <a:gd name="connsiteX18" fmla="*/ 110170 w 238633"/>
                  <a:gd name="connsiteY18" fmla="*/ 176070 h 313267"/>
                  <a:gd name="connsiteX19" fmla="*/ 128468 w 238633"/>
                  <a:gd name="connsiteY19" fmla="*/ 176070 h 313267"/>
                  <a:gd name="connsiteX20" fmla="*/ 128468 w 238633"/>
                  <a:gd name="connsiteY20" fmla="*/ 289255 h 313267"/>
                  <a:gd name="connsiteX21" fmla="*/ 152480 w 238633"/>
                  <a:gd name="connsiteY21" fmla="*/ 313268 h 313267"/>
                  <a:gd name="connsiteX22" fmla="*/ 176493 w 238633"/>
                  <a:gd name="connsiteY22" fmla="*/ 289255 h 313267"/>
                  <a:gd name="connsiteX23" fmla="*/ 176493 w 238633"/>
                  <a:gd name="connsiteY23" fmla="*/ 154343 h 313267"/>
                  <a:gd name="connsiteX24" fmla="*/ 175769 w 238633"/>
                  <a:gd name="connsiteY24" fmla="*/ 148761 h 313267"/>
                  <a:gd name="connsiteX25" fmla="*/ 176493 w 238633"/>
                  <a:gd name="connsiteY25" fmla="*/ 141770 h 313267"/>
                  <a:gd name="connsiteX26" fmla="*/ 176493 w 238633"/>
                  <a:gd name="connsiteY26" fmla="*/ 91964 h 313267"/>
                  <a:gd name="connsiteX27" fmla="*/ 203820 w 238633"/>
                  <a:gd name="connsiteY27" fmla="*/ 140818 h 313267"/>
                  <a:gd name="connsiteX28" fmla="*/ 229804 w 238633"/>
                  <a:gd name="connsiteY28" fmla="*/ 149781 h 313267"/>
                  <a:gd name="connsiteX29" fmla="*/ 235757 w 238633"/>
                  <a:gd name="connsiteY29" fmla="*/ 122968 h 313267"/>
                  <a:gd name="connsiteX30" fmla="*/ 173150 w 238633"/>
                  <a:gd name="connsiteY30" fmla="*/ 11087 h 313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238633" h="313267">
                    <a:moveTo>
                      <a:pt x="173150" y="11087"/>
                    </a:moveTo>
                    <a:cubicBezTo>
                      <a:pt x="169416" y="4420"/>
                      <a:pt x="162929" y="457"/>
                      <a:pt x="156395" y="95"/>
                    </a:cubicBezTo>
                    <a:lnTo>
                      <a:pt x="156395" y="0"/>
                    </a:lnTo>
                    <a:lnTo>
                      <a:pt x="142174" y="0"/>
                    </a:lnTo>
                    <a:lnTo>
                      <a:pt x="96435" y="0"/>
                    </a:lnTo>
                    <a:lnTo>
                      <a:pt x="82214" y="0"/>
                    </a:lnTo>
                    <a:lnTo>
                      <a:pt x="82214" y="95"/>
                    </a:lnTo>
                    <a:cubicBezTo>
                      <a:pt x="75680" y="457"/>
                      <a:pt x="69184" y="4420"/>
                      <a:pt x="65460" y="11087"/>
                    </a:cubicBezTo>
                    <a:lnTo>
                      <a:pt x="2881" y="122968"/>
                    </a:lnTo>
                    <a:cubicBezTo>
                      <a:pt x="-2644" y="132855"/>
                      <a:pt x="14" y="144856"/>
                      <a:pt x="8834" y="149781"/>
                    </a:cubicBezTo>
                    <a:cubicBezTo>
                      <a:pt x="17663" y="154715"/>
                      <a:pt x="29284" y="150714"/>
                      <a:pt x="34818" y="140818"/>
                    </a:cubicBezTo>
                    <a:lnTo>
                      <a:pt x="62145" y="91964"/>
                    </a:lnTo>
                    <a:lnTo>
                      <a:pt x="62145" y="141770"/>
                    </a:lnTo>
                    <a:cubicBezTo>
                      <a:pt x="62145" y="144170"/>
                      <a:pt x="62393" y="146514"/>
                      <a:pt x="62860" y="148761"/>
                    </a:cubicBezTo>
                    <a:cubicBezTo>
                      <a:pt x="62431" y="150562"/>
                      <a:pt x="62145" y="152410"/>
                      <a:pt x="62145" y="154343"/>
                    </a:cubicBezTo>
                    <a:lnTo>
                      <a:pt x="62145" y="289255"/>
                    </a:lnTo>
                    <a:cubicBezTo>
                      <a:pt x="62145" y="302524"/>
                      <a:pt x="72889" y="313268"/>
                      <a:pt x="86158" y="313268"/>
                    </a:cubicBezTo>
                    <a:cubicBezTo>
                      <a:pt x="99416" y="313268"/>
                      <a:pt x="110170" y="302514"/>
                      <a:pt x="110170" y="289255"/>
                    </a:cubicBezTo>
                    <a:lnTo>
                      <a:pt x="110170" y="176070"/>
                    </a:lnTo>
                    <a:lnTo>
                      <a:pt x="128468" y="176070"/>
                    </a:lnTo>
                    <a:lnTo>
                      <a:pt x="128468" y="289255"/>
                    </a:lnTo>
                    <a:cubicBezTo>
                      <a:pt x="128468" y="302524"/>
                      <a:pt x="139221" y="313268"/>
                      <a:pt x="152480" y="313268"/>
                    </a:cubicBezTo>
                    <a:cubicBezTo>
                      <a:pt x="165739" y="313268"/>
                      <a:pt x="176493" y="302514"/>
                      <a:pt x="176493" y="289255"/>
                    </a:cubicBezTo>
                    <a:lnTo>
                      <a:pt x="176493" y="154343"/>
                    </a:lnTo>
                    <a:cubicBezTo>
                      <a:pt x="176493" y="152410"/>
                      <a:pt x="176207" y="150571"/>
                      <a:pt x="175769" y="148761"/>
                    </a:cubicBezTo>
                    <a:cubicBezTo>
                      <a:pt x="176245" y="146514"/>
                      <a:pt x="176493" y="144170"/>
                      <a:pt x="176493" y="141770"/>
                    </a:cubicBezTo>
                    <a:lnTo>
                      <a:pt x="176493" y="91964"/>
                    </a:lnTo>
                    <a:lnTo>
                      <a:pt x="203820" y="140818"/>
                    </a:lnTo>
                    <a:cubicBezTo>
                      <a:pt x="209345" y="150714"/>
                      <a:pt x="220975" y="154715"/>
                      <a:pt x="229804" y="149781"/>
                    </a:cubicBezTo>
                    <a:cubicBezTo>
                      <a:pt x="238624" y="144847"/>
                      <a:pt x="241272" y="132855"/>
                      <a:pt x="235757" y="122968"/>
                    </a:cubicBezTo>
                    <a:lnTo>
                      <a:pt x="173150" y="11087"/>
                    </a:lnTo>
                    <a:close/>
                  </a:path>
                </a:pathLst>
              </a:custGeom>
              <a:grpFill/>
              <a:ln w="9525" cap="flat">
                <a:noFill/>
                <a:prstDash val="solid"/>
                <a:miter/>
              </a:ln>
            </p:spPr>
            <p:txBody>
              <a:bodyPr rtlCol="0" anchor="ctr"/>
              <a:lstStyle/>
              <a:p>
                <a:endParaRPr lang="fr-FR"/>
              </a:p>
            </p:txBody>
          </p:sp>
        </p:grpSp>
        <p:grpSp>
          <p:nvGrpSpPr>
            <p:cNvPr id="167" name="Graphique 3">
              <a:extLst>
                <a:ext uri="{FF2B5EF4-FFF2-40B4-BE49-F238E27FC236}">
                  <a16:creationId xmlns:a16="http://schemas.microsoft.com/office/drawing/2014/main" id="{539426F6-3D46-4F8C-A9B5-B29CDF1ED702}"/>
                </a:ext>
              </a:extLst>
            </p:cNvPr>
            <p:cNvGrpSpPr/>
            <p:nvPr/>
          </p:nvGrpSpPr>
          <p:grpSpPr>
            <a:xfrm>
              <a:off x="8205180" y="1294149"/>
              <a:ext cx="276873" cy="501420"/>
              <a:chOff x="1509958" y="1743489"/>
              <a:chExt cx="238633" cy="432167"/>
            </a:xfrm>
            <a:solidFill>
              <a:schemeClr val="bg1">
                <a:lumMod val="85000"/>
              </a:schemeClr>
            </a:solidFill>
          </p:grpSpPr>
          <p:sp>
            <p:nvSpPr>
              <p:cNvPr id="168" name="Forme libre : forme 167">
                <a:extLst>
                  <a:ext uri="{FF2B5EF4-FFF2-40B4-BE49-F238E27FC236}">
                    <a16:creationId xmlns:a16="http://schemas.microsoft.com/office/drawing/2014/main" id="{F2FB124A-997D-4A9E-B2CD-A207CF171053}"/>
                  </a:ext>
                </a:extLst>
              </p:cNvPr>
              <p:cNvSpPr/>
              <p:nvPr/>
            </p:nvSpPr>
            <p:spPr>
              <a:xfrm>
                <a:off x="1576675" y="1743489"/>
                <a:ext cx="105175" cy="105175"/>
              </a:xfrm>
              <a:custGeom>
                <a:avLst/>
                <a:gdLst>
                  <a:gd name="connsiteX0" fmla="*/ 105175 w 105175"/>
                  <a:gd name="connsiteY0" fmla="*/ 52588 h 105175"/>
                  <a:gd name="connsiteX1" fmla="*/ 52588 w 105175"/>
                  <a:gd name="connsiteY1" fmla="*/ 105175 h 105175"/>
                  <a:gd name="connsiteX2" fmla="*/ 0 w 105175"/>
                  <a:gd name="connsiteY2" fmla="*/ 52588 h 105175"/>
                  <a:gd name="connsiteX3" fmla="*/ 52588 w 105175"/>
                  <a:gd name="connsiteY3" fmla="*/ 0 h 105175"/>
                  <a:gd name="connsiteX4" fmla="*/ 105175 w 105175"/>
                  <a:gd name="connsiteY4" fmla="*/ 52588 h 1051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175" h="105175">
                    <a:moveTo>
                      <a:pt x="105175" y="52588"/>
                    </a:moveTo>
                    <a:cubicBezTo>
                      <a:pt x="105175" y="81631"/>
                      <a:pt x="81631" y="105175"/>
                      <a:pt x="52588" y="105175"/>
                    </a:cubicBezTo>
                    <a:cubicBezTo>
                      <a:pt x="23544" y="105175"/>
                      <a:pt x="0" y="81631"/>
                      <a:pt x="0" y="52588"/>
                    </a:cubicBezTo>
                    <a:cubicBezTo>
                      <a:pt x="0" y="23544"/>
                      <a:pt x="23544" y="0"/>
                      <a:pt x="52588" y="0"/>
                    </a:cubicBezTo>
                    <a:cubicBezTo>
                      <a:pt x="81631" y="0"/>
                      <a:pt x="105175" y="23544"/>
                      <a:pt x="105175" y="52588"/>
                    </a:cubicBezTo>
                    <a:close/>
                  </a:path>
                </a:pathLst>
              </a:custGeom>
              <a:grpFill/>
              <a:ln w="9525" cap="flat">
                <a:noFill/>
                <a:prstDash val="solid"/>
                <a:miter/>
              </a:ln>
            </p:spPr>
            <p:txBody>
              <a:bodyPr rtlCol="0" anchor="ctr"/>
              <a:lstStyle/>
              <a:p>
                <a:endParaRPr lang="fr-FR"/>
              </a:p>
            </p:txBody>
          </p:sp>
          <p:sp>
            <p:nvSpPr>
              <p:cNvPr id="169" name="Forme libre : forme 168">
                <a:extLst>
                  <a:ext uri="{FF2B5EF4-FFF2-40B4-BE49-F238E27FC236}">
                    <a16:creationId xmlns:a16="http://schemas.microsoft.com/office/drawing/2014/main" id="{D8A8C08A-9294-454E-BF04-BBFBC520DC36}"/>
                  </a:ext>
                </a:extLst>
              </p:cNvPr>
              <p:cNvSpPr/>
              <p:nvPr/>
            </p:nvSpPr>
            <p:spPr>
              <a:xfrm>
                <a:off x="1509958" y="1862389"/>
                <a:ext cx="238633" cy="313267"/>
              </a:xfrm>
              <a:custGeom>
                <a:avLst/>
                <a:gdLst>
                  <a:gd name="connsiteX0" fmla="*/ 173150 w 238633"/>
                  <a:gd name="connsiteY0" fmla="*/ 11087 h 313267"/>
                  <a:gd name="connsiteX1" fmla="*/ 156395 w 238633"/>
                  <a:gd name="connsiteY1" fmla="*/ 95 h 313267"/>
                  <a:gd name="connsiteX2" fmla="*/ 156395 w 238633"/>
                  <a:gd name="connsiteY2" fmla="*/ 0 h 313267"/>
                  <a:gd name="connsiteX3" fmla="*/ 142174 w 238633"/>
                  <a:gd name="connsiteY3" fmla="*/ 0 h 313267"/>
                  <a:gd name="connsiteX4" fmla="*/ 96435 w 238633"/>
                  <a:gd name="connsiteY4" fmla="*/ 0 h 313267"/>
                  <a:gd name="connsiteX5" fmla="*/ 82214 w 238633"/>
                  <a:gd name="connsiteY5" fmla="*/ 0 h 313267"/>
                  <a:gd name="connsiteX6" fmla="*/ 82214 w 238633"/>
                  <a:gd name="connsiteY6" fmla="*/ 95 h 313267"/>
                  <a:gd name="connsiteX7" fmla="*/ 65460 w 238633"/>
                  <a:gd name="connsiteY7" fmla="*/ 11087 h 313267"/>
                  <a:gd name="connsiteX8" fmla="*/ 2881 w 238633"/>
                  <a:gd name="connsiteY8" fmla="*/ 122968 h 313267"/>
                  <a:gd name="connsiteX9" fmla="*/ 8834 w 238633"/>
                  <a:gd name="connsiteY9" fmla="*/ 149781 h 313267"/>
                  <a:gd name="connsiteX10" fmla="*/ 34818 w 238633"/>
                  <a:gd name="connsiteY10" fmla="*/ 140818 h 313267"/>
                  <a:gd name="connsiteX11" fmla="*/ 62145 w 238633"/>
                  <a:gd name="connsiteY11" fmla="*/ 91964 h 313267"/>
                  <a:gd name="connsiteX12" fmla="*/ 62145 w 238633"/>
                  <a:gd name="connsiteY12" fmla="*/ 141770 h 313267"/>
                  <a:gd name="connsiteX13" fmla="*/ 62860 w 238633"/>
                  <a:gd name="connsiteY13" fmla="*/ 148761 h 313267"/>
                  <a:gd name="connsiteX14" fmla="*/ 62145 w 238633"/>
                  <a:gd name="connsiteY14" fmla="*/ 154343 h 313267"/>
                  <a:gd name="connsiteX15" fmla="*/ 62145 w 238633"/>
                  <a:gd name="connsiteY15" fmla="*/ 289255 h 313267"/>
                  <a:gd name="connsiteX16" fmla="*/ 86158 w 238633"/>
                  <a:gd name="connsiteY16" fmla="*/ 313268 h 313267"/>
                  <a:gd name="connsiteX17" fmla="*/ 110170 w 238633"/>
                  <a:gd name="connsiteY17" fmla="*/ 289255 h 313267"/>
                  <a:gd name="connsiteX18" fmla="*/ 110170 w 238633"/>
                  <a:gd name="connsiteY18" fmla="*/ 176070 h 313267"/>
                  <a:gd name="connsiteX19" fmla="*/ 128468 w 238633"/>
                  <a:gd name="connsiteY19" fmla="*/ 176070 h 313267"/>
                  <a:gd name="connsiteX20" fmla="*/ 128468 w 238633"/>
                  <a:gd name="connsiteY20" fmla="*/ 289255 h 313267"/>
                  <a:gd name="connsiteX21" fmla="*/ 152480 w 238633"/>
                  <a:gd name="connsiteY21" fmla="*/ 313268 h 313267"/>
                  <a:gd name="connsiteX22" fmla="*/ 176493 w 238633"/>
                  <a:gd name="connsiteY22" fmla="*/ 289255 h 313267"/>
                  <a:gd name="connsiteX23" fmla="*/ 176493 w 238633"/>
                  <a:gd name="connsiteY23" fmla="*/ 154343 h 313267"/>
                  <a:gd name="connsiteX24" fmla="*/ 175769 w 238633"/>
                  <a:gd name="connsiteY24" fmla="*/ 148761 h 313267"/>
                  <a:gd name="connsiteX25" fmla="*/ 176493 w 238633"/>
                  <a:gd name="connsiteY25" fmla="*/ 141770 h 313267"/>
                  <a:gd name="connsiteX26" fmla="*/ 176493 w 238633"/>
                  <a:gd name="connsiteY26" fmla="*/ 91964 h 313267"/>
                  <a:gd name="connsiteX27" fmla="*/ 203820 w 238633"/>
                  <a:gd name="connsiteY27" fmla="*/ 140818 h 313267"/>
                  <a:gd name="connsiteX28" fmla="*/ 229804 w 238633"/>
                  <a:gd name="connsiteY28" fmla="*/ 149781 h 313267"/>
                  <a:gd name="connsiteX29" fmla="*/ 235757 w 238633"/>
                  <a:gd name="connsiteY29" fmla="*/ 122968 h 313267"/>
                  <a:gd name="connsiteX30" fmla="*/ 173150 w 238633"/>
                  <a:gd name="connsiteY30" fmla="*/ 11087 h 313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238633" h="313267">
                    <a:moveTo>
                      <a:pt x="173150" y="11087"/>
                    </a:moveTo>
                    <a:cubicBezTo>
                      <a:pt x="169416" y="4420"/>
                      <a:pt x="162929" y="457"/>
                      <a:pt x="156395" y="95"/>
                    </a:cubicBezTo>
                    <a:lnTo>
                      <a:pt x="156395" y="0"/>
                    </a:lnTo>
                    <a:lnTo>
                      <a:pt x="142174" y="0"/>
                    </a:lnTo>
                    <a:lnTo>
                      <a:pt x="96435" y="0"/>
                    </a:lnTo>
                    <a:lnTo>
                      <a:pt x="82214" y="0"/>
                    </a:lnTo>
                    <a:lnTo>
                      <a:pt x="82214" y="95"/>
                    </a:lnTo>
                    <a:cubicBezTo>
                      <a:pt x="75680" y="457"/>
                      <a:pt x="69184" y="4420"/>
                      <a:pt x="65460" y="11087"/>
                    </a:cubicBezTo>
                    <a:lnTo>
                      <a:pt x="2881" y="122968"/>
                    </a:lnTo>
                    <a:cubicBezTo>
                      <a:pt x="-2644" y="132855"/>
                      <a:pt x="14" y="144856"/>
                      <a:pt x="8834" y="149781"/>
                    </a:cubicBezTo>
                    <a:cubicBezTo>
                      <a:pt x="17663" y="154715"/>
                      <a:pt x="29284" y="150714"/>
                      <a:pt x="34818" y="140818"/>
                    </a:cubicBezTo>
                    <a:lnTo>
                      <a:pt x="62145" y="91964"/>
                    </a:lnTo>
                    <a:lnTo>
                      <a:pt x="62145" y="141770"/>
                    </a:lnTo>
                    <a:cubicBezTo>
                      <a:pt x="62145" y="144170"/>
                      <a:pt x="62393" y="146514"/>
                      <a:pt x="62860" y="148761"/>
                    </a:cubicBezTo>
                    <a:cubicBezTo>
                      <a:pt x="62431" y="150562"/>
                      <a:pt x="62145" y="152410"/>
                      <a:pt x="62145" y="154343"/>
                    </a:cubicBezTo>
                    <a:lnTo>
                      <a:pt x="62145" y="289255"/>
                    </a:lnTo>
                    <a:cubicBezTo>
                      <a:pt x="62145" y="302524"/>
                      <a:pt x="72889" y="313268"/>
                      <a:pt x="86158" y="313268"/>
                    </a:cubicBezTo>
                    <a:cubicBezTo>
                      <a:pt x="99416" y="313268"/>
                      <a:pt x="110170" y="302514"/>
                      <a:pt x="110170" y="289255"/>
                    </a:cubicBezTo>
                    <a:lnTo>
                      <a:pt x="110170" y="176070"/>
                    </a:lnTo>
                    <a:lnTo>
                      <a:pt x="128468" y="176070"/>
                    </a:lnTo>
                    <a:lnTo>
                      <a:pt x="128468" y="289255"/>
                    </a:lnTo>
                    <a:cubicBezTo>
                      <a:pt x="128468" y="302524"/>
                      <a:pt x="139221" y="313268"/>
                      <a:pt x="152480" y="313268"/>
                    </a:cubicBezTo>
                    <a:cubicBezTo>
                      <a:pt x="165739" y="313268"/>
                      <a:pt x="176493" y="302514"/>
                      <a:pt x="176493" y="289255"/>
                    </a:cubicBezTo>
                    <a:lnTo>
                      <a:pt x="176493" y="154343"/>
                    </a:lnTo>
                    <a:cubicBezTo>
                      <a:pt x="176493" y="152410"/>
                      <a:pt x="176207" y="150571"/>
                      <a:pt x="175769" y="148761"/>
                    </a:cubicBezTo>
                    <a:cubicBezTo>
                      <a:pt x="176245" y="146514"/>
                      <a:pt x="176493" y="144170"/>
                      <a:pt x="176493" y="141770"/>
                    </a:cubicBezTo>
                    <a:lnTo>
                      <a:pt x="176493" y="91964"/>
                    </a:lnTo>
                    <a:lnTo>
                      <a:pt x="203820" y="140818"/>
                    </a:lnTo>
                    <a:cubicBezTo>
                      <a:pt x="209345" y="150714"/>
                      <a:pt x="220975" y="154715"/>
                      <a:pt x="229804" y="149781"/>
                    </a:cubicBezTo>
                    <a:cubicBezTo>
                      <a:pt x="238624" y="144847"/>
                      <a:pt x="241272" y="132855"/>
                      <a:pt x="235757" y="122968"/>
                    </a:cubicBezTo>
                    <a:lnTo>
                      <a:pt x="173150" y="11087"/>
                    </a:lnTo>
                    <a:close/>
                  </a:path>
                </a:pathLst>
              </a:custGeom>
              <a:grpFill/>
              <a:ln w="9525" cap="flat">
                <a:noFill/>
                <a:prstDash val="solid"/>
                <a:miter/>
              </a:ln>
            </p:spPr>
            <p:txBody>
              <a:bodyPr rtlCol="0" anchor="ctr"/>
              <a:lstStyle/>
              <a:p>
                <a:endParaRPr lang="fr-FR"/>
              </a:p>
            </p:txBody>
          </p:sp>
        </p:grpSp>
        <p:grpSp>
          <p:nvGrpSpPr>
            <p:cNvPr id="170" name="Graphique 3">
              <a:extLst>
                <a:ext uri="{FF2B5EF4-FFF2-40B4-BE49-F238E27FC236}">
                  <a16:creationId xmlns:a16="http://schemas.microsoft.com/office/drawing/2014/main" id="{F194D7E5-D6AB-40B2-B47E-39BAA71D0C2A}"/>
                </a:ext>
              </a:extLst>
            </p:cNvPr>
            <p:cNvGrpSpPr/>
            <p:nvPr/>
          </p:nvGrpSpPr>
          <p:grpSpPr>
            <a:xfrm>
              <a:off x="8589485" y="1294149"/>
              <a:ext cx="276873" cy="501420"/>
              <a:chOff x="1509958" y="1743489"/>
              <a:chExt cx="238633" cy="432167"/>
            </a:xfrm>
            <a:solidFill>
              <a:schemeClr val="bg1">
                <a:lumMod val="85000"/>
              </a:schemeClr>
            </a:solidFill>
          </p:grpSpPr>
          <p:sp>
            <p:nvSpPr>
              <p:cNvPr id="171" name="Forme libre : forme 170">
                <a:extLst>
                  <a:ext uri="{FF2B5EF4-FFF2-40B4-BE49-F238E27FC236}">
                    <a16:creationId xmlns:a16="http://schemas.microsoft.com/office/drawing/2014/main" id="{FC6AB4E3-5775-4238-9A0C-31E917ADA8C8}"/>
                  </a:ext>
                </a:extLst>
              </p:cNvPr>
              <p:cNvSpPr/>
              <p:nvPr/>
            </p:nvSpPr>
            <p:spPr>
              <a:xfrm>
                <a:off x="1576675" y="1743489"/>
                <a:ext cx="105175" cy="105175"/>
              </a:xfrm>
              <a:custGeom>
                <a:avLst/>
                <a:gdLst>
                  <a:gd name="connsiteX0" fmla="*/ 105175 w 105175"/>
                  <a:gd name="connsiteY0" fmla="*/ 52588 h 105175"/>
                  <a:gd name="connsiteX1" fmla="*/ 52588 w 105175"/>
                  <a:gd name="connsiteY1" fmla="*/ 105175 h 105175"/>
                  <a:gd name="connsiteX2" fmla="*/ 0 w 105175"/>
                  <a:gd name="connsiteY2" fmla="*/ 52588 h 105175"/>
                  <a:gd name="connsiteX3" fmla="*/ 52588 w 105175"/>
                  <a:gd name="connsiteY3" fmla="*/ 0 h 105175"/>
                  <a:gd name="connsiteX4" fmla="*/ 105175 w 105175"/>
                  <a:gd name="connsiteY4" fmla="*/ 52588 h 1051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175" h="105175">
                    <a:moveTo>
                      <a:pt x="105175" y="52588"/>
                    </a:moveTo>
                    <a:cubicBezTo>
                      <a:pt x="105175" y="81631"/>
                      <a:pt x="81631" y="105175"/>
                      <a:pt x="52588" y="105175"/>
                    </a:cubicBezTo>
                    <a:cubicBezTo>
                      <a:pt x="23544" y="105175"/>
                      <a:pt x="0" y="81631"/>
                      <a:pt x="0" y="52588"/>
                    </a:cubicBezTo>
                    <a:cubicBezTo>
                      <a:pt x="0" y="23544"/>
                      <a:pt x="23544" y="0"/>
                      <a:pt x="52588" y="0"/>
                    </a:cubicBezTo>
                    <a:cubicBezTo>
                      <a:pt x="81631" y="0"/>
                      <a:pt x="105175" y="23544"/>
                      <a:pt x="105175" y="52588"/>
                    </a:cubicBezTo>
                    <a:close/>
                  </a:path>
                </a:pathLst>
              </a:custGeom>
              <a:grpFill/>
              <a:ln w="9525" cap="flat">
                <a:noFill/>
                <a:prstDash val="solid"/>
                <a:miter/>
              </a:ln>
            </p:spPr>
            <p:txBody>
              <a:bodyPr rtlCol="0" anchor="ctr"/>
              <a:lstStyle/>
              <a:p>
                <a:endParaRPr lang="fr-FR"/>
              </a:p>
            </p:txBody>
          </p:sp>
          <p:sp>
            <p:nvSpPr>
              <p:cNvPr id="172" name="Forme libre : forme 171">
                <a:extLst>
                  <a:ext uri="{FF2B5EF4-FFF2-40B4-BE49-F238E27FC236}">
                    <a16:creationId xmlns:a16="http://schemas.microsoft.com/office/drawing/2014/main" id="{6E6C9D4D-6C36-461D-8562-F0A2217C11D9}"/>
                  </a:ext>
                </a:extLst>
              </p:cNvPr>
              <p:cNvSpPr/>
              <p:nvPr/>
            </p:nvSpPr>
            <p:spPr>
              <a:xfrm>
                <a:off x="1509958" y="1862389"/>
                <a:ext cx="238633" cy="313267"/>
              </a:xfrm>
              <a:custGeom>
                <a:avLst/>
                <a:gdLst>
                  <a:gd name="connsiteX0" fmla="*/ 173150 w 238633"/>
                  <a:gd name="connsiteY0" fmla="*/ 11087 h 313267"/>
                  <a:gd name="connsiteX1" fmla="*/ 156395 w 238633"/>
                  <a:gd name="connsiteY1" fmla="*/ 95 h 313267"/>
                  <a:gd name="connsiteX2" fmla="*/ 156395 w 238633"/>
                  <a:gd name="connsiteY2" fmla="*/ 0 h 313267"/>
                  <a:gd name="connsiteX3" fmla="*/ 142174 w 238633"/>
                  <a:gd name="connsiteY3" fmla="*/ 0 h 313267"/>
                  <a:gd name="connsiteX4" fmla="*/ 96435 w 238633"/>
                  <a:gd name="connsiteY4" fmla="*/ 0 h 313267"/>
                  <a:gd name="connsiteX5" fmla="*/ 82214 w 238633"/>
                  <a:gd name="connsiteY5" fmla="*/ 0 h 313267"/>
                  <a:gd name="connsiteX6" fmla="*/ 82214 w 238633"/>
                  <a:gd name="connsiteY6" fmla="*/ 95 h 313267"/>
                  <a:gd name="connsiteX7" fmla="*/ 65460 w 238633"/>
                  <a:gd name="connsiteY7" fmla="*/ 11087 h 313267"/>
                  <a:gd name="connsiteX8" fmla="*/ 2881 w 238633"/>
                  <a:gd name="connsiteY8" fmla="*/ 122968 h 313267"/>
                  <a:gd name="connsiteX9" fmla="*/ 8834 w 238633"/>
                  <a:gd name="connsiteY9" fmla="*/ 149781 h 313267"/>
                  <a:gd name="connsiteX10" fmla="*/ 34818 w 238633"/>
                  <a:gd name="connsiteY10" fmla="*/ 140818 h 313267"/>
                  <a:gd name="connsiteX11" fmla="*/ 62145 w 238633"/>
                  <a:gd name="connsiteY11" fmla="*/ 91964 h 313267"/>
                  <a:gd name="connsiteX12" fmla="*/ 62145 w 238633"/>
                  <a:gd name="connsiteY12" fmla="*/ 141770 h 313267"/>
                  <a:gd name="connsiteX13" fmla="*/ 62860 w 238633"/>
                  <a:gd name="connsiteY13" fmla="*/ 148761 h 313267"/>
                  <a:gd name="connsiteX14" fmla="*/ 62145 w 238633"/>
                  <a:gd name="connsiteY14" fmla="*/ 154343 h 313267"/>
                  <a:gd name="connsiteX15" fmla="*/ 62145 w 238633"/>
                  <a:gd name="connsiteY15" fmla="*/ 289255 h 313267"/>
                  <a:gd name="connsiteX16" fmla="*/ 86158 w 238633"/>
                  <a:gd name="connsiteY16" fmla="*/ 313268 h 313267"/>
                  <a:gd name="connsiteX17" fmla="*/ 110170 w 238633"/>
                  <a:gd name="connsiteY17" fmla="*/ 289255 h 313267"/>
                  <a:gd name="connsiteX18" fmla="*/ 110170 w 238633"/>
                  <a:gd name="connsiteY18" fmla="*/ 176070 h 313267"/>
                  <a:gd name="connsiteX19" fmla="*/ 128468 w 238633"/>
                  <a:gd name="connsiteY19" fmla="*/ 176070 h 313267"/>
                  <a:gd name="connsiteX20" fmla="*/ 128468 w 238633"/>
                  <a:gd name="connsiteY20" fmla="*/ 289255 h 313267"/>
                  <a:gd name="connsiteX21" fmla="*/ 152480 w 238633"/>
                  <a:gd name="connsiteY21" fmla="*/ 313268 h 313267"/>
                  <a:gd name="connsiteX22" fmla="*/ 176493 w 238633"/>
                  <a:gd name="connsiteY22" fmla="*/ 289255 h 313267"/>
                  <a:gd name="connsiteX23" fmla="*/ 176493 w 238633"/>
                  <a:gd name="connsiteY23" fmla="*/ 154343 h 313267"/>
                  <a:gd name="connsiteX24" fmla="*/ 175769 w 238633"/>
                  <a:gd name="connsiteY24" fmla="*/ 148761 h 313267"/>
                  <a:gd name="connsiteX25" fmla="*/ 176493 w 238633"/>
                  <a:gd name="connsiteY25" fmla="*/ 141770 h 313267"/>
                  <a:gd name="connsiteX26" fmla="*/ 176493 w 238633"/>
                  <a:gd name="connsiteY26" fmla="*/ 91964 h 313267"/>
                  <a:gd name="connsiteX27" fmla="*/ 203820 w 238633"/>
                  <a:gd name="connsiteY27" fmla="*/ 140818 h 313267"/>
                  <a:gd name="connsiteX28" fmla="*/ 229804 w 238633"/>
                  <a:gd name="connsiteY28" fmla="*/ 149781 h 313267"/>
                  <a:gd name="connsiteX29" fmla="*/ 235757 w 238633"/>
                  <a:gd name="connsiteY29" fmla="*/ 122968 h 313267"/>
                  <a:gd name="connsiteX30" fmla="*/ 173150 w 238633"/>
                  <a:gd name="connsiteY30" fmla="*/ 11087 h 313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238633" h="313267">
                    <a:moveTo>
                      <a:pt x="173150" y="11087"/>
                    </a:moveTo>
                    <a:cubicBezTo>
                      <a:pt x="169416" y="4420"/>
                      <a:pt x="162929" y="457"/>
                      <a:pt x="156395" y="95"/>
                    </a:cubicBezTo>
                    <a:lnTo>
                      <a:pt x="156395" y="0"/>
                    </a:lnTo>
                    <a:lnTo>
                      <a:pt x="142174" y="0"/>
                    </a:lnTo>
                    <a:lnTo>
                      <a:pt x="96435" y="0"/>
                    </a:lnTo>
                    <a:lnTo>
                      <a:pt x="82214" y="0"/>
                    </a:lnTo>
                    <a:lnTo>
                      <a:pt x="82214" y="95"/>
                    </a:lnTo>
                    <a:cubicBezTo>
                      <a:pt x="75680" y="457"/>
                      <a:pt x="69184" y="4420"/>
                      <a:pt x="65460" y="11087"/>
                    </a:cubicBezTo>
                    <a:lnTo>
                      <a:pt x="2881" y="122968"/>
                    </a:lnTo>
                    <a:cubicBezTo>
                      <a:pt x="-2644" y="132855"/>
                      <a:pt x="14" y="144856"/>
                      <a:pt x="8834" y="149781"/>
                    </a:cubicBezTo>
                    <a:cubicBezTo>
                      <a:pt x="17663" y="154715"/>
                      <a:pt x="29284" y="150714"/>
                      <a:pt x="34818" y="140818"/>
                    </a:cubicBezTo>
                    <a:lnTo>
                      <a:pt x="62145" y="91964"/>
                    </a:lnTo>
                    <a:lnTo>
                      <a:pt x="62145" y="141770"/>
                    </a:lnTo>
                    <a:cubicBezTo>
                      <a:pt x="62145" y="144170"/>
                      <a:pt x="62393" y="146514"/>
                      <a:pt x="62860" y="148761"/>
                    </a:cubicBezTo>
                    <a:cubicBezTo>
                      <a:pt x="62431" y="150562"/>
                      <a:pt x="62145" y="152410"/>
                      <a:pt x="62145" y="154343"/>
                    </a:cubicBezTo>
                    <a:lnTo>
                      <a:pt x="62145" y="289255"/>
                    </a:lnTo>
                    <a:cubicBezTo>
                      <a:pt x="62145" y="302524"/>
                      <a:pt x="72889" y="313268"/>
                      <a:pt x="86158" y="313268"/>
                    </a:cubicBezTo>
                    <a:cubicBezTo>
                      <a:pt x="99416" y="313268"/>
                      <a:pt x="110170" y="302514"/>
                      <a:pt x="110170" y="289255"/>
                    </a:cubicBezTo>
                    <a:lnTo>
                      <a:pt x="110170" y="176070"/>
                    </a:lnTo>
                    <a:lnTo>
                      <a:pt x="128468" y="176070"/>
                    </a:lnTo>
                    <a:lnTo>
                      <a:pt x="128468" y="289255"/>
                    </a:lnTo>
                    <a:cubicBezTo>
                      <a:pt x="128468" y="302524"/>
                      <a:pt x="139221" y="313268"/>
                      <a:pt x="152480" y="313268"/>
                    </a:cubicBezTo>
                    <a:cubicBezTo>
                      <a:pt x="165739" y="313268"/>
                      <a:pt x="176493" y="302514"/>
                      <a:pt x="176493" y="289255"/>
                    </a:cubicBezTo>
                    <a:lnTo>
                      <a:pt x="176493" y="154343"/>
                    </a:lnTo>
                    <a:cubicBezTo>
                      <a:pt x="176493" y="152410"/>
                      <a:pt x="176207" y="150571"/>
                      <a:pt x="175769" y="148761"/>
                    </a:cubicBezTo>
                    <a:cubicBezTo>
                      <a:pt x="176245" y="146514"/>
                      <a:pt x="176493" y="144170"/>
                      <a:pt x="176493" y="141770"/>
                    </a:cubicBezTo>
                    <a:lnTo>
                      <a:pt x="176493" y="91964"/>
                    </a:lnTo>
                    <a:lnTo>
                      <a:pt x="203820" y="140818"/>
                    </a:lnTo>
                    <a:cubicBezTo>
                      <a:pt x="209345" y="150714"/>
                      <a:pt x="220975" y="154715"/>
                      <a:pt x="229804" y="149781"/>
                    </a:cubicBezTo>
                    <a:cubicBezTo>
                      <a:pt x="238624" y="144847"/>
                      <a:pt x="241272" y="132855"/>
                      <a:pt x="235757" y="122968"/>
                    </a:cubicBezTo>
                    <a:lnTo>
                      <a:pt x="173150" y="11087"/>
                    </a:lnTo>
                    <a:close/>
                  </a:path>
                </a:pathLst>
              </a:custGeom>
              <a:grpFill/>
              <a:ln w="9525" cap="flat">
                <a:noFill/>
                <a:prstDash val="solid"/>
                <a:miter/>
              </a:ln>
            </p:spPr>
            <p:txBody>
              <a:bodyPr rtlCol="0" anchor="ctr"/>
              <a:lstStyle/>
              <a:p>
                <a:endParaRPr lang="fr-FR"/>
              </a:p>
            </p:txBody>
          </p:sp>
        </p:grpSp>
        <p:grpSp>
          <p:nvGrpSpPr>
            <p:cNvPr id="173" name="Graphique 3">
              <a:extLst>
                <a:ext uri="{FF2B5EF4-FFF2-40B4-BE49-F238E27FC236}">
                  <a16:creationId xmlns:a16="http://schemas.microsoft.com/office/drawing/2014/main" id="{CA3E58F3-ECD9-4C32-8BCB-2EBAEBC8F715}"/>
                </a:ext>
              </a:extLst>
            </p:cNvPr>
            <p:cNvGrpSpPr/>
            <p:nvPr/>
          </p:nvGrpSpPr>
          <p:grpSpPr>
            <a:xfrm>
              <a:off x="8973789" y="1294149"/>
              <a:ext cx="276873" cy="501420"/>
              <a:chOff x="1509958" y="1743489"/>
              <a:chExt cx="238633" cy="432167"/>
            </a:xfrm>
            <a:solidFill>
              <a:schemeClr val="bg1">
                <a:lumMod val="85000"/>
              </a:schemeClr>
            </a:solidFill>
          </p:grpSpPr>
          <p:sp>
            <p:nvSpPr>
              <p:cNvPr id="174" name="Forme libre : forme 173">
                <a:extLst>
                  <a:ext uri="{FF2B5EF4-FFF2-40B4-BE49-F238E27FC236}">
                    <a16:creationId xmlns:a16="http://schemas.microsoft.com/office/drawing/2014/main" id="{7984F6D2-4722-4AA4-9098-BE38C50FE096}"/>
                  </a:ext>
                </a:extLst>
              </p:cNvPr>
              <p:cNvSpPr/>
              <p:nvPr/>
            </p:nvSpPr>
            <p:spPr>
              <a:xfrm>
                <a:off x="1576675" y="1743489"/>
                <a:ext cx="105175" cy="105175"/>
              </a:xfrm>
              <a:custGeom>
                <a:avLst/>
                <a:gdLst>
                  <a:gd name="connsiteX0" fmla="*/ 105175 w 105175"/>
                  <a:gd name="connsiteY0" fmla="*/ 52588 h 105175"/>
                  <a:gd name="connsiteX1" fmla="*/ 52588 w 105175"/>
                  <a:gd name="connsiteY1" fmla="*/ 105175 h 105175"/>
                  <a:gd name="connsiteX2" fmla="*/ 0 w 105175"/>
                  <a:gd name="connsiteY2" fmla="*/ 52588 h 105175"/>
                  <a:gd name="connsiteX3" fmla="*/ 52588 w 105175"/>
                  <a:gd name="connsiteY3" fmla="*/ 0 h 105175"/>
                  <a:gd name="connsiteX4" fmla="*/ 105175 w 105175"/>
                  <a:gd name="connsiteY4" fmla="*/ 52588 h 1051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175" h="105175">
                    <a:moveTo>
                      <a:pt x="105175" y="52588"/>
                    </a:moveTo>
                    <a:cubicBezTo>
                      <a:pt x="105175" y="81631"/>
                      <a:pt x="81631" y="105175"/>
                      <a:pt x="52588" y="105175"/>
                    </a:cubicBezTo>
                    <a:cubicBezTo>
                      <a:pt x="23544" y="105175"/>
                      <a:pt x="0" y="81631"/>
                      <a:pt x="0" y="52588"/>
                    </a:cubicBezTo>
                    <a:cubicBezTo>
                      <a:pt x="0" y="23544"/>
                      <a:pt x="23544" y="0"/>
                      <a:pt x="52588" y="0"/>
                    </a:cubicBezTo>
                    <a:cubicBezTo>
                      <a:pt x="81631" y="0"/>
                      <a:pt x="105175" y="23544"/>
                      <a:pt x="105175" y="52588"/>
                    </a:cubicBezTo>
                    <a:close/>
                  </a:path>
                </a:pathLst>
              </a:custGeom>
              <a:grpFill/>
              <a:ln w="9525" cap="flat">
                <a:noFill/>
                <a:prstDash val="solid"/>
                <a:miter/>
              </a:ln>
            </p:spPr>
            <p:txBody>
              <a:bodyPr rtlCol="0" anchor="ctr"/>
              <a:lstStyle/>
              <a:p>
                <a:endParaRPr lang="fr-FR"/>
              </a:p>
            </p:txBody>
          </p:sp>
          <p:sp>
            <p:nvSpPr>
              <p:cNvPr id="175" name="Forme libre : forme 174">
                <a:extLst>
                  <a:ext uri="{FF2B5EF4-FFF2-40B4-BE49-F238E27FC236}">
                    <a16:creationId xmlns:a16="http://schemas.microsoft.com/office/drawing/2014/main" id="{3C7E1753-56B7-44CF-B5B9-10BC6DF9AD49}"/>
                  </a:ext>
                </a:extLst>
              </p:cNvPr>
              <p:cNvSpPr/>
              <p:nvPr/>
            </p:nvSpPr>
            <p:spPr>
              <a:xfrm>
                <a:off x="1509958" y="1862389"/>
                <a:ext cx="238633" cy="313267"/>
              </a:xfrm>
              <a:custGeom>
                <a:avLst/>
                <a:gdLst>
                  <a:gd name="connsiteX0" fmla="*/ 173150 w 238633"/>
                  <a:gd name="connsiteY0" fmla="*/ 11087 h 313267"/>
                  <a:gd name="connsiteX1" fmla="*/ 156395 w 238633"/>
                  <a:gd name="connsiteY1" fmla="*/ 95 h 313267"/>
                  <a:gd name="connsiteX2" fmla="*/ 156395 w 238633"/>
                  <a:gd name="connsiteY2" fmla="*/ 0 h 313267"/>
                  <a:gd name="connsiteX3" fmla="*/ 142174 w 238633"/>
                  <a:gd name="connsiteY3" fmla="*/ 0 h 313267"/>
                  <a:gd name="connsiteX4" fmla="*/ 96435 w 238633"/>
                  <a:gd name="connsiteY4" fmla="*/ 0 h 313267"/>
                  <a:gd name="connsiteX5" fmla="*/ 82214 w 238633"/>
                  <a:gd name="connsiteY5" fmla="*/ 0 h 313267"/>
                  <a:gd name="connsiteX6" fmla="*/ 82214 w 238633"/>
                  <a:gd name="connsiteY6" fmla="*/ 95 h 313267"/>
                  <a:gd name="connsiteX7" fmla="*/ 65460 w 238633"/>
                  <a:gd name="connsiteY7" fmla="*/ 11087 h 313267"/>
                  <a:gd name="connsiteX8" fmla="*/ 2881 w 238633"/>
                  <a:gd name="connsiteY8" fmla="*/ 122968 h 313267"/>
                  <a:gd name="connsiteX9" fmla="*/ 8834 w 238633"/>
                  <a:gd name="connsiteY9" fmla="*/ 149781 h 313267"/>
                  <a:gd name="connsiteX10" fmla="*/ 34818 w 238633"/>
                  <a:gd name="connsiteY10" fmla="*/ 140818 h 313267"/>
                  <a:gd name="connsiteX11" fmla="*/ 62145 w 238633"/>
                  <a:gd name="connsiteY11" fmla="*/ 91964 h 313267"/>
                  <a:gd name="connsiteX12" fmla="*/ 62145 w 238633"/>
                  <a:gd name="connsiteY12" fmla="*/ 141770 h 313267"/>
                  <a:gd name="connsiteX13" fmla="*/ 62860 w 238633"/>
                  <a:gd name="connsiteY13" fmla="*/ 148761 h 313267"/>
                  <a:gd name="connsiteX14" fmla="*/ 62145 w 238633"/>
                  <a:gd name="connsiteY14" fmla="*/ 154343 h 313267"/>
                  <a:gd name="connsiteX15" fmla="*/ 62145 w 238633"/>
                  <a:gd name="connsiteY15" fmla="*/ 289255 h 313267"/>
                  <a:gd name="connsiteX16" fmla="*/ 86158 w 238633"/>
                  <a:gd name="connsiteY16" fmla="*/ 313268 h 313267"/>
                  <a:gd name="connsiteX17" fmla="*/ 110170 w 238633"/>
                  <a:gd name="connsiteY17" fmla="*/ 289255 h 313267"/>
                  <a:gd name="connsiteX18" fmla="*/ 110170 w 238633"/>
                  <a:gd name="connsiteY18" fmla="*/ 176070 h 313267"/>
                  <a:gd name="connsiteX19" fmla="*/ 128468 w 238633"/>
                  <a:gd name="connsiteY19" fmla="*/ 176070 h 313267"/>
                  <a:gd name="connsiteX20" fmla="*/ 128468 w 238633"/>
                  <a:gd name="connsiteY20" fmla="*/ 289255 h 313267"/>
                  <a:gd name="connsiteX21" fmla="*/ 152480 w 238633"/>
                  <a:gd name="connsiteY21" fmla="*/ 313268 h 313267"/>
                  <a:gd name="connsiteX22" fmla="*/ 176493 w 238633"/>
                  <a:gd name="connsiteY22" fmla="*/ 289255 h 313267"/>
                  <a:gd name="connsiteX23" fmla="*/ 176493 w 238633"/>
                  <a:gd name="connsiteY23" fmla="*/ 154343 h 313267"/>
                  <a:gd name="connsiteX24" fmla="*/ 175769 w 238633"/>
                  <a:gd name="connsiteY24" fmla="*/ 148761 h 313267"/>
                  <a:gd name="connsiteX25" fmla="*/ 176493 w 238633"/>
                  <a:gd name="connsiteY25" fmla="*/ 141770 h 313267"/>
                  <a:gd name="connsiteX26" fmla="*/ 176493 w 238633"/>
                  <a:gd name="connsiteY26" fmla="*/ 91964 h 313267"/>
                  <a:gd name="connsiteX27" fmla="*/ 203820 w 238633"/>
                  <a:gd name="connsiteY27" fmla="*/ 140818 h 313267"/>
                  <a:gd name="connsiteX28" fmla="*/ 229804 w 238633"/>
                  <a:gd name="connsiteY28" fmla="*/ 149781 h 313267"/>
                  <a:gd name="connsiteX29" fmla="*/ 235757 w 238633"/>
                  <a:gd name="connsiteY29" fmla="*/ 122968 h 313267"/>
                  <a:gd name="connsiteX30" fmla="*/ 173150 w 238633"/>
                  <a:gd name="connsiteY30" fmla="*/ 11087 h 313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238633" h="313267">
                    <a:moveTo>
                      <a:pt x="173150" y="11087"/>
                    </a:moveTo>
                    <a:cubicBezTo>
                      <a:pt x="169416" y="4420"/>
                      <a:pt x="162929" y="457"/>
                      <a:pt x="156395" y="95"/>
                    </a:cubicBezTo>
                    <a:lnTo>
                      <a:pt x="156395" y="0"/>
                    </a:lnTo>
                    <a:lnTo>
                      <a:pt x="142174" y="0"/>
                    </a:lnTo>
                    <a:lnTo>
                      <a:pt x="96435" y="0"/>
                    </a:lnTo>
                    <a:lnTo>
                      <a:pt x="82214" y="0"/>
                    </a:lnTo>
                    <a:lnTo>
                      <a:pt x="82214" y="95"/>
                    </a:lnTo>
                    <a:cubicBezTo>
                      <a:pt x="75680" y="457"/>
                      <a:pt x="69184" y="4420"/>
                      <a:pt x="65460" y="11087"/>
                    </a:cubicBezTo>
                    <a:lnTo>
                      <a:pt x="2881" y="122968"/>
                    </a:lnTo>
                    <a:cubicBezTo>
                      <a:pt x="-2644" y="132855"/>
                      <a:pt x="14" y="144856"/>
                      <a:pt x="8834" y="149781"/>
                    </a:cubicBezTo>
                    <a:cubicBezTo>
                      <a:pt x="17663" y="154715"/>
                      <a:pt x="29284" y="150714"/>
                      <a:pt x="34818" y="140818"/>
                    </a:cubicBezTo>
                    <a:lnTo>
                      <a:pt x="62145" y="91964"/>
                    </a:lnTo>
                    <a:lnTo>
                      <a:pt x="62145" y="141770"/>
                    </a:lnTo>
                    <a:cubicBezTo>
                      <a:pt x="62145" y="144170"/>
                      <a:pt x="62393" y="146514"/>
                      <a:pt x="62860" y="148761"/>
                    </a:cubicBezTo>
                    <a:cubicBezTo>
                      <a:pt x="62431" y="150562"/>
                      <a:pt x="62145" y="152410"/>
                      <a:pt x="62145" y="154343"/>
                    </a:cubicBezTo>
                    <a:lnTo>
                      <a:pt x="62145" y="289255"/>
                    </a:lnTo>
                    <a:cubicBezTo>
                      <a:pt x="62145" y="302524"/>
                      <a:pt x="72889" y="313268"/>
                      <a:pt x="86158" y="313268"/>
                    </a:cubicBezTo>
                    <a:cubicBezTo>
                      <a:pt x="99416" y="313268"/>
                      <a:pt x="110170" y="302514"/>
                      <a:pt x="110170" y="289255"/>
                    </a:cubicBezTo>
                    <a:lnTo>
                      <a:pt x="110170" y="176070"/>
                    </a:lnTo>
                    <a:lnTo>
                      <a:pt x="128468" y="176070"/>
                    </a:lnTo>
                    <a:lnTo>
                      <a:pt x="128468" y="289255"/>
                    </a:lnTo>
                    <a:cubicBezTo>
                      <a:pt x="128468" y="302524"/>
                      <a:pt x="139221" y="313268"/>
                      <a:pt x="152480" y="313268"/>
                    </a:cubicBezTo>
                    <a:cubicBezTo>
                      <a:pt x="165739" y="313268"/>
                      <a:pt x="176493" y="302514"/>
                      <a:pt x="176493" y="289255"/>
                    </a:cubicBezTo>
                    <a:lnTo>
                      <a:pt x="176493" y="154343"/>
                    </a:lnTo>
                    <a:cubicBezTo>
                      <a:pt x="176493" y="152410"/>
                      <a:pt x="176207" y="150571"/>
                      <a:pt x="175769" y="148761"/>
                    </a:cubicBezTo>
                    <a:cubicBezTo>
                      <a:pt x="176245" y="146514"/>
                      <a:pt x="176493" y="144170"/>
                      <a:pt x="176493" y="141770"/>
                    </a:cubicBezTo>
                    <a:lnTo>
                      <a:pt x="176493" y="91964"/>
                    </a:lnTo>
                    <a:lnTo>
                      <a:pt x="203820" y="140818"/>
                    </a:lnTo>
                    <a:cubicBezTo>
                      <a:pt x="209345" y="150714"/>
                      <a:pt x="220975" y="154715"/>
                      <a:pt x="229804" y="149781"/>
                    </a:cubicBezTo>
                    <a:cubicBezTo>
                      <a:pt x="238624" y="144847"/>
                      <a:pt x="241272" y="132855"/>
                      <a:pt x="235757" y="122968"/>
                    </a:cubicBezTo>
                    <a:lnTo>
                      <a:pt x="173150" y="11087"/>
                    </a:lnTo>
                    <a:close/>
                  </a:path>
                </a:pathLst>
              </a:custGeom>
              <a:grpFill/>
              <a:ln w="9525" cap="flat">
                <a:noFill/>
                <a:prstDash val="solid"/>
                <a:miter/>
              </a:ln>
            </p:spPr>
            <p:txBody>
              <a:bodyPr rtlCol="0" anchor="ctr"/>
              <a:lstStyle/>
              <a:p>
                <a:endParaRPr lang="fr-FR"/>
              </a:p>
            </p:txBody>
          </p:sp>
        </p:grpSp>
        <p:grpSp>
          <p:nvGrpSpPr>
            <p:cNvPr id="176" name="Graphique 3">
              <a:extLst>
                <a:ext uri="{FF2B5EF4-FFF2-40B4-BE49-F238E27FC236}">
                  <a16:creationId xmlns:a16="http://schemas.microsoft.com/office/drawing/2014/main" id="{368AF6D1-8B7C-417C-8ED6-5A453CE714C5}"/>
                </a:ext>
              </a:extLst>
            </p:cNvPr>
            <p:cNvGrpSpPr/>
            <p:nvPr/>
          </p:nvGrpSpPr>
          <p:grpSpPr>
            <a:xfrm>
              <a:off x="9358093" y="1294149"/>
              <a:ext cx="276873" cy="501420"/>
              <a:chOff x="1509958" y="1743489"/>
              <a:chExt cx="238633" cy="432167"/>
            </a:xfrm>
            <a:solidFill>
              <a:schemeClr val="bg1">
                <a:lumMod val="85000"/>
              </a:schemeClr>
            </a:solidFill>
          </p:grpSpPr>
          <p:sp>
            <p:nvSpPr>
              <p:cNvPr id="177" name="Forme libre : forme 176">
                <a:extLst>
                  <a:ext uri="{FF2B5EF4-FFF2-40B4-BE49-F238E27FC236}">
                    <a16:creationId xmlns:a16="http://schemas.microsoft.com/office/drawing/2014/main" id="{1282E9D3-52B7-4B39-BFDA-3AA1B67D3D65}"/>
                  </a:ext>
                </a:extLst>
              </p:cNvPr>
              <p:cNvSpPr/>
              <p:nvPr/>
            </p:nvSpPr>
            <p:spPr>
              <a:xfrm>
                <a:off x="1576675" y="1743489"/>
                <a:ext cx="105175" cy="105175"/>
              </a:xfrm>
              <a:custGeom>
                <a:avLst/>
                <a:gdLst>
                  <a:gd name="connsiteX0" fmla="*/ 105175 w 105175"/>
                  <a:gd name="connsiteY0" fmla="*/ 52588 h 105175"/>
                  <a:gd name="connsiteX1" fmla="*/ 52588 w 105175"/>
                  <a:gd name="connsiteY1" fmla="*/ 105175 h 105175"/>
                  <a:gd name="connsiteX2" fmla="*/ 0 w 105175"/>
                  <a:gd name="connsiteY2" fmla="*/ 52588 h 105175"/>
                  <a:gd name="connsiteX3" fmla="*/ 52588 w 105175"/>
                  <a:gd name="connsiteY3" fmla="*/ 0 h 105175"/>
                  <a:gd name="connsiteX4" fmla="*/ 105175 w 105175"/>
                  <a:gd name="connsiteY4" fmla="*/ 52588 h 1051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175" h="105175">
                    <a:moveTo>
                      <a:pt x="105175" y="52588"/>
                    </a:moveTo>
                    <a:cubicBezTo>
                      <a:pt x="105175" y="81631"/>
                      <a:pt x="81631" y="105175"/>
                      <a:pt x="52588" y="105175"/>
                    </a:cubicBezTo>
                    <a:cubicBezTo>
                      <a:pt x="23544" y="105175"/>
                      <a:pt x="0" y="81631"/>
                      <a:pt x="0" y="52588"/>
                    </a:cubicBezTo>
                    <a:cubicBezTo>
                      <a:pt x="0" y="23544"/>
                      <a:pt x="23544" y="0"/>
                      <a:pt x="52588" y="0"/>
                    </a:cubicBezTo>
                    <a:cubicBezTo>
                      <a:pt x="81631" y="0"/>
                      <a:pt x="105175" y="23544"/>
                      <a:pt x="105175" y="52588"/>
                    </a:cubicBezTo>
                    <a:close/>
                  </a:path>
                </a:pathLst>
              </a:custGeom>
              <a:grpFill/>
              <a:ln w="9525" cap="flat">
                <a:noFill/>
                <a:prstDash val="solid"/>
                <a:miter/>
              </a:ln>
            </p:spPr>
            <p:txBody>
              <a:bodyPr rtlCol="0" anchor="ctr"/>
              <a:lstStyle/>
              <a:p>
                <a:endParaRPr lang="fr-FR"/>
              </a:p>
            </p:txBody>
          </p:sp>
          <p:sp>
            <p:nvSpPr>
              <p:cNvPr id="178" name="Forme libre : forme 177">
                <a:extLst>
                  <a:ext uri="{FF2B5EF4-FFF2-40B4-BE49-F238E27FC236}">
                    <a16:creationId xmlns:a16="http://schemas.microsoft.com/office/drawing/2014/main" id="{A05E41AC-BEAD-410C-8DF3-B96D23329B35}"/>
                  </a:ext>
                </a:extLst>
              </p:cNvPr>
              <p:cNvSpPr/>
              <p:nvPr/>
            </p:nvSpPr>
            <p:spPr>
              <a:xfrm>
                <a:off x="1509958" y="1862389"/>
                <a:ext cx="238633" cy="313267"/>
              </a:xfrm>
              <a:custGeom>
                <a:avLst/>
                <a:gdLst>
                  <a:gd name="connsiteX0" fmla="*/ 173150 w 238633"/>
                  <a:gd name="connsiteY0" fmla="*/ 11087 h 313267"/>
                  <a:gd name="connsiteX1" fmla="*/ 156395 w 238633"/>
                  <a:gd name="connsiteY1" fmla="*/ 95 h 313267"/>
                  <a:gd name="connsiteX2" fmla="*/ 156395 w 238633"/>
                  <a:gd name="connsiteY2" fmla="*/ 0 h 313267"/>
                  <a:gd name="connsiteX3" fmla="*/ 142174 w 238633"/>
                  <a:gd name="connsiteY3" fmla="*/ 0 h 313267"/>
                  <a:gd name="connsiteX4" fmla="*/ 96435 w 238633"/>
                  <a:gd name="connsiteY4" fmla="*/ 0 h 313267"/>
                  <a:gd name="connsiteX5" fmla="*/ 82214 w 238633"/>
                  <a:gd name="connsiteY5" fmla="*/ 0 h 313267"/>
                  <a:gd name="connsiteX6" fmla="*/ 82214 w 238633"/>
                  <a:gd name="connsiteY6" fmla="*/ 95 h 313267"/>
                  <a:gd name="connsiteX7" fmla="*/ 65460 w 238633"/>
                  <a:gd name="connsiteY7" fmla="*/ 11087 h 313267"/>
                  <a:gd name="connsiteX8" fmla="*/ 2881 w 238633"/>
                  <a:gd name="connsiteY8" fmla="*/ 122968 h 313267"/>
                  <a:gd name="connsiteX9" fmla="*/ 8834 w 238633"/>
                  <a:gd name="connsiteY9" fmla="*/ 149781 h 313267"/>
                  <a:gd name="connsiteX10" fmla="*/ 34818 w 238633"/>
                  <a:gd name="connsiteY10" fmla="*/ 140818 h 313267"/>
                  <a:gd name="connsiteX11" fmla="*/ 62145 w 238633"/>
                  <a:gd name="connsiteY11" fmla="*/ 91964 h 313267"/>
                  <a:gd name="connsiteX12" fmla="*/ 62145 w 238633"/>
                  <a:gd name="connsiteY12" fmla="*/ 141770 h 313267"/>
                  <a:gd name="connsiteX13" fmla="*/ 62860 w 238633"/>
                  <a:gd name="connsiteY13" fmla="*/ 148761 h 313267"/>
                  <a:gd name="connsiteX14" fmla="*/ 62145 w 238633"/>
                  <a:gd name="connsiteY14" fmla="*/ 154343 h 313267"/>
                  <a:gd name="connsiteX15" fmla="*/ 62145 w 238633"/>
                  <a:gd name="connsiteY15" fmla="*/ 289255 h 313267"/>
                  <a:gd name="connsiteX16" fmla="*/ 86158 w 238633"/>
                  <a:gd name="connsiteY16" fmla="*/ 313268 h 313267"/>
                  <a:gd name="connsiteX17" fmla="*/ 110170 w 238633"/>
                  <a:gd name="connsiteY17" fmla="*/ 289255 h 313267"/>
                  <a:gd name="connsiteX18" fmla="*/ 110170 w 238633"/>
                  <a:gd name="connsiteY18" fmla="*/ 176070 h 313267"/>
                  <a:gd name="connsiteX19" fmla="*/ 128468 w 238633"/>
                  <a:gd name="connsiteY19" fmla="*/ 176070 h 313267"/>
                  <a:gd name="connsiteX20" fmla="*/ 128468 w 238633"/>
                  <a:gd name="connsiteY20" fmla="*/ 289255 h 313267"/>
                  <a:gd name="connsiteX21" fmla="*/ 152480 w 238633"/>
                  <a:gd name="connsiteY21" fmla="*/ 313268 h 313267"/>
                  <a:gd name="connsiteX22" fmla="*/ 176493 w 238633"/>
                  <a:gd name="connsiteY22" fmla="*/ 289255 h 313267"/>
                  <a:gd name="connsiteX23" fmla="*/ 176493 w 238633"/>
                  <a:gd name="connsiteY23" fmla="*/ 154343 h 313267"/>
                  <a:gd name="connsiteX24" fmla="*/ 175769 w 238633"/>
                  <a:gd name="connsiteY24" fmla="*/ 148761 h 313267"/>
                  <a:gd name="connsiteX25" fmla="*/ 176493 w 238633"/>
                  <a:gd name="connsiteY25" fmla="*/ 141770 h 313267"/>
                  <a:gd name="connsiteX26" fmla="*/ 176493 w 238633"/>
                  <a:gd name="connsiteY26" fmla="*/ 91964 h 313267"/>
                  <a:gd name="connsiteX27" fmla="*/ 203820 w 238633"/>
                  <a:gd name="connsiteY27" fmla="*/ 140818 h 313267"/>
                  <a:gd name="connsiteX28" fmla="*/ 229804 w 238633"/>
                  <a:gd name="connsiteY28" fmla="*/ 149781 h 313267"/>
                  <a:gd name="connsiteX29" fmla="*/ 235757 w 238633"/>
                  <a:gd name="connsiteY29" fmla="*/ 122968 h 313267"/>
                  <a:gd name="connsiteX30" fmla="*/ 173150 w 238633"/>
                  <a:gd name="connsiteY30" fmla="*/ 11087 h 313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238633" h="313267">
                    <a:moveTo>
                      <a:pt x="173150" y="11087"/>
                    </a:moveTo>
                    <a:cubicBezTo>
                      <a:pt x="169416" y="4420"/>
                      <a:pt x="162929" y="457"/>
                      <a:pt x="156395" y="95"/>
                    </a:cubicBezTo>
                    <a:lnTo>
                      <a:pt x="156395" y="0"/>
                    </a:lnTo>
                    <a:lnTo>
                      <a:pt x="142174" y="0"/>
                    </a:lnTo>
                    <a:lnTo>
                      <a:pt x="96435" y="0"/>
                    </a:lnTo>
                    <a:lnTo>
                      <a:pt x="82214" y="0"/>
                    </a:lnTo>
                    <a:lnTo>
                      <a:pt x="82214" y="95"/>
                    </a:lnTo>
                    <a:cubicBezTo>
                      <a:pt x="75680" y="457"/>
                      <a:pt x="69184" y="4420"/>
                      <a:pt x="65460" y="11087"/>
                    </a:cubicBezTo>
                    <a:lnTo>
                      <a:pt x="2881" y="122968"/>
                    </a:lnTo>
                    <a:cubicBezTo>
                      <a:pt x="-2644" y="132855"/>
                      <a:pt x="14" y="144856"/>
                      <a:pt x="8834" y="149781"/>
                    </a:cubicBezTo>
                    <a:cubicBezTo>
                      <a:pt x="17663" y="154715"/>
                      <a:pt x="29284" y="150714"/>
                      <a:pt x="34818" y="140818"/>
                    </a:cubicBezTo>
                    <a:lnTo>
                      <a:pt x="62145" y="91964"/>
                    </a:lnTo>
                    <a:lnTo>
                      <a:pt x="62145" y="141770"/>
                    </a:lnTo>
                    <a:cubicBezTo>
                      <a:pt x="62145" y="144170"/>
                      <a:pt x="62393" y="146514"/>
                      <a:pt x="62860" y="148761"/>
                    </a:cubicBezTo>
                    <a:cubicBezTo>
                      <a:pt x="62431" y="150562"/>
                      <a:pt x="62145" y="152410"/>
                      <a:pt x="62145" y="154343"/>
                    </a:cubicBezTo>
                    <a:lnTo>
                      <a:pt x="62145" y="289255"/>
                    </a:lnTo>
                    <a:cubicBezTo>
                      <a:pt x="62145" y="302524"/>
                      <a:pt x="72889" y="313268"/>
                      <a:pt x="86158" y="313268"/>
                    </a:cubicBezTo>
                    <a:cubicBezTo>
                      <a:pt x="99416" y="313268"/>
                      <a:pt x="110170" y="302514"/>
                      <a:pt x="110170" y="289255"/>
                    </a:cubicBezTo>
                    <a:lnTo>
                      <a:pt x="110170" y="176070"/>
                    </a:lnTo>
                    <a:lnTo>
                      <a:pt x="128468" y="176070"/>
                    </a:lnTo>
                    <a:lnTo>
                      <a:pt x="128468" y="289255"/>
                    </a:lnTo>
                    <a:cubicBezTo>
                      <a:pt x="128468" y="302524"/>
                      <a:pt x="139221" y="313268"/>
                      <a:pt x="152480" y="313268"/>
                    </a:cubicBezTo>
                    <a:cubicBezTo>
                      <a:pt x="165739" y="313268"/>
                      <a:pt x="176493" y="302514"/>
                      <a:pt x="176493" y="289255"/>
                    </a:cubicBezTo>
                    <a:lnTo>
                      <a:pt x="176493" y="154343"/>
                    </a:lnTo>
                    <a:cubicBezTo>
                      <a:pt x="176493" y="152410"/>
                      <a:pt x="176207" y="150571"/>
                      <a:pt x="175769" y="148761"/>
                    </a:cubicBezTo>
                    <a:cubicBezTo>
                      <a:pt x="176245" y="146514"/>
                      <a:pt x="176493" y="144170"/>
                      <a:pt x="176493" y="141770"/>
                    </a:cubicBezTo>
                    <a:lnTo>
                      <a:pt x="176493" y="91964"/>
                    </a:lnTo>
                    <a:lnTo>
                      <a:pt x="203820" y="140818"/>
                    </a:lnTo>
                    <a:cubicBezTo>
                      <a:pt x="209345" y="150714"/>
                      <a:pt x="220975" y="154715"/>
                      <a:pt x="229804" y="149781"/>
                    </a:cubicBezTo>
                    <a:cubicBezTo>
                      <a:pt x="238624" y="144847"/>
                      <a:pt x="241272" y="132855"/>
                      <a:pt x="235757" y="122968"/>
                    </a:cubicBezTo>
                    <a:lnTo>
                      <a:pt x="173150" y="11087"/>
                    </a:lnTo>
                    <a:close/>
                  </a:path>
                </a:pathLst>
              </a:custGeom>
              <a:grpFill/>
              <a:ln w="9525" cap="flat">
                <a:noFill/>
                <a:prstDash val="solid"/>
                <a:miter/>
              </a:ln>
            </p:spPr>
            <p:txBody>
              <a:bodyPr rtlCol="0" anchor="ctr"/>
              <a:lstStyle/>
              <a:p>
                <a:endParaRPr lang="fr-FR"/>
              </a:p>
            </p:txBody>
          </p:sp>
        </p:grpSp>
        <p:grpSp>
          <p:nvGrpSpPr>
            <p:cNvPr id="179" name="Graphique 3">
              <a:extLst>
                <a:ext uri="{FF2B5EF4-FFF2-40B4-BE49-F238E27FC236}">
                  <a16:creationId xmlns:a16="http://schemas.microsoft.com/office/drawing/2014/main" id="{4C5B70E4-85B3-4DAE-BE20-4119BE31518A}"/>
                </a:ext>
              </a:extLst>
            </p:cNvPr>
            <p:cNvGrpSpPr/>
            <p:nvPr/>
          </p:nvGrpSpPr>
          <p:grpSpPr>
            <a:xfrm>
              <a:off x="9742397" y="1294149"/>
              <a:ext cx="276873" cy="501420"/>
              <a:chOff x="1509958" y="1743489"/>
              <a:chExt cx="238633" cy="432167"/>
            </a:xfrm>
            <a:solidFill>
              <a:schemeClr val="bg1">
                <a:lumMod val="85000"/>
              </a:schemeClr>
            </a:solidFill>
          </p:grpSpPr>
          <p:sp>
            <p:nvSpPr>
              <p:cNvPr id="180" name="Forme libre : forme 179">
                <a:extLst>
                  <a:ext uri="{FF2B5EF4-FFF2-40B4-BE49-F238E27FC236}">
                    <a16:creationId xmlns:a16="http://schemas.microsoft.com/office/drawing/2014/main" id="{E79513DD-0FFD-407A-BEB6-396709E20C38}"/>
                  </a:ext>
                </a:extLst>
              </p:cNvPr>
              <p:cNvSpPr/>
              <p:nvPr/>
            </p:nvSpPr>
            <p:spPr>
              <a:xfrm>
                <a:off x="1576675" y="1743489"/>
                <a:ext cx="105175" cy="105175"/>
              </a:xfrm>
              <a:custGeom>
                <a:avLst/>
                <a:gdLst>
                  <a:gd name="connsiteX0" fmla="*/ 105175 w 105175"/>
                  <a:gd name="connsiteY0" fmla="*/ 52588 h 105175"/>
                  <a:gd name="connsiteX1" fmla="*/ 52588 w 105175"/>
                  <a:gd name="connsiteY1" fmla="*/ 105175 h 105175"/>
                  <a:gd name="connsiteX2" fmla="*/ 0 w 105175"/>
                  <a:gd name="connsiteY2" fmla="*/ 52588 h 105175"/>
                  <a:gd name="connsiteX3" fmla="*/ 52588 w 105175"/>
                  <a:gd name="connsiteY3" fmla="*/ 0 h 105175"/>
                  <a:gd name="connsiteX4" fmla="*/ 105175 w 105175"/>
                  <a:gd name="connsiteY4" fmla="*/ 52588 h 1051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175" h="105175">
                    <a:moveTo>
                      <a:pt x="105175" y="52588"/>
                    </a:moveTo>
                    <a:cubicBezTo>
                      <a:pt x="105175" y="81631"/>
                      <a:pt x="81631" y="105175"/>
                      <a:pt x="52588" y="105175"/>
                    </a:cubicBezTo>
                    <a:cubicBezTo>
                      <a:pt x="23544" y="105175"/>
                      <a:pt x="0" y="81631"/>
                      <a:pt x="0" y="52588"/>
                    </a:cubicBezTo>
                    <a:cubicBezTo>
                      <a:pt x="0" y="23544"/>
                      <a:pt x="23544" y="0"/>
                      <a:pt x="52588" y="0"/>
                    </a:cubicBezTo>
                    <a:cubicBezTo>
                      <a:pt x="81631" y="0"/>
                      <a:pt x="105175" y="23544"/>
                      <a:pt x="105175" y="52588"/>
                    </a:cubicBezTo>
                    <a:close/>
                  </a:path>
                </a:pathLst>
              </a:custGeom>
              <a:grpFill/>
              <a:ln w="9525" cap="flat">
                <a:noFill/>
                <a:prstDash val="solid"/>
                <a:miter/>
              </a:ln>
            </p:spPr>
            <p:txBody>
              <a:bodyPr rtlCol="0" anchor="ctr"/>
              <a:lstStyle/>
              <a:p>
                <a:endParaRPr lang="fr-FR"/>
              </a:p>
            </p:txBody>
          </p:sp>
          <p:sp>
            <p:nvSpPr>
              <p:cNvPr id="181" name="Forme libre : forme 180">
                <a:extLst>
                  <a:ext uri="{FF2B5EF4-FFF2-40B4-BE49-F238E27FC236}">
                    <a16:creationId xmlns:a16="http://schemas.microsoft.com/office/drawing/2014/main" id="{FE4BF792-836B-405A-8635-AC20AA968248}"/>
                  </a:ext>
                </a:extLst>
              </p:cNvPr>
              <p:cNvSpPr/>
              <p:nvPr/>
            </p:nvSpPr>
            <p:spPr>
              <a:xfrm>
                <a:off x="1509958" y="1862389"/>
                <a:ext cx="238633" cy="313267"/>
              </a:xfrm>
              <a:custGeom>
                <a:avLst/>
                <a:gdLst>
                  <a:gd name="connsiteX0" fmla="*/ 173150 w 238633"/>
                  <a:gd name="connsiteY0" fmla="*/ 11087 h 313267"/>
                  <a:gd name="connsiteX1" fmla="*/ 156395 w 238633"/>
                  <a:gd name="connsiteY1" fmla="*/ 95 h 313267"/>
                  <a:gd name="connsiteX2" fmla="*/ 156395 w 238633"/>
                  <a:gd name="connsiteY2" fmla="*/ 0 h 313267"/>
                  <a:gd name="connsiteX3" fmla="*/ 142174 w 238633"/>
                  <a:gd name="connsiteY3" fmla="*/ 0 h 313267"/>
                  <a:gd name="connsiteX4" fmla="*/ 96435 w 238633"/>
                  <a:gd name="connsiteY4" fmla="*/ 0 h 313267"/>
                  <a:gd name="connsiteX5" fmla="*/ 82214 w 238633"/>
                  <a:gd name="connsiteY5" fmla="*/ 0 h 313267"/>
                  <a:gd name="connsiteX6" fmla="*/ 82214 w 238633"/>
                  <a:gd name="connsiteY6" fmla="*/ 95 h 313267"/>
                  <a:gd name="connsiteX7" fmla="*/ 65460 w 238633"/>
                  <a:gd name="connsiteY7" fmla="*/ 11087 h 313267"/>
                  <a:gd name="connsiteX8" fmla="*/ 2881 w 238633"/>
                  <a:gd name="connsiteY8" fmla="*/ 122968 h 313267"/>
                  <a:gd name="connsiteX9" fmla="*/ 8834 w 238633"/>
                  <a:gd name="connsiteY9" fmla="*/ 149781 h 313267"/>
                  <a:gd name="connsiteX10" fmla="*/ 34818 w 238633"/>
                  <a:gd name="connsiteY10" fmla="*/ 140818 h 313267"/>
                  <a:gd name="connsiteX11" fmla="*/ 62145 w 238633"/>
                  <a:gd name="connsiteY11" fmla="*/ 91964 h 313267"/>
                  <a:gd name="connsiteX12" fmla="*/ 62145 w 238633"/>
                  <a:gd name="connsiteY12" fmla="*/ 141770 h 313267"/>
                  <a:gd name="connsiteX13" fmla="*/ 62860 w 238633"/>
                  <a:gd name="connsiteY13" fmla="*/ 148761 h 313267"/>
                  <a:gd name="connsiteX14" fmla="*/ 62145 w 238633"/>
                  <a:gd name="connsiteY14" fmla="*/ 154343 h 313267"/>
                  <a:gd name="connsiteX15" fmla="*/ 62145 w 238633"/>
                  <a:gd name="connsiteY15" fmla="*/ 289255 h 313267"/>
                  <a:gd name="connsiteX16" fmla="*/ 86158 w 238633"/>
                  <a:gd name="connsiteY16" fmla="*/ 313268 h 313267"/>
                  <a:gd name="connsiteX17" fmla="*/ 110170 w 238633"/>
                  <a:gd name="connsiteY17" fmla="*/ 289255 h 313267"/>
                  <a:gd name="connsiteX18" fmla="*/ 110170 w 238633"/>
                  <a:gd name="connsiteY18" fmla="*/ 176070 h 313267"/>
                  <a:gd name="connsiteX19" fmla="*/ 128468 w 238633"/>
                  <a:gd name="connsiteY19" fmla="*/ 176070 h 313267"/>
                  <a:gd name="connsiteX20" fmla="*/ 128468 w 238633"/>
                  <a:gd name="connsiteY20" fmla="*/ 289255 h 313267"/>
                  <a:gd name="connsiteX21" fmla="*/ 152480 w 238633"/>
                  <a:gd name="connsiteY21" fmla="*/ 313268 h 313267"/>
                  <a:gd name="connsiteX22" fmla="*/ 176493 w 238633"/>
                  <a:gd name="connsiteY22" fmla="*/ 289255 h 313267"/>
                  <a:gd name="connsiteX23" fmla="*/ 176493 w 238633"/>
                  <a:gd name="connsiteY23" fmla="*/ 154343 h 313267"/>
                  <a:gd name="connsiteX24" fmla="*/ 175769 w 238633"/>
                  <a:gd name="connsiteY24" fmla="*/ 148761 h 313267"/>
                  <a:gd name="connsiteX25" fmla="*/ 176493 w 238633"/>
                  <a:gd name="connsiteY25" fmla="*/ 141770 h 313267"/>
                  <a:gd name="connsiteX26" fmla="*/ 176493 w 238633"/>
                  <a:gd name="connsiteY26" fmla="*/ 91964 h 313267"/>
                  <a:gd name="connsiteX27" fmla="*/ 203820 w 238633"/>
                  <a:gd name="connsiteY27" fmla="*/ 140818 h 313267"/>
                  <a:gd name="connsiteX28" fmla="*/ 229804 w 238633"/>
                  <a:gd name="connsiteY28" fmla="*/ 149781 h 313267"/>
                  <a:gd name="connsiteX29" fmla="*/ 235757 w 238633"/>
                  <a:gd name="connsiteY29" fmla="*/ 122968 h 313267"/>
                  <a:gd name="connsiteX30" fmla="*/ 173150 w 238633"/>
                  <a:gd name="connsiteY30" fmla="*/ 11087 h 313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238633" h="313267">
                    <a:moveTo>
                      <a:pt x="173150" y="11087"/>
                    </a:moveTo>
                    <a:cubicBezTo>
                      <a:pt x="169416" y="4420"/>
                      <a:pt x="162929" y="457"/>
                      <a:pt x="156395" y="95"/>
                    </a:cubicBezTo>
                    <a:lnTo>
                      <a:pt x="156395" y="0"/>
                    </a:lnTo>
                    <a:lnTo>
                      <a:pt x="142174" y="0"/>
                    </a:lnTo>
                    <a:lnTo>
                      <a:pt x="96435" y="0"/>
                    </a:lnTo>
                    <a:lnTo>
                      <a:pt x="82214" y="0"/>
                    </a:lnTo>
                    <a:lnTo>
                      <a:pt x="82214" y="95"/>
                    </a:lnTo>
                    <a:cubicBezTo>
                      <a:pt x="75680" y="457"/>
                      <a:pt x="69184" y="4420"/>
                      <a:pt x="65460" y="11087"/>
                    </a:cubicBezTo>
                    <a:lnTo>
                      <a:pt x="2881" y="122968"/>
                    </a:lnTo>
                    <a:cubicBezTo>
                      <a:pt x="-2644" y="132855"/>
                      <a:pt x="14" y="144856"/>
                      <a:pt x="8834" y="149781"/>
                    </a:cubicBezTo>
                    <a:cubicBezTo>
                      <a:pt x="17663" y="154715"/>
                      <a:pt x="29284" y="150714"/>
                      <a:pt x="34818" y="140818"/>
                    </a:cubicBezTo>
                    <a:lnTo>
                      <a:pt x="62145" y="91964"/>
                    </a:lnTo>
                    <a:lnTo>
                      <a:pt x="62145" y="141770"/>
                    </a:lnTo>
                    <a:cubicBezTo>
                      <a:pt x="62145" y="144170"/>
                      <a:pt x="62393" y="146514"/>
                      <a:pt x="62860" y="148761"/>
                    </a:cubicBezTo>
                    <a:cubicBezTo>
                      <a:pt x="62431" y="150562"/>
                      <a:pt x="62145" y="152410"/>
                      <a:pt x="62145" y="154343"/>
                    </a:cubicBezTo>
                    <a:lnTo>
                      <a:pt x="62145" y="289255"/>
                    </a:lnTo>
                    <a:cubicBezTo>
                      <a:pt x="62145" y="302524"/>
                      <a:pt x="72889" y="313268"/>
                      <a:pt x="86158" y="313268"/>
                    </a:cubicBezTo>
                    <a:cubicBezTo>
                      <a:pt x="99416" y="313268"/>
                      <a:pt x="110170" y="302514"/>
                      <a:pt x="110170" y="289255"/>
                    </a:cubicBezTo>
                    <a:lnTo>
                      <a:pt x="110170" y="176070"/>
                    </a:lnTo>
                    <a:lnTo>
                      <a:pt x="128468" y="176070"/>
                    </a:lnTo>
                    <a:lnTo>
                      <a:pt x="128468" y="289255"/>
                    </a:lnTo>
                    <a:cubicBezTo>
                      <a:pt x="128468" y="302524"/>
                      <a:pt x="139221" y="313268"/>
                      <a:pt x="152480" y="313268"/>
                    </a:cubicBezTo>
                    <a:cubicBezTo>
                      <a:pt x="165739" y="313268"/>
                      <a:pt x="176493" y="302514"/>
                      <a:pt x="176493" y="289255"/>
                    </a:cubicBezTo>
                    <a:lnTo>
                      <a:pt x="176493" y="154343"/>
                    </a:lnTo>
                    <a:cubicBezTo>
                      <a:pt x="176493" y="152410"/>
                      <a:pt x="176207" y="150571"/>
                      <a:pt x="175769" y="148761"/>
                    </a:cubicBezTo>
                    <a:cubicBezTo>
                      <a:pt x="176245" y="146514"/>
                      <a:pt x="176493" y="144170"/>
                      <a:pt x="176493" y="141770"/>
                    </a:cubicBezTo>
                    <a:lnTo>
                      <a:pt x="176493" y="91964"/>
                    </a:lnTo>
                    <a:lnTo>
                      <a:pt x="203820" y="140818"/>
                    </a:lnTo>
                    <a:cubicBezTo>
                      <a:pt x="209345" y="150714"/>
                      <a:pt x="220975" y="154715"/>
                      <a:pt x="229804" y="149781"/>
                    </a:cubicBezTo>
                    <a:cubicBezTo>
                      <a:pt x="238624" y="144847"/>
                      <a:pt x="241272" y="132855"/>
                      <a:pt x="235757" y="122968"/>
                    </a:cubicBezTo>
                    <a:lnTo>
                      <a:pt x="173150" y="11087"/>
                    </a:lnTo>
                    <a:close/>
                  </a:path>
                </a:pathLst>
              </a:custGeom>
              <a:grpFill/>
              <a:ln w="9525" cap="flat">
                <a:noFill/>
                <a:prstDash val="solid"/>
                <a:miter/>
              </a:ln>
            </p:spPr>
            <p:txBody>
              <a:bodyPr rtlCol="0" anchor="ctr"/>
              <a:lstStyle/>
              <a:p>
                <a:endParaRPr lang="fr-FR"/>
              </a:p>
            </p:txBody>
          </p:sp>
        </p:grpSp>
        <p:grpSp>
          <p:nvGrpSpPr>
            <p:cNvPr id="182" name="Graphique 3">
              <a:extLst>
                <a:ext uri="{FF2B5EF4-FFF2-40B4-BE49-F238E27FC236}">
                  <a16:creationId xmlns:a16="http://schemas.microsoft.com/office/drawing/2014/main" id="{9982DB30-0AA5-42EF-BEB8-83600EE24E8E}"/>
                </a:ext>
              </a:extLst>
            </p:cNvPr>
            <p:cNvGrpSpPr/>
            <p:nvPr/>
          </p:nvGrpSpPr>
          <p:grpSpPr>
            <a:xfrm>
              <a:off x="10126701" y="1294149"/>
              <a:ext cx="276873" cy="501420"/>
              <a:chOff x="1509958" y="1743489"/>
              <a:chExt cx="238633" cy="432167"/>
            </a:xfrm>
            <a:solidFill>
              <a:schemeClr val="bg1">
                <a:lumMod val="85000"/>
              </a:schemeClr>
            </a:solidFill>
          </p:grpSpPr>
          <p:sp>
            <p:nvSpPr>
              <p:cNvPr id="183" name="Forme libre : forme 182">
                <a:extLst>
                  <a:ext uri="{FF2B5EF4-FFF2-40B4-BE49-F238E27FC236}">
                    <a16:creationId xmlns:a16="http://schemas.microsoft.com/office/drawing/2014/main" id="{4569DE21-163D-4F50-BC9C-C49C716E1F66}"/>
                  </a:ext>
                </a:extLst>
              </p:cNvPr>
              <p:cNvSpPr/>
              <p:nvPr/>
            </p:nvSpPr>
            <p:spPr>
              <a:xfrm>
                <a:off x="1576675" y="1743489"/>
                <a:ext cx="105175" cy="105175"/>
              </a:xfrm>
              <a:custGeom>
                <a:avLst/>
                <a:gdLst>
                  <a:gd name="connsiteX0" fmla="*/ 105175 w 105175"/>
                  <a:gd name="connsiteY0" fmla="*/ 52588 h 105175"/>
                  <a:gd name="connsiteX1" fmla="*/ 52588 w 105175"/>
                  <a:gd name="connsiteY1" fmla="*/ 105175 h 105175"/>
                  <a:gd name="connsiteX2" fmla="*/ 0 w 105175"/>
                  <a:gd name="connsiteY2" fmla="*/ 52588 h 105175"/>
                  <a:gd name="connsiteX3" fmla="*/ 52588 w 105175"/>
                  <a:gd name="connsiteY3" fmla="*/ 0 h 105175"/>
                  <a:gd name="connsiteX4" fmla="*/ 105175 w 105175"/>
                  <a:gd name="connsiteY4" fmla="*/ 52588 h 1051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175" h="105175">
                    <a:moveTo>
                      <a:pt x="105175" y="52588"/>
                    </a:moveTo>
                    <a:cubicBezTo>
                      <a:pt x="105175" y="81631"/>
                      <a:pt x="81631" y="105175"/>
                      <a:pt x="52588" y="105175"/>
                    </a:cubicBezTo>
                    <a:cubicBezTo>
                      <a:pt x="23544" y="105175"/>
                      <a:pt x="0" y="81631"/>
                      <a:pt x="0" y="52588"/>
                    </a:cubicBezTo>
                    <a:cubicBezTo>
                      <a:pt x="0" y="23544"/>
                      <a:pt x="23544" y="0"/>
                      <a:pt x="52588" y="0"/>
                    </a:cubicBezTo>
                    <a:cubicBezTo>
                      <a:pt x="81631" y="0"/>
                      <a:pt x="105175" y="23544"/>
                      <a:pt x="105175" y="52588"/>
                    </a:cubicBezTo>
                    <a:close/>
                  </a:path>
                </a:pathLst>
              </a:custGeom>
              <a:grpFill/>
              <a:ln w="9525" cap="flat">
                <a:noFill/>
                <a:prstDash val="solid"/>
                <a:miter/>
              </a:ln>
            </p:spPr>
            <p:txBody>
              <a:bodyPr rtlCol="0" anchor="ctr"/>
              <a:lstStyle/>
              <a:p>
                <a:endParaRPr lang="fr-FR"/>
              </a:p>
            </p:txBody>
          </p:sp>
          <p:sp>
            <p:nvSpPr>
              <p:cNvPr id="184" name="Forme libre : forme 183">
                <a:extLst>
                  <a:ext uri="{FF2B5EF4-FFF2-40B4-BE49-F238E27FC236}">
                    <a16:creationId xmlns:a16="http://schemas.microsoft.com/office/drawing/2014/main" id="{466885D6-F4AE-40DD-AE58-1BA7C53480AA}"/>
                  </a:ext>
                </a:extLst>
              </p:cNvPr>
              <p:cNvSpPr/>
              <p:nvPr/>
            </p:nvSpPr>
            <p:spPr>
              <a:xfrm>
                <a:off x="1509958" y="1862389"/>
                <a:ext cx="238633" cy="313267"/>
              </a:xfrm>
              <a:custGeom>
                <a:avLst/>
                <a:gdLst>
                  <a:gd name="connsiteX0" fmla="*/ 173150 w 238633"/>
                  <a:gd name="connsiteY0" fmla="*/ 11087 h 313267"/>
                  <a:gd name="connsiteX1" fmla="*/ 156395 w 238633"/>
                  <a:gd name="connsiteY1" fmla="*/ 95 h 313267"/>
                  <a:gd name="connsiteX2" fmla="*/ 156395 w 238633"/>
                  <a:gd name="connsiteY2" fmla="*/ 0 h 313267"/>
                  <a:gd name="connsiteX3" fmla="*/ 142174 w 238633"/>
                  <a:gd name="connsiteY3" fmla="*/ 0 h 313267"/>
                  <a:gd name="connsiteX4" fmla="*/ 96435 w 238633"/>
                  <a:gd name="connsiteY4" fmla="*/ 0 h 313267"/>
                  <a:gd name="connsiteX5" fmla="*/ 82214 w 238633"/>
                  <a:gd name="connsiteY5" fmla="*/ 0 h 313267"/>
                  <a:gd name="connsiteX6" fmla="*/ 82214 w 238633"/>
                  <a:gd name="connsiteY6" fmla="*/ 95 h 313267"/>
                  <a:gd name="connsiteX7" fmla="*/ 65460 w 238633"/>
                  <a:gd name="connsiteY7" fmla="*/ 11087 h 313267"/>
                  <a:gd name="connsiteX8" fmla="*/ 2881 w 238633"/>
                  <a:gd name="connsiteY8" fmla="*/ 122968 h 313267"/>
                  <a:gd name="connsiteX9" fmla="*/ 8834 w 238633"/>
                  <a:gd name="connsiteY9" fmla="*/ 149781 h 313267"/>
                  <a:gd name="connsiteX10" fmla="*/ 34818 w 238633"/>
                  <a:gd name="connsiteY10" fmla="*/ 140818 h 313267"/>
                  <a:gd name="connsiteX11" fmla="*/ 62145 w 238633"/>
                  <a:gd name="connsiteY11" fmla="*/ 91964 h 313267"/>
                  <a:gd name="connsiteX12" fmla="*/ 62145 w 238633"/>
                  <a:gd name="connsiteY12" fmla="*/ 141770 h 313267"/>
                  <a:gd name="connsiteX13" fmla="*/ 62860 w 238633"/>
                  <a:gd name="connsiteY13" fmla="*/ 148761 h 313267"/>
                  <a:gd name="connsiteX14" fmla="*/ 62145 w 238633"/>
                  <a:gd name="connsiteY14" fmla="*/ 154343 h 313267"/>
                  <a:gd name="connsiteX15" fmla="*/ 62145 w 238633"/>
                  <a:gd name="connsiteY15" fmla="*/ 289255 h 313267"/>
                  <a:gd name="connsiteX16" fmla="*/ 86158 w 238633"/>
                  <a:gd name="connsiteY16" fmla="*/ 313268 h 313267"/>
                  <a:gd name="connsiteX17" fmla="*/ 110170 w 238633"/>
                  <a:gd name="connsiteY17" fmla="*/ 289255 h 313267"/>
                  <a:gd name="connsiteX18" fmla="*/ 110170 w 238633"/>
                  <a:gd name="connsiteY18" fmla="*/ 176070 h 313267"/>
                  <a:gd name="connsiteX19" fmla="*/ 128468 w 238633"/>
                  <a:gd name="connsiteY19" fmla="*/ 176070 h 313267"/>
                  <a:gd name="connsiteX20" fmla="*/ 128468 w 238633"/>
                  <a:gd name="connsiteY20" fmla="*/ 289255 h 313267"/>
                  <a:gd name="connsiteX21" fmla="*/ 152480 w 238633"/>
                  <a:gd name="connsiteY21" fmla="*/ 313268 h 313267"/>
                  <a:gd name="connsiteX22" fmla="*/ 176493 w 238633"/>
                  <a:gd name="connsiteY22" fmla="*/ 289255 h 313267"/>
                  <a:gd name="connsiteX23" fmla="*/ 176493 w 238633"/>
                  <a:gd name="connsiteY23" fmla="*/ 154343 h 313267"/>
                  <a:gd name="connsiteX24" fmla="*/ 175769 w 238633"/>
                  <a:gd name="connsiteY24" fmla="*/ 148761 h 313267"/>
                  <a:gd name="connsiteX25" fmla="*/ 176493 w 238633"/>
                  <a:gd name="connsiteY25" fmla="*/ 141770 h 313267"/>
                  <a:gd name="connsiteX26" fmla="*/ 176493 w 238633"/>
                  <a:gd name="connsiteY26" fmla="*/ 91964 h 313267"/>
                  <a:gd name="connsiteX27" fmla="*/ 203820 w 238633"/>
                  <a:gd name="connsiteY27" fmla="*/ 140818 h 313267"/>
                  <a:gd name="connsiteX28" fmla="*/ 229804 w 238633"/>
                  <a:gd name="connsiteY28" fmla="*/ 149781 h 313267"/>
                  <a:gd name="connsiteX29" fmla="*/ 235757 w 238633"/>
                  <a:gd name="connsiteY29" fmla="*/ 122968 h 313267"/>
                  <a:gd name="connsiteX30" fmla="*/ 173150 w 238633"/>
                  <a:gd name="connsiteY30" fmla="*/ 11087 h 313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238633" h="313267">
                    <a:moveTo>
                      <a:pt x="173150" y="11087"/>
                    </a:moveTo>
                    <a:cubicBezTo>
                      <a:pt x="169416" y="4420"/>
                      <a:pt x="162929" y="457"/>
                      <a:pt x="156395" y="95"/>
                    </a:cubicBezTo>
                    <a:lnTo>
                      <a:pt x="156395" y="0"/>
                    </a:lnTo>
                    <a:lnTo>
                      <a:pt x="142174" y="0"/>
                    </a:lnTo>
                    <a:lnTo>
                      <a:pt x="96435" y="0"/>
                    </a:lnTo>
                    <a:lnTo>
                      <a:pt x="82214" y="0"/>
                    </a:lnTo>
                    <a:lnTo>
                      <a:pt x="82214" y="95"/>
                    </a:lnTo>
                    <a:cubicBezTo>
                      <a:pt x="75680" y="457"/>
                      <a:pt x="69184" y="4420"/>
                      <a:pt x="65460" y="11087"/>
                    </a:cubicBezTo>
                    <a:lnTo>
                      <a:pt x="2881" y="122968"/>
                    </a:lnTo>
                    <a:cubicBezTo>
                      <a:pt x="-2644" y="132855"/>
                      <a:pt x="14" y="144856"/>
                      <a:pt x="8834" y="149781"/>
                    </a:cubicBezTo>
                    <a:cubicBezTo>
                      <a:pt x="17663" y="154715"/>
                      <a:pt x="29284" y="150714"/>
                      <a:pt x="34818" y="140818"/>
                    </a:cubicBezTo>
                    <a:lnTo>
                      <a:pt x="62145" y="91964"/>
                    </a:lnTo>
                    <a:lnTo>
                      <a:pt x="62145" y="141770"/>
                    </a:lnTo>
                    <a:cubicBezTo>
                      <a:pt x="62145" y="144170"/>
                      <a:pt x="62393" y="146514"/>
                      <a:pt x="62860" y="148761"/>
                    </a:cubicBezTo>
                    <a:cubicBezTo>
                      <a:pt x="62431" y="150562"/>
                      <a:pt x="62145" y="152410"/>
                      <a:pt x="62145" y="154343"/>
                    </a:cubicBezTo>
                    <a:lnTo>
                      <a:pt x="62145" y="289255"/>
                    </a:lnTo>
                    <a:cubicBezTo>
                      <a:pt x="62145" y="302524"/>
                      <a:pt x="72889" y="313268"/>
                      <a:pt x="86158" y="313268"/>
                    </a:cubicBezTo>
                    <a:cubicBezTo>
                      <a:pt x="99416" y="313268"/>
                      <a:pt x="110170" y="302514"/>
                      <a:pt x="110170" y="289255"/>
                    </a:cubicBezTo>
                    <a:lnTo>
                      <a:pt x="110170" y="176070"/>
                    </a:lnTo>
                    <a:lnTo>
                      <a:pt x="128468" y="176070"/>
                    </a:lnTo>
                    <a:lnTo>
                      <a:pt x="128468" y="289255"/>
                    </a:lnTo>
                    <a:cubicBezTo>
                      <a:pt x="128468" y="302524"/>
                      <a:pt x="139221" y="313268"/>
                      <a:pt x="152480" y="313268"/>
                    </a:cubicBezTo>
                    <a:cubicBezTo>
                      <a:pt x="165739" y="313268"/>
                      <a:pt x="176493" y="302514"/>
                      <a:pt x="176493" y="289255"/>
                    </a:cubicBezTo>
                    <a:lnTo>
                      <a:pt x="176493" y="154343"/>
                    </a:lnTo>
                    <a:cubicBezTo>
                      <a:pt x="176493" y="152410"/>
                      <a:pt x="176207" y="150571"/>
                      <a:pt x="175769" y="148761"/>
                    </a:cubicBezTo>
                    <a:cubicBezTo>
                      <a:pt x="176245" y="146514"/>
                      <a:pt x="176493" y="144170"/>
                      <a:pt x="176493" y="141770"/>
                    </a:cubicBezTo>
                    <a:lnTo>
                      <a:pt x="176493" y="91964"/>
                    </a:lnTo>
                    <a:lnTo>
                      <a:pt x="203820" y="140818"/>
                    </a:lnTo>
                    <a:cubicBezTo>
                      <a:pt x="209345" y="150714"/>
                      <a:pt x="220975" y="154715"/>
                      <a:pt x="229804" y="149781"/>
                    </a:cubicBezTo>
                    <a:cubicBezTo>
                      <a:pt x="238624" y="144847"/>
                      <a:pt x="241272" y="132855"/>
                      <a:pt x="235757" y="122968"/>
                    </a:cubicBezTo>
                    <a:lnTo>
                      <a:pt x="173150" y="11087"/>
                    </a:lnTo>
                    <a:close/>
                  </a:path>
                </a:pathLst>
              </a:custGeom>
              <a:grpFill/>
              <a:ln w="9525" cap="flat">
                <a:noFill/>
                <a:prstDash val="solid"/>
                <a:miter/>
              </a:ln>
            </p:spPr>
            <p:txBody>
              <a:bodyPr rtlCol="0" anchor="ctr"/>
              <a:lstStyle/>
              <a:p>
                <a:endParaRPr lang="fr-FR"/>
              </a:p>
            </p:txBody>
          </p:sp>
        </p:grpSp>
        <p:grpSp>
          <p:nvGrpSpPr>
            <p:cNvPr id="185" name="Graphique 3">
              <a:extLst>
                <a:ext uri="{FF2B5EF4-FFF2-40B4-BE49-F238E27FC236}">
                  <a16:creationId xmlns:a16="http://schemas.microsoft.com/office/drawing/2014/main" id="{76D0201A-9F9E-498D-A6FE-2D74F98B3377}"/>
                </a:ext>
              </a:extLst>
            </p:cNvPr>
            <p:cNvGrpSpPr/>
            <p:nvPr/>
          </p:nvGrpSpPr>
          <p:grpSpPr>
            <a:xfrm>
              <a:off x="6667968" y="1930659"/>
              <a:ext cx="276873" cy="501420"/>
              <a:chOff x="1509958" y="1743489"/>
              <a:chExt cx="238633" cy="432167"/>
            </a:xfrm>
            <a:solidFill>
              <a:schemeClr val="bg1">
                <a:lumMod val="85000"/>
              </a:schemeClr>
            </a:solidFill>
          </p:grpSpPr>
          <p:sp>
            <p:nvSpPr>
              <p:cNvPr id="186" name="Forme libre : forme 185">
                <a:extLst>
                  <a:ext uri="{FF2B5EF4-FFF2-40B4-BE49-F238E27FC236}">
                    <a16:creationId xmlns:a16="http://schemas.microsoft.com/office/drawing/2014/main" id="{1E994A95-EE98-4418-AA87-63D727413968}"/>
                  </a:ext>
                </a:extLst>
              </p:cNvPr>
              <p:cNvSpPr/>
              <p:nvPr/>
            </p:nvSpPr>
            <p:spPr>
              <a:xfrm>
                <a:off x="1576675" y="1743489"/>
                <a:ext cx="105175" cy="105175"/>
              </a:xfrm>
              <a:custGeom>
                <a:avLst/>
                <a:gdLst>
                  <a:gd name="connsiteX0" fmla="*/ 105175 w 105175"/>
                  <a:gd name="connsiteY0" fmla="*/ 52588 h 105175"/>
                  <a:gd name="connsiteX1" fmla="*/ 52588 w 105175"/>
                  <a:gd name="connsiteY1" fmla="*/ 105175 h 105175"/>
                  <a:gd name="connsiteX2" fmla="*/ 0 w 105175"/>
                  <a:gd name="connsiteY2" fmla="*/ 52588 h 105175"/>
                  <a:gd name="connsiteX3" fmla="*/ 52588 w 105175"/>
                  <a:gd name="connsiteY3" fmla="*/ 0 h 105175"/>
                  <a:gd name="connsiteX4" fmla="*/ 105175 w 105175"/>
                  <a:gd name="connsiteY4" fmla="*/ 52588 h 1051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175" h="105175">
                    <a:moveTo>
                      <a:pt x="105175" y="52588"/>
                    </a:moveTo>
                    <a:cubicBezTo>
                      <a:pt x="105175" y="81631"/>
                      <a:pt x="81631" y="105175"/>
                      <a:pt x="52588" y="105175"/>
                    </a:cubicBezTo>
                    <a:cubicBezTo>
                      <a:pt x="23544" y="105175"/>
                      <a:pt x="0" y="81631"/>
                      <a:pt x="0" y="52588"/>
                    </a:cubicBezTo>
                    <a:cubicBezTo>
                      <a:pt x="0" y="23544"/>
                      <a:pt x="23544" y="0"/>
                      <a:pt x="52588" y="0"/>
                    </a:cubicBezTo>
                    <a:cubicBezTo>
                      <a:pt x="81631" y="0"/>
                      <a:pt x="105175" y="23544"/>
                      <a:pt x="105175" y="52588"/>
                    </a:cubicBezTo>
                    <a:close/>
                  </a:path>
                </a:pathLst>
              </a:custGeom>
              <a:grpFill/>
              <a:ln w="9525" cap="flat">
                <a:noFill/>
                <a:prstDash val="solid"/>
                <a:miter/>
              </a:ln>
            </p:spPr>
            <p:txBody>
              <a:bodyPr rtlCol="0" anchor="ctr"/>
              <a:lstStyle/>
              <a:p>
                <a:endParaRPr lang="fr-FR"/>
              </a:p>
            </p:txBody>
          </p:sp>
          <p:sp>
            <p:nvSpPr>
              <p:cNvPr id="187" name="Forme libre : forme 186">
                <a:extLst>
                  <a:ext uri="{FF2B5EF4-FFF2-40B4-BE49-F238E27FC236}">
                    <a16:creationId xmlns:a16="http://schemas.microsoft.com/office/drawing/2014/main" id="{6B9DD67C-0006-460A-8ABC-A51C705BBA5D}"/>
                  </a:ext>
                </a:extLst>
              </p:cNvPr>
              <p:cNvSpPr/>
              <p:nvPr/>
            </p:nvSpPr>
            <p:spPr>
              <a:xfrm>
                <a:off x="1509958" y="1862389"/>
                <a:ext cx="238633" cy="313267"/>
              </a:xfrm>
              <a:custGeom>
                <a:avLst/>
                <a:gdLst>
                  <a:gd name="connsiteX0" fmla="*/ 173150 w 238633"/>
                  <a:gd name="connsiteY0" fmla="*/ 11087 h 313267"/>
                  <a:gd name="connsiteX1" fmla="*/ 156395 w 238633"/>
                  <a:gd name="connsiteY1" fmla="*/ 95 h 313267"/>
                  <a:gd name="connsiteX2" fmla="*/ 156395 w 238633"/>
                  <a:gd name="connsiteY2" fmla="*/ 0 h 313267"/>
                  <a:gd name="connsiteX3" fmla="*/ 142174 w 238633"/>
                  <a:gd name="connsiteY3" fmla="*/ 0 h 313267"/>
                  <a:gd name="connsiteX4" fmla="*/ 96435 w 238633"/>
                  <a:gd name="connsiteY4" fmla="*/ 0 h 313267"/>
                  <a:gd name="connsiteX5" fmla="*/ 82214 w 238633"/>
                  <a:gd name="connsiteY5" fmla="*/ 0 h 313267"/>
                  <a:gd name="connsiteX6" fmla="*/ 82214 w 238633"/>
                  <a:gd name="connsiteY6" fmla="*/ 95 h 313267"/>
                  <a:gd name="connsiteX7" fmla="*/ 65460 w 238633"/>
                  <a:gd name="connsiteY7" fmla="*/ 11087 h 313267"/>
                  <a:gd name="connsiteX8" fmla="*/ 2881 w 238633"/>
                  <a:gd name="connsiteY8" fmla="*/ 122968 h 313267"/>
                  <a:gd name="connsiteX9" fmla="*/ 8834 w 238633"/>
                  <a:gd name="connsiteY9" fmla="*/ 149781 h 313267"/>
                  <a:gd name="connsiteX10" fmla="*/ 34818 w 238633"/>
                  <a:gd name="connsiteY10" fmla="*/ 140818 h 313267"/>
                  <a:gd name="connsiteX11" fmla="*/ 62145 w 238633"/>
                  <a:gd name="connsiteY11" fmla="*/ 91964 h 313267"/>
                  <a:gd name="connsiteX12" fmla="*/ 62145 w 238633"/>
                  <a:gd name="connsiteY12" fmla="*/ 141770 h 313267"/>
                  <a:gd name="connsiteX13" fmla="*/ 62860 w 238633"/>
                  <a:gd name="connsiteY13" fmla="*/ 148761 h 313267"/>
                  <a:gd name="connsiteX14" fmla="*/ 62145 w 238633"/>
                  <a:gd name="connsiteY14" fmla="*/ 154343 h 313267"/>
                  <a:gd name="connsiteX15" fmla="*/ 62145 w 238633"/>
                  <a:gd name="connsiteY15" fmla="*/ 289255 h 313267"/>
                  <a:gd name="connsiteX16" fmla="*/ 86158 w 238633"/>
                  <a:gd name="connsiteY16" fmla="*/ 313268 h 313267"/>
                  <a:gd name="connsiteX17" fmla="*/ 110170 w 238633"/>
                  <a:gd name="connsiteY17" fmla="*/ 289255 h 313267"/>
                  <a:gd name="connsiteX18" fmla="*/ 110170 w 238633"/>
                  <a:gd name="connsiteY18" fmla="*/ 176070 h 313267"/>
                  <a:gd name="connsiteX19" fmla="*/ 128468 w 238633"/>
                  <a:gd name="connsiteY19" fmla="*/ 176070 h 313267"/>
                  <a:gd name="connsiteX20" fmla="*/ 128468 w 238633"/>
                  <a:gd name="connsiteY20" fmla="*/ 289255 h 313267"/>
                  <a:gd name="connsiteX21" fmla="*/ 152480 w 238633"/>
                  <a:gd name="connsiteY21" fmla="*/ 313268 h 313267"/>
                  <a:gd name="connsiteX22" fmla="*/ 176493 w 238633"/>
                  <a:gd name="connsiteY22" fmla="*/ 289255 h 313267"/>
                  <a:gd name="connsiteX23" fmla="*/ 176493 w 238633"/>
                  <a:gd name="connsiteY23" fmla="*/ 154343 h 313267"/>
                  <a:gd name="connsiteX24" fmla="*/ 175769 w 238633"/>
                  <a:gd name="connsiteY24" fmla="*/ 148761 h 313267"/>
                  <a:gd name="connsiteX25" fmla="*/ 176493 w 238633"/>
                  <a:gd name="connsiteY25" fmla="*/ 141770 h 313267"/>
                  <a:gd name="connsiteX26" fmla="*/ 176493 w 238633"/>
                  <a:gd name="connsiteY26" fmla="*/ 91964 h 313267"/>
                  <a:gd name="connsiteX27" fmla="*/ 203820 w 238633"/>
                  <a:gd name="connsiteY27" fmla="*/ 140818 h 313267"/>
                  <a:gd name="connsiteX28" fmla="*/ 229804 w 238633"/>
                  <a:gd name="connsiteY28" fmla="*/ 149781 h 313267"/>
                  <a:gd name="connsiteX29" fmla="*/ 235757 w 238633"/>
                  <a:gd name="connsiteY29" fmla="*/ 122968 h 313267"/>
                  <a:gd name="connsiteX30" fmla="*/ 173150 w 238633"/>
                  <a:gd name="connsiteY30" fmla="*/ 11087 h 313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238633" h="313267">
                    <a:moveTo>
                      <a:pt x="173150" y="11087"/>
                    </a:moveTo>
                    <a:cubicBezTo>
                      <a:pt x="169416" y="4420"/>
                      <a:pt x="162929" y="457"/>
                      <a:pt x="156395" y="95"/>
                    </a:cubicBezTo>
                    <a:lnTo>
                      <a:pt x="156395" y="0"/>
                    </a:lnTo>
                    <a:lnTo>
                      <a:pt x="142174" y="0"/>
                    </a:lnTo>
                    <a:lnTo>
                      <a:pt x="96435" y="0"/>
                    </a:lnTo>
                    <a:lnTo>
                      <a:pt x="82214" y="0"/>
                    </a:lnTo>
                    <a:lnTo>
                      <a:pt x="82214" y="95"/>
                    </a:lnTo>
                    <a:cubicBezTo>
                      <a:pt x="75680" y="457"/>
                      <a:pt x="69184" y="4420"/>
                      <a:pt x="65460" y="11087"/>
                    </a:cubicBezTo>
                    <a:lnTo>
                      <a:pt x="2881" y="122968"/>
                    </a:lnTo>
                    <a:cubicBezTo>
                      <a:pt x="-2644" y="132855"/>
                      <a:pt x="14" y="144856"/>
                      <a:pt x="8834" y="149781"/>
                    </a:cubicBezTo>
                    <a:cubicBezTo>
                      <a:pt x="17663" y="154715"/>
                      <a:pt x="29284" y="150714"/>
                      <a:pt x="34818" y="140818"/>
                    </a:cubicBezTo>
                    <a:lnTo>
                      <a:pt x="62145" y="91964"/>
                    </a:lnTo>
                    <a:lnTo>
                      <a:pt x="62145" y="141770"/>
                    </a:lnTo>
                    <a:cubicBezTo>
                      <a:pt x="62145" y="144170"/>
                      <a:pt x="62393" y="146514"/>
                      <a:pt x="62860" y="148761"/>
                    </a:cubicBezTo>
                    <a:cubicBezTo>
                      <a:pt x="62431" y="150562"/>
                      <a:pt x="62145" y="152410"/>
                      <a:pt x="62145" y="154343"/>
                    </a:cubicBezTo>
                    <a:lnTo>
                      <a:pt x="62145" y="289255"/>
                    </a:lnTo>
                    <a:cubicBezTo>
                      <a:pt x="62145" y="302524"/>
                      <a:pt x="72889" y="313268"/>
                      <a:pt x="86158" y="313268"/>
                    </a:cubicBezTo>
                    <a:cubicBezTo>
                      <a:pt x="99416" y="313268"/>
                      <a:pt x="110170" y="302514"/>
                      <a:pt x="110170" y="289255"/>
                    </a:cubicBezTo>
                    <a:lnTo>
                      <a:pt x="110170" y="176070"/>
                    </a:lnTo>
                    <a:lnTo>
                      <a:pt x="128468" y="176070"/>
                    </a:lnTo>
                    <a:lnTo>
                      <a:pt x="128468" y="289255"/>
                    </a:lnTo>
                    <a:cubicBezTo>
                      <a:pt x="128468" y="302524"/>
                      <a:pt x="139221" y="313268"/>
                      <a:pt x="152480" y="313268"/>
                    </a:cubicBezTo>
                    <a:cubicBezTo>
                      <a:pt x="165739" y="313268"/>
                      <a:pt x="176493" y="302514"/>
                      <a:pt x="176493" y="289255"/>
                    </a:cubicBezTo>
                    <a:lnTo>
                      <a:pt x="176493" y="154343"/>
                    </a:lnTo>
                    <a:cubicBezTo>
                      <a:pt x="176493" y="152410"/>
                      <a:pt x="176207" y="150571"/>
                      <a:pt x="175769" y="148761"/>
                    </a:cubicBezTo>
                    <a:cubicBezTo>
                      <a:pt x="176245" y="146514"/>
                      <a:pt x="176493" y="144170"/>
                      <a:pt x="176493" y="141770"/>
                    </a:cubicBezTo>
                    <a:lnTo>
                      <a:pt x="176493" y="91964"/>
                    </a:lnTo>
                    <a:lnTo>
                      <a:pt x="203820" y="140818"/>
                    </a:lnTo>
                    <a:cubicBezTo>
                      <a:pt x="209345" y="150714"/>
                      <a:pt x="220975" y="154715"/>
                      <a:pt x="229804" y="149781"/>
                    </a:cubicBezTo>
                    <a:cubicBezTo>
                      <a:pt x="238624" y="144847"/>
                      <a:pt x="241272" y="132855"/>
                      <a:pt x="235757" y="122968"/>
                    </a:cubicBezTo>
                    <a:lnTo>
                      <a:pt x="173150" y="11087"/>
                    </a:lnTo>
                    <a:close/>
                  </a:path>
                </a:pathLst>
              </a:custGeom>
              <a:grpFill/>
              <a:ln w="9525" cap="flat">
                <a:noFill/>
                <a:prstDash val="solid"/>
                <a:miter/>
              </a:ln>
            </p:spPr>
            <p:txBody>
              <a:bodyPr rtlCol="0" anchor="ctr"/>
              <a:lstStyle/>
              <a:p>
                <a:endParaRPr lang="fr-FR"/>
              </a:p>
            </p:txBody>
          </p:sp>
        </p:grpSp>
        <p:grpSp>
          <p:nvGrpSpPr>
            <p:cNvPr id="188" name="Graphique 3">
              <a:extLst>
                <a:ext uri="{FF2B5EF4-FFF2-40B4-BE49-F238E27FC236}">
                  <a16:creationId xmlns:a16="http://schemas.microsoft.com/office/drawing/2014/main" id="{C811E0E7-26E4-441F-857C-2FD8760066C8}"/>
                </a:ext>
              </a:extLst>
            </p:cNvPr>
            <p:cNvGrpSpPr/>
            <p:nvPr/>
          </p:nvGrpSpPr>
          <p:grpSpPr>
            <a:xfrm>
              <a:off x="7052268" y="1930659"/>
              <a:ext cx="276873" cy="501420"/>
              <a:chOff x="1509958" y="1743489"/>
              <a:chExt cx="238633" cy="432167"/>
            </a:xfrm>
            <a:solidFill>
              <a:schemeClr val="bg1">
                <a:lumMod val="85000"/>
              </a:schemeClr>
            </a:solidFill>
          </p:grpSpPr>
          <p:sp>
            <p:nvSpPr>
              <p:cNvPr id="189" name="Forme libre : forme 188">
                <a:extLst>
                  <a:ext uri="{FF2B5EF4-FFF2-40B4-BE49-F238E27FC236}">
                    <a16:creationId xmlns:a16="http://schemas.microsoft.com/office/drawing/2014/main" id="{29AC5643-80F8-498C-9523-9E706CB5A77C}"/>
                  </a:ext>
                </a:extLst>
              </p:cNvPr>
              <p:cNvSpPr/>
              <p:nvPr/>
            </p:nvSpPr>
            <p:spPr>
              <a:xfrm>
                <a:off x="1576675" y="1743489"/>
                <a:ext cx="105175" cy="105175"/>
              </a:xfrm>
              <a:custGeom>
                <a:avLst/>
                <a:gdLst>
                  <a:gd name="connsiteX0" fmla="*/ 105175 w 105175"/>
                  <a:gd name="connsiteY0" fmla="*/ 52588 h 105175"/>
                  <a:gd name="connsiteX1" fmla="*/ 52588 w 105175"/>
                  <a:gd name="connsiteY1" fmla="*/ 105175 h 105175"/>
                  <a:gd name="connsiteX2" fmla="*/ 0 w 105175"/>
                  <a:gd name="connsiteY2" fmla="*/ 52588 h 105175"/>
                  <a:gd name="connsiteX3" fmla="*/ 52588 w 105175"/>
                  <a:gd name="connsiteY3" fmla="*/ 0 h 105175"/>
                  <a:gd name="connsiteX4" fmla="*/ 105175 w 105175"/>
                  <a:gd name="connsiteY4" fmla="*/ 52588 h 1051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175" h="105175">
                    <a:moveTo>
                      <a:pt x="105175" y="52588"/>
                    </a:moveTo>
                    <a:cubicBezTo>
                      <a:pt x="105175" y="81631"/>
                      <a:pt x="81631" y="105175"/>
                      <a:pt x="52588" y="105175"/>
                    </a:cubicBezTo>
                    <a:cubicBezTo>
                      <a:pt x="23544" y="105175"/>
                      <a:pt x="0" y="81631"/>
                      <a:pt x="0" y="52588"/>
                    </a:cubicBezTo>
                    <a:cubicBezTo>
                      <a:pt x="0" y="23544"/>
                      <a:pt x="23544" y="0"/>
                      <a:pt x="52588" y="0"/>
                    </a:cubicBezTo>
                    <a:cubicBezTo>
                      <a:pt x="81631" y="0"/>
                      <a:pt x="105175" y="23544"/>
                      <a:pt x="105175" y="52588"/>
                    </a:cubicBezTo>
                    <a:close/>
                  </a:path>
                </a:pathLst>
              </a:custGeom>
              <a:grpFill/>
              <a:ln w="9525" cap="flat">
                <a:noFill/>
                <a:prstDash val="solid"/>
                <a:miter/>
              </a:ln>
            </p:spPr>
            <p:txBody>
              <a:bodyPr rtlCol="0" anchor="ctr"/>
              <a:lstStyle/>
              <a:p>
                <a:endParaRPr lang="fr-FR"/>
              </a:p>
            </p:txBody>
          </p:sp>
          <p:sp>
            <p:nvSpPr>
              <p:cNvPr id="190" name="Forme libre : forme 189">
                <a:extLst>
                  <a:ext uri="{FF2B5EF4-FFF2-40B4-BE49-F238E27FC236}">
                    <a16:creationId xmlns:a16="http://schemas.microsoft.com/office/drawing/2014/main" id="{E3962372-72B6-494F-BA1A-5390780AB9F3}"/>
                  </a:ext>
                </a:extLst>
              </p:cNvPr>
              <p:cNvSpPr/>
              <p:nvPr/>
            </p:nvSpPr>
            <p:spPr>
              <a:xfrm>
                <a:off x="1509958" y="1862389"/>
                <a:ext cx="238633" cy="313267"/>
              </a:xfrm>
              <a:custGeom>
                <a:avLst/>
                <a:gdLst>
                  <a:gd name="connsiteX0" fmla="*/ 173150 w 238633"/>
                  <a:gd name="connsiteY0" fmla="*/ 11087 h 313267"/>
                  <a:gd name="connsiteX1" fmla="*/ 156395 w 238633"/>
                  <a:gd name="connsiteY1" fmla="*/ 95 h 313267"/>
                  <a:gd name="connsiteX2" fmla="*/ 156395 w 238633"/>
                  <a:gd name="connsiteY2" fmla="*/ 0 h 313267"/>
                  <a:gd name="connsiteX3" fmla="*/ 142174 w 238633"/>
                  <a:gd name="connsiteY3" fmla="*/ 0 h 313267"/>
                  <a:gd name="connsiteX4" fmla="*/ 96435 w 238633"/>
                  <a:gd name="connsiteY4" fmla="*/ 0 h 313267"/>
                  <a:gd name="connsiteX5" fmla="*/ 82214 w 238633"/>
                  <a:gd name="connsiteY5" fmla="*/ 0 h 313267"/>
                  <a:gd name="connsiteX6" fmla="*/ 82214 w 238633"/>
                  <a:gd name="connsiteY6" fmla="*/ 95 h 313267"/>
                  <a:gd name="connsiteX7" fmla="*/ 65460 w 238633"/>
                  <a:gd name="connsiteY7" fmla="*/ 11087 h 313267"/>
                  <a:gd name="connsiteX8" fmla="*/ 2881 w 238633"/>
                  <a:gd name="connsiteY8" fmla="*/ 122968 h 313267"/>
                  <a:gd name="connsiteX9" fmla="*/ 8834 w 238633"/>
                  <a:gd name="connsiteY9" fmla="*/ 149781 h 313267"/>
                  <a:gd name="connsiteX10" fmla="*/ 34818 w 238633"/>
                  <a:gd name="connsiteY10" fmla="*/ 140818 h 313267"/>
                  <a:gd name="connsiteX11" fmla="*/ 62145 w 238633"/>
                  <a:gd name="connsiteY11" fmla="*/ 91964 h 313267"/>
                  <a:gd name="connsiteX12" fmla="*/ 62145 w 238633"/>
                  <a:gd name="connsiteY12" fmla="*/ 141770 h 313267"/>
                  <a:gd name="connsiteX13" fmla="*/ 62860 w 238633"/>
                  <a:gd name="connsiteY13" fmla="*/ 148761 h 313267"/>
                  <a:gd name="connsiteX14" fmla="*/ 62145 w 238633"/>
                  <a:gd name="connsiteY14" fmla="*/ 154343 h 313267"/>
                  <a:gd name="connsiteX15" fmla="*/ 62145 w 238633"/>
                  <a:gd name="connsiteY15" fmla="*/ 289255 h 313267"/>
                  <a:gd name="connsiteX16" fmla="*/ 86158 w 238633"/>
                  <a:gd name="connsiteY16" fmla="*/ 313268 h 313267"/>
                  <a:gd name="connsiteX17" fmla="*/ 110170 w 238633"/>
                  <a:gd name="connsiteY17" fmla="*/ 289255 h 313267"/>
                  <a:gd name="connsiteX18" fmla="*/ 110170 w 238633"/>
                  <a:gd name="connsiteY18" fmla="*/ 176070 h 313267"/>
                  <a:gd name="connsiteX19" fmla="*/ 128468 w 238633"/>
                  <a:gd name="connsiteY19" fmla="*/ 176070 h 313267"/>
                  <a:gd name="connsiteX20" fmla="*/ 128468 w 238633"/>
                  <a:gd name="connsiteY20" fmla="*/ 289255 h 313267"/>
                  <a:gd name="connsiteX21" fmla="*/ 152480 w 238633"/>
                  <a:gd name="connsiteY21" fmla="*/ 313268 h 313267"/>
                  <a:gd name="connsiteX22" fmla="*/ 176493 w 238633"/>
                  <a:gd name="connsiteY22" fmla="*/ 289255 h 313267"/>
                  <a:gd name="connsiteX23" fmla="*/ 176493 w 238633"/>
                  <a:gd name="connsiteY23" fmla="*/ 154343 h 313267"/>
                  <a:gd name="connsiteX24" fmla="*/ 175769 w 238633"/>
                  <a:gd name="connsiteY24" fmla="*/ 148761 h 313267"/>
                  <a:gd name="connsiteX25" fmla="*/ 176493 w 238633"/>
                  <a:gd name="connsiteY25" fmla="*/ 141770 h 313267"/>
                  <a:gd name="connsiteX26" fmla="*/ 176493 w 238633"/>
                  <a:gd name="connsiteY26" fmla="*/ 91964 h 313267"/>
                  <a:gd name="connsiteX27" fmla="*/ 203820 w 238633"/>
                  <a:gd name="connsiteY27" fmla="*/ 140818 h 313267"/>
                  <a:gd name="connsiteX28" fmla="*/ 229804 w 238633"/>
                  <a:gd name="connsiteY28" fmla="*/ 149781 h 313267"/>
                  <a:gd name="connsiteX29" fmla="*/ 235757 w 238633"/>
                  <a:gd name="connsiteY29" fmla="*/ 122968 h 313267"/>
                  <a:gd name="connsiteX30" fmla="*/ 173150 w 238633"/>
                  <a:gd name="connsiteY30" fmla="*/ 11087 h 313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238633" h="313267">
                    <a:moveTo>
                      <a:pt x="173150" y="11087"/>
                    </a:moveTo>
                    <a:cubicBezTo>
                      <a:pt x="169416" y="4420"/>
                      <a:pt x="162929" y="457"/>
                      <a:pt x="156395" y="95"/>
                    </a:cubicBezTo>
                    <a:lnTo>
                      <a:pt x="156395" y="0"/>
                    </a:lnTo>
                    <a:lnTo>
                      <a:pt x="142174" y="0"/>
                    </a:lnTo>
                    <a:lnTo>
                      <a:pt x="96435" y="0"/>
                    </a:lnTo>
                    <a:lnTo>
                      <a:pt x="82214" y="0"/>
                    </a:lnTo>
                    <a:lnTo>
                      <a:pt x="82214" y="95"/>
                    </a:lnTo>
                    <a:cubicBezTo>
                      <a:pt x="75680" y="457"/>
                      <a:pt x="69184" y="4420"/>
                      <a:pt x="65460" y="11087"/>
                    </a:cubicBezTo>
                    <a:lnTo>
                      <a:pt x="2881" y="122968"/>
                    </a:lnTo>
                    <a:cubicBezTo>
                      <a:pt x="-2644" y="132855"/>
                      <a:pt x="14" y="144856"/>
                      <a:pt x="8834" y="149781"/>
                    </a:cubicBezTo>
                    <a:cubicBezTo>
                      <a:pt x="17663" y="154715"/>
                      <a:pt x="29284" y="150714"/>
                      <a:pt x="34818" y="140818"/>
                    </a:cubicBezTo>
                    <a:lnTo>
                      <a:pt x="62145" y="91964"/>
                    </a:lnTo>
                    <a:lnTo>
                      <a:pt x="62145" y="141770"/>
                    </a:lnTo>
                    <a:cubicBezTo>
                      <a:pt x="62145" y="144170"/>
                      <a:pt x="62393" y="146514"/>
                      <a:pt x="62860" y="148761"/>
                    </a:cubicBezTo>
                    <a:cubicBezTo>
                      <a:pt x="62431" y="150562"/>
                      <a:pt x="62145" y="152410"/>
                      <a:pt x="62145" y="154343"/>
                    </a:cubicBezTo>
                    <a:lnTo>
                      <a:pt x="62145" y="289255"/>
                    </a:lnTo>
                    <a:cubicBezTo>
                      <a:pt x="62145" y="302524"/>
                      <a:pt x="72889" y="313268"/>
                      <a:pt x="86158" y="313268"/>
                    </a:cubicBezTo>
                    <a:cubicBezTo>
                      <a:pt x="99416" y="313268"/>
                      <a:pt x="110170" y="302514"/>
                      <a:pt x="110170" y="289255"/>
                    </a:cubicBezTo>
                    <a:lnTo>
                      <a:pt x="110170" y="176070"/>
                    </a:lnTo>
                    <a:lnTo>
                      <a:pt x="128468" y="176070"/>
                    </a:lnTo>
                    <a:lnTo>
                      <a:pt x="128468" y="289255"/>
                    </a:lnTo>
                    <a:cubicBezTo>
                      <a:pt x="128468" y="302524"/>
                      <a:pt x="139221" y="313268"/>
                      <a:pt x="152480" y="313268"/>
                    </a:cubicBezTo>
                    <a:cubicBezTo>
                      <a:pt x="165739" y="313268"/>
                      <a:pt x="176493" y="302514"/>
                      <a:pt x="176493" y="289255"/>
                    </a:cubicBezTo>
                    <a:lnTo>
                      <a:pt x="176493" y="154343"/>
                    </a:lnTo>
                    <a:cubicBezTo>
                      <a:pt x="176493" y="152410"/>
                      <a:pt x="176207" y="150571"/>
                      <a:pt x="175769" y="148761"/>
                    </a:cubicBezTo>
                    <a:cubicBezTo>
                      <a:pt x="176245" y="146514"/>
                      <a:pt x="176493" y="144170"/>
                      <a:pt x="176493" y="141770"/>
                    </a:cubicBezTo>
                    <a:lnTo>
                      <a:pt x="176493" y="91964"/>
                    </a:lnTo>
                    <a:lnTo>
                      <a:pt x="203820" y="140818"/>
                    </a:lnTo>
                    <a:cubicBezTo>
                      <a:pt x="209345" y="150714"/>
                      <a:pt x="220975" y="154715"/>
                      <a:pt x="229804" y="149781"/>
                    </a:cubicBezTo>
                    <a:cubicBezTo>
                      <a:pt x="238624" y="144847"/>
                      <a:pt x="241272" y="132855"/>
                      <a:pt x="235757" y="122968"/>
                    </a:cubicBezTo>
                    <a:lnTo>
                      <a:pt x="173150" y="11087"/>
                    </a:lnTo>
                    <a:close/>
                  </a:path>
                </a:pathLst>
              </a:custGeom>
              <a:grpFill/>
              <a:ln w="9525" cap="flat">
                <a:noFill/>
                <a:prstDash val="solid"/>
                <a:miter/>
              </a:ln>
            </p:spPr>
            <p:txBody>
              <a:bodyPr rtlCol="0" anchor="ctr"/>
              <a:lstStyle/>
              <a:p>
                <a:endParaRPr lang="fr-FR"/>
              </a:p>
            </p:txBody>
          </p:sp>
        </p:grpSp>
        <p:grpSp>
          <p:nvGrpSpPr>
            <p:cNvPr id="191" name="Graphique 3">
              <a:extLst>
                <a:ext uri="{FF2B5EF4-FFF2-40B4-BE49-F238E27FC236}">
                  <a16:creationId xmlns:a16="http://schemas.microsoft.com/office/drawing/2014/main" id="{8DA254A5-8242-4A53-BF5D-461748DA09FC}"/>
                </a:ext>
              </a:extLst>
            </p:cNvPr>
            <p:cNvGrpSpPr/>
            <p:nvPr/>
          </p:nvGrpSpPr>
          <p:grpSpPr>
            <a:xfrm>
              <a:off x="7436572" y="1930659"/>
              <a:ext cx="276873" cy="501420"/>
              <a:chOff x="1509958" y="1743489"/>
              <a:chExt cx="238633" cy="432167"/>
            </a:xfrm>
            <a:solidFill>
              <a:schemeClr val="bg1">
                <a:lumMod val="85000"/>
              </a:schemeClr>
            </a:solidFill>
          </p:grpSpPr>
          <p:sp>
            <p:nvSpPr>
              <p:cNvPr id="192" name="Forme libre : forme 191">
                <a:extLst>
                  <a:ext uri="{FF2B5EF4-FFF2-40B4-BE49-F238E27FC236}">
                    <a16:creationId xmlns:a16="http://schemas.microsoft.com/office/drawing/2014/main" id="{580190AA-2047-4931-AD45-530598C13F8B}"/>
                  </a:ext>
                </a:extLst>
              </p:cNvPr>
              <p:cNvSpPr/>
              <p:nvPr/>
            </p:nvSpPr>
            <p:spPr>
              <a:xfrm>
                <a:off x="1576675" y="1743489"/>
                <a:ext cx="105175" cy="105175"/>
              </a:xfrm>
              <a:custGeom>
                <a:avLst/>
                <a:gdLst>
                  <a:gd name="connsiteX0" fmla="*/ 105175 w 105175"/>
                  <a:gd name="connsiteY0" fmla="*/ 52588 h 105175"/>
                  <a:gd name="connsiteX1" fmla="*/ 52588 w 105175"/>
                  <a:gd name="connsiteY1" fmla="*/ 105175 h 105175"/>
                  <a:gd name="connsiteX2" fmla="*/ 0 w 105175"/>
                  <a:gd name="connsiteY2" fmla="*/ 52588 h 105175"/>
                  <a:gd name="connsiteX3" fmla="*/ 52588 w 105175"/>
                  <a:gd name="connsiteY3" fmla="*/ 0 h 105175"/>
                  <a:gd name="connsiteX4" fmla="*/ 105175 w 105175"/>
                  <a:gd name="connsiteY4" fmla="*/ 52588 h 1051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175" h="105175">
                    <a:moveTo>
                      <a:pt x="105175" y="52588"/>
                    </a:moveTo>
                    <a:cubicBezTo>
                      <a:pt x="105175" y="81631"/>
                      <a:pt x="81631" y="105175"/>
                      <a:pt x="52588" y="105175"/>
                    </a:cubicBezTo>
                    <a:cubicBezTo>
                      <a:pt x="23544" y="105175"/>
                      <a:pt x="0" y="81631"/>
                      <a:pt x="0" y="52588"/>
                    </a:cubicBezTo>
                    <a:cubicBezTo>
                      <a:pt x="0" y="23544"/>
                      <a:pt x="23544" y="0"/>
                      <a:pt x="52588" y="0"/>
                    </a:cubicBezTo>
                    <a:cubicBezTo>
                      <a:pt x="81631" y="0"/>
                      <a:pt x="105175" y="23544"/>
                      <a:pt x="105175" y="52588"/>
                    </a:cubicBezTo>
                    <a:close/>
                  </a:path>
                </a:pathLst>
              </a:custGeom>
              <a:grpFill/>
              <a:ln w="9525" cap="flat">
                <a:noFill/>
                <a:prstDash val="solid"/>
                <a:miter/>
              </a:ln>
            </p:spPr>
            <p:txBody>
              <a:bodyPr rtlCol="0" anchor="ctr"/>
              <a:lstStyle/>
              <a:p>
                <a:endParaRPr lang="fr-FR"/>
              </a:p>
            </p:txBody>
          </p:sp>
          <p:sp>
            <p:nvSpPr>
              <p:cNvPr id="193" name="Forme libre : forme 192">
                <a:extLst>
                  <a:ext uri="{FF2B5EF4-FFF2-40B4-BE49-F238E27FC236}">
                    <a16:creationId xmlns:a16="http://schemas.microsoft.com/office/drawing/2014/main" id="{0BAA6714-647B-4743-9F77-8B276826D146}"/>
                  </a:ext>
                </a:extLst>
              </p:cNvPr>
              <p:cNvSpPr/>
              <p:nvPr/>
            </p:nvSpPr>
            <p:spPr>
              <a:xfrm>
                <a:off x="1509958" y="1862389"/>
                <a:ext cx="238633" cy="313267"/>
              </a:xfrm>
              <a:custGeom>
                <a:avLst/>
                <a:gdLst>
                  <a:gd name="connsiteX0" fmla="*/ 173150 w 238633"/>
                  <a:gd name="connsiteY0" fmla="*/ 11087 h 313267"/>
                  <a:gd name="connsiteX1" fmla="*/ 156395 w 238633"/>
                  <a:gd name="connsiteY1" fmla="*/ 95 h 313267"/>
                  <a:gd name="connsiteX2" fmla="*/ 156395 w 238633"/>
                  <a:gd name="connsiteY2" fmla="*/ 0 h 313267"/>
                  <a:gd name="connsiteX3" fmla="*/ 142174 w 238633"/>
                  <a:gd name="connsiteY3" fmla="*/ 0 h 313267"/>
                  <a:gd name="connsiteX4" fmla="*/ 96435 w 238633"/>
                  <a:gd name="connsiteY4" fmla="*/ 0 h 313267"/>
                  <a:gd name="connsiteX5" fmla="*/ 82214 w 238633"/>
                  <a:gd name="connsiteY5" fmla="*/ 0 h 313267"/>
                  <a:gd name="connsiteX6" fmla="*/ 82214 w 238633"/>
                  <a:gd name="connsiteY6" fmla="*/ 95 h 313267"/>
                  <a:gd name="connsiteX7" fmla="*/ 65460 w 238633"/>
                  <a:gd name="connsiteY7" fmla="*/ 11087 h 313267"/>
                  <a:gd name="connsiteX8" fmla="*/ 2881 w 238633"/>
                  <a:gd name="connsiteY8" fmla="*/ 122968 h 313267"/>
                  <a:gd name="connsiteX9" fmla="*/ 8834 w 238633"/>
                  <a:gd name="connsiteY9" fmla="*/ 149781 h 313267"/>
                  <a:gd name="connsiteX10" fmla="*/ 34818 w 238633"/>
                  <a:gd name="connsiteY10" fmla="*/ 140818 h 313267"/>
                  <a:gd name="connsiteX11" fmla="*/ 62145 w 238633"/>
                  <a:gd name="connsiteY11" fmla="*/ 91964 h 313267"/>
                  <a:gd name="connsiteX12" fmla="*/ 62145 w 238633"/>
                  <a:gd name="connsiteY12" fmla="*/ 141770 h 313267"/>
                  <a:gd name="connsiteX13" fmla="*/ 62860 w 238633"/>
                  <a:gd name="connsiteY13" fmla="*/ 148761 h 313267"/>
                  <a:gd name="connsiteX14" fmla="*/ 62145 w 238633"/>
                  <a:gd name="connsiteY14" fmla="*/ 154343 h 313267"/>
                  <a:gd name="connsiteX15" fmla="*/ 62145 w 238633"/>
                  <a:gd name="connsiteY15" fmla="*/ 289255 h 313267"/>
                  <a:gd name="connsiteX16" fmla="*/ 86158 w 238633"/>
                  <a:gd name="connsiteY16" fmla="*/ 313268 h 313267"/>
                  <a:gd name="connsiteX17" fmla="*/ 110170 w 238633"/>
                  <a:gd name="connsiteY17" fmla="*/ 289255 h 313267"/>
                  <a:gd name="connsiteX18" fmla="*/ 110170 w 238633"/>
                  <a:gd name="connsiteY18" fmla="*/ 176070 h 313267"/>
                  <a:gd name="connsiteX19" fmla="*/ 128468 w 238633"/>
                  <a:gd name="connsiteY19" fmla="*/ 176070 h 313267"/>
                  <a:gd name="connsiteX20" fmla="*/ 128468 w 238633"/>
                  <a:gd name="connsiteY20" fmla="*/ 289255 h 313267"/>
                  <a:gd name="connsiteX21" fmla="*/ 152480 w 238633"/>
                  <a:gd name="connsiteY21" fmla="*/ 313268 h 313267"/>
                  <a:gd name="connsiteX22" fmla="*/ 176493 w 238633"/>
                  <a:gd name="connsiteY22" fmla="*/ 289255 h 313267"/>
                  <a:gd name="connsiteX23" fmla="*/ 176493 w 238633"/>
                  <a:gd name="connsiteY23" fmla="*/ 154343 h 313267"/>
                  <a:gd name="connsiteX24" fmla="*/ 175769 w 238633"/>
                  <a:gd name="connsiteY24" fmla="*/ 148761 h 313267"/>
                  <a:gd name="connsiteX25" fmla="*/ 176493 w 238633"/>
                  <a:gd name="connsiteY25" fmla="*/ 141770 h 313267"/>
                  <a:gd name="connsiteX26" fmla="*/ 176493 w 238633"/>
                  <a:gd name="connsiteY26" fmla="*/ 91964 h 313267"/>
                  <a:gd name="connsiteX27" fmla="*/ 203820 w 238633"/>
                  <a:gd name="connsiteY27" fmla="*/ 140818 h 313267"/>
                  <a:gd name="connsiteX28" fmla="*/ 229804 w 238633"/>
                  <a:gd name="connsiteY28" fmla="*/ 149781 h 313267"/>
                  <a:gd name="connsiteX29" fmla="*/ 235757 w 238633"/>
                  <a:gd name="connsiteY29" fmla="*/ 122968 h 313267"/>
                  <a:gd name="connsiteX30" fmla="*/ 173150 w 238633"/>
                  <a:gd name="connsiteY30" fmla="*/ 11087 h 313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238633" h="313267">
                    <a:moveTo>
                      <a:pt x="173150" y="11087"/>
                    </a:moveTo>
                    <a:cubicBezTo>
                      <a:pt x="169416" y="4420"/>
                      <a:pt x="162929" y="457"/>
                      <a:pt x="156395" y="95"/>
                    </a:cubicBezTo>
                    <a:lnTo>
                      <a:pt x="156395" y="0"/>
                    </a:lnTo>
                    <a:lnTo>
                      <a:pt x="142174" y="0"/>
                    </a:lnTo>
                    <a:lnTo>
                      <a:pt x="96435" y="0"/>
                    </a:lnTo>
                    <a:lnTo>
                      <a:pt x="82214" y="0"/>
                    </a:lnTo>
                    <a:lnTo>
                      <a:pt x="82214" y="95"/>
                    </a:lnTo>
                    <a:cubicBezTo>
                      <a:pt x="75680" y="457"/>
                      <a:pt x="69184" y="4420"/>
                      <a:pt x="65460" y="11087"/>
                    </a:cubicBezTo>
                    <a:lnTo>
                      <a:pt x="2881" y="122968"/>
                    </a:lnTo>
                    <a:cubicBezTo>
                      <a:pt x="-2644" y="132855"/>
                      <a:pt x="14" y="144856"/>
                      <a:pt x="8834" y="149781"/>
                    </a:cubicBezTo>
                    <a:cubicBezTo>
                      <a:pt x="17663" y="154715"/>
                      <a:pt x="29284" y="150714"/>
                      <a:pt x="34818" y="140818"/>
                    </a:cubicBezTo>
                    <a:lnTo>
                      <a:pt x="62145" y="91964"/>
                    </a:lnTo>
                    <a:lnTo>
                      <a:pt x="62145" y="141770"/>
                    </a:lnTo>
                    <a:cubicBezTo>
                      <a:pt x="62145" y="144170"/>
                      <a:pt x="62393" y="146514"/>
                      <a:pt x="62860" y="148761"/>
                    </a:cubicBezTo>
                    <a:cubicBezTo>
                      <a:pt x="62431" y="150562"/>
                      <a:pt x="62145" y="152410"/>
                      <a:pt x="62145" y="154343"/>
                    </a:cubicBezTo>
                    <a:lnTo>
                      <a:pt x="62145" y="289255"/>
                    </a:lnTo>
                    <a:cubicBezTo>
                      <a:pt x="62145" y="302524"/>
                      <a:pt x="72889" y="313268"/>
                      <a:pt x="86158" y="313268"/>
                    </a:cubicBezTo>
                    <a:cubicBezTo>
                      <a:pt x="99416" y="313268"/>
                      <a:pt x="110170" y="302514"/>
                      <a:pt x="110170" y="289255"/>
                    </a:cubicBezTo>
                    <a:lnTo>
                      <a:pt x="110170" y="176070"/>
                    </a:lnTo>
                    <a:lnTo>
                      <a:pt x="128468" y="176070"/>
                    </a:lnTo>
                    <a:lnTo>
                      <a:pt x="128468" y="289255"/>
                    </a:lnTo>
                    <a:cubicBezTo>
                      <a:pt x="128468" y="302524"/>
                      <a:pt x="139221" y="313268"/>
                      <a:pt x="152480" y="313268"/>
                    </a:cubicBezTo>
                    <a:cubicBezTo>
                      <a:pt x="165739" y="313268"/>
                      <a:pt x="176493" y="302514"/>
                      <a:pt x="176493" y="289255"/>
                    </a:cubicBezTo>
                    <a:lnTo>
                      <a:pt x="176493" y="154343"/>
                    </a:lnTo>
                    <a:cubicBezTo>
                      <a:pt x="176493" y="152410"/>
                      <a:pt x="176207" y="150571"/>
                      <a:pt x="175769" y="148761"/>
                    </a:cubicBezTo>
                    <a:cubicBezTo>
                      <a:pt x="176245" y="146514"/>
                      <a:pt x="176493" y="144170"/>
                      <a:pt x="176493" y="141770"/>
                    </a:cubicBezTo>
                    <a:lnTo>
                      <a:pt x="176493" y="91964"/>
                    </a:lnTo>
                    <a:lnTo>
                      <a:pt x="203820" y="140818"/>
                    </a:lnTo>
                    <a:cubicBezTo>
                      <a:pt x="209345" y="150714"/>
                      <a:pt x="220975" y="154715"/>
                      <a:pt x="229804" y="149781"/>
                    </a:cubicBezTo>
                    <a:cubicBezTo>
                      <a:pt x="238624" y="144847"/>
                      <a:pt x="241272" y="132855"/>
                      <a:pt x="235757" y="122968"/>
                    </a:cubicBezTo>
                    <a:lnTo>
                      <a:pt x="173150" y="11087"/>
                    </a:lnTo>
                    <a:close/>
                  </a:path>
                </a:pathLst>
              </a:custGeom>
              <a:grpFill/>
              <a:ln w="9525" cap="flat">
                <a:noFill/>
                <a:prstDash val="solid"/>
                <a:miter/>
              </a:ln>
            </p:spPr>
            <p:txBody>
              <a:bodyPr rtlCol="0" anchor="ctr"/>
              <a:lstStyle/>
              <a:p>
                <a:endParaRPr lang="fr-FR"/>
              </a:p>
            </p:txBody>
          </p:sp>
        </p:grpSp>
        <p:grpSp>
          <p:nvGrpSpPr>
            <p:cNvPr id="194" name="Graphique 3">
              <a:extLst>
                <a:ext uri="{FF2B5EF4-FFF2-40B4-BE49-F238E27FC236}">
                  <a16:creationId xmlns:a16="http://schemas.microsoft.com/office/drawing/2014/main" id="{90C7310D-DCD1-42D4-91B3-1A3B1623ED0E}"/>
                </a:ext>
              </a:extLst>
            </p:cNvPr>
            <p:cNvGrpSpPr/>
            <p:nvPr/>
          </p:nvGrpSpPr>
          <p:grpSpPr>
            <a:xfrm>
              <a:off x="7820876" y="1930659"/>
              <a:ext cx="276873" cy="501420"/>
              <a:chOff x="1509958" y="1743489"/>
              <a:chExt cx="238633" cy="432167"/>
            </a:xfrm>
            <a:solidFill>
              <a:schemeClr val="bg1">
                <a:lumMod val="85000"/>
              </a:schemeClr>
            </a:solidFill>
          </p:grpSpPr>
          <p:sp>
            <p:nvSpPr>
              <p:cNvPr id="195" name="Forme libre : forme 194">
                <a:extLst>
                  <a:ext uri="{FF2B5EF4-FFF2-40B4-BE49-F238E27FC236}">
                    <a16:creationId xmlns:a16="http://schemas.microsoft.com/office/drawing/2014/main" id="{DF0E8A6E-379F-40E2-B5ED-A8FD67E9AFCB}"/>
                  </a:ext>
                </a:extLst>
              </p:cNvPr>
              <p:cNvSpPr/>
              <p:nvPr/>
            </p:nvSpPr>
            <p:spPr>
              <a:xfrm>
                <a:off x="1576675" y="1743489"/>
                <a:ext cx="105175" cy="105175"/>
              </a:xfrm>
              <a:custGeom>
                <a:avLst/>
                <a:gdLst>
                  <a:gd name="connsiteX0" fmla="*/ 105175 w 105175"/>
                  <a:gd name="connsiteY0" fmla="*/ 52588 h 105175"/>
                  <a:gd name="connsiteX1" fmla="*/ 52588 w 105175"/>
                  <a:gd name="connsiteY1" fmla="*/ 105175 h 105175"/>
                  <a:gd name="connsiteX2" fmla="*/ 0 w 105175"/>
                  <a:gd name="connsiteY2" fmla="*/ 52588 h 105175"/>
                  <a:gd name="connsiteX3" fmla="*/ 52588 w 105175"/>
                  <a:gd name="connsiteY3" fmla="*/ 0 h 105175"/>
                  <a:gd name="connsiteX4" fmla="*/ 105175 w 105175"/>
                  <a:gd name="connsiteY4" fmla="*/ 52588 h 1051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175" h="105175">
                    <a:moveTo>
                      <a:pt x="105175" y="52588"/>
                    </a:moveTo>
                    <a:cubicBezTo>
                      <a:pt x="105175" y="81631"/>
                      <a:pt x="81631" y="105175"/>
                      <a:pt x="52588" y="105175"/>
                    </a:cubicBezTo>
                    <a:cubicBezTo>
                      <a:pt x="23544" y="105175"/>
                      <a:pt x="0" y="81631"/>
                      <a:pt x="0" y="52588"/>
                    </a:cubicBezTo>
                    <a:cubicBezTo>
                      <a:pt x="0" y="23544"/>
                      <a:pt x="23544" y="0"/>
                      <a:pt x="52588" y="0"/>
                    </a:cubicBezTo>
                    <a:cubicBezTo>
                      <a:pt x="81631" y="0"/>
                      <a:pt x="105175" y="23544"/>
                      <a:pt x="105175" y="52588"/>
                    </a:cubicBezTo>
                    <a:close/>
                  </a:path>
                </a:pathLst>
              </a:custGeom>
              <a:grpFill/>
              <a:ln w="9525" cap="flat">
                <a:noFill/>
                <a:prstDash val="solid"/>
                <a:miter/>
              </a:ln>
            </p:spPr>
            <p:txBody>
              <a:bodyPr rtlCol="0" anchor="ctr"/>
              <a:lstStyle/>
              <a:p>
                <a:endParaRPr lang="fr-FR"/>
              </a:p>
            </p:txBody>
          </p:sp>
          <p:sp>
            <p:nvSpPr>
              <p:cNvPr id="196" name="Forme libre : forme 195">
                <a:extLst>
                  <a:ext uri="{FF2B5EF4-FFF2-40B4-BE49-F238E27FC236}">
                    <a16:creationId xmlns:a16="http://schemas.microsoft.com/office/drawing/2014/main" id="{CF3A2A1A-6A16-4974-836D-AAC802708DA9}"/>
                  </a:ext>
                </a:extLst>
              </p:cNvPr>
              <p:cNvSpPr/>
              <p:nvPr/>
            </p:nvSpPr>
            <p:spPr>
              <a:xfrm>
                <a:off x="1509958" y="1862389"/>
                <a:ext cx="238633" cy="313267"/>
              </a:xfrm>
              <a:custGeom>
                <a:avLst/>
                <a:gdLst>
                  <a:gd name="connsiteX0" fmla="*/ 173150 w 238633"/>
                  <a:gd name="connsiteY0" fmla="*/ 11087 h 313267"/>
                  <a:gd name="connsiteX1" fmla="*/ 156395 w 238633"/>
                  <a:gd name="connsiteY1" fmla="*/ 95 h 313267"/>
                  <a:gd name="connsiteX2" fmla="*/ 156395 w 238633"/>
                  <a:gd name="connsiteY2" fmla="*/ 0 h 313267"/>
                  <a:gd name="connsiteX3" fmla="*/ 142174 w 238633"/>
                  <a:gd name="connsiteY3" fmla="*/ 0 h 313267"/>
                  <a:gd name="connsiteX4" fmla="*/ 96435 w 238633"/>
                  <a:gd name="connsiteY4" fmla="*/ 0 h 313267"/>
                  <a:gd name="connsiteX5" fmla="*/ 82214 w 238633"/>
                  <a:gd name="connsiteY5" fmla="*/ 0 h 313267"/>
                  <a:gd name="connsiteX6" fmla="*/ 82214 w 238633"/>
                  <a:gd name="connsiteY6" fmla="*/ 95 h 313267"/>
                  <a:gd name="connsiteX7" fmla="*/ 65460 w 238633"/>
                  <a:gd name="connsiteY7" fmla="*/ 11087 h 313267"/>
                  <a:gd name="connsiteX8" fmla="*/ 2881 w 238633"/>
                  <a:gd name="connsiteY8" fmla="*/ 122968 h 313267"/>
                  <a:gd name="connsiteX9" fmla="*/ 8834 w 238633"/>
                  <a:gd name="connsiteY9" fmla="*/ 149781 h 313267"/>
                  <a:gd name="connsiteX10" fmla="*/ 34818 w 238633"/>
                  <a:gd name="connsiteY10" fmla="*/ 140818 h 313267"/>
                  <a:gd name="connsiteX11" fmla="*/ 62145 w 238633"/>
                  <a:gd name="connsiteY11" fmla="*/ 91964 h 313267"/>
                  <a:gd name="connsiteX12" fmla="*/ 62145 w 238633"/>
                  <a:gd name="connsiteY12" fmla="*/ 141770 h 313267"/>
                  <a:gd name="connsiteX13" fmla="*/ 62860 w 238633"/>
                  <a:gd name="connsiteY13" fmla="*/ 148761 h 313267"/>
                  <a:gd name="connsiteX14" fmla="*/ 62145 w 238633"/>
                  <a:gd name="connsiteY14" fmla="*/ 154343 h 313267"/>
                  <a:gd name="connsiteX15" fmla="*/ 62145 w 238633"/>
                  <a:gd name="connsiteY15" fmla="*/ 289255 h 313267"/>
                  <a:gd name="connsiteX16" fmla="*/ 86158 w 238633"/>
                  <a:gd name="connsiteY16" fmla="*/ 313268 h 313267"/>
                  <a:gd name="connsiteX17" fmla="*/ 110170 w 238633"/>
                  <a:gd name="connsiteY17" fmla="*/ 289255 h 313267"/>
                  <a:gd name="connsiteX18" fmla="*/ 110170 w 238633"/>
                  <a:gd name="connsiteY18" fmla="*/ 176070 h 313267"/>
                  <a:gd name="connsiteX19" fmla="*/ 128468 w 238633"/>
                  <a:gd name="connsiteY19" fmla="*/ 176070 h 313267"/>
                  <a:gd name="connsiteX20" fmla="*/ 128468 w 238633"/>
                  <a:gd name="connsiteY20" fmla="*/ 289255 h 313267"/>
                  <a:gd name="connsiteX21" fmla="*/ 152480 w 238633"/>
                  <a:gd name="connsiteY21" fmla="*/ 313268 h 313267"/>
                  <a:gd name="connsiteX22" fmla="*/ 176493 w 238633"/>
                  <a:gd name="connsiteY22" fmla="*/ 289255 h 313267"/>
                  <a:gd name="connsiteX23" fmla="*/ 176493 w 238633"/>
                  <a:gd name="connsiteY23" fmla="*/ 154343 h 313267"/>
                  <a:gd name="connsiteX24" fmla="*/ 175769 w 238633"/>
                  <a:gd name="connsiteY24" fmla="*/ 148761 h 313267"/>
                  <a:gd name="connsiteX25" fmla="*/ 176493 w 238633"/>
                  <a:gd name="connsiteY25" fmla="*/ 141770 h 313267"/>
                  <a:gd name="connsiteX26" fmla="*/ 176493 w 238633"/>
                  <a:gd name="connsiteY26" fmla="*/ 91964 h 313267"/>
                  <a:gd name="connsiteX27" fmla="*/ 203820 w 238633"/>
                  <a:gd name="connsiteY27" fmla="*/ 140818 h 313267"/>
                  <a:gd name="connsiteX28" fmla="*/ 229804 w 238633"/>
                  <a:gd name="connsiteY28" fmla="*/ 149781 h 313267"/>
                  <a:gd name="connsiteX29" fmla="*/ 235757 w 238633"/>
                  <a:gd name="connsiteY29" fmla="*/ 122968 h 313267"/>
                  <a:gd name="connsiteX30" fmla="*/ 173150 w 238633"/>
                  <a:gd name="connsiteY30" fmla="*/ 11087 h 313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238633" h="313267">
                    <a:moveTo>
                      <a:pt x="173150" y="11087"/>
                    </a:moveTo>
                    <a:cubicBezTo>
                      <a:pt x="169416" y="4420"/>
                      <a:pt x="162929" y="457"/>
                      <a:pt x="156395" y="95"/>
                    </a:cubicBezTo>
                    <a:lnTo>
                      <a:pt x="156395" y="0"/>
                    </a:lnTo>
                    <a:lnTo>
                      <a:pt x="142174" y="0"/>
                    </a:lnTo>
                    <a:lnTo>
                      <a:pt x="96435" y="0"/>
                    </a:lnTo>
                    <a:lnTo>
                      <a:pt x="82214" y="0"/>
                    </a:lnTo>
                    <a:lnTo>
                      <a:pt x="82214" y="95"/>
                    </a:lnTo>
                    <a:cubicBezTo>
                      <a:pt x="75680" y="457"/>
                      <a:pt x="69184" y="4420"/>
                      <a:pt x="65460" y="11087"/>
                    </a:cubicBezTo>
                    <a:lnTo>
                      <a:pt x="2881" y="122968"/>
                    </a:lnTo>
                    <a:cubicBezTo>
                      <a:pt x="-2644" y="132855"/>
                      <a:pt x="14" y="144856"/>
                      <a:pt x="8834" y="149781"/>
                    </a:cubicBezTo>
                    <a:cubicBezTo>
                      <a:pt x="17663" y="154715"/>
                      <a:pt x="29284" y="150714"/>
                      <a:pt x="34818" y="140818"/>
                    </a:cubicBezTo>
                    <a:lnTo>
                      <a:pt x="62145" y="91964"/>
                    </a:lnTo>
                    <a:lnTo>
                      <a:pt x="62145" y="141770"/>
                    </a:lnTo>
                    <a:cubicBezTo>
                      <a:pt x="62145" y="144170"/>
                      <a:pt x="62393" y="146514"/>
                      <a:pt x="62860" y="148761"/>
                    </a:cubicBezTo>
                    <a:cubicBezTo>
                      <a:pt x="62431" y="150562"/>
                      <a:pt x="62145" y="152410"/>
                      <a:pt x="62145" y="154343"/>
                    </a:cubicBezTo>
                    <a:lnTo>
                      <a:pt x="62145" y="289255"/>
                    </a:lnTo>
                    <a:cubicBezTo>
                      <a:pt x="62145" y="302524"/>
                      <a:pt x="72889" y="313268"/>
                      <a:pt x="86158" y="313268"/>
                    </a:cubicBezTo>
                    <a:cubicBezTo>
                      <a:pt x="99416" y="313268"/>
                      <a:pt x="110170" y="302514"/>
                      <a:pt x="110170" y="289255"/>
                    </a:cubicBezTo>
                    <a:lnTo>
                      <a:pt x="110170" y="176070"/>
                    </a:lnTo>
                    <a:lnTo>
                      <a:pt x="128468" y="176070"/>
                    </a:lnTo>
                    <a:lnTo>
                      <a:pt x="128468" y="289255"/>
                    </a:lnTo>
                    <a:cubicBezTo>
                      <a:pt x="128468" y="302524"/>
                      <a:pt x="139221" y="313268"/>
                      <a:pt x="152480" y="313268"/>
                    </a:cubicBezTo>
                    <a:cubicBezTo>
                      <a:pt x="165739" y="313268"/>
                      <a:pt x="176493" y="302514"/>
                      <a:pt x="176493" y="289255"/>
                    </a:cubicBezTo>
                    <a:lnTo>
                      <a:pt x="176493" y="154343"/>
                    </a:lnTo>
                    <a:cubicBezTo>
                      <a:pt x="176493" y="152410"/>
                      <a:pt x="176207" y="150571"/>
                      <a:pt x="175769" y="148761"/>
                    </a:cubicBezTo>
                    <a:cubicBezTo>
                      <a:pt x="176245" y="146514"/>
                      <a:pt x="176493" y="144170"/>
                      <a:pt x="176493" y="141770"/>
                    </a:cubicBezTo>
                    <a:lnTo>
                      <a:pt x="176493" y="91964"/>
                    </a:lnTo>
                    <a:lnTo>
                      <a:pt x="203820" y="140818"/>
                    </a:lnTo>
                    <a:cubicBezTo>
                      <a:pt x="209345" y="150714"/>
                      <a:pt x="220975" y="154715"/>
                      <a:pt x="229804" y="149781"/>
                    </a:cubicBezTo>
                    <a:cubicBezTo>
                      <a:pt x="238624" y="144847"/>
                      <a:pt x="241272" y="132855"/>
                      <a:pt x="235757" y="122968"/>
                    </a:cubicBezTo>
                    <a:lnTo>
                      <a:pt x="173150" y="11087"/>
                    </a:lnTo>
                    <a:close/>
                  </a:path>
                </a:pathLst>
              </a:custGeom>
              <a:grpFill/>
              <a:ln w="9525" cap="flat">
                <a:noFill/>
                <a:prstDash val="solid"/>
                <a:miter/>
              </a:ln>
            </p:spPr>
            <p:txBody>
              <a:bodyPr rtlCol="0" anchor="ctr"/>
              <a:lstStyle/>
              <a:p>
                <a:endParaRPr lang="fr-FR"/>
              </a:p>
            </p:txBody>
          </p:sp>
        </p:grpSp>
        <p:grpSp>
          <p:nvGrpSpPr>
            <p:cNvPr id="197" name="Graphique 3">
              <a:extLst>
                <a:ext uri="{FF2B5EF4-FFF2-40B4-BE49-F238E27FC236}">
                  <a16:creationId xmlns:a16="http://schemas.microsoft.com/office/drawing/2014/main" id="{429EB7A1-9B1D-4CF7-A7B0-502072A8BC76}"/>
                </a:ext>
              </a:extLst>
            </p:cNvPr>
            <p:cNvGrpSpPr/>
            <p:nvPr/>
          </p:nvGrpSpPr>
          <p:grpSpPr>
            <a:xfrm>
              <a:off x="8205180" y="1930659"/>
              <a:ext cx="276873" cy="501420"/>
              <a:chOff x="1509958" y="1743489"/>
              <a:chExt cx="238633" cy="432167"/>
            </a:xfrm>
            <a:solidFill>
              <a:schemeClr val="bg1">
                <a:lumMod val="85000"/>
              </a:schemeClr>
            </a:solidFill>
          </p:grpSpPr>
          <p:sp>
            <p:nvSpPr>
              <p:cNvPr id="198" name="Forme libre : forme 197">
                <a:extLst>
                  <a:ext uri="{FF2B5EF4-FFF2-40B4-BE49-F238E27FC236}">
                    <a16:creationId xmlns:a16="http://schemas.microsoft.com/office/drawing/2014/main" id="{62E82CE0-AD7C-40E3-BCDB-C3E7E48E1854}"/>
                  </a:ext>
                </a:extLst>
              </p:cNvPr>
              <p:cNvSpPr/>
              <p:nvPr/>
            </p:nvSpPr>
            <p:spPr>
              <a:xfrm>
                <a:off x="1576675" y="1743489"/>
                <a:ext cx="105175" cy="105175"/>
              </a:xfrm>
              <a:custGeom>
                <a:avLst/>
                <a:gdLst>
                  <a:gd name="connsiteX0" fmla="*/ 105175 w 105175"/>
                  <a:gd name="connsiteY0" fmla="*/ 52588 h 105175"/>
                  <a:gd name="connsiteX1" fmla="*/ 52588 w 105175"/>
                  <a:gd name="connsiteY1" fmla="*/ 105175 h 105175"/>
                  <a:gd name="connsiteX2" fmla="*/ 0 w 105175"/>
                  <a:gd name="connsiteY2" fmla="*/ 52588 h 105175"/>
                  <a:gd name="connsiteX3" fmla="*/ 52588 w 105175"/>
                  <a:gd name="connsiteY3" fmla="*/ 0 h 105175"/>
                  <a:gd name="connsiteX4" fmla="*/ 105175 w 105175"/>
                  <a:gd name="connsiteY4" fmla="*/ 52588 h 1051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175" h="105175">
                    <a:moveTo>
                      <a:pt x="105175" y="52588"/>
                    </a:moveTo>
                    <a:cubicBezTo>
                      <a:pt x="105175" y="81631"/>
                      <a:pt x="81631" y="105175"/>
                      <a:pt x="52588" y="105175"/>
                    </a:cubicBezTo>
                    <a:cubicBezTo>
                      <a:pt x="23544" y="105175"/>
                      <a:pt x="0" y="81631"/>
                      <a:pt x="0" y="52588"/>
                    </a:cubicBezTo>
                    <a:cubicBezTo>
                      <a:pt x="0" y="23544"/>
                      <a:pt x="23544" y="0"/>
                      <a:pt x="52588" y="0"/>
                    </a:cubicBezTo>
                    <a:cubicBezTo>
                      <a:pt x="81631" y="0"/>
                      <a:pt x="105175" y="23544"/>
                      <a:pt x="105175" y="52588"/>
                    </a:cubicBezTo>
                    <a:close/>
                  </a:path>
                </a:pathLst>
              </a:custGeom>
              <a:grpFill/>
              <a:ln w="9525" cap="flat">
                <a:noFill/>
                <a:prstDash val="solid"/>
                <a:miter/>
              </a:ln>
            </p:spPr>
            <p:txBody>
              <a:bodyPr rtlCol="0" anchor="ctr"/>
              <a:lstStyle/>
              <a:p>
                <a:endParaRPr lang="fr-FR"/>
              </a:p>
            </p:txBody>
          </p:sp>
          <p:sp>
            <p:nvSpPr>
              <p:cNvPr id="199" name="Forme libre : forme 198">
                <a:extLst>
                  <a:ext uri="{FF2B5EF4-FFF2-40B4-BE49-F238E27FC236}">
                    <a16:creationId xmlns:a16="http://schemas.microsoft.com/office/drawing/2014/main" id="{C9E005AB-B805-4298-AD02-CBB4541C67BE}"/>
                  </a:ext>
                </a:extLst>
              </p:cNvPr>
              <p:cNvSpPr/>
              <p:nvPr/>
            </p:nvSpPr>
            <p:spPr>
              <a:xfrm>
                <a:off x="1509958" y="1862389"/>
                <a:ext cx="238633" cy="313267"/>
              </a:xfrm>
              <a:custGeom>
                <a:avLst/>
                <a:gdLst>
                  <a:gd name="connsiteX0" fmla="*/ 173150 w 238633"/>
                  <a:gd name="connsiteY0" fmla="*/ 11087 h 313267"/>
                  <a:gd name="connsiteX1" fmla="*/ 156395 w 238633"/>
                  <a:gd name="connsiteY1" fmla="*/ 95 h 313267"/>
                  <a:gd name="connsiteX2" fmla="*/ 156395 w 238633"/>
                  <a:gd name="connsiteY2" fmla="*/ 0 h 313267"/>
                  <a:gd name="connsiteX3" fmla="*/ 142174 w 238633"/>
                  <a:gd name="connsiteY3" fmla="*/ 0 h 313267"/>
                  <a:gd name="connsiteX4" fmla="*/ 96435 w 238633"/>
                  <a:gd name="connsiteY4" fmla="*/ 0 h 313267"/>
                  <a:gd name="connsiteX5" fmla="*/ 82214 w 238633"/>
                  <a:gd name="connsiteY5" fmla="*/ 0 h 313267"/>
                  <a:gd name="connsiteX6" fmla="*/ 82214 w 238633"/>
                  <a:gd name="connsiteY6" fmla="*/ 95 h 313267"/>
                  <a:gd name="connsiteX7" fmla="*/ 65460 w 238633"/>
                  <a:gd name="connsiteY7" fmla="*/ 11087 h 313267"/>
                  <a:gd name="connsiteX8" fmla="*/ 2881 w 238633"/>
                  <a:gd name="connsiteY8" fmla="*/ 122968 h 313267"/>
                  <a:gd name="connsiteX9" fmla="*/ 8834 w 238633"/>
                  <a:gd name="connsiteY9" fmla="*/ 149781 h 313267"/>
                  <a:gd name="connsiteX10" fmla="*/ 34818 w 238633"/>
                  <a:gd name="connsiteY10" fmla="*/ 140818 h 313267"/>
                  <a:gd name="connsiteX11" fmla="*/ 62145 w 238633"/>
                  <a:gd name="connsiteY11" fmla="*/ 91964 h 313267"/>
                  <a:gd name="connsiteX12" fmla="*/ 62145 w 238633"/>
                  <a:gd name="connsiteY12" fmla="*/ 141770 h 313267"/>
                  <a:gd name="connsiteX13" fmla="*/ 62860 w 238633"/>
                  <a:gd name="connsiteY13" fmla="*/ 148761 h 313267"/>
                  <a:gd name="connsiteX14" fmla="*/ 62145 w 238633"/>
                  <a:gd name="connsiteY14" fmla="*/ 154343 h 313267"/>
                  <a:gd name="connsiteX15" fmla="*/ 62145 w 238633"/>
                  <a:gd name="connsiteY15" fmla="*/ 289255 h 313267"/>
                  <a:gd name="connsiteX16" fmla="*/ 86158 w 238633"/>
                  <a:gd name="connsiteY16" fmla="*/ 313268 h 313267"/>
                  <a:gd name="connsiteX17" fmla="*/ 110170 w 238633"/>
                  <a:gd name="connsiteY17" fmla="*/ 289255 h 313267"/>
                  <a:gd name="connsiteX18" fmla="*/ 110170 w 238633"/>
                  <a:gd name="connsiteY18" fmla="*/ 176070 h 313267"/>
                  <a:gd name="connsiteX19" fmla="*/ 128468 w 238633"/>
                  <a:gd name="connsiteY19" fmla="*/ 176070 h 313267"/>
                  <a:gd name="connsiteX20" fmla="*/ 128468 w 238633"/>
                  <a:gd name="connsiteY20" fmla="*/ 289255 h 313267"/>
                  <a:gd name="connsiteX21" fmla="*/ 152480 w 238633"/>
                  <a:gd name="connsiteY21" fmla="*/ 313268 h 313267"/>
                  <a:gd name="connsiteX22" fmla="*/ 176493 w 238633"/>
                  <a:gd name="connsiteY22" fmla="*/ 289255 h 313267"/>
                  <a:gd name="connsiteX23" fmla="*/ 176493 w 238633"/>
                  <a:gd name="connsiteY23" fmla="*/ 154343 h 313267"/>
                  <a:gd name="connsiteX24" fmla="*/ 175769 w 238633"/>
                  <a:gd name="connsiteY24" fmla="*/ 148761 h 313267"/>
                  <a:gd name="connsiteX25" fmla="*/ 176493 w 238633"/>
                  <a:gd name="connsiteY25" fmla="*/ 141770 h 313267"/>
                  <a:gd name="connsiteX26" fmla="*/ 176493 w 238633"/>
                  <a:gd name="connsiteY26" fmla="*/ 91964 h 313267"/>
                  <a:gd name="connsiteX27" fmla="*/ 203820 w 238633"/>
                  <a:gd name="connsiteY27" fmla="*/ 140818 h 313267"/>
                  <a:gd name="connsiteX28" fmla="*/ 229804 w 238633"/>
                  <a:gd name="connsiteY28" fmla="*/ 149781 h 313267"/>
                  <a:gd name="connsiteX29" fmla="*/ 235757 w 238633"/>
                  <a:gd name="connsiteY29" fmla="*/ 122968 h 313267"/>
                  <a:gd name="connsiteX30" fmla="*/ 173150 w 238633"/>
                  <a:gd name="connsiteY30" fmla="*/ 11087 h 313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238633" h="313267">
                    <a:moveTo>
                      <a:pt x="173150" y="11087"/>
                    </a:moveTo>
                    <a:cubicBezTo>
                      <a:pt x="169416" y="4420"/>
                      <a:pt x="162929" y="457"/>
                      <a:pt x="156395" y="95"/>
                    </a:cubicBezTo>
                    <a:lnTo>
                      <a:pt x="156395" y="0"/>
                    </a:lnTo>
                    <a:lnTo>
                      <a:pt x="142174" y="0"/>
                    </a:lnTo>
                    <a:lnTo>
                      <a:pt x="96435" y="0"/>
                    </a:lnTo>
                    <a:lnTo>
                      <a:pt x="82214" y="0"/>
                    </a:lnTo>
                    <a:lnTo>
                      <a:pt x="82214" y="95"/>
                    </a:lnTo>
                    <a:cubicBezTo>
                      <a:pt x="75680" y="457"/>
                      <a:pt x="69184" y="4420"/>
                      <a:pt x="65460" y="11087"/>
                    </a:cubicBezTo>
                    <a:lnTo>
                      <a:pt x="2881" y="122968"/>
                    </a:lnTo>
                    <a:cubicBezTo>
                      <a:pt x="-2644" y="132855"/>
                      <a:pt x="14" y="144856"/>
                      <a:pt x="8834" y="149781"/>
                    </a:cubicBezTo>
                    <a:cubicBezTo>
                      <a:pt x="17663" y="154715"/>
                      <a:pt x="29284" y="150714"/>
                      <a:pt x="34818" y="140818"/>
                    </a:cubicBezTo>
                    <a:lnTo>
                      <a:pt x="62145" y="91964"/>
                    </a:lnTo>
                    <a:lnTo>
                      <a:pt x="62145" y="141770"/>
                    </a:lnTo>
                    <a:cubicBezTo>
                      <a:pt x="62145" y="144170"/>
                      <a:pt x="62393" y="146514"/>
                      <a:pt x="62860" y="148761"/>
                    </a:cubicBezTo>
                    <a:cubicBezTo>
                      <a:pt x="62431" y="150562"/>
                      <a:pt x="62145" y="152410"/>
                      <a:pt x="62145" y="154343"/>
                    </a:cubicBezTo>
                    <a:lnTo>
                      <a:pt x="62145" y="289255"/>
                    </a:lnTo>
                    <a:cubicBezTo>
                      <a:pt x="62145" y="302524"/>
                      <a:pt x="72889" y="313268"/>
                      <a:pt x="86158" y="313268"/>
                    </a:cubicBezTo>
                    <a:cubicBezTo>
                      <a:pt x="99416" y="313268"/>
                      <a:pt x="110170" y="302514"/>
                      <a:pt x="110170" y="289255"/>
                    </a:cubicBezTo>
                    <a:lnTo>
                      <a:pt x="110170" y="176070"/>
                    </a:lnTo>
                    <a:lnTo>
                      <a:pt x="128468" y="176070"/>
                    </a:lnTo>
                    <a:lnTo>
                      <a:pt x="128468" y="289255"/>
                    </a:lnTo>
                    <a:cubicBezTo>
                      <a:pt x="128468" y="302524"/>
                      <a:pt x="139221" y="313268"/>
                      <a:pt x="152480" y="313268"/>
                    </a:cubicBezTo>
                    <a:cubicBezTo>
                      <a:pt x="165739" y="313268"/>
                      <a:pt x="176493" y="302514"/>
                      <a:pt x="176493" y="289255"/>
                    </a:cubicBezTo>
                    <a:lnTo>
                      <a:pt x="176493" y="154343"/>
                    </a:lnTo>
                    <a:cubicBezTo>
                      <a:pt x="176493" y="152410"/>
                      <a:pt x="176207" y="150571"/>
                      <a:pt x="175769" y="148761"/>
                    </a:cubicBezTo>
                    <a:cubicBezTo>
                      <a:pt x="176245" y="146514"/>
                      <a:pt x="176493" y="144170"/>
                      <a:pt x="176493" y="141770"/>
                    </a:cubicBezTo>
                    <a:lnTo>
                      <a:pt x="176493" y="91964"/>
                    </a:lnTo>
                    <a:lnTo>
                      <a:pt x="203820" y="140818"/>
                    </a:lnTo>
                    <a:cubicBezTo>
                      <a:pt x="209345" y="150714"/>
                      <a:pt x="220975" y="154715"/>
                      <a:pt x="229804" y="149781"/>
                    </a:cubicBezTo>
                    <a:cubicBezTo>
                      <a:pt x="238624" y="144847"/>
                      <a:pt x="241272" y="132855"/>
                      <a:pt x="235757" y="122968"/>
                    </a:cubicBezTo>
                    <a:lnTo>
                      <a:pt x="173150" y="11087"/>
                    </a:lnTo>
                    <a:close/>
                  </a:path>
                </a:pathLst>
              </a:custGeom>
              <a:grpFill/>
              <a:ln w="9525" cap="flat">
                <a:noFill/>
                <a:prstDash val="solid"/>
                <a:miter/>
              </a:ln>
            </p:spPr>
            <p:txBody>
              <a:bodyPr rtlCol="0" anchor="ctr"/>
              <a:lstStyle/>
              <a:p>
                <a:endParaRPr lang="fr-FR"/>
              </a:p>
            </p:txBody>
          </p:sp>
        </p:grpSp>
        <p:grpSp>
          <p:nvGrpSpPr>
            <p:cNvPr id="200" name="Graphique 3">
              <a:extLst>
                <a:ext uri="{FF2B5EF4-FFF2-40B4-BE49-F238E27FC236}">
                  <a16:creationId xmlns:a16="http://schemas.microsoft.com/office/drawing/2014/main" id="{2C0CD139-5D66-4E51-8985-05C916886B14}"/>
                </a:ext>
              </a:extLst>
            </p:cNvPr>
            <p:cNvGrpSpPr/>
            <p:nvPr/>
          </p:nvGrpSpPr>
          <p:grpSpPr>
            <a:xfrm>
              <a:off x="8589485" y="1930659"/>
              <a:ext cx="276873" cy="501420"/>
              <a:chOff x="1509958" y="1743489"/>
              <a:chExt cx="238633" cy="432167"/>
            </a:xfrm>
            <a:solidFill>
              <a:schemeClr val="bg1">
                <a:lumMod val="85000"/>
              </a:schemeClr>
            </a:solidFill>
          </p:grpSpPr>
          <p:sp>
            <p:nvSpPr>
              <p:cNvPr id="201" name="Forme libre : forme 200">
                <a:extLst>
                  <a:ext uri="{FF2B5EF4-FFF2-40B4-BE49-F238E27FC236}">
                    <a16:creationId xmlns:a16="http://schemas.microsoft.com/office/drawing/2014/main" id="{8534AD95-D4BA-4FA1-A76A-DCA012686C0C}"/>
                  </a:ext>
                </a:extLst>
              </p:cNvPr>
              <p:cNvSpPr/>
              <p:nvPr/>
            </p:nvSpPr>
            <p:spPr>
              <a:xfrm>
                <a:off x="1576675" y="1743489"/>
                <a:ext cx="105175" cy="105175"/>
              </a:xfrm>
              <a:custGeom>
                <a:avLst/>
                <a:gdLst>
                  <a:gd name="connsiteX0" fmla="*/ 105175 w 105175"/>
                  <a:gd name="connsiteY0" fmla="*/ 52588 h 105175"/>
                  <a:gd name="connsiteX1" fmla="*/ 52588 w 105175"/>
                  <a:gd name="connsiteY1" fmla="*/ 105175 h 105175"/>
                  <a:gd name="connsiteX2" fmla="*/ 0 w 105175"/>
                  <a:gd name="connsiteY2" fmla="*/ 52588 h 105175"/>
                  <a:gd name="connsiteX3" fmla="*/ 52588 w 105175"/>
                  <a:gd name="connsiteY3" fmla="*/ 0 h 105175"/>
                  <a:gd name="connsiteX4" fmla="*/ 105175 w 105175"/>
                  <a:gd name="connsiteY4" fmla="*/ 52588 h 1051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175" h="105175">
                    <a:moveTo>
                      <a:pt x="105175" y="52588"/>
                    </a:moveTo>
                    <a:cubicBezTo>
                      <a:pt x="105175" y="81631"/>
                      <a:pt x="81631" y="105175"/>
                      <a:pt x="52588" y="105175"/>
                    </a:cubicBezTo>
                    <a:cubicBezTo>
                      <a:pt x="23544" y="105175"/>
                      <a:pt x="0" y="81631"/>
                      <a:pt x="0" y="52588"/>
                    </a:cubicBezTo>
                    <a:cubicBezTo>
                      <a:pt x="0" y="23544"/>
                      <a:pt x="23544" y="0"/>
                      <a:pt x="52588" y="0"/>
                    </a:cubicBezTo>
                    <a:cubicBezTo>
                      <a:pt x="81631" y="0"/>
                      <a:pt x="105175" y="23544"/>
                      <a:pt x="105175" y="52588"/>
                    </a:cubicBezTo>
                    <a:close/>
                  </a:path>
                </a:pathLst>
              </a:custGeom>
              <a:grpFill/>
              <a:ln w="9525" cap="flat">
                <a:noFill/>
                <a:prstDash val="solid"/>
                <a:miter/>
              </a:ln>
            </p:spPr>
            <p:txBody>
              <a:bodyPr rtlCol="0" anchor="ctr"/>
              <a:lstStyle/>
              <a:p>
                <a:endParaRPr lang="fr-FR"/>
              </a:p>
            </p:txBody>
          </p:sp>
          <p:sp>
            <p:nvSpPr>
              <p:cNvPr id="202" name="Forme libre : forme 201">
                <a:extLst>
                  <a:ext uri="{FF2B5EF4-FFF2-40B4-BE49-F238E27FC236}">
                    <a16:creationId xmlns:a16="http://schemas.microsoft.com/office/drawing/2014/main" id="{4461CE5D-0C32-418C-856E-8F6F6E03C88B}"/>
                  </a:ext>
                </a:extLst>
              </p:cNvPr>
              <p:cNvSpPr/>
              <p:nvPr/>
            </p:nvSpPr>
            <p:spPr>
              <a:xfrm>
                <a:off x="1509958" y="1862389"/>
                <a:ext cx="238633" cy="313267"/>
              </a:xfrm>
              <a:custGeom>
                <a:avLst/>
                <a:gdLst>
                  <a:gd name="connsiteX0" fmla="*/ 173150 w 238633"/>
                  <a:gd name="connsiteY0" fmla="*/ 11087 h 313267"/>
                  <a:gd name="connsiteX1" fmla="*/ 156395 w 238633"/>
                  <a:gd name="connsiteY1" fmla="*/ 95 h 313267"/>
                  <a:gd name="connsiteX2" fmla="*/ 156395 w 238633"/>
                  <a:gd name="connsiteY2" fmla="*/ 0 h 313267"/>
                  <a:gd name="connsiteX3" fmla="*/ 142174 w 238633"/>
                  <a:gd name="connsiteY3" fmla="*/ 0 h 313267"/>
                  <a:gd name="connsiteX4" fmla="*/ 96435 w 238633"/>
                  <a:gd name="connsiteY4" fmla="*/ 0 h 313267"/>
                  <a:gd name="connsiteX5" fmla="*/ 82214 w 238633"/>
                  <a:gd name="connsiteY5" fmla="*/ 0 h 313267"/>
                  <a:gd name="connsiteX6" fmla="*/ 82214 w 238633"/>
                  <a:gd name="connsiteY6" fmla="*/ 95 h 313267"/>
                  <a:gd name="connsiteX7" fmla="*/ 65460 w 238633"/>
                  <a:gd name="connsiteY7" fmla="*/ 11087 h 313267"/>
                  <a:gd name="connsiteX8" fmla="*/ 2881 w 238633"/>
                  <a:gd name="connsiteY8" fmla="*/ 122968 h 313267"/>
                  <a:gd name="connsiteX9" fmla="*/ 8834 w 238633"/>
                  <a:gd name="connsiteY9" fmla="*/ 149781 h 313267"/>
                  <a:gd name="connsiteX10" fmla="*/ 34818 w 238633"/>
                  <a:gd name="connsiteY10" fmla="*/ 140818 h 313267"/>
                  <a:gd name="connsiteX11" fmla="*/ 62145 w 238633"/>
                  <a:gd name="connsiteY11" fmla="*/ 91964 h 313267"/>
                  <a:gd name="connsiteX12" fmla="*/ 62145 w 238633"/>
                  <a:gd name="connsiteY12" fmla="*/ 141770 h 313267"/>
                  <a:gd name="connsiteX13" fmla="*/ 62860 w 238633"/>
                  <a:gd name="connsiteY13" fmla="*/ 148761 h 313267"/>
                  <a:gd name="connsiteX14" fmla="*/ 62145 w 238633"/>
                  <a:gd name="connsiteY14" fmla="*/ 154343 h 313267"/>
                  <a:gd name="connsiteX15" fmla="*/ 62145 w 238633"/>
                  <a:gd name="connsiteY15" fmla="*/ 289255 h 313267"/>
                  <a:gd name="connsiteX16" fmla="*/ 86158 w 238633"/>
                  <a:gd name="connsiteY16" fmla="*/ 313268 h 313267"/>
                  <a:gd name="connsiteX17" fmla="*/ 110170 w 238633"/>
                  <a:gd name="connsiteY17" fmla="*/ 289255 h 313267"/>
                  <a:gd name="connsiteX18" fmla="*/ 110170 w 238633"/>
                  <a:gd name="connsiteY18" fmla="*/ 176070 h 313267"/>
                  <a:gd name="connsiteX19" fmla="*/ 128468 w 238633"/>
                  <a:gd name="connsiteY19" fmla="*/ 176070 h 313267"/>
                  <a:gd name="connsiteX20" fmla="*/ 128468 w 238633"/>
                  <a:gd name="connsiteY20" fmla="*/ 289255 h 313267"/>
                  <a:gd name="connsiteX21" fmla="*/ 152480 w 238633"/>
                  <a:gd name="connsiteY21" fmla="*/ 313268 h 313267"/>
                  <a:gd name="connsiteX22" fmla="*/ 176493 w 238633"/>
                  <a:gd name="connsiteY22" fmla="*/ 289255 h 313267"/>
                  <a:gd name="connsiteX23" fmla="*/ 176493 w 238633"/>
                  <a:gd name="connsiteY23" fmla="*/ 154343 h 313267"/>
                  <a:gd name="connsiteX24" fmla="*/ 175769 w 238633"/>
                  <a:gd name="connsiteY24" fmla="*/ 148761 h 313267"/>
                  <a:gd name="connsiteX25" fmla="*/ 176493 w 238633"/>
                  <a:gd name="connsiteY25" fmla="*/ 141770 h 313267"/>
                  <a:gd name="connsiteX26" fmla="*/ 176493 w 238633"/>
                  <a:gd name="connsiteY26" fmla="*/ 91964 h 313267"/>
                  <a:gd name="connsiteX27" fmla="*/ 203820 w 238633"/>
                  <a:gd name="connsiteY27" fmla="*/ 140818 h 313267"/>
                  <a:gd name="connsiteX28" fmla="*/ 229804 w 238633"/>
                  <a:gd name="connsiteY28" fmla="*/ 149781 h 313267"/>
                  <a:gd name="connsiteX29" fmla="*/ 235757 w 238633"/>
                  <a:gd name="connsiteY29" fmla="*/ 122968 h 313267"/>
                  <a:gd name="connsiteX30" fmla="*/ 173150 w 238633"/>
                  <a:gd name="connsiteY30" fmla="*/ 11087 h 313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238633" h="313267">
                    <a:moveTo>
                      <a:pt x="173150" y="11087"/>
                    </a:moveTo>
                    <a:cubicBezTo>
                      <a:pt x="169416" y="4420"/>
                      <a:pt x="162929" y="457"/>
                      <a:pt x="156395" y="95"/>
                    </a:cubicBezTo>
                    <a:lnTo>
                      <a:pt x="156395" y="0"/>
                    </a:lnTo>
                    <a:lnTo>
                      <a:pt x="142174" y="0"/>
                    </a:lnTo>
                    <a:lnTo>
                      <a:pt x="96435" y="0"/>
                    </a:lnTo>
                    <a:lnTo>
                      <a:pt x="82214" y="0"/>
                    </a:lnTo>
                    <a:lnTo>
                      <a:pt x="82214" y="95"/>
                    </a:lnTo>
                    <a:cubicBezTo>
                      <a:pt x="75680" y="457"/>
                      <a:pt x="69184" y="4420"/>
                      <a:pt x="65460" y="11087"/>
                    </a:cubicBezTo>
                    <a:lnTo>
                      <a:pt x="2881" y="122968"/>
                    </a:lnTo>
                    <a:cubicBezTo>
                      <a:pt x="-2644" y="132855"/>
                      <a:pt x="14" y="144856"/>
                      <a:pt x="8834" y="149781"/>
                    </a:cubicBezTo>
                    <a:cubicBezTo>
                      <a:pt x="17663" y="154715"/>
                      <a:pt x="29284" y="150714"/>
                      <a:pt x="34818" y="140818"/>
                    </a:cubicBezTo>
                    <a:lnTo>
                      <a:pt x="62145" y="91964"/>
                    </a:lnTo>
                    <a:lnTo>
                      <a:pt x="62145" y="141770"/>
                    </a:lnTo>
                    <a:cubicBezTo>
                      <a:pt x="62145" y="144170"/>
                      <a:pt x="62393" y="146514"/>
                      <a:pt x="62860" y="148761"/>
                    </a:cubicBezTo>
                    <a:cubicBezTo>
                      <a:pt x="62431" y="150562"/>
                      <a:pt x="62145" y="152410"/>
                      <a:pt x="62145" y="154343"/>
                    </a:cubicBezTo>
                    <a:lnTo>
                      <a:pt x="62145" y="289255"/>
                    </a:lnTo>
                    <a:cubicBezTo>
                      <a:pt x="62145" y="302524"/>
                      <a:pt x="72889" y="313268"/>
                      <a:pt x="86158" y="313268"/>
                    </a:cubicBezTo>
                    <a:cubicBezTo>
                      <a:pt x="99416" y="313268"/>
                      <a:pt x="110170" y="302514"/>
                      <a:pt x="110170" y="289255"/>
                    </a:cubicBezTo>
                    <a:lnTo>
                      <a:pt x="110170" y="176070"/>
                    </a:lnTo>
                    <a:lnTo>
                      <a:pt x="128468" y="176070"/>
                    </a:lnTo>
                    <a:lnTo>
                      <a:pt x="128468" y="289255"/>
                    </a:lnTo>
                    <a:cubicBezTo>
                      <a:pt x="128468" y="302524"/>
                      <a:pt x="139221" y="313268"/>
                      <a:pt x="152480" y="313268"/>
                    </a:cubicBezTo>
                    <a:cubicBezTo>
                      <a:pt x="165739" y="313268"/>
                      <a:pt x="176493" y="302514"/>
                      <a:pt x="176493" y="289255"/>
                    </a:cubicBezTo>
                    <a:lnTo>
                      <a:pt x="176493" y="154343"/>
                    </a:lnTo>
                    <a:cubicBezTo>
                      <a:pt x="176493" y="152410"/>
                      <a:pt x="176207" y="150571"/>
                      <a:pt x="175769" y="148761"/>
                    </a:cubicBezTo>
                    <a:cubicBezTo>
                      <a:pt x="176245" y="146514"/>
                      <a:pt x="176493" y="144170"/>
                      <a:pt x="176493" y="141770"/>
                    </a:cubicBezTo>
                    <a:lnTo>
                      <a:pt x="176493" y="91964"/>
                    </a:lnTo>
                    <a:lnTo>
                      <a:pt x="203820" y="140818"/>
                    </a:lnTo>
                    <a:cubicBezTo>
                      <a:pt x="209345" y="150714"/>
                      <a:pt x="220975" y="154715"/>
                      <a:pt x="229804" y="149781"/>
                    </a:cubicBezTo>
                    <a:cubicBezTo>
                      <a:pt x="238624" y="144847"/>
                      <a:pt x="241272" y="132855"/>
                      <a:pt x="235757" y="122968"/>
                    </a:cubicBezTo>
                    <a:lnTo>
                      <a:pt x="173150" y="11087"/>
                    </a:lnTo>
                    <a:close/>
                  </a:path>
                </a:pathLst>
              </a:custGeom>
              <a:grpFill/>
              <a:ln w="9525" cap="flat">
                <a:noFill/>
                <a:prstDash val="solid"/>
                <a:miter/>
              </a:ln>
            </p:spPr>
            <p:txBody>
              <a:bodyPr rtlCol="0" anchor="ctr"/>
              <a:lstStyle/>
              <a:p>
                <a:endParaRPr lang="fr-FR"/>
              </a:p>
            </p:txBody>
          </p:sp>
        </p:grpSp>
        <p:grpSp>
          <p:nvGrpSpPr>
            <p:cNvPr id="203" name="Graphique 3">
              <a:extLst>
                <a:ext uri="{FF2B5EF4-FFF2-40B4-BE49-F238E27FC236}">
                  <a16:creationId xmlns:a16="http://schemas.microsoft.com/office/drawing/2014/main" id="{8C643C50-723C-4DF6-86CD-00AFD889D29E}"/>
                </a:ext>
              </a:extLst>
            </p:cNvPr>
            <p:cNvGrpSpPr/>
            <p:nvPr/>
          </p:nvGrpSpPr>
          <p:grpSpPr>
            <a:xfrm>
              <a:off x="8973789" y="1930659"/>
              <a:ext cx="276873" cy="501420"/>
              <a:chOff x="1509958" y="1743489"/>
              <a:chExt cx="238633" cy="432167"/>
            </a:xfrm>
            <a:solidFill>
              <a:schemeClr val="bg1">
                <a:lumMod val="85000"/>
              </a:schemeClr>
            </a:solidFill>
          </p:grpSpPr>
          <p:sp>
            <p:nvSpPr>
              <p:cNvPr id="204" name="Forme libre : forme 203">
                <a:extLst>
                  <a:ext uri="{FF2B5EF4-FFF2-40B4-BE49-F238E27FC236}">
                    <a16:creationId xmlns:a16="http://schemas.microsoft.com/office/drawing/2014/main" id="{807C0861-1EAD-42F2-9446-9821ECE27F26}"/>
                  </a:ext>
                </a:extLst>
              </p:cNvPr>
              <p:cNvSpPr/>
              <p:nvPr/>
            </p:nvSpPr>
            <p:spPr>
              <a:xfrm>
                <a:off x="1576675" y="1743489"/>
                <a:ext cx="105175" cy="105175"/>
              </a:xfrm>
              <a:custGeom>
                <a:avLst/>
                <a:gdLst>
                  <a:gd name="connsiteX0" fmla="*/ 105175 w 105175"/>
                  <a:gd name="connsiteY0" fmla="*/ 52588 h 105175"/>
                  <a:gd name="connsiteX1" fmla="*/ 52588 w 105175"/>
                  <a:gd name="connsiteY1" fmla="*/ 105175 h 105175"/>
                  <a:gd name="connsiteX2" fmla="*/ 0 w 105175"/>
                  <a:gd name="connsiteY2" fmla="*/ 52588 h 105175"/>
                  <a:gd name="connsiteX3" fmla="*/ 52588 w 105175"/>
                  <a:gd name="connsiteY3" fmla="*/ 0 h 105175"/>
                  <a:gd name="connsiteX4" fmla="*/ 105175 w 105175"/>
                  <a:gd name="connsiteY4" fmla="*/ 52588 h 1051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175" h="105175">
                    <a:moveTo>
                      <a:pt x="105175" y="52588"/>
                    </a:moveTo>
                    <a:cubicBezTo>
                      <a:pt x="105175" y="81631"/>
                      <a:pt x="81631" y="105175"/>
                      <a:pt x="52588" y="105175"/>
                    </a:cubicBezTo>
                    <a:cubicBezTo>
                      <a:pt x="23544" y="105175"/>
                      <a:pt x="0" y="81631"/>
                      <a:pt x="0" y="52588"/>
                    </a:cubicBezTo>
                    <a:cubicBezTo>
                      <a:pt x="0" y="23544"/>
                      <a:pt x="23544" y="0"/>
                      <a:pt x="52588" y="0"/>
                    </a:cubicBezTo>
                    <a:cubicBezTo>
                      <a:pt x="81631" y="0"/>
                      <a:pt x="105175" y="23544"/>
                      <a:pt x="105175" y="52588"/>
                    </a:cubicBezTo>
                    <a:close/>
                  </a:path>
                </a:pathLst>
              </a:custGeom>
              <a:grpFill/>
              <a:ln w="9525" cap="flat">
                <a:noFill/>
                <a:prstDash val="solid"/>
                <a:miter/>
              </a:ln>
            </p:spPr>
            <p:txBody>
              <a:bodyPr rtlCol="0" anchor="ctr"/>
              <a:lstStyle/>
              <a:p>
                <a:endParaRPr lang="fr-FR"/>
              </a:p>
            </p:txBody>
          </p:sp>
          <p:sp>
            <p:nvSpPr>
              <p:cNvPr id="205" name="Forme libre : forme 204">
                <a:extLst>
                  <a:ext uri="{FF2B5EF4-FFF2-40B4-BE49-F238E27FC236}">
                    <a16:creationId xmlns:a16="http://schemas.microsoft.com/office/drawing/2014/main" id="{5EE2BADC-9159-4CFE-A5B8-0C1B47ED353E}"/>
                  </a:ext>
                </a:extLst>
              </p:cNvPr>
              <p:cNvSpPr/>
              <p:nvPr/>
            </p:nvSpPr>
            <p:spPr>
              <a:xfrm>
                <a:off x="1509958" y="1862389"/>
                <a:ext cx="238633" cy="313267"/>
              </a:xfrm>
              <a:custGeom>
                <a:avLst/>
                <a:gdLst>
                  <a:gd name="connsiteX0" fmla="*/ 173150 w 238633"/>
                  <a:gd name="connsiteY0" fmla="*/ 11087 h 313267"/>
                  <a:gd name="connsiteX1" fmla="*/ 156395 w 238633"/>
                  <a:gd name="connsiteY1" fmla="*/ 95 h 313267"/>
                  <a:gd name="connsiteX2" fmla="*/ 156395 w 238633"/>
                  <a:gd name="connsiteY2" fmla="*/ 0 h 313267"/>
                  <a:gd name="connsiteX3" fmla="*/ 142174 w 238633"/>
                  <a:gd name="connsiteY3" fmla="*/ 0 h 313267"/>
                  <a:gd name="connsiteX4" fmla="*/ 96435 w 238633"/>
                  <a:gd name="connsiteY4" fmla="*/ 0 h 313267"/>
                  <a:gd name="connsiteX5" fmla="*/ 82214 w 238633"/>
                  <a:gd name="connsiteY5" fmla="*/ 0 h 313267"/>
                  <a:gd name="connsiteX6" fmla="*/ 82214 w 238633"/>
                  <a:gd name="connsiteY6" fmla="*/ 95 h 313267"/>
                  <a:gd name="connsiteX7" fmla="*/ 65460 w 238633"/>
                  <a:gd name="connsiteY7" fmla="*/ 11087 h 313267"/>
                  <a:gd name="connsiteX8" fmla="*/ 2881 w 238633"/>
                  <a:gd name="connsiteY8" fmla="*/ 122968 h 313267"/>
                  <a:gd name="connsiteX9" fmla="*/ 8834 w 238633"/>
                  <a:gd name="connsiteY9" fmla="*/ 149781 h 313267"/>
                  <a:gd name="connsiteX10" fmla="*/ 34818 w 238633"/>
                  <a:gd name="connsiteY10" fmla="*/ 140818 h 313267"/>
                  <a:gd name="connsiteX11" fmla="*/ 62145 w 238633"/>
                  <a:gd name="connsiteY11" fmla="*/ 91964 h 313267"/>
                  <a:gd name="connsiteX12" fmla="*/ 62145 w 238633"/>
                  <a:gd name="connsiteY12" fmla="*/ 141770 h 313267"/>
                  <a:gd name="connsiteX13" fmla="*/ 62860 w 238633"/>
                  <a:gd name="connsiteY13" fmla="*/ 148761 h 313267"/>
                  <a:gd name="connsiteX14" fmla="*/ 62145 w 238633"/>
                  <a:gd name="connsiteY14" fmla="*/ 154343 h 313267"/>
                  <a:gd name="connsiteX15" fmla="*/ 62145 w 238633"/>
                  <a:gd name="connsiteY15" fmla="*/ 289255 h 313267"/>
                  <a:gd name="connsiteX16" fmla="*/ 86158 w 238633"/>
                  <a:gd name="connsiteY16" fmla="*/ 313268 h 313267"/>
                  <a:gd name="connsiteX17" fmla="*/ 110170 w 238633"/>
                  <a:gd name="connsiteY17" fmla="*/ 289255 h 313267"/>
                  <a:gd name="connsiteX18" fmla="*/ 110170 w 238633"/>
                  <a:gd name="connsiteY18" fmla="*/ 176070 h 313267"/>
                  <a:gd name="connsiteX19" fmla="*/ 128468 w 238633"/>
                  <a:gd name="connsiteY19" fmla="*/ 176070 h 313267"/>
                  <a:gd name="connsiteX20" fmla="*/ 128468 w 238633"/>
                  <a:gd name="connsiteY20" fmla="*/ 289255 h 313267"/>
                  <a:gd name="connsiteX21" fmla="*/ 152480 w 238633"/>
                  <a:gd name="connsiteY21" fmla="*/ 313268 h 313267"/>
                  <a:gd name="connsiteX22" fmla="*/ 176493 w 238633"/>
                  <a:gd name="connsiteY22" fmla="*/ 289255 h 313267"/>
                  <a:gd name="connsiteX23" fmla="*/ 176493 w 238633"/>
                  <a:gd name="connsiteY23" fmla="*/ 154343 h 313267"/>
                  <a:gd name="connsiteX24" fmla="*/ 175769 w 238633"/>
                  <a:gd name="connsiteY24" fmla="*/ 148761 h 313267"/>
                  <a:gd name="connsiteX25" fmla="*/ 176493 w 238633"/>
                  <a:gd name="connsiteY25" fmla="*/ 141770 h 313267"/>
                  <a:gd name="connsiteX26" fmla="*/ 176493 w 238633"/>
                  <a:gd name="connsiteY26" fmla="*/ 91964 h 313267"/>
                  <a:gd name="connsiteX27" fmla="*/ 203820 w 238633"/>
                  <a:gd name="connsiteY27" fmla="*/ 140818 h 313267"/>
                  <a:gd name="connsiteX28" fmla="*/ 229804 w 238633"/>
                  <a:gd name="connsiteY28" fmla="*/ 149781 h 313267"/>
                  <a:gd name="connsiteX29" fmla="*/ 235757 w 238633"/>
                  <a:gd name="connsiteY29" fmla="*/ 122968 h 313267"/>
                  <a:gd name="connsiteX30" fmla="*/ 173150 w 238633"/>
                  <a:gd name="connsiteY30" fmla="*/ 11087 h 313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238633" h="313267">
                    <a:moveTo>
                      <a:pt x="173150" y="11087"/>
                    </a:moveTo>
                    <a:cubicBezTo>
                      <a:pt x="169416" y="4420"/>
                      <a:pt x="162929" y="457"/>
                      <a:pt x="156395" y="95"/>
                    </a:cubicBezTo>
                    <a:lnTo>
                      <a:pt x="156395" y="0"/>
                    </a:lnTo>
                    <a:lnTo>
                      <a:pt x="142174" y="0"/>
                    </a:lnTo>
                    <a:lnTo>
                      <a:pt x="96435" y="0"/>
                    </a:lnTo>
                    <a:lnTo>
                      <a:pt x="82214" y="0"/>
                    </a:lnTo>
                    <a:lnTo>
                      <a:pt x="82214" y="95"/>
                    </a:lnTo>
                    <a:cubicBezTo>
                      <a:pt x="75680" y="457"/>
                      <a:pt x="69184" y="4420"/>
                      <a:pt x="65460" y="11087"/>
                    </a:cubicBezTo>
                    <a:lnTo>
                      <a:pt x="2881" y="122968"/>
                    </a:lnTo>
                    <a:cubicBezTo>
                      <a:pt x="-2644" y="132855"/>
                      <a:pt x="14" y="144856"/>
                      <a:pt x="8834" y="149781"/>
                    </a:cubicBezTo>
                    <a:cubicBezTo>
                      <a:pt x="17663" y="154715"/>
                      <a:pt x="29284" y="150714"/>
                      <a:pt x="34818" y="140818"/>
                    </a:cubicBezTo>
                    <a:lnTo>
                      <a:pt x="62145" y="91964"/>
                    </a:lnTo>
                    <a:lnTo>
                      <a:pt x="62145" y="141770"/>
                    </a:lnTo>
                    <a:cubicBezTo>
                      <a:pt x="62145" y="144170"/>
                      <a:pt x="62393" y="146514"/>
                      <a:pt x="62860" y="148761"/>
                    </a:cubicBezTo>
                    <a:cubicBezTo>
                      <a:pt x="62431" y="150562"/>
                      <a:pt x="62145" y="152410"/>
                      <a:pt x="62145" y="154343"/>
                    </a:cubicBezTo>
                    <a:lnTo>
                      <a:pt x="62145" y="289255"/>
                    </a:lnTo>
                    <a:cubicBezTo>
                      <a:pt x="62145" y="302524"/>
                      <a:pt x="72889" y="313268"/>
                      <a:pt x="86158" y="313268"/>
                    </a:cubicBezTo>
                    <a:cubicBezTo>
                      <a:pt x="99416" y="313268"/>
                      <a:pt x="110170" y="302514"/>
                      <a:pt x="110170" y="289255"/>
                    </a:cubicBezTo>
                    <a:lnTo>
                      <a:pt x="110170" y="176070"/>
                    </a:lnTo>
                    <a:lnTo>
                      <a:pt x="128468" y="176070"/>
                    </a:lnTo>
                    <a:lnTo>
                      <a:pt x="128468" y="289255"/>
                    </a:lnTo>
                    <a:cubicBezTo>
                      <a:pt x="128468" y="302524"/>
                      <a:pt x="139221" y="313268"/>
                      <a:pt x="152480" y="313268"/>
                    </a:cubicBezTo>
                    <a:cubicBezTo>
                      <a:pt x="165739" y="313268"/>
                      <a:pt x="176493" y="302514"/>
                      <a:pt x="176493" y="289255"/>
                    </a:cubicBezTo>
                    <a:lnTo>
                      <a:pt x="176493" y="154343"/>
                    </a:lnTo>
                    <a:cubicBezTo>
                      <a:pt x="176493" y="152410"/>
                      <a:pt x="176207" y="150571"/>
                      <a:pt x="175769" y="148761"/>
                    </a:cubicBezTo>
                    <a:cubicBezTo>
                      <a:pt x="176245" y="146514"/>
                      <a:pt x="176493" y="144170"/>
                      <a:pt x="176493" y="141770"/>
                    </a:cubicBezTo>
                    <a:lnTo>
                      <a:pt x="176493" y="91964"/>
                    </a:lnTo>
                    <a:lnTo>
                      <a:pt x="203820" y="140818"/>
                    </a:lnTo>
                    <a:cubicBezTo>
                      <a:pt x="209345" y="150714"/>
                      <a:pt x="220975" y="154715"/>
                      <a:pt x="229804" y="149781"/>
                    </a:cubicBezTo>
                    <a:cubicBezTo>
                      <a:pt x="238624" y="144847"/>
                      <a:pt x="241272" y="132855"/>
                      <a:pt x="235757" y="122968"/>
                    </a:cubicBezTo>
                    <a:lnTo>
                      <a:pt x="173150" y="11087"/>
                    </a:lnTo>
                    <a:close/>
                  </a:path>
                </a:pathLst>
              </a:custGeom>
              <a:grpFill/>
              <a:ln w="9525" cap="flat">
                <a:noFill/>
                <a:prstDash val="solid"/>
                <a:miter/>
              </a:ln>
            </p:spPr>
            <p:txBody>
              <a:bodyPr rtlCol="0" anchor="ctr"/>
              <a:lstStyle/>
              <a:p>
                <a:endParaRPr lang="fr-FR"/>
              </a:p>
            </p:txBody>
          </p:sp>
        </p:grpSp>
        <p:grpSp>
          <p:nvGrpSpPr>
            <p:cNvPr id="206" name="Graphique 3">
              <a:extLst>
                <a:ext uri="{FF2B5EF4-FFF2-40B4-BE49-F238E27FC236}">
                  <a16:creationId xmlns:a16="http://schemas.microsoft.com/office/drawing/2014/main" id="{6E54E616-DE3C-43F7-A35B-67BC3C2EF0A3}"/>
                </a:ext>
              </a:extLst>
            </p:cNvPr>
            <p:cNvGrpSpPr/>
            <p:nvPr/>
          </p:nvGrpSpPr>
          <p:grpSpPr>
            <a:xfrm>
              <a:off x="9358093" y="1930659"/>
              <a:ext cx="276873" cy="501420"/>
              <a:chOff x="1509958" y="1743489"/>
              <a:chExt cx="238633" cy="432167"/>
            </a:xfrm>
            <a:solidFill>
              <a:schemeClr val="bg1">
                <a:lumMod val="85000"/>
              </a:schemeClr>
            </a:solidFill>
          </p:grpSpPr>
          <p:sp>
            <p:nvSpPr>
              <p:cNvPr id="207" name="Forme libre : forme 206">
                <a:extLst>
                  <a:ext uri="{FF2B5EF4-FFF2-40B4-BE49-F238E27FC236}">
                    <a16:creationId xmlns:a16="http://schemas.microsoft.com/office/drawing/2014/main" id="{65F56489-7CC0-48FC-B4A6-3A92E7FB0147}"/>
                  </a:ext>
                </a:extLst>
              </p:cNvPr>
              <p:cNvSpPr/>
              <p:nvPr/>
            </p:nvSpPr>
            <p:spPr>
              <a:xfrm>
                <a:off x="1576675" y="1743489"/>
                <a:ext cx="105175" cy="105175"/>
              </a:xfrm>
              <a:custGeom>
                <a:avLst/>
                <a:gdLst>
                  <a:gd name="connsiteX0" fmla="*/ 105175 w 105175"/>
                  <a:gd name="connsiteY0" fmla="*/ 52588 h 105175"/>
                  <a:gd name="connsiteX1" fmla="*/ 52588 w 105175"/>
                  <a:gd name="connsiteY1" fmla="*/ 105175 h 105175"/>
                  <a:gd name="connsiteX2" fmla="*/ 0 w 105175"/>
                  <a:gd name="connsiteY2" fmla="*/ 52588 h 105175"/>
                  <a:gd name="connsiteX3" fmla="*/ 52588 w 105175"/>
                  <a:gd name="connsiteY3" fmla="*/ 0 h 105175"/>
                  <a:gd name="connsiteX4" fmla="*/ 105175 w 105175"/>
                  <a:gd name="connsiteY4" fmla="*/ 52588 h 1051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175" h="105175">
                    <a:moveTo>
                      <a:pt x="105175" y="52588"/>
                    </a:moveTo>
                    <a:cubicBezTo>
                      <a:pt x="105175" y="81631"/>
                      <a:pt x="81631" y="105175"/>
                      <a:pt x="52588" y="105175"/>
                    </a:cubicBezTo>
                    <a:cubicBezTo>
                      <a:pt x="23544" y="105175"/>
                      <a:pt x="0" y="81631"/>
                      <a:pt x="0" y="52588"/>
                    </a:cubicBezTo>
                    <a:cubicBezTo>
                      <a:pt x="0" y="23544"/>
                      <a:pt x="23544" y="0"/>
                      <a:pt x="52588" y="0"/>
                    </a:cubicBezTo>
                    <a:cubicBezTo>
                      <a:pt x="81631" y="0"/>
                      <a:pt x="105175" y="23544"/>
                      <a:pt x="105175" y="52588"/>
                    </a:cubicBezTo>
                    <a:close/>
                  </a:path>
                </a:pathLst>
              </a:custGeom>
              <a:grpFill/>
              <a:ln w="9525" cap="flat">
                <a:noFill/>
                <a:prstDash val="solid"/>
                <a:miter/>
              </a:ln>
            </p:spPr>
            <p:txBody>
              <a:bodyPr rtlCol="0" anchor="ctr"/>
              <a:lstStyle/>
              <a:p>
                <a:endParaRPr lang="fr-FR"/>
              </a:p>
            </p:txBody>
          </p:sp>
          <p:sp>
            <p:nvSpPr>
              <p:cNvPr id="208" name="Forme libre : forme 207">
                <a:extLst>
                  <a:ext uri="{FF2B5EF4-FFF2-40B4-BE49-F238E27FC236}">
                    <a16:creationId xmlns:a16="http://schemas.microsoft.com/office/drawing/2014/main" id="{CF58B3FB-71C4-4CCF-A4A7-9FE5926B61AB}"/>
                  </a:ext>
                </a:extLst>
              </p:cNvPr>
              <p:cNvSpPr/>
              <p:nvPr/>
            </p:nvSpPr>
            <p:spPr>
              <a:xfrm>
                <a:off x="1509958" y="1862389"/>
                <a:ext cx="238633" cy="313267"/>
              </a:xfrm>
              <a:custGeom>
                <a:avLst/>
                <a:gdLst>
                  <a:gd name="connsiteX0" fmla="*/ 173150 w 238633"/>
                  <a:gd name="connsiteY0" fmla="*/ 11087 h 313267"/>
                  <a:gd name="connsiteX1" fmla="*/ 156395 w 238633"/>
                  <a:gd name="connsiteY1" fmla="*/ 95 h 313267"/>
                  <a:gd name="connsiteX2" fmla="*/ 156395 w 238633"/>
                  <a:gd name="connsiteY2" fmla="*/ 0 h 313267"/>
                  <a:gd name="connsiteX3" fmla="*/ 142174 w 238633"/>
                  <a:gd name="connsiteY3" fmla="*/ 0 h 313267"/>
                  <a:gd name="connsiteX4" fmla="*/ 96435 w 238633"/>
                  <a:gd name="connsiteY4" fmla="*/ 0 h 313267"/>
                  <a:gd name="connsiteX5" fmla="*/ 82214 w 238633"/>
                  <a:gd name="connsiteY5" fmla="*/ 0 h 313267"/>
                  <a:gd name="connsiteX6" fmla="*/ 82214 w 238633"/>
                  <a:gd name="connsiteY6" fmla="*/ 95 h 313267"/>
                  <a:gd name="connsiteX7" fmla="*/ 65460 w 238633"/>
                  <a:gd name="connsiteY7" fmla="*/ 11087 h 313267"/>
                  <a:gd name="connsiteX8" fmla="*/ 2881 w 238633"/>
                  <a:gd name="connsiteY8" fmla="*/ 122968 h 313267"/>
                  <a:gd name="connsiteX9" fmla="*/ 8834 w 238633"/>
                  <a:gd name="connsiteY9" fmla="*/ 149781 h 313267"/>
                  <a:gd name="connsiteX10" fmla="*/ 34818 w 238633"/>
                  <a:gd name="connsiteY10" fmla="*/ 140818 h 313267"/>
                  <a:gd name="connsiteX11" fmla="*/ 62145 w 238633"/>
                  <a:gd name="connsiteY11" fmla="*/ 91964 h 313267"/>
                  <a:gd name="connsiteX12" fmla="*/ 62145 w 238633"/>
                  <a:gd name="connsiteY12" fmla="*/ 141770 h 313267"/>
                  <a:gd name="connsiteX13" fmla="*/ 62860 w 238633"/>
                  <a:gd name="connsiteY13" fmla="*/ 148761 h 313267"/>
                  <a:gd name="connsiteX14" fmla="*/ 62145 w 238633"/>
                  <a:gd name="connsiteY14" fmla="*/ 154343 h 313267"/>
                  <a:gd name="connsiteX15" fmla="*/ 62145 w 238633"/>
                  <a:gd name="connsiteY15" fmla="*/ 289255 h 313267"/>
                  <a:gd name="connsiteX16" fmla="*/ 86158 w 238633"/>
                  <a:gd name="connsiteY16" fmla="*/ 313268 h 313267"/>
                  <a:gd name="connsiteX17" fmla="*/ 110170 w 238633"/>
                  <a:gd name="connsiteY17" fmla="*/ 289255 h 313267"/>
                  <a:gd name="connsiteX18" fmla="*/ 110170 w 238633"/>
                  <a:gd name="connsiteY18" fmla="*/ 176070 h 313267"/>
                  <a:gd name="connsiteX19" fmla="*/ 128468 w 238633"/>
                  <a:gd name="connsiteY19" fmla="*/ 176070 h 313267"/>
                  <a:gd name="connsiteX20" fmla="*/ 128468 w 238633"/>
                  <a:gd name="connsiteY20" fmla="*/ 289255 h 313267"/>
                  <a:gd name="connsiteX21" fmla="*/ 152480 w 238633"/>
                  <a:gd name="connsiteY21" fmla="*/ 313268 h 313267"/>
                  <a:gd name="connsiteX22" fmla="*/ 176493 w 238633"/>
                  <a:gd name="connsiteY22" fmla="*/ 289255 h 313267"/>
                  <a:gd name="connsiteX23" fmla="*/ 176493 w 238633"/>
                  <a:gd name="connsiteY23" fmla="*/ 154343 h 313267"/>
                  <a:gd name="connsiteX24" fmla="*/ 175769 w 238633"/>
                  <a:gd name="connsiteY24" fmla="*/ 148761 h 313267"/>
                  <a:gd name="connsiteX25" fmla="*/ 176493 w 238633"/>
                  <a:gd name="connsiteY25" fmla="*/ 141770 h 313267"/>
                  <a:gd name="connsiteX26" fmla="*/ 176493 w 238633"/>
                  <a:gd name="connsiteY26" fmla="*/ 91964 h 313267"/>
                  <a:gd name="connsiteX27" fmla="*/ 203820 w 238633"/>
                  <a:gd name="connsiteY27" fmla="*/ 140818 h 313267"/>
                  <a:gd name="connsiteX28" fmla="*/ 229804 w 238633"/>
                  <a:gd name="connsiteY28" fmla="*/ 149781 h 313267"/>
                  <a:gd name="connsiteX29" fmla="*/ 235757 w 238633"/>
                  <a:gd name="connsiteY29" fmla="*/ 122968 h 313267"/>
                  <a:gd name="connsiteX30" fmla="*/ 173150 w 238633"/>
                  <a:gd name="connsiteY30" fmla="*/ 11087 h 313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238633" h="313267">
                    <a:moveTo>
                      <a:pt x="173150" y="11087"/>
                    </a:moveTo>
                    <a:cubicBezTo>
                      <a:pt x="169416" y="4420"/>
                      <a:pt x="162929" y="457"/>
                      <a:pt x="156395" y="95"/>
                    </a:cubicBezTo>
                    <a:lnTo>
                      <a:pt x="156395" y="0"/>
                    </a:lnTo>
                    <a:lnTo>
                      <a:pt x="142174" y="0"/>
                    </a:lnTo>
                    <a:lnTo>
                      <a:pt x="96435" y="0"/>
                    </a:lnTo>
                    <a:lnTo>
                      <a:pt x="82214" y="0"/>
                    </a:lnTo>
                    <a:lnTo>
                      <a:pt x="82214" y="95"/>
                    </a:lnTo>
                    <a:cubicBezTo>
                      <a:pt x="75680" y="457"/>
                      <a:pt x="69184" y="4420"/>
                      <a:pt x="65460" y="11087"/>
                    </a:cubicBezTo>
                    <a:lnTo>
                      <a:pt x="2881" y="122968"/>
                    </a:lnTo>
                    <a:cubicBezTo>
                      <a:pt x="-2644" y="132855"/>
                      <a:pt x="14" y="144856"/>
                      <a:pt x="8834" y="149781"/>
                    </a:cubicBezTo>
                    <a:cubicBezTo>
                      <a:pt x="17663" y="154715"/>
                      <a:pt x="29284" y="150714"/>
                      <a:pt x="34818" y="140818"/>
                    </a:cubicBezTo>
                    <a:lnTo>
                      <a:pt x="62145" y="91964"/>
                    </a:lnTo>
                    <a:lnTo>
                      <a:pt x="62145" y="141770"/>
                    </a:lnTo>
                    <a:cubicBezTo>
                      <a:pt x="62145" y="144170"/>
                      <a:pt x="62393" y="146514"/>
                      <a:pt x="62860" y="148761"/>
                    </a:cubicBezTo>
                    <a:cubicBezTo>
                      <a:pt x="62431" y="150562"/>
                      <a:pt x="62145" y="152410"/>
                      <a:pt x="62145" y="154343"/>
                    </a:cubicBezTo>
                    <a:lnTo>
                      <a:pt x="62145" y="289255"/>
                    </a:lnTo>
                    <a:cubicBezTo>
                      <a:pt x="62145" y="302524"/>
                      <a:pt x="72889" y="313268"/>
                      <a:pt x="86158" y="313268"/>
                    </a:cubicBezTo>
                    <a:cubicBezTo>
                      <a:pt x="99416" y="313268"/>
                      <a:pt x="110170" y="302514"/>
                      <a:pt x="110170" y="289255"/>
                    </a:cubicBezTo>
                    <a:lnTo>
                      <a:pt x="110170" y="176070"/>
                    </a:lnTo>
                    <a:lnTo>
                      <a:pt x="128468" y="176070"/>
                    </a:lnTo>
                    <a:lnTo>
                      <a:pt x="128468" y="289255"/>
                    </a:lnTo>
                    <a:cubicBezTo>
                      <a:pt x="128468" y="302524"/>
                      <a:pt x="139221" y="313268"/>
                      <a:pt x="152480" y="313268"/>
                    </a:cubicBezTo>
                    <a:cubicBezTo>
                      <a:pt x="165739" y="313268"/>
                      <a:pt x="176493" y="302514"/>
                      <a:pt x="176493" y="289255"/>
                    </a:cubicBezTo>
                    <a:lnTo>
                      <a:pt x="176493" y="154343"/>
                    </a:lnTo>
                    <a:cubicBezTo>
                      <a:pt x="176493" y="152410"/>
                      <a:pt x="176207" y="150571"/>
                      <a:pt x="175769" y="148761"/>
                    </a:cubicBezTo>
                    <a:cubicBezTo>
                      <a:pt x="176245" y="146514"/>
                      <a:pt x="176493" y="144170"/>
                      <a:pt x="176493" y="141770"/>
                    </a:cubicBezTo>
                    <a:lnTo>
                      <a:pt x="176493" y="91964"/>
                    </a:lnTo>
                    <a:lnTo>
                      <a:pt x="203820" y="140818"/>
                    </a:lnTo>
                    <a:cubicBezTo>
                      <a:pt x="209345" y="150714"/>
                      <a:pt x="220975" y="154715"/>
                      <a:pt x="229804" y="149781"/>
                    </a:cubicBezTo>
                    <a:cubicBezTo>
                      <a:pt x="238624" y="144847"/>
                      <a:pt x="241272" y="132855"/>
                      <a:pt x="235757" y="122968"/>
                    </a:cubicBezTo>
                    <a:lnTo>
                      <a:pt x="173150" y="11087"/>
                    </a:lnTo>
                    <a:close/>
                  </a:path>
                </a:pathLst>
              </a:custGeom>
              <a:grpFill/>
              <a:ln w="9525" cap="flat">
                <a:noFill/>
                <a:prstDash val="solid"/>
                <a:miter/>
              </a:ln>
            </p:spPr>
            <p:txBody>
              <a:bodyPr rtlCol="0" anchor="ctr"/>
              <a:lstStyle/>
              <a:p>
                <a:endParaRPr lang="fr-FR"/>
              </a:p>
            </p:txBody>
          </p:sp>
        </p:grpSp>
        <p:grpSp>
          <p:nvGrpSpPr>
            <p:cNvPr id="209" name="Graphique 3">
              <a:extLst>
                <a:ext uri="{FF2B5EF4-FFF2-40B4-BE49-F238E27FC236}">
                  <a16:creationId xmlns:a16="http://schemas.microsoft.com/office/drawing/2014/main" id="{EBF78B4F-DE03-42D9-B441-3B9DA5FA3C19}"/>
                </a:ext>
              </a:extLst>
            </p:cNvPr>
            <p:cNvGrpSpPr/>
            <p:nvPr/>
          </p:nvGrpSpPr>
          <p:grpSpPr>
            <a:xfrm>
              <a:off x="9742397" y="1930659"/>
              <a:ext cx="276873" cy="501420"/>
              <a:chOff x="1509958" y="1743489"/>
              <a:chExt cx="238633" cy="432167"/>
            </a:xfrm>
            <a:solidFill>
              <a:schemeClr val="bg1">
                <a:lumMod val="85000"/>
              </a:schemeClr>
            </a:solidFill>
          </p:grpSpPr>
          <p:sp>
            <p:nvSpPr>
              <p:cNvPr id="210" name="Forme libre : forme 209">
                <a:extLst>
                  <a:ext uri="{FF2B5EF4-FFF2-40B4-BE49-F238E27FC236}">
                    <a16:creationId xmlns:a16="http://schemas.microsoft.com/office/drawing/2014/main" id="{6ECEC0C8-70DB-45C0-AC27-D6923EB4425F}"/>
                  </a:ext>
                </a:extLst>
              </p:cNvPr>
              <p:cNvSpPr/>
              <p:nvPr/>
            </p:nvSpPr>
            <p:spPr>
              <a:xfrm>
                <a:off x="1576675" y="1743489"/>
                <a:ext cx="105175" cy="105175"/>
              </a:xfrm>
              <a:custGeom>
                <a:avLst/>
                <a:gdLst>
                  <a:gd name="connsiteX0" fmla="*/ 105175 w 105175"/>
                  <a:gd name="connsiteY0" fmla="*/ 52588 h 105175"/>
                  <a:gd name="connsiteX1" fmla="*/ 52588 w 105175"/>
                  <a:gd name="connsiteY1" fmla="*/ 105175 h 105175"/>
                  <a:gd name="connsiteX2" fmla="*/ 0 w 105175"/>
                  <a:gd name="connsiteY2" fmla="*/ 52588 h 105175"/>
                  <a:gd name="connsiteX3" fmla="*/ 52588 w 105175"/>
                  <a:gd name="connsiteY3" fmla="*/ 0 h 105175"/>
                  <a:gd name="connsiteX4" fmla="*/ 105175 w 105175"/>
                  <a:gd name="connsiteY4" fmla="*/ 52588 h 1051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175" h="105175">
                    <a:moveTo>
                      <a:pt x="105175" y="52588"/>
                    </a:moveTo>
                    <a:cubicBezTo>
                      <a:pt x="105175" y="81631"/>
                      <a:pt x="81631" y="105175"/>
                      <a:pt x="52588" y="105175"/>
                    </a:cubicBezTo>
                    <a:cubicBezTo>
                      <a:pt x="23544" y="105175"/>
                      <a:pt x="0" y="81631"/>
                      <a:pt x="0" y="52588"/>
                    </a:cubicBezTo>
                    <a:cubicBezTo>
                      <a:pt x="0" y="23544"/>
                      <a:pt x="23544" y="0"/>
                      <a:pt x="52588" y="0"/>
                    </a:cubicBezTo>
                    <a:cubicBezTo>
                      <a:pt x="81631" y="0"/>
                      <a:pt x="105175" y="23544"/>
                      <a:pt x="105175" y="52588"/>
                    </a:cubicBezTo>
                    <a:close/>
                  </a:path>
                </a:pathLst>
              </a:custGeom>
              <a:grpFill/>
              <a:ln w="9525" cap="flat">
                <a:noFill/>
                <a:prstDash val="solid"/>
                <a:miter/>
              </a:ln>
            </p:spPr>
            <p:txBody>
              <a:bodyPr rtlCol="0" anchor="ctr"/>
              <a:lstStyle/>
              <a:p>
                <a:endParaRPr lang="fr-FR"/>
              </a:p>
            </p:txBody>
          </p:sp>
          <p:sp>
            <p:nvSpPr>
              <p:cNvPr id="211" name="Forme libre : forme 210">
                <a:extLst>
                  <a:ext uri="{FF2B5EF4-FFF2-40B4-BE49-F238E27FC236}">
                    <a16:creationId xmlns:a16="http://schemas.microsoft.com/office/drawing/2014/main" id="{28C74860-8236-4E62-BD56-BD58B08CCB4F}"/>
                  </a:ext>
                </a:extLst>
              </p:cNvPr>
              <p:cNvSpPr/>
              <p:nvPr/>
            </p:nvSpPr>
            <p:spPr>
              <a:xfrm>
                <a:off x="1509958" y="1862389"/>
                <a:ext cx="238633" cy="313267"/>
              </a:xfrm>
              <a:custGeom>
                <a:avLst/>
                <a:gdLst>
                  <a:gd name="connsiteX0" fmla="*/ 173150 w 238633"/>
                  <a:gd name="connsiteY0" fmla="*/ 11087 h 313267"/>
                  <a:gd name="connsiteX1" fmla="*/ 156395 w 238633"/>
                  <a:gd name="connsiteY1" fmla="*/ 95 h 313267"/>
                  <a:gd name="connsiteX2" fmla="*/ 156395 w 238633"/>
                  <a:gd name="connsiteY2" fmla="*/ 0 h 313267"/>
                  <a:gd name="connsiteX3" fmla="*/ 142174 w 238633"/>
                  <a:gd name="connsiteY3" fmla="*/ 0 h 313267"/>
                  <a:gd name="connsiteX4" fmla="*/ 96435 w 238633"/>
                  <a:gd name="connsiteY4" fmla="*/ 0 h 313267"/>
                  <a:gd name="connsiteX5" fmla="*/ 82214 w 238633"/>
                  <a:gd name="connsiteY5" fmla="*/ 0 h 313267"/>
                  <a:gd name="connsiteX6" fmla="*/ 82214 w 238633"/>
                  <a:gd name="connsiteY6" fmla="*/ 95 h 313267"/>
                  <a:gd name="connsiteX7" fmla="*/ 65460 w 238633"/>
                  <a:gd name="connsiteY7" fmla="*/ 11087 h 313267"/>
                  <a:gd name="connsiteX8" fmla="*/ 2881 w 238633"/>
                  <a:gd name="connsiteY8" fmla="*/ 122968 h 313267"/>
                  <a:gd name="connsiteX9" fmla="*/ 8834 w 238633"/>
                  <a:gd name="connsiteY9" fmla="*/ 149781 h 313267"/>
                  <a:gd name="connsiteX10" fmla="*/ 34818 w 238633"/>
                  <a:gd name="connsiteY10" fmla="*/ 140818 h 313267"/>
                  <a:gd name="connsiteX11" fmla="*/ 62145 w 238633"/>
                  <a:gd name="connsiteY11" fmla="*/ 91964 h 313267"/>
                  <a:gd name="connsiteX12" fmla="*/ 62145 w 238633"/>
                  <a:gd name="connsiteY12" fmla="*/ 141770 h 313267"/>
                  <a:gd name="connsiteX13" fmla="*/ 62860 w 238633"/>
                  <a:gd name="connsiteY13" fmla="*/ 148761 h 313267"/>
                  <a:gd name="connsiteX14" fmla="*/ 62145 w 238633"/>
                  <a:gd name="connsiteY14" fmla="*/ 154343 h 313267"/>
                  <a:gd name="connsiteX15" fmla="*/ 62145 w 238633"/>
                  <a:gd name="connsiteY15" fmla="*/ 289255 h 313267"/>
                  <a:gd name="connsiteX16" fmla="*/ 86158 w 238633"/>
                  <a:gd name="connsiteY16" fmla="*/ 313268 h 313267"/>
                  <a:gd name="connsiteX17" fmla="*/ 110170 w 238633"/>
                  <a:gd name="connsiteY17" fmla="*/ 289255 h 313267"/>
                  <a:gd name="connsiteX18" fmla="*/ 110170 w 238633"/>
                  <a:gd name="connsiteY18" fmla="*/ 176070 h 313267"/>
                  <a:gd name="connsiteX19" fmla="*/ 128468 w 238633"/>
                  <a:gd name="connsiteY19" fmla="*/ 176070 h 313267"/>
                  <a:gd name="connsiteX20" fmla="*/ 128468 w 238633"/>
                  <a:gd name="connsiteY20" fmla="*/ 289255 h 313267"/>
                  <a:gd name="connsiteX21" fmla="*/ 152480 w 238633"/>
                  <a:gd name="connsiteY21" fmla="*/ 313268 h 313267"/>
                  <a:gd name="connsiteX22" fmla="*/ 176493 w 238633"/>
                  <a:gd name="connsiteY22" fmla="*/ 289255 h 313267"/>
                  <a:gd name="connsiteX23" fmla="*/ 176493 w 238633"/>
                  <a:gd name="connsiteY23" fmla="*/ 154343 h 313267"/>
                  <a:gd name="connsiteX24" fmla="*/ 175769 w 238633"/>
                  <a:gd name="connsiteY24" fmla="*/ 148761 h 313267"/>
                  <a:gd name="connsiteX25" fmla="*/ 176493 w 238633"/>
                  <a:gd name="connsiteY25" fmla="*/ 141770 h 313267"/>
                  <a:gd name="connsiteX26" fmla="*/ 176493 w 238633"/>
                  <a:gd name="connsiteY26" fmla="*/ 91964 h 313267"/>
                  <a:gd name="connsiteX27" fmla="*/ 203820 w 238633"/>
                  <a:gd name="connsiteY27" fmla="*/ 140818 h 313267"/>
                  <a:gd name="connsiteX28" fmla="*/ 229804 w 238633"/>
                  <a:gd name="connsiteY28" fmla="*/ 149781 h 313267"/>
                  <a:gd name="connsiteX29" fmla="*/ 235757 w 238633"/>
                  <a:gd name="connsiteY29" fmla="*/ 122968 h 313267"/>
                  <a:gd name="connsiteX30" fmla="*/ 173150 w 238633"/>
                  <a:gd name="connsiteY30" fmla="*/ 11087 h 313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238633" h="313267">
                    <a:moveTo>
                      <a:pt x="173150" y="11087"/>
                    </a:moveTo>
                    <a:cubicBezTo>
                      <a:pt x="169416" y="4420"/>
                      <a:pt x="162929" y="457"/>
                      <a:pt x="156395" y="95"/>
                    </a:cubicBezTo>
                    <a:lnTo>
                      <a:pt x="156395" y="0"/>
                    </a:lnTo>
                    <a:lnTo>
                      <a:pt x="142174" y="0"/>
                    </a:lnTo>
                    <a:lnTo>
                      <a:pt x="96435" y="0"/>
                    </a:lnTo>
                    <a:lnTo>
                      <a:pt x="82214" y="0"/>
                    </a:lnTo>
                    <a:lnTo>
                      <a:pt x="82214" y="95"/>
                    </a:lnTo>
                    <a:cubicBezTo>
                      <a:pt x="75680" y="457"/>
                      <a:pt x="69184" y="4420"/>
                      <a:pt x="65460" y="11087"/>
                    </a:cubicBezTo>
                    <a:lnTo>
                      <a:pt x="2881" y="122968"/>
                    </a:lnTo>
                    <a:cubicBezTo>
                      <a:pt x="-2644" y="132855"/>
                      <a:pt x="14" y="144856"/>
                      <a:pt x="8834" y="149781"/>
                    </a:cubicBezTo>
                    <a:cubicBezTo>
                      <a:pt x="17663" y="154715"/>
                      <a:pt x="29284" y="150714"/>
                      <a:pt x="34818" y="140818"/>
                    </a:cubicBezTo>
                    <a:lnTo>
                      <a:pt x="62145" y="91964"/>
                    </a:lnTo>
                    <a:lnTo>
                      <a:pt x="62145" y="141770"/>
                    </a:lnTo>
                    <a:cubicBezTo>
                      <a:pt x="62145" y="144170"/>
                      <a:pt x="62393" y="146514"/>
                      <a:pt x="62860" y="148761"/>
                    </a:cubicBezTo>
                    <a:cubicBezTo>
                      <a:pt x="62431" y="150562"/>
                      <a:pt x="62145" y="152410"/>
                      <a:pt x="62145" y="154343"/>
                    </a:cubicBezTo>
                    <a:lnTo>
                      <a:pt x="62145" y="289255"/>
                    </a:lnTo>
                    <a:cubicBezTo>
                      <a:pt x="62145" y="302524"/>
                      <a:pt x="72889" y="313268"/>
                      <a:pt x="86158" y="313268"/>
                    </a:cubicBezTo>
                    <a:cubicBezTo>
                      <a:pt x="99416" y="313268"/>
                      <a:pt x="110170" y="302514"/>
                      <a:pt x="110170" y="289255"/>
                    </a:cubicBezTo>
                    <a:lnTo>
                      <a:pt x="110170" y="176070"/>
                    </a:lnTo>
                    <a:lnTo>
                      <a:pt x="128468" y="176070"/>
                    </a:lnTo>
                    <a:lnTo>
                      <a:pt x="128468" y="289255"/>
                    </a:lnTo>
                    <a:cubicBezTo>
                      <a:pt x="128468" y="302524"/>
                      <a:pt x="139221" y="313268"/>
                      <a:pt x="152480" y="313268"/>
                    </a:cubicBezTo>
                    <a:cubicBezTo>
                      <a:pt x="165739" y="313268"/>
                      <a:pt x="176493" y="302514"/>
                      <a:pt x="176493" y="289255"/>
                    </a:cubicBezTo>
                    <a:lnTo>
                      <a:pt x="176493" y="154343"/>
                    </a:lnTo>
                    <a:cubicBezTo>
                      <a:pt x="176493" y="152410"/>
                      <a:pt x="176207" y="150571"/>
                      <a:pt x="175769" y="148761"/>
                    </a:cubicBezTo>
                    <a:cubicBezTo>
                      <a:pt x="176245" y="146514"/>
                      <a:pt x="176493" y="144170"/>
                      <a:pt x="176493" y="141770"/>
                    </a:cubicBezTo>
                    <a:lnTo>
                      <a:pt x="176493" y="91964"/>
                    </a:lnTo>
                    <a:lnTo>
                      <a:pt x="203820" y="140818"/>
                    </a:lnTo>
                    <a:cubicBezTo>
                      <a:pt x="209345" y="150714"/>
                      <a:pt x="220975" y="154715"/>
                      <a:pt x="229804" y="149781"/>
                    </a:cubicBezTo>
                    <a:cubicBezTo>
                      <a:pt x="238624" y="144847"/>
                      <a:pt x="241272" y="132855"/>
                      <a:pt x="235757" y="122968"/>
                    </a:cubicBezTo>
                    <a:lnTo>
                      <a:pt x="173150" y="11087"/>
                    </a:lnTo>
                    <a:close/>
                  </a:path>
                </a:pathLst>
              </a:custGeom>
              <a:grpFill/>
              <a:ln w="9525" cap="flat">
                <a:noFill/>
                <a:prstDash val="solid"/>
                <a:miter/>
              </a:ln>
            </p:spPr>
            <p:txBody>
              <a:bodyPr rtlCol="0" anchor="ctr"/>
              <a:lstStyle/>
              <a:p>
                <a:endParaRPr lang="fr-FR"/>
              </a:p>
            </p:txBody>
          </p:sp>
        </p:grpSp>
        <p:grpSp>
          <p:nvGrpSpPr>
            <p:cNvPr id="212" name="Graphique 3">
              <a:extLst>
                <a:ext uri="{FF2B5EF4-FFF2-40B4-BE49-F238E27FC236}">
                  <a16:creationId xmlns:a16="http://schemas.microsoft.com/office/drawing/2014/main" id="{C4234F49-D4AB-4026-B27D-C3773ABDC2DF}"/>
                </a:ext>
              </a:extLst>
            </p:cNvPr>
            <p:cNvGrpSpPr/>
            <p:nvPr/>
          </p:nvGrpSpPr>
          <p:grpSpPr>
            <a:xfrm>
              <a:off x="10126701" y="1930659"/>
              <a:ext cx="276873" cy="501420"/>
              <a:chOff x="1509958" y="1743489"/>
              <a:chExt cx="238633" cy="432167"/>
            </a:xfrm>
            <a:solidFill>
              <a:schemeClr val="bg1">
                <a:lumMod val="85000"/>
              </a:schemeClr>
            </a:solidFill>
          </p:grpSpPr>
          <p:sp>
            <p:nvSpPr>
              <p:cNvPr id="213" name="Forme libre : forme 212">
                <a:extLst>
                  <a:ext uri="{FF2B5EF4-FFF2-40B4-BE49-F238E27FC236}">
                    <a16:creationId xmlns:a16="http://schemas.microsoft.com/office/drawing/2014/main" id="{C1CE7EEC-CFD0-41B0-8449-DC3A05895386}"/>
                  </a:ext>
                </a:extLst>
              </p:cNvPr>
              <p:cNvSpPr/>
              <p:nvPr/>
            </p:nvSpPr>
            <p:spPr>
              <a:xfrm>
                <a:off x="1576675" y="1743489"/>
                <a:ext cx="105175" cy="105175"/>
              </a:xfrm>
              <a:custGeom>
                <a:avLst/>
                <a:gdLst>
                  <a:gd name="connsiteX0" fmla="*/ 105175 w 105175"/>
                  <a:gd name="connsiteY0" fmla="*/ 52588 h 105175"/>
                  <a:gd name="connsiteX1" fmla="*/ 52588 w 105175"/>
                  <a:gd name="connsiteY1" fmla="*/ 105175 h 105175"/>
                  <a:gd name="connsiteX2" fmla="*/ 0 w 105175"/>
                  <a:gd name="connsiteY2" fmla="*/ 52588 h 105175"/>
                  <a:gd name="connsiteX3" fmla="*/ 52588 w 105175"/>
                  <a:gd name="connsiteY3" fmla="*/ 0 h 105175"/>
                  <a:gd name="connsiteX4" fmla="*/ 105175 w 105175"/>
                  <a:gd name="connsiteY4" fmla="*/ 52588 h 1051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175" h="105175">
                    <a:moveTo>
                      <a:pt x="105175" y="52588"/>
                    </a:moveTo>
                    <a:cubicBezTo>
                      <a:pt x="105175" y="81631"/>
                      <a:pt x="81631" y="105175"/>
                      <a:pt x="52588" y="105175"/>
                    </a:cubicBezTo>
                    <a:cubicBezTo>
                      <a:pt x="23544" y="105175"/>
                      <a:pt x="0" y="81631"/>
                      <a:pt x="0" y="52588"/>
                    </a:cubicBezTo>
                    <a:cubicBezTo>
                      <a:pt x="0" y="23544"/>
                      <a:pt x="23544" y="0"/>
                      <a:pt x="52588" y="0"/>
                    </a:cubicBezTo>
                    <a:cubicBezTo>
                      <a:pt x="81631" y="0"/>
                      <a:pt x="105175" y="23544"/>
                      <a:pt x="105175" y="52588"/>
                    </a:cubicBezTo>
                    <a:close/>
                  </a:path>
                </a:pathLst>
              </a:custGeom>
              <a:grpFill/>
              <a:ln w="9525" cap="flat">
                <a:noFill/>
                <a:prstDash val="solid"/>
                <a:miter/>
              </a:ln>
            </p:spPr>
            <p:txBody>
              <a:bodyPr rtlCol="0" anchor="ctr"/>
              <a:lstStyle/>
              <a:p>
                <a:endParaRPr lang="fr-FR"/>
              </a:p>
            </p:txBody>
          </p:sp>
          <p:sp>
            <p:nvSpPr>
              <p:cNvPr id="214" name="Forme libre : forme 213">
                <a:extLst>
                  <a:ext uri="{FF2B5EF4-FFF2-40B4-BE49-F238E27FC236}">
                    <a16:creationId xmlns:a16="http://schemas.microsoft.com/office/drawing/2014/main" id="{9D471D7F-0B20-4DAB-8BBF-D7C8BEBC1EA9}"/>
                  </a:ext>
                </a:extLst>
              </p:cNvPr>
              <p:cNvSpPr/>
              <p:nvPr/>
            </p:nvSpPr>
            <p:spPr>
              <a:xfrm>
                <a:off x="1509958" y="1862389"/>
                <a:ext cx="238633" cy="313267"/>
              </a:xfrm>
              <a:custGeom>
                <a:avLst/>
                <a:gdLst>
                  <a:gd name="connsiteX0" fmla="*/ 173150 w 238633"/>
                  <a:gd name="connsiteY0" fmla="*/ 11087 h 313267"/>
                  <a:gd name="connsiteX1" fmla="*/ 156395 w 238633"/>
                  <a:gd name="connsiteY1" fmla="*/ 95 h 313267"/>
                  <a:gd name="connsiteX2" fmla="*/ 156395 w 238633"/>
                  <a:gd name="connsiteY2" fmla="*/ 0 h 313267"/>
                  <a:gd name="connsiteX3" fmla="*/ 142174 w 238633"/>
                  <a:gd name="connsiteY3" fmla="*/ 0 h 313267"/>
                  <a:gd name="connsiteX4" fmla="*/ 96435 w 238633"/>
                  <a:gd name="connsiteY4" fmla="*/ 0 h 313267"/>
                  <a:gd name="connsiteX5" fmla="*/ 82214 w 238633"/>
                  <a:gd name="connsiteY5" fmla="*/ 0 h 313267"/>
                  <a:gd name="connsiteX6" fmla="*/ 82214 w 238633"/>
                  <a:gd name="connsiteY6" fmla="*/ 95 h 313267"/>
                  <a:gd name="connsiteX7" fmla="*/ 65460 w 238633"/>
                  <a:gd name="connsiteY7" fmla="*/ 11087 h 313267"/>
                  <a:gd name="connsiteX8" fmla="*/ 2881 w 238633"/>
                  <a:gd name="connsiteY8" fmla="*/ 122968 h 313267"/>
                  <a:gd name="connsiteX9" fmla="*/ 8834 w 238633"/>
                  <a:gd name="connsiteY9" fmla="*/ 149781 h 313267"/>
                  <a:gd name="connsiteX10" fmla="*/ 34818 w 238633"/>
                  <a:gd name="connsiteY10" fmla="*/ 140818 h 313267"/>
                  <a:gd name="connsiteX11" fmla="*/ 62145 w 238633"/>
                  <a:gd name="connsiteY11" fmla="*/ 91964 h 313267"/>
                  <a:gd name="connsiteX12" fmla="*/ 62145 w 238633"/>
                  <a:gd name="connsiteY12" fmla="*/ 141770 h 313267"/>
                  <a:gd name="connsiteX13" fmla="*/ 62860 w 238633"/>
                  <a:gd name="connsiteY13" fmla="*/ 148761 h 313267"/>
                  <a:gd name="connsiteX14" fmla="*/ 62145 w 238633"/>
                  <a:gd name="connsiteY14" fmla="*/ 154343 h 313267"/>
                  <a:gd name="connsiteX15" fmla="*/ 62145 w 238633"/>
                  <a:gd name="connsiteY15" fmla="*/ 289255 h 313267"/>
                  <a:gd name="connsiteX16" fmla="*/ 86158 w 238633"/>
                  <a:gd name="connsiteY16" fmla="*/ 313268 h 313267"/>
                  <a:gd name="connsiteX17" fmla="*/ 110170 w 238633"/>
                  <a:gd name="connsiteY17" fmla="*/ 289255 h 313267"/>
                  <a:gd name="connsiteX18" fmla="*/ 110170 w 238633"/>
                  <a:gd name="connsiteY18" fmla="*/ 176070 h 313267"/>
                  <a:gd name="connsiteX19" fmla="*/ 128468 w 238633"/>
                  <a:gd name="connsiteY19" fmla="*/ 176070 h 313267"/>
                  <a:gd name="connsiteX20" fmla="*/ 128468 w 238633"/>
                  <a:gd name="connsiteY20" fmla="*/ 289255 h 313267"/>
                  <a:gd name="connsiteX21" fmla="*/ 152480 w 238633"/>
                  <a:gd name="connsiteY21" fmla="*/ 313268 h 313267"/>
                  <a:gd name="connsiteX22" fmla="*/ 176493 w 238633"/>
                  <a:gd name="connsiteY22" fmla="*/ 289255 h 313267"/>
                  <a:gd name="connsiteX23" fmla="*/ 176493 w 238633"/>
                  <a:gd name="connsiteY23" fmla="*/ 154343 h 313267"/>
                  <a:gd name="connsiteX24" fmla="*/ 175769 w 238633"/>
                  <a:gd name="connsiteY24" fmla="*/ 148761 h 313267"/>
                  <a:gd name="connsiteX25" fmla="*/ 176493 w 238633"/>
                  <a:gd name="connsiteY25" fmla="*/ 141770 h 313267"/>
                  <a:gd name="connsiteX26" fmla="*/ 176493 w 238633"/>
                  <a:gd name="connsiteY26" fmla="*/ 91964 h 313267"/>
                  <a:gd name="connsiteX27" fmla="*/ 203820 w 238633"/>
                  <a:gd name="connsiteY27" fmla="*/ 140818 h 313267"/>
                  <a:gd name="connsiteX28" fmla="*/ 229804 w 238633"/>
                  <a:gd name="connsiteY28" fmla="*/ 149781 h 313267"/>
                  <a:gd name="connsiteX29" fmla="*/ 235757 w 238633"/>
                  <a:gd name="connsiteY29" fmla="*/ 122968 h 313267"/>
                  <a:gd name="connsiteX30" fmla="*/ 173150 w 238633"/>
                  <a:gd name="connsiteY30" fmla="*/ 11087 h 313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238633" h="313267">
                    <a:moveTo>
                      <a:pt x="173150" y="11087"/>
                    </a:moveTo>
                    <a:cubicBezTo>
                      <a:pt x="169416" y="4420"/>
                      <a:pt x="162929" y="457"/>
                      <a:pt x="156395" y="95"/>
                    </a:cubicBezTo>
                    <a:lnTo>
                      <a:pt x="156395" y="0"/>
                    </a:lnTo>
                    <a:lnTo>
                      <a:pt x="142174" y="0"/>
                    </a:lnTo>
                    <a:lnTo>
                      <a:pt x="96435" y="0"/>
                    </a:lnTo>
                    <a:lnTo>
                      <a:pt x="82214" y="0"/>
                    </a:lnTo>
                    <a:lnTo>
                      <a:pt x="82214" y="95"/>
                    </a:lnTo>
                    <a:cubicBezTo>
                      <a:pt x="75680" y="457"/>
                      <a:pt x="69184" y="4420"/>
                      <a:pt x="65460" y="11087"/>
                    </a:cubicBezTo>
                    <a:lnTo>
                      <a:pt x="2881" y="122968"/>
                    </a:lnTo>
                    <a:cubicBezTo>
                      <a:pt x="-2644" y="132855"/>
                      <a:pt x="14" y="144856"/>
                      <a:pt x="8834" y="149781"/>
                    </a:cubicBezTo>
                    <a:cubicBezTo>
                      <a:pt x="17663" y="154715"/>
                      <a:pt x="29284" y="150714"/>
                      <a:pt x="34818" y="140818"/>
                    </a:cubicBezTo>
                    <a:lnTo>
                      <a:pt x="62145" y="91964"/>
                    </a:lnTo>
                    <a:lnTo>
                      <a:pt x="62145" y="141770"/>
                    </a:lnTo>
                    <a:cubicBezTo>
                      <a:pt x="62145" y="144170"/>
                      <a:pt x="62393" y="146514"/>
                      <a:pt x="62860" y="148761"/>
                    </a:cubicBezTo>
                    <a:cubicBezTo>
                      <a:pt x="62431" y="150562"/>
                      <a:pt x="62145" y="152410"/>
                      <a:pt x="62145" y="154343"/>
                    </a:cubicBezTo>
                    <a:lnTo>
                      <a:pt x="62145" y="289255"/>
                    </a:lnTo>
                    <a:cubicBezTo>
                      <a:pt x="62145" y="302524"/>
                      <a:pt x="72889" y="313268"/>
                      <a:pt x="86158" y="313268"/>
                    </a:cubicBezTo>
                    <a:cubicBezTo>
                      <a:pt x="99416" y="313268"/>
                      <a:pt x="110170" y="302514"/>
                      <a:pt x="110170" y="289255"/>
                    </a:cubicBezTo>
                    <a:lnTo>
                      <a:pt x="110170" y="176070"/>
                    </a:lnTo>
                    <a:lnTo>
                      <a:pt x="128468" y="176070"/>
                    </a:lnTo>
                    <a:lnTo>
                      <a:pt x="128468" y="289255"/>
                    </a:lnTo>
                    <a:cubicBezTo>
                      <a:pt x="128468" y="302524"/>
                      <a:pt x="139221" y="313268"/>
                      <a:pt x="152480" y="313268"/>
                    </a:cubicBezTo>
                    <a:cubicBezTo>
                      <a:pt x="165739" y="313268"/>
                      <a:pt x="176493" y="302514"/>
                      <a:pt x="176493" y="289255"/>
                    </a:cubicBezTo>
                    <a:lnTo>
                      <a:pt x="176493" y="154343"/>
                    </a:lnTo>
                    <a:cubicBezTo>
                      <a:pt x="176493" y="152410"/>
                      <a:pt x="176207" y="150571"/>
                      <a:pt x="175769" y="148761"/>
                    </a:cubicBezTo>
                    <a:cubicBezTo>
                      <a:pt x="176245" y="146514"/>
                      <a:pt x="176493" y="144170"/>
                      <a:pt x="176493" y="141770"/>
                    </a:cubicBezTo>
                    <a:lnTo>
                      <a:pt x="176493" y="91964"/>
                    </a:lnTo>
                    <a:lnTo>
                      <a:pt x="203820" y="140818"/>
                    </a:lnTo>
                    <a:cubicBezTo>
                      <a:pt x="209345" y="150714"/>
                      <a:pt x="220975" y="154715"/>
                      <a:pt x="229804" y="149781"/>
                    </a:cubicBezTo>
                    <a:cubicBezTo>
                      <a:pt x="238624" y="144847"/>
                      <a:pt x="241272" y="132855"/>
                      <a:pt x="235757" y="122968"/>
                    </a:cubicBezTo>
                    <a:lnTo>
                      <a:pt x="173150" y="11087"/>
                    </a:lnTo>
                    <a:close/>
                  </a:path>
                </a:pathLst>
              </a:custGeom>
              <a:grpFill/>
              <a:ln w="9525" cap="flat">
                <a:noFill/>
                <a:prstDash val="solid"/>
                <a:miter/>
              </a:ln>
            </p:spPr>
            <p:txBody>
              <a:bodyPr rtlCol="0" anchor="ctr"/>
              <a:lstStyle/>
              <a:p>
                <a:endParaRPr lang="fr-FR"/>
              </a:p>
            </p:txBody>
          </p:sp>
        </p:grpSp>
        <p:grpSp>
          <p:nvGrpSpPr>
            <p:cNvPr id="215" name="Graphique 3">
              <a:extLst>
                <a:ext uri="{FF2B5EF4-FFF2-40B4-BE49-F238E27FC236}">
                  <a16:creationId xmlns:a16="http://schemas.microsoft.com/office/drawing/2014/main" id="{CCA9A8A4-F2D6-4757-BE20-2560AEB4E954}"/>
                </a:ext>
              </a:extLst>
            </p:cNvPr>
            <p:cNvGrpSpPr/>
            <p:nvPr/>
          </p:nvGrpSpPr>
          <p:grpSpPr>
            <a:xfrm>
              <a:off x="10511005" y="1294149"/>
              <a:ext cx="276873" cy="501420"/>
              <a:chOff x="1509958" y="1743489"/>
              <a:chExt cx="238633" cy="432167"/>
            </a:xfrm>
            <a:solidFill>
              <a:schemeClr val="bg1">
                <a:lumMod val="85000"/>
              </a:schemeClr>
            </a:solidFill>
          </p:grpSpPr>
          <p:sp>
            <p:nvSpPr>
              <p:cNvPr id="216" name="Forme libre : forme 215">
                <a:extLst>
                  <a:ext uri="{FF2B5EF4-FFF2-40B4-BE49-F238E27FC236}">
                    <a16:creationId xmlns:a16="http://schemas.microsoft.com/office/drawing/2014/main" id="{ED991DF5-E222-4400-9526-9BF66BE9F6FC}"/>
                  </a:ext>
                </a:extLst>
              </p:cNvPr>
              <p:cNvSpPr/>
              <p:nvPr/>
            </p:nvSpPr>
            <p:spPr>
              <a:xfrm>
                <a:off x="1576675" y="1743489"/>
                <a:ext cx="105175" cy="105175"/>
              </a:xfrm>
              <a:custGeom>
                <a:avLst/>
                <a:gdLst>
                  <a:gd name="connsiteX0" fmla="*/ 105175 w 105175"/>
                  <a:gd name="connsiteY0" fmla="*/ 52588 h 105175"/>
                  <a:gd name="connsiteX1" fmla="*/ 52588 w 105175"/>
                  <a:gd name="connsiteY1" fmla="*/ 105175 h 105175"/>
                  <a:gd name="connsiteX2" fmla="*/ 0 w 105175"/>
                  <a:gd name="connsiteY2" fmla="*/ 52588 h 105175"/>
                  <a:gd name="connsiteX3" fmla="*/ 52588 w 105175"/>
                  <a:gd name="connsiteY3" fmla="*/ 0 h 105175"/>
                  <a:gd name="connsiteX4" fmla="*/ 105175 w 105175"/>
                  <a:gd name="connsiteY4" fmla="*/ 52588 h 1051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175" h="105175">
                    <a:moveTo>
                      <a:pt x="105175" y="52588"/>
                    </a:moveTo>
                    <a:cubicBezTo>
                      <a:pt x="105175" y="81631"/>
                      <a:pt x="81631" y="105175"/>
                      <a:pt x="52588" y="105175"/>
                    </a:cubicBezTo>
                    <a:cubicBezTo>
                      <a:pt x="23544" y="105175"/>
                      <a:pt x="0" y="81631"/>
                      <a:pt x="0" y="52588"/>
                    </a:cubicBezTo>
                    <a:cubicBezTo>
                      <a:pt x="0" y="23544"/>
                      <a:pt x="23544" y="0"/>
                      <a:pt x="52588" y="0"/>
                    </a:cubicBezTo>
                    <a:cubicBezTo>
                      <a:pt x="81631" y="0"/>
                      <a:pt x="105175" y="23544"/>
                      <a:pt x="105175" y="52588"/>
                    </a:cubicBezTo>
                    <a:close/>
                  </a:path>
                </a:pathLst>
              </a:custGeom>
              <a:grpFill/>
              <a:ln w="9525" cap="flat">
                <a:noFill/>
                <a:prstDash val="solid"/>
                <a:miter/>
              </a:ln>
            </p:spPr>
            <p:txBody>
              <a:bodyPr rtlCol="0" anchor="ctr"/>
              <a:lstStyle/>
              <a:p>
                <a:endParaRPr lang="fr-FR"/>
              </a:p>
            </p:txBody>
          </p:sp>
          <p:sp>
            <p:nvSpPr>
              <p:cNvPr id="217" name="Forme libre : forme 216">
                <a:extLst>
                  <a:ext uri="{FF2B5EF4-FFF2-40B4-BE49-F238E27FC236}">
                    <a16:creationId xmlns:a16="http://schemas.microsoft.com/office/drawing/2014/main" id="{84511213-1E61-4ED4-8B56-EF0416319D7B}"/>
                  </a:ext>
                </a:extLst>
              </p:cNvPr>
              <p:cNvSpPr/>
              <p:nvPr/>
            </p:nvSpPr>
            <p:spPr>
              <a:xfrm>
                <a:off x="1509958" y="1862389"/>
                <a:ext cx="238633" cy="313267"/>
              </a:xfrm>
              <a:custGeom>
                <a:avLst/>
                <a:gdLst>
                  <a:gd name="connsiteX0" fmla="*/ 173150 w 238633"/>
                  <a:gd name="connsiteY0" fmla="*/ 11087 h 313267"/>
                  <a:gd name="connsiteX1" fmla="*/ 156395 w 238633"/>
                  <a:gd name="connsiteY1" fmla="*/ 95 h 313267"/>
                  <a:gd name="connsiteX2" fmla="*/ 156395 w 238633"/>
                  <a:gd name="connsiteY2" fmla="*/ 0 h 313267"/>
                  <a:gd name="connsiteX3" fmla="*/ 142174 w 238633"/>
                  <a:gd name="connsiteY3" fmla="*/ 0 h 313267"/>
                  <a:gd name="connsiteX4" fmla="*/ 96435 w 238633"/>
                  <a:gd name="connsiteY4" fmla="*/ 0 h 313267"/>
                  <a:gd name="connsiteX5" fmla="*/ 82214 w 238633"/>
                  <a:gd name="connsiteY5" fmla="*/ 0 h 313267"/>
                  <a:gd name="connsiteX6" fmla="*/ 82214 w 238633"/>
                  <a:gd name="connsiteY6" fmla="*/ 95 h 313267"/>
                  <a:gd name="connsiteX7" fmla="*/ 65460 w 238633"/>
                  <a:gd name="connsiteY7" fmla="*/ 11087 h 313267"/>
                  <a:gd name="connsiteX8" fmla="*/ 2881 w 238633"/>
                  <a:gd name="connsiteY8" fmla="*/ 122968 h 313267"/>
                  <a:gd name="connsiteX9" fmla="*/ 8834 w 238633"/>
                  <a:gd name="connsiteY9" fmla="*/ 149781 h 313267"/>
                  <a:gd name="connsiteX10" fmla="*/ 34818 w 238633"/>
                  <a:gd name="connsiteY10" fmla="*/ 140818 h 313267"/>
                  <a:gd name="connsiteX11" fmla="*/ 62145 w 238633"/>
                  <a:gd name="connsiteY11" fmla="*/ 91964 h 313267"/>
                  <a:gd name="connsiteX12" fmla="*/ 62145 w 238633"/>
                  <a:gd name="connsiteY12" fmla="*/ 141770 h 313267"/>
                  <a:gd name="connsiteX13" fmla="*/ 62860 w 238633"/>
                  <a:gd name="connsiteY13" fmla="*/ 148761 h 313267"/>
                  <a:gd name="connsiteX14" fmla="*/ 62145 w 238633"/>
                  <a:gd name="connsiteY14" fmla="*/ 154343 h 313267"/>
                  <a:gd name="connsiteX15" fmla="*/ 62145 w 238633"/>
                  <a:gd name="connsiteY15" fmla="*/ 289255 h 313267"/>
                  <a:gd name="connsiteX16" fmla="*/ 86158 w 238633"/>
                  <a:gd name="connsiteY16" fmla="*/ 313268 h 313267"/>
                  <a:gd name="connsiteX17" fmla="*/ 110170 w 238633"/>
                  <a:gd name="connsiteY17" fmla="*/ 289255 h 313267"/>
                  <a:gd name="connsiteX18" fmla="*/ 110170 w 238633"/>
                  <a:gd name="connsiteY18" fmla="*/ 176070 h 313267"/>
                  <a:gd name="connsiteX19" fmla="*/ 128468 w 238633"/>
                  <a:gd name="connsiteY19" fmla="*/ 176070 h 313267"/>
                  <a:gd name="connsiteX20" fmla="*/ 128468 w 238633"/>
                  <a:gd name="connsiteY20" fmla="*/ 289255 h 313267"/>
                  <a:gd name="connsiteX21" fmla="*/ 152480 w 238633"/>
                  <a:gd name="connsiteY21" fmla="*/ 313268 h 313267"/>
                  <a:gd name="connsiteX22" fmla="*/ 176493 w 238633"/>
                  <a:gd name="connsiteY22" fmla="*/ 289255 h 313267"/>
                  <a:gd name="connsiteX23" fmla="*/ 176493 w 238633"/>
                  <a:gd name="connsiteY23" fmla="*/ 154343 h 313267"/>
                  <a:gd name="connsiteX24" fmla="*/ 175769 w 238633"/>
                  <a:gd name="connsiteY24" fmla="*/ 148761 h 313267"/>
                  <a:gd name="connsiteX25" fmla="*/ 176493 w 238633"/>
                  <a:gd name="connsiteY25" fmla="*/ 141770 h 313267"/>
                  <a:gd name="connsiteX26" fmla="*/ 176493 w 238633"/>
                  <a:gd name="connsiteY26" fmla="*/ 91964 h 313267"/>
                  <a:gd name="connsiteX27" fmla="*/ 203820 w 238633"/>
                  <a:gd name="connsiteY27" fmla="*/ 140818 h 313267"/>
                  <a:gd name="connsiteX28" fmla="*/ 229804 w 238633"/>
                  <a:gd name="connsiteY28" fmla="*/ 149781 h 313267"/>
                  <a:gd name="connsiteX29" fmla="*/ 235757 w 238633"/>
                  <a:gd name="connsiteY29" fmla="*/ 122968 h 313267"/>
                  <a:gd name="connsiteX30" fmla="*/ 173150 w 238633"/>
                  <a:gd name="connsiteY30" fmla="*/ 11087 h 313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238633" h="313267">
                    <a:moveTo>
                      <a:pt x="173150" y="11087"/>
                    </a:moveTo>
                    <a:cubicBezTo>
                      <a:pt x="169416" y="4420"/>
                      <a:pt x="162929" y="457"/>
                      <a:pt x="156395" y="95"/>
                    </a:cubicBezTo>
                    <a:lnTo>
                      <a:pt x="156395" y="0"/>
                    </a:lnTo>
                    <a:lnTo>
                      <a:pt x="142174" y="0"/>
                    </a:lnTo>
                    <a:lnTo>
                      <a:pt x="96435" y="0"/>
                    </a:lnTo>
                    <a:lnTo>
                      <a:pt x="82214" y="0"/>
                    </a:lnTo>
                    <a:lnTo>
                      <a:pt x="82214" y="95"/>
                    </a:lnTo>
                    <a:cubicBezTo>
                      <a:pt x="75680" y="457"/>
                      <a:pt x="69184" y="4420"/>
                      <a:pt x="65460" y="11087"/>
                    </a:cubicBezTo>
                    <a:lnTo>
                      <a:pt x="2881" y="122968"/>
                    </a:lnTo>
                    <a:cubicBezTo>
                      <a:pt x="-2644" y="132855"/>
                      <a:pt x="14" y="144856"/>
                      <a:pt x="8834" y="149781"/>
                    </a:cubicBezTo>
                    <a:cubicBezTo>
                      <a:pt x="17663" y="154715"/>
                      <a:pt x="29284" y="150714"/>
                      <a:pt x="34818" y="140818"/>
                    </a:cubicBezTo>
                    <a:lnTo>
                      <a:pt x="62145" y="91964"/>
                    </a:lnTo>
                    <a:lnTo>
                      <a:pt x="62145" y="141770"/>
                    </a:lnTo>
                    <a:cubicBezTo>
                      <a:pt x="62145" y="144170"/>
                      <a:pt x="62393" y="146514"/>
                      <a:pt x="62860" y="148761"/>
                    </a:cubicBezTo>
                    <a:cubicBezTo>
                      <a:pt x="62431" y="150562"/>
                      <a:pt x="62145" y="152410"/>
                      <a:pt x="62145" y="154343"/>
                    </a:cubicBezTo>
                    <a:lnTo>
                      <a:pt x="62145" y="289255"/>
                    </a:lnTo>
                    <a:cubicBezTo>
                      <a:pt x="62145" y="302524"/>
                      <a:pt x="72889" y="313268"/>
                      <a:pt x="86158" y="313268"/>
                    </a:cubicBezTo>
                    <a:cubicBezTo>
                      <a:pt x="99416" y="313268"/>
                      <a:pt x="110170" y="302514"/>
                      <a:pt x="110170" y="289255"/>
                    </a:cubicBezTo>
                    <a:lnTo>
                      <a:pt x="110170" y="176070"/>
                    </a:lnTo>
                    <a:lnTo>
                      <a:pt x="128468" y="176070"/>
                    </a:lnTo>
                    <a:lnTo>
                      <a:pt x="128468" y="289255"/>
                    </a:lnTo>
                    <a:cubicBezTo>
                      <a:pt x="128468" y="302524"/>
                      <a:pt x="139221" y="313268"/>
                      <a:pt x="152480" y="313268"/>
                    </a:cubicBezTo>
                    <a:cubicBezTo>
                      <a:pt x="165739" y="313268"/>
                      <a:pt x="176493" y="302514"/>
                      <a:pt x="176493" y="289255"/>
                    </a:cubicBezTo>
                    <a:lnTo>
                      <a:pt x="176493" y="154343"/>
                    </a:lnTo>
                    <a:cubicBezTo>
                      <a:pt x="176493" y="152410"/>
                      <a:pt x="176207" y="150571"/>
                      <a:pt x="175769" y="148761"/>
                    </a:cubicBezTo>
                    <a:cubicBezTo>
                      <a:pt x="176245" y="146514"/>
                      <a:pt x="176493" y="144170"/>
                      <a:pt x="176493" y="141770"/>
                    </a:cubicBezTo>
                    <a:lnTo>
                      <a:pt x="176493" y="91964"/>
                    </a:lnTo>
                    <a:lnTo>
                      <a:pt x="203820" y="140818"/>
                    </a:lnTo>
                    <a:cubicBezTo>
                      <a:pt x="209345" y="150714"/>
                      <a:pt x="220975" y="154715"/>
                      <a:pt x="229804" y="149781"/>
                    </a:cubicBezTo>
                    <a:cubicBezTo>
                      <a:pt x="238624" y="144847"/>
                      <a:pt x="241272" y="132855"/>
                      <a:pt x="235757" y="122968"/>
                    </a:cubicBezTo>
                    <a:lnTo>
                      <a:pt x="173150" y="11087"/>
                    </a:lnTo>
                    <a:close/>
                  </a:path>
                </a:pathLst>
              </a:custGeom>
              <a:grpFill/>
              <a:ln w="9525" cap="flat">
                <a:noFill/>
                <a:prstDash val="solid"/>
                <a:miter/>
              </a:ln>
            </p:spPr>
            <p:txBody>
              <a:bodyPr rtlCol="0" anchor="ctr"/>
              <a:lstStyle/>
              <a:p>
                <a:endParaRPr lang="fr-FR"/>
              </a:p>
            </p:txBody>
          </p:sp>
        </p:grpSp>
        <p:grpSp>
          <p:nvGrpSpPr>
            <p:cNvPr id="218" name="Graphique 3">
              <a:extLst>
                <a:ext uri="{FF2B5EF4-FFF2-40B4-BE49-F238E27FC236}">
                  <a16:creationId xmlns:a16="http://schemas.microsoft.com/office/drawing/2014/main" id="{990AD331-1BD3-4087-A924-0F492BD2AAA7}"/>
                </a:ext>
              </a:extLst>
            </p:cNvPr>
            <p:cNvGrpSpPr/>
            <p:nvPr/>
          </p:nvGrpSpPr>
          <p:grpSpPr>
            <a:xfrm>
              <a:off x="10895309" y="1294149"/>
              <a:ext cx="276873" cy="501420"/>
              <a:chOff x="1509958" y="1743489"/>
              <a:chExt cx="238633" cy="432167"/>
            </a:xfrm>
            <a:solidFill>
              <a:schemeClr val="bg1">
                <a:lumMod val="85000"/>
              </a:schemeClr>
            </a:solidFill>
          </p:grpSpPr>
          <p:sp>
            <p:nvSpPr>
              <p:cNvPr id="219" name="Forme libre : forme 218">
                <a:extLst>
                  <a:ext uri="{FF2B5EF4-FFF2-40B4-BE49-F238E27FC236}">
                    <a16:creationId xmlns:a16="http://schemas.microsoft.com/office/drawing/2014/main" id="{99CCF7CA-33E8-4E61-A58B-2756106903EB}"/>
                  </a:ext>
                </a:extLst>
              </p:cNvPr>
              <p:cNvSpPr/>
              <p:nvPr/>
            </p:nvSpPr>
            <p:spPr>
              <a:xfrm>
                <a:off x="1576675" y="1743489"/>
                <a:ext cx="105175" cy="105175"/>
              </a:xfrm>
              <a:custGeom>
                <a:avLst/>
                <a:gdLst>
                  <a:gd name="connsiteX0" fmla="*/ 105175 w 105175"/>
                  <a:gd name="connsiteY0" fmla="*/ 52588 h 105175"/>
                  <a:gd name="connsiteX1" fmla="*/ 52588 w 105175"/>
                  <a:gd name="connsiteY1" fmla="*/ 105175 h 105175"/>
                  <a:gd name="connsiteX2" fmla="*/ 0 w 105175"/>
                  <a:gd name="connsiteY2" fmla="*/ 52588 h 105175"/>
                  <a:gd name="connsiteX3" fmla="*/ 52588 w 105175"/>
                  <a:gd name="connsiteY3" fmla="*/ 0 h 105175"/>
                  <a:gd name="connsiteX4" fmla="*/ 105175 w 105175"/>
                  <a:gd name="connsiteY4" fmla="*/ 52588 h 1051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175" h="105175">
                    <a:moveTo>
                      <a:pt x="105175" y="52588"/>
                    </a:moveTo>
                    <a:cubicBezTo>
                      <a:pt x="105175" y="81631"/>
                      <a:pt x="81631" y="105175"/>
                      <a:pt x="52588" y="105175"/>
                    </a:cubicBezTo>
                    <a:cubicBezTo>
                      <a:pt x="23544" y="105175"/>
                      <a:pt x="0" y="81631"/>
                      <a:pt x="0" y="52588"/>
                    </a:cubicBezTo>
                    <a:cubicBezTo>
                      <a:pt x="0" y="23544"/>
                      <a:pt x="23544" y="0"/>
                      <a:pt x="52588" y="0"/>
                    </a:cubicBezTo>
                    <a:cubicBezTo>
                      <a:pt x="81631" y="0"/>
                      <a:pt x="105175" y="23544"/>
                      <a:pt x="105175" y="52588"/>
                    </a:cubicBezTo>
                    <a:close/>
                  </a:path>
                </a:pathLst>
              </a:custGeom>
              <a:grpFill/>
              <a:ln w="9525" cap="flat">
                <a:noFill/>
                <a:prstDash val="solid"/>
                <a:miter/>
              </a:ln>
            </p:spPr>
            <p:txBody>
              <a:bodyPr rtlCol="0" anchor="ctr"/>
              <a:lstStyle/>
              <a:p>
                <a:endParaRPr lang="fr-FR"/>
              </a:p>
            </p:txBody>
          </p:sp>
          <p:sp>
            <p:nvSpPr>
              <p:cNvPr id="220" name="Forme libre : forme 219">
                <a:extLst>
                  <a:ext uri="{FF2B5EF4-FFF2-40B4-BE49-F238E27FC236}">
                    <a16:creationId xmlns:a16="http://schemas.microsoft.com/office/drawing/2014/main" id="{EF257FF9-4B99-4610-8701-48ADFBA9654C}"/>
                  </a:ext>
                </a:extLst>
              </p:cNvPr>
              <p:cNvSpPr/>
              <p:nvPr/>
            </p:nvSpPr>
            <p:spPr>
              <a:xfrm>
                <a:off x="1509958" y="1862389"/>
                <a:ext cx="238633" cy="313267"/>
              </a:xfrm>
              <a:custGeom>
                <a:avLst/>
                <a:gdLst>
                  <a:gd name="connsiteX0" fmla="*/ 173150 w 238633"/>
                  <a:gd name="connsiteY0" fmla="*/ 11087 h 313267"/>
                  <a:gd name="connsiteX1" fmla="*/ 156395 w 238633"/>
                  <a:gd name="connsiteY1" fmla="*/ 95 h 313267"/>
                  <a:gd name="connsiteX2" fmla="*/ 156395 w 238633"/>
                  <a:gd name="connsiteY2" fmla="*/ 0 h 313267"/>
                  <a:gd name="connsiteX3" fmla="*/ 142174 w 238633"/>
                  <a:gd name="connsiteY3" fmla="*/ 0 h 313267"/>
                  <a:gd name="connsiteX4" fmla="*/ 96435 w 238633"/>
                  <a:gd name="connsiteY4" fmla="*/ 0 h 313267"/>
                  <a:gd name="connsiteX5" fmla="*/ 82214 w 238633"/>
                  <a:gd name="connsiteY5" fmla="*/ 0 h 313267"/>
                  <a:gd name="connsiteX6" fmla="*/ 82214 w 238633"/>
                  <a:gd name="connsiteY6" fmla="*/ 95 h 313267"/>
                  <a:gd name="connsiteX7" fmla="*/ 65460 w 238633"/>
                  <a:gd name="connsiteY7" fmla="*/ 11087 h 313267"/>
                  <a:gd name="connsiteX8" fmla="*/ 2881 w 238633"/>
                  <a:gd name="connsiteY8" fmla="*/ 122968 h 313267"/>
                  <a:gd name="connsiteX9" fmla="*/ 8834 w 238633"/>
                  <a:gd name="connsiteY9" fmla="*/ 149781 h 313267"/>
                  <a:gd name="connsiteX10" fmla="*/ 34818 w 238633"/>
                  <a:gd name="connsiteY10" fmla="*/ 140818 h 313267"/>
                  <a:gd name="connsiteX11" fmla="*/ 62145 w 238633"/>
                  <a:gd name="connsiteY11" fmla="*/ 91964 h 313267"/>
                  <a:gd name="connsiteX12" fmla="*/ 62145 w 238633"/>
                  <a:gd name="connsiteY12" fmla="*/ 141770 h 313267"/>
                  <a:gd name="connsiteX13" fmla="*/ 62860 w 238633"/>
                  <a:gd name="connsiteY13" fmla="*/ 148761 h 313267"/>
                  <a:gd name="connsiteX14" fmla="*/ 62145 w 238633"/>
                  <a:gd name="connsiteY14" fmla="*/ 154343 h 313267"/>
                  <a:gd name="connsiteX15" fmla="*/ 62145 w 238633"/>
                  <a:gd name="connsiteY15" fmla="*/ 289255 h 313267"/>
                  <a:gd name="connsiteX16" fmla="*/ 86158 w 238633"/>
                  <a:gd name="connsiteY16" fmla="*/ 313268 h 313267"/>
                  <a:gd name="connsiteX17" fmla="*/ 110170 w 238633"/>
                  <a:gd name="connsiteY17" fmla="*/ 289255 h 313267"/>
                  <a:gd name="connsiteX18" fmla="*/ 110170 w 238633"/>
                  <a:gd name="connsiteY18" fmla="*/ 176070 h 313267"/>
                  <a:gd name="connsiteX19" fmla="*/ 128468 w 238633"/>
                  <a:gd name="connsiteY19" fmla="*/ 176070 h 313267"/>
                  <a:gd name="connsiteX20" fmla="*/ 128468 w 238633"/>
                  <a:gd name="connsiteY20" fmla="*/ 289255 h 313267"/>
                  <a:gd name="connsiteX21" fmla="*/ 152480 w 238633"/>
                  <a:gd name="connsiteY21" fmla="*/ 313268 h 313267"/>
                  <a:gd name="connsiteX22" fmla="*/ 176493 w 238633"/>
                  <a:gd name="connsiteY22" fmla="*/ 289255 h 313267"/>
                  <a:gd name="connsiteX23" fmla="*/ 176493 w 238633"/>
                  <a:gd name="connsiteY23" fmla="*/ 154343 h 313267"/>
                  <a:gd name="connsiteX24" fmla="*/ 175769 w 238633"/>
                  <a:gd name="connsiteY24" fmla="*/ 148761 h 313267"/>
                  <a:gd name="connsiteX25" fmla="*/ 176493 w 238633"/>
                  <a:gd name="connsiteY25" fmla="*/ 141770 h 313267"/>
                  <a:gd name="connsiteX26" fmla="*/ 176493 w 238633"/>
                  <a:gd name="connsiteY26" fmla="*/ 91964 h 313267"/>
                  <a:gd name="connsiteX27" fmla="*/ 203820 w 238633"/>
                  <a:gd name="connsiteY27" fmla="*/ 140818 h 313267"/>
                  <a:gd name="connsiteX28" fmla="*/ 229804 w 238633"/>
                  <a:gd name="connsiteY28" fmla="*/ 149781 h 313267"/>
                  <a:gd name="connsiteX29" fmla="*/ 235757 w 238633"/>
                  <a:gd name="connsiteY29" fmla="*/ 122968 h 313267"/>
                  <a:gd name="connsiteX30" fmla="*/ 173150 w 238633"/>
                  <a:gd name="connsiteY30" fmla="*/ 11087 h 313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238633" h="313267">
                    <a:moveTo>
                      <a:pt x="173150" y="11087"/>
                    </a:moveTo>
                    <a:cubicBezTo>
                      <a:pt x="169416" y="4420"/>
                      <a:pt x="162929" y="457"/>
                      <a:pt x="156395" y="95"/>
                    </a:cubicBezTo>
                    <a:lnTo>
                      <a:pt x="156395" y="0"/>
                    </a:lnTo>
                    <a:lnTo>
                      <a:pt x="142174" y="0"/>
                    </a:lnTo>
                    <a:lnTo>
                      <a:pt x="96435" y="0"/>
                    </a:lnTo>
                    <a:lnTo>
                      <a:pt x="82214" y="0"/>
                    </a:lnTo>
                    <a:lnTo>
                      <a:pt x="82214" y="95"/>
                    </a:lnTo>
                    <a:cubicBezTo>
                      <a:pt x="75680" y="457"/>
                      <a:pt x="69184" y="4420"/>
                      <a:pt x="65460" y="11087"/>
                    </a:cubicBezTo>
                    <a:lnTo>
                      <a:pt x="2881" y="122968"/>
                    </a:lnTo>
                    <a:cubicBezTo>
                      <a:pt x="-2644" y="132855"/>
                      <a:pt x="14" y="144856"/>
                      <a:pt x="8834" y="149781"/>
                    </a:cubicBezTo>
                    <a:cubicBezTo>
                      <a:pt x="17663" y="154715"/>
                      <a:pt x="29284" y="150714"/>
                      <a:pt x="34818" y="140818"/>
                    </a:cubicBezTo>
                    <a:lnTo>
                      <a:pt x="62145" y="91964"/>
                    </a:lnTo>
                    <a:lnTo>
                      <a:pt x="62145" y="141770"/>
                    </a:lnTo>
                    <a:cubicBezTo>
                      <a:pt x="62145" y="144170"/>
                      <a:pt x="62393" y="146514"/>
                      <a:pt x="62860" y="148761"/>
                    </a:cubicBezTo>
                    <a:cubicBezTo>
                      <a:pt x="62431" y="150562"/>
                      <a:pt x="62145" y="152410"/>
                      <a:pt x="62145" y="154343"/>
                    </a:cubicBezTo>
                    <a:lnTo>
                      <a:pt x="62145" y="289255"/>
                    </a:lnTo>
                    <a:cubicBezTo>
                      <a:pt x="62145" y="302524"/>
                      <a:pt x="72889" y="313268"/>
                      <a:pt x="86158" y="313268"/>
                    </a:cubicBezTo>
                    <a:cubicBezTo>
                      <a:pt x="99416" y="313268"/>
                      <a:pt x="110170" y="302514"/>
                      <a:pt x="110170" y="289255"/>
                    </a:cubicBezTo>
                    <a:lnTo>
                      <a:pt x="110170" y="176070"/>
                    </a:lnTo>
                    <a:lnTo>
                      <a:pt x="128468" y="176070"/>
                    </a:lnTo>
                    <a:lnTo>
                      <a:pt x="128468" y="289255"/>
                    </a:lnTo>
                    <a:cubicBezTo>
                      <a:pt x="128468" y="302524"/>
                      <a:pt x="139221" y="313268"/>
                      <a:pt x="152480" y="313268"/>
                    </a:cubicBezTo>
                    <a:cubicBezTo>
                      <a:pt x="165739" y="313268"/>
                      <a:pt x="176493" y="302514"/>
                      <a:pt x="176493" y="289255"/>
                    </a:cubicBezTo>
                    <a:lnTo>
                      <a:pt x="176493" y="154343"/>
                    </a:lnTo>
                    <a:cubicBezTo>
                      <a:pt x="176493" y="152410"/>
                      <a:pt x="176207" y="150571"/>
                      <a:pt x="175769" y="148761"/>
                    </a:cubicBezTo>
                    <a:cubicBezTo>
                      <a:pt x="176245" y="146514"/>
                      <a:pt x="176493" y="144170"/>
                      <a:pt x="176493" y="141770"/>
                    </a:cubicBezTo>
                    <a:lnTo>
                      <a:pt x="176493" y="91964"/>
                    </a:lnTo>
                    <a:lnTo>
                      <a:pt x="203820" y="140818"/>
                    </a:lnTo>
                    <a:cubicBezTo>
                      <a:pt x="209345" y="150714"/>
                      <a:pt x="220975" y="154715"/>
                      <a:pt x="229804" y="149781"/>
                    </a:cubicBezTo>
                    <a:cubicBezTo>
                      <a:pt x="238624" y="144847"/>
                      <a:pt x="241272" y="132855"/>
                      <a:pt x="235757" y="122968"/>
                    </a:cubicBezTo>
                    <a:lnTo>
                      <a:pt x="173150" y="11087"/>
                    </a:lnTo>
                    <a:close/>
                  </a:path>
                </a:pathLst>
              </a:custGeom>
              <a:grpFill/>
              <a:ln w="9525" cap="flat">
                <a:noFill/>
                <a:prstDash val="solid"/>
                <a:miter/>
              </a:ln>
            </p:spPr>
            <p:txBody>
              <a:bodyPr rtlCol="0" anchor="ctr"/>
              <a:lstStyle/>
              <a:p>
                <a:endParaRPr lang="fr-FR"/>
              </a:p>
            </p:txBody>
          </p:sp>
        </p:grpSp>
        <p:grpSp>
          <p:nvGrpSpPr>
            <p:cNvPr id="221" name="Graphique 3">
              <a:extLst>
                <a:ext uri="{FF2B5EF4-FFF2-40B4-BE49-F238E27FC236}">
                  <a16:creationId xmlns:a16="http://schemas.microsoft.com/office/drawing/2014/main" id="{6EECA68C-2F3D-4A52-8AD2-0E5D91A74AFC}"/>
                </a:ext>
              </a:extLst>
            </p:cNvPr>
            <p:cNvGrpSpPr/>
            <p:nvPr/>
          </p:nvGrpSpPr>
          <p:grpSpPr>
            <a:xfrm>
              <a:off x="11279613" y="1294149"/>
              <a:ext cx="276873" cy="501420"/>
              <a:chOff x="1509958" y="1743489"/>
              <a:chExt cx="238633" cy="432167"/>
            </a:xfrm>
            <a:solidFill>
              <a:schemeClr val="bg1">
                <a:lumMod val="85000"/>
              </a:schemeClr>
            </a:solidFill>
          </p:grpSpPr>
          <p:sp>
            <p:nvSpPr>
              <p:cNvPr id="222" name="Forme libre : forme 221">
                <a:extLst>
                  <a:ext uri="{FF2B5EF4-FFF2-40B4-BE49-F238E27FC236}">
                    <a16:creationId xmlns:a16="http://schemas.microsoft.com/office/drawing/2014/main" id="{B85F3321-CD61-4AF7-9D4F-BDE7A5041CD3}"/>
                  </a:ext>
                </a:extLst>
              </p:cNvPr>
              <p:cNvSpPr/>
              <p:nvPr/>
            </p:nvSpPr>
            <p:spPr>
              <a:xfrm>
                <a:off x="1576675" y="1743489"/>
                <a:ext cx="105175" cy="105175"/>
              </a:xfrm>
              <a:custGeom>
                <a:avLst/>
                <a:gdLst>
                  <a:gd name="connsiteX0" fmla="*/ 105175 w 105175"/>
                  <a:gd name="connsiteY0" fmla="*/ 52588 h 105175"/>
                  <a:gd name="connsiteX1" fmla="*/ 52588 w 105175"/>
                  <a:gd name="connsiteY1" fmla="*/ 105175 h 105175"/>
                  <a:gd name="connsiteX2" fmla="*/ 0 w 105175"/>
                  <a:gd name="connsiteY2" fmla="*/ 52588 h 105175"/>
                  <a:gd name="connsiteX3" fmla="*/ 52588 w 105175"/>
                  <a:gd name="connsiteY3" fmla="*/ 0 h 105175"/>
                  <a:gd name="connsiteX4" fmla="*/ 105175 w 105175"/>
                  <a:gd name="connsiteY4" fmla="*/ 52588 h 1051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175" h="105175">
                    <a:moveTo>
                      <a:pt x="105175" y="52588"/>
                    </a:moveTo>
                    <a:cubicBezTo>
                      <a:pt x="105175" y="81631"/>
                      <a:pt x="81631" y="105175"/>
                      <a:pt x="52588" y="105175"/>
                    </a:cubicBezTo>
                    <a:cubicBezTo>
                      <a:pt x="23544" y="105175"/>
                      <a:pt x="0" y="81631"/>
                      <a:pt x="0" y="52588"/>
                    </a:cubicBezTo>
                    <a:cubicBezTo>
                      <a:pt x="0" y="23544"/>
                      <a:pt x="23544" y="0"/>
                      <a:pt x="52588" y="0"/>
                    </a:cubicBezTo>
                    <a:cubicBezTo>
                      <a:pt x="81631" y="0"/>
                      <a:pt x="105175" y="23544"/>
                      <a:pt x="105175" y="52588"/>
                    </a:cubicBezTo>
                    <a:close/>
                  </a:path>
                </a:pathLst>
              </a:custGeom>
              <a:grpFill/>
              <a:ln w="9525" cap="flat">
                <a:noFill/>
                <a:prstDash val="solid"/>
                <a:miter/>
              </a:ln>
            </p:spPr>
            <p:txBody>
              <a:bodyPr rtlCol="0" anchor="ctr"/>
              <a:lstStyle/>
              <a:p>
                <a:endParaRPr lang="fr-FR"/>
              </a:p>
            </p:txBody>
          </p:sp>
          <p:sp>
            <p:nvSpPr>
              <p:cNvPr id="223" name="Forme libre : forme 222">
                <a:extLst>
                  <a:ext uri="{FF2B5EF4-FFF2-40B4-BE49-F238E27FC236}">
                    <a16:creationId xmlns:a16="http://schemas.microsoft.com/office/drawing/2014/main" id="{9C7FDF2B-1C82-4A30-A90E-5401748E7348}"/>
                  </a:ext>
                </a:extLst>
              </p:cNvPr>
              <p:cNvSpPr/>
              <p:nvPr/>
            </p:nvSpPr>
            <p:spPr>
              <a:xfrm>
                <a:off x="1509958" y="1862389"/>
                <a:ext cx="238633" cy="313267"/>
              </a:xfrm>
              <a:custGeom>
                <a:avLst/>
                <a:gdLst>
                  <a:gd name="connsiteX0" fmla="*/ 173150 w 238633"/>
                  <a:gd name="connsiteY0" fmla="*/ 11087 h 313267"/>
                  <a:gd name="connsiteX1" fmla="*/ 156395 w 238633"/>
                  <a:gd name="connsiteY1" fmla="*/ 95 h 313267"/>
                  <a:gd name="connsiteX2" fmla="*/ 156395 w 238633"/>
                  <a:gd name="connsiteY2" fmla="*/ 0 h 313267"/>
                  <a:gd name="connsiteX3" fmla="*/ 142174 w 238633"/>
                  <a:gd name="connsiteY3" fmla="*/ 0 h 313267"/>
                  <a:gd name="connsiteX4" fmla="*/ 96435 w 238633"/>
                  <a:gd name="connsiteY4" fmla="*/ 0 h 313267"/>
                  <a:gd name="connsiteX5" fmla="*/ 82214 w 238633"/>
                  <a:gd name="connsiteY5" fmla="*/ 0 h 313267"/>
                  <a:gd name="connsiteX6" fmla="*/ 82214 w 238633"/>
                  <a:gd name="connsiteY6" fmla="*/ 95 h 313267"/>
                  <a:gd name="connsiteX7" fmla="*/ 65460 w 238633"/>
                  <a:gd name="connsiteY7" fmla="*/ 11087 h 313267"/>
                  <a:gd name="connsiteX8" fmla="*/ 2881 w 238633"/>
                  <a:gd name="connsiteY8" fmla="*/ 122968 h 313267"/>
                  <a:gd name="connsiteX9" fmla="*/ 8834 w 238633"/>
                  <a:gd name="connsiteY9" fmla="*/ 149781 h 313267"/>
                  <a:gd name="connsiteX10" fmla="*/ 34818 w 238633"/>
                  <a:gd name="connsiteY10" fmla="*/ 140818 h 313267"/>
                  <a:gd name="connsiteX11" fmla="*/ 62145 w 238633"/>
                  <a:gd name="connsiteY11" fmla="*/ 91964 h 313267"/>
                  <a:gd name="connsiteX12" fmla="*/ 62145 w 238633"/>
                  <a:gd name="connsiteY12" fmla="*/ 141770 h 313267"/>
                  <a:gd name="connsiteX13" fmla="*/ 62860 w 238633"/>
                  <a:gd name="connsiteY13" fmla="*/ 148761 h 313267"/>
                  <a:gd name="connsiteX14" fmla="*/ 62145 w 238633"/>
                  <a:gd name="connsiteY14" fmla="*/ 154343 h 313267"/>
                  <a:gd name="connsiteX15" fmla="*/ 62145 w 238633"/>
                  <a:gd name="connsiteY15" fmla="*/ 289255 h 313267"/>
                  <a:gd name="connsiteX16" fmla="*/ 86158 w 238633"/>
                  <a:gd name="connsiteY16" fmla="*/ 313268 h 313267"/>
                  <a:gd name="connsiteX17" fmla="*/ 110170 w 238633"/>
                  <a:gd name="connsiteY17" fmla="*/ 289255 h 313267"/>
                  <a:gd name="connsiteX18" fmla="*/ 110170 w 238633"/>
                  <a:gd name="connsiteY18" fmla="*/ 176070 h 313267"/>
                  <a:gd name="connsiteX19" fmla="*/ 128468 w 238633"/>
                  <a:gd name="connsiteY19" fmla="*/ 176070 h 313267"/>
                  <a:gd name="connsiteX20" fmla="*/ 128468 w 238633"/>
                  <a:gd name="connsiteY20" fmla="*/ 289255 h 313267"/>
                  <a:gd name="connsiteX21" fmla="*/ 152480 w 238633"/>
                  <a:gd name="connsiteY21" fmla="*/ 313268 h 313267"/>
                  <a:gd name="connsiteX22" fmla="*/ 176493 w 238633"/>
                  <a:gd name="connsiteY22" fmla="*/ 289255 h 313267"/>
                  <a:gd name="connsiteX23" fmla="*/ 176493 w 238633"/>
                  <a:gd name="connsiteY23" fmla="*/ 154343 h 313267"/>
                  <a:gd name="connsiteX24" fmla="*/ 175769 w 238633"/>
                  <a:gd name="connsiteY24" fmla="*/ 148761 h 313267"/>
                  <a:gd name="connsiteX25" fmla="*/ 176493 w 238633"/>
                  <a:gd name="connsiteY25" fmla="*/ 141770 h 313267"/>
                  <a:gd name="connsiteX26" fmla="*/ 176493 w 238633"/>
                  <a:gd name="connsiteY26" fmla="*/ 91964 h 313267"/>
                  <a:gd name="connsiteX27" fmla="*/ 203820 w 238633"/>
                  <a:gd name="connsiteY27" fmla="*/ 140818 h 313267"/>
                  <a:gd name="connsiteX28" fmla="*/ 229804 w 238633"/>
                  <a:gd name="connsiteY28" fmla="*/ 149781 h 313267"/>
                  <a:gd name="connsiteX29" fmla="*/ 235757 w 238633"/>
                  <a:gd name="connsiteY29" fmla="*/ 122968 h 313267"/>
                  <a:gd name="connsiteX30" fmla="*/ 173150 w 238633"/>
                  <a:gd name="connsiteY30" fmla="*/ 11087 h 313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238633" h="313267">
                    <a:moveTo>
                      <a:pt x="173150" y="11087"/>
                    </a:moveTo>
                    <a:cubicBezTo>
                      <a:pt x="169416" y="4420"/>
                      <a:pt x="162929" y="457"/>
                      <a:pt x="156395" y="95"/>
                    </a:cubicBezTo>
                    <a:lnTo>
                      <a:pt x="156395" y="0"/>
                    </a:lnTo>
                    <a:lnTo>
                      <a:pt x="142174" y="0"/>
                    </a:lnTo>
                    <a:lnTo>
                      <a:pt x="96435" y="0"/>
                    </a:lnTo>
                    <a:lnTo>
                      <a:pt x="82214" y="0"/>
                    </a:lnTo>
                    <a:lnTo>
                      <a:pt x="82214" y="95"/>
                    </a:lnTo>
                    <a:cubicBezTo>
                      <a:pt x="75680" y="457"/>
                      <a:pt x="69184" y="4420"/>
                      <a:pt x="65460" y="11087"/>
                    </a:cubicBezTo>
                    <a:lnTo>
                      <a:pt x="2881" y="122968"/>
                    </a:lnTo>
                    <a:cubicBezTo>
                      <a:pt x="-2644" y="132855"/>
                      <a:pt x="14" y="144856"/>
                      <a:pt x="8834" y="149781"/>
                    </a:cubicBezTo>
                    <a:cubicBezTo>
                      <a:pt x="17663" y="154715"/>
                      <a:pt x="29284" y="150714"/>
                      <a:pt x="34818" y="140818"/>
                    </a:cubicBezTo>
                    <a:lnTo>
                      <a:pt x="62145" y="91964"/>
                    </a:lnTo>
                    <a:lnTo>
                      <a:pt x="62145" y="141770"/>
                    </a:lnTo>
                    <a:cubicBezTo>
                      <a:pt x="62145" y="144170"/>
                      <a:pt x="62393" y="146514"/>
                      <a:pt x="62860" y="148761"/>
                    </a:cubicBezTo>
                    <a:cubicBezTo>
                      <a:pt x="62431" y="150562"/>
                      <a:pt x="62145" y="152410"/>
                      <a:pt x="62145" y="154343"/>
                    </a:cubicBezTo>
                    <a:lnTo>
                      <a:pt x="62145" y="289255"/>
                    </a:lnTo>
                    <a:cubicBezTo>
                      <a:pt x="62145" y="302524"/>
                      <a:pt x="72889" y="313268"/>
                      <a:pt x="86158" y="313268"/>
                    </a:cubicBezTo>
                    <a:cubicBezTo>
                      <a:pt x="99416" y="313268"/>
                      <a:pt x="110170" y="302514"/>
                      <a:pt x="110170" y="289255"/>
                    </a:cubicBezTo>
                    <a:lnTo>
                      <a:pt x="110170" y="176070"/>
                    </a:lnTo>
                    <a:lnTo>
                      <a:pt x="128468" y="176070"/>
                    </a:lnTo>
                    <a:lnTo>
                      <a:pt x="128468" y="289255"/>
                    </a:lnTo>
                    <a:cubicBezTo>
                      <a:pt x="128468" y="302524"/>
                      <a:pt x="139221" y="313268"/>
                      <a:pt x="152480" y="313268"/>
                    </a:cubicBezTo>
                    <a:cubicBezTo>
                      <a:pt x="165739" y="313268"/>
                      <a:pt x="176493" y="302514"/>
                      <a:pt x="176493" y="289255"/>
                    </a:cubicBezTo>
                    <a:lnTo>
                      <a:pt x="176493" y="154343"/>
                    </a:lnTo>
                    <a:cubicBezTo>
                      <a:pt x="176493" y="152410"/>
                      <a:pt x="176207" y="150571"/>
                      <a:pt x="175769" y="148761"/>
                    </a:cubicBezTo>
                    <a:cubicBezTo>
                      <a:pt x="176245" y="146514"/>
                      <a:pt x="176493" y="144170"/>
                      <a:pt x="176493" y="141770"/>
                    </a:cubicBezTo>
                    <a:lnTo>
                      <a:pt x="176493" y="91964"/>
                    </a:lnTo>
                    <a:lnTo>
                      <a:pt x="203820" y="140818"/>
                    </a:lnTo>
                    <a:cubicBezTo>
                      <a:pt x="209345" y="150714"/>
                      <a:pt x="220975" y="154715"/>
                      <a:pt x="229804" y="149781"/>
                    </a:cubicBezTo>
                    <a:cubicBezTo>
                      <a:pt x="238624" y="144847"/>
                      <a:pt x="241272" y="132855"/>
                      <a:pt x="235757" y="122968"/>
                    </a:cubicBezTo>
                    <a:lnTo>
                      <a:pt x="173150" y="11087"/>
                    </a:lnTo>
                    <a:close/>
                  </a:path>
                </a:pathLst>
              </a:custGeom>
              <a:grpFill/>
              <a:ln w="9525" cap="flat">
                <a:noFill/>
                <a:prstDash val="solid"/>
                <a:miter/>
              </a:ln>
            </p:spPr>
            <p:txBody>
              <a:bodyPr rtlCol="0" anchor="ctr"/>
              <a:lstStyle/>
              <a:p>
                <a:endParaRPr lang="fr-FR"/>
              </a:p>
            </p:txBody>
          </p:sp>
        </p:grpSp>
        <p:grpSp>
          <p:nvGrpSpPr>
            <p:cNvPr id="224" name="Graphique 3">
              <a:extLst>
                <a:ext uri="{FF2B5EF4-FFF2-40B4-BE49-F238E27FC236}">
                  <a16:creationId xmlns:a16="http://schemas.microsoft.com/office/drawing/2014/main" id="{35EBD8BE-35F5-4E95-B8A6-F7D6BAC61097}"/>
                </a:ext>
              </a:extLst>
            </p:cNvPr>
            <p:cNvGrpSpPr/>
            <p:nvPr/>
          </p:nvGrpSpPr>
          <p:grpSpPr>
            <a:xfrm>
              <a:off x="10506680" y="1930659"/>
              <a:ext cx="276873" cy="501420"/>
              <a:chOff x="1509958" y="1743489"/>
              <a:chExt cx="238633" cy="432167"/>
            </a:xfrm>
            <a:solidFill>
              <a:schemeClr val="bg1">
                <a:lumMod val="85000"/>
              </a:schemeClr>
            </a:solidFill>
          </p:grpSpPr>
          <p:sp>
            <p:nvSpPr>
              <p:cNvPr id="225" name="Forme libre : forme 224">
                <a:extLst>
                  <a:ext uri="{FF2B5EF4-FFF2-40B4-BE49-F238E27FC236}">
                    <a16:creationId xmlns:a16="http://schemas.microsoft.com/office/drawing/2014/main" id="{E6CF67F5-F993-4489-82AB-AEC0AD3C243C}"/>
                  </a:ext>
                </a:extLst>
              </p:cNvPr>
              <p:cNvSpPr/>
              <p:nvPr/>
            </p:nvSpPr>
            <p:spPr>
              <a:xfrm>
                <a:off x="1576675" y="1743489"/>
                <a:ext cx="105175" cy="105175"/>
              </a:xfrm>
              <a:custGeom>
                <a:avLst/>
                <a:gdLst>
                  <a:gd name="connsiteX0" fmla="*/ 105175 w 105175"/>
                  <a:gd name="connsiteY0" fmla="*/ 52588 h 105175"/>
                  <a:gd name="connsiteX1" fmla="*/ 52588 w 105175"/>
                  <a:gd name="connsiteY1" fmla="*/ 105175 h 105175"/>
                  <a:gd name="connsiteX2" fmla="*/ 0 w 105175"/>
                  <a:gd name="connsiteY2" fmla="*/ 52588 h 105175"/>
                  <a:gd name="connsiteX3" fmla="*/ 52588 w 105175"/>
                  <a:gd name="connsiteY3" fmla="*/ 0 h 105175"/>
                  <a:gd name="connsiteX4" fmla="*/ 105175 w 105175"/>
                  <a:gd name="connsiteY4" fmla="*/ 52588 h 1051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175" h="105175">
                    <a:moveTo>
                      <a:pt x="105175" y="52588"/>
                    </a:moveTo>
                    <a:cubicBezTo>
                      <a:pt x="105175" y="81631"/>
                      <a:pt x="81631" y="105175"/>
                      <a:pt x="52588" y="105175"/>
                    </a:cubicBezTo>
                    <a:cubicBezTo>
                      <a:pt x="23544" y="105175"/>
                      <a:pt x="0" y="81631"/>
                      <a:pt x="0" y="52588"/>
                    </a:cubicBezTo>
                    <a:cubicBezTo>
                      <a:pt x="0" y="23544"/>
                      <a:pt x="23544" y="0"/>
                      <a:pt x="52588" y="0"/>
                    </a:cubicBezTo>
                    <a:cubicBezTo>
                      <a:pt x="81631" y="0"/>
                      <a:pt x="105175" y="23544"/>
                      <a:pt x="105175" y="52588"/>
                    </a:cubicBezTo>
                    <a:close/>
                  </a:path>
                </a:pathLst>
              </a:custGeom>
              <a:grpFill/>
              <a:ln w="9525" cap="flat">
                <a:noFill/>
                <a:prstDash val="solid"/>
                <a:miter/>
              </a:ln>
            </p:spPr>
            <p:txBody>
              <a:bodyPr rtlCol="0" anchor="ctr"/>
              <a:lstStyle/>
              <a:p>
                <a:endParaRPr lang="fr-FR"/>
              </a:p>
            </p:txBody>
          </p:sp>
          <p:sp>
            <p:nvSpPr>
              <p:cNvPr id="226" name="Forme libre : forme 225">
                <a:extLst>
                  <a:ext uri="{FF2B5EF4-FFF2-40B4-BE49-F238E27FC236}">
                    <a16:creationId xmlns:a16="http://schemas.microsoft.com/office/drawing/2014/main" id="{BA7BB988-3BE2-4F2B-A4C4-2E72617FC893}"/>
                  </a:ext>
                </a:extLst>
              </p:cNvPr>
              <p:cNvSpPr/>
              <p:nvPr/>
            </p:nvSpPr>
            <p:spPr>
              <a:xfrm>
                <a:off x="1509958" y="1862389"/>
                <a:ext cx="238633" cy="313267"/>
              </a:xfrm>
              <a:custGeom>
                <a:avLst/>
                <a:gdLst>
                  <a:gd name="connsiteX0" fmla="*/ 173150 w 238633"/>
                  <a:gd name="connsiteY0" fmla="*/ 11087 h 313267"/>
                  <a:gd name="connsiteX1" fmla="*/ 156395 w 238633"/>
                  <a:gd name="connsiteY1" fmla="*/ 95 h 313267"/>
                  <a:gd name="connsiteX2" fmla="*/ 156395 w 238633"/>
                  <a:gd name="connsiteY2" fmla="*/ 0 h 313267"/>
                  <a:gd name="connsiteX3" fmla="*/ 142174 w 238633"/>
                  <a:gd name="connsiteY3" fmla="*/ 0 h 313267"/>
                  <a:gd name="connsiteX4" fmla="*/ 96435 w 238633"/>
                  <a:gd name="connsiteY4" fmla="*/ 0 h 313267"/>
                  <a:gd name="connsiteX5" fmla="*/ 82214 w 238633"/>
                  <a:gd name="connsiteY5" fmla="*/ 0 h 313267"/>
                  <a:gd name="connsiteX6" fmla="*/ 82214 w 238633"/>
                  <a:gd name="connsiteY6" fmla="*/ 95 h 313267"/>
                  <a:gd name="connsiteX7" fmla="*/ 65460 w 238633"/>
                  <a:gd name="connsiteY7" fmla="*/ 11087 h 313267"/>
                  <a:gd name="connsiteX8" fmla="*/ 2881 w 238633"/>
                  <a:gd name="connsiteY8" fmla="*/ 122968 h 313267"/>
                  <a:gd name="connsiteX9" fmla="*/ 8834 w 238633"/>
                  <a:gd name="connsiteY9" fmla="*/ 149781 h 313267"/>
                  <a:gd name="connsiteX10" fmla="*/ 34818 w 238633"/>
                  <a:gd name="connsiteY10" fmla="*/ 140818 h 313267"/>
                  <a:gd name="connsiteX11" fmla="*/ 62145 w 238633"/>
                  <a:gd name="connsiteY11" fmla="*/ 91964 h 313267"/>
                  <a:gd name="connsiteX12" fmla="*/ 62145 w 238633"/>
                  <a:gd name="connsiteY12" fmla="*/ 141770 h 313267"/>
                  <a:gd name="connsiteX13" fmla="*/ 62860 w 238633"/>
                  <a:gd name="connsiteY13" fmla="*/ 148761 h 313267"/>
                  <a:gd name="connsiteX14" fmla="*/ 62145 w 238633"/>
                  <a:gd name="connsiteY14" fmla="*/ 154343 h 313267"/>
                  <a:gd name="connsiteX15" fmla="*/ 62145 w 238633"/>
                  <a:gd name="connsiteY15" fmla="*/ 289255 h 313267"/>
                  <a:gd name="connsiteX16" fmla="*/ 86158 w 238633"/>
                  <a:gd name="connsiteY16" fmla="*/ 313268 h 313267"/>
                  <a:gd name="connsiteX17" fmla="*/ 110170 w 238633"/>
                  <a:gd name="connsiteY17" fmla="*/ 289255 h 313267"/>
                  <a:gd name="connsiteX18" fmla="*/ 110170 w 238633"/>
                  <a:gd name="connsiteY18" fmla="*/ 176070 h 313267"/>
                  <a:gd name="connsiteX19" fmla="*/ 128468 w 238633"/>
                  <a:gd name="connsiteY19" fmla="*/ 176070 h 313267"/>
                  <a:gd name="connsiteX20" fmla="*/ 128468 w 238633"/>
                  <a:gd name="connsiteY20" fmla="*/ 289255 h 313267"/>
                  <a:gd name="connsiteX21" fmla="*/ 152480 w 238633"/>
                  <a:gd name="connsiteY21" fmla="*/ 313268 h 313267"/>
                  <a:gd name="connsiteX22" fmla="*/ 176493 w 238633"/>
                  <a:gd name="connsiteY22" fmla="*/ 289255 h 313267"/>
                  <a:gd name="connsiteX23" fmla="*/ 176493 w 238633"/>
                  <a:gd name="connsiteY23" fmla="*/ 154343 h 313267"/>
                  <a:gd name="connsiteX24" fmla="*/ 175769 w 238633"/>
                  <a:gd name="connsiteY24" fmla="*/ 148761 h 313267"/>
                  <a:gd name="connsiteX25" fmla="*/ 176493 w 238633"/>
                  <a:gd name="connsiteY25" fmla="*/ 141770 h 313267"/>
                  <a:gd name="connsiteX26" fmla="*/ 176493 w 238633"/>
                  <a:gd name="connsiteY26" fmla="*/ 91964 h 313267"/>
                  <a:gd name="connsiteX27" fmla="*/ 203820 w 238633"/>
                  <a:gd name="connsiteY27" fmla="*/ 140818 h 313267"/>
                  <a:gd name="connsiteX28" fmla="*/ 229804 w 238633"/>
                  <a:gd name="connsiteY28" fmla="*/ 149781 h 313267"/>
                  <a:gd name="connsiteX29" fmla="*/ 235757 w 238633"/>
                  <a:gd name="connsiteY29" fmla="*/ 122968 h 313267"/>
                  <a:gd name="connsiteX30" fmla="*/ 173150 w 238633"/>
                  <a:gd name="connsiteY30" fmla="*/ 11087 h 313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238633" h="313267">
                    <a:moveTo>
                      <a:pt x="173150" y="11087"/>
                    </a:moveTo>
                    <a:cubicBezTo>
                      <a:pt x="169416" y="4420"/>
                      <a:pt x="162929" y="457"/>
                      <a:pt x="156395" y="95"/>
                    </a:cubicBezTo>
                    <a:lnTo>
                      <a:pt x="156395" y="0"/>
                    </a:lnTo>
                    <a:lnTo>
                      <a:pt x="142174" y="0"/>
                    </a:lnTo>
                    <a:lnTo>
                      <a:pt x="96435" y="0"/>
                    </a:lnTo>
                    <a:lnTo>
                      <a:pt x="82214" y="0"/>
                    </a:lnTo>
                    <a:lnTo>
                      <a:pt x="82214" y="95"/>
                    </a:lnTo>
                    <a:cubicBezTo>
                      <a:pt x="75680" y="457"/>
                      <a:pt x="69184" y="4420"/>
                      <a:pt x="65460" y="11087"/>
                    </a:cubicBezTo>
                    <a:lnTo>
                      <a:pt x="2881" y="122968"/>
                    </a:lnTo>
                    <a:cubicBezTo>
                      <a:pt x="-2644" y="132855"/>
                      <a:pt x="14" y="144856"/>
                      <a:pt x="8834" y="149781"/>
                    </a:cubicBezTo>
                    <a:cubicBezTo>
                      <a:pt x="17663" y="154715"/>
                      <a:pt x="29284" y="150714"/>
                      <a:pt x="34818" y="140818"/>
                    </a:cubicBezTo>
                    <a:lnTo>
                      <a:pt x="62145" y="91964"/>
                    </a:lnTo>
                    <a:lnTo>
                      <a:pt x="62145" y="141770"/>
                    </a:lnTo>
                    <a:cubicBezTo>
                      <a:pt x="62145" y="144170"/>
                      <a:pt x="62393" y="146514"/>
                      <a:pt x="62860" y="148761"/>
                    </a:cubicBezTo>
                    <a:cubicBezTo>
                      <a:pt x="62431" y="150562"/>
                      <a:pt x="62145" y="152410"/>
                      <a:pt x="62145" y="154343"/>
                    </a:cubicBezTo>
                    <a:lnTo>
                      <a:pt x="62145" y="289255"/>
                    </a:lnTo>
                    <a:cubicBezTo>
                      <a:pt x="62145" y="302524"/>
                      <a:pt x="72889" y="313268"/>
                      <a:pt x="86158" y="313268"/>
                    </a:cubicBezTo>
                    <a:cubicBezTo>
                      <a:pt x="99416" y="313268"/>
                      <a:pt x="110170" y="302514"/>
                      <a:pt x="110170" y="289255"/>
                    </a:cubicBezTo>
                    <a:lnTo>
                      <a:pt x="110170" y="176070"/>
                    </a:lnTo>
                    <a:lnTo>
                      <a:pt x="128468" y="176070"/>
                    </a:lnTo>
                    <a:lnTo>
                      <a:pt x="128468" y="289255"/>
                    </a:lnTo>
                    <a:cubicBezTo>
                      <a:pt x="128468" y="302524"/>
                      <a:pt x="139221" y="313268"/>
                      <a:pt x="152480" y="313268"/>
                    </a:cubicBezTo>
                    <a:cubicBezTo>
                      <a:pt x="165739" y="313268"/>
                      <a:pt x="176493" y="302514"/>
                      <a:pt x="176493" y="289255"/>
                    </a:cubicBezTo>
                    <a:lnTo>
                      <a:pt x="176493" y="154343"/>
                    </a:lnTo>
                    <a:cubicBezTo>
                      <a:pt x="176493" y="152410"/>
                      <a:pt x="176207" y="150571"/>
                      <a:pt x="175769" y="148761"/>
                    </a:cubicBezTo>
                    <a:cubicBezTo>
                      <a:pt x="176245" y="146514"/>
                      <a:pt x="176493" y="144170"/>
                      <a:pt x="176493" y="141770"/>
                    </a:cubicBezTo>
                    <a:lnTo>
                      <a:pt x="176493" y="91964"/>
                    </a:lnTo>
                    <a:lnTo>
                      <a:pt x="203820" y="140818"/>
                    </a:lnTo>
                    <a:cubicBezTo>
                      <a:pt x="209345" y="150714"/>
                      <a:pt x="220975" y="154715"/>
                      <a:pt x="229804" y="149781"/>
                    </a:cubicBezTo>
                    <a:cubicBezTo>
                      <a:pt x="238624" y="144847"/>
                      <a:pt x="241272" y="132855"/>
                      <a:pt x="235757" y="122968"/>
                    </a:cubicBezTo>
                    <a:lnTo>
                      <a:pt x="173150" y="11087"/>
                    </a:lnTo>
                    <a:close/>
                  </a:path>
                </a:pathLst>
              </a:custGeom>
              <a:grpFill/>
              <a:ln w="9525" cap="flat">
                <a:noFill/>
                <a:prstDash val="solid"/>
                <a:miter/>
              </a:ln>
            </p:spPr>
            <p:txBody>
              <a:bodyPr rtlCol="0" anchor="ctr"/>
              <a:lstStyle/>
              <a:p>
                <a:endParaRPr lang="fr-FR"/>
              </a:p>
            </p:txBody>
          </p:sp>
        </p:grpSp>
        <p:grpSp>
          <p:nvGrpSpPr>
            <p:cNvPr id="227" name="Graphique 3">
              <a:extLst>
                <a:ext uri="{FF2B5EF4-FFF2-40B4-BE49-F238E27FC236}">
                  <a16:creationId xmlns:a16="http://schemas.microsoft.com/office/drawing/2014/main" id="{87FB5A24-A726-49E5-AEF8-5372442D1001}"/>
                </a:ext>
              </a:extLst>
            </p:cNvPr>
            <p:cNvGrpSpPr/>
            <p:nvPr/>
          </p:nvGrpSpPr>
          <p:grpSpPr>
            <a:xfrm>
              <a:off x="10890984" y="1930659"/>
              <a:ext cx="276873" cy="501420"/>
              <a:chOff x="1509958" y="1743489"/>
              <a:chExt cx="238633" cy="432167"/>
            </a:xfrm>
            <a:solidFill>
              <a:schemeClr val="bg1">
                <a:lumMod val="85000"/>
              </a:schemeClr>
            </a:solidFill>
          </p:grpSpPr>
          <p:sp>
            <p:nvSpPr>
              <p:cNvPr id="228" name="Forme libre : forme 227">
                <a:extLst>
                  <a:ext uri="{FF2B5EF4-FFF2-40B4-BE49-F238E27FC236}">
                    <a16:creationId xmlns:a16="http://schemas.microsoft.com/office/drawing/2014/main" id="{21A79FB3-51FB-460B-8C4A-7F9B1A570C86}"/>
                  </a:ext>
                </a:extLst>
              </p:cNvPr>
              <p:cNvSpPr/>
              <p:nvPr/>
            </p:nvSpPr>
            <p:spPr>
              <a:xfrm>
                <a:off x="1576675" y="1743489"/>
                <a:ext cx="105175" cy="105175"/>
              </a:xfrm>
              <a:custGeom>
                <a:avLst/>
                <a:gdLst>
                  <a:gd name="connsiteX0" fmla="*/ 105175 w 105175"/>
                  <a:gd name="connsiteY0" fmla="*/ 52588 h 105175"/>
                  <a:gd name="connsiteX1" fmla="*/ 52588 w 105175"/>
                  <a:gd name="connsiteY1" fmla="*/ 105175 h 105175"/>
                  <a:gd name="connsiteX2" fmla="*/ 0 w 105175"/>
                  <a:gd name="connsiteY2" fmla="*/ 52588 h 105175"/>
                  <a:gd name="connsiteX3" fmla="*/ 52588 w 105175"/>
                  <a:gd name="connsiteY3" fmla="*/ 0 h 105175"/>
                  <a:gd name="connsiteX4" fmla="*/ 105175 w 105175"/>
                  <a:gd name="connsiteY4" fmla="*/ 52588 h 1051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175" h="105175">
                    <a:moveTo>
                      <a:pt x="105175" y="52588"/>
                    </a:moveTo>
                    <a:cubicBezTo>
                      <a:pt x="105175" y="81631"/>
                      <a:pt x="81631" y="105175"/>
                      <a:pt x="52588" y="105175"/>
                    </a:cubicBezTo>
                    <a:cubicBezTo>
                      <a:pt x="23544" y="105175"/>
                      <a:pt x="0" y="81631"/>
                      <a:pt x="0" y="52588"/>
                    </a:cubicBezTo>
                    <a:cubicBezTo>
                      <a:pt x="0" y="23544"/>
                      <a:pt x="23544" y="0"/>
                      <a:pt x="52588" y="0"/>
                    </a:cubicBezTo>
                    <a:cubicBezTo>
                      <a:pt x="81631" y="0"/>
                      <a:pt x="105175" y="23544"/>
                      <a:pt x="105175" y="52588"/>
                    </a:cubicBezTo>
                    <a:close/>
                  </a:path>
                </a:pathLst>
              </a:custGeom>
              <a:grpFill/>
              <a:ln w="9525" cap="flat">
                <a:noFill/>
                <a:prstDash val="solid"/>
                <a:miter/>
              </a:ln>
            </p:spPr>
            <p:txBody>
              <a:bodyPr rtlCol="0" anchor="ctr"/>
              <a:lstStyle/>
              <a:p>
                <a:endParaRPr lang="fr-FR"/>
              </a:p>
            </p:txBody>
          </p:sp>
          <p:sp>
            <p:nvSpPr>
              <p:cNvPr id="229" name="Forme libre : forme 228">
                <a:extLst>
                  <a:ext uri="{FF2B5EF4-FFF2-40B4-BE49-F238E27FC236}">
                    <a16:creationId xmlns:a16="http://schemas.microsoft.com/office/drawing/2014/main" id="{D4D04110-BBC0-4BF8-BF37-223B49111F29}"/>
                  </a:ext>
                </a:extLst>
              </p:cNvPr>
              <p:cNvSpPr/>
              <p:nvPr/>
            </p:nvSpPr>
            <p:spPr>
              <a:xfrm>
                <a:off x="1509958" y="1862389"/>
                <a:ext cx="238633" cy="313267"/>
              </a:xfrm>
              <a:custGeom>
                <a:avLst/>
                <a:gdLst>
                  <a:gd name="connsiteX0" fmla="*/ 173150 w 238633"/>
                  <a:gd name="connsiteY0" fmla="*/ 11087 h 313267"/>
                  <a:gd name="connsiteX1" fmla="*/ 156395 w 238633"/>
                  <a:gd name="connsiteY1" fmla="*/ 95 h 313267"/>
                  <a:gd name="connsiteX2" fmla="*/ 156395 w 238633"/>
                  <a:gd name="connsiteY2" fmla="*/ 0 h 313267"/>
                  <a:gd name="connsiteX3" fmla="*/ 142174 w 238633"/>
                  <a:gd name="connsiteY3" fmla="*/ 0 h 313267"/>
                  <a:gd name="connsiteX4" fmla="*/ 96435 w 238633"/>
                  <a:gd name="connsiteY4" fmla="*/ 0 h 313267"/>
                  <a:gd name="connsiteX5" fmla="*/ 82214 w 238633"/>
                  <a:gd name="connsiteY5" fmla="*/ 0 h 313267"/>
                  <a:gd name="connsiteX6" fmla="*/ 82214 w 238633"/>
                  <a:gd name="connsiteY6" fmla="*/ 95 h 313267"/>
                  <a:gd name="connsiteX7" fmla="*/ 65460 w 238633"/>
                  <a:gd name="connsiteY7" fmla="*/ 11087 h 313267"/>
                  <a:gd name="connsiteX8" fmla="*/ 2881 w 238633"/>
                  <a:gd name="connsiteY8" fmla="*/ 122968 h 313267"/>
                  <a:gd name="connsiteX9" fmla="*/ 8834 w 238633"/>
                  <a:gd name="connsiteY9" fmla="*/ 149781 h 313267"/>
                  <a:gd name="connsiteX10" fmla="*/ 34818 w 238633"/>
                  <a:gd name="connsiteY10" fmla="*/ 140818 h 313267"/>
                  <a:gd name="connsiteX11" fmla="*/ 62145 w 238633"/>
                  <a:gd name="connsiteY11" fmla="*/ 91964 h 313267"/>
                  <a:gd name="connsiteX12" fmla="*/ 62145 w 238633"/>
                  <a:gd name="connsiteY12" fmla="*/ 141770 h 313267"/>
                  <a:gd name="connsiteX13" fmla="*/ 62860 w 238633"/>
                  <a:gd name="connsiteY13" fmla="*/ 148761 h 313267"/>
                  <a:gd name="connsiteX14" fmla="*/ 62145 w 238633"/>
                  <a:gd name="connsiteY14" fmla="*/ 154343 h 313267"/>
                  <a:gd name="connsiteX15" fmla="*/ 62145 w 238633"/>
                  <a:gd name="connsiteY15" fmla="*/ 289255 h 313267"/>
                  <a:gd name="connsiteX16" fmla="*/ 86158 w 238633"/>
                  <a:gd name="connsiteY16" fmla="*/ 313268 h 313267"/>
                  <a:gd name="connsiteX17" fmla="*/ 110170 w 238633"/>
                  <a:gd name="connsiteY17" fmla="*/ 289255 h 313267"/>
                  <a:gd name="connsiteX18" fmla="*/ 110170 w 238633"/>
                  <a:gd name="connsiteY18" fmla="*/ 176070 h 313267"/>
                  <a:gd name="connsiteX19" fmla="*/ 128468 w 238633"/>
                  <a:gd name="connsiteY19" fmla="*/ 176070 h 313267"/>
                  <a:gd name="connsiteX20" fmla="*/ 128468 w 238633"/>
                  <a:gd name="connsiteY20" fmla="*/ 289255 h 313267"/>
                  <a:gd name="connsiteX21" fmla="*/ 152480 w 238633"/>
                  <a:gd name="connsiteY21" fmla="*/ 313268 h 313267"/>
                  <a:gd name="connsiteX22" fmla="*/ 176493 w 238633"/>
                  <a:gd name="connsiteY22" fmla="*/ 289255 h 313267"/>
                  <a:gd name="connsiteX23" fmla="*/ 176493 w 238633"/>
                  <a:gd name="connsiteY23" fmla="*/ 154343 h 313267"/>
                  <a:gd name="connsiteX24" fmla="*/ 175769 w 238633"/>
                  <a:gd name="connsiteY24" fmla="*/ 148761 h 313267"/>
                  <a:gd name="connsiteX25" fmla="*/ 176493 w 238633"/>
                  <a:gd name="connsiteY25" fmla="*/ 141770 h 313267"/>
                  <a:gd name="connsiteX26" fmla="*/ 176493 w 238633"/>
                  <a:gd name="connsiteY26" fmla="*/ 91964 h 313267"/>
                  <a:gd name="connsiteX27" fmla="*/ 203820 w 238633"/>
                  <a:gd name="connsiteY27" fmla="*/ 140818 h 313267"/>
                  <a:gd name="connsiteX28" fmla="*/ 229804 w 238633"/>
                  <a:gd name="connsiteY28" fmla="*/ 149781 h 313267"/>
                  <a:gd name="connsiteX29" fmla="*/ 235757 w 238633"/>
                  <a:gd name="connsiteY29" fmla="*/ 122968 h 313267"/>
                  <a:gd name="connsiteX30" fmla="*/ 173150 w 238633"/>
                  <a:gd name="connsiteY30" fmla="*/ 11087 h 313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238633" h="313267">
                    <a:moveTo>
                      <a:pt x="173150" y="11087"/>
                    </a:moveTo>
                    <a:cubicBezTo>
                      <a:pt x="169416" y="4420"/>
                      <a:pt x="162929" y="457"/>
                      <a:pt x="156395" y="95"/>
                    </a:cubicBezTo>
                    <a:lnTo>
                      <a:pt x="156395" y="0"/>
                    </a:lnTo>
                    <a:lnTo>
                      <a:pt x="142174" y="0"/>
                    </a:lnTo>
                    <a:lnTo>
                      <a:pt x="96435" y="0"/>
                    </a:lnTo>
                    <a:lnTo>
                      <a:pt x="82214" y="0"/>
                    </a:lnTo>
                    <a:lnTo>
                      <a:pt x="82214" y="95"/>
                    </a:lnTo>
                    <a:cubicBezTo>
                      <a:pt x="75680" y="457"/>
                      <a:pt x="69184" y="4420"/>
                      <a:pt x="65460" y="11087"/>
                    </a:cubicBezTo>
                    <a:lnTo>
                      <a:pt x="2881" y="122968"/>
                    </a:lnTo>
                    <a:cubicBezTo>
                      <a:pt x="-2644" y="132855"/>
                      <a:pt x="14" y="144856"/>
                      <a:pt x="8834" y="149781"/>
                    </a:cubicBezTo>
                    <a:cubicBezTo>
                      <a:pt x="17663" y="154715"/>
                      <a:pt x="29284" y="150714"/>
                      <a:pt x="34818" y="140818"/>
                    </a:cubicBezTo>
                    <a:lnTo>
                      <a:pt x="62145" y="91964"/>
                    </a:lnTo>
                    <a:lnTo>
                      <a:pt x="62145" y="141770"/>
                    </a:lnTo>
                    <a:cubicBezTo>
                      <a:pt x="62145" y="144170"/>
                      <a:pt x="62393" y="146514"/>
                      <a:pt x="62860" y="148761"/>
                    </a:cubicBezTo>
                    <a:cubicBezTo>
                      <a:pt x="62431" y="150562"/>
                      <a:pt x="62145" y="152410"/>
                      <a:pt x="62145" y="154343"/>
                    </a:cubicBezTo>
                    <a:lnTo>
                      <a:pt x="62145" y="289255"/>
                    </a:lnTo>
                    <a:cubicBezTo>
                      <a:pt x="62145" y="302524"/>
                      <a:pt x="72889" y="313268"/>
                      <a:pt x="86158" y="313268"/>
                    </a:cubicBezTo>
                    <a:cubicBezTo>
                      <a:pt x="99416" y="313268"/>
                      <a:pt x="110170" y="302514"/>
                      <a:pt x="110170" y="289255"/>
                    </a:cubicBezTo>
                    <a:lnTo>
                      <a:pt x="110170" y="176070"/>
                    </a:lnTo>
                    <a:lnTo>
                      <a:pt x="128468" y="176070"/>
                    </a:lnTo>
                    <a:lnTo>
                      <a:pt x="128468" y="289255"/>
                    </a:lnTo>
                    <a:cubicBezTo>
                      <a:pt x="128468" y="302524"/>
                      <a:pt x="139221" y="313268"/>
                      <a:pt x="152480" y="313268"/>
                    </a:cubicBezTo>
                    <a:cubicBezTo>
                      <a:pt x="165739" y="313268"/>
                      <a:pt x="176493" y="302514"/>
                      <a:pt x="176493" y="289255"/>
                    </a:cubicBezTo>
                    <a:lnTo>
                      <a:pt x="176493" y="154343"/>
                    </a:lnTo>
                    <a:cubicBezTo>
                      <a:pt x="176493" y="152410"/>
                      <a:pt x="176207" y="150571"/>
                      <a:pt x="175769" y="148761"/>
                    </a:cubicBezTo>
                    <a:cubicBezTo>
                      <a:pt x="176245" y="146514"/>
                      <a:pt x="176493" y="144170"/>
                      <a:pt x="176493" y="141770"/>
                    </a:cubicBezTo>
                    <a:lnTo>
                      <a:pt x="176493" y="91964"/>
                    </a:lnTo>
                    <a:lnTo>
                      <a:pt x="203820" y="140818"/>
                    </a:lnTo>
                    <a:cubicBezTo>
                      <a:pt x="209345" y="150714"/>
                      <a:pt x="220975" y="154715"/>
                      <a:pt x="229804" y="149781"/>
                    </a:cubicBezTo>
                    <a:cubicBezTo>
                      <a:pt x="238624" y="144847"/>
                      <a:pt x="241272" y="132855"/>
                      <a:pt x="235757" y="122968"/>
                    </a:cubicBezTo>
                    <a:lnTo>
                      <a:pt x="173150" y="11087"/>
                    </a:lnTo>
                    <a:close/>
                  </a:path>
                </a:pathLst>
              </a:custGeom>
              <a:grpFill/>
              <a:ln w="9525" cap="flat">
                <a:noFill/>
                <a:prstDash val="solid"/>
                <a:miter/>
              </a:ln>
            </p:spPr>
            <p:txBody>
              <a:bodyPr rtlCol="0" anchor="ctr"/>
              <a:lstStyle/>
              <a:p>
                <a:endParaRPr lang="fr-FR"/>
              </a:p>
            </p:txBody>
          </p:sp>
        </p:grpSp>
      </p:grpSp>
      <p:sp useBgFill="1">
        <p:nvSpPr>
          <p:cNvPr id="5" name="CACHE 2">
            <a:extLst>
              <a:ext uri="{FF2B5EF4-FFF2-40B4-BE49-F238E27FC236}">
                <a16:creationId xmlns:a16="http://schemas.microsoft.com/office/drawing/2014/main" id="{2D4BDB27-47AC-41CE-83AA-CDDF4F17E4BA}"/>
              </a:ext>
            </a:extLst>
          </p:cNvPr>
          <p:cNvSpPr/>
          <p:nvPr/>
        </p:nvSpPr>
        <p:spPr>
          <a:xfrm>
            <a:off x="6614160" y="1244013"/>
            <a:ext cx="5076316" cy="585947"/>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useBgFill="1">
        <p:nvSpPr>
          <p:cNvPr id="327" name="CACHE 1">
            <a:extLst>
              <a:ext uri="{FF2B5EF4-FFF2-40B4-BE49-F238E27FC236}">
                <a16:creationId xmlns:a16="http://schemas.microsoft.com/office/drawing/2014/main" id="{25CE72F3-35D2-45CE-9825-DC04A2208BB8}"/>
              </a:ext>
            </a:extLst>
          </p:cNvPr>
          <p:cNvSpPr/>
          <p:nvPr/>
        </p:nvSpPr>
        <p:spPr>
          <a:xfrm>
            <a:off x="6614160" y="1885204"/>
            <a:ext cx="5076316" cy="585947"/>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4" name="Graphique 2">
            <a:extLst>
              <a:ext uri="{FF2B5EF4-FFF2-40B4-BE49-F238E27FC236}">
                <a16:creationId xmlns:a16="http://schemas.microsoft.com/office/drawing/2014/main" id="{501FB094-47E8-4FEF-94A4-319D7436F41C}"/>
              </a:ext>
            </a:extLst>
          </p:cNvPr>
          <p:cNvSpPr/>
          <p:nvPr/>
        </p:nvSpPr>
        <p:spPr>
          <a:xfrm flipH="1">
            <a:off x="5972008" y="2839168"/>
            <a:ext cx="2587080" cy="2595598"/>
          </a:xfrm>
          <a:custGeom>
            <a:avLst/>
            <a:gdLst>
              <a:gd name="connsiteX0" fmla="*/ 997984 w 3761686"/>
              <a:gd name="connsiteY0" fmla="*/ 259261 h 3774071"/>
              <a:gd name="connsiteX1" fmla="*/ 2415736 w 3761686"/>
              <a:gd name="connsiteY1" fmla="*/ 151108 h 3774071"/>
              <a:gd name="connsiteX2" fmla="*/ 3319973 w 3761686"/>
              <a:gd name="connsiteY2" fmla="*/ 1981083 h 3774071"/>
              <a:gd name="connsiteX3" fmla="*/ 3761665 w 3761686"/>
              <a:gd name="connsiteY3" fmla="*/ 2776981 h 3774071"/>
              <a:gd name="connsiteX4" fmla="*/ 3487252 w 3761686"/>
              <a:gd name="connsiteY4" fmla="*/ 3082811 h 3774071"/>
              <a:gd name="connsiteX5" fmla="*/ 3608472 w 3761686"/>
              <a:gd name="connsiteY5" fmla="*/ 3074656 h 3774071"/>
              <a:gd name="connsiteX6" fmla="*/ 725054 w 3761686"/>
              <a:gd name="connsiteY6" fmla="*/ 3562685 h 3774071"/>
              <a:gd name="connsiteX7" fmla="*/ 850629 w 3761686"/>
              <a:gd name="connsiteY7" fmla="*/ 3558793 h 3774071"/>
              <a:gd name="connsiteX8" fmla="*/ 52 w 3761686"/>
              <a:gd name="connsiteY8" fmla="*/ 3059364 h 3774071"/>
              <a:gd name="connsiteX9" fmla="*/ 186701 w 3761686"/>
              <a:gd name="connsiteY9" fmla="*/ 2576802 h 3774071"/>
              <a:gd name="connsiteX10" fmla="*/ 997984 w 3761686"/>
              <a:gd name="connsiteY10" fmla="*/ 259446 h 3774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1686" h="3774071">
                <a:moveTo>
                  <a:pt x="997984" y="259261"/>
                </a:moveTo>
                <a:cubicBezTo>
                  <a:pt x="1120130" y="116169"/>
                  <a:pt x="1789249" y="-181412"/>
                  <a:pt x="2415736" y="151108"/>
                </a:cubicBezTo>
                <a:cubicBezTo>
                  <a:pt x="3438505" y="693261"/>
                  <a:pt x="3130636" y="1644762"/>
                  <a:pt x="3319973" y="1981083"/>
                </a:cubicBezTo>
                <a:cubicBezTo>
                  <a:pt x="3509309" y="2317402"/>
                  <a:pt x="3750915" y="2560676"/>
                  <a:pt x="3761665" y="2776981"/>
                </a:cubicBezTo>
                <a:cubicBezTo>
                  <a:pt x="3725707" y="2883466"/>
                  <a:pt x="3629788" y="3029708"/>
                  <a:pt x="3487252" y="3082811"/>
                </a:cubicBezTo>
                <a:cubicBezTo>
                  <a:pt x="3487252" y="3082811"/>
                  <a:pt x="3552960" y="3103292"/>
                  <a:pt x="3608472" y="3074656"/>
                </a:cubicBezTo>
                <a:cubicBezTo>
                  <a:pt x="3522284" y="3383173"/>
                  <a:pt x="1571275" y="4139684"/>
                  <a:pt x="725054" y="3562685"/>
                </a:cubicBezTo>
                <a:lnTo>
                  <a:pt x="850629" y="3558793"/>
                </a:lnTo>
                <a:cubicBezTo>
                  <a:pt x="850629" y="3558793"/>
                  <a:pt x="212094" y="3274835"/>
                  <a:pt x="52" y="3059364"/>
                </a:cubicBezTo>
                <a:cubicBezTo>
                  <a:pt x="-3470" y="2927023"/>
                  <a:pt x="120530" y="2762246"/>
                  <a:pt x="186701" y="2576802"/>
                </a:cubicBezTo>
                <a:cubicBezTo>
                  <a:pt x="374369" y="2049755"/>
                  <a:pt x="104497" y="515972"/>
                  <a:pt x="997984" y="259446"/>
                </a:cubicBezTo>
              </a:path>
            </a:pathLst>
          </a:custGeom>
          <a:solidFill>
            <a:srgbClr val="313759"/>
          </a:solidFill>
          <a:ln w="9259" cap="flat">
            <a:noFill/>
            <a:prstDash val="solid"/>
            <a:miter/>
          </a:ln>
        </p:spPr>
        <p:txBody>
          <a:bodyPr rtlCol="0" anchor="ctr"/>
          <a:lstStyle/>
          <a:p>
            <a:endParaRPr lang="fr-FR"/>
          </a:p>
        </p:txBody>
      </p:sp>
      <p:sp>
        <p:nvSpPr>
          <p:cNvPr id="6" name="Graphique 2">
            <a:extLst>
              <a:ext uri="{FF2B5EF4-FFF2-40B4-BE49-F238E27FC236}">
                <a16:creationId xmlns:a16="http://schemas.microsoft.com/office/drawing/2014/main" id="{03D34C5E-8858-4AA5-8158-F9D02D99CDFE}"/>
              </a:ext>
            </a:extLst>
          </p:cNvPr>
          <p:cNvSpPr/>
          <p:nvPr/>
        </p:nvSpPr>
        <p:spPr>
          <a:xfrm rot="4802399" flipH="1">
            <a:off x="7642299" y="3975426"/>
            <a:ext cx="216069" cy="280316"/>
          </a:xfrm>
          <a:custGeom>
            <a:avLst/>
            <a:gdLst>
              <a:gd name="connsiteX0" fmla="*/ 314150 w 314170"/>
              <a:gd name="connsiteY0" fmla="*/ 203356 h 407587"/>
              <a:gd name="connsiteX1" fmla="*/ 157064 w 314170"/>
              <a:gd name="connsiteY1" fmla="*/ 407150 h 407587"/>
              <a:gd name="connsiteX2" fmla="*/ -21 w 314170"/>
              <a:gd name="connsiteY2" fmla="*/ 203356 h 407587"/>
              <a:gd name="connsiteX3" fmla="*/ 157064 w 314170"/>
              <a:gd name="connsiteY3" fmla="*/ -437 h 407587"/>
              <a:gd name="connsiteX4" fmla="*/ 314150 w 314170"/>
              <a:gd name="connsiteY4" fmla="*/ 203356 h 4075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4170" h="407587">
                <a:moveTo>
                  <a:pt x="314150" y="203356"/>
                </a:moveTo>
                <a:cubicBezTo>
                  <a:pt x="314150" y="315908"/>
                  <a:pt x="243820" y="407150"/>
                  <a:pt x="157064" y="407150"/>
                </a:cubicBezTo>
                <a:cubicBezTo>
                  <a:pt x="70308" y="407150"/>
                  <a:pt x="-21" y="315908"/>
                  <a:pt x="-21" y="203356"/>
                </a:cubicBezTo>
                <a:cubicBezTo>
                  <a:pt x="-21" y="90804"/>
                  <a:pt x="70308" y="-437"/>
                  <a:pt x="157064" y="-437"/>
                </a:cubicBezTo>
                <a:cubicBezTo>
                  <a:pt x="243820" y="-437"/>
                  <a:pt x="314150" y="90804"/>
                  <a:pt x="314150" y="203356"/>
                </a:cubicBezTo>
                <a:close/>
              </a:path>
            </a:pathLst>
          </a:custGeom>
          <a:solidFill>
            <a:srgbClr val="FFFFFF"/>
          </a:solidFill>
          <a:ln w="9259" cap="flat">
            <a:noFill/>
            <a:prstDash val="solid"/>
            <a:miter/>
          </a:ln>
        </p:spPr>
        <p:txBody>
          <a:bodyPr rtlCol="0" anchor="ctr"/>
          <a:lstStyle/>
          <a:p>
            <a:endParaRPr lang="fr-FR"/>
          </a:p>
        </p:txBody>
      </p:sp>
      <p:sp>
        <p:nvSpPr>
          <p:cNvPr id="7" name="Graphique 2">
            <a:extLst>
              <a:ext uri="{FF2B5EF4-FFF2-40B4-BE49-F238E27FC236}">
                <a16:creationId xmlns:a16="http://schemas.microsoft.com/office/drawing/2014/main" id="{C22ED61D-6CFA-41FB-96B8-EB0C61C6BC08}"/>
              </a:ext>
            </a:extLst>
          </p:cNvPr>
          <p:cNvSpPr/>
          <p:nvPr/>
        </p:nvSpPr>
        <p:spPr>
          <a:xfrm rot="126600" flipH="1">
            <a:off x="6853098" y="4041453"/>
            <a:ext cx="280316" cy="216069"/>
          </a:xfrm>
          <a:custGeom>
            <a:avLst/>
            <a:gdLst>
              <a:gd name="connsiteX0" fmla="*/ 407566 w 407587"/>
              <a:gd name="connsiteY0" fmla="*/ 156648 h 314170"/>
              <a:gd name="connsiteX1" fmla="*/ 203773 w 407587"/>
              <a:gd name="connsiteY1" fmla="*/ 313733 h 314170"/>
              <a:gd name="connsiteX2" fmla="*/ -21 w 407587"/>
              <a:gd name="connsiteY2" fmla="*/ 156648 h 314170"/>
              <a:gd name="connsiteX3" fmla="*/ 203773 w 407587"/>
              <a:gd name="connsiteY3" fmla="*/ -437 h 314170"/>
              <a:gd name="connsiteX4" fmla="*/ 407566 w 407587"/>
              <a:gd name="connsiteY4" fmla="*/ 156648 h 3141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7587" h="314170">
                <a:moveTo>
                  <a:pt x="407566" y="156648"/>
                </a:moveTo>
                <a:cubicBezTo>
                  <a:pt x="407566" y="243404"/>
                  <a:pt x="316325" y="313733"/>
                  <a:pt x="203773" y="313733"/>
                </a:cubicBezTo>
                <a:cubicBezTo>
                  <a:pt x="91221" y="313733"/>
                  <a:pt x="-21" y="243404"/>
                  <a:pt x="-21" y="156648"/>
                </a:cubicBezTo>
                <a:cubicBezTo>
                  <a:pt x="-21" y="69892"/>
                  <a:pt x="91221" y="-437"/>
                  <a:pt x="203773" y="-437"/>
                </a:cubicBezTo>
                <a:cubicBezTo>
                  <a:pt x="316325" y="-437"/>
                  <a:pt x="407566" y="69892"/>
                  <a:pt x="407566" y="156648"/>
                </a:cubicBezTo>
                <a:close/>
              </a:path>
            </a:pathLst>
          </a:custGeom>
          <a:solidFill>
            <a:srgbClr val="FFFFFF"/>
          </a:solidFill>
          <a:ln w="9259" cap="flat">
            <a:noFill/>
            <a:prstDash val="solid"/>
            <a:miter/>
          </a:ln>
        </p:spPr>
        <p:txBody>
          <a:bodyPr rtlCol="0" anchor="ctr"/>
          <a:lstStyle/>
          <a:p>
            <a:endParaRPr lang="fr-FR"/>
          </a:p>
        </p:txBody>
      </p:sp>
      <p:sp>
        <p:nvSpPr>
          <p:cNvPr id="11" name="Graphique 2">
            <a:extLst>
              <a:ext uri="{FF2B5EF4-FFF2-40B4-BE49-F238E27FC236}">
                <a16:creationId xmlns:a16="http://schemas.microsoft.com/office/drawing/2014/main" id="{9B59654E-1D87-4880-8334-124A6B3D415A}"/>
              </a:ext>
            </a:extLst>
          </p:cNvPr>
          <p:cNvSpPr/>
          <p:nvPr/>
        </p:nvSpPr>
        <p:spPr>
          <a:xfrm flipH="1">
            <a:off x="6899130" y="5158948"/>
            <a:ext cx="685047" cy="168200"/>
          </a:xfrm>
          <a:custGeom>
            <a:avLst/>
            <a:gdLst>
              <a:gd name="connsiteX0" fmla="*/ 488008 w 996078"/>
              <a:gd name="connsiteY0" fmla="*/ -326 h 244567"/>
              <a:gd name="connsiteX1" fmla="*/ 996057 w 996078"/>
              <a:gd name="connsiteY1" fmla="*/ 106622 h 244567"/>
              <a:gd name="connsiteX2" fmla="*/ -21 w 996078"/>
              <a:gd name="connsiteY2" fmla="*/ 156760 h 244567"/>
              <a:gd name="connsiteX3" fmla="*/ 488008 w 996078"/>
              <a:gd name="connsiteY3" fmla="*/ -326 h 244567"/>
            </a:gdLst>
            <a:ahLst/>
            <a:cxnLst>
              <a:cxn ang="0">
                <a:pos x="connsiteX0" y="connsiteY0"/>
              </a:cxn>
              <a:cxn ang="0">
                <a:pos x="connsiteX1" y="connsiteY1"/>
              </a:cxn>
              <a:cxn ang="0">
                <a:pos x="connsiteX2" y="connsiteY2"/>
              </a:cxn>
              <a:cxn ang="0">
                <a:pos x="connsiteX3" y="connsiteY3"/>
              </a:cxn>
            </a:cxnLst>
            <a:rect l="l" t="t" r="r" b="b"/>
            <a:pathLst>
              <a:path w="996078" h="244567">
                <a:moveTo>
                  <a:pt x="488008" y="-326"/>
                </a:moveTo>
                <a:cubicBezTo>
                  <a:pt x="611823" y="-3199"/>
                  <a:pt x="822290" y="49812"/>
                  <a:pt x="996057" y="106622"/>
                </a:cubicBezTo>
                <a:cubicBezTo>
                  <a:pt x="939246" y="190030"/>
                  <a:pt x="534810" y="340628"/>
                  <a:pt x="-21" y="156760"/>
                </a:cubicBezTo>
                <a:cubicBezTo>
                  <a:pt x="53452" y="73259"/>
                  <a:pt x="203865" y="6347"/>
                  <a:pt x="488008" y="-326"/>
                </a:cubicBezTo>
                <a:close/>
              </a:path>
            </a:pathLst>
          </a:custGeom>
          <a:solidFill>
            <a:srgbClr val="D19D82"/>
          </a:solidFill>
          <a:ln w="9259" cap="flat">
            <a:noFill/>
            <a:prstDash val="solid"/>
            <a:miter/>
          </a:ln>
        </p:spPr>
        <p:txBody>
          <a:bodyPr rtlCol="0" anchor="ctr"/>
          <a:lstStyle/>
          <a:p>
            <a:endParaRPr lang="fr-FR"/>
          </a:p>
        </p:txBody>
      </p:sp>
      <p:sp>
        <p:nvSpPr>
          <p:cNvPr id="12" name="Graphique 2">
            <a:extLst>
              <a:ext uri="{FF2B5EF4-FFF2-40B4-BE49-F238E27FC236}">
                <a16:creationId xmlns:a16="http://schemas.microsoft.com/office/drawing/2014/main" id="{4A5C5A90-5ED3-4C82-B412-3DE6221412E2}"/>
              </a:ext>
            </a:extLst>
          </p:cNvPr>
          <p:cNvSpPr/>
          <p:nvPr/>
        </p:nvSpPr>
        <p:spPr>
          <a:xfrm flipH="1">
            <a:off x="7988781" y="4220395"/>
            <a:ext cx="179832" cy="356646"/>
          </a:xfrm>
          <a:custGeom>
            <a:avLst/>
            <a:gdLst>
              <a:gd name="connsiteX0" fmla="*/ 125413 w 261481"/>
              <a:gd name="connsiteY0" fmla="*/ 53646 h 518573"/>
              <a:gd name="connsiteX1" fmla="*/ 7437 w 261481"/>
              <a:gd name="connsiteY1" fmla="*/ 190528 h 518573"/>
              <a:gd name="connsiteX2" fmla="*/ 261461 w 261481"/>
              <a:gd name="connsiteY2" fmla="*/ 518136 h 518573"/>
            </a:gdLst>
            <a:ahLst/>
            <a:cxnLst>
              <a:cxn ang="0">
                <a:pos x="connsiteX0" y="connsiteY0"/>
              </a:cxn>
              <a:cxn ang="0">
                <a:pos x="connsiteX1" y="connsiteY1"/>
              </a:cxn>
              <a:cxn ang="0">
                <a:pos x="connsiteX2" y="connsiteY2"/>
              </a:cxn>
            </a:cxnLst>
            <a:rect l="l" t="t" r="r" b="b"/>
            <a:pathLst>
              <a:path w="261481" h="518573">
                <a:moveTo>
                  <a:pt x="125413" y="53646"/>
                </a:moveTo>
                <a:cubicBezTo>
                  <a:pt x="101039" y="-43478"/>
                  <a:pt x="-32692" y="-16695"/>
                  <a:pt x="7437" y="190528"/>
                </a:cubicBezTo>
                <a:cubicBezTo>
                  <a:pt x="47566" y="397751"/>
                  <a:pt x="261461" y="518136"/>
                  <a:pt x="261461" y="518136"/>
                </a:cubicBezTo>
                <a:close/>
              </a:path>
            </a:pathLst>
          </a:custGeom>
          <a:solidFill>
            <a:srgbClr val="D19D82"/>
          </a:solidFill>
          <a:ln w="9259" cap="flat">
            <a:noFill/>
            <a:prstDash val="solid"/>
            <a:miter/>
          </a:ln>
        </p:spPr>
        <p:txBody>
          <a:bodyPr rtlCol="0" anchor="ctr"/>
          <a:lstStyle/>
          <a:p>
            <a:endParaRPr lang="fr-FR"/>
          </a:p>
        </p:txBody>
      </p:sp>
      <p:sp>
        <p:nvSpPr>
          <p:cNvPr id="13" name="Graphique 2">
            <a:extLst>
              <a:ext uri="{FF2B5EF4-FFF2-40B4-BE49-F238E27FC236}">
                <a16:creationId xmlns:a16="http://schemas.microsoft.com/office/drawing/2014/main" id="{E6ABBEDD-51B3-4064-803B-8E03C3DC9339}"/>
              </a:ext>
            </a:extLst>
          </p:cNvPr>
          <p:cNvSpPr/>
          <p:nvPr/>
        </p:nvSpPr>
        <p:spPr>
          <a:xfrm flipH="1">
            <a:off x="6412326" y="4359689"/>
            <a:ext cx="282207" cy="255605"/>
          </a:xfrm>
          <a:custGeom>
            <a:avLst/>
            <a:gdLst>
              <a:gd name="connsiteX0" fmla="*/ 266329 w 410337"/>
              <a:gd name="connsiteY0" fmla="*/ 18667 h 371657"/>
              <a:gd name="connsiteX1" fmla="*/ 364379 w 410337"/>
              <a:gd name="connsiteY1" fmla="*/ 252673 h 371657"/>
              <a:gd name="connsiteX2" fmla="*/ -21 w 410337"/>
              <a:gd name="connsiteY2" fmla="*/ 359620 h 371657"/>
            </a:gdLst>
            <a:ahLst/>
            <a:cxnLst>
              <a:cxn ang="0">
                <a:pos x="connsiteX0" y="connsiteY0"/>
              </a:cxn>
              <a:cxn ang="0">
                <a:pos x="connsiteX1" y="connsiteY1"/>
              </a:cxn>
              <a:cxn ang="0">
                <a:pos x="connsiteX2" y="connsiteY2"/>
              </a:cxn>
            </a:cxnLst>
            <a:rect l="l" t="t" r="r" b="b"/>
            <a:pathLst>
              <a:path w="410337" h="371657">
                <a:moveTo>
                  <a:pt x="266329" y="18667"/>
                </a:moveTo>
                <a:cubicBezTo>
                  <a:pt x="347605" y="-51582"/>
                  <a:pt x="481336" y="82149"/>
                  <a:pt x="364379" y="252673"/>
                </a:cubicBezTo>
                <a:cubicBezTo>
                  <a:pt x="247423" y="423196"/>
                  <a:pt x="-21" y="359620"/>
                  <a:pt x="-21" y="359620"/>
                </a:cubicBezTo>
                <a:close/>
              </a:path>
            </a:pathLst>
          </a:custGeom>
          <a:solidFill>
            <a:srgbClr val="D19D82"/>
          </a:solidFill>
          <a:ln w="9259" cap="flat">
            <a:noFill/>
            <a:prstDash val="solid"/>
            <a:miter/>
          </a:ln>
        </p:spPr>
        <p:txBody>
          <a:bodyPr rtlCol="0" anchor="ctr"/>
          <a:lstStyle/>
          <a:p>
            <a:endParaRPr lang="fr-FR"/>
          </a:p>
        </p:txBody>
      </p:sp>
      <p:grpSp>
        <p:nvGrpSpPr>
          <p:cNvPr id="38" name="Group 37">
            <a:extLst>
              <a:ext uri="{FF2B5EF4-FFF2-40B4-BE49-F238E27FC236}">
                <a16:creationId xmlns:a16="http://schemas.microsoft.com/office/drawing/2014/main" id="{BFB239E7-3CF4-41FB-8B9F-B20A1DE86FB0}"/>
              </a:ext>
            </a:extLst>
          </p:cNvPr>
          <p:cNvGrpSpPr/>
          <p:nvPr/>
        </p:nvGrpSpPr>
        <p:grpSpPr>
          <a:xfrm>
            <a:off x="6848154" y="4036365"/>
            <a:ext cx="896699" cy="179430"/>
            <a:chOff x="6848154" y="4036365"/>
            <a:chExt cx="896699" cy="179430"/>
          </a:xfrm>
        </p:grpSpPr>
        <p:grpSp>
          <p:nvGrpSpPr>
            <p:cNvPr id="37" name="eye l">
              <a:extLst>
                <a:ext uri="{FF2B5EF4-FFF2-40B4-BE49-F238E27FC236}">
                  <a16:creationId xmlns:a16="http://schemas.microsoft.com/office/drawing/2014/main" id="{86AC1D22-008A-45E8-8B2C-DABABF9C7937}"/>
                </a:ext>
              </a:extLst>
            </p:cNvPr>
            <p:cNvGrpSpPr/>
            <p:nvPr/>
          </p:nvGrpSpPr>
          <p:grpSpPr>
            <a:xfrm>
              <a:off x="6848154" y="4061527"/>
              <a:ext cx="150037" cy="154268"/>
              <a:chOff x="6848154" y="4061527"/>
              <a:chExt cx="150037" cy="154268"/>
            </a:xfrm>
          </p:grpSpPr>
          <p:sp>
            <p:nvSpPr>
              <p:cNvPr id="9" name="Graphique 2">
                <a:extLst>
                  <a:ext uri="{FF2B5EF4-FFF2-40B4-BE49-F238E27FC236}">
                    <a16:creationId xmlns:a16="http://schemas.microsoft.com/office/drawing/2014/main" id="{E7D08FE1-16BA-454D-9AE4-2A6377611163}"/>
                  </a:ext>
                </a:extLst>
              </p:cNvPr>
              <p:cNvSpPr/>
              <p:nvPr/>
            </p:nvSpPr>
            <p:spPr>
              <a:xfrm flipH="1">
                <a:off x="6848154" y="4065758"/>
                <a:ext cx="150037" cy="150037"/>
              </a:xfrm>
              <a:custGeom>
                <a:avLst/>
                <a:gdLst>
                  <a:gd name="connsiteX0" fmla="*/ 218158 w 218158"/>
                  <a:gd name="connsiteY0" fmla="*/ 109079 h 218158"/>
                  <a:gd name="connsiteX1" fmla="*/ 109079 w 218158"/>
                  <a:gd name="connsiteY1" fmla="*/ 218158 h 218158"/>
                  <a:gd name="connsiteX2" fmla="*/ -1 w 218158"/>
                  <a:gd name="connsiteY2" fmla="*/ 109079 h 218158"/>
                  <a:gd name="connsiteX3" fmla="*/ 109079 w 218158"/>
                  <a:gd name="connsiteY3" fmla="*/ 0 h 218158"/>
                  <a:gd name="connsiteX4" fmla="*/ 218158 w 218158"/>
                  <a:gd name="connsiteY4" fmla="*/ 109079 h 2181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8158" h="218158">
                    <a:moveTo>
                      <a:pt x="218158" y="109079"/>
                    </a:moveTo>
                    <a:cubicBezTo>
                      <a:pt x="218158" y="169322"/>
                      <a:pt x="169322" y="218158"/>
                      <a:pt x="109079" y="218158"/>
                    </a:cubicBezTo>
                    <a:cubicBezTo>
                      <a:pt x="48836" y="218158"/>
                      <a:pt x="-1" y="169322"/>
                      <a:pt x="-1" y="109079"/>
                    </a:cubicBezTo>
                    <a:cubicBezTo>
                      <a:pt x="-1" y="48836"/>
                      <a:pt x="48836" y="0"/>
                      <a:pt x="109079" y="0"/>
                    </a:cubicBezTo>
                    <a:cubicBezTo>
                      <a:pt x="169322" y="0"/>
                      <a:pt x="218158" y="48837"/>
                      <a:pt x="218158" y="109079"/>
                    </a:cubicBezTo>
                    <a:close/>
                  </a:path>
                </a:pathLst>
              </a:custGeom>
              <a:solidFill>
                <a:srgbClr val="1760BF"/>
              </a:solidFill>
              <a:ln w="9259" cap="flat">
                <a:noFill/>
                <a:prstDash val="solid"/>
                <a:miter/>
              </a:ln>
            </p:spPr>
            <p:txBody>
              <a:bodyPr rtlCol="0" anchor="ctr"/>
              <a:lstStyle/>
              <a:p>
                <a:endParaRPr lang="fr-FR"/>
              </a:p>
            </p:txBody>
          </p:sp>
          <p:sp>
            <p:nvSpPr>
              <p:cNvPr id="20" name="Graphique 2">
                <a:extLst>
                  <a:ext uri="{FF2B5EF4-FFF2-40B4-BE49-F238E27FC236}">
                    <a16:creationId xmlns:a16="http://schemas.microsoft.com/office/drawing/2014/main" id="{0C7CC125-3547-4638-A114-AE98ED68CE31}"/>
                  </a:ext>
                </a:extLst>
              </p:cNvPr>
              <p:cNvSpPr/>
              <p:nvPr/>
            </p:nvSpPr>
            <p:spPr>
              <a:xfrm flipH="1">
                <a:off x="6912776" y="4061527"/>
                <a:ext cx="41174" cy="41174"/>
              </a:xfrm>
              <a:custGeom>
                <a:avLst/>
                <a:gdLst>
                  <a:gd name="connsiteX0" fmla="*/ 59868 w 59868"/>
                  <a:gd name="connsiteY0" fmla="*/ 29934 h 59868"/>
                  <a:gd name="connsiteX1" fmla="*/ 29934 w 59868"/>
                  <a:gd name="connsiteY1" fmla="*/ 59869 h 59868"/>
                  <a:gd name="connsiteX2" fmla="*/ 0 w 59868"/>
                  <a:gd name="connsiteY2" fmla="*/ 29934 h 59868"/>
                  <a:gd name="connsiteX3" fmla="*/ 29934 w 59868"/>
                  <a:gd name="connsiteY3" fmla="*/ 0 h 59868"/>
                  <a:gd name="connsiteX4" fmla="*/ 59868 w 59868"/>
                  <a:gd name="connsiteY4" fmla="*/ 29934 h 598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868" h="59868">
                    <a:moveTo>
                      <a:pt x="59868" y="29934"/>
                    </a:moveTo>
                    <a:cubicBezTo>
                      <a:pt x="59868" y="46466"/>
                      <a:pt x="46466" y="59869"/>
                      <a:pt x="29934" y="59869"/>
                    </a:cubicBezTo>
                    <a:cubicBezTo>
                      <a:pt x="13402" y="59869"/>
                      <a:pt x="0" y="46467"/>
                      <a:pt x="0" y="29934"/>
                    </a:cubicBezTo>
                    <a:cubicBezTo>
                      <a:pt x="0" y="13402"/>
                      <a:pt x="13402" y="0"/>
                      <a:pt x="29934" y="0"/>
                    </a:cubicBezTo>
                    <a:cubicBezTo>
                      <a:pt x="46466" y="0"/>
                      <a:pt x="59868" y="13402"/>
                      <a:pt x="59868" y="29934"/>
                    </a:cubicBezTo>
                    <a:close/>
                  </a:path>
                </a:pathLst>
              </a:custGeom>
              <a:solidFill>
                <a:srgbClr val="FFFFFF"/>
              </a:solidFill>
              <a:ln w="9259" cap="flat">
                <a:noFill/>
                <a:prstDash val="solid"/>
                <a:miter/>
              </a:ln>
            </p:spPr>
            <p:txBody>
              <a:bodyPr rtlCol="0" anchor="ctr"/>
              <a:lstStyle/>
              <a:p>
                <a:endParaRPr lang="fr-FR"/>
              </a:p>
            </p:txBody>
          </p:sp>
        </p:grpSp>
        <p:grpSp>
          <p:nvGrpSpPr>
            <p:cNvPr id="36" name="eye r">
              <a:extLst>
                <a:ext uri="{FF2B5EF4-FFF2-40B4-BE49-F238E27FC236}">
                  <a16:creationId xmlns:a16="http://schemas.microsoft.com/office/drawing/2014/main" id="{2E082E11-F9B8-4757-A5E2-D86B0DE7E0AA}"/>
                </a:ext>
              </a:extLst>
            </p:cNvPr>
            <p:cNvGrpSpPr/>
            <p:nvPr/>
          </p:nvGrpSpPr>
          <p:grpSpPr>
            <a:xfrm>
              <a:off x="7594816" y="4036365"/>
              <a:ext cx="150037" cy="156257"/>
              <a:chOff x="7594816" y="4036365"/>
              <a:chExt cx="150037" cy="156257"/>
            </a:xfrm>
          </p:grpSpPr>
          <p:sp>
            <p:nvSpPr>
              <p:cNvPr id="8" name="Graphique 2">
                <a:extLst>
                  <a:ext uri="{FF2B5EF4-FFF2-40B4-BE49-F238E27FC236}">
                    <a16:creationId xmlns:a16="http://schemas.microsoft.com/office/drawing/2014/main" id="{EDD3A0EF-B916-477A-AE00-404EC00F043E}"/>
                  </a:ext>
                </a:extLst>
              </p:cNvPr>
              <p:cNvSpPr/>
              <p:nvPr/>
            </p:nvSpPr>
            <p:spPr>
              <a:xfrm flipH="1">
                <a:off x="7594816" y="4042585"/>
                <a:ext cx="150037" cy="150037"/>
              </a:xfrm>
              <a:custGeom>
                <a:avLst/>
                <a:gdLst>
                  <a:gd name="connsiteX0" fmla="*/ 218158 w 218158"/>
                  <a:gd name="connsiteY0" fmla="*/ 109079 h 218158"/>
                  <a:gd name="connsiteX1" fmla="*/ 109079 w 218158"/>
                  <a:gd name="connsiteY1" fmla="*/ 218158 h 218158"/>
                  <a:gd name="connsiteX2" fmla="*/ -1 w 218158"/>
                  <a:gd name="connsiteY2" fmla="*/ 109079 h 218158"/>
                  <a:gd name="connsiteX3" fmla="*/ 109079 w 218158"/>
                  <a:gd name="connsiteY3" fmla="*/ 0 h 218158"/>
                  <a:gd name="connsiteX4" fmla="*/ 218158 w 218158"/>
                  <a:gd name="connsiteY4" fmla="*/ 109079 h 2181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8158" h="218158">
                    <a:moveTo>
                      <a:pt x="218158" y="109079"/>
                    </a:moveTo>
                    <a:cubicBezTo>
                      <a:pt x="218158" y="169322"/>
                      <a:pt x="169322" y="218158"/>
                      <a:pt x="109079" y="218158"/>
                    </a:cubicBezTo>
                    <a:cubicBezTo>
                      <a:pt x="48836" y="218158"/>
                      <a:pt x="-1" y="169322"/>
                      <a:pt x="-1" y="109079"/>
                    </a:cubicBezTo>
                    <a:cubicBezTo>
                      <a:pt x="-1" y="48836"/>
                      <a:pt x="48836" y="0"/>
                      <a:pt x="109079" y="0"/>
                    </a:cubicBezTo>
                    <a:cubicBezTo>
                      <a:pt x="169321" y="0"/>
                      <a:pt x="218158" y="48837"/>
                      <a:pt x="218158" y="109079"/>
                    </a:cubicBezTo>
                    <a:close/>
                  </a:path>
                </a:pathLst>
              </a:custGeom>
              <a:solidFill>
                <a:srgbClr val="1760BF"/>
              </a:solidFill>
              <a:ln w="9259" cap="flat">
                <a:noFill/>
                <a:prstDash val="solid"/>
                <a:miter/>
              </a:ln>
            </p:spPr>
            <p:txBody>
              <a:bodyPr rtlCol="0" anchor="ctr"/>
              <a:lstStyle/>
              <a:p>
                <a:endParaRPr lang="fr-FR"/>
              </a:p>
            </p:txBody>
          </p:sp>
          <p:sp>
            <p:nvSpPr>
              <p:cNvPr id="21" name="Graphique 2">
                <a:extLst>
                  <a:ext uri="{FF2B5EF4-FFF2-40B4-BE49-F238E27FC236}">
                    <a16:creationId xmlns:a16="http://schemas.microsoft.com/office/drawing/2014/main" id="{C9988CFB-BAC9-4BA8-9914-EEFE6D96D85F}"/>
                  </a:ext>
                </a:extLst>
              </p:cNvPr>
              <p:cNvSpPr/>
              <p:nvPr/>
            </p:nvSpPr>
            <p:spPr>
              <a:xfrm flipH="1">
                <a:off x="7673970" y="4036365"/>
                <a:ext cx="41174" cy="41174"/>
              </a:xfrm>
              <a:custGeom>
                <a:avLst/>
                <a:gdLst>
                  <a:gd name="connsiteX0" fmla="*/ 59868 w 59868"/>
                  <a:gd name="connsiteY0" fmla="*/ 29934 h 59868"/>
                  <a:gd name="connsiteX1" fmla="*/ 29934 w 59868"/>
                  <a:gd name="connsiteY1" fmla="*/ 59868 h 59868"/>
                  <a:gd name="connsiteX2" fmla="*/ 0 w 59868"/>
                  <a:gd name="connsiteY2" fmla="*/ 29934 h 59868"/>
                  <a:gd name="connsiteX3" fmla="*/ 29934 w 59868"/>
                  <a:gd name="connsiteY3" fmla="*/ 0 h 59868"/>
                  <a:gd name="connsiteX4" fmla="*/ 59868 w 59868"/>
                  <a:gd name="connsiteY4" fmla="*/ 29934 h 598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868" h="59868">
                    <a:moveTo>
                      <a:pt x="59868" y="29934"/>
                    </a:moveTo>
                    <a:cubicBezTo>
                      <a:pt x="59868" y="46466"/>
                      <a:pt x="46466" y="59868"/>
                      <a:pt x="29934" y="59868"/>
                    </a:cubicBezTo>
                    <a:cubicBezTo>
                      <a:pt x="13402" y="59868"/>
                      <a:pt x="0" y="46467"/>
                      <a:pt x="0" y="29934"/>
                    </a:cubicBezTo>
                    <a:cubicBezTo>
                      <a:pt x="0" y="13402"/>
                      <a:pt x="13402" y="0"/>
                      <a:pt x="29934" y="0"/>
                    </a:cubicBezTo>
                    <a:cubicBezTo>
                      <a:pt x="46466" y="0"/>
                      <a:pt x="59868" y="13402"/>
                      <a:pt x="59868" y="29934"/>
                    </a:cubicBezTo>
                    <a:close/>
                  </a:path>
                </a:pathLst>
              </a:custGeom>
              <a:solidFill>
                <a:srgbClr val="FFFFFF"/>
              </a:solidFill>
              <a:ln w="9259" cap="flat">
                <a:noFill/>
                <a:prstDash val="solid"/>
                <a:miter/>
              </a:ln>
            </p:spPr>
            <p:txBody>
              <a:bodyPr rtlCol="0" anchor="ctr"/>
              <a:lstStyle/>
              <a:p>
                <a:endParaRPr lang="fr-FR"/>
              </a:p>
            </p:txBody>
          </p:sp>
        </p:grpSp>
      </p:grpSp>
      <p:sp>
        <p:nvSpPr>
          <p:cNvPr id="14" name="Cara">
            <a:extLst>
              <a:ext uri="{FF2B5EF4-FFF2-40B4-BE49-F238E27FC236}">
                <a16:creationId xmlns:a16="http://schemas.microsoft.com/office/drawing/2014/main" id="{1A8CC4BE-B703-4141-BE1F-D28ABE8C2D10}"/>
              </a:ext>
            </a:extLst>
          </p:cNvPr>
          <p:cNvSpPr/>
          <p:nvPr/>
        </p:nvSpPr>
        <p:spPr>
          <a:xfrm flipH="1">
            <a:off x="6464956" y="2902908"/>
            <a:ext cx="1618571" cy="2149102"/>
          </a:xfrm>
          <a:custGeom>
            <a:avLst/>
            <a:gdLst>
              <a:gd name="connsiteX0" fmla="*/ 27459 w 2353447"/>
              <a:gd name="connsiteY0" fmla="*/ 2181813 h 3124854"/>
              <a:gd name="connsiteX1" fmla="*/ 944948 w 2353447"/>
              <a:gd name="connsiteY1" fmla="*/ 3074280 h 3124854"/>
              <a:gd name="connsiteX2" fmla="*/ 1215746 w 2353447"/>
              <a:gd name="connsiteY2" fmla="*/ 3124417 h 3124854"/>
              <a:gd name="connsiteX3" fmla="*/ 1386177 w 2353447"/>
              <a:gd name="connsiteY3" fmla="*/ 3034429 h 3124854"/>
              <a:gd name="connsiteX4" fmla="*/ 2285965 w 2353447"/>
              <a:gd name="connsiteY4" fmla="*/ 2136958 h 3124854"/>
              <a:gd name="connsiteX5" fmla="*/ 814646 w 2353447"/>
              <a:gd name="connsiteY5" fmla="*/ 36093 h 3124854"/>
              <a:gd name="connsiteX6" fmla="*/ 27459 w 2353447"/>
              <a:gd name="connsiteY6" fmla="*/ 2181813 h 3124854"/>
              <a:gd name="connsiteX7" fmla="*/ 1382099 w 2353447"/>
              <a:gd name="connsiteY7" fmla="*/ 1818987 h 3124854"/>
              <a:gd name="connsiteX8" fmla="*/ 1579962 w 2353447"/>
              <a:gd name="connsiteY8" fmla="*/ 1654488 h 3124854"/>
              <a:gd name="connsiteX9" fmla="*/ 1789409 w 2353447"/>
              <a:gd name="connsiteY9" fmla="*/ 1803974 h 3124854"/>
              <a:gd name="connsiteX10" fmla="*/ 1591547 w 2353447"/>
              <a:gd name="connsiteY10" fmla="*/ 1968473 h 3124854"/>
              <a:gd name="connsiteX11" fmla="*/ 1382099 w 2353447"/>
              <a:gd name="connsiteY11" fmla="*/ 1819173 h 3124854"/>
              <a:gd name="connsiteX12" fmla="*/ 283800 w 2353447"/>
              <a:gd name="connsiteY12" fmla="*/ 1727702 h 3124854"/>
              <a:gd name="connsiteX13" fmla="*/ 511689 w 2353447"/>
              <a:gd name="connsiteY13" fmla="*/ 1608150 h 3124854"/>
              <a:gd name="connsiteX14" fmla="*/ 685271 w 2353447"/>
              <a:gd name="connsiteY14" fmla="*/ 1798135 h 3124854"/>
              <a:gd name="connsiteX15" fmla="*/ 457289 w 2353447"/>
              <a:gd name="connsiteY15" fmla="*/ 1917687 h 3124854"/>
              <a:gd name="connsiteX16" fmla="*/ 283800 w 2353447"/>
              <a:gd name="connsiteY16" fmla="*/ 1727702 h 3124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353447" h="3124854">
                <a:moveTo>
                  <a:pt x="27459" y="2181813"/>
                </a:moveTo>
                <a:cubicBezTo>
                  <a:pt x="117632" y="2813583"/>
                  <a:pt x="634114" y="2999120"/>
                  <a:pt x="944948" y="3074280"/>
                </a:cubicBezTo>
                <a:lnTo>
                  <a:pt x="1215746" y="3124417"/>
                </a:lnTo>
                <a:lnTo>
                  <a:pt x="1386177" y="3034429"/>
                </a:lnTo>
                <a:cubicBezTo>
                  <a:pt x="1827406" y="2994300"/>
                  <a:pt x="2198480" y="2472907"/>
                  <a:pt x="2285965" y="2136958"/>
                </a:cubicBezTo>
                <a:cubicBezTo>
                  <a:pt x="2628865" y="487331"/>
                  <a:pt x="1591824" y="-169462"/>
                  <a:pt x="814646" y="36093"/>
                </a:cubicBezTo>
                <a:cubicBezTo>
                  <a:pt x="37468" y="241648"/>
                  <a:pt x="-62807" y="1550228"/>
                  <a:pt x="27459" y="2181813"/>
                </a:cubicBezTo>
                <a:close/>
                <a:moveTo>
                  <a:pt x="1382099" y="1818987"/>
                </a:moveTo>
                <a:cubicBezTo>
                  <a:pt x="1378949" y="1732336"/>
                  <a:pt x="1467546" y="1658659"/>
                  <a:pt x="1579962" y="1654488"/>
                </a:cubicBezTo>
                <a:cubicBezTo>
                  <a:pt x="1692377" y="1650318"/>
                  <a:pt x="1786258" y="1717230"/>
                  <a:pt x="1789409" y="1803974"/>
                </a:cubicBezTo>
                <a:cubicBezTo>
                  <a:pt x="1792560" y="1890719"/>
                  <a:pt x="1704054" y="1964303"/>
                  <a:pt x="1591547" y="1968473"/>
                </a:cubicBezTo>
                <a:cubicBezTo>
                  <a:pt x="1479038" y="1972644"/>
                  <a:pt x="1385065" y="1905917"/>
                  <a:pt x="1382099" y="1819173"/>
                </a:cubicBezTo>
                <a:close/>
                <a:moveTo>
                  <a:pt x="283800" y="1727702"/>
                </a:moveTo>
                <a:cubicBezTo>
                  <a:pt x="298813" y="1642163"/>
                  <a:pt x="400849" y="1588689"/>
                  <a:pt x="511689" y="1608150"/>
                </a:cubicBezTo>
                <a:cubicBezTo>
                  <a:pt x="622529" y="1627612"/>
                  <a:pt x="700191" y="1712689"/>
                  <a:pt x="685271" y="1798135"/>
                </a:cubicBezTo>
                <a:cubicBezTo>
                  <a:pt x="670350" y="1883583"/>
                  <a:pt x="568221" y="1937149"/>
                  <a:pt x="457289" y="1917687"/>
                </a:cubicBezTo>
                <a:cubicBezTo>
                  <a:pt x="346356" y="1898226"/>
                  <a:pt x="268786" y="1813149"/>
                  <a:pt x="283800" y="1727702"/>
                </a:cubicBezTo>
                <a:close/>
              </a:path>
            </a:pathLst>
          </a:custGeom>
          <a:solidFill>
            <a:srgbClr val="D19D82"/>
          </a:solidFill>
          <a:ln w="9259" cap="flat">
            <a:noFill/>
            <a:prstDash val="solid"/>
            <a:miter/>
          </a:ln>
        </p:spPr>
        <p:txBody>
          <a:bodyPr rtlCol="0" anchor="ctr"/>
          <a:lstStyle/>
          <a:p>
            <a:endParaRPr lang="fr-FR"/>
          </a:p>
        </p:txBody>
      </p:sp>
      <p:sp>
        <p:nvSpPr>
          <p:cNvPr id="15" name="Graphique 2">
            <a:extLst>
              <a:ext uri="{FF2B5EF4-FFF2-40B4-BE49-F238E27FC236}">
                <a16:creationId xmlns:a16="http://schemas.microsoft.com/office/drawing/2014/main" id="{4A53A7A7-427E-44F0-ADF0-EB95CC227AD1}"/>
              </a:ext>
            </a:extLst>
          </p:cNvPr>
          <p:cNvSpPr/>
          <p:nvPr/>
        </p:nvSpPr>
        <p:spPr>
          <a:xfrm flipH="1">
            <a:off x="6829713" y="4040318"/>
            <a:ext cx="167287" cy="184133"/>
          </a:xfrm>
          <a:custGeom>
            <a:avLst/>
            <a:gdLst>
              <a:gd name="connsiteX0" fmla="*/ 4754 w 243240"/>
              <a:gd name="connsiteY0" fmla="*/ -263 h 267734"/>
              <a:gd name="connsiteX1" fmla="*/ 110497 w 243240"/>
              <a:gd name="connsiteY1" fmla="*/ 18921 h 267734"/>
              <a:gd name="connsiteX2" fmla="*/ 193905 w 243240"/>
              <a:gd name="connsiteY2" fmla="*/ 87037 h 267734"/>
              <a:gd name="connsiteX3" fmla="*/ 208270 w 243240"/>
              <a:gd name="connsiteY3" fmla="*/ 193985 h 267734"/>
              <a:gd name="connsiteX4" fmla="*/ 196592 w 243240"/>
              <a:gd name="connsiteY4" fmla="*/ 221139 h 267734"/>
              <a:gd name="connsiteX5" fmla="*/ 217537 w 243240"/>
              <a:gd name="connsiteY5" fmla="*/ 224939 h 267734"/>
              <a:gd name="connsiteX6" fmla="*/ 242374 w 243240"/>
              <a:gd name="connsiteY6" fmla="*/ 224939 h 267734"/>
              <a:gd name="connsiteX7" fmla="*/ 242930 w 243240"/>
              <a:gd name="connsiteY7" fmla="*/ 226422 h 267734"/>
              <a:gd name="connsiteX8" fmla="*/ 217630 w 243240"/>
              <a:gd name="connsiteY8" fmla="*/ 232353 h 267734"/>
              <a:gd name="connsiteX9" fmla="*/ 191125 w 243240"/>
              <a:gd name="connsiteY9" fmla="*/ 232353 h 267734"/>
              <a:gd name="connsiteX10" fmla="*/ 189920 w 243240"/>
              <a:gd name="connsiteY10" fmla="*/ 231797 h 267734"/>
              <a:gd name="connsiteX11" fmla="*/ 181950 w 243240"/>
              <a:gd name="connsiteY11" fmla="*/ 242732 h 267734"/>
              <a:gd name="connsiteX12" fmla="*/ 175926 w 243240"/>
              <a:gd name="connsiteY12" fmla="*/ 249961 h 267734"/>
              <a:gd name="connsiteX13" fmla="*/ 175926 w 243240"/>
              <a:gd name="connsiteY13" fmla="*/ 249961 h 267734"/>
              <a:gd name="connsiteX14" fmla="*/ 175926 w 243240"/>
              <a:gd name="connsiteY14" fmla="*/ 249961 h 267734"/>
              <a:gd name="connsiteX15" fmla="*/ 178521 w 243240"/>
              <a:gd name="connsiteY15" fmla="*/ 251073 h 267734"/>
              <a:gd name="connsiteX16" fmla="*/ 202709 w 243240"/>
              <a:gd name="connsiteY16" fmla="*/ 254965 h 267734"/>
              <a:gd name="connsiteX17" fmla="*/ 238482 w 243240"/>
              <a:gd name="connsiteY17" fmla="*/ 253946 h 267734"/>
              <a:gd name="connsiteX18" fmla="*/ 202617 w 243240"/>
              <a:gd name="connsiteY18" fmla="*/ 267292 h 267734"/>
              <a:gd name="connsiteX19" fmla="*/ 174072 w 243240"/>
              <a:gd name="connsiteY19" fmla="*/ 262009 h 267734"/>
              <a:gd name="connsiteX20" fmla="*/ 170551 w 243240"/>
              <a:gd name="connsiteY20" fmla="*/ 260341 h 267734"/>
              <a:gd name="connsiteX21" fmla="*/ 165454 w 243240"/>
              <a:gd name="connsiteY21" fmla="*/ 256912 h 267734"/>
              <a:gd name="connsiteX22" fmla="*/ 161005 w 243240"/>
              <a:gd name="connsiteY22" fmla="*/ 252741 h 267734"/>
              <a:gd name="connsiteX23" fmla="*/ 159337 w 243240"/>
              <a:gd name="connsiteY23" fmla="*/ 250610 h 267734"/>
              <a:gd name="connsiteX24" fmla="*/ 161283 w 243240"/>
              <a:gd name="connsiteY24" fmla="*/ 248386 h 267734"/>
              <a:gd name="connsiteX25" fmla="*/ 172590 w 243240"/>
              <a:gd name="connsiteY25" fmla="*/ 235318 h 267734"/>
              <a:gd name="connsiteX26" fmla="*/ 198076 w 243240"/>
              <a:gd name="connsiteY26" fmla="*/ 190464 h 267734"/>
              <a:gd name="connsiteX27" fmla="*/ 187047 w 243240"/>
              <a:gd name="connsiteY27" fmla="*/ 90281 h 267734"/>
              <a:gd name="connsiteX28" fmla="*/ 107994 w 243240"/>
              <a:gd name="connsiteY28" fmla="*/ 22350 h 267734"/>
              <a:gd name="connsiteX29" fmla="*/ 4105 w 243240"/>
              <a:gd name="connsiteY29" fmla="*/ 849 h 267734"/>
              <a:gd name="connsiteX30" fmla="*/ 4754 w 243240"/>
              <a:gd name="connsiteY30" fmla="*/ -263 h 267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243240" h="267734">
                <a:moveTo>
                  <a:pt x="4754" y="-263"/>
                </a:moveTo>
                <a:cubicBezTo>
                  <a:pt x="40981" y="-1616"/>
                  <a:pt x="77059" y="4927"/>
                  <a:pt x="110497" y="18921"/>
                </a:cubicBezTo>
                <a:cubicBezTo>
                  <a:pt x="144527" y="32711"/>
                  <a:pt x="173600" y="56454"/>
                  <a:pt x="193905" y="87037"/>
                </a:cubicBezTo>
                <a:cubicBezTo>
                  <a:pt x="213831" y="118974"/>
                  <a:pt x="219067" y="157925"/>
                  <a:pt x="208270" y="193985"/>
                </a:cubicBezTo>
                <a:cubicBezTo>
                  <a:pt x="205286" y="203401"/>
                  <a:pt x="201365" y="212492"/>
                  <a:pt x="196592" y="221139"/>
                </a:cubicBezTo>
                <a:cubicBezTo>
                  <a:pt x="203479" y="222900"/>
                  <a:pt x="210476" y="224169"/>
                  <a:pt x="217537" y="224939"/>
                </a:cubicBezTo>
                <a:cubicBezTo>
                  <a:pt x="225767" y="226236"/>
                  <a:pt x="234145" y="226236"/>
                  <a:pt x="242374" y="224939"/>
                </a:cubicBezTo>
                <a:cubicBezTo>
                  <a:pt x="243023" y="224939"/>
                  <a:pt x="243579" y="226143"/>
                  <a:pt x="242930" y="226422"/>
                </a:cubicBezTo>
                <a:cubicBezTo>
                  <a:pt x="234812" y="229554"/>
                  <a:pt x="226295" y="231547"/>
                  <a:pt x="217630" y="232353"/>
                </a:cubicBezTo>
                <a:cubicBezTo>
                  <a:pt x="208826" y="233419"/>
                  <a:pt x="199929" y="233419"/>
                  <a:pt x="191125" y="232353"/>
                </a:cubicBezTo>
                <a:cubicBezTo>
                  <a:pt x="190689" y="232242"/>
                  <a:pt x="190281" y="232056"/>
                  <a:pt x="189920" y="231797"/>
                </a:cubicBezTo>
                <a:cubicBezTo>
                  <a:pt x="187455" y="235578"/>
                  <a:pt x="184795" y="239229"/>
                  <a:pt x="181950" y="242732"/>
                </a:cubicBezTo>
                <a:lnTo>
                  <a:pt x="175926" y="249961"/>
                </a:lnTo>
                <a:cubicBezTo>
                  <a:pt x="175926" y="249961"/>
                  <a:pt x="175926" y="249961"/>
                  <a:pt x="175926" y="249961"/>
                </a:cubicBezTo>
                <a:lnTo>
                  <a:pt x="175926" y="249961"/>
                </a:lnTo>
                <a:cubicBezTo>
                  <a:pt x="176769" y="250388"/>
                  <a:pt x="177631" y="250758"/>
                  <a:pt x="178521" y="251073"/>
                </a:cubicBezTo>
                <a:cubicBezTo>
                  <a:pt x="186287" y="253798"/>
                  <a:pt x="194480" y="255123"/>
                  <a:pt x="202709" y="254965"/>
                </a:cubicBezTo>
                <a:cubicBezTo>
                  <a:pt x="225785" y="254965"/>
                  <a:pt x="236721" y="250703"/>
                  <a:pt x="238482" y="253946"/>
                </a:cubicBezTo>
                <a:cubicBezTo>
                  <a:pt x="240243" y="257190"/>
                  <a:pt x="229214" y="267570"/>
                  <a:pt x="202617" y="267292"/>
                </a:cubicBezTo>
                <a:cubicBezTo>
                  <a:pt x="192858" y="267255"/>
                  <a:pt x="183192" y="265466"/>
                  <a:pt x="174072" y="262009"/>
                </a:cubicBezTo>
                <a:cubicBezTo>
                  <a:pt x="172840" y="261583"/>
                  <a:pt x="171663" y="261026"/>
                  <a:pt x="170551" y="260341"/>
                </a:cubicBezTo>
                <a:cubicBezTo>
                  <a:pt x="168669" y="259488"/>
                  <a:pt x="166946" y="258330"/>
                  <a:pt x="165454" y="256912"/>
                </a:cubicBezTo>
                <a:cubicBezTo>
                  <a:pt x="163887" y="255614"/>
                  <a:pt x="162395" y="254224"/>
                  <a:pt x="161005" y="252741"/>
                </a:cubicBezTo>
                <a:cubicBezTo>
                  <a:pt x="160542" y="252093"/>
                  <a:pt x="158966" y="251352"/>
                  <a:pt x="159337" y="250610"/>
                </a:cubicBezTo>
                <a:lnTo>
                  <a:pt x="161283" y="248386"/>
                </a:lnTo>
                <a:lnTo>
                  <a:pt x="172590" y="235318"/>
                </a:lnTo>
                <a:cubicBezTo>
                  <a:pt x="183822" y="222093"/>
                  <a:pt x="192468" y="206885"/>
                  <a:pt x="198076" y="190464"/>
                </a:cubicBezTo>
                <a:cubicBezTo>
                  <a:pt x="208993" y="157036"/>
                  <a:pt x="204970" y="120530"/>
                  <a:pt x="187047" y="90281"/>
                </a:cubicBezTo>
                <a:cubicBezTo>
                  <a:pt x="168160" y="60180"/>
                  <a:pt x="140598" y="36492"/>
                  <a:pt x="107994" y="22350"/>
                </a:cubicBezTo>
                <a:cubicBezTo>
                  <a:pt x="75363" y="7651"/>
                  <a:pt x="39897" y="312"/>
                  <a:pt x="4105" y="849"/>
                </a:cubicBezTo>
                <a:cubicBezTo>
                  <a:pt x="-1455" y="1034"/>
                  <a:pt x="-1548" y="-263"/>
                  <a:pt x="4754" y="-263"/>
                </a:cubicBezTo>
                <a:close/>
              </a:path>
            </a:pathLst>
          </a:custGeom>
          <a:solidFill>
            <a:srgbClr val="313759"/>
          </a:solidFill>
          <a:ln w="9259" cap="flat">
            <a:noFill/>
            <a:prstDash val="solid"/>
            <a:miter/>
          </a:ln>
        </p:spPr>
        <p:txBody>
          <a:bodyPr rtlCol="0" anchor="ctr"/>
          <a:lstStyle/>
          <a:p>
            <a:endParaRPr lang="fr-FR"/>
          </a:p>
        </p:txBody>
      </p:sp>
      <p:sp>
        <p:nvSpPr>
          <p:cNvPr id="16" name="Graphique 2">
            <a:extLst>
              <a:ext uri="{FF2B5EF4-FFF2-40B4-BE49-F238E27FC236}">
                <a16:creationId xmlns:a16="http://schemas.microsoft.com/office/drawing/2014/main" id="{5BBEA853-C207-4FDA-AD69-2DAC143E7847}"/>
              </a:ext>
            </a:extLst>
          </p:cNvPr>
          <p:cNvSpPr/>
          <p:nvPr/>
        </p:nvSpPr>
        <p:spPr>
          <a:xfrm flipH="1">
            <a:off x="7625278" y="3797435"/>
            <a:ext cx="255787" cy="133757"/>
          </a:xfrm>
          <a:custGeom>
            <a:avLst/>
            <a:gdLst>
              <a:gd name="connsiteX0" fmla="*/ 371237 w 371921"/>
              <a:gd name="connsiteY0" fmla="*/ 1192 h 194486"/>
              <a:gd name="connsiteX1" fmla="*/ 296541 w 371921"/>
              <a:gd name="connsiteY1" fmla="*/ 86361 h 194486"/>
              <a:gd name="connsiteX2" fmla="*/ -21 w 371921"/>
              <a:gd name="connsiteY2" fmla="*/ 194050 h 194486"/>
              <a:gd name="connsiteX3" fmla="*/ 371237 w 371921"/>
              <a:gd name="connsiteY3" fmla="*/ 1192 h 194486"/>
            </a:gdLst>
            <a:ahLst/>
            <a:cxnLst>
              <a:cxn ang="0">
                <a:pos x="connsiteX0" y="connsiteY0"/>
              </a:cxn>
              <a:cxn ang="0">
                <a:pos x="connsiteX1" y="connsiteY1"/>
              </a:cxn>
              <a:cxn ang="0">
                <a:pos x="connsiteX2" y="connsiteY2"/>
              </a:cxn>
              <a:cxn ang="0">
                <a:pos x="connsiteX3" y="connsiteY3"/>
              </a:cxn>
            </a:cxnLst>
            <a:rect l="l" t="t" r="r" b="b"/>
            <a:pathLst>
              <a:path w="371921" h="194486">
                <a:moveTo>
                  <a:pt x="371237" y="1192"/>
                </a:moveTo>
                <a:cubicBezTo>
                  <a:pt x="374203" y="32702"/>
                  <a:pt x="370125" y="72923"/>
                  <a:pt x="296541" y="86361"/>
                </a:cubicBezTo>
                <a:cubicBezTo>
                  <a:pt x="222956" y="99799"/>
                  <a:pt x="56603" y="151234"/>
                  <a:pt x="-21" y="194050"/>
                </a:cubicBezTo>
                <a:cubicBezTo>
                  <a:pt x="13231" y="96647"/>
                  <a:pt x="235097" y="-15304"/>
                  <a:pt x="371237" y="1192"/>
                </a:cubicBezTo>
                <a:close/>
              </a:path>
            </a:pathLst>
          </a:custGeom>
          <a:solidFill>
            <a:srgbClr val="313759"/>
          </a:solidFill>
          <a:ln w="9259" cap="flat">
            <a:noFill/>
            <a:prstDash val="solid"/>
            <a:miter/>
          </a:ln>
        </p:spPr>
        <p:txBody>
          <a:bodyPr rtlCol="0" anchor="ctr"/>
          <a:lstStyle/>
          <a:p>
            <a:endParaRPr lang="fr-FR"/>
          </a:p>
        </p:txBody>
      </p:sp>
      <p:sp>
        <p:nvSpPr>
          <p:cNvPr id="17" name="Graphique 2">
            <a:extLst>
              <a:ext uri="{FF2B5EF4-FFF2-40B4-BE49-F238E27FC236}">
                <a16:creationId xmlns:a16="http://schemas.microsoft.com/office/drawing/2014/main" id="{9E9892B6-FA44-4D7B-8C60-C2B2F3419F11}"/>
              </a:ext>
            </a:extLst>
          </p:cNvPr>
          <p:cNvSpPr/>
          <p:nvPr/>
        </p:nvSpPr>
        <p:spPr>
          <a:xfrm flipH="1">
            <a:off x="6844380" y="3804491"/>
            <a:ext cx="263476" cy="118223"/>
          </a:xfrm>
          <a:custGeom>
            <a:avLst/>
            <a:gdLst>
              <a:gd name="connsiteX0" fmla="*/ 52 w 383102"/>
              <a:gd name="connsiteY0" fmla="*/ 3720 h 171900"/>
              <a:gd name="connsiteX1" fmla="*/ 80217 w 383102"/>
              <a:gd name="connsiteY1" fmla="*/ 83699 h 171900"/>
              <a:gd name="connsiteX2" fmla="*/ 383081 w 383102"/>
              <a:gd name="connsiteY2" fmla="*/ 171463 h 171900"/>
              <a:gd name="connsiteX3" fmla="*/ 52 w 383102"/>
              <a:gd name="connsiteY3" fmla="*/ 3720 h 171900"/>
            </a:gdLst>
            <a:ahLst/>
            <a:cxnLst>
              <a:cxn ang="0">
                <a:pos x="connsiteX0" y="connsiteY0"/>
              </a:cxn>
              <a:cxn ang="0">
                <a:pos x="connsiteX1" y="connsiteY1"/>
              </a:cxn>
              <a:cxn ang="0">
                <a:pos x="connsiteX2" y="connsiteY2"/>
              </a:cxn>
              <a:cxn ang="0">
                <a:pos x="connsiteX3" y="connsiteY3"/>
              </a:cxn>
            </a:cxnLst>
            <a:rect l="l" t="t" r="r" b="b"/>
            <a:pathLst>
              <a:path w="383102" h="171900">
                <a:moveTo>
                  <a:pt x="52" y="3720"/>
                </a:moveTo>
                <a:cubicBezTo>
                  <a:pt x="-874" y="35415"/>
                  <a:pt x="5891" y="75266"/>
                  <a:pt x="80217" y="83699"/>
                </a:cubicBezTo>
                <a:cubicBezTo>
                  <a:pt x="154543" y="92133"/>
                  <a:pt x="323954" y="132354"/>
                  <a:pt x="383081" y="171463"/>
                </a:cubicBezTo>
                <a:cubicBezTo>
                  <a:pt x="363619" y="75081"/>
                  <a:pt x="134803" y="-21858"/>
                  <a:pt x="52" y="3720"/>
                </a:cubicBezTo>
                <a:close/>
              </a:path>
            </a:pathLst>
          </a:custGeom>
          <a:solidFill>
            <a:srgbClr val="313759"/>
          </a:solidFill>
          <a:ln w="9259" cap="flat">
            <a:noFill/>
            <a:prstDash val="solid"/>
            <a:miter/>
          </a:ln>
        </p:spPr>
        <p:txBody>
          <a:bodyPr rtlCol="0" anchor="ctr"/>
          <a:lstStyle/>
          <a:p>
            <a:endParaRPr lang="fr-FR"/>
          </a:p>
        </p:txBody>
      </p:sp>
      <p:sp>
        <p:nvSpPr>
          <p:cNvPr id="18" name="Graphique 2">
            <a:extLst>
              <a:ext uri="{FF2B5EF4-FFF2-40B4-BE49-F238E27FC236}">
                <a16:creationId xmlns:a16="http://schemas.microsoft.com/office/drawing/2014/main" id="{E9887E47-79D9-44CD-A59C-87339DF5214E}"/>
              </a:ext>
            </a:extLst>
          </p:cNvPr>
          <p:cNvSpPr/>
          <p:nvPr/>
        </p:nvSpPr>
        <p:spPr>
          <a:xfrm flipH="1">
            <a:off x="7393535" y="3648693"/>
            <a:ext cx="120960" cy="749830"/>
          </a:xfrm>
          <a:custGeom>
            <a:avLst/>
            <a:gdLst>
              <a:gd name="connsiteX0" fmla="*/ 4865 w 175879"/>
              <a:gd name="connsiteY0" fmla="*/ 942098 h 1090274"/>
              <a:gd name="connsiteX1" fmla="*/ 19045 w 175879"/>
              <a:gd name="connsiteY1" fmla="*/ 923563 h 1090274"/>
              <a:gd name="connsiteX2" fmla="*/ 61491 w 175879"/>
              <a:gd name="connsiteY2" fmla="*/ 909847 h 1090274"/>
              <a:gd name="connsiteX3" fmla="*/ 102639 w 175879"/>
              <a:gd name="connsiteY3" fmla="*/ 920597 h 1090274"/>
              <a:gd name="connsiteX4" fmla="*/ 120618 w 175879"/>
              <a:gd name="connsiteY4" fmla="*/ 931069 h 1090274"/>
              <a:gd name="connsiteX5" fmla="*/ 128958 w 175879"/>
              <a:gd name="connsiteY5" fmla="*/ 937093 h 1090274"/>
              <a:gd name="connsiteX6" fmla="*/ 130349 w 175879"/>
              <a:gd name="connsiteY6" fmla="*/ 938298 h 1090274"/>
              <a:gd name="connsiteX7" fmla="*/ 130349 w 175879"/>
              <a:gd name="connsiteY7" fmla="*/ 938298 h 1090274"/>
              <a:gd name="connsiteX8" fmla="*/ 130349 w 175879"/>
              <a:gd name="connsiteY8" fmla="*/ 931718 h 1090274"/>
              <a:gd name="connsiteX9" fmla="*/ 144065 w 175879"/>
              <a:gd name="connsiteY9" fmla="*/ 621255 h 1090274"/>
              <a:gd name="connsiteX10" fmla="*/ 174926 w 175879"/>
              <a:gd name="connsiteY10" fmla="*/ 1440 h 1090274"/>
              <a:gd name="connsiteX11" fmla="*/ 175852 w 175879"/>
              <a:gd name="connsiteY11" fmla="*/ 1440 h 1090274"/>
              <a:gd name="connsiteX12" fmla="*/ 158707 w 175879"/>
              <a:gd name="connsiteY12" fmla="*/ 621718 h 1090274"/>
              <a:gd name="connsiteX13" fmla="*/ 148977 w 175879"/>
              <a:gd name="connsiteY13" fmla="*/ 932274 h 1090274"/>
              <a:gd name="connsiteX14" fmla="*/ 147772 w 175879"/>
              <a:gd name="connsiteY14" fmla="*/ 963506 h 1090274"/>
              <a:gd name="connsiteX15" fmla="*/ 147772 w 175879"/>
              <a:gd name="connsiteY15" fmla="*/ 972773 h 1090274"/>
              <a:gd name="connsiteX16" fmla="*/ 147772 w 175879"/>
              <a:gd name="connsiteY16" fmla="*/ 977593 h 1090274"/>
              <a:gd name="connsiteX17" fmla="*/ 146752 w 175879"/>
              <a:gd name="connsiteY17" fmla="*/ 977593 h 1090274"/>
              <a:gd name="connsiteX18" fmla="*/ 144991 w 175879"/>
              <a:gd name="connsiteY18" fmla="*/ 976017 h 1090274"/>
              <a:gd name="connsiteX19" fmla="*/ 131368 w 175879"/>
              <a:gd name="connsiteY19" fmla="*/ 963691 h 1090274"/>
              <a:gd name="connsiteX20" fmla="*/ 124139 w 175879"/>
              <a:gd name="connsiteY20" fmla="*/ 957018 h 1090274"/>
              <a:gd name="connsiteX21" fmla="*/ 117930 w 175879"/>
              <a:gd name="connsiteY21" fmla="*/ 952014 h 1090274"/>
              <a:gd name="connsiteX22" fmla="*/ 110516 w 175879"/>
              <a:gd name="connsiteY22" fmla="*/ 946731 h 1090274"/>
              <a:gd name="connsiteX23" fmla="*/ 94947 w 175879"/>
              <a:gd name="connsiteY23" fmla="*/ 937464 h 1090274"/>
              <a:gd name="connsiteX24" fmla="*/ 31834 w 175879"/>
              <a:gd name="connsiteY24" fmla="*/ 937464 h 1090274"/>
              <a:gd name="connsiteX25" fmla="*/ 25717 w 175879"/>
              <a:gd name="connsiteY25" fmla="*/ 997981 h 1090274"/>
              <a:gd name="connsiteX26" fmla="*/ 69368 w 175879"/>
              <a:gd name="connsiteY26" fmla="*/ 1056645 h 1090274"/>
              <a:gd name="connsiteX27" fmla="*/ 93000 w 175879"/>
              <a:gd name="connsiteY27" fmla="*/ 1088433 h 1090274"/>
              <a:gd name="connsiteX28" fmla="*/ 56857 w 175879"/>
              <a:gd name="connsiteY28" fmla="*/ 1069898 h 1090274"/>
              <a:gd name="connsiteX29" fmla="*/ 8387 w 175879"/>
              <a:gd name="connsiteY29" fmla="*/ 1005025 h 1090274"/>
              <a:gd name="connsiteX30" fmla="*/ 47 w 175879"/>
              <a:gd name="connsiteY30" fmla="*/ 963135 h 1090274"/>
              <a:gd name="connsiteX31" fmla="*/ 4865 w 175879"/>
              <a:gd name="connsiteY31" fmla="*/ 942098 h 10902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75879" h="1090274">
                <a:moveTo>
                  <a:pt x="4865" y="942098"/>
                </a:moveTo>
                <a:cubicBezTo>
                  <a:pt x="8258" y="935008"/>
                  <a:pt x="13086" y="928697"/>
                  <a:pt x="19045" y="923563"/>
                </a:cubicBezTo>
                <a:cubicBezTo>
                  <a:pt x="31065" y="914008"/>
                  <a:pt x="46153" y="909133"/>
                  <a:pt x="61491" y="909847"/>
                </a:cubicBezTo>
                <a:cubicBezTo>
                  <a:pt x="75809" y="910496"/>
                  <a:pt x="89831" y="914156"/>
                  <a:pt x="102639" y="920597"/>
                </a:cubicBezTo>
                <a:cubicBezTo>
                  <a:pt x="108913" y="923572"/>
                  <a:pt x="114927" y="927075"/>
                  <a:pt x="120618" y="931069"/>
                </a:cubicBezTo>
                <a:cubicBezTo>
                  <a:pt x="123398" y="933016"/>
                  <a:pt x="126364" y="934869"/>
                  <a:pt x="128958" y="937093"/>
                </a:cubicBezTo>
                <a:lnTo>
                  <a:pt x="130349" y="938298"/>
                </a:lnTo>
                <a:lnTo>
                  <a:pt x="130349" y="938298"/>
                </a:lnTo>
                <a:lnTo>
                  <a:pt x="130349" y="931718"/>
                </a:lnTo>
                <a:cubicBezTo>
                  <a:pt x="134917" y="828292"/>
                  <a:pt x="139496" y="724801"/>
                  <a:pt x="144065" y="621255"/>
                </a:cubicBezTo>
                <a:cubicBezTo>
                  <a:pt x="153582" y="414217"/>
                  <a:pt x="163870" y="207615"/>
                  <a:pt x="174926" y="1440"/>
                </a:cubicBezTo>
                <a:cubicBezTo>
                  <a:pt x="174926" y="-1063"/>
                  <a:pt x="175945" y="-1063"/>
                  <a:pt x="175852" y="1440"/>
                </a:cubicBezTo>
                <a:cubicBezTo>
                  <a:pt x="170199" y="207550"/>
                  <a:pt x="164453" y="414681"/>
                  <a:pt x="158707" y="621718"/>
                </a:cubicBezTo>
                <a:cubicBezTo>
                  <a:pt x="155436" y="725329"/>
                  <a:pt x="152192" y="828848"/>
                  <a:pt x="148977" y="932274"/>
                </a:cubicBezTo>
                <a:lnTo>
                  <a:pt x="147772" y="963506"/>
                </a:lnTo>
                <a:lnTo>
                  <a:pt x="147772" y="972773"/>
                </a:lnTo>
                <a:lnTo>
                  <a:pt x="147772" y="977593"/>
                </a:lnTo>
                <a:cubicBezTo>
                  <a:pt x="147772" y="978890"/>
                  <a:pt x="147772" y="978149"/>
                  <a:pt x="146752" y="977593"/>
                </a:cubicBezTo>
                <a:lnTo>
                  <a:pt x="144991" y="976017"/>
                </a:lnTo>
                <a:lnTo>
                  <a:pt x="131368" y="963691"/>
                </a:lnTo>
                <a:lnTo>
                  <a:pt x="124139" y="957018"/>
                </a:lnTo>
                <a:lnTo>
                  <a:pt x="117930" y="952014"/>
                </a:lnTo>
                <a:cubicBezTo>
                  <a:pt x="115520" y="950068"/>
                  <a:pt x="113018" y="948400"/>
                  <a:pt x="110516" y="946731"/>
                </a:cubicBezTo>
                <a:cubicBezTo>
                  <a:pt x="105604" y="943201"/>
                  <a:pt x="100396" y="940096"/>
                  <a:pt x="94947" y="937464"/>
                </a:cubicBezTo>
                <a:cubicBezTo>
                  <a:pt x="74094" y="926991"/>
                  <a:pt x="47867" y="924490"/>
                  <a:pt x="31834" y="937464"/>
                </a:cubicBezTo>
                <a:cubicBezTo>
                  <a:pt x="15802" y="950439"/>
                  <a:pt x="16079" y="976666"/>
                  <a:pt x="25717" y="997981"/>
                </a:cubicBezTo>
                <a:cubicBezTo>
                  <a:pt x="36301" y="1020195"/>
                  <a:pt x="51129" y="1040121"/>
                  <a:pt x="69368" y="1056645"/>
                </a:cubicBezTo>
                <a:cubicBezTo>
                  <a:pt x="87903" y="1073883"/>
                  <a:pt x="95873" y="1084447"/>
                  <a:pt x="93000" y="1088433"/>
                </a:cubicBezTo>
                <a:cubicBezTo>
                  <a:pt x="90127" y="1092418"/>
                  <a:pt x="76689" y="1088433"/>
                  <a:pt x="56857" y="1069898"/>
                </a:cubicBezTo>
                <a:cubicBezTo>
                  <a:pt x="36533" y="1051724"/>
                  <a:pt x="20055" y="1029667"/>
                  <a:pt x="8387" y="1005025"/>
                </a:cubicBezTo>
                <a:cubicBezTo>
                  <a:pt x="2345" y="991911"/>
                  <a:pt x="-509" y="977565"/>
                  <a:pt x="47" y="963135"/>
                </a:cubicBezTo>
                <a:cubicBezTo>
                  <a:pt x="464" y="955906"/>
                  <a:pt x="2095" y="948789"/>
                  <a:pt x="4865" y="942098"/>
                </a:cubicBezTo>
                <a:close/>
              </a:path>
            </a:pathLst>
          </a:custGeom>
          <a:solidFill>
            <a:srgbClr val="BF8D77"/>
          </a:solidFill>
          <a:ln w="9259" cap="flat">
            <a:noFill/>
            <a:prstDash val="solid"/>
            <a:miter/>
          </a:ln>
        </p:spPr>
        <p:txBody>
          <a:bodyPr rtlCol="0" anchor="ctr"/>
          <a:lstStyle/>
          <a:p>
            <a:endParaRPr lang="fr-FR"/>
          </a:p>
        </p:txBody>
      </p:sp>
      <p:sp>
        <p:nvSpPr>
          <p:cNvPr id="19" name="Graphique 2">
            <a:extLst>
              <a:ext uri="{FF2B5EF4-FFF2-40B4-BE49-F238E27FC236}">
                <a16:creationId xmlns:a16="http://schemas.microsoft.com/office/drawing/2014/main" id="{2234C702-8A0C-4EF0-BCE7-5E3F0E0AFE25}"/>
              </a:ext>
            </a:extLst>
          </p:cNvPr>
          <p:cNvSpPr/>
          <p:nvPr/>
        </p:nvSpPr>
        <p:spPr>
          <a:xfrm flipH="1">
            <a:off x="7731799" y="4005265"/>
            <a:ext cx="186926" cy="167084"/>
          </a:xfrm>
          <a:custGeom>
            <a:avLst/>
            <a:gdLst>
              <a:gd name="connsiteX0" fmla="*/ 616 w 271795"/>
              <a:gd name="connsiteY0" fmla="*/ 223637 h 242945"/>
              <a:gd name="connsiteX1" fmla="*/ 35926 w 271795"/>
              <a:gd name="connsiteY1" fmla="*/ 229568 h 242945"/>
              <a:gd name="connsiteX2" fmla="*/ 60391 w 271795"/>
              <a:gd name="connsiteY2" fmla="*/ 229012 h 242945"/>
              <a:gd name="connsiteX3" fmla="*/ 63172 w 271795"/>
              <a:gd name="connsiteY3" fmla="*/ 228271 h 242945"/>
              <a:gd name="connsiteX4" fmla="*/ 63172 w 271795"/>
              <a:gd name="connsiteY4" fmla="*/ 228271 h 242945"/>
              <a:gd name="connsiteX5" fmla="*/ 63172 w 271795"/>
              <a:gd name="connsiteY5" fmla="*/ 228271 h 242945"/>
              <a:gd name="connsiteX6" fmla="*/ 58353 w 271795"/>
              <a:gd name="connsiteY6" fmla="*/ 220486 h 242945"/>
              <a:gd name="connsiteX7" fmla="*/ 51958 w 271795"/>
              <a:gd name="connsiteY7" fmla="*/ 208623 h 242945"/>
              <a:gd name="connsiteX8" fmla="*/ 50753 w 271795"/>
              <a:gd name="connsiteY8" fmla="*/ 208623 h 242945"/>
              <a:gd name="connsiteX9" fmla="*/ 24526 w 271795"/>
              <a:gd name="connsiteY9" fmla="*/ 204546 h 242945"/>
              <a:gd name="connsiteX10" fmla="*/ 245 w 271795"/>
              <a:gd name="connsiteY10" fmla="*/ 195278 h 242945"/>
              <a:gd name="connsiteX11" fmla="*/ 987 w 271795"/>
              <a:gd name="connsiteY11" fmla="*/ 193888 h 242945"/>
              <a:gd name="connsiteX12" fmla="*/ 25545 w 271795"/>
              <a:gd name="connsiteY12" fmla="*/ 197410 h 242945"/>
              <a:gd name="connsiteX13" fmla="*/ 46861 w 271795"/>
              <a:gd name="connsiteY13" fmla="*/ 196483 h 242945"/>
              <a:gd name="connsiteX14" fmla="*/ 38983 w 271795"/>
              <a:gd name="connsiteY14" fmla="*/ 168032 h 242945"/>
              <a:gd name="connsiteX15" fmla="*/ 67805 w 271795"/>
              <a:gd name="connsiteY15" fmla="*/ 64050 h 242945"/>
              <a:gd name="connsiteX16" fmla="*/ 159833 w 271795"/>
              <a:gd name="connsiteY16" fmla="*/ 7981 h 242945"/>
              <a:gd name="connsiteX17" fmla="*/ 267151 w 271795"/>
              <a:gd name="connsiteY17" fmla="*/ 3347 h 242945"/>
              <a:gd name="connsiteX18" fmla="*/ 267151 w 271795"/>
              <a:gd name="connsiteY18" fmla="*/ 4923 h 242945"/>
              <a:gd name="connsiteX19" fmla="*/ 161223 w 271795"/>
              <a:gd name="connsiteY19" fmla="*/ 12059 h 242945"/>
              <a:gd name="connsiteX20" fmla="*/ 73644 w 271795"/>
              <a:gd name="connsiteY20" fmla="*/ 68591 h 242945"/>
              <a:gd name="connsiteX21" fmla="*/ 48993 w 271795"/>
              <a:gd name="connsiteY21" fmla="*/ 166363 h 242945"/>
              <a:gd name="connsiteX22" fmla="*/ 68176 w 271795"/>
              <a:gd name="connsiteY22" fmla="*/ 214184 h 242945"/>
              <a:gd name="connsiteX23" fmla="*/ 77444 w 271795"/>
              <a:gd name="connsiteY23" fmla="*/ 228642 h 242945"/>
              <a:gd name="connsiteX24" fmla="*/ 79112 w 271795"/>
              <a:gd name="connsiteY24" fmla="*/ 231144 h 242945"/>
              <a:gd name="connsiteX25" fmla="*/ 77166 w 271795"/>
              <a:gd name="connsiteY25" fmla="*/ 233090 h 242945"/>
              <a:gd name="connsiteX26" fmla="*/ 72161 w 271795"/>
              <a:gd name="connsiteY26" fmla="*/ 236519 h 242945"/>
              <a:gd name="connsiteX27" fmla="*/ 66693 w 271795"/>
              <a:gd name="connsiteY27" fmla="*/ 239299 h 242945"/>
              <a:gd name="connsiteX28" fmla="*/ 62987 w 271795"/>
              <a:gd name="connsiteY28" fmla="*/ 240504 h 242945"/>
              <a:gd name="connsiteX29" fmla="*/ 33979 w 271795"/>
              <a:gd name="connsiteY29" fmla="*/ 241802 h 242945"/>
              <a:gd name="connsiteX30" fmla="*/ 616 w 271795"/>
              <a:gd name="connsiteY30" fmla="*/ 223637 h 242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271795" h="242945">
                <a:moveTo>
                  <a:pt x="616" y="223637"/>
                </a:moveTo>
                <a:cubicBezTo>
                  <a:pt x="2747" y="220672"/>
                  <a:pt x="13034" y="226139"/>
                  <a:pt x="35926" y="229568"/>
                </a:cubicBezTo>
                <a:cubicBezTo>
                  <a:pt x="44053" y="230829"/>
                  <a:pt x="52329" y="230644"/>
                  <a:pt x="60391" y="229012"/>
                </a:cubicBezTo>
                <a:lnTo>
                  <a:pt x="63172" y="228271"/>
                </a:lnTo>
                <a:lnTo>
                  <a:pt x="63172" y="228271"/>
                </a:lnTo>
                <a:cubicBezTo>
                  <a:pt x="63172" y="228271"/>
                  <a:pt x="63172" y="228271"/>
                  <a:pt x="63172" y="228271"/>
                </a:cubicBezTo>
                <a:lnTo>
                  <a:pt x="58353" y="220486"/>
                </a:lnTo>
                <a:cubicBezTo>
                  <a:pt x="56017" y="216640"/>
                  <a:pt x="53886" y="212683"/>
                  <a:pt x="51958" y="208623"/>
                </a:cubicBezTo>
                <a:lnTo>
                  <a:pt x="50753" y="208623"/>
                </a:lnTo>
                <a:cubicBezTo>
                  <a:pt x="41884" y="208299"/>
                  <a:pt x="33080" y="206928"/>
                  <a:pt x="24526" y="204546"/>
                </a:cubicBezTo>
                <a:cubicBezTo>
                  <a:pt x="16046" y="202581"/>
                  <a:pt x="7882" y="199458"/>
                  <a:pt x="245" y="195278"/>
                </a:cubicBezTo>
                <a:cubicBezTo>
                  <a:pt x="-404" y="194815"/>
                  <a:pt x="245" y="193610"/>
                  <a:pt x="987" y="193888"/>
                </a:cubicBezTo>
                <a:cubicBezTo>
                  <a:pt x="8948" y="196316"/>
                  <a:pt x="17224" y="197503"/>
                  <a:pt x="25545" y="197410"/>
                </a:cubicBezTo>
                <a:cubicBezTo>
                  <a:pt x="32663" y="197623"/>
                  <a:pt x="39790" y="197308"/>
                  <a:pt x="46861" y="196483"/>
                </a:cubicBezTo>
                <a:cubicBezTo>
                  <a:pt x="43256" y="187299"/>
                  <a:pt x="40615" y="177763"/>
                  <a:pt x="38983" y="168032"/>
                </a:cubicBezTo>
                <a:cubicBezTo>
                  <a:pt x="33163" y="130841"/>
                  <a:pt x="43673" y="92937"/>
                  <a:pt x="67805" y="64050"/>
                </a:cubicBezTo>
                <a:cubicBezTo>
                  <a:pt x="92105" y="36488"/>
                  <a:pt x="124199" y="16933"/>
                  <a:pt x="159833" y="7981"/>
                </a:cubicBezTo>
                <a:cubicBezTo>
                  <a:pt x="194836" y="-1370"/>
                  <a:pt x="231471" y="-2955"/>
                  <a:pt x="267151" y="3347"/>
                </a:cubicBezTo>
                <a:cubicBezTo>
                  <a:pt x="273453" y="4274"/>
                  <a:pt x="273175" y="5664"/>
                  <a:pt x="267151" y="4923"/>
                </a:cubicBezTo>
                <a:cubicBezTo>
                  <a:pt x="231749" y="-481"/>
                  <a:pt x="195587" y="1957"/>
                  <a:pt x="161223" y="12059"/>
                </a:cubicBezTo>
                <a:cubicBezTo>
                  <a:pt x="126998" y="21632"/>
                  <a:pt x="96461" y="41344"/>
                  <a:pt x="73644" y="68591"/>
                </a:cubicBezTo>
                <a:cubicBezTo>
                  <a:pt x="51754" y="96125"/>
                  <a:pt x="42774" y="131740"/>
                  <a:pt x="48993" y="166363"/>
                </a:cubicBezTo>
                <a:cubicBezTo>
                  <a:pt x="52338" y="183361"/>
                  <a:pt x="58844" y="199588"/>
                  <a:pt x="68176" y="214184"/>
                </a:cubicBezTo>
                <a:lnTo>
                  <a:pt x="77444" y="228642"/>
                </a:lnTo>
                <a:lnTo>
                  <a:pt x="79112" y="231144"/>
                </a:lnTo>
                <a:cubicBezTo>
                  <a:pt x="79112" y="231978"/>
                  <a:pt x="77722" y="232441"/>
                  <a:pt x="77166" y="233090"/>
                </a:cubicBezTo>
                <a:cubicBezTo>
                  <a:pt x="75590" y="234369"/>
                  <a:pt x="73922" y="235518"/>
                  <a:pt x="72161" y="236519"/>
                </a:cubicBezTo>
                <a:cubicBezTo>
                  <a:pt x="70502" y="237733"/>
                  <a:pt x="68658" y="238669"/>
                  <a:pt x="66693" y="239299"/>
                </a:cubicBezTo>
                <a:cubicBezTo>
                  <a:pt x="65489" y="239781"/>
                  <a:pt x="64247" y="240189"/>
                  <a:pt x="62987" y="240504"/>
                </a:cubicBezTo>
                <a:cubicBezTo>
                  <a:pt x="53469" y="242626"/>
                  <a:pt x="43645" y="243071"/>
                  <a:pt x="33979" y="241802"/>
                </a:cubicBezTo>
                <a:cubicBezTo>
                  <a:pt x="8030" y="238373"/>
                  <a:pt x="-1516" y="225583"/>
                  <a:pt x="616" y="223637"/>
                </a:cubicBezTo>
                <a:close/>
              </a:path>
            </a:pathLst>
          </a:custGeom>
          <a:solidFill>
            <a:srgbClr val="313759"/>
          </a:solidFill>
          <a:ln w="9259" cap="flat">
            <a:noFill/>
            <a:prstDash val="solid"/>
            <a:miter/>
          </a:ln>
        </p:spPr>
        <p:txBody>
          <a:bodyPr rtlCol="0" anchor="ctr"/>
          <a:lstStyle/>
          <a:p>
            <a:endParaRPr lang="fr-FR"/>
          </a:p>
        </p:txBody>
      </p:sp>
      <p:sp>
        <p:nvSpPr>
          <p:cNvPr id="22" name="Graphique 2">
            <a:extLst>
              <a:ext uri="{FF2B5EF4-FFF2-40B4-BE49-F238E27FC236}">
                <a16:creationId xmlns:a16="http://schemas.microsoft.com/office/drawing/2014/main" id="{0046C7F7-0421-4FFD-89F4-9DE73F19CF40}"/>
              </a:ext>
            </a:extLst>
          </p:cNvPr>
          <p:cNvSpPr/>
          <p:nvPr/>
        </p:nvSpPr>
        <p:spPr>
          <a:xfrm flipH="1">
            <a:off x="7195316" y="4595609"/>
            <a:ext cx="204979" cy="74743"/>
          </a:xfrm>
          <a:custGeom>
            <a:avLst/>
            <a:gdLst>
              <a:gd name="connsiteX0" fmla="*/ -21 w 298045"/>
              <a:gd name="connsiteY0" fmla="*/ 108241 h 108678"/>
              <a:gd name="connsiteX1" fmla="*/ 298024 w 298045"/>
              <a:gd name="connsiteY1" fmla="*/ 28169 h 108678"/>
            </a:gdLst>
            <a:ahLst/>
            <a:cxnLst>
              <a:cxn ang="0">
                <a:pos x="connsiteX0" y="connsiteY0"/>
              </a:cxn>
              <a:cxn ang="0">
                <a:pos x="connsiteX1" y="connsiteY1"/>
              </a:cxn>
            </a:cxnLst>
            <a:rect l="l" t="t" r="r" b="b"/>
            <a:pathLst>
              <a:path w="298045" h="108678">
                <a:moveTo>
                  <a:pt x="-21" y="108241"/>
                </a:moveTo>
                <a:cubicBezTo>
                  <a:pt x="30840" y="9634"/>
                  <a:pt x="152152" y="-33460"/>
                  <a:pt x="298024" y="28169"/>
                </a:cubicBezTo>
                <a:close/>
              </a:path>
            </a:pathLst>
          </a:custGeom>
          <a:solidFill>
            <a:srgbClr val="313759"/>
          </a:solidFill>
          <a:ln w="9259" cap="flat">
            <a:noFill/>
            <a:prstDash val="solid"/>
            <a:miter/>
          </a:ln>
        </p:spPr>
        <p:txBody>
          <a:bodyPr rtlCol="0" anchor="ctr"/>
          <a:lstStyle/>
          <a:p>
            <a:endParaRPr lang="fr-FR"/>
          </a:p>
        </p:txBody>
      </p:sp>
      <p:sp>
        <p:nvSpPr>
          <p:cNvPr id="23" name="Graphique 2">
            <a:extLst>
              <a:ext uri="{FF2B5EF4-FFF2-40B4-BE49-F238E27FC236}">
                <a16:creationId xmlns:a16="http://schemas.microsoft.com/office/drawing/2014/main" id="{8686AA9A-8FF1-48D9-9C94-C09BD5591167}"/>
              </a:ext>
            </a:extLst>
          </p:cNvPr>
          <p:cNvSpPr/>
          <p:nvPr/>
        </p:nvSpPr>
        <p:spPr>
          <a:xfrm flipH="1">
            <a:off x="4996648" y="5881025"/>
            <a:ext cx="595550" cy="517180"/>
          </a:xfrm>
          <a:custGeom>
            <a:avLst/>
            <a:gdLst>
              <a:gd name="connsiteX0" fmla="*/ -21 w 865946"/>
              <a:gd name="connsiteY0" fmla="*/ 552860 h 751994"/>
              <a:gd name="connsiteX1" fmla="*/ 135100 w 865946"/>
              <a:gd name="connsiteY1" fmla="*/ 475198 h 751994"/>
              <a:gd name="connsiteX2" fmla="*/ 172170 w 865946"/>
              <a:gd name="connsiteY2" fmla="*/ 235 h 751994"/>
              <a:gd name="connsiteX3" fmla="*/ 248906 w 865946"/>
              <a:gd name="connsiteY3" fmla="*/ 206531 h 751994"/>
              <a:gd name="connsiteX4" fmla="*/ 819417 w 865946"/>
              <a:gd name="connsiteY4" fmla="*/ 151760 h 751994"/>
              <a:gd name="connsiteX5" fmla="*/ 438057 w 865946"/>
              <a:gd name="connsiteY5" fmla="*/ 320615 h 751994"/>
              <a:gd name="connsiteX6" fmla="*/ 865847 w 865946"/>
              <a:gd name="connsiteY6" fmla="*/ 355183 h 751994"/>
              <a:gd name="connsiteX7" fmla="*/ 428789 w 865946"/>
              <a:gd name="connsiteY7" fmla="*/ 454995 h 751994"/>
              <a:gd name="connsiteX8" fmla="*/ 814969 w 865946"/>
              <a:gd name="connsiteY8" fmla="*/ 543407 h 751994"/>
              <a:gd name="connsiteX9" fmla="*/ 439910 w 865946"/>
              <a:gd name="connsiteY9" fmla="*/ 596233 h 751994"/>
              <a:gd name="connsiteX10" fmla="*/ 628227 w 865946"/>
              <a:gd name="connsiteY10" fmla="*/ 711984 h 751994"/>
              <a:gd name="connsiteX11" fmla="*/ 272445 w 865946"/>
              <a:gd name="connsiteY11" fmla="*/ 612544 h 751994"/>
              <a:gd name="connsiteX12" fmla="*/ 45853 w 865946"/>
              <a:gd name="connsiteY12" fmla="*/ 751557 h 751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65946" h="751994">
                <a:moveTo>
                  <a:pt x="-21" y="552860"/>
                </a:moveTo>
                <a:lnTo>
                  <a:pt x="135100" y="475198"/>
                </a:lnTo>
                <a:cubicBezTo>
                  <a:pt x="135100" y="475198"/>
                  <a:pt x="96269" y="14600"/>
                  <a:pt x="172170" y="235"/>
                </a:cubicBezTo>
                <a:cubicBezTo>
                  <a:pt x="248072" y="-14130"/>
                  <a:pt x="248906" y="206531"/>
                  <a:pt x="248906" y="206531"/>
                </a:cubicBezTo>
                <a:cubicBezTo>
                  <a:pt x="248906" y="206531"/>
                  <a:pt x="806535" y="95320"/>
                  <a:pt x="819417" y="151760"/>
                </a:cubicBezTo>
                <a:cubicBezTo>
                  <a:pt x="832299" y="208199"/>
                  <a:pt x="607283" y="304489"/>
                  <a:pt x="438057" y="320615"/>
                </a:cubicBezTo>
                <a:cubicBezTo>
                  <a:pt x="615438" y="297168"/>
                  <a:pt x="871038" y="291515"/>
                  <a:pt x="865847" y="355183"/>
                </a:cubicBezTo>
                <a:cubicBezTo>
                  <a:pt x="860658" y="418851"/>
                  <a:pt x="502466" y="454717"/>
                  <a:pt x="428789" y="454995"/>
                </a:cubicBezTo>
                <a:cubicBezTo>
                  <a:pt x="589118" y="441464"/>
                  <a:pt x="839065" y="454346"/>
                  <a:pt x="814969" y="543407"/>
                </a:cubicBezTo>
                <a:cubicBezTo>
                  <a:pt x="790873" y="632468"/>
                  <a:pt x="439910" y="596233"/>
                  <a:pt x="439910" y="596233"/>
                </a:cubicBezTo>
                <a:cubicBezTo>
                  <a:pt x="439910" y="596233"/>
                  <a:pt x="627579" y="635805"/>
                  <a:pt x="628227" y="711984"/>
                </a:cubicBezTo>
                <a:cubicBezTo>
                  <a:pt x="628876" y="788164"/>
                  <a:pt x="272445" y="612544"/>
                  <a:pt x="272445" y="612544"/>
                </a:cubicBezTo>
                <a:lnTo>
                  <a:pt x="45853" y="751557"/>
                </a:lnTo>
                <a:close/>
              </a:path>
            </a:pathLst>
          </a:custGeom>
          <a:solidFill>
            <a:srgbClr val="D19D82"/>
          </a:solidFill>
          <a:ln w="9259" cap="flat">
            <a:noFill/>
            <a:prstDash val="solid"/>
            <a:miter/>
          </a:ln>
        </p:spPr>
        <p:txBody>
          <a:bodyPr rtlCol="0" anchor="ctr"/>
          <a:lstStyle/>
          <a:p>
            <a:endParaRPr lang="fr-FR"/>
          </a:p>
        </p:txBody>
      </p:sp>
      <p:sp>
        <p:nvSpPr>
          <p:cNvPr id="24" name="Graphique 2">
            <a:extLst>
              <a:ext uri="{FF2B5EF4-FFF2-40B4-BE49-F238E27FC236}">
                <a16:creationId xmlns:a16="http://schemas.microsoft.com/office/drawing/2014/main" id="{E45CD09A-D3AF-4C24-B7E9-513249837074}"/>
              </a:ext>
            </a:extLst>
          </p:cNvPr>
          <p:cNvSpPr/>
          <p:nvPr/>
        </p:nvSpPr>
        <p:spPr>
          <a:xfrm flipH="1">
            <a:off x="9351663" y="4398758"/>
            <a:ext cx="583181" cy="648090"/>
          </a:xfrm>
          <a:custGeom>
            <a:avLst/>
            <a:gdLst>
              <a:gd name="connsiteX0" fmla="*/ 656364 w 847961"/>
              <a:gd name="connsiteY0" fmla="*/ 807431 h 942341"/>
              <a:gd name="connsiteX1" fmla="*/ 592788 w 847961"/>
              <a:gd name="connsiteY1" fmla="*/ 665452 h 942341"/>
              <a:gd name="connsiteX2" fmla="*/ 841715 w 847961"/>
              <a:gd name="connsiteY2" fmla="*/ 259162 h 942341"/>
              <a:gd name="connsiteX3" fmla="*/ 658495 w 847961"/>
              <a:gd name="connsiteY3" fmla="*/ 381216 h 942341"/>
              <a:gd name="connsiteX4" fmla="*/ 228851 w 847961"/>
              <a:gd name="connsiteY4" fmla="*/ 1987 h 942341"/>
              <a:gd name="connsiteX5" fmla="*/ 438390 w 847961"/>
              <a:gd name="connsiteY5" fmla="*/ 362495 h 942341"/>
              <a:gd name="connsiteX6" fmla="*/ 71765 w 847961"/>
              <a:gd name="connsiteY6" fmla="*/ 139425 h 942341"/>
              <a:gd name="connsiteX7" fmla="*/ 367030 w 847961"/>
              <a:gd name="connsiteY7" fmla="*/ 476765 h 942341"/>
              <a:gd name="connsiteX8" fmla="*/ 2444 w 847961"/>
              <a:gd name="connsiteY8" fmla="*/ 321625 h 942341"/>
              <a:gd name="connsiteX9" fmla="*/ 275096 w 847961"/>
              <a:gd name="connsiteY9" fmla="*/ 584547 h 942341"/>
              <a:gd name="connsiteX10" fmla="*/ 54713 w 847961"/>
              <a:gd name="connsiteY10" fmla="*/ 567772 h 942341"/>
              <a:gd name="connsiteX11" fmla="*/ 401042 w 847961"/>
              <a:gd name="connsiteY11" fmla="*/ 696035 h 942341"/>
              <a:gd name="connsiteX12" fmla="*/ 530788 w 847961"/>
              <a:gd name="connsiteY12" fmla="*/ 941904 h 9423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47961" h="942341">
                <a:moveTo>
                  <a:pt x="656364" y="807431"/>
                </a:moveTo>
                <a:lnTo>
                  <a:pt x="592788" y="665452"/>
                </a:lnTo>
                <a:cubicBezTo>
                  <a:pt x="592788" y="665452"/>
                  <a:pt x="894633" y="315323"/>
                  <a:pt x="841715" y="259162"/>
                </a:cubicBezTo>
                <a:cubicBezTo>
                  <a:pt x="788797" y="203000"/>
                  <a:pt x="658495" y="381216"/>
                  <a:pt x="658495" y="381216"/>
                </a:cubicBezTo>
                <a:cubicBezTo>
                  <a:pt x="658495" y="381216"/>
                  <a:pt x="272316" y="-35824"/>
                  <a:pt x="228851" y="1987"/>
                </a:cubicBezTo>
                <a:cubicBezTo>
                  <a:pt x="185386" y="39799"/>
                  <a:pt x="310869" y="250080"/>
                  <a:pt x="438390" y="362495"/>
                </a:cubicBezTo>
                <a:cubicBezTo>
                  <a:pt x="308645" y="239330"/>
                  <a:pt x="104758" y="84468"/>
                  <a:pt x="71765" y="139425"/>
                </a:cubicBezTo>
                <a:cubicBezTo>
                  <a:pt x="38773" y="194382"/>
                  <a:pt x="307532" y="433207"/>
                  <a:pt x="367030" y="476765"/>
                </a:cubicBezTo>
                <a:cubicBezTo>
                  <a:pt x="245162" y="371670"/>
                  <a:pt x="35251" y="235344"/>
                  <a:pt x="2444" y="321625"/>
                </a:cubicBezTo>
                <a:cubicBezTo>
                  <a:pt x="-30363" y="407907"/>
                  <a:pt x="275096" y="584547"/>
                  <a:pt x="275096" y="584547"/>
                </a:cubicBezTo>
                <a:cubicBezTo>
                  <a:pt x="275096" y="584547"/>
                  <a:pt x="99939" y="506420"/>
                  <a:pt x="54713" y="567772"/>
                </a:cubicBezTo>
                <a:cubicBezTo>
                  <a:pt x="9487" y="629124"/>
                  <a:pt x="401042" y="696035"/>
                  <a:pt x="401042" y="696035"/>
                </a:cubicBezTo>
                <a:lnTo>
                  <a:pt x="530788" y="941904"/>
                </a:lnTo>
                <a:close/>
              </a:path>
            </a:pathLst>
          </a:custGeom>
          <a:solidFill>
            <a:srgbClr val="D19D82"/>
          </a:solidFill>
          <a:ln w="9259" cap="flat">
            <a:noFill/>
            <a:prstDash val="solid"/>
            <a:miter/>
          </a:ln>
        </p:spPr>
        <p:txBody>
          <a:bodyPr rtlCol="0" anchor="ctr"/>
          <a:lstStyle/>
          <a:p>
            <a:endParaRPr lang="fr-FR"/>
          </a:p>
        </p:txBody>
      </p:sp>
      <p:sp>
        <p:nvSpPr>
          <p:cNvPr id="25" name="Graphique 2">
            <a:extLst>
              <a:ext uri="{FF2B5EF4-FFF2-40B4-BE49-F238E27FC236}">
                <a16:creationId xmlns:a16="http://schemas.microsoft.com/office/drawing/2014/main" id="{0875EA86-5A05-4E26-A612-5FDF0347BBA6}"/>
              </a:ext>
            </a:extLst>
          </p:cNvPr>
          <p:cNvSpPr/>
          <p:nvPr/>
        </p:nvSpPr>
        <p:spPr>
          <a:xfrm flipH="1">
            <a:off x="9381311" y="4837806"/>
            <a:ext cx="282037" cy="222426"/>
          </a:xfrm>
          <a:custGeom>
            <a:avLst/>
            <a:gdLst>
              <a:gd name="connsiteX0" fmla="*/ 147518 w 410089"/>
              <a:gd name="connsiteY0" fmla="*/ 322977 h 323414"/>
              <a:gd name="connsiteX1" fmla="*/ -21 w 410089"/>
              <a:gd name="connsiteY1" fmla="*/ 183037 h 323414"/>
              <a:gd name="connsiteX2" fmla="*/ 284122 w 410089"/>
              <a:gd name="connsiteY2" fmla="*/ 1485 h 323414"/>
              <a:gd name="connsiteX3" fmla="*/ 410068 w 410089"/>
              <a:gd name="connsiteY3" fmla="*/ 189709 h 323414"/>
            </a:gdLst>
            <a:ahLst/>
            <a:cxnLst>
              <a:cxn ang="0">
                <a:pos x="connsiteX0" y="connsiteY0"/>
              </a:cxn>
              <a:cxn ang="0">
                <a:pos x="connsiteX1" y="connsiteY1"/>
              </a:cxn>
              <a:cxn ang="0">
                <a:pos x="connsiteX2" y="connsiteY2"/>
              </a:cxn>
              <a:cxn ang="0">
                <a:pos x="connsiteX3" y="connsiteY3"/>
              </a:cxn>
            </a:cxnLst>
            <a:rect l="l" t="t" r="r" b="b"/>
            <a:pathLst>
              <a:path w="410089" h="323414">
                <a:moveTo>
                  <a:pt x="147518" y="322977"/>
                </a:moveTo>
                <a:lnTo>
                  <a:pt x="-21" y="183037"/>
                </a:lnTo>
                <a:cubicBezTo>
                  <a:pt x="-21" y="183037"/>
                  <a:pt x="90801" y="-22333"/>
                  <a:pt x="284122" y="1485"/>
                </a:cubicBezTo>
                <a:lnTo>
                  <a:pt x="410068" y="189709"/>
                </a:lnTo>
                <a:close/>
              </a:path>
            </a:pathLst>
          </a:custGeom>
          <a:solidFill>
            <a:srgbClr val="AF0935"/>
          </a:solidFill>
          <a:ln w="9259" cap="flat">
            <a:noFill/>
            <a:prstDash val="solid"/>
            <a:miter/>
          </a:ln>
        </p:spPr>
        <p:txBody>
          <a:bodyPr rtlCol="0" anchor="ctr"/>
          <a:lstStyle/>
          <a:p>
            <a:endParaRPr lang="fr-FR"/>
          </a:p>
        </p:txBody>
      </p:sp>
      <p:sp>
        <p:nvSpPr>
          <p:cNvPr id="28" name="Graphique 2">
            <a:extLst>
              <a:ext uri="{FF2B5EF4-FFF2-40B4-BE49-F238E27FC236}">
                <a16:creationId xmlns:a16="http://schemas.microsoft.com/office/drawing/2014/main" id="{6FCB0CF1-95BE-42B0-A702-A45174284436}"/>
              </a:ext>
            </a:extLst>
          </p:cNvPr>
          <p:cNvSpPr/>
          <p:nvPr/>
        </p:nvSpPr>
        <p:spPr>
          <a:xfrm flipH="1">
            <a:off x="8411613" y="5426976"/>
            <a:ext cx="300011" cy="423597"/>
          </a:xfrm>
          <a:custGeom>
            <a:avLst/>
            <a:gdLst>
              <a:gd name="connsiteX0" fmla="*/ 436203 w 436224"/>
              <a:gd name="connsiteY0" fmla="*/ 594170 h 615922"/>
              <a:gd name="connsiteX1" fmla="*/ 288941 w 436224"/>
              <a:gd name="connsiteY1" fmla="*/ 615485 h 615922"/>
              <a:gd name="connsiteX2" fmla="*/ -21 w 436224"/>
              <a:gd name="connsiteY2" fmla="*/ 437548 h 615922"/>
              <a:gd name="connsiteX3" fmla="*/ 74119 w 436224"/>
              <a:gd name="connsiteY3" fmla="*/ 1972 h 615922"/>
              <a:gd name="connsiteX4" fmla="*/ 182272 w 436224"/>
              <a:gd name="connsiteY4" fmla="*/ -437 h 615922"/>
              <a:gd name="connsiteX5" fmla="*/ 143070 w 436224"/>
              <a:gd name="connsiteY5" fmla="*/ 417345 h 615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6224" h="615922">
                <a:moveTo>
                  <a:pt x="436203" y="594170"/>
                </a:moveTo>
                <a:cubicBezTo>
                  <a:pt x="384981" y="602205"/>
                  <a:pt x="335900" y="609304"/>
                  <a:pt x="288941" y="615485"/>
                </a:cubicBezTo>
                <a:lnTo>
                  <a:pt x="-21" y="437548"/>
                </a:lnTo>
                <a:lnTo>
                  <a:pt x="74119" y="1972"/>
                </a:lnTo>
                <a:cubicBezTo>
                  <a:pt x="110189" y="3205"/>
                  <a:pt x="146295" y="2399"/>
                  <a:pt x="182272" y="-437"/>
                </a:cubicBezTo>
                <a:lnTo>
                  <a:pt x="143070" y="417345"/>
                </a:lnTo>
                <a:close/>
              </a:path>
            </a:pathLst>
          </a:custGeom>
          <a:solidFill>
            <a:srgbClr val="C90630"/>
          </a:solidFill>
          <a:ln w="9259" cap="flat">
            <a:noFill/>
            <a:prstDash val="solid"/>
            <a:miter/>
          </a:ln>
        </p:spPr>
        <p:txBody>
          <a:bodyPr rtlCol="0" anchor="ctr"/>
          <a:lstStyle/>
          <a:p>
            <a:endParaRPr lang="fr-FR"/>
          </a:p>
        </p:txBody>
      </p:sp>
      <p:sp>
        <p:nvSpPr>
          <p:cNvPr id="29" name="Graphique 2">
            <a:extLst>
              <a:ext uri="{FF2B5EF4-FFF2-40B4-BE49-F238E27FC236}">
                <a16:creationId xmlns:a16="http://schemas.microsoft.com/office/drawing/2014/main" id="{75478D83-4F9D-48C3-A780-D5B829F54695}"/>
              </a:ext>
            </a:extLst>
          </p:cNvPr>
          <p:cNvSpPr/>
          <p:nvPr/>
        </p:nvSpPr>
        <p:spPr>
          <a:xfrm flipH="1">
            <a:off x="7457933" y="5135779"/>
            <a:ext cx="973248" cy="652715"/>
          </a:xfrm>
          <a:custGeom>
            <a:avLst/>
            <a:gdLst>
              <a:gd name="connsiteX0" fmla="*/ 1392616 w 1415130"/>
              <a:gd name="connsiteY0" fmla="*/ 85726 h 949066"/>
              <a:gd name="connsiteX1" fmla="*/ 397558 w 1415130"/>
              <a:gd name="connsiteY1" fmla="*/ 948629 h 949066"/>
              <a:gd name="connsiteX2" fmla="*/ -21 w 1415130"/>
              <a:gd name="connsiteY2" fmla="*/ 741407 h 949066"/>
              <a:gd name="connsiteX3" fmla="*/ 68003 w 1415130"/>
              <a:gd name="connsiteY3" fmla="*/ 349388 h 949066"/>
              <a:gd name="connsiteX4" fmla="*/ 192095 w 1415130"/>
              <a:gd name="connsiteY4" fmla="*/ 280252 h 949066"/>
              <a:gd name="connsiteX5" fmla="*/ 1357399 w 1415130"/>
              <a:gd name="connsiteY5" fmla="*/ 17424 h 949066"/>
              <a:gd name="connsiteX6" fmla="*/ 1392616 w 1415130"/>
              <a:gd name="connsiteY6" fmla="*/ 85726 h 9490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5130" h="949066">
                <a:moveTo>
                  <a:pt x="1392616" y="85726"/>
                </a:moveTo>
                <a:cubicBezTo>
                  <a:pt x="1331821" y="256991"/>
                  <a:pt x="1078724" y="802943"/>
                  <a:pt x="397558" y="948629"/>
                </a:cubicBezTo>
                <a:lnTo>
                  <a:pt x="-21" y="741407"/>
                </a:lnTo>
                <a:lnTo>
                  <a:pt x="68003" y="349388"/>
                </a:lnTo>
                <a:cubicBezTo>
                  <a:pt x="111236" y="329871"/>
                  <a:pt x="152745" y="306748"/>
                  <a:pt x="192095" y="280252"/>
                </a:cubicBezTo>
                <a:cubicBezTo>
                  <a:pt x="632490" y="-16310"/>
                  <a:pt x="1252954" y="-23353"/>
                  <a:pt x="1357399" y="17424"/>
                </a:cubicBezTo>
                <a:cubicBezTo>
                  <a:pt x="1461845" y="58201"/>
                  <a:pt x="1392616" y="85726"/>
                  <a:pt x="1392616" y="85726"/>
                </a:cubicBezTo>
                <a:close/>
              </a:path>
            </a:pathLst>
          </a:custGeom>
          <a:solidFill>
            <a:srgbClr val="C90630"/>
          </a:solidFill>
          <a:ln w="9259" cap="flat">
            <a:noFill/>
            <a:prstDash val="solid"/>
            <a:miter/>
          </a:ln>
        </p:spPr>
        <p:txBody>
          <a:bodyPr rtlCol="0" anchor="ctr"/>
          <a:lstStyle/>
          <a:p>
            <a:endParaRPr lang="fr-FR"/>
          </a:p>
        </p:txBody>
      </p:sp>
      <p:sp>
        <p:nvSpPr>
          <p:cNvPr id="30" name="Graphique 2">
            <a:extLst>
              <a:ext uri="{FF2B5EF4-FFF2-40B4-BE49-F238E27FC236}">
                <a16:creationId xmlns:a16="http://schemas.microsoft.com/office/drawing/2014/main" id="{1389C199-7C21-458F-ADD8-3CD70CE601D9}"/>
              </a:ext>
            </a:extLst>
          </p:cNvPr>
          <p:cNvSpPr/>
          <p:nvPr/>
        </p:nvSpPr>
        <p:spPr>
          <a:xfrm flipH="1">
            <a:off x="8157748" y="5376178"/>
            <a:ext cx="455657" cy="459736"/>
          </a:xfrm>
          <a:custGeom>
            <a:avLst/>
            <a:gdLst>
              <a:gd name="connsiteX0" fmla="*/ 662517 w 662538"/>
              <a:gd name="connsiteY0" fmla="*/ 599082 h 668469"/>
              <a:gd name="connsiteX1" fmla="*/ 654547 w 662538"/>
              <a:gd name="connsiteY1" fmla="*/ 600935 h 668469"/>
              <a:gd name="connsiteX2" fmla="*/ 293112 w 662538"/>
              <a:gd name="connsiteY2" fmla="*/ 668032 h 668469"/>
              <a:gd name="connsiteX3" fmla="*/ -21 w 662538"/>
              <a:gd name="connsiteY3" fmla="*/ 491485 h 668469"/>
              <a:gd name="connsiteX4" fmla="*/ 39181 w 662538"/>
              <a:gd name="connsiteY4" fmla="*/ 73703 h 668469"/>
              <a:gd name="connsiteX5" fmla="*/ 332684 w 662538"/>
              <a:gd name="connsiteY5" fmla="*/ -437 h 668469"/>
              <a:gd name="connsiteX6" fmla="*/ 264938 w 662538"/>
              <a:gd name="connsiteY6" fmla="*/ 391859 h 668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62538" h="668469">
                <a:moveTo>
                  <a:pt x="662517" y="599082"/>
                </a:moveTo>
                <a:lnTo>
                  <a:pt x="654547" y="600935"/>
                </a:lnTo>
                <a:cubicBezTo>
                  <a:pt x="522855" y="628738"/>
                  <a:pt x="402933" y="650517"/>
                  <a:pt x="293112" y="668032"/>
                </a:cubicBezTo>
                <a:lnTo>
                  <a:pt x="-21" y="491485"/>
                </a:lnTo>
                <a:lnTo>
                  <a:pt x="39181" y="73703"/>
                </a:lnTo>
                <a:cubicBezTo>
                  <a:pt x="140595" y="66326"/>
                  <a:pt x="239934" y="41229"/>
                  <a:pt x="332684" y="-437"/>
                </a:cubicBezTo>
                <a:lnTo>
                  <a:pt x="264938" y="391859"/>
                </a:lnTo>
                <a:close/>
              </a:path>
            </a:pathLst>
          </a:custGeom>
          <a:solidFill>
            <a:srgbClr val="F2B602"/>
          </a:solidFill>
          <a:ln w="9259" cap="flat">
            <a:noFill/>
            <a:prstDash val="solid"/>
            <a:miter/>
          </a:ln>
        </p:spPr>
        <p:txBody>
          <a:bodyPr rtlCol="0" anchor="ctr"/>
          <a:lstStyle/>
          <a:p>
            <a:endParaRPr lang="fr-FR"/>
          </a:p>
        </p:txBody>
      </p:sp>
      <p:sp>
        <p:nvSpPr>
          <p:cNvPr id="31" name="Graphique 2">
            <a:extLst>
              <a:ext uri="{FF2B5EF4-FFF2-40B4-BE49-F238E27FC236}">
                <a16:creationId xmlns:a16="http://schemas.microsoft.com/office/drawing/2014/main" id="{3D36527C-0FFF-4F75-A84C-CCED30042EF0}"/>
              </a:ext>
            </a:extLst>
          </p:cNvPr>
          <p:cNvSpPr/>
          <p:nvPr/>
        </p:nvSpPr>
        <p:spPr>
          <a:xfrm flipH="1">
            <a:off x="8512893" y="5406135"/>
            <a:ext cx="423724" cy="464517"/>
          </a:xfrm>
          <a:custGeom>
            <a:avLst/>
            <a:gdLst>
              <a:gd name="connsiteX0" fmla="*/ 616086 w 616107"/>
              <a:gd name="connsiteY0" fmla="*/ 645790 h 675420"/>
              <a:gd name="connsiteX1" fmla="*/ 219249 w 616107"/>
              <a:gd name="connsiteY1" fmla="*/ 674983 h 675420"/>
              <a:gd name="connsiteX2" fmla="*/ -21 w 616107"/>
              <a:gd name="connsiteY2" fmla="*/ 537730 h 675420"/>
              <a:gd name="connsiteX3" fmla="*/ 178287 w 616107"/>
              <a:gd name="connsiteY3" fmla="*/ -437 h 675420"/>
              <a:gd name="connsiteX4" fmla="*/ 401264 w 616107"/>
              <a:gd name="connsiteY4" fmla="*/ 32555 h 675420"/>
              <a:gd name="connsiteX5" fmla="*/ 327124 w 616107"/>
              <a:gd name="connsiteY5" fmla="*/ 468131 h 67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6107" h="675420">
                <a:moveTo>
                  <a:pt x="616086" y="645790"/>
                </a:moveTo>
                <a:cubicBezTo>
                  <a:pt x="484589" y="664196"/>
                  <a:pt x="352026" y="673945"/>
                  <a:pt x="219249" y="674983"/>
                </a:cubicBezTo>
                <a:lnTo>
                  <a:pt x="-21" y="537730"/>
                </a:lnTo>
                <a:lnTo>
                  <a:pt x="178287" y="-437"/>
                </a:lnTo>
                <a:cubicBezTo>
                  <a:pt x="251195" y="18626"/>
                  <a:pt x="325965" y="29691"/>
                  <a:pt x="401264" y="32555"/>
                </a:cubicBezTo>
                <a:lnTo>
                  <a:pt x="327124" y="468131"/>
                </a:lnTo>
                <a:close/>
              </a:path>
            </a:pathLst>
          </a:custGeom>
          <a:solidFill>
            <a:srgbClr val="F2B602"/>
          </a:solidFill>
          <a:ln w="9259" cap="flat">
            <a:noFill/>
            <a:prstDash val="solid"/>
            <a:miter/>
          </a:ln>
        </p:spPr>
        <p:txBody>
          <a:bodyPr rtlCol="0" anchor="ctr"/>
          <a:lstStyle/>
          <a:p>
            <a:endParaRPr lang="fr-FR"/>
          </a:p>
        </p:txBody>
      </p:sp>
      <p:sp>
        <p:nvSpPr>
          <p:cNvPr id="236" name="Graphique 2">
            <a:extLst>
              <a:ext uri="{FF2B5EF4-FFF2-40B4-BE49-F238E27FC236}">
                <a16:creationId xmlns:a16="http://schemas.microsoft.com/office/drawing/2014/main" id="{7EE68DEC-941A-4E77-94DD-17F1EC299D6D}"/>
              </a:ext>
            </a:extLst>
          </p:cNvPr>
          <p:cNvSpPr/>
          <p:nvPr/>
        </p:nvSpPr>
        <p:spPr>
          <a:xfrm flipH="1">
            <a:off x="8785815" y="4946271"/>
            <a:ext cx="804831" cy="924572"/>
          </a:xfrm>
          <a:custGeom>
            <a:avLst/>
            <a:gdLst>
              <a:gd name="connsiteX0" fmla="*/ 1170226 w 1170247"/>
              <a:gd name="connsiteY0" fmla="*/ 1343916 h 1344353"/>
              <a:gd name="connsiteX1" fmla="*/ 950956 w 1170247"/>
              <a:gd name="connsiteY1" fmla="*/ 1206386 h 1344353"/>
              <a:gd name="connsiteX2" fmla="*/ 1129263 w 1170247"/>
              <a:gd name="connsiteY2" fmla="*/ 668218 h 1344353"/>
              <a:gd name="connsiteX3" fmla="*/ 667275 w 1170247"/>
              <a:gd name="connsiteY3" fmla="*/ 391025 h 1344353"/>
              <a:gd name="connsiteX4" fmla="*/ 214462 w 1170247"/>
              <a:gd name="connsiteY4" fmla="*/ -437 h 1344353"/>
              <a:gd name="connsiteX5" fmla="*/ 21326 w 1170247"/>
              <a:gd name="connsiteY5" fmla="*/ 145064 h 1344353"/>
              <a:gd name="connsiteX6" fmla="*/ 29203 w 1170247"/>
              <a:gd name="connsiteY6" fmla="*/ 369895 h 1344353"/>
              <a:gd name="connsiteX7" fmla="*/ 681825 w 1170247"/>
              <a:gd name="connsiteY7" fmla="*/ 1243456 h 1344353"/>
              <a:gd name="connsiteX8" fmla="*/ 717227 w 1170247"/>
              <a:gd name="connsiteY8" fmla="*/ 1255874 h 1344353"/>
              <a:gd name="connsiteX9" fmla="*/ 795168 w 1170247"/>
              <a:gd name="connsiteY9" fmla="*/ 1288774 h 1344353"/>
              <a:gd name="connsiteX10" fmla="*/ 1170226 w 1170247"/>
              <a:gd name="connsiteY10" fmla="*/ 1343916 h 1344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70247" h="1344353">
                <a:moveTo>
                  <a:pt x="1170226" y="1343916"/>
                </a:moveTo>
                <a:lnTo>
                  <a:pt x="950956" y="1206386"/>
                </a:lnTo>
                <a:lnTo>
                  <a:pt x="1129263" y="668218"/>
                </a:lnTo>
                <a:cubicBezTo>
                  <a:pt x="927416" y="615949"/>
                  <a:pt x="756151" y="508630"/>
                  <a:pt x="667275" y="391025"/>
                </a:cubicBezTo>
                <a:cubicBezTo>
                  <a:pt x="474695" y="136630"/>
                  <a:pt x="364596" y="3177"/>
                  <a:pt x="214462" y="-437"/>
                </a:cubicBezTo>
                <a:cubicBezTo>
                  <a:pt x="123362" y="4382"/>
                  <a:pt x="32447" y="61470"/>
                  <a:pt x="21326" y="145064"/>
                </a:cubicBezTo>
                <a:cubicBezTo>
                  <a:pt x="-12779" y="261371"/>
                  <a:pt x="-2955" y="325225"/>
                  <a:pt x="29203" y="369895"/>
                </a:cubicBezTo>
                <a:cubicBezTo>
                  <a:pt x="155427" y="625958"/>
                  <a:pt x="341891" y="1091004"/>
                  <a:pt x="681825" y="1243456"/>
                </a:cubicBezTo>
                <a:cubicBezTo>
                  <a:pt x="693206" y="1248710"/>
                  <a:pt x="705059" y="1252872"/>
                  <a:pt x="717227" y="1255874"/>
                </a:cubicBezTo>
                <a:cubicBezTo>
                  <a:pt x="742157" y="1267922"/>
                  <a:pt x="768199" y="1278765"/>
                  <a:pt x="795168" y="1288774"/>
                </a:cubicBezTo>
                <a:cubicBezTo>
                  <a:pt x="889697" y="1323713"/>
                  <a:pt x="1010546" y="1343638"/>
                  <a:pt x="1170226" y="1343916"/>
                </a:cubicBezTo>
                <a:close/>
              </a:path>
            </a:pathLst>
          </a:custGeom>
          <a:solidFill>
            <a:srgbClr val="C90630"/>
          </a:solidFill>
          <a:ln w="9259" cap="flat">
            <a:noFill/>
            <a:prstDash val="solid"/>
            <a:miter/>
          </a:ln>
        </p:spPr>
        <p:txBody>
          <a:bodyPr rtlCol="0" anchor="ctr"/>
          <a:lstStyle/>
          <a:p>
            <a:endParaRPr lang="fr-FR"/>
          </a:p>
        </p:txBody>
      </p:sp>
      <p:sp>
        <p:nvSpPr>
          <p:cNvPr id="237" name="Graphique 2">
            <a:extLst>
              <a:ext uri="{FF2B5EF4-FFF2-40B4-BE49-F238E27FC236}">
                <a16:creationId xmlns:a16="http://schemas.microsoft.com/office/drawing/2014/main" id="{B5D77FF0-6F19-4901-AEC7-8C7EDE3EF170}"/>
              </a:ext>
            </a:extLst>
          </p:cNvPr>
          <p:cNvSpPr/>
          <p:nvPr/>
        </p:nvSpPr>
        <p:spPr>
          <a:xfrm flipH="1">
            <a:off x="5430481" y="6171874"/>
            <a:ext cx="223159" cy="282101"/>
          </a:xfrm>
          <a:custGeom>
            <a:avLst/>
            <a:gdLst>
              <a:gd name="connsiteX0" fmla="*/ -21 w 324479"/>
              <a:gd name="connsiteY0" fmla="*/ 148678 h 410182"/>
              <a:gd name="connsiteX1" fmla="*/ 138251 w 324479"/>
              <a:gd name="connsiteY1" fmla="*/ -437 h 410182"/>
              <a:gd name="connsiteX2" fmla="*/ 322860 w 324479"/>
              <a:gd name="connsiteY2" fmla="*/ 281760 h 410182"/>
              <a:gd name="connsiteX3" fmla="*/ 136026 w 324479"/>
              <a:gd name="connsiteY3" fmla="*/ 409745 h 410182"/>
            </a:gdLst>
            <a:ahLst/>
            <a:cxnLst>
              <a:cxn ang="0">
                <a:pos x="connsiteX0" y="connsiteY0"/>
              </a:cxn>
              <a:cxn ang="0">
                <a:pos x="connsiteX1" y="connsiteY1"/>
              </a:cxn>
              <a:cxn ang="0">
                <a:pos x="connsiteX2" y="connsiteY2"/>
              </a:cxn>
              <a:cxn ang="0">
                <a:pos x="connsiteX3" y="connsiteY3"/>
              </a:cxn>
            </a:cxnLst>
            <a:rect l="l" t="t" r="r" b="b"/>
            <a:pathLst>
              <a:path w="324479" h="410182">
                <a:moveTo>
                  <a:pt x="-21" y="148678"/>
                </a:moveTo>
                <a:lnTo>
                  <a:pt x="138251" y="-437"/>
                </a:lnTo>
                <a:cubicBezTo>
                  <a:pt x="138251" y="-437"/>
                  <a:pt x="344547" y="88160"/>
                  <a:pt x="322860" y="281760"/>
                </a:cubicBezTo>
                <a:lnTo>
                  <a:pt x="136026" y="409745"/>
                </a:lnTo>
                <a:close/>
              </a:path>
            </a:pathLst>
          </a:custGeom>
          <a:solidFill>
            <a:srgbClr val="AF0935"/>
          </a:solidFill>
          <a:ln w="9259" cap="flat">
            <a:noFill/>
            <a:prstDash val="solid"/>
            <a:miter/>
          </a:ln>
        </p:spPr>
        <p:txBody>
          <a:bodyPr rtlCol="0" anchor="ctr"/>
          <a:lstStyle/>
          <a:p>
            <a:endParaRPr lang="fr-FR"/>
          </a:p>
        </p:txBody>
      </p:sp>
      <p:sp>
        <p:nvSpPr>
          <p:cNvPr id="238" name="Graphique 2">
            <a:extLst>
              <a:ext uri="{FF2B5EF4-FFF2-40B4-BE49-F238E27FC236}">
                <a16:creationId xmlns:a16="http://schemas.microsoft.com/office/drawing/2014/main" id="{3F2687D8-F649-4362-8790-416278E3ACEA}"/>
              </a:ext>
            </a:extLst>
          </p:cNvPr>
          <p:cNvSpPr/>
          <p:nvPr/>
        </p:nvSpPr>
        <p:spPr>
          <a:xfrm flipH="1">
            <a:off x="5506885" y="6080665"/>
            <a:ext cx="1062978" cy="497347"/>
          </a:xfrm>
          <a:custGeom>
            <a:avLst/>
            <a:gdLst>
              <a:gd name="connsiteX0" fmla="*/ 1351097 w 1545600"/>
              <a:gd name="connsiteY0" fmla="*/ 271658 h 723156"/>
              <a:gd name="connsiteX1" fmla="*/ 1037482 w 1545600"/>
              <a:gd name="connsiteY1" fmla="*/ 307061 h 723156"/>
              <a:gd name="connsiteX2" fmla="*/ 555569 w 1545600"/>
              <a:gd name="connsiteY2" fmla="*/ -437 h 723156"/>
              <a:gd name="connsiteX3" fmla="*/ 374388 w 1545600"/>
              <a:gd name="connsiteY3" fmla="*/ 275458 h 723156"/>
              <a:gd name="connsiteX4" fmla="*/ -21 w 1545600"/>
              <a:gd name="connsiteY4" fmla="*/ 151458 h 723156"/>
              <a:gd name="connsiteX5" fmla="*/ 35659 w 1545600"/>
              <a:gd name="connsiteY5" fmla="*/ 231159 h 723156"/>
              <a:gd name="connsiteX6" fmla="*/ 1267226 w 1545600"/>
              <a:gd name="connsiteY6" fmla="*/ 643196 h 723156"/>
              <a:gd name="connsiteX7" fmla="*/ 1267226 w 1545600"/>
              <a:gd name="connsiteY7" fmla="*/ 643196 h 723156"/>
              <a:gd name="connsiteX8" fmla="*/ 1485384 w 1545600"/>
              <a:gd name="connsiteY8" fmla="*/ 554042 h 723156"/>
              <a:gd name="connsiteX9" fmla="*/ 1538765 w 1545600"/>
              <a:gd name="connsiteY9" fmla="*/ 528741 h 723156"/>
              <a:gd name="connsiteX10" fmla="*/ 1351097 w 1545600"/>
              <a:gd name="connsiteY10" fmla="*/ 271658 h 7231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45600" h="723156">
                <a:moveTo>
                  <a:pt x="1351097" y="271658"/>
                </a:moveTo>
                <a:cubicBezTo>
                  <a:pt x="1286780" y="220410"/>
                  <a:pt x="1271674" y="215126"/>
                  <a:pt x="1037482" y="307061"/>
                </a:cubicBezTo>
                <a:cubicBezTo>
                  <a:pt x="810798" y="291491"/>
                  <a:pt x="662053" y="171291"/>
                  <a:pt x="555569" y="-437"/>
                </a:cubicBezTo>
                <a:lnTo>
                  <a:pt x="374388" y="275458"/>
                </a:lnTo>
                <a:lnTo>
                  <a:pt x="-21" y="151458"/>
                </a:lnTo>
                <a:cubicBezTo>
                  <a:pt x="12332" y="178613"/>
                  <a:pt x="24231" y="205211"/>
                  <a:pt x="35659" y="231159"/>
                </a:cubicBezTo>
                <a:cubicBezTo>
                  <a:pt x="309515" y="836794"/>
                  <a:pt x="918024" y="757372"/>
                  <a:pt x="1267226" y="643196"/>
                </a:cubicBezTo>
                <a:lnTo>
                  <a:pt x="1267226" y="643196"/>
                </a:lnTo>
                <a:cubicBezTo>
                  <a:pt x="1342172" y="619285"/>
                  <a:pt x="1415118" y="589444"/>
                  <a:pt x="1485384" y="554042"/>
                </a:cubicBezTo>
                <a:cubicBezTo>
                  <a:pt x="1508739" y="543754"/>
                  <a:pt x="1527923" y="534858"/>
                  <a:pt x="1538765" y="528741"/>
                </a:cubicBezTo>
                <a:cubicBezTo>
                  <a:pt x="1588347" y="500938"/>
                  <a:pt x="1351097" y="271658"/>
                  <a:pt x="1351097" y="271658"/>
                </a:cubicBezTo>
                <a:close/>
              </a:path>
            </a:pathLst>
          </a:custGeom>
          <a:solidFill>
            <a:srgbClr val="C90630"/>
          </a:solidFill>
          <a:ln w="9259" cap="flat">
            <a:noFill/>
            <a:prstDash val="solid"/>
            <a:miter/>
          </a:ln>
        </p:spPr>
        <p:txBody>
          <a:bodyPr rtlCol="0" anchor="ctr"/>
          <a:lstStyle/>
          <a:p>
            <a:endParaRPr lang="fr-FR"/>
          </a:p>
        </p:txBody>
      </p:sp>
      <p:sp>
        <p:nvSpPr>
          <p:cNvPr id="239" name="Graphique 2">
            <a:extLst>
              <a:ext uri="{FF2B5EF4-FFF2-40B4-BE49-F238E27FC236}">
                <a16:creationId xmlns:a16="http://schemas.microsoft.com/office/drawing/2014/main" id="{DD7E6EFF-F64F-45C3-B586-BCE95520037D}"/>
              </a:ext>
            </a:extLst>
          </p:cNvPr>
          <p:cNvSpPr/>
          <p:nvPr/>
        </p:nvSpPr>
        <p:spPr>
          <a:xfrm flipH="1">
            <a:off x="6271383" y="5114334"/>
            <a:ext cx="736610" cy="931339"/>
          </a:xfrm>
          <a:custGeom>
            <a:avLst/>
            <a:gdLst>
              <a:gd name="connsiteX0" fmla="*/ 1071032 w 1071052"/>
              <a:gd name="connsiteY0" fmla="*/ 1143660 h 1354193"/>
              <a:gd name="connsiteX1" fmla="*/ 1032200 w 1071052"/>
              <a:gd name="connsiteY1" fmla="*/ 1026889 h 1354193"/>
              <a:gd name="connsiteX2" fmla="*/ 921731 w 1071052"/>
              <a:gd name="connsiteY2" fmla="*/ 1210294 h 1354193"/>
              <a:gd name="connsiteX3" fmla="*/ 503949 w 1071052"/>
              <a:gd name="connsiteY3" fmla="*/ 1171185 h 1354193"/>
              <a:gd name="connsiteX4" fmla="*/ 429808 w 1071052"/>
              <a:gd name="connsiteY4" fmla="*/ 877588 h 1354193"/>
              <a:gd name="connsiteX5" fmla="*/ 821826 w 1071052"/>
              <a:gd name="connsiteY5" fmla="*/ 945705 h 1354193"/>
              <a:gd name="connsiteX6" fmla="*/ 945919 w 1071052"/>
              <a:gd name="connsiteY6" fmla="*/ 708641 h 1354193"/>
              <a:gd name="connsiteX7" fmla="*/ -21 w 1071052"/>
              <a:gd name="connsiteY7" fmla="*/ 2730 h 1354193"/>
              <a:gd name="connsiteX8" fmla="*/ 517665 w 1071052"/>
              <a:gd name="connsiteY8" fmla="*/ 1281654 h 1354193"/>
              <a:gd name="connsiteX9" fmla="*/ 941657 w 1071052"/>
              <a:gd name="connsiteY9" fmla="*/ 1353756 h 1354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71052" h="1354193">
                <a:moveTo>
                  <a:pt x="1071032" y="1143660"/>
                </a:moveTo>
                <a:cubicBezTo>
                  <a:pt x="1057316" y="1105571"/>
                  <a:pt x="1044434" y="1066461"/>
                  <a:pt x="1032200" y="1026889"/>
                </a:cubicBezTo>
                <a:lnTo>
                  <a:pt x="921731" y="1210294"/>
                </a:lnTo>
                <a:lnTo>
                  <a:pt x="503949" y="1171185"/>
                </a:lnTo>
                <a:cubicBezTo>
                  <a:pt x="496563" y="1069742"/>
                  <a:pt x="471476" y="970375"/>
                  <a:pt x="429808" y="877588"/>
                </a:cubicBezTo>
                <a:lnTo>
                  <a:pt x="821826" y="945705"/>
                </a:lnTo>
                <a:lnTo>
                  <a:pt x="945919" y="708641"/>
                </a:lnTo>
                <a:cubicBezTo>
                  <a:pt x="798473" y="180389"/>
                  <a:pt x="308218" y="-29336"/>
                  <a:pt x="-21" y="2730"/>
                </a:cubicBezTo>
                <a:cubicBezTo>
                  <a:pt x="-21" y="2730"/>
                  <a:pt x="266699" y="691774"/>
                  <a:pt x="517665" y="1281654"/>
                </a:cubicBezTo>
                <a:lnTo>
                  <a:pt x="941657" y="1353756"/>
                </a:lnTo>
                <a:close/>
              </a:path>
            </a:pathLst>
          </a:custGeom>
          <a:solidFill>
            <a:srgbClr val="C90630"/>
          </a:solidFill>
          <a:ln w="9259" cap="flat">
            <a:noFill/>
            <a:prstDash val="solid"/>
            <a:miter/>
          </a:ln>
        </p:spPr>
        <p:txBody>
          <a:bodyPr rtlCol="0" anchor="ctr"/>
          <a:lstStyle/>
          <a:p>
            <a:endParaRPr lang="fr-FR"/>
          </a:p>
        </p:txBody>
      </p:sp>
      <p:sp>
        <p:nvSpPr>
          <p:cNvPr id="240" name="Graphique 2">
            <a:extLst>
              <a:ext uri="{FF2B5EF4-FFF2-40B4-BE49-F238E27FC236}">
                <a16:creationId xmlns:a16="http://schemas.microsoft.com/office/drawing/2014/main" id="{F4F769E2-3929-4695-9843-3CE4EBBF292F}"/>
              </a:ext>
            </a:extLst>
          </p:cNvPr>
          <p:cNvSpPr/>
          <p:nvPr/>
        </p:nvSpPr>
        <p:spPr>
          <a:xfrm flipH="1">
            <a:off x="6297897" y="5601744"/>
            <a:ext cx="414291" cy="345264"/>
          </a:xfrm>
          <a:custGeom>
            <a:avLst/>
            <a:gdLst>
              <a:gd name="connsiteX0" fmla="*/ -21 w 602391"/>
              <a:gd name="connsiteY0" fmla="*/ 168881 h 502023"/>
              <a:gd name="connsiteX1" fmla="*/ 74119 w 602391"/>
              <a:gd name="connsiteY1" fmla="*/ 462477 h 502023"/>
              <a:gd name="connsiteX2" fmla="*/ 491901 w 602391"/>
              <a:gd name="connsiteY2" fmla="*/ 501587 h 502023"/>
              <a:gd name="connsiteX3" fmla="*/ 602371 w 602391"/>
              <a:gd name="connsiteY3" fmla="*/ 318182 h 502023"/>
              <a:gd name="connsiteX4" fmla="*/ 523503 w 602391"/>
              <a:gd name="connsiteY4" fmla="*/ 27365 h 502023"/>
              <a:gd name="connsiteX5" fmla="*/ 516089 w 602391"/>
              <a:gd name="connsiteY5" fmla="*/ -437 h 502023"/>
              <a:gd name="connsiteX6" fmla="*/ 391997 w 602391"/>
              <a:gd name="connsiteY6" fmla="*/ 236998 h 5020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2391" h="502023">
                <a:moveTo>
                  <a:pt x="-21" y="168881"/>
                </a:moveTo>
                <a:cubicBezTo>
                  <a:pt x="41645" y="261668"/>
                  <a:pt x="66733" y="361035"/>
                  <a:pt x="74119" y="462477"/>
                </a:cubicBezTo>
                <a:lnTo>
                  <a:pt x="491901" y="501587"/>
                </a:lnTo>
                <a:lnTo>
                  <a:pt x="602371" y="318182"/>
                </a:lnTo>
                <a:cubicBezTo>
                  <a:pt x="573270" y="223096"/>
                  <a:pt x="547877" y="124675"/>
                  <a:pt x="523503" y="27365"/>
                </a:cubicBezTo>
                <a:cubicBezTo>
                  <a:pt x="521094" y="18098"/>
                  <a:pt x="518684" y="8830"/>
                  <a:pt x="516089" y="-437"/>
                </a:cubicBezTo>
                <a:lnTo>
                  <a:pt x="391997" y="236998"/>
                </a:lnTo>
                <a:close/>
              </a:path>
            </a:pathLst>
          </a:custGeom>
          <a:solidFill>
            <a:srgbClr val="F2B602"/>
          </a:solidFill>
          <a:ln w="9259" cap="flat">
            <a:noFill/>
            <a:prstDash val="solid"/>
            <a:miter/>
          </a:ln>
        </p:spPr>
        <p:txBody>
          <a:bodyPr rtlCol="0" anchor="ctr"/>
          <a:lstStyle/>
          <a:p>
            <a:endParaRPr lang="fr-FR"/>
          </a:p>
        </p:txBody>
      </p:sp>
      <p:sp>
        <p:nvSpPr>
          <p:cNvPr id="241" name="Graphique 2">
            <a:extLst>
              <a:ext uri="{FF2B5EF4-FFF2-40B4-BE49-F238E27FC236}">
                <a16:creationId xmlns:a16="http://schemas.microsoft.com/office/drawing/2014/main" id="{2410BF4F-9078-404E-AFDA-927FC3E2C137}"/>
              </a:ext>
            </a:extLst>
          </p:cNvPr>
          <p:cNvSpPr/>
          <p:nvPr/>
        </p:nvSpPr>
        <p:spPr>
          <a:xfrm flipH="1">
            <a:off x="6187630" y="5901182"/>
            <a:ext cx="464581" cy="369230"/>
          </a:xfrm>
          <a:custGeom>
            <a:avLst/>
            <a:gdLst>
              <a:gd name="connsiteX0" fmla="*/ 675492 w 675513"/>
              <a:gd name="connsiteY0" fmla="*/ 260537 h 536870"/>
              <a:gd name="connsiteX1" fmla="*/ 553716 w 675513"/>
              <a:gd name="connsiteY1" fmla="*/ -437 h 536870"/>
              <a:gd name="connsiteX2" fmla="*/ 423970 w 675513"/>
              <a:gd name="connsiteY2" fmla="*/ 209195 h 536870"/>
              <a:gd name="connsiteX3" fmla="*/ -21 w 675513"/>
              <a:gd name="connsiteY3" fmla="*/ 137094 h 536870"/>
              <a:gd name="connsiteX4" fmla="*/ 119530 w 675513"/>
              <a:gd name="connsiteY4" fmla="*/ 412433 h 536870"/>
              <a:gd name="connsiteX5" fmla="*/ 493940 w 675513"/>
              <a:gd name="connsiteY5" fmla="*/ 536433 h 536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75513" h="536870">
                <a:moveTo>
                  <a:pt x="675492" y="260537"/>
                </a:moveTo>
                <a:cubicBezTo>
                  <a:pt x="626040" y="177963"/>
                  <a:pt x="585226" y="90478"/>
                  <a:pt x="553716" y="-437"/>
                </a:cubicBezTo>
                <a:lnTo>
                  <a:pt x="423970" y="209195"/>
                </a:lnTo>
                <a:lnTo>
                  <a:pt x="-21" y="137094"/>
                </a:lnTo>
                <a:cubicBezTo>
                  <a:pt x="40663" y="232549"/>
                  <a:pt x="80885" y="325410"/>
                  <a:pt x="119530" y="412433"/>
                </a:cubicBezTo>
                <a:lnTo>
                  <a:pt x="493940" y="536433"/>
                </a:lnTo>
                <a:close/>
              </a:path>
            </a:pathLst>
          </a:custGeom>
          <a:solidFill>
            <a:srgbClr val="F2B602"/>
          </a:solidFill>
          <a:ln w="9259" cap="flat">
            <a:noFill/>
            <a:prstDash val="solid"/>
            <a:miter/>
          </a:ln>
        </p:spPr>
        <p:txBody>
          <a:bodyPr rtlCol="0" anchor="ctr"/>
          <a:lstStyle/>
          <a:p>
            <a:endParaRPr lang="fr-FR"/>
          </a:p>
        </p:txBody>
      </p:sp>
      <p:sp>
        <p:nvSpPr>
          <p:cNvPr id="243" name="Graphique 2">
            <a:extLst>
              <a:ext uri="{FF2B5EF4-FFF2-40B4-BE49-F238E27FC236}">
                <a16:creationId xmlns:a16="http://schemas.microsoft.com/office/drawing/2014/main" id="{A14ED525-60EA-4072-88D2-1B85D3C02F84}"/>
              </a:ext>
            </a:extLst>
          </p:cNvPr>
          <p:cNvSpPr/>
          <p:nvPr/>
        </p:nvSpPr>
        <p:spPr>
          <a:xfrm flipH="1">
            <a:off x="6834192" y="6600761"/>
            <a:ext cx="897600" cy="371998"/>
          </a:xfrm>
          <a:custGeom>
            <a:avLst/>
            <a:gdLst>
              <a:gd name="connsiteX0" fmla="*/ 1114589 w 1305136"/>
              <a:gd name="connsiteY0" fmla="*/ 101506 h 540895"/>
              <a:gd name="connsiteX1" fmla="*/ 30284 w 1305136"/>
              <a:gd name="connsiteY1" fmla="*/ -437 h 540895"/>
              <a:gd name="connsiteX2" fmla="*/ -21 w 1305136"/>
              <a:gd name="connsiteY2" fmla="*/ 475916 h 540895"/>
              <a:gd name="connsiteX3" fmla="*/ 1189656 w 1305136"/>
              <a:gd name="connsiteY3" fmla="*/ 504275 h 540895"/>
              <a:gd name="connsiteX4" fmla="*/ 1114589 w 1305136"/>
              <a:gd name="connsiteY4" fmla="*/ 101506 h 5408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05136" h="540895">
                <a:moveTo>
                  <a:pt x="1114589" y="101506"/>
                </a:moveTo>
                <a:lnTo>
                  <a:pt x="30284" y="-437"/>
                </a:lnTo>
                <a:lnTo>
                  <a:pt x="-21" y="475916"/>
                </a:lnTo>
                <a:cubicBezTo>
                  <a:pt x="-21" y="475916"/>
                  <a:pt x="891612" y="599823"/>
                  <a:pt x="1189656" y="504275"/>
                </a:cubicBezTo>
                <a:cubicBezTo>
                  <a:pt x="1487702" y="408726"/>
                  <a:pt x="1114589" y="101506"/>
                  <a:pt x="1114589" y="101506"/>
                </a:cubicBezTo>
                <a:close/>
              </a:path>
            </a:pathLst>
          </a:custGeom>
          <a:solidFill>
            <a:srgbClr val="C9947D"/>
          </a:solidFill>
          <a:ln w="9259" cap="flat">
            <a:noFill/>
            <a:prstDash val="solid"/>
            <a:miter/>
          </a:ln>
        </p:spPr>
        <p:txBody>
          <a:bodyPr rtlCol="0" anchor="ctr"/>
          <a:lstStyle/>
          <a:p>
            <a:endParaRPr lang="fr-FR"/>
          </a:p>
        </p:txBody>
      </p:sp>
      <p:sp>
        <p:nvSpPr>
          <p:cNvPr id="244" name="Graphique 2">
            <a:extLst>
              <a:ext uri="{FF2B5EF4-FFF2-40B4-BE49-F238E27FC236}">
                <a16:creationId xmlns:a16="http://schemas.microsoft.com/office/drawing/2014/main" id="{09934AB9-1F29-4888-945A-23E07279163A}"/>
              </a:ext>
            </a:extLst>
          </p:cNvPr>
          <p:cNvSpPr/>
          <p:nvPr/>
        </p:nvSpPr>
        <p:spPr>
          <a:xfrm flipH="1">
            <a:off x="6923279" y="5284692"/>
            <a:ext cx="787353" cy="1440160"/>
          </a:xfrm>
          <a:custGeom>
            <a:avLst/>
            <a:gdLst>
              <a:gd name="connsiteX0" fmla="*/ 1080114 w 1144833"/>
              <a:gd name="connsiteY0" fmla="*/ 2063113 h 2094032"/>
              <a:gd name="connsiteX1" fmla="*/ -21 w 1144833"/>
              <a:gd name="connsiteY1" fmla="*/ 1979705 h 2094032"/>
              <a:gd name="connsiteX2" fmla="*/ 272723 w 1144833"/>
              <a:gd name="connsiteY2" fmla="*/ 2006 h 2094032"/>
              <a:gd name="connsiteX3" fmla="*/ 1019504 w 1144833"/>
              <a:gd name="connsiteY3" fmla="*/ 2006 h 2094032"/>
              <a:gd name="connsiteX4" fmla="*/ 1080114 w 1144833"/>
              <a:gd name="connsiteY4" fmla="*/ 2063113 h 20940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4833" h="2094032">
                <a:moveTo>
                  <a:pt x="1080114" y="2063113"/>
                </a:moveTo>
                <a:cubicBezTo>
                  <a:pt x="909220" y="2119924"/>
                  <a:pt x="310905" y="2100184"/>
                  <a:pt x="-21" y="1979705"/>
                </a:cubicBezTo>
                <a:lnTo>
                  <a:pt x="272723" y="2006"/>
                </a:lnTo>
                <a:cubicBezTo>
                  <a:pt x="272723" y="2006"/>
                  <a:pt x="778825" y="86712"/>
                  <a:pt x="1019504" y="2006"/>
                </a:cubicBezTo>
                <a:cubicBezTo>
                  <a:pt x="1260183" y="-82699"/>
                  <a:pt x="1080114" y="2063113"/>
                  <a:pt x="1080114" y="2063113"/>
                </a:cubicBezTo>
                <a:close/>
              </a:path>
            </a:pathLst>
          </a:custGeom>
          <a:solidFill>
            <a:srgbClr val="FFFFFF"/>
          </a:solidFill>
          <a:ln w="9259" cap="flat">
            <a:noFill/>
            <a:prstDash val="solid"/>
            <a:miter/>
          </a:ln>
        </p:spPr>
        <p:txBody>
          <a:bodyPr rtlCol="0" anchor="ctr"/>
          <a:lstStyle/>
          <a:p>
            <a:endParaRPr lang="fr-FR"/>
          </a:p>
        </p:txBody>
      </p:sp>
      <p:sp>
        <p:nvSpPr>
          <p:cNvPr id="245" name="Graphique 2">
            <a:extLst>
              <a:ext uri="{FF2B5EF4-FFF2-40B4-BE49-F238E27FC236}">
                <a16:creationId xmlns:a16="http://schemas.microsoft.com/office/drawing/2014/main" id="{0564BB73-861B-41FD-9A6D-41ED39198954}"/>
              </a:ext>
            </a:extLst>
          </p:cNvPr>
          <p:cNvSpPr/>
          <p:nvPr/>
        </p:nvSpPr>
        <p:spPr>
          <a:xfrm flipH="1">
            <a:off x="7073055" y="5718954"/>
            <a:ext cx="484422" cy="484478"/>
          </a:xfrm>
          <a:custGeom>
            <a:avLst/>
            <a:gdLst>
              <a:gd name="connsiteX0" fmla="*/ 729 w 704363"/>
              <a:gd name="connsiteY0" fmla="*/ 329030 h 704444"/>
              <a:gd name="connsiteX1" fmla="*/ 329367 w 704363"/>
              <a:gd name="connsiteY1" fmla="*/ 703254 h 704444"/>
              <a:gd name="connsiteX2" fmla="*/ 703591 w 704363"/>
              <a:gd name="connsiteY2" fmla="*/ 374626 h 704444"/>
              <a:gd name="connsiteX3" fmla="*/ 374945 w 704363"/>
              <a:gd name="connsiteY3" fmla="*/ 393 h 704444"/>
              <a:gd name="connsiteX4" fmla="*/ 372081 w 704363"/>
              <a:gd name="connsiteY4" fmla="*/ 216 h 704444"/>
              <a:gd name="connsiteX5" fmla="*/ 729 w 704363"/>
              <a:gd name="connsiteY5" fmla="*/ 329030 h 704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04363" h="704444">
                <a:moveTo>
                  <a:pt x="729" y="329030"/>
                </a:moveTo>
                <a:cubicBezTo>
                  <a:pt x="-11856" y="523093"/>
                  <a:pt x="135276" y="690650"/>
                  <a:pt x="329367" y="703254"/>
                </a:cubicBezTo>
                <a:cubicBezTo>
                  <a:pt x="523458" y="715858"/>
                  <a:pt x="691006" y="568689"/>
                  <a:pt x="703591" y="374626"/>
                </a:cubicBezTo>
                <a:cubicBezTo>
                  <a:pt x="716177" y="180526"/>
                  <a:pt x="569035" y="12978"/>
                  <a:pt x="374945" y="393"/>
                </a:cubicBezTo>
                <a:cubicBezTo>
                  <a:pt x="373990" y="328"/>
                  <a:pt x="373036" y="272"/>
                  <a:pt x="372081" y="216"/>
                </a:cubicBezTo>
                <a:cubicBezTo>
                  <a:pt x="178741" y="-11498"/>
                  <a:pt x="12499" y="135699"/>
                  <a:pt x="729" y="329030"/>
                </a:cubicBezTo>
                <a:close/>
              </a:path>
            </a:pathLst>
          </a:custGeom>
          <a:solidFill>
            <a:srgbClr val="1760BF"/>
          </a:solidFill>
          <a:ln w="9259" cap="flat">
            <a:noFill/>
            <a:prstDash val="solid"/>
            <a:miter/>
          </a:ln>
        </p:spPr>
        <p:txBody>
          <a:bodyPr rtlCol="0" anchor="ctr"/>
          <a:lstStyle/>
          <a:p>
            <a:endParaRPr lang="fr-FR"/>
          </a:p>
        </p:txBody>
      </p:sp>
      <p:sp>
        <p:nvSpPr>
          <p:cNvPr id="246" name="Graphique 2">
            <a:extLst>
              <a:ext uri="{FF2B5EF4-FFF2-40B4-BE49-F238E27FC236}">
                <a16:creationId xmlns:a16="http://schemas.microsoft.com/office/drawing/2014/main" id="{AC847D0E-76BD-40CA-AF58-A4238CD35DF6}"/>
              </a:ext>
            </a:extLst>
          </p:cNvPr>
          <p:cNvSpPr/>
          <p:nvPr/>
        </p:nvSpPr>
        <p:spPr>
          <a:xfrm flipH="1">
            <a:off x="7089912" y="5733028"/>
            <a:ext cx="453257" cy="453313"/>
          </a:xfrm>
          <a:custGeom>
            <a:avLst/>
            <a:gdLst>
              <a:gd name="connsiteX0" fmla="*/ 498 w 659049"/>
              <a:gd name="connsiteY0" fmla="*/ 309492 h 659129"/>
              <a:gd name="connsiteX1" fmla="*/ 312259 w 659049"/>
              <a:gd name="connsiteY1" fmla="*/ 658231 h 659129"/>
              <a:gd name="connsiteX2" fmla="*/ 658570 w 659049"/>
              <a:gd name="connsiteY2" fmla="*/ 346377 h 659129"/>
              <a:gd name="connsiteX3" fmla="*/ 346679 w 659049"/>
              <a:gd name="connsiteY3" fmla="*/ 20 h 659129"/>
              <a:gd name="connsiteX4" fmla="*/ 498 w 659049"/>
              <a:gd name="connsiteY4" fmla="*/ 309492 h 6591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9049" h="659129">
                <a:moveTo>
                  <a:pt x="498" y="309492"/>
                </a:moveTo>
                <a:cubicBezTo>
                  <a:pt x="-9881" y="497068"/>
                  <a:pt x="136639" y="650632"/>
                  <a:pt x="312259" y="658231"/>
                </a:cubicBezTo>
                <a:cubicBezTo>
                  <a:pt x="494015" y="667777"/>
                  <a:pt x="649070" y="528114"/>
                  <a:pt x="658570" y="346377"/>
                </a:cubicBezTo>
                <a:cubicBezTo>
                  <a:pt x="668078" y="164575"/>
                  <a:pt x="528435" y="9529"/>
                  <a:pt x="346679" y="20"/>
                </a:cubicBezTo>
                <a:cubicBezTo>
                  <a:pt x="165860" y="-9433"/>
                  <a:pt x="11286" y="128756"/>
                  <a:pt x="498" y="309492"/>
                </a:cubicBezTo>
                <a:close/>
              </a:path>
            </a:pathLst>
          </a:custGeom>
          <a:solidFill>
            <a:srgbClr val="D9042B"/>
          </a:solidFill>
          <a:ln w="9259" cap="flat">
            <a:noFill/>
            <a:prstDash val="solid"/>
            <a:miter/>
          </a:ln>
        </p:spPr>
        <p:txBody>
          <a:bodyPr rtlCol="0" anchor="ctr"/>
          <a:lstStyle/>
          <a:p>
            <a:endParaRPr lang="fr-FR"/>
          </a:p>
        </p:txBody>
      </p:sp>
      <p:sp>
        <p:nvSpPr>
          <p:cNvPr id="247" name="Graphique 2">
            <a:extLst>
              <a:ext uri="{FF2B5EF4-FFF2-40B4-BE49-F238E27FC236}">
                <a16:creationId xmlns:a16="http://schemas.microsoft.com/office/drawing/2014/main" id="{4B441EE1-A819-496C-A27E-F27A1879D0DA}"/>
              </a:ext>
            </a:extLst>
          </p:cNvPr>
          <p:cNvSpPr/>
          <p:nvPr/>
        </p:nvSpPr>
        <p:spPr>
          <a:xfrm flipH="1">
            <a:off x="7108562" y="5789126"/>
            <a:ext cx="413859" cy="341161"/>
          </a:xfrm>
          <a:custGeom>
            <a:avLst/>
            <a:gdLst>
              <a:gd name="connsiteX0" fmla="*/ 302388 w 601762"/>
              <a:gd name="connsiteY0" fmla="*/ -429 h 496057"/>
              <a:gd name="connsiteX1" fmla="*/ 113978 w 601762"/>
              <a:gd name="connsiteY1" fmla="*/ 83907 h 496057"/>
              <a:gd name="connsiteX2" fmla="*/ 94053 w 601762"/>
              <a:gd name="connsiteY2" fmla="*/ 109485 h 496057"/>
              <a:gd name="connsiteX3" fmla="*/ 78020 w 601762"/>
              <a:gd name="connsiteY3" fmla="*/ 138956 h 496057"/>
              <a:gd name="connsiteX4" fmla="*/ 172 w 601762"/>
              <a:gd name="connsiteY4" fmla="*/ 138956 h 496057"/>
              <a:gd name="connsiteX5" fmla="*/ 11108 w 601762"/>
              <a:gd name="connsiteY5" fmla="*/ 168705 h 496057"/>
              <a:gd name="connsiteX6" fmla="*/ 32794 w 601762"/>
              <a:gd name="connsiteY6" fmla="*/ 188445 h 496057"/>
              <a:gd name="connsiteX7" fmla="*/ 42062 w 601762"/>
              <a:gd name="connsiteY7" fmla="*/ 200215 h 496057"/>
              <a:gd name="connsiteX8" fmla="*/ 51329 w 601762"/>
              <a:gd name="connsiteY8" fmla="*/ 249518 h 496057"/>
              <a:gd name="connsiteX9" fmla="*/ 88400 w 601762"/>
              <a:gd name="connsiteY9" fmla="*/ 377596 h 496057"/>
              <a:gd name="connsiteX10" fmla="*/ 512761 w 601762"/>
              <a:gd name="connsiteY10" fmla="*/ 378430 h 496057"/>
              <a:gd name="connsiteX11" fmla="*/ 549832 w 601762"/>
              <a:gd name="connsiteY11" fmla="*/ 250815 h 496057"/>
              <a:gd name="connsiteX12" fmla="*/ 551964 w 601762"/>
              <a:gd name="connsiteY12" fmla="*/ 214579 h 496057"/>
              <a:gd name="connsiteX13" fmla="*/ 559748 w 601762"/>
              <a:gd name="connsiteY13" fmla="*/ 200956 h 496057"/>
              <a:gd name="connsiteX14" fmla="*/ 570035 w 601762"/>
              <a:gd name="connsiteY14" fmla="*/ 191132 h 496057"/>
              <a:gd name="connsiteX15" fmla="*/ 601638 w 601762"/>
              <a:gd name="connsiteY15" fmla="*/ 140995 h 496057"/>
              <a:gd name="connsiteX16" fmla="*/ 526663 w 601762"/>
              <a:gd name="connsiteY16" fmla="*/ 139790 h 496057"/>
              <a:gd name="connsiteX17" fmla="*/ 302388 w 601762"/>
              <a:gd name="connsiteY17" fmla="*/ -429 h 4960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01762" h="496057">
                <a:moveTo>
                  <a:pt x="302388" y="-429"/>
                </a:moveTo>
                <a:cubicBezTo>
                  <a:pt x="230564" y="-1077"/>
                  <a:pt x="153273" y="34510"/>
                  <a:pt x="113978" y="83907"/>
                </a:cubicBezTo>
                <a:cubicBezTo>
                  <a:pt x="106852" y="92043"/>
                  <a:pt x="100197" y="100579"/>
                  <a:pt x="94053" y="109485"/>
                </a:cubicBezTo>
                <a:cubicBezTo>
                  <a:pt x="87584" y="118660"/>
                  <a:pt x="82209" y="128548"/>
                  <a:pt x="78020" y="138956"/>
                </a:cubicBezTo>
                <a:lnTo>
                  <a:pt x="172" y="138956"/>
                </a:lnTo>
                <a:cubicBezTo>
                  <a:pt x="-1403" y="147389"/>
                  <a:pt x="7031" y="162588"/>
                  <a:pt x="11108" y="168705"/>
                </a:cubicBezTo>
                <a:cubicBezTo>
                  <a:pt x="16465" y="177092"/>
                  <a:pt x="23944" y="183903"/>
                  <a:pt x="32794" y="188445"/>
                </a:cubicBezTo>
                <a:cubicBezTo>
                  <a:pt x="40950" y="192337"/>
                  <a:pt x="38540" y="192429"/>
                  <a:pt x="42062" y="200215"/>
                </a:cubicBezTo>
                <a:cubicBezTo>
                  <a:pt x="59578" y="235894"/>
                  <a:pt x="51329" y="197712"/>
                  <a:pt x="51329" y="249518"/>
                </a:cubicBezTo>
                <a:cubicBezTo>
                  <a:pt x="51700" y="294836"/>
                  <a:pt x="64527" y="339135"/>
                  <a:pt x="88400" y="377596"/>
                </a:cubicBezTo>
                <a:cubicBezTo>
                  <a:pt x="183392" y="534032"/>
                  <a:pt x="416193" y="535607"/>
                  <a:pt x="512761" y="378430"/>
                </a:cubicBezTo>
                <a:cubicBezTo>
                  <a:pt x="536533" y="340062"/>
                  <a:pt x="549359" y="295949"/>
                  <a:pt x="549832" y="250815"/>
                </a:cubicBezTo>
                <a:cubicBezTo>
                  <a:pt x="549832" y="229036"/>
                  <a:pt x="545569" y="223012"/>
                  <a:pt x="551964" y="214579"/>
                </a:cubicBezTo>
                <a:cubicBezTo>
                  <a:pt x="555198" y="210436"/>
                  <a:pt x="557820" y="205849"/>
                  <a:pt x="559748" y="200956"/>
                </a:cubicBezTo>
                <a:cubicBezTo>
                  <a:pt x="562807" y="193542"/>
                  <a:pt x="562899" y="194283"/>
                  <a:pt x="570035" y="191132"/>
                </a:cubicBezTo>
                <a:cubicBezTo>
                  <a:pt x="582268" y="185850"/>
                  <a:pt x="603398" y="161013"/>
                  <a:pt x="601638" y="140995"/>
                </a:cubicBezTo>
                <a:lnTo>
                  <a:pt x="526663" y="139790"/>
                </a:lnTo>
                <a:cubicBezTo>
                  <a:pt x="522122" y="136639"/>
                  <a:pt x="464570" y="1055"/>
                  <a:pt x="302388" y="-429"/>
                </a:cubicBezTo>
                <a:close/>
              </a:path>
            </a:pathLst>
          </a:custGeom>
          <a:solidFill>
            <a:srgbClr val="020101"/>
          </a:solidFill>
          <a:ln w="9259" cap="flat">
            <a:noFill/>
            <a:prstDash val="solid"/>
            <a:miter/>
          </a:ln>
        </p:spPr>
        <p:txBody>
          <a:bodyPr rtlCol="0" anchor="ctr"/>
          <a:lstStyle/>
          <a:p>
            <a:endParaRPr lang="fr-FR"/>
          </a:p>
        </p:txBody>
      </p:sp>
      <p:sp>
        <p:nvSpPr>
          <p:cNvPr id="248" name="Graphique 2">
            <a:extLst>
              <a:ext uri="{FF2B5EF4-FFF2-40B4-BE49-F238E27FC236}">
                <a16:creationId xmlns:a16="http://schemas.microsoft.com/office/drawing/2014/main" id="{9453254B-5608-4D1E-A96B-68F8CFE7820E}"/>
              </a:ext>
            </a:extLst>
          </p:cNvPr>
          <p:cNvSpPr/>
          <p:nvPr/>
        </p:nvSpPr>
        <p:spPr>
          <a:xfrm flipH="1">
            <a:off x="7162031" y="5807281"/>
            <a:ext cx="306775" cy="305046"/>
          </a:xfrm>
          <a:custGeom>
            <a:avLst/>
            <a:gdLst>
              <a:gd name="connsiteX0" fmla="*/ 114609 w 446059"/>
              <a:gd name="connsiteY0" fmla="*/ 280764 h 443546"/>
              <a:gd name="connsiteX1" fmla="*/ 54556 w 446059"/>
              <a:gd name="connsiteY1" fmla="*/ 252220 h 443546"/>
              <a:gd name="connsiteX2" fmla="*/ 9793 w 446059"/>
              <a:gd name="connsiteY2" fmla="*/ 230348 h 443546"/>
              <a:gd name="connsiteX3" fmla="*/ 5438 w 446059"/>
              <a:gd name="connsiteY3" fmla="*/ 223954 h 443546"/>
              <a:gd name="connsiteX4" fmla="*/ 433 w 446059"/>
              <a:gd name="connsiteY4" fmla="*/ 217652 h 443546"/>
              <a:gd name="connsiteX5" fmla="*/ 64472 w 446059"/>
              <a:gd name="connsiteY5" fmla="*/ 377796 h 443546"/>
              <a:gd name="connsiteX6" fmla="*/ 446018 w 446059"/>
              <a:gd name="connsiteY6" fmla="*/ 219598 h 443546"/>
              <a:gd name="connsiteX7" fmla="*/ 435360 w 446059"/>
              <a:gd name="connsiteY7" fmla="*/ 233314 h 443546"/>
              <a:gd name="connsiteX8" fmla="*/ 390412 w 446059"/>
              <a:gd name="connsiteY8" fmla="*/ 253610 h 443546"/>
              <a:gd name="connsiteX9" fmla="*/ 329803 w 446059"/>
              <a:gd name="connsiteY9" fmla="*/ 280393 h 443546"/>
              <a:gd name="connsiteX10" fmla="*/ 269934 w 446059"/>
              <a:gd name="connsiteY10" fmla="*/ 394107 h 443546"/>
              <a:gd name="connsiteX11" fmla="*/ 223040 w 446059"/>
              <a:gd name="connsiteY11" fmla="*/ 310699 h 443546"/>
              <a:gd name="connsiteX12" fmla="*/ 220446 w 446059"/>
              <a:gd name="connsiteY12" fmla="*/ 313200 h 443546"/>
              <a:gd name="connsiteX13" fmla="*/ 199222 w 446059"/>
              <a:gd name="connsiteY13" fmla="*/ 353607 h 443546"/>
              <a:gd name="connsiteX14" fmla="*/ 176146 w 446059"/>
              <a:gd name="connsiteY14" fmla="*/ 396145 h 443546"/>
              <a:gd name="connsiteX15" fmla="*/ 114609 w 446059"/>
              <a:gd name="connsiteY15" fmla="*/ 280764 h 443546"/>
              <a:gd name="connsiteX16" fmla="*/ 342963 w 446059"/>
              <a:gd name="connsiteY16" fmla="*/ 33969 h 443546"/>
              <a:gd name="connsiteX17" fmla="*/ 102932 w 446059"/>
              <a:gd name="connsiteY17" fmla="*/ 34525 h 443546"/>
              <a:gd name="connsiteX18" fmla="*/ 29533 w 446059"/>
              <a:gd name="connsiteY18" fmla="*/ 112187 h 443546"/>
              <a:gd name="connsiteX19" fmla="*/ 130179 w 446059"/>
              <a:gd name="connsiteY19" fmla="*/ 119509 h 443546"/>
              <a:gd name="connsiteX20" fmla="*/ 176517 w 446059"/>
              <a:gd name="connsiteY20" fmla="*/ 181601 h 443546"/>
              <a:gd name="connsiteX21" fmla="*/ 199964 w 446059"/>
              <a:gd name="connsiteY21" fmla="*/ 140546 h 443546"/>
              <a:gd name="connsiteX22" fmla="*/ 222391 w 446059"/>
              <a:gd name="connsiteY22" fmla="*/ 99120 h 443546"/>
              <a:gd name="connsiteX23" fmla="*/ 265023 w 446059"/>
              <a:gd name="connsiteY23" fmla="*/ 176504 h 443546"/>
              <a:gd name="connsiteX24" fmla="*/ 269192 w 446059"/>
              <a:gd name="connsiteY24" fmla="*/ 180582 h 443546"/>
              <a:gd name="connsiteX25" fmla="*/ 289025 w 446059"/>
              <a:gd name="connsiteY25" fmla="*/ 145272 h 443546"/>
              <a:gd name="connsiteX26" fmla="*/ 418030 w 446059"/>
              <a:gd name="connsiteY26" fmla="*/ 113577 h 443546"/>
              <a:gd name="connsiteX27" fmla="*/ 342963 w 446059"/>
              <a:gd name="connsiteY27" fmla="*/ 33969 h 443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446059" h="443546">
                <a:moveTo>
                  <a:pt x="114609" y="280764"/>
                </a:moveTo>
                <a:cubicBezTo>
                  <a:pt x="96074" y="245547"/>
                  <a:pt x="107381" y="253888"/>
                  <a:pt x="54556" y="252220"/>
                </a:cubicBezTo>
                <a:cubicBezTo>
                  <a:pt x="37040" y="252312"/>
                  <a:pt x="20498" y="244250"/>
                  <a:pt x="9793" y="230348"/>
                </a:cubicBezTo>
                <a:cubicBezTo>
                  <a:pt x="8218" y="228217"/>
                  <a:pt x="7199" y="226734"/>
                  <a:pt x="5438" y="223954"/>
                </a:cubicBezTo>
                <a:lnTo>
                  <a:pt x="433" y="217652"/>
                </a:lnTo>
                <a:cubicBezTo>
                  <a:pt x="-4664" y="284564"/>
                  <a:pt x="34167" y="347398"/>
                  <a:pt x="64472" y="377796"/>
                </a:cubicBezTo>
                <a:cubicBezTo>
                  <a:pt x="201169" y="516253"/>
                  <a:pt x="448613" y="420982"/>
                  <a:pt x="446018" y="219598"/>
                </a:cubicBezTo>
                <a:cubicBezTo>
                  <a:pt x="441014" y="223305"/>
                  <a:pt x="441662" y="225900"/>
                  <a:pt x="435360" y="233314"/>
                </a:cubicBezTo>
                <a:cubicBezTo>
                  <a:pt x="424545" y="246938"/>
                  <a:pt x="407798" y="254537"/>
                  <a:pt x="390412" y="253610"/>
                </a:cubicBezTo>
                <a:cubicBezTo>
                  <a:pt x="343241" y="255741"/>
                  <a:pt x="350006" y="242396"/>
                  <a:pt x="329803" y="280393"/>
                </a:cubicBezTo>
                <a:cubicBezTo>
                  <a:pt x="325169" y="289105"/>
                  <a:pt x="273734" y="389658"/>
                  <a:pt x="269934" y="394107"/>
                </a:cubicBezTo>
                <a:cubicBezTo>
                  <a:pt x="259554" y="386599"/>
                  <a:pt x="232864" y="318483"/>
                  <a:pt x="223040" y="310699"/>
                </a:cubicBezTo>
                <a:cubicBezTo>
                  <a:pt x="220909" y="311996"/>
                  <a:pt x="222299" y="310699"/>
                  <a:pt x="220446" y="313200"/>
                </a:cubicBezTo>
                <a:lnTo>
                  <a:pt x="199222" y="353607"/>
                </a:lnTo>
                <a:cubicBezTo>
                  <a:pt x="192476" y="368250"/>
                  <a:pt x="184765" y="382522"/>
                  <a:pt x="176146" y="396145"/>
                </a:cubicBezTo>
                <a:cubicBezTo>
                  <a:pt x="171049" y="393180"/>
                  <a:pt x="121653" y="294202"/>
                  <a:pt x="114609" y="280764"/>
                </a:cubicBezTo>
                <a:close/>
                <a:moveTo>
                  <a:pt x="342963" y="33969"/>
                </a:moveTo>
                <a:cubicBezTo>
                  <a:pt x="274012" y="-11628"/>
                  <a:pt x="171698" y="-12369"/>
                  <a:pt x="102932" y="34525"/>
                </a:cubicBezTo>
                <a:cubicBezTo>
                  <a:pt x="76427" y="52504"/>
                  <a:pt x="42693" y="82716"/>
                  <a:pt x="29533" y="112187"/>
                </a:cubicBezTo>
                <a:cubicBezTo>
                  <a:pt x="62248" y="115987"/>
                  <a:pt x="101450" y="106163"/>
                  <a:pt x="130179" y="119509"/>
                </a:cubicBezTo>
                <a:cubicBezTo>
                  <a:pt x="158909" y="132854"/>
                  <a:pt x="163079" y="166495"/>
                  <a:pt x="176517" y="181601"/>
                </a:cubicBezTo>
                <a:cubicBezTo>
                  <a:pt x="183190" y="176782"/>
                  <a:pt x="195052" y="149999"/>
                  <a:pt x="199964" y="140546"/>
                </a:cubicBezTo>
                <a:cubicBezTo>
                  <a:pt x="206516" y="126255"/>
                  <a:pt x="214004" y="112419"/>
                  <a:pt x="222391" y="99120"/>
                </a:cubicBezTo>
                <a:cubicBezTo>
                  <a:pt x="228786" y="102270"/>
                  <a:pt x="258072" y="165661"/>
                  <a:pt x="265023" y="176504"/>
                </a:cubicBezTo>
                <a:cubicBezTo>
                  <a:pt x="267988" y="181045"/>
                  <a:pt x="265023" y="178265"/>
                  <a:pt x="269192" y="180582"/>
                </a:cubicBezTo>
                <a:cubicBezTo>
                  <a:pt x="276486" y="169210"/>
                  <a:pt x="283112" y="157422"/>
                  <a:pt x="289025" y="145272"/>
                </a:cubicBezTo>
                <a:cubicBezTo>
                  <a:pt x="311824" y="102178"/>
                  <a:pt x="359644" y="114411"/>
                  <a:pt x="418030" y="113577"/>
                </a:cubicBezTo>
                <a:cubicBezTo>
                  <a:pt x="407835" y="86052"/>
                  <a:pt x="366966" y="50002"/>
                  <a:pt x="342963" y="33969"/>
                </a:cubicBezTo>
                <a:close/>
              </a:path>
            </a:pathLst>
          </a:custGeom>
          <a:solidFill>
            <a:srgbClr val="1760BF"/>
          </a:solidFill>
          <a:ln w="9259" cap="flat">
            <a:noFill/>
            <a:prstDash val="solid"/>
            <a:miter/>
          </a:ln>
        </p:spPr>
        <p:txBody>
          <a:bodyPr rtlCol="0" anchor="ctr"/>
          <a:lstStyle/>
          <a:p>
            <a:endParaRPr lang="fr-FR"/>
          </a:p>
        </p:txBody>
      </p:sp>
      <p:sp>
        <p:nvSpPr>
          <p:cNvPr id="249" name="Graphique 2">
            <a:extLst>
              <a:ext uri="{FF2B5EF4-FFF2-40B4-BE49-F238E27FC236}">
                <a16:creationId xmlns:a16="http://schemas.microsoft.com/office/drawing/2014/main" id="{DE8F1E6D-D2EB-4964-86E7-9DDDD94D1572}"/>
              </a:ext>
            </a:extLst>
          </p:cNvPr>
          <p:cNvSpPr/>
          <p:nvPr/>
        </p:nvSpPr>
        <p:spPr>
          <a:xfrm flipH="1">
            <a:off x="7117939" y="5891494"/>
            <a:ext cx="392961" cy="108162"/>
          </a:xfrm>
          <a:custGeom>
            <a:avLst/>
            <a:gdLst>
              <a:gd name="connsiteX0" fmla="*/ 283134 w 571376"/>
              <a:gd name="connsiteY0" fmla="*/ -437 h 157270"/>
              <a:gd name="connsiteX1" fmla="*/ 237445 w 571376"/>
              <a:gd name="connsiteY1" fmla="*/ 82971 h 157270"/>
              <a:gd name="connsiteX2" fmla="*/ 208993 w 571376"/>
              <a:gd name="connsiteY2" fmla="*/ 31721 h 157270"/>
              <a:gd name="connsiteX3" fmla="*/ 159782 w 571376"/>
              <a:gd name="connsiteY3" fmla="*/ 1324 h 157270"/>
              <a:gd name="connsiteX4" fmla="*/ 473 w 571376"/>
              <a:gd name="connsiteY4" fmla="*/ 1324 h 157270"/>
              <a:gd name="connsiteX5" fmla="*/ 473 w 571376"/>
              <a:gd name="connsiteY5" fmla="*/ 5957 h 157270"/>
              <a:gd name="connsiteX6" fmla="*/ 7053 w 571376"/>
              <a:gd name="connsiteY6" fmla="*/ 18005 h 157270"/>
              <a:gd name="connsiteX7" fmla="*/ 64697 w 571376"/>
              <a:gd name="connsiteY7" fmla="*/ 33667 h 157270"/>
              <a:gd name="connsiteX8" fmla="*/ 203711 w 571376"/>
              <a:gd name="connsiteY8" fmla="*/ 92887 h 157270"/>
              <a:gd name="connsiteX9" fmla="*/ 237259 w 571376"/>
              <a:gd name="connsiteY9" fmla="*/ 156834 h 157270"/>
              <a:gd name="connsiteX10" fmla="*/ 259965 w 571376"/>
              <a:gd name="connsiteY10" fmla="*/ 114295 h 157270"/>
              <a:gd name="connsiteX11" fmla="*/ 282763 w 571376"/>
              <a:gd name="connsiteY11" fmla="*/ 71850 h 157270"/>
              <a:gd name="connsiteX12" fmla="*/ 329101 w 571376"/>
              <a:gd name="connsiteY12" fmla="*/ 155258 h 157270"/>
              <a:gd name="connsiteX13" fmla="*/ 371083 w 571376"/>
              <a:gd name="connsiteY13" fmla="*/ 77132 h 157270"/>
              <a:gd name="connsiteX14" fmla="*/ 449857 w 571376"/>
              <a:gd name="connsiteY14" fmla="*/ 34779 h 157270"/>
              <a:gd name="connsiteX15" fmla="*/ 538270 w 571376"/>
              <a:gd name="connsiteY15" fmla="*/ 34779 h 157270"/>
              <a:gd name="connsiteX16" fmla="*/ 571355 w 571376"/>
              <a:gd name="connsiteY16" fmla="*/ 1231 h 157270"/>
              <a:gd name="connsiteX17" fmla="*/ 412416 w 571376"/>
              <a:gd name="connsiteY17" fmla="*/ 304 h 157270"/>
              <a:gd name="connsiteX18" fmla="*/ 358109 w 571376"/>
              <a:gd name="connsiteY18" fmla="*/ 28849 h 157270"/>
              <a:gd name="connsiteX19" fmla="*/ 329379 w 571376"/>
              <a:gd name="connsiteY19" fmla="*/ 81581 h 157270"/>
              <a:gd name="connsiteX20" fmla="*/ 283134 w 571376"/>
              <a:gd name="connsiteY20" fmla="*/ -437 h 157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571376" h="157270">
                <a:moveTo>
                  <a:pt x="283134" y="-437"/>
                </a:moveTo>
                <a:cubicBezTo>
                  <a:pt x="273866" y="11425"/>
                  <a:pt x="244766" y="77688"/>
                  <a:pt x="237445" y="82971"/>
                </a:cubicBezTo>
                <a:cubicBezTo>
                  <a:pt x="230587" y="75650"/>
                  <a:pt x="215388" y="42843"/>
                  <a:pt x="208993" y="31721"/>
                </a:cubicBezTo>
                <a:cubicBezTo>
                  <a:pt x="197316" y="11703"/>
                  <a:pt x="185639" y="1324"/>
                  <a:pt x="159782" y="1324"/>
                </a:cubicBezTo>
                <a:cubicBezTo>
                  <a:pt x="140042" y="1324"/>
                  <a:pt x="8165" y="-808"/>
                  <a:pt x="473" y="1324"/>
                </a:cubicBezTo>
                <a:cubicBezTo>
                  <a:pt x="-639" y="4382"/>
                  <a:pt x="473" y="5957"/>
                  <a:pt x="473" y="5957"/>
                </a:cubicBezTo>
                <a:lnTo>
                  <a:pt x="7053" y="18005"/>
                </a:lnTo>
                <a:cubicBezTo>
                  <a:pt x="21418" y="37375"/>
                  <a:pt x="39860" y="33667"/>
                  <a:pt x="64697" y="33667"/>
                </a:cubicBezTo>
                <a:cubicBezTo>
                  <a:pt x="185175" y="33667"/>
                  <a:pt x="167475" y="22083"/>
                  <a:pt x="203711" y="92887"/>
                </a:cubicBezTo>
                <a:cubicBezTo>
                  <a:pt x="208808" y="102804"/>
                  <a:pt x="232996" y="152014"/>
                  <a:pt x="237259" y="156834"/>
                </a:cubicBezTo>
                <a:cubicBezTo>
                  <a:pt x="245600" y="143117"/>
                  <a:pt x="253181" y="128845"/>
                  <a:pt x="259965" y="114295"/>
                </a:cubicBezTo>
                <a:cubicBezTo>
                  <a:pt x="266786" y="99745"/>
                  <a:pt x="274394" y="85575"/>
                  <a:pt x="282763" y="71850"/>
                </a:cubicBezTo>
                <a:cubicBezTo>
                  <a:pt x="289714" y="77318"/>
                  <a:pt x="322243" y="149234"/>
                  <a:pt x="329101" y="155258"/>
                </a:cubicBezTo>
                <a:cubicBezTo>
                  <a:pt x="334383" y="151181"/>
                  <a:pt x="365151" y="88902"/>
                  <a:pt x="371083" y="77132"/>
                </a:cubicBezTo>
                <a:cubicBezTo>
                  <a:pt x="392862" y="34131"/>
                  <a:pt x="392398" y="34779"/>
                  <a:pt x="449857" y="34779"/>
                </a:cubicBezTo>
                <a:cubicBezTo>
                  <a:pt x="475528" y="34779"/>
                  <a:pt x="517789" y="36633"/>
                  <a:pt x="538270" y="34779"/>
                </a:cubicBezTo>
                <a:cubicBezTo>
                  <a:pt x="555498" y="32129"/>
                  <a:pt x="568936" y="18487"/>
                  <a:pt x="571355" y="1231"/>
                </a:cubicBezTo>
                <a:lnTo>
                  <a:pt x="412416" y="304"/>
                </a:lnTo>
                <a:cubicBezTo>
                  <a:pt x="383223" y="304"/>
                  <a:pt x="368488" y="10313"/>
                  <a:pt x="358109" y="28849"/>
                </a:cubicBezTo>
                <a:cubicBezTo>
                  <a:pt x="351343" y="40803"/>
                  <a:pt x="336422" y="74538"/>
                  <a:pt x="329379" y="81581"/>
                </a:cubicBezTo>
                <a:cubicBezTo>
                  <a:pt x="320760" y="75279"/>
                  <a:pt x="291660" y="5494"/>
                  <a:pt x="283134" y="-437"/>
                </a:cubicBezTo>
                <a:close/>
              </a:path>
            </a:pathLst>
          </a:custGeom>
          <a:solidFill>
            <a:srgbClr val="F2B602"/>
          </a:solidFill>
          <a:ln w="9259" cap="flat">
            <a:noFill/>
            <a:prstDash val="solid"/>
            <a:miter/>
          </a:ln>
        </p:spPr>
        <p:txBody>
          <a:bodyPr rtlCol="0" anchor="ctr"/>
          <a:lstStyle/>
          <a:p>
            <a:endParaRPr lang="fr-FR"/>
          </a:p>
        </p:txBody>
      </p:sp>
      <p:sp>
        <p:nvSpPr>
          <p:cNvPr id="250" name="Graphique 2">
            <a:extLst>
              <a:ext uri="{FF2B5EF4-FFF2-40B4-BE49-F238E27FC236}">
                <a16:creationId xmlns:a16="http://schemas.microsoft.com/office/drawing/2014/main" id="{BE879B1E-10D5-4C9E-8CB7-06A97BC92066}"/>
              </a:ext>
            </a:extLst>
          </p:cNvPr>
          <p:cNvSpPr/>
          <p:nvPr/>
        </p:nvSpPr>
        <p:spPr>
          <a:xfrm flipH="1">
            <a:off x="7170077" y="5949816"/>
            <a:ext cx="290278" cy="114723"/>
          </a:xfrm>
          <a:custGeom>
            <a:avLst/>
            <a:gdLst>
              <a:gd name="connsiteX0" fmla="*/ 117520 w 422073"/>
              <a:gd name="connsiteY0" fmla="*/ 10587 h 166811"/>
              <a:gd name="connsiteX1" fmla="*/ 193 w 422073"/>
              <a:gd name="connsiteY1" fmla="*/ 578 h 166811"/>
              <a:gd name="connsiteX2" fmla="*/ 15299 w 422073"/>
              <a:gd name="connsiteY2" fmla="*/ 25786 h 166811"/>
              <a:gd name="connsiteX3" fmla="*/ 47921 w 422073"/>
              <a:gd name="connsiteY3" fmla="*/ 35053 h 166811"/>
              <a:gd name="connsiteX4" fmla="*/ 106955 w 422073"/>
              <a:gd name="connsiteY4" fmla="*/ 59056 h 166811"/>
              <a:gd name="connsiteX5" fmla="*/ 135314 w 422073"/>
              <a:gd name="connsiteY5" fmla="*/ 113735 h 166811"/>
              <a:gd name="connsiteX6" fmla="*/ 156537 w 422073"/>
              <a:gd name="connsiteY6" fmla="*/ 154141 h 166811"/>
              <a:gd name="connsiteX7" fmla="*/ 164785 w 422073"/>
              <a:gd name="connsiteY7" fmla="*/ 166375 h 166811"/>
              <a:gd name="connsiteX8" fmla="*/ 209918 w 422073"/>
              <a:gd name="connsiteY8" fmla="*/ 81020 h 166811"/>
              <a:gd name="connsiteX9" fmla="*/ 233643 w 422073"/>
              <a:gd name="connsiteY9" fmla="*/ 123836 h 166811"/>
              <a:gd name="connsiteX10" fmla="*/ 256441 w 422073"/>
              <a:gd name="connsiteY10" fmla="*/ 166189 h 166811"/>
              <a:gd name="connsiteX11" fmla="*/ 313715 w 422073"/>
              <a:gd name="connsiteY11" fmla="*/ 57295 h 166811"/>
              <a:gd name="connsiteX12" fmla="*/ 334752 w 422073"/>
              <a:gd name="connsiteY12" fmla="*/ 36906 h 166811"/>
              <a:gd name="connsiteX13" fmla="*/ 407317 w 422073"/>
              <a:gd name="connsiteY13" fmla="*/ 26434 h 166811"/>
              <a:gd name="connsiteX14" fmla="*/ 422052 w 422073"/>
              <a:gd name="connsiteY14" fmla="*/ 5397 h 166811"/>
              <a:gd name="connsiteX15" fmla="*/ 421404 w 422073"/>
              <a:gd name="connsiteY15" fmla="*/ 2617 h 166811"/>
              <a:gd name="connsiteX16" fmla="*/ 358477 w 422073"/>
              <a:gd name="connsiteY16" fmla="*/ 1875 h 166811"/>
              <a:gd name="connsiteX17" fmla="*/ 303798 w 422073"/>
              <a:gd name="connsiteY17" fmla="*/ 11143 h 166811"/>
              <a:gd name="connsiteX18" fmla="*/ 255422 w 422073"/>
              <a:gd name="connsiteY18" fmla="*/ 90010 h 166811"/>
              <a:gd name="connsiteX19" fmla="*/ 209918 w 422073"/>
              <a:gd name="connsiteY19" fmla="*/ 6602 h 166811"/>
              <a:gd name="connsiteX20" fmla="*/ 164414 w 422073"/>
              <a:gd name="connsiteY20" fmla="*/ 91771 h 166811"/>
              <a:gd name="connsiteX21" fmla="*/ 117520 w 422073"/>
              <a:gd name="connsiteY21" fmla="*/ 10587 h 166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22073" h="166811">
                <a:moveTo>
                  <a:pt x="117520" y="10587"/>
                </a:moveTo>
                <a:cubicBezTo>
                  <a:pt x="97317" y="-6095"/>
                  <a:pt x="31981" y="1319"/>
                  <a:pt x="193" y="578"/>
                </a:cubicBezTo>
                <a:cubicBezTo>
                  <a:pt x="-1846" y="9196"/>
                  <a:pt x="11222" y="22913"/>
                  <a:pt x="15299" y="25786"/>
                </a:cubicBezTo>
                <a:cubicBezTo>
                  <a:pt x="24845" y="32365"/>
                  <a:pt x="36318" y="35702"/>
                  <a:pt x="47921" y="35053"/>
                </a:cubicBezTo>
                <a:cubicBezTo>
                  <a:pt x="94815" y="36258"/>
                  <a:pt x="90830" y="29122"/>
                  <a:pt x="106955" y="59056"/>
                </a:cubicBezTo>
                <a:cubicBezTo>
                  <a:pt x="116223" y="76942"/>
                  <a:pt x="125490" y="95478"/>
                  <a:pt x="135314" y="113735"/>
                </a:cubicBezTo>
                <a:lnTo>
                  <a:pt x="156537" y="154141"/>
                </a:lnTo>
                <a:cubicBezTo>
                  <a:pt x="161634" y="163409"/>
                  <a:pt x="159132" y="163409"/>
                  <a:pt x="164785" y="166375"/>
                </a:cubicBezTo>
                <a:lnTo>
                  <a:pt x="209918" y="81020"/>
                </a:lnTo>
                <a:cubicBezTo>
                  <a:pt x="215386" y="84264"/>
                  <a:pt x="229009" y="114940"/>
                  <a:pt x="233643" y="123836"/>
                </a:cubicBezTo>
                <a:cubicBezTo>
                  <a:pt x="241150" y="138016"/>
                  <a:pt x="248657" y="153122"/>
                  <a:pt x="256441" y="166189"/>
                </a:cubicBezTo>
                <a:cubicBezTo>
                  <a:pt x="262372" y="162297"/>
                  <a:pt x="306208" y="71197"/>
                  <a:pt x="313715" y="57295"/>
                </a:cubicBezTo>
                <a:cubicBezTo>
                  <a:pt x="319553" y="46452"/>
                  <a:pt x="321777" y="38760"/>
                  <a:pt x="334752" y="36906"/>
                </a:cubicBezTo>
                <a:cubicBezTo>
                  <a:pt x="365428" y="32088"/>
                  <a:pt x="386836" y="42189"/>
                  <a:pt x="407317" y="26434"/>
                </a:cubicBezTo>
                <a:cubicBezTo>
                  <a:pt x="412044" y="22727"/>
                  <a:pt x="422052" y="12904"/>
                  <a:pt x="422052" y="5397"/>
                </a:cubicBezTo>
                <a:cubicBezTo>
                  <a:pt x="422052" y="2524"/>
                  <a:pt x="422052" y="4192"/>
                  <a:pt x="421404" y="2617"/>
                </a:cubicBezTo>
                <a:cubicBezTo>
                  <a:pt x="400459" y="1282"/>
                  <a:pt x="379450" y="1041"/>
                  <a:pt x="358477" y="1875"/>
                </a:cubicBezTo>
                <a:cubicBezTo>
                  <a:pt x="333640" y="1875"/>
                  <a:pt x="321407" y="-1832"/>
                  <a:pt x="303798" y="11143"/>
                </a:cubicBezTo>
                <a:cubicBezTo>
                  <a:pt x="286190" y="24117"/>
                  <a:pt x="264782" y="86673"/>
                  <a:pt x="255422" y="90010"/>
                </a:cubicBezTo>
                <a:cubicBezTo>
                  <a:pt x="246154" y="80742"/>
                  <a:pt x="217888" y="12440"/>
                  <a:pt x="209918" y="6602"/>
                </a:cubicBezTo>
                <a:cubicBezTo>
                  <a:pt x="198797" y="20503"/>
                  <a:pt x="172014" y="85839"/>
                  <a:pt x="164414" y="91771"/>
                </a:cubicBezTo>
                <a:cubicBezTo>
                  <a:pt x="154591" y="84171"/>
                  <a:pt x="134758" y="25230"/>
                  <a:pt x="117520" y="10587"/>
                </a:cubicBezTo>
                <a:close/>
              </a:path>
            </a:pathLst>
          </a:custGeom>
          <a:solidFill>
            <a:srgbClr val="F2B602"/>
          </a:solidFill>
          <a:ln w="9259" cap="flat">
            <a:noFill/>
            <a:prstDash val="solid"/>
            <a:miter/>
          </a:ln>
        </p:spPr>
        <p:txBody>
          <a:bodyPr rtlCol="0" anchor="ctr"/>
          <a:lstStyle/>
          <a:p>
            <a:endParaRPr lang="fr-FR"/>
          </a:p>
        </p:txBody>
      </p:sp>
      <p:sp>
        <p:nvSpPr>
          <p:cNvPr id="251" name="Graphique 2">
            <a:extLst>
              <a:ext uri="{FF2B5EF4-FFF2-40B4-BE49-F238E27FC236}">
                <a16:creationId xmlns:a16="http://schemas.microsoft.com/office/drawing/2014/main" id="{39166AB8-76C4-4E8D-B3AE-8D68940D4E9C}"/>
              </a:ext>
            </a:extLst>
          </p:cNvPr>
          <p:cNvSpPr/>
          <p:nvPr/>
        </p:nvSpPr>
        <p:spPr>
          <a:xfrm flipH="1">
            <a:off x="7146491" y="5791487"/>
            <a:ext cx="338018" cy="336536"/>
          </a:xfrm>
          <a:custGeom>
            <a:avLst/>
            <a:gdLst>
              <a:gd name="connsiteX0" fmla="*/ 1579 w 491487"/>
              <a:gd name="connsiteY0" fmla="*/ 218560 h 489332"/>
              <a:gd name="connsiteX1" fmla="*/ 244575 w 491487"/>
              <a:gd name="connsiteY1" fmla="*/ 488896 h 489332"/>
              <a:gd name="connsiteX2" fmla="*/ 425571 w 491487"/>
              <a:gd name="connsiteY2" fmla="*/ 411048 h 489332"/>
              <a:gd name="connsiteX3" fmla="*/ 475337 w 491487"/>
              <a:gd name="connsiteY3" fmla="*/ 332273 h 489332"/>
              <a:gd name="connsiteX4" fmla="*/ 490536 w 491487"/>
              <a:gd name="connsiteY4" fmla="*/ 221063 h 489332"/>
              <a:gd name="connsiteX5" fmla="*/ 472001 w 491487"/>
              <a:gd name="connsiteY5" fmla="*/ 231628 h 489332"/>
              <a:gd name="connsiteX6" fmla="*/ 408518 w 491487"/>
              <a:gd name="connsiteY6" fmla="*/ 401317 h 489332"/>
              <a:gd name="connsiteX7" fmla="*/ 35498 w 491487"/>
              <a:gd name="connsiteY7" fmla="*/ 329401 h 489332"/>
              <a:gd name="connsiteX8" fmla="*/ 22339 w 491487"/>
              <a:gd name="connsiteY8" fmla="*/ 283804 h 489332"/>
              <a:gd name="connsiteX9" fmla="*/ 19187 w 491487"/>
              <a:gd name="connsiteY9" fmla="*/ 229033 h 489332"/>
              <a:gd name="connsiteX10" fmla="*/ 430019 w 491487"/>
              <a:gd name="connsiteY10" fmla="*/ 82049 h 489332"/>
              <a:gd name="connsiteX11" fmla="*/ 81558 w 491487"/>
              <a:gd name="connsiteY11" fmla="*/ 62216 h 489332"/>
              <a:gd name="connsiteX12" fmla="*/ 61726 w 491487"/>
              <a:gd name="connsiteY12" fmla="*/ 82049 h 489332"/>
              <a:gd name="connsiteX13" fmla="*/ 26416 w 491487"/>
              <a:gd name="connsiteY13" fmla="*/ 135708 h 489332"/>
              <a:gd name="connsiteX14" fmla="*/ 48010 w 491487"/>
              <a:gd name="connsiteY14" fmla="*/ 135708 h 489332"/>
              <a:gd name="connsiteX15" fmla="*/ 101947 w 491487"/>
              <a:gd name="connsiteY15" fmla="*/ 70835 h 489332"/>
              <a:gd name="connsiteX16" fmla="*/ 124560 w 491487"/>
              <a:gd name="connsiteY16" fmla="*/ 54524 h 489332"/>
              <a:gd name="connsiteX17" fmla="*/ 430389 w 491487"/>
              <a:gd name="connsiteY17" fmla="*/ 113651 h 489332"/>
              <a:gd name="connsiteX18" fmla="*/ 445681 w 491487"/>
              <a:gd name="connsiteY18" fmla="*/ 137469 h 489332"/>
              <a:gd name="connsiteX19" fmla="*/ 466255 w 491487"/>
              <a:gd name="connsiteY19" fmla="*/ 137469 h 489332"/>
              <a:gd name="connsiteX20" fmla="*/ 430019 w 491487"/>
              <a:gd name="connsiteY20" fmla="*/ 82049 h 4893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91487" h="489332">
                <a:moveTo>
                  <a:pt x="1579" y="218560"/>
                </a:moveTo>
                <a:cubicBezTo>
                  <a:pt x="-15380" y="366378"/>
                  <a:pt x="104912" y="488896"/>
                  <a:pt x="244575" y="488896"/>
                </a:cubicBezTo>
                <a:cubicBezTo>
                  <a:pt x="312877" y="488896"/>
                  <a:pt x="383588" y="459239"/>
                  <a:pt x="425571" y="411048"/>
                </a:cubicBezTo>
                <a:cubicBezTo>
                  <a:pt x="447210" y="388342"/>
                  <a:pt x="464123" y="361559"/>
                  <a:pt x="475337" y="332273"/>
                </a:cubicBezTo>
                <a:cubicBezTo>
                  <a:pt x="488571" y="296779"/>
                  <a:pt x="493761" y="258782"/>
                  <a:pt x="490536" y="221063"/>
                </a:cubicBezTo>
                <a:cubicBezTo>
                  <a:pt x="485717" y="223009"/>
                  <a:pt x="480249" y="228106"/>
                  <a:pt x="472001" y="231628"/>
                </a:cubicBezTo>
                <a:cubicBezTo>
                  <a:pt x="473669" y="310680"/>
                  <a:pt x="446793" y="360910"/>
                  <a:pt x="408518" y="401317"/>
                </a:cubicBezTo>
                <a:cubicBezTo>
                  <a:pt x="296473" y="519571"/>
                  <a:pt x="94718" y="478238"/>
                  <a:pt x="35498" y="329401"/>
                </a:cubicBezTo>
                <a:cubicBezTo>
                  <a:pt x="29567" y="314665"/>
                  <a:pt x="25156" y="299374"/>
                  <a:pt x="22339" y="283804"/>
                </a:cubicBezTo>
                <a:cubicBezTo>
                  <a:pt x="20013" y="265640"/>
                  <a:pt x="18956" y="247382"/>
                  <a:pt x="19187" y="229033"/>
                </a:cubicBezTo>
                <a:close/>
                <a:moveTo>
                  <a:pt x="430019" y="82049"/>
                </a:moveTo>
                <a:cubicBezTo>
                  <a:pt x="339271" y="-19653"/>
                  <a:pt x="183261" y="-28532"/>
                  <a:pt x="81558" y="62216"/>
                </a:cubicBezTo>
                <a:cubicBezTo>
                  <a:pt x="74580" y="68444"/>
                  <a:pt x="67954" y="75071"/>
                  <a:pt x="61726" y="82049"/>
                </a:cubicBezTo>
                <a:cubicBezTo>
                  <a:pt x="54126" y="90482"/>
                  <a:pt x="30494" y="121622"/>
                  <a:pt x="26416" y="135708"/>
                </a:cubicBezTo>
                <a:lnTo>
                  <a:pt x="48010" y="135708"/>
                </a:lnTo>
                <a:cubicBezTo>
                  <a:pt x="55146" y="115690"/>
                  <a:pt x="84431" y="85293"/>
                  <a:pt x="101947" y="70835"/>
                </a:cubicBezTo>
                <a:cubicBezTo>
                  <a:pt x="109083" y="64858"/>
                  <a:pt x="116636" y="59409"/>
                  <a:pt x="124560" y="54524"/>
                </a:cubicBezTo>
                <a:cubicBezTo>
                  <a:pt x="226086" y="-9821"/>
                  <a:pt x="360169" y="16101"/>
                  <a:pt x="430389" y="113651"/>
                </a:cubicBezTo>
                <a:cubicBezTo>
                  <a:pt x="436043" y="121529"/>
                  <a:pt x="439657" y="129221"/>
                  <a:pt x="445681" y="137469"/>
                </a:cubicBezTo>
                <a:lnTo>
                  <a:pt x="466255" y="137469"/>
                </a:lnTo>
                <a:cubicBezTo>
                  <a:pt x="461807" y="122548"/>
                  <a:pt x="437804" y="90575"/>
                  <a:pt x="430019" y="82049"/>
                </a:cubicBezTo>
                <a:close/>
              </a:path>
            </a:pathLst>
          </a:custGeom>
          <a:solidFill>
            <a:srgbClr val="F2B602"/>
          </a:solidFill>
          <a:ln w="9259" cap="flat">
            <a:noFill/>
            <a:prstDash val="solid"/>
            <a:miter/>
          </a:ln>
        </p:spPr>
        <p:txBody>
          <a:bodyPr rtlCol="0" anchor="ctr"/>
          <a:lstStyle/>
          <a:p>
            <a:endParaRPr lang="fr-FR"/>
          </a:p>
        </p:txBody>
      </p:sp>
      <p:sp>
        <p:nvSpPr>
          <p:cNvPr id="252" name="Graphique 2">
            <a:extLst>
              <a:ext uri="{FF2B5EF4-FFF2-40B4-BE49-F238E27FC236}">
                <a16:creationId xmlns:a16="http://schemas.microsoft.com/office/drawing/2014/main" id="{0B06668E-95D3-4F27-80E5-B98E71264148}"/>
              </a:ext>
            </a:extLst>
          </p:cNvPr>
          <p:cNvSpPr/>
          <p:nvPr/>
        </p:nvSpPr>
        <p:spPr>
          <a:xfrm flipH="1">
            <a:off x="7144391" y="5920891"/>
            <a:ext cx="341057" cy="29623"/>
          </a:xfrm>
          <a:custGeom>
            <a:avLst/>
            <a:gdLst>
              <a:gd name="connsiteX0" fmla="*/ 423877 w 495907"/>
              <a:gd name="connsiteY0" fmla="*/ 840 h 43073"/>
              <a:gd name="connsiteX1" fmla="*/ 341488 w 495907"/>
              <a:gd name="connsiteY1" fmla="*/ 41432 h 43073"/>
              <a:gd name="connsiteX2" fmla="*/ 382451 w 495907"/>
              <a:gd name="connsiteY2" fmla="*/ 33462 h 43073"/>
              <a:gd name="connsiteX3" fmla="*/ 476610 w 495907"/>
              <a:gd name="connsiteY3" fmla="*/ 30310 h 43073"/>
              <a:gd name="connsiteX4" fmla="*/ 495886 w 495907"/>
              <a:gd name="connsiteY4" fmla="*/ 2044 h 43073"/>
              <a:gd name="connsiteX5" fmla="*/ 134544 w 495907"/>
              <a:gd name="connsiteY5" fmla="*/ 10107 h 43073"/>
              <a:gd name="connsiteX6" fmla="*/ 95990 w 495907"/>
              <a:gd name="connsiteY6" fmla="*/ 840 h 43073"/>
              <a:gd name="connsiteX7" fmla="*/ -21 w 495907"/>
              <a:gd name="connsiteY7" fmla="*/ 840 h 43073"/>
              <a:gd name="connsiteX8" fmla="*/ 19904 w 495907"/>
              <a:gd name="connsiteY8" fmla="*/ 28642 h 43073"/>
              <a:gd name="connsiteX9" fmla="*/ 62535 w 495907"/>
              <a:gd name="connsiteY9" fmla="*/ 33832 h 43073"/>
              <a:gd name="connsiteX10" fmla="*/ 110726 w 495907"/>
              <a:gd name="connsiteY10" fmla="*/ 34388 h 43073"/>
              <a:gd name="connsiteX11" fmla="*/ 151225 w 495907"/>
              <a:gd name="connsiteY11" fmla="*/ 42636 h 43073"/>
              <a:gd name="connsiteX12" fmla="*/ 134544 w 495907"/>
              <a:gd name="connsiteY12" fmla="*/ 10107 h 430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5907" h="43073">
                <a:moveTo>
                  <a:pt x="423877" y="840"/>
                </a:moveTo>
                <a:cubicBezTo>
                  <a:pt x="358170" y="284"/>
                  <a:pt x="363175" y="-4535"/>
                  <a:pt x="341488" y="41432"/>
                </a:cubicBezTo>
                <a:cubicBezTo>
                  <a:pt x="357985" y="37354"/>
                  <a:pt x="360023" y="33369"/>
                  <a:pt x="382451" y="33462"/>
                </a:cubicBezTo>
                <a:cubicBezTo>
                  <a:pt x="398855" y="33462"/>
                  <a:pt x="465859" y="35500"/>
                  <a:pt x="476610" y="30310"/>
                </a:cubicBezTo>
                <a:cubicBezTo>
                  <a:pt x="487545" y="24926"/>
                  <a:pt x="494867" y="14194"/>
                  <a:pt x="495886" y="2044"/>
                </a:cubicBezTo>
                <a:close/>
                <a:moveTo>
                  <a:pt x="134544" y="10107"/>
                </a:moveTo>
                <a:cubicBezTo>
                  <a:pt x="125276" y="-1014"/>
                  <a:pt x="113692" y="840"/>
                  <a:pt x="95990" y="840"/>
                </a:cubicBezTo>
                <a:cubicBezTo>
                  <a:pt x="78290" y="840"/>
                  <a:pt x="14714" y="-2033"/>
                  <a:pt x="-21" y="840"/>
                </a:cubicBezTo>
                <a:cubicBezTo>
                  <a:pt x="1693" y="12804"/>
                  <a:pt x="9126" y="23175"/>
                  <a:pt x="19904" y="28642"/>
                </a:cubicBezTo>
                <a:cubicBezTo>
                  <a:pt x="31952" y="35130"/>
                  <a:pt x="47150" y="33647"/>
                  <a:pt x="62535" y="33832"/>
                </a:cubicBezTo>
                <a:cubicBezTo>
                  <a:pt x="77919" y="34018"/>
                  <a:pt x="94693" y="33832"/>
                  <a:pt x="110726" y="34388"/>
                </a:cubicBezTo>
                <a:cubicBezTo>
                  <a:pt x="147240" y="34944"/>
                  <a:pt x="129261" y="35593"/>
                  <a:pt x="151225" y="42636"/>
                </a:cubicBezTo>
                <a:cubicBezTo>
                  <a:pt x="147240" y="31052"/>
                  <a:pt x="141624" y="20098"/>
                  <a:pt x="134544" y="10107"/>
                </a:cubicBezTo>
                <a:close/>
              </a:path>
            </a:pathLst>
          </a:custGeom>
          <a:solidFill>
            <a:srgbClr val="F2B602"/>
          </a:solidFill>
          <a:ln w="9259" cap="flat">
            <a:noFill/>
            <a:prstDash val="solid"/>
            <a:miter/>
          </a:ln>
        </p:spPr>
        <p:txBody>
          <a:bodyPr rtlCol="0" anchor="ctr"/>
          <a:lstStyle/>
          <a:p>
            <a:endParaRPr lang="fr-FR"/>
          </a:p>
        </p:txBody>
      </p:sp>
      <p:sp>
        <p:nvSpPr>
          <p:cNvPr id="253" name="Graphique 2">
            <a:extLst>
              <a:ext uri="{FF2B5EF4-FFF2-40B4-BE49-F238E27FC236}">
                <a16:creationId xmlns:a16="http://schemas.microsoft.com/office/drawing/2014/main" id="{BEB52F46-CD0A-4788-8439-8C97D56C7844}"/>
              </a:ext>
            </a:extLst>
          </p:cNvPr>
          <p:cNvSpPr/>
          <p:nvPr/>
        </p:nvSpPr>
        <p:spPr>
          <a:xfrm flipH="1">
            <a:off x="7096843" y="5742604"/>
            <a:ext cx="436536" cy="434305"/>
          </a:xfrm>
          <a:custGeom>
            <a:avLst/>
            <a:gdLst>
              <a:gd name="connsiteX0" fmla="*/ 317671 w 634735"/>
              <a:gd name="connsiteY0" fmla="*/ -437 h 631491"/>
              <a:gd name="connsiteX1" fmla="*/ 315169 w 634735"/>
              <a:gd name="connsiteY1" fmla="*/ 2065 h 631491"/>
              <a:gd name="connsiteX2" fmla="*/ 313964 w 634735"/>
              <a:gd name="connsiteY2" fmla="*/ 3733 h 631491"/>
              <a:gd name="connsiteX3" fmla="*/ 311833 w 634735"/>
              <a:gd name="connsiteY3" fmla="*/ 8274 h 631491"/>
              <a:gd name="connsiteX4" fmla="*/ 307476 w 634735"/>
              <a:gd name="connsiteY4" fmla="*/ 17542 h 631491"/>
              <a:gd name="connsiteX5" fmla="*/ 287922 w 634735"/>
              <a:gd name="connsiteY5" fmla="*/ 20044 h 631491"/>
              <a:gd name="connsiteX6" fmla="*/ 302009 w 634735"/>
              <a:gd name="connsiteY6" fmla="*/ 32185 h 631491"/>
              <a:gd name="connsiteX7" fmla="*/ 299136 w 634735"/>
              <a:gd name="connsiteY7" fmla="*/ 53963 h 631491"/>
              <a:gd name="connsiteX8" fmla="*/ 317671 w 634735"/>
              <a:gd name="connsiteY8" fmla="*/ 45345 h 631491"/>
              <a:gd name="connsiteX9" fmla="*/ 336206 w 634735"/>
              <a:gd name="connsiteY9" fmla="*/ 53963 h 631491"/>
              <a:gd name="connsiteX10" fmla="*/ 346123 w 634735"/>
              <a:gd name="connsiteY10" fmla="*/ 19395 h 631491"/>
              <a:gd name="connsiteX11" fmla="*/ 317671 w 634735"/>
              <a:gd name="connsiteY11" fmla="*/ -437 h 631491"/>
              <a:gd name="connsiteX12" fmla="*/ 617569 w 634735"/>
              <a:gd name="connsiteY12" fmla="*/ 307153 h 631491"/>
              <a:gd name="connsiteX13" fmla="*/ 612750 w 634735"/>
              <a:gd name="connsiteY13" fmla="*/ 288618 h 631491"/>
              <a:gd name="connsiteX14" fmla="*/ 600610 w 634735"/>
              <a:gd name="connsiteY14" fmla="*/ 302334 h 631491"/>
              <a:gd name="connsiteX15" fmla="*/ 579850 w 634735"/>
              <a:gd name="connsiteY15" fmla="*/ 299647 h 631491"/>
              <a:gd name="connsiteX16" fmla="*/ 589118 w 634735"/>
              <a:gd name="connsiteY16" fmla="*/ 318831 h 631491"/>
              <a:gd name="connsiteX17" fmla="*/ 580685 w 634735"/>
              <a:gd name="connsiteY17" fmla="*/ 336902 h 631491"/>
              <a:gd name="connsiteX18" fmla="*/ 601166 w 634735"/>
              <a:gd name="connsiteY18" fmla="*/ 333195 h 631491"/>
              <a:gd name="connsiteX19" fmla="*/ 615901 w 634735"/>
              <a:gd name="connsiteY19" fmla="*/ 345614 h 631491"/>
              <a:gd name="connsiteX20" fmla="*/ 617106 w 634735"/>
              <a:gd name="connsiteY20" fmla="*/ 335049 h 631491"/>
              <a:gd name="connsiteX21" fmla="*/ 634714 w 634735"/>
              <a:gd name="connsiteY21" fmla="*/ 316050 h 631491"/>
              <a:gd name="connsiteX22" fmla="*/ 617569 w 634735"/>
              <a:gd name="connsiteY22" fmla="*/ 307153 h 631491"/>
              <a:gd name="connsiteX23" fmla="*/ 126388 w 634735"/>
              <a:gd name="connsiteY23" fmla="*/ 85566 h 631491"/>
              <a:gd name="connsiteX24" fmla="*/ 91635 w 634735"/>
              <a:gd name="connsiteY24" fmla="*/ 92517 h 631491"/>
              <a:gd name="connsiteX25" fmla="*/ 91635 w 634735"/>
              <a:gd name="connsiteY25" fmla="*/ 119856 h 631491"/>
              <a:gd name="connsiteX26" fmla="*/ 86631 w 634735"/>
              <a:gd name="connsiteY26" fmla="*/ 127918 h 631491"/>
              <a:gd name="connsiteX27" fmla="*/ 105166 w 634735"/>
              <a:gd name="connsiteY27" fmla="*/ 127177 h 631491"/>
              <a:gd name="connsiteX28" fmla="*/ 117214 w 634735"/>
              <a:gd name="connsiteY28" fmla="*/ 143024 h 631491"/>
              <a:gd name="connsiteX29" fmla="*/ 124720 w 634735"/>
              <a:gd name="connsiteY29" fmla="*/ 123933 h 631491"/>
              <a:gd name="connsiteX30" fmla="*/ 143255 w 634735"/>
              <a:gd name="connsiteY30" fmla="*/ 116612 h 631491"/>
              <a:gd name="connsiteX31" fmla="*/ 125925 w 634735"/>
              <a:gd name="connsiteY31" fmla="*/ 105028 h 631491"/>
              <a:gd name="connsiteX32" fmla="*/ 517573 w 634735"/>
              <a:gd name="connsiteY32" fmla="*/ 485924 h 631491"/>
              <a:gd name="connsiteX33" fmla="*/ 510158 w 634735"/>
              <a:gd name="connsiteY33" fmla="*/ 505479 h 631491"/>
              <a:gd name="connsiteX34" fmla="*/ 491160 w 634735"/>
              <a:gd name="connsiteY34" fmla="*/ 512337 h 631491"/>
              <a:gd name="connsiteX35" fmla="*/ 508397 w 634735"/>
              <a:gd name="connsiteY35" fmla="*/ 524663 h 631491"/>
              <a:gd name="connsiteX36" fmla="*/ 508397 w 634735"/>
              <a:gd name="connsiteY36" fmla="*/ 543198 h 631491"/>
              <a:gd name="connsiteX37" fmla="*/ 523596 w 634735"/>
              <a:gd name="connsiteY37" fmla="*/ 532170 h 631491"/>
              <a:gd name="connsiteX38" fmla="*/ 543522 w 634735"/>
              <a:gd name="connsiteY38" fmla="*/ 536155 h 631491"/>
              <a:gd name="connsiteX39" fmla="*/ 537961 w 634735"/>
              <a:gd name="connsiteY39" fmla="*/ 516878 h 631491"/>
              <a:gd name="connsiteX40" fmla="*/ 548433 w 634735"/>
              <a:gd name="connsiteY40" fmla="*/ 500753 h 631491"/>
              <a:gd name="connsiteX41" fmla="*/ 528786 w 634735"/>
              <a:gd name="connsiteY41" fmla="*/ 501958 h 631491"/>
              <a:gd name="connsiteX42" fmla="*/ 517943 w 634735"/>
              <a:gd name="connsiteY42" fmla="*/ 485924 h 631491"/>
              <a:gd name="connsiteX43" fmla="*/ 119067 w 634735"/>
              <a:gd name="connsiteY43" fmla="*/ 488241 h 631491"/>
              <a:gd name="connsiteX44" fmla="*/ 116842 w 634735"/>
              <a:gd name="connsiteY44" fmla="*/ 490466 h 631491"/>
              <a:gd name="connsiteX45" fmla="*/ 87001 w 634735"/>
              <a:gd name="connsiteY45" fmla="*/ 505850 h 631491"/>
              <a:gd name="connsiteX46" fmla="*/ 97937 w 634735"/>
              <a:gd name="connsiteY46" fmla="*/ 520307 h 631491"/>
              <a:gd name="connsiteX47" fmla="*/ 94045 w 634735"/>
              <a:gd name="connsiteY47" fmla="*/ 540326 h 631491"/>
              <a:gd name="connsiteX48" fmla="*/ 114711 w 634735"/>
              <a:gd name="connsiteY48" fmla="*/ 535506 h 631491"/>
              <a:gd name="connsiteX49" fmla="*/ 129169 w 634735"/>
              <a:gd name="connsiteY49" fmla="*/ 545700 h 631491"/>
              <a:gd name="connsiteX50" fmla="*/ 137787 w 634735"/>
              <a:gd name="connsiteY50" fmla="*/ 519566 h 631491"/>
              <a:gd name="connsiteX51" fmla="*/ 141587 w 634735"/>
              <a:gd name="connsiteY51" fmla="*/ 516600 h 631491"/>
              <a:gd name="connsiteX52" fmla="*/ 144460 w 634735"/>
              <a:gd name="connsiteY52" fmla="*/ 513542 h 631491"/>
              <a:gd name="connsiteX53" fmla="*/ 119067 w 634735"/>
              <a:gd name="connsiteY53" fmla="*/ 488241 h 631491"/>
              <a:gd name="connsiteX54" fmla="*/ 18607 w 634735"/>
              <a:gd name="connsiteY54" fmla="*/ 287692 h 631491"/>
              <a:gd name="connsiteX55" fmla="*/ 8041 w 634735"/>
              <a:gd name="connsiteY55" fmla="*/ 312250 h 631491"/>
              <a:gd name="connsiteX56" fmla="*/ -21 w 634735"/>
              <a:gd name="connsiteY56" fmla="*/ 317255 h 631491"/>
              <a:gd name="connsiteX57" fmla="*/ 18514 w 634735"/>
              <a:gd name="connsiteY57" fmla="*/ 335790 h 631491"/>
              <a:gd name="connsiteX58" fmla="*/ 21016 w 634735"/>
              <a:gd name="connsiteY58" fmla="*/ 345058 h 631491"/>
              <a:gd name="connsiteX59" fmla="*/ 33157 w 634735"/>
              <a:gd name="connsiteY59" fmla="*/ 331527 h 631491"/>
              <a:gd name="connsiteX60" fmla="*/ 53916 w 634735"/>
              <a:gd name="connsiteY60" fmla="*/ 334122 h 631491"/>
              <a:gd name="connsiteX61" fmla="*/ 53916 w 634735"/>
              <a:gd name="connsiteY61" fmla="*/ 297051 h 631491"/>
              <a:gd name="connsiteX62" fmla="*/ 33249 w 634735"/>
              <a:gd name="connsiteY62" fmla="*/ 300388 h 631491"/>
              <a:gd name="connsiteX63" fmla="*/ 18607 w 634735"/>
              <a:gd name="connsiteY63" fmla="*/ 287692 h 631491"/>
              <a:gd name="connsiteX64" fmla="*/ 519055 w 634735"/>
              <a:gd name="connsiteY64" fmla="*/ 94926 h 631491"/>
              <a:gd name="connsiteX65" fmla="*/ 504691 w 634735"/>
              <a:gd name="connsiteY65" fmla="*/ 85010 h 631491"/>
              <a:gd name="connsiteX66" fmla="*/ 503300 w 634735"/>
              <a:gd name="connsiteY66" fmla="*/ 106140 h 631491"/>
              <a:gd name="connsiteX67" fmla="*/ 489121 w 634735"/>
              <a:gd name="connsiteY67" fmla="*/ 117261 h 631491"/>
              <a:gd name="connsiteX68" fmla="*/ 514700 w 634735"/>
              <a:gd name="connsiteY68" fmla="*/ 142376 h 631491"/>
              <a:gd name="connsiteX69" fmla="*/ 528508 w 634735"/>
              <a:gd name="connsiteY69" fmla="*/ 125045 h 631491"/>
              <a:gd name="connsiteX70" fmla="*/ 547043 w 634735"/>
              <a:gd name="connsiteY70" fmla="*/ 125045 h 631491"/>
              <a:gd name="connsiteX71" fmla="*/ 541298 w 634735"/>
              <a:gd name="connsiteY71" fmla="*/ 116983 h 631491"/>
              <a:gd name="connsiteX72" fmla="*/ 539629 w 634735"/>
              <a:gd name="connsiteY72" fmla="*/ 90292 h 631491"/>
              <a:gd name="connsiteX73" fmla="*/ 519148 w 634735"/>
              <a:gd name="connsiteY73" fmla="*/ 94926 h 631491"/>
              <a:gd name="connsiteX74" fmla="*/ 336947 w 634735"/>
              <a:gd name="connsiteY74" fmla="*/ 576839 h 631491"/>
              <a:gd name="connsiteX75" fmla="*/ 318412 w 634735"/>
              <a:gd name="connsiteY75" fmla="*/ 586107 h 631491"/>
              <a:gd name="connsiteX76" fmla="*/ 299877 w 634735"/>
              <a:gd name="connsiteY76" fmla="*/ 577489 h 631491"/>
              <a:gd name="connsiteX77" fmla="*/ 302287 w 634735"/>
              <a:gd name="connsiteY77" fmla="*/ 598989 h 631491"/>
              <a:gd name="connsiteX78" fmla="*/ 290053 w 634735"/>
              <a:gd name="connsiteY78" fmla="*/ 612705 h 631491"/>
              <a:gd name="connsiteX79" fmla="*/ 310257 w 634735"/>
              <a:gd name="connsiteY79" fmla="*/ 614652 h 631491"/>
              <a:gd name="connsiteX80" fmla="*/ 319525 w 634735"/>
              <a:gd name="connsiteY80" fmla="*/ 631054 h 631491"/>
              <a:gd name="connsiteX81" fmla="*/ 328236 w 634735"/>
              <a:gd name="connsiteY81" fmla="*/ 615393 h 631491"/>
              <a:gd name="connsiteX82" fmla="*/ 348161 w 634735"/>
              <a:gd name="connsiteY82" fmla="*/ 611037 h 631491"/>
              <a:gd name="connsiteX83" fmla="*/ 334167 w 634735"/>
              <a:gd name="connsiteY83" fmla="*/ 597136 h 631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Lst>
            <a:rect l="l" t="t" r="r" b="b"/>
            <a:pathLst>
              <a:path w="634735" h="631491">
                <a:moveTo>
                  <a:pt x="317671" y="-437"/>
                </a:moveTo>
                <a:cubicBezTo>
                  <a:pt x="315632" y="1138"/>
                  <a:pt x="316744" y="-437"/>
                  <a:pt x="315169" y="2065"/>
                </a:cubicBezTo>
                <a:lnTo>
                  <a:pt x="313964" y="3733"/>
                </a:lnTo>
                <a:cubicBezTo>
                  <a:pt x="313130" y="5123"/>
                  <a:pt x="312759" y="6513"/>
                  <a:pt x="311833" y="8274"/>
                </a:cubicBezTo>
                <a:cubicBezTo>
                  <a:pt x="310905" y="10035"/>
                  <a:pt x="308681" y="14483"/>
                  <a:pt x="307476" y="17542"/>
                </a:cubicBezTo>
                <a:lnTo>
                  <a:pt x="287922" y="20044"/>
                </a:lnTo>
                <a:cubicBezTo>
                  <a:pt x="291481" y="25243"/>
                  <a:pt x="296337" y="29432"/>
                  <a:pt x="302009" y="32185"/>
                </a:cubicBezTo>
                <a:lnTo>
                  <a:pt x="299136" y="53963"/>
                </a:lnTo>
                <a:cubicBezTo>
                  <a:pt x="304975" y="52202"/>
                  <a:pt x="313778" y="44696"/>
                  <a:pt x="317671" y="45345"/>
                </a:cubicBezTo>
                <a:cubicBezTo>
                  <a:pt x="321563" y="45993"/>
                  <a:pt x="330738" y="52202"/>
                  <a:pt x="336206" y="53963"/>
                </a:cubicBezTo>
                <a:cubicBezTo>
                  <a:pt x="332406" y="19951"/>
                  <a:pt x="331201" y="39320"/>
                  <a:pt x="346123" y="19395"/>
                </a:cubicBezTo>
                <a:cubicBezTo>
                  <a:pt x="324622" y="13835"/>
                  <a:pt x="325641" y="21064"/>
                  <a:pt x="317671" y="-437"/>
                </a:cubicBezTo>
                <a:close/>
                <a:moveTo>
                  <a:pt x="617569" y="307153"/>
                </a:moveTo>
                <a:cubicBezTo>
                  <a:pt x="614418" y="303354"/>
                  <a:pt x="615809" y="292510"/>
                  <a:pt x="612750" y="288618"/>
                </a:cubicBezTo>
                <a:cubicBezTo>
                  <a:pt x="606634" y="293437"/>
                  <a:pt x="606819" y="296218"/>
                  <a:pt x="600610" y="302334"/>
                </a:cubicBezTo>
                <a:lnTo>
                  <a:pt x="579850" y="299647"/>
                </a:lnTo>
                <a:cubicBezTo>
                  <a:pt x="581982" y="305115"/>
                  <a:pt x="589118" y="314382"/>
                  <a:pt x="589118" y="318831"/>
                </a:cubicBezTo>
                <a:cubicBezTo>
                  <a:pt x="589118" y="323279"/>
                  <a:pt x="582353" y="331527"/>
                  <a:pt x="580685" y="336902"/>
                </a:cubicBezTo>
                <a:lnTo>
                  <a:pt x="601166" y="333195"/>
                </a:lnTo>
                <a:cubicBezTo>
                  <a:pt x="608765" y="338941"/>
                  <a:pt x="610433" y="344038"/>
                  <a:pt x="615901" y="345614"/>
                </a:cubicBezTo>
                <a:cubicBezTo>
                  <a:pt x="616494" y="342092"/>
                  <a:pt x="616902" y="338570"/>
                  <a:pt x="617106" y="335049"/>
                </a:cubicBezTo>
                <a:cubicBezTo>
                  <a:pt x="618867" y="316050"/>
                  <a:pt x="624983" y="327357"/>
                  <a:pt x="634714" y="316050"/>
                </a:cubicBezTo>
                <a:cubicBezTo>
                  <a:pt x="628709" y="313687"/>
                  <a:pt x="622963" y="310703"/>
                  <a:pt x="617569" y="307153"/>
                </a:cubicBezTo>
                <a:close/>
                <a:moveTo>
                  <a:pt x="126388" y="85566"/>
                </a:moveTo>
                <a:cubicBezTo>
                  <a:pt x="100439" y="101876"/>
                  <a:pt x="120179" y="98911"/>
                  <a:pt x="91635" y="92517"/>
                </a:cubicBezTo>
                <a:cubicBezTo>
                  <a:pt x="94693" y="109661"/>
                  <a:pt x="102015" y="105676"/>
                  <a:pt x="91635" y="119856"/>
                </a:cubicBezTo>
                <a:cubicBezTo>
                  <a:pt x="89568" y="122275"/>
                  <a:pt x="87881" y="124990"/>
                  <a:pt x="86631" y="127918"/>
                </a:cubicBezTo>
                <a:lnTo>
                  <a:pt x="105166" y="127177"/>
                </a:lnTo>
                <a:cubicBezTo>
                  <a:pt x="109577" y="132145"/>
                  <a:pt x="113608" y="137445"/>
                  <a:pt x="117214" y="143024"/>
                </a:cubicBezTo>
                <a:cubicBezTo>
                  <a:pt x="121384" y="138113"/>
                  <a:pt x="120735" y="127548"/>
                  <a:pt x="124720" y="123933"/>
                </a:cubicBezTo>
                <a:cubicBezTo>
                  <a:pt x="128705" y="120319"/>
                  <a:pt x="138992" y="120597"/>
                  <a:pt x="143255" y="116612"/>
                </a:cubicBezTo>
                <a:cubicBezTo>
                  <a:pt x="137417" y="112813"/>
                  <a:pt x="131578" y="108364"/>
                  <a:pt x="125925" y="105028"/>
                </a:cubicBezTo>
                <a:close/>
                <a:moveTo>
                  <a:pt x="517573" y="485924"/>
                </a:moveTo>
                <a:cubicBezTo>
                  <a:pt x="513773" y="490837"/>
                  <a:pt x="513402" y="502514"/>
                  <a:pt x="510158" y="505479"/>
                </a:cubicBezTo>
                <a:cubicBezTo>
                  <a:pt x="506915" y="508445"/>
                  <a:pt x="495886" y="509372"/>
                  <a:pt x="491160" y="512337"/>
                </a:cubicBezTo>
                <a:lnTo>
                  <a:pt x="508397" y="524663"/>
                </a:lnTo>
                <a:lnTo>
                  <a:pt x="508397" y="543198"/>
                </a:lnTo>
                <a:cubicBezTo>
                  <a:pt x="514885" y="541345"/>
                  <a:pt x="518870" y="533930"/>
                  <a:pt x="523596" y="532170"/>
                </a:cubicBezTo>
                <a:cubicBezTo>
                  <a:pt x="528323" y="530409"/>
                  <a:pt x="537776" y="535135"/>
                  <a:pt x="543522" y="536155"/>
                </a:cubicBezTo>
                <a:cubicBezTo>
                  <a:pt x="540992" y="529945"/>
                  <a:pt x="539129" y="523459"/>
                  <a:pt x="537961" y="516878"/>
                </a:cubicBezTo>
                <a:cubicBezTo>
                  <a:pt x="537961" y="514747"/>
                  <a:pt x="546209" y="505387"/>
                  <a:pt x="548433" y="500753"/>
                </a:cubicBezTo>
                <a:lnTo>
                  <a:pt x="528786" y="501958"/>
                </a:lnTo>
                <a:cubicBezTo>
                  <a:pt x="525441" y="496397"/>
                  <a:pt x="521817" y="491114"/>
                  <a:pt x="517943" y="485924"/>
                </a:cubicBezTo>
                <a:close/>
                <a:moveTo>
                  <a:pt x="119067" y="488241"/>
                </a:moveTo>
                <a:cubicBezTo>
                  <a:pt x="118233" y="488890"/>
                  <a:pt x="117491" y="489632"/>
                  <a:pt x="116842" y="490466"/>
                </a:cubicBezTo>
                <a:cubicBezTo>
                  <a:pt x="101459" y="507148"/>
                  <a:pt x="116009" y="505294"/>
                  <a:pt x="87001" y="505850"/>
                </a:cubicBezTo>
                <a:cubicBezTo>
                  <a:pt x="89504" y="511410"/>
                  <a:pt x="96269" y="516508"/>
                  <a:pt x="97937" y="520307"/>
                </a:cubicBezTo>
                <a:cubicBezTo>
                  <a:pt x="99605" y="524107"/>
                  <a:pt x="95249" y="534487"/>
                  <a:pt x="94045" y="540326"/>
                </a:cubicBezTo>
                <a:cubicBezTo>
                  <a:pt x="100068" y="539121"/>
                  <a:pt x="110448" y="533560"/>
                  <a:pt x="114711" y="535506"/>
                </a:cubicBezTo>
                <a:cubicBezTo>
                  <a:pt x="118974" y="537452"/>
                  <a:pt x="123979" y="543476"/>
                  <a:pt x="129169" y="545700"/>
                </a:cubicBezTo>
                <a:cubicBezTo>
                  <a:pt x="130003" y="524848"/>
                  <a:pt x="123423" y="530131"/>
                  <a:pt x="137787" y="519566"/>
                </a:cubicBezTo>
                <a:cubicBezTo>
                  <a:pt x="139113" y="518639"/>
                  <a:pt x="140382" y="517620"/>
                  <a:pt x="141587" y="516600"/>
                </a:cubicBezTo>
                <a:lnTo>
                  <a:pt x="144460" y="513542"/>
                </a:lnTo>
                <a:cubicBezTo>
                  <a:pt x="122311" y="507611"/>
                  <a:pt x="124813" y="511596"/>
                  <a:pt x="119067" y="488241"/>
                </a:cubicBezTo>
                <a:close/>
                <a:moveTo>
                  <a:pt x="18607" y="287692"/>
                </a:moveTo>
                <a:cubicBezTo>
                  <a:pt x="15641" y="309933"/>
                  <a:pt x="18607" y="307061"/>
                  <a:pt x="8041" y="312250"/>
                </a:cubicBezTo>
                <a:lnTo>
                  <a:pt x="-21" y="317255"/>
                </a:lnTo>
                <a:cubicBezTo>
                  <a:pt x="13973" y="326523"/>
                  <a:pt x="16660" y="320035"/>
                  <a:pt x="18514" y="335790"/>
                </a:cubicBezTo>
                <a:lnTo>
                  <a:pt x="21016" y="345058"/>
                </a:lnTo>
                <a:cubicBezTo>
                  <a:pt x="27040" y="339683"/>
                  <a:pt x="27133" y="337458"/>
                  <a:pt x="33157" y="331527"/>
                </a:cubicBezTo>
                <a:lnTo>
                  <a:pt x="53916" y="334122"/>
                </a:lnTo>
                <a:cubicBezTo>
                  <a:pt x="42610" y="311787"/>
                  <a:pt x="42146" y="320776"/>
                  <a:pt x="53916" y="297051"/>
                </a:cubicBezTo>
                <a:lnTo>
                  <a:pt x="33249" y="300388"/>
                </a:lnTo>
                <a:cubicBezTo>
                  <a:pt x="27967" y="296218"/>
                  <a:pt x="22963" y="290750"/>
                  <a:pt x="18607" y="287692"/>
                </a:cubicBezTo>
                <a:close/>
                <a:moveTo>
                  <a:pt x="519055" y="94926"/>
                </a:moveTo>
                <a:cubicBezTo>
                  <a:pt x="515256" y="93258"/>
                  <a:pt x="509232" y="87512"/>
                  <a:pt x="504691" y="85010"/>
                </a:cubicBezTo>
                <a:cubicBezTo>
                  <a:pt x="503949" y="92887"/>
                  <a:pt x="507193" y="101691"/>
                  <a:pt x="503300" y="106140"/>
                </a:cubicBezTo>
                <a:cubicBezTo>
                  <a:pt x="499408" y="110588"/>
                  <a:pt x="493384" y="112627"/>
                  <a:pt x="489121" y="117261"/>
                </a:cubicBezTo>
                <a:cubicBezTo>
                  <a:pt x="510436" y="120041"/>
                  <a:pt x="511641" y="124212"/>
                  <a:pt x="514700" y="142376"/>
                </a:cubicBezTo>
                <a:cubicBezTo>
                  <a:pt x="519852" y="137056"/>
                  <a:pt x="524477" y="131255"/>
                  <a:pt x="528508" y="125045"/>
                </a:cubicBezTo>
                <a:lnTo>
                  <a:pt x="547043" y="125045"/>
                </a:lnTo>
                <a:cubicBezTo>
                  <a:pt x="545449" y="122145"/>
                  <a:pt x="543522" y="119439"/>
                  <a:pt x="541298" y="116983"/>
                </a:cubicBezTo>
                <a:cubicBezTo>
                  <a:pt x="531196" y="103823"/>
                  <a:pt x="535922" y="111052"/>
                  <a:pt x="539629" y="90292"/>
                </a:cubicBezTo>
                <a:cubicBezTo>
                  <a:pt x="533791" y="91682"/>
                  <a:pt x="524059" y="97058"/>
                  <a:pt x="519148" y="94926"/>
                </a:cubicBezTo>
                <a:close/>
                <a:moveTo>
                  <a:pt x="336947" y="576839"/>
                </a:moveTo>
                <a:cubicBezTo>
                  <a:pt x="331025" y="580454"/>
                  <a:pt x="324835" y="583512"/>
                  <a:pt x="318412" y="586107"/>
                </a:cubicBezTo>
                <a:cubicBezTo>
                  <a:pt x="312036" y="583697"/>
                  <a:pt x="305846" y="580825"/>
                  <a:pt x="299877" y="577489"/>
                </a:cubicBezTo>
                <a:cubicBezTo>
                  <a:pt x="301472" y="584532"/>
                  <a:pt x="302278" y="591760"/>
                  <a:pt x="302287" y="598989"/>
                </a:cubicBezTo>
                <a:cubicBezTo>
                  <a:pt x="300804" y="603530"/>
                  <a:pt x="293019" y="608257"/>
                  <a:pt x="290053" y="612705"/>
                </a:cubicBezTo>
                <a:lnTo>
                  <a:pt x="310257" y="614652"/>
                </a:lnTo>
                <a:lnTo>
                  <a:pt x="319525" y="631054"/>
                </a:lnTo>
                <a:cubicBezTo>
                  <a:pt x="323695" y="626051"/>
                  <a:pt x="326475" y="617060"/>
                  <a:pt x="328236" y="615393"/>
                </a:cubicBezTo>
                <a:cubicBezTo>
                  <a:pt x="331943" y="611778"/>
                  <a:pt x="342323" y="611685"/>
                  <a:pt x="348161" y="611037"/>
                </a:cubicBezTo>
                <a:cubicBezTo>
                  <a:pt x="347512" y="608442"/>
                  <a:pt x="338894" y="601770"/>
                  <a:pt x="334167" y="597136"/>
                </a:cubicBezTo>
                <a:close/>
              </a:path>
            </a:pathLst>
          </a:custGeom>
          <a:solidFill>
            <a:srgbClr val="FFFFFF"/>
          </a:solidFill>
          <a:ln w="9259" cap="flat">
            <a:noFill/>
            <a:prstDash val="solid"/>
            <a:miter/>
          </a:ln>
        </p:spPr>
        <p:txBody>
          <a:bodyPr rtlCol="0" anchor="ctr"/>
          <a:lstStyle/>
          <a:p>
            <a:endParaRPr lang="fr-FR"/>
          </a:p>
        </p:txBody>
      </p:sp>
      <p:sp>
        <p:nvSpPr>
          <p:cNvPr id="254" name="Graphique 2">
            <a:extLst>
              <a:ext uri="{FF2B5EF4-FFF2-40B4-BE49-F238E27FC236}">
                <a16:creationId xmlns:a16="http://schemas.microsoft.com/office/drawing/2014/main" id="{5CD73DE1-15BD-44E0-B542-9D5E771C4E92}"/>
              </a:ext>
            </a:extLst>
          </p:cNvPr>
          <p:cNvSpPr/>
          <p:nvPr/>
        </p:nvSpPr>
        <p:spPr>
          <a:xfrm flipH="1">
            <a:off x="7145091" y="6124007"/>
            <a:ext cx="368274" cy="63482"/>
          </a:xfrm>
          <a:custGeom>
            <a:avLst/>
            <a:gdLst>
              <a:gd name="connsiteX0" fmla="*/ 535459 w 535480"/>
              <a:gd name="connsiteY0" fmla="*/ 37003 h 92304"/>
              <a:gd name="connsiteX1" fmla="*/ 532771 w 535480"/>
              <a:gd name="connsiteY1" fmla="*/ 34409 h 92304"/>
              <a:gd name="connsiteX2" fmla="*/ 535459 w 535480"/>
              <a:gd name="connsiteY2" fmla="*/ 37003 h 92304"/>
              <a:gd name="connsiteX3" fmla="*/ -21 w 535480"/>
              <a:gd name="connsiteY3" fmla="*/ 1137 h 92304"/>
              <a:gd name="connsiteX4" fmla="*/ 2574 w 535480"/>
              <a:gd name="connsiteY4" fmla="*/ -437 h 92304"/>
              <a:gd name="connsiteX5" fmla="*/ 528786 w 535480"/>
              <a:gd name="connsiteY5" fmla="*/ 40988 h 92304"/>
              <a:gd name="connsiteX6" fmla="*/ 527303 w 535480"/>
              <a:gd name="connsiteY6" fmla="*/ 38393 h 92304"/>
              <a:gd name="connsiteX7" fmla="*/ 54009 w 535480"/>
              <a:gd name="connsiteY7" fmla="*/ 53314 h 92304"/>
              <a:gd name="connsiteX8" fmla="*/ 54750 w 535480"/>
              <a:gd name="connsiteY8" fmla="*/ 50442 h 92304"/>
              <a:gd name="connsiteX9" fmla="*/ 455202 w 535480"/>
              <a:gd name="connsiteY9" fmla="*/ 91867 h 92304"/>
              <a:gd name="connsiteX10" fmla="*/ 453626 w 535480"/>
              <a:gd name="connsiteY10" fmla="*/ 89272 h 92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35480" h="92304">
                <a:moveTo>
                  <a:pt x="535459" y="37003"/>
                </a:moveTo>
                <a:cubicBezTo>
                  <a:pt x="534625" y="33759"/>
                  <a:pt x="536107" y="35243"/>
                  <a:pt x="532771" y="34409"/>
                </a:cubicBezTo>
                <a:cubicBezTo>
                  <a:pt x="533976" y="37560"/>
                  <a:pt x="532029" y="36169"/>
                  <a:pt x="535459" y="37003"/>
                </a:cubicBezTo>
                <a:close/>
                <a:moveTo>
                  <a:pt x="-21" y="1137"/>
                </a:moveTo>
                <a:lnTo>
                  <a:pt x="2574" y="-437"/>
                </a:lnTo>
                <a:close/>
                <a:moveTo>
                  <a:pt x="528786" y="40988"/>
                </a:moveTo>
                <a:lnTo>
                  <a:pt x="527303" y="38393"/>
                </a:lnTo>
                <a:close/>
                <a:moveTo>
                  <a:pt x="54009" y="53314"/>
                </a:moveTo>
                <a:lnTo>
                  <a:pt x="54750" y="50442"/>
                </a:lnTo>
                <a:close/>
                <a:moveTo>
                  <a:pt x="455202" y="91867"/>
                </a:moveTo>
                <a:lnTo>
                  <a:pt x="453626" y="89272"/>
                </a:lnTo>
                <a:close/>
              </a:path>
            </a:pathLst>
          </a:custGeom>
          <a:solidFill>
            <a:srgbClr val="161617"/>
          </a:solidFill>
          <a:ln w="9259" cap="flat">
            <a:noFill/>
            <a:prstDash val="solid"/>
            <a:miter/>
          </a:ln>
        </p:spPr>
        <p:txBody>
          <a:bodyPr rtlCol="0" anchor="ctr"/>
          <a:lstStyle/>
          <a:p>
            <a:endParaRPr lang="fr-FR"/>
          </a:p>
        </p:txBody>
      </p:sp>
      <p:sp>
        <p:nvSpPr>
          <p:cNvPr id="65" name="Graphique 2">
            <a:extLst>
              <a:ext uri="{FF2B5EF4-FFF2-40B4-BE49-F238E27FC236}">
                <a16:creationId xmlns:a16="http://schemas.microsoft.com/office/drawing/2014/main" id="{AF55A2A5-779E-4FF1-A7E6-4A54A5837298}"/>
              </a:ext>
            </a:extLst>
          </p:cNvPr>
          <p:cNvSpPr/>
          <p:nvPr/>
        </p:nvSpPr>
        <p:spPr>
          <a:xfrm flipH="1">
            <a:off x="6513328" y="5018087"/>
            <a:ext cx="1517324" cy="2072048"/>
          </a:xfrm>
          <a:custGeom>
            <a:avLst/>
            <a:gdLst>
              <a:gd name="connsiteX0" fmla="*/ 617842 w 2206232"/>
              <a:gd name="connsiteY0" fmla="*/ 29056 h 3012815"/>
              <a:gd name="connsiteX1" fmla="*/ 1624671 w 2206232"/>
              <a:gd name="connsiteY1" fmla="*/ 49074 h 3012815"/>
              <a:gd name="connsiteX2" fmla="*/ 1521337 w 2206232"/>
              <a:gd name="connsiteY2" fmla="*/ 179468 h 3012815"/>
              <a:gd name="connsiteX3" fmla="*/ 1836435 w 2206232"/>
              <a:gd name="connsiteY3" fmla="*/ 509672 h 3012815"/>
              <a:gd name="connsiteX4" fmla="*/ 2206211 w 2206232"/>
              <a:gd name="connsiteY4" fmla="*/ 927732 h 3012815"/>
              <a:gd name="connsiteX5" fmla="*/ 2039395 w 2206232"/>
              <a:gd name="connsiteY5" fmla="*/ 1751063 h 3012815"/>
              <a:gd name="connsiteX6" fmla="*/ 1991667 w 2206232"/>
              <a:gd name="connsiteY6" fmla="*/ 2485889 h 3012815"/>
              <a:gd name="connsiteX7" fmla="*/ 2072758 w 2206232"/>
              <a:gd name="connsiteY7" fmla="*/ 2566145 h 3012815"/>
              <a:gd name="connsiteX8" fmla="*/ 1923179 w 2206232"/>
              <a:gd name="connsiteY8" fmla="*/ 2709608 h 3012815"/>
              <a:gd name="connsiteX9" fmla="*/ 1428383 w 2206232"/>
              <a:gd name="connsiteY9" fmla="*/ 3012379 h 3012815"/>
              <a:gd name="connsiteX10" fmla="*/ 1481950 w 2206232"/>
              <a:gd name="connsiteY10" fmla="*/ 2888657 h 3012815"/>
              <a:gd name="connsiteX11" fmla="*/ 1427179 w 2206232"/>
              <a:gd name="connsiteY11" fmla="*/ 248419 h 3012815"/>
              <a:gd name="connsiteX12" fmla="*/ 1317080 w 2206232"/>
              <a:gd name="connsiteY12" fmla="*/ 224045 h 3012815"/>
              <a:gd name="connsiteX13" fmla="*/ 880300 w 2206232"/>
              <a:gd name="connsiteY13" fmla="*/ 247956 h 3012815"/>
              <a:gd name="connsiteX14" fmla="*/ 880300 w 2206232"/>
              <a:gd name="connsiteY14" fmla="*/ 247956 h 3012815"/>
              <a:gd name="connsiteX15" fmla="*/ 659546 w 2206232"/>
              <a:gd name="connsiteY15" fmla="*/ 980094 h 3012815"/>
              <a:gd name="connsiteX16" fmla="*/ 499218 w 2206232"/>
              <a:gd name="connsiteY16" fmla="*/ 2872067 h 3012815"/>
              <a:gd name="connsiteX17" fmla="*/ 44551 w 2206232"/>
              <a:gd name="connsiteY17" fmla="*/ 2544459 h 3012815"/>
              <a:gd name="connsiteX18" fmla="*/ 131481 w 2206232"/>
              <a:gd name="connsiteY18" fmla="*/ 2056429 h 3012815"/>
              <a:gd name="connsiteX19" fmla="*/ 4515 w 2206232"/>
              <a:gd name="connsiteY19" fmla="*/ 1104557 h 3012815"/>
              <a:gd name="connsiteX20" fmla="*/ 392269 w 2206232"/>
              <a:gd name="connsiteY20" fmla="*/ 248049 h 3012815"/>
              <a:gd name="connsiteX21" fmla="*/ 704309 w 2206232"/>
              <a:gd name="connsiteY21" fmla="*/ 164641 h 30128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206232" h="3012815">
                <a:moveTo>
                  <a:pt x="617842" y="29056"/>
                </a:moveTo>
                <a:cubicBezTo>
                  <a:pt x="732760" y="-6068"/>
                  <a:pt x="1453592" y="-21082"/>
                  <a:pt x="1624671" y="49074"/>
                </a:cubicBezTo>
                <a:lnTo>
                  <a:pt x="1521337" y="179468"/>
                </a:lnTo>
                <a:cubicBezTo>
                  <a:pt x="1521337" y="179468"/>
                  <a:pt x="1796584" y="223861"/>
                  <a:pt x="1836435" y="509672"/>
                </a:cubicBezTo>
                <a:cubicBezTo>
                  <a:pt x="1876285" y="795484"/>
                  <a:pt x="2206211" y="927732"/>
                  <a:pt x="2206211" y="927732"/>
                </a:cubicBezTo>
                <a:cubicBezTo>
                  <a:pt x="2206211" y="927732"/>
                  <a:pt x="2106677" y="1502321"/>
                  <a:pt x="2039395" y="1751063"/>
                </a:cubicBezTo>
                <a:cubicBezTo>
                  <a:pt x="1972112" y="1999804"/>
                  <a:pt x="1991667" y="2485889"/>
                  <a:pt x="1991667" y="2485889"/>
                </a:cubicBezTo>
                <a:lnTo>
                  <a:pt x="2072758" y="2566145"/>
                </a:lnTo>
                <a:cubicBezTo>
                  <a:pt x="2023454" y="2594504"/>
                  <a:pt x="1983325" y="2617395"/>
                  <a:pt x="1923179" y="2709608"/>
                </a:cubicBezTo>
                <a:cubicBezTo>
                  <a:pt x="1863033" y="2801820"/>
                  <a:pt x="1698997" y="2962241"/>
                  <a:pt x="1428383" y="3012379"/>
                </a:cubicBezTo>
                <a:cubicBezTo>
                  <a:pt x="1428383" y="3012379"/>
                  <a:pt x="1478614" y="2942131"/>
                  <a:pt x="1481950" y="2888657"/>
                </a:cubicBezTo>
                <a:cubicBezTo>
                  <a:pt x="1485286" y="2835183"/>
                  <a:pt x="1427179" y="248419"/>
                  <a:pt x="1427179" y="248419"/>
                </a:cubicBezTo>
                <a:lnTo>
                  <a:pt x="1317080" y="224045"/>
                </a:lnTo>
                <a:lnTo>
                  <a:pt x="880300" y="247956"/>
                </a:lnTo>
                <a:lnTo>
                  <a:pt x="880300" y="247956"/>
                </a:lnTo>
                <a:cubicBezTo>
                  <a:pt x="800042" y="321540"/>
                  <a:pt x="713484" y="559346"/>
                  <a:pt x="659546" y="980094"/>
                </a:cubicBezTo>
                <a:cubicBezTo>
                  <a:pt x="605609" y="1400842"/>
                  <a:pt x="672984" y="2654743"/>
                  <a:pt x="499218" y="2872067"/>
                </a:cubicBezTo>
                <a:cubicBezTo>
                  <a:pt x="499218" y="2872067"/>
                  <a:pt x="251866" y="2788659"/>
                  <a:pt x="44551" y="2544459"/>
                </a:cubicBezTo>
                <a:cubicBezTo>
                  <a:pt x="94688" y="2437511"/>
                  <a:pt x="171609" y="2253643"/>
                  <a:pt x="131481" y="2056429"/>
                </a:cubicBezTo>
                <a:cubicBezTo>
                  <a:pt x="91352" y="1859216"/>
                  <a:pt x="-24215" y="1368683"/>
                  <a:pt x="4515" y="1104557"/>
                </a:cubicBezTo>
                <a:cubicBezTo>
                  <a:pt x="74299" y="462037"/>
                  <a:pt x="392269" y="248049"/>
                  <a:pt x="392269" y="248049"/>
                </a:cubicBezTo>
                <a:lnTo>
                  <a:pt x="704309" y="164641"/>
                </a:lnTo>
                <a:close/>
              </a:path>
            </a:pathLst>
          </a:custGeom>
          <a:solidFill>
            <a:srgbClr val="C90630"/>
          </a:solidFill>
          <a:ln w="9259" cap="flat">
            <a:noFill/>
            <a:prstDash val="solid"/>
            <a:miter/>
          </a:ln>
        </p:spPr>
        <p:txBody>
          <a:bodyPr rtlCol="0" anchor="ctr"/>
          <a:lstStyle/>
          <a:p>
            <a:endParaRPr lang="fr-FR"/>
          </a:p>
        </p:txBody>
      </p:sp>
      <p:sp>
        <p:nvSpPr>
          <p:cNvPr id="66" name="Graphique 2">
            <a:extLst>
              <a:ext uri="{FF2B5EF4-FFF2-40B4-BE49-F238E27FC236}">
                <a16:creationId xmlns:a16="http://schemas.microsoft.com/office/drawing/2014/main" id="{A7D4400B-8A37-4C45-8075-FC11CE771036}"/>
              </a:ext>
            </a:extLst>
          </p:cNvPr>
          <p:cNvSpPr/>
          <p:nvPr/>
        </p:nvSpPr>
        <p:spPr>
          <a:xfrm flipH="1">
            <a:off x="7973182" y="5539429"/>
            <a:ext cx="54287" cy="239015"/>
          </a:xfrm>
          <a:custGeom>
            <a:avLst/>
            <a:gdLst>
              <a:gd name="connsiteX0" fmla="*/ 77363 w 78935"/>
              <a:gd name="connsiteY0" fmla="*/ 24185 h 347534"/>
              <a:gd name="connsiteX1" fmla="*/ 35288 w 78935"/>
              <a:gd name="connsiteY1" fmla="*/ 180436 h 347534"/>
              <a:gd name="connsiteX2" fmla="*/ 9246 w 78935"/>
              <a:gd name="connsiteY2" fmla="*/ 341785 h 347534"/>
              <a:gd name="connsiteX3" fmla="*/ -21 w 78935"/>
              <a:gd name="connsiteY3" fmla="*/ 340672 h 347534"/>
              <a:gd name="connsiteX4" fmla="*/ 11934 w 78935"/>
              <a:gd name="connsiteY4" fmla="*/ 176266 h 347534"/>
              <a:gd name="connsiteX5" fmla="*/ 48170 w 78935"/>
              <a:gd name="connsiteY5" fmla="*/ 13991 h 347534"/>
              <a:gd name="connsiteX6" fmla="*/ 77363 w 78935"/>
              <a:gd name="connsiteY6" fmla="*/ 24185 h 347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935" h="347534">
                <a:moveTo>
                  <a:pt x="77363" y="24185"/>
                </a:moveTo>
                <a:cubicBezTo>
                  <a:pt x="60088" y="75342"/>
                  <a:pt x="46038" y="127528"/>
                  <a:pt x="35288" y="180436"/>
                </a:cubicBezTo>
                <a:cubicBezTo>
                  <a:pt x="24260" y="233539"/>
                  <a:pt x="17216" y="287384"/>
                  <a:pt x="9246" y="341785"/>
                </a:cubicBezTo>
                <a:cubicBezTo>
                  <a:pt x="8041" y="349570"/>
                  <a:pt x="-21" y="348457"/>
                  <a:pt x="-21" y="340672"/>
                </a:cubicBezTo>
                <a:cubicBezTo>
                  <a:pt x="3778" y="286179"/>
                  <a:pt x="5076" y="231222"/>
                  <a:pt x="11934" y="176266"/>
                </a:cubicBezTo>
                <a:cubicBezTo>
                  <a:pt x="18069" y="121013"/>
                  <a:pt x="30219" y="66603"/>
                  <a:pt x="48170" y="13991"/>
                </a:cubicBezTo>
                <a:cubicBezTo>
                  <a:pt x="57530" y="-11402"/>
                  <a:pt x="85796" y="-281"/>
                  <a:pt x="77363" y="24185"/>
                </a:cubicBezTo>
                <a:close/>
              </a:path>
            </a:pathLst>
          </a:custGeom>
          <a:solidFill>
            <a:srgbClr val="AF0935"/>
          </a:solidFill>
          <a:ln w="9259" cap="flat">
            <a:noFill/>
            <a:prstDash val="solid"/>
            <a:miter/>
          </a:ln>
        </p:spPr>
        <p:txBody>
          <a:bodyPr rtlCol="0" anchor="ctr"/>
          <a:lstStyle/>
          <a:p>
            <a:endParaRPr lang="fr-FR"/>
          </a:p>
        </p:txBody>
      </p:sp>
      <p:sp>
        <p:nvSpPr>
          <p:cNvPr id="68" name="Graphique 2">
            <a:extLst>
              <a:ext uri="{FF2B5EF4-FFF2-40B4-BE49-F238E27FC236}">
                <a16:creationId xmlns:a16="http://schemas.microsoft.com/office/drawing/2014/main" id="{1670FC11-2091-49D5-99A6-2DC7BA331FFA}"/>
              </a:ext>
            </a:extLst>
          </p:cNvPr>
          <p:cNvSpPr/>
          <p:nvPr/>
        </p:nvSpPr>
        <p:spPr>
          <a:xfrm flipH="1">
            <a:off x="6407036" y="2887120"/>
            <a:ext cx="1116208" cy="1405271"/>
          </a:xfrm>
          <a:custGeom>
            <a:avLst/>
            <a:gdLst>
              <a:gd name="connsiteX0" fmla="*/ -21 w 1622997"/>
              <a:gd name="connsiteY0" fmla="*/ 58958 h 2043303"/>
              <a:gd name="connsiteX1" fmla="*/ 1538395 w 1622997"/>
              <a:gd name="connsiteY1" fmla="*/ 2042866 h 2043303"/>
              <a:gd name="connsiteX2" fmla="*/ -21 w 1622997"/>
              <a:gd name="connsiteY2" fmla="*/ 58958 h 2043303"/>
            </a:gdLst>
            <a:ahLst/>
            <a:cxnLst>
              <a:cxn ang="0">
                <a:pos x="connsiteX0" y="connsiteY0"/>
              </a:cxn>
              <a:cxn ang="0">
                <a:pos x="connsiteX1" y="connsiteY1"/>
              </a:cxn>
              <a:cxn ang="0">
                <a:pos x="connsiteX2" y="connsiteY2"/>
              </a:cxn>
            </a:cxnLst>
            <a:rect l="l" t="t" r="r" b="b"/>
            <a:pathLst>
              <a:path w="1622997" h="2043303">
                <a:moveTo>
                  <a:pt x="-21" y="58958"/>
                </a:moveTo>
                <a:cubicBezTo>
                  <a:pt x="4983" y="201029"/>
                  <a:pt x="131114" y="1163744"/>
                  <a:pt x="1538395" y="2042866"/>
                </a:cubicBezTo>
                <a:cubicBezTo>
                  <a:pt x="1738667" y="1820073"/>
                  <a:pt x="1709752" y="-387276"/>
                  <a:pt x="-21" y="58958"/>
                </a:cubicBezTo>
                <a:close/>
              </a:path>
            </a:pathLst>
          </a:custGeom>
          <a:solidFill>
            <a:srgbClr val="313759"/>
          </a:solidFill>
          <a:ln w="9259" cap="flat">
            <a:noFill/>
            <a:prstDash val="solid"/>
            <a:miter/>
          </a:ln>
        </p:spPr>
        <p:txBody>
          <a:bodyPr rtlCol="0" anchor="ctr"/>
          <a:lstStyle/>
          <a:p>
            <a:endParaRPr lang="fr-FR"/>
          </a:p>
        </p:txBody>
      </p:sp>
      <p:sp>
        <p:nvSpPr>
          <p:cNvPr id="69" name="Graphique 2">
            <a:extLst>
              <a:ext uri="{FF2B5EF4-FFF2-40B4-BE49-F238E27FC236}">
                <a16:creationId xmlns:a16="http://schemas.microsoft.com/office/drawing/2014/main" id="{341B5975-D467-4AB7-BB78-124C182C7707}"/>
              </a:ext>
            </a:extLst>
          </p:cNvPr>
          <p:cNvSpPr/>
          <p:nvPr/>
        </p:nvSpPr>
        <p:spPr>
          <a:xfrm flipH="1">
            <a:off x="7493734" y="2915221"/>
            <a:ext cx="709140" cy="1121774"/>
          </a:xfrm>
          <a:custGeom>
            <a:avLst/>
            <a:gdLst>
              <a:gd name="connsiteX0" fmla="*/ 1031088 w 1031109"/>
              <a:gd name="connsiteY0" fmla="*/ -437 h 1631091"/>
              <a:gd name="connsiteX1" fmla="*/ -21 w 1031109"/>
              <a:gd name="connsiteY1" fmla="*/ 1630655 h 1631091"/>
              <a:gd name="connsiteX2" fmla="*/ 1031088 w 1031109"/>
              <a:gd name="connsiteY2" fmla="*/ -437 h 1631091"/>
            </a:gdLst>
            <a:ahLst/>
            <a:cxnLst>
              <a:cxn ang="0">
                <a:pos x="connsiteX0" y="connsiteY0"/>
              </a:cxn>
              <a:cxn ang="0">
                <a:pos x="connsiteX1" y="connsiteY1"/>
              </a:cxn>
              <a:cxn ang="0">
                <a:pos x="connsiteX2" y="connsiteY2"/>
              </a:cxn>
            </a:cxnLst>
            <a:rect l="l" t="t" r="r" b="b"/>
            <a:pathLst>
              <a:path w="1031109" h="1631091">
                <a:moveTo>
                  <a:pt x="1031088" y="-437"/>
                </a:moveTo>
                <a:cubicBezTo>
                  <a:pt x="990867" y="289359"/>
                  <a:pt x="756397" y="1266624"/>
                  <a:pt x="-21" y="1630655"/>
                </a:cubicBezTo>
                <a:cubicBezTo>
                  <a:pt x="905" y="1414720"/>
                  <a:pt x="195524" y="200484"/>
                  <a:pt x="1031088" y="-437"/>
                </a:cubicBezTo>
                <a:close/>
              </a:path>
            </a:pathLst>
          </a:custGeom>
          <a:solidFill>
            <a:srgbClr val="313759"/>
          </a:solidFill>
          <a:ln w="9259" cap="flat">
            <a:noFill/>
            <a:prstDash val="solid"/>
            <a:miter/>
          </a:ln>
        </p:spPr>
        <p:txBody>
          <a:bodyPr rtlCol="0" anchor="ctr"/>
          <a:lstStyle/>
          <a:p>
            <a:endParaRPr lang="fr-FR"/>
          </a:p>
        </p:txBody>
      </p:sp>
      <p:sp>
        <p:nvSpPr>
          <p:cNvPr id="70" name="Graphique 2">
            <a:extLst>
              <a:ext uri="{FF2B5EF4-FFF2-40B4-BE49-F238E27FC236}">
                <a16:creationId xmlns:a16="http://schemas.microsoft.com/office/drawing/2014/main" id="{D2F9A60E-C6E0-4C65-B5B3-F2B1D5082C88}"/>
              </a:ext>
            </a:extLst>
          </p:cNvPr>
          <p:cNvSpPr/>
          <p:nvPr/>
        </p:nvSpPr>
        <p:spPr>
          <a:xfrm flipH="1">
            <a:off x="6408258" y="3418808"/>
            <a:ext cx="394437" cy="1475835"/>
          </a:xfrm>
          <a:custGeom>
            <a:avLst/>
            <a:gdLst>
              <a:gd name="connsiteX0" fmla="*/ 491160 w 573523"/>
              <a:gd name="connsiteY0" fmla="*/ -437 h 2145905"/>
              <a:gd name="connsiteX1" fmla="*/ -21 w 573523"/>
              <a:gd name="connsiteY1" fmla="*/ 2145469 h 2145905"/>
              <a:gd name="connsiteX2" fmla="*/ 340932 w 573523"/>
              <a:gd name="connsiteY2" fmla="*/ 511504 h 2145905"/>
            </a:gdLst>
            <a:ahLst/>
            <a:cxnLst>
              <a:cxn ang="0">
                <a:pos x="connsiteX0" y="connsiteY0"/>
              </a:cxn>
              <a:cxn ang="0">
                <a:pos x="connsiteX1" y="connsiteY1"/>
              </a:cxn>
              <a:cxn ang="0">
                <a:pos x="connsiteX2" y="connsiteY2"/>
              </a:cxn>
            </a:cxnLst>
            <a:rect l="l" t="t" r="r" b="b"/>
            <a:pathLst>
              <a:path w="573523" h="2145905">
                <a:moveTo>
                  <a:pt x="491160" y="-437"/>
                </a:moveTo>
                <a:cubicBezTo>
                  <a:pt x="548340" y="136538"/>
                  <a:pt x="799028" y="1473663"/>
                  <a:pt x="-21" y="2145469"/>
                </a:cubicBezTo>
                <a:cubicBezTo>
                  <a:pt x="180511" y="1898117"/>
                  <a:pt x="473829" y="1215004"/>
                  <a:pt x="340932" y="511504"/>
                </a:cubicBezTo>
              </a:path>
            </a:pathLst>
          </a:custGeom>
          <a:solidFill>
            <a:srgbClr val="313759"/>
          </a:solidFill>
          <a:ln w="9259" cap="flat">
            <a:noFill/>
            <a:prstDash val="solid"/>
            <a:miter/>
          </a:ln>
        </p:spPr>
        <p:txBody>
          <a:bodyPr rtlCol="0" anchor="ctr"/>
          <a:lstStyle/>
          <a:p>
            <a:endParaRPr lang="fr-FR"/>
          </a:p>
        </p:txBody>
      </p:sp>
      <p:sp>
        <p:nvSpPr>
          <p:cNvPr id="71" name="Graphique 2">
            <a:extLst>
              <a:ext uri="{FF2B5EF4-FFF2-40B4-BE49-F238E27FC236}">
                <a16:creationId xmlns:a16="http://schemas.microsoft.com/office/drawing/2014/main" id="{6104080D-9D0F-4268-B121-532F79ED8617}"/>
              </a:ext>
            </a:extLst>
          </p:cNvPr>
          <p:cNvSpPr/>
          <p:nvPr/>
        </p:nvSpPr>
        <p:spPr>
          <a:xfrm flipH="1">
            <a:off x="6406581" y="3445229"/>
            <a:ext cx="442961" cy="1520290"/>
          </a:xfrm>
          <a:custGeom>
            <a:avLst/>
            <a:gdLst>
              <a:gd name="connsiteX0" fmla="*/ 49745 w 644077"/>
              <a:gd name="connsiteY0" fmla="*/ 2139396 h 2210544"/>
              <a:gd name="connsiteX1" fmla="*/ 244364 w 644077"/>
              <a:gd name="connsiteY1" fmla="*/ 1779999 h 2210544"/>
              <a:gd name="connsiteX2" fmla="*/ 370217 w 644077"/>
              <a:gd name="connsiteY2" fmla="*/ 1390298 h 2210544"/>
              <a:gd name="connsiteX3" fmla="*/ 425823 w 644077"/>
              <a:gd name="connsiteY3" fmla="*/ 985306 h 2210544"/>
              <a:gd name="connsiteX4" fmla="*/ 427769 w 644077"/>
              <a:gd name="connsiteY4" fmla="*/ 934149 h 2210544"/>
              <a:gd name="connsiteX5" fmla="*/ 428696 w 644077"/>
              <a:gd name="connsiteY5" fmla="*/ 908663 h 2210544"/>
              <a:gd name="connsiteX6" fmla="*/ 428140 w 644077"/>
              <a:gd name="connsiteY6" fmla="*/ 883085 h 2210544"/>
              <a:gd name="connsiteX7" fmla="*/ 425731 w 644077"/>
              <a:gd name="connsiteY7" fmla="*/ 781141 h 2210544"/>
              <a:gd name="connsiteX8" fmla="*/ 402932 w 644077"/>
              <a:gd name="connsiteY8" fmla="*/ 578367 h 2210544"/>
              <a:gd name="connsiteX9" fmla="*/ 409883 w 644077"/>
              <a:gd name="connsiteY9" fmla="*/ 577255 h 2210544"/>
              <a:gd name="connsiteX10" fmla="*/ 433978 w 644077"/>
              <a:gd name="connsiteY10" fmla="*/ 781141 h 2210544"/>
              <a:gd name="connsiteX11" fmla="*/ 436944 w 644077"/>
              <a:gd name="connsiteY11" fmla="*/ 883826 h 2210544"/>
              <a:gd name="connsiteX12" fmla="*/ 437686 w 644077"/>
              <a:gd name="connsiteY12" fmla="*/ 909497 h 2210544"/>
              <a:gd name="connsiteX13" fmla="*/ 436851 w 644077"/>
              <a:gd name="connsiteY13" fmla="*/ 935168 h 2210544"/>
              <a:gd name="connsiteX14" fmla="*/ 435183 w 644077"/>
              <a:gd name="connsiteY14" fmla="*/ 986510 h 2210544"/>
              <a:gd name="connsiteX15" fmla="*/ 382173 w 644077"/>
              <a:gd name="connsiteY15" fmla="*/ 1394283 h 2210544"/>
              <a:gd name="connsiteX16" fmla="*/ 258080 w 644077"/>
              <a:gd name="connsiteY16" fmla="*/ 1786116 h 2210544"/>
              <a:gd name="connsiteX17" fmla="*/ 93210 w 644077"/>
              <a:gd name="connsiteY17" fmla="*/ 2105662 h 2210544"/>
              <a:gd name="connsiteX18" fmla="*/ 378559 w 644077"/>
              <a:gd name="connsiteY18" fmla="*/ 1739315 h 2210544"/>
              <a:gd name="connsiteX19" fmla="*/ 408771 w 644077"/>
              <a:gd name="connsiteY19" fmla="*/ 1681856 h 2210544"/>
              <a:gd name="connsiteX20" fmla="*/ 437037 w 644077"/>
              <a:gd name="connsiteY20" fmla="*/ 1623471 h 2210544"/>
              <a:gd name="connsiteX21" fmla="*/ 485506 w 644077"/>
              <a:gd name="connsiteY21" fmla="*/ 1502992 h 2210544"/>
              <a:gd name="connsiteX22" fmla="*/ 526284 w 644077"/>
              <a:gd name="connsiteY22" fmla="*/ 1379733 h 2210544"/>
              <a:gd name="connsiteX23" fmla="*/ 543151 w 644077"/>
              <a:gd name="connsiteY23" fmla="*/ 1317085 h 2210544"/>
              <a:gd name="connsiteX24" fmla="*/ 558350 w 644077"/>
              <a:gd name="connsiteY24" fmla="*/ 1253972 h 2210544"/>
              <a:gd name="connsiteX25" fmla="*/ 601351 w 644077"/>
              <a:gd name="connsiteY25" fmla="*/ 997910 h 2210544"/>
              <a:gd name="connsiteX26" fmla="*/ 618681 w 644077"/>
              <a:gd name="connsiteY26" fmla="*/ 738418 h 2210544"/>
              <a:gd name="connsiteX27" fmla="*/ 585781 w 644077"/>
              <a:gd name="connsiteY27" fmla="*/ 220731 h 2210544"/>
              <a:gd name="connsiteX28" fmla="*/ 557238 w 644077"/>
              <a:gd name="connsiteY28" fmla="*/ 55213 h 2210544"/>
              <a:gd name="connsiteX29" fmla="*/ 548804 w 644077"/>
              <a:gd name="connsiteY29" fmla="*/ -393 h 2210544"/>
              <a:gd name="connsiteX30" fmla="*/ 573177 w 644077"/>
              <a:gd name="connsiteY30" fmla="*/ 51320 h 2210544"/>
              <a:gd name="connsiteX31" fmla="*/ 610248 w 644077"/>
              <a:gd name="connsiteY31" fmla="*/ 217488 h 2210544"/>
              <a:gd name="connsiteX32" fmla="*/ 643240 w 644077"/>
              <a:gd name="connsiteY32" fmla="*/ 738696 h 2210544"/>
              <a:gd name="connsiteX33" fmla="*/ 625261 w 644077"/>
              <a:gd name="connsiteY33" fmla="*/ 999948 h 2210544"/>
              <a:gd name="connsiteX34" fmla="*/ 581055 w 644077"/>
              <a:gd name="connsiteY34" fmla="*/ 1258328 h 2210544"/>
              <a:gd name="connsiteX35" fmla="*/ 548155 w 644077"/>
              <a:gd name="connsiteY35" fmla="*/ 1385387 h 2210544"/>
              <a:gd name="connsiteX36" fmla="*/ 506451 w 644077"/>
              <a:gd name="connsiteY36" fmla="*/ 1509943 h 2210544"/>
              <a:gd name="connsiteX37" fmla="*/ 456777 w 644077"/>
              <a:gd name="connsiteY37" fmla="*/ 1631533 h 2210544"/>
              <a:gd name="connsiteX38" fmla="*/ 427862 w 644077"/>
              <a:gd name="connsiteY38" fmla="*/ 1690661 h 2210544"/>
              <a:gd name="connsiteX39" fmla="*/ 413126 w 644077"/>
              <a:gd name="connsiteY39" fmla="*/ 1720039 h 2210544"/>
              <a:gd name="connsiteX40" fmla="*/ 397094 w 644077"/>
              <a:gd name="connsiteY40" fmla="*/ 1748675 h 2210544"/>
              <a:gd name="connsiteX41" fmla="*/ 65778 w 644077"/>
              <a:gd name="connsiteY41" fmla="*/ 2153853 h 2210544"/>
              <a:gd name="connsiteX42" fmla="*/ -21 w 644077"/>
              <a:gd name="connsiteY42" fmla="*/ 2210108 h 2210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644077" h="2210544">
                <a:moveTo>
                  <a:pt x="49745" y="2139396"/>
                </a:moveTo>
                <a:cubicBezTo>
                  <a:pt x="127713" y="2027166"/>
                  <a:pt x="192985" y="1906622"/>
                  <a:pt x="244364" y="1779999"/>
                </a:cubicBezTo>
                <a:cubicBezTo>
                  <a:pt x="297023" y="1653803"/>
                  <a:pt x="339116" y="1523455"/>
                  <a:pt x="370217" y="1390298"/>
                </a:cubicBezTo>
                <a:cubicBezTo>
                  <a:pt x="400930" y="1257253"/>
                  <a:pt x="419540" y="1121706"/>
                  <a:pt x="425823" y="985306"/>
                </a:cubicBezTo>
                <a:lnTo>
                  <a:pt x="427769" y="934149"/>
                </a:lnTo>
                <a:lnTo>
                  <a:pt x="428696" y="908663"/>
                </a:lnTo>
                <a:lnTo>
                  <a:pt x="428140" y="883085"/>
                </a:lnTo>
                <a:lnTo>
                  <a:pt x="425731" y="781141"/>
                </a:lnTo>
                <a:cubicBezTo>
                  <a:pt x="419521" y="713395"/>
                  <a:pt x="415629" y="645278"/>
                  <a:pt x="402932" y="578367"/>
                </a:cubicBezTo>
                <a:cubicBezTo>
                  <a:pt x="389031" y="491530"/>
                  <a:pt x="395518" y="490139"/>
                  <a:pt x="409883" y="577255"/>
                </a:cubicBezTo>
                <a:cubicBezTo>
                  <a:pt x="423043" y="644445"/>
                  <a:pt x="427306" y="712839"/>
                  <a:pt x="433978" y="781141"/>
                </a:cubicBezTo>
                <a:lnTo>
                  <a:pt x="436944" y="883826"/>
                </a:lnTo>
                <a:lnTo>
                  <a:pt x="437686" y="909497"/>
                </a:lnTo>
                <a:lnTo>
                  <a:pt x="436851" y="935168"/>
                </a:lnTo>
                <a:lnTo>
                  <a:pt x="435183" y="986510"/>
                </a:lnTo>
                <a:cubicBezTo>
                  <a:pt x="429790" y="1123754"/>
                  <a:pt x="412052" y="1260228"/>
                  <a:pt x="382173" y="1394283"/>
                </a:cubicBezTo>
                <a:cubicBezTo>
                  <a:pt x="351701" y="1528098"/>
                  <a:pt x="310201" y="1659160"/>
                  <a:pt x="258080" y="1786116"/>
                </a:cubicBezTo>
                <a:cubicBezTo>
                  <a:pt x="213225" y="1897549"/>
                  <a:pt x="158027" y="2004534"/>
                  <a:pt x="93210" y="2105662"/>
                </a:cubicBezTo>
                <a:cubicBezTo>
                  <a:pt x="207628" y="1999882"/>
                  <a:pt x="304010" y="1876141"/>
                  <a:pt x="378559" y="1739315"/>
                </a:cubicBezTo>
                <a:cubicBezTo>
                  <a:pt x="389124" y="1720780"/>
                  <a:pt x="399781" y="1701596"/>
                  <a:pt x="408771" y="1681856"/>
                </a:cubicBezTo>
                <a:lnTo>
                  <a:pt x="437037" y="1623471"/>
                </a:lnTo>
                <a:cubicBezTo>
                  <a:pt x="453533" y="1583435"/>
                  <a:pt x="471605" y="1544140"/>
                  <a:pt x="485506" y="1502992"/>
                </a:cubicBezTo>
                <a:cubicBezTo>
                  <a:pt x="501168" y="1462585"/>
                  <a:pt x="513309" y="1421067"/>
                  <a:pt x="526284" y="1379733"/>
                </a:cubicBezTo>
                <a:cubicBezTo>
                  <a:pt x="532215" y="1358974"/>
                  <a:pt x="537498" y="1337937"/>
                  <a:pt x="543151" y="1317085"/>
                </a:cubicBezTo>
                <a:cubicBezTo>
                  <a:pt x="548804" y="1296233"/>
                  <a:pt x="553808" y="1275103"/>
                  <a:pt x="558350" y="1253972"/>
                </a:cubicBezTo>
                <a:cubicBezTo>
                  <a:pt x="577579" y="1169508"/>
                  <a:pt x="591935" y="1084014"/>
                  <a:pt x="601351" y="997910"/>
                </a:cubicBezTo>
                <a:cubicBezTo>
                  <a:pt x="611453" y="911907"/>
                  <a:pt x="617106" y="825347"/>
                  <a:pt x="618681" y="738418"/>
                </a:cubicBezTo>
                <a:cubicBezTo>
                  <a:pt x="622435" y="565235"/>
                  <a:pt x="611425" y="392043"/>
                  <a:pt x="585781" y="220731"/>
                </a:cubicBezTo>
                <a:cubicBezTo>
                  <a:pt x="574475" y="146591"/>
                  <a:pt x="564280" y="91820"/>
                  <a:pt x="557238" y="55213"/>
                </a:cubicBezTo>
                <a:cubicBezTo>
                  <a:pt x="550194" y="18606"/>
                  <a:pt x="545931" y="626"/>
                  <a:pt x="548804" y="-393"/>
                </a:cubicBezTo>
                <a:cubicBezTo>
                  <a:pt x="551677" y="-1412"/>
                  <a:pt x="561871" y="15084"/>
                  <a:pt x="573177" y="51320"/>
                </a:cubicBezTo>
                <a:cubicBezTo>
                  <a:pt x="589655" y="105711"/>
                  <a:pt x="602046" y="161252"/>
                  <a:pt x="610248" y="217488"/>
                </a:cubicBezTo>
                <a:cubicBezTo>
                  <a:pt x="636253" y="389948"/>
                  <a:pt x="647290" y="564336"/>
                  <a:pt x="643240" y="738696"/>
                </a:cubicBezTo>
                <a:cubicBezTo>
                  <a:pt x="641572" y="825904"/>
                  <a:pt x="635548" y="913204"/>
                  <a:pt x="625261" y="999948"/>
                </a:cubicBezTo>
                <a:cubicBezTo>
                  <a:pt x="615484" y="1086851"/>
                  <a:pt x="600730" y="1173122"/>
                  <a:pt x="581055" y="1258328"/>
                </a:cubicBezTo>
                <a:cubicBezTo>
                  <a:pt x="571787" y="1301144"/>
                  <a:pt x="559554" y="1343127"/>
                  <a:pt x="548155" y="1385387"/>
                </a:cubicBezTo>
                <a:cubicBezTo>
                  <a:pt x="534810" y="1427091"/>
                  <a:pt x="522391" y="1468795"/>
                  <a:pt x="506451" y="1509943"/>
                </a:cubicBezTo>
                <a:cubicBezTo>
                  <a:pt x="492179" y="1551369"/>
                  <a:pt x="473737" y="1591219"/>
                  <a:pt x="456777" y="1631533"/>
                </a:cubicBezTo>
                <a:lnTo>
                  <a:pt x="427862" y="1690661"/>
                </a:lnTo>
                <a:cubicBezTo>
                  <a:pt x="422950" y="1699928"/>
                  <a:pt x="418594" y="1710493"/>
                  <a:pt x="413126" y="1720039"/>
                </a:cubicBezTo>
                <a:lnTo>
                  <a:pt x="397094" y="1748675"/>
                </a:lnTo>
                <a:cubicBezTo>
                  <a:pt x="312119" y="1902693"/>
                  <a:pt x="199852" y="2039983"/>
                  <a:pt x="65778" y="2153853"/>
                </a:cubicBezTo>
                <a:lnTo>
                  <a:pt x="-21" y="2210108"/>
                </a:lnTo>
                <a:close/>
              </a:path>
            </a:pathLst>
          </a:custGeom>
          <a:solidFill>
            <a:srgbClr val="242B47"/>
          </a:solidFill>
          <a:ln w="9259" cap="flat">
            <a:noFill/>
            <a:prstDash val="solid"/>
            <a:miter/>
          </a:ln>
        </p:spPr>
        <p:txBody>
          <a:bodyPr rtlCol="0" anchor="ctr"/>
          <a:lstStyle/>
          <a:p>
            <a:endParaRPr lang="fr-FR"/>
          </a:p>
        </p:txBody>
      </p:sp>
      <p:sp>
        <p:nvSpPr>
          <p:cNvPr id="72" name="Graphique 2">
            <a:extLst>
              <a:ext uri="{FF2B5EF4-FFF2-40B4-BE49-F238E27FC236}">
                <a16:creationId xmlns:a16="http://schemas.microsoft.com/office/drawing/2014/main" id="{4BF86C5B-0509-446C-B2A9-181D038824D1}"/>
              </a:ext>
            </a:extLst>
          </p:cNvPr>
          <p:cNvSpPr/>
          <p:nvPr/>
        </p:nvSpPr>
        <p:spPr>
          <a:xfrm flipH="1">
            <a:off x="7124568" y="4894516"/>
            <a:ext cx="328565" cy="375245"/>
          </a:xfrm>
          <a:custGeom>
            <a:avLst/>
            <a:gdLst>
              <a:gd name="connsiteX0" fmla="*/ 477722 w 477743"/>
              <a:gd name="connsiteY0" fmla="*/ 90014 h 545616"/>
              <a:gd name="connsiteX1" fmla="*/ 477722 w 477743"/>
              <a:gd name="connsiteY1" fmla="*/ 464424 h 545616"/>
              <a:gd name="connsiteX2" fmla="*/ 53267 w 477743"/>
              <a:gd name="connsiteY2" fmla="*/ 477769 h 545616"/>
              <a:gd name="connsiteX3" fmla="*/ -21 w 477743"/>
              <a:gd name="connsiteY3" fmla="*/ -437 h 545616"/>
            </a:gdLst>
            <a:ahLst/>
            <a:cxnLst>
              <a:cxn ang="0">
                <a:pos x="connsiteX0" y="connsiteY0"/>
              </a:cxn>
              <a:cxn ang="0">
                <a:pos x="connsiteX1" y="connsiteY1"/>
              </a:cxn>
              <a:cxn ang="0">
                <a:pos x="connsiteX2" y="connsiteY2"/>
              </a:cxn>
              <a:cxn ang="0">
                <a:pos x="connsiteX3" y="connsiteY3"/>
              </a:cxn>
            </a:cxnLst>
            <a:rect l="l" t="t" r="r" b="b"/>
            <a:pathLst>
              <a:path w="477743" h="545616">
                <a:moveTo>
                  <a:pt x="477722" y="90014"/>
                </a:moveTo>
                <a:lnTo>
                  <a:pt x="477722" y="464424"/>
                </a:lnTo>
                <a:cubicBezTo>
                  <a:pt x="384212" y="494543"/>
                  <a:pt x="240472" y="621972"/>
                  <a:pt x="53267" y="477769"/>
                </a:cubicBezTo>
                <a:lnTo>
                  <a:pt x="-21" y="-437"/>
                </a:lnTo>
                <a:close/>
              </a:path>
            </a:pathLst>
          </a:custGeom>
          <a:solidFill>
            <a:srgbClr val="D19D82"/>
          </a:solidFill>
          <a:ln w="9259" cap="flat">
            <a:noFill/>
            <a:prstDash val="solid"/>
            <a:miter/>
          </a:ln>
        </p:spPr>
        <p:txBody>
          <a:bodyPr rtlCol="0" anchor="ctr"/>
          <a:lstStyle/>
          <a:p>
            <a:endParaRPr lang="fr-FR"/>
          </a:p>
        </p:txBody>
      </p:sp>
      <p:sp>
        <p:nvSpPr>
          <p:cNvPr id="255" name="Graphique 2">
            <a:extLst>
              <a:ext uri="{FF2B5EF4-FFF2-40B4-BE49-F238E27FC236}">
                <a16:creationId xmlns:a16="http://schemas.microsoft.com/office/drawing/2014/main" id="{23B989C5-EB42-4AA1-9305-F18649E72E8E}"/>
              </a:ext>
            </a:extLst>
          </p:cNvPr>
          <p:cNvSpPr/>
          <p:nvPr/>
        </p:nvSpPr>
        <p:spPr>
          <a:xfrm>
            <a:off x="11821471" y="-5076421"/>
            <a:ext cx="9267" cy="9267"/>
          </a:xfrm>
          <a:custGeom>
            <a:avLst/>
            <a:gdLst/>
            <a:ahLst/>
            <a:cxnLst/>
            <a:rect l="l" t="t" r="r" b="b"/>
            <a:pathLst>
              <a:path w="9267" h="9267"/>
            </a:pathLst>
          </a:custGeom>
          <a:solidFill>
            <a:srgbClr val="C90630"/>
          </a:solidFill>
          <a:ln w="9259" cap="flat">
            <a:noFill/>
            <a:prstDash val="solid"/>
            <a:miter/>
          </a:ln>
        </p:spPr>
        <p:txBody>
          <a:bodyPr rtlCol="0" anchor="ctr"/>
          <a:lstStyle/>
          <a:p>
            <a:endParaRPr lang="fr-FR"/>
          </a:p>
        </p:txBody>
      </p:sp>
      <p:grpSp>
        <p:nvGrpSpPr>
          <p:cNvPr id="33" name="LOGOS">
            <a:extLst>
              <a:ext uri="{FF2B5EF4-FFF2-40B4-BE49-F238E27FC236}">
                <a16:creationId xmlns:a16="http://schemas.microsoft.com/office/drawing/2014/main" id="{F4F41F57-720F-4651-8278-51102C7E1CFF}"/>
              </a:ext>
            </a:extLst>
          </p:cNvPr>
          <p:cNvGrpSpPr/>
          <p:nvPr/>
        </p:nvGrpSpPr>
        <p:grpSpPr>
          <a:xfrm>
            <a:off x="147918" y="141194"/>
            <a:ext cx="11769820" cy="6554086"/>
            <a:chOff x="147918" y="141194"/>
            <a:chExt cx="11769820" cy="6554086"/>
          </a:xfrm>
        </p:grpSpPr>
        <p:pic>
          <p:nvPicPr>
            <p:cNvPr id="85" name="Image 84">
              <a:extLst>
                <a:ext uri="{FF2B5EF4-FFF2-40B4-BE49-F238E27FC236}">
                  <a16:creationId xmlns:a16="http://schemas.microsoft.com/office/drawing/2014/main" id="{2A87D8FC-8740-4D19-8ADF-D2F3B0A87C3D}"/>
                </a:ext>
              </a:extLst>
            </p:cNvPr>
            <p:cNvPicPr>
              <a:picLocks noChangeAspect="1"/>
            </p:cNvPicPr>
            <p:nvPr/>
          </p:nvPicPr>
          <p:blipFill rotWithShape="1">
            <a:blip r:embed="rId4" cstate="hqprint">
              <a:extLst>
                <a:ext uri="{28A0092B-C50C-407E-A947-70E740481C1C}">
                  <a14:useLocalDpi xmlns:a14="http://schemas.microsoft.com/office/drawing/2010/main" val="0"/>
                </a:ext>
              </a:extLst>
            </a:blip>
            <a:srcRect l="1510" t="6215" r="2029" b="5015"/>
            <a:stretch/>
          </p:blipFill>
          <p:spPr>
            <a:xfrm>
              <a:off x="147918" y="141194"/>
              <a:ext cx="1095935" cy="1008530"/>
            </a:xfrm>
            <a:prstGeom prst="ellipse">
              <a:avLst/>
            </a:prstGeom>
          </p:spPr>
        </p:pic>
        <p:pic>
          <p:nvPicPr>
            <p:cNvPr id="86" name="Image 85" descr="Une image contenant texte&#10;&#10;Description générée automatiquement">
              <a:extLst>
                <a:ext uri="{FF2B5EF4-FFF2-40B4-BE49-F238E27FC236}">
                  <a16:creationId xmlns:a16="http://schemas.microsoft.com/office/drawing/2014/main" id="{3BFCC5B7-453B-4CDD-9598-DC504EE13917}"/>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10328470" y="6028912"/>
              <a:ext cx="1589268" cy="666368"/>
            </a:xfrm>
            <a:prstGeom prst="rect">
              <a:avLst/>
            </a:prstGeom>
          </p:spPr>
        </p:pic>
      </p:grpSp>
      <p:sp useBgFill="1">
        <p:nvSpPr>
          <p:cNvPr id="328" name="CACHE 3">
            <a:extLst>
              <a:ext uri="{FF2B5EF4-FFF2-40B4-BE49-F238E27FC236}">
                <a16:creationId xmlns:a16="http://schemas.microsoft.com/office/drawing/2014/main" id="{56796826-F039-4FDF-88BF-8BC54DC00B27}"/>
              </a:ext>
            </a:extLst>
          </p:cNvPr>
          <p:cNvSpPr/>
          <p:nvPr/>
        </p:nvSpPr>
        <p:spPr>
          <a:xfrm>
            <a:off x="4860455" y="2784682"/>
            <a:ext cx="5096633" cy="4129198"/>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grpSp>
        <p:nvGrpSpPr>
          <p:cNvPr id="329" name="DUMMYWW">
            <a:extLst>
              <a:ext uri="{FF2B5EF4-FFF2-40B4-BE49-F238E27FC236}">
                <a16:creationId xmlns:a16="http://schemas.microsoft.com/office/drawing/2014/main" id="{9CA15E73-8E51-45A1-9D28-BE76D9642660}"/>
              </a:ext>
            </a:extLst>
          </p:cNvPr>
          <p:cNvGrpSpPr/>
          <p:nvPr/>
        </p:nvGrpSpPr>
        <p:grpSpPr>
          <a:xfrm flipH="1">
            <a:off x="4996648" y="2839168"/>
            <a:ext cx="4938196" cy="4250967"/>
            <a:chOff x="5616325" y="2839168"/>
            <a:chExt cx="4938196" cy="4250967"/>
          </a:xfrm>
        </p:grpSpPr>
        <p:sp>
          <p:nvSpPr>
            <p:cNvPr id="330" name="Graphique 2">
              <a:extLst>
                <a:ext uri="{FF2B5EF4-FFF2-40B4-BE49-F238E27FC236}">
                  <a16:creationId xmlns:a16="http://schemas.microsoft.com/office/drawing/2014/main" id="{882A39E8-FF7A-4176-B174-2F9AAA01C961}"/>
                </a:ext>
              </a:extLst>
            </p:cNvPr>
            <p:cNvSpPr/>
            <p:nvPr/>
          </p:nvSpPr>
          <p:spPr>
            <a:xfrm>
              <a:off x="6992081" y="2839168"/>
              <a:ext cx="2587080" cy="2595598"/>
            </a:xfrm>
            <a:custGeom>
              <a:avLst/>
              <a:gdLst>
                <a:gd name="connsiteX0" fmla="*/ 997984 w 3761686"/>
                <a:gd name="connsiteY0" fmla="*/ 259261 h 3774071"/>
                <a:gd name="connsiteX1" fmla="*/ 2415736 w 3761686"/>
                <a:gd name="connsiteY1" fmla="*/ 151108 h 3774071"/>
                <a:gd name="connsiteX2" fmla="*/ 3319973 w 3761686"/>
                <a:gd name="connsiteY2" fmla="*/ 1981083 h 3774071"/>
                <a:gd name="connsiteX3" fmla="*/ 3761665 w 3761686"/>
                <a:gd name="connsiteY3" fmla="*/ 2776981 h 3774071"/>
                <a:gd name="connsiteX4" fmla="*/ 3487252 w 3761686"/>
                <a:gd name="connsiteY4" fmla="*/ 3082811 h 3774071"/>
                <a:gd name="connsiteX5" fmla="*/ 3608472 w 3761686"/>
                <a:gd name="connsiteY5" fmla="*/ 3074656 h 3774071"/>
                <a:gd name="connsiteX6" fmla="*/ 725054 w 3761686"/>
                <a:gd name="connsiteY6" fmla="*/ 3562685 h 3774071"/>
                <a:gd name="connsiteX7" fmla="*/ 850629 w 3761686"/>
                <a:gd name="connsiteY7" fmla="*/ 3558793 h 3774071"/>
                <a:gd name="connsiteX8" fmla="*/ 52 w 3761686"/>
                <a:gd name="connsiteY8" fmla="*/ 3059364 h 3774071"/>
                <a:gd name="connsiteX9" fmla="*/ 186701 w 3761686"/>
                <a:gd name="connsiteY9" fmla="*/ 2576802 h 3774071"/>
                <a:gd name="connsiteX10" fmla="*/ 997984 w 3761686"/>
                <a:gd name="connsiteY10" fmla="*/ 259446 h 3774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1686" h="3774071">
                  <a:moveTo>
                    <a:pt x="997984" y="259261"/>
                  </a:moveTo>
                  <a:cubicBezTo>
                    <a:pt x="1120130" y="116169"/>
                    <a:pt x="1789249" y="-181412"/>
                    <a:pt x="2415736" y="151108"/>
                  </a:cubicBezTo>
                  <a:cubicBezTo>
                    <a:pt x="3438505" y="693261"/>
                    <a:pt x="3130636" y="1644762"/>
                    <a:pt x="3319973" y="1981083"/>
                  </a:cubicBezTo>
                  <a:cubicBezTo>
                    <a:pt x="3509309" y="2317402"/>
                    <a:pt x="3750915" y="2560676"/>
                    <a:pt x="3761665" y="2776981"/>
                  </a:cubicBezTo>
                  <a:cubicBezTo>
                    <a:pt x="3725707" y="2883466"/>
                    <a:pt x="3629788" y="3029708"/>
                    <a:pt x="3487252" y="3082811"/>
                  </a:cubicBezTo>
                  <a:cubicBezTo>
                    <a:pt x="3487252" y="3082811"/>
                    <a:pt x="3552960" y="3103292"/>
                    <a:pt x="3608472" y="3074656"/>
                  </a:cubicBezTo>
                  <a:cubicBezTo>
                    <a:pt x="3522284" y="3383173"/>
                    <a:pt x="1571275" y="4139684"/>
                    <a:pt x="725054" y="3562685"/>
                  </a:cubicBezTo>
                  <a:lnTo>
                    <a:pt x="850629" y="3558793"/>
                  </a:lnTo>
                  <a:cubicBezTo>
                    <a:pt x="850629" y="3558793"/>
                    <a:pt x="212094" y="3274835"/>
                    <a:pt x="52" y="3059364"/>
                  </a:cubicBezTo>
                  <a:cubicBezTo>
                    <a:pt x="-3470" y="2927023"/>
                    <a:pt x="120530" y="2762246"/>
                    <a:pt x="186701" y="2576802"/>
                  </a:cubicBezTo>
                  <a:cubicBezTo>
                    <a:pt x="374369" y="2049755"/>
                    <a:pt x="104497" y="515972"/>
                    <a:pt x="997984" y="259446"/>
                  </a:cubicBezTo>
                </a:path>
              </a:pathLst>
            </a:custGeom>
            <a:solidFill>
              <a:srgbClr val="313759"/>
            </a:solidFill>
            <a:ln w="9259" cap="flat">
              <a:noFill/>
              <a:prstDash val="solid"/>
              <a:miter/>
            </a:ln>
          </p:spPr>
          <p:txBody>
            <a:bodyPr rtlCol="0" anchor="ctr"/>
            <a:lstStyle/>
            <a:p>
              <a:endParaRPr lang="fr-FR"/>
            </a:p>
          </p:txBody>
        </p:sp>
        <p:sp>
          <p:nvSpPr>
            <p:cNvPr id="331" name="Graphique 2">
              <a:extLst>
                <a:ext uri="{FF2B5EF4-FFF2-40B4-BE49-F238E27FC236}">
                  <a16:creationId xmlns:a16="http://schemas.microsoft.com/office/drawing/2014/main" id="{A086DDC7-1635-4515-9214-DF45F67BA6ED}"/>
                </a:ext>
              </a:extLst>
            </p:cNvPr>
            <p:cNvSpPr/>
            <p:nvPr/>
          </p:nvSpPr>
          <p:spPr>
            <a:xfrm rot="16797601">
              <a:off x="7692801" y="3975426"/>
              <a:ext cx="216069" cy="280316"/>
            </a:xfrm>
            <a:custGeom>
              <a:avLst/>
              <a:gdLst>
                <a:gd name="connsiteX0" fmla="*/ 314150 w 314170"/>
                <a:gd name="connsiteY0" fmla="*/ 203356 h 407587"/>
                <a:gd name="connsiteX1" fmla="*/ 157064 w 314170"/>
                <a:gd name="connsiteY1" fmla="*/ 407150 h 407587"/>
                <a:gd name="connsiteX2" fmla="*/ -21 w 314170"/>
                <a:gd name="connsiteY2" fmla="*/ 203356 h 407587"/>
                <a:gd name="connsiteX3" fmla="*/ 157064 w 314170"/>
                <a:gd name="connsiteY3" fmla="*/ -437 h 407587"/>
                <a:gd name="connsiteX4" fmla="*/ 314150 w 314170"/>
                <a:gd name="connsiteY4" fmla="*/ 203356 h 4075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4170" h="407587">
                  <a:moveTo>
                    <a:pt x="314150" y="203356"/>
                  </a:moveTo>
                  <a:cubicBezTo>
                    <a:pt x="314150" y="315908"/>
                    <a:pt x="243820" y="407150"/>
                    <a:pt x="157064" y="407150"/>
                  </a:cubicBezTo>
                  <a:cubicBezTo>
                    <a:pt x="70308" y="407150"/>
                    <a:pt x="-21" y="315908"/>
                    <a:pt x="-21" y="203356"/>
                  </a:cubicBezTo>
                  <a:cubicBezTo>
                    <a:pt x="-21" y="90804"/>
                    <a:pt x="70308" y="-437"/>
                    <a:pt x="157064" y="-437"/>
                  </a:cubicBezTo>
                  <a:cubicBezTo>
                    <a:pt x="243820" y="-437"/>
                    <a:pt x="314150" y="90804"/>
                    <a:pt x="314150" y="203356"/>
                  </a:cubicBezTo>
                  <a:close/>
                </a:path>
              </a:pathLst>
            </a:custGeom>
            <a:solidFill>
              <a:srgbClr val="FFFFFF"/>
            </a:solidFill>
            <a:ln w="9259" cap="flat">
              <a:noFill/>
              <a:prstDash val="solid"/>
              <a:miter/>
            </a:ln>
          </p:spPr>
          <p:txBody>
            <a:bodyPr rtlCol="0" anchor="ctr"/>
            <a:lstStyle/>
            <a:p>
              <a:endParaRPr lang="fr-FR"/>
            </a:p>
          </p:txBody>
        </p:sp>
        <p:sp>
          <p:nvSpPr>
            <p:cNvPr id="332" name="Graphique 2">
              <a:extLst>
                <a:ext uri="{FF2B5EF4-FFF2-40B4-BE49-F238E27FC236}">
                  <a16:creationId xmlns:a16="http://schemas.microsoft.com/office/drawing/2014/main" id="{ED5E1C46-9D5D-4334-B88D-7887935AAED3}"/>
                </a:ext>
              </a:extLst>
            </p:cNvPr>
            <p:cNvSpPr/>
            <p:nvPr/>
          </p:nvSpPr>
          <p:spPr>
            <a:xfrm rot="21473400">
              <a:off x="8417755" y="4041453"/>
              <a:ext cx="280316" cy="216069"/>
            </a:xfrm>
            <a:custGeom>
              <a:avLst/>
              <a:gdLst>
                <a:gd name="connsiteX0" fmla="*/ 407566 w 407587"/>
                <a:gd name="connsiteY0" fmla="*/ 156648 h 314170"/>
                <a:gd name="connsiteX1" fmla="*/ 203773 w 407587"/>
                <a:gd name="connsiteY1" fmla="*/ 313733 h 314170"/>
                <a:gd name="connsiteX2" fmla="*/ -21 w 407587"/>
                <a:gd name="connsiteY2" fmla="*/ 156648 h 314170"/>
                <a:gd name="connsiteX3" fmla="*/ 203773 w 407587"/>
                <a:gd name="connsiteY3" fmla="*/ -437 h 314170"/>
                <a:gd name="connsiteX4" fmla="*/ 407566 w 407587"/>
                <a:gd name="connsiteY4" fmla="*/ 156648 h 3141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7587" h="314170">
                  <a:moveTo>
                    <a:pt x="407566" y="156648"/>
                  </a:moveTo>
                  <a:cubicBezTo>
                    <a:pt x="407566" y="243404"/>
                    <a:pt x="316325" y="313733"/>
                    <a:pt x="203773" y="313733"/>
                  </a:cubicBezTo>
                  <a:cubicBezTo>
                    <a:pt x="91221" y="313733"/>
                    <a:pt x="-21" y="243404"/>
                    <a:pt x="-21" y="156648"/>
                  </a:cubicBezTo>
                  <a:cubicBezTo>
                    <a:pt x="-21" y="69892"/>
                    <a:pt x="91221" y="-437"/>
                    <a:pt x="203773" y="-437"/>
                  </a:cubicBezTo>
                  <a:cubicBezTo>
                    <a:pt x="316325" y="-437"/>
                    <a:pt x="407566" y="69892"/>
                    <a:pt x="407566" y="156648"/>
                  </a:cubicBezTo>
                  <a:close/>
                </a:path>
              </a:pathLst>
            </a:custGeom>
            <a:solidFill>
              <a:srgbClr val="FFFFFF"/>
            </a:solidFill>
            <a:ln w="9259" cap="flat">
              <a:noFill/>
              <a:prstDash val="solid"/>
              <a:miter/>
            </a:ln>
          </p:spPr>
          <p:txBody>
            <a:bodyPr rtlCol="0" anchor="ctr"/>
            <a:lstStyle/>
            <a:p>
              <a:endParaRPr lang="fr-FR"/>
            </a:p>
          </p:txBody>
        </p:sp>
        <p:sp>
          <p:nvSpPr>
            <p:cNvPr id="333" name="Graphique 2">
              <a:extLst>
                <a:ext uri="{FF2B5EF4-FFF2-40B4-BE49-F238E27FC236}">
                  <a16:creationId xmlns:a16="http://schemas.microsoft.com/office/drawing/2014/main" id="{62C98A91-E9EF-4362-B7C0-10FAA5B54E1D}"/>
                </a:ext>
              </a:extLst>
            </p:cNvPr>
            <p:cNvSpPr/>
            <p:nvPr/>
          </p:nvSpPr>
          <p:spPr>
            <a:xfrm>
              <a:off x="7806316" y="4042585"/>
              <a:ext cx="150037" cy="150037"/>
            </a:xfrm>
            <a:custGeom>
              <a:avLst/>
              <a:gdLst>
                <a:gd name="connsiteX0" fmla="*/ 218158 w 218158"/>
                <a:gd name="connsiteY0" fmla="*/ 109079 h 218158"/>
                <a:gd name="connsiteX1" fmla="*/ 109079 w 218158"/>
                <a:gd name="connsiteY1" fmla="*/ 218158 h 218158"/>
                <a:gd name="connsiteX2" fmla="*/ -1 w 218158"/>
                <a:gd name="connsiteY2" fmla="*/ 109079 h 218158"/>
                <a:gd name="connsiteX3" fmla="*/ 109079 w 218158"/>
                <a:gd name="connsiteY3" fmla="*/ 0 h 218158"/>
                <a:gd name="connsiteX4" fmla="*/ 218158 w 218158"/>
                <a:gd name="connsiteY4" fmla="*/ 109079 h 2181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8158" h="218158">
                  <a:moveTo>
                    <a:pt x="218158" y="109079"/>
                  </a:moveTo>
                  <a:cubicBezTo>
                    <a:pt x="218158" y="169322"/>
                    <a:pt x="169322" y="218158"/>
                    <a:pt x="109079" y="218158"/>
                  </a:cubicBezTo>
                  <a:cubicBezTo>
                    <a:pt x="48836" y="218158"/>
                    <a:pt x="-1" y="169322"/>
                    <a:pt x="-1" y="109079"/>
                  </a:cubicBezTo>
                  <a:cubicBezTo>
                    <a:pt x="-1" y="48836"/>
                    <a:pt x="48836" y="0"/>
                    <a:pt x="109079" y="0"/>
                  </a:cubicBezTo>
                  <a:cubicBezTo>
                    <a:pt x="169321" y="0"/>
                    <a:pt x="218158" y="48837"/>
                    <a:pt x="218158" y="109079"/>
                  </a:cubicBezTo>
                  <a:close/>
                </a:path>
              </a:pathLst>
            </a:custGeom>
            <a:solidFill>
              <a:srgbClr val="1760BF"/>
            </a:solidFill>
            <a:ln w="9259" cap="flat">
              <a:noFill/>
              <a:prstDash val="solid"/>
              <a:miter/>
            </a:ln>
          </p:spPr>
          <p:txBody>
            <a:bodyPr rtlCol="0" anchor="ctr"/>
            <a:lstStyle/>
            <a:p>
              <a:endParaRPr lang="fr-FR"/>
            </a:p>
          </p:txBody>
        </p:sp>
        <p:sp>
          <p:nvSpPr>
            <p:cNvPr id="334" name="Graphique 2">
              <a:extLst>
                <a:ext uri="{FF2B5EF4-FFF2-40B4-BE49-F238E27FC236}">
                  <a16:creationId xmlns:a16="http://schemas.microsoft.com/office/drawing/2014/main" id="{BF36DC07-339E-45A5-9E9D-1D62F558B995}"/>
                </a:ext>
              </a:extLst>
            </p:cNvPr>
            <p:cNvSpPr/>
            <p:nvPr/>
          </p:nvSpPr>
          <p:spPr>
            <a:xfrm>
              <a:off x="8552978" y="4065758"/>
              <a:ext cx="150037" cy="150037"/>
            </a:xfrm>
            <a:custGeom>
              <a:avLst/>
              <a:gdLst>
                <a:gd name="connsiteX0" fmla="*/ 218158 w 218158"/>
                <a:gd name="connsiteY0" fmla="*/ 109079 h 218158"/>
                <a:gd name="connsiteX1" fmla="*/ 109079 w 218158"/>
                <a:gd name="connsiteY1" fmla="*/ 218158 h 218158"/>
                <a:gd name="connsiteX2" fmla="*/ -1 w 218158"/>
                <a:gd name="connsiteY2" fmla="*/ 109079 h 218158"/>
                <a:gd name="connsiteX3" fmla="*/ 109079 w 218158"/>
                <a:gd name="connsiteY3" fmla="*/ 0 h 218158"/>
                <a:gd name="connsiteX4" fmla="*/ 218158 w 218158"/>
                <a:gd name="connsiteY4" fmla="*/ 109079 h 2181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8158" h="218158">
                  <a:moveTo>
                    <a:pt x="218158" y="109079"/>
                  </a:moveTo>
                  <a:cubicBezTo>
                    <a:pt x="218158" y="169322"/>
                    <a:pt x="169322" y="218158"/>
                    <a:pt x="109079" y="218158"/>
                  </a:cubicBezTo>
                  <a:cubicBezTo>
                    <a:pt x="48836" y="218158"/>
                    <a:pt x="-1" y="169322"/>
                    <a:pt x="-1" y="109079"/>
                  </a:cubicBezTo>
                  <a:cubicBezTo>
                    <a:pt x="-1" y="48836"/>
                    <a:pt x="48836" y="0"/>
                    <a:pt x="109079" y="0"/>
                  </a:cubicBezTo>
                  <a:cubicBezTo>
                    <a:pt x="169322" y="0"/>
                    <a:pt x="218158" y="48837"/>
                    <a:pt x="218158" y="109079"/>
                  </a:cubicBezTo>
                  <a:close/>
                </a:path>
              </a:pathLst>
            </a:custGeom>
            <a:solidFill>
              <a:srgbClr val="1760BF"/>
            </a:solidFill>
            <a:ln w="9259" cap="flat">
              <a:noFill/>
              <a:prstDash val="solid"/>
              <a:miter/>
            </a:ln>
          </p:spPr>
          <p:txBody>
            <a:bodyPr rtlCol="0" anchor="ctr"/>
            <a:lstStyle/>
            <a:p>
              <a:endParaRPr lang="fr-FR"/>
            </a:p>
          </p:txBody>
        </p:sp>
        <p:sp>
          <p:nvSpPr>
            <p:cNvPr id="335" name="Graphique 2">
              <a:extLst>
                <a:ext uri="{FF2B5EF4-FFF2-40B4-BE49-F238E27FC236}">
                  <a16:creationId xmlns:a16="http://schemas.microsoft.com/office/drawing/2014/main" id="{C402758F-7D16-421C-ABEC-359399AFDD16}"/>
                </a:ext>
              </a:extLst>
            </p:cNvPr>
            <p:cNvSpPr/>
            <p:nvPr/>
          </p:nvSpPr>
          <p:spPr>
            <a:xfrm>
              <a:off x="7966992" y="5158948"/>
              <a:ext cx="685047" cy="168200"/>
            </a:xfrm>
            <a:custGeom>
              <a:avLst/>
              <a:gdLst>
                <a:gd name="connsiteX0" fmla="*/ 488008 w 996078"/>
                <a:gd name="connsiteY0" fmla="*/ -326 h 244567"/>
                <a:gd name="connsiteX1" fmla="*/ 996057 w 996078"/>
                <a:gd name="connsiteY1" fmla="*/ 106622 h 244567"/>
                <a:gd name="connsiteX2" fmla="*/ -21 w 996078"/>
                <a:gd name="connsiteY2" fmla="*/ 156760 h 244567"/>
                <a:gd name="connsiteX3" fmla="*/ 488008 w 996078"/>
                <a:gd name="connsiteY3" fmla="*/ -326 h 244567"/>
              </a:gdLst>
              <a:ahLst/>
              <a:cxnLst>
                <a:cxn ang="0">
                  <a:pos x="connsiteX0" y="connsiteY0"/>
                </a:cxn>
                <a:cxn ang="0">
                  <a:pos x="connsiteX1" y="connsiteY1"/>
                </a:cxn>
                <a:cxn ang="0">
                  <a:pos x="connsiteX2" y="connsiteY2"/>
                </a:cxn>
                <a:cxn ang="0">
                  <a:pos x="connsiteX3" y="connsiteY3"/>
                </a:cxn>
              </a:cxnLst>
              <a:rect l="l" t="t" r="r" b="b"/>
              <a:pathLst>
                <a:path w="996078" h="244567">
                  <a:moveTo>
                    <a:pt x="488008" y="-326"/>
                  </a:moveTo>
                  <a:cubicBezTo>
                    <a:pt x="611823" y="-3199"/>
                    <a:pt x="822290" y="49812"/>
                    <a:pt x="996057" y="106622"/>
                  </a:cubicBezTo>
                  <a:cubicBezTo>
                    <a:pt x="939246" y="190030"/>
                    <a:pt x="534810" y="340628"/>
                    <a:pt x="-21" y="156760"/>
                  </a:cubicBezTo>
                  <a:cubicBezTo>
                    <a:pt x="53452" y="73259"/>
                    <a:pt x="203865" y="6347"/>
                    <a:pt x="488008" y="-326"/>
                  </a:cubicBezTo>
                  <a:close/>
                </a:path>
              </a:pathLst>
            </a:custGeom>
            <a:solidFill>
              <a:srgbClr val="D19D82"/>
            </a:solidFill>
            <a:ln w="9259" cap="flat">
              <a:noFill/>
              <a:prstDash val="solid"/>
              <a:miter/>
            </a:ln>
          </p:spPr>
          <p:txBody>
            <a:bodyPr rtlCol="0" anchor="ctr"/>
            <a:lstStyle/>
            <a:p>
              <a:endParaRPr lang="fr-FR"/>
            </a:p>
          </p:txBody>
        </p:sp>
        <p:sp>
          <p:nvSpPr>
            <p:cNvPr id="336" name="Graphique 2">
              <a:extLst>
                <a:ext uri="{FF2B5EF4-FFF2-40B4-BE49-F238E27FC236}">
                  <a16:creationId xmlns:a16="http://schemas.microsoft.com/office/drawing/2014/main" id="{3BF647AF-5753-43C5-8739-578B05BF1249}"/>
                </a:ext>
              </a:extLst>
            </p:cNvPr>
            <p:cNvSpPr/>
            <p:nvPr/>
          </p:nvSpPr>
          <p:spPr>
            <a:xfrm>
              <a:off x="7382556" y="4220395"/>
              <a:ext cx="179832" cy="356646"/>
            </a:xfrm>
            <a:custGeom>
              <a:avLst/>
              <a:gdLst>
                <a:gd name="connsiteX0" fmla="*/ 125413 w 261481"/>
                <a:gd name="connsiteY0" fmla="*/ 53646 h 518573"/>
                <a:gd name="connsiteX1" fmla="*/ 7437 w 261481"/>
                <a:gd name="connsiteY1" fmla="*/ 190528 h 518573"/>
                <a:gd name="connsiteX2" fmla="*/ 261461 w 261481"/>
                <a:gd name="connsiteY2" fmla="*/ 518136 h 518573"/>
              </a:gdLst>
              <a:ahLst/>
              <a:cxnLst>
                <a:cxn ang="0">
                  <a:pos x="connsiteX0" y="connsiteY0"/>
                </a:cxn>
                <a:cxn ang="0">
                  <a:pos x="connsiteX1" y="connsiteY1"/>
                </a:cxn>
                <a:cxn ang="0">
                  <a:pos x="connsiteX2" y="connsiteY2"/>
                </a:cxn>
              </a:cxnLst>
              <a:rect l="l" t="t" r="r" b="b"/>
              <a:pathLst>
                <a:path w="261481" h="518573">
                  <a:moveTo>
                    <a:pt x="125413" y="53646"/>
                  </a:moveTo>
                  <a:cubicBezTo>
                    <a:pt x="101039" y="-43478"/>
                    <a:pt x="-32692" y="-16695"/>
                    <a:pt x="7437" y="190528"/>
                  </a:cubicBezTo>
                  <a:cubicBezTo>
                    <a:pt x="47566" y="397751"/>
                    <a:pt x="261461" y="518136"/>
                    <a:pt x="261461" y="518136"/>
                  </a:cubicBezTo>
                  <a:close/>
                </a:path>
              </a:pathLst>
            </a:custGeom>
            <a:solidFill>
              <a:srgbClr val="D19D82"/>
            </a:solidFill>
            <a:ln w="9259" cap="flat">
              <a:noFill/>
              <a:prstDash val="solid"/>
              <a:miter/>
            </a:ln>
          </p:spPr>
          <p:txBody>
            <a:bodyPr rtlCol="0" anchor="ctr"/>
            <a:lstStyle/>
            <a:p>
              <a:endParaRPr lang="fr-FR"/>
            </a:p>
          </p:txBody>
        </p:sp>
        <p:sp>
          <p:nvSpPr>
            <p:cNvPr id="337" name="Graphique 2">
              <a:extLst>
                <a:ext uri="{FF2B5EF4-FFF2-40B4-BE49-F238E27FC236}">
                  <a16:creationId xmlns:a16="http://schemas.microsoft.com/office/drawing/2014/main" id="{3FFAD45E-A1D1-4420-9927-FC9205720C47}"/>
                </a:ext>
              </a:extLst>
            </p:cNvPr>
            <p:cNvSpPr/>
            <p:nvPr/>
          </p:nvSpPr>
          <p:spPr>
            <a:xfrm>
              <a:off x="8856636" y="4359689"/>
              <a:ext cx="282207" cy="255605"/>
            </a:xfrm>
            <a:custGeom>
              <a:avLst/>
              <a:gdLst>
                <a:gd name="connsiteX0" fmla="*/ 266329 w 410337"/>
                <a:gd name="connsiteY0" fmla="*/ 18667 h 371657"/>
                <a:gd name="connsiteX1" fmla="*/ 364379 w 410337"/>
                <a:gd name="connsiteY1" fmla="*/ 252673 h 371657"/>
                <a:gd name="connsiteX2" fmla="*/ -21 w 410337"/>
                <a:gd name="connsiteY2" fmla="*/ 359620 h 371657"/>
              </a:gdLst>
              <a:ahLst/>
              <a:cxnLst>
                <a:cxn ang="0">
                  <a:pos x="connsiteX0" y="connsiteY0"/>
                </a:cxn>
                <a:cxn ang="0">
                  <a:pos x="connsiteX1" y="connsiteY1"/>
                </a:cxn>
                <a:cxn ang="0">
                  <a:pos x="connsiteX2" y="connsiteY2"/>
                </a:cxn>
              </a:cxnLst>
              <a:rect l="l" t="t" r="r" b="b"/>
              <a:pathLst>
                <a:path w="410337" h="371657">
                  <a:moveTo>
                    <a:pt x="266329" y="18667"/>
                  </a:moveTo>
                  <a:cubicBezTo>
                    <a:pt x="347605" y="-51582"/>
                    <a:pt x="481336" y="82149"/>
                    <a:pt x="364379" y="252673"/>
                  </a:cubicBezTo>
                  <a:cubicBezTo>
                    <a:pt x="247423" y="423196"/>
                    <a:pt x="-21" y="359620"/>
                    <a:pt x="-21" y="359620"/>
                  </a:cubicBezTo>
                  <a:close/>
                </a:path>
              </a:pathLst>
            </a:custGeom>
            <a:solidFill>
              <a:srgbClr val="D19D82"/>
            </a:solidFill>
            <a:ln w="9259" cap="flat">
              <a:noFill/>
              <a:prstDash val="solid"/>
              <a:miter/>
            </a:ln>
          </p:spPr>
          <p:txBody>
            <a:bodyPr rtlCol="0" anchor="ctr"/>
            <a:lstStyle/>
            <a:p>
              <a:endParaRPr lang="fr-FR"/>
            </a:p>
          </p:txBody>
        </p:sp>
        <p:sp>
          <p:nvSpPr>
            <p:cNvPr id="338" name="Graphique 2">
              <a:extLst>
                <a:ext uri="{FF2B5EF4-FFF2-40B4-BE49-F238E27FC236}">
                  <a16:creationId xmlns:a16="http://schemas.microsoft.com/office/drawing/2014/main" id="{C096FCAE-6970-4250-A7E1-65EADE8CDA59}"/>
                </a:ext>
              </a:extLst>
            </p:cNvPr>
            <p:cNvSpPr/>
            <p:nvPr/>
          </p:nvSpPr>
          <p:spPr>
            <a:xfrm>
              <a:off x="7467642" y="2902908"/>
              <a:ext cx="1618571" cy="2149102"/>
            </a:xfrm>
            <a:custGeom>
              <a:avLst/>
              <a:gdLst>
                <a:gd name="connsiteX0" fmla="*/ 27459 w 2353447"/>
                <a:gd name="connsiteY0" fmla="*/ 2181813 h 3124854"/>
                <a:gd name="connsiteX1" fmla="*/ 944948 w 2353447"/>
                <a:gd name="connsiteY1" fmla="*/ 3074280 h 3124854"/>
                <a:gd name="connsiteX2" fmla="*/ 1215746 w 2353447"/>
                <a:gd name="connsiteY2" fmla="*/ 3124417 h 3124854"/>
                <a:gd name="connsiteX3" fmla="*/ 1386177 w 2353447"/>
                <a:gd name="connsiteY3" fmla="*/ 3034429 h 3124854"/>
                <a:gd name="connsiteX4" fmla="*/ 2285965 w 2353447"/>
                <a:gd name="connsiteY4" fmla="*/ 2136958 h 3124854"/>
                <a:gd name="connsiteX5" fmla="*/ 814646 w 2353447"/>
                <a:gd name="connsiteY5" fmla="*/ 36093 h 3124854"/>
                <a:gd name="connsiteX6" fmla="*/ 27459 w 2353447"/>
                <a:gd name="connsiteY6" fmla="*/ 2181813 h 3124854"/>
                <a:gd name="connsiteX7" fmla="*/ 1382099 w 2353447"/>
                <a:gd name="connsiteY7" fmla="*/ 1818987 h 3124854"/>
                <a:gd name="connsiteX8" fmla="*/ 1579962 w 2353447"/>
                <a:gd name="connsiteY8" fmla="*/ 1654488 h 3124854"/>
                <a:gd name="connsiteX9" fmla="*/ 1789409 w 2353447"/>
                <a:gd name="connsiteY9" fmla="*/ 1803974 h 3124854"/>
                <a:gd name="connsiteX10" fmla="*/ 1591547 w 2353447"/>
                <a:gd name="connsiteY10" fmla="*/ 1968473 h 3124854"/>
                <a:gd name="connsiteX11" fmla="*/ 1382099 w 2353447"/>
                <a:gd name="connsiteY11" fmla="*/ 1819173 h 3124854"/>
                <a:gd name="connsiteX12" fmla="*/ 283800 w 2353447"/>
                <a:gd name="connsiteY12" fmla="*/ 1727702 h 3124854"/>
                <a:gd name="connsiteX13" fmla="*/ 511689 w 2353447"/>
                <a:gd name="connsiteY13" fmla="*/ 1608150 h 3124854"/>
                <a:gd name="connsiteX14" fmla="*/ 685271 w 2353447"/>
                <a:gd name="connsiteY14" fmla="*/ 1798135 h 3124854"/>
                <a:gd name="connsiteX15" fmla="*/ 457289 w 2353447"/>
                <a:gd name="connsiteY15" fmla="*/ 1917687 h 3124854"/>
                <a:gd name="connsiteX16" fmla="*/ 283800 w 2353447"/>
                <a:gd name="connsiteY16" fmla="*/ 1727702 h 3124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353447" h="3124854">
                  <a:moveTo>
                    <a:pt x="27459" y="2181813"/>
                  </a:moveTo>
                  <a:cubicBezTo>
                    <a:pt x="117632" y="2813583"/>
                    <a:pt x="634114" y="2999120"/>
                    <a:pt x="944948" y="3074280"/>
                  </a:cubicBezTo>
                  <a:lnTo>
                    <a:pt x="1215746" y="3124417"/>
                  </a:lnTo>
                  <a:lnTo>
                    <a:pt x="1386177" y="3034429"/>
                  </a:lnTo>
                  <a:cubicBezTo>
                    <a:pt x="1827406" y="2994300"/>
                    <a:pt x="2198480" y="2472907"/>
                    <a:pt x="2285965" y="2136958"/>
                  </a:cubicBezTo>
                  <a:cubicBezTo>
                    <a:pt x="2628865" y="487331"/>
                    <a:pt x="1591824" y="-169462"/>
                    <a:pt x="814646" y="36093"/>
                  </a:cubicBezTo>
                  <a:cubicBezTo>
                    <a:pt x="37468" y="241648"/>
                    <a:pt x="-62807" y="1550228"/>
                    <a:pt x="27459" y="2181813"/>
                  </a:cubicBezTo>
                  <a:close/>
                  <a:moveTo>
                    <a:pt x="1382099" y="1818987"/>
                  </a:moveTo>
                  <a:cubicBezTo>
                    <a:pt x="1378949" y="1732336"/>
                    <a:pt x="1467546" y="1658659"/>
                    <a:pt x="1579962" y="1654488"/>
                  </a:cubicBezTo>
                  <a:cubicBezTo>
                    <a:pt x="1692377" y="1650318"/>
                    <a:pt x="1786258" y="1717230"/>
                    <a:pt x="1789409" y="1803974"/>
                  </a:cubicBezTo>
                  <a:cubicBezTo>
                    <a:pt x="1792560" y="1890719"/>
                    <a:pt x="1704054" y="1964303"/>
                    <a:pt x="1591547" y="1968473"/>
                  </a:cubicBezTo>
                  <a:cubicBezTo>
                    <a:pt x="1479038" y="1972644"/>
                    <a:pt x="1385065" y="1905917"/>
                    <a:pt x="1382099" y="1819173"/>
                  </a:cubicBezTo>
                  <a:close/>
                  <a:moveTo>
                    <a:pt x="283800" y="1727702"/>
                  </a:moveTo>
                  <a:cubicBezTo>
                    <a:pt x="298813" y="1642163"/>
                    <a:pt x="400849" y="1588689"/>
                    <a:pt x="511689" y="1608150"/>
                  </a:cubicBezTo>
                  <a:cubicBezTo>
                    <a:pt x="622529" y="1627612"/>
                    <a:pt x="700191" y="1712689"/>
                    <a:pt x="685271" y="1798135"/>
                  </a:cubicBezTo>
                  <a:cubicBezTo>
                    <a:pt x="670350" y="1883583"/>
                    <a:pt x="568221" y="1937149"/>
                    <a:pt x="457289" y="1917687"/>
                  </a:cubicBezTo>
                  <a:cubicBezTo>
                    <a:pt x="346356" y="1898226"/>
                    <a:pt x="268786" y="1813149"/>
                    <a:pt x="283800" y="1727702"/>
                  </a:cubicBezTo>
                  <a:close/>
                </a:path>
              </a:pathLst>
            </a:custGeom>
            <a:solidFill>
              <a:srgbClr val="D19D82"/>
            </a:solidFill>
            <a:ln w="9259" cap="flat">
              <a:noFill/>
              <a:prstDash val="solid"/>
              <a:miter/>
            </a:ln>
          </p:spPr>
          <p:txBody>
            <a:bodyPr rtlCol="0" anchor="ctr"/>
            <a:lstStyle/>
            <a:p>
              <a:endParaRPr lang="fr-FR"/>
            </a:p>
          </p:txBody>
        </p:sp>
        <p:sp>
          <p:nvSpPr>
            <p:cNvPr id="339" name="Graphique 2">
              <a:extLst>
                <a:ext uri="{FF2B5EF4-FFF2-40B4-BE49-F238E27FC236}">
                  <a16:creationId xmlns:a16="http://schemas.microsoft.com/office/drawing/2014/main" id="{84C62A7C-0CF3-4010-AE39-6795B8F4F2EF}"/>
                </a:ext>
              </a:extLst>
            </p:cNvPr>
            <p:cNvSpPr/>
            <p:nvPr/>
          </p:nvSpPr>
          <p:spPr>
            <a:xfrm>
              <a:off x="8554169" y="4040318"/>
              <a:ext cx="167287" cy="184133"/>
            </a:xfrm>
            <a:custGeom>
              <a:avLst/>
              <a:gdLst>
                <a:gd name="connsiteX0" fmla="*/ 4754 w 243240"/>
                <a:gd name="connsiteY0" fmla="*/ -263 h 267734"/>
                <a:gd name="connsiteX1" fmla="*/ 110497 w 243240"/>
                <a:gd name="connsiteY1" fmla="*/ 18921 h 267734"/>
                <a:gd name="connsiteX2" fmla="*/ 193905 w 243240"/>
                <a:gd name="connsiteY2" fmla="*/ 87037 h 267734"/>
                <a:gd name="connsiteX3" fmla="*/ 208270 w 243240"/>
                <a:gd name="connsiteY3" fmla="*/ 193985 h 267734"/>
                <a:gd name="connsiteX4" fmla="*/ 196592 w 243240"/>
                <a:gd name="connsiteY4" fmla="*/ 221139 h 267734"/>
                <a:gd name="connsiteX5" fmla="*/ 217537 w 243240"/>
                <a:gd name="connsiteY5" fmla="*/ 224939 h 267734"/>
                <a:gd name="connsiteX6" fmla="*/ 242374 w 243240"/>
                <a:gd name="connsiteY6" fmla="*/ 224939 h 267734"/>
                <a:gd name="connsiteX7" fmla="*/ 242930 w 243240"/>
                <a:gd name="connsiteY7" fmla="*/ 226422 h 267734"/>
                <a:gd name="connsiteX8" fmla="*/ 217630 w 243240"/>
                <a:gd name="connsiteY8" fmla="*/ 232353 h 267734"/>
                <a:gd name="connsiteX9" fmla="*/ 191125 w 243240"/>
                <a:gd name="connsiteY9" fmla="*/ 232353 h 267734"/>
                <a:gd name="connsiteX10" fmla="*/ 189920 w 243240"/>
                <a:gd name="connsiteY10" fmla="*/ 231797 h 267734"/>
                <a:gd name="connsiteX11" fmla="*/ 181950 w 243240"/>
                <a:gd name="connsiteY11" fmla="*/ 242732 h 267734"/>
                <a:gd name="connsiteX12" fmla="*/ 175926 w 243240"/>
                <a:gd name="connsiteY12" fmla="*/ 249961 h 267734"/>
                <a:gd name="connsiteX13" fmla="*/ 175926 w 243240"/>
                <a:gd name="connsiteY13" fmla="*/ 249961 h 267734"/>
                <a:gd name="connsiteX14" fmla="*/ 175926 w 243240"/>
                <a:gd name="connsiteY14" fmla="*/ 249961 h 267734"/>
                <a:gd name="connsiteX15" fmla="*/ 178521 w 243240"/>
                <a:gd name="connsiteY15" fmla="*/ 251073 h 267734"/>
                <a:gd name="connsiteX16" fmla="*/ 202709 w 243240"/>
                <a:gd name="connsiteY16" fmla="*/ 254965 h 267734"/>
                <a:gd name="connsiteX17" fmla="*/ 238482 w 243240"/>
                <a:gd name="connsiteY17" fmla="*/ 253946 h 267734"/>
                <a:gd name="connsiteX18" fmla="*/ 202617 w 243240"/>
                <a:gd name="connsiteY18" fmla="*/ 267292 h 267734"/>
                <a:gd name="connsiteX19" fmla="*/ 174072 w 243240"/>
                <a:gd name="connsiteY19" fmla="*/ 262009 h 267734"/>
                <a:gd name="connsiteX20" fmla="*/ 170551 w 243240"/>
                <a:gd name="connsiteY20" fmla="*/ 260341 h 267734"/>
                <a:gd name="connsiteX21" fmla="*/ 165454 w 243240"/>
                <a:gd name="connsiteY21" fmla="*/ 256912 h 267734"/>
                <a:gd name="connsiteX22" fmla="*/ 161005 w 243240"/>
                <a:gd name="connsiteY22" fmla="*/ 252741 h 267734"/>
                <a:gd name="connsiteX23" fmla="*/ 159337 w 243240"/>
                <a:gd name="connsiteY23" fmla="*/ 250610 h 267734"/>
                <a:gd name="connsiteX24" fmla="*/ 161283 w 243240"/>
                <a:gd name="connsiteY24" fmla="*/ 248386 h 267734"/>
                <a:gd name="connsiteX25" fmla="*/ 172590 w 243240"/>
                <a:gd name="connsiteY25" fmla="*/ 235318 h 267734"/>
                <a:gd name="connsiteX26" fmla="*/ 198076 w 243240"/>
                <a:gd name="connsiteY26" fmla="*/ 190464 h 267734"/>
                <a:gd name="connsiteX27" fmla="*/ 187047 w 243240"/>
                <a:gd name="connsiteY27" fmla="*/ 90281 h 267734"/>
                <a:gd name="connsiteX28" fmla="*/ 107994 w 243240"/>
                <a:gd name="connsiteY28" fmla="*/ 22350 h 267734"/>
                <a:gd name="connsiteX29" fmla="*/ 4105 w 243240"/>
                <a:gd name="connsiteY29" fmla="*/ 849 h 267734"/>
                <a:gd name="connsiteX30" fmla="*/ 4754 w 243240"/>
                <a:gd name="connsiteY30" fmla="*/ -263 h 267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243240" h="267734">
                  <a:moveTo>
                    <a:pt x="4754" y="-263"/>
                  </a:moveTo>
                  <a:cubicBezTo>
                    <a:pt x="40981" y="-1616"/>
                    <a:pt x="77059" y="4927"/>
                    <a:pt x="110497" y="18921"/>
                  </a:cubicBezTo>
                  <a:cubicBezTo>
                    <a:pt x="144527" y="32711"/>
                    <a:pt x="173600" y="56454"/>
                    <a:pt x="193905" y="87037"/>
                  </a:cubicBezTo>
                  <a:cubicBezTo>
                    <a:pt x="213831" y="118974"/>
                    <a:pt x="219067" y="157925"/>
                    <a:pt x="208270" y="193985"/>
                  </a:cubicBezTo>
                  <a:cubicBezTo>
                    <a:pt x="205286" y="203401"/>
                    <a:pt x="201365" y="212492"/>
                    <a:pt x="196592" y="221139"/>
                  </a:cubicBezTo>
                  <a:cubicBezTo>
                    <a:pt x="203479" y="222900"/>
                    <a:pt x="210476" y="224169"/>
                    <a:pt x="217537" y="224939"/>
                  </a:cubicBezTo>
                  <a:cubicBezTo>
                    <a:pt x="225767" y="226236"/>
                    <a:pt x="234145" y="226236"/>
                    <a:pt x="242374" y="224939"/>
                  </a:cubicBezTo>
                  <a:cubicBezTo>
                    <a:pt x="243023" y="224939"/>
                    <a:pt x="243579" y="226143"/>
                    <a:pt x="242930" y="226422"/>
                  </a:cubicBezTo>
                  <a:cubicBezTo>
                    <a:pt x="234812" y="229554"/>
                    <a:pt x="226295" y="231547"/>
                    <a:pt x="217630" y="232353"/>
                  </a:cubicBezTo>
                  <a:cubicBezTo>
                    <a:pt x="208826" y="233419"/>
                    <a:pt x="199929" y="233419"/>
                    <a:pt x="191125" y="232353"/>
                  </a:cubicBezTo>
                  <a:cubicBezTo>
                    <a:pt x="190689" y="232242"/>
                    <a:pt x="190281" y="232056"/>
                    <a:pt x="189920" y="231797"/>
                  </a:cubicBezTo>
                  <a:cubicBezTo>
                    <a:pt x="187455" y="235578"/>
                    <a:pt x="184795" y="239229"/>
                    <a:pt x="181950" y="242732"/>
                  </a:cubicBezTo>
                  <a:lnTo>
                    <a:pt x="175926" y="249961"/>
                  </a:lnTo>
                  <a:cubicBezTo>
                    <a:pt x="175926" y="249961"/>
                    <a:pt x="175926" y="249961"/>
                    <a:pt x="175926" y="249961"/>
                  </a:cubicBezTo>
                  <a:lnTo>
                    <a:pt x="175926" y="249961"/>
                  </a:lnTo>
                  <a:cubicBezTo>
                    <a:pt x="176769" y="250388"/>
                    <a:pt x="177631" y="250758"/>
                    <a:pt x="178521" y="251073"/>
                  </a:cubicBezTo>
                  <a:cubicBezTo>
                    <a:pt x="186287" y="253798"/>
                    <a:pt x="194480" y="255123"/>
                    <a:pt x="202709" y="254965"/>
                  </a:cubicBezTo>
                  <a:cubicBezTo>
                    <a:pt x="225785" y="254965"/>
                    <a:pt x="236721" y="250703"/>
                    <a:pt x="238482" y="253946"/>
                  </a:cubicBezTo>
                  <a:cubicBezTo>
                    <a:pt x="240243" y="257190"/>
                    <a:pt x="229214" y="267570"/>
                    <a:pt x="202617" y="267292"/>
                  </a:cubicBezTo>
                  <a:cubicBezTo>
                    <a:pt x="192858" y="267255"/>
                    <a:pt x="183192" y="265466"/>
                    <a:pt x="174072" y="262009"/>
                  </a:cubicBezTo>
                  <a:cubicBezTo>
                    <a:pt x="172840" y="261583"/>
                    <a:pt x="171663" y="261026"/>
                    <a:pt x="170551" y="260341"/>
                  </a:cubicBezTo>
                  <a:cubicBezTo>
                    <a:pt x="168669" y="259488"/>
                    <a:pt x="166946" y="258330"/>
                    <a:pt x="165454" y="256912"/>
                  </a:cubicBezTo>
                  <a:cubicBezTo>
                    <a:pt x="163887" y="255614"/>
                    <a:pt x="162395" y="254224"/>
                    <a:pt x="161005" y="252741"/>
                  </a:cubicBezTo>
                  <a:cubicBezTo>
                    <a:pt x="160542" y="252093"/>
                    <a:pt x="158966" y="251352"/>
                    <a:pt x="159337" y="250610"/>
                  </a:cubicBezTo>
                  <a:lnTo>
                    <a:pt x="161283" y="248386"/>
                  </a:lnTo>
                  <a:lnTo>
                    <a:pt x="172590" y="235318"/>
                  </a:lnTo>
                  <a:cubicBezTo>
                    <a:pt x="183822" y="222093"/>
                    <a:pt x="192468" y="206885"/>
                    <a:pt x="198076" y="190464"/>
                  </a:cubicBezTo>
                  <a:cubicBezTo>
                    <a:pt x="208993" y="157036"/>
                    <a:pt x="204970" y="120530"/>
                    <a:pt x="187047" y="90281"/>
                  </a:cubicBezTo>
                  <a:cubicBezTo>
                    <a:pt x="168160" y="60180"/>
                    <a:pt x="140598" y="36492"/>
                    <a:pt x="107994" y="22350"/>
                  </a:cubicBezTo>
                  <a:cubicBezTo>
                    <a:pt x="75363" y="7651"/>
                    <a:pt x="39897" y="312"/>
                    <a:pt x="4105" y="849"/>
                  </a:cubicBezTo>
                  <a:cubicBezTo>
                    <a:pt x="-1455" y="1034"/>
                    <a:pt x="-1548" y="-263"/>
                    <a:pt x="4754" y="-263"/>
                  </a:cubicBezTo>
                  <a:close/>
                </a:path>
              </a:pathLst>
            </a:custGeom>
            <a:solidFill>
              <a:srgbClr val="313759"/>
            </a:solidFill>
            <a:ln w="9259" cap="flat">
              <a:noFill/>
              <a:prstDash val="solid"/>
              <a:miter/>
            </a:ln>
          </p:spPr>
          <p:txBody>
            <a:bodyPr rtlCol="0" anchor="ctr"/>
            <a:lstStyle/>
            <a:p>
              <a:endParaRPr lang="fr-FR"/>
            </a:p>
          </p:txBody>
        </p:sp>
        <p:sp>
          <p:nvSpPr>
            <p:cNvPr id="340" name="Graphique 2">
              <a:extLst>
                <a:ext uri="{FF2B5EF4-FFF2-40B4-BE49-F238E27FC236}">
                  <a16:creationId xmlns:a16="http://schemas.microsoft.com/office/drawing/2014/main" id="{762A429A-B8B6-43BD-9915-7538744AAE80}"/>
                </a:ext>
              </a:extLst>
            </p:cNvPr>
            <p:cNvSpPr/>
            <p:nvPr/>
          </p:nvSpPr>
          <p:spPr>
            <a:xfrm>
              <a:off x="7670104" y="3797435"/>
              <a:ext cx="255787" cy="133757"/>
            </a:xfrm>
            <a:custGeom>
              <a:avLst/>
              <a:gdLst>
                <a:gd name="connsiteX0" fmla="*/ 371237 w 371921"/>
                <a:gd name="connsiteY0" fmla="*/ 1192 h 194486"/>
                <a:gd name="connsiteX1" fmla="*/ 296541 w 371921"/>
                <a:gd name="connsiteY1" fmla="*/ 86361 h 194486"/>
                <a:gd name="connsiteX2" fmla="*/ -21 w 371921"/>
                <a:gd name="connsiteY2" fmla="*/ 194050 h 194486"/>
                <a:gd name="connsiteX3" fmla="*/ 371237 w 371921"/>
                <a:gd name="connsiteY3" fmla="*/ 1192 h 194486"/>
              </a:gdLst>
              <a:ahLst/>
              <a:cxnLst>
                <a:cxn ang="0">
                  <a:pos x="connsiteX0" y="connsiteY0"/>
                </a:cxn>
                <a:cxn ang="0">
                  <a:pos x="connsiteX1" y="connsiteY1"/>
                </a:cxn>
                <a:cxn ang="0">
                  <a:pos x="connsiteX2" y="connsiteY2"/>
                </a:cxn>
                <a:cxn ang="0">
                  <a:pos x="connsiteX3" y="connsiteY3"/>
                </a:cxn>
              </a:cxnLst>
              <a:rect l="l" t="t" r="r" b="b"/>
              <a:pathLst>
                <a:path w="371921" h="194486">
                  <a:moveTo>
                    <a:pt x="371237" y="1192"/>
                  </a:moveTo>
                  <a:cubicBezTo>
                    <a:pt x="374203" y="32702"/>
                    <a:pt x="370125" y="72923"/>
                    <a:pt x="296541" y="86361"/>
                  </a:cubicBezTo>
                  <a:cubicBezTo>
                    <a:pt x="222956" y="99799"/>
                    <a:pt x="56603" y="151234"/>
                    <a:pt x="-21" y="194050"/>
                  </a:cubicBezTo>
                  <a:cubicBezTo>
                    <a:pt x="13231" y="96647"/>
                    <a:pt x="235097" y="-15304"/>
                    <a:pt x="371237" y="1192"/>
                  </a:cubicBezTo>
                  <a:close/>
                </a:path>
              </a:pathLst>
            </a:custGeom>
            <a:solidFill>
              <a:srgbClr val="313759"/>
            </a:solidFill>
            <a:ln w="9259" cap="flat">
              <a:noFill/>
              <a:prstDash val="solid"/>
              <a:miter/>
            </a:ln>
          </p:spPr>
          <p:txBody>
            <a:bodyPr rtlCol="0" anchor="ctr"/>
            <a:lstStyle/>
            <a:p>
              <a:endParaRPr lang="fr-FR"/>
            </a:p>
          </p:txBody>
        </p:sp>
        <p:sp>
          <p:nvSpPr>
            <p:cNvPr id="341" name="Graphique 2">
              <a:extLst>
                <a:ext uri="{FF2B5EF4-FFF2-40B4-BE49-F238E27FC236}">
                  <a16:creationId xmlns:a16="http://schemas.microsoft.com/office/drawing/2014/main" id="{606E7D85-0687-4D95-A9D4-868BDC065AB5}"/>
                </a:ext>
              </a:extLst>
            </p:cNvPr>
            <p:cNvSpPr/>
            <p:nvPr/>
          </p:nvSpPr>
          <p:spPr>
            <a:xfrm>
              <a:off x="8443313" y="3804491"/>
              <a:ext cx="263476" cy="118223"/>
            </a:xfrm>
            <a:custGeom>
              <a:avLst/>
              <a:gdLst>
                <a:gd name="connsiteX0" fmla="*/ 52 w 383102"/>
                <a:gd name="connsiteY0" fmla="*/ 3720 h 171900"/>
                <a:gd name="connsiteX1" fmla="*/ 80217 w 383102"/>
                <a:gd name="connsiteY1" fmla="*/ 83699 h 171900"/>
                <a:gd name="connsiteX2" fmla="*/ 383081 w 383102"/>
                <a:gd name="connsiteY2" fmla="*/ 171463 h 171900"/>
                <a:gd name="connsiteX3" fmla="*/ 52 w 383102"/>
                <a:gd name="connsiteY3" fmla="*/ 3720 h 171900"/>
              </a:gdLst>
              <a:ahLst/>
              <a:cxnLst>
                <a:cxn ang="0">
                  <a:pos x="connsiteX0" y="connsiteY0"/>
                </a:cxn>
                <a:cxn ang="0">
                  <a:pos x="connsiteX1" y="connsiteY1"/>
                </a:cxn>
                <a:cxn ang="0">
                  <a:pos x="connsiteX2" y="connsiteY2"/>
                </a:cxn>
                <a:cxn ang="0">
                  <a:pos x="connsiteX3" y="connsiteY3"/>
                </a:cxn>
              </a:cxnLst>
              <a:rect l="l" t="t" r="r" b="b"/>
              <a:pathLst>
                <a:path w="383102" h="171900">
                  <a:moveTo>
                    <a:pt x="52" y="3720"/>
                  </a:moveTo>
                  <a:cubicBezTo>
                    <a:pt x="-874" y="35415"/>
                    <a:pt x="5891" y="75266"/>
                    <a:pt x="80217" y="83699"/>
                  </a:cubicBezTo>
                  <a:cubicBezTo>
                    <a:pt x="154543" y="92133"/>
                    <a:pt x="323954" y="132354"/>
                    <a:pt x="383081" y="171463"/>
                  </a:cubicBezTo>
                  <a:cubicBezTo>
                    <a:pt x="363619" y="75081"/>
                    <a:pt x="134803" y="-21858"/>
                    <a:pt x="52" y="3720"/>
                  </a:cubicBezTo>
                  <a:close/>
                </a:path>
              </a:pathLst>
            </a:custGeom>
            <a:solidFill>
              <a:srgbClr val="313759"/>
            </a:solidFill>
            <a:ln w="9259" cap="flat">
              <a:noFill/>
              <a:prstDash val="solid"/>
              <a:miter/>
            </a:ln>
          </p:spPr>
          <p:txBody>
            <a:bodyPr rtlCol="0" anchor="ctr"/>
            <a:lstStyle/>
            <a:p>
              <a:endParaRPr lang="fr-FR"/>
            </a:p>
          </p:txBody>
        </p:sp>
        <p:sp>
          <p:nvSpPr>
            <p:cNvPr id="342" name="Graphique 2">
              <a:extLst>
                <a:ext uri="{FF2B5EF4-FFF2-40B4-BE49-F238E27FC236}">
                  <a16:creationId xmlns:a16="http://schemas.microsoft.com/office/drawing/2014/main" id="{673543FE-1F6D-4BB1-A44A-0100A26E45C3}"/>
                </a:ext>
              </a:extLst>
            </p:cNvPr>
            <p:cNvSpPr/>
            <p:nvPr/>
          </p:nvSpPr>
          <p:spPr>
            <a:xfrm>
              <a:off x="8036674" y="3648693"/>
              <a:ext cx="120960" cy="749830"/>
            </a:xfrm>
            <a:custGeom>
              <a:avLst/>
              <a:gdLst>
                <a:gd name="connsiteX0" fmla="*/ 4865 w 175879"/>
                <a:gd name="connsiteY0" fmla="*/ 942098 h 1090274"/>
                <a:gd name="connsiteX1" fmla="*/ 19045 w 175879"/>
                <a:gd name="connsiteY1" fmla="*/ 923563 h 1090274"/>
                <a:gd name="connsiteX2" fmla="*/ 61491 w 175879"/>
                <a:gd name="connsiteY2" fmla="*/ 909847 h 1090274"/>
                <a:gd name="connsiteX3" fmla="*/ 102639 w 175879"/>
                <a:gd name="connsiteY3" fmla="*/ 920597 h 1090274"/>
                <a:gd name="connsiteX4" fmla="*/ 120618 w 175879"/>
                <a:gd name="connsiteY4" fmla="*/ 931069 h 1090274"/>
                <a:gd name="connsiteX5" fmla="*/ 128958 w 175879"/>
                <a:gd name="connsiteY5" fmla="*/ 937093 h 1090274"/>
                <a:gd name="connsiteX6" fmla="*/ 130349 w 175879"/>
                <a:gd name="connsiteY6" fmla="*/ 938298 h 1090274"/>
                <a:gd name="connsiteX7" fmla="*/ 130349 w 175879"/>
                <a:gd name="connsiteY7" fmla="*/ 938298 h 1090274"/>
                <a:gd name="connsiteX8" fmla="*/ 130349 w 175879"/>
                <a:gd name="connsiteY8" fmla="*/ 931718 h 1090274"/>
                <a:gd name="connsiteX9" fmla="*/ 144065 w 175879"/>
                <a:gd name="connsiteY9" fmla="*/ 621255 h 1090274"/>
                <a:gd name="connsiteX10" fmla="*/ 174926 w 175879"/>
                <a:gd name="connsiteY10" fmla="*/ 1440 h 1090274"/>
                <a:gd name="connsiteX11" fmla="*/ 175852 w 175879"/>
                <a:gd name="connsiteY11" fmla="*/ 1440 h 1090274"/>
                <a:gd name="connsiteX12" fmla="*/ 158707 w 175879"/>
                <a:gd name="connsiteY12" fmla="*/ 621718 h 1090274"/>
                <a:gd name="connsiteX13" fmla="*/ 148977 w 175879"/>
                <a:gd name="connsiteY13" fmla="*/ 932274 h 1090274"/>
                <a:gd name="connsiteX14" fmla="*/ 147772 w 175879"/>
                <a:gd name="connsiteY14" fmla="*/ 963506 h 1090274"/>
                <a:gd name="connsiteX15" fmla="*/ 147772 w 175879"/>
                <a:gd name="connsiteY15" fmla="*/ 972773 h 1090274"/>
                <a:gd name="connsiteX16" fmla="*/ 147772 w 175879"/>
                <a:gd name="connsiteY16" fmla="*/ 977593 h 1090274"/>
                <a:gd name="connsiteX17" fmla="*/ 146752 w 175879"/>
                <a:gd name="connsiteY17" fmla="*/ 977593 h 1090274"/>
                <a:gd name="connsiteX18" fmla="*/ 144991 w 175879"/>
                <a:gd name="connsiteY18" fmla="*/ 976017 h 1090274"/>
                <a:gd name="connsiteX19" fmla="*/ 131368 w 175879"/>
                <a:gd name="connsiteY19" fmla="*/ 963691 h 1090274"/>
                <a:gd name="connsiteX20" fmla="*/ 124139 w 175879"/>
                <a:gd name="connsiteY20" fmla="*/ 957018 h 1090274"/>
                <a:gd name="connsiteX21" fmla="*/ 117930 w 175879"/>
                <a:gd name="connsiteY21" fmla="*/ 952014 h 1090274"/>
                <a:gd name="connsiteX22" fmla="*/ 110516 w 175879"/>
                <a:gd name="connsiteY22" fmla="*/ 946731 h 1090274"/>
                <a:gd name="connsiteX23" fmla="*/ 94947 w 175879"/>
                <a:gd name="connsiteY23" fmla="*/ 937464 h 1090274"/>
                <a:gd name="connsiteX24" fmla="*/ 31834 w 175879"/>
                <a:gd name="connsiteY24" fmla="*/ 937464 h 1090274"/>
                <a:gd name="connsiteX25" fmla="*/ 25717 w 175879"/>
                <a:gd name="connsiteY25" fmla="*/ 997981 h 1090274"/>
                <a:gd name="connsiteX26" fmla="*/ 69368 w 175879"/>
                <a:gd name="connsiteY26" fmla="*/ 1056645 h 1090274"/>
                <a:gd name="connsiteX27" fmla="*/ 93000 w 175879"/>
                <a:gd name="connsiteY27" fmla="*/ 1088433 h 1090274"/>
                <a:gd name="connsiteX28" fmla="*/ 56857 w 175879"/>
                <a:gd name="connsiteY28" fmla="*/ 1069898 h 1090274"/>
                <a:gd name="connsiteX29" fmla="*/ 8387 w 175879"/>
                <a:gd name="connsiteY29" fmla="*/ 1005025 h 1090274"/>
                <a:gd name="connsiteX30" fmla="*/ 47 w 175879"/>
                <a:gd name="connsiteY30" fmla="*/ 963135 h 1090274"/>
                <a:gd name="connsiteX31" fmla="*/ 4865 w 175879"/>
                <a:gd name="connsiteY31" fmla="*/ 942098 h 10902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75879" h="1090274">
                  <a:moveTo>
                    <a:pt x="4865" y="942098"/>
                  </a:moveTo>
                  <a:cubicBezTo>
                    <a:pt x="8258" y="935008"/>
                    <a:pt x="13086" y="928697"/>
                    <a:pt x="19045" y="923563"/>
                  </a:cubicBezTo>
                  <a:cubicBezTo>
                    <a:pt x="31065" y="914008"/>
                    <a:pt x="46153" y="909133"/>
                    <a:pt x="61491" y="909847"/>
                  </a:cubicBezTo>
                  <a:cubicBezTo>
                    <a:pt x="75809" y="910496"/>
                    <a:pt x="89831" y="914156"/>
                    <a:pt x="102639" y="920597"/>
                  </a:cubicBezTo>
                  <a:cubicBezTo>
                    <a:pt x="108913" y="923572"/>
                    <a:pt x="114927" y="927075"/>
                    <a:pt x="120618" y="931069"/>
                  </a:cubicBezTo>
                  <a:cubicBezTo>
                    <a:pt x="123398" y="933016"/>
                    <a:pt x="126364" y="934869"/>
                    <a:pt x="128958" y="937093"/>
                  </a:cubicBezTo>
                  <a:lnTo>
                    <a:pt x="130349" y="938298"/>
                  </a:lnTo>
                  <a:lnTo>
                    <a:pt x="130349" y="938298"/>
                  </a:lnTo>
                  <a:lnTo>
                    <a:pt x="130349" y="931718"/>
                  </a:lnTo>
                  <a:cubicBezTo>
                    <a:pt x="134917" y="828292"/>
                    <a:pt x="139496" y="724801"/>
                    <a:pt x="144065" y="621255"/>
                  </a:cubicBezTo>
                  <a:cubicBezTo>
                    <a:pt x="153582" y="414217"/>
                    <a:pt x="163870" y="207615"/>
                    <a:pt x="174926" y="1440"/>
                  </a:cubicBezTo>
                  <a:cubicBezTo>
                    <a:pt x="174926" y="-1063"/>
                    <a:pt x="175945" y="-1063"/>
                    <a:pt x="175852" y="1440"/>
                  </a:cubicBezTo>
                  <a:cubicBezTo>
                    <a:pt x="170199" y="207550"/>
                    <a:pt x="164453" y="414681"/>
                    <a:pt x="158707" y="621718"/>
                  </a:cubicBezTo>
                  <a:cubicBezTo>
                    <a:pt x="155436" y="725329"/>
                    <a:pt x="152192" y="828848"/>
                    <a:pt x="148977" y="932274"/>
                  </a:cubicBezTo>
                  <a:lnTo>
                    <a:pt x="147772" y="963506"/>
                  </a:lnTo>
                  <a:lnTo>
                    <a:pt x="147772" y="972773"/>
                  </a:lnTo>
                  <a:lnTo>
                    <a:pt x="147772" y="977593"/>
                  </a:lnTo>
                  <a:cubicBezTo>
                    <a:pt x="147772" y="978890"/>
                    <a:pt x="147772" y="978149"/>
                    <a:pt x="146752" y="977593"/>
                  </a:cubicBezTo>
                  <a:lnTo>
                    <a:pt x="144991" y="976017"/>
                  </a:lnTo>
                  <a:lnTo>
                    <a:pt x="131368" y="963691"/>
                  </a:lnTo>
                  <a:lnTo>
                    <a:pt x="124139" y="957018"/>
                  </a:lnTo>
                  <a:lnTo>
                    <a:pt x="117930" y="952014"/>
                  </a:lnTo>
                  <a:cubicBezTo>
                    <a:pt x="115520" y="950068"/>
                    <a:pt x="113018" y="948400"/>
                    <a:pt x="110516" y="946731"/>
                  </a:cubicBezTo>
                  <a:cubicBezTo>
                    <a:pt x="105604" y="943201"/>
                    <a:pt x="100396" y="940096"/>
                    <a:pt x="94947" y="937464"/>
                  </a:cubicBezTo>
                  <a:cubicBezTo>
                    <a:pt x="74094" y="926991"/>
                    <a:pt x="47867" y="924490"/>
                    <a:pt x="31834" y="937464"/>
                  </a:cubicBezTo>
                  <a:cubicBezTo>
                    <a:pt x="15802" y="950439"/>
                    <a:pt x="16079" y="976666"/>
                    <a:pt x="25717" y="997981"/>
                  </a:cubicBezTo>
                  <a:cubicBezTo>
                    <a:pt x="36301" y="1020195"/>
                    <a:pt x="51129" y="1040121"/>
                    <a:pt x="69368" y="1056645"/>
                  </a:cubicBezTo>
                  <a:cubicBezTo>
                    <a:pt x="87903" y="1073883"/>
                    <a:pt x="95873" y="1084447"/>
                    <a:pt x="93000" y="1088433"/>
                  </a:cubicBezTo>
                  <a:cubicBezTo>
                    <a:pt x="90127" y="1092418"/>
                    <a:pt x="76689" y="1088433"/>
                    <a:pt x="56857" y="1069898"/>
                  </a:cubicBezTo>
                  <a:cubicBezTo>
                    <a:pt x="36533" y="1051724"/>
                    <a:pt x="20055" y="1029667"/>
                    <a:pt x="8387" y="1005025"/>
                  </a:cubicBezTo>
                  <a:cubicBezTo>
                    <a:pt x="2345" y="991911"/>
                    <a:pt x="-509" y="977565"/>
                    <a:pt x="47" y="963135"/>
                  </a:cubicBezTo>
                  <a:cubicBezTo>
                    <a:pt x="464" y="955906"/>
                    <a:pt x="2095" y="948789"/>
                    <a:pt x="4865" y="942098"/>
                  </a:cubicBezTo>
                  <a:close/>
                </a:path>
              </a:pathLst>
            </a:custGeom>
            <a:solidFill>
              <a:srgbClr val="BF8D77"/>
            </a:solidFill>
            <a:ln w="9259" cap="flat">
              <a:noFill/>
              <a:prstDash val="solid"/>
              <a:miter/>
            </a:ln>
          </p:spPr>
          <p:txBody>
            <a:bodyPr rtlCol="0" anchor="ctr"/>
            <a:lstStyle/>
            <a:p>
              <a:endParaRPr lang="fr-FR"/>
            </a:p>
          </p:txBody>
        </p:sp>
        <p:sp>
          <p:nvSpPr>
            <p:cNvPr id="343" name="Graphique 2">
              <a:extLst>
                <a:ext uri="{FF2B5EF4-FFF2-40B4-BE49-F238E27FC236}">
                  <a16:creationId xmlns:a16="http://schemas.microsoft.com/office/drawing/2014/main" id="{865FE92C-794D-45A9-B5D6-970FDEB1FFC9}"/>
                </a:ext>
              </a:extLst>
            </p:cNvPr>
            <p:cNvSpPr/>
            <p:nvPr/>
          </p:nvSpPr>
          <p:spPr>
            <a:xfrm>
              <a:off x="7632444" y="4005265"/>
              <a:ext cx="186926" cy="167084"/>
            </a:xfrm>
            <a:custGeom>
              <a:avLst/>
              <a:gdLst>
                <a:gd name="connsiteX0" fmla="*/ 616 w 271795"/>
                <a:gd name="connsiteY0" fmla="*/ 223637 h 242945"/>
                <a:gd name="connsiteX1" fmla="*/ 35926 w 271795"/>
                <a:gd name="connsiteY1" fmla="*/ 229568 h 242945"/>
                <a:gd name="connsiteX2" fmla="*/ 60391 w 271795"/>
                <a:gd name="connsiteY2" fmla="*/ 229012 h 242945"/>
                <a:gd name="connsiteX3" fmla="*/ 63172 w 271795"/>
                <a:gd name="connsiteY3" fmla="*/ 228271 h 242945"/>
                <a:gd name="connsiteX4" fmla="*/ 63172 w 271795"/>
                <a:gd name="connsiteY4" fmla="*/ 228271 h 242945"/>
                <a:gd name="connsiteX5" fmla="*/ 63172 w 271795"/>
                <a:gd name="connsiteY5" fmla="*/ 228271 h 242945"/>
                <a:gd name="connsiteX6" fmla="*/ 58353 w 271795"/>
                <a:gd name="connsiteY6" fmla="*/ 220486 h 242945"/>
                <a:gd name="connsiteX7" fmla="*/ 51958 w 271795"/>
                <a:gd name="connsiteY7" fmla="*/ 208623 h 242945"/>
                <a:gd name="connsiteX8" fmla="*/ 50753 w 271795"/>
                <a:gd name="connsiteY8" fmla="*/ 208623 h 242945"/>
                <a:gd name="connsiteX9" fmla="*/ 24526 w 271795"/>
                <a:gd name="connsiteY9" fmla="*/ 204546 h 242945"/>
                <a:gd name="connsiteX10" fmla="*/ 245 w 271795"/>
                <a:gd name="connsiteY10" fmla="*/ 195278 h 242945"/>
                <a:gd name="connsiteX11" fmla="*/ 987 w 271795"/>
                <a:gd name="connsiteY11" fmla="*/ 193888 h 242945"/>
                <a:gd name="connsiteX12" fmla="*/ 25545 w 271795"/>
                <a:gd name="connsiteY12" fmla="*/ 197410 h 242945"/>
                <a:gd name="connsiteX13" fmla="*/ 46861 w 271795"/>
                <a:gd name="connsiteY13" fmla="*/ 196483 h 242945"/>
                <a:gd name="connsiteX14" fmla="*/ 38983 w 271795"/>
                <a:gd name="connsiteY14" fmla="*/ 168032 h 242945"/>
                <a:gd name="connsiteX15" fmla="*/ 67805 w 271795"/>
                <a:gd name="connsiteY15" fmla="*/ 64050 h 242945"/>
                <a:gd name="connsiteX16" fmla="*/ 159833 w 271795"/>
                <a:gd name="connsiteY16" fmla="*/ 7981 h 242945"/>
                <a:gd name="connsiteX17" fmla="*/ 267151 w 271795"/>
                <a:gd name="connsiteY17" fmla="*/ 3347 h 242945"/>
                <a:gd name="connsiteX18" fmla="*/ 267151 w 271795"/>
                <a:gd name="connsiteY18" fmla="*/ 4923 h 242945"/>
                <a:gd name="connsiteX19" fmla="*/ 161223 w 271795"/>
                <a:gd name="connsiteY19" fmla="*/ 12059 h 242945"/>
                <a:gd name="connsiteX20" fmla="*/ 73644 w 271795"/>
                <a:gd name="connsiteY20" fmla="*/ 68591 h 242945"/>
                <a:gd name="connsiteX21" fmla="*/ 48993 w 271795"/>
                <a:gd name="connsiteY21" fmla="*/ 166363 h 242945"/>
                <a:gd name="connsiteX22" fmla="*/ 68176 w 271795"/>
                <a:gd name="connsiteY22" fmla="*/ 214184 h 242945"/>
                <a:gd name="connsiteX23" fmla="*/ 77444 w 271795"/>
                <a:gd name="connsiteY23" fmla="*/ 228642 h 242945"/>
                <a:gd name="connsiteX24" fmla="*/ 79112 w 271795"/>
                <a:gd name="connsiteY24" fmla="*/ 231144 h 242945"/>
                <a:gd name="connsiteX25" fmla="*/ 77166 w 271795"/>
                <a:gd name="connsiteY25" fmla="*/ 233090 h 242945"/>
                <a:gd name="connsiteX26" fmla="*/ 72161 w 271795"/>
                <a:gd name="connsiteY26" fmla="*/ 236519 h 242945"/>
                <a:gd name="connsiteX27" fmla="*/ 66693 w 271795"/>
                <a:gd name="connsiteY27" fmla="*/ 239299 h 242945"/>
                <a:gd name="connsiteX28" fmla="*/ 62987 w 271795"/>
                <a:gd name="connsiteY28" fmla="*/ 240504 h 242945"/>
                <a:gd name="connsiteX29" fmla="*/ 33979 w 271795"/>
                <a:gd name="connsiteY29" fmla="*/ 241802 h 242945"/>
                <a:gd name="connsiteX30" fmla="*/ 616 w 271795"/>
                <a:gd name="connsiteY30" fmla="*/ 223637 h 242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271795" h="242945">
                  <a:moveTo>
                    <a:pt x="616" y="223637"/>
                  </a:moveTo>
                  <a:cubicBezTo>
                    <a:pt x="2747" y="220672"/>
                    <a:pt x="13034" y="226139"/>
                    <a:pt x="35926" y="229568"/>
                  </a:cubicBezTo>
                  <a:cubicBezTo>
                    <a:pt x="44053" y="230829"/>
                    <a:pt x="52329" y="230644"/>
                    <a:pt x="60391" y="229012"/>
                  </a:cubicBezTo>
                  <a:lnTo>
                    <a:pt x="63172" y="228271"/>
                  </a:lnTo>
                  <a:lnTo>
                    <a:pt x="63172" y="228271"/>
                  </a:lnTo>
                  <a:cubicBezTo>
                    <a:pt x="63172" y="228271"/>
                    <a:pt x="63172" y="228271"/>
                    <a:pt x="63172" y="228271"/>
                  </a:cubicBezTo>
                  <a:lnTo>
                    <a:pt x="58353" y="220486"/>
                  </a:lnTo>
                  <a:cubicBezTo>
                    <a:pt x="56017" y="216640"/>
                    <a:pt x="53886" y="212683"/>
                    <a:pt x="51958" y="208623"/>
                  </a:cubicBezTo>
                  <a:lnTo>
                    <a:pt x="50753" y="208623"/>
                  </a:lnTo>
                  <a:cubicBezTo>
                    <a:pt x="41884" y="208299"/>
                    <a:pt x="33080" y="206928"/>
                    <a:pt x="24526" y="204546"/>
                  </a:cubicBezTo>
                  <a:cubicBezTo>
                    <a:pt x="16046" y="202581"/>
                    <a:pt x="7882" y="199458"/>
                    <a:pt x="245" y="195278"/>
                  </a:cubicBezTo>
                  <a:cubicBezTo>
                    <a:pt x="-404" y="194815"/>
                    <a:pt x="245" y="193610"/>
                    <a:pt x="987" y="193888"/>
                  </a:cubicBezTo>
                  <a:cubicBezTo>
                    <a:pt x="8948" y="196316"/>
                    <a:pt x="17224" y="197503"/>
                    <a:pt x="25545" y="197410"/>
                  </a:cubicBezTo>
                  <a:cubicBezTo>
                    <a:pt x="32663" y="197623"/>
                    <a:pt x="39790" y="197308"/>
                    <a:pt x="46861" y="196483"/>
                  </a:cubicBezTo>
                  <a:cubicBezTo>
                    <a:pt x="43256" y="187299"/>
                    <a:pt x="40615" y="177763"/>
                    <a:pt x="38983" y="168032"/>
                  </a:cubicBezTo>
                  <a:cubicBezTo>
                    <a:pt x="33163" y="130841"/>
                    <a:pt x="43673" y="92937"/>
                    <a:pt x="67805" y="64050"/>
                  </a:cubicBezTo>
                  <a:cubicBezTo>
                    <a:pt x="92105" y="36488"/>
                    <a:pt x="124199" y="16933"/>
                    <a:pt x="159833" y="7981"/>
                  </a:cubicBezTo>
                  <a:cubicBezTo>
                    <a:pt x="194836" y="-1370"/>
                    <a:pt x="231471" y="-2955"/>
                    <a:pt x="267151" y="3347"/>
                  </a:cubicBezTo>
                  <a:cubicBezTo>
                    <a:pt x="273453" y="4274"/>
                    <a:pt x="273175" y="5664"/>
                    <a:pt x="267151" y="4923"/>
                  </a:cubicBezTo>
                  <a:cubicBezTo>
                    <a:pt x="231749" y="-481"/>
                    <a:pt x="195587" y="1957"/>
                    <a:pt x="161223" y="12059"/>
                  </a:cubicBezTo>
                  <a:cubicBezTo>
                    <a:pt x="126998" y="21632"/>
                    <a:pt x="96461" y="41344"/>
                    <a:pt x="73644" y="68591"/>
                  </a:cubicBezTo>
                  <a:cubicBezTo>
                    <a:pt x="51754" y="96125"/>
                    <a:pt x="42774" y="131740"/>
                    <a:pt x="48993" y="166363"/>
                  </a:cubicBezTo>
                  <a:cubicBezTo>
                    <a:pt x="52338" y="183361"/>
                    <a:pt x="58844" y="199588"/>
                    <a:pt x="68176" y="214184"/>
                  </a:cubicBezTo>
                  <a:lnTo>
                    <a:pt x="77444" y="228642"/>
                  </a:lnTo>
                  <a:lnTo>
                    <a:pt x="79112" y="231144"/>
                  </a:lnTo>
                  <a:cubicBezTo>
                    <a:pt x="79112" y="231978"/>
                    <a:pt x="77722" y="232441"/>
                    <a:pt x="77166" y="233090"/>
                  </a:cubicBezTo>
                  <a:cubicBezTo>
                    <a:pt x="75590" y="234369"/>
                    <a:pt x="73922" y="235518"/>
                    <a:pt x="72161" y="236519"/>
                  </a:cubicBezTo>
                  <a:cubicBezTo>
                    <a:pt x="70502" y="237733"/>
                    <a:pt x="68658" y="238669"/>
                    <a:pt x="66693" y="239299"/>
                  </a:cubicBezTo>
                  <a:cubicBezTo>
                    <a:pt x="65489" y="239781"/>
                    <a:pt x="64247" y="240189"/>
                    <a:pt x="62987" y="240504"/>
                  </a:cubicBezTo>
                  <a:cubicBezTo>
                    <a:pt x="53469" y="242626"/>
                    <a:pt x="43645" y="243071"/>
                    <a:pt x="33979" y="241802"/>
                  </a:cubicBezTo>
                  <a:cubicBezTo>
                    <a:pt x="8030" y="238373"/>
                    <a:pt x="-1516" y="225583"/>
                    <a:pt x="616" y="223637"/>
                  </a:cubicBezTo>
                  <a:close/>
                </a:path>
              </a:pathLst>
            </a:custGeom>
            <a:solidFill>
              <a:srgbClr val="313759"/>
            </a:solidFill>
            <a:ln w="9259" cap="flat">
              <a:noFill/>
              <a:prstDash val="solid"/>
              <a:miter/>
            </a:ln>
          </p:spPr>
          <p:txBody>
            <a:bodyPr rtlCol="0" anchor="ctr"/>
            <a:lstStyle/>
            <a:p>
              <a:endParaRPr lang="fr-FR"/>
            </a:p>
          </p:txBody>
        </p:sp>
        <p:sp>
          <p:nvSpPr>
            <p:cNvPr id="344" name="Graphique 2">
              <a:extLst>
                <a:ext uri="{FF2B5EF4-FFF2-40B4-BE49-F238E27FC236}">
                  <a16:creationId xmlns:a16="http://schemas.microsoft.com/office/drawing/2014/main" id="{B69D32E8-FE89-4A8F-9A69-178F8CEA7B01}"/>
                </a:ext>
              </a:extLst>
            </p:cNvPr>
            <p:cNvSpPr/>
            <p:nvPr/>
          </p:nvSpPr>
          <p:spPr>
            <a:xfrm>
              <a:off x="8597219" y="4061527"/>
              <a:ext cx="41174" cy="41174"/>
            </a:xfrm>
            <a:custGeom>
              <a:avLst/>
              <a:gdLst>
                <a:gd name="connsiteX0" fmla="*/ 59868 w 59868"/>
                <a:gd name="connsiteY0" fmla="*/ 29934 h 59868"/>
                <a:gd name="connsiteX1" fmla="*/ 29934 w 59868"/>
                <a:gd name="connsiteY1" fmla="*/ 59869 h 59868"/>
                <a:gd name="connsiteX2" fmla="*/ 0 w 59868"/>
                <a:gd name="connsiteY2" fmla="*/ 29934 h 59868"/>
                <a:gd name="connsiteX3" fmla="*/ 29934 w 59868"/>
                <a:gd name="connsiteY3" fmla="*/ 0 h 59868"/>
                <a:gd name="connsiteX4" fmla="*/ 59868 w 59868"/>
                <a:gd name="connsiteY4" fmla="*/ 29934 h 598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868" h="59868">
                  <a:moveTo>
                    <a:pt x="59868" y="29934"/>
                  </a:moveTo>
                  <a:cubicBezTo>
                    <a:pt x="59868" y="46466"/>
                    <a:pt x="46466" y="59869"/>
                    <a:pt x="29934" y="59869"/>
                  </a:cubicBezTo>
                  <a:cubicBezTo>
                    <a:pt x="13402" y="59869"/>
                    <a:pt x="0" y="46467"/>
                    <a:pt x="0" y="29934"/>
                  </a:cubicBezTo>
                  <a:cubicBezTo>
                    <a:pt x="0" y="13402"/>
                    <a:pt x="13402" y="0"/>
                    <a:pt x="29934" y="0"/>
                  </a:cubicBezTo>
                  <a:cubicBezTo>
                    <a:pt x="46466" y="0"/>
                    <a:pt x="59868" y="13402"/>
                    <a:pt x="59868" y="29934"/>
                  </a:cubicBezTo>
                  <a:close/>
                </a:path>
              </a:pathLst>
            </a:custGeom>
            <a:solidFill>
              <a:srgbClr val="FFFFFF"/>
            </a:solidFill>
            <a:ln w="9259" cap="flat">
              <a:noFill/>
              <a:prstDash val="solid"/>
              <a:miter/>
            </a:ln>
          </p:spPr>
          <p:txBody>
            <a:bodyPr rtlCol="0" anchor="ctr"/>
            <a:lstStyle/>
            <a:p>
              <a:endParaRPr lang="fr-FR"/>
            </a:p>
          </p:txBody>
        </p:sp>
        <p:sp>
          <p:nvSpPr>
            <p:cNvPr id="345" name="Graphique 2">
              <a:extLst>
                <a:ext uri="{FF2B5EF4-FFF2-40B4-BE49-F238E27FC236}">
                  <a16:creationId xmlns:a16="http://schemas.microsoft.com/office/drawing/2014/main" id="{CCAAB750-942B-4741-9169-E4FB541EC1F7}"/>
                </a:ext>
              </a:extLst>
            </p:cNvPr>
            <p:cNvSpPr/>
            <p:nvPr/>
          </p:nvSpPr>
          <p:spPr>
            <a:xfrm>
              <a:off x="7836025" y="4036365"/>
              <a:ext cx="41174" cy="41174"/>
            </a:xfrm>
            <a:custGeom>
              <a:avLst/>
              <a:gdLst>
                <a:gd name="connsiteX0" fmla="*/ 59868 w 59868"/>
                <a:gd name="connsiteY0" fmla="*/ 29934 h 59868"/>
                <a:gd name="connsiteX1" fmla="*/ 29934 w 59868"/>
                <a:gd name="connsiteY1" fmla="*/ 59868 h 59868"/>
                <a:gd name="connsiteX2" fmla="*/ 0 w 59868"/>
                <a:gd name="connsiteY2" fmla="*/ 29934 h 59868"/>
                <a:gd name="connsiteX3" fmla="*/ 29934 w 59868"/>
                <a:gd name="connsiteY3" fmla="*/ 0 h 59868"/>
                <a:gd name="connsiteX4" fmla="*/ 59868 w 59868"/>
                <a:gd name="connsiteY4" fmla="*/ 29934 h 598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868" h="59868">
                  <a:moveTo>
                    <a:pt x="59868" y="29934"/>
                  </a:moveTo>
                  <a:cubicBezTo>
                    <a:pt x="59868" y="46466"/>
                    <a:pt x="46466" y="59868"/>
                    <a:pt x="29934" y="59868"/>
                  </a:cubicBezTo>
                  <a:cubicBezTo>
                    <a:pt x="13402" y="59868"/>
                    <a:pt x="0" y="46467"/>
                    <a:pt x="0" y="29934"/>
                  </a:cubicBezTo>
                  <a:cubicBezTo>
                    <a:pt x="0" y="13402"/>
                    <a:pt x="13402" y="0"/>
                    <a:pt x="29934" y="0"/>
                  </a:cubicBezTo>
                  <a:cubicBezTo>
                    <a:pt x="46466" y="0"/>
                    <a:pt x="59868" y="13402"/>
                    <a:pt x="59868" y="29934"/>
                  </a:cubicBezTo>
                  <a:close/>
                </a:path>
              </a:pathLst>
            </a:custGeom>
            <a:solidFill>
              <a:srgbClr val="FFFFFF"/>
            </a:solidFill>
            <a:ln w="9259" cap="flat">
              <a:noFill/>
              <a:prstDash val="solid"/>
              <a:miter/>
            </a:ln>
          </p:spPr>
          <p:txBody>
            <a:bodyPr rtlCol="0" anchor="ctr"/>
            <a:lstStyle/>
            <a:p>
              <a:endParaRPr lang="fr-FR"/>
            </a:p>
          </p:txBody>
        </p:sp>
        <p:sp>
          <p:nvSpPr>
            <p:cNvPr id="346" name="Graphique 2">
              <a:extLst>
                <a:ext uri="{FF2B5EF4-FFF2-40B4-BE49-F238E27FC236}">
                  <a16:creationId xmlns:a16="http://schemas.microsoft.com/office/drawing/2014/main" id="{3F56EC10-C320-4121-8DCE-AE4D7BD7D77E}"/>
                </a:ext>
              </a:extLst>
            </p:cNvPr>
            <p:cNvSpPr/>
            <p:nvPr/>
          </p:nvSpPr>
          <p:spPr>
            <a:xfrm>
              <a:off x="8150874" y="4595609"/>
              <a:ext cx="204979" cy="74743"/>
            </a:xfrm>
            <a:custGeom>
              <a:avLst/>
              <a:gdLst>
                <a:gd name="connsiteX0" fmla="*/ -21 w 298045"/>
                <a:gd name="connsiteY0" fmla="*/ 108241 h 108678"/>
                <a:gd name="connsiteX1" fmla="*/ 298024 w 298045"/>
                <a:gd name="connsiteY1" fmla="*/ 28169 h 108678"/>
              </a:gdLst>
              <a:ahLst/>
              <a:cxnLst>
                <a:cxn ang="0">
                  <a:pos x="connsiteX0" y="connsiteY0"/>
                </a:cxn>
                <a:cxn ang="0">
                  <a:pos x="connsiteX1" y="connsiteY1"/>
                </a:cxn>
              </a:cxnLst>
              <a:rect l="l" t="t" r="r" b="b"/>
              <a:pathLst>
                <a:path w="298045" h="108678">
                  <a:moveTo>
                    <a:pt x="-21" y="108241"/>
                  </a:moveTo>
                  <a:cubicBezTo>
                    <a:pt x="30840" y="9634"/>
                    <a:pt x="152152" y="-33460"/>
                    <a:pt x="298024" y="28169"/>
                  </a:cubicBezTo>
                  <a:close/>
                </a:path>
              </a:pathLst>
            </a:custGeom>
            <a:solidFill>
              <a:srgbClr val="313759"/>
            </a:solidFill>
            <a:ln w="9259" cap="flat">
              <a:noFill/>
              <a:prstDash val="solid"/>
              <a:miter/>
            </a:ln>
          </p:spPr>
          <p:txBody>
            <a:bodyPr rtlCol="0" anchor="ctr"/>
            <a:lstStyle/>
            <a:p>
              <a:endParaRPr lang="fr-FR"/>
            </a:p>
          </p:txBody>
        </p:sp>
        <p:sp>
          <p:nvSpPr>
            <p:cNvPr id="347" name="Graphique 2">
              <a:extLst>
                <a:ext uri="{FF2B5EF4-FFF2-40B4-BE49-F238E27FC236}">
                  <a16:creationId xmlns:a16="http://schemas.microsoft.com/office/drawing/2014/main" id="{55949C47-692F-4555-BDA8-B506E04F1953}"/>
                </a:ext>
              </a:extLst>
            </p:cNvPr>
            <p:cNvSpPr/>
            <p:nvPr/>
          </p:nvSpPr>
          <p:spPr>
            <a:xfrm>
              <a:off x="9958971" y="5881025"/>
              <a:ext cx="595550" cy="517180"/>
            </a:xfrm>
            <a:custGeom>
              <a:avLst/>
              <a:gdLst>
                <a:gd name="connsiteX0" fmla="*/ -21 w 865946"/>
                <a:gd name="connsiteY0" fmla="*/ 552860 h 751994"/>
                <a:gd name="connsiteX1" fmla="*/ 135100 w 865946"/>
                <a:gd name="connsiteY1" fmla="*/ 475198 h 751994"/>
                <a:gd name="connsiteX2" fmla="*/ 172170 w 865946"/>
                <a:gd name="connsiteY2" fmla="*/ 235 h 751994"/>
                <a:gd name="connsiteX3" fmla="*/ 248906 w 865946"/>
                <a:gd name="connsiteY3" fmla="*/ 206531 h 751994"/>
                <a:gd name="connsiteX4" fmla="*/ 819417 w 865946"/>
                <a:gd name="connsiteY4" fmla="*/ 151760 h 751994"/>
                <a:gd name="connsiteX5" fmla="*/ 438057 w 865946"/>
                <a:gd name="connsiteY5" fmla="*/ 320615 h 751994"/>
                <a:gd name="connsiteX6" fmla="*/ 865847 w 865946"/>
                <a:gd name="connsiteY6" fmla="*/ 355183 h 751994"/>
                <a:gd name="connsiteX7" fmla="*/ 428789 w 865946"/>
                <a:gd name="connsiteY7" fmla="*/ 454995 h 751994"/>
                <a:gd name="connsiteX8" fmla="*/ 814969 w 865946"/>
                <a:gd name="connsiteY8" fmla="*/ 543407 h 751994"/>
                <a:gd name="connsiteX9" fmla="*/ 439910 w 865946"/>
                <a:gd name="connsiteY9" fmla="*/ 596233 h 751994"/>
                <a:gd name="connsiteX10" fmla="*/ 628227 w 865946"/>
                <a:gd name="connsiteY10" fmla="*/ 711984 h 751994"/>
                <a:gd name="connsiteX11" fmla="*/ 272445 w 865946"/>
                <a:gd name="connsiteY11" fmla="*/ 612544 h 751994"/>
                <a:gd name="connsiteX12" fmla="*/ 45853 w 865946"/>
                <a:gd name="connsiteY12" fmla="*/ 751557 h 751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65946" h="751994">
                  <a:moveTo>
                    <a:pt x="-21" y="552860"/>
                  </a:moveTo>
                  <a:lnTo>
                    <a:pt x="135100" y="475198"/>
                  </a:lnTo>
                  <a:cubicBezTo>
                    <a:pt x="135100" y="475198"/>
                    <a:pt x="96269" y="14600"/>
                    <a:pt x="172170" y="235"/>
                  </a:cubicBezTo>
                  <a:cubicBezTo>
                    <a:pt x="248072" y="-14130"/>
                    <a:pt x="248906" y="206531"/>
                    <a:pt x="248906" y="206531"/>
                  </a:cubicBezTo>
                  <a:cubicBezTo>
                    <a:pt x="248906" y="206531"/>
                    <a:pt x="806535" y="95320"/>
                    <a:pt x="819417" y="151760"/>
                  </a:cubicBezTo>
                  <a:cubicBezTo>
                    <a:pt x="832299" y="208199"/>
                    <a:pt x="607283" y="304489"/>
                    <a:pt x="438057" y="320615"/>
                  </a:cubicBezTo>
                  <a:cubicBezTo>
                    <a:pt x="615438" y="297168"/>
                    <a:pt x="871038" y="291515"/>
                    <a:pt x="865847" y="355183"/>
                  </a:cubicBezTo>
                  <a:cubicBezTo>
                    <a:pt x="860658" y="418851"/>
                    <a:pt x="502466" y="454717"/>
                    <a:pt x="428789" y="454995"/>
                  </a:cubicBezTo>
                  <a:cubicBezTo>
                    <a:pt x="589118" y="441464"/>
                    <a:pt x="839065" y="454346"/>
                    <a:pt x="814969" y="543407"/>
                  </a:cubicBezTo>
                  <a:cubicBezTo>
                    <a:pt x="790873" y="632468"/>
                    <a:pt x="439910" y="596233"/>
                    <a:pt x="439910" y="596233"/>
                  </a:cubicBezTo>
                  <a:cubicBezTo>
                    <a:pt x="439910" y="596233"/>
                    <a:pt x="627579" y="635805"/>
                    <a:pt x="628227" y="711984"/>
                  </a:cubicBezTo>
                  <a:cubicBezTo>
                    <a:pt x="628876" y="788164"/>
                    <a:pt x="272445" y="612544"/>
                    <a:pt x="272445" y="612544"/>
                  </a:cubicBezTo>
                  <a:lnTo>
                    <a:pt x="45853" y="751557"/>
                  </a:lnTo>
                  <a:close/>
                </a:path>
              </a:pathLst>
            </a:custGeom>
            <a:solidFill>
              <a:srgbClr val="D19D82"/>
            </a:solidFill>
            <a:ln w="9259" cap="flat">
              <a:noFill/>
              <a:prstDash val="solid"/>
              <a:miter/>
            </a:ln>
          </p:spPr>
          <p:txBody>
            <a:bodyPr rtlCol="0" anchor="ctr"/>
            <a:lstStyle/>
            <a:p>
              <a:endParaRPr lang="fr-FR"/>
            </a:p>
          </p:txBody>
        </p:sp>
        <p:sp>
          <p:nvSpPr>
            <p:cNvPr id="348" name="Graphique 2">
              <a:extLst>
                <a:ext uri="{FF2B5EF4-FFF2-40B4-BE49-F238E27FC236}">
                  <a16:creationId xmlns:a16="http://schemas.microsoft.com/office/drawing/2014/main" id="{FA780796-534F-4164-BB36-57BBA803D2BA}"/>
                </a:ext>
              </a:extLst>
            </p:cNvPr>
            <p:cNvSpPr/>
            <p:nvPr/>
          </p:nvSpPr>
          <p:spPr>
            <a:xfrm>
              <a:off x="5616325" y="4398758"/>
              <a:ext cx="583181" cy="648090"/>
            </a:xfrm>
            <a:custGeom>
              <a:avLst/>
              <a:gdLst>
                <a:gd name="connsiteX0" fmla="*/ 656364 w 847961"/>
                <a:gd name="connsiteY0" fmla="*/ 807431 h 942341"/>
                <a:gd name="connsiteX1" fmla="*/ 592788 w 847961"/>
                <a:gd name="connsiteY1" fmla="*/ 665452 h 942341"/>
                <a:gd name="connsiteX2" fmla="*/ 841715 w 847961"/>
                <a:gd name="connsiteY2" fmla="*/ 259162 h 942341"/>
                <a:gd name="connsiteX3" fmla="*/ 658495 w 847961"/>
                <a:gd name="connsiteY3" fmla="*/ 381216 h 942341"/>
                <a:gd name="connsiteX4" fmla="*/ 228851 w 847961"/>
                <a:gd name="connsiteY4" fmla="*/ 1987 h 942341"/>
                <a:gd name="connsiteX5" fmla="*/ 438390 w 847961"/>
                <a:gd name="connsiteY5" fmla="*/ 362495 h 942341"/>
                <a:gd name="connsiteX6" fmla="*/ 71765 w 847961"/>
                <a:gd name="connsiteY6" fmla="*/ 139425 h 942341"/>
                <a:gd name="connsiteX7" fmla="*/ 367030 w 847961"/>
                <a:gd name="connsiteY7" fmla="*/ 476765 h 942341"/>
                <a:gd name="connsiteX8" fmla="*/ 2444 w 847961"/>
                <a:gd name="connsiteY8" fmla="*/ 321625 h 942341"/>
                <a:gd name="connsiteX9" fmla="*/ 275096 w 847961"/>
                <a:gd name="connsiteY9" fmla="*/ 584547 h 942341"/>
                <a:gd name="connsiteX10" fmla="*/ 54713 w 847961"/>
                <a:gd name="connsiteY10" fmla="*/ 567772 h 942341"/>
                <a:gd name="connsiteX11" fmla="*/ 401042 w 847961"/>
                <a:gd name="connsiteY11" fmla="*/ 696035 h 942341"/>
                <a:gd name="connsiteX12" fmla="*/ 530788 w 847961"/>
                <a:gd name="connsiteY12" fmla="*/ 941904 h 9423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47961" h="942341">
                  <a:moveTo>
                    <a:pt x="656364" y="807431"/>
                  </a:moveTo>
                  <a:lnTo>
                    <a:pt x="592788" y="665452"/>
                  </a:lnTo>
                  <a:cubicBezTo>
                    <a:pt x="592788" y="665452"/>
                    <a:pt x="894633" y="315323"/>
                    <a:pt x="841715" y="259162"/>
                  </a:cubicBezTo>
                  <a:cubicBezTo>
                    <a:pt x="788797" y="203000"/>
                    <a:pt x="658495" y="381216"/>
                    <a:pt x="658495" y="381216"/>
                  </a:cubicBezTo>
                  <a:cubicBezTo>
                    <a:pt x="658495" y="381216"/>
                    <a:pt x="272316" y="-35824"/>
                    <a:pt x="228851" y="1987"/>
                  </a:cubicBezTo>
                  <a:cubicBezTo>
                    <a:pt x="185386" y="39799"/>
                    <a:pt x="310869" y="250080"/>
                    <a:pt x="438390" y="362495"/>
                  </a:cubicBezTo>
                  <a:cubicBezTo>
                    <a:pt x="308645" y="239330"/>
                    <a:pt x="104758" y="84468"/>
                    <a:pt x="71765" y="139425"/>
                  </a:cubicBezTo>
                  <a:cubicBezTo>
                    <a:pt x="38773" y="194382"/>
                    <a:pt x="307532" y="433207"/>
                    <a:pt x="367030" y="476765"/>
                  </a:cubicBezTo>
                  <a:cubicBezTo>
                    <a:pt x="245162" y="371670"/>
                    <a:pt x="35251" y="235344"/>
                    <a:pt x="2444" y="321625"/>
                  </a:cubicBezTo>
                  <a:cubicBezTo>
                    <a:pt x="-30363" y="407907"/>
                    <a:pt x="275096" y="584547"/>
                    <a:pt x="275096" y="584547"/>
                  </a:cubicBezTo>
                  <a:cubicBezTo>
                    <a:pt x="275096" y="584547"/>
                    <a:pt x="99939" y="506420"/>
                    <a:pt x="54713" y="567772"/>
                  </a:cubicBezTo>
                  <a:cubicBezTo>
                    <a:pt x="9487" y="629124"/>
                    <a:pt x="401042" y="696035"/>
                    <a:pt x="401042" y="696035"/>
                  </a:cubicBezTo>
                  <a:lnTo>
                    <a:pt x="530788" y="941904"/>
                  </a:lnTo>
                  <a:close/>
                </a:path>
              </a:pathLst>
            </a:custGeom>
            <a:solidFill>
              <a:srgbClr val="D19D82"/>
            </a:solidFill>
            <a:ln w="9259" cap="flat">
              <a:noFill/>
              <a:prstDash val="solid"/>
              <a:miter/>
            </a:ln>
          </p:spPr>
          <p:txBody>
            <a:bodyPr rtlCol="0" anchor="ctr"/>
            <a:lstStyle/>
            <a:p>
              <a:endParaRPr lang="fr-FR"/>
            </a:p>
          </p:txBody>
        </p:sp>
        <p:sp>
          <p:nvSpPr>
            <p:cNvPr id="349" name="Graphique 2">
              <a:extLst>
                <a:ext uri="{FF2B5EF4-FFF2-40B4-BE49-F238E27FC236}">
                  <a16:creationId xmlns:a16="http://schemas.microsoft.com/office/drawing/2014/main" id="{D73C2E5B-108E-448A-BDA0-95BC6F1A4A08}"/>
                </a:ext>
              </a:extLst>
            </p:cNvPr>
            <p:cNvSpPr/>
            <p:nvPr/>
          </p:nvSpPr>
          <p:spPr>
            <a:xfrm>
              <a:off x="5887821" y="4837806"/>
              <a:ext cx="282037" cy="222426"/>
            </a:xfrm>
            <a:custGeom>
              <a:avLst/>
              <a:gdLst>
                <a:gd name="connsiteX0" fmla="*/ 147518 w 410089"/>
                <a:gd name="connsiteY0" fmla="*/ 322977 h 323414"/>
                <a:gd name="connsiteX1" fmla="*/ -21 w 410089"/>
                <a:gd name="connsiteY1" fmla="*/ 183037 h 323414"/>
                <a:gd name="connsiteX2" fmla="*/ 284122 w 410089"/>
                <a:gd name="connsiteY2" fmla="*/ 1485 h 323414"/>
                <a:gd name="connsiteX3" fmla="*/ 410068 w 410089"/>
                <a:gd name="connsiteY3" fmla="*/ 189709 h 323414"/>
              </a:gdLst>
              <a:ahLst/>
              <a:cxnLst>
                <a:cxn ang="0">
                  <a:pos x="connsiteX0" y="connsiteY0"/>
                </a:cxn>
                <a:cxn ang="0">
                  <a:pos x="connsiteX1" y="connsiteY1"/>
                </a:cxn>
                <a:cxn ang="0">
                  <a:pos x="connsiteX2" y="connsiteY2"/>
                </a:cxn>
                <a:cxn ang="0">
                  <a:pos x="connsiteX3" y="connsiteY3"/>
                </a:cxn>
              </a:cxnLst>
              <a:rect l="l" t="t" r="r" b="b"/>
              <a:pathLst>
                <a:path w="410089" h="323414">
                  <a:moveTo>
                    <a:pt x="147518" y="322977"/>
                  </a:moveTo>
                  <a:lnTo>
                    <a:pt x="-21" y="183037"/>
                  </a:lnTo>
                  <a:cubicBezTo>
                    <a:pt x="-21" y="183037"/>
                    <a:pt x="90801" y="-22333"/>
                    <a:pt x="284122" y="1485"/>
                  </a:cubicBezTo>
                  <a:lnTo>
                    <a:pt x="410068" y="189709"/>
                  </a:lnTo>
                  <a:close/>
                </a:path>
              </a:pathLst>
            </a:custGeom>
            <a:solidFill>
              <a:srgbClr val="AF0935"/>
            </a:solidFill>
            <a:ln w="9259" cap="flat">
              <a:noFill/>
              <a:prstDash val="solid"/>
              <a:miter/>
            </a:ln>
          </p:spPr>
          <p:txBody>
            <a:bodyPr rtlCol="0" anchor="ctr"/>
            <a:lstStyle/>
            <a:p>
              <a:endParaRPr lang="fr-FR"/>
            </a:p>
          </p:txBody>
        </p:sp>
        <p:sp>
          <p:nvSpPr>
            <p:cNvPr id="350" name="Graphique 2">
              <a:extLst>
                <a:ext uri="{FF2B5EF4-FFF2-40B4-BE49-F238E27FC236}">
                  <a16:creationId xmlns:a16="http://schemas.microsoft.com/office/drawing/2014/main" id="{38766176-454D-47FC-B67C-9B96957DE176}"/>
                </a:ext>
              </a:extLst>
            </p:cNvPr>
            <p:cNvSpPr/>
            <p:nvPr/>
          </p:nvSpPr>
          <p:spPr>
            <a:xfrm>
              <a:off x="6839545" y="5426976"/>
              <a:ext cx="300011" cy="423597"/>
            </a:xfrm>
            <a:custGeom>
              <a:avLst/>
              <a:gdLst>
                <a:gd name="connsiteX0" fmla="*/ 436203 w 436224"/>
                <a:gd name="connsiteY0" fmla="*/ 594170 h 615922"/>
                <a:gd name="connsiteX1" fmla="*/ 288941 w 436224"/>
                <a:gd name="connsiteY1" fmla="*/ 615485 h 615922"/>
                <a:gd name="connsiteX2" fmla="*/ -21 w 436224"/>
                <a:gd name="connsiteY2" fmla="*/ 437548 h 615922"/>
                <a:gd name="connsiteX3" fmla="*/ 74119 w 436224"/>
                <a:gd name="connsiteY3" fmla="*/ 1972 h 615922"/>
                <a:gd name="connsiteX4" fmla="*/ 182272 w 436224"/>
                <a:gd name="connsiteY4" fmla="*/ -437 h 615922"/>
                <a:gd name="connsiteX5" fmla="*/ 143070 w 436224"/>
                <a:gd name="connsiteY5" fmla="*/ 417345 h 615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6224" h="615922">
                  <a:moveTo>
                    <a:pt x="436203" y="594170"/>
                  </a:moveTo>
                  <a:cubicBezTo>
                    <a:pt x="384981" y="602205"/>
                    <a:pt x="335900" y="609304"/>
                    <a:pt x="288941" y="615485"/>
                  </a:cubicBezTo>
                  <a:lnTo>
                    <a:pt x="-21" y="437548"/>
                  </a:lnTo>
                  <a:lnTo>
                    <a:pt x="74119" y="1972"/>
                  </a:lnTo>
                  <a:cubicBezTo>
                    <a:pt x="110189" y="3205"/>
                    <a:pt x="146295" y="2399"/>
                    <a:pt x="182272" y="-437"/>
                  </a:cubicBezTo>
                  <a:lnTo>
                    <a:pt x="143070" y="417345"/>
                  </a:lnTo>
                  <a:close/>
                </a:path>
              </a:pathLst>
            </a:custGeom>
            <a:solidFill>
              <a:srgbClr val="C90630"/>
            </a:solidFill>
            <a:ln w="9259" cap="flat">
              <a:noFill/>
              <a:prstDash val="solid"/>
              <a:miter/>
            </a:ln>
          </p:spPr>
          <p:txBody>
            <a:bodyPr rtlCol="0" anchor="ctr"/>
            <a:lstStyle/>
            <a:p>
              <a:endParaRPr lang="fr-FR"/>
            </a:p>
          </p:txBody>
        </p:sp>
        <p:sp>
          <p:nvSpPr>
            <p:cNvPr id="351" name="Graphique 2">
              <a:extLst>
                <a:ext uri="{FF2B5EF4-FFF2-40B4-BE49-F238E27FC236}">
                  <a16:creationId xmlns:a16="http://schemas.microsoft.com/office/drawing/2014/main" id="{A525F9DB-1EC4-4E10-81EB-CA0C2AA59EE1}"/>
                </a:ext>
              </a:extLst>
            </p:cNvPr>
            <p:cNvSpPr/>
            <p:nvPr/>
          </p:nvSpPr>
          <p:spPr>
            <a:xfrm>
              <a:off x="7119988" y="5135779"/>
              <a:ext cx="973248" cy="652715"/>
            </a:xfrm>
            <a:custGeom>
              <a:avLst/>
              <a:gdLst>
                <a:gd name="connsiteX0" fmla="*/ 1392616 w 1415130"/>
                <a:gd name="connsiteY0" fmla="*/ 85726 h 949066"/>
                <a:gd name="connsiteX1" fmla="*/ 397558 w 1415130"/>
                <a:gd name="connsiteY1" fmla="*/ 948629 h 949066"/>
                <a:gd name="connsiteX2" fmla="*/ -21 w 1415130"/>
                <a:gd name="connsiteY2" fmla="*/ 741407 h 949066"/>
                <a:gd name="connsiteX3" fmla="*/ 68003 w 1415130"/>
                <a:gd name="connsiteY3" fmla="*/ 349388 h 949066"/>
                <a:gd name="connsiteX4" fmla="*/ 192095 w 1415130"/>
                <a:gd name="connsiteY4" fmla="*/ 280252 h 949066"/>
                <a:gd name="connsiteX5" fmla="*/ 1357399 w 1415130"/>
                <a:gd name="connsiteY5" fmla="*/ 17424 h 949066"/>
                <a:gd name="connsiteX6" fmla="*/ 1392616 w 1415130"/>
                <a:gd name="connsiteY6" fmla="*/ 85726 h 9490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5130" h="949066">
                  <a:moveTo>
                    <a:pt x="1392616" y="85726"/>
                  </a:moveTo>
                  <a:cubicBezTo>
                    <a:pt x="1331821" y="256991"/>
                    <a:pt x="1078724" y="802943"/>
                    <a:pt x="397558" y="948629"/>
                  </a:cubicBezTo>
                  <a:lnTo>
                    <a:pt x="-21" y="741407"/>
                  </a:lnTo>
                  <a:lnTo>
                    <a:pt x="68003" y="349388"/>
                  </a:lnTo>
                  <a:cubicBezTo>
                    <a:pt x="111236" y="329871"/>
                    <a:pt x="152745" y="306748"/>
                    <a:pt x="192095" y="280252"/>
                  </a:cubicBezTo>
                  <a:cubicBezTo>
                    <a:pt x="632490" y="-16310"/>
                    <a:pt x="1252954" y="-23353"/>
                    <a:pt x="1357399" y="17424"/>
                  </a:cubicBezTo>
                  <a:cubicBezTo>
                    <a:pt x="1461845" y="58201"/>
                    <a:pt x="1392616" y="85726"/>
                    <a:pt x="1392616" y="85726"/>
                  </a:cubicBezTo>
                  <a:close/>
                </a:path>
              </a:pathLst>
            </a:custGeom>
            <a:solidFill>
              <a:srgbClr val="C90630"/>
            </a:solidFill>
            <a:ln w="9259" cap="flat">
              <a:noFill/>
              <a:prstDash val="solid"/>
              <a:miter/>
            </a:ln>
          </p:spPr>
          <p:txBody>
            <a:bodyPr rtlCol="0" anchor="ctr"/>
            <a:lstStyle/>
            <a:p>
              <a:endParaRPr lang="fr-FR"/>
            </a:p>
          </p:txBody>
        </p:sp>
        <p:sp>
          <p:nvSpPr>
            <p:cNvPr id="352" name="Graphique 2">
              <a:extLst>
                <a:ext uri="{FF2B5EF4-FFF2-40B4-BE49-F238E27FC236}">
                  <a16:creationId xmlns:a16="http://schemas.microsoft.com/office/drawing/2014/main" id="{6C7E909E-E350-4312-B9F4-03C5A9953CD8}"/>
                </a:ext>
              </a:extLst>
            </p:cNvPr>
            <p:cNvSpPr/>
            <p:nvPr/>
          </p:nvSpPr>
          <p:spPr>
            <a:xfrm>
              <a:off x="6937764" y="5376178"/>
              <a:ext cx="455657" cy="459736"/>
            </a:xfrm>
            <a:custGeom>
              <a:avLst/>
              <a:gdLst>
                <a:gd name="connsiteX0" fmla="*/ 662517 w 662538"/>
                <a:gd name="connsiteY0" fmla="*/ 599082 h 668469"/>
                <a:gd name="connsiteX1" fmla="*/ 654547 w 662538"/>
                <a:gd name="connsiteY1" fmla="*/ 600935 h 668469"/>
                <a:gd name="connsiteX2" fmla="*/ 293112 w 662538"/>
                <a:gd name="connsiteY2" fmla="*/ 668032 h 668469"/>
                <a:gd name="connsiteX3" fmla="*/ -21 w 662538"/>
                <a:gd name="connsiteY3" fmla="*/ 491485 h 668469"/>
                <a:gd name="connsiteX4" fmla="*/ 39181 w 662538"/>
                <a:gd name="connsiteY4" fmla="*/ 73703 h 668469"/>
                <a:gd name="connsiteX5" fmla="*/ 332684 w 662538"/>
                <a:gd name="connsiteY5" fmla="*/ -437 h 668469"/>
                <a:gd name="connsiteX6" fmla="*/ 264938 w 662538"/>
                <a:gd name="connsiteY6" fmla="*/ 391859 h 668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62538" h="668469">
                  <a:moveTo>
                    <a:pt x="662517" y="599082"/>
                  </a:moveTo>
                  <a:lnTo>
                    <a:pt x="654547" y="600935"/>
                  </a:lnTo>
                  <a:cubicBezTo>
                    <a:pt x="522855" y="628738"/>
                    <a:pt x="402933" y="650517"/>
                    <a:pt x="293112" y="668032"/>
                  </a:cubicBezTo>
                  <a:lnTo>
                    <a:pt x="-21" y="491485"/>
                  </a:lnTo>
                  <a:lnTo>
                    <a:pt x="39181" y="73703"/>
                  </a:lnTo>
                  <a:cubicBezTo>
                    <a:pt x="140595" y="66326"/>
                    <a:pt x="239934" y="41229"/>
                    <a:pt x="332684" y="-437"/>
                  </a:cubicBezTo>
                  <a:lnTo>
                    <a:pt x="264938" y="391859"/>
                  </a:lnTo>
                  <a:close/>
                </a:path>
              </a:pathLst>
            </a:custGeom>
            <a:solidFill>
              <a:srgbClr val="F2B602"/>
            </a:solidFill>
            <a:ln w="9259" cap="flat">
              <a:noFill/>
              <a:prstDash val="solid"/>
              <a:miter/>
            </a:ln>
          </p:spPr>
          <p:txBody>
            <a:bodyPr rtlCol="0" anchor="ctr"/>
            <a:lstStyle/>
            <a:p>
              <a:endParaRPr lang="fr-FR"/>
            </a:p>
          </p:txBody>
        </p:sp>
        <p:sp>
          <p:nvSpPr>
            <p:cNvPr id="353" name="Graphique 2">
              <a:extLst>
                <a:ext uri="{FF2B5EF4-FFF2-40B4-BE49-F238E27FC236}">
                  <a16:creationId xmlns:a16="http://schemas.microsoft.com/office/drawing/2014/main" id="{47699D25-0F96-496D-922D-5308DC1D8614}"/>
                </a:ext>
              </a:extLst>
            </p:cNvPr>
            <p:cNvSpPr/>
            <p:nvPr/>
          </p:nvSpPr>
          <p:spPr>
            <a:xfrm>
              <a:off x="6614552" y="5406135"/>
              <a:ext cx="423724" cy="464517"/>
            </a:xfrm>
            <a:custGeom>
              <a:avLst/>
              <a:gdLst>
                <a:gd name="connsiteX0" fmla="*/ 616086 w 616107"/>
                <a:gd name="connsiteY0" fmla="*/ 645790 h 675420"/>
                <a:gd name="connsiteX1" fmla="*/ 219249 w 616107"/>
                <a:gd name="connsiteY1" fmla="*/ 674983 h 675420"/>
                <a:gd name="connsiteX2" fmla="*/ -21 w 616107"/>
                <a:gd name="connsiteY2" fmla="*/ 537730 h 675420"/>
                <a:gd name="connsiteX3" fmla="*/ 178287 w 616107"/>
                <a:gd name="connsiteY3" fmla="*/ -437 h 675420"/>
                <a:gd name="connsiteX4" fmla="*/ 401264 w 616107"/>
                <a:gd name="connsiteY4" fmla="*/ 32555 h 675420"/>
                <a:gd name="connsiteX5" fmla="*/ 327124 w 616107"/>
                <a:gd name="connsiteY5" fmla="*/ 468131 h 67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6107" h="675420">
                  <a:moveTo>
                    <a:pt x="616086" y="645790"/>
                  </a:moveTo>
                  <a:cubicBezTo>
                    <a:pt x="484589" y="664196"/>
                    <a:pt x="352026" y="673945"/>
                    <a:pt x="219249" y="674983"/>
                  </a:cubicBezTo>
                  <a:lnTo>
                    <a:pt x="-21" y="537730"/>
                  </a:lnTo>
                  <a:lnTo>
                    <a:pt x="178287" y="-437"/>
                  </a:lnTo>
                  <a:cubicBezTo>
                    <a:pt x="251195" y="18626"/>
                    <a:pt x="325965" y="29691"/>
                    <a:pt x="401264" y="32555"/>
                  </a:cubicBezTo>
                  <a:lnTo>
                    <a:pt x="327124" y="468131"/>
                  </a:lnTo>
                  <a:close/>
                </a:path>
              </a:pathLst>
            </a:custGeom>
            <a:solidFill>
              <a:srgbClr val="F2B602"/>
            </a:solidFill>
            <a:ln w="9259" cap="flat">
              <a:noFill/>
              <a:prstDash val="solid"/>
              <a:miter/>
            </a:ln>
          </p:spPr>
          <p:txBody>
            <a:bodyPr rtlCol="0" anchor="ctr"/>
            <a:lstStyle/>
            <a:p>
              <a:endParaRPr lang="fr-FR"/>
            </a:p>
          </p:txBody>
        </p:sp>
        <p:sp>
          <p:nvSpPr>
            <p:cNvPr id="354" name="Graphique 2">
              <a:extLst>
                <a:ext uri="{FF2B5EF4-FFF2-40B4-BE49-F238E27FC236}">
                  <a16:creationId xmlns:a16="http://schemas.microsoft.com/office/drawing/2014/main" id="{B38B3ACE-0A3D-41A3-83D7-2C58DFF86BB6}"/>
                </a:ext>
              </a:extLst>
            </p:cNvPr>
            <p:cNvSpPr/>
            <p:nvPr/>
          </p:nvSpPr>
          <p:spPr>
            <a:xfrm>
              <a:off x="5960523" y="4946271"/>
              <a:ext cx="804831" cy="924572"/>
            </a:xfrm>
            <a:custGeom>
              <a:avLst/>
              <a:gdLst>
                <a:gd name="connsiteX0" fmla="*/ 1170226 w 1170247"/>
                <a:gd name="connsiteY0" fmla="*/ 1343916 h 1344353"/>
                <a:gd name="connsiteX1" fmla="*/ 950956 w 1170247"/>
                <a:gd name="connsiteY1" fmla="*/ 1206386 h 1344353"/>
                <a:gd name="connsiteX2" fmla="*/ 1129263 w 1170247"/>
                <a:gd name="connsiteY2" fmla="*/ 668218 h 1344353"/>
                <a:gd name="connsiteX3" fmla="*/ 667275 w 1170247"/>
                <a:gd name="connsiteY3" fmla="*/ 391025 h 1344353"/>
                <a:gd name="connsiteX4" fmla="*/ 214462 w 1170247"/>
                <a:gd name="connsiteY4" fmla="*/ -437 h 1344353"/>
                <a:gd name="connsiteX5" fmla="*/ 21326 w 1170247"/>
                <a:gd name="connsiteY5" fmla="*/ 145064 h 1344353"/>
                <a:gd name="connsiteX6" fmla="*/ 29203 w 1170247"/>
                <a:gd name="connsiteY6" fmla="*/ 369895 h 1344353"/>
                <a:gd name="connsiteX7" fmla="*/ 681825 w 1170247"/>
                <a:gd name="connsiteY7" fmla="*/ 1243456 h 1344353"/>
                <a:gd name="connsiteX8" fmla="*/ 717227 w 1170247"/>
                <a:gd name="connsiteY8" fmla="*/ 1255874 h 1344353"/>
                <a:gd name="connsiteX9" fmla="*/ 795168 w 1170247"/>
                <a:gd name="connsiteY9" fmla="*/ 1288774 h 1344353"/>
                <a:gd name="connsiteX10" fmla="*/ 1170226 w 1170247"/>
                <a:gd name="connsiteY10" fmla="*/ 1343916 h 1344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70247" h="1344353">
                  <a:moveTo>
                    <a:pt x="1170226" y="1343916"/>
                  </a:moveTo>
                  <a:lnTo>
                    <a:pt x="950956" y="1206386"/>
                  </a:lnTo>
                  <a:lnTo>
                    <a:pt x="1129263" y="668218"/>
                  </a:lnTo>
                  <a:cubicBezTo>
                    <a:pt x="927416" y="615949"/>
                    <a:pt x="756151" y="508630"/>
                    <a:pt x="667275" y="391025"/>
                  </a:cubicBezTo>
                  <a:cubicBezTo>
                    <a:pt x="474695" y="136630"/>
                    <a:pt x="364596" y="3177"/>
                    <a:pt x="214462" y="-437"/>
                  </a:cubicBezTo>
                  <a:cubicBezTo>
                    <a:pt x="123362" y="4382"/>
                    <a:pt x="32447" y="61470"/>
                    <a:pt x="21326" y="145064"/>
                  </a:cubicBezTo>
                  <a:cubicBezTo>
                    <a:pt x="-12779" y="261371"/>
                    <a:pt x="-2955" y="325225"/>
                    <a:pt x="29203" y="369895"/>
                  </a:cubicBezTo>
                  <a:cubicBezTo>
                    <a:pt x="155427" y="625958"/>
                    <a:pt x="341891" y="1091004"/>
                    <a:pt x="681825" y="1243456"/>
                  </a:cubicBezTo>
                  <a:cubicBezTo>
                    <a:pt x="693206" y="1248710"/>
                    <a:pt x="705059" y="1252872"/>
                    <a:pt x="717227" y="1255874"/>
                  </a:cubicBezTo>
                  <a:cubicBezTo>
                    <a:pt x="742157" y="1267922"/>
                    <a:pt x="768199" y="1278765"/>
                    <a:pt x="795168" y="1288774"/>
                  </a:cubicBezTo>
                  <a:cubicBezTo>
                    <a:pt x="889697" y="1323713"/>
                    <a:pt x="1010546" y="1343638"/>
                    <a:pt x="1170226" y="1343916"/>
                  </a:cubicBezTo>
                  <a:close/>
                </a:path>
              </a:pathLst>
            </a:custGeom>
            <a:solidFill>
              <a:srgbClr val="C90630"/>
            </a:solidFill>
            <a:ln w="9259" cap="flat">
              <a:noFill/>
              <a:prstDash val="solid"/>
              <a:miter/>
            </a:ln>
          </p:spPr>
          <p:txBody>
            <a:bodyPr rtlCol="0" anchor="ctr"/>
            <a:lstStyle/>
            <a:p>
              <a:endParaRPr lang="fr-FR"/>
            </a:p>
          </p:txBody>
        </p:sp>
        <p:sp>
          <p:nvSpPr>
            <p:cNvPr id="355" name="Graphique 2">
              <a:extLst>
                <a:ext uri="{FF2B5EF4-FFF2-40B4-BE49-F238E27FC236}">
                  <a16:creationId xmlns:a16="http://schemas.microsoft.com/office/drawing/2014/main" id="{2999826A-4634-4F18-970B-8B9EC1959D78}"/>
                </a:ext>
              </a:extLst>
            </p:cNvPr>
            <p:cNvSpPr/>
            <p:nvPr/>
          </p:nvSpPr>
          <p:spPr>
            <a:xfrm>
              <a:off x="9897529" y="6171874"/>
              <a:ext cx="223159" cy="282101"/>
            </a:xfrm>
            <a:custGeom>
              <a:avLst/>
              <a:gdLst>
                <a:gd name="connsiteX0" fmla="*/ -21 w 324479"/>
                <a:gd name="connsiteY0" fmla="*/ 148678 h 410182"/>
                <a:gd name="connsiteX1" fmla="*/ 138251 w 324479"/>
                <a:gd name="connsiteY1" fmla="*/ -437 h 410182"/>
                <a:gd name="connsiteX2" fmla="*/ 322860 w 324479"/>
                <a:gd name="connsiteY2" fmla="*/ 281760 h 410182"/>
                <a:gd name="connsiteX3" fmla="*/ 136026 w 324479"/>
                <a:gd name="connsiteY3" fmla="*/ 409745 h 410182"/>
              </a:gdLst>
              <a:ahLst/>
              <a:cxnLst>
                <a:cxn ang="0">
                  <a:pos x="connsiteX0" y="connsiteY0"/>
                </a:cxn>
                <a:cxn ang="0">
                  <a:pos x="connsiteX1" y="connsiteY1"/>
                </a:cxn>
                <a:cxn ang="0">
                  <a:pos x="connsiteX2" y="connsiteY2"/>
                </a:cxn>
                <a:cxn ang="0">
                  <a:pos x="connsiteX3" y="connsiteY3"/>
                </a:cxn>
              </a:cxnLst>
              <a:rect l="l" t="t" r="r" b="b"/>
              <a:pathLst>
                <a:path w="324479" h="410182">
                  <a:moveTo>
                    <a:pt x="-21" y="148678"/>
                  </a:moveTo>
                  <a:lnTo>
                    <a:pt x="138251" y="-437"/>
                  </a:lnTo>
                  <a:cubicBezTo>
                    <a:pt x="138251" y="-437"/>
                    <a:pt x="344547" y="88160"/>
                    <a:pt x="322860" y="281760"/>
                  </a:cubicBezTo>
                  <a:lnTo>
                    <a:pt x="136026" y="409745"/>
                  </a:lnTo>
                  <a:close/>
                </a:path>
              </a:pathLst>
            </a:custGeom>
            <a:solidFill>
              <a:srgbClr val="AF0935"/>
            </a:solidFill>
            <a:ln w="9259" cap="flat">
              <a:noFill/>
              <a:prstDash val="solid"/>
              <a:miter/>
            </a:ln>
          </p:spPr>
          <p:txBody>
            <a:bodyPr rtlCol="0" anchor="ctr"/>
            <a:lstStyle/>
            <a:p>
              <a:endParaRPr lang="fr-FR"/>
            </a:p>
          </p:txBody>
        </p:sp>
        <p:sp>
          <p:nvSpPr>
            <p:cNvPr id="356" name="Graphique 2">
              <a:extLst>
                <a:ext uri="{FF2B5EF4-FFF2-40B4-BE49-F238E27FC236}">
                  <a16:creationId xmlns:a16="http://schemas.microsoft.com/office/drawing/2014/main" id="{F0E14D62-7A04-4113-A834-0C1A1FAAEEDA}"/>
                </a:ext>
              </a:extLst>
            </p:cNvPr>
            <p:cNvSpPr/>
            <p:nvPr/>
          </p:nvSpPr>
          <p:spPr>
            <a:xfrm>
              <a:off x="8981306" y="6080665"/>
              <a:ext cx="1062978" cy="497347"/>
            </a:xfrm>
            <a:custGeom>
              <a:avLst/>
              <a:gdLst>
                <a:gd name="connsiteX0" fmla="*/ 1351097 w 1545600"/>
                <a:gd name="connsiteY0" fmla="*/ 271658 h 723156"/>
                <a:gd name="connsiteX1" fmla="*/ 1037482 w 1545600"/>
                <a:gd name="connsiteY1" fmla="*/ 307061 h 723156"/>
                <a:gd name="connsiteX2" fmla="*/ 555569 w 1545600"/>
                <a:gd name="connsiteY2" fmla="*/ -437 h 723156"/>
                <a:gd name="connsiteX3" fmla="*/ 374388 w 1545600"/>
                <a:gd name="connsiteY3" fmla="*/ 275458 h 723156"/>
                <a:gd name="connsiteX4" fmla="*/ -21 w 1545600"/>
                <a:gd name="connsiteY4" fmla="*/ 151458 h 723156"/>
                <a:gd name="connsiteX5" fmla="*/ 35659 w 1545600"/>
                <a:gd name="connsiteY5" fmla="*/ 231159 h 723156"/>
                <a:gd name="connsiteX6" fmla="*/ 1267226 w 1545600"/>
                <a:gd name="connsiteY6" fmla="*/ 643196 h 723156"/>
                <a:gd name="connsiteX7" fmla="*/ 1267226 w 1545600"/>
                <a:gd name="connsiteY7" fmla="*/ 643196 h 723156"/>
                <a:gd name="connsiteX8" fmla="*/ 1485384 w 1545600"/>
                <a:gd name="connsiteY8" fmla="*/ 554042 h 723156"/>
                <a:gd name="connsiteX9" fmla="*/ 1538765 w 1545600"/>
                <a:gd name="connsiteY9" fmla="*/ 528741 h 723156"/>
                <a:gd name="connsiteX10" fmla="*/ 1351097 w 1545600"/>
                <a:gd name="connsiteY10" fmla="*/ 271658 h 7231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45600" h="723156">
                  <a:moveTo>
                    <a:pt x="1351097" y="271658"/>
                  </a:moveTo>
                  <a:cubicBezTo>
                    <a:pt x="1286780" y="220410"/>
                    <a:pt x="1271674" y="215126"/>
                    <a:pt x="1037482" y="307061"/>
                  </a:cubicBezTo>
                  <a:cubicBezTo>
                    <a:pt x="810798" y="291491"/>
                    <a:pt x="662053" y="171291"/>
                    <a:pt x="555569" y="-437"/>
                  </a:cubicBezTo>
                  <a:lnTo>
                    <a:pt x="374388" y="275458"/>
                  </a:lnTo>
                  <a:lnTo>
                    <a:pt x="-21" y="151458"/>
                  </a:lnTo>
                  <a:cubicBezTo>
                    <a:pt x="12332" y="178613"/>
                    <a:pt x="24231" y="205211"/>
                    <a:pt x="35659" y="231159"/>
                  </a:cubicBezTo>
                  <a:cubicBezTo>
                    <a:pt x="309515" y="836794"/>
                    <a:pt x="918024" y="757372"/>
                    <a:pt x="1267226" y="643196"/>
                  </a:cubicBezTo>
                  <a:lnTo>
                    <a:pt x="1267226" y="643196"/>
                  </a:lnTo>
                  <a:cubicBezTo>
                    <a:pt x="1342172" y="619285"/>
                    <a:pt x="1415118" y="589444"/>
                    <a:pt x="1485384" y="554042"/>
                  </a:cubicBezTo>
                  <a:cubicBezTo>
                    <a:pt x="1508739" y="543754"/>
                    <a:pt x="1527923" y="534858"/>
                    <a:pt x="1538765" y="528741"/>
                  </a:cubicBezTo>
                  <a:cubicBezTo>
                    <a:pt x="1588347" y="500938"/>
                    <a:pt x="1351097" y="271658"/>
                    <a:pt x="1351097" y="271658"/>
                  </a:cubicBezTo>
                  <a:close/>
                </a:path>
              </a:pathLst>
            </a:custGeom>
            <a:solidFill>
              <a:srgbClr val="C90630"/>
            </a:solidFill>
            <a:ln w="9259" cap="flat">
              <a:noFill/>
              <a:prstDash val="solid"/>
              <a:miter/>
            </a:ln>
          </p:spPr>
          <p:txBody>
            <a:bodyPr rtlCol="0" anchor="ctr"/>
            <a:lstStyle/>
            <a:p>
              <a:endParaRPr lang="fr-FR"/>
            </a:p>
          </p:txBody>
        </p:sp>
        <p:sp>
          <p:nvSpPr>
            <p:cNvPr id="357" name="Graphique 2">
              <a:extLst>
                <a:ext uri="{FF2B5EF4-FFF2-40B4-BE49-F238E27FC236}">
                  <a16:creationId xmlns:a16="http://schemas.microsoft.com/office/drawing/2014/main" id="{50DE298D-44BB-4C9A-9906-97AE385D1740}"/>
                </a:ext>
              </a:extLst>
            </p:cNvPr>
            <p:cNvSpPr/>
            <p:nvPr/>
          </p:nvSpPr>
          <p:spPr>
            <a:xfrm>
              <a:off x="8543176" y="5114334"/>
              <a:ext cx="736610" cy="931339"/>
            </a:xfrm>
            <a:custGeom>
              <a:avLst/>
              <a:gdLst>
                <a:gd name="connsiteX0" fmla="*/ 1071032 w 1071052"/>
                <a:gd name="connsiteY0" fmla="*/ 1143660 h 1354193"/>
                <a:gd name="connsiteX1" fmla="*/ 1032200 w 1071052"/>
                <a:gd name="connsiteY1" fmla="*/ 1026889 h 1354193"/>
                <a:gd name="connsiteX2" fmla="*/ 921731 w 1071052"/>
                <a:gd name="connsiteY2" fmla="*/ 1210294 h 1354193"/>
                <a:gd name="connsiteX3" fmla="*/ 503949 w 1071052"/>
                <a:gd name="connsiteY3" fmla="*/ 1171185 h 1354193"/>
                <a:gd name="connsiteX4" fmla="*/ 429808 w 1071052"/>
                <a:gd name="connsiteY4" fmla="*/ 877588 h 1354193"/>
                <a:gd name="connsiteX5" fmla="*/ 821826 w 1071052"/>
                <a:gd name="connsiteY5" fmla="*/ 945705 h 1354193"/>
                <a:gd name="connsiteX6" fmla="*/ 945919 w 1071052"/>
                <a:gd name="connsiteY6" fmla="*/ 708641 h 1354193"/>
                <a:gd name="connsiteX7" fmla="*/ -21 w 1071052"/>
                <a:gd name="connsiteY7" fmla="*/ 2730 h 1354193"/>
                <a:gd name="connsiteX8" fmla="*/ 517665 w 1071052"/>
                <a:gd name="connsiteY8" fmla="*/ 1281654 h 1354193"/>
                <a:gd name="connsiteX9" fmla="*/ 941657 w 1071052"/>
                <a:gd name="connsiteY9" fmla="*/ 1353756 h 1354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71052" h="1354193">
                  <a:moveTo>
                    <a:pt x="1071032" y="1143660"/>
                  </a:moveTo>
                  <a:cubicBezTo>
                    <a:pt x="1057316" y="1105571"/>
                    <a:pt x="1044434" y="1066461"/>
                    <a:pt x="1032200" y="1026889"/>
                  </a:cubicBezTo>
                  <a:lnTo>
                    <a:pt x="921731" y="1210294"/>
                  </a:lnTo>
                  <a:lnTo>
                    <a:pt x="503949" y="1171185"/>
                  </a:lnTo>
                  <a:cubicBezTo>
                    <a:pt x="496563" y="1069742"/>
                    <a:pt x="471476" y="970375"/>
                    <a:pt x="429808" y="877588"/>
                  </a:cubicBezTo>
                  <a:lnTo>
                    <a:pt x="821826" y="945705"/>
                  </a:lnTo>
                  <a:lnTo>
                    <a:pt x="945919" y="708641"/>
                  </a:lnTo>
                  <a:cubicBezTo>
                    <a:pt x="798473" y="180389"/>
                    <a:pt x="308218" y="-29336"/>
                    <a:pt x="-21" y="2730"/>
                  </a:cubicBezTo>
                  <a:cubicBezTo>
                    <a:pt x="-21" y="2730"/>
                    <a:pt x="266699" y="691774"/>
                    <a:pt x="517665" y="1281654"/>
                  </a:cubicBezTo>
                  <a:lnTo>
                    <a:pt x="941657" y="1353756"/>
                  </a:lnTo>
                  <a:close/>
                </a:path>
              </a:pathLst>
            </a:custGeom>
            <a:solidFill>
              <a:srgbClr val="C90630"/>
            </a:solidFill>
            <a:ln w="9259" cap="flat">
              <a:noFill/>
              <a:prstDash val="solid"/>
              <a:miter/>
            </a:ln>
          </p:spPr>
          <p:txBody>
            <a:bodyPr rtlCol="0" anchor="ctr"/>
            <a:lstStyle/>
            <a:p>
              <a:endParaRPr lang="fr-FR"/>
            </a:p>
          </p:txBody>
        </p:sp>
        <p:sp>
          <p:nvSpPr>
            <p:cNvPr id="358" name="Graphique 2">
              <a:extLst>
                <a:ext uri="{FF2B5EF4-FFF2-40B4-BE49-F238E27FC236}">
                  <a16:creationId xmlns:a16="http://schemas.microsoft.com/office/drawing/2014/main" id="{DFA38F16-43A4-472B-9E65-1C5CA374F724}"/>
                </a:ext>
              </a:extLst>
            </p:cNvPr>
            <p:cNvSpPr/>
            <p:nvPr/>
          </p:nvSpPr>
          <p:spPr>
            <a:xfrm>
              <a:off x="8838981" y="5601744"/>
              <a:ext cx="414291" cy="345264"/>
            </a:xfrm>
            <a:custGeom>
              <a:avLst/>
              <a:gdLst>
                <a:gd name="connsiteX0" fmla="*/ -21 w 602391"/>
                <a:gd name="connsiteY0" fmla="*/ 168881 h 502023"/>
                <a:gd name="connsiteX1" fmla="*/ 74119 w 602391"/>
                <a:gd name="connsiteY1" fmla="*/ 462477 h 502023"/>
                <a:gd name="connsiteX2" fmla="*/ 491901 w 602391"/>
                <a:gd name="connsiteY2" fmla="*/ 501587 h 502023"/>
                <a:gd name="connsiteX3" fmla="*/ 602371 w 602391"/>
                <a:gd name="connsiteY3" fmla="*/ 318182 h 502023"/>
                <a:gd name="connsiteX4" fmla="*/ 523503 w 602391"/>
                <a:gd name="connsiteY4" fmla="*/ 27365 h 502023"/>
                <a:gd name="connsiteX5" fmla="*/ 516089 w 602391"/>
                <a:gd name="connsiteY5" fmla="*/ -437 h 502023"/>
                <a:gd name="connsiteX6" fmla="*/ 391997 w 602391"/>
                <a:gd name="connsiteY6" fmla="*/ 236998 h 5020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2391" h="502023">
                  <a:moveTo>
                    <a:pt x="-21" y="168881"/>
                  </a:moveTo>
                  <a:cubicBezTo>
                    <a:pt x="41645" y="261668"/>
                    <a:pt x="66733" y="361035"/>
                    <a:pt x="74119" y="462477"/>
                  </a:cubicBezTo>
                  <a:lnTo>
                    <a:pt x="491901" y="501587"/>
                  </a:lnTo>
                  <a:lnTo>
                    <a:pt x="602371" y="318182"/>
                  </a:lnTo>
                  <a:cubicBezTo>
                    <a:pt x="573270" y="223096"/>
                    <a:pt x="547877" y="124675"/>
                    <a:pt x="523503" y="27365"/>
                  </a:cubicBezTo>
                  <a:cubicBezTo>
                    <a:pt x="521094" y="18098"/>
                    <a:pt x="518684" y="8830"/>
                    <a:pt x="516089" y="-437"/>
                  </a:cubicBezTo>
                  <a:lnTo>
                    <a:pt x="391997" y="236998"/>
                  </a:lnTo>
                  <a:close/>
                </a:path>
              </a:pathLst>
            </a:custGeom>
            <a:solidFill>
              <a:srgbClr val="F2B602"/>
            </a:solidFill>
            <a:ln w="9259" cap="flat">
              <a:noFill/>
              <a:prstDash val="solid"/>
              <a:miter/>
            </a:ln>
          </p:spPr>
          <p:txBody>
            <a:bodyPr rtlCol="0" anchor="ctr"/>
            <a:lstStyle/>
            <a:p>
              <a:endParaRPr lang="fr-FR"/>
            </a:p>
          </p:txBody>
        </p:sp>
        <p:sp>
          <p:nvSpPr>
            <p:cNvPr id="359" name="Graphique 2">
              <a:extLst>
                <a:ext uri="{FF2B5EF4-FFF2-40B4-BE49-F238E27FC236}">
                  <a16:creationId xmlns:a16="http://schemas.microsoft.com/office/drawing/2014/main" id="{CCB87215-24E5-4ADB-B872-4970536F886F}"/>
                </a:ext>
              </a:extLst>
            </p:cNvPr>
            <p:cNvSpPr/>
            <p:nvPr/>
          </p:nvSpPr>
          <p:spPr>
            <a:xfrm>
              <a:off x="8898958" y="5901182"/>
              <a:ext cx="464581" cy="369230"/>
            </a:xfrm>
            <a:custGeom>
              <a:avLst/>
              <a:gdLst>
                <a:gd name="connsiteX0" fmla="*/ 675492 w 675513"/>
                <a:gd name="connsiteY0" fmla="*/ 260537 h 536870"/>
                <a:gd name="connsiteX1" fmla="*/ 553716 w 675513"/>
                <a:gd name="connsiteY1" fmla="*/ -437 h 536870"/>
                <a:gd name="connsiteX2" fmla="*/ 423970 w 675513"/>
                <a:gd name="connsiteY2" fmla="*/ 209195 h 536870"/>
                <a:gd name="connsiteX3" fmla="*/ -21 w 675513"/>
                <a:gd name="connsiteY3" fmla="*/ 137094 h 536870"/>
                <a:gd name="connsiteX4" fmla="*/ 119530 w 675513"/>
                <a:gd name="connsiteY4" fmla="*/ 412433 h 536870"/>
                <a:gd name="connsiteX5" fmla="*/ 493940 w 675513"/>
                <a:gd name="connsiteY5" fmla="*/ 536433 h 536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75513" h="536870">
                  <a:moveTo>
                    <a:pt x="675492" y="260537"/>
                  </a:moveTo>
                  <a:cubicBezTo>
                    <a:pt x="626040" y="177963"/>
                    <a:pt x="585226" y="90478"/>
                    <a:pt x="553716" y="-437"/>
                  </a:cubicBezTo>
                  <a:lnTo>
                    <a:pt x="423970" y="209195"/>
                  </a:lnTo>
                  <a:lnTo>
                    <a:pt x="-21" y="137094"/>
                  </a:lnTo>
                  <a:cubicBezTo>
                    <a:pt x="40663" y="232549"/>
                    <a:pt x="80885" y="325410"/>
                    <a:pt x="119530" y="412433"/>
                  </a:cubicBezTo>
                  <a:lnTo>
                    <a:pt x="493940" y="536433"/>
                  </a:lnTo>
                  <a:close/>
                </a:path>
              </a:pathLst>
            </a:custGeom>
            <a:solidFill>
              <a:srgbClr val="F2B602"/>
            </a:solidFill>
            <a:ln w="9259" cap="flat">
              <a:noFill/>
              <a:prstDash val="solid"/>
              <a:miter/>
            </a:ln>
          </p:spPr>
          <p:txBody>
            <a:bodyPr rtlCol="0" anchor="ctr"/>
            <a:lstStyle/>
            <a:p>
              <a:endParaRPr lang="fr-FR"/>
            </a:p>
          </p:txBody>
        </p:sp>
        <p:sp>
          <p:nvSpPr>
            <p:cNvPr id="360" name="Graphique 2">
              <a:extLst>
                <a:ext uri="{FF2B5EF4-FFF2-40B4-BE49-F238E27FC236}">
                  <a16:creationId xmlns:a16="http://schemas.microsoft.com/office/drawing/2014/main" id="{630334F1-D0EF-4EB2-946D-47A3B5942388}"/>
                </a:ext>
              </a:extLst>
            </p:cNvPr>
            <p:cNvSpPr/>
            <p:nvPr/>
          </p:nvSpPr>
          <p:spPr>
            <a:xfrm>
              <a:off x="7819377" y="6600761"/>
              <a:ext cx="897600" cy="371998"/>
            </a:xfrm>
            <a:custGeom>
              <a:avLst/>
              <a:gdLst>
                <a:gd name="connsiteX0" fmla="*/ 1114589 w 1305136"/>
                <a:gd name="connsiteY0" fmla="*/ 101506 h 540895"/>
                <a:gd name="connsiteX1" fmla="*/ 30284 w 1305136"/>
                <a:gd name="connsiteY1" fmla="*/ -437 h 540895"/>
                <a:gd name="connsiteX2" fmla="*/ -21 w 1305136"/>
                <a:gd name="connsiteY2" fmla="*/ 475916 h 540895"/>
                <a:gd name="connsiteX3" fmla="*/ 1189656 w 1305136"/>
                <a:gd name="connsiteY3" fmla="*/ 504275 h 540895"/>
                <a:gd name="connsiteX4" fmla="*/ 1114589 w 1305136"/>
                <a:gd name="connsiteY4" fmla="*/ 101506 h 5408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05136" h="540895">
                  <a:moveTo>
                    <a:pt x="1114589" y="101506"/>
                  </a:moveTo>
                  <a:lnTo>
                    <a:pt x="30284" y="-437"/>
                  </a:lnTo>
                  <a:lnTo>
                    <a:pt x="-21" y="475916"/>
                  </a:lnTo>
                  <a:cubicBezTo>
                    <a:pt x="-21" y="475916"/>
                    <a:pt x="891612" y="599823"/>
                    <a:pt x="1189656" y="504275"/>
                  </a:cubicBezTo>
                  <a:cubicBezTo>
                    <a:pt x="1487702" y="408726"/>
                    <a:pt x="1114589" y="101506"/>
                    <a:pt x="1114589" y="101506"/>
                  </a:cubicBezTo>
                  <a:close/>
                </a:path>
              </a:pathLst>
            </a:custGeom>
            <a:solidFill>
              <a:srgbClr val="C9947D"/>
            </a:solidFill>
            <a:ln w="9259" cap="flat">
              <a:noFill/>
              <a:prstDash val="solid"/>
              <a:miter/>
            </a:ln>
          </p:spPr>
          <p:txBody>
            <a:bodyPr rtlCol="0" anchor="ctr"/>
            <a:lstStyle/>
            <a:p>
              <a:endParaRPr lang="fr-FR"/>
            </a:p>
          </p:txBody>
        </p:sp>
        <p:sp>
          <p:nvSpPr>
            <p:cNvPr id="361" name="Graphique 2">
              <a:extLst>
                <a:ext uri="{FF2B5EF4-FFF2-40B4-BE49-F238E27FC236}">
                  <a16:creationId xmlns:a16="http://schemas.microsoft.com/office/drawing/2014/main" id="{4C5132C1-180D-4149-B904-30D5BD2638B8}"/>
                </a:ext>
              </a:extLst>
            </p:cNvPr>
            <p:cNvSpPr/>
            <p:nvPr/>
          </p:nvSpPr>
          <p:spPr>
            <a:xfrm>
              <a:off x="7840537" y="5284692"/>
              <a:ext cx="787353" cy="1440160"/>
            </a:xfrm>
            <a:custGeom>
              <a:avLst/>
              <a:gdLst>
                <a:gd name="connsiteX0" fmla="*/ 1080114 w 1144833"/>
                <a:gd name="connsiteY0" fmla="*/ 2063113 h 2094032"/>
                <a:gd name="connsiteX1" fmla="*/ -21 w 1144833"/>
                <a:gd name="connsiteY1" fmla="*/ 1979705 h 2094032"/>
                <a:gd name="connsiteX2" fmla="*/ 272723 w 1144833"/>
                <a:gd name="connsiteY2" fmla="*/ 2006 h 2094032"/>
                <a:gd name="connsiteX3" fmla="*/ 1019504 w 1144833"/>
                <a:gd name="connsiteY3" fmla="*/ 2006 h 2094032"/>
                <a:gd name="connsiteX4" fmla="*/ 1080114 w 1144833"/>
                <a:gd name="connsiteY4" fmla="*/ 2063113 h 20940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4833" h="2094032">
                  <a:moveTo>
                    <a:pt x="1080114" y="2063113"/>
                  </a:moveTo>
                  <a:cubicBezTo>
                    <a:pt x="909220" y="2119924"/>
                    <a:pt x="310905" y="2100184"/>
                    <a:pt x="-21" y="1979705"/>
                  </a:cubicBezTo>
                  <a:lnTo>
                    <a:pt x="272723" y="2006"/>
                  </a:lnTo>
                  <a:cubicBezTo>
                    <a:pt x="272723" y="2006"/>
                    <a:pt x="778825" y="86712"/>
                    <a:pt x="1019504" y="2006"/>
                  </a:cubicBezTo>
                  <a:cubicBezTo>
                    <a:pt x="1260183" y="-82699"/>
                    <a:pt x="1080114" y="2063113"/>
                    <a:pt x="1080114" y="2063113"/>
                  </a:cubicBezTo>
                  <a:close/>
                </a:path>
              </a:pathLst>
            </a:custGeom>
            <a:solidFill>
              <a:srgbClr val="FFFFFF"/>
            </a:solidFill>
            <a:ln w="9259" cap="flat">
              <a:noFill/>
              <a:prstDash val="solid"/>
              <a:miter/>
            </a:ln>
          </p:spPr>
          <p:txBody>
            <a:bodyPr rtlCol="0" anchor="ctr"/>
            <a:lstStyle/>
            <a:p>
              <a:endParaRPr lang="fr-FR"/>
            </a:p>
          </p:txBody>
        </p:sp>
        <p:sp>
          <p:nvSpPr>
            <p:cNvPr id="362" name="Graphique 2">
              <a:extLst>
                <a:ext uri="{FF2B5EF4-FFF2-40B4-BE49-F238E27FC236}">
                  <a16:creationId xmlns:a16="http://schemas.microsoft.com/office/drawing/2014/main" id="{60308FE4-90B8-459A-A8F6-EE2D1A70FD12}"/>
                </a:ext>
              </a:extLst>
            </p:cNvPr>
            <p:cNvSpPr/>
            <p:nvPr/>
          </p:nvSpPr>
          <p:spPr>
            <a:xfrm>
              <a:off x="7993692" y="5718954"/>
              <a:ext cx="484422" cy="484478"/>
            </a:xfrm>
            <a:custGeom>
              <a:avLst/>
              <a:gdLst>
                <a:gd name="connsiteX0" fmla="*/ 729 w 704363"/>
                <a:gd name="connsiteY0" fmla="*/ 329030 h 704444"/>
                <a:gd name="connsiteX1" fmla="*/ 329367 w 704363"/>
                <a:gd name="connsiteY1" fmla="*/ 703254 h 704444"/>
                <a:gd name="connsiteX2" fmla="*/ 703591 w 704363"/>
                <a:gd name="connsiteY2" fmla="*/ 374626 h 704444"/>
                <a:gd name="connsiteX3" fmla="*/ 374945 w 704363"/>
                <a:gd name="connsiteY3" fmla="*/ 393 h 704444"/>
                <a:gd name="connsiteX4" fmla="*/ 372081 w 704363"/>
                <a:gd name="connsiteY4" fmla="*/ 216 h 704444"/>
                <a:gd name="connsiteX5" fmla="*/ 729 w 704363"/>
                <a:gd name="connsiteY5" fmla="*/ 329030 h 704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04363" h="704444">
                  <a:moveTo>
                    <a:pt x="729" y="329030"/>
                  </a:moveTo>
                  <a:cubicBezTo>
                    <a:pt x="-11856" y="523093"/>
                    <a:pt x="135276" y="690650"/>
                    <a:pt x="329367" y="703254"/>
                  </a:cubicBezTo>
                  <a:cubicBezTo>
                    <a:pt x="523458" y="715858"/>
                    <a:pt x="691006" y="568689"/>
                    <a:pt x="703591" y="374626"/>
                  </a:cubicBezTo>
                  <a:cubicBezTo>
                    <a:pt x="716177" y="180526"/>
                    <a:pt x="569035" y="12978"/>
                    <a:pt x="374945" y="393"/>
                  </a:cubicBezTo>
                  <a:cubicBezTo>
                    <a:pt x="373990" y="328"/>
                    <a:pt x="373036" y="272"/>
                    <a:pt x="372081" y="216"/>
                  </a:cubicBezTo>
                  <a:cubicBezTo>
                    <a:pt x="178741" y="-11498"/>
                    <a:pt x="12499" y="135699"/>
                    <a:pt x="729" y="329030"/>
                  </a:cubicBezTo>
                  <a:close/>
                </a:path>
              </a:pathLst>
            </a:custGeom>
            <a:solidFill>
              <a:srgbClr val="1760BF"/>
            </a:solidFill>
            <a:ln w="9259" cap="flat">
              <a:noFill/>
              <a:prstDash val="solid"/>
              <a:miter/>
            </a:ln>
          </p:spPr>
          <p:txBody>
            <a:bodyPr rtlCol="0" anchor="ctr"/>
            <a:lstStyle/>
            <a:p>
              <a:endParaRPr lang="fr-FR"/>
            </a:p>
          </p:txBody>
        </p:sp>
        <p:sp>
          <p:nvSpPr>
            <p:cNvPr id="363" name="Graphique 2">
              <a:extLst>
                <a:ext uri="{FF2B5EF4-FFF2-40B4-BE49-F238E27FC236}">
                  <a16:creationId xmlns:a16="http://schemas.microsoft.com/office/drawing/2014/main" id="{CDD06F42-EC60-4BC9-B2EF-04404BA9D0C4}"/>
                </a:ext>
              </a:extLst>
            </p:cNvPr>
            <p:cNvSpPr/>
            <p:nvPr/>
          </p:nvSpPr>
          <p:spPr>
            <a:xfrm>
              <a:off x="8008000" y="5733028"/>
              <a:ext cx="453257" cy="453313"/>
            </a:xfrm>
            <a:custGeom>
              <a:avLst/>
              <a:gdLst>
                <a:gd name="connsiteX0" fmla="*/ 498 w 659049"/>
                <a:gd name="connsiteY0" fmla="*/ 309492 h 659129"/>
                <a:gd name="connsiteX1" fmla="*/ 312259 w 659049"/>
                <a:gd name="connsiteY1" fmla="*/ 658231 h 659129"/>
                <a:gd name="connsiteX2" fmla="*/ 658570 w 659049"/>
                <a:gd name="connsiteY2" fmla="*/ 346377 h 659129"/>
                <a:gd name="connsiteX3" fmla="*/ 346679 w 659049"/>
                <a:gd name="connsiteY3" fmla="*/ 20 h 659129"/>
                <a:gd name="connsiteX4" fmla="*/ 498 w 659049"/>
                <a:gd name="connsiteY4" fmla="*/ 309492 h 6591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9049" h="659129">
                  <a:moveTo>
                    <a:pt x="498" y="309492"/>
                  </a:moveTo>
                  <a:cubicBezTo>
                    <a:pt x="-9881" y="497068"/>
                    <a:pt x="136639" y="650632"/>
                    <a:pt x="312259" y="658231"/>
                  </a:cubicBezTo>
                  <a:cubicBezTo>
                    <a:pt x="494015" y="667777"/>
                    <a:pt x="649070" y="528114"/>
                    <a:pt x="658570" y="346377"/>
                  </a:cubicBezTo>
                  <a:cubicBezTo>
                    <a:pt x="668078" y="164575"/>
                    <a:pt x="528435" y="9529"/>
                    <a:pt x="346679" y="20"/>
                  </a:cubicBezTo>
                  <a:cubicBezTo>
                    <a:pt x="165860" y="-9433"/>
                    <a:pt x="11286" y="128756"/>
                    <a:pt x="498" y="309492"/>
                  </a:cubicBezTo>
                  <a:close/>
                </a:path>
              </a:pathLst>
            </a:custGeom>
            <a:solidFill>
              <a:srgbClr val="D9042B"/>
            </a:solidFill>
            <a:ln w="9259" cap="flat">
              <a:noFill/>
              <a:prstDash val="solid"/>
              <a:miter/>
            </a:ln>
          </p:spPr>
          <p:txBody>
            <a:bodyPr rtlCol="0" anchor="ctr"/>
            <a:lstStyle/>
            <a:p>
              <a:endParaRPr lang="fr-FR"/>
            </a:p>
          </p:txBody>
        </p:sp>
        <p:sp>
          <p:nvSpPr>
            <p:cNvPr id="364" name="Graphique 2">
              <a:extLst>
                <a:ext uri="{FF2B5EF4-FFF2-40B4-BE49-F238E27FC236}">
                  <a16:creationId xmlns:a16="http://schemas.microsoft.com/office/drawing/2014/main" id="{1DEDE2EF-A6BE-4BD2-BDA7-392462C96131}"/>
                </a:ext>
              </a:extLst>
            </p:cNvPr>
            <p:cNvSpPr/>
            <p:nvPr/>
          </p:nvSpPr>
          <p:spPr>
            <a:xfrm>
              <a:off x="8028748" y="5789126"/>
              <a:ext cx="413859" cy="341161"/>
            </a:xfrm>
            <a:custGeom>
              <a:avLst/>
              <a:gdLst>
                <a:gd name="connsiteX0" fmla="*/ 302388 w 601762"/>
                <a:gd name="connsiteY0" fmla="*/ -429 h 496057"/>
                <a:gd name="connsiteX1" fmla="*/ 113978 w 601762"/>
                <a:gd name="connsiteY1" fmla="*/ 83907 h 496057"/>
                <a:gd name="connsiteX2" fmla="*/ 94053 w 601762"/>
                <a:gd name="connsiteY2" fmla="*/ 109485 h 496057"/>
                <a:gd name="connsiteX3" fmla="*/ 78020 w 601762"/>
                <a:gd name="connsiteY3" fmla="*/ 138956 h 496057"/>
                <a:gd name="connsiteX4" fmla="*/ 172 w 601762"/>
                <a:gd name="connsiteY4" fmla="*/ 138956 h 496057"/>
                <a:gd name="connsiteX5" fmla="*/ 11108 w 601762"/>
                <a:gd name="connsiteY5" fmla="*/ 168705 h 496057"/>
                <a:gd name="connsiteX6" fmla="*/ 32794 w 601762"/>
                <a:gd name="connsiteY6" fmla="*/ 188445 h 496057"/>
                <a:gd name="connsiteX7" fmla="*/ 42062 w 601762"/>
                <a:gd name="connsiteY7" fmla="*/ 200215 h 496057"/>
                <a:gd name="connsiteX8" fmla="*/ 51329 w 601762"/>
                <a:gd name="connsiteY8" fmla="*/ 249518 h 496057"/>
                <a:gd name="connsiteX9" fmla="*/ 88400 w 601762"/>
                <a:gd name="connsiteY9" fmla="*/ 377596 h 496057"/>
                <a:gd name="connsiteX10" fmla="*/ 512761 w 601762"/>
                <a:gd name="connsiteY10" fmla="*/ 378430 h 496057"/>
                <a:gd name="connsiteX11" fmla="*/ 549832 w 601762"/>
                <a:gd name="connsiteY11" fmla="*/ 250815 h 496057"/>
                <a:gd name="connsiteX12" fmla="*/ 551964 w 601762"/>
                <a:gd name="connsiteY12" fmla="*/ 214579 h 496057"/>
                <a:gd name="connsiteX13" fmla="*/ 559748 w 601762"/>
                <a:gd name="connsiteY13" fmla="*/ 200956 h 496057"/>
                <a:gd name="connsiteX14" fmla="*/ 570035 w 601762"/>
                <a:gd name="connsiteY14" fmla="*/ 191132 h 496057"/>
                <a:gd name="connsiteX15" fmla="*/ 601638 w 601762"/>
                <a:gd name="connsiteY15" fmla="*/ 140995 h 496057"/>
                <a:gd name="connsiteX16" fmla="*/ 526663 w 601762"/>
                <a:gd name="connsiteY16" fmla="*/ 139790 h 496057"/>
                <a:gd name="connsiteX17" fmla="*/ 302388 w 601762"/>
                <a:gd name="connsiteY17" fmla="*/ -429 h 4960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01762" h="496057">
                  <a:moveTo>
                    <a:pt x="302388" y="-429"/>
                  </a:moveTo>
                  <a:cubicBezTo>
                    <a:pt x="230564" y="-1077"/>
                    <a:pt x="153273" y="34510"/>
                    <a:pt x="113978" y="83907"/>
                  </a:cubicBezTo>
                  <a:cubicBezTo>
                    <a:pt x="106852" y="92043"/>
                    <a:pt x="100197" y="100579"/>
                    <a:pt x="94053" y="109485"/>
                  </a:cubicBezTo>
                  <a:cubicBezTo>
                    <a:pt x="87584" y="118660"/>
                    <a:pt x="82209" y="128548"/>
                    <a:pt x="78020" y="138956"/>
                  </a:cubicBezTo>
                  <a:lnTo>
                    <a:pt x="172" y="138956"/>
                  </a:lnTo>
                  <a:cubicBezTo>
                    <a:pt x="-1403" y="147389"/>
                    <a:pt x="7031" y="162588"/>
                    <a:pt x="11108" y="168705"/>
                  </a:cubicBezTo>
                  <a:cubicBezTo>
                    <a:pt x="16465" y="177092"/>
                    <a:pt x="23944" y="183903"/>
                    <a:pt x="32794" y="188445"/>
                  </a:cubicBezTo>
                  <a:cubicBezTo>
                    <a:pt x="40950" y="192337"/>
                    <a:pt x="38540" y="192429"/>
                    <a:pt x="42062" y="200215"/>
                  </a:cubicBezTo>
                  <a:cubicBezTo>
                    <a:pt x="59578" y="235894"/>
                    <a:pt x="51329" y="197712"/>
                    <a:pt x="51329" y="249518"/>
                  </a:cubicBezTo>
                  <a:cubicBezTo>
                    <a:pt x="51700" y="294836"/>
                    <a:pt x="64527" y="339135"/>
                    <a:pt x="88400" y="377596"/>
                  </a:cubicBezTo>
                  <a:cubicBezTo>
                    <a:pt x="183392" y="534032"/>
                    <a:pt x="416193" y="535607"/>
                    <a:pt x="512761" y="378430"/>
                  </a:cubicBezTo>
                  <a:cubicBezTo>
                    <a:pt x="536533" y="340062"/>
                    <a:pt x="549359" y="295949"/>
                    <a:pt x="549832" y="250815"/>
                  </a:cubicBezTo>
                  <a:cubicBezTo>
                    <a:pt x="549832" y="229036"/>
                    <a:pt x="545569" y="223012"/>
                    <a:pt x="551964" y="214579"/>
                  </a:cubicBezTo>
                  <a:cubicBezTo>
                    <a:pt x="555198" y="210436"/>
                    <a:pt x="557820" y="205849"/>
                    <a:pt x="559748" y="200956"/>
                  </a:cubicBezTo>
                  <a:cubicBezTo>
                    <a:pt x="562807" y="193542"/>
                    <a:pt x="562899" y="194283"/>
                    <a:pt x="570035" y="191132"/>
                  </a:cubicBezTo>
                  <a:cubicBezTo>
                    <a:pt x="582268" y="185850"/>
                    <a:pt x="603398" y="161013"/>
                    <a:pt x="601638" y="140995"/>
                  </a:cubicBezTo>
                  <a:lnTo>
                    <a:pt x="526663" y="139790"/>
                  </a:lnTo>
                  <a:cubicBezTo>
                    <a:pt x="522122" y="136639"/>
                    <a:pt x="464570" y="1055"/>
                    <a:pt x="302388" y="-429"/>
                  </a:cubicBezTo>
                  <a:close/>
                </a:path>
              </a:pathLst>
            </a:custGeom>
            <a:solidFill>
              <a:srgbClr val="020101"/>
            </a:solidFill>
            <a:ln w="9259" cap="flat">
              <a:noFill/>
              <a:prstDash val="solid"/>
              <a:miter/>
            </a:ln>
          </p:spPr>
          <p:txBody>
            <a:bodyPr rtlCol="0" anchor="ctr"/>
            <a:lstStyle/>
            <a:p>
              <a:endParaRPr lang="fr-FR"/>
            </a:p>
          </p:txBody>
        </p:sp>
        <p:sp>
          <p:nvSpPr>
            <p:cNvPr id="365" name="Graphique 2">
              <a:extLst>
                <a:ext uri="{FF2B5EF4-FFF2-40B4-BE49-F238E27FC236}">
                  <a16:creationId xmlns:a16="http://schemas.microsoft.com/office/drawing/2014/main" id="{F850AC5C-4041-424B-B57D-F53E1A4CDEBF}"/>
                </a:ext>
              </a:extLst>
            </p:cNvPr>
            <p:cNvSpPr/>
            <p:nvPr/>
          </p:nvSpPr>
          <p:spPr>
            <a:xfrm>
              <a:off x="8082363" y="5807281"/>
              <a:ext cx="306775" cy="305046"/>
            </a:xfrm>
            <a:custGeom>
              <a:avLst/>
              <a:gdLst>
                <a:gd name="connsiteX0" fmla="*/ 114609 w 446059"/>
                <a:gd name="connsiteY0" fmla="*/ 280764 h 443546"/>
                <a:gd name="connsiteX1" fmla="*/ 54556 w 446059"/>
                <a:gd name="connsiteY1" fmla="*/ 252220 h 443546"/>
                <a:gd name="connsiteX2" fmla="*/ 9793 w 446059"/>
                <a:gd name="connsiteY2" fmla="*/ 230348 h 443546"/>
                <a:gd name="connsiteX3" fmla="*/ 5438 w 446059"/>
                <a:gd name="connsiteY3" fmla="*/ 223954 h 443546"/>
                <a:gd name="connsiteX4" fmla="*/ 433 w 446059"/>
                <a:gd name="connsiteY4" fmla="*/ 217652 h 443546"/>
                <a:gd name="connsiteX5" fmla="*/ 64472 w 446059"/>
                <a:gd name="connsiteY5" fmla="*/ 377796 h 443546"/>
                <a:gd name="connsiteX6" fmla="*/ 446018 w 446059"/>
                <a:gd name="connsiteY6" fmla="*/ 219598 h 443546"/>
                <a:gd name="connsiteX7" fmla="*/ 435360 w 446059"/>
                <a:gd name="connsiteY7" fmla="*/ 233314 h 443546"/>
                <a:gd name="connsiteX8" fmla="*/ 390412 w 446059"/>
                <a:gd name="connsiteY8" fmla="*/ 253610 h 443546"/>
                <a:gd name="connsiteX9" fmla="*/ 329803 w 446059"/>
                <a:gd name="connsiteY9" fmla="*/ 280393 h 443546"/>
                <a:gd name="connsiteX10" fmla="*/ 269934 w 446059"/>
                <a:gd name="connsiteY10" fmla="*/ 394107 h 443546"/>
                <a:gd name="connsiteX11" fmla="*/ 223040 w 446059"/>
                <a:gd name="connsiteY11" fmla="*/ 310699 h 443546"/>
                <a:gd name="connsiteX12" fmla="*/ 220446 w 446059"/>
                <a:gd name="connsiteY12" fmla="*/ 313200 h 443546"/>
                <a:gd name="connsiteX13" fmla="*/ 199222 w 446059"/>
                <a:gd name="connsiteY13" fmla="*/ 353607 h 443546"/>
                <a:gd name="connsiteX14" fmla="*/ 176146 w 446059"/>
                <a:gd name="connsiteY14" fmla="*/ 396145 h 443546"/>
                <a:gd name="connsiteX15" fmla="*/ 114609 w 446059"/>
                <a:gd name="connsiteY15" fmla="*/ 280764 h 443546"/>
                <a:gd name="connsiteX16" fmla="*/ 342963 w 446059"/>
                <a:gd name="connsiteY16" fmla="*/ 33969 h 443546"/>
                <a:gd name="connsiteX17" fmla="*/ 102932 w 446059"/>
                <a:gd name="connsiteY17" fmla="*/ 34525 h 443546"/>
                <a:gd name="connsiteX18" fmla="*/ 29533 w 446059"/>
                <a:gd name="connsiteY18" fmla="*/ 112187 h 443546"/>
                <a:gd name="connsiteX19" fmla="*/ 130179 w 446059"/>
                <a:gd name="connsiteY19" fmla="*/ 119509 h 443546"/>
                <a:gd name="connsiteX20" fmla="*/ 176517 w 446059"/>
                <a:gd name="connsiteY20" fmla="*/ 181601 h 443546"/>
                <a:gd name="connsiteX21" fmla="*/ 199964 w 446059"/>
                <a:gd name="connsiteY21" fmla="*/ 140546 h 443546"/>
                <a:gd name="connsiteX22" fmla="*/ 222391 w 446059"/>
                <a:gd name="connsiteY22" fmla="*/ 99120 h 443546"/>
                <a:gd name="connsiteX23" fmla="*/ 265023 w 446059"/>
                <a:gd name="connsiteY23" fmla="*/ 176504 h 443546"/>
                <a:gd name="connsiteX24" fmla="*/ 269192 w 446059"/>
                <a:gd name="connsiteY24" fmla="*/ 180582 h 443546"/>
                <a:gd name="connsiteX25" fmla="*/ 289025 w 446059"/>
                <a:gd name="connsiteY25" fmla="*/ 145272 h 443546"/>
                <a:gd name="connsiteX26" fmla="*/ 418030 w 446059"/>
                <a:gd name="connsiteY26" fmla="*/ 113577 h 443546"/>
                <a:gd name="connsiteX27" fmla="*/ 342963 w 446059"/>
                <a:gd name="connsiteY27" fmla="*/ 33969 h 443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446059" h="443546">
                  <a:moveTo>
                    <a:pt x="114609" y="280764"/>
                  </a:moveTo>
                  <a:cubicBezTo>
                    <a:pt x="96074" y="245547"/>
                    <a:pt x="107381" y="253888"/>
                    <a:pt x="54556" y="252220"/>
                  </a:cubicBezTo>
                  <a:cubicBezTo>
                    <a:pt x="37040" y="252312"/>
                    <a:pt x="20498" y="244250"/>
                    <a:pt x="9793" y="230348"/>
                  </a:cubicBezTo>
                  <a:cubicBezTo>
                    <a:pt x="8218" y="228217"/>
                    <a:pt x="7199" y="226734"/>
                    <a:pt x="5438" y="223954"/>
                  </a:cubicBezTo>
                  <a:lnTo>
                    <a:pt x="433" y="217652"/>
                  </a:lnTo>
                  <a:cubicBezTo>
                    <a:pt x="-4664" y="284564"/>
                    <a:pt x="34167" y="347398"/>
                    <a:pt x="64472" y="377796"/>
                  </a:cubicBezTo>
                  <a:cubicBezTo>
                    <a:pt x="201169" y="516253"/>
                    <a:pt x="448613" y="420982"/>
                    <a:pt x="446018" y="219598"/>
                  </a:cubicBezTo>
                  <a:cubicBezTo>
                    <a:pt x="441014" y="223305"/>
                    <a:pt x="441662" y="225900"/>
                    <a:pt x="435360" y="233314"/>
                  </a:cubicBezTo>
                  <a:cubicBezTo>
                    <a:pt x="424545" y="246938"/>
                    <a:pt x="407798" y="254537"/>
                    <a:pt x="390412" y="253610"/>
                  </a:cubicBezTo>
                  <a:cubicBezTo>
                    <a:pt x="343241" y="255741"/>
                    <a:pt x="350006" y="242396"/>
                    <a:pt x="329803" y="280393"/>
                  </a:cubicBezTo>
                  <a:cubicBezTo>
                    <a:pt x="325169" y="289105"/>
                    <a:pt x="273734" y="389658"/>
                    <a:pt x="269934" y="394107"/>
                  </a:cubicBezTo>
                  <a:cubicBezTo>
                    <a:pt x="259554" y="386599"/>
                    <a:pt x="232864" y="318483"/>
                    <a:pt x="223040" y="310699"/>
                  </a:cubicBezTo>
                  <a:cubicBezTo>
                    <a:pt x="220909" y="311996"/>
                    <a:pt x="222299" y="310699"/>
                    <a:pt x="220446" y="313200"/>
                  </a:cubicBezTo>
                  <a:lnTo>
                    <a:pt x="199222" y="353607"/>
                  </a:lnTo>
                  <a:cubicBezTo>
                    <a:pt x="192476" y="368250"/>
                    <a:pt x="184765" y="382522"/>
                    <a:pt x="176146" y="396145"/>
                  </a:cubicBezTo>
                  <a:cubicBezTo>
                    <a:pt x="171049" y="393180"/>
                    <a:pt x="121653" y="294202"/>
                    <a:pt x="114609" y="280764"/>
                  </a:cubicBezTo>
                  <a:close/>
                  <a:moveTo>
                    <a:pt x="342963" y="33969"/>
                  </a:moveTo>
                  <a:cubicBezTo>
                    <a:pt x="274012" y="-11628"/>
                    <a:pt x="171698" y="-12369"/>
                    <a:pt x="102932" y="34525"/>
                  </a:cubicBezTo>
                  <a:cubicBezTo>
                    <a:pt x="76427" y="52504"/>
                    <a:pt x="42693" y="82716"/>
                    <a:pt x="29533" y="112187"/>
                  </a:cubicBezTo>
                  <a:cubicBezTo>
                    <a:pt x="62248" y="115987"/>
                    <a:pt x="101450" y="106163"/>
                    <a:pt x="130179" y="119509"/>
                  </a:cubicBezTo>
                  <a:cubicBezTo>
                    <a:pt x="158909" y="132854"/>
                    <a:pt x="163079" y="166495"/>
                    <a:pt x="176517" y="181601"/>
                  </a:cubicBezTo>
                  <a:cubicBezTo>
                    <a:pt x="183190" y="176782"/>
                    <a:pt x="195052" y="149999"/>
                    <a:pt x="199964" y="140546"/>
                  </a:cubicBezTo>
                  <a:cubicBezTo>
                    <a:pt x="206516" y="126255"/>
                    <a:pt x="214004" y="112419"/>
                    <a:pt x="222391" y="99120"/>
                  </a:cubicBezTo>
                  <a:cubicBezTo>
                    <a:pt x="228786" y="102270"/>
                    <a:pt x="258072" y="165661"/>
                    <a:pt x="265023" y="176504"/>
                  </a:cubicBezTo>
                  <a:cubicBezTo>
                    <a:pt x="267988" y="181045"/>
                    <a:pt x="265023" y="178265"/>
                    <a:pt x="269192" y="180582"/>
                  </a:cubicBezTo>
                  <a:cubicBezTo>
                    <a:pt x="276486" y="169210"/>
                    <a:pt x="283112" y="157422"/>
                    <a:pt x="289025" y="145272"/>
                  </a:cubicBezTo>
                  <a:cubicBezTo>
                    <a:pt x="311824" y="102178"/>
                    <a:pt x="359644" y="114411"/>
                    <a:pt x="418030" y="113577"/>
                  </a:cubicBezTo>
                  <a:cubicBezTo>
                    <a:pt x="407835" y="86052"/>
                    <a:pt x="366966" y="50002"/>
                    <a:pt x="342963" y="33969"/>
                  </a:cubicBezTo>
                  <a:close/>
                </a:path>
              </a:pathLst>
            </a:custGeom>
            <a:solidFill>
              <a:srgbClr val="1760BF"/>
            </a:solidFill>
            <a:ln w="9259" cap="flat">
              <a:noFill/>
              <a:prstDash val="solid"/>
              <a:miter/>
            </a:ln>
          </p:spPr>
          <p:txBody>
            <a:bodyPr rtlCol="0" anchor="ctr"/>
            <a:lstStyle/>
            <a:p>
              <a:endParaRPr lang="fr-FR"/>
            </a:p>
          </p:txBody>
        </p:sp>
        <p:sp>
          <p:nvSpPr>
            <p:cNvPr id="366" name="Graphique 2">
              <a:extLst>
                <a:ext uri="{FF2B5EF4-FFF2-40B4-BE49-F238E27FC236}">
                  <a16:creationId xmlns:a16="http://schemas.microsoft.com/office/drawing/2014/main" id="{86FD70A6-BB98-42DE-8DD9-76748FD2AA0F}"/>
                </a:ext>
              </a:extLst>
            </p:cNvPr>
            <p:cNvSpPr/>
            <p:nvPr/>
          </p:nvSpPr>
          <p:spPr>
            <a:xfrm>
              <a:off x="8040269" y="5891494"/>
              <a:ext cx="392961" cy="108162"/>
            </a:xfrm>
            <a:custGeom>
              <a:avLst/>
              <a:gdLst>
                <a:gd name="connsiteX0" fmla="*/ 283134 w 571376"/>
                <a:gd name="connsiteY0" fmla="*/ -437 h 157270"/>
                <a:gd name="connsiteX1" fmla="*/ 237445 w 571376"/>
                <a:gd name="connsiteY1" fmla="*/ 82971 h 157270"/>
                <a:gd name="connsiteX2" fmla="*/ 208993 w 571376"/>
                <a:gd name="connsiteY2" fmla="*/ 31721 h 157270"/>
                <a:gd name="connsiteX3" fmla="*/ 159782 w 571376"/>
                <a:gd name="connsiteY3" fmla="*/ 1324 h 157270"/>
                <a:gd name="connsiteX4" fmla="*/ 473 w 571376"/>
                <a:gd name="connsiteY4" fmla="*/ 1324 h 157270"/>
                <a:gd name="connsiteX5" fmla="*/ 473 w 571376"/>
                <a:gd name="connsiteY5" fmla="*/ 5957 h 157270"/>
                <a:gd name="connsiteX6" fmla="*/ 7053 w 571376"/>
                <a:gd name="connsiteY6" fmla="*/ 18005 h 157270"/>
                <a:gd name="connsiteX7" fmla="*/ 64697 w 571376"/>
                <a:gd name="connsiteY7" fmla="*/ 33667 h 157270"/>
                <a:gd name="connsiteX8" fmla="*/ 203711 w 571376"/>
                <a:gd name="connsiteY8" fmla="*/ 92887 h 157270"/>
                <a:gd name="connsiteX9" fmla="*/ 237259 w 571376"/>
                <a:gd name="connsiteY9" fmla="*/ 156834 h 157270"/>
                <a:gd name="connsiteX10" fmla="*/ 259965 w 571376"/>
                <a:gd name="connsiteY10" fmla="*/ 114295 h 157270"/>
                <a:gd name="connsiteX11" fmla="*/ 282763 w 571376"/>
                <a:gd name="connsiteY11" fmla="*/ 71850 h 157270"/>
                <a:gd name="connsiteX12" fmla="*/ 329101 w 571376"/>
                <a:gd name="connsiteY12" fmla="*/ 155258 h 157270"/>
                <a:gd name="connsiteX13" fmla="*/ 371083 w 571376"/>
                <a:gd name="connsiteY13" fmla="*/ 77132 h 157270"/>
                <a:gd name="connsiteX14" fmla="*/ 449857 w 571376"/>
                <a:gd name="connsiteY14" fmla="*/ 34779 h 157270"/>
                <a:gd name="connsiteX15" fmla="*/ 538270 w 571376"/>
                <a:gd name="connsiteY15" fmla="*/ 34779 h 157270"/>
                <a:gd name="connsiteX16" fmla="*/ 571355 w 571376"/>
                <a:gd name="connsiteY16" fmla="*/ 1231 h 157270"/>
                <a:gd name="connsiteX17" fmla="*/ 412416 w 571376"/>
                <a:gd name="connsiteY17" fmla="*/ 304 h 157270"/>
                <a:gd name="connsiteX18" fmla="*/ 358109 w 571376"/>
                <a:gd name="connsiteY18" fmla="*/ 28849 h 157270"/>
                <a:gd name="connsiteX19" fmla="*/ 329379 w 571376"/>
                <a:gd name="connsiteY19" fmla="*/ 81581 h 157270"/>
                <a:gd name="connsiteX20" fmla="*/ 283134 w 571376"/>
                <a:gd name="connsiteY20" fmla="*/ -437 h 157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571376" h="157270">
                  <a:moveTo>
                    <a:pt x="283134" y="-437"/>
                  </a:moveTo>
                  <a:cubicBezTo>
                    <a:pt x="273866" y="11425"/>
                    <a:pt x="244766" y="77688"/>
                    <a:pt x="237445" y="82971"/>
                  </a:cubicBezTo>
                  <a:cubicBezTo>
                    <a:pt x="230587" y="75650"/>
                    <a:pt x="215388" y="42843"/>
                    <a:pt x="208993" y="31721"/>
                  </a:cubicBezTo>
                  <a:cubicBezTo>
                    <a:pt x="197316" y="11703"/>
                    <a:pt x="185639" y="1324"/>
                    <a:pt x="159782" y="1324"/>
                  </a:cubicBezTo>
                  <a:cubicBezTo>
                    <a:pt x="140042" y="1324"/>
                    <a:pt x="8165" y="-808"/>
                    <a:pt x="473" y="1324"/>
                  </a:cubicBezTo>
                  <a:cubicBezTo>
                    <a:pt x="-639" y="4382"/>
                    <a:pt x="473" y="5957"/>
                    <a:pt x="473" y="5957"/>
                  </a:cubicBezTo>
                  <a:lnTo>
                    <a:pt x="7053" y="18005"/>
                  </a:lnTo>
                  <a:cubicBezTo>
                    <a:pt x="21418" y="37375"/>
                    <a:pt x="39860" y="33667"/>
                    <a:pt x="64697" y="33667"/>
                  </a:cubicBezTo>
                  <a:cubicBezTo>
                    <a:pt x="185175" y="33667"/>
                    <a:pt x="167475" y="22083"/>
                    <a:pt x="203711" y="92887"/>
                  </a:cubicBezTo>
                  <a:cubicBezTo>
                    <a:pt x="208808" y="102804"/>
                    <a:pt x="232996" y="152014"/>
                    <a:pt x="237259" y="156834"/>
                  </a:cubicBezTo>
                  <a:cubicBezTo>
                    <a:pt x="245600" y="143117"/>
                    <a:pt x="253181" y="128845"/>
                    <a:pt x="259965" y="114295"/>
                  </a:cubicBezTo>
                  <a:cubicBezTo>
                    <a:pt x="266786" y="99745"/>
                    <a:pt x="274394" y="85575"/>
                    <a:pt x="282763" y="71850"/>
                  </a:cubicBezTo>
                  <a:cubicBezTo>
                    <a:pt x="289714" y="77318"/>
                    <a:pt x="322243" y="149234"/>
                    <a:pt x="329101" y="155258"/>
                  </a:cubicBezTo>
                  <a:cubicBezTo>
                    <a:pt x="334383" y="151181"/>
                    <a:pt x="365151" y="88902"/>
                    <a:pt x="371083" y="77132"/>
                  </a:cubicBezTo>
                  <a:cubicBezTo>
                    <a:pt x="392862" y="34131"/>
                    <a:pt x="392398" y="34779"/>
                    <a:pt x="449857" y="34779"/>
                  </a:cubicBezTo>
                  <a:cubicBezTo>
                    <a:pt x="475528" y="34779"/>
                    <a:pt x="517789" y="36633"/>
                    <a:pt x="538270" y="34779"/>
                  </a:cubicBezTo>
                  <a:cubicBezTo>
                    <a:pt x="555498" y="32129"/>
                    <a:pt x="568936" y="18487"/>
                    <a:pt x="571355" y="1231"/>
                  </a:cubicBezTo>
                  <a:lnTo>
                    <a:pt x="412416" y="304"/>
                  </a:lnTo>
                  <a:cubicBezTo>
                    <a:pt x="383223" y="304"/>
                    <a:pt x="368488" y="10313"/>
                    <a:pt x="358109" y="28849"/>
                  </a:cubicBezTo>
                  <a:cubicBezTo>
                    <a:pt x="351343" y="40803"/>
                    <a:pt x="336422" y="74538"/>
                    <a:pt x="329379" y="81581"/>
                  </a:cubicBezTo>
                  <a:cubicBezTo>
                    <a:pt x="320760" y="75279"/>
                    <a:pt x="291660" y="5494"/>
                    <a:pt x="283134" y="-437"/>
                  </a:cubicBezTo>
                  <a:close/>
                </a:path>
              </a:pathLst>
            </a:custGeom>
            <a:solidFill>
              <a:srgbClr val="F2B602"/>
            </a:solidFill>
            <a:ln w="9259" cap="flat">
              <a:noFill/>
              <a:prstDash val="solid"/>
              <a:miter/>
            </a:ln>
          </p:spPr>
          <p:txBody>
            <a:bodyPr rtlCol="0" anchor="ctr"/>
            <a:lstStyle/>
            <a:p>
              <a:endParaRPr lang="fr-FR"/>
            </a:p>
          </p:txBody>
        </p:sp>
        <p:sp>
          <p:nvSpPr>
            <p:cNvPr id="367" name="Graphique 2">
              <a:extLst>
                <a:ext uri="{FF2B5EF4-FFF2-40B4-BE49-F238E27FC236}">
                  <a16:creationId xmlns:a16="http://schemas.microsoft.com/office/drawing/2014/main" id="{A208978D-77AD-44BD-9837-7DEFC187F263}"/>
                </a:ext>
              </a:extLst>
            </p:cNvPr>
            <p:cNvSpPr/>
            <p:nvPr/>
          </p:nvSpPr>
          <p:spPr>
            <a:xfrm>
              <a:off x="8090814" y="5949816"/>
              <a:ext cx="290278" cy="114723"/>
            </a:xfrm>
            <a:custGeom>
              <a:avLst/>
              <a:gdLst>
                <a:gd name="connsiteX0" fmla="*/ 117520 w 422073"/>
                <a:gd name="connsiteY0" fmla="*/ 10587 h 166811"/>
                <a:gd name="connsiteX1" fmla="*/ 193 w 422073"/>
                <a:gd name="connsiteY1" fmla="*/ 578 h 166811"/>
                <a:gd name="connsiteX2" fmla="*/ 15299 w 422073"/>
                <a:gd name="connsiteY2" fmla="*/ 25786 h 166811"/>
                <a:gd name="connsiteX3" fmla="*/ 47921 w 422073"/>
                <a:gd name="connsiteY3" fmla="*/ 35053 h 166811"/>
                <a:gd name="connsiteX4" fmla="*/ 106955 w 422073"/>
                <a:gd name="connsiteY4" fmla="*/ 59056 h 166811"/>
                <a:gd name="connsiteX5" fmla="*/ 135314 w 422073"/>
                <a:gd name="connsiteY5" fmla="*/ 113735 h 166811"/>
                <a:gd name="connsiteX6" fmla="*/ 156537 w 422073"/>
                <a:gd name="connsiteY6" fmla="*/ 154141 h 166811"/>
                <a:gd name="connsiteX7" fmla="*/ 164785 w 422073"/>
                <a:gd name="connsiteY7" fmla="*/ 166375 h 166811"/>
                <a:gd name="connsiteX8" fmla="*/ 209918 w 422073"/>
                <a:gd name="connsiteY8" fmla="*/ 81020 h 166811"/>
                <a:gd name="connsiteX9" fmla="*/ 233643 w 422073"/>
                <a:gd name="connsiteY9" fmla="*/ 123836 h 166811"/>
                <a:gd name="connsiteX10" fmla="*/ 256441 w 422073"/>
                <a:gd name="connsiteY10" fmla="*/ 166189 h 166811"/>
                <a:gd name="connsiteX11" fmla="*/ 313715 w 422073"/>
                <a:gd name="connsiteY11" fmla="*/ 57295 h 166811"/>
                <a:gd name="connsiteX12" fmla="*/ 334752 w 422073"/>
                <a:gd name="connsiteY12" fmla="*/ 36906 h 166811"/>
                <a:gd name="connsiteX13" fmla="*/ 407317 w 422073"/>
                <a:gd name="connsiteY13" fmla="*/ 26434 h 166811"/>
                <a:gd name="connsiteX14" fmla="*/ 422052 w 422073"/>
                <a:gd name="connsiteY14" fmla="*/ 5397 h 166811"/>
                <a:gd name="connsiteX15" fmla="*/ 421404 w 422073"/>
                <a:gd name="connsiteY15" fmla="*/ 2617 h 166811"/>
                <a:gd name="connsiteX16" fmla="*/ 358477 w 422073"/>
                <a:gd name="connsiteY16" fmla="*/ 1875 h 166811"/>
                <a:gd name="connsiteX17" fmla="*/ 303798 w 422073"/>
                <a:gd name="connsiteY17" fmla="*/ 11143 h 166811"/>
                <a:gd name="connsiteX18" fmla="*/ 255422 w 422073"/>
                <a:gd name="connsiteY18" fmla="*/ 90010 h 166811"/>
                <a:gd name="connsiteX19" fmla="*/ 209918 w 422073"/>
                <a:gd name="connsiteY19" fmla="*/ 6602 h 166811"/>
                <a:gd name="connsiteX20" fmla="*/ 164414 w 422073"/>
                <a:gd name="connsiteY20" fmla="*/ 91771 h 166811"/>
                <a:gd name="connsiteX21" fmla="*/ 117520 w 422073"/>
                <a:gd name="connsiteY21" fmla="*/ 10587 h 166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22073" h="166811">
                  <a:moveTo>
                    <a:pt x="117520" y="10587"/>
                  </a:moveTo>
                  <a:cubicBezTo>
                    <a:pt x="97317" y="-6095"/>
                    <a:pt x="31981" y="1319"/>
                    <a:pt x="193" y="578"/>
                  </a:cubicBezTo>
                  <a:cubicBezTo>
                    <a:pt x="-1846" y="9196"/>
                    <a:pt x="11222" y="22913"/>
                    <a:pt x="15299" y="25786"/>
                  </a:cubicBezTo>
                  <a:cubicBezTo>
                    <a:pt x="24845" y="32365"/>
                    <a:pt x="36318" y="35702"/>
                    <a:pt x="47921" y="35053"/>
                  </a:cubicBezTo>
                  <a:cubicBezTo>
                    <a:pt x="94815" y="36258"/>
                    <a:pt x="90830" y="29122"/>
                    <a:pt x="106955" y="59056"/>
                  </a:cubicBezTo>
                  <a:cubicBezTo>
                    <a:pt x="116223" y="76942"/>
                    <a:pt x="125490" y="95478"/>
                    <a:pt x="135314" y="113735"/>
                  </a:cubicBezTo>
                  <a:lnTo>
                    <a:pt x="156537" y="154141"/>
                  </a:lnTo>
                  <a:cubicBezTo>
                    <a:pt x="161634" y="163409"/>
                    <a:pt x="159132" y="163409"/>
                    <a:pt x="164785" y="166375"/>
                  </a:cubicBezTo>
                  <a:lnTo>
                    <a:pt x="209918" y="81020"/>
                  </a:lnTo>
                  <a:cubicBezTo>
                    <a:pt x="215386" y="84264"/>
                    <a:pt x="229009" y="114940"/>
                    <a:pt x="233643" y="123836"/>
                  </a:cubicBezTo>
                  <a:cubicBezTo>
                    <a:pt x="241150" y="138016"/>
                    <a:pt x="248657" y="153122"/>
                    <a:pt x="256441" y="166189"/>
                  </a:cubicBezTo>
                  <a:cubicBezTo>
                    <a:pt x="262372" y="162297"/>
                    <a:pt x="306208" y="71197"/>
                    <a:pt x="313715" y="57295"/>
                  </a:cubicBezTo>
                  <a:cubicBezTo>
                    <a:pt x="319553" y="46452"/>
                    <a:pt x="321777" y="38760"/>
                    <a:pt x="334752" y="36906"/>
                  </a:cubicBezTo>
                  <a:cubicBezTo>
                    <a:pt x="365428" y="32088"/>
                    <a:pt x="386836" y="42189"/>
                    <a:pt x="407317" y="26434"/>
                  </a:cubicBezTo>
                  <a:cubicBezTo>
                    <a:pt x="412044" y="22727"/>
                    <a:pt x="422052" y="12904"/>
                    <a:pt x="422052" y="5397"/>
                  </a:cubicBezTo>
                  <a:cubicBezTo>
                    <a:pt x="422052" y="2524"/>
                    <a:pt x="422052" y="4192"/>
                    <a:pt x="421404" y="2617"/>
                  </a:cubicBezTo>
                  <a:cubicBezTo>
                    <a:pt x="400459" y="1282"/>
                    <a:pt x="379450" y="1041"/>
                    <a:pt x="358477" y="1875"/>
                  </a:cubicBezTo>
                  <a:cubicBezTo>
                    <a:pt x="333640" y="1875"/>
                    <a:pt x="321407" y="-1832"/>
                    <a:pt x="303798" y="11143"/>
                  </a:cubicBezTo>
                  <a:cubicBezTo>
                    <a:pt x="286190" y="24117"/>
                    <a:pt x="264782" y="86673"/>
                    <a:pt x="255422" y="90010"/>
                  </a:cubicBezTo>
                  <a:cubicBezTo>
                    <a:pt x="246154" y="80742"/>
                    <a:pt x="217888" y="12440"/>
                    <a:pt x="209918" y="6602"/>
                  </a:cubicBezTo>
                  <a:cubicBezTo>
                    <a:pt x="198797" y="20503"/>
                    <a:pt x="172014" y="85839"/>
                    <a:pt x="164414" y="91771"/>
                  </a:cubicBezTo>
                  <a:cubicBezTo>
                    <a:pt x="154591" y="84171"/>
                    <a:pt x="134758" y="25230"/>
                    <a:pt x="117520" y="10587"/>
                  </a:cubicBezTo>
                  <a:close/>
                </a:path>
              </a:pathLst>
            </a:custGeom>
            <a:solidFill>
              <a:srgbClr val="F2B602"/>
            </a:solidFill>
            <a:ln w="9259" cap="flat">
              <a:noFill/>
              <a:prstDash val="solid"/>
              <a:miter/>
            </a:ln>
          </p:spPr>
          <p:txBody>
            <a:bodyPr rtlCol="0" anchor="ctr"/>
            <a:lstStyle/>
            <a:p>
              <a:endParaRPr lang="fr-FR"/>
            </a:p>
          </p:txBody>
        </p:sp>
        <p:sp>
          <p:nvSpPr>
            <p:cNvPr id="368" name="Graphique 2">
              <a:extLst>
                <a:ext uri="{FF2B5EF4-FFF2-40B4-BE49-F238E27FC236}">
                  <a16:creationId xmlns:a16="http://schemas.microsoft.com/office/drawing/2014/main" id="{11DD49D2-1AC7-4DA1-87FB-3E094962B661}"/>
                </a:ext>
              </a:extLst>
            </p:cNvPr>
            <p:cNvSpPr/>
            <p:nvPr/>
          </p:nvSpPr>
          <p:spPr>
            <a:xfrm>
              <a:off x="8066660" y="5791487"/>
              <a:ext cx="338018" cy="336536"/>
            </a:xfrm>
            <a:custGeom>
              <a:avLst/>
              <a:gdLst>
                <a:gd name="connsiteX0" fmla="*/ 1579 w 491487"/>
                <a:gd name="connsiteY0" fmla="*/ 218560 h 489332"/>
                <a:gd name="connsiteX1" fmla="*/ 244575 w 491487"/>
                <a:gd name="connsiteY1" fmla="*/ 488896 h 489332"/>
                <a:gd name="connsiteX2" fmla="*/ 425571 w 491487"/>
                <a:gd name="connsiteY2" fmla="*/ 411048 h 489332"/>
                <a:gd name="connsiteX3" fmla="*/ 475337 w 491487"/>
                <a:gd name="connsiteY3" fmla="*/ 332273 h 489332"/>
                <a:gd name="connsiteX4" fmla="*/ 490536 w 491487"/>
                <a:gd name="connsiteY4" fmla="*/ 221063 h 489332"/>
                <a:gd name="connsiteX5" fmla="*/ 472001 w 491487"/>
                <a:gd name="connsiteY5" fmla="*/ 231628 h 489332"/>
                <a:gd name="connsiteX6" fmla="*/ 408518 w 491487"/>
                <a:gd name="connsiteY6" fmla="*/ 401317 h 489332"/>
                <a:gd name="connsiteX7" fmla="*/ 35498 w 491487"/>
                <a:gd name="connsiteY7" fmla="*/ 329401 h 489332"/>
                <a:gd name="connsiteX8" fmla="*/ 22339 w 491487"/>
                <a:gd name="connsiteY8" fmla="*/ 283804 h 489332"/>
                <a:gd name="connsiteX9" fmla="*/ 19187 w 491487"/>
                <a:gd name="connsiteY9" fmla="*/ 229033 h 489332"/>
                <a:gd name="connsiteX10" fmla="*/ 430019 w 491487"/>
                <a:gd name="connsiteY10" fmla="*/ 82049 h 489332"/>
                <a:gd name="connsiteX11" fmla="*/ 81558 w 491487"/>
                <a:gd name="connsiteY11" fmla="*/ 62216 h 489332"/>
                <a:gd name="connsiteX12" fmla="*/ 61726 w 491487"/>
                <a:gd name="connsiteY12" fmla="*/ 82049 h 489332"/>
                <a:gd name="connsiteX13" fmla="*/ 26416 w 491487"/>
                <a:gd name="connsiteY13" fmla="*/ 135708 h 489332"/>
                <a:gd name="connsiteX14" fmla="*/ 48010 w 491487"/>
                <a:gd name="connsiteY14" fmla="*/ 135708 h 489332"/>
                <a:gd name="connsiteX15" fmla="*/ 101947 w 491487"/>
                <a:gd name="connsiteY15" fmla="*/ 70835 h 489332"/>
                <a:gd name="connsiteX16" fmla="*/ 124560 w 491487"/>
                <a:gd name="connsiteY16" fmla="*/ 54524 h 489332"/>
                <a:gd name="connsiteX17" fmla="*/ 430389 w 491487"/>
                <a:gd name="connsiteY17" fmla="*/ 113651 h 489332"/>
                <a:gd name="connsiteX18" fmla="*/ 445681 w 491487"/>
                <a:gd name="connsiteY18" fmla="*/ 137469 h 489332"/>
                <a:gd name="connsiteX19" fmla="*/ 466255 w 491487"/>
                <a:gd name="connsiteY19" fmla="*/ 137469 h 489332"/>
                <a:gd name="connsiteX20" fmla="*/ 430019 w 491487"/>
                <a:gd name="connsiteY20" fmla="*/ 82049 h 4893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91487" h="489332">
                  <a:moveTo>
                    <a:pt x="1579" y="218560"/>
                  </a:moveTo>
                  <a:cubicBezTo>
                    <a:pt x="-15380" y="366378"/>
                    <a:pt x="104912" y="488896"/>
                    <a:pt x="244575" y="488896"/>
                  </a:cubicBezTo>
                  <a:cubicBezTo>
                    <a:pt x="312877" y="488896"/>
                    <a:pt x="383588" y="459239"/>
                    <a:pt x="425571" y="411048"/>
                  </a:cubicBezTo>
                  <a:cubicBezTo>
                    <a:pt x="447210" y="388342"/>
                    <a:pt x="464123" y="361559"/>
                    <a:pt x="475337" y="332273"/>
                  </a:cubicBezTo>
                  <a:cubicBezTo>
                    <a:pt x="488571" y="296779"/>
                    <a:pt x="493761" y="258782"/>
                    <a:pt x="490536" y="221063"/>
                  </a:cubicBezTo>
                  <a:cubicBezTo>
                    <a:pt x="485717" y="223009"/>
                    <a:pt x="480249" y="228106"/>
                    <a:pt x="472001" y="231628"/>
                  </a:cubicBezTo>
                  <a:cubicBezTo>
                    <a:pt x="473669" y="310680"/>
                    <a:pt x="446793" y="360910"/>
                    <a:pt x="408518" y="401317"/>
                  </a:cubicBezTo>
                  <a:cubicBezTo>
                    <a:pt x="296473" y="519571"/>
                    <a:pt x="94718" y="478238"/>
                    <a:pt x="35498" y="329401"/>
                  </a:cubicBezTo>
                  <a:cubicBezTo>
                    <a:pt x="29567" y="314665"/>
                    <a:pt x="25156" y="299374"/>
                    <a:pt x="22339" y="283804"/>
                  </a:cubicBezTo>
                  <a:cubicBezTo>
                    <a:pt x="20013" y="265640"/>
                    <a:pt x="18956" y="247382"/>
                    <a:pt x="19187" y="229033"/>
                  </a:cubicBezTo>
                  <a:close/>
                  <a:moveTo>
                    <a:pt x="430019" y="82049"/>
                  </a:moveTo>
                  <a:cubicBezTo>
                    <a:pt x="339271" y="-19653"/>
                    <a:pt x="183261" y="-28532"/>
                    <a:pt x="81558" y="62216"/>
                  </a:cubicBezTo>
                  <a:cubicBezTo>
                    <a:pt x="74580" y="68444"/>
                    <a:pt x="67954" y="75071"/>
                    <a:pt x="61726" y="82049"/>
                  </a:cubicBezTo>
                  <a:cubicBezTo>
                    <a:pt x="54126" y="90482"/>
                    <a:pt x="30494" y="121622"/>
                    <a:pt x="26416" y="135708"/>
                  </a:cubicBezTo>
                  <a:lnTo>
                    <a:pt x="48010" y="135708"/>
                  </a:lnTo>
                  <a:cubicBezTo>
                    <a:pt x="55146" y="115690"/>
                    <a:pt x="84431" y="85293"/>
                    <a:pt x="101947" y="70835"/>
                  </a:cubicBezTo>
                  <a:cubicBezTo>
                    <a:pt x="109083" y="64858"/>
                    <a:pt x="116636" y="59409"/>
                    <a:pt x="124560" y="54524"/>
                  </a:cubicBezTo>
                  <a:cubicBezTo>
                    <a:pt x="226086" y="-9821"/>
                    <a:pt x="360169" y="16101"/>
                    <a:pt x="430389" y="113651"/>
                  </a:cubicBezTo>
                  <a:cubicBezTo>
                    <a:pt x="436043" y="121529"/>
                    <a:pt x="439657" y="129221"/>
                    <a:pt x="445681" y="137469"/>
                  </a:cubicBezTo>
                  <a:lnTo>
                    <a:pt x="466255" y="137469"/>
                  </a:lnTo>
                  <a:cubicBezTo>
                    <a:pt x="461807" y="122548"/>
                    <a:pt x="437804" y="90575"/>
                    <a:pt x="430019" y="82049"/>
                  </a:cubicBezTo>
                  <a:close/>
                </a:path>
              </a:pathLst>
            </a:custGeom>
            <a:solidFill>
              <a:srgbClr val="F2B602"/>
            </a:solidFill>
            <a:ln w="9259" cap="flat">
              <a:noFill/>
              <a:prstDash val="solid"/>
              <a:miter/>
            </a:ln>
          </p:spPr>
          <p:txBody>
            <a:bodyPr rtlCol="0" anchor="ctr"/>
            <a:lstStyle/>
            <a:p>
              <a:endParaRPr lang="fr-FR"/>
            </a:p>
          </p:txBody>
        </p:sp>
        <p:sp>
          <p:nvSpPr>
            <p:cNvPr id="369" name="Graphique 2">
              <a:extLst>
                <a:ext uri="{FF2B5EF4-FFF2-40B4-BE49-F238E27FC236}">
                  <a16:creationId xmlns:a16="http://schemas.microsoft.com/office/drawing/2014/main" id="{BCDA9BFB-BE10-4F79-AD83-988797939D98}"/>
                </a:ext>
              </a:extLst>
            </p:cNvPr>
            <p:cNvSpPr/>
            <p:nvPr/>
          </p:nvSpPr>
          <p:spPr>
            <a:xfrm>
              <a:off x="8065721" y="5920891"/>
              <a:ext cx="341057" cy="29623"/>
            </a:xfrm>
            <a:custGeom>
              <a:avLst/>
              <a:gdLst>
                <a:gd name="connsiteX0" fmla="*/ 423877 w 495907"/>
                <a:gd name="connsiteY0" fmla="*/ 840 h 43073"/>
                <a:gd name="connsiteX1" fmla="*/ 341488 w 495907"/>
                <a:gd name="connsiteY1" fmla="*/ 41432 h 43073"/>
                <a:gd name="connsiteX2" fmla="*/ 382451 w 495907"/>
                <a:gd name="connsiteY2" fmla="*/ 33462 h 43073"/>
                <a:gd name="connsiteX3" fmla="*/ 476610 w 495907"/>
                <a:gd name="connsiteY3" fmla="*/ 30310 h 43073"/>
                <a:gd name="connsiteX4" fmla="*/ 495886 w 495907"/>
                <a:gd name="connsiteY4" fmla="*/ 2044 h 43073"/>
                <a:gd name="connsiteX5" fmla="*/ 134544 w 495907"/>
                <a:gd name="connsiteY5" fmla="*/ 10107 h 43073"/>
                <a:gd name="connsiteX6" fmla="*/ 95990 w 495907"/>
                <a:gd name="connsiteY6" fmla="*/ 840 h 43073"/>
                <a:gd name="connsiteX7" fmla="*/ -21 w 495907"/>
                <a:gd name="connsiteY7" fmla="*/ 840 h 43073"/>
                <a:gd name="connsiteX8" fmla="*/ 19904 w 495907"/>
                <a:gd name="connsiteY8" fmla="*/ 28642 h 43073"/>
                <a:gd name="connsiteX9" fmla="*/ 62535 w 495907"/>
                <a:gd name="connsiteY9" fmla="*/ 33832 h 43073"/>
                <a:gd name="connsiteX10" fmla="*/ 110726 w 495907"/>
                <a:gd name="connsiteY10" fmla="*/ 34388 h 43073"/>
                <a:gd name="connsiteX11" fmla="*/ 151225 w 495907"/>
                <a:gd name="connsiteY11" fmla="*/ 42636 h 43073"/>
                <a:gd name="connsiteX12" fmla="*/ 134544 w 495907"/>
                <a:gd name="connsiteY12" fmla="*/ 10107 h 430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5907" h="43073">
                  <a:moveTo>
                    <a:pt x="423877" y="840"/>
                  </a:moveTo>
                  <a:cubicBezTo>
                    <a:pt x="358170" y="284"/>
                    <a:pt x="363175" y="-4535"/>
                    <a:pt x="341488" y="41432"/>
                  </a:cubicBezTo>
                  <a:cubicBezTo>
                    <a:pt x="357985" y="37354"/>
                    <a:pt x="360023" y="33369"/>
                    <a:pt x="382451" y="33462"/>
                  </a:cubicBezTo>
                  <a:cubicBezTo>
                    <a:pt x="398855" y="33462"/>
                    <a:pt x="465859" y="35500"/>
                    <a:pt x="476610" y="30310"/>
                  </a:cubicBezTo>
                  <a:cubicBezTo>
                    <a:pt x="487545" y="24926"/>
                    <a:pt x="494867" y="14194"/>
                    <a:pt x="495886" y="2044"/>
                  </a:cubicBezTo>
                  <a:close/>
                  <a:moveTo>
                    <a:pt x="134544" y="10107"/>
                  </a:moveTo>
                  <a:cubicBezTo>
                    <a:pt x="125276" y="-1014"/>
                    <a:pt x="113692" y="840"/>
                    <a:pt x="95990" y="840"/>
                  </a:cubicBezTo>
                  <a:cubicBezTo>
                    <a:pt x="78290" y="840"/>
                    <a:pt x="14714" y="-2033"/>
                    <a:pt x="-21" y="840"/>
                  </a:cubicBezTo>
                  <a:cubicBezTo>
                    <a:pt x="1693" y="12804"/>
                    <a:pt x="9126" y="23175"/>
                    <a:pt x="19904" y="28642"/>
                  </a:cubicBezTo>
                  <a:cubicBezTo>
                    <a:pt x="31952" y="35130"/>
                    <a:pt x="47150" y="33647"/>
                    <a:pt x="62535" y="33832"/>
                  </a:cubicBezTo>
                  <a:cubicBezTo>
                    <a:pt x="77919" y="34018"/>
                    <a:pt x="94693" y="33832"/>
                    <a:pt x="110726" y="34388"/>
                  </a:cubicBezTo>
                  <a:cubicBezTo>
                    <a:pt x="147240" y="34944"/>
                    <a:pt x="129261" y="35593"/>
                    <a:pt x="151225" y="42636"/>
                  </a:cubicBezTo>
                  <a:cubicBezTo>
                    <a:pt x="147240" y="31052"/>
                    <a:pt x="141624" y="20098"/>
                    <a:pt x="134544" y="10107"/>
                  </a:cubicBezTo>
                  <a:close/>
                </a:path>
              </a:pathLst>
            </a:custGeom>
            <a:solidFill>
              <a:srgbClr val="F2B602"/>
            </a:solidFill>
            <a:ln w="9259" cap="flat">
              <a:noFill/>
              <a:prstDash val="solid"/>
              <a:miter/>
            </a:ln>
          </p:spPr>
          <p:txBody>
            <a:bodyPr rtlCol="0" anchor="ctr"/>
            <a:lstStyle/>
            <a:p>
              <a:endParaRPr lang="fr-FR"/>
            </a:p>
          </p:txBody>
        </p:sp>
        <p:sp>
          <p:nvSpPr>
            <p:cNvPr id="370" name="Graphique 2">
              <a:extLst>
                <a:ext uri="{FF2B5EF4-FFF2-40B4-BE49-F238E27FC236}">
                  <a16:creationId xmlns:a16="http://schemas.microsoft.com/office/drawing/2014/main" id="{C1D7271F-A1B4-4E7C-9DE7-7914DE135948}"/>
                </a:ext>
              </a:extLst>
            </p:cNvPr>
            <p:cNvSpPr/>
            <p:nvPr/>
          </p:nvSpPr>
          <p:spPr>
            <a:xfrm>
              <a:off x="8017790" y="5742604"/>
              <a:ext cx="436536" cy="434305"/>
            </a:xfrm>
            <a:custGeom>
              <a:avLst/>
              <a:gdLst>
                <a:gd name="connsiteX0" fmla="*/ 317671 w 634735"/>
                <a:gd name="connsiteY0" fmla="*/ -437 h 631491"/>
                <a:gd name="connsiteX1" fmla="*/ 315169 w 634735"/>
                <a:gd name="connsiteY1" fmla="*/ 2065 h 631491"/>
                <a:gd name="connsiteX2" fmla="*/ 313964 w 634735"/>
                <a:gd name="connsiteY2" fmla="*/ 3733 h 631491"/>
                <a:gd name="connsiteX3" fmla="*/ 311833 w 634735"/>
                <a:gd name="connsiteY3" fmla="*/ 8274 h 631491"/>
                <a:gd name="connsiteX4" fmla="*/ 307476 w 634735"/>
                <a:gd name="connsiteY4" fmla="*/ 17542 h 631491"/>
                <a:gd name="connsiteX5" fmla="*/ 287922 w 634735"/>
                <a:gd name="connsiteY5" fmla="*/ 20044 h 631491"/>
                <a:gd name="connsiteX6" fmla="*/ 302009 w 634735"/>
                <a:gd name="connsiteY6" fmla="*/ 32185 h 631491"/>
                <a:gd name="connsiteX7" fmla="*/ 299136 w 634735"/>
                <a:gd name="connsiteY7" fmla="*/ 53963 h 631491"/>
                <a:gd name="connsiteX8" fmla="*/ 317671 w 634735"/>
                <a:gd name="connsiteY8" fmla="*/ 45345 h 631491"/>
                <a:gd name="connsiteX9" fmla="*/ 336206 w 634735"/>
                <a:gd name="connsiteY9" fmla="*/ 53963 h 631491"/>
                <a:gd name="connsiteX10" fmla="*/ 346123 w 634735"/>
                <a:gd name="connsiteY10" fmla="*/ 19395 h 631491"/>
                <a:gd name="connsiteX11" fmla="*/ 317671 w 634735"/>
                <a:gd name="connsiteY11" fmla="*/ -437 h 631491"/>
                <a:gd name="connsiteX12" fmla="*/ 617569 w 634735"/>
                <a:gd name="connsiteY12" fmla="*/ 307153 h 631491"/>
                <a:gd name="connsiteX13" fmla="*/ 612750 w 634735"/>
                <a:gd name="connsiteY13" fmla="*/ 288618 h 631491"/>
                <a:gd name="connsiteX14" fmla="*/ 600610 w 634735"/>
                <a:gd name="connsiteY14" fmla="*/ 302334 h 631491"/>
                <a:gd name="connsiteX15" fmla="*/ 579850 w 634735"/>
                <a:gd name="connsiteY15" fmla="*/ 299647 h 631491"/>
                <a:gd name="connsiteX16" fmla="*/ 589118 w 634735"/>
                <a:gd name="connsiteY16" fmla="*/ 318831 h 631491"/>
                <a:gd name="connsiteX17" fmla="*/ 580685 w 634735"/>
                <a:gd name="connsiteY17" fmla="*/ 336902 h 631491"/>
                <a:gd name="connsiteX18" fmla="*/ 601166 w 634735"/>
                <a:gd name="connsiteY18" fmla="*/ 333195 h 631491"/>
                <a:gd name="connsiteX19" fmla="*/ 615901 w 634735"/>
                <a:gd name="connsiteY19" fmla="*/ 345614 h 631491"/>
                <a:gd name="connsiteX20" fmla="*/ 617106 w 634735"/>
                <a:gd name="connsiteY20" fmla="*/ 335049 h 631491"/>
                <a:gd name="connsiteX21" fmla="*/ 634714 w 634735"/>
                <a:gd name="connsiteY21" fmla="*/ 316050 h 631491"/>
                <a:gd name="connsiteX22" fmla="*/ 617569 w 634735"/>
                <a:gd name="connsiteY22" fmla="*/ 307153 h 631491"/>
                <a:gd name="connsiteX23" fmla="*/ 126388 w 634735"/>
                <a:gd name="connsiteY23" fmla="*/ 85566 h 631491"/>
                <a:gd name="connsiteX24" fmla="*/ 91635 w 634735"/>
                <a:gd name="connsiteY24" fmla="*/ 92517 h 631491"/>
                <a:gd name="connsiteX25" fmla="*/ 91635 w 634735"/>
                <a:gd name="connsiteY25" fmla="*/ 119856 h 631491"/>
                <a:gd name="connsiteX26" fmla="*/ 86631 w 634735"/>
                <a:gd name="connsiteY26" fmla="*/ 127918 h 631491"/>
                <a:gd name="connsiteX27" fmla="*/ 105166 w 634735"/>
                <a:gd name="connsiteY27" fmla="*/ 127177 h 631491"/>
                <a:gd name="connsiteX28" fmla="*/ 117214 w 634735"/>
                <a:gd name="connsiteY28" fmla="*/ 143024 h 631491"/>
                <a:gd name="connsiteX29" fmla="*/ 124720 w 634735"/>
                <a:gd name="connsiteY29" fmla="*/ 123933 h 631491"/>
                <a:gd name="connsiteX30" fmla="*/ 143255 w 634735"/>
                <a:gd name="connsiteY30" fmla="*/ 116612 h 631491"/>
                <a:gd name="connsiteX31" fmla="*/ 125925 w 634735"/>
                <a:gd name="connsiteY31" fmla="*/ 105028 h 631491"/>
                <a:gd name="connsiteX32" fmla="*/ 517573 w 634735"/>
                <a:gd name="connsiteY32" fmla="*/ 485924 h 631491"/>
                <a:gd name="connsiteX33" fmla="*/ 510158 w 634735"/>
                <a:gd name="connsiteY33" fmla="*/ 505479 h 631491"/>
                <a:gd name="connsiteX34" fmla="*/ 491160 w 634735"/>
                <a:gd name="connsiteY34" fmla="*/ 512337 h 631491"/>
                <a:gd name="connsiteX35" fmla="*/ 508397 w 634735"/>
                <a:gd name="connsiteY35" fmla="*/ 524663 h 631491"/>
                <a:gd name="connsiteX36" fmla="*/ 508397 w 634735"/>
                <a:gd name="connsiteY36" fmla="*/ 543198 h 631491"/>
                <a:gd name="connsiteX37" fmla="*/ 523596 w 634735"/>
                <a:gd name="connsiteY37" fmla="*/ 532170 h 631491"/>
                <a:gd name="connsiteX38" fmla="*/ 543522 w 634735"/>
                <a:gd name="connsiteY38" fmla="*/ 536155 h 631491"/>
                <a:gd name="connsiteX39" fmla="*/ 537961 w 634735"/>
                <a:gd name="connsiteY39" fmla="*/ 516878 h 631491"/>
                <a:gd name="connsiteX40" fmla="*/ 548433 w 634735"/>
                <a:gd name="connsiteY40" fmla="*/ 500753 h 631491"/>
                <a:gd name="connsiteX41" fmla="*/ 528786 w 634735"/>
                <a:gd name="connsiteY41" fmla="*/ 501958 h 631491"/>
                <a:gd name="connsiteX42" fmla="*/ 517943 w 634735"/>
                <a:gd name="connsiteY42" fmla="*/ 485924 h 631491"/>
                <a:gd name="connsiteX43" fmla="*/ 119067 w 634735"/>
                <a:gd name="connsiteY43" fmla="*/ 488241 h 631491"/>
                <a:gd name="connsiteX44" fmla="*/ 116842 w 634735"/>
                <a:gd name="connsiteY44" fmla="*/ 490466 h 631491"/>
                <a:gd name="connsiteX45" fmla="*/ 87001 w 634735"/>
                <a:gd name="connsiteY45" fmla="*/ 505850 h 631491"/>
                <a:gd name="connsiteX46" fmla="*/ 97937 w 634735"/>
                <a:gd name="connsiteY46" fmla="*/ 520307 h 631491"/>
                <a:gd name="connsiteX47" fmla="*/ 94045 w 634735"/>
                <a:gd name="connsiteY47" fmla="*/ 540326 h 631491"/>
                <a:gd name="connsiteX48" fmla="*/ 114711 w 634735"/>
                <a:gd name="connsiteY48" fmla="*/ 535506 h 631491"/>
                <a:gd name="connsiteX49" fmla="*/ 129169 w 634735"/>
                <a:gd name="connsiteY49" fmla="*/ 545700 h 631491"/>
                <a:gd name="connsiteX50" fmla="*/ 137787 w 634735"/>
                <a:gd name="connsiteY50" fmla="*/ 519566 h 631491"/>
                <a:gd name="connsiteX51" fmla="*/ 141587 w 634735"/>
                <a:gd name="connsiteY51" fmla="*/ 516600 h 631491"/>
                <a:gd name="connsiteX52" fmla="*/ 144460 w 634735"/>
                <a:gd name="connsiteY52" fmla="*/ 513542 h 631491"/>
                <a:gd name="connsiteX53" fmla="*/ 119067 w 634735"/>
                <a:gd name="connsiteY53" fmla="*/ 488241 h 631491"/>
                <a:gd name="connsiteX54" fmla="*/ 18607 w 634735"/>
                <a:gd name="connsiteY54" fmla="*/ 287692 h 631491"/>
                <a:gd name="connsiteX55" fmla="*/ 8041 w 634735"/>
                <a:gd name="connsiteY55" fmla="*/ 312250 h 631491"/>
                <a:gd name="connsiteX56" fmla="*/ -21 w 634735"/>
                <a:gd name="connsiteY56" fmla="*/ 317255 h 631491"/>
                <a:gd name="connsiteX57" fmla="*/ 18514 w 634735"/>
                <a:gd name="connsiteY57" fmla="*/ 335790 h 631491"/>
                <a:gd name="connsiteX58" fmla="*/ 21016 w 634735"/>
                <a:gd name="connsiteY58" fmla="*/ 345058 h 631491"/>
                <a:gd name="connsiteX59" fmla="*/ 33157 w 634735"/>
                <a:gd name="connsiteY59" fmla="*/ 331527 h 631491"/>
                <a:gd name="connsiteX60" fmla="*/ 53916 w 634735"/>
                <a:gd name="connsiteY60" fmla="*/ 334122 h 631491"/>
                <a:gd name="connsiteX61" fmla="*/ 53916 w 634735"/>
                <a:gd name="connsiteY61" fmla="*/ 297051 h 631491"/>
                <a:gd name="connsiteX62" fmla="*/ 33249 w 634735"/>
                <a:gd name="connsiteY62" fmla="*/ 300388 h 631491"/>
                <a:gd name="connsiteX63" fmla="*/ 18607 w 634735"/>
                <a:gd name="connsiteY63" fmla="*/ 287692 h 631491"/>
                <a:gd name="connsiteX64" fmla="*/ 519055 w 634735"/>
                <a:gd name="connsiteY64" fmla="*/ 94926 h 631491"/>
                <a:gd name="connsiteX65" fmla="*/ 504691 w 634735"/>
                <a:gd name="connsiteY65" fmla="*/ 85010 h 631491"/>
                <a:gd name="connsiteX66" fmla="*/ 503300 w 634735"/>
                <a:gd name="connsiteY66" fmla="*/ 106140 h 631491"/>
                <a:gd name="connsiteX67" fmla="*/ 489121 w 634735"/>
                <a:gd name="connsiteY67" fmla="*/ 117261 h 631491"/>
                <a:gd name="connsiteX68" fmla="*/ 514700 w 634735"/>
                <a:gd name="connsiteY68" fmla="*/ 142376 h 631491"/>
                <a:gd name="connsiteX69" fmla="*/ 528508 w 634735"/>
                <a:gd name="connsiteY69" fmla="*/ 125045 h 631491"/>
                <a:gd name="connsiteX70" fmla="*/ 547043 w 634735"/>
                <a:gd name="connsiteY70" fmla="*/ 125045 h 631491"/>
                <a:gd name="connsiteX71" fmla="*/ 541298 w 634735"/>
                <a:gd name="connsiteY71" fmla="*/ 116983 h 631491"/>
                <a:gd name="connsiteX72" fmla="*/ 539629 w 634735"/>
                <a:gd name="connsiteY72" fmla="*/ 90292 h 631491"/>
                <a:gd name="connsiteX73" fmla="*/ 519148 w 634735"/>
                <a:gd name="connsiteY73" fmla="*/ 94926 h 631491"/>
                <a:gd name="connsiteX74" fmla="*/ 336947 w 634735"/>
                <a:gd name="connsiteY74" fmla="*/ 576839 h 631491"/>
                <a:gd name="connsiteX75" fmla="*/ 318412 w 634735"/>
                <a:gd name="connsiteY75" fmla="*/ 586107 h 631491"/>
                <a:gd name="connsiteX76" fmla="*/ 299877 w 634735"/>
                <a:gd name="connsiteY76" fmla="*/ 577489 h 631491"/>
                <a:gd name="connsiteX77" fmla="*/ 302287 w 634735"/>
                <a:gd name="connsiteY77" fmla="*/ 598989 h 631491"/>
                <a:gd name="connsiteX78" fmla="*/ 290053 w 634735"/>
                <a:gd name="connsiteY78" fmla="*/ 612705 h 631491"/>
                <a:gd name="connsiteX79" fmla="*/ 310257 w 634735"/>
                <a:gd name="connsiteY79" fmla="*/ 614652 h 631491"/>
                <a:gd name="connsiteX80" fmla="*/ 319525 w 634735"/>
                <a:gd name="connsiteY80" fmla="*/ 631054 h 631491"/>
                <a:gd name="connsiteX81" fmla="*/ 328236 w 634735"/>
                <a:gd name="connsiteY81" fmla="*/ 615393 h 631491"/>
                <a:gd name="connsiteX82" fmla="*/ 348161 w 634735"/>
                <a:gd name="connsiteY82" fmla="*/ 611037 h 631491"/>
                <a:gd name="connsiteX83" fmla="*/ 334167 w 634735"/>
                <a:gd name="connsiteY83" fmla="*/ 597136 h 631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Lst>
              <a:rect l="l" t="t" r="r" b="b"/>
              <a:pathLst>
                <a:path w="634735" h="631491">
                  <a:moveTo>
                    <a:pt x="317671" y="-437"/>
                  </a:moveTo>
                  <a:cubicBezTo>
                    <a:pt x="315632" y="1138"/>
                    <a:pt x="316744" y="-437"/>
                    <a:pt x="315169" y="2065"/>
                  </a:cubicBezTo>
                  <a:lnTo>
                    <a:pt x="313964" y="3733"/>
                  </a:lnTo>
                  <a:cubicBezTo>
                    <a:pt x="313130" y="5123"/>
                    <a:pt x="312759" y="6513"/>
                    <a:pt x="311833" y="8274"/>
                  </a:cubicBezTo>
                  <a:cubicBezTo>
                    <a:pt x="310905" y="10035"/>
                    <a:pt x="308681" y="14483"/>
                    <a:pt x="307476" y="17542"/>
                  </a:cubicBezTo>
                  <a:lnTo>
                    <a:pt x="287922" y="20044"/>
                  </a:lnTo>
                  <a:cubicBezTo>
                    <a:pt x="291481" y="25243"/>
                    <a:pt x="296337" y="29432"/>
                    <a:pt x="302009" y="32185"/>
                  </a:cubicBezTo>
                  <a:lnTo>
                    <a:pt x="299136" y="53963"/>
                  </a:lnTo>
                  <a:cubicBezTo>
                    <a:pt x="304975" y="52202"/>
                    <a:pt x="313778" y="44696"/>
                    <a:pt x="317671" y="45345"/>
                  </a:cubicBezTo>
                  <a:cubicBezTo>
                    <a:pt x="321563" y="45993"/>
                    <a:pt x="330738" y="52202"/>
                    <a:pt x="336206" y="53963"/>
                  </a:cubicBezTo>
                  <a:cubicBezTo>
                    <a:pt x="332406" y="19951"/>
                    <a:pt x="331201" y="39320"/>
                    <a:pt x="346123" y="19395"/>
                  </a:cubicBezTo>
                  <a:cubicBezTo>
                    <a:pt x="324622" y="13835"/>
                    <a:pt x="325641" y="21064"/>
                    <a:pt x="317671" y="-437"/>
                  </a:cubicBezTo>
                  <a:close/>
                  <a:moveTo>
                    <a:pt x="617569" y="307153"/>
                  </a:moveTo>
                  <a:cubicBezTo>
                    <a:pt x="614418" y="303354"/>
                    <a:pt x="615809" y="292510"/>
                    <a:pt x="612750" y="288618"/>
                  </a:cubicBezTo>
                  <a:cubicBezTo>
                    <a:pt x="606634" y="293437"/>
                    <a:pt x="606819" y="296218"/>
                    <a:pt x="600610" y="302334"/>
                  </a:cubicBezTo>
                  <a:lnTo>
                    <a:pt x="579850" y="299647"/>
                  </a:lnTo>
                  <a:cubicBezTo>
                    <a:pt x="581982" y="305115"/>
                    <a:pt x="589118" y="314382"/>
                    <a:pt x="589118" y="318831"/>
                  </a:cubicBezTo>
                  <a:cubicBezTo>
                    <a:pt x="589118" y="323279"/>
                    <a:pt x="582353" y="331527"/>
                    <a:pt x="580685" y="336902"/>
                  </a:cubicBezTo>
                  <a:lnTo>
                    <a:pt x="601166" y="333195"/>
                  </a:lnTo>
                  <a:cubicBezTo>
                    <a:pt x="608765" y="338941"/>
                    <a:pt x="610433" y="344038"/>
                    <a:pt x="615901" y="345614"/>
                  </a:cubicBezTo>
                  <a:cubicBezTo>
                    <a:pt x="616494" y="342092"/>
                    <a:pt x="616902" y="338570"/>
                    <a:pt x="617106" y="335049"/>
                  </a:cubicBezTo>
                  <a:cubicBezTo>
                    <a:pt x="618867" y="316050"/>
                    <a:pt x="624983" y="327357"/>
                    <a:pt x="634714" y="316050"/>
                  </a:cubicBezTo>
                  <a:cubicBezTo>
                    <a:pt x="628709" y="313687"/>
                    <a:pt x="622963" y="310703"/>
                    <a:pt x="617569" y="307153"/>
                  </a:cubicBezTo>
                  <a:close/>
                  <a:moveTo>
                    <a:pt x="126388" y="85566"/>
                  </a:moveTo>
                  <a:cubicBezTo>
                    <a:pt x="100439" y="101876"/>
                    <a:pt x="120179" y="98911"/>
                    <a:pt x="91635" y="92517"/>
                  </a:cubicBezTo>
                  <a:cubicBezTo>
                    <a:pt x="94693" y="109661"/>
                    <a:pt x="102015" y="105676"/>
                    <a:pt x="91635" y="119856"/>
                  </a:cubicBezTo>
                  <a:cubicBezTo>
                    <a:pt x="89568" y="122275"/>
                    <a:pt x="87881" y="124990"/>
                    <a:pt x="86631" y="127918"/>
                  </a:cubicBezTo>
                  <a:lnTo>
                    <a:pt x="105166" y="127177"/>
                  </a:lnTo>
                  <a:cubicBezTo>
                    <a:pt x="109577" y="132145"/>
                    <a:pt x="113608" y="137445"/>
                    <a:pt x="117214" y="143024"/>
                  </a:cubicBezTo>
                  <a:cubicBezTo>
                    <a:pt x="121384" y="138113"/>
                    <a:pt x="120735" y="127548"/>
                    <a:pt x="124720" y="123933"/>
                  </a:cubicBezTo>
                  <a:cubicBezTo>
                    <a:pt x="128705" y="120319"/>
                    <a:pt x="138992" y="120597"/>
                    <a:pt x="143255" y="116612"/>
                  </a:cubicBezTo>
                  <a:cubicBezTo>
                    <a:pt x="137417" y="112813"/>
                    <a:pt x="131578" y="108364"/>
                    <a:pt x="125925" y="105028"/>
                  </a:cubicBezTo>
                  <a:close/>
                  <a:moveTo>
                    <a:pt x="517573" y="485924"/>
                  </a:moveTo>
                  <a:cubicBezTo>
                    <a:pt x="513773" y="490837"/>
                    <a:pt x="513402" y="502514"/>
                    <a:pt x="510158" y="505479"/>
                  </a:cubicBezTo>
                  <a:cubicBezTo>
                    <a:pt x="506915" y="508445"/>
                    <a:pt x="495886" y="509372"/>
                    <a:pt x="491160" y="512337"/>
                  </a:cubicBezTo>
                  <a:lnTo>
                    <a:pt x="508397" y="524663"/>
                  </a:lnTo>
                  <a:lnTo>
                    <a:pt x="508397" y="543198"/>
                  </a:lnTo>
                  <a:cubicBezTo>
                    <a:pt x="514885" y="541345"/>
                    <a:pt x="518870" y="533930"/>
                    <a:pt x="523596" y="532170"/>
                  </a:cubicBezTo>
                  <a:cubicBezTo>
                    <a:pt x="528323" y="530409"/>
                    <a:pt x="537776" y="535135"/>
                    <a:pt x="543522" y="536155"/>
                  </a:cubicBezTo>
                  <a:cubicBezTo>
                    <a:pt x="540992" y="529945"/>
                    <a:pt x="539129" y="523459"/>
                    <a:pt x="537961" y="516878"/>
                  </a:cubicBezTo>
                  <a:cubicBezTo>
                    <a:pt x="537961" y="514747"/>
                    <a:pt x="546209" y="505387"/>
                    <a:pt x="548433" y="500753"/>
                  </a:cubicBezTo>
                  <a:lnTo>
                    <a:pt x="528786" y="501958"/>
                  </a:lnTo>
                  <a:cubicBezTo>
                    <a:pt x="525441" y="496397"/>
                    <a:pt x="521817" y="491114"/>
                    <a:pt x="517943" y="485924"/>
                  </a:cubicBezTo>
                  <a:close/>
                  <a:moveTo>
                    <a:pt x="119067" y="488241"/>
                  </a:moveTo>
                  <a:cubicBezTo>
                    <a:pt x="118233" y="488890"/>
                    <a:pt x="117491" y="489632"/>
                    <a:pt x="116842" y="490466"/>
                  </a:cubicBezTo>
                  <a:cubicBezTo>
                    <a:pt x="101459" y="507148"/>
                    <a:pt x="116009" y="505294"/>
                    <a:pt x="87001" y="505850"/>
                  </a:cubicBezTo>
                  <a:cubicBezTo>
                    <a:pt x="89504" y="511410"/>
                    <a:pt x="96269" y="516508"/>
                    <a:pt x="97937" y="520307"/>
                  </a:cubicBezTo>
                  <a:cubicBezTo>
                    <a:pt x="99605" y="524107"/>
                    <a:pt x="95249" y="534487"/>
                    <a:pt x="94045" y="540326"/>
                  </a:cubicBezTo>
                  <a:cubicBezTo>
                    <a:pt x="100068" y="539121"/>
                    <a:pt x="110448" y="533560"/>
                    <a:pt x="114711" y="535506"/>
                  </a:cubicBezTo>
                  <a:cubicBezTo>
                    <a:pt x="118974" y="537452"/>
                    <a:pt x="123979" y="543476"/>
                    <a:pt x="129169" y="545700"/>
                  </a:cubicBezTo>
                  <a:cubicBezTo>
                    <a:pt x="130003" y="524848"/>
                    <a:pt x="123423" y="530131"/>
                    <a:pt x="137787" y="519566"/>
                  </a:cubicBezTo>
                  <a:cubicBezTo>
                    <a:pt x="139113" y="518639"/>
                    <a:pt x="140382" y="517620"/>
                    <a:pt x="141587" y="516600"/>
                  </a:cubicBezTo>
                  <a:lnTo>
                    <a:pt x="144460" y="513542"/>
                  </a:lnTo>
                  <a:cubicBezTo>
                    <a:pt x="122311" y="507611"/>
                    <a:pt x="124813" y="511596"/>
                    <a:pt x="119067" y="488241"/>
                  </a:cubicBezTo>
                  <a:close/>
                  <a:moveTo>
                    <a:pt x="18607" y="287692"/>
                  </a:moveTo>
                  <a:cubicBezTo>
                    <a:pt x="15641" y="309933"/>
                    <a:pt x="18607" y="307061"/>
                    <a:pt x="8041" y="312250"/>
                  </a:cubicBezTo>
                  <a:lnTo>
                    <a:pt x="-21" y="317255"/>
                  </a:lnTo>
                  <a:cubicBezTo>
                    <a:pt x="13973" y="326523"/>
                    <a:pt x="16660" y="320035"/>
                    <a:pt x="18514" y="335790"/>
                  </a:cubicBezTo>
                  <a:lnTo>
                    <a:pt x="21016" y="345058"/>
                  </a:lnTo>
                  <a:cubicBezTo>
                    <a:pt x="27040" y="339683"/>
                    <a:pt x="27133" y="337458"/>
                    <a:pt x="33157" y="331527"/>
                  </a:cubicBezTo>
                  <a:lnTo>
                    <a:pt x="53916" y="334122"/>
                  </a:lnTo>
                  <a:cubicBezTo>
                    <a:pt x="42610" y="311787"/>
                    <a:pt x="42146" y="320776"/>
                    <a:pt x="53916" y="297051"/>
                  </a:cubicBezTo>
                  <a:lnTo>
                    <a:pt x="33249" y="300388"/>
                  </a:lnTo>
                  <a:cubicBezTo>
                    <a:pt x="27967" y="296218"/>
                    <a:pt x="22963" y="290750"/>
                    <a:pt x="18607" y="287692"/>
                  </a:cubicBezTo>
                  <a:close/>
                  <a:moveTo>
                    <a:pt x="519055" y="94926"/>
                  </a:moveTo>
                  <a:cubicBezTo>
                    <a:pt x="515256" y="93258"/>
                    <a:pt x="509232" y="87512"/>
                    <a:pt x="504691" y="85010"/>
                  </a:cubicBezTo>
                  <a:cubicBezTo>
                    <a:pt x="503949" y="92887"/>
                    <a:pt x="507193" y="101691"/>
                    <a:pt x="503300" y="106140"/>
                  </a:cubicBezTo>
                  <a:cubicBezTo>
                    <a:pt x="499408" y="110588"/>
                    <a:pt x="493384" y="112627"/>
                    <a:pt x="489121" y="117261"/>
                  </a:cubicBezTo>
                  <a:cubicBezTo>
                    <a:pt x="510436" y="120041"/>
                    <a:pt x="511641" y="124212"/>
                    <a:pt x="514700" y="142376"/>
                  </a:cubicBezTo>
                  <a:cubicBezTo>
                    <a:pt x="519852" y="137056"/>
                    <a:pt x="524477" y="131255"/>
                    <a:pt x="528508" y="125045"/>
                  </a:cubicBezTo>
                  <a:lnTo>
                    <a:pt x="547043" y="125045"/>
                  </a:lnTo>
                  <a:cubicBezTo>
                    <a:pt x="545449" y="122145"/>
                    <a:pt x="543522" y="119439"/>
                    <a:pt x="541298" y="116983"/>
                  </a:cubicBezTo>
                  <a:cubicBezTo>
                    <a:pt x="531196" y="103823"/>
                    <a:pt x="535922" y="111052"/>
                    <a:pt x="539629" y="90292"/>
                  </a:cubicBezTo>
                  <a:cubicBezTo>
                    <a:pt x="533791" y="91682"/>
                    <a:pt x="524059" y="97058"/>
                    <a:pt x="519148" y="94926"/>
                  </a:cubicBezTo>
                  <a:close/>
                  <a:moveTo>
                    <a:pt x="336947" y="576839"/>
                  </a:moveTo>
                  <a:cubicBezTo>
                    <a:pt x="331025" y="580454"/>
                    <a:pt x="324835" y="583512"/>
                    <a:pt x="318412" y="586107"/>
                  </a:cubicBezTo>
                  <a:cubicBezTo>
                    <a:pt x="312036" y="583697"/>
                    <a:pt x="305846" y="580825"/>
                    <a:pt x="299877" y="577489"/>
                  </a:cubicBezTo>
                  <a:cubicBezTo>
                    <a:pt x="301472" y="584532"/>
                    <a:pt x="302278" y="591760"/>
                    <a:pt x="302287" y="598989"/>
                  </a:cubicBezTo>
                  <a:cubicBezTo>
                    <a:pt x="300804" y="603530"/>
                    <a:pt x="293019" y="608257"/>
                    <a:pt x="290053" y="612705"/>
                  </a:cubicBezTo>
                  <a:lnTo>
                    <a:pt x="310257" y="614652"/>
                  </a:lnTo>
                  <a:lnTo>
                    <a:pt x="319525" y="631054"/>
                  </a:lnTo>
                  <a:cubicBezTo>
                    <a:pt x="323695" y="626051"/>
                    <a:pt x="326475" y="617060"/>
                    <a:pt x="328236" y="615393"/>
                  </a:cubicBezTo>
                  <a:cubicBezTo>
                    <a:pt x="331943" y="611778"/>
                    <a:pt x="342323" y="611685"/>
                    <a:pt x="348161" y="611037"/>
                  </a:cubicBezTo>
                  <a:cubicBezTo>
                    <a:pt x="347512" y="608442"/>
                    <a:pt x="338894" y="601770"/>
                    <a:pt x="334167" y="597136"/>
                  </a:cubicBezTo>
                  <a:close/>
                </a:path>
              </a:pathLst>
            </a:custGeom>
            <a:solidFill>
              <a:srgbClr val="FFFFFF"/>
            </a:solidFill>
            <a:ln w="9259" cap="flat">
              <a:noFill/>
              <a:prstDash val="solid"/>
              <a:miter/>
            </a:ln>
          </p:spPr>
          <p:txBody>
            <a:bodyPr rtlCol="0" anchor="ctr"/>
            <a:lstStyle/>
            <a:p>
              <a:endParaRPr lang="fr-FR"/>
            </a:p>
          </p:txBody>
        </p:sp>
        <p:sp>
          <p:nvSpPr>
            <p:cNvPr id="371" name="Graphique 2">
              <a:extLst>
                <a:ext uri="{FF2B5EF4-FFF2-40B4-BE49-F238E27FC236}">
                  <a16:creationId xmlns:a16="http://schemas.microsoft.com/office/drawing/2014/main" id="{B6F1618D-CCBA-40FA-B68E-31522B62B075}"/>
                </a:ext>
              </a:extLst>
            </p:cNvPr>
            <p:cNvSpPr/>
            <p:nvPr/>
          </p:nvSpPr>
          <p:spPr>
            <a:xfrm>
              <a:off x="8037804" y="6124007"/>
              <a:ext cx="368274" cy="63482"/>
            </a:xfrm>
            <a:custGeom>
              <a:avLst/>
              <a:gdLst>
                <a:gd name="connsiteX0" fmla="*/ 535459 w 535480"/>
                <a:gd name="connsiteY0" fmla="*/ 37003 h 92304"/>
                <a:gd name="connsiteX1" fmla="*/ 532771 w 535480"/>
                <a:gd name="connsiteY1" fmla="*/ 34409 h 92304"/>
                <a:gd name="connsiteX2" fmla="*/ 535459 w 535480"/>
                <a:gd name="connsiteY2" fmla="*/ 37003 h 92304"/>
                <a:gd name="connsiteX3" fmla="*/ -21 w 535480"/>
                <a:gd name="connsiteY3" fmla="*/ 1137 h 92304"/>
                <a:gd name="connsiteX4" fmla="*/ 2574 w 535480"/>
                <a:gd name="connsiteY4" fmla="*/ -437 h 92304"/>
                <a:gd name="connsiteX5" fmla="*/ 528786 w 535480"/>
                <a:gd name="connsiteY5" fmla="*/ 40988 h 92304"/>
                <a:gd name="connsiteX6" fmla="*/ 527303 w 535480"/>
                <a:gd name="connsiteY6" fmla="*/ 38393 h 92304"/>
                <a:gd name="connsiteX7" fmla="*/ 54009 w 535480"/>
                <a:gd name="connsiteY7" fmla="*/ 53314 h 92304"/>
                <a:gd name="connsiteX8" fmla="*/ 54750 w 535480"/>
                <a:gd name="connsiteY8" fmla="*/ 50442 h 92304"/>
                <a:gd name="connsiteX9" fmla="*/ 455202 w 535480"/>
                <a:gd name="connsiteY9" fmla="*/ 91867 h 92304"/>
                <a:gd name="connsiteX10" fmla="*/ 453626 w 535480"/>
                <a:gd name="connsiteY10" fmla="*/ 89272 h 92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35480" h="92304">
                  <a:moveTo>
                    <a:pt x="535459" y="37003"/>
                  </a:moveTo>
                  <a:cubicBezTo>
                    <a:pt x="534625" y="33759"/>
                    <a:pt x="536107" y="35243"/>
                    <a:pt x="532771" y="34409"/>
                  </a:cubicBezTo>
                  <a:cubicBezTo>
                    <a:pt x="533976" y="37560"/>
                    <a:pt x="532029" y="36169"/>
                    <a:pt x="535459" y="37003"/>
                  </a:cubicBezTo>
                  <a:close/>
                  <a:moveTo>
                    <a:pt x="-21" y="1137"/>
                  </a:moveTo>
                  <a:lnTo>
                    <a:pt x="2574" y="-437"/>
                  </a:lnTo>
                  <a:close/>
                  <a:moveTo>
                    <a:pt x="528786" y="40988"/>
                  </a:moveTo>
                  <a:lnTo>
                    <a:pt x="527303" y="38393"/>
                  </a:lnTo>
                  <a:close/>
                  <a:moveTo>
                    <a:pt x="54009" y="53314"/>
                  </a:moveTo>
                  <a:lnTo>
                    <a:pt x="54750" y="50442"/>
                  </a:lnTo>
                  <a:close/>
                  <a:moveTo>
                    <a:pt x="455202" y="91867"/>
                  </a:moveTo>
                  <a:lnTo>
                    <a:pt x="453626" y="89272"/>
                  </a:lnTo>
                  <a:close/>
                </a:path>
              </a:pathLst>
            </a:custGeom>
            <a:solidFill>
              <a:srgbClr val="161617"/>
            </a:solidFill>
            <a:ln w="9259" cap="flat">
              <a:noFill/>
              <a:prstDash val="solid"/>
              <a:miter/>
            </a:ln>
          </p:spPr>
          <p:txBody>
            <a:bodyPr rtlCol="0" anchor="ctr"/>
            <a:lstStyle/>
            <a:p>
              <a:endParaRPr lang="fr-FR"/>
            </a:p>
          </p:txBody>
        </p:sp>
        <p:sp>
          <p:nvSpPr>
            <p:cNvPr id="372" name="Graphique 2">
              <a:extLst>
                <a:ext uri="{FF2B5EF4-FFF2-40B4-BE49-F238E27FC236}">
                  <a16:creationId xmlns:a16="http://schemas.microsoft.com/office/drawing/2014/main" id="{59FACDCC-D9F6-4E83-A780-486F42E0354B}"/>
                </a:ext>
              </a:extLst>
            </p:cNvPr>
            <p:cNvSpPr/>
            <p:nvPr/>
          </p:nvSpPr>
          <p:spPr>
            <a:xfrm>
              <a:off x="7520517" y="5018087"/>
              <a:ext cx="1517324" cy="2072048"/>
            </a:xfrm>
            <a:custGeom>
              <a:avLst/>
              <a:gdLst>
                <a:gd name="connsiteX0" fmla="*/ 617842 w 2206232"/>
                <a:gd name="connsiteY0" fmla="*/ 29056 h 3012815"/>
                <a:gd name="connsiteX1" fmla="*/ 1624671 w 2206232"/>
                <a:gd name="connsiteY1" fmla="*/ 49074 h 3012815"/>
                <a:gd name="connsiteX2" fmla="*/ 1521337 w 2206232"/>
                <a:gd name="connsiteY2" fmla="*/ 179468 h 3012815"/>
                <a:gd name="connsiteX3" fmla="*/ 1836435 w 2206232"/>
                <a:gd name="connsiteY3" fmla="*/ 509672 h 3012815"/>
                <a:gd name="connsiteX4" fmla="*/ 2206211 w 2206232"/>
                <a:gd name="connsiteY4" fmla="*/ 927732 h 3012815"/>
                <a:gd name="connsiteX5" fmla="*/ 2039395 w 2206232"/>
                <a:gd name="connsiteY5" fmla="*/ 1751063 h 3012815"/>
                <a:gd name="connsiteX6" fmla="*/ 1991667 w 2206232"/>
                <a:gd name="connsiteY6" fmla="*/ 2485889 h 3012815"/>
                <a:gd name="connsiteX7" fmla="*/ 2072758 w 2206232"/>
                <a:gd name="connsiteY7" fmla="*/ 2566145 h 3012815"/>
                <a:gd name="connsiteX8" fmla="*/ 1923179 w 2206232"/>
                <a:gd name="connsiteY8" fmla="*/ 2709608 h 3012815"/>
                <a:gd name="connsiteX9" fmla="*/ 1428383 w 2206232"/>
                <a:gd name="connsiteY9" fmla="*/ 3012379 h 3012815"/>
                <a:gd name="connsiteX10" fmla="*/ 1481950 w 2206232"/>
                <a:gd name="connsiteY10" fmla="*/ 2888657 h 3012815"/>
                <a:gd name="connsiteX11" fmla="*/ 1427179 w 2206232"/>
                <a:gd name="connsiteY11" fmla="*/ 248419 h 3012815"/>
                <a:gd name="connsiteX12" fmla="*/ 1317080 w 2206232"/>
                <a:gd name="connsiteY12" fmla="*/ 224045 h 3012815"/>
                <a:gd name="connsiteX13" fmla="*/ 880300 w 2206232"/>
                <a:gd name="connsiteY13" fmla="*/ 247956 h 3012815"/>
                <a:gd name="connsiteX14" fmla="*/ 880300 w 2206232"/>
                <a:gd name="connsiteY14" fmla="*/ 247956 h 3012815"/>
                <a:gd name="connsiteX15" fmla="*/ 659546 w 2206232"/>
                <a:gd name="connsiteY15" fmla="*/ 980094 h 3012815"/>
                <a:gd name="connsiteX16" fmla="*/ 499218 w 2206232"/>
                <a:gd name="connsiteY16" fmla="*/ 2872067 h 3012815"/>
                <a:gd name="connsiteX17" fmla="*/ 44551 w 2206232"/>
                <a:gd name="connsiteY17" fmla="*/ 2544459 h 3012815"/>
                <a:gd name="connsiteX18" fmla="*/ 131481 w 2206232"/>
                <a:gd name="connsiteY18" fmla="*/ 2056429 h 3012815"/>
                <a:gd name="connsiteX19" fmla="*/ 4515 w 2206232"/>
                <a:gd name="connsiteY19" fmla="*/ 1104557 h 3012815"/>
                <a:gd name="connsiteX20" fmla="*/ 392269 w 2206232"/>
                <a:gd name="connsiteY20" fmla="*/ 248049 h 3012815"/>
                <a:gd name="connsiteX21" fmla="*/ 704309 w 2206232"/>
                <a:gd name="connsiteY21" fmla="*/ 164641 h 30128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206232" h="3012815">
                  <a:moveTo>
                    <a:pt x="617842" y="29056"/>
                  </a:moveTo>
                  <a:cubicBezTo>
                    <a:pt x="732760" y="-6068"/>
                    <a:pt x="1453592" y="-21082"/>
                    <a:pt x="1624671" y="49074"/>
                  </a:cubicBezTo>
                  <a:lnTo>
                    <a:pt x="1521337" y="179468"/>
                  </a:lnTo>
                  <a:cubicBezTo>
                    <a:pt x="1521337" y="179468"/>
                    <a:pt x="1796584" y="223861"/>
                    <a:pt x="1836435" y="509672"/>
                  </a:cubicBezTo>
                  <a:cubicBezTo>
                    <a:pt x="1876285" y="795484"/>
                    <a:pt x="2206211" y="927732"/>
                    <a:pt x="2206211" y="927732"/>
                  </a:cubicBezTo>
                  <a:cubicBezTo>
                    <a:pt x="2206211" y="927732"/>
                    <a:pt x="2106677" y="1502321"/>
                    <a:pt x="2039395" y="1751063"/>
                  </a:cubicBezTo>
                  <a:cubicBezTo>
                    <a:pt x="1972112" y="1999804"/>
                    <a:pt x="1991667" y="2485889"/>
                    <a:pt x="1991667" y="2485889"/>
                  </a:cubicBezTo>
                  <a:lnTo>
                    <a:pt x="2072758" y="2566145"/>
                  </a:lnTo>
                  <a:cubicBezTo>
                    <a:pt x="2023454" y="2594504"/>
                    <a:pt x="1983325" y="2617395"/>
                    <a:pt x="1923179" y="2709608"/>
                  </a:cubicBezTo>
                  <a:cubicBezTo>
                    <a:pt x="1863033" y="2801820"/>
                    <a:pt x="1698997" y="2962241"/>
                    <a:pt x="1428383" y="3012379"/>
                  </a:cubicBezTo>
                  <a:cubicBezTo>
                    <a:pt x="1428383" y="3012379"/>
                    <a:pt x="1478614" y="2942131"/>
                    <a:pt x="1481950" y="2888657"/>
                  </a:cubicBezTo>
                  <a:cubicBezTo>
                    <a:pt x="1485286" y="2835183"/>
                    <a:pt x="1427179" y="248419"/>
                    <a:pt x="1427179" y="248419"/>
                  </a:cubicBezTo>
                  <a:lnTo>
                    <a:pt x="1317080" y="224045"/>
                  </a:lnTo>
                  <a:lnTo>
                    <a:pt x="880300" y="247956"/>
                  </a:lnTo>
                  <a:lnTo>
                    <a:pt x="880300" y="247956"/>
                  </a:lnTo>
                  <a:cubicBezTo>
                    <a:pt x="800042" y="321540"/>
                    <a:pt x="713484" y="559346"/>
                    <a:pt x="659546" y="980094"/>
                  </a:cubicBezTo>
                  <a:cubicBezTo>
                    <a:pt x="605609" y="1400842"/>
                    <a:pt x="672984" y="2654743"/>
                    <a:pt x="499218" y="2872067"/>
                  </a:cubicBezTo>
                  <a:cubicBezTo>
                    <a:pt x="499218" y="2872067"/>
                    <a:pt x="251866" y="2788659"/>
                    <a:pt x="44551" y="2544459"/>
                  </a:cubicBezTo>
                  <a:cubicBezTo>
                    <a:pt x="94688" y="2437511"/>
                    <a:pt x="171609" y="2253643"/>
                    <a:pt x="131481" y="2056429"/>
                  </a:cubicBezTo>
                  <a:cubicBezTo>
                    <a:pt x="91352" y="1859216"/>
                    <a:pt x="-24215" y="1368683"/>
                    <a:pt x="4515" y="1104557"/>
                  </a:cubicBezTo>
                  <a:cubicBezTo>
                    <a:pt x="74299" y="462037"/>
                    <a:pt x="392269" y="248049"/>
                    <a:pt x="392269" y="248049"/>
                  </a:cubicBezTo>
                  <a:lnTo>
                    <a:pt x="704309" y="164641"/>
                  </a:lnTo>
                  <a:close/>
                </a:path>
              </a:pathLst>
            </a:custGeom>
            <a:solidFill>
              <a:srgbClr val="C90630"/>
            </a:solidFill>
            <a:ln w="9259" cap="flat">
              <a:noFill/>
              <a:prstDash val="solid"/>
              <a:miter/>
            </a:ln>
          </p:spPr>
          <p:txBody>
            <a:bodyPr rtlCol="0" anchor="ctr"/>
            <a:lstStyle/>
            <a:p>
              <a:endParaRPr lang="fr-FR"/>
            </a:p>
          </p:txBody>
        </p:sp>
        <p:sp>
          <p:nvSpPr>
            <p:cNvPr id="373" name="Graphique 2">
              <a:extLst>
                <a:ext uri="{FF2B5EF4-FFF2-40B4-BE49-F238E27FC236}">
                  <a16:creationId xmlns:a16="http://schemas.microsoft.com/office/drawing/2014/main" id="{AF0305D9-979A-485C-983A-0FB5F7772F55}"/>
                </a:ext>
              </a:extLst>
            </p:cNvPr>
            <p:cNvSpPr/>
            <p:nvPr/>
          </p:nvSpPr>
          <p:spPr>
            <a:xfrm>
              <a:off x="7523700" y="5539429"/>
              <a:ext cx="54287" cy="239015"/>
            </a:xfrm>
            <a:custGeom>
              <a:avLst/>
              <a:gdLst>
                <a:gd name="connsiteX0" fmla="*/ 77363 w 78935"/>
                <a:gd name="connsiteY0" fmla="*/ 24185 h 347534"/>
                <a:gd name="connsiteX1" fmla="*/ 35288 w 78935"/>
                <a:gd name="connsiteY1" fmla="*/ 180436 h 347534"/>
                <a:gd name="connsiteX2" fmla="*/ 9246 w 78935"/>
                <a:gd name="connsiteY2" fmla="*/ 341785 h 347534"/>
                <a:gd name="connsiteX3" fmla="*/ -21 w 78935"/>
                <a:gd name="connsiteY3" fmla="*/ 340672 h 347534"/>
                <a:gd name="connsiteX4" fmla="*/ 11934 w 78935"/>
                <a:gd name="connsiteY4" fmla="*/ 176266 h 347534"/>
                <a:gd name="connsiteX5" fmla="*/ 48170 w 78935"/>
                <a:gd name="connsiteY5" fmla="*/ 13991 h 347534"/>
                <a:gd name="connsiteX6" fmla="*/ 77363 w 78935"/>
                <a:gd name="connsiteY6" fmla="*/ 24185 h 347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935" h="347534">
                  <a:moveTo>
                    <a:pt x="77363" y="24185"/>
                  </a:moveTo>
                  <a:cubicBezTo>
                    <a:pt x="60088" y="75342"/>
                    <a:pt x="46038" y="127528"/>
                    <a:pt x="35288" y="180436"/>
                  </a:cubicBezTo>
                  <a:cubicBezTo>
                    <a:pt x="24260" y="233539"/>
                    <a:pt x="17216" y="287384"/>
                    <a:pt x="9246" y="341785"/>
                  </a:cubicBezTo>
                  <a:cubicBezTo>
                    <a:pt x="8041" y="349570"/>
                    <a:pt x="-21" y="348457"/>
                    <a:pt x="-21" y="340672"/>
                  </a:cubicBezTo>
                  <a:cubicBezTo>
                    <a:pt x="3778" y="286179"/>
                    <a:pt x="5076" y="231222"/>
                    <a:pt x="11934" y="176266"/>
                  </a:cubicBezTo>
                  <a:cubicBezTo>
                    <a:pt x="18069" y="121013"/>
                    <a:pt x="30219" y="66603"/>
                    <a:pt x="48170" y="13991"/>
                  </a:cubicBezTo>
                  <a:cubicBezTo>
                    <a:pt x="57530" y="-11402"/>
                    <a:pt x="85796" y="-281"/>
                    <a:pt x="77363" y="24185"/>
                  </a:cubicBezTo>
                  <a:close/>
                </a:path>
              </a:pathLst>
            </a:custGeom>
            <a:solidFill>
              <a:srgbClr val="AF0935"/>
            </a:solidFill>
            <a:ln w="9259" cap="flat">
              <a:noFill/>
              <a:prstDash val="solid"/>
              <a:miter/>
            </a:ln>
          </p:spPr>
          <p:txBody>
            <a:bodyPr rtlCol="0" anchor="ctr"/>
            <a:lstStyle/>
            <a:p>
              <a:endParaRPr lang="fr-FR"/>
            </a:p>
          </p:txBody>
        </p:sp>
        <p:sp>
          <p:nvSpPr>
            <p:cNvPr id="374" name="Graphique 2">
              <a:extLst>
                <a:ext uri="{FF2B5EF4-FFF2-40B4-BE49-F238E27FC236}">
                  <a16:creationId xmlns:a16="http://schemas.microsoft.com/office/drawing/2014/main" id="{AD0E62E4-4EEA-4111-9DD2-F8A648E1A26F}"/>
                </a:ext>
              </a:extLst>
            </p:cNvPr>
            <p:cNvSpPr/>
            <p:nvPr/>
          </p:nvSpPr>
          <p:spPr>
            <a:xfrm>
              <a:off x="8027925" y="2887120"/>
              <a:ext cx="1116208" cy="1405271"/>
            </a:xfrm>
            <a:custGeom>
              <a:avLst/>
              <a:gdLst>
                <a:gd name="connsiteX0" fmla="*/ -21 w 1622997"/>
                <a:gd name="connsiteY0" fmla="*/ 58958 h 2043303"/>
                <a:gd name="connsiteX1" fmla="*/ 1538395 w 1622997"/>
                <a:gd name="connsiteY1" fmla="*/ 2042866 h 2043303"/>
                <a:gd name="connsiteX2" fmla="*/ -21 w 1622997"/>
                <a:gd name="connsiteY2" fmla="*/ 58958 h 2043303"/>
              </a:gdLst>
              <a:ahLst/>
              <a:cxnLst>
                <a:cxn ang="0">
                  <a:pos x="connsiteX0" y="connsiteY0"/>
                </a:cxn>
                <a:cxn ang="0">
                  <a:pos x="connsiteX1" y="connsiteY1"/>
                </a:cxn>
                <a:cxn ang="0">
                  <a:pos x="connsiteX2" y="connsiteY2"/>
                </a:cxn>
              </a:cxnLst>
              <a:rect l="l" t="t" r="r" b="b"/>
              <a:pathLst>
                <a:path w="1622997" h="2043303">
                  <a:moveTo>
                    <a:pt x="-21" y="58958"/>
                  </a:moveTo>
                  <a:cubicBezTo>
                    <a:pt x="4983" y="201029"/>
                    <a:pt x="131114" y="1163744"/>
                    <a:pt x="1538395" y="2042866"/>
                  </a:cubicBezTo>
                  <a:cubicBezTo>
                    <a:pt x="1738667" y="1820073"/>
                    <a:pt x="1709752" y="-387276"/>
                    <a:pt x="-21" y="58958"/>
                  </a:cubicBezTo>
                  <a:close/>
                </a:path>
              </a:pathLst>
            </a:custGeom>
            <a:solidFill>
              <a:srgbClr val="313759"/>
            </a:solidFill>
            <a:ln w="9259" cap="flat">
              <a:noFill/>
              <a:prstDash val="solid"/>
              <a:miter/>
            </a:ln>
          </p:spPr>
          <p:txBody>
            <a:bodyPr rtlCol="0" anchor="ctr"/>
            <a:lstStyle/>
            <a:p>
              <a:endParaRPr lang="fr-FR"/>
            </a:p>
          </p:txBody>
        </p:sp>
        <p:sp>
          <p:nvSpPr>
            <p:cNvPr id="375" name="Graphique 2">
              <a:extLst>
                <a:ext uri="{FF2B5EF4-FFF2-40B4-BE49-F238E27FC236}">
                  <a16:creationId xmlns:a16="http://schemas.microsoft.com/office/drawing/2014/main" id="{3340D0A0-C59D-486C-9689-D905D2DAC120}"/>
                </a:ext>
              </a:extLst>
            </p:cNvPr>
            <p:cNvSpPr/>
            <p:nvPr/>
          </p:nvSpPr>
          <p:spPr>
            <a:xfrm>
              <a:off x="7348295" y="2915221"/>
              <a:ext cx="709140" cy="1121774"/>
            </a:xfrm>
            <a:custGeom>
              <a:avLst/>
              <a:gdLst>
                <a:gd name="connsiteX0" fmla="*/ 1031088 w 1031109"/>
                <a:gd name="connsiteY0" fmla="*/ -437 h 1631091"/>
                <a:gd name="connsiteX1" fmla="*/ -21 w 1031109"/>
                <a:gd name="connsiteY1" fmla="*/ 1630655 h 1631091"/>
                <a:gd name="connsiteX2" fmla="*/ 1031088 w 1031109"/>
                <a:gd name="connsiteY2" fmla="*/ -437 h 1631091"/>
              </a:gdLst>
              <a:ahLst/>
              <a:cxnLst>
                <a:cxn ang="0">
                  <a:pos x="connsiteX0" y="connsiteY0"/>
                </a:cxn>
                <a:cxn ang="0">
                  <a:pos x="connsiteX1" y="connsiteY1"/>
                </a:cxn>
                <a:cxn ang="0">
                  <a:pos x="connsiteX2" y="connsiteY2"/>
                </a:cxn>
              </a:cxnLst>
              <a:rect l="l" t="t" r="r" b="b"/>
              <a:pathLst>
                <a:path w="1031109" h="1631091">
                  <a:moveTo>
                    <a:pt x="1031088" y="-437"/>
                  </a:moveTo>
                  <a:cubicBezTo>
                    <a:pt x="990867" y="289359"/>
                    <a:pt x="756397" y="1266624"/>
                    <a:pt x="-21" y="1630655"/>
                  </a:cubicBezTo>
                  <a:cubicBezTo>
                    <a:pt x="905" y="1414720"/>
                    <a:pt x="195524" y="200484"/>
                    <a:pt x="1031088" y="-437"/>
                  </a:cubicBezTo>
                  <a:close/>
                </a:path>
              </a:pathLst>
            </a:custGeom>
            <a:solidFill>
              <a:srgbClr val="313759"/>
            </a:solidFill>
            <a:ln w="9259" cap="flat">
              <a:noFill/>
              <a:prstDash val="solid"/>
              <a:miter/>
            </a:ln>
          </p:spPr>
          <p:txBody>
            <a:bodyPr rtlCol="0" anchor="ctr"/>
            <a:lstStyle/>
            <a:p>
              <a:endParaRPr lang="fr-FR"/>
            </a:p>
          </p:txBody>
        </p:sp>
        <p:sp>
          <p:nvSpPr>
            <p:cNvPr id="376" name="Graphique 2">
              <a:extLst>
                <a:ext uri="{FF2B5EF4-FFF2-40B4-BE49-F238E27FC236}">
                  <a16:creationId xmlns:a16="http://schemas.microsoft.com/office/drawing/2014/main" id="{8C848E1F-4E7D-44FD-8A6E-1C7B2F25910F}"/>
                </a:ext>
              </a:extLst>
            </p:cNvPr>
            <p:cNvSpPr/>
            <p:nvPr/>
          </p:nvSpPr>
          <p:spPr>
            <a:xfrm>
              <a:off x="8748474" y="3418808"/>
              <a:ext cx="394437" cy="1475835"/>
            </a:xfrm>
            <a:custGeom>
              <a:avLst/>
              <a:gdLst>
                <a:gd name="connsiteX0" fmla="*/ 491160 w 573523"/>
                <a:gd name="connsiteY0" fmla="*/ -437 h 2145905"/>
                <a:gd name="connsiteX1" fmla="*/ -21 w 573523"/>
                <a:gd name="connsiteY1" fmla="*/ 2145469 h 2145905"/>
                <a:gd name="connsiteX2" fmla="*/ 340932 w 573523"/>
                <a:gd name="connsiteY2" fmla="*/ 511504 h 2145905"/>
              </a:gdLst>
              <a:ahLst/>
              <a:cxnLst>
                <a:cxn ang="0">
                  <a:pos x="connsiteX0" y="connsiteY0"/>
                </a:cxn>
                <a:cxn ang="0">
                  <a:pos x="connsiteX1" y="connsiteY1"/>
                </a:cxn>
                <a:cxn ang="0">
                  <a:pos x="connsiteX2" y="connsiteY2"/>
                </a:cxn>
              </a:cxnLst>
              <a:rect l="l" t="t" r="r" b="b"/>
              <a:pathLst>
                <a:path w="573523" h="2145905">
                  <a:moveTo>
                    <a:pt x="491160" y="-437"/>
                  </a:moveTo>
                  <a:cubicBezTo>
                    <a:pt x="548340" y="136538"/>
                    <a:pt x="799028" y="1473663"/>
                    <a:pt x="-21" y="2145469"/>
                  </a:cubicBezTo>
                  <a:cubicBezTo>
                    <a:pt x="180511" y="1898117"/>
                    <a:pt x="473829" y="1215004"/>
                    <a:pt x="340932" y="511504"/>
                  </a:cubicBezTo>
                </a:path>
              </a:pathLst>
            </a:custGeom>
            <a:solidFill>
              <a:srgbClr val="313759"/>
            </a:solidFill>
            <a:ln w="9259" cap="flat">
              <a:noFill/>
              <a:prstDash val="solid"/>
              <a:miter/>
            </a:ln>
          </p:spPr>
          <p:txBody>
            <a:bodyPr rtlCol="0" anchor="ctr"/>
            <a:lstStyle/>
            <a:p>
              <a:endParaRPr lang="fr-FR"/>
            </a:p>
          </p:txBody>
        </p:sp>
        <p:sp>
          <p:nvSpPr>
            <p:cNvPr id="377" name="Graphique 2">
              <a:extLst>
                <a:ext uri="{FF2B5EF4-FFF2-40B4-BE49-F238E27FC236}">
                  <a16:creationId xmlns:a16="http://schemas.microsoft.com/office/drawing/2014/main" id="{29A2AC39-0CB6-4D54-896C-5CC33DF33CCF}"/>
                </a:ext>
              </a:extLst>
            </p:cNvPr>
            <p:cNvSpPr/>
            <p:nvPr/>
          </p:nvSpPr>
          <p:spPr>
            <a:xfrm>
              <a:off x="8701627" y="3445229"/>
              <a:ext cx="442961" cy="1520290"/>
            </a:xfrm>
            <a:custGeom>
              <a:avLst/>
              <a:gdLst>
                <a:gd name="connsiteX0" fmla="*/ 49745 w 644077"/>
                <a:gd name="connsiteY0" fmla="*/ 2139396 h 2210544"/>
                <a:gd name="connsiteX1" fmla="*/ 244364 w 644077"/>
                <a:gd name="connsiteY1" fmla="*/ 1779999 h 2210544"/>
                <a:gd name="connsiteX2" fmla="*/ 370217 w 644077"/>
                <a:gd name="connsiteY2" fmla="*/ 1390298 h 2210544"/>
                <a:gd name="connsiteX3" fmla="*/ 425823 w 644077"/>
                <a:gd name="connsiteY3" fmla="*/ 985306 h 2210544"/>
                <a:gd name="connsiteX4" fmla="*/ 427769 w 644077"/>
                <a:gd name="connsiteY4" fmla="*/ 934149 h 2210544"/>
                <a:gd name="connsiteX5" fmla="*/ 428696 w 644077"/>
                <a:gd name="connsiteY5" fmla="*/ 908663 h 2210544"/>
                <a:gd name="connsiteX6" fmla="*/ 428140 w 644077"/>
                <a:gd name="connsiteY6" fmla="*/ 883085 h 2210544"/>
                <a:gd name="connsiteX7" fmla="*/ 425731 w 644077"/>
                <a:gd name="connsiteY7" fmla="*/ 781141 h 2210544"/>
                <a:gd name="connsiteX8" fmla="*/ 402932 w 644077"/>
                <a:gd name="connsiteY8" fmla="*/ 578367 h 2210544"/>
                <a:gd name="connsiteX9" fmla="*/ 409883 w 644077"/>
                <a:gd name="connsiteY9" fmla="*/ 577255 h 2210544"/>
                <a:gd name="connsiteX10" fmla="*/ 433978 w 644077"/>
                <a:gd name="connsiteY10" fmla="*/ 781141 h 2210544"/>
                <a:gd name="connsiteX11" fmla="*/ 436944 w 644077"/>
                <a:gd name="connsiteY11" fmla="*/ 883826 h 2210544"/>
                <a:gd name="connsiteX12" fmla="*/ 437686 w 644077"/>
                <a:gd name="connsiteY12" fmla="*/ 909497 h 2210544"/>
                <a:gd name="connsiteX13" fmla="*/ 436851 w 644077"/>
                <a:gd name="connsiteY13" fmla="*/ 935168 h 2210544"/>
                <a:gd name="connsiteX14" fmla="*/ 435183 w 644077"/>
                <a:gd name="connsiteY14" fmla="*/ 986510 h 2210544"/>
                <a:gd name="connsiteX15" fmla="*/ 382173 w 644077"/>
                <a:gd name="connsiteY15" fmla="*/ 1394283 h 2210544"/>
                <a:gd name="connsiteX16" fmla="*/ 258080 w 644077"/>
                <a:gd name="connsiteY16" fmla="*/ 1786116 h 2210544"/>
                <a:gd name="connsiteX17" fmla="*/ 93210 w 644077"/>
                <a:gd name="connsiteY17" fmla="*/ 2105662 h 2210544"/>
                <a:gd name="connsiteX18" fmla="*/ 378559 w 644077"/>
                <a:gd name="connsiteY18" fmla="*/ 1739315 h 2210544"/>
                <a:gd name="connsiteX19" fmla="*/ 408771 w 644077"/>
                <a:gd name="connsiteY19" fmla="*/ 1681856 h 2210544"/>
                <a:gd name="connsiteX20" fmla="*/ 437037 w 644077"/>
                <a:gd name="connsiteY20" fmla="*/ 1623471 h 2210544"/>
                <a:gd name="connsiteX21" fmla="*/ 485506 w 644077"/>
                <a:gd name="connsiteY21" fmla="*/ 1502992 h 2210544"/>
                <a:gd name="connsiteX22" fmla="*/ 526284 w 644077"/>
                <a:gd name="connsiteY22" fmla="*/ 1379733 h 2210544"/>
                <a:gd name="connsiteX23" fmla="*/ 543151 w 644077"/>
                <a:gd name="connsiteY23" fmla="*/ 1317085 h 2210544"/>
                <a:gd name="connsiteX24" fmla="*/ 558350 w 644077"/>
                <a:gd name="connsiteY24" fmla="*/ 1253972 h 2210544"/>
                <a:gd name="connsiteX25" fmla="*/ 601351 w 644077"/>
                <a:gd name="connsiteY25" fmla="*/ 997910 h 2210544"/>
                <a:gd name="connsiteX26" fmla="*/ 618681 w 644077"/>
                <a:gd name="connsiteY26" fmla="*/ 738418 h 2210544"/>
                <a:gd name="connsiteX27" fmla="*/ 585781 w 644077"/>
                <a:gd name="connsiteY27" fmla="*/ 220731 h 2210544"/>
                <a:gd name="connsiteX28" fmla="*/ 557238 w 644077"/>
                <a:gd name="connsiteY28" fmla="*/ 55213 h 2210544"/>
                <a:gd name="connsiteX29" fmla="*/ 548804 w 644077"/>
                <a:gd name="connsiteY29" fmla="*/ -393 h 2210544"/>
                <a:gd name="connsiteX30" fmla="*/ 573177 w 644077"/>
                <a:gd name="connsiteY30" fmla="*/ 51320 h 2210544"/>
                <a:gd name="connsiteX31" fmla="*/ 610248 w 644077"/>
                <a:gd name="connsiteY31" fmla="*/ 217488 h 2210544"/>
                <a:gd name="connsiteX32" fmla="*/ 643240 w 644077"/>
                <a:gd name="connsiteY32" fmla="*/ 738696 h 2210544"/>
                <a:gd name="connsiteX33" fmla="*/ 625261 w 644077"/>
                <a:gd name="connsiteY33" fmla="*/ 999948 h 2210544"/>
                <a:gd name="connsiteX34" fmla="*/ 581055 w 644077"/>
                <a:gd name="connsiteY34" fmla="*/ 1258328 h 2210544"/>
                <a:gd name="connsiteX35" fmla="*/ 548155 w 644077"/>
                <a:gd name="connsiteY35" fmla="*/ 1385387 h 2210544"/>
                <a:gd name="connsiteX36" fmla="*/ 506451 w 644077"/>
                <a:gd name="connsiteY36" fmla="*/ 1509943 h 2210544"/>
                <a:gd name="connsiteX37" fmla="*/ 456777 w 644077"/>
                <a:gd name="connsiteY37" fmla="*/ 1631533 h 2210544"/>
                <a:gd name="connsiteX38" fmla="*/ 427862 w 644077"/>
                <a:gd name="connsiteY38" fmla="*/ 1690661 h 2210544"/>
                <a:gd name="connsiteX39" fmla="*/ 413126 w 644077"/>
                <a:gd name="connsiteY39" fmla="*/ 1720039 h 2210544"/>
                <a:gd name="connsiteX40" fmla="*/ 397094 w 644077"/>
                <a:gd name="connsiteY40" fmla="*/ 1748675 h 2210544"/>
                <a:gd name="connsiteX41" fmla="*/ 65778 w 644077"/>
                <a:gd name="connsiteY41" fmla="*/ 2153853 h 2210544"/>
                <a:gd name="connsiteX42" fmla="*/ -21 w 644077"/>
                <a:gd name="connsiteY42" fmla="*/ 2210108 h 2210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644077" h="2210544">
                  <a:moveTo>
                    <a:pt x="49745" y="2139396"/>
                  </a:moveTo>
                  <a:cubicBezTo>
                    <a:pt x="127713" y="2027166"/>
                    <a:pt x="192985" y="1906622"/>
                    <a:pt x="244364" y="1779999"/>
                  </a:cubicBezTo>
                  <a:cubicBezTo>
                    <a:pt x="297023" y="1653803"/>
                    <a:pt x="339116" y="1523455"/>
                    <a:pt x="370217" y="1390298"/>
                  </a:cubicBezTo>
                  <a:cubicBezTo>
                    <a:pt x="400930" y="1257253"/>
                    <a:pt x="419540" y="1121706"/>
                    <a:pt x="425823" y="985306"/>
                  </a:cubicBezTo>
                  <a:lnTo>
                    <a:pt x="427769" y="934149"/>
                  </a:lnTo>
                  <a:lnTo>
                    <a:pt x="428696" y="908663"/>
                  </a:lnTo>
                  <a:lnTo>
                    <a:pt x="428140" y="883085"/>
                  </a:lnTo>
                  <a:lnTo>
                    <a:pt x="425731" y="781141"/>
                  </a:lnTo>
                  <a:cubicBezTo>
                    <a:pt x="419521" y="713395"/>
                    <a:pt x="415629" y="645278"/>
                    <a:pt x="402932" y="578367"/>
                  </a:cubicBezTo>
                  <a:cubicBezTo>
                    <a:pt x="389031" y="491530"/>
                    <a:pt x="395518" y="490139"/>
                    <a:pt x="409883" y="577255"/>
                  </a:cubicBezTo>
                  <a:cubicBezTo>
                    <a:pt x="423043" y="644445"/>
                    <a:pt x="427306" y="712839"/>
                    <a:pt x="433978" y="781141"/>
                  </a:cubicBezTo>
                  <a:lnTo>
                    <a:pt x="436944" y="883826"/>
                  </a:lnTo>
                  <a:lnTo>
                    <a:pt x="437686" y="909497"/>
                  </a:lnTo>
                  <a:lnTo>
                    <a:pt x="436851" y="935168"/>
                  </a:lnTo>
                  <a:lnTo>
                    <a:pt x="435183" y="986510"/>
                  </a:lnTo>
                  <a:cubicBezTo>
                    <a:pt x="429790" y="1123754"/>
                    <a:pt x="412052" y="1260228"/>
                    <a:pt x="382173" y="1394283"/>
                  </a:cubicBezTo>
                  <a:cubicBezTo>
                    <a:pt x="351701" y="1528098"/>
                    <a:pt x="310201" y="1659160"/>
                    <a:pt x="258080" y="1786116"/>
                  </a:cubicBezTo>
                  <a:cubicBezTo>
                    <a:pt x="213225" y="1897549"/>
                    <a:pt x="158027" y="2004534"/>
                    <a:pt x="93210" y="2105662"/>
                  </a:cubicBezTo>
                  <a:cubicBezTo>
                    <a:pt x="207628" y="1999882"/>
                    <a:pt x="304010" y="1876141"/>
                    <a:pt x="378559" y="1739315"/>
                  </a:cubicBezTo>
                  <a:cubicBezTo>
                    <a:pt x="389124" y="1720780"/>
                    <a:pt x="399781" y="1701596"/>
                    <a:pt x="408771" y="1681856"/>
                  </a:cubicBezTo>
                  <a:lnTo>
                    <a:pt x="437037" y="1623471"/>
                  </a:lnTo>
                  <a:cubicBezTo>
                    <a:pt x="453533" y="1583435"/>
                    <a:pt x="471605" y="1544140"/>
                    <a:pt x="485506" y="1502992"/>
                  </a:cubicBezTo>
                  <a:cubicBezTo>
                    <a:pt x="501168" y="1462585"/>
                    <a:pt x="513309" y="1421067"/>
                    <a:pt x="526284" y="1379733"/>
                  </a:cubicBezTo>
                  <a:cubicBezTo>
                    <a:pt x="532215" y="1358974"/>
                    <a:pt x="537498" y="1337937"/>
                    <a:pt x="543151" y="1317085"/>
                  </a:cubicBezTo>
                  <a:cubicBezTo>
                    <a:pt x="548804" y="1296233"/>
                    <a:pt x="553808" y="1275103"/>
                    <a:pt x="558350" y="1253972"/>
                  </a:cubicBezTo>
                  <a:cubicBezTo>
                    <a:pt x="577579" y="1169508"/>
                    <a:pt x="591935" y="1084014"/>
                    <a:pt x="601351" y="997910"/>
                  </a:cubicBezTo>
                  <a:cubicBezTo>
                    <a:pt x="611453" y="911907"/>
                    <a:pt x="617106" y="825347"/>
                    <a:pt x="618681" y="738418"/>
                  </a:cubicBezTo>
                  <a:cubicBezTo>
                    <a:pt x="622435" y="565235"/>
                    <a:pt x="611425" y="392043"/>
                    <a:pt x="585781" y="220731"/>
                  </a:cubicBezTo>
                  <a:cubicBezTo>
                    <a:pt x="574475" y="146591"/>
                    <a:pt x="564280" y="91820"/>
                    <a:pt x="557238" y="55213"/>
                  </a:cubicBezTo>
                  <a:cubicBezTo>
                    <a:pt x="550194" y="18606"/>
                    <a:pt x="545931" y="626"/>
                    <a:pt x="548804" y="-393"/>
                  </a:cubicBezTo>
                  <a:cubicBezTo>
                    <a:pt x="551677" y="-1412"/>
                    <a:pt x="561871" y="15084"/>
                    <a:pt x="573177" y="51320"/>
                  </a:cubicBezTo>
                  <a:cubicBezTo>
                    <a:pt x="589655" y="105711"/>
                    <a:pt x="602046" y="161252"/>
                    <a:pt x="610248" y="217488"/>
                  </a:cubicBezTo>
                  <a:cubicBezTo>
                    <a:pt x="636253" y="389948"/>
                    <a:pt x="647290" y="564336"/>
                    <a:pt x="643240" y="738696"/>
                  </a:cubicBezTo>
                  <a:cubicBezTo>
                    <a:pt x="641572" y="825904"/>
                    <a:pt x="635548" y="913204"/>
                    <a:pt x="625261" y="999948"/>
                  </a:cubicBezTo>
                  <a:cubicBezTo>
                    <a:pt x="615484" y="1086851"/>
                    <a:pt x="600730" y="1173122"/>
                    <a:pt x="581055" y="1258328"/>
                  </a:cubicBezTo>
                  <a:cubicBezTo>
                    <a:pt x="571787" y="1301144"/>
                    <a:pt x="559554" y="1343127"/>
                    <a:pt x="548155" y="1385387"/>
                  </a:cubicBezTo>
                  <a:cubicBezTo>
                    <a:pt x="534810" y="1427091"/>
                    <a:pt x="522391" y="1468795"/>
                    <a:pt x="506451" y="1509943"/>
                  </a:cubicBezTo>
                  <a:cubicBezTo>
                    <a:pt x="492179" y="1551369"/>
                    <a:pt x="473737" y="1591219"/>
                    <a:pt x="456777" y="1631533"/>
                  </a:cubicBezTo>
                  <a:lnTo>
                    <a:pt x="427862" y="1690661"/>
                  </a:lnTo>
                  <a:cubicBezTo>
                    <a:pt x="422950" y="1699928"/>
                    <a:pt x="418594" y="1710493"/>
                    <a:pt x="413126" y="1720039"/>
                  </a:cubicBezTo>
                  <a:lnTo>
                    <a:pt x="397094" y="1748675"/>
                  </a:lnTo>
                  <a:cubicBezTo>
                    <a:pt x="312119" y="1902693"/>
                    <a:pt x="199852" y="2039983"/>
                    <a:pt x="65778" y="2153853"/>
                  </a:cubicBezTo>
                  <a:lnTo>
                    <a:pt x="-21" y="2210108"/>
                  </a:lnTo>
                  <a:close/>
                </a:path>
              </a:pathLst>
            </a:custGeom>
            <a:solidFill>
              <a:srgbClr val="242B47"/>
            </a:solidFill>
            <a:ln w="9259" cap="flat">
              <a:noFill/>
              <a:prstDash val="solid"/>
              <a:miter/>
            </a:ln>
          </p:spPr>
          <p:txBody>
            <a:bodyPr rtlCol="0" anchor="ctr"/>
            <a:lstStyle/>
            <a:p>
              <a:endParaRPr lang="fr-FR"/>
            </a:p>
          </p:txBody>
        </p:sp>
        <p:sp>
          <p:nvSpPr>
            <p:cNvPr id="378" name="Graphique 2">
              <a:extLst>
                <a:ext uri="{FF2B5EF4-FFF2-40B4-BE49-F238E27FC236}">
                  <a16:creationId xmlns:a16="http://schemas.microsoft.com/office/drawing/2014/main" id="{5CBB1BAD-D108-49BE-89D3-2D16A8B5187E}"/>
                </a:ext>
              </a:extLst>
            </p:cNvPr>
            <p:cNvSpPr/>
            <p:nvPr/>
          </p:nvSpPr>
          <p:spPr>
            <a:xfrm>
              <a:off x="8098036" y="4894516"/>
              <a:ext cx="328565" cy="375245"/>
            </a:xfrm>
            <a:custGeom>
              <a:avLst/>
              <a:gdLst>
                <a:gd name="connsiteX0" fmla="*/ 477722 w 477743"/>
                <a:gd name="connsiteY0" fmla="*/ 90014 h 545616"/>
                <a:gd name="connsiteX1" fmla="*/ 477722 w 477743"/>
                <a:gd name="connsiteY1" fmla="*/ 464424 h 545616"/>
                <a:gd name="connsiteX2" fmla="*/ 53267 w 477743"/>
                <a:gd name="connsiteY2" fmla="*/ 477769 h 545616"/>
                <a:gd name="connsiteX3" fmla="*/ -21 w 477743"/>
                <a:gd name="connsiteY3" fmla="*/ -437 h 545616"/>
              </a:gdLst>
              <a:ahLst/>
              <a:cxnLst>
                <a:cxn ang="0">
                  <a:pos x="connsiteX0" y="connsiteY0"/>
                </a:cxn>
                <a:cxn ang="0">
                  <a:pos x="connsiteX1" y="connsiteY1"/>
                </a:cxn>
                <a:cxn ang="0">
                  <a:pos x="connsiteX2" y="connsiteY2"/>
                </a:cxn>
                <a:cxn ang="0">
                  <a:pos x="connsiteX3" y="connsiteY3"/>
                </a:cxn>
              </a:cxnLst>
              <a:rect l="l" t="t" r="r" b="b"/>
              <a:pathLst>
                <a:path w="477743" h="545616">
                  <a:moveTo>
                    <a:pt x="477722" y="90014"/>
                  </a:moveTo>
                  <a:lnTo>
                    <a:pt x="477722" y="464424"/>
                  </a:lnTo>
                  <a:cubicBezTo>
                    <a:pt x="384212" y="494543"/>
                    <a:pt x="240472" y="621972"/>
                    <a:pt x="53267" y="477769"/>
                  </a:cubicBezTo>
                  <a:lnTo>
                    <a:pt x="-21" y="-437"/>
                  </a:lnTo>
                  <a:close/>
                </a:path>
              </a:pathLst>
            </a:custGeom>
            <a:solidFill>
              <a:srgbClr val="D19D82"/>
            </a:solidFill>
            <a:ln w="9259" cap="flat">
              <a:noFill/>
              <a:prstDash val="solid"/>
              <a:miter/>
            </a:ln>
          </p:spPr>
          <p:txBody>
            <a:bodyPr rtlCol="0" anchor="ctr"/>
            <a:lstStyle/>
            <a:p>
              <a:endParaRPr lang="fr-FR"/>
            </a:p>
          </p:txBody>
        </p:sp>
      </p:grpSp>
      <p:grpSp>
        <p:nvGrpSpPr>
          <p:cNvPr id="35" name="BULLE">
            <a:extLst>
              <a:ext uri="{FF2B5EF4-FFF2-40B4-BE49-F238E27FC236}">
                <a16:creationId xmlns:a16="http://schemas.microsoft.com/office/drawing/2014/main" id="{470844B9-46DF-4155-AE72-9ADAB95741D7}"/>
              </a:ext>
            </a:extLst>
          </p:cNvPr>
          <p:cNvGrpSpPr/>
          <p:nvPr/>
        </p:nvGrpSpPr>
        <p:grpSpPr>
          <a:xfrm>
            <a:off x="8346842" y="2372242"/>
            <a:ext cx="3006540" cy="1976585"/>
            <a:chOff x="8346842" y="2372242"/>
            <a:chExt cx="3006540" cy="1976585"/>
          </a:xfrm>
        </p:grpSpPr>
        <p:sp>
          <p:nvSpPr>
            <p:cNvPr id="379" name="Freeform: Shape 378">
              <a:extLst>
                <a:ext uri="{FF2B5EF4-FFF2-40B4-BE49-F238E27FC236}">
                  <a16:creationId xmlns:a16="http://schemas.microsoft.com/office/drawing/2014/main" id="{75B15921-C2E0-4215-8748-FDD0449C27CA}"/>
                </a:ext>
              </a:extLst>
            </p:cNvPr>
            <p:cNvSpPr/>
            <p:nvPr/>
          </p:nvSpPr>
          <p:spPr>
            <a:xfrm flipH="1">
              <a:off x="8346842" y="2372242"/>
              <a:ext cx="3006540" cy="1976585"/>
            </a:xfrm>
            <a:custGeom>
              <a:avLst/>
              <a:gdLst>
                <a:gd name="connsiteX0" fmla="*/ 2418619 w 3006540"/>
                <a:gd name="connsiteY0" fmla="*/ 1791928 h 1976585"/>
                <a:gd name="connsiteX1" fmla="*/ 2390957 w 3006540"/>
                <a:gd name="connsiteY1" fmla="*/ 1805185 h 1976585"/>
                <a:gd name="connsiteX2" fmla="*/ 2203251 w 3006540"/>
                <a:gd name="connsiteY2" fmla="*/ 1871791 h 1976585"/>
                <a:gd name="connsiteX3" fmla="*/ 2025551 w 3006540"/>
                <a:gd name="connsiteY3" fmla="*/ 1901683 h 1976585"/>
                <a:gd name="connsiteX4" fmla="*/ 2025615 w 3006540"/>
                <a:gd name="connsiteY4" fmla="*/ 1901365 h 1976585"/>
                <a:gd name="connsiteX5" fmla="*/ 2008407 w 3006540"/>
                <a:gd name="connsiteY5" fmla="*/ 1903022 h 1976585"/>
                <a:gd name="connsiteX6" fmla="*/ 2373238 w 3006540"/>
                <a:gd name="connsiteY6" fmla="*/ 1812006 h 1976585"/>
                <a:gd name="connsiteX7" fmla="*/ 2418619 w 3006540"/>
                <a:gd name="connsiteY7" fmla="*/ 1791928 h 1976585"/>
                <a:gd name="connsiteX8" fmla="*/ 2835843 w 3006540"/>
                <a:gd name="connsiteY8" fmla="*/ 1428626 h 1976585"/>
                <a:gd name="connsiteX9" fmla="*/ 2835779 w 3006540"/>
                <a:gd name="connsiteY9" fmla="*/ 1428944 h 1976585"/>
                <a:gd name="connsiteX10" fmla="*/ 2833859 w 3006540"/>
                <a:gd name="connsiteY10" fmla="*/ 1431893 h 1976585"/>
                <a:gd name="connsiteX11" fmla="*/ 2826282 w 3006540"/>
                <a:gd name="connsiteY11" fmla="*/ 1444368 h 1976585"/>
                <a:gd name="connsiteX12" fmla="*/ 2816976 w 3006540"/>
                <a:gd name="connsiteY12" fmla="*/ 1457817 h 1976585"/>
                <a:gd name="connsiteX13" fmla="*/ 2833859 w 3006540"/>
                <a:gd name="connsiteY13" fmla="*/ 1431893 h 1976585"/>
                <a:gd name="connsiteX14" fmla="*/ 1777996 w 3006540"/>
                <a:gd name="connsiteY14" fmla="*/ 66880 h 1976585"/>
                <a:gd name="connsiteX15" fmla="*/ 2271003 w 3006540"/>
                <a:gd name="connsiteY15" fmla="*/ 161466 h 1976585"/>
                <a:gd name="connsiteX16" fmla="*/ 2536724 w 3006540"/>
                <a:gd name="connsiteY16" fmla="*/ 293147 h 1976585"/>
                <a:gd name="connsiteX17" fmla="*/ 2596956 w 3006540"/>
                <a:gd name="connsiteY17" fmla="*/ 336935 h 1976585"/>
                <a:gd name="connsiteX18" fmla="*/ 2625637 w 3006540"/>
                <a:gd name="connsiteY18" fmla="*/ 360709 h 1976585"/>
                <a:gd name="connsiteX19" fmla="*/ 2651515 w 3006540"/>
                <a:gd name="connsiteY19" fmla="*/ 383590 h 1976585"/>
                <a:gd name="connsiteX20" fmla="*/ 2746419 w 3006540"/>
                <a:gd name="connsiteY20" fmla="*/ 489776 h 1976585"/>
                <a:gd name="connsiteX21" fmla="*/ 2768472 w 3006540"/>
                <a:gd name="connsiteY21" fmla="*/ 519160 h 1976585"/>
                <a:gd name="connsiteX22" fmla="*/ 2789187 w 3006540"/>
                <a:gd name="connsiteY22" fmla="*/ 550263 h 1976585"/>
                <a:gd name="connsiteX23" fmla="*/ 2809710 w 3006540"/>
                <a:gd name="connsiteY23" fmla="*/ 582132 h 1976585"/>
                <a:gd name="connsiteX24" fmla="*/ 2828832 w 3006540"/>
                <a:gd name="connsiteY24" fmla="*/ 615275 h 1976585"/>
                <a:gd name="connsiteX25" fmla="*/ 2838774 w 3006540"/>
                <a:gd name="connsiteY25" fmla="*/ 632038 h 1976585"/>
                <a:gd name="connsiteX26" fmla="*/ 2847698 w 3006540"/>
                <a:gd name="connsiteY26" fmla="*/ 649375 h 1976585"/>
                <a:gd name="connsiteX27" fmla="*/ 2865735 w 3006540"/>
                <a:gd name="connsiteY27" fmla="*/ 683474 h 1976585"/>
                <a:gd name="connsiteX28" fmla="*/ 2896839 w 3006540"/>
                <a:gd name="connsiteY28" fmla="*/ 751864 h 1976585"/>
                <a:gd name="connsiteX29" fmla="*/ 2957135 w 3006540"/>
                <a:gd name="connsiteY29" fmla="*/ 1029184 h 1976585"/>
                <a:gd name="connsiteX30" fmla="*/ 2905316 w 3006540"/>
                <a:gd name="connsiteY30" fmla="*/ 1295096 h 1976585"/>
                <a:gd name="connsiteX31" fmla="*/ 2843491 w 3006540"/>
                <a:gd name="connsiteY31" fmla="*/ 1416197 h 1976585"/>
                <a:gd name="connsiteX32" fmla="*/ 2841579 w 3006540"/>
                <a:gd name="connsiteY32" fmla="*/ 1419320 h 1976585"/>
                <a:gd name="connsiteX33" fmla="*/ 2946427 w 3006540"/>
                <a:gd name="connsiteY33" fmla="*/ 1119947 h 1976585"/>
                <a:gd name="connsiteX34" fmla="*/ 2482292 w 3006540"/>
                <a:gd name="connsiteY34" fmla="*/ 271477 h 1976585"/>
                <a:gd name="connsiteX35" fmla="*/ 1777996 w 3006540"/>
                <a:gd name="connsiteY35" fmla="*/ 66880 h 1976585"/>
                <a:gd name="connsiteX36" fmla="*/ 1500484 w 3006540"/>
                <a:gd name="connsiteY36" fmla="*/ 83 h 1976585"/>
                <a:gd name="connsiteX37" fmla="*/ 1237377 w 3006540"/>
                <a:gd name="connsiteY37" fmla="*/ 15954 h 1976585"/>
                <a:gd name="connsiteX38" fmla="*/ 747684 w 3006540"/>
                <a:gd name="connsiteY38" fmla="*/ 117933 h 1976585"/>
                <a:gd name="connsiteX39" fmla="*/ 528492 w 3006540"/>
                <a:gd name="connsiteY39" fmla="*/ 202704 h 1976585"/>
                <a:gd name="connsiteX40" fmla="*/ 418609 w 3006540"/>
                <a:gd name="connsiteY40" fmla="*/ 262808 h 1976585"/>
                <a:gd name="connsiteX41" fmla="*/ 370169 w 3006540"/>
                <a:gd name="connsiteY41" fmla="*/ 296143 h 1976585"/>
                <a:gd name="connsiteX42" fmla="*/ 323386 w 3006540"/>
                <a:gd name="connsiteY42" fmla="*/ 330434 h 1976585"/>
                <a:gd name="connsiteX43" fmla="*/ 280235 w 3006540"/>
                <a:gd name="connsiteY43" fmla="*/ 367273 h 1976585"/>
                <a:gd name="connsiteX44" fmla="*/ 238933 w 3006540"/>
                <a:gd name="connsiteY44" fmla="*/ 404878 h 1976585"/>
                <a:gd name="connsiteX45" fmla="*/ 164425 w 3006540"/>
                <a:gd name="connsiteY45" fmla="*/ 484741 h 1976585"/>
                <a:gd name="connsiteX46" fmla="*/ 97883 w 3006540"/>
                <a:gd name="connsiteY46" fmla="*/ 570404 h 1976585"/>
                <a:gd name="connsiteX47" fmla="*/ 44089 w 3006540"/>
                <a:gd name="connsiteY47" fmla="*/ 667858 h 1976585"/>
                <a:gd name="connsiteX48" fmla="*/ 111 w 3006540"/>
                <a:gd name="connsiteY48" fmla="*/ 856265 h 1976585"/>
                <a:gd name="connsiteX49" fmla="*/ 16682 w 3006540"/>
                <a:gd name="connsiteY49" fmla="*/ 1011020 h 1976585"/>
                <a:gd name="connsiteX50" fmla="*/ 64549 w 3006540"/>
                <a:gd name="connsiteY50" fmla="*/ 1146652 h 1976585"/>
                <a:gd name="connsiteX51" fmla="*/ 132620 w 3006540"/>
                <a:gd name="connsiteY51" fmla="*/ 1260869 h 1976585"/>
                <a:gd name="connsiteX52" fmla="*/ 261051 w 3006540"/>
                <a:gd name="connsiteY52" fmla="*/ 1399752 h 1976585"/>
                <a:gd name="connsiteX53" fmla="*/ 437666 w 3006540"/>
                <a:gd name="connsiteY53" fmla="*/ 1531498 h 1976585"/>
                <a:gd name="connsiteX54" fmla="*/ 475909 w 3006540"/>
                <a:gd name="connsiteY54" fmla="*/ 1557821 h 1976585"/>
                <a:gd name="connsiteX55" fmla="*/ 518103 w 3006540"/>
                <a:gd name="connsiteY55" fmla="*/ 1585929 h 1976585"/>
                <a:gd name="connsiteX56" fmla="*/ 602491 w 3006540"/>
                <a:gd name="connsiteY56" fmla="*/ 1637493 h 1976585"/>
                <a:gd name="connsiteX57" fmla="*/ 818305 w 3006540"/>
                <a:gd name="connsiteY57" fmla="*/ 1745846 h 1976585"/>
                <a:gd name="connsiteX58" fmla="*/ 1124753 w 3006540"/>
                <a:gd name="connsiteY58" fmla="*/ 1871854 h 1976585"/>
                <a:gd name="connsiteX59" fmla="*/ 1390856 w 3006540"/>
                <a:gd name="connsiteY59" fmla="*/ 1897859 h 1976585"/>
                <a:gd name="connsiteX60" fmla="*/ 1461732 w 3006540"/>
                <a:gd name="connsiteY60" fmla="*/ 1901556 h 1976585"/>
                <a:gd name="connsiteX61" fmla="*/ 1774044 w 3006540"/>
                <a:gd name="connsiteY61" fmla="*/ 1916535 h 1976585"/>
                <a:gd name="connsiteX62" fmla="*/ 1719358 w 3006540"/>
                <a:gd name="connsiteY62" fmla="*/ 1917363 h 1976585"/>
                <a:gd name="connsiteX63" fmla="*/ 1459119 w 3006540"/>
                <a:gd name="connsiteY63" fmla="*/ 1931258 h 1976585"/>
                <a:gd name="connsiteX64" fmla="*/ 1720441 w 3006540"/>
                <a:gd name="connsiteY64" fmla="*/ 1974727 h 1976585"/>
                <a:gd name="connsiteX65" fmla="*/ 1859325 w 3006540"/>
                <a:gd name="connsiteY65" fmla="*/ 1975938 h 1976585"/>
                <a:gd name="connsiteX66" fmla="*/ 2020070 w 3006540"/>
                <a:gd name="connsiteY66" fmla="*/ 1967078 h 1976585"/>
                <a:gd name="connsiteX67" fmla="*/ 2212493 w 3006540"/>
                <a:gd name="connsiteY67" fmla="*/ 1935910 h 1976585"/>
                <a:gd name="connsiteX68" fmla="*/ 2420850 w 3006540"/>
                <a:gd name="connsiteY68" fmla="*/ 1860701 h 1976585"/>
                <a:gd name="connsiteX69" fmla="*/ 2618435 w 3006540"/>
                <a:gd name="connsiteY69" fmla="*/ 1741448 h 1976585"/>
                <a:gd name="connsiteX70" fmla="*/ 2670022 w 3006540"/>
                <a:gd name="connsiteY70" fmla="*/ 1698529 h 1976585"/>
                <a:gd name="connsiteX71" fmla="*/ 2977389 w 3006540"/>
                <a:gd name="connsiteY71" fmla="*/ 1700608 h 1976585"/>
                <a:gd name="connsiteX72" fmla="*/ 2839017 w 3006540"/>
                <a:gd name="connsiteY72" fmla="*/ 1521079 h 1976585"/>
                <a:gd name="connsiteX73" fmla="*/ 2845340 w 3006540"/>
                <a:gd name="connsiteY73" fmla="*/ 1512823 h 1976585"/>
                <a:gd name="connsiteX74" fmla="*/ 2882945 w 3006540"/>
                <a:gd name="connsiteY74" fmla="*/ 1455459 h 1976585"/>
                <a:gd name="connsiteX75" fmla="*/ 2900281 w 3006540"/>
                <a:gd name="connsiteY75" fmla="*/ 1426650 h 1976585"/>
                <a:gd name="connsiteX76" fmla="*/ 2916088 w 3006540"/>
                <a:gd name="connsiteY76" fmla="*/ 1396375 h 1976585"/>
                <a:gd name="connsiteX77" fmla="*/ 2931704 w 3006540"/>
                <a:gd name="connsiteY77" fmla="*/ 1365462 h 1976585"/>
                <a:gd name="connsiteX78" fmla="*/ 2945726 w 3006540"/>
                <a:gd name="connsiteY78" fmla="*/ 1333147 h 1976585"/>
                <a:gd name="connsiteX79" fmla="*/ 2990342 w 3006540"/>
                <a:gd name="connsiteY79" fmla="*/ 1194392 h 1976585"/>
                <a:gd name="connsiteX80" fmla="*/ 3002452 w 3006540"/>
                <a:gd name="connsiteY80" fmla="*/ 1119372 h 1976585"/>
                <a:gd name="connsiteX81" fmla="*/ 3005193 w 3006540"/>
                <a:gd name="connsiteY81" fmla="*/ 1081130 h 1976585"/>
                <a:gd name="connsiteX82" fmla="*/ 3006340 w 3006540"/>
                <a:gd name="connsiteY82" fmla="*/ 1042187 h 1976585"/>
                <a:gd name="connsiteX83" fmla="*/ 2943814 w 3006540"/>
                <a:gd name="connsiteY83" fmla="*/ 743706 h 1976585"/>
                <a:gd name="connsiteX84" fmla="*/ 2928899 w 3006540"/>
                <a:gd name="connsiteY84" fmla="*/ 709223 h 1976585"/>
                <a:gd name="connsiteX85" fmla="*/ 2913347 w 3006540"/>
                <a:gd name="connsiteY85" fmla="*/ 675570 h 1976585"/>
                <a:gd name="connsiteX86" fmla="*/ 2879949 w 3006540"/>
                <a:gd name="connsiteY86" fmla="*/ 611323 h 1976585"/>
                <a:gd name="connsiteX87" fmla="*/ 2842790 w 3006540"/>
                <a:gd name="connsiteY87" fmla="*/ 548032 h 1976585"/>
                <a:gd name="connsiteX88" fmla="*/ 2800660 w 3006540"/>
                <a:gd name="connsiteY88" fmla="*/ 485506 h 1976585"/>
                <a:gd name="connsiteX89" fmla="*/ 2698680 w 3006540"/>
                <a:gd name="connsiteY89" fmla="*/ 365234 h 1976585"/>
                <a:gd name="connsiteX90" fmla="*/ 2668978 w 3006540"/>
                <a:gd name="connsiteY90" fmla="*/ 336743 h 1976585"/>
                <a:gd name="connsiteX91" fmla="*/ 2638512 w 3006540"/>
                <a:gd name="connsiteY91" fmla="*/ 311248 h 1976585"/>
                <a:gd name="connsiteX92" fmla="*/ 2576623 w 3006540"/>
                <a:gd name="connsiteY92" fmla="*/ 263955 h 1976585"/>
                <a:gd name="connsiteX93" fmla="*/ 2511611 w 3006540"/>
                <a:gd name="connsiteY93" fmla="*/ 221060 h 1976585"/>
                <a:gd name="connsiteX94" fmla="*/ 2443604 w 3006540"/>
                <a:gd name="connsiteY94" fmla="*/ 183647 h 1976585"/>
                <a:gd name="connsiteX95" fmla="*/ 2374194 w 3006540"/>
                <a:gd name="connsiteY95" fmla="*/ 150057 h 1976585"/>
                <a:gd name="connsiteX96" fmla="*/ 2338884 w 3006540"/>
                <a:gd name="connsiteY96" fmla="*/ 134505 h 1976585"/>
                <a:gd name="connsiteX97" fmla="*/ 2303063 w 3006540"/>
                <a:gd name="connsiteY97" fmla="*/ 120483 h 1976585"/>
                <a:gd name="connsiteX98" fmla="*/ 1768181 w 3006540"/>
                <a:gd name="connsiteY98" fmla="*/ 8369 h 1976585"/>
                <a:gd name="connsiteX99" fmla="*/ 1500484 w 3006540"/>
                <a:gd name="connsiteY99" fmla="*/ 83 h 1976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Lst>
              <a:rect l="l" t="t" r="r" b="b"/>
              <a:pathLst>
                <a:path w="3006540" h="1976585">
                  <a:moveTo>
                    <a:pt x="2418619" y="1791928"/>
                  </a:moveTo>
                  <a:cubicBezTo>
                    <a:pt x="2409314" y="1796581"/>
                    <a:pt x="2400072" y="1801043"/>
                    <a:pt x="2390957" y="1805185"/>
                  </a:cubicBezTo>
                  <a:cubicBezTo>
                    <a:pt x="2330592" y="1833160"/>
                    <a:pt x="2267747" y="1855455"/>
                    <a:pt x="2203251" y="1871791"/>
                  </a:cubicBezTo>
                  <a:cubicBezTo>
                    <a:pt x="2144740" y="1885660"/>
                    <a:pt x="2085382" y="1895648"/>
                    <a:pt x="2025551" y="1901683"/>
                  </a:cubicBezTo>
                  <a:lnTo>
                    <a:pt x="2025615" y="1901365"/>
                  </a:lnTo>
                  <a:cubicBezTo>
                    <a:pt x="2019815" y="1902002"/>
                    <a:pt x="2014079" y="1902449"/>
                    <a:pt x="2008407" y="1903022"/>
                  </a:cubicBezTo>
                  <a:cubicBezTo>
                    <a:pt x="2133331" y="1888490"/>
                    <a:pt x="2255962" y="1860127"/>
                    <a:pt x="2373238" y="1812006"/>
                  </a:cubicBezTo>
                  <a:cubicBezTo>
                    <a:pt x="2388471" y="1805759"/>
                    <a:pt x="2403577" y="1799003"/>
                    <a:pt x="2418619" y="1791928"/>
                  </a:cubicBezTo>
                  <a:close/>
                  <a:moveTo>
                    <a:pt x="2835843" y="1428626"/>
                  </a:moveTo>
                  <a:lnTo>
                    <a:pt x="2835779" y="1428944"/>
                  </a:lnTo>
                  <a:lnTo>
                    <a:pt x="2833859" y="1431893"/>
                  </a:lnTo>
                  <a:lnTo>
                    <a:pt x="2826282" y="1444368"/>
                  </a:lnTo>
                  <a:cubicBezTo>
                    <a:pt x="2823350" y="1448958"/>
                    <a:pt x="2820163" y="1453419"/>
                    <a:pt x="2816976" y="1457817"/>
                  </a:cubicBezTo>
                  <a:lnTo>
                    <a:pt x="2833859" y="1431893"/>
                  </a:lnTo>
                  <a:close/>
                  <a:moveTo>
                    <a:pt x="1777996" y="66880"/>
                  </a:moveTo>
                  <a:cubicBezTo>
                    <a:pt x="1943394" y="77460"/>
                    <a:pt x="2111215" y="104485"/>
                    <a:pt x="2271003" y="161466"/>
                  </a:cubicBezTo>
                  <a:cubicBezTo>
                    <a:pt x="2364455" y="194737"/>
                    <a:pt x="2453649" y="238932"/>
                    <a:pt x="2536724" y="293147"/>
                  </a:cubicBezTo>
                  <a:cubicBezTo>
                    <a:pt x="2557120" y="307296"/>
                    <a:pt x="2577134" y="322020"/>
                    <a:pt x="2596956" y="336935"/>
                  </a:cubicBezTo>
                  <a:lnTo>
                    <a:pt x="2625637" y="360709"/>
                  </a:lnTo>
                  <a:cubicBezTo>
                    <a:pt x="2634561" y="368357"/>
                    <a:pt x="2643357" y="375177"/>
                    <a:pt x="2651515" y="383590"/>
                  </a:cubicBezTo>
                  <a:cubicBezTo>
                    <a:pt x="2686086" y="416249"/>
                    <a:pt x="2717834" y="451770"/>
                    <a:pt x="2746419" y="489776"/>
                  </a:cubicBezTo>
                  <a:lnTo>
                    <a:pt x="2768472" y="519160"/>
                  </a:lnTo>
                  <a:cubicBezTo>
                    <a:pt x="2775611" y="529230"/>
                    <a:pt x="2782495" y="539555"/>
                    <a:pt x="2789187" y="550263"/>
                  </a:cubicBezTo>
                  <a:cubicBezTo>
                    <a:pt x="2795880" y="560971"/>
                    <a:pt x="2803337" y="571105"/>
                    <a:pt x="2809710" y="582132"/>
                  </a:cubicBezTo>
                  <a:lnTo>
                    <a:pt x="2828832" y="615275"/>
                  </a:lnTo>
                  <a:lnTo>
                    <a:pt x="2838774" y="632038"/>
                  </a:lnTo>
                  <a:lnTo>
                    <a:pt x="2847698" y="649375"/>
                  </a:lnTo>
                  <a:lnTo>
                    <a:pt x="2865735" y="683474"/>
                  </a:lnTo>
                  <a:cubicBezTo>
                    <a:pt x="2876698" y="706547"/>
                    <a:pt x="2887279" y="729429"/>
                    <a:pt x="2896839" y="751864"/>
                  </a:cubicBezTo>
                  <a:cubicBezTo>
                    <a:pt x="2934189" y="843391"/>
                    <a:pt x="2955923" y="937912"/>
                    <a:pt x="2957135" y="1029184"/>
                  </a:cubicBezTo>
                  <a:cubicBezTo>
                    <a:pt x="2957870" y="1120399"/>
                    <a:pt x="2940248" y="1210829"/>
                    <a:pt x="2905316" y="1295096"/>
                  </a:cubicBezTo>
                  <a:cubicBezTo>
                    <a:pt x="2887777" y="1336958"/>
                    <a:pt x="2867110" y="1377438"/>
                    <a:pt x="2843491" y="1416197"/>
                  </a:cubicBezTo>
                  <a:lnTo>
                    <a:pt x="2841579" y="1419320"/>
                  </a:lnTo>
                  <a:cubicBezTo>
                    <a:pt x="2897535" y="1328176"/>
                    <a:pt x="2933289" y="1226088"/>
                    <a:pt x="2946427" y="1119947"/>
                  </a:cubicBezTo>
                  <a:cubicBezTo>
                    <a:pt x="2986773" y="778251"/>
                    <a:pt x="2769492" y="444905"/>
                    <a:pt x="2482292" y="271477"/>
                  </a:cubicBezTo>
                  <a:cubicBezTo>
                    <a:pt x="2269410" y="142919"/>
                    <a:pt x="2025424" y="87594"/>
                    <a:pt x="1777996" y="66880"/>
                  </a:cubicBezTo>
                  <a:close/>
                  <a:moveTo>
                    <a:pt x="1500484" y="83"/>
                  </a:moveTo>
                  <a:cubicBezTo>
                    <a:pt x="1409467" y="784"/>
                    <a:pt x="1321702" y="7859"/>
                    <a:pt x="1237377" y="15954"/>
                  </a:cubicBezTo>
                  <a:cubicBezTo>
                    <a:pt x="1067008" y="33418"/>
                    <a:pt x="901355" y="65860"/>
                    <a:pt x="747684" y="117933"/>
                  </a:cubicBezTo>
                  <a:cubicBezTo>
                    <a:pt x="676681" y="142408"/>
                    <a:pt x="601981" y="166437"/>
                    <a:pt x="528492" y="202704"/>
                  </a:cubicBezTo>
                  <a:cubicBezTo>
                    <a:pt x="490613" y="220359"/>
                    <a:pt x="453907" y="240437"/>
                    <a:pt x="418609" y="262808"/>
                  </a:cubicBezTo>
                  <a:cubicBezTo>
                    <a:pt x="401527" y="272433"/>
                    <a:pt x="385848" y="284606"/>
                    <a:pt x="370169" y="296143"/>
                  </a:cubicBezTo>
                  <a:cubicBezTo>
                    <a:pt x="354489" y="307679"/>
                    <a:pt x="338491" y="318578"/>
                    <a:pt x="323386" y="330434"/>
                  </a:cubicBezTo>
                  <a:lnTo>
                    <a:pt x="280235" y="367273"/>
                  </a:lnTo>
                  <a:cubicBezTo>
                    <a:pt x="265742" y="378982"/>
                    <a:pt x="251949" y="391538"/>
                    <a:pt x="238933" y="404878"/>
                  </a:cubicBezTo>
                  <a:cubicBezTo>
                    <a:pt x="213311" y="431712"/>
                    <a:pt x="186223" y="455996"/>
                    <a:pt x="164425" y="484741"/>
                  </a:cubicBezTo>
                  <a:cubicBezTo>
                    <a:pt x="140759" y="512110"/>
                    <a:pt x="118547" y="540703"/>
                    <a:pt x="97883" y="570404"/>
                  </a:cubicBezTo>
                  <a:cubicBezTo>
                    <a:pt x="77181" y="601278"/>
                    <a:pt x="59182" y="633887"/>
                    <a:pt x="44089" y="667858"/>
                  </a:cubicBezTo>
                  <a:cubicBezTo>
                    <a:pt x="17485" y="727261"/>
                    <a:pt x="2557" y="791222"/>
                    <a:pt x="111" y="856265"/>
                  </a:cubicBezTo>
                  <a:cubicBezTo>
                    <a:pt x="-878" y="908339"/>
                    <a:pt x="4687" y="960336"/>
                    <a:pt x="16682" y="1011020"/>
                  </a:cubicBezTo>
                  <a:cubicBezTo>
                    <a:pt x="27523" y="1057879"/>
                    <a:pt x="43579" y="1103375"/>
                    <a:pt x="64549" y="1146652"/>
                  </a:cubicBezTo>
                  <a:cubicBezTo>
                    <a:pt x="83542" y="1186813"/>
                    <a:pt x="106335" y="1225055"/>
                    <a:pt x="132620" y="1260869"/>
                  </a:cubicBezTo>
                  <a:cubicBezTo>
                    <a:pt x="169925" y="1311967"/>
                    <a:pt x="213025" y="1358572"/>
                    <a:pt x="261051" y="1399752"/>
                  </a:cubicBezTo>
                  <a:cubicBezTo>
                    <a:pt x="325297" y="1455013"/>
                    <a:pt x="385019" y="1494849"/>
                    <a:pt x="437666" y="1531498"/>
                  </a:cubicBezTo>
                  <a:cubicBezTo>
                    <a:pt x="450924" y="1540421"/>
                    <a:pt x="463161" y="1549599"/>
                    <a:pt x="475909" y="1557821"/>
                  </a:cubicBezTo>
                  <a:lnTo>
                    <a:pt x="518103" y="1585929"/>
                  </a:lnTo>
                  <a:cubicBezTo>
                    <a:pt x="546849" y="1604031"/>
                    <a:pt x="574765" y="1621559"/>
                    <a:pt x="602491" y="1637493"/>
                  </a:cubicBezTo>
                  <a:cubicBezTo>
                    <a:pt x="672187" y="1677915"/>
                    <a:pt x="744255" y="1714099"/>
                    <a:pt x="818305" y="1745846"/>
                  </a:cubicBezTo>
                  <a:cubicBezTo>
                    <a:pt x="917213" y="1795338"/>
                    <a:pt x="1019638" y="1837456"/>
                    <a:pt x="1124753" y="1871854"/>
                  </a:cubicBezTo>
                  <a:lnTo>
                    <a:pt x="1390856" y="1897859"/>
                  </a:lnTo>
                  <a:lnTo>
                    <a:pt x="1461732" y="1901556"/>
                  </a:lnTo>
                  <a:cubicBezTo>
                    <a:pt x="1564987" y="1910798"/>
                    <a:pt x="1669707" y="1916535"/>
                    <a:pt x="1774044" y="1916535"/>
                  </a:cubicBezTo>
                  <a:cubicBezTo>
                    <a:pt x="1755178" y="1916981"/>
                    <a:pt x="1736949" y="1917363"/>
                    <a:pt x="1719358" y="1917363"/>
                  </a:cubicBezTo>
                  <a:cubicBezTo>
                    <a:pt x="1553259" y="1917937"/>
                    <a:pt x="1459119" y="1914686"/>
                    <a:pt x="1459119" y="1931258"/>
                  </a:cubicBezTo>
                  <a:cubicBezTo>
                    <a:pt x="1459119" y="1946045"/>
                    <a:pt x="1552557" y="1966568"/>
                    <a:pt x="1720441" y="1974727"/>
                  </a:cubicBezTo>
                  <a:cubicBezTo>
                    <a:pt x="1762126" y="1976830"/>
                    <a:pt x="1809865" y="1977021"/>
                    <a:pt x="1859325" y="1975938"/>
                  </a:cubicBezTo>
                  <a:cubicBezTo>
                    <a:pt x="1907765" y="1974472"/>
                    <a:pt x="1961241" y="1972815"/>
                    <a:pt x="2020070" y="1967078"/>
                  </a:cubicBezTo>
                  <a:cubicBezTo>
                    <a:pt x="2084910" y="1961578"/>
                    <a:pt x="2149234" y="1951157"/>
                    <a:pt x="2212493" y="1935910"/>
                  </a:cubicBezTo>
                  <a:cubicBezTo>
                    <a:pt x="2284331" y="1918013"/>
                    <a:pt x="2354143" y="1892811"/>
                    <a:pt x="2420850" y="1860701"/>
                  </a:cubicBezTo>
                  <a:cubicBezTo>
                    <a:pt x="2490215" y="1827073"/>
                    <a:pt x="2556356" y="1787155"/>
                    <a:pt x="2618435" y="1741448"/>
                  </a:cubicBezTo>
                  <a:lnTo>
                    <a:pt x="2670022" y="1698529"/>
                  </a:lnTo>
                  <a:lnTo>
                    <a:pt x="2977389" y="1700608"/>
                  </a:lnTo>
                  <a:lnTo>
                    <a:pt x="2839017" y="1521079"/>
                  </a:lnTo>
                  <a:lnTo>
                    <a:pt x="2845340" y="1512823"/>
                  </a:lnTo>
                  <a:cubicBezTo>
                    <a:pt x="2858342" y="1494148"/>
                    <a:pt x="2871599" y="1475600"/>
                    <a:pt x="2882945" y="1455459"/>
                  </a:cubicBezTo>
                  <a:cubicBezTo>
                    <a:pt x="2888745" y="1445771"/>
                    <a:pt x="2894481" y="1436338"/>
                    <a:pt x="2900281" y="1426650"/>
                  </a:cubicBezTo>
                  <a:lnTo>
                    <a:pt x="2916088" y="1396375"/>
                  </a:lnTo>
                  <a:cubicBezTo>
                    <a:pt x="2921251" y="1386113"/>
                    <a:pt x="2926923" y="1376042"/>
                    <a:pt x="2931704" y="1365462"/>
                  </a:cubicBezTo>
                  <a:lnTo>
                    <a:pt x="2945726" y="1333147"/>
                  </a:lnTo>
                  <a:cubicBezTo>
                    <a:pt x="2964689" y="1288314"/>
                    <a:pt x="2979621" y="1241876"/>
                    <a:pt x="2990342" y="1194392"/>
                  </a:cubicBezTo>
                  <a:cubicBezTo>
                    <a:pt x="2994931" y="1169788"/>
                    <a:pt x="2999521" y="1144868"/>
                    <a:pt x="3002452" y="1119372"/>
                  </a:cubicBezTo>
                  <a:cubicBezTo>
                    <a:pt x="3003344" y="1106625"/>
                    <a:pt x="3004300" y="1093878"/>
                    <a:pt x="3005193" y="1081130"/>
                  </a:cubicBezTo>
                  <a:cubicBezTo>
                    <a:pt x="3006437" y="1068191"/>
                    <a:pt x="3006820" y="1055176"/>
                    <a:pt x="3006340" y="1042187"/>
                  </a:cubicBezTo>
                  <a:cubicBezTo>
                    <a:pt x="3005767" y="937148"/>
                    <a:pt x="2981100" y="835933"/>
                    <a:pt x="2943814" y="743706"/>
                  </a:cubicBezTo>
                  <a:cubicBezTo>
                    <a:pt x="2939471" y="731952"/>
                    <a:pt x="2934491" y="720441"/>
                    <a:pt x="2928899" y="709223"/>
                  </a:cubicBezTo>
                  <a:lnTo>
                    <a:pt x="2913347" y="675570"/>
                  </a:lnTo>
                  <a:cubicBezTo>
                    <a:pt x="2902767" y="653390"/>
                    <a:pt x="2890529" y="632484"/>
                    <a:pt x="2879949" y="611323"/>
                  </a:cubicBezTo>
                  <a:lnTo>
                    <a:pt x="2842790" y="548032"/>
                  </a:lnTo>
                  <a:cubicBezTo>
                    <a:pt x="2828896" y="527636"/>
                    <a:pt x="2815638" y="506093"/>
                    <a:pt x="2800660" y="485506"/>
                  </a:cubicBezTo>
                  <a:cubicBezTo>
                    <a:pt x="2770029" y="442681"/>
                    <a:pt x="2735921" y="402456"/>
                    <a:pt x="2698680" y="365234"/>
                  </a:cubicBezTo>
                  <a:cubicBezTo>
                    <a:pt x="2688673" y="355482"/>
                    <a:pt x="2679049" y="345603"/>
                    <a:pt x="2668978" y="336743"/>
                  </a:cubicBezTo>
                  <a:lnTo>
                    <a:pt x="2638512" y="311248"/>
                  </a:lnTo>
                  <a:cubicBezTo>
                    <a:pt x="2618818" y="293848"/>
                    <a:pt x="2597529" y="279252"/>
                    <a:pt x="2576623" y="263955"/>
                  </a:cubicBezTo>
                  <a:cubicBezTo>
                    <a:pt x="2555718" y="248659"/>
                    <a:pt x="2533282" y="235401"/>
                    <a:pt x="2511611" y="221060"/>
                  </a:cubicBezTo>
                  <a:cubicBezTo>
                    <a:pt x="2489176" y="208313"/>
                    <a:pt x="2466677" y="194992"/>
                    <a:pt x="2443604" y="183647"/>
                  </a:cubicBezTo>
                  <a:cubicBezTo>
                    <a:pt x="2420531" y="172301"/>
                    <a:pt x="2397905" y="159936"/>
                    <a:pt x="2374194" y="150057"/>
                  </a:cubicBezTo>
                  <a:lnTo>
                    <a:pt x="2338884" y="134505"/>
                  </a:lnTo>
                  <a:cubicBezTo>
                    <a:pt x="2327028" y="129598"/>
                    <a:pt x="2315046" y="125199"/>
                    <a:pt x="2303063" y="120483"/>
                  </a:cubicBezTo>
                  <a:cubicBezTo>
                    <a:pt x="2129635" y="53878"/>
                    <a:pt x="1947346" y="21117"/>
                    <a:pt x="1768181" y="8369"/>
                  </a:cubicBezTo>
                  <a:cubicBezTo>
                    <a:pt x="1678248" y="1868"/>
                    <a:pt x="1588952" y="-491"/>
                    <a:pt x="1500484" y="83"/>
                  </a:cubicBezTo>
                  <a:close/>
                </a:path>
              </a:pathLst>
            </a:custGeom>
            <a:solidFill>
              <a:srgbClr val="21B4DA"/>
            </a:solidFill>
            <a:ln w="9259" cap="flat">
              <a:noFill/>
              <a:prstDash val="solid"/>
              <a:miter/>
            </a:ln>
          </p:spPr>
          <p:txBody>
            <a:bodyPr wrap="square" rtlCol="0" anchor="ctr">
              <a:noAutofit/>
            </a:bodyPr>
            <a:lstStyle/>
            <a:p>
              <a:endParaRPr lang="fr-FR"/>
            </a:p>
          </p:txBody>
        </p:sp>
        <p:sp>
          <p:nvSpPr>
            <p:cNvPr id="75" name="Graphique 2">
              <a:extLst>
                <a:ext uri="{FF2B5EF4-FFF2-40B4-BE49-F238E27FC236}">
                  <a16:creationId xmlns:a16="http://schemas.microsoft.com/office/drawing/2014/main" id="{12BECBD0-74DF-4EF8-8528-5AD1F17A88E5}"/>
                </a:ext>
              </a:extLst>
            </p:cNvPr>
            <p:cNvSpPr/>
            <p:nvPr/>
          </p:nvSpPr>
          <p:spPr>
            <a:xfrm>
              <a:off x="9114566" y="2851841"/>
              <a:ext cx="111045" cy="184927"/>
            </a:xfrm>
            <a:custGeom>
              <a:avLst/>
              <a:gdLst>
                <a:gd name="connsiteX0" fmla="*/ 80536 w 161463"/>
                <a:gd name="connsiteY0" fmla="*/ 268081 h 268889"/>
                <a:gd name="connsiteX1" fmla="*/ 34755 w 161463"/>
                <a:gd name="connsiteY1" fmla="*/ 246765 h 268889"/>
                <a:gd name="connsiteX2" fmla="*/ 8620 w 161463"/>
                <a:gd name="connsiteY2" fmla="*/ 194589 h 268889"/>
                <a:gd name="connsiteX3" fmla="*/ 1 w 161463"/>
                <a:gd name="connsiteY3" fmla="*/ 126936 h 268889"/>
                <a:gd name="connsiteX4" fmla="*/ 8806 w 161463"/>
                <a:gd name="connsiteY4" fmla="*/ 61414 h 268889"/>
                <a:gd name="connsiteX5" fmla="*/ 35589 w 161463"/>
                <a:gd name="connsiteY5" fmla="*/ 16188 h 268889"/>
                <a:gd name="connsiteX6" fmla="*/ 80536 w 161463"/>
                <a:gd name="connsiteY6" fmla="*/ -400 h 268889"/>
                <a:gd name="connsiteX7" fmla="*/ 160886 w 161463"/>
                <a:gd name="connsiteY7" fmla="*/ 80135 h 268889"/>
                <a:gd name="connsiteX8" fmla="*/ 148282 w 161463"/>
                <a:gd name="connsiteY8" fmla="*/ 104137 h 268889"/>
                <a:gd name="connsiteX9" fmla="*/ 135308 w 161463"/>
                <a:gd name="connsiteY9" fmla="*/ 97187 h 268889"/>
                <a:gd name="connsiteX10" fmla="*/ 126040 w 161463"/>
                <a:gd name="connsiteY10" fmla="*/ 82544 h 268889"/>
                <a:gd name="connsiteX11" fmla="*/ 111212 w 161463"/>
                <a:gd name="connsiteY11" fmla="*/ 62063 h 268889"/>
                <a:gd name="connsiteX12" fmla="*/ 86560 w 161463"/>
                <a:gd name="connsiteY12" fmla="*/ 52795 h 268889"/>
                <a:gd name="connsiteX13" fmla="*/ 68025 w 161463"/>
                <a:gd name="connsiteY13" fmla="*/ 73740 h 268889"/>
                <a:gd name="connsiteX14" fmla="*/ 60889 w 161463"/>
                <a:gd name="connsiteY14" fmla="*/ 137872 h 268889"/>
                <a:gd name="connsiteX15" fmla="*/ 63206 w 161463"/>
                <a:gd name="connsiteY15" fmla="*/ 174386 h 268889"/>
                <a:gd name="connsiteX16" fmla="*/ 71176 w 161463"/>
                <a:gd name="connsiteY16" fmla="*/ 204320 h 268889"/>
                <a:gd name="connsiteX17" fmla="*/ 85912 w 161463"/>
                <a:gd name="connsiteY17" fmla="*/ 216368 h 268889"/>
                <a:gd name="connsiteX18" fmla="*/ 104447 w 161463"/>
                <a:gd name="connsiteY18" fmla="*/ 211919 h 268889"/>
                <a:gd name="connsiteX19" fmla="*/ 126040 w 161463"/>
                <a:gd name="connsiteY19" fmla="*/ 186897 h 268889"/>
                <a:gd name="connsiteX20" fmla="*/ 136327 w 161463"/>
                <a:gd name="connsiteY20" fmla="*/ 172532 h 268889"/>
                <a:gd name="connsiteX21" fmla="*/ 149673 w 161463"/>
                <a:gd name="connsiteY21" fmla="*/ 166509 h 268889"/>
                <a:gd name="connsiteX22" fmla="*/ 161442 w 161463"/>
                <a:gd name="connsiteY22" fmla="*/ 187731 h 268889"/>
                <a:gd name="connsiteX23" fmla="*/ 81278 w 161463"/>
                <a:gd name="connsiteY23" fmla="*/ 268452 h 268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61463" h="268889">
                  <a:moveTo>
                    <a:pt x="80536" y="268081"/>
                  </a:moveTo>
                  <a:cubicBezTo>
                    <a:pt x="62817" y="268377"/>
                    <a:pt x="45931" y="260519"/>
                    <a:pt x="34755" y="246765"/>
                  </a:cubicBezTo>
                  <a:cubicBezTo>
                    <a:pt x="22253" y="231548"/>
                    <a:pt x="13319" y="213718"/>
                    <a:pt x="8620" y="194589"/>
                  </a:cubicBezTo>
                  <a:cubicBezTo>
                    <a:pt x="2772" y="172513"/>
                    <a:pt x="-128" y="149771"/>
                    <a:pt x="1" y="126936"/>
                  </a:cubicBezTo>
                  <a:cubicBezTo>
                    <a:pt x="-314" y="104777"/>
                    <a:pt x="2652" y="82702"/>
                    <a:pt x="8806" y="61414"/>
                  </a:cubicBezTo>
                  <a:cubicBezTo>
                    <a:pt x="13569" y="44232"/>
                    <a:pt x="22809" y="28625"/>
                    <a:pt x="35589" y="16188"/>
                  </a:cubicBezTo>
                  <a:cubicBezTo>
                    <a:pt x="47822" y="4993"/>
                    <a:pt x="63957" y="-966"/>
                    <a:pt x="80536" y="-400"/>
                  </a:cubicBezTo>
                  <a:cubicBezTo>
                    <a:pt x="124632" y="443"/>
                    <a:pt x="160145" y="36040"/>
                    <a:pt x="160886" y="80135"/>
                  </a:cubicBezTo>
                  <a:cubicBezTo>
                    <a:pt x="160886" y="96167"/>
                    <a:pt x="156716" y="104137"/>
                    <a:pt x="148282" y="104137"/>
                  </a:cubicBezTo>
                  <a:cubicBezTo>
                    <a:pt x="143093" y="104045"/>
                    <a:pt x="138264" y="101459"/>
                    <a:pt x="135308" y="97187"/>
                  </a:cubicBezTo>
                  <a:cubicBezTo>
                    <a:pt x="131684" y="92664"/>
                    <a:pt x="128580" y="87752"/>
                    <a:pt x="126040" y="82544"/>
                  </a:cubicBezTo>
                  <a:cubicBezTo>
                    <a:pt x="122000" y="75112"/>
                    <a:pt x="117014" y="68226"/>
                    <a:pt x="111212" y="62063"/>
                  </a:cubicBezTo>
                  <a:cubicBezTo>
                    <a:pt x="104725" y="55557"/>
                    <a:pt x="95735" y="52174"/>
                    <a:pt x="86560" y="52795"/>
                  </a:cubicBezTo>
                  <a:cubicBezTo>
                    <a:pt x="78220" y="52795"/>
                    <a:pt x="72010" y="59839"/>
                    <a:pt x="68025" y="73740"/>
                  </a:cubicBezTo>
                  <a:cubicBezTo>
                    <a:pt x="62567" y="94657"/>
                    <a:pt x="60157" y="116259"/>
                    <a:pt x="60889" y="137872"/>
                  </a:cubicBezTo>
                  <a:cubicBezTo>
                    <a:pt x="60852" y="150077"/>
                    <a:pt x="61631" y="162282"/>
                    <a:pt x="63206" y="174386"/>
                  </a:cubicBezTo>
                  <a:cubicBezTo>
                    <a:pt x="64318" y="184710"/>
                    <a:pt x="67006" y="194802"/>
                    <a:pt x="71176" y="204320"/>
                  </a:cubicBezTo>
                  <a:cubicBezTo>
                    <a:pt x="74883" y="212383"/>
                    <a:pt x="79795" y="216368"/>
                    <a:pt x="85912" y="216368"/>
                  </a:cubicBezTo>
                  <a:cubicBezTo>
                    <a:pt x="92390" y="216665"/>
                    <a:pt x="98812" y="215117"/>
                    <a:pt x="104447" y="211919"/>
                  </a:cubicBezTo>
                  <a:cubicBezTo>
                    <a:pt x="113585" y="205469"/>
                    <a:pt x="120999" y="196878"/>
                    <a:pt x="126040" y="186897"/>
                  </a:cubicBezTo>
                  <a:cubicBezTo>
                    <a:pt x="128960" y="181763"/>
                    <a:pt x="132407" y="176953"/>
                    <a:pt x="136327" y="172532"/>
                  </a:cubicBezTo>
                  <a:cubicBezTo>
                    <a:pt x="139664" y="168649"/>
                    <a:pt x="144557" y="166444"/>
                    <a:pt x="149673" y="166509"/>
                  </a:cubicBezTo>
                  <a:cubicBezTo>
                    <a:pt x="157550" y="166509"/>
                    <a:pt x="161442" y="173644"/>
                    <a:pt x="161442" y="187731"/>
                  </a:cubicBezTo>
                  <a:cubicBezTo>
                    <a:pt x="160757" y="231807"/>
                    <a:pt x="125354" y="267460"/>
                    <a:pt x="81278" y="268452"/>
                  </a:cubicBezTo>
                  <a:close/>
                </a:path>
              </a:pathLst>
            </a:custGeom>
            <a:solidFill>
              <a:srgbClr val="FFFFFF"/>
            </a:solidFill>
            <a:ln w="9259" cap="flat">
              <a:noFill/>
              <a:prstDash val="solid"/>
              <a:miter/>
            </a:ln>
          </p:spPr>
          <p:txBody>
            <a:bodyPr rtlCol="0" anchor="ctr"/>
            <a:lstStyle/>
            <a:p>
              <a:endParaRPr lang="fr-FR"/>
            </a:p>
          </p:txBody>
        </p:sp>
        <p:sp>
          <p:nvSpPr>
            <p:cNvPr id="76" name="Graphique 2">
              <a:extLst>
                <a:ext uri="{FF2B5EF4-FFF2-40B4-BE49-F238E27FC236}">
                  <a16:creationId xmlns:a16="http://schemas.microsoft.com/office/drawing/2014/main" id="{1177E73D-230B-411D-BD50-05A25579204B}"/>
                </a:ext>
              </a:extLst>
            </p:cNvPr>
            <p:cNvSpPr/>
            <p:nvPr/>
          </p:nvSpPr>
          <p:spPr>
            <a:xfrm>
              <a:off x="9238613" y="2841844"/>
              <a:ext cx="41114" cy="71403"/>
            </a:xfrm>
            <a:custGeom>
              <a:avLst/>
              <a:gdLst>
                <a:gd name="connsiteX0" fmla="*/ 17404 w 59781"/>
                <a:gd name="connsiteY0" fmla="*/ 103382 h 103822"/>
                <a:gd name="connsiteX1" fmla="*/ 15458 w 59781"/>
                <a:gd name="connsiteY1" fmla="*/ 103382 h 103822"/>
                <a:gd name="connsiteX2" fmla="*/ 4800 w 59781"/>
                <a:gd name="connsiteY2" fmla="*/ 100787 h 103822"/>
                <a:gd name="connsiteX3" fmla="*/ -19 w 59781"/>
                <a:gd name="connsiteY3" fmla="*/ 92446 h 103822"/>
                <a:gd name="connsiteX4" fmla="*/ 3502 w 59781"/>
                <a:gd name="connsiteY4" fmla="*/ 82252 h 103822"/>
                <a:gd name="connsiteX5" fmla="*/ 11565 w 59781"/>
                <a:gd name="connsiteY5" fmla="*/ 54449 h 103822"/>
                <a:gd name="connsiteX6" fmla="*/ 8970 w 59781"/>
                <a:gd name="connsiteY6" fmla="*/ 33319 h 103822"/>
                <a:gd name="connsiteX7" fmla="*/ 7302 w 59781"/>
                <a:gd name="connsiteY7" fmla="*/ 25534 h 103822"/>
                <a:gd name="connsiteX8" fmla="*/ 14346 w 59781"/>
                <a:gd name="connsiteY8" fmla="*/ 6443 h 103822"/>
                <a:gd name="connsiteX9" fmla="*/ 32881 w 59781"/>
                <a:gd name="connsiteY9" fmla="*/ -322 h 103822"/>
                <a:gd name="connsiteX10" fmla="*/ 54011 w 59781"/>
                <a:gd name="connsiteY10" fmla="*/ 10058 h 103822"/>
                <a:gd name="connsiteX11" fmla="*/ 59757 w 59781"/>
                <a:gd name="connsiteY11" fmla="*/ 33319 h 103822"/>
                <a:gd name="connsiteX12" fmla="*/ 53547 w 59781"/>
                <a:gd name="connsiteY12" fmla="*/ 60566 h 103822"/>
                <a:gd name="connsiteX13" fmla="*/ 37700 w 59781"/>
                <a:gd name="connsiteY13" fmla="*/ 90315 h 103822"/>
                <a:gd name="connsiteX14" fmla="*/ 17404 w 59781"/>
                <a:gd name="connsiteY14" fmla="*/ 103382 h 103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9781" h="103822">
                  <a:moveTo>
                    <a:pt x="17404" y="103382"/>
                  </a:moveTo>
                  <a:lnTo>
                    <a:pt x="15458" y="103382"/>
                  </a:lnTo>
                  <a:cubicBezTo>
                    <a:pt x="11741" y="103447"/>
                    <a:pt x="8071" y="102557"/>
                    <a:pt x="4800" y="100787"/>
                  </a:cubicBezTo>
                  <a:cubicBezTo>
                    <a:pt x="1760" y="99128"/>
                    <a:pt x="-93" y="95912"/>
                    <a:pt x="-19" y="92446"/>
                  </a:cubicBezTo>
                  <a:cubicBezTo>
                    <a:pt x="324" y="88813"/>
                    <a:pt x="1538" y="85319"/>
                    <a:pt x="3502" y="82252"/>
                  </a:cubicBezTo>
                  <a:cubicBezTo>
                    <a:pt x="8479" y="73809"/>
                    <a:pt x="11250" y="64245"/>
                    <a:pt x="11565" y="54449"/>
                  </a:cubicBezTo>
                  <a:cubicBezTo>
                    <a:pt x="11788" y="47313"/>
                    <a:pt x="10916" y="40186"/>
                    <a:pt x="8970" y="33319"/>
                  </a:cubicBezTo>
                  <a:cubicBezTo>
                    <a:pt x="8016" y="30826"/>
                    <a:pt x="7460" y="28204"/>
                    <a:pt x="7302" y="25534"/>
                  </a:cubicBezTo>
                  <a:cubicBezTo>
                    <a:pt x="6829" y="18454"/>
                    <a:pt x="9387" y="11512"/>
                    <a:pt x="14346" y="6443"/>
                  </a:cubicBezTo>
                  <a:cubicBezTo>
                    <a:pt x="19350" y="1772"/>
                    <a:pt x="26041" y="-665"/>
                    <a:pt x="32881" y="-322"/>
                  </a:cubicBezTo>
                  <a:cubicBezTo>
                    <a:pt x="41323" y="-1184"/>
                    <a:pt x="49525" y="2847"/>
                    <a:pt x="54011" y="10058"/>
                  </a:cubicBezTo>
                  <a:cubicBezTo>
                    <a:pt x="57885" y="17193"/>
                    <a:pt x="59858" y="25201"/>
                    <a:pt x="59757" y="33319"/>
                  </a:cubicBezTo>
                  <a:cubicBezTo>
                    <a:pt x="59265" y="42689"/>
                    <a:pt x="57171" y="51910"/>
                    <a:pt x="53547" y="60566"/>
                  </a:cubicBezTo>
                  <a:cubicBezTo>
                    <a:pt x="49729" y="71196"/>
                    <a:pt x="44391" y="81214"/>
                    <a:pt x="37700" y="90315"/>
                  </a:cubicBezTo>
                  <a:cubicBezTo>
                    <a:pt x="33279" y="97534"/>
                    <a:pt x="25809" y="102344"/>
                    <a:pt x="17404" y="103382"/>
                  </a:cubicBezTo>
                  <a:close/>
                </a:path>
              </a:pathLst>
            </a:custGeom>
            <a:solidFill>
              <a:srgbClr val="FFFFFF"/>
            </a:solidFill>
            <a:ln w="9259" cap="flat">
              <a:noFill/>
              <a:prstDash val="solid"/>
              <a:miter/>
            </a:ln>
          </p:spPr>
          <p:txBody>
            <a:bodyPr rtlCol="0" anchor="ctr"/>
            <a:lstStyle/>
            <a:p>
              <a:endParaRPr lang="fr-FR"/>
            </a:p>
          </p:txBody>
        </p:sp>
        <p:sp>
          <p:nvSpPr>
            <p:cNvPr id="77" name="Graphique 2">
              <a:extLst>
                <a:ext uri="{FF2B5EF4-FFF2-40B4-BE49-F238E27FC236}">
                  <a16:creationId xmlns:a16="http://schemas.microsoft.com/office/drawing/2014/main" id="{BC59B10E-18D4-4D5A-9427-A62E4C0866D5}"/>
                </a:ext>
              </a:extLst>
            </p:cNvPr>
            <p:cNvSpPr/>
            <p:nvPr/>
          </p:nvSpPr>
          <p:spPr>
            <a:xfrm>
              <a:off x="9292949" y="2909290"/>
              <a:ext cx="103415" cy="119410"/>
            </a:xfrm>
            <a:custGeom>
              <a:avLst/>
              <a:gdLst>
                <a:gd name="connsiteX0" fmla="*/ 72037 w 150369"/>
                <a:gd name="connsiteY0" fmla="*/ 173149 h 173626"/>
                <a:gd name="connsiteX1" fmla="*/ 70183 w 150369"/>
                <a:gd name="connsiteY1" fmla="*/ 173149 h 173626"/>
                <a:gd name="connsiteX2" fmla="*/ 32279 w 150369"/>
                <a:gd name="connsiteY2" fmla="*/ 162862 h 173626"/>
                <a:gd name="connsiteX3" fmla="*/ 8739 w 150369"/>
                <a:gd name="connsiteY3" fmla="*/ 135060 h 173626"/>
                <a:gd name="connsiteX4" fmla="*/ 28 w 150369"/>
                <a:gd name="connsiteY4" fmla="*/ 92707 h 173626"/>
                <a:gd name="connsiteX5" fmla="*/ 10593 w 150369"/>
                <a:gd name="connsiteY5" fmla="*/ 41643 h 173626"/>
                <a:gd name="connsiteX6" fmla="*/ 38395 w 150369"/>
                <a:gd name="connsiteY6" fmla="*/ 10133 h 173626"/>
                <a:gd name="connsiteX7" fmla="*/ 73427 w 150369"/>
                <a:gd name="connsiteY7" fmla="*/ -432 h 173626"/>
                <a:gd name="connsiteX8" fmla="*/ 104936 w 150369"/>
                <a:gd name="connsiteY8" fmla="*/ 10318 h 173626"/>
                <a:gd name="connsiteX9" fmla="*/ 119765 w 150369"/>
                <a:gd name="connsiteY9" fmla="*/ 45720 h 173626"/>
                <a:gd name="connsiteX10" fmla="*/ 110960 w 150369"/>
                <a:gd name="connsiteY10" fmla="*/ 71855 h 173626"/>
                <a:gd name="connsiteX11" fmla="*/ 86401 w 150369"/>
                <a:gd name="connsiteY11" fmla="*/ 89463 h 173626"/>
                <a:gd name="connsiteX12" fmla="*/ 53038 w 150369"/>
                <a:gd name="connsiteY12" fmla="*/ 98174 h 173626"/>
                <a:gd name="connsiteX13" fmla="*/ 42380 w 150369"/>
                <a:gd name="connsiteY13" fmla="*/ 110621 h 173626"/>
                <a:gd name="connsiteX14" fmla="*/ 42473 w 150369"/>
                <a:gd name="connsiteY14" fmla="*/ 111427 h 173626"/>
                <a:gd name="connsiteX15" fmla="*/ 48590 w 150369"/>
                <a:gd name="connsiteY15" fmla="*/ 125699 h 173626"/>
                <a:gd name="connsiteX16" fmla="*/ 74631 w 150369"/>
                <a:gd name="connsiteY16" fmla="*/ 134040 h 173626"/>
                <a:gd name="connsiteX17" fmla="*/ 119023 w 150369"/>
                <a:gd name="connsiteY17" fmla="*/ 121251 h 173626"/>
                <a:gd name="connsiteX18" fmla="*/ 138948 w 150369"/>
                <a:gd name="connsiteY18" fmla="*/ 114300 h 173626"/>
                <a:gd name="connsiteX19" fmla="*/ 147382 w 150369"/>
                <a:gd name="connsiteY19" fmla="*/ 117729 h 173626"/>
                <a:gd name="connsiteX20" fmla="*/ 150348 w 150369"/>
                <a:gd name="connsiteY20" fmla="*/ 125884 h 173626"/>
                <a:gd name="connsiteX21" fmla="*/ 143860 w 150369"/>
                <a:gd name="connsiteY21" fmla="*/ 140713 h 173626"/>
                <a:gd name="connsiteX22" fmla="*/ 72037 w 150369"/>
                <a:gd name="connsiteY22" fmla="*/ 173149 h 173626"/>
                <a:gd name="connsiteX23" fmla="*/ 57950 w 150369"/>
                <a:gd name="connsiteY23" fmla="*/ 63699 h 173626"/>
                <a:gd name="connsiteX24" fmla="*/ 79173 w 150369"/>
                <a:gd name="connsiteY24" fmla="*/ 48871 h 173626"/>
                <a:gd name="connsiteX25" fmla="*/ 84455 w 150369"/>
                <a:gd name="connsiteY25" fmla="*/ 32375 h 173626"/>
                <a:gd name="connsiteX26" fmla="*/ 80581 w 150369"/>
                <a:gd name="connsiteY26" fmla="*/ 27092 h 173626"/>
                <a:gd name="connsiteX27" fmla="*/ 79173 w 150369"/>
                <a:gd name="connsiteY27" fmla="*/ 27092 h 173626"/>
                <a:gd name="connsiteX28" fmla="*/ 75929 w 150369"/>
                <a:gd name="connsiteY28" fmla="*/ 27092 h 173626"/>
                <a:gd name="connsiteX29" fmla="*/ 64901 w 150369"/>
                <a:gd name="connsiteY29" fmla="*/ 31726 h 173626"/>
                <a:gd name="connsiteX30" fmla="*/ 51463 w 150369"/>
                <a:gd name="connsiteY30" fmla="*/ 42476 h 173626"/>
                <a:gd name="connsiteX31" fmla="*/ 47014 w 150369"/>
                <a:gd name="connsiteY31" fmla="*/ 52671 h 173626"/>
                <a:gd name="connsiteX32" fmla="*/ 54122 w 150369"/>
                <a:gd name="connsiteY32" fmla="*/ 63681 h 173626"/>
                <a:gd name="connsiteX33" fmla="*/ 57950 w 150369"/>
                <a:gd name="connsiteY33" fmla="*/ 63699 h 1736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50369" h="173626">
                  <a:moveTo>
                    <a:pt x="72037" y="173149"/>
                  </a:moveTo>
                  <a:lnTo>
                    <a:pt x="70183" y="173149"/>
                  </a:lnTo>
                  <a:cubicBezTo>
                    <a:pt x="56801" y="173613"/>
                    <a:pt x="43594" y="170026"/>
                    <a:pt x="32279" y="162862"/>
                  </a:cubicBezTo>
                  <a:cubicBezTo>
                    <a:pt x="21964" y="156004"/>
                    <a:pt x="13808" y="146366"/>
                    <a:pt x="8739" y="135060"/>
                  </a:cubicBezTo>
                  <a:cubicBezTo>
                    <a:pt x="2799" y="121742"/>
                    <a:pt x="-167" y="107285"/>
                    <a:pt x="28" y="92707"/>
                  </a:cubicBezTo>
                  <a:cubicBezTo>
                    <a:pt x="-491" y="75098"/>
                    <a:pt x="3123" y="57601"/>
                    <a:pt x="10593" y="41643"/>
                  </a:cubicBezTo>
                  <a:cubicBezTo>
                    <a:pt x="16728" y="28742"/>
                    <a:pt x="26366" y="17825"/>
                    <a:pt x="38395" y="10133"/>
                  </a:cubicBezTo>
                  <a:cubicBezTo>
                    <a:pt x="48840" y="3376"/>
                    <a:pt x="60990" y="-284"/>
                    <a:pt x="73427" y="-432"/>
                  </a:cubicBezTo>
                  <a:cubicBezTo>
                    <a:pt x="84854" y="-599"/>
                    <a:pt x="95993" y="3201"/>
                    <a:pt x="104936" y="10318"/>
                  </a:cubicBezTo>
                  <a:cubicBezTo>
                    <a:pt x="115149" y="19141"/>
                    <a:pt x="120636" y="32245"/>
                    <a:pt x="119765" y="45720"/>
                  </a:cubicBezTo>
                  <a:cubicBezTo>
                    <a:pt x="119978" y="55191"/>
                    <a:pt x="116864" y="64441"/>
                    <a:pt x="110960" y="71855"/>
                  </a:cubicBezTo>
                  <a:cubicBezTo>
                    <a:pt x="104408" y="79713"/>
                    <a:pt x="95956" y="85774"/>
                    <a:pt x="86401" y="89463"/>
                  </a:cubicBezTo>
                  <a:cubicBezTo>
                    <a:pt x="75734" y="93883"/>
                    <a:pt x="64502" y="96812"/>
                    <a:pt x="53038" y="98174"/>
                  </a:cubicBezTo>
                  <a:cubicBezTo>
                    <a:pt x="46662" y="98666"/>
                    <a:pt x="41889" y="104235"/>
                    <a:pt x="42380" y="110621"/>
                  </a:cubicBezTo>
                  <a:cubicBezTo>
                    <a:pt x="42399" y="110890"/>
                    <a:pt x="42436" y="111158"/>
                    <a:pt x="42473" y="111427"/>
                  </a:cubicBezTo>
                  <a:cubicBezTo>
                    <a:pt x="42807" y="116747"/>
                    <a:pt x="44966" y="121789"/>
                    <a:pt x="48590" y="125699"/>
                  </a:cubicBezTo>
                  <a:cubicBezTo>
                    <a:pt x="55605" y="132205"/>
                    <a:pt x="65141" y="135263"/>
                    <a:pt x="74631" y="134040"/>
                  </a:cubicBezTo>
                  <a:cubicBezTo>
                    <a:pt x="90303" y="133799"/>
                    <a:pt x="105622" y="129378"/>
                    <a:pt x="119023" y="121251"/>
                  </a:cubicBezTo>
                  <a:cubicBezTo>
                    <a:pt x="124954" y="117257"/>
                    <a:pt x="131822" y="114856"/>
                    <a:pt x="138948" y="114300"/>
                  </a:cubicBezTo>
                  <a:cubicBezTo>
                    <a:pt x="142136" y="114096"/>
                    <a:pt x="145241" y="115357"/>
                    <a:pt x="147382" y="117729"/>
                  </a:cubicBezTo>
                  <a:cubicBezTo>
                    <a:pt x="149337" y="119990"/>
                    <a:pt x="150385" y="122891"/>
                    <a:pt x="150348" y="125884"/>
                  </a:cubicBezTo>
                  <a:cubicBezTo>
                    <a:pt x="150292" y="131501"/>
                    <a:pt x="147947" y="136857"/>
                    <a:pt x="143860" y="140713"/>
                  </a:cubicBezTo>
                  <a:cubicBezTo>
                    <a:pt x="125334" y="160851"/>
                    <a:pt x="99394" y="172575"/>
                    <a:pt x="72037" y="173149"/>
                  </a:cubicBezTo>
                  <a:close/>
                  <a:moveTo>
                    <a:pt x="57950" y="63699"/>
                  </a:moveTo>
                  <a:cubicBezTo>
                    <a:pt x="67366" y="63486"/>
                    <a:pt x="75734" y="57638"/>
                    <a:pt x="79173" y="48871"/>
                  </a:cubicBezTo>
                  <a:cubicBezTo>
                    <a:pt x="82101" y="43820"/>
                    <a:pt x="83899" y="38186"/>
                    <a:pt x="84455" y="32375"/>
                  </a:cubicBezTo>
                  <a:cubicBezTo>
                    <a:pt x="84844" y="29845"/>
                    <a:pt x="83111" y="27482"/>
                    <a:pt x="80581" y="27092"/>
                  </a:cubicBezTo>
                  <a:cubicBezTo>
                    <a:pt x="80109" y="27018"/>
                    <a:pt x="79636" y="27018"/>
                    <a:pt x="79173" y="27092"/>
                  </a:cubicBezTo>
                  <a:lnTo>
                    <a:pt x="75929" y="27092"/>
                  </a:lnTo>
                  <a:cubicBezTo>
                    <a:pt x="72000" y="27936"/>
                    <a:pt x="68255" y="29511"/>
                    <a:pt x="64901" y="31726"/>
                  </a:cubicBezTo>
                  <a:cubicBezTo>
                    <a:pt x="59850" y="34534"/>
                    <a:pt x="55309" y="38167"/>
                    <a:pt x="51463" y="42476"/>
                  </a:cubicBezTo>
                  <a:cubicBezTo>
                    <a:pt x="48775" y="45211"/>
                    <a:pt x="47190" y="48843"/>
                    <a:pt x="47014" y="52671"/>
                  </a:cubicBezTo>
                  <a:cubicBezTo>
                    <a:pt x="45939" y="57675"/>
                    <a:pt x="49118" y="62605"/>
                    <a:pt x="54122" y="63681"/>
                  </a:cubicBezTo>
                  <a:cubicBezTo>
                    <a:pt x="55383" y="63959"/>
                    <a:pt x="56689" y="63959"/>
                    <a:pt x="57950" y="63699"/>
                  </a:cubicBezTo>
                  <a:close/>
                </a:path>
              </a:pathLst>
            </a:custGeom>
            <a:solidFill>
              <a:srgbClr val="FFFFFF"/>
            </a:solidFill>
            <a:ln w="9259" cap="flat">
              <a:noFill/>
              <a:prstDash val="solid"/>
              <a:miter/>
            </a:ln>
          </p:spPr>
          <p:txBody>
            <a:bodyPr rtlCol="0" anchor="ctr"/>
            <a:lstStyle/>
            <a:p>
              <a:endParaRPr lang="fr-FR"/>
            </a:p>
          </p:txBody>
        </p:sp>
        <p:sp>
          <p:nvSpPr>
            <p:cNvPr id="78" name="Graphique 2">
              <a:extLst>
                <a:ext uri="{FF2B5EF4-FFF2-40B4-BE49-F238E27FC236}">
                  <a16:creationId xmlns:a16="http://schemas.microsoft.com/office/drawing/2014/main" id="{9A38A175-DA76-4E21-A3C1-867832BAA912}"/>
                </a:ext>
              </a:extLst>
            </p:cNvPr>
            <p:cNvSpPr/>
            <p:nvPr/>
          </p:nvSpPr>
          <p:spPr>
            <a:xfrm>
              <a:off x="9405732" y="2902653"/>
              <a:ext cx="112816" cy="140296"/>
            </a:xfrm>
            <a:custGeom>
              <a:avLst/>
              <a:gdLst>
                <a:gd name="connsiteX0" fmla="*/ 86261 w 164038"/>
                <a:gd name="connsiteY0" fmla="*/ 203558 h 203995"/>
                <a:gd name="connsiteX1" fmla="*/ 39460 w 164038"/>
                <a:gd name="connsiteY1" fmla="*/ 191139 h 203995"/>
                <a:gd name="connsiteX2" fmla="*/ 6653 w 164038"/>
                <a:gd name="connsiteY2" fmla="*/ 159259 h 203995"/>
                <a:gd name="connsiteX3" fmla="*/ -20 w 164038"/>
                <a:gd name="connsiteY3" fmla="*/ 132754 h 203995"/>
                <a:gd name="connsiteX4" fmla="*/ 12584 w 164038"/>
                <a:gd name="connsiteY4" fmla="*/ 99854 h 203995"/>
                <a:gd name="connsiteX5" fmla="*/ 26207 w 164038"/>
                <a:gd name="connsiteY5" fmla="*/ 95776 h 203995"/>
                <a:gd name="connsiteX6" fmla="*/ 49839 w 164038"/>
                <a:gd name="connsiteY6" fmla="*/ 115053 h 203995"/>
                <a:gd name="connsiteX7" fmla="*/ 73194 w 164038"/>
                <a:gd name="connsiteY7" fmla="*/ 147397 h 203995"/>
                <a:gd name="connsiteX8" fmla="*/ 98216 w 164038"/>
                <a:gd name="connsiteY8" fmla="*/ 154996 h 203995"/>
                <a:gd name="connsiteX9" fmla="*/ 108966 w 164038"/>
                <a:gd name="connsiteY9" fmla="*/ 153699 h 203995"/>
                <a:gd name="connsiteX10" fmla="*/ 117122 w 164038"/>
                <a:gd name="connsiteY10" fmla="*/ 144468 h 203995"/>
                <a:gd name="connsiteX11" fmla="*/ 117122 w 164038"/>
                <a:gd name="connsiteY11" fmla="*/ 144431 h 203995"/>
                <a:gd name="connsiteX12" fmla="*/ 85242 w 164038"/>
                <a:gd name="connsiteY12" fmla="*/ 114126 h 203995"/>
                <a:gd name="connsiteX13" fmla="*/ 50025 w 164038"/>
                <a:gd name="connsiteY13" fmla="*/ 87065 h 203995"/>
                <a:gd name="connsiteX14" fmla="*/ 36587 w 164038"/>
                <a:gd name="connsiteY14" fmla="*/ 54072 h 203995"/>
                <a:gd name="connsiteX15" fmla="*/ 52805 w 164038"/>
                <a:gd name="connsiteY15" fmla="*/ 16075 h 203995"/>
                <a:gd name="connsiteX16" fmla="*/ 92934 w 164038"/>
                <a:gd name="connsiteY16" fmla="*/ -421 h 203995"/>
                <a:gd name="connsiteX17" fmla="*/ 116844 w 164038"/>
                <a:gd name="connsiteY17" fmla="*/ 5974 h 203995"/>
                <a:gd name="connsiteX18" fmla="*/ 132784 w 164038"/>
                <a:gd name="connsiteY18" fmla="*/ 24509 h 203995"/>
                <a:gd name="connsiteX19" fmla="*/ 133804 w 164038"/>
                <a:gd name="connsiteY19" fmla="*/ 29606 h 203995"/>
                <a:gd name="connsiteX20" fmla="*/ 125148 w 164038"/>
                <a:gd name="connsiteY20" fmla="*/ 39448 h 203995"/>
                <a:gd name="connsiteX21" fmla="*/ 123702 w 164038"/>
                <a:gd name="connsiteY21" fmla="*/ 39429 h 203995"/>
                <a:gd name="connsiteX22" fmla="*/ 112117 w 164038"/>
                <a:gd name="connsiteY22" fmla="*/ 36649 h 203995"/>
                <a:gd name="connsiteX23" fmla="*/ 93582 w 164038"/>
                <a:gd name="connsiteY23" fmla="*/ 33869 h 203995"/>
                <a:gd name="connsiteX24" fmla="*/ 80237 w 164038"/>
                <a:gd name="connsiteY24" fmla="*/ 38225 h 203995"/>
                <a:gd name="connsiteX25" fmla="*/ 75511 w 164038"/>
                <a:gd name="connsiteY25" fmla="*/ 50365 h 203995"/>
                <a:gd name="connsiteX26" fmla="*/ 86261 w 164038"/>
                <a:gd name="connsiteY26" fmla="*/ 67047 h 203995"/>
                <a:gd name="connsiteX27" fmla="*/ 109893 w 164038"/>
                <a:gd name="connsiteY27" fmla="*/ 82894 h 203995"/>
                <a:gd name="connsiteX28" fmla="*/ 135472 w 164038"/>
                <a:gd name="connsiteY28" fmla="*/ 99576 h 203995"/>
                <a:gd name="connsiteX29" fmla="*/ 164016 w 164038"/>
                <a:gd name="connsiteY29" fmla="*/ 145358 h 203995"/>
                <a:gd name="connsiteX30" fmla="*/ 150393 w 164038"/>
                <a:gd name="connsiteY30" fmla="*/ 177980 h 203995"/>
                <a:gd name="connsiteX31" fmla="*/ 120180 w 164038"/>
                <a:gd name="connsiteY31" fmla="*/ 197164 h 203995"/>
                <a:gd name="connsiteX32" fmla="*/ 86261 w 164038"/>
                <a:gd name="connsiteY32" fmla="*/ 203558 h 2039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64038" h="203995">
                  <a:moveTo>
                    <a:pt x="86261" y="203558"/>
                  </a:moveTo>
                  <a:cubicBezTo>
                    <a:pt x="69857" y="203493"/>
                    <a:pt x="53741" y="199212"/>
                    <a:pt x="39460" y="191139"/>
                  </a:cubicBezTo>
                  <a:cubicBezTo>
                    <a:pt x="25614" y="183985"/>
                    <a:pt x="14206" y="172892"/>
                    <a:pt x="6653" y="159259"/>
                  </a:cubicBezTo>
                  <a:cubicBezTo>
                    <a:pt x="2213" y="151132"/>
                    <a:pt x="-85" y="142012"/>
                    <a:pt x="-20" y="132754"/>
                  </a:cubicBezTo>
                  <a:cubicBezTo>
                    <a:pt x="-20" y="116536"/>
                    <a:pt x="4150" y="105507"/>
                    <a:pt x="12584" y="99854"/>
                  </a:cubicBezTo>
                  <a:cubicBezTo>
                    <a:pt x="16615" y="97157"/>
                    <a:pt x="21360" y="95740"/>
                    <a:pt x="26207" y="95776"/>
                  </a:cubicBezTo>
                  <a:cubicBezTo>
                    <a:pt x="37690" y="95693"/>
                    <a:pt x="47615" y="103784"/>
                    <a:pt x="49839" y="115053"/>
                  </a:cubicBezTo>
                  <a:cubicBezTo>
                    <a:pt x="53166" y="128435"/>
                    <a:pt x="61535" y="140029"/>
                    <a:pt x="73194" y="147397"/>
                  </a:cubicBezTo>
                  <a:cubicBezTo>
                    <a:pt x="80738" y="152058"/>
                    <a:pt x="89356" y="154681"/>
                    <a:pt x="98216" y="154996"/>
                  </a:cubicBezTo>
                  <a:cubicBezTo>
                    <a:pt x="101821" y="154755"/>
                    <a:pt x="105408" y="154329"/>
                    <a:pt x="108966" y="153699"/>
                  </a:cubicBezTo>
                  <a:cubicBezTo>
                    <a:pt x="113767" y="153402"/>
                    <a:pt x="117419" y="149269"/>
                    <a:pt x="117122" y="144468"/>
                  </a:cubicBezTo>
                  <a:cubicBezTo>
                    <a:pt x="117122" y="144459"/>
                    <a:pt x="117122" y="144440"/>
                    <a:pt x="117122" y="144431"/>
                  </a:cubicBezTo>
                  <a:cubicBezTo>
                    <a:pt x="117122" y="135349"/>
                    <a:pt x="106492" y="125247"/>
                    <a:pt x="85242" y="114126"/>
                  </a:cubicBezTo>
                  <a:cubicBezTo>
                    <a:pt x="72091" y="107101"/>
                    <a:pt x="60191" y="97964"/>
                    <a:pt x="50025" y="87065"/>
                  </a:cubicBezTo>
                  <a:cubicBezTo>
                    <a:pt x="41332" y="78298"/>
                    <a:pt x="36494" y="66417"/>
                    <a:pt x="36587" y="54072"/>
                  </a:cubicBezTo>
                  <a:cubicBezTo>
                    <a:pt x="36559" y="39717"/>
                    <a:pt x="42416" y="25982"/>
                    <a:pt x="52805" y="16075"/>
                  </a:cubicBezTo>
                  <a:cubicBezTo>
                    <a:pt x="63277" y="5195"/>
                    <a:pt x="77837" y="-792"/>
                    <a:pt x="92934" y="-421"/>
                  </a:cubicBezTo>
                  <a:cubicBezTo>
                    <a:pt x="101330" y="-430"/>
                    <a:pt x="109578" y="1775"/>
                    <a:pt x="116844" y="5974"/>
                  </a:cubicBezTo>
                  <a:cubicBezTo>
                    <a:pt x="124202" y="10042"/>
                    <a:pt x="129865" y="16622"/>
                    <a:pt x="132784" y="24509"/>
                  </a:cubicBezTo>
                  <a:cubicBezTo>
                    <a:pt x="133461" y="26121"/>
                    <a:pt x="133804" y="27855"/>
                    <a:pt x="133804" y="29606"/>
                  </a:cubicBezTo>
                  <a:cubicBezTo>
                    <a:pt x="134128" y="34712"/>
                    <a:pt x="130254" y="39124"/>
                    <a:pt x="125148" y="39448"/>
                  </a:cubicBezTo>
                  <a:cubicBezTo>
                    <a:pt x="124666" y="39485"/>
                    <a:pt x="124184" y="39476"/>
                    <a:pt x="123702" y="39429"/>
                  </a:cubicBezTo>
                  <a:cubicBezTo>
                    <a:pt x="119726" y="39087"/>
                    <a:pt x="115815" y="38150"/>
                    <a:pt x="112117" y="36649"/>
                  </a:cubicBezTo>
                  <a:cubicBezTo>
                    <a:pt x="106140" y="34685"/>
                    <a:pt x="99875" y="33740"/>
                    <a:pt x="93582" y="33869"/>
                  </a:cubicBezTo>
                  <a:cubicBezTo>
                    <a:pt x="88745" y="33609"/>
                    <a:pt x="83990" y="35167"/>
                    <a:pt x="80237" y="38225"/>
                  </a:cubicBezTo>
                  <a:cubicBezTo>
                    <a:pt x="76938" y="41376"/>
                    <a:pt x="75214" y="45815"/>
                    <a:pt x="75511" y="50365"/>
                  </a:cubicBezTo>
                  <a:cubicBezTo>
                    <a:pt x="76233" y="57316"/>
                    <a:pt x="80228" y="63516"/>
                    <a:pt x="86261" y="67047"/>
                  </a:cubicBezTo>
                  <a:cubicBezTo>
                    <a:pt x="93740" y="72904"/>
                    <a:pt x="101636" y="78196"/>
                    <a:pt x="109893" y="82894"/>
                  </a:cubicBezTo>
                  <a:cubicBezTo>
                    <a:pt x="118512" y="88084"/>
                    <a:pt x="127131" y="93645"/>
                    <a:pt x="135472" y="99576"/>
                  </a:cubicBezTo>
                  <a:cubicBezTo>
                    <a:pt x="154007" y="113478"/>
                    <a:pt x="164016" y="128676"/>
                    <a:pt x="164016" y="145358"/>
                  </a:cubicBezTo>
                  <a:cubicBezTo>
                    <a:pt x="164108" y="157637"/>
                    <a:pt x="159188" y="169416"/>
                    <a:pt x="150393" y="177980"/>
                  </a:cubicBezTo>
                  <a:cubicBezTo>
                    <a:pt x="141876" y="186543"/>
                    <a:pt x="131552" y="193104"/>
                    <a:pt x="120180" y="197164"/>
                  </a:cubicBezTo>
                  <a:cubicBezTo>
                    <a:pt x="109328" y="201241"/>
                    <a:pt x="97855" y="203400"/>
                    <a:pt x="86261" y="203558"/>
                  </a:cubicBezTo>
                  <a:close/>
                </a:path>
              </a:pathLst>
            </a:custGeom>
            <a:solidFill>
              <a:srgbClr val="FFFFFF"/>
            </a:solidFill>
            <a:ln w="9259" cap="flat">
              <a:noFill/>
              <a:prstDash val="solid"/>
              <a:miter/>
            </a:ln>
          </p:spPr>
          <p:txBody>
            <a:bodyPr rtlCol="0" anchor="ctr"/>
            <a:lstStyle/>
            <a:p>
              <a:endParaRPr lang="fr-FR"/>
            </a:p>
          </p:txBody>
        </p:sp>
        <p:sp>
          <p:nvSpPr>
            <p:cNvPr id="79" name="Graphique 2">
              <a:extLst>
                <a:ext uri="{FF2B5EF4-FFF2-40B4-BE49-F238E27FC236}">
                  <a16:creationId xmlns:a16="http://schemas.microsoft.com/office/drawing/2014/main" id="{29E4AF63-086F-4D06-BB58-076EC7110F4C}"/>
                </a:ext>
              </a:extLst>
            </p:cNvPr>
            <p:cNvSpPr/>
            <p:nvPr/>
          </p:nvSpPr>
          <p:spPr>
            <a:xfrm>
              <a:off x="9500316" y="2850765"/>
              <a:ext cx="121550" cy="191274"/>
            </a:xfrm>
            <a:custGeom>
              <a:avLst/>
              <a:gdLst>
                <a:gd name="connsiteX0" fmla="*/ 76070 w 176737"/>
                <a:gd name="connsiteY0" fmla="*/ 277615 h 278118"/>
                <a:gd name="connsiteX1" fmla="*/ 49658 w 176737"/>
                <a:gd name="connsiteY1" fmla="*/ 255466 h 278118"/>
                <a:gd name="connsiteX2" fmla="*/ 45302 w 176737"/>
                <a:gd name="connsiteY2" fmla="*/ 206996 h 278118"/>
                <a:gd name="connsiteX3" fmla="*/ 50677 w 176737"/>
                <a:gd name="connsiteY3" fmla="*/ 106073 h 278118"/>
                <a:gd name="connsiteX4" fmla="*/ 50677 w 176737"/>
                <a:gd name="connsiteY4" fmla="*/ 102273 h 278118"/>
                <a:gd name="connsiteX5" fmla="*/ 46785 w 176737"/>
                <a:gd name="connsiteY5" fmla="*/ 94951 h 278118"/>
                <a:gd name="connsiteX6" fmla="*/ 16850 w 176737"/>
                <a:gd name="connsiteY6" fmla="*/ 90039 h 278118"/>
                <a:gd name="connsiteX7" fmla="*/ -17 w 176737"/>
                <a:gd name="connsiteY7" fmla="*/ 77992 h 278118"/>
                <a:gd name="connsiteX8" fmla="*/ 8139 w 176737"/>
                <a:gd name="connsiteY8" fmla="*/ 66593 h 278118"/>
                <a:gd name="connsiteX9" fmla="*/ 24172 w 176737"/>
                <a:gd name="connsiteY9" fmla="*/ 62144 h 278118"/>
                <a:gd name="connsiteX10" fmla="*/ 53086 w 176737"/>
                <a:gd name="connsiteY10" fmla="*/ 53803 h 278118"/>
                <a:gd name="connsiteX11" fmla="*/ 53643 w 176737"/>
                <a:gd name="connsiteY11" fmla="*/ 49540 h 278118"/>
                <a:gd name="connsiteX12" fmla="*/ 54199 w 176737"/>
                <a:gd name="connsiteY12" fmla="*/ 34527 h 278118"/>
                <a:gd name="connsiteX13" fmla="*/ 58740 w 176737"/>
                <a:gd name="connsiteY13" fmla="*/ 15992 h 278118"/>
                <a:gd name="connsiteX14" fmla="*/ 78480 w 176737"/>
                <a:gd name="connsiteY14" fmla="*/ -412 h 278118"/>
                <a:gd name="connsiteX15" fmla="*/ 97015 w 176737"/>
                <a:gd name="connsiteY15" fmla="*/ 10246 h 278118"/>
                <a:gd name="connsiteX16" fmla="*/ 102761 w 176737"/>
                <a:gd name="connsiteY16" fmla="*/ 31098 h 278118"/>
                <a:gd name="connsiteX17" fmla="*/ 102761 w 176737"/>
                <a:gd name="connsiteY17" fmla="*/ 43887 h 278118"/>
                <a:gd name="connsiteX18" fmla="*/ 104892 w 176737"/>
                <a:gd name="connsiteY18" fmla="*/ 51301 h 278118"/>
                <a:gd name="connsiteX19" fmla="*/ 123427 w 176737"/>
                <a:gd name="connsiteY19" fmla="*/ 54081 h 278118"/>
                <a:gd name="connsiteX20" fmla="*/ 134456 w 176737"/>
                <a:gd name="connsiteY20" fmla="*/ 54081 h 278118"/>
                <a:gd name="connsiteX21" fmla="*/ 152435 w 176737"/>
                <a:gd name="connsiteY21" fmla="*/ 54915 h 278118"/>
                <a:gd name="connsiteX22" fmla="*/ 168004 w 176737"/>
                <a:gd name="connsiteY22" fmla="*/ 61773 h 278118"/>
                <a:gd name="connsiteX23" fmla="*/ 176716 w 176737"/>
                <a:gd name="connsiteY23" fmla="*/ 78270 h 278118"/>
                <a:gd name="connsiteX24" fmla="*/ 176716 w 176737"/>
                <a:gd name="connsiteY24" fmla="*/ 84108 h 278118"/>
                <a:gd name="connsiteX25" fmla="*/ 166058 w 176737"/>
                <a:gd name="connsiteY25" fmla="*/ 95415 h 278118"/>
                <a:gd name="connsiteX26" fmla="*/ 150025 w 176737"/>
                <a:gd name="connsiteY26" fmla="*/ 99863 h 278118"/>
                <a:gd name="connsiteX27" fmla="*/ 132324 w 176737"/>
                <a:gd name="connsiteY27" fmla="*/ 98473 h 278118"/>
                <a:gd name="connsiteX28" fmla="*/ 121481 w 176737"/>
                <a:gd name="connsiteY28" fmla="*/ 97176 h 278118"/>
                <a:gd name="connsiteX29" fmla="*/ 115365 w 176737"/>
                <a:gd name="connsiteY29" fmla="*/ 97176 h 278118"/>
                <a:gd name="connsiteX30" fmla="*/ 106653 w 176737"/>
                <a:gd name="connsiteY30" fmla="*/ 140455 h 278118"/>
                <a:gd name="connsiteX31" fmla="*/ 106653 w 176737"/>
                <a:gd name="connsiteY31" fmla="*/ 181417 h 278118"/>
                <a:gd name="connsiteX32" fmla="*/ 105819 w 176737"/>
                <a:gd name="connsiteY32" fmla="*/ 227755 h 278118"/>
                <a:gd name="connsiteX33" fmla="*/ 100537 w 176737"/>
                <a:gd name="connsiteY33" fmla="*/ 259172 h 278118"/>
                <a:gd name="connsiteX34" fmla="*/ 76070 w 176737"/>
                <a:gd name="connsiteY34" fmla="*/ 277615 h 278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76737" h="278118">
                  <a:moveTo>
                    <a:pt x="76070" y="277615"/>
                  </a:moveTo>
                  <a:cubicBezTo>
                    <a:pt x="62725" y="278588"/>
                    <a:pt x="51029" y="268774"/>
                    <a:pt x="49658" y="255466"/>
                  </a:cubicBezTo>
                  <a:cubicBezTo>
                    <a:pt x="46571" y="239498"/>
                    <a:pt x="45116" y="223261"/>
                    <a:pt x="45302" y="206996"/>
                  </a:cubicBezTo>
                  <a:cubicBezTo>
                    <a:pt x="45302" y="183827"/>
                    <a:pt x="47090" y="150186"/>
                    <a:pt x="50677" y="106073"/>
                  </a:cubicBezTo>
                  <a:lnTo>
                    <a:pt x="50677" y="102273"/>
                  </a:lnTo>
                  <a:cubicBezTo>
                    <a:pt x="50964" y="99270"/>
                    <a:pt x="49435" y="96388"/>
                    <a:pt x="46785" y="94951"/>
                  </a:cubicBezTo>
                  <a:cubicBezTo>
                    <a:pt x="37017" y="92227"/>
                    <a:pt x="26980" y="90577"/>
                    <a:pt x="16850" y="90039"/>
                  </a:cubicBezTo>
                  <a:cubicBezTo>
                    <a:pt x="5637" y="88834"/>
                    <a:pt x="-17" y="84849"/>
                    <a:pt x="-17" y="77992"/>
                  </a:cubicBezTo>
                  <a:cubicBezTo>
                    <a:pt x="-165" y="72793"/>
                    <a:pt x="3171" y="68131"/>
                    <a:pt x="8139" y="66593"/>
                  </a:cubicBezTo>
                  <a:cubicBezTo>
                    <a:pt x="13301" y="64526"/>
                    <a:pt x="18676" y="63034"/>
                    <a:pt x="24172" y="62144"/>
                  </a:cubicBezTo>
                  <a:cubicBezTo>
                    <a:pt x="42216" y="59243"/>
                    <a:pt x="51854" y="56463"/>
                    <a:pt x="53086" y="53803"/>
                  </a:cubicBezTo>
                  <a:cubicBezTo>
                    <a:pt x="53541" y="52432"/>
                    <a:pt x="53726" y="50986"/>
                    <a:pt x="53643" y="49540"/>
                  </a:cubicBezTo>
                  <a:cubicBezTo>
                    <a:pt x="53643" y="43980"/>
                    <a:pt x="53828" y="38975"/>
                    <a:pt x="54199" y="34527"/>
                  </a:cubicBezTo>
                  <a:cubicBezTo>
                    <a:pt x="55033" y="28206"/>
                    <a:pt x="56562" y="21988"/>
                    <a:pt x="58740" y="15992"/>
                  </a:cubicBezTo>
                  <a:cubicBezTo>
                    <a:pt x="60519" y="6492"/>
                    <a:pt x="68814" y="-403"/>
                    <a:pt x="78480" y="-412"/>
                  </a:cubicBezTo>
                  <a:cubicBezTo>
                    <a:pt x="86218" y="-801"/>
                    <a:pt x="93465" y="3369"/>
                    <a:pt x="97015" y="10246"/>
                  </a:cubicBezTo>
                  <a:cubicBezTo>
                    <a:pt x="100620" y="16613"/>
                    <a:pt x="102594" y="23777"/>
                    <a:pt x="102761" y="31098"/>
                  </a:cubicBezTo>
                  <a:lnTo>
                    <a:pt x="102761" y="43887"/>
                  </a:lnTo>
                  <a:cubicBezTo>
                    <a:pt x="102575" y="46528"/>
                    <a:pt x="103326" y="49160"/>
                    <a:pt x="104892" y="51301"/>
                  </a:cubicBezTo>
                  <a:cubicBezTo>
                    <a:pt x="106255" y="53155"/>
                    <a:pt x="112427" y="54081"/>
                    <a:pt x="123427" y="54081"/>
                  </a:cubicBezTo>
                  <a:lnTo>
                    <a:pt x="134456" y="54081"/>
                  </a:lnTo>
                  <a:cubicBezTo>
                    <a:pt x="140461" y="54053"/>
                    <a:pt x="146457" y="54332"/>
                    <a:pt x="152435" y="54915"/>
                  </a:cubicBezTo>
                  <a:cubicBezTo>
                    <a:pt x="158190" y="55601"/>
                    <a:pt x="163612" y="57992"/>
                    <a:pt x="168004" y="61773"/>
                  </a:cubicBezTo>
                  <a:cubicBezTo>
                    <a:pt x="173296" y="65629"/>
                    <a:pt x="176512" y="71717"/>
                    <a:pt x="176716" y="78270"/>
                  </a:cubicBezTo>
                  <a:cubicBezTo>
                    <a:pt x="176716" y="78733"/>
                    <a:pt x="176716" y="80587"/>
                    <a:pt x="176716" y="84108"/>
                  </a:cubicBezTo>
                  <a:cubicBezTo>
                    <a:pt x="176716" y="87630"/>
                    <a:pt x="173009" y="91337"/>
                    <a:pt x="166058" y="95415"/>
                  </a:cubicBezTo>
                  <a:cubicBezTo>
                    <a:pt x="161202" y="98297"/>
                    <a:pt x="155669" y="99826"/>
                    <a:pt x="150025" y="99863"/>
                  </a:cubicBezTo>
                  <a:cubicBezTo>
                    <a:pt x="144094" y="99919"/>
                    <a:pt x="138172" y="99446"/>
                    <a:pt x="132324" y="98473"/>
                  </a:cubicBezTo>
                  <a:cubicBezTo>
                    <a:pt x="128765" y="97685"/>
                    <a:pt x="125133" y="97250"/>
                    <a:pt x="121481" y="97176"/>
                  </a:cubicBezTo>
                  <a:cubicBezTo>
                    <a:pt x="119998" y="97176"/>
                    <a:pt x="117959" y="97176"/>
                    <a:pt x="115365" y="97176"/>
                  </a:cubicBezTo>
                  <a:cubicBezTo>
                    <a:pt x="110360" y="97732"/>
                    <a:pt x="107487" y="112096"/>
                    <a:pt x="106653" y="140455"/>
                  </a:cubicBezTo>
                  <a:cubicBezTo>
                    <a:pt x="106653" y="150371"/>
                    <a:pt x="106653" y="163995"/>
                    <a:pt x="106653" y="181417"/>
                  </a:cubicBezTo>
                  <a:cubicBezTo>
                    <a:pt x="106653" y="198840"/>
                    <a:pt x="106653" y="215151"/>
                    <a:pt x="105819" y="227755"/>
                  </a:cubicBezTo>
                  <a:cubicBezTo>
                    <a:pt x="105615" y="238432"/>
                    <a:pt x="103836" y="249015"/>
                    <a:pt x="100537" y="259172"/>
                  </a:cubicBezTo>
                  <a:cubicBezTo>
                    <a:pt x="97942" y="270442"/>
                    <a:pt x="87617" y="278227"/>
                    <a:pt x="76070" y="277615"/>
                  </a:cubicBezTo>
                  <a:close/>
                </a:path>
              </a:pathLst>
            </a:custGeom>
            <a:solidFill>
              <a:srgbClr val="FFFFFF"/>
            </a:solidFill>
            <a:ln w="9259" cap="flat">
              <a:noFill/>
              <a:prstDash val="solid"/>
              <a:miter/>
            </a:ln>
          </p:spPr>
          <p:txBody>
            <a:bodyPr rtlCol="0" anchor="ctr"/>
            <a:lstStyle/>
            <a:p>
              <a:endParaRPr lang="fr-FR"/>
            </a:p>
          </p:txBody>
        </p:sp>
        <p:sp>
          <p:nvSpPr>
            <p:cNvPr id="80" name="Graphique 2">
              <a:extLst>
                <a:ext uri="{FF2B5EF4-FFF2-40B4-BE49-F238E27FC236}">
                  <a16:creationId xmlns:a16="http://schemas.microsoft.com/office/drawing/2014/main" id="{B70EC8FB-7D11-4D40-BB2D-03AAD867311D}"/>
                </a:ext>
              </a:extLst>
            </p:cNvPr>
            <p:cNvSpPr/>
            <p:nvPr/>
          </p:nvSpPr>
          <p:spPr>
            <a:xfrm>
              <a:off x="9677935" y="2921358"/>
              <a:ext cx="104921" cy="120890"/>
            </a:xfrm>
            <a:custGeom>
              <a:avLst/>
              <a:gdLst>
                <a:gd name="connsiteX0" fmla="*/ 90274 w 152558"/>
                <a:gd name="connsiteY0" fmla="*/ 175342 h 175778"/>
                <a:gd name="connsiteX1" fmla="*/ 23547 w 152558"/>
                <a:gd name="connsiteY1" fmla="*/ 150968 h 175778"/>
                <a:gd name="connsiteX2" fmla="*/ 8 w 152558"/>
                <a:gd name="connsiteY2" fmla="*/ 89709 h 175778"/>
                <a:gd name="connsiteX3" fmla="*/ 9275 w 152558"/>
                <a:gd name="connsiteY3" fmla="*/ 48561 h 175778"/>
                <a:gd name="connsiteX4" fmla="*/ 39302 w 152558"/>
                <a:gd name="connsiteY4" fmla="*/ 14179 h 175778"/>
                <a:gd name="connsiteX5" fmla="*/ 81655 w 152558"/>
                <a:gd name="connsiteY5" fmla="*/ -372 h 175778"/>
                <a:gd name="connsiteX6" fmla="*/ 86567 w 152558"/>
                <a:gd name="connsiteY6" fmla="*/ -372 h 175778"/>
                <a:gd name="connsiteX7" fmla="*/ 113535 w 152558"/>
                <a:gd name="connsiteY7" fmla="*/ 2594 h 175778"/>
                <a:gd name="connsiteX8" fmla="*/ 131051 w 152558"/>
                <a:gd name="connsiteY8" fmla="*/ 11862 h 175778"/>
                <a:gd name="connsiteX9" fmla="*/ 136982 w 152558"/>
                <a:gd name="connsiteY9" fmla="*/ 23446 h 175778"/>
                <a:gd name="connsiteX10" fmla="*/ 127715 w 152558"/>
                <a:gd name="connsiteY10" fmla="*/ 35031 h 175778"/>
                <a:gd name="connsiteX11" fmla="*/ 109180 w 152558"/>
                <a:gd name="connsiteY11" fmla="*/ 39108 h 175778"/>
                <a:gd name="connsiteX12" fmla="*/ 81377 w 152558"/>
                <a:gd name="connsiteY12" fmla="*/ 46059 h 175778"/>
                <a:gd name="connsiteX13" fmla="*/ 48848 w 152558"/>
                <a:gd name="connsiteY13" fmla="*/ 90543 h 175778"/>
                <a:gd name="connsiteX14" fmla="*/ 62471 w 152558"/>
                <a:gd name="connsiteY14" fmla="*/ 118346 h 175778"/>
                <a:gd name="connsiteX15" fmla="*/ 88698 w 152558"/>
                <a:gd name="connsiteY15" fmla="*/ 126038 h 175778"/>
                <a:gd name="connsiteX16" fmla="*/ 106400 w 152558"/>
                <a:gd name="connsiteY16" fmla="*/ 123628 h 175778"/>
                <a:gd name="connsiteX17" fmla="*/ 134202 w 152558"/>
                <a:gd name="connsiteY17" fmla="*/ 119736 h 175778"/>
                <a:gd name="connsiteX18" fmla="*/ 146157 w 152558"/>
                <a:gd name="connsiteY18" fmla="*/ 121590 h 175778"/>
                <a:gd name="connsiteX19" fmla="*/ 152459 w 152558"/>
                <a:gd name="connsiteY19" fmla="*/ 131598 h 175778"/>
                <a:gd name="connsiteX20" fmla="*/ 134758 w 152558"/>
                <a:gd name="connsiteY20" fmla="*/ 162089 h 175778"/>
                <a:gd name="connsiteX21" fmla="*/ 90274 w 152558"/>
                <a:gd name="connsiteY21" fmla="*/ 175342 h 175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52558" h="175778">
                  <a:moveTo>
                    <a:pt x="90274" y="175342"/>
                  </a:moveTo>
                  <a:cubicBezTo>
                    <a:pt x="61081" y="175342"/>
                    <a:pt x="38932" y="167186"/>
                    <a:pt x="23547" y="150968"/>
                  </a:cubicBezTo>
                  <a:cubicBezTo>
                    <a:pt x="7885" y="134481"/>
                    <a:pt x="-585" y="112443"/>
                    <a:pt x="8" y="89709"/>
                  </a:cubicBezTo>
                  <a:cubicBezTo>
                    <a:pt x="91" y="75483"/>
                    <a:pt x="3251" y="61443"/>
                    <a:pt x="9275" y="48561"/>
                  </a:cubicBezTo>
                  <a:cubicBezTo>
                    <a:pt x="15846" y="34502"/>
                    <a:pt x="26254" y="22584"/>
                    <a:pt x="39302" y="14179"/>
                  </a:cubicBezTo>
                  <a:cubicBezTo>
                    <a:pt x="51749" y="5402"/>
                    <a:pt x="66438" y="351"/>
                    <a:pt x="81655" y="-372"/>
                  </a:cubicBezTo>
                  <a:lnTo>
                    <a:pt x="86567" y="-372"/>
                  </a:lnTo>
                  <a:cubicBezTo>
                    <a:pt x="95649" y="-714"/>
                    <a:pt x="104741" y="286"/>
                    <a:pt x="113535" y="2594"/>
                  </a:cubicBezTo>
                  <a:cubicBezTo>
                    <a:pt x="119921" y="4503"/>
                    <a:pt x="125871" y="7654"/>
                    <a:pt x="131051" y="11862"/>
                  </a:cubicBezTo>
                  <a:cubicBezTo>
                    <a:pt x="134712" y="14605"/>
                    <a:pt x="136899" y="18877"/>
                    <a:pt x="136982" y="23446"/>
                  </a:cubicBezTo>
                  <a:cubicBezTo>
                    <a:pt x="137020" y="29016"/>
                    <a:pt x="133155" y="33844"/>
                    <a:pt x="127715" y="35031"/>
                  </a:cubicBezTo>
                  <a:cubicBezTo>
                    <a:pt x="121654" y="36893"/>
                    <a:pt x="115463" y="38256"/>
                    <a:pt x="109180" y="39108"/>
                  </a:cubicBezTo>
                  <a:cubicBezTo>
                    <a:pt x="99736" y="40656"/>
                    <a:pt x="90441" y="42982"/>
                    <a:pt x="81377" y="46059"/>
                  </a:cubicBezTo>
                  <a:cubicBezTo>
                    <a:pt x="61229" y="51110"/>
                    <a:pt x="47550" y="69812"/>
                    <a:pt x="48848" y="90543"/>
                  </a:cubicBezTo>
                  <a:cubicBezTo>
                    <a:pt x="48245" y="101553"/>
                    <a:pt x="53408" y="112081"/>
                    <a:pt x="62471" y="118346"/>
                  </a:cubicBezTo>
                  <a:cubicBezTo>
                    <a:pt x="70163" y="123666"/>
                    <a:pt x="79357" y="126362"/>
                    <a:pt x="88698" y="126038"/>
                  </a:cubicBezTo>
                  <a:cubicBezTo>
                    <a:pt x="94658" y="125788"/>
                    <a:pt x="100589" y="124982"/>
                    <a:pt x="106400" y="123628"/>
                  </a:cubicBezTo>
                  <a:cubicBezTo>
                    <a:pt x="115519" y="121404"/>
                    <a:pt x="124833" y="120107"/>
                    <a:pt x="134202" y="119736"/>
                  </a:cubicBezTo>
                  <a:cubicBezTo>
                    <a:pt x="138261" y="119671"/>
                    <a:pt x="142311" y="120292"/>
                    <a:pt x="146157" y="121590"/>
                  </a:cubicBezTo>
                  <a:cubicBezTo>
                    <a:pt x="150393" y="122980"/>
                    <a:pt x="153034" y="127178"/>
                    <a:pt x="152459" y="131598"/>
                  </a:cubicBezTo>
                  <a:cubicBezTo>
                    <a:pt x="152682" y="144258"/>
                    <a:pt x="145861" y="156000"/>
                    <a:pt x="134758" y="162089"/>
                  </a:cubicBezTo>
                  <a:cubicBezTo>
                    <a:pt x="121469" y="170596"/>
                    <a:pt x="106047" y="175184"/>
                    <a:pt x="90274" y="175342"/>
                  </a:cubicBezTo>
                  <a:close/>
                </a:path>
              </a:pathLst>
            </a:custGeom>
            <a:solidFill>
              <a:srgbClr val="FFFFFF"/>
            </a:solidFill>
            <a:ln w="9259" cap="flat">
              <a:noFill/>
              <a:prstDash val="solid"/>
              <a:miter/>
            </a:ln>
          </p:spPr>
          <p:txBody>
            <a:bodyPr rtlCol="0" anchor="ctr"/>
            <a:lstStyle/>
            <a:p>
              <a:endParaRPr lang="fr-FR"/>
            </a:p>
          </p:txBody>
        </p:sp>
        <p:sp>
          <p:nvSpPr>
            <p:cNvPr id="81" name="Graphique 2">
              <a:extLst>
                <a:ext uri="{FF2B5EF4-FFF2-40B4-BE49-F238E27FC236}">
                  <a16:creationId xmlns:a16="http://schemas.microsoft.com/office/drawing/2014/main" id="{84C90220-D851-4544-B20C-C05F2271AD48}"/>
                </a:ext>
              </a:extLst>
            </p:cNvPr>
            <p:cNvSpPr/>
            <p:nvPr/>
          </p:nvSpPr>
          <p:spPr>
            <a:xfrm>
              <a:off x="9784777" y="2920667"/>
              <a:ext cx="90409" cy="115151"/>
            </a:xfrm>
            <a:custGeom>
              <a:avLst/>
              <a:gdLst>
                <a:gd name="connsiteX0" fmla="*/ 64669 w 131457"/>
                <a:gd name="connsiteY0" fmla="*/ 166987 h 167433"/>
                <a:gd name="connsiteX1" fmla="*/ 62815 w 131457"/>
                <a:gd name="connsiteY1" fmla="*/ 166987 h 167433"/>
                <a:gd name="connsiteX2" fmla="*/ 26393 w 131457"/>
                <a:gd name="connsiteY2" fmla="*/ 154939 h 167433"/>
                <a:gd name="connsiteX3" fmla="*/ 6283 w 131457"/>
                <a:gd name="connsiteY3" fmla="*/ 125097 h 167433"/>
                <a:gd name="connsiteX4" fmla="*/ -19 w 131457"/>
                <a:gd name="connsiteY4" fmla="*/ 86637 h 167433"/>
                <a:gd name="connsiteX5" fmla="*/ 6190 w 131457"/>
                <a:gd name="connsiteY5" fmla="*/ 45489 h 167433"/>
                <a:gd name="connsiteX6" fmla="*/ 26023 w 131457"/>
                <a:gd name="connsiteY6" fmla="*/ 13053 h 167433"/>
                <a:gd name="connsiteX7" fmla="*/ 64020 w 131457"/>
                <a:gd name="connsiteY7" fmla="*/ -385 h 167433"/>
                <a:gd name="connsiteX8" fmla="*/ 93120 w 131457"/>
                <a:gd name="connsiteY8" fmla="*/ 8326 h 167433"/>
                <a:gd name="connsiteX9" fmla="*/ 122128 w 131457"/>
                <a:gd name="connsiteY9" fmla="*/ 40207 h 167433"/>
                <a:gd name="connsiteX10" fmla="*/ 131395 w 131457"/>
                <a:gd name="connsiteY10" fmla="*/ 85061 h 167433"/>
                <a:gd name="connsiteX11" fmla="*/ 109153 w 131457"/>
                <a:gd name="connsiteY11" fmla="*/ 144930 h 167433"/>
                <a:gd name="connsiteX12" fmla="*/ 64669 w 131457"/>
                <a:gd name="connsiteY12" fmla="*/ 166987 h 167433"/>
                <a:gd name="connsiteX13" fmla="*/ 63649 w 131457"/>
                <a:gd name="connsiteY13" fmla="*/ 119630 h 167433"/>
                <a:gd name="connsiteX14" fmla="*/ 82184 w 131457"/>
                <a:gd name="connsiteY14" fmla="*/ 107211 h 167433"/>
                <a:gd name="connsiteX15" fmla="*/ 89506 w 131457"/>
                <a:gd name="connsiteY15" fmla="*/ 80706 h 167433"/>
                <a:gd name="connsiteX16" fmla="*/ 85613 w 131457"/>
                <a:gd name="connsiteY16" fmla="*/ 63283 h 167433"/>
                <a:gd name="connsiteX17" fmla="*/ 58552 w 131457"/>
                <a:gd name="connsiteY17" fmla="*/ 44748 h 167433"/>
                <a:gd name="connsiteX18" fmla="*/ 45114 w 131457"/>
                <a:gd name="connsiteY18" fmla="*/ 52533 h 167433"/>
                <a:gd name="connsiteX19" fmla="*/ 38627 w 131457"/>
                <a:gd name="connsiteY19" fmla="*/ 79315 h 167433"/>
                <a:gd name="connsiteX20" fmla="*/ 40573 w 131457"/>
                <a:gd name="connsiteY20" fmla="*/ 95719 h 167433"/>
                <a:gd name="connsiteX21" fmla="*/ 48265 w 131457"/>
                <a:gd name="connsiteY21" fmla="*/ 112215 h 167433"/>
                <a:gd name="connsiteX22" fmla="*/ 62630 w 131457"/>
                <a:gd name="connsiteY22" fmla="*/ 119444 h 167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31457" h="167433">
                  <a:moveTo>
                    <a:pt x="64669" y="166987"/>
                  </a:moveTo>
                  <a:lnTo>
                    <a:pt x="62815" y="166987"/>
                  </a:lnTo>
                  <a:cubicBezTo>
                    <a:pt x="49655" y="167219"/>
                    <a:pt x="36819" y="162964"/>
                    <a:pt x="26393" y="154939"/>
                  </a:cubicBezTo>
                  <a:cubicBezTo>
                    <a:pt x="17052" y="147052"/>
                    <a:pt x="10083" y="136719"/>
                    <a:pt x="6283" y="125097"/>
                  </a:cubicBezTo>
                  <a:cubicBezTo>
                    <a:pt x="2029" y="112725"/>
                    <a:pt x="-102" y="99723"/>
                    <a:pt x="-19" y="86637"/>
                  </a:cubicBezTo>
                  <a:cubicBezTo>
                    <a:pt x="-84" y="72680"/>
                    <a:pt x="2011" y="58806"/>
                    <a:pt x="6190" y="45489"/>
                  </a:cubicBezTo>
                  <a:cubicBezTo>
                    <a:pt x="9768" y="33089"/>
                    <a:pt x="16616" y="21885"/>
                    <a:pt x="26023" y="13053"/>
                  </a:cubicBezTo>
                  <a:cubicBezTo>
                    <a:pt x="36467" y="3822"/>
                    <a:pt x="50091" y="-997"/>
                    <a:pt x="64020" y="-385"/>
                  </a:cubicBezTo>
                  <a:cubicBezTo>
                    <a:pt x="74316" y="-61"/>
                    <a:pt x="84343" y="2942"/>
                    <a:pt x="93120" y="8326"/>
                  </a:cubicBezTo>
                  <a:cubicBezTo>
                    <a:pt x="105872" y="15675"/>
                    <a:pt x="116011" y="26824"/>
                    <a:pt x="122128" y="40207"/>
                  </a:cubicBezTo>
                  <a:cubicBezTo>
                    <a:pt x="128485" y="54293"/>
                    <a:pt x="131655" y="69612"/>
                    <a:pt x="131395" y="85061"/>
                  </a:cubicBezTo>
                  <a:cubicBezTo>
                    <a:pt x="132081" y="107155"/>
                    <a:pt x="124092" y="128638"/>
                    <a:pt x="109153" y="144930"/>
                  </a:cubicBezTo>
                  <a:cubicBezTo>
                    <a:pt x="98189" y="158340"/>
                    <a:pt x="81980" y="166375"/>
                    <a:pt x="64669" y="166987"/>
                  </a:cubicBezTo>
                  <a:close/>
                  <a:moveTo>
                    <a:pt x="63649" y="119630"/>
                  </a:moveTo>
                  <a:cubicBezTo>
                    <a:pt x="71536" y="118916"/>
                    <a:pt x="78524" y="114236"/>
                    <a:pt x="82184" y="107211"/>
                  </a:cubicBezTo>
                  <a:cubicBezTo>
                    <a:pt x="87068" y="99241"/>
                    <a:pt x="89598" y="90056"/>
                    <a:pt x="89506" y="80706"/>
                  </a:cubicBezTo>
                  <a:cubicBezTo>
                    <a:pt x="89506" y="74682"/>
                    <a:pt x="88180" y="68732"/>
                    <a:pt x="85613" y="63283"/>
                  </a:cubicBezTo>
                  <a:cubicBezTo>
                    <a:pt x="81443" y="51986"/>
                    <a:pt x="70591" y="44553"/>
                    <a:pt x="58552" y="44748"/>
                  </a:cubicBezTo>
                  <a:cubicBezTo>
                    <a:pt x="52982" y="44682"/>
                    <a:pt x="47829" y="47676"/>
                    <a:pt x="45114" y="52533"/>
                  </a:cubicBezTo>
                  <a:cubicBezTo>
                    <a:pt x="40452" y="60660"/>
                    <a:pt x="38200" y="69955"/>
                    <a:pt x="38627" y="79315"/>
                  </a:cubicBezTo>
                  <a:cubicBezTo>
                    <a:pt x="38710" y="84839"/>
                    <a:pt x="39368" y="90335"/>
                    <a:pt x="40573" y="95719"/>
                  </a:cubicBezTo>
                  <a:cubicBezTo>
                    <a:pt x="41768" y="101761"/>
                    <a:pt x="44410" y="107424"/>
                    <a:pt x="48265" y="112215"/>
                  </a:cubicBezTo>
                  <a:cubicBezTo>
                    <a:pt x="51620" y="116784"/>
                    <a:pt x="56958" y="119472"/>
                    <a:pt x="62630" y="119444"/>
                  </a:cubicBezTo>
                  <a:close/>
                </a:path>
              </a:pathLst>
            </a:custGeom>
            <a:solidFill>
              <a:srgbClr val="FFFFFF"/>
            </a:solidFill>
            <a:ln w="9259" cap="flat">
              <a:noFill/>
              <a:prstDash val="solid"/>
              <a:miter/>
            </a:ln>
          </p:spPr>
          <p:txBody>
            <a:bodyPr rtlCol="0" anchor="ctr"/>
            <a:lstStyle/>
            <a:p>
              <a:endParaRPr lang="fr-FR"/>
            </a:p>
          </p:txBody>
        </p:sp>
        <p:sp>
          <p:nvSpPr>
            <p:cNvPr id="82" name="Graphique 2">
              <a:extLst>
                <a:ext uri="{FF2B5EF4-FFF2-40B4-BE49-F238E27FC236}">
                  <a16:creationId xmlns:a16="http://schemas.microsoft.com/office/drawing/2014/main" id="{7168FEFC-B53D-4DEC-9C10-71A60EBB3FAC}"/>
                </a:ext>
              </a:extLst>
            </p:cNvPr>
            <p:cNvSpPr/>
            <p:nvPr/>
          </p:nvSpPr>
          <p:spPr>
            <a:xfrm>
              <a:off x="9888923" y="2888515"/>
              <a:ext cx="180443" cy="154076"/>
            </a:xfrm>
            <a:custGeom>
              <a:avLst/>
              <a:gdLst>
                <a:gd name="connsiteX0" fmla="*/ 30380 w 262369"/>
                <a:gd name="connsiteY0" fmla="*/ 223560 h 224031"/>
                <a:gd name="connsiteX1" fmla="*/ 6191 w 262369"/>
                <a:gd name="connsiteY1" fmla="*/ 205025 h 224031"/>
                <a:gd name="connsiteX2" fmla="*/ 75 w 262369"/>
                <a:gd name="connsiteY2" fmla="*/ 90941 h 224031"/>
                <a:gd name="connsiteX3" fmla="*/ 75 w 262369"/>
                <a:gd name="connsiteY3" fmla="*/ 42286 h 224031"/>
                <a:gd name="connsiteX4" fmla="*/ 6562 w 262369"/>
                <a:gd name="connsiteY4" fmla="*/ 10776 h 224031"/>
                <a:gd name="connsiteX5" fmla="*/ 24449 w 262369"/>
                <a:gd name="connsiteY5" fmla="*/ -437 h 224031"/>
                <a:gd name="connsiteX6" fmla="*/ 40945 w 262369"/>
                <a:gd name="connsiteY6" fmla="*/ 9571 h 224031"/>
                <a:gd name="connsiteX7" fmla="*/ 47710 w 262369"/>
                <a:gd name="connsiteY7" fmla="*/ 33389 h 224031"/>
                <a:gd name="connsiteX8" fmla="*/ 51139 w 262369"/>
                <a:gd name="connsiteY8" fmla="*/ 50627 h 224031"/>
                <a:gd name="connsiteX9" fmla="*/ 56236 w 262369"/>
                <a:gd name="connsiteY9" fmla="*/ 46549 h 224031"/>
                <a:gd name="connsiteX10" fmla="*/ 135205 w 262369"/>
                <a:gd name="connsiteY10" fmla="*/ 35900 h 224031"/>
                <a:gd name="connsiteX11" fmla="*/ 145854 w 262369"/>
                <a:gd name="connsiteY11" fmla="*/ 46549 h 224031"/>
                <a:gd name="connsiteX12" fmla="*/ 157531 w 262369"/>
                <a:gd name="connsiteY12" fmla="*/ 69069 h 224031"/>
                <a:gd name="connsiteX13" fmla="*/ 159384 w 262369"/>
                <a:gd name="connsiteY13" fmla="*/ 70645 h 224031"/>
                <a:gd name="connsiteX14" fmla="*/ 167911 w 262369"/>
                <a:gd name="connsiteY14" fmla="*/ 65362 h 224031"/>
                <a:gd name="connsiteX15" fmla="*/ 208966 w 262369"/>
                <a:gd name="connsiteY15" fmla="*/ 49978 h 224031"/>
                <a:gd name="connsiteX16" fmla="*/ 242607 w 262369"/>
                <a:gd name="connsiteY16" fmla="*/ 68513 h 224031"/>
                <a:gd name="connsiteX17" fmla="*/ 261142 w 262369"/>
                <a:gd name="connsiteY17" fmla="*/ 114851 h 224031"/>
                <a:gd name="connsiteX18" fmla="*/ 262347 w 262369"/>
                <a:gd name="connsiteY18" fmla="*/ 139410 h 224031"/>
                <a:gd name="connsiteX19" fmla="*/ 257250 w 262369"/>
                <a:gd name="connsiteY19" fmla="*/ 182319 h 224031"/>
                <a:gd name="connsiteX20" fmla="*/ 234544 w 262369"/>
                <a:gd name="connsiteY20" fmla="*/ 201688 h 224031"/>
                <a:gd name="connsiteX21" fmla="*/ 211746 w 262369"/>
                <a:gd name="connsiteY21" fmla="*/ 184358 h 224031"/>
                <a:gd name="connsiteX22" fmla="*/ 208688 w 262369"/>
                <a:gd name="connsiteY22" fmla="*/ 163598 h 224031"/>
                <a:gd name="connsiteX23" fmla="*/ 209893 w 262369"/>
                <a:gd name="connsiteY23" fmla="*/ 135147 h 224031"/>
                <a:gd name="connsiteX24" fmla="*/ 210912 w 262369"/>
                <a:gd name="connsiteY24" fmla="*/ 113183 h 224031"/>
                <a:gd name="connsiteX25" fmla="*/ 209800 w 262369"/>
                <a:gd name="connsiteY25" fmla="*/ 99004 h 224031"/>
                <a:gd name="connsiteX26" fmla="*/ 197845 w 262369"/>
                <a:gd name="connsiteY26" fmla="*/ 85195 h 224031"/>
                <a:gd name="connsiteX27" fmla="*/ 168930 w 262369"/>
                <a:gd name="connsiteY27" fmla="*/ 124026 h 224031"/>
                <a:gd name="connsiteX28" fmla="*/ 157160 w 262369"/>
                <a:gd name="connsiteY28" fmla="*/ 165545 h 224031"/>
                <a:gd name="connsiteX29" fmla="*/ 150766 w 262369"/>
                <a:gd name="connsiteY29" fmla="*/ 175275 h 224031"/>
                <a:gd name="connsiteX30" fmla="*/ 141498 w 262369"/>
                <a:gd name="connsiteY30" fmla="*/ 178519 h 224031"/>
                <a:gd name="connsiteX31" fmla="*/ 124538 w 262369"/>
                <a:gd name="connsiteY31" fmla="*/ 165915 h 224031"/>
                <a:gd name="connsiteX32" fmla="*/ 119719 w 262369"/>
                <a:gd name="connsiteY32" fmla="*/ 135796 h 224031"/>
                <a:gd name="connsiteX33" fmla="*/ 113973 w 262369"/>
                <a:gd name="connsiteY33" fmla="*/ 97799 h 224031"/>
                <a:gd name="connsiteX34" fmla="*/ 93492 w 262369"/>
                <a:gd name="connsiteY34" fmla="*/ 79264 h 224031"/>
                <a:gd name="connsiteX35" fmla="*/ 77366 w 262369"/>
                <a:gd name="connsiteY35" fmla="*/ 89922 h 224031"/>
                <a:gd name="connsiteX36" fmla="*/ 66153 w 262369"/>
                <a:gd name="connsiteY36" fmla="*/ 117539 h 224031"/>
                <a:gd name="connsiteX37" fmla="*/ 59202 w 262369"/>
                <a:gd name="connsiteY37" fmla="*/ 151458 h 224031"/>
                <a:gd name="connsiteX38" fmla="*/ 55495 w 262369"/>
                <a:gd name="connsiteY38" fmla="*/ 183616 h 224031"/>
                <a:gd name="connsiteX39" fmla="*/ 54383 w 262369"/>
                <a:gd name="connsiteY39" fmla="*/ 205302 h 224031"/>
                <a:gd name="connsiteX40" fmla="*/ 46876 w 262369"/>
                <a:gd name="connsiteY40" fmla="*/ 218926 h 224031"/>
                <a:gd name="connsiteX41" fmla="*/ 30380 w 262369"/>
                <a:gd name="connsiteY41" fmla="*/ 223560 h 224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262369" h="224031">
                  <a:moveTo>
                    <a:pt x="30380" y="223560"/>
                  </a:moveTo>
                  <a:cubicBezTo>
                    <a:pt x="18851" y="224181"/>
                    <a:pt x="8592" y="216313"/>
                    <a:pt x="6191" y="205025"/>
                  </a:cubicBezTo>
                  <a:cubicBezTo>
                    <a:pt x="2114" y="191494"/>
                    <a:pt x="75" y="153469"/>
                    <a:pt x="75" y="90941"/>
                  </a:cubicBezTo>
                  <a:lnTo>
                    <a:pt x="75" y="42286"/>
                  </a:lnTo>
                  <a:cubicBezTo>
                    <a:pt x="-528" y="31397"/>
                    <a:pt x="1706" y="20544"/>
                    <a:pt x="6562" y="10776"/>
                  </a:cubicBezTo>
                  <a:cubicBezTo>
                    <a:pt x="9871" y="3909"/>
                    <a:pt x="16831" y="-447"/>
                    <a:pt x="24449" y="-437"/>
                  </a:cubicBezTo>
                  <a:cubicBezTo>
                    <a:pt x="31344" y="-308"/>
                    <a:pt x="37646" y="3510"/>
                    <a:pt x="40945" y="9571"/>
                  </a:cubicBezTo>
                  <a:cubicBezTo>
                    <a:pt x="45365" y="16726"/>
                    <a:pt x="47710" y="24974"/>
                    <a:pt x="47710" y="33389"/>
                  </a:cubicBezTo>
                  <a:cubicBezTo>
                    <a:pt x="48359" y="44881"/>
                    <a:pt x="49471" y="50627"/>
                    <a:pt x="51139" y="50627"/>
                  </a:cubicBezTo>
                  <a:cubicBezTo>
                    <a:pt x="52807" y="50627"/>
                    <a:pt x="53919" y="49330"/>
                    <a:pt x="56236" y="46549"/>
                  </a:cubicBezTo>
                  <a:cubicBezTo>
                    <a:pt x="75105" y="21805"/>
                    <a:pt x="110461" y="17032"/>
                    <a:pt x="135205" y="35900"/>
                  </a:cubicBezTo>
                  <a:cubicBezTo>
                    <a:pt x="139218" y="38959"/>
                    <a:pt x="142795" y="42546"/>
                    <a:pt x="145854" y="46549"/>
                  </a:cubicBezTo>
                  <a:cubicBezTo>
                    <a:pt x="150904" y="53398"/>
                    <a:pt x="154843" y="60997"/>
                    <a:pt x="157531" y="69069"/>
                  </a:cubicBezTo>
                  <a:cubicBezTo>
                    <a:pt x="157531" y="70182"/>
                    <a:pt x="158550" y="70645"/>
                    <a:pt x="159384" y="70645"/>
                  </a:cubicBezTo>
                  <a:cubicBezTo>
                    <a:pt x="162572" y="69523"/>
                    <a:pt x="165482" y="67725"/>
                    <a:pt x="167911" y="65362"/>
                  </a:cubicBezTo>
                  <a:cubicBezTo>
                    <a:pt x="179393" y="55622"/>
                    <a:pt x="193906" y="50182"/>
                    <a:pt x="208966" y="49978"/>
                  </a:cubicBezTo>
                  <a:cubicBezTo>
                    <a:pt x="222580" y="50127"/>
                    <a:pt x="235212" y="57086"/>
                    <a:pt x="242607" y="68513"/>
                  </a:cubicBezTo>
                  <a:cubicBezTo>
                    <a:pt x="252903" y="81970"/>
                    <a:pt x="259316" y="98003"/>
                    <a:pt x="261142" y="114851"/>
                  </a:cubicBezTo>
                  <a:cubicBezTo>
                    <a:pt x="261967" y="123016"/>
                    <a:pt x="262366" y="131208"/>
                    <a:pt x="262347" y="139410"/>
                  </a:cubicBezTo>
                  <a:cubicBezTo>
                    <a:pt x="262356" y="153867"/>
                    <a:pt x="260642" y="168269"/>
                    <a:pt x="257250" y="182319"/>
                  </a:cubicBezTo>
                  <a:cubicBezTo>
                    <a:pt x="255943" y="193736"/>
                    <a:pt x="246027" y="202198"/>
                    <a:pt x="234544" y="201688"/>
                  </a:cubicBezTo>
                  <a:cubicBezTo>
                    <a:pt x="223859" y="201864"/>
                    <a:pt x="214434" y="194700"/>
                    <a:pt x="211746" y="184358"/>
                  </a:cubicBezTo>
                  <a:cubicBezTo>
                    <a:pt x="209568" y="177657"/>
                    <a:pt x="208540" y="170642"/>
                    <a:pt x="208688" y="163598"/>
                  </a:cubicBezTo>
                  <a:cubicBezTo>
                    <a:pt x="208688" y="154331"/>
                    <a:pt x="208688" y="144507"/>
                    <a:pt x="209893" y="135147"/>
                  </a:cubicBezTo>
                  <a:cubicBezTo>
                    <a:pt x="210541" y="127177"/>
                    <a:pt x="210912" y="119856"/>
                    <a:pt x="210912" y="113183"/>
                  </a:cubicBezTo>
                  <a:cubicBezTo>
                    <a:pt x="210782" y="108438"/>
                    <a:pt x="210412" y="103711"/>
                    <a:pt x="209800" y="99004"/>
                  </a:cubicBezTo>
                  <a:cubicBezTo>
                    <a:pt x="208873" y="89736"/>
                    <a:pt x="204888" y="85195"/>
                    <a:pt x="197845" y="85195"/>
                  </a:cubicBezTo>
                  <a:cubicBezTo>
                    <a:pt x="186418" y="85195"/>
                    <a:pt x="176780" y="98141"/>
                    <a:pt x="168930" y="124026"/>
                  </a:cubicBezTo>
                  <a:cubicBezTo>
                    <a:pt x="166613" y="131254"/>
                    <a:pt x="162721" y="145063"/>
                    <a:pt x="157160" y="165545"/>
                  </a:cubicBezTo>
                  <a:cubicBezTo>
                    <a:pt x="156261" y="169446"/>
                    <a:pt x="153991" y="172903"/>
                    <a:pt x="150766" y="175275"/>
                  </a:cubicBezTo>
                  <a:cubicBezTo>
                    <a:pt x="148097" y="177315"/>
                    <a:pt x="144853" y="178454"/>
                    <a:pt x="141498" y="178519"/>
                  </a:cubicBezTo>
                  <a:cubicBezTo>
                    <a:pt x="133565" y="178890"/>
                    <a:pt x="126475" y="173617"/>
                    <a:pt x="124538" y="165915"/>
                  </a:cubicBezTo>
                  <a:cubicBezTo>
                    <a:pt x="121638" y="156129"/>
                    <a:pt x="120016" y="145999"/>
                    <a:pt x="119719" y="135796"/>
                  </a:cubicBezTo>
                  <a:cubicBezTo>
                    <a:pt x="119247" y="122951"/>
                    <a:pt x="117319" y="110208"/>
                    <a:pt x="113973" y="97799"/>
                  </a:cubicBezTo>
                  <a:cubicBezTo>
                    <a:pt x="110081" y="85751"/>
                    <a:pt x="103223" y="79264"/>
                    <a:pt x="93492" y="79264"/>
                  </a:cubicBezTo>
                  <a:cubicBezTo>
                    <a:pt x="86578" y="79616"/>
                    <a:pt x="80397" y="83694"/>
                    <a:pt x="77366" y="89922"/>
                  </a:cubicBezTo>
                  <a:cubicBezTo>
                    <a:pt x="72325" y="98540"/>
                    <a:pt x="68553" y="107845"/>
                    <a:pt x="66153" y="117539"/>
                  </a:cubicBezTo>
                  <a:cubicBezTo>
                    <a:pt x="63141" y="128688"/>
                    <a:pt x="60824" y="140022"/>
                    <a:pt x="59202" y="151458"/>
                  </a:cubicBezTo>
                  <a:cubicBezTo>
                    <a:pt x="57441" y="163228"/>
                    <a:pt x="56236" y="173978"/>
                    <a:pt x="55495" y="183616"/>
                  </a:cubicBezTo>
                  <a:cubicBezTo>
                    <a:pt x="54753" y="193255"/>
                    <a:pt x="54383" y="200576"/>
                    <a:pt x="54383" y="205302"/>
                  </a:cubicBezTo>
                  <a:cubicBezTo>
                    <a:pt x="54494" y="210854"/>
                    <a:pt x="51630" y="216053"/>
                    <a:pt x="46876" y="218926"/>
                  </a:cubicBezTo>
                  <a:cubicBezTo>
                    <a:pt x="41946" y="222049"/>
                    <a:pt x="36209" y="223661"/>
                    <a:pt x="30380" y="223560"/>
                  </a:cubicBezTo>
                  <a:close/>
                </a:path>
              </a:pathLst>
            </a:custGeom>
            <a:solidFill>
              <a:srgbClr val="FFFFFF"/>
            </a:solidFill>
            <a:ln w="9259" cap="flat">
              <a:noFill/>
              <a:prstDash val="solid"/>
              <a:miter/>
            </a:ln>
          </p:spPr>
          <p:txBody>
            <a:bodyPr rtlCol="0" anchor="ctr"/>
            <a:lstStyle/>
            <a:p>
              <a:endParaRPr lang="fr-FR"/>
            </a:p>
          </p:txBody>
        </p:sp>
        <p:sp>
          <p:nvSpPr>
            <p:cNvPr id="83" name="Graphique 2">
              <a:extLst>
                <a:ext uri="{FF2B5EF4-FFF2-40B4-BE49-F238E27FC236}">
                  <a16:creationId xmlns:a16="http://schemas.microsoft.com/office/drawing/2014/main" id="{61732C10-B150-44A3-AF56-ABC5BD3A9D2E}"/>
                </a:ext>
              </a:extLst>
            </p:cNvPr>
            <p:cNvSpPr/>
            <p:nvPr/>
          </p:nvSpPr>
          <p:spPr>
            <a:xfrm>
              <a:off x="10083958" y="2888515"/>
              <a:ext cx="180442" cy="154076"/>
            </a:xfrm>
            <a:custGeom>
              <a:avLst/>
              <a:gdLst>
                <a:gd name="connsiteX0" fmla="*/ 30380 w 262368"/>
                <a:gd name="connsiteY0" fmla="*/ 223560 h 224031"/>
                <a:gd name="connsiteX1" fmla="*/ 6191 w 262368"/>
                <a:gd name="connsiteY1" fmla="*/ 205025 h 224031"/>
                <a:gd name="connsiteX2" fmla="*/ 75 w 262368"/>
                <a:gd name="connsiteY2" fmla="*/ 90941 h 224031"/>
                <a:gd name="connsiteX3" fmla="*/ 75 w 262368"/>
                <a:gd name="connsiteY3" fmla="*/ 42286 h 224031"/>
                <a:gd name="connsiteX4" fmla="*/ 6562 w 262368"/>
                <a:gd name="connsiteY4" fmla="*/ 10776 h 224031"/>
                <a:gd name="connsiteX5" fmla="*/ 24449 w 262368"/>
                <a:gd name="connsiteY5" fmla="*/ -437 h 224031"/>
                <a:gd name="connsiteX6" fmla="*/ 40945 w 262368"/>
                <a:gd name="connsiteY6" fmla="*/ 9571 h 224031"/>
                <a:gd name="connsiteX7" fmla="*/ 47710 w 262368"/>
                <a:gd name="connsiteY7" fmla="*/ 33389 h 224031"/>
                <a:gd name="connsiteX8" fmla="*/ 51139 w 262368"/>
                <a:gd name="connsiteY8" fmla="*/ 50627 h 224031"/>
                <a:gd name="connsiteX9" fmla="*/ 56236 w 262368"/>
                <a:gd name="connsiteY9" fmla="*/ 46549 h 224031"/>
                <a:gd name="connsiteX10" fmla="*/ 135205 w 262368"/>
                <a:gd name="connsiteY10" fmla="*/ 35900 h 224031"/>
                <a:gd name="connsiteX11" fmla="*/ 145854 w 262368"/>
                <a:gd name="connsiteY11" fmla="*/ 46549 h 224031"/>
                <a:gd name="connsiteX12" fmla="*/ 157531 w 262368"/>
                <a:gd name="connsiteY12" fmla="*/ 69069 h 224031"/>
                <a:gd name="connsiteX13" fmla="*/ 159384 w 262368"/>
                <a:gd name="connsiteY13" fmla="*/ 70645 h 224031"/>
                <a:gd name="connsiteX14" fmla="*/ 167910 w 262368"/>
                <a:gd name="connsiteY14" fmla="*/ 65362 h 224031"/>
                <a:gd name="connsiteX15" fmla="*/ 208966 w 262368"/>
                <a:gd name="connsiteY15" fmla="*/ 49978 h 224031"/>
                <a:gd name="connsiteX16" fmla="*/ 242607 w 262368"/>
                <a:gd name="connsiteY16" fmla="*/ 68513 h 224031"/>
                <a:gd name="connsiteX17" fmla="*/ 261142 w 262368"/>
                <a:gd name="connsiteY17" fmla="*/ 114851 h 224031"/>
                <a:gd name="connsiteX18" fmla="*/ 262347 w 262368"/>
                <a:gd name="connsiteY18" fmla="*/ 139410 h 224031"/>
                <a:gd name="connsiteX19" fmla="*/ 257250 w 262368"/>
                <a:gd name="connsiteY19" fmla="*/ 182319 h 224031"/>
                <a:gd name="connsiteX20" fmla="*/ 234544 w 262368"/>
                <a:gd name="connsiteY20" fmla="*/ 201688 h 224031"/>
                <a:gd name="connsiteX21" fmla="*/ 211746 w 262368"/>
                <a:gd name="connsiteY21" fmla="*/ 184358 h 224031"/>
                <a:gd name="connsiteX22" fmla="*/ 208688 w 262368"/>
                <a:gd name="connsiteY22" fmla="*/ 163598 h 224031"/>
                <a:gd name="connsiteX23" fmla="*/ 209892 w 262368"/>
                <a:gd name="connsiteY23" fmla="*/ 135147 h 224031"/>
                <a:gd name="connsiteX24" fmla="*/ 210912 w 262368"/>
                <a:gd name="connsiteY24" fmla="*/ 113183 h 224031"/>
                <a:gd name="connsiteX25" fmla="*/ 210263 w 262368"/>
                <a:gd name="connsiteY25" fmla="*/ 98725 h 224031"/>
                <a:gd name="connsiteX26" fmla="*/ 198308 w 262368"/>
                <a:gd name="connsiteY26" fmla="*/ 84917 h 224031"/>
                <a:gd name="connsiteX27" fmla="*/ 169393 w 262368"/>
                <a:gd name="connsiteY27" fmla="*/ 123748 h 224031"/>
                <a:gd name="connsiteX28" fmla="*/ 157623 w 262368"/>
                <a:gd name="connsiteY28" fmla="*/ 165267 h 224031"/>
                <a:gd name="connsiteX29" fmla="*/ 151229 w 262368"/>
                <a:gd name="connsiteY29" fmla="*/ 174998 h 224031"/>
                <a:gd name="connsiteX30" fmla="*/ 141961 w 262368"/>
                <a:gd name="connsiteY30" fmla="*/ 178241 h 224031"/>
                <a:gd name="connsiteX31" fmla="*/ 125002 w 262368"/>
                <a:gd name="connsiteY31" fmla="*/ 165637 h 224031"/>
                <a:gd name="connsiteX32" fmla="*/ 120182 w 262368"/>
                <a:gd name="connsiteY32" fmla="*/ 135518 h 224031"/>
                <a:gd name="connsiteX33" fmla="*/ 114437 w 262368"/>
                <a:gd name="connsiteY33" fmla="*/ 97521 h 224031"/>
                <a:gd name="connsiteX34" fmla="*/ 93955 w 262368"/>
                <a:gd name="connsiteY34" fmla="*/ 78986 h 224031"/>
                <a:gd name="connsiteX35" fmla="*/ 77830 w 262368"/>
                <a:gd name="connsiteY35" fmla="*/ 89643 h 224031"/>
                <a:gd name="connsiteX36" fmla="*/ 66153 w 262368"/>
                <a:gd name="connsiteY36" fmla="*/ 117539 h 224031"/>
                <a:gd name="connsiteX37" fmla="*/ 59202 w 262368"/>
                <a:gd name="connsiteY37" fmla="*/ 151458 h 224031"/>
                <a:gd name="connsiteX38" fmla="*/ 55495 w 262368"/>
                <a:gd name="connsiteY38" fmla="*/ 183616 h 224031"/>
                <a:gd name="connsiteX39" fmla="*/ 54383 w 262368"/>
                <a:gd name="connsiteY39" fmla="*/ 205302 h 224031"/>
                <a:gd name="connsiteX40" fmla="*/ 46876 w 262368"/>
                <a:gd name="connsiteY40" fmla="*/ 218926 h 224031"/>
                <a:gd name="connsiteX41" fmla="*/ 30380 w 262368"/>
                <a:gd name="connsiteY41" fmla="*/ 223560 h 224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262368" h="224031">
                  <a:moveTo>
                    <a:pt x="30380" y="223560"/>
                  </a:moveTo>
                  <a:cubicBezTo>
                    <a:pt x="18851" y="224181"/>
                    <a:pt x="8592" y="216313"/>
                    <a:pt x="6191" y="205025"/>
                  </a:cubicBezTo>
                  <a:cubicBezTo>
                    <a:pt x="2114" y="191494"/>
                    <a:pt x="75" y="153469"/>
                    <a:pt x="75" y="90941"/>
                  </a:cubicBezTo>
                  <a:lnTo>
                    <a:pt x="75" y="42286"/>
                  </a:lnTo>
                  <a:cubicBezTo>
                    <a:pt x="-528" y="31397"/>
                    <a:pt x="1706" y="20544"/>
                    <a:pt x="6562" y="10776"/>
                  </a:cubicBezTo>
                  <a:cubicBezTo>
                    <a:pt x="9871" y="3909"/>
                    <a:pt x="16831" y="-447"/>
                    <a:pt x="24449" y="-437"/>
                  </a:cubicBezTo>
                  <a:cubicBezTo>
                    <a:pt x="31344" y="-308"/>
                    <a:pt x="37645" y="3510"/>
                    <a:pt x="40945" y="9571"/>
                  </a:cubicBezTo>
                  <a:cubicBezTo>
                    <a:pt x="45365" y="16726"/>
                    <a:pt x="47710" y="24974"/>
                    <a:pt x="47710" y="33389"/>
                  </a:cubicBezTo>
                  <a:cubicBezTo>
                    <a:pt x="48359" y="44881"/>
                    <a:pt x="49471" y="50627"/>
                    <a:pt x="51139" y="50627"/>
                  </a:cubicBezTo>
                  <a:cubicBezTo>
                    <a:pt x="52807" y="50627"/>
                    <a:pt x="53919" y="49330"/>
                    <a:pt x="56236" y="46549"/>
                  </a:cubicBezTo>
                  <a:cubicBezTo>
                    <a:pt x="75105" y="21805"/>
                    <a:pt x="110461" y="17032"/>
                    <a:pt x="135205" y="35900"/>
                  </a:cubicBezTo>
                  <a:cubicBezTo>
                    <a:pt x="139218" y="38959"/>
                    <a:pt x="142795" y="42546"/>
                    <a:pt x="145854" y="46549"/>
                  </a:cubicBezTo>
                  <a:cubicBezTo>
                    <a:pt x="150904" y="53398"/>
                    <a:pt x="154843" y="60997"/>
                    <a:pt x="157531" y="69069"/>
                  </a:cubicBezTo>
                  <a:cubicBezTo>
                    <a:pt x="157531" y="70182"/>
                    <a:pt x="158550" y="70645"/>
                    <a:pt x="159384" y="70645"/>
                  </a:cubicBezTo>
                  <a:cubicBezTo>
                    <a:pt x="162572" y="69523"/>
                    <a:pt x="165482" y="67725"/>
                    <a:pt x="167910" y="65362"/>
                  </a:cubicBezTo>
                  <a:cubicBezTo>
                    <a:pt x="179393" y="55622"/>
                    <a:pt x="193906" y="50182"/>
                    <a:pt x="208966" y="49978"/>
                  </a:cubicBezTo>
                  <a:cubicBezTo>
                    <a:pt x="222580" y="50127"/>
                    <a:pt x="235212" y="57086"/>
                    <a:pt x="242607" y="68513"/>
                  </a:cubicBezTo>
                  <a:cubicBezTo>
                    <a:pt x="252903" y="81970"/>
                    <a:pt x="259316" y="98003"/>
                    <a:pt x="261142" y="114851"/>
                  </a:cubicBezTo>
                  <a:cubicBezTo>
                    <a:pt x="261967" y="123016"/>
                    <a:pt x="262366" y="131208"/>
                    <a:pt x="262347" y="139410"/>
                  </a:cubicBezTo>
                  <a:cubicBezTo>
                    <a:pt x="262356" y="153867"/>
                    <a:pt x="260642" y="168269"/>
                    <a:pt x="257250" y="182319"/>
                  </a:cubicBezTo>
                  <a:cubicBezTo>
                    <a:pt x="255943" y="193736"/>
                    <a:pt x="246027" y="202198"/>
                    <a:pt x="234544" y="201688"/>
                  </a:cubicBezTo>
                  <a:cubicBezTo>
                    <a:pt x="223859" y="201864"/>
                    <a:pt x="214434" y="194700"/>
                    <a:pt x="211746" y="184358"/>
                  </a:cubicBezTo>
                  <a:cubicBezTo>
                    <a:pt x="209568" y="177657"/>
                    <a:pt x="208539" y="170642"/>
                    <a:pt x="208688" y="163598"/>
                  </a:cubicBezTo>
                  <a:cubicBezTo>
                    <a:pt x="208688" y="154331"/>
                    <a:pt x="208688" y="144507"/>
                    <a:pt x="209892" y="135147"/>
                  </a:cubicBezTo>
                  <a:cubicBezTo>
                    <a:pt x="210541" y="127177"/>
                    <a:pt x="210912" y="119856"/>
                    <a:pt x="210912" y="113183"/>
                  </a:cubicBezTo>
                  <a:cubicBezTo>
                    <a:pt x="210940" y="108354"/>
                    <a:pt x="210727" y="103526"/>
                    <a:pt x="210263" y="98725"/>
                  </a:cubicBezTo>
                  <a:cubicBezTo>
                    <a:pt x="209336" y="89458"/>
                    <a:pt x="205351" y="84917"/>
                    <a:pt x="198308" y="84917"/>
                  </a:cubicBezTo>
                  <a:cubicBezTo>
                    <a:pt x="186937" y="84917"/>
                    <a:pt x="177298" y="97864"/>
                    <a:pt x="169393" y="123748"/>
                  </a:cubicBezTo>
                  <a:cubicBezTo>
                    <a:pt x="167076" y="130977"/>
                    <a:pt x="163184" y="144785"/>
                    <a:pt x="157623" y="165267"/>
                  </a:cubicBezTo>
                  <a:cubicBezTo>
                    <a:pt x="156724" y="169168"/>
                    <a:pt x="154454" y="172625"/>
                    <a:pt x="151229" y="174998"/>
                  </a:cubicBezTo>
                  <a:cubicBezTo>
                    <a:pt x="148560" y="177036"/>
                    <a:pt x="145316" y="178177"/>
                    <a:pt x="141961" y="178241"/>
                  </a:cubicBezTo>
                  <a:cubicBezTo>
                    <a:pt x="134028" y="178612"/>
                    <a:pt x="126939" y="173339"/>
                    <a:pt x="125002" y="165637"/>
                  </a:cubicBezTo>
                  <a:cubicBezTo>
                    <a:pt x="122101" y="155851"/>
                    <a:pt x="120479" y="145721"/>
                    <a:pt x="120182" y="135518"/>
                  </a:cubicBezTo>
                  <a:cubicBezTo>
                    <a:pt x="119710" y="122673"/>
                    <a:pt x="117782" y="109930"/>
                    <a:pt x="114437" y="97521"/>
                  </a:cubicBezTo>
                  <a:cubicBezTo>
                    <a:pt x="110544" y="85473"/>
                    <a:pt x="103686" y="78986"/>
                    <a:pt x="93955" y="78986"/>
                  </a:cubicBezTo>
                  <a:cubicBezTo>
                    <a:pt x="87042" y="79338"/>
                    <a:pt x="80860" y="83415"/>
                    <a:pt x="77830" y="89643"/>
                  </a:cubicBezTo>
                  <a:cubicBezTo>
                    <a:pt x="72603" y="98327"/>
                    <a:pt x="68673" y="107724"/>
                    <a:pt x="66153" y="117539"/>
                  </a:cubicBezTo>
                  <a:cubicBezTo>
                    <a:pt x="63141" y="128697"/>
                    <a:pt x="60824" y="140022"/>
                    <a:pt x="59202" y="151458"/>
                  </a:cubicBezTo>
                  <a:cubicBezTo>
                    <a:pt x="57441" y="163228"/>
                    <a:pt x="56236" y="173978"/>
                    <a:pt x="55495" y="183616"/>
                  </a:cubicBezTo>
                  <a:cubicBezTo>
                    <a:pt x="54753" y="193255"/>
                    <a:pt x="54383" y="200576"/>
                    <a:pt x="54383" y="205302"/>
                  </a:cubicBezTo>
                  <a:cubicBezTo>
                    <a:pt x="54494" y="210854"/>
                    <a:pt x="51630" y="216053"/>
                    <a:pt x="46876" y="218926"/>
                  </a:cubicBezTo>
                  <a:cubicBezTo>
                    <a:pt x="41946" y="222049"/>
                    <a:pt x="36209" y="223661"/>
                    <a:pt x="30380" y="223560"/>
                  </a:cubicBezTo>
                  <a:close/>
                </a:path>
              </a:pathLst>
            </a:custGeom>
            <a:solidFill>
              <a:srgbClr val="FFFFFF"/>
            </a:solidFill>
            <a:ln w="9259" cap="flat">
              <a:noFill/>
              <a:prstDash val="solid"/>
              <a:miter/>
            </a:ln>
          </p:spPr>
          <p:txBody>
            <a:bodyPr rtlCol="0" anchor="ctr"/>
            <a:lstStyle/>
            <a:p>
              <a:endParaRPr lang="fr-FR"/>
            </a:p>
          </p:txBody>
        </p:sp>
        <p:sp>
          <p:nvSpPr>
            <p:cNvPr id="84" name="Graphique 2">
              <a:extLst>
                <a:ext uri="{FF2B5EF4-FFF2-40B4-BE49-F238E27FC236}">
                  <a16:creationId xmlns:a16="http://schemas.microsoft.com/office/drawing/2014/main" id="{2422CC28-2A4E-4911-8290-7BEB4DB3885F}"/>
                </a:ext>
              </a:extLst>
            </p:cNvPr>
            <p:cNvSpPr/>
            <p:nvPr/>
          </p:nvSpPr>
          <p:spPr>
            <a:xfrm>
              <a:off x="10276800" y="2909291"/>
              <a:ext cx="103413" cy="119410"/>
            </a:xfrm>
            <a:custGeom>
              <a:avLst/>
              <a:gdLst>
                <a:gd name="connsiteX0" fmla="*/ 72124 w 150366"/>
                <a:gd name="connsiteY0" fmla="*/ 173148 h 173625"/>
                <a:gd name="connsiteX1" fmla="*/ 70270 w 150366"/>
                <a:gd name="connsiteY1" fmla="*/ 173148 h 173625"/>
                <a:gd name="connsiteX2" fmla="*/ 32274 w 150366"/>
                <a:gd name="connsiteY2" fmla="*/ 162861 h 173625"/>
                <a:gd name="connsiteX3" fmla="*/ 8827 w 150366"/>
                <a:gd name="connsiteY3" fmla="*/ 135059 h 173625"/>
                <a:gd name="connsiteX4" fmla="*/ 22 w 150366"/>
                <a:gd name="connsiteY4" fmla="*/ 92706 h 173625"/>
                <a:gd name="connsiteX5" fmla="*/ 10680 w 150366"/>
                <a:gd name="connsiteY5" fmla="*/ 41641 h 173625"/>
                <a:gd name="connsiteX6" fmla="*/ 38483 w 150366"/>
                <a:gd name="connsiteY6" fmla="*/ 10132 h 173625"/>
                <a:gd name="connsiteX7" fmla="*/ 73514 w 150366"/>
                <a:gd name="connsiteY7" fmla="*/ -433 h 173625"/>
                <a:gd name="connsiteX8" fmla="*/ 105024 w 150366"/>
                <a:gd name="connsiteY8" fmla="*/ 10317 h 173625"/>
                <a:gd name="connsiteX9" fmla="*/ 119852 w 150366"/>
                <a:gd name="connsiteY9" fmla="*/ 45719 h 173625"/>
                <a:gd name="connsiteX10" fmla="*/ 111048 w 150366"/>
                <a:gd name="connsiteY10" fmla="*/ 71854 h 173625"/>
                <a:gd name="connsiteX11" fmla="*/ 86489 w 150366"/>
                <a:gd name="connsiteY11" fmla="*/ 89462 h 173625"/>
                <a:gd name="connsiteX12" fmla="*/ 53126 w 150366"/>
                <a:gd name="connsiteY12" fmla="*/ 98173 h 173625"/>
                <a:gd name="connsiteX13" fmla="*/ 42468 w 150366"/>
                <a:gd name="connsiteY13" fmla="*/ 110620 h 173625"/>
                <a:gd name="connsiteX14" fmla="*/ 42560 w 150366"/>
                <a:gd name="connsiteY14" fmla="*/ 111426 h 173625"/>
                <a:gd name="connsiteX15" fmla="*/ 48677 w 150366"/>
                <a:gd name="connsiteY15" fmla="*/ 125698 h 173625"/>
                <a:gd name="connsiteX16" fmla="*/ 74719 w 150366"/>
                <a:gd name="connsiteY16" fmla="*/ 134039 h 173625"/>
                <a:gd name="connsiteX17" fmla="*/ 119018 w 150366"/>
                <a:gd name="connsiteY17" fmla="*/ 121250 h 173625"/>
                <a:gd name="connsiteX18" fmla="*/ 139036 w 150366"/>
                <a:gd name="connsiteY18" fmla="*/ 114299 h 173625"/>
                <a:gd name="connsiteX19" fmla="*/ 147469 w 150366"/>
                <a:gd name="connsiteY19" fmla="*/ 117728 h 173625"/>
                <a:gd name="connsiteX20" fmla="*/ 150342 w 150366"/>
                <a:gd name="connsiteY20" fmla="*/ 125883 h 173625"/>
                <a:gd name="connsiteX21" fmla="*/ 143855 w 150366"/>
                <a:gd name="connsiteY21" fmla="*/ 140712 h 173625"/>
                <a:gd name="connsiteX22" fmla="*/ 72124 w 150366"/>
                <a:gd name="connsiteY22" fmla="*/ 173148 h 173625"/>
                <a:gd name="connsiteX23" fmla="*/ 58037 w 150366"/>
                <a:gd name="connsiteY23" fmla="*/ 63698 h 173625"/>
                <a:gd name="connsiteX24" fmla="*/ 79167 w 150366"/>
                <a:gd name="connsiteY24" fmla="*/ 48870 h 173625"/>
                <a:gd name="connsiteX25" fmla="*/ 84450 w 150366"/>
                <a:gd name="connsiteY25" fmla="*/ 32374 h 173625"/>
                <a:gd name="connsiteX26" fmla="*/ 80576 w 150366"/>
                <a:gd name="connsiteY26" fmla="*/ 27091 h 173625"/>
                <a:gd name="connsiteX27" fmla="*/ 79167 w 150366"/>
                <a:gd name="connsiteY27" fmla="*/ 27091 h 173625"/>
                <a:gd name="connsiteX28" fmla="*/ 75924 w 150366"/>
                <a:gd name="connsiteY28" fmla="*/ 27091 h 173625"/>
                <a:gd name="connsiteX29" fmla="*/ 64988 w 150366"/>
                <a:gd name="connsiteY29" fmla="*/ 31725 h 173625"/>
                <a:gd name="connsiteX30" fmla="*/ 51550 w 150366"/>
                <a:gd name="connsiteY30" fmla="*/ 42475 h 173625"/>
                <a:gd name="connsiteX31" fmla="*/ 47101 w 150366"/>
                <a:gd name="connsiteY31" fmla="*/ 52670 h 173625"/>
                <a:gd name="connsiteX32" fmla="*/ 54312 w 150366"/>
                <a:gd name="connsiteY32" fmla="*/ 63615 h 173625"/>
                <a:gd name="connsiteX33" fmla="*/ 57574 w 150366"/>
                <a:gd name="connsiteY33" fmla="*/ 63698 h 173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50366" h="173625">
                  <a:moveTo>
                    <a:pt x="72124" y="173148"/>
                  </a:moveTo>
                  <a:lnTo>
                    <a:pt x="70270" y="173148"/>
                  </a:lnTo>
                  <a:cubicBezTo>
                    <a:pt x="56860" y="173612"/>
                    <a:pt x="43617" y="170025"/>
                    <a:pt x="32274" y="162861"/>
                  </a:cubicBezTo>
                  <a:cubicBezTo>
                    <a:pt x="21986" y="156003"/>
                    <a:pt x="13850" y="146356"/>
                    <a:pt x="8827" y="135059"/>
                  </a:cubicBezTo>
                  <a:cubicBezTo>
                    <a:pt x="2858" y="121741"/>
                    <a:pt x="-145" y="107293"/>
                    <a:pt x="22" y="92706"/>
                  </a:cubicBezTo>
                  <a:cubicBezTo>
                    <a:pt x="-469" y="75088"/>
                    <a:pt x="3183" y="57591"/>
                    <a:pt x="10680" y="41641"/>
                  </a:cubicBezTo>
                  <a:cubicBezTo>
                    <a:pt x="16815" y="28741"/>
                    <a:pt x="26453" y="17824"/>
                    <a:pt x="38483" y="10132"/>
                  </a:cubicBezTo>
                  <a:cubicBezTo>
                    <a:pt x="48927" y="3375"/>
                    <a:pt x="61077" y="-285"/>
                    <a:pt x="73514" y="-433"/>
                  </a:cubicBezTo>
                  <a:cubicBezTo>
                    <a:pt x="84941" y="-582"/>
                    <a:pt x="96072" y="3218"/>
                    <a:pt x="105024" y="10317"/>
                  </a:cubicBezTo>
                  <a:cubicBezTo>
                    <a:pt x="115237" y="19140"/>
                    <a:pt x="120723" y="32244"/>
                    <a:pt x="119852" y="45719"/>
                  </a:cubicBezTo>
                  <a:cubicBezTo>
                    <a:pt x="120019" y="55181"/>
                    <a:pt x="116905" y="64421"/>
                    <a:pt x="111048" y="71854"/>
                  </a:cubicBezTo>
                  <a:cubicBezTo>
                    <a:pt x="104496" y="79712"/>
                    <a:pt x="96044" y="85773"/>
                    <a:pt x="86489" y="89462"/>
                  </a:cubicBezTo>
                  <a:cubicBezTo>
                    <a:pt x="75813" y="93864"/>
                    <a:pt x="64590" y="96802"/>
                    <a:pt x="53126" y="98173"/>
                  </a:cubicBezTo>
                  <a:cubicBezTo>
                    <a:pt x="46749" y="98665"/>
                    <a:pt x="41977" y="104234"/>
                    <a:pt x="42468" y="110620"/>
                  </a:cubicBezTo>
                  <a:cubicBezTo>
                    <a:pt x="42486" y="110889"/>
                    <a:pt x="42523" y="111157"/>
                    <a:pt x="42560" y="111426"/>
                  </a:cubicBezTo>
                  <a:cubicBezTo>
                    <a:pt x="42894" y="116746"/>
                    <a:pt x="45054" y="121787"/>
                    <a:pt x="48677" y="125698"/>
                  </a:cubicBezTo>
                  <a:cubicBezTo>
                    <a:pt x="55693" y="132204"/>
                    <a:pt x="65229" y="135262"/>
                    <a:pt x="74719" y="134039"/>
                  </a:cubicBezTo>
                  <a:cubicBezTo>
                    <a:pt x="90362" y="133789"/>
                    <a:pt x="105654" y="129377"/>
                    <a:pt x="119018" y="121250"/>
                  </a:cubicBezTo>
                  <a:cubicBezTo>
                    <a:pt x="124977" y="117246"/>
                    <a:pt x="131872" y="114855"/>
                    <a:pt x="139036" y="114299"/>
                  </a:cubicBezTo>
                  <a:cubicBezTo>
                    <a:pt x="142224" y="114114"/>
                    <a:pt x="145319" y="115374"/>
                    <a:pt x="147469" y="117728"/>
                  </a:cubicBezTo>
                  <a:cubicBezTo>
                    <a:pt x="149388" y="120008"/>
                    <a:pt x="150407" y="122909"/>
                    <a:pt x="150342" y="125883"/>
                  </a:cubicBezTo>
                  <a:cubicBezTo>
                    <a:pt x="150315" y="131509"/>
                    <a:pt x="147970" y="136875"/>
                    <a:pt x="143855" y="140712"/>
                  </a:cubicBezTo>
                  <a:cubicBezTo>
                    <a:pt x="125366" y="160850"/>
                    <a:pt x="99454" y="172565"/>
                    <a:pt x="72124" y="173148"/>
                  </a:cubicBezTo>
                  <a:close/>
                  <a:moveTo>
                    <a:pt x="58037" y="63698"/>
                  </a:moveTo>
                  <a:cubicBezTo>
                    <a:pt x="67444" y="63522"/>
                    <a:pt x="75803" y="57656"/>
                    <a:pt x="79167" y="48870"/>
                  </a:cubicBezTo>
                  <a:cubicBezTo>
                    <a:pt x="82096" y="43819"/>
                    <a:pt x="83894" y="38185"/>
                    <a:pt x="84450" y="32374"/>
                  </a:cubicBezTo>
                  <a:cubicBezTo>
                    <a:pt x="84839" y="29844"/>
                    <a:pt x="83106" y="27480"/>
                    <a:pt x="80576" y="27091"/>
                  </a:cubicBezTo>
                  <a:cubicBezTo>
                    <a:pt x="80103" y="27017"/>
                    <a:pt x="79631" y="27017"/>
                    <a:pt x="79167" y="27091"/>
                  </a:cubicBezTo>
                  <a:lnTo>
                    <a:pt x="75924" y="27091"/>
                  </a:lnTo>
                  <a:cubicBezTo>
                    <a:pt x="72022" y="27944"/>
                    <a:pt x="68315" y="29510"/>
                    <a:pt x="64988" y="31725"/>
                  </a:cubicBezTo>
                  <a:cubicBezTo>
                    <a:pt x="59919" y="34505"/>
                    <a:pt x="55377" y="38147"/>
                    <a:pt x="51550" y="42475"/>
                  </a:cubicBezTo>
                  <a:cubicBezTo>
                    <a:pt x="48862" y="45210"/>
                    <a:pt x="47278" y="48842"/>
                    <a:pt x="47101" y="52670"/>
                  </a:cubicBezTo>
                  <a:cubicBezTo>
                    <a:pt x="46073" y="57684"/>
                    <a:pt x="49298" y="62586"/>
                    <a:pt x="54312" y="63615"/>
                  </a:cubicBezTo>
                  <a:cubicBezTo>
                    <a:pt x="55387" y="63837"/>
                    <a:pt x="56490" y="63865"/>
                    <a:pt x="57574" y="63698"/>
                  </a:cubicBezTo>
                  <a:close/>
                </a:path>
              </a:pathLst>
            </a:custGeom>
            <a:solidFill>
              <a:srgbClr val="FFFFFF"/>
            </a:solidFill>
            <a:ln w="9259" cap="flat">
              <a:noFill/>
              <a:prstDash val="solid"/>
              <a:miter/>
            </a:ln>
          </p:spPr>
          <p:txBody>
            <a:bodyPr rtlCol="0" anchor="ctr"/>
            <a:lstStyle/>
            <a:p>
              <a:endParaRPr lang="fr-FR"/>
            </a:p>
          </p:txBody>
        </p:sp>
        <p:sp>
          <p:nvSpPr>
            <p:cNvPr id="88" name="Graphique 2">
              <a:extLst>
                <a:ext uri="{FF2B5EF4-FFF2-40B4-BE49-F238E27FC236}">
                  <a16:creationId xmlns:a16="http://schemas.microsoft.com/office/drawing/2014/main" id="{2C06DA06-262A-4FB4-8972-CDD30B9C7F6D}"/>
                </a:ext>
              </a:extLst>
            </p:cNvPr>
            <p:cNvSpPr/>
            <p:nvPr/>
          </p:nvSpPr>
          <p:spPr>
            <a:xfrm>
              <a:off x="10454783" y="2902653"/>
              <a:ext cx="112816" cy="140296"/>
            </a:xfrm>
            <a:custGeom>
              <a:avLst/>
              <a:gdLst>
                <a:gd name="connsiteX0" fmla="*/ 86261 w 164038"/>
                <a:gd name="connsiteY0" fmla="*/ 203558 h 203995"/>
                <a:gd name="connsiteX1" fmla="*/ 39460 w 164038"/>
                <a:gd name="connsiteY1" fmla="*/ 191139 h 203995"/>
                <a:gd name="connsiteX2" fmla="*/ 6652 w 164038"/>
                <a:gd name="connsiteY2" fmla="*/ 159259 h 203995"/>
                <a:gd name="connsiteX3" fmla="*/ -20 w 164038"/>
                <a:gd name="connsiteY3" fmla="*/ 132754 h 203995"/>
                <a:gd name="connsiteX4" fmla="*/ 12584 w 164038"/>
                <a:gd name="connsiteY4" fmla="*/ 99854 h 203995"/>
                <a:gd name="connsiteX5" fmla="*/ 26207 w 164038"/>
                <a:gd name="connsiteY5" fmla="*/ 95776 h 203995"/>
                <a:gd name="connsiteX6" fmla="*/ 49839 w 164038"/>
                <a:gd name="connsiteY6" fmla="*/ 115053 h 203995"/>
                <a:gd name="connsiteX7" fmla="*/ 73194 w 164038"/>
                <a:gd name="connsiteY7" fmla="*/ 147397 h 203995"/>
                <a:gd name="connsiteX8" fmla="*/ 98216 w 164038"/>
                <a:gd name="connsiteY8" fmla="*/ 154996 h 203995"/>
                <a:gd name="connsiteX9" fmla="*/ 108966 w 164038"/>
                <a:gd name="connsiteY9" fmla="*/ 153699 h 203995"/>
                <a:gd name="connsiteX10" fmla="*/ 117122 w 164038"/>
                <a:gd name="connsiteY10" fmla="*/ 144468 h 203995"/>
                <a:gd name="connsiteX11" fmla="*/ 117122 w 164038"/>
                <a:gd name="connsiteY11" fmla="*/ 144431 h 203995"/>
                <a:gd name="connsiteX12" fmla="*/ 85241 w 164038"/>
                <a:gd name="connsiteY12" fmla="*/ 114126 h 203995"/>
                <a:gd name="connsiteX13" fmla="*/ 50025 w 164038"/>
                <a:gd name="connsiteY13" fmla="*/ 87065 h 203995"/>
                <a:gd name="connsiteX14" fmla="*/ 36587 w 164038"/>
                <a:gd name="connsiteY14" fmla="*/ 54072 h 203995"/>
                <a:gd name="connsiteX15" fmla="*/ 52805 w 164038"/>
                <a:gd name="connsiteY15" fmla="*/ 16075 h 203995"/>
                <a:gd name="connsiteX16" fmla="*/ 92934 w 164038"/>
                <a:gd name="connsiteY16" fmla="*/ -421 h 203995"/>
                <a:gd name="connsiteX17" fmla="*/ 116844 w 164038"/>
                <a:gd name="connsiteY17" fmla="*/ 5974 h 203995"/>
                <a:gd name="connsiteX18" fmla="*/ 132784 w 164038"/>
                <a:gd name="connsiteY18" fmla="*/ 24509 h 203995"/>
                <a:gd name="connsiteX19" fmla="*/ 133803 w 164038"/>
                <a:gd name="connsiteY19" fmla="*/ 29606 h 203995"/>
                <a:gd name="connsiteX20" fmla="*/ 125148 w 164038"/>
                <a:gd name="connsiteY20" fmla="*/ 39448 h 203995"/>
                <a:gd name="connsiteX21" fmla="*/ 123702 w 164038"/>
                <a:gd name="connsiteY21" fmla="*/ 39429 h 203995"/>
                <a:gd name="connsiteX22" fmla="*/ 112117 w 164038"/>
                <a:gd name="connsiteY22" fmla="*/ 36649 h 203995"/>
                <a:gd name="connsiteX23" fmla="*/ 93582 w 164038"/>
                <a:gd name="connsiteY23" fmla="*/ 33869 h 203995"/>
                <a:gd name="connsiteX24" fmla="*/ 80237 w 164038"/>
                <a:gd name="connsiteY24" fmla="*/ 38225 h 203995"/>
                <a:gd name="connsiteX25" fmla="*/ 75511 w 164038"/>
                <a:gd name="connsiteY25" fmla="*/ 50365 h 203995"/>
                <a:gd name="connsiteX26" fmla="*/ 86261 w 164038"/>
                <a:gd name="connsiteY26" fmla="*/ 67047 h 203995"/>
                <a:gd name="connsiteX27" fmla="*/ 109893 w 164038"/>
                <a:gd name="connsiteY27" fmla="*/ 82894 h 203995"/>
                <a:gd name="connsiteX28" fmla="*/ 135472 w 164038"/>
                <a:gd name="connsiteY28" fmla="*/ 99576 h 203995"/>
                <a:gd name="connsiteX29" fmla="*/ 164016 w 164038"/>
                <a:gd name="connsiteY29" fmla="*/ 145358 h 203995"/>
                <a:gd name="connsiteX30" fmla="*/ 150392 w 164038"/>
                <a:gd name="connsiteY30" fmla="*/ 177980 h 203995"/>
                <a:gd name="connsiteX31" fmla="*/ 120180 w 164038"/>
                <a:gd name="connsiteY31" fmla="*/ 197164 h 203995"/>
                <a:gd name="connsiteX32" fmla="*/ 86261 w 164038"/>
                <a:gd name="connsiteY32" fmla="*/ 203558 h 2039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64038" h="203995">
                  <a:moveTo>
                    <a:pt x="86261" y="203558"/>
                  </a:moveTo>
                  <a:cubicBezTo>
                    <a:pt x="69857" y="203493"/>
                    <a:pt x="53741" y="199212"/>
                    <a:pt x="39460" y="191139"/>
                  </a:cubicBezTo>
                  <a:cubicBezTo>
                    <a:pt x="25642" y="183957"/>
                    <a:pt x="14233" y="172874"/>
                    <a:pt x="6652" y="159259"/>
                  </a:cubicBezTo>
                  <a:cubicBezTo>
                    <a:pt x="2213" y="151132"/>
                    <a:pt x="-85" y="142012"/>
                    <a:pt x="-20" y="132754"/>
                  </a:cubicBezTo>
                  <a:cubicBezTo>
                    <a:pt x="-20" y="116536"/>
                    <a:pt x="4150" y="105507"/>
                    <a:pt x="12584" y="99854"/>
                  </a:cubicBezTo>
                  <a:cubicBezTo>
                    <a:pt x="16615" y="97157"/>
                    <a:pt x="21360" y="95740"/>
                    <a:pt x="26207" y="95776"/>
                  </a:cubicBezTo>
                  <a:cubicBezTo>
                    <a:pt x="37690" y="95693"/>
                    <a:pt x="47615" y="103784"/>
                    <a:pt x="49839" y="115053"/>
                  </a:cubicBezTo>
                  <a:cubicBezTo>
                    <a:pt x="53166" y="128435"/>
                    <a:pt x="61535" y="140029"/>
                    <a:pt x="73194" y="147397"/>
                  </a:cubicBezTo>
                  <a:cubicBezTo>
                    <a:pt x="80737" y="152058"/>
                    <a:pt x="89356" y="154681"/>
                    <a:pt x="98216" y="154996"/>
                  </a:cubicBezTo>
                  <a:cubicBezTo>
                    <a:pt x="101821" y="154755"/>
                    <a:pt x="105408" y="154329"/>
                    <a:pt x="108966" y="153699"/>
                  </a:cubicBezTo>
                  <a:cubicBezTo>
                    <a:pt x="113767" y="153402"/>
                    <a:pt x="117419" y="149269"/>
                    <a:pt x="117122" y="144468"/>
                  </a:cubicBezTo>
                  <a:cubicBezTo>
                    <a:pt x="117122" y="144459"/>
                    <a:pt x="117122" y="144440"/>
                    <a:pt x="117122" y="144431"/>
                  </a:cubicBezTo>
                  <a:cubicBezTo>
                    <a:pt x="117122" y="135163"/>
                    <a:pt x="106557" y="125247"/>
                    <a:pt x="85241" y="114126"/>
                  </a:cubicBezTo>
                  <a:cubicBezTo>
                    <a:pt x="72091" y="107101"/>
                    <a:pt x="60191" y="97964"/>
                    <a:pt x="50025" y="87065"/>
                  </a:cubicBezTo>
                  <a:cubicBezTo>
                    <a:pt x="41332" y="78298"/>
                    <a:pt x="36494" y="66417"/>
                    <a:pt x="36587" y="54072"/>
                  </a:cubicBezTo>
                  <a:cubicBezTo>
                    <a:pt x="36559" y="39717"/>
                    <a:pt x="42416" y="25982"/>
                    <a:pt x="52805" y="16075"/>
                  </a:cubicBezTo>
                  <a:cubicBezTo>
                    <a:pt x="63277" y="5195"/>
                    <a:pt x="77837" y="-792"/>
                    <a:pt x="92934" y="-421"/>
                  </a:cubicBezTo>
                  <a:cubicBezTo>
                    <a:pt x="101330" y="-430"/>
                    <a:pt x="109578" y="1775"/>
                    <a:pt x="116844" y="5974"/>
                  </a:cubicBezTo>
                  <a:cubicBezTo>
                    <a:pt x="124202" y="10042"/>
                    <a:pt x="129865" y="16622"/>
                    <a:pt x="132784" y="24509"/>
                  </a:cubicBezTo>
                  <a:cubicBezTo>
                    <a:pt x="133461" y="26121"/>
                    <a:pt x="133803" y="27855"/>
                    <a:pt x="133803" y="29606"/>
                  </a:cubicBezTo>
                  <a:cubicBezTo>
                    <a:pt x="134128" y="34712"/>
                    <a:pt x="130254" y="39124"/>
                    <a:pt x="125148" y="39448"/>
                  </a:cubicBezTo>
                  <a:cubicBezTo>
                    <a:pt x="124666" y="39485"/>
                    <a:pt x="124184" y="39476"/>
                    <a:pt x="123702" y="39429"/>
                  </a:cubicBezTo>
                  <a:cubicBezTo>
                    <a:pt x="119726" y="39087"/>
                    <a:pt x="115815" y="38150"/>
                    <a:pt x="112117" y="36649"/>
                  </a:cubicBezTo>
                  <a:cubicBezTo>
                    <a:pt x="106140" y="34685"/>
                    <a:pt x="99875" y="33740"/>
                    <a:pt x="93582" y="33869"/>
                  </a:cubicBezTo>
                  <a:cubicBezTo>
                    <a:pt x="88744" y="33609"/>
                    <a:pt x="83990" y="35167"/>
                    <a:pt x="80237" y="38225"/>
                  </a:cubicBezTo>
                  <a:cubicBezTo>
                    <a:pt x="76938" y="41376"/>
                    <a:pt x="75214" y="45815"/>
                    <a:pt x="75511" y="50365"/>
                  </a:cubicBezTo>
                  <a:cubicBezTo>
                    <a:pt x="76233" y="57316"/>
                    <a:pt x="80228" y="63516"/>
                    <a:pt x="86261" y="67047"/>
                  </a:cubicBezTo>
                  <a:cubicBezTo>
                    <a:pt x="93740" y="72904"/>
                    <a:pt x="101636" y="78196"/>
                    <a:pt x="109893" y="82894"/>
                  </a:cubicBezTo>
                  <a:cubicBezTo>
                    <a:pt x="118512" y="88084"/>
                    <a:pt x="127131" y="93645"/>
                    <a:pt x="135472" y="99576"/>
                  </a:cubicBezTo>
                  <a:cubicBezTo>
                    <a:pt x="154470" y="113478"/>
                    <a:pt x="164016" y="128676"/>
                    <a:pt x="164016" y="145358"/>
                  </a:cubicBezTo>
                  <a:cubicBezTo>
                    <a:pt x="164108" y="157637"/>
                    <a:pt x="159187" y="169416"/>
                    <a:pt x="150392" y="177980"/>
                  </a:cubicBezTo>
                  <a:cubicBezTo>
                    <a:pt x="141875" y="186543"/>
                    <a:pt x="131552" y="193104"/>
                    <a:pt x="120180" y="197164"/>
                  </a:cubicBezTo>
                  <a:cubicBezTo>
                    <a:pt x="109328" y="201241"/>
                    <a:pt x="97854" y="203400"/>
                    <a:pt x="86261" y="203558"/>
                  </a:cubicBezTo>
                  <a:close/>
                </a:path>
              </a:pathLst>
            </a:custGeom>
            <a:solidFill>
              <a:srgbClr val="FFFFFF"/>
            </a:solidFill>
            <a:ln w="9259" cap="flat">
              <a:noFill/>
              <a:prstDash val="solid"/>
              <a:miter/>
            </a:ln>
          </p:spPr>
          <p:txBody>
            <a:bodyPr rtlCol="0" anchor="ctr"/>
            <a:lstStyle/>
            <a:p>
              <a:endParaRPr lang="fr-FR"/>
            </a:p>
          </p:txBody>
        </p:sp>
        <p:sp>
          <p:nvSpPr>
            <p:cNvPr id="89" name="Graphique 2">
              <a:extLst>
                <a:ext uri="{FF2B5EF4-FFF2-40B4-BE49-F238E27FC236}">
                  <a16:creationId xmlns:a16="http://schemas.microsoft.com/office/drawing/2014/main" id="{694DC90D-30F6-4810-9D99-C03585E1E16E}"/>
                </a:ext>
              </a:extLst>
            </p:cNvPr>
            <p:cNvSpPr/>
            <p:nvPr/>
          </p:nvSpPr>
          <p:spPr>
            <a:xfrm>
              <a:off x="10578565" y="2889203"/>
              <a:ext cx="35562" cy="154111"/>
            </a:xfrm>
            <a:custGeom>
              <a:avLst/>
              <a:gdLst>
                <a:gd name="connsiteX0" fmla="*/ 26108 w 51708"/>
                <a:gd name="connsiteY0" fmla="*/ 223578 h 224081"/>
                <a:gd name="connsiteX1" fmla="*/ 5349 w 51708"/>
                <a:gd name="connsiteY1" fmla="*/ 208658 h 224081"/>
                <a:gd name="connsiteX2" fmla="*/ 251 w 51708"/>
                <a:gd name="connsiteY2" fmla="*/ 144804 h 224081"/>
                <a:gd name="connsiteX3" fmla="*/ 8963 w 51708"/>
                <a:gd name="connsiteY3" fmla="*/ 67327 h 224081"/>
                <a:gd name="connsiteX4" fmla="*/ 24625 w 51708"/>
                <a:gd name="connsiteY4" fmla="*/ 57133 h 224081"/>
                <a:gd name="connsiteX5" fmla="*/ 39546 w 51708"/>
                <a:gd name="connsiteY5" fmla="*/ 66401 h 224081"/>
                <a:gd name="connsiteX6" fmla="*/ 48813 w 51708"/>
                <a:gd name="connsiteY6" fmla="*/ 106715 h 224081"/>
                <a:gd name="connsiteX7" fmla="*/ 51687 w 51708"/>
                <a:gd name="connsiteY7" fmla="*/ 162320 h 224081"/>
                <a:gd name="connsiteX8" fmla="*/ 51687 w 51708"/>
                <a:gd name="connsiteY8" fmla="*/ 180021 h 224081"/>
                <a:gd name="connsiteX9" fmla="*/ 46404 w 51708"/>
                <a:gd name="connsiteY9" fmla="*/ 209584 h 224081"/>
                <a:gd name="connsiteX10" fmla="*/ 26108 w 51708"/>
                <a:gd name="connsiteY10" fmla="*/ 223578 h 224081"/>
                <a:gd name="connsiteX11" fmla="*/ 24903 w 51708"/>
                <a:gd name="connsiteY11" fmla="*/ 46383 h 224081"/>
                <a:gd name="connsiteX12" fmla="*/ 4144 w 51708"/>
                <a:gd name="connsiteY12" fmla="*/ 21916 h 224081"/>
                <a:gd name="connsiteX13" fmla="*/ 9241 w 51708"/>
                <a:gd name="connsiteY13" fmla="*/ 5698 h 224081"/>
                <a:gd name="connsiteX14" fmla="*/ 23050 w 51708"/>
                <a:gd name="connsiteY14" fmla="*/ -419 h 224081"/>
                <a:gd name="connsiteX15" fmla="*/ 28610 w 51708"/>
                <a:gd name="connsiteY15" fmla="*/ -419 h 224081"/>
                <a:gd name="connsiteX16" fmla="*/ 40380 w 51708"/>
                <a:gd name="connsiteY16" fmla="*/ 6254 h 224081"/>
                <a:gd name="connsiteX17" fmla="*/ 47238 w 51708"/>
                <a:gd name="connsiteY17" fmla="*/ 22843 h 224081"/>
                <a:gd name="connsiteX18" fmla="*/ 39917 w 51708"/>
                <a:gd name="connsiteY18" fmla="*/ 40173 h 224081"/>
                <a:gd name="connsiteX19" fmla="*/ 24903 w 51708"/>
                <a:gd name="connsiteY19" fmla="*/ 46383 h 224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1708" h="224081">
                  <a:moveTo>
                    <a:pt x="26108" y="223578"/>
                  </a:moveTo>
                  <a:cubicBezTo>
                    <a:pt x="16470" y="224366"/>
                    <a:pt x="7675" y="218046"/>
                    <a:pt x="5349" y="208658"/>
                  </a:cubicBezTo>
                  <a:cubicBezTo>
                    <a:pt x="974" y="187676"/>
                    <a:pt x="-740" y="166222"/>
                    <a:pt x="251" y="144804"/>
                  </a:cubicBezTo>
                  <a:cubicBezTo>
                    <a:pt x="251" y="103286"/>
                    <a:pt x="3152" y="77457"/>
                    <a:pt x="8963" y="67327"/>
                  </a:cubicBezTo>
                  <a:cubicBezTo>
                    <a:pt x="11836" y="61239"/>
                    <a:pt x="17897" y="57300"/>
                    <a:pt x="24625" y="57133"/>
                  </a:cubicBezTo>
                  <a:cubicBezTo>
                    <a:pt x="30955" y="57142"/>
                    <a:pt x="36729" y="60729"/>
                    <a:pt x="39546" y="66401"/>
                  </a:cubicBezTo>
                  <a:cubicBezTo>
                    <a:pt x="44949" y="79199"/>
                    <a:pt x="48091" y="92841"/>
                    <a:pt x="48813" y="106715"/>
                  </a:cubicBezTo>
                  <a:cubicBezTo>
                    <a:pt x="50760" y="125185"/>
                    <a:pt x="51724" y="143747"/>
                    <a:pt x="51687" y="162320"/>
                  </a:cubicBezTo>
                  <a:cubicBezTo>
                    <a:pt x="51687" y="163525"/>
                    <a:pt x="51687" y="169456"/>
                    <a:pt x="51687" y="180021"/>
                  </a:cubicBezTo>
                  <a:cubicBezTo>
                    <a:pt x="51594" y="190104"/>
                    <a:pt x="49805" y="200094"/>
                    <a:pt x="46404" y="209584"/>
                  </a:cubicBezTo>
                  <a:cubicBezTo>
                    <a:pt x="43772" y="218444"/>
                    <a:pt x="35320" y="224265"/>
                    <a:pt x="26108" y="223578"/>
                  </a:cubicBezTo>
                  <a:close/>
                  <a:moveTo>
                    <a:pt x="24903" y="46383"/>
                  </a:moveTo>
                  <a:cubicBezTo>
                    <a:pt x="11002" y="46383"/>
                    <a:pt x="4144" y="38227"/>
                    <a:pt x="4144" y="21916"/>
                  </a:cubicBezTo>
                  <a:cubicBezTo>
                    <a:pt x="3819" y="16068"/>
                    <a:pt x="5627" y="10304"/>
                    <a:pt x="9241" y="5698"/>
                  </a:cubicBezTo>
                  <a:cubicBezTo>
                    <a:pt x="12624" y="1592"/>
                    <a:pt x="17739" y="-669"/>
                    <a:pt x="23050" y="-419"/>
                  </a:cubicBezTo>
                  <a:lnTo>
                    <a:pt x="28610" y="-419"/>
                  </a:lnTo>
                  <a:cubicBezTo>
                    <a:pt x="33170" y="425"/>
                    <a:pt x="37312" y="2769"/>
                    <a:pt x="40380" y="6254"/>
                  </a:cubicBezTo>
                  <a:cubicBezTo>
                    <a:pt x="44921" y="10554"/>
                    <a:pt x="47423" y="16588"/>
                    <a:pt x="47238" y="22843"/>
                  </a:cubicBezTo>
                  <a:cubicBezTo>
                    <a:pt x="47405" y="29405"/>
                    <a:pt x="44736" y="35716"/>
                    <a:pt x="39917" y="40173"/>
                  </a:cubicBezTo>
                  <a:cubicBezTo>
                    <a:pt x="35913" y="44131"/>
                    <a:pt x="30529" y="46355"/>
                    <a:pt x="24903" y="46383"/>
                  </a:cubicBezTo>
                  <a:close/>
                </a:path>
              </a:pathLst>
            </a:custGeom>
            <a:solidFill>
              <a:srgbClr val="FFFFFF"/>
            </a:solidFill>
            <a:ln w="9259" cap="flat">
              <a:noFill/>
              <a:prstDash val="solid"/>
              <a:miter/>
            </a:ln>
          </p:spPr>
          <p:txBody>
            <a:bodyPr rtlCol="0" anchor="ctr"/>
            <a:lstStyle/>
            <a:p>
              <a:endParaRPr lang="fr-FR"/>
            </a:p>
          </p:txBody>
        </p:sp>
        <p:sp>
          <p:nvSpPr>
            <p:cNvPr id="90" name="Graphique 2">
              <a:extLst>
                <a:ext uri="{FF2B5EF4-FFF2-40B4-BE49-F238E27FC236}">
                  <a16:creationId xmlns:a16="http://schemas.microsoft.com/office/drawing/2014/main" id="{884F8B43-6391-4649-AC5A-9C0ACC6BAD4C}"/>
                </a:ext>
              </a:extLst>
            </p:cNvPr>
            <p:cNvSpPr/>
            <p:nvPr/>
          </p:nvSpPr>
          <p:spPr>
            <a:xfrm>
              <a:off x="8723745" y="3132044"/>
              <a:ext cx="112752" cy="140296"/>
            </a:xfrm>
            <a:custGeom>
              <a:avLst/>
              <a:gdLst>
                <a:gd name="connsiteX0" fmla="*/ 85796 w 163944"/>
                <a:gd name="connsiteY0" fmla="*/ 203557 h 203994"/>
                <a:gd name="connsiteX1" fmla="*/ 39459 w 163944"/>
                <a:gd name="connsiteY1" fmla="*/ 191231 h 203994"/>
                <a:gd name="connsiteX2" fmla="*/ 6744 w 163944"/>
                <a:gd name="connsiteY2" fmla="*/ 159258 h 203994"/>
                <a:gd name="connsiteX3" fmla="*/ -21 w 163944"/>
                <a:gd name="connsiteY3" fmla="*/ 132845 h 203994"/>
                <a:gd name="connsiteX4" fmla="*/ 12675 w 163944"/>
                <a:gd name="connsiteY4" fmla="*/ 99853 h 203994"/>
                <a:gd name="connsiteX5" fmla="*/ 26299 w 163944"/>
                <a:gd name="connsiteY5" fmla="*/ 95775 h 203994"/>
                <a:gd name="connsiteX6" fmla="*/ 49375 w 163944"/>
                <a:gd name="connsiteY6" fmla="*/ 115608 h 203994"/>
                <a:gd name="connsiteX7" fmla="*/ 72822 w 163944"/>
                <a:gd name="connsiteY7" fmla="*/ 147951 h 203994"/>
                <a:gd name="connsiteX8" fmla="*/ 97844 w 163944"/>
                <a:gd name="connsiteY8" fmla="*/ 155458 h 203994"/>
                <a:gd name="connsiteX9" fmla="*/ 108502 w 163944"/>
                <a:gd name="connsiteY9" fmla="*/ 154253 h 203994"/>
                <a:gd name="connsiteX10" fmla="*/ 116750 w 163944"/>
                <a:gd name="connsiteY10" fmla="*/ 144430 h 203994"/>
                <a:gd name="connsiteX11" fmla="*/ 84777 w 163944"/>
                <a:gd name="connsiteY11" fmla="*/ 114125 h 203994"/>
                <a:gd name="connsiteX12" fmla="*/ 49560 w 163944"/>
                <a:gd name="connsiteY12" fmla="*/ 87063 h 203994"/>
                <a:gd name="connsiteX13" fmla="*/ 36215 w 163944"/>
                <a:gd name="connsiteY13" fmla="*/ 54164 h 203994"/>
                <a:gd name="connsiteX14" fmla="*/ 52340 w 163944"/>
                <a:gd name="connsiteY14" fmla="*/ 16074 h 203994"/>
                <a:gd name="connsiteX15" fmla="*/ 92562 w 163944"/>
                <a:gd name="connsiteY15" fmla="*/ -423 h 203994"/>
                <a:gd name="connsiteX16" fmla="*/ 116472 w 163944"/>
                <a:gd name="connsiteY16" fmla="*/ 5972 h 203994"/>
                <a:gd name="connsiteX17" fmla="*/ 132412 w 163944"/>
                <a:gd name="connsiteY17" fmla="*/ 25063 h 203994"/>
                <a:gd name="connsiteX18" fmla="*/ 133432 w 163944"/>
                <a:gd name="connsiteY18" fmla="*/ 30161 h 203994"/>
                <a:gd name="connsiteX19" fmla="*/ 131578 w 163944"/>
                <a:gd name="connsiteY19" fmla="*/ 35999 h 203994"/>
                <a:gd name="connsiteX20" fmla="*/ 123237 w 163944"/>
                <a:gd name="connsiteY20" fmla="*/ 39892 h 203994"/>
                <a:gd name="connsiteX21" fmla="*/ 111653 w 163944"/>
                <a:gd name="connsiteY21" fmla="*/ 37112 h 203994"/>
                <a:gd name="connsiteX22" fmla="*/ 93581 w 163944"/>
                <a:gd name="connsiteY22" fmla="*/ 34424 h 203994"/>
                <a:gd name="connsiteX23" fmla="*/ 80236 w 163944"/>
                <a:gd name="connsiteY23" fmla="*/ 38687 h 203994"/>
                <a:gd name="connsiteX24" fmla="*/ 75417 w 163944"/>
                <a:gd name="connsiteY24" fmla="*/ 50920 h 203994"/>
                <a:gd name="connsiteX25" fmla="*/ 86260 w 163944"/>
                <a:gd name="connsiteY25" fmla="*/ 67602 h 203994"/>
                <a:gd name="connsiteX26" fmla="*/ 109799 w 163944"/>
                <a:gd name="connsiteY26" fmla="*/ 83449 h 203994"/>
                <a:gd name="connsiteX27" fmla="*/ 135471 w 163944"/>
                <a:gd name="connsiteY27" fmla="*/ 100131 h 203994"/>
                <a:gd name="connsiteX28" fmla="*/ 163922 w 163944"/>
                <a:gd name="connsiteY28" fmla="*/ 145913 h 203994"/>
                <a:gd name="connsiteX29" fmla="*/ 150299 w 163944"/>
                <a:gd name="connsiteY29" fmla="*/ 178442 h 203994"/>
                <a:gd name="connsiteX30" fmla="*/ 120086 w 163944"/>
                <a:gd name="connsiteY30" fmla="*/ 197625 h 203994"/>
                <a:gd name="connsiteX31" fmla="*/ 85796 w 163944"/>
                <a:gd name="connsiteY31" fmla="*/ 203557 h 203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63944" h="203994">
                  <a:moveTo>
                    <a:pt x="85796" y="203557"/>
                  </a:moveTo>
                  <a:cubicBezTo>
                    <a:pt x="69563" y="203381"/>
                    <a:pt x="53631" y="199145"/>
                    <a:pt x="39459" y="191231"/>
                  </a:cubicBezTo>
                  <a:cubicBezTo>
                    <a:pt x="25654" y="184011"/>
                    <a:pt x="14278" y="172891"/>
                    <a:pt x="6744" y="159258"/>
                  </a:cubicBezTo>
                  <a:cubicBezTo>
                    <a:pt x="2284" y="151167"/>
                    <a:pt x="-44" y="142085"/>
                    <a:pt x="-21" y="132845"/>
                  </a:cubicBezTo>
                  <a:cubicBezTo>
                    <a:pt x="-21" y="116534"/>
                    <a:pt x="4242" y="105042"/>
                    <a:pt x="12675" y="99853"/>
                  </a:cubicBezTo>
                  <a:cubicBezTo>
                    <a:pt x="16720" y="97193"/>
                    <a:pt x="21456" y="95775"/>
                    <a:pt x="26299" y="95775"/>
                  </a:cubicBezTo>
                  <a:cubicBezTo>
                    <a:pt x="37748" y="96007"/>
                    <a:pt x="47424" y="104319"/>
                    <a:pt x="49375" y="115608"/>
                  </a:cubicBezTo>
                  <a:cubicBezTo>
                    <a:pt x="52789" y="128981"/>
                    <a:pt x="61174" y="140546"/>
                    <a:pt x="72822" y="147951"/>
                  </a:cubicBezTo>
                  <a:cubicBezTo>
                    <a:pt x="80367" y="152585"/>
                    <a:pt x="88992" y="155180"/>
                    <a:pt x="97844" y="155458"/>
                  </a:cubicBezTo>
                  <a:cubicBezTo>
                    <a:pt x="99420" y="155458"/>
                    <a:pt x="103034" y="155458"/>
                    <a:pt x="108502" y="154253"/>
                  </a:cubicBezTo>
                  <a:cubicBezTo>
                    <a:pt x="113440" y="153716"/>
                    <a:pt x="117077" y="149388"/>
                    <a:pt x="116750" y="144430"/>
                  </a:cubicBezTo>
                  <a:cubicBezTo>
                    <a:pt x="116750" y="135347"/>
                    <a:pt x="106092" y="125246"/>
                    <a:pt x="84777" y="114125"/>
                  </a:cubicBezTo>
                  <a:cubicBezTo>
                    <a:pt x="71624" y="107109"/>
                    <a:pt x="59724" y="97971"/>
                    <a:pt x="49560" y="87063"/>
                  </a:cubicBezTo>
                  <a:cubicBezTo>
                    <a:pt x="40920" y="78305"/>
                    <a:pt x="36119" y="66471"/>
                    <a:pt x="36215" y="54164"/>
                  </a:cubicBezTo>
                  <a:cubicBezTo>
                    <a:pt x="36210" y="39808"/>
                    <a:pt x="42029" y="26064"/>
                    <a:pt x="52340" y="16074"/>
                  </a:cubicBezTo>
                  <a:cubicBezTo>
                    <a:pt x="62859" y="5203"/>
                    <a:pt x="77441" y="-774"/>
                    <a:pt x="92562" y="-423"/>
                  </a:cubicBezTo>
                  <a:cubicBezTo>
                    <a:pt x="100953" y="-404"/>
                    <a:pt x="109194" y="1792"/>
                    <a:pt x="116472" y="5972"/>
                  </a:cubicBezTo>
                  <a:cubicBezTo>
                    <a:pt x="123903" y="10217"/>
                    <a:pt x="129561" y="16991"/>
                    <a:pt x="132412" y="25063"/>
                  </a:cubicBezTo>
                  <a:cubicBezTo>
                    <a:pt x="133054" y="26685"/>
                    <a:pt x="133398" y="28418"/>
                    <a:pt x="133432" y="30161"/>
                  </a:cubicBezTo>
                  <a:cubicBezTo>
                    <a:pt x="133494" y="32264"/>
                    <a:pt x="132840" y="34322"/>
                    <a:pt x="131578" y="35999"/>
                  </a:cubicBezTo>
                  <a:cubicBezTo>
                    <a:pt x="129684" y="38687"/>
                    <a:pt x="126511" y="40160"/>
                    <a:pt x="123237" y="39892"/>
                  </a:cubicBezTo>
                  <a:cubicBezTo>
                    <a:pt x="119260" y="39539"/>
                    <a:pt x="115355" y="38603"/>
                    <a:pt x="111653" y="37112"/>
                  </a:cubicBezTo>
                  <a:cubicBezTo>
                    <a:pt x="105813" y="35248"/>
                    <a:pt x="99711" y="34340"/>
                    <a:pt x="93581" y="34424"/>
                  </a:cubicBezTo>
                  <a:cubicBezTo>
                    <a:pt x="88753" y="34099"/>
                    <a:pt x="83984" y="35628"/>
                    <a:pt x="80236" y="38687"/>
                  </a:cubicBezTo>
                  <a:cubicBezTo>
                    <a:pt x="76869" y="41828"/>
                    <a:pt x="75099" y="46323"/>
                    <a:pt x="75417" y="50920"/>
                  </a:cubicBezTo>
                  <a:cubicBezTo>
                    <a:pt x="76190" y="57880"/>
                    <a:pt x="80211" y="64071"/>
                    <a:pt x="86260" y="67602"/>
                  </a:cubicBezTo>
                  <a:cubicBezTo>
                    <a:pt x="93764" y="73375"/>
                    <a:pt x="101626" y="78667"/>
                    <a:pt x="109799" y="83449"/>
                  </a:cubicBezTo>
                  <a:cubicBezTo>
                    <a:pt x="118511" y="88546"/>
                    <a:pt x="127037" y="94107"/>
                    <a:pt x="135471" y="100131"/>
                  </a:cubicBezTo>
                  <a:cubicBezTo>
                    <a:pt x="154500" y="113967"/>
                    <a:pt x="163984" y="129231"/>
                    <a:pt x="163922" y="145913"/>
                  </a:cubicBezTo>
                  <a:cubicBezTo>
                    <a:pt x="163992" y="158155"/>
                    <a:pt x="159072" y="169897"/>
                    <a:pt x="150299" y="178442"/>
                  </a:cubicBezTo>
                  <a:cubicBezTo>
                    <a:pt x="141800" y="187032"/>
                    <a:pt x="131473" y="193585"/>
                    <a:pt x="120086" y="197625"/>
                  </a:cubicBezTo>
                  <a:cubicBezTo>
                    <a:pt x="109091" y="201592"/>
                    <a:pt x="97486" y="203603"/>
                    <a:pt x="85796" y="203557"/>
                  </a:cubicBezTo>
                  <a:close/>
                </a:path>
              </a:pathLst>
            </a:custGeom>
            <a:solidFill>
              <a:srgbClr val="FFFFFF"/>
            </a:solidFill>
            <a:ln w="9259" cap="flat">
              <a:noFill/>
              <a:prstDash val="solid"/>
              <a:miter/>
            </a:ln>
          </p:spPr>
          <p:txBody>
            <a:bodyPr rtlCol="0" anchor="ctr"/>
            <a:lstStyle/>
            <a:p>
              <a:endParaRPr lang="fr-FR"/>
            </a:p>
          </p:txBody>
        </p:sp>
        <p:sp>
          <p:nvSpPr>
            <p:cNvPr id="91" name="Graphique 2">
              <a:extLst>
                <a:ext uri="{FF2B5EF4-FFF2-40B4-BE49-F238E27FC236}">
                  <a16:creationId xmlns:a16="http://schemas.microsoft.com/office/drawing/2014/main" id="{4AA76C1D-5A81-4526-8457-CAA840276124}"/>
                </a:ext>
              </a:extLst>
            </p:cNvPr>
            <p:cNvSpPr/>
            <p:nvPr/>
          </p:nvSpPr>
          <p:spPr>
            <a:xfrm>
              <a:off x="8843219" y="3138746"/>
              <a:ext cx="103096" cy="119437"/>
            </a:xfrm>
            <a:custGeom>
              <a:avLst/>
              <a:gdLst>
                <a:gd name="connsiteX0" fmla="*/ 72036 w 149905"/>
                <a:gd name="connsiteY0" fmla="*/ 173146 h 173665"/>
                <a:gd name="connsiteX1" fmla="*/ 70183 w 149905"/>
                <a:gd name="connsiteY1" fmla="*/ 173146 h 173665"/>
                <a:gd name="connsiteX2" fmla="*/ 8739 w 149905"/>
                <a:gd name="connsiteY2" fmla="*/ 135057 h 173665"/>
                <a:gd name="connsiteX3" fmla="*/ 27 w 149905"/>
                <a:gd name="connsiteY3" fmla="*/ 92704 h 173665"/>
                <a:gd name="connsiteX4" fmla="*/ 10593 w 149905"/>
                <a:gd name="connsiteY4" fmla="*/ 41639 h 173665"/>
                <a:gd name="connsiteX5" fmla="*/ 38395 w 149905"/>
                <a:gd name="connsiteY5" fmla="*/ 10129 h 173665"/>
                <a:gd name="connsiteX6" fmla="*/ 73427 w 149905"/>
                <a:gd name="connsiteY6" fmla="*/ -435 h 173665"/>
                <a:gd name="connsiteX7" fmla="*/ 104936 w 149905"/>
                <a:gd name="connsiteY7" fmla="*/ 10315 h 173665"/>
                <a:gd name="connsiteX8" fmla="*/ 119764 w 149905"/>
                <a:gd name="connsiteY8" fmla="*/ 45717 h 173665"/>
                <a:gd name="connsiteX9" fmla="*/ 110497 w 149905"/>
                <a:gd name="connsiteY9" fmla="*/ 71852 h 173665"/>
                <a:gd name="connsiteX10" fmla="*/ 85938 w 149905"/>
                <a:gd name="connsiteY10" fmla="*/ 89460 h 173665"/>
                <a:gd name="connsiteX11" fmla="*/ 52575 w 149905"/>
                <a:gd name="connsiteY11" fmla="*/ 98264 h 173665"/>
                <a:gd name="connsiteX12" fmla="*/ 41908 w 149905"/>
                <a:gd name="connsiteY12" fmla="*/ 110525 h 173665"/>
                <a:gd name="connsiteX13" fmla="*/ 42010 w 149905"/>
                <a:gd name="connsiteY13" fmla="*/ 111424 h 173665"/>
                <a:gd name="connsiteX14" fmla="*/ 48126 w 149905"/>
                <a:gd name="connsiteY14" fmla="*/ 125696 h 173665"/>
                <a:gd name="connsiteX15" fmla="*/ 74168 w 149905"/>
                <a:gd name="connsiteY15" fmla="*/ 134037 h 173665"/>
                <a:gd name="connsiteX16" fmla="*/ 118467 w 149905"/>
                <a:gd name="connsiteY16" fmla="*/ 121247 h 173665"/>
                <a:gd name="connsiteX17" fmla="*/ 138485 w 149905"/>
                <a:gd name="connsiteY17" fmla="*/ 114297 h 173665"/>
                <a:gd name="connsiteX18" fmla="*/ 146918 w 149905"/>
                <a:gd name="connsiteY18" fmla="*/ 117726 h 173665"/>
                <a:gd name="connsiteX19" fmla="*/ 149884 w 149905"/>
                <a:gd name="connsiteY19" fmla="*/ 125881 h 173665"/>
                <a:gd name="connsiteX20" fmla="*/ 143304 w 149905"/>
                <a:gd name="connsiteY20" fmla="*/ 140802 h 173665"/>
                <a:gd name="connsiteX21" fmla="*/ 72036 w 149905"/>
                <a:gd name="connsiteY21" fmla="*/ 173146 h 173665"/>
                <a:gd name="connsiteX22" fmla="*/ 57950 w 149905"/>
                <a:gd name="connsiteY22" fmla="*/ 63696 h 173665"/>
                <a:gd name="connsiteX23" fmla="*/ 79080 w 149905"/>
                <a:gd name="connsiteY23" fmla="*/ 48775 h 173665"/>
                <a:gd name="connsiteX24" fmla="*/ 84362 w 149905"/>
                <a:gd name="connsiteY24" fmla="*/ 32372 h 173665"/>
                <a:gd name="connsiteX25" fmla="*/ 80377 w 149905"/>
                <a:gd name="connsiteY25" fmla="*/ 27006 h 173665"/>
                <a:gd name="connsiteX26" fmla="*/ 79080 w 149905"/>
                <a:gd name="connsiteY26" fmla="*/ 26996 h 173665"/>
                <a:gd name="connsiteX27" fmla="*/ 75836 w 149905"/>
                <a:gd name="connsiteY27" fmla="*/ 26996 h 173665"/>
                <a:gd name="connsiteX28" fmla="*/ 64900 w 149905"/>
                <a:gd name="connsiteY28" fmla="*/ 31537 h 173665"/>
                <a:gd name="connsiteX29" fmla="*/ 51462 w 149905"/>
                <a:gd name="connsiteY29" fmla="*/ 42288 h 173665"/>
                <a:gd name="connsiteX30" fmla="*/ 47014 w 149905"/>
                <a:gd name="connsiteY30" fmla="*/ 52482 h 173665"/>
                <a:gd name="connsiteX31" fmla="*/ 53881 w 149905"/>
                <a:gd name="connsiteY31" fmla="*/ 63640 h 173665"/>
                <a:gd name="connsiteX32" fmla="*/ 57950 w 149905"/>
                <a:gd name="connsiteY32" fmla="*/ 63696 h 1736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49905" h="173665">
                  <a:moveTo>
                    <a:pt x="72036" y="173146"/>
                  </a:moveTo>
                  <a:lnTo>
                    <a:pt x="70183" y="173146"/>
                  </a:lnTo>
                  <a:cubicBezTo>
                    <a:pt x="43770" y="174490"/>
                    <a:pt x="19285" y="159310"/>
                    <a:pt x="8739" y="135057"/>
                  </a:cubicBezTo>
                  <a:cubicBezTo>
                    <a:pt x="2793" y="121739"/>
                    <a:pt x="-180" y="107291"/>
                    <a:pt x="27" y="92704"/>
                  </a:cubicBezTo>
                  <a:cubicBezTo>
                    <a:pt x="-491" y="75095"/>
                    <a:pt x="3127" y="57598"/>
                    <a:pt x="10593" y="41639"/>
                  </a:cubicBezTo>
                  <a:cubicBezTo>
                    <a:pt x="16728" y="28739"/>
                    <a:pt x="26366" y="17822"/>
                    <a:pt x="38395" y="10129"/>
                  </a:cubicBezTo>
                  <a:cubicBezTo>
                    <a:pt x="48840" y="3373"/>
                    <a:pt x="60990" y="-287"/>
                    <a:pt x="73427" y="-435"/>
                  </a:cubicBezTo>
                  <a:cubicBezTo>
                    <a:pt x="84844" y="-538"/>
                    <a:pt x="95956" y="3253"/>
                    <a:pt x="104936" y="10315"/>
                  </a:cubicBezTo>
                  <a:cubicBezTo>
                    <a:pt x="115131" y="19156"/>
                    <a:pt x="120608" y="32251"/>
                    <a:pt x="119764" y="45717"/>
                  </a:cubicBezTo>
                  <a:cubicBezTo>
                    <a:pt x="119829" y="55244"/>
                    <a:pt x="116549" y="64493"/>
                    <a:pt x="110497" y="71852"/>
                  </a:cubicBezTo>
                  <a:cubicBezTo>
                    <a:pt x="103972" y="79738"/>
                    <a:pt x="95511" y="85808"/>
                    <a:pt x="85938" y="89460"/>
                  </a:cubicBezTo>
                  <a:cubicBezTo>
                    <a:pt x="75271" y="93908"/>
                    <a:pt x="64048" y="96865"/>
                    <a:pt x="52575" y="98264"/>
                  </a:cubicBezTo>
                  <a:cubicBezTo>
                    <a:pt x="46245" y="98709"/>
                    <a:pt x="41472" y="104195"/>
                    <a:pt x="41908" y="110525"/>
                  </a:cubicBezTo>
                  <a:cubicBezTo>
                    <a:pt x="41935" y="110831"/>
                    <a:pt x="41963" y="111127"/>
                    <a:pt x="42010" y="111424"/>
                  </a:cubicBezTo>
                  <a:cubicBezTo>
                    <a:pt x="42334" y="116744"/>
                    <a:pt x="44493" y="121794"/>
                    <a:pt x="48126" y="125696"/>
                  </a:cubicBezTo>
                  <a:cubicBezTo>
                    <a:pt x="55142" y="132202"/>
                    <a:pt x="64678" y="135260"/>
                    <a:pt x="74168" y="134037"/>
                  </a:cubicBezTo>
                  <a:cubicBezTo>
                    <a:pt x="89812" y="133787"/>
                    <a:pt x="105103" y="129375"/>
                    <a:pt x="118467" y="121247"/>
                  </a:cubicBezTo>
                  <a:cubicBezTo>
                    <a:pt x="124426" y="117244"/>
                    <a:pt x="131321" y="114853"/>
                    <a:pt x="138485" y="114297"/>
                  </a:cubicBezTo>
                  <a:cubicBezTo>
                    <a:pt x="141664" y="114148"/>
                    <a:pt x="144750" y="115400"/>
                    <a:pt x="146918" y="117726"/>
                  </a:cubicBezTo>
                  <a:cubicBezTo>
                    <a:pt x="148855" y="119997"/>
                    <a:pt x="149912" y="122897"/>
                    <a:pt x="149884" y="125881"/>
                  </a:cubicBezTo>
                  <a:cubicBezTo>
                    <a:pt x="149828" y="131544"/>
                    <a:pt x="147447" y="136938"/>
                    <a:pt x="143304" y="140802"/>
                  </a:cubicBezTo>
                  <a:cubicBezTo>
                    <a:pt x="124862" y="160718"/>
                    <a:pt x="99172" y="172377"/>
                    <a:pt x="72036" y="173146"/>
                  </a:cubicBezTo>
                  <a:close/>
                  <a:moveTo>
                    <a:pt x="57950" y="63696"/>
                  </a:moveTo>
                  <a:cubicBezTo>
                    <a:pt x="67375" y="63483"/>
                    <a:pt x="75725" y="57579"/>
                    <a:pt x="79080" y="48775"/>
                  </a:cubicBezTo>
                  <a:cubicBezTo>
                    <a:pt x="81990" y="43743"/>
                    <a:pt x="83797" y="38154"/>
                    <a:pt x="84362" y="32372"/>
                  </a:cubicBezTo>
                  <a:cubicBezTo>
                    <a:pt x="84742" y="29786"/>
                    <a:pt x="82954" y="27386"/>
                    <a:pt x="80377" y="27006"/>
                  </a:cubicBezTo>
                  <a:cubicBezTo>
                    <a:pt x="79942" y="26941"/>
                    <a:pt x="79506" y="26941"/>
                    <a:pt x="79080" y="26996"/>
                  </a:cubicBezTo>
                  <a:lnTo>
                    <a:pt x="75836" y="26996"/>
                  </a:lnTo>
                  <a:cubicBezTo>
                    <a:pt x="71925" y="27757"/>
                    <a:pt x="68200" y="29304"/>
                    <a:pt x="64900" y="31537"/>
                  </a:cubicBezTo>
                  <a:cubicBezTo>
                    <a:pt x="59831" y="34318"/>
                    <a:pt x="55290" y="37960"/>
                    <a:pt x="51462" y="42288"/>
                  </a:cubicBezTo>
                  <a:cubicBezTo>
                    <a:pt x="48775" y="45022"/>
                    <a:pt x="47190" y="48655"/>
                    <a:pt x="47014" y="52482"/>
                  </a:cubicBezTo>
                  <a:cubicBezTo>
                    <a:pt x="45828" y="57459"/>
                    <a:pt x="48905" y="62454"/>
                    <a:pt x="53881" y="63640"/>
                  </a:cubicBezTo>
                  <a:cubicBezTo>
                    <a:pt x="55216" y="63965"/>
                    <a:pt x="56606" y="63983"/>
                    <a:pt x="57950" y="63696"/>
                  </a:cubicBezTo>
                  <a:close/>
                </a:path>
              </a:pathLst>
            </a:custGeom>
            <a:solidFill>
              <a:srgbClr val="FFFFFF"/>
            </a:solidFill>
            <a:ln w="9259" cap="flat">
              <a:noFill/>
              <a:prstDash val="solid"/>
              <a:miter/>
            </a:ln>
          </p:spPr>
          <p:txBody>
            <a:bodyPr rtlCol="0" anchor="ctr"/>
            <a:lstStyle/>
            <a:p>
              <a:endParaRPr lang="fr-FR"/>
            </a:p>
          </p:txBody>
        </p:sp>
        <p:sp>
          <p:nvSpPr>
            <p:cNvPr id="92" name="Graphique 2">
              <a:extLst>
                <a:ext uri="{FF2B5EF4-FFF2-40B4-BE49-F238E27FC236}">
                  <a16:creationId xmlns:a16="http://schemas.microsoft.com/office/drawing/2014/main" id="{1D8AA993-DB7E-4617-9213-2F7359AA7B63}"/>
                </a:ext>
              </a:extLst>
            </p:cNvPr>
            <p:cNvSpPr/>
            <p:nvPr/>
          </p:nvSpPr>
          <p:spPr>
            <a:xfrm>
              <a:off x="8953741" y="3140213"/>
              <a:ext cx="102839" cy="131895"/>
            </a:xfrm>
            <a:custGeom>
              <a:avLst/>
              <a:gdLst>
                <a:gd name="connsiteX0" fmla="*/ 74257 w 149531"/>
                <a:gd name="connsiteY0" fmla="*/ 191309 h 191779"/>
                <a:gd name="connsiteX1" fmla="*/ 14667 w 149531"/>
                <a:gd name="connsiteY1" fmla="*/ 152292 h 191779"/>
                <a:gd name="connsiteX2" fmla="*/ 24 w 149531"/>
                <a:gd name="connsiteY2" fmla="*/ 84268 h 191779"/>
                <a:gd name="connsiteX3" fmla="*/ 951 w 149531"/>
                <a:gd name="connsiteY3" fmla="*/ 65733 h 191779"/>
                <a:gd name="connsiteX4" fmla="*/ 7346 w 149531"/>
                <a:gd name="connsiteY4" fmla="*/ 36077 h 191779"/>
                <a:gd name="connsiteX5" fmla="*/ 13648 w 149531"/>
                <a:gd name="connsiteY5" fmla="*/ 24121 h 191779"/>
                <a:gd name="connsiteX6" fmla="*/ 25232 w 149531"/>
                <a:gd name="connsiteY6" fmla="*/ 17356 h 191779"/>
                <a:gd name="connsiteX7" fmla="*/ 31905 w 149531"/>
                <a:gd name="connsiteY7" fmla="*/ 17820 h 191779"/>
                <a:gd name="connsiteX8" fmla="*/ 44509 w 149531"/>
                <a:gd name="connsiteY8" fmla="*/ 46271 h 191779"/>
                <a:gd name="connsiteX9" fmla="*/ 52849 w 149531"/>
                <a:gd name="connsiteY9" fmla="*/ 101876 h 191779"/>
                <a:gd name="connsiteX10" fmla="*/ 75277 w 149531"/>
                <a:gd name="connsiteY10" fmla="*/ 136908 h 191779"/>
                <a:gd name="connsiteX11" fmla="*/ 96870 w 149531"/>
                <a:gd name="connsiteY11" fmla="*/ 110032 h 191779"/>
                <a:gd name="connsiteX12" fmla="*/ 101504 w 149531"/>
                <a:gd name="connsiteY12" fmla="*/ 59431 h 191779"/>
                <a:gd name="connsiteX13" fmla="*/ 101504 w 149531"/>
                <a:gd name="connsiteY13" fmla="*/ 39043 h 191779"/>
                <a:gd name="connsiteX14" fmla="*/ 101504 w 149531"/>
                <a:gd name="connsiteY14" fmla="*/ 32555 h 191779"/>
                <a:gd name="connsiteX15" fmla="*/ 101504 w 149531"/>
                <a:gd name="connsiteY15" fmla="*/ 27273 h 191779"/>
                <a:gd name="connsiteX16" fmla="*/ 101504 w 149531"/>
                <a:gd name="connsiteY16" fmla="*/ 22361 h 191779"/>
                <a:gd name="connsiteX17" fmla="*/ 103265 w 149531"/>
                <a:gd name="connsiteY17" fmla="*/ 10498 h 191779"/>
                <a:gd name="connsiteX18" fmla="*/ 115776 w 149531"/>
                <a:gd name="connsiteY18" fmla="*/ 768 h 191779"/>
                <a:gd name="connsiteX19" fmla="*/ 123098 w 149531"/>
                <a:gd name="connsiteY19" fmla="*/ -437 h 191779"/>
                <a:gd name="connsiteX20" fmla="*/ 138574 w 149531"/>
                <a:gd name="connsiteY20" fmla="*/ 6606 h 191779"/>
                <a:gd name="connsiteX21" fmla="*/ 147101 w 149531"/>
                <a:gd name="connsiteY21" fmla="*/ 26253 h 191779"/>
                <a:gd name="connsiteX22" fmla="*/ 149510 w 149531"/>
                <a:gd name="connsiteY22" fmla="*/ 62675 h 191779"/>
                <a:gd name="connsiteX23" fmla="*/ 128380 w 149531"/>
                <a:gd name="connsiteY23" fmla="*/ 159892 h 191779"/>
                <a:gd name="connsiteX24" fmla="*/ 74257 w 149531"/>
                <a:gd name="connsiteY24" fmla="*/ 191309 h 1917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49531" h="191779">
                  <a:moveTo>
                    <a:pt x="74257" y="191309"/>
                  </a:moveTo>
                  <a:cubicBezTo>
                    <a:pt x="48262" y="191800"/>
                    <a:pt x="24611" y="176313"/>
                    <a:pt x="14667" y="152292"/>
                  </a:cubicBezTo>
                  <a:cubicBezTo>
                    <a:pt x="4463" y="131097"/>
                    <a:pt x="-560" y="107780"/>
                    <a:pt x="24" y="84268"/>
                  </a:cubicBezTo>
                  <a:cubicBezTo>
                    <a:pt x="24" y="80468"/>
                    <a:pt x="24" y="74352"/>
                    <a:pt x="951" y="65733"/>
                  </a:cubicBezTo>
                  <a:cubicBezTo>
                    <a:pt x="1822" y="55613"/>
                    <a:pt x="3963" y="45650"/>
                    <a:pt x="7346" y="36077"/>
                  </a:cubicBezTo>
                  <a:cubicBezTo>
                    <a:pt x="8652" y="31721"/>
                    <a:pt x="10793" y="27662"/>
                    <a:pt x="13648" y="24121"/>
                  </a:cubicBezTo>
                  <a:cubicBezTo>
                    <a:pt x="16187" y="20127"/>
                    <a:pt x="20506" y="17606"/>
                    <a:pt x="25232" y="17356"/>
                  </a:cubicBezTo>
                  <a:cubicBezTo>
                    <a:pt x="27466" y="17366"/>
                    <a:pt x="29690" y="17523"/>
                    <a:pt x="31905" y="17820"/>
                  </a:cubicBezTo>
                  <a:cubicBezTo>
                    <a:pt x="38577" y="18468"/>
                    <a:pt x="42748" y="27921"/>
                    <a:pt x="44509" y="46271"/>
                  </a:cubicBezTo>
                  <a:cubicBezTo>
                    <a:pt x="46168" y="64954"/>
                    <a:pt x="48948" y="83527"/>
                    <a:pt x="52849" y="101876"/>
                  </a:cubicBezTo>
                  <a:cubicBezTo>
                    <a:pt x="58039" y="125231"/>
                    <a:pt x="65453" y="136908"/>
                    <a:pt x="75277" y="136908"/>
                  </a:cubicBezTo>
                  <a:cubicBezTo>
                    <a:pt x="85101" y="136908"/>
                    <a:pt x="92607" y="127641"/>
                    <a:pt x="96870" y="110032"/>
                  </a:cubicBezTo>
                  <a:cubicBezTo>
                    <a:pt x="100244" y="93378"/>
                    <a:pt x="101801" y="76418"/>
                    <a:pt x="101504" y="59431"/>
                  </a:cubicBezTo>
                  <a:cubicBezTo>
                    <a:pt x="101504" y="51276"/>
                    <a:pt x="101504" y="44510"/>
                    <a:pt x="101504" y="39043"/>
                  </a:cubicBezTo>
                  <a:cubicBezTo>
                    <a:pt x="101504" y="36447"/>
                    <a:pt x="101504" y="34316"/>
                    <a:pt x="101504" y="32555"/>
                  </a:cubicBezTo>
                  <a:cubicBezTo>
                    <a:pt x="101597" y="30794"/>
                    <a:pt x="101597" y="29033"/>
                    <a:pt x="101504" y="27273"/>
                  </a:cubicBezTo>
                  <a:cubicBezTo>
                    <a:pt x="101504" y="25512"/>
                    <a:pt x="101504" y="23844"/>
                    <a:pt x="101504" y="22361"/>
                  </a:cubicBezTo>
                  <a:cubicBezTo>
                    <a:pt x="101504" y="18339"/>
                    <a:pt x="102097" y="14344"/>
                    <a:pt x="103265" y="10498"/>
                  </a:cubicBezTo>
                  <a:cubicBezTo>
                    <a:pt x="104377" y="6486"/>
                    <a:pt x="108548" y="3242"/>
                    <a:pt x="115776" y="768"/>
                  </a:cubicBezTo>
                  <a:cubicBezTo>
                    <a:pt x="118149" y="26"/>
                    <a:pt x="120614" y="-382"/>
                    <a:pt x="123098" y="-437"/>
                  </a:cubicBezTo>
                  <a:cubicBezTo>
                    <a:pt x="129010" y="-345"/>
                    <a:pt x="134626" y="2204"/>
                    <a:pt x="138574" y="6606"/>
                  </a:cubicBezTo>
                  <a:cubicBezTo>
                    <a:pt x="143486" y="12046"/>
                    <a:pt x="146480" y="18950"/>
                    <a:pt x="147101" y="26253"/>
                  </a:cubicBezTo>
                  <a:cubicBezTo>
                    <a:pt x="148713" y="38329"/>
                    <a:pt x="149519" y="50497"/>
                    <a:pt x="149510" y="62675"/>
                  </a:cubicBezTo>
                  <a:cubicBezTo>
                    <a:pt x="149510" y="103888"/>
                    <a:pt x="142467" y="136287"/>
                    <a:pt x="128380" y="159892"/>
                  </a:cubicBezTo>
                  <a:cubicBezTo>
                    <a:pt x="117843" y="179863"/>
                    <a:pt x="96824" y="192068"/>
                    <a:pt x="74257" y="191309"/>
                  </a:cubicBezTo>
                  <a:close/>
                </a:path>
              </a:pathLst>
            </a:custGeom>
            <a:solidFill>
              <a:srgbClr val="FFFFFF"/>
            </a:solidFill>
            <a:ln w="9259" cap="flat">
              <a:noFill/>
              <a:prstDash val="solid"/>
              <a:miter/>
            </a:ln>
          </p:spPr>
          <p:txBody>
            <a:bodyPr rtlCol="0" anchor="ctr"/>
            <a:lstStyle/>
            <a:p>
              <a:endParaRPr lang="fr-FR"/>
            </a:p>
          </p:txBody>
        </p:sp>
        <p:sp>
          <p:nvSpPr>
            <p:cNvPr id="93" name="Graphique 2">
              <a:extLst>
                <a:ext uri="{FF2B5EF4-FFF2-40B4-BE49-F238E27FC236}">
                  <a16:creationId xmlns:a16="http://schemas.microsoft.com/office/drawing/2014/main" id="{CCE2AD6E-17E9-4A4A-B0BD-4BE2264B9234}"/>
                </a:ext>
              </a:extLst>
            </p:cNvPr>
            <p:cNvSpPr/>
            <p:nvPr/>
          </p:nvSpPr>
          <p:spPr>
            <a:xfrm>
              <a:off x="9074618" y="3077049"/>
              <a:ext cx="40983" cy="194780"/>
            </a:xfrm>
            <a:custGeom>
              <a:avLst/>
              <a:gdLst>
                <a:gd name="connsiteX0" fmla="*/ 28245 w 59590"/>
                <a:gd name="connsiteY0" fmla="*/ 282780 h 283216"/>
                <a:gd name="connsiteX1" fmla="*/ 27040 w 59590"/>
                <a:gd name="connsiteY1" fmla="*/ 282780 h 283216"/>
                <a:gd name="connsiteX2" fmla="*/ 13139 w 59590"/>
                <a:gd name="connsiteY2" fmla="*/ 277868 h 283216"/>
                <a:gd name="connsiteX3" fmla="*/ 4705 w 59590"/>
                <a:gd name="connsiteY3" fmla="*/ 264244 h 283216"/>
                <a:gd name="connsiteX4" fmla="*/ -21 w 59590"/>
                <a:gd name="connsiteY4" fmla="*/ 140152 h 283216"/>
                <a:gd name="connsiteX5" fmla="*/ 4890 w 59590"/>
                <a:gd name="connsiteY5" fmla="*/ 16615 h 283216"/>
                <a:gd name="connsiteX6" fmla="*/ 14807 w 59590"/>
                <a:gd name="connsiteY6" fmla="*/ 2251 h 283216"/>
                <a:gd name="connsiteX7" fmla="*/ 24630 w 59590"/>
                <a:gd name="connsiteY7" fmla="*/ -437 h 283216"/>
                <a:gd name="connsiteX8" fmla="*/ 31118 w 59590"/>
                <a:gd name="connsiteY8" fmla="*/ 583 h 283216"/>
                <a:gd name="connsiteX9" fmla="*/ 45946 w 59590"/>
                <a:gd name="connsiteY9" fmla="*/ 15040 h 283216"/>
                <a:gd name="connsiteX10" fmla="*/ 56789 w 59590"/>
                <a:gd name="connsiteY10" fmla="*/ 89180 h 283216"/>
                <a:gd name="connsiteX11" fmla="*/ 59569 w 59590"/>
                <a:gd name="connsiteY11" fmla="*/ 169252 h 283216"/>
                <a:gd name="connsiteX12" fmla="*/ 59013 w 59590"/>
                <a:gd name="connsiteY12" fmla="*/ 211697 h 283216"/>
                <a:gd name="connsiteX13" fmla="*/ 50672 w 59590"/>
                <a:gd name="connsiteY13" fmla="*/ 265542 h 283216"/>
                <a:gd name="connsiteX14" fmla="*/ 28245 w 59590"/>
                <a:gd name="connsiteY14" fmla="*/ 282780 h 2832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9590" h="283216">
                  <a:moveTo>
                    <a:pt x="28245" y="282780"/>
                  </a:moveTo>
                  <a:lnTo>
                    <a:pt x="27040" y="282780"/>
                  </a:lnTo>
                  <a:cubicBezTo>
                    <a:pt x="21998" y="282696"/>
                    <a:pt x="17114" y="280973"/>
                    <a:pt x="13139" y="277868"/>
                  </a:cubicBezTo>
                  <a:cubicBezTo>
                    <a:pt x="8681" y="274587"/>
                    <a:pt x="5660" y="269703"/>
                    <a:pt x="4705" y="264244"/>
                  </a:cubicBezTo>
                  <a:cubicBezTo>
                    <a:pt x="1554" y="248675"/>
                    <a:pt x="-21" y="207314"/>
                    <a:pt x="-21" y="140152"/>
                  </a:cubicBezTo>
                  <a:cubicBezTo>
                    <a:pt x="-21" y="72990"/>
                    <a:pt x="1619" y="31814"/>
                    <a:pt x="4890" y="16615"/>
                  </a:cubicBezTo>
                  <a:cubicBezTo>
                    <a:pt x="5863" y="10582"/>
                    <a:pt x="9506" y="5299"/>
                    <a:pt x="14807" y="2251"/>
                  </a:cubicBezTo>
                  <a:cubicBezTo>
                    <a:pt x="17791" y="518"/>
                    <a:pt x="21173" y="-409"/>
                    <a:pt x="24630" y="-437"/>
                  </a:cubicBezTo>
                  <a:cubicBezTo>
                    <a:pt x="26827" y="-419"/>
                    <a:pt x="29014" y="-76"/>
                    <a:pt x="31118" y="583"/>
                  </a:cubicBezTo>
                  <a:cubicBezTo>
                    <a:pt x="38189" y="2575"/>
                    <a:pt x="43768" y="8024"/>
                    <a:pt x="45946" y="15040"/>
                  </a:cubicBezTo>
                  <a:cubicBezTo>
                    <a:pt x="52340" y="39265"/>
                    <a:pt x="55973" y="64139"/>
                    <a:pt x="56789" y="89180"/>
                  </a:cubicBezTo>
                  <a:cubicBezTo>
                    <a:pt x="58642" y="115871"/>
                    <a:pt x="59569" y="142562"/>
                    <a:pt x="59569" y="169252"/>
                  </a:cubicBezTo>
                  <a:cubicBezTo>
                    <a:pt x="59569" y="176759"/>
                    <a:pt x="59569" y="190845"/>
                    <a:pt x="59013" y="211697"/>
                  </a:cubicBezTo>
                  <a:cubicBezTo>
                    <a:pt x="58957" y="229964"/>
                    <a:pt x="56149" y="248119"/>
                    <a:pt x="50672" y="265542"/>
                  </a:cubicBezTo>
                  <a:cubicBezTo>
                    <a:pt x="47975" y="275718"/>
                    <a:pt x="38763" y="282789"/>
                    <a:pt x="28245" y="282780"/>
                  </a:cubicBezTo>
                  <a:close/>
                </a:path>
              </a:pathLst>
            </a:custGeom>
            <a:solidFill>
              <a:srgbClr val="FFFFFF"/>
            </a:solidFill>
            <a:ln w="9259" cap="flat">
              <a:noFill/>
              <a:prstDash val="solid"/>
              <a:miter/>
            </a:ln>
          </p:spPr>
          <p:txBody>
            <a:bodyPr rtlCol="0" anchor="ctr"/>
            <a:lstStyle/>
            <a:p>
              <a:endParaRPr lang="fr-FR"/>
            </a:p>
          </p:txBody>
        </p:sp>
        <p:sp>
          <p:nvSpPr>
            <p:cNvPr id="94" name="Graphique 2">
              <a:extLst>
                <a:ext uri="{FF2B5EF4-FFF2-40B4-BE49-F238E27FC236}">
                  <a16:creationId xmlns:a16="http://schemas.microsoft.com/office/drawing/2014/main" id="{703C4101-25BF-4CC8-AAAE-4595542E5ED5}"/>
                </a:ext>
              </a:extLst>
            </p:cNvPr>
            <p:cNvSpPr/>
            <p:nvPr/>
          </p:nvSpPr>
          <p:spPr>
            <a:xfrm>
              <a:off x="9129590" y="3138746"/>
              <a:ext cx="103097" cy="119434"/>
            </a:xfrm>
            <a:custGeom>
              <a:avLst/>
              <a:gdLst>
                <a:gd name="connsiteX0" fmla="*/ 72037 w 149906"/>
                <a:gd name="connsiteY0" fmla="*/ 173146 h 173661"/>
                <a:gd name="connsiteX1" fmla="*/ 70183 w 149906"/>
                <a:gd name="connsiteY1" fmla="*/ 173146 h 173661"/>
                <a:gd name="connsiteX2" fmla="*/ 8832 w 149906"/>
                <a:gd name="connsiteY2" fmla="*/ 135057 h 173661"/>
                <a:gd name="connsiteX3" fmla="*/ 28 w 149906"/>
                <a:gd name="connsiteY3" fmla="*/ 92704 h 173661"/>
                <a:gd name="connsiteX4" fmla="*/ 10593 w 149906"/>
                <a:gd name="connsiteY4" fmla="*/ 41639 h 173661"/>
                <a:gd name="connsiteX5" fmla="*/ 38395 w 149906"/>
                <a:gd name="connsiteY5" fmla="*/ 10129 h 173661"/>
                <a:gd name="connsiteX6" fmla="*/ 73334 w 149906"/>
                <a:gd name="connsiteY6" fmla="*/ -435 h 173661"/>
                <a:gd name="connsiteX7" fmla="*/ 104936 w 149906"/>
                <a:gd name="connsiteY7" fmla="*/ 10315 h 173661"/>
                <a:gd name="connsiteX8" fmla="*/ 119765 w 149906"/>
                <a:gd name="connsiteY8" fmla="*/ 45717 h 173661"/>
                <a:gd name="connsiteX9" fmla="*/ 110497 w 149906"/>
                <a:gd name="connsiteY9" fmla="*/ 71852 h 173661"/>
                <a:gd name="connsiteX10" fmla="*/ 86031 w 149906"/>
                <a:gd name="connsiteY10" fmla="*/ 89460 h 173661"/>
                <a:gd name="connsiteX11" fmla="*/ 52667 w 149906"/>
                <a:gd name="connsiteY11" fmla="*/ 98264 h 173661"/>
                <a:gd name="connsiteX12" fmla="*/ 42000 w 149906"/>
                <a:gd name="connsiteY12" fmla="*/ 110525 h 173661"/>
                <a:gd name="connsiteX13" fmla="*/ 42102 w 149906"/>
                <a:gd name="connsiteY13" fmla="*/ 111424 h 173661"/>
                <a:gd name="connsiteX14" fmla="*/ 48219 w 149906"/>
                <a:gd name="connsiteY14" fmla="*/ 125696 h 173661"/>
                <a:gd name="connsiteX15" fmla="*/ 74261 w 149906"/>
                <a:gd name="connsiteY15" fmla="*/ 134037 h 173661"/>
                <a:gd name="connsiteX16" fmla="*/ 118560 w 149906"/>
                <a:gd name="connsiteY16" fmla="*/ 121247 h 173661"/>
                <a:gd name="connsiteX17" fmla="*/ 138485 w 149906"/>
                <a:gd name="connsiteY17" fmla="*/ 114297 h 173661"/>
                <a:gd name="connsiteX18" fmla="*/ 146919 w 149906"/>
                <a:gd name="connsiteY18" fmla="*/ 117726 h 173661"/>
                <a:gd name="connsiteX19" fmla="*/ 149884 w 149906"/>
                <a:gd name="connsiteY19" fmla="*/ 125881 h 173661"/>
                <a:gd name="connsiteX20" fmla="*/ 143397 w 149906"/>
                <a:gd name="connsiteY20" fmla="*/ 140802 h 173661"/>
                <a:gd name="connsiteX21" fmla="*/ 72037 w 149906"/>
                <a:gd name="connsiteY21" fmla="*/ 173146 h 173661"/>
                <a:gd name="connsiteX22" fmla="*/ 58043 w 149906"/>
                <a:gd name="connsiteY22" fmla="*/ 63696 h 173661"/>
                <a:gd name="connsiteX23" fmla="*/ 79173 w 149906"/>
                <a:gd name="connsiteY23" fmla="*/ 48775 h 173661"/>
                <a:gd name="connsiteX24" fmla="*/ 84455 w 149906"/>
                <a:gd name="connsiteY24" fmla="*/ 32372 h 173661"/>
                <a:gd name="connsiteX25" fmla="*/ 80470 w 149906"/>
                <a:gd name="connsiteY25" fmla="*/ 27006 h 173661"/>
                <a:gd name="connsiteX26" fmla="*/ 79173 w 149906"/>
                <a:gd name="connsiteY26" fmla="*/ 26996 h 173661"/>
                <a:gd name="connsiteX27" fmla="*/ 75929 w 149906"/>
                <a:gd name="connsiteY27" fmla="*/ 26996 h 173661"/>
                <a:gd name="connsiteX28" fmla="*/ 64901 w 149906"/>
                <a:gd name="connsiteY28" fmla="*/ 31537 h 173661"/>
                <a:gd name="connsiteX29" fmla="*/ 51463 w 149906"/>
                <a:gd name="connsiteY29" fmla="*/ 42288 h 173661"/>
                <a:gd name="connsiteX30" fmla="*/ 47014 w 149906"/>
                <a:gd name="connsiteY30" fmla="*/ 52482 h 173661"/>
                <a:gd name="connsiteX31" fmla="*/ 54993 w 149906"/>
                <a:gd name="connsiteY31" fmla="*/ 63696 h 173661"/>
                <a:gd name="connsiteX32" fmla="*/ 58228 w 149906"/>
                <a:gd name="connsiteY32" fmla="*/ 63696 h 1736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49906" h="173661">
                  <a:moveTo>
                    <a:pt x="72037" y="173146"/>
                  </a:moveTo>
                  <a:lnTo>
                    <a:pt x="70183" y="173146"/>
                  </a:lnTo>
                  <a:cubicBezTo>
                    <a:pt x="43798" y="174453"/>
                    <a:pt x="19369" y="159282"/>
                    <a:pt x="8832" y="135057"/>
                  </a:cubicBezTo>
                  <a:cubicBezTo>
                    <a:pt x="2854" y="121748"/>
                    <a:pt x="-149" y="107291"/>
                    <a:pt x="28" y="92704"/>
                  </a:cubicBezTo>
                  <a:cubicBezTo>
                    <a:pt x="-491" y="75095"/>
                    <a:pt x="3123" y="57598"/>
                    <a:pt x="10593" y="41639"/>
                  </a:cubicBezTo>
                  <a:cubicBezTo>
                    <a:pt x="16737" y="28748"/>
                    <a:pt x="26366" y="17831"/>
                    <a:pt x="38395" y="10129"/>
                  </a:cubicBezTo>
                  <a:cubicBezTo>
                    <a:pt x="48812" y="3383"/>
                    <a:pt x="60925" y="-278"/>
                    <a:pt x="73334" y="-435"/>
                  </a:cubicBezTo>
                  <a:cubicBezTo>
                    <a:pt x="84779" y="-538"/>
                    <a:pt x="95928" y="3253"/>
                    <a:pt x="104936" y="10315"/>
                  </a:cubicBezTo>
                  <a:cubicBezTo>
                    <a:pt x="115094" y="19184"/>
                    <a:pt x="120571" y="32260"/>
                    <a:pt x="119765" y="45717"/>
                  </a:cubicBezTo>
                  <a:cubicBezTo>
                    <a:pt x="119866" y="55253"/>
                    <a:pt x="116586" y="64512"/>
                    <a:pt x="110497" y="71852"/>
                  </a:cubicBezTo>
                  <a:cubicBezTo>
                    <a:pt x="104028" y="79757"/>
                    <a:pt x="95585" y="85836"/>
                    <a:pt x="86031" y="89460"/>
                  </a:cubicBezTo>
                  <a:cubicBezTo>
                    <a:pt x="75354" y="93880"/>
                    <a:pt x="64131" y="96846"/>
                    <a:pt x="52667" y="98264"/>
                  </a:cubicBezTo>
                  <a:cubicBezTo>
                    <a:pt x="46338" y="98709"/>
                    <a:pt x="41565" y="104195"/>
                    <a:pt x="42000" y="110525"/>
                  </a:cubicBezTo>
                  <a:cubicBezTo>
                    <a:pt x="42028" y="110831"/>
                    <a:pt x="42056" y="111127"/>
                    <a:pt x="42102" y="111424"/>
                  </a:cubicBezTo>
                  <a:cubicBezTo>
                    <a:pt x="42427" y="116744"/>
                    <a:pt x="44586" y="121794"/>
                    <a:pt x="48219" y="125696"/>
                  </a:cubicBezTo>
                  <a:cubicBezTo>
                    <a:pt x="55225" y="132211"/>
                    <a:pt x="64771" y="135269"/>
                    <a:pt x="74261" y="134037"/>
                  </a:cubicBezTo>
                  <a:cubicBezTo>
                    <a:pt x="89904" y="133787"/>
                    <a:pt x="105196" y="129375"/>
                    <a:pt x="118560" y="121247"/>
                  </a:cubicBezTo>
                  <a:cubicBezTo>
                    <a:pt x="124500" y="117262"/>
                    <a:pt x="131358" y="114871"/>
                    <a:pt x="138485" y="114297"/>
                  </a:cubicBezTo>
                  <a:cubicBezTo>
                    <a:pt x="141664" y="114121"/>
                    <a:pt x="144759" y="115381"/>
                    <a:pt x="146919" y="117726"/>
                  </a:cubicBezTo>
                  <a:cubicBezTo>
                    <a:pt x="148855" y="119997"/>
                    <a:pt x="149912" y="122897"/>
                    <a:pt x="149884" y="125881"/>
                  </a:cubicBezTo>
                  <a:cubicBezTo>
                    <a:pt x="149866" y="131535"/>
                    <a:pt x="147521" y="136928"/>
                    <a:pt x="143397" y="140802"/>
                  </a:cubicBezTo>
                  <a:cubicBezTo>
                    <a:pt x="124917" y="160727"/>
                    <a:pt x="99200" y="172386"/>
                    <a:pt x="72037" y="173146"/>
                  </a:cubicBezTo>
                  <a:close/>
                  <a:moveTo>
                    <a:pt x="58043" y="63696"/>
                  </a:moveTo>
                  <a:cubicBezTo>
                    <a:pt x="67468" y="63483"/>
                    <a:pt x="75818" y="57579"/>
                    <a:pt x="79173" y="48775"/>
                  </a:cubicBezTo>
                  <a:cubicBezTo>
                    <a:pt x="82083" y="43743"/>
                    <a:pt x="83890" y="38154"/>
                    <a:pt x="84455" y="32372"/>
                  </a:cubicBezTo>
                  <a:cubicBezTo>
                    <a:pt x="84835" y="29786"/>
                    <a:pt x="83046" y="27386"/>
                    <a:pt x="80470" y="27006"/>
                  </a:cubicBezTo>
                  <a:cubicBezTo>
                    <a:pt x="80035" y="26941"/>
                    <a:pt x="79599" y="26941"/>
                    <a:pt x="79173" y="26996"/>
                  </a:cubicBezTo>
                  <a:lnTo>
                    <a:pt x="75929" y="26996"/>
                  </a:lnTo>
                  <a:cubicBezTo>
                    <a:pt x="71981" y="27747"/>
                    <a:pt x="68228" y="29295"/>
                    <a:pt x="64901" y="31537"/>
                  </a:cubicBezTo>
                  <a:cubicBezTo>
                    <a:pt x="59850" y="34346"/>
                    <a:pt x="55309" y="37978"/>
                    <a:pt x="51463" y="42288"/>
                  </a:cubicBezTo>
                  <a:cubicBezTo>
                    <a:pt x="48775" y="45022"/>
                    <a:pt x="47190" y="48655"/>
                    <a:pt x="47014" y="52482"/>
                  </a:cubicBezTo>
                  <a:cubicBezTo>
                    <a:pt x="46124" y="57783"/>
                    <a:pt x="49693" y="62806"/>
                    <a:pt x="54993" y="63696"/>
                  </a:cubicBezTo>
                  <a:cubicBezTo>
                    <a:pt x="56059" y="63872"/>
                    <a:pt x="57153" y="63872"/>
                    <a:pt x="58228" y="63696"/>
                  </a:cubicBezTo>
                  <a:close/>
                </a:path>
              </a:pathLst>
            </a:custGeom>
            <a:solidFill>
              <a:srgbClr val="FFFFFF"/>
            </a:solidFill>
            <a:ln w="9259" cap="flat">
              <a:noFill/>
              <a:prstDash val="solid"/>
              <a:miter/>
            </a:ln>
          </p:spPr>
          <p:txBody>
            <a:bodyPr rtlCol="0" anchor="ctr"/>
            <a:lstStyle/>
            <a:p>
              <a:endParaRPr lang="fr-FR"/>
            </a:p>
          </p:txBody>
        </p:sp>
        <p:sp>
          <p:nvSpPr>
            <p:cNvPr id="95" name="Graphique 2">
              <a:extLst>
                <a:ext uri="{FF2B5EF4-FFF2-40B4-BE49-F238E27FC236}">
                  <a16:creationId xmlns:a16="http://schemas.microsoft.com/office/drawing/2014/main" id="{8241AB7A-5260-45C7-A598-3CC1DE66FA2D}"/>
                </a:ext>
              </a:extLst>
            </p:cNvPr>
            <p:cNvSpPr/>
            <p:nvPr/>
          </p:nvSpPr>
          <p:spPr>
            <a:xfrm>
              <a:off x="9240526" y="3117905"/>
              <a:ext cx="180505" cy="154076"/>
            </a:xfrm>
            <a:custGeom>
              <a:avLst/>
              <a:gdLst>
                <a:gd name="connsiteX0" fmla="*/ 30377 w 262459"/>
                <a:gd name="connsiteY0" fmla="*/ 223560 h 224031"/>
                <a:gd name="connsiteX1" fmla="*/ 6189 w 262459"/>
                <a:gd name="connsiteY1" fmla="*/ 205025 h 224031"/>
                <a:gd name="connsiteX2" fmla="*/ 72 w 262459"/>
                <a:gd name="connsiteY2" fmla="*/ 90941 h 224031"/>
                <a:gd name="connsiteX3" fmla="*/ 72 w 262459"/>
                <a:gd name="connsiteY3" fmla="*/ 42286 h 224031"/>
                <a:gd name="connsiteX4" fmla="*/ 6559 w 262459"/>
                <a:gd name="connsiteY4" fmla="*/ 10776 h 224031"/>
                <a:gd name="connsiteX5" fmla="*/ 24446 w 262459"/>
                <a:gd name="connsiteY5" fmla="*/ -437 h 224031"/>
                <a:gd name="connsiteX6" fmla="*/ 40942 w 262459"/>
                <a:gd name="connsiteY6" fmla="*/ 9572 h 224031"/>
                <a:gd name="connsiteX7" fmla="*/ 47615 w 262459"/>
                <a:gd name="connsiteY7" fmla="*/ 33389 h 224031"/>
                <a:gd name="connsiteX8" fmla="*/ 51136 w 262459"/>
                <a:gd name="connsiteY8" fmla="*/ 50627 h 224031"/>
                <a:gd name="connsiteX9" fmla="*/ 56234 w 262459"/>
                <a:gd name="connsiteY9" fmla="*/ 46549 h 224031"/>
                <a:gd name="connsiteX10" fmla="*/ 101367 w 262459"/>
                <a:gd name="connsiteY10" fmla="*/ 25234 h 224031"/>
                <a:gd name="connsiteX11" fmla="*/ 127409 w 262459"/>
                <a:gd name="connsiteY11" fmla="*/ 31072 h 224031"/>
                <a:gd name="connsiteX12" fmla="*/ 145944 w 262459"/>
                <a:gd name="connsiteY12" fmla="*/ 46734 h 224031"/>
                <a:gd name="connsiteX13" fmla="*/ 157713 w 262459"/>
                <a:gd name="connsiteY13" fmla="*/ 69162 h 224031"/>
                <a:gd name="connsiteX14" fmla="*/ 159474 w 262459"/>
                <a:gd name="connsiteY14" fmla="*/ 70830 h 224031"/>
                <a:gd name="connsiteX15" fmla="*/ 168093 w 262459"/>
                <a:gd name="connsiteY15" fmla="*/ 65548 h 224031"/>
                <a:gd name="connsiteX16" fmla="*/ 209148 w 262459"/>
                <a:gd name="connsiteY16" fmla="*/ 50071 h 224031"/>
                <a:gd name="connsiteX17" fmla="*/ 242697 w 262459"/>
                <a:gd name="connsiteY17" fmla="*/ 68606 h 224031"/>
                <a:gd name="connsiteX18" fmla="*/ 261232 w 262459"/>
                <a:gd name="connsiteY18" fmla="*/ 114944 h 224031"/>
                <a:gd name="connsiteX19" fmla="*/ 262437 w 262459"/>
                <a:gd name="connsiteY19" fmla="*/ 139503 h 224031"/>
                <a:gd name="connsiteX20" fmla="*/ 257340 w 262459"/>
                <a:gd name="connsiteY20" fmla="*/ 182504 h 224031"/>
                <a:gd name="connsiteX21" fmla="*/ 234542 w 262459"/>
                <a:gd name="connsiteY21" fmla="*/ 201781 h 224031"/>
                <a:gd name="connsiteX22" fmla="*/ 211743 w 262459"/>
                <a:gd name="connsiteY22" fmla="*/ 184543 h 224031"/>
                <a:gd name="connsiteX23" fmla="*/ 208685 w 262459"/>
                <a:gd name="connsiteY23" fmla="*/ 163784 h 224031"/>
                <a:gd name="connsiteX24" fmla="*/ 209983 w 262459"/>
                <a:gd name="connsiteY24" fmla="*/ 135240 h 224031"/>
                <a:gd name="connsiteX25" fmla="*/ 211002 w 262459"/>
                <a:gd name="connsiteY25" fmla="*/ 113276 h 224031"/>
                <a:gd name="connsiteX26" fmla="*/ 210353 w 262459"/>
                <a:gd name="connsiteY26" fmla="*/ 98818 h 224031"/>
                <a:gd name="connsiteX27" fmla="*/ 198398 w 262459"/>
                <a:gd name="connsiteY27" fmla="*/ 85009 h 224031"/>
                <a:gd name="connsiteX28" fmla="*/ 169483 w 262459"/>
                <a:gd name="connsiteY28" fmla="*/ 123841 h 224031"/>
                <a:gd name="connsiteX29" fmla="*/ 157621 w 262459"/>
                <a:gd name="connsiteY29" fmla="*/ 165360 h 224031"/>
                <a:gd name="connsiteX30" fmla="*/ 151226 w 262459"/>
                <a:gd name="connsiteY30" fmla="*/ 175183 h 224031"/>
                <a:gd name="connsiteX31" fmla="*/ 141959 w 262459"/>
                <a:gd name="connsiteY31" fmla="*/ 178427 h 224031"/>
                <a:gd name="connsiteX32" fmla="*/ 125092 w 262459"/>
                <a:gd name="connsiteY32" fmla="*/ 165823 h 224031"/>
                <a:gd name="connsiteX33" fmla="*/ 120180 w 262459"/>
                <a:gd name="connsiteY33" fmla="*/ 135703 h 224031"/>
                <a:gd name="connsiteX34" fmla="*/ 114527 w 262459"/>
                <a:gd name="connsiteY34" fmla="*/ 97614 h 224031"/>
                <a:gd name="connsiteX35" fmla="*/ 93953 w 262459"/>
                <a:gd name="connsiteY35" fmla="*/ 79079 h 224031"/>
                <a:gd name="connsiteX36" fmla="*/ 77920 w 262459"/>
                <a:gd name="connsiteY36" fmla="*/ 89736 h 224031"/>
                <a:gd name="connsiteX37" fmla="*/ 66706 w 262459"/>
                <a:gd name="connsiteY37" fmla="*/ 116797 h 224031"/>
                <a:gd name="connsiteX38" fmla="*/ 59663 w 262459"/>
                <a:gd name="connsiteY38" fmla="*/ 150809 h 224031"/>
                <a:gd name="connsiteX39" fmla="*/ 56048 w 262459"/>
                <a:gd name="connsiteY39" fmla="*/ 182968 h 224031"/>
                <a:gd name="connsiteX40" fmla="*/ 54936 w 262459"/>
                <a:gd name="connsiteY40" fmla="*/ 204561 h 224031"/>
                <a:gd name="connsiteX41" fmla="*/ 47429 w 262459"/>
                <a:gd name="connsiteY41" fmla="*/ 218184 h 224031"/>
                <a:gd name="connsiteX42" fmla="*/ 30377 w 262459"/>
                <a:gd name="connsiteY42" fmla="*/ 223560 h 224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262459" h="224031">
                  <a:moveTo>
                    <a:pt x="30377" y="223560"/>
                  </a:moveTo>
                  <a:cubicBezTo>
                    <a:pt x="18848" y="224181"/>
                    <a:pt x="8589" y="216313"/>
                    <a:pt x="6189" y="205025"/>
                  </a:cubicBezTo>
                  <a:cubicBezTo>
                    <a:pt x="2111" y="191494"/>
                    <a:pt x="72" y="153469"/>
                    <a:pt x="72" y="90941"/>
                  </a:cubicBezTo>
                  <a:lnTo>
                    <a:pt x="72" y="42286"/>
                  </a:lnTo>
                  <a:cubicBezTo>
                    <a:pt x="-521" y="31397"/>
                    <a:pt x="1713" y="20544"/>
                    <a:pt x="6559" y="10776"/>
                  </a:cubicBezTo>
                  <a:cubicBezTo>
                    <a:pt x="9905" y="3946"/>
                    <a:pt x="16837" y="-401"/>
                    <a:pt x="24446" y="-437"/>
                  </a:cubicBezTo>
                  <a:cubicBezTo>
                    <a:pt x="31341" y="-308"/>
                    <a:pt x="37643" y="3510"/>
                    <a:pt x="40942" y="9572"/>
                  </a:cubicBezTo>
                  <a:cubicBezTo>
                    <a:pt x="45372" y="16717"/>
                    <a:pt x="47689" y="24974"/>
                    <a:pt x="47615" y="33389"/>
                  </a:cubicBezTo>
                  <a:cubicBezTo>
                    <a:pt x="48356" y="44881"/>
                    <a:pt x="49468" y="50627"/>
                    <a:pt x="51136" y="50627"/>
                  </a:cubicBezTo>
                  <a:cubicBezTo>
                    <a:pt x="52805" y="50627"/>
                    <a:pt x="53917" y="49329"/>
                    <a:pt x="56234" y="46549"/>
                  </a:cubicBezTo>
                  <a:cubicBezTo>
                    <a:pt x="67067" y="32712"/>
                    <a:pt x="83795" y="24808"/>
                    <a:pt x="101367" y="25234"/>
                  </a:cubicBezTo>
                  <a:cubicBezTo>
                    <a:pt x="110393" y="25011"/>
                    <a:pt x="119337" y="27013"/>
                    <a:pt x="127409" y="31072"/>
                  </a:cubicBezTo>
                  <a:cubicBezTo>
                    <a:pt x="134711" y="34798"/>
                    <a:pt x="141050" y="40164"/>
                    <a:pt x="145944" y="46734"/>
                  </a:cubicBezTo>
                  <a:cubicBezTo>
                    <a:pt x="151059" y="53518"/>
                    <a:pt x="155035" y="61099"/>
                    <a:pt x="157713" y="69162"/>
                  </a:cubicBezTo>
                  <a:cubicBezTo>
                    <a:pt x="157713" y="70274"/>
                    <a:pt x="158733" y="70830"/>
                    <a:pt x="159474" y="70830"/>
                  </a:cubicBezTo>
                  <a:cubicBezTo>
                    <a:pt x="162700" y="69718"/>
                    <a:pt x="165637" y="67920"/>
                    <a:pt x="168093" y="65548"/>
                  </a:cubicBezTo>
                  <a:cubicBezTo>
                    <a:pt x="179529" y="55724"/>
                    <a:pt x="194070" y="50247"/>
                    <a:pt x="209148" y="50071"/>
                  </a:cubicBezTo>
                  <a:cubicBezTo>
                    <a:pt x="222744" y="50201"/>
                    <a:pt x="235357" y="57170"/>
                    <a:pt x="242697" y="68606"/>
                  </a:cubicBezTo>
                  <a:cubicBezTo>
                    <a:pt x="253021" y="82053"/>
                    <a:pt x="259434" y="98086"/>
                    <a:pt x="261232" y="114944"/>
                  </a:cubicBezTo>
                  <a:cubicBezTo>
                    <a:pt x="262048" y="123109"/>
                    <a:pt x="262456" y="131301"/>
                    <a:pt x="262437" y="139503"/>
                  </a:cubicBezTo>
                  <a:cubicBezTo>
                    <a:pt x="262446" y="153988"/>
                    <a:pt x="260732" y="168427"/>
                    <a:pt x="257340" y="182504"/>
                  </a:cubicBezTo>
                  <a:cubicBezTo>
                    <a:pt x="255987" y="193922"/>
                    <a:pt x="246024" y="202346"/>
                    <a:pt x="234542" y="201781"/>
                  </a:cubicBezTo>
                  <a:cubicBezTo>
                    <a:pt x="223893" y="201929"/>
                    <a:pt x="214496" y="194830"/>
                    <a:pt x="211743" y="184543"/>
                  </a:cubicBezTo>
                  <a:cubicBezTo>
                    <a:pt x="209575" y="177843"/>
                    <a:pt x="208537" y="170827"/>
                    <a:pt x="208685" y="163784"/>
                  </a:cubicBezTo>
                  <a:cubicBezTo>
                    <a:pt x="208685" y="154516"/>
                    <a:pt x="208685" y="144600"/>
                    <a:pt x="209983" y="135240"/>
                  </a:cubicBezTo>
                  <a:cubicBezTo>
                    <a:pt x="211280" y="125880"/>
                    <a:pt x="211002" y="119948"/>
                    <a:pt x="211002" y="113276"/>
                  </a:cubicBezTo>
                  <a:cubicBezTo>
                    <a:pt x="211002" y="108178"/>
                    <a:pt x="211002" y="103360"/>
                    <a:pt x="210353" y="98818"/>
                  </a:cubicBezTo>
                  <a:cubicBezTo>
                    <a:pt x="209427" y="89550"/>
                    <a:pt x="205442" y="85009"/>
                    <a:pt x="198398" y="85009"/>
                  </a:cubicBezTo>
                  <a:cubicBezTo>
                    <a:pt x="187027" y="85009"/>
                    <a:pt x="177389" y="97957"/>
                    <a:pt x="169483" y="123841"/>
                  </a:cubicBezTo>
                  <a:cubicBezTo>
                    <a:pt x="167166" y="131070"/>
                    <a:pt x="163181" y="144878"/>
                    <a:pt x="157621" y="165360"/>
                  </a:cubicBezTo>
                  <a:cubicBezTo>
                    <a:pt x="156694" y="169280"/>
                    <a:pt x="154433" y="172755"/>
                    <a:pt x="151226" y="175183"/>
                  </a:cubicBezTo>
                  <a:cubicBezTo>
                    <a:pt x="148539" y="177185"/>
                    <a:pt x="145304" y="178315"/>
                    <a:pt x="141959" y="178427"/>
                  </a:cubicBezTo>
                  <a:cubicBezTo>
                    <a:pt x="134081" y="178677"/>
                    <a:pt x="127075" y="173450"/>
                    <a:pt x="125092" y="165823"/>
                  </a:cubicBezTo>
                  <a:cubicBezTo>
                    <a:pt x="122163" y="156036"/>
                    <a:pt x="120514" y="145916"/>
                    <a:pt x="120180" y="135703"/>
                  </a:cubicBezTo>
                  <a:cubicBezTo>
                    <a:pt x="119726" y="122830"/>
                    <a:pt x="117835" y="110060"/>
                    <a:pt x="114527" y="97614"/>
                  </a:cubicBezTo>
                  <a:cubicBezTo>
                    <a:pt x="110542" y="85565"/>
                    <a:pt x="103776" y="79079"/>
                    <a:pt x="93953" y="79079"/>
                  </a:cubicBezTo>
                  <a:cubicBezTo>
                    <a:pt x="87067" y="79458"/>
                    <a:pt x="80932" y="83536"/>
                    <a:pt x="77920" y="89736"/>
                  </a:cubicBezTo>
                  <a:cubicBezTo>
                    <a:pt x="72887" y="98170"/>
                    <a:pt x="69116" y="107280"/>
                    <a:pt x="66706" y="116797"/>
                  </a:cubicBezTo>
                  <a:cubicBezTo>
                    <a:pt x="63703" y="127992"/>
                    <a:pt x="61349" y="139346"/>
                    <a:pt x="59663" y="150809"/>
                  </a:cubicBezTo>
                  <a:cubicBezTo>
                    <a:pt x="57994" y="162487"/>
                    <a:pt x="56790" y="173237"/>
                    <a:pt x="56048" y="182968"/>
                  </a:cubicBezTo>
                  <a:cubicBezTo>
                    <a:pt x="55307" y="192698"/>
                    <a:pt x="54936" y="199835"/>
                    <a:pt x="54936" y="204561"/>
                  </a:cubicBezTo>
                  <a:cubicBezTo>
                    <a:pt x="55010" y="210103"/>
                    <a:pt x="52156" y="215284"/>
                    <a:pt x="47429" y="218184"/>
                  </a:cubicBezTo>
                  <a:cubicBezTo>
                    <a:pt x="42425" y="221678"/>
                    <a:pt x="36475" y="223551"/>
                    <a:pt x="30377" y="223560"/>
                  </a:cubicBezTo>
                  <a:close/>
                </a:path>
              </a:pathLst>
            </a:custGeom>
            <a:solidFill>
              <a:srgbClr val="FFFFFF"/>
            </a:solidFill>
            <a:ln w="9259" cap="flat">
              <a:noFill/>
              <a:prstDash val="solid"/>
              <a:miter/>
            </a:ln>
          </p:spPr>
          <p:txBody>
            <a:bodyPr rtlCol="0" anchor="ctr"/>
            <a:lstStyle/>
            <a:p>
              <a:endParaRPr lang="fr-FR"/>
            </a:p>
          </p:txBody>
        </p:sp>
        <p:sp>
          <p:nvSpPr>
            <p:cNvPr id="128" name="Graphique 2">
              <a:extLst>
                <a:ext uri="{FF2B5EF4-FFF2-40B4-BE49-F238E27FC236}">
                  <a16:creationId xmlns:a16="http://schemas.microsoft.com/office/drawing/2014/main" id="{207CF306-A75A-4187-AFC1-07BA9FE39F09}"/>
                </a:ext>
              </a:extLst>
            </p:cNvPr>
            <p:cNvSpPr/>
            <p:nvPr/>
          </p:nvSpPr>
          <p:spPr>
            <a:xfrm>
              <a:off x="9433043" y="3138746"/>
              <a:ext cx="103098" cy="119434"/>
            </a:xfrm>
            <a:custGeom>
              <a:avLst/>
              <a:gdLst>
                <a:gd name="connsiteX0" fmla="*/ 72037 w 149908"/>
                <a:gd name="connsiteY0" fmla="*/ 173146 h 173661"/>
                <a:gd name="connsiteX1" fmla="*/ 70183 w 149908"/>
                <a:gd name="connsiteY1" fmla="*/ 173146 h 173661"/>
                <a:gd name="connsiteX2" fmla="*/ 8832 w 149908"/>
                <a:gd name="connsiteY2" fmla="*/ 135057 h 173661"/>
                <a:gd name="connsiteX3" fmla="*/ 28 w 149908"/>
                <a:gd name="connsiteY3" fmla="*/ 92704 h 173661"/>
                <a:gd name="connsiteX4" fmla="*/ 10593 w 149908"/>
                <a:gd name="connsiteY4" fmla="*/ 41639 h 173661"/>
                <a:gd name="connsiteX5" fmla="*/ 38395 w 149908"/>
                <a:gd name="connsiteY5" fmla="*/ 10129 h 173661"/>
                <a:gd name="connsiteX6" fmla="*/ 73334 w 149908"/>
                <a:gd name="connsiteY6" fmla="*/ -435 h 173661"/>
                <a:gd name="connsiteX7" fmla="*/ 104936 w 149908"/>
                <a:gd name="connsiteY7" fmla="*/ 10315 h 173661"/>
                <a:gd name="connsiteX8" fmla="*/ 119765 w 149908"/>
                <a:gd name="connsiteY8" fmla="*/ 45717 h 173661"/>
                <a:gd name="connsiteX9" fmla="*/ 110497 w 149908"/>
                <a:gd name="connsiteY9" fmla="*/ 71852 h 173661"/>
                <a:gd name="connsiteX10" fmla="*/ 86031 w 149908"/>
                <a:gd name="connsiteY10" fmla="*/ 89460 h 173661"/>
                <a:gd name="connsiteX11" fmla="*/ 52667 w 149908"/>
                <a:gd name="connsiteY11" fmla="*/ 98264 h 173661"/>
                <a:gd name="connsiteX12" fmla="*/ 42000 w 149908"/>
                <a:gd name="connsiteY12" fmla="*/ 110525 h 173661"/>
                <a:gd name="connsiteX13" fmla="*/ 42102 w 149908"/>
                <a:gd name="connsiteY13" fmla="*/ 111424 h 173661"/>
                <a:gd name="connsiteX14" fmla="*/ 48219 w 149908"/>
                <a:gd name="connsiteY14" fmla="*/ 125696 h 173661"/>
                <a:gd name="connsiteX15" fmla="*/ 74261 w 149908"/>
                <a:gd name="connsiteY15" fmla="*/ 134037 h 173661"/>
                <a:gd name="connsiteX16" fmla="*/ 118560 w 149908"/>
                <a:gd name="connsiteY16" fmla="*/ 121247 h 173661"/>
                <a:gd name="connsiteX17" fmla="*/ 138485 w 149908"/>
                <a:gd name="connsiteY17" fmla="*/ 114297 h 173661"/>
                <a:gd name="connsiteX18" fmla="*/ 146919 w 149908"/>
                <a:gd name="connsiteY18" fmla="*/ 117726 h 173661"/>
                <a:gd name="connsiteX19" fmla="*/ 149884 w 149908"/>
                <a:gd name="connsiteY19" fmla="*/ 125881 h 173661"/>
                <a:gd name="connsiteX20" fmla="*/ 143397 w 149908"/>
                <a:gd name="connsiteY20" fmla="*/ 140802 h 173661"/>
                <a:gd name="connsiteX21" fmla="*/ 72037 w 149908"/>
                <a:gd name="connsiteY21" fmla="*/ 173146 h 173661"/>
                <a:gd name="connsiteX22" fmla="*/ 58043 w 149908"/>
                <a:gd name="connsiteY22" fmla="*/ 63696 h 173661"/>
                <a:gd name="connsiteX23" fmla="*/ 79173 w 149908"/>
                <a:gd name="connsiteY23" fmla="*/ 48775 h 173661"/>
                <a:gd name="connsiteX24" fmla="*/ 84455 w 149908"/>
                <a:gd name="connsiteY24" fmla="*/ 32372 h 173661"/>
                <a:gd name="connsiteX25" fmla="*/ 80470 w 149908"/>
                <a:gd name="connsiteY25" fmla="*/ 27006 h 173661"/>
                <a:gd name="connsiteX26" fmla="*/ 79173 w 149908"/>
                <a:gd name="connsiteY26" fmla="*/ 26996 h 173661"/>
                <a:gd name="connsiteX27" fmla="*/ 75929 w 149908"/>
                <a:gd name="connsiteY27" fmla="*/ 26996 h 173661"/>
                <a:gd name="connsiteX28" fmla="*/ 64901 w 149908"/>
                <a:gd name="connsiteY28" fmla="*/ 31537 h 173661"/>
                <a:gd name="connsiteX29" fmla="*/ 51555 w 149908"/>
                <a:gd name="connsiteY29" fmla="*/ 42288 h 173661"/>
                <a:gd name="connsiteX30" fmla="*/ 47014 w 149908"/>
                <a:gd name="connsiteY30" fmla="*/ 52482 h 173661"/>
                <a:gd name="connsiteX31" fmla="*/ 55031 w 149908"/>
                <a:gd name="connsiteY31" fmla="*/ 63668 h 173661"/>
                <a:gd name="connsiteX32" fmla="*/ 58043 w 149908"/>
                <a:gd name="connsiteY32" fmla="*/ 63696 h 1736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49908" h="173661">
                  <a:moveTo>
                    <a:pt x="72037" y="173146"/>
                  </a:moveTo>
                  <a:lnTo>
                    <a:pt x="70183" y="173146"/>
                  </a:lnTo>
                  <a:cubicBezTo>
                    <a:pt x="43798" y="174453"/>
                    <a:pt x="19369" y="159282"/>
                    <a:pt x="8832" y="135057"/>
                  </a:cubicBezTo>
                  <a:cubicBezTo>
                    <a:pt x="2854" y="121748"/>
                    <a:pt x="-149" y="107291"/>
                    <a:pt x="28" y="92704"/>
                  </a:cubicBezTo>
                  <a:cubicBezTo>
                    <a:pt x="-491" y="75095"/>
                    <a:pt x="3123" y="57598"/>
                    <a:pt x="10593" y="41639"/>
                  </a:cubicBezTo>
                  <a:cubicBezTo>
                    <a:pt x="16737" y="28748"/>
                    <a:pt x="26366" y="17831"/>
                    <a:pt x="38395" y="10129"/>
                  </a:cubicBezTo>
                  <a:cubicBezTo>
                    <a:pt x="48812" y="3383"/>
                    <a:pt x="60925" y="-278"/>
                    <a:pt x="73334" y="-435"/>
                  </a:cubicBezTo>
                  <a:cubicBezTo>
                    <a:pt x="84779" y="-538"/>
                    <a:pt x="95928" y="3253"/>
                    <a:pt x="104936" y="10315"/>
                  </a:cubicBezTo>
                  <a:cubicBezTo>
                    <a:pt x="115094" y="19184"/>
                    <a:pt x="120571" y="32260"/>
                    <a:pt x="119765" y="45717"/>
                  </a:cubicBezTo>
                  <a:cubicBezTo>
                    <a:pt x="119866" y="55253"/>
                    <a:pt x="116586" y="64512"/>
                    <a:pt x="110497" y="71852"/>
                  </a:cubicBezTo>
                  <a:cubicBezTo>
                    <a:pt x="104028" y="79757"/>
                    <a:pt x="95585" y="85836"/>
                    <a:pt x="86031" y="89460"/>
                  </a:cubicBezTo>
                  <a:cubicBezTo>
                    <a:pt x="75354" y="93880"/>
                    <a:pt x="64131" y="96846"/>
                    <a:pt x="52667" y="98264"/>
                  </a:cubicBezTo>
                  <a:cubicBezTo>
                    <a:pt x="46338" y="98709"/>
                    <a:pt x="41565" y="104195"/>
                    <a:pt x="42000" y="110525"/>
                  </a:cubicBezTo>
                  <a:cubicBezTo>
                    <a:pt x="42028" y="110831"/>
                    <a:pt x="42056" y="111127"/>
                    <a:pt x="42102" y="111424"/>
                  </a:cubicBezTo>
                  <a:cubicBezTo>
                    <a:pt x="42427" y="116744"/>
                    <a:pt x="44586" y="121794"/>
                    <a:pt x="48219" y="125696"/>
                  </a:cubicBezTo>
                  <a:cubicBezTo>
                    <a:pt x="55234" y="132202"/>
                    <a:pt x="64771" y="135260"/>
                    <a:pt x="74261" y="134037"/>
                  </a:cubicBezTo>
                  <a:cubicBezTo>
                    <a:pt x="89904" y="133787"/>
                    <a:pt x="105196" y="129375"/>
                    <a:pt x="118560" y="121247"/>
                  </a:cubicBezTo>
                  <a:cubicBezTo>
                    <a:pt x="124500" y="117262"/>
                    <a:pt x="131358" y="114871"/>
                    <a:pt x="138485" y="114297"/>
                  </a:cubicBezTo>
                  <a:cubicBezTo>
                    <a:pt x="141664" y="114121"/>
                    <a:pt x="144759" y="115381"/>
                    <a:pt x="146919" y="117726"/>
                  </a:cubicBezTo>
                  <a:cubicBezTo>
                    <a:pt x="148893" y="119978"/>
                    <a:pt x="149949" y="122888"/>
                    <a:pt x="149884" y="125881"/>
                  </a:cubicBezTo>
                  <a:cubicBezTo>
                    <a:pt x="149866" y="131535"/>
                    <a:pt x="147521" y="136928"/>
                    <a:pt x="143397" y="140802"/>
                  </a:cubicBezTo>
                  <a:cubicBezTo>
                    <a:pt x="124927" y="160746"/>
                    <a:pt x="99209" y="172405"/>
                    <a:pt x="72037" y="173146"/>
                  </a:cubicBezTo>
                  <a:close/>
                  <a:moveTo>
                    <a:pt x="58043" y="63696"/>
                  </a:moveTo>
                  <a:cubicBezTo>
                    <a:pt x="67468" y="63483"/>
                    <a:pt x="75818" y="57579"/>
                    <a:pt x="79173" y="48775"/>
                  </a:cubicBezTo>
                  <a:cubicBezTo>
                    <a:pt x="82083" y="43743"/>
                    <a:pt x="83890" y="38154"/>
                    <a:pt x="84455" y="32372"/>
                  </a:cubicBezTo>
                  <a:cubicBezTo>
                    <a:pt x="84835" y="29786"/>
                    <a:pt x="83046" y="27386"/>
                    <a:pt x="80470" y="27006"/>
                  </a:cubicBezTo>
                  <a:cubicBezTo>
                    <a:pt x="80035" y="26941"/>
                    <a:pt x="79599" y="26941"/>
                    <a:pt x="79173" y="26996"/>
                  </a:cubicBezTo>
                  <a:lnTo>
                    <a:pt x="75929" y="26996"/>
                  </a:lnTo>
                  <a:cubicBezTo>
                    <a:pt x="71981" y="27747"/>
                    <a:pt x="68228" y="29295"/>
                    <a:pt x="64901" y="31537"/>
                  </a:cubicBezTo>
                  <a:cubicBezTo>
                    <a:pt x="59859" y="34318"/>
                    <a:pt x="55346" y="37960"/>
                    <a:pt x="51555" y="42288"/>
                  </a:cubicBezTo>
                  <a:cubicBezTo>
                    <a:pt x="48812" y="44994"/>
                    <a:pt x="47190" y="48636"/>
                    <a:pt x="47014" y="52482"/>
                  </a:cubicBezTo>
                  <a:cubicBezTo>
                    <a:pt x="46134" y="57783"/>
                    <a:pt x="49720" y="62797"/>
                    <a:pt x="55031" y="63668"/>
                  </a:cubicBezTo>
                  <a:cubicBezTo>
                    <a:pt x="56022" y="63835"/>
                    <a:pt x="57042" y="63844"/>
                    <a:pt x="58043" y="63696"/>
                  </a:cubicBezTo>
                  <a:close/>
                </a:path>
              </a:pathLst>
            </a:custGeom>
            <a:solidFill>
              <a:srgbClr val="FFFFFF"/>
            </a:solidFill>
            <a:ln w="9259" cap="flat">
              <a:noFill/>
              <a:prstDash val="solid"/>
              <a:miter/>
            </a:ln>
          </p:spPr>
          <p:txBody>
            <a:bodyPr rtlCol="0" anchor="ctr"/>
            <a:lstStyle/>
            <a:p>
              <a:endParaRPr lang="fr-FR"/>
            </a:p>
          </p:txBody>
        </p:sp>
        <p:sp>
          <p:nvSpPr>
            <p:cNvPr id="129" name="Graphique 2">
              <a:extLst>
                <a:ext uri="{FF2B5EF4-FFF2-40B4-BE49-F238E27FC236}">
                  <a16:creationId xmlns:a16="http://schemas.microsoft.com/office/drawing/2014/main" id="{61643EF8-A7C2-422D-B0BD-34CE57F60D78}"/>
                </a:ext>
              </a:extLst>
            </p:cNvPr>
            <p:cNvSpPr/>
            <p:nvPr/>
          </p:nvSpPr>
          <p:spPr>
            <a:xfrm>
              <a:off x="9546974" y="3131991"/>
              <a:ext cx="114368" cy="140096"/>
            </a:xfrm>
            <a:custGeom>
              <a:avLst/>
              <a:gdLst>
                <a:gd name="connsiteX0" fmla="*/ 25373 w 166294"/>
                <a:gd name="connsiteY0" fmla="*/ 203265 h 203704"/>
                <a:gd name="connsiteX1" fmla="*/ 19627 w 166294"/>
                <a:gd name="connsiteY1" fmla="*/ 203265 h 203704"/>
                <a:gd name="connsiteX2" fmla="*/ 7486 w 166294"/>
                <a:gd name="connsiteY2" fmla="*/ 193997 h 203704"/>
                <a:gd name="connsiteX3" fmla="*/ -21 w 166294"/>
                <a:gd name="connsiteY3" fmla="*/ 173238 h 203704"/>
                <a:gd name="connsiteX4" fmla="*/ -21 w 166294"/>
                <a:gd name="connsiteY4" fmla="*/ 101599 h 203704"/>
                <a:gd name="connsiteX5" fmla="*/ 9247 w 166294"/>
                <a:gd name="connsiteY5" fmla="*/ 10870 h 203704"/>
                <a:gd name="connsiteX6" fmla="*/ 26485 w 166294"/>
                <a:gd name="connsiteY6" fmla="*/ -437 h 203704"/>
                <a:gd name="connsiteX7" fmla="*/ 49932 w 166294"/>
                <a:gd name="connsiteY7" fmla="*/ 34873 h 203704"/>
                <a:gd name="connsiteX8" fmla="*/ 50673 w 166294"/>
                <a:gd name="connsiteY8" fmla="*/ 43492 h 203704"/>
                <a:gd name="connsiteX9" fmla="*/ 112395 w 166294"/>
                <a:gd name="connsiteY9" fmla="*/ 5588 h 203704"/>
                <a:gd name="connsiteX10" fmla="*/ 132969 w 166294"/>
                <a:gd name="connsiteY10" fmla="*/ 8739 h 203704"/>
                <a:gd name="connsiteX11" fmla="*/ 160772 w 166294"/>
                <a:gd name="connsiteY11" fmla="*/ 70924 h 203704"/>
                <a:gd name="connsiteX12" fmla="*/ 166240 w 166294"/>
                <a:gd name="connsiteY12" fmla="*/ 131534 h 203704"/>
                <a:gd name="connsiteX13" fmla="*/ 158826 w 166294"/>
                <a:gd name="connsiteY13" fmla="*/ 177223 h 203704"/>
                <a:gd name="connsiteX14" fmla="*/ 132506 w 166294"/>
                <a:gd name="connsiteY14" fmla="*/ 196685 h 203704"/>
                <a:gd name="connsiteX15" fmla="*/ 113136 w 166294"/>
                <a:gd name="connsiteY15" fmla="*/ 189085 h 203704"/>
                <a:gd name="connsiteX16" fmla="*/ 104796 w 166294"/>
                <a:gd name="connsiteY16" fmla="*/ 172404 h 203704"/>
                <a:gd name="connsiteX17" fmla="*/ 103405 w 166294"/>
                <a:gd name="connsiteY17" fmla="*/ 155537 h 203704"/>
                <a:gd name="connsiteX18" fmla="*/ 105630 w 166294"/>
                <a:gd name="connsiteY18" fmla="*/ 130144 h 203704"/>
                <a:gd name="connsiteX19" fmla="*/ 107483 w 166294"/>
                <a:gd name="connsiteY19" fmla="*/ 101599 h 203704"/>
                <a:gd name="connsiteX20" fmla="*/ 93860 w 166294"/>
                <a:gd name="connsiteY20" fmla="*/ 54428 h 203704"/>
                <a:gd name="connsiteX21" fmla="*/ 80607 w 166294"/>
                <a:gd name="connsiteY21" fmla="*/ 64807 h 203704"/>
                <a:gd name="connsiteX22" fmla="*/ 57994 w 166294"/>
                <a:gd name="connsiteY22" fmla="*/ 141728 h 203704"/>
                <a:gd name="connsiteX23" fmla="*/ 51785 w 166294"/>
                <a:gd name="connsiteY23" fmla="*/ 174721 h 203704"/>
                <a:gd name="connsiteX24" fmla="*/ 41498 w 166294"/>
                <a:gd name="connsiteY24" fmla="*/ 196314 h 203704"/>
                <a:gd name="connsiteX25" fmla="*/ 25373 w 166294"/>
                <a:gd name="connsiteY25" fmla="*/ 203265 h 203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66294" h="203704">
                  <a:moveTo>
                    <a:pt x="25373" y="203265"/>
                  </a:moveTo>
                  <a:lnTo>
                    <a:pt x="19627" y="203265"/>
                  </a:lnTo>
                  <a:cubicBezTo>
                    <a:pt x="16198" y="203265"/>
                    <a:pt x="12120" y="200021"/>
                    <a:pt x="7486" y="193997"/>
                  </a:cubicBezTo>
                  <a:cubicBezTo>
                    <a:pt x="2584" y="188196"/>
                    <a:pt x="-76" y="180828"/>
                    <a:pt x="-21" y="173238"/>
                  </a:cubicBezTo>
                  <a:lnTo>
                    <a:pt x="-21" y="101599"/>
                  </a:lnTo>
                  <a:cubicBezTo>
                    <a:pt x="-21" y="51092"/>
                    <a:pt x="3223" y="20786"/>
                    <a:pt x="9247" y="10870"/>
                  </a:cubicBezTo>
                  <a:cubicBezTo>
                    <a:pt x="12176" y="3956"/>
                    <a:pt x="18978" y="-501"/>
                    <a:pt x="26485" y="-437"/>
                  </a:cubicBezTo>
                  <a:cubicBezTo>
                    <a:pt x="40571" y="-437"/>
                    <a:pt x="48384" y="11333"/>
                    <a:pt x="49932" y="34873"/>
                  </a:cubicBezTo>
                  <a:cubicBezTo>
                    <a:pt x="49932" y="37746"/>
                    <a:pt x="49932" y="40619"/>
                    <a:pt x="50673" y="43492"/>
                  </a:cubicBezTo>
                  <a:cubicBezTo>
                    <a:pt x="73379" y="18191"/>
                    <a:pt x="93860" y="5588"/>
                    <a:pt x="112395" y="5588"/>
                  </a:cubicBezTo>
                  <a:cubicBezTo>
                    <a:pt x="119309" y="6264"/>
                    <a:pt x="126176" y="7321"/>
                    <a:pt x="132969" y="8739"/>
                  </a:cubicBezTo>
                  <a:cubicBezTo>
                    <a:pt x="144275" y="10842"/>
                    <a:pt x="153543" y="31564"/>
                    <a:pt x="160772" y="70924"/>
                  </a:cubicBezTo>
                  <a:cubicBezTo>
                    <a:pt x="164469" y="90914"/>
                    <a:pt x="166295" y="111201"/>
                    <a:pt x="166240" y="131534"/>
                  </a:cubicBezTo>
                  <a:cubicBezTo>
                    <a:pt x="166601" y="147085"/>
                    <a:pt x="164080" y="162580"/>
                    <a:pt x="158826" y="177223"/>
                  </a:cubicBezTo>
                  <a:cubicBezTo>
                    <a:pt x="155554" y="188983"/>
                    <a:pt x="144702" y="197000"/>
                    <a:pt x="132506" y="196685"/>
                  </a:cubicBezTo>
                  <a:cubicBezTo>
                    <a:pt x="125305" y="196750"/>
                    <a:pt x="118363" y="194025"/>
                    <a:pt x="113136" y="189085"/>
                  </a:cubicBezTo>
                  <a:cubicBezTo>
                    <a:pt x="108438" y="184711"/>
                    <a:pt x="105481" y="178789"/>
                    <a:pt x="104796" y="172404"/>
                  </a:cubicBezTo>
                  <a:cubicBezTo>
                    <a:pt x="103897" y="166825"/>
                    <a:pt x="103433" y="161190"/>
                    <a:pt x="103405" y="155537"/>
                  </a:cubicBezTo>
                  <a:cubicBezTo>
                    <a:pt x="103591" y="147029"/>
                    <a:pt x="104341" y="138549"/>
                    <a:pt x="105630" y="130144"/>
                  </a:cubicBezTo>
                  <a:cubicBezTo>
                    <a:pt x="106946" y="120691"/>
                    <a:pt x="107567" y="111145"/>
                    <a:pt x="107483" y="101599"/>
                  </a:cubicBezTo>
                  <a:cubicBezTo>
                    <a:pt x="107483" y="70154"/>
                    <a:pt x="102942" y="54428"/>
                    <a:pt x="93860" y="54428"/>
                  </a:cubicBezTo>
                  <a:cubicBezTo>
                    <a:pt x="90153" y="54428"/>
                    <a:pt x="85797" y="57950"/>
                    <a:pt x="80607" y="64807"/>
                  </a:cubicBezTo>
                  <a:cubicBezTo>
                    <a:pt x="71340" y="77874"/>
                    <a:pt x="63462" y="103453"/>
                    <a:pt x="57994" y="141728"/>
                  </a:cubicBezTo>
                  <a:cubicBezTo>
                    <a:pt x="56234" y="153961"/>
                    <a:pt x="54195" y="164897"/>
                    <a:pt x="51785" y="174721"/>
                  </a:cubicBezTo>
                  <a:cubicBezTo>
                    <a:pt x="50339" y="182709"/>
                    <a:pt x="46790" y="190161"/>
                    <a:pt x="41498" y="196314"/>
                  </a:cubicBezTo>
                  <a:cubicBezTo>
                    <a:pt x="37365" y="200828"/>
                    <a:pt x="31498" y="203358"/>
                    <a:pt x="25373" y="203265"/>
                  </a:cubicBezTo>
                  <a:close/>
                </a:path>
              </a:pathLst>
            </a:custGeom>
            <a:solidFill>
              <a:srgbClr val="FFFFFF"/>
            </a:solidFill>
            <a:ln w="9259" cap="flat">
              <a:noFill/>
              <a:prstDash val="solid"/>
              <a:miter/>
            </a:ln>
          </p:spPr>
          <p:txBody>
            <a:bodyPr rtlCol="0" anchor="ctr"/>
            <a:lstStyle/>
            <a:p>
              <a:endParaRPr lang="fr-FR"/>
            </a:p>
          </p:txBody>
        </p:sp>
        <p:sp>
          <p:nvSpPr>
            <p:cNvPr id="130" name="Graphique 2">
              <a:extLst>
                <a:ext uri="{FF2B5EF4-FFF2-40B4-BE49-F238E27FC236}">
                  <a16:creationId xmlns:a16="http://schemas.microsoft.com/office/drawing/2014/main" id="{0D658945-2CF6-451D-B228-35C34ABD2FAA}"/>
                </a:ext>
              </a:extLst>
            </p:cNvPr>
            <p:cNvSpPr/>
            <p:nvPr/>
          </p:nvSpPr>
          <p:spPr>
            <a:xfrm>
              <a:off x="9650222" y="3080092"/>
              <a:ext cx="121681" cy="191338"/>
            </a:xfrm>
            <a:custGeom>
              <a:avLst/>
              <a:gdLst>
                <a:gd name="connsiteX0" fmla="*/ 76075 w 176927"/>
                <a:gd name="connsiteY0" fmla="*/ 277708 h 278211"/>
                <a:gd name="connsiteX1" fmla="*/ 49662 w 176927"/>
                <a:gd name="connsiteY1" fmla="*/ 255558 h 278211"/>
                <a:gd name="connsiteX2" fmla="*/ 45399 w 176927"/>
                <a:gd name="connsiteY2" fmla="*/ 207088 h 278211"/>
                <a:gd name="connsiteX3" fmla="*/ 50682 w 176927"/>
                <a:gd name="connsiteY3" fmla="*/ 106258 h 278211"/>
                <a:gd name="connsiteX4" fmla="*/ 50682 w 176927"/>
                <a:gd name="connsiteY4" fmla="*/ 102365 h 278211"/>
                <a:gd name="connsiteX5" fmla="*/ 46789 w 176927"/>
                <a:gd name="connsiteY5" fmla="*/ 95044 h 278211"/>
                <a:gd name="connsiteX6" fmla="*/ 16855 w 176927"/>
                <a:gd name="connsiteY6" fmla="*/ 90132 h 278211"/>
                <a:gd name="connsiteX7" fmla="*/ -12 w 176927"/>
                <a:gd name="connsiteY7" fmla="*/ 78177 h 278211"/>
                <a:gd name="connsiteX8" fmla="*/ 8144 w 176927"/>
                <a:gd name="connsiteY8" fmla="*/ 66778 h 278211"/>
                <a:gd name="connsiteX9" fmla="*/ 24177 w 176927"/>
                <a:gd name="connsiteY9" fmla="*/ 62237 h 278211"/>
                <a:gd name="connsiteX10" fmla="*/ 53091 w 176927"/>
                <a:gd name="connsiteY10" fmla="*/ 53896 h 278211"/>
                <a:gd name="connsiteX11" fmla="*/ 53740 w 176927"/>
                <a:gd name="connsiteY11" fmla="*/ 49632 h 278211"/>
                <a:gd name="connsiteX12" fmla="*/ 53740 w 176927"/>
                <a:gd name="connsiteY12" fmla="*/ 34619 h 278211"/>
                <a:gd name="connsiteX13" fmla="*/ 58281 w 176927"/>
                <a:gd name="connsiteY13" fmla="*/ 16084 h 278211"/>
                <a:gd name="connsiteX14" fmla="*/ 78021 w 176927"/>
                <a:gd name="connsiteY14" fmla="*/ -412 h 278211"/>
                <a:gd name="connsiteX15" fmla="*/ 96556 w 176927"/>
                <a:gd name="connsiteY15" fmla="*/ 10245 h 278211"/>
                <a:gd name="connsiteX16" fmla="*/ 102302 w 176927"/>
                <a:gd name="connsiteY16" fmla="*/ 31097 h 278211"/>
                <a:gd name="connsiteX17" fmla="*/ 102302 w 176927"/>
                <a:gd name="connsiteY17" fmla="*/ 43886 h 278211"/>
                <a:gd name="connsiteX18" fmla="*/ 104434 w 176927"/>
                <a:gd name="connsiteY18" fmla="*/ 51393 h 278211"/>
                <a:gd name="connsiteX19" fmla="*/ 122969 w 176927"/>
                <a:gd name="connsiteY19" fmla="*/ 54081 h 278211"/>
                <a:gd name="connsiteX20" fmla="*/ 133997 w 176927"/>
                <a:gd name="connsiteY20" fmla="*/ 54081 h 278211"/>
                <a:gd name="connsiteX21" fmla="*/ 151976 w 176927"/>
                <a:gd name="connsiteY21" fmla="*/ 54915 h 278211"/>
                <a:gd name="connsiteX22" fmla="*/ 167638 w 176927"/>
                <a:gd name="connsiteY22" fmla="*/ 61402 h 278211"/>
                <a:gd name="connsiteX23" fmla="*/ 176906 w 176927"/>
                <a:gd name="connsiteY23" fmla="*/ 77806 h 278211"/>
                <a:gd name="connsiteX24" fmla="*/ 176906 w 176927"/>
                <a:gd name="connsiteY24" fmla="*/ 83645 h 278211"/>
                <a:gd name="connsiteX25" fmla="*/ 166248 w 176927"/>
                <a:gd name="connsiteY25" fmla="*/ 94951 h 278211"/>
                <a:gd name="connsiteX26" fmla="*/ 150215 w 176927"/>
                <a:gd name="connsiteY26" fmla="*/ 99399 h 278211"/>
                <a:gd name="connsiteX27" fmla="*/ 132514 w 176927"/>
                <a:gd name="connsiteY27" fmla="*/ 98009 h 278211"/>
                <a:gd name="connsiteX28" fmla="*/ 121671 w 176927"/>
                <a:gd name="connsiteY28" fmla="*/ 96805 h 278211"/>
                <a:gd name="connsiteX29" fmla="*/ 115555 w 176927"/>
                <a:gd name="connsiteY29" fmla="*/ 96805 h 278211"/>
                <a:gd name="connsiteX30" fmla="*/ 106843 w 176927"/>
                <a:gd name="connsiteY30" fmla="*/ 140177 h 278211"/>
                <a:gd name="connsiteX31" fmla="*/ 106843 w 176927"/>
                <a:gd name="connsiteY31" fmla="*/ 181046 h 278211"/>
                <a:gd name="connsiteX32" fmla="*/ 106009 w 176927"/>
                <a:gd name="connsiteY32" fmla="*/ 227384 h 278211"/>
                <a:gd name="connsiteX33" fmla="*/ 100727 w 176927"/>
                <a:gd name="connsiteY33" fmla="*/ 258894 h 278211"/>
                <a:gd name="connsiteX34" fmla="*/ 76075 w 176927"/>
                <a:gd name="connsiteY34" fmla="*/ 277708 h 278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76927" h="278211">
                  <a:moveTo>
                    <a:pt x="76075" y="277708"/>
                  </a:moveTo>
                  <a:cubicBezTo>
                    <a:pt x="62730" y="278681"/>
                    <a:pt x="51034" y="268866"/>
                    <a:pt x="49662" y="255558"/>
                  </a:cubicBezTo>
                  <a:cubicBezTo>
                    <a:pt x="46613" y="239590"/>
                    <a:pt x="45177" y="223344"/>
                    <a:pt x="45399" y="207088"/>
                  </a:cubicBezTo>
                  <a:cubicBezTo>
                    <a:pt x="45399" y="183919"/>
                    <a:pt x="47067" y="150279"/>
                    <a:pt x="50682" y="106258"/>
                  </a:cubicBezTo>
                  <a:lnTo>
                    <a:pt x="50682" y="102365"/>
                  </a:lnTo>
                  <a:cubicBezTo>
                    <a:pt x="50969" y="99362"/>
                    <a:pt x="49440" y="96480"/>
                    <a:pt x="46789" y="95044"/>
                  </a:cubicBezTo>
                  <a:cubicBezTo>
                    <a:pt x="37012" y="92356"/>
                    <a:pt x="26975" y="90716"/>
                    <a:pt x="16855" y="90132"/>
                  </a:cubicBezTo>
                  <a:cubicBezTo>
                    <a:pt x="5641" y="88927"/>
                    <a:pt x="-12" y="84942"/>
                    <a:pt x="-12" y="78177"/>
                  </a:cubicBezTo>
                  <a:cubicBezTo>
                    <a:pt x="-225" y="72959"/>
                    <a:pt x="3130" y="68260"/>
                    <a:pt x="8144" y="66778"/>
                  </a:cubicBezTo>
                  <a:cubicBezTo>
                    <a:pt x="13287" y="64637"/>
                    <a:pt x="18672" y="63117"/>
                    <a:pt x="24177" y="62237"/>
                  </a:cubicBezTo>
                  <a:cubicBezTo>
                    <a:pt x="42220" y="59456"/>
                    <a:pt x="51859" y="56676"/>
                    <a:pt x="53091" y="53896"/>
                  </a:cubicBezTo>
                  <a:cubicBezTo>
                    <a:pt x="53592" y="52534"/>
                    <a:pt x="53814" y="51078"/>
                    <a:pt x="53740" y="49632"/>
                  </a:cubicBezTo>
                  <a:cubicBezTo>
                    <a:pt x="53740" y="44072"/>
                    <a:pt x="53740" y="39068"/>
                    <a:pt x="53740" y="34619"/>
                  </a:cubicBezTo>
                  <a:cubicBezTo>
                    <a:pt x="54583" y="28298"/>
                    <a:pt x="56103" y="22080"/>
                    <a:pt x="58281" y="16084"/>
                  </a:cubicBezTo>
                  <a:cubicBezTo>
                    <a:pt x="60023" y="6548"/>
                    <a:pt x="68327" y="-394"/>
                    <a:pt x="78021" y="-412"/>
                  </a:cubicBezTo>
                  <a:cubicBezTo>
                    <a:pt x="85759" y="-801"/>
                    <a:pt x="93007" y="3360"/>
                    <a:pt x="96556" y="10245"/>
                  </a:cubicBezTo>
                  <a:cubicBezTo>
                    <a:pt x="100161" y="16612"/>
                    <a:pt x="102135" y="23776"/>
                    <a:pt x="102302" y="31097"/>
                  </a:cubicBezTo>
                  <a:lnTo>
                    <a:pt x="102302" y="43886"/>
                  </a:lnTo>
                  <a:cubicBezTo>
                    <a:pt x="102135" y="46556"/>
                    <a:pt x="102886" y="49206"/>
                    <a:pt x="104434" y="51393"/>
                  </a:cubicBezTo>
                  <a:cubicBezTo>
                    <a:pt x="105824" y="53154"/>
                    <a:pt x="111940" y="54081"/>
                    <a:pt x="122969" y="54081"/>
                  </a:cubicBezTo>
                  <a:lnTo>
                    <a:pt x="133997" y="54081"/>
                  </a:lnTo>
                  <a:cubicBezTo>
                    <a:pt x="140003" y="54053"/>
                    <a:pt x="145999" y="54331"/>
                    <a:pt x="151976" y="54915"/>
                  </a:cubicBezTo>
                  <a:cubicBezTo>
                    <a:pt x="157722" y="55490"/>
                    <a:pt x="163172" y="57751"/>
                    <a:pt x="167638" y="61402"/>
                  </a:cubicBezTo>
                  <a:cubicBezTo>
                    <a:pt x="173116" y="65128"/>
                    <a:pt x="176545" y="71189"/>
                    <a:pt x="176906" y="77806"/>
                  </a:cubicBezTo>
                  <a:cubicBezTo>
                    <a:pt x="176906" y="78269"/>
                    <a:pt x="176906" y="80216"/>
                    <a:pt x="176906" y="83645"/>
                  </a:cubicBezTo>
                  <a:cubicBezTo>
                    <a:pt x="176906" y="87074"/>
                    <a:pt x="173199" y="90873"/>
                    <a:pt x="166248" y="94951"/>
                  </a:cubicBezTo>
                  <a:cubicBezTo>
                    <a:pt x="161392" y="97833"/>
                    <a:pt x="155859" y="99362"/>
                    <a:pt x="150215" y="99399"/>
                  </a:cubicBezTo>
                  <a:cubicBezTo>
                    <a:pt x="144284" y="99455"/>
                    <a:pt x="138362" y="98982"/>
                    <a:pt x="132514" y="98009"/>
                  </a:cubicBezTo>
                  <a:cubicBezTo>
                    <a:pt x="128946" y="97249"/>
                    <a:pt x="125313" y="96841"/>
                    <a:pt x="121671" y="96805"/>
                  </a:cubicBezTo>
                  <a:cubicBezTo>
                    <a:pt x="119633" y="96693"/>
                    <a:pt x="117594" y="96693"/>
                    <a:pt x="115555" y="96805"/>
                  </a:cubicBezTo>
                  <a:cubicBezTo>
                    <a:pt x="110550" y="97361"/>
                    <a:pt x="107677" y="111818"/>
                    <a:pt x="106843" y="140177"/>
                  </a:cubicBezTo>
                  <a:cubicBezTo>
                    <a:pt x="106843" y="150000"/>
                    <a:pt x="106843" y="163624"/>
                    <a:pt x="106843" y="181046"/>
                  </a:cubicBezTo>
                  <a:cubicBezTo>
                    <a:pt x="106843" y="198469"/>
                    <a:pt x="106843" y="214873"/>
                    <a:pt x="106009" y="227384"/>
                  </a:cubicBezTo>
                  <a:cubicBezTo>
                    <a:pt x="105796" y="238089"/>
                    <a:pt x="104017" y="248709"/>
                    <a:pt x="100727" y="258894"/>
                  </a:cubicBezTo>
                  <a:cubicBezTo>
                    <a:pt x="98280" y="270386"/>
                    <a:pt x="87808" y="278375"/>
                    <a:pt x="76075" y="277708"/>
                  </a:cubicBezTo>
                  <a:close/>
                </a:path>
              </a:pathLst>
            </a:custGeom>
            <a:solidFill>
              <a:srgbClr val="FFFFFF"/>
            </a:solidFill>
            <a:ln w="9259" cap="flat">
              <a:noFill/>
              <a:prstDash val="solid"/>
              <a:miter/>
            </a:ln>
          </p:spPr>
          <p:txBody>
            <a:bodyPr rtlCol="0" anchor="ctr"/>
            <a:lstStyle/>
            <a:p>
              <a:endParaRPr lang="fr-FR"/>
            </a:p>
          </p:txBody>
        </p:sp>
        <p:sp>
          <p:nvSpPr>
            <p:cNvPr id="131" name="Graphique 2">
              <a:extLst>
                <a:ext uri="{FF2B5EF4-FFF2-40B4-BE49-F238E27FC236}">
                  <a16:creationId xmlns:a16="http://schemas.microsoft.com/office/drawing/2014/main" id="{FCA958A6-FBE8-4BAC-8B4C-42653F404BE1}"/>
                </a:ext>
              </a:extLst>
            </p:cNvPr>
            <p:cNvSpPr/>
            <p:nvPr/>
          </p:nvSpPr>
          <p:spPr>
            <a:xfrm>
              <a:off x="9820499" y="3072649"/>
              <a:ext cx="67215" cy="199319"/>
            </a:xfrm>
            <a:custGeom>
              <a:avLst/>
              <a:gdLst>
                <a:gd name="connsiteX0" fmla="*/ 64904 w 97732"/>
                <a:gd name="connsiteY0" fmla="*/ 289363 h 289816"/>
                <a:gd name="connsiteX1" fmla="*/ 36184 w 97732"/>
                <a:gd name="connsiteY1" fmla="*/ 262505 h 289816"/>
                <a:gd name="connsiteX2" fmla="*/ 36174 w 97732"/>
                <a:gd name="connsiteY2" fmla="*/ 262116 h 289816"/>
                <a:gd name="connsiteX3" fmla="*/ 34784 w 97732"/>
                <a:gd name="connsiteY3" fmla="*/ 226065 h 289816"/>
                <a:gd name="connsiteX4" fmla="*/ 36823 w 97732"/>
                <a:gd name="connsiteY4" fmla="*/ 155261 h 289816"/>
                <a:gd name="connsiteX5" fmla="*/ 38677 w 97732"/>
                <a:gd name="connsiteY5" fmla="*/ 100953 h 289816"/>
                <a:gd name="connsiteX6" fmla="*/ 38677 w 97732"/>
                <a:gd name="connsiteY6" fmla="*/ 89183 h 289816"/>
                <a:gd name="connsiteX7" fmla="*/ 38677 w 97732"/>
                <a:gd name="connsiteY7" fmla="*/ 86774 h 289816"/>
                <a:gd name="connsiteX8" fmla="*/ 35618 w 97732"/>
                <a:gd name="connsiteY8" fmla="*/ 89091 h 289816"/>
                <a:gd name="connsiteX9" fmla="*/ 31170 w 97732"/>
                <a:gd name="connsiteY9" fmla="*/ 93446 h 289816"/>
                <a:gd name="connsiteX10" fmla="*/ 20142 w 97732"/>
                <a:gd name="connsiteY10" fmla="*/ 96875 h 289816"/>
                <a:gd name="connsiteX11" fmla="*/ 6240 w 97732"/>
                <a:gd name="connsiteY11" fmla="*/ 91871 h 289816"/>
                <a:gd name="connsiteX12" fmla="*/ 31 w 97732"/>
                <a:gd name="connsiteY12" fmla="*/ 76579 h 289816"/>
                <a:gd name="connsiteX13" fmla="*/ 33765 w 97732"/>
                <a:gd name="connsiteY13" fmla="*/ 21623 h 289816"/>
                <a:gd name="connsiteX14" fmla="*/ 42291 w 97732"/>
                <a:gd name="connsiteY14" fmla="*/ 12355 h 289816"/>
                <a:gd name="connsiteX15" fmla="*/ 70094 w 97732"/>
                <a:gd name="connsiteY15" fmla="*/ -434 h 289816"/>
                <a:gd name="connsiteX16" fmla="*/ 93077 w 97732"/>
                <a:gd name="connsiteY16" fmla="*/ 30241 h 289816"/>
                <a:gd name="connsiteX17" fmla="*/ 95116 w 97732"/>
                <a:gd name="connsiteY17" fmla="*/ 52854 h 289816"/>
                <a:gd name="connsiteX18" fmla="*/ 97711 w 97732"/>
                <a:gd name="connsiteY18" fmla="*/ 173333 h 289816"/>
                <a:gd name="connsiteX19" fmla="*/ 93819 w 97732"/>
                <a:gd name="connsiteY19" fmla="*/ 263691 h 289816"/>
                <a:gd name="connsiteX20" fmla="*/ 83995 w 97732"/>
                <a:gd name="connsiteY20" fmla="*/ 283524 h 289816"/>
                <a:gd name="connsiteX21" fmla="*/ 64904 w 97732"/>
                <a:gd name="connsiteY21" fmla="*/ 289363 h 2898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97732" h="289816">
                  <a:moveTo>
                    <a:pt x="64904" y="289363"/>
                  </a:moveTo>
                  <a:cubicBezTo>
                    <a:pt x="49557" y="289882"/>
                    <a:pt x="36703" y="277852"/>
                    <a:pt x="36184" y="262505"/>
                  </a:cubicBezTo>
                  <a:cubicBezTo>
                    <a:pt x="36184" y="262376"/>
                    <a:pt x="36174" y="262246"/>
                    <a:pt x="36174" y="262116"/>
                  </a:cubicBezTo>
                  <a:cubicBezTo>
                    <a:pt x="35248" y="251088"/>
                    <a:pt x="34784" y="239133"/>
                    <a:pt x="34784" y="226065"/>
                  </a:cubicBezTo>
                  <a:cubicBezTo>
                    <a:pt x="34784" y="207530"/>
                    <a:pt x="35433" y="183805"/>
                    <a:pt x="36823" y="155261"/>
                  </a:cubicBezTo>
                  <a:cubicBezTo>
                    <a:pt x="37815" y="134437"/>
                    <a:pt x="38427" y="116337"/>
                    <a:pt x="38677" y="100953"/>
                  </a:cubicBezTo>
                  <a:cubicBezTo>
                    <a:pt x="38677" y="97895"/>
                    <a:pt x="38677" y="93910"/>
                    <a:pt x="38677" y="89183"/>
                  </a:cubicBezTo>
                  <a:cubicBezTo>
                    <a:pt x="38825" y="88386"/>
                    <a:pt x="38825" y="87571"/>
                    <a:pt x="38677" y="86774"/>
                  </a:cubicBezTo>
                  <a:cubicBezTo>
                    <a:pt x="37935" y="86774"/>
                    <a:pt x="36916" y="87515"/>
                    <a:pt x="35618" y="89091"/>
                  </a:cubicBezTo>
                  <a:cubicBezTo>
                    <a:pt x="34228" y="90638"/>
                    <a:pt x="32746" y="92093"/>
                    <a:pt x="31170" y="93446"/>
                  </a:cubicBezTo>
                  <a:cubicBezTo>
                    <a:pt x="28028" y="95884"/>
                    <a:pt x="24108" y="97098"/>
                    <a:pt x="20142" y="96875"/>
                  </a:cubicBezTo>
                  <a:cubicBezTo>
                    <a:pt x="15063" y="96922"/>
                    <a:pt x="10133" y="95143"/>
                    <a:pt x="6240" y="91871"/>
                  </a:cubicBezTo>
                  <a:cubicBezTo>
                    <a:pt x="1894" y="88025"/>
                    <a:pt x="-405" y="82371"/>
                    <a:pt x="31" y="76579"/>
                  </a:cubicBezTo>
                  <a:cubicBezTo>
                    <a:pt x="31" y="64596"/>
                    <a:pt x="11273" y="46275"/>
                    <a:pt x="33765" y="21623"/>
                  </a:cubicBezTo>
                  <a:lnTo>
                    <a:pt x="42291" y="12355"/>
                  </a:lnTo>
                  <a:cubicBezTo>
                    <a:pt x="49158" y="4125"/>
                    <a:pt x="59371" y="-573"/>
                    <a:pt x="70094" y="-434"/>
                  </a:cubicBezTo>
                  <a:cubicBezTo>
                    <a:pt x="82512" y="-434"/>
                    <a:pt x="90204" y="9760"/>
                    <a:pt x="93077" y="30241"/>
                  </a:cubicBezTo>
                  <a:cubicBezTo>
                    <a:pt x="94282" y="40065"/>
                    <a:pt x="94931" y="47572"/>
                    <a:pt x="95116" y="52854"/>
                  </a:cubicBezTo>
                  <a:cubicBezTo>
                    <a:pt x="96849" y="100490"/>
                    <a:pt x="97711" y="140646"/>
                    <a:pt x="97711" y="173333"/>
                  </a:cubicBezTo>
                  <a:cubicBezTo>
                    <a:pt x="97711" y="206020"/>
                    <a:pt x="96414" y="236139"/>
                    <a:pt x="93819" y="263691"/>
                  </a:cubicBezTo>
                  <a:cubicBezTo>
                    <a:pt x="93643" y="271430"/>
                    <a:pt x="90047" y="278696"/>
                    <a:pt x="83995" y="283524"/>
                  </a:cubicBezTo>
                  <a:cubicBezTo>
                    <a:pt x="78435" y="287500"/>
                    <a:pt x="71734" y="289548"/>
                    <a:pt x="64904" y="289363"/>
                  </a:cubicBezTo>
                  <a:close/>
                </a:path>
              </a:pathLst>
            </a:custGeom>
            <a:solidFill>
              <a:srgbClr val="FFFFFF"/>
            </a:solidFill>
            <a:ln w="9259" cap="flat">
              <a:noFill/>
              <a:prstDash val="solid"/>
              <a:miter/>
            </a:ln>
          </p:spPr>
          <p:txBody>
            <a:bodyPr rtlCol="0" anchor="ctr"/>
            <a:lstStyle/>
            <a:p>
              <a:endParaRPr lang="fr-FR"/>
            </a:p>
          </p:txBody>
        </p:sp>
        <p:sp>
          <p:nvSpPr>
            <p:cNvPr id="132" name="Graphique 2">
              <a:extLst>
                <a:ext uri="{FF2B5EF4-FFF2-40B4-BE49-F238E27FC236}">
                  <a16:creationId xmlns:a16="http://schemas.microsoft.com/office/drawing/2014/main" id="{CE30A40B-D781-4FD2-AD7F-258F6E67CDD4}"/>
                </a:ext>
              </a:extLst>
            </p:cNvPr>
            <p:cNvSpPr/>
            <p:nvPr/>
          </p:nvSpPr>
          <p:spPr>
            <a:xfrm>
              <a:off x="9975638" y="3078452"/>
              <a:ext cx="103097" cy="179725"/>
            </a:xfrm>
            <a:custGeom>
              <a:avLst/>
              <a:gdLst>
                <a:gd name="connsiteX0" fmla="*/ 72036 w 149906"/>
                <a:gd name="connsiteY0" fmla="*/ 260815 h 261325"/>
                <a:gd name="connsiteX1" fmla="*/ 70183 w 149906"/>
                <a:gd name="connsiteY1" fmla="*/ 260815 h 261325"/>
                <a:gd name="connsiteX2" fmla="*/ 8739 w 149906"/>
                <a:gd name="connsiteY2" fmla="*/ 222726 h 261325"/>
                <a:gd name="connsiteX3" fmla="*/ 28 w 149906"/>
                <a:gd name="connsiteY3" fmla="*/ 180373 h 261325"/>
                <a:gd name="connsiteX4" fmla="*/ 10592 w 149906"/>
                <a:gd name="connsiteY4" fmla="*/ 129309 h 261325"/>
                <a:gd name="connsiteX5" fmla="*/ 38395 w 149906"/>
                <a:gd name="connsiteY5" fmla="*/ 97799 h 261325"/>
                <a:gd name="connsiteX6" fmla="*/ 73334 w 149906"/>
                <a:gd name="connsiteY6" fmla="*/ 87234 h 261325"/>
                <a:gd name="connsiteX7" fmla="*/ 104844 w 149906"/>
                <a:gd name="connsiteY7" fmla="*/ 97984 h 261325"/>
                <a:gd name="connsiteX8" fmla="*/ 119765 w 149906"/>
                <a:gd name="connsiteY8" fmla="*/ 133386 h 261325"/>
                <a:gd name="connsiteX9" fmla="*/ 110497 w 149906"/>
                <a:gd name="connsiteY9" fmla="*/ 159521 h 261325"/>
                <a:gd name="connsiteX10" fmla="*/ 86031 w 149906"/>
                <a:gd name="connsiteY10" fmla="*/ 177129 h 261325"/>
                <a:gd name="connsiteX11" fmla="*/ 52667 w 149906"/>
                <a:gd name="connsiteY11" fmla="*/ 185933 h 261325"/>
                <a:gd name="connsiteX12" fmla="*/ 41908 w 149906"/>
                <a:gd name="connsiteY12" fmla="*/ 198111 h 261325"/>
                <a:gd name="connsiteX13" fmla="*/ 42010 w 149906"/>
                <a:gd name="connsiteY13" fmla="*/ 199093 h 261325"/>
                <a:gd name="connsiteX14" fmla="*/ 48126 w 149906"/>
                <a:gd name="connsiteY14" fmla="*/ 213366 h 261325"/>
                <a:gd name="connsiteX15" fmla="*/ 74168 w 149906"/>
                <a:gd name="connsiteY15" fmla="*/ 221706 h 261325"/>
                <a:gd name="connsiteX16" fmla="*/ 118560 w 149906"/>
                <a:gd name="connsiteY16" fmla="*/ 208917 h 261325"/>
                <a:gd name="connsiteX17" fmla="*/ 138485 w 149906"/>
                <a:gd name="connsiteY17" fmla="*/ 201966 h 261325"/>
                <a:gd name="connsiteX18" fmla="*/ 146919 w 149906"/>
                <a:gd name="connsiteY18" fmla="*/ 205396 h 261325"/>
                <a:gd name="connsiteX19" fmla="*/ 149884 w 149906"/>
                <a:gd name="connsiteY19" fmla="*/ 213551 h 261325"/>
                <a:gd name="connsiteX20" fmla="*/ 143397 w 149906"/>
                <a:gd name="connsiteY20" fmla="*/ 228472 h 261325"/>
                <a:gd name="connsiteX21" fmla="*/ 72036 w 149906"/>
                <a:gd name="connsiteY21" fmla="*/ 260815 h 261325"/>
                <a:gd name="connsiteX22" fmla="*/ 49609 w 149906"/>
                <a:gd name="connsiteY22" fmla="*/ 70923 h 261325"/>
                <a:gd name="connsiteX23" fmla="*/ 40342 w 149906"/>
                <a:gd name="connsiteY23" fmla="*/ 67309 h 261325"/>
                <a:gd name="connsiteX24" fmla="*/ 38488 w 149906"/>
                <a:gd name="connsiteY24" fmla="*/ 61840 h 261325"/>
                <a:gd name="connsiteX25" fmla="*/ 40712 w 149906"/>
                <a:gd name="connsiteY25" fmla="*/ 50812 h 261325"/>
                <a:gd name="connsiteX26" fmla="*/ 53409 w 149906"/>
                <a:gd name="connsiteY26" fmla="*/ 24678 h 261325"/>
                <a:gd name="connsiteX27" fmla="*/ 69998 w 149906"/>
                <a:gd name="connsiteY27" fmla="*/ 5401 h 261325"/>
                <a:gd name="connsiteX28" fmla="*/ 83250 w 149906"/>
                <a:gd name="connsiteY28" fmla="*/ -437 h 261325"/>
                <a:gd name="connsiteX29" fmla="*/ 91406 w 149906"/>
                <a:gd name="connsiteY29" fmla="*/ 2436 h 261325"/>
                <a:gd name="connsiteX30" fmla="*/ 98078 w 149906"/>
                <a:gd name="connsiteY30" fmla="*/ 15225 h 261325"/>
                <a:gd name="connsiteX31" fmla="*/ 86494 w 149906"/>
                <a:gd name="connsiteY31" fmla="*/ 41637 h 261325"/>
                <a:gd name="connsiteX32" fmla="*/ 68607 w 149906"/>
                <a:gd name="connsiteY32" fmla="*/ 60172 h 261325"/>
                <a:gd name="connsiteX33" fmla="*/ 49609 w 149906"/>
                <a:gd name="connsiteY33" fmla="*/ 70923 h 261325"/>
                <a:gd name="connsiteX34" fmla="*/ 57950 w 149906"/>
                <a:gd name="connsiteY34" fmla="*/ 151366 h 261325"/>
                <a:gd name="connsiteX35" fmla="*/ 79173 w 149906"/>
                <a:gd name="connsiteY35" fmla="*/ 136445 h 261325"/>
                <a:gd name="connsiteX36" fmla="*/ 84455 w 149906"/>
                <a:gd name="connsiteY36" fmla="*/ 120041 h 261325"/>
                <a:gd name="connsiteX37" fmla="*/ 80470 w 149906"/>
                <a:gd name="connsiteY37" fmla="*/ 114675 h 261325"/>
                <a:gd name="connsiteX38" fmla="*/ 79173 w 149906"/>
                <a:gd name="connsiteY38" fmla="*/ 114666 h 261325"/>
                <a:gd name="connsiteX39" fmla="*/ 75929 w 149906"/>
                <a:gd name="connsiteY39" fmla="*/ 114666 h 261325"/>
                <a:gd name="connsiteX40" fmla="*/ 65179 w 149906"/>
                <a:gd name="connsiteY40" fmla="*/ 119392 h 261325"/>
                <a:gd name="connsiteX41" fmla="*/ 51740 w 149906"/>
                <a:gd name="connsiteY41" fmla="*/ 130142 h 261325"/>
                <a:gd name="connsiteX42" fmla="*/ 47292 w 149906"/>
                <a:gd name="connsiteY42" fmla="*/ 140337 h 261325"/>
                <a:gd name="connsiteX43" fmla="*/ 54465 w 149906"/>
                <a:gd name="connsiteY43" fmla="*/ 151310 h 261325"/>
                <a:gd name="connsiteX44" fmla="*/ 57950 w 149906"/>
                <a:gd name="connsiteY44" fmla="*/ 151366 h 261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149906" h="261325">
                  <a:moveTo>
                    <a:pt x="72036" y="260815"/>
                  </a:moveTo>
                  <a:lnTo>
                    <a:pt x="70183" y="260815"/>
                  </a:lnTo>
                  <a:cubicBezTo>
                    <a:pt x="43789" y="262076"/>
                    <a:pt x="19350" y="246933"/>
                    <a:pt x="8739" y="222726"/>
                  </a:cubicBezTo>
                  <a:cubicBezTo>
                    <a:pt x="2789" y="209408"/>
                    <a:pt x="-176" y="194960"/>
                    <a:pt x="28" y="180373"/>
                  </a:cubicBezTo>
                  <a:cubicBezTo>
                    <a:pt x="-491" y="162764"/>
                    <a:pt x="3123" y="145267"/>
                    <a:pt x="10592" y="129309"/>
                  </a:cubicBezTo>
                  <a:cubicBezTo>
                    <a:pt x="16737" y="116418"/>
                    <a:pt x="26366" y="105500"/>
                    <a:pt x="38395" y="97799"/>
                  </a:cubicBezTo>
                  <a:cubicBezTo>
                    <a:pt x="48793" y="91006"/>
                    <a:pt x="60916" y="87336"/>
                    <a:pt x="73334" y="87234"/>
                  </a:cubicBezTo>
                  <a:cubicBezTo>
                    <a:pt x="84761" y="87114"/>
                    <a:pt x="95873" y="90913"/>
                    <a:pt x="104844" y="97984"/>
                  </a:cubicBezTo>
                  <a:cubicBezTo>
                    <a:pt x="115066" y="106807"/>
                    <a:pt x="120589" y="119902"/>
                    <a:pt x="119765" y="133386"/>
                  </a:cubicBezTo>
                  <a:cubicBezTo>
                    <a:pt x="119866" y="142923"/>
                    <a:pt x="116586" y="152181"/>
                    <a:pt x="110497" y="159521"/>
                  </a:cubicBezTo>
                  <a:cubicBezTo>
                    <a:pt x="103982" y="167389"/>
                    <a:pt x="95558" y="173450"/>
                    <a:pt x="86031" y="177129"/>
                  </a:cubicBezTo>
                  <a:cubicBezTo>
                    <a:pt x="75354" y="181550"/>
                    <a:pt x="64131" y="184515"/>
                    <a:pt x="52667" y="185933"/>
                  </a:cubicBezTo>
                  <a:cubicBezTo>
                    <a:pt x="46328" y="186323"/>
                    <a:pt x="41518" y="191781"/>
                    <a:pt x="41908" y="198111"/>
                  </a:cubicBezTo>
                  <a:cubicBezTo>
                    <a:pt x="41926" y="198445"/>
                    <a:pt x="41963" y="198769"/>
                    <a:pt x="42010" y="199093"/>
                  </a:cubicBezTo>
                  <a:cubicBezTo>
                    <a:pt x="42334" y="204413"/>
                    <a:pt x="44493" y="209464"/>
                    <a:pt x="48126" y="213366"/>
                  </a:cubicBezTo>
                  <a:cubicBezTo>
                    <a:pt x="55151" y="219843"/>
                    <a:pt x="64678" y="222902"/>
                    <a:pt x="74168" y="221706"/>
                  </a:cubicBezTo>
                  <a:cubicBezTo>
                    <a:pt x="89840" y="221465"/>
                    <a:pt x="105159" y="217045"/>
                    <a:pt x="118560" y="208917"/>
                  </a:cubicBezTo>
                  <a:cubicBezTo>
                    <a:pt x="124491" y="204923"/>
                    <a:pt x="131358" y="202522"/>
                    <a:pt x="138485" y="201966"/>
                  </a:cubicBezTo>
                  <a:cubicBezTo>
                    <a:pt x="141664" y="201800"/>
                    <a:pt x="144750" y="203060"/>
                    <a:pt x="146919" y="205396"/>
                  </a:cubicBezTo>
                  <a:cubicBezTo>
                    <a:pt x="148855" y="207666"/>
                    <a:pt x="149912" y="210567"/>
                    <a:pt x="149884" y="213551"/>
                  </a:cubicBezTo>
                  <a:cubicBezTo>
                    <a:pt x="149819" y="219195"/>
                    <a:pt x="147484" y="224579"/>
                    <a:pt x="143397" y="228472"/>
                  </a:cubicBezTo>
                  <a:cubicBezTo>
                    <a:pt x="124917" y="248397"/>
                    <a:pt x="99200" y="260055"/>
                    <a:pt x="72036" y="260815"/>
                  </a:cubicBezTo>
                  <a:close/>
                  <a:moveTo>
                    <a:pt x="49609" y="70923"/>
                  </a:moveTo>
                  <a:cubicBezTo>
                    <a:pt x="46143" y="71108"/>
                    <a:pt x="42770" y="69792"/>
                    <a:pt x="40342" y="67309"/>
                  </a:cubicBezTo>
                  <a:cubicBezTo>
                    <a:pt x="39016" y="65807"/>
                    <a:pt x="38349" y="63833"/>
                    <a:pt x="38488" y="61840"/>
                  </a:cubicBezTo>
                  <a:cubicBezTo>
                    <a:pt x="38664" y="58069"/>
                    <a:pt x="39415" y="54352"/>
                    <a:pt x="40712" y="50812"/>
                  </a:cubicBezTo>
                  <a:cubicBezTo>
                    <a:pt x="43835" y="41600"/>
                    <a:pt x="48099" y="32824"/>
                    <a:pt x="53409" y="24678"/>
                  </a:cubicBezTo>
                  <a:cubicBezTo>
                    <a:pt x="57755" y="17320"/>
                    <a:pt x="63371" y="10795"/>
                    <a:pt x="69998" y="5401"/>
                  </a:cubicBezTo>
                  <a:cubicBezTo>
                    <a:pt x="73723" y="2157"/>
                    <a:pt x="78348" y="119"/>
                    <a:pt x="83250" y="-437"/>
                  </a:cubicBezTo>
                  <a:cubicBezTo>
                    <a:pt x="86216" y="-419"/>
                    <a:pt x="89089" y="592"/>
                    <a:pt x="91406" y="2436"/>
                  </a:cubicBezTo>
                  <a:cubicBezTo>
                    <a:pt x="95613" y="5327"/>
                    <a:pt x="98115" y="10118"/>
                    <a:pt x="98078" y="15225"/>
                  </a:cubicBezTo>
                  <a:cubicBezTo>
                    <a:pt x="97244" y="25067"/>
                    <a:pt x="93166" y="34353"/>
                    <a:pt x="86494" y="41637"/>
                  </a:cubicBezTo>
                  <a:cubicBezTo>
                    <a:pt x="81230" y="48449"/>
                    <a:pt x="75234" y="54668"/>
                    <a:pt x="68607" y="60172"/>
                  </a:cubicBezTo>
                  <a:cubicBezTo>
                    <a:pt x="63585" y="65687"/>
                    <a:pt x="56921" y="69450"/>
                    <a:pt x="49609" y="70923"/>
                  </a:cubicBezTo>
                  <a:close/>
                  <a:moveTo>
                    <a:pt x="57950" y="151366"/>
                  </a:moveTo>
                  <a:cubicBezTo>
                    <a:pt x="67394" y="151143"/>
                    <a:pt x="75762" y="145249"/>
                    <a:pt x="79173" y="136445"/>
                  </a:cubicBezTo>
                  <a:cubicBezTo>
                    <a:pt x="82083" y="131412"/>
                    <a:pt x="83890" y="125824"/>
                    <a:pt x="84455" y="120041"/>
                  </a:cubicBezTo>
                  <a:cubicBezTo>
                    <a:pt x="84835" y="117456"/>
                    <a:pt x="83046" y="115055"/>
                    <a:pt x="80470" y="114675"/>
                  </a:cubicBezTo>
                  <a:cubicBezTo>
                    <a:pt x="80034" y="114610"/>
                    <a:pt x="79599" y="114610"/>
                    <a:pt x="79173" y="114666"/>
                  </a:cubicBezTo>
                  <a:lnTo>
                    <a:pt x="75929" y="114666"/>
                  </a:lnTo>
                  <a:cubicBezTo>
                    <a:pt x="72064" y="115509"/>
                    <a:pt x="68413" y="117113"/>
                    <a:pt x="65179" y="119392"/>
                  </a:cubicBezTo>
                  <a:cubicBezTo>
                    <a:pt x="60128" y="122200"/>
                    <a:pt x="55587" y="125833"/>
                    <a:pt x="51740" y="130142"/>
                  </a:cubicBezTo>
                  <a:cubicBezTo>
                    <a:pt x="49053" y="132877"/>
                    <a:pt x="47468" y="136509"/>
                    <a:pt x="47292" y="140337"/>
                  </a:cubicBezTo>
                  <a:cubicBezTo>
                    <a:pt x="46245" y="145351"/>
                    <a:pt x="49452" y="150253"/>
                    <a:pt x="54465" y="151310"/>
                  </a:cubicBezTo>
                  <a:cubicBezTo>
                    <a:pt x="55614" y="151541"/>
                    <a:pt x="56791" y="151569"/>
                    <a:pt x="57950" y="151366"/>
                  </a:cubicBezTo>
                  <a:close/>
                </a:path>
              </a:pathLst>
            </a:custGeom>
            <a:solidFill>
              <a:srgbClr val="FFFFFF"/>
            </a:solidFill>
            <a:ln w="9259" cap="flat">
              <a:noFill/>
              <a:prstDash val="solid"/>
              <a:miter/>
            </a:ln>
          </p:spPr>
          <p:txBody>
            <a:bodyPr rtlCol="0" anchor="ctr"/>
            <a:lstStyle/>
            <a:p>
              <a:endParaRPr lang="fr-FR"/>
            </a:p>
          </p:txBody>
        </p:sp>
        <p:sp>
          <p:nvSpPr>
            <p:cNvPr id="133" name="Graphique 2">
              <a:extLst>
                <a:ext uri="{FF2B5EF4-FFF2-40B4-BE49-F238E27FC236}">
                  <a16:creationId xmlns:a16="http://schemas.microsoft.com/office/drawing/2014/main" id="{1A16F9FA-EE55-4AB1-BCF0-863EB9484CC8}"/>
                </a:ext>
              </a:extLst>
            </p:cNvPr>
            <p:cNvSpPr/>
            <p:nvPr/>
          </p:nvSpPr>
          <p:spPr>
            <a:xfrm>
              <a:off x="10089568" y="3077049"/>
              <a:ext cx="40986" cy="194780"/>
            </a:xfrm>
            <a:custGeom>
              <a:avLst/>
              <a:gdLst>
                <a:gd name="connsiteX0" fmla="*/ 28247 w 59595"/>
                <a:gd name="connsiteY0" fmla="*/ 282780 h 283216"/>
                <a:gd name="connsiteX1" fmla="*/ 27042 w 59595"/>
                <a:gd name="connsiteY1" fmla="*/ 282780 h 283216"/>
                <a:gd name="connsiteX2" fmla="*/ 13048 w 59595"/>
                <a:gd name="connsiteY2" fmla="*/ 277868 h 283216"/>
                <a:gd name="connsiteX3" fmla="*/ 4614 w 59595"/>
                <a:gd name="connsiteY3" fmla="*/ 264244 h 283216"/>
                <a:gd name="connsiteX4" fmla="*/ -19 w 59595"/>
                <a:gd name="connsiteY4" fmla="*/ 140152 h 283216"/>
                <a:gd name="connsiteX5" fmla="*/ 4800 w 59595"/>
                <a:gd name="connsiteY5" fmla="*/ 16615 h 283216"/>
                <a:gd name="connsiteX6" fmla="*/ 14809 w 59595"/>
                <a:gd name="connsiteY6" fmla="*/ 2251 h 283216"/>
                <a:gd name="connsiteX7" fmla="*/ 24540 w 59595"/>
                <a:gd name="connsiteY7" fmla="*/ -437 h 283216"/>
                <a:gd name="connsiteX8" fmla="*/ 31120 w 59595"/>
                <a:gd name="connsiteY8" fmla="*/ 583 h 283216"/>
                <a:gd name="connsiteX9" fmla="*/ 45948 w 59595"/>
                <a:gd name="connsiteY9" fmla="*/ 15040 h 283216"/>
                <a:gd name="connsiteX10" fmla="*/ 56698 w 59595"/>
                <a:gd name="connsiteY10" fmla="*/ 89180 h 283216"/>
                <a:gd name="connsiteX11" fmla="*/ 59571 w 59595"/>
                <a:gd name="connsiteY11" fmla="*/ 169252 h 283216"/>
                <a:gd name="connsiteX12" fmla="*/ 58922 w 59595"/>
                <a:gd name="connsiteY12" fmla="*/ 211697 h 283216"/>
                <a:gd name="connsiteX13" fmla="*/ 50581 w 59595"/>
                <a:gd name="connsiteY13" fmla="*/ 265542 h 283216"/>
                <a:gd name="connsiteX14" fmla="*/ 28247 w 59595"/>
                <a:gd name="connsiteY14" fmla="*/ 282780 h 2832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9595" h="283216">
                  <a:moveTo>
                    <a:pt x="28247" y="282780"/>
                  </a:moveTo>
                  <a:lnTo>
                    <a:pt x="27042" y="282780"/>
                  </a:lnTo>
                  <a:cubicBezTo>
                    <a:pt x="21963" y="282705"/>
                    <a:pt x="17052" y="280982"/>
                    <a:pt x="13048" y="277868"/>
                  </a:cubicBezTo>
                  <a:cubicBezTo>
                    <a:pt x="8618" y="274560"/>
                    <a:pt x="5597" y="269685"/>
                    <a:pt x="4614" y="264244"/>
                  </a:cubicBezTo>
                  <a:cubicBezTo>
                    <a:pt x="1463" y="248675"/>
                    <a:pt x="-84" y="207314"/>
                    <a:pt x="-19" y="140152"/>
                  </a:cubicBezTo>
                  <a:cubicBezTo>
                    <a:pt x="45" y="72990"/>
                    <a:pt x="1649" y="31814"/>
                    <a:pt x="4800" y="16615"/>
                  </a:cubicBezTo>
                  <a:cubicBezTo>
                    <a:pt x="5782" y="10554"/>
                    <a:pt x="9461" y="5272"/>
                    <a:pt x="14809" y="2251"/>
                  </a:cubicBezTo>
                  <a:cubicBezTo>
                    <a:pt x="17765" y="527"/>
                    <a:pt x="21120" y="-400"/>
                    <a:pt x="24540" y="-437"/>
                  </a:cubicBezTo>
                  <a:cubicBezTo>
                    <a:pt x="26773" y="-419"/>
                    <a:pt x="28988" y="-76"/>
                    <a:pt x="31120" y="583"/>
                  </a:cubicBezTo>
                  <a:cubicBezTo>
                    <a:pt x="38154" y="2640"/>
                    <a:pt x="43714" y="8052"/>
                    <a:pt x="45948" y="15040"/>
                  </a:cubicBezTo>
                  <a:cubicBezTo>
                    <a:pt x="52250" y="39284"/>
                    <a:pt x="55855" y="64148"/>
                    <a:pt x="56698" y="89180"/>
                  </a:cubicBezTo>
                  <a:cubicBezTo>
                    <a:pt x="58672" y="115871"/>
                    <a:pt x="59636" y="142562"/>
                    <a:pt x="59571" y="169252"/>
                  </a:cubicBezTo>
                  <a:cubicBezTo>
                    <a:pt x="59571" y="176759"/>
                    <a:pt x="59571" y="190845"/>
                    <a:pt x="58922" y="211697"/>
                  </a:cubicBezTo>
                  <a:cubicBezTo>
                    <a:pt x="58950" y="229973"/>
                    <a:pt x="56142" y="248138"/>
                    <a:pt x="50581" y="265542"/>
                  </a:cubicBezTo>
                  <a:cubicBezTo>
                    <a:pt x="47922" y="275699"/>
                    <a:pt x="38747" y="282780"/>
                    <a:pt x="28247" y="282780"/>
                  </a:cubicBezTo>
                  <a:close/>
                </a:path>
              </a:pathLst>
            </a:custGeom>
            <a:solidFill>
              <a:srgbClr val="FFFFFF"/>
            </a:solidFill>
            <a:ln w="9259" cap="flat">
              <a:noFill/>
              <a:prstDash val="solid"/>
              <a:miter/>
            </a:ln>
          </p:spPr>
          <p:txBody>
            <a:bodyPr rtlCol="0" anchor="ctr"/>
            <a:lstStyle/>
            <a:p>
              <a:endParaRPr lang="fr-FR"/>
            </a:p>
          </p:txBody>
        </p:sp>
        <p:sp>
          <p:nvSpPr>
            <p:cNvPr id="134" name="Graphique 2">
              <a:extLst>
                <a:ext uri="{FF2B5EF4-FFF2-40B4-BE49-F238E27FC236}">
                  <a16:creationId xmlns:a16="http://schemas.microsoft.com/office/drawing/2014/main" id="{F8BAAE9E-E204-4C19-A365-43CE1A1220D6}"/>
                </a:ext>
              </a:extLst>
            </p:cNvPr>
            <p:cNvSpPr/>
            <p:nvPr/>
          </p:nvSpPr>
          <p:spPr>
            <a:xfrm>
              <a:off x="10147855" y="3077049"/>
              <a:ext cx="103097" cy="181127"/>
            </a:xfrm>
            <a:custGeom>
              <a:avLst/>
              <a:gdLst>
                <a:gd name="connsiteX0" fmla="*/ 72037 w 149906"/>
                <a:gd name="connsiteY0" fmla="*/ 262855 h 263364"/>
                <a:gd name="connsiteX1" fmla="*/ 70183 w 149906"/>
                <a:gd name="connsiteY1" fmla="*/ 262855 h 263364"/>
                <a:gd name="connsiteX2" fmla="*/ 8739 w 149906"/>
                <a:gd name="connsiteY2" fmla="*/ 224765 h 263364"/>
                <a:gd name="connsiteX3" fmla="*/ 28 w 149906"/>
                <a:gd name="connsiteY3" fmla="*/ 182412 h 263364"/>
                <a:gd name="connsiteX4" fmla="*/ 10593 w 149906"/>
                <a:gd name="connsiteY4" fmla="*/ 131348 h 263364"/>
                <a:gd name="connsiteX5" fmla="*/ 38395 w 149906"/>
                <a:gd name="connsiteY5" fmla="*/ 99838 h 263364"/>
                <a:gd name="connsiteX6" fmla="*/ 73334 w 149906"/>
                <a:gd name="connsiteY6" fmla="*/ 89273 h 263364"/>
                <a:gd name="connsiteX7" fmla="*/ 104936 w 149906"/>
                <a:gd name="connsiteY7" fmla="*/ 100023 h 263364"/>
                <a:gd name="connsiteX8" fmla="*/ 119765 w 149906"/>
                <a:gd name="connsiteY8" fmla="*/ 135426 h 263364"/>
                <a:gd name="connsiteX9" fmla="*/ 110497 w 149906"/>
                <a:gd name="connsiteY9" fmla="*/ 161560 h 263364"/>
                <a:gd name="connsiteX10" fmla="*/ 86031 w 149906"/>
                <a:gd name="connsiteY10" fmla="*/ 179168 h 263364"/>
                <a:gd name="connsiteX11" fmla="*/ 52668 w 149906"/>
                <a:gd name="connsiteY11" fmla="*/ 187973 h 263364"/>
                <a:gd name="connsiteX12" fmla="*/ 42001 w 149906"/>
                <a:gd name="connsiteY12" fmla="*/ 200233 h 263364"/>
                <a:gd name="connsiteX13" fmla="*/ 42102 w 149906"/>
                <a:gd name="connsiteY13" fmla="*/ 201132 h 263364"/>
                <a:gd name="connsiteX14" fmla="*/ 48126 w 149906"/>
                <a:gd name="connsiteY14" fmla="*/ 215405 h 263364"/>
                <a:gd name="connsiteX15" fmla="*/ 74168 w 149906"/>
                <a:gd name="connsiteY15" fmla="*/ 223745 h 263364"/>
                <a:gd name="connsiteX16" fmla="*/ 118560 w 149906"/>
                <a:gd name="connsiteY16" fmla="*/ 210956 h 263364"/>
                <a:gd name="connsiteX17" fmla="*/ 138485 w 149906"/>
                <a:gd name="connsiteY17" fmla="*/ 204005 h 263364"/>
                <a:gd name="connsiteX18" fmla="*/ 146919 w 149906"/>
                <a:gd name="connsiteY18" fmla="*/ 207435 h 263364"/>
                <a:gd name="connsiteX19" fmla="*/ 149884 w 149906"/>
                <a:gd name="connsiteY19" fmla="*/ 215590 h 263364"/>
                <a:gd name="connsiteX20" fmla="*/ 143397 w 149906"/>
                <a:gd name="connsiteY20" fmla="*/ 230511 h 263364"/>
                <a:gd name="connsiteX21" fmla="*/ 72037 w 149906"/>
                <a:gd name="connsiteY21" fmla="*/ 262855 h 263364"/>
                <a:gd name="connsiteX22" fmla="*/ 84084 w 149906"/>
                <a:gd name="connsiteY22" fmla="*/ 71016 h 263364"/>
                <a:gd name="connsiteX23" fmla="*/ 64901 w 149906"/>
                <a:gd name="connsiteY23" fmla="*/ 60636 h 263364"/>
                <a:gd name="connsiteX24" fmla="*/ 47014 w 149906"/>
                <a:gd name="connsiteY24" fmla="*/ 41638 h 263364"/>
                <a:gd name="connsiteX25" fmla="*/ 35430 w 149906"/>
                <a:gd name="connsiteY25" fmla="*/ 15225 h 263364"/>
                <a:gd name="connsiteX26" fmla="*/ 42102 w 149906"/>
                <a:gd name="connsiteY26" fmla="*/ 2436 h 263364"/>
                <a:gd name="connsiteX27" fmla="*/ 50258 w 149906"/>
                <a:gd name="connsiteY27" fmla="*/ -437 h 263364"/>
                <a:gd name="connsiteX28" fmla="*/ 63418 w 149906"/>
                <a:gd name="connsiteY28" fmla="*/ 5401 h 263364"/>
                <a:gd name="connsiteX29" fmla="*/ 80099 w 149906"/>
                <a:gd name="connsiteY29" fmla="*/ 24678 h 263364"/>
                <a:gd name="connsiteX30" fmla="*/ 92796 w 149906"/>
                <a:gd name="connsiteY30" fmla="*/ 50813 h 263364"/>
                <a:gd name="connsiteX31" fmla="*/ 95020 w 149906"/>
                <a:gd name="connsiteY31" fmla="*/ 61841 h 263364"/>
                <a:gd name="connsiteX32" fmla="*/ 93167 w 149906"/>
                <a:gd name="connsiteY32" fmla="*/ 67309 h 263364"/>
                <a:gd name="connsiteX33" fmla="*/ 84084 w 149906"/>
                <a:gd name="connsiteY33" fmla="*/ 71016 h 263364"/>
                <a:gd name="connsiteX34" fmla="*/ 58043 w 149906"/>
                <a:gd name="connsiteY34" fmla="*/ 153405 h 263364"/>
                <a:gd name="connsiteX35" fmla="*/ 79173 w 149906"/>
                <a:gd name="connsiteY35" fmla="*/ 138484 h 263364"/>
                <a:gd name="connsiteX36" fmla="*/ 84455 w 149906"/>
                <a:gd name="connsiteY36" fmla="*/ 122080 h 263364"/>
                <a:gd name="connsiteX37" fmla="*/ 80470 w 149906"/>
                <a:gd name="connsiteY37" fmla="*/ 116715 h 263364"/>
                <a:gd name="connsiteX38" fmla="*/ 79173 w 149906"/>
                <a:gd name="connsiteY38" fmla="*/ 116705 h 263364"/>
                <a:gd name="connsiteX39" fmla="*/ 75929 w 149906"/>
                <a:gd name="connsiteY39" fmla="*/ 116705 h 263364"/>
                <a:gd name="connsiteX40" fmla="*/ 64993 w 149906"/>
                <a:gd name="connsiteY40" fmla="*/ 121431 h 263364"/>
                <a:gd name="connsiteX41" fmla="*/ 51555 w 149906"/>
                <a:gd name="connsiteY41" fmla="*/ 132182 h 263364"/>
                <a:gd name="connsiteX42" fmla="*/ 47107 w 149906"/>
                <a:gd name="connsiteY42" fmla="*/ 142376 h 263364"/>
                <a:gd name="connsiteX43" fmla="*/ 55355 w 149906"/>
                <a:gd name="connsiteY43" fmla="*/ 153395 h 263364"/>
                <a:gd name="connsiteX44" fmla="*/ 58043 w 149906"/>
                <a:gd name="connsiteY44" fmla="*/ 153405 h 2633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149906" h="263364">
                  <a:moveTo>
                    <a:pt x="72037" y="262855"/>
                  </a:moveTo>
                  <a:lnTo>
                    <a:pt x="70183" y="262855"/>
                  </a:lnTo>
                  <a:cubicBezTo>
                    <a:pt x="43789" y="264115"/>
                    <a:pt x="19351" y="248972"/>
                    <a:pt x="8739" y="224765"/>
                  </a:cubicBezTo>
                  <a:cubicBezTo>
                    <a:pt x="2836" y="211429"/>
                    <a:pt x="-130" y="196990"/>
                    <a:pt x="28" y="182412"/>
                  </a:cubicBezTo>
                  <a:cubicBezTo>
                    <a:pt x="-491" y="164804"/>
                    <a:pt x="3123" y="147306"/>
                    <a:pt x="10593" y="131348"/>
                  </a:cubicBezTo>
                  <a:cubicBezTo>
                    <a:pt x="16737" y="118457"/>
                    <a:pt x="26366" y="107539"/>
                    <a:pt x="38395" y="99838"/>
                  </a:cubicBezTo>
                  <a:cubicBezTo>
                    <a:pt x="48812" y="93091"/>
                    <a:pt x="60925" y="89431"/>
                    <a:pt x="73334" y="89273"/>
                  </a:cubicBezTo>
                  <a:cubicBezTo>
                    <a:pt x="84780" y="89171"/>
                    <a:pt x="95929" y="92961"/>
                    <a:pt x="104936" y="100023"/>
                  </a:cubicBezTo>
                  <a:cubicBezTo>
                    <a:pt x="115094" y="108892"/>
                    <a:pt x="120571" y="121969"/>
                    <a:pt x="119765" y="135426"/>
                  </a:cubicBezTo>
                  <a:cubicBezTo>
                    <a:pt x="119866" y="144962"/>
                    <a:pt x="116586" y="154220"/>
                    <a:pt x="110497" y="161560"/>
                  </a:cubicBezTo>
                  <a:cubicBezTo>
                    <a:pt x="104001" y="169447"/>
                    <a:pt x="95576" y="175517"/>
                    <a:pt x="86031" y="179168"/>
                  </a:cubicBezTo>
                  <a:cubicBezTo>
                    <a:pt x="75355" y="183589"/>
                    <a:pt x="64132" y="186554"/>
                    <a:pt x="52668" y="187973"/>
                  </a:cubicBezTo>
                  <a:cubicBezTo>
                    <a:pt x="46338" y="188418"/>
                    <a:pt x="41565" y="193904"/>
                    <a:pt x="42001" y="200233"/>
                  </a:cubicBezTo>
                  <a:cubicBezTo>
                    <a:pt x="42028" y="200540"/>
                    <a:pt x="42056" y="200836"/>
                    <a:pt x="42102" y="201132"/>
                  </a:cubicBezTo>
                  <a:cubicBezTo>
                    <a:pt x="42427" y="206434"/>
                    <a:pt x="44549" y="211475"/>
                    <a:pt x="48126" y="215405"/>
                  </a:cubicBezTo>
                  <a:cubicBezTo>
                    <a:pt x="55151" y="221883"/>
                    <a:pt x="64678" y="224941"/>
                    <a:pt x="74168" y="223745"/>
                  </a:cubicBezTo>
                  <a:cubicBezTo>
                    <a:pt x="89840" y="223504"/>
                    <a:pt x="105159" y="219084"/>
                    <a:pt x="118560" y="210956"/>
                  </a:cubicBezTo>
                  <a:cubicBezTo>
                    <a:pt x="124491" y="206971"/>
                    <a:pt x="131358" y="204580"/>
                    <a:pt x="138485" y="204005"/>
                  </a:cubicBezTo>
                  <a:cubicBezTo>
                    <a:pt x="141664" y="203829"/>
                    <a:pt x="144759" y="205090"/>
                    <a:pt x="146919" y="207435"/>
                  </a:cubicBezTo>
                  <a:cubicBezTo>
                    <a:pt x="148856" y="209705"/>
                    <a:pt x="149912" y="212606"/>
                    <a:pt x="149884" y="215590"/>
                  </a:cubicBezTo>
                  <a:cubicBezTo>
                    <a:pt x="149866" y="221243"/>
                    <a:pt x="147521" y="226637"/>
                    <a:pt x="143397" y="230511"/>
                  </a:cubicBezTo>
                  <a:cubicBezTo>
                    <a:pt x="124917" y="250436"/>
                    <a:pt x="99200" y="262094"/>
                    <a:pt x="72037" y="262855"/>
                  </a:cubicBezTo>
                  <a:close/>
                  <a:moveTo>
                    <a:pt x="84084" y="71016"/>
                  </a:moveTo>
                  <a:cubicBezTo>
                    <a:pt x="76735" y="69709"/>
                    <a:pt x="70007" y="66067"/>
                    <a:pt x="64901" y="60636"/>
                  </a:cubicBezTo>
                  <a:cubicBezTo>
                    <a:pt x="58228" y="55011"/>
                    <a:pt x="52223" y="48635"/>
                    <a:pt x="47014" y="41638"/>
                  </a:cubicBezTo>
                  <a:cubicBezTo>
                    <a:pt x="40369" y="34335"/>
                    <a:pt x="36301" y="25058"/>
                    <a:pt x="35430" y="15225"/>
                  </a:cubicBezTo>
                  <a:cubicBezTo>
                    <a:pt x="35393" y="10119"/>
                    <a:pt x="37895" y="5327"/>
                    <a:pt x="42102" y="2436"/>
                  </a:cubicBezTo>
                  <a:cubicBezTo>
                    <a:pt x="44429" y="610"/>
                    <a:pt x="47302" y="-400"/>
                    <a:pt x="50258" y="-437"/>
                  </a:cubicBezTo>
                  <a:cubicBezTo>
                    <a:pt x="55123" y="165"/>
                    <a:pt x="59711" y="2195"/>
                    <a:pt x="63418" y="5401"/>
                  </a:cubicBezTo>
                  <a:cubicBezTo>
                    <a:pt x="70127" y="10740"/>
                    <a:pt x="75781" y="17273"/>
                    <a:pt x="80099" y="24678"/>
                  </a:cubicBezTo>
                  <a:cubicBezTo>
                    <a:pt x="85428" y="32815"/>
                    <a:pt x="89691" y="41600"/>
                    <a:pt x="92796" y="50813"/>
                  </a:cubicBezTo>
                  <a:cubicBezTo>
                    <a:pt x="94094" y="54353"/>
                    <a:pt x="94844" y="58078"/>
                    <a:pt x="95020" y="61841"/>
                  </a:cubicBezTo>
                  <a:cubicBezTo>
                    <a:pt x="95196" y="63843"/>
                    <a:pt x="94529" y="65826"/>
                    <a:pt x="93167" y="67309"/>
                  </a:cubicBezTo>
                  <a:cubicBezTo>
                    <a:pt x="90748" y="69700"/>
                    <a:pt x="87486" y="71035"/>
                    <a:pt x="84084" y="71016"/>
                  </a:cubicBezTo>
                  <a:close/>
                  <a:moveTo>
                    <a:pt x="58043" y="153405"/>
                  </a:moveTo>
                  <a:cubicBezTo>
                    <a:pt x="67468" y="153191"/>
                    <a:pt x="75818" y="147288"/>
                    <a:pt x="79173" y="138484"/>
                  </a:cubicBezTo>
                  <a:cubicBezTo>
                    <a:pt x="82083" y="133451"/>
                    <a:pt x="83890" y="127863"/>
                    <a:pt x="84455" y="122080"/>
                  </a:cubicBezTo>
                  <a:cubicBezTo>
                    <a:pt x="84835" y="119495"/>
                    <a:pt x="83046" y="117094"/>
                    <a:pt x="80470" y="116715"/>
                  </a:cubicBezTo>
                  <a:cubicBezTo>
                    <a:pt x="80034" y="116649"/>
                    <a:pt x="79599" y="116649"/>
                    <a:pt x="79173" y="116705"/>
                  </a:cubicBezTo>
                  <a:lnTo>
                    <a:pt x="75929" y="116705"/>
                  </a:lnTo>
                  <a:cubicBezTo>
                    <a:pt x="72000" y="117521"/>
                    <a:pt x="68283" y="119133"/>
                    <a:pt x="64993" y="121431"/>
                  </a:cubicBezTo>
                  <a:cubicBezTo>
                    <a:pt x="59942" y="124239"/>
                    <a:pt x="55401" y="127872"/>
                    <a:pt x="51555" y="132182"/>
                  </a:cubicBezTo>
                  <a:cubicBezTo>
                    <a:pt x="48868" y="134916"/>
                    <a:pt x="47283" y="138549"/>
                    <a:pt x="47107" y="142376"/>
                  </a:cubicBezTo>
                  <a:cubicBezTo>
                    <a:pt x="46338" y="147696"/>
                    <a:pt x="50035" y="152626"/>
                    <a:pt x="55355" y="153395"/>
                  </a:cubicBezTo>
                  <a:cubicBezTo>
                    <a:pt x="56245" y="153525"/>
                    <a:pt x="57153" y="153525"/>
                    <a:pt x="58043" y="153405"/>
                  </a:cubicBezTo>
                  <a:close/>
                </a:path>
              </a:pathLst>
            </a:custGeom>
            <a:solidFill>
              <a:srgbClr val="FFFFFF"/>
            </a:solidFill>
            <a:ln w="9259" cap="flat">
              <a:noFill/>
              <a:prstDash val="solid"/>
              <a:miter/>
            </a:ln>
          </p:spPr>
          <p:txBody>
            <a:bodyPr rtlCol="0" anchor="ctr"/>
            <a:lstStyle/>
            <a:p>
              <a:endParaRPr lang="fr-FR"/>
            </a:p>
          </p:txBody>
        </p:sp>
        <p:sp>
          <p:nvSpPr>
            <p:cNvPr id="135" name="Graphique 2">
              <a:extLst>
                <a:ext uri="{FF2B5EF4-FFF2-40B4-BE49-F238E27FC236}">
                  <a16:creationId xmlns:a16="http://schemas.microsoft.com/office/drawing/2014/main" id="{DBD5A5D9-5E4D-4EBE-AA35-2A6C26E71BC8}"/>
                </a:ext>
              </a:extLst>
            </p:cNvPr>
            <p:cNvSpPr/>
            <p:nvPr/>
          </p:nvSpPr>
          <p:spPr>
            <a:xfrm>
              <a:off x="10257056" y="3144228"/>
              <a:ext cx="95748" cy="127861"/>
            </a:xfrm>
            <a:custGeom>
              <a:avLst/>
              <a:gdLst>
                <a:gd name="connsiteX0" fmla="*/ 57274 w 139220"/>
                <a:gd name="connsiteY0" fmla="*/ 185470 h 185913"/>
                <a:gd name="connsiteX1" fmla="*/ 31881 w 139220"/>
                <a:gd name="connsiteY1" fmla="*/ 170920 h 185913"/>
                <a:gd name="connsiteX2" fmla="*/ 13346 w 139220"/>
                <a:gd name="connsiteY2" fmla="*/ 123933 h 185913"/>
                <a:gd name="connsiteX3" fmla="*/ 1112 w 139220"/>
                <a:gd name="connsiteY3" fmla="*/ 59524 h 185913"/>
                <a:gd name="connsiteX4" fmla="*/ 93 w 139220"/>
                <a:gd name="connsiteY4" fmla="*/ 42472 h 185913"/>
                <a:gd name="connsiteX5" fmla="*/ 6395 w 139220"/>
                <a:gd name="connsiteY5" fmla="*/ 14669 h 185913"/>
                <a:gd name="connsiteX6" fmla="*/ 16775 w 139220"/>
                <a:gd name="connsiteY6" fmla="*/ 8738 h 185913"/>
                <a:gd name="connsiteX7" fmla="*/ 56996 w 139220"/>
                <a:gd name="connsiteY7" fmla="*/ 96223 h 185913"/>
                <a:gd name="connsiteX8" fmla="*/ 61722 w 139220"/>
                <a:gd name="connsiteY8" fmla="*/ 113183 h 185913"/>
                <a:gd name="connsiteX9" fmla="*/ 65151 w 139220"/>
                <a:gd name="connsiteY9" fmla="*/ 118187 h 185913"/>
                <a:gd name="connsiteX10" fmla="*/ 80258 w 139220"/>
                <a:gd name="connsiteY10" fmla="*/ 81117 h 185913"/>
                <a:gd name="connsiteX11" fmla="*/ 93418 w 139220"/>
                <a:gd name="connsiteY11" fmla="*/ 39784 h 185913"/>
                <a:gd name="connsiteX12" fmla="*/ 110748 w 139220"/>
                <a:gd name="connsiteY12" fmla="*/ 8089 h 185913"/>
                <a:gd name="connsiteX13" fmla="*/ 124927 w 139220"/>
                <a:gd name="connsiteY13" fmla="*/ -437 h 185913"/>
                <a:gd name="connsiteX14" fmla="*/ 139199 w 139220"/>
                <a:gd name="connsiteY14" fmla="*/ 21248 h 185913"/>
                <a:gd name="connsiteX15" fmla="*/ 139199 w 139220"/>
                <a:gd name="connsiteY15" fmla="*/ 23751 h 185913"/>
                <a:gd name="connsiteX16" fmla="*/ 134473 w 139220"/>
                <a:gd name="connsiteY16" fmla="*/ 58041 h 185913"/>
                <a:gd name="connsiteX17" fmla="*/ 101202 w 139220"/>
                <a:gd name="connsiteY17" fmla="*/ 141912 h 185913"/>
                <a:gd name="connsiteX18" fmla="*/ 78589 w 139220"/>
                <a:gd name="connsiteY18" fmla="*/ 173422 h 185913"/>
                <a:gd name="connsiteX19" fmla="*/ 57274 w 139220"/>
                <a:gd name="connsiteY19" fmla="*/ 185470 h 185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39220" h="185913">
                  <a:moveTo>
                    <a:pt x="57274" y="185470"/>
                  </a:moveTo>
                  <a:cubicBezTo>
                    <a:pt x="46774" y="185683"/>
                    <a:pt x="37015" y="180086"/>
                    <a:pt x="31881" y="170920"/>
                  </a:cubicBezTo>
                  <a:cubicBezTo>
                    <a:pt x="23614" y="156166"/>
                    <a:pt x="17377" y="140365"/>
                    <a:pt x="13346" y="123933"/>
                  </a:cubicBezTo>
                  <a:cubicBezTo>
                    <a:pt x="7424" y="102859"/>
                    <a:pt x="3328" y="81303"/>
                    <a:pt x="1112" y="59524"/>
                  </a:cubicBezTo>
                  <a:cubicBezTo>
                    <a:pt x="436" y="53861"/>
                    <a:pt x="93" y="48171"/>
                    <a:pt x="93" y="42472"/>
                  </a:cubicBezTo>
                  <a:cubicBezTo>
                    <a:pt x="-565" y="32787"/>
                    <a:pt x="1622" y="23121"/>
                    <a:pt x="6395" y="14669"/>
                  </a:cubicBezTo>
                  <a:cubicBezTo>
                    <a:pt x="8638" y="11073"/>
                    <a:pt x="12539" y="8839"/>
                    <a:pt x="16775" y="8738"/>
                  </a:cubicBezTo>
                  <a:cubicBezTo>
                    <a:pt x="28016" y="8738"/>
                    <a:pt x="41426" y="37902"/>
                    <a:pt x="56996" y="96223"/>
                  </a:cubicBezTo>
                  <a:lnTo>
                    <a:pt x="61722" y="113183"/>
                  </a:lnTo>
                  <a:cubicBezTo>
                    <a:pt x="62649" y="116519"/>
                    <a:pt x="63761" y="118187"/>
                    <a:pt x="65151" y="118187"/>
                  </a:cubicBezTo>
                  <a:cubicBezTo>
                    <a:pt x="68117" y="118187"/>
                    <a:pt x="73122" y="105861"/>
                    <a:pt x="80258" y="81117"/>
                  </a:cubicBezTo>
                  <a:cubicBezTo>
                    <a:pt x="83965" y="67401"/>
                    <a:pt x="88413" y="53314"/>
                    <a:pt x="93418" y="39784"/>
                  </a:cubicBezTo>
                  <a:cubicBezTo>
                    <a:pt x="97189" y="28237"/>
                    <a:pt x="103065" y="17495"/>
                    <a:pt x="110748" y="8089"/>
                  </a:cubicBezTo>
                  <a:cubicBezTo>
                    <a:pt x="114084" y="3399"/>
                    <a:pt x="119219" y="304"/>
                    <a:pt x="124927" y="-437"/>
                  </a:cubicBezTo>
                  <a:cubicBezTo>
                    <a:pt x="133546" y="-437"/>
                    <a:pt x="138273" y="6791"/>
                    <a:pt x="139199" y="21248"/>
                  </a:cubicBezTo>
                  <a:lnTo>
                    <a:pt x="139199" y="23751"/>
                  </a:lnTo>
                  <a:cubicBezTo>
                    <a:pt x="138921" y="35326"/>
                    <a:pt x="137337" y="46827"/>
                    <a:pt x="134473" y="58041"/>
                  </a:cubicBezTo>
                  <a:cubicBezTo>
                    <a:pt x="127161" y="87354"/>
                    <a:pt x="115965" y="115555"/>
                    <a:pt x="101202" y="141912"/>
                  </a:cubicBezTo>
                  <a:cubicBezTo>
                    <a:pt x="94993" y="153302"/>
                    <a:pt x="87394" y="163886"/>
                    <a:pt x="78589" y="173422"/>
                  </a:cubicBezTo>
                  <a:cubicBezTo>
                    <a:pt x="73372" y="180113"/>
                    <a:pt x="65698" y="184451"/>
                    <a:pt x="57274" y="185470"/>
                  </a:cubicBezTo>
                  <a:close/>
                </a:path>
              </a:pathLst>
            </a:custGeom>
            <a:solidFill>
              <a:srgbClr val="FFFFFF"/>
            </a:solidFill>
            <a:ln w="9259" cap="flat">
              <a:noFill/>
              <a:prstDash val="solid"/>
              <a:miter/>
            </a:ln>
          </p:spPr>
          <p:txBody>
            <a:bodyPr rtlCol="0" anchor="ctr"/>
            <a:lstStyle/>
            <a:p>
              <a:endParaRPr lang="fr-FR"/>
            </a:p>
          </p:txBody>
        </p:sp>
        <p:sp>
          <p:nvSpPr>
            <p:cNvPr id="136" name="Graphique 2">
              <a:extLst>
                <a:ext uri="{FF2B5EF4-FFF2-40B4-BE49-F238E27FC236}">
                  <a16:creationId xmlns:a16="http://schemas.microsoft.com/office/drawing/2014/main" id="{1782C955-4CEB-4B27-B3FF-AE2ADC04D8D2}"/>
                </a:ext>
              </a:extLst>
            </p:cNvPr>
            <p:cNvSpPr/>
            <p:nvPr/>
          </p:nvSpPr>
          <p:spPr>
            <a:xfrm>
              <a:off x="10360926" y="3138746"/>
              <a:ext cx="103356" cy="119437"/>
            </a:xfrm>
            <a:custGeom>
              <a:avLst/>
              <a:gdLst>
                <a:gd name="connsiteX0" fmla="*/ 72226 w 150282"/>
                <a:gd name="connsiteY0" fmla="*/ 173146 h 173665"/>
                <a:gd name="connsiteX1" fmla="*/ 70280 w 150282"/>
                <a:gd name="connsiteY1" fmla="*/ 173146 h 173665"/>
                <a:gd name="connsiteX2" fmla="*/ 8836 w 150282"/>
                <a:gd name="connsiteY2" fmla="*/ 135057 h 173665"/>
                <a:gd name="connsiteX3" fmla="*/ 32 w 150282"/>
                <a:gd name="connsiteY3" fmla="*/ 92704 h 173665"/>
                <a:gd name="connsiteX4" fmla="*/ 10690 w 150282"/>
                <a:gd name="connsiteY4" fmla="*/ 41639 h 173665"/>
                <a:gd name="connsiteX5" fmla="*/ 38492 w 150282"/>
                <a:gd name="connsiteY5" fmla="*/ 10129 h 173665"/>
                <a:gd name="connsiteX6" fmla="*/ 73524 w 150282"/>
                <a:gd name="connsiteY6" fmla="*/ -435 h 173665"/>
                <a:gd name="connsiteX7" fmla="*/ 105034 w 150282"/>
                <a:gd name="connsiteY7" fmla="*/ 10315 h 173665"/>
                <a:gd name="connsiteX8" fmla="*/ 119862 w 150282"/>
                <a:gd name="connsiteY8" fmla="*/ 45717 h 173665"/>
                <a:gd name="connsiteX9" fmla="*/ 110594 w 150282"/>
                <a:gd name="connsiteY9" fmla="*/ 71852 h 173665"/>
                <a:gd name="connsiteX10" fmla="*/ 86035 w 150282"/>
                <a:gd name="connsiteY10" fmla="*/ 89460 h 173665"/>
                <a:gd name="connsiteX11" fmla="*/ 52672 w 150282"/>
                <a:gd name="connsiteY11" fmla="*/ 98264 h 173665"/>
                <a:gd name="connsiteX12" fmla="*/ 42403 w 150282"/>
                <a:gd name="connsiteY12" fmla="*/ 110859 h 173665"/>
                <a:gd name="connsiteX13" fmla="*/ 42477 w 150282"/>
                <a:gd name="connsiteY13" fmla="*/ 111424 h 173665"/>
                <a:gd name="connsiteX14" fmla="*/ 48594 w 150282"/>
                <a:gd name="connsiteY14" fmla="*/ 125696 h 173665"/>
                <a:gd name="connsiteX15" fmla="*/ 74636 w 150282"/>
                <a:gd name="connsiteY15" fmla="*/ 134037 h 173665"/>
                <a:gd name="connsiteX16" fmla="*/ 118935 w 150282"/>
                <a:gd name="connsiteY16" fmla="*/ 121247 h 173665"/>
                <a:gd name="connsiteX17" fmla="*/ 138860 w 150282"/>
                <a:gd name="connsiteY17" fmla="*/ 114297 h 173665"/>
                <a:gd name="connsiteX18" fmla="*/ 147386 w 150282"/>
                <a:gd name="connsiteY18" fmla="*/ 117726 h 173665"/>
                <a:gd name="connsiteX19" fmla="*/ 150259 w 150282"/>
                <a:gd name="connsiteY19" fmla="*/ 125881 h 173665"/>
                <a:gd name="connsiteX20" fmla="*/ 143772 w 150282"/>
                <a:gd name="connsiteY20" fmla="*/ 140802 h 173665"/>
                <a:gd name="connsiteX21" fmla="*/ 72226 w 150282"/>
                <a:gd name="connsiteY21" fmla="*/ 173146 h 173665"/>
                <a:gd name="connsiteX22" fmla="*/ 58232 w 150282"/>
                <a:gd name="connsiteY22" fmla="*/ 63696 h 173665"/>
                <a:gd name="connsiteX23" fmla="*/ 79362 w 150282"/>
                <a:gd name="connsiteY23" fmla="*/ 48775 h 173665"/>
                <a:gd name="connsiteX24" fmla="*/ 84645 w 150282"/>
                <a:gd name="connsiteY24" fmla="*/ 32372 h 173665"/>
                <a:gd name="connsiteX25" fmla="*/ 80660 w 150282"/>
                <a:gd name="connsiteY25" fmla="*/ 27006 h 173665"/>
                <a:gd name="connsiteX26" fmla="*/ 79362 w 150282"/>
                <a:gd name="connsiteY26" fmla="*/ 26996 h 173665"/>
                <a:gd name="connsiteX27" fmla="*/ 76119 w 150282"/>
                <a:gd name="connsiteY27" fmla="*/ 26996 h 173665"/>
                <a:gd name="connsiteX28" fmla="*/ 65183 w 150282"/>
                <a:gd name="connsiteY28" fmla="*/ 31537 h 173665"/>
                <a:gd name="connsiteX29" fmla="*/ 51745 w 150282"/>
                <a:gd name="connsiteY29" fmla="*/ 42288 h 173665"/>
                <a:gd name="connsiteX30" fmla="*/ 47204 w 150282"/>
                <a:gd name="connsiteY30" fmla="*/ 52482 h 173665"/>
                <a:gd name="connsiteX31" fmla="*/ 55220 w 150282"/>
                <a:gd name="connsiteY31" fmla="*/ 63668 h 173665"/>
                <a:gd name="connsiteX32" fmla="*/ 58232 w 150282"/>
                <a:gd name="connsiteY32" fmla="*/ 63696 h 1736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50282" h="173665">
                  <a:moveTo>
                    <a:pt x="72226" y="173146"/>
                  </a:moveTo>
                  <a:lnTo>
                    <a:pt x="70280" y="173146"/>
                  </a:lnTo>
                  <a:cubicBezTo>
                    <a:pt x="43868" y="174490"/>
                    <a:pt x="19383" y="159310"/>
                    <a:pt x="8836" y="135057"/>
                  </a:cubicBezTo>
                  <a:cubicBezTo>
                    <a:pt x="2859" y="121748"/>
                    <a:pt x="-144" y="107291"/>
                    <a:pt x="32" y="92704"/>
                  </a:cubicBezTo>
                  <a:cubicBezTo>
                    <a:pt x="-515" y="75076"/>
                    <a:pt x="3137" y="57579"/>
                    <a:pt x="10690" y="41639"/>
                  </a:cubicBezTo>
                  <a:cubicBezTo>
                    <a:pt x="16825" y="28739"/>
                    <a:pt x="26463" y="17822"/>
                    <a:pt x="38492" y="10129"/>
                  </a:cubicBezTo>
                  <a:cubicBezTo>
                    <a:pt x="48937" y="3373"/>
                    <a:pt x="61087" y="-287"/>
                    <a:pt x="73524" y="-435"/>
                  </a:cubicBezTo>
                  <a:cubicBezTo>
                    <a:pt x="84941" y="-538"/>
                    <a:pt x="96053" y="3253"/>
                    <a:pt x="105034" y="10315"/>
                  </a:cubicBezTo>
                  <a:cubicBezTo>
                    <a:pt x="115228" y="19156"/>
                    <a:pt x="120705" y="32251"/>
                    <a:pt x="119862" y="45717"/>
                  </a:cubicBezTo>
                  <a:cubicBezTo>
                    <a:pt x="119926" y="55244"/>
                    <a:pt x="116646" y="64493"/>
                    <a:pt x="110594" y="71852"/>
                  </a:cubicBezTo>
                  <a:cubicBezTo>
                    <a:pt x="104070" y="79738"/>
                    <a:pt x="95608" y="85808"/>
                    <a:pt x="86035" y="89460"/>
                  </a:cubicBezTo>
                  <a:cubicBezTo>
                    <a:pt x="75359" y="93880"/>
                    <a:pt x="64136" y="96846"/>
                    <a:pt x="52672" y="98264"/>
                  </a:cubicBezTo>
                  <a:cubicBezTo>
                    <a:pt x="46361" y="98913"/>
                    <a:pt x="41764" y="104547"/>
                    <a:pt x="42403" y="110859"/>
                  </a:cubicBezTo>
                  <a:cubicBezTo>
                    <a:pt x="42422" y="111053"/>
                    <a:pt x="42450" y="111239"/>
                    <a:pt x="42477" y="111424"/>
                  </a:cubicBezTo>
                  <a:cubicBezTo>
                    <a:pt x="42802" y="116744"/>
                    <a:pt x="44961" y="121794"/>
                    <a:pt x="48594" y="125696"/>
                  </a:cubicBezTo>
                  <a:cubicBezTo>
                    <a:pt x="55610" y="132202"/>
                    <a:pt x="65146" y="135260"/>
                    <a:pt x="74636" y="134037"/>
                  </a:cubicBezTo>
                  <a:cubicBezTo>
                    <a:pt x="90279" y="133787"/>
                    <a:pt x="105571" y="129375"/>
                    <a:pt x="118935" y="121247"/>
                  </a:cubicBezTo>
                  <a:cubicBezTo>
                    <a:pt x="124866" y="117262"/>
                    <a:pt x="131734" y="114862"/>
                    <a:pt x="138860" y="114297"/>
                  </a:cubicBezTo>
                  <a:cubicBezTo>
                    <a:pt x="142067" y="114130"/>
                    <a:pt x="145190" y="115391"/>
                    <a:pt x="147386" y="117726"/>
                  </a:cubicBezTo>
                  <a:cubicBezTo>
                    <a:pt x="149295" y="120006"/>
                    <a:pt x="150315" y="122906"/>
                    <a:pt x="150259" y="125881"/>
                  </a:cubicBezTo>
                  <a:cubicBezTo>
                    <a:pt x="150241" y="131535"/>
                    <a:pt x="147896" y="136928"/>
                    <a:pt x="143772" y="140802"/>
                  </a:cubicBezTo>
                  <a:cubicBezTo>
                    <a:pt x="125265" y="160792"/>
                    <a:pt x="99464" y="172451"/>
                    <a:pt x="72226" y="173146"/>
                  </a:cubicBezTo>
                  <a:close/>
                  <a:moveTo>
                    <a:pt x="58232" y="63696"/>
                  </a:moveTo>
                  <a:cubicBezTo>
                    <a:pt x="67658" y="63483"/>
                    <a:pt x="76008" y="57579"/>
                    <a:pt x="79362" y="48775"/>
                  </a:cubicBezTo>
                  <a:cubicBezTo>
                    <a:pt x="82272" y="43743"/>
                    <a:pt x="84080" y="38154"/>
                    <a:pt x="84645" y="32372"/>
                  </a:cubicBezTo>
                  <a:cubicBezTo>
                    <a:pt x="85025" y="29786"/>
                    <a:pt x="83236" y="27386"/>
                    <a:pt x="80660" y="27006"/>
                  </a:cubicBezTo>
                  <a:cubicBezTo>
                    <a:pt x="80224" y="26941"/>
                    <a:pt x="79789" y="26941"/>
                    <a:pt x="79362" y="26996"/>
                  </a:cubicBezTo>
                  <a:lnTo>
                    <a:pt x="76119" y="26996"/>
                  </a:lnTo>
                  <a:cubicBezTo>
                    <a:pt x="72208" y="27757"/>
                    <a:pt x="68482" y="29304"/>
                    <a:pt x="65183" y="31537"/>
                  </a:cubicBezTo>
                  <a:cubicBezTo>
                    <a:pt x="60114" y="34318"/>
                    <a:pt x="55572" y="37960"/>
                    <a:pt x="51745" y="42288"/>
                  </a:cubicBezTo>
                  <a:cubicBezTo>
                    <a:pt x="49039" y="45022"/>
                    <a:pt x="47426" y="48645"/>
                    <a:pt x="47204" y="52482"/>
                  </a:cubicBezTo>
                  <a:cubicBezTo>
                    <a:pt x="46324" y="57783"/>
                    <a:pt x="49910" y="62797"/>
                    <a:pt x="55220" y="63668"/>
                  </a:cubicBezTo>
                  <a:cubicBezTo>
                    <a:pt x="56212" y="63835"/>
                    <a:pt x="57232" y="63844"/>
                    <a:pt x="58232" y="63696"/>
                  </a:cubicBezTo>
                  <a:close/>
                </a:path>
              </a:pathLst>
            </a:custGeom>
            <a:solidFill>
              <a:srgbClr val="FFFFFF"/>
            </a:solidFill>
            <a:ln w="9259" cap="flat">
              <a:noFill/>
              <a:prstDash val="solid"/>
              <a:miter/>
            </a:ln>
          </p:spPr>
          <p:txBody>
            <a:bodyPr rtlCol="0" anchor="ctr"/>
            <a:lstStyle/>
            <a:p>
              <a:endParaRPr lang="fr-FR"/>
            </a:p>
          </p:txBody>
        </p:sp>
        <p:sp>
          <p:nvSpPr>
            <p:cNvPr id="137" name="Graphique 2">
              <a:extLst>
                <a:ext uri="{FF2B5EF4-FFF2-40B4-BE49-F238E27FC236}">
                  <a16:creationId xmlns:a16="http://schemas.microsoft.com/office/drawing/2014/main" id="{FC3D1810-FE7A-473D-B7F8-761FAB94971A}"/>
                </a:ext>
              </a:extLst>
            </p:cNvPr>
            <p:cNvSpPr/>
            <p:nvPr/>
          </p:nvSpPr>
          <p:spPr>
            <a:xfrm>
              <a:off x="10541449" y="3075775"/>
              <a:ext cx="106586" cy="196183"/>
            </a:xfrm>
            <a:custGeom>
              <a:avLst/>
              <a:gdLst>
                <a:gd name="connsiteX0" fmla="*/ 124468 w 154979"/>
                <a:gd name="connsiteY0" fmla="*/ 284818 h 285255"/>
                <a:gd name="connsiteX1" fmla="*/ 122059 w 154979"/>
                <a:gd name="connsiteY1" fmla="*/ 284818 h 285255"/>
                <a:gd name="connsiteX2" fmla="*/ 107045 w 154979"/>
                <a:gd name="connsiteY2" fmla="*/ 276014 h 285255"/>
                <a:gd name="connsiteX3" fmla="*/ 105377 w 154979"/>
                <a:gd name="connsiteY3" fmla="*/ 266097 h 285255"/>
                <a:gd name="connsiteX4" fmla="*/ 105377 w 154979"/>
                <a:gd name="connsiteY4" fmla="*/ 261371 h 285255"/>
                <a:gd name="connsiteX5" fmla="*/ 105377 w 154979"/>
                <a:gd name="connsiteY5" fmla="*/ 256738 h 285255"/>
                <a:gd name="connsiteX6" fmla="*/ 105377 w 154979"/>
                <a:gd name="connsiteY6" fmla="*/ 253865 h 285255"/>
                <a:gd name="connsiteX7" fmla="*/ 102319 w 154979"/>
                <a:gd name="connsiteY7" fmla="*/ 252011 h 285255"/>
                <a:gd name="connsiteX8" fmla="*/ 92217 w 154979"/>
                <a:gd name="connsiteY8" fmla="*/ 260352 h 285255"/>
                <a:gd name="connsiteX9" fmla="*/ 51718 w 154979"/>
                <a:gd name="connsiteY9" fmla="*/ 277311 h 285255"/>
                <a:gd name="connsiteX10" fmla="*/ 24564 w 154979"/>
                <a:gd name="connsiteY10" fmla="*/ 266469 h 285255"/>
                <a:gd name="connsiteX11" fmla="*/ 7326 w 154979"/>
                <a:gd name="connsiteY11" fmla="*/ 238666 h 285255"/>
                <a:gd name="connsiteX12" fmla="*/ 5 w 154979"/>
                <a:gd name="connsiteY12" fmla="*/ 195757 h 285255"/>
                <a:gd name="connsiteX13" fmla="*/ 18540 w 154979"/>
                <a:gd name="connsiteY13" fmla="*/ 130884 h 285255"/>
                <a:gd name="connsiteX14" fmla="*/ 46806 w 154979"/>
                <a:gd name="connsiteY14" fmla="*/ 107530 h 285255"/>
                <a:gd name="connsiteX15" fmla="*/ 65341 w 154979"/>
                <a:gd name="connsiteY15" fmla="*/ 103823 h 285255"/>
                <a:gd name="connsiteX16" fmla="*/ 84432 w 154979"/>
                <a:gd name="connsiteY16" fmla="*/ 107530 h 285255"/>
                <a:gd name="connsiteX17" fmla="*/ 86842 w 154979"/>
                <a:gd name="connsiteY17" fmla="*/ 107530 h 285255"/>
                <a:gd name="connsiteX18" fmla="*/ 93607 w 154979"/>
                <a:gd name="connsiteY18" fmla="*/ 100208 h 285255"/>
                <a:gd name="connsiteX19" fmla="*/ 96202 w 154979"/>
                <a:gd name="connsiteY19" fmla="*/ 66660 h 285255"/>
                <a:gd name="connsiteX20" fmla="*/ 96202 w 154979"/>
                <a:gd name="connsiteY20" fmla="*/ 54241 h 285255"/>
                <a:gd name="connsiteX21" fmla="*/ 96202 w 154979"/>
                <a:gd name="connsiteY21" fmla="*/ 43491 h 285255"/>
                <a:gd name="connsiteX22" fmla="*/ 96202 w 154979"/>
                <a:gd name="connsiteY22" fmla="*/ 35521 h 285255"/>
                <a:gd name="connsiteX23" fmla="*/ 118352 w 154979"/>
                <a:gd name="connsiteY23" fmla="*/ -437 h 285255"/>
                <a:gd name="connsiteX24" fmla="*/ 120391 w 154979"/>
                <a:gd name="connsiteY24" fmla="*/ -437 h 285255"/>
                <a:gd name="connsiteX25" fmla="*/ 146432 w 154979"/>
                <a:gd name="connsiteY25" fmla="*/ 34316 h 285255"/>
                <a:gd name="connsiteX26" fmla="*/ 150139 w 154979"/>
                <a:gd name="connsiteY26" fmla="*/ 60172 h 285255"/>
                <a:gd name="connsiteX27" fmla="*/ 154958 w 154979"/>
                <a:gd name="connsiteY27" fmla="*/ 177500 h 285255"/>
                <a:gd name="connsiteX28" fmla="*/ 153846 w 154979"/>
                <a:gd name="connsiteY28" fmla="*/ 225969 h 285255"/>
                <a:gd name="connsiteX29" fmla="*/ 143003 w 154979"/>
                <a:gd name="connsiteY29" fmla="*/ 273141 h 285255"/>
                <a:gd name="connsiteX30" fmla="*/ 124468 w 154979"/>
                <a:gd name="connsiteY30" fmla="*/ 284818 h 285255"/>
                <a:gd name="connsiteX31" fmla="*/ 58020 w 154979"/>
                <a:gd name="connsiteY31" fmla="*/ 234495 h 285255"/>
                <a:gd name="connsiteX32" fmla="*/ 77296 w 154979"/>
                <a:gd name="connsiteY32" fmla="*/ 222818 h 285255"/>
                <a:gd name="connsiteX33" fmla="*/ 88047 w 154979"/>
                <a:gd name="connsiteY33" fmla="*/ 193162 h 285255"/>
                <a:gd name="connsiteX34" fmla="*/ 89529 w 154979"/>
                <a:gd name="connsiteY34" fmla="*/ 176944 h 285255"/>
                <a:gd name="connsiteX35" fmla="*/ 75072 w 154979"/>
                <a:gd name="connsiteY35" fmla="*/ 148214 h 285255"/>
                <a:gd name="connsiteX36" fmla="*/ 54684 w 154979"/>
                <a:gd name="connsiteY36" fmla="*/ 160818 h 285255"/>
                <a:gd name="connsiteX37" fmla="*/ 42914 w 154979"/>
                <a:gd name="connsiteY37" fmla="*/ 205766 h 285255"/>
                <a:gd name="connsiteX38" fmla="*/ 44767 w 154979"/>
                <a:gd name="connsiteY38" fmla="*/ 222448 h 285255"/>
                <a:gd name="connsiteX39" fmla="*/ 57899 w 154979"/>
                <a:gd name="connsiteY39" fmla="*/ 234504 h 285255"/>
                <a:gd name="connsiteX40" fmla="*/ 58020 w 154979"/>
                <a:gd name="connsiteY40" fmla="*/ 234495 h 285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154979" h="285255">
                  <a:moveTo>
                    <a:pt x="124468" y="284818"/>
                  </a:moveTo>
                  <a:lnTo>
                    <a:pt x="122059" y="284818"/>
                  </a:lnTo>
                  <a:cubicBezTo>
                    <a:pt x="113625" y="283892"/>
                    <a:pt x="108621" y="280926"/>
                    <a:pt x="107045" y="276014"/>
                  </a:cubicBezTo>
                  <a:cubicBezTo>
                    <a:pt x="105942" y="272826"/>
                    <a:pt x="105377" y="269471"/>
                    <a:pt x="105377" y="266097"/>
                  </a:cubicBezTo>
                  <a:cubicBezTo>
                    <a:pt x="105294" y="264522"/>
                    <a:pt x="105294" y="262947"/>
                    <a:pt x="105377" y="261371"/>
                  </a:cubicBezTo>
                  <a:cubicBezTo>
                    <a:pt x="105470" y="259823"/>
                    <a:pt x="105470" y="258276"/>
                    <a:pt x="105377" y="256738"/>
                  </a:cubicBezTo>
                  <a:cubicBezTo>
                    <a:pt x="105442" y="255783"/>
                    <a:pt x="105442" y="254819"/>
                    <a:pt x="105377" y="253865"/>
                  </a:cubicBezTo>
                  <a:cubicBezTo>
                    <a:pt x="105377" y="252660"/>
                    <a:pt x="104265" y="252011"/>
                    <a:pt x="102319" y="252011"/>
                  </a:cubicBezTo>
                  <a:lnTo>
                    <a:pt x="92217" y="260352"/>
                  </a:lnTo>
                  <a:cubicBezTo>
                    <a:pt x="81133" y="270583"/>
                    <a:pt x="66787" y="276589"/>
                    <a:pt x="51718" y="277311"/>
                  </a:cubicBezTo>
                  <a:cubicBezTo>
                    <a:pt x="41561" y="277571"/>
                    <a:pt x="31746" y="273651"/>
                    <a:pt x="24564" y="266469"/>
                  </a:cubicBezTo>
                  <a:cubicBezTo>
                    <a:pt x="16751" y="258656"/>
                    <a:pt x="10848" y="249138"/>
                    <a:pt x="7326" y="238666"/>
                  </a:cubicBezTo>
                  <a:cubicBezTo>
                    <a:pt x="2405" y="224904"/>
                    <a:pt x="-79" y="210381"/>
                    <a:pt x="5" y="195757"/>
                  </a:cubicBezTo>
                  <a:cubicBezTo>
                    <a:pt x="-486" y="172764"/>
                    <a:pt x="5973" y="150151"/>
                    <a:pt x="18540" y="130884"/>
                  </a:cubicBezTo>
                  <a:cubicBezTo>
                    <a:pt x="25361" y="120403"/>
                    <a:pt x="35222" y="112247"/>
                    <a:pt x="46806" y="107530"/>
                  </a:cubicBezTo>
                  <a:cubicBezTo>
                    <a:pt x="52682" y="105092"/>
                    <a:pt x="58984" y="103832"/>
                    <a:pt x="65341" y="103823"/>
                  </a:cubicBezTo>
                  <a:cubicBezTo>
                    <a:pt x="71875" y="103915"/>
                    <a:pt x="78343" y="105166"/>
                    <a:pt x="84432" y="107530"/>
                  </a:cubicBezTo>
                  <a:cubicBezTo>
                    <a:pt x="85229" y="107669"/>
                    <a:pt x="86045" y="107669"/>
                    <a:pt x="86842" y="107530"/>
                  </a:cubicBezTo>
                  <a:cubicBezTo>
                    <a:pt x="89715" y="107530"/>
                    <a:pt x="91939" y="105120"/>
                    <a:pt x="93607" y="100208"/>
                  </a:cubicBezTo>
                  <a:cubicBezTo>
                    <a:pt x="95850" y="89170"/>
                    <a:pt x="96721" y="77911"/>
                    <a:pt x="96202" y="66660"/>
                  </a:cubicBezTo>
                  <a:cubicBezTo>
                    <a:pt x="96202" y="62489"/>
                    <a:pt x="96202" y="58319"/>
                    <a:pt x="96202" y="54241"/>
                  </a:cubicBezTo>
                  <a:cubicBezTo>
                    <a:pt x="96202" y="50163"/>
                    <a:pt x="96202" y="46642"/>
                    <a:pt x="96202" y="43491"/>
                  </a:cubicBezTo>
                  <a:cubicBezTo>
                    <a:pt x="96202" y="40340"/>
                    <a:pt x="96202" y="37745"/>
                    <a:pt x="96202" y="35521"/>
                  </a:cubicBezTo>
                  <a:cubicBezTo>
                    <a:pt x="97008" y="13835"/>
                    <a:pt x="104385" y="1851"/>
                    <a:pt x="118352" y="-437"/>
                  </a:cubicBezTo>
                  <a:lnTo>
                    <a:pt x="120391" y="-437"/>
                  </a:lnTo>
                  <a:cubicBezTo>
                    <a:pt x="133736" y="-437"/>
                    <a:pt x="142355" y="11147"/>
                    <a:pt x="146432" y="34316"/>
                  </a:cubicBezTo>
                  <a:cubicBezTo>
                    <a:pt x="148471" y="46086"/>
                    <a:pt x="149676" y="54704"/>
                    <a:pt x="150139" y="60172"/>
                  </a:cubicBezTo>
                  <a:cubicBezTo>
                    <a:pt x="153383" y="107993"/>
                    <a:pt x="154958" y="147195"/>
                    <a:pt x="154958" y="177500"/>
                  </a:cubicBezTo>
                  <a:cubicBezTo>
                    <a:pt x="154958" y="189455"/>
                    <a:pt x="154958" y="205302"/>
                    <a:pt x="153846" y="225969"/>
                  </a:cubicBezTo>
                  <a:cubicBezTo>
                    <a:pt x="154069" y="242336"/>
                    <a:pt x="150353" y="258517"/>
                    <a:pt x="143003" y="273141"/>
                  </a:cubicBezTo>
                  <a:cubicBezTo>
                    <a:pt x="139621" y="280305"/>
                    <a:pt x="132392" y="284855"/>
                    <a:pt x="124468" y="284818"/>
                  </a:cubicBezTo>
                  <a:close/>
                  <a:moveTo>
                    <a:pt x="58020" y="234495"/>
                  </a:moveTo>
                  <a:cubicBezTo>
                    <a:pt x="66036" y="234217"/>
                    <a:pt x="73339" y="229796"/>
                    <a:pt x="77296" y="222818"/>
                  </a:cubicBezTo>
                  <a:cubicBezTo>
                    <a:pt x="83014" y="213838"/>
                    <a:pt x="86684" y="203718"/>
                    <a:pt x="88047" y="193162"/>
                  </a:cubicBezTo>
                  <a:cubicBezTo>
                    <a:pt x="89020" y="187815"/>
                    <a:pt x="89520" y="182384"/>
                    <a:pt x="89529" y="176944"/>
                  </a:cubicBezTo>
                  <a:cubicBezTo>
                    <a:pt x="89529" y="157760"/>
                    <a:pt x="84710" y="148214"/>
                    <a:pt x="75072" y="148214"/>
                  </a:cubicBezTo>
                  <a:cubicBezTo>
                    <a:pt x="66509" y="148455"/>
                    <a:pt x="58733" y="153265"/>
                    <a:pt x="54684" y="160818"/>
                  </a:cubicBezTo>
                  <a:cubicBezTo>
                    <a:pt x="46611" y="174395"/>
                    <a:pt x="42534" y="189974"/>
                    <a:pt x="42914" y="205766"/>
                  </a:cubicBezTo>
                  <a:cubicBezTo>
                    <a:pt x="43034" y="211373"/>
                    <a:pt x="43655" y="216952"/>
                    <a:pt x="44767" y="222448"/>
                  </a:cubicBezTo>
                  <a:cubicBezTo>
                    <a:pt x="45064" y="229398"/>
                    <a:pt x="50939" y="234801"/>
                    <a:pt x="57899" y="234504"/>
                  </a:cubicBezTo>
                  <a:cubicBezTo>
                    <a:pt x="57936" y="234495"/>
                    <a:pt x="57983" y="234495"/>
                    <a:pt x="58020" y="234495"/>
                  </a:cubicBezTo>
                  <a:close/>
                </a:path>
              </a:pathLst>
            </a:custGeom>
            <a:solidFill>
              <a:srgbClr val="FFFFFF"/>
            </a:solidFill>
            <a:ln w="9259" cap="flat">
              <a:noFill/>
              <a:prstDash val="solid"/>
              <a:miter/>
            </a:ln>
          </p:spPr>
          <p:txBody>
            <a:bodyPr rtlCol="0" anchor="ctr"/>
            <a:lstStyle/>
            <a:p>
              <a:endParaRPr lang="fr-FR"/>
            </a:p>
          </p:txBody>
        </p:sp>
        <p:sp>
          <p:nvSpPr>
            <p:cNvPr id="138" name="Graphique 2">
              <a:extLst>
                <a:ext uri="{FF2B5EF4-FFF2-40B4-BE49-F238E27FC236}">
                  <a16:creationId xmlns:a16="http://schemas.microsoft.com/office/drawing/2014/main" id="{8356D6F6-43AB-4CA0-AC9A-8C853DA4F39D}"/>
                </a:ext>
              </a:extLst>
            </p:cNvPr>
            <p:cNvSpPr/>
            <p:nvPr/>
          </p:nvSpPr>
          <p:spPr>
            <a:xfrm>
              <a:off x="10664701" y="3138746"/>
              <a:ext cx="103097" cy="119432"/>
            </a:xfrm>
            <a:custGeom>
              <a:avLst/>
              <a:gdLst>
                <a:gd name="connsiteX0" fmla="*/ 72037 w 149906"/>
                <a:gd name="connsiteY0" fmla="*/ 173147 h 173657"/>
                <a:gd name="connsiteX1" fmla="*/ 70183 w 149906"/>
                <a:gd name="connsiteY1" fmla="*/ 173147 h 173657"/>
                <a:gd name="connsiteX2" fmla="*/ 8739 w 149906"/>
                <a:gd name="connsiteY2" fmla="*/ 135057 h 173657"/>
                <a:gd name="connsiteX3" fmla="*/ 28 w 149906"/>
                <a:gd name="connsiteY3" fmla="*/ 92704 h 173657"/>
                <a:gd name="connsiteX4" fmla="*/ 10593 w 149906"/>
                <a:gd name="connsiteY4" fmla="*/ 41640 h 173657"/>
                <a:gd name="connsiteX5" fmla="*/ 38395 w 149906"/>
                <a:gd name="connsiteY5" fmla="*/ 10130 h 173657"/>
                <a:gd name="connsiteX6" fmla="*/ 73334 w 149906"/>
                <a:gd name="connsiteY6" fmla="*/ -435 h 173657"/>
                <a:gd name="connsiteX7" fmla="*/ 104844 w 149906"/>
                <a:gd name="connsiteY7" fmla="*/ 10316 h 173657"/>
                <a:gd name="connsiteX8" fmla="*/ 119765 w 149906"/>
                <a:gd name="connsiteY8" fmla="*/ 45718 h 173657"/>
                <a:gd name="connsiteX9" fmla="*/ 110497 w 149906"/>
                <a:gd name="connsiteY9" fmla="*/ 71852 h 173657"/>
                <a:gd name="connsiteX10" fmla="*/ 86031 w 149906"/>
                <a:gd name="connsiteY10" fmla="*/ 89460 h 173657"/>
                <a:gd name="connsiteX11" fmla="*/ 52668 w 149906"/>
                <a:gd name="connsiteY11" fmla="*/ 98265 h 173657"/>
                <a:gd name="connsiteX12" fmla="*/ 41908 w 149906"/>
                <a:gd name="connsiteY12" fmla="*/ 110443 h 173657"/>
                <a:gd name="connsiteX13" fmla="*/ 42010 w 149906"/>
                <a:gd name="connsiteY13" fmla="*/ 111425 h 173657"/>
                <a:gd name="connsiteX14" fmla="*/ 48126 w 149906"/>
                <a:gd name="connsiteY14" fmla="*/ 125697 h 173657"/>
                <a:gd name="connsiteX15" fmla="*/ 74168 w 149906"/>
                <a:gd name="connsiteY15" fmla="*/ 134037 h 173657"/>
                <a:gd name="connsiteX16" fmla="*/ 118560 w 149906"/>
                <a:gd name="connsiteY16" fmla="*/ 121248 h 173657"/>
                <a:gd name="connsiteX17" fmla="*/ 138485 w 149906"/>
                <a:gd name="connsiteY17" fmla="*/ 114297 h 173657"/>
                <a:gd name="connsiteX18" fmla="*/ 146919 w 149906"/>
                <a:gd name="connsiteY18" fmla="*/ 117727 h 173657"/>
                <a:gd name="connsiteX19" fmla="*/ 149884 w 149906"/>
                <a:gd name="connsiteY19" fmla="*/ 125882 h 173657"/>
                <a:gd name="connsiteX20" fmla="*/ 143397 w 149906"/>
                <a:gd name="connsiteY20" fmla="*/ 140803 h 173657"/>
                <a:gd name="connsiteX21" fmla="*/ 72037 w 149906"/>
                <a:gd name="connsiteY21" fmla="*/ 173147 h 173657"/>
                <a:gd name="connsiteX22" fmla="*/ 57950 w 149906"/>
                <a:gd name="connsiteY22" fmla="*/ 63697 h 173657"/>
                <a:gd name="connsiteX23" fmla="*/ 79173 w 149906"/>
                <a:gd name="connsiteY23" fmla="*/ 48776 h 173657"/>
                <a:gd name="connsiteX24" fmla="*/ 84455 w 149906"/>
                <a:gd name="connsiteY24" fmla="*/ 32372 h 173657"/>
                <a:gd name="connsiteX25" fmla="*/ 80470 w 149906"/>
                <a:gd name="connsiteY25" fmla="*/ 27007 h 173657"/>
                <a:gd name="connsiteX26" fmla="*/ 79173 w 149906"/>
                <a:gd name="connsiteY26" fmla="*/ 26997 h 173657"/>
                <a:gd name="connsiteX27" fmla="*/ 75929 w 149906"/>
                <a:gd name="connsiteY27" fmla="*/ 26997 h 173657"/>
                <a:gd name="connsiteX28" fmla="*/ 64901 w 149906"/>
                <a:gd name="connsiteY28" fmla="*/ 31538 h 173657"/>
                <a:gd name="connsiteX29" fmla="*/ 51463 w 149906"/>
                <a:gd name="connsiteY29" fmla="*/ 42289 h 173657"/>
                <a:gd name="connsiteX30" fmla="*/ 47014 w 149906"/>
                <a:gd name="connsiteY30" fmla="*/ 52483 h 173657"/>
                <a:gd name="connsiteX31" fmla="*/ 53881 w 149906"/>
                <a:gd name="connsiteY31" fmla="*/ 63641 h 173657"/>
                <a:gd name="connsiteX32" fmla="*/ 57950 w 149906"/>
                <a:gd name="connsiteY32" fmla="*/ 63697 h 173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49906" h="173657">
                  <a:moveTo>
                    <a:pt x="72037" y="173147"/>
                  </a:moveTo>
                  <a:lnTo>
                    <a:pt x="70183" y="173147"/>
                  </a:lnTo>
                  <a:cubicBezTo>
                    <a:pt x="43789" y="174407"/>
                    <a:pt x="19351" y="159264"/>
                    <a:pt x="8739" y="135057"/>
                  </a:cubicBezTo>
                  <a:cubicBezTo>
                    <a:pt x="2789" y="121740"/>
                    <a:pt x="-176" y="107291"/>
                    <a:pt x="28" y="92704"/>
                  </a:cubicBezTo>
                  <a:cubicBezTo>
                    <a:pt x="-491" y="75096"/>
                    <a:pt x="3123" y="57599"/>
                    <a:pt x="10593" y="41640"/>
                  </a:cubicBezTo>
                  <a:cubicBezTo>
                    <a:pt x="16737" y="28749"/>
                    <a:pt x="26366" y="17831"/>
                    <a:pt x="38395" y="10130"/>
                  </a:cubicBezTo>
                  <a:cubicBezTo>
                    <a:pt x="48794" y="3337"/>
                    <a:pt x="60916" y="-333"/>
                    <a:pt x="73334" y="-435"/>
                  </a:cubicBezTo>
                  <a:cubicBezTo>
                    <a:pt x="84761" y="-555"/>
                    <a:pt x="95873" y="3244"/>
                    <a:pt x="104844" y="10316"/>
                  </a:cubicBezTo>
                  <a:cubicBezTo>
                    <a:pt x="115066" y="19139"/>
                    <a:pt x="120589" y="32233"/>
                    <a:pt x="119765" y="45718"/>
                  </a:cubicBezTo>
                  <a:cubicBezTo>
                    <a:pt x="119866" y="55254"/>
                    <a:pt x="116586" y="64513"/>
                    <a:pt x="110497" y="71852"/>
                  </a:cubicBezTo>
                  <a:cubicBezTo>
                    <a:pt x="103982" y="79721"/>
                    <a:pt x="95558" y="85781"/>
                    <a:pt x="86031" y="89460"/>
                  </a:cubicBezTo>
                  <a:cubicBezTo>
                    <a:pt x="75355" y="93881"/>
                    <a:pt x="64132" y="96847"/>
                    <a:pt x="52668" y="98265"/>
                  </a:cubicBezTo>
                  <a:cubicBezTo>
                    <a:pt x="46328" y="98654"/>
                    <a:pt x="41519" y="104112"/>
                    <a:pt x="41908" y="110443"/>
                  </a:cubicBezTo>
                  <a:cubicBezTo>
                    <a:pt x="41926" y="110776"/>
                    <a:pt x="41964" y="111100"/>
                    <a:pt x="42010" y="111425"/>
                  </a:cubicBezTo>
                  <a:cubicBezTo>
                    <a:pt x="42334" y="116744"/>
                    <a:pt x="44493" y="121795"/>
                    <a:pt x="48126" y="125697"/>
                  </a:cubicBezTo>
                  <a:cubicBezTo>
                    <a:pt x="55151" y="132175"/>
                    <a:pt x="64678" y="135233"/>
                    <a:pt x="74168" y="134037"/>
                  </a:cubicBezTo>
                  <a:cubicBezTo>
                    <a:pt x="89840" y="133796"/>
                    <a:pt x="105159" y="129376"/>
                    <a:pt x="118560" y="121248"/>
                  </a:cubicBezTo>
                  <a:cubicBezTo>
                    <a:pt x="124491" y="117254"/>
                    <a:pt x="131358" y="114853"/>
                    <a:pt x="138485" y="114297"/>
                  </a:cubicBezTo>
                  <a:cubicBezTo>
                    <a:pt x="141664" y="114131"/>
                    <a:pt x="144750" y="115391"/>
                    <a:pt x="146919" y="117727"/>
                  </a:cubicBezTo>
                  <a:cubicBezTo>
                    <a:pt x="148856" y="119997"/>
                    <a:pt x="149912" y="122898"/>
                    <a:pt x="149884" y="125882"/>
                  </a:cubicBezTo>
                  <a:cubicBezTo>
                    <a:pt x="149819" y="131526"/>
                    <a:pt x="147484" y="136910"/>
                    <a:pt x="143397" y="140803"/>
                  </a:cubicBezTo>
                  <a:cubicBezTo>
                    <a:pt x="124917" y="160728"/>
                    <a:pt x="99200" y="172387"/>
                    <a:pt x="72037" y="173147"/>
                  </a:cubicBezTo>
                  <a:close/>
                  <a:moveTo>
                    <a:pt x="57950" y="63697"/>
                  </a:moveTo>
                  <a:cubicBezTo>
                    <a:pt x="67394" y="63475"/>
                    <a:pt x="75762" y="57580"/>
                    <a:pt x="79173" y="48776"/>
                  </a:cubicBezTo>
                  <a:cubicBezTo>
                    <a:pt x="82083" y="43744"/>
                    <a:pt x="83890" y="38155"/>
                    <a:pt x="84455" y="32372"/>
                  </a:cubicBezTo>
                  <a:cubicBezTo>
                    <a:pt x="84835" y="29787"/>
                    <a:pt x="83046" y="27386"/>
                    <a:pt x="80470" y="27007"/>
                  </a:cubicBezTo>
                  <a:cubicBezTo>
                    <a:pt x="80035" y="26942"/>
                    <a:pt x="79599" y="26942"/>
                    <a:pt x="79173" y="26997"/>
                  </a:cubicBezTo>
                  <a:lnTo>
                    <a:pt x="75929" y="26997"/>
                  </a:lnTo>
                  <a:cubicBezTo>
                    <a:pt x="71981" y="27748"/>
                    <a:pt x="68228" y="29295"/>
                    <a:pt x="64901" y="31538"/>
                  </a:cubicBezTo>
                  <a:cubicBezTo>
                    <a:pt x="59850" y="34347"/>
                    <a:pt x="55309" y="37979"/>
                    <a:pt x="51463" y="42289"/>
                  </a:cubicBezTo>
                  <a:cubicBezTo>
                    <a:pt x="48775" y="45023"/>
                    <a:pt x="47190" y="48656"/>
                    <a:pt x="47014" y="52483"/>
                  </a:cubicBezTo>
                  <a:cubicBezTo>
                    <a:pt x="45828" y="57459"/>
                    <a:pt x="48905" y="62455"/>
                    <a:pt x="53881" y="63641"/>
                  </a:cubicBezTo>
                  <a:cubicBezTo>
                    <a:pt x="55216" y="63966"/>
                    <a:pt x="56606" y="63984"/>
                    <a:pt x="57950" y="63697"/>
                  </a:cubicBezTo>
                  <a:close/>
                </a:path>
              </a:pathLst>
            </a:custGeom>
            <a:solidFill>
              <a:srgbClr val="FFFFFF"/>
            </a:solidFill>
            <a:ln w="9259" cap="flat">
              <a:noFill/>
              <a:prstDash val="solid"/>
              <a:miter/>
            </a:ln>
          </p:spPr>
          <p:txBody>
            <a:bodyPr rtlCol="0" anchor="ctr"/>
            <a:lstStyle/>
            <a:p>
              <a:endParaRPr lang="fr-FR"/>
            </a:p>
          </p:txBody>
        </p:sp>
        <p:sp>
          <p:nvSpPr>
            <p:cNvPr id="140" name="Graphique 2">
              <a:extLst>
                <a:ext uri="{FF2B5EF4-FFF2-40B4-BE49-F238E27FC236}">
                  <a16:creationId xmlns:a16="http://schemas.microsoft.com/office/drawing/2014/main" id="{031FF76C-E18C-405A-8E33-6AB4E582A418}"/>
                </a:ext>
              </a:extLst>
            </p:cNvPr>
            <p:cNvSpPr/>
            <p:nvPr/>
          </p:nvSpPr>
          <p:spPr>
            <a:xfrm>
              <a:off x="10849572" y="3077049"/>
              <a:ext cx="40983" cy="194780"/>
            </a:xfrm>
            <a:custGeom>
              <a:avLst/>
              <a:gdLst>
                <a:gd name="connsiteX0" fmla="*/ 28430 w 59590"/>
                <a:gd name="connsiteY0" fmla="*/ 282780 h 283216"/>
                <a:gd name="connsiteX1" fmla="*/ 27040 w 59590"/>
                <a:gd name="connsiteY1" fmla="*/ 282780 h 283216"/>
                <a:gd name="connsiteX2" fmla="*/ 13046 w 59590"/>
                <a:gd name="connsiteY2" fmla="*/ 277868 h 283216"/>
                <a:gd name="connsiteX3" fmla="*/ 4612 w 59590"/>
                <a:gd name="connsiteY3" fmla="*/ 264244 h 283216"/>
                <a:gd name="connsiteX4" fmla="*/ -21 w 59590"/>
                <a:gd name="connsiteY4" fmla="*/ 140152 h 283216"/>
                <a:gd name="connsiteX5" fmla="*/ 4798 w 59590"/>
                <a:gd name="connsiteY5" fmla="*/ 16615 h 283216"/>
                <a:gd name="connsiteX6" fmla="*/ 14807 w 59590"/>
                <a:gd name="connsiteY6" fmla="*/ 2251 h 283216"/>
                <a:gd name="connsiteX7" fmla="*/ 24538 w 59590"/>
                <a:gd name="connsiteY7" fmla="*/ -437 h 283216"/>
                <a:gd name="connsiteX8" fmla="*/ 31118 w 59590"/>
                <a:gd name="connsiteY8" fmla="*/ 583 h 283216"/>
                <a:gd name="connsiteX9" fmla="*/ 45946 w 59590"/>
                <a:gd name="connsiteY9" fmla="*/ 15040 h 283216"/>
                <a:gd name="connsiteX10" fmla="*/ 56696 w 59590"/>
                <a:gd name="connsiteY10" fmla="*/ 89180 h 283216"/>
                <a:gd name="connsiteX11" fmla="*/ 59569 w 59590"/>
                <a:gd name="connsiteY11" fmla="*/ 169252 h 283216"/>
                <a:gd name="connsiteX12" fmla="*/ 58920 w 59590"/>
                <a:gd name="connsiteY12" fmla="*/ 211697 h 283216"/>
                <a:gd name="connsiteX13" fmla="*/ 50580 w 59590"/>
                <a:gd name="connsiteY13" fmla="*/ 265542 h 283216"/>
                <a:gd name="connsiteX14" fmla="*/ 28430 w 59590"/>
                <a:gd name="connsiteY14" fmla="*/ 282780 h 2832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9590" h="283216">
                  <a:moveTo>
                    <a:pt x="28430" y="282780"/>
                  </a:moveTo>
                  <a:lnTo>
                    <a:pt x="27040" y="282780"/>
                  </a:lnTo>
                  <a:cubicBezTo>
                    <a:pt x="21961" y="282705"/>
                    <a:pt x="17050" y="280982"/>
                    <a:pt x="13046" y="277868"/>
                  </a:cubicBezTo>
                  <a:cubicBezTo>
                    <a:pt x="8616" y="274560"/>
                    <a:pt x="5595" y="269685"/>
                    <a:pt x="4612" y="264244"/>
                  </a:cubicBezTo>
                  <a:cubicBezTo>
                    <a:pt x="1526" y="248675"/>
                    <a:pt x="-21" y="207314"/>
                    <a:pt x="-21" y="140152"/>
                  </a:cubicBezTo>
                  <a:cubicBezTo>
                    <a:pt x="-21" y="72990"/>
                    <a:pt x="1582" y="31814"/>
                    <a:pt x="4798" y="16615"/>
                  </a:cubicBezTo>
                  <a:cubicBezTo>
                    <a:pt x="5808" y="10563"/>
                    <a:pt x="9478" y="5290"/>
                    <a:pt x="14807" y="2251"/>
                  </a:cubicBezTo>
                  <a:cubicBezTo>
                    <a:pt x="17763" y="527"/>
                    <a:pt x="21118" y="-400"/>
                    <a:pt x="24538" y="-437"/>
                  </a:cubicBezTo>
                  <a:cubicBezTo>
                    <a:pt x="26771" y="-419"/>
                    <a:pt x="28986" y="-76"/>
                    <a:pt x="31118" y="583"/>
                  </a:cubicBezTo>
                  <a:cubicBezTo>
                    <a:pt x="38170" y="2612"/>
                    <a:pt x="43740" y="8033"/>
                    <a:pt x="45946" y="15040"/>
                  </a:cubicBezTo>
                  <a:cubicBezTo>
                    <a:pt x="52294" y="39275"/>
                    <a:pt x="55899" y="64139"/>
                    <a:pt x="56696" y="89180"/>
                  </a:cubicBezTo>
                  <a:cubicBezTo>
                    <a:pt x="58615" y="115871"/>
                    <a:pt x="59569" y="142562"/>
                    <a:pt x="59569" y="169252"/>
                  </a:cubicBezTo>
                  <a:cubicBezTo>
                    <a:pt x="59569" y="176759"/>
                    <a:pt x="59569" y="190845"/>
                    <a:pt x="58920" y="211697"/>
                  </a:cubicBezTo>
                  <a:cubicBezTo>
                    <a:pt x="58948" y="229973"/>
                    <a:pt x="56140" y="248138"/>
                    <a:pt x="50580" y="265542"/>
                  </a:cubicBezTo>
                  <a:cubicBezTo>
                    <a:pt x="47938" y="275634"/>
                    <a:pt x="38856" y="282696"/>
                    <a:pt x="28430" y="282780"/>
                  </a:cubicBezTo>
                  <a:close/>
                </a:path>
              </a:pathLst>
            </a:custGeom>
            <a:solidFill>
              <a:srgbClr val="FFFFFF"/>
            </a:solidFill>
            <a:ln w="9259" cap="flat">
              <a:noFill/>
              <a:prstDash val="solid"/>
              <a:miter/>
            </a:ln>
          </p:spPr>
          <p:txBody>
            <a:bodyPr rtlCol="0" anchor="ctr"/>
            <a:lstStyle/>
            <a:p>
              <a:endParaRPr lang="fr-FR"/>
            </a:p>
          </p:txBody>
        </p:sp>
        <p:sp>
          <p:nvSpPr>
            <p:cNvPr id="142" name="Graphique 2">
              <a:extLst>
                <a:ext uri="{FF2B5EF4-FFF2-40B4-BE49-F238E27FC236}">
                  <a16:creationId xmlns:a16="http://schemas.microsoft.com/office/drawing/2014/main" id="{7ECEE731-2F34-4475-B17E-8481C22DA919}"/>
                </a:ext>
              </a:extLst>
            </p:cNvPr>
            <p:cNvSpPr/>
            <p:nvPr/>
          </p:nvSpPr>
          <p:spPr>
            <a:xfrm>
              <a:off x="10902984" y="3149327"/>
              <a:ext cx="103827" cy="123278"/>
            </a:xfrm>
            <a:custGeom>
              <a:avLst/>
              <a:gdLst>
                <a:gd name="connsiteX0" fmla="*/ 117584 w 150968"/>
                <a:gd name="connsiteY0" fmla="*/ 178705 h 179249"/>
                <a:gd name="connsiteX1" fmla="*/ 94656 w 150968"/>
                <a:gd name="connsiteY1" fmla="*/ 159957 h 179249"/>
                <a:gd name="connsiteX2" fmla="*/ 94601 w 150968"/>
                <a:gd name="connsiteY2" fmla="*/ 159335 h 179249"/>
                <a:gd name="connsiteX3" fmla="*/ 92932 w 150968"/>
                <a:gd name="connsiteY3" fmla="*/ 139781 h 179249"/>
                <a:gd name="connsiteX4" fmla="*/ 91171 w 150968"/>
                <a:gd name="connsiteY4" fmla="*/ 126621 h 179249"/>
                <a:gd name="connsiteX5" fmla="*/ 84036 w 150968"/>
                <a:gd name="connsiteY5" fmla="*/ 135889 h 179249"/>
                <a:gd name="connsiteX6" fmla="*/ 73841 w 150968"/>
                <a:gd name="connsiteY6" fmla="*/ 151736 h 179249"/>
                <a:gd name="connsiteX7" fmla="*/ 40478 w 150968"/>
                <a:gd name="connsiteY7" fmla="*/ 173700 h 179249"/>
                <a:gd name="connsiteX8" fmla="*/ 22591 w 150968"/>
                <a:gd name="connsiteY8" fmla="*/ 168047 h 179249"/>
                <a:gd name="connsiteX9" fmla="*/ 2666 w 150968"/>
                <a:gd name="connsiteY9" fmla="*/ 135055 h 179249"/>
                <a:gd name="connsiteX10" fmla="*/ -21 w 150968"/>
                <a:gd name="connsiteY10" fmla="*/ 115500 h 179249"/>
                <a:gd name="connsiteX11" fmla="*/ 11656 w 150968"/>
                <a:gd name="connsiteY11" fmla="*/ 63416 h 179249"/>
                <a:gd name="connsiteX12" fmla="*/ 43073 w 150968"/>
                <a:gd name="connsiteY12" fmla="*/ 25790 h 179249"/>
                <a:gd name="connsiteX13" fmla="*/ 68929 w 150968"/>
                <a:gd name="connsiteY13" fmla="*/ 17635 h 179249"/>
                <a:gd name="connsiteX14" fmla="*/ 93118 w 150968"/>
                <a:gd name="connsiteY14" fmla="*/ 24585 h 179249"/>
                <a:gd name="connsiteX15" fmla="*/ 96454 w 150968"/>
                <a:gd name="connsiteY15" fmla="*/ 25605 h 179249"/>
                <a:gd name="connsiteX16" fmla="*/ 102478 w 150968"/>
                <a:gd name="connsiteY16" fmla="*/ 17912 h 179249"/>
                <a:gd name="connsiteX17" fmla="*/ 109614 w 150968"/>
                <a:gd name="connsiteY17" fmla="*/ 6699 h 179249"/>
                <a:gd name="connsiteX18" fmla="*/ 123515 w 150968"/>
                <a:gd name="connsiteY18" fmla="*/ -437 h 179249"/>
                <a:gd name="connsiteX19" fmla="*/ 130559 w 150968"/>
                <a:gd name="connsiteY19" fmla="*/ 768 h 179249"/>
                <a:gd name="connsiteX20" fmla="*/ 139826 w 150968"/>
                <a:gd name="connsiteY20" fmla="*/ 13650 h 179249"/>
                <a:gd name="connsiteX21" fmla="*/ 145109 w 150968"/>
                <a:gd name="connsiteY21" fmla="*/ 49793 h 179249"/>
                <a:gd name="connsiteX22" fmla="*/ 150947 w 150968"/>
                <a:gd name="connsiteY22" fmla="*/ 148678 h 179249"/>
                <a:gd name="connsiteX23" fmla="*/ 150947 w 150968"/>
                <a:gd name="connsiteY23" fmla="*/ 153960 h 179249"/>
                <a:gd name="connsiteX24" fmla="*/ 143255 w 150968"/>
                <a:gd name="connsiteY24" fmla="*/ 170271 h 179249"/>
                <a:gd name="connsiteX25" fmla="*/ 117584 w 150968"/>
                <a:gd name="connsiteY25" fmla="*/ 178705 h 179249"/>
                <a:gd name="connsiteX26" fmla="*/ 52711 w 150968"/>
                <a:gd name="connsiteY26" fmla="*/ 128845 h 179249"/>
                <a:gd name="connsiteX27" fmla="*/ 79124 w 150968"/>
                <a:gd name="connsiteY27" fmla="*/ 96316 h 179249"/>
                <a:gd name="connsiteX28" fmla="*/ 92747 w 150968"/>
                <a:gd name="connsiteY28" fmla="*/ 56836 h 179249"/>
                <a:gd name="connsiteX29" fmla="*/ 80143 w 150968"/>
                <a:gd name="connsiteY29" fmla="*/ 50071 h 179249"/>
                <a:gd name="connsiteX30" fmla="*/ 56048 w 150968"/>
                <a:gd name="connsiteY30" fmla="*/ 66567 h 179249"/>
                <a:gd name="connsiteX31" fmla="*/ 42331 w 150968"/>
                <a:gd name="connsiteY31" fmla="*/ 101784 h 179249"/>
                <a:gd name="connsiteX32" fmla="*/ 41683 w 150968"/>
                <a:gd name="connsiteY32" fmla="*/ 109661 h 179249"/>
                <a:gd name="connsiteX33" fmla="*/ 49189 w 150968"/>
                <a:gd name="connsiteY33" fmla="*/ 127641 h 179249"/>
                <a:gd name="connsiteX34" fmla="*/ 52711 w 150968"/>
                <a:gd name="connsiteY34" fmla="*/ 128845 h 1792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50968" h="179249">
                  <a:moveTo>
                    <a:pt x="117584" y="178705"/>
                  </a:moveTo>
                  <a:cubicBezTo>
                    <a:pt x="106074" y="179863"/>
                    <a:pt x="95805" y="171467"/>
                    <a:pt x="94656" y="159957"/>
                  </a:cubicBezTo>
                  <a:cubicBezTo>
                    <a:pt x="94628" y="159752"/>
                    <a:pt x="94619" y="159540"/>
                    <a:pt x="94601" y="159335"/>
                  </a:cubicBezTo>
                  <a:cubicBezTo>
                    <a:pt x="93479" y="152876"/>
                    <a:pt x="92923" y="146333"/>
                    <a:pt x="92932" y="139781"/>
                  </a:cubicBezTo>
                  <a:cubicBezTo>
                    <a:pt x="92932" y="130513"/>
                    <a:pt x="92376" y="126621"/>
                    <a:pt x="91171" y="126621"/>
                  </a:cubicBezTo>
                  <a:cubicBezTo>
                    <a:pt x="89967" y="126621"/>
                    <a:pt x="87650" y="129772"/>
                    <a:pt x="84036" y="135889"/>
                  </a:cubicBezTo>
                  <a:cubicBezTo>
                    <a:pt x="81255" y="140615"/>
                    <a:pt x="77919" y="145897"/>
                    <a:pt x="73841" y="151736"/>
                  </a:cubicBezTo>
                  <a:cubicBezTo>
                    <a:pt x="63397" y="166379"/>
                    <a:pt x="52276" y="173700"/>
                    <a:pt x="40478" y="173700"/>
                  </a:cubicBezTo>
                  <a:cubicBezTo>
                    <a:pt x="34046" y="173877"/>
                    <a:pt x="27754" y="171884"/>
                    <a:pt x="22591" y="168047"/>
                  </a:cubicBezTo>
                  <a:cubicBezTo>
                    <a:pt x="12286" y="159725"/>
                    <a:pt x="5233" y="148047"/>
                    <a:pt x="2666" y="135055"/>
                  </a:cubicBezTo>
                  <a:cubicBezTo>
                    <a:pt x="942" y="128679"/>
                    <a:pt x="34" y="122108"/>
                    <a:pt x="-21" y="115500"/>
                  </a:cubicBezTo>
                  <a:cubicBezTo>
                    <a:pt x="7" y="97493"/>
                    <a:pt x="3992" y="79709"/>
                    <a:pt x="11656" y="63416"/>
                  </a:cubicBezTo>
                  <a:cubicBezTo>
                    <a:pt x="18273" y="48097"/>
                    <a:pt x="29181" y="35030"/>
                    <a:pt x="43073" y="25790"/>
                  </a:cubicBezTo>
                  <a:cubicBezTo>
                    <a:pt x="50746" y="20674"/>
                    <a:pt x="59708" y="17848"/>
                    <a:pt x="68929" y="17635"/>
                  </a:cubicBezTo>
                  <a:cubicBezTo>
                    <a:pt x="77465" y="17764"/>
                    <a:pt x="85815" y="20165"/>
                    <a:pt x="93118" y="24585"/>
                  </a:cubicBezTo>
                  <a:cubicBezTo>
                    <a:pt x="94137" y="25178"/>
                    <a:pt x="95277" y="25530"/>
                    <a:pt x="96454" y="25605"/>
                  </a:cubicBezTo>
                  <a:cubicBezTo>
                    <a:pt x="98308" y="25605"/>
                    <a:pt x="100347" y="23009"/>
                    <a:pt x="102478" y="17912"/>
                  </a:cubicBezTo>
                  <a:cubicBezTo>
                    <a:pt x="104137" y="13760"/>
                    <a:pt x="106556" y="9961"/>
                    <a:pt x="109614" y="6699"/>
                  </a:cubicBezTo>
                  <a:cubicBezTo>
                    <a:pt x="113043" y="2482"/>
                    <a:pt x="118085" y="-104"/>
                    <a:pt x="123515" y="-437"/>
                  </a:cubicBezTo>
                  <a:cubicBezTo>
                    <a:pt x="125888" y="-215"/>
                    <a:pt x="128242" y="184"/>
                    <a:pt x="130559" y="768"/>
                  </a:cubicBezTo>
                  <a:cubicBezTo>
                    <a:pt x="134080" y="1601"/>
                    <a:pt x="137324" y="5865"/>
                    <a:pt x="139826" y="13650"/>
                  </a:cubicBezTo>
                  <a:cubicBezTo>
                    <a:pt x="142560" y="25530"/>
                    <a:pt x="144330" y="37625"/>
                    <a:pt x="145109" y="49793"/>
                  </a:cubicBezTo>
                  <a:cubicBezTo>
                    <a:pt x="149001" y="93044"/>
                    <a:pt x="150947" y="126000"/>
                    <a:pt x="150947" y="148678"/>
                  </a:cubicBezTo>
                  <a:lnTo>
                    <a:pt x="150947" y="153960"/>
                  </a:lnTo>
                  <a:cubicBezTo>
                    <a:pt x="150920" y="160272"/>
                    <a:pt x="148102" y="166240"/>
                    <a:pt x="143255" y="170271"/>
                  </a:cubicBezTo>
                  <a:cubicBezTo>
                    <a:pt x="135915" y="175934"/>
                    <a:pt x="126852" y="178918"/>
                    <a:pt x="117584" y="178705"/>
                  </a:cubicBezTo>
                  <a:close/>
                  <a:moveTo>
                    <a:pt x="52711" y="128845"/>
                  </a:moveTo>
                  <a:cubicBezTo>
                    <a:pt x="61237" y="128845"/>
                    <a:pt x="70041" y="118002"/>
                    <a:pt x="79124" y="96316"/>
                  </a:cubicBezTo>
                  <a:cubicBezTo>
                    <a:pt x="85268" y="83768"/>
                    <a:pt x="89837" y="70506"/>
                    <a:pt x="92747" y="56836"/>
                  </a:cubicBezTo>
                  <a:cubicBezTo>
                    <a:pt x="92747" y="52295"/>
                    <a:pt x="88577" y="50071"/>
                    <a:pt x="80143" y="50071"/>
                  </a:cubicBezTo>
                  <a:cubicBezTo>
                    <a:pt x="69782" y="50979"/>
                    <a:pt x="60644" y="57235"/>
                    <a:pt x="56048" y="66567"/>
                  </a:cubicBezTo>
                  <a:cubicBezTo>
                    <a:pt x="49060" y="77215"/>
                    <a:pt x="44389" y="89217"/>
                    <a:pt x="42331" y="101784"/>
                  </a:cubicBezTo>
                  <a:cubicBezTo>
                    <a:pt x="41905" y="104388"/>
                    <a:pt x="41683" y="107020"/>
                    <a:pt x="41683" y="109661"/>
                  </a:cubicBezTo>
                  <a:cubicBezTo>
                    <a:pt x="40988" y="116538"/>
                    <a:pt x="43814" y="123294"/>
                    <a:pt x="49189" y="127641"/>
                  </a:cubicBezTo>
                  <a:cubicBezTo>
                    <a:pt x="50209" y="128391"/>
                    <a:pt x="51441" y="128818"/>
                    <a:pt x="52711" y="128845"/>
                  </a:cubicBezTo>
                  <a:close/>
                </a:path>
              </a:pathLst>
            </a:custGeom>
            <a:solidFill>
              <a:srgbClr val="FFFFFF"/>
            </a:solidFill>
            <a:ln w="9259" cap="flat">
              <a:noFill/>
              <a:prstDash val="solid"/>
              <a:miter/>
            </a:ln>
          </p:spPr>
          <p:txBody>
            <a:bodyPr rtlCol="0" anchor="ctr"/>
            <a:lstStyle/>
            <a:p>
              <a:endParaRPr lang="fr-FR"/>
            </a:p>
          </p:txBody>
        </p:sp>
        <p:sp>
          <p:nvSpPr>
            <p:cNvPr id="143" name="Graphique 2">
              <a:extLst>
                <a:ext uri="{FF2B5EF4-FFF2-40B4-BE49-F238E27FC236}">
                  <a16:creationId xmlns:a16="http://schemas.microsoft.com/office/drawing/2014/main" id="{784187D4-BBB5-4212-B089-549367027CE6}"/>
                </a:ext>
              </a:extLst>
            </p:cNvPr>
            <p:cNvSpPr/>
            <p:nvPr/>
          </p:nvSpPr>
          <p:spPr>
            <a:xfrm>
              <a:off x="8856173" y="3380278"/>
              <a:ext cx="104721" cy="120815"/>
            </a:xfrm>
            <a:custGeom>
              <a:avLst/>
              <a:gdLst>
                <a:gd name="connsiteX0" fmla="*/ 90271 w 152267"/>
                <a:gd name="connsiteY0" fmla="*/ 175231 h 175668"/>
                <a:gd name="connsiteX1" fmla="*/ 23545 w 152267"/>
                <a:gd name="connsiteY1" fmla="*/ 150765 h 175668"/>
                <a:gd name="connsiteX2" fmla="*/ 5 w 152267"/>
                <a:gd name="connsiteY2" fmla="*/ 89599 h 175668"/>
                <a:gd name="connsiteX3" fmla="*/ 9273 w 152267"/>
                <a:gd name="connsiteY3" fmla="*/ 48358 h 175668"/>
                <a:gd name="connsiteX4" fmla="*/ 39485 w 152267"/>
                <a:gd name="connsiteY4" fmla="*/ 14161 h 175668"/>
                <a:gd name="connsiteX5" fmla="*/ 81838 w 152267"/>
                <a:gd name="connsiteY5" fmla="*/ -389 h 175668"/>
                <a:gd name="connsiteX6" fmla="*/ 86750 w 152267"/>
                <a:gd name="connsiteY6" fmla="*/ -389 h 175668"/>
                <a:gd name="connsiteX7" fmla="*/ 113718 w 152267"/>
                <a:gd name="connsiteY7" fmla="*/ 2577 h 175668"/>
                <a:gd name="connsiteX8" fmla="*/ 131234 w 152267"/>
                <a:gd name="connsiteY8" fmla="*/ 11844 h 175668"/>
                <a:gd name="connsiteX9" fmla="*/ 137165 w 152267"/>
                <a:gd name="connsiteY9" fmla="*/ 23521 h 175668"/>
                <a:gd name="connsiteX10" fmla="*/ 127434 w 152267"/>
                <a:gd name="connsiteY10" fmla="*/ 35106 h 175668"/>
                <a:gd name="connsiteX11" fmla="*/ 108899 w 152267"/>
                <a:gd name="connsiteY11" fmla="*/ 39184 h 175668"/>
                <a:gd name="connsiteX12" fmla="*/ 81096 w 152267"/>
                <a:gd name="connsiteY12" fmla="*/ 46041 h 175668"/>
                <a:gd name="connsiteX13" fmla="*/ 48567 w 152267"/>
                <a:gd name="connsiteY13" fmla="*/ 90618 h 175668"/>
                <a:gd name="connsiteX14" fmla="*/ 62191 w 152267"/>
                <a:gd name="connsiteY14" fmla="*/ 118421 h 175668"/>
                <a:gd name="connsiteX15" fmla="*/ 88418 w 152267"/>
                <a:gd name="connsiteY15" fmla="*/ 126206 h 175668"/>
                <a:gd name="connsiteX16" fmla="*/ 106119 w 152267"/>
                <a:gd name="connsiteY16" fmla="*/ 123796 h 175668"/>
                <a:gd name="connsiteX17" fmla="*/ 133922 w 152267"/>
                <a:gd name="connsiteY17" fmla="*/ 119904 h 175668"/>
                <a:gd name="connsiteX18" fmla="*/ 145877 w 152267"/>
                <a:gd name="connsiteY18" fmla="*/ 121757 h 175668"/>
                <a:gd name="connsiteX19" fmla="*/ 152179 w 152267"/>
                <a:gd name="connsiteY19" fmla="*/ 131674 h 175668"/>
                <a:gd name="connsiteX20" fmla="*/ 134478 w 152267"/>
                <a:gd name="connsiteY20" fmla="*/ 162164 h 175668"/>
                <a:gd name="connsiteX21" fmla="*/ 90271 w 152267"/>
                <a:gd name="connsiteY21" fmla="*/ 175231 h 175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52267" h="175668">
                  <a:moveTo>
                    <a:pt x="90271" y="175231"/>
                  </a:moveTo>
                  <a:cubicBezTo>
                    <a:pt x="61171" y="175231"/>
                    <a:pt x="38929" y="167076"/>
                    <a:pt x="23545" y="150765"/>
                  </a:cubicBezTo>
                  <a:cubicBezTo>
                    <a:pt x="7910" y="134297"/>
                    <a:pt x="-560" y="112305"/>
                    <a:pt x="5" y="89599"/>
                  </a:cubicBezTo>
                  <a:cubicBezTo>
                    <a:pt x="89" y="75345"/>
                    <a:pt x="3249" y="61277"/>
                    <a:pt x="9273" y="48358"/>
                  </a:cubicBezTo>
                  <a:cubicBezTo>
                    <a:pt x="15973" y="34374"/>
                    <a:pt x="26427" y="22530"/>
                    <a:pt x="39485" y="14161"/>
                  </a:cubicBezTo>
                  <a:cubicBezTo>
                    <a:pt x="51950" y="5422"/>
                    <a:pt x="66630" y="371"/>
                    <a:pt x="81838" y="-389"/>
                  </a:cubicBezTo>
                  <a:lnTo>
                    <a:pt x="86750" y="-389"/>
                  </a:lnTo>
                  <a:cubicBezTo>
                    <a:pt x="95832" y="-677"/>
                    <a:pt x="104914" y="325"/>
                    <a:pt x="113718" y="2577"/>
                  </a:cubicBezTo>
                  <a:cubicBezTo>
                    <a:pt x="120104" y="4486"/>
                    <a:pt x="126053" y="7637"/>
                    <a:pt x="131234" y="11844"/>
                  </a:cubicBezTo>
                  <a:cubicBezTo>
                    <a:pt x="134885" y="14634"/>
                    <a:pt x="137063" y="18934"/>
                    <a:pt x="137165" y="23521"/>
                  </a:cubicBezTo>
                  <a:cubicBezTo>
                    <a:pt x="137165" y="29230"/>
                    <a:pt x="133060" y="34114"/>
                    <a:pt x="127434" y="35106"/>
                  </a:cubicBezTo>
                  <a:cubicBezTo>
                    <a:pt x="121364" y="36922"/>
                    <a:pt x="115173" y="38285"/>
                    <a:pt x="108899" y="39184"/>
                  </a:cubicBezTo>
                  <a:cubicBezTo>
                    <a:pt x="99465" y="40750"/>
                    <a:pt x="90169" y="43039"/>
                    <a:pt x="81096" y="46041"/>
                  </a:cubicBezTo>
                  <a:cubicBezTo>
                    <a:pt x="60939" y="51129"/>
                    <a:pt x="47270" y="69868"/>
                    <a:pt x="48567" y="90618"/>
                  </a:cubicBezTo>
                  <a:cubicBezTo>
                    <a:pt x="47946" y="101628"/>
                    <a:pt x="53108" y="112166"/>
                    <a:pt x="62191" y="118421"/>
                  </a:cubicBezTo>
                  <a:cubicBezTo>
                    <a:pt x="69873" y="123769"/>
                    <a:pt x="79067" y="126493"/>
                    <a:pt x="88418" y="126206"/>
                  </a:cubicBezTo>
                  <a:cubicBezTo>
                    <a:pt x="94377" y="125909"/>
                    <a:pt x="100299" y="125103"/>
                    <a:pt x="106119" y="123796"/>
                  </a:cubicBezTo>
                  <a:cubicBezTo>
                    <a:pt x="115238" y="121581"/>
                    <a:pt x="124552" y="120275"/>
                    <a:pt x="133922" y="119904"/>
                  </a:cubicBezTo>
                  <a:cubicBezTo>
                    <a:pt x="137990" y="119793"/>
                    <a:pt x="142040" y="120423"/>
                    <a:pt x="145877" y="121757"/>
                  </a:cubicBezTo>
                  <a:cubicBezTo>
                    <a:pt x="150075" y="123138"/>
                    <a:pt x="152707" y="127290"/>
                    <a:pt x="152179" y="131674"/>
                  </a:cubicBezTo>
                  <a:cubicBezTo>
                    <a:pt x="152420" y="144342"/>
                    <a:pt x="145599" y="156094"/>
                    <a:pt x="134478" y="162164"/>
                  </a:cubicBezTo>
                  <a:cubicBezTo>
                    <a:pt x="121262" y="170589"/>
                    <a:pt x="105943" y="175111"/>
                    <a:pt x="90271" y="175231"/>
                  </a:cubicBezTo>
                  <a:close/>
                </a:path>
              </a:pathLst>
            </a:custGeom>
            <a:solidFill>
              <a:srgbClr val="FFFFFF"/>
            </a:solidFill>
            <a:ln w="9259" cap="flat">
              <a:noFill/>
              <a:prstDash val="solid"/>
              <a:miter/>
            </a:ln>
          </p:spPr>
          <p:txBody>
            <a:bodyPr rtlCol="0" anchor="ctr"/>
            <a:lstStyle/>
            <a:p>
              <a:endParaRPr lang="fr-FR"/>
            </a:p>
          </p:txBody>
        </p:sp>
        <p:sp>
          <p:nvSpPr>
            <p:cNvPr id="144" name="Graphique 2">
              <a:extLst>
                <a:ext uri="{FF2B5EF4-FFF2-40B4-BE49-F238E27FC236}">
                  <a16:creationId xmlns:a16="http://schemas.microsoft.com/office/drawing/2014/main" id="{430969FC-6013-401C-9490-A66568C7A91F}"/>
                </a:ext>
              </a:extLst>
            </p:cNvPr>
            <p:cNvSpPr/>
            <p:nvPr/>
          </p:nvSpPr>
          <p:spPr>
            <a:xfrm>
              <a:off x="8968814" y="3306376"/>
              <a:ext cx="40983" cy="194848"/>
            </a:xfrm>
            <a:custGeom>
              <a:avLst/>
              <a:gdLst>
                <a:gd name="connsiteX0" fmla="*/ 27781 w 59590"/>
                <a:gd name="connsiteY0" fmla="*/ 282872 h 283315"/>
                <a:gd name="connsiteX1" fmla="*/ 26577 w 59590"/>
                <a:gd name="connsiteY1" fmla="*/ 282872 h 283315"/>
                <a:gd name="connsiteX2" fmla="*/ 12675 w 59590"/>
                <a:gd name="connsiteY2" fmla="*/ 277960 h 283315"/>
                <a:gd name="connsiteX3" fmla="*/ 4242 w 59590"/>
                <a:gd name="connsiteY3" fmla="*/ 264337 h 283315"/>
                <a:gd name="connsiteX4" fmla="*/ -21 w 59590"/>
                <a:gd name="connsiteY4" fmla="*/ 140152 h 283315"/>
                <a:gd name="connsiteX5" fmla="*/ 4890 w 59590"/>
                <a:gd name="connsiteY5" fmla="*/ 16707 h 283315"/>
                <a:gd name="connsiteX6" fmla="*/ 14807 w 59590"/>
                <a:gd name="connsiteY6" fmla="*/ 2250 h 283315"/>
                <a:gd name="connsiteX7" fmla="*/ 24630 w 59590"/>
                <a:gd name="connsiteY7" fmla="*/ -437 h 283315"/>
                <a:gd name="connsiteX8" fmla="*/ 31118 w 59590"/>
                <a:gd name="connsiteY8" fmla="*/ 582 h 283315"/>
                <a:gd name="connsiteX9" fmla="*/ 45946 w 59590"/>
                <a:gd name="connsiteY9" fmla="*/ 15039 h 283315"/>
                <a:gd name="connsiteX10" fmla="*/ 56789 w 59590"/>
                <a:gd name="connsiteY10" fmla="*/ 89180 h 283315"/>
                <a:gd name="connsiteX11" fmla="*/ 59569 w 59590"/>
                <a:gd name="connsiteY11" fmla="*/ 169345 h 283315"/>
                <a:gd name="connsiteX12" fmla="*/ 59013 w 59590"/>
                <a:gd name="connsiteY12" fmla="*/ 211697 h 283315"/>
                <a:gd name="connsiteX13" fmla="*/ 50672 w 59590"/>
                <a:gd name="connsiteY13" fmla="*/ 265542 h 283315"/>
                <a:gd name="connsiteX14" fmla="*/ 27781 w 59590"/>
                <a:gd name="connsiteY14" fmla="*/ 282872 h 283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9590" h="283315">
                  <a:moveTo>
                    <a:pt x="27781" y="282872"/>
                  </a:moveTo>
                  <a:lnTo>
                    <a:pt x="26577" y="282872"/>
                  </a:lnTo>
                  <a:cubicBezTo>
                    <a:pt x="21535" y="282789"/>
                    <a:pt x="16651" y="281065"/>
                    <a:pt x="12675" y="277960"/>
                  </a:cubicBezTo>
                  <a:cubicBezTo>
                    <a:pt x="8217" y="274679"/>
                    <a:pt x="5196" y="269796"/>
                    <a:pt x="4242" y="264337"/>
                  </a:cubicBezTo>
                  <a:cubicBezTo>
                    <a:pt x="1397" y="248767"/>
                    <a:pt x="-21" y="207369"/>
                    <a:pt x="-21" y="140152"/>
                  </a:cubicBezTo>
                  <a:cubicBezTo>
                    <a:pt x="-21" y="72934"/>
                    <a:pt x="1619" y="31786"/>
                    <a:pt x="4890" y="16707"/>
                  </a:cubicBezTo>
                  <a:cubicBezTo>
                    <a:pt x="5891" y="10656"/>
                    <a:pt x="9524" y="5355"/>
                    <a:pt x="14807" y="2250"/>
                  </a:cubicBezTo>
                  <a:cubicBezTo>
                    <a:pt x="17791" y="517"/>
                    <a:pt x="21174" y="-410"/>
                    <a:pt x="24630" y="-437"/>
                  </a:cubicBezTo>
                  <a:cubicBezTo>
                    <a:pt x="26827" y="-419"/>
                    <a:pt x="29014" y="-76"/>
                    <a:pt x="31118" y="582"/>
                  </a:cubicBezTo>
                  <a:cubicBezTo>
                    <a:pt x="38152" y="2639"/>
                    <a:pt x="43712" y="8051"/>
                    <a:pt x="45946" y="15039"/>
                  </a:cubicBezTo>
                  <a:cubicBezTo>
                    <a:pt x="52340" y="39265"/>
                    <a:pt x="55973" y="64139"/>
                    <a:pt x="56789" y="89180"/>
                  </a:cubicBezTo>
                  <a:cubicBezTo>
                    <a:pt x="58642" y="115871"/>
                    <a:pt x="59569" y="142589"/>
                    <a:pt x="59569" y="169345"/>
                  </a:cubicBezTo>
                  <a:cubicBezTo>
                    <a:pt x="59569" y="176759"/>
                    <a:pt x="59569" y="190938"/>
                    <a:pt x="59013" y="211697"/>
                  </a:cubicBezTo>
                  <a:cubicBezTo>
                    <a:pt x="58957" y="229963"/>
                    <a:pt x="56149" y="248119"/>
                    <a:pt x="50672" y="265542"/>
                  </a:cubicBezTo>
                  <a:cubicBezTo>
                    <a:pt x="48003" y="275940"/>
                    <a:pt x="38513" y="283122"/>
                    <a:pt x="27781" y="282872"/>
                  </a:cubicBezTo>
                  <a:close/>
                </a:path>
              </a:pathLst>
            </a:custGeom>
            <a:solidFill>
              <a:srgbClr val="FFFFFF"/>
            </a:solidFill>
            <a:ln w="9259" cap="flat">
              <a:noFill/>
              <a:prstDash val="solid"/>
              <a:miter/>
            </a:ln>
          </p:spPr>
          <p:txBody>
            <a:bodyPr rtlCol="0" anchor="ctr"/>
            <a:lstStyle/>
            <a:p>
              <a:endParaRPr lang="fr-FR"/>
            </a:p>
          </p:txBody>
        </p:sp>
        <p:sp>
          <p:nvSpPr>
            <p:cNvPr id="145" name="Graphique 2">
              <a:extLst>
                <a:ext uri="{FF2B5EF4-FFF2-40B4-BE49-F238E27FC236}">
                  <a16:creationId xmlns:a16="http://schemas.microsoft.com/office/drawing/2014/main" id="{62C6088D-1C7C-4983-9B45-4C8A9B0EDC08}"/>
                </a:ext>
              </a:extLst>
            </p:cNvPr>
            <p:cNvSpPr/>
            <p:nvPr/>
          </p:nvSpPr>
          <p:spPr>
            <a:xfrm>
              <a:off x="9021844" y="3378718"/>
              <a:ext cx="103891" cy="123278"/>
            </a:xfrm>
            <a:custGeom>
              <a:avLst/>
              <a:gdLst>
                <a:gd name="connsiteX0" fmla="*/ 117491 w 151061"/>
                <a:gd name="connsiteY0" fmla="*/ 178705 h 179249"/>
                <a:gd name="connsiteX1" fmla="*/ 94563 w 151061"/>
                <a:gd name="connsiteY1" fmla="*/ 159957 h 179249"/>
                <a:gd name="connsiteX2" fmla="*/ 94508 w 151061"/>
                <a:gd name="connsiteY2" fmla="*/ 159335 h 179249"/>
                <a:gd name="connsiteX3" fmla="*/ 92932 w 151061"/>
                <a:gd name="connsiteY3" fmla="*/ 139874 h 179249"/>
                <a:gd name="connsiteX4" fmla="*/ 91079 w 151061"/>
                <a:gd name="connsiteY4" fmla="*/ 126621 h 179249"/>
                <a:gd name="connsiteX5" fmla="*/ 83943 w 151061"/>
                <a:gd name="connsiteY5" fmla="*/ 135889 h 179249"/>
                <a:gd name="connsiteX6" fmla="*/ 73748 w 151061"/>
                <a:gd name="connsiteY6" fmla="*/ 151736 h 179249"/>
                <a:gd name="connsiteX7" fmla="*/ 40385 w 151061"/>
                <a:gd name="connsiteY7" fmla="*/ 173700 h 179249"/>
                <a:gd name="connsiteX8" fmla="*/ 22499 w 151061"/>
                <a:gd name="connsiteY8" fmla="*/ 168047 h 179249"/>
                <a:gd name="connsiteX9" fmla="*/ 2574 w 151061"/>
                <a:gd name="connsiteY9" fmla="*/ 135055 h 179249"/>
                <a:gd name="connsiteX10" fmla="*/ -21 w 151061"/>
                <a:gd name="connsiteY10" fmla="*/ 115593 h 179249"/>
                <a:gd name="connsiteX11" fmla="*/ 11656 w 151061"/>
                <a:gd name="connsiteY11" fmla="*/ 63509 h 179249"/>
                <a:gd name="connsiteX12" fmla="*/ 43073 w 151061"/>
                <a:gd name="connsiteY12" fmla="*/ 25883 h 179249"/>
                <a:gd name="connsiteX13" fmla="*/ 68929 w 151061"/>
                <a:gd name="connsiteY13" fmla="*/ 17727 h 179249"/>
                <a:gd name="connsiteX14" fmla="*/ 93118 w 151061"/>
                <a:gd name="connsiteY14" fmla="*/ 24585 h 179249"/>
                <a:gd name="connsiteX15" fmla="*/ 96361 w 151061"/>
                <a:gd name="connsiteY15" fmla="*/ 25605 h 179249"/>
                <a:gd name="connsiteX16" fmla="*/ 102478 w 151061"/>
                <a:gd name="connsiteY16" fmla="*/ 17912 h 179249"/>
                <a:gd name="connsiteX17" fmla="*/ 109614 w 151061"/>
                <a:gd name="connsiteY17" fmla="*/ 6699 h 179249"/>
                <a:gd name="connsiteX18" fmla="*/ 123423 w 151061"/>
                <a:gd name="connsiteY18" fmla="*/ -437 h 179249"/>
                <a:gd name="connsiteX19" fmla="*/ 130559 w 151061"/>
                <a:gd name="connsiteY19" fmla="*/ 860 h 179249"/>
                <a:gd name="connsiteX20" fmla="*/ 139826 w 151061"/>
                <a:gd name="connsiteY20" fmla="*/ 13650 h 179249"/>
                <a:gd name="connsiteX21" fmla="*/ 145109 w 151061"/>
                <a:gd name="connsiteY21" fmla="*/ 49886 h 179249"/>
                <a:gd name="connsiteX22" fmla="*/ 151040 w 151061"/>
                <a:gd name="connsiteY22" fmla="*/ 148678 h 179249"/>
                <a:gd name="connsiteX23" fmla="*/ 151040 w 151061"/>
                <a:gd name="connsiteY23" fmla="*/ 153961 h 179249"/>
                <a:gd name="connsiteX24" fmla="*/ 143255 w 151061"/>
                <a:gd name="connsiteY24" fmla="*/ 170271 h 179249"/>
                <a:gd name="connsiteX25" fmla="*/ 117491 w 151061"/>
                <a:gd name="connsiteY25" fmla="*/ 178705 h 179249"/>
                <a:gd name="connsiteX26" fmla="*/ 52618 w 151061"/>
                <a:gd name="connsiteY26" fmla="*/ 128845 h 179249"/>
                <a:gd name="connsiteX27" fmla="*/ 79031 w 151061"/>
                <a:gd name="connsiteY27" fmla="*/ 96316 h 179249"/>
                <a:gd name="connsiteX28" fmla="*/ 92747 w 151061"/>
                <a:gd name="connsiteY28" fmla="*/ 56836 h 179249"/>
                <a:gd name="connsiteX29" fmla="*/ 80050 w 151061"/>
                <a:gd name="connsiteY29" fmla="*/ 50164 h 179249"/>
                <a:gd name="connsiteX30" fmla="*/ 55955 w 151061"/>
                <a:gd name="connsiteY30" fmla="*/ 66567 h 179249"/>
                <a:gd name="connsiteX31" fmla="*/ 42239 w 151061"/>
                <a:gd name="connsiteY31" fmla="*/ 101784 h 179249"/>
                <a:gd name="connsiteX32" fmla="*/ 41683 w 151061"/>
                <a:gd name="connsiteY32" fmla="*/ 109754 h 179249"/>
                <a:gd name="connsiteX33" fmla="*/ 49189 w 151061"/>
                <a:gd name="connsiteY33" fmla="*/ 127641 h 179249"/>
                <a:gd name="connsiteX34" fmla="*/ 52618 w 151061"/>
                <a:gd name="connsiteY34" fmla="*/ 128845 h 1792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51061" h="179249">
                  <a:moveTo>
                    <a:pt x="117491" y="178705"/>
                  </a:moveTo>
                  <a:cubicBezTo>
                    <a:pt x="105981" y="179863"/>
                    <a:pt x="95713" y="171467"/>
                    <a:pt x="94563" y="159957"/>
                  </a:cubicBezTo>
                  <a:cubicBezTo>
                    <a:pt x="94536" y="159753"/>
                    <a:pt x="94526" y="159540"/>
                    <a:pt x="94508" y="159335"/>
                  </a:cubicBezTo>
                  <a:cubicBezTo>
                    <a:pt x="93470" y="152904"/>
                    <a:pt x="92942" y="146389"/>
                    <a:pt x="92932" y="139874"/>
                  </a:cubicBezTo>
                  <a:cubicBezTo>
                    <a:pt x="92932" y="130606"/>
                    <a:pt x="92284" y="126621"/>
                    <a:pt x="91079" y="126621"/>
                  </a:cubicBezTo>
                  <a:cubicBezTo>
                    <a:pt x="89874" y="126621"/>
                    <a:pt x="87650" y="129772"/>
                    <a:pt x="83943" y="135889"/>
                  </a:cubicBezTo>
                  <a:cubicBezTo>
                    <a:pt x="81255" y="140615"/>
                    <a:pt x="77826" y="145897"/>
                    <a:pt x="73748" y="151736"/>
                  </a:cubicBezTo>
                  <a:cubicBezTo>
                    <a:pt x="63369" y="166379"/>
                    <a:pt x="52248" y="173700"/>
                    <a:pt x="40385" y="173700"/>
                  </a:cubicBezTo>
                  <a:cubicBezTo>
                    <a:pt x="33963" y="173867"/>
                    <a:pt x="27661" y="171875"/>
                    <a:pt x="22499" y="168047"/>
                  </a:cubicBezTo>
                  <a:cubicBezTo>
                    <a:pt x="12221" y="159707"/>
                    <a:pt x="5178" y="148038"/>
                    <a:pt x="2574" y="135055"/>
                  </a:cubicBezTo>
                  <a:cubicBezTo>
                    <a:pt x="887" y="128706"/>
                    <a:pt x="6" y="122163"/>
                    <a:pt x="-21" y="115593"/>
                  </a:cubicBezTo>
                  <a:cubicBezTo>
                    <a:pt x="-12" y="97586"/>
                    <a:pt x="3973" y="79801"/>
                    <a:pt x="11656" y="63509"/>
                  </a:cubicBezTo>
                  <a:cubicBezTo>
                    <a:pt x="18189" y="48143"/>
                    <a:pt x="29116" y="35048"/>
                    <a:pt x="43073" y="25883"/>
                  </a:cubicBezTo>
                  <a:cubicBezTo>
                    <a:pt x="50719" y="20711"/>
                    <a:pt x="59699" y="17876"/>
                    <a:pt x="68929" y="17727"/>
                  </a:cubicBezTo>
                  <a:cubicBezTo>
                    <a:pt x="77446" y="17894"/>
                    <a:pt x="85778" y="20257"/>
                    <a:pt x="93118" y="24585"/>
                  </a:cubicBezTo>
                  <a:cubicBezTo>
                    <a:pt x="94081" y="25224"/>
                    <a:pt x="95203" y="25577"/>
                    <a:pt x="96361" y="25605"/>
                  </a:cubicBezTo>
                  <a:cubicBezTo>
                    <a:pt x="98307" y="25605"/>
                    <a:pt x="100346" y="23102"/>
                    <a:pt x="102478" y="17912"/>
                  </a:cubicBezTo>
                  <a:cubicBezTo>
                    <a:pt x="104100" y="13742"/>
                    <a:pt x="106528" y="9933"/>
                    <a:pt x="109614" y="6699"/>
                  </a:cubicBezTo>
                  <a:cubicBezTo>
                    <a:pt x="113015" y="2491"/>
                    <a:pt x="118020" y="-104"/>
                    <a:pt x="123423" y="-437"/>
                  </a:cubicBezTo>
                  <a:cubicBezTo>
                    <a:pt x="125832" y="-224"/>
                    <a:pt x="128223" y="211"/>
                    <a:pt x="130559" y="860"/>
                  </a:cubicBezTo>
                  <a:cubicBezTo>
                    <a:pt x="134080" y="1602"/>
                    <a:pt x="137231" y="5865"/>
                    <a:pt x="139826" y="13650"/>
                  </a:cubicBezTo>
                  <a:cubicBezTo>
                    <a:pt x="142653" y="25549"/>
                    <a:pt x="144423" y="37671"/>
                    <a:pt x="145109" y="49886"/>
                  </a:cubicBezTo>
                  <a:cubicBezTo>
                    <a:pt x="149094" y="93073"/>
                    <a:pt x="151040" y="126065"/>
                    <a:pt x="151040" y="148678"/>
                  </a:cubicBezTo>
                  <a:lnTo>
                    <a:pt x="151040" y="153961"/>
                  </a:lnTo>
                  <a:cubicBezTo>
                    <a:pt x="150956" y="160272"/>
                    <a:pt x="148111" y="166231"/>
                    <a:pt x="143255" y="170271"/>
                  </a:cubicBezTo>
                  <a:cubicBezTo>
                    <a:pt x="135925" y="176017"/>
                    <a:pt x="126805" y="179001"/>
                    <a:pt x="117491" y="178705"/>
                  </a:cubicBezTo>
                  <a:close/>
                  <a:moveTo>
                    <a:pt x="52618" y="128845"/>
                  </a:moveTo>
                  <a:cubicBezTo>
                    <a:pt x="61145" y="128845"/>
                    <a:pt x="69949" y="118002"/>
                    <a:pt x="79031" y="96316"/>
                  </a:cubicBezTo>
                  <a:cubicBezTo>
                    <a:pt x="85231" y="83777"/>
                    <a:pt x="89837" y="70515"/>
                    <a:pt x="92747" y="56836"/>
                  </a:cubicBezTo>
                  <a:cubicBezTo>
                    <a:pt x="92747" y="52388"/>
                    <a:pt x="88484" y="50164"/>
                    <a:pt x="80050" y="50164"/>
                  </a:cubicBezTo>
                  <a:cubicBezTo>
                    <a:pt x="69708" y="51054"/>
                    <a:pt x="60570" y="57272"/>
                    <a:pt x="55955" y="66567"/>
                  </a:cubicBezTo>
                  <a:cubicBezTo>
                    <a:pt x="49013" y="77244"/>
                    <a:pt x="44342" y="89226"/>
                    <a:pt x="42239" y="101784"/>
                  </a:cubicBezTo>
                  <a:cubicBezTo>
                    <a:pt x="41877" y="104425"/>
                    <a:pt x="41692" y="107085"/>
                    <a:pt x="41683" y="109754"/>
                  </a:cubicBezTo>
                  <a:cubicBezTo>
                    <a:pt x="41006" y="116603"/>
                    <a:pt x="43833" y="123331"/>
                    <a:pt x="49189" y="127641"/>
                  </a:cubicBezTo>
                  <a:cubicBezTo>
                    <a:pt x="50162" y="128419"/>
                    <a:pt x="51377" y="128836"/>
                    <a:pt x="52618" y="128845"/>
                  </a:cubicBezTo>
                  <a:close/>
                </a:path>
              </a:pathLst>
            </a:custGeom>
            <a:solidFill>
              <a:srgbClr val="FFFFFF"/>
            </a:solidFill>
            <a:ln w="9259" cap="flat">
              <a:noFill/>
              <a:prstDash val="solid"/>
              <a:miter/>
            </a:ln>
          </p:spPr>
          <p:txBody>
            <a:bodyPr rtlCol="0" anchor="ctr"/>
            <a:lstStyle/>
            <a:p>
              <a:endParaRPr lang="fr-FR"/>
            </a:p>
          </p:txBody>
        </p:sp>
        <p:sp>
          <p:nvSpPr>
            <p:cNvPr id="146" name="Graphique 2">
              <a:extLst>
                <a:ext uri="{FF2B5EF4-FFF2-40B4-BE49-F238E27FC236}">
                  <a16:creationId xmlns:a16="http://schemas.microsoft.com/office/drawing/2014/main" id="{7689EB1C-7DED-4A36-810F-69EAE4CFAD80}"/>
                </a:ext>
              </a:extLst>
            </p:cNvPr>
            <p:cNvSpPr/>
            <p:nvPr/>
          </p:nvSpPr>
          <p:spPr>
            <a:xfrm>
              <a:off x="9138099" y="3361177"/>
              <a:ext cx="112817" cy="140616"/>
            </a:xfrm>
            <a:custGeom>
              <a:avLst/>
              <a:gdLst>
                <a:gd name="connsiteX0" fmla="*/ 85798 w 164039"/>
                <a:gd name="connsiteY0" fmla="*/ 204023 h 204460"/>
                <a:gd name="connsiteX1" fmla="*/ 39460 w 164039"/>
                <a:gd name="connsiteY1" fmla="*/ 191605 h 204460"/>
                <a:gd name="connsiteX2" fmla="*/ 6745 w 164039"/>
                <a:gd name="connsiteY2" fmla="*/ 159632 h 204460"/>
                <a:gd name="connsiteX3" fmla="*/ -20 w 164039"/>
                <a:gd name="connsiteY3" fmla="*/ 133219 h 204460"/>
                <a:gd name="connsiteX4" fmla="*/ 12584 w 164039"/>
                <a:gd name="connsiteY4" fmla="*/ 100226 h 204460"/>
                <a:gd name="connsiteX5" fmla="*/ 26300 w 164039"/>
                <a:gd name="connsiteY5" fmla="*/ 96149 h 204460"/>
                <a:gd name="connsiteX6" fmla="*/ 49839 w 164039"/>
                <a:gd name="connsiteY6" fmla="*/ 115518 h 204460"/>
                <a:gd name="connsiteX7" fmla="*/ 73286 w 164039"/>
                <a:gd name="connsiteY7" fmla="*/ 147862 h 204460"/>
                <a:gd name="connsiteX8" fmla="*/ 98309 w 164039"/>
                <a:gd name="connsiteY8" fmla="*/ 155368 h 204460"/>
                <a:gd name="connsiteX9" fmla="*/ 108967 w 164039"/>
                <a:gd name="connsiteY9" fmla="*/ 154164 h 204460"/>
                <a:gd name="connsiteX10" fmla="*/ 117215 w 164039"/>
                <a:gd name="connsiteY10" fmla="*/ 144433 h 204460"/>
                <a:gd name="connsiteX11" fmla="*/ 85242 w 164039"/>
                <a:gd name="connsiteY11" fmla="*/ 114035 h 204460"/>
                <a:gd name="connsiteX12" fmla="*/ 50025 w 164039"/>
                <a:gd name="connsiteY12" fmla="*/ 86974 h 204460"/>
                <a:gd name="connsiteX13" fmla="*/ 36587 w 164039"/>
                <a:gd name="connsiteY13" fmla="*/ 54074 h 204460"/>
                <a:gd name="connsiteX14" fmla="*/ 52805 w 164039"/>
                <a:gd name="connsiteY14" fmla="*/ 15984 h 204460"/>
                <a:gd name="connsiteX15" fmla="*/ 93026 w 164039"/>
                <a:gd name="connsiteY15" fmla="*/ -419 h 204460"/>
                <a:gd name="connsiteX16" fmla="*/ 116844 w 164039"/>
                <a:gd name="connsiteY16" fmla="*/ 5975 h 204460"/>
                <a:gd name="connsiteX17" fmla="*/ 132877 w 164039"/>
                <a:gd name="connsiteY17" fmla="*/ 24510 h 204460"/>
                <a:gd name="connsiteX18" fmla="*/ 133896 w 164039"/>
                <a:gd name="connsiteY18" fmla="*/ 29607 h 204460"/>
                <a:gd name="connsiteX19" fmla="*/ 132043 w 164039"/>
                <a:gd name="connsiteY19" fmla="*/ 35539 h 204460"/>
                <a:gd name="connsiteX20" fmla="*/ 123702 w 164039"/>
                <a:gd name="connsiteY20" fmla="*/ 39338 h 204460"/>
                <a:gd name="connsiteX21" fmla="*/ 112118 w 164039"/>
                <a:gd name="connsiteY21" fmla="*/ 36651 h 204460"/>
                <a:gd name="connsiteX22" fmla="*/ 93582 w 164039"/>
                <a:gd name="connsiteY22" fmla="*/ 33871 h 204460"/>
                <a:gd name="connsiteX23" fmla="*/ 80330 w 164039"/>
                <a:gd name="connsiteY23" fmla="*/ 38134 h 204460"/>
                <a:gd name="connsiteX24" fmla="*/ 75511 w 164039"/>
                <a:gd name="connsiteY24" fmla="*/ 50367 h 204460"/>
                <a:gd name="connsiteX25" fmla="*/ 86261 w 164039"/>
                <a:gd name="connsiteY25" fmla="*/ 67049 h 204460"/>
                <a:gd name="connsiteX26" fmla="*/ 109893 w 164039"/>
                <a:gd name="connsiteY26" fmla="*/ 82896 h 204460"/>
                <a:gd name="connsiteX27" fmla="*/ 135564 w 164039"/>
                <a:gd name="connsiteY27" fmla="*/ 99578 h 204460"/>
                <a:gd name="connsiteX28" fmla="*/ 164016 w 164039"/>
                <a:gd name="connsiteY28" fmla="*/ 145359 h 204460"/>
                <a:gd name="connsiteX29" fmla="*/ 150393 w 164039"/>
                <a:gd name="connsiteY29" fmla="*/ 177889 h 204460"/>
                <a:gd name="connsiteX30" fmla="*/ 120180 w 164039"/>
                <a:gd name="connsiteY30" fmla="*/ 197165 h 204460"/>
                <a:gd name="connsiteX31" fmla="*/ 85798 w 164039"/>
                <a:gd name="connsiteY31" fmla="*/ 204023 h 204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64039" h="204460">
                  <a:moveTo>
                    <a:pt x="85798" y="204023"/>
                  </a:moveTo>
                  <a:cubicBezTo>
                    <a:pt x="69552" y="203829"/>
                    <a:pt x="53621" y="199565"/>
                    <a:pt x="39460" y="191605"/>
                  </a:cubicBezTo>
                  <a:cubicBezTo>
                    <a:pt x="25651" y="184385"/>
                    <a:pt x="14280" y="173264"/>
                    <a:pt x="6745" y="159632"/>
                  </a:cubicBezTo>
                  <a:cubicBezTo>
                    <a:pt x="2241" y="151559"/>
                    <a:pt x="-85" y="142459"/>
                    <a:pt x="-20" y="133219"/>
                  </a:cubicBezTo>
                  <a:cubicBezTo>
                    <a:pt x="-20" y="116908"/>
                    <a:pt x="4243" y="105972"/>
                    <a:pt x="12584" y="100226"/>
                  </a:cubicBezTo>
                  <a:cubicBezTo>
                    <a:pt x="16662" y="97567"/>
                    <a:pt x="21434" y="96158"/>
                    <a:pt x="26300" y="96149"/>
                  </a:cubicBezTo>
                  <a:cubicBezTo>
                    <a:pt x="37782" y="96121"/>
                    <a:pt x="47662" y="104249"/>
                    <a:pt x="49839" y="115518"/>
                  </a:cubicBezTo>
                  <a:cubicBezTo>
                    <a:pt x="53222" y="128910"/>
                    <a:pt x="61609" y="140485"/>
                    <a:pt x="73286" y="147862"/>
                  </a:cubicBezTo>
                  <a:cubicBezTo>
                    <a:pt x="80830" y="152496"/>
                    <a:pt x="89458" y="155091"/>
                    <a:pt x="98309" y="155368"/>
                  </a:cubicBezTo>
                  <a:cubicBezTo>
                    <a:pt x="101886" y="155174"/>
                    <a:pt x="105445" y="154776"/>
                    <a:pt x="108967" y="154164"/>
                  </a:cubicBezTo>
                  <a:cubicBezTo>
                    <a:pt x="113869" y="153626"/>
                    <a:pt x="117493" y="149354"/>
                    <a:pt x="117215" y="144433"/>
                  </a:cubicBezTo>
                  <a:cubicBezTo>
                    <a:pt x="117215" y="135286"/>
                    <a:pt x="106557" y="125156"/>
                    <a:pt x="85242" y="114035"/>
                  </a:cubicBezTo>
                  <a:cubicBezTo>
                    <a:pt x="72091" y="107020"/>
                    <a:pt x="60191" y="97882"/>
                    <a:pt x="50025" y="86974"/>
                  </a:cubicBezTo>
                  <a:cubicBezTo>
                    <a:pt x="41350" y="78225"/>
                    <a:pt x="36513" y="66390"/>
                    <a:pt x="36587" y="54074"/>
                  </a:cubicBezTo>
                  <a:cubicBezTo>
                    <a:pt x="36615" y="39709"/>
                    <a:pt x="42472" y="25965"/>
                    <a:pt x="52805" y="15984"/>
                  </a:cubicBezTo>
                  <a:cubicBezTo>
                    <a:pt x="63333" y="5142"/>
                    <a:pt x="77920" y="-809"/>
                    <a:pt x="93026" y="-419"/>
                  </a:cubicBezTo>
                  <a:cubicBezTo>
                    <a:pt x="101386" y="-419"/>
                    <a:pt x="109606" y="1787"/>
                    <a:pt x="116844" y="5975"/>
                  </a:cubicBezTo>
                  <a:cubicBezTo>
                    <a:pt x="124249" y="10016"/>
                    <a:pt x="129948" y="16596"/>
                    <a:pt x="132877" y="24510"/>
                  </a:cubicBezTo>
                  <a:cubicBezTo>
                    <a:pt x="133516" y="26132"/>
                    <a:pt x="133859" y="27865"/>
                    <a:pt x="133896" y="29607"/>
                  </a:cubicBezTo>
                  <a:cubicBezTo>
                    <a:pt x="133933" y="31730"/>
                    <a:pt x="133285" y="33815"/>
                    <a:pt x="132043" y="35539"/>
                  </a:cubicBezTo>
                  <a:cubicBezTo>
                    <a:pt x="130041" y="38078"/>
                    <a:pt x="126936" y="39496"/>
                    <a:pt x="123702" y="39338"/>
                  </a:cubicBezTo>
                  <a:cubicBezTo>
                    <a:pt x="119735" y="38986"/>
                    <a:pt x="115834" y="38088"/>
                    <a:pt x="112118" y="36651"/>
                  </a:cubicBezTo>
                  <a:cubicBezTo>
                    <a:pt x="106149" y="34668"/>
                    <a:pt x="99875" y="33723"/>
                    <a:pt x="93582" y="33871"/>
                  </a:cubicBezTo>
                  <a:cubicBezTo>
                    <a:pt x="88782" y="33518"/>
                    <a:pt x="84028" y="35048"/>
                    <a:pt x="80330" y="38134"/>
                  </a:cubicBezTo>
                  <a:cubicBezTo>
                    <a:pt x="76984" y="41294"/>
                    <a:pt x="75223" y="45779"/>
                    <a:pt x="75511" y="50367"/>
                  </a:cubicBezTo>
                  <a:cubicBezTo>
                    <a:pt x="76289" y="57299"/>
                    <a:pt x="80265" y="63471"/>
                    <a:pt x="86261" y="67049"/>
                  </a:cubicBezTo>
                  <a:cubicBezTo>
                    <a:pt x="93814" y="72804"/>
                    <a:pt x="101701" y="78095"/>
                    <a:pt x="109893" y="82896"/>
                  </a:cubicBezTo>
                  <a:cubicBezTo>
                    <a:pt x="118605" y="88086"/>
                    <a:pt x="127131" y="93647"/>
                    <a:pt x="135564" y="99578"/>
                  </a:cubicBezTo>
                  <a:cubicBezTo>
                    <a:pt x="154535" y="113414"/>
                    <a:pt x="164016" y="128678"/>
                    <a:pt x="164016" y="145359"/>
                  </a:cubicBezTo>
                  <a:cubicBezTo>
                    <a:pt x="164127" y="157611"/>
                    <a:pt x="159206" y="169372"/>
                    <a:pt x="150393" y="177889"/>
                  </a:cubicBezTo>
                  <a:cubicBezTo>
                    <a:pt x="141876" y="186471"/>
                    <a:pt x="131552" y="193060"/>
                    <a:pt x="120180" y="197165"/>
                  </a:cubicBezTo>
                  <a:cubicBezTo>
                    <a:pt x="109207" y="201456"/>
                    <a:pt x="97577" y="203773"/>
                    <a:pt x="85798" y="204023"/>
                  </a:cubicBezTo>
                  <a:close/>
                </a:path>
              </a:pathLst>
            </a:custGeom>
            <a:solidFill>
              <a:srgbClr val="FFFFFF"/>
            </a:solidFill>
            <a:ln w="9259" cap="flat">
              <a:noFill/>
              <a:prstDash val="solid"/>
              <a:miter/>
            </a:ln>
          </p:spPr>
          <p:txBody>
            <a:bodyPr rtlCol="0" anchor="ctr"/>
            <a:lstStyle/>
            <a:p>
              <a:endParaRPr lang="fr-FR"/>
            </a:p>
          </p:txBody>
        </p:sp>
        <p:sp>
          <p:nvSpPr>
            <p:cNvPr id="147" name="Graphique 2">
              <a:extLst>
                <a:ext uri="{FF2B5EF4-FFF2-40B4-BE49-F238E27FC236}">
                  <a16:creationId xmlns:a16="http://schemas.microsoft.com/office/drawing/2014/main" id="{23E85D7F-F585-47BB-AB5B-7011D57BE87B}"/>
                </a:ext>
              </a:extLst>
            </p:cNvPr>
            <p:cNvSpPr/>
            <p:nvPr/>
          </p:nvSpPr>
          <p:spPr>
            <a:xfrm>
              <a:off x="9260348" y="3361180"/>
              <a:ext cx="112689" cy="140615"/>
            </a:xfrm>
            <a:custGeom>
              <a:avLst/>
              <a:gdLst>
                <a:gd name="connsiteX0" fmla="*/ 85797 w 163853"/>
                <a:gd name="connsiteY0" fmla="*/ 204021 h 204458"/>
                <a:gd name="connsiteX1" fmla="*/ 39459 w 163853"/>
                <a:gd name="connsiteY1" fmla="*/ 191603 h 204458"/>
                <a:gd name="connsiteX2" fmla="*/ 6652 w 163853"/>
                <a:gd name="connsiteY2" fmla="*/ 159629 h 204458"/>
                <a:gd name="connsiteX3" fmla="*/ -20 w 163853"/>
                <a:gd name="connsiteY3" fmla="*/ 133216 h 204458"/>
                <a:gd name="connsiteX4" fmla="*/ 12583 w 163853"/>
                <a:gd name="connsiteY4" fmla="*/ 100224 h 204458"/>
                <a:gd name="connsiteX5" fmla="*/ 26207 w 163853"/>
                <a:gd name="connsiteY5" fmla="*/ 96146 h 204458"/>
                <a:gd name="connsiteX6" fmla="*/ 49746 w 163853"/>
                <a:gd name="connsiteY6" fmla="*/ 115516 h 204458"/>
                <a:gd name="connsiteX7" fmla="*/ 73193 w 163853"/>
                <a:gd name="connsiteY7" fmla="*/ 147859 h 204458"/>
                <a:gd name="connsiteX8" fmla="*/ 98216 w 163853"/>
                <a:gd name="connsiteY8" fmla="*/ 155366 h 204458"/>
                <a:gd name="connsiteX9" fmla="*/ 108874 w 163853"/>
                <a:gd name="connsiteY9" fmla="*/ 154161 h 204458"/>
                <a:gd name="connsiteX10" fmla="*/ 117122 w 163853"/>
                <a:gd name="connsiteY10" fmla="*/ 144430 h 204458"/>
                <a:gd name="connsiteX11" fmla="*/ 85148 w 163853"/>
                <a:gd name="connsiteY11" fmla="*/ 114033 h 204458"/>
                <a:gd name="connsiteX12" fmla="*/ 50024 w 163853"/>
                <a:gd name="connsiteY12" fmla="*/ 86971 h 204458"/>
                <a:gd name="connsiteX13" fmla="*/ 36586 w 163853"/>
                <a:gd name="connsiteY13" fmla="*/ 54072 h 204458"/>
                <a:gd name="connsiteX14" fmla="*/ 52712 w 163853"/>
                <a:gd name="connsiteY14" fmla="*/ 15982 h 204458"/>
                <a:gd name="connsiteX15" fmla="*/ 92933 w 163853"/>
                <a:gd name="connsiteY15" fmla="*/ -422 h 204458"/>
                <a:gd name="connsiteX16" fmla="*/ 116844 w 163853"/>
                <a:gd name="connsiteY16" fmla="*/ 5973 h 204458"/>
                <a:gd name="connsiteX17" fmla="*/ 132784 w 163853"/>
                <a:gd name="connsiteY17" fmla="*/ 24508 h 204458"/>
                <a:gd name="connsiteX18" fmla="*/ 133803 w 163853"/>
                <a:gd name="connsiteY18" fmla="*/ 29605 h 204458"/>
                <a:gd name="connsiteX19" fmla="*/ 124582 w 163853"/>
                <a:gd name="connsiteY19" fmla="*/ 38919 h 204458"/>
                <a:gd name="connsiteX20" fmla="*/ 123609 w 163853"/>
                <a:gd name="connsiteY20" fmla="*/ 38873 h 204458"/>
                <a:gd name="connsiteX21" fmla="*/ 112024 w 163853"/>
                <a:gd name="connsiteY21" fmla="*/ 36185 h 204458"/>
                <a:gd name="connsiteX22" fmla="*/ 93489 w 163853"/>
                <a:gd name="connsiteY22" fmla="*/ 33405 h 204458"/>
                <a:gd name="connsiteX23" fmla="*/ 80144 w 163853"/>
                <a:gd name="connsiteY23" fmla="*/ 37668 h 204458"/>
                <a:gd name="connsiteX24" fmla="*/ 75325 w 163853"/>
                <a:gd name="connsiteY24" fmla="*/ 49901 h 204458"/>
                <a:gd name="connsiteX25" fmla="*/ 86168 w 163853"/>
                <a:gd name="connsiteY25" fmla="*/ 66583 h 204458"/>
                <a:gd name="connsiteX26" fmla="*/ 109708 w 163853"/>
                <a:gd name="connsiteY26" fmla="*/ 82430 h 204458"/>
                <a:gd name="connsiteX27" fmla="*/ 135379 w 163853"/>
                <a:gd name="connsiteY27" fmla="*/ 99112 h 204458"/>
                <a:gd name="connsiteX28" fmla="*/ 163830 w 163853"/>
                <a:gd name="connsiteY28" fmla="*/ 144894 h 204458"/>
                <a:gd name="connsiteX29" fmla="*/ 150207 w 163853"/>
                <a:gd name="connsiteY29" fmla="*/ 177423 h 204458"/>
                <a:gd name="connsiteX30" fmla="*/ 119995 w 163853"/>
                <a:gd name="connsiteY30" fmla="*/ 196700 h 204458"/>
                <a:gd name="connsiteX31" fmla="*/ 85797 w 163853"/>
                <a:gd name="connsiteY31" fmla="*/ 204021 h 2044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63853" h="204458">
                  <a:moveTo>
                    <a:pt x="85797" y="204021"/>
                  </a:moveTo>
                  <a:cubicBezTo>
                    <a:pt x="69551" y="203845"/>
                    <a:pt x="53620" y="199573"/>
                    <a:pt x="39459" y="191603"/>
                  </a:cubicBezTo>
                  <a:cubicBezTo>
                    <a:pt x="25614" y="184411"/>
                    <a:pt x="14196" y="173290"/>
                    <a:pt x="6652" y="159629"/>
                  </a:cubicBezTo>
                  <a:cubicBezTo>
                    <a:pt x="2222" y="151539"/>
                    <a:pt x="-76" y="142447"/>
                    <a:pt x="-20" y="133216"/>
                  </a:cubicBezTo>
                  <a:cubicBezTo>
                    <a:pt x="-20" y="116906"/>
                    <a:pt x="4150" y="105970"/>
                    <a:pt x="12583" y="100224"/>
                  </a:cubicBezTo>
                  <a:cubicBezTo>
                    <a:pt x="16624" y="97564"/>
                    <a:pt x="21369" y="96146"/>
                    <a:pt x="26207" y="96146"/>
                  </a:cubicBezTo>
                  <a:cubicBezTo>
                    <a:pt x="37689" y="96118"/>
                    <a:pt x="47569" y="104246"/>
                    <a:pt x="49746" y="115516"/>
                  </a:cubicBezTo>
                  <a:cubicBezTo>
                    <a:pt x="53194" y="128870"/>
                    <a:pt x="61572" y="140427"/>
                    <a:pt x="73193" y="147859"/>
                  </a:cubicBezTo>
                  <a:cubicBezTo>
                    <a:pt x="80737" y="152493"/>
                    <a:pt x="89365" y="155088"/>
                    <a:pt x="98216" y="155366"/>
                  </a:cubicBezTo>
                  <a:cubicBezTo>
                    <a:pt x="101793" y="155171"/>
                    <a:pt x="105352" y="154773"/>
                    <a:pt x="108874" y="154161"/>
                  </a:cubicBezTo>
                  <a:cubicBezTo>
                    <a:pt x="113776" y="153624"/>
                    <a:pt x="117400" y="149352"/>
                    <a:pt x="117122" y="144430"/>
                  </a:cubicBezTo>
                  <a:cubicBezTo>
                    <a:pt x="117122" y="135283"/>
                    <a:pt x="106464" y="125154"/>
                    <a:pt x="85148" y="114033"/>
                  </a:cubicBezTo>
                  <a:cubicBezTo>
                    <a:pt x="72007" y="107045"/>
                    <a:pt x="60135" y="97898"/>
                    <a:pt x="50024" y="86971"/>
                  </a:cubicBezTo>
                  <a:cubicBezTo>
                    <a:pt x="41350" y="78223"/>
                    <a:pt x="36512" y="66388"/>
                    <a:pt x="36586" y="54072"/>
                  </a:cubicBezTo>
                  <a:cubicBezTo>
                    <a:pt x="36586" y="39716"/>
                    <a:pt x="42397" y="25973"/>
                    <a:pt x="52712" y="15982"/>
                  </a:cubicBezTo>
                  <a:cubicBezTo>
                    <a:pt x="63249" y="5157"/>
                    <a:pt x="77827" y="-783"/>
                    <a:pt x="92933" y="-422"/>
                  </a:cubicBezTo>
                  <a:cubicBezTo>
                    <a:pt x="101330" y="-431"/>
                    <a:pt x="109578" y="1775"/>
                    <a:pt x="116844" y="5973"/>
                  </a:cubicBezTo>
                  <a:cubicBezTo>
                    <a:pt x="124202" y="10051"/>
                    <a:pt x="129855" y="16621"/>
                    <a:pt x="132784" y="24508"/>
                  </a:cubicBezTo>
                  <a:cubicBezTo>
                    <a:pt x="133423" y="26130"/>
                    <a:pt x="133766" y="27863"/>
                    <a:pt x="133803" y="29605"/>
                  </a:cubicBezTo>
                  <a:cubicBezTo>
                    <a:pt x="133831" y="34721"/>
                    <a:pt x="129698" y="38891"/>
                    <a:pt x="124582" y="38919"/>
                  </a:cubicBezTo>
                  <a:cubicBezTo>
                    <a:pt x="124258" y="38919"/>
                    <a:pt x="123933" y="38910"/>
                    <a:pt x="123609" y="38873"/>
                  </a:cubicBezTo>
                  <a:cubicBezTo>
                    <a:pt x="119642" y="38521"/>
                    <a:pt x="115741" y="37621"/>
                    <a:pt x="112024" y="36185"/>
                  </a:cubicBezTo>
                  <a:cubicBezTo>
                    <a:pt x="106056" y="34193"/>
                    <a:pt x="99782" y="33257"/>
                    <a:pt x="93489" y="33405"/>
                  </a:cubicBezTo>
                  <a:cubicBezTo>
                    <a:pt x="88661" y="33080"/>
                    <a:pt x="83888" y="34610"/>
                    <a:pt x="80144" y="37668"/>
                  </a:cubicBezTo>
                  <a:cubicBezTo>
                    <a:pt x="76836" y="40847"/>
                    <a:pt x="75075" y="45314"/>
                    <a:pt x="75325" y="49901"/>
                  </a:cubicBezTo>
                  <a:cubicBezTo>
                    <a:pt x="76094" y="56861"/>
                    <a:pt x="80116" y="63052"/>
                    <a:pt x="86168" y="66583"/>
                  </a:cubicBezTo>
                  <a:cubicBezTo>
                    <a:pt x="93675" y="72357"/>
                    <a:pt x="101534" y="77648"/>
                    <a:pt x="109708" y="82430"/>
                  </a:cubicBezTo>
                  <a:cubicBezTo>
                    <a:pt x="118419" y="87620"/>
                    <a:pt x="126945" y="93181"/>
                    <a:pt x="135379" y="99112"/>
                  </a:cubicBezTo>
                  <a:cubicBezTo>
                    <a:pt x="154349" y="112949"/>
                    <a:pt x="163830" y="128212"/>
                    <a:pt x="163830" y="144894"/>
                  </a:cubicBezTo>
                  <a:cubicBezTo>
                    <a:pt x="163941" y="157146"/>
                    <a:pt x="159020" y="168906"/>
                    <a:pt x="150207" y="177423"/>
                  </a:cubicBezTo>
                  <a:cubicBezTo>
                    <a:pt x="141699" y="186023"/>
                    <a:pt x="131375" y="192612"/>
                    <a:pt x="119995" y="196700"/>
                  </a:cubicBezTo>
                  <a:cubicBezTo>
                    <a:pt x="109114" y="201129"/>
                    <a:pt x="97539" y="203613"/>
                    <a:pt x="85797" y="204021"/>
                  </a:cubicBezTo>
                  <a:close/>
                </a:path>
              </a:pathLst>
            </a:custGeom>
            <a:solidFill>
              <a:srgbClr val="FFFFFF"/>
            </a:solidFill>
            <a:ln w="9259" cap="flat">
              <a:noFill/>
              <a:prstDash val="solid"/>
              <a:miter/>
            </a:ln>
          </p:spPr>
          <p:txBody>
            <a:bodyPr rtlCol="0" anchor="ctr"/>
            <a:lstStyle/>
            <a:p>
              <a:endParaRPr lang="fr-FR"/>
            </a:p>
          </p:txBody>
        </p:sp>
        <p:sp>
          <p:nvSpPr>
            <p:cNvPr id="148" name="Graphique 2">
              <a:extLst>
                <a:ext uri="{FF2B5EF4-FFF2-40B4-BE49-F238E27FC236}">
                  <a16:creationId xmlns:a16="http://schemas.microsoft.com/office/drawing/2014/main" id="{20909E97-9A84-4CBC-8566-A649AAA71494}"/>
                </a:ext>
              </a:extLst>
            </p:cNvPr>
            <p:cNvSpPr/>
            <p:nvPr/>
          </p:nvSpPr>
          <p:spPr>
            <a:xfrm>
              <a:off x="9379437" y="3368137"/>
              <a:ext cx="103354" cy="119430"/>
            </a:xfrm>
            <a:custGeom>
              <a:avLst/>
              <a:gdLst>
                <a:gd name="connsiteX0" fmla="*/ 72411 w 150280"/>
                <a:gd name="connsiteY0" fmla="*/ 173145 h 173655"/>
                <a:gd name="connsiteX1" fmla="*/ 70186 w 150280"/>
                <a:gd name="connsiteY1" fmla="*/ 173145 h 173655"/>
                <a:gd name="connsiteX2" fmla="*/ 8742 w 150280"/>
                <a:gd name="connsiteY2" fmla="*/ 135056 h 173655"/>
                <a:gd name="connsiteX3" fmla="*/ 31 w 150280"/>
                <a:gd name="connsiteY3" fmla="*/ 92796 h 173655"/>
                <a:gd name="connsiteX4" fmla="*/ 10596 w 150280"/>
                <a:gd name="connsiteY4" fmla="*/ 41731 h 173655"/>
                <a:gd name="connsiteX5" fmla="*/ 38399 w 150280"/>
                <a:gd name="connsiteY5" fmla="*/ 10129 h 173655"/>
                <a:gd name="connsiteX6" fmla="*/ 73430 w 150280"/>
                <a:gd name="connsiteY6" fmla="*/ -436 h 173655"/>
                <a:gd name="connsiteX7" fmla="*/ 104940 w 150280"/>
                <a:gd name="connsiteY7" fmla="*/ 10407 h 173655"/>
                <a:gd name="connsiteX8" fmla="*/ 119768 w 150280"/>
                <a:gd name="connsiteY8" fmla="*/ 45809 h 173655"/>
                <a:gd name="connsiteX9" fmla="*/ 110500 w 150280"/>
                <a:gd name="connsiteY9" fmla="*/ 71944 h 173655"/>
                <a:gd name="connsiteX10" fmla="*/ 85941 w 150280"/>
                <a:gd name="connsiteY10" fmla="*/ 89552 h 173655"/>
                <a:gd name="connsiteX11" fmla="*/ 52578 w 150280"/>
                <a:gd name="connsiteY11" fmla="*/ 98263 h 173655"/>
                <a:gd name="connsiteX12" fmla="*/ 42319 w 150280"/>
                <a:gd name="connsiteY12" fmla="*/ 111044 h 173655"/>
                <a:gd name="connsiteX13" fmla="*/ 42384 w 150280"/>
                <a:gd name="connsiteY13" fmla="*/ 111516 h 173655"/>
                <a:gd name="connsiteX14" fmla="*/ 48500 w 150280"/>
                <a:gd name="connsiteY14" fmla="*/ 125696 h 173655"/>
                <a:gd name="connsiteX15" fmla="*/ 74542 w 150280"/>
                <a:gd name="connsiteY15" fmla="*/ 134037 h 173655"/>
                <a:gd name="connsiteX16" fmla="*/ 118934 w 150280"/>
                <a:gd name="connsiteY16" fmla="*/ 121247 h 173655"/>
                <a:gd name="connsiteX17" fmla="*/ 138859 w 150280"/>
                <a:gd name="connsiteY17" fmla="*/ 114297 h 173655"/>
                <a:gd name="connsiteX18" fmla="*/ 147293 w 150280"/>
                <a:gd name="connsiteY18" fmla="*/ 117818 h 173655"/>
                <a:gd name="connsiteX19" fmla="*/ 150258 w 150280"/>
                <a:gd name="connsiteY19" fmla="*/ 125973 h 173655"/>
                <a:gd name="connsiteX20" fmla="*/ 143678 w 150280"/>
                <a:gd name="connsiteY20" fmla="*/ 140802 h 173655"/>
                <a:gd name="connsiteX21" fmla="*/ 72411 w 150280"/>
                <a:gd name="connsiteY21" fmla="*/ 173145 h 173655"/>
                <a:gd name="connsiteX22" fmla="*/ 58324 w 150280"/>
                <a:gd name="connsiteY22" fmla="*/ 63695 h 173655"/>
                <a:gd name="connsiteX23" fmla="*/ 79547 w 150280"/>
                <a:gd name="connsiteY23" fmla="*/ 48868 h 173655"/>
                <a:gd name="connsiteX24" fmla="*/ 84829 w 150280"/>
                <a:gd name="connsiteY24" fmla="*/ 32371 h 173655"/>
                <a:gd name="connsiteX25" fmla="*/ 80955 w 150280"/>
                <a:gd name="connsiteY25" fmla="*/ 27088 h 173655"/>
                <a:gd name="connsiteX26" fmla="*/ 79547 w 150280"/>
                <a:gd name="connsiteY26" fmla="*/ 27088 h 173655"/>
                <a:gd name="connsiteX27" fmla="*/ 76303 w 150280"/>
                <a:gd name="connsiteY27" fmla="*/ 27088 h 173655"/>
                <a:gd name="connsiteX28" fmla="*/ 65275 w 150280"/>
                <a:gd name="connsiteY28" fmla="*/ 31629 h 173655"/>
                <a:gd name="connsiteX29" fmla="*/ 51837 w 150280"/>
                <a:gd name="connsiteY29" fmla="*/ 42473 h 173655"/>
                <a:gd name="connsiteX30" fmla="*/ 47388 w 150280"/>
                <a:gd name="connsiteY30" fmla="*/ 52574 h 173655"/>
                <a:gd name="connsiteX31" fmla="*/ 54376 w 150280"/>
                <a:gd name="connsiteY31" fmla="*/ 63658 h 173655"/>
                <a:gd name="connsiteX32" fmla="*/ 58324 w 150280"/>
                <a:gd name="connsiteY32" fmla="*/ 63695 h 173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50280" h="173655">
                  <a:moveTo>
                    <a:pt x="72411" y="173145"/>
                  </a:moveTo>
                  <a:lnTo>
                    <a:pt x="70186" y="173145"/>
                  </a:lnTo>
                  <a:cubicBezTo>
                    <a:pt x="43792" y="174406"/>
                    <a:pt x="19354" y="159263"/>
                    <a:pt x="8742" y="135056"/>
                  </a:cubicBezTo>
                  <a:cubicBezTo>
                    <a:pt x="2793" y="121775"/>
                    <a:pt x="-182" y="107346"/>
                    <a:pt x="31" y="92796"/>
                  </a:cubicBezTo>
                  <a:cubicBezTo>
                    <a:pt x="-507" y="75178"/>
                    <a:pt x="3117" y="57690"/>
                    <a:pt x="10596" y="41731"/>
                  </a:cubicBezTo>
                  <a:cubicBezTo>
                    <a:pt x="16731" y="28813"/>
                    <a:pt x="26360" y="17858"/>
                    <a:pt x="38399" y="10129"/>
                  </a:cubicBezTo>
                  <a:cubicBezTo>
                    <a:pt x="48843" y="3373"/>
                    <a:pt x="60993" y="-288"/>
                    <a:pt x="73430" y="-436"/>
                  </a:cubicBezTo>
                  <a:cubicBezTo>
                    <a:pt x="84866" y="-520"/>
                    <a:pt x="95978" y="3308"/>
                    <a:pt x="104940" y="10407"/>
                  </a:cubicBezTo>
                  <a:cubicBezTo>
                    <a:pt x="115171" y="19220"/>
                    <a:pt x="120657" y="32334"/>
                    <a:pt x="119768" y="45809"/>
                  </a:cubicBezTo>
                  <a:cubicBezTo>
                    <a:pt x="119851" y="55336"/>
                    <a:pt x="116571" y="64594"/>
                    <a:pt x="110500" y="71944"/>
                  </a:cubicBezTo>
                  <a:cubicBezTo>
                    <a:pt x="103948" y="79812"/>
                    <a:pt x="95496" y="85873"/>
                    <a:pt x="85941" y="89552"/>
                  </a:cubicBezTo>
                  <a:cubicBezTo>
                    <a:pt x="75256" y="93926"/>
                    <a:pt x="64033" y="96855"/>
                    <a:pt x="52578" y="98263"/>
                  </a:cubicBezTo>
                  <a:cubicBezTo>
                    <a:pt x="46220" y="98958"/>
                    <a:pt x="41624" y="104677"/>
                    <a:pt x="42319" y="111044"/>
                  </a:cubicBezTo>
                  <a:cubicBezTo>
                    <a:pt x="42337" y="111201"/>
                    <a:pt x="42356" y="111359"/>
                    <a:pt x="42384" y="111516"/>
                  </a:cubicBezTo>
                  <a:cubicBezTo>
                    <a:pt x="42727" y="116808"/>
                    <a:pt x="44886" y="121812"/>
                    <a:pt x="48500" y="125696"/>
                  </a:cubicBezTo>
                  <a:cubicBezTo>
                    <a:pt x="55516" y="132201"/>
                    <a:pt x="65052" y="135259"/>
                    <a:pt x="74542" y="134037"/>
                  </a:cubicBezTo>
                  <a:cubicBezTo>
                    <a:pt x="90213" y="133796"/>
                    <a:pt x="105533" y="129374"/>
                    <a:pt x="118934" y="121247"/>
                  </a:cubicBezTo>
                  <a:cubicBezTo>
                    <a:pt x="124865" y="117253"/>
                    <a:pt x="131732" y="114853"/>
                    <a:pt x="138859" y="114297"/>
                  </a:cubicBezTo>
                  <a:cubicBezTo>
                    <a:pt x="142066" y="114120"/>
                    <a:pt x="145170" y="115418"/>
                    <a:pt x="147293" y="117818"/>
                  </a:cubicBezTo>
                  <a:cubicBezTo>
                    <a:pt x="149248" y="120079"/>
                    <a:pt x="150295" y="122989"/>
                    <a:pt x="150258" y="125973"/>
                  </a:cubicBezTo>
                  <a:cubicBezTo>
                    <a:pt x="150203" y="131608"/>
                    <a:pt x="147821" y="136974"/>
                    <a:pt x="143678" y="140802"/>
                  </a:cubicBezTo>
                  <a:cubicBezTo>
                    <a:pt x="125245" y="160736"/>
                    <a:pt x="99555" y="172404"/>
                    <a:pt x="72411" y="173145"/>
                  </a:cubicBezTo>
                  <a:close/>
                  <a:moveTo>
                    <a:pt x="58324" y="63695"/>
                  </a:moveTo>
                  <a:cubicBezTo>
                    <a:pt x="67730" y="63464"/>
                    <a:pt x="76090" y="57625"/>
                    <a:pt x="79547" y="48868"/>
                  </a:cubicBezTo>
                  <a:cubicBezTo>
                    <a:pt x="82447" y="43807"/>
                    <a:pt x="84255" y="38182"/>
                    <a:pt x="84829" y="32371"/>
                  </a:cubicBezTo>
                  <a:cubicBezTo>
                    <a:pt x="85218" y="29841"/>
                    <a:pt x="83485" y="27478"/>
                    <a:pt x="80955" y="27088"/>
                  </a:cubicBezTo>
                  <a:cubicBezTo>
                    <a:pt x="80483" y="27014"/>
                    <a:pt x="80010" y="27014"/>
                    <a:pt x="79547" y="27088"/>
                  </a:cubicBezTo>
                  <a:lnTo>
                    <a:pt x="76303" y="27088"/>
                  </a:lnTo>
                  <a:cubicBezTo>
                    <a:pt x="72373" y="27885"/>
                    <a:pt x="68629" y="29424"/>
                    <a:pt x="65275" y="31629"/>
                  </a:cubicBezTo>
                  <a:cubicBezTo>
                    <a:pt x="60205" y="34438"/>
                    <a:pt x="55655" y="38108"/>
                    <a:pt x="51837" y="42473"/>
                  </a:cubicBezTo>
                  <a:cubicBezTo>
                    <a:pt x="49158" y="45169"/>
                    <a:pt x="47573" y="48775"/>
                    <a:pt x="47388" y="52574"/>
                  </a:cubicBezTo>
                  <a:cubicBezTo>
                    <a:pt x="46257" y="57569"/>
                    <a:pt x="49381" y="62528"/>
                    <a:pt x="54376" y="63658"/>
                  </a:cubicBezTo>
                  <a:cubicBezTo>
                    <a:pt x="55673" y="63955"/>
                    <a:pt x="57017" y="63964"/>
                    <a:pt x="58324" y="63695"/>
                  </a:cubicBezTo>
                  <a:close/>
                </a:path>
              </a:pathLst>
            </a:custGeom>
            <a:solidFill>
              <a:srgbClr val="FFFFFF"/>
            </a:solidFill>
            <a:ln w="9259" cap="flat">
              <a:noFill/>
              <a:prstDash val="solid"/>
              <a:miter/>
            </a:ln>
          </p:spPr>
          <p:txBody>
            <a:bodyPr rtlCol="0" anchor="ctr"/>
            <a:lstStyle/>
            <a:p>
              <a:endParaRPr lang="fr-FR"/>
            </a:p>
          </p:txBody>
        </p:sp>
        <p:sp>
          <p:nvSpPr>
            <p:cNvPr id="149" name="Graphique 2">
              <a:extLst>
                <a:ext uri="{FF2B5EF4-FFF2-40B4-BE49-F238E27FC236}">
                  <a16:creationId xmlns:a16="http://schemas.microsoft.com/office/drawing/2014/main" id="{00C7C884-3364-4E2C-BB01-87C67382D2BD}"/>
                </a:ext>
              </a:extLst>
            </p:cNvPr>
            <p:cNvSpPr/>
            <p:nvPr/>
          </p:nvSpPr>
          <p:spPr>
            <a:xfrm>
              <a:off x="9570557" y="3273297"/>
              <a:ext cx="71322" cy="254056"/>
            </a:xfrm>
            <a:custGeom>
              <a:avLst/>
              <a:gdLst>
                <a:gd name="connsiteX0" fmla="*/ 82738 w 103704"/>
                <a:gd name="connsiteY0" fmla="*/ 368968 h 369405"/>
                <a:gd name="connsiteX1" fmla="*/ 57901 w 103704"/>
                <a:gd name="connsiteY1" fmla="*/ 358403 h 369405"/>
                <a:gd name="connsiteX2" fmla="*/ 16846 w 103704"/>
                <a:gd name="connsiteY2" fmla="*/ 290193 h 369405"/>
                <a:gd name="connsiteX3" fmla="*/ -21 w 103704"/>
                <a:gd name="connsiteY3" fmla="*/ 197518 h 369405"/>
                <a:gd name="connsiteX4" fmla="*/ 7671 w 103704"/>
                <a:gd name="connsiteY4" fmla="*/ 122636 h 369405"/>
                <a:gd name="connsiteX5" fmla="*/ 34917 w 103704"/>
                <a:gd name="connsiteY5" fmla="*/ 39228 h 369405"/>
                <a:gd name="connsiteX6" fmla="*/ 89318 w 103704"/>
                <a:gd name="connsiteY6" fmla="*/ -437 h 369405"/>
                <a:gd name="connsiteX7" fmla="*/ 101088 w 103704"/>
                <a:gd name="connsiteY7" fmla="*/ 13371 h 369405"/>
                <a:gd name="connsiteX8" fmla="*/ 97937 w 103704"/>
                <a:gd name="connsiteY8" fmla="*/ 25512 h 369405"/>
                <a:gd name="connsiteX9" fmla="*/ 89689 w 103704"/>
                <a:gd name="connsiteY9" fmla="*/ 40062 h 369405"/>
                <a:gd name="connsiteX10" fmla="*/ 64852 w 103704"/>
                <a:gd name="connsiteY10" fmla="*/ 93350 h 369405"/>
                <a:gd name="connsiteX11" fmla="*/ 51043 w 103704"/>
                <a:gd name="connsiteY11" fmla="*/ 192791 h 369405"/>
                <a:gd name="connsiteX12" fmla="*/ 66056 w 103704"/>
                <a:gd name="connsiteY12" fmla="*/ 289823 h 369405"/>
                <a:gd name="connsiteX13" fmla="*/ 92932 w 103704"/>
                <a:gd name="connsiteY13" fmla="*/ 333195 h 369405"/>
                <a:gd name="connsiteX14" fmla="*/ 100810 w 103704"/>
                <a:gd name="connsiteY14" fmla="*/ 343482 h 369405"/>
                <a:gd name="connsiteX15" fmla="*/ 103683 w 103704"/>
                <a:gd name="connsiteY15" fmla="*/ 352750 h 369405"/>
                <a:gd name="connsiteX16" fmla="*/ 96454 w 103704"/>
                <a:gd name="connsiteY16" fmla="*/ 364427 h 369405"/>
                <a:gd name="connsiteX17" fmla="*/ 82738 w 103704"/>
                <a:gd name="connsiteY17" fmla="*/ 368968 h 36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3704" h="369405">
                  <a:moveTo>
                    <a:pt x="82738" y="368968"/>
                  </a:moveTo>
                  <a:cubicBezTo>
                    <a:pt x="73433" y="368644"/>
                    <a:pt x="64583" y="364881"/>
                    <a:pt x="57901" y="358403"/>
                  </a:cubicBezTo>
                  <a:cubicBezTo>
                    <a:pt x="41775" y="344501"/>
                    <a:pt x="28152" y="321332"/>
                    <a:pt x="16846" y="290193"/>
                  </a:cubicBezTo>
                  <a:cubicBezTo>
                    <a:pt x="5947" y="260500"/>
                    <a:pt x="247" y="229148"/>
                    <a:pt x="-21" y="197518"/>
                  </a:cubicBezTo>
                  <a:cubicBezTo>
                    <a:pt x="312" y="172375"/>
                    <a:pt x="2889" y="147315"/>
                    <a:pt x="7671" y="122636"/>
                  </a:cubicBezTo>
                  <a:cubicBezTo>
                    <a:pt x="12267" y="93564"/>
                    <a:pt x="21470" y="65409"/>
                    <a:pt x="34917" y="39228"/>
                  </a:cubicBezTo>
                  <a:cubicBezTo>
                    <a:pt x="49560" y="12843"/>
                    <a:pt x="67697" y="-373"/>
                    <a:pt x="89318" y="-437"/>
                  </a:cubicBezTo>
                  <a:cubicBezTo>
                    <a:pt x="97103" y="-437"/>
                    <a:pt x="101088" y="4196"/>
                    <a:pt x="101088" y="13371"/>
                  </a:cubicBezTo>
                  <a:cubicBezTo>
                    <a:pt x="100995" y="17606"/>
                    <a:pt x="99920" y="21768"/>
                    <a:pt x="97937" y="25512"/>
                  </a:cubicBezTo>
                  <a:cubicBezTo>
                    <a:pt x="95805" y="29775"/>
                    <a:pt x="93025" y="34779"/>
                    <a:pt x="89689" y="40062"/>
                  </a:cubicBezTo>
                  <a:cubicBezTo>
                    <a:pt x="79485" y="56864"/>
                    <a:pt x="71153" y="74732"/>
                    <a:pt x="64852" y="93350"/>
                  </a:cubicBezTo>
                  <a:cubicBezTo>
                    <a:pt x="55000" y="125555"/>
                    <a:pt x="50338" y="159122"/>
                    <a:pt x="51043" y="192791"/>
                  </a:cubicBezTo>
                  <a:cubicBezTo>
                    <a:pt x="49866" y="225793"/>
                    <a:pt x="54963" y="258721"/>
                    <a:pt x="66056" y="289823"/>
                  </a:cubicBezTo>
                  <a:cubicBezTo>
                    <a:pt x="72562" y="305661"/>
                    <a:pt x="81644" y="320313"/>
                    <a:pt x="92932" y="333195"/>
                  </a:cubicBezTo>
                  <a:cubicBezTo>
                    <a:pt x="95759" y="336466"/>
                    <a:pt x="98391" y="339905"/>
                    <a:pt x="100810" y="343482"/>
                  </a:cubicBezTo>
                  <a:cubicBezTo>
                    <a:pt x="102654" y="346225"/>
                    <a:pt x="103646" y="349450"/>
                    <a:pt x="103683" y="352750"/>
                  </a:cubicBezTo>
                  <a:cubicBezTo>
                    <a:pt x="103479" y="357633"/>
                    <a:pt x="100736" y="362064"/>
                    <a:pt x="96454" y="364427"/>
                  </a:cubicBezTo>
                  <a:cubicBezTo>
                    <a:pt x="92432" y="367262"/>
                    <a:pt x="87659" y="368838"/>
                    <a:pt x="82738" y="368968"/>
                  </a:cubicBezTo>
                  <a:close/>
                </a:path>
              </a:pathLst>
            </a:custGeom>
            <a:solidFill>
              <a:srgbClr val="FFFFFF"/>
            </a:solidFill>
            <a:ln w="9259" cap="flat">
              <a:noFill/>
              <a:prstDash val="solid"/>
              <a:miter/>
            </a:ln>
          </p:spPr>
          <p:txBody>
            <a:bodyPr rtlCol="0" anchor="ctr"/>
            <a:lstStyle/>
            <a:p>
              <a:endParaRPr lang="fr-FR"/>
            </a:p>
          </p:txBody>
        </p:sp>
        <p:sp>
          <p:nvSpPr>
            <p:cNvPr id="150" name="Graphique 2">
              <a:extLst>
                <a:ext uri="{FF2B5EF4-FFF2-40B4-BE49-F238E27FC236}">
                  <a16:creationId xmlns:a16="http://schemas.microsoft.com/office/drawing/2014/main" id="{7612CD97-A992-4277-BC04-3EB97FD287FB}"/>
                </a:ext>
              </a:extLst>
            </p:cNvPr>
            <p:cNvSpPr/>
            <p:nvPr/>
          </p:nvSpPr>
          <p:spPr>
            <a:xfrm>
              <a:off x="9646850" y="3361180"/>
              <a:ext cx="112561" cy="140615"/>
            </a:xfrm>
            <a:custGeom>
              <a:avLst/>
              <a:gdLst>
                <a:gd name="connsiteX0" fmla="*/ 85797 w 163667"/>
                <a:gd name="connsiteY0" fmla="*/ 204021 h 204458"/>
                <a:gd name="connsiteX1" fmla="*/ 39459 w 163667"/>
                <a:gd name="connsiteY1" fmla="*/ 191603 h 204458"/>
                <a:gd name="connsiteX2" fmla="*/ 6652 w 163667"/>
                <a:gd name="connsiteY2" fmla="*/ 159629 h 204458"/>
                <a:gd name="connsiteX3" fmla="*/ -20 w 163667"/>
                <a:gd name="connsiteY3" fmla="*/ 133216 h 204458"/>
                <a:gd name="connsiteX4" fmla="*/ 12583 w 163667"/>
                <a:gd name="connsiteY4" fmla="*/ 100224 h 204458"/>
                <a:gd name="connsiteX5" fmla="*/ 26207 w 163667"/>
                <a:gd name="connsiteY5" fmla="*/ 96146 h 204458"/>
                <a:gd name="connsiteX6" fmla="*/ 49839 w 163667"/>
                <a:gd name="connsiteY6" fmla="*/ 115516 h 204458"/>
                <a:gd name="connsiteX7" fmla="*/ 73193 w 163667"/>
                <a:gd name="connsiteY7" fmla="*/ 147859 h 204458"/>
                <a:gd name="connsiteX8" fmla="*/ 98216 w 163667"/>
                <a:gd name="connsiteY8" fmla="*/ 155366 h 204458"/>
                <a:gd name="connsiteX9" fmla="*/ 108874 w 163667"/>
                <a:gd name="connsiteY9" fmla="*/ 154161 h 204458"/>
                <a:gd name="connsiteX10" fmla="*/ 117177 w 163667"/>
                <a:gd name="connsiteY10" fmla="*/ 145061 h 204458"/>
                <a:gd name="connsiteX11" fmla="*/ 117122 w 163667"/>
                <a:gd name="connsiteY11" fmla="*/ 144430 h 204458"/>
                <a:gd name="connsiteX12" fmla="*/ 85241 w 163667"/>
                <a:gd name="connsiteY12" fmla="*/ 114033 h 204458"/>
                <a:gd name="connsiteX13" fmla="*/ 50024 w 163667"/>
                <a:gd name="connsiteY13" fmla="*/ 86971 h 204458"/>
                <a:gd name="connsiteX14" fmla="*/ 36586 w 163667"/>
                <a:gd name="connsiteY14" fmla="*/ 54072 h 204458"/>
                <a:gd name="connsiteX15" fmla="*/ 52063 w 163667"/>
                <a:gd name="connsiteY15" fmla="*/ 15982 h 204458"/>
                <a:gd name="connsiteX16" fmla="*/ 92284 w 163667"/>
                <a:gd name="connsiteY16" fmla="*/ -422 h 204458"/>
                <a:gd name="connsiteX17" fmla="*/ 116195 w 163667"/>
                <a:gd name="connsiteY17" fmla="*/ 5973 h 204458"/>
                <a:gd name="connsiteX18" fmla="*/ 132135 w 163667"/>
                <a:gd name="connsiteY18" fmla="*/ 24508 h 204458"/>
                <a:gd name="connsiteX19" fmla="*/ 133155 w 163667"/>
                <a:gd name="connsiteY19" fmla="*/ 29605 h 204458"/>
                <a:gd name="connsiteX20" fmla="*/ 131301 w 163667"/>
                <a:gd name="connsiteY20" fmla="*/ 35536 h 204458"/>
                <a:gd name="connsiteX21" fmla="*/ 122960 w 163667"/>
                <a:gd name="connsiteY21" fmla="*/ 39336 h 204458"/>
                <a:gd name="connsiteX22" fmla="*/ 111376 w 163667"/>
                <a:gd name="connsiteY22" fmla="*/ 36649 h 204458"/>
                <a:gd name="connsiteX23" fmla="*/ 93304 w 163667"/>
                <a:gd name="connsiteY23" fmla="*/ 33868 h 204458"/>
                <a:gd name="connsiteX24" fmla="*/ 79959 w 163667"/>
                <a:gd name="connsiteY24" fmla="*/ 38132 h 204458"/>
                <a:gd name="connsiteX25" fmla="*/ 75232 w 163667"/>
                <a:gd name="connsiteY25" fmla="*/ 50364 h 204458"/>
                <a:gd name="connsiteX26" fmla="*/ 85983 w 163667"/>
                <a:gd name="connsiteY26" fmla="*/ 67046 h 204458"/>
                <a:gd name="connsiteX27" fmla="*/ 109615 w 163667"/>
                <a:gd name="connsiteY27" fmla="*/ 82894 h 204458"/>
                <a:gd name="connsiteX28" fmla="*/ 135193 w 163667"/>
                <a:gd name="connsiteY28" fmla="*/ 99575 h 204458"/>
                <a:gd name="connsiteX29" fmla="*/ 163645 w 163667"/>
                <a:gd name="connsiteY29" fmla="*/ 145357 h 204458"/>
                <a:gd name="connsiteX30" fmla="*/ 150022 w 163667"/>
                <a:gd name="connsiteY30" fmla="*/ 177886 h 204458"/>
                <a:gd name="connsiteX31" fmla="*/ 119809 w 163667"/>
                <a:gd name="connsiteY31" fmla="*/ 197163 h 204458"/>
                <a:gd name="connsiteX32" fmla="*/ 85797 w 163667"/>
                <a:gd name="connsiteY32" fmla="*/ 204021 h 2044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63667" h="204458">
                  <a:moveTo>
                    <a:pt x="85797" y="204021"/>
                  </a:moveTo>
                  <a:cubicBezTo>
                    <a:pt x="69551" y="203826"/>
                    <a:pt x="53620" y="199563"/>
                    <a:pt x="39459" y="191603"/>
                  </a:cubicBezTo>
                  <a:cubicBezTo>
                    <a:pt x="25614" y="184411"/>
                    <a:pt x="14196" y="173290"/>
                    <a:pt x="6652" y="159629"/>
                  </a:cubicBezTo>
                  <a:cubicBezTo>
                    <a:pt x="2222" y="151539"/>
                    <a:pt x="-76" y="142447"/>
                    <a:pt x="-20" y="133216"/>
                  </a:cubicBezTo>
                  <a:cubicBezTo>
                    <a:pt x="-20" y="116906"/>
                    <a:pt x="4150" y="105970"/>
                    <a:pt x="12583" y="100224"/>
                  </a:cubicBezTo>
                  <a:cubicBezTo>
                    <a:pt x="16624" y="97564"/>
                    <a:pt x="21369" y="96146"/>
                    <a:pt x="26207" y="96146"/>
                  </a:cubicBezTo>
                  <a:cubicBezTo>
                    <a:pt x="37699" y="96146"/>
                    <a:pt x="47587" y="104255"/>
                    <a:pt x="49839" y="115516"/>
                  </a:cubicBezTo>
                  <a:cubicBezTo>
                    <a:pt x="53222" y="128880"/>
                    <a:pt x="61572" y="140445"/>
                    <a:pt x="73193" y="147859"/>
                  </a:cubicBezTo>
                  <a:cubicBezTo>
                    <a:pt x="80737" y="152493"/>
                    <a:pt x="89365" y="155088"/>
                    <a:pt x="98216" y="155366"/>
                  </a:cubicBezTo>
                  <a:cubicBezTo>
                    <a:pt x="101793" y="155181"/>
                    <a:pt x="105352" y="154782"/>
                    <a:pt x="108874" y="154161"/>
                  </a:cubicBezTo>
                  <a:cubicBezTo>
                    <a:pt x="113683" y="153939"/>
                    <a:pt x="117400" y="149861"/>
                    <a:pt x="117177" y="145061"/>
                  </a:cubicBezTo>
                  <a:cubicBezTo>
                    <a:pt x="117168" y="144847"/>
                    <a:pt x="117149" y="144634"/>
                    <a:pt x="117122" y="144430"/>
                  </a:cubicBezTo>
                  <a:cubicBezTo>
                    <a:pt x="117122" y="135283"/>
                    <a:pt x="106492" y="125154"/>
                    <a:pt x="85241" y="114033"/>
                  </a:cubicBezTo>
                  <a:cubicBezTo>
                    <a:pt x="72072" y="107045"/>
                    <a:pt x="60172" y="97898"/>
                    <a:pt x="50024" y="86971"/>
                  </a:cubicBezTo>
                  <a:cubicBezTo>
                    <a:pt x="41350" y="78223"/>
                    <a:pt x="36512" y="66388"/>
                    <a:pt x="36586" y="54072"/>
                  </a:cubicBezTo>
                  <a:cubicBezTo>
                    <a:pt x="36410" y="39809"/>
                    <a:pt x="41989" y="26083"/>
                    <a:pt x="52063" y="15982"/>
                  </a:cubicBezTo>
                  <a:cubicBezTo>
                    <a:pt x="62600" y="5157"/>
                    <a:pt x="77178" y="-783"/>
                    <a:pt x="92284" y="-422"/>
                  </a:cubicBezTo>
                  <a:cubicBezTo>
                    <a:pt x="100681" y="-431"/>
                    <a:pt x="108929" y="1775"/>
                    <a:pt x="116195" y="5973"/>
                  </a:cubicBezTo>
                  <a:cubicBezTo>
                    <a:pt x="123572" y="10023"/>
                    <a:pt x="129234" y="16612"/>
                    <a:pt x="132135" y="24508"/>
                  </a:cubicBezTo>
                  <a:cubicBezTo>
                    <a:pt x="132821" y="26121"/>
                    <a:pt x="133164" y="27854"/>
                    <a:pt x="133155" y="29605"/>
                  </a:cubicBezTo>
                  <a:cubicBezTo>
                    <a:pt x="133238" y="31737"/>
                    <a:pt x="132580" y="33831"/>
                    <a:pt x="131301" y="35536"/>
                  </a:cubicBezTo>
                  <a:cubicBezTo>
                    <a:pt x="129327" y="38113"/>
                    <a:pt x="126204" y="39540"/>
                    <a:pt x="122960" y="39336"/>
                  </a:cubicBezTo>
                  <a:cubicBezTo>
                    <a:pt x="118994" y="38984"/>
                    <a:pt x="115092" y="38085"/>
                    <a:pt x="111376" y="36649"/>
                  </a:cubicBezTo>
                  <a:cubicBezTo>
                    <a:pt x="105556" y="34712"/>
                    <a:pt x="99439" y="33767"/>
                    <a:pt x="93304" y="33868"/>
                  </a:cubicBezTo>
                  <a:cubicBezTo>
                    <a:pt x="88476" y="33572"/>
                    <a:pt x="83721" y="35092"/>
                    <a:pt x="79959" y="38132"/>
                  </a:cubicBezTo>
                  <a:cubicBezTo>
                    <a:pt x="76678" y="41329"/>
                    <a:pt x="74954" y="45796"/>
                    <a:pt x="75232" y="50364"/>
                  </a:cubicBezTo>
                  <a:cubicBezTo>
                    <a:pt x="75974" y="57315"/>
                    <a:pt x="79959" y="63506"/>
                    <a:pt x="85983" y="67046"/>
                  </a:cubicBezTo>
                  <a:cubicBezTo>
                    <a:pt x="93508" y="72839"/>
                    <a:pt x="101404" y="78130"/>
                    <a:pt x="109615" y="82894"/>
                  </a:cubicBezTo>
                  <a:cubicBezTo>
                    <a:pt x="118262" y="88083"/>
                    <a:pt x="126788" y="93644"/>
                    <a:pt x="135193" y="99575"/>
                  </a:cubicBezTo>
                  <a:cubicBezTo>
                    <a:pt x="154164" y="113412"/>
                    <a:pt x="163645" y="128675"/>
                    <a:pt x="163645" y="145357"/>
                  </a:cubicBezTo>
                  <a:cubicBezTo>
                    <a:pt x="163756" y="157609"/>
                    <a:pt x="158835" y="169369"/>
                    <a:pt x="150022" y="177886"/>
                  </a:cubicBezTo>
                  <a:cubicBezTo>
                    <a:pt x="141514" y="186487"/>
                    <a:pt x="131190" y="193076"/>
                    <a:pt x="119809" y="197163"/>
                  </a:cubicBezTo>
                  <a:cubicBezTo>
                    <a:pt x="108966" y="201426"/>
                    <a:pt x="97447" y="203752"/>
                    <a:pt x="85797" y="204021"/>
                  </a:cubicBezTo>
                  <a:close/>
                </a:path>
              </a:pathLst>
            </a:custGeom>
            <a:solidFill>
              <a:srgbClr val="FFFFFF"/>
            </a:solidFill>
            <a:ln w="9259" cap="flat">
              <a:noFill/>
              <a:prstDash val="solid"/>
              <a:miter/>
            </a:ln>
          </p:spPr>
          <p:txBody>
            <a:bodyPr rtlCol="0" anchor="ctr"/>
            <a:lstStyle/>
            <a:p>
              <a:endParaRPr lang="fr-FR"/>
            </a:p>
          </p:txBody>
        </p:sp>
        <p:sp>
          <p:nvSpPr>
            <p:cNvPr id="151" name="Graphique 2">
              <a:extLst>
                <a:ext uri="{FF2B5EF4-FFF2-40B4-BE49-F238E27FC236}">
                  <a16:creationId xmlns:a16="http://schemas.microsoft.com/office/drawing/2014/main" id="{92E73B38-3DA4-497F-9B1C-5605959FAD92}"/>
                </a:ext>
              </a:extLst>
            </p:cNvPr>
            <p:cNvSpPr/>
            <p:nvPr/>
          </p:nvSpPr>
          <p:spPr>
            <a:xfrm>
              <a:off x="9770314" y="3347986"/>
              <a:ext cx="35499" cy="154109"/>
            </a:xfrm>
            <a:custGeom>
              <a:avLst/>
              <a:gdLst>
                <a:gd name="connsiteX0" fmla="*/ 26015 w 51616"/>
                <a:gd name="connsiteY0" fmla="*/ 223575 h 224079"/>
                <a:gd name="connsiteX1" fmla="*/ 5349 w 51616"/>
                <a:gd name="connsiteY1" fmla="*/ 208747 h 224079"/>
                <a:gd name="connsiteX2" fmla="*/ 251 w 51616"/>
                <a:gd name="connsiteY2" fmla="*/ 144893 h 224079"/>
                <a:gd name="connsiteX3" fmla="*/ 8963 w 51616"/>
                <a:gd name="connsiteY3" fmla="*/ 67324 h 224079"/>
                <a:gd name="connsiteX4" fmla="*/ 24625 w 51616"/>
                <a:gd name="connsiteY4" fmla="*/ 57129 h 224079"/>
                <a:gd name="connsiteX5" fmla="*/ 39453 w 51616"/>
                <a:gd name="connsiteY5" fmla="*/ 66397 h 224079"/>
                <a:gd name="connsiteX6" fmla="*/ 48721 w 51616"/>
                <a:gd name="connsiteY6" fmla="*/ 106618 h 224079"/>
                <a:gd name="connsiteX7" fmla="*/ 51594 w 51616"/>
                <a:gd name="connsiteY7" fmla="*/ 162223 h 224079"/>
                <a:gd name="connsiteX8" fmla="*/ 51594 w 51616"/>
                <a:gd name="connsiteY8" fmla="*/ 179925 h 224079"/>
                <a:gd name="connsiteX9" fmla="*/ 46311 w 51616"/>
                <a:gd name="connsiteY9" fmla="*/ 209488 h 224079"/>
                <a:gd name="connsiteX10" fmla="*/ 26015 w 51616"/>
                <a:gd name="connsiteY10" fmla="*/ 223575 h 224079"/>
                <a:gd name="connsiteX11" fmla="*/ 24810 w 51616"/>
                <a:gd name="connsiteY11" fmla="*/ 46379 h 224079"/>
                <a:gd name="connsiteX12" fmla="*/ 4051 w 51616"/>
                <a:gd name="connsiteY12" fmla="*/ 22006 h 224079"/>
                <a:gd name="connsiteX13" fmla="*/ 9148 w 51616"/>
                <a:gd name="connsiteY13" fmla="*/ 5695 h 224079"/>
                <a:gd name="connsiteX14" fmla="*/ 23050 w 51616"/>
                <a:gd name="connsiteY14" fmla="*/ -422 h 224079"/>
                <a:gd name="connsiteX15" fmla="*/ 28610 w 51616"/>
                <a:gd name="connsiteY15" fmla="*/ -422 h 224079"/>
                <a:gd name="connsiteX16" fmla="*/ 40380 w 51616"/>
                <a:gd name="connsiteY16" fmla="*/ 6251 h 224079"/>
                <a:gd name="connsiteX17" fmla="*/ 47238 w 51616"/>
                <a:gd name="connsiteY17" fmla="*/ 22839 h 224079"/>
                <a:gd name="connsiteX18" fmla="*/ 39917 w 51616"/>
                <a:gd name="connsiteY18" fmla="*/ 40077 h 224079"/>
                <a:gd name="connsiteX19" fmla="*/ 24810 w 51616"/>
                <a:gd name="connsiteY19" fmla="*/ 46379 h 224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1616" h="224079">
                  <a:moveTo>
                    <a:pt x="26015" y="223575"/>
                  </a:moveTo>
                  <a:cubicBezTo>
                    <a:pt x="16423" y="224363"/>
                    <a:pt x="7675" y="218088"/>
                    <a:pt x="5349" y="208747"/>
                  </a:cubicBezTo>
                  <a:cubicBezTo>
                    <a:pt x="974" y="187765"/>
                    <a:pt x="-740" y="166311"/>
                    <a:pt x="251" y="144893"/>
                  </a:cubicBezTo>
                  <a:cubicBezTo>
                    <a:pt x="251" y="103375"/>
                    <a:pt x="3152" y="77518"/>
                    <a:pt x="8963" y="67324"/>
                  </a:cubicBezTo>
                  <a:cubicBezTo>
                    <a:pt x="11836" y="61235"/>
                    <a:pt x="17897" y="57296"/>
                    <a:pt x="24625" y="57129"/>
                  </a:cubicBezTo>
                  <a:cubicBezTo>
                    <a:pt x="30927" y="57148"/>
                    <a:pt x="36673" y="60744"/>
                    <a:pt x="39453" y="66397"/>
                  </a:cubicBezTo>
                  <a:cubicBezTo>
                    <a:pt x="44903" y="79149"/>
                    <a:pt x="48044" y="92763"/>
                    <a:pt x="48721" y="106618"/>
                  </a:cubicBezTo>
                  <a:cubicBezTo>
                    <a:pt x="50667" y="125089"/>
                    <a:pt x="51631" y="143651"/>
                    <a:pt x="51594" y="162223"/>
                  </a:cubicBezTo>
                  <a:cubicBezTo>
                    <a:pt x="51594" y="163428"/>
                    <a:pt x="51594" y="169267"/>
                    <a:pt x="51594" y="179925"/>
                  </a:cubicBezTo>
                  <a:cubicBezTo>
                    <a:pt x="51492" y="190008"/>
                    <a:pt x="49703" y="199998"/>
                    <a:pt x="46311" y="209488"/>
                  </a:cubicBezTo>
                  <a:cubicBezTo>
                    <a:pt x="43744" y="218403"/>
                    <a:pt x="35264" y="224288"/>
                    <a:pt x="26015" y="223575"/>
                  </a:cubicBezTo>
                  <a:close/>
                  <a:moveTo>
                    <a:pt x="24810" y="46379"/>
                  </a:moveTo>
                  <a:cubicBezTo>
                    <a:pt x="11002" y="46379"/>
                    <a:pt x="4051" y="38224"/>
                    <a:pt x="4051" y="22006"/>
                  </a:cubicBezTo>
                  <a:cubicBezTo>
                    <a:pt x="3782" y="16139"/>
                    <a:pt x="5590" y="10365"/>
                    <a:pt x="9148" y="5695"/>
                  </a:cubicBezTo>
                  <a:cubicBezTo>
                    <a:pt x="12586" y="1617"/>
                    <a:pt x="17721" y="-645"/>
                    <a:pt x="23050" y="-422"/>
                  </a:cubicBezTo>
                  <a:lnTo>
                    <a:pt x="28610" y="-422"/>
                  </a:lnTo>
                  <a:cubicBezTo>
                    <a:pt x="33170" y="421"/>
                    <a:pt x="37312" y="2766"/>
                    <a:pt x="40380" y="6251"/>
                  </a:cubicBezTo>
                  <a:cubicBezTo>
                    <a:pt x="44949" y="10532"/>
                    <a:pt x="47442" y="16584"/>
                    <a:pt x="47238" y="22839"/>
                  </a:cubicBezTo>
                  <a:cubicBezTo>
                    <a:pt x="47396" y="29373"/>
                    <a:pt x="44726" y="35647"/>
                    <a:pt x="39917" y="40077"/>
                  </a:cubicBezTo>
                  <a:cubicBezTo>
                    <a:pt x="35922" y="44099"/>
                    <a:pt x="30482" y="46370"/>
                    <a:pt x="24810" y="46379"/>
                  </a:cubicBezTo>
                  <a:close/>
                </a:path>
              </a:pathLst>
            </a:custGeom>
            <a:solidFill>
              <a:srgbClr val="FFFFFF"/>
            </a:solidFill>
            <a:ln w="9259" cap="flat">
              <a:noFill/>
              <a:prstDash val="solid"/>
              <a:miter/>
            </a:ln>
          </p:spPr>
          <p:txBody>
            <a:bodyPr rtlCol="0" anchor="ctr"/>
            <a:lstStyle/>
            <a:p>
              <a:endParaRPr lang="fr-FR"/>
            </a:p>
          </p:txBody>
        </p:sp>
        <p:sp>
          <p:nvSpPr>
            <p:cNvPr id="152" name="Graphique 2">
              <a:extLst>
                <a:ext uri="{FF2B5EF4-FFF2-40B4-BE49-F238E27FC236}">
                  <a16:creationId xmlns:a16="http://schemas.microsoft.com/office/drawing/2014/main" id="{D2C3EE91-2061-4A42-BA02-7347A7B8A1D4}"/>
                </a:ext>
              </a:extLst>
            </p:cNvPr>
            <p:cNvSpPr/>
            <p:nvPr/>
          </p:nvSpPr>
          <p:spPr>
            <a:xfrm>
              <a:off x="9893895" y="3379447"/>
              <a:ext cx="90402" cy="115213"/>
            </a:xfrm>
            <a:custGeom>
              <a:avLst/>
              <a:gdLst>
                <a:gd name="connsiteX0" fmla="*/ 64668 w 131447"/>
                <a:gd name="connsiteY0" fmla="*/ 167080 h 167523"/>
                <a:gd name="connsiteX1" fmla="*/ 62815 w 131447"/>
                <a:gd name="connsiteY1" fmla="*/ 167080 h 167523"/>
                <a:gd name="connsiteX2" fmla="*/ 26393 w 131447"/>
                <a:gd name="connsiteY2" fmla="*/ 154939 h 167523"/>
                <a:gd name="connsiteX3" fmla="*/ 6283 w 131447"/>
                <a:gd name="connsiteY3" fmla="*/ 125190 h 167523"/>
                <a:gd name="connsiteX4" fmla="*/ -19 w 131447"/>
                <a:gd name="connsiteY4" fmla="*/ 86730 h 167523"/>
                <a:gd name="connsiteX5" fmla="*/ 6190 w 131447"/>
                <a:gd name="connsiteY5" fmla="*/ 45489 h 167523"/>
                <a:gd name="connsiteX6" fmla="*/ 26023 w 131447"/>
                <a:gd name="connsiteY6" fmla="*/ 13053 h 167523"/>
                <a:gd name="connsiteX7" fmla="*/ 64020 w 131447"/>
                <a:gd name="connsiteY7" fmla="*/ -385 h 167523"/>
                <a:gd name="connsiteX8" fmla="*/ 93120 w 131447"/>
                <a:gd name="connsiteY8" fmla="*/ 8882 h 167523"/>
                <a:gd name="connsiteX9" fmla="*/ 122127 w 131447"/>
                <a:gd name="connsiteY9" fmla="*/ 40670 h 167523"/>
                <a:gd name="connsiteX10" fmla="*/ 131395 w 131447"/>
                <a:gd name="connsiteY10" fmla="*/ 85525 h 167523"/>
                <a:gd name="connsiteX11" fmla="*/ 108597 w 131447"/>
                <a:gd name="connsiteY11" fmla="*/ 145764 h 167523"/>
                <a:gd name="connsiteX12" fmla="*/ 64668 w 131447"/>
                <a:gd name="connsiteY12" fmla="*/ 167080 h 167523"/>
                <a:gd name="connsiteX13" fmla="*/ 63649 w 131447"/>
                <a:gd name="connsiteY13" fmla="*/ 119630 h 167523"/>
                <a:gd name="connsiteX14" fmla="*/ 82184 w 131447"/>
                <a:gd name="connsiteY14" fmla="*/ 107211 h 167523"/>
                <a:gd name="connsiteX15" fmla="*/ 89505 w 131447"/>
                <a:gd name="connsiteY15" fmla="*/ 80799 h 167523"/>
                <a:gd name="connsiteX16" fmla="*/ 85613 w 131447"/>
                <a:gd name="connsiteY16" fmla="*/ 63283 h 167523"/>
                <a:gd name="connsiteX17" fmla="*/ 58552 w 131447"/>
                <a:gd name="connsiteY17" fmla="*/ 44748 h 167523"/>
                <a:gd name="connsiteX18" fmla="*/ 45021 w 131447"/>
                <a:gd name="connsiteY18" fmla="*/ 52440 h 167523"/>
                <a:gd name="connsiteX19" fmla="*/ 38534 w 131447"/>
                <a:gd name="connsiteY19" fmla="*/ 79316 h 167523"/>
                <a:gd name="connsiteX20" fmla="*/ 40480 w 131447"/>
                <a:gd name="connsiteY20" fmla="*/ 95626 h 167523"/>
                <a:gd name="connsiteX21" fmla="*/ 48172 w 131447"/>
                <a:gd name="connsiteY21" fmla="*/ 112123 h 167523"/>
                <a:gd name="connsiteX22" fmla="*/ 62537 w 131447"/>
                <a:gd name="connsiteY22" fmla="*/ 119351 h 1675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31447" h="167523">
                  <a:moveTo>
                    <a:pt x="64668" y="167080"/>
                  </a:moveTo>
                  <a:lnTo>
                    <a:pt x="62815" y="167080"/>
                  </a:lnTo>
                  <a:cubicBezTo>
                    <a:pt x="49646" y="167284"/>
                    <a:pt x="36801" y="163002"/>
                    <a:pt x="26393" y="154939"/>
                  </a:cubicBezTo>
                  <a:cubicBezTo>
                    <a:pt x="17070" y="147071"/>
                    <a:pt x="10110" y="136774"/>
                    <a:pt x="6283" y="125190"/>
                  </a:cubicBezTo>
                  <a:cubicBezTo>
                    <a:pt x="2029" y="112818"/>
                    <a:pt x="-102" y="99816"/>
                    <a:pt x="-19" y="86730"/>
                  </a:cubicBezTo>
                  <a:cubicBezTo>
                    <a:pt x="-75" y="72745"/>
                    <a:pt x="2020" y="58834"/>
                    <a:pt x="6190" y="45489"/>
                  </a:cubicBezTo>
                  <a:cubicBezTo>
                    <a:pt x="9814" y="33108"/>
                    <a:pt x="16653" y="21912"/>
                    <a:pt x="26023" y="13053"/>
                  </a:cubicBezTo>
                  <a:cubicBezTo>
                    <a:pt x="36467" y="3822"/>
                    <a:pt x="50091" y="-997"/>
                    <a:pt x="64020" y="-385"/>
                  </a:cubicBezTo>
                  <a:cubicBezTo>
                    <a:pt x="74362" y="115"/>
                    <a:pt x="84390" y="3312"/>
                    <a:pt x="93120" y="8882"/>
                  </a:cubicBezTo>
                  <a:cubicBezTo>
                    <a:pt x="105863" y="16194"/>
                    <a:pt x="116011" y="27306"/>
                    <a:pt x="122127" y="40670"/>
                  </a:cubicBezTo>
                  <a:cubicBezTo>
                    <a:pt x="128466" y="54757"/>
                    <a:pt x="131636" y="70076"/>
                    <a:pt x="131395" y="85525"/>
                  </a:cubicBezTo>
                  <a:cubicBezTo>
                    <a:pt x="131997" y="107813"/>
                    <a:pt x="123805" y="129453"/>
                    <a:pt x="108597" y="145764"/>
                  </a:cubicBezTo>
                  <a:cubicBezTo>
                    <a:pt x="97587" y="158711"/>
                    <a:pt x="81656" y="166449"/>
                    <a:pt x="64668" y="167080"/>
                  </a:cubicBezTo>
                  <a:close/>
                  <a:moveTo>
                    <a:pt x="63649" y="119630"/>
                  </a:moveTo>
                  <a:cubicBezTo>
                    <a:pt x="71554" y="118953"/>
                    <a:pt x="78551" y="114264"/>
                    <a:pt x="82184" y="107211"/>
                  </a:cubicBezTo>
                  <a:cubicBezTo>
                    <a:pt x="87050" y="99269"/>
                    <a:pt x="89589" y="90112"/>
                    <a:pt x="89505" y="80799"/>
                  </a:cubicBezTo>
                  <a:cubicBezTo>
                    <a:pt x="89515" y="74747"/>
                    <a:pt x="88189" y="68760"/>
                    <a:pt x="85613" y="63283"/>
                  </a:cubicBezTo>
                  <a:cubicBezTo>
                    <a:pt x="81443" y="51986"/>
                    <a:pt x="70590" y="44553"/>
                    <a:pt x="58552" y="44748"/>
                  </a:cubicBezTo>
                  <a:cubicBezTo>
                    <a:pt x="52963" y="44609"/>
                    <a:pt x="47764" y="47574"/>
                    <a:pt x="45021" y="52440"/>
                  </a:cubicBezTo>
                  <a:cubicBezTo>
                    <a:pt x="40360" y="60604"/>
                    <a:pt x="38117" y="69928"/>
                    <a:pt x="38534" y="79316"/>
                  </a:cubicBezTo>
                  <a:cubicBezTo>
                    <a:pt x="38617" y="84802"/>
                    <a:pt x="39275" y="90270"/>
                    <a:pt x="40480" y="95626"/>
                  </a:cubicBezTo>
                  <a:cubicBezTo>
                    <a:pt x="41676" y="101669"/>
                    <a:pt x="44317" y="107322"/>
                    <a:pt x="48172" y="112123"/>
                  </a:cubicBezTo>
                  <a:cubicBezTo>
                    <a:pt x="51527" y="116692"/>
                    <a:pt x="56865" y="119380"/>
                    <a:pt x="62537" y="119351"/>
                  </a:cubicBezTo>
                  <a:close/>
                </a:path>
              </a:pathLst>
            </a:custGeom>
            <a:solidFill>
              <a:srgbClr val="FFFFFF"/>
            </a:solidFill>
            <a:ln w="9259" cap="flat">
              <a:noFill/>
              <a:prstDash val="solid"/>
              <a:miter/>
            </a:ln>
          </p:spPr>
          <p:txBody>
            <a:bodyPr rtlCol="0" anchor="ctr"/>
            <a:lstStyle/>
            <a:p>
              <a:endParaRPr lang="fr-FR"/>
            </a:p>
          </p:txBody>
        </p:sp>
        <p:sp>
          <p:nvSpPr>
            <p:cNvPr id="153" name="Graphique 2">
              <a:extLst>
                <a:ext uri="{FF2B5EF4-FFF2-40B4-BE49-F238E27FC236}">
                  <a16:creationId xmlns:a16="http://schemas.microsoft.com/office/drawing/2014/main" id="{B68D0419-1877-4462-8CA7-B26C6E3534A8}"/>
                </a:ext>
              </a:extLst>
            </p:cNvPr>
            <p:cNvSpPr/>
            <p:nvPr/>
          </p:nvSpPr>
          <p:spPr>
            <a:xfrm>
              <a:off x="9998553" y="3361380"/>
              <a:ext cx="114045" cy="140095"/>
            </a:xfrm>
            <a:custGeom>
              <a:avLst/>
              <a:gdLst>
                <a:gd name="connsiteX0" fmla="*/ 25373 w 165824"/>
                <a:gd name="connsiteY0" fmla="*/ 203265 h 203702"/>
                <a:gd name="connsiteX1" fmla="*/ 19627 w 165824"/>
                <a:gd name="connsiteY1" fmla="*/ 203265 h 203702"/>
                <a:gd name="connsiteX2" fmla="*/ 7486 w 165824"/>
                <a:gd name="connsiteY2" fmla="*/ 193997 h 203702"/>
                <a:gd name="connsiteX3" fmla="*/ -21 w 165824"/>
                <a:gd name="connsiteY3" fmla="*/ 173238 h 203702"/>
                <a:gd name="connsiteX4" fmla="*/ -21 w 165824"/>
                <a:gd name="connsiteY4" fmla="*/ 101692 h 203702"/>
                <a:gd name="connsiteX5" fmla="*/ 8691 w 165824"/>
                <a:gd name="connsiteY5" fmla="*/ 10963 h 203702"/>
                <a:gd name="connsiteX6" fmla="*/ 26021 w 165824"/>
                <a:gd name="connsiteY6" fmla="*/ -436 h 203702"/>
                <a:gd name="connsiteX7" fmla="*/ 49376 w 165824"/>
                <a:gd name="connsiteY7" fmla="*/ 34966 h 203702"/>
                <a:gd name="connsiteX8" fmla="*/ 50210 w 165824"/>
                <a:gd name="connsiteY8" fmla="*/ 43492 h 203702"/>
                <a:gd name="connsiteX9" fmla="*/ 111839 w 165824"/>
                <a:gd name="connsiteY9" fmla="*/ 5680 h 203702"/>
                <a:gd name="connsiteX10" fmla="*/ 132506 w 165824"/>
                <a:gd name="connsiteY10" fmla="*/ 8832 h 203702"/>
                <a:gd name="connsiteX11" fmla="*/ 160308 w 165824"/>
                <a:gd name="connsiteY11" fmla="*/ 70924 h 203702"/>
                <a:gd name="connsiteX12" fmla="*/ 165776 w 165824"/>
                <a:gd name="connsiteY12" fmla="*/ 131534 h 203702"/>
                <a:gd name="connsiteX13" fmla="*/ 158362 w 165824"/>
                <a:gd name="connsiteY13" fmla="*/ 177223 h 203702"/>
                <a:gd name="connsiteX14" fmla="*/ 132042 w 165824"/>
                <a:gd name="connsiteY14" fmla="*/ 196685 h 203702"/>
                <a:gd name="connsiteX15" fmla="*/ 112673 w 165824"/>
                <a:gd name="connsiteY15" fmla="*/ 189178 h 203702"/>
                <a:gd name="connsiteX16" fmla="*/ 104332 w 165824"/>
                <a:gd name="connsiteY16" fmla="*/ 172497 h 203702"/>
                <a:gd name="connsiteX17" fmla="*/ 102942 w 165824"/>
                <a:gd name="connsiteY17" fmla="*/ 155537 h 203702"/>
                <a:gd name="connsiteX18" fmla="*/ 105166 w 165824"/>
                <a:gd name="connsiteY18" fmla="*/ 130144 h 203702"/>
                <a:gd name="connsiteX19" fmla="*/ 107020 w 165824"/>
                <a:gd name="connsiteY19" fmla="*/ 101692 h 203702"/>
                <a:gd name="connsiteX20" fmla="*/ 93397 w 165824"/>
                <a:gd name="connsiteY20" fmla="*/ 54428 h 203702"/>
                <a:gd name="connsiteX21" fmla="*/ 80144 w 165824"/>
                <a:gd name="connsiteY21" fmla="*/ 64808 h 203702"/>
                <a:gd name="connsiteX22" fmla="*/ 57531 w 165824"/>
                <a:gd name="connsiteY22" fmla="*/ 141728 h 203702"/>
                <a:gd name="connsiteX23" fmla="*/ 51322 w 165824"/>
                <a:gd name="connsiteY23" fmla="*/ 174721 h 203702"/>
                <a:gd name="connsiteX24" fmla="*/ 40942 w 165824"/>
                <a:gd name="connsiteY24" fmla="*/ 196407 h 203702"/>
                <a:gd name="connsiteX25" fmla="*/ 25373 w 165824"/>
                <a:gd name="connsiteY25" fmla="*/ 203265 h 2037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65824" h="203702">
                  <a:moveTo>
                    <a:pt x="25373" y="203265"/>
                  </a:moveTo>
                  <a:lnTo>
                    <a:pt x="19627" y="203265"/>
                  </a:lnTo>
                  <a:cubicBezTo>
                    <a:pt x="16105" y="203265"/>
                    <a:pt x="12120" y="200022"/>
                    <a:pt x="7486" y="193997"/>
                  </a:cubicBezTo>
                  <a:cubicBezTo>
                    <a:pt x="2584" y="188196"/>
                    <a:pt x="-76" y="180828"/>
                    <a:pt x="-21" y="173238"/>
                  </a:cubicBezTo>
                  <a:lnTo>
                    <a:pt x="-21" y="101692"/>
                  </a:lnTo>
                  <a:cubicBezTo>
                    <a:pt x="-21" y="51092"/>
                    <a:pt x="2880" y="20852"/>
                    <a:pt x="8691" y="10963"/>
                  </a:cubicBezTo>
                  <a:cubicBezTo>
                    <a:pt x="11601" y="3985"/>
                    <a:pt x="18459" y="-529"/>
                    <a:pt x="26021" y="-436"/>
                  </a:cubicBezTo>
                  <a:cubicBezTo>
                    <a:pt x="40108" y="-436"/>
                    <a:pt x="47893" y="11361"/>
                    <a:pt x="49376" y="34966"/>
                  </a:cubicBezTo>
                  <a:cubicBezTo>
                    <a:pt x="49376" y="37746"/>
                    <a:pt x="49376" y="40619"/>
                    <a:pt x="50210" y="43492"/>
                  </a:cubicBezTo>
                  <a:cubicBezTo>
                    <a:pt x="72915" y="18284"/>
                    <a:pt x="93397" y="5680"/>
                    <a:pt x="111839" y="5680"/>
                  </a:cubicBezTo>
                  <a:cubicBezTo>
                    <a:pt x="118790" y="6302"/>
                    <a:pt x="125685" y="7349"/>
                    <a:pt x="132506" y="8832"/>
                  </a:cubicBezTo>
                  <a:cubicBezTo>
                    <a:pt x="143812" y="10870"/>
                    <a:pt x="153080" y="31630"/>
                    <a:pt x="160308" y="70924"/>
                  </a:cubicBezTo>
                  <a:cubicBezTo>
                    <a:pt x="164006" y="90914"/>
                    <a:pt x="165832" y="111201"/>
                    <a:pt x="165776" y="131534"/>
                  </a:cubicBezTo>
                  <a:cubicBezTo>
                    <a:pt x="166091" y="147085"/>
                    <a:pt x="163580" y="162571"/>
                    <a:pt x="158362" y="177223"/>
                  </a:cubicBezTo>
                  <a:cubicBezTo>
                    <a:pt x="155063" y="188956"/>
                    <a:pt x="144229" y="196972"/>
                    <a:pt x="132042" y="196685"/>
                  </a:cubicBezTo>
                  <a:cubicBezTo>
                    <a:pt x="124860" y="196778"/>
                    <a:pt x="117919" y="194090"/>
                    <a:pt x="112673" y="189178"/>
                  </a:cubicBezTo>
                  <a:cubicBezTo>
                    <a:pt x="107975" y="184804"/>
                    <a:pt x="105018" y="178882"/>
                    <a:pt x="104332" y="172497"/>
                  </a:cubicBezTo>
                  <a:cubicBezTo>
                    <a:pt x="103433" y="166890"/>
                    <a:pt x="102970" y="161218"/>
                    <a:pt x="102942" y="155537"/>
                  </a:cubicBezTo>
                  <a:cubicBezTo>
                    <a:pt x="103137" y="147030"/>
                    <a:pt x="103878" y="138549"/>
                    <a:pt x="105166" y="130144"/>
                  </a:cubicBezTo>
                  <a:cubicBezTo>
                    <a:pt x="106482" y="120719"/>
                    <a:pt x="107103" y="111210"/>
                    <a:pt x="107020" y="101692"/>
                  </a:cubicBezTo>
                  <a:cubicBezTo>
                    <a:pt x="107020" y="70183"/>
                    <a:pt x="102479" y="54428"/>
                    <a:pt x="93397" y="54428"/>
                  </a:cubicBezTo>
                  <a:cubicBezTo>
                    <a:pt x="89689" y="54428"/>
                    <a:pt x="85241" y="57950"/>
                    <a:pt x="80144" y="64808"/>
                  </a:cubicBezTo>
                  <a:cubicBezTo>
                    <a:pt x="70876" y="77875"/>
                    <a:pt x="62999" y="103453"/>
                    <a:pt x="57531" y="141728"/>
                  </a:cubicBezTo>
                  <a:cubicBezTo>
                    <a:pt x="55770" y="153962"/>
                    <a:pt x="53731" y="164897"/>
                    <a:pt x="51322" y="174721"/>
                  </a:cubicBezTo>
                  <a:cubicBezTo>
                    <a:pt x="49830" y="182737"/>
                    <a:pt x="46253" y="190216"/>
                    <a:pt x="40942" y="196407"/>
                  </a:cubicBezTo>
                  <a:cubicBezTo>
                    <a:pt x="36929" y="200754"/>
                    <a:pt x="31285" y="203237"/>
                    <a:pt x="25373" y="203265"/>
                  </a:cubicBezTo>
                  <a:close/>
                </a:path>
              </a:pathLst>
            </a:custGeom>
            <a:solidFill>
              <a:srgbClr val="FFFFFF"/>
            </a:solidFill>
            <a:ln w="9259" cap="flat">
              <a:noFill/>
              <a:prstDash val="solid"/>
              <a:miter/>
            </a:ln>
          </p:spPr>
          <p:txBody>
            <a:bodyPr rtlCol="0" anchor="ctr"/>
            <a:lstStyle/>
            <a:p>
              <a:endParaRPr lang="fr-FR"/>
            </a:p>
          </p:txBody>
        </p:sp>
        <p:sp>
          <p:nvSpPr>
            <p:cNvPr id="154" name="Graphique 2">
              <a:extLst>
                <a:ext uri="{FF2B5EF4-FFF2-40B4-BE49-F238E27FC236}">
                  <a16:creationId xmlns:a16="http://schemas.microsoft.com/office/drawing/2014/main" id="{D8135D3D-28C5-4A17-B5DD-4B4560DF1596}"/>
                </a:ext>
              </a:extLst>
            </p:cNvPr>
            <p:cNvSpPr/>
            <p:nvPr/>
          </p:nvSpPr>
          <p:spPr>
            <a:xfrm>
              <a:off x="10197058" y="3368137"/>
              <a:ext cx="103418" cy="119430"/>
            </a:xfrm>
            <a:custGeom>
              <a:avLst/>
              <a:gdLst>
                <a:gd name="connsiteX0" fmla="*/ 72040 w 150373"/>
                <a:gd name="connsiteY0" fmla="*/ 173145 h 173655"/>
                <a:gd name="connsiteX1" fmla="*/ 70186 w 150373"/>
                <a:gd name="connsiteY1" fmla="*/ 173145 h 173655"/>
                <a:gd name="connsiteX2" fmla="*/ 8742 w 150373"/>
                <a:gd name="connsiteY2" fmla="*/ 135056 h 173655"/>
                <a:gd name="connsiteX3" fmla="*/ 31 w 150373"/>
                <a:gd name="connsiteY3" fmla="*/ 92796 h 173655"/>
                <a:gd name="connsiteX4" fmla="*/ 10596 w 150373"/>
                <a:gd name="connsiteY4" fmla="*/ 41731 h 173655"/>
                <a:gd name="connsiteX5" fmla="*/ 38399 w 150373"/>
                <a:gd name="connsiteY5" fmla="*/ 10129 h 173655"/>
                <a:gd name="connsiteX6" fmla="*/ 73430 w 150373"/>
                <a:gd name="connsiteY6" fmla="*/ -436 h 173655"/>
                <a:gd name="connsiteX7" fmla="*/ 104940 w 150373"/>
                <a:gd name="connsiteY7" fmla="*/ 10407 h 173655"/>
                <a:gd name="connsiteX8" fmla="*/ 119768 w 150373"/>
                <a:gd name="connsiteY8" fmla="*/ 45809 h 173655"/>
                <a:gd name="connsiteX9" fmla="*/ 110964 w 150373"/>
                <a:gd name="connsiteY9" fmla="*/ 71944 h 173655"/>
                <a:gd name="connsiteX10" fmla="*/ 86405 w 150373"/>
                <a:gd name="connsiteY10" fmla="*/ 89552 h 173655"/>
                <a:gd name="connsiteX11" fmla="*/ 53041 w 150373"/>
                <a:gd name="connsiteY11" fmla="*/ 98263 h 173655"/>
                <a:gd name="connsiteX12" fmla="*/ 42384 w 150373"/>
                <a:gd name="connsiteY12" fmla="*/ 110710 h 173655"/>
                <a:gd name="connsiteX13" fmla="*/ 42476 w 150373"/>
                <a:gd name="connsiteY13" fmla="*/ 111516 h 173655"/>
                <a:gd name="connsiteX14" fmla="*/ 48593 w 150373"/>
                <a:gd name="connsiteY14" fmla="*/ 125696 h 173655"/>
                <a:gd name="connsiteX15" fmla="*/ 74635 w 150373"/>
                <a:gd name="connsiteY15" fmla="*/ 134037 h 173655"/>
                <a:gd name="connsiteX16" fmla="*/ 119026 w 150373"/>
                <a:gd name="connsiteY16" fmla="*/ 121247 h 173655"/>
                <a:gd name="connsiteX17" fmla="*/ 138952 w 150373"/>
                <a:gd name="connsiteY17" fmla="*/ 114297 h 173655"/>
                <a:gd name="connsiteX18" fmla="*/ 147385 w 150373"/>
                <a:gd name="connsiteY18" fmla="*/ 117818 h 173655"/>
                <a:gd name="connsiteX19" fmla="*/ 150351 w 150373"/>
                <a:gd name="connsiteY19" fmla="*/ 125973 h 173655"/>
                <a:gd name="connsiteX20" fmla="*/ 143771 w 150373"/>
                <a:gd name="connsiteY20" fmla="*/ 140802 h 173655"/>
                <a:gd name="connsiteX21" fmla="*/ 72040 w 150373"/>
                <a:gd name="connsiteY21" fmla="*/ 173145 h 173655"/>
                <a:gd name="connsiteX22" fmla="*/ 58324 w 150373"/>
                <a:gd name="connsiteY22" fmla="*/ 63695 h 173655"/>
                <a:gd name="connsiteX23" fmla="*/ 79547 w 150373"/>
                <a:gd name="connsiteY23" fmla="*/ 48868 h 173655"/>
                <a:gd name="connsiteX24" fmla="*/ 84829 w 150373"/>
                <a:gd name="connsiteY24" fmla="*/ 32371 h 173655"/>
                <a:gd name="connsiteX25" fmla="*/ 80955 w 150373"/>
                <a:gd name="connsiteY25" fmla="*/ 27088 h 173655"/>
                <a:gd name="connsiteX26" fmla="*/ 79547 w 150373"/>
                <a:gd name="connsiteY26" fmla="*/ 27088 h 173655"/>
                <a:gd name="connsiteX27" fmla="*/ 76210 w 150373"/>
                <a:gd name="connsiteY27" fmla="*/ 27088 h 173655"/>
                <a:gd name="connsiteX28" fmla="*/ 65274 w 150373"/>
                <a:gd name="connsiteY28" fmla="*/ 31629 h 173655"/>
                <a:gd name="connsiteX29" fmla="*/ 51836 w 150373"/>
                <a:gd name="connsiteY29" fmla="*/ 42473 h 173655"/>
                <a:gd name="connsiteX30" fmla="*/ 47388 w 150373"/>
                <a:gd name="connsiteY30" fmla="*/ 52574 h 173655"/>
                <a:gd name="connsiteX31" fmla="*/ 54376 w 150373"/>
                <a:gd name="connsiteY31" fmla="*/ 63658 h 173655"/>
                <a:gd name="connsiteX32" fmla="*/ 58324 w 150373"/>
                <a:gd name="connsiteY32" fmla="*/ 63695 h 173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50373" h="173655">
                  <a:moveTo>
                    <a:pt x="72040" y="173145"/>
                  </a:moveTo>
                  <a:lnTo>
                    <a:pt x="70186" y="173145"/>
                  </a:lnTo>
                  <a:cubicBezTo>
                    <a:pt x="43792" y="174406"/>
                    <a:pt x="19354" y="159263"/>
                    <a:pt x="8742" y="135056"/>
                  </a:cubicBezTo>
                  <a:cubicBezTo>
                    <a:pt x="2793" y="121775"/>
                    <a:pt x="-182" y="107346"/>
                    <a:pt x="31" y="92796"/>
                  </a:cubicBezTo>
                  <a:cubicBezTo>
                    <a:pt x="-507" y="75178"/>
                    <a:pt x="3117" y="57690"/>
                    <a:pt x="10596" y="41731"/>
                  </a:cubicBezTo>
                  <a:cubicBezTo>
                    <a:pt x="16731" y="28813"/>
                    <a:pt x="26360" y="17858"/>
                    <a:pt x="38399" y="10129"/>
                  </a:cubicBezTo>
                  <a:cubicBezTo>
                    <a:pt x="48843" y="3373"/>
                    <a:pt x="60993" y="-288"/>
                    <a:pt x="73430" y="-436"/>
                  </a:cubicBezTo>
                  <a:cubicBezTo>
                    <a:pt x="84866" y="-520"/>
                    <a:pt x="95978" y="3308"/>
                    <a:pt x="104940" y="10407"/>
                  </a:cubicBezTo>
                  <a:cubicBezTo>
                    <a:pt x="115171" y="19220"/>
                    <a:pt x="120658" y="32334"/>
                    <a:pt x="119768" y="45809"/>
                  </a:cubicBezTo>
                  <a:cubicBezTo>
                    <a:pt x="119981" y="55280"/>
                    <a:pt x="116867" y="64530"/>
                    <a:pt x="110964" y="71944"/>
                  </a:cubicBezTo>
                  <a:cubicBezTo>
                    <a:pt x="104411" y="79812"/>
                    <a:pt x="95959" y="85873"/>
                    <a:pt x="86405" y="89552"/>
                  </a:cubicBezTo>
                  <a:cubicBezTo>
                    <a:pt x="75719" y="93926"/>
                    <a:pt x="64496" y="96855"/>
                    <a:pt x="53041" y="98263"/>
                  </a:cubicBezTo>
                  <a:cubicBezTo>
                    <a:pt x="46665" y="98755"/>
                    <a:pt x="41892" y="104324"/>
                    <a:pt x="42384" y="110710"/>
                  </a:cubicBezTo>
                  <a:cubicBezTo>
                    <a:pt x="42402" y="110978"/>
                    <a:pt x="42439" y="111247"/>
                    <a:pt x="42476" y="111516"/>
                  </a:cubicBezTo>
                  <a:cubicBezTo>
                    <a:pt x="42819" y="116808"/>
                    <a:pt x="44978" y="121812"/>
                    <a:pt x="48593" y="125696"/>
                  </a:cubicBezTo>
                  <a:cubicBezTo>
                    <a:pt x="55608" y="132201"/>
                    <a:pt x="65145" y="135259"/>
                    <a:pt x="74635" y="134037"/>
                  </a:cubicBezTo>
                  <a:cubicBezTo>
                    <a:pt x="90306" y="133796"/>
                    <a:pt x="105626" y="129374"/>
                    <a:pt x="119026" y="121247"/>
                  </a:cubicBezTo>
                  <a:cubicBezTo>
                    <a:pt x="124948" y="117234"/>
                    <a:pt x="131816" y="114834"/>
                    <a:pt x="138952" y="114297"/>
                  </a:cubicBezTo>
                  <a:cubicBezTo>
                    <a:pt x="142158" y="114120"/>
                    <a:pt x="145263" y="115418"/>
                    <a:pt x="147385" y="117818"/>
                  </a:cubicBezTo>
                  <a:cubicBezTo>
                    <a:pt x="149341" y="120079"/>
                    <a:pt x="150388" y="122989"/>
                    <a:pt x="150351" y="125973"/>
                  </a:cubicBezTo>
                  <a:cubicBezTo>
                    <a:pt x="150295" y="131608"/>
                    <a:pt x="147913" y="136974"/>
                    <a:pt x="143771" y="140802"/>
                  </a:cubicBezTo>
                  <a:cubicBezTo>
                    <a:pt x="125226" y="160857"/>
                    <a:pt x="99342" y="172524"/>
                    <a:pt x="72040" y="173145"/>
                  </a:cubicBezTo>
                  <a:close/>
                  <a:moveTo>
                    <a:pt x="58324" y="63695"/>
                  </a:moveTo>
                  <a:cubicBezTo>
                    <a:pt x="67731" y="63464"/>
                    <a:pt x="76090" y="57625"/>
                    <a:pt x="79547" y="48868"/>
                  </a:cubicBezTo>
                  <a:cubicBezTo>
                    <a:pt x="82447" y="43807"/>
                    <a:pt x="84255" y="38182"/>
                    <a:pt x="84829" y="32371"/>
                  </a:cubicBezTo>
                  <a:cubicBezTo>
                    <a:pt x="85218" y="29841"/>
                    <a:pt x="83485" y="27478"/>
                    <a:pt x="80955" y="27088"/>
                  </a:cubicBezTo>
                  <a:cubicBezTo>
                    <a:pt x="80482" y="27014"/>
                    <a:pt x="80010" y="27014"/>
                    <a:pt x="79547" y="27088"/>
                  </a:cubicBezTo>
                  <a:lnTo>
                    <a:pt x="76210" y="27088"/>
                  </a:lnTo>
                  <a:cubicBezTo>
                    <a:pt x="72309" y="27895"/>
                    <a:pt x="68592" y="29433"/>
                    <a:pt x="65274" y="31629"/>
                  </a:cubicBezTo>
                  <a:cubicBezTo>
                    <a:pt x="60205" y="34438"/>
                    <a:pt x="55655" y="38108"/>
                    <a:pt x="51836" y="42473"/>
                  </a:cubicBezTo>
                  <a:cubicBezTo>
                    <a:pt x="49158" y="45169"/>
                    <a:pt x="47573" y="48775"/>
                    <a:pt x="47388" y="52574"/>
                  </a:cubicBezTo>
                  <a:cubicBezTo>
                    <a:pt x="46257" y="57569"/>
                    <a:pt x="49381" y="62528"/>
                    <a:pt x="54376" y="63658"/>
                  </a:cubicBezTo>
                  <a:cubicBezTo>
                    <a:pt x="55673" y="63955"/>
                    <a:pt x="57017" y="63964"/>
                    <a:pt x="58324" y="63695"/>
                  </a:cubicBezTo>
                  <a:close/>
                </a:path>
              </a:pathLst>
            </a:custGeom>
            <a:solidFill>
              <a:srgbClr val="FFFFFF"/>
            </a:solidFill>
            <a:ln w="9259" cap="flat">
              <a:noFill/>
              <a:prstDash val="solid"/>
              <a:miter/>
            </a:ln>
          </p:spPr>
          <p:txBody>
            <a:bodyPr rtlCol="0" anchor="ctr"/>
            <a:lstStyle/>
            <a:p>
              <a:endParaRPr lang="fr-FR"/>
            </a:p>
          </p:txBody>
        </p:sp>
        <p:sp>
          <p:nvSpPr>
            <p:cNvPr id="155" name="Graphique 2">
              <a:extLst>
                <a:ext uri="{FF2B5EF4-FFF2-40B4-BE49-F238E27FC236}">
                  <a16:creationId xmlns:a16="http://schemas.microsoft.com/office/drawing/2014/main" id="{04EA62F2-44D5-43E2-8DF6-8676419E8CCA}"/>
                </a:ext>
              </a:extLst>
            </p:cNvPr>
            <p:cNvSpPr/>
            <p:nvPr/>
          </p:nvSpPr>
          <p:spPr>
            <a:xfrm>
              <a:off x="10310164" y="3361178"/>
              <a:ext cx="113071" cy="140616"/>
            </a:xfrm>
            <a:custGeom>
              <a:avLst/>
              <a:gdLst>
                <a:gd name="connsiteX0" fmla="*/ 85797 w 164408"/>
                <a:gd name="connsiteY0" fmla="*/ 204022 h 204459"/>
                <a:gd name="connsiteX1" fmla="*/ 39459 w 164408"/>
                <a:gd name="connsiteY1" fmla="*/ 191604 h 204459"/>
                <a:gd name="connsiteX2" fmla="*/ 6652 w 164408"/>
                <a:gd name="connsiteY2" fmla="*/ 159631 h 204459"/>
                <a:gd name="connsiteX3" fmla="*/ -20 w 164408"/>
                <a:gd name="connsiteY3" fmla="*/ 133218 h 204459"/>
                <a:gd name="connsiteX4" fmla="*/ 12583 w 164408"/>
                <a:gd name="connsiteY4" fmla="*/ 100226 h 204459"/>
                <a:gd name="connsiteX5" fmla="*/ 26207 w 164408"/>
                <a:gd name="connsiteY5" fmla="*/ 96148 h 204459"/>
                <a:gd name="connsiteX6" fmla="*/ 49839 w 164408"/>
                <a:gd name="connsiteY6" fmla="*/ 115517 h 204459"/>
                <a:gd name="connsiteX7" fmla="*/ 73193 w 164408"/>
                <a:gd name="connsiteY7" fmla="*/ 147861 h 204459"/>
                <a:gd name="connsiteX8" fmla="*/ 98216 w 164408"/>
                <a:gd name="connsiteY8" fmla="*/ 155368 h 204459"/>
                <a:gd name="connsiteX9" fmla="*/ 108874 w 164408"/>
                <a:gd name="connsiteY9" fmla="*/ 154163 h 204459"/>
                <a:gd name="connsiteX10" fmla="*/ 117177 w 164408"/>
                <a:gd name="connsiteY10" fmla="*/ 145062 h 204459"/>
                <a:gd name="connsiteX11" fmla="*/ 117122 w 164408"/>
                <a:gd name="connsiteY11" fmla="*/ 144432 h 204459"/>
                <a:gd name="connsiteX12" fmla="*/ 85241 w 164408"/>
                <a:gd name="connsiteY12" fmla="*/ 114035 h 204459"/>
                <a:gd name="connsiteX13" fmla="*/ 50024 w 164408"/>
                <a:gd name="connsiteY13" fmla="*/ 86973 h 204459"/>
                <a:gd name="connsiteX14" fmla="*/ 36586 w 164408"/>
                <a:gd name="connsiteY14" fmla="*/ 54073 h 204459"/>
                <a:gd name="connsiteX15" fmla="*/ 52805 w 164408"/>
                <a:gd name="connsiteY15" fmla="*/ 15984 h 204459"/>
                <a:gd name="connsiteX16" fmla="*/ 92933 w 164408"/>
                <a:gd name="connsiteY16" fmla="*/ -420 h 204459"/>
                <a:gd name="connsiteX17" fmla="*/ 116843 w 164408"/>
                <a:gd name="connsiteY17" fmla="*/ 5975 h 204459"/>
                <a:gd name="connsiteX18" fmla="*/ 132784 w 164408"/>
                <a:gd name="connsiteY18" fmla="*/ 24510 h 204459"/>
                <a:gd name="connsiteX19" fmla="*/ 133803 w 164408"/>
                <a:gd name="connsiteY19" fmla="*/ 29607 h 204459"/>
                <a:gd name="connsiteX20" fmla="*/ 132042 w 164408"/>
                <a:gd name="connsiteY20" fmla="*/ 35538 h 204459"/>
                <a:gd name="connsiteX21" fmla="*/ 123701 w 164408"/>
                <a:gd name="connsiteY21" fmla="*/ 39338 h 204459"/>
                <a:gd name="connsiteX22" fmla="*/ 112024 w 164408"/>
                <a:gd name="connsiteY22" fmla="*/ 36650 h 204459"/>
                <a:gd name="connsiteX23" fmla="*/ 93953 w 164408"/>
                <a:gd name="connsiteY23" fmla="*/ 33870 h 204459"/>
                <a:gd name="connsiteX24" fmla="*/ 80607 w 164408"/>
                <a:gd name="connsiteY24" fmla="*/ 38133 h 204459"/>
                <a:gd name="connsiteX25" fmla="*/ 75881 w 164408"/>
                <a:gd name="connsiteY25" fmla="*/ 50366 h 204459"/>
                <a:gd name="connsiteX26" fmla="*/ 86631 w 164408"/>
                <a:gd name="connsiteY26" fmla="*/ 67048 h 204459"/>
                <a:gd name="connsiteX27" fmla="*/ 110264 w 164408"/>
                <a:gd name="connsiteY27" fmla="*/ 82895 h 204459"/>
                <a:gd name="connsiteX28" fmla="*/ 135842 w 164408"/>
                <a:gd name="connsiteY28" fmla="*/ 99577 h 204459"/>
                <a:gd name="connsiteX29" fmla="*/ 164386 w 164408"/>
                <a:gd name="connsiteY29" fmla="*/ 145359 h 204459"/>
                <a:gd name="connsiteX30" fmla="*/ 150670 w 164408"/>
                <a:gd name="connsiteY30" fmla="*/ 177888 h 204459"/>
                <a:gd name="connsiteX31" fmla="*/ 120550 w 164408"/>
                <a:gd name="connsiteY31" fmla="*/ 197164 h 204459"/>
                <a:gd name="connsiteX32" fmla="*/ 85797 w 164408"/>
                <a:gd name="connsiteY32" fmla="*/ 204022 h 204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64408" h="204459">
                  <a:moveTo>
                    <a:pt x="85797" y="204022"/>
                  </a:moveTo>
                  <a:cubicBezTo>
                    <a:pt x="69551" y="203828"/>
                    <a:pt x="53620" y="199565"/>
                    <a:pt x="39459" y="191604"/>
                  </a:cubicBezTo>
                  <a:cubicBezTo>
                    <a:pt x="25614" y="184413"/>
                    <a:pt x="14196" y="173291"/>
                    <a:pt x="6652" y="159631"/>
                  </a:cubicBezTo>
                  <a:cubicBezTo>
                    <a:pt x="2222" y="151541"/>
                    <a:pt x="-76" y="142449"/>
                    <a:pt x="-20" y="133218"/>
                  </a:cubicBezTo>
                  <a:cubicBezTo>
                    <a:pt x="-20" y="116908"/>
                    <a:pt x="4150" y="105971"/>
                    <a:pt x="12583" y="100226"/>
                  </a:cubicBezTo>
                  <a:cubicBezTo>
                    <a:pt x="16624" y="97566"/>
                    <a:pt x="21369" y="96148"/>
                    <a:pt x="26207" y="96148"/>
                  </a:cubicBezTo>
                  <a:cubicBezTo>
                    <a:pt x="37698" y="96148"/>
                    <a:pt x="47587" y="104257"/>
                    <a:pt x="49839" y="115517"/>
                  </a:cubicBezTo>
                  <a:cubicBezTo>
                    <a:pt x="53222" y="128881"/>
                    <a:pt x="61572" y="140447"/>
                    <a:pt x="73193" y="147861"/>
                  </a:cubicBezTo>
                  <a:cubicBezTo>
                    <a:pt x="80737" y="152495"/>
                    <a:pt x="89365" y="155090"/>
                    <a:pt x="98216" y="155368"/>
                  </a:cubicBezTo>
                  <a:cubicBezTo>
                    <a:pt x="101793" y="155182"/>
                    <a:pt x="105352" y="154784"/>
                    <a:pt x="108874" y="154163"/>
                  </a:cubicBezTo>
                  <a:cubicBezTo>
                    <a:pt x="113683" y="153941"/>
                    <a:pt x="117400" y="149863"/>
                    <a:pt x="117177" y="145062"/>
                  </a:cubicBezTo>
                  <a:cubicBezTo>
                    <a:pt x="117168" y="144849"/>
                    <a:pt x="117149" y="144636"/>
                    <a:pt x="117122" y="144432"/>
                  </a:cubicBezTo>
                  <a:cubicBezTo>
                    <a:pt x="117122" y="135285"/>
                    <a:pt x="106492" y="125155"/>
                    <a:pt x="85241" y="114035"/>
                  </a:cubicBezTo>
                  <a:cubicBezTo>
                    <a:pt x="72072" y="107047"/>
                    <a:pt x="60172" y="97900"/>
                    <a:pt x="50024" y="86973"/>
                  </a:cubicBezTo>
                  <a:cubicBezTo>
                    <a:pt x="41350" y="78225"/>
                    <a:pt x="36512" y="66390"/>
                    <a:pt x="36586" y="54073"/>
                  </a:cubicBezTo>
                  <a:cubicBezTo>
                    <a:pt x="36577" y="39699"/>
                    <a:pt x="42434" y="25937"/>
                    <a:pt x="52805" y="15984"/>
                  </a:cubicBezTo>
                  <a:cubicBezTo>
                    <a:pt x="63296" y="5141"/>
                    <a:pt x="77855" y="-800"/>
                    <a:pt x="92933" y="-420"/>
                  </a:cubicBezTo>
                  <a:cubicBezTo>
                    <a:pt x="101329" y="-429"/>
                    <a:pt x="109578" y="1776"/>
                    <a:pt x="116843" y="5975"/>
                  </a:cubicBezTo>
                  <a:cubicBezTo>
                    <a:pt x="124220" y="10025"/>
                    <a:pt x="129883" y="16614"/>
                    <a:pt x="132784" y="24510"/>
                  </a:cubicBezTo>
                  <a:cubicBezTo>
                    <a:pt x="133470" y="26122"/>
                    <a:pt x="133812" y="27855"/>
                    <a:pt x="133803" y="29607"/>
                  </a:cubicBezTo>
                  <a:cubicBezTo>
                    <a:pt x="133877" y="31720"/>
                    <a:pt x="133256" y="33805"/>
                    <a:pt x="132042" y="35538"/>
                  </a:cubicBezTo>
                  <a:cubicBezTo>
                    <a:pt x="130041" y="38077"/>
                    <a:pt x="126936" y="39495"/>
                    <a:pt x="123701" y="39338"/>
                  </a:cubicBezTo>
                  <a:cubicBezTo>
                    <a:pt x="119698" y="39004"/>
                    <a:pt x="115768" y="38096"/>
                    <a:pt x="112024" y="36650"/>
                  </a:cubicBezTo>
                  <a:cubicBezTo>
                    <a:pt x="106204" y="34713"/>
                    <a:pt x="100088" y="33768"/>
                    <a:pt x="93953" y="33870"/>
                  </a:cubicBezTo>
                  <a:cubicBezTo>
                    <a:pt x="89124" y="33574"/>
                    <a:pt x="84370" y="35093"/>
                    <a:pt x="80607" y="38133"/>
                  </a:cubicBezTo>
                  <a:cubicBezTo>
                    <a:pt x="77327" y="41330"/>
                    <a:pt x="75603" y="45797"/>
                    <a:pt x="75881" y="50366"/>
                  </a:cubicBezTo>
                  <a:cubicBezTo>
                    <a:pt x="76622" y="57317"/>
                    <a:pt x="80607" y="63508"/>
                    <a:pt x="86631" y="67048"/>
                  </a:cubicBezTo>
                  <a:cubicBezTo>
                    <a:pt x="94157" y="72840"/>
                    <a:pt x="102043" y="78132"/>
                    <a:pt x="110264" y="82895"/>
                  </a:cubicBezTo>
                  <a:cubicBezTo>
                    <a:pt x="118910" y="88085"/>
                    <a:pt x="127436" y="93646"/>
                    <a:pt x="135842" y="99577"/>
                  </a:cubicBezTo>
                  <a:cubicBezTo>
                    <a:pt x="154813" y="113414"/>
                    <a:pt x="164321" y="128677"/>
                    <a:pt x="164386" y="145359"/>
                  </a:cubicBezTo>
                  <a:cubicBezTo>
                    <a:pt x="164460" y="157620"/>
                    <a:pt x="159502" y="169380"/>
                    <a:pt x="150670" y="177888"/>
                  </a:cubicBezTo>
                  <a:cubicBezTo>
                    <a:pt x="142181" y="186470"/>
                    <a:pt x="131894" y="193059"/>
                    <a:pt x="120550" y="197164"/>
                  </a:cubicBezTo>
                  <a:cubicBezTo>
                    <a:pt x="109467" y="201492"/>
                    <a:pt x="97697" y="203819"/>
                    <a:pt x="85797" y="204022"/>
                  </a:cubicBezTo>
                  <a:close/>
                </a:path>
              </a:pathLst>
            </a:custGeom>
            <a:solidFill>
              <a:srgbClr val="FFFFFF"/>
            </a:solidFill>
            <a:ln w="9259" cap="flat">
              <a:noFill/>
              <a:prstDash val="solid"/>
              <a:miter/>
            </a:ln>
          </p:spPr>
          <p:txBody>
            <a:bodyPr rtlCol="0" anchor="ctr"/>
            <a:lstStyle/>
            <a:p>
              <a:endParaRPr lang="fr-FR"/>
            </a:p>
          </p:txBody>
        </p:sp>
        <p:sp>
          <p:nvSpPr>
            <p:cNvPr id="156" name="Graphique 2">
              <a:extLst>
                <a:ext uri="{FF2B5EF4-FFF2-40B4-BE49-F238E27FC236}">
                  <a16:creationId xmlns:a16="http://schemas.microsoft.com/office/drawing/2014/main" id="{73B44BE5-57EB-4A0C-A927-EB8AC1DFDEAB}"/>
                </a:ext>
              </a:extLst>
            </p:cNvPr>
            <p:cNvSpPr/>
            <p:nvPr/>
          </p:nvSpPr>
          <p:spPr>
            <a:xfrm>
              <a:off x="10404424" y="3309484"/>
              <a:ext cx="121553" cy="191342"/>
            </a:xfrm>
            <a:custGeom>
              <a:avLst/>
              <a:gdLst>
                <a:gd name="connsiteX0" fmla="*/ 76075 w 176742"/>
                <a:gd name="connsiteY0" fmla="*/ 277705 h 278216"/>
                <a:gd name="connsiteX1" fmla="*/ 49570 w 176742"/>
                <a:gd name="connsiteY1" fmla="*/ 255556 h 278216"/>
                <a:gd name="connsiteX2" fmla="*/ 45307 w 176742"/>
                <a:gd name="connsiteY2" fmla="*/ 207179 h 278216"/>
                <a:gd name="connsiteX3" fmla="*/ 50589 w 176742"/>
                <a:gd name="connsiteY3" fmla="*/ 106255 h 278216"/>
                <a:gd name="connsiteX4" fmla="*/ 50589 w 176742"/>
                <a:gd name="connsiteY4" fmla="*/ 102363 h 278216"/>
                <a:gd name="connsiteX5" fmla="*/ 46790 w 176742"/>
                <a:gd name="connsiteY5" fmla="*/ 95041 h 278216"/>
                <a:gd name="connsiteX6" fmla="*/ 16855 w 176742"/>
                <a:gd name="connsiteY6" fmla="*/ 90130 h 278216"/>
                <a:gd name="connsiteX7" fmla="*/ -12 w 176742"/>
                <a:gd name="connsiteY7" fmla="*/ 78174 h 278216"/>
                <a:gd name="connsiteX8" fmla="*/ 8144 w 176742"/>
                <a:gd name="connsiteY8" fmla="*/ 66775 h 278216"/>
                <a:gd name="connsiteX9" fmla="*/ 24177 w 176742"/>
                <a:gd name="connsiteY9" fmla="*/ 62327 h 278216"/>
                <a:gd name="connsiteX10" fmla="*/ 53091 w 176742"/>
                <a:gd name="connsiteY10" fmla="*/ 53986 h 278216"/>
                <a:gd name="connsiteX11" fmla="*/ 53647 w 176742"/>
                <a:gd name="connsiteY11" fmla="*/ 49723 h 278216"/>
                <a:gd name="connsiteX12" fmla="*/ 54204 w 176742"/>
                <a:gd name="connsiteY12" fmla="*/ 34617 h 278216"/>
                <a:gd name="connsiteX13" fmla="*/ 58745 w 176742"/>
                <a:gd name="connsiteY13" fmla="*/ 16082 h 278216"/>
                <a:gd name="connsiteX14" fmla="*/ 78485 w 176742"/>
                <a:gd name="connsiteY14" fmla="*/ -414 h 278216"/>
                <a:gd name="connsiteX15" fmla="*/ 97020 w 176742"/>
                <a:gd name="connsiteY15" fmla="*/ 10243 h 278216"/>
                <a:gd name="connsiteX16" fmla="*/ 102765 w 176742"/>
                <a:gd name="connsiteY16" fmla="*/ 31095 h 278216"/>
                <a:gd name="connsiteX17" fmla="*/ 102765 w 176742"/>
                <a:gd name="connsiteY17" fmla="*/ 43977 h 278216"/>
                <a:gd name="connsiteX18" fmla="*/ 104897 w 176742"/>
                <a:gd name="connsiteY18" fmla="*/ 51391 h 278216"/>
                <a:gd name="connsiteX19" fmla="*/ 123432 w 176742"/>
                <a:gd name="connsiteY19" fmla="*/ 54079 h 278216"/>
                <a:gd name="connsiteX20" fmla="*/ 134461 w 176742"/>
                <a:gd name="connsiteY20" fmla="*/ 54079 h 278216"/>
                <a:gd name="connsiteX21" fmla="*/ 152440 w 176742"/>
                <a:gd name="connsiteY21" fmla="*/ 54913 h 278216"/>
                <a:gd name="connsiteX22" fmla="*/ 168009 w 176742"/>
                <a:gd name="connsiteY22" fmla="*/ 61863 h 278216"/>
                <a:gd name="connsiteX23" fmla="*/ 176721 w 176742"/>
                <a:gd name="connsiteY23" fmla="*/ 78360 h 278216"/>
                <a:gd name="connsiteX24" fmla="*/ 176721 w 176742"/>
                <a:gd name="connsiteY24" fmla="*/ 84106 h 278216"/>
                <a:gd name="connsiteX25" fmla="*/ 166063 w 176742"/>
                <a:gd name="connsiteY25" fmla="*/ 95412 h 278216"/>
                <a:gd name="connsiteX26" fmla="*/ 149938 w 176742"/>
                <a:gd name="connsiteY26" fmla="*/ 99861 h 278216"/>
                <a:gd name="connsiteX27" fmla="*/ 132237 w 176742"/>
                <a:gd name="connsiteY27" fmla="*/ 98470 h 278216"/>
                <a:gd name="connsiteX28" fmla="*/ 121486 w 176742"/>
                <a:gd name="connsiteY28" fmla="*/ 97266 h 278216"/>
                <a:gd name="connsiteX29" fmla="*/ 115370 w 176742"/>
                <a:gd name="connsiteY29" fmla="*/ 97266 h 278216"/>
                <a:gd name="connsiteX30" fmla="*/ 106658 w 176742"/>
                <a:gd name="connsiteY30" fmla="*/ 140638 h 278216"/>
                <a:gd name="connsiteX31" fmla="*/ 106195 w 176742"/>
                <a:gd name="connsiteY31" fmla="*/ 181508 h 278216"/>
                <a:gd name="connsiteX32" fmla="*/ 105453 w 176742"/>
                <a:gd name="connsiteY32" fmla="*/ 227846 h 278216"/>
                <a:gd name="connsiteX33" fmla="*/ 100171 w 176742"/>
                <a:gd name="connsiteY33" fmla="*/ 259263 h 278216"/>
                <a:gd name="connsiteX34" fmla="*/ 76075 w 176742"/>
                <a:gd name="connsiteY34" fmla="*/ 277705 h 2782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76742" h="278216">
                  <a:moveTo>
                    <a:pt x="76075" y="277705"/>
                  </a:moveTo>
                  <a:cubicBezTo>
                    <a:pt x="62693" y="278734"/>
                    <a:pt x="50941" y="268901"/>
                    <a:pt x="49570" y="255556"/>
                  </a:cubicBezTo>
                  <a:cubicBezTo>
                    <a:pt x="46567" y="239606"/>
                    <a:pt x="45140" y="223407"/>
                    <a:pt x="45307" y="207179"/>
                  </a:cubicBezTo>
                  <a:cubicBezTo>
                    <a:pt x="45307" y="183945"/>
                    <a:pt x="47068" y="150304"/>
                    <a:pt x="50589" y="106255"/>
                  </a:cubicBezTo>
                  <a:lnTo>
                    <a:pt x="50589" y="102363"/>
                  </a:lnTo>
                  <a:cubicBezTo>
                    <a:pt x="50849" y="99388"/>
                    <a:pt x="49366" y="96543"/>
                    <a:pt x="46790" y="95041"/>
                  </a:cubicBezTo>
                  <a:cubicBezTo>
                    <a:pt x="37012" y="92363"/>
                    <a:pt x="26976" y="90723"/>
                    <a:pt x="16855" y="90130"/>
                  </a:cubicBezTo>
                  <a:cubicBezTo>
                    <a:pt x="5642" y="88925"/>
                    <a:pt x="-12" y="84940"/>
                    <a:pt x="-12" y="78174"/>
                  </a:cubicBezTo>
                  <a:cubicBezTo>
                    <a:pt x="-225" y="72957"/>
                    <a:pt x="3130" y="68258"/>
                    <a:pt x="8144" y="66775"/>
                  </a:cubicBezTo>
                  <a:cubicBezTo>
                    <a:pt x="13296" y="64662"/>
                    <a:pt x="18672" y="63171"/>
                    <a:pt x="24177" y="62327"/>
                  </a:cubicBezTo>
                  <a:cubicBezTo>
                    <a:pt x="42221" y="59426"/>
                    <a:pt x="51859" y="56646"/>
                    <a:pt x="53091" y="53986"/>
                  </a:cubicBezTo>
                  <a:cubicBezTo>
                    <a:pt x="53546" y="52614"/>
                    <a:pt x="53731" y="51169"/>
                    <a:pt x="53647" y="49723"/>
                  </a:cubicBezTo>
                  <a:cubicBezTo>
                    <a:pt x="53647" y="44163"/>
                    <a:pt x="53647" y="39065"/>
                    <a:pt x="54204" y="34617"/>
                  </a:cubicBezTo>
                  <a:cubicBezTo>
                    <a:pt x="55001" y="28287"/>
                    <a:pt x="56530" y="22068"/>
                    <a:pt x="58745" y="16082"/>
                  </a:cubicBezTo>
                  <a:cubicBezTo>
                    <a:pt x="60487" y="6545"/>
                    <a:pt x="68791" y="-396"/>
                    <a:pt x="78485" y="-414"/>
                  </a:cubicBezTo>
                  <a:cubicBezTo>
                    <a:pt x="86214" y="-785"/>
                    <a:pt x="93452" y="3376"/>
                    <a:pt x="97020" y="10243"/>
                  </a:cubicBezTo>
                  <a:cubicBezTo>
                    <a:pt x="100625" y="16610"/>
                    <a:pt x="102599" y="23774"/>
                    <a:pt x="102765" y="31095"/>
                  </a:cubicBezTo>
                  <a:lnTo>
                    <a:pt x="102765" y="43977"/>
                  </a:lnTo>
                  <a:cubicBezTo>
                    <a:pt x="102608" y="46619"/>
                    <a:pt x="103359" y="49232"/>
                    <a:pt x="104897" y="51391"/>
                  </a:cubicBezTo>
                  <a:cubicBezTo>
                    <a:pt x="106287" y="53245"/>
                    <a:pt x="112404" y="54079"/>
                    <a:pt x="123432" y="54079"/>
                  </a:cubicBezTo>
                  <a:lnTo>
                    <a:pt x="134461" y="54079"/>
                  </a:lnTo>
                  <a:cubicBezTo>
                    <a:pt x="140466" y="54051"/>
                    <a:pt x="146462" y="54329"/>
                    <a:pt x="152440" y="54913"/>
                  </a:cubicBezTo>
                  <a:cubicBezTo>
                    <a:pt x="158204" y="55636"/>
                    <a:pt x="163616" y="58055"/>
                    <a:pt x="168009" y="61863"/>
                  </a:cubicBezTo>
                  <a:cubicBezTo>
                    <a:pt x="173301" y="65719"/>
                    <a:pt x="176517" y="71807"/>
                    <a:pt x="176721" y="78360"/>
                  </a:cubicBezTo>
                  <a:cubicBezTo>
                    <a:pt x="176721" y="78360"/>
                    <a:pt x="176721" y="80677"/>
                    <a:pt x="176721" y="84106"/>
                  </a:cubicBezTo>
                  <a:cubicBezTo>
                    <a:pt x="176721" y="87535"/>
                    <a:pt x="172921" y="91334"/>
                    <a:pt x="166063" y="95412"/>
                  </a:cubicBezTo>
                  <a:cubicBezTo>
                    <a:pt x="161179" y="98294"/>
                    <a:pt x="155609" y="99833"/>
                    <a:pt x="149938" y="99861"/>
                  </a:cubicBezTo>
                  <a:cubicBezTo>
                    <a:pt x="144006" y="99907"/>
                    <a:pt x="138084" y="99434"/>
                    <a:pt x="132237" y="98470"/>
                  </a:cubicBezTo>
                  <a:cubicBezTo>
                    <a:pt x="128706" y="97701"/>
                    <a:pt x="125100" y="97303"/>
                    <a:pt x="121486" y="97266"/>
                  </a:cubicBezTo>
                  <a:cubicBezTo>
                    <a:pt x="119447" y="97155"/>
                    <a:pt x="117408" y="97155"/>
                    <a:pt x="115370" y="97266"/>
                  </a:cubicBezTo>
                  <a:cubicBezTo>
                    <a:pt x="110365" y="97822"/>
                    <a:pt x="107492" y="112279"/>
                    <a:pt x="106658" y="140638"/>
                  </a:cubicBezTo>
                  <a:cubicBezTo>
                    <a:pt x="106658" y="150554"/>
                    <a:pt x="106195" y="164178"/>
                    <a:pt x="106195" y="181508"/>
                  </a:cubicBezTo>
                  <a:cubicBezTo>
                    <a:pt x="106195" y="198838"/>
                    <a:pt x="106195" y="215334"/>
                    <a:pt x="105453" y="227846"/>
                  </a:cubicBezTo>
                  <a:cubicBezTo>
                    <a:pt x="105231" y="238522"/>
                    <a:pt x="103451" y="249106"/>
                    <a:pt x="100171" y="259263"/>
                  </a:cubicBezTo>
                  <a:cubicBezTo>
                    <a:pt x="97604" y="270393"/>
                    <a:pt x="87493" y="278131"/>
                    <a:pt x="76075" y="277705"/>
                  </a:cubicBezTo>
                  <a:close/>
                </a:path>
              </a:pathLst>
            </a:custGeom>
            <a:solidFill>
              <a:srgbClr val="FFFFFF"/>
            </a:solidFill>
            <a:ln w="9259" cap="flat">
              <a:noFill/>
              <a:prstDash val="solid"/>
              <a:miter/>
            </a:ln>
          </p:spPr>
          <p:txBody>
            <a:bodyPr rtlCol="0" anchor="ctr"/>
            <a:lstStyle/>
            <a:p>
              <a:endParaRPr lang="fr-FR"/>
            </a:p>
          </p:txBody>
        </p:sp>
        <p:sp>
          <p:nvSpPr>
            <p:cNvPr id="157" name="Graphique 2">
              <a:extLst>
                <a:ext uri="{FF2B5EF4-FFF2-40B4-BE49-F238E27FC236}">
                  <a16:creationId xmlns:a16="http://schemas.microsoft.com/office/drawing/2014/main" id="{0FE93543-E725-41F1-B8E4-72A545A925C2}"/>
                </a:ext>
              </a:extLst>
            </p:cNvPr>
            <p:cNvSpPr/>
            <p:nvPr/>
          </p:nvSpPr>
          <p:spPr>
            <a:xfrm>
              <a:off x="10579198" y="3305292"/>
              <a:ext cx="97502" cy="191884"/>
            </a:xfrm>
            <a:custGeom>
              <a:avLst/>
              <a:gdLst>
                <a:gd name="connsiteX0" fmla="*/ 94139 w 141771"/>
                <a:gd name="connsiteY0" fmla="*/ 278517 h 279005"/>
                <a:gd name="connsiteX1" fmla="*/ 10082 w 141771"/>
                <a:gd name="connsiteY1" fmla="*/ 259426 h 279005"/>
                <a:gd name="connsiteX2" fmla="*/ 5449 w 141771"/>
                <a:gd name="connsiteY2" fmla="*/ 243763 h 279005"/>
                <a:gd name="connsiteX3" fmla="*/ 18609 w 141771"/>
                <a:gd name="connsiteY3" fmla="*/ 206693 h 279005"/>
                <a:gd name="connsiteX4" fmla="*/ 33715 w 141771"/>
                <a:gd name="connsiteY4" fmla="*/ 179817 h 279005"/>
                <a:gd name="connsiteX5" fmla="*/ 70785 w 141771"/>
                <a:gd name="connsiteY5" fmla="*/ 93722 h 279005"/>
                <a:gd name="connsiteX6" fmla="*/ 75419 w 141771"/>
                <a:gd name="connsiteY6" fmla="*/ 65919 h 279005"/>
                <a:gd name="connsiteX7" fmla="*/ 73936 w 141771"/>
                <a:gd name="connsiteY7" fmla="*/ 52944 h 279005"/>
                <a:gd name="connsiteX8" fmla="*/ 56976 w 141771"/>
                <a:gd name="connsiteY8" fmla="*/ 43676 h 279005"/>
                <a:gd name="connsiteX9" fmla="*/ 42704 w 141771"/>
                <a:gd name="connsiteY9" fmla="*/ 52944 h 279005"/>
                <a:gd name="connsiteX10" fmla="*/ 30934 w 141771"/>
                <a:gd name="connsiteY10" fmla="*/ 76947 h 279005"/>
                <a:gd name="connsiteX11" fmla="*/ 18516 w 141771"/>
                <a:gd name="connsiteY11" fmla="*/ 86215 h 279005"/>
                <a:gd name="connsiteX12" fmla="*/ 9248 w 141771"/>
                <a:gd name="connsiteY12" fmla="*/ 82137 h 279005"/>
                <a:gd name="connsiteX13" fmla="*/ -19 w 141771"/>
                <a:gd name="connsiteY13" fmla="*/ 62583 h 279005"/>
                <a:gd name="connsiteX14" fmla="*/ 5263 w 141771"/>
                <a:gd name="connsiteY14" fmla="*/ 41082 h 279005"/>
                <a:gd name="connsiteX15" fmla="*/ 33066 w 141771"/>
                <a:gd name="connsiteY15" fmla="*/ 9479 h 279005"/>
                <a:gd name="connsiteX16" fmla="*/ 64761 w 141771"/>
                <a:gd name="connsiteY16" fmla="*/ -437 h 279005"/>
                <a:gd name="connsiteX17" fmla="*/ 119440 w 141771"/>
                <a:gd name="connsiteY17" fmla="*/ 46920 h 279005"/>
                <a:gd name="connsiteX18" fmla="*/ 125186 w 141771"/>
                <a:gd name="connsiteY18" fmla="*/ 83991 h 279005"/>
                <a:gd name="connsiteX19" fmla="*/ 90154 w 141771"/>
                <a:gd name="connsiteY19" fmla="*/ 203171 h 279005"/>
                <a:gd name="connsiteX20" fmla="*/ 84872 w 141771"/>
                <a:gd name="connsiteY20" fmla="*/ 214941 h 279005"/>
                <a:gd name="connsiteX21" fmla="*/ 86355 w 141771"/>
                <a:gd name="connsiteY21" fmla="*/ 216702 h 279005"/>
                <a:gd name="connsiteX22" fmla="*/ 93861 w 141771"/>
                <a:gd name="connsiteY22" fmla="*/ 216702 h 279005"/>
                <a:gd name="connsiteX23" fmla="*/ 123981 w 141771"/>
                <a:gd name="connsiteY23" fmla="*/ 222263 h 279005"/>
                <a:gd name="connsiteX24" fmla="*/ 141682 w 141771"/>
                <a:gd name="connsiteY24" fmla="*/ 248675 h 279005"/>
                <a:gd name="connsiteX25" fmla="*/ 123147 w 141771"/>
                <a:gd name="connsiteY25" fmla="*/ 275366 h 279005"/>
                <a:gd name="connsiteX26" fmla="*/ 94139 w 141771"/>
                <a:gd name="connsiteY26" fmla="*/ 278517 h 279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41771" h="279005">
                  <a:moveTo>
                    <a:pt x="94139" y="278517"/>
                  </a:moveTo>
                  <a:cubicBezTo>
                    <a:pt x="47060" y="278517"/>
                    <a:pt x="19044" y="272150"/>
                    <a:pt x="10082" y="259426"/>
                  </a:cubicBezTo>
                  <a:cubicBezTo>
                    <a:pt x="7006" y="254782"/>
                    <a:pt x="5393" y="249333"/>
                    <a:pt x="5449" y="243763"/>
                  </a:cubicBezTo>
                  <a:cubicBezTo>
                    <a:pt x="6320" y="230427"/>
                    <a:pt x="10879" y="217592"/>
                    <a:pt x="18609" y="206693"/>
                  </a:cubicBezTo>
                  <a:cubicBezTo>
                    <a:pt x="22038" y="201132"/>
                    <a:pt x="27042" y="192143"/>
                    <a:pt x="33715" y="179817"/>
                  </a:cubicBezTo>
                  <a:cubicBezTo>
                    <a:pt x="48932" y="152432"/>
                    <a:pt x="61351" y="123591"/>
                    <a:pt x="70785" y="93722"/>
                  </a:cubicBezTo>
                  <a:cubicBezTo>
                    <a:pt x="73612" y="84714"/>
                    <a:pt x="75169" y="75353"/>
                    <a:pt x="75419" y="65919"/>
                  </a:cubicBezTo>
                  <a:cubicBezTo>
                    <a:pt x="75261" y="61563"/>
                    <a:pt x="74770" y="57226"/>
                    <a:pt x="73936" y="52944"/>
                  </a:cubicBezTo>
                  <a:cubicBezTo>
                    <a:pt x="72917" y="47013"/>
                    <a:pt x="67263" y="43676"/>
                    <a:pt x="56976" y="43676"/>
                  </a:cubicBezTo>
                  <a:cubicBezTo>
                    <a:pt x="50850" y="43825"/>
                    <a:pt x="45327" y="47411"/>
                    <a:pt x="42704" y="52944"/>
                  </a:cubicBezTo>
                  <a:cubicBezTo>
                    <a:pt x="38293" y="60692"/>
                    <a:pt x="34354" y="68708"/>
                    <a:pt x="30934" y="76947"/>
                  </a:cubicBezTo>
                  <a:cubicBezTo>
                    <a:pt x="29266" y="82424"/>
                    <a:pt x="24234" y="86177"/>
                    <a:pt x="18516" y="86215"/>
                  </a:cubicBezTo>
                  <a:cubicBezTo>
                    <a:pt x="15022" y="86067"/>
                    <a:pt x="11713" y="84611"/>
                    <a:pt x="9248" y="82137"/>
                  </a:cubicBezTo>
                  <a:cubicBezTo>
                    <a:pt x="3299" y="77401"/>
                    <a:pt x="-121" y="70182"/>
                    <a:pt x="-19" y="62583"/>
                  </a:cubicBezTo>
                  <a:cubicBezTo>
                    <a:pt x="-75" y="55085"/>
                    <a:pt x="1742" y="47699"/>
                    <a:pt x="5263" y="41082"/>
                  </a:cubicBezTo>
                  <a:cubicBezTo>
                    <a:pt x="11825" y="28450"/>
                    <a:pt x="21370" y="17598"/>
                    <a:pt x="33066" y="9479"/>
                  </a:cubicBezTo>
                  <a:cubicBezTo>
                    <a:pt x="42417" y="3113"/>
                    <a:pt x="53445" y="-335"/>
                    <a:pt x="64761" y="-437"/>
                  </a:cubicBezTo>
                  <a:cubicBezTo>
                    <a:pt x="91637" y="-437"/>
                    <a:pt x="109802" y="15318"/>
                    <a:pt x="119440" y="46920"/>
                  </a:cubicBezTo>
                  <a:cubicBezTo>
                    <a:pt x="123184" y="58922"/>
                    <a:pt x="125121" y="71415"/>
                    <a:pt x="125186" y="83991"/>
                  </a:cubicBezTo>
                  <a:cubicBezTo>
                    <a:pt x="125186" y="120069"/>
                    <a:pt x="113509" y="159799"/>
                    <a:pt x="90154" y="203171"/>
                  </a:cubicBezTo>
                  <a:cubicBezTo>
                    <a:pt x="87837" y="206814"/>
                    <a:pt x="86058" y="210780"/>
                    <a:pt x="84872" y="214941"/>
                  </a:cubicBezTo>
                  <a:cubicBezTo>
                    <a:pt x="84872" y="215775"/>
                    <a:pt x="84872" y="216331"/>
                    <a:pt x="86355" y="216702"/>
                  </a:cubicBezTo>
                  <a:cubicBezTo>
                    <a:pt x="88847" y="217017"/>
                    <a:pt x="91368" y="217017"/>
                    <a:pt x="93861" y="216702"/>
                  </a:cubicBezTo>
                  <a:cubicBezTo>
                    <a:pt x="104167" y="216582"/>
                    <a:pt x="114398" y="218472"/>
                    <a:pt x="123981" y="222263"/>
                  </a:cubicBezTo>
                  <a:cubicBezTo>
                    <a:pt x="135158" y="226081"/>
                    <a:pt x="142396" y="236887"/>
                    <a:pt x="141682" y="248675"/>
                  </a:cubicBezTo>
                  <a:cubicBezTo>
                    <a:pt x="142562" y="260825"/>
                    <a:pt x="134842" y="271946"/>
                    <a:pt x="123147" y="275366"/>
                  </a:cubicBezTo>
                  <a:cubicBezTo>
                    <a:pt x="113675" y="277766"/>
                    <a:pt x="103907" y="278823"/>
                    <a:pt x="94139" y="278517"/>
                  </a:cubicBezTo>
                  <a:close/>
                </a:path>
              </a:pathLst>
            </a:custGeom>
            <a:solidFill>
              <a:srgbClr val="FFFFFF"/>
            </a:solidFill>
            <a:ln w="9259" cap="flat">
              <a:noFill/>
              <a:prstDash val="solid"/>
              <a:miter/>
            </a:ln>
          </p:spPr>
          <p:txBody>
            <a:bodyPr rtlCol="0" anchor="ctr"/>
            <a:lstStyle/>
            <a:p>
              <a:endParaRPr lang="fr-FR"/>
            </a:p>
          </p:txBody>
        </p:sp>
        <p:sp>
          <p:nvSpPr>
            <p:cNvPr id="256" name="Graphique 2">
              <a:extLst>
                <a:ext uri="{FF2B5EF4-FFF2-40B4-BE49-F238E27FC236}">
                  <a16:creationId xmlns:a16="http://schemas.microsoft.com/office/drawing/2014/main" id="{2F0086F3-35CD-46DA-ACA2-89180A43A7A7}"/>
                </a:ext>
              </a:extLst>
            </p:cNvPr>
            <p:cNvSpPr/>
            <p:nvPr/>
          </p:nvSpPr>
          <p:spPr>
            <a:xfrm>
              <a:off x="10677987" y="3314967"/>
              <a:ext cx="112373" cy="186533"/>
            </a:xfrm>
            <a:custGeom>
              <a:avLst/>
              <a:gdLst>
                <a:gd name="connsiteX0" fmla="*/ 72643 w 163394"/>
                <a:gd name="connsiteY0" fmla="*/ 270752 h 271224"/>
                <a:gd name="connsiteX1" fmla="*/ 32886 w 163394"/>
                <a:gd name="connsiteY1" fmla="*/ 263616 h 271224"/>
                <a:gd name="connsiteX2" fmla="*/ 14999 w 163394"/>
                <a:gd name="connsiteY2" fmla="*/ 238038 h 271224"/>
                <a:gd name="connsiteX3" fmla="*/ 20931 w 163394"/>
                <a:gd name="connsiteY3" fmla="*/ 221171 h 271224"/>
                <a:gd name="connsiteX4" fmla="*/ 40670 w 163394"/>
                <a:gd name="connsiteY4" fmla="*/ 213016 h 271224"/>
                <a:gd name="connsiteX5" fmla="*/ 55313 w 163394"/>
                <a:gd name="connsiteY5" fmla="*/ 213849 h 271224"/>
                <a:gd name="connsiteX6" fmla="*/ 77462 w 163394"/>
                <a:gd name="connsiteY6" fmla="*/ 214869 h 271224"/>
                <a:gd name="connsiteX7" fmla="*/ 92291 w 163394"/>
                <a:gd name="connsiteY7" fmla="*/ 213479 h 271224"/>
                <a:gd name="connsiteX8" fmla="*/ 105173 w 163394"/>
                <a:gd name="connsiteY8" fmla="*/ 207547 h 271224"/>
                <a:gd name="connsiteX9" fmla="*/ 110455 w 163394"/>
                <a:gd name="connsiteY9" fmla="*/ 193461 h 271224"/>
                <a:gd name="connsiteX10" fmla="*/ 89510 w 163394"/>
                <a:gd name="connsiteY10" fmla="*/ 154815 h 271224"/>
                <a:gd name="connsiteX11" fmla="*/ 46602 w 163394"/>
                <a:gd name="connsiteY11" fmla="*/ 147864 h 271224"/>
                <a:gd name="connsiteX12" fmla="*/ 30661 w 163394"/>
                <a:gd name="connsiteY12" fmla="*/ 146845 h 271224"/>
                <a:gd name="connsiteX13" fmla="*/ 6102 w 163394"/>
                <a:gd name="connsiteY13" fmla="*/ 134519 h 271224"/>
                <a:gd name="connsiteX14" fmla="*/ -14 w 163394"/>
                <a:gd name="connsiteY14" fmla="*/ 115984 h 271224"/>
                <a:gd name="connsiteX15" fmla="*/ 2210 w 163394"/>
                <a:gd name="connsiteY15" fmla="*/ 100507 h 271224"/>
                <a:gd name="connsiteX16" fmla="*/ 12219 w 163394"/>
                <a:gd name="connsiteY16" fmla="*/ 59822 h 271224"/>
                <a:gd name="connsiteX17" fmla="*/ 60781 w 163394"/>
                <a:gd name="connsiteY17" fmla="*/ 2456 h 271224"/>
                <a:gd name="connsiteX18" fmla="*/ 104153 w 163394"/>
                <a:gd name="connsiteY18" fmla="*/ -417 h 271224"/>
                <a:gd name="connsiteX19" fmla="*/ 138072 w 163394"/>
                <a:gd name="connsiteY19" fmla="*/ 4310 h 271224"/>
                <a:gd name="connsiteX20" fmla="*/ 157442 w 163394"/>
                <a:gd name="connsiteY20" fmla="*/ 29332 h 271224"/>
                <a:gd name="connsiteX21" fmla="*/ 153735 w 163394"/>
                <a:gd name="connsiteY21" fmla="*/ 43141 h 271224"/>
                <a:gd name="connsiteX22" fmla="*/ 111845 w 163394"/>
                <a:gd name="connsiteY22" fmla="*/ 56949 h 271224"/>
                <a:gd name="connsiteX23" fmla="*/ 70975 w 163394"/>
                <a:gd name="connsiteY23" fmla="*/ 54355 h 271224"/>
                <a:gd name="connsiteX24" fmla="*/ 69956 w 163394"/>
                <a:gd name="connsiteY24" fmla="*/ 54355 h 271224"/>
                <a:gd name="connsiteX25" fmla="*/ 60688 w 163394"/>
                <a:gd name="connsiteY25" fmla="*/ 60657 h 271224"/>
                <a:gd name="connsiteX26" fmla="*/ 58093 w 163394"/>
                <a:gd name="connsiteY26" fmla="*/ 73817 h 271224"/>
                <a:gd name="connsiteX27" fmla="*/ 62171 w 163394"/>
                <a:gd name="connsiteY27" fmla="*/ 89756 h 271224"/>
                <a:gd name="connsiteX28" fmla="*/ 82096 w 163394"/>
                <a:gd name="connsiteY28" fmla="*/ 98098 h 271224"/>
                <a:gd name="connsiteX29" fmla="*/ 117035 w 163394"/>
                <a:gd name="connsiteY29" fmla="*/ 110052 h 271224"/>
                <a:gd name="connsiteX30" fmla="*/ 163373 w 163394"/>
                <a:gd name="connsiteY30" fmla="*/ 196334 h 271224"/>
                <a:gd name="connsiteX31" fmla="*/ 140204 w 163394"/>
                <a:gd name="connsiteY31" fmla="*/ 246935 h 271224"/>
                <a:gd name="connsiteX32" fmla="*/ 72643 w 163394"/>
                <a:gd name="connsiteY32" fmla="*/ 270752 h 271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63394" h="271224">
                  <a:moveTo>
                    <a:pt x="72643" y="270752"/>
                  </a:moveTo>
                  <a:cubicBezTo>
                    <a:pt x="59066" y="270808"/>
                    <a:pt x="45591" y="268389"/>
                    <a:pt x="32886" y="263616"/>
                  </a:cubicBezTo>
                  <a:cubicBezTo>
                    <a:pt x="21746" y="260225"/>
                    <a:pt x="14369" y="249659"/>
                    <a:pt x="14999" y="238038"/>
                  </a:cubicBezTo>
                  <a:cubicBezTo>
                    <a:pt x="14888" y="231884"/>
                    <a:pt x="16992" y="225897"/>
                    <a:pt x="20931" y="221171"/>
                  </a:cubicBezTo>
                  <a:cubicBezTo>
                    <a:pt x="25907" y="215564"/>
                    <a:pt x="33182" y="212552"/>
                    <a:pt x="40670" y="213016"/>
                  </a:cubicBezTo>
                  <a:cubicBezTo>
                    <a:pt x="44748" y="213016"/>
                    <a:pt x="49938" y="213016"/>
                    <a:pt x="55313" y="213849"/>
                  </a:cubicBezTo>
                  <a:cubicBezTo>
                    <a:pt x="63191" y="214498"/>
                    <a:pt x="70605" y="214869"/>
                    <a:pt x="77462" y="214869"/>
                  </a:cubicBezTo>
                  <a:cubicBezTo>
                    <a:pt x="82439" y="214860"/>
                    <a:pt x="87398" y="214396"/>
                    <a:pt x="92291" y="213479"/>
                  </a:cubicBezTo>
                  <a:cubicBezTo>
                    <a:pt x="97064" y="212756"/>
                    <a:pt x="101531" y="210708"/>
                    <a:pt x="105173" y="207547"/>
                  </a:cubicBezTo>
                  <a:cubicBezTo>
                    <a:pt x="108907" y="203850"/>
                    <a:pt x="110835" y="198706"/>
                    <a:pt x="110455" y="193461"/>
                  </a:cubicBezTo>
                  <a:cubicBezTo>
                    <a:pt x="110455" y="174092"/>
                    <a:pt x="103412" y="161210"/>
                    <a:pt x="89510" y="154815"/>
                  </a:cubicBezTo>
                  <a:cubicBezTo>
                    <a:pt x="75748" y="149894"/>
                    <a:pt x="61207" y="147540"/>
                    <a:pt x="46602" y="147864"/>
                  </a:cubicBezTo>
                  <a:cubicBezTo>
                    <a:pt x="40856" y="147864"/>
                    <a:pt x="35573" y="147864"/>
                    <a:pt x="30661" y="146845"/>
                  </a:cubicBezTo>
                  <a:cubicBezTo>
                    <a:pt x="21125" y="146317"/>
                    <a:pt x="12228" y="141850"/>
                    <a:pt x="6102" y="134519"/>
                  </a:cubicBezTo>
                  <a:cubicBezTo>
                    <a:pt x="1997" y="129227"/>
                    <a:pt x="-162" y="122685"/>
                    <a:pt x="-14" y="115984"/>
                  </a:cubicBezTo>
                  <a:cubicBezTo>
                    <a:pt x="282" y="110766"/>
                    <a:pt x="1033" y="105595"/>
                    <a:pt x="2210" y="100507"/>
                  </a:cubicBezTo>
                  <a:cubicBezTo>
                    <a:pt x="4620" y="87903"/>
                    <a:pt x="7956" y="74373"/>
                    <a:pt x="12219" y="59822"/>
                  </a:cubicBezTo>
                  <a:cubicBezTo>
                    <a:pt x="22043" y="24976"/>
                    <a:pt x="38233" y="5857"/>
                    <a:pt x="60781" y="2456"/>
                  </a:cubicBezTo>
                  <a:cubicBezTo>
                    <a:pt x="75137" y="362"/>
                    <a:pt x="89640" y="-593"/>
                    <a:pt x="104153" y="-417"/>
                  </a:cubicBezTo>
                  <a:cubicBezTo>
                    <a:pt x="115626" y="-444"/>
                    <a:pt x="127044" y="1150"/>
                    <a:pt x="138072" y="4310"/>
                  </a:cubicBezTo>
                  <a:cubicBezTo>
                    <a:pt x="149917" y="6571"/>
                    <a:pt x="158220" y="17303"/>
                    <a:pt x="157442" y="29332"/>
                  </a:cubicBezTo>
                  <a:cubicBezTo>
                    <a:pt x="157377" y="34170"/>
                    <a:pt x="156107" y="38924"/>
                    <a:pt x="153735" y="43141"/>
                  </a:cubicBezTo>
                  <a:cubicBezTo>
                    <a:pt x="148730" y="52408"/>
                    <a:pt x="134736" y="56949"/>
                    <a:pt x="111845" y="56949"/>
                  </a:cubicBezTo>
                  <a:cubicBezTo>
                    <a:pt x="98176" y="57024"/>
                    <a:pt x="84525" y="56162"/>
                    <a:pt x="70975" y="54355"/>
                  </a:cubicBezTo>
                  <a:lnTo>
                    <a:pt x="69956" y="54355"/>
                  </a:lnTo>
                  <a:cubicBezTo>
                    <a:pt x="65804" y="54142"/>
                    <a:pt x="62014" y="56718"/>
                    <a:pt x="60688" y="60657"/>
                  </a:cubicBezTo>
                  <a:cubicBezTo>
                    <a:pt x="58946" y="64827"/>
                    <a:pt x="58066" y="69303"/>
                    <a:pt x="58093" y="73817"/>
                  </a:cubicBezTo>
                  <a:cubicBezTo>
                    <a:pt x="57584" y="79442"/>
                    <a:pt x="59020" y="85067"/>
                    <a:pt x="62171" y="89756"/>
                  </a:cubicBezTo>
                  <a:cubicBezTo>
                    <a:pt x="67880" y="94381"/>
                    <a:pt x="74793" y="97273"/>
                    <a:pt x="82096" y="98098"/>
                  </a:cubicBezTo>
                  <a:cubicBezTo>
                    <a:pt x="94116" y="100905"/>
                    <a:pt x="105821" y="104909"/>
                    <a:pt x="117035" y="110052"/>
                  </a:cubicBezTo>
                  <a:cubicBezTo>
                    <a:pt x="147924" y="123889"/>
                    <a:pt x="163373" y="152656"/>
                    <a:pt x="163373" y="196334"/>
                  </a:cubicBezTo>
                  <a:cubicBezTo>
                    <a:pt x="163160" y="215722"/>
                    <a:pt x="154745" y="234109"/>
                    <a:pt x="140204" y="246935"/>
                  </a:cubicBezTo>
                  <a:cubicBezTo>
                    <a:pt x="121382" y="262921"/>
                    <a:pt x="97332" y="271401"/>
                    <a:pt x="72643" y="270752"/>
                  </a:cubicBezTo>
                  <a:close/>
                </a:path>
              </a:pathLst>
            </a:custGeom>
            <a:solidFill>
              <a:srgbClr val="FFFFFF"/>
            </a:solidFill>
            <a:ln w="9259" cap="flat">
              <a:noFill/>
              <a:prstDash val="solid"/>
              <a:miter/>
            </a:ln>
          </p:spPr>
          <p:txBody>
            <a:bodyPr rtlCol="0" anchor="ctr"/>
            <a:lstStyle/>
            <a:p>
              <a:endParaRPr lang="fr-FR"/>
            </a:p>
          </p:txBody>
        </p:sp>
        <p:sp>
          <p:nvSpPr>
            <p:cNvPr id="257" name="Graphique 2">
              <a:extLst>
                <a:ext uri="{FF2B5EF4-FFF2-40B4-BE49-F238E27FC236}">
                  <a16:creationId xmlns:a16="http://schemas.microsoft.com/office/drawing/2014/main" id="{48A0116F-5D51-4514-9F2F-CB52AF266E1F}"/>
                </a:ext>
              </a:extLst>
            </p:cNvPr>
            <p:cNvSpPr/>
            <p:nvPr/>
          </p:nvSpPr>
          <p:spPr>
            <a:xfrm>
              <a:off x="10792655" y="3273233"/>
              <a:ext cx="71385" cy="254120"/>
            </a:xfrm>
            <a:custGeom>
              <a:avLst/>
              <a:gdLst>
                <a:gd name="connsiteX0" fmla="*/ 14436 w 103796"/>
                <a:gd name="connsiteY0" fmla="*/ 369061 h 369497"/>
                <a:gd name="connsiteX1" fmla="*/ 2852 w 103796"/>
                <a:gd name="connsiteY1" fmla="*/ 355252 h 369497"/>
                <a:gd name="connsiteX2" fmla="*/ 5910 w 103796"/>
                <a:gd name="connsiteY2" fmla="*/ 343112 h 369497"/>
                <a:gd name="connsiteX3" fmla="*/ 14065 w 103796"/>
                <a:gd name="connsiteY3" fmla="*/ 328376 h 369497"/>
                <a:gd name="connsiteX4" fmla="*/ 38903 w 103796"/>
                <a:gd name="connsiteY4" fmla="*/ 275087 h 369497"/>
                <a:gd name="connsiteX5" fmla="*/ 52711 w 103796"/>
                <a:gd name="connsiteY5" fmla="*/ 175646 h 369497"/>
                <a:gd name="connsiteX6" fmla="*/ 37605 w 103796"/>
                <a:gd name="connsiteY6" fmla="*/ 78615 h 369497"/>
                <a:gd name="connsiteX7" fmla="*/ 10822 w 103796"/>
                <a:gd name="connsiteY7" fmla="*/ 35243 h 369497"/>
                <a:gd name="connsiteX8" fmla="*/ 2944 w 103796"/>
                <a:gd name="connsiteY8" fmla="*/ 25049 h 369497"/>
                <a:gd name="connsiteX9" fmla="*/ -21 w 103796"/>
                <a:gd name="connsiteY9" fmla="*/ 15781 h 369497"/>
                <a:gd name="connsiteX10" fmla="*/ 7207 w 103796"/>
                <a:gd name="connsiteY10" fmla="*/ 4289 h 369497"/>
                <a:gd name="connsiteX11" fmla="*/ 20923 w 103796"/>
                <a:gd name="connsiteY11" fmla="*/ -437 h 369497"/>
                <a:gd name="connsiteX12" fmla="*/ 45760 w 103796"/>
                <a:gd name="connsiteY12" fmla="*/ 9942 h 369497"/>
                <a:gd name="connsiteX13" fmla="*/ 86908 w 103796"/>
                <a:gd name="connsiteY13" fmla="*/ 78151 h 369497"/>
                <a:gd name="connsiteX14" fmla="*/ 103775 w 103796"/>
                <a:gd name="connsiteY14" fmla="*/ 170827 h 369497"/>
                <a:gd name="connsiteX15" fmla="*/ 95991 w 103796"/>
                <a:gd name="connsiteY15" fmla="*/ 245524 h 369497"/>
                <a:gd name="connsiteX16" fmla="*/ 68744 w 103796"/>
                <a:gd name="connsiteY16" fmla="*/ 328932 h 369497"/>
                <a:gd name="connsiteX17" fmla="*/ 14436 w 103796"/>
                <a:gd name="connsiteY17" fmla="*/ 369061 h 3694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3796" h="369497">
                  <a:moveTo>
                    <a:pt x="14436" y="369061"/>
                  </a:moveTo>
                  <a:cubicBezTo>
                    <a:pt x="6744" y="369061"/>
                    <a:pt x="2852" y="364520"/>
                    <a:pt x="2852" y="355252"/>
                  </a:cubicBezTo>
                  <a:cubicBezTo>
                    <a:pt x="2963" y="351026"/>
                    <a:pt x="4010" y="346883"/>
                    <a:pt x="5910" y="343112"/>
                  </a:cubicBezTo>
                  <a:cubicBezTo>
                    <a:pt x="8366" y="338061"/>
                    <a:pt x="11090" y="333140"/>
                    <a:pt x="14065" y="328376"/>
                  </a:cubicBezTo>
                  <a:cubicBezTo>
                    <a:pt x="24343" y="311611"/>
                    <a:pt x="32675" y="293734"/>
                    <a:pt x="38903" y="275087"/>
                  </a:cubicBezTo>
                  <a:cubicBezTo>
                    <a:pt x="48754" y="242883"/>
                    <a:pt x="53415" y="209316"/>
                    <a:pt x="52711" y="175646"/>
                  </a:cubicBezTo>
                  <a:cubicBezTo>
                    <a:pt x="53897" y="142635"/>
                    <a:pt x="48772" y="109698"/>
                    <a:pt x="37605" y="78615"/>
                  </a:cubicBezTo>
                  <a:cubicBezTo>
                    <a:pt x="31118" y="62786"/>
                    <a:pt x="22073" y="48134"/>
                    <a:pt x="10822" y="35243"/>
                  </a:cubicBezTo>
                  <a:cubicBezTo>
                    <a:pt x="7940" y="32046"/>
                    <a:pt x="5308" y="28644"/>
                    <a:pt x="2944" y="25049"/>
                  </a:cubicBezTo>
                  <a:cubicBezTo>
                    <a:pt x="1054" y="22324"/>
                    <a:pt x="25" y="19098"/>
                    <a:pt x="-21" y="15781"/>
                  </a:cubicBezTo>
                  <a:cubicBezTo>
                    <a:pt x="210" y="10953"/>
                    <a:pt x="2954" y="6587"/>
                    <a:pt x="7207" y="4289"/>
                  </a:cubicBezTo>
                  <a:cubicBezTo>
                    <a:pt x="11220" y="1416"/>
                    <a:pt x="15993" y="-224"/>
                    <a:pt x="20923" y="-437"/>
                  </a:cubicBezTo>
                  <a:cubicBezTo>
                    <a:pt x="30209" y="-215"/>
                    <a:pt x="39069" y="3492"/>
                    <a:pt x="45760" y="9942"/>
                  </a:cubicBezTo>
                  <a:cubicBezTo>
                    <a:pt x="61886" y="23909"/>
                    <a:pt x="75602" y="46642"/>
                    <a:pt x="86908" y="78151"/>
                  </a:cubicBezTo>
                  <a:cubicBezTo>
                    <a:pt x="97789" y="107854"/>
                    <a:pt x="103488" y="139197"/>
                    <a:pt x="103775" y="170827"/>
                  </a:cubicBezTo>
                  <a:cubicBezTo>
                    <a:pt x="103460" y="195915"/>
                    <a:pt x="100856" y="220919"/>
                    <a:pt x="95991" y="245524"/>
                  </a:cubicBezTo>
                  <a:cubicBezTo>
                    <a:pt x="91394" y="274596"/>
                    <a:pt x="82201" y="302751"/>
                    <a:pt x="68744" y="328932"/>
                  </a:cubicBezTo>
                  <a:cubicBezTo>
                    <a:pt x="54194" y="355901"/>
                    <a:pt x="35659" y="369061"/>
                    <a:pt x="14436" y="369061"/>
                  </a:cubicBezTo>
                  <a:close/>
                </a:path>
              </a:pathLst>
            </a:custGeom>
            <a:solidFill>
              <a:srgbClr val="FFFFFF"/>
            </a:solidFill>
            <a:ln w="9259" cap="flat">
              <a:noFill/>
              <a:prstDash val="solid"/>
              <a:miter/>
            </a:ln>
          </p:spPr>
          <p:txBody>
            <a:bodyPr rtlCol="0" anchor="ctr"/>
            <a:lstStyle/>
            <a:p>
              <a:endParaRPr lang="fr-FR"/>
            </a:p>
          </p:txBody>
        </p:sp>
        <p:sp>
          <p:nvSpPr>
            <p:cNvPr id="258" name="Graphique 2">
              <a:extLst>
                <a:ext uri="{FF2B5EF4-FFF2-40B4-BE49-F238E27FC236}">
                  <a16:creationId xmlns:a16="http://schemas.microsoft.com/office/drawing/2014/main" id="{2B5AB3CC-95E4-4A2B-A28D-7B0CA2C0A06A}"/>
                </a:ext>
              </a:extLst>
            </p:cNvPr>
            <p:cNvSpPr/>
            <p:nvPr/>
          </p:nvSpPr>
          <p:spPr>
            <a:xfrm>
              <a:off x="8971535" y="3534810"/>
              <a:ext cx="106397" cy="195928"/>
            </a:xfrm>
            <a:custGeom>
              <a:avLst/>
              <a:gdLst>
                <a:gd name="connsiteX0" fmla="*/ 124286 w 154704"/>
                <a:gd name="connsiteY0" fmla="*/ 284448 h 284885"/>
                <a:gd name="connsiteX1" fmla="*/ 121783 w 154704"/>
                <a:gd name="connsiteY1" fmla="*/ 284448 h 284885"/>
                <a:gd name="connsiteX2" fmla="*/ 106770 w 154704"/>
                <a:gd name="connsiteY2" fmla="*/ 275736 h 284885"/>
                <a:gd name="connsiteX3" fmla="*/ 105102 w 154704"/>
                <a:gd name="connsiteY3" fmla="*/ 265728 h 284885"/>
                <a:gd name="connsiteX4" fmla="*/ 105102 w 154704"/>
                <a:gd name="connsiteY4" fmla="*/ 261094 h 284885"/>
                <a:gd name="connsiteX5" fmla="*/ 105102 w 154704"/>
                <a:gd name="connsiteY5" fmla="*/ 256367 h 284885"/>
                <a:gd name="connsiteX6" fmla="*/ 105102 w 154704"/>
                <a:gd name="connsiteY6" fmla="*/ 253587 h 284885"/>
                <a:gd name="connsiteX7" fmla="*/ 102043 w 154704"/>
                <a:gd name="connsiteY7" fmla="*/ 251733 h 284885"/>
                <a:gd name="connsiteX8" fmla="*/ 91849 w 154704"/>
                <a:gd name="connsiteY8" fmla="*/ 260074 h 284885"/>
                <a:gd name="connsiteX9" fmla="*/ 51628 w 154704"/>
                <a:gd name="connsiteY9" fmla="*/ 276941 h 284885"/>
                <a:gd name="connsiteX10" fmla="*/ 24474 w 154704"/>
                <a:gd name="connsiteY10" fmla="*/ 266191 h 284885"/>
                <a:gd name="connsiteX11" fmla="*/ 7329 w 154704"/>
                <a:gd name="connsiteY11" fmla="*/ 238388 h 284885"/>
                <a:gd name="connsiteX12" fmla="*/ 8 w 154704"/>
                <a:gd name="connsiteY12" fmla="*/ 195479 h 284885"/>
                <a:gd name="connsiteX13" fmla="*/ 18543 w 154704"/>
                <a:gd name="connsiteY13" fmla="*/ 130606 h 284885"/>
                <a:gd name="connsiteX14" fmla="*/ 46345 w 154704"/>
                <a:gd name="connsiteY14" fmla="*/ 107160 h 284885"/>
                <a:gd name="connsiteX15" fmla="*/ 64881 w 154704"/>
                <a:gd name="connsiteY15" fmla="*/ 103545 h 284885"/>
                <a:gd name="connsiteX16" fmla="*/ 83972 w 154704"/>
                <a:gd name="connsiteY16" fmla="*/ 107160 h 284885"/>
                <a:gd name="connsiteX17" fmla="*/ 86474 w 154704"/>
                <a:gd name="connsiteY17" fmla="*/ 107623 h 284885"/>
                <a:gd name="connsiteX18" fmla="*/ 93147 w 154704"/>
                <a:gd name="connsiteY18" fmla="*/ 100301 h 284885"/>
                <a:gd name="connsiteX19" fmla="*/ 95834 w 154704"/>
                <a:gd name="connsiteY19" fmla="*/ 66753 h 284885"/>
                <a:gd name="connsiteX20" fmla="*/ 95834 w 154704"/>
                <a:gd name="connsiteY20" fmla="*/ 54334 h 284885"/>
                <a:gd name="connsiteX21" fmla="*/ 95834 w 154704"/>
                <a:gd name="connsiteY21" fmla="*/ 43491 h 284885"/>
                <a:gd name="connsiteX22" fmla="*/ 95834 w 154704"/>
                <a:gd name="connsiteY22" fmla="*/ 35614 h 284885"/>
                <a:gd name="connsiteX23" fmla="*/ 118076 w 154704"/>
                <a:gd name="connsiteY23" fmla="*/ -437 h 284885"/>
                <a:gd name="connsiteX24" fmla="*/ 120115 w 154704"/>
                <a:gd name="connsiteY24" fmla="*/ -437 h 284885"/>
                <a:gd name="connsiteX25" fmla="*/ 146157 w 154704"/>
                <a:gd name="connsiteY25" fmla="*/ 34409 h 284885"/>
                <a:gd name="connsiteX26" fmla="*/ 149771 w 154704"/>
                <a:gd name="connsiteY26" fmla="*/ 60173 h 284885"/>
                <a:gd name="connsiteX27" fmla="*/ 154683 w 154704"/>
                <a:gd name="connsiteY27" fmla="*/ 177593 h 284885"/>
                <a:gd name="connsiteX28" fmla="*/ 153571 w 154704"/>
                <a:gd name="connsiteY28" fmla="*/ 225969 h 284885"/>
                <a:gd name="connsiteX29" fmla="*/ 142635 w 154704"/>
                <a:gd name="connsiteY29" fmla="*/ 273234 h 284885"/>
                <a:gd name="connsiteX30" fmla="*/ 124286 w 154704"/>
                <a:gd name="connsiteY30" fmla="*/ 284448 h 284885"/>
                <a:gd name="connsiteX31" fmla="*/ 57745 w 154704"/>
                <a:gd name="connsiteY31" fmla="*/ 234403 h 284885"/>
                <a:gd name="connsiteX32" fmla="*/ 77021 w 154704"/>
                <a:gd name="connsiteY32" fmla="*/ 222726 h 284885"/>
                <a:gd name="connsiteX33" fmla="*/ 87864 w 154704"/>
                <a:gd name="connsiteY33" fmla="*/ 193162 h 284885"/>
                <a:gd name="connsiteX34" fmla="*/ 89254 w 154704"/>
                <a:gd name="connsiteY34" fmla="*/ 176851 h 284885"/>
                <a:gd name="connsiteX35" fmla="*/ 74797 w 154704"/>
                <a:gd name="connsiteY35" fmla="*/ 148215 h 284885"/>
                <a:gd name="connsiteX36" fmla="*/ 54501 w 154704"/>
                <a:gd name="connsiteY36" fmla="*/ 160819 h 284885"/>
                <a:gd name="connsiteX37" fmla="*/ 42638 w 154704"/>
                <a:gd name="connsiteY37" fmla="*/ 205766 h 284885"/>
                <a:gd name="connsiteX38" fmla="*/ 44492 w 154704"/>
                <a:gd name="connsiteY38" fmla="*/ 222448 h 284885"/>
                <a:gd name="connsiteX39" fmla="*/ 57745 w 154704"/>
                <a:gd name="connsiteY39" fmla="*/ 234310 h 284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54704" h="284885">
                  <a:moveTo>
                    <a:pt x="124286" y="284448"/>
                  </a:moveTo>
                  <a:lnTo>
                    <a:pt x="121783" y="284448"/>
                  </a:lnTo>
                  <a:cubicBezTo>
                    <a:pt x="113443" y="283521"/>
                    <a:pt x="108345" y="280648"/>
                    <a:pt x="106770" y="275736"/>
                  </a:cubicBezTo>
                  <a:cubicBezTo>
                    <a:pt x="105658" y="272511"/>
                    <a:pt x="105102" y="269129"/>
                    <a:pt x="105102" y="265728"/>
                  </a:cubicBezTo>
                  <a:cubicBezTo>
                    <a:pt x="104972" y="264189"/>
                    <a:pt x="104972" y="262632"/>
                    <a:pt x="105102" y="261094"/>
                  </a:cubicBezTo>
                  <a:cubicBezTo>
                    <a:pt x="105194" y="259518"/>
                    <a:pt x="105194" y="257943"/>
                    <a:pt x="105102" y="256367"/>
                  </a:cubicBezTo>
                  <a:cubicBezTo>
                    <a:pt x="105102" y="255718"/>
                    <a:pt x="105102" y="254792"/>
                    <a:pt x="105102" y="253587"/>
                  </a:cubicBezTo>
                  <a:cubicBezTo>
                    <a:pt x="105102" y="252382"/>
                    <a:pt x="103897" y="251733"/>
                    <a:pt x="102043" y="251733"/>
                  </a:cubicBezTo>
                  <a:lnTo>
                    <a:pt x="91849" y="260074"/>
                  </a:lnTo>
                  <a:cubicBezTo>
                    <a:pt x="80793" y="270167"/>
                    <a:pt x="66576" y="276126"/>
                    <a:pt x="51628" y="276941"/>
                  </a:cubicBezTo>
                  <a:cubicBezTo>
                    <a:pt x="41498" y="277136"/>
                    <a:pt x="31721" y="273262"/>
                    <a:pt x="24474" y="266191"/>
                  </a:cubicBezTo>
                  <a:cubicBezTo>
                    <a:pt x="16698" y="258359"/>
                    <a:pt x="10832" y="248851"/>
                    <a:pt x="7329" y="238388"/>
                  </a:cubicBezTo>
                  <a:cubicBezTo>
                    <a:pt x="2352" y="224635"/>
                    <a:pt x="-131" y="210103"/>
                    <a:pt x="8" y="195479"/>
                  </a:cubicBezTo>
                  <a:cubicBezTo>
                    <a:pt x="-511" y="172477"/>
                    <a:pt x="5957" y="149864"/>
                    <a:pt x="18543" y="130606"/>
                  </a:cubicBezTo>
                  <a:cubicBezTo>
                    <a:pt x="25280" y="120208"/>
                    <a:pt x="34965" y="112052"/>
                    <a:pt x="46345" y="107160"/>
                  </a:cubicBezTo>
                  <a:cubicBezTo>
                    <a:pt x="52230" y="104768"/>
                    <a:pt x="58523" y="103535"/>
                    <a:pt x="64881" y="103545"/>
                  </a:cubicBezTo>
                  <a:cubicBezTo>
                    <a:pt x="71405" y="103601"/>
                    <a:pt x="77874" y="104824"/>
                    <a:pt x="83972" y="107160"/>
                  </a:cubicBezTo>
                  <a:cubicBezTo>
                    <a:pt x="84778" y="107446"/>
                    <a:pt x="85621" y="107604"/>
                    <a:pt x="86474" y="107623"/>
                  </a:cubicBezTo>
                  <a:cubicBezTo>
                    <a:pt x="89254" y="107623"/>
                    <a:pt x="91478" y="105120"/>
                    <a:pt x="93147" y="100301"/>
                  </a:cubicBezTo>
                  <a:cubicBezTo>
                    <a:pt x="95426" y="89273"/>
                    <a:pt x="96335" y="78003"/>
                    <a:pt x="95834" y="66753"/>
                  </a:cubicBezTo>
                  <a:cubicBezTo>
                    <a:pt x="95834" y="62490"/>
                    <a:pt x="95834" y="58412"/>
                    <a:pt x="95834" y="54334"/>
                  </a:cubicBezTo>
                  <a:cubicBezTo>
                    <a:pt x="95834" y="50257"/>
                    <a:pt x="95834" y="46642"/>
                    <a:pt x="95834" y="43491"/>
                  </a:cubicBezTo>
                  <a:cubicBezTo>
                    <a:pt x="95834" y="40340"/>
                    <a:pt x="95834" y="37745"/>
                    <a:pt x="95834" y="35614"/>
                  </a:cubicBezTo>
                  <a:cubicBezTo>
                    <a:pt x="96640" y="13927"/>
                    <a:pt x="104055" y="1907"/>
                    <a:pt x="118076" y="-437"/>
                  </a:cubicBezTo>
                  <a:lnTo>
                    <a:pt x="120115" y="-437"/>
                  </a:lnTo>
                  <a:cubicBezTo>
                    <a:pt x="133396" y="-437"/>
                    <a:pt x="142079" y="11175"/>
                    <a:pt x="146157" y="34409"/>
                  </a:cubicBezTo>
                  <a:cubicBezTo>
                    <a:pt x="148103" y="46179"/>
                    <a:pt x="149401" y="54798"/>
                    <a:pt x="149771" y="60173"/>
                  </a:cubicBezTo>
                  <a:cubicBezTo>
                    <a:pt x="153043" y="108058"/>
                    <a:pt x="154683" y="147195"/>
                    <a:pt x="154683" y="177593"/>
                  </a:cubicBezTo>
                  <a:cubicBezTo>
                    <a:pt x="154683" y="189520"/>
                    <a:pt x="154313" y="205646"/>
                    <a:pt x="153571" y="225969"/>
                  </a:cubicBezTo>
                  <a:cubicBezTo>
                    <a:pt x="153784" y="242373"/>
                    <a:pt x="150031" y="258591"/>
                    <a:pt x="142635" y="273234"/>
                  </a:cubicBezTo>
                  <a:cubicBezTo>
                    <a:pt x="139132" y="280139"/>
                    <a:pt x="132033" y="284476"/>
                    <a:pt x="124286" y="284448"/>
                  </a:cubicBezTo>
                  <a:close/>
                  <a:moveTo>
                    <a:pt x="57745" y="234403"/>
                  </a:moveTo>
                  <a:cubicBezTo>
                    <a:pt x="65770" y="234162"/>
                    <a:pt x="73092" y="229732"/>
                    <a:pt x="77021" y="222726"/>
                  </a:cubicBezTo>
                  <a:cubicBezTo>
                    <a:pt x="82748" y="213782"/>
                    <a:pt x="86446" y="203690"/>
                    <a:pt x="87864" y="193162"/>
                  </a:cubicBezTo>
                  <a:cubicBezTo>
                    <a:pt x="88763" y="187769"/>
                    <a:pt x="89226" y="182319"/>
                    <a:pt x="89254" y="176851"/>
                  </a:cubicBezTo>
                  <a:cubicBezTo>
                    <a:pt x="89254" y="157760"/>
                    <a:pt x="84435" y="148215"/>
                    <a:pt x="74797" y="148215"/>
                  </a:cubicBezTo>
                  <a:cubicBezTo>
                    <a:pt x="66224" y="148353"/>
                    <a:pt x="58430" y="153200"/>
                    <a:pt x="54501" y="160819"/>
                  </a:cubicBezTo>
                  <a:cubicBezTo>
                    <a:pt x="46364" y="174377"/>
                    <a:pt x="42249" y="189965"/>
                    <a:pt x="42638" y="205766"/>
                  </a:cubicBezTo>
                  <a:cubicBezTo>
                    <a:pt x="42759" y="211373"/>
                    <a:pt x="43380" y="216952"/>
                    <a:pt x="44492" y="222448"/>
                  </a:cubicBezTo>
                  <a:cubicBezTo>
                    <a:pt x="44890" y="229380"/>
                    <a:pt x="50812" y="234681"/>
                    <a:pt x="57745" y="234310"/>
                  </a:cubicBezTo>
                  <a:close/>
                </a:path>
              </a:pathLst>
            </a:custGeom>
            <a:solidFill>
              <a:srgbClr val="FFFFFF"/>
            </a:solidFill>
            <a:ln w="9259" cap="flat">
              <a:noFill/>
              <a:prstDash val="solid"/>
              <a:miter/>
            </a:ln>
          </p:spPr>
          <p:txBody>
            <a:bodyPr rtlCol="0" anchor="ctr"/>
            <a:lstStyle/>
            <a:p>
              <a:endParaRPr lang="fr-FR"/>
            </a:p>
          </p:txBody>
        </p:sp>
        <p:sp>
          <p:nvSpPr>
            <p:cNvPr id="259" name="Graphique 2">
              <a:extLst>
                <a:ext uri="{FF2B5EF4-FFF2-40B4-BE49-F238E27FC236}">
                  <a16:creationId xmlns:a16="http://schemas.microsoft.com/office/drawing/2014/main" id="{26E60B0A-4AB1-413D-A542-BA236A3CD156}"/>
                </a:ext>
              </a:extLst>
            </p:cNvPr>
            <p:cNvSpPr/>
            <p:nvPr/>
          </p:nvSpPr>
          <p:spPr>
            <a:xfrm>
              <a:off x="9092273" y="3608841"/>
              <a:ext cx="90403" cy="115211"/>
            </a:xfrm>
            <a:custGeom>
              <a:avLst/>
              <a:gdLst>
                <a:gd name="connsiteX0" fmla="*/ 64667 w 131448"/>
                <a:gd name="connsiteY0" fmla="*/ 167074 h 167520"/>
                <a:gd name="connsiteX1" fmla="*/ 62814 w 131448"/>
                <a:gd name="connsiteY1" fmla="*/ 167074 h 167520"/>
                <a:gd name="connsiteX2" fmla="*/ 26392 w 131448"/>
                <a:gd name="connsiteY2" fmla="*/ 154933 h 167520"/>
                <a:gd name="connsiteX3" fmla="*/ 6282 w 131448"/>
                <a:gd name="connsiteY3" fmla="*/ 125185 h 167520"/>
                <a:gd name="connsiteX4" fmla="*/ -20 w 131448"/>
                <a:gd name="connsiteY4" fmla="*/ 86724 h 167520"/>
                <a:gd name="connsiteX5" fmla="*/ 6189 w 131448"/>
                <a:gd name="connsiteY5" fmla="*/ 45483 h 167520"/>
                <a:gd name="connsiteX6" fmla="*/ 26022 w 131448"/>
                <a:gd name="connsiteY6" fmla="*/ 13047 h 167520"/>
                <a:gd name="connsiteX7" fmla="*/ 64019 w 131448"/>
                <a:gd name="connsiteY7" fmla="*/ -391 h 167520"/>
                <a:gd name="connsiteX8" fmla="*/ 93119 w 131448"/>
                <a:gd name="connsiteY8" fmla="*/ 8876 h 167520"/>
                <a:gd name="connsiteX9" fmla="*/ 122126 w 131448"/>
                <a:gd name="connsiteY9" fmla="*/ 40664 h 167520"/>
                <a:gd name="connsiteX10" fmla="*/ 131394 w 131448"/>
                <a:gd name="connsiteY10" fmla="*/ 85519 h 167520"/>
                <a:gd name="connsiteX11" fmla="*/ 108596 w 131448"/>
                <a:gd name="connsiteY11" fmla="*/ 145758 h 167520"/>
                <a:gd name="connsiteX12" fmla="*/ 64667 w 131448"/>
                <a:gd name="connsiteY12" fmla="*/ 167074 h 167520"/>
                <a:gd name="connsiteX13" fmla="*/ 63648 w 131448"/>
                <a:gd name="connsiteY13" fmla="*/ 119717 h 167520"/>
                <a:gd name="connsiteX14" fmla="*/ 82183 w 131448"/>
                <a:gd name="connsiteY14" fmla="*/ 107298 h 167520"/>
                <a:gd name="connsiteX15" fmla="*/ 89504 w 131448"/>
                <a:gd name="connsiteY15" fmla="*/ 80793 h 167520"/>
                <a:gd name="connsiteX16" fmla="*/ 85612 w 131448"/>
                <a:gd name="connsiteY16" fmla="*/ 63277 h 167520"/>
                <a:gd name="connsiteX17" fmla="*/ 58551 w 131448"/>
                <a:gd name="connsiteY17" fmla="*/ 44742 h 167520"/>
                <a:gd name="connsiteX18" fmla="*/ 45113 w 131448"/>
                <a:gd name="connsiteY18" fmla="*/ 52434 h 167520"/>
                <a:gd name="connsiteX19" fmla="*/ 38625 w 131448"/>
                <a:gd name="connsiteY19" fmla="*/ 79310 h 167520"/>
                <a:gd name="connsiteX20" fmla="*/ 40572 w 131448"/>
                <a:gd name="connsiteY20" fmla="*/ 95713 h 167520"/>
                <a:gd name="connsiteX21" fmla="*/ 48264 w 131448"/>
                <a:gd name="connsiteY21" fmla="*/ 112210 h 167520"/>
                <a:gd name="connsiteX22" fmla="*/ 62629 w 131448"/>
                <a:gd name="connsiteY22" fmla="*/ 119438 h 167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31448" h="167520">
                  <a:moveTo>
                    <a:pt x="64667" y="167074"/>
                  </a:moveTo>
                  <a:lnTo>
                    <a:pt x="62814" y="167074"/>
                  </a:lnTo>
                  <a:cubicBezTo>
                    <a:pt x="49645" y="167315"/>
                    <a:pt x="36781" y="163033"/>
                    <a:pt x="26392" y="154933"/>
                  </a:cubicBezTo>
                  <a:cubicBezTo>
                    <a:pt x="17023" y="147111"/>
                    <a:pt x="10054" y="136797"/>
                    <a:pt x="6282" y="125185"/>
                  </a:cubicBezTo>
                  <a:cubicBezTo>
                    <a:pt x="2065" y="112803"/>
                    <a:pt x="-57" y="99801"/>
                    <a:pt x="-20" y="86724"/>
                  </a:cubicBezTo>
                  <a:cubicBezTo>
                    <a:pt x="-76" y="72740"/>
                    <a:pt x="2019" y="58829"/>
                    <a:pt x="6189" y="45483"/>
                  </a:cubicBezTo>
                  <a:cubicBezTo>
                    <a:pt x="9803" y="33102"/>
                    <a:pt x="16652" y="21907"/>
                    <a:pt x="26022" y="13047"/>
                  </a:cubicBezTo>
                  <a:cubicBezTo>
                    <a:pt x="36494" y="3853"/>
                    <a:pt x="50099" y="-965"/>
                    <a:pt x="64019" y="-391"/>
                  </a:cubicBezTo>
                  <a:cubicBezTo>
                    <a:pt x="74361" y="109"/>
                    <a:pt x="84389" y="3307"/>
                    <a:pt x="93119" y="8876"/>
                  </a:cubicBezTo>
                  <a:cubicBezTo>
                    <a:pt x="105862" y="16188"/>
                    <a:pt x="116000" y="27301"/>
                    <a:pt x="122126" y="40664"/>
                  </a:cubicBezTo>
                  <a:cubicBezTo>
                    <a:pt x="128465" y="54751"/>
                    <a:pt x="131635" y="70070"/>
                    <a:pt x="131394" y="85519"/>
                  </a:cubicBezTo>
                  <a:cubicBezTo>
                    <a:pt x="132015" y="107817"/>
                    <a:pt x="123822" y="129457"/>
                    <a:pt x="108596" y="145758"/>
                  </a:cubicBezTo>
                  <a:cubicBezTo>
                    <a:pt x="97614" y="158742"/>
                    <a:pt x="81664" y="166490"/>
                    <a:pt x="64667" y="167074"/>
                  </a:cubicBezTo>
                  <a:close/>
                  <a:moveTo>
                    <a:pt x="63648" y="119717"/>
                  </a:moveTo>
                  <a:cubicBezTo>
                    <a:pt x="71535" y="119003"/>
                    <a:pt x="78522" y="114323"/>
                    <a:pt x="82183" y="107298"/>
                  </a:cubicBezTo>
                  <a:cubicBezTo>
                    <a:pt x="87067" y="99328"/>
                    <a:pt x="89597" y="90144"/>
                    <a:pt x="89504" y="80793"/>
                  </a:cubicBezTo>
                  <a:cubicBezTo>
                    <a:pt x="89514" y="74741"/>
                    <a:pt x="88188" y="68754"/>
                    <a:pt x="85612" y="63277"/>
                  </a:cubicBezTo>
                  <a:cubicBezTo>
                    <a:pt x="81442" y="51980"/>
                    <a:pt x="70589" y="44547"/>
                    <a:pt x="58551" y="44742"/>
                  </a:cubicBezTo>
                  <a:cubicBezTo>
                    <a:pt x="53009" y="44677"/>
                    <a:pt x="47865" y="47624"/>
                    <a:pt x="45113" y="52434"/>
                  </a:cubicBezTo>
                  <a:cubicBezTo>
                    <a:pt x="40461" y="60608"/>
                    <a:pt x="38218" y="69922"/>
                    <a:pt x="38625" y="79310"/>
                  </a:cubicBezTo>
                  <a:cubicBezTo>
                    <a:pt x="38718" y="84834"/>
                    <a:pt x="39367" y="90329"/>
                    <a:pt x="40572" y="95713"/>
                  </a:cubicBezTo>
                  <a:cubicBezTo>
                    <a:pt x="41786" y="101747"/>
                    <a:pt x="44427" y="107400"/>
                    <a:pt x="48264" y="112210"/>
                  </a:cubicBezTo>
                  <a:cubicBezTo>
                    <a:pt x="51619" y="116779"/>
                    <a:pt x="56957" y="119467"/>
                    <a:pt x="62629" y="119438"/>
                  </a:cubicBezTo>
                  <a:close/>
                </a:path>
              </a:pathLst>
            </a:custGeom>
            <a:solidFill>
              <a:srgbClr val="FFFFFF"/>
            </a:solidFill>
            <a:ln w="9259" cap="flat">
              <a:noFill/>
              <a:prstDash val="solid"/>
              <a:miter/>
            </a:ln>
          </p:spPr>
          <p:txBody>
            <a:bodyPr rtlCol="0" anchor="ctr"/>
            <a:lstStyle/>
            <a:p>
              <a:endParaRPr lang="fr-FR"/>
            </a:p>
          </p:txBody>
        </p:sp>
        <p:sp>
          <p:nvSpPr>
            <p:cNvPr id="260" name="Graphique 2">
              <a:extLst>
                <a:ext uri="{FF2B5EF4-FFF2-40B4-BE49-F238E27FC236}">
                  <a16:creationId xmlns:a16="http://schemas.microsoft.com/office/drawing/2014/main" id="{7DB8F95E-94BA-4685-AE58-A1CD97AAFD45}"/>
                </a:ext>
              </a:extLst>
            </p:cNvPr>
            <p:cNvSpPr/>
            <p:nvPr/>
          </p:nvSpPr>
          <p:spPr>
            <a:xfrm>
              <a:off x="9196930" y="3590452"/>
              <a:ext cx="114044" cy="140477"/>
            </a:xfrm>
            <a:custGeom>
              <a:avLst/>
              <a:gdLst>
                <a:gd name="connsiteX0" fmla="*/ 25372 w 165823"/>
                <a:gd name="connsiteY0" fmla="*/ 203821 h 204258"/>
                <a:gd name="connsiteX1" fmla="*/ 19626 w 165823"/>
                <a:gd name="connsiteY1" fmla="*/ 203358 h 204258"/>
                <a:gd name="connsiteX2" fmla="*/ 7486 w 165823"/>
                <a:gd name="connsiteY2" fmla="*/ 194090 h 204258"/>
                <a:gd name="connsiteX3" fmla="*/ -21 w 165823"/>
                <a:gd name="connsiteY3" fmla="*/ 173331 h 204258"/>
                <a:gd name="connsiteX4" fmla="*/ -21 w 165823"/>
                <a:gd name="connsiteY4" fmla="*/ 101692 h 204258"/>
                <a:gd name="connsiteX5" fmla="*/ 8691 w 165823"/>
                <a:gd name="connsiteY5" fmla="*/ 10963 h 204258"/>
                <a:gd name="connsiteX6" fmla="*/ 26021 w 165823"/>
                <a:gd name="connsiteY6" fmla="*/ -436 h 204258"/>
                <a:gd name="connsiteX7" fmla="*/ 49375 w 165823"/>
                <a:gd name="connsiteY7" fmla="*/ 34966 h 204258"/>
                <a:gd name="connsiteX8" fmla="*/ 50209 w 165823"/>
                <a:gd name="connsiteY8" fmla="*/ 43492 h 204258"/>
                <a:gd name="connsiteX9" fmla="*/ 111839 w 165823"/>
                <a:gd name="connsiteY9" fmla="*/ 5680 h 204258"/>
                <a:gd name="connsiteX10" fmla="*/ 132505 w 165823"/>
                <a:gd name="connsiteY10" fmla="*/ 8832 h 204258"/>
                <a:gd name="connsiteX11" fmla="*/ 160308 w 165823"/>
                <a:gd name="connsiteY11" fmla="*/ 71017 h 204258"/>
                <a:gd name="connsiteX12" fmla="*/ 165776 w 165823"/>
                <a:gd name="connsiteY12" fmla="*/ 131627 h 204258"/>
                <a:gd name="connsiteX13" fmla="*/ 158362 w 165823"/>
                <a:gd name="connsiteY13" fmla="*/ 177223 h 204258"/>
                <a:gd name="connsiteX14" fmla="*/ 132042 w 165823"/>
                <a:gd name="connsiteY14" fmla="*/ 196685 h 204258"/>
                <a:gd name="connsiteX15" fmla="*/ 112673 w 165823"/>
                <a:gd name="connsiteY15" fmla="*/ 189178 h 204258"/>
                <a:gd name="connsiteX16" fmla="*/ 104332 w 165823"/>
                <a:gd name="connsiteY16" fmla="*/ 172497 h 204258"/>
                <a:gd name="connsiteX17" fmla="*/ 102942 w 165823"/>
                <a:gd name="connsiteY17" fmla="*/ 155630 h 204258"/>
                <a:gd name="connsiteX18" fmla="*/ 105166 w 165823"/>
                <a:gd name="connsiteY18" fmla="*/ 130144 h 204258"/>
                <a:gd name="connsiteX19" fmla="*/ 107019 w 165823"/>
                <a:gd name="connsiteY19" fmla="*/ 101692 h 204258"/>
                <a:gd name="connsiteX20" fmla="*/ 93396 w 165823"/>
                <a:gd name="connsiteY20" fmla="*/ 54521 h 204258"/>
                <a:gd name="connsiteX21" fmla="*/ 80144 w 165823"/>
                <a:gd name="connsiteY21" fmla="*/ 64900 h 204258"/>
                <a:gd name="connsiteX22" fmla="*/ 57531 w 165823"/>
                <a:gd name="connsiteY22" fmla="*/ 141728 h 204258"/>
                <a:gd name="connsiteX23" fmla="*/ 51321 w 165823"/>
                <a:gd name="connsiteY23" fmla="*/ 174721 h 204258"/>
                <a:gd name="connsiteX24" fmla="*/ 40942 w 165823"/>
                <a:gd name="connsiteY24" fmla="*/ 196407 h 204258"/>
                <a:gd name="connsiteX25" fmla="*/ 25372 w 165823"/>
                <a:gd name="connsiteY25" fmla="*/ 203821 h 204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65823" h="204258">
                  <a:moveTo>
                    <a:pt x="25372" y="203821"/>
                  </a:moveTo>
                  <a:lnTo>
                    <a:pt x="19626" y="203358"/>
                  </a:lnTo>
                  <a:cubicBezTo>
                    <a:pt x="16105" y="203358"/>
                    <a:pt x="12120" y="200114"/>
                    <a:pt x="7486" y="194090"/>
                  </a:cubicBezTo>
                  <a:cubicBezTo>
                    <a:pt x="2602" y="188279"/>
                    <a:pt x="-58" y="180921"/>
                    <a:pt x="-21" y="173331"/>
                  </a:cubicBezTo>
                  <a:lnTo>
                    <a:pt x="-21" y="101692"/>
                  </a:lnTo>
                  <a:cubicBezTo>
                    <a:pt x="-21" y="51092"/>
                    <a:pt x="2880" y="20852"/>
                    <a:pt x="8691" y="10963"/>
                  </a:cubicBezTo>
                  <a:cubicBezTo>
                    <a:pt x="11601" y="3985"/>
                    <a:pt x="18459" y="-529"/>
                    <a:pt x="26021" y="-436"/>
                  </a:cubicBezTo>
                  <a:cubicBezTo>
                    <a:pt x="40108" y="-436"/>
                    <a:pt x="47892" y="11361"/>
                    <a:pt x="49375" y="34966"/>
                  </a:cubicBezTo>
                  <a:cubicBezTo>
                    <a:pt x="49375" y="37839"/>
                    <a:pt x="49839" y="40619"/>
                    <a:pt x="50209" y="43492"/>
                  </a:cubicBezTo>
                  <a:cubicBezTo>
                    <a:pt x="72915" y="18284"/>
                    <a:pt x="93396" y="5680"/>
                    <a:pt x="111839" y="5680"/>
                  </a:cubicBezTo>
                  <a:cubicBezTo>
                    <a:pt x="118789" y="6302"/>
                    <a:pt x="125684" y="7349"/>
                    <a:pt x="132505" y="8832"/>
                  </a:cubicBezTo>
                  <a:cubicBezTo>
                    <a:pt x="143812" y="10963"/>
                    <a:pt x="153079" y="31630"/>
                    <a:pt x="160308" y="71017"/>
                  </a:cubicBezTo>
                  <a:cubicBezTo>
                    <a:pt x="164015" y="91007"/>
                    <a:pt x="165841" y="111294"/>
                    <a:pt x="165776" y="131627"/>
                  </a:cubicBezTo>
                  <a:cubicBezTo>
                    <a:pt x="166091" y="147150"/>
                    <a:pt x="163570" y="162599"/>
                    <a:pt x="158362" y="177223"/>
                  </a:cubicBezTo>
                  <a:cubicBezTo>
                    <a:pt x="155063" y="188956"/>
                    <a:pt x="144229" y="196972"/>
                    <a:pt x="132042" y="196685"/>
                  </a:cubicBezTo>
                  <a:cubicBezTo>
                    <a:pt x="124860" y="196778"/>
                    <a:pt x="117918" y="194090"/>
                    <a:pt x="112673" y="189178"/>
                  </a:cubicBezTo>
                  <a:cubicBezTo>
                    <a:pt x="107946" y="184823"/>
                    <a:pt x="104971" y="178891"/>
                    <a:pt x="104332" y="172497"/>
                  </a:cubicBezTo>
                  <a:cubicBezTo>
                    <a:pt x="103433" y="166918"/>
                    <a:pt x="102970" y="161283"/>
                    <a:pt x="102942" y="155630"/>
                  </a:cubicBezTo>
                  <a:cubicBezTo>
                    <a:pt x="103127" y="147094"/>
                    <a:pt x="103868" y="138578"/>
                    <a:pt x="105166" y="130144"/>
                  </a:cubicBezTo>
                  <a:cubicBezTo>
                    <a:pt x="106482" y="120719"/>
                    <a:pt x="107103" y="111210"/>
                    <a:pt x="107019" y="101692"/>
                  </a:cubicBezTo>
                  <a:cubicBezTo>
                    <a:pt x="107019" y="70183"/>
                    <a:pt x="102478" y="54521"/>
                    <a:pt x="93396" y="54521"/>
                  </a:cubicBezTo>
                  <a:cubicBezTo>
                    <a:pt x="89689" y="54521"/>
                    <a:pt x="85241" y="57950"/>
                    <a:pt x="80144" y="64900"/>
                  </a:cubicBezTo>
                  <a:cubicBezTo>
                    <a:pt x="70876" y="77875"/>
                    <a:pt x="62998" y="103546"/>
                    <a:pt x="57531" y="141728"/>
                  </a:cubicBezTo>
                  <a:cubicBezTo>
                    <a:pt x="55770" y="153962"/>
                    <a:pt x="53731" y="164990"/>
                    <a:pt x="51321" y="174721"/>
                  </a:cubicBezTo>
                  <a:cubicBezTo>
                    <a:pt x="49829" y="182737"/>
                    <a:pt x="46252" y="190216"/>
                    <a:pt x="40942" y="196407"/>
                  </a:cubicBezTo>
                  <a:cubicBezTo>
                    <a:pt x="37022" y="200948"/>
                    <a:pt x="31368" y="203645"/>
                    <a:pt x="25372" y="203821"/>
                  </a:cubicBezTo>
                  <a:close/>
                </a:path>
              </a:pathLst>
            </a:custGeom>
            <a:solidFill>
              <a:srgbClr val="FFFFFF"/>
            </a:solidFill>
            <a:ln w="9259" cap="flat">
              <a:noFill/>
              <a:prstDash val="solid"/>
              <a:miter/>
            </a:ln>
          </p:spPr>
          <p:txBody>
            <a:bodyPr rtlCol="0" anchor="ctr"/>
            <a:lstStyle/>
            <a:p>
              <a:endParaRPr lang="fr-FR"/>
            </a:p>
          </p:txBody>
        </p:sp>
        <p:sp>
          <p:nvSpPr>
            <p:cNvPr id="261" name="Graphique 2">
              <a:extLst>
                <a:ext uri="{FF2B5EF4-FFF2-40B4-BE49-F238E27FC236}">
                  <a16:creationId xmlns:a16="http://schemas.microsoft.com/office/drawing/2014/main" id="{8522F176-05CB-4469-B83C-2B24E4226A67}"/>
                </a:ext>
              </a:extLst>
            </p:cNvPr>
            <p:cNvSpPr/>
            <p:nvPr/>
          </p:nvSpPr>
          <p:spPr>
            <a:xfrm>
              <a:off x="9330140" y="3590452"/>
              <a:ext cx="114044" cy="140477"/>
            </a:xfrm>
            <a:custGeom>
              <a:avLst/>
              <a:gdLst>
                <a:gd name="connsiteX0" fmla="*/ 25372 w 165823"/>
                <a:gd name="connsiteY0" fmla="*/ 203821 h 204258"/>
                <a:gd name="connsiteX1" fmla="*/ 19534 w 165823"/>
                <a:gd name="connsiteY1" fmla="*/ 203358 h 204258"/>
                <a:gd name="connsiteX2" fmla="*/ 7486 w 165823"/>
                <a:gd name="connsiteY2" fmla="*/ 194090 h 204258"/>
                <a:gd name="connsiteX3" fmla="*/ -21 w 165823"/>
                <a:gd name="connsiteY3" fmla="*/ 173331 h 204258"/>
                <a:gd name="connsiteX4" fmla="*/ -21 w 165823"/>
                <a:gd name="connsiteY4" fmla="*/ 101692 h 204258"/>
                <a:gd name="connsiteX5" fmla="*/ 8691 w 165823"/>
                <a:gd name="connsiteY5" fmla="*/ 10963 h 204258"/>
                <a:gd name="connsiteX6" fmla="*/ 26021 w 165823"/>
                <a:gd name="connsiteY6" fmla="*/ -436 h 204258"/>
                <a:gd name="connsiteX7" fmla="*/ 49375 w 165823"/>
                <a:gd name="connsiteY7" fmla="*/ 34966 h 204258"/>
                <a:gd name="connsiteX8" fmla="*/ 50209 w 165823"/>
                <a:gd name="connsiteY8" fmla="*/ 43492 h 204258"/>
                <a:gd name="connsiteX9" fmla="*/ 111838 w 165823"/>
                <a:gd name="connsiteY9" fmla="*/ 5680 h 204258"/>
                <a:gd name="connsiteX10" fmla="*/ 132505 w 165823"/>
                <a:gd name="connsiteY10" fmla="*/ 8832 h 204258"/>
                <a:gd name="connsiteX11" fmla="*/ 160308 w 165823"/>
                <a:gd name="connsiteY11" fmla="*/ 71017 h 204258"/>
                <a:gd name="connsiteX12" fmla="*/ 165776 w 165823"/>
                <a:gd name="connsiteY12" fmla="*/ 131627 h 204258"/>
                <a:gd name="connsiteX13" fmla="*/ 158362 w 165823"/>
                <a:gd name="connsiteY13" fmla="*/ 177223 h 204258"/>
                <a:gd name="connsiteX14" fmla="*/ 131949 w 165823"/>
                <a:gd name="connsiteY14" fmla="*/ 196685 h 204258"/>
                <a:gd name="connsiteX15" fmla="*/ 112673 w 165823"/>
                <a:gd name="connsiteY15" fmla="*/ 189178 h 204258"/>
                <a:gd name="connsiteX16" fmla="*/ 104332 w 165823"/>
                <a:gd name="connsiteY16" fmla="*/ 172497 h 204258"/>
                <a:gd name="connsiteX17" fmla="*/ 102849 w 165823"/>
                <a:gd name="connsiteY17" fmla="*/ 155630 h 204258"/>
                <a:gd name="connsiteX18" fmla="*/ 105166 w 165823"/>
                <a:gd name="connsiteY18" fmla="*/ 130144 h 204258"/>
                <a:gd name="connsiteX19" fmla="*/ 106927 w 165823"/>
                <a:gd name="connsiteY19" fmla="*/ 101692 h 204258"/>
                <a:gd name="connsiteX20" fmla="*/ 93303 w 165823"/>
                <a:gd name="connsiteY20" fmla="*/ 54521 h 204258"/>
                <a:gd name="connsiteX21" fmla="*/ 80143 w 165823"/>
                <a:gd name="connsiteY21" fmla="*/ 64900 h 204258"/>
                <a:gd name="connsiteX22" fmla="*/ 57531 w 165823"/>
                <a:gd name="connsiteY22" fmla="*/ 141728 h 204258"/>
                <a:gd name="connsiteX23" fmla="*/ 51321 w 165823"/>
                <a:gd name="connsiteY23" fmla="*/ 174721 h 204258"/>
                <a:gd name="connsiteX24" fmla="*/ 40942 w 165823"/>
                <a:gd name="connsiteY24" fmla="*/ 196407 h 204258"/>
                <a:gd name="connsiteX25" fmla="*/ 25372 w 165823"/>
                <a:gd name="connsiteY25" fmla="*/ 203821 h 204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65823" h="204258">
                  <a:moveTo>
                    <a:pt x="25372" y="203821"/>
                  </a:moveTo>
                  <a:lnTo>
                    <a:pt x="19534" y="203358"/>
                  </a:lnTo>
                  <a:cubicBezTo>
                    <a:pt x="14464" y="201949"/>
                    <a:pt x="10146" y="198622"/>
                    <a:pt x="7486" y="194090"/>
                  </a:cubicBezTo>
                  <a:cubicBezTo>
                    <a:pt x="2602" y="188279"/>
                    <a:pt x="-58" y="180921"/>
                    <a:pt x="-21" y="173331"/>
                  </a:cubicBezTo>
                  <a:lnTo>
                    <a:pt x="-21" y="101692"/>
                  </a:lnTo>
                  <a:cubicBezTo>
                    <a:pt x="-21" y="51092"/>
                    <a:pt x="2880" y="20852"/>
                    <a:pt x="8691" y="10963"/>
                  </a:cubicBezTo>
                  <a:cubicBezTo>
                    <a:pt x="11600" y="3985"/>
                    <a:pt x="18459" y="-529"/>
                    <a:pt x="26021" y="-436"/>
                  </a:cubicBezTo>
                  <a:cubicBezTo>
                    <a:pt x="40108" y="-436"/>
                    <a:pt x="47892" y="11361"/>
                    <a:pt x="49375" y="34966"/>
                  </a:cubicBezTo>
                  <a:cubicBezTo>
                    <a:pt x="49375" y="37839"/>
                    <a:pt x="49839" y="40619"/>
                    <a:pt x="50209" y="43492"/>
                  </a:cubicBezTo>
                  <a:cubicBezTo>
                    <a:pt x="72822" y="18284"/>
                    <a:pt x="93368" y="5680"/>
                    <a:pt x="111838" y="5680"/>
                  </a:cubicBezTo>
                  <a:cubicBezTo>
                    <a:pt x="118789" y="6302"/>
                    <a:pt x="125684" y="7358"/>
                    <a:pt x="132505" y="8832"/>
                  </a:cubicBezTo>
                  <a:cubicBezTo>
                    <a:pt x="143812" y="10963"/>
                    <a:pt x="153079" y="31630"/>
                    <a:pt x="160308" y="71017"/>
                  </a:cubicBezTo>
                  <a:cubicBezTo>
                    <a:pt x="164015" y="91007"/>
                    <a:pt x="165841" y="111294"/>
                    <a:pt x="165776" y="131627"/>
                  </a:cubicBezTo>
                  <a:cubicBezTo>
                    <a:pt x="166091" y="147150"/>
                    <a:pt x="163570" y="162599"/>
                    <a:pt x="158362" y="177223"/>
                  </a:cubicBezTo>
                  <a:cubicBezTo>
                    <a:pt x="155025" y="188975"/>
                    <a:pt x="144164" y="196982"/>
                    <a:pt x="131949" y="196685"/>
                  </a:cubicBezTo>
                  <a:cubicBezTo>
                    <a:pt x="124795" y="196750"/>
                    <a:pt x="117890" y="194063"/>
                    <a:pt x="112673" y="189178"/>
                  </a:cubicBezTo>
                  <a:cubicBezTo>
                    <a:pt x="107946" y="184823"/>
                    <a:pt x="104971" y="178891"/>
                    <a:pt x="104332" y="172497"/>
                  </a:cubicBezTo>
                  <a:cubicBezTo>
                    <a:pt x="103405" y="166918"/>
                    <a:pt x="102914" y="161283"/>
                    <a:pt x="102849" y="155630"/>
                  </a:cubicBezTo>
                  <a:cubicBezTo>
                    <a:pt x="103025" y="147094"/>
                    <a:pt x="103804" y="138578"/>
                    <a:pt x="105166" y="130144"/>
                  </a:cubicBezTo>
                  <a:cubicBezTo>
                    <a:pt x="106454" y="120719"/>
                    <a:pt x="107038" y="111210"/>
                    <a:pt x="106927" y="101692"/>
                  </a:cubicBezTo>
                  <a:cubicBezTo>
                    <a:pt x="106927" y="70183"/>
                    <a:pt x="102386" y="54521"/>
                    <a:pt x="93303" y="54521"/>
                  </a:cubicBezTo>
                  <a:cubicBezTo>
                    <a:pt x="89689" y="54521"/>
                    <a:pt x="85241" y="57950"/>
                    <a:pt x="80143" y="64900"/>
                  </a:cubicBezTo>
                  <a:cubicBezTo>
                    <a:pt x="70876" y="77875"/>
                    <a:pt x="62906" y="103546"/>
                    <a:pt x="57531" y="141728"/>
                  </a:cubicBezTo>
                  <a:cubicBezTo>
                    <a:pt x="55770" y="153962"/>
                    <a:pt x="53731" y="164990"/>
                    <a:pt x="51321" y="174721"/>
                  </a:cubicBezTo>
                  <a:cubicBezTo>
                    <a:pt x="49783" y="182719"/>
                    <a:pt x="46206" y="190188"/>
                    <a:pt x="40942" y="196407"/>
                  </a:cubicBezTo>
                  <a:cubicBezTo>
                    <a:pt x="37003" y="200930"/>
                    <a:pt x="31368" y="203617"/>
                    <a:pt x="25372" y="203821"/>
                  </a:cubicBezTo>
                  <a:close/>
                </a:path>
              </a:pathLst>
            </a:custGeom>
            <a:solidFill>
              <a:srgbClr val="FFFFFF"/>
            </a:solidFill>
            <a:ln w="9259" cap="flat">
              <a:noFill/>
              <a:prstDash val="solid"/>
              <a:miter/>
            </a:ln>
          </p:spPr>
          <p:txBody>
            <a:bodyPr rtlCol="0" anchor="ctr"/>
            <a:lstStyle/>
            <a:p>
              <a:endParaRPr lang="fr-FR"/>
            </a:p>
          </p:txBody>
        </p:sp>
        <p:sp>
          <p:nvSpPr>
            <p:cNvPr id="262" name="Graphique 2">
              <a:extLst>
                <a:ext uri="{FF2B5EF4-FFF2-40B4-BE49-F238E27FC236}">
                  <a16:creationId xmlns:a16="http://schemas.microsoft.com/office/drawing/2014/main" id="{9149D2B6-626A-4853-812F-1C23F958720D}"/>
                </a:ext>
              </a:extLst>
            </p:cNvPr>
            <p:cNvSpPr/>
            <p:nvPr/>
          </p:nvSpPr>
          <p:spPr>
            <a:xfrm>
              <a:off x="9456149" y="3608171"/>
              <a:ext cx="103955" cy="123220"/>
            </a:xfrm>
            <a:custGeom>
              <a:avLst/>
              <a:gdLst>
                <a:gd name="connsiteX0" fmla="*/ 117584 w 151154"/>
                <a:gd name="connsiteY0" fmla="*/ 178612 h 179165"/>
                <a:gd name="connsiteX1" fmla="*/ 94665 w 151154"/>
                <a:gd name="connsiteY1" fmla="*/ 160058 h 179165"/>
                <a:gd name="connsiteX2" fmla="*/ 94600 w 151154"/>
                <a:gd name="connsiteY2" fmla="*/ 159335 h 179165"/>
                <a:gd name="connsiteX3" fmla="*/ 93025 w 151154"/>
                <a:gd name="connsiteY3" fmla="*/ 139781 h 179165"/>
                <a:gd name="connsiteX4" fmla="*/ 91171 w 151154"/>
                <a:gd name="connsiteY4" fmla="*/ 126528 h 179165"/>
                <a:gd name="connsiteX5" fmla="*/ 84035 w 151154"/>
                <a:gd name="connsiteY5" fmla="*/ 135796 h 179165"/>
                <a:gd name="connsiteX6" fmla="*/ 73841 w 151154"/>
                <a:gd name="connsiteY6" fmla="*/ 151736 h 179165"/>
                <a:gd name="connsiteX7" fmla="*/ 40478 w 151154"/>
                <a:gd name="connsiteY7" fmla="*/ 173700 h 179165"/>
                <a:gd name="connsiteX8" fmla="*/ 22591 w 151154"/>
                <a:gd name="connsiteY8" fmla="*/ 167954 h 179165"/>
                <a:gd name="connsiteX9" fmla="*/ 2666 w 151154"/>
                <a:gd name="connsiteY9" fmla="*/ 135055 h 179165"/>
                <a:gd name="connsiteX10" fmla="*/ -21 w 151154"/>
                <a:gd name="connsiteY10" fmla="*/ 115500 h 179165"/>
                <a:gd name="connsiteX11" fmla="*/ 11748 w 151154"/>
                <a:gd name="connsiteY11" fmla="*/ 63416 h 179165"/>
                <a:gd name="connsiteX12" fmla="*/ 43165 w 151154"/>
                <a:gd name="connsiteY12" fmla="*/ 25790 h 179165"/>
                <a:gd name="connsiteX13" fmla="*/ 69022 w 151154"/>
                <a:gd name="connsiteY13" fmla="*/ 17635 h 179165"/>
                <a:gd name="connsiteX14" fmla="*/ 93210 w 151154"/>
                <a:gd name="connsiteY14" fmla="*/ 24585 h 179165"/>
                <a:gd name="connsiteX15" fmla="*/ 96454 w 151154"/>
                <a:gd name="connsiteY15" fmla="*/ 25605 h 179165"/>
                <a:gd name="connsiteX16" fmla="*/ 102571 w 151154"/>
                <a:gd name="connsiteY16" fmla="*/ 17820 h 179165"/>
                <a:gd name="connsiteX17" fmla="*/ 109707 w 151154"/>
                <a:gd name="connsiteY17" fmla="*/ 6606 h 179165"/>
                <a:gd name="connsiteX18" fmla="*/ 123515 w 151154"/>
                <a:gd name="connsiteY18" fmla="*/ -437 h 179165"/>
                <a:gd name="connsiteX19" fmla="*/ 130651 w 151154"/>
                <a:gd name="connsiteY19" fmla="*/ 768 h 179165"/>
                <a:gd name="connsiteX20" fmla="*/ 139919 w 151154"/>
                <a:gd name="connsiteY20" fmla="*/ 13557 h 179165"/>
                <a:gd name="connsiteX21" fmla="*/ 145201 w 151154"/>
                <a:gd name="connsiteY21" fmla="*/ 49793 h 179165"/>
                <a:gd name="connsiteX22" fmla="*/ 151133 w 151154"/>
                <a:gd name="connsiteY22" fmla="*/ 148678 h 179165"/>
                <a:gd name="connsiteX23" fmla="*/ 151133 w 151154"/>
                <a:gd name="connsiteY23" fmla="*/ 153961 h 179165"/>
                <a:gd name="connsiteX24" fmla="*/ 143441 w 151154"/>
                <a:gd name="connsiteY24" fmla="*/ 170179 h 179165"/>
                <a:gd name="connsiteX25" fmla="*/ 117584 w 151154"/>
                <a:gd name="connsiteY25" fmla="*/ 178612 h 179165"/>
                <a:gd name="connsiteX26" fmla="*/ 52711 w 151154"/>
                <a:gd name="connsiteY26" fmla="*/ 128753 h 179165"/>
                <a:gd name="connsiteX27" fmla="*/ 79124 w 151154"/>
                <a:gd name="connsiteY27" fmla="*/ 96223 h 179165"/>
                <a:gd name="connsiteX28" fmla="*/ 92747 w 151154"/>
                <a:gd name="connsiteY28" fmla="*/ 56743 h 179165"/>
                <a:gd name="connsiteX29" fmla="*/ 80143 w 151154"/>
                <a:gd name="connsiteY29" fmla="*/ 50071 h 179165"/>
                <a:gd name="connsiteX30" fmla="*/ 56047 w 151154"/>
                <a:gd name="connsiteY30" fmla="*/ 66567 h 179165"/>
                <a:gd name="connsiteX31" fmla="*/ 42053 w 151154"/>
                <a:gd name="connsiteY31" fmla="*/ 101691 h 179165"/>
                <a:gd name="connsiteX32" fmla="*/ 41405 w 151154"/>
                <a:gd name="connsiteY32" fmla="*/ 109661 h 179165"/>
                <a:gd name="connsiteX33" fmla="*/ 49004 w 151154"/>
                <a:gd name="connsiteY33" fmla="*/ 127548 h 179165"/>
                <a:gd name="connsiteX34" fmla="*/ 52711 w 151154"/>
                <a:gd name="connsiteY34" fmla="*/ 128753 h 179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51154" h="179165">
                  <a:moveTo>
                    <a:pt x="117584" y="178612"/>
                  </a:moveTo>
                  <a:cubicBezTo>
                    <a:pt x="106129" y="179817"/>
                    <a:pt x="95870" y="171513"/>
                    <a:pt x="94665" y="160058"/>
                  </a:cubicBezTo>
                  <a:cubicBezTo>
                    <a:pt x="94637" y="159817"/>
                    <a:pt x="94619" y="159576"/>
                    <a:pt x="94600" y="159335"/>
                  </a:cubicBezTo>
                  <a:cubicBezTo>
                    <a:pt x="93516" y="152876"/>
                    <a:pt x="92988" y="146334"/>
                    <a:pt x="93025" y="139781"/>
                  </a:cubicBezTo>
                  <a:cubicBezTo>
                    <a:pt x="93025" y="130977"/>
                    <a:pt x="92376" y="126528"/>
                    <a:pt x="91171" y="126528"/>
                  </a:cubicBezTo>
                  <a:cubicBezTo>
                    <a:pt x="89967" y="126528"/>
                    <a:pt x="87650" y="129772"/>
                    <a:pt x="84035" y="135796"/>
                  </a:cubicBezTo>
                  <a:cubicBezTo>
                    <a:pt x="81348" y="140615"/>
                    <a:pt x="77919" y="145897"/>
                    <a:pt x="73841" y="151736"/>
                  </a:cubicBezTo>
                  <a:cubicBezTo>
                    <a:pt x="63369" y="166379"/>
                    <a:pt x="52340" y="173700"/>
                    <a:pt x="40478" y="173700"/>
                  </a:cubicBezTo>
                  <a:cubicBezTo>
                    <a:pt x="34046" y="173830"/>
                    <a:pt x="27744" y="171810"/>
                    <a:pt x="22591" y="167954"/>
                  </a:cubicBezTo>
                  <a:cubicBezTo>
                    <a:pt x="12323" y="159641"/>
                    <a:pt x="5270" y="148011"/>
                    <a:pt x="2666" y="135055"/>
                  </a:cubicBezTo>
                  <a:cubicBezTo>
                    <a:pt x="952" y="128679"/>
                    <a:pt x="53" y="122108"/>
                    <a:pt x="-21" y="115500"/>
                  </a:cubicBezTo>
                  <a:cubicBezTo>
                    <a:pt x="-12" y="97484"/>
                    <a:pt x="4010" y="79690"/>
                    <a:pt x="11748" y="63416"/>
                  </a:cubicBezTo>
                  <a:cubicBezTo>
                    <a:pt x="18282" y="48051"/>
                    <a:pt x="29208" y="34956"/>
                    <a:pt x="43165" y="25790"/>
                  </a:cubicBezTo>
                  <a:cubicBezTo>
                    <a:pt x="50811" y="20619"/>
                    <a:pt x="59791" y="17783"/>
                    <a:pt x="69022" y="17635"/>
                  </a:cubicBezTo>
                  <a:cubicBezTo>
                    <a:pt x="77557" y="17792"/>
                    <a:pt x="85898" y="20183"/>
                    <a:pt x="93210" y="24585"/>
                  </a:cubicBezTo>
                  <a:cubicBezTo>
                    <a:pt x="94193" y="25178"/>
                    <a:pt x="95305" y="25530"/>
                    <a:pt x="96454" y="25605"/>
                  </a:cubicBezTo>
                  <a:cubicBezTo>
                    <a:pt x="98308" y="25605"/>
                    <a:pt x="100346" y="23010"/>
                    <a:pt x="102571" y="17820"/>
                  </a:cubicBezTo>
                  <a:cubicBezTo>
                    <a:pt x="104202" y="13659"/>
                    <a:pt x="106630" y="9850"/>
                    <a:pt x="109707" y="6606"/>
                  </a:cubicBezTo>
                  <a:cubicBezTo>
                    <a:pt x="113117" y="2417"/>
                    <a:pt x="118131" y="-141"/>
                    <a:pt x="123515" y="-437"/>
                  </a:cubicBezTo>
                  <a:cubicBezTo>
                    <a:pt x="125925" y="-270"/>
                    <a:pt x="128316" y="137"/>
                    <a:pt x="130651" y="768"/>
                  </a:cubicBezTo>
                  <a:cubicBezTo>
                    <a:pt x="134173" y="1602"/>
                    <a:pt x="137324" y="5865"/>
                    <a:pt x="139919" y="13557"/>
                  </a:cubicBezTo>
                  <a:cubicBezTo>
                    <a:pt x="142653" y="25475"/>
                    <a:pt x="144414" y="37597"/>
                    <a:pt x="145201" y="49793"/>
                  </a:cubicBezTo>
                  <a:cubicBezTo>
                    <a:pt x="149094" y="93073"/>
                    <a:pt x="151133" y="125972"/>
                    <a:pt x="151133" y="148678"/>
                  </a:cubicBezTo>
                  <a:lnTo>
                    <a:pt x="151133" y="153961"/>
                  </a:lnTo>
                  <a:cubicBezTo>
                    <a:pt x="151105" y="160244"/>
                    <a:pt x="148287" y="166184"/>
                    <a:pt x="143441" y="170179"/>
                  </a:cubicBezTo>
                  <a:cubicBezTo>
                    <a:pt x="136082" y="175943"/>
                    <a:pt x="126926" y="178927"/>
                    <a:pt x="117584" y="178612"/>
                  </a:cubicBezTo>
                  <a:close/>
                  <a:moveTo>
                    <a:pt x="52711" y="128753"/>
                  </a:moveTo>
                  <a:cubicBezTo>
                    <a:pt x="61237" y="128753"/>
                    <a:pt x="70041" y="117910"/>
                    <a:pt x="79124" y="96223"/>
                  </a:cubicBezTo>
                  <a:cubicBezTo>
                    <a:pt x="85268" y="83675"/>
                    <a:pt x="89837" y="70413"/>
                    <a:pt x="92747" y="56743"/>
                  </a:cubicBezTo>
                  <a:cubicBezTo>
                    <a:pt x="92747" y="52295"/>
                    <a:pt x="88577" y="50071"/>
                    <a:pt x="80143" y="50071"/>
                  </a:cubicBezTo>
                  <a:cubicBezTo>
                    <a:pt x="69773" y="50961"/>
                    <a:pt x="60625" y="57225"/>
                    <a:pt x="56047" y="66567"/>
                  </a:cubicBezTo>
                  <a:cubicBezTo>
                    <a:pt x="48967" y="77160"/>
                    <a:pt x="44194" y="89134"/>
                    <a:pt x="42053" y="101691"/>
                  </a:cubicBezTo>
                  <a:cubicBezTo>
                    <a:pt x="41673" y="104332"/>
                    <a:pt x="41451" y="106992"/>
                    <a:pt x="41405" y="109661"/>
                  </a:cubicBezTo>
                  <a:cubicBezTo>
                    <a:pt x="40700" y="116529"/>
                    <a:pt x="43564" y="123285"/>
                    <a:pt x="49004" y="127548"/>
                  </a:cubicBezTo>
                  <a:cubicBezTo>
                    <a:pt x="50042" y="128400"/>
                    <a:pt x="51367" y="128827"/>
                    <a:pt x="52711" y="128753"/>
                  </a:cubicBezTo>
                  <a:close/>
                </a:path>
              </a:pathLst>
            </a:custGeom>
            <a:solidFill>
              <a:srgbClr val="FFFFFF"/>
            </a:solidFill>
            <a:ln w="9259" cap="flat">
              <a:noFill/>
              <a:prstDash val="solid"/>
              <a:miter/>
            </a:ln>
          </p:spPr>
          <p:txBody>
            <a:bodyPr rtlCol="0" anchor="ctr"/>
            <a:lstStyle/>
            <a:p>
              <a:endParaRPr lang="fr-FR"/>
            </a:p>
          </p:txBody>
        </p:sp>
        <p:sp>
          <p:nvSpPr>
            <p:cNvPr id="263" name="Graphique 2">
              <a:extLst>
                <a:ext uri="{FF2B5EF4-FFF2-40B4-BE49-F238E27FC236}">
                  <a16:creationId xmlns:a16="http://schemas.microsoft.com/office/drawing/2014/main" id="{79DCF81B-49BF-4BAD-9954-36973CFC262D}"/>
                </a:ext>
              </a:extLst>
            </p:cNvPr>
            <p:cNvSpPr/>
            <p:nvPr/>
          </p:nvSpPr>
          <p:spPr>
            <a:xfrm>
              <a:off x="9577140" y="3577435"/>
              <a:ext cx="35547" cy="154055"/>
            </a:xfrm>
            <a:custGeom>
              <a:avLst/>
              <a:gdLst>
                <a:gd name="connsiteX0" fmla="*/ 26087 w 51687"/>
                <a:gd name="connsiteY0" fmla="*/ 223489 h 224000"/>
                <a:gd name="connsiteX1" fmla="*/ 5328 w 51687"/>
                <a:gd name="connsiteY1" fmla="*/ 208661 h 224000"/>
                <a:gd name="connsiteX2" fmla="*/ 231 w 51687"/>
                <a:gd name="connsiteY2" fmla="*/ 144808 h 224000"/>
                <a:gd name="connsiteX3" fmla="*/ 9035 w 51687"/>
                <a:gd name="connsiteY3" fmla="*/ 67238 h 224000"/>
                <a:gd name="connsiteX4" fmla="*/ 24697 w 51687"/>
                <a:gd name="connsiteY4" fmla="*/ 57136 h 224000"/>
                <a:gd name="connsiteX5" fmla="*/ 39525 w 51687"/>
                <a:gd name="connsiteY5" fmla="*/ 66404 h 224000"/>
                <a:gd name="connsiteX6" fmla="*/ 48793 w 51687"/>
                <a:gd name="connsiteY6" fmla="*/ 106718 h 224000"/>
                <a:gd name="connsiteX7" fmla="*/ 51666 w 51687"/>
                <a:gd name="connsiteY7" fmla="*/ 162323 h 224000"/>
                <a:gd name="connsiteX8" fmla="*/ 51666 w 51687"/>
                <a:gd name="connsiteY8" fmla="*/ 180024 h 224000"/>
                <a:gd name="connsiteX9" fmla="*/ 46383 w 51687"/>
                <a:gd name="connsiteY9" fmla="*/ 209588 h 224000"/>
                <a:gd name="connsiteX10" fmla="*/ 26087 w 51687"/>
                <a:gd name="connsiteY10" fmla="*/ 223489 h 224000"/>
                <a:gd name="connsiteX11" fmla="*/ 24883 w 51687"/>
                <a:gd name="connsiteY11" fmla="*/ 46293 h 224000"/>
                <a:gd name="connsiteX12" fmla="*/ 4123 w 51687"/>
                <a:gd name="connsiteY12" fmla="*/ 21920 h 224000"/>
                <a:gd name="connsiteX13" fmla="*/ 9220 w 51687"/>
                <a:gd name="connsiteY13" fmla="*/ 5609 h 224000"/>
                <a:gd name="connsiteX14" fmla="*/ 23029 w 51687"/>
                <a:gd name="connsiteY14" fmla="*/ -415 h 224000"/>
                <a:gd name="connsiteX15" fmla="*/ 28682 w 51687"/>
                <a:gd name="connsiteY15" fmla="*/ -415 h 224000"/>
                <a:gd name="connsiteX16" fmla="*/ 40452 w 51687"/>
                <a:gd name="connsiteY16" fmla="*/ 6257 h 224000"/>
                <a:gd name="connsiteX17" fmla="*/ 47217 w 51687"/>
                <a:gd name="connsiteY17" fmla="*/ 22846 h 224000"/>
                <a:gd name="connsiteX18" fmla="*/ 39896 w 51687"/>
                <a:gd name="connsiteY18" fmla="*/ 40177 h 224000"/>
                <a:gd name="connsiteX19" fmla="*/ 24883 w 51687"/>
                <a:gd name="connsiteY19" fmla="*/ 46293 h 224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1687" h="224000">
                  <a:moveTo>
                    <a:pt x="26087" y="223489"/>
                  </a:moveTo>
                  <a:cubicBezTo>
                    <a:pt x="16477" y="224286"/>
                    <a:pt x="7691" y="218012"/>
                    <a:pt x="5328" y="208661"/>
                  </a:cubicBezTo>
                  <a:cubicBezTo>
                    <a:pt x="1000" y="187670"/>
                    <a:pt x="-714" y="166225"/>
                    <a:pt x="231" y="144808"/>
                  </a:cubicBezTo>
                  <a:cubicBezTo>
                    <a:pt x="231" y="103289"/>
                    <a:pt x="3169" y="77432"/>
                    <a:pt x="9035" y="67238"/>
                  </a:cubicBezTo>
                  <a:cubicBezTo>
                    <a:pt x="11899" y="61159"/>
                    <a:pt x="17978" y="57238"/>
                    <a:pt x="24697" y="57136"/>
                  </a:cubicBezTo>
                  <a:cubicBezTo>
                    <a:pt x="30999" y="57155"/>
                    <a:pt x="36745" y="60751"/>
                    <a:pt x="39525" y="66404"/>
                  </a:cubicBezTo>
                  <a:cubicBezTo>
                    <a:pt x="44984" y="79184"/>
                    <a:pt x="48126" y="92835"/>
                    <a:pt x="48793" y="106718"/>
                  </a:cubicBezTo>
                  <a:cubicBezTo>
                    <a:pt x="50693" y="125188"/>
                    <a:pt x="51657" y="143751"/>
                    <a:pt x="51666" y="162323"/>
                  </a:cubicBezTo>
                  <a:cubicBezTo>
                    <a:pt x="51666" y="163528"/>
                    <a:pt x="51666" y="169459"/>
                    <a:pt x="51666" y="180024"/>
                  </a:cubicBezTo>
                  <a:cubicBezTo>
                    <a:pt x="51657" y="190117"/>
                    <a:pt x="49868" y="200116"/>
                    <a:pt x="46383" y="209588"/>
                  </a:cubicBezTo>
                  <a:cubicBezTo>
                    <a:pt x="43807" y="218475"/>
                    <a:pt x="35309" y="224295"/>
                    <a:pt x="26087" y="223489"/>
                  </a:cubicBezTo>
                  <a:close/>
                  <a:moveTo>
                    <a:pt x="24883" y="46293"/>
                  </a:moveTo>
                  <a:cubicBezTo>
                    <a:pt x="11074" y="46293"/>
                    <a:pt x="4123" y="38231"/>
                    <a:pt x="4123" y="21920"/>
                  </a:cubicBezTo>
                  <a:cubicBezTo>
                    <a:pt x="3817" y="16044"/>
                    <a:pt x="5625" y="10261"/>
                    <a:pt x="9220" y="5609"/>
                  </a:cubicBezTo>
                  <a:cubicBezTo>
                    <a:pt x="12622" y="1540"/>
                    <a:pt x="17737" y="-684"/>
                    <a:pt x="23029" y="-415"/>
                  </a:cubicBezTo>
                  <a:lnTo>
                    <a:pt x="28682" y="-415"/>
                  </a:lnTo>
                  <a:cubicBezTo>
                    <a:pt x="33233" y="447"/>
                    <a:pt x="37375" y="2791"/>
                    <a:pt x="40452" y="6257"/>
                  </a:cubicBezTo>
                  <a:cubicBezTo>
                    <a:pt x="44993" y="10558"/>
                    <a:pt x="47458" y="16600"/>
                    <a:pt x="47217" y="22846"/>
                  </a:cubicBezTo>
                  <a:cubicBezTo>
                    <a:pt x="47384" y="29408"/>
                    <a:pt x="44715" y="35719"/>
                    <a:pt x="39896" y="40177"/>
                  </a:cubicBezTo>
                  <a:cubicBezTo>
                    <a:pt x="35902" y="44125"/>
                    <a:pt x="30499" y="46321"/>
                    <a:pt x="24883" y="46293"/>
                  </a:cubicBezTo>
                  <a:close/>
                </a:path>
              </a:pathLst>
            </a:custGeom>
            <a:solidFill>
              <a:srgbClr val="FFFFFF"/>
            </a:solidFill>
            <a:ln w="9259" cap="flat">
              <a:noFill/>
              <a:prstDash val="solid"/>
              <a:miter/>
            </a:ln>
          </p:spPr>
          <p:txBody>
            <a:bodyPr rtlCol="0" anchor="ctr"/>
            <a:lstStyle/>
            <a:p>
              <a:endParaRPr lang="fr-FR"/>
            </a:p>
          </p:txBody>
        </p:sp>
        <p:sp>
          <p:nvSpPr>
            <p:cNvPr id="264" name="Graphique 2">
              <a:extLst>
                <a:ext uri="{FF2B5EF4-FFF2-40B4-BE49-F238E27FC236}">
                  <a16:creationId xmlns:a16="http://schemas.microsoft.com/office/drawing/2014/main" id="{B9FD3418-624A-4276-A395-3599B76C30C4}"/>
                </a:ext>
              </a:extLst>
            </p:cNvPr>
            <p:cNvSpPr/>
            <p:nvPr/>
          </p:nvSpPr>
          <p:spPr>
            <a:xfrm>
              <a:off x="9618612" y="3538874"/>
              <a:ext cx="121550" cy="191400"/>
            </a:xfrm>
            <a:custGeom>
              <a:avLst/>
              <a:gdLst>
                <a:gd name="connsiteX0" fmla="*/ 76070 w 176737"/>
                <a:gd name="connsiteY0" fmla="*/ 277798 h 278301"/>
                <a:gd name="connsiteX1" fmla="*/ 49658 w 176737"/>
                <a:gd name="connsiteY1" fmla="*/ 255555 h 278301"/>
                <a:gd name="connsiteX2" fmla="*/ 45302 w 176737"/>
                <a:gd name="connsiteY2" fmla="*/ 207179 h 278301"/>
                <a:gd name="connsiteX3" fmla="*/ 50584 w 176737"/>
                <a:gd name="connsiteY3" fmla="*/ 106255 h 278301"/>
                <a:gd name="connsiteX4" fmla="*/ 50584 w 176737"/>
                <a:gd name="connsiteY4" fmla="*/ 102363 h 278301"/>
                <a:gd name="connsiteX5" fmla="*/ 46785 w 176737"/>
                <a:gd name="connsiteY5" fmla="*/ 95041 h 278301"/>
                <a:gd name="connsiteX6" fmla="*/ 16850 w 176737"/>
                <a:gd name="connsiteY6" fmla="*/ 90222 h 278301"/>
                <a:gd name="connsiteX7" fmla="*/ -17 w 176737"/>
                <a:gd name="connsiteY7" fmla="*/ 78174 h 278301"/>
                <a:gd name="connsiteX8" fmla="*/ 8139 w 176737"/>
                <a:gd name="connsiteY8" fmla="*/ 66775 h 278301"/>
                <a:gd name="connsiteX9" fmla="*/ 24172 w 176737"/>
                <a:gd name="connsiteY9" fmla="*/ 62327 h 278301"/>
                <a:gd name="connsiteX10" fmla="*/ 53086 w 176737"/>
                <a:gd name="connsiteY10" fmla="*/ 53986 h 278301"/>
                <a:gd name="connsiteX11" fmla="*/ 53643 w 176737"/>
                <a:gd name="connsiteY11" fmla="*/ 49723 h 278301"/>
                <a:gd name="connsiteX12" fmla="*/ 54199 w 176737"/>
                <a:gd name="connsiteY12" fmla="*/ 34617 h 278301"/>
                <a:gd name="connsiteX13" fmla="*/ 58740 w 176737"/>
                <a:gd name="connsiteY13" fmla="*/ 16082 h 278301"/>
                <a:gd name="connsiteX14" fmla="*/ 78480 w 176737"/>
                <a:gd name="connsiteY14" fmla="*/ -415 h 278301"/>
                <a:gd name="connsiteX15" fmla="*/ 97015 w 176737"/>
                <a:gd name="connsiteY15" fmla="*/ 10335 h 278301"/>
                <a:gd name="connsiteX16" fmla="*/ 102761 w 176737"/>
                <a:gd name="connsiteY16" fmla="*/ 31187 h 278301"/>
                <a:gd name="connsiteX17" fmla="*/ 102761 w 176737"/>
                <a:gd name="connsiteY17" fmla="*/ 43977 h 278301"/>
                <a:gd name="connsiteX18" fmla="*/ 104892 w 176737"/>
                <a:gd name="connsiteY18" fmla="*/ 51391 h 278301"/>
                <a:gd name="connsiteX19" fmla="*/ 123427 w 176737"/>
                <a:gd name="connsiteY19" fmla="*/ 54171 h 278301"/>
                <a:gd name="connsiteX20" fmla="*/ 134456 w 176737"/>
                <a:gd name="connsiteY20" fmla="*/ 54171 h 278301"/>
                <a:gd name="connsiteX21" fmla="*/ 152435 w 176737"/>
                <a:gd name="connsiteY21" fmla="*/ 55005 h 278301"/>
                <a:gd name="connsiteX22" fmla="*/ 168004 w 176737"/>
                <a:gd name="connsiteY22" fmla="*/ 61864 h 278301"/>
                <a:gd name="connsiteX23" fmla="*/ 176716 w 176737"/>
                <a:gd name="connsiteY23" fmla="*/ 78360 h 278301"/>
                <a:gd name="connsiteX24" fmla="*/ 176716 w 176737"/>
                <a:gd name="connsiteY24" fmla="*/ 84105 h 278301"/>
                <a:gd name="connsiteX25" fmla="*/ 166058 w 176737"/>
                <a:gd name="connsiteY25" fmla="*/ 95412 h 278301"/>
                <a:gd name="connsiteX26" fmla="*/ 150025 w 176737"/>
                <a:gd name="connsiteY26" fmla="*/ 99953 h 278301"/>
                <a:gd name="connsiteX27" fmla="*/ 132324 w 176737"/>
                <a:gd name="connsiteY27" fmla="*/ 98470 h 278301"/>
                <a:gd name="connsiteX28" fmla="*/ 121481 w 176737"/>
                <a:gd name="connsiteY28" fmla="*/ 97265 h 278301"/>
                <a:gd name="connsiteX29" fmla="*/ 115365 w 176737"/>
                <a:gd name="connsiteY29" fmla="*/ 97729 h 278301"/>
                <a:gd name="connsiteX30" fmla="*/ 106653 w 176737"/>
                <a:gd name="connsiteY30" fmla="*/ 141008 h 278301"/>
                <a:gd name="connsiteX31" fmla="*/ 106653 w 176737"/>
                <a:gd name="connsiteY31" fmla="*/ 181878 h 278301"/>
                <a:gd name="connsiteX32" fmla="*/ 105819 w 176737"/>
                <a:gd name="connsiteY32" fmla="*/ 228216 h 278301"/>
                <a:gd name="connsiteX33" fmla="*/ 100537 w 176737"/>
                <a:gd name="connsiteY33" fmla="*/ 259633 h 278301"/>
                <a:gd name="connsiteX34" fmla="*/ 76070 w 176737"/>
                <a:gd name="connsiteY34" fmla="*/ 277798 h 278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76737" h="278301">
                  <a:moveTo>
                    <a:pt x="76070" y="277798"/>
                  </a:moveTo>
                  <a:cubicBezTo>
                    <a:pt x="62697" y="278771"/>
                    <a:pt x="50983" y="268901"/>
                    <a:pt x="49658" y="255555"/>
                  </a:cubicBezTo>
                  <a:cubicBezTo>
                    <a:pt x="46571" y="239616"/>
                    <a:pt x="45107" y="223406"/>
                    <a:pt x="45302" y="207179"/>
                  </a:cubicBezTo>
                  <a:cubicBezTo>
                    <a:pt x="45302" y="184010"/>
                    <a:pt x="47063" y="150369"/>
                    <a:pt x="50584" y="106255"/>
                  </a:cubicBezTo>
                  <a:lnTo>
                    <a:pt x="50584" y="102363"/>
                  </a:lnTo>
                  <a:cubicBezTo>
                    <a:pt x="50890" y="99379"/>
                    <a:pt x="49398" y="96506"/>
                    <a:pt x="46785" y="95041"/>
                  </a:cubicBezTo>
                  <a:cubicBezTo>
                    <a:pt x="36998" y="92419"/>
                    <a:pt x="26971" y="90806"/>
                    <a:pt x="16850" y="90222"/>
                  </a:cubicBezTo>
                  <a:cubicBezTo>
                    <a:pt x="5637" y="89018"/>
                    <a:pt x="-17" y="84940"/>
                    <a:pt x="-17" y="78174"/>
                  </a:cubicBezTo>
                  <a:cubicBezTo>
                    <a:pt x="-165" y="72975"/>
                    <a:pt x="3171" y="68314"/>
                    <a:pt x="8139" y="66775"/>
                  </a:cubicBezTo>
                  <a:cubicBezTo>
                    <a:pt x="13301" y="64708"/>
                    <a:pt x="18676" y="63217"/>
                    <a:pt x="24172" y="62327"/>
                  </a:cubicBezTo>
                  <a:cubicBezTo>
                    <a:pt x="42216" y="59426"/>
                    <a:pt x="51854" y="56646"/>
                    <a:pt x="53086" y="53986"/>
                  </a:cubicBezTo>
                  <a:cubicBezTo>
                    <a:pt x="53541" y="52614"/>
                    <a:pt x="53726" y="51168"/>
                    <a:pt x="53643" y="49723"/>
                  </a:cubicBezTo>
                  <a:cubicBezTo>
                    <a:pt x="53643" y="44162"/>
                    <a:pt x="53643" y="39158"/>
                    <a:pt x="54199" y="34617"/>
                  </a:cubicBezTo>
                  <a:cubicBezTo>
                    <a:pt x="55042" y="28296"/>
                    <a:pt x="56562" y="22078"/>
                    <a:pt x="58740" y="16082"/>
                  </a:cubicBezTo>
                  <a:cubicBezTo>
                    <a:pt x="60519" y="6564"/>
                    <a:pt x="68795" y="-359"/>
                    <a:pt x="78480" y="-415"/>
                  </a:cubicBezTo>
                  <a:cubicBezTo>
                    <a:pt x="86237" y="-785"/>
                    <a:pt x="93484" y="3422"/>
                    <a:pt x="97015" y="10335"/>
                  </a:cubicBezTo>
                  <a:cubicBezTo>
                    <a:pt x="100638" y="16702"/>
                    <a:pt x="102612" y="23866"/>
                    <a:pt x="102761" y="31187"/>
                  </a:cubicBezTo>
                  <a:lnTo>
                    <a:pt x="102761" y="43977"/>
                  </a:lnTo>
                  <a:cubicBezTo>
                    <a:pt x="102585" y="46618"/>
                    <a:pt x="103345" y="49241"/>
                    <a:pt x="104892" y="51391"/>
                  </a:cubicBezTo>
                  <a:cubicBezTo>
                    <a:pt x="106255" y="53244"/>
                    <a:pt x="112427" y="54171"/>
                    <a:pt x="123427" y="54171"/>
                  </a:cubicBezTo>
                  <a:lnTo>
                    <a:pt x="134456" y="54171"/>
                  </a:lnTo>
                  <a:cubicBezTo>
                    <a:pt x="140461" y="54144"/>
                    <a:pt x="146457" y="54421"/>
                    <a:pt x="152435" y="55005"/>
                  </a:cubicBezTo>
                  <a:cubicBezTo>
                    <a:pt x="158199" y="55654"/>
                    <a:pt x="163639" y="58045"/>
                    <a:pt x="168004" y="61864"/>
                  </a:cubicBezTo>
                  <a:cubicBezTo>
                    <a:pt x="173296" y="65719"/>
                    <a:pt x="176512" y="71808"/>
                    <a:pt x="176716" y="78360"/>
                  </a:cubicBezTo>
                  <a:cubicBezTo>
                    <a:pt x="176716" y="78360"/>
                    <a:pt x="176716" y="80677"/>
                    <a:pt x="176716" y="84105"/>
                  </a:cubicBezTo>
                  <a:cubicBezTo>
                    <a:pt x="176716" y="87534"/>
                    <a:pt x="173009" y="91334"/>
                    <a:pt x="166058" y="95412"/>
                  </a:cubicBezTo>
                  <a:cubicBezTo>
                    <a:pt x="161230" y="98359"/>
                    <a:pt x="155688" y="99935"/>
                    <a:pt x="150025" y="99953"/>
                  </a:cubicBezTo>
                  <a:cubicBezTo>
                    <a:pt x="144094" y="100018"/>
                    <a:pt x="138163" y="99527"/>
                    <a:pt x="132324" y="98470"/>
                  </a:cubicBezTo>
                  <a:cubicBezTo>
                    <a:pt x="128756" y="97757"/>
                    <a:pt x="125123" y="97349"/>
                    <a:pt x="121481" y="97265"/>
                  </a:cubicBezTo>
                  <a:cubicBezTo>
                    <a:pt x="119998" y="97265"/>
                    <a:pt x="117959" y="97265"/>
                    <a:pt x="115365" y="97729"/>
                  </a:cubicBezTo>
                  <a:cubicBezTo>
                    <a:pt x="110360" y="97729"/>
                    <a:pt x="107487" y="112650"/>
                    <a:pt x="106653" y="141008"/>
                  </a:cubicBezTo>
                  <a:cubicBezTo>
                    <a:pt x="106653" y="150925"/>
                    <a:pt x="106653" y="164548"/>
                    <a:pt x="106653" y="181878"/>
                  </a:cubicBezTo>
                  <a:cubicBezTo>
                    <a:pt x="106653" y="199209"/>
                    <a:pt x="106653" y="215705"/>
                    <a:pt x="105819" y="228216"/>
                  </a:cubicBezTo>
                  <a:cubicBezTo>
                    <a:pt x="105615" y="238893"/>
                    <a:pt x="103836" y="249476"/>
                    <a:pt x="100537" y="259633"/>
                  </a:cubicBezTo>
                  <a:cubicBezTo>
                    <a:pt x="97830" y="270791"/>
                    <a:pt x="87534" y="278437"/>
                    <a:pt x="76070" y="277798"/>
                  </a:cubicBezTo>
                  <a:close/>
                </a:path>
              </a:pathLst>
            </a:custGeom>
            <a:solidFill>
              <a:srgbClr val="FFFFFF"/>
            </a:solidFill>
            <a:ln w="9259" cap="flat">
              <a:noFill/>
              <a:prstDash val="solid"/>
              <a:miter/>
            </a:ln>
          </p:spPr>
          <p:txBody>
            <a:bodyPr rtlCol="0" anchor="ctr"/>
            <a:lstStyle/>
            <a:p>
              <a:endParaRPr lang="fr-FR"/>
            </a:p>
          </p:txBody>
        </p:sp>
        <p:sp>
          <p:nvSpPr>
            <p:cNvPr id="265" name="Graphique 2">
              <a:extLst>
                <a:ext uri="{FF2B5EF4-FFF2-40B4-BE49-F238E27FC236}">
                  <a16:creationId xmlns:a16="http://schemas.microsoft.com/office/drawing/2014/main" id="{B65D07B5-43AF-4BC3-A2BC-776B0A5A6EB5}"/>
                </a:ext>
              </a:extLst>
            </p:cNvPr>
            <p:cNvSpPr/>
            <p:nvPr/>
          </p:nvSpPr>
          <p:spPr>
            <a:xfrm>
              <a:off x="9795421" y="3590567"/>
              <a:ext cx="112818" cy="140617"/>
            </a:xfrm>
            <a:custGeom>
              <a:avLst/>
              <a:gdLst>
                <a:gd name="connsiteX0" fmla="*/ 86262 w 164040"/>
                <a:gd name="connsiteY0" fmla="*/ 204024 h 204461"/>
                <a:gd name="connsiteX1" fmla="*/ 39461 w 164040"/>
                <a:gd name="connsiteY1" fmla="*/ 191606 h 204461"/>
                <a:gd name="connsiteX2" fmla="*/ 6746 w 164040"/>
                <a:gd name="connsiteY2" fmla="*/ 159632 h 204461"/>
                <a:gd name="connsiteX3" fmla="*/ -19 w 164040"/>
                <a:gd name="connsiteY3" fmla="*/ 133220 h 204461"/>
                <a:gd name="connsiteX4" fmla="*/ 12585 w 164040"/>
                <a:gd name="connsiteY4" fmla="*/ 100228 h 204461"/>
                <a:gd name="connsiteX5" fmla="*/ 26301 w 164040"/>
                <a:gd name="connsiteY5" fmla="*/ 96242 h 204461"/>
                <a:gd name="connsiteX6" fmla="*/ 49840 w 164040"/>
                <a:gd name="connsiteY6" fmla="*/ 115519 h 204461"/>
                <a:gd name="connsiteX7" fmla="*/ 73287 w 164040"/>
                <a:gd name="connsiteY7" fmla="*/ 147862 h 204461"/>
                <a:gd name="connsiteX8" fmla="*/ 98310 w 164040"/>
                <a:gd name="connsiteY8" fmla="*/ 155369 h 204461"/>
                <a:gd name="connsiteX9" fmla="*/ 108967 w 164040"/>
                <a:gd name="connsiteY9" fmla="*/ 154164 h 204461"/>
                <a:gd name="connsiteX10" fmla="*/ 117215 w 164040"/>
                <a:gd name="connsiteY10" fmla="*/ 144434 h 204461"/>
                <a:gd name="connsiteX11" fmla="*/ 85243 w 164040"/>
                <a:gd name="connsiteY11" fmla="*/ 114129 h 204461"/>
                <a:gd name="connsiteX12" fmla="*/ 50026 w 164040"/>
                <a:gd name="connsiteY12" fmla="*/ 87067 h 204461"/>
                <a:gd name="connsiteX13" fmla="*/ 36588 w 164040"/>
                <a:gd name="connsiteY13" fmla="*/ 54075 h 204461"/>
                <a:gd name="connsiteX14" fmla="*/ 52806 w 164040"/>
                <a:gd name="connsiteY14" fmla="*/ 16078 h 204461"/>
                <a:gd name="connsiteX15" fmla="*/ 93027 w 164040"/>
                <a:gd name="connsiteY15" fmla="*/ -419 h 204461"/>
                <a:gd name="connsiteX16" fmla="*/ 116845 w 164040"/>
                <a:gd name="connsiteY16" fmla="*/ 5976 h 204461"/>
                <a:gd name="connsiteX17" fmla="*/ 132878 w 164040"/>
                <a:gd name="connsiteY17" fmla="*/ 24511 h 204461"/>
                <a:gd name="connsiteX18" fmla="*/ 133897 w 164040"/>
                <a:gd name="connsiteY18" fmla="*/ 29608 h 204461"/>
                <a:gd name="connsiteX19" fmla="*/ 124676 w 164040"/>
                <a:gd name="connsiteY19" fmla="*/ 38922 h 204461"/>
                <a:gd name="connsiteX20" fmla="*/ 123703 w 164040"/>
                <a:gd name="connsiteY20" fmla="*/ 38876 h 204461"/>
                <a:gd name="connsiteX21" fmla="*/ 112118 w 164040"/>
                <a:gd name="connsiteY21" fmla="*/ 36188 h 204461"/>
                <a:gd name="connsiteX22" fmla="*/ 93583 w 164040"/>
                <a:gd name="connsiteY22" fmla="*/ 33408 h 204461"/>
                <a:gd name="connsiteX23" fmla="*/ 80330 w 164040"/>
                <a:gd name="connsiteY23" fmla="*/ 37672 h 204461"/>
                <a:gd name="connsiteX24" fmla="*/ 75511 w 164040"/>
                <a:gd name="connsiteY24" fmla="*/ 49904 h 204461"/>
                <a:gd name="connsiteX25" fmla="*/ 86262 w 164040"/>
                <a:gd name="connsiteY25" fmla="*/ 66586 h 204461"/>
                <a:gd name="connsiteX26" fmla="*/ 109894 w 164040"/>
                <a:gd name="connsiteY26" fmla="*/ 82433 h 204461"/>
                <a:gd name="connsiteX27" fmla="*/ 135565 w 164040"/>
                <a:gd name="connsiteY27" fmla="*/ 99115 h 204461"/>
                <a:gd name="connsiteX28" fmla="*/ 164017 w 164040"/>
                <a:gd name="connsiteY28" fmla="*/ 144897 h 204461"/>
                <a:gd name="connsiteX29" fmla="*/ 150393 w 164040"/>
                <a:gd name="connsiteY29" fmla="*/ 177426 h 204461"/>
                <a:gd name="connsiteX30" fmla="*/ 120181 w 164040"/>
                <a:gd name="connsiteY30" fmla="*/ 196703 h 204461"/>
                <a:gd name="connsiteX31" fmla="*/ 86262 w 164040"/>
                <a:gd name="connsiteY31" fmla="*/ 204024 h 2044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64040" h="204461">
                  <a:moveTo>
                    <a:pt x="86262" y="204024"/>
                  </a:moveTo>
                  <a:cubicBezTo>
                    <a:pt x="69858" y="203913"/>
                    <a:pt x="53760" y="199641"/>
                    <a:pt x="39461" y="191606"/>
                  </a:cubicBezTo>
                  <a:cubicBezTo>
                    <a:pt x="25652" y="184386"/>
                    <a:pt x="14281" y="173265"/>
                    <a:pt x="6746" y="159632"/>
                  </a:cubicBezTo>
                  <a:cubicBezTo>
                    <a:pt x="2233" y="151570"/>
                    <a:pt x="-103" y="142459"/>
                    <a:pt x="-19" y="133220"/>
                  </a:cubicBezTo>
                  <a:cubicBezTo>
                    <a:pt x="-19" y="116909"/>
                    <a:pt x="4244" y="105973"/>
                    <a:pt x="12585" y="100228"/>
                  </a:cubicBezTo>
                  <a:cubicBezTo>
                    <a:pt x="16672" y="97595"/>
                    <a:pt x="21435" y="96214"/>
                    <a:pt x="26301" y="96242"/>
                  </a:cubicBezTo>
                  <a:cubicBezTo>
                    <a:pt x="37765" y="96168"/>
                    <a:pt x="47653" y="104268"/>
                    <a:pt x="49840" y="115519"/>
                  </a:cubicBezTo>
                  <a:cubicBezTo>
                    <a:pt x="53195" y="128919"/>
                    <a:pt x="61592" y="140504"/>
                    <a:pt x="73287" y="147862"/>
                  </a:cubicBezTo>
                  <a:cubicBezTo>
                    <a:pt x="80831" y="152496"/>
                    <a:pt x="89459" y="155091"/>
                    <a:pt x="98310" y="155369"/>
                  </a:cubicBezTo>
                  <a:cubicBezTo>
                    <a:pt x="101887" y="155175"/>
                    <a:pt x="105446" y="154776"/>
                    <a:pt x="108967" y="154164"/>
                  </a:cubicBezTo>
                  <a:cubicBezTo>
                    <a:pt x="113870" y="153627"/>
                    <a:pt x="117493" y="149355"/>
                    <a:pt x="117215" y="144434"/>
                  </a:cubicBezTo>
                  <a:cubicBezTo>
                    <a:pt x="117215" y="135351"/>
                    <a:pt x="106558" y="125250"/>
                    <a:pt x="85243" y="114129"/>
                  </a:cubicBezTo>
                  <a:cubicBezTo>
                    <a:pt x="72110" y="107085"/>
                    <a:pt x="60211" y="97947"/>
                    <a:pt x="50026" y="87067"/>
                  </a:cubicBezTo>
                  <a:cubicBezTo>
                    <a:pt x="41388" y="78263"/>
                    <a:pt x="36560" y="66410"/>
                    <a:pt x="36588" y="54075"/>
                  </a:cubicBezTo>
                  <a:cubicBezTo>
                    <a:pt x="36597" y="39729"/>
                    <a:pt x="42454" y="26012"/>
                    <a:pt x="52806" y="16078"/>
                  </a:cubicBezTo>
                  <a:cubicBezTo>
                    <a:pt x="63297" y="5170"/>
                    <a:pt x="77893" y="-817"/>
                    <a:pt x="93027" y="-419"/>
                  </a:cubicBezTo>
                  <a:cubicBezTo>
                    <a:pt x="101386" y="-419"/>
                    <a:pt x="109607" y="1787"/>
                    <a:pt x="116845" y="5976"/>
                  </a:cubicBezTo>
                  <a:cubicBezTo>
                    <a:pt x="124231" y="10045"/>
                    <a:pt x="129921" y="16615"/>
                    <a:pt x="132878" y="24511"/>
                  </a:cubicBezTo>
                  <a:cubicBezTo>
                    <a:pt x="133508" y="26142"/>
                    <a:pt x="133851" y="27866"/>
                    <a:pt x="133897" y="29608"/>
                  </a:cubicBezTo>
                  <a:cubicBezTo>
                    <a:pt x="133925" y="34724"/>
                    <a:pt x="129791" y="38894"/>
                    <a:pt x="124676" y="38922"/>
                  </a:cubicBezTo>
                  <a:cubicBezTo>
                    <a:pt x="124351" y="38922"/>
                    <a:pt x="124027" y="38913"/>
                    <a:pt x="123703" y="38876"/>
                  </a:cubicBezTo>
                  <a:cubicBezTo>
                    <a:pt x="119727" y="38570"/>
                    <a:pt x="115825" y="37672"/>
                    <a:pt x="112118" y="36188"/>
                  </a:cubicBezTo>
                  <a:cubicBezTo>
                    <a:pt x="106150" y="34205"/>
                    <a:pt x="99876" y="33260"/>
                    <a:pt x="93583" y="33408"/>
                  </a:cubicBezTo>
                  <a:cubicBezTo>
                    <a:pt x="88792" y="33149"/>
                    <a:pt x="84075" y="34668"/>
                    <a:pt x="80330" y="37672"/>
                  </a:cubicBezTo>
                  <a:cubicBezTo>
                    <a:pt x="76985" y="40831"/>
                    <a:pt x="75224" y="45317"/>
                    <a:pt x="75511" y="49904"/>
                  </a:cubicBezTo>
                  <a:cubicBezTo>
                    <a:pt x="76290" y="56837"/>
                    <a:pt x="80266" y="63009"/>
                    <a:pt x="86262" y="66586"/>
                  </a:cubicBezTo>
                  <a:cubicBezTo>
                    <a:pt x="93769" y="72397"/>
                    <a:pt x="101664" y="77698"/>
                    <a:pt x="109894" y="82433"/>
                  </a:cubicBezTo>
                  <a:cubicBezTo>
                    <a:pt x="118606" y="87623"/>
                    <a:pt x="127132" y="93184"/>
                    <a:pt x="135565" y="99115"/>
                  </a:cubicBezTo>
                  <a:cubicBezTo>
                    <a:pt x="154564" y="113016"/>
                    <a:pt x="164017" y="128215"/>
                    <a:pt x="164017" y="144897"/>
                  </a:cubicBezTo>
                  <a:cubicBezTo>
                    <a:pt x="164128" y="157149"/>
                    <a:pt x="159207" y="168909"/>
                    <a:pt x="150393" y="177426"/>
                  </a:cubicBezTo>
                  <a:cubicBezTo>
                    <a:pt x="141904" y="186054"/>
                    <a:pt x="131580" y="192644"/>
                    <a:pt x="120181" y="196703"/>
                  </a:cubicBezTo>
                  <a:cubicBezTo>
                    <a:pt x="109384" y="201096"/>
                    <a:pt x="97911" y="203570"/>
                    <a:pt x="86262" y="204024"/>
                  </a:cubicBezTo>
                  <a:close/>
                </a:path>
              </a:pathLst>
            </a:custGeom>
            <a:solidFill>
              <a:srgbClr val="FFFFFF"/>
            </a:solidFill>
            <a:ln w="9259" cap="flat">
              <a:noFill/>
              <a:prstDash val="solid"/>
              <a:miter/>
            </a:ln>
          </p:spPr>
          <p:txBody>
            <a:bodyPr rtlCol="0" anchor="ctr"/>
            <a:lstStyle/>
            <a:p>
              <a:endParaRPr lang="fr-FR"/>
            </a:p>
          </p:txBody>
        </p:sp>
        <p:sp>
          <p:nvSpPr>
            <p:cNvPr id="266" name="Graphique 2">
              <a:extLst>
                <a:ext uri="{FF2B5EF4-FFF2-40B4-BE49-F238E27FC236}">
                  <a16:creationId xmlns:a16="http://schemas.microsoft.com/office/drawing/2014/main" id="{E6C38F6D-DC94-4463-88F2-BE20177EDB6F}"/>
                </a:ext>
              </a:extLst>
            </p:cNvPr>
            <p:cNvSpPr/>
            <p:nvPr/>
          </p:nvSpPr>
          <p:spPr>
            <a:xfrm>
              <a:off x="9916459" y="3608842"/>
              <a:ext cx="90720" cy="115212"/>
            </a:xfrm>
            <a:custGeom>
              <a:avLst/>
              <a:gdLst>
                <a:gd name="connsiteX0" fmla="*/ 64667 w 131910"/>
                <a:gd name="connsiteY0" fmla="*/ 167072 h 167522"/>
                <a:gd name="connsiteX1" fmla="*/ 62906 w 131910"/>
                <a:gd name="connsiteY1" fmla="*/ 167072 h 167522"/>
                <a:gd name="connsiteX2" fmla="*/ 26484 w 131910"/>
                <a:gd name="connsiteY2" fmla="*/ 154932 h 167522"/>
                <a:gd name="connsiteX3" fmla="*/ 6281 w 131910"/>
                <a:gd name="connsiteY3" fmla="*/ 125183 h 167522"/>
                <a:gd name="connsiteX4" fmla="*/ -21 w 131910"/>
                <a:gd name="connsiteY4" fmla="*/ 86723 h 167522"/>
                <a:gd name="connsiteX5" fmla="*/ 6188 w 131910"/>
                <a:gd name="connsiteY5" fmla="*/ 45482 h 167522"/>
                <a:gd name="connsiteX6" fmla="*/ 26021 w 131910"/>
                <a:gd name="connsiteY6" fmla="*/ 13045 h 167522"/>
                <a:gd name="connsiteX7" fmla="*/ 64111 w 131910"/>
                <a:gd name="connsiteY7" fmla="*/ -393 h 167522"/>
                <a:gd name="connsiteX8" fmla="*/ 93211 w 131910"/>
                <a:gd name="connsiteY8" fmla="*/ 8875 h 167522"/>
                <a:gd name="connsiteX9" fmla="*/ 122126 w 131910"/>
                <a:gd name="connsiteY9" fmla="*/ 40663 h 167522"/>
                <a:gd name="connsiteX10" fmla="*/ 131857 w 131910"/>
                <a:gd name="connsiteY10" fmla="*/ 85518 h 167522"/>
                <a:gd name="connsiteX11" fmla="*/ 109059 w 131910"/>
                <a:gd name="connsiteY11" fmla="*/ 145757 h 167522"/>
                <a:gd name="connsiteX12" fmla="*/ 64667 w 131910"/>
                <a:gd name="connsiteY12" fmla="*/ 167072 h 167522"/>
                <a:gd name="connsiteX13" fmla="*/ 63647 w 131910"/>
                <a:gd name="connsiteY13" fmla="*/ 119715 h 167522"/>
                <a:gd name="connsiteX14" fmla="*/ 82182 w 131910"/>
                <a:gd name="connsiteY14" fmla="*/ 107296 h 167522"/>
                <a:gd name="connsiteX15" fmla="*/ 89504 w 131910"/>
                <a:gd name="connsiteY15" fmla="*/ 80791 h 167522"/>
                <a:gd name="connsiteX16" fmla="*/ 85612 w 131910"/>
                <a:gd name="connsiteY16" fmla="*/ 63276 h 167522"/>
                <a:gd name="connsiteX17" fmla="*/ 58643 w 131910"/>
                <a:gd name="connsiteY17" fmla="*/ 44740 h 167522"/>
                <a:gd name="connsiteX18" fmla="*/ 45205 w 131910"/>
                <a:gd name="connsiteY18" fmla="*/ 52433 h 167522"/>
                <a:gd name="connsiteX19" fmla="*/ 38625 w 131910"/>
                <a:gd name="connsiteY19" fmla="*/ 79309 h 167522"/>
                <a:gd name="connsiteX20" fmla="*/ 40571 w 131910"/>
                <a:gd name="connsiteY20" fmla="*/ 95712 h 167522"/>
                <a:gd name="connsiteX21" fmla="*/ 48356 w 131910"/>
                <a:gd name="connsiteY21" fmla="*/ 112209 h 167522"/>
                <a:gd name="connsiteX22" fmla="*/ 62628 w 131910"/>
                <a:gd name="connsiteY22" fmla="*/ 119437 h 1675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31910" h="167522">
                  <a:moveTo>
                    <a:pt x="64667" y="167072"/>
                  </a:moveTo>
                  <a:lnTo>
                    <a:pt x="62906" y="167072"/>
                  </a:lnTo>
                  <a:cubicBezTo>
                    <a:pt x="49727" y="167351"/>
                    <a:pt x="36855" y="163060"/>
                    <a:pt x="26484" y="154932"/>
                  </a:cubicBezTo>
                  <a:cubicBezTo>
                    <a:pt x="17078" y="147119"/>
                    <a:pt x="10081" y="136805"/>
                    <a:pt x="6281" y="125183"/>
                  </a:cubicBezTo>
                  <a:cubicBezTo>
                    <a:pt x="2064" y="112802"/>
                    <a:pt x="-58" y="99799"/>
                    <a:pt x="-21" y="86723"/>
                  </a:cubicBezTo>
                  <a:cubicBezTo>
                    <a:pt x="-39" y="72738"/>
                    <a:pt x="2055" y="58837"/>
                    <a:pt x="6188" y="45482"/>
                  </a:cubicBezTo>
                  <a:cubicBezTo>
                    <a:pt x="9840" y="33119"/>
                    <a:pt x="16679" y="21933"/>
                    <a:pt x="26021" y="13045"/>
                  </a:cubicBezTo>
                  <a:cubicBezTo>
                    <a:pt x="36530" y="3852"/>
                    <a:pt x="50163" y="-958"/>
                    <a:pt x="64111" y="-393"/>
                  </a:cubicBezTo>
                  <a:cubicBezTo>
                    <a:pt x="74453" y="127"/>
                    <a:pt x="84481" y="3315"/>
                    <a:pt x="93211" y="8875"/>
                  </a:cubicBezTo>
                  <a:cubicBezTo>
                    <a:pt x="105954" y="16169"/>
                    <a:pt x="116074" y="27290"/>
                    <a:pt x="122126" y="40663"/>
                  </a:cubicBezTo>
                  <a:cubicBezTo>
                    <a:pt x="128669" y="54703"/>
                    <a:pt x="131996" y="70032"/>
                    <a:pt x="131857" y="85518"/>
                  </a:cubicBezTo>
                  <a:cubicBezTo>
                    <a:pt x="132477" y="107816"/>
                    <a:pt x="124285" y="129456"/>
                    <a:pt x="109059" y="145757"/>
                  </a:cubicBezTo>
                  <a:cubicBezTo>
                    <a:pt x="97956" y="158843"/>
                    <a:pt x="81821" y="166590"/>
                    <a:pt x="64667" y="167072"/>
                  </a:cubicBezTo>
                  <a:close/>
                  <a:moveTo>
                    <a:pt x="63647" y="119715"/>
                  </a:moveTo>
                  <a:cubicBezTo>
                    <a:pt x="71543" y="119020"/>
                    <a:pt x="78531" y="114331"/>
                    <a:pt x="82182" y="107296"/>
                  </a:cubicBezTo>
                  <a:cubicBezTo>
                    <a:pt x="87103" y="99345"/>
                    <a:pt x="89643" y="90143"/>
                    <a:pt x="89504" y="80791"/>
                  </a:cubicBezTo>
                  <a:cubicBezTo>
                    <a:pt x="89513" y="74740"/>
                    <a:pt x="88188" y="68753"/>
                    <a:pt x="85612" y="63276"/>
                  </a:cubicBezTo>
                  <a:cubicBezTo>
                    <a:pt x="81599" y="51904"/>
                    <a:pt x="70700" y="44416"/>
                    <a:pt x="58643" y="44740"/>
                  </a:cubicBezTo>
                  <a:cubicBezTo>
                    <a:pt x="53092" y="44657"/>
                    <a:pt x="47948" y="47604"/>
                    <a:pt x="45205" y="52433"/>
                  </a:cubicBezTo>
                  <a:cubicBezTo>
                    <a:pt x="40525" y="60597"/>
                    <a:pt x="38245" y="69911"/>
                    <a:pt x="38625" y="79309"/>
                  </a:cubicBezTo>
                  <a:cubicBezTo>
                    <a:pt x="38717" y="84832"/>
                    <a:pt x="39366" y="90328"/>
                    <a:pt x="40571" y="95712"/>
                  </a:cubicBezTo>
                  <a:cubicBezTo>
                    <a:pt x="41813" y="101755"/>
                    <a:pt x="44482" y="107408"/>
                    <a:pt x="48356" y="112209"/>
                  </a:cubicBezTo>
                  <a:cubicBezTo>
                    <a:pt x="51683" y="116768"/>
                    <a:pt x="56984" y="119456"/>
                    <a:pt x="62628" y="119437"/>
                  </a:cubicBezTo>
                  <a:close/>
                </a:path>
              </a:pathLst>
            </a:custGeom>
            <a:solidFill>
              <a:srgbClr val="FFFFFF"/>
            </a:solidFill>
            <a:ln w="9259" cap="flat">
              <a:noFill/>
              <a:prstDash val="solid"/>
              <a:miter/>
            </a:ln>
          </p:spPr>
          <p:txBody>
            <a:bodyPr rtlCol="0" anchor="ctr"/>
            <a:lstStyle/>
            <a:p>
              <a:endParaRPr lang="fr-FR"/>
            </a:p>
          </p:txBody>
        </p:sp>
        <p:sp>
          <p:nvSpPr>
            <p:cNvPr id="267" name="Graphique 2">
              <a:extLst>
                <a:ext uri="{FF2B5EF4-FFF2-40B4-BE49-F238E27FC236}">
                  <a16:creationId xmlns:a16="http://schemas.microsoft.com/office/drawing/2014/main" id="{3C15FF8F-FF68-49CB-BDE3-E077E6CDFF17}"/>
                </a:ext>
              </a:extLst>
            </p:cNvPr>
            <p:cNvSpPr/>
            <p:nvPr/>
          </p:nvSpPr>
          <p:spPr>
            <a:xfrm>
              <a:off x="10021115" y="3590452"/>
              <a:ext cx="114112" cy="140477"/>
            </a:xfrm>
            <a:custGeom>
              <a:avLst/>
              <a:gdLst>
                <a:gd name="connsiteX0" fmla="*/ 25465 w 165922"/>
                <a:gd name="connsiteY0" fmla="*/ 203820 h 204257"/>
                <a:gd name="connsiteX1" fmla="*/ 19626 w 165922"/>
                <a:gd name="connsiteY1" fmla="*/ 203357 h 204257"/>
                <a:gd name="connsiteX2" fmla="*/ 7486 w 165922"/>
                <a:gd name="connsiteY2" fmla="*/ 194089 h 204257"/>
                <a:gd name="connsiteX3" fmla="*/ -21 w 165922"/>
                <a:gd name="connsiteY3" fmla="*/ 173330 h 204257"/>
                <a:gd name="connsiteX4" fmla="*/ -21 w 165922"/>
                <a:gd name="connsiteY4" fmla="*/ 101691 h 204257"/>
                <a:gd name="connsiteX5" fmla="*/ 8783 w 165922"/>
                <a:gd name="connsiteY5" fmla="*/ 10962 h 204257"/>
                <a:gd name="connsiteX6" fmla="*/ 26021 w 165922"/>
                <a:gd name="connsiteY6" fmla="*/ -437 h 204257"/>
                <a:gd name="connsiteX7" fmla="*/ 49468 w 165922"/>
                <a:gd name="connsiteY7" fmla="*/ 34965 h 204257"/>
                <a:gd name="connsiteX8" fmla="*/ 50302 w 165922"/>
                <a:gd name="connsiteY8" fmla="*/ 43491 h 204257"/>
                <a:gd name="connsiteX9" fmla="*/ 111931 w 165922"/>
                <a:gd name="connsiteY9" fmla="*/ 5680 h 204257"/>
                <a:gd name="connsiteX10" fmla="*/ 132598 w 165922"/>
                <a:gd name="connsiteY10" fmla="*/ 8831 h 204257"/>
                <a:gd name="connsiteX11" fmla="*/ 160401 w 165922"/>
                <a:gd name="connsiteY11" fmla="*/ 71016 h 204257"/>
                <a:gd name="connsiteX12" fmla="*/ 165868 w 165922"/>
                <a:gd name="connsiteY12" fmla="*/ 131626 h 204257"/>
                <a:gd name="connsiteX13" fmla="*/ 158454 w 165922"/>
                <a:gd name="connsiteY13" fmla="*/ 177222 h 204257"/>
                <a:gd name="connsiteX14" fmla="*/ 132134 w 165922"/>
                <a:gd name="connsiteY14" fmla="*/ 196684 h 204257"/>
                <a:gd name="connsiteX15" fmla="*/ 112858 w 165922"/>
                <a:gd name="connsiteY15" fmla="*/ 189177 h 204257"/>
                <a:gd name="connsiteX16" fmla="*/ 104517 w 165922"/>
                <a:gd name="connsiteY16" fmla="*/ 172496 h 204257"/>
                <a:gd name="connsiteX17" fmla="*/ 103034 w 165922"/>
                <a:gd name="connsiteY17" fmla="*/ 155629 h 204257"/>
                <a:gd name="connsiteX18" fmla="*/ 105258 w 165922"/>
                <a:gd name="connsiteY18" fmla="*/ 130143 h 204257"/>
                <a:gd name="connsiteX19" fmla="*/ 107112 w 165922"/>
                <a:gd name="connsiteY19" fmla="*/ 101691 h 204257"/>
                <a:gd name="connsiteX20" fmla="*/ 93489 w 165922"/>
                <a:gd name="connsiteY20" fmla="*/ 54520 h 204257"/>
                <a:gd name="connsiteX21" fmla="*/ 80236 w 165922"/>
                <a:gd name="connsiteY21" fmla="*/ 64899 h 204257"/>
                <a:gd name="connsiteX22" fmla="*/ 57716 w 165922"/>
                <a:gd name="connsiteY22" fmla="*/ 141727 h 204257"/>
                <a:gd name="connsiteX23" fmla="*/ 51507 w 165922"/>
                <a:gd name="connsiteY23" fmla="*/ 174720 h 204257"/>
                <a:gd name="connsiteX24" fmla="*/ 41127 w 165922"/>
                <a:gd name="connsiteY24" fmla="*/ 196406 h 204257"/>
                <a:gd name="connsiteX25" fmla="*/ 25465 w 165922"/>
                <a:gd name="connsiteY25" fmla="*/ 203820 h 2042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65922" h="204257">
                  <a:moveTo>
                    <a:pt x="25465" y="203820"/>
                  </a:moveTo>
                  <a:lnTo>
                    <a:pt x="19626" y="203357"/>
                  </a:lnTo>
                  <a:cubicBezTo>
                    <a:pt x="14548" y="201930"/>
                    <a:pt x="10201" y="198612"/>
                    <a:pt x="7486" y="194089"/>
                  </a:cubicBezTo>
                  <a:cubicBezTo>
                    <a:pt x="2602" y="188278"/>
                    <a:pt x="-58" y="180920"/>
                    <a:pt x="-21" y="173330"/>
                  </a:cubicBezTo>
                  <a:lnTo>
                    <a:pt x="-21" y="101691"/>
                  </a:lnTo>
                  <a:cubicBezTo>
                    <a:pt x="-21" y="51091"/>
                    <a:pt x="2917" y="20851"/>
                    <a:pt x="8783" y="10962"/>
                  </a:cubicBezTo>
                  <a:cubicBezTo>
                    <a:pt x="11684" y="4011"/>
                    <a:pt x="18495" y="-493"/>
                    <a:pt x="26021" y="-437"/>
                  </a:cubicBezTo>
                  <a:cubicBezTo>
                    <a:pt x="40172" y="-437"/>
                    <a:pt x="47985" y="11360"/>
                    <a:pt x="49468" y="34965"/>
                  </a:cubicBezTo>
                  <a:cubicBezTo>
                    <a:pt x="49561" y="37820"/>
                    <a:pt x="49839" y="40674"/>
                    <a:pt x="50302" y="43491"/>
                  </a:cubicBezTo>
                  <a:cubicBezTo>
                    <a:pt x="72915" y="18283"/>
                    <a:pt x="93461" y="5680"/>
                    <a:pt x="111931" y="5680"/>
                  </a:cubicBezTo>
                  <a:cubicBezTo>
                    <a:pt x="118882" y="6310"/>
                    <a:pt x="125777" y="7366"/>
                    <a:pt x="132598" y="8831"/>
                  </a:cubicBezTo>
                  <a:cubicBezTo>
                    <a:pt x="143904" y="10962"/>
                    <a:pt x="153172" y="31629"/>
                    <a:pt x="160401" y="71016"/>
                  </a:cubicBezTo>
                  <a:cubicBezTo>
                    <a:pt x="164154" y="90997"/>
                    <a:pt x="165980" y="111293"/>
                    <a:pt x="165868" y="131626"/>
                  </a:cubicBezTo>
                  <a:cubicBezTo>
                    <a:pt x="166221" y="147149"/>
                    <a:pt x="163709" y="162607"/>
                    <a:pt x="158454" y="177222"/>
                  </a:cubicBezTo>
                  <a:cubicBezTo>
                    <a:pt x="155183" y="188983"/>
                    <a:pt x="144331" y="196999"/>
                    <a:pt x="132134" y="196684"/>
                  </a:cubicBezTo>
                  <a:cubicBezTo>
                    <a:pt x="124980" y="196749"/>
                    <a:pt x="118075" y="194062"/>
                    <a:pt x="112858" y="189177"/>
                  </a:cubicBezTo>
                  <a:cubicBezTo>
                    <a:pt x="108131" y="184822"/>
                    <a:pt x="105157" y="178890"/>
                    <a:pt x="104517" y="172496"/>
                  </a:cubicBezTo>
                  <a:cubicBezTo>
                    <a:pt x="103544" y="166926"/>
                    <a:pt x="103053" y="161282"/>
                    <a:pt x="103034" y="155629"/>
                  </a:cubicBezTo>
                  <a:cubicBezTo>
                    <a:pt x="103220" y="147093"/>
                    <a:pt x="103961" y="138577"/>
                    <a:pt x="105258" y="130143"/>
                  </a:cubicBezTo>
                  <a:cubicBezTo>
                    <a:pt x="106621" y="120718"/>
                    <a:pt x="107242" y="111210"/>
                    <a:pt x="107112" y="101691"/>
                  </a:cubicBezTo>
                  <a:cubicBezTo>
                    <a:pt x="107112" y="70182"/>
                    <a:pt x="102571" y="54520"/>
                    <a:pt x="93489" y="54520"/>
                  </a:cubicBezTo>
                  <a:cubicBezTo>
                    <a:pt x="89874" y="54520"/>
                    <a:pt x="85426" y="57949"/>
                    <a:pt x="80236" y="64899"/>
                  </a:cubicBezTo>
                  <a:cubicBezTo>
                    <a:pt x="70969" y="77874"/>
                    <a:pt x="63091" y="103545"/>
                    <a:pt x="57716" y="141727"/>
                  </a:cubicBezTo>
                  <a:cubicBezTo>
                    <a:pt x="55955" y="153961"/>
                    <a:pt x="53824" y="164989"/>
                    <a:pt x="51507" y="174720"/>
                  </a:cubicBezTo>
                  <a:cubicBezTo>
                    <a:pt x="49968" y="182718"/>
                    <a:pt x="46391" y="190188"/>
                    <a:pt x="41127" y="196406"/>
                  </a:cubicBezTo>
                  <a:cubicBezTo>
                    <a:pt x="37170" y="200956"/>
                    <a:pt x="31489" y="203644"/>
                    <a:pt x="25465" y="203820"/>
                  </a:cubicBezTo>
                  <a:close/>
                </a:path>
              </a:pathLst>
            </a:custGeom>
            <a:solidFill>
              <a:srgbClr val="FFFFFF"/>
            </a:solidFill>
            <a:ln w="9259" cap="flat">
              <a:noFill/>
              <a:prstDash val="solid"/>
              <a:miter/>
            </a:ln>
          </p:spPr>
          <p:txBody>
            <a:bodyPr rtlCol="0" anchor="ctr"/>
            <a:lstStyle/>
            <a:p>
              <a:endParaRPr lang="fr-FR"/>
            </a:p>
          </p:txBody>
        </p:sp>
        <p:sp>
          <p:nvSpPr>
            <p:cNvPr id="268" name="Graphique 2">
              <a:extLst>
                <a:ext uri="{FF2B5EF4-FFF2-40B4-BE49-F238E27FC236}">
                  <a16:creationId xmlns:a16="http://schemas.microsoft.com/office/drawing/2014/main" id="{6578FCD1-D465-425E-B20F-58A80AB43221}"/>
                </a:ext>
              </a:extLst>
            </p:cNvPr>
            <p:cNvSpPr/>
            <p:nvPr/>
          </p:nvSpPr>
          <p:spPr>
            <a:xfrm>
              <a:off x="10218700" y="3590569"/>
              <a:ext cx="113007" cy="140615"/>
            </a:xfrm>
            <a:custGeom>
              <a:avLst/>
              <a:gdLst>
                <a:gd name="connsiteX0" fmla="*/ 86261 w 164316"/>
                <a:gd name="connsiteY0" fmla="*/ 204021 h 204458"/>
                <a:gd name="connsiteX1" fmla="*/ 39460 w 164316"/>
                <a:gd name="connsiteY1" fmla="*/ 191603 h 204458"/>
                <a:gd name="connsiteX2" fmla="*/ 6653 w 164316"/>
                <a:gd name="connsiteY2" fmla="*/ 159630 h 204458"/>
                <a:gd name="connsiteX3" fmla="*/ -20 w 164316"/>
                <a:gd name="connsiteY3" fmla="*/ 133218 h 204458"/>
                <a:gd name="connsiteX4" fmla="*/ 12584 w 164316"/>
                <a:gd name="connsiteY4" fmla="*/ 100225 h 204458"/>
                <a:gd name="connsiteX5" fmla="*/ 26207 w 164316"/>
                <a:gd name="connsiteY5" fmla="*/ 96240 h 204458"/>
                <a:gd name="connsiteX6" fmla="*/ 49840 w 164316"/>
                <a:gd name="connsiteY6" fmla="*/ 115516 h 204458"/>
                <a:gd name="connsiteX7" fmla="*/ 73194 w 164316"/>
                <a:gd name="connsiteY7" fmla="*/ 147860 h 204458"/>
                <a:gd name="connsiteX8" fmla="*/ 98216 w 164316"/>
                <a:gd name="connsiteY8" fmla="*/ 155367 h 204458"/>
                <a:gd name="connsiteX9" fmla="*/ 108874 w 164316"/>
                <a:gd name="connsiteY9" fmla="*/ 154162 h 204458"/>
                <a:gd name="connsiteX10" fmla="*/ 117178 w 164316"/>
                <a:gd name="connsiteY10" fmla="*/ 145061 h 204458"/>
                <a:gd name="connsiteX11" fmla="*/ 117122 w 164316"/>
                <a:gd name="connsiteY11" fmla="*/ 144431 h 204458"/>
                <a:gd name="connsiteX12" fmla="*/ 85241 w 164316"/>
                <a:gd name="connsiteY12" fmla="*/ 114127 h 204458"/>
                <a:gd name="connsiteX13" fmla="*/ 50025 w 164316"/>
                <a:gd name="connsiteY13" fmla="*/ 87065 h 204458"/>
                <a:gd name="connsiteX14" fmla="*/ 36587 w 164316"/>
                <a:gd name="connsiteY14" fmla="*/ 54072 h 204458"/>
                <a:gd name="connsiteX15" fmla="*/ 52712 w 164316"/>
                <a:gd name="connsiteY15" fmla="*/ 16075 h 204458"/>
                <a:gd name="connsiteX16" fmla="*/ 92934 w 164316"/>
                <a:gd name="connsiteY16" fmla="*/ -421 h 204458"/>
                <a:gd name="connsiteX17" fmla="*/ 116844 w 164316"/>
                <a:gd name="connsiteY17" fmla="*/ 5974 h 204458"/>
                <a:gd name="connsiteX18" fmla="*/ 132784 w 164316"/>
                <a:gd name="connsiteY18" fmla="*/ 24509 h 204458"/>
                <a:gd name="connsiteX19" fmla="*/ 133804 w 164316"/>
                <a:gd name="connsiteY19" fmla="*/ 29606 h 204458"/>
                <a:gd name="connsiteX20" fmla="*/ 131950 w 164316"/>
                <a:gd name="connsiteY20" fmla="*/ 35537 h 204458"/>
                <a:gd name="connsiteX21" fmla="*/ 123609 w 164316"/>
                <a:gd name="connsiteY21" fmla="*/ 39337 h 204458"/>
                <a:gd name="connsiteX22" fmla="*/ 112025 w 164316"/>
                <a:gd name="connsiteY22" fmla="*/ 36649 h 204458"/>
                <a:gd name="connsiteX23" fmla="*/ 93953 w 164316"/>
                <a:gd name="connsiteY23" fmla="*/ 33869 h 204458"/>
                <a:gd name="connsiteX24" fmla="*/ 80608 w 164316"/>
                <a:gd name="connsiteY24" fmla="*/ 38132 h 204458"/>
                <a:gd name="connsiteX25" fmla="*/ 75881 w 164316"/>
                <a:gd name="connsiteY25" fmla="*/ 50366 h 204458"/>
                <a:gd name="connsiteX26" fmla="*/ 86632 w 164316"/>
                <a:gd name="connsiteY26" fmla="*/ 67047 h 204458"/>
                <a:gd name="connsiteX27" fmla="*/ 110264 w 164316"/>
                <a:gd name="connsiteY27" fmla="*/ 82894 h 204458"/>
                <a:gd name="connsiteX28" fmla="*/ 135843 w 164316"/>
                <a:gd name="connsiteY28" fmla="*/ 99576 h 204458"/>
                <a:gd name="connsiteX29" fmla="*/ 164294 w 164316"/>
                <a:gd name="connsiteY29" fmla="*/ 145358 h 204458"/>
                <a:gd name="connsiteX30" fmla="*/ 150670 w 164316"/>
                <a:gd name="connsiteY30" fmla="*/ 177887 h 204458"/>
                <a:gd name="connsiteX31" fmla="*/ 120458 w 164316"/>
                <a:gd name="connsiteY31" fmla="*/ 197164 h 204458"/>
                <a:gd name="connsiteX32" fmla="*/ 86261 w 164316"/>
                <a:gd name="connsiteY32" fmla="*/ 204021 h 2044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64316" h="204458">
                  <a:moveTo>
                    <a:pt x="86261" y="204021"/>
                  </a:moveTo>
                  <a:cubicBezTo>
                    <a:pt x="69857" y="203920"/>
                    <a:pt x="53750" y="199647"/>
                    <a:pt x="39460" y="191603"/>
                  </a:cubicBezTo>
                  <a:cubicBezTo>
                    <a:pt x="25614" y="184412"/>
                    <a:pt x="14196" y="173290"/>
                    <a:pt x="6653" y="159630"/>
                  </a:cubicBezTo>
                  <a:cubicBezTo>
                    <a:pt x="2213" y="151540"/>
                    <a:pt x="-85" y="142448"/>
                    <a:pt x="-20" y="133218"/>
                  </a:cubicBezTo>
                  <a:cubicBezTo>
                    <a:pt x="-20" y="116907"/>
                    <a:pt x="4150" y="105971"/>
                    <a:pt x="12584" y="100225"/>
                  </a:cubicBezTo>
                  <a:cubicBezTo>
                    <a:pt x="16634" y="97593"/>
                    <a:pt x="21369" y="96203"/>
                    <a:pt x="26207" y="96240"/>
                  </a:cubicBezTo>
                  <a:cubicBezTo>
                    <a:pt x="37680" y="96193"/>
                    <a:pt x="47578" y="104266"/>
                    <a:pt x="49840" y="115516"/>
                  </a:cubicBezTo>
                  <a:cubicBezTo>
                    <a:pt x="53194" y="128889"/>
                    <a:pt x="61553" y="140465"/>
                    <a:pt x="73194" y="147860"/>
                  </a:cubicBezTo>
                  <a:cubicBezTo>
                    <a:pt x="80737" y="152494"/>
                    <a:pt x="89366" y="155089"/>
                    <a:pt x="98216" y="155367"/>
                  </a:cubicBezTo>
                  <a:cubicBezTo>
                    <a:pt x="101793" y="155182"/>
                    <a:pt x="105352" y="154783"/>
                    <a:pt x="108874" y="154162"/>
                  </a:cubicBezTo>
                  <a:cubicBezTo>
                    <a:pt x="113684" y="153940"/>
                    <a:pt x="117400" y="149862"/>
                    <a:pt x="117178" y="145061"/>
                  </a:cubicBezTo>
                  <a:cubicBezTo>
                    <a:pt x="117168" y="144848"/>
                    <a:pt x="117150" y="144644"/>
                    <a:pt x="117122" y="144431"/>
                  </a:cubicBezTo>
                  <a:cubicBezTo>
                    <a:pt x="117122" y="135349"/>
                    <a:pt x="106492" y="125247"/>
                    <a:pt x="85241" y="114127"/>
                  </a:cubicBezTo>
                  <a:cubicBezTo>
                    <a:pt x="72082" y="107129"/>
                    <a:pt x="60173" y="97982"/>
                    <a:pt x="50025" y="87065"/>
                  </a:cubicBezTo>
                  <a:cubicBezTo>
                    <a:pt x="41332" y="78298"/>
                    <a:pt x="36494" y="66426"/>
                    <a:pt x="36587" y="54072"/>
                  </a:cubicBezTo>
                  <a:cubicBezTo>
                    <a:pt x="36568" y="39735"/>
                    <a:pt x="42388" y="26020"/>
                    <a:pt x="52712" y="16075"/>
                  </a:cubicBezTo>
                  <a:cubicBezTo>
                    <a:pt x="63222" y="5186"/>
                    <a:pt x="77809" y="-792"/>
                    <a:pt x="92934" y="-421"/>
                  </a:cubicBezTo>
                  <a:cubicBezTo>
                    <a:pt x="101330" y="-430"/>
                    <a:pt x="109578" y="1775"/>
                    <a:pt x="116844" y="5974"/>
                  </a:cubicBezTo>
                  <a:cubicBezTo>
                    <a:pt x="124184" y="10070"/>
                    <a:pt x="129837" y="16641"/>
                    <a:pt x="132784" y="24509"/>
                  </a:cubicBezTo>
                  <a:cubicBezTo>
                    <a:pt x="133461" y="26121"/>
                    <a:pt x="133804" y="27855"/>
                    <a:pt x="133804" y="29606"/>
                  </a:cubicBezTo>
                  <a:cubicBezTo>
                    <a:pt x="133887" y="31738"/>
                    <a:pt x="133229" y="33832"/>
                    <a:pt x="131950" y="35537"/>
                  </a:cubicBezTo>
                  <a:cubicBezTo>
                    <a:pt x="130032" y="38188"/>
                    <a:pt x="126862" y="39634"/>
                    <a:pt x="123609" y="39337"/>
                  </a:cubicBezTo>
                  <a:cubicBezTo>
                    <a:pt x="119633" y="39031"/>
                    <a:pt x="115722" y="38132"/>
                    <a:pt x="112025" y="36649"/>
                  </a:cubicBezTo>
                  <a:cubicBezTo>
                    <a:pt x="106205" y="34712"/>
                    <a:pt x="100088" y="33767"/>
                    <a:pt x="93953" y="33869"/>
                  </a:cubicBezTo>
                  <a:cubicBezTo>
                    <a:pt x="89134" y="33591"/>
                    <a:pt x="84380" y="35111"/>
                    <a:pt x="80608" y="38132"/>
                  </a:cubicBezTo>
                  <a:cubicBezTo>
                    <a:pt x="77327" y="41329"/>
                    <a:pt x="75603" y="45796"/>
                    <a:pt x="75881" y="50366"/>
                  </a:cubicBezTo>
                  <a:cubicBezTo>
                    <a:pt x="76623" y="57316"/>
                    <a:pt x="80608" y="63507"/>
                    <a:pt x="86632" y="67047"/>
                  </a:cubicBezTo>
                  <a:cubicBezTo>
                    <a:pt x="94110" y="72904"/>
                    <a:pt x="102007" y="78205"/>
                    <a:pt x="110264" y="82894"/>
                  </a:cubicBezTo>
                  <a:cubicBezTo>
                    <a:pt x="118855" y="88084"/>
                    <a:pt x="127381" y="93645"/>
                    <a:pt x="135843" y="99576"/>
                  </a:cubicBezTo>
                  <a:cubicBezTo>
                    <a:pt x="154841" y="113478"/>
                    <a:pt x="164294" y="128676"/>
                    <a:pt x="164294" y="145358"/>
                  </a:cubicBezTo>
                  <a:cubicBezTo>
                    <a:pt x="164405" y="157610"/>
                    <a:pt x="159484" y="169370"/>
                    <a:pt x="150670" y="177887"/>
                  </a:cubicBezTo>
                  <a:cubicBezTo>
                    <a:pt x="142219" y="186552"/>
                    <a:pt x="131876" y="193151"/>
                    <a:pt x="120458" y="197164"/>
                  </a:cubicBezTo>
                  <a:cubicBezTo>
                    <a:pt x="109550" y="201436"/>
                    <a:pt x="97975" y="203762"/>
                    <a:pt x="86261" y="204021"/>
                  </a:cubicBezTo>
                  <a:close/>
                </a:path>
              </a:pathLst>
            </a:custGeom>
            <a:solidFill>
              <a:srgbClr val="FFFFFF"/>
            </a:solidFill>
            <a:ln w="9259" cap="flat">
              <a:noFill/>
              <a:prstDash val="solid"/>
              <a:miter/>
            </a:ln>
          </p:spPr>
          <p:txBody>
            <a:bodyPr rtlCol="0" anchor="ctr"/>
            <a:lstStyle/>
            <a:p>
              <a:endParaRPr lang="fr-FR"/>
            </a:p>
          </p:txBody>
        </p:sp>
        <p:sp>
          <p:nvSpPr>
            <p:cNvPr id="269" name="Graphique 2">
              <a:extLst>
                <a:ext uri="{FF2B5EF4-FFF2-40B4-BE49-F238E27FC236}">
                  <a16:creationId xmlns:a16="http://schemas.microsoft.com/office/drawing/2014/main" id="{A57EAB82-8E6E-4D6E-BBAF-FC0FC37AEB19}"/>
                </a:ext>
              </a:extLst>
            </p:cNvPr>
            <p:cNvSpPr/>
            <p:nvPr/>
          </p:nvSpPr>
          <p:spPr>
            <a:xfrm>
              <a:off x="10341140" y="3608171"/>
              <a:ext cx="103827" cy="123220"/>
            </a:xfrm>
            <a:custGeom>
              <a:avLst/>
              <a:gdLst>
                <a:gd name="connsiteX0" fmla="*/ 117584 w 150968"/>
                <a:gd name="connsiteY0" fmla="*/ 178612 h 179165"/>
                <a:gd name="connsiteX1" fmla="*/ 94665 w 150968"/>
                <a:gd name="connsiteY1" fmla="*/ 160058 h 179165"/>
                <a:gd name="connsiteX2" fmla="*/ 94600 w 150968"/>
                <a:gd name="connsiteY2" fmla="*/ 159335 h 179165"/>
                <a:gd name="connsiteX3" fmla="*/ 92932 w 150968"/>
                <a:gd name="connsiteY3" fmla="*/ 139781 h 179165"/>
                <a:gd name="connsiteX4" fmla="*/ 91171 w 150968"/>
                <a:gd name="connsiteY4" fmla="*/ 126528 h 179165"/>
                <a:gd name="connsiteX5" fmla="*/ 84036 w 150968"/>
                <a:gd name="connsiteY5" fmla="*/ 135796 h 179165"/>
                <a:gd name="connsiteX6" fmla="*/ 73841 w 150968"/>
                <a:gd name="connsiteY6" fmla="*/ 151736 h 179165"/>
                <a:gd name="connsiteX7" fmla="*/ 40478 w 150968"/>
                <a:gd name="connsiteY7" fmla="*/ 173700 h 179165"/>
                <a:gd name="connsiteX8" fmla="*/ 22591 w 150968"/>
                <a:gd name="connsiteY8" fmla="*/ 167954 h 179165"/>
                <a:gd name="connsiteX9" fmla="*/ 2666 w 150968"/>
                <a:gd name="connsiteY9" fmla="*/ 135055 h 179165"/>
                <a:gd name="connsiteX10" fmla="*/ -21 w 150968"/>
                <a:gd name="connsiteY10" fmla="*/ 115500 h 179165"/>
                <a:gd name="connsiteX11" fmla="*/ 11656 w 150968"/>
                <a:gd name="connsiteY11" fmla="*/ 63416 h 179165"/>
                <a:gd name="connsiteX12" fmla="*/ 43073 w 150968"/>
                <a:gd name="connsiteY12" fmla="*/ 25790 h 179165"/>
                <a:gd name="connsiteX13" fmla="*/ 93118 w 150968"/>
                <a:gd name="connsiteY13" fmla="*/ 24585 h 179165"/>
                <a:gd name="connsiteX14" fmla="*/ 96454 w 150968"/>
                <a:gd name="connsiteY14" fmla="*/ 25605 h 179165"/>
                <a:gd name="connsiteX15" fmla="*/ 102478 w 150968"/>
                <a:gd name="connsiteY15" fmla="*/ 17820 h 179165"/>
                <a:gd name="connsiteX16" fmla="*/ 109614 w 150968"/>
                <a:gd name="connsiteY16" fmla="*/ 6606 h 179165"/>
                <a:gd name="connsiteX17" fmla="*/ 123515 w 150968"/>
                <a:gd name="connsiteY17" fmla="*/ -437 h 179165"/>
                <a:gd name="connsiteX18" fmla="*/ 130559 w 150968"/>
                <a:gd name="connsiteY18" fmla="*/ 768 h 179165"/>
                <a:gd name="connsiteX19" fmla="*/ 139826 w 150968"/>
                <a:gd name="connsiteY19" fmla="*/ 13557 h 179165"/>
                <a:gd name="connsiteX20" fmla="*/ 145109 w 150968"/>
                <a:gd name="connsiteY20" fmla="*/ 49793 h 179165"/>
                <a:gd name="connsiteX21" fmla="*/ 150947 w 150968"/>
                <a:gd name="connsiteY21" fmla="*/ 148678 h 179165"/>
                <a:gd name="connsiteX22" fmla="*/ 150947 w 150968"/>
                <a:gd name="connsiteY22" fmla="*/ 153961 h 179165"/>
                <a:gd name="connsiteX23" fmla="*/ 143255 w 150968"/>
                <a:gd name="connsiteY23" fmla="*/ 170179 h 179165"/>
                <a:gd name="connsiteX24" fmla="*/ 117584 w 150968"/>
                <a:gd name="connsiteY24" fmla="*/ 178612 h 179165"/>
                <a:gd name="connsiteX25" fmla="*/ 52711 w 150968"/>
                <a:gd name="connsiteY25" fmla="*/ 128753 h 179165"/>
                <a:gd name="connsiteX26" fmla="*/ 79124 w 150968"/>
                <a:gd name="connsiteY26" fmla="*/ 96223 h 179165"/>
                <a:gd name="connsiteX27" fmla="*/ 92747 w 150968"/>
                <a:gd name="connsiteY27" fmla="*/ 56743 h 179165"/>
                <a:gd name="connsiteX28" fmla="*/ 80143 w 150968"/>
                <a:gd name="connsiteY28" fmla="*/ 50071 h 179165"/>
                <a:gd name="connsiteX29" fmla="*/ 56047 w 150968"/>
                <a:gd name="connsiteY29" fmla="*/ 66567 h 179165"/>
                <a:gd name="connsiteX30" fmla="*/ 42331 w 150968"/>
                <a:gd name="connsiteY30" fmla="*/ 101691 h 179165"/>
                <a:gd name="connsiteX31" fmla="*/ 41683 w 150968"/>
                <a:gd name="connsiteY31" fmla="*/ 109661 h 179165"/>
                <a:gd name="connsiteX32" fmla="*/ 49189 w 150968"/>
                <a:gd name="connsiteY32" fmla="*/ 127548 h 179165"/>
                <a:gd name="connsiteX33" fmla="*/ 52711 w 150968"/>
                <a:gd name="connsiteY33" fmla="*/ 128753 h 179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50968" h="179165">
                  <a:moveTo>
                    <a:pt x="117584" y="178612"/>
                  </a:moveTo>
                  <a:cubicBezTo>
                    <a:pt x="106129" y="179817"/>
                    <a:pt x="95870" y="171513"/>
                    <a:pt x="94665" y="160058"/>
                  </a:cubicBezTo>
                  <a:cubicBezTo>
                    <a:pt x="94637" y="159817"/>
                    <a:pt x="94619" y="159576"/>
                    <a:pt x="94600" y="159335"/>
                  </a:cubicBezTo>
                  <a:cubicBezTo>
                    <a:pt x="93479" y="152876"/>
                    <a:pt x="92923" y="146334"/>
                    <a:pt x="92932" y="139781"/>
                  </a:cubicBezTo>
                  <a:cubicBezTo>
                    <a:pt x="92932" y="130977"/>
                    <a:pt x="92376" y="126528"/>
                    <a:pt x="91171" y="126528"/>
                  </a:cubicBezTo>
                  <a:cubicBezTo>
                    <a:pt x="89967" y="126528"/>
                    <a:pt x="87650" y="129772"/>
                    <a:pt x="84036" y="135796"/>
                  </a:cubicBezTo>
                  <a:cubicBezTo>
                    <a:pt x="81255" y="140615"/>
                    <a:pt x="77919" y="145897"/>
                    <a:pt x="73841" y="151736"/>
                  </a:cubicBezTo>
                  <a:cubicBezTo>
                    <a:pt x="63397" y="166379"/>
                    <a:pt x="52276" y="173700"/>
                    <a:pt x="40478" y="173700"/>
                  </a:cubicBezTo>
                  <a:cubicBezTo>
                    <a:pt x="34037" y="173839"/>
                    <a:pt x="27744" y="171819"/>
                    <a:pt x="22591" y="167954"/>
                  </a:cubicBezTo>
                  <a:cubicBezTo>
                    <a:pt x="12286" y="159669"/>
                    <a:pt x="5233" y="148020"/>
                    <a:pt x="2666" y="135055"/>
                  </a:cubicBezTo>
                  <a:cubicBezTo>
                    <a:pt x="952" y="128679"/>
                    <a:pt x="53" y="122108"/>
                    <a:pt x="-21" y="115500"/>
                  </a:cubicBezTo>
                  <a:cubicBezTo>
                    <a:pt x="-3" y="97493"/>
                    <a:pt x="3982" y="79709"/>
                    <a:pt x="11656" y="63416"/>
                  </a:cubicBezTo>
                  <a:cubicBezTo>
                    <a:pt x="18217" y="48069"/>
                    <a:pt x="29144" y="34984"/>
                    <a:pt x="43073" y="25790"/>
                  </a:cubicBezTo>
                  <a:cubicBezTo>
                    <a:pt x="58003" y="15373"/>
                    <a:pt x="77706" y="14901"/>
                    <a:pt x="93118" y="24585"/>
                  </a:cubicBezTo>
                  <a:cubicBezTo>
                    <a:pt x="94137" y="25178"/>
                    <a:pt x="95277" y="25530"/>
                    <a:pt x="96454" y="25605"/>
                  </a:cubicBezTo>
                  <a:cubicBezTo>
                    <a:pt x="98308" y="25605"/>
                    <a:pt x="100347" y="23010"/>
                    <a:pt x="102478" y="17820"/>
                  </a:cubicBezTo>
                  <a:cubicBezTo>
                    <a:pt x="104183" y="13696"/>
                    <a:pt x="106593" y="9896"/>
                    <a:pt x="109614" y="6606"/>
                  </a:cubicBezTo>
                  <a:cubicBezTo>
                    <a:pt x="113052" y="2408"/>
                    <a:pt x="118094" y="-150"/>
                    <a:pt x="123515" y="-437"/>
                  </a:cubicBezTo>
                  <a:cubicBezTo>
                    <a:pt x="125897" y="-261"/>
                    <a:pt x="128251" y="137"/>
                    <a:pt x="130559" y="768"/>
                  </a:cubicBezTo>
                  <a:cubicBezTo>
                    <a:pt x="134080" y="1602"/>
                    <a:pt x="137324" y="5865"/>
                    <a:pt x="139826" y="13557"/>
                  </a:cubicBezTo>
                  <a:cubicBezTo>
                    <a:pt x="142560" y="25475"/>
                    <a:pt x="144321" y="37597"/>
                    <a:pt x="145109" y="49793"/>
                  </a:cubicBezTo>
                  <a:cubicBezTo>
                    <a:pt x="149001" y="93073"/>
                    <a:pt x="150947" y="125972"/>
                    <a:pt x="150947" y="148678"/>
                  </a:cubicBezTo>
                  <a:lnTo>
                    <a:pt x="150947" y="153961"/>
                  </a:lnTo>
                  <a:cubicBezTo>
                    <a:pt x="150919" y="160244"/>
                    <a:pt x="148102" y="166184"/>
                    <a:pt x="143255" y="170179"/>
                  </a:cubicBezTo>
                  <a:cubicBezTo>
                    <a:pt x="135934" y="175887"/>
                    <a:pt x="126861" y="178872"/>
                    <a:pt x="117584" y="178612"/>
                  </a:cubicBezTo>
                  <a:close/>
                  <a:moveTo>
                    <a:pt x="52711" y="128753"/>
                  </a:moveTo>
                  <a:cubicBezTo>
                    <a:pt x="61237" y="128753"/>
                    <a:pt x="70041" y="117910"/>
                    <a:pt x="79124" y="96223"/>
                  </a:cubicBezTo>
                  <a:cubicBezTo>
                    <a:pt x="85268" y="83675"/>
                    <a:pt x="89846" y="70413"/>
                    <a:pt x="92747" y="56743"/>
                  </a:cubicBezTo>
                  <a:cubicBezTo>
                    <a:pt x="92747" y="52295"/>
                    <a:pt x="88577" y="50071"/>
                    <a:pt x="80143" y="50071"/>
                  </a:cubicBezTo>
                  <a:cubicBezTo>
                    <a:pt x="69763" y="50942"/>
                    <a:pt x="60616" y="57207"/>
                    <a:pt x="56047" y="66567"/>
                  </a:cubicBezTo>
                  <a:cubicBezTo>
                    <a:pt x="49060" y="77188"/>
                    <a:pt x="44389" y="89152"/>
                    <a:pt x="42331" y="101691"/>
                  </a:cubicBezTo>
                  <a:cubicBezTo>
                    <a:pt x="41905" y="104323"/>
                    <a:pt x="41683" y="106992"/>
                    <a:pt x="41683" y="109661"/>
                  </a:cubicBezTo>
                  <a:cubicBezTo>
                    <a:pt x="40987" y="116510"/>
                    <a:pt x="43814" y="123248"/>
                    <a:pt x="49189" y="127548"/>
                  </a:cubicBezTo>
                  <a:cubicBezTo>
                    <a:pt x="50190" y="128345"/>
                    <a:pt x="51432" y="128771"/>
                    <a:pt x="52711" y="128753"/>
                  </a:cubicBezTo>
                  <a:close/>
                </a:path>
              </a:pathLst>
            </a:custGeom>
            <a:solidFill>
              <a:srgbClr val="FFFFFF"/>
            </a:solidFill>
            <a:ln w="9259" cap="flat">
              <a:noFill/>
              <a:prstDash val="solid"/>
              <a:miter/>
            </a:ln>
          </p:spPr>
          <p:txBody>
            <a:bodyPr rtlCol="0" anchor="ctr"/>
            <a:lstStyle/>
            <a:p>
              <a:endParaRPr lang="fr-FR"/>
            </a:p>
          </p:txBody>
        </p:sp>
        <p:sp>
          <p:nvSpPr>
            <p:cNvPr id="270" name="Graphique 2">
              <a:extLst>
                <a:ext uri="{FF2B5EF4-FFF2-40B4-BE49-F238E27FC236}">
                  <a16:creationId xmlns:a16="http://schemas.microsoft.com/office/drawing/2014/main" id="{6969406E-70B5-492A-B919-04613AAC8AEB}"/>
                </a:ext>
              </a:extLst>
            </p:cNvPr>
            <p:cNvSpPr/>
            <p:nvPr/>
          </p:nvSpPr>
          <p:spPr>
            <a:xfrm>
              <a:off x="10463516" y="3590452"/>
              <a:ext cx="114430" cy="140477"/>
            </a:xfrm>
            <a:custGeom>
              <a:avLst/>
              <a:gdLst>
                <a:gd name="connsiteX0" fmla="*/ 25465 w 166385"/>
                <a:gd name="connsiteY0" fmla="*/ 203820 h 204257"/>
                <a:gd name="connsiteX1" fmla="*/ 19626 w 166385"/>
                <a:gd name="connsiteY1" fmla="*/ 203357 h 204257"/>
                <a:gd name="connsiteX2" fmla="*/ 7486 w 166385"/>
                <a:gd name="connsiteY2" fmla="*/ 194089 h 204257"/>
                <a:gd name="connsiteX3" fmla="*/ -21 w 166385"/>
                <a:gd name="connsiteY3" fmla="*/ 173330 h 204257"/>
                <a:gd name="connsiteX4" fmla="*/ -21 w 166385"/>
                <a:gd name="connsiteY4" fmla="*/ 101691 h 204257"/>
                <a:gd name="connsiteX5" fmla="*/ 9247 w 166385"/>
                <a:gd name="connsiteY5" fmla="*/ 10962 h 204257"/>
                <a:gd name="connsiteX6" fmla="*/ 26484 w 166385"/>
                <a:gd name="connsiteY6" fmla="*/ -437 h 204257"/>
                <a:gd name="connsiteX7" fmla="*/ 49931 w 166385"/>
                <a:gd name="connsiteY7" fmla="*/ 34965 h 204257"/>
                <a:gd name="connsiteX8" fmla="*/ 50765 w 166385"/>
                <a:gd name="connsiteY8" fmla="*/ 43491 h 204257"/>
                <a:gd name="connsiteX9" fmla="*/ 112395 w 166385"/>
                <a:gd name="connsiteY9" fmla="*/ 5680 h 204257"/>
                <a:gd name="connsiteX10" fmla="*/ 133061 w 166385"/>
                <a:gd name="connsiteY10" fmla="*/ 8831 h 204257"/>
                <a:gd name="connsiteX11" fmla="*/ 160864 w 166385"/>
                <a:gd name="connsiteY11" fmla="*/ 71016 h 204257"/>
                <a:gd name="connsiteX12" fmla="*/ 166332 w 166385"/>
                <a:gd name="connsiteY12" fmla="*/ 131626 h 204257"/>
                <a:gd name="connsiteX13" fmla="*/ 158918 w 166385"/>
                <a:gd name="connsiteY13" fmla="*/ 177222 h 204257"/>
                <a:gd name="connsiteX14" fmla="*/ 132598 w 166385"/>
                <a:gd name="connsiteY14" fmla="*/ 196684 h 204257"/>
                <a:gd name="connsiteX15" fmla="*/ 113321 w 166385"/>
                <a:gd name="connsiteY15" fmla="*/ 189177 h 204257"/>
                <a:gd name="connsiteX16" fmla="*/ 104980 w 166385"/>
                <a:gd name="connsiteY16" fmla="*/ 172496 h 204257"/>
                <a:gd name="connsiteX17" fmla="*/ 103498 w 166385"/>
                <a:gd name="connsiteY17" fmla="*/ 155629 h 204257"/>
                <a:gd name="connsiteX18" fmla="*/ 105722 w 166385"/>
                <a:gd name="connsiteY18" fmla="*/ 130143 h 204257"/>
                <a:gd name="connsiteX19" fmla="*/ 107575 w 166385"/>
                <a:gd name="connsiteY19" fmla="*/ 101691 h 204257"/>
                <a:gd name="connsiteX20" fmla="*/ 93952 w 166385"/>
                <a:gd name="connsiteY20" fmla="*/ 54520 h 204257"/>
                <a:gd name="connsiteX21" fmla="*/ 80699 w 166385"/>
                <a:gd name="connsiteY21" fmla="*/ 64899 h 204257"/>
                <a:gd name="connsiteX22" fmla="*/ 58179 w 166385"/>
                <a:gd name="connsiteY22" fmla="*/ 141727 h 204257"/>
                <a:gd name="connsiteX23" fmla="*/ 51970 w 166385"/>
                <a:gd name="connsiteY23" fmla="*/ 174720 h 204257"/>
                <a:gd name="connsiteX24" fmla="*/ 41590 w 166385"/>
                <a:gd name="connsiteY24" fmla="*/ 196406 h 204257"/>
                <a:gd name="connsiteX25" fmla="*/ 25465 w 166385"/>
                <a:gd name="connsiteY25" fmla="*/ 203820 h 2042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66385" h="204257">
                  <a:moveTo>
                    <a:pt x="25465" y="203820"/>
                  </a:moveTo>
                  <a:lnTo>
                    <a:pt x="19626" y="203357"/>
                  </a:lnTo>
                  <a:cubicBezTo>
                    <a:pt x="14548" y="201930"/>
                    <a:pt x="10201" y="198612"/>
                    <a:pt x="7486" y="194089"/>
                  </a:cubicBezTo>
                  <a:cubicBezTo>
                    <a:pt x="2602" y="188278"/>
                    <a:pt x="-58" y="180920"/>
                    <a:pt x="-21" y="173330"/>
                  </a:cubicBezTo>
                  <a:lnTo>
                    <a:pt x="-21" y="101691"/>
                  </a:lnTo>
                  <a:cubicBezTo>
                    <a:pt x="-21" y="51091"/>
                    <a:pt x="3065" y="20851"/>
                    <a:pt x="9247" y="10962"/>
                  </a:cubicBezTo>
                  <a:cubicBezTo>
                    <a:pt x="12147" y="4011"/>
                    <a:pt x="18959" y="-493"/>
                    <a:pt x="26484" y="-437"/>
                  </a:cubicBezTo>
                  <a:cubicBezTo>
                    <a:pt x="40691" y="-437"/>
                    <a:pt x="48513" y="11360"/>
                    <a:pt x="49931" y="34965"/>
                  </a:cubicBezTo>
                  <a:cubicBezTo>
                    <a:pt x="50024" y="37820"/>
                    <a:pt x="50302" y="40674"/>
                    <a:pt x="50765" y="43491"/>
                  </a:cubicBezTo>
                  <a:cubicBezTo>
                    <a:pt x="73378" y="18283"/>
                    <a:pt x="93924" y="5680"/>
                    <a:pt x="112395" y="5680"/>
                  </a:cubicBezTo>
                  <a:cubicBezTo>
                    <a:pt x="119345" y="6310"/>
                    <a:pt x="126240" y="7366"/>
                    <a:pt x="133061" y="8831"/>
                  </a:cubicBezTo>
                  <a:cubicBezTo>
                    <a:pt x="144368" y="10962"/>
                    <a:pt x="153635" y="31629"/>
                    <a:pt x="160864" y="71016"/>
                  </a:cubicBezTo>
                  <a:cubicBezTo>
                    <a:pt x="164617" y="90997"/>
                    <a:pt x="166443" y="111293"/>
                    <a:pt x="166332" y="131626"/>
                  </a:cubicBezTo>
                  <a:cubicBezTo>
                    <a:pt x="166684" y="147149"/>
                    <a:pt x="164172" y="162607"/>
                    <a:pt x="158918" y="177222"/>
                  </a:cubicBezTo>
                  <a:cubicBezTo>
                    <a:pt x="155646" y="188983"/>
                    <a:pt x="144794" y="196999"/>
                    <a:pt x="132598" y="196684"/>
                  </a:cubicBezTo>
                  <a:cubicBezTo>
                    <a:pt x="125443" y="196749"/>
                    <a:pt x="118539" y="194062"/>
                    <a:pt x="113321" y="189177"/>
                  </a:cubicBezTo>
                  <a:cubicBezTo>
                    <a:pt x="108595" y="184822"/>
                    <a:pt x="105620" y="178890"/>
                    <a:pt x="104980" y="172496"/>
                  </a:cubicBezTo>
                  <a:cubicBezTo>
                    <a:pt x="104007" y="166926"/>
                    <a:pt x="103516" y="161282"/>
                    <a:pt x="103498" y="155629"/>
                  </a:cubicBezTo>
                  <a:cubicBezTo>
                    <a:pt x="103683" y="147093"/>
                    <a:pt x="104424" y="138577"/>
                    <a:pt x="105722" y="130143"/>
                  </a:cubicBezTo>
                  <a:cubicBezTo>
                    <a:pt x="107038" y="120718"/>
                    <a:pt x="107659" y="111210"/>
                    <a:pt x="107575" y="101691"/>
                  </a:cubicBezTo>
                  <a:cubicBezTo>
                    <a:pt x="107575" y="70182"/>
                    <a:pt x="103034" y="54520"/>
                    <a:pt x="93952" y="54520"/>
                  </a:cubicBezTo>
                  <a:cubicBezTo>
                    <a:pt x="90245" y="54520"/>
                    <a:pt x="85889" y="57949"/>
                    <a:pt x="80699" y="64899"/>
                  </a:cubicBezTo>
                  <a:cubicBezTo>
                    <a:pt x="71432" y="77874"/>
                    <a:pt x="63554" y="103545"/>
                    <a:pt x="58179" y="141727"/>
                  </a:cubicBezTo>
                  <a:cubicBezTo>
                    <a:pt x="56418" y="153961"/>
                    <a:pt x="54287" y="164989"/>
                    <a:pt x="51970" y="174720"/>
                  </a:cubicBezTo>
                  <a:cubicBezTo>
                    <a:pt x="50432" y="182718"/>
                    <a:pt x="46854" y="190188"/>
                    <a:pt x="41590" y="196406"/>
                  </a:cubicBezTo>
                  <a:cubicBezTo>
                    <a:pt x="37522" y="201077"/>
                    <a:pt x="31656" y="203774"/>
                    <a:pt x="25465" y="203820"/>
                  </a:cubicBezTo>
                  <a:close/>
                </a:path>
              </a:pathLst>
            </a:custGeom>
            <a:solidFill>
              <a:srgbClr val="FFFFFF"/>
            </a:solidFill>
            <a:ln w="9259" cap="flat">
              <a:noFill/>
              <a:prstDash val="solid"/>
              <a:miter/>
            </a:ln>
          </p:spPr>
          <p:txBody>
            <a:bodyPr rtlCol="0" anchor="ctr"/>
            <a:lstStyle/>
            <a:p>
              <a:endParaRPr lang="fr-FR"/>
            </a:p>
          </p:txBody>
        </p:sp>
        <p:sp>
          <p:nvSpPr>
            <p:cNvPr id="271" name="Graphique 2">
              <a:extLst>
                <a:ext uri="{FF2B5EF4-FFF2-40B4-BE49-F238E27FC236}">
                  <a16:creationId xmlns:a16="http://schemas.microsoft.com/office/drawing/2014/main" id="{1C9F5EC7-31A1-44B2-B411-B1F609D299C5}"/>
                </a:ext>
              </a:extLst>
            </p:cNvPr>
            <p:cNvSpPr/>
            <p:nvPr/>
          </p:nvSpPr>
          <p:spPr>
            <a:xfrm>
              <a:off x="10589058" y="3590771"/>
              <a:ext cx="119987" cy="195693"/>
            </a:xfrm>
            <a:custGeom>
              <a:avLst/>
              <a:gdLst>
                <a:gd name="connsiteX0" fmla="*/ 78041 w 174465"/>
                <a:gd name="connsiteY0" fmla="*/ 284077 h 284543"/>
                <a:gd name="connsiteX1" fmla="*/ 40415 w 174465"/>
                <a:gd name="connsiteY1" fmla="*/ 276107 h 284543"/>
                <a:gd name="connsiteX2" fmla="*/ 15300 w 174465"/>
                <a:gd name="connsiteY2" fmla="*/ 254514 h 284543"/>
                <a:gd name="connsiteX3" fmla="*/ 2418 w 174465"/>
                <a:gd name="connsiteY3" fmla="*/ 222818 h 284543"/>
                <a:gd name="connsiteX4" fmla="*/ 1769 w 174465"/>
                <a:gd name="connsiteY4" fmla="*/ 216516 h 284543"/>
                <a:gd name="connsiteX5" fmla="*/ 3530 w 174465"/>
                <a:gd name="connsiteY5" fmla="*/ 207249 h 284543"/>
                <a:gd name="connsiteX6" fmla="*/ 9461 w 174465"/>
                <a:gd name="connsiteY6" fmla="*/ 202708 h 284543"/>
                <a:gd name="connsiteX7" fmla="*/ 16412 w 174465"/>
                <a:gd name="connsiteY7" fmla="*/ 206693 h 284543"/>
                <a:gd name="connsiteX8" fmla="*/ 21324 w 174465"/>
                <a:gd name="connsiteY8" fmla="*/ 216979 h 284543"/>
                <a:gd name="connsiteX9" fmla="*/ 34947 w 174465"/>
                <a:gd name="connsiteY9" fmla="*/ 238110 h 284543"/>
                <a:gd name="connsiteX10" fmla="*/ 62750 w 174465"/>
                <a:gd name="connsiteY10" fmla="*/ 252382 h 284543"/>
                <a:gd name="connsiteX11" fmla="*/ 78134 w 174465"/>
                <a:gd name="connsiteY11" fmla="*/ 249324 h 284543"/>
                <a:gd name="connsiteX12" fmla="*/ 98986 w 174465"/>
                <a:gd name="connsiteY12" fmla="*/ 223652 h 284543"/>
                <a:gd name="connsiteX13" fmla="*/ 112424 w 174465"/>
                <a:gd name="connsiteY13" fmla="*/ 140244 h 284543"/>
                <a:gd name="connsiteX14" fmla="*/ 111590 w 174465"/>
                <a:gd name="connsiteY14" fmla="*/ 133942 h 284543"/>
                <a:gd name="connsiteX15" fmla="*/ 110292 w 174465"/>
                <a:gd name="connsiteY15" fmla="*/ 134776 h 284543"/>
                <a:gd name="connsiteX16" fmla="*/ 108532 w 174465"/>
                <a:gd name="connsiteY16" fmla="*/ 136259 h 284543"/>
                <a:gd name="connsiteX17" fmla="*/ 103434 w 174465"/>
                <a:gd name="connsiteY17" fmla="*/ 141264 h 284543"/>
                <a:gd name="connsiteX18" fmla="*/ 47829 w 174465"/>
                <a:gd name="connsiteY18" fmla="*/ 167769 h 284543"/>
                <a:gd name="connsiteX19" fmla="*/ 46810 w 174465"/>
                <a:gd name="connsiteY19" fmla="*/ 167769 h 284543"/>
                <a:gd name="connsiteX20" fmla="*/ 12427 w 174465"/>
                <a:gd name="connsiteY20" fmla="*/ 149234 h 284543"/>
                <a:gd name="connsiteX21" fmla="*/ 8 w 174465"/>
                <a:gd name="connsiteY21" fmla="*/ 107715 h 284543"/>
                <a:gd name="connsiteX22" fmla="*/ 15856 w 174465"/>
                <a:gd name="connsiteY22" fmla="*/ 62119 h 284543"/>
                <a:gd name="connsiteX23" fmla="*/ 67013 w 174465"/>
                <a:gd name="connsiteY23" fmla="*/ 34316 h 284543"/>
                <a:gd name="connsiteX24" fmla="*/ 77578 w 174465"/>
                <a:gd name="connsiteY24" fmla="*/ 33297 h 284543"/>
                <a:gd name="connsiteX25" fmla="*/ 103434 w 174465"/>
                <a:gd name="connsiteY25" fmla="*/ 41081 h 284543"/>
                <a:gd name="connsiteX26" fmla="*/ 111961 w 174465"/>
                <a:gd name="connsiteY26" fmla="*/ 44140 h 284543"/>
                <a:gd name="connsiteX27" fmla="*/ 118263 w 174465"/>
                <a:gd name="connsiteY27" fmla="*/ 32555 h 284543"/>
                <a:gd name="connsiteX28" fmla="*/ 126974 w 174465"/>
                <a:gd name="connsiteY28" fmla="*/ 7903 h 284543"/>
                <a:gd name="connsiteX29" fmla="*/ 141061 w 174465"/>
                <a:gd name="connsiteY29" fmla="*/ -437 h 284543"/>
                <a:gd name="connsiteX30" fmla="*/ 167288 w 174465"/>
                <a:gd name="connsiteY30" fmla="*/ 38208 h 284543"/>
                <a:gd name="connsiteX31" fmla="*/ 174424 w 174465"/>
                <a:gd name="connsiteY31" fmla="*/ 106140 h 284543"/>
                <a:gd name="connsiteX32" fmla="*/ 172663 w 174465"/>
                <a:gd name="connsiteY32" fmla="*/ 143210 h 284543"/>
                <a:gd name="connsiteX33" fmla="*/ 164322 w 174465"/>
                <a:gd name="connsiteY33" fmla="*/ 191030 h 284543"/>
                <a:gd name="connsiteX34" fmla="*/ 145787 w 174465"/>
                <a:gd name="connsiteY34" fmla="*/ 238017 h 284543"/>
                <a:gd name="connsiteX35" fmla="*/ 117243 w 174465"/>
                <a:gd name="connsiteY35" fmla="*/ 271566 h 284543"/>
                <a:gd name="connsiteX36" fmla="*/ 78041 w 174465"/>
                <a:gd name="connsiteY36" fmla="*/ 284077 h 284543"/>
                <a:gd name="connsiteX37" fmla="*/ 60340 w 174465"/>
                <a:gd name="connsiteY37" fmla="*/ 135796 h 284543"/>
                <a:gd name="connsiteX38" fmla="*/ 81656 w 174465"/>
                <a:gd name="connsiteY38" fmla="*/ 126528 h 284543"/>
                <a:gd name="connsiteX39" fmla="*/ 97040 w 174465"/>
                <a:gd name="connsiteY39" fmla="*/ 104842 h 284543"/>
                <a:gd name="connsiteX40" fmla="*/ 102878 w 174465"/>
                <a:gd name="connsiteY40" fmla="*/ 83064 h 284543"/>
                <a:gd name="connsiteX41" fmla="*/ 85548 w 174465"/>
                <a:gd name="connsiteY41" fmla="*/ 69811 h 284543"/>
                <a:gd name="connsiteX42" fmla="*/ 63955 w 174465"/>
                <a:gd name="connsiteY42" fmla="*/ 77318 h 284543"/>
                <a:gd name="connsiteX43" fmla="*/ 47551 w 174465"/>
                <a:gd name="connsiteY43" fmla="*/ 106881 h 284543"/>
                <a:gd name="connsiteX44" fmla="*/ 46532 w 174465"/>
                <a:gd name="connsiteY44" fmla="*/ 115407 h 284543"/>
                <a:gd name="connsiteX45" fmla="*/ 60340 w 174465"/>
                <a:gd name="connsiteY45" fmla="*/ 135332 h 2845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174465" h="284543">
                  <a:moveTo>
                    <a:pt x="78041" y="284077"/>
                  </a:moveTo>
                  <a:cubicBezTo>
                    <a:pt x="65048" y="284420"/>
                    <a:pt x="52157" y="281686"/>
                    <a:pt x="40415" y="276107"/>
                  </a:cubicBezTo>
                  <a:cubicBezTo>
                    <a:pt x="30351" y="271149"/>
                    <a:pt x="21713" y="263716"/>
                    <a:pt x="15300" y="254514"/>
                  </a:cubicBezTo>
                  <a:cubicBezTo>
                    <a:pt x="8822" y="244977"/>
                    <a:pt x="4429" y="234171"/>
                    <a:pt x="2418" y="222818"/>
                  </a:cubicBezTo>
                  <a:cubicBezTo>
                    <a:pt x="1982" y="220752"/>
                    <a:pt x="1760" y="218639"/>
                    <a:pt x="1769" y="216516"/>
                  </a:cubicBezTo>
                  <a:cubicBezTo>
                    <a:pt x="1723" y="213338"/>
                    <a:pt x="2325" y="210187"/>
                    <a:pt x="3530" y="207249"/>
                  </a:cubicBezTo>
                  <a:cubicBezTo>
                    <a:pt x="4216" y="204543"/>
                    <a:pt x="6672" y="202661"/>
                    <a:pt x="9461" y="202708"/>
                  </a:cubicBezTo>
                  <a:cubicBezTo>
                    <a:pt x="12316" y="202726"/>
                    <a:pt x="14957" y="204237"/>
                    <a:pt x="16412" y="206693"/>
                  </a:cubicBezTo>
                  <a:cubicBezTo>
                    <a:pt x="18451" y="209918"/>
                    <a:pt x="20100" y="213375"/>
                    <a:pt x="21324" y="216979"/>
                  </a:cubicBezTo>
                  <a:cubicBezTo>
                    <a:pt x="24308" y="224913"/>
                    <a:pt x="28951" y="232114"/>
                    <a:pt x="34947" y="238110"/>
                  </a:cubicBezTo>
                  <a:cubicBezTo>
                    <a:pt x="41870" y="246469"/>
                    <a:pt x="51916" y="251631"/>
                    <a:pt x="62750" y="252382"/>
                  </a:cubicBezTo>
                  <a:cubicBezTo>
                    <a:pt x="67968" y="251909"/>
                    <a:pt x="73130" y="250880"/>
                    <a:pt x="78134" y="249324"/>
                  </a:cubicBezTo>
                  <a:cubicBezTo>
                    <a:pt x="85641" y="247285"/>
                    <a:pt x="92592" y="238759"/>
                    <a:pt x="98986" y="223652"/>
                  </a:cubicBezTo>
                  <a:cubicBezTo>
                    <a:pt x="108819" y="196980"/>
                    <a:pt x="113379" y="168658"/>
                    <a:pt x="112424" y="140244"/>
                  </a:cubicBezTo>
                  <a:cubicBezTo>
                    <a:pt x="112424" y="136074"/>
                    <a:pt x="112424" y="133942"/>
                    <a:pt x="111590" y="133942"/>
                  </a:cubicBezTo>
                  <a:cubicBezTo>
                    <a:pt x="110756" y="133942"/>
                    <a:pt x="110756" y="133942"/>
                    <a:pt x="110292" y="134776"/>
                  </a:cubicBezTo>
                  <a:lnTo>
                    <a:pt x="108532" y="136259"/>
                  </a:lnTo>
                  <a:cubicBezTo>
                    <a:pt x="106687" y="137779"/>
                    <a:pt x="104982" y="139447"/>
                    <a:pt x="103434" y="141264"/>
                  </a:cubicBezTo>
                  <a:cubicBezTo>
                    <a:pt x="89830" y="158010"/>
                    <a:pt x="69404" y="167751"/>
                    <a:pt x="47829" y="167769"/>
                  </a:cubicBezTo>
                  <a:lnTo>
                    <a:pt x="46810" y="167769"/>
                  </a:lnTo>
                  <a:cubicBezTo>
                    <a:pt x="33112" y="167195"/>
                    <a:pt x="20434" y="160364"/>
                    <a:pt x="12427" y="149234"/>
                  </a:cubicBezTo>
                  <a:cubicBezTo>
                    <a:pt x="3929" y="137093"/>
                    <a:pt x="-427" y="122534"/>
                    <a:pt x="8" y="107715"/>
                  </a:cubicBezTo>
                  <a:cubicBezTo>
                    <a:pt x="138" y="91191"/>
                    <a:pt x="5708" y="75167"/>
                    <a:pt x="15856" y="62119"/>
                  </a:cubicBezTo>
                  <a:cubicBezTo>
                    <a:pt x="28747" y="46679"/>
                    <a:pt x="47041" y="36735"/>
                    <a:pt x="67013" y="34316"/>
                  </a:cubicBezTo>
                  <a:cubicBezTo>
                    <a:pt x="70498" y="33686"/>
                    <a:pt x="74038" y="33343"/>
                    <a:pt x="77578" y="33297"/>
                  </a:cubicBezTo>
                  <a:cubicBezTo>
                    <a:pt x="86725" y="33640"/>
                    <a:pt x="95622" y="36318"/>
                    <a:pt x="103434" y="41081"/>
                  </a:cubicBezTo>
                  <a:cubicBezTo>
                    <a:pt x="105992" y="42759"/>
                    <a:pt x="108921" y="43806"/>
                    <a:pt x="111961" y="44140"/>
                  </a:cubicBezTo>
                  <a:cubicBezTo>
                    <a:pt x="115019" y="44140"/>
                    <a:pt x="117151" y="40247"/>
                    <a:pt x="118263" y="32555"/>
                  </a:cubicBezTo>
                  <a:cubicBezTo>
                    <a:pt x="119199" y="23770"/>
                    <a:pt x="122183" y="15327"/>
                    <a:pt x="126974" y="7903"/>
                  </a:cubicBezTo>
                  <a:cubicBezTo>
                    <a:pt x="129903" y="2862"/>
                    <a:pt x="135231" y="-289"/>
                    <a:pt x="141061" y="-437"/>
                  </a:cubicBezTo>
                  <a:cubicBezTo>
                    <a:pt x="152182" y="-437"/>
                    <a:pt x="160921" y="12445"/>
                    <a:pt x="167288" y="38208"/>
                  </a:cubicBezTo>
                  <a:cubicBezTo>
                    <a:pt x="172302" y="60497"/>
                    <a:pt x="174693" y="83295"/>
                    <a:pt x="174424" y="106140"/>
                  </a:cubicBezTo>
                  <a:cubicBezTo>
                    <a:pt x="174424" y="116334"/>
                    <a:pt x="173775" y="128660"/>
                    <a:pt x="172663" y="143210"/>
                  </a:cubicBezTo>
                  <a:cubicBezTo>
                    <a:pt x="171264" y="159363"/>
                    <a:pt x="168465" y="175359"/>
                    <a:pt x="164322" y="191030"/>
                  </a:cubicBezTo>
                  <a:cubicBezTo>
                    <a:pt x="160152" y="207416"/>
                    <a:pt x="153924" y="223198"/>
                    <a:pt x="145787" y="238017"/>
                  </a:cubicBezTo>
                  <a:cubicBezTo>
                    <a:pt x="138753" y="251094"/>
                    <a:pt x="129022" y="262530"/>
                    <a:pt x="117243" y="271566"/>
                  </a:cubicBezTo>
                  <a:cubicBezTo>
                    <a:pt x="105909" y="279925"/>
                    <a:pt x="92128" y="284327"/>
                    <a:pt x="78041" y="284077"/>
                  </a:cubicBezTo>
                  <a:close/>
                  <a:moveTo>
                    <a:pt x="60340" y="135796"/>
                  </a:moveTo>
                  <a:cubicBezTo>
                    <a:pt x="68394" y="135657"/>
                    <a:pt x="76058" y="132321"/>
                    <a:pt x="81656" y="126528"/>
                  </a:cubicBezTo>
                  <a:cubicBezTo>
                    <a:pt x="88087" y="120319"/>
                    <a:pt x="93296" y="112960"/>
                    <a:pt x="97040" y="104842"/>
                  </a:cubicBezTo>
                  <a:cubicBezTo>
                    <a:pt x="100524" y="98086"/>
                    <a:pt x="102517" y="90653"/>
                    <a:pt x="102878" y="83064"/>
                  </a:cubicBezTo>
                  <a:cubicBezTo>
                    <a:pt x="102878" y="74259"/>
                    <a:pt x="97133" y="69811"/>
                    <a:pt x="85548" y="69811"/>
                  </a:cubicBezTo>
                  <a:cubicBezTo>
                    <a:pt x="77791" y="70228"/>
                    <a:pt x="70303" y="72832"/>
                    <a:pt x="63955" y="77318"/>
                  </a:cubicBezTo>
                  <a:cubicBezTo>
                    <a:pt x="54706" y="84537"/>
                    <a:pt x="48784" y="95213"/>
                    <a:pt x="47551" y="106881"/>
                  </a:cubicBezTo>
                  <a:cubicBezTo>
                    <a:pt x="46912" y="109680"/>
                    <a:pt x="46569" y="112534"/>
                    <a:pt x="46532" y="115407"/>
                  </a:cubicBezTo>
                  <a:cubicBezTo>
                    <a:pt x="46532" y="128567"/>
                    <a:pt x="51166" y="135332"/>
                    <a:pt x="60340" y="135332"/>
                  </a:cubicBezTo>
                  <a:close/>
                </a:path>
              </a:pathLst>
            </a:custGeom>
            <a:solidFill>
              <a:srgbClr val="FFFFFF"/>
            </a:solidFill>
            <a:ln w="9259" cap="flat">
              <a:noFill/>
              <a:prstDash val="solid"/>
              <a:miter/>
            </a:ln>
          </p:spPr>
          <p:txBody>
            <a:bodyPr rtlCol="0" anchor="ctr"/>
            <a:lstStyle/>
            <a:p>
              <a:endParaRPr lang="fr-FR"/>
            </a:p>
          </p:txBody>
        </p:sp>
        <p:sp>
          <p:nvSpPr>
            <p:cNvPr id="272" name="Graphique 2">
              <a:extLst>
                <a:ext uri="{FF2B5EF4-FFF2-40B4-BE49-F238E27FC236}">
                  <a16:creationId xmlns:a16="http://schemas.microsoft.com/office/drawing/2014/main" id="{831B93CA-0533-45C4-A841-2D5F8B915E11}"/>
                </a:ext>
              </a:extLst>
            </p:cNvPr>
            <p:cNvSpPr/>
            <p:nvPr/>
          </p:nvSpPr>
          <p:spPr>
            <a:xfrm>
              <a:off x="10724837" y="3692998"/>
              <a:ext cx="37545" cy="37615"/>
            </a:xfrm>
            <a:custGeom>
              <a:avLst/>
              <a:gdLst>
                <a:gd name="connsiteX0" fmla="*/ 28526 w 54592"/>
                <a:gd name="connsiteY0" fmla="*/ 54253 h 54693"/>
                <a:gd name="connsiteX1" fmla="*/ 27321 w 54592"/>
                <a:gd name="connsiteY1" fmla="*/ 54253 h 54693"/>
                <a:gd name="connsiteX2" fmla="*/ 9249 w 54592"/>
                <a:gd name="connsiteY2" fmla="*/ 47580 h 54693"/>
                <a:gd name="connsiteX3" fmla="*/ -18 w 54592"/>
                <a:gd name="connsiteY3" fmla="*/ 28396 h 54693"/>
                <a:gd name="connsiteX4" fmla="*/ 7581 w 54592"/>
                <a:gd name="connsiteY4" fmla="*/ 8192 h 54693"/>
                <a:gd name="connsiteX5" fmla="*/ 27229 w 54592"/>
                <a:gd name="connsiteY5" fmla="*/ -426 h 54693"/>
                <a:gd name="connsiteX6" fmla="*/ 45764 w 54592"/>
                <a:gd name="connsiteY6" fmla="*/ 6895 h 54693"/>
                <a:gd name="connsiteX7" fmla="*/ 54568 w 54592"/>
                <a:gd name="connsiteY7" fmla="*/ 26635 h 54693"/>
                <a:gd name="connsiteX8" fmla="*/ 47432 w 54592"/>
                <a:gd name="connsiteY8" fmla="*/ 45634 h 54693"/>
                <a:gd name="connsiteX9" fmla="*/ 28526 w 54592"/>
                <a:gd name="connsiteY9" fmla="*/ 54253 h 54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4592" h="54693">
                  <a:moveTo>
                    <a:pt x="28526" y="54253"/>
                  </a:moveTo>
                  <a:lnTo>
                    <a:pt x="27321" y="54253"/>
                  </a:lnTo>
                  <a:cubicBezTo>
                    <a:pt x="20676" y="54363"/>
                    <a:pt x="14226" y="51982"/>
                    <a:pt x="9249" y="47580"/>
                  </a:cubicBezTo>
                  <a:cubicBezTo>
                    <a:pt x="3457" y="42890"/>
                    <a:pt x="56" y="35857"/>
                    <a:pt x="-18" y="28396"/>
                  </a:cubicBezTo>
                  <a:cubicBezTo>
                    <a:pt x="-130" y="20945"/>
                    <a:pt x="2586" y="13726"/>
                    <a:pt x="7581" y="8192"/>
                  </a:cubicBezTo>
                  <a:cubicBezTo>
                    <a:pt x="12502" y="2512"/>
                    <a:pt x="19722" y="-649"/>
                    <a:pt x="27229" y="-426"/>
                  </a:cubicBezTo>
                  <a:cubicBezTo>
                    <a:pt x="34142" y="-612"/>
                    <a:pt x="40843" y="2030"/>
                    <a:pt x="45764" y="6895"/>
                  </a:cubicBezTo>
                  <a:cubicBezTo>
                    <a:pt x="51352" y="11936"/>
                    <a:pt x="54549" y="19110"/>
                    <a:pt x="54568" y="26635"/>
                  </a:cubicBezTo>
                  <a:cubicBezTo>
                    <a:pt x="54670" y="33642"/>
                    <a:pt x="52121" y="40425"/>
                    <a:pt x="47432" y="45634"/>
                  </a:cubicBezTo>
                  <a:cubicBezTo>
                    <a:pt x="42631" y="51055"/>
                    <a:pt x="35764" y="54188"/>
                    <a:pt x="28526" y="54253"/>
                  </a:cubicBezTo>
                  <a:close/>
                </a:path>
              </a:pathLst>
            </a:custGeom>
            <a:solidFill>
              <a:srgbClr val="FFFFFF"/>
            </a:solidFill>
            <a:ln w="9259" cap="flat">
              <a:noFill/>
              <a:prstDash val="solid"/>
              <a:miter/>
            </a:ln>
          </p:spPr>
          <p:txBody>
            <a:bodyPr rtlCol="0" anchor="ctr"/>
            <a:lstStyle/>
            <a:p>
              <a:endParaRPr lang="fr-FR"/>
            </a:p>
          </p:txBody>
        </p:sp>
      </p:grpSp>
      <p:sp>
        <p:nvSpPr>
          <p:cNvPr id="139" name="ZoneTexte 138">
            <a:extLst>
              <a:ext uri="{FF2B5EF4-FFF2-40B4-BE49-F238E27FC236}">
                <a16:creationId xmlns:a16="http://schemas.microsoft.com/office/drawing/2014/main" id="{2FB5703E-0E25-4373-AB9B-CB4CB8E6EDEE}"/>
              </a:ext>
            </a:extLst>
          </p:cNvPr>
          <p:cNvSpPr txBox="1"/>
          <p:nvPr/>
        </p:nvSpPr>
        <p:spPr>
          <a:xfrm>
            <a:off x="501524" y="1641364"/>
            <a:ext cx="5865628" cy="1200329"/>
          </a:xfrm>
          <a:prstGeom prst="rect">
            <a:avLst/>
          </a:prstGeom>
          <a:noFill/>
        </p:spPr>
        <p:txBody>
          <a:bodyPr wrap="square">
            <a:spAutoFit/>
          </a:bodyPr>
          <a:lstStyle/>
          <a:p>
            <a:r>
              <a:rPr lang="fr-FR" sz="2400" b="1" dirty="0">
                <a:solidFill>
                  <a:srgbClr val="03326C"/>
                </a:solidFill>
                <a:latin typeface="Trebuchet MS" panose="020B0603020202020204" pitchFamily="34" charset="0"/>
              </a:rPr>
              <a:t>En France, pour soigner tous les malades, il faut que </a:t>
            </a:r>
            <a:r>
              <a:rPr lang="fr-FR" sz="2400" b="1" dirty="0">
                <a:solidFill>
                  <a:srgbClr val="D9042B"/>
                </a:solidFill>
                <a:latin typeface="Trebuchet MS" panose="020B0603020202020204" pitchFamily="34" charset="0"/>
              </a:rPr>
              <a:t>10 000 personnes </a:t>
            </a:r>
            <a:r>
              <a:rPr lang="fr-FR" sz="2400" b="1" dirty="0">
                <a:solidFill>
                  <a:srgbClr val="03326C"/>
                </a:solidFill>
                <a:latin typeface="Trebuchet MS" panose="020B0603020202020204" pitchFamily="34" charset="0"/>
              </a:rPr>
              <a:t>viennent donner du sang chaque jour.</a:t>
            </a:r>
          </a:p>
        </p:txBody>
      </p:sp>
      <p:sp>
        <p:nvSpPr>
          <p:cNvPr id="141" name="ZoneTexte 140">
            <a:extLst>
              <a:ext uri="{FF2B5EF4-FFF2-40B4-BE49-F238E27FC236}">
                <a16:creationId xmlns:a16="http://schemas.microsoft.com/office/drawing/2014/main" id="{2E534D19-652D-4AF7-AA66-775DAFC60379}"/>
              </a:ext>
            </a:extLst>
          </p:cNvPr>
          <p:cNvSpPr txBox="1"/>
          <p:nvPr/>
        </p:nvSpPr>
        <p:spPr>
          <a:xfrm>
            <a:off x="501524" y="3329119"/>
            <a:ext cx="5606016" cy="1754326"/>
          </a:xfrm>
          <a:prstGeom prst="rect">
            <a:avLst/>
          </a:prstGeom>
          <a:noFill/>
        </p:spPr>
        <p:txBody>
          <a:bodyPr wrap="square">
            <a:spAutoFit/>
          </a:bodyPr>
          <a:lstStyle/>
          <a:p>
            <a:r>
              <a:rPr lang="fr-FR" dirty="0">
                <a:solidFill>
                  <a:srgbClr val="03326C"/>
                </a:solidFill>
                <a:latin typeface="Trebuchet MS" panose="020B0603020202020204" pitchFamily="34" charset="0"/>
              </a:rPr>
              <a:t>Il y a beaucoup de malades qui ont besoin de sang : </a:t>
            </a:r>
            <a:r>
              <a:rPr lang="fr-FR" b="1" dirty="0">
                <a:solidFill>
                  <a:srgbClr val="D9042B"/>
                </a:solidFill>
                <a:latin typeface="Trebuchet MS" panose="020B0603020202020204" pitchFamily="34" charset="0"/>
              </a:rPr>
              <a:t>1 million par an.</a:t>
            </a:r>
          </a:p>
          <a:p>
            <a:endParaRPr lang="fr-FR" b="1" dirty="0">
              <a:solidFill>
                <a:srgbClr val="D9042B"/>
              </a:solidFill>
              <a:latin typeface="Trebuchet MS" panose="020B0603020202020204" pitchFamily="34" charset="0"/>
            </a:endParaRPr>
          </a:p>
          <a:p>
            <a:r>
              <a:rPr lang="fr-FR" dirty="0">
                <a:solidFill>
                  <a:srgbClr val="03326C"/>
                </a:solidFill>
                <a:latin typeface="Trebuchet MS" panose="020B0603020202020204" pitchFamily="34" charset="0"/>
              </a:rPr>
              <a:t>Mais aujourd’hui, seulement </a:t>
            </a:r>
            <a:r>
              <a:rPr lang="fr-FR" b="1" dirty="0">
                <a:solidFill>
                  <a:srgbClr val="03326C"/>
                </a:solidFill>
                <a:latin typeface="Trebuchet MS" panose="020B0603020202020204" pitchFamily="34" charset="0"/>
              </a:rPr>
              <a:t>4% des Français </a:t>
            </a:r>
            <a:r>
              <a:rPr lang="fr-FR" dirty="0">
                <a:solidFill>
                  <a:srgbClr val="03326C"/>
                </a:solidFill>
                <a:latin typeface="Trebuchet MS" panose="020B0603020202020204" pitchFamily="34" charset="0"/>
              </a:rPr>
              <a:t>qui pourraient faire un don de sang passent à l’acte ! Dommage, non ?</a:t>
            </a:r>
          </a:p>
        </p:txBody>
      </p:sp>
      <p:sp>
        <p:nvSpPr>
          <p:cNvPr id="273" name="Espace réservé du pied de page 2">
            <a:extLst>
              <a:ext uri="{FF2B5EF4-FFF2-40B4-BE49-F238E27FC236}">
                <a16:creationId xmlns:a16="http://schemas.microsoft.com/office/drawing/2014/main" id="{8B6D9C77-ED4A-4FDB-814C-D935F7C57043}"/>
              </a:ext>
            </a:extLst>
          </p:cNvPr>
          <p:cNvSpPr txBox="1">
            <a:spLocks/>
          </p:cNvSpPr>
          <p:nvPr/>
        </p:nvSpPr>
        <p:spPr>
          <a:xfrm>
            <a:off x="141942" y="6398185"/>
            <a:ext cx="4114800" cy="365125"/>
          </a:xfrm>
          <a:prstGeom prst="rect">
            <a:avLst/>
          </a:prstGeom>
        </p:spPr>
        <p:txBody>
          <a:bodyPr vert="horz" lIns="91440" tIns="45720" rIns="91440" bIns="45720" rtlCol="0" anchor="ctr"/>
          <a:lstStyle>
            <a:defPPr>
              <a:defRPr lang="fr-FR"/>
            </a:defPPr>
            <a:lvl1pPr marL="0" algn="l" defTabSz="914400" rtl="0" eaLnBrk="1" latinLnBrk="0" hangingPunct="1">
              <a:defRPr sz="8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fr-FR" b="1" dirty="0">
                <a:solidFill>
                  <a:schemeClr val="accent1"/>
                </a:solidFill>
                <a:latin typeface="+mj-lt"/>
              </a:rPr>
              <a:t>Niveau 3 (6</a:t>
            </a:r>
            <a:r>
              <a:rPr lang="fr-FR" b="1" baseline="30000" dirty="0">
                <a:solidFill>
                  <a:schemeClr val="accent1"/>
                </a:solidFill>
                <a:latin typeface="+mj-lt"/>
              </a:rPr>
              <a:t>e</a:t>
            </a:r>
            <a:r>
              <a:rPr lang="fr-FR" b="1" dirty="0">
                <a:solidFill>
                  <a:schemeClr val="accent1"/>
                </a:solidFill>
                <a:latin typeface="+mj-lt"/>
              </a:rPr>
              <a:t> – 5</a:t>
            </a:r>
            <a:r>
              <a:rPr lang="fr-FR" b="1" baseline="30000" dirty="0">
                <a:solidFill>
                  <a:schemeClr val="accent1"/>
                </a:solidFill>
                <a:latin typeface="+mj-lt"/>
              </a:rPr>
              <a:t>e</a:t>
            </a:r>
            <a:r>
              <a:rPr lang="fr-FR" b="1" dirty="0">
                <a:solidFill>
                  <a:schemeClr val="accent1"/>
                </a:solidFill>
                <a:latin typeface="+mj-lt"/>
              </a:rPr>
              <a:t>)</a:t>
            </a:r>
          </a:p>
        </p:txBody>
      </p:sp>
    </p:spTree>
    <p:custDataLst>
      <p:tags r:id="rId1"/>
    </p:custDataLst>
    <p:extLst>
      <p:ext uri="{BB962C8B-B14F-4D97-AF65-F5344CB8AC3E}">
        <p14:creationId xmlns:p14="http://schemas.microsoft.com/office/powerpoint/2010/main" val="278390954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139"/>
                                        </p:tgtEl>
                                        <p:attrNameLst>
                                          <p:attrName>style.visibility</p:attrName>
                                        </p:attrNameLst>
                                      </p:cBhvr>
                                      <p:to>
                                        <p:strVal val="visible"/>
                                      </p:to>
                                    </p:set>
                                    <p:animEffect transition="in" filter="fade">
                                      <p:cBhvr>
                                        <p:cTn id="7" dur="1340"/>
                                        <p:tgtEl>
                                          <p:spTgt spid="139"/>
                                        </p:tgtEl>
                                      </p:cBhvr>
                                    </p:animEffect>
                                  </p:childTnLst>
                                </p:cTn>
                              </p:par>
                              <p:par>
                                <p:cTn id="8" presetID="42" presetClass="path" presetSubtype="0" accel="50000" decel="50000" fill="hold" grpId="1" nodeType="withEffect">
                                  <p:stCondLst>
                                    <p:cond delay="0"/>
                                  </p:stCondLst>
                                  <p:childTnLst>
                                    <p:animMotion origin="layout" path="M 1.45833E-6 0 L 1.45833E-6 -0.08218 " pathEditMode="relative" rAng="0" ptsTypes="AA">
                                      <p:cBhvr>
                                        <p:cTn id="9" dur="2000" spd="-100000" fill="hold"/>
                                        <p:tgtEl>
                                          <p:spTgt spid="139"/>
                                        </p:tgtEl>
                                        <p:attrNameLst>
                                          <p:attrName>ppt_x</p:attrName>
                                          <p:attrName>ppt_y</p:attrName>
                                        </p:attrNameLst>
                                      </p:cBhvr>
                                      <p:rCtr x="0" y="-4120"/>
                                    </p:animMotion>
                                  </p:childTnLst>
                                </p:cTn>
                              </p:par>
                              <p:par>
                                <p:cTn id="10" presetID="10" presetClass="entr" presetSubtype="0" fill="hold" grpId="0" nodeType="withEffect">
                                  <p:stCondLst>
                                    <p:cond delay="2000"/>
                                  </p:stCondLst>
                                  <p:childTnLst>
                                    <p:set>
                                      <p:cBhvr>
                                        <p:cTn id="11" dur="1" fill="hold">
                                          <p:stCondLst>
                                            <p:cond delay="0"/>
                                          </p:stCondLst>
                                        </p:cTn>
                                        <p:tgtEl>
                                          <p:spTgt spid="141"/>
                                        </p:tgtEl>
                                        <p:attrNameLst>
                                          <p:attrName>style.visibility</p:attrName>
                                        </p:attrNameLst>
                                      </p:cBhvr>
                                      <p:to>
                                        <p:strVal val="visible"/>
                                      </p:to>
                                    </p:set>
                                    <p:animEffect transition="in" filter="fade">
                                      <p:cBhvr>
                                        <p:cTn id="12" dur="500"/>
                                        <p:tgtEl>
                                          <p:spTgt spid="141"/>
                                        </p:tgtEl>
                                      </p:cBhvr>
                                    </p:animEffect>
                                  </p:childTnLst>
                                </p:cTn>
                              </p:par>
                              <p:par>
                                <p:cTn id="13" presetID="2" presetClass="entr" presetSubtype="4" decel="54000" fill="hold" nodeType="withEffect">
                                  <p:stCondLst>
                                    <p:cond delay="2700"/>
                                  </p:stCondLst>
                                  <p:childTnLst>
                                    <p:set>
                                      <p:cBhvr>
                                        <p:cTn id="14" dur="1" fill="hold">
                                          <p:stCondLst>
                                            <p:cond delay="0"/>
                                          </p:stCondLst>
                                        </p:cTn>
                                        <p:tgtEl>
                                          <p:spTgt spid="329"/>
                                        </p:tgtEl>
                                        <p:attrNameLst>
                                          <p:attrName>style.visibility</p:attrName>
                                        </p:attrNameLst>
                                      </p:cBhvr>
                                      <p:to>
                                        <p:strVal val="visible"/>
                                      </p:to>
                                    </p:set>
                                    <p:anim calcmode="lin" valueType="num">
                                      <p:cBhvr additive="base">
                                        <p:cTn id="15" dur="1000" fill="hold"/>
                                        <p:tgtEl>
                                          <p:spTgt spid="329"/>
                                        </p:tgtEl>
                                        <p:attrNameLst>
                                          <p:attrName>ppt_x</p:attrName>
                                        </p:attrNameLst>
                                      </p:cBhvr>
                                      <p:tavLst>
                                        <p:tav tm="0">
                                          <p:val>
                                            <p:strVal val="#ppt_x"/>
                                          </p:val>
                                        </p:tav>
                                        <p:tav tm="100000">
                                          <p:val>
                                            <p:strVal val="#ppt_x"/>
                                          </p:val>
                                        </p:tav>
                                      </p:tavLst>
                                    </p:anim>
                                    <p:anim calcmode="lin" valueType="num">
                                      <p:cBhvr additive="base">
                                        <p:cTn id="16" dur="1000" fill="hold"/>
                                        <p:tgtEl>
                                          <p:spTgt spid="329"/>
                                        </p:tgtEl>
                                        <p:attrNameLst>
                                          <p:attrName>ppt_y</p:attrName>
                                        </p:attrNameLst>
                                      </p:cBhvr>
                                      <p:tavLst>
                                        <p:tav tm="0">
                                          <p:val>
                                            <p:strVal val="1+#ppt_h/2"/>
                                          </p:val>
                                        </p:tav>
                                        <p:tav tm="100000">
                                          <p:val>
                                            <p:strVal val="#ppt_y"/>
                                          </p:val>
                                        </p:tav>
                                      </p:tavLst>
                                    </p:anim>
                                  </p:childTnLst>
                                </p:cTn>
                              </p:par>
                            </p:childTnLst>
                          </p:cTn>
                        </p:par>
                        <p:par>
                          <p:cTn id="17" fill="hold">
                            <p:stCondLst>
                              <p:cond delay="3700"/>
                            </p:stCondLst>
                            <p:childTnLst>
                              <p:par>
                                <p:cTn id="18" presetID="1" presetClass="exit" presetSubtype="0" fill="hold" nodeType="afterEffect">
                                  <p:stCondLst>
                                    <p:cond delay="0"/>
                                  </p:stCondLst>
                                  <p:childTnLst>
                                    <p:set>
                                      <p:cBhvr>
                                        <p:cTn id="19" dur="1" fill="hold">
                                          <p:stCondLst>
                                            <p:cond delay="0"/>
                                          </p:stCondLst>
                                        </p:cTn>
                                        <p:tgtEl>
                                          <p:spTgt spid="329"/>
                                        </p:tgtEl>
                                        <p:attrNameLst>
                                          <p:attrName>style.visibility</p:attrName>
                                        </p:attrNameLst>
                                      </p:cBhvr>
                                      <p:to>
                                        <p:strVal val="hidden"/>
                                      </p:to>
                                    </p:set>
                                  </p:childTnLst>
                                </p:cTn>
                              </p:par>
                              <p:par>
                                <p:cTn id="20" presetID="1" presetClass="exit" presetSubtype="0" fill="hold" grpId="0" nodeType="withEffect">
                                  <p:stCondLst>
                                    <p:cond delay="0"/>
                                  </p:stCondLst>
                                  <p:childTnLst>
                                    <p:set>
                                      <p:cBhvr>
                                        <p:cTn id="21" dur="1" fill="hold">
                                          <p:stCondLst>
                                            <p:cond delay="0"/>
                                          </p:stCondLst>
                                        </p:cTn>
                                        <p:tgtEl>
                                          <p:spTgt spid="328"/>
                                        </p:tgtEl>
                                        <p:attrNameLst>
                                          <p:attrName>style.visibility</p:attrName>
                                        </p:attrNameLst>
                                      </p:cBhvr>
                                      <p:to>
                                        <p:strVal val="hidden"/>
                                      </p:to>
                                    </p:set>
                                  </p:childTnLst>
                                </p:cTn>
                              </p:par>
                              <p:par>
                                <p:cTn id="22" presetID="10" presetClass="entr" presetSubtype="0" fill="hold" nodeType="withEffect">
                                  <p:stCondLst>
                                    <p:cond delay="250"/>
                                  </p:stCondLst>
                                  <p:childTnLst>
                                    <p:set>
                                      <p:cBhvr>
                                        <p:cTn id="23" dur="1" fill="hold">
                                          <p:stCondLst>
                                            <p:cond delay="0"/>
                                          </p:stCondLst>
                                        </p:cTn>
                                        <p:tgtEl>
                                          <p:spTgt spid="35"/>
                                        </p:tgtEl>
                                        <p:attrNameLst>
                                          <p:attrName>style.visibility</p:attrName>
                                        </p:attrNameLst>
                                      </p:cBhvr>
                                      <p:to>
                                        <p:strVal val="visible"/>
                                      </p:to>
                                    </p:set>
                                    <p:animEffect transition="in" filter="fade">
                                      <p:cBhvr>
                                        <p:cTn id="24" dur="10"/>
                                        <p:tgtEl>
                                          <p:spTgt spid="35"/>
                                        </p:tgtEl>
                                      </p:cBhvr>
                                    </p:animEffect>
                                  </p:childTnLst>
                                </p:cTn>
                              </p:par>
                              <p:par>
                                <p:cTn id="25" presetID="6" presetClass="emph" presetSubtype="0" fill="hold" nodeType="withEffect">
                                  <p:stCondLst>
                                    <p:cond delay="250"/>
                                  </p:stCondLst>
                                  <p:childTnLst>
                                    <p:animScale>
                                      <p:cBhvr>
                                        <p:cTn id="26" dur="10" fill="hold"/>
                                        <p:tgtEl>
                                          <p:spTgt spid="35"/>
                                        </p:tgtEl>
                                      </p:cBhvr>
                                      <p:by x="10000" y="10000"/>
                                    </p:animScale>
                                  </p:childTnLst>
                                </p:cTn>
                              </p:par>
                              <p:par>
                                <p:cTn id="27" presetID="6" presetClass="emph" presetSubtype="0" fill="hold" nodeType="withEffect">
                                  <p:stCondLst>
                                    <p:cond delay="250"/>
                                  </p:stCondLst>
                                  <p:childTnLst>
                                    <p:animScale>
                                      <p:cBhvr>
                                        <p:cTn id="28" dur="500" fill="hold"/>
                                        <p:tgtEl>
                                          <p:spTgt spid="35"/>
                                        </p:tgtEl>
                                      </p:cBhvr>
                                      <p:by x="1000000" y="1000000"/>
                                    </p:animScale>
                                  </p:childTnLst>
                                </p:cTn>
                              </p:par>
                              <p:par>
                                <p:cTn id="29" presetID="37" presetClass="path" presetSubtype="0" decel="100000" fill="hold" nodeType="withEffect">
                                  <p:stCondLst>
                                    <p:cond delay="250"/>
                                  </p:stCondLst>
                                  <p:childTnLst>
                                    <p:animMotion origin="layout" path="M -2.70833E-6 -4.81481E-6 C 0.04232 0.07825 0.00716 0.30116 -0.08307 0.32292 " pathEditMode="relative" rAng="0" ptsTypes="AA">
                                      <p:cBhvr>
                                        <p:cTn id="30" dur="1000" spd="-100000" fill="hold"/>
                                        <p:tgtEl>
                                          <p:spTgt spid="35"/>
                                        </p:tgtEl>
                                        <p:attrNameLst>
                                          <p:attrName>ppt_x</p:attrName>
                                          <p:attrName>ppt_y</p:attrName>
                                        </p:attrNameLst>
                                      </p:cBhvr>
                                      <p:rCtr x="-3268" y="16134"/>
                                    </p:animMotion>
                                  </p:childTnLst>
                                </p:cTn>
                              </p:par>
                              <p:par>
                                <p:cTn id="31" presetID="31" presetClass="entr" presetSubtype="0" fill="hold" nodeType="withEffect">
                                  <p:stCondLst>
                                    <p:cond delay="250"/>
                                  </p:stCondLst>
                                  <p:childTnLst>
                                    <p:set>
                                      <p:cBhvr>
                                        <p:cTn id="32" dur="1" fill="hold">
                                          <p:stCondLst>
                                            <p:cond delay="0"/>
                                          </p:stCondLst>
                                        </p:cTn>
                                        <p:tgtEl>
                                          <p:spTgt spid="35"/>
                                        </p:tgtEl>
                                        <p:attrNameLst>
                                          <p:attrName>style.visibility</p:attrName>
                                        </p:attrNameLst>
                                      </p:cBhvr>
                                      <p:to>
                                        <p:strVal val="visible"/>
                                      </p:to>
                                    </p:set>
                                    <p:anim calcmode="lin" valueType="num">
                                      <p:cBhvr>
                                        <p:cTn id="33" dur="1000" fill="hold"/>
                                        <p:tgtEl>
                                          <p:spTgt spid="35"/>
                                        </p:tgtEl>
                                        <p:attrNameLst>
                                          <p:attrName>ppt_w</p:attrName>
                                        </p:attrNameLst>
                                      </p:cBhvr>
                                      <p:tavLst>
                                        <p:tav tm="0">
                                          <p:val>
                                            <p:fltVal val="0"/>
                                          </p:val>
                                        </p:tav>
                                        <p:tav tm="100000">
                                          <p:val>
                                            <p:strVal val="#ppt_w"/>
                                          </p:val>
                                        </p:tav>
                                      </p:tavLst>
                                    </p:anim>
                                    <p:anim calcmode="lin" valueType="num">
                                      <p:cBhvr>
                                        <p:cTn id="34" dur="1000" fill="hold"/>
                                        <p:tgtEl>
                                          <p:spTgt spid="35"/>
                                        </p:tgtEl>
                                        <p:attrNameLst>
                                          <p:attrName>ppt_h</p:attrName>
                                        </p:attrNameLst>
                                      </p:cBhvr>
                                      <p:tavLst>
                                        <p:tav tm="0">
                                          <p:val>
                                            <p:fltVal val="0"/>
                                          </p:val>
                                        </p:tav>
                                        <p:tav tm="100000">
                                          <p:val>
                                            <p:strVal val="#ppt_h"/>
                                          </p:val>
                                        </p:tav>
                                      </p:tavLst>
                                    </p:anim>
                                    <p:anim calcmode="lin" valueType="num">
                                      <p:cBhvr>
                                        <p:cTn id="35" dur="1000" fill="hold"/>
                                        <p:tgtEl>
                                          <p:spTgt spid="35"/>
                                        </p:tgtEl>
                                        <p:attrNameLst>
                                          <p:attrName>style.rotation</p:attrName>
                                        </p:attrNameLst>
                                      </p:cBhvr>
                                      <p:tavLst>
                                        <p:tav tm="0">
                                          <p:val>
                                            <p:fltVal val="90"/>
                                          </p:val>
                                        </p:tav>
                                        <p:tav tm="100000">
                                          <p:val>
                                            <p:fltVal val="0"/>
                                          </p:val>
                                        </p:tav>
                                      </p:tavLst>
                                    </p:anim>
                                    <p:animEffect transition="in" filter="fade">
                                      <p:cBhvr>
                                        <p:cTn id="36" dur="1000"/>
                                        <p:tgtEl>
                                          <p:spTgt spid="35"/>
                                        </p:tgtEl>
                                      </p:cBhvr>
                                    </p:animEffect>
                                  </p:childTnLst>
                                </p:cTn>
                              </p:par>
                              <p:par>
                                <p:cTn id="37" presetID="42" presetClass="path" presetSubtype="0" accel="50000" decel="50000" fill="hold" nodeType="withEffect">
                                  <p:stCondLst>
                                    <p:cond delay="200"/>
                                  </p:stCondLst>
                                  <p:childTnLst>
                                    <p:animMotion origin="layout" path="M 2.5E-6 -3.7037E-7 L 0.00703 0.00046 " pathEditMode="relative" rAng="0" ptsTypes="AA">
                                      <p:cBhvr>
                                        <p:cTn id="38" dur="1100" fill="hold"/>
                                        <p:tgtEl>
                                          <p:spTgt spid="38"/>
                                        </p:tgtEl>
                                        <p:attrNameLst>
                                          <p:attrName>ppt_x</p:attrName>
                                          <p:attrName>ppt_y</p:attrName>
                                        </p:attrNameLst>
                                      </p:cBhvr>
                                      <p:rCtr x="352" y="23"/>
                                    </p:animMotion>
                                  </p:childTnLst>
                                </p:cTn>
                              </p:par>
                              <p:par>
                                <p:cTn id="39" presetID="42" presetClass="path" presetSubtype="0" accel="50000" decel="50000" fill="hold" nodeType="withEffect">
                                  <p:stCondLst>
                                    <p:cond delay="1400"/>
                                  </p:stCondLst>
                                  <p:childTnLst>
                                    <p:animMotion origin="layout" path="M 0.00703 0.00046 L 0.00859 -0.00694 " pathEditMode="relative" rAng="0" ptsTypes="AA">
                                      <p:cBhvr>
                                        <p:cTn id="40" dur="1000" fill="hold"/>
                                        <p:tgtEl>
                                          <p:spTgt spid="38"/>
                                        </p:tgtEl>
                                        <p:attrNameLst>
                                          <p:attrName>ppt_x</p:attrName>
                                          <p:attrName>ppt_y</p:attrName>
                                        </p:attrNameLst>
                                      </p:cBhvr>
                                      <p:rCtr x="78" y="-370"/>
                                    </p:animMotion>
                                  </p:childTnLst>
                                </p:cTn>
                              </p:par>
                              <p:par>
                                <p:cTn id="41" presetID="22" presetClass="exit" presetSubtype="8" fill="hold" grpId="0" nodeType="withEffect">
                                  <p:stCondLst>
                                    <p:cond delay="1400"/>
                                  </p:stCondLst>
                                  <p:childTnLst>
                                    <p:animEffect transition="out" filter="wipe(left)">
                                      <p:cBhvr>
                                        <p:cTn id="42" dur="1000"/>
                                        <p:tgtEl>
                                          <p:spTgt spid="5"/>
                                        </p:tgtEl>
                                      </p:cBhvr>
                                    </p:animEffect>
                                    <p:set>
                                      <p:cBhvr>
                                        <p:cTn id="43" dur="1" fill="hold">
                                          <p:stCondLst>
                                            <p:cond delay="999"/>
                                          </p:stCondLst>
                                        </p:cTn>
                                        <p:tgtEl>
                                          <p:spTgt spid="5"/>
                                        </p:tgtEl>
                                        <p:attrNameLst>
                                          <p:attrName>style.visibility</p:attrName>
                                        </p:attrNameLst>
                                      </p:cBhvr>
                                      <p:to>
                                        <p:strVal val="hidden"/>
                                      </p:to>
                                    </p:set>
                                  </p:childTnLst>
                                </p:cTn>
                              </p:par>
                              <p:par>
                                <p:cTn id="44" presetID="22" presetClass="exit" presetSubtype="2" fill="hold" grpId="0" nodeType="withEffect">
                                  <p:stCondLst>
                                    <p:cond delay="1400"/>
                                  </p:stCondLst>
                                  <p:childTnLst>
                                    <p:animEffect transition="out" filter="wipe(right)">
                                      <p:cBhvr>
                                        <p:cTn id="45" dur="1000"/>
                                        <p:tgtEl>
                                          <p:spTgt spid="327"/>
                                        </p:tgtEl>
                                      </p:cBhvr>
                                    </p:animEffect>
                                    <p:set>
                                      <p:cBhvr>
                                        <p:cTn id="46" dur="1" fill="hold">
                                          <p:stCondLst>
                                            <p:cond delay="999"/>
                                          </p:stCondLst>
                                        </p:cTn>
                                        <p:tgtEl>
                                          <p:spTgt spid="327"/>
                                        </p:tgtEl>
                                        <p:attrNameLst>
                                          <p:attrName>style.visibility</p:attrName>
                                        </p:attrNameLst>
                                      </p:cBhvr>
                                      <p:to>
                                        <p:strVal val="hidden"/>
                                      </p:to>
                                    </p:set>
                                  </p:childTnLst>
                                </p:cTn>
                              </p:par>
                            </p:childTnLst>
                          </p:cTn>
                        </p:par>
                        <p:par>
                          <p:cTn id="47" fill="hold">
                            <p:stCondLst>
                              <p:cond delay="6100"/>
                            </p:stCondLst>
                            <p:childTnLst>
                              <p:par>
                                <p:cTn id="48" presetID="10" presetClass="exit" presetSubtype="0" fill="hold" nodeType="afterEffect">
                                  <p:stCondLst>
                                    <p:cond delay="400"/>
                                  </p:stCondLst>
                                  <p:childTnLst>
                                    <p:animEffect transition="out" filter="fade">
                                      <p:cBhvr>
                                        <p:cTn id="49" dur="500"/>
                                        <p:tgtEl>
                                          <p:spTgt spid="321"/>
                                        </p:tgtEl>
                                      </p:cBhvr>
                                    </p:animEffect>
                                    <p:set>
                                      <p:cBhvr>
                                        <p:cTn id="50" dur="1" fill="hold">
                                          <p:stCondLst>
                                            <p:cond delay="499"/>
                                          </p:stCondLst>
                                        </p:cTn>
                                        <p:tgtEl>
                                          <p:spTgt spid="321"/>
                                        </p:tgtEl>
                                        <p:attrNameLst>
                                          <p:attrName>style.visibility</p:attrName>
                                        </p:attrNameLst>
                                      </p:cBhvr>
                                      <p:to>
                                        <p:strVal val="hidden"/>
                                      </p:to>
                                    </p:set>
                                  </p:childTnLst>
                                </p:cTn>
                              </p:par>
                              <p:par>
                                <p:cTn id="51" presetID="10" presetClass="entr" presetSubtype="0" fill="hold" nodeType="withEffect">
                                  <p:stCondLst>
                                    <p:cond delay="400"/>
                                  </p:stCondLst>
                                  <p:childTnLst>
                                    <p:set>
                                      <p:cBhvr>
                                        <p:cTn id="52" dur="1" fill="hold">
                                          <p:stCondLst>
                                            <p:cond delay="0"/>
                                          </p:stCondLst>
                                        </p:cTn>
                                        <p:tgtEl>
                                          <p:spTgt spid="324"/>
                                        </p:tgtEl>
                                        <p:attrNameLst>
                                          <p:attrName>style.visibility</p:attrName>
                                        </p:attrNameLst>
                                      </p:cBhvr>
                                      <p:to>
                                        <p:strVal val="visible"/>
                                      </p:to>
                                    </p:set>
                                    <p:animEffect transition="in" filter="fade">
                                      <p:cBhvr>
                                        <p:cTn id="53" dur="500"/>
                                        <p:tgtEl>
                                          <p:spTgt spid="324"/>
                                        </p:tgtEl>
                                      </p:cBhvr>
                                    </p:animEffect>
                                  </p:childTnLst>
                                </p:cTn>
                              </p:par>
                            </p:childTnLst>
                          </p:cTn>
                        </p:par>
                        <p:par>
                          <p:cTn id="54" fill="hold">
                            <p:stCondLst>
                              <p:cond delay="7000"/>
                            </p:stCondLst>
                            <p:childTnLst>
                              <p:par>
                                <p:cTn id="55" presetID="42" presetClass="path" presetSubtype="0" accel="50000" decel="50000" fill="hold" nodeType="afterEffect">
                                  <p:stCondLst>
                                    <p:cond delay="0"/>
                                  </p:stCondLst>
                                  <p:childTnLst>
                                    <p:animMotion origin="layout" path="M 0.00859 -0.00694 L 0.00703 0.00046 " pathEditMode="relative" rAng="0" ptsTypes="AA">
                                      <p:cBhvr>
                                        <p:cTn id="56" dur="800" fill="hold"/>
                                        <p:tgtEl>
                                          <p:spTgt spid="38"/>
                                        </p:tgtEl>
                                        <p:attrNameLst>
                                          <p:attrName>ppt_x</p:attrName>
                                          <p:attrName>ppt_y</p:attrName>
                                        </p:attrNameLst>
                                      </p:cBhvr>
                                      <p:rCtr x="-78" y="370"/>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327" grpId="0" animBg="1"/>
      <p:bldP spid="328" grpId="0" animBg="1"/>
      <p:bldP spid="139" grpId="0"/>
      <p:bldP spid="139" grpId="1"/>
      <p:bldP spid="141" grpId="0"/>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3" name="Forme libre : forme 122">
            <a:extLst>
              <a:ext uri="{FF2B5EF4-FFF2-40B4-BE49-F238E27FC236}">
                <a16:creationId xmlns:a16="http://schemas.microsoft.com/office/drawing/2014/main" id="{15932B54-B714-4B03-9702-7004CE7074F8}"/>
              </a:ext>
            </a:extLst>
          </p:cNvPr>
          <p:cNvSpPr/>
          <p:nvPr/>
        </p:nvSpPr>
        <p:spPr>
          <a:xfrm>
            <a:off x="559024" y="1819591"/>
            <a:ext cx="1912535" cy="1912535"/>
          </a:xfrm>
          <a:custGeom>
            <a:avLst/>
            <a:gdLst>
              <a:gd name="connsiteX0" fmla="*/ 869334 w 1738668"/>
              <a:gd name="connsiteY0" fmla="*/ 0 h 1738668"/>
              <a:gd name="connsiteX1" fmla="*/ 1738668 w 1738668"/>
              <a:gd name="connsiteY1" fmla="*/ 869334 h 1738668"/>
              <a:gd name="connsiteX2" fmla="*/ 869334 w 1738668"/>
              <a:gd name="connsiteY2" fmla="*/ 1738668 h 1738668"/>
              <a:gd name="connsiteX3" fmla="*/ 0 w 1738668"/>
              <a:gd name="connsiteY3" fmla="*/ 869334 h 1738668"/>
              <a:gd name="connsiteX4" fmla="*/ 869334 w 1738668"/>
              <a:gd name="connsiteY4" fmla="*/ 0 h 17386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8668" h="1738668">
                <a:moveTo>
                  <a:pt x="869334" y="0"/>
                </a:moveTo>
                <a:cubicBezTo>
                  <a:pt x="1349454" y="0"/>
                  <a:pt x="1738668" y="389214"/>
                  <a:pt x="1738668" y="869334"/>
                </a:cubicBezTo>
                <a:cubicBezTo>
                  <a:pt x="1738668" y="1349454"/>
                  <a:pt x="1349454" y="1738668"/>
                  <a:pt x="869334" y="1738668"/>
                </a:cubicBezTo>
                <a:cubicBezTo>
                  <a:pt x="389214" y="1738668"/>
                  <a:pt x="0" y="1349454"/>
                  <a:pt x="0" y="869334"/>
                </a:cubicBezTo>
                <a:cubicBezTo>
                  <a:pt x="0" y="389214"/>
                  <a:pt x="389214" y="0"/>
                  <a:pt x="869334" y="0"/>
                </a:cubicBezTo>
                <a:close/>
              </a:path>
            </a:pathLst>
          </a:custGeom>
          <a:solidFill>
            <a:schemeClr val="accent3"/>
          </a:solidFill>
          <a:ln w="28575">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fr-FR" dirty="0"/>
          </a:p>
        </p:txBody>
      </p:sp>
      <p:sp>
        <p:nvSpPr>
          <p:cNvPr id="122" name="Forme libre : forme 121">
            <a:extLst>
              <a:ext uri="{FF2B5EF4-FFF2-40B4-BE49-F238E27FC236}">
                <a16:creationId xmlns:a16="http://schemas.microsoft.com/office/drawing/2014/main" id="{6F0B26AC-6B48-4272-A9B8-56B1D07A782E}"/>
              </a:ext>
            </a:extLst>
          </p:cNvPr>
          <p:cNvSpPr/>
          <p:nvPr/>
        </p:nvSpPr>
        <p:spPr>
          <a:xfrm>
            <a:off x="559024" y="3877644"/>
            <a:ext cx="1912535" cy="1912535"/>
          </a:xfrm>
          <a:custGeom>
            <a:avLst/>
            <a:gdLst>
              <a:gd name="connsiteX0" fmla="*/ 869334 w 1738668"/>
              <a:gd name="connsiteY0" fmla="*/ 0 h 1738668"/>
              <a:gd name="connsiteX1" fmla="*/ 1738668 w 1738668"/>
              <a:gd name="connsiteY1" fmla="*/ 869334 h 1738668"/>
              <a:gd name="connsiteX2" fmla="*/ 869334 w 1738668"/>
              <a:gd name="connsiteY2" fmla="*/ 1738668 h 1738668"/>
              <a:gd name="connsiteX3" fmla="*/ 0 w 1738668"/>
              <a:gd name="connsiteY3" fmla="*/ 869334 h 1738668"/>
              <a:gd name="connsiteX4" fmla="*/ 869334 w 1738668"/>
              <a:gd name="connsiteY4" fmla="*/ 0 h 17386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8668" h="1738668">
                <a:moveTo>
                  <a:pt x="869334" y="0"/>
                </a:moveTo>
                <a:cubicBezTo>
                  <a:pt x="1349454" y="0"/>
                  <a:pt x="1738668" y="389214"/>
                  <a:pt x="1738668" y="869334"/>
                </a:cubicBezTo>
                <a:cubicBezTo>
                  <a:pt x="1738668" y="1349454"/>
                  <a:pt x="1349454" y="1738668"/>
                  <a:pt x="869334" y="1738668"/>
                </a:cubicBezTo>
                <a:cubicBezTo>
                  <a:pt x="389214" y="1738668"/>
                  <a:pt x="0" y="1349454"/>
                  <a:pt x="0" y="869334"/>
                </a:cubicBezTo>
                <a:cubicBezTo>
                  <a:pt x="0" y="389214"/>
                  <a:pt x="389214" y="0"/>
                  <a:pt x="869334" y="0"/>
                </a:cubicBezTo>
                <a:close/>
              </a:path>
            </a:pathLst>
          </a:custGeom>
          <a:solidFill>
            <a:schemeClr val="accent2"/>
          </a:solidFill>
          <a:ln w="28575">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fr-FR" dirty="0"/>
          </a:p>
        </p:txBody>
      </p:sp>
      <p:grpSp>
        <p:nvGrpSpPr>
          <p:cNvPr id="84" name="Graphique 81">
            <a:extLst>
              <a:ext uri="{FF2B5EF4-FFF2-40B4-BE49-F238E27FC236}">
                <a16:creationId xmlns:a16="http://schemas.microsoft.com/office/drawing/2014/main" id="{2C768627-6E55-4164-A13D-FB4A5656629A}"/>
              </a:ext>
            </a:extLst>
          </p:cNvPr>
          <p:cNvGrpSpPr/>
          <p:nvPr/>
        </p:nvGrpSpPr>
        <p:grpSpPr>
          <a:xfrm>
            <a:off x="1071651" y="2177052"/>
            <a:ext cx="896927" cy="1095989"/>
            <a:chOff x="-1294604" y="137865"/>
            <a:chExt cx="986620" cy="1205588"/>
          </a:xfrm>
        </p:grpSpPr>
        <p:sp>
          <p:nvSpPr>
            <p:cNvPr id="85" name="Forme libre : forme 84">
              <a:extLst>
                <a:ext uri="{FF2B5EF4-FFF2-40B4-BE49-F238E27FC236}">
                  <a16:creationId xmlns:a16="http://schemas.microsoft.com/office/drawing/2014/main" id="{5A8C33C3-21A2-49BE-8F89-BDB22AB65A7B}"/>
                </a:ext>
              </a:extLst>
            </p:cNvPr>
            <p:cNvSpPr/>
            <p:nvPr/>
          </p:nvSpPr>
          <p:spPr>
            <a:xfrm>
              <a:off x="-1228669" y="422853"/>
              <a:ext cx="854590" cy="854589"/>
            </a:xfrm>
            <a:custGeom>
              <a:avLst/>
              <a:gdLst>
                <a:gd name="connsiteX0" fmla="*/ 854374 w 854590"/>
                <a:gd name="connsiteY0" fmla="*/ 422077 h 854589"/>
                <a:gd name="connsiteX1" fmla="*/ 431976 w 854590"/>
                <a:gd name="connsiteY1" fmla="*/ 854213 h 854589"/>
                <a:gd name="connsiteX2" fmla="*/ -160 w 854590"/>
                <a:gd name="connsiteY2" fmla="*/ 431814 h 854589"/>
                <a:gd name="connsiteX3" fmla="*/ 422239 w 854590"/>
                <a:gd name="connsiteY3" fmla="*/ -322 h 854589"/>
                <a:gd name="connsiteX4" fmla="*/ 422261 w 854590"/>
                <a:gd name="connsiteY4" fmla="*/ -322 h 854589"/>
                <a:gd name="connsiteX5" fmla="*/ 854374 w 854590"/>
                <a:gd name="connsiteY5" fmla="*/ 422077 h 854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54590" h="854589">
                  <a:moveTo>
                    <a:pt x="854374" y="422077"/>
                  </a:moveTo>
                  <a:cubicBezTo>
                    <a:pt x="857059" y="658052"/>
                    <a:pt x="667952" y="851520"/>
                    <a:pt x="431976" y="854213"/>
                  </a:cubicBezTo>
                  <a:cubicBezTo>
                    <a:pt x="196001" y="856898"/>
                    <a:pt x="2533" y="667782"/>
                    <a:pt x="-160" y="431814"/>
                  </a:cubicBezTo>
                  <a:cubicBezTo>
                    <a:pt x="-2845" y="195839"/>
                    <a:pt x="186271" y="2363"/>
                    <a:pt x="422239" y="-322"/>
                  </a:cubicBezTo>
                  <a:cubicBezTo>
                    <a:pt x="422246" y="-322"/>
                    <a:pt x="422254" y="-322"/>
                    <a:pt x="422261" y="-322"/>
                  </a:cubicBezTo>
                  <a:cubicBezTo>
                    <a:pt x="658206" y="-2953"/>
                    <a:pt x="851644" y="186132"/>
                    <a:pt x="854374" y="422077"/>
                  </a:cubicBezTo>
                  <a:close/>
                </a:path>
              </a:pathLst>
            </a:custGeom>
            <a:solidFill>
              <a:srgbClr val="FFFFFF"/>
            </a:solidFill>
            <a:ln w="7605" cap="flat">
              <a:noFill/>
              <a:prstDash val="solid"/>
              <a:miter/>
            </a:ln>
          </p:spPr>
          <p:txBody>
            <a:bodyPr rtlCol="0" anchor="ctr"/>
            <a:lstStyle/>
            <a:p>
              <a:endParaRPr lang="fr-FR"/>
            </a:p>
          </p:txBody>
        </p:sp>
        <p:sp>
          <p:nvSpPr>
            <p:cNvPr id="86" name="Forme libre : forme 85">
              <a:extLst>
                <a:ext uri="{FF2B5EF4-FFF2-40B4-BE49-F238E27FC236}">
                  <a16:creationId xmlns:a16="http://schemas.microsoft.com/office/drawing/2014/main" id="{A47DC3BF-A9AB-4C6D-9B03-B693EDEBEDD2}"/>
                </a:ext>
              </a:extLst>
            </p:cNvPr>
            <p:cNvSpPr/>
            <p:nvPr/>
          </p:nvSpPr>
          <p:spPr>
            <a:xfrm>
              <a:off x="-1294604" y="356834"/>
              <a:ext cx="986620" cy="986619"/>
            </a:xfrm>
            <a:custGeom>
              <a:avLst/>
              <a:gdLst>
                <a:gd name="connsiteX0" fmla="*/ 986400 w 986620"/>
                <a:gd name="connsiteY0" fmla="*/ 487330 h 986619"/>
                <a:gd name="connsiteX1" fmla="*/ 498752 w 986620"/>
                <a:gd name="connsiteY1" fmla="*/ 986238 h 986619"/>
                <a:gd name="connsiteX2" fmla="*/ -155 w 986620"/>
                <a:gd name="connsiteY2" fmla="*/ 498590 h 986619"/>
                <a:gd name="connsiteX3" fmla="*/ 487492 w 986620"/>
                <a:gd name="connsiteY3" fmla="*/ -317 h 986619"/>
                <a:gd name="connsiteX4" fmla="*/ 487507 w 986620"/>
                <a:gd name="connsiteY4" fmla="*/ -317 h 986619"/>
                <a:gd name="connsiteX5" fmla="*/ 986400 w 986620"/>
                <a:gd name="connsiteY5" fmla="*/ 487330 h 986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86620" h="986619">
                  <a:moveTo>
                    <a:pt x="986400" y="487330"/>
                  </a:moveTo>
                  <a:cubicBezTo>
                    <a:pt x="989505" y="759763"/>
                    <a:pt x="771184" y="983125"/>
                    <a:pt x="498752" y="986238"/>
                  </a:cubicBezTo>
                  <a:cubicBezTo>
                    <a:pt x="226320" y="989344"/>
                    <a:pt x="2958" y="771015"/>
                    <a:pt x="-155" y="498590"/>
                  </a:cubicBezTo>
                  <a:cubicBezTo>
                    <a:pt x="-3261" y="226158"/>
                    <a:pt x="215067" y="2789"/>
                    <a:pt x="487492" y="-317"/>
                  </a:cubicBezTo>
                  <a:cubicBezTo>
                    <a:pt x="487500" y="-317"/>
                    <a:pt x="487500" y="-317"/>
                    <a:pt x="487507" y="-317"/>
                  </a:cubicBezTo>
                  <a:cubicBezTo>
                    <a:pt x="759917" y="-3377"/>
                    <a:pt x="983248" y="214921"/>
                    <a:pt x="986400" y="487330"/>
                  </a:cubicBezTo>
                  <a:close/>
                </a:path>
              </a:pathLst>
            </a:custGeom>
            <a:solidFill>
              <a:srgbClr val="00364A"/>
            </a:solidFill>
            <a:ln w="7605" cap="flat">
              <a:noFill/>
              <a:prstDash val="solid"/>
              <a:miter/>
            </a:ln>
          </p:spPr>
          <p:txBody>
            <a:bodyPr rtlCol="0" anchor="ctr"/>
            <a:lstStyle/>
            <a:p>
              <a:endParaRPr lang="fr-FR"/>
            </a:p>
          </p:txBody>
        </p:sp>
        <p:sp>
          <p:nvSpPr>
            <p:cNvPr id="87" name="Forme libre : forme 86">
              <a:extLst>
                <a:ext uri="{FF2B5EF4-FFF2-40B4-BE49-F238E27FC236}">
                  <a16:creationId xmlns:a16="http://schemas.microsoft.com/office/drawing/2014/main" id="{BCA1ED8B-C4F3-4685-817F-31FC0B3F514B}"/>
                </a:ext>
              </a:extLst>
            </p:cNvPr>
            <p:cNvSpPr/>
            <p:nvPr/>
          </p:nvSpPr>
          <p:spPr>
            <a:xfrm rot="-39000">
              <a:off x="-847184" y="271580"/>
              <a:ext cx="79324" cy="100359"/>
            </a:xfrm>
            <a:custGeom>
              <a:avLst/>
              <a:gdLst>
                <a:gd name="connsiteX0" fmla="*/ -188 w 79324"/>
                <a:gd name="connsiteY0" fmla="*/ -349 h 100359"/>
                <a:gd name="connsiteX1" fmla="*/ 79136 w 79324"/>
                <a:gd name="connsiteY1" fmla="*/ -349 h 100359"/>
                <a:gd name="connsiteX2" fmla="*/ 79136 w 79324"/>
                <a:gd name="connsiteY2" fmla="*/ 100011 h 100359"/>
                <a:gd name="connsiteX3" fmla="*/ -188 w 79324"/>
                <a:gd name="connsiteY3" fmla="*/ 100011 h 100359"/>
              </a:gdLst>
              <a:ahLst/>
              <a:cxnLst>
                <a:cxn ang="0">
                  <a:pos x="connsiteX0" y="connsiteY0"/>
                </a:cxn>
                <a:cxn ang="0">
                  <a:pos x="connsiteX1" y="connsiteY1"/>
                </a:cxn>
                <a:cxn ang="0">
                  <a:pos x="connsiteX2" y="connsiteY2"/>
                </a:cxn>
                <a:cxn ang="0">
                  <a:pos x="connsiteX3" y="connsiteY3"/>
                </a:cxn>
              </a:cxnLst>
              <a:rect l="l" t="t" r="r" b="b"/>
              <a:pathLst>
                <a:path w="79324" h="100359">
                  <a:moveTo>
                    <a:pt x="-188" y="-349"/>
                  </a:moveTo>
                  <a:lnTo>
                    <a:pt x="79136" y="-349"/>
                  </a:lnTo>
                  <a:lnTo>
                    <a:pt x="79136" y="100011"/>
                  </a:lnTo>
                  <a:lnTo>
                    <a:pt x="-188" y="100011"/>
                  </a:lnTo>
                  <a:close/>
                </a:path>
              </a:pathLst>
            </a:custGeom>
            <a:solidFill>
              <a:srgbClr val="00364A"/>
            </a:solidFill>
            <a:ln w="7605" cap="flat">
              <a:noFill/>
              <a:prstDash val="solid"/>
              <a:miter/>
            </a:ln>
          </p:spPr>
          <p:txBody>
            <a:bodyPr rtlCol="0" anchor="ctr"/>
            <a:lstStyle/>
            <a:p>
              <a:endParaRPr lang="fr-FR"/>
            </a:p>
          </p:txBody>
        </p:sp>
        <p:sp>
          <p:nvSpPr>
            <p:cNvPr id="88" name="Forme libre : forme 87">
              <a:extLst>
                <a:ext uri="{FF2B5EF4-FFF2-40B4-BE49-F238E27FC236}">
                  <a16:creationId xmlns:a16="http://schemas.microsoft.com/office/drawing/2014/main" id="{8840DE3E-490B-47B9-BC9A-F738FA373C33}"/>
                </a:ext>
              </a:extLst>
            </p:cNvPr>
            <p:cNvSpPr/>
            <p:nvPr/>
          </p:nvSpPr>
          <p:spPr>
            <a:xfrm>
              <a:off x="-949492" y="137865"/>
              <a:ext cx="281955" cy="158877"/>
            </a:xfrm>
            <a:custGeom>
              <a:avLst/>
              <a:gdLst>
                <a:gd name="connsiteX0" fmla="*/ 281768 w 281955"/>
                <a:gd name="connsiteY0" fmla="*/ 113703 h 158877"/>
                <a:gd name="connsiteX1" fmla="*/ 249564 w 281955"/>
                <a:gd name="connsiteY1" fmla="*/ 156081 h 158877"/>
                <a:gd name="connsiteX2" fmla="*/ 33852 w 281955"/>
                <a:gd name="connsiteY2" fmla="*/ 158529 h 158877"/>
                <a:gd name="connsiteX3" fmla="*/ 653 w 281955"/>
                <a:gd name="connsiteY3" fmla="*/ 116916 h 158877"/>
                <a:gd name="connsiteX4" fmla="*/ -188 w 281955"/>
                <a:gd name="connsiteY4" fmla="*/ 44476 h 158877"/>
                <a:gd name="connsiteX5" fmla="*/ 32016 w 281955"/>
                <a:gd name="connsiteY5" fmla="*/ 2099 h 158877"/>
                <a:gd name="connsiteX6" fmla="*/ 247728 w 281955"/>
                <a:gd name="connsiteY6" fmla="*/ -349 h 158877"/>
                <a:gd name="connsiteX7" fmla="*/ 280927 w 281955"/>
                <a:gd name="connsiteY7" fmla="*/ 41263 h 158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1955" h="158877">
                  <a:moveTo>
                    <a:pt x="281768" y="113703"/>
                  </a:moveTo>
                  <a:cubicBezTo>
                    <a:pt x="281768" y="136651"/>
                    <a:pt x="267540" y="155851"/>
                    <a:pt x="249564" y="156081"/>
                  </a:cubicBezTo>
                  <a:lnTo>
                    <a:pt x="33852" y="158529"/>
                  </a:lnTo>
                  <a:cubicBezTo>
                    <a:pt x="15799" y="158529"/>
                    <a:pt x="883" y="140017"/>
                    <a:pt x="653" y="116916"/>
                  </a:cubicBezTo>
                  <a:lnTo>
                    <a:pt x="-188" y="44476"/>
                  </a:lnTo>
                  <a:cubicBezTo>
                    <a:pt x="-188" y="21528"/>
                    <a:pt x="14040" y="2328"/>
                    <a:pt x="32016" y="2099"/>
                  </a:cubicBezTo>
                  <a:lnTo>
                    <a:pt x="247728" y="-349"/>
                  </a:lnTo>
                  <a:cubicBezTo>
                    <a:pt x="265781" y="-349"/>
                    <a:pt x="280697" y="18162"/>
                    <a:pt x="280927" y="41263"/>
                  </a:cubicBezTo>
                  <a:close/>
                </a:path>
              </a:pathLst>
            </a:custGeom>
            <a:solidFill>
              <a:srgbClr val="00364A"/>
            </a:solidFill>
            <a:ln w="7605" cap="flat">
              <a:noFill/>
              <a:prstDash val="solid"/>
              <a:miter/>
            </a:ln>
          </p:spPr>
          <p:txBody>
            <a:bodyPr rtlCol="0" anchor="ctr"/>
            <a:lstStyle/>
            <a:p>
              <a:endParaRPr lang="fr-FR"/>
            </a:p>
          </p:txBody>
        </p:sp>
        <p:sp>
          <p:nvSpPr>
            <p:cNvPr id="89" name="Forme libre : forme 88">
              <a:extLst>
                <a:ext uri="{FF2B5EF4-FFF2-40B4-BE49-F238E27FC236}">
                  <a16:creationId xmlns:a16="http://schemas.microsoft.com/office/drawing/2014/main" id="{F296ABD8-3750-49FB-BBEA-9397EA7FDB83}"/>
                </a:ext>
              </a:extLst>
            </p:cNvPr>
            <p:cNvSpPr/>
            <p:nvPr/>
          </p:nvSpPr>
          <p:spPr>
            <a:xfrm rot="1734600">
              <a:off x="-511578" y="413675"/>
              <a:ext cx="67467" cy="67467"/>
            </a:xfrm>
            <a:custGeom>
              <a:avLst/>
              <a:gdLst>
                <a:gd name="connsiteX0" fmla="*/ -188 w 67467"/>
                <a:gd name="connsiteY0" fmla="*/ -349 h 67467"/>
                <a:gd name="connsiteX1" fmla="*/ 67280 w 67467"/>
                <a:gd name="connsiteY1" fmla="*/ -349 h 67467"/>
                <a:gd name="connsiteX2" fmla="*/ 67280 w 67467"/>
                <a:gd name="connsiteY2" fmla="*/ 67119 h 67467"/>
                <a:gd name="connsiteX3" fmla="*/ -188 w 67467"/>
                <a:gd name="connsiteY3" fmla="*/ 67119 h 67467"/>
              </a:gdLst>
              <a:ahLst/>
              <a:cxnLst>
                <a:cxn ang="0">
                  <a:pos x="connsiteX0" y="connsiteY0"/>
                </a:cxn>
                <a:cxn ang="0">
                  <a:pos x="connsiteX1" y="connsiteY1"/>
                </a:cxn>
                <a:cxn ang="0">
                  <a:pos x="connsiteX2" y="connsiteY2"/>
                </a:cxn>
                <a:cxn ang="0">
                  <a:pos x="connsiteX3" y="connsiteY3"/>
                </a:cxn>
              </a:cxnLst>
              <a:rect l="l" t="t" r="r" b="b"/>
              <a:pathLst>
                <a:path w="67467" h="67467">
                  <a:moveTo>
                    <a:pt x="-188" y="-349"/>
                  </a:moveTo>
                  <a:lnTo>
                    <a:pt x="67280" y="-349"/>
                  </a:lnTo>
                  <a:lnTo>
                    <a:pt x="67280" y="67119"/>
                  </a:lnTo>
                  <a:lnTo>
                    <a:pt x="-188" y="67119"/>
                  </a:lnTo>
                  <a:close/>
                </a:path>
              </a:pathLst>
            </a:custGeom>
            <a:solidFill>
              <a:srgbClr val="00364A"/>
            </a:solidFill>
            <a:ln w="7605" cap="flat">
              <a:noFill/>
              <a:prstDash val="solid"/>
              <a:miter/>
            </a:ln>
          </p:spPr>
          <p:txBody>
            <a:bodyPr rtlCol="0" anchor="ctr"/>
            <a:lstStyle/>
            <a:p>
              <a:endParaRPr lang="fr-FR"/>
            </a:p>
          </p:txBody>
        </p:sp>
        <p:sp>
          <p:nvSpPr>
            <p:cNvPr id="90" name="Forme libre : forme 89">
              <a:extLst>
                <a:ext uri="{FF2B5EF4-FFF2-40B4-BE49-F238E27FC236}">
                  <a16:creationId xmlns:a16="http://schemas.microsoft.com/office/drawing/2014/main" id="{9CD7D80A-5D28-4E6F-9AF2-97FA64EB3A40}"/>
                </a:ext>
              </a:extLst>
            </p:cNvPr>
            <p:cNvSpPr/>
            <p:nvPr/>
          </p:nvSpPr>
          <p:spPr>
            <a:xfrm rot="-3665400">
              <a:off x="-482189" y="303390"/>
              <a:ext cx="73969" cy="170657"/>
            </a:xfrm>
            <a:custGeom>
              <a:avLst/>
              <a:gdLst>
                <a:gd name="connsiteX0" fmla="*/ 53893 w 73969"/>
                <a:gd name="connsiteY0" fmla="*/ -349 h 170657"/>
                <a:gd name="connsiteX1" fmla="*/ 73781 w 73969"/>
                <a:gd name="connsiteY1" fmla="*/ -349 h 170657"/>
                <a:gd name="connsiteX2" fmla="*/ 73781 w 73969"/>
                <a:gd name="connsiteY2" fmla="*/ 170308 h 170657"/>
                <a:gd name="connsiteX3" fmla="*/ 53893 w 73969"/>
                <a:gd name="connsiteY3" fmla="*/ 170308 h 170657"/>
                <a:gd name="connsiteX4" fmla="*/ 19700 w 73969"/>
                <a:gd name="connsiteY4" fmla="*/ 170308 h 170657"/>
                <a:gd name="connsiteX5" fmla="*/ -188 w 73969"/>
                <a:gd name="connsiteY5" fmla="*/ 170308 h 170657"/>
                <a:gd name="connsiteX6" fmla="*/ -188 w 73969"/>
                <a:gd name="connsiteY6" fmla="*/ -349 h 170657"/>
                <a:gd name="connsiteX7" fmla="*/ 19700 w 73969"/>
                <a:gd name="connsiteY7" fmla="*/ -349 h 170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3969" h="170657">
                  <a:moveTo>
                    <a:pt x="53893" y="-349"/>
                  </a:moveTo>
                  <a:cubicBezTo>
                    <a:pt x="64877" y="-349"/>
                    <a:pt x="73781" y="-349"/>
                    <a:pt x="73781" y="-349"/>
                  </a:cubicBezTo>
                  <a:lnTo>
                    <a:pt x="73781" y="170308"/>
                  </a:lnTo>
                  <a:cubicBezTo>
                    <a:pt x="73781" y="170308"/>
                    <a:pt x="64877" y="170308"/>
                    <a:pt x="53893" y="170308"/>
                  </a:cubicBezTo>
                  <a:lnTo>
                    <a:pt x="19700" y="170308"/>
                  </a:lnTo>
                  <a:cubicBezTo>
                    <a:pt x="8716" y="170308"/>
                    <a:pt x="-188" y="170308"/>
                    <a:pt x="-188" y="170308"/>
                  </a:cubicBezTo>
                  <a:lnTo>
                    <a:pt x="-188" y="-349"/>
                  </a:lnTo>
                  <a:cubicBezTo>
                    <a:pt x="-188" y="-349"/>
                    <a:pt x="8716" y="-349"/>
                    <a:pt x="19700" y="-349"/>
                  </a:cubicBezTo>
                  <a:close/>
                </a:path>
              </a:pathLst>
            </a:custGeom>
            <a:solidFill>
              <a:srgbClr val="00364A"/>
            </a:solidFill>
            <a:ln w="7605" cap="flat">
              <a:noFill/>
              <a:prstDash val="solid"/>
              <a:miter/>
            </a:ln>
          </p:spPr>
          <p:txBody>
            <a:bodyPr rtlCol="0" anchor="ctr"/>
            <a:lstStyle/>
            <a:p>
              <a:endParaRPr lang="fr-FR"/>
            </a:p>
          </p:txBody>
        </p:sp>
        <p:sp>
          <p:nvSpPr>
            <p:cNvPr id="91" name="Forme libre : forme 90">
              <a:extLst>
                <a:ext uri="{FF2B5EF4-FFF2-40B4-BE49-F238E27FC236}">
                  <a16:creationId xmlns:a16="http://schemas.microsoft.com/office/drawing/2014/main" id="{DD026F42-BB0E-458B-86C0-F4478CBE5AC7}"/>
                </a:ext>
              </a:extLst>
            </p:cNvPr>
            <p:cNvSpPr/>
            <p:nvPr/>
          </p:nvSpPr>
          <p:spPr>
            <a:xfrm rot="8986798">
              <a:off x="-1165451" y="421307"/>
              <a:ext cx="67467" cy="67467"/>
            </a:xfrm>
            <a:custGeom>
              <a:avLst/>
              <a:gdLst>
                <a:gd name="connsiteX0" fmla="*/ -188 w 67467"/>
                <a:gd name="connsiteY0" fmla="*/ -349 h 67467"/>
                <a:gd name="connsiteX1" fmla="*/ 67279 w 67467"/>
                <a:gd name="connsiteY1" fmla="*/ -349 h 67467"/>
                <a:gd name="connsiteX2" fmla="*/ 67279 w 67467"/>
                <a:gd name="connsiteY2" fmla="*/ 67119 h 67467"/>
                <a:gd name="connsiteX3" fmla="*/ -188 w 67467"/>
                <a:gd name="connsiteY3" fmla="*/ 67119 h 67467"/>
              </a:gdLst>
              <a:ahLst/>
              <a:cxnLst>
                <a:cxn ang="0">
                  <a:pos x="connsiteX0" y="connsiteY0"/>
                </a:cxn>
                <a:cxn ang="0">
                  <a:pos x="connsiteX1" y="connsiteY1"/>
                </a:cxn>
                <a:cxn ang="0">
                  <a:pos x="connsiteX2" y="connsiteY2"/>
                </a:cxn>
                <a:cxn ang="0">
                  <a:pos x="connsiteX3" y="connsiteY3"/>
                </a:cxn>
              </a:cxnLst>
              <a:rect l="l" t="t" r="r" b="b"/>
              <a:pathLst>
                <a:path w="67467" h="67467">
                  <a:moveTo>
                    <a:pt x="-188" y="-349"/>
                  </a:moveTo>
                  <a:lnTo>
                    <a:pt x="67279" y="-349"/>
                  </a:lnTo>
                  <a:lnTo>
                    <a:pt x="67279" y="67119"/>
                  </a:lnTo>
                  <a:lnTo>
                    <a:pt x="-188" y="67119"/>
                  </a:lnTo>
                  <a:close/>
                </a:path>
              </a:pathLst>
            </a:custGeom>
            <a:solidFill>
              <a:srgbClr val="00364A"/>
            </a:solidFill>
            <a:ln w="7605" cap="flat">
              <a:noFill/>
              <a:prstDash val="solid"/>
              <a:miter/>
            </a:ln>
          </p:spPr>
          <p:txBody>
            <a:bodyPr rtlCol="0" anchor="ctr"/>
            <a:lstStyle/>
            <a:p>
              <a:endParaRPr lang="fr-FR"/>
            </a:p>
          </p:txBody>
        </p:sp>
        <p:sp>
          <p:nvSpPr>
            <p:cNvPr id="92" name="Forme libre : forme 91">
              <a:extLst>
                <a:ext uri="{FF2B5EF4-FFF2-40B4-BE49-F238E27FC236}">
                  <a16:creationId xmlns:a16="http://schemas.microsoft.com/office/drawing/2014/main" id="{53ED5487-3425-4C89-8576-51E41AC46819}"/>
                </a:ext>
              </a:extLst>
            </p:cNvPr>
            <p:cNvSpPr/>
            <p:nvPr/>
          </p:nvSpPr>
          <p:spPr>
            <a:xfrm rot="-1812601">
              <a:off x="-1250764" y="360159"/>
              <a:ext cx="170657" cy="73969"/>
            </a:xfrm>
            <a:custGeom>
              <a:avLst/>
              <a:gdLst>
                <a:gd name="connsiteX0" fmla="*/ 150581 w 170657"/>
                <a:gd name="connsiteY0" fmla="*/ -349 h 73969"/>
                <a:gd name="connsiteX1" fmla="*/ 170470 w 170657"/>
                <a:gd name="connsiteY1" fmla="*/ -349 h 73969"/>
                <a:gd name="connsiteX2" fmla="*/ 170470 w 170657"/>
                <a:gd name="connsiteY2" fmla="*/ 73621 h 73969"/>
                <a:gd name="connsiteX3" fmla="*/ 150581 w 170657"/>
                <a:gd name="connsiteY3" fmla="*/ 73621 h 73969"/>
                <a:gd name="connsiteX4" fmla="*/ 19700 w 170657"/>
                <a:gd name="connsiteY4" fmla="*/ 73621 h 73969"/>
                <a:gd name="connsiteX5" fmla="*/ -188 w 170657"/>
                <a:gd name="connsiteY5" fmla="*/ 73621 h 73969"/>
                <a:gd name="connsiteX6" fmla="*/ -188 w 170657"/>
                <a:gd name="connsiteY6" fmla="*/ -349 h 73969"/>
                <a:gd name="connsiteX7" fmla="*/ 19700 w 170657"/>
                <a:gd name="connsiteY7" fmla="*/ -349 h 73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0657" h="73969">
                  <a:moveTo>
                    <a:pt x="150581" y="-349"/>
                  </a:moveTo>
                  <a:cubicBezTo>
                    <a:pt x="161565" y="-349"/>
                    <a:pt x="170470" y="-349"/>
                    <a:pt x="170470" y="-349"/>
                  </a:cubicBezTo>
                  <a:lnTo>
                    <a:pt x="170470" y="73621"/>
                  </a:lnTo>
                  <a:cubicBezTo>
                    <a:pt x="170470" y="73621"/>
                    <a:pt x="161565" y="73621"/>
                    <a:pt x="150581" y="73621"/>
                  </a:cubicBezTo>
                  <a:lnTo>
                    <a:pt x="19700" y="73621"/>
                  </a:lnTo>
                  <a:cubicBezTo>
                    <a:pt x="8716" y="73621"/>
                    <a:pt x="-188" y="73621"/>
                    <a:pt x="-188" y="73621"/>
                  </a:cubicBezTo>
                  <a:lnTo>
                    <a:pt x="-188" y="-349"/>
                  </a:lnTo>
                  <a:cubicBezTo>
                    <a:pt x="-188" y="-349"/>
                    <a:pt x="8716" y="-349"/>
                    <a:pt x="19700" y="-349"/>
                  </a:cubicBezTo>
                  <a:close/>
                </a:path>
              </a:pathLst>
            </a:custGeom>
            <a:solidFill>
              <a:srgbClr val="00364A"/>
            </a:solidFill>
            <a:ln w="7605" cap="flat">
              <a:noFill/>
              <a:prstDash val="solid"/>
              <a:miter/>
            </a:ln>
          </p:spPr>
          <p:txBody>
            <a:bodyPr rtlCol="0" anchor="ctr"/>
            <a:lstStyle/>
            <a:p>
              <a:endParaRPr lang="fr-FR"/>
            </a:p>
          </p:txBody>
        </p:sp>
        <p:sp>
          <p:nvSpPr>
            <p:cNvPr id="93" name="Forme libre : forme 92">
              <a:extLst>
                <a:ext uri="{FF2B5EF4-FFF2-40B4-BE49-F238E27FC236}">
                  <a16:creationId xmlns:a16="http://schemas.microsoft.com/office/drawing/2014/main" id="{5118F4C0-7696-488F-AE32-F4CA47F83C81}"/>
                </a:ext>
              </a:extLst>
            </p:cNvPr>
            <p:cNvSpPr/>
            <p:nvPr/>
          </p:nvSpPr>
          <p:spPr>
            <a:xfrm rot="-1813202">
              <a:off x="-1178248" y="428050"/>
              <a:ext cx="67467" cy="7955"/>
            </a:xfrm>
            <a:custGeom>
              <a:avLst/>
              <a:gdLst>
                <a:gd name="connsiteX0" fmla="*/ -188 w 67467"/>
                <a:gd name="connsiteY0" fmla="*/ -349 h 7955"/>
                <a:gd name="connsiteX1" fmla="*/ 67280 w 67467"/>
                <a:gd name="connsiteY1" fmla="*/ -349 h 7955"/>
                <a:gd name="connsiteX2" fmla="*/ 67280 w 67467"/>
                <a:gd name="connsiteY2" fmla="*/ 7607 h 7955"/>
                <a:gd name="connsiteX3" fmla="*/ -188 w 67467"/>
                <a:gd name="connsiteY3" fmla="*/ 7607 h 7955"/>
              </a:gdLst>
              <a:ahLst/>
              <a:cxnLst>
                <a:cxn ang="0">
                  <a:pos x="connsiteX0" y="connsiteY0"/>
                </a:cxn>
                <a:cxn ang="0">
                  <a:pos x="connsiteX1" y="connsiteY1"/>
                </a:cxn>
                <a:cxn ang="0">
                  <a:pos x="connsiteX2" y="connsiteY2"/>
                </a:cxn>
                <a:cxn ang="0">
                  <a:pos x="connsiteX3" y="connsiteY3"/>
                </a:cxn>
              </a:cxnLst>
              <a:rect l="l" t="t" r="r" b="b"/>
              <a:pathLst>
                <a:path w="67467" h="7955">
                  <a:moveTo>
                    <a:pt x="-188" y="-349"/>
                  </a:moveTo>
                  <a:lnTo>
                    <a:pt x="67280" y="-349"/>
                  </a:lnTo>
                  <a:lnTo>
                    <a:pt x="67280" y="7607"/>
                  </a:lnTo>
                  <a:lnTo>
                    <a:pt x="-188" y="7607"/>
                  </a:lnTo>
                  <a:close/>
                </a:path>
              </a:pathLst>
            </a:custGeom>
            <a:solidFill>
              <a:srgbClr val="002C40"/>
            </a:solidFill>
            <a:ln w="7605" cap="flat">
              <a:noFill/>
              <a:prstDash val="solid"/>
              <a:miter/>
            </a:ln>
          </p:spPr>
          <p:txBody>
            <a:bodyPr rtlCol="0" anchor="ctr"/>
            <a:lstStyle/>
            <a:p>
              <a:endParaRPr lang="fr-FR"/>
            </a:p>
          </p:txBody>
        </p:sp>
        <p:sp>
          <p:nvSpPr>
            <p:cNvPr id="94" name="Forme libre : forme 93">
              <a:extLst>
                <a:ext uri="{FF2B5EF4-FFF2-40B4-BE49-F238E27FC236}">
                  <a16:creationId xmlns:a16="http://schemas.microsoft.com/office/drawing/2014/main" id="{22D02730-B4DB-48B0-9449-68B4C1284F44}"/>
                </a:ext>
              </a:extLst>
            </p:cNvPr>
            <p:cNvSpPr/>
            <p:nvPr/>
          </p:nvSpPr>
          <p:spPr>
            <a:xfrm rot="-39000">
              <a:off x="-847507" y="295679"/>
              <a:ext cx="79324" cy="8796"/>
            </a:xfrm>
            <a:custGeom>
              <a:avLst/>
              <a:gdLst>
                <a:gd name="connsiteX0" fmla="*/ -188 w 79324"/>
                <a:gd name="connsiteY0" fmla="*/ -349 h 8796"/>
                <a:gd name="connsiteX1" fmla="*/ 79136 w 79324"/>
                <a:gd name="connsiteY1" fmla="*/ -349 h 8796"/>
                <a:gd name="connsiteX2" fmla="*/ 79136 w 79324"/>
                <a:gd name="connsiteY2" fmla="*/ 8448 h 8796"/>
                <a:gd name="connsiteX3" fmla="*/ -188 w 79324"/>
                <a:gd name="connsiteY3" fmla="*/ 8448 h 8796"/>
              </a:gdLst>
              <a:ahLst/>
              <a:cxnLst>
                <a:cxn ang="0">
                  <a:pos x="connsiteX0" y="connsiteY0"/>
                </a:cxn>
                <a:cxn ang="0">
                  <a:pos x="connsiteX1" y="connsiteY1"/>
                </a:cxn>
                <a:cxn ang="0">
                  <a:pos x="connsiteX2" y="connsiteY2"/>
                </a:cxn>
                <a:cxn ang="0">
                  <a:pos x="connsiteX3" y="connsiteY3"/>
                </a:cxn>
              </a:cxnLst>
              <a:rect l="l" t="t" r="r" b="b"/>
              <a:pathLst>
                <a:path w="79324" h="8796">
                  <a:moveTo>
                    <a:pt x="-188" y="-349"/>
                  </a:moveTo>
                  <a:lnTo>
                    <a:pt x="79136" y="-349"/>
                  </a:lnTo>
                  <a:lnTo>
                    <a:pt x="79136" y="8448"/>
                  </a:lnTo>
                  <a:lnTo>
                    <a:pt x="-188" y="8448"/>
                  </a:lnTo>
                  <a:close/>
                </a:path>
              </a:pathLst>
            </a:custGeom>
            <a:solidFill>
              <a:srgbClr val="002C40"/>
            </a:solidFill>
            <a:ln w="7605" cap="flat">
              <a:noFill/>
              <a:prstDash val="solid"/>
              <a:miter/>
            </a:ln>
          </p:spPr>
          <p:txBody>
            <a:bodyPr rtlCol="0" anchor="ctr"/>
            <a:lstStyle/>
            <a:p>
              <a:endParaRPr lang="fr-FR"/>
            </a:p>
          </p:txBody>
        </p:sp>
        <p:sp>
          <p:nvSpPr>
            <p:cNvPr id="95" name="Forme libre : forme 94">
              <a:extLst>
                <a:ext uri="{FF2B5EF4-FFF2-40B4-BE49-F238E27FC236}">
                  <a16:creationId xmlns:a16="http://schemas.microsoft.com/office/drawing/2014/main" id="{2CE68D95-E99D-4A6C-9230-02E5D29AB07A}"/>
                </a:ext>
              </a:extLst>
            </p:cNvPr>
            <p:cNvSpPr/>
            <p:nvPr/>
          </p:nvSpPr>
          <p:spPr>
            <a:xfrm>
              <a:off x="-496191" y="404751"/>
              <a:ext cx="62648" cy="38705"/>
            </a:xfrm>
            <a:custGeom>
              <a:avLst/>
              <a:gdLst>
                <a:gd name="connsiteX0" fmla="*/ 3595 w 62648"/>
                <a:gd name="connsiteY0" fmla="*/ 0 h 38705"/>
                <a:gd name="connsiteX1" fmla="*/ 62648 w 62648"/>
                <a:gd name="connsiteY1" fmla="*/ 32586 h 38705"/>
                <a:gd name="connsiteX2" fmla="*/ 59283 w 62648"/>
                <a:gd name="connsiteY2" fmla="*/ 38706 h 38705"/>
                <a:gd name="connsiteX3" fmla="*/ 0 w 62648"/>
                <a:gd name="connsiteY3" fmla="*/ 6425 h 38705"/>
                <a:gd name="connsiteX4" fmla="*/ 3595 w 62648"/>
                <a:gd name="connsiteY4" fmla="*/ 0 h 387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648" h="38705">
                  <a:moveTo>
                    <a:pt x="3595" y="0"/>
                  </a:moveTo>
                  <a:lnTo>
                    <a:pt x="62648" y="32586"/>
                  </a:lnTo>
                  <a:lnTo>
                    <a:pt x="59283" y="38706"/>
                  </a:lnTo>
                  <a:lnTo>
                    <a:pt x="0" y="6425"/>
                  </a:lnTo>
                  <a:lnTo>
                    <a:pt x="3595" y="0"/>
                  </a:lnTo>
                  <a:close/>
                </a:path>
              </a:pathLst>
            </a:custGeom>
            <a:solidFill>
              <a:srgbClr val="002C40"/>
            </a:solidFill>
            <a:ln w="7605" cap="flat">
              <a:noFill/>
              <a:prstDash val="solid"/>
              <a:miter/>
            </a:ln>
          </p:spPr>
          <p:txBody>
            <a:bodyPr rtlCol="0" anchor="ctr"/>
            <a:lstStyle/>
            <a:p>
              <a:endParaRPr lang="fr-FR"/>
            </a:p>
          </p:txBody>
        </p:sp>
        <p:sp>
          <p:nvSpPr>
            <p:cNvPr id="96" name="Forme libre : forme 95">
              <a:extLst>
                <a:ext uri="{FF2B5EF4-FFF2-40B4-BE49-F238E27FC236}">
                  <a16:creationId xmlns:a16="http://schemas.microsoft.com/office/drawing/2014/main" id="{478163CC-CA52-434F-A5E2-D2F70E15A46C}"/>
                </a:ext>
              </a:extLst>
            </p:cNvPr>
            <p:cNvSpPr/>
            <p:nvPr/>
          </p:nvSpPr>
          <p:spPr>
            <a:xfrm>
              <a:off x="-1203885" y="447791"/>
              <a:ext cx="805022" cy="805020"/>
            </a:xfrm>
            <a:custGeom>
              <a:avLst/>
              <a:gdLst>
                <a:gd name="connsiteX0" fmla="*/ 804807 w 805022"/>
                <a:gd name="connsiteY0" fmla="*/ 397445 h 805020"/>
                <a:gd name="connsiteX1" fmla="*/ 407039 w 805022"/>
                <a:gd name="connsiteY1" fmla="*/ 804644 h 805020"/>
                <a:gd name="connsiteX2" fmla="*/ -160 w 805022"/>
                <a:gd name="connsiteY2" fmla="*/ 406876 h 805020"/>
                <a:gd name="connsiteX3" fmla="*/ 397607 w 805022"/>
                <a:gd name="connsiteY3" fmla="*/ -323 h 805020"/>
                <a:gd name="connsiteX4" fmla="*/ 397707 w 805022"/>
                <a:gd name="connsiteY4" fmla="*/ -323 h 805020"/>
                <a:gd name="connsiteX5" fmla="*/ 804807 w 805022"/>
                <a:gd name="connsiteY5" fmla="*/ 397445 h 8050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05022" h="805020">
                  <a:moveTo>
                    <a:pt x="804807" y="397445"/>
                  </a:moveTo>
                  <a:cubicBezTo>
                    <a:pt x="807415" y="619728"/>
                    <a:pt x="629322" y="802035"/>
                    <a:pt x="407039" y="804644"/>
                  </a:cubicBezTo>
                  <a:cubicBezTo>
                    <a:pt x="184756" y="807245"/>
                    <a:pt x="2449" y="629160"/>
                    <a:pt x="-160" y="406876"/>
                  </a:cubicBezTo>
                  <a:cubicBezTo>
                    <a:pt x="-2761" y="184593"/>
                    <a:pt x="175324" y="2286"/>
                    <a:pt x="397607" y="-323"/>
                  </a:cubicBezTo>
                  <a:cubicBezTo>
                    <a:pt x="397638" y="-323"/>
                    <a:pt x="397676" y="-323"/>
                    <a:pt x="397707" y="-323"/>
                  </a:cubicBezTo>
                  <a:cubicBezTo>
                    <a:pt x="619937" y="-2832"/>
                    <a:pt x="802160" y="175215"/>
                    <a:pt x="804807" y="397445"/>
                  </a:cubicBezTo>
                  <a:close/>
                </a:path>
              </a:pathLst>
            </a:custGeom>
            <a:solidFill>
              <a:srgbClr val="FFFFFF"/>
            </a:solidFill>
            <a:ln w="7605" cap="flat">
              <a:noFill/>
              <a:prstDash val="solid"/>
              <a:miter/>
            </a:ln>
          </p:spPr>
          <p:txBody>
            <a:bodyPr rtlCol="0" anchor="ctr"/>
            <a:lstStyle/>
            <a:p>
              <a:endParaRPr lang="fr-FR"/>
            </a:p>
          </p:txBody>
        </p:sp>
        <p:sp>
          <p:nvSpPr>
            <p:cNvPr id="97" name="Forme libre : forme 96">
              <a:extLst>
                <a:ext uri="{FF2B5EF4-FFF2-40B4-BE49-F238E27FC236}">
                  <a16:creationId xmlns:a16="http://schemas.microsoft.com/office/drawing/2014/main" id="{5C64F36D-B81D-4E02-87BA-08182C5E5317}"/>
                </a:ext>
              </a:extLst>
            </p:cNvPr>
            <p:cNvSpPr/>
            <p:nvPr/>
          </p:nvSpPr>
          <p:spPr>
            <a:xfrm>
              <a:off x="-1162401" y="863919"/>
              <a:ext cx="52577" cy="13143"/>
            </a:xfrm>
            <a:custGeom>
              <a:avLst/>
              <a:gdLst>
                <a:gd name="connsiteX0" fmla="*/ 52389 w 52577"/>
                <a:gd name="connsiteY0" fmla="*/ 5871 h 13143"/>
                <a:gd name="connsiteX1" fmla="*/ 44358 w 52577"/>
                <a:gd name="connsiteY1" fmla="*/ 12143 h 13143"/>
                <a:gd name="connsiteX2" fmla="*/ 7794 w 52577"/>
                <a:gd name="connsiteY2" fmla="*/ 12602 h 13143"/>
                <a:gd name="connsiteX3" fmla="*/ 7 w 52577"/>
                <a:gd name="connsiteY3" fmla="*/ 7921 h 13143"/>
                <a:gd name="connsiteX4" fmla="*/ 4680 w 52577"/>
                <a:gd name="connsiteY4" fmla="*/ 134 h 13143"/>
                <a:gd name="connsiteX5" fmla="*/ 7794 w 52577"/>
                <a:gd name="connsiteY5" fmla="*/ 134 h 13143"/>
                <a:gd name="connsiteX6" fmla="*/ 44281 w 52577"/>
                <a:gd name="connsiteY6" fmla="*/ -325 h 13143"/>
                <a:gd name="connsiteX7" fmla="*/ 52389 w 52577"/>
                <a:gd name="connsiteY7" fmla="*/ 5871 h 13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2577" h="13143">
                  <a:moveTo>
                    <a:pt x="52389" y="5871"/>
                  </a:moveTo>
                  <a:cubicBezTo>
                    <a:pt x="51701" y="9703"/>
                    <a:pt x="48244" y="12404"/>
                    <a:pt x="44358" y="12143"/>
                  </a:cubicBezTo>
                  <a:lnTo>
                    <a:pt x="7794" y="12602"/>
                  </a:lnTo>
                  <a:cubicBezTo>
                    <a:pt x="4351" y="13459"/>
                    <a:pt x="863" y="11371"/>
                    <a:pt x="7" y="7921"/>
                  </a:cubicBezTo>
                  <a:cubicBezTo>
                    <a:pt x="-858" y="4479"/>
                    <a:pt x="1238" y="991"/>
                    <a:pt x="4680" y="134"/>
                  </a:cubicBezTo>
                  <a:cubicBezTo>
                    <a:pt x="5705" y="-118"/>
                    <a:pt x="6769" y="-118"/>
                    <a:pt x="7794" y="134"/>
                  </a:cubicBezTo>
                  <a:lnTo>
                    <a:pt x="44281" y="-325"/>
                  </a:lnTo>
                  <a:cubicBezTo>
                    <a:pt x="48167" y="-631"/>
                    <a:pt x="51663" y="2039"/>
                    <a:pt x="52389" y="5871"/>
                  </a:cubicBezTo>
                  <a:close/>
                </a:path>
              </a:pathLst>
            </a:custGeom>
            <a:solidFill>
              <a:srgbClr val="231F20"/>
            </a:solidFill>
            <a:ln w="7605" cap="flat">
              <a:noFill/>
              <a:prstDash val="solid"/>
              <a:miter/>
            </a:ln>
          </p:spPr>
          <p:txBody>
            <a:bodyPr rtlCol="0" anchor="ctr"/>
            <a:lstStyle/>
            <a:p>
              <a:endParaRPr lang="fr-FR"/>
            </a:p>
          </p:txBody>
        </p:sp>
        <p:sp>
          <p:nvSpPr>
            <p:cNvPr id="98" name="Forme libre : forme 97">
              <a:extLst>
                <a:ext uri="{FF2B5EF4-FFF2-40B4-BE49-F238E27FC236}">
                  <a16:creationId xmlns:a16="http://schemas.microsoft.com/office/drawing/2014/main" id="{71A8DC09-4655-44E3-B185-4ABAD287DB96}"/>
                </a:ext>
              </a:extLst>
            </p:cNvPr>
            <p:cNvSpPr/>
            <p:nvPr/>
          </p:nvSpPr>
          <p:spPr>
            <a:xfrm>
              <a:off x="-1104729" y="1019016"/>
              <a:ext cx="46759" cy="32688"/>
            </a:xfrm>
            <a:custGeom>
              <a:avLst/>
              <a:gdLst>
                <a:gd name="connsiteX0" fmla="*/ 46121 w 46759"/>
                <a:gd name="connsiteY0" fmla="*/ 2308 h 32688"/>
                <a:gd name="connsiteX1" fmla="*/ 42220 w 46759"/>
                <a:gd name="connsiteY1" fmla="*/ 11794 h 32688"/>
                <a:gd name="connsiteX2" fmla="*/ 10781 w 46759"/>
                <a:gd name="connsiteY2" fmla="*/ 30458 h 32688"/>
                <a:gd name="connsiteX3" fmla="*/ 1694 w 46759"/>
                <a:gd name="connsiteY3" fmla="*/ 30458 h 32688"/>
                <a:gd name="connsiteX4" fmla="*/ 1694 w 46759"/>
                <a:gd name="connsiteY4" fmla="*/ 21371 h 32688"/>
                <a:gd name="connsiteX5" fmla="*/ 4432 w 46759"/>
                <a:gd name="connsiteY5" fmla="*/ 19749 h 32688"/>
                <a:gd name="connsiteX6" fmla="*/ 35871 w 46759"/>
                <a:gd name="connsiteY6" fmla="*/ 1084 h 32688"/>
                <a:gd name="connsiteX7" fmla="*/ 46121 w 46759"/>
                <a:gd name="connsiteY7" fmla="*/ 2308 h 32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759" h="32688">
                  <a:moveTo>
                    <a:pt x="46121" y="2308"/>
                  </a:moveTo>
                  <a:cubicBezTo>
                    <a:pt x="47445" y="6003"/>
                    <a:pt x="45762" y="10103"/>
                    <a:pt x="42220" y="11794"/>
                  </a:cubicBezTo>
                  <a:lnTo>
                    <a:pt x="10781" y="30458"/>
                  </a:lnTo>
                  <a:cubicBezTo>
                    <a:pt x="8272" y="32967"/>
                    <a:pt x="4203" y="32967"/>
                    <a:pt x="1694" y="30458"/>
                  </a:cubicBezTo>
                  <a:cubicBezTo>
                    <a:pt x="-815" y="27949"/>
                    <a:pt x="-815" y="23887"/>
                    <a:pt x="1694" y="21371"/>
                  </a:cubicBezTo>
                  <a:cubicBezTo>
                    <a:pt x="2451" y="20613"/>
                    <a:pt x="3400" y="20055"/>
                    <a:pt x="4432" y="19749"/>
                  </a:cubicBezTo>
                  <a:lnTo>
                    <a:pt x="35871" y="1084"/>
                  </a:lnTo>
                  <a:cubicBezTo>
                    <a:pt x="39092" y="-1226"/>
                    <a:pt x="43536" y="-690"/>
                    <a:pt x="46121" y="2308"/>
                  </a:cubicBezTo>
                  <a:close/>
                </a:path>
              </a:pathLst>
            </a:custGeom>
            <a:solidFill>
              <a:srgbClr val="231F20"/>
            </a:solidFill>
            <a:ln w="7605" cap="flat">
              <a:noFill/>
              <a:prstDash val="solid"/>
              <a:miter/>
            </a:ln>
          </p:spPr>
          <p:txBody>
            <a:bodyPr rtlCol="0" anchor="ctr"/>
            <a:lstStyle/>
            <a:p>
              <a:endParaRPr lang="fr-FR"/>
            </a:p>
          </p:txBody>
        </p:sp>
        <p:sp>
          <p:nvSpPr>
            <p:cNvPr id="99" name="Forme libre : forme 98">
              <a:extLst>
                <a:ext uri="{FF2B5EF4-FFF2-40B4-BE49-F238E27FC236}">
                  <a16:creationId xmlns:a16="http://schemas.microsoft.com/office/drawing/2014/main" id="{29991F00-FE62-4566-8589-0975B005A942}"/>
                </a:ext>
              </a:extLst>
            </p:cNvPr>
            <p:cNvSpPr/>
            <p:nvPr/>
          </p:nvSpPr>
          <p:spPr>
            <a:xfrm>
              <a:off x="-967439" y="1126775"/>
              <a:ext cx="31957" cy="47359"/>
            </a:xfrm>
            <a:custGeom>
              <a:avLst/>
              <a:gdLst>
                <a:gd name="connsiteX0" fmla="*/ 29003 w 31957"/>
                <a:gd name="connsiteY0" fmla="*/ 111 h 47359"/>
                <a:gd name="connsiteX1" fmla="*/ 30457 w 31957"/>
                <a:gd name="connsiteY1" fmla="*/ 10285 h 47359"/>
                <a:gd name="connsiteX2" fmla="*/ 12481 w 31957"/>
                <a:gd name="connsiteY2" fmla="*/ 42106 h 47359"/>
                <a:gd name="connsiteX3" fmla="*/ 4716 w 31957"/>
                <a:gd name="connsiteY3" fmla="*/ 46826 h 47359"/>
                <a:gd name="connsiteX4" fmla="*/ -3 w 31957"/>
                <a:gd name="connsiteY4" fmla="*/ 39061 h 47359"/>
                <a:gd name="connsiteX5" fmla="*/ 1389 w 31957"/>
                <a:gd name="connsiteY5" fmla="*/ 36369 h 47359"/>
                <a:gd name="connsiteX6" fmla="*/ 19289 w 31957"/>
                <a:gd name="connsiteY6" fmla="*/ 4471 h 47359"/>
                <a:gd name="connsiteX7" fmla="*/ 29003 w 31957"/>
                <a:gd name="connsiteY7" fmla="*/ 111 h 47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957" h="47359">
                  <a:moveTo>
                    <a:pt x="29003" y="111"/>
                  </a:moveTo>
                  <a:cubicBezTo>
                    <a:pt x="32032" y="2620"/>
                    <a:pt x="32660" y="7026"/>
                    <a:pt x="30457" y="10285"/>
                  </a:cubicBezTo>
                  <a:lnTo>
                    <a:pt x="12481" y="42106"/>
                  </a:lnTo>
                  <a:cubicBezTo>
                    <a:pt x="11639" y="45556"/>
                    <a:pt x="8166" y="47667"/>
                    <a:pt x="4716" y="46826"/>
                  </a:cubicBezTo>
                  <a:cubicBezTo>
                    <a:pt x="1267" y="45992"/>
                    <a:pt x="-845" y="42511"/>
                    <a:pt x="-3" y="39061"/>
                  </a:cubicBezTo>
                  <a:cubicBezTo>
                    <a:pt x="234" y="38067"/>
                    <a:pt x="716" y="37142"/>
                    <a:pt x="1389" y="36369"/>
                  </a:cubicBezTo>
                  <a:lnTo>
                    <a:pt x="19289" y="4471"/>
                  </a:lnTo>
                  <a:cubicBezTo>
                    <a:pt x="20818" y="631"/>
                    <a:pt x="25117" y="-1297"/>
                    <a:pt x="29003" y="111"/>
                  </a:cubicBezTo>
                  <a:close/>
                </a:path>
              </a:pathLst>
            </a:custGeom>
            <a:solidFill>
              <a:srgbClr val="231F20"/>
            </a:solidFill>
            <a:ln w="7605" cap="flat">
              <a:noFill/>
              <a:prstDash val="solid"/>
              <a:miter/>
            </a:ln>
          </p:spPr>
          <p:txBody>
            <a:bodyPr rtlCol="0" anchor="ctr"/>
            <a:lstStyle/>
            <a:p>
              <a:endParaRPr lang="fr-FR"/>
            </a:p>
          </p:txBody>
        </p:sp>
        <p:sp>
          <p:nvSpPr>
            <p:cNvPr id="100" name="Forme libre : forme 99">
              <a:extLst>
                <a:ext uri="{FF2B5EF4-FFF2-40B4-BE49-F238E27FC236}">
                  <a16:creationId xmlns:a16="http://schemas.microsoft.com/office/drawing/2014/main" id="{A8A6F871-D9A4-4D0F-847B-6C1A6091AA9A}"/>
                </a:ext>
              </a:extLst>
            </p:cNvPr>
            <p:cNvSpPr/>
            <p:nvPr/>
          </p:nvSpPr>
          <p:spPr>
            <a:xfrm>
              <a:off x="-787587" y="1158597"/>
              <a:ext cx="12958" cy="52780"/>
            </a:xfrm>
            <a:custGeom>
              <a:avLst/>
              <a:gdLst>
                <a:gd name="connsiteX0" fmla="*/ 5963 w 12958"/>
                <a:gd name="connsiteY0" fmla="*/ -349 h 52780"/>
                <a:gd name="connsiteX1" fmla="*/ 12388 w 12958"/>
                <a:gd name="connsiteY1" fmla="*/ 7760 h 52780"/>
                <a:gd name="connsiteX2" fmla="*/ 12771 w 12958"/>
                <a:gd name="connsiteY2" fmla="*/ 44247 h 52780"/>
                <a:gd name="connsiteX3" fmla="*/ 6575 w 12958"/>
                <a:gd name="connsiteY3" fmla="*/ 52432 h 52780"/>
                <a:gd name="connsiteX4" fmla="*/ 226 w 12958"/>
                <a:gd name="connsiteY4" fmla="*/ 44400 h 52780"/>
                <a:gd name="connsiteX5" fmla="*/ -157 w 12958"/>
                <a:gd name="connsiteY5" fmla="*/ 7836 h 52780"/>
                <a:gd name="connsiteX6" fmla="*/ 5963 w 12958"/>
                <a:gd name="connsiteY6" fmla="*/ -349 h 52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958" h="52780">
                  <a:moveTo>
                    <a:pt x="5963" y="-349"/>
                  </a:moveTo>
                  <a:cubicBezTo>
                    <a:pt x="9887" y="278"/>
                    <a:pt x="12679" y="3797"/>
                    <a:pt x="12388" y="7760"/>
                  </a:cubicBezTo>
                  <a:lnTo>
                    <a:pt x="12771" y="44247"/>
                  </a:lnTo>
                  <a:cubicBezTo>
                    <a:pt x="12771" y="48760"/>
                    <a:pt x="10094" y="52432"/>
                    <a:pt x="6575" y="52432"/>
                  </a:cubicBezTo>
                  <a:cubicBezTo>
                    <a:pt x="3056" y="52432"/>
                    <a:pt x="302" y="48837"/>
                    <a:pt x="226" y="44400"/>
                  </a:cubicBezTo>
                  <a:lnTo>
                    <a:pt x="-157" y="7836"/>
                  </a:lnTo>
                  <a:cubicBezTo>
                    <a:pt x="-508" y="3942"/>
                    <a:pt x="2131" y="416"/>
                    <a:pt x="5963" y="-349"/>
                  </a:cubicBezTo>
                  <a:close/>
                </a:path>
              </a:pathLst>
            </a:custGeom>
            <a:solidFill>
              <a:srgbClr val="231F20"/>
            </a:solidFill>
            <a:ln w="7605" cap="flat">
              <a:noFill/>
              <a:prstDash val="solid"/>
              <a:miter/>
            </a:ln>
          </p:spPr>
          <p:txBody>
            <a:bodyPr rtlCol="0" anchor="ctr"/>
            <a:lstStyle/>
            <a:p>
              <a:endParaRPr lang="fr-FR"/>
            </a:p>
          </p:txBody>
        </p:sp>
        <p:sp>
          <p:nvSpPr>
            <p:cNvPr id="101" name="Forme libre : forme 100">
              <a:extLst>
                <a:ext uri="{FF2B5EF4-FFF2-40B4-BE49-F238E27FC236}">
                  <a16:creationId xmlns:a16="http://schemas.microsoft.com/office/drawing/2014/main" id="{083CD650-AC8B-4548-9A09-AF4E99052436}"/>
                </a:ext>
              </a:extLst>
            </p:cNvPr>
            <p:cNvSpPr/>
            <p:nvPr/>
          </p:nvSpPr>
          <p:spPr>
            <a:xfrm>
              <a:off x="-632592" y="1106783"/>
              <a:ext cx="32313" cy="46421"/>
            </a:xfrm>
            <a:custGeom>
              <a:avLst/>
              <a:gdLst>
                <a:gd name="connsiteX0" fmla="*/ 2503 w 32313"/>
                <a:gd name="connsiteY0" fmla="*/ 138 h 46421"/>
                <a:gd name="connsiteX1" fmla="*/ 12064 w 32313"/>
                <a:gd name="connsiteY1" fmla="*/ 3963 h 46421"/>
                <a:gd name="connsiteX2" fmla="*/ 30729 w 32313"/>
                <a:gd name="connsiteY2" fmla="*/ 35402 h 46421"/>
                <a:gd name="connsiteX3" fmla="*/ 29505 w 32313"/>
                <a:gd name="connsiteY3" fmla="*/ 45575 h 46421"/>
                <a:gd name="connsiteX4" fmla="*/ 19943 w 32313"/>
                <a:gd name="connsiteY4" fmla="*/ 41827 h 46421"/>
                <a:gd name="connsiteX5" fmla="*/ 1279 w 32313"/>
                <a:gd name="connsiteY5" fmla="*/ 10465 h 46421"/>
                <a:gd name="connsiteX6" fmla="*/ 2503 w 32313"/>
                <a:gd name="connsiteY6" fmla="*/ 138 h 46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313" h="46421">
                  <a:moveTo>
                    <a:pt x="2503" y="138"/>
                  </a:moveTo>
                  <a:cubicBezTo>
                    <a:pt x="6197" y="-1247"/>
                    <a:pt x="10343" y="413"/>
                    <a:pt x="12064" y="3963"/>
                  </a:cubicBezTo>
                  <a:lnTo>
                    <a:pt x="30729" y="35402"/>
                  </a:lnTo>
                  <a:cubicBezTo>
                    <a:pt x="32985" y="38606"/>
                    <a:pt x="32458" y="42997"/>
                    <a:pt x="29505" y="45575"/>
                  </a:cubicBezTo>
                  <a:cubicBezTo>
                    <a:pt x="25826" y="46967"/>
                    <a:pt x="21695" y="45346"/>
                    <a:pt x="19943" y="41827"/>
                  </a:cubicBezTo>
                  <a:lnTo>
                    <a:pt x="1279" y="10465"/>
                  </a:lnTo>
                  <a:cubicBezTo>
                    <a:pt x="-1077" y="7229"/>
                    <a:pt x="-542" y="2731"/>
                    <a:pt x="2503" y="138"/>
                  </a:cubicBezTo>
                  <a:close/>
                </a:path>
              </a:pathLst>
            </a:custGeom>
            <a:solidFill>
              <a:srgbClr val="231F20"/>
            </a:solidFill>
            <a:ln w="7605" cap="flat">
              <a:noFill/>
              <a:prstDash val="solid"/>
              <a:miter/>
            </a:ln>
          </p:spPr>
          <p:txBody>
            <a:bodyPr rtlCol="0" anchor="ctr"/>
            <a:lstStyle/>
            <a:p>
              <a:endParaRPr lang="fr-FR"/>
            </a:p>
          </p:txBody>
        </p:sp>
        <p:sp>
          <p:nvSpPr>
            <p:cNvPr id="102" name="Forme libre : forme 101">
              <a:extLst>
                <a:ext uri="{FF2B5EF4-FFF2-40B4-BE49-F238E27FC236}">
                  <a16:creationId xmlns:a16="http://schemas.microsoft.com/office/drawing/2014/main" id="{0263BB0F-E776-4FF3-B895-75E603CA795D}"/>
                </a:ext>
              </a:extLst>
            </p:cNvPr>
            <p:cNvSpPr/>
            <p:nvPr/>
          </p:nvSpPr>
          <p:spPr>
            <a:xfrm>
              <a:off x="-524672" y="984332"/>
              <a:ext cx="46897" cy="31463"/>
            </a:xfrm>
            <a:custGeom>
              <a:avLst/>
              <a:gdLst>
                <a:gd name="connsiteX0" fmla="*/ 220 w 46897"/>
                <a:gd name="connsiteY0" fmla="*/ 2417 h 31463"/>
                <a:gd name="connsiteX1" fmla="*/ 10394 w 46897"/>
                <a:gd name="connsiteY1" fmla="*/ 964 h 31463"/>
                <a:gd name="connsiteX2" fmla="*/ 42292 w 46897"/>
                <a:gd name="connsiteY2" fmla="*/ 18863 h 31463"/>
                <a:gd name="connsiteX3" fmla="*/ 46269 w 46897"/>
                <a:gd name="connsiteY3" fmla="*/ 28348 h 31463"/>
                <a:gd name="connsiteX4" fmla="*/ 36096 w 46897"/>
                <a:gd name="connsiteY4" fmla="*/ 29802 h 31463"/>
                <a:gd name="connsiteX5" fmla="*/ 4274 w 46897"/>
                <a:gd name="connsiteY5" fmla="*/ 11826 h 31463"/>
                <a:gd name="connsiteX6" fmla="*/ 220 w 46897"/>
                <a:gd name="connsiteY6" fmla="*/ 2417 h 31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897" h="31463">
                  <a:moveTo>
                    <a:pt x="220" y="2417"/>
                  </a:moveTo>
                  <a:cubicBezTo>
                    <a:pt x="2729" y="-612"/>
                    <a:pt x="7135" y="-1239"/>
                    <a:pt x="10394" y="964"/>
                  </a:cubicBezTo>
                  <a:lnTo>
                    <a:pt x="42292" y="18863"/>
                  </a:lnTo>
                  <a:cubicBezTo>
                    <a:pt x="45864" y="20531"/>
                    <a:pt x="47585" y="24631"/>
                    <a:pt x="46269" y="28348"/>
                  </a:cubicBezTo>
                  <a:cubicBezTo>
                    <a:pt x="43760" y="31378"/>
                    <a:pt x="39354" y="32005"/>
                    <a:pt x="36096" y="29802"/>
                  </a:cubicBezTo>
                  <a:lnTo>
                    <a:pt x="4274" y="11826"/>
                  </a:lnTo>
                  <a:cubicBezTo>
                    <a:pt x="710" y="10189"/>
                    <a:pt x="-1042" y="6127"/>
                    <a:pt x="220" y="2417"/>
                  </a:cubicBezTo>
                  <a:close/>
                </a:path>
              </a:pathLst>
            </a:custGeom>
            <a:solidFill>
              <a:srgbClr val="231F20"/>
            </a:solidFill>
            <a:ln w="7605" cap="flat">
              <a:noFill/>
              <a:prstDash val="solid"/>
              <a:miter/>
            </a:ln>
          </p:spPr>
          <p:txBody>
            <a:bodyPr rtlCol="0" anchor="ctr"/>
            <a:lstStyle/>
            <a:p>
              <a:endParaRPr lang="fr-FR"/>
            </a:p>
          </p:txBody>
        </p:sp>
        <p:sp>
          <p:nvSpPr>
            <p:cNvPr id="103" name="Forme libre : forme 102">
              <a:extLst>
                <a:ext uri="{FF2B5EF4-FFF2-40B4-BE49-F238E27FC236}">
                  <a16:creationId xmlns:a16="http://schemas.microsoft.com/office/drawing/2014/main" id="{8DA85AE8-2EE0-4E95-8C0C-73CD09931CC5}"/>
                </a:ext>
              </a:extLst>
            </p:cNvPr>
            <p:cNvSpPr/>
            <p:nvPr/>
          </p:nvSpPr>
          <p:spPr>
            <a:xfrm>
              <a:off x="-492978" y="823478"/>
              <a:ext cx="52857" cy="12963"/>
            </a:xfrm>
            <a:custGeom>
              <a:avLst/>
              <a:gdLst>
                <a:gd name="connsiteX0" fmla="*/ -188 w 52857"/>
                <a:gd name="connsiteY0" fmla="*/ 6383 h 12963"/>
                <a:gd name="connsiteX1" fmla="*/ 7920 w 52857"/>
                <a:gd name="connsiteY1" fmla="*/ 34 h 12963"/>
                <a:gd name="connsiteX2" fmla="*/ 44484 w 52857"/>
                <a:gd name="connsiteY2" fmla="*/ -349 h 12963"/>
                <a:gd name="connsiteX3" fmla="*/ 52669 w 52857"/>
                <a:gd name="connsiteY3" fmla="*/ 5771 h 12963"/>
                <a:gd name="connsiteX4" fmla="*/ 44561 w 52857"/>
                <a:gd name="connsiteY4" fmla="*/ 12120 h 12963"/>
                <a:gd name="connsiteX5" fmla="*/ 8073 w 52857"/>
                <a:gd name="connsiteY5" fmla="*/ 12579 h 12963"/>
                <a:gd name="connsiteX6" fmla="*/ -188 w 52857"/>
                <a:gd name="connsiteY6" fmla="*/ 6383 h 12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2857" h="12963">
                  <a:moveTo>
                    <a:pt x="-188" y="6383"/>
                  </a:moveTo>
                  <a:cubicBezTo>
                    <a:pt x="470" y="2489"/>
                    <a:pt x="3981" y="-257"/>
                    <a:pt x="7920" y="34"/>
                  </a:cubicBezTo>
                  <a:lnTo>
                    <a:pt x="44484" y="-349"/>
                  </a:lnTo>
                  <a:cubicBezTo>
                    <a:pt x="48921" y="-349"/>
                    <a:pt x="52669" y="2328"/>
                    <a:pt x="52669" y="5771"/>
                  </a:cubicBezTo>
                  <a:cubicBezTo>
                    <a:pt x="52669" y="9213"/>
                    <a:pt x="49150" y="12043"/>
                    <a:pt x="44561" y="12120"/>
                  </a:cubicBezTo>
                  <a:lnTo>
                    <a:pt x="8073" y="12579"/>
                  </a:lnTo>
                  <a:cubicBezTo>
                    <a:pt x="4134" y="12961"/>
                    <a:pt x="546" y="10276"/>
                    <a:pt x="-188" y="6383"/>
                  </a:cubicBezTo>
                  <a:close/>
                </a:path>
              </a:pathLst>
            </a:custGeom>
            <a:solidFill>
              <a:srgbClr val="231F20"/>
            </a:solidFill>
            <a:ln w="7605" cap="flat">
              <a:noFill/>
              <a:prstDash val="solid"/>
              <a:miter/>
            </a:ln>
          </p:spPr>
          <p:txBody>
            <a:bodyPr rtlCol="0" anchor="ctr"/>
            <a:lstStyle/>
            <a:p>
              <a:endParaRPr lang="fr-FR"/>
            </a:p>
          </p:txBody>
        </p:sp>
        <p:sp>
          <p:nvSpPr>
            <p:cNvPr id="104" name="Forme libre : forme 103">
              <a:extLst>
                <a:ext uri="{FF2B5EF4-FFF2-40B4-BE49-F238E27FC236}">
                  <a16:creationId xmlns:a16="http://schemas.microsoft.com/office/drawing/2014/main" id="{64E463CB-7C7E-4676-8614-CB410B3DE95B}"/>
                </a:ext>
              </a:extLst>
            </p:cNvPr>
            <p:cNvSpPr/>
            <p:nvPr/>
          </p:nvSpPr>
          <p:spPr>
            <a:xfrm>
              <a:off x="-544692" y="648520"/>
              <a:ext cx="46923" cy="32775"/>
            </a:xfrm>
            <a:custGeom>
              <a:avLst/>
              <a:gdLst>
                <a:gd name="connsiteX0" fmla="*/ 275 w 46923"/>
                <a:gd name="connsiteY0" fmla="*/ 29806 h 32775"/>
                <a:gd name="connsiteX1" fmla="*/ 4100 w 46923"/>
                <a:gd name="connsiteY1" fmla="*/ 20321 h 32775"/>
                <a:gd name="connsiteX2" fmla="*/ 35539 w 46923"/>
                <a:gd name="connsiteY2" fmla="*/ 1657 h 32775"/>
                <a:gd name="connsiteX3" fmla="*/ 44733 w 46923"/>
                <a:gd name="connsiteY3" fmla="*/ 1458 h 32775"/>
                <a:gd name="connsiteX4" fmla="*/ 44932 w 46923"/>
                <a:gd name="connsiteY4" fmla="*/ 10652 h 32775"/>
                <a:gd name="connsiteX5" fmla="*/ 41887 w 46923"/>
                <a:gd name="connsiteY5" fmla="*/ 12442 h 32775"/>
                <a:gd name="connsiteX6" fmla="*/ 10449 w 46923"/>
                <a:gd name="connsiteY6" fmla="*/ 31030 h 32775"/>
                <a:gd name="connsiteX7" fmla="*/ 275 w 46923"/>
                <a:gd name="connsiteY7" fmla="*/ 29806 h 32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923" h="32775">
                  <a:moveTo>
                    <a:pt x="275" y="29806"/>
                  </a:moveTo>
                  <a:cubicBezTo>
                    <a:pt x="-1064" y="26135"/>
                    <a:pt x="589" y="22042"/>
                    <a:pt x="4100" y="20321"/>
                  </a:cubicBezTo>
                  <a:lnTo>
                    <a:pt x="35539" y="1657"/>
                  </a:lnTo>
                  <a:cubicBezTo>
                    <a:pt x="38024" y="-936"/>
                    <a:pt x="42140" y="-1028"/>
                    <a:pt x="44733" y="1458"/>
                  </a:cubicBezTo>
                  <a:cubicBezTo>
                    <a:pt x="47326" y="3944"/>
                    <a:pt x="47410" y="8059"/>
                    <a:pt x="44932" y="10652"/>
                  </a:cubicBezTo>
                  <a:cubicBezTo>
                    <a:pt x="44098" y="11517"/>
                    <a:pt x="43050" y="12136"/>
                    <a:pt x="41887" y="12442"/>
                  </a:cubicBezTo>
                  <a:lnTo>
                    <a:pt x="10449" y="31030"/>
                  </a:lnTo>
                  <a:cubicBezTo>
                    <a:pt x="7244" y="33287"/>
                    <a:pt x="2853" y="32759"/>
                    <a:pt x="275" y="29806"/>
                  </a:cubicBezTo>
                  <a:close/>
                </a:path>
              </a:pathLst>
            </a:custGeom>
            <a:solidFill>
              <a:srgbClr val="231F20"/>
            </a:solidFill>
            <a:ln w="7605" cap="flat">
              <a:noFill/>
              <a:prstDash val="solid"/>
              <a:miter/>
            </a:ln>
          </p:spPr>
          <p:txBody>
            <a:bodyPr rtlCol="0" anchor="ctr"/>
            <a:lstStyle/>
            <a:p>
              <a:endParaRPr lang="fr-FR"/>
            </a:p>
          </p:txBody>
        </p:sp>
        <p:sp>
          <p:nvSpPr>
            <p:cNvPr id="105" name="Forme libre : forme 104">
              <a:extLst>
                <a:ext uri="{FF2B5EF4-FFF2-40B4-BE49-F238E27FC236}">
                  <a16:creationId xmlns:a16="http://schemas.microsoft.com/office/drawing/2014/main" id="{46F24C57-3A4D-4AD8-87A5-9EACE8E509CE}"/>
                </a:ext>
              </a:extLst>
            </p:cNvPr>
            <p:cNvSpPr/>
            <p:nvPr/>
          </p:nvSpPr>
          <p:spPr>
            <a:xfrm>
              <a:off x="-667166" y="526192"/>
              <a:ext cx="32001" cy="47329"/>
            </a:xfrm>
            <a:custGeom>
              <a:avLst/>
              <a:gdLst>
                <a:gd name="connsiteX0" fmla="*/ 2578 w 32001"/>
                <a:gd name="connsiteY0" fmla="*/ 46573 h 47329"/>
                <a:gd name="connsiteX1" fmla="*/ 1124 w 32001"/>
                <a:gd name="connsiteY1" fmla="*/ 36399 h 47329"/>
                <a:gd name="connsiteX2" fmla="*/ 19024 w 32001"/>
                <a:gd name="connsiteY2" fmla="*/ 4501 h 47329"/>
                <a:gd name="connsiteX3" fmla="*/ 26964 w 32001"/>
                <a:gd name="connsiteY3" fmla="*/ -135 h 47329"/>
                <a:gd name="connsiteX4" fmla="*/ 31600 w 32001"/>
                <a:gd name="connsiteY4" fmla="*/ 7806 h 47329"/>
                <a:gd name="connsiteX5" fmla="*/ 29963 w 32001"/>
                <a:gd name="connsiteY5" fmla="*/ 10697 h 47329"/>
                <a:gd name="connsiteX6" fmla="*/ 11987 w 32001"/>
                <a:gd name="connsiteY6" fmla="*/ 42518 h 47329"/>
                <a:gd name="connsiteX7" fmla="*/ 2578 w 32001"/>
                <a:gd name="connsiteY7" fmla="*/ 46573 h 473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001" h="47329">
                  <a:moveTo>
                    <a:pt x="2578" y="46573"/>
                  </a:moveTo>
                  <a:cubicBezTo>
                    <a:pt x="-451" y="44064"/>
                    <a:pt x="-1078" y="39657"/>
                    <a:pt x="1124" y="36399"/>
                  </a:cubicBezTo>
                  <a:lnTo>
                    <a:pt x="19024" y="4501"/>
                  </a:lnTo>
                  <a:cubicBezTo>
                    <a:pt x="19934" y="1028"/>
                    <a:pt x="23491" y="-1045"/>
                    <a:pt x="26964" y="-135"/>
                  </a:cubicBezTo>
                  <a:cubicBezTo>
                    <a:pt x="30437" y="776"/>
                    <a:pt x="32510" y="4333"/>
                    <a:pt x="31600" y="7806"/>
                  </a:cubicBezTo>
                  <a:cubicBezTo>
                    <a:pt x="31316" y="8892"/>
                    <a:pt x="30750" y="9894"/>
                    <a:pt x="29963" y="10697"/>
                  </a:cubicBezTo>
                  <a:lnTo>
                    <a:pt x="11987" y="42518"/>
                  </a:lnTo>
                  <a:cubicBezTo>
                    <a:pt x="10350" y="46083"/>
                    <a:pt x="6288" y="47835"/>
                    <a:pt x="2578" y="46573"/>
                  </a:cubicBezTo>
                  <a:close/>
                </a:path>
              </a:pathLst>
            </a:custGeom>
            <a:solidFill>
              <a:srgbClr val="231F20"/>
            </a:solidFill>
            <a:ln w="7605" cap="flat">
              <a:noFill/>
              <a:prstDash val="solid"/>
              <a:miter/>
            </a:ln>
          </p:spPr>
          <p:txBody>
            <a:bodyPr rtlCol="0" anchor="ctr"/>
            <a:lstStyle/>
            <a:p>
              <a:endParaRPr lang="fr-FR"/>
            </a:p>
          </p:txBody>
        </p:sp>
        <p:sp>
          <p:nvSpPr>
            <p:cNvPr id="106" name="Forme libre : forme 105">
              <a:extLst>
                <a:ext uri="{FF2B5EF4-FFF2-40B4-BE49-F238E27FC236}">
                  <a16:creationId xmlns:a16="http://schemas.microsoft.com/office/drawing/2014/main" id="{459B0DA3-D327-42B1-94A8-59919F93E998}"/>
                </a:ext>
              </a:extLst>
            </p:cNvPr>
            <p:cNvSpPr/>
            <p:nvPr/>
          </p:nvSpPr>
          <p:spPr>
            <a:xfrm>
              <a:off x="-827830" y="489097"/>
              <a:ext cx="12849" cy="52654"/>
            </a:xfrm>
            <a:custGeom>
              <a:avLst/>
              <a:gdLst>
                <a:gd name="connsiteX0" fmla="*/ 6353 w 12849"/>
                <a:gd name="connsiteY0" fmla="*/ 52305 h 52654"/>
                <a:gd name="connsiteX1" fmla="*/ 4 w 12849"/>
                <a:gd name="connsiteY1" fmla="*/ 44273 h 52654"/>
                <a:gd name="connsiteX2" fmla="*/ 4 w 12849"/>
                <a:gd name="connsiteY2" fmla="*/ 7633 h 52654"/>
                <a:gd name="connsiteX3" fmla="*/ 4686 w 12849"/>
                <a:gd name="connsiteY3" fmla="*/ -154 h 52654"/>
                <a:gd name="connsiteX4" fmla="*/ 12473 w 12849"/>
                <a:gd name="connsiteY4" fmla="*/ 4519 h 52654"/>
                <a:gd name="connsiteX5" fmla="*/ 12473 w 12849"/>
                <a:gd name="connsiteY5" fmla="*/ 7633 h 52654"/>
                <a:gd name="connsiteX6" fmla="*/ 12473 w 12849"/>
                <a:gd name="connsiteY6" fmla="*/ 44120 h 52654"/>
                <a:gd name="connsiteX7" fmla="*/ 6353 w 12849"/>
                <a:gd name="connsiteY7" fmla="*/ 52305 h 526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849" h="52654">
                  <a:moveTo>
                    <a:pt x="6353" y="52305"/>
                  </a:moveTo>
                  <a:cubicBezTo>
                    <a:pt x="2490" y="51647"/>
                    <a:pt x="-248" y="48182"/>
                    <a:pt x="4" y="44273"/>
                  </a:cubicBezTo>
                  <a:lnTo>
                    <a:pt x="4" y="7633"/>
                  </a:lnTo>
                  <a:cubicBezTo>
                    <a:pt x="-853" y="4191"/>
                    <a:pt x="1236" y="702"/>
                    <a:pt x="4686" y="-154"/>
                  </a:cubicBezTo>
                  <a:cubicBezTo>
                    <a:pt x="8128" y="-1019"/>
                    <a:pt x="11616" y="1077"/>
                    <a:pt x="12473" y="4519"/>
                  </a:cubicBezTo>
                  <a:cubicBezTo>
                    <a:pt x="12725" y="5544"/>
                    <a:pt x="12725" y="6608"/>
                    <a:pt x="12473" y="7633"/>
                  </a:cubicBezTo>
                  <a:lnTo>
                    <a:pt x="12473" y="44120"/>
                  </a:lnTo>
                  <a:cubicBezTo>
                    <a:pt x="12824" y="48014"/>
                    <a:pt x="10185" y="51540"/>
                    <a:pt x="6353" y="52305"/>
                  </a:cubicBezTo>
                  <a:close/>
                </a:path>
              </a:pathLst>
            </a:custGeom>
            <a:solidFill>
              <a:srgbClr val="231F20"/>
            </a:solidFill>
            <a:ln w="7605" cap="flat">
              <a:noFill/>
              <a:prstDash val="solid"/>
              <a:miter/>
            </a:ln>
          </p:spPr>
          <p:txBody>
            <a:bodyPr rtlCol="0" anchor="ctr"/>
            <a:lstStyle/>
            <a:p>
              <a:endParaRPr lang="fr-FR"/>
            </a:p>
          </p:txBody>
        </p:sp>
        <p:sp>
          <p:nvSpPr>
            <p:cNvPr id="107" name="Forme libre : forme 106">
              <a:extLst>
                <a:ext uri="{FF2B5EF4-FFF2-40B4-BE49-F238E27FC236}">
                  <a16:creationId xmlns:a16="http://schemas.microsoft.com/office/drawing/2014/main" id="{B7254EE8-DE24-449D-AE0C-65DB195C235F}"/>
                </a:ext>
              </a:extLst>
            </p:cNvPr>
            <p:cNvSpPr/>
            <p:nvPr/>
          </p:nvSpPr>
          <p:spPr>
            <a:xfrm>
              <a:off x="-1002854" y="546769"/>
              <a:ext cx="32651" cy="46705"/>
            </a:xfrm>
            <a:custGeom>
              <a:avLst/>
              <a:gdLst>
                <a:gd name="connsiteX0" fmla="*/ 29843 w 32651"/>
                <a:gd name="connsiteY0" fmla="*/ 45884 h 46705"/>
                <a:gd name="connsiteX1" fmla="*/ 20358 w 32651"/>
                <a:gd name="connsiteY1" fmla="*/ 42136 h 46705"/>
                <a:gd name="connsiteX2" fmla="*/ 1694 w 32651"/>
                <a:gd name="connsiteY2" fmla="*/ 10620 h 46705"/>
                <a:gd name="connsiteX3" fmla="*/ 1694 w 32651"/>
                <a:gd name="connsiteY3" fmla="*/ 1533 h 46705"/>
                <a:gd name="connsiteX4" fmla="*/ 10781 w 32651"/>
                <a:gd name="connsiteY4" fmla="*/ 1533 h 46705"/>
                <a:gd name="connsiteX5" fmla="*/ 12403 w 32651"/>
                <a:gd name="connsiteY5" fmla="*/ 4271 h 46705"/>
                <a:gd name="connsiteX6" fmla="*/ 31067 w 32651"/>
                <a:gd name="connsiteY6" fmla="*/ 35710 h 46705"/>
                <a:gd name="connsiteX7" fmla="*/ 29843 w 32651"/>
                <a:gd name="connsiteY7" fmla="*/ 45884 h 46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651" h="46705">
                  <a:moveTo>
                    <a:pt x="29843" y="45884"/>
                  </a:moveTo>
                  <a:cubicBezTo>
                    <a:pt x="26187" y="47230"/>
                    <a:pt x="22102" y="45616"/>
                    <a:pt x="20358" y="42136"/>
                  </a:cubicBezTo>
                  <a:lnTo>
                    <a:pt x="1694" y="10620"/>
                  </a:lnTo>
                  <a:cubicBezTo>
                    <a:pt x="-815" y="8111"/>
                    <a:pt x="-815" y="4042"/>
                    <a:pt x="1694" y="1533"/>
                  </a:cubicBezTo>
                  <a:cubicBezTo>
                    <a:pt x="4203" y="-976"/>
                    <a:pt x="8265" y="-976"/>
                    <a:pt x="10781" y="1533"/>
                  </a:cubicBezTo>
                  <a:cubicBezTo>
                    <a:pt x="11539" y="2290"/>
                    <a:pt x="12097" y="3239"/>
                    <a:pt x="12403" y="4271"/>
                  </a:cubicBezTo>
                  <a:lnTo>
                    <a:pt x="31067" y="35710"/>
                  </a:lnTo>
                  <a:cubicBezTo>
                    <a:pt x="33324" y="38915"/>
                    <a:pt x="32796" y="43306"/>
                    <a:pt x="29843" y="45884"/>
                  </a:cubicBezTo>
                  <a:close/>
                </a:path>
              </a:pathLst>
            </a:custGeom>
            <a:solidFill>
              <a:srgbClr val="231F20"/>
            </a:solidFill>
            <a:ln w="7605" cap="flat">
              <a:noFill/>
              <a:prstDash val="solid"/>
              <a:miter/>
            </a:ln>
          </p:spPr>
          <p:txBody>
            <a:bodyPr rtlCol="0" anchor="ctr"/>
            <a:lstStyle/>
            <a:p>
              <a:endParaRPr lang="fr-FR"/>
            </a:p>
          </p:txBody>
        </p:sp>
        <p:sp>
          <p:nvSpPr>
            <p:cNvPr id="108" name="Forme libre : forme 107">
              <a:extLst>
                <a:ext uri="{FF2B5EF4-FFF2-40B4-BE49-F238E27FC236}">
                  <a16:creationId xmlns:a16="http://schemas.microsoft.com/office/drawing/2014/main" id="{17491D87-51B1-4F0E-BA13-8FCB339733E6}"/>
                </a:ext>
              </a:extLst>
            </p:cNvPr>
            <p:cNvSpPr/>
            <p:nvPr/>
          </p:nvSpPr>
          <p:spPr>
            <a:xfrm>
              <a:off x="-1125071" y="684287"/>
              <a:ext cx="46982" cy="31696"/>
            </a:xfrm>
            <a:custGeom>
              <a:avLst/>
              <a:gdLst>
                <a:gd name="connsiteX0" fmla="*/ 46422 w 46982"/>
                <a:gd name="connsiteY0" fmla="*/ 28615 h 31696"/>
                <a:gd name="connsiteX1" fmla="*/ 36325 w 46982"/>
                <a:gd name="connsiteY1" fmla="*/ 30068 h 31696"/>
                <a:gd name="connsiteX2" fmla="*/ 4427 w 46982"/>
                <a:gd name="connsiteY2" fmla="*/ 12245 h 31696"/>
                <a:gd name="connsiteX3" fmla="*/ 75 w 46982"/>
                <a:gd name="connsiteY3" fmla="*/ 4267 h 31696"/>
                <a:gd name="connsiteX4" fmla="*/ 8053 w 46982"/>
                <a:gd name="connsiteY4" fmla="*/ -86 h 31696"/>
                <a:gd name="connsiteX5" fmla="*/ 10623 w 46982"/>
                <a:gd name="connsiteY5" fmla="*/ 1383 h 31696"/>
                <a:gd name="connsiteX6" fmla="*/ 42445 w 46982"/>
                <a:gd name="connsiteY6" fmla="*/ 19359 h 31696"/>
                <a:gd name="connsiteX7" fmla="*/ 46422 w 46982"/>
                <a:gd name="connsiteY7" fmla="*/ 28615 h 31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982" h="31696">
                  <a:moveTo>
                    <a:pt x="46422" y="28615"/>
                  </a:moveTo>
                  <a:cubicBezTo>
                    <a:pt x="43921" y="31598"/>
                    <a:pt x="39569" y="32225"/>
                    <a:pt x="36325" y="30068"/>
                  </a:cubicBezTo>
                  <a:lnTo>
                    <a:pt x="4427" y="12245"/>
                  </a:lnTo>
                  <a:cubicBezTo>
                    <a:pt x="1023" y="11243"/>
                    <a:pt x="-927" y="7671"/>
                    <a:pt x="75" y="4267"/>
                  </a:cubicBezTo>
                  <a:cubicBezTo>
                    <a:pt x="1077" y="862"/>
                    <a:pt x="4649" y="-1088"/>
                    <a:pt x="8053" y="-86"/>
                  </a:cubicBezTo>
                  <a:cubicBezTo>
                    <a:pt x="9009" y="197"/>
                    <a:pt x="9889" y="702"/>
                    <a:pt x="10623" y="1383"/>
                  </a:cubicBezTo>
                  <a:lnTo>
                    <a:pt x="42445" y="19359"/>
                  </a:lnTo>
                  <a:cubicBezTo>
                    <a:pt x="45902" y="21011"/>
                    <a:pt x="47601" y="24966"/>
                    <a:pt x="46422" y="28615"/>
                  </a:cubicBezTo>
                  <a:close/>
                </a:path>
              </a:pathLst>
            </a:custGeom>
            <a:solidFill>
              <a:srgbClr val="231F20"/>
            </a:solidFill>
            <a:ln w="7605" cap="flat">
              <a:noFill/>
              <a:prstDash val="solid"/>
              <a:miter/>
            </a:ln>
          </p:spPr>
          <p:txBody>
            <a:bodyPr rtlCol="0" anchor="ctr"/>
            <a:lstStyle/>
            <a:p>
              <a:endParaRPr lang="fr-FR"/>
            </a:p>
          </p:txBody>
        </p:sp>
        <p:sp>
          <p:nvSpPr>
            <p:cNvPr id="111" name="Forme libre : forme 110">
              <a:extLst>
                <a:ext uri="{FF2B5EF4-FFF2-40B4-BE49-F238E27FC236}">
                  <a16:creationId xmlns:a16="http://schemas.microsoft.com/office/drawing/2014/main" id="{7F31AC2D-4812-4EDD-AD9B-64A537D43863}"/>
                </a:ext>
              </a:extLst>
            </p:cNvPr>
            <p:cNvSpPr/>
            <p:nvPr/>
          </p:nvSpPr>
          <p:spPr>
            <a:xfrm>
              <a:off x="-1203525" y="448187"/>
              <a:ext cx="690276" cy="713699"/>
            </a:xfrm>
            <a:custGeom>
              <a:avLst/>
              <a:gdLst>
                <a:gd name="connsiteX0" fmla="*/ 33084 w 690276"/>
                <a:gd name="connsiteY0" fmla="*/ 437361 h 713699"/>
                <a:gd name="connsiteX1" fmla="*/ 430607 w 690276"/>
                <a:gd name="connsiteY1" fmla="*/ 30231 h 713699"/>
                <a:gd name="connsiteX2" fmla="*/ 690089 w 690276"/>
                <a:gd name="connsiteY2" fmla="*/ 121059 h 713699"/>
                <a:gd name="connsiteX3" fmla="*/ 121220 w 690276"/>
                <a:gd name="connsiteY3" fmla="*/ 113938 h 713699"/>
                <a:gd name="connsiteX4" fmla="*/ 114099 w 690276"/>
                <a:gd name="connsiteY4" fmla="*/ 682806 h 713699"/>
                <a:gd name="connsiteX5" fmla="*/ 147442 w 690276"/>
                <a:gd name="connsiteY5" fmla="*/ 713350 h 713699"/>
                <a:gd name="connsiteX6" fmla="*/ 33084 w 690276"/>
                <a:gd name="connsiteY6" fmla="*/ 437361 h 7136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90276" h="713699">
                  <a:moveTo>
                    <a:pt x="33084" y="437361"/>
                  </a:moveTo>
                  <a:cubicBezTo>
                    <a:pt x="30430" y="215162"/>
                    <a:pt x="208408" y="32885"/>
                    <a:pt x="430607" y="30231"/>
                  </a:cubicBezTo>
                  <a:cubicBezTo>
                    <a:pt x="525084" y="29099"/>
                    <a:pt x="616945" y="61256"/>
                    <a:pt x="690089" y="121059"/>
                  </a:cubicBezTo>
                  <a:cubicBezTo>
                    <a:pt x="534967" y="-37994"/>
                    <a:pt x="280274" y="-41184"/>
                    <a:pt x="121220" y="113938"/>
                  </a:cubicBezTo>
                  <a:cubicBezTo>
                    <a:pt x="-37833" y="269059"/>
                    <a:pt x="-41023" y="523753"/>
                    <a:pt x="114099" y="682806"/>
                  </a:cubicBezTo>
                  <a:cubicBezTo>
                    <a:pt x="124632" y="693600"/>
                    <a:pt x="135762" y="703804"/>
                    <a:pt x="147442" y="713350"/>
                  </a:cubicBezTo>
                  <a:cubicBezTo>
                    <a:pt x="75201" y="639511"/>
                    <a:pt x="34239" y="540651"/>
                    <a:pt x="33084" y="437361"/>
                  </a:cubicBezTo>
                  <a:close/>
                </a:path>
              </a:pathLst>
            </a:custGeom>
            <a:solidFill>
              <a:srgbClr val="000000">
                <a:alpha val="10000"/>
              </a:srgbClr>
            </a:solidFill>
            <a:ln w="7605" cap="flat">
              <a:noFill/>
              <a:prstDash val="solid"/>
              <a:miter/>
            </a:ln>
          </p:spPr>
          <p:txBody>
            <a:bodyPr rtlCol="0" anchor="ctr"/>
            <a:lstStyle/>
            <a:p>
              <a:endParaRPr lang="fr-FR"/>
            </a:p>
          </p:txBody>
        </p:sp>
        <p:sp>
          <p:nvSpPr>
            <p:cNvPr id="112" name="Forme libre : forme 111">
              <a:extLst>
                <a:ext uri="{FF2B5EF4-FFF2-40B4-BE49-F238E27FC236}">
                  <a16:creationId xmlns:a16="http://schemas.microsoft.com/office/drawing/2014/main" id="{AEBB99A1-856F-4EE0-9D1B-50D6C7B5A951}"/>
                </a:ext>
              </a:extLst>
            </p:cNvPr>
            <p:cNvSpPr/>
            <p:nvPr/>
          </p:nvSpPr>
          <p:spPr>
            <a:xfrm>
              <a:off x="-937789" y="178253"/>
              <a:ext cx="270252" cy="118259"/>
            </a:xfrm>
            <a:custGeom>
              <a:avLst/>
              <a:gdLst>
                <a:gd name="connsiteX0" fmla="*/ 270064 w 270252"/>
                <a:gd name="connsiteY0" fmla="*/ 73314 h 118259"/>
                <a:gd name="connsiteX1" fmla="*/ 269223 w 270252"/>
                <a:gd name="connsiteY1" fmla="*/ 875 h 118259"/>
                <a:gd name="connsiteX2" fmla="*/ 269223 w 270252"/>
                <a:gd name="connsiteY2" fmla="*/ -349 h 118259"/>
                <a:gd name="connsiteX3" fmla="*/ 233041 w 270252"/>
                <a:gd name="connsiteY3" fmla="*/ 91444 h 118259"/>
                <a:gd name="connsiteX4" fmla="*/ -188 w 270252"/>
                <a:gd name="connsiteY4" fmla="*/ 106742 h 118259"/>
                <a:gd name="connsiteX5" fmla="*/ 22225 w 270252"/>
                <a:gd name="connsiteY5" fmla="*/ 117910 h 118259"/>
                <a:gd name="connsiteX6" fmla="*/ 237937 w 270252"/>
                <a:gd name="connsiteY6" fmla="*/ 115462 h 118259"/>
                <a:gd name="connsiteX7" fmla="*/ 270064 w 270252"/>
                <a:gd name="connsiteY7" fmla="*/ 73314 h 118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0252" h="118259">
                  <a:moveTo>
                    <a:pt x="270064" y="73314"/>
                  </a:moveTo>
                  <a:lnTo>
                    <a:pt x="269223" y="875"/>
                  </a:lnTo>
                  <a:cubicBezTo>
                    <a:pt x="269223" y="492"/>
                    <a:pt x="269223" y="110"/>
                    <a:pt x="269223" y="-349"/>
                  </a:cubicBezTo>
                  <a:cubicBezTo>
                    <a:pt x="268305" y="41417"/>
                    <a:pt x="259279" y="77981"/>
                    <a:pt x="233041" y="91444"/>
                  </a:cubicBezTo>
                  <a:cubicBezTo>
                    <a:pt x="183091" y="117375"/>
                    <a:pt x="70798" y="112862"/>
                    <a:pt x="-188" y="106742"/>
                  </a:cubicBezTo>
                  <a:cubicBezTo>
                    <a:pt x="5235" y="113634"/>
                    <a:pt x="13458" y="117727"/>
                    <a:pt x="22225" y="117910"/>
                  </a:cubicBezTo>
                  <a:lnTo>
                    <a:pt x="237937" y="115462"/>
                  </a:lnTo>
                  <a:cubicBezTo>
                    <a:pt x="255760" y="115462"/>
                    <a:pt x="270064" y="96416"/>
                    <a:pt x="270064" y="73314"/>
                  </a:cubicBezTo>
                  <a:close/>
                </a:path>
              </a:pathLst>
            </a:custGeom>
            <a:solidFill>
              <a:srgbClr val="002E45"/>
            </a:solidFill>
            <a:ln w="7605" cap="flat">
              <a:noFill/>
              <a:prstDash val="solid"/>
              <a:miter/>
            </a:ln>
          </p:spPr>
          <p:txBody>
            <a:bodyPr rtlCol="0" anchor="ctr"/>
            <a:lstStyle/>
            <a:p>
              <a:endParaRPr lang="fr-FR"/>
            </a:p>
          </p:txBody>
        </p:sp>
      </p:grpSp>
      <p:grpSp>
        <p:nvGrpSpPr>
          <p:cNvPr id="132" name="Min">
            <a:extLst>
              <a:ext uri="{FF2B5EF4-FFF2-40B4-BE49-F238E27FC236}">
                <a16:creationId xmlns:a16="http://schemas.microsoft.com/office/drawing/2014/main" id="{0E117F61-1100-4394-953B-0FF307C58405}"/>
              </a:ext>
            </a:extLst>
          </p:cNvPr>
          <p:cNvGrpSpPr/>
          <p:nvPr/>
        </p:nvGrpSpPr>
        <p:grpSpPr>
          <a:xfrm>
            <a:off x="1336389" y="2613920"/>
            <a:ext cx="372832" cy="372832"/>
            <a:chOff x="3703905" y="2119630"/>
            <a:chExt cx="2022624" cy="2022624"/>
          </a:xfrm>
        </p:grpSpPr>
        <p:sp>
          <p:nvSpPr>
            <p:cNvPr id="133" name="Freeform: Shape 132">
              <a:extLst>
                <a:ext uri="{FF2B5EF4-FFF2-40B4-BE49-F238E27FC236}">
                  <a16:creationId xmlns:a16="http://schemas.microsoft.com/office/drawing/2014/main" id="{BBA25DF3-D9C0-4F24-91D7-07A8E093D5E2}"/>
                </a:ext>
              </a:extLst>
            </p:cNvPr>
            <p:cNvSpPr/>
            <p:nvPr/>
          </p:nvSpPr>
          <p:spPr>
            <a:xfrm rot="5400000">
              <a:off x="4673735" y="3004711"/>
              <a:ext cx="946640" cy="1011311"/>
            </a:xfrm>
            <a:custGeom>
              <a:avLst/>
              <a:gdLst>
                <a:gd name="connsiteX0" fmla="*/ 0 w 1656656"/>
                <a:gd name="connsiteY0" fmla="*/ 1559207 h 1769833"/>
                <a:gd name="connsiteX1" fmla="*/ 1361072 w 1656656"/>
                <a:gd name="connsiteY1" fmla="*/ 51559 h 1769833"/>
                <a:gd name="connsiteX2" fmla="*/ 1361399 w 1656656"/>
                <a:gd name="connsiteY2" fmla="*/ 51243 h 1769833"/>
                <a:gd name="connsiteX3" fmla="*/ 1581313 w 1656656"/>
                <a:gd name="connsiteY3" fmla="*/ 40264 h 1769833"/>
                <a:gd name="connsiteX4" fmla="*/ 1604716 w 1656656"/>
                <a:gd name="connsiteY4" fmla="*/ 61241 h 1769833"/>
                <a:gd name="connsiteX5" fmla="*/ 1605918 w 1656656"/>
                <a:gd name="connsiteY5" fmla="*/ 62285 h 1769833"/>
                <a:gd name="connsiteX6" fmla="*/ 1616000 w 1656656"/>
                <a:gd name="connsiteY6" fmla="*/ 282283 h 1769833"/>
                <a:gd name="connsiteX7" fmla="*/ 274388 w 1656656"/>
                <a:gd name="connsiteY7" fmla="*/ 1769833 h 1769833"/>
                <a:gd name="connsiteX8" fmla="*/ 246193 w 1656656"/>
                <a:gd name="connsiteY8" fmla="*/ 1717887 h 1769833"/>
                <a:gd name="connsiteX9" fmla="*/ 11033 w 1656656"/>
                <a:gd name="connsiteY9" fmla="*/ 1560319 h 1769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56656" h="1769833">
                  <a:moveTo>
                    <a:pt x="0" y="1559207"/>
                  </a:moveTo>
                  <a:lnTo>
                    <a:pt x="1361072" y="51559"/>
                  </a:lnTo>
                  <a:cubicBezTo>
                    <a:pt x="1361156" y="51475"/>
                    <a:pt x="1361314" y="51316"/>
                    <a:pt x="1361399" y="51243"/>
                  </a:cubicBezTo>
                  <a:cubicBezTo>
                    <a:pt x="1419077" y="-12574"/>
                    <a:pt x="1517581" y="-17415"/>
                    <a:pt x="1581313" y="40264"/>
                  </a:cubicBezTo>
                  <a:lnTo>
                    <a:pt x="1604716" y="61241"/>
                  </a:lnTo>
                  <a:cubicBezTo>
                    <a:pt x="1605116" y="61568"/>
                    <a:pt x="1605517" y="61968"/>
                    <a:pt x="1605918" y="62285"/>
                  </a:cubicBezTo>
                  <a:cubicBezTo>
                    <a:pt x="1669408" y="120290"/>
                    <a:pt x="1673932" y="218794"/>
                    <a:pt x="1616000" y="282283"/>
                  </a:cubicBezTo>
                  <a:lnTo>
                    <a:pt x="274388" y="1769833"/>
                  </a:lnTo>
                  <a:lnTo>
                    <a:pt x="246193" y="1717887"/>
                  </a:lnTo>
                  <a:cubicBezTo>
                    <a:pt x="192331" y="1638161"/>
                    <a:pt x="108588" y="1580282"/>
                    <a:pt x="11033" y="1560319"/>
                  </a:cubicBezTo>
                  <a:close/>
                </a:path>
              </a:pathLst>
            </a:custGeom>
            <a:solidFill>
              <a:srgbClr val="231F20"/>
            </a:solidFill>
            <a:ln w="7605" cap="flat">
              <a:noFill/>
              <a:prstDash val="solid"/>
              <a:miter/>
            </a:ln>
          </p:spPr>
          <p:txBody>
            <a:bodyPr wrap="square" rtlCol="0" anchor="ctr">
              <a:noAutofit/>
            </a:bodyPr>
            <a:lstStyle/>
            <a:p>
              <a:endParaRPr lang="fr-FR" dirty="0"/>
            </a:p>
          </p:txBody>
        </p:sp>
        <p:sp>
          <p:nvSpPr>
            <p:cNvPr id="134" name="Rectangle 133">
              <a:extLst>
                <a:ext uri="{FF2B5EF4-FFF2-40B4-BE49-F238E27FC236}">
                  <a16:creationId xmlns:a16="http://schemas.microsoft.com/office/drawing/2014/main" id="{196385D1-1E83-48B4-8DD5-2B7DD2867329}"/>
                </a:ext>
              </a:extLst>
            </p:cNvPr>
            <p:cNvSpPr/>
            <p:nvPr/>
          </p:nvSpPr>
          <p:spPr>
            <a:xfrm>
              <a:off x="3703905" y="2119630"/>
              <a:ext cx="2022624" cy="202262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grpSp>
      <p:grpSp>
        <p:nvGrpSpPr>
          <p:cNvPr id="135" name="Ho">
            <a:extLst>
              <a:ext uri="{FF2B5EF4-FFF2-40B4-BE49-F238E27FC236}">
                <a16:creationId xmlns:a16="http://schemas.microsoft.com/office/drawing/2014/main" id="{8022ADA9-BA25-4E29-BB35-89F6E0716C9A}"/>
              </a:ext>
            </a:extLst>
          </p:cNvPr>
          <p:cNvGrpSpPr/>
          <p:nvPr/>
        </p:nvGrpSpPr>
        <p:grpSpPr>
          <a:xfrm>
            <a:off x="1336389" y="2613920"/>
            <a:ext cx="372832" cy="372832"/>
            <a:chOff x="1623541" y="2140464"/>
            <a:chExt cx="2022624" cy="2022624"/>
          </a:xfrm>
        </p:grpSpPr>
        <p:sp>
          <p:nvSpPr>
            <p:cNvPr id="136" name="Freeform: Shape 135">
              <a:extLst>
                <a:ext uri="{FF2B5EF4-FFF2-40B4-BE49-F238E27FC236}">
                  <a16:creationId xmlns:a16="http://schemas.microsoft.com/office/drawing/2014/main" id="{51FEF810-2C9B-4144-8548-8150F1E41C0C}"/>
                </a:ext>
              </a:extLst>
            </p:cNvPr>
            <p:cNvSpPr/>
            <p:nvPr/>
          </p:nvSpPr>
          <p:spPr>
            <a:xfrm>
              <a:off x="1921238" y="2955680"/>
              <a:ext cx="911666" cy="946639"/>
            </a:xfrm>
            <a:custGeom>
              <a:avLst/>
              <a:gdLst>
                <a:gd name="connsiteX0" fmla="*/ 695885 w 911666"/>
                <a:gd name="connsiteY0" fmla="*/ 0 h 946639"/>
                <a:gd name="connsiteX1" fmla="*/ 709053 w 911666"/>
                <a:gd name="connsiteY1" fmla="*/ 498 h 946639"/>
                <a:gd name="connsiteX2" fmla="*/ 711908 w 911666"/>
                <a:gd name="connsiteY2" fmla="*/ 210 h 946639"/>
                <a:gd name="connsiteX3" fmla="*/ 718191 w 911666"/>
                <a:gd name="connsiteY3" fmla="*/ 843 h 946639"/>
                <a:gd name="connsiteX4" fmla="*/ 744922 w 911666"/>
                <a:gd name="connsiteY4" fmla="*/ 1854 h 946639"/>
                <a:gd name="connsiteX5" fmla="*/ 818605 w 911666"/>
                <a:gd name="connsiteY5" fmla="*/ 29679 h 946639"/>
                <a:gd name="connsiteX6" fmla="*/ 840128 w 911666"/>
                <a:gd name="connsiteY6" fmla="*/ 49934 h 946639"/>
                <a:gd name="connsiteX7" fmla="*/ 853154 w 911666"/>
                <a:gd name="connsiteY7" fmla="*/ 58716 h 946639"/>
                <a:gd name="connsiteX8" fmla="*/ 859567 w 911666"/>
                <a:gd name="connsiteY8" fmla="*/ 68228 h 946639"/>
                <a:gd name="connsiteX9" fmla="*/ 873972 w 911666"/>
                <a:gd name="connsiteY9" fmla="*/ 81785 h 946639"/>
                <a:gd name="connsiteX10" fmla="*/ 885295 w 911666"/>
                <a:gd name="connsiteY10" fmla="*/ 106387 h 946639"/>
                <a:gd name="connsiteX11" fmla="*/ 895963 w 911666"/>
                <a:gd name="connsiteY11" fmla="*/ 122210 h 946639"/>
                <a:gd name="connsiteX12" fmla="*/ 902979 w 911666"/>
                <a:gd name="connsiteY12" fmla="*/ 144813 h 946639"/>
                <a:gd name="connsiteX13" fmla="*/ 905758 w 911666"/>
                <a:gd name="connsiteY13" fmla="*/ 150851 h 946639"/>
                <a:gd name="connsiteX14" fmla="*/ 906501 w 911666"/>
                <a:gd name="connsiteY14" fmla="*/ 156158 h 946639"/>
                <a:gd name="connsiteX15" fmla="*/ 907602 w 911666"/>
                <a:gd name="connsiteY15" fmla="*/ 159705 h 946639"/>
                <a:gd name="connsiteX16" fmla="*/ 909157 w 911666"/>
                <a:gd name="connsiteY16" fmla="*/ 175132 h 946639"/>
                <a:gd name="connsiteX17" fmla="*/ 911162 w 911666"/>
                <a:gd name="connsiteY17" fmla="*/ 189457 h 946639"/>
                <a:gd name="connsiteX18" fmla="*/ 910950 w 911666"/>
                <a:gd name="connsiteY18" fmla="*/ 192915 h 946639"/>
                <a:gd name="connsiteX19" fmla="*/ 911660 w 911666"/>
                <a:gd name="connsiteY19" fmla="*/ 199962 h 946639"/>
                <a:gd name="connsiteX20" fmla="*/ 908729 w 911666"/>
                <a:gd name="connsiteY20" fmla="*/ 229038 h 946639"/>
                <a:gd name="connsiteX21" fmla="*/ 908697 w 911666"/>
                <a:gd name="connsiteY21" fmla="*/ 229557 h 946639"/>
                <a:gd name="connsiteX22" fmla="*/ 911666 w 911666"/>
                <a:gd name="connsiteY22" fmla="*/ 232238 h 946639"/>
                <a:gd name="connsiteX23" fmla="*/ 907934 w 911666"/>
                <a:gd name="connsiteY23" fmla="*/ 236928 h 946639"/>
                <a:gd name="connsiteX24" fmla="*/ 907602 w 911666"/>
                <a:gd name="connsiteY24" fmla="*/ 240219 h 946639"/>
                <a:gd name="connsiteX25" fmla="*/ 711908 w 911666"/>
                <a:gd name="connsiteY25" fmla="*/ 399714 h 946639"/>
                <a:gd name="connsiteX26" fmla="*/ 671651 w 911666"/>
                <a:gd name="connsiteY26" fmla="*/ 395656 h 946639"/>
                <a:gd name="connsiteX27" fmla="*/ 637933 w 911666"/>
                <a:gd name="connsiteY27" fmla="*/ 385189 h 946639"/>
                <a:gd name="connsiteX28" fmla="*/ 154233 w 911666"/>
                <a:gd name="connsiteY28" fmla="*/ 920473 h 946639"/>
                <a:gd name="connsiteX29" fmla="*/ 39082 w 911666"/>
                <a:gd name="connsiteY29" fmla="*/ 925591 h 946639"/>
                <a:gd name="connsiteX30" fmla="*/ 26287 w 911666"/>
                <a:gd name="connsiteY30" fmla="*/ 914072 h 946639"/>
                <a:gd name="connsiteX31" fmla="*/ 20315 w 911666"/>
                <a:gd name="connsiteY31" fmla="*/ 797215 h 946639"/>
                <a:gd name="connsiteX32" fmla="*/ 518250 w 911666"/>
                <a:gd name="connsiteY32" fmla="*/ 246778 h 946639"/>
                <a:gd name="connsiteX33" fmla="*/ 516214 w 911666"/>
                <a:gd name="connsiteY33" fmla="*/ 240219 h 946639"/>
                <a:gd name="connsiteX34" fmla="*/ 512156 w 911666"/>
                <a:gd name="connsiteY34" fmla="*/ 199962 h 946639"/>
                <a:gd name="connsiteX35" fmla="*/ 527854 w 911666"/>
                <a:gd name="connsiteY35" fmla="*/ 122210 h 946639"/>
                <a:gd name="connsiteX36" fmla="*/ 537820 w 911666"/>
                <a:gd name="connsiteY36" fmla="*/ 107427 h 946639"/>
                <a:gd name="connsiteX37" fmla="*/ 539705 w 911666"/>
                <a:gd name="connsiteY37" fmla="*/ 102543 h 946639"/>
                <a:gd name="connsiteX38" fmla="*/ 567505 w 911666"/>
                <a:gd name="connsiteY38" fmla="*/ 62800 h 946639"/>
                <a:gd name="connsiteX39" fmla="*/ 568312 w 911666"/>
                <a:gd name="connsiteY39" fmla="*/ 62201 h 946639"/>
                <a:gd name="connsiteX40" fmla="*/ 570662 w 911666"/>
                <a:gd name="connsiteY40" fmla="*/ 58716 h 946639"/>
                <a:gd name="connsiteX41" fmla="*/ 596446 w 911666"/>
                <a:gd name="connsiteY41" fmla="*/ 41332 h 946639"/>
                <a:gd name="connsiteX42" fmla="*/ 626211 w 911666"/>
                <a:gd name="connsiteY42" fmla="*/ 19253 h 946639"/>
                <a:gd name="connsiteX43" fmla="*/ 631266 w 911666"/>
                <a:gd name="connsiteY43" fmla="*/ 17856 h 946639"/>
                <a:gd name="connsiteX44" fmla="*/ 634156 w 911666"/>
                <a:gd name="connsiteY44" fmla="*/ 15908 h 946639"/>
                <a:gd name="connsiteX45" fmla="*/ 671651 w 911666"/>
                <a:gd name="connsiteY45" fmla="*/ 4268 h 946639"/>
                <a:gd name="connsiteX46" fmla="*/ 685486 w 911666"/>
                <a:gd name="connsiteY46" fmla="*/ 2874 h 946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911666" h="946639">
                  <a:moveTo>
                    <a:pt x="695885" y="0"/>
                  </a:moveTo>
                  <a:lnTo>
                    <a:pt x="709053" y="498"/>
                  </a:lnTo>
                  <a:lnTo>
                    <a:pt x="711908" y="210"/>
                  </a:lnTo>
                  <a:lnTo>
                    <a:pt x="718191" y="843"/>
                  </a:lnTo>
                  <a:lnTo>
                    <a:pt x="744922" y="1854"/>
                  </a:lnTo>
                  <a:cubicBezTo>
                    <a:pt x="771951" y="6269"/>
                    <a:pt x="796804" y="15950"/>
                    <a:pt x="818605" y="29679"/>
                  </a:cubicBezTo>
                  <a:lnTo>
                    <a:pt x="840128" y="49934"/>
                  </a:lnTo>
                  <a:lnTo>
                    <a:pt x="853154" y="58716"/>
                  </a:lnTo>
                  <a:lnTo>
                    <a:pt x="859567" y="68228"/>
                  </a:lnTo>
                  <a:lnTo>
                    <a:pt x="873972" y="81785"/>
                  </a:lnTo>
                  <a:lnTo>
                    <a:pt x="885295" y="106387"/>
                  </a:lnTo>
                  <a:lnTo>
                    <a:pt x="895963" y="122210"/>
                  </a:lnTo>
                  <a:lnTo>
                    <a:pt x="902979" y="144813"/>
                  </a:lnTo>
                  <a:lnTo>
                    <a:pt x="905758" y="150851"/>
                  </a:lnTo>
                  <a:lnTo>
                    <a:pt x="906501" y="156158"/>
                  </a:lnTo>
                  <a:lnTo>
                    <a:pt x="907602" y="159705"/>
                  </a:lnTo>
                  <a:lnTo>
                    <a:pt x="909157" y="175132"/>
                  </a:lnTo>
                  <a:lnTo>
                    <a:pt x="911162" y="189457"/>
                  </a:lnTo>
                  <a:lnTo>
                    <a:pt x="910950" y="192915"/>
                  </a:lnTo>
                  <a:lnTo>
                    <a:pt x="911660" y="199962"/>
                  </a:lnTo>
                  <a:lnTo>
                    <a:pt x="908729" y="229038"/>
                  </a:lnTo>
                  <a:lnTo>
                    <a:pt x="908697" y="229557"/>
                  </a:lnTo>
                  <a:lnTo>
                    <a:pt x="911666" y="232238"/>
                  </a:lnTo>
                  <a:lnTo>
                    <a:pt x="907934" y="236928"/>
                  </a:lnTo>
                  <a:lnTo>
                    <a:pt x="907602" y="240219"/>
                  </a:lnTo>
                  <a:cubicBezTo>
                    <a:pt x="888976" y="331243"/>
                    <a:pt x="808438" y="399714"/>
                    <a:pt x="711908" y="399714"/>
                  </a:cubicBezTo>
                  <a:cubicBezTo>
                    <a:pt x="698118" y="399714"/>
                    <a:pt x="684654" y="398317"/>
                    <a:pt x="671651" y="395656"/>
                  </a:cubicBezTo>
                  <a:lnTo>
                    <a:pt x="637933" y="385189"/>
                  </a:lnTo>
                  <a:lnTo>
                    <a:pt x="154233" y="920473"/>
                  </a:lnTo>
                  <a:cubicBezTo>
                    <a:pt x="123651" y="953268"/>
                    <a:pt x="72435" y="955532"/>
                    <a:pt x="39082" y="925591"/>
                  </a:cubicBezTo>
                  <a:lnTo>
                    <a:pt x="26287" y="914072"/>
                  </a:lnTo>
                  <a:cubicBezTo>
                    <a:pt x="-6297" y="882855"/>
                    <a:pt x="-8939" y="831588"/>
                    <a:pt x="20315" y="797215"/>
                  </a:cubicBezTo>
                  <a:lnTo>
                    <a:pt x="518250" y="246778"/>
                  </a:lnTo>
                  <a:lnTo>
                    <a:pt x="516214" y="240219"/>
                  </a:lnTo>
                  <a:cubicBezTo>
                    <a:pt x="513554" y="227216"/>
                    <a:pt x="512156" y="213752"/>
                    <a:pt x="512156" y="199962"/>
                  </a:cubicBezTo>
                  <a:cubicBezTo>
                    <a:pt x="512156" y="172382"/>
                    <a:pt x="517746" y="146108"/>
                    <a:pt x="527854" y="122210"/>
                  </a:cubicBezTo>
                  <a:lnTo>
                    <a:pt x="537820" y="107427"/>
                  </a:lnTo>
                  <a:lnTo>
                    <a:pt x="539705" y="102543"/>
                  </a:lnTo>
                  <a:cubicBezTo>
                    <a:pt x="547237" y="88370"/>
                    <a:pt x="556532" y="75008"/>
                    <a:pt x="567505" y="62800"/>
                  </a:cubicBezTo>
                  <a:lnTo>
                    <a:pt x="568312" y="62201"/>
                  </a:lnTo>
                  <a:lnTo>
                    <a:pt x="570662" y="58716"/>
                  </a:lnTo>
                  <a:lnTo>
                    <a:pt x="596446" y="41332"/>
                  </a:lnTo>
                  <a:lnTo>
                    <a:pt x="626211" y="19253"/>
                  </a:lnTo>
                  <a:lnTo>
                    <a:pt x="631266" y="17856"/>
                  </a:lnTo>
                  <a:lnTo>
                    <a:pt x="634156" y="15908"/>
                  </a:lnTo>
                  <a:cubicBezTo>
                    <a:pt x="646105" y="10854"/>
                    <a:pt x="658648" y="6929"/>
                    <a:pt x="671651" y="4268"/>
                  </a:cubicBezTo>
                  <a:lnTo>
                    <a:pt x="685486" y="2874"/>
                  </a:lnTo>
                  <a:close/>
                </a:path>
              </a:pathLst>
            </a:custGeom>
            <a:solidFill>
              <a:srgbClr val="231F20"/>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fr-FR"/>
            </a:p>
          </p:txBody>
        </p:sp>
        <p:sp>
          <p:nvSpPr>
            <p:cNvPr id="137" name="Rectangle 136">
              <a:extLst>
                <a:ext uri="{FF2B5EF4-FFF2-40B4-BE49-F238E27FC236}">
                  <a16:creationId xmlns:a16="http://schemas.microsoft.com/office/drawing/2014/main" id="{7A799B7C-30F2-46A1-87FC-EF56E7937D68}"/>
                </a:ext>
              </a:extLst>
            </p:cNvPr>
            <p:cNvSpPr/>
            <p:nvPr/>
          </p:nvSpPr>
          <p:spPr>
            <a:xfrm>
              <a:off x="1623541" y="2140464"/>
              <a:ext cx="2022624" cy="202262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grpSp>
      <p:grpSp>
        <p:nvGrpSpPr>
          <p:cNvPr id="138" name="Sec">
            <a:extLst>
              <a:ext uri="{FF2B5EF4-FFF2-40B4-BE49-F238E27FC236}">
                <a16:creationId xmlns:a16="http://schemas.microsoft.com/office/drawing/2014/main" id="{1B6CF5AB-8012-450C-8D5E-444A64530532}"/>
              </a:ext>
            </a:extLst>
          </p:cNvPr>
          <p:cNvGrpSpPr/>
          <p:nvPr/>
        </p:nvGrpSpPr>
        <p:grpSpPr>
          <a:xfrm>
            <a:off x="1336389" y="2613920"/>
            <a:ext cx="372832" cy="372832"/>
            <a:chOff x="4538711" y="3632562"/>
            <a:chExt cx="2022624" cy="2022624"/>
          </a:xfrm>
        </p:grpSpPr>
        <p:sp>
          <p:nvSpPr>
            <p:cNvPr id="139" name="Forme libre : forme 109">
              <a:extLst>
                <a:ext uri="{FF2B5EF4-FFF2-40B4-BE49-F238E27FC236}">
                  <a16:creationId xmlns:a16="http://schemas.microsoft.com/office/drawing/2014/main" id="{3FB8F15B-E9B1-4D38-A74A-89539ABBACA4}"/>
                </a:ext>
              </a:extLst>
            </p:cNvPr>
            <p:cNvSpPr/>
            <p:nvPr/>
          </p:nvSpPr>
          <p:spPr>
            <a:xfrm rot="5400000">
              <a:off x="5394770" y="3770052"/>
              <a:ext cx="1028990" cy="943666"/>
            </a:xfrm>
            <a:custGeom>
              <a:avLst/>
              <a:gdLst>
                <a:gd name="connsiteX0" fmla="*/ 214703 w 222731"/>
                <a:gd name="connsiteY0" fmla="*/ 161202 h 204262"/>
                <a:gd name="connsiteX1" fmla="*/ 182575 w 222731"/>
                <a:gd name="connsiteY1" fmla="*/ 161202 h 204262"/>
                <a:gd name="connsiteX2" fmla="*/ 5263 w 222731"/>
                <a:gd name="connsiteY2" fmla="*/ 1101 h 204262"/>
                <a:gd name="connsiteX3" fmla="*/ 291 w 222731"/>
                <a:gd name="connsiteY3" fmla="*/ 259 h 204262"/>
                <a:gd name="connsiteX4" fmla="*/ 1591 w 222731"/>
                <a:gd name="connsiteY4" fmla="*/ 5155 h 204262"/>
                <a:gd name="connsiteX5" fmla="*/ 178445 w 222731"/>
                <a:gd name="connsiteY5" fmla="*/ 164797 h 204262"/>
                <a:gd name="connsiteX6" fmla="*/ 183425 w 222731"/>
                <a:gd name="connsiteY6" fmla="*/ 199051 h 204262"/>
                <a:gd name="connsiteX7" fmla="*/ 217686 w 222731"/>
                <a:gd name="connsiteY7" fmla="*/ 194071 h 204262"/>
                <a:gd name="connsiteX8" fmla="*/ 214397 w 222731"/>
                <a:gd name="connsiteY8" fmla="*/ 161202 h 204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2731" h="204262">
                  <a:moveTo>
                    <a:pt x="214703" y="161202"/>
                  </a:moveTo>
                  <a:cubicBezTo>
                    <a:pt x="205516" y="153124"/>
                    <a:pt x="191762" y="153124"/>
                    <a:pt x="182575" y="161202"/>
                  </a:cubicBezTo>
                  <a:lnTo>
                    <a:pt x="5263" y="1101"/>
                  </a:lnTo>
                  <a:cubicBezTo>
                    <a:pt x="3504" y="-429"/>
                    <a:pt x="1285" y="-812"/>
                    <a:pt x="291" y="259"/>
                  </a:cubicBezTo>
                  <a:cubicBezTo>
                    <a:pt x="-703" y="1330"/>
                    <a:pt x="-92" y="3625"/>
                    <a:pt x="1591" y="5155"/>
                  </a:cubicBezTo>
                  <a:lnTo>
                    <a:pt x="178445" y="164797"/>
                  </a:lnTo>
                  <a:cubicBezTo>
                    <a:pt x="170359" y="175636"/>
                    <a:pt x="172593" y="190973"/>
                    <a:pt x="183425" y="199051"/>
                  </a:cubicBezTo>
                  <a:cubicBezTo>
                    <a:pt x="194264" y="207137"/>
                    <a:pt x="209601" y="204910"/>
                    <a:pt x="217686" y="194071"/>
                  </a:cubicBezTo>
                  <a:cubicBezTo>
                    <a:pt x="225259" y="183913"/>
                    <a:pt x="223836" y="169655"/>
                    <a:pt x="214397" y="161202"/>
                  </a:cubicBezTo>
                  <a:close/>
                </a:path>
              </a:pathLst>
            </a:custGeom>
            <a:solidFill>
              <a:srgbClr val="EB3D3C"/>
            </a:solidFill>
            <a:ln w="7605" cap="flat">
              <a:noFill/>
              <a:prstDash val="solid"/>
              <a:miter/>
            </a:ln>
          </p:spPr>
          <p:txBody>
            <a:bodyPr rtlCol="0" anchor="ctr"/>
            <a:lstStyle/>
            <a:p>
              <a:endParaRPr lang="fr-FR"/>
            </a:p>
          </p:txBody>
        </p:sp>
        <p:sp>
          <p:nvSpPr>
            <p:cNvPr id="140" name="Rectangle 139">
              <a:extLst>
                <a:ext uri="{FF2B5EF4-FFF2-40B4-BE49-F238E27FC236}">
                  <a16:creationId xmlns:a16="http://schemas.microsoft.com/office/drawing/2014/main" id="{4C93DEE2-3A93-45FE-BB37-ADF571018C48}"/>
                </a:ext>
              </a:extLst>
            </p:cNvPr>
            <p:cNvSpPr/>
            <p:nvPr/>
          </p:nvSpPr>
          <p:spPr>
            <a:xfrm>
              <a:off x="4538711" y="3632562"/>
              <a:ext cx="2022624" cy="202262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grpSp>
      <p:sp useBgFill="1">
        <p:nvSpPr>
          <p:cNvPr id="142" name="Rectangle: Rounded Corners 141">
            <a:extLst>
              <a:ext uri="{FF2B5EF4-FFF2-40B4-BE49-F238E27FC236}">
                <a16:creationId xmlns:a16="http://schemas.microsoft.com/office/drawing/2014/main" id="{6191626B-3318-41FB-B09A-7EB3C2808CA4}"/>
              </a:ext>
            </a:extLst>
          </p:cNvPr>
          <p:cNvSpPr/>
          <p:nvPr/>
        </p:nvSpPr>
        <p:spPr>
          <a:xfrm>
            <a:off x="595892" y="3847154"/>
            <a:ext cx="1896925" cy="1917812"/>
          </a:xfrm>
          <a:prstGeom prst="roundRect">
            <a:avLst>
              <a:gd name="adj" fmla="val 50000"/>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useBgFill="1">
        <p:nvSpPr>
          <p:cNvPr id="143" name="Rectangle: Rounded Corners 142">
            <a:extLst>
              <a:ext uri="{FF2B5EF4-FFF2-40B4-BE49-F238E27FC236}">
                <a16:creationId xmlns:a16="http://schemas.microsoft.com/office/drawing/2014/main" id="{50CDC964-CA38-45BC-AABC-4E2885967E5C}"/>
              </a:ext>
            </a:extLst>
          </p:cNvPr>
          <p:cNvSpPr/>
          <p:nvPr/>
        </p:nvSpPr>
        <p:spPr>
          <a:xfrm>
            <a:off x="559024" y="1819592"/>
            <a:ext cx="1896925" cy="1917812"/>
          </a:xfrm>
          <a:prstGeom prst="roundRect">
            <a:avLst>
              <a:gd name="adj" fmla="val 50000"/>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grpSp>
        <p:nvGrpSpPr>
          <p:cNvPr id="2" name="Group 1">
            <a:extLst>
              <a:ext uri="{FF2B5EF4-FFF2-40B4-BE49-F238E27FC236}">
                <a16:creationId xmlns:a16="http://schemas.microsoft.com/office/drawing/2014/main" id="{FE102B87-D2AD-4B0D-8CBC-0A9C86B6851B}"/>
              </a:ext>
            </a:extLst>
          </p:cNvPr>
          <p:cNvGrpSpPr/>
          <p:nvPr/>
        </p:nvGrpSpPr>
        <p:grpSpPr>
          <a:xfrm rot="10800000">
            <a:off x="997642" y="3719756"/>
            <a:ext cx="2450656" cy="2450656"/>
            <a:chOff x="997642" y="3719756"/>
            <a:chExt cx="2450656" cy="2450656"/>
          </a:xfrm>
        </p:grpSpPr>
        <p:grpSp>
          <p:nvGrpSpPr>
            <p:cNvPr id="173" name="Graphique 81">
              <a:extLst>
                <a:ext uri="{FF2B5EF4-FFF2-40B4-BE49-F238E27FC236}">
                  <a16:creationId xmlns:a16="http://schemas.microsoft.com/office/drawing/2014/main" id="{D9D6CE0B-9434-4B3F-8064-923C0E5D7BA6}"/>
                </a:ext>
              </a:extLst>
            </p:cNvPr>
            <p:cNvGrpSpPr/>
            <p:nvPr/>
          </p:nvGrpSpPr>
          <p:grpSpPr>
            <a:xfrm>
              <a:off x="1087946" y="4199129"/>
              <a:ext cx="820919" cy="1222840"/>
              <a:chOff x="-1263722" y="2620295"/>
              <a:chExt cx="903011" cy="1345124"/>
            </a:xfrm>
          </p:grpSpPr>
          <p:sp>
            <p:nvSpPr>
              <p:cNvPr id="175" name="Forme libre : forme 113">
                <a:extLst>
                  <a:ext uri="{FF2B5EF4-FFF2-40B4-BE49-F238E27FC236}">
                    <a16:creationId xmlns:a16="http://schemas.microsoft.com/office/drawing/2014/main" id="{D6EF3D2B-D1D4-425A-ADBA-DE15692E1557}"/>
                  </a:ext>
                </a:extLst>
              </p:cNvPr>
              <p:cNvSpPr/>
              <p:nvPr/>
            </p:nvSpPr>
            <p:spPr>
              <a:xfrm>
                <a:off x="-1154910" y="2620295"/>
                <a:ext cx="794199" cy="1345124"/>
              </a:xfrm>
              <a:custGeom>
                <a:avLst/>
                <a:gdLst>
                  <a:gd name="connsiteX0" fmla="*/ 226190 w 794199"/>
                  <a:gd name="connsiteY0" fmla="*/ 1330433 h 1345124"/>
                  <a:gd name="connsiteX1" fmla="*/ 635738 w 794199"/>
                  <a:gd name="connsiteY1" fmla="*/ 1215692 h 1345124"/>
                  <a:gd name="connsiteX2" fmla="*/ 549223 w 794199"/>
                  <a:gd name="connsiteY2" fmla="*/ 890135 h 1345124"/>
                  <a:gd name="connsiteX3" fmla="*/ 793391 w 794199"/>
                  <a:gd name="connsiteY3" fmla="*/ 569627 h 1345124"/>
                  <a:gd name="connsiteX4" fmla="*/ 531400 w 794199"/>
                  <a:gd name="connsiteY4" fmla="*/ 625543 h 1345124"/>
                  <a:gd name="connsiteX5" fmla="*/ 539049 w 794199"/>
                  <a:gd name="connsiteY5" fmla="*/ 68516 h 1345124"/>
                  <a:gd name="connsiteX6" fmla="*/ 366097 w 794199"/>
                  <a:gd name="connsiteY6" fmla="*/ 462841 h 1345124"/>
                  <a:gd name="connsiteX7" fmla="*/ 139676 w 794199"/>
                  <a:gd name="connsiteY7" fmla="*/ -99 h 1345124"/>
                  <a:gd name="connsiteX8" fmla="*/ 177923 w 794199"/>
                  <a:gd name="connsiteY8" fmla="*/ 495963 h 1345124"/>
                  <a:gd name="connsiteX9" fmla="*/ -155 w 794199"/>
                  <a:gd name="connsiteY9" fmla="*/ 785874 h 1345124"/>
                  <a:gd name="connsiteX10" fmla="*/ 177923 w 794199"/>
                  <a:gd name="connsiteY10" fmla="*/ 1022469 h 1345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94199" h="1345124">
                    <a:moveTo>
                      <a:pt x="226190" y="1330433"/>
                    </a:moveTo>
                    <a:cubicBezTo>
                      <a:pt x="340931" y="1368680"/>
                      <a:pt x="546699" y="1330433"/>
                      <a:pt x="635738" y="1215692"/>
                    </a:cubicBezTo>
                    <a:lnTo>
                      <a:pt x="549223" y="890135"/>
                    </a:lnTo>
                    <a:cubicBezTo>
                      <a:pt x="618067" y="839267"/>
                      <a:pt x="806166" y="663714"/>
                      <a:pt x="793391" y="569627"/>
                    </a:cubicBezTo>
                    <a:cubicBezTo>
                      <a:pt x="780617" y="475539"/>
                      <a:pt x="600092" y="584925"/>
                      <a:pt x="531400" y="625543"/>
                    </a:cubicBezTo>
                    <a:cubicBezTo>
                      <a:pt x="462709" y="666162"/>
                      <a:pt x="628088" y="132082"/>
                      <a:pt x="539049" y="68516"/>
                    </a:cubicBezTo>
                    <a:cubicBezTo>
                      <a:pt x="450011" y="4950"/>
                      <a:pt x="386444" y="462841"/>
                      <a:pt x="366097" y="462841"/>
                    </a:cubicBezTo>
                    <a:cubicBezTo>
                      <a:pt x="345750" y="462841"/>
                      <a:pt x="223589" y="-12797"/>
                      <a:pt x="139676" y="-99"/>
                    </a:cubicBezTo>
                    <a:cubicBezTo>
                      <a:pt x="55762" y="12599"/>
                      <a:pt x="116728" y="284763"/>
                      <a:pt x="177923" y="495963"/>
                    </a:cubicBezTo>
                    <a:cubicBezTo>
                      <a:pt x="139676" y="493362"/>
                      <a:pt x="-2679" y="676565"/>
                      <a:pt x="-155" y="785874"/>
                    </a:cubicBezTo>
                    <a:cubicBezTo>
                      <a:pt x="10019" y="864739"/>
                      <a:pt x="61040" y="989424"/>
                      <a:pt x="177923" y="1022469"/>
                    </a:cubicBezTo>
                    <a:close/>
                  </a:path>
                </a:pathLst>
              </a:custGeom>
              <a:solidFill>
                <a:srgbClr val="8E4F09"/>
              </a:solidFill>
              <a:ln w="7605" cap="flat">
                <a:noFill/>
                <a:prstDash val="solid"/>
                <a:miter/>
              </a:ln>
            </p:spPr>
            <p:txBody>
              <a:bodyPr rtlCol="0" anchor="ctr"/>
              <a:lstStyle/>
              <a:p>
                <a:endParaRPr lang="fr-FR"/>
              </a:p>
            </p:txBody>
          </p:sp>
          <p:sp>
            <p:nvSpPr>
              <p:cNvPr id="176" name="Forme libre : forme 114">
                <a:extLst>
                  <a:ext uri="{FF2B5EF4-FFF2-40B4-BE49-F238E27FC236}">
                    <a16:creationId xmlns:a16="http://schemas.microsoft.com/office/drawing/2014/main" id="{24D0117A-FBF7-46E3-B160-B8CD70754F55}"/>
                  </a:ext>
                </a:extLst>
              </p:cNvPr>
              <p:cNvSpPr/>
              <p:nvPr/>
            </p:nvSpPr>
            <p:spPr>
              <a:xfrm>
                <a:off x="-1161953" y="3079521"/>
                <a:ext cx="185076" cy="312569"/>
              </a:xfrm>
              <a:custGeom>
                <a:avLst/>
                <a:gdLst>
                  <a:gd name="connsiteX0" fmla="*/ 184888 w 185076"/>
                  <a:gd name="connsiteY0" fmla="*/ 36891 h 312569"/>
                  <a:gd name="connsiteX1" fmla="*/ 16985 w 185076"/>
                  <a:gd name="connsiteY1" fmla="*/ 36891 h 312569"/>
                  <a:gd name="connsiteX2" fmla="*/ 101128 w 185076"/>
                  <a:gd name="connsiteY2" fmla="*/ 306455 h 312569"/>
                  <a:gd name="connsiteX3" fmla="*/ 167295 w 185076"/>
                  <a:gd name="connsiteY3" fmla="*/ 105506 h 312569"/>
                </a:gdLst>
                <a:ahLst/>
                <a:cxnLst>
                  <a:cxn ang="0">
                    <a:pos x="connsiteX0" y="connsiteY0"/>
                  </a:cxn>
                  <a:cxn ang="0">
                    <a:pos x="connsiteX1" y="connsiteY1"/>
                  </a:cxn>
                  <a:cxn ang="0">
                    <a:pos x="connsiteX2" y="connsiteY2"/>
                  </a:cxn>
                  <a:cxn ang="0">
                    <a:pos x="connsiteX3" y="connsiteY3"/>
                  </a:cxn>
                </a:cxnLst>
                <a:rect l="l" t="t" r="r" b="b"/>
                <a:pathLst>
                  <a:path w="185076" h="312569">
                    <a:moveTo>
                      <a:pt x="184888" y="36891"/>
                    </a:moveTo>
                    <a:cubicBezTo>
                      <a:pt x="126371" y="-11453"/>
                      <a:pt x="57679" y="-14054"/>
                      <a:pt x="16985" y="36891"/>
                    </a:cubicBezTo>
                    <a:cubicBezTo>
                      <a:pt x="-23710" y="87836"/>
                      <a:pt x="9335" y="275934"/>
                      <a:pt x="101128" y="306455"/>
                    </a:cubicBezTo>
                    <a:cubicBezTo>
                      <a:pt x="192920" y="336976"/>
                      <a:pt x="197816" y="242889"/>
                      <a:pt x="167295" y="105506"/>
                    </a:cubicBezTo>
                  </a:path>
                </a:pathLst>
              </a:custGeom>
              <a:solidFill>
                <a:srgbClr val="8E4F09"/>
              </a:solidFill>
              <a:ln w="7605" cap="flat">
                <a:noFill/>
                <a:prstDash val="solid"/>
                <a:miter/>
              </a:ln>
            </p:spPr>
            <p:txBody>
              <a:bodyPr rtlCol="0" anchor="ctr"/>
              <a:lstStyle/>
              <a:p>
                <a:endParaRPr lang="fr-FR"/>
              </a:p>
            </p:txBody>
          </p:sp>
          <p:sp>
            <p:nvSpPr>
              <p:cNvPr id="177" name="Forme libre : forme 115">
                <a:extLst>
                  <a:ext uri="{FF2B5EF4-FFF2-40B4-BE49-F238E27FC236}">
                    <a16:creationId xmlns:a16="http://schemas.microsoft.com/office/drawing/2014/main" id="{A5AB54A4-4CC5-456A-9D7B-3B417D3F920C}"/>
                  </a:ext>
                </a:extLst>
              </p:cNvPr>
              <p:cNvSpPr/>
              <p:nvPr/>
            </p:nvSpPr>
            <p:spPr>
              <a:xfrm>
                <a:off x="-1263722" y="3201940"/>
                <a:ext cx="213638" cy="256097"/>
              </a:xfrm>
              <a:custGeom>
                <a:avLst/>
                <a:gdLst>
                  <a:gd name="connsiteX0" fmla="*/ 101542 w 213638"/>
                  <a:gd name="connsiteY0" fmla="*/ 6034 h 256097"/>
                  <a:gd name="connsiteX1" fmla="*/ 4318 w 213638"/>
                  <a:gd name="connsiteY1" fmla="*/ 110678 h 256097"/>
                  <a:gd name="connsiteX2" fmla="*/ 179795 w 213638"/>
                  <a:gd name="connsiteY2" fmla="*/ 250584 h 256097"/>
                  <a:gd name="connsiteX3" fmla="*/ 202743 w 213638"/>
                  <a:gd name="connsiteY3" fmla="*/ 184418 h 256097"/>
                </a:gdLst>
                <a:ahLst/>
                <a:cxnLst>
                  <a:cxn ang="0">
                    <a:pos x="connsiteX0" y="connsiteY0"/>
                  </a:cxn>
                  <a:cxn ang="0">
                    <a:pos x="connsiteX1" y="connsiteY1"/>
                  </a:cxn>
                  <a:cxn ang="0">
                    <a:pos x="connsiteX2" y="connsiteY2"/>
                  </a:cxn>
                  <a:cxn ang="0">
                    <a:pos x="connsiteX3" y="connsiteY3"/>
                  </a:cxn>
                </a:cxnLst>
                <a:rect l="l" t="t" r="r" b="b"/>
                <a:pathLst>
                  <a:path w="213638" h="256097">
                    <a:moveTo>
                      <a:pt x="101542" y="6034"/>
                    </a:moveTo>
                    <a:cubicBezTo>
                      <a:pt x="68191" y="-19362"/>
                      <a:pt x="-21154" y="34184"/>
                      <a:pt x="4318" y="110678"/>
                    </a:cubicBezTo>
                    <a:cubicBezTo>
                      <a:pt x="29791" y="187171"/>
                      <a:pt x="121277" y="278581"/>
                      <a:pt x="179795" y="250584"/>
                    </a:cubicBezTo>
                    <a:cubicBezTo>
                      <a:pt x="238313" y="222588"/>
                      <a:pt x="202743" y="184418"/>
                      <a:pt x="202743" y="184418"/>
                    </a:cubicBezTo>
                  </a:path>
                </a:pathLst>
              </a:custGeom>
              <a:solidFill>
                <a:srgbClr val="8E4F09"/>
              </a:solidFill>
              <a:ln w="7605" cap="flat">
                <a:noFill/>
                <a:prstDash val="solid"/>
                <a:miter/>
              </a:ln>
            </p:spPr>
            <p:txBody>
              <a:bodyPr rtlCol="0" anchor="ctr"/>
              <a:lstStyle/>
              <a:p>
                <a:endParaRPr lang="fr-FR"/>
              </a:p>
            </p:txBody>
          </p:sp>
          <p:sp>
            <p:nvSpPr>
              <p:cNvPr id="178" name="Forme libre : forme 116">
                <a:extLst>
                  <a:ext uri="{FF2B5EF4-FFF2-40B4-BE49-F238E27FC236}">
                    <a16:creationId xmlns:a16="http://schemas.microsoft.com/office/drawing/2014/main" id="{0134BB87-B786-4591-A6F7-41B34E50C866}"/>
                  </a:ext>
                </a:extLst>
              </p:cNvPr>
              <p:cNvSpPr/>
              <p:nvPr/>
            </p:nvSpPr>
            <p:spPr>
              <a:xfrm>
                <a:off x="-1259302" y="3117101"/>
                <a:ext cx="297676" cy="354885"/>
              </a:xfrm>
              <a:custGeom>
                <a:avLst/>
                <a:gdLst>
                  <a:gd name="connsiteX0" fmla="*/ 291110 w 297676"/>
                  <a:gd name="connsiteY0" fmla="*/ 114816 h 354885"/>
                  <a:gd name="connsiteX1" fmla="*/ 269616 w 297676"/>
                  <a:gd name="connsiteY1" fmla="*/ 67084 h 354885"/>
                  <a:gd name="connsiteX2" fmla="*/ 260972 w 297676"/>
                  <a:gd name="connsiteY2" fmla="*/ 105866 h 354885"/>
                  <a:gd name="connsiteX3" fmla="*/ 264797 w 297676"/>
                  <a:gd name="connsiteY3" fmla="*/ 167061 h 354885"/>
                  <a:gd name="connsiteX4" fmla="*/ 260436 w 297676"/>
                  <a:gd name="connsiteY4" fmla="*/ 227414 h 354885"/>
                  <a:gd name="connsiteX5" fmla="*/ 249804 w 297676"/>
                  <a:gd name="connsiteY5" fmla="*/ 249521 h 354885"/>
                  <a:gd name="connsiteX6" fmla="*/ 242155 w 297676"/>
                  <a:gd name="connsiteY6" fmla="*/ 255181 h 354885"/>
                  <a:gd name="connsiteX7" fmla="*/ 231292 w 297676"/>
                  <a:gd name="connsiteY7" fmla="*/ 257629 h 354885"/>
                  <a:gd name="connsiteX8" fmla="*/ 203372 w 297676"/>
                  <a:gd name="connsiteY8" fmla="*/ 253499 h 354885"/>
                  <a:gd name="connsiteX9" fmla="*/ 177900 w 297676"/>
                  <a:gd name="connsiteY9" fmla="*/ 240112 h 354885"/>
                  <a:gd name="connsiteX10" fmla="*/ 137970 w 297676"/>
                  <a:gd name="connsiteY10" fmla="*/ 191462 h 354885"/>
                  <a:gd name="connsiteX11" fmla="*/ 103012 w 297676"/>
                  <a:gd name="connsiteY11" fmla="*/ 66854 h 354885"/>
                  <a:gd name="connsiteX12" fmla="*/ 104466 w 297676"/>
                  <a:gd name="connsiteY12" fmla="*/ 35644 h 354885"/>
                  <a:gd name="connsiteX13" fmla="*/ 113110 w 297676"/>
                  <a:gd name="connsiteY13" fmla="*/ 7036 h 354885"/>
                  <a:gd name="connsiteX14" fmla="*/ 109438 w 297676"/>
                  <a:gd name="connsiteY14" fmla="*/ 4818 h 354885"/>
                  <a:gd name="connsiteX15" fmla="*/ 98193 w 297676"/>
                  <a:gd name="connsiteY15" fmla="*/ 35415 h 354885"/>
                  <a:gd name="connsiteX16" fmla="*/ 94369 w 297676"/>
                  <a:gd name="connsiteY16" fmla="*/ 67848 h 354885"/>
                  <a:gd name="connsiteX17" fmla="*/ 99570 w 297676"/>
                  <a:gd name="connsiteY17" fmla="*/ 133250 h 354885"/>
                  <a:gd name="connsiteX18" fmla="*/ 118541 w 297676"/>
                  <a:gd name="connsiteY18" fmla="*/ 196970 h 354885"/>
                  <a:gd name="connsiteX19" fmla="*/ 155640 w 297676"/>
                  <a:gd name="connsiteY19" fmla="*/ 254264 h 354885"/>
                  <a:gd name="connsiteX20" fmla="*/ 184555 w 297676"/>
                  <a:gd name="connsiteY20" fmla="*/ 275605 h 354885"/>
                  <a:gd name="connsiteX21" fmla="*/ 197406 w 297676"/>
                  <a:gd name="connsiteY21" fmla="*/ 280960 h 354885"/>
                  <a:gd name="connsiteX22" fmla="*/ 197406 w 297676"/>
                  <a:gd name="connsiteY22" fmla="*/ 289757 h 354885"/>
                  <a:gd name="connsiteX23" fmla="*/ 194652 w 297676"/>
                  <a:gd name="connsiteY23" fmla="*/ 300466 h 354885"/>
                  <a:gd name="connsiteX24" fmla="*/ 191592 w 297676"/>
                  <a:gd name="connsiteY24" fmla="*/ 304826 h 354885"/>
                  <a:gd name="connsiteX25" fmla="*/ 187002 w 297676"/>
                  <a:gd name="connsiteY25" fmla="*/ 308880 h 354885"/>
                  <a:gd name="connsiteX26" fmla="*/ 174840 w 297676"/>
                  <a:gd name="connsiteY26" fmla="*/ 316530 h 354885"/>
                  <a:gd name="connsiteX27" fmla="*/ 167726 w 297676"/>
                  <a:gd name="connsiteY27" fmla="*/ 319895 h 354885"/>
                  <a:gd name="connsiteX28" fmla="*/ 161683 w 297676"/>
                  <a:gd name="connsiteY28" fmla="*/ 321808 h 354885"/>
                  <a:gd name="connsiteX29" fmla="*/ 133074 w 297676"/>
                  <a:gd name="connsiteY29" fmla="*/ 319972 h 354885"/>
                  <a:gd name="connsiteX30" fmla="*/ 101482 w 297676"/>
                  <a:gd name="connsiteY30" fmla="*/ 305668 h 354885"/>
                  <a:gd name="connsiteX31" fmla="*/ 44265 w 297676"/>
                  <a:gd name="connsiteY31" fmla="*/ 258088 h 354885"/>
                  <a:gd name="connsiteX32" fmla="*/ 4335 w 297676"/>
                  <a:gd name="connsiteY32" fmla="*/ 198041 h 354885"/>
                  <a:gd name="connsiteX33" fmla="*/ 281 w 297676"/>
                  <a:gd name="connsiteY33" fmla="*/ 199571 h 354885"/>
                  <a:gd name="connsiteX34" fmla="*/ 32944 w 297676"/>
                  <a:gd name="connsiteY34" fmla="*/ 266350 h 354885"/>
                  <a:gd name="connsiteX35" fmla="*/ 83430 w 297676"/>
                  <a:gd name="connsiteY35" fmla="*/ 323797 h 354885"/>
                  <a:gd name="connsiteX36" fmla="*/ 117011 w 297676"/>
                  <a:gd name="connsiteY36" fmla="*/ 345521 h 354885"/>
                  <a:gd name="connsiteX37" fmla="*/ 159388 w 297676"/>
                  <a:gd name="connsiteY37" fmla="*/ 354471 h 354885"/>
                  <a:gd name="connsiteX38" fmla="*/ 182336 w 297676"/>
                  <a:gd name="connsiteY38" fmla="*/ 348963 h 354885"/>
                  <a:gd name="connsiteX39" fmla="*/ 201460 w 297676"/>
                  <a:gd name="connsiteY39" fmla="*/ 338560 h 354885"/>
                  <a:gd name="connsiteX40" fmla="*/ 218594 w 297676"/>
                  <a:gd name="connsiteY40" fmla="*/ 321349 h 354885"/>
                  <a:gd name="connsiteX41" fmla="*/ 226244 w 297676"/>
                  <a:gd name="connsiteY41" fmla="*/ 294958 h 354885"/>
                  <a:gd name="connsiteX42" fmla="*/ 225402 w 297676"/>
                  <a:gd name="connsiteY42" fmla="*/ 287309 h 354885"/>
                  <a:gd name="connsiteX43" fmla="*/ 258601 w 297676"/>
                  <a:gd name="connsiteY43" fmla="*/ 281419 h 354885"/>
                  <a:gd name="connsiteX44" fmla="*/ 275582 w 297676"/>
                  <a:gd name="connsiteY44" fmla="*/ 267956 h 354885"/>
                  <a:gd name="connsiteX45" fmla="*/ 286291 w 297676"/>
                  <a:gd name="connsiteY45" fmla="*/ 250745 h 354885"/>
                  <a:gd name="connsiteX46" fmla="*/ 295624 w 297676"/>
                  <a:gd name="connsiteY46" fmla="*/ 215252 h 354885"/>
                  <a:gd name="connsiteX47" fmla="*/ 297459 w 297676"/>
                  <a:gd name="connsiteY47" fmla="*/ 180830 h 354885"/>
                  <a:gd name="connsiteX48" fmla="*/ 291110 w 297676"/>
                  <a:gd name="connsiteY48" fmla="*/ 114816 h 354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297676" h="354885">
                    <a:moveTo>
                      <a:pt x="291110" y="114816"/>
                    </a:moveTo>
                    <a:cubicBezTo>
                      <a:pt x="286062" y="83453"/>
                      <a:pt x="276347" y="68078"/>
                      <a:pt x="269616" y="67084"/>
                    </a:cubicBezTo>
                    <a:cubicBezTo>
                      <a:pt x="262884" y="66089"/>
                      <a:pt x="258601" y="79476"/>
                      <a:pt x="260972" y="105866"/>
                    </a:cubicBezTo>
                    <a:cubicBezTo>
                      <a:pt x="262578" y="125907"/>
                      <a:pt x="264261" y="146560"/>
                      <a:pt x="264797" y="167061"/>
                    </a:cubicBezTo>
                    <a:cubicBezTo>
                      <a:pt x="265975" y="187286"/>
                      <a:pt x="264506" y="207572"/>
                      <a:pt x="260436" y="227414"/>
                    </a:cubicBezTo>
                    <a:cubicBezTo>
                      <a:pt x="258723" y="235530"/>
                      <a:pt x="255074" y="243119"/>
                      <a:pt x="249804" y="249521"/>
                    </a:cubicBezTo>
                    <a:cubicBezTo>
                      <a:pt x="247708" y="251961"/>
                      <a:pt x="245099" y="253889"/>
                      <a:pt x="242155" y="255181"/>
                    </a:cubicBezTo>
                    <a:cubicBezTo>
                      <a:pt x="238727" y="256696"/>
                      <a:pt x="235041" y="257530"/>
                      <a:pt x="231292" y="257629"/>
                    </a:cubicBezTo>
                    <a:cubicBezTo>
                      <a:pt x="221815" y="257912"/>
                      <a:pt x="212360" y="256513"/>
                      <a:pt x="203372" y="253499"/>
                    </a:cubicBezTo>
                    <a:cubicBezTo>
                      <a:pt x="194185" y="250500"/>
                      <a:pt x="185580" y="245972"/>
                      <a:pt x="177900" y="240112"/>
                    </a:cubicBezTo>
                    <a:cubicBezTo>
                      <a:pt x="161454" y="226749"/>
                      <a:pt x="147868" y="210203"/>
                      <a:pt x="137970" y="191462"/>
                    </a:cubicBezTo>
                    <a:cubicBezTo>
                      <a:pt x="117103" y="153085"/>
                      <a:pt x="105154" y="110494"/>
                      <a:pt x="103012" y="66854"/>
                    </a:cubicBezTo>
                    <a:cubicBezTo>
                      <a:pt x="102607" y="56428"/>
                      <a:pt x="103097" y="45987"/>
                      <a:pt x="104466" y="35644"/>
                    </a:cubicBezTo>
                    <a:cubicBezTo>
                      <a:pt x="105667" y="25677"/>
                      <a:pt x="108589" y="16001"/>
                      <a:pt x="113110" y="7036"/>
                    </a:cubicBezTo>
                    <a:cubicBezTo>
                      <a:pt x="118005" y="-614"/>
                      <a:pt x="115404" y="-3826"/>
                      <a:pt x="109438" y="4818"/>
                    </a:cubicBezTo>
                    <a:cubicBezTo>
                      <a:pt x="103915" y="14272"/>
                      <a:pt x="100113" y="24629"/>
                      <a:pt x="98193" y="35415"/>
                    </a:cubicBezTo>
                    <a:cubicBezTo>
                      <a:pt x="96006" y="46101"/>
                      <a:pt x="94720" y="56948"/>
                      <a:pt x="94369" y="67848"/>
                    </a:cubicBezTo>
                    <a:cubicBezTo>
                      <a:pt x="93695" y="89772"/>
                      <a:pt x="95439" y="111710"/>
                      <a:pt x="99570" y="133250"/>
                    </a:cubicBezTo>
                    <a:cubicBezTo>
                      <a:pt x="103441" y="155143"/>
                      <a:pt x="109805" y="176523"/>
                      <a:pt x="118541" y="196970"/>
                    </a:cubicBezTo>
                    <a:cubicBezTo>
                      <a:pt x="127299" y="218174"/>
                      <a:pt x="139875" y="237595"/>
                      <a:pt x="155640" y="254264"/>
                    </a:cubicBezTo>
                    <a:cubicBezTo>
                      <a:pt x="164177" y="262762"/>
                      <a:pt x="173922" y="269953"/>
                      <a:pt x="184555" y="275605"/>
                    </a:cubicBezTo>
                    <a:cubicBezTo>
                      <a:pt x="188747" y="277602"/>
                      <a:pt x="193038" y="279392"/>
                      <a:pt x="197406" y="280960"/>
                    </a:cubicBezTo>
                    <a:cubicBezTo>
                      <a:pt x="197406" y="283714"/>
                      <a:pt x="197406" y="286697"/>
                      <a:pt x="197406" y="289757"/>
                    </a:cubicBezTo>
                    <a:cubicBezTo>
                      <a:pt x="197490" y="293512"/>
                      <a:pt x="196534" y="297215"/>
                      <a:pt x="194652" y="300466"/>
                    </a:cubicBezTo>
                    <a:cubicBezTo>
                      <a:pt x="193726" y="301988"/>
                      <a:pt x="192709" y="303442"/>
                      <a:pt x="191592" y="304826"/>
                    </a:cubicBezTo>
                    <a:cubicBezTo>
                      <a:pt x="189909" y="306127"/>
                      <a:pt x="188915" y="307580"/>
                      <a:pt x="187002" y="308880"/>
                    </a:cubicBezTo>
                    <a:cubicBezTo>
                      <a:pt x="183216" y="311840"/>
                      <a:pt x="179147" y="314403"/>
                      <a:pt x="174840" y="316530"/>
                    </a:cubicBezTo>
                    <a:lnTo>
                      <a:pt x="167726" y="319895"/>
                    </a:lnTo>
                    <a:cubicBezTo>
                      <a:pt x="165760" y="320683"/>
                      <a:pt x="163741" y="321318"/>
                      <a:pt x="161683" y="321808"/>
                    </a:cubicBezTo>
                    <a:cubicBezTo>
                      <a:pt x="152144" y="323621"/>
                      <a:pt x="142300" y="322993"/>
                      <a:pt x="133074" y="319972"/>
                    </a:cubicBezTo>
                    <a:cubicBezTo>
                      <a:pt x="121990" y="316537"/>
                      <a:pt x="111373" y="311733"/>
                      <a:pt x="101482" y="305668"/>
                    </a:cubicBezTo>
                    <a:cubicBezTo>
                      <a:pt x="80248" y="292610"/>
                      <a:pt x="60979" y="276585"/>
                      <a:pt x="44265" y="258088"/>
                    </a:cubicBezTo>
                    <a:cubicBezTo>
                      <a:pt x="27742" y="240411"/>
                      <a:pt x="14249" y="220117"/>
                      <a:pt x="4335" y="198041"/>
                    </a:cubicBezTo>
                    <a:cubicBezTo>
                      <a:pt x="2117" y="192915"/>
                      <a:pt x="-1478" y="193910"/>
                      <a:pt x="281" y="199571"/>
                    </a:cubicBezTo>
                    <a:cubicBezTo>
                      <a:pt x="8007" y="223238"/>
                      <a:pt x="19007" y="245719"/>
                      <a:pt x="32944" y="266350"/>
                    </a:cubicBezTo>
                    <a:cubicBezTo>
                      <a:pt x="46889" y="287852"/>
                      <a:pt x="63901" y="307205"/>
                      <a:pt x="83430" y="323797"/>
                    </a:cubicBezTo>
                    <a:cubicBezTo>
                      <a:pt x="93642" y="332455"/>
                      <a:pt x="104925" y="339761"/>
                      <a:pt x="117011" y="345521"/>
                    </a:cubicBezTo>
                    <a:cubicBezTo>
                      <a:pt x="130175" y="351962"/>
                      <a:pt x="144740" y="355037"/>
                      <a:pt x="159388" y="354471"/>
                    </a:cubicBezTo>
                    <a:cubicBezTo>
                      <a:pt x="167305" y="354004"/>
                      <a:pt x="175069" y="352137"/>
                      <a:pt x="182336" y="348963"/>
                    </a:cubicBezTo>
                    <a:cubicBezTo>
                      <a:pt x="189022" y="346094"/>
                      <a:pt x="195417" y="342614"/>
                      <a:pt x="201460" y="338560"/>
                    </a:cubicBezTo>
                    <a:cubicBezTo>
                      <a:pt x="208161" y="333901"/>
                      <a:pt x="213966" y="328072"/>
                      <a:pt x="218594" y="321349"/>
                    </a:cubicBezTo>
                    <a:cubicBezTo>
                      <a:pt x="223566" y="313447"/>
                      <a:pt x="226221" y="304298"/>
                      <a:pt x="226244" y="294958"/>
                    </a:cubicBezTo>
                    <a:cubicBezTo>
                      <a:pt x="226190" y="292388"/>
                      <a:pt x="225907" y="289833"/>
                      <a:pt x="225402" y="287309"/>
                    </a:cubicBezTo>
                    <a:cubicBezTo>
                      <a:pt x="236800" y="288357"/>
                      <a:pt x="248259" y="286322"/>
                      <a:pt x="258601" y="281419"/>
                    </a:cubicBezTo>
                    <a:cubicBezTo>
                      <a:pt x="265064" y="278053"/>
                      <a:pt x="270832" y="273486"/>
                      <a:pt x="275582" y="267956"/>
                    </a:cubicBezTo>
                    <a:cubicBezTo>
                      <a:pt x="279935" y="262747"/>
                      <a:pt x="283538" y="256949"/>
                      <a:pt x="286291" y="250745"/>
                    </a:cubicBezTo>
                    <a:cubicBezTo>
                      <a:pt x="291149" y="239439"/>
                      <a:pt x="294293" y="227483"/>
                      <a:pt x="295624" y="215252"/>
                    </a:cubicBezTo>
                    <a:cubicBezTo>
                      <a:pt x="297023" y="203831"/>
                      <a:pt x="297635" y="192334"/>
                      <a:pt x="297459" y="180830"/>
                    </a:cubicBezTo>
                    <a:cubicBezTo>
                      <a:pt x="296832" y="158708"/>
                      <a:pt x="294706" y="136654"/>
                      <a:pt x="291110" y="114816"/>
                    </a:cubicBezTo>
                    <a:close/>
                  </a:path>
                </a:pathLst>
              </a:custGeom>
              <a:solidFill>
                <a:srgbClr val="654120">
                  <a:alpha val="41000"/>
                </a:srgbClr>
              </a:solidFill>
              <a:ln w="7605" cap="flat">
                <a:noFill/>
                <a:prstDash val="solid"/>
                <a:miter/>
              </a:ln>
            </p:spPr>
            <p:txBody>
              <a:bodyPr rtlCol="0" anchor="ctr"/>
              <a:lstStyle/>
              <a:p>
                <a:endParaRPr lang="fr-FR"/>
              </a:p>
            </p:txBody>
          </p:sp>
        </p:grpSp>
        <p:sp>
          <p:nvSpPr>
            <p:cNvPr id="174" name="Oval 173">
              <a:extLst>
                <a:ext uri="{FF2B5EF4-FFF2-40B4-BE49-F238E27FC236}">
                  <a16:creationId xmlns:a16="http://schemas.microsoft.com/office/drawing/2014/main" id="{A0A2A292-5B00-4C67-9C64-9C603E6ED275}"/>
                </a:ext>
              </a:extLst>
            </p:cNvPr>
            <p:cNvSpPr/>
            <p:nvPr/>
          </p:nvSpPr>
          <p:spPr>
            <a:xfrm>
              <a:off x="997642" y="3719756"/>
              <a:ext cx="2450656" cy="2450656"/>
            </a:xfrm>
            <a:prstGeom prst="ellipse">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grpSp>
      <p:sp useBgFill="1">
        <p:nvSpPr>
          <p:cNvPr id="121" name="Forme libre : forme 120">
            <a:extLst>
              <a:ext uri="{FF2B5EF4-FFF2-40B4-BE49-F238E27FC236}">
                <a16:creationId xmlns:a16="http://schemas.microsoft.com/office/drawing/2014/main" id="{92550CE1-0679-41F4-866E-4E24BA211D20}"/>
              </a:ext>
            </a:extLst>
          </p:cNvPr>
          <p:cNvSpPr/>
          <p:nvPr/>
        </p:nvSpPr>
        <p:spPr>
          <a:xfrm>
            <a:off x="0" y="0"/>
            <a:ext cx="12192000" cy="6858000"/>
          </a:xfrm>
          <a:custGeom>
            <a:avLst/>
            <a:gdLst>
              <a:gd name="connsiteX0" fmla="*/ 0 w 12192000"/>
              <a:gd name="connsiteY0" fmla="*/ 0 h 6858000"/>
              <a:gd name="connsiteX1" fmla="*/ 12192000 w 12192000"/>
              <a:gd name="connsiteY1" fmla="*/ 0 h 6858000"/>
              <a:gd name="connsiteX2" fmla="*/ 12192000 w 12192000"/>
              <a:gd name="connsiteY2" fmla="*/ 6858000 h 6858000"/>
              <a:gd name="connsiteX3" fmla="*/ 0 w 12192000"/>
              <a:gd name="connsiteY3" fmla="*/ 6858000 h 6858000"/>
              <a:gd name="connsiteX4" fmla="*/ 0 w 12192000"/>
              <a:gd name="connsiteY4" fmla="*/ 0 h 6858000"/>
              <a:gd name="connsiteX5" fmla="*/ 1515291 w 12192000"/>
              <a:gd name="connsiteY5" fmla="*/ 1906524 h 6858000"/>
              <a:gd name="connsiteX6" fmla="*/ 645957 w 12192000"/>
              <a:gd name="connsiteY6" fmla="*/ 2775858 h 6858000"/>
              <a:gd name="connsiteX7" fmla="*/ 1515291 w 12192000"/>
              <a:gd name="connsiteY7" fmla="*/ 3645192 h 6858000"/>
              <a:gd name="connsiteX8" fmla="*/ 2384625 w 12192000"/>
              <a:gd name="connsiteY8" fmla="*/ 2775858 h 6858000"/>
              <a:gd name="connsiteX9" fmla="*/ 1515291 w 12192000"/>
              <a:gd name="connsiteY9" fmla="*/ 1906524 h 6858000"/>
              <a:gd name="connsiteX10" fmla="*/ 1515291 w 12192000"/>
              <a:gd name="connsiteY10" fmla="*/ 3964577 h 6858000"/>
              <a:gd name="connsiteX11" fmla="*/ 645957 w 12192000"/>
              <a:gd name="connsiteY11" fmla="*/ 4833911 h 6858000"/>
              <a:gd name="connsiteX12" fmla="*/ 1515291 w 12192000"/>
              <a:gd name="connsiteY12" fmla="*/ 5703245 h 6858000"/>
              <a:gd name="connsiteX13" fmla="*/ 2384625 w 12192000"/>
              <a:gd name="connsiteY13" fmla="*/ 4833911 h 6858000"/>
              <a:gd name="connsiteX14" fmla="*/ 1515291 w 12192000"/>
              <a:gd name="connsiteY14" fmla="*/ 3964577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6858000">
                <a:moveTo>
                  <a:pt x="0" y="0"/>
                </a:moveTo>
                <a:lnTo>
                  <a:pt x="12192000" y="0"/>
                </a:lnTo>
                <a:lnTo>
                  <a:pt x="12192000" y="6858000"/>
                </a:lnTo>
                <a:lnTo>
                  <a:pt x="0" y="6858000"/>
                </a:lnTo>
                <a:lnTo>
                  <a:pt x="0" y="0"/>
                </a:lnTo>
                <a:close/>
                <a:moveTo>
                  <a:pt x="1515291" y="1906524"/>
                </a:moveTo>
                <a:cubicBezTo>
                  <a:pt x="1035171" y="1906524"/>
                  <a:pt x="645957" y="2295738"/>
                  <a:pt x="645957" y="2775858"/>
                </a:cubicBezTo>
                <a:cubicBezTo>
                  <a:pt x="645957" y="3255978"/>
                  <a:pt x="1035171" y="3645192"/>
                  <a:pt x="1515291" y="3645192"/>
                </a:cubicBezTo>
                <a:cubicBezTo>
                  <a:pt x="1995411" y="3645192"/>
                  <a:pt x="2384625" y="3255978"/>
                  <a:pt x="2384625" y="2775858"/>
                </a:cubicBezTo>
                <a:cubicBezTo>
                  <a:pt x="2384625" y="2295738"/>
                  <a:pt x="1995411" y="1906524"/>
                  <a:pt x="1515291" y="1906524"/>
                </a:cubicBezTo>
                <a:close/>
                <a:moveTo>
                  <a:pt x="1515291" y="3964577"/>
                </a:moveTo>
                <a:cubicBezTo>
                  <a:pt x="1035171" y="3964577"/>
                  <a:pt x="645957" y="4353791"/>
                  <a:pt x="645957" y="4833911"/>
                </a:cubicBezTo>
                <a:cubicBezTo>
                  <a:pt x="645957" y="5314031"/>
                  <a:pt x="1035171" y="5703245"/>
                  <a:pt x="1515291" y="5703245"/>
                </a:cubicBezTo>
                <a:cubicBezTo>
                  <a:pt x="1995411" y="5703245"/>
                  <a:pt x="2384625" y="5314031"/>
                  <a:pt x="2384625" y="4833911"/>
                </a:cubicBezTo>
                <a:cubicBezTo>
                  <a:pt x="2384625" y="4353791"/>
                  <a:pt x="1995411" y="3964577"/>
                  <a:pt x="1515291" y="3964577"/>
                </a:cubicBezTo>
                <a:close/>
              </a:path>
            </a:pathLst>
          </a:custGeom>
          <a:ln w="28575">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fr-FR" dirty="0"/>
          </a:p>
        </p:txBody>
      </p:sp>
      <p:sp>
        <p:nvSpPr>
          <p:cNvPr id="5" name="ZoneTexte 4">
            <a:extLst>
              <a:ext uri="{FF2B5EF4-FFF2-40B4-BE49-F238E27FC236}">
                <a16:creationId xmlns:a16="http://schemas.microsoft.com/office/drawing/2014/main" id="{5EF9EF68-36E5-4678-8B8B-F417F25E1CD5}"/>
              </a:ext>
            </a:extLst>
          </p:cNvPr>
          <p:cNvSpPr txBox="1"/>
          <p:nvPr/>
        </p:nvSpPr>
        <p:spPr>
          <a:xfrm>
            <a:off x="2616056" y="4326080"/>
            <a:ext cx="4848000" cy="1015663"/>
          </a:xfrm>
          <a:prstGeom prst="rect">
            <a:avLst/>
          </a:prstGeom>
          <a:noFill/>
        </p:spPr>
        <p:txBody>
          <a:bodyPr wrap="square" anchor="ctr">
            <a:spAutoFit/>
          </a:bodyPr>
          <a:lstStyle/>
          <a:p>
            <a:r>
              <a:rPr lang="fr-FR" sz="2000" dirty="0">
                <a:solidFill>
                  <a:srgbClr val="03326C"/>
                </a:solidFill>
                <a:latin typeface="Trebuchet MS" panose="020B0603020202020204" pitchFamily="34" charset="0"/>
              </a:rPr>
              <a:t>Avec la poche de sang prélevée,</a:t>
            </a:r>
            <a:br>
              <a:rPr lang="fr-FR" sz="2000" dirty="0">
                <a:solidFill>
                  <a:srgbClr val="03326C"/>
                </a:solidFill>
                <a:latin typeface="Trebuchet MS" panose="020B0603020202020204" pitchFamily="34" charset="0"/>
              </a:rPr>
            </a:br>
            <a:r>
              <a:rPr lang="fr-FR" sz="2000" u="none" baseline="0" dirty="0">
                <a:solidFill>
                  <a:srgbClr val="03326C"/>
                </a:solidFill>
                <a:latin typeface="Trebuchet MS" panose="020B0603020202020204" pitchFamily="34" charset="0"/>
              </a:rPr>
              <a:t>on peut sauver</a:t>
            </a:r>
            <a:r>
              <a:rPr lang="fr-FR" sz="2000" u="none" dirty="0">
                <a:solidFill>
                  <a:srgbClr val="03326C"/>
                </a:solidFill>
                <a:latin typeface="Trebuchet MS" panose="020B0603020202020204" pitchFamily="34" charset="0"/>
              </a:rPr>
              <a:t> </a:t>
            </a:r>
            <a:r>
              <a:rPr lang="fr-FR" sz="2000" u="none" baseline="0" dirty="0">
                <a:solidFill>
                  <a:srgbClr val="03326C"/>
                </a:solidFill>
                <a:latin typeface="Trebuchet MS" panose="020B0603020202020204" pitchFamily="34" charset="0"/>
              </a:rPr>
              <a:t>la vie de </a:t>
            </a:r>
            <a:r>
              <a:rPr lang="fr-FR" sz="2000" b="1" dirty="0">
                <a:solidFill>
                  <a:srgbClr val="D9042B"/>
                </a:solidFill>
                <a:latin typeface="Trebuchet MS" panose="020B0603020202020204" pitchFamily="34" charset="0"/>
              </a:rPr>
              <a:t>3 personnes différentes !</a:t>
            </a:r>
          </a:p>
        </p:txBody>
      </p:sp>
      <p:sp>
        <p:nvSpPr>
          <p:cNvPr id="4" name="ZoneTexte 3">
            <a:extLst>
              <a:ext uri="{FF2B5EF4-FFF2-40B4-BE49-F238E27FC236}">
                <a16:creationId xmlns:a16="http://schemas.microsoft.com/office/drawing/2014/main" id="{FBE3F74B-29A5-468F-95FD-EFA816392393}"/>
              </a:ext>
            </a:extLst>
          </p:cNvPr>
          <p:cNvSpPr txBox="1"/>
          <p:nvPr/>
        </p:nvSpPr>
        <p:spPr>
          <a:xfrm>
            <a:off x="2616056" y="2575802"/>
            <a:ext cx="4632365" cy="400110"/>
          </a:xfrm>
          <a:prstGeom prst="rect">
            <a:avLst/>
          </a:prstGeom>
          <a:noFill/>
        </p:spPr>
        <p:txBody>
          <a:bodyPr wrap="square" anchor="ctr">
            <a:spAutoFit/>
          </a:bodyPr>
          <a:lstStyle/>
          <a:p>
            <a:r>
              <a:rPr lang="fr-FR" sz="2000" u="none" baseline="0" dirty="0">
                <a:solidFill>
                  <a:srgbClr val="03326C"/>
                </a:solidFill>
                <a:latin typeface="Trebuchet MS" panose="020B0603020202020204" pitchFamily="34" charset="0"/>
              </a:rPr>
              <a:t>Un don de sang ne dure </a:t>
            </a:r>
            <a:r>
              <a:rPr lang="fr-FR" sz="2000" b="1" u="none" baseline="0" dirty="0">
                <a:solidFill>
                  <a:srgbClr val="D9042B"/>
                </a:solidFill>
                <a:latin typeface="Trebuchet MS" panose="020B0603020202020204" pitchFamily="34" charset="0"/>
              </a:rPr>
              <a:t>qu’1 heure.</a:t>
            </a:r>
            <a:endParaRPr lang="fr-FR" sz="2000" b="1" dirty="0">
              <a:solidFill>
                <a:srgbClr val="D9042B"/>
              </a:solidFill>
              <a:latin typeface="Trebuchet MS" panose="020B0603020202020204" pitchFamily="34" charset="0"/>
            </a:endParaRPr>
          </a:p>
        </p:txBody>
      </p:sp>
      <p:pic>
        <p:nvPicPr>
          <p:cNvPr id="53" name="Image 52">
            <a:extLst>
              <a:ext uri="{FF2B5EF4-FFF2-40B4-BE49-F238E27FC236}">
                <a16:creationId xmlns:a16="http://schemas.microsoft.com/office/drawing/2014/main" id="{4BCD20F5-B68D-4248-8CB2-BA6F92C4FD31}"/>
              </a:ext>
            </a:extLst>
          </p:cNvPr>
          <p:cNvPicPr>
            <a:picLocks noChangeAspect="1"/>
          </p:cNvPicPr>
          <p:nvPr/>
        </p:nvPicPr>
        <p:blipFill rotWithShape="1">
          <a:blip r:embed="rId4" cstate="hqprint">
            <a:extLst>
              <a:ext uri="{28A0092B-C50C-407E-A947-70E740481C1C}">
                <a14:useLocalDpi xmlns:a14="http://schemas.microsoft.com/office/drawing/2010/main" val="0"/>
              </a:ext>
            </a:extLst>
          </a:blip>
          <a:srcRect l="1510" t="6215" r="2029" b="5015"/>
          <a:stretch/>
        </p:blipFill>
        <p:spPr>
          <a:xfrm>
            <a:off x="147918" y="141194"/>
            <a:ext cx="1095935" cy="1008530"/>
          </a:xfrm>
          <a:prstGeom prst="ellipse">
            <a:avLst/>
          </a:prstGeom>
        </p:spPr>
      </p:pic>
      <p:sp>
        <p:nvSpPr>
          <p:cNvPr id="3" name="Graphique 5">
            <a:extLst>
              <a:ext uri="{FF2B5EF4-FFF2-40B4-BE49-F238E27FC236}">
                <a16:creationId xmlns:a16="http://schemas.microsoft.com/office/drawing/2014/main" id="{CC807650-E5DB-4545-8442-F51B5A9270D3}"/>
              </a:ext>
            </a:extLst>
          </p:cNvPr>
          <p:cNvSpPr/>
          <p:nvPr/>
        </p:nvSpPr>
        <p:spPr>
          <a:xfrm>
            <a:off x="7742834" y="1901324"/>
            <a:ext cx="2436642" cy="2435692"/>
          </a:xfrm>
          <a:custGeom>
            <a:avLst/>
            <a:gdLst>
              <a:gd name="connsiteX0" fmla="*/ 1429510 w 2436642"/>
              <a:gd name="connsiteY0" fmla="*/ 79385 h 2435692"/>
              <a:gd name="connsiteX1" fmla="*/ 511835 w 2436642"/>
              <a:gd name="connsiteY1" fmla="*/ 197942 h 2435692"/>
              <a:gd name="connsiteX2" fmla="*/ 177626 w 2436642"/>
              <a:gd name="connsiteY2" fmla="*/ 1483529 h 2435692"/>
              <a:gd name="connsiteX3" fmla="*/ 1426 w 2436642"/>
              <a:gd name="connsiteY3" fmla="*/ 2049102 h 2435692"/>
              <a:gd name="connsiteX4" fmla="*/ 216781 w 2436642"/>
              <a:gd name="connsiteY4" fmla="*/ 2207707 h 2435692"/>
              <a:gd name="connsiteX5" fmla="*/ 138470 w 2436642"/>
              <a:gd name="connsiteY5" fmla="*/ 2218611 h 2435692"/>
              <a:gd name="connsiteX6" fmla="*/ 2040186 w 2436642"/>
              <a:gd name="connsiteY6" fmla="*/ 2147883 h 2435692"/>
              <a:gd name="connsiteX7" fmla="*/ 1959694 w 2436642"/>
              <a:gd name="connsiteY7" fmla="*/ 2162058 h 2435692"/>
              <a:gd name="connsiteX8" fmla="*/ 2435507 w 2436642"/>
              <a:gd name="connsiteY8" fmla="*/ 1731348 h 2435692"/>
              <a:gd name="connsiteX9" fmla="*/ 2252815 w 2436642"/>
              <a:gd name="connsiteY9" fmla="*/ 1448537 h 2435692"/>
              <a:gd name="connsiteX10" fmla="*/ 1429460 w 2436642"/>
              <a:gd name="connsiteY10" fmla="*/ 79187 h 24356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36642" h="2435692">
                <a:moveTo>
                  <a:pt x="1429510" y="79385"/>
                </a:moveTo>
                <a:cubicBezTo>
                  <a:pt x="1332711" y="4345"/>
                  <a:pt x="867307" y="-96715"/>
                  <a:pt x="511835" y="197942"/>
                </a:cubicBezTo>
                <a:cubicBezTo>
                  <a:pt x="-68062" y="678711"/>
                  <a:pt x="253756" y="1244284"/>
                  <a:pt x="177626" y="1483529"/>
                </a:cubicBezTo>
                <a:cubicBezTo>
                  <a:pt x="101496" y="1722774"/>
                  <a:pt x="-20332" y="1909778"/>
                  <a:pt x="1426" y="2049102"/>
                </a:cubicBezTo>
                <a:cubicBezTo>
                  <a:pt x="38401" y="2112197"/>
                  <a:pt x="118893" y="2192837"/>
                  <a:pt x="216781" y="2207707"/>
                </a:cubicBezTo>
                <a:cubicBezTo>
                  <a:pt x="216781" y="2207707"/>
                  <a:pt x="177626" y="2229465"/>
                  <a:pt x="138470" y="2218611"/>
                </a:cubicBezTo>
                <a:cubicBezTo>
                  <a:pt x="234178" y="2403484"/>
                  <a:pt x="1577359" y="2627562"/>
                  <a:pt x="2040186" y="2147883"/>
                </a:cubicBezTo>
                <a:lnTo>
                  <a:pt x="1959694" y="2162058"/>
                </a:lnTo>
                <a:cubicBezTo>
                  <a:pt x="1959694" y="2162058"/>
                  <a:pt x="2328994" y="1896644"/>
                  <a:pt x="2435507" y="1731348"/>
                </a:cubicBezTo>
                <a:cubicBezTo>
                  <a:pt x="2420291" y="1646495"/>
                  <a:pt x="2319379" y="1557875"/>
                  <a:pt x="2252815" y="1448537"/>
                </a:cubicBezTo>
                <a:cubicBezTo>
                  <a:pt x="2063580" y="1137474"/>
                  <a:pt x="2032702" y="124488"/>
                  <a:pt x="1429460" y="79187"/>
                </a:cubicBezTo>
              </a:path>
            </a:pathLst>
          </a:custGeom>
          <a:solidFill>
            <a:srgbClr val="313759"/>
          </a:solidFill>
          <a:ln w="4948" cap="flat">
            <a:noFill/>
            <a:prstDash val="solid"/>
            <a:miter/>
          </a:ln>
        </p:spPr>
        <p:txBody>
          <a:bodyPr rtlCol="0" anchor="ctr"/>
          <a:lstStyle/>
          <a:p>
            <a:endParaRPr lang="fr-FR"/>
          </a:p>
        </p:txBody>
      </p:sp>
      <p:sp>
        <p:nvSpPr>
          <p:cNvPr id="8" name="Graphique 5">
            <a:extLst>
              <a:ext uri="{FF2B5EF4-FFF2-40B4-BE49-F238E27FC236}">
                <a16:creationId xmlns:a16="http://schemas.microsoft.com/office/drawing/2014/main" id="{EA7FAB16-4CEE-406F-AC74-23622D3A5AAD}"/>
              </a:ext>
            </a:extLst>
          </p:cNvPr>
          <p:cNvSpPr/>
          <p:nvPr/>
        </p:nvSpPr>
        <p:spPr>
          <a:xfrm rot="21002399">
            <a:off x="9255659" y="3002401"/>
            <a:ext cx="265265" cy="204500"/>
          </a:xfrm>
          <a:custGeom>
            <a:avLst/>
            <a:gdLst>
              <a:gd name="connsiteX0" fmla="*/ 264130 w 265265"/>
              <a:gd name="connsiteY0" fmla="*/ 102199 h 204500"/>
              <a:gd name="connsiteX1" fmla="*/ 131497 w 265265"/>
              <a:gd name="connsiteY1" fmla="*/ 204449 h 204500"/>
              <a:gd name="connsiteX2" fmla="*/ -1136 w 265265"/>
              <a:gd name="connsiteY2" fmla="*/ 102199 h 204500"/>
              <a:gd name="connsiteX3" fmla="*/ 131497 w 265265"/>
              <a:gd name="connsiteY3" fmla="*/ -51 h 204500"/>
              <a:gd name="connsiteX4" fmla="*/ 264130 w 265265"/>
              <a:gd name="connsiteY4" fmla="*/ 102199 h 2045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5265" h="204500">
                <a:moveTo>
                  <a:pt x="264130" y="102199"/>
                </a:moveTo>
                <a:cubicBezTo>
                  <a:pt x="264130" y="158670"/>
                  <a:pt x="204748" y="204449"/>
                  <a:pt x="131497" y="204449"/>
                </a:cubicBezTo>
                <a:cubicBezTo>
                  <a:pt x="58245" y="204449"/>
                  <a:pt x="-1136" y="158670"/>
                  <a:pt x="-1136" y="102199"/>
                </a:cubicBezTo>
                <a:cubicBezTo>
                  <a:pt x="-1136" y="45728"/>
                  <a:pt x="58245" y="-51"/>
                  <a:pt x="131497" y="-51"/>
                </a:cubicBezTo>
                <a:cubicBezTo>
                  <a:pt x="204748" y="-51"/>
                  <a:pt x="264130" y="45728"/>
                  <a:pt x="264130" y="102199"/>
                </a:cubicBezTo>
                <a:close/>
              </a:path>
            </a:pathLst>
          </a:custGeom>
          <a:solidFill>
            <a:srgbClr val="FFFFFF"/>
          </a:solidFill>
          <a:ln w="4948" cap="flat">
            <a:noFill/>
            <a:prstDash val="solid"/>
            <a:miter/>
          </a:ln>
        </p:spPr>
        <p:txBody>
          <a:bodyPr rtlCol="0" anchor="ctr"/>
          <a:lstStyle/>
          <a:p>
            <a:endParaRPr lang="fr-FR"/>
          </a:p>
        </p:txBody>
      </p:sp>
      <p:sp>
        <p:nvSpPr>
          <p:cNvPr id="9" name="Graphique 5">
            <a:extLst>
              <a:ext uri="{FF2B5EF4-FFF2-40B4-BE49-F238E27FC236}">
                <a16:creationId xmlns:a16="http://schemas.microsoft.com/office/drawing/2014/main" id="{6EFFCB4E-BD83-4365-B40A-EABAE190E6A5}"/>
              </a:ext>
            </a:extLst>
          </p:cNvPr>
          <p:cNvSpPr/>
          <p:nvPr/>
        </p:nvSpPr>
        <p:spPr>
          <a:xfrm rot="16326600">
            <a:off x="8568933" y="3003482"/>
            <a:ext cx="204500" cy="265265"/>
          </a:xfrm>
          <a:custGeom>
            <a:avLst/>
            <a:gdLst>
              <a:gd name="connsiteX0" fmla="*/ 203364 w 204500"/>
              <a:gd name="connsiteY0" fmla="*/ 132582 h 265265"/>
              <a:gd name="connsiteX1" fmla="*/ 101114 w 204500"/>
              <a:gd name="connsiteY1" fmla="*/ 265215 h 265265"/>
              <a:gd name="connsiteX2" fmla="*/ -1136 w 204500"/>
              <a:gd name="connsiteY2" fmla="*/ 132582 h 265265"/>
              <a:gd name="connsiteX3" fmla="*/ 101114 w 204500"/>
              <a:gd name="connsiteY3" fmla="*/ -51 h 265265"/>
              <a:gd name="connsiteX4" fmla="*/ 203364 w 204500"/>
              <a:gd name="connsiteY4" fmla="*/ 132582 h 2652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4500" h="265265">
                <a:moveTo>
                  <a:pt x="203364" y="132582"/>
                </a:moveTo>
                <a:cubicBezTo>
                  <a:pt x="203364" y="205833"/>
                  <a:pt x="157586" y="265215"/>
                  <a:pt x="101114" y="265215"/>
                </a:cubicBezTo>
                <a:cubicBezTo>
                  <a:pt x="44643" y="265215"/>
                  <a:pt x="-1136" y="205833"/>
                  <a:pt x="-1136" y="132582"/>
                </a:cubicBezTo>
                <a:cubicBezTo>
                  <a:pt x="-1136" y="59330"/>
                  <a:pt x="44643" y="-51"/>
                  <a:pt x="101114" y="-51"/>
                </a:cubicBezTo>
                <a:cubicBezTo>
                  <a:pt x="157586" y="-51"/>
                  <a:pt x="203364" y="59330"/>
                  <a:pt x="203364" y="132582"/>
                </a:cubicBezTo>
                <a:close/>
              </a:path>
            </a:pathLst>
          </a:custGeom>
          <a:solidFill>
            <a:srgbClr val="FFFFFF"/>
          </a:solidFill>
          <a:ln w="4948" cap="flat">
            <a:noFill/>
            <a:prstDash val="solid"/>
            <a:miter/>
          </a:ln>
        </p:spPr>
        <p:txBody>
          <a:bodyPr rtlCol="0" anchor="ctr"/>
          <a:lstStyle/>
          <a:p>
            <a:endParaRPr lang="fr-FR"/>
          </a:p>
        </p:txBody>
      </p:sp>
      <p:sp>
        <p:nvSpPr>
          <p:cNvPr id="12" name="Graphique 5">
            <a:extLst>
              <a:ext uri="{FF2B5EF4-FFF2-40B4-BE49-F238E27FC236}">
                <a16:creationId xmlns:a16="http://schemas.microsoft.com/office/drawing/2014/main" id="{F6AFDCF0-7076-4662-BB8B-5F8BD1162A18}"/>
              </a:ext>
            </a:extLst>
          </p:cNvPr>
          <p:cNvSpPr/>
          <p:nvPr/>
        </p:nvSpPr>
        <p:spPr>
          <a:xfrm>
            <a:off x="8582876" y="4091760"/>
            <a:ext cx="648245" cy="159239"/>
          </a:xfrm>
          <a:custGeom>
            <a:avLst/>
            <a:gdLst>
              <a:gd name="connsiteX0" fmla="*/ 329505 w 648245"/>
              <a:gd name="connsiteY0" fmla="*/ 22 h 159239"/>
              <a:gd name="connsiteX1" fmla="*/ -1136 w 648245"/>
              <a:gd name="connsiteY1" fmla="*/ 69659 h 159239"/>
              <a:gd name="connsiteX2" fmla="*/ 647110 w 648245"/>
              <a:gd name="connsiteY2" fmla="*/ 102273 h 159239"/>
              <a:gd name="connsiteX3" fmla="*/ 329505 w 648245"/>
              <a:gd name="connsiteY3" fmla="*/ 22 h 159239"/>
            </a:gdLst>
            <a:ahLst/>
            <a:cxnLst>
              <a:cxn ang="0">
                <a:pos x="connsiteX0" y="connsiteY0"/>
              </a:cxn>
              <a:cxn ang="0">
                <a:pos x="connsiteX1" y="connsiteY1"/>
              </a:cxn>
              <a:cxn ang="0">
                <a:pos x="connsiteX2" y="connsiteY2"/>
              </a:cxn>
              <a:cxn ang="0">
                <a:pos x="connsiteX3" y="connsiteY3"/>
              </a:cxn>
            </a:cxnLst>
            <a:rect l="l" t="t" r="r" b="b"/>
            <a:pathLst>
              <a:path w="648245" h="159239">
                <a:moveTo>
                  <a:pt x="329505" y="22"/>
                </a:moveTo>
                <a:cubicBezTo>
                  <a:pt x="248964" y="-1861"/>
                  <a:pt x="112019" y="32685"/>
                  <a:pt x="-1136" y="69659"/>
                </a:cubicBezTo>
                <a:cubicBezTo>
                  <a:pt x="35839" y="124180"/>
                  <a:pt x="299073" y="221920"/>
                  <a:pt x="647110" y="102273"/>
                </a:cubicBezTo>
                <a:cubicBezTo>
                  <a:pt x="612316" y="47901"/>
                  <a:pt x="514427" y="4384"/>
                  <a:pt x="329505" y="22"/>
                </a:cubicBezTo>
                <a:close/>
              </a:path>
            </a:pathLst>
          </a:custGeom>
          <a:solidFill>
            <a:srgbClr val="D19D82"/>
          </a:solidFill>
          <a:ln w="4948" cap="flat">
            <a:noFill/>
            <a:prstDash val="solid"/>
            <a:miter/>
          </a:ln>
        </p:spPr>
        <p:txBody>
          <a:bodyPr rtlCol="0" anchor="ctr"/>
          <a:lstStyle/>
          <a:p>
            <a:endParaRPr lang="fr-FR"/>
          </a:p>
        </p:txBody>
      </p:sp>
      <p:sp>
        <p:nvSpPr>
          <p:cNvPr id="13" name="Graphique 5">
            <a:extLst>
              <a:ext uri="{FF2B5EF4-FFF2-40B4-BE49-F238E27FC236}">
                <a16:creationId xmlns:a16="http://schemas.microsoft.com/office/drawing/2014/main" id="{0EAD97BA-B574-4349-A7E0-485DDC2B5165}"/>
              </a:ext>
            </a:extLst>
          </p:cNvPr>
          <p:cNvSpPr/>
          <p:nvPr/>
        </p:nvSpPr>
        <p:spPr>
          <a:xfrm>
            <a:off x="9614003" y="3138821"/>
            <a:ext cx="170150" cy="337528"/>
          </a:xfrm>
          <a:custGeom>
            <a:avLst/>
            <a:gdLst>
              <a:gd name="connsiteX0" fmla="*/ 87385 w 170150"/>
              <a:gd name="connsiteY0" fmla="*/ 35138 h 337528"/>
              <a:gd name="connsiteX1" fmla="*/ 164159 w 170150"/>
              <a:gd name="connsiteY1" fmla="*/ 124353 h 337528"/>
              <a:gd name="connsiteX2" fmla="*/ -1136 w 170150"/>
              <a:gd name="connsiteY2" fmla="*/ 337478 h 337528"/>
            </a:gdLst>
            <a:ahLst/>
            <a:cxnLst>
              <a:cxn ang="0">
                <a:pos x="connsiteX0" y="connsiteY0"/>
              </a:cxn>
              <a:cxn ang="0">
                <a:pos x="connsiteX1" y="connsiteY1"/>
              </a:cxn>
              <a:cxn ang="0">
                <a:pos x="connsiteX2" y="connsiteY2"/>
              </a:cxn>
            </a:cxnLst>
            <a:rect l="l" t="t" r="r" b="b"/>
            <a:pathLst>
              <a:path w="170150" h="337528">
                <a:moveTo>
                  <a:pt x="87385" y="35138"/>
                </a:moveTo>
                <a:cubicBezTo>
                  <a:pt x="103246" y="-28056"/>
                  <a:pt x="190280" y="-10659"/>
                  <a:pt x="164159" y="124353"/>
                </a:cubicBezTo>
                <a:cubicBezTo>
                  <a:pt x="138040" y="259365"/>
                  <a:pt x="-1136" y="337478"/>
                  <a:pt x="-1136" y="337478"/>
                </a:cubicBezTo>
                <a:close/>
              </a:path>
            </a:pathLst>
          </a:custGeom>
          <a:solidFill>
            <a:srgbClr val="D19D82"/>
          </a:solidFill>
          <a:ln w="4948" cap="flat">
            <a:noFill/>
            <a:prstDash val="solid"/>
            <a:miter/>
          </a:ln>
        </p:spPr>
        <p:txBody>
          <a:bodyPr rtlCol="0" anchor="ctr"/>
          <a:lstStyle/>
          <a:p>
            <a:endParaRPr lang="fr-FR"/>
          </a:p>
        </p:txBody>
      </p:sp>
      <p:sp>
        <p:nvSpPr>
          <p:cNvPr id="14" name="Graphique 5">
            <a:extLst>
              <a:ext uri="{FF2B5EF4-FFF2-40B4-BE49-F238E27FC236}">
                <a16:creationId xmlns:a16="http://schemas.microsoft.com/office/drawing/2014/main" id="{2EA989A2-D78A-4130-B513-EE5773FDE51E}"/>
              </a:ext>
            </a:extLst>
          </p:cNvPr>
          <p:cNvSpPr/>
          <p:nvPr/>
        </p:nvSpPr>
        <p:spPr>
          <a:xfrm>
            <a:off x="8122263" y="3335475"/>
            <a:ext cx="267017" cy="241735"/>
          </a:xfrm>
          <a:custGeom>
            <a:avLst/>
            <a:gdLst>
              <a:gd name="connsiteX0" fmla="*/ 92606 w 267017"/>
              <a:gd name="connsiteY0" fmla="*/ 12354 h 241735"/>
              <a:gd name="connsiteX1" fmla="*/ 28768 w 267017"/>
              <a:gd name="connsiteY1" fmla="*/ 164664 h 241735"/>
              <a:gd name="connsiteX2" fmla="*/ 265881 w 267017"/>
              <a:gd name="connsiteY2" fmla="*/ 234053 h 241735"/>
            </a:gdLst>
            <a:ahLst/>
            <a:cxnLst>
              <a:cxn ang="0">
                <a:pos x="connsiteX0" y="connsiteY0"/>
              </a:cxn>
              <a:cxn ang="0">
                <a:pos x="connsiteX1" y="connsiteY1"/>
              </a:cxn>
              <a:cxn ang="0">
                <a:pos x="connsiteX2" y="connsiteY2"/>
              </a:cxn>
            </a:cxnLst>
            <a:rect l="l" t="t" r="r" b="b"/>
            <a:pathLst>
              <a:path w="267017" h="241735">
                <a:moveTo>
                  <a:pt x="92606" y="12354"/>
                </a:moveTo>
                <a:cubicBezTo>
                  <a:pt x="39672" y="-33294"/>
                  <a:pt x="-47362" y="53690"/>
                  <a:pt x="28768" y="164664"/>
                </a:cubicBezTo>
                <a:cubicBezTo>
                  <a:pt x="104898" y="275637"/>
                  <a:pt x="265881" y="234053"/>
                  <a:pt x="265881" y="234053"/>
                </a:cubicBezTo>
                <a:close/>
              </a:path>
            </a:pathLst>
          </a:custGeom>
          <a:solidFill>
            <a:srgbClr val="D19D82"/>
          </a:solidFill>
          <a:ln w="4948" cap="flat">
            <a:noFill/>
            <a:prstDash val="solid"/>
            <a:miter/>
          </a:ln>
        </p:spPr>
        <p:txBody>
          <a:bodyPr rtlCol="0" anchor="ctr"/>
          <a:lstStyle/>
          <a:p>
            <a:endParaRPr lang="fr-FR"/>
          </a:p>
        </p:txBody>
      </p:sp>
      <p:grpSp>
        <p:nvGrpSpPr>
          <p:cNvPr id="154" name="Group 153">
            <a:extLst>
              <a:ext uri="{FF2B5EF4-FFF2-40B4-BE49-F238E27FC236}">
                <a16:creationId xmlns:a16="http://schemas.microsoft.com/office/drawing/2014/main" id="{0F3AD386-B122-4636-B89C-C61D446530AB}"/>
              </a:ext>
            </a:extLst>
          </p:cNvPr>
          <p:cNvGrpSpPr/>
          <p:nvPr/>
        </p:nvGrpSpPr>
        <p:grpSpPr>
          <a:xfrm>
            <a:off x="8594970" y="3116538"/>
            <a:ext cx="883624" cy="190600"/>
            <a:chOff x="8594970" y="3116538"/>
            <a:chExt cx="883624" cy="190600"/>
          </a:xfrm>
        </p:grpSpPr>
        <p:grpSp>
          <p:nvGrpSpPr>
            <p:cNvPr id="153" name="eye l">
              <a:extLst>
                <a:ext uri="{FF2B5EF4-FFF2-40B4-BE49-F238E27FC236}">
                  <a16:creationId xmlns:a16="http://schemas.microsoft.com/office/drawing/2014/main" id="{C4F80636-10CD-4D1C-B1C9-7DC587F7225F}"/>
                </a:ext>
              </a:extLst>
            </p:cNvPr>
            <p:cNvGrpSpPr/>
            <p:nvPr/>
          </p:nvGrpSpPr>
          <p:grpSpPr>
            <a:xfrm>
              <a:off x="8594970" y="3143430"/>
              <a:ext cx="141950" cy="163708"/>
              <a:chOff x="8594970" y="3143430"/>
              <a:chExt cx="141950" cy="163708"/>
            </a:xfrm>
          </p:grpSpPr>
          <p:sp>
            <p:nvSpPr>
              <p:cNvPr id="11" name="Graphique 5">
                <a:extLst>
                  <a:ext uri="{FF2B5EF4-FFF2-40B4-BE49-F238E27FC236}">
                    <a16:creationId xmlns:a16="http://schemas.microsoft.com/office/drawing/2014/main" id="{01A567AB-7767-4A38-B6F4-F85F0D33DD81}"/>
                  </a:ext>
                </a:extLst>
              </p:cNvPr>
              <p:cNvSpPr/>
              <p:nvPr/>
            </p:nvSpPr>
            <p:spPr>
              <a:xfrm>
                <a:off x="8594970" y="3165188"/>
                <a:ext cx="141950" cy="141950"/>
              </a:xfrm>
              <a:custGeom>
                <a:avLst/>
                <a:gdLst>
                  <a:gd name="connsiteX0" fmla="*/ 141951 w 141950"/>
                  <a:gd name="connsiteY0" fmla="*/ 70975 h 141950"/>
                  <a:gd name="connsiteX1" fmla="*/ 70975 w 141950"/>
                  <a:gd name="connsiteY1" fmla="*/ 141951 h 141950"/>
                  <a:gd name="connsiteX2" fmla="*/ 0 w 141950"/>
                  <a:gd name="connsiteY2" fmla="*/ 70975 h 141950"/>
                  <a:gd name="connsiteX3" fmla="*/ 70975 w 141950"/>
                  <a:gd name="connsiteY3" fmla="*/ 0 h 141950"/>
                  <a:gd name="connsiteX4" fmla="*/ 141951 w 141950"/>
                  <a:gd name="connsiteY4" fmla="*/ 70975 h 1419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950" h="141950">
                    <a:moveTo>
                      <a:pt x="141951" y="70975"/>
                    </a:moveTo>
                    <a:cubicBezTo>
                      <a:pt x="141951" y="110174"/>
                      <a:pt x="110174" y="141951"/>
                      <a:pt x="70975" y="141951"/>
                    </a:cubicBezTo>
                    <a:cubicBezTo>
                      <a:pt x="31777" y="141951"/>
                      <a:pt x="0" y="110174"/>
                      <a:pt x="0" y="70975"/>
                    </a:cubicBezTo>
                    <a:cubicBezTo>
                      <a:pt x="0" y="31777"/>
                      <a:pt x="31777" y="0"/>
                      <a:pt x="70975" y="0"/>
                    </a:cubicBezTo>
                    <a:cubicBezTo>
                      <a:pt x="110174" y="0"/>
                      <a:pt x="141951" y="31777"/>
                      <a:pt x="141951" y="70975"/>
                    </a:cubicBezTo>
                    <a:close/>
                  </a:path>
                </a:pathLst>
              </a:custGeom>
              <a:solidFill>
                <a:srgbClr val="1760BF"/>
              </a:solidFill>
              <a:ln w="4948" cap="flat">
                <a:noFill/>
                <a:prstDash val="solid"/>
                <a:miter/>
              </a:ln>
            </p:spPr>
            <p:txBody>
              <a:bodyPr rtlCol="0" anchor="ctr"/>
              <a:lstStyle/>
              <a:p>
                <a:endParaRPr lang="fr-FR"/>
              </a:p>
            </p:txBody>
          </p:sp>
          <p:sp>
            <p:nvSpPr>
              <p:cNvPr id="27" name="Graphique 5">
                <a:extLst>
                  <a:ext uri="{FF2B5EF4-FFF2-40B4-BE49-F238E27FC236}">
                    <a16:creationId xmlns:a16="http://schemas.microsoft.com/office/drawing/2014/main" id="{0107E74E-B046-4E27-AAF3-52829EB881F6}"/>
                  </a:ext>
                </a:extLst>
              </p:cNvPr>
              <p:cNvSpPr/>
              <p:nvPr/>
            </p:nvSpPr>
            <p:spPr>
              <a:xfrm>
                <a:off x="8653604" y="3143430"/>
                <a:ext cx="38957" cy="38957"/>
              </a:xfrm>
              <a:custGeom>
                <a:avLst/>
                <a:gdLst>
                  <a:gd name="connsiteX0" fmla="*/ 38957 w 38957"/>
                  <a:gd name="connsiteY0" fmla="*/ 19479 h 38957"/>
                  <a:gd name="connsiteX1" fmla="*/ 19479 w 38957"/>
                  <a:gd name="connsiteY1" fmla="*/ 38957 h 38957"/>
                  <a:gd name="connsiteX2" fmla="*/ 0 w 38957"/>
                  <a:gd name="connsiteY2" fmla="*/ 19479 h 38957"/>
                  <a:gd name="connsiteX3" fmla="*/ 19479 w 38957"/>
                  <a:gd name="connsiteY3" fmla="*/ 0 h 38957"/>
                  <a:gd name="connsiteX4" fmla="*/ 38957 w 38957"/>
                  <a:gd name="connsiteY4" fmla="*/ 19479 h 389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957" h="38957">
                    <a:moveTo>
                      <a:pt x="38957" y="19479"/>
                    </a:moveTo>
                    <a:cubicBezTo>
                      <a:pt x="38957" y="30236"/>
                      <a:pt x="30236" y="38957"/>
                      <a:pt x="19479" y="38957"/>
                    </a:cubicBezTo>
                    <a:cubicBezTo>
                      <a:pt x="8721" y="38957"/>
                      <a:pt x="0" y="30236"/>
                      <a:pt x="0" y="19479"/>
                    </a:cubicBezTo>
                    <a:cubicBezTo>
                      <a:pt x="0" y="8721"/>
                      <a:pt x="8721" y="0"/>
                      <a:pt x="19479" y="0"/>
                    </a:cubicBezTo>
                    <a:cubicBezTo>
                      <a:pt x="30236" y="0"/>
                      <a:pt x="38957" y="8721"/>
                      <a:pt x="38957" y="19479"/>
                    </a:cubicBezTo>
                    <a:close/>
                  </a:path>
                </a:pathLst>
              </a:custGeom>
              <a:solidFill>
                <a:srgbClr val="FFFFFF"/>
              </a:solidFill>
              <a:ln w="4948" cap="flat">
                <a:noFill/>
                <a:prstDash val="solid"/>
                <a:miter/>
              </a:ln>
            </p:spPr>
            <p:txBody>
              <a:bodyPr rtlCol="0" anchor="ctr"/>
              <a:lstStyle/>
              <a:p>
                <a:endParaRPr lang="fr-FR"/>
              </a:p>
            </p:txBody>
          </p:sp>
        </p:grpSp>
        <p:grpSp>
          <p:nvGrpSpPr>
            <p:cNvPr id="152" name="eye r">
              <a:extLst>
                <a:ext uri="{FF2B5EF4-FFF2-40B4-BE49-F238E27FC236}">
                  <a16:creationId xmlns:a16="http://schemas.microsoft.com/office/drawing/2014/main" id="{4F0DD55C-C41F-4C67-89E3-022E1BD4EFD2}"/>
                </a:ext>
              </a:extLst>
            </p:cNvPr>
            <p:cNvGrpSpPr/>
            <p:nvPr/>
          </p:nvGrpSpPr>
          <p:grpSpPr>
            <a:xfrm>
              <a:off x="9336644" y="3116538"/>
              <a:ext cx="141950" cy="157145"/>
              <a:chOff x="9336644" y="3116538"/>
              <a:chExt cx="141950" cy="157145"/>
            </a:xfrm>
          </p:grpSpPr>
          <p:sp>
            <p:nvSpPr>
              <p:cNvPr id="10" name="Graphique 5">
                <a:extLst>
                  <a:ext uri="{FF2B5EF4-FFF2-40B4-BE49-F238E27FC236}">
                    <a16:creationId xmlns:a16="http://schemas.microsoft.com/office/drawing/2014/main" id="{A8E5FC43-22F1-4316-BEC8-4D9BEDD73B48}"/>
                  </a:ext>
                </a:extLst>
              </p:cNvPr>
              <p:cNvSpPr/>
              <p:nvPr/>
            </p:nvSpPr>
            <p:spPr>
              <a:xfrm>
                <a:off x="9336644" y="3131733"/>
                <a:ext cx="141950" cy="141950"/>
              </a:xfrm>
              <a:custGeom>
                <a:avLst/>
                <a:gdLst>
                  <a:gd name="connsiteX0" fmla="*/ 141951 w 141950"/>
                  <a:gd name="connsiteY0" fmla="*/ 70975 h 141950"/>
                  <a:gd name="connsiteX1" fmla="*/ 70975 w 141950"/>
                  <a:gd name="connsiteY1" fmla="*/ 141951 h 141950"/>
                  <a:gd name="connsiteX2" fmla="*/ 0 w 141950"/>
                  <a:gd name="connsiteY2" fmla="*/ 70975 h 141950"/>
                  <a:gd name="connsiteX3" fmla="*/ 70975 w 141950"/>
                  <a:gd name="connsiteY3" fmla="*/ 0 h 141950"/>
                  <a:gd name="connsiteX4" fmla="*/ 141951 w 141950"/>
                  <a:gd name="connsiteY4" fmla="*/ 70975 h 1419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950" h="141950">
                    <a:moveTo>
                      <a:pt x="141951" y="70975"/>
                    </a:moveTo>
                    <a:cubicBezTo>
                      <a:pt x="141951" y="110174"/>
                      <a:pt x="110174" y="141951"/>
                      <a:pt x="70975" y="141951"/>
                    </a:cubicBezTo>
                    <a:cubicBezTo>
                      <a:pt x="31777" y="141951"/>
                      <a:pt x="0" y="110174"/>
                      <a:pt x="0" y="70975"/>
                    </a:cubicBezTo>
                    <a:cubicBezTo>
                      <a:pt x="0" y="31777"/>
                      <a:pt x="31777" y="0"/>
                      <a:pt x="70975" y="0"/>
                    </a:cubicBezTo>
                    <a:cubicBezTo>
                      <a:pt x="110174" y="0"/>
                      <a:pt x="141951" y="31777"/>
                      <a:pt x="141951" y="70975"/>
                    </a:cubicBezTo>
                    <a:close/>
                  </a:path>
                </a:pathLst>
              </a:custGeom>
              <a:solidFill>
                <a:srgbClr val="1760BF"/>
              </a:solidFill>
              <a:ln w="4948" cap="flat">
                <a:noFill/>
                <a:prstDash val="solid"/>
                <a:miter/>
              </a:ln>
            </p:spPr>
            <p:txBody>
              <a:bodyPr rtlCol="0" anchor="ctr"/>
              <a:lstStyle/>
              <a:p>
                <a:endParaRPr lang="fr-FR"/>
              </a:p>
            </p:txBody>
          </p:sp>
          <p:sp>
            <p:nvSpPr>
              <p:cNvPr id="28" name="Graphique 5">
                <a:extLst>
                  <a:ext uri="{FF2B5EF4-FFF2-40B4-BE49-F238E27FC236}">
                    <a16:creationId xmlns:a16="http://schemas.microsoft.com/office/drawing/2014/main" id="{4992751B-7BA4-4C30-AB96-12ECB2A8BEBD}"/>
                  </a:ext>
                </a:extLst>
              </p:cNvPr>
              <p:cNvSpPr/>
              <p:nvPr/>
            </p:nvSpPr>
            <p:spPr>
              <a:xfrm>
                <a:off x="9374187" y="3116538"/>
                <a:ext cx="38957" cy="38957"/>
              </a:xfrm>
              <a:custGeom>
                <a:avLst/>
                <a:gdLst>
                  <a:gd name="connsiteX0" fmla="*/ 38957 w 38957"/>
                  <a:gd name="connsiteY0" fmla="*/ 19479 h 38957"/>
                  <a:gd name="connsiteX1" fmla="*/ 19479 w 38957"/>
                  <a:gd name="connsiteY1" fmla="*/ 38957 h 38957"/>
                  <a:gd name="connsiteX2" fmla="*/ 0 w 38957"/>
                  <a:gd name="connsiteY2" fmla="*/ 19479 h 38957"/>
                  <a:gd name="connsiteX3" fmla="*/ 19479 w 38957"/>
                  <a:gd name="connsiteY3" fmla="*/ 0 h 38957"/>
                  <a:gd name="connsiteX4" fmla="*/ 38957 w 38957"/>
                  <a:gd name="connsiteY4" fmla="*/ 19479 h 389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957" h="38957">
                    <a:moveTo>
                      <a:pt x="38957" y="19479"/>
                    </a:moveTo>
                    <a:cubicBezTo>
                      <a:pt x="38957" y="30236"/>
                      <a:pt x="30236" y="38957"/>
                      <a:pt x="19479" y="38957"/>
                    </a:cubicBezTo>
                    <a:cubicBezTo>
                      <a:pt x="8721" y="38957"/>
                      <a:pt x="0" y="30236"/>
                      <a:pt x="0" y="19479"/>
                    </a:cubicBezTo>
                    <a:cubicBezTo>
                      <a:pt x="0" y="8721"/>
                      <a:pt x="8721" y="0"/>
                      <a:pt x="19479" y="0"/>
                    </a:cubicBezTo>
                    <a:cubicBezTo>
                      <a:pt x="30236" y="0"/>
                      <a:pt x="38957" y="8721"/>
                      <a:pt x="38957" y="19479"/>
                    </a:cubicBezTo>
                    <a:close/>
                  </a:path>
                </a:pathLst>
              </a:custGeom>
              <a:solidFill>
                <a:srgbClr val="FFFFFF"/>
              </a:solidFill>
              <a:ln w="4948" cap="flat">
                <a:noFill/>
                <a:prstDash val="solid"/>
                <a:miter/>
              </a:ln>
            </p:spPr>
            <p:txBody>
              <a:bodyPr rtlCol="0" anchor="ctr"/>
              <a:lstStyle/>
              <a:p>
                <a:endParaRPr lang="fr-FR"/>
              </a:p>
            </p:txBody>
          </p:sp>
        </p:grpSp>
      </p:grpSp>
      <p:sp>
        <p:nvSpPr>
          <p:cNvPr id="15" name="cara">
            <a:extLst>
              <a:ext uri="{FF2B5EF4-FFF2-40B4-BE49-F238E27FC236}">
                <a16:creationId xmlns:a16="http://schemas.microsoft.com/office/drawing/2014/main" id="{F508CFC7-71F1-4EB2-B32C-FC66D808BFC3}"/>
              </a:ext>
            </a:extLst>
          </p:cNvPr>
          <p:cNvSpPr/>
          <p:nvPr/>
        </p:nvSpPr>
        <p:spPr>
          <a:xfrm>
            <a:off x="8172057" y="1956974"/>
            <a:ext cx="1531592" cy="2033750"/>
          </a:xfrm>
          <a:custGeom>
            <a:avLst/>
            <a:gdLst>
              <a:gd name="connsiteX0" fmla="*/ 1000287 w 1531592"/>
              <a:gd name="connsiteY0" fmla="*/ 23736 h 2033750"/>
              <a:gd name="connsiteX1" fmla="*/ 42813 w 1531592"/>
              <a:gd name="connsiteY1" fmla="*/ 1390905 h 2033750"/>
              <a:gd name="connsiteX2" fmla="*/ 628310 w 1531592"/>
              <a:gd name="connsiteY2" fmla="*/ 1974966 h 2033750"/>
              <a:gd name="connsiteX3" fmla="*/ 739234 w 1531592"/>
              <a:gd name="connsiteY3" fmla="*/ 2033699 h 2033750"/>
              <a:gd name="connsiteX4" fmla="*/ 915434 w 1531592"/>
              <a:gd name="connsiteY4" fmla="*/ 2001086 h 2033750"/>
              <a:gd name="connsiteX5" fmla="*/ 1512579 w 1531592"/>
              <a:gd name="connsiteY5" fmla="*/ 1420296 h 2033750"/>
              <a:gd name="connsiteX6" fmla="*/ 1000287 w 1531592"/>
              <a:gd name="connsiteY6" fmla="*/ 23736 h 2033750"/>
              <a:gd name="connsiteX7" fmla="*/ 494735 w 1531592"/>
              <a:gd name="connsiteY7" fmla="*/ 1281468 h 2033750"/>
              <a:gd name="connsiteX8" fmla="*/ 365869 w 1531592"/>
              <a:gd name="connsiteY8" fmla="*/ 1174410 h 2033750"/>
              <a:gd name="connsiteX9" fmla="*/ 502170 w 1531592"/>
              <a:gd name="connsiteY9" fmla="*/ 1077166 h 2033750"/>
              <a:gd name="connsiteX10" fmla="*/ 631036 w 1531592"/>
              <a:gd name="connsiteY10" fmla="*/ 1184224 h 2033750"/>
              <a:gd name="connsiteX11" fmla="*/ 494686 w 1531592"/>
              <a:gd name="connsiteY11" fmla="*/ 1281419 h 2033750"/>
              <a:gd name="connsiteX12" fmla="*/ 1232841 w 1531592"/>
              <a:gd name="connsiteY12" fmla="*/ 1248260 h 2033750"/>
              <a:gd name="connsiteX13" fmla="*/ 1084545 w 1531592"/>
              <a:gd name="connsiteY13" fmla="*/ 1170495 h 2033750"/>
              <a:gd name="connsiteX14" fmla="*/ 1197502 w 1531592"/>
              <a:gd name="connsiteY14" fmla="*/ 1046882 h 2033750"/>
              <a:gd name="connsiteX15" fmla="*/ 1345797 w 1531592"/>
              <a:gd name="connsiteY15" fmla="*/ 1124648 h 2033750"/>
              <a:gd name="connsiteX16" fmla="*/ 1232791 w 1531592"/>
              <a:gd name="connsiteY16" fmla="*/ 1248211 h 2033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531592" h="2033750">
                <a:moveTo>
                  <a:pt x="1000287" y="23736"/>
                </a:moveTo>
                <a:cubicBezTo>
                  <a:pt x="494735" y="-110087"/>
                  <a:pt x="-180522" y="317401"/>
                  <a:pt x="42813" y="1390905"/>
                </a:cubicBezTo>
                <a:cubicBezTo>
                  <a:pt x="99712" y="1609531"/>
                  <a:pt x="341187" y="1948895"/>
                  <a:pt x="628310" y="1974966"/>
                </a:cubicBezTo>
                <a:lnTo>
                  <a:pt x="739234" y="2033699"/>
                </a:lnTo>
                <a:lnTo>
                  <a:pt x="915434" y="2001086"/>
                </a:lnTo>
                <a:cubicBezTo>
                  <a:pt x="1117754" y="1952166"/>
                  <a:pt x="1453846" y="1831429"/>
                  <a:pt x="1512579" y="1420296"/>
                </a:cubicBezTo>
                <a:cubicBezTo>
                  <a:pt x="1571312" y="1009164"/>
                  <a:pt x="1506037" y="157558"/>
                  <a:pt x="1000287" y="23736"/>
                </a:cubicBezTo>
                <a:close/>
                <a:moveTo>
                  <a:pt x="494735" y="1281468"/>
                </a:moveTo>
                <a:cubicBezTo>
                  <a:pt x="421530" y="1278792"/>
                  <a:pt x="363887" y="1230863"/>
                  <a:pt x="365869" y="1174410"/>
                </a:cubicBezTo>
                <a:cubicBezTo>
                  <a:pt x="367852" y="1117957"/>
                  <a:pt x="428964" y="1074440"/>
                  <a:pt x="502170" y="1077166"/>
                </a:cubicBezTo>
                <a:cubicBezTo>
                  <a:pt x="575376" y="1079892"/>
                  <a:pt x="633019" y="1127771"/>
                  <a:pt x="631036" y="1184224"/>
                </a:cubicBezTo>
                <a:cubicBezTo>
                  <a:pt x="629053" y="1240677"/>
                  <a:pt x="567842" y="1284145"/>
                  <a:pt x="494686" y="1281419"/>
                </a:cubicBezTo>
                <a:close/>
                <a:moveTo>
                  <a:pt x="1232841" y="1248260"/>
                </a:moveTo>
                <a:cubicBezTo>
                  <a:pt x="1160725" y="1260949"/>
                  <a:pt x="1094062" y="1226105"/>
                  <a:pt x="1084545" y="1170495"/>
                </a:cubicBezTo>
                <a:cubicBezTo>
                  <a:pt x="1075030" y="1114884"/>
                  <a:pt x="1125336" y="1059521"/>
                  <a:pt x="1197502" y="1046882"/>
                </a:cubicBezTo>
                <a:cubicBezTo>
                  <a:pt x="1269666" y="1034244"/>
                  <a:pt x="1336032" y="1069037"/>
                  <a:pt x="1345797" y="1124648"/>
                </a:cubicBezTo>
                <a:cubicBezTo>
                  <a:pt x="1355561" y="1180259"/>
                  <a:pt x="1304956" y="1235572"/>
                  <a:pt x="1232791" y="1248211"/>
                </a:cubicBezTo>
                <a:close/>
              </a:path>
            </a:pathLst>
          </a:custGeom>
          <a:solidFill>
            <a:srgbClr val="D19D82"/>
          </a:solidFill>
          <a:ln w="4948" cap="flat">
            <a:noFill/>
            <a:prstDash val="solid"/>
            <a:miter/>
          </a:ln>
        </p:spPr>
        <p:txBody>
          <a:bodyPr rtlCol="0" anchor="ctr"/>
          <a:lstStyle/>
          <a:p>
            <a:endParaRPr lang="fr-FR"/>
          </a:p>
        </p:txBody>
      </p:sp>
      <p:sp>
        <p:nvSpPr>
          <p:cNvPr id="16" name="Graphique 5">
            <a:extLst>
              <a:ext uri="{FF2B5EF4-FFF2-40B4-BE49-F238E27FC236}">
                <a16:creationId xmlns:a16="http://schemas.microsoft.com/office/drawing/2014/main" id="{04FE32AF-3DC3-4507-9FC1-E721FB7459DB}"/>
              </a:ext>
            </a:extLst>
          </p:cNvPr>
          <p:cNvSpPr/>
          <p:nvPr/>
        </p:nvSpPr>
        <p:spPr>
          <a:xfrm>
            <a:off x="8516949" y="3033136"/>
            <a:ext cx="158488" cy="174334"/>
          </a:xfrm>
          <a:custGeom>
            <a:avLst/>
            <a:gdLst>
              <a:gd name="connsiteX0" fmla="*/ 154304 w 158488"/>
              <a:gd name="connsiteY0" fmla="*/ 62 h 174334"/>
              <a:gd name="connsiteX1" fmla="*/ 85509 w 158488"/>
              <a:gd name="connsiteY1" fmla="*/ 12552 h 174334"/>
              <a:gd name="connsiteX2" fmla="*/ 30989 w 158488"/>
              <a:gd name="connsiteY2" fmla="*/ 56912 h 174334"/>
              <a:gd name="connsiteX3" fmla="*/ 21621 w 158488"/>
              <a:gd name="connsiteY3" fmla="*/ 126301 h 174334"/>
              <a:gd name="connsiteX4" fmla="*/ 29254 w 158488"/>
              <a:gd name="connsiteY4" fmla="*/ 143946 h 174334"/>
              <a:gd name="connsiteX5" fmla="*/ 15575 w 158488"/>
              <a:gd name="connsiteY5" fmla="*/ 146424 h 174334"/>
              <a:gd name="connsiteX6" fmla="*/ -534 w 158488"/>
              <a:gd name="connsiteY6" fmla="*/ 146424 h 174334"/>
              <a:gd name="connsiteX7" fmla="*/ -930 w 158488"/>
              <a:gd name="connsiteY7" fmla="*/ 147366 h 174334"/>
              <a:gd name="connsiteX8" fmla="*/ 15525 w 158488"/>
              <a:gd name="connsiteY8" fmla="*/ 151232 h 174334"/>
              <a:gd name="connsiteX9" fmla="*/ 32773 w 158488"/>
              <a:gd name="connsiteY9" fmla="*/ 151480 h 174334"/>
              <a:gd name="connsiteX10" fmla="*/ 33517 w 158488"/>
              <a:gd name="connsiteY10" fmla="*/ 151133 h 174334"/>
              <a:gd name="connsiteX11" fmla="*/ 38473 w 158488"/>
              <a:gd name="connsiteY11" fmla="*/ 158221 h 174334"/>
              <a:gd name="connsiteX12" fmla="*/ 42290 w 158488"/>
              <a:gd name="connsiteY12" fmla="*/ 162780 h 174334"/>
              <a:gd name="connsiteX13" fmla="*/ 42290 w 158488"/>
              <a:gd name="connsiteY13" fmla="*/ 163028 h 174334"/>
              <a:gd name="connsiteX14" fmla="*/ 42290 w 158488"/>
              <a:gd name="connsiteY14" fmla="*/ 163028 h 174334"/>
              <a:gd name="connsiteX15" fmla="*/ 40605 w 158488"/>
              <a:gd name="connsiteY15" fmla="*/ 163772 h 174334"/>
              <a:gd name="connsiteX16" fmla="*/ 24843 w 158488"/>
              <a:gd name="connsiteY16" fmla="*/ 166250 h 174334"/>
              <a:gd name="connsiteX17" fmla="*/ 1597 w 158488"/>
              <a:gd name="connsiteY17" fmla="*/ 165606 h 174334"/>
              <a:gd name="connsiteX18" fmla="*/ 24942 w 158488"/>
              <a:gd name="connsiteY18" fmla="*/ 174279 h 174334"/>
              <a:gd name="connsiteX19" fmla="*/ 43529 w 158488"/>
              <a:gd name="connsiteY19" fmla="*/ 170909 h 174334"/>
              <a:gd name="connsiteX20" fmla="*/ 45808 w 158488"/>
              <a:gd name="connsiteY20" fmla="*/ 169819 h 174334"/>
              <a:gd name="connsiteX21" fmla="*/ 49080 w 158488"/>
              <a:gd name="connsiteY21" fmla="*/ 167539 h 174334"/>
              <a:gd name="connsiteX22" fmla="*/ 52053 w 158488"/>
              <a:gd name="connsiteY22" fmla="*/ 164862 h 174334"/>
              <a:gd name="connsiteX23" fmla="*/ 53045 w 158488"/>
              <a:gd name="connsiteY23" fmla="*/ 163425 h 174334"/>
              <a:gd name="connsiteX24" fmla="*/ 51805 w 158488"/>
              <a:gd name="connsiteY24" fmla="*/ 161987 h 174334"/>
              <a:gd name="connsiteX25" fmla="*/ 44470 w 158488"/>
              <a:gd name="connsiteY25" fmla="*/ 153462 h 174334"/>
              <a:gd name="connsiteX26" fmla="*/ 27866 w 158488"/>
              <a:gd name="connsiteY26" fmla="*/ 124319 h 174334"/>
              <a:gd name="connsiteX27" fmla="*/ 35053 w 158488"/>
              <a:gd name="connsiteY27" fmla="*/ 59093 h 174334"/>
              <a:gd name="connsiteX28" fmla="*/ 86500 w 158488"/>
              <a:gd name="connsiteY28" fmla="*/ 14882 h 174334"/>
              <a:gd name="connsiteX29" fmla="*/ 154155 w 158488"/>
              <a:gd name="connsiteY29" fmla="*/ 905 h 174334"/>
              <a:gd name="connsiteX30" fmla="*/ 154304 w 158488"/>
              <a:gd name="connsiteY30" fmla="*/ 62 h 1743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58488" h="174334">
                <a:moveTo>
                  <a:pt x="154304" y="62"/>
                </a:moveTo>
                <a:cubicBezTo>
                  <a:pt x="130761" y="-820"/>
                  <a:pt x="107268" y="3443"/>
                  <a:pt x="85509" y="12552"/>
                </a:cubicBezTo>
                <a:cubicBezTo>
                  <a:pt x="63255" y="21484"/>
                  <a:pt x="44272" y="36953"/>
                  <a:pt x="30989" y="56912"/>
                </a:cubicBezTo>
                <a:cubicBezTo>
                  <a:pt x="18053" y="77620"/>
                  <a:pt x="14633" y="102902"/>
                  <a:pt x="21621" y="126301"/>
                </a:cubicBezTo>
                <a:cubicBezTo>
                  <a:pt x="23554" y="132438"/>
                  <a:pt x="26082" y="138350"/>
                  <a:pt x="29254" y="143946"/>
                </a:cubicBezTo>
                <a:cubicBezTo>
                  <a:pt x="24744" y="145091"/>
                  <a:pt x="20184" y="145919"/>
                  <a:pt x="15575" y="146424"/>
                </a:cubicBezTo>
                <a:cubicBezTo>
                  <a:pt x="10222" y="147267"/>
                  <a:pt x="4819" y="147267"/>
                  <a:pt x="-534" y="146424"/>
                </a:cubicBezTo>
                <a:cubicBezTo>
                  <a:pt x="-1029" y="146424"/>
                  <a:pt x="-1376" y="147168"/>
                  <a:pt x="-930" y="147366"/>
                </a:cubicBezTo>
                <a:cubicBezTo>
                  <a:pt x="4373" y="149408"/>
                  <a:pt x="9875" y="150712"/>
                  <a:pt x="15525" y="151232"/>
                </a:cubicBezTo>
                <a:cubicBezTo>
                  <a:pt x="21225" y="152010"/>
                  <a:pt x="27023" y="152094"/>
                  <a:pt x="32773" y="151480"/>
                </a:cubicBezTo>
                <a:cubicBezTo>
                  <a:pt x="33071" y="151435"/>
                  <a:pt x="33318" y="151316"/>
                  <a:pt x="33517" y="151133"/>
                </a:cubicBezTo>
                <a:cubicBezTo>
                  <a:pt x="35152" y="153562"/>
                  <a:pt x="36887" y="156089"/>
                  <a:pt x="38473" y="158221"/>
                </a:cubicBezTo>
                <a:lnTo>
                  <a:pt x="42290" y="162780"/>
                </a:lnTo>
                <a:cubicBezTo>
                  <a:pt x="42290" y="162780"/>
                  <a:pt x="42290" y="162780"/>
                  <a:pt x="42290" y="163028"/>
                </a:cubicBezTo>
                <a:lnTo>
                  <a:pt x="42290" y="163028"/>
                </a:lnTo>
                <a:cubicBezTo>
                  <a:pt x="41744" y="163316"/>
                  <a:pt x="41199" y="163564"/>
                  <a:pt x="40605" y="163772"/>
                </a:cubicBezTo>
                <a:cubicBezTo>
                  <a:pt x="35549" y="165521"/>
                  <a:pt x="30196" y="166359"/>
                  <a:pt x="24843" y="166250"/>
                </a:cubicBezTo>
                <a:cubicBezTo>
                  <a:pt x="9974" y="166250"/>
                  <a:pt x="2688" y="163524"/>
                  <a:pt x="1597" y="165606"/>
                </a:cubicBezTo>
                <a:cubicBezTo>
                  <a:pt x="507" y="167687"/>
                  <a:pt x="7595" y="174478"/>
                  <a:pt x="24942" y="174279"/>
                </a:cubicBezTo>
                <a:cubicBezTo>
                  <a:pt x="31287" y="174269"/>
                  <a:pt x="37581" y="173129"/>
                  <a:pt x="43529" y="170909"/>
                </a:cubicBezTo>
                <a:cubicBezTo>
                  <a:pt x="44322" y="170587"/>
                  <a:pt x="45065" y="170220"/>
                  <a:pt x="45808" y="169819"/>
                </a:cubicBezTo>
                <a:cubicBezTo>
                  <a:pt x="46998" y="169239"/>
                  <a:pt x="48138" y="168470"/>
                  <a:pt x="49080" y="167539"/>
                </a:cubicBezTo>
                <a:cubicBezTo>
                  <a:pt x="50120" y="166701"/>
                  <a:pt x="51112" y="165804"/>
                  <a:pt x="52053" y="164862"/>
                </a:cubicBezTo>
                <a:cubicBezTo>
                  <a:pt x="52351" y="164367"/>
                  <a:pt x="53342" y="163920"/>
                  <a:pt x="53045" y="163425"/>
                </a:cubicBezTo>
                <a:lnTo>
                  <a:pt x="51805" y="161987"/>
                </a:lnTo>
                <a:lnTo>
                  <a:pt x="44470" y="153462"/>
                </a:lnTo>
                <a:cubicBezTo>
                  <a:pt x="37135" y="144883"/>
                  <a:pt x="31484" y="134995"/>
                  <a:pt x="27866" y="124319"/>
                </a:cubicBezTo>
                <a:cubicBezTo>
                  <a:pt x="20779" y="102555"/>
                  <a:pt x="23405" y="78794"/>
                  <a:pt x="35053" y="59093"/>
                </a:cubicBezTo>
                <a:cubicBezTo>
                  <a:pt x="47345" y="39520"/>
                  <a:pt x="65287" y="24111"/>
                  <a:pt x="86500" y="14882"/>
                </a:cubicBezTo>
                <a:cubicBezTo>
                  <a:pt x="107763" y="5326"/>
                  <a:pt x="130860" y="553"/>
                  <a:pt x="154155" y="905"/>
                </a:cubicBezTo>
                <a:cubicBezTo>
                  <a:pt x="158368" y="1054"/>
                  <a:pt x="158417" y="112"/>
                  <a:pt x="154304" y="62"/>
                </a:cubicBezTo>
                <a:close/>
              </a:path>
            </a:pathLst>
          </a:custGeom>
          <a:solidFill>
            <a:srgbClr val="313759"/>
          </a:solidFill>
          <a:ln w="4948" cap="flat">
            <a:noFill/>
            <a:prstDash val="solid"/>
            <a:miter/>
          </a:ln>
        </p:spPr>
        <p:txBody>
          <a:bodyPr rtlCol="0" anchor="ctr"/>
          <a:lstStyle/>
          <a:p>
            <a:endParaRPr lang="fr-FR"/>
          </a:p>
        </p:txBody>
      </p:sp>
      <p:sp>
        <p:nvSpPr>
          <p:cNvPr id="17" name="Graphique 5">
            <a:extLst>
              <a:ext uri="{FF2B5EF4-FFF2-40B4-BE49-F238E27FC236}">
                <a16:creationId xmlns:a16="http://schemas.microsoft.com/office/drawing/2014/main" id="{1FB33030-0058-47DD-93B6-6FA439B1CBA7}"/>
              </a:ext>
            </a:extLst>
          </p:cNvPr>
          <p:cNvSpPr/>
          <p:nvPr/>
        </p:nvSpPr>
        <p:spPr>
          <a:xfrm>
            <a:off x="8785196" y="3541477"/>
            <a:ext cx="421986" cy="127008"/>
          </a:xfrm>
          <a:custGeom>
            <a:avLst/>
            <a:gdLst>
              <a:gd name="connsiteX0" fmla="*/ 335650 w 421986"/>
              <a:gd name="connsiteY0" fmla="*/ 28547 h 127008"/>
              <a:gd name="connsiteX1" fmla="*/ 78811 w 421986"/>
              <a:gd name="connsiteY1" fmla="*/ 6739 h 127008"/>
              <a:gd name="connsiteX2" fmla="*/ -1136 w 421986"/>
              <a:gd name="connsiteY2" fmla="*/ -51 h 127008"/>
              <a:gd name="connsiteX3" fmla="*/ 420851 w 421986"/>
              <a:gd name="connsiteY3" fmla="*/ 35783 h 127008"/>
            </a:gdLst>
            <a:ahLst/>
            <a:cxnLst>
              <a:cxn ang="0">
                <a:pos x="connsiteX0" y="connsiteY0"/>
              </a:cxn>
              <a:cxn ang="0">
                <a:pos x="connsiteX1" y="connsiteY1"/>
              </a:cxn>
              <a:cxn ang="0">
                <a:pos x="connsiteX2" y="connsiteY2"/>
              </a:cxn>
              <a:cxn ang="0">
                <a:pos x="connsiteX3" y="connsiteY3"/>
              </a:cxn>
            </a:cxnLst>
            <a:rect l="l" t="t" r="r" b="b"/>
            <a:pathLst>
              <a:path w="421986" h="127008">
                <a:moveTo>
                  <a:pt x="335650" y="28547"/>
                </a:moveTo>
                <a:cubicBezTo>
                  <a:pt x="219720" y="94566"/>
                  <a:pt x="129365" y="50999"/>
                  <a:pt x="78811" y="6739"/>
                </a:cubicBezTo>
                <a:lnTo>
                  <a:pt x="-1136" y="-51"/>
                </a:lnTo>
                <a:cubicBezTo>
                  <a:pt x="103295" y="191414"/>
                  <a:pt x="351263" y="134861"/>
                  <a:pt x="420851" y="35783"/>
                </a:cubicBezTo>
                <a:close/>
              </a:path>
            </a:pathLst>
          </a:custGeom>
          <a:solidFill>
            <a:srgbClr val="313759"/>
          </a:solidFill>
          <a:ln w="4948" cap="flat">
            <a:noFill/>
            <a:prstDash val="solid"/>
            <a:miter/>
          </a:ln>
        </p:spPr>
        <p:txBody>
          <a:bodyPr rtlCol="0" anchor="ctr"/>
          <a:lstStyle/>
          <a:p>
            <a:endParaRPr lang="fr-FR"/>
          </a:p>
        </p:txBody>
      </p:sp>
      <p:sp>
        <p:nvSpPr>
          <p:cNvPr id="18" name="Graphique 5">
            <a:extLst>
              <a:ext uri="{FF2B5EF4-FFF2-40B4-BE49-F238E27FC236}">
                <a16:creationId xmlns:a16="http://schemas.microsoft.com/office/drawing/2014/main" id="{30EC67CC-2D81-482F-8B82-23FCCDD97BED}"/>
              </a:ext>
            </a:extLst>
          </p:cNvPr>
          <p:cNvSpPr/>
          <p:nvPr/>
        </p:nvSpPr>
        <p:spPr>
          <a:xfrm>
            <a:off x="8865143" y="3548267"/>
            <a:ext cx="256839" cy="55642"/>
          </a:xfrm>
          <a:custGeom>
            <a:avLst/>
            <a:gdLst>
              <a:gd name="connsiteX0" fmla="*/ 255704 w 256839"/>
              <a:gd name="connsiteY0" fmla="*/ 21757 h 55642"/>
              <a:gd name="connsiteX1" fmla="*/ -1136 w 256839"/>
              <a:gd name="connsiteY1" fmla="*/ -51 h 55642"/>
              <a:gd name="connsiteX2" fmla="*/ 255704 w 256839"/>
              <a:gd name="connsiteY2" fmla="*/ 21757 h 55642"/>
            </a:gdLst>
            <a:ahLst/>
            <a:cxnLst>
              <a:cxn ang="0">
                <a:pos x="connsiteX0" y="connsiteY0"/>
              </a:cxn>
              <a:cxn ang="0">
                <a:pos x="connsiteX1" y="connsiteY1"/>
              </a:cxn>
              <a:cxn ang="0">
                <a:pos x="connsiteX2" y="connsiteY2"/>
              </a:cxn>
            </a:cxnLst>
            <a:rect l="l" t="t" r="r" b="b"/>
            <a:pathLst>
              <a:path w="256839" h="55642">
                <a:moveTo>
                  <a:pt x="255704" y="21757"/>
                </a:moveTo>
                <a:lnTo>
                  <a:pt x="-1136" y="-51"/>
                </a:lnTo>
                <a:cubicBezTo>
                  <a:pt x="49419" y="44209"/>
                  <a:pt x="139774" y="87875"/>
                  <a:pt x="255704" y="21757"/>
                </a:cubicBezTo>
                <a:close/>
              </a:path>
            </a:pathLst>
          </a:custGeom>
          <a:solidFill>
            <a:srgbClr val="FFFFFF"/>
          </a:solidFill>
          <a:ln w="4948" cap="flat">
            <a:noFill/>
            <a:prstDash val="solid"/>
            <a:miter/>
          </a:ln>
        </p:spPr>
        <p:txBody>
          <a:bodyPr rtlCol="0" anchor="ctr"/>
          <a:lstStyle/>
          <a:p>
            <a:endParaRPr lang="fr-FR"/>
          </a:p>
        </p:txBody>
      </p:sp>
      <p:sp>
        <p:nvSpPr>
          <p:cNvPr id="19" name="Graphique 5">
            <a:extLst>
              <a:ext uri="{FF2B5EF4-FFF2-40B4-BE49-F238E27FC236}">
                <a16:creationId xmlns:a16="http://schemas.microsoft.com/office/drawing/2014/main" id="{C308E5BC-5F5A-4AC4-8D12-EC88FB6D0DD4}"/>
              </a:ext>
            </a:extLst>
          </p:cNvPr>
          <p:cNvSpPr/>
          <p:nvPr/>
        </p:nvSpPr>
        <p:spPr>
          <a:xfrm>
            <a:off x="9248519" y="2714542"/>
            <a:ext cx="271610" cy="63576"/>
          </a:xfrm>
          <a:custGeom>
            <a:avLst/>
            <a:gdLst>
              <a:gd name="connsiteX0" fmla="*/ -1136 w 271610"/>
              <a:gd name="connsiteY0" fmla="*/ 29450 h 63576"/>
              <a:gd name="connsiteX1" fmla="*/ 65775 w 271610"/>
              <a:gd name="connsiteY1" fmla="*/ 60477 h 63576"/>
              <a:gd name="connsiteX2" fmla="*/ 270474 w 271610"/>
              <a:gd name="connsiteY2" fmla="*/ 46500 h 63576"/>
              <a:gd name="connsiteX3" fmla="*/ -1136 w 271610"/>
              <a:gd name="connsiteY3" fmla="*/ 29450 h 63576"/>
            </a:gdLst>
            <a:ahLst/>
            <a:cxnLst>
              <a:cxn ang="0">
                <a:pos x="connsiteX0" y="connsiteY0"/>
              </a:cxn>
              <a:cxn ang="0">
                <a:pos x="connsiteX1" y="connsiteY1"/>
              </a:cxn>
              <a:cxn ang="0">
                <a:pos x="connsiteX2" y="connsiteY2"/>
              </a:cxn>
              <a:cxn ang="0">
                <a:pos x="connsiteX3" y="connsiteY3"/>
              </a:cxn>
            </a:cxnLst>
            <a:rect l="l" t="t" r="r" b="b"/>
            <a:pathLst>
              <a:path w="271610" h="63576">
                <a:moveTo>
                  <a:pt x="-1136" y="29450"/>
                </a:moveTo>
                <a:cubicBezTo>
                  <a:pt x="5407" y="49028"/>
                  <a:pt x="18690" y="71877"/>
                  <a:pt x="65775" y="60477"/>
                </a:cubicBezTo>
                <a:cubicBezTo>
                  <a:pt x="112861" y="49078"/>
                  <a:pt x="225569" y="35695"/>
                  <a:pt x="270474" y="46500"/>
                </a:cubicBezTo>
                <a:cubicBezTo>
                  <a:pt x="237068" y="-7871"/>
                  <a:pt x="75539" y="-16000"/>
                  <a:pt x="-1136" y="29450"/>
                </a:cubicBezTo>
                <a:close/>
              </a:path>
            </a:pathLst>
          </a:custGeom>
          <a:solidFill>
            <a:srgbClr val="313759"/>
          </a:solidFill>
          <a:ln w="4948" cap="flat">
            <a:noFill/>
            <a:prstDash val="solid"/>
            <a:miter/>
          </a:ln>
        </p:spPr>
        <p:txBody>
          <a:bodyPr rtlCol="0" anchor="ctr"/>
          <a:lstStyle/>
          <a:p>
            <a:endParaRPr lang="fr-FR"/>
          </a:p>
        </p:txBody>
      </p:sp>
      <p:sp>
        <p:nvSpPr>
          <p:cNvPr id="20" name="Graphique 5">
            <a:extLst>
              <a:ext uri="{FF2B5EF4-FFF2-40B4-BE49-F238E27FC236}">
                <a16:creationId xmlns:a16="http://schemas.microsoft.com/office/drawing/2014/main" id="{BE7C7E02-46C1-40BB-8083-7679A1E112C5}"/>
              </a:ext>
            </a:extLst>
          </p:cNvPr>
          <p:cNvSpPr/>
          <p:nvPr/>
        </p:nvSpPr>
        <p:spPr>
          <a:xfrm>
            <a:off x="8517750" y="2829546"/>
            <a:ext cx="271609" cy="63782"/>
          </a:xfrm>
          <a:custGeom>
            <a:avLst/>
            <a:gdLst>
              <a:gd name="connsiteX0" fmla="*/ 270474 w 271609"/>
              <a:gd name="connsiteY0" fmla="*/ 29683 h 63782"/>
              <a:gd name="connsiteX1" fmla="*/ 203612 w 271609"/>
              <a:gd name="connsiteY1" fmla="*/ 60661 h 63782"/>
              <a:gd name="connsiteX2" fmla="*/ -1136 w 271609"/>
              <a:gd name="connsiteY2" fmla="*/ 46684 h 63782"/>
              <a:gd name="connsiteX3" fmla="*/ 270474 w 271609"/>
              <a:gd name="connsiteY3" fmla="*/ 29683 h 63782"/>
            </a:gdLst>
            <a:ahLst/>
            <a:cxnLst>
              <a:cxn ang="0">
                <a:pos x="connsiteX0" y="connsiteY0"/>
              </a:cxn>
              <a:cxn ang="0">
                <a:pos x="connsiteX1" y="connsiteY1"/>
              </a:cxn>
              <a:cxn ang="0">
                <a:pos x="connsiteX2" y="connsiteY2"/>
              </a:cxn>
              <a:cxn ang="0">
                <a:pos x="connsiteX3" y="connsiteY3"/>
              </a:cxn>
            </a:cxnLst>
            <a:rect l="l" t="t" r="r" b="b"/>
            <a:pathLst>
              <a:path w="271609" h="63782">
                <a:moveTo>
                  <a:pt x="270474" y="29683"/>
                </a:moveTo>
                <a:cubicBezTo>
                  <a:pt x="263981" y="49261"/>
                  <a:pt x="250896" y="72110"/>
                  <a:pt x="203612" y="60661"/>
                </a:cubicBezTo>
                <a:cubicBezTo>
                  <a:pt x="156328" y="49211"/>
                  <a:pt x="43769" y="35879"/>
                  <a:pt x="-1136" y="46684"/>
                </a:cubicBezTo>
                <a:cubicBezTo>
                  <a:pt x="32320" y="-7837"/>
                  <a:pt x="193798" y="-16163"/>
                  <a:pt x="270474" y="29683"/>
                </a:cubicBezTo>
                <a:close/>
              </a:path>
            </a:pathLst>
          </a:custGeom>
          <a:solidFill>
            <a:srgbClr val="313759"/>
          </a:solidFill>
          <a:ln w="4948" cap="flat">
            <a:noFill/>
            <a:prstDash val="solid"/>
            <a:miter/>
          </a:ln>
        </p:spPr>
        <p:txBody>
          <a:bodyPr rtlCol="0" anchor="ctr"/>
          <a:lstStyle/>
          <a:p>
            <a:endParaRPr lang="fr-FR"/>
          </a:p>
        </p:txBody>
      </p:sp>
      <p:sp>
        <p:nvSpPr>
          <p:cNvPr id="21" name="Graphique 5">
            <a:extLst>
              <a:ext uri="{FF2B5EF4-FFF2-40B4-BE49-F238E27FC236}">
                <a16:creationId xmlns:a16="http://schemas.microsoft.com/office/drawing/2014/main" id="{5AE1186E-6641-4A9A-ADE3-7F9E20FB14FF}"/>
              </a:ext>
            </a:extLst>
          </p:cNvPr>
          <p:cNvSpPr/>
          <p:nvPr/>
        </p:nvSpPr>
        <p:spPr>
          <a:xfrm>
            <a:off x="8983151" y="2662623"/>
            <a:ext cx="114982" cy="709886"/>
          </a:xfrm>
          <a:custGeom>
            <a:avLst/>
            <a:gdLst>
              <a:gd name="connsiteX0" fmla="*/ 110188 w 114982"/>
              <a:gd name="connsiteY0" fmla="*/ 613388 h 709886"/>
              <a:gd name="connsiteX1" fmla="*/ 100969 w 114982"/>
              <a:gd name="connsiteY1" fmla="*/ 601295 h 709886"/>
              <a:gd name="connsiteX2" fmla="*/ 73312 w 114982"/>
              <a:gd name="connsiteY2" fmla="*/ 592373 h 709886"/>
              <a:gd name="connsiteX3" fmla="*/ 46547 w 114982"/>
              <a:gd name="connsiteY3" fmla="*/ 599312 h 709886"/>
              <a:gd name="connsiteX4" fmla="*/ 34850 w 114982"/>
              <a:gd name="connsiteY4" fmla="*/ 606152 h 709886"/>
              <a:gd name="connsiteX5" fmla="*/ 29448 w 114982"/>
              <a:gd name="connsiteY5" fmla="*/ 610117 h 709886"/>
              <a:gd name="connsiteX6" fmla="*/ 28506 w 114982"/>
              <a:gd name="connsiteY6" fmla="*/ 610860 h 709886"/>
              <a:gd name="connsiteX7" fmla="*/ 28506 w 114982"/>
              <a:gd name="connsiteY7" fmla="*/ 610860 h 709886"/>
              <a:gd name="connsiteX8" fmla="*/ 28506 w 114982"/>
              <a:gd name="connsiteY8" fmla="*/ 606548 h 709886"/>
              <a:gd name="connsiteX9" fmla="*/ 19585 w 114982"/>
              <a:gd name="connsiteY9" fmla="*/ 404526 h 709886"/>
              <a:gd name="connsiteX10" fmla="*/ -538 w 114982"/>
              <a:gd name="connsiteY10" fmla="*/ 1175 h 709886"/>
              <a:gd name="connsiteX11" fmla="*/ -1133 w 114982"/>
              <a:gd name="connsiteY11" fmla="*/ 1175 h 709886"/>
              <a:gd name="connsiteX12" fmla="*/ 10019 w 114982"/>
              <a:gd name="connsiteY12" fmla="*/ 404774 h 709886"/>
              <a:gd name="connsiteX13" fmla="*/ 16363 w 114982"/>
              <a:gd name="connsiteY13" fmla="*/ 606895 h 709886"/>
              <a:gd name="connsiteX14" fmla="*/ 17107 w 114982"/>
              <a:gd name="connsiteY14" fmla="*/ 627217 h 709886"/>
              <a:gd name="connsiteX15" fmla="*/ 17355 w 114982"/>
              <a:gd name="connsiteY15" fmla="*/ 633362 h 709886"/>
              <a:gd name="connsiteX16" fmla="*/ 17355 w 114982"/>
              <a:gd name="connsiteY16" fmla="*/ 636485 h 709886"/>
              <a:gd name="connsiteX17" fmla="*/ 18048 w 114982"/>
              <a:gd name="connsiteY17" fmla="*/ 636485 h 709886"/>
              <a:gd name="connsiteX18" fmla="*/ 19139 w 114982"/>
              <a:gd name="connsiteY18" fmla="*/ 635494 h 709886"/>
              <a:gd name="connsiteX19" fmla="*/ 28159 w 114982"/>
              <a:gd name="connsiteY19" fmla="*/ 627464 h 709886"/>
              <a:gd name="connsiteX20" fmla="*/ 33116 w 114982"/>
              <a:gd name="connsiteY20" fmla="*/ 623152 h 709886"/>
              <a:gd name="connsiteX21" fmla="*/ 37180 w 114982"/>
              <a:gd name="connsiteY21" fmla="*/ 619881 h 709886"/>
              <a:gd name="connsiteX22" fmla="*/ 42137 w 114982"/>
              <a:gd name="connsiteY22" fmla="*/ 616412 h 709886"/>
              <a:gd name="connsiteX23" fmla="*/ 52049 w 114982"/>
              <a:gd name="connsiteY23" fmla="*/ 610514 h 709886"/>
              <a:gd name="connsiteX24" fmla="*/ 93137 w 114982"/>
              <a:gd name="connsiteY24" fmla="*/ 610761 h 709886"/>
              <a:gd name="connsiteX25" fmla="*/ 97103 w 114982"/>
              <a:gd name="connsiteY25" fmla="*/ 650165 h 709886"/>
              <a:gd name="connsiteX26" fmla="*/ 68703 w 114982"/>
              <a:gd name="connsiteY26" fmla="*/ 688329 h 709886"/>
              <a:gd name="connsiteX27" fmla="*/ 53337 w 114982"/>
              <a:gd name="connsiteY27" fmla="*/ 708997 h 709886"/>
              <a:gd name="connsiteX28" fmla="*/ 76831 w 114982"/>
              <a:gd name="connsiteY28" fmla="*/ 696903 h 709886"/>
              <a:gd name="connsiteX29" fmla="*/ 108354 w 114982"/>
              <a:gd name="connsiteY29" fmla="*/ 655022 h 709886"/>
              <a:gd name="connsiteX30" fmla="*/ 113806 w 114982"/>
              <a:gd name="connsiteY30" fmla="*/ 627762 h 709886"/>
              <a:gd name="connsiteX31" fmla="*/ 110188 w 114982"/>
              <a:gd name="connsiteY31" fmla="*/ 613388 h 709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14982" h="709886">
                <a:moveTo>
                  <a:pt x="110188" y="613388"/>
                </a:moveTo>
                <a:cubicBezTo>
                  <a:pt x="107957" y="608779"/>
                  <a:pt x="104834" y="604665"/>
                  <a:pt x="100969" y="601295"/>
                </a:cubicBezTo>
                <a:cubicBezTo>
                  <a:pt x="93137" y="595045"/>
                  <a:pt x="83324" y="591873"/>
                  <a:pt x="73312" y="592373"/>
                </a:cubicBezTo>
                <a:cubicBezTo>
                  <a:pt x="63994" y="592750"/>
                  <a:pt x="54874" y="595114"/>
                  <a:pt x="46547" y="599312"/>
                </a:cubicBezTo>
                <a:cubicBezTo>
                  <a:pt x="42483" y="601250"/>
                  <a:pt x="38567" y="603540"/>
                  <a:pt x="34850" y="606152"/>
                </a:cubicBezTo>
                <a:cubicBezTo>
                  <a:pt x="33016" y="607441"/>
                  <a:pt x="31133" y="608680"/>
                  <a:pt x="29448" y="610117"/>
                </a:cubicBezTo>
                <a:lnTo>
                  <a:pt x="28506" y="610860"/>
                </a:lnTo>
                <a:lnTo>
                  <a:pt x="28506" y="610860"/>
                </a:lnTo>
                <a:lnTo>
                  <a:pt x="28506" y="606548"/>
                </a:lnTo>
                <a:lnTo>
                  <a:pt x="19585" y="404526"/>
                </a:lnTo>
                <a:cubicBezTo>
                  <a:pt x="13340" y="269811"/>
                  <a:pt x="6649" y="135360"/>
                  <a:pt x="-538" y="1175"/>
                </a:cubicBezTo>
                <a:cubicBezTo>
                  <a:pt x="-538" y="-460"/>
                  <a:pt x="-1183" y="-460"/>
                  <a:pt x="-1133" y="1175"/>
                </a:cubicBezTo>
                <a:cubicBezTo>
                  <a:pt x="2584" y="135246"/>
                  <a:pt x="6301" y="270059"/>
                  <a:pt x="10019" y="404774"/>
                </a:cubicBezTo>
                <a:cubicBezTo>
                  <a:pt x="12150" y="472181"/>
                  <a:pt x="14232" y="539553"/>
                  <a:pt x="16363" y="606895"/>
                </a:cubicBezTo>
                <a:lnTo>
                  <a:pt x="17107" y="627217"/>
                </a:lnTo>
                <a:lnTo>
                  <a:pt x="17355" y="633362"/>
                </a:lnTo>
                <a:lnTo>
                  <a:pt x="17355" y="636485"/>
                </a:lnTo>
                <a:cubicBezTo>
                  <a:pt x="17355" y="637328"/>
                  <a:pt x="17652" y="636881"/>
                  <a:pt x="18048" y="636485"/>
                </a:cubicBezTo>
                <a:lnTo>
                  <a:pt x="19139" y="635494"/>
                </a:lnTo>
                <a:lnTo>
                  <a:pt x="28159" y="627464"/>
                </a:lnTo>
                <a:lnTo>
                  <a:pt x="33116" y="623152"/>
                </a:lnTo>
                <a:lnTo>
                  <a:pt x="37180" y="619881"/>
                </a:lnTo>
                <a:cubicBezTo>
                  <a:pt x="38766" y="618622"/>
                  <a:pt x="40401" y="617462"/>
                  <a:pt x="42137" y="616412"/>
                </a:cubicBezTo>
                <a:cubicBezTo>
                  <a:pt x="45259" y="614171"/>
                  <a:pt x="48579" y="612199"/>
                  <a:pt x="52049" y="610514"/>
                </a:cubicBezTo>
                <a:cubicBezTo>
                  <a:pt x="65630" y="603674"/>
                  <a:pt x="82679" y="602038"/>
                  <a:pt x="93137" y="610761"/>
                </a:cubicBezTo>
                <a:cubicBezTo>
                  <a:pt x="103595" y="619485"/>
                  <a:pt x="103348" y="636287"/>
                  <a:pt x="97103" y="650165"/>
                </a:cubicBezTo>
                <a:cubicBezTo>
                  <a:pt x="90213" y="664612"/>
                  <a:pt x="80549" y="677578"/>
                  <a:pt x="68703" y="688329"/>
                </a:cubicBezTo>
                <a:cubicBezTo>
                  <a:pt x="56758" y="699530"/>
                  <a:pt x="51455" y="706519"/>
                  <a:pt x="53337" y="708997"/>
                </a:cubicBezTo>
                <a:cubicBezTo>
                  <a:pt x="55221" y="711475"/>
                  <a:pt x="63895" y="708749"/>
                  <a:pt x="76831" y="696903"/>
                </a:cubicBezTo>
                <a:cubicBezTo>
                  <a:pt x="90015" y="685172"/>
                  <a:pt x="100721" y="670932"/>
                  <a:pt x="108354" y="655022"/>
                </a:cubicBezTo>
                <a:cubicBezTo>
                  <a:pt x="112318" y="646492"/>
                  <a:pt x="114152" y="637149"/>
                  <a:pt x="113806" y="627762"/>
                </a:cubicBezTo>
                <a:cubicBezTo>
                  <a:pt x="113458" y="622795"/>
                  <a:pt x="112219" y="617928"/>
                  <a:pt x="110188" y="613388"/>
                </a:cubicBezTo>
                <a:close/>
              </a:path>
            </a:pathLst>
          </a:custGeom>
          <a:solidFill>
            <a:srgbClr val="BF8D77"/>
          </a:solidFill>
          <a:ln w="4948" cap="flat">
            <a:noFill/>
            <a:prstDash val="solid"/>
            <a:miter/>
          </a:ln>
        </p:spPr>
        <p:txBody>
          <a:bodyPr rtlCol="0" anchor="ctr"/>
          <a:lstStyle/>
          <a:p>
            <a:endParaRPr lang="fr-FR"/>
          </a:p>
        </p:txBody>
      </p:sp>
      <p:sp>
        <p:nvSpPr>
          <p:cNvPr id="22" name="Graphique 5">
            <a:extLst>
              <a:ext uri="{FF2B5EF4-FFF2-40B4-BE49-F238E27FC236}">
                <a16:creationId xmlns:a16="http://schemas.microsoft.com/office/drawing/2014/main" id="{3B542754-18A3-48D4-B8A3-F4182024F82A}"/>
              </a:ext>
            </a:extLst>
          </p:cNvPr>
          <p:cNvSpPr/>
          <p:nvPr/>
        </p:nvSpPr>
        <p:spPr>
          <a:xfrm>
            <a:off x="9370594" y="3000267"/>
            <a:ext cx="177028" cy="158097"/>
          </a:xfrm>
          <a:custGeom>
            <a:avLst/>
            <a:gdLst>
              <a:gd name="connsiteX0" fmla="*/ 175461 w 177028"/>
              <a:gd name="connsiteY0" fmla="*/ 145589 h 158097"/>
              <a:gd name="connsiteX1" fmla="*/ 152463 w 177028"/>
              <a:gd name="connsiteY1" fmla="*/ 149455 h 158097"/>
              <a:gd name="connsiteX2" fmla="*/ 136504 w 177028"/>
              <a:gd name="connsiteY2" fmla="*/ 149108 h 158097"/>
              <a:gd name="connsiteX3" fmla="*/ 134769 w 177028"/>
              <a:gd name="connsiteY3" fmla="*/ 148613 h 158097"/>
              <a:gd name="connsiteX4" fmla="*/ 134769 w 177028"/>
              <a:gd name="connsiteY4" fmla="*/ 148613 h 158097"/>
              <a:gd name="connsiteX5" fmla="*/ 134769 w 177028"/>
              <a:gd name="connsiteY5" fmla="*/ 148365 h 158097"/>
              <a:gd name="connsiteX6" fmla="*/ 137891 w 177028"/>
              <a:gd name="connsiteY6" fmla="*/ 143408 h 158097"/>
              <a:gd name="connsiteX7" fmla="*/ 142104 w 177028"/>
              <a:gd name="connsiteY7" fmla="*/ 135726 h 158097"/>
              <a:gd name="connsiteX8" fmla="*/ 142848 w 177028"/>
              <a:gd name="connsiteY8" fmla="*/ 135974 h 158097"/>
              <a:gd name="connsiteX9" fmla="*/ 159947 w 177028"/>
              <a:gd name="connsiteY9" fmla="*/ 133347 h 158097"/>
              <a:gd name="connsiteX10" fmla="*/ 175709 w 177028"/>
              <a:gd name="connsiteY10" fmla="*/ 127300 h 158097"/>
              <a:gd name="connsiteX11" fmla="*/ 175213 w 177028"/>
              <a:gd name="connsiteY11" fmla="*/ 126358 h 158097"/>
              <a:gd name="connsiteX12" fmla="*/ 159253 w 177028"/>
              <a:gd name="connsiteY12" fmla="*/ 128688 h 158097"/>
              <a:gd name="connsiteX13" fmla="*/ 145376 w 177028"/>
              <a:gd name="connsiteY13" fmla="*/ 128093 h 158097"/>
              <a:gd name="connsiteX14" fmla="*/ 150332 w 177028"/>
              <a:gd name="connsiteY14" fmla="*/ 109606 h 158097"/>
              <a:gd name="connsiteX15" fmla="*/ 131597 w 177028"/>
              <a:gd name="connsiteY15" fmla="*/ 41902 h 158097"/>
              <a:gd name="connsiteX16" fmla="*/ 71723 w 177028"/>
              <a:gd name="connsiteY16" fmla="*/ 5373 h 158097"/>
              <a:gd name="connsiteX17" fmla="*/ 1838 w 177028"/>
              <a:gd name="connsiteY17" fmla="*/ 2399 h 158097"/>
              <a:gd name="connsiteX18" fmla="*/ 1838 w 177028"/>
              <a:gd name="connsiteY18" fmla="*/ 3440 h 158097"/>
              <a:gd name="connsiteX19" fmla="*/ 70732 w 177028"/>
              <a:gd name="connsiteY19" fmla="*/ 8049 h 158097"/>
              <a:gd name="connsiteX20" fmla="*/ 127731 w 177028"/>
              <a:gd name="connsiteY20" fmla="*/ 44826 h 158097"/>
              <a:gd name="connsiteX21" fmla="*/ 143740 w 177028"/>
              <a:gd name="connsiteY21" fmla="*/ 108466 h 158097"/>
              <a:gd name="connsiteX22" fmla="*/ 131299 w 177028"/>
              <a:gd name="connsiteY22" fmla="*/ 139592 h 158097"/>
              <a:gd name="connsiteX23" fmla="*/ 125203 w 177028"/>
              <a:gd name="connsiteY23" fmla="*/ 149009 h 158097"/>
              <a:gd name="connsiteX24" fmla="*/ 124113 w 177028"/>
              <a:gd name="connsiteY24" fmla="*/ 150645 h 158097"/>
              <a:gd name="connsiteX25" fmla="*/ 125352 w 177028"/>
              <a:gd name="connsiteY25" fmla="*/ 151884 h 158097"/>
              <a:gd name="connsiteX26" fmla="*/ 128623 w 177028"/>
              <a:gd name="connsiteY26" fmla="*/ 154164 h 158097"/>
              <a:gd name="connsiteX27" fmla="*/ 132191 w 177028"/>
              <a:gd name="connsiteY27" fmla="*/ 155948 h 158097"/>
              <a:gd name="connsiteX28" fmla="*/ 134620 w 177028"/>
              <a:gd name="connsiteY28" fmla="*/ 156741 h 158097"/>
              <a:gd name="connsiteX29" fmla="*/ 153455 w 177028"/>
              <a:gd name="connsiteY29" fmla="*/ 157584 h 158097"/>
              <a:gd name="connsiteX30" fmla="*/ 175461 w 177028"/>
              <a:gd name="connsiteY30" fmla="*/ 145589 h 158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77028" h="158097">
                <a:moveTo>
                  <a:pt x="175461" y="145589"/>
                </a:moveTo>
                <a:cubicBezTo>
                  <a:pt x="174023" y="143706"/>
                  <a:pt x="167382" y="147274"/>
                  <a:pt x="152463" y="149455"/>
                </a:cubicBezTo>
                <a:cubicBezTo>
                  <a:pt x="147160" y="150263"/>
                  <a:pt x="141757" y="150144"/>
                  <a:pt x="136504" y="149108"/>
                </a:cubicBezTo>
                <a:cubicBezTo>
                  <a:pt x="135909" y="149004"/>
                  <a:pt x="135314" y="148835"/>
                  <a:pt x="134769" y="148613"/>
                </a:cubicBezTo>
                <a:lnTo>
                  <a:pt x="134769" y="148613"/>
                </a:lnTo>
                <a:cubicBezTo>
                  <a:pt x="134769" y="148613"/>
                  <a:pt x="134471" y="148613"/>
                  <a:pt x="134769" y="148365"/>
                </a:cubicBezTo>
                <a:lnTo>
                  <a:pt x="137891" y="143408"/>
                </a:lnTo>
                <a:cubicBezTo>
                  <a:pt x="139428" y="140930"/>
                  <a:pt x="140816" y="138452"/>
                  <a:pt x="142104" y="135726"/>
                </a:cubicBezTo>
                <a:lnTo>
                  <a:pt x="142848" y="135974"/>
                </a:lnTo>
                <a:cubicBezTo>
                  <a:pt x="148646" y="135780"/>
                  <a:pt x="154396" y="134898"/>
                  <a:pt x="159947" y="133347"/>
                </a:cubicBezTo>
                <a:cubicBezTo>
                  <a:pt x="165449" y="132028"/>
                  <a:pt x="170752" y="129996"/>
                  <a:pt x="175709" y="127300"/>
                </a:cubicBezTo>
                <a:cubicBezTo>
                  <a:pt x="176155" y="127003"/>
                  <a:pt x="175709" y="126210"/>
                  <a:pt x="175213" y="126358"/>
                </a:cubicBezTo>
                <a:cubicBezTo>
                  <a:pt x="170058" y="127959"/>
                  <a:pt x="164655" y="128747"/>
                  <a:pt x="159253" y="128688"/>
                </a:cubicBezTo>
                <a:cubicBezTo>
                  <a:pt x="154644" y="128817"/>
                  <a:pt x="149985" y="128618"/>
                  <a:pt x="145376" y="128093"/>
                </a:cubicBezTo>
                <a:cubicBezTo>
                  <a:pt x="147705" y="122130"/>
                  <a:pt x="149340" y="115930"/>
                  <a:pt x="150332" y="109606"/>
                </a:cubicBezTo>
                <a:cubicBezTo>
                  <a:pt x="154148" y="85394"/>
                  <a:pt x="147308" y="60716"/>
                  <a:pt x="131597" y="41902"/>
                </a:cubicBezTo>
                <a:cubicBezTo>
                  <a:pt x="115786" y="23984"/>
                  <a:pt x="94919" y="11256"/>
                  <a:pt x="71723" y="5373"/>
                </a:cubicBezTo>
                <a:cubicBezTo>
                  <a:pt x="48924" y="-659"/>
                  <a:pt x="25084" y="-1675"/>
                  <a:pt x="1838" y="2399"/>
                </a:cubicBezTo>
                <a:cubicBezTo>
                  <a:pt x="-2226" y="2994"/>
                  <a:pt x="-2028" y="3936"/>
                  <a:pt x="1838" y="3440"/>
                </a:cubicBezTo>
                <a:cubicBezTo>
                  <a:pt x="24886" y="-104"/>
                  <a:pt x="48379" y="1472"/>
                  <a:pt x="70732" y="8049"/>
                </a:cubicBezTo>
                <a:cubicBezTo>
                  <a:pt x="92986" y="14304"/>
                  <a:pt x="112861" y="27117"/>
                  <a:pt x="127731" y="44826"/>
                </a:cubicBezTo>
                <a:cubicBezTo>
                  <a:pt x="141955" y="62753"/>
                  <a:pt x="147804" y="85939"/>
                  <a:pt x="143740" y="108466"/>
                </a:cubicBezTo>
                <a:cubicBezTo>
                  <a:pt x="141559" y="119528"/>
                  <a:pt x="137346" y="130090"/>
                  <a:pt x="131299" y="139592"/>
                </a:cubicBezTo>
                <a:lnTo>
                  <a:pt x="125203" y="149009"/>
                </a:lnTo>
                <a:lnTo>
                  <a:pt x="124113" y="150645"/>
                </a:lnTo>
                <a:cubicBezTo>
                  <a:pt x="124113" y="151190"/>
                  <a:pt x="125004" y="151487"/>
                  <a:pt x="125352" y="151884"/>
                </a:cubicBezTo>
                <a:cubicBezTo>
                  <a:pt x="126392" y="152716"/>
                  <a:pt x="127483" y="153480"/>
                  <a:pt x="128623" y="154164"/>
                </a:cubicBezTo>
                <a:cubicBezTo>
                  <a:pt x="129713" y="154942"/>
                  <a:pt x="130903" y="155546"/>
                  <a:pt x="132191" y="155948"/>
                </a:cubicBezTo>
                <a:cubicBezTo>
                  <a:pt x="132985" y="156255"/>
                  <a:pt x="133777" y="156523"/>
                  <a:pt x="134620" y="156741"/>
                </a:cubicBezTo>
                <a:cubicBezTo>
                  <a:pt x="140816" y="158129"/>
                  <a:pt x="147160" y="158411"/>
                  <a:pt x="153455" y="157584"/>
                </a:cubicBezTo>
                <a:cubicBezTo>
                  <a:pt x="170752" y="155105"/>
                  <a:pt x="176898" y="146878"/>
                  <a:pt x="175461" y="145589"/>
                </a:cubicBezTo>
                <a:close/>
              </a:path>
            </a:pathLst>
          </a:custGeom>
          <a:solidFill>
            <a:srgbClr val="313759"/>
          </a:solidFill>
          <a:ln w="4948" cap="flat">
            <a:noFill/>
            <a:prstDash val="solid"/>
            <a:miter/>
          </a:ln>
        </p:spPr>
        <p:txBody>
          <a:bodyPr rtlCol="0" anchor="ctr"/>
          <a:lstStyle/>
          <a:p>
            <a:endParaRPr lang="fr-FR"/>
          </a:p>
        </p:txBody>
      </p:sp>
      <p:sp>
        <p:nvSpPr>
          <p:cNvPr id="23" name="Graphique 5">
            <a:extLst>
              <a:ext uri="{FF2B5EF4-FFF2-40B4-BE49-F238E27FC236}">
                <a16:creationId xmlns:a16="http://schemas.microsoft.com/office/drawing/2014/main" id="{2ED321DB-7182-4376-A66D-0D46DBDEA813}"/>
              </a:ext>
            </a:extLst>
          </p:cNvPr>
          <p:cNvSpPr/>
          <p:nvPr/>
        </p:nvSpPr>
        <p:spPr>
          <a:xfrm>
            <a:off x="8002525" y="5721791"/>
            <a:ext cx="1918823" cy="3223019"/>
          </a:xfrm>
          <a:custGeom>
            <a:avLst/>
            <a:gdLst>
              <a:gd name="connsiteX0" fmla="*/ 440636 w 1918823"/>
              <a:gd name="connsiteY0" fmla="*/ 51594 h 3223019"/>
              <a:gd name="connsiteX1" fmla="*/ 27818 w 1918823"/>
              <a:gd name="connsiteY1" fmla="*/ 3176298 h 3223019"/>
              <a:gd name="connsiteX2" fmla="*/ 407577 w 1918823"/>
              <a:gd name="connsiteY2" fmla="*/ 3156473 h 3223019"/>
              <a:gd name="connsiteX3" fmla="*/ 783122 w 1918823"/>
              <a:gd name="connsiteY3" fmla="*/ 715205 h 3223019"/>
              <a:gd name="connsiteX4" fmla="*/ 928344 w 1918823"/>
              <a:gd name="connsiteY4" fmla="*/ 676644 h 3223019"/>
              <a:gd name="connsiteX5" fmla="*/ 1574409 w 1918823"/>
              <a:gd name="connsiteY5" fmla="*/ 3130353 h 3223019"/>
              <a:gd name="connsiteX6" fmla="*/ 1917688 w 1918823"/>
              <a:gd name="connsiteY6" fmla="*/ 3114046 h 3223019"/>
              <a:gd name="connsiteX7" fmla="*/ 1551411 w 1918823"/>
              <a:gd name="connsiteY7" fmla="*/ 1192158 h 3223019"/>
              <a:gd name="connsiteX8" fmla="*/ 1483063 w 1918823"/>
              <a:gd name="connsiteY8" fmla="*/ -51 h 3223019"/>
              <a:gd name="connsiteX9" fmla="*/ 440636 w 1918823"/>
              <a:gd name="connsiteY9" fmla="*/ 51346 h 32230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18823" h="3223019">
                <a:moveTo>
                  <a:pt x="440636" y="51594"/>
                </a:moveTo>
                <a:cubicBezTo>
                  <a:pt x="34212" y="363846"/>
                  <a:pt x="-57035" y="1936359"/>
                  <a:pt x="27818" y="3176298"/>
                </a:cubicBezTo>
                <a:cubicBezTo>
                  <a:pt x="99587" y="3221947"/>
                  <a:pt x="173883" y="3261102"/>
                  <a:pt x="407577" y="3156473"/>
                </a:cubicBezTo>
                <a:cubicBezTo>
                  <a:pt x="302650" y="2787767"/>
                  <a:pt x="584123" y="1331928"/>
                  <a:pt x="783122" y="715205"/>
                </a:cubicBezTo>
                <a:lnTo>
                  <a:pt x="928344" y="676644"/>
                </a:lnTo>
                <a:cubicBezTo>
                  <a:pt x="929187" y="797233"/>
                  <a:pt x="1293828" y="2689879"/>
                  <a:pt x="1574409" y="3130353"/>
                </a:cubicBezTo>
                <a:cubicBezTo>
                  <a:pt x="1672297" y="3166237"/>
                  <a:pt x="1800916" y="3172779"/>
                  <a:pt x="1917688" y="3114046"/>
                </a:cubicBezTo>
                <a:cubicBezTo>
                  <a:pt x="1812613" y="2768190"/>
                  <a:pt x="1599934" y="1580491"/>
                  <a:pt x="1551411" y="1192158"/>
                </a:cubicBezTo>
                <a:cubicBezTo>
                  <a:pt x="1502888" y="803825"/>
                  <a:pt x="1483063" y="-51"/>
                  <a:pt x="1483063" y="-51"/>
                </a:cubicBezTo>
                <a:lnTo>
                  <a:pt x="440636" y="51346"/>
                </a:lnTo>
              </a:path>
            </a:pathLst>
          </a:custGeom>
          <a:solidFill>
            <a:srgbClr val="1760BF"/>
          </a:solidFill>
          <a:ln w="4948" cap="flat">
            <a:noFill/>
            <a:prstDash val="solid"/>
            <a:miter/>
          </a:ln>
        </p:spPr>
        <p:txBody>
          <a:bodyPr rtlCol="0" anchor="ctr"/>
          <a:lstStyle/>
          <a:p>
            <a:endParaRPr lang="fr-FR"/>
          </a:p>
        </p:txBody>
      </p:sp>
      <p:sp>
        <p:nvSpPr>
          <p:cNvPr id="24" name="Graphique 5">
            <a:extLst>
              <a:ext uri="{FF2B5EF4-FFF2-40B4-BE49-F238E27FC236}">
                <a16:creationId xmlns:a16="http://schemas.microsoft.com/office/drawing/2014/main" id="{00091419-FB61-4632-8D07-2B75663730E2}"/>
              </a:ext>
            </a:extLst>
          </p:cNvPr>
          <p:cNvSpPr/>
          <p:nvPr/>
        </p:nvSpPr>
        <p:spPr>
          <a:xfrm>
            <a:off x="8786787" y="6355453"/>
            <a:ext cx="272626" cy="82349"/>
          </a:xfrm>
          <a:custGeom>
            <a:avLst/>
            <a:gdLst>
              <a:gd name="connsiteX0" fmla="*/ 247868 w 272626"/>
              <a:gd name="connsiteY0" fmla="*/ 2389 h 82349"/>
              <a:gd name="connsiteX1" fmla="*/ 1338 w 272626"/>
              <a:gd name="connsiteY1" fmla="*/ 80007 h 82349"/>
              <a:gd name="connsiteX2" fmla="*/ 1883 w 272626"/>
              <a:gd name="connsiteY2" fmla="*/ 82038 h 82349"/>
              <a:gd name="connsiteX3" fmla="*/ 252279 w 272626"/>
              <a:gd name="connsiteY3" fmla="*/ 17903 h 82349"/>
              <a:gd name="connsiteX4" fmla="*/ 247868 w 272626"/>
              <a:gd name="connsiteY4" fmla="*/ 2389 h 823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2626" h="82349">
                <a:moveTo>
                  <a:pt x="247868" y="2389"/>
                </a:moveTo>
                <a:cubicBezTo>
                  <a:pt x="165543" y="27717"/>
                  <a:pt x="83564" y="54332"/>
                  <a:pt x="1338" y="80007"/>
                </a:cubicBezTo>
                <a:cubicBezTo>
                  <a:pt x="-2281" y="81147"/>
                  <a:pt x="-1785" y="82980"/>
                  <a:pt x="1883" y="82038"/>
                </a:cubicBezTo>
                <a:cubicBezTo>
                  <a:pt x="85299" y="60429"/>
                  <a:pt x="169012" y="39810"/>
                  <a:pt x="252279" y="17903"/>
                </a:cubicBezTo>
                <a:cubicBezTo>
                  <a:pt x="280779" y="10369"/>
                  <a:pt x="276120" y="-6284"/>
                  <a:pt x="247868" y="2389"/>
                </a:cubicBezTo>
                <a:close/>
              </a:path>
            </a:pathLst>
          </a:custGeom>
          <a:solidFill>
            <a:srgbClr val="0C4E96"/>
          </a:solidFill>
          <a:ln w="4948" cap="flat">
            <a:noFill/>
            <a:prstDash val="solid"/>
            <a:miter/>
          </a:ln>
        </p:spPr>
        <p:txBody>
          <a:bodyPr rtlCol="0" anchor="ctr"/>
          <a:lstStyle/>
          <a:p>
            <a:endParaRPr lang="fr-FR"/>
          </a:p>
        </p:txBody>
      </p:sp>
      <p:sp>
        <p:nvSpPr>
          <p:cNvPr id="25" name="Graphique 5">
            <a:extLst>
              <a:ext uri="{FF2B5EF4-FFF2-40B4-BE49-F238E27FC236}">
                <a16:creationId xmlns:a16="http://schemas.microsoft.com/office/drawing/2014/main" id="{944980B1-1231-40B8-8BE4-D99E2F207B24}"/>
              </a:ext>
            </a:extLst>
          </p:cNvPr>
          <p:cNvSpPr/>
          <p:nvPr/>
        </p:nvSpPr>
        <p:spPr>
          <a:xfrm>
            <a:off x="8467202" y="5776205"/>
            <a:ext cx="1022349" cy="469178"/>
          </a:xfrm>
          <a:custGeom>
            <a:avLst/>
            <a:gdLst>
              <a:gd name="connsiteX0" fmla="*/ 1003516 w 1022349"/>
              <a:gd name="connsiteY0" fmla="*/ 34948 h 469178"/>
              <a:gd name="connsiteX1" fmla="*/ 829547 w 1022349"/>
              <a:gd name="connsiteY1" fmla="*/ 90707 h 469178"/>
              <a:gd name="connsiteX2" fmla="*/ 828902 w 1022349"/>
              <a:gd name="connsiteY2" fmla="*/ 63398 h 469178"/>
              <a:gd name="connsiteX3" fmla="*/ 827812 w 1022349"/>
              <a:gd name="connsiteY3" fmla="*/ 25085 h 469178"/>
              <a:gd name="connsiteX4" fmla="*/ 824194 w 1022349"/>
              <a:gd name="connsiteY4" fmla="*/ 2682 h 469178"/>
              <a:gd name="connsiteX5" fmla="*/ 816462 w 1022349"/>
              <a:gd name="connsiteY5" fmla="*/ 764 h 469178"/>
              <a:gd name="connsiteX6" fmla="*/ 813786 w 1022349"/>
              <a:gd name="connsiteY6" fmla="*/ 6548 h 469178"/>
              <a:gd name="connsiteX7" fmla="*/ 817007 w 1022349"/>
              <a:gd name="connsiteY7" fmla="*/ 60473 h 469178"/>
              <a:gd name="connsiteX8" fmla="*/ 819386 w 1022349"/>
              <a:gd name="connsiteY8" fmla="*/ 109195 h 469178"/>
              <a:gd name="connsiteX9" fmla="*/ 791383 w 1022349"/>
              <a:gd name="connsiteY9" fmla="*/ 115093 h 469178"/>
              <a:gd name="connsiteX10" fmla="*/ 790540 w 1022349"/>
              <a:gd name="connsiteY10" fmla="*/ 115093 h 469178"/>
              <a:gd name="connsiteX11" fmla="*/ 790540 w 1022349"/>
              <a:gd name="connsiteY11" fmla="*/ 114250 h 469178"/>
              <a:gd name="connsiteX12" fmla="*/ 789945 w 1022349"/>
              <a:gd name="connsiteY12" fmla="*/ 107460 h 469178"/>
              <a:gd name="connsiteX13" fmla="*/ 788706 w 1022349"/>
              <a:gd name="connsiteY13" fmla="*/ 92591 h 469178"/>
              <a:gd name="connsiteX14" fmla="*/ 785336 w 1022349"/>
              <a:gd name="connsiteY14" fmla="*/ 62357 h 469178"/>
              <a:gd name="connsiteX15" fmla="*/ 769327 w 1022349"/>
              <a:gd name="connsiteY15" fmla="*/ 5606 h 469178"/>
              <a:gd name="connsiteX16" fmla="*/ 768286 w 1022349"/>
              <a:gd name="connsiteY16" fmla="*/ 6052 h 469178"/>
              <a:gd name="connsiteX17" fmla="*/ 776018 w 1022349"/>
              <a:gd name="connsiteY17" fmla="*/ 64637 h 469178"/>
              <a:gd name="connsiteX18" fmla="*/ 779091 w 1022349"/>
              <a:gd name="connsiteY18" fmla="*/ 93978 h 469178"/>
              <a:gd name="connsiteX19" fmla="*/ 779933 w 1022349"/>
              <a:gd name="connsiteY19" fmla="*/ 102602 h 469178"/>
              <a:gd name="connsiteX20" fmla="*/ 601008 w 1022349"/>
              <a:gd name="connsiteY20" fmla="*/ 131696 h 469178"/>
              <a:gd name="connsiteX21" fmla="*/ 590550 w 1022349"/>
              <a:gd name="connsiteY21" fmla="*/ 135910 h 469178"/>
              <a:gd name="connsiteX22" fmla="*/ 609533 w 1022349"/>
              <a:gd name="connsiteY22" fmla="*/ 30041 h 469178"/>
              <a:gd name="connsiteX23" fmla="*/ 607451 w 1022349"/>
              <a:gd name="connsiteY23" fmla="*/ 29645 h 469178"/>
              <a:gd name="connsiteX24" fmla="*/ 523193 w 1022349"/>
              <a:gd name="connsiteY24" fmla="*/ 458967 h 469178"/>
              <a:gd name="connsiteX25" fmla="*/ 425304 w 1022349"/>
              <a:gd name="connsiteY25" fmla="*/ 446179 h 469178"/>
              <a:gd name="connsiteX26" fmla="*/ 463468 w 1022349"/>
              <a:gd name="connsiteY26" fmla="*/ 106369 h 469178"/>
              <a:gd name="connsiteX27" fmla="*/ 447409 w 1022349"/>
              <a:gd name="connsiteY27" fmla="*/ 104684 h 469178"/>
              <a:gd name="connsiteX28" fmla="*/ 443742 w 1022349"/>
              <a:gd name="connsiteY28" fmla="*/ 142303 h 469178"/>
              <a:gd name="connsiteX29" fmla="*/ 414003 w 1022349"/>
              <a:gd name="connsiteY29" fmla="*/ 137694 h 469178"/>
              <a:gd name="connsiteX30" fmla="*/ 198104 w 1022349"/>
              <a:gd name="connsiteY30" fmla="*/ 104882 h 469178"/>
              <a:gd name="connsiteX31" fmla="*/ 95209 w 1022349"/>
              <a:gd name="connsiteY31" fmla="*/ 68205 h 469178"/>
              <a:gd name="connsiteX32" fmla="*/ 3317 w 1022349"/>
              <a:gd name="connsiteY32" fmla="*/ 10265 h 469178"/>
              <a:gd name="connsiteX33" fmla="*/ 1979 w 1022349"/>
              <a:gd name="connsiteY33" fmla="*/ 11801 h 469178"/>
              <a:gd name="connsiteX34" fmla="*/ 93326 w 1022349"/>
              <a:gd name="connsiteY34" fmla="*/ 73360 h 469178"/>
              <a:gd name="connsiteX35" fmla="*/ 196071 w 1022349"/>
              <a:gd name="connsiteY35" fmla="*/ 114052 h 469178"/>
              <a:gd name="connsiteX36" fmla="*/ 413409 w 1022349"/>
              <a:gd name="connsiteY36" fmla="*/ 153703 h 469178"/>
              <a:gd name="connsiteX37" fmla="*/ 443147 w 1022349"/>
              <a:gd name="connsiteY37" fmla="*/ 152662 h 469178"/>
              <a:gd name="connsiteX38" fmla="*/ 413409 w 1022349"/>
              <a:gd name="connsiteY38" fmla="*/ 455795 h 469178"/>
              <a:gd name="connsiteX39" fmla="*/ 530924 w 1022349"/>
              <a:gd name="connsiteY39" fmla="*/ 469128 h 469178"/>
              <a:gd name="connsiteX40" fmla="*/ 588915 w 1022349"/>
              <a:gd name="connsiteY40" fmla="*/ 145376 h 469178"/>
              <a:gd name="connsiteX41" fmla="*/ 604279 w 1022349"/>
              <a:gd name="connsiteY41" fmla="*/ 147408 h 469178"/>
              <a:gd name="connsiteX42" fmla="*/ 780181 w 1022349"/>
              <a:gd name="connsiteY42" fmla="*/ 104684 h 469178"/>
              <a:gd name="connsiteX43" fmla="*/ 782263 w 1022349"/>
              <a:gd name="connsiteY43" fmla="*/ 126790 h 469178"/>
              <a:gd name="connsiteX44" fmla="*/ 803724 w 1022349"/>
              <a:gd name="connsiteY44" fmla="*/ 122378 h 469178"/>
              <a:gd name="connsiteX45" fmla="*/ 830043 w 1022349"/>
              <a:gd name="connsiteY45" fmla="*/ 117422 h 469178"/>
              <a:gd name="connsiteX46" fmla="*/ 829448 w 1022349"/>
              <a:gd name="connsiteY46" fmla="*/ 93136 h 469178"/>
              <a:gd name="connsiteX47" fmla="*/ 1007878 w 1022349"/>
              <a:gd name="connsiteY47" fmla="*/ 50511 h 469178"/>
              <a:gd name="connsiteX48" fmla="*/ 1003516 w 1022349"/>
              <a:gd name="connsiteY48" fmla="*/ 34948 h 469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1022349" h="469178">
                <a:moveTo>
                  <a:pt x="1003516" y="34948"/>
                </a:moveTo>
                <a:cubicBezTo>
                  <a:pt x="945377" y="52989"/>
                  <a:pt x="887586" y="72269"/>
                  <a:pt x="829547" y="90707"/>
                </a:cubicBezTo>
                <a:lnTo>
                  <a:pt x="828902" y="63398"/>
                </a:lnTo>
                <a:cubicBezTo>
                  <a:pt x="828506" y="50610"/>
                  <a:pt x="828159" y="37872"/>
                  <a:pt x="827812" y="25085"/>
                </a:cubicBezTo>
                <a:cubicBezTo>
                  <a:pt x="827812" y="17254"/>
                  <a:pt x="828060" y="9522"/>
                  <a:pt x="824194" y="2682"/>
                </a:cubicBezTo>
                <a:cubicBezTo>
                  <a:pt x="822559" y="10"/>
                  <a:pt x="819089" y="-852"/>
                  <a:pt x="816462" y="764"/>
                </a:cubicBezTo>
                <a:cubicBezTo>
                  <a:pt x="814430" y="1963"/>
                  <a:pt x="813389" y="4258"/>
                  <a:pt x="813786" y="6548"/>
                </a:cubicBezTo>
                <a:cubicBezTo>
                  <a:pt x="815025" y="24490"/>
                  <a:pt x="816065" y="42481"/>
                  <a:pt x="817007" y="60473"/>
                </a:cubicBezTo>
                <a:lnTo>
                  <a:pt x="819386" y="109195"/>
                </a:lnTo>
                <a:lnTo>
                  <a:pt x="791383" y="115093"/>
                </a:lnTo>
                <a:lnTo>
                  <a:pt x="790540" y="115093"/>
                </a:lnTo>
                <a:lnTo>
                  <a:pt x="790540" y="114250"/>
                </a:lnTo>
                <a:lnTo>
                  <a:pt x="789945" y="107460"/>
                </a:lnTo>
                <a:cubicBezTo>
                  <a:pt x="789549" y="102504"/>
                  <a:pt x="789103" y="97547"/>
                  <a:pt x="788706" y="92591"/>
                </a:cubicBezTo>
                <a:cubicBezTo>
                  <a:pt x="787814" y="82678"/>
                  <a:pt x="786773" y="72369"/>
                  <a:pt x="785336" y="62357"/>
                </a:cubicBezTo>
                <a:cubicBezTo>
                  <a:pt x="783056" y="42710"/>
                  <a:pt x="777653" y="23553"/>
                  <a:pt x="769327" y="5606"/>
                </a:cubicBezTo>
                <a:cubicBezTo>
                  <a:pt x="769029" y="5011"/>
                  <a:pt x="768187" y="5606"/>
                  <a:pt x="768286" y="6052"/>
                </a:cubicBezTo>
                <a:cubicBezTo>
                  <a:pt x="771260" y="25580"/>
                  <a:pt x="773787" y="45059"/>
                  <a:pt x="776018" y="64637"/>
                </a:cubicBezTo>
                <a:lnTo>
                  <a:pt x="779091" y="93978"/>
                </a:lnTo>
                <a:cubicBezTo>
                  <a:pt x="779388" y="96853"/>
                  <a:pt x="779636" y="99728"/>
                  <a:pt x="779933" y="102602"/>
                </a:cubicBezTo>
                <a:cubicBezTo>
                  <a:pt x="720457" y="112515"/>
                  <a:pt x="660534" y="121437"/>
                  <a:pt x="601008" y="131696"/>
                </a:cubicBezTo>
                <a:cubicBezTo>
                  <a:pt x="597241" y="132192"/>
                  <a:pt x="593623" y="133679"/>
                  <a:pt x="590550" y="135910"/>
                </a:cubicBezTo>
                <a:cubicBezTo>
                  <a:pt x="596845" y="100620"/>
                  <a:pt x="603139" y="65331"/>
                  <a:pt x="609533" y="30041"/>
                </a:cubicBezTo>
                <a:cubicBezTo>
                  <a:pt x="611863" y="17105"/>
                  <a:pt x="609979" y="16708"/>
                  <a:pt x="607451" y="29645"/>
                </a:cubicBezTo>
                <a:cubicBezTo>
                  <a:pt x="579448" y="172735"/>
                  <a:pt x="551345" y="315876"/>
                  <a:pt x="523193" y="458967"/>
                </a:cubicBezTo>
                <a:lnTo>
                  <a:pt x="425304" y="446179"/>
                </a:lnTo>
                <a:cubicBezTo>
                  <a:pt x="438042" y="332876"/>
                  <a:pt x="450730" y="219623"/>
                  <a:pt x="463468" y="106369"/>
                </a:cubicBezTo>
                <a:cubicBezTo>
                  <a:pt x="474719" y="4516"/>
                  <a:pt x="457521" y="2583"/>
                  <a:pt x="447409" y="104684"/>
                </a:cubicBezTo>
                <a:cubicBezTo>
                  <a:pt x="446220" y="117224"/>
                  <a:pt x="444981" y="129764"/>
                  <a:pt x="443742" y="142303"/>
                </a:cubicBezTo>
                <a:cubicBezTo>
                  <a:pt x="434077" y="139478"/>
                  <a:pt x="424065" y="137892"/>
                  <a:pt x="414003" y="137694"/>
                </a:cubicBezTo>
                <a:cubicBezTo>
                  <a:pt x="341095" y="134076"/>
                  <a:pt x="268782" y="123072"/>
                  <a:pt x="198104" y="104882"/>
                </a:cubicBezTo>
                <a:cubicBezTo>
                  <a:pt x="162765" y="95812"/>
                  <a:pt x="128317" y="83520"/>
                  <a:pt x="95209" y="68205"/>
                </a:cubicBezTo>
                <a:cubicBezTo>
                  <a:pt x="62001" y="53282"/>
                  <a:pt x="31073" y="33778"/>
                  <a:pt x="3317" y="10265"/>
                </a:cubicBezTo>
                <a:cubicBezTo>
                  <a:pt x="-1639" y="6250"/>
                  <a:pt x="-2977" y="7589"/>
                  <a:pt x="1979" y="11801"/>
                </a:cubicBezTo>
                <a:cubicBezTo>
                  <a:pt x="29438" y="36445"/>
                  <a:pt x="60167" y="57162"/>
                  <a:pt x="93326" y="73360"/>
                </a:cubicBezTo>
                <a:cubicBezTo>
                  <a:pt x="126286" y="90013"/>
                  <a:pt x="160683" y="103643"/>
                  <a:pt x="196071" y="114052"/>
                </a:cubicBezTo>
                <a:cubicBezTo>
                  <a:pt x="266898" y="134918"/>
                  <a:pt x="339757" y="148201"/>
                  <a:pt x="413409" y="153703"/>
                </a:cubicBezTo>
                <a:cubicBezTo>
                  <a:pt x="423321" y="154793"/>
                  <a:pt x="433333" y="154446"/>
                  <a:pt x="443147" y="152662"/>
                </a:cubicBezTo>
                <a:lnTo>
                  <a:pt x="413409" y="455795"/>
                </a:lnTo>
                <a:lnTo>
                  <a:pt x="530924" y="469128"/>
                </a:lnTo>
                <a:lnTo>
                  <a:pt x="588915" y="145376"/>
                </a:lnTo>
                <a:cubicBezTo>
                  <a:pt x="591343" y="147904"/>
                  <a:pt x="596597" y="149193"/>
                  <a:pt x="604279" y="147408"/>
                </a:cubicBezTo>
                <a:cubicBezTo>
                  <a:pt x="663012" y="133729"/>
                  <a:pt x="721498" y="118760"/>
                  <a:pt x="780181" y="104684"/>
                </a:cubicBezTo>
                <a:lnTo>
                  <a:pt x="782263" y="126790"/>
                </a:lnTo>
                <a:lnTo>
                  <a:pt x="803724" y="122378"/>
                </a:lnTo>
                <a:lnTo>
                  <a:pt x="830043" y="117422"/>
                </a:lnTo>
                <a:lnTo>
                  <a:pt x="829448" y="93136"/>
                </a:lnTo>
                <a:cubicBezTo>
                  <a:pt x="888925" y="78762"/>
                  <a:pt x="948401" y="65281"/>
                  <a:pt x="1007878" y="50511"/>
                </a:cubicBezTo>
                <a:cubicBezTo>
                  <a:pt x="1028446" y="45356"/>
                  <a:pt x="1023837" y="28653"/>
                  <a:pt x="1003516" y="34948"/>
                </a:cubicBezTo>
                <a:close/>
              </a:path>
            </a:pathLst>
          </a:custGeom>
          <a:solidFill>
            <a:srgbClr val="0C4E96"/>
          </a:solidFill>
          <a:ln w="4948" cap="flat">
            <a:noFill/>
            <a:prstDash val="solid"/>
            <a:miter/>
          </a:ln>
        </p:spPr>
        <p:txBody>
          <a:bodyPr rtlCol="0" anchor="ctr"/>
          <a:lstStyle/>
          <a:p>
            <a:endParaRPr lang="fr-FR"/>
          </a:p>
        </p:txBody>
      </p:sp>
      <p:sp>
        <p:nvSpPr>
          <p:cNvPr id="26" name="Graphique 5">
            <a:extLst>
              <a:ext uri="{FF2B5EF4-FFF2-40B4-BE49-F238E27FC236}">
                <a16:creationId xmlns:a16="http://schemas.microsoft.com/office/drawing/2014/main" id="{2573718C-9685-4D9D-91C3-3853FE37B1DD}"/>
              </a:ext>
            </a:extLst>
          </p:cNvPr>
          <p:cNvSpPr/>
          <p:nvPr/>
        </p:nvSpPr>
        <p:spPr>
          <a:xfrm>
            <a:off x="8967959" y="5846596"/>
            <a:ext cx="70745" cy="67585"/>
          </a:xfrm>
          <a:custGeom>
            <a:avLst/>
            <a:gdLst>
              <a:gd name="connsiteX0" fmla="*/ 16587 w 70745"/>
              <a:gd name="connsiteY0" fmla="*/ 64528 h 67585"/>
              <a:gd name="connsiteX1" fmla="*/ 37107 w 70745"/>
              <a:gd name="connsiteY1" fmla="*/ 66758 h 67585"/>
              <a:gd name="connsiteX2" fmla="*/ 63871 w 70745"/>
              <a:gd name="connsiteY2" fmla="*/ 40440 h 67585"/>
              <a:gd name="connsiteX3" fmla="*/ 58122 w 70745"/>
              <a:gd name="connsiteY3" fmla="*/ 39498 h 67585"/>
              <a:gd name="connsiteX4" fmla="*/ 43897 w 70745"/>
              <a:gd name="connsiteY4" fmla="*/ 46189 h 67585"/>
              <a:gd name="connsiteX5" fmla="*/ 36710 w 70745"/>
              <a:gd name="connsiteY5" fmla="*/ 49361 h 67585"/>
              <a:gd name="connsiteX6" fmla="*/ 27640 w 70745"/>
              <a:gd name="connsiteY6" fmla="*/ 51790 h 67585"/>
              <a:gd name="connsiteX7" fmla="*/ 18025 w 70745"/>
              <a:gd name="connsiteY7" fmla="*/ 46338 h 67585"/>
              <a:gd name="connsiteX8" fmla="*/ 17083 w 70745"/>
              <a:gd name="connsiteY8" fmla="*/ 30824 h 67585"/>
              <a:gd name="connsiteX9" fmla="*/ 29325 w 70745"/>
              <a:gd name="connsiteY9" fmla="*/ 20217 h 67585"/>
              <a:gd name="connsiteX10" fmla="*/ 57676 w 70745"/>
              <a:gd name="connsiteY10" fmla="*/ 36722 h 67585"/>
              <a:gd name="connsiteX11" fmla="*/ 68481 w 70745"/>
              <a:gd name="connsiteY11" fmla="*/ 36722 h 67585"/>
              <a:gd name="connsiteX12" fmla="*/ 60402 w 70745"/>
              <a:gd name="connsiteY12" fmla="*/ 8966 h 67585"/>
              <a:gd name="connsiteX13" fmla="*/ 31110 w 70745"/>
              <a:gd name="connsiteY13" fmla="*/ 392 h 67585"/>
              <a:gd name="connsiteX14" fmla="*/ 4147 w 70745"/>
              <a:gd name="connsiteY14" fmla="*/ 17640 h 67585"/>
              <a:gd name="connsiteX15" fmla="*/ 925 w 70745"/>
              <a:gd name="connsiteY15" fmla="*/ 47378 h 67585"/>
              <a:gd name="connsiteX16" fmla="*/ 16587 w 70745"/>
              <a:gd name="connsiteY16" fmla="*/ 64528 h 67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0745" h="67585">
                <a:moveTo>
                  <a:pt x="16587" y="64528"/>
                </a:moveTo>
                <a:cubicBezTo>
                  <a:pt x="22981" y="67551"/>
                  <a:pt x="30217" y="68294"/>
                  <a:pt x="37107" y="66758"/>
                </a:cubicBezTo>
                <a:cubicBezTo>
                  <a:pt x="50092" y="63437"/>
                  <a:pt x="60303" y="53376"/>
                  <a:pt x="63871" y="40440"/>
                </a:cubicBezTo>
                <a:cubicBezTo>
                  <a:pt x="64367" y="38754"/>
                  <a:pt x="59559" y="38457"/>
                  <a:pt x="58122" y="39498"/>
                </a:cubicBezTo>
                <a:cubicBezTo>
                  <a:pt x="53810" y="42521"/>
                  <a:pt x="49002" y="44752"/>
                  <a:pt x="43897" y="46189"/>
                </a:cubicBezTo>
                <a:cubicBezTo>
                  <a:pt x="41369" y="46982"/>
                  <a:pt x="38990" y="48023"/>
                  <a:pt x="36710" y="49361"/>
                </a:cubicBezTo>
                <a:cubicBezTo>
                  <a:pt x="33984" y="51046"/>
                  <a:pt x="30812" y="51889"/>
                  <a:pt x="27640" y="51790"/>
                </a:cubicBezTo>
                <a:cubicBezTo>
                  <a:pt x="23774" y="51591"/>
                  <a:pt x="20205" y="49559"/>
                  <a:pt x="18025" y="46338"/>
                </a:cubicBezTo>
                <a:cubicBezTo>
                  <a:pt x="15200" y="41629"/>
                  <a:pt x="14852" y="35830"/>
                  <a:pt x="17083" y="30824"/>
                </a:cubicBezTo>
                <a:cubicBezTo>
                  <a:pt x="19363" y="25620"/>
                  <a:pt x="23873" y="21754"/>
                  <a:pt x="29325" y="20217"/>
                </a:cubicBezTo>
                <a:cubicBezTo>
                  <a:pt x="41667" y="17194"/>
                  <a:pt x="54207" y="24480"/>
                  <a:pt x="57676" y="36722"/>
                </a:cubicBezTo>
                <a:cubicBezTo>
                  <a:pt x="58320" y="38754"/>
                  <a:pt x="67043" y="40489"/>
                  <a:pt x="68481" y="36722"/>
                </a:cubicBezTo>
                <a:cubicBezTo>
                  <a:pt x="71504" y="26710"/>
                  <a:pt x="68332" y="15806"/>
                  <a:pt x="60402" y="8966"/>
                </a:cubicBezTo>
                <a:cubicBezTo>
                  <a:pt x="52422" y="1859"/>
                  <a:pt x="41667" y="-1288"/>
                  <a:pt x="31110" y="392"/>
                </a:cubicBezTo>
                <a:cubicBezTo>
                  <a:pt x="20007" y="1909"/>
                  <a:pt x="10144" y="8223"/>
                  <a:pt x="4147" y="17640"/>
                </a:cubicBezTo>
                <a:cubicBezTo>
                  <a:pt x="-1503" y="26512"/>
                  <a:pt x="-2693" y="37515"/>
                  <a:pt x="925" y="47378"/>
                </a:cubicBezTo>
                <a:cubicBezTo>
                  <a:pt x="3701" y="54912"/>
                  <a:pt x="9351" y="61058"/>
                  <a:pt x="16587" y="64528"/>
                </a:cubicBezTo>
                <a:close/>
              </a:path>
            </a:pathLst>
          </a:custGeom>
          <a:solidFill>
            <a:srgbClr val="0C4E96"/>
          </a:solidFill>
          <a:ln w="4948" cap="flat">
            <a:noFill/>
            <a:prstDash val="solid"/>
            <a:miter/>
          </a:ln>
        </p:spPr>
        <p:txBody>
          <a:bodyPr rtlCol="0" anchor="ctr"/>
          <a:lstStyle/>
          <a:p>
            <a:endParaRPr lang="fr-FR"/>
          </a:p>
        </p:txBody>
      </p:sp>
      <p:grpSp>
        <p:nvGrpSpPr>
          <p:cNvPr id="29" name="Graphique 5">
            <a:extLst>
              <a:ext uri="{FF2B5EF4-FFF2-40B4-BE49-F238E27FC236}">
                <a16:creationId xmlns:a16="http://schemas.microsoft.com/office/drawing/2014/main" id="{4EECD1B2-5114-4ED8-8727-A29E8B2713FB}"/>
              </a:ext>
            </a:extLst>
          </p:cNvPr>
          <p:cNvGrpSpPr/>
          <p:nvPr/>
        </p:nvGrpSpPr>
        <p:grpSpPr>
          <a:xfrm>
            <a:off x="8521093" y="4210487"/>
            <a:ext cx="849303" cy="1597256"/>
            <a:chOff x="8521093" y="4210487"/>
            <a:chExt cx="849303" cy="1597256"/>
          </a:xfrm>
        </p:grpSpPr>
        <p:sp>
          <p:nvSpPr>
            <p:cNvPr id="30" name="Graphique 5">
              <a:extLst>
                <a:ext uri="{FF2B5EF4-FFF2-40B4-BE49-F238E27FC236}">
                  <a16:creationId xmlns:a16="http://schemas.microsoft.com/office/drawing/2014/main" id="{AB842DAC-8071-470A-A49B-A3ED1AF28D06}"/>
                </a:ext>
              </a:extLst>
            </p:cNvPr>
            <p:cNvSpPr/>
            <p:nvPr/>
          </p:nvSpPr>
          <p:spPr>
            <a:xfrm>
              <a:off x="8521093" y="5455732"/>
              <a:ext cx="849303" cy="352010"/>
            </a:xfrm>
            <a:custGeom>
              <a:avLst/>
              <a:gdLst>
                <a:gd name="connsiteX0" fmla="*/ 122900 w 849303"/>
                <a:gd name="connsiteY0" fmla="*/ 66563 h 352010"/>
                <a:gd name="connsiteX1" fmla="*/ 828342 w 849303"/>
                <a:gd name="connsiteY1" fmla="*/ -51 h 352010"/>
                <a:gd name="connsiteX2" fmla="*/ 848168 w 849303"/>
                <a:gd name="connsiteY2" fmla="*/ 309921 h 352010"/>
                <a:gd name="connsiteX3" fmla="*/ 73981 w 849303"/>
                <a:gd name="connsiteY3" fmla="*/ 328408 h 352010"/>
                <a:gd name="connsiteX4" fmla="*/ 122900 w 849303"/>
                <a:gd name="connsiteY4" fmla="*/ 66563 h 3520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9303" h="352010">
                  <a:moveTo>
                    <a:pt x="122900" y="66563"/>
                  </a:moveTo>
                  <a:lnTo>
                    <a:pt x="828342" y="-51"/>
                  </a:lnTo>
                  <a:lnTo>
                    <a:pt x="848168" y="309921"/>
                  </a:lnTo>
                  <a:cubicBezTo>
                    <a:pt x="848168" y="309921"/>
                    <a:pt x="267924" y="390611"/>
                    <a:pt x="73981" y="328408"/>
                  </a:cubicBezTo>
                  <a:cubicBezTo>
                    <a:pt x="-119963" y="266206"/>
                    <a:pt x="122900" y="66563"/>
                    <a:pt x="122900" y="66563"/>
                  </a:cubicBezTo>
                  <a:close/>
                </a:path>
              </a:pathLst>
            </a:custGeom>
            <a:solidFill>
              <a:srgbClr val="C9947D"/>
            </a:solidFill>
            <a:ln w="4948" cap="flat">
              <a:noFill/>
              <a:prstDash val="solid"/>
              <a:miter/>
            </a:ln>
          </p:spPr>
          <p:txBody>
            <a:bodyPr rtlCol="0" anchor="ctr"/>
            <a:lstStyle/>
            <a:p>
              <a:endParaRPr lang="fr-FR"/>
            </a:p>
          </p:txBody>
        </p:sp>
        <p:sp>
          <p:nvSpPr>
            <p:cNvPr id="31" name="Graphique 5">
              <a:extLst>
                <a:ext uri="{FF2B5EF4-FFF2-40B4-BE49-F238E27FC236}">
                  <a16:creationId xmlns:a16="http://schemas.microsoft.com/office/drawing/2014/main" id="{79BD6B90-CC62-44E4-BD7A-56B0197A04E2}"/>
                </a:ext>
              </a:extLst>
            </p:cNvPr>
            <p:cNvSpPr/>
            <p:nvPr/>
          </p:nvSpPr>
          <p:spPr>
            <a:xfrm>
              <a:off x="8606027" y="4210487"/>
              <a:ext cx="744742" cy="1362918"/>
            </a:xfrm>
            <a:custGeom>
              <a:avLst/>
              <a:gdLst>
                <a:gd name="connsiteX0" fmla="*/ 40692 w 744742"/>
                <a:gd name="connsiteY0" fmla="*/ 1343083 h 1362918"/>
                <a:gd name="connsiteX1" fmla="*/ 743607 w 744742"/>
                <a:gd name="connsiteY1" fmla="*/ 1288563 h 1362918"/>
                <a:gd name="connsiteX2" fmla="*/ 566119 w 744742"/>
                <a:gd name="connsiteY2" fmla="*/ 1538 h 1362918"/>
                <a:gd name="connsiteX3" fmla="*/ 80393 w 744742"/>
                <a:gd name="connsiteY3" fmla="*/ 1538 h 1362918"/>
                <a:gd name="connsiteX4" fmla="*/ 40692 w 744742"/>
                <a:gd name="connsiteY4" fmla="*/ 1343083 h 13629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4742" h="1362918">
                  <a:moveTo>
                    <a:pt x="40692" y="1343083"/>
                  </a:moveTo>
                  <a:cubicBezTo>
                    <a:pt x="151913" y="1380058"/>
                    <a:pt x="541287" y="1367022"/>
                    <a:pt x="743607" y="1288563"/>
                  </a:cubicBezTo>
                  <a:lnTo>
                    <a:pt x="566119" y="1538"/>
                  </a:lnTo>
                  <a:cubicBezTo>
                    <a:pt x="566119" y="1538"/>
                    <a:pt x="236766" y="56653"/>
                    <a:pt x="80393" y="1538"/>
                  </a:cubicBezTo>
                  <a:cubicBezTo>
                    <a:pt x="-75981" y="-53577"/>
                    <a:pt x="40692" y="1343083"/>
                    <a:pt x="40692" y="1343083"/>
                  </a:cubicBezTo>
                  <a:close/>
                </a:path>
              </a:pathLst>
            </a:custGeom>
            <a:solidFill>
              <a:srgbClr val="FFFFFF"/>
            </a:solidFill>
            <a:ln w="4948" cap="flat">
              <a:noFill/>
              <a:prstDash val="solid"/>
              <a:miter/>
            </a:ln>
          </p:spPr>
          <p:txBody>
            <a:bodyPr rtlCol="0" anchor="ctr"/>
            <a:lstStyle/>
            <a:p>
              <a:endParaRPr lang="fr-FR"/>
            </a:p>
          </p:txBody>
        </p:sp>
        <p:sp>
          <p:nvSpPr>
            <p:cNvPr id="32" name="Graphique 5">
              <a:extLst>
                <a:ext uri="{FF2B5EF4-FFF2-40B4-BE49-F238E27FC236}">
                  <a16:creationId xmlns:a16="http://schemas.microsoft.com/office/drawing/2014/main" id="{8E76A9F8-87A6-4349-9112-64ECD0FC27D8}"/>
                </a:ext>
              </a:extLst>
            </p:cNvPr>
            <p:cNvSpPr/>
            <p:nvPr/>
          </p:nvSpPr>
          <p:spPr>
            <a:xfrm>
              <a:off x="8747750" y="4621708"/>
              <a:ext cx="457824" cy="455649"/>
            </a:xfrm>
            <a:custGeom>
              <a:avLst/>
              <a:gdLst>
                <a:gd name="connsiteX0" fmla="*/ 214790 w 457824"/>
                <a:gd name="connsiteY0" fmla="*/ 308 h 455649"/>
                <a:gd name="connsiteX1" fmla="*/ -813 w 457824"/>
                <a:gd name="connsiteY1" fmla="*/ 240074 h 455649"/>
                <a:gd name="connsiteX2" fmla="*/ -763 w 457824"/>
                <a:gd name="connsiteY2" fmla="*/ 240545 h 455649"/>
                <a:gd name="connsiteX3" fmla="*/ 241802 w 457824"/>
                <a:gd name="connsiteY3" fmla="*/ 455255 h 455649"/>
                <a:gd name="connsiteX4" fmla="*/ 456315 w 457824"/>
                <a:gd name="connsiteY4" fmla="*/ 214276 h 455649"/>
                <a:gd name="connsiteX5" fmla="*/ 214790 w 457824"/>
                <a:gd name="connsiteY5" fmla="*/ 308 h 455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7824" h="455649">
                  <a:moveTo>
                    <a:pt x="214790" y="308"/>
                  </a:moveTo>
                  <a:cubicBezTo>
                    <a:pt x="89047" y="6990"/>
                    <a:pt x="-7454" y="114335"/>
                    <a:pt x="-813" y="240074"/>
                  </a:cubicBezTo>
                  <a:cubicBezTo>
                    <a:pt x="-763" y="240232"/>
                    <a:pt x="-763" y="240386"/>
                    <a:pt x="-763" y="240545"/>
                  </a:cubicBezTo>
                  <a:cubicBezTo>
                    <a:pt x="5482" y="362868"/>
                    <a:pt x="111003" y="462194"/>
                    <a:pt x="241802" y="455255"/>
                  </a:cubicBezTo>
                  <a:cubicBezTo>
                    <a:pt x="367496" y="447806"/>
                    <a:pt x="463452" y="340005"/>
                    <a:pt x="456315" y="214276"/>
                  </a:cubicBezTo>
                  <a:cubicBezTo>
                    <a:pt x="450070" y="93191"/>
                    <a:pt x="344697" y="-6829"/>
                    <a:pt x="214790" y="308"/>
                  </a:cubicBezTo>
                  <a:close/>
                </a:path>
              </a:pathLst>
            </a:custGeom>
            <a:solidFill>
              <a:srgbClr val="1760BF"/>
            </a:solidFill>
            <a:ln w="4948" cap="flat">
              <a:noFill/>
              <a:prstDash val="solid"/>
              <a:miter/>
            </a:ln>
          </p:spPr>
          <p:txBody>
            <a:bodyPr rtlCol="0" anchor="ctr"/>
            <a:lstStyle/>
            <a:p>
              <a:endParaRPr lang="fr-FR"/>
            </a:p>
          </p:txBody>
        </p:sp>
        <p:sp>
          <p:nvSpPr>
            <p:cNvPr id="33" name="Graphique 5">
              <a:extLst>
                <a:ext uri="{FF2B5EF4-FFF2-40B4-BE49-F238E27FC236}">
                  <a16:creationId xmlns:a16="http://schemas.microsoft.com/office/drawing/2014/main" id="{363B6002-474E-4859-9C38-B2E31445D006}"/>
                </a:ext>
              </a:extLst>
            </p:cNvPr>
            <p:cNvSpPr/>
            <p:nvPr/>
          </p:nvSpPr>
          <p:spPr>
            <a:xfrm>
              <a:off x="8758815" y="4635091"/>
              <a:ext cx="433538" cy="429130"/>
            </a:xfrm>
            <a:custGeom>
              <a:avLst/>
              <a:gdLst>
                <a:gd name="connsiteX0" fmla="*/ 205063 w 433538"/>
                <a:gd name="connsiteY0" fmla="*/ 308 h 429130"/>
                <a:gd name="connsiteX1" fmla="*/ -974 w 433538"/>
                <a:gd name="connsiteY1" fmla="*/ 222884 h 429130"/>
                <a:gd name="connsiteX2" fmla="*/ 221617 w 433538"/>
                <a:gd name="connsiteY2" fmla="*/ 428916 h 429130"/>
                <a:gd name="connsiteX3" fmla="*/ 229151 w 433538"/>
                <a:gd name="connsiteY3" fmla="*/ 428490 h 429130"/>
                <a:gd name="connsiteX4" fmla="*/ 432065 w 433538"/>
                <a:gd name="connsiteY4" fmla="*/ 201537 h 429130"/>
                <a:gd name="connsiteX5" fmla="*/ 205063 w 433538"/>
                <a:gd name="connsiteY5" fmla="*/ 308 h 429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3538" h="429130">
                  <a:moveTo>
                    <a:pt x="205063" y="308"/>
                  </a:moveTo>
                  <a:cubicBezTo>
                    <a:pt x="86705" y="4878"/>
                    <a:pt x="-5533" y="104531"/>
                    <a:pt x="-974" y="222884"/>
                  </a:cubicBezTo>
                  <a:cubicBezTo>
                    <a:pt x="3586" y="341243"/>
                    <a:pt x="103259" y="433486"/>
                    <a:pt x="221617" y="428916"/>
                  </a:cubicBezTo>
                  <a:cubicBezTo>
                    <a:pt x="224145" y="428817"/>
                    <a:pt x="226623" y="428673"/>
                    <a:pt x="229151" y="428490"/>
                  </a:cubicBezTo>
                  <a:cubicBezTo>
                    <a:pt x="343445" y="423534"/>
                    <a:pt x="438806" y="323613"/>
                    <a:pt x="432065" y="201537"/>
                  </a:cubicBezTo>
                  <a:cubicBezTo>
                    <a:pt x="424631" y="83441"/>
                    <a:pt x="323223" y="-6468"/>
                    <a:pt x="205063" y="308"/>
                  </a:cubicBezTo>
                  <a:close/>
                </a:path>
              </a:pathLst>
            </a:custGeom>
            <a:solidFill>
              <a:srgbClr val="D9042B"/>
            </a:solidFill>
            <a:ln w="4948" cap="flat">
              <a:noFill/>
              <a:prstDash val="solid"/>
              <a:miter/>
            </a:ln>
          </p:spPr>
          <p:txBody>
            <a:bodyPr rtlCol="0" anchor="ctr"/>
            <a:lstStyle/>
            <a:p>
              <a:endParaRPr lang="fr-FR"/>
            </a:p>
          </p:txBody>
        </p:sp>
        <p:sp>
          <p:nvSpPr>
            <p:cNvPr id="34" name="Graphique 5">
              <a:extLst>
                <a:ext uri="{FF2B5EF4-FFF2-40B4-BE49-F238E27FC236}">
                  <a16:creationId xmlns:a16="http://schemas.microsoft.com/office/drawing/2014/main" id="{DE44A97D-925E-4672-A4E4-2E0ED7C21800}"/>
                </a:ext>
              </a:extLst>
            </p:cNvPr>
            <p:cNvSpPr/>
            <p:nvPr/>
          </p:nvSpPr>
          <p:spPr>
            <a:xfrm>
              <a:off x="8780719" y="4688031"/>
              <a:ext cx="391849" cy="322903"/>
            </a:xfrm>
            <a:custGeom>
              <a:avLst/>
              <a:gdLst>
                <a:gd name="connsiteX0" fmla="*/ 47701 w 391849"/>
                <a:gd name="connsiteY0" fmla="*/ 91301 h 322903"/>
                <a:gd name="connsiteX1" fmla="*/ -1069 w 391849"/>
                <a:gd name="connsiteY1" fmla="*/ 92045 h 322903"/>
                <a:gd name="connsiteX2" fmla="*/ 19500 w 391849"/>
                <a:gd name="connsiteY2" fmla="*/ 124658 h 322903"/>
                <a:gd name="connsiteX3" fmla="*/ 26191 w 391849"/>
                <a:gd name="connsiteY3" fmla="*/ 131051 h 322903"/>
                <a:gd name="connsiteX4" fmla="*/ 31147 w 391849"/>
                <a:gd name="connsiteY4" fmla="*/ 139973 h 322903"/>
                <a:gd name="connsiteX5" fmla="*/ 32585 w 391849"/>
                <a:gd name="connsiteY5" fmla="*/ 163516 h 322903"/>
                <a:gd name="connsiteX6" fmla="*/ 56920 w 391849"/>
                <a:gd name="connsiteY6" fmla="*/ 246585 h 322903"/>
                <a:gd name="connsiteX7" fmla="*/ 333041 w 391849"/>
                <a:gd name="connsiteY7" fmla="*/ 246040 h 322903"/>
                <a:gd name="connsiteX8" fmla="*/ 357079 w 391849"/>
                <a:gd name="connsiteY8" fmla="*/ 162673 h 322903"/>
                <a:gd name="connsiteX9" fmla="*/ 363126 w 391849"/>
                <a:gd name="connsiteY9" fmla="*/ 130606 h 322903"/>
                <a:gd name="connsiteX10" fmla="*/ 369371 w 391849"/>
                <a:gd name="connsiteY10" fmla="*/ 122923 h 322903"/>
                <a:gd name="connsiteX11" fmla="*/ 383496 w 391849"/>
                <a:gd name="connsiteY11" fmla="*/ 110086 h 322903"/>
                <a:gd name="connsiteX12" fmla="*/ 390584 w 391849"/>
                <a:gd name="connsiteY12" fmla="*/ 90707 h 322903"/>
                <a:gd name="connsiteX13" fmla="*/ 340227 w 391849"/>
                <a:gd name="connsiteY13" fmla="*/ 90707 h 322903"/>
                <a:gd name="connsiteX14" fmla="*/ 329521 w 391849"/>
                <a:gd name="connsiteY14" fmla="*/ 71525 h 322903"/>
                <a:gd name="connsiteX15" fmla="*/ 316585 w 391849"/>
                <a:gd name="connsiteY15" fmla="*/ 54872 h 322903"/>
                <a:gd name="connsiteX16" fmla="*/ 193964 w 391849"/>
                <a:gd name="connsiteY16" fmla="*/ -45 h 322903"/>
                <a:gd name="connsiteX17" fmla="*/ 47701 w 391849"/>
                <a:gd name="connsiteY17" fmla="*/ 91301 h 322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91849" h="322903">
                  <a:moveTo>
                    <a:pt x="47701" y="91301"/>
                  </a:moveTo>
                  <a:lnTo>
                    <a:pt x="-1069" y="92045"/>
                  </a:lnTo>
                  <a:cubicBezTo>
                    <a:pt x="-2209" y="105080"/>
                    <a:pt x="11570" y="121238"/>
                    <a:pt x="19500" y="124658"/>
                  </a:cubicBezTo>
                  <a:cubicBezTo>
                    <a:pt x="24109" y="126739"/>
                    <a:pt x="24456" y="126244"/>
                    <a:pt x="26191" y="131051"/>
                  </a:cubicBezTo>
                  <a:cubicBezTo>
                    <a:pt x="27380" y="134253"/>
                    <a:pt x="29065" y="137257"/>
                    <a:pt x="31147" y="139973"/>
                  </a:cubicBezTo>
                  <a:cubicBezTo>
                    <a:pt x="35310" y="145524"/>
                    <a:pt x="32436" y="149341"/>
                    <a:pt x="32585" y="163516"/>
                  </a:cubicBezTo>
                  <a:cubicBezTo>
                    <a:pt x="32931" y="192912"/>
                    <a:pt x="41358" y="221644"/>
                    <a:pt x="56920" y="246585"/>
                  </a:cubicBezTo>
                  <a:cubicBezTo>
                    <a:pt x="119718" y="348885"/>
                    <a:pt x="271284" y="347844"/>
                    <a:pt x="333041" y="246040"/>
                  </a:cubicBezTo>
                  <a:cubicBezTo>
                    <a:pt x="348554" y="220995"/>
                    <a:pt x="356881" y="192144"/>
                    <a:pt x="357079" y="162673"/>
                  </a:cubicBezTo>
                  <a:cubicBezTo>
                    <a:pt x="357079" y="129019"/>
                    <a:pt x="351726" y="153851"/>
                    <a:pt x="363126" y="130606"/>
                  </a:cubicBezTo>
                  <a:cubicBezTo>
                    <a:pt x="365653" y="125649"/>
                    <a:pt x="364117" y="125649"/>
                    <a:pt x="369371" y="122923"/>
                  </a:cubicBezTo>
                  <a:cubicBezTo>
                    <a:pt x="375120" y="119954"/>
                    <a:pt x="379978" y="115528"/>
                    <a:pt x="383496" y="110086"/>
                  </a:cubicBezTo>
                  <a:cubicBezTo>
                    <a:pt x="386123" y="106121"/>
                    <a:pt x="391625" y="96258"/>
                    <a:pt x="390584" y="90707"/>
                  </a:cubicBezTo>
                  <a:lnTo>
                    <a:pt x="340227" y="90707"/>
                  </a:lnTo>
                  <a:cubicBezTo>
                    <a:pt x="337402" y="83926"/>
                    <a:pt x="333833" y="77488"/>
                    <a:pt x="329521" y="71525"/>
                  </a:cubicBezTo>
                  <a:cubicBezTo>
                    <a:pt x="325556" y="65726"/>
                    <a:pt x="321244" y="60165"/>
                    <a:pt x="316585" y="54872"/>
                  </a:cubicBezTo>
                  <a:cubicBezTo>
                    <a:pt x="290961" y="22705"/>
                    <a:pt x="240654" y="-491"/>
                    <a:pt x="193964" y="-45"/>
                  </a:cubicBezTo>
                  <a:cubicBezTo>
                    <a:pt x="88492" y="897"/>
                    <a:pt x="51072" y="89170"/>
                    <a:pt x="47701" y="91301"/>
                  </a:cubicBezTo>
                  <a:close/>
                </a:path>
              </a:pathLst>
            </a:custGeom>
            <a:solidFill>
              <a:srgbClr val="020101"/>
            </a:solidFill>
            <a:ln w="4948" cap="flat">
              <a:noFill/>
              <a:prstDash val="solid"/>
              <a:miter/>
            </a:ln>
          </p:spPr>
          <p:txBody>
            <a:bodyPr rtlCol="0" anchor="ctr"/>
            <a:lstStyle/>
            <a:p>
              <a:endParaRPr lang="fr-FR"/>
            </a:p>
          </p:txBody>
        </p:sp>
        <p:sp>
          <p:nvSpPr>
            <p:cNvPr id="35" name="Graphique 5">
              <a:extLst>
                <a:ext uri="{FF2B5EF4-FFF2-40B4-BE49-F238E27FC236}">
                  <a16:creationId xmlns:a16="http://schemas.microsoft.com/office/drawing/2014/main" id="{DBCC28BA-8C92-4BED-8E33-3E7CCDD592F2}"/>
                </a:ext>
              </a:extLst>
            </p:cNvPr>
            <p:cNvSpPr/>
            <p:nvPr/>
          </p:nvSpPr>
          <p:spPr>
            <a:xfrm>
              <a:off x="8831625" y="4705150"/>
              <a:ext cx="290300" cy="288754"/>
            </a:xfrm>
            <a:custGeom>
              <a:avLst/>
              <a:gdLst>
                <a:gd name="connsiteX0" fmla="*/ 174531 w 290300"/>
                <a:gd name="connsiteY0" fmla="*/ 257966 h 288754"/>
                <a:gd name="connsiteX1" fmla="*/ 159662 w 290300"/>
                <a:gd name="connsiteY1" fmla="*/ 230260 h 288754"/>
                <a:gd name="connsiteX2" fmla="*/ 145884 w 290300"/>
                <a:gd name="connsiteY2" fmla="*/ 203941 h 288754"/>
                <a:gd name="connsiteX3" fmla="*/ 144149 w 290300"/>
                <a:gd name="connsiteY3" fmla="*/ 202306 h 288754"/>
                <a:gd name="connsiteX4" fmla="*/ 113667 w 290300"/>
                <a:gd name="connsiteY4" fmla="*/ 256826 h 288754"/>
                <a:gd name="connsiteX5" fmla="*/ 74710 w 290300"/>
                <a:gd name="connsiteY5" fmla="*/ 182777 h 288754"/>
                <a:gd name="connsiteX6" fmla="*/ 35059 w 290300"/>
                <a:gd name="connsiteY6" fmla="*/ 165430 h 288754"/>
                <a:gd name="connsiteX7" fmla="*/ 5816 w 290300"/>
                <a:gd name="connsiteY7" fmla="*/ 152197 h 288754"/>
                <a:gd name="connsiteX8" fmla="*/ -1123 w 290300"/>
                <a:gd name="connsiteY8" fmla="*/ 143275 h 288754"/>
                <a:gd name="connsiteX9" fmla="*/ 247192 w 290300"/>
                <a:gd name="connsiteY9" fmla="*/ 246219 h 288754"/>
                <a:gd name="connsiteX10" fmla="*/ 288875 w 290300"/>
                <a:gd name="connsiteY10" fmla="*/ 142135 h 288754"/>
                <a:gd name="connsiteX11" fmla="*/ 285554 w 290300"/>
                <a:gd name="connsiteY11" fmla="*/ 146249 h 288754"/>
                <a:gd name="connsiteX12" fmla="*/ 282779 w 290300"/>
                <a:gd name="connsiteY12" fmla="*/ 150412 h 288754"/>
                <a:gd name="connsiteX13" fmla="*/ 253635 w 290300"/>
                <a:gd name="connsiteY13" fmla="*/ 164637 h 288754"/>
                <a:gd name="connsiteX14" fmla="*/ 214530 w 290300"/>
                <a:gd name="connsiteY14" fmla="*/ 183174 h 288754"/>
                <a:gd name="connsiteX15" fmla="*/ 174531 w 290300"/>
                <a:gd name="connsiteY15" fmla="*/ 257966 h 288754"/>
                <a:gd name="connsiteX16" fmla="*/ 17563 w 290300"/>
                <a:gd name="connsiteY16" fmla="*/ 74232 h 288754"/>
                <a:gd name="connsiteX17" fmla="*/ 101524 w 290300"/>
                <a:gd name="connsiteY17" fmla="*/ 94851 h 288754"/>
                <a:gd name="connsiteX18" fmla="*/ 114410 w 290300"/>
                <a:gd name="connsiteY18" fmla="*/ 117849 h 288754"/>
                <a:gd name="connsiteX19" fmla="*/ 117136 w 290300"/>
                <a:gd name="connsiteY19" fmla="*/ 115123 h 288754"/>
                <a:gd name="connsiteX20" fmla="*/ 144892 w 290300"/>
                <a:gd name="connsiteY20" fmla="*/ 64815 h 288754"/>
                <a:gd name="connsiteX21" fmla="*/ 159464 w 290300"/>
                <a:gd name="connsiteY21" fmla="*/ 91778 h 288754"/>
                <a:gd name="connsiteX22" fmla="*/ 174680 w 290300"/>
                <a:gd name="connsiteY22" fmla="*/ 118493 h 288754"/>
                <a:gd name="connsiteX23" fmla="*/ 204418 w 290300"/>
                <a:gd name="connsiteY23" fmla="*/ 78099 h 288754"/>
                <a:gd name="connsiteX24" fmla="*/ 269942 w 290300"/>
                <a:gd name="connsiteY24" fmla="*/ 73142 h 288754"/>
                <a:gd name="connsiteX25" fmla="*/ 222163 w 290300"/>
                <a:gd name="connsiteY25" fmla="*/ 22637 h 288754"/>
                <a:gd name="connsiteX26" fmla="*/ 65987 w 290300"/>
                <a:gd name="connsiteY26" fmla="*/ 22240 h 288754"/>
                <a:gd name="connsiteX27" fmla="*/ 17563 w 290300"/>
                <a:gd name="connsiteY27" fmla="*/ 74232 h 2887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90300" h="288754">
                  <a:moveTo>
                    <a:pt x="174531" y="257966"/>
                  </a:moveTo>
                  <a:cubicBezTo>
                    <a:pt x="168930" y="249094"/>
                    <a:pt x="163974" y="239835"/>
                    <a:pt x="159662" y="230260"/>
                  </a:cubicBezTo>
                  <a:lnTo>
                    <a:pt x="145884" y="203941"/>
                  </a:lnTo>
                  <a:cubicBezTo>
                    <a:pt x="144645" y="202256"/>
                    <a:pt x="145586" y="203148"/>
                    <a:pt x="144149" y="202306"/>
                  </a:cubicBezTo>
                  <a:cubicBezTo>
                    <a:pt x="137805" y="207559"/>
                    <a:pt x="120408" y="251869"/>
                    <a:pt x="113667" y="256826"/>
                  </a:cubicBezTo>
                  <a:cubicBezTo>
                    <a:pt x="111189" y="253951"/>
                    <a:pt x="77733" y="188477"/>
                    <a:pt x="74710" y="182777"/>
                  </a:cubicBezTo>
                  <a:cubicBezTo>
                    <a:pt x="61526" y="157995"/>
                    <a:pt x="65937" y="166768"/>
                    <a:pt x="35059" y="165430"/>
                  </a:cubicBezTo>
                  <a:cubicBezTo>
                    <a:pt x="21280" y="164786"/>
                    <a:pt x="13895" y="161613"/>
                    <a:pt x="5816" y="152197"/>
                  </a:cubicBezTo>
                  <a:cubicBezTo>
                    <a:pt x="1702" y="147240"/>
                    <a:pt x="2149" y="145654"/>
                    <a:pt x="-1123" y="143275"/>
                  </a:cubicBezTo>
                  <a:cubicBezTo>
                    <a:pt x="-2808" y="274322"/>
                    <a:pt x="158225" y="336277"/>
                    <a:pt x="247192" y="246219"/>
                  </a:cubicBezTo>
                  <a:cubicBezTo>
                    <a:pt x="267017" y="226393"/>
                    <a:pt x="292147" y="185503"/>
                    <a:pt x="288875" y="142135"/>
                  </a:cubicBezTo>
                  <a:lnTo>
                    <a:pt x="285554" y="146249"/>
                  </a:lnTo>
                  <a:cubicBezTo>
                    <a:pt x="284414" y="148033"/>
                    <a:pt x="283770" y="149024"/>
                    <a:pt x="282779" y="150412"/>
                  </a:cubicBezTo>
                  <a:cubicBezTo>
                    <a:pt x="275790" y="159408"/>
                    <a:pt x="265035" y="164657"/>
                    <a:pt x="253635" y="164637"/>
                  </a:cubicBezTo>
                  <a:cubicBezTo>
                    <a:pt x="219238" y="165727"/>
                    <a:pt x="226573" y="160275"/>
                    <a:pt x="214530" y="183174"/>
                  </a:cubicBezTo>
                  <a:cubicBezTo>
                    <a:pt x="210019" y="191699"/>
                    <a:pt x="177902" y="256132"/>
                    <a:pt x="174531" y="257966"/>
                  </a:cubicBezTo>
                  <a:close/>
                  <a:moveTo>
                    <a:pt x="17563" y="74232"/>
                  </a:moveTo>
                  <a:cubicBezTo>
                    <a:pt x="55578" y="74728"/>
                    <a:pt x="86704" y="66847"/>
                    <a:pt x="101524" y="94851"/>
                  </a:cubicBezTo>
                  <a:cubicBezTo>
                    <a:pt x="105390" y="102756"/>
                    <a:pt x="109652" y="110439"/>
                    <a:pt x="114410" y="117849"/>
                  </a:cubicBezTo>
                  <a:cubicBezTo>
                    <a:pt x="117236" y="116312"/>
                    <a:pt x="115154" y="117849"/>
                    <a:pt x="117136" y="115123"/>
                  </a:cubicBezTo>
                  <a:cubicBezTo>
                    <a:pt x="121697" y="108134"/>
                    <a:pt x="140679" y="66897"/>
                    <a:pt x="144892" y="64815"/>
                  </a:cubicBezTo>
                  <a:cubicBezTo>
                    <a:pt x="148758" y="69227"/>
                    <a:pt x="155896" y="85186"/>
                    <a:pt x="159464" y="91778"/>
                  </a:cubicBezTo>
                  <a:cubicBezTo>
                    <a:pt x="163033" y="98370"/>
                    <a:pt x="170368" y="115321"/>
                    <a:pt x="174680" y="118493"/>
                  </a:cubicBezTo>
                  <a:cubicBezTo>
                    <a:pt x="183254" y="108580"/>
                    <a:pt x="186080" y="86673"/>
                    <a:pt x="204418" y="78099"/>
                  </a:cubicBezTo>
                  <a:cubicBezTo>
                    <a:pt x="222757" y="69524"/>
                    <a:pt x="248629" y="75818"/>
                    <a:pt x="269942" y="73142"/>
                  </a:cubicBezTo>
                  <a:cubicBezTo>
                    <a:pt x="261367" y="53961"/>
                    <a:pt x="239460" y="34334"/>
                    <a:pt x="222163" y="22637"/>
                  </a:cubicBezTo>
                  <a:cubicBezTo>
                    <a:pt x="177555" y="-7697"/>
                    <a:pt x="110842" y="-7399"/>
                    <a:pt x="65987" y="22240"/>
                  </a:cubicBezTo>
                  <a:cubicBezTo>
                    <a:pt x="50275" y="32847"/>
                    <a:pt x="23758" y="56092"/>
                    <a:pt x="17563" y="74232"/>
                  </a:cubicBezTo>
                  <a:close/>
                </a:path>
              </a:pathLst>
            </a:custGeom>
            <a:solidFill>
              <a:srgbClr val="1760BF"/>
            </a:solidFill>
            <a:ln w="4948" cap="flat">
              <a:noFill/>
              <a:prstDash val="solid"/>
              <a:miter/>
            </a:ln>
          </p:spPr>
          <p:txBody>
            <a:bodyPr rtlCol="0" anchor="ctr"/>
            <a:lstStyle/>
            <a:p>
              <a:endParaRPr lang="fr-FR"/>
            </a:p>
          </p:txBody>
        </p:sp>
        <p:sp>
          <p:nvSpPr>
            <p:cNvPr id="36" name="Graphique 5">
              <a:extLst>
                <a:ext uri="{FF2B5EF4-FFF2-40B4-BE49-F238E27FC236}">
                  <a16:creationId xmlns:a16="http://schemas.microsoft.com/office/drawing/2014/main" id="{FD13E96B-8C0A-4B06-9AA5-21F9F4530961}"/>
                </a:ext>
              </a:extLst>
            </p:cNvPr>
            <p:cNvSpPr/>
            <p:nvPr/>
          </p:nvSpPr>
          <p:spPr>
            <a:xfrm>
              <a:off x="8789707" y="4784935"/>
              <a:ext cx="372185" cy="102200"/>
            </a:xfrm>
            <a:custGeom>
              <a:avLst/>
              <a:gdLst>
                <a:gd name="connsiteX0" fmla="*/ 156328 w 372185"/>
                <a:gd name="connsiteY0" fmla="*/ 53428 h 102200"/>
                <a:gd name="connsiteX1" fmla="*/ 137643 w 372185"/>
                <a:gd name="connsiteY1" fmla="*/ 19080 h 102200"/>
                <a:gd name="connsiteX2" fmla="*/ 102304 w 372185"/>
                <a:gd name="connsiteY2" fmla="*/ 543 h 102200"/>
                <a:gd name="connsiteX3" fmla="*/ -1136 w 372185"/>
                <a:gd name="connsiteY3" fmla="*/ 1138 h 102200"/>
                <a:gd name="connsiteX4" fmla="*/ 20424 w 372185"/>
                <a:gd name="connsiteY4" fmla="*/ 22946 h 102200"/>
                <a:gd name="connsiteX5" fmla="*/ 77918 w 372185"/>
                <a:gd name="connsiteY5" fmla="*/ 22649 h 102200"/>
                <a:gd name="connsiteX6" fmla="*/ 129167 w 372185"/>
                <a:gd name="connsiteY6" fmla="*/ 50206 h 102200"/>
                <a:gd name="connsiteX7" fmla="*/ 156477 w 372185"/>
                <a:gd name="connsiteY7" fmla="*/ 101059 h 102200"/>
                <a:gd name="connsiteX8" fmla="*/ 186810 w 372185"/>
                <a:gd name="connsiteY8" fmla="*/ 46836 h 102200"/>
                <a:gd name="connsiteX9" fmla="*/ 201679 w 372185"/>
                <a:gd name="connsiteY9" fmla="*/ 74493 h 102200"/>
                <a:gd name="connsiteX10" fmla="*/ 216548 w 372185"/>
                <a:gd name="connsiteY10" fmla="*/ 102149 h 102200"/>
                <a:gd name="connsiteX11" fmla="*/ 238356 w 372185"/>
                <a:gd name="connsiteY11" fmla="*/ 60565 h 102200"/>
                <a:gd name="connsiteX12" fmla="*/ 328910 w 372185"/>
                <a:gd name="connsiteY12" fmla="*/ 22004 h 102200"/>
                <a:gd name="connsiteX13" fmla="*/ 366429 w 372185"/>
                <a:gd name="connsiteY13" fmla="*/ 11794 h 102200"/>
                <a:gd name="connsiteX14" fmla="*/ 370741 w 372185"/>
                <a:gd name="connsiteY14" fmla="*/ 3963 h 102200"/>
                <a:gd name="connsiteX15" fmla="*/ 370741 w 372185"/>
                <a:gd name="connsiteY15" fmla="*/ 940 h 102200"/>
                <a:gd name="connsiteX16" fmla="*/ 267054 w 372185"/>
                <a:gd name="connsiteY16" fmla="*/ 940 h 102200"/>
                <a:gd name="connsiteX17" fmla="*/ 235085 w 372185"/>
                <a:gd name="connsiteY17" fmla="*/ 20765 h 102200"/>
                <a:gd name="connsiteX18" fmla="*/ 216598 w 372185"/>
                <a:gd name="connsiteY18" fmla="*/ 54072 h 102200"/>
                <a:gd name="connsiteX19" fmla="*/ 186859 w 372185"/>
                <a:gd name="connsiteY19" fmla="*/ -51 h 102200"/>
                <a:gd name="connsiteX20" fmla="*/ 156328 w 372185"/>
                <a:gd name="connsiteY20" fmla="*/ 53428 h 102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72185" h="102200">
                  <a:moveTo>
                    <a:pt x="156328" y="53428"/>
                  </a:moveTo>
                  <a:cubicBezTo>
                    <a:pt x="151719" y="48868"/>
                    <a:pt x="142054" y="26911"/>
                    <a:pt x="137643" y="19080"/>
                  </a:cubicBezTo>
                  <a:cubicBezTo>
                    <a:pt x="130853" y="6987"/>
                    <a:pt x="121287" y="543"/>
                    <a:pt x="102304" y="543"/>
                  </a:cubicBezTo>
                  <a:lnTo>
                    <a:pt x="-1136" y="1138"/>
                  </a:lnTo>
                  <a:cubicBezTo>
                    <a:pt x="450" y="12364"/>
                    <a:pt x="9223" y="21221"/>
                    <a:pt x="20424" y="22946"/>
                  </a:cubicBezTo>
                  <a:cubicBezTo>
                    <a:pt x="33707" y="23838"/>
                    <a:pt x="61215" y="22649"/>
                    <a:pt x="77918" y="22649"/>
                  </a:cubicBezTo>
                  <a:cubicBezTo>
                    <a:pt x="115339" y="22649"/>
                    <a:pt x="114992" y="22252"/>
                    <a:pt x="129167" y="50206"/>
                  </a:cubicBezTo>
                  <a:cubicBezTo>
                    <a:pt x="133033" y="57889"/>
                    <a:pt x="153057" y="98432"/>
                    <a:pt x="156477" y="101059"/>
                  </a:cubicBezTo>
                  <a:cubicBezTo>
                    <a:pt x="161086" y="97193"/>
                    <a:pt x="182300" y="50405"/>
                    <a:pt x="186810" y="46836"/>
                  </a:cubicBezTo>
                  <a:cubicBezTo>
                    <a:pt x="192262" y="55767"/>
                    <a:pt x="197268" y="65001"/>
                    <a:pt x="201679" y="74493"/>
                  </a:cubicBezTo>
                  <a:cubicBezTo>
                    <a:pt x="206090" y="83984"/>
                    <a:pt x="211096" y="93218"/>
                    <a:pt x="216548" y="102149"/>
                  </a:cubicBezTo>
                  <a:cubicBezTo>
                    <a:pt x="219274" y="99027"/>
                    <a:pt x="235035" y="67008"/>
                    <a:pt x="238356" y="60565"/>
                  </a:cubicBezTo>
                  <a:cubicBezTo>
                    <a:pt x="261998" y="14421"/>
                    <a:pt x="250648" y="22004"/>
                    <a:pt x="328910" y="22004"/>
                  </a:cubicBezTo>
                  <a:cubicBezTo>
                    <a:pt x="345117" y="22004"/>
                    <a:pt x="357111" y="24384"/>
                    <a:pt x="366429" y="11794"/>
                  </a:cubicBezTo>
                  <a:lnTo>
                    <a:pt x="370741" y="3963"/>
                  </a:lnTo>
                  <a:cubicBezTo>
                    <a:pt x="370741" y="3963"/>
                    <a:pt x="371435" y="2922"/>
                    <a:pt x="370741" y="940"/>
                  </a:cubicBezTo>
                  <a:cubicBezTo>
                    <a:pt x="365785" y="-498"/>
                    <a:pt x="279940" y="940"/>
                    <a:pt x="267054" y="940"/>
                  </a:cubicBezTo>
                  <a:cubicBezTo>
                    <a:pt x="250252" y="940"/>
                    <a:pt x="242668" y="7730"/>
                    <a:pt x="235085" y="20765"/>
                  </a:cubicBezTo>
                  <a:cubicBezTo>
                    <a:pt x="230872" y="27952"/>
                    <a:pt x="221009" y="49264"/>
                    <a:pt x="216598" y="54072"/>
                  </a:cubicBezTo>
                  <a:cubicBezTo>
                    <a:pt x="211641" y="50801"/>
                    <a:pt x="193104" y="7681"/>
                    <a:pt x="186859" y="-51"/>
                  </a:cubicBezTo>
                  <a:cubicBezTo>
                    <a:pt x="181110" y="3765"/>
                    <a:pt x="162375" y="49215"/>
                    <a:pt x="156328" y="53428"/>
                  </a:cubicBezTo>
                  <a:close/>
                </a:path>
              </a:pathLst>
            </a:custGeom>
            <a:solidFill>
              <a:srgbClr val="F2B602"/>
            </a:solidFill>
            <a:ln w="4948" cap="flat">
              <a:noFill/>
              <a:prstDash val="solid"/>
              <a:miter/>
            </a:ln>
          </p:spPr>
          <p:txBody>
            <a:bodyPr rtlCol="0" anchor="ctr"/>
            <a:lstStyle/>
            <a:p>
              <a:endParaRPr lang="fr-FR"/>
            </a:p>
          </p:txBody>
        </p:sp>
        <p:sp>
          <p:nvSpPr>
            <p:cNvPr id="37" name="Graphique 5">
              <a:extLst>
                <a:ext uri="{FF2B5EF4-FFF2-40B4-BE49-F238E27FC236}">
                  <a16:creationId xmlns:a16="http://schemas.microsoft.com/office/drawing/2014/main" id="{A05429F8-D6D2-429B-97DE-9A5B66D33238}"/>
                </a:ext>
              </a:extLst>
            </p:cNvPr>
            <p:cNvSpPr/>
            <p:nvPr/>
          </p:nvSpPr>
          <p:spPr>
            <a:xfrm>
              <a:off x="8839313" y="4839948"/>
              <a:ext cx="274771" cy="108448"/>
            </a:xfrm>
            <a:custGeom>
              <a:avLst/>
              <a:gdLst>
                <a:gd name="connsiteX0" fmla="*/ 166842 w 274771"/>
                <a:gd name="connsiteY0" fmla="*/ 60072 h 108448"/>
                <a:gd name="connsiteX1" fmla="*/ 137104 w 274771"/>
                <a:gd name="connsiteY1" fmla="*/ 4660 h 108448"/>
                <a:gd name="connsiteX2" fmla="*/ 107366 w 274771"/>
                <a:gd name="connsiteY2" fmla="*/ 58784 h 108448"/>
                <a:gd name="connsiteX3" fmla="*/ 75843 w 274771"/>
                <a:gd name="connsiteY3" fmla="*/ 7436 h 108448"/>
                <a:gd name="connsiteX4" fmla="*/ 40257 w 274771"/>
                <a:gd name="connsiteY4" fmla="*/ 1339 h 108448"/>
                <a:gd name="connsiteX5" fmla="*/ -683 w 274771"/>
                <a:gd name="connsiteY5" fmla="*/ 1835 h 108448"/>
                <a:gd name="connsiteX6" fmla="*/ -1129 w 274771"/>
                <a:gd name="connsiteY6" fmla="*/ 3669 h 108448"/>
                <a:gd name="connsiteX7" fmla="*/ 8486 w 274771"/>
                <a:gd name="connsiteY7" fmla="*/ 17299 h 108448"/>
                <a:gd name="connsiteX8" fmla="*/ 55671 w 274771"/>
                <a:gd name="connsiteY8" fmla="*/ 24139 h 108448"/>
                <a:gd name="connsiteX9" fmla="*/ 69400 w 274771"/>
                <a:gd name="connsiteY9" fmla="*/ 37422 h 108448"/>
                <a:gd name="connsiteX10" fmla="*/ 106623 w 274771"/>
                <a:gd name="connsiteY10" fmla="*/ 108248 h 108448"/>
                <a:gd name="connsiteX11" fmla="*/ 121492 w 274771"/>
                <a:gd name="connsiteY11" fmla="*/ 80691 h 108448"/>
                <a:gd name="connsiteX12" fmla="*/ 136956 w 274771"/>
                <a:gd name="connsiteY12" fmla="*/ 52836 h 108448"/>
                <a:gd name="connsiteX13" fmla="*/ 166347 w 274771"/>
                <a:gd name="connsiteY13" fmla="*/ 108397 h 108448"/>
                <a:gd name="connsiteX14" fmla="*/ 171651 w 274771"/>
                <a:gd name="connsiteY14" fmla="*/ 100417 h 108448"/>
                <a:gd name="connsiteX15" fmla="*/ 185479 w 274771"/>
                <a:gd name="connsiteY15" fmla="*/ 74099 h 108448"/>
                <a:gd name="connsiteX16" fmla="*/ 203917 w 274771"/>
                <a:gd name="connsiteY16" fmla="*/ 38562 h 108448"/>
                <a:gd name="connsiteX17" fmla="*/ 242378 w 274771"/>
                <a:gd name="connsiteY17" fmla="*/ 22949 h 108448"/>
                <a:gd name="connsiteX18" fmla="*/ 263591 w 274771"/>
                <a:gd name="connsiteY18" fmla="*/ 17200 h 108448"/>
                <a:gd name="connsiteX19" fmla="*/ 273504 w 274771"/>
                <a:gd name="connsiteY19" fmla="*/ 794 h 108448"/>
                <a:gd name="connsiteX20" fmla="*/ 197176 w 274771"/>
                <a:gd name="connsiteY20" fmla="*/ 7336 h 108448"/>
                <a:gd name="connsiteX21" fmla="*/ 166842 w 274771"/>
                <a:gd name="connsiteY21" fmla="*/ 60072 h 10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74771" h="108448">
                  <a:moveTo>
                    <a:pt x="166842" y="60072"/>
                  </a:moveTo>
                  <a:cubicBezTo>
                    <a:pt x="161886" y="56206"/>
                    <a:pt x="144391" y="13730"/>
                    <a:pt x="137104" y="4660"/>
                  </a:cubicBezTo>
                  <a:cubicBezTo>
                    <a:pt x="132148" y="8328"/>
                    <a:pt x="113314" y="52687"/>
                    <a:pt x="107366" y="58784"/>
                  </a:cubicBezTo>
                  <a:cubicBezTo>
                    <a:pt x="101270" y="56603"/>
                    <a:pt x="86500" y="15415"/>
                    <a:pt x="75843" y="7436"/>
                  </a:cubicBezTo>
                  <a:cubicBezTo>
                    <a:pt x="65188" y="-544"/>
                    <a:pt x="56415" y="1290"/>
                    <a:pt x="40257" y="1339"/>
                  </a:cubicBezTo>
                  <a:cubicBezTo>
                    <a:pt x="26627" y="799"/>
                    <a:pt x="12947" y="962"/>
                    <a:pt x="-683" y="1835"/>
                  </a:cubicBezTo>
                  <a:cubicBezTo>
                    <a:pt x="-1228" y="2876"/>
                    <a:pt x="-1129" y="1835"/>
                    <a:pt x="-1129" y="3669"/>
                  </a:cubicBezTo>
                  <a:cubicBezTo>
                    <a:pt x="-1129" y="8625"/>
                    <a:pt x="5364" y="14920"/>
                    <a:pt x="8486" y="17299"/>
                  </a:cubicBezTo>
                  <a:cubicBezTo>
                    <a:pt x="21819" y="27608"/>
                    <a:pt x="35746" y="21016"/>
                    <a:pt x="55671" y="24139"/>
                  </a:cubicBezTo>
                  <a:cubicBezTo>
                    <a:pt x="64146" y="25527"/>
                    <a:pt x="65584" y="30334"/>
                    <a:pt x="69400" y="37422"/>
                  </a:cubicBezTo>
                  <a:cubicBezTo>
                    <a:pt x="74357" y="46442"/>
                    <a:pt x="102806" y="105770"/>
                    <a:pt x="106623" y="108248"/>
                  </a:cubicBezTo>
                  <a:cubicBezTo>
                    <a:pt x="111579" y="99773"/>
                    <a:pt x="116536" y="89960"/>
                    <a:pt x="121492" y="80691"/>
                  </a:cubicBezTo>
                  <a:cubicBezTo>
                    <a:pt x="124466" y="74942"/>
                    <a:pt x="133338" y="54967"/>
                    <a:pt x="136956" y="52836"/>
                  </a:cubicBezTo>
                  <a:lnTo>
                    <a:pt x="166347" y="108397"/>
                  </a:lnTo>
                  <a:cubicBezTo>
                    <a:pt x="170015" y="106415"/>
                    <a:pt x="168330" y="106712"/>
                    <a:pt x="171651" y="100417"/>
                  </a:cubicBezTo>
                  <a:lnTo>
                    <a:pt x="185479" y="74099"/>
                  </a:lnTo>
                  <a:cubicBezTo>
                    <a:pt x="191823" y="62303"/>
                    <a:pt x="197672" y="50209"/>
                    <a:pt x="203917" y="38562"/>
                  </a:cubicBezTo>
                  <a:cubicBezTo>
                    <a:pt x="214474" y="19083"/>
                    <a:pt x="211847" y="23692"/>
                    <a:pt x="242378" y="22949"/>
                  </a:cubicBezTo>
                  <a:cubicBezTo>
                    <a:pt x="249912" y="23455"/>
                    <a:pt x="257346" y="21427"/>
                    <a:pt x="263591" y="17200"/>
                  </a:cubicBezTo>
                  <a:cubicBezTo>
                    <a:pt x="266218" y="15366"/>
                    <a:pt x="274793" y="6444"/>
                    <a:pt x="273504" y="794"/>
                  </a:cubicBezTo>
                  <a:cubicBezTo>
                    <a:pt x="252836" y="794"/>
                    <a:pt x="210310" y="-3518"/>
                    <a:pt x="197176" y="7336"/>
                  </a:cubicBezTo>
                  <a:cubicBezTo>
                    <a:pt x="185826" y="16754"/>
                    <a:pt x="173137" y="55116"/>
                    <a:pt x="166842" y="60072"/>
                  </a:cubicBezTo>
                  <a:close/>
                </a:path>
              </a:pathLst>
            </a:custGeom>
            <a:solidFill>
              <a:srgbClr val="F2B602"/>
            </a:solidFill>
            <a:ln w="4948" cap="flat">
              <a:noFill/>
              <a:prstDash val="solid"/>
              <a:miter/>
            </a:ln>
          </p:spPr>
          <p:txBody>
            <a:bodyPr rtlCol="0" anchor="ctr"/>
            <a:lstStyle/>
            <a:p>
              <a:endParaRPr lang="fr-FR"/>
            </a:p>
          </p:txBody>
        </p:sp>
        <p:sp>
          <p:nvSpPr>
            <p:cNvPr id="38" name="Graphique 5">
              <a:extLst>
                <a:ext uri="{FF2B5EF4-FFF2-40B4-BE49-F238E27FC236}">
                  <a16:creationId xmlns:a16="http://schemas.microsoft.com/office/drawing/2014/main" id="{52FF20C0-3A76-497E-966A-57CE6CE02345}"/>
                </a:ext>
              </a:extLst>
            </p:cNvPr>
            <p:cNvSpPr/>
            <p:nvPr/>
          </p:nvSpPr>
          <p:spPr>
            <a:xfrm>
              <a:off x="8816842" y="4690299"/>
              <a:ext cx="319856" cy="318466"/>
            </a:xfrm>
            <a:custGeom>
              <a:avLst/>
              <a:gdLst>
                <a:gd name="connsiteX0" fmla="*/ 306186 w 319856"/>
                <a:gd name="connsiteY0" fmla="*/ 149006 h 318466"/>
                <a:gd name="connsiteX1" fmla="*/ 304104 w 319856"/>
                <a:gd name="connsiteY1" fmla="*/ 184692 h 318466"/>
                <a:gd name="connsiteX2" fmla="*/ 295530 w 319856"/>
                <a:gd name="connsiteY2" fmla="*/ 214430 h 318466"/>
                <a:gd name="connsiteX3" fmla="*/ 52667 w 319856"/>
                <a:gd name="connsiteY3" fmla="*/ 261219 h 318466"/>
                <a:gd name="connsiteX4" fmla="*/ 11331 w 319856"/>
                <a:gd name="connsiteY4" fmla="*/ 150790 h 318466"/>
                <a:gd name="connsiteX5" fmla="*/ -515 w 319856"/>
                <a:gd name="connsiteY5" fmla="*/ 143901 h 318466"/>
                <a:gd name="connsiteX6" fmla="*/ 9398 w 319856"/>
                <a:gd name="connsiteY6" fmla="*/ 216512 h 318466"/>
                <a:gd name="connsiteX7" fmla="*/ 41813 w 319856"/>
                <a:gd name="connsiteY7" fmla="*/ 267761 h 318466"/>
                <a:gd name="connsiteX8" fmla="*/ 159576 w 319856"/>
                <a:gd name="connsiteY8" fmla="*/ 318415 h 318466"/>
                <a:gd name="connsiteX9" fmla="*/ 317685 w 319856"/>
                <a:gd name="connsiteY9" fmla="*/ 142513 h 318466"/>
                <a:gd name="connsiteX10" fmla="*/ 15494 w 319856"/>
                <a:gd name="connsiteY10" fmla="*/ 89183 h 318466"/>
                <a:gd name="connsiteX11" fmla="*/ 28876 w 319856"/>
                <a:gd name="connsiteY11" fmla="*/ 89183 h 318466"/>
                <a:gd name="connsiteX12" fmla="*/ 38789 w 319856"/>
                <a:gd name="connsiteY12" fmla="*/ 73669 h 318466"/>
                <a:gd name="connsiteX13" fmla="*/ 237590 w 319856"/>
                <a:gd name="connsiteY13" fmla="*/ 35207 h 318466"/>
                <a:gd name="connsiteX14" fmla="*/ 252459 w 319856"/>
                <a:gd name="connsiteY14" fmla="*/ 45814 h 318466"/>
                <a:gd name="connsiteX15" fmla="*/ 287550 w 319856"/>
                <a:gd name="connsiteY15" fmla="*/ 88340 h 318466"/>
                <a:gd name="connsiteX16" fmla="*/ 301626 w 319856"/>
                <a:gd name="connsiteY16" fmla="*/ 88340 h 318466"/>
                <a:gd name="connsiteX17" fmla="*/ 278628 w 319856"/>
                <a:gd name="connsiteY17" fmla="*/ 53645 h 318466"/>
                <a:gd name="connsiteX18" fmla="*/ 51973 w 319856"/>
                <a:gd name="connsiteY18" fmla="*/ 40664 h 318466"/>
                <a:gd name="connsiteX19" fmla="*/ 38987 w 319856"/>
                <a:gd name="connsiteY19" fmla="*/ 53645 h 318466"/>
                <a:gd name="connsiteX20" fmla="*/ 15494 w 319856"/>
                <a:gd name="connsiteY20" fmla="*/ 89183 h 3184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19856" h="318466">
                  <a:moveTo>
                    <a:pt x="306186" y="149006"/>
                  </a:moveTo>
                  <a:cubicBezTo>
                    <a:pt x="306285" y="160936"/>
                    <a:pt x="305591" y="172856"/>
                    <a:pt x="304104" y="184692"/>
                  </a:cubicBezTo>
                  <a:cubicBezTo>
                    <a:pt x="302270" y="194873"/>
                    <a:pt x="299396" y="204840"/>
                    <a:pt x="295530" y="214430"/>
                  </a:cubicBezTo>
                  <a:cubicBezTo>
                    <a:pt x="257018" y="311278"/>
                    <a:pt x="125674" y="338340"/>
                    <a:pt x="52667" y="261219"/>
                  </a:cubicBezTo>
                  <a:cubicBezTo>
                    <a:pt x="27885" y="234851"/>
                    <a:pt x="10240" y="202188"/>
                    <a:pt x="11331" y="150790"/>
                  </a:cubicBezTo>
                  <a:cubicBezTo>
                    <a:pt x="6374" y="148461"/>
                    <a:pt x="2558" y="145140"/>
                    <a:pt x="-515" y="143901"/>
                  </a:cubicBezTo>
                  <a:cubicBezTo>
                    <a:pt x="-2647" y="168539"/>
                    <a:pt x="724" y="193346"/>
                    <a:pt x="9398" y="216512"/>
                  </a:cubicBezTo>
                  <a:cubicBezTo>
                    <a:pt x="16733" y="235560"/>
                    <a:pt x="27736" y="252976"/>
                    <a:pt x="41813" y="267761"/>
                  </a:cubicBezTo>
                  <a:cubicBezTo>
                    <a:pt x="69221" y="299135"/>
                    <a:pt x="115117" y="318415"/>
                    <a:pt x="159576" y="318415"/>
                  </a:cubicBezTo>
                  <a:cubicBezTo>
                    <a:pt x="250427" y="318415"/>
                    <a:pt x="328688" y="238667"/>
                    <a:pt x="317685" y="142513"/>
                  </a:cubicBezTo>
                  <a:close/>
                  <a:moveTo>
                    <a:pt x="15494" y="89183"/>
                  </a:moveTo>
                  <a:lnTo>
                    <a:pt x="28876" y="89183"/>
                  </a:lnTo>
                  <a:cubicBezTo>
                    <a:pt x="32742" y="83830"/>
                    <a:pt x="35171" y="78774"/>
                    <a:pt x="38789" y="73669"/>
                  </a:cubicBezTo>
                  <a:cubicBezTo>
                    <a:pt x="83396" y="11714"/>
                    <a:pt x="168200" y="-6971"/>
                    <a:pt x="237590" y="35207"/>
                  </a:cubicBezTo>
                  <a:cubicBezTo>
                    <a:pt x="242794" y="38375"/>
                    <a:pt x="247750" y="41918"/>
                    <a:pt x="252459" y="45814"/>
                  </a:cubicBezTo>
                  <a:cubicBezTo>
                    <a:pt x="263908" y="55727"/>
                    <a:pt x="282940" y="75552"/>
                    <a:pt x="287550" y="88340"/>
                  </a:cubicBezTo>
                  <a:lnTo>
                    <a:pt x="301626" y="88340"/>
                  </a:lnTo>
                  <a:cubicBezTo>
                    <a:pt x="298999" y="79171"/>
                    <a:pt x="283634" y="58849"/>
                    <a:pt x="278628" y="53645"/>
                  </a:cubicBezTo>
                  <a:cubicBezTo>
                    <a:pt x="219598" y="-12527"/>
                    <a:pt x="118140" y="-18341"/>
                    <a:pt x="51973" y="40664"/>
                  </a:cubicBezTo>
                  <a:cubicBezTo>
                    <a:pt x="47413" y="44744"/>
                    <a:pt x="43052" y="49076"/>
                    <a:pt x="38987" y="53645"/>
                  </a:cubicBezTo>
                  <a:cubicBezTo>
                    <a:pt x="33882" y="59147"/>
                    <a:pt x="18270" y="79716"/>
                    <a:pt x="15494" y="89183"/>
                  </a:cubicBezTo>
                  <a:close/>
                </a:path>
              </a:pathLst>
            </a:custGeom>
            <a:solidFill>
              <a:srgbClr val="F2B602"/>
            </a:solidFill>
            <a:ln w="4948" cap="flat">
              <a:noFill/>
              <a:prstDash val="solid"/>
              <a:miter/>
            </a:ln>
          </p:spPr>
          <p:txBody>
            <a:bodyPr rtlCol="0" anchor="ctr"/>
            <a:lstStyle/>
            <a:p>
              <a:endParaRPr lang="fr-FR"/>
            </a:p>
          </p:txBody>
        </p:sp>
        <p:sp>
          <p:nvSpPr>
            <p:cNvPr id="39" name="Graphique 5">
              <a:extLst>
                <a:ext uri="{FF2B5EF4-FFF2-40B4-BE49-F238E27FC236}">
                  <a16:creationId xmlns:a16="http://schemas.microsoft.com/office/drawing/2014/main" id="{3836FB20-630E-47AD-A1FC-4FCE31C193CE}"/>
                </a:ext>
              </a:extLst>
            </p:cNvPr>
            <p:cNvSpPr/>
            <p:nvPr/>
          </p:nvSpPr>
          <p:spPr>
            <a:xfrm>
              <a:off x="8814984" y="4812411"/>
              <a:ext cx="322660" cy="28184"/>
            </a:xfrm>
            <a:custGeom>
              <a:avLst/>
              <a:gdLst>
                <a:gd name="connsiteX0" fmla="*/ -1136 w 322660"/>
                <a:gd name="connsiteY0" fmla="*/ 1914 h 28184"/>
                <a:gd name="connsiteX1" fmla="*/ 11404 w 322660"/>
                <a:gd name="connsiteY1" fmla="*/ 20302 h 28184"/>
                <a:gd name="connsiteX2" fmla="*/ 72665 w 322660"/>
                <a:gd name="connsiteY2" fmla="*/ 22335 h 28184"/>
                <a:gd name="connsiteX3" fmla="*/ 99330 w 322660"/>
                <a:gd name="connsiteY3" fmla="*/ 27291 h 28184"/>
                <a:gd name="connsiteX4" fmla="*/ 45702 w 322660"/>
                <a:gd name="connsiteY4" fmla="*/ 873 h 28184"/>
                <a:gd name="connsiteX5" fmla="*/ 223140 w 322660"/>
                <a:gd name="connsiteY5" fmla="*/ 28133 h 28184"/>
                <a:gd name="connsiteX6" fmla="*/ 249508 w 322660"/>
                <a:gd name="connsiteY6" fmla="*/ 22780 h 28184"/>
                <a:gd name="connsiteX7" fmla="*/ 280882 w 322660"/>
                <a:gd name="connsiteY7" fmla="*/ 22384 h 28184"/>
                <a:gd name="connsiteX8" fmla="*/ 308638 w 322660"/>
                <a:gd name="connsiteY8" fmla="*/ 19014 h 28184"/>
                <a:gd name="connsiteX9" fmla="*/ 321525 w 322660"/>
                <a:gd name="connsiteY9" fmla="*/ 973 h 28184"/>
                <a:gd name="connsiteX10" fmla="*/ 259074 w 322660"/>
                <a:gd name="connsiteY10" fmla="*/ 973 h 28184"/>
                <a:gd name="connsiteX11" fmla="*/ 234292 w 322660"/>
                <a:gd name="connsiteY11" fmla="*/ 7267 h 28184"/>
                <a:gd name="connsiteX12" fmla="*/ 223140 w 322660"/>
                <a:gd name="connsiteY12" fmla="*/ 28133 h 28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22660" h="28184">
                  <a:moveTo>
                    <a:pt x="-1136" y="1914"/>
                  </a:moveTo>
                  <a:cubicBezTo>
                    <a:pt x="-442" y="9815"/>
                    <a:pt x="4316" y="16783"/>
                    <a:pt x="11404" y="20302"/>
                  </a:cubicBezTo>
                  <a:cubicBezTo>
                    <a:pt x="18342" y="23673"/>
                    <a:pt x="62008" y="22384"/>
                    <a:pt x="72665" y="22335"/>
                  </a:cubicBezTo>
                  <a:cubicBezTo>
                    <a:pt x="87286" y="22335"/>
                    <a:pt x="88624" y="24813"/>
                    <a:pt x="99330" y="27291"/>
                  </a:cubicBezTo>
                  <a:cubicBezTo>
                    <a:pt x="85253" y="-2447"/>
                    <a:pt x="88475" y="477"/>
                    <a:pt x="45702" y="873"/>
                  </a:cubicBezTo>
                  <a:close/>
                  <a:moveTo>
                    <a:pt x="223140" y="28133"/>
                  </a:moveTo>
                  <a:cubicBezTo>
                    <a:pt x="237662" y="23524"/>
                    <a:pt x="225768" y="23177"/>
                    <a:pt x="249508" y="22780"/>
                  </a:cubicBezTo>
                  <a:cubicBezTo>
                    <a:pt x="259966" y="22780"/>
                    <a:pt x="270425" y="22483"/>
                    <a:pt x="280882" y="22384"/>
                  </a:cubicBezTo>
                  <a:cubicBezTo>
                    <a:pt x="291340" y="22285"/>
                    <a:pt x="300708" y="23227"/>
                    <a:pt x="308638" y="19014"/>
                  </a:cubicBezTo>
                  <a:cubicBezTo>
                    <a:pt x="315627" y="15460"/>
                    <a:pt x="320434" y="8724"/>
                    <a:pt x="321525" y="973"/>
                  </a:cubicBezTo>
                  <a:cubicBezTo>
                    <a:pt x="311959" y="-1060"/>
                    <a:pt x="271316" y="477"/>
                    <a:pt x="259074" y="973"/>
                  </a:cubicBezTo>
                  <a:cubicBezTo>
                    <a:pt x="247575" y="1270"/>
                    <a:pt x="240240" y="31"/>
                    <a:pt x="234292" y="7267"/>
                  </a:cubicBezTo>
                  <a:cubicBezTo>
                    <a:pt x="229633" y="13666"/>
                    <a:pt x="225866" y="20689"/>
                    <a:pt x="223140" y="28133"/>
                  </a:cubicBezTo>
                  <a:close/>
                </a:path>
              </a:pathLst>
            </a:custGeom>
            <a:solidFill>
              <a:srgbClr val="F2B602"/>
            </a:solidFill>
            <a:ln w="4948" cap="flat">
              <a:noFill/>
              <a:prstDash val="solid"/>
              <a:miter/>
            </a:ln>
          </p:spPr>
          <p:txBody>
            <a:bodyPr rtlCol="0" anchor="ctr"/>
            <a:lstStyle/>
            <a:p>
              <a:endParaRPr lang="fr-FR"/>
            </a:p>
          </p:txBody>
        </p:sp>
        <p:sp>
          <p:nvSpPr>
            <p:cNvPr id="40" name="Graphique 5">
              <a:extLst>
                <a:ext uri="{FF2B5EF4-FFF2-40B4-BE49-F238E27FC236}">
                  <a16:creationId xmlns:a16="http://schemas.microsoft.com/office/drawing/2014/main" id="{A7DC6B42-1C35-4BE8-97B7-E91120FD2A94}"/>
                </a:ext>
              </a:extLst>
            </p:cNvPr>
            <p:cNvSpPr/>
            <p:nvPr/>
          </p:nvSpPr>
          <p:spPr>
            <a:xfrm>
              <a:off x="8770278" y="4644025"/>
              <a:ext cx="412718" cy="410636"/>
            </a:xfrm>
            <a:custGeom>
              <a:avLst/>
              <a:gdLst>
                <a:gd name="connsiteX0" fmla="*/ 186413 w 412718"/>
                <a:gd name="connsiteY0" fmla="*/ 12538 h 410636"/>
                <a:gd name="connsiteX1" fmla="*/ 192857 w 412718"/>
                <a:gd name="connsiteY1" fmla="*/ 35040 h 410636"/>
                <a:gd name="connsiteX2" fmla="*/ 204703 w 412718"/>
                <a:gd name="connsiteY2" fmla="*/ 29439 h 410636"/>
                <a:gd name="connsiteX3" fmla="*/ 216995 w 412718"/>
                <a:gd name="connsiteY3" fmla="*/ 35040 h 410636"/>
                <a:gd name="connsiteX4" fmla="*/ 215111 w 412718"/>
                <a:gd name="connsiteY4" fmla="*/ 20864 h 410636"/>
                <a:gd name="connsiteX5" fmla="*/ 224231 w 412718"/>
                <a:gd name="connsiteY5" fmla="*/ 12984 h 410636"/>
                <a:gd name="connsiteX6" fmla="*/ 211543 w 412718"/>
                <a:gd name="connsiteY6" fmla="*/ 11348 h 410636"/>
                <a:gd name="connsiteX7" fmla="*/ 208668 w 412718"/>
                <a:gd name="connsiteY7" fmla="*/ 5648 h 410636"/>
                <a:gd name="connsiteX8" fmla="*/ 207330 w 412718"/>
                <a:gd name="connsiteY8" fmla="*/ 2675 h 410636"/>
                <a:gd name="connsiteX9" fmla="*/ 206537 w 412718"/>
                <a:gd name="connsiteY9" fmla="*/ 1584 h 410636"/>
                <a:gd name="connsiteX10" fmla="*/ 204901 w 412718"/>
                <a:gd name="connsiteY10" fmla="*/ -51 h 410636"/>
                <a:gd name="connsiteX11" fmla="*/ 186413 w 412718"/>
                <a:gd name="connsiteY11" fmla="*/ 12538 h 410636"/>
                <a:gd name="connsiteX12" fmla="*/ -1136 w 412718"/>
                <a:gd name="connsiteY12" fmla="*/ 205837 h 410636"/>
                <a:gd name="connsiteX13" fmla="*/ 10314 w 412718"/>
                <a:gd name="connsiteY13" fmla="*/ 218228 h 410636"/>
                <a:gd name="connsiteX14" fmla="*/ 11106 w 412718"/>
                <a:gd name="connsiteY14" fmla="*/ 225068 h 410636"/>
                <a:gd name="connsiteX15" fmla="*/ 20672 w 412718"/>
                <a:gd name="connsiteY15" fmla="*/ 216989 h 410636"/>
                <a:gd name="connsiteX16" fmla="*/ 34054 w 412718"/>
                <a:gd name="connsiteY16" fmla="*/ 219417 h 410636"/>
                <a:gd name="connsiteX17" fmla="*/ 28553 w 412718"/>
                <a:gd name="connsiteY17" fmla="*/ 207671 h 410636"/>
                <a:gd name="connsiteX18" fmla="*/ 34253 w 412718"/>
                <a:gd name="connsiteY18" fmla="*/ 195180 h 410636"/>
                <a:gd name="connsiteX19" fmla="*/ 20722 w 412718"/>
                <a:gd name="connsiteY19" fmla="*/ 196915 h 410636"/>
                <a:gd name="connsiteX20" fmla="*/ 12841 w 412718"/>
                <a:gd name="connsiteY20" fmla="*/ 188043 h 410636"/>
                <a:gd name="connsiteX21" fmla="*/ 9768 w 412718"/>
                <a:gd name="connsiteY21" fmla="*/ 200385 h 410636"/>
                <a:gd name="connsiteX22" fmla="*/ -1136 w 412718"/>
                <a:gd name="connsiteY22" fmla="*/ 205589 h 410636"/>
                <a:gd name="connsiteX23" fmla="*/ 329158 w 412718"/>
                <a:gd name="connsiteY23" fmla="*/ 68793 h 410636"/>
                <a:gd name="connsiteX24" fmla="*/ 317956 w 412718"/>
                <a:gd name="connsiteY24" fmla="*/ 76376 h 410636"/>
                <a:gd name="connsiteX25" fmla="*/ 330248 w 412718"/>
                <a:gd name="connsiteY25" fmla="*/ 81332 h 410636"/>
                <a:gd name="connsiteX26" fmla="*/ 335204 w 412718"/>
                <a:gd name="connsiteY26" fmla="*/ 93723 h 410636"/>
                <a:gd name="connsiteX27" fmla="*/ 342986 w 412718"/>
                <a:gd name="connsiteY27" fmla="*/ 83464 h 410636"/>
                <a:gd name="connsiteX28" fmla="*/ 355278 w 412718"/>
                <a:gd name="connsiteY28" fmla="*/ 83910 h 410636"/>
                <a:gd name="connsiteX29" fmla="*/ 352056 w 412718"/>
                <a:gd name="connsiteY29" fmla="*/ 78656 h 410636"/>
                <a:gd name="connsiteX30" fmla="*/ 351758 w 412718"/>
                <a:gd name="connsiteY30" fmla="*/ 60912 h 410636"/>
                <a:gd name="connsiteX31" fmla="*/ 329108 w 412718"/>
                <a:gd name="connsiteY31" fmla="*/ 56352 h 410636"/>
                <a:gd name="connsiteX32" fmla="*/ 67014 w 412718"/>
                <a:gd name="connsiteY32" fmla="*/ 327021 h 410636"/>
                <a:gd name="connsiteX33" fmla="*/ 54227 w 412718"/>
                <a:gd name="connsiteY33" fmla="*/ 326277 h 410636"/>
                <a:gd name="connsiteX34" fmla="*/ 61017 w 412718"/>
                <a:gd name="connsiteY34" fmla="*/ 336735 h 410636"/>
                <a:gd name="connsiteX35" fmla="*/ 57448 w 412718"/>
                <a:gd name="connsiteY35" fmla="*/ 349275 h 410636"/>
                <a:gd name="connsiteX36" fmla="*/ 70385 w 412718"/>
                <a:gd name="connsiteY36" fmla="*/ 346648 h 410636"/>
                <a:gd name="connsiteX37" fmla="*/ 80298 w 412718"/>
                <a:gd name="connsiteY37" fmla="*/ 353834 h 410636"/>
                <a:gd name="connsiteX38" fmla="*/ 80298 w 412718"/>
                <a:gd name="connsiteY38" fmla="*/ 341691 h 410636"/>
                <a:gd name="connsiteX39" fmla="*/ 91598 w 412718"/>
                <a:gd name="connsiteY39" fmla="*/ 333662 h 410636"/>
                <a:gd name="connsiteX40" fmla="*/ 79207 w 412718"/>
                <a:gd name="connsiteY40" fmla="*/ 329201 h 410636"/>
                <a:gd name="connsiteX41" fmla="*/ 74250 w 412718"/>
                <a:gd name="connsiteY41" fmla="*/ 316463 h 410636"/>
                <a:gd name="connsiteX42" fmla="*/ 67014 w 412718"/>
                <a:gd name="connsiteY42" fmla="*/ 327021 h 410636"/>
                <a:gd name="connsiteX43" fmla="*/ 317411 w 412718"/>
                <a:gd name="connsiteY43" fmla="*/ 334406 h 410636"/>
                <a:gd name="connsiteX44" fmla="*/ 319294 w 412718"/>
                <a:gd name="connsiteY44" fmla="*/ 336437 h 410636"/>
                <a:gd name="connsiteX45" fmla="*/ 321723 w 412718"/>
                <a:gd name="connsiteY45" fmla="*/ 338371 h 410636"/>
                <a:gd name="connsiteX46" fmla="*/ 327373 w 412718"/>
                <a:gd name="connsiteY46" fmla="*/ 355371 h 410636"/>
                <a:gd name="connsiteX47" fmla="*/ 336791 w 412718"/>
                <a:gd name="connsiteY47" fmla="*/ 348730 h 410636"/>
                <a:gd name="connsiteX48" fmla="*/ 350222 w 412718"/>
                <a:gd name="connsiteY48" fmla="*/ 351852 h 410636"/>
                <a:gd name="connsiteX49" fmla="*/ 347694 w 412718"/>
                <a:gd name="connsiteY49" fmla="*/ 338817 h 410636"/>
                <a:gd name="connsiteX50" fmla="*/ 354831 w 412718"/>
                <a:gd name="connsiteY50" fmla="*/ 329400 h 410636"/>
                <a:gd name="connsiteX51" fmla="*/ 335403 w 412718"/>
                <a:gd name="connsiteY51" fmla="*/ 319487 h 410636"/>
                <a:gd name="connsiteX52" fmla="*/ 333916 w 412718"/>
                <a:gd name="connsiteY52" fmla="*/ 318049 h 410636"/>
                <a:gd name="connsiteX53" fmla="*/ 317609 w 412718"/>
                <a:gd name="connsiteY53" fmla="*/ 334406 h 410636"/>
                <a:gd name="connsiteX54" fmla="*/ 389824 w 412718"/>
                <a:gd name="connsiteY54" fmla="*/ 195627 h 410636"/>
                <a:gd name="connsiteX55" fmla="*/ 376392 w 412718"/>
                <a:gd name="connsiteY55" fmla="*/ 193495 h 410636"/>
                <a:gd name="connsiteX56" fmla="*/ 376392 w 412718"/>
                <a:gd name="connsiteY56" fmla="*/ 217484 h 410636"/>
                <a:gd name="connsiteX57" fmla="*/ 389873 w 412718"/>
                <a:gd name="connsiteY57" fmla="*/ 215799 h 410636"/>
                <a:gd name="connsiteX58" fmla="*/ 397754 w 412718"/>
                <a:gd name="connsiteY58" fmla="*/ 224621 h 410636"/>
                <a:gd name="connsiteX59" fmla="*/ 399390 w 412718"/>
                <a:gd name="connsiteY59" fmla="*/ 218575 h 410636"/>
                <a:gd name="connsiteX60" fmla="*/ 411582 w 412718"/>
                <a:gd name="connsiteY60" fmla="*/ 206481 h 410636"/>
                <a:gd name="connsiteX61" fmla="*/ 406328 w 412718"/>
                <a:gd name="connsiteY61" fmla="*/ 203210 h 410636"/>
                <a:gd name="connsiteX62" fmla="*/ 399439 w 412718"/>
                <a:gd name="connsiteY62" fmla="*/ 187201 h 410636"/>
                <a:gd name="connsiteX63" fmla="*/ 390022 w 412718"/>
                <a:gd name="connsiteY63" fmla="*/ 195825 h 410636"/>
                <a:gd name="connsiteX64" fmla="*/ 60175 w 412718"/>
                <a:gd name="connsiteY64" fmla="*/ 58682 h 410636"/>
                <a:gd name="connsiteX65" fmla="*/ 59084 w 412718"/>
                <a:gd name="connsiteY65" fmla="*/ 76079 h 410636"/>
                <a:gd name="connsiteX66" fmla="*/ 55367 w 412718"/>
                <a:gd name="connsiteY66" fmla="*/ 81035 h 410636"/>
                <a:gd name="connsiteX67" fmla="*/ 67411 w 412718"/>
                <a:gd name="connsiteY67" fmla="*/ 81035 h 410636"/>
                <a:gd name="connsiteX68" fmla="*/ 76382 w 412718"/>
                <a:gd name="connsiteY68" fmla="*/ 92286 h 410636"/>
                <a:gd name="connsiteX69" fmla="*/ 93085 w 412718"/>
                <a:gd name="connsiteY69" fmla="*/ 75930 h 410636"/>
                <a:gd name="connsiteX70" fmla="*/ 83866 w 412718"/>
                <a:gd name="connsiteY70" fmla="*/ 68694 h 410636"/>
                <a:gd name="connsiteX71" fmla="*/ 82974 w 412718"/>
                <a:gd name="connsiteY71" fmla="*/ 54964 h 410636"/>
                <a:gd name="connsiteX72" fmla="*/ 73606 w 412718"/>
                <a:gd name="connsiteY72" fmla="*/ 61408 h 410636"/>
                <a:gd name="connsiteX73" fmla="*/ 60373 w 412718"/>
                <a:gd name="connsiteY73" fmla="*/ 58880 h 410636"/>
                <a:gd name="connsiteX74" fmla="*/ 193997 w 412718"/>
                <a:gd name="connsiteY74" fmla="*/ 388529 h 410636"/>
                <a:gd name="connsiteX75" fmla="*/ 184927 w 412718"/>
                <a:gd name="connsiteY75" fmla="*/ 397550 h 410636"/>
                <a:gd name="connsiteX76" fmla="*/ 197863 w 412718"/>
                <a:gd name="connsiteY76" fmla="*/ 400375 h 410636"/>
                <a:gd name="connsiteX77" fmla="*/ 203513 w 412718"/>
                <a:gd name="connsiteY77" fmla="*/ 410585 h 410636"/>
                <a:gd name="connsiteX78" fmla="*/ 209510 w 412718"/>
                <a:gd name="connsiteY78" fmla="*/ 399929 h 410636"/>
                <a:gd name="connsiteX79" fmla="*/ 222645 w 412718"/>
                <a:gd name="connsiteY79" fmla="*/ 398640 h 410636"/>
                <a:gd name="connsiteX80" fmla="*/ 214665 w 412718"/>
                <a:gd name="connsiteY80" fmla="*/ 389719 h 410636"/>
                <a:gd name="connsiteX81" fmla="*/ 216301 w 412718"/>
                <a:gd name="connsiteY81" fmla="*/ 375742 h 410636"/>
                <a:gd name="connsiteX82" fmla="*/ 204356 w 412718"/>
                <a:gd name="connsiteY82" fmla="*/ 381342 h 410636"/>
                <a:gd name="connsiteX83" fmla="*/ 192213 w 412718"/>
                <a:gd name="connsiteY83" fmla="*/ 375543 h 410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Lst>
              <a:rect l="l" t="t" r="r" b="b"/>
              <a:pathLst>
                <a:path w="412718" h="410636">
                  <a:moveTo>
                    <a:pt x="186413" y="12538"/>
                  </a:moveTo>
                  <a:cubicBezTo>
                    <a:pt x="196326" y="25523"/>
                    <a:pt x="195335" y="12934"/>
                    <a:pt x="192857" y="35040"/>
                  </a:cubicBezTo>
                  <a:cubicBezTo>
                    <a:pt x="196178" y="33900"/>
                    <a:pt x="202770" y="29637"/>
                    <a:pt x="204703" y="29439"/>
                  </a:cubicBezTo>
                  <a:cubicBezTo>
                    <a:pt x="207429" y="29439"/>
                    <a:pt x="213178" y="33900"/>
                    <a:pt x="216995" y="35040"/>
                  </a:cubicBezTo>
                  <a:lnTo>
                    <a:pt x="215111" y="20864"/>
                  </a:lnTo>
                  <a:cubicBezTo>
                    <a:pt x="218779" y="19070"/>
                    <a:pt x="221901" y="16354"/>
                    <a:pt x="224231" y="12984"/>
                  </a:cubicBezTo>
                  <a:lnTo>
                    <a:pt x="211543" y="11348"/>
                  </a:lnTo>
                  <a:cubicBezTo>
                    <a:pt x="210700" y="9663"/>
                    <a:pt x="209659" y="7681"/>
                    <a:pt x="208668" y="5648"/>
                  </a:cubicBezTo>
                  <a:cubicBezTo>
                    <a:pt x="208122" y="4459"/>
                    <a:pt x="207875" y="3616"/>
                    <a:pt x="207330" y="2675"/>
                  </a:cubicBezTo>
                  <a:lnTo>
                    <a:pt x="206537" y="1584"/>
                  </a:lnTo>
                  <a:cubicBezTo>
                    <a:pt x="205495" y="196"/>
                    <a:pt x="206239" y="989"/>
                    <a:pt x="204901" y="-51"/>
                  </a:cubicBezTo>
                  <a:cubicBezTo>
                    <a:pt x="199449" y="13925"/>
                    <a:pt x="200391" y="9266"/>
                    <a:pt x="186413" y="12538"/>
                  </a:cubicBezTo>
                  <a:close/>
                  <a:moveTo>
                    <a:pt x="-1136" y="205837"/>
                  </a:moveTo>
                  <a:cubicBezTo>
                    <a:pt x="5208" y="213222"/>
                    <a:pt x="9223" y="205837"/>
                    <a:pt x="10314" y="218228"/>
                  </a:cubicBezTo>
                  <a:cubicBezTo>
                    <a:pt x="10314" y="220508"/>
                    <a:pt x="10660" y="222936"/>
                    <a:pt x="11106" y="225068"/>
                  </a:cubicBezTo>
                  <a:cubicBezTo>
                    <a:pt x="14923" y="224076"/>
                    <a:pt x="15765" y="220756"/>
                    <a:pt x="20672" y="216989"/>
                  </a:cubicBezTo>
                  <a:lnTo>
                    <a:pt x="34054" y="219417"/>
                  </a:lnTo>
                  <a:cubicBezTo>
                    <a:pt x="32914" y="215898"/>
                    <a:pt x="28751" y="209851"/>
                    <a:pt x="28553" y="207671"/>
                  </a:cubicBezTo>
                  <a:cubicBezTo>
                    <a:pt x="28553" y="204746"/>
                    <a:pt x="32865" y="198749"/>
                    <a:pt x="34253" y="195180"/>
                  </a:cubicBezTo>
                  <a:lnTo>
                    <a:pt x="20722" y="196915"/>
                  </a:lnTo>
                  <a:cubicBezTo>
                    <a:pt x="16707" y="192901"/>
                    <a:pt x="16856" y="191116"/>
                    <a:pt x="12841" y="188043"/>
                  </a:cubicBezTo>
                  <a:cubicBezTo>
                    <a:pt x="10908" y="190868"/>
                    <a:pt x="11751" y="197956"/>
                    <a:pt x="9768" y="200385"/>
                  </a:cubicBezTo>
                  <a:cubicBezTo>
                    <a:pt x="6299" y="202461"/>
                    <a:pt x="2631" y="204201"/>
                    <a:pt x="-1136" y="205589"/>
                  </a:cubicBezTo>
                  <a:close/>
                  <a:moveTo>
                    <a:pt x="329158" y="68793"/>
                  </a:moveTo>
                  <a:cubicBezTo>
                    <a:pt x="325540" y="70973"/>
                    <a:pt x="321723" y="73749"/>
                    <a:pt x="317956" y="76376"/>
                  </a:cubicBezTo>
                  <a:cubicBezTo>
                    <a:pt x="321029" y="78953"/>
                    <a:pt x="327225" y="78408"/>
                    <a:pt x="330248" y="81332"/>
                  </a:cubicBezTo>
                  <a:cubicBezTo>
                    <a:pt x="333271" y="84257"/>
                    <a:pt x="332429" y="90551"/>
                    <a:pt x="335204" y="93723"/>
                  </a:cubicBezTo>
                  <a:cubicBezTo>
                    <a:pt x="337534" y="90105"/>
                    <a:pt x="340111" y="86675"/>
                    <a:pt x="342986" y="83464"/>
                  </a:cubicBezTo>
                  <a:lnTo>
                    <a:pt x="355278" y="83910"/>
                  </a:lnTo>
                  <a:cubicBezTo>
                    <a:pt x="354485" y="82006"/>
                    <a:pt x="353394" y="80232"/>
                    <a:pt x="352056" y="78656"/>
                  </a:cubicBezTo>
                  <a:cubicBezTo>
                    <a:pt x="345018" y="69437"/>
                    <a:pt x="349727" y="72014"/>
                    <a:pt x="351758" y="60912"/>
                  </a:cubicBezTo>
                  <a:cubicBezTo>
                    <a:pt x="333172" y="65026"/>
                    <a:pt x="346059" y="66959"/>
                    <a:pt x="329108" y="56352"/>
                  </a:cubicBezTo>
                  <a:close/>
                  <a:moveTo>
                    <a:pt x="67014" y="327021"/>
                  </a:moveTo>
                  <a:lnTo>
                    <a:pt x="54227" y="326277"/>
                  </a:lnTo>
                  <a:cubicBezTo>
                    <a:pt x="55664" y="329201"/>
                    <a:pt x="60720" y="335298"/>
                    <a:pt x="61017" y="336735"/>
                  </a:cubicBezTo>
                  <a:cubicBezTo>
                    <a:pt x="60274" y="341027"/>
                    <a:pt x="59084" y="345230"/>
                    <a:pt x="57448" y="349275"/>
                  </a:cubicBezTo>
                  <a:cubicBezTo>
                    <a:pt x="61166" y="348581"/>
                    <a:pt x="67361" y="345458"/>
                    <a:pt x="70385" y="346648"/>
                  </a:cubicBezTo>
                  <a:cubicBezTo>
                    <a:pt x="73408" y="347837"/>
                    <a:pt x="76084" y="352645"/>
                    <a:pt x="80298" y="353834"/>
                  </a:cubicBezTo>
                  <a:lnTo>
                    <a:pt x="80298" y="341691"/>
                  </a:lnTo>
                  <a:lnTo>
                    <a:pt x="91598" y="333662"/>
                  </a:lnTo>
                  <a:cubicBezTo>
                    <a:pt x="88475" y="331680"/>
                    <a:pt x="80991" y="330787"/>
                    <a:pt x="79207" y="329201"/>
                  </a:cubicBezTo>
                  <a:cubicBezTo>
                    <a:pt x="77423" y="327615"/>
                    <a:pt x="76828" y="319685"/>
                    <a:pt x="74250" y="316463"/>
                  </a:cubicBezTo>
                  <a:cubicBezTo>
                    <a:pt x="71673" y="319849"/>
                    <a:pt x="69244" y="323373"/>
                    <a:pt x="67014" y="327021"/>
                  </a:cubicBezTo>
                  <a:close/>
                  <a:moveTo>
                    <a:pt x="317411" y="334406"/>
                  </a:moveTo>
                  <a:lnTo>
                    <a:pt x="319294" y="336437"/>
                  </a:lnTo>
                  <a:cubicBezTo>
                    <a:pt x="320335" y="337330"/>
                    <a:pt x="320880" y="337726"/>
                    <a:pt x="321723" y="338371"/>
                  </a:cubicBezTo>
                  <a:cubicBezTo>
                    <a:pt x="331091" y="345260"/>
                    <a:pt x="326679" y="341790"/>
                    <a:pt x="327373" y="355371"/>
                  </a:cubicBezTo>
                  <a:cubicBezTo>
                    <a:pt x="330694" y="353934"/>
                    <a:pt x="333866" y="350117"/>
                    <a:pt x="336791" y="348730"/>
                  </a:cubicBezTo>
                  <a:cubicBezTo>
                    <a:pt x="339715" y="347342"/>
                    <a:pt x="346356" y="351059"/>
                    <a:pt x="350222" y="351852"/>
                  </a:cubicBezTo>
                  <a:cubicBezTo>
                    <a:pt x="349429" y="348036"/>
                    <a:pt x="346604" y="341592"/>
                    <a:pt x="347694" y="338817"/>
                  </a:cubicBezTo>
                  <a:cubicBezTo>
                    <a:pt x="348785" y="336041"/>
                    <a:pt x="353196" y="333018"/>
                    <a:pt x="354831" y="329400"/>
                  </a:cubicBezTo>
                  <a:cubicBezTo>
                    <a:pt x="335898" y="329053"/>
                    <a:pt x="345415" y="330242"/>
                    <a:pt x="335403" y="319487"/>
                  </a:cubicBezTo>
                  <a:cubicBezTo>
                    <a:pt x="335006" y="318932"/>
                    <a:pt x="334461" y="318451"/>
                    <a:pt x="333916" y="318049"/>
                  </a:cubicBezTo>
                  <a:cubicBezTo>
                    <a:pt x="330397" y="333166"/>
                    <a:pt x="331983" y="330341"/>
                    <a:pt x="317609" y="334406"/>
                  </a:cubicBezTo>
                  <a:close/>
                  <a:moveTo>
                    <a:pt x="389824" y="195627"/>
                  </a:moveTo>
                  <a:lnTo>
                    <a:pt x="376392" y="193495"/>
                  </a:lnTo>
                  <a:cubicBezTo>
                    <a:pt x="383925" y="208811"/>
                    <a:pt x="383628" y="202962"/>
                    <a:pt x="376392" y="217484"/>
                  </a:cubicBezTo>
                  <a:lnTo>
                    <a:pt x="389873" y="215799"/>
                  </a:lnTo>
                  <a:cubicBezTo>
                    <a:pt x="393838" y="219615"/>
                    <a:pt x="393838" y="221103"/>
                    <a:pt x="397754" y="224621"/>
                  </a:cubicBezTo>
                  <a:lnTo>
                    <a:pt x="399390" y="218575"/>
                  </a:lnTo>
                  <a:cubicBezTo>
                    <a:pt x="400678" y="208315"/>
                    <a:pt x="402463" y="212528"/>
                    <a:pt x="411582" y="206481"/>
                  </a:cubicBezTo>
                  <a:lnTo>
                    <a:pt x="406328" y="203210"/>
                  </a:lnTo>
                  <a:cubicBezTo>
                    <a:pt x="399687" y="199889"/>
                    <a:pt x="401372" y="201723"/>
                    <a:pt x="399439" y="187201"/>
                  </a:cubicBezTo>
                  <a:cubicBezTo>
                    <a:pt x="396664" y="189431"/>
                    <a:pt x="393442" y="192950"/>
                    <a:pt x="390022" y="195825"/>
                  </a:cubicBezTo>
                  <a:close/>
                  <a:moveTo>
                    <a:pt x="60175" y="58682"/>
                  </a:moveTo>
                  <a:cubicBezTo>
                    <a:pt x="62603" y="72163"/>
                    <a:pt x="65676" y="67504"/>
                    <a:pt x="59084" y="76079"/>
                  </a:cubicBezTo>
                  <a:cubicBezTo>
                    <a:pt x="57647" y="77580"/>
                    <a:pt x="56408" y="79241"/>
                    <a:pt x="55367" y="81035"/>
                  </a:cubicBezTo>
                  <a:lnTo>
                    <a:pt x="67411" y="81035"/>
                  </a:lnTo>
                  <a:cubicBezTo>
                    <a:pt x="70038" y="85050"/>
                    <a:pt x="73061" y="88811"/>
                    <a:pt x="76382" y="92286"/>
                  </a:cubicBezTo>
                  <a:cubicBezTo>
                    <a:pt x="78414" y="80490"/>
                    <a:pt x="79157" y="77764"/>
                    <a:pt x="93085" y="75930"/>
                  </a:cubicBezTo>
                  <a:cubicBezTo>
                    <a:pt x="90309" y="72907"/>
                    <a:pt x="86146" y="71221"/>
                    <a:pt x="83866" y="68694"/>
                  </a:cubicBezTo>
                  <a:cubicBezTo>
                    <a:pt x="81586" y="66166"/>
                    <a:pt x="83371" y="60119"/>
                    <a:pt x="82974" y="54964"/>
                  </a:cubicBezTo>
                  <a:cubicBezTo>
                    <a:pt x="80000" y="56600"/>
                    <a:pt x="76035" y="60367"/>
                    <a:pt x="73606" y="61408"/>
                  </a:cubicBezTo>
                  <a:cubicBezTo>
                    <a:pt x="70583" y="63390"/>
                    <a:pt x="64238" y="59772"/>
                    <a:pt x="60373" y="58880"/>
                  </a:cubicBezTo>
                  <a:close/>
                  <a:moveTo>
                    <a:pt x="193997" y="388529"/>
                  </a:moveTo>
                  <a:cubicBezTo>
                    <a:pt x="190626" y="391801"/>
                    <a:pt x="185323" y="395865"/>
                    <a:pt x="184927" y="397550"/>
                  </a:cubicBezTo>
                  <a:cubicBezTo>
                    <a:pt x="188694" y="397996"/>
                    <a:pt x="195434" y="398045"/>
                    <a:pt x="197863" y="400375"/>
                  </a:cubicBezTo>
                  <a:cubicBezTo>
                    <a:pt x="199003" y="401465"/>
                    <a:pt x="200837" y="407314"/>
                    <a:pt x="203513" y="410585"/>
                  </a:cubicBezTo>
                  <a:lnTo>
                    <a:pt x="209510" y="399929"/>
                  </a:lnTo>
                  <a:lnTo>
                    <a:pt x="222645" y="398640"/>
                  </a:lnTo>
                  <a:cubicBezTo>
                    <a:pt x="220861" y="395567"/>
                    <a:pt x="215656" y="392693"/>
                    <a:pt x="214665" y="389719"/>
                  </a:cubicBezTo>
                  <a:cubicBezTo>
                    <a:pt x="214715" y="385015"/>
                    <a:pt x="215260" y="380326"/>
                    <a:pt x="216301" y="375742"/>
                  </a:cubicBezTo>
                  <a:cubicBezTo>
                    <a:pt x="212435" y="377888"/>
                    <a:pt x="208470" y="379761"/>
                    <a:pt x="204356" y="381342"/>
                  </a:cubicBezTo>
                  <a:cubicBezTo>
                    <a:pt x="200143" y="379727"/>
                    <a:pt x="196128" y="377784"/>
                    <a:pt x="192213" y="375543"/>
                  </a:cubicBezTo>
                  <a:close/>
                </a:path>
              </a:pathLst>
            </a:custGeom>
            <a:solidFill>
              <a:srgbClr val="FFFFFF"/>
            </a:solidFill>
            <a:ln w="4948" cap="flat">
              <a:noFill/>
              <a:prstDash val="solid"/>
              <a:miter/>
            </a:ln>
          </p:spPr>
          <p:txBody>
            <a:bodyPr rtlCol="0" anchor="ctr"/>
            <a:lstStyle/>
            <a:p>
              <a:endParaRPr lang="fr-FR"/>
            </a:p>
          </p:txBody>
        </p:sp>
        <p:sp>
          <p:nvSpPr>
            <p:cNvPr id="41" name="Graphique 5">
              <a:extLst>
                <a:ext uri="{FF2B5EF4-FFF2-40B4-BE49-F238E27FC236}">
                  <a16:creationId xmlns:a16="http://schemas.microsoft.com/office/drawing/2014/main" id="{85E6A91C-8E39-4BED-88B9-C8BE84604B8A}"/>
                </a:ext>
              </a:extLst>
            </p:cNvPr>
            <p:cNvSpPr/>
            <p:nvPr/>
          </p:nvSpPr>
          <p:spPr>
            <a:xfrm>
              <a:off x="8815629" y="5004900"/>
              <a:ext cx="348383" cy="60071"/>
            </a:xfrm>
            <a:custGeom>
              <a:avLst/>
              <a:gdLst>
                <a:gd name="connsiteX0" fmla="*/ 599 w 348383"/>
                <a:gd name="connsiteY0" fmla="*/ 22649 h 60071"/>
                <a:gd name="connsiteX1" fmla="*/ -1136 w 348383"/>
                <a:gd name="connsiteY1" fmla="*/ 24334 h 60071"/>
                <a:gd name="connsiteX2" fmla="*/ 599 w 348383"/>
                <a:gd name="connsiteY2" fmla="*/ 22649 h 60071"/>
                <a:gd name="connsiteX3" fmla="*/ 345563 w 348383"/>
                <a:gd name="connsiteY3" fmla="*/ -51 h 60071"/>
                <a:gd name="connsiteX4" fmla="*/ 347248 w 348383"/>
                <a:gd name="connsiteY4" fmla="*/ 989 h 60071"/>
                <a:gd name="connsiteX5" fmla="*/ 4117 w 348383"/>
                <a:gd name="connsiteY5" fmla="*/ 25226 h 60071"/>
                <a:gd name="connsiteX6" fmla="*/ 3077 w 348383"/>
                <a:gd name="connsiteY6" fmla="*/ 26961 h 60071"/>
                <a:gd name="connsiteX7" fmla="*/ 311413 w 348383"/>
                <a:gd name="connsiteY7" fmla="*/ 33057 h 60071"/>
                <a:gd name="connsiteX8" fmla="*/ 311860 w 348383"/>
                <a:gd name="connsiteY8" fmla="*/ 34941 h 60071"/>
                <a:gd name="connsiteX9" fmla="*/ 51798 w 348383"/>
                <a:gd name="connsiteY9" fmla="*/ 58335 h 60071"/>
                <a:gd name="connsiteX10" fmla="*/ 50807 w 348383"/>
                <a:gd name="connsiteY10" fmla="*/ 60020 h 60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48383" h="60071">
                  <a:moveTo>
                    <a:pt x="599" y="22649"/>
                  </a:moveTo>
                  <a:cubicBezTo>
                    <a:pt x="-1533" y="23194"/>
                    <a:pt x="-591" y="22252"/>
                    <a:pt x="-1136" y="24334"/>
                  </a:cubicBezTo>
                  <a:cubicBezTo>
                    <a:pt x="1144" y="23987"/>
                    <a:pt x="-145" y="24681"/>
                    <a:pt x="599" y="22649"/>
                  </a:cubicBezTo>
                  <a:close/>
                  <a:moveTo>
                    <a:pt x="345563" y="-51"/>
                  </a:moveTo>
                  <a:lnTo>
                    <a:pt x="347248" y="989"/>
                  </a:lnTo>
                  <a:close/>
                  <a:moveTo>
                    <a:pt x="4117" y="25226"/>
                  </a:moveTo>
                  <a:lnTo>
                    <a:pt x="3077" y="26961"/>
                  </a:lnTo>
                  <a:close/>
                  <a:moveTo>
                    <a:pt x="311413" y="33057"/>
                  </a:moveTo>
                  <a:lnTo>
                    <a:pt x="311860" y="34941"/>
                  </a:lnTo>
                  <a:close/>
                  <a:moveTo>
                    <a:pt x="51798" y="58335"/>
                  </a:moveTo>
                  <a:lnTo>
                    <a:pt x="50807" y="60020"/>
                  </a:lnTo>
                  <a:close/>
                </a:path>
              </a:pathLst>
            </a:custGeom>
            <a:solidFill>
              <a:srgbClr val="161617"/>
            </a:solidFill>
            <a:ln w="4948" cap="flat">
              <a:noFill/>
              <a:prstDash val="solid"/>
              <a:miter/>
            </a:ln>
          </p:spPr>
          <p:txBody>
            <a:bodyPr rtlCol="0" anchor="ctr"/>
            <a:lstStyle/>
            <a:p>
              <a:endParaRPr lang="fr-FR"/>
            </a:p>
          </p:txBody>
        </p:sp>
      </p:grpSp>
      <p:sp>
        <p:nvSpPr>
          <p:cNvPr id="43" name="Graphique 5">
            <a:extLst>
              <a:ext uri="{FF2B5EF4-FFF2-40B4-BE49-F238E27FC236}">
                <a16:creationId xmlns:a16="http://schemas.microsoft.com/office/drawing/2014/main" id="{67B294F5-4869-440F-8AF8-AFC8515BAE60}"/>
              </a:ext>
            </a:extLst>
          </p:cNvPr>
          <p:cNvSpPr/>
          <p:nvPr/>
        </p:nvSpPr>
        <p:spPr>
          <a:xfrm>
            <a:off x="9277217" y="5879277"/>
            <a:ext cx="361022" cy="240132"/>
          </a:xfrm>
          <a:custGeom>
            <a:avLst/>
            <a:gdLst>
              <a:gd name="connsiteX0" fmla="*/ 359887 w 361022"/>
              <a:gd name="connsiteY0" fmla="*/ 79874 h 240132"/>
              <a:gd name="connsiteX1" fmla="*/ 284996 w 361022"/>
              <a:gd name="connsiteY1" fmla="*/ 186734 h 240132"/>
              <a:gd name="connsiteX2" fmla="*/ 140270 w 361022"/>
              <a:gd name="connsiteY2" fmla="*/ 231341 h 240132"/>
              <a:gd name="connsiteX3" fmla="*/ 161830 w 361022"/>
              <a:gd name="connsiteY3" fmla="*/ 155161 h 240132"/>
              <a:gd name="connsiteX4" fmla="*/ 38416 w 361022"/>
              <a:gd name="connsiteY4" fmla="*/ 199471 h 240132"/>
              <a:gd name="connsiteX5" fmla="*/ 129613 w 361022"/>
              <a:gd name="connsiteY5" fmla="*/ 111545 h 240132"/>
              <a:gd name="connsiteX6" fmla="*/ -938 w 361022"/>
              <a:gd name="connsiteY6" fmla="*/ 146587 h 240132"/>
              <a:gd name="connsiteX7" fmla="*/ 124062 w 361022"/>
              <a:gd name="connsiteY7" fmla="*/ 56133 h 240132"/>
              <a:gd name="connsiteX8" fmla="*/ 5109 w 361022"/>
              <a:gd name="connsiteY8" fmla="*/ 65599 h 240132"/>
              <a:gd name="connsiteX9" fmla="*/ 164853 w 361022"/>
              <a:gd name="connsiteY9" fmla="*/ 324 h 240132"/>
              <a:gd name="connsiteX10" fmla="*/ 359887 w 361022"/>
              <a:gd name="connsiteY10" fmla="*/ 79874 h 2401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61022" h="240132">
                <a:moveTo>
                  <a:pt x="359887" y="79874"/>
                </a:moveTo>
                <a:cubicBezTo>
                  <a:pt x="353196" y="148817"/>
                  <a:pt x="342788" y="193573"/>
                  <a:pt x="284996" y="186734"/>
                </a:cubicBezTo>
                <a:cubicBezTo>
                  <a:pt x="227204" y="179894"/>
                  <a:pt x="183192" y="203783"/>
                  <a:pt x="140270" y="231341"/>
                </a:cubicBezTo>
                <a:cubicBezTo>
                  <a:pt x="97347" y="258899"/>
                  <a:pt x="94720" y="217959"/>
                  <a:pt x="161830" y="155161"/>
                </a:cubicBezTo>
                <a:cubicBezTo>
                  <a:pt x="124855" y="166908"/>
                  <a:pt x="48725" y="213498"/>
                  <a:pt x="38416" y="199471"/>
                </a:cubicBezTo>
                <a:cubicBezTo>
                  <a:pt x="28107" y="185445"/>
                  <a:pt x="80892" y="138607"/>
                  <a:pt x="129613" y="111545"/>
                </a:cubicBezTo>
                <a:cubicBezTo>
                  <a:pt x="88029" y="123639"/>
                  <a:pt x="3721" y="163984"/>
                  <a:pt x="-938" y="146587"/>
                </a:cubicBezTo>
                <a:cubicBezTo>
                  <a:pt x="-5597" y="129190"/>
                  <a:pt x="73111" y="81906"/>
                  <a:pt x="124062" y="56133"/>
                </a:cubicBezTo>
                <a:cubicBezTo>
                  <a:pt x="88079" y="61089"/>
                  <a:pt x="11056" y="83641"/>
                  <a:pt x="5109" y="65599"/>
                </a:cubicBezTo>
                <a:cubicBezTo>
                  <a:pt x="-839" y="47558"/>
                  <a:pt x="77125" y="7065"/>
                  <a:pt x="164853" y="324"/>
                </a:cubicBezTo>
                <a:cubicBezTo>
                  <a:pt x="252581" y="-6417"/>
                  <a:pt x="359887" y="79874"/>
                  <a:pt x="359887" y="79874"/>
                </a:cubicBezTo>
                <a:close/>
              </a:path>
            </a:pathLst>
          </a:custGeom>
          <a:solidFill>
            <a:srgbClr val="D19D82"/>
          </a:solidFill>
          <a:ln w="4948" cap="flat">
            <a:noFill/>
            <a:prstDash val="solid"/>
            <a:miter/>
          </a:ln>
        </p:spPr>
        <p:txBody>
          <a:bodyPr rtlCol="0" anchor="ctr"/>
          <a:lstStyle/>
          <a:p>
            <a:endParaRPr lang="fr-FR"/>
          </a:p>
        </p:txBody>
      </p:sp>
      <p:sp>
        <p:nvSpPr>
          <p:cNvPr id="44" name="Graphique 5">
            <a:extLst>
              <a:ext uri="{FF2B5EF4-FFF2-40B4-BE49-F238E27FC236}">
                <a16:creationId xmlns:a16="http://schemas.microsoft.com/office/drawing/2014/main" id="{25B87A53-F777-4BA8-908E-EF878B8B072A}"/>
              </a:ext>
            </a:extLst>
          </p:cNvPr>
          <p:cNvSpPr/>
          <p:nvPr/>
        </p:nvSpPr>
        <p:spPr>
          <a:xfrm>
            <a:off x="9465162" y="5826088"/>
            <a:ext cx="89909" cy="98122"/>
          </a:xfrm>
          <a:custGeom>
            <a:avLst/>
            <a:gdLst>
              <a:gd name="connsiteX0" fmla="*/ 88774 w 89909"/>
              <a:gd name="connsiteY0" fmla="*/ 81269 h 98122"/>
              <a:gd name="connsiteX1" fmla="*/ 5457 w 89909"/>
              <a:gd name="connsiteY1" fmla="*/ 182 h 98122"/>
              <a:gd name="connsiteX2" fmla="*/ 39259 w 89909"/>
              <a:gd name="connsiteY2" fmla="*/ 98071 h 98122"/>
            </a:gdLst>
            <a:ahLst/>
            <a:cxnLst>
              <a:cxn ang="0">
                <a:pos x="connsiteX0" y="connsiteY0"/>
              </a:cxn>
              <a:cxn ang="0">
                <a:pos x="connsiteX1" y="connsiteY1"/>
              </a:cxn>
              <a:cxn ang="0">
                <a:pos x="connsiteX2" y="connsiteY2"/>
              </a:cxn>
            </a:cxnLst>
            <a:rect l="l" t="t" r="r" b="b"/>
            <a:pathLst>
              <a:path w="89909" h="98122">
                <a:moveTo>
                  <a:pt x="88774" y="81269"/>
                </a:moveTo>
                <a:cubicBezTo>
                  <a:pt x="78167" y="37702"/>
                  <a:pt x="20376" y="-3535"/>
                  <a:pt x="5457" y="182"/>
                </a:cubicBezTo>
                <a:cubicBezTo>
                  <a:pt x="-20663" y="6725"/>
                  <a:pt x="39259" y="98071"/>
                  <a:pt x="39259" y="98071"/>
                </a:cubicBezTo>
                <a:close/>
              </a:path>
            </a:pathLst>
          </a:custGeom>
          <a:solidFill>
            <a:srgbClr val="D19D82"/>
          </a:solidFill>
          <a:ln w="4948" cap="flat">
            <a:noFill/>
            <a:prstDash val="solid"/>
            <a:miter/>
          </a:ln>
        </p:spPr>
        <p:txBody>
          <a:bodyPr rtlCol="0" anchor="ctr"/>
          <a:lstStyle/>
          <a:p>
            <a:endParaRPr lang="fr-FR"/>
          </a:p>
        </p:txBody>
      </p:sp>
      <p:sp>
        <p:nvSpPr>
          <p:cNvPr id="45" name="Graphique 5">
            <a:extLst>
              <a:ext uri="{FF2B5EF4-FFF2-40B4-BE49-F238E27FC236}">
                <a16:creationId xmlns:a16="http://schemas.microsoft.com/office/drawing/2014/main" id="{D1CB3AE9-C7E0-4AD2-9B07-A877307188BE}"/>
              </a:ext>
            </a:extLst>
          </p:cNvPr>
          <p:cNvSpPr/>
          <p:nvPr/>
        </p:nvSpPr>
        <p:spPr>
          <a:xfrm>
            <a:off x="9535246" y="5869541"/>
            <a:ext cx="168418" cy="149881"/>
          </a:xfrm>
          <a:custGeom>
            <a:avLst/>
            <a:gdLst>
              <a:gd name="connsiteX0" fmla="*/ 69642 w 168418"/>
              <a:gd name="connsiteY0" fmla="*/ -51 h 149881"/>
              <a:gd name="connsiteX1" fmla="*/ -1136 w 168418"/>
              <a:gd name="connsiteY1" fmla="*/ 49513 h 149881"/>
              <a:gd name="connsiteX2" fmla="*/ 101858 w 168418"/>
              <a:gd name="connsiteY2" fmla="*/ 149830 h 149881"/>
              <a:gd name="connsiteX3" fmla="*/ 167282 w 168418"/>
              <a:gd name="connsiteY3" fmla="*/ 93030 h 149881"/>
            </a:gdLst>
            <a:ahLst/>
            <a:cxnLst>
              <a:cxn ang="0">
                <a:pos x="connsiteX0" y="connsiteY0"/>
              </a:cxn>
              <a:cxn ang="0">
                <a:pos x="connsiteX1" y="connsiteY1"/>
              </a:cxn>
              <a:cxn ang="0">
                <a:pos x="connsiteX2" y="connsiteY2"/>
              </a:cxn>
              <a:cxn ang="0">
                <a:pos x="connsiteX3" y="connsiteY3"/>
              </a:cxn>
            </a:cxnLst>
            <a:rect l="l" t="t" r="r" b="b"/>
            <a:pathLst>
              <a:path w="168418" h="149881">
                <a:moveTo>
                  <a:pt x="69642" y="-51"/>
                </a:moveTo>
                <a:lnTo>
                  <a:pt x="-1136" y="49513"/>
                </a:lnTo>
                <a:cubicBezTo>
                  <a:pt x="-1136" y="49513"/>
                  <a:pt x="-1879" y="131937"/>
                  <a:pt x="101858" y="149830"/>
                </a:cubicBezTo>
                <a:lnTo>
                  <a:pt x="167282" y="93030"/>
                </a:lnTo>
                <a:close/>
              </a:path>
            </a:pathLst>
          </a:custGeom>
          <a:solidFill>
            <a:srgbClr val="AF0935"/>
          </a:solidFill>
          <a:ln w="4948" cap="flat">
            <a:noFill/>
            <a:prstDash val="solid"/>
            <a:miter/>
          </a:ln>
        </p:spPr>
        <p:txBody>
          <a:bodyPr rtlCol="0" anchor="ctr"/>
          <a:lstStyle/>
          <a:p>
            <a:endParaRPr lang="fr-FR"/>
          </a:p>
        </p:txBody>
      </p:sp>
      <p:sp>
        <p:nvSpPr>
          <p:cNvPr id="46" name="Graphique 5">
            <a:extLst>
              <a:ext uri="{FF2B5EF4-FFF2-40B4-BE49-F238E27FC236}">
                <a16:creationId xmlns:a16="http://schemas.microsoft.com/office/drawing/2014/main" id="{85BECD14-46FC-4AA7-8A23-8746E3F26B48}"/>
              </a:ext>
            </a:extLst>
          </p:cNvPr>
          <p:cNvSpPr/>
          <p:nvPr/>
        </p:nvSpPr>
        <p:spPr>
          <a:xfrm>
            <a:off x="9165450" y="4055903"/>
            <a:ext cx="674167" cy="702217"/>
          </a:xfrm>
          <a:custGeom>
            <a:avLst/>
            <a:gdLst>
              <a:gd name="connsiteX0" fmla="*/ 617570 w 674167"/>
              <a:gd name="connsiteY0" fmla="*/ 662367 h 702217"/>
              <a:gd name="connsiteX1" fmla="*/ 673032 w 674167"/>
              <a:gd name="connsiteY1" fmla="*/ 475164 h 702217"/>
              <a:gd name="connsiteX2" fmla="*/ 440082 w 674167"/>
              <a:gd name="connsiteY2" fmla="*/ 115429 h 702217"/>
              <a:gd name="connsiteX3" fmla="*/ 119701 w 674167"/>
              <a:gd name="connsiteY3" fmla="*/ 1433 h 702217"/>
              <a:gd name="connsiteX4" fmla="*/ -1136 w 674167"/>
              <a:gd name="connsiteY4" fmla="*/ 3316 h 702217"/>
              <a:gd name="connsiteX5" fmla="*/ 367371 w 674167"/>
              <a:gd name="connsiteY5" fmla="*/ 702166 h 702217"/>
              <a:gd name="connsiteX6" fmla="*/ 388436 w 674167"/>
              <a:gd name="connsiteY6" fmla="*/ 588170 h 702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74167" h="702217">
                <a:moveTo>
                  <a:pt x="617570" y="662367"/>
                </a:moveTo>
                <a:lnTo>
                  <a:pt x="673032" y="475164"/>
                </a:lnTo>
                <a:cubicBezTo>
                  <a:pt x="577225" y="290192"/>
                  <a:pt x="503721" y="161177"/>
                  <a:pt x="440082" y="115429"/>
                </a:cubicBezTo>
                <a:cubicBezTo>
                  <a:pt x="371237" y="65866"/>
                  <a:pt x="251739" y="7132"/>
                  <a:pt x="119701" y="1433"/>
                </a:cubicBezTo>
                <a:cubicBezTo>
                  <a:pt x="24092" y="-2780"/>
                  <a:pt x="-1136" y="3316"/>
                  <a:pt x="-1136" y="3316"/>
                </a:cubicBezTo>
                <a:cubicBezTo>
                  <a:pt x="-1136" y="3316"/>
                  <a:pt x="176749" y="443344"/>
                  <a:pt x="367371" y="702166"/>
                </a:cubicBezTo>
                <a:lnTo>
                  <a:pt x="388436" y="588170"/>
                </a:lnTo>
                <a:close/>
              </a:path>
            </a:pathLst>
          </a:custGeom>
          <a:solidFill>
            <a:srgbClr val="C90630"/>
          </a:solidFill>
          <a:ln w="4948" cap="flat">
            <a:noFill/>
            <a:prstDash val="solid"/>
            <a:miter/>
          </a:ln>
        </p:spPr>
        <p:txBody>
          <a:bodyPr rtlCol="0" anchor="ctr"/>
          <a:lstStyle/>
          <a:p>
            <a:endParaRPr lang="fr-FR"/>
          </a:p>
        </p:txBody>
      </p:sp>
      <p:sp>
        <p:nvSpPr>
          <p:cNvPr id="47" name="Graphique 5">
            <a:extLst>
              <a:ext uri="{FF2B5EF4-FFF2-40B4-BE49-F238E27FC236}">
                <a16:creationId xmlns:a16="http://schemas.microsoft.com/office/drawing/2014/main" id="{5CF0932E-63E8-4F8E-B92D-4616A42C0C51}"/>
              </a:ext>
            </a:extLst>
          </p:cNvPr>
          <p:cNvSpPr/>
          <p:nvPr/>
        </p:nvSpPr>
        <p:spPr>
          <a:xfrm>
            <a:off x="9592973" y="5133022"/>
            <a:ext cx="518065" cy="829699"/>
          </a:xfrm>
          <a:custGeom>
            <a:avLst/>
            <a:gdLst>
              <a:gd name="connsiteX0" fmla="*/ 407087 w 518065"/>
              <a:gd name="connsiteY0" fmla="*/ 144279 h 829699"/>
              <a:gd name="connsiteX1" fmla="*/ 212846 w 518065"/>
              <a:gd name="connsiteY1" fmla="*/ 91890 h 829699"/>
              <a:gd name="connsiteX2" fmla="*/ 87300 w 518065"/>
              <a:gd name="connsiteY2" fmla="*/ 472788 h 829699"/>
              <a:gd name="connsiteX3" fmla="*/ 109555 w 518065"/>
              <a:gd name="connsiteY3" fmla="*/ 829648 h 829699"/>
              <a:gd name="connsiteX4" fmla="*/ 495162 w 518065"/>
              <a:gd name="connsiteY4" fmla="*/ -51 h 8296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8065" h="829699">
                <a:moveTo>
                  <a:pt x="407087" y="144279"/>
                </a:moveTo>
                <a:lnTo>
                  <a:pt x="212846" y="91890"/>
                </a:lnTo>
                <a:cubicBezTo>
                  <a:pt x="221321" y="219863"/>
                  <a:pt x="178944" y="351654"/>
                  <a:pt x="87300" y="472788"/>
                </a:cubicBezTo>
                <a:cubicBezTo>
                  <a:pt x="-95441" y="714213"/>
                  <a:pt x="52606" y="794953"/>
                  <a:pt x="109555" y="829648"/>
                </a:cubicBezTo>
                <a:cubicBezTo>
                  <a:pt x="518704" y="658801"/>
                  <a:pt x="552804" y="292375"/>
                  <a:pt x="495162" y="-51"/>
                </a:cubicBezTo>
                <a:close/>
              </a:path>
            </a:pathLst>
          </a:custGeom>
          <a:solidFill>
            <a:srgbClr val="C90630"/>
          </a:solidFill>
          <a:ln w="4948" cap="flat">
            <a:noFill/>
            <a:prstDash val="solid"/>
            <a:miter/>
          </a:ln>
        </p:spPr>
        <p:txBody>
          <a:bodyPr rtlCol="0" anchor="ctr"/>
          <a:lstStyle/>
          <a:p>
            <a:endParaRPr lang="fr-FR"/>
          </a:p>
        </p:txBody>
      </p:sp>
      <p:sp>
        <p:nvSpPr>
          <p:cNvPr id="48" name="Graphique 5">
            <a:extLst>
              <a:ext uri="{FF2B5EF4-FFF2-40B4-BE49-F238E27FC236}">
                <a16:creationId xmlns:a16="http://schemas.microsoft.com/office/drawing/2014/main" id="{C175BA0C-A034-4FEC-BEB6-97CB90ED8D7A}"/>
              </a:ext>
            </a:extLst>
          </p:cNvPr>
          <p:cNvSpPr/>
          <p:nvPr/>
        </p:nvSpPr>
        <p:spPr>
          <a:xfrm>
            <a:off x="9534007" y="4531119"/>
            <a:ext cx="427339" cy="389423"/>
          </a:xfrm>
          <a:custGeom>
            <a:avLst/>
            <a:gdLst>
              <a:gd name="connsiteX0" fmla="*/ 426204 w 427339"/>
              <a:gd name="connsiteY0" fmla="*/ 235724 h 389423"/>
              <a:gd name="connsiteX1" fmla="*/ 304624 w 427339"/>
              <a:gd name="connsiteY1" fmla="*/ -51 h 389423"/>
              <a:gd name="connsiteX2" fmla="*/ 249013 w 427339"/>
              <a:gd name="connsiteY2" fmla="*/ 187151 h 389423"/>
              <a:gd name="connsiteX3" fmla="*/ 19929 w 427339"/>
              <a:gd name="connsiteY3" fmla="*/ 112806 h 389423"/>
              <a:gd name="connsiteX4" fmla="*/ -1136 w 427339"/>
              <a:gd name="connsiteY4" fmla="*/ 226803 h 389423"/>
              <a:gd name="connsiteX5" fmla="*/ 94077 w 427339"/>
              <a:gd name="connsiteY5" fmla="*/ 337776 h 389423"/>
              <a:gd name="connsiteX6" fmla="*/ 125847 w 427339"/>
              <a:gd name="connsiteY6" fmla="*/ 370290 h 389423"/>
              <a:gd name="connsiteX7" fmla="*/ 326828 w 427339"/>
              <a:gd name="connsiteY7" fmla="*/ 389372 h 389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7339" h="389423">
                <a:moveTo>
                  <a:pt x="426204" y="235724"/>
                </a:moveTo>
                <a:cubicBezTo>
                  <a:pt x="390121" y="167177"/>
                  <a:pt x="348141" y="84009"/>
                  <a:pt x="304624" y="-51"/>
                </a:cubicBezTo>
                <a:lnTo>
                  <a:pt x="249013" y="187151"/>
                </a:lnTo>
                <a:lnTo>
                  <a:pt x="19929" y="112806"/>
                </a:lnTo>
                <a:lnTo>
                  <a:pt x="-1136" y="226803"/>
                </a:lnTo>
                <a:cubicBezTo>
                  <a:pt x="27363" y="266444"/>
                  <a:pt x="59233" y="303567"/>
                  <a:pt x="94077" y="337776"/>
                </a:cubicBezTo>
                <a:cubicBezTo>
                  <a:pt x="105228" y="348432"/>
                  <a:pt x="115736" y="359287"/>
                  <a:pt x="125847" y="370290"/>
                </a:cubicBezTo>
                <a:lnTo>
                  <a:pt x="326828" y="389372"/>
                </a:lnTo>
                <a:close/>
              </a:path>
            </a:pathLst>
          </a:custGeom>
          <a:solidFill>
            <a:srgbClr val="F2B602"/>
          </a:solidFill>
          <a:ln w="4948" cap="flat">
            <a:noFill/>
            <a:prstDash val="solid"/>
            <a:miter/>
          </a:ln>
        </p:spPr>
        <p:txBody>
          <a:bodyPr rtlCol="0" anchor="ctr"/>
          <a:lstStyle/>
          <a:p>
            <a:endParaRPr lang="fr-FR"/>
          </a:p>
        </p:txBody>
      </p:sp>
      <p:sp>
        <p:nvSpPr>
          <p:cNvPr id="49" name="Graphique 5">
            <a:extLst>
              <a:ext uri="{FF2B5EF4-FFF2-40B4-BE49-F238E27FC236}">
                <a16:creationId xmlns:a16="http://schemas.microsoft.com/office/drawing/2014/main" id="{47FBE7A3-C5B1-4CF3-896F-7EE867AB52C8}"/>
              </a:ext>
            </a:extLst>
          </p:cNvPr>
          <p:cNvSpPr/>
          <p:nvPr/>
        </p:nvSpPr>
        <p:spPr>
          <a:xfrm>
            <a:off x="9753228" y="4884410"/>
            <a:ext cx="336043" cy="392991"/>
          </a:xfrm>
          <a:custGeom>
            <a:avLst/>
            <a:gdLst>
              <a:gd name="connsiteX0" fmla="*/ 334907 w 336043"/>
              <a:gd name="connsiteY0" fmla="*/ 248561 h 392991"/>
              <a:gd name="connsiteX1" fmla="*/ 261206 w 336043"/>
              <a:gd name="connsiteY1" fmla="*/ -51 h 392991"/>
              <a:gd name="connsiteX2" fmla="*/ 176947 w 336043"/>
              <a:gd name="connsiteY2" fmla="*/ 179717 h 392991"/>
              <a:gd name="connsiteX3" fmla="*/ -1136 w 336043"/>
              <a:gd name="connsiteY3" fmla="*/ 148739 h 392991"/>
              <a:gd name="connsiteX4" fmla="*/ 52344 w 336043"/>
              <a:gd name="connsiteY4" fmla="*/ 340551 h 392991"/>
              <a:gd name="connsiteX5" fmla="*/ 246585 w 336043"/>
              <a:gd name="connsiteY5" fmla="*/ 392940 h 392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6043" h="392991">
                <a:moveTo>
                  <a:pt x="334907" y="248561"/>
                </a:moveTo>
                <a:cubicBezTo>
                  <a:pt x="318006" y="163608"/>
                  <a:pt x="293323" y="80391"/>
                  <a:pt x="261206" y="-51"/>
                </a:cubicBezTo>
                <a:lnTo>
                  <a:pt x="176947" y="179717"/>
                </a:lnTo>
                <a:lnTo>
                  <a:pt x="-1136" y="148739"/>
                </a:lnTo>
                <a:cubicBezTo>
                  <a:pt x="29495" y="208389"/>
                  <a:pt x="47685" y="273650"/>
                  <a:pt x="52344" y="340551"/>
                </a:cubicBezTo>
                <a:lnTo>
                  <a:pt x="246585" y="392940"/>
                </a:lnTo>
                <a:close/>
              </a:path>
            </a:pathLst>
          </a:custGeom>
          <a:solidFill>
            <a:srgbClr val="F2B602"/>
          </a:solidFill>
          <a:ln w="4948" cap="flat">
            <a:noFill/>
            <a:prstDash val="solid"/>
            <a:miter/>
          </a:ln>
        </p:spPr>
        <p:txBody>
          <a:bodyPr rtlCol="0" anchor="ctr"/>
          <a:lstStyle/>
          <a:p>
            <a:endParaRPr lang="fr-FR"/>
          </a:p>
        </p:txBody>
      </p:sp>
      <p:sp>
        <p:nvSpPr>
          <p:cNvPr id="50" name="Graphique 5">
            <a:extLst>
              <a:ext uri="{FF2B5EF4-FFF2-40B4-BE49-F238E27FC236}">
                <a16:creationId xmlns:a16="http://schemas.microsoft.com/office/drawing/2014/main" id="{F3C369D0-7F72-4C8F-BC6A-DFD160D65107}"/>
              </a:ext>
            </a:extLst>
          </p:cNvPr>
          <p:cNvSpPr/>
          <p:nvPr/>
        </p:nvSpPr>
        <p:spPr>
          <a:xfrm>
            <a:off x="8261314" y="3958405"/>
            <a:ext cx="1391957" cy="1960600"/>
          </a:xfrm>
          <a:custGeom>
            <a:avLst/>
            <a:gdLst>
              <a:gd name="connsiteX0" fmla="*/ 980773 w 1384775"/>
              <a:gd name="connsiteY0" fmla="*/ 19132 h 1960599"/>
              <a:gd name="connsiteX1" fmla="*/ 325540 w 1384775"/>
              <a:gd name="connsiteY1" fmla="*/ 32168 h 1960599"/>
              <a:gd name="connsiteX2" fmla="*/ 393046 w 1384775"/>
              <a:gd name="connsiteY2" fmla="*/ 117021 h 1960599"/>
              <a:gd name="connsiteX3" fmla="*/ 148993 w 1384775"/>
              <a:gd name="connsiteY3" fmla="*/ 316069 h 1960599"/>
              <a:gd name="connsiteX4" fmla="*/ -1136 w 1384775"/>
              <a:gd name="connsiteY4" fmla="*/ 764226 h 1960599"/>
              <a:gd name="connsiteX5" fmla="*/ 55962 w 1384775"/>
              <a:gd name="connsiteY5" fmla="*/ 1139771 h 1960599"/>
              <a:gd name="connsiteX6" fmla="*/ 86989 w 1384775"/>
              <a:gd name="connsiteY6" fmla="*/ 1617963 h 1960599"/>
              <a:gd name="connsiteX7" fmla="*/ 34203 w 1384775"/>
              <a:gd name="connsiteY7" fmla="*/ 1670154 h 1960599"/>
              <a:gd name="connsiteX8" fmla="*/ 131596 w 1384775"/>
              <a:gd name="connsiteY8" fmla="*/ 1763532 h 1960599"/>
              <a:gd name="connsiteX9" fmla="*/ 453761 w 1384775"/>
              <a:gd name="connsiteY9" fmla="*/ 1960549 h 1960599"/>
              <a:gd name="connsiteX10" fmla="*/ 419067 w 1384775"/>
              <a:gd name="connsiteY10" fmla="*/ 1880106 h 1960599"/>
              <a:gd name="connsiteX11" fmla="*/ 454703 w 1384775"/>
              <a:gd name="connsiteY11" fmla="*/ 161926 h 1960599"/>
              <a:gd name="connsiteX12" fmla="*/ 526323 w 1384775"/>
              <a:gd name="connsiteY12" fmla="*/ 146065 h 1960599"/>
              <a:gd name="connsiteX13" fmla="*/ 810621 w 1384775"/>
              <a:gd name="connsiteY13" fmla="*/ 161628 h 1960599"/>
              <a:gd name="connsiteX14" fmla="*/ 810621 w 1384775"/>
              <a:gd name="connsiteY14" fmla="*/ 161628 h 1960599"/>
              <a:gd name="connsiteX15" fmla="*/ 954356 w 1384775"/>
              <a:gd name="connsiteY15" fmla="*/ 637987 h 1960599"/>
              <a:gd name="connsiteX16" fmla="*/ 1058737 w 1384775"/>
              <a:gd name="connsiteY16" fmla="*/ 1869202 h 1960599"/>
              <a:gd name="connsiteX17" fmla="*/ 1354584 w 1384775"/>
              <a:gd name="connsiteY17" fmla="*/ 1656078 h 1960599"/>
              <a:gd name="connsiteX18" fmla="*/ 1298032 w 1384775"/>
              <a:gd name="connsiteY18" fmla="*/ 1338473 h 1960599"/>
              <a:gd name="connsiteX19" fmla="*/ 1380705 w 1384775"/>
              <a:gd name="connsiteY19" fmla="*/ 718924 h 1960599"/>
              <a:gd name="connsiteX20" fmla="*/ 1128375 w 1384775"/>
              <a:gd name="connsiteY20" fmla="*/ 161529 h 1960599"/>
              <a:gd name="connsiteX21" fmla="*/ 925163 w 1384775"/>
              <a:gd name="connsiteY21" fmla="*/ 107009 h 1960599"/>
              <a:gd name="connsiteX0" fmla="*/ 983202 w 1386068"/>
              <a:gd name="connsiteY0" fmla="*/ 19183 h 1960600"/>
              <a:gd name="connsiteX1" fmla="*/ 327969 w 1386068"/>
              <a:gd name="connsiteY1" fmla="*/ 32219 h 1960600"/>
              <a:gd name="connsiteX2" fmla="*/ 395475 w 1386068"/>
              <a:gd name="connsiteY2" fmla="*/ 117072 h 1960600"/>
              <a:gd name="connsiteX3" fmla="*/ 151422 w 1386068"/>
              <a:gd name="connsiteY3" fmla="*/ 316120 h 1960600"/>
              <a:gd name="connsiteX4" fmla="*/ 98921 w 1386068"/>
              <a:gd name="connsiteY4" fmla="*/ 518345 h 1960600"/>
              <a:gd name="connsiteX5" fmla="*/ 1293 w 1386068"/>
              <a:gd name="connsiteY5" fmla="*/ 764277 h 1960600"/>
              <a:gd name="connsiteX6" fmla="*/ 58391 w 1386068"/>
              <a:gd name="connsiteY6" fmla="*/ 1139822 h 1960600"/>
              <a:gd name="connsiteX7" fmla="*/ 89418 w 1386068"/>
              <a:gd name="connsiteY7" fmla="*/ 1618014 h 1960600"/>
              <a:gd name="connsiteX8" fmla="*/ 36632 w 1386068"/>
              <a:gd name="connsiteY8" fmla="*/ 1670205 h 1960600"/>
              <a:gd name="connsiteX9" fmla="*/ 134025 w 1386068"/>
              <a:gd name="connsiteY9" fmla="*/ 1763583 h 1960600"/>
              <a:gd name="connsiteX10" fmla="*/ 456190 w 1386068"/>
              <a:gd name="connsiteY10" fmla="*/ 1960600 h 1960600"/>
              <a:gd name="connsiteX11" fmla="*/ 421496 w 1386068"/>
              <a:gd name="connsiteY11" fmla="*/ 1880157 h 1960600"/>
              <a:gd name="connsiteX12" fmla="*/ 457132 w 1386068"/>
              <a:gd name="connsiteY12" fmla="*/ 161977 h 1960600"/>
              <a:gd name="connsiteX13" fmla="*/ 528752 w 1386068"/>
              <a:gd name="connsiteY13" fmla="*/ 146116 h 1960600"/>
              <a:gd name="connsiteX14" fmla="*/ 813050 w 1386068"/>
              <a:gd name="connsiteY14" fmla="*/ 161679 h 1960600"/>
              <a:gd name="connsiteX15" fmla="*/ 813050 w 1386068"/>
              <a:gd name="connsiteY15" fmla="*/ 161679 h 1960600"/>
              <a:gd name="connsiteX16" fmla="*/ 956785 w 1386068"/>
              <a:gd name="connsiteY16" fmla="*/ 638038 h 1960600"/>
              <a:gd name="connsiteX17" fmla="*/ 1061166 w 1386068"/>
              <a:gd name="connsiteY17" fmla="*/ 1869253 h 1960600"/>
              <a:gd name="connsiteX18" fmla="*/ 1357013 w 1386068"/>
              <a:gd name="connsiteY18" fmla="*/ 1656129 h 1960600"/>
              <a:gd name="connsiteX19" fmla="*/ 1300461 w 1386068"/>
              <a:gd name="connsiteY19" fmla="*/ 1338524 h 1960600"/>
              <a:gd name="connsiteX20" fmla="*/ 1383134 w 1386068"/>
              <a:gd name="connsiteY20" fmla="*/ 718975 h 1960600"/>
              <a:gd name="connsiteX21" fmla="*/ 1130804 w 1386068"/>
              <a:gd name="connsiteY21" fmla="*/ 161580 h 1960600"/>
              <a:gd name="connsiteX22" fmla="*/ 927592 w 1386068"/>
              <a:gd name="connsiteY22" fmla="*/ 107060 h 1960600"/>
              <a:gd name="connsiteX23" fmla="*/ 983202 w 1386068"/>
              <a:gd name="connsiteY23" fmla="*/ 19183 h 1960600"/>
              <a:gd name="connsiteX0" fmla="*/ 989091 w 1391957"/>
              <a:gd name="connsiteY0" fmla="*/ 19183 h 1960600"/>
              <a:gd name="connsiteX1" fmla="*/ 333858 w 1391957"/>
              <a:gd name="connsiteY1" fmla="*/ 32219 h 1960600"/>
              <a:gd name="connsiteX2" fmla="*/ 401364 w 1391957"/>
              <a:gd name="connsiteY2" fmla="*/ 117072 h 1960600"/>
              <a:gd name="connsiteX3" fmla="*/ 157311 w 1391957"/>
              <a:gd name="connsiteY3" fmla="*/ 316120 h 1960600"/>
              <a:gd name="connsiteX4" fmla="*/ 17497 w 1391957"/>
              <a:gd name="connsiteY4" fmla="*/ 472307 h 1960600"/>
              <a:gd name="connsiteX5" fmla="*/ 7182 w 1391957"/>
              <a:gd name="connsiteY5" fmla="*/ 764277 h 1960600"/>
              <a:gd name="connsiteX6" fmla="*/ 64280 w 1391957"/>
              <a:gd name="connsiteY6" fmla="*/ 1139822 h 1960600"/>
              <a:gd name="connsiteX7" fmla="*/ 95307 w 1391957"/>
              <a:gd name="connsiteY7" fmla="*/ 1618014 h 1960600"/>
              <a:gd name="connsiteX8" fmla="*/ 42521 w 1391957"/>
              <a:gd name="connsiteY8" fmla="*/ 1670205 h 1960600"/>
              <a:gd name="connsiteX9" fmla="*/ 139914 w 1391957"/>
              <a:gd name="connsiteY9" fmla="*/ 1763583 h 1960600"/>
              <a:gd name="connsiteX10" fmla="*/ 462079 w 1391957"/>
              <a:gd name="connsiteY10" fmla="*/ 1960600 h 1960600"/>
              <a:gd name="connsiteX11" fmla="*/ 427385 w 1391957"/>
              <a:gd name="connsiteY11" fmla="*/ 1880157 h 1960600"/>
              <a:gd name="connsiteX12" fmla="*/ 463021 w 1391957"/>
              <a:gd name="connsiteY12" fmla="*/ 161977 h 1960600"/>
              <a:gd name="connsiteX13" fmla="*/ 534641 w 1391957"/>
              <a:gd name="connsiteY13" fmla="*/ 146116 h 1960600"/>
              <a:gd name="connsiteX14" fmla="*/ 818939 w 1391957"/>
              <a:gd name="connsiteY14" fmla="*/ 161679 h 1960600"/>
              <a:gd name="connsiteX15" fmla="*/ 818939 w 1391957"/>
              <a:gd name="connsiteY15" fmla="*/ 161679 h 1960600"/>
              <a:gd name="connsiteX16" fmla="*/ 962674 w 1391957"/>
              <a:gd name="connsiteY16" fmla="*/ 638038 h 1960600"/>
              <a:gd name="connsiteX17" fmla="*/ 1067055 w 1391957"/>
              <a:gd name="connsiteY17" fmla="*/ 1869253 h 1960600"/>
              <a:gd name="connsiteX18" fmla="*/ 1362902 w 1391957"/>
              <a:gd name="connsiteY18" fmla="*/ 1656129 h 1960600"/>
              <a:gd name="connsiteX19" fmla="*/ 1306350 w 1391957"/>
              <a:gd name="connsiteY19" fmla="*/ 1338524 h 1960600"/>
              <a:gd name="connsiteX20" fmla="*/ 1389023 w 1391957"/>
              <a:gd name="connsiteY20" fmla="*/ 718975 h 1960600"/>
              <a:gd name="connsiteX21" fmla="*/ 1136693 w 1391957"/>
              <a:gd name="connsiteY21" fmla="*/ 161580 h 1960600"/>
              <a:gd name="connsiteX22" fmla="*/ 933481 w 1391957"/>
              <a:gd name="connsiteY22" fmla="*/ 107060 h 1960600"/>
              <a:gd name="connsiteX23" fmla="*/ 989091 w 1391957"/>
              <a:gd name="connsiteY23" fmla="*/ 19183 h 1960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391957" h="1960600">
                <a:moveTo>
                  <a:pt x="989091" y="19183"/>
                </a:moveTo>
                <a:cubicBezTo>
                  <a:pt x="914300" y="-3666"/>
                  <a:pt x="445128" y="-13430"/>
                  <a:pt x="333858" y="32219"/>
                </a:cubicBezTo>
                <a:lnTo>
                  <a:pt x="401364" y="117072"/>
                </a:lnTo>
                <a:cubicBezTo>
                  <a:pt x="401364" y="117072"/>
                  <a:pt x="221289" y="256914"/>
                  <a:pt x="157311" y="316120"/>
                </a:cubicBezTo>
                <a:cubicBezTo>
                  <a:pt x="93333" y="375326"/>
                  <a:pt x="42519" y="397614"/>
                  <a:pt x="17497" y="472307"/>
                </a:cubicBezTo>
                <a:cubicBezTo>
                  <a:pt x="-7524" y="547000"/>
                  <a:pt x="-615" y="653025"/>
                  <a:pt x="7182" y="764277"/>
                </a:cubicBezTo>
                <a:cubicBezTo>
                  <a:pt x="14979" y="875529"/>
                  <a:pt x="20217" y="978095"/>
                  <a:pt x="64280" y="1139822"/>
                </a:cubicBezTo>
                <a:cubicBezTo>
                  <a:pt x="108342" y="1301549"/>
                  <a:pt x="95307" y="1618014"/>
                  <a:pt x="95307" y="1618014"/>
                </a:cubicBezTo>
                <a:lnTo>
                  <a:pt x="42521" y="1670205"/>
                </a:lnTo>
                <a:cubicBezTo>
                  <a:pt x="74638" y="1688692"/>
                  <a:pt x="100759" y="1703611"/>
                  <a:pt x="139914" y="1763583"/>
                </a:cubicBezTo>
                <a:cubicBezTo>
                  <a:pt x="179070" y="1823555"/>
                  <a:pt x="285780" y="1927987"/>
                  <a:pt x="462079" y="1960600"/>
                </a:cubicBezTo>
                <a:cubicBezTo>
                  <a:pt x="462079" y="1960600"/>
                  <a:pt x="429417" y="1914951"/>
                  <a:pt x="427385" y="1880157"/>
                </a:cubicBezTo>
                <a:cubicBezTo>
                  <a:pt x="425352" y="1845364"/>
                  <a:pt x="463021" y="161977"/>
                  <a:pt x="463021" y="161977"/>
                </a:cubicBezTo>
                <a:lnTo>
                  <a:pt x="534641" y="146116"/>
                </a:lnTo>
                <a:lnTo>
                  <a:pt x="818939" y="161679"/>
                </a:lnTo>
                <a:lnTo>
                  <a:pt x="818939" y="161679"/>
                </a:lnTo>
                <a:cubicBezTo>
                  <a:pt x="871130" y="209508"/>
                  <a:pt x="927335" y="364296"/>
                  <a:pt x="962674" y="638038"/>
                </a:cubicBezTo>
                <a:cubicBezTo>
                  <a:pt x="998013" y="911779"/>
                  <a:pt x="953951" y="1727848"/>
                  <a:pt x="1067055" y="1869253"/>
                </a:cubicBezTo>
                <a:cubicBezTo>
                  <a:pt x="1067055" y="1869253"/>
                  <a:pt x="1228039" y="1814733"/>
                  <a:pt x="1362902" y="1656129"/>
                </a:cubicBezTo>
                <a:cubicBezTo>
                  <a:pt x="1330289" y="1586739"/>
                  <a:pt x="1280230" y="1466894"/>
                  <a:pt x="1306350" y="1338524"/>
                </a:cubicBezTo>
                <a:cubicBezTo>
                  <a:pt x="1332470" y="1210153"/>
                  <a:pt x="1407659" y="891011"/>
                  <a:pt x="1389023" y="718975"/>
                </a:cubicBezTo>
                <a:cubicBezTo>
                  <a:pt x="1343572" y="300805"/>
                  <a:pt x="1136693" y="161580"/>
                  <a:pt x="1136693" y="161580"/>
                </a:cubicBezTo>
                <a:lnTo>
                  <a:pt x="933481" y="107060"/>
                </a:lnTo>
                <a:lnTo>
                  <a:pt x="989091" y="19183"/>
                </a:lnTo>
                <a:close/>
              </a:path>
            </a:pathLst>
          </a:custGeom>
          <a:solidFill>
            <a:srgbClr val="C90630"/>
          </a:solidFill>
          <a:ln w="4948" cap="flat">
            <a:noFill/>
            <a:prstDash val="solid"/>
            <a:miter/>
          </a:ln>
        </p:spPr>
        <p:txBody>
          <a:bodyPr rtlCol="0" anchor="ctr"/>
          <a:lstStyle/>
          <a:p>
            <a:endParaRPr lang="fr-FR"/>
          </a:p>
        </p:txBody>
      </p:sp>
      <p:sp>
        <p:nvSpPr>
          <p:cNvPr id="51" name="Graphique 5">
            <a:extLst>
              <a:ext uri="{FF2B5EF4-FFF2-40B4-BE49-F238E27FC236}">
                <a16:creationId xmlns:a16="http://schemas.microsoft.com/office/drawing/2014/main" id="{6C084DBF-A45F-4370-A95C-B1A28E3BD9BE}"/>
              </a:ext>
            </a:extLst>
          </p:cNvPr>
          <p:cNvSpPr/>
          <p:nvPr/>
        </p:nvSpPr>
        <p:spPr>
          <a:xfrm>
            <a:off x="9661188" y="4766894"/>
            <a:ext cx="354381" cy="297234"/>
          </a:xfrm>
          <a:custGeom>
            <a:avLst/>
            <a:gdLst>
              <a:gd name="connsiteX0" fmla="*/ 353246 w 354381"/>
              <a:gd name="connsiteY0" fmla="*/ 117415 h 297234"/>
              <a:gd name="connsiteX1" fmla="*/ 304028 w 354381"/>
              <a:gd name="connsiteY1" fmla="*/ 9564 h 297234"/>
              <a:gd name="connsiteX2" fmla="*/ 299072 w 354381"/>
              <a:gd name="connsiteY2" fmla="*/ -51 h 297234"/>
              <a:gd name="connsiteX3" fmla="*/ 199944 w 354381"/>
              <a:gd name="connsiteY3" fmla="*/ 153597 h 297234"/>
              <a:gd name="connsiteX4" fmla="*/ -1136 w 354381"/>
              <a:gd name="connsiteY4" fmla="*/ 134465 h 297234"/>
              <a:gd name="connsiteX5" fmla="*/ 91350 w 354381"/>
              <a:gd name="connsiteY5" fmla="*/ 266206 h 297234"/>
              <a:gd name="connsiteX6" fmla="*/ 269433 w 354381"/>
              <a:gd name="connsiteY6" fmla="*/ 297183 h 2972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4381" h="297234">
                <a:moveTo>
                  <a:pt x="353246" y="117415"/>
                </a:moveTo>
                <a:cubicBezTo>
                  <a:pt x="338723" y="80624"/>
                  <a:pt x="322318" y="44625"/>
                  <a:pt x="304028" y="9564"/>
                </a:cubicBezTo>
                <a:cubicBezTo>
                  <a:pt x="302393" y="6392"/>
                  <a:pt x="300708" y="3121"/>
                  <a:pt x="299072" y="-51"/>
                </a:cubicBezTo>
                <a:lnTo>
                  <a:pt x="199944" y="153597"/>
                </a:lnTo>
                <a:lnTo>
                  <a:pt x="-1136" y="134465"/>
                </a:lnTo>
                <a:cubicBezTo>
                  <a:pt x="35541" y="173952"/>
                  <a:pt x="66668" y="218277"/>
                  <a:pt x="91350" y="266206"/>
                </a:cubicBezTo>
                <a:lnTo>
                  <a:pt x="269433" y="297183"/>
                </a:lnTo>
                <a:close/>
              </a:path>
            </a:pathLst>
          </a:custGeom>
          <a:solidFill>
            <a:srgbClr val="C90630"/>
          </a:solidFill>
          <a:ln w="4948" cap="flat">
            <a:noFill/>
            <a:prstDash val="solid"/>
            <a:miter/>
          </a:ln>
        </p:spPr>
        <p:txBody>
          <a:bodyPr rtlCol="0" anchor="ctr"/>
          <a:lstStyle/>
          <a:p>
            <a:endParaRPr lang="fr-FR"/>
          </a:p>
        </p:txBody>
      </p:sp>
      <p:sp>
        <p:nvSpPr>
          <p:cNvPr id="52" name="Graphique 5">
            <a:extLst>
              <a:ext uri="{FF2B5EF4-FFF2-40B4-BE49-F238E27FC236}">
                <a16:creationId xmlns:a16="http://schemas.microsoft.com/office/drawing/2014/main" id="{4B000C83-5804-492F-A687-8F30DBA94F18}"/>
              </a:ext>
            </a:extLst>
          </p:cNvPr>
          <p:cNvSpPr/>
          <p:nvPr/>
        </p:nvSpPr>
        <p:spPr>
          <a:xfrm>
            <a:off x="8304972" y="5432289"/>
            <a:ext cx="386846" cy="404837"/>
          </a:xfrm>
          <a:custGeom>
            <a:avLst/>
            <a:gdLst>
              <a:gd name="connsiteX0" fmla="*/ 215111 w 386846"/>
              <a:gd name="connsiteY0" fmla="*/ 404786 h 404837"/>
              <a:gd name="connsiteX1" fmla="*/ 385710 w 386846"/>
              <a:gd name="connsiteY1" fmla="*/ 328904 h 404837"/>
              <a:gd name="connsiteX2" fmla="*/ 385710 w 386846"/>
              <a:gd name="connsiteY2" fmla="*/ -51 h 404837"/>
              <a:gd name="connsiteX3" fmla="*/ 53335 w 386846"/>
              <a:gd name="connsiteY3" fmla="*/ 62498 h 404837"/>
              <a:gd name="connsiteX4" fmla="*/ 51650 w 386846"/>
              <a:gd name="connsiteY4" fmla="*/ 144130 h 404837"/>
              <a:gd name="connsiteX5" fmla="*/ -1136 w 386846"/>
              <a:gd name="connsiteY5" fmla="*/ 196321 h 404837"/>
              <a:gd name="connsiteX6" fmla="*/ 116479 w 386846"/>
              <a:gd name="connsiteY6" fmla="*/ 316910 h 404837"/>
              <a:gd name="connsiteX7" fmla="*/ 215111 w 386846"/>
              <a:gd name="connsiteY7" fmla="*/ 404786 h 404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6846" h="404837">
                <a:moveTo>
                  <a:pt x="215111" y="404786"/>
                </a:moveTo>
                <a:lnTo>
                  <a:pt x="385710" y="328904"/>
                </a:lnTo>
                <a:lnTo>
                  <a:pt x="385710" y="-51"/>
                </a:lnTo>
                <a:lnTo>
                  <a:pt x="53335" y="62498"/>
                </a:lnTo>
                <a:lnTo>
                  <a:pt x="51650" y="144130"/>
                </a:lnTo>
                <a:lnTo>
                  <a:pt x="-1136" y="196321"/>
                </a:lnTo>
                <a:cubicBezTo>
                  <a:pt x="46247" y="212132"/>
                  <a:pt x="94720" y="292722"/>
                  <a:pt x="116479" y="316910"/>
                </a:cubicBezTo>
                <a:cubicBezTo>
                  <a:pt x="138238" y="341097"/>
                  <a:pt x="215111" y="404786"/>
                  <a:pt x="215111" y="404786"/>
                </a:cubicBezTo>
                <a:close/>
              </a:path>
            </a:pathLst>
          </a:custGeom>
          <a:solidFill>
            <a:srgbClr val="AF0935"/>
          </a:solidFill>
          <a:ln w="4948" cap="flat">
            <a:noFill/>
            <a:prstDash val="solid"/>
            <a:miter/>
          </a:ln>
        </p:spPr>
        <p:txBody>
          <a:bodyPr rtlCol="0" anchor="ctr"/>
          <a:lstStyle/>
          <a:p>
            <a:endParaRPr lang="fr-FR"/>
          </a:p>
        </p:txBody>
      </p:sp>
      <p:sp>
        <p:nvSpPr>
          <p:cNvPr id="57" name="Graphique 5">
            <a:extLst>
              <a:ext uri="{FF2B5EF4-FFF2-40B4-BE49-F238E27FC236}">
                <a16:creationId xmlns:a16="http://schemas.microsoft.com/office/drawing/2014/main" id="{2AABFD93-70D6-43B4-8F39-FADE5A5D6A5F}"/>
              </a:ext>
            </a:extLst>
          </p:cNvPr>
          <p:cNvSpPr/>
          <p:nvPr/>
        </p:nvSpPr>
        <p:spPr>
          <a:xfrm>
            <a:off x="9599209" y="4451771"/>
            <a:ext cx="51194" cy="226109"/>
          </a:xfrm>
          <a:custGeom>
            <a:avLst/>
            <a:gdLst>
              <a:gd name="connsiteX0" fmla="*/ -121 w 51194"/>
              <a:gd name="connsiteY0" fmla="*/ 15954 h 226109"/>
              <a:gd name="connsiteX1" fmla="*/ 27238 w 51194"/>
              <a:gd name="connsiteY1" fmla="*/ 117659 h 226109"/>
              <a:gd name="connsiteX2" fmla="*/ 44239 w 51194"/>
              <a:gd name="connsiteY2" fmla="*/ 222635 h 226109"/>
              <a:gd name="connsiteX3" fmla="*/ 50037 w 51194"/>
              <a:gd name="connsiteY3" fmla="*/ 221942 h 226109"/>
              <a:gd name="connsiteX4" fmla="*/ 42306 w 51194"/>
              <a:gd name="connsiteY4" fmla="*/ 114933 h 226109"/>
              <a:gd name="connsiteX5" fmla="*/ 18664 w 51194"/>
              <a:gd name="connsiteY5" fmla="*/ 9362 h 226109"/>
              <a:gd name="connsiteX6" fmla="*/ -121 w 51194"/>
              <a:gd name="connsiteY6" fmla="*/ 15954 h 2261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1194" h="226109">
                <a:moveTo>
                  <a:pt x="-121" y="15954"/>
                </a:moveTo>
                <a:cubicBezTo>
                  <a:pt x="11130" y="49251"/>
                  <a:pt x="20250" y="83222"/>
                  <a:pt x="27238" y="117659"/>
                </a:cubicBezTo>
                <a:cubicBezTo>
                  <a:pt x="34425" y="152354"/>
                  <a:pt x="38985" y="187048"/>
                  <a:pt x="44239" y="222635"/>
                </a:cubicBezTo>
                <a:cubicBezTo>
                  <a:pt x="45032" y="227592"/>
                  <a:pt x="50434" y="226997"/>
                  <a:pt x="50037" y="221942"/>
                </a:cubicBezTo>
                <a:cubicBezTo>
                  <a:pt x="47609" y="186503"/>
                  <a:pt x="46717" y="150669"/>
                  <a:pt x="42306" y="114933"/>
                </a:cubicBezTo>
                <a:cubicBezTo>
                  <a:pt x="38291" y="78984"/>
                  <a:pt x="30361" y="43586"/>
                  <a:pt x="18664" y="9362"/>
                </a:cubicBezTo>
                <a:cubicBezTo>
                  <a:pt x="12766" y="-7192"/>
                  <a:pt x="-5623" y="44"/>
                  <a:pt x="-121" y="15954"/>
                </a:cubicBezTo>
                <a:close/>
              </a:path>
            </a:pathLst>
          </a:custGeom>
          <a:solidFill>
            <a:srgbClr val="AF0935"/>
          </a:solidFill>
          <a:ln w="4948" cap="flat">
            <a:noFill/>
            <a:prstDash val="solid"/>
            <a:miter/>
          </a:ln>
        </p:spPr>
        <p:txBody>
          <a:bodyPr rtlCol="0" anchor="ctr"/>
          <a:lstStyle/>
          <a:p>
            <a:endParaRPr lang="fr-FR"/>
          </a:p>
        </p:txBody>
      </p:sp>
      <p:sp>
        <p:nvSpPr>
          <p:cNvPr id="81" name="Graphique 5">
            <a:extLst>
              <a:ext uri="{FF2B5EF4-FFF2-40B4-BE49-F238E27FC236}">
                <a16:creationId xmlns:a16="http://schemas.microsoft.com/office/drawing/2014/main" id="{11C4575D-E617-4B28-BCC3-5CCA8BBFB152}"/>
              </a:ext>
            </a:extLst>
          </p:cNvPr>
          <p:cNvSpPr/>
          <p:nvPr/>
        </p:nvSpPr>
        <p:spPr>
          <a:xfrm>
            <a:off x="8117265" y="1942097"/>
            <a:ext cx="1056214" cy="1329703"/>
          </a:xfrm>
          <a:custGeom>
            <a:avLst/>
            <a:gdLst>
              <a:gd name="connsiteX0" fmla="*/ 1055079 w 1056214"/>
              <a:gd name="connsiteY0" fmla="*/ 38613 h 1329703"/>
              <a:gd name="connsiteX1" fmla="*/ 53889 w 1056214"/>
              <a:gd name="connsiteY1" fmla="*/ 1329652 h 1329703"/>
              <a:gd name="connsiteX2" fmla="*/ 1055079 w 1056214"/>
              <a:gd name="connsiteY2" fmla="*/ 38613 h 1329703"/>
            </a:gdLst>
            <a:ahLst/>
            <a:cxnLst>
              <a:cxn ang="0">
                <a:pos x="connsiteX0" y="connsiteY0"/>
              </a:cxn>
              <a:cxn ang="0">
                <a:pos x="connsiteX1" y="connsiteY1"/>
              </a:cxn>
              <a:cxn ang="0">
                <a:pos x="connsiteX2" y="connsiteY2"/>
              </a:cxn>
            </a:cxnLst>
            <a:rect l="l" t="t" r="r" b="b"/>
            <a:pathLst>
              <a:path w="1056214" h="1329703">
                <a:moveTo>
                  <a:pt x="1055079" y="38613"/>
                </a:moveTo>
                <a:cubicBezTo>
                  <a:pt x="1051807" y="131099"/>
                  <a:pt x="969730" y="757586"/>
                  <a:pt x="53889" y="1329652"/>
                </a:cubicBezTo>
                <a:cubicBezTo>
                  <a:pt x="-76414" y="1184678"/>
                  <a:pt x="-57580" y="-251832"/>
                  <a:pt x="1055079" y="38613"/>
                </a:cubicBezTo>
                <a:close/>
              </a:path>
            </a:pathLst>
          </a:custGeom>
          <a:solidFill>
            <a:srgbClr val="313759"/>
          </a:solidFill>
          <a:ln w="4948" cap="flat">
            <a:noFill/>
            <a:prstDash val="solid"/>
            <a:miter/>
          </a:ln>
        </p:spPr>
        <p:txBody>
          <a:bodyPr rtlCol="0" anchor="ctr"/>
          <a:lstStyle/>
          <a:p>
            <a:endParaRPr lang="fr-FR"/>
          </a:p>
        </p:txBody>
      </p:sp>
      <p:sp>
        <p:nvSpPr>
          <p:cNvPr id="82" name="Graphique 5">
            <a:extLst>
              <a:ext uri="{FF2B5EF4-FFF2-40B4-BE49-F238E27FC236}">
                <a16:creationId xmlns:a16="http://schemas.microsoft.com/office/drawing/2014/main" id="{44A221E7-FAE6-4B30-96CE-498B0A4CB653}"/>
              </a:ext>
            </a:extLst>
          </p:cNvPr>
          <p:cNvSpPr/>
          <p:nvPr/>
        </p:nvSpPr>
        <p:spPr>
          <a:xfrm>
            <a:off x="9173479" y="1980761"/>
            <a:ext cx="530333" cy="838570"/>
          </a:xfrm>
          <a:custGeom>
            <a:avLst/>
            <a:gdLst>
              <a:gd name="connsiteX0" fmla="*/ -1136 w 530333"/>
              <a:gd name="connsiteY0" fmla="*/ -51 h 838570"/>
              <a:gd name="connsiteX1" fmla="*/ 529197 w 530333"/>
              <a:gd name="connsiteY1" fmla="*/ 838520 h 838570"/>
              <a:gd name="connsiteX2" fmla="*/ -1136 w 530333"/>
              <a:gd name="connsiteY2" fmla="*/ -51 h 838570"/>
            </a:gdLst>
            <a:ahLst/>
            <a:cxnLst>
              <a:cxn ang="0">
                <a:pos x="connsiteX0" y="connsiteY0"/>
              </a:cxn>
              <a:cxn ang="0">
                <a:pos x="connsiteX1" y="connsiteY1"/>
              </a:cxn>
              <a:cxn ang="0">
                <a:pos x="connsiteX2" y="connsiteY2"/>
              </a:cxn>
            </a:cxnLst>
            <a:rect l="l" t="t" r="r" b="b"/>
            <a:pathLst>
              <a:path w="530333" h="838570">
                <a:moveTo>
                  <a:pt x="-1136" y="-51"/>
                </a:moveTo>
                <a:cubicBezTo>
                  <a:pt x="19532" y="148987"/>
                  <a:pt x="140121" y="651466"/>
                  <a:pt x="529197" y="838520"/>
                </a:cubicBezTo>
                <a:cubicBezTo>
                  <a:pt x="528553" y="727546"/>
                  <a:pt x="428484" y="103240"/>
                  <a:pt x="-1136" y="-51"/>
                </a:cubicBezTo>
                <a:close/>
              </a:path>
            </a:pathLst>
          </a:custGeom>
          <a:solidFill>
            <a:srgbClr val="313759"/>
          </a:solidFill>
          <a:ln w="4948" cap="flat">
            <a:noFill/>
            <a:prstDash val="solid"/>
            <a:miter/>
          </a:ln>
        </p:spPr>
        <p:txBody>
          <a:bodyPr rtlCol="0" anchor="ctr"/>
          <a:lstStyle/>
          <a:p>
            <a:endParaRPr lang="fr-FR"/>
          </a:p>
        </p:txBody>
      </p:sp>
      <p:sp>
        <p:nvSpPr>
          <p:cNvPr id="83" name="Graphique 5">
            <a:extLst>
              <a:ext uri="{FF2B5EF4-FFF2-40B4-BE49-F238E27FC236}">
                <a16:creationId xmlns:a16="http://schemas.microsoft.com/office/drawing/2014/main" id="{23713E1D-6902-4699-9C30-E12F057296C0}"/>
              </a:ext>
            </a:extLst>
          </p:cNvPr>
          <p:cNvSpPr/>
          <p:nvPr/>
        </p:nvSpPr>
        <p:spPr>
          <a:xfrm>
            <a:off x="8118408" y="2445174"/>
            <a:ext cx="373122" cy="1396511"/>
          </a:xfrm>
          <a:custGeom>
            <a:avLst/>
            <a:gdLst>
              <a:gd name="connsiteX0" fmla="*/ 52498 w 373122"/>
              <a:gd name="connsiteY0" fmla="*/ -51 h 1396511"/>
              <a:gd name="connsiteX1" fmla="*/ 371987 w 373122"/>
              <a:gd name="connsiteY1" fmla="*/ 1396460 h 1396511"/>
              <a:gd name="connsiteX2" fmla="*/ 150089 w 373122"/>
              <a:gd name="connsiteY2" fmla="*/ 333067 h 1396511"/>
            </a:gdLst>
            <a:ahLst/>
            <a:cxnLst>
              <a:cxn ang="0">
                <a:pos x="connsiteX0" y="connsiteY0"/>
              </a:cxn>
              <a:cxn ang="0">
                <a:pos x="connsiteX1" y="connsiteY1"/>
              </a:cxn>
              <a:cxn ang="0">
                <a:pos x="connsiteX2" y="connsiteY2"/>
              </a:cxn>
            </a:cxnLst>
            <a:rect l="l" t="t" r="r" b="b"/>
            <a:pathLst>
              <a:path w="373122" h="1396511">
                <a:moveTo>
                  <a:pt x="52498" y="-51"/>
                </a:moveTo>
                <a:cubicBezTo>
                  <a:pt x="15226" y="89164"/>
                  <a:pt x="-147889" y="959208"/>
                  <a:pt x="371987" y="1396460"/>
                </a:cubicBezTo>
                <a:cubicBezTo>
                  <a:pt x="254521" y="1235476"/>
                  <a:pt x="63650" y="790938"/>
                  <a:pt x="150089" y="333067"/>
                </a:cubicBezTo>
              </a:path>
            </a:pathLst>
          </a:custGeom>
          <a:solidFill>
            <a:srgbClr val="313759"/>
          </a:solidFill>
          <a:ln w="4948" cap="flat">
            <a:noFill/>
            <a:prstDash val="solid"/>
            <a:miter/>
          </a:ln>
        </p:spPr>
        <p:txBody>
          <a:bodyPr rtlCol="0" anchor="ctr"/>
          <a:lstStyle/>
          <a:p>
            <a:endParaRPr lang="fr-FR"/>
          </a:p>
        </p:txBody>
      </p:sp>
      <p:sp>
        <p:nvSpPr>
          <p:cNvPr id="109" name="Graphique 5">
            <a:extLst>
              <a:ext uri="{FF2B5EF4-FFF2-40B4-BE49-F238E27FC236}">
                <a16:creationId xmlns:a16="http://schemas.microsoft.com/office/drawing/2014/main" id="{78468D7D-7A46-4C0E-8A0D-AF40BAAA0CC5}"/>
              </a:ext>
            </a:extLst>
          </p:cNvPr>
          <p:cNvSpPr/>
          <p:nvPr/>
        </p:nvSpPr>
        <p:spPr>
          <a:xfrm>
            <a:off x="8117093" y="2470406"/>
            <a:ext cx="418995" cy="1438389"/>
          </a:xfrm>
          <a:custGeom>
            <a:avLst/>
            <a:gdLst>
              <a:gd name="connsiteX0" fmla="*/ 385395 w 418995"/>
              <a:gd name="connsiteY0" fmla="*/ 1392243 h 1438389"/>
              <a:gd name="connsiteX1" fmla="*/ 258511 w 418995"/>
              <a:gd name="connsiteY1" fmla="*/ 1158401 h 1438389"/>
              <a:gd name="connsiteX2" fmla="*/ 176582 w 418995"/>
              <a:gd name="connsiteY2" fmla="*/ 904783 h 1438389"/>
              <a:gd name="connsiteX3" fmla="*/ 140698 w 418995"/>
              <a:gd name="connsiteY3" fmla="*/ 641202 h 1438389"/>
              <a:gd name="connsiteX4" fmla="*/ 139409 w 418995"/>
              <a:gd name="connsiteY4" fmla="*/ 607945 h 1438389"/>
              <a:gd name="connsiteX5" fmla="*/ 138815 w 418995"/>
              <a:gd name="connsiteY5" fmla="*/ 591341 h 1438389"/>
              <a:gd name="connsiteX6" fmla="*/ 139162 w 418995"/>
              <a:gd name="connsiteY6" fmla="*/ 574688 h 1438389"/>
              <a:gd name="connsiteX7" fmla="*/ 140748 w 418995"/>
              <a:gd name="connsiteY7" fmla="*/ 508222 h 1438389"/>
              <a:gd name="connsiteX8" fmla="*/ 155617 w 418995"/>
              <a:gd name="connsiteY8" fmla="*/ 376283 h 1438389"/>
              <a:gd name="connsiteX9" fmla="*/ 151057 w 418995"/>
              <a:gd name="connsiteY9" fmla="*/ 375540 h 1438389"/>
              <a:gd name="connsiteX10" fmla="*/ 135395 w 418995"/>
              <a:gd name="connsiteY10" fmla="*/ 508123 h 1438389"/>
              <a:gd name="connsiteX11" fmla="*/ 133462 w 418995"/>
              <a:gd name="connsiteY11" fmla="*/ 574985 h 1438389"/>
              <a:gd name="connsiteX12" fmla="*/ 132966 w 418995"/>
              <a:gd name="connsiteY12" fmla="*/ 591688 h 1438389"/>
              <a:gd name="connsiteX13" fmla="*/ 133512 w 418995"/>
              <a:gd name="connsiteY13" fmla="*/ 608391 h 1438389"/>
              <a:gd name="connsiteX14" fmla="*/ 134602 w 418995"/>
              <a:gd name="connsiteY14" fmla="*/ 641797 h 1438389"/>
              <a:gd name="connsiteX15" fmla="*/ 169297 w 418995"/>
              <a:gd name="connsiteY15" fmla="*/ 906964 h 1438389"/>
              <a:gd name="connsiteX16" fmla="*/ 250036 w 418995"/>
              <a:gd name="connsiteY16" fmla="*/ 1162317 h 1438389"/>
              <a:gd name="connsiteX17" fmla="*/ 357342 w 418995"/>
              <a:gd name="connsiteY17" fmla="*/ 1370485 h 1438389"/>
              <a:gd name="connsiteX18" fmla="*/ 171378 w 418995"/>
              <a:gd name="connsiteY18" fmla="*/ 1132033 h 1438389"/>
              <a:gd name="connsiteX19" fmla="*/ 151553 w 418995"/>
              <a:gd name="connsiteY19" fmla="*/ 1094662 h 1438389"/>
              <a:gd name="connsiteX20" fmla="*/ 133165 w 418995"/>
              <a:gd name="connsiteY20" fmla="*/ 1056646 h 1438389"/>
              <a:gd name="connsiteX21" fmla="*/ 101592 w 418995"/>
              <a:gd name="connsiteY21" fmla="*/ 978286 h 1438389"/>
              <a:gd name="connsiteX22" fmla="*/ 75076 w 418995"/>
              <a:gd name="connsiteY22" fmla="*/ 898092 h 1438389"/>
              <a:gd name="connsiteX23" fmla="*/ 64073 w 418995"/>
              <a:gd name="connsiteY23" fmla="*/ 857301 h 1438389"/>
              <a:gd name="connsiteX24" fmla="*/ 54160 w 418995"/>
              <a:gd name="connsiteY24" fmla="*/ 816212 h 1438389"/>
              <a:gd name="connsiteX25" fmla="*/ 26156 w 418995"/>
              <a:gd name="connsiteY25" fmla="*/ 649628 h 1438389"/>
              <a:gd name="connsiteX26" fmla="*/ 14855 w 418995"/>
              <a:gd name="connsiteY26" fmla="*/ 481111 h 1438389"/>
              <a:gd name="connsiteX27" fmla="*/ 36317 w 418995"/>
              <a:gd name="connsiteY27" fmla="*/ 144077 h 1438389"/>
              <a:gd name="connsiteX28" fmla="*/ 54854 w 418995"/>
              <a:gd name="connsiteY28" fmla="*/ 36375 h 1438389"/>
              <a:gd name="connsiteX29" fmla="*/ 60355 w 418995"/>
              <a:gd name="connsiteY29" fmla="*/ -5 h 1438389"/>
              <a:gd name="connsiteX30" fmla="*/ 44495 w 418995"/>
              <a:gd name="connsiteY30" fmla="*/ 33698 h 1438389"/>
              <a:gd name="connsiteX31" fmla="*/ 20853 w 418995"/>
              <a:gd name="connsiteY31" fmla="*/ 141698 h 1438389"/>
              <a:gd name="connsiteX32" fmla="*/ -609 w 418995"/>
              <a:gd name="connsiteY32" fmla="*/ 480913 h 1438389"/>
              <a:gd name="connsiteX33" fmla="*/ 11089 w 418995"/>
              <a:gd name="connsiteY33" fmla="*/ 650867 h 1438389"/>
              <a:gd name="connsiteX34" fmla="*/ 39885 w 418995"/>
              <a:gd name="connsiteY34" fmla="*/ 819037 h 1438389"/>
              <a:gd name="connsiteX35" fmla="*/ 61248 w 418995"/>
              <a:gd name="connsiteY35" fmla="*/ 901710 h 1438389"/>
              <a:gd name="connsiteX36" fmla="*/ 88409 w 418995"/>
              <a:gd name="connsiteY36" fmla="*/ 982747 h 1438389"/>
              <a:gd name="connsiteX37" fmla="*/ 120724 w 418995"/>
              <a:gd name="connsiteY37" fmla="*/ 1062049 h 1438389"/>
              <a:gd name="connsiteX38" fmla="*/ 139509 w 418995"/>
              <a:gd name="connsiteY38" fmla="*/ 1100461 h 1438389"/>
              <a:gd name="connsiteX39" fmla="*/ 149124 w 418995"/>
              <a:gd name="connsiteY39" fmla="*/ 1119593 h 1438389"/>
              <a:gd name="connsiteX40" fmla="*/ 159632 w 418995"/>
              <a:gd name="connsiteY40" fmla="*/ 1138229 h 1438389"/>
              <a:gd name="connsiteX41" fmla="*/ 375284 w 418995"/>
              <a:gd name="connsiteY41" fmla="*/ 1401908 h 1438389"/>
              <a:gd name="connsiteX42" fmla="*/ 417859 w 418995"/>
              <a:gd name="connsiteY42" fmla="*/ 1438338 h 1438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418995" h="1438389">
                <a:moveTo>
                  <a:pt x="385395" y="1392243"/>
                </a:moveTo>
                <a:cubicBezTo>
                  <a:pt x="334592" y="1319231"/>
                  <a:pt x="292017" y="1240801"/>
                  <a:pt x="258511" y="1158401"/>
                </a:cubicBezTo>
                <a:cubicBezTo>
                  <a:pt x="224263" y="1076269"/>
                  <a:pt x="196854" y="991440"/>
                  <a:pt x="176582" y="904783"/>
                </a:cubicBezTo>
                <a:cubicBezTo>
                  <a:pt x="156708" y="818180"/>
                  <a:pt x="144713" y="729961"/>
                  <a:pt x="140698" y="641202"/>
                </a:cubicBezTo>
                <a:lnTo>
                  <a:pt x="139409" y="607945"/>
                </a:lnTo>
                <a:lnTo>
                  <a:pt x="138815" y="591341"/>
                </a:lnTo>
                <a:lnTo>
                  <a:pt x="139162" y="574688"/>
                </a:lnTo>
                <a:lnTo>
                  <a:pt x="140748" y="508222"/>
                </a:lnTo>
                <a:cubicBezTo>
                  <a:pt x="144812" y="464111"/>
                  <a:pt x="147340" y="419800"/>
                  <a:pt x="155617" y="376283"/>
                </a:cubicBezTo>
                <a:cubicBezTo>
                  <a:pt x="164638" y="319731"/>
                  <a:pt x="160573" y="318839"/>
                  <a:pt x="151057" y="375540"/>
                </a:cubicBezTo>
                <a:cubicBezTo>
                  <a:pt x="142532" y="419305"/>
                  <a:pt x="139707" y="463813"/>
                  <a:pt x="135395" y="508123"/>
                </a:cubicBezTo>
                <a:lnTo>
                  <a:pt x="133462" y="574985"/>
                </a:lnTo>
                <a:lnTo>
                  <a:pt x="132966" y="591688"/>
                </a:lnTo>
                <a:lnTo>
                  <a:pt x="133512" y="608391"/>
                </a:lnTo>
                <a:lnTo>
                  <a:pt x="134602" y="641797"/>
                </a:lnTo>
                <a:cubicBezTo>
                  <a:pt x="138220" y="731047"/>
                  <a:pt x="149818" y="819791"/>
                  <a:pt x="169297" y="906964"/>
                </a:cubicBezTo>
                <a:cubicBezTo>
                  <a:pt x="189122" y="994161"/>
                  <a:pt x="216135" y="1079575"/>
                  <a:pt x="250036" y="1162317"/>
                </a:cubicBezTo>
                <a:cubicBezTo>
                  <a:pt x="279229" y="1234908"/>
                  <a:pt x="315163" y="1304605"/>
                  <a:pt x="357342" y="1370485"/>
                </a:cubicBezTo>
                <a:cubicBezTo>
                  <a:pt x="282748" y="1301671"/>
                  <a:pt x="219951" y="1221119"/>
                  <a:pt x="171378" y="1132033"/>
                </a:cubicBezTo>
                <a:cubicBezTo>
                  <a:pt x="164439" y="1119741"/>
                  <a:pt x="157550" y="1107499"/>
                  <a:pt x="151553" y="1094662"/>
                </a:cubicBezTo>
                <a:lnTo>
                  <a:pt x="133165" y="1056646"/>
                </a:lnTo>
                <a:cubicBezTo>
                  <a:pt x="122409" y="1030625"/>
                  <a:pt x="110663" y="1005001"/>
                  <a:pt x="101592" y="978286"/>
                </a:cubicBezTo>
                <a:cubicBezTo>
                  <a:pt x="91679" y="952017"/>
                  <a:pt x="83502" y="924955"/>
                  <a:pt x="75076" y="898092"/>
                </a:cubicBezTo>
                <a:cubicBezTo>
                  <a:pt x="71160" y="884561"/>
                  <a:pt x="67790" y="870881"/>
                  <a:pt x="64073" y="857301"/>
                </a:cubicBezTo>
                <a:cubicBezTo>
                  <a:pt x="60355" y="843720"/>
                  <a:pt x="57183" y="829991"/>
                  <a:pt x="54160" y="816212"/>
                </a:cubicBezTo>
                <a:cubicBezTo>
                  <a:pt x="41620" y="761266"/>
                  <a:pt x="32302" y="705650"/>
                  <a:pt x="26156" y="649628"/>
                </a:cubicBezTo>
                <a:cubicBezTo>
                  <a:pt x="19564" y="593621"/>
                  <a:pt x="15797" y="537450"/>
                  <a:pt x="14855" y="481111"/>
                </a:cubicBezTo>
                <a:cubicBezTo>
                  <a:pt x="12427" y="368358"/>
                  <a:pt x="19614" y="255605"/>
                  <a:pt x="36317" y="144077"/>
                </a:cubicBezTo>
                <a:cubicBezTo>
                  <a:pt x="43652" y="96000"/>
                  <a:pt x="50294" y="60165"/>
                  <a:pt x="54854" y="36375"/>
                </a:cubicBezTo>
                <a:cubicBezTo>
                  <a:pt x="59414" y="12584"/>
                  <a:pt x="62239" y="837"/>
                  <a:pt x="60355" y="-5"/>
                </a:cubicBezTo>
                <a:cubicBezTo>
                  <a:pt x="58472" y="-848"/>
                  <a:pt x="51880" y="9907"/>
                  <a:pt x="44495" y="33698"/>
                </a:cubicBezTo>
                <a:cubicBezTo>
                  <a:pt x="33938" y="69057"/>
                  <a:pt x="26057" y="105159"/>
                  <a:pt x="20853" y="141698"/>
                </a:cubicBezTo>
                <a:cubicBezTo>
                  <a:pt x="3952" y="253940"/>
                  <a:pt x="-3235" y="367436"/>
                  <a:pt x="-609" y="480913"/>
                </a:cubicBezTo>
                <a:cubicBezTo>
                  <a:pt x="482" y="537678"/>
                  <a:pt x="4397" y="594330"/>
                  <a:pt x="11089" y="650867"/>
                </a:cubicBezTo>
                <a:cubicBezTo>
                  <a:pt x="17433" y="707430"/>
                  <a:pt x="27049" y="763580"/>
                  <a:pt x="39885" y="819037"/>
                </a:cubicBezTo>
                <a:cubicBezTo>
                  <a:pt x="45685" y="846892"/>
                  <a:pt x="53813" y="874202"/>
                  <a:pt x="61248" y="901710"/>
                </a:cubicBezTo>
                <a:cubicBezTo>
                  <a:pt x="69921" y="928871"/>
                  <a:pt x="78000" y="956230"/>
                  <a:pt x="88409" y="982747"/>
                </a:cubicBezTo>
                <a:cubicBezTo>
                  <a:pt x="97727" y="1009710"/>
                  <a:pt x="109671" y="1035631"/>
                  <a:pt x="120724" y="1062049"/>
                </a:cubicBezTo>
                <a:lnTo>
                  <a:pt x="139509" y="1100461"/>
                </a:lnTo>
                <a:cubicBezTo>
                  <a:pt x="142730" y="1106805"/>
                  <a:pt x="145654" y="1113348"/>
                  <a:pt x="149124" y="1119593"/>
                </a:cubicBezTo>
                <a:lnTo>
                  <a:pt x="159632" y="1138229"/>
                </a:lnTo>
                <a:cubicBezTo>
                  <a:pt x="214945" y="1238467"/>
                  <a:pt x="288002" y="1327810"/>
                  <a:pt x="375284" y="1401908"/>
                </a:cubicBezTo>
                <a:lnTo>
                  <a:pt x="417859" y="1438338"/>
                </a:lnTo>
                <a:close/>
              </a:path>
            </a:pathLst>
          </a:custGeom>
          <a:solidFill>
            <a:srgbClr val="242B47"/>
          </a:solidFill>
          <a:ln w="4948" cap="flat">
            <a:noFill/>
            <a:prstDash val="solid"/>
            <a:miter/>
          </a:ln>
        </p:spPr>
        <p:txBody>
          <a:bodyPr rtlCol="0" anchor="ctr"/>
          <a:lstStyle/>
          <a:p>
            <a:endParaRPr lang="fr-FR"/>
          </a:p>
        </p:txBody>
      </p:sp>
      <p:sp>
        <p:nvSpPr>
          <p:cNvPr id="110" name="Graphique 5">
            <a:extLst>
              <a:ext uri="{FF2B5EF4-FFF2-40B4-BE49-F238E27FC236}">
                <a16:creationId xmlns:a16="http://schemas.microsoft.com/office/drawing/2014/main" id="{9EFE52E5-027E-487D-AEC7-C8805334F7C1}"/>
              </a:ext>
            </a:extLst>
          </p:cNvPr>
          <p:cNvSpPr/>
          <p:nvPr/>
        </p:nvSpPr>
        <p:spPr>
          <a:xfrm>
            <a:off x="8796051" y="3841685"/>
            <a:ext cx="310963" cy="354788"/>
          </a:xfrm>
          <a:custGeom>
            <a:avLst/>
            <a:gdLst>
              <a:gd name="connsiteX0" fmla="*/ -1136 w 310963"/>
              <a:gd name="connsiteY0" fmla="*/ 58682 h 354788"/>
              <a:gd name="connsiteX1" fmla="*/ -1136 w 310963"/>
              <a:gd name="connsiteY1" fmla="*/ 302338 h 354788"/>
              <a:gd name="connsiteX2" fmla="*/ 275133 w 310963"/>
              <a:gd name="connsiteY2" fmla="*/ 311011 h 354788"/>
              <a:gd name="connsiteX3" fmla="*/ 309828 w 310963"/>
              <a:gd name="connsiteY3" fmla="*/ -51 h 354788"/>
            </a:gdLst>
            <a:ahLst/>
            <a:cxnLst>
              <a:cxn ang="0">
                <a:pos x="connsiteX0" y="connsiteY0"/>
              </a:cxn>
              <a:cxn ang="0">
                <a:pos x="connsiteX1" y="connsiteY1"/>
              </a:cxn>
              <a:cxn ang="0">
                <a:pos x="connsiteX2" y="connsiteY2"/>
              </a:cxn>
              <a:cxn ang="0">
                <a:pos x="connsiteX3" y="connsiteY3"/>
              </a:cxn>
            </a:cxnLst>
            <a:rect l="l" t="t" r="r" b="b"/>
            <a:pathLst>
              <a:path w="310963" h="354788">
                <a:moveTo>
                  <a:pt x="-1136" y="58682"/>
                </a:moveTo>
                <a:lnTo>
                  <a:pt x="-1136" y="302338"/>
                </a:lnTo>
                <a:cubicBezTo>
                  <a:pt x="59778" y="321915"/>
                  <a:pt x="153355" y="404538"/>
                  <a:pt x="275133" y="311011"/>
                </a:cubicBezTo>
                <a:lnTo>
                  <a:pt x="309828" y="-51"/>
                </a:lnTo>
                <a:close/>
              </a:path>
            </a:pathLst>
          </a:custGeom>
          <a:solidFill>
            <a:srgbClr val="D19D82"/>
          </a:solidFill>
          <a:ln w="4948" cap="flat">
            <a:noFill/>
            <a:prstDash val="solid"/>
            <a:miter/>
          </a:ln>
        </p:spPr>
        <p:txBody>
          <a:bodyPr rtlCol="0" anchor="ctr"/>
          <a:lstStyle/>
          <a:p>
            <a:endParaRPr lang="fr-FR"/>
          </a:p>
        </p:txBody>
      </p:sp>
      <p:grpSp>
        <p:nvGrpSpPr>
          <p:cNvPr id="253" name="Group 252">
            <a:extLst>
              <a:ext uri="{FF2B5EF4-FFF2-40B4-BE49-F238E27FC236}">
                <a16:creationId xmlns:a16="http://schemas.microsoft.com/office/drawing/2014/main" id="{4566DDA1-09EB-4F4D-9EAE-93DC54F7C6FD}"/>
              </a:ext>
            </a:extLst>
          </p:cNvPr>
          <p:cNvGrpSpPr/>
          <p:nvPr/>
        </p:nvGrpSpPr>
        <p:grpSpPr>
          <a:xfrm>
            <a:off x="6680789" y="2108467"/>
            <a:ext cx="3970312" cy="3970312"/>
            <a:chOff x="6680789" y="2108467"/>
            <a:chExt cx="3970312" cy="3970312"/>
          </a:xfrm>
        </p:grpSpPr>
        <p:grpSp>
          <p:nvGrpSpPr>
            <p:cNvPr id="240" name="Group 239">
              <a:extLst>
                <a:ext uri="{FF2B5EF4-FFF2-40B4-BE49-F238E27FC236}">
                  <a16:creationId xmlns:a16="http://schemas.microsoft.com/office/drawing/2014/main" id="{C35D91D0-1E9C-468A-A4AD-5E95A2E75BAC}"/>
                </a:ext>
              </a:extLst>
            </p:cNvPr>
            <p:cNvGrpSpPr/>
            <p:nvPr/>
          </p:nvGrpSpPr>
          <p:grpSpPr>
            <a:xfrm>
              <a:off x="7860940" y="4070224"/>
              <a:ext cx="1197652" cy="1756208"/>
              <a:chOff x="7860940" y="4070224"/>
              <a:chExt cx="1197652" cy="1756208"/>
            </a:xfrm>
          </p:grpSpPr>
          <p:sp>
            <p:nvSpPr>
              <p:cNvPr id="58" name="Graphique 5">
                <a:extLst>
                  <a:ext uri="{FF2B5EF4-FFF2-40B4-BE49-F238E27FC236}">
                    <a16:creationId xmlns:a16="http://schemas.microsoft.com/office/drawing/2014/main" id="{3C482485-D163-43A0-8E1A-8D526D211E08}"/>
                  </a:ext>
                </a:extLst>
              </p:cNvPr>
              <p:cNvSpPr/>
              <p:nvPr/>
            </p:nvSpPr>
            <p:spPr>
              <a:xfrm>
                <a:off x="8731063" y="5240467"/>
                <a:ext cx="293338" cy="293319"/>
              </a:xfrm>
              <a:custGeom>
                <a:avLst/>
                <a:gdLst>
                  <a:gd name="connsiteX0" fmla="*/ 292192 w 293338"/>
                  <a:gd name="connsiteY0" fmla="*/ 144933 h 293319"/>
                  <a:gd name="connsiteX1" fmla="*/ 147218 w 293338"/>
                  <a:gd name="connsiteY1" fmla="*/ 293258 h 293319"/>
                  <a:gd name="connsiteX2" fmla="*/ -1127 w 293338"/>
                  <a:gd name="connsiteY2" fmla="*/ 148284 h 293319"/>
                  <a:gd name="connsiteX3" fmla="*/ 143847 w 293338"/>
                  <a:gd name="connsiteY3" fmla="*/ -41 h 293319"/>
                  <a:gd name="connsiteX4" fmla="*/ 292192 w 293338"/>
                  <a:gd name="connsiteY4" fmla="*/ 144913 h 293319"/>
                  <a:gd name="connsiteX5" fmla="*/ 292192 w 293338"/>
                  <a:gd name="connsiteY5" fmla="*/ 144933 h 293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3338" h="293319">
                    <a:moveTo>
                      <a:pt x="292192" y="144933"/>
                    </a:moveTo>
                    <a:cubicBezTo>
                      <a:pt x="293134" y="225925"/>
                      <a:pt x="228205" y="292331"/>
                      <a:pt x="147218" y="293258"/>
                    </a:cubicBezTo>
                    <a:cubicBezTo>
                      <a:pt x="66231" y="294185"/>
                      <a:pt x="-185" y="229276"/>
                      <a:pt x="-1127" y="148284"/>
                    </a:cubicBezTo>
                    <a:cubicBezTo>
                      <a:pt x="-2019" y="67296"/>
                      <a:pt x="62860" y="896"/>
                      <a:pt x="143847" y="-41"/>
                    </a:cubicBezTo>
                    <a:cubicBezTo>
                      <a:pt x="224835" y="-978"/>
                      <a:pt x="291250" y="63921"/>
                      <a:pt x="292192" y="144913"/>
                    </a:cubicBezTo>
                    <a:cubicBezTo>
                      <a:pt x="292192" y="144918"/>
                      <a:pt x="292192" y="144928"/>
                      <a:pt x="292192" y="144933"/>
                    </a:cubicBezTo>
                    <a:close/>
                  </a:path>
                </a:pathLst>
              </a:custGeom>
              <a:solidFill>
                <a:srgbClr val="FFFFFF"/>
              </a:solidFill>
              <a:ln w="4948" cap="flat">
                <a:noFill/>
                <a:prstDash val="solid"/>
                <a:miter/>
              </a:ln>
            </p:spPr>
            <p:txBody>
              <a:bodyPr rtlCol="0" anchor="ctr"/>
              <a:lstStyle/>
              <a:p>
                <a:endParaRPr lang="fr-FR"/>
              </a:p>
            </p:txBody>
          </p:sp>
          <p:sp>
            <p:nvSpPr>
              <p:cNvPr id="59" name="Graphique 5">
                <a:extLst>
                  <a:ext uri="{FF2B5EF4-FFF2-40B4-BE49-F238E27FC236}">
                    <a16:creationId xmlns:a16="http://schemas.microsoft.com/office/drawing/2014/main" id="{BF192C6A-88F8-4B15-8EA9-1F68E3E61088}"/>
                  </a:ext>
                </a:extLst>
              </p:cNvPr>
              <p:cNvSpPr/>
              <p:nvPr/>
            </p:nvSpPr>
            <p:spPr>
              <a:xfrm>
                <a:off x="8708311" y="5217815"/>
                <a:ext cx="338742" cy="338722"/>
              </a:xfrm>
              <a:custGeom>
                <a:avLst/>
                <a:gdLst>
                  <a:gd name="connsiteX0" fmla="*/ 337595 w 338742"/>
                  <a:gd name="connsiteY0" fmla="*/ 167337 h 338722"/>
                  <a:gd name="connsiteX1" fmla="*/ 170218 w 338742"/>
                  <a:gd name="connsiteY1" fmla="*/ 338659 h 338722"/>
                  <a:gd name="connsiteX2" fmla="*/ -1124 w 338742"/>
                  <a:gd name="connsiteY2" fmla="*/ 171282 h 338722"/>
                  <a:gd name="connsiteX3" fmla="*/ 166253 w 338742"/>
                  <a:gd name="connsiteY3" fmla="*/ -41 h 338722"/>
                  <a:gd name="connsiteX4" fmla="*/ 166352 w 338742"/>
                  <a:gd name="connsiteY4" fmla="*/ -41 h 338722"/>
                  <a:gd name="connsiteX5" fmla="*/ 337595 w 338742"/>
                  <a:gd name="connsiteY5" fmla="*/ 167337 h 338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8742" h="338722">
                    <a:moveTo>
                      <a:pt x="337595" y="167337"/>
                    </a:moveTo>
                    <a:cubicBezTo>
                      <a:pt x="338686" y="260864"/>
                      <a:pt x="263745" y="337569"/>
                      <a:pt x="170218" y="338659"/>
                    </a:cubicBezTo>
                    <a:cubicBezTo>
                      <a:pt x="76691" y="339744"/>
                      <a:pt x="-34" y="264809"/>
                      <a:pt x="-1124" y="171282"/>
                    </a:cubicBezTo>
                    <a:cubicBezTo>
                      <a:pt x="-2214" y="77750"/>
                      <a:pt x="72726" y="1050"/>
                      <a:pt x="166253" y="-41"/>
                    </a:cubicBezTo>
                    <a:cubicBezTo>
                      <a:pt x="166303" y="-41"/>
                      <a:pt x="166303" y="-41"/>
                      <a:pt x="166352" y="-41"/>
                    </a:cubicBezTo>
                    <a:cubicBezTo>
                      <a:pt x="259830" y="-1086"/>
                      <a:pt x="336505" y="73839"/>
                      <a:pt x="337595" y="167337"/>
                    </a:cubicBezTo>
                    <a:close/>
                  </a:path>
                </a:pathLst>
              </a:custGeom>
              <a:solidFill>
                <a:srgbClr val="00364A"/>
              </a:solidFill>
              <a:ln w="4948" cap="flat">
                <a:noFill/>
                <a:prstDash val="solid"/>
                <a:miter/>
              </a:ln>
            </p:spPr>
            <p:txBody>
              <a:bodyPr rtlCol="0" anchor="ctr"/>
              <a:lstStyle/>
              <a:p>
                <a:endParaRPr lang="fr-FR"/>
              </a:p>
            </p:txBody>
          </p:sp>
          <p:sp>
            <p:nvSpPr>
              <p:cNvPr id="60" name="Graphique 5">
                <a:extLst>
                  <a:ext uri="{FF2B5EF4-FFF2-40B4-BE49-F238E27FC236}">
                    <a16:creationId xmlns:a16="http://schemas.microsoft.com/office/drawing/2014/main" id="{BA296A9A-1289-483E-BBF8-9D6513A3A4F2}"/>
                  </a:ext>
                </a:extLst>
              </p:cNvPr>
              <p:cNvSpPr/>
              <p:nvPr/>
            </p:nvSpPr>
            <p:spPr>
              <a:xfrm>
                <a:off x="8732847" y="5242300"/>
                <a:ext cx="289669" cy="289651"/>
              </a:xfrm>
              <a:custGeom>
                <a:avLst/>
                <a:gdLst>
                  <a:gd name="connsiteX0" fmla="*/ 288525 w 289669"/>
                  <a:gd name="connsiteY0" fmla="*/ 143149 h 289651"/>
                  <a:gd name="connsiteX1" fmla="*/ 145335 w 289669"/>
                  <a:gd name="connsiteY1" fmla="*/ 289591 h 289651"/>
                  <a:gd name="connsiteX2" fmla="*/ -1127 w 289669"/>
                  <a:gd name="connsiteY2" fmla="*/ 146401 h 289651"/>
                  <a:gd name="connsiteX3" fmla="*/ 142063 w 289669"/>
                  <a:gd name="connsiteY3" fmla="*/ -41 h 289651"/>
                  <a:gd name="connsiteX4" fmla="*/ 288525 w 289669"/>
                  <a:gd name="connsiteY4" fmla="*/ 142931 h 289651"/>
                  <a:gd name="connsiteX5" fmla="*/ 288525 w 289669"/>
                  <a:gd name="connsiteY5" fmla="*/ 143149 h 289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9669" h="289651">
                    <a:moveTo>
                      <a:pt x="288525" y="143149"/>
                    </a:moveTo>
                    <a:cubicBezTo>
                      <a:pt x="289417" y="223131"/>
                      <a:pt x="225331" y="288694"/>
                      <a:pt x="145335" y="289591"/>
                    </a:cubicBezTo>
                    <a:cubicBezTo>
                      <a:pt x="65339" y="290488"/>
                      <a:pt x="-234" y="226382"/>
                      <a:pt x="-1127" y="146401"/>
                    </a:cubicBezTo>
                    <a:cubicBezTo>
                      <a:pt x="-2019" y="66430"/>
                      <a:pt x="62067" y="866"/>
                      <a:pt x="142063" y="-41"/>
                    </a:cubicBezTo>
                    <a:cubicBezTo>
                      <a:pt x="222010" y="-1002"/>
                      <a:pt x="287583" y="63010"/>
                      <a:pt x="288525" y="142931"/>
                    </a:cubicBezTo>
                    <a:cubicBezTo>
                      <a:pt x="288525" y="143006"/>
                      <a:pt x="288525" y="143075"/>
                      <a:pt x="288525" y="143149"/>
                    </a:cubicBezTo>
                    <a:close/>
                  </a:path>
                </a:pathLst>
              </a:custGeom>
              <a:solidFill>
                <a:srgbClr val="00364A"/>
              </a:solidFill>
              <a:ln w="4948" cap="flat">
                <a:noFill/>
                <a:prstDash val="solid"/>
                <a:miter/>
              </a:ln>
            </p:spPr>
            <p:txBody>
              <a:bodyPr rtlCol="0" anchor="ctr"/>
              <a:lstStyle/>
              <a:p>
                <a:endParaRPr lang="fr-FR"/>
              </a:p>
            </p:txBody>
          </p:sp>
          <p:sp>
            <p:nvSpPr>
              <p:cNvPr id="61" name="Graphique 5">
                <a:extLst>
                  <a:ext uri="{FF2B5EF4-FFF2-40B4-BE49-F238E27FC236}">
                    <a16:creationId xmlns:a16="http://schemas.microsoft.com/office/drawing/2014/main" id="{31373987-BC7C-4BD5-B7D6-310EFEE71032}"/>
                  </a:ext>
                </a:extLst>
              </p:cNvPr>
              <p:cNvSpPr/>
              <p:nvPr/>
            </p:nvSpPr>
            <p:spPr>
              <a:xfrm rot="21561000">
                <a:off x="8861815" y="5188954"/>
                <a:ext cx="27210" cy="34446"/>
              </a:xfrm>
              <a:custGeom>
                <a:avLst/>
                <a:gdLst>
                  <a:gd name="connsiteX0" fmla="*/ -1136 w 27210"/>
                  <a:gd name="connsiteY0" fmla="*/ -51 h 34446"/>
                  <a:gd name="connsiteX1" fmla="*/ 26075 w 27210"/>
                  <a:gd name="connsiteY1" fmla="*/ -51 h 34446"/>
                  <a:gd name="connsiteX2" fmla="*/ 26075 w 27210"/>
                  <a:gd name="connsiteY2" fmla="*/ 34396 h 34446"/>
                  <a:gd name="connsiteX3" fmla="*/ -1136 w 27210"/>
                  <a:gd name="connsiteY3" fmla="*/ 34396 h 34446"/>
                </a:gdLst>
                <a:ahLst/>
                <a:cxnLst>
                  <a:cxn ang="0">
                    <a:pos x="connsiteX0" y="connsiteY0"/>
                  </a:cxn>
                  <a:cxn ang="0">
                    <a:pos x="connsiteX1" y="connsiteY1"/>
                  </a:cxn>
                  <a:cxn ang="0">
                    <a:pos x="connsiteX2" y="connsiteY2"/>
                  </a:cxn>
                  <a:cxn ang="0">
                    <a:pos x="connsiteX3" y="connsiteY3"/>
                  </a:cxn>
                </a:cxnLst>
                <a:rect l="l" t="t" r="r" b="b"/>
                <a:pathLst>
                  <a:path w="27210" h="34446">
                    <a:moveTo>
                      <a:pt x="-1136" y="-51"/>
                    </a:moveTo>
                    <a:lnTo>
                      <a:pt x="26075" y="-51"/>
                    </a:lnTo>
                    <a:lnTo>
                      <a:pt x="26075" y="34396"/>
                    </a:lnTo>
                    <a:lnTo>
                      <a:pt x="-1136" y="34396"/>
                    </a:lnTo>
                    <a:close/>
                  </a:path>
                </a:pathLst>
              </a:custGeom>
              <a:solidFill>
                <a:srgbClr val="00364A"/>
              </a:solidFill>
              <a:ln w="4948" cap="flat">
                <a:noFill/>
                <a:prstDash val="solid"/>
                <a:miter/>
              </a:ln>
            </p:spPr>
            <p:txBody>
              <a:bodyPr rtlCol="0" anchor="ctr"/>
              <a:lstStyle/>
              <a:p>
                <a:endParaRPr lang="fr-FR"/>
              </a:p>
            </p:txBody>
          </p:sp>
          <p:sp>
            <p:nvSpPr>
              <p:cNvPr id="62" name="Graphique 5">
                <a:extLst>
                  <a:ext uri="{FF2B5EF4-FFF2-40B4-BE49-F238E27FC236}">
                    <a16:creationId xmlns:a16="http://schemas.microsoft.com/office/drawing/2014/main" id="{C1ACC592-E26B-4EEF-9C55-6D388FC91849}"/>
                  </a:ext>
                </a:extLst>
              </p:cNvPr>
              <p:cNvSpPr/>
              <p:nvPr/>
            </p:nvSpPr>
            <p:spPr>
              <a:xfrm>
                <a:off x="8826830" y="5142687"/>
                <a:ext cx="96797" cy="54470"/>
              </a:xfrm>
              <a:custGeom>
                <a:avLst/>
                <a:gdLst>
                  <a:gd name="connsiteX0" fmla="*/ 95662 w 96797"/>
                  <a:gd name="connsiteY0" fmla="*/ 39055 h 54470"/>
                  <a:gd name="connsiteX1" fmla="*/ 84609 w 96797"/>
                  <a:gd name="connsiteY1" fmla="*/ 53577 h 54470"/>
                  <a:gd name="connsiteX2" fmla="*/ 10561 w 96797"/>
                  <a:gd name="connsiteY2" fmla="*/ 54419 h 54470"/>
                  <a:gd name="connsiteX3" fmla="*/ -839 w 96797"/>
                  <a:gd name="connsiteY3" fmla="*/ 40145 h 54470"/>
                  <a:gd name="connsiteX4" fmla="*/ -1136 w 96797"/>
                  <a:gd name="connsiteY4" fmla="*/ 15363 h 54470"/>
                  <a:gd name="connsiteX5" fmla="*/ 9917 w 96797"/>
                  <a:gd name="connsiteY5" fmla="*/ 791 h 54470"/>
                  <a:gd name="connsiteX6" fmla="*/ 83965 w 96797"/>
                  <a:gd name="connsiteY6" fmla="*/ -51 h 54470"/>
                  <a:gd name="connsiteX7" fmla="*/ 95365 w 96797"/>
                  <a:gd name="connsiteY7" fmla="*/ 14223 h 544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6797" h="54470">
                    <a:moveTo>
                      <a:pt x="95662" y="39055"/>
                    </a:moveTo>
                    <a:cubicBezTo>
                      <a:pt x="95662" y="46985"/>
                      <a:pt x="90705" y="53527"/>
                      <a:pt x="84609" y="53577"/>
                    </a:cubicBezTo>
                    <a:lnTo>
                      <a:pt x="10561" y="54419"/>
                    </a:lnTo>
                    <a:cubicBezTo>
                      <a:pt x="4366" y="54419"/>
                      <a:pt x="-740" y="48075"/>
                      <a:pt x="-839" y="40145"/>
                    </a:cubicBezTo>
                    <a:lnTo>
                      <a:pt x="-1136" y="15363"/>
                    </a:lnTo>
                    <a:cubicBezTo>
                      <a:pt x="-1136" y="7433"/>
                      <a:pt x="3820" y="890"/>
                      <a:pt x="9917" y="791"/>
                    </a:cubicBezTo>
                    <a:lnTo>
                      <a:pt x="83965" y="-51"/>
                    </a:lnTo>
                    <a:cubicBezTo>
                      <a:pt x="90160" y="-51"/>
                      <a:pt x="95315" y="6342"/>
                      <a:pt x="95365" y="14223"/>
                    </a:cubicBezTo>
                    <a:close/>
                  </a:path>
                </a:pathLst>
              </a:custGeom>
              <a:solidFill>
                <a:srgbClr val="00364A"/>
              </a:solidFill>
              <a:ln w="4948" cap="flat">
                <a:noFill/>
                <a:prstDash val="solid"/>
                <a:miter/>
              </a:ln>
            </p:spPr>
            <p:txBody>
              <a:bodyPr rtlCol="0" anchor="ctr"/>
              <a:lstStyle/>
              <a:p>
                <a:endParaRPr lang="fr-FR"/>
              </a:p>
            </p:txBody>
          </p:sp>
          <p:sp>
            <p:nvSpPr>
              <p:cNvPr id="63" name="Graphique 5">
                <a:extLst>
                  <a:ext uri="{FF2B5EF4-FFF2-40B4-BE49-F238E27FC236}">
                    <a16:creationId xmlns:a16="http://schemas.microsoft.com/office/drawing/2014/main" id="{523D7B46-6945-4CF1-B026-030EA0E2CCC1}"/>
                  </a:ext>
                </a:extLst>
              </p:cNvPr>
              <p:cNvSpPr/>
              <p:nvPr/>
            </p:nvSpPr>
            <p:spPr>
              <a:xfrm rot="1734600">
                <a:off x="8976770" y="5237592"/>
                <a:ext cx="23146" cy="23146"/>
              </a:xfrm>
              <a:custGeom>
                <a:avLst/>
                <a:gdLst>
                  <a:gd name="connsiteX0" fmla="*/ -1136 w 23146"/>
                  <a:gd name="connsiteY0" fmla="*/ -51 h 23146"/>
                  <a:gd name="connsiteX1" fmla="*/ 22011 w 23146"/>
                  <a:gd name="connsiteY1" fmla="*/ -51 h 23146"/>
                  <a:gd name="connsiteX2" fmla="*/ 22011 w 23146"/>
                  <a:gd name="connsiteY2" fmla="*/ 23095 h 23146"/>
                  <a:gd name="connsiteX3" fmla="*/ -1136 w 23146"/>
                  <a:gd name="connsiteY3" fmla="*/ 23095 h 23146"/>
                </a:gdLst>
                <a:ahLst/>
                <a:cxnLst>
                  <a:cxn ang="0">
                    <a:pos x="connsiteX0" y="connsiteY0"/>
                  </a:cxn>
                  <a:cxn ang="0">
                    <a:pos x="connsiteX1" y="connsiteY1"/>
                  </a:cxn>
                  <a:cxn ang="0">
                    <a:pos x="connsiteX2" y="connsiteY2"/>
                  </a:cxn>
                  <a:cxn ang="0">
                    <a:pos x="connsiteX3" y="connsiteY3"/>
                  </a:cxn>
                </a:cxnLst>
                <a:rect l="l" t="t" r="r" b="b"/>
                <a:pathLst>
                  <a:path w="23146" h="23146">
                    <a:moveTo>
                      <a:pt x="-1136" y="-51"/>
                    </a:moveTo>
                    <a:lnTo>
                      <a:pt x="22011" y="-51"/>
                    </a:lnTo>
                    <a:lnTo>
                      <a:pt x="22011" y="23095"/>
                    </a:lnTo>
                    <a:lnTo>
                      <a:pt x="-1136" y="23095"/>
                    </a:lnTo>
                    <a:close/>
                  </a:path>
                </a:pathLst>
              </a:custGeom>
              <a:solidFill>
                <a:srgbClr val="00364A"/>
              </a:solidFill>
              <a:ln w="4948" cap="flat">
                <a:noFill/>
                <a:prstDash val="solid"/>
                <a:miter/>
              </a:ln>
            </p:spPr>
            <p:txBody>
              <a:bodyPr rtlCol="0" anchor="ctr"/>
              <a:lstStyle/>
              <a:p>
                <a:endParaRPr lang="fr-FR"/>
              </a:p>
            </p:txBody>
          </p:sp>
          <p:sp>
            <p:nvSpPr>
              <p:cNvPr id="64" name="Graphique 5">
                <a:extLst>
                  <a:ext uri="{FF2B5EF4-FFF2-40B4-BE49-F238E27FC236}">
                    <a16:creationId xmlns:a16="http://schemas.microsoft.com/office/drawing/2014/main" id="{BA47262D-5604-4C62-964F-47988DDECFCE}"/>
                  </a:ext>
                </a:extLst>
              </p:cNvPr>
              <p:cNvSpPr/>
              <p:nvPr/>
            </p:nvSpPr>
            <p:spPr>
              <a:xfrm rot="17934600">
                <a:off x="8987367" y="5199650"/>
                <a:ext cx="25376" cy="58584"/>
              </a:xfrm>
              <a:custGeom>
                <a:avLst/>
                <a:gdLst>
                  <a:gd name="connsiteX0" fmla="*/ 17401 w 25376"/>
                  <a:gd name="connsiteY0" fmla="*/ -51 h 58584"/>
                  <a:gd name="connsiteX1" fmla="*/ 24241 w 25376"/>
                  <a:gd name="connsiteY1" fmla="*/ -51 h 58584"/>
                  <a:gd name="connsiteX2" fmla="*/ 24241 w 25376"/>
                  <a:gd name="connsiteY2" fmla="*/ 58533 h 58584"/>
                  <a:gd name="connsiteX3" fmla="*/ 17401 w 25376"/>
                  <a:gd name="connsiteY3" fmla="*/ 58533 h 58584"/>
                  <a:gd name="connsiteX4" fmla="*/ 5704 w 25376"/>
                  <a:gd name="connsiteY4" fmla="*/ 58533 h 58584"/>
                  <a:gd name="connsiteX5" fmla="*/ -1136 w 25376"/>
                  <a:gd name="connsiteY5" fmla="*/ 58533 h 58584"/>
                  <a:gd name="connsiteX6" fmla="*/ -1136 w 25376"/>
                  <a:gd name="connsiteY6" fmla="*/ -51 h 58584"/>
                  <a:gd name="connsiteX7" fmla="*/ 5704 w 25376"/>
                  <a:gd name="connsiteY7" fmla="*/ -51 h 58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376" h="58584">
                    <a:moveTo>
                      <a:pt x="17401" y="-51"/>
                    </a:moveTo>
                    <a:cubicBezTo>
                      <a:pt x="21179" y="-51"/>
                      <a:pt x="24241" y="-51"/>
                      <a:pt x="24241" y="-51"/>
                    </a:cubicBezTo>
                    <a:lnTo>
                      <a:pt x="24241" y="58533"/>
                    </a:lnTo>
                    <a:cubicBezTo>
                      <a:pt x="24241" y="58533"/>
                      <a:pt x="21179" y="58533"/>
                      <a:pt x="17401" y="58533"/>
                    </a:cubicBezTo>
                    <a:lnTo>
                      <a:pt x="5704" y="58533"/>
                    </a:lnTo>
                    <a:cubicBezTo>
                      <a:pt x="1926" y="58533"/>
                      <a:pt x="-1136" y="58533"/>
                      <a:pt x="-1136" y="58533"/>
                    </a:cubicBezTo>
                    <a:lnTo>
                      <a:pt x="-1136" y="-51"/>
                    </a:lnTo>
                    <a:cubicBezTo>
                      <a:pt x="-1136" y="-51"/>
                      <a:pt x="1926" y="-51"/>
                      <a:pt x="5704" y="-51"/>
                    </a:cubicBezTo>
                    <a:close/>
                  </a:path>
                </a:pathLst>
              </a:custGeom>
              <a:solidFill>
                <a:srgbClr val="00364A"/>
              </a:solidFill>
              <a:ln w="4948" cap="flat">
                <a:noFill/>
                <a:prstDash val="solid"/>
                <a:miter/>
              </a:ln>
            </p:spPr>
            <p:txBody>
              <a:bodyPr rtlCol="0" anchor="ctr"/>
              <a:lstStyle/>
              <a:p>
                <a:endParaRPr lang="fr-FR"/>
              </a:p>
            </p:txBody>
          </p:sp>
          <p:sp>
            <p:nvSpPr>
              <p:cNvPr id="65" name="Graphique 5">
                <a:extLst>
                  <a:ext uri="{FF2B5EF4-FFF2-40B4-BE49-F238E27FC236}">
                    <a16:creationId xmlns:a16="http://schemas.microsoft.com/office/drawing/2014/main" id="{71C2E2A9-2CA8-4748-89DE-46F69BEB3D20}"/>
                  </a:ext>
                </a:extLst>
              </p:cNvPr>
              <p:cNvSpPr/>
              <p:nvPr/>
            </p:nvSpPr>
            <p:spPr>
              <a:xfrm rot="8986798">
                <a:off x="8752804" y="5240512"/>
                <a:ext cx="23146" cy="23146"/>
              </a:xfrm>
              <a:custGeom>
                <a:avLst/>
                <a:gdLst>
                  <a:gd name="connsiteX0" fmla="*/ -1136 w 23146"/>
                  <a:gd name="connsiteY0" fmla="*/ -51 h 23146"/>
                  <a:gd name="connsiteX1" fmla="*/ 22010 w 23146"/>
                  <a:gd name="connsiteY1" fmla="*/ -51 h 23146"/>
                  <a:gd name="connsiteX2" fmla="*/ 22010 w 23146"/>
                  <a:gd name="connsiteY2" fmla="*/ 23095 h 23146"/>
                  <a:gd name="connsiteX3" fmla="*/ -1136 w 23146"/>
                  <a:gd name="connsiteY3" fmla="*/ 23095 h 23146"/>
                </a:gdLst>
                <a:ahLst/>
                <a:cxnLst>
                  <a:cxn ang="0">
                    <a:pos x="connsiteX0" y="connsiteY0"/>
                  </a:cxn>
                  <a:cxn ang="0">
                    <a:pos x="connsiteX1" y="connsiteY1"/>
                  </a:cxn>
                  <a:cxn ang="0">
                    <a:pos x="connsiteX2" y="connsiteY2"/>
                  </a:cxn>
                  <a:cxn ang="0">
                    <a:pos x="connsiteX3" y="connsiteY3"/>
                  </a:cxn>
                </a:cxnLst>
                <a:rect l="l" t="t" r="r" b="b"/>
                <a:pathLst>
                  <a:path w="23146" h="23146">
                    <a:moveTo>
                      <a:pt x="-1136" y="-51"/>
                    </a:moveTo>
                    <a:lnTo>
                      <a:pt x="22010" y="-51"/>
                    </a:lnTo>
                    <a:lnTo>
                      <a:pt x="22010" y="23095"/>
                    </a:lnTo>
                    <a:lnTo>
                      <a:pt x="-1136" y="23095"/>
                    </a:lnTo>
                    <a:close/>
                  </a:path>
                </a:pathLst>
              </a:custGeom>
              <a:solidFill>
                <a:srgbClr val="00364A"/>
              </a:solidFill>
              <a:ln w="4948" cap="flat">
                <a:noFill/>
                <a:prstDash val="solid"/>
                <a:miter/>
              </a:ln>
            </p:spPr>
            <p:txBody>
              <a:bodyPr rtlCol="0" anchor="ctr"/>
              <a:lstStyle/>
              <a:p>
                <a:endParaRPr lang="fr-FR"/>
              </a:p>
            </p:txBody>
          </p:sp>
          <p:sp>
            <p:nvSpPr>
              <p:cNvPr id="66" name="Graphique 5">
                <a:extLst>
                  <a:ext uri="{FF2B5EF4-FFF2-40B4-BE49-F238E27FC236}">
                    <a16:creationId xmlns:a16="http://schemas.microsoft.com/office/drawing/2014/main" id="{AF569C26-95F1-4F8A-AD32-E0AF641BDA85}"/>
                  </a:ext>
                </a:extLst>
              </p:cNvPr>
              <p:cNvSpPr/>
              <p:nvPr/>
            </p:nvSpPr>
            <p:spPr>
              <a:xfrm rot="19787399">
                <a:off x="8723454" y="5219569"/>
                <a:ext cx="58584" cy="25376"/>
              </a:xfrm>
              <a:custGeom>
                <a:avLst/>
                <a:gdLst>
                  <a:gd name="connsiteX0" fmla="*/ 50609 w 58584"/>
                  <a:gd name="connsiteY0" fmla="*/ -51 h 25376"/>
                  <a:gd name="connsiteX1" fmla="*/ 57449 w 58584"/>
                  <a:gd name="connsiteY1" fmla="*/ -51 h 25376"/>
                  <a:gd name="connsiteX2" fmla="*/ 57449 w 58584"/>
                  <a:gd name="connsiteY2" fmla="*/ 25326 h 25376"/>
                  <a:gd name="connsiteX3" fmla="*/ 50609 w 58584"/>
                  <a:gd name="connsiteY3" fmla="*/ 25326 h 25376"/>
                  <a:gd name="connsiteX4" fmla="*/ 5704 w 58584"/>
                  <a:gd name="connsiteY4" fmla="*/ 25326 h 25376"/>
                  <a:gd name="connsiteX5" fmla="*/ -1136 w 58584"/>
                  <a:gd name="connsiteY5" fmla="*/ 25326 h 25376"/>
                  <a:gd name="connsiteX6" fmla="*/ -1136 w 58584"/>
                  <a:gd name="connsiteY6" fmla="*/ -51 h 25376"/>
                  <a:gd name="connsiteX7" fmla="*/ 5704 w 58584"/>
                  <a:gd name="connsiteY7" fmla="*/ -51 h 25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8584" h="25376">
                    <a:moveTo>
                      <a:pt x="50609" y="-51"/>
                    </a:moveTo>
                    <a:cubicBezTo>
                      <a:pt x="54386" y="-51"/>
                      <a:pt x="57449" y="-51"/>
                      <a:pt x="57449" y="-51"/>
                    </a:cubicBezTo>
                    <a:lnTo>
                      <a:pt x="57449" y="25326"/>
                    </a:lnTo>
                    <a:cubicBezTo>
                      <a:pt x="57449" y="25326"/>
                      <a:pt x="54386" y="25326"/>
                      <a:pt x="50609" y="25326"/>
                    </a:cubicBezTo>
                    <a:lnTo>
                      <a:pt x="5704" y="25326"/>
                    </a:lnTo>
                    <a:cubicBezTo>
                      <a:pt x="1926" y="25326"/>
                      <a:pt x="-1136" y="25326"/>
                      <a:pt x="-1136" y="25326"/>
                    </a:cubicBezTo>
                    <a:lnTo>
                      <a:pt x="-1136" y="-51"/>
                    </a:lnTo>
                    <a:cubicBezTo>
                      <a:pt x="-1136" y="-51"/>
                      <a:pt x="1926" y="-51"/>
                      <a:pt x="5704" y="-51"/>
                    </a:cubicBezTo>
                    <a:close/>
                  </a:path>
                </a:pathLst>
              </a:custGeom>
              <a:solidFill>
                <a:srgbClr val="00364A"/>
              </a:solidFill>
              <a:ln w="4948" cap="flat">
                <a:noFill/>
                <a:prstDash val="solid"/>
                <a:miter/>
              </a:ln>
            </p:spPr>
            <p:txBody>
              <a:bodyPr rtlCol="0" anchor="ctr"/>
              <a:lstStyle/>
              <a:p>
                <a:endParaRPr lang="fr-FR"/>
              </a:p>
            </p:txBody>
          </p:sp>
          <p:sp>
            <p:nvSpPr>
              <p:cNvPr id="67" name="Graphique 5">
                <a:extLst>
                  <a:ext uri="{FF2B5EF4-FFF2-40B4-BE49-F238E27FC236}">
                    <a16:creationId xmlns:a16="http://schemas.microsoft.com/office/drawing/2014/main" id="{D6D89678-C0E8-44BA-B057-A8FC5BFE50F0}"/>
                  </a:ext>
                </a:extLst>
              </p:cNvPr>
              <p:cNvSpPr/>
              <p:nvPr/>
            </p:nvSpPr>
            <p:spPr>
              <a:xfrm rot="19786798">
                <a:off x="8748359" y="5241748"/>
                <a:ext cx="23146" cy="2726"/>
              </a:xfrm>
              <a:custGeom>
                <a:avLst/>
                <a:gdLst>
                  <a:gd name="connsiteX0" fmla="*/ -1136 w 23146"/>
                  <a:gd name="connsiteY0" fmla="*/ -51 h 2726"/>
                  <a:gd name="connsiteX1" fmla="*/ 22010 w 23146"/>
                  <a:gd name="connsiteY1" fmla="*/ -51 h 2726"/>
                  <a:gd name="connsiteX2" fmla="*/ 22010 w 23146"/>
                  <a:gd name="connsiteY2" fmla="*/ 2674 h 2726"/>
                  <a:gd name="connsiteX3" fmla="*/ -1136 w 23146"/>
                  <a:gd name="connsiteY3" fmla="*/ 2674 h 2726"/>
                </a:gdLst>
                <a:ahLst/>
                <a:cxnLst>
                  <a:cxn ang="0">
                    <a:pos x="connsiteX0" y="connsiteY0"/>
                  </a:cxn>
                  <a:cxn ang="0">
                    <a:pos x="connsiteX1" y="connsiteY1"/>
                  </a:cxn>
                  <a:cxn ang="0">
                    <a:pos x="connsiteX2" y="connsiteY2"/>
                  </a:cxn>
                  <a:cxn ang="0">
                    <a:pos x="connsiteX3" y="connsiteY3"/>
                  </a:cxn>
                </a:cxnLst>
                <a:rect l="l" t="t" r="r" b="b"/>
                <a:pathLst>
                  <a:path w="23146" h="2726">
                    <a:moveTo>
                      <a:pt x="-1136" y="-51"/>
                    </a:moveTo>
                    <a:lnTo>
                      <a:pt x="22010" y="-51"/>
                    </a:lnTo>
                    <a:lnTo>
                      <a:pt x="22010" y="2674"/>
                    </a:lnTo>
                    <a:lnTo>
                      <a:pt x="-1136" y="2674"/>
                    </a:lnTo>
                    <a:close/>
                  </a:path>
                </a:pathLst>
              </a:custGeom>
              <a:solidFill>
                <a:srgbClr val="002C40"/>
              </a:solidFill>
              <a:ln w="4948" cap="flat">
                <a:noFill/>
                <a:prstDash val="solid"/>
                <a:miter/>
              </a:ln>
            </p:spPr>
            <p:txBody>
              <a:bodyPr rtlCol="0" anchor="ctr"/>
              <a:lstStyle/>
              <a:p>
                <a:endParaRPr lang="fr-FR"/>
              </a:p>
            </p:txBody>
          </p:sp>
          <p:sp>
            <p:nvSpPr>
              <p:cNvPr id="68" name="Graphique 5">
                <a:extLst>
                  <a:ext uri="{FF2B5EF4-FFF2-40B4-BE49-F238E27FC236}">
                    <a16:creationId xmlns:a16="http://schemas.microsoft.com/office/drawing/2014/main" id="{B2753B9D-E1D3-4ABA-B6B7-C70D4C89F99D}"/>
                  </a:ext>
                </a:extLst>
              </p:cNvPr>
              <p:cNvSpPr/>
              <p:nvPr/>
            </p:nvSpPr>
            <p:spPr>
              <a:xfrm rot="21561000">
                <a:off x="8861631" y="5197233"/>
                <a:ext cx="27210" cy="3023"/>
              </a:xfrm>
              <a:custGeom>
                <a:avLst/>
                <a:gdLst>
                  <a:gd name="connsiteX0" fmla="*/ -1136 w 27210"/>
                  <a:gd name="connsiteY0" fmla="*/ -51 h 3023"/>
                  <a:gd name="connsiteX1" fmla="*/ 26074 w 27210"/>
                  <a:gd name="connsiteY1" fmla="*/ -51 h 3023"/>
                  <a:gd name="connsiteX2" fmla="*/ 26074 w 27210"/>
                  <a:gd name="connsiteY2" fmla="*/ 2972 h 3023"/>
                  <a:gd name="connsiteX3" fmla="*/ -1136 w 27210"/>
                  <a:gd name="connsiteY3" fmla="*/ 2972 h 3023"/>
                </a:gdLst>
                <a:ahLst/>
                <a:cxnLst>
                  <a:cxn ang="0">
                    <a:pos x="connsiteX0" y="connsiteY0"/>
                  </a:cxn>
                  <a:cxn ang="0">
                    <a:pos x="connsiteX1" y="connsiteY1"/>
                  </a:cxn>
                  <a:cxn ang="0">
                    <a:pos x="connsiteX2" y="connsiteY2"/>
                  </a:cxn>
                  <a:cxn ang="0">
                    <a:pos x="connsiteX3" y="connsiteY3"/>
                  </a:cxn>
                </a:cxnLst>
                <a:rect l="l" t="t" r="r" b="b"/>
                <a:pathLst>
                  <a:path w="27210" h="3023">
                    <a:moveTo>
                      <a:pt x="-1136" y="-51"/>
                    </a:moveTo>
                    <a:lnTo>
                      <a:pt x="26074" y="-51"/>
                    </a:lnTo>
                    <a:lnTo>
                      <a:pt x="26074" y="2972"/>
                    </a:lnTo>
                    <a:lnTo>
                      <a:pt x="-1136" y="2972"/>
                    </a:lnTo>
                    <a:close/>
                  </a:path>
                </a:pathLst>
              </a:custGeom>
              <a:solidFill>
                <a:srgbClr val="002C40"/>
              </a:solidFill>
              <a:ln w="4948" cap="flat">
                <a:noFill/>
                <a:prstDash val="solid"/>
                <a:miter/>
              </a:ln>
            </p:spPr>
            <p:txBody>
              <a:bodyPr rtlCol="0" anchor="ctr"/>
              <a:lstStyle/>
              <a:p>
                <a:endParaRPr lang="fr-FR"/>
              </a:p>
            </p:txBody>
          </p:sp>
          <p:sp>
            <p:nvSpPr>
              <p:cNvPr id="69" name="Graphique 5">
                <a:extLst>
                  <a:ext uri="{FF2B5EF4-FFF2-40B4-BE49-F238E27FC236}">
                    <a16:creationId xmlns:a16="http://schemas.microsoft.com/office/drawing/2014/main" id="{8D578186-B0C9-4860-9098-29E6858E3F3A}"/>
                  </a:ext>
                </a:extLst>
              </p:cNvPr>
              <p:cNvSpPr/>
              <p:nvPr/>
            </p:nvSpPr>
            <p:spPr>
              <a:xfrm>
                <a:off x="8982510" y="5234281"/>
                <a:ext cx="21461" cy="13283"/>
              </a:xfrm>
              <a:custGeom>
                <a:avLst/>
                <a:gdLst>
                  <a:gd name="connsiteX0" fmla="*/ 1190 w 21461"/>
                  <a:gd name="connsiteY0" fmla="*/ 0 h 13283"/>
                  <a:gd name="connsiteX1" fmla="*/ 21461 w 21461"/>
                  <a:gd name="connsiteY1" fmla="*/ 11201 h 13283"/>
                  <a:gd name="connsiteX2" fmla="*/ 20321 w 21461"/>
                  <a:gd name="connsiteY2" fmla="*/ 13283 h 13283"/>
                  <a:gd name="connsiteX3" fmla="*/ 0 w 21461"/>
                  <a:gd name="connsiteY3" fmla="*/ 2230 h 13283"/>
                  <a:gd name="connsiteX4" fmla="*/ 1190 w 21461"/>
                  <a:gd name="connsiteY4" fmla="*/ 0 h 132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461" h="13283">
                    <a:moveTo>
                      <a:pt x="1190" y="0"/>
                    </a:moveTo>
                    <a:lnTo>
                      <a:pt x="21461" y="11201"/>
                    </a:lnTo>
                    <a:lnTo>
                      <a:pt x="20321" y="13283"/>
                    </a:lnTo>
                    <a:lnTo>
                      <a:pt x="0" y="2230"/>
                    </a:lnTo>
                    <a:lnTo>
                      <a:pt x="1190" y="0"/>
                    </a:lnTo>
                    <a:close/>
                  </a:path>
                </a:pathLst>
              </a:custGeom>
              <a:solidFill>
                <a:srgbClr val="002C40"/>
              </a:solidFill>
              <a:ln w="4948" cap="flat">
                <a:noFill/>
                <a:prstDash val="solid"/>
                <a:miter/>
              </a:ln>
            </p:spPr>
            <p:txBody>
              <a:bodyPr rtlCol="0" anchor="ctr"/>
              <a:lstStyle/>
              <a:p>
                <a:endParaRPr lang="fr-FR"/>
              </a:p>
            </p:txBody>
          </p:sp>
          <p:sp>
            <p:nvSpPr>
              <p:cNvPr id="70" name="Graphique 5">
                <a:extLst>
                  <a:ext uri="{FF2B5EF4-FFF2-40B4-BE49-F238E27FC236}">
                    <a16:creationId xmlns:a16="http://schemas.microsoft.com/office/drawing/2014/main" id="{283CEDC4-7DF6-4528-981B-EF2C81E03912}"/>
                  </a:ext>
                </a:extLst>
              </p:cNvPr>
              <p:cNvSpPr/>
              <p:nvPr/>
            </p:nvSpPr>
            <p:spPr>
              <a:xfrm>
                <a:off x="8830844" y="5156615"/>
                <a:ext cx="92784" cy="40691"/>
              </a:xfrm>
              <a:custGeom>
                <a:avLst/>
                <a:gdLst>
                  <a:gd name="connsiteX0" fmla="*/ 91647 w 92784"/>
                  <a:gd name="connsiteY0" fmla="*/ 25127 h 40691"/>
                  <a:gd name="connsiteX1" fmla="*/ 91350 w 92784"/>
                  <a:gd name="connsiteY1" fmla="*/ 345 h 40691"/>
                  <a:gd name="connsiteX2" fmla="*/ 91350 w 92784"/>
                  <a:gd name="connsiteY2" fmla="*/ -51 h 40691"/>
                  <a:gd name="connsiteX3" fmla="*/ 78910 w 92784"/>
                  <a:gd name="connsiteY3" fmla="*/ 31521 h 40691"/>
                  <a:gd name="connsiteX4" fmla="*/ -1136 w 92784"/>
                  <a:gd name="connsiteY4" fmla="*/ 36775 h 40691"/>
                  <a:gd name="connsiteX5" fmla="*/ 6547 w 92784"/>
                  <a:gd name="connsiteY5" fmla="*/ 40640 h 40691"/>
                  <a:gd name="connsiteX6" fmla="*/ 80595 w 92784"/>
                  <a:gd name="connsiteY6" fmla="*/ 39748 h 40691"/>
                  <a:gd name="connsiteX7" fmla="*/ 91647 w 92784"/>
                  <a:gd name="connsiteY7" fmla="*/ 25127 h 406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2784" h="40691">
                    <a:moveTo>
                      <a:pt x="91647" y="25127"/>
                    </a:moveTo>
                    <a:lnTo>
                      <a:pt x="91350" y="345"/>
                    </a:lnTo>
                    <a:lnTo>
                      <a:pt x="91350" y="-51"/>
                    </a:lnTo>
                    <a:cubicBezTo>
                      <a:pt x="91004" y="14273"/>
                      <a:pt x="87930" y="26812"/>
                      <a:pt x="78910" y="31521"/>
                    </a:cubicBezTo>
                    <a:cubicBezTo>
                      <a:pt x="61761" y="40442"/>
                      <a:pt x="23200" y="38856"/>
                      <a:pt x="-1136" y="36775"/>
                    </a:cubicBezTo>
                    <a:cubicBezTo>
                      <a:pt x="698" y="39164"/>
                      <a:pt x="3523" y="40586"/>
                      <a:pt x="6547" y="40640"/>
                    </a:cubicBezTo>
                    <a:lnTo>
                      <a:pt x="80595" y="39748"/>
                    </a:lnTo>
                    <a:cubicBezTo>
                      <a:pt x="86741" y="39600"/>
                      <a:pt x="91747" y="33057"/>
                      <a:pt x="91647" y="25127"/>
                    </a:cubicBezTo>
                    <a:close/>
                  </a:path>
                </a:pathLst>
              </a:custGeom>
              <a:solidFill>
                <a:srgbClr val="002E45"/>
              </a:solidFill>
              <a:ln w="4948" cap="flat">
                <a:noFill/>
                <a:prstDash val="solid"/>
                <a:miter/>
              </a:ln>
            </p:spPr>
            <p:txBody>
              <a:bodyPr rtlCol="0" anchor="ctr"/>
              <a:lstStyle/>
              <a:p>
                <a:endParaRPr lang="fr-FR"/>
              </a:p>
            </p:txBody>
          </p:sp>
          <p:grpSp>
            <p:nvGrpSpPr>
              <p:cNvPr id="71" name="Graphique 5">
                <a:extLst>
                  <a:ext uri="{FF2B5EF4-FFF2-40B4-BE49-F238E27FC236}">
                    <a16:creationId xmlns:a16="http://schemas.microsoft.com/office/drawing/2014/main" id="{926B0E6B-C1AC-4749-B1D7-976883C56B2A}"/>
                  </a:ext>
                </a:extLst>
              </p:cNvPr>
              <p:cNvGrpSpPr/>
              <p:nvPr/>
            </p:nvGrpSpPr>
            <p:grpSpPr>
              <a:xfrm>
                <a:off x="7860940" y="4070224"/>
                <a:ext cx="1197652" cy="1756208"/>
                <a:chOff x="7860940" y="4070224"/>
                <a:chExt cx="1197652" cy="1756208"/>
              </a:xfrm>
            </p:grpSpPr>
            <p:sp>
              <p:nvSpPr>
                <p:cNvPr id="72" name="Graphique 5">
                  <a:extLst>
                    <a:ext uri="{FF2B5EF4-FFF2-40B4-BE49-F238E27FC236}">
                      <a16:creationId xmlns:a16="http://schemas.microsoft.com/office/drawing/2014/main" id="{DB2524AE-543F-454C-AADC-6BD54DCEA1B3}"/>
                    </a:ext>
                  </a:extLst>
                </p:cNvPr>
                <p:cNvSpPr/>
                <p:nvPr/>
              </p:nvSpPr>
              <p:spPr>
                <a:xfrm>
                  <a:off x="8771170" y="5494838"/>
                  <a:ext cx="193992" cy="55458"/>
                </a:xfrm>
                <a:custGeom>
                  <a:avLst/>
                  <a:gdLst>
                    <a:gd name="connsiteX0" fmla="*/ -1136 w 193992"/>
                    <a:gd name="connsiteY0" fmla="*/ 42128 h 55458"/>
                    <a:gd name="connsiteX1" fmla="*/ 128870 w 193992"/>
                    <a:gd name="connsiteY1" fmla="*/ 52734 h 55458"/>
                    <a:gd name="connsiteX2" fmla="*/ 170999 w 193992"/>
                    <a:gd name="connsiteY2" fmla="*/ 35436 h 55458"/>
                    <a:gd name="connsiteX3" fmla="*/ 192856 w 193992"/>
                    <a:gd name="connsiteY3" fmla="*/ -51 h 55458"/>
                    <a:gd name="connsiteX4" fmla="*/ -1136 w 193992"/>
                    <a:gd name="connsiteY4" fmla="*/ 42128 h 554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3992" h="55458">
                      <a:moveTo>
                        <a:pt x="-1136" y="42128"/>
                      </a:moveTo>
                      <a:cubicBezTo>
                        <a:pt x="52492" y="54964"/>
                        <a:pt x="96207" y="58484"/>
                        <a:pt x="128870" y="52734"/>
                      </a:cubicBezTo>
                      <a:cubicBezTo>
                        <a:pt x="144135" y="50534"/>
                        <a:pt x="158608" y="44591"/>
                        <a:pt x="170999" y="35436"/>
                      </a:cubicBezTo>
                      <a:cubicBezTo>
                        <a:pt x="182151" y="26490"/>
                        <a:pt x="189883" y="13951"/>
                        <a:pt x="192856" y="-51"/>
                      </a:cubicBezTo>
                      <a:cubicBezTo>
                        <a:pt x="192856" y="-51"/>
                        <a:pt x="150380" y="78309"/>
                        <a:pt x="-1136" y="42128"/>
                      </a:cubicBezTo>
                      <a:close/>
                    </a:path>
                  </a:pathLst>
                </a:custGeom>
                <a:solidFill>
                  <a:srgbClr val="000000"/>
                </a:solidFill>
                <a:ln w="4948" cap="flat">
                  <a:noFill/>
                  <a:prstDash val="solid"/>
                  <a:miter/>
                </a:ln>
              </p:spPr>
              <p:txBody>
                <a:bodyPr rtlCol="0" anchor="ctr"/>
                <a:lstStyle/>
                <a:p>
                  <a:endParaRPr lang="fr-FR"/>
                </a:p>
              </p:txBody>
            </p:sp>
            <p:sp>
              <p:nvSpPr>
                <p:cNvPr id="73" name="Graphique 5">
                  <a:extLst>
                    <a:ext uri="{FF2B5EF4-FFF2-40B4-BE49-F238E27FC236}">
                      <a16:creationId xmlns:a16="http://schemas.microsoft.com/office/drawing/2014/main" id="{AA77D4FA-01CE-4413-B4FF-29182CAAE8C9}"/>
                    </a:ext>
                  </a:extLst>
                </p:cNvPr>
                <p:cNvSpPr/>
                <p:nvPr/>
              </p:nvSpPr>
              <p:spPr>
                <a:xfrm>
                  <a:off x="8733411" y="5317315"/>
                  <a:ext cx="325182" cy="335826"/>
                </a:xfrm>
                <a:custGeom>
                  <a:avLst/>
                  <a:gdLst>
                    <a:gd name="connsiteX0" fmla="*/ -1095 w 325182"/>
                    <a:gd name="connsiteY0" fmla="*/ 206616 h 335826"/>
                    <a:gd name="connsiteX1" fmla="*/ 122121 w 325182"/>
                    <a:gd name="connsiteY1" fmla="*/ 41172 h 335826"/>
                    <a:gd name="connsiteX2" fmla="*/ 130150 w 325182"/>
                    <a:gd name="connsiteY2" fmla="*/ 155169 h 335826"/>
                    <a:gd name="connsiteX3" fmla="*/ 318493 w 325182"/>
                    <a:gd name="connsiteY3" fmla="*/ 1124 h 335826"/>
                    <a:gd name="connsiteX4" fmla="*/ 263973 w 325182"/>
                    <a:gd name="connsiteY4" fmla="*/ 120821 h 335826"/>
                    <a:gd name="connsiteX5" fmla="*/ 310562 w 325182"/>
                    <a:gd name="connsiteY5" fmla="*/ 77552 h 335826"/>
                    <a:gd name="connsiteX6" fmla="*/ 286128 w 325182"/>
                    <a:gd name="connsiteY6" fmla="*/ 159976 h 335826"/>
                    <a:gd name="connsiteX7" fmla="*/ 311554 w 325182"/>
                    <a:gd name="connsiteY7" fmla="*/ 145107 h 335826"/>
                    <a:gd name="connsiteX8" fmla="*/ 111663 w 325182"/>
                    <a:gd name="connsiteY8" fmla="*/ 328493 h 335826"/>
                    <a:gd name="connsiteX9" fmla="*/ -1095 w 325182"/>
                    <a:gd name="connsiteY9" fmla="*/ 206616 h 335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25182" h="335826">
                      <a:moveTo>
                        <a:pt x="-1095" y="206616"/>
                      </a:moveTo>
                      <a:cubicBezTo>
                        <a:pt x="88120" y="159728"/>
                        <a:pt x="76820" y="8955"/>
                        <a:pt x="122121" y="41172"/>
                      </a:cubicBezTo>
                      <a:cubicBezTo>
                        <a:pt x="167422" y="73388"/>
                        <a:pt x="130150" y="155169"/>
                        <a:pt x="130150" y="155169"/>
                      </a:cubicBezTo>
                      <a:cubicBezTo>
                        <a:pt x="130150" y="155169"/>
                        <a:pt x="291530" y="-15777"/>
                        <a:pt x="318493" y="1124"/>
                      </a:cubicBezTo>
                      <a:cubicBezTo>
                        <a:pt x="343275" y="16985"/>
                        <a:pt x="277900" y="105952"/>
                        <a:pt x="263973" y="120821"/>
                      </a:cubicBezTo>
                      <a:cubicBezTo>
                        <a:pt x="250045" y="135690"/>
                        <a:pt x="309571" y="68829"/>
                        <a:pt x="310562" y="77552"/>
                      </a:cubicBezTo>
                      <a:cubicBezTo>
                        <a:pt x="312744" y="107092"/>
                        <a:pt x="304070" y="136409"/>
                        <a:pt x="286128" y="159976"/>
                      </a:cubicBezTo>
                      <a:cubicBezTo>
                        <a:pt x="259017" y="194076"/>
                        <a:pt x="298766" y="138961"/>
                        <a:pt x="311554" y="145107"/>
                      </a:cubicBezTo>
                      <a:cubicBezTo>
                        <a:pt x="324341" y="151253"/>
                        <a:pt x="213021" y="291519"/>
                        <a:pt x="111663" y="328493"/>
                      </a:cubicBezTo>
                      <a:cubicBezTo>
                        <a:pt x="-6646" y="371961"/>
                        <a:pt x="-1095" y="206616"/>
                        <a:pt x="-1095" y="206616"/>
                      </a:cubicBezTo>
                      <a:close/>
                    </a:path>
                  </a:pathLst>
                </a:custGeom>
                <a:solidFill>
                  <a:srgbClr val="D19D82"/>
                </a:solidFill>
                <a:ln w="4948" cap="flat">
                  <a:noFill/>
                  <a:prstDash val="solid"/>
                  <a:miter/>
                </a:ln>
              </p:spPr>
              <p:txBody>
                <a:bodyPr rtlCol="0" anchor="ctr"/>
                <a:lstStyle/>
                <a:p>
                  <a:endParaRPr lang="fr-FR"/>
                </a:p>
              </p:txBody>
            </p:sp>
            <p:sp>
              <p:nvSpPr>
                <p:cNvPr id="74" name="Graphique 5">
                  <a:extLst>
                    <a:ext uri="{FF2B5EF4-FFF2-40B4-BE49-F238E27FC236}">
                      <a16:creationId xmlns:a16="http://schemas.microsoft.com/office/drawing/2014/main" id="{E351688A-508D-451E-A337-572E99482C58}"/>
                    </a:ext>
                  </a:extLst>
                </p:cNvPr>
                <p:cNvSpPr/>
                <p:nvPr/>
              </p:nvSpPr>
              <p:spPr>
                <a:xfrm>
                  <a:off x="8611524" y="5518579"/>
                  <a:ext cx="170679" cy="172383"/>
                </a:xfrm>
                <a:custGeom>
                  <a:avLst/>
                  <a:gdLst>
                    <a:gd name="connsiteX0" fmla="*/ 59481 w 170679"/>
                    <a:gd name="connsiteY0" fmla="*/ 172332 h 172383"/>
                    <a:gd name="connsiteX1" fmla="*/ 163912 w 170679"/>
                    <a:gd name="connsiteY1" fmla="*/ 165145 h 172383"/>
                    <a:gd name="connsiteX2" fmla="*/ 110532 w 170679"/>
                    <a:gd name="connsiteY2" fmla="*/ -51 h 172383"/>
                    <a:gd name="connsiteX3" fmla="*/ -1136 w 170679"/>
                    <a:gd name="connsiteY3" fmla="*/ 33404 h 172383"/>
                  </a:gdLst>
                  <a:ahLst/>
                  <a:cxnLst>
                    <a:cxn ang="0">
                      <a:pos x="connsiteX0" y="connsiteY0"/>
                    </a:cxn>
                    <a:cxn ang="0">
                      <a:pos x="connsiteX1" y="connsiteY1"/>
                    </a:cxn>
                    <a:cxn ang="0">
                      <a:pos x="connsiteX2" y="connsiteY2"/>
                    </a:cxn>
                    <a:cxn ang="0">
                      <a:pos x="connsiteX3" y="connsiteY3"/>
                    </a:cxn>
                  </a:cxnLst>
                  <a:rect l="l" t="t" r="r" b="b"/>
                  <a:pathLst>
                    <a:path w="170679" h="172383">
                      <a:moveTo>
                        <a:pt x="59481" y="172332"/>
                      </a:moveTo>
                      <a:lnTo>
                        <a:pt x="163912" y="165145"/>
                      </a:lnTo>
                      <a:cubicBezTo>
                        <a:pt x="163912" y="165145"/>
                        <a:pt x="195137" y="53825"/>
                        <a:pt x="110532" y="-51"/>
                      </a:cubicBezTo>
                      <a:lnTo>
                        <a:pt x="-1136" y="33404"/>
                      </a:lnTo>
                      <a:close/>
                    </a:path>
                  </a:pathLst>
                </a:custGeom>
                <a:solidFill>
                  <a:srgbClr val="AF0935"/>
                </a:solidFill>
                <a:ln w="4948" cap="flat">
                  <a:noFill/>
                  <a:prstDash val="solid"/>
                  <a:miter/>
                </a:ln>
              </p:spPr>
              <p:txBody>
                <a:bodyPr rtlCol="0" anchor="ctr"/>
                <a:lstStyle/>
                <a:p>
                  <a:endParaRPr lang="fr-FR"/>
                </a:p>
              </p:txBody>
            </p:sp>
            <p:sp>
              <p:nvSpPr>
                <p:cNvPr id="75" name="Graphique 5">
                  <a:extLst>
                    <a:ext uri="{FF2B5EF4-FFF2-40B4-BE49-F238E27FC236}">
                      <a16:creationId xmlns:a16="http://schemas.microsoft.com/office/drawing/2014/main" id="{DE3633E5-40A6-4620-BF62-CF4829F325A2}"/>
                    </a:ext>
                  </a:extLst>
                </p:cNvPr>
                <p:cNvSpPr/>
                <p:nvPr/>
              </p:nvSpPr>
              <p:spPr>
                <a:xfrm>
                  <a:off x="7971804" y="4872911"/>
                  <a:ext cx="360031" cy="249355"/>
                </a:xfrm>
                <a:custGeom>
                  <a:avLst/>
                  <a:gdLst>
                    <a:gd name="connsiteX0" fmla="*/ 333172 w 360031"/>
                    <a:gd name="connsiteY0" fmla="*/ 210744 h 249355"/>
                    <a:gd name="connsiteX1" fmla="*/ 358896 w 360031"/>
                    <a:gd name="connsiteY1" fmla="*/ 136398 h 249355"/>
                    <a:gd name="connsiteX2" fmla="*/ 165200 w 360031"/>
                    <a:gd name="connsiteY2" fmla="*/ 161973 h 249355"/>
                    <a:gd name="connsiteX3" fmla="*/ 23993 w 360031"/>
                    <a:gd name="connsiteY3" fmla="*/ -51 h 249355"/>
                    <a:gd name="connsiteX4" fmla="*/ -1136 w 360031"/>
                    <a:gd name="connsiteY4" fmla="*/ 77070 h 249355"/>
                    <a:gd name="connsiteX5" fmla="*/ 104832 w 360031"/>
                    <a:gd name="connsiteY5" fmla="*/ 249304 h 2493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60031" h="249355">
                      <a:moveTo>
                        <a:pt x="333172" y="210744"/>
                      </a:moveTo>
                      <a:cubicBezTo>
                        <a:pt x="341350" y="186804"/>
                        <a:pt x="349974" y="161874"/>
                        <a:pt x="358896" y="136398"/>
                      </a:cubicBezTo>
                      <a:lnTo>
                        <a:pt x="165200" y="161973"/>
                      </a:lnTo>
                      <a:lnTo>
                        <a:pt x="23993" y="-51"/>
                      </a:lnTo>
                      <a:cubicBezTo>
                        <a:pt x="15418" y="25722"/>
                        <a:pt x="7042" y="51495"/>
                        <a:pt x="-1136" y="77070"/>
                      </a:cubicBezTo>
                      <a:lnTo>
                        <a:pt x="104832" y="249304"/>
                      </a:lnTo>
                      <a:close/>
                    </a:path>
                  </a:pathLst>
                </a:custGeom>
                <a:solidFill>
                  <a:srgbClr val="C90630"/>
                </a:solidFill>
                <a:ln w="4948" cap="flat">
                  <a:noFill/>
                  <a:prstDash val="solid"/>
                  <a:miter/>
                </a:ln>
              </p:spPr>
              <p:txBody>
                <a:bodyPr rtlCol="0" anchor="ctr"/>
                <a:lstStyle/>
                <a:p>
                  <a:endParaRPr lang="fr-FR"/>
                </a:p>
              </p:txBody>
            </p:sp>
            <p:sp>
              <p:nvSpPr>
                <p:cNvPr id="76" name="Graphique 5">
                  <a:extLst>
                    <a:ext uri="{FF2B5EF4-FFF2-40B4-BE49-F238E27FC236}">
                      <a16:creationId xmlns:a16="http://schemas.microsoft.com/office/drawing/2014/main" id="{1F8CC958-6511-4AF3-914B-5A5A8DA2C0A6}"/>
                    </a:ext>
                  </a:extLst>
                </p:cNvPr>
                <p:cNvSpPr/>
                <p:nvPr/>
              </p:nvSpPr>
              <p:spPr>
                <a:xfrm>
                  <a:off x="8080200" y="4070224"/>
                  <a:ext cx="598483" cy="735180"/>
                </a:xfrm>
                <a:custGeom>
                  <a:avLst/>
                  <a:gdLst>
                    <a:gd name="connsiteX0" fmla="*/ 337583 w 598483"/>
                    <a:gd name="connsiteY0" fmla="*/ 695230 h 735180"/>
                    <a:gd name="connsiteX1" fmla="*/ 597348 w 598483"/>
                    <a:gd name="connsiteY1" fmla="*/ -51 h 735180"/>
                    <a:gd name="connsiteX2" fmla="*/ 108400 w 598483"/>
                    <a:gd name="connsiteY2" fmla="*/ 322114 h 735180"/>
                    <a:gd name="connsiteX3" fmla="*/ -1136 w 598483"/>
                    <a:gd name="connsiteY3" fmla="*/ 569933 h 735180"/>
                    <a:gd name="connsiteX4" fmla="*/ 100470 w 598483"/>
                    <a:gd name="connsiteY4" fmla="*/ 735130 h 7351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8483" h="735180">
                      <a:moveTo>
                        <a:pt x="337583" y="695230"/>
                      </a:moveTo>
                      <a:cubicBezTo>
                        <a:pt x="460948" y="355916"/>
                        <a:pt x="597348" y="-51"/>
                        <a:pt x="597348" y="-51"/>
                      </a:cubicBezTo>
                      <a:cubicBezTo>
                        <a:pt x="418918" y="34643"/>
                        <a:pt x="227700" y="101555"/>
                        <a:pt x="108400" y="322114"/>
                      </a:cubicBezTo>
                      <a:cubicBezTo>
                        <a:pt x="74548" y="384812"/>
                        <a:pt x="36632" y="472144"/>
                        <a:pt x="-1136" y="569933"/>
                      </a:cubicBezTo>
                      <a:lnTo>
                        <a:pt x="100470" y="735130"/>
                      </a:lnTo>
                      <a:close/>
                    </a:path>
                  </a:pathLst>
                </a:custGeom>
                <a:solidFill>
                  <a:srgbClr val="C90630"/>
                </a:solidFill>
                <a:ln w="4948" cap="flat">
                  <a:noFill/>
                  <a:prstDash val="solid"/>
                  <a:miter/>
                </a:ln>
              </p:spPr>
              <p:txBody>
                <a:bodyPr rtlCol="0" anchor="ctr"/>
                <a:lstStyle/>
                <a:p>
                  <a:endParaRPr lang="fr-FR"/>
                </a:p>
              </p:txBody>
            </p:sp>
            <p:sp>
              <p:nvSpPr>
                <p:cNvPr id="77" name="Graphique 5">
                  <a:extLst>
                    <a:ext uri="{FF2B5EF4-FFF2-40B4-BE49-F238E27FC236}">
                      <a16:creationId xmlns:a16="http://schemas.microsoft.com/office/drawing/2014/main" id="{3E0914A0-2DCE-4212-8E39-8C45028B84B7}"/>
                    </a:ext>
                  </a:extLst>
                </p:cNvPr>
                <p:cNvSpPr/>
                <p:nvPr/>
              </p:nvSpPr>
              <p:spPr>
                <a:xfrm>
                  <a:off x="7860940" y="5197009"/>
                  <a:ext cx="862132" cy="629423"/>
                </a:xfrm>
                <a:custGeom>
                  <a:avLst/>
                  <a:gdLst>
                    <a:gd name="connsiteX0" fmla="*/ 771752 w 862132"/>
                    <a:gd name="connsiteY0" fmla="*/ 328706 h 629423"/>
                    <a:gd name="connsiteX1" fmla="*/ 489238 w 862132"/>
                    <a:gd name="connsiteY1" fmla="*/ 317356 h 629423"/>
                    <a:gd name="connsiteX2" fmla="*/ 464952 w 862132"/>
                    <a:gd name="connsiteY2" fmla="*/ 306303 h 629423"/>
                    <a:gd name="connsiteX3" fmla="*/ 464952 w 862132"/>
                    <a:gd name="connsiteY3" fmla="*/ 306303 h 629423"/>
                    <a:gd name="connsiteX4" fmla="*/ 462821 w 862132"/>
                    <a:gd name="connsiteY4" fmla="*/ 305262 h 629423"/>
                    <a:gd name="connsiteX5" fmla="*/ 363940 w 862132"/>
                    <a:gd name="connsiteY5" fmla="*/ 150970 h 629423"/>
                    <a:gd name="connsiteX6" fmla="*/ 368649 w 862132"/>
                    <a:gd name="connsiteY6" fmla="*/ 128468 h 629423"/>
                    <a:gd name="connsiteX7" fmla="*/ 172327 w 862132"/>
                    <a:gd name="connsiteY7" fmla="*/ 154390 h 629423"/>
                    <a:gd name="connsiteX8" fmla="*/ 37761 w 862132"/>
                    <a:gd name="connsiteY8" fmla="*/ -51 h 629423"/>
                    <a:gd name="connsiteX9" fmla="*/ 2769 w 862132"/>
                    <a:gd name="connsiteY9" fmla="*/ 154192 h 629423"/>
                    <a:gd name="connsiteX10" fmla="*/ 633717 w 862132"/>
                    <a:gd name="connsiteY10" fmla="*/ 602001 h 629423"/>
                    <a:gd name="connsiteX11" fmla="*/ 835590 w 862132"/>
                    <a:gd name="connsiteY11" fmla="*/ 521361 h 629423"/>
                    <a:gd name="connsiteX12" fmla="*/ 771752 w 862132"/>
                    <a:gd name="connsiteY12" fmla="*/ 328706 h 629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62132" h="629423">
                      <a:moveTo>
                        <a:pt x="771752" y="328706"/>
                      </a:moveTo>
                      <a:cubicBezTo>
                        <a:pt x="721147" y="300950"/>
                        <a:pt x="554761" y="342485"/>
                        <a:pt x="489238" y="317356"/>
                      </a:cubicBezTo>
                      <a:cubicBezTo>
                        <a:pt x="480961" y="313837"/>
                        <a:pt x="472833" y="310169"/>
                        <a:pt x="464952" y="306303"/>
                      </a:cubicBezTo>
                      <a:lnTo>
                        <a:pt x="464952" y="306303"/>
                      </a:lnTo>
                      <a:cubicBezTo>
                        <a:pt x="464258" y="305887"/>
                        <a:pt x="463564" y="305540"/>
                        <a:pt x="462821" y="305262"/>
                      </a:cubicBezTo>
                      <a:cubicBezTo>
                        <a:pt x="399032" y="273888"/>
                        <a:pt x="350558" y="230569"/>
                        <a:pt x="363940" y="150970"/>
                      </a:cubicBezTo>
                      <a:cubicBezTo>
                        <a:pt x="364982" y="144725"/>
                        <a:pt x="366567" y="137142"/>
                        <a:pt x="368649" y="128468"/>
                      </a:cubicBezTo>
                      <a:lnTo>
                        <a:pt x="172327" y="154390"/>
                      </a:lnTo>
                      <a:lnTo>
                        <a:pt x="37761" y="-51"/>
                      </a:lnTo>
                      <a:cubicBezTo>
                        <a:pt x="22049" y="60070"/>
                        <a:pt x="9906" y="113004"/>
                        <a:pt x="2769" y="154192"/>
                      </a:cubicBezTo>
                      <a:cubicBezTo>
                        <a:pt x="-33413" y="362707"/>
                        <a:pt x="182240" y="732949"/>
                        <a:pt x="633717" y="602001"/>
                      </a:cubicBezTo>
                      <a:cubicBezTo>
                        <a:pt x="700578" y="591692"/>
                        <a:pt x="788257" y="569438"/>
                        <a:pt x="835590" y="521361"/>
                      </a:cubicBezTo>
                      <a:cubicBezTo>
                        <a:pt x="918560" y="436557"/>
                        <a:pt x="771752" y="328706"/>
                        <a:pt x="771752" y="328706"/>
                      </a:cubicBezTo>
                      <a:close/>
                    </a:path>
                  </a:pathLst>
                </a:custGeom>
                <a:solidFill>
                  <a:srgbClr val="C90630"/>
                </a:solidFill>
                <a:ln w="4948" cap="flat">
                  <a:noFill/>
                  <a:prstDash val="solid"/>
                  <a:miter/>
                </a:ln>
              </p:spPr>
              <p:txBody>
                <a:bodyPr rtlCol="0" anchor="ctr"/>
                <a:lstStyle/>
                <a:p>
                  <a:endParaRPr lang="fr-FR"/>
                </a:p>
              </p:txBody>
            </p:sp>
            <p:sp>
              <p:nvSpPr>
                <p:cNvPr id="78" name="Graphique 5">
                  <a:extLst>
                    <a:ext uri="{FF2B5EF4-FFF2-40B4-BE49-F238E27FC236}">
                      <a16:creationId xmlns:a16="http://schemas.microsoft.com/office/drawing/2014/main" id="{5EFB400D-1D94-4B85-8DC5-6E620CD96B40}"/>
                    </a:ext>
                  </a:extLst>
                </p:cNvPr>
                <p:cNvSpPr/>
                <p:nvPr/>
              </p:nvSpPr>
              <p:spPr>
                <a:xfrm>
                  <a:off x="7996833" y="4640258"/>
                  <a:ext cx="422085" cy="394528"/>
                </a:xfrm>
                <a:custGeom>
                  <a:avLst/>
                  <a:gdLst>
                    <a:gd name="connsiteX0" fmla="*/ 333867 w 422085"/>
                    <a:gd name="connsiteY0" fmla="*/ 368803 h 394528"/>
                    <a:gd name="connsiteX1" fmla="*/ 420950 w 422085"/>
                    <a:gd name="connsiteY1" fmla="*/ 125097 h 394528"/>
                    <a:gd name="connsiteX2" fmla="*/ 183837 w 422085"/>
                    <a:gd name="connsiteY2" fmla="*/ 165046 h 394528"/>
                    <a:gd name="connsiteX3" fmla="*/ 82132 w 422085"/>
                    <a:gd name="connsiteY3" fmla="*/ -51 h 394528"/>
                    <a:gd name="connsiteX4" fmla="*/ -1136 w 422085"/>
                    <a:gd name="connsiteY4" fmla="*/ 232453 h 394528"/>
                    <a:gd name="connsiteX5" fmla="*/ 140071 w 422085"/>
                    <a:gd name="connsiteY5" fmla="*/ 394477 h 394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2085" h="394528">
                      <a:moveTo>
                        <a:pt x="333867" y="368803"/>
                      </a:moveTo>
                      <a:cubicBezTo>
                        <a:pt x="360582" y="292375"/>
                        <a:pt x="390369" y="209257"/>
                        <a:pt x="420950" y="125097"/>
                      </a:cubicBezTo>
                      <a:lnTo>
                        <a:pt x="183837" y="165046"/>
                      </a:lnTo>
                      <a:lnTo>
                        <a:pt x="82132" y="-51"/>
                      </a:lnTo>
                      <a:cubicBezTo>
                        <a:pt x="53682" y="73551"/>
                        <a:pt x="25332" y="153051"/>
                        <a:pt x="-1136" y="232453"/>
                      </a:cubicBezTo>
                      <a:lnTo>
                        <a:pt x="140071" y="394477"/>
                      </a:lnTo>
                      <a:close/>
                    </a:path>
                  </a:pathLst>
                </a:custGeom>
                <a:solidFill>
                  <a:srgbClr val="F2B602"/>
                </a:solidFill>
                <a:ln w="4948" cap="flat">
                  <a:noFill/>
                  <a:prstDash val="solid"/>
                  <a:miter/>
                </a:ln>
              </p:spPr>
              <p:txBody>
                <a:bodyPr rtlCol="0" anchor="ctr"/>
                <a:lstStyle/>
                <a:p>
                  <a:endParaRPr lang="fr-FR"/>
                </a:p>
              </p:txBody>
            </p:sp>
            <p:sp>
              <p:nvSpPr>
                <p:cNvPr id="79" name="Graphique 5">
                  <a:extLst>
                    <a:ext uri="{FF2B5EF4-FFF2-40B4-BE49-F238E27FC236}">
                      <a16:creationId xmlns:a16="http://schemas.microsoft.com/office/drawing/2014/main" id="{9D0B14F4-16CF-44DA-9784-A65527C58B3C}"/>
                    </a:ext>
                  </a:extLst>
                </p:cNvPr>
                <p:cNvSpPr/>
                <p:nvPr/>
              </p:nvSpPr>
              <p:spPr>
                <a:xfrm>
                  <a:off x="7899540" y="4949884"/>
                  <a:ext cx="406572" cy="401566"/>
                </a:xfrm>
                <a:custGeom>
                  <a:avLst/>
                  <a:gdLst>
                    <a:gd name="connsiteX0" fmla="*/ 329752 w 406572"/>
                    <a:gd name="connsiteY0" fmla="*/ 375593 h 401566"/>
                    <a:gd name="connsiteX1" fmla="*/ 405436 w 406572"/>
                    <a:gd name="connsiteY1" fmla="*/ 133771 h 401566"/>
                    <a:gd name="connsiteX2" fmla="*/ 177096 w 406572"/>
                    <a:gd name="connsiteY2" fmla="*/ 172183 h 401566"/>
                    <a:gd name="connsiteX3" fmla="*/ 71129 w 406572"/>
                    <a:gd name="connsiteY3" fmla="*/ -51 h 401566"/>
                    <a:gd name="connsiteX4" fmla="*/ -1136 w 406572"/>
                    <a:gd name="connsiteY4" fmla="*/ 247074 h 401566"/>
                    <a:gd name="connsiteX5" fmla="*/ 133430 w 406572"/>
                    <a:gd name="connsiteY5" fmla="*/ 401515 h 4015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6572" h="401566">
                      <a:moveTo>
                        <a:pt x="329752" y="375593"/>
                      </a:moveTo>
                      <a:cubicBezTo>
                        <a:pt x="341549" y="326030"/>
                        <a:pt x="369403" y="239491"/>
                        <a:pt x="405436" y="133771"/>
                      </a:cubicBezTo>
                      <a:lnTo>
                        <a:pt x="177096" y="172183"/>
                      </a:lnTo>
                      <a:lnTo>
                        <a:pt x="71129" y="-51"/>
                      </a:lnTo>
                      <a:cubicBezTo>
                        <a:pt x="43174" y="87726"/>
                        <a:pt x="18244" y="172877"/>
                        <a:pt x="-1136" y="247074"/>
                      </a:cubicBezTo>
                      <a:lnTo>
                        <a:pt x="133430" y="401515"/>
                      </a:lnTo>
                      <a:close/>
                    </a:path>
                  </a:pathLst>
                </a:custGeom>
                <a:solidFill>
                  <a:srgbClr val="F2B602"/>
                </a:solidFill>
                <a:ln w="4948" cap="flat">
                  <a:noFill/>
                  <a:prstDash val="solid"/>
                  <a:miter/>
                </a:ln>
              </p:spPr>
              <p:txBody>
                <a:bodyPr rtlCol="0" anchor="ctr"/>
                <a:lstStyle/>
                <a:p>
                  <a:endParaRPr lang="fr-FR"/>
                </a:p>
              </p:txBody>
            </p:sp>
          </p:grpSp>
        </p:grpSp>
        <p:grpSp>
          <p:nvGrpSpPr>
            <p:cNvPr id="252" name="Group 251">
              <a:extLst>
                <a:ext uri="{FF2B5EF4-FFF2-40B4-BE49-F238E27FC236}">
                  <a16:creationId xmlns:a16="http://schemas.microsoft.com/office/drawing/2014/main" id="{CB037182-0590-41FF-9D19-43ECE969C787}"/>
                </a:ext>
              </a:extLst>
            </p:cNvPr>
            <p:cNvGrpSpPr/>
            <p:nvPr/>
          </p:nvGrpSpPr>
          <p:grpSpPr>
            <a:xfrm>
              <a:off x="6680789" y="2108467"/>
              <a:ext cx="3970312" cy="3970312"/>
              <a:chOff x="5200200" y="2944858"/>
              <a:chExt cx="3970312" cy="3970312"/>
            </a:xfrm>
          </p:grpSpPr>
          <p:sp>
            <p:nvSpPr>
              <p:cNvPr id="248" name="Oval 247">
                <a:extLst>
                  <a:ext uri="{FF2B5EF4-FFF2-40B4-BE49-F238E27FC236}">
                    <a16:creationId xmlns:a16="http://schemas.microsoft.com/office/drawing/2014/main" id="{55AE4746-85DB-4534-A790-10903B20BD63}"/>
                  </a:ext>
                </a:extLst>
              </p:cNvPr>
              <p:cNvSpPr/>
              <p:nvPr/>
            </p:nvSpPr>
            <p:spPr>
              <a:xfrm>
                <a:off x="5200200" y="2944858"/>
                <a:ext cx="3970312" cy="3970312"/>
              </a:xfrm>
              <a:prstGeom prst="ellipse">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grpSp>
            <p:nvGrpSpPr>
              <p:cNvPr id="249" name="Group 248">
                <a:extLst>
                  <a:ext uri="{FF2B5EF4-FFF2-40B4-BE49-F238E27FC236}">
                    <a16:creationId xmlns:a16="http://schemas.microsoft.com/office/drawing/2014/main" id="{E72E9ABA-5F02-453F-BE7C-9FCE1C0021FB}"/>
                  </a:ext>
                </a:extLst>
              </p:cNvPr>
              <p:cNvGrpSpPr/>
              <p:nvPr/>
            </p:nvGrpSpPr>
            <p:grpSpPr>
              <a:xfrm>
                <a:off x="6751016" y="4495674"/>
                <a:ext cx="868680" cy="868680"/>
                <a:chOff x="4696460" y="7061200"/>
                <a:chExt cx="868680" cy="868680"/>
              </a:xfrm>
            </p:grpSpPr>
            <p:cxnSp>
              <p:nvCxnSpPr>
                <p:cNvPr id="250" name="Straight Connector 249">
                  <a:extLst>
                    <a:ext uri="{FF2B5EF4-FFF2-40B4-BE49-F238E27FC236}">
                      <a16:creationId xmlns:a16="http://schemas.microsoft.com/office/drawing/2014/main" id="{DA21FDEC-89AA-4C5D-97C0-3E71E5F590F7}"/>
                    </a:ext>
                  </a:extLst>
                </p:cNvPr>
                <p:cNvCxnSpPr>
                  <a:cxnSpLocks/>
                </p:cNvCxnSpPr>
                <p:nvPr/>
              </p:nvCxnSpPr>
              <p:spPr>
                <a:xfrm>
                  <a:off x="5130800" y="7061200"/>
                  <a:ext cx="0" cy="868680"/>
                </a:xfrm>
                <a:prstGeom prst="line">
                  <a:avLst/>
                </a:prstGeom>
                <a:ln w="15875">
                  <a:noFill/>
                </a:ln>
              </p:spPr>
              <p:style>
                <a:lnRef idx="1">
                  <a:schemeClr val="accent1"/>
                </a:lnRef>
                <a:fillRef idx="0">
                  <a:schemeClr val="accent1"/>
                </a:fillRef>
                <a:effectRef idx="0">
                  <a:schemeClr val="accent1"/>
                </a:effectRef>
                <a:fontRef idx="minor">
                  <a:schemeClr val="tx1"/>
                </a:fontRef>
              </p:style>
            </p:cxnSp>
            <p:cxnSp>
              <p:nvCxnSpPr>
                <p:cNvPr id="251" name="Straight Connector 250">
                  <a:extLst>
                    <a:ext uri="{FF2B5EF4-FFF2-40B4-BE49-F238E27FC236}">
                      <a16:creationId xmlns:a16="http://schemas.microsoft.com/office/drawing/2014/main" id="{EF6661F4-EE64-4874-9BC7-CC26DA1C4C5D}"/>
                    </a:ext>
                  </a:extLst>
                </p:cNvPr>
                <p:cNvCxnSpPr>
                  <a:cxnSpLocks/>
                </p:cNvCxnSpPr>
                <p:nvPr/>
              </p:nvCxnSpPr>
              <p:spPr>
                <a:xfrm rot="5400000">
                  <a:off x="5130800" y="7061200"/>
                  <a:ext cx="0" cy="868680"/>
                </a:xfrm>
                <a:prstGeom prst="line">
                  <a:avLst/>
                </a:prstGeom>
                <a:ln w="15875">
                  <a:noFill/>
                </a:ln>
              </p:spPr>
              <p:style>
                <a:lnRef idx="1">
                  <a:schemeClr val="accent1"/>
                </a:lnRef>
                <a:fillRef idx="0">
                  <a:schemeClr val="accent1"/>
                </a:fillRef>
                <a:effectRef idx="0">
                  <a:schemeClr val="accent1"/>
                </a:effectRef>
                <a:fontRef idx="minor">
                  <a:schemeClr val="tx1"/>
                </a:fontRef>
              </p:style>
            </p:cxnSp>
          </p:grpSp>
        </p:grpSp>
      </p:grpSp>
      <p:pic>
        <p:nvPicPr>
          <p:cNvPr id="54" name="Image 53" descr="Une image contenant texte&#10;&#10;Description générée automatiquement">
            <a:extLst>
              <a:ext uri="{FF2B5EF4-FFF2-40B4-BE49-F238E27FC236}">
                <a16:creationId xmlns:a16="http://schemas.microsoft.com/office/drawing/2014/main" id="{774B0CA4-547C-4A61-AAD6-4483E62DB283}"/>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10328470" y="6028912"/>
            <a:ext cx="1589268" cy="666368"/>
          </a:xfrm>
          <a:prstGeom prst="rect">
            <a:avLst/>
          </a:prstGeom>
        </p:spPr>
      </p:pic>
      <p:sp useBgFill="1">
        <p:nvSpPr>
          <p:cNvPr id="151" name="CACHE">
            <a:extLst>
              <a:ext uri="{FF2B5EF4-FFF2-40B4-BE49-F238E27FC236}">
                <a16:creationId xmlns:a16="http://schemas.microsoft.com/office/drawing/2014/main" id="{6C692B76-BD12-4D6E-8E99-FE89A12B46BE}"/>
              </a:ext>
            </a:extLst>
          </p:cNvPr>
          <p:cNvSpPr/>
          <p:nvPr/>
        </p:nvSpPr>
        <p:spPr>
          <a:xfrm>
            <a:off x="7653867" y="1740354"/>
            <a:ext cx="2674603" cy="5117646"/>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grpSp>
        <p:nvGrpSpPr>
          <p:cNvPr id="150" name="DUMMY">
            <a:extLst>
              <a:ext uri="{FF2B5EF4-FFF2-40B4-BE49-F238E27FC236}">
                <a16:creationId xmlns:a16="http://schemas.microsoft.com/office/drawing/2014/main" id="{24ADE8F0-F54F-423D-8146-7B6A17EEA8B8}"/>
              </a:ext>
            </a:extLst>
          </p:cNvPr>
          <p:cNvGrpSpPr/>
          <p:nvPr/>
        </p:nvGrpSpPr>
        <p:grpSpPr>
          <a:xfrm>
            <a:off x="7742834" y="1901324"/>
            <a:ext cx="2436642" cy="7043486"/>
            <a:chOff x="7895234" y="2053724"/>
            <a:chExt cx="2436642" cy="7043486"/>
          </a:xfrm>
        </p:grpSpPr>
        <p:sp>
          <p:nvSpPr>
            <p:cNvPr id="157" name="Graphique 5">
              <a:extLst>
                <a:ext uri="{FF2B5EF4-FFF2-40B4-BE49-F238E27FC236}">
                  <a16:creationId xmlns:a16="http://schemas.microsoft.com/office/drawing/2014/main" id="{12DD4F0E-138F-44C9-8B28-ED7FCF1A3043}"/>
                </a:ext>
              </a:extLst>
            </p:cNvPr>
            <p:cNvSpPr/>
            <p:nvPr/>
          </p:nvSpPr>
          <p:spPr>
            <a:xfrm>
              <a:off x="7895234" y="2053724"/>
              <a:ext cx="2436642" cy="2435692"/>
            </a:xfrm>
            <a:custGeom>
              <a:avLst/>
              <a:gdLst>
                <a:gd name="connsiteX0" fmla="*/ 1429510 w 2436642"/>
                <a:gd name="connsiteY0" fmla="*/ 79385 h 2435692"/>
                <a:gd name="connsiteX1" fmla="*/ 511835 w 2436642"/>
                <a:gd name="connsiteY1" fmla="*/ 197942 h 2435692"/>
                <a:gd name="connsiteX2" fmla="*/ 177626 w 2436642"/>
                <a:gd name="connsiteY2" fmla="*/ 1483529 h 2435692"/>
                <a:gd name="connsiteX3" fmla="*/ 1426 w 2436642"/>
                <a:gd name="connsiteY3" fmla="*/ 2049102 h 2435692"/>
                <a:gd name="connsiteX4" fmla="*/ 216781 w 2436642"/>
                <a:gd name="connsiteY4" fmla="*/ 2207707 h 2435692"/>
                <a:gd name="connsiteX5" fmla="*/ 138470 w 2436642"/>
                <a:gd name="connsiteY5" fmla="*/ 2218611 h 2435692"/>
                <a:gd name="connsiteX6" fmla="*/ 2040186 w 2436642"/>
                <a:gd name="connsiteY6" fmla="*/ 2147883 h 2435692"/>
                <a:gd name="connsiteX7" fmla="*/ 1959694 w 2436642"/>
                <a:gd name="connsiteY7" fmla="*/ 2162058 h 2435692"/>
                <a:gd name="connsiteX8" fmla="*/ 2435507 w 2436642"/>
                <a:gd name="connsiteY8" fmla="*/ 1731348 h 2435692"/>
                <a:gd name="connsiteX9" fmla="*/ 2252815 w 2436642"/>
                <a:gd name="connsiteY9" fmla="*/ 1448537 h 2435692"/>
                <a:gd name="connsiteX10" fmla="*/ 1429460 w 2436642"/>
                <a:gd name="connsiteY10" fmla="*/ 79187 h 24356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36642" h="2435692">
                  <a:moveTo>
                    <a:pt x="1429510" y="79385"/>
                  </a:moveTo>
                  <a:cubicBezTo>
                    <a:pt x="1332711" y="4345"/>
                    <a:pt x="867307" y="-96715"/>
                    <a:pt x="511835" y="197942"/>
                  </a:cubicBezTo>
                  <a:cubicBezTo>
                    <a:pt x="-68062" y="678711"/>
                    <a:pt x="253756" y="1244284"/>
                    <a:pt x="177626" y="1483529"/>
                  </a:cubicBezTo>
                  <a:cubicBezTo>
                    <a:pt x="101496" y="1722774"/>
                    <a:pt x="-20332" y="1909778"/>
                    <a:pt x="1426" y="2049102"/>
                  </a:cubicBezTo>
                  <a:cubicBezTo>
                    <a:pt x="38401" y="2112197"/>
                    <a:pt x="118893" y="2192837"/>
                    <a:pt x="216781" y="2207707"/>
                  </a:cubicBezTo>
                  <a:cubicBezTo>
                    <a:pt x="216781" y="2207707"/>
                    <a:pt x="177626" y="2229465"/>
                    <a:pt x="138470" y="2218611"/>
                  </a:cubicBezTo>
                  <a:cubicBezTo>
                    <a:pt x="234178" y="2403484"/>
                    <a:pt x="1577359" y="2627562"/>
                    <a:pt x="2040186" y="2147883"/>
                  </a:cubicBezTo>
                  <a:lnTo>
                    <a:pt x="1959694" y="2162058"/>
                  </a:lnTo>
                  <a:cubicBezTo>
                    <a:pt x="1959694" y="2162058"/>
                    <a:pt x="2328994" y="1896644"/>
                    <a:pt x="2435507" y="1731348"/>
                  </a:cubicBezTo>
                  <a:cubicBezTo>
                    <a:pt x="2420291" y="1646495"/>
                    <a:pt x="2319379" y="1557875"/>
                    <a:pt x="2252815" y="1448537"/>
                  </a:cubicBezTo>
                  <a:cubicBezTo>
                    <a:pt x="2063580" y="1137474"/>
                    <a:pt x="2032702" y="124488"/>
                    <a:pt x="1429460" y="79187"/>
                  </a:cubicBezTo>
                </a:path>
              </a:pathLst>
            </a:custGeom>
            <a:solidFill>
              <a:srgbClr val="313759"/>
            </a:solidFill>
            <a:ln w="4948" cap="flat">
              <a:noFill/>
              <a:prstDash val="solid"/>
              <a:miter/>
            </a:ln>
          </p:spPr>
          <p:txBody>
            <a:bodyPr rtlCol="0" anchor="ctr"/>
            <a:lstStyle/>
            <a:p>
              <a:endParaRPr lang="fr-FR"/>
            </a:p>
          </p:txBody>
        </p:sp>
        <p:grpSp>
          <p:nvGrpSpPr>
            <p:cNvPr id="158" name="Graphique 5">
              <a:extLst>
                <a:ext uri="{FF2B5EF4-FFF2-40B4-BE49-F238E27FC236}">
                  <a16:creationId xmlns:a16="http://schemas.microsoft.com/office/drawing/2014/main" id="{867DA1B2-3592-4B12-989F-C23E8B94F60D}"/>
                </a:ext>
              </a:extLst>
            </p:cNvPr>
            <p:cNvGrpSpPr/>
            <p:nvPr/>
          </p:nvGrpSpPr>
          <p:grpSpPr>
            <a:xfrm>
              <a:off x="8154925" y="2109374"/>
              <a:ext cx="1918823" cy="6987836"/>
              <a:chOff x="8002525" y="1956974"/>
              <a:chExt cx="1918823" cy="6987836"/>
            </a:xfrm>
          </p:grpSpPr>
          <p:sp>
            <p:nvSpPr>
              <p:cNvPr id="159" name="Graphique 5">
                <a:extLst>
                  <a:ext uri="{FF2B5EF4-FFF2-40B4-BE49-F238E27FC236}">
                    <a16:creationId xmlns:a16="http://schemas.microsoft.com/office/drawing/2014/main" id="{3CE63769-4D5F-48A9-BFAC-A0BF1221DD63}"/>
                  </a:ext>
                </a:extLst>
              </p:cNvPr>
              <p:cNvSpPr/>
              <p:nvPr/>
            </p:nvSpPr>
            <p:spPr>
              <a:xfrm rot="-597601">
                <a:off x="9255659" y="3002401"/>
                <a:ext cx="265265" cy="204500"/>
              </a:xfrm>
              <a:custGeom>
                <a:avLst/>
                <a:gdLst>
                  <a:gd name="connsiteX0" fmla="*/ 264130 w 265265"/>
                  <a:gd name="connsiteY0" fmla="*/ 102199 h 204500"/>
                  <a:gd name="connsiteX1" fmla="*/ 131497 w 265265"/>
                  <a:gd name="connsiteY1" fmla="*/ 204449 h 204500"/>
                  <a:gd name="connsiteX2" fmla="*/ -1136 w 265265"/>
                  <a:gd name="connsiteY2" fmla="*/ 102199 h 204500"/>
                  <a:gd name="connsiteX3" fmla="*/ 131497 w 265265"/>
                  <a:gd name="connsiteY3" fmla="*/ -51 h 204500"/>
                  <a:gd name="connsiteX4" fmla="*/ 264130 w 265265"/>
                  <a:gd name="connsiteY4" fmla="*/ 102199 h 2045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5265" h="204500">
                    <a:moveTo>
                      <a:pt x="264130" y="102199"/>
                    </a:moveTo>
                    <a:cubicBezTo>
                      <a:pt x="264130" y="158670"/>
                      <a:pt x="204748" y="204449"/>
                      <a:pt x="131497" y="204449"/>
                    </a:cubicBezTo>
                    <a:cubicBezTo>
                      <a:pt x="58245" y="204449"/>
                      <a:pt x="-1136" y="158670"/>
                      <a:pt x="-1136" y="102199"/>
                    </a:cubicBezTo>
                    <a:cubicBezTo>
                      <a:pt x="-1136" y="45728"/>
                      <a:pt x="58245" y="-51"/>
                      <a:pt x="131497" y="-51"/>
                    </a:cubicBezTo>
                    <a:cubicBezTo>
                      <a:pt x="204748" y="-51"/>
                      <a:pt x="264130" y="45728"/>
                      <a:pt x="264130" y="102199"/>
                    </a:cubicBezTo>
                    <a:close/>
                  </a:path>
                </a:pathLst>
              </a:custGeom>
              <a:solidFill>
                <a:srgbClr val="FFFFFF"/>
              </a:solidFill>
              <a:ln w="4948" cap="flat">
                <a:noFill/>
                <a:prstDash val="solid"/>
                <a:miter/>
              </a:ln>
            </p:spPr>
            <p:txBody>
              <a:bodyPr rtlCol="0" anchor="ctr"/>
              <a:lstStyle/>
              <a:p>
                <a:endParaRPr lang="fr-FR"/>
              </a:p>
            </p:txBody>
          </p:sp>
          <p:sp>
            <p:nvSpPr>
              <p:cNvPr id="160" name="Graphique 5">
                <a:extLst>
                  <a:ext uri="{FF2B5EF4-FFF2-40B4-BE49-F238E27FC236}">
                    <a16:creationId xmlns:a16="http://schemas.microsoft.com/office/drawing/2014/main" id="{8888F9C9-F115-4434-A185-22018557520F}"/>
                  </a:ext>
                </a:extLst>
              </p:cNvPr>
              <p:cNvSpPr/>
              <p:nvPr/>
            </p:nvSpPr>
            <p:spPr>
              <a:xfrm rot="-5273400">
                <a:off x="8568933" y="3003482"/>
                <a:ext cx="204500" cy="265265"/>
              </a:xfrm>
              <a:custGeom>
                <a:avLst/>
                <a:gdLst>
                  <a:gd name="connsiteX0" fmla="*/ 203364 w 204500"/>
                  <a:gd name="connsiteY0" fmla="*/ 132582 h 265265"/>
                  <a:gd name="connsiteX1" fmla="*/ 101114 w 204500"/>
                  <a:gd name="connsiteY1" fmla="*/ 265215 h 265265"/>
                  <a:gd name="connsiteX2" fmla="*/ -1136 w 204500"/>
                  <a:gd name="connsiteY2" fmla="*/ 132582 h 265265"/>
                  <a:gd name="connsiteX3" fmla="*/ 101114 w 204500"/>
                  <a:gd name="connsiteY3" fmla="*/ -51 h 265265"/>
                  <a:gd name="connsiteX4" fmla="*/ 203364 w 204500"/>
                  <a:gd name="connsiteY4" fmla="*/ 132582 h 2652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4500" h="265265">
                    <a:moveTo>
                      <a:pt x="203364" y="132582"/>
                    </a:moveTo>
                    <a:cubicBezTo>
                      <a:pt x="203364" y="205833"/>
                      <a:pt x="157586" y="265215"/>
                      <a:pt x="101114" y="265215"/>
                    </a:cubicBezTo>
                    <a:cubicBezTo>
                      <a:pt x="44643" y="265215"/>
                      <a:pt x="-1136" y="205833"/>
                      <a:pt x="-1136" y="132582"/>
                    </a:cubicBezTo>
                    <a:cubicBezTo>
                      <a:pt x="-1136" y="59330"/>
                      <a:pt x="44643" y="-51"/>
                      <a:pt x="101114" y="-51"/>
                    </a:cubicBezTo>
                    <a:cubicBezTo>
                      <a:pt x="157586" y="-51"/>
                      <a:pt x="203364" y="59330"/>
                      <a:pt x="203364" y="132582"/>
                    </a:cubicBezTo>
                    <a:close/>
                  </a:path>
                </a:pathLst>
              </a:custGeom>
              <a:solidFill>
                <a:srgbClr val="FFFFFF"/>
              </a:solidFill>
              <a:ln w="4948" cap="flat">
                <a:noFill/>
                <a:prstDash val="solid"/>
                <a:miter/>
              </a:ln>
            </p:spPr>
            <p:txBody>
              <a:bodyPr rtlCol="0" anchor="ctr"/>
              <a:lstStyle/>
              <a:p>
                <a:endParaRPr lang="fr-FR"/>
              </a:p>
            </p:txBody>
          </p:sp>
          <p:sp>
            <p:nvSpPr>
              <p:cNvPr id="161" name="Graphique 5">
                <a:extLst>
                  <a:ext uri="{FF2B5EF4-FFF2-40B4-BE49-F238E27FC236}">
                    <a16:creationId xmlns:a16="http://schemas.microsoft.com/office/drawing/2014/main" id="{685E01EE-9BD2-4D16-BD21-276279835B5C}"/>
                  </a:ext>
                </a:extLst>
              </p:cNvPr>
              <p:cNvSpPr/>
              <p:nvPr/>
            </p:nvSpPr>
            <p:spPr>
              <a:xfrm>
                <a:off x="9336644" y="3131733"/>
                <a:ext cx="141950" cy="141950"/>
              </a:xfrm>
              <a:custGeom>
                <a:avLst/>
                <a:gdLst>
                  <a:gd name="connsiteX0" fmla="*/ 141951 w 141950"/>
                  <a:gd name="connsiteY0" fmla="*/ 70975 h 141950"/>
                  <a:gd name="connsiteX1" fmla="*/ 70975 w 141950"/>
                  <a:gd name="connsiteY1" fmla="*/ 141951 h 141950"/>
                  <a:gd name="connsiteX2" fmla="*/ 0 w 141950"/>
                  <a:gd name="connsiteY2" fmla="*/ 70975 h 141950"/>
                  <a:gd name="connsiteX3" fmla="*/ 70975 w 141950"/>
                  <a:gd name="connsiteY3" fmla="*/ 0 h 141950"/>
                  <a:gd name="connsiteX4" fmla="*/ 141951 w 141950"/>
                  <a:gd name="connsiteY4" fmla="*/ 70975 h 1419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950" h="141950">
                    <a:moveTo>
                      <a:pt x="141951" y="70975"/>
                    </a:moveTo>
                    <a:cubicBezTo>
                      <a:pt x="141951" y="110174"/>
                      <a:pt x="110174" y="141951"/>
                      <a:pt x="70975" y="141951"/>
                    </a:cubicBezTo>
                    <a:cubicBezTo>
                      <a:pt x="31777" y="141951"/>
                      <a:pt x="0" y="110174"/>
                      <a:pt x="0" y="70975"/>
                    </a:cubicBezTo>
                    <a:cubicBezTo>
                      <a:pt x="0" y="31777"/>
                      <a:pt x="31777" y="0"/>
                      <a:pt x="70975" y="0"/>
                    </a:cubicBezTo>
                    <a:cubicBezTo>
                      <a:pt x="110174" y="0"/>
                      <a:pt x="141951" y="31777"/>
                      <a:pt x="141951" y="70975"/>
                    </a:cubicBezTo>
                    <a:close/>
                  </a:path>
                </a:pathLst>
              </a:custGeom>
              <a:solidFill>
                <a:srgbClr val="1760BF"/>
              </a:solidFill>
              <a:ln w="4948" cap="flat">
                <a:noFill/>
                <a:prstDash val="solid"/>
                <a:miter/>
              </a:ln>
            </p:spPr>
            <p:txBody>
              <a:bodyPr rtlCol="0" anchor="ctr"/>
              <a:lstStyle/>
              <a:p>
                <a:endParaRPr lang="fr-FR"/>
              </a:p>
            </p:txBody>
          </p:sp>
          <p:sp>
            <p:nvSpPr>
              <p:cNvPr id="162" name="Graphique 5">
                <a:extLst>
                  <a:ext uri="{FF2B5EF4-FFF2-40B4-BE49-F238E27FC236}">
                    <a16:creationId xmlns:a16="http://schemas.microsoft.com/office/drawing/2014/main" id="{C708DE9C-259D-43D4-BD8C-DDC2C96A2294}"/>
                  </a:ext>
                </a:extLst>
              </p:cNvPr>
              <p:cNvSpPr/>
              <p:nvPr/>
            </p:nvSpPr>
            <p:spPr>
              <a:xfrm>
                <a:off x="8594970" y="3165188"/>
                <a:ext cx="141950" cy="141950"/>
              </a:xfrm>
              <a:custGeom>
                <a:avLst/>
                <a:gdLst>
                  <a:gd name="connsiteX0" fmla="*/ 141951 w 141950"/>
                  <a:gd name="connsiteY0" fmla="*/ 70975 h 141950"/>
                  <a:gd name="connsiteX1" fmla="*/ 70975 w 141950"/>
                  <a:gd name="connsiteY1" fmla="*/ 141951 h 141950"/>
                  <a:gd name="connsiteX2" fmla="*/ 0 w 141950"/>
                  <a:gd name="connsiteY2" fmla="*/ 70975 h 141950"/>
                  <a:gd name="connsiteX3" fmla="*/ 70975 w 141950"/>
                  <a:gd name="connsiteY3" fmla="*/ 0 h 141950"/>
                  <a:gd name="connsiteX4" fmla="*/ 141951 w 141950"/>
                  <a:gd name="connsiteY4" fmla="*/ 70975 h 1419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950" h="141950">
                    <a:moveTo>
                      <a:pt x="141951" y="70975"/>
                    </a:moveTo>
                    <a:cubicBezTo>
                      <a:pt x="141951" y="110174"/>
                      <a:pt x="110174" y="141951"/>
                      <a:pt x="70975" y="141951"/>
                    </a:cubicBezTo>
                    <a:cubicBezTo>
                      <a:pt x="31777" y="141951"/>
                      <a:pt x="0" y="110174"/>
                      <a:pt x="0" y="70975"/>
                    </a:cubicBezTo>
                    <a:cubicBezTo>
                      <a:pt x="0" y="31777"/>
                      <a:pt x="31777" y="0"/>
                      <a:pt x="70975" y="0"/>
                    </a:cubicBezTo>
                    <a:cubicBezTo>
                      <a:pt x="110174" y="0"/>
                      <a:pt x="141951" y="31777"/>
                      <a:pt x="141951" y="70975"/>
                    </a:cubicBezTo>
                    <a:close/>
                  </a:path>
                </a:pathLst>
              </a:custGeom>
              <a:solidFill>
                <a:srgbClr val="1760BF"/>
              </a:solidFill>
              <a:ln w="4948" cap="flat">
                <a:noFill/>
                <a:prstDash val="solid"/>
                <a:miter/>
              </a:ln>
            </p:spPr>
            <p:txBody>
              <a:bodyPr rtlCol="0" anchor="ctr"/>
              <a:lstStyle/>
              <a:p>
                <a:endParaRPr lang="fr-FR"/>
              </a:p>
            </p:txBody>
          </p:sp>
          <p:sp>
            <p:nvSpPr>
              <p:cNvPr id="163" name="Graphique 5">
                <a:extLst>
                  <a:ext uri="{FF2B5EF4-FFF2-40B4-BE49-F238E27FC236}">
                    <a16:creationId xmlns:a16="http://schemas.microsoft.com/office/drawing/2014/main" id="{9157A409-6CA3-4AC3-905A-BCACDC7320C1}"/>
                  </a:ext>
                </a:extLst>
              </p:cNvPr>
              <p:cNvSpPr/>
              <p:nvPr/>
            </p:nvSpPr>
            <p:spPr>
              <a:xfrm>
                <a:off x="8582876" y="4091760"/>
                <a:ext cx="648245" cy="159239"/>
              </a:xfrm>
              <a:custGeom>
                <a:avLst/>
                <a:gdLst>
                  <a:gd name="connsiteX0" fmla="*/ 329505 w 648245"/>
                  <a:gd name="connsiteY0" fmla="*/ 22 h 159239"/>
                  <a:gd name="connsiteX1" fmla="*/ -1136 w 648245"/>
                  <a:gd name="connsiteY1" fmla="*/ 69659 h 159239"/>
                  <a:gd name="connsiteX2" fmla="*/ 647110 w 648245"/>
                  <a:gd name="connsiteY2" fmla="*/ 102273 h 159239"/>
                  <a:gd name="connsiteX3" fmla="*/ 329505 w 648245"/>
                  <a:gd name="connsiteY3" fmla="*/ 22 h 159239"/>
                </a:gdLst>
                <a:ahLst/>
                <a:cxnLst>
                  <a:cxn ang="0">
                    <a:pos x="connsiteX0" y="connsiteY0"/>
                  </a:cxn>
                  <a:cxn ang="0">
                    <a:pos x="connsiteX1" y="connsiteY1"/>
                  </a:cxn>
                  <a:cxn ang="0">
                    <a:pos x="connsiteX2" y="connsiteY2"/>
                  </a:cxn>
                  <a:cxn ang="0">
                    <a:pos x="connsiteX3" y="connsiteY3"/>
                  </a:cxn>
                </a:cxnLst>
                <a:rect l="l" t="t" r="r" b="b"/>
                <a:pathLst>
                  <a:path w="648245" h="159239">
                    <a:moveTo>
                      <a:pt x="329505" y="22"/>
                    </a:moveTo>
                    <a:cubicBezTo>
                      <a:pt x="248964" y="-1861"/>
                      <a:pt x="112019" y="32685"/>
                      <a:pt x="-1136" y="69659"/>
                    </a:cubicBezTo>
                    <a:cubicBezTo>
                      <a:pt x="35839" y="124180"/>
                      <a:pt x="299073" y="221920"/>
                      <a:pt x="647110" y="102273"/>
                    </a:cubicBezTo>
                    <a:cubicBezTo>
                      <a:pt x="612316" y="47901"/>
                      <a:pt x="514427" y="4384"/>
                      <a:pt x="329505" y="22"/>
                    </a:cubicBezTo>
                    <a:close/>
                  </a:path>
                </a:pathLst>
              </a:custGeom>
              <a:solidFill>
                <a:srgbClr val="D19D82"/>
              </a:solidFill>
              <a:ln w="4948" cap="flat">
                <a:noFill/>
                <a:prstDash val="solid"/>
                <a:miter/>
              </a:ln>
            </p:spPr>
            <p:txBody>
              <a:bodyPr rtlCol="0" anchor="ctr"/>
              <a:lstStyle/>
              <a:p>
                <a:endParaRPr lang="fr-FR"/>
              </a:p>
            </p:txBody>
          </p:sp>
          <p:sp>
            <p:nvSpPr>
              <p:cNvPr id="164" name="Graphique 5">
                <a:extLst>
                  <a:ext uri="{FF2B5EF4-FFF2-40B4-BE49-F238E27FC236}">
                    <a16:creationId xmlns:a16="http://schemas.microsoft.com/office/drawing/2014/main" id="{DD90DEC1-C6C5-4265-B93A-9DAF7F001F22}"/>
                  </a:ext>
                </a:extLst>
              </p:cNvPr>
              <p:cNvSpPr/>
              <p:nvPr/>
            </p:nvSpPr>
            <p:spPr>
              <a:xfrm>
                <a:off x="9614003" y="3138821"/>
                <a:ext cx="170150" cy="337528"/>
              </a:xfrm>
              <a:custGeom>
                <a:avLst/>
                <a:gdLst>
                  <a:gd name="connsiteX0" fmla="*/ 87385 w 170150"/>
                  <a:gd name="connsiteY0" fmla="*/ 35138 h 337528"/>
                  <a:gd name="connsiteX1" fmla="*/ 164159 w 170150"/>
                  <a:gd name="connsiteY1" fmla="*/ 124353 h 337528"/>
                  <a:gd name="connsiteX2" fmla="*/ -1136 w 170150"/>
                  <a:gd name="connsiteY2" fmla="*/ 337478 h 337528"/>
                </a:gdLst>
                <a:ahLst/>
                <a:cxnLst>
                  <a:cxn ang="0">
                    <a:pos x="connsiteX0" y="connsiteY0"/>
                  </a:cxn>
                  <a:cxn ang="0">
                    <a:pos x="connsiteX1" y="connsiteY1"/>
                  </a:cxn>
                  <a:cxn ang="0">
                    <a:pos x="connsiteX2" y="connsiteY2"/>
                  </a:cxn>
                </a:cxnLst>
                <a:rect l="l" t="t" r="r" b="b"/>
                <a:pathLst>
                  <a:path w="170150" h="337528">
                    <a:moveTo>
                      <a:pt x="87385" y="35138"/>
                    </a:moveTo>
                    <a:cubicBezTo>
                      <a:pt x="103246" y="-28056"/>
                      <a:pt x="190280" y="-10659"/>
                      <a:pt x="164159" y="124353"/>
                    </a:cubicBezTo>
                    <a:cubicBezTo>
                      <a:pt x="138040" y="259365"/>
                      <a:pt x="-1136" y="337478"/>
                      <a:pt x="-1136" y="337478"/>
                    </a:cubicBezTo>
                    <a:close/>
                  </a:path>
                </a:pathLst>
              </a:custGeom>
              <a:solidFill>
                <a:srgbClr val="D19D82"/>
              </a:solidFill>
              <a:ln w="4948" cap="flat">
                <a:noFill/>
                <a:prstDash val="solid"/>
                <a:miter/>
              </a:ln>
            </p:spPr>
            <p:txBody>
              <a:bodyPr rtlCol="0" anchor="ctr"/>
              <a:lstStyle/>
              <a:p>
                <a:endParaRPr lang="fr-FR"/>
              </a:p>
            </p:txBody>
          </p:sp>
          <p:sp>
            <p:nvSpPr>
              <p:cNvPr id="165" name="Graphique 5">
                <a:extLst>
                  <a:ext uri="{FF2B5EF4-FFF2-40B4-BE49-F238E27FC236}">
                    <a16:creationId xmlns:a16="http://schemas.microsoft.com/office/drawing/2014/main" id="{E4FF0BDC-2480-498B-8491-DF1851D92429}"/>
                  </a:ext>
                </a:extLst>
              </p:cNvPr>
              <p:cNvSpPr/>
              <p:nvPr/>
            </p:nvSpPr>
            <p:spPr>
              <a:xfrm>
                <a:off x="8122263" y="3335475"/>
                <a:ext cx="267017" cy="241735"/>
              </a:xfrm>
              <a:custGeom>
                <a:avLst/>
                <a:gdLst>
                  <a:gd name="connsiteX0" fmla="*/ 92606 w 267017"/>
                  <a:gd name="connsiteY0" fmla="*/ 12354 h 241735"/>
                  <a:gd name="connsiteX1" fmla="*/ 28768 w 267017"/>
                  <a:gd name="connsiteY1" fmla="*/ 164664 h 241735"/>
                  <a:gd name="connsiteX2" fmla="*/ 265881 w 267017"/>
                  <a:gd name="connsiteY2" fmla="*/ 234053 h 241735"/>
                </a:gdLst>
                <a:ahLst/>
                <a:cxnLst>
                  <a:cxn ang="0">
                    <a:pos x="connsiteX0" y="connsiteY0"/>
                  </a:cxn>
                  <a:cxn ang="0">
                    <a:pos x="connsiteX1" y="connsiteY1"/>
                  </a:cxn>
                  <a:cxn ang="0">
                    <a:pos x="connsiteX2" y="connsiteY2"/>
                  </a:cxn>
                </a:cxnLst>
                <a:rect l="l" t="t" r="r" b="b"/>
                <a:pathLst>
                  <a:path w="267017" h="241735">
                    <a:moveTo>
                      <a:pt x="92606" y="12354"/>
                    </a:moveTo>
                    <a:cubicBezTo>
                      <a:pt x="39672" y="-33294"/>
                      <a:pt x="-47362" y="53690"/>
                      <a:pt x="28768" y="164664"/>
                    </a:cubicBezTo>
                    <a:cubicBezTo>
                      <a:pt x="104898" y="275637"/>
                      <a:pt x="265881" y="234053"/>
                      <a:pt x="265881" y="234053"/>
                    </a:cubicBezTo>
                    <a:close/>
                  </a:path>
                </a:pathLst>
              </a:custGeom>
              <a:solidFill>
                <a:srgbClr val="D19D82"/>
              </a:solidFill>
              <a:ln w="4948" cap="flat">
                <a:noFill/>
                <a:prstDash val="solid"/>
                <a:miter/>
              </a:ln>
            </p:spPr>
            <p:txBody>
              <a:bodyPr rtlCol="0" anchor="ctr"/>
              <a:lstStyle/>
              <a:p>
                <a:endParaRPr lang="fr-FR"/>
              </a:p>
            </p:txBody>
          </p:sp>
          <p:sp>
            <p:nvSpPr>
              <p:cNvPr id="166" name="Graphique 5">
                <a:extLst>
                  <a:ext uri="{FF2B5EF4-FFF2-40B4-BE49-F238E27FC236}">
                    <a16:creationId xmlns:a16="http://schemas.microsoft.com/office/drawing/2014/main" id="{023138BA-3992-4938-9B3B-994228C9638A}"/>
                  </a:ext>
                </a:extLst>
              </p:cNvPr>
              <p:cNvSpPr/>
              <p:nvPr/>
            </p:nvSpPr>
            <p:spPr>
              <a:xfrm>
                <a:off x="8172057" y="1956974"/>
                <a:ext cx="1531592" cy="2033750"/>
              </a:xfrm>
              <a:custGeom>
                <a:avLst/>
                <a:gdLst>
                  <a:gd name="connsiteX0" fmla="*/ 1000287 w 1531592"/>
                  <a:gd name="connsiteY0" fmla="*/ 23736 h 2033750"/>
                  <a:gd name="connsiteX1" fmla="*/ 42813 w 1531592"/>
                  <a:gd name="connsiteY1" fmla="*/ 1390905 h 2033750"/>
                  <a:gd name="connsiteX2" fmla="*/ 628310 w 1531592"/>
                  <a:gd name="connsiteY2" fmla="*/ 1974966 h 2033750"/>
                  <a:gd name="connsiteX3" fmla="*/ 739234 w 1531592"/>
                  <a:gd name="connsiteY3" fmla="*/ 2033699 h 2033750"/>
                  <a:gd name="connsiteX4" fmla="*/ 915434 w 1531592"/>
                  <a:gd name="connsiteY4" fmla="*/ 2001086 h 2033750"/>
                  <a:gd name="connsiteX5" fmla="*/ 1512579 w 1531592"/>
                  <a:gd name="connsiteY5" fmla="*/ 1420296 h 2033750"/>
                  <a:gd name="connsiteX6" fmla="*/ 1000287 w 1531592"/>
                  <a:gd name="connsiteY6" fmla="*/ 23736 h 2033750"/>
                  <a:gd name="connsiteX7" fmla="*/ 494735 w 1531592"/>
                  <a:gd name="connsiteY7" fmla="*/ 1281468 h 2033750"/>
                  <a:gd name="connsiteX8" fmla="*/ 365869 w 1531592"/>
                  <a:gd name="connsiteY8" fmla="*/ 1174410 h 2033750"/>
                  <a:gd name="connsiteX9" fmla="*/ 502170 w 1531592"/>
                  <a:gd name="connsiteY9" fmla="*/ 1077166 h 2033750"/>
                  <a:gd name="connsiteX10" fmla="*/ 631036 w 1531592"/>
                  <a:gd name="connsiteY10" fmla="*/ 1184224 h 2033750"/>
                  <a:gd name="connsiteX11" fmla="*/ 494686 w 1531592"/>
                  <a:gd name="connsiteY11" fmla="*/ 1281419 h 2033750"/>
                  <a:gd name="connsiteX12" fmla="*/ 1232841 w 1531592"/>
                  <a:gd name="connsiteY12" fmla="*/ 1248260 h 2033750"/>
                  <a:gd name="connsiteX13" fmla="*/ 1084545 w 1531592"/>
                  <a:gd name="connsiteY13" fmla="*/ 1170495 h 2033750"/>
                  <a:gd name="connsiteX14" fmla="*/ 1197502 w 1531592"/>
                  <a:gd name="connsiteY14" fmla="*/ 1046882 h 2033750"/>
                  <a:gd name="connsiteX15" fmla="*/ 1345797 w 1531592"/>
                  <a:gd name="connsiteY15" fmla="*/ 1124648 h 2033750"/>
                  <a:gd name="connsiteX16" fmla="*/ 1232791 w 1531592"/>
                  <a:gd name="connsiteY16" fmla="*/ 1248211 h 2033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531592" h="2033750">
                    <a:moveTo>
                      <a:pt x="1000287" y="23736"/>
                    </a:moveTo>
                    <a:cubicBezTo>
                      <a:pt x="494735" y="-110087"/>
                      <a:pt x="-180522" y="317401"/>
                      <a:pt x="42813" y="1390905"/>
                    </a:cubicBezTo>
                    <a:cubicBezTo>
                      <a:pt x="99712" y="1609531"/>
                      <a:pt x="341187" y="1948895"/>
                      <a:pt x="628310" y="1974966"/>
                    </a:cubicBezTo>
                    <a:lnTo>
                      <a:pt x="739234" y="2033699"/>
                    </a:lnTo>
                    <a:lnTo>
                      <a:pt x="915434" y="2001086"/>
                    </a:lnTo>
                    <a:cubicBezTo>
                      <a:pt x="1117754" y="1952166"/>
                      <a:pt x="1453846" y="1831429"/>
                      <a:pt x="1512579" y="1420296"/>
                    </a:cubicBezTo>
                    <a:cubicBezTo>
                      <a:pt x="1571312" y="1009164"/>
                      <a:pt x="1506037" y="157558"/>
                      <a:pt x="1000287" y="23736"/>
                    </a:cubicBezTo>
                    <a:close/>
                    <a:moveTo>
                      <a:pt x="494735" y="1281468"/>
                    </a:moveTo>
                    <a:cubicBezTo>
                      <a:pt x="421530" y="1278792"/>
                      <a:pt x="363887" y="1230863"/>
                      <a:pt x="365869" y="1174410"/>
                    </a:cubicBezTo>
                    <a:cubicBezTo>
                      <a:pt x="367852" y="1117957"/>
                      <a:pt x="428964" y="1074440"/>
                      <a:pt x="502170" y="1077166"/>
                    </a:cubicBezTo>
                    <a:cubicBezTo>
                      <a:pt x="575376" y="1079892"/>
                      <a:pt x="633019" y="1127771"/>
                      <a:pt x="631036" y="1184224"/>
                    </a:cubicBezTo>
                    <a:cubicBezTo>
                      <a:pt x="629053" y="1240677"/>
                      <a:pt x="567842" y="1284145"/>
                      <a:pt x="494686" y="1281419"/>
                    </a:cubicBezTo>
                    <a:close/>
                    <a:moveTo>
                      <a:pt x="1232841" y="1248260"/>
                    </a:moveTo>
                    <a:cubicBezTo>
                      <a:pt x="1160725" y="1260949"/>
                      <a:pt x="1094062" y="1226105"/>
                      <a:pt x="1084545" y="1170495"/>
                    </a:cubicBezTo>
                    <a:cubicBezTo>
                      <a:pt x="1075030" y="1114884"/>
                      <a:pt x="1125336" y="1059521"/>
                      <a:pt x="1197502" y="1046882"/>
                    </a:cubicBezTo>
                    <a:cubicBezTo>
                      <a:pt x="1269666" y="1034244"/>
                      <a:pt x="1336032" y="1069037"/>
                      <a:pt x="1345797" y="1124648"/>
                    </a:cubicBezTo>
                    <a:cubicBezTo>
                      <a:pt x="1355561" y="1180259"/>
                      <a:pt x="1304956" y="1235572"/>
                      <a:pt x="1232791" y="1248211"/>
                    </a:cubicBezTo>
                    <a:close/>
                  </a:path>
                </a:pathLst>
              </a:custGeom>
              <a:solidFill>
                <a:srgbClr val="D19D82"/>
              </a:solidFill>
              <a:ln w="4948" cap="flat">
                <a:noFill/>
                <a:prstDash val="solid"/>
                <a:miter/>
              </a:ln>
            </p:spPr>
            <p:txBody>
              <a:bodyPr rtlCol="0" anchor="ctr"/>
              <a:lstStyle/>
              <a:p>
                <a:endParaRPr lang="fr-FR"/>
              </a:p>
            </p:txBody>
          </p:sp>
          <p:sp>
            <p:nvSpPr>
              <p:cNvPr id="167" name="Graphique 5">
                <a:extLst>
                  <a:ext uri="{FF2B5EF4-FFF2-40B4-BE49-F238E27FC236}">
                    <a16:creationId xmlns:a16="http://schemas.microsoft.com/office/drawing/2014/main" id="{10ECD51A-2A14-44F1-BFB8-40352E4ED013}"/>
                  </a:ext>
                </a:extLst>
              </p:cNvPr>
              <p:cNvSpPr/>
              <p:nvPr/>
            </p:nvSpPr>
            <p:spPr>
              <a:xfrm>
                <a:off x="8516949" y="3033136"/>
                <a:ext cx="158488" cy="174334"/>
              </a:xfrm>
              <a:custGeom>
                <a:avLst/>
                <a:gdLst>
                  <a:gd name="connsiteX0" fmla="*/ 154304 w 158488"/>
                  <a:gd name="connsiteY0" fmla="*/ 62 h 174334"/>
                  <a:gd name="connsiteX1" fmla="*/ 85509 w 158488"/>
                  <a:gd name="connsiteY1" fmla="*/ 12552 h 174334"/>
                  <a:gd name="connsiteX2" fmla="*/ 30989 w 158488"/>
                  <a:gd name="connsiteY2" fmla="*/ 56912 h 174334"/>
                  <a:gd name="connsiteX3" fmla="*/ 21621 w 158488"/>
                  <a:gd name="connsiteY3" fmla="*/ 126301 h 174334"/>
                  <a:gd name="connsiteX4" fmla="*/ 29254 w 158488"/>
                  <a:gd name="connsiteY4" fmla="*/ 143946 h 174334"/>
                  <a:gd name="connsiteX5" fmla="*/ 15575 w 158488"/>
                  <a:gd name="connsiteY5" fmla="*/ 146424 h 174334"/>
                  <a:gd name="connsiteX6" fmla="*/ -534 w 158488"/>
                  <a:gd name="connsiteY6" fmla="*/ 146424 h 174334"/>
                  <a:gd name="connsiteX7" fmla="*/ -930 w 158488"/>
                  <a:gd name="connsiteY7" fmla="*/ 147366 h 174334"/>
                  <a:gd name="connsiteX8" fmla="*/ 15525 w 158488"/>
                  <a:gd name="connsiteY8" fmla="*/ 151232 h 174334"/>
                  <a:gd name="connsiteX9" fmla="*/ 32773 w 158488"/>
                  <a:gd name="connsiteY9" fmla="*/ 151480 h 174334"/>
                  <a:gd name="connsiteX10" fmla="*/ 33517 w 158488"/>
                  <a:gd name="connsiteY10" fmla="*/ 151133 h 174334"/>
                  <a:gd name="connsiteX11" fmla="*/ 38473 w 158488"/>
                  <a:gd name="connsiteY11" fmla="*/ 158221 h 174334"/>
                  <a:gd name="connsiteX12" fmla="*/ 42290 w 158488"/>
                  <a:gd name="connsiteY12" fmla="*/ 162780 h 174334"/>
                  <a:gd name="connsiteX13" fmla="*/ 42290 w 158488"/>
                  <a:gd name="connsiteY13" fmla="*/ 163028 h 174334"/>
                  <a:gd name="connsiteX14" fmla="*/ 42290 w 158488"/>
                  <a:gd name="connsiteY14" fmla="*/ 163028 h 174334"/>
                  <a:gd name="connsiteX15" fmla="*/ 40605 w 158488"/>
                  <a:gd name="connsiteY15" fmla="*/ 163772 h 174334"/>
                  <a:gd name="connsiteX16" fmla="*/ 24843 w 158488"/>
                  <a:gd name="connsiteY16" fmla="*/ 166250 h 174334"/>
                  <a:gd name="connsiteX17" fmla="*/ 1597 w 158488"/>
                  <a:gd name="connsiteY17" fmla="*/ 165606 h 174334"/>
                  <a:gd name="connsiteX18" fmla="*/ 24942 w 158488"/>
                  <a:gd name="connsiteY18" fmla="*/ 174279 h 174334"/>
                  <a:gd name="connsiteX19" fmla="*/ 43529 w 158488"/>
                  <a:gd name="connsiteY19" fmla="*/ 170909 h 174334"/>
                  <a:gd name="connsiteX20" fmla="*/ 45808 w 158488"/>
                  <a:gd name="connsiteY20" fmla="*/ 169819 h 174334"/>
                  <a:gd name="connsiteX21" fmla="*/ 49080 w 158488"/>
                  <a:gd name="connsiteY21" fmla="*/ 167539 h 174334"/>
                  <a:gd name="connsiteX22" fmla="*/ 52053 w 158488"/>
                  <a:gd name="connsiteY22" fmla="*/ 164862 h 174334"/>
                  <a:gd name="connsiteX23" fmla="*/ 53045 w 158488"/>
                  <a:gd name="connsiteY23" fmla="*/ 163425 h 174334"/>
                  <a:gd name="connsiteX24" fmla="*/ 51805 w 158488"/>
                  <a:gd name="connsiteY24" fmla="*/ 161987 h 174334"/>
                  <a:gd name="connsiteX25" fmla="*/ 44470 w 158488"/>
                  <a:gd name="connsiteY25" fmla="*/ 153462 h 174334"/>
                  <a:gd name="connsiteX26" fmla="*/ 27866 w 158488"/>
                  <a:gd name="connsiteY26" fmla="*/ 124319 h 174334"/>
                  <a:gd name="connsiteX27" fmla="*/ 35053 w 158488"/>
                  <a:gd name="connsiteY27" fmla="*/ 59093 h 174334"/>
                  <a:gd name="connsiteX28" fmla="*/ 86500 w 158488"/>
                  <a:gd name="connsiteY28" fmla="*/ 14882 h 174334"/>
                  <a:gd name="connsiteX29" fmla="*/ 154155 w 158488"/>
                  <a:gd name="connsiteY29" fmla="*/ 905 h 174334"/>
                  <a:gd name="connsiteX30" fmla="*/ 154304 w 158488"/>
                  <a:gd name="connsiteY30" fmla="*/ 62 h 1743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58488" h="174334">
                    <a:moveTo>
                      <a:pt x="154304" y="62"/>
                    </a:moveTo>
                    <a:cubicBezTo>
                      <a:pt x="130761" y="-820"/>
                      <a:pt x="107268" y="3443"/>
                      <a:pt x="85509" y="12552"/>
                    </a:cubicBezTo>
                    <a:cubicBezTo>
                      <a:pt x="63255" y="21484"/>
                      <a:pt x="44272" y="36953"/>
                      <a:pt x="30989" y="56912"/>
                    </a:cubicBezTo>
                    <a:cubicBezTo>
                      <a:pt x="18053" y="77620"/>
                      <a:pt x="14633" y="102902"/>
                      <a:pt x="21621" y="126301"/>
                    </a:cubicBezTo>
                    <a:cubicBezTo>
                      <a:pt x="23554" y="132438"/>
                      <a:pt x="26082" y="138350"/>
                      <a:pt x="29254" y="143946"/>
                    </a:cubicBezTo>
                    <a:cubicBezTo>
                      <a:pt x="24744" y="145091"/>
                      <a:pt x="20184" y="145919"/>
                      <a:pt x="15575" y="146424"/>
                    </a:cubicBezTo>
                    <a:cubicBezTo>
                      <a:pt x="10222" y="147267"/>
                      <a:pt x="4819" y="147267"/>
                      <a:pt x="-534" y="146424"/>
                    </a:cubicBezTo>
                    <a:cubicBezTo>
                      <a:pt x="-1029" y="146424"/>
                      <a:pt x="-1376" y="147168"/>
                      <a:pt x="-930" y="147366"/>
                    </a:cubicBezTo>
                    <a:cubicBezTo>
                      <a:pt x="4373" y="149408"/>
                      <a:pt x="9875" y="150712"/>
                      <a:pt x="15525" y="151232"/>
                    </a:cubicBezTo>
                    <a:cubicBezTo>
                      <a:pt x="21225" y="152010"/>
                      <a:pt x="27023" y="152094"/>
                      <a:pt x="32773" y="151480"/>
                    </a:cubicBezTo>
                    <a:cubicBezTo>
                      <a:pt x="33071" y="151435"/>
                      <a:pt x="33318" y="151316"/>
                      <a:pt x="33517" y="151133"/>
                    </a:cubicBezTo>
                    <a:cubicBezTo>
                      <a:pt x="35152" y="153562"/>
                      <a:pt x="36887" y="156089"/>
                      <a:pt x="38473" y="158221"/>
                    </a:cubicBezTo>
                    <a:lnTo>
                      <a:pt x="42290" y="162780"/>
                    </a:lnTo>
                    <a:cubicBezTo>
                      <a:pt x="42290" y="162780"/>
                      <a:pt x="42290" y="162780"/>
                      <a:pt x="42290" y="163028"/>
                    </a:cubicBezTo>
                    <a:lnTo>
                      <a:pt x="42290" y="163028"/>
                    </a:lnTo>
                    <a:cubicBezTo>
                      <a:pt x="41744" y="163316"/>
                      <a:pt x="41199" y="163564"/>
                      <a:pt x="40605" y="163772"/>
                    </a:cubicBezTo>
                    <a:cubicBezTo>
                      <a:pt x="35549" y="165521"/>
                      <a:pt x="30196" y="166359"/>
                      <a:pt x="24843" y="166250"/>
                    </a:cubicBezTo>
                    <a:cubicBezTo>
                      <a:pt x="9974" y="166250"/>
                      <a:pt x="2688" y="163524"/>
                      <a:pt x="1597" y="165606"/>
                    </a:cubicBezTo>
                    <a:cubicBezTo>
                      <a:pt x="507" y="167687"/>
                      <a:pt x="7595" y="174478"/>
                      <a:pt x="24942" y="174279"/>
                    </a:cubicBezTo>
                    <a:cubicBezTo>
                      <a:pt x="31287" y="174269"/>
                      <a:pt x="37581" y="173129"/>
                      <a:pt x="43529" y="170909"/>
                    </a:cubicBezTo>
                    <a:cubicBezTo>
                      <a:pt x="44322" y="170587"/>
                      <a:pt x="45065" y="170220"/>
                      <a:pt x="45808" y="169819"/>
                    </a:cubicBezTo>
                    <a:cubicBezTo>
                      <a:pt x="46998" y="169239"/>
                      <a:pt x="48138" y="168470"/>
                      <a:pt x="49080" y="167539"/>
                    </a:cubicBezTo>
                    <a:cubicBezTo>
                      <a:pt x="50120" y="166701"/>
                      <a:pt x="51112" y="165804"/>
                      <a:pt x="52053" y="164862"/>
                    </a:cubicBezTo>
                    <a:cubicBezTo>
                      <a:pt x="52351" y="164367"/>
                      <a:pt x="53342" y="163920"/>
                      <a:pt x="53045" y="163425"/>
                    </a:cubicBezTo>
                    <a:lnTo>
                      <a:pt x="51805" y="161987"/>
                    </a:lnTo>
                    <a:lnTo>
                      <a:pt x="44470" y="153462"/>
                    </a:lnTo>
                    <a:cubicBezTo>
                      <a:pt x="37135" y="144883"/>
                      <a:pt x="31484" y="134995"/>
                      <a:pt x="27866" y="124319"/>
                    </a:cubicBezTo>
                    <a:cubicBezTo>
                      <a:pt x="20779" y="102555"/>
                      <a:pt x="23405" y="78794"/>
                      <a:pt x="35053" y="59093"/>
                    </a:cubicBezTo>
                    <a:cubicBezTo>
                      <a:pt x="47345" y="39520"/>
                      <a:pt x="65287" y="24111"/>
                      <a:pt x="86500" y="14882"/>
                    </a:cubicBezTo>
                    <a:cubicBezTo>
                      <a:pt x="107763" y="5326"/>
                      <a:pt x="130860" y="553"/>
                      <a:pt x="154155" y="905"/>
                    </a:cubicBezTo>
                    <a:cubicBezTo>
                      <a:pt x="158368" y="1054"/>
                      <a:pt x="158417" y="112"/>
                      <a:pt x="154304" y="62"/>
                    </a:cubicBezTo>
                    <a:close/>
                  </a:path>
                </a:pathLst>
              </a:custGeom>
              <a:solidFill>
                <a:srgbClr val="313759"/>
              </a:solidFill>
              <a:ln w="4948" cap="flat">
                <a:noFill/>
                <a:prstDash val="solid"/>
                <a:miter/>
              </a:ln>
            </p:spPr>
            <p:txBody>
              <a:bodyPr rtlCol="0" anchor="ctr"/>
              <a:lstStyle/>
              <a:p>
                <a:endParaRPr lang="fr-FR"/>
              </a:p>
            </p:txBody>
          </p:sp>
          <p:sp>
            <p:nvSpPr>
              <p:cNvPr id="168" name="Graphique 5">
                <a:extLst>
                  <a:ext uri="{FF2B5EF4-FFF2-40B4-BE49-F238E27FC236}">
                    <a16:creationId xmlns:a16="http://schemas.microsoft.com/office/drawing/2014/main" id="{D6EDA94A-9DCE-48E0-84A0-B9A1D620AAEE}"/>
                  </a:ext>
                </a:extLst>
              </p:cNvPr>
              <p:cNvSpPr/>
              <p:nvPr/>
            </p:nvSpPr>
            <p:spPr>
              <a:xfrm>
                <a:off x="8785196" y="3541477"/>
                <a:ext cx="421986" cy="127008"/>
              </a:xfrm>
              <a:custGeom>
                <a:avLst/>
                <a:gdLst>
                  <a:gd name="connsiteX0" fmla="*/ 335650 w 421986"/>
                  <a:gd name="connsiteY0" fmla="*/ 28547 h 127008"/>
                  <a:gd name="connsiteX1" fmla="*/ 78811 w 421986"/>
                  <a:gd name="connsiteY1" fmla="*/ 6739 h 127008"/>
                  <a:gd name="connsiteX2" fmla="*/ -1136 w 421986"/>
                  <a:gd name="connsiteY2" fmla="*/ -51 h 127008"/>
                  <a:gd name="connsiteX3" fmla="*/ 420851 w 421986"/>
                  <a:gd name="connsiteY3" fmla="*/ 35783 h 127008"/>
                </a:gdLst>
                <a:ahLst/>
                <a:cxnLst>
                  <a:cxn ang="0">
                    <a:pos x="connsiteX0" y="connsiteY0"/>
                  </a:cxn>
                  <a:cxn ang="0">
                    <a:pos x="connsiteX1" y="connsiteY1"/>
                  </a:cxn>
                  <a:cxn ang="0">
                    <a:pos x="connsiteX2" y="connsiteY2"/>
                  </a:cxn>
                  <a:cxn ang="0">
                    <a:pos x="connsiteX3" y="connsiteY3"/>
                  </a:cxn>
                </a:cxnLst>
                <a:rect l="l" t="t" r="r" b="b"/>
                <a:pathLst>
                  <a:path w="421986" h="127008">
                    <a:moveTo>
                      <a:pt x="335650" y="28547"/>
                    </a:moveTo>
                    <a:cubicBezTo>
                      <a:pt x="219720" y="94566"/>
                      <a:pt x="129365" y="50999"/>
                      <a:pt x="78811" y="6739"/>
                    </a:cubicBezTo>
                    <a:lnTo>
                      <a:pt x="-1136" y="-51"/>
                    </a:lnTo>
                    <a:cubicBezTo>
                      <a:pt x="103295" y="191414"/>
                      <a:pt x="351263" y="134861"/>
                      <a:pt x="420851" y="35783"/>
                    </a:cubicBezTo>
                    <a:close/>
                  </a:path>
                </a:pathLst>
              </a:custGeom>
              <a:solidFill>
                <a:srgbClr val="313759"/>
              </a:solidFill>
              <a:ln w="4948" cap="flat">
                <a:noFill/>
                <a:prstDash val="solid"/>
                <a:miter/>
              </a:ln>
            </p:spPr>
            <p:txBody>
              <a:bodyPr rtlCol="0" anchor="ctr"/>
              <a:lstStyle/>
              <a:p>
                <a:endParaRPr lang="fr-FR"/>
              </a:p>
            </p:txBody>
          </p:sp>
          <p:sp>
            <p:nvSpPr>
              <p:cNvPr id="169" name="Graphique 5">
                <a:extLst>
                  <a:ext uri="{FF2B5EF4-FFF2-40B4-BE49-F238E27FC236}">
                    <a16:creationId xmlns:a16="http://schemas.microsoft.com/office/drawing/2014/main" id="{ACBCFB0E-340B-4244-A281-7F779830BDD2}"/>
                  </a:ext>
                </a:extLst>
              </p:cNvPr>
              <p:cNvSpPr/>
              <p:nvPr/>
            </p:nvSpPr>
            <p:spPr>
              <a:xfrm>
                <a:off x="8865143" y="3548267"/>
                <a:ext cx="256839" cy="55642"/>
              </a:xfrm>
              <a:custGeom>
                <a:avLst/>
                <a:gdLst>
                  <a:gd name="connsiteX0" fmla="*/ 255704 w 256839"/>
                  <a:gd name="connsiteY0" fmla="*/ 21757 h 55642"/>
                  <a:gd name="connsiteX1" fmla="*/ -1136 w 256839"/>
                  <a:gd name="connsiteY1" fmla="*/ -51 h 55642"/>
                  <a:gd name="connsiteX2" fmla="*/ 255704 w 256839"/>
                  <a:gd name="connsiteY2" fmla="*/ 21757 h 55642"/>
                </a:gdLst>
                <a:ahLst/>
                <a:cxnLst>
                  <a:cxn ang="0">
                    <a:pos x="connsiteX0" y="connsiteY0"/>
                  </a:cxn>
                  <a:cxn ang="0">
                    <a:pos x="connsiteX1" y="connsiteY1"/>
                  </a:cxn>
                  <a:cxn ang="0">
                    <a:pos x="connsiteX2" y="connsiteY2"/>
                  </a:cxn>
                </a:cxnLst>
                <a:rect l="l" t="t" r="r" b="b"/>
                <a:pathLst>
                  <a:path w="256839" h="55642">
                    <a:moveTo>
                      <a:pt x="255704" y="21757"/>
                    </a:moveTo>
                    <a:lnTo>
                      <a:pt x="-1136" y="-51"/>
                    </a:lnTo>
                    <a:cubicBezTo>
                      <a:pt x="49419" y="44209"/>
                      <a:pt x="139774" y="87875"/>
                      <a:pt x="255704" y="21757"/>
                    </a:cubicBezTo>
                    <a:close/>
                  </a:path>
                </a:pathLst>
              </a:custGeom>
              <a:solidFill>
                <a:srgbClr val="FFFFFF"/>
              </a:solidFill>
              <a:ln w="4948" cap="flat">
                <a:noFill/>
                <a:prstDash val="solid"/>
                <a:miter/>
              </a:ln>
            </p:spPr>
            <p:txBody>
              <a:bodyPr rtlCol="0" anchor="ctr"/>
              <a:lstStyle/>
              <a:p>
                <a:endParaRPr lang="fr-FR"/>
              </a:p>
            </p:txBody>
          </p:sp>
          <p:sp>
            <p:nvSpPr>
              <p:cNvPr id="170" name="Graphique 5">
                <a:extLst>
                  <a:ext uri="{FF2B5EF4-FFF2-40B4-BE49-F238E27FC236}">
                    <a16:creationId xmlns:a16="http://schemas.microsoft.com/office/drawing/2014/main" id="{9151DC3A-4135-44F0-8D7E-FC3DA80AD1CB}"/>
                  </a:ext>
                </a:extLst>
              </p:cNvPr>
              <p:cNvSpPr/>
              <p:nvPr/>
            </p:nvSpPr>
            <p:spPr>
              <a:xfrm>
                <a:off x="9248519" y="2714542"/>
                <a:ext cx="271610" cy="63576"/>
              </a:xfrm>
              <a:custGeom>
                <a:avLst/>
                <a:gdLst>
                  <a:gd name="connsiteX0" fmla="*/ -1136 w 271610"/>
                  <a:gd name="connsiteY0" fmla="*/ 29450 h 63576"/>
                  <a:gd name="connsiteX1" fmla="*/ 65775 w 271610"/>
                  <a:gd name="connsiteY1" fmla="*/ 60477 h 63576"/>
                  <a:gd name="connsiteX2" fmla="*/ 270474 w 271610"/>
                  <a:gd name="connsiteY2" fmla="*/ 46500 h 63576"/>
                  <a:gd name="connsiteX3" fmla="*/ -1136 w 271610"/>
                  <a:gd name="connsiteY3" fmla="*/ 29450 h 63576"/>
                </a:gdLst>
                <a:ahLst/>
                <a:cxnLst>
                  <a:cxn ang="0">
                    <a:pos x="connsiteX0" y="connsiteY0"/>
                  </a:cxn>
                  <a:cxn ang="0">
                    <a:pos x="connsiteX1" y="connsiteY1"/>
                  </a:cxn>
                  <a:cxn ang="0">
                    <a:pos x="connsiteX2" y="connsiteY2"/>
                  </a:cxn>
                  <a:cxn ang="0">
                    <a:pos x="connsiteX3" y="connsiteY3"/>
                  </a:cxn>
                </a:cxnLst>
                <a:rect l="l" t="t" r="r" b="b"/>
                <a:pathLst>
                  <a:path w="271610" h="63576">
                    <a:moveTo>
                      <a:pt x="-1136" y="29450"/>
                    </a:moveTo>
                    <a:cubicBezTo>
                      <a:pt x="5407" y="49028"/>
                      <a:pt x="18690" y="71877"/>
                      <a:pt x="65775" y="60477"/>
                    </a:cubicBezTo>
                    <a:cubicBezTo>
                      <a:pt x="112861" y="49078"/>
                      <a:pt x="225569" y="35695"/>
                      <a:pt x="270474" y="46500"/>
                    </a:cubicBezTo>
                    <a:cubicBezTo>
                      <a:pt x="237068" y="-7871"/>
                      <a:pt x="75539" y="-16000"/>
                      <a:pt x="-1136" y="29450"/>
                    </a:cubicBezTo>
                    <a:close/>
                  </a:path>
                </a:pathLst>
              </a:custGeom>
              <a:solidFill>
                <a:srgbClr val="313759"/>
              </a:solidFill>
              <a:ln w="4948" cap="flat">
                <a:noFill/>
                <a:prstDash val="solid"/>
                <a:miter/>
              </a:ln>
            </p:spPr>
            <p:txBody>
              <a:bodyPr rtlCol="0" anchor="ctr"/>
              <a:lstStyle/>
              <a:p>
                <a:endParaRPr lang="fr-FR"/>
              </a:p>
            </p:txBody>
          </p:sp>
          <p:sp>
            <p:nvSpPr>
              <p:cNvPr id="171" name="Graphique 5">
                <a:extLst>
                  <a:ext uri="{FF2B5EF4-FFF2-40B4-BE49-F238E27FC236}">
                    <a16:creationId xmlns:a16="http://schemas.microsoft.com/office/drawing/2014/main" id="{67332CB4-D9B9-410A-821F-FED53D005071}"/>
                  </a:ext>
                </a:extLst>
              </p:cNvPr>
              <p:cNvSpPr/>
              <p:nvPr/>
            </p:nvSpPr>
            <p:spPr>
              <a:xfrm>
                <a:off x="8517750" y="2829546"/>
                <a:ext cx="271609" cy="63782"/>
              </a:xfrm>
              <a:custGeom>
                <a:avLst/>
                <a:gdLst>
                  <a:gd name="connsiteX0" fmla="*/ 270474 w 271609"/>
                  <a:gd name="connsiteY0" fmla="*/ 29683 h 63782"/>
                  <a:gd name="connsiteX1" fmla="*/ 203612 w 271609"/>
                  <a:gd name="connsiteY1" fmla="*/ 60661 h 63782"/>
                  <a:gd name="connsiteX2" fmla="*/ -1136 w 271609"/>
                  <a:gd name="connsiteY2" fmla="*/ 46684 h 63782"/>
                  <a:gd name="connsiteX3" fmla="*/ 270474 w 271609"/>
                  <a:gd name="connsiteY3" fmla="*/ 29683 h 63782"/>
                </a:gdLst>
                <a:ahLst/>
                <a:cxnLst>
                  <a:cxn ang="0">
                    <a:pos x="connsiteX0" y="connsiteY0"/>
                  </a:cxn>
                  <a:cxn ang="0">
                    <a:pos x="connsiteX1" y="connsiteY1"/>
                  </a:cxn>
                  <a:cxn ang="0">
                    <a:pos x="connsiteX2" y="connsiteY2"/>
                  </a:cxn>
                  <a:cxn ang="0">
                    <a:pos x="connsiteX3" y="connsiteY3"/>
                  </a:cxn>
                </a:cxnLst>
                <a:rect l="l" t="t" r="r" b="b"/>
                <a:pathLst>
                  <a:path w="271609" h="63782">
                    <a:moveTo>
                      <a:pt x="270474" y="29683"/>
                    </a:moveTo>
                    <a:cubicBezTo>
                      <a:pt x="263981" y="49261"/>
                      <a:pt x="250896" y="72110"/>
                      <a:pt x="203612" y="60661"/>
                    </a:cubicBezTo>
                    <a:cubicBezTo>
                      <a:pt x="156328" y="49211"/>
                      <a:pt x="43769" y="35879"/>
                      <a:pt x="-1136" y="46684"/>
                    </a:cubicBezTo>
                    <a:cubicBezTo>
                      <a:pt x="32320" y="-7837"/>
                      <a:pt x="193798" y="-16163"/>
                      <a:pt x="270474" y="29683"/>
                    </a:cubicBezTo>
                    <a:close/>
                  </a:path>
                </a:pathLst>
              </a:custGeom>
              <a:solidFill>
                <a:srgbClr val="313759"/>
              </a:solidFill>
              <a:ln w="4948" cap="flat">
                <a:noFill/>
                <a:prstDash val="solid"/>
                <a:miter/>
              </a:ln>
            </p:spPr>
            <p:txBody>
              <a:bodyPr rtlCol="0" anchor="ctr"/>
              <a:lstStyle/>
              <a:p>
                <a:endParaRPr lang="fr-FR"/>
              </a:p>
            </p:txBody>
          </p:sp>
          <p:sp>
            <p:nvSpPr>
              <p:cNvPr id="172" name="Graphique 5">
                <a:extLst>
                  <a:ext uri="{FF2B5EF4-FFF2-40B4-BE49-F238E27FC236}">
                    <a16:creationId xmlns:a16="http://schemas.microsoft.com/office/drawing/2014/main" id="{79AB7F9E-1DEF-4806-A89E-005EA215AE78}"/>
                  </a:ext>
                </a:extLst>
              </p:cNvPr>
              <p:cNvSpPr/>
              <p:nvPr/>
            </p:nvSpPr>
            <p:spPr>
              <a:xfrm>
                <a:off x="8983151" y="2662623"/>
                <a:ext cx="114982" cy="709886"/>
              </a:xfrm>
              <a:custGeom>
                <a:avLst/>
                <a:gdLst>
                  <a:gd name="connsiteX0" fmla="*/ 110188 w 114982"/>
                  <a:gd name="connsiteY0" fmla="*/ 613388 h 709886"/>
                  <a:gd name="connsiteX1" fmla="*/ 100969 w 114982"/>
                  <a:gd name="connsiteY1" fmla="*/ 601295 h 709886"/>
                  <a:gd name="connsiteX2" fmla="*/ 73312 w 114982"/>
                  <a:gd name="connsiteY2" fmla="*/ 592373 h 709886"/>
                  <a:gd name="connsiteX3" fmla="*/ 46547 w 114982"/>
                  <a:gd name="connsiteY3" fmla="*/ 599312 h 709886"/>
                  <a:gd name="connsiteX4" fmla="*/ 34850 w 114982"/>
                  <a:gd name="connsiteY4" fmla="*/ 606152 h 709886"/>
                  <a:gd name="connsiteX5" fmla="*/ 29448 w 114982"/>
                  <a:gd name="connsiteY5" fmla="*/ 610117 h 709886"/>
                  <a:gd name="connsiteX6" fmla="*/ 28506 w 114982"/>
                  <a:gd name="connsiteY6" fmla="*/ 610860 h 709886"/>
                  <a:gd name="connsiteX7" fmla="*/ 28506 w 114982"/>
                  <a:gd name="connsiteY7" fmla="*/ 610860 h 709886"/>
                  <a:gd name="connsiteX8" fmla="*/ 28506 w 114982"/>
                  <a:gd name="connsiteY8" fmla="*/ 606548 h 709886"/>
                  <a:gd name="connsiteX9" fmla="*/ 19585 w 114982"/>
                  <a:gd name="connsiteY9" fmla="*/ 404526 h 709886"/>
                  <a:gd name="connsiteX10" fmla="*/ -538 w 114982"/>
                  <a:gd name="connsiteY10" fmla="*/ 1175 h 709886"/>
                  <a:gd name="connsiteX11" fmla="*/ -1133 w 114982"/>
                  <a:gd name="connsiteY11" fmla="*/ 1175 h 709886"/>
                  <a:gd name="connsiteX12" fmla="*/ 10019 w 114982"/>
                  <a:gd name="connsiteY12" fmla="*/ 404774 h 709886"/>
                  <a:gd name="connsiteX13" fmla="*/ 16363 w 114982"/>
                  <a:gd name="connsiteY13" fmla="*/ 606895 h 709886"/>
                  <a:gd name="connsiteX14" fmla="*/ 17107 w 114982"/>
                  <a:gd name="connsiteY14" fmla="*/ 627217 h 709886"/>
                  <a:gd name="connsiteX15" fmla="*/ 17355 w 114982"/>
                  <a:gd name="connsiteY15" fmla="*/ 633362 h 709886"/>
                  <a:gd name="connsiteX16" fmla="*/ 17355 w 114982"/>
                  <a:gd name="connsiteY16" fmla="*/ 636485 h 709886"/>
                  <a:gd name="connsiteX17" fmla="*/ 18048 w 114982"/>
                  <a:gd name="connsiteY17" fmla="*/ 636485 h 709886"/>
                  <a:gd name="connsiteX18" fmla="*/ 19139 w 114982"/>
                  <a:gd name="connsiteY18" fmla="*/ 635494 h 709886"/>
                  <a:gd name="connsiteX19" fmla="*/ 28159 w 114982"/>
                  <a:gd name="connsiteY19" fmla="*/ 627464 h 709886"/>
                  <a:gd name="connsiteX20" fmla="*/ 33116 w 114982"/>
                  <a:gd name="connsiteY20" fmla="*/ 623152 h 709886"/>
                  <a:gd name="connsiteX21" fmla="*/ 37180 w 114982"/>
                  <a:gd name="connsiteY21" fmla="*/ 619881 h 709886"/>
                  <a:gd name="connsiteX22" fmla="*/ 42137 w 114982"/>
                  <a:gd name="connsiteY22" fmla="*/ 616412 h 709886"/>
                  <a:gd name="connsiteX23" fmla="*/ 52049 w 114982"/>
                  <a:gd name="connsiteY23" fmla="*/ 610514 h 709886"/>
                  <a:gd name="connsiteX24" fmla="*/ 93137 w 114982"/>
                  <a:gd name="connsiteY24" fmla="*/ 610761 h 709886"/>
                  <a:gd name="connsiteX25" fmla="*/ 97103 w 114982"/>
                  <a:gd name="connsiteY25" fmla="*/ 650165 h 709886"/>
                  <a:gd name="connsiteX26" fmla="*/ 68703 w 114982"/>
                  <a:gd name="connsiteY26" fmla="*/ 688329 h 709886"/>
                  <a:gd name="connsiteX27" fmla="*/ 53337 w 114982"/>
                  <a:gd name="connsiteY27" fmla="*/ 708997 h 709886"/>
                  <a:gd name="connsiteX28" fmla="*/ 76831 w 114982"/>
                  <a:gd name="connsiteY28" fmla="*/ 696903 h 709886"/>
                  <a:gd name="connsiteX29" fmla="*/ 108354 w 114982"/>
                  <a:gd name="connsiteY29" fmla="*/ 655022 h 709886"/>
                  <a:gd name="connsiteX30" fmla="*/ 113806 w 114982"/>
                  <a:gd name="connsiteY30" fmla="*/ 627762 h 709886"/>
                  <a:gd name="connsiteX31" fmla="*/ 110188 w 114982"/>
                  <a:gd name="connsiteY31" fmla="*/ 613388 h 709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14982" h="709886">
                    <a:moveTo>
                      <a:pt x="110188" y="613388"/>
                    </a:moveTo>
                    <a:cubicBezTo>
                      <a:pt x="107957" y="608779"/>
                      <a:pt x="104834" y="604665"/>
                      <a:pt x="100969" y="601295"/>
                    </a:cubicBezTo>
                    <a:cubicBezTo>
                      <a:pt x="93137" y="595045"/>
                      <a:pt x="83324" y="591873"/>
                      <a:pt x="73312" y="592373"/>
                    </a:cubicBezTo>
                    <a:cubicBezTo>
                      <a:pt x="63994" y="592750"/>
                      <a:pt x="54874" y="595114"/>
                      <a:pt x="46547" y="599312"/>
                    </a:cubicBezTo>
                    <a:cubicBezTo>
                      <a:pt x="42483" y="601250"/>
                      <a:pt x="38567" y="603540"/>
                      <a:pt x="34850" y="606152"/>
                    </a:cubicBezTo>
                    <a:cubicBezTo>
                      <a:pt x="33016" y="607441"/>
                      <a:pt x="31133" y="608680"/>
                      <a:pt x="29448" y="610117"/>
                    </a:cubicBezTo>
                    <a:lnTo>
                      <a:pt x="28506" y="610860"/>
                    </a:lnTo>
                    <a:lnTo>
                      <a:pt x="28506" y="610860"/>
                    </a:lnTo>
                    <a:lnTo>
                      <a:pt x="28506" y="606548"/>
                    </a:lnTo>
                    <a:lnTo>
                      <a:pt x="19585" y="404526"/>
                    </a:lnTo>
                    <a:cubicBezTo>
                      <a:pt x="13340" y="269811"/>
                      <a:pt x="6649" y="135360"/>
                      <a:pt x="-538" y="1175"/>
                    </a:cubicBezTo>
                    <a:cubicBezTo>
                      <a:pt x="-538" y="-460"/>
                      <a:pt x="-1183" y="-460"/>
                      <a:pt x="-1133" y="1175"/>
                    </a:cubicBezTo>
                    <a:cubicBezTo>
                      <a:pt x="2584" y="135246"/>
                      <a:pt x="6301" y="270059"/>
                      <a:pt x="10019" y="404774"/>
                    </a:cubicBezTo>
                    <a:cubicBezTo>
                      <a:pt x="12150" y="472181"/>
                      <a:pt x="14232" y="539553"/>
                      <a:pt x="16363" y="606895"/>
                    </a:cubicBezTo>
                    <a:lnTo>
                      <a:pt x="17107" y="627217"/>
                    </a:lnTo>
                    <a:lnTo>
                      <a:pt x="17355" y="633362"/>
                    </a:lnTo>
                    <a:lnTo>
                      <a:pt x="17355" y="636485"/>
                    </a:lnTo>
                    <a:cubicBezTo>
                      <a:pt x="17355" y="637328"/>
                      <a:pt x="17652" y="636881"/>
                      <a:pt x="18048" y="636485"/>
                    </a:cubicBezTo>
                    <a:lnTo>
                      <a:pt x="19139" y="635494"/>
                    </a:lnTo>
                    <a:lnTo>
                      <a:pt x="28159" y="627464"/>
                    </a:lnTo>
                    <a:lnTo>
                      <a:pt x="33116" y="623152"/>
                    </a:lnTo>
                    <a:lnTo>
                      <a:pt x="37180" y="619881"/>
                    </a:lnTo>
                    <a:cubicBezTo>
                      <a:pt x="38766" y="618622"/>
                      <a:pt x="40401" y="617462"/>
                      <a:pt x="42137" y="616412"/>
                    </a:cubicBezTo>
                    <a:cubicBezTo>
                      <a:pt x="45259" y="614171"/>
                      <a:pt x="48579" y="612199"/>
                      <a:pt x="52049" y="610514"/>
                    </a:cubicBezTo>
                    <a:cubicBezTo>
                      <a:pt x="65630" y="603674"/>
                      <a:pt x="82679" y="602038"/>
                      <a:pt x="93137" y="610761"/>
                    </a:cubicBezTo>
                    <a:cubicBezTo>
                      <a:pt x="103595" y="619485"/>
                      <a:pt x="103348" y="636287"/>
                      <a:pt x="97103" y="650165"/>
                    </a:cubicBezTo>
                    <a:cubicBezTo>
                      <a:pt x="90213" y="664612"/>
                      <a:pt x="80549" y="677578"/>
                      <a:pt x="68703" y="688329"/>
                    </a:cubicBezTo>
                    <a:cubicBezTo>
                      <a:pt x="56758" y="699530"/>
                      <a:pt x="51455" y="706519"/>
                      <a:pt x="53337" y="708997"/>
                    </a:cubicBezTo>
                    <a:cubicBezTo>
                      <a:pt x="55221" y="711475"/>
                      <a:pt x="63895" y="708749"/>
                      <a:pt x="76831" y="696903"/>
                    </a:cubicBezTo>
                    <a:cubicBezTo>
                      <a:pt x="90015" y="685172"/>
                      <a:pt x="100721" y="670932"/>
                      <a:pt x="108354" y="655022"/>
                    </a:cubicBezTo>
                    <a:cubicBezTo>
                      <a:pt x="112318" y="646492"/>
                      <a:pt x="114152" y="637149"/>
                      <a:pt x="113806" y="627762"/>
                    </a:cubicBezTo>
                    <a:cubicBezTo>
                      <a:pt x="113458" y="622795"/>
                      <a:pt x="112219" y="617928"/>
                      <a:pt x="110188" y="613388"/>
                    </a:cubicBezTo>
                    <a:close/>
                  </a:path>
                </a:pathLst>
              </a:custGeom>
              <a:solidFill>
                <a:srgbClr val="BF8D77"/>
              </a:solidFill>
              <a:ln w="4948" cap="flat">
                <a:noFill/>
                <a:prstDash val="solid"/>
                <a:miter/>
              </a:ln>
            </p:spPr>
            <p:txBody>
              <a:bodyPr rtlCol="0" anchor="ctr"/>
              <a:lstStyle/>
              <a:p>
                <a:endParaRPr lang="fr-FR"/>
              </a:p>
            </p:txBody>
          </p:sp>
          <p:sp>
            <p:nvSpPr>
              <p:cNvPr id="179" name="Graphique 5">
                <a:extLst>
                  <a:ext uri="{FF2B5EF4-FFF2-40B4-BE49-F238E27FC236}">
                    <a16:creationId xmlns:a16="http://schemas.microsoft.com/office/drawing/2014/main" id="{B7C35FC1-F343-4971-AA51-B9BFE8250248}"/>
                  </a:ext>
                </a:extLst>
              </p:cNvPr>
              <p:cNvSpPr/>
              <p:nvPr/>
            </p:nvSpPr>
            <p:spPr>
              <a:xfrm>
                <a:off x="9370594" y="3000267"/>
                <a:ext cx="177028" cy="158097"/>
              </a:xfrm>
              <a:custGeom>
                <a:avLst/>
                <a:gdLst>
                  <a:gd name="connsiteX0" fmla="*/ 175461 w 177028"/>
                  <a:gd name="connsiteY0" fmla="*/ 145589 h 158097"/>
                  <a:gd name="connsiteX1" fmla="*/ 152463 w 177028"/>
                  <a:gd name="connsiteY1" fmla="*/ 149455 h 158097"/>
                  <a:gd name="connsiteX2" fmla="*/ 136504 w 177028"/>
                  <a:gd name="connsiteY2" fmla="*/ 149108 h 158097"/>
                  <a:gd name="connsiteX3" fmla="*/ 134769 w 177028"/>
                  <a:gd name="connsiteY3" fmla="*/ 148613 h 158097"/>
                  <a:gd name="connsiteX4" fmla="*/ 134769 w 177028"/>
                  <a:gd name="connsiteY4" fmla="*/ 148613 h 158097"/>
                  <a:gd name="connsiteX5" fmla="*/ 134769 w 177028"/>
                  <a:gd name="connsiteY5" fmla="*/ 148365 h 158097"/>
                  <a:gd name="connsiteX6" fmla="*/ 137891 w 177028"/>
                  <a:gd name="connsiteY6" fmla="*/ 143408 h 158097"/>
                  <a:gd name="connsiteX7" fmla="*/ 142104 w 177028"/>
                  <a:gd name="connsiteY7" fmla="*/ 135726 h 158097"/>
                  <a:gd name="connsiteX8" fmla="*/ 142848 w 177028"/>
                  <a:gd name="connsiteY8" fmla="*/ 135974 h 158097"/>
                  <a:gd name="connsiteX9" fmla="*/ 159947 w 177028"/>
                  <a:gd name="connsiteY9" fmla="*/ 133347 h 158097"/>
                  <a:gd name="connsiteX10" fmla="*/ 175709 w 177028"/>
                  <a:gd name="connsiteY10" fmla="*/ 127300 h 158097"/>
                  <a:gd name="connsiteX11" fmla="*/ 175213 w 177028"/>
                  <a:gd name="connsiteY11" fmla="*/ 126358 h 158097"/>
                  <a:gd name="connsiteX12" fmla="*/ 159253 w 177028"/>
                  <a:gd name="connsiteY12" fmla="*/ 128688 h 158097"/>
                  <a:gd name="connsiteX13" fmla="*/ 145376 w 177028"/>
                  <a:gd name="connsiteY13" fmla="*/ 128093 h 158097"/>
                  <a:gd name="connsiteX14" fmla="*/ 150332 w 177028"/>
                  <a:gd name="connsiteY14" fmla="*/ 109606 h 158097"/>
                  <a:gd name="connsiteX15" fmla="*/ 131597 w 177028"/>
                  <a:gd name="connsiteY15" fmla="*/ 41902 h 158097"/>
                  <a:gd name="connsiteX16" fmla="*/ 71723 w 177028"/>
                  <a:gd name="connsiteY16" fmla="*/ 5373 h 158097"/>
                  <a:gd name="connsiteX17" fmla="*/ 1838 w 177028"/>
                  <a:gd name="connsiteY17" fmla="*/ 2399 h 158097"/>
                  <a:gd name="connsiteX18" fmla="*/ 1838 w 177028"/>
                  <a:gd name="connsiteY18" fmla="*/ 3440 h 158097"/>
                  <a:gd name="connsiteX19" fmla="*/ 70732 w 177028"/>
                  <a:gd name="connsiteY19" fmla="*/ 8049 h 158097"/>
                  <a:gd name="connsiteX20" fmla="*/ 127731 w 177028"/>
                  <a:gd name="connsiteY20" fmla="*/ 44826 h 158097"/>
                  <a:gd name="connsiteX21" fmla="*/ 143740 w 177028"/>
                  <a:gd name="connsiteY21" fmla="*/ 108466 h 158097"/>
                  <a:gd name="connsiteX22" fmla="*/ 131299 w 177028"/>
                  <a:gd name="connsiteY22" fmla="*/ 139592 h 158097"/>
                  <a:gd name="connsiteX23" fmla="*/ 125203 w 177028"/>
                  <a:gd name="connsiteY23" fmla="*/ 149009 h 158097"/>
                  <a:gd name="connsiteX24" fmla="*/ 124113 w 177028"/>
                  <a:gd name="connsiteY24" fmla="*/ 150645 h 158097"/>
                  <a:gd name="connsiteX25" fmla="*/ 125352 w 177028"/>
                  <a:gd name="connsiteY25" fmla="*/ 151884 h 158097"/>
                  <a:gd name="connsiteX26" fmla="*/ 128623 w 177028"/>
                  <a:gd name="connsiteY26" fmla="*/ 154164 h 158097"/>
                  <a:gd name="connsiteX27" fmla="*/ 132191 w 177028"/>
                  <a:gd name="connsiteY27" fmla="*/ 155948 h 158097"/>
                  <a:gd name="connsiteX28" fmla="*/ 134620 w 177028"/>
                  <a:gd name="connsiteY28" fmla="*/ 156741 h 158097"/>
                  <a:gd name="connsiteX29" fmla="*/ 153455 w 177028"/>
                  <a:gd name="connsiteY29" fmla="*/ 157584 h 158097"/>
                  <a:gd name="connsiteX30" fmla="*/ 175461 w 177028"/>
                  <a:gd name="connsiteY30" fmla="*/ 145589 h 158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77028" h="158097">
                    <a:moveTo>
                      <a:pt x="175461" y="145589"/>
                    </a:moveTo>
                    <a:cubicBezTo>
                      <a:pt x="174023" y="143706"/>
                      <a:pt x="167382" y="147274"/>
                      <a:pt x="152463" y="149455"/>
                    </a:cubicBezTo>
                    <a:cubicBezTo>
                      <a:pt x="147160" y="150263"/>
                      <a:pt x="141757" y="150144"/>
                      <a:pt x="136504" y="149108"/>
                    </a:cubicBezTo>
                    <a:cubicBezTo>
                      <a:pt x="135909" y="149004"/>
                      <a:pt x="135314" y="148835"/>
                      <a:pt x="134769" y="148613"/>
                    </a:cubicBezTo>
                    <a:lnTo>
                      <a:pt x="134769" y="148613"/>
                    </a:lnTo>
                    <a:cubicBezTo>
                      <a:pt x="134769" y="148613"/>
                      <a:pt x="134471" y="148613"/>
                      <a:pt x="134769" y="148365"/>
                    </a:cubicBezTo>
                    <a:lnTo>
                      <a:pt x="137891" y="143408"/>
                    </a:lnTo>
                    <a:cubicBezTo>
                      <a:pt x="139428" y="140930"/>
                      <a:pt x="140816" y="138452"/>
                      <a:pt x="142104" y="135726"/>
                    </a:cubicBezTo>
                    <a:lnTo>
                      <a:pt x="142848" y="135974"/>
                    </a:lnTo>
                    <a:cubicBezTo>
                      <a:pt x="148646" y="135780"/>
                      <a:pt x="154396" y="134898"/>
                      <a:pt x="159947" y="133347"/>
                    </a:cubicBezTo>
                    <a:cubicBezTo>
                      <a:pt x="165449" y="132028"/>
                      <a:pt x="170752" y="129996"/>
                      <a:pt x="175709" y="127300"/>
                    </a:cubicBezTo>
                    <a:cubicBezTo>
                      <a:pt x="176155" y="127003"/>
                      <a:pt x="175709" y="126210"/>
                      <a:pt x="175213" y="126358"/>
                    </a:cubicBezTo>
                    <a:cubicBezTo>
                      <a:pt x="170058" y="127959"/>
                      <a:pt x="164655" y="128747"/>
                      <a:pt x="159253" y="128688"/>
                    </a:cubicBezTo>
                    <a:cubicBezTo>
                      <a:pt x="154644" y="128817"/>
                      <a:pt x="149985" y="128618"/>
                      <a:pt x="145376" y="128093"/>
                    </a:cubicBezTo>
                    <a:cubicBezTo>
                      <a:pt x="147705" y="122130"/>
                      <a:pt x="149340" y="115930"/>
                      <a:pt x="150332" y="109606"/>
                    </a:cubicBezTo>
                    <a:cubicBezTo>
                      <a:pt x="154148" y="85394"/>
                      <a:pt x="147308" y="60716"/>
                      <a:pt x="131597" y="41902"/>
                    </a:cubicBezTo>
                    <a:cubicBezTo>
                      <a:pt x="115786" y="23984"/>
                      <a:pt x="94919" y="11256"/>
                      <a:pt x="71723" y="5373"/>
                    </a:cubicBezTo>
                    <a:cubicBezTo>
                      <a:pt x="48924" y="-659"/>
                      <a:pt x="25084" y="-1675"/>
                      <a:pt x="1838" y="2399"/>
                    </a:cubicBezTo>
                    <a:cubicBezTo>
                      <a:pt x="-2226" y="2994"/>
                      <a:pt x="-2028" y="3936"/>
                      <a:pt x="1838" y="3440"/>
                    </a:cubicBezTo>
                    <a:cubicBezTo>
                      <a:pt x="24886" y="-104"/>
                      <a:pt x="48379" y="1472"/>
                      <a:pt x="70732" y="8049"/>
                    </a:cubicBezTo>
                    <a:cubicBezTo>
                      <a:pt x="92986" y="14304"/>
                      <a:pt x="112861" y="27117"/>
                      <a:pt x="127731" y="44826"/>
                    </a:cubicBezTo>
                    <a:cubicBezTo>
                      <a:pt x="141955" y="62753"/>
                      <a:pt x="147804" y="85939"/>
                      <a:pt x="143740" y="108466"/>
                    </a:cubicBezTo>
                    <a:cubicBezTo>
                      <a:pt x="141559" y="119528"/>
                      <a:pt x="137346" y="130090"/>
                      <a:pt x="131299" y="139592"/>
                    </a:cubicBezTo>
                    <a:lnTo>
                      <a:pt x="125203" y="149009"/>
                    </a:lnTo>
                    <a:lnTo>
                      <a:pt x="124113" y="150645"/>
                    </a:lnTo>
                    <a:cubicBezTo>
                      <a:pt x="124113" y="151190"/>
                      <a:pt x="125004" y="151487"/>
                      <a:pt x="125352" y="151884"/>
                    </a:cubicBezTo>
                    <a:cubicBezTo>
                      <a:pt x="126392" y="152716"/>
                      <a:pt x="127483" y="153480"/>
                      <a:pt x="128623" y="154164"/>
                    </a:cubicBezTo>
                    <a:cubicBezTo>
                      <a:pt x="129713" y="154942"/>
                      <a:pt x="130903" y="155546"/>
                      <a:pt x="132191" y="155948"/>
                    </a:cubicBezTo>
                    <a:cubicBezTo>
                      <a:pt x="132985" y="156255"/>
                      <a:pt x="133777" y="156523"/>
                      <a:pt x="134620" y="156741"/>
                    </a:cubicBezTo>
                    <a:cubicBezTo>
                      <a:pt x="140816" y="158129"/>
                      <a:pt x="147160" y="158411"/>
                      <a:pt x="153455" y="157584"/>
                    </a:cubicBezTo>
                    <a:cubicBezTo>
                      <a:pt x="170752" y="155105"/>
                      <a:pt x="176898" y="146878"/>
                      <a:pt x="175461" y="145589"/>
                    </a:cubicBezTo>
                    <a:close/>
                  </a:path>
                </a:pathLst>
              </a:custGeom>
              <a:solidFill>
                <a:srgbClr val="313759"/>
              </a:solidFill>
              <a:ln w="4948" cap="flat">
                <a:noFill/>
                <a:prstDash val="solid"/>
                <a:miter/>
              </a:ln>
            </p:spPr>
            <p:txBody>
              <a:bodyPr rtlCol="0" anchor="ctr"/>
              <a:lstStyle/>
              <a:p>
                <a:endParaRPr lang="fr-FR"/>
              </a:p>
            </p:txBody>
          </p:sp>
          <p:sp>
            <p:nvSpPr>
              <p:cNvPr id="180" name="Graphique 5">
                <a:extLst>
                  <a:ext uri="{FF2B5EF4-FFF2-40B4-BE49-F238E27FC236}">
                    <a16:creationId xmlns:a16="http://schemas.microsoft.com/office/drawing/2014/main" id="{BC0D2368-7CEF-4E45-A892-E180FB126978}"/>
                  </a:ext>
                </a:extLst>
              </p:cNvPr>
              <p:cNvSpPr/>
              <p:nvPr/>
            </p:nvSpPr>
            <p:spPr>
              <a:xfrm>
                <a:off x="8002525" y="5721791"/>
                <a:ext cx="1918823" cy="3223019"/>
              </a:xfrm>
              <a:custGeom>
                <a:avLst/>
                <a:gdLst>
                  <a:gd name="connsiteX0" fmla="*/ 440636 w 1918823"/>
                  <a:gd name="connsiteY0" fmla="*/ 51594 h 3223019"/>
                  <a:gd name="connsiteX1" fmla="*/ 27818 w 1918823"/>
                  <a:gd name="connsiteY1" fmla="*/ 3176298 h 3223019"/>
                  <a:gd name="connsiteX2" fmla="*/ 407577 w 1918823"/>
                  <a:gd name="connsiteY2" fmla="*/ 3156473 h 3223019"/>
                  <a:gd name="connsiteX3" fmla="*/ 783122 w 1918823"/>
                  <a:gd name="connsiteY3" fmla="*/ 715205 h 3223019"/>
                  <a:gd name="connsiteX4" fmla="*/ 928344 w 1918823"/>
                  <a:gd name="connsiteY4" fmla="*/ 676644 h 3223019"/>
                  <a:gd name="connsiteX5" fmla="*/ 1574409 w 1918823"/>
                  <a:gd name="connsiteY5" fmla="*/ 3130353 h 3223019"/>
                  <a:gd name="connsiteX6" fmla="*/ 1917688 w 1918823"/>
                  <a:gd name="connsiteY6" fmla="*/ 3114046 h 3223019"/>
                  <a:gd name="connsiteX7" fmla="*/ 1551411 w 1918823"/>
                  <a:gd name="connsiteY7" fmla="*/ 1192158 h 3223019"/>
                  <a:gd name="connsiteX8" fmla="*/ 1483063 w 1918823"/>
                  <a:gd name="connsiteY8" fmla="*/ -51 h 3223019"/>
                  <a:gd name="connsiteX9" fmla="*/ 440636 w 1918823"/>
                  <a:gd name="connsiteY9" fmla="*/ 51346 h 32230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18823" h="3223019">
                    <a:moveTo>
                      <a:pt x="440636" y="51594"/>
                    </a:moveTo>
                    <a:cubicBezTo>
                      <a:pt x="34212" y="363846"/>
                      <a:pt x="-57035" y="1936359"/>
                      <a:pt x="27818" y="3176298"/>
                    </a:cubicBezTo>
                    <a:cubicBezTo>
                      <a:pt x="99587" y="3221947"/>
                      <a:pt x="173883" y="3261102"/>
                      <a:pt x="407577" y="3156473"/>
                    </a:cubicBezTo>
                    <a:cubicBezTo>
                      <a:pt x="302650" y="2787767"/>
                      <a:pt x="584123" y="1331928"/>
                      <a:pt x="783122" y="715205"/>
                    </a:cubicBezTo>
                    <a:lnTo>
                      <a:pt x="928344" y="676644"/>
                    </a:lnTo>
                    <a:cubicBezTo>
                      <a:pt x="929187" y="797233"/>
                      <a:pt x="1293828" y="2689879"/>
                      <a:pt x="1574409" y="3130353"/>
                    </a:cubicBezTo>
                    <a:cubicBezTo>
                      <a:pt x="1672297" y="3166237"/>
                      <a:pt x="1800916" y="3172779"/>
                      <a:pt x="1917688" y="3114046"/>
                    </a:cubicBezTo>
                    <a:cubicBezTo>
                      <a:pt x="1812613" y="2768190"/>
                      <a:pt x="1599934" y="1580491"/>
                      <a:pt x="1551411" y="1192158"/>
                    </a:cubicBezTo>
                    <a:cubicBezTo>
                      <a:pt x="1502888" y="803825"/>
                      <a:pt x="1483063" y="-51"/>
                      <a:pt x="1483063" y="-51"/>
                    </a:cubicBezTo>
                    <a:lnTo>
                      <a:pt x="440636" y="51346"/>
                    </a:lnTo>
                  </a:path>
                </a:pathLst>
              </a:custGeom>
              <a:solidFill>
                <a:srgbClr val="1760BF"/>
              </a:solidFill>
              <a:ln w="4948" cap="flat">
                <a:noFill/>
                <a:prstDash val="solid"/>
                <a:miter/>
              </a:ln>
            </p:spPr>
            <p:txBody>
              <a:bodyPr rtlCol="0" anchor="ctr"/>
              <a:lstStyle/>
              <a:p>
                <a:endParaRPr lang="fr-FR"/>
              </a:p>
            </p:txBody>
          </p:sp>
          <p:sp>
            <p:nvSpPr>
              <p:cNvPr id="181" name="Graphique 5">
                <a:extLst>
                  <a:ext uri="{FF2B5EF4-FFF2-40B4-BE49-F238E27FC236}">
                    <a16:creationId xmlns:a16="http://schemas.microsoft.com/office/drawing/2014/main" id="{F48542C8-B1CA-4E20-B8A4-DB75CD5D7511}"/>
                  </a:ext>
                </a:extLst>
              </p:cNvPr>
              <p:cNvSpPr/>
              <p:nvPr/>
            </p:nvSpPr>
            <p:spPr>
              <a:xfrm>
                <a:off x="8786787" y="6355453"/>
                <a:ext cx="272626" cy="82349"/>
              </a:xfrm>
              <a:custGeom>
                <a:avLst/>
                <a:gdLst>
                  <a:gd name="connsiteX0" fmla="*/ 247868 w 272626"/>
                  <a:gd name="connsiteY0" fmla="*/ 2389 h 82349"/>
                  <a:gd name="connsiteX1" fmla="*/ 1338 w 272626"/>
                  <a:gd name="connsiteY1" fmla="*/ 80007 h 82349"/>
                  <a:gd name="connsiteX2" fmla="*/ 1883 w 272626"/>
                  <a:gd name="connsiteY2" fmla="*/ 82038 h 82349"/>
                  <a:gd name="connsiteX3" fmla="*/ 252279 w 272626"/>
                  <a:gd name="connsiteY3" fmla="*/ 17903 h 82349"/>
                  <a:gd name="connsiteX4" fmla="*/ 247868 w 272626"/>
                  <a:gd name="connsiteY4" fmla="*/ 2389 h 823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2626" h="82349">
                    <a:moveTo>
                      <a:pt x="247868" y="2389"/>
                    </a:moveTo>
                    <a:cubicBezTo>
                      <a:pt x="165543" y="27717"/>
                      <a:pt x="83564" y="54332"/>
                      <a:pt x="1338" y="80007"/>
                    </a:cubicBezTo>
                    <a:cubicBezTo>
                      <a:pt x="-2281" y="81147"/>
                      <a:pt x="-1785" y="82980"/>
                      <a:pt x="1883" y="82038"/>
                    </a:cubicBezTo>
                    <a:cubicBezTo>
                      <a:pt x="85299" y="60429"/>
                      <a:pt x="169012" y="39810"/>
                      <a:pt x="252279" y="17903"/>
                    </a:cubicBezTo>
                    <a:cubicBezTo>
                      <a:pt x="280779" y="10369"/>
                      <a:pt x="276120" y="-6284"/>
                      <a:pt x="247868" y="2389"/>
                    </a:cubicBezTo>
                    <a:close/>
                  </a:path>
                </a:pathLst>
              </a:custGeom>
              <a:solidFill>
                <a:srgbClr val="0C4E96"/>
              </a:solidFill>
              <a:ln w="4948" cap="flat">
                <a:noFill/>
                <a:prstDash val="solid"/>
                <a:miter/>
              </a:ln>
            </p:spPr>
            <p:txBody>
              <a:bodyPr rtlCol="0" anchor="ctr"/>
              <a:lstStyle/>
              <a:p>
                <a:endParaRPr lang="fr-FR"/>
              </a:p>
            </p:txBody>
          </p:sp>
          <p:sp>
            <p:nvSpPr>
              <p:cNvPr id="182" name="Graphique 5">
                <a:extLst>
                  <a:ext uri="{FF2B5EF4-FFF2-40B4-BE49-F238E27FC236}">
                    <a16:creationId xmlns:a16="http://schemas.microsoft.com/office/drawing/2014/main" id="{E50C4F5D-8D67-43B2-A790-D6BEDDCE4F22}"/>
                  </a:ext>
                </a:extLst>
              </p:cNvPr>
              <p:cNvSpPr/>
              <p:nvPr/>
            </p:nvSpPr>
            <p:spPr>
              <a:xfrm>
                <a:off x="8467202" y="5776205"/>
                <a:ext cx="1022349" cy="469178"/>
              </a:xfrm>
              <a:custGeom>
                <a:avLst/>
                <a:gdLst>
                  <a:gd name="connsiteX0" fmla="*/ 1003516 w 1022349"/>
                  <a:gd name="connsiteY0" fmla="*/ 34948 h 469178"/>
                  <a:gd name="connsiteX1" fmla="*/ 829547 w 1022349"/>
                  <a:gd name="connsiteY1" fmla="*/ 90707 h 469178"/>
                  <a:gd name="connsiteX2" fmla="*/ 828902 w 1022349"/>
                  <a:gd name="connsiteY2" fmla="*/ 63398 h 469178"/>
                  <a:gd name="connsiteX3" fmla="*/ 827812 w 1022349"/>
                  <a:gd name="connsiteY3" fmla="*/ 25085 h 469178"/>
                  <a:gd name="connsiteX4" fmla="*/ 824194 w 1022349"/>
                  <a:gd name="connsiteY4" fmla="*/ 2682 h 469178"/>
                  <a:gd name="connsiteX5" fmla="*/ 816462 w 1022349"/>
                  <a:gd name="connsiteY5" fmla="*/ 764 h 469178"/>
                  <a:gd name="connsiteX6" fmla="*/ 813786 w 1022349"/>
                  <a:gd name="connsiteY6" fmla="*/ 6548 h 469178"/>
                  <a:gd name="connsiteX7" fmla="*/ 817007 w 1022349"/>
                  <a:gd name="connsiteY7" fmla="*/ 60473 h 469178"/>
                  <a:gd name="connsiteX8" fmla="*/ 819386 w 1022349"/>
                  <a:gd name="connsiteY8" fmla="*/ 109195 h 469178"/>
                  <a:gd name="connsiteX9" fmla="*/ 791383 w 1022349"/>
                  <a:gd name="connsiteY9" fmla="*/ 115093 h 469178"/>
                  <a:gd name="connsiteX10" fmla="*/ 790540 w 1022349"/>
                  <a:gd name="connsiteY10" fmla="*/ 115093 h 469178"/>
                  <a:gd name="connsiteX11" fmla="*/ 790540 w 1022349"/>
                  <a:gd name="connsiteY11" fmla="*/ 114250 h 469178"/>
                  <a:gd name="connsiteX12" fmla="*/ 789945 w 1022349"/>
                  <a:gd name="connsiteY12" fmla="*/ 107460 h 469178"/>
                  <a:gd name="connsiteX13" fmla="*/ 788706 w 1022349"/>
                  <a:gd name="connsiteY13" fmla="*/ 92591 h 469178"/>
                  <a:gd name="connsiteX14" fmla="*/ 785336 w 1022349"/>
                  <a:gd name="connsiteY14" fmla="*/ 62357 h 469178"/>
                  <a:gd name="connsiteX15" fmla="*/ 769327 w 1022349"/>
                  <a:gd name="connsiteY15" fmla="*/ 5606 h 469178"/>
                  <a:gd name="connsiteX16" fmla="*/ 768286 w 1022349"/>
                  <a:gd name="connsiteY16" fmla="*/ 6052 h 469178"/>
                  <a:gd name="connsiteX17" fmla="*/ 776018 w 1022349"/>
                  <a:gd name="connsiteY17" fmla="*/ 64637 h 469178"/>
                  <a:gd name="connsiteX18" fmla="*/ 779091 w 1022349"/>
                  <a:gd name="connsiteY18" fmla="*/ 93978 h 469178"/>
                  <a:gd name="connsiteX19" fmla="*/ 779933 w 1022349"/>
                  <a:gd name="connsiteY19" fmla="*/ 102602 h 469178"/>
                  <a:gd name="connsiteX20" fmla="*/ 601008 w 1022349"/>
                  <a:gd name="connsiteY20" fmla="*/ 131696 h 469178"/>
                  <a:gd name="connsiteX21" fmla="*/ 590550 w 1022349"/>
                  <a:gd name="connsiteY21" fmla="*/ 135910 h 469178"/>
                  <a:gd name="connsiteX22" fmla="*/ 609533 w 1022349"/>
                  <a:gd name="connsiteY22" fmla="*/ 30041 h 469178"/>
                  <a:gd name="connsiteX23" fmla="*/ 607451 w 1022349"/>
                  <a:gd name="connsiteY23" fmla="*/ 29645 h 469178"/>
                  <a:gd name="connsiteX24" fmla="*/ 523193 w 1022349"/>
                  <a:gd name="connsiteY24" fmla="*/ 458967 h 469178"/>
                  <a:gd name="connsiteX25" fmla="*/ 425304 w 1022349"/>
                  <a:gd name="connsiteY25" fmla="*/ 446179 h 469178"/>
                  <a:gd name="connsiteX26" fmla="*/ 463468 w 1022349"/>
                  <a:gd name="connsiteY26" fmla="*/ 106369 h 469178"/>
                  <a:gd name="connsiteX27" fmla="*/ 447409 w 1022349"/>
                  <a:gd name="connsiteY27" fmla="*/ 104684 h 469178"/>
                  <a:gd name="connsiteX28" fmla="*/ 443742 w 1022349"/>
                  <a:gd name="connsiteY28" fmla="*/ 142303 h 469178"/>
                  <a:gd name="connsiteX29" fmla="*/ 414003 w 1022349"/>
                  <a:gd name="connsiteY29" fmla="*/ 137694 h 469178"/>
                  <a:gd name="connsiteX30" fmla="*/ 198104 w 1022349"/>
                  <a:gd name="connsiteY30" fmla="*/ 104882 h 469178"/>
                  <a:gd name="connsiteX31" fmla="*/ 95209 w 1022349"/>
                  <a:gd name="connsiteY31" fmla="*/ 68205 h 469178"/>
                  <a:gd name="connsiteX32" fmla="*/ 3317 w 1022349"/>
                  <a:gd name="connsiteY32" fmla="*/ 10265 h 469178"/>
                  <a:gd name="connsiteX33" fmla="*/ 1979 w 1022349"/>
                  <a:gd name="connsiteY33" fmla="*/ 11801 h 469178"/>
                  <a:gd name="connsiteX34" fmla="*/ 93326 w 1022349"/>
                  <a:gd name="connsiteY34" fmla="*/ 73360 h 469178"/>
                  <a:gd name="connsiteX35" fmla="*/ 196071 w 1022349"/>
                  <a:gd name="connsiteY35" fmla="*/ 114052 h 469178"/>
                  <a:gd name="connsiteX36" fmla="*/ 413409 w 1022349"/>
                  <a:gd name="connsiteY36" fmla="*/ 153703 h 469178"/>
                  <a:gd name="connsiteX37" fmla="*/ 443147 w 1022349"/>
                  <a:gd name="connsiteY37" fmla="*/ 152662 h 469178"/>
                  <a:gd name="connsiteX38" fmla="*/ 413409 w 1022349"/>
                  <a:gd name="connsiteY38" fmla="*/ 455795 h 469178"/>
                  <a:gd name="connsiteX39" fmla="*/ 530924 w 1022349"/>
                  <a:gd name="connsiteY39" fmla="*/ 469128 h 469178"/>
                  <a:gd name="connsiteX40" fmla="*/ 588915 w 1022349"/>
                  <a:gd name="connsiteY40" fmla="*/ 145376 h 469178"/>
                  <a:gd name="connsiteX41" fmla="*/ 604279 w 1022349"/>
                  <a:gd name="connsiteY41" fmla="*/ 147408 h 469178"/>
                  <a:gd name="connsiteX42" fmla="*/ 780181 w 1022349"/>
                  <a:gd name="connsiteY42" fmla="*/ 104684 h 469178"/>
                  <a:gd name="connsiteX43" fmla="*/ 782263 w 1022349"/>
                  <a:gd name="connsiteY43" fmla="*/ 126790 h 469178"/>
                  <a:gd name="connsiteX44" fmla="*/ 803724 w 1022349"/>
                  <a:gd name="connsiteY44" fmla="*/ 122378 h 469178"/>
                  <a:gd name="connsiteX45" fmla="*/ 830043 w 1022349"/>
                  <a:gd name="connsiteY45" fmla="*/ 117422 h 469178"/>
                  <a:gd name="connsiteX46" fmla="*/ 829448 w 1022349"/>
                  <a:gd name="connsiteY46" fmla="*/ 93136 h 469178"/>
                  <a:gd name="connsiteX47" fmla="*/ 1007878 w 1022349"/>
                  <a:gd name="connsiteY47" fmla="*/ 50511 h 469178"/>
                  <a:gd name="connsiteX48" fmla="*/ 1003516 w 1022349"/>
                  <a:gd name="connsiteY48" fmla="*/ 34948 h 469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1022349" h="469178">
                    <a:moveTo>
                      <a:pt x="1003516" y="34948"/>
                    </a:moveTo>
                    <a:cubicBezTo>
                      <a:pt x="945377" y="52989"/>
                      <a:pt x="887586" y="72269"/>
                      <a:pt x="829547" y="90707"/>
                    </a:cubicBezTo>
                    <a:lnTo>
                      <a:pt x="828902" y="63398"/>
                    </a:lnTo>
                    <a:cubicBezTo>
                      <a:pt x="828506" y="50610"/>
                      <a:pt x="828159" y="37872"/>
                      <a:pt x="827812" y="25085"/>
                    </a:cubicBezTo>
                    <a:cubicBezTo>
                      <a:pt x="827812" y="17254"/>
                      <a:pt x="828060" y="9522"/>
                      <a:pt x="824194" y="2682"/>
                    </a:cubicBezTo>
                    <a:cubicBezTo>
                      <a:pt x="822559" y="10"/>
                      <a:pt x="819089" y="-852"/>
                      <a:pt x="816462" y="764"/>
                    </a:cubicBezTo>
                    <a:cubicBezTo>
                      <a:pt x="814430" y="1963"/>
                      <a:pt x="813389" y="4258"/>
                      <a:pt x="813786" y="6548"/>
                    </a:cubicBezTo>
                    <a:cubicBezTo>
                      <a:pt x="815025" y="24490"/>
                      <a:pt x="816065" y="42481"/>
                      <a:pt x="817007" y="60473"/>
                    </a:cubicBezTo>
                    <a:lnTo>
                      <a:pt x="819386" y="109195"/>
                    </a:lnTo>
                    <a:lnTo>
                      <a:pt x="791383" y="115093"/>
                    </a:lnTo>
                    <a:lnTo>
                      <a:pt x="790540" y="115093"/>
                    </a:lnTo>
                    <a:lnTo>
                      <a:pt x="790540" y="114250"/>
                    </a:lnTo>
                    <a:lnTo>
                      <a:pt x="789945" y="107460"/>
                    </a:lnTo>
                    <a:cubicBezTo>
                      <a:pt x="789549" y="102504"/>
                      <a:pt x="789103" y="97547"/>
                      <a:pt x="788706" y="92591"/>
                    </a:cubicBezTo>
                    <a:cubicBezTo>
                      <a:pt x="787814" y="82678"/>
                      <a:pt x="786773" y="72369"/>
                      <a:pt x="785336" y="62357"/>
                    </a:cubicBezTo>
                    <a:cubicBezTo>
                      <a:pt x="783056" y="42710"/>
                      <a:pt x="777653" y="23553"/>
                      <a:pt x="769327" y="5606"/>
                    </a:cubicBezTo>
                    <a:cubicBezTo>
                      <a:pt x="769029" y="5011"/>
                      <a:pt x="768187" y="5606"/>
                      <a:pt x="768286" y="6052"/>
                    </a:cubicBezTo>
                    <a:cubicBezTo>
                      <a:pt x="771260" y="25580"/>
                      <a:pt x="773787" y="45059"/>
                      <a:pt x="776018" y="64637"/>
                    </a:cubicBezTo>
                    <a:lnTo>
                      <a:pt x="779091" y="93978"/>
                    </a:lnTo>
                    <a:cubicBezTo>
                      <a:pt x="779388" y="96853"/>
                      <a:pt x="779636" y="99728"/>
                      <a:pt x="779933" y="102602"/>
                    </a:cubicBezTo>
                    <a:cubicBezTo>
                      <a:pt x="720457" y="112515"/>
                      <a:pt x="660534" y="121437"/>
                      <a:pt x="601008" y="131696"/>
                    </a:cubicBezTo>
                    <a:cubicBezTo>
                      <a:pt x="597241" y="132192"/>
                      <a:pt x="593623" y="133679"/>
                      <a:pt x="590550" y="135910"/>
                    </a:cubicBezTo>
                    <a:cubicBezTo>
                      <a:pt x="596845" y="100620"/>
                      <a:pt x="603139" y="65331"/>
                      <a:pt x="609533" y="30041"/>
                    </a:cubicBezTo>
                    <a:cubicBezTo>
                      <a:pt x="611863" y="17105"/>
                      <a:pt x="609979" y="16708"/>
                      <a:pt x="607451" y="29645"/>
                    </a:cubicBezTo>
                    <a:cubicBezTo>
                      <a:pt x="579448" y="172735"/>
                      <a:pt x="551345" y="315876"/>
                      <a:pt x="523193" y="458967"/>
                    </a:cubicBezTo>
                    <a:lnTo>
                      <a:pt x="425304" y="446179"/>
                    </a:lnTo>
                    <a:cubicBezTo>
                      <a:pt x="438042" y="332876"/>
                      <a:pt x="450730" y="219623"/>
                      <a:pt x="463468" y="106369"/>
                    </a:cubicBezTo>
                    <a:cubicBezTo>
                      <a:pt x="474719" y="4516"/>
                      <a:pt x="457521" y="2583"/>
                      <a:pt x="447409" y="104684"/>
                    </a:cubicBezTo>
                    <a:cubicBezTo>
                      <a:pt x="446220" y="117224"/>
                      <a:pt x="444981" y="129764"/>
                      <a:pt x="443742" y="142303"/>
                    </a:cubicBezTo>
                    <a:cubicBezTo>
                      <a:pt x="434077" y="139478"/>
                      <a:pt x="424065" y="137892"/>
                      <a:pt x="414003" y="137694"/>
                    </a:cubicBezTo>
                    <a:cubicBezTo>
                      <a:pt x="341095" y="134076"/>
                      <a:pt x="268782" y="123072"/>
                      <a:pt x="198104" y="104882"/>
                    </a:cubicBezTo>
                    <a:cubicBezTo>
                      <a:pt x="162765" y="95812"/>
                      <a:pt x="128317" y="83520"/>
                      <a:pt x="95209" y="68205"/>
                    </a:cubicBezTo>
                    <a:cubicBezTo>
                      <a:pt x="62001" y="53282"/>
                      <a:pt x="31073" y="33778"/>
                      <a:pt x="3317" y="10265"/>
                    </a:cubicBezTo>
                    <a:cubicBezTo>
                      <a:pt x="-1639" y="6250"/>
                      <a:pt x="-2977" y="7589"/>
                      <a:pt x="1979" y="11801"/>
                    </a:cubicBezTo>
                    <a:cubicBezTo>
                      <a:pt x="29438" y="36445"/>
                      <a:pt x="60167" y="57162"/>
                      <a:pt x="93326" y="73360"/>
                    </a:cubicBezTo>
                    <a:cubicBezTo>
                      <a:pt x="126286" y="90013"/>
                      <a:pt x="160683" y="103643"/>
                      <a:pt x="196071" y="114052"/>
                    </a:cubicBezTo>
                    <a:cubicBezTo>
                      <a:pt x="266898" y="134918"/>
                      <a:pt x="339757" y="148201"/>
                      <a:pt x="413409" y="153703"/>
                    </a:cubicBezTo>
                    <a:cubicBezTo>
                      <a:pt x="423321" y="154793"/>
                      <a:pt x="433333" y="154446"/>
                      <a:pt x="443147" y="152662"/>
                    </a:cubicBezTo>
                    <a:lnTo>
                      <a:pt x="413409" y="455795"/>
                    </a:lnTo>
                    <a:lnTo>
                      <a:pt x="530924" y="469128"/>
                    </a:lnTo>
                    <a:lnTo>
                      <a:pt x="588915" y="145376"/>
                    </a:lnTo>
                    <a:cubicBezTo>
                      <a:pt x="591343" y="147904"/>
                      <a:pt x="596597" y="149193"/>
                      <a:pt x="604279" y="147408"/>
                    </a:cubicBezTo>
                    <a:cubicBezTo>
                      <a:pt x="663012" y="133729"/>
                      <a:pt x="721498" y="118760"/>
                      <a:pt x="780181" y="104684"/>
                    </a:cubicBezTo>
                    <a:lnTo>
                      <a:pt x="782263" y="126790"/>
                    </a:lnTo>
                    <a:lnTo>
                      <a:pt x="803724" y="122378"/>
                    </a:lnTo>
                    <a:lnTo>
                      <a:pt x="830043" y="117422"/>
                    </a:lnTo>
                    <a:lnTo>
                      <a:pt x="829448" y="93136"/>
                    </a:lnTo>
                    <a:cubicBezTo>
                      <a:pt x="888925" y="78762"/>
                      <a:pt x="948401" y="65281"/>
                      <a:pt x="1007878" y="50511"/>
                    </a:cubicBezTo>
                    <a:cubicBezTo>
                      <a:pt x="1028446" y="45356"/>
                      <a:pt x="1023837" y="28653"/>
                      <a:pt x="1003516" y="34948"/>
                    </a:cubicBezTo>
                    <a:close/>
                  </a:path>
                </a:pathLst>
              </a:custGeom>
              <a:solidFill>
                <a:srgbClr val="0C4E96"/>
              </a:solidFill>
              <a:ln w="4948" cap="flat">
                <a:noFill/>
                <a:prstDash val="solid"/>
                <a:miter/>
              </a:ln>
            </p:spPr>
            <p:txBody>
              <a:bodyPr rtlCol="0" anchor="ctr"/>
              <a:lstStyle/>
              <a:p>
                <a:endParaRPr lang="fr-FR"/>
              </a:p>
            </p:txBody>
          </p:sp>
          <p:sp>
            <p:nvSpPr>
              <p:cNvPr id="183" name="Graphique 5">
                <a:extLst>
                  <a:ext uri="{FF2B5EF4-FFF2-40B4-BE49-F238E27FC236}">
                    <a16:creationId xmlns:a16="http://schemas.microsoft.com/office/drawing/2014/main" id="{965B295D-6B5C-4945-A2AC-6360CF8B2B42}"/>
                  </a:ext>
                </a:extLst>
              </p:cNvPr>
              <p:cNvSpPr/>
              <p:nvPr/>
            </p:nvSpPr>
            <p:spPr>
              <a:xfrm>
                <a:off x="8967959" y="5846596"/>
                <a:ext cx="70745" cy="67585"/>
              </a:xfrm>
              <a:custGeom>
                <a:avLst/>
                <a:gdLst>
                  <a:gd name="connsiteX0" fmla="*/ 16587 w 70745"/>
                  <a:gd name="connsiteY0" fmla="*/ 64528 h 67585"/>
                  <a:gd name="connsiteX1" fmla="*/ 37107 w 70745"/>
                  <a:gd name="connsiteY1" fmla="*/ 66758 h 67585"/>
                  <a:gd name="connsiteX2" fmla="*/ 63871 w 70745"/>
                  <a:gd name="connsiteY2" fmla="*/ 40440 h 67585"/>
                  <a:gd name="connsiteX3" fmla="*/ 58122 w 70745"/>
                  <a:gd name="connsiteY3" fmla="*/ 39498 h 67585"/>
                  <a:gd name="connsiteX4" fmla="*/ 43897 w 70745"/>
                  <a:gd name="connsiteY4" fmla="*/ 46189 h 67585"/>
                  <a:gd name="connsiteX5" fmla="*/ 36710 w 70745"/>
                  <a:gd name="connsiteY5" fmla="*/ 49361 h 67585"/>
                  <a:gd name="connsiteX6" fmla="*/ 27640 w 70745"/>
                  <a:gd name="connsiteY6" fmla="*/ 51790 h 67585"/>
                  <a:gd name="connsiteX7" fmla="*/ 18025 w 70745"/>
                  <a:gd name="connsiteY7" fmla="*/ 46338 h 67585"/>
                  <a:gd name="connsiteX8" fmla="*/ 17083 w 70745"/>
                  <a:gd name="connsiteY8" fmla="*/ 30824 h 67585"/>
                  <a:gd name="connsiteX9" fmla="*/ 29325 w 70745"/>
                  <a:gd name="connsiteY9" fmla="*/ 20217 h 67585"/>
                  <a:gd name="connsiteX10" fmla="*/ 57676 w 70745"/>
                  <a:gd name="connsiteY10" fmla="*/ 36722 h 67585"/>
                  <a:gd name="connsiteX11" fmla="*/ 68481 w 70745"/>
                  <a:gd name="connsiteY11" fmla="*/ 36722 h 67585"/>
                  <a:gd name="connsiteX12" fmla="*/ 60402 w 70745"/>
                  <a:gd name="connsiteY12" fmla="*/ 8966 h 67585"/>
                  <a:gd name="connsiteX13" fmla="*/ 31110 w 70745"/>
                  <a:gd name="connsiteY13" fmla="*/ 392 h 67585"/>
                  <a:gd name="connsiteX14" fmla="*/ 4147 w 70745"/>
                  <a:gd name="connsiteY14" fmla="*/ 17640 h 67585"/>
                  <a:gd name="connsiteX15" fmla="*/ 925 w 70745"/>
                  <a:gd name="connsiteY15" fmla="*/ 47378 h 67585"/>
                  <a:gd name="connsiteX16" fmla="*/ 16587 w 70745"/>
                  <a:gd name="connsiteY16" fmla="*/ 64528 h 67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0745" h="67585">
                    <a:moveTo>
                      <a:pt x="16587" y="64528"/>
                    </a:moveTo>
                    <a:cubicBezTo>
                      <a:pt x="22981" y="67551"/>
                      <a:pt x="30217" y="68294"/>
                      <a:pt x="37107" y="66758"/>
                    </a:cubicBezTo>
                    <a:cubicBezTo>
                      <a:pt x="50092" y="63437"/>
                      <a:pt x="60303" y="53376"/>
                      <a:pt x="63871" y="40440"/>
                    </a:cubicBezTo>
                    <a:cubicBezTo>
                      <a:pt x="64367" y="38754"/>
                      <a:pt x="59559" y="38457"/>
                      <a:pt x="58122" y="39498"/>
                    </a:cubicBezTo>
                    <a:cubicBezTo>
                      <a:pt x="53810" y="42521"/>
                      <a:pt x="49002" y="44752"/>
                      <a:pt x="43897" y="46189"/>
                    </a:cubicBezTo>
                    <a:cubicBezTo>
                      <a:pt x="41369" y="46982"/>
                      <a:pt x="38990" y="48023"/>
                      <a:pt x="36710" y="49361"/>
                    </a:cubicBezTo>
                    <a:cubicBezTo>
                      <a:pt x="33984" y="51046"/>
                      <a:pt x="30812" y="51889"/>
                      <a:pt x="27640" y="51790"/>
                    </a:cubicBezTo>
                    <a:cubicBezTo>
                      <a:pt x="23774" y="51591"/>
                      <a:pt x="20205" y="49559"/>
                      <a:pt x="18025" y="46338"/>
                    </a:cubicBezTo>
                    <a:cubicBezTo>
                      <a:pt x="15200" y="41629"/>
                      <a:pt x="14852" y="35830"/>
                      <a:pt x="17083" y="30824"/>
                    </a:cubicBezTo>
                    <a:cubicBezTo>
                      <a:pt x="19363" y="25620"/>
                      <a:pt x="23873" y="21754"/>
                      <a:pt x="29325" y="20217"/>
                    </a:cubicBezTo>
                    <a:cubicBezTo>
                      <a:pt x="41667" y="17194"/>
                      <a:pt x="54207" y="24480"/>
                      <a:pt x="57676" y="36722"/>
                    </a:cubicBezTo>
                    <a:cubicBezTo>
                      <a:pt x="58320" y="38754"/>
                      <a:pt x="67043" y="40489"/>
                      <a:pt x="68481" y="36722"/>
                    </a:cubicBezTo>
                    <a:cubicBezTo>
                      <a:pt x="71504" y="26710"/>
                      <a:pt x="68332" y="15806"/>
                      <a:pt x="60402" y="8966"/>
                    </a:cubicBezTo>
                    <a:cubicBezTo>
                      <a:pt x="52422" y="1859"/>
                      <a:pt x="41667" y="-1288"/>
                      <a:pt x="31110" y="392"/>
                    </a:cubicBezTo>
                    <a:cubicBezTo>
                      <a:pt x="20007" y="1909"/>
                      <a:pt x="10144" y="8223"/>
                      <a:pt x="4147" y="17640"/>
                    </a:cubicBezTo>
                    <a:cubicBezTo>
                      <a:pt x="-1503" y="26512"/>
                      <a:pt x="-2693" y="37515"/>
                      <a:pt x="925" y="47378"/>
                    </a:cubicBezTo>
                    <a:cubicBezTo>
                      <a:pt x="3701" y="54912"/>
                      <a:pt x="9351" y="61058"/>
                      <a:pt x="16587" y="64528"/>
                    </a:cubicBezTo>
                    <a:close/>
                  </a:path>
                </a:pathLst>
              </a:custGeom>
              <a:solidFill>
                <a:srgbClr val="0C4E96"/>
              </a:solidFill>
              <a:ln w="4948" cap="flat">
                <a:noFill/>
                <a:prstDash val="solid"/>
                <a:miter/>
              </a:ln>
            </p:spPr>
            <p:txBody>
              <a:bodyPr rtlCol="0" anchor="ctr"/>
              <a:lstStyle/>
              <a:p>
                <a:endParaRPr lang="fr-FR"/>
              </a:p>
            </p:txBody>
          </p:sp>
          <p:sp>
            <p:nvSpPr>
              <p:cNvPr id="184" name="Graphique 5">
                <a:extLst>
                  <a:ext uri="{FF2B5EF4-FFF2-40B4-BE49-F238E27FC236}">
                    <a16:creationId xmlns:a16="http://schemas.microsoft.com/office/drawing/2014/main" id="{4E0EDF3D-EEBB-4FFE-AB12-11134147110C}"/>
                  </a:ext>
                </a:extLst>
              </p:cNvPr>
              <p:cNvSpPr/>
              <p:nvPr/>
            </p:nvSpPr>
            <p:spPr>
              <a:xfrm>
                <a:off x="8653604" y="3143430"/>
                <a:ext cx="38957" cy="38957"/>
              </a:xfrm>
              <a:custGeom>
                <a:avLst/>
                <a:gdLst>
                  <a:gd name="connsiteX0" fmla="*/ 38957 w 38957"/>
                  <a:gd name="connsiteY0" fmla="*/ 19479 h 38957"/>
                  <a:gd name="connsiteX1" fmla="*/ 19479 w 38957"/>
                  <a:gd name="connsiteY1" fmla="*/ 38957 h 38957"/>
                  <a:gd name="connsiteX2" fmla="*/ 0 w 38957"/>
                  <a:gd name="connsiteY2" fmla="*/ 19479 h 38957"/>
                  <a:gd name="connsiteX3" fmla="*/ 19479 w 38957"/>
                  <a:gd name="connsiteY3" fmla="*/ 0 h 38957"/>
                  <a:gd name="connsiteX4" fmla="*/ 38957 w 38957"/>
                  <a:gd name="connsiteY4" fmla="*/ 19479 h 389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957" h="38957">
                    <a:moveTo>
                      <a:pt x="38957" y="19479"/>
                    </a:moveTo>
                    <a:cubicBezTo>
                      <a:pt x="38957" y="30236"/>
                      <a:pt x="30236" y="38957"/>
                      <a:pt x="19479" y="38957"/>
                    </a:cubicBezTo>
                    <a:cubicBezTo>
                      <a:pt x="8721" y="38957"/>
                      <a:pt x="0" y="30236"/>
                      <a:pt x="0" y="19479"/>
                    </a:cubicBezTo>
                    <a:cubicBezTo>
                      <a:pt x="0" y="8721"/>
                      <a:pt x="8721" y="0"/>
                      <a:pt x="19479" y="0"/>
                    </a:cubicBezTo>
                    <a:cubicBezTo>
                      <a:pt x="30236" y="0"/>
                      <a:pt x="38957" y="8721"/>
                      <a:pt x="38957" y="19479"/>
                    </a:cubicBezTo>
                    <a:close/>
                  </a:path>
                </a:pathLst>
              </a:custGeom>
              <a:solidFill>
                <a:srgbClr val="FFFFFF"/>
              </a:solidFill>
              <a:ln w="4948" cap="flat">
                <a:noFill/>
                <a:prstDash val="solid"/>
                <a:miter/>
              </a:ln>
            </p:spPr>
            <p:txBody>
              <a:bodyPr rtlCol="0" anchor="ctr"/>
              <a:lstStyle/>
              <a:p>
                <a:endParaRPr lang="fr-FR"/>
              </a:p>
            </p:txBody>
          </p:sp>
          <p:sp>
            <p:nvSpPr>
              <p:cNvPr id="185" name="Graphique 5">
                <a:extLst>
                  <a:ext uri="{FF2B5EF4-FFF2-40B4-BE49-F238E27FC236}">
                    <a16:creationId xmlns:a16="http://schemas.microsoft.com/office/drawing/2014/main" id="{474A3D82-6AFE-4240-9085-C06250CE849E}"/>
                  </a:ext>
                </a:extLst>
              </p:cNvPr>
              <p:cNvSpPr/>
              <p:nvPr/>
            </p:nvSpPr>
            <p:spPr>
              <a:xfrm>
                <a:off x="9374263" y="3106802"/>
                <a:ext cx="38957" cy="38957"/>
              </a:xfrm>
              <a:custGeom>
                <a:avLst/>
                <a:gdLst>
                  <a:gd name="connsiteX0" fmla="*/ 38957 w 38957"/>
                  <a:gd name="connsiteY0" fmla="*/ 19479 h 38957"/>
                  <a:gd name="connsiteX1" fmla="*/ 19479 w 38957"/>
                  <a:gd name="connsiteY1" fmla="*/ 38957 h 38957"/>
                  <a:gd name="connsiteX2" fmla="*/ 0 w 38957"/>
                  <a:gd name="connsiteY2" fmla="*/ 19479 h 38957"/>
                  <a:gd name="connsiteX3" fmla="*/ 19479 w 38957"/>
                  <a:gd name="connsiteY3" fmla="*/ 0 h 38957"/>
                  <a:gd name="connsiteX4" fmla="*/ 38957 w 38957"/>
                  <a:gd name="connsiteY4" fmla="*/ 19479 h 389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957" h="38957">
                    <a:moveTo>
                      <a:pt x="38957" y="19479"/>
                    </a:moveTo>
                    <a:cubicBezTo>
                      <a:pt x="38957" y="30236"/>
                      <a:pt x="30236" y="38957"/>
                      <a:pt x="19479" y="38957"/>
                    </a:cubicBezTo>
                    <a:cubicBezTo>
                      <a:pt x="8721" y="38957"/>
                      <a:pt x="0" y="30236"/>
                      <a:pt x="0" y="19479"/>
                    </a:cubicBezTo>
                    <a:cubicBezTo>
                      <a:pt x="0" y="8721"/>
                      <a:pt x="8721" y="0"/>
                      <a:pt x="19479" y="0"/>
                    </a:cubicBezTo>
                    <a:cubicBezTo>
                      <a:pt x="30236" y="0"/>
                      <a:pt x="38957" y="8721"/>
                      <a:pt x="38957" y="19479"/>
                    </a:cubicBezTo>
                    <a:close/>
                  </a:path>
                </a:pathLst>
              </a:custGeom>
              <a:solidFill>
                <a:srgbClr val="FFFFFF"/>
              </a:solidFill>
              <a:ln w="4948" cap="flat">
                <a:noFill/>
                <a:prstDash val="solid"/>
                <a:miter/>
              </a:ln>
            </p:spPr>
            <p:txBody>
              <a:bodyPr rtlCol="0" anchor="ctr"/>
              <a:lstStyle/>
              <a:p>
                <a:endParaRPr lang="fr-FR"/>
              </a:p>
            </p:txBody>
          </p:sp>
        </p:grpSp>
        <p:grpSp>
          <p:nvGrpSpPr>
            <p:cNvPr id="186" name="Graphique 5">
              <a:extLst>
                <a:ext uri="{FF2B5EF4-FFF2-40B4-BE49-F238E27FC236}">
                  <a16:creationId xmlns:a16="http://schemas.microsoft.com/office/drawing/2014/main" id="{81814109-42AC-47FE-8BEA-0F082F8B2F99}"/>
                </a:ext>
              </a:extLst>
            </p:cNvPr>
            <p:cNvGrpSpPr/>
            <p:nvPr/>
          </p:nvGrpSpPr>
          <p:grpSpPr>
            <a:xfrm>
              <a:off x="8673493" y="4362887"/>
              <a:ext cx="849303" cy="1597256"/>
              <a:chOff x="8521093" y="4210487"/>
              <a:chExt cx="849303" cy="1597256"/>
            </a:xfrm>
          </p:grpSpPr>
          <p:sp>
            <p:nvSpPr>
              <p:cNvPr id="187" name="Graphique 5">
                <a:extLst>
                  <a:ext uri="{FF2B5EF4-FFF2-40B4-BE49-F238E27FC236}">
                    <a16:creationId xmlns:a16="http://schemas.microsoft.com/office/drawing/2014/main" id="{B759014C-604A-4324-8839-03FD72DAE930}"/>
                  </a:ext>
                </a:extLst>
              </p:cNvPr>
              <p:cNvSpPr/>
              <p:nvPr/>
            </p:nvSpPr>
            <p:spPr>
              <a:xfrm>
                <a:off x="8521093" y="5455732"/>
                <a:ext cx="849303" cy="352010"/>
              </a:xfrm>
              <a:custGeom>
                <a:avLst/>
                <a:gdLst>
                  <a:gd name="connsiteX0" fmla="*/ 122900 w 849303"/>
                  <a:gd name="connsiteY0" fmla="*/ 66563 h 352010"/>
                  <a:gd name="connsiteX1" fmla="*/ 828342 w 849303"/>
                  <a:gd name="connsiteY1" fmla="*/ -51 h 352010"/>
                  <a:gd name="connsiteX2" fmla="*/ 848168 w 849303"/>
                  <a:gd name="connsiteY2" fmla="*/ 309921 h 352010"/>
                  <a:gd name="connsiteX3" fmla="*/ 73981 w 849303"/>
                  <a:gd name="connsiteY3" fmla="*/ 328408 h 352010"/>
                  <a:gd name="connsiteX4" fmla="*/ 122900 w 849303"/>
                  <a:gd name="connsiteY4" fmla="*/ 66563 h 3520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9303" h="352010">
                    <a:moveTo>
                      <a:pt x="122900" y="66563"/>
                    </a:moveTo>
                    <a:lnTo>
                      <a:pt x="828342" y="-51"/>
                    </a:lnTo>
                    <a:lnTo>
                      <a:pt x="848168" y="309921"/>
                    </a:lnTo>
                    <a:cubicBezTo>
                      <a:pt x="848168" y="309921"/>
                      <a:pt x="267924" y="390611"/>
                      <a:pt x="73981" y="328408"/>
                    </a:cubicBezTo>
                    <a:cubicBezTo>
                      <a:pt x="-119963" y="266206"/>
                      <a:pt x="122900" y="66563"/>
                      <a:pt x="122900" y="66563"/>
                    </a:cubicBezTo>
                    <a:close/>
                  </a:path>
                </a:pathLst>
              </a:custGeom>
              <a:solidFill>
                <a:srgbClr val="C9947D"/>
              </a:solidFill>
              <a:ln w="4948" cap="flat">
                <a:noFill/>
                <a:prstDash val="solid"/>
                <a:miter/>
              </a:ln>
            </p:spPr>
            <p:txBody>
              <a:bodyPr rtlCol="0" anchor="ctr"/>
              <a:lstStyle/>
              <a:p>
                <a:endParaRPr lang="fr-FR"/>
              </a:p>
            </p:txBody>
          </p:sp>
          <p:sp>
            <p:nvSpPr>
              <p:cNvPr id="188" name="Graphique 5">
                <a:extLst>
                  <a:ext uri="{FF2B5EF4-FFF2-40B4-BE49-F238E27FC236}">
                    <a16:creationId xmlns:a16="http://schemas.microsoft.com/office/drawing/2014/main" id="{2A1C5C5B-5106-4CD4-8C4A-0D302B30345E}"/>
                  </a:ext>
                </a:extLst>
              </p:cNvPr>
              <p:cNvSpPr/>
              <p:nvPr/>
            </p:nvSpPr>
            <p:spPr>
              <a:xfrm>
                <a:off x="8606027" y="4210487"/>
                <a:ext cx="744742" cy="1362918"/>
              </a:xfrm>
              <a:custGeom>
                <a:avLst/>
                <a:gdLst>
                  <a:gd name="connsiteX0" fmla="*/ 40692 w 744742"/>
                  <a:gd name="connsiteY0" fmla="*/ 1343083 h 1362918"/>
                  <a:gd name="connsiteX1" fmla="*/ 743607 w 744742"/>
                  <a:gd name="connsiteY1" fmla="*/ 1288563 h 1362918"/>
                  <a:gd name="connsiteX2" fmla="*/ 566119 w 744742"/>
                  <a:gd name="connsiteY2" fmla="*/ 1538 h 1362918"/>
                  <a:gd name="connsiteX3" fmla="*/ 80393 w 744742"/>
                  <a:gd name="connsiteY3" fmla="*/ 1538 h 1362918"/>
                  <a:gd name="connsiteX4" fmla="*/ 40692 w 744742"/>
                  <a:gd name="connsiteY4" fmla="*/ 1343083 h 13629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4742" h="1362918">
                    <a:moveTo>
                      <a:pt x="40692" y="1343083"/>
                    </a:moveTo>
                    <a:cubicBezTo>
                      <a:pt x="151913" y="1380058"/>
                      <a:pt x="541287" y="1367022"/>
                      <a:pt x="743607" y="1288563"/>
                    </a:cubicBezTo>
                    <a:lnTo>
                      <a:pt x="566119" y="1538"/>
                    </a:lnTo>
                    <a:cubicBezTo>
                      <a:pt x="566119" y="1538"/>
                      <a:pt x="236766" y="56653"/>
                      <a:pt x="80393" y="1538"/>
                    </a:cubicBezTo>
                    <a:cubicBezTo>
                      <a:pt x="-75981" y="-53577"/>
                      <a:pt x="40692" y="1343083"/>
                      <a:pt x="40692" y="1343083"/>
                    </a:cubicBezTo>
                    <a:close/>
                  </a:path>
                </a:pathLst>
              </a:custGeom>
              <a:solidFill>
                <a:srgbClr val="FFFFFF"/>
              </a:solidFill>
              <a:ln w="4948" cap="flat">
                <a:noFill/>
                <a:prstDash val="solid"/>
                <a:miter/>
              </a:ln>
            </p:spPr>
            <p:txBody>
              <a:bodyPr rtlCol="0" anchor="ctr"/>
              <a:lstStyle/>
              <a:p>
                <a:endParaRPr lang="fr-FR"/>
              </a:p>
            </p:txBody>
          </p:sp>
          <p:sp>
            <p:nvSpPr>
              <p:cNvPr id="189" name="Graphique 5">
                <a:extLst>
                  <a:ext uri="{FF2B5EF4-FFF2-40B4-BE49-F238E27FC236}">
                    <a16:creationId xmlns:a16="http://schemas.microsoft.com/office/drawing/2014/main" id="{62D1ACC5-0AF5-4CF9-BE0D-1737786E721C}"/>
                  </a:ext>
                </a:extLst>
              </p:cNvPr>
              <p:cNvSpPr/>
              <p:nvPr/>
            </p:nvSpPr>
            <p:spPr>
              <a:xfrm>
                <a:off x="8747750" y="4621708"/>
                <a:ext cx="457824" cy="455649"/>
              </a:xfrm>
              <a:custGeom>
                <a:avLst/>
                <a:gdLst>
                  <a:gd name="connsiteX0" fmla="*/ 214790 w 457824"/>
                  <a:gd name="connsiteY0" fmla="*/ 308 h 455649"/>
                  <a:gd name="connsiteX1" fmla="*/ -813 w 457824"/>
                  <a:gd name="connsiteY1" fmla="*/ 240074 h 455649"/>
                  <a:gd name="connsiteX2" fmla="*/ -763 w 457824"/>
                  <a:gd name="connsiteY2" fmla="*/ 240545 h 455649"/>
                  <a:gd name="connsiteX3" fmla="*/ 241802 w 457824"/>
                  <a:gd name="connsiteY3" fmla="*/ 455255 h 455649"/>
                  <a:gd name="connsiteX4" fmla="*/ 456315 w 457824"/>
                  <a:gd name="connsiteY4" fmla="*/ 214276 h 455649"/>
                  <a:gd name="connsiteX5" fmla="*/ 214790 w 457824"/>
                  <a:gd name="connsiteY5" fmla="*/ 308 h 455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7824" h="455649">
                    <a:moveTo>
                      <a:pt x="214790" y="308"/>
                    </a:moveTo>
                    <a:cubicBezTo>
                      <a:pt x="89047" y="6990"/>
                      <a:pt x="-7454" y="114335"/>
                      <a:pt x="-813" y="240074"/>
                    </a:cubicBezTo>
                    <a:cubicBezTo>
                      <a:pt x="-763" y="240232"/>
                      <a:pt x="-763" y="240386"/>
                      <a:pt x="-763" y="240545"/>
                    </a:cubicBezTo>
                    <a:cubicBezTo>
                      <a:pt x="5482" y="362868"/>
                      <a:pt x="111003" y="462194"/>
                      <a:pt x="241802" y="455255"/>
                    </a:cubicBezTo>
                    <a:cubicBezTo>
                      <a:pt x="367496" y="447806"/>
                      <a:pt x="463452" y="340005"/>
                      <a:pt x="456315" y="214276"/>
                    </a:cubicBezTo>
                    <a:cubicBezTo>
                      <a:pt x="450070" y="93191"/>
                      <a:pt x="344697" y="-6829"/>
                      <a:pt x="214790" y="308"/>
                    </a:cubicBezTo>
                    <a:close/>
                  </a:path>
                </a:pathLst>
              </a:custGeom>
              <a:solidFill>
                <a:srgbClr val="1760BF"/>
              </a:solidFill>
              <a:ln w="4948" cap="flat">
                <a:noFill/>
                <a:prstDash val="solid"/>
                <a:miter/>
              </a:ln>
            </p:spPr>
            <p:txBody>
              <a:bodyPr rtlCol="0" anchor="ctr"/>
              <a:lstStyle/>
              <a:p>
                <a:endParaRPr lang="fr-FR"/>
              </a:p>
            </p:txBody>
          </p:sp>
          <p:sp>
            <p:nvSpPr>
              <p:cNvPr id="190" name="Graphique 5">
                <a:extLst>
                  <a:ext uri="{FF2B5EF4-FFF2-40B4-BE49-F238E27FC236}">
                    <a16:creationId xmlns:a16="http://schemas.microsoft.com/office/drawing/2014/main" id="{CA2F7FD9-E20D-4549-A48E-F550EF183733}"/>
                  </a:ext>
                </a:extLst>
              </p:cNvPr>
              <p:cNvSpPr/>
              <p:nvPr/>
            </p:nvSpPr>
            <p:spPr>
              <a:xfrm>
                <a:off x="8758815" y="4635091"/>
                <a:ext cx="433538" cy="429130"/>
              </a:xfrm>
              <a:custGeom>
                <a:avLst/>
                <a:gdLst>
                  <a:gd name="connsiteX0" fmla="*/ 205063 w 433538"/>
                  <a:gd name="connsiteY0" fmla="*/ 308 h 429130"/>
                  <a:gd name="connsiteX1" fmla="*/ -974 w 433538"/>
                  <a:gd name="connsiteY1" fmla="*/ 222884 h 429130"/>
                  <a:gd name="connsiteX2" fmla="*/ 221617 w 433538"/>
                  <a:gd name="connsiteY2" fmla="*/ 428916 h 429130"/>
                  <a:gd name="connsiteX3" fmla="*/ 229151 w 433538"/>
                  <a:gd name="connsiteY3" fmla="*/ 428490 h 429130"/>
                  <a:gd name="connsiteX4" fmla="*/ 432065 w 433538"/>
                  <a:gd name="connsiteY4" fmla="*/ 201537 h 429130"/>
                  <a:gd name="connsiteX5" fmla="*/ 205063 w 433538"/>
                  <a:gd name="connsiteY5" fmla="*/ 308 h 429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3538" h="429130">
                    <a:moveTo>
                      <a:pt x="205063" y="308"/>
                    </a:moveTo>
                    <a:cubicBezTo>
                      <a:pt x="86705" y="4878"/>
                      <a:pt x="-5533" y="104531"/>
                      <a:pt x="-974" y="222884"/>
                    </a:cubicBezTo>
                    <a:cubicBezTo>
                      <a:pt x="3586" y="341243"/>
                      <a:pt x="103259" y="433486"/>
                      <a:pt x="221617" y="428916"/>
                    </a:cubicBezTo>
                    <a:cubicBezTo>
                      <a:pt x="224145" y="428817"/>
                      <a:pt x="226623" y="428673"/>
                      <a:pt x="229151" y="428490"/>
                    </a:cubicBezTo>
                    <a:cubicBezTo>
                      <a:pt x="343445" y="423534"/>
                      <a:pt x="438806" y="323613"/>
                      <a:pt x="432065" y="201537"/>
                    </a:cubicBezTo>
                    <a:cubicBezTo>
                      <a:pt x="424631" y="83441"/>
                      <a:pt x="323223" y="-6468"/>
                      <a:pt x="205063" y="308"/>
                    </a:cubicBezTo>
                    <a:close/>
                  </a:path>
                </a:pathLst>
              </a:custGeom>
              <a:solidFill>
                <a:srgbClr val="D9042B"/>
              </a:solidFill>
              <a:ln w="4948" cap="flat">
                <a:noFill/>
                <a:prstDash val="solid"/>
                <a:miter/>
              </a:ln>
            </p:spPr>
            <p:txBody>
              <a:bodyPr rtlCol="0" anchor="ctr"/>
              <a:lstStyle/>
              <a:p>
                <a:endParaRPr lang="fr-FR"/>
              </a:p>
            </p:txBody>
          </p:sp>
          <p:sp>
            <p:nvSpPr>
              <p:cNvPr id="191" name="Graphique 5">
                <a:extLst>
                  <a:ext uri="{FF2B5EF4-FFF2-40B4-BE49-F238E27FC236}">
                    <a16:creationId xmlns:a16="http://schemas.microsoft.com/office/drawing/2014/main" id="{E495C484-FF42-4128-B6AD-A5F71E242AFD}"/>
                  </a:ext>
                </a:extLst>
              </p:cNvPr>
              <p:cNvSpPr/>
              <p:nvPr/>
            </p:nvSpPr>
            <p:spPr>
              <a:xfrm>
                <a:off x="8780719" y="4688031"/>
                <a:ext cx="391849" cy="322903"/>
              </a:xfrm>
              <a:custGeom>
                <a:avLst/>
                <a:gdLst>
                  <a:gd name="connsiteX0" fmla="*/ 47701 w 391849"/>
                  <a:gd name="connsiteY0" fmla="*/ 91301 h 322903"/>
                  <a:gd name="connsiteX1" fmla="*/ -1069 w 391849"/>
                  <a:gd name="connsiteY1" fmla="*/ 92045 h 322903"/>
                  <a:gd name="connsiteX2" fmla="*/ 19500 w 391849"/>
                  <a:gd name="connsiteY2" fmla="*/ 124658 h 322903"/>
                  <a:gd name="connsiteX3" fmla="*/ 26191 w 391849"/>
                  <a:gd name="connsiteY3" fmla="*/ 131051 h 322903"/>
                  <a:gd name="connsiteX4" fmla="*/ 31147 w 391849"/>
                  <a:gd name="connsiteY4" fmla="*/ 139973 h 322903"/>
                  <a:gd name="connsiteX5" fmla="*/ 32585 w 391849"/>
                  <a:gd name="connsiteY5" fmla="*/ 163516 h 322903"/>
                  <a:gd name="connsiteX6" fmla="*/ 56920 w 391849"/>
                  <a:gd name="connsiteY6" fmla="*/ 246585 h 322903"/>
                  <a:gd name="connsiteX7" fmla="*/ 333041 w 391849"/>
                  <a:gd name="connsiteY7" fmla="*/ 246040 h 322903"/>
                  <a:gd name="connsiteX8" fmla="*/ 357079 w 391849"/>
                  <a:gd name="connsiteY8" fmla="*/ 162673 h 322903"/>
                  <a:gd name="connsiteX9" fmla="*/ 363126 w 391849"/>
                  <a:gd name="connsiteY9" fmla="*/ 130606 h 322903"/>
                  <a:gd name="connsiteX10" fmla="*/ 369371 w 391849"/>
                  <a:gd name="connsiteY10" fmla="*/ 122923 h 322903"/>
                  <a:gd name="connsiteX11" fmla="*/ 383496 w 391849"/>
                  <a:gd name="connsiteY11" fmla="*/ 110086 h 322903"/>
                  <a:gd name="connsiteX12" fmla="*/ 390584 w 391849"/>
                  <a:gd name="connsiteY12" fmla="*/ 90707 h 322903"/>
                  <a:gd name="connsiteX13" fmla="*/ 340227 w 391849"/>
                  <a:gd name="connsiteY13" fmla="*/ 90707 h 322903"/>
                  <a:gd name="connsiteX14" fmla="*/ 329521 w 391849"/>
                  <a:gd name="connsiteY14" fmla="*/ 71525 h 322903"/>
                  <a:gd name="connsiteX15" fmla="*/ 316585 w 391849"/>
                  <a:gd name="connsiteY15" fmla="*/ 54872 h 322903"/>
                  <a:gd name="connsiteX16" fmla="*/ 193964 w 391849"/>
                  <a:gd name="connsiteY16" fmla="*/ -45 h 322903"/>
                  <a:gd name="connsiteX17" fmla="*/ 47701 w 391849"/>
                  <a:gd name="connsiteY17" fmla="*/ 91301 h 322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91849" h="322903">
                    <a:moveTo>
                      <a:pt x="47701" y="91301"/>
                    </a:moveTo>
                    <a:lnTo>
                      <a:pt x="-1069" y="92045"/>
                    </a:lnTo>
                    <a:cubicBezTo>
                      <a:pt x="-2209" y="105080"/>
                      <a:pt x="11570" y="121238"/>
                      <a:pt x="19500" y="124658"/>
                    </a:cubicBezTo>
                    <a:cubicBezTo>
                      <a:pt x="24109" y="126739"/>
                      <a:pt x="24456" y="126244"/>
                      <a:pt x="26191" y="131051"/>
                    </a:cubicBezTo>
                    <a:cubicBezTo>
                      <a:pt x="27380" y="134253"/>
                      <a:pt x="29065" y="137257"/>
                      <a:pt x="31147" y="139973"/>
                    </a:cubicBezTo>
                    <a:cubicBezTo>
                      <a:pt x="35310" y="145524"/>
                      <a:pt x="32436" y="149341"/>
                      <a:pt x="32585" y="163516"/>
                    </a:cubicBezTo>
                    <a:cubicBezTo>
                      <a:pt x="32931" y="192912"/>
                      <a:pt x="41358" y="221644"/>
                      <a:pt x="56920" y="246585"/>
                    </a:cubicBezTo>
                    <a:cubicBezTo>
                      <a:pt x="119718" y="348885"/>
                      <a:pt x="271284" y="347844"/>
                      <a:pt x="333041" y="246040"/>
                    </a:cubicBezTo>
                    <a:cubicBezTo>
                      <a:pt x="348554" y="220995"/>
                      <a:pt x="356881" y="192144"/>
                      <a:pt x="357079" y="162673"/>
                    </a:cubicBezTo>
                    <a:cubicBezTo>
                      <a:pt x="357079" y="129019"/>
                      <a:pt x="351726" y="153851"/>
                      <a:pt x="363126" y="130606"/>
                    </a:cubicBezTo>
                    <a:cubicBezTo>
                      <a:pt x="365653" y="125649"/>
                      <a:pt x="364117" y="125649"/>
                      <a:pt x="369371" y="122923"/>
                    </a:cubicBezTo>
                    <a:cubicBezTo>
                      <a:pt x="375120" y="119954"/>
                      <a:pt x="379978" y="115528"/>
                      <a:pt x="383496" y="110086"/>
                    </a:cubicBezTo>
                    <a:cubicBezTo>
                      <a:pt x="386123" y="106121"/>
                      <a:pt x="391625" y="96258"/>
                      <a:pt x="390584" y="90707"/>
                    </a:cubicBezTo>
                    <a:lnTo>
                      <a:pt x="340227" y="90707"/>
                    </a:lnTo>
                    <a:cubicBezTo>
                      <a:pt x="337402" y="83926"/>
                      <a:pt x="333833" y="77488"/>
                      <a:pt x="329521" y="71525"/>
                    </a:cubicBezTo>
                    <a:cubicBezTo>
                      <a:pt x="325556" y="65726"/>
                      <a:pt x="321244" y="60165"/>
                      <a:pt x="316585" y="54872"/>
                    </a:cubicBezTo>
                    <a:cubicBezTo>
                      <a:pt x="290961" y="22705"/>
                      <a:pt x="240654" y="-491"/>
                      <a:pt x="193964" y="-45"/>
                    </a:cubicBezTo>
                    <a:cubicBezTo>
                      <a:pt x="88492" y="897"/>
                      <a:pt x="51072" y="89170"/>
                      <a:pt x="47701" y="91301"/>
                    </a:cubicBezTo>
                    <a:close/>
                  </a:path>
                </a:pathLst>
              </a:custGeom>
              <a:solidFill>
                <a:srgbClr val="020101"/>
              </a:solidFill>
              <a:ln w="4948" cap="flat">
                <a:noFill/>
                <a:prstDash val="solid"/>
                <a:miter/>
              </a:ln>
            </p:spPr>
            <p:txBody>
              <a:bodyPr rtlCol="0" anchor="ctr"/>
              <a:lstStyle/>
              <a:p>
                <a:endParaRPr lang="fr-FR"/>
              </a:p>
            </p:txBody>
          </p:sp>
          <p:sp>
            <p:nvSpPr>
              <p:cNvPr id="192" name="Graphique 5">
                <a:extLst>
                  <a:ext uri="{FF2B5EF4-FFF2-40B4-BE49-F238E27FC236}">
                    <a16:creationId xmlns:a16="http://schemas.microsoft.com/office/drawing/2014/main" id="{611DF0B5-8AEC-4F57-8204-02415373415B}"/>
                  </a:ext>
                </a:extLst>
              </p:cNvPr>
              <p:cNvSpPr/>
              <p:nvPr/>
            </p:nvSpPr>
            <p:spPr>
              <a:xfrm>
                <a:off x="8831625" y="4705150"/>
                <a:ext cx="290300" cy="288754"/>
              </a:xfrm>
              <a:custGeom>
                <a:avLst/>
                <a:gdLst>
                  <a:gd name="connsiteX0" fmla="*/ 174531 w 290300"/>
                  <a:gd name="connsiteY0" fmla="*/ 257966 h 288754"/>
                  <a:gd name="connsiteX1" fmla="*/ 159662 w 290300"/>
                  <a:gd name="connsiteY1" fmla="*/ 230260 h 288754"/>
                  <a:gd name="connsiteX2" fmla="*/ 145884 w 290300"/>
                  <a:gd name="connsiteY2" fmla="*/ 203941 h 288754"/>
                  <a:gd name="connsiteX3" fmla="*/ 144149 w 290300"/>
                  <a:gd name="connsiteY3" fmla="*/ 202306 h 288754"/>
                  <a:gd name="connsiteX4" fmla="*/ 113667 w 290300"/>
                  <a:gd name="connsiteY4" fmla="*/ 256826 h 288754"/>
                  <a:gd name="connsiteX5" fmla="*/ 74710 w 290300"/>
                  <a:gd name="connsiteY5" fmla="*/ 182777 h 288754"/>
                  <a:gd name="connsiteX6" fmla="*/ 35059 w 290300"/>
                  <a:gd name="connsiteY6" fmla="*/ 165430 h 288754"/>
                  <a:gd name="connsiteX7" fmla="*/ 5816 w 290300"/>
                  <a:gd name="connsiteY7" fmla="*/ 152197 h 288754"/>
                  <a:gd name="connsiteX8" fmla="*/ -1123 w 290300"/>
                  <a:gd name="connsiteY8" fmla="*/ 143275 h 288754"/>
                  <a:gd name="connsiteX9" fmla="*/ 247192 w 290300"/>
                  <a:gd name="connsiteY9" fmla="*/ 246219 h 288754"/>
                  <a:gd name="connsiteX10" fmla="*/ 288875 w 290300"/>
                  <a:gd name="connsiteY10" fmla="*/ 142135 h 288754"/>
                  <a:gd name="connsiteX11" fmla="*/ 285554 w 290300"/>
                  <a:gd name="connsiteY11" fmla="*/ 146249 h 288754"/>
                  <a:gd name="connsiteX12" fmla="*/ 282779 w 290300"/>
                  <a:gd name="connsiteY12" fmla="*/ 150412 h 288754"/>
                  <a:gd name="connsiteX13" fmla="*/ 253635 w 290300"/>
                  <a:gd name="connsiteY13" fmla="*/ 164637 h 288754"/>
                  <a:gd name="connsiteX14" fmla="*/ 214530 w 290300"/>
                  <a:gd name="connsiteY14" fmla="*/ 183174 h 288754"/>
                  <a:gd name="connsiteX15" fmla="*/ 174531 w 290300"/>
                  <a:gd name="connsiteY15" fmla="*/ 257966 h 288754"/>
                  <a:gd name="connsiteX16" fmla="*/ 17563 w 290300"/>
                  <a:gd name="connsiteY16" fmla="*/ 74232 h 288754"/>
                  <a:gd name="connsiteX17" fmla="*/ 101524 w 290300"/>
                  <a:gd name="connsiteY17" fmla="*/ 94851 h 288754"/>
                  <a:gd name="connsiteX18" fmla="*/ 114410 w 290300"/>
                  <a:gd name="connsiteY18" fmla="*/ 117849 h 288754"/>
                  <a:gd name="connsiteX19" fmla="*/ 117136 w 290300"/>
                  <a:gd name="connsiteY19" fmla="*/ 115123 h 288754"/>
                  <a:gd name="connsiteX20" fmla="*/ 144892 w 290300"/>
                  <a:gd name="connsiteY20" fmla="*/ 64815 h 288754"/>
                  <a:gd name="connsiteX21" fmla="*/ 159464 w 290300"/>
                  <a:gd name="connsiteY21" fmla="*/ 91778 h 288754"/>
                  <a:gd name="connsiteX22" fmla="*/ 174680 w 290300"/>
                  <a:gd name="connsiteY22" fmla="*/ 118493 h 288754"/>
                  <a:gd name="connsiteX23" fmla="*/ 204418 w 290300"/>
                  <a:gd name="connsiteY23" fmla="*/ 78099 h 288754"/>
                  <a:gd name="connsiteX24" fmla="*/ 269942 w 290300"/>
                  <a:gd name="connsiteY24" fmla="*/ 73142 h 288754"/>
                  <a:gd name="connsiteX25" fmla="*/ 222163 w 290300"/>
                  <a:gd name="connsiteY25" fmla="*/ 22637 h 288754"/>
                  <a:gd name="connsiteX26" fmla="*/ 65987 w 290300"/>
                  <a:gd name="connsiteY26" fmla="*/ 22240 h 288754"/>
                  <a:gd name="connsiteX27" fmla="*/ 17563 w 290300"/>
                  <a:gd name="connsiteY27" fmla="*/ 74232 h 2887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90300" h="288754">
                    <a:moveTo>
                      <a:pt x="174531" y="257966"/>
                    </a:moveTo>
                    <a:cubicBezTo>
                      <a:pt x="168930" y="249094"/>
                      <a:pt x="163974" y="239835"/>
                      <a:pt x="159662" y="230260"/>
                    </a:cubicBezTo>
                    <a:lnTo>
                      <a:pt x="145884" y="203941"/>
                    </a:lnTo>
                    <a:cubicBezTo>
                      <a:pt x="144645" y="202256"/>
                      <a:pt x="145586" y="203148"/>
                      <a:pt x="144149" y="202306"/>
                    </a:cubicBezTo>
                    <a:cubicBezTo>
                      <a:pt x="137805" y="207559"/>
                      <a:pt x="120408" y="251869"/>
                      <a:pt x="113667" y="256826"/>
                    </a:cubicBezTo>
                    <a:cubicBezTo>
                      <a:pt x="111189" y="253951"/>
                      <a:pt x="77733" y="188477"/>
                      <a:pt x="74710" y="182777"/>
                    </a:cubicBezTo>
                    <a:cubicBezTo>
                      <a:pt x="61526" y="157995"/>
                      <a:pt x="65937" y="166768"/>
                      <a:pt x="35059" y="165430"/>
                    </a:cubicBezTo>
                    <a:cubicBezTo>
                      <a:pt x="21280" y="164786"/>
                      <a:pt x="13895" y="161613"/>
                      <a:pt x="5816" y="152197"/>
                    </a:cubicBezTo>
                    <a:cubicBezTo>
                      <a:pt x="1702" y="147240"/>
                      <a:pt x="2149" y="145654"/>
                      <a:pt x="-1123" y="143275"/>
                    </a:cubicBezTo>
                    <a:cubicBezTo>
                      <a:pt x="-2808" y="274322"/>
                      <a:pt x="158225" y="336277"/>
                      <a:pt x="247192" y="246219"/>
                    </a:cubicBezTo>
                    <a:cubicBezTo>
                      <a:pt x="267017" y="226393"/>
                      <a:pt x="292147" y="185503"/>
                      <a:pt x="288875" y="142135"/>
                    </a:cubicBezTo>
                    <a:lnTo>
                      <a:pt x="285554" y="146249"/>
                    </a:lnTo>
                    <a:cubicBezTo>
                      <a:pt x="284414" y="148033"/>
                      <a:pt x="283770" y="149024"/>
                      <a:pt x="282779" y="150412"/>
                    </a:cubicBezTo>
                    <a:cubicBezTo>
                      <a:pt x="275790" y="159408"/>
                      <a:pt x="265035" y="164657"/>
                      <a:pt x="253635" y="164637"/>
                    </a:cubicBezTo>
                    <a:cubicBezTo>
                      <a:pt x="219238" y="165727"/>
                      <a:pt x="226573" y="160275"/>
                      <a:pt x="214530" y="183174"/>
                    </a:cubicBezTo>
                    <a:cubicBezTo>
                      <a:pt x="210019" y="191699"/>
                      <a:pt x="177902" y="256132"/>
                      <a:pt x="174531" y="257966"/>
                    </a:cubicBezTo>
                    <a:close/>
                    <a:moveTo>
                      <a:pt x="17563" y="74232"/>
                    </a:moveTo>
                    <a:cubicBezTo>
                      <a:pt x="55578" y="74728"/>
                      <a:pt x="86704" y="66847"/>
                      <a:pt x="101524" y="94851"/>
                    </a:cubicBezTo>
                    <a:cubicBezTo>
                      <a:pt x="105390" y="102756"/>
                      <a:pt x="109652" y="110439"/>
                      <a:pt x="114410" y="117849"/>
                    </a:cubicBezTo>
                    <a:cubicBezTo>
                      <a:pt x="117236" y="116312"/>
                      <a:pt x="115154" y="117849"/>
                      <a:pt x="117136" y="115123"/>
                    </a:cubicBezTo>
                    <a:cubicBezTo>
                      <a:pt x="121697" y="108134"/>
                      <a:pt x="140679" y="66897"/>
                      <a:pt x="144892" y="64815"/>
                    </a:cubicBezTo>
                    <a:cubicBezTo>
                      <a:pt x="148758" y="69227"/>
                      <a:pt x="155896" y="85186"/>
                      <a:pt x="159464" y="91778"/>
                    </a:cubicBezTo>
                    <a:cubicBezTo>
                      <a:pt x="163033" y="98370"/>
                      <a:pt x="170368" y="115321"/>
                      <a:pt x="174680" y="118493"/>
                    </a:cubicBezTo>
                    <a:cubicBezTo>
                      <a:pt x="183254" y="108580"/>
                      <a:pt x="186080" y="86673"/>
                      <a:pt x="204418" y="78099"/>
                    </a:cubicBezTo>
                    <a:cubicBezTo>
                      <a:pt x="222757" y="69524"/>
                      <a:pt x="248629" y="75818"/>
                      <a:pt x="269942" y="73142"/>
                    </a:cubicBezTo>
                    <a:cubicBezTo>
                      <a:pt x="261367" y="53961"/>
                      <a:pt x="239460" y="34334"/>
                      <a:pt x="222163" y="22637"/>
                    </a:cubicBezTo>
                    <a:cubicBezTo>
                      <a:pt x="177555" y="-7697"/>
                      <a:pt x="110842" y="-7399"/>
                      <a:pt x="65987" y="22240"/>
                    </a:cubicBezTo>
                    <a:cubicBezTo>
                      <a:pt x="50275" y="32847"/>
                      <a:pt x="23758" y="56092"/>
                      <a:pt x="17563" y="74232"/>
                    </a:cubicBezTo>
                    <a:close/>
                  </a:path>
                </a:pathLst>
              </a:custGeom>
              <a:solidFill>
                <a:srgbClr val="1760BF"/>
              </a:solidFill>
              <a:ln w="4948" cap="flat">
                <a:noFill/>
                <a:prstDash val="solid"/>
                <a:miter/>
              </a:ln>
            </p:spPr>
            <p:txBody>
              <a:bodyPr rtlCol="0" anchor="ctr"/>
              <a:lstStyle/>
              <a:p>
                <a:endParaRPr lang="fr-FR"/>
              </a:p>
            </p:txBody>
          </p:sp>
          <p:sp>
            <p:nvSpPr>
              <p:cNvPr id="193" name="Graphique 5">
                <a:extLst>
                  <a:ext uri="{FF2B5EF4-FFF2-40B4-BE49-F238E27FC236}">
                    <a16:creationId xmlns:a16="http://schemas.microsoft.com/office/drawing/2014/main" id="{D7DFE4AB-F2C7-4237-8B58-E08EE707A77E}"/>
                  </a:ext>
                </a:extLst>
              </p:cNvPr>
              <p:cNvSpPr/>
              <p:nvPr/>
            </p:nvSpPr>
            <p:spPr>
              <a:xfrm>
                <a:off x="8789707" y="4784935"/>
                <a:ext cx="372185" cy="102200"/>
              </a:xfrm>
              <a:custGeom>
                <a:avLst/>
                <a:gdLst>
                  <a:gd name="connsiteX0" fmla="*/ 156328 w 372185"/>
                  <a:gd name="connsiteY0" fmla="*/ 53428 h 102200"/>
                  <a:gd name="connsiteX1" fmla="*/ 137643 w 372185"/>
                  <a:gd name="connsiteY1" fmla="*/ 19080 h 102200"/>
                  <a:gd name="connsiteX2" fmla="*/ 102304 w 372185"/>
                  <a:gd name="connsiteY2" fmla="*/ 543 h 102200"/>
                  <a:gd name="connsiteX3" fmla="*/ -1136 w 372185"/>
                  <a:gd name="connsiteY3" fmla="*/ 1138 h 102200"/>
                  <a:gd name="connsiteX4" fmla="*/ 20424 w 372185"/>
                  <a:gd name="connsiteY4" fmla="*/ 22946 h 102200"/>
                  <a:gd name="connsiteX5" fmla="*/ 77918 w 372185"/>
                  <a:gd name="connsiteY5" fmla="*/ 22649 h 102200"/>
                  <a:gd name="connsiteX6" fmla="*/ 129167 w 372185"/>
                  <a:gd name="connsiteY6" fmla="*/ 50206 h 102200"/>
                  <a:gd name="connsiteX7" fmla="*/ 156477 w 372185"/>
                  <a:gd name="connsiteY7" fmla="*/ 101059 h 102200"/>
                  <a:gd name="connsiteX8" fmla="*/ 186810 w 372185"/>
                  <a:gd name="connsiteY8" fmla="*/ 46836 h 102200"/>
                  <a:gd name="connsiteX9" fmla="*/ 201679 w 372185"/>
                  <a:gd name="connsiteY9" fmla="*/ 74493 h 102200"/>
                  <a:gd name="connsiteX10" fmla="*/ 216548 w 372185"/>
                  <a:gd name="connsiteY10" fmla="*/ 102149 h 102200"/>
                  <a:gd name="connsiteX11" fmla="*/ 238356 w 372185"/>
                  <a:gd name="connsiteY11" fmla="*/ 60565 h 102200"/>
                  <a:gd name="connsiteX12" fmla="*/ 328910 w 372185"/>
                  <a:gd name="connsiteY12" fmla="*/ 22004 h 102200"/>
                  <a:gd name="connsiteX13" fmla="*/ 366429 w 372185"/>
                  <a:gd name="connsiteY13" fmla="*/ 11794 h 102200"/>
                  <a:gd name="connsiteX14" fmla="*/ 370741 w 372185"/>
                  <a:gd name="connsiteY14" fmla="*/ 3963 h 102200"/>
                  <a:gd name="connsiteX15" fmla="*/ 370741 w 372185"/>
                  <a:gd name="connsiteY15" fmla="*/ 940 h 102200"/>
                  <a:gd name="connsiteX16" fmla="*/ 267054 w 372185"/>
                  <a:gd name="connsiteY16" fmla="*/ 940 h 102200"/>
                  <a:gd name="connsiteX17" fmla="*/ 235085 w 372185"/>
                  <a:gd name="connsiteY17" fmla="*/ 20765 h 102200"/>
                  <a:gd name="connsiteX18" fmla="*/ 216598 w 372185"/>
                  <a:gd name="connsiteY18" fmla="*/ 54072 h 102200"/>
                  <a:gd name="connsiteX19" fmla="*/ 186859 w 372185"/>
                  <a:gd name="connsiteY19" fmla="*/ -51 h 102200"/>
                  <a:gd name="connsiteX20" fmla="*/ 156328 w 372185"/>
                  <a:gd name="connsiteY20" fmla="*/ 53428 h 102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72185" h="102200">
                    <a:moveTo>
                      <a:pt x="156328" y="53428"/>
                    </a:moveTo>
                    <a:cubicBezTo>
                      <a:pt x="151719" y="48868"/>
                      <a:pt x="142054" y="26911"/>
                      <a:pt x="137643" y="19080"/>
                    </a:cubicBezTo>
                    <a:cubicBezTo>
                      <a:pt x="130853" y="6987"/>
                      <a:pt x="121287" y="543"/>
                      <a:pt x="102304" y="543"/>
                    </a:cubicBezTo>
                    <a:lnTo>
                      <a:pt x="-1136" y="1138"/>
                    </a:lnTo>
                    <a:cubicBezTo>
                      <a:pt x="450" y="12364"/>
                      <a:pt x="9223" y="21221"/>
                      <a:pt x="20424" y="22946"/>
                    </a:cubicBezTo>
                    <a:cubicBezTo>
                      <a:pt x="33707" y="23838"/>
                      <a:pt x="61215" y="22649"/>
                      <a:pt x="77918" y="22649"/>
                    </a:cubicBezTo>
                    <a:cubicBezTo>
                      <a:pt x="115339" y="22649"/>
                      <a:pt x="114992" y="22252"/>
                      <a:pt x="129167" y="50206"/>
                    </a:cubicBezTo>
                    <a:cubicBezTo>
                      <a:pt x="133033" y="57889"/>
                      <a:pt x="153057" y="98432"/>
                      <a:pt x="156477" y="101059"/>
                    </a:cubicBezTo>
                    <a:cubicBezTo>
                      <a:pt x="161086" y="97193"/>
                      <a:pt x="182300" y="50405"/>
                      <a:pt x="186810" y="46836"/>
                    </a:cubicBezTo>
                    <a:cubicBezTo>
                      <a:pt x="192262" y="55767"/>
                      <a:pt x="197268" y="65001"/>
                      <a:pt x="201679" y="74493"/>
                    </a:cubicBezTo>
                    <a:cubicBezTo>
                      <a:pt x="206090" y="83984"/>
                      <a:pt x="211096" y="93218"/>
                      <a:pt x="216548" y="102149"/>
                    </a:cubicBezTo>
                    <a:cubicBezTo>
                      <a:pt x="219274" y="99027"/>
                      <a:pt x="235035" y="67008"/>
                      <a:pt x="238356" y="60565"/>
                    </a:cubicBezTo>
                    <a:cubicBezTo>
                      <a:pt x="261998" y="14421"/>
                      <a:pt x="250648" y="22004"/>
                      <a:pt x="328910" y="22004"/>
                    </a:cubicBezTo>
                    <a:cubicBezTo>
                      <a:pt x="345117" y="22004"/>
                      <a:pt x="357111" y="24384"/>
                      <a:pt x="366429" y="11794"/>
                    </a:cubicBezTo>
                    <a:lnTo>
                      <a:pt x="370741" y="3963"/>
                    </a:lnTo>
                    <a:cubicBezTo>
                      <a:pt x="370741" y="3963"/>
                      <a:pt x="371435" y="2922"/>
                      <a:pt x="370741" y="940"/>
                    </a:cubicBezTo>
                    <a:cubicBezTo>
                      <a:pt x="365785" y="-498"/>
                      <a:pt x="279940" y="940"/>
                      <a:pt x="267054" y="940"/>
                    </a:cubicBezTo>
                    <a:cubicBezTo>
                      <a:pt x="250252" y="940"/>
                      <a:pt x="242668" y="7730"/>
                      <a:pt x="235085" y="20765"/>
                    </a:cubicBezTo>
                    <a:cubicBezTo>
                      <a:pt x="230872" y="27952"/>
                      <a:pt x="221009" y="49264"/>
                      <a:pt x="216598" y="54072"/>
                    </a:cubicBezTo>
                    <a:cubicBezTo>
                      <a:pt x="211641" y="50801"/>
                      <a:pt x="193104" y="7681"/>
                      <a:pt x="186859" y="-51"/>
                    </a:cubicBezTo>
                    <a:cubicBezTo>
                      <a:pt x="181110" y="3765"/>
                      <a:pt x="162375" y="49215"/>
                      <a:pt x="156328" y="53428"/>
                    </a:cubicBezTo>
                    <a:close/>
                  </a:path>
                </a:pathLst>
              </a:custGeom>
              <a:solidFill>
                <a:srgbClr val="F2B602"/>
              </a:solidFill>
              <a:ln w="4948" cap="flat">
                <a:noFill/>
                <a:prstDash val="solid"/>
                <a:miter/>
              </a:ln>
            </p:spPr>
            <p:txBody>
              <a:bodyPr rtlCol="0" anchor="ctr"/>
              <a:lstStyle/>
              <a:p>
                <a:endParaRPr lang="fr-FR"/>
              </a:p>
            </p:txBody>
          </p:sp>
          <p:sp>
            <p:nvSpPr>
              <p:cNvPr id="194" name="Graphique 5">
                <a:extLst>
                  <a:ext uri="{FF2B5EF4-FFF2-40B4-BE49-F238E27FC236}">
                    <a16:creationId xmlns:a16="http://schemas.microsoft.com/office/drawing/2014/main" id="{62E1E346-2578-433E-96F2-FDFD7522B474}"/>
                  </a:ext>
                </a:extLst>
              </p:cNvPr>
              <p:cNvSpPr/>
              <p:nvPr/>
            </p:nvSpPr>
            <p:spPr>
              <a:xfrm>
                <a:off x="8839313" y="4839948"/>
                <a:ext cx="274771" cy="108448"/>
              </a:xfrm>
              <a:custGeom>
                <a:avLst/>
                <a:gdLst>
                  <a:gd name="connsiteX0" fmla="*/ 166842 w 274771"/>
                  <a:gd name="connsiteY0" fmla="*/ 60072 h 108448"/>
                  <a:gd name="connsiteX1" fmla="*/ 137104 w 274771"/>
                  <a:gd name="connsiteY1" fmla="*/ 4660 h 108448"/>
                  <a:gd name="connsiteX2" fmla="*/ 107366 w 274771"/>
                  <a:gd name="connsiteY2" fmla="*/ 58784 h 108448"/>
                  <a:gd name="connsiteX3" fmla="*/ 75843 w 274771"/>
                  <a:gd name="connsiteY3" fmla="*/ 7436 h 108448"/>
                  <a:gd name="connsiteX4" fmla="*/ 40257 w 274771"/>
                  <a:gd name="connsiteY4" fmla="*/ 1339 h 108448"/>
                  <a:gd name="connsiteX5" fmla="*/ -683 w 274771"/>
                  <a:gd name="connsiteY5" fmla="*/ 1835 h 108448"/>
                  <a:gd name="connsiteX6" fmla="*/ -1129 w 274771"/>
                  <a:gd name="connsiteY6" fmla="*/ 3669 h 108448"/>
                  <a:gd name="connsiteX7" fmla="*/ 8486 w 274771"/>
                  <a:gd name="connsiteY7" fmla="*/ 17299 h 108448"/>
                  <a:gd name="connsiteX8" fmla="*/ 55671 w 274771"/>
                  <a:gd name="connsiteY8" fmla="*/ 24139 h 108448"/>
                  <a:gd name="connsiteX9" fmla="*/ 69400 w 274771"/>
                  <a:gd name="connsiteY9" fmla="*/ 37422 h 108448"/>
                  <a:gd name="connsiteX10" fmla="*/ 106623 w 274771"/>
                  <a:gd name="connsiteY10" fmla="*/ 108248 h 108448"/>
                  <a:gd name="connsiteX11" fmla="*/ 121492 w 274771"/>
                  <a:gd name="connsiteY11" fmla="*/ 80691 h 108448"/>
                  <a:gd name="connsiteX12" fmla="*/ 136956 w 274771"/>
                  <a:gd name="connsiteY12" fmla="*/ 52836 h 108448"/>
                  <a:gd name="connsiteX13" fmla="*/ 166347 w 274771"/>
                  <a:gd name="connsiteY13" fmla="*/ 108397 h 108448"/>
                  <a:gd name="connsiteX14" fmla="*/ 171651 w 274771"/>
                  <a:gd name="connsiteY14" fmla="*/ 100417 h 108448"/>
                  <a:gd name="connsiteX15" fmla="*/ 185479 w 274771"/>
                  <a:gd name="connsiteY15" fmla="*/ 74099 h 108448"/>
                  <a:gd name="connsiteX16" fmla="*/ 203917 w 274771"/>
                  <a:gd name="connsiteY16" fmla="*/ 38562 h 108448"/>
                  <a:gd name="connsiteX17" fmla="*/ 242378 w 274771"/>
                  <a:gd name="connsiteY17" fmla="*/ 22949 h 108448"/>
                  <a:gd name="connsiteX18" fmla="*/ 263591 w 274771"/>
                  <a:gd name="connsiteY18" fmla="*/ 17200 h 108448"/>
                  <a:gd name="connsiteX19" fmla="*/ 273504 w 274771"/>
                  <a:gd name="connsiteY19" fmla="*/ 794 h 108448"/>
                  <a:gd name="connsiteX20" fmla="*/ 197176 w 274771"/>
                  <a:gd name="connsiteY20" fmla="*/ 7336 h 108448"/>
                  <a:gd name="connsiteX21" fmla="*/ 166842 w 274771"/>
                  <a:gd name="connsiteY21" fmla="*/ 60072 h 10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74771" h="108448">
                    <a:moveTo>
                      <a:pt x="166842" y="60072"/>
                    </a:moveTo>
                    <a:cubicBezTo>
                      <a:pt x="161886" y="56206"/>
                      <a:pt x="144391" y="13730"/>
                      <a:pt x="137104" y="4660"/>
                    </a:cubicBezTo>
                    <a:cubicBezTo>
                      <a:pt x="132148" y="8328"/>
                      <a:pt x="113314" y="52687"/>
                      <a:pt x="107366" y="58784"/>
                    </a:cubicBezTo>
                    <a:cubicBezTo>
                      <a:pt x="101270" y="56603"/>
                      <a:pt x="86500" y="15415"/>
                      <a:pt x="75843" y="7436"/>
                    </a:cubicBezTo>
                    <a:cubicBezTo>
                      <a:pt x="65188" y="-544"/>
                      <a:pt x="56415" y="1290"/>
                      <a:pt x="40257" y="1339"/>
                    </a:cubicBezTo>
                    <a:cubicBezTo>
                      <a:pt x="26627" y="799"/>
                      <a:pt x="12947" y="962"/>
                      <a:pt x="-683" y="1835"/>
                    </a:cubicBezTo>
                    <a:cubicBezTo>
                      <a:pt x="-1228" y="2876"/>
                      <a:pt x="-1129" y="1835"/>
                      <a:pt x="-1129" y="3669"/>
                    </a:cubicBezTo>
                    <a:cubicBezTo>
                      <a:pt x="-1129" y="8625"/>
                      <a:pt x="5364" y="14920"/>
                      <a:pt x="8486" y="17299"/>
                    </a:cubicBezTo>
                    <a:cubicBezTo>
                      <a:pt x="21819" y="27608"/>
                      <a:pt x="35746" y="21016"/>
                      <a:pt x="55671" y="24139"/>
                    </a:cubicBezTo>
                    <a:cubicBezTo>
                      <a:pt x="64146" y="25527"/>
                      <a:pt x="65584" y="30334"/>
                      <a:pt x="69400" y="37422"/>
                    </a:cubicBezTo>
                    <a:cubicBezTo>
                      <a:pt x="74357" y="46442"/>
                      <a:pt x="102806" y="105770"/>
                      <a:pt x="106623" y="108248"/>
                    </a:cubicBezTo>
                    <a:cubicBezTo>
                      <a:pt x="111579" y="99773"/>
                      <a:pt x="116536" y="89960"/>
                      <a:pt x="121492" y="80691"/>
                    </a:cubicBezTo>
                    <a:cubicBezTo>
                      <a:pt x="124466" y="74942"/>
                      <a:pt x="133338" y="54967"/>
                      <a:pt x="136956" y="52836"/>
                    </a:cubicBezTo>
                    <a:lnTo>
                      <a:pt x="166347" y="108397"/>
                    </a:lnTo>
                    <a:cubicBezTo>
                      <a:pt x="170015" y="106415"/>
                      <a:pt x="168330" y="106712"/>
                      <a:pt x="171651" y="100417"/>
                    </a:cubicBezTo>
                    <a:lnTo>
                      <a:pt x="185479" y="74099"/>
                    </a:lnTo>
                    <a:cubicBezTo>
                      <a:pt x="191823" y="62303"/>
                      <a:pt x="197672" y="50209"/>
                      <a:pt x="203917" y="38562"/>
                    </a:cubicBezTo>
                    <a:cubicBezTo>
                      <a:pt x="214474" y="19083"/>
                      <a:pt x="211847" y="23692"/>
                      <a:pt x="242378" y="22949"/>
                    </a:cubicBezTo>
                    <a:cubicBezTo>
                      <a:pt x="249912" y="23455"/>
                      <a:pt x="257346" y="21427"/>
                      <a:pt x="263591" y="17200"/>
                    </a:cubicBezTo>
                    <a:cubicBezTo>
                      <a:pt x="266218" y="15366"/>
                      <a:pt x="274793" y="6444"/>
                      <a:pt x="273504" y="794"/>
                    </a:cubicBezTo>
                    <a:cubicBezTo>
                      <a:pt x="252836" y="794"/>
                      <a:pt x="210310" y="-3518"/>
                      <a:pt x="197176" y="7336"/>
                    </a:cubicBezTo>
                    <a:cubicBezTo>
                      <a:pt x="185826" y="16754"/>
                      <a:pt x="173137" y="55116"/>
                      <a:pt x="166842" y="60072"/>
                    </a:cubicBezTo>
                    <a:close/>
                  </a:path>
                </a:pathLst>
              </a:custGeom>
              <a:solidFill>
                <a:srgbClr val="F2B602"/>
              </a:solidFill>
              <a:ln w="4948" cap="flat">
                <a:noFill/>
                <a:prstDash val="solid"/>
                <a:miter/>
              </a:ln>
            </p:spPr>
            <p:txBody>
              <a:bodyPr rtlCol="0" anchor="ctr"/>
              <a:lstStyle/>
              <a:p>
                <a:endParaRPr lang="fr-FR"/>
              </a:p>
            </p:txBody>
          </p:sp>
          <p:sp>
            <p:nvSpPr>
              <p:cNvPr id="195" name="Graphique 5">
                <a:extLst>
                  <a:ext uri="{FF2B5EF4-FFF2-40B4-BE49-F238E27FC236}">
                    <a16:creationId xmlns:a16="http://schemas.microsoft.com/office/drawing/2014/main" id="{361451C5-C666-48AF-8CA7-DDFCADFBE953}"/>
                  </a:ext>
                </a:extLst>
              </p:cNvPr>
              <p:cNvSpPr/>
              <p:nvPr/>
            </p:nvSpPr>
            <p:spPr>
              <a:xfrm>
                <a:off x="8816842" y="4690299"/>
                <a:ext cx="319856" cy="318466"/>
              </a:xfrm>
              <a:custGeom>
                <a:avLst/>
                <a:gdLst>
                  <a:gd name="connsiteX0" fmla="*/ 306186 w 319856"/>
                  <a:gd name="connsiteY0" fmla="*/ 149006 h 318466"/>
                  <a:gd name="connsiteX1" fmla="*/ 304104 w 319856"/>
                  <a:gd name="connsiteY1" fmla="*/ 184692 h 318466"/>
                  <a:gd name="connsiteX2" fmla="*/ 295530 w 319856"/>
                  <a:gd name="connsiteY2" fmla="*/ 214430 h 318466"/>
                  <a:gd name="connsiteX3" fmla="*/ 52667 w 319856"/>
                  <a:gd name="connsiteY3" fmla="*/ 261219 h 318466"/>
                  <a:gd name="connsiteX4" fmla="*/ 11331 w 319856"/>
                  <a:gd name="connsiteY4" fmla="*/ 150790 h 318466"/>
                  <a:gd name="connsiteX5" fmla="*/ -515 w 319856"/>
                  <a:gd name="connsiteY5" fmla="*/ 143901 h 318466"/>
                  <a:gd name="connsiteX6" fmla="*/ 9398 w 319856"/>
                  <a:gd name="connsiteY6" fmla="*/ 216512 h 318466"/>
                  <a:gd name="connsiteX7" fmla="*/ 41813 w 319856"/>
                  <a:gd name="connsiteY7" fmla="*/ 267761 h 318466"/>
                  <a:gd name="connsiteX8" fmla="*/ 159576 w 319856"/>
                  <a:gd name="connsiteY8" fmla="*/ 318415 h 318466"/>
                  <a:gd name="connsiteX9" fmla="*/ 317685 w 319856"/>
                  <a:gd name="connsiteY9" fmla="*/ 142513 h 318466"/>
                  <a:gd name="connsiteX10" fmla="*/ 15494 w 319856"/>
                  <a:gd name="connsiteY10" fmla="*/ 89183 h 318466"/>
                  <a:gd name="connsiteX11" fmla="*/ 28876 w 319856"/>
                  <a:gd name="connsiteY11" fmla="*/ 89183 h 318466"/>
                  <a:gd name="connsiteX12" fmla="*/ 38789 w 319856"/>
                  <a:gd name="connsiteY12" fmla="*/ 73669 h 318466"/>
                  <a:gd name="connsiteX13" fmla="*/ 237590 w 319856"/>
                  <a:gd name="connsiteY13" fmla="*/ 35207 h 318466"/>
                  <a:gd name="connsiteX14" fmla="*/ 252459 w 319856"/>
                  <a:gd name="connsiteY14" fmla="*/ 45814 h 318466"/>
                  <a:gd name="connsiteX15" fmla="*/ 287550 w 319856"/>
                  <a:gd name="connsiteY15" fmla="*/ 88340 h 318466"/>
                  <a:gd name="connsiteX16" fmla="*/ 301626 w 319856"/>
                  <a:gd name="connsiteY16" fmla="*/ 88340 h 318466"/>
                  <a:gd name="connsiteX17" fmla="*/ 278628 w 319856"/>
                  <a:gd name="connsiteY17" fmla="*/ 53645 h 318466"/>
                  <a:gd name="connsiteX18" fmla="*/ 51973 w 319856"/>
                  <a:gd name="connsiteY18" fmla="*/ 40664 h 318466"/>
                  <a:gd name="connsiteX19" fmla="*/ 38987 w 319856"/>
                  <a:gd name="connsiteY19" fmla="*/ 53645 h 318466"/>
                  <a:gd name="connsiteX20" fmla="*/ 15494 w 319856"/>
                  <a:gd name="connsiteY20" fmla="*/ 89183 h 3184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19856" h="318466">
                    <a:moveTo>
                      <a:pt x="306186" y="149006"/>
                    </a:moveTo>
                    <a:cubicBezTo>
                      <a:pt x="306285" y="160936"/>
                      <a:pt x="305591" y="172856"/>
                      <a:pt x="304104" y="184692"/>
                    </a:cubicBezTo>
                    <a:cubicBezTo>
                      <a:pt x="302270" y="194873"/>
                      <a:pt x="299396" y="204840"/>
                      <a:pt x="295530" y="214430"/>
                    </a:cubicBezTo>
                    <a:cubicBezTo>
                      <a:pt x="257018" y="311278"/>
                      <a:pt x="125674" y="338340"/>
                      <a:pt x="52667" y="261219"/>
                    </a:cubicBezTo>
                    <a:cubicBezTo>
                      <a:pt x="27885" y="234851"/>
                      <a:pt x="10240" y="202188"/>
                      <a:pt x="11331" y="150790"/>
                    </a:cubicBezTo>
                    <a:cubicBezTo>
                      <a:pt x="6374" y="148461"/>
                      <a:pt x="2558" y="145140"/>
                      <a:pt x="-515" y="143901"/>
                    </a:cubicBezTo>
                    <a:cubicBezTo>
                      <a:pt x="-2647" y="168539"/>
                      <a:pt x="724" y="193346"/>
                      <a:pt x="9398" y="216512"/>
                    </a:cubicBezTo>
                    <a:cubicBezTo>
                      <a:pt x="16733" y="235560"/>
                      <a:pt x="27736" y="252976"/>
                      <a:pt x="41813" y="267761"/>
                    </a:cubicBezTo>
                    <a:cubicBezTo>
                      <a:pt x="69221" y="299135"/>
                      <a:pt x="115117" y="318415"/>
                      <a:pt x="159576" y="318415"/>
                    </a:cubicBezTo>
                    <a:cubicBezTo>
                      <a:pt x="250427" y="318415"/>
                      <a:pt x="328688" y="238667"/>
                      <a:pt x="317685" y="142513"/>
                    </a:cubicBezTo>
                    <a:close/>
                    <a:moveTo>
                      <a:pt x="15494" y="89183"/>
                    </a:moveTo>
                    <a:lnTo>
                      <a:pt x="28876" y="89183"/>
                    </a:lnTo>
                    <a:cubicBezTo>
                      <a:pt x="32742" y="83830"/>
                      <a:pt x="35171" y="78774"/>
                      <a:pt x="38789" y="73669"/>
                    </a:cubicBezTo>
                    <a:cubicBezTo>
                      <a:pt x="83396" y="11714"/>
                      <a:pt x="168200" y="-6971"/>
                      <a:pt x="237590" y="35207"/>
                    </a:cubicBezTo>
                    <a:cubicBezTo>
                      <a:pt x="242794" y="38375"/>
                      <a:pt x="247750" y="41918"/>
                      <a:pt x="252459" y="45814"/>
                    </a:cubicBezTo>
                    <a:cubicBezTo>
                      <a:pt x="263908" y="55727"/>
                      <a:pt x="282940" y="75552"/>
                      <a:pt x="287550" y="88340"/>
                    </a:cubicBezTo>
                    <a:lnTo>
                      <a:pt x="301626" y="88340"/>
                    </a:lnTo>
                    <a:cubicBezTo>
                      <a:pt x="298999" y="79171"/>
                      <a:pt x="283634" y="58849"/>
                      <a:pt x="278628" y="53645"/>
                    </a:cubicBezTo>
                    <a:cubicBezTo>
                      <a:pt x="219598" y="-12527"/>
                      <a:pt x="118140" y="-18341"/>
                      <a:pt x="51973" y="40664"/>
                    </a:cubicBezTo>
                    <a:cubicBezTo>
                      <a:pt x="47413" y="44744"/>
                      <a:pt x="43052" y="49076"/>
                      <a:pt x="38987" y="53645"/>
                    </a:cubicBezTo>
                    <a:cubicBezTo>
                      <a:pt x="33882" y="59147"/>
                      <a:pt x="18270" y="79716"/>
                      <a:pt x="15494" y="89183"/>
                    </a:cubicBezTo>
                    <a:close/>
                  </a:path>
                </a:pathLst>
              </a:custGeom>
              <a:solidFill>
                <a:srgbClr val="F2B602"/>
              </a:solidFill>
              <a:ln w="4948" cap="flat">
                <a:noFill/>
                <a:prstDash val="solid"/>
                <a:miter/>
              </a:ln>
            </p:spPr>
            <p:txBody>
              <a:bodyPr rtlCol="0" anchor="ctr"/>
              <a:lstStyle/>
              <a:p>
                <a:endParaRPr lang="fr-FR"/>
              </a:p>
            </p:txBody>
          </p:sp>
          <p:sp>
            <p:nvSpPr>
              <p:cNvPr id="196" name="Graphique 5">
                <a:extLst>
                  <a:ext uri="{FF2B5EF4-FFF2-40B4-BE49-F238E27FC236}">
                    <a16:creationId xmlns:a16="http://schemas.microsoft.com/office/drawing/2014/main" id="{A588DB8D-673F-474C-99DD-B6C662E4BCF2}"/>
                  </a:ext>
                </a:extLst>
              </p:cNvPr>
              <p:cNvSpPr/>
              <p:nvPr/>
            </p:nvSpPr>
            <p:spPr>
              <a:xfrm>
                <a:off x="8814984" y="4812411"/>
                <a:ext cx="322660" cy="28184"/>
              </a:xfrm>
              <a:custGeom>
                <a:avLst/>
                <a:gdLst>
                  <a:gd name="connsiteX0" fmla="*/ -1136 w 322660"/>
                  <a:gd name="connsiteY0" fmla="*/ 1914 h 28184"/>
                  <a:gd name="connsiteX1" fmla="*/ 11404 w 322660"/>
                  <a:gd name="connsiteY1" fmla="*/ 20302 h 28184"/>
                  <a:gd name="connsiteX2" fmla="*/ 72665 w 322660"/>
                  <a:gd name="connsiteY2" fmla="*/ 22335 h 28184"/>
                  <a:gd name="connsiteX3" fmla="*/ 99330 w 322660"/>
                  <a:gd name="connsiteY3" fmla="*/ 27291 h 28184"/>
                  <a:gd name="connsiteX4" fmla="*/ 45702 w 322660"/>
                  <a:gd name="connsiteY4" fmla="*/ 873 h 28184"/>
                  <a:gd name="connsiteX5" fmla="*/ 223140 w 322660"/>
                  <a:gd name="connsiteY5" fmla="*/ 28133 h 28184"/>
                  <a:gd name="connsiteX6" fmla="*/ 249508 w 322660"/>
                  <a:gd name="connsiteY6" fmla="*/ 22780 h 28184"/>
                  <a:gd name="connsiteX7" fmla="*/ 280882 w 322660"/>
                  <a:gd name="connsiteY7" fmla="*/ 22384 h 28184"/>
                  <a:gd name="connsiteX8" fmla="*/ 308638 w 322660"/>
                  <a:gd name="connsiteY8" fmla="*/ 19014 h 28184"/>
                  <a:gd name="connsiteX9" fmla="*/ 321525 w 322660"/>
                  <a:gd name="connsiteY9" fmla="*/ 973 h 28184"/>
                  <a:gd name="connsiteX10" fmla="*/ 259074 w 322660"/>
                  <a:gd name="connsiteY10" fmla="*/ 973 h 28184"/>
                  <a:gd name="connsiteX11" fmla="*/ 234292 w 322660"/>
                  <a:gd name="connsiteY11" fmla="*/ 7267 h 28184"/>
                  <a:gd name="connsiteX12" fmla="*/ 223140 w 322660"/>
                  <a:gd name="connsiteY12" fmla="*/ 28133 h 28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22660" h="28184">
                    <a:moveTo>
                      <a:pt x="-1136" y="1914"/>
                    </a:moveTo>
                    <a:cubicBezTo>
                      <a:pt x="-442" y="9815"/>
                      <a:pt x="4316" y="16783"/>
                      <a:pt x="11404" y="20302"/>
                    </a:cubicBezTo>
                    <a:cubicBezTo>
                      <a:pt x="18342" y="23673"/>
                      <a:pt x="62008" y="22384"/>
                      <a:pt x="72665" y="22335"/>
                    </a:cubicBezTo>
                    <a:cubicBezTo>
                      <a:pt x="87286" y="22335"/>
                      <a:pt x="88624" y="24813"/>
                      <a:pt x="99330" y="27291"/>
                    </a:cubicBezTo>
                    <a:cubicBezTo>
                      <a:pt x="85253" y="-2447"/>
                      <a:pt x="88475" y="477"/>
                      <a:pt x="45702" y="873"/>
                    </a:cubicBezTo>
                    <a:close/>
                    <a:moveTo>
                      <a:pt x="223140" y="28133"/>
                    </a:moveTo>
                    <a:cubicBezTo>
                      <a:pt x="237662" y="23524"/>
                      <a:pt x="225768" y="23177"/>
                      <a:pt x="249508" y="22780"/>
                    </a:cubicBezTo>
                    <a:cubicBezTo>
                      <a:pt x="259966" y="22780"/>
                      <a:pt x="270425" y="22483"/>
                      <a:pt x="280882" y="22384"/>
                    </a:cubicBezTo>
                    <a:cubicBezTo>
                      <a:pt x="291340" y="22285"/>
                      <a:pt x="300708" y="23227"/>
                      <a:pt x="308638" y="19014"/>
                    </a:cubicBezTo>
                    <a:cubicBezTo>
                      <a:pt x="315627" y="15460"/>
                      <a:pt x="320434" y="8724"/>
                      <a:pt x="321525" y="973"/>
                    </a:cubicBezTo>
                    <a:cubicBezTo>
                      <a:pt x="311959" y="-1060"/>
                      <a:pt x="271316" y="477"/>
                      <a:pt x="259074" y="973"/>
                    </a:cubicBezTo>
                    <a:cubicBezTo>
                      <a:pt x="247575" y="1270"/>
                      <a:pt x="240240" y="31"/>
                      <a:pt x="234292" y="7267"/>
                    </a:cubicBezTo>
                    <a:cubicBezTo>
                      <a:pt x="229633" y="13666"/>
                      <a:pt x="225866" y="20689"/>
                      <a:pt x="223140" y="28133"/>
                    </a:cubicBezTo>
                    <a:close/>
                  </a:path>
                </a:pathLst>
              </a:custGeom>
              <a:solidFill>
                <a:srgbClr val="F2B602"/>
              </a:solidFill>
              <a:ln w="4948" cap="flat">
                <a:noFill/>
                <a:prstDash val="solid"/>
                <a:miter/>
              </a:ln>
            </p:spPr>
            <p:txBody>
              <a:bodyPr rtlCol="0" anchor="ctr"/>
              <a:lstStyle/>
              <a:p>
                <a:endParaRPr lang="fr-FR"/>
              </a:p>
            </p:txBody>
          </p:sp>
          <p:sp>
            <p:nvSpPr>
              <p:cNvPr id="197" name="Graphique 5">
                <a:extLst>
                  <a:ext uri="{FF2B5EF4-FFF2-40B4-BE49-F238E27FC236}">
                    <a16:creationId xmlns:a16="http://schemas.microsoft.com/office/drawing/2014/main" id="{DD29110B-1EA9-41CD-AF14-0289E832A2EA}"/>
                  </a:ext>
                </a:extLst>
              </p:cNvPr>
              <p:cNvSpPr/>
              <p:nvPr/>
            </p:nvSpPr>
            <p:spPr>
              <a:xfrm>
                <a:off x="8770278" y="4644025"/>
                <a:ext cx="412718" cy="410636"/>
              </a:xfrm>
              <a:custGeom>
                <a:avLst/>
                <a:gdLst>
                  <a:gd name="connsiteX0" fmla="*/ 186413 w 412718"/>
                  <a:gd name="connsiteY0" fmla="*/ 12538 h 410636"/>
                  <a:gd name="connsiteX1" fmla="*/ 192857 w 412718"/>
                  <a:gd name="connsiteY1" fmla="*/ 35040 h 410636"/>
                  <a:gd name="connsiteX2" fmla="*/ 204703 w 412718"/>
                  <a:gd name="connsiteY2" fmla="*/ 29439 h 410636"/>
                  <a:gd name="connsiteX3" fmla="*/ 216995 w 412718"/>
                  <a:gd name="connsiteY3" fmla="*/ 35040 h 410636"/>
                  <a:gd name="connsiteX4" fmla="*/ 215111 w 412718"/>
                  <a:gd name="connsiteY4" fmla="*/ 20864 h 410636"/>
                  <a:gd name="connsiteX5" fmla="*/ 224231 w 412718"/>
                  <a:gd name="connsiteY5" fmla="*/ 12984 h 410636"/>
                  <a:gd name="connsiteX6" fmla="*/ 211543 w 412718"/>
                  <a:gd name="connsiteY6" fmla="*/ 11348 h 410636"/>
                  <a:gd name="connsiteX7" fmla="*/ 208668 w 412718"/>
                  <a:gd name="connsiteY7" fmla="*/ 5648 h 410636"/>
                  <a:gd name="connsiteX8" fmla="*/ 207330 w 412718"/>
                  <a:gd name="connsiteY8" fmla="*/ 2675 h 410636"/>
                  <a:gd name="connsiteX9" fmla="*/ 206537 w 412718"/>
                  <a:gd name="connsiteY9" fmla="*/ 1584 h 410636"/>
                  <a:gd name="connsiteX10" fmla="*/ 204901 w 412718"/>
                  <a:gd name="connsiteY10" fmla="*/ -51 h 410636"/>
                  <a:gd name="connsiteX11" fmla="*/ 186413 w 412718"/>
                  <a:gd name="connsiteY11" fmla="*/ 12538 h 410636"/>
                  <a:gd name="connsiteX12" fmla="*/ -1136 w 412718"/>
                  <a:gd name="connsiteY12" fmla="*/ 205837 h 410636"/>
                  <a:gd name="connsiteX13" fmla="*/ 10314 w 412718"/>
                  <a:gd name="connsiteY13" fmla="*/ 218228 h 410636"/>
                  <a:gd name="connsiteX14" fmla="*/ 11106 w 412718"/>
                  <a:gd name="connsiteY14" fmla="*/ 225068 h 410636"/>
                  <a:gd name="connsiteX15" fmla="*/ 20672 w 412718"/>
                  <a:gd name="connsiteY15" fmla="*/ 216989 h 410636"/>
                  <a:gd name="connsiteX16" fmla="*/ 34054 w 412718"/>
                  <a:gd name="connsiteY16" fmla="*/ 219417 h 410636"/>
                  <a:gd name="connsiteX17" fmla="*/ 28553 w 412718"/>
                  <a:gd name="connsiteY17" fmla="*/ 207671 h 410636"/>
                  <a:gd name="connsiteX18" fmla="*/ 34253 w 412718"/>
                  <a:gd name="connsiteY18" fmla="*/ 195180 h 410636"/>
                  <a:gd name="connsiteX19" fmla="*/ 20722 w 412718"/>
                  <a:gd name="connsiteY19" fmla="*/ 196915 h 410636"/>
                  <a:gd name="connsiteX20" fmla="*/ 12841 w 412718"/>
                  <a:gd name="connsiteY20" fmla="*/ 188043 h 410636"/>
                  <a:gd name="connsiteX21" fmla="*/ 9768 w 412718"/>
                  <a:gd name="connsiteY21" fmla="*/ 200385 h 410636"/>
                  <a:gd name="connsiteX22" fmla="*/ -1136 w 412718"/>
                  <a:gd name="connsiteY22" fmla="*/ 205589 h 410636"/>
                  <a:gd name="connsiteX23" fmla="*/ 329158 w 412718"/>
                  <a:gd name="connsiteY23" fmla="*/ 68793 h 410636"/>
                  <a:gd name="connsiteX24" fmla="*/ 317956 w 412718"/>
                  <a:gd name="connsiteY24" fmla="*/ 76376 h 410636"/>
                  <a:gd name="connsiteX25" fmla="*/ 330248 w 412718"/>
                  <a:gd name="connsiteY25" fmla="*/ 81332 h 410636"/>
                  <a:gd name="connsiteX26" fmla="*/ 335204 w 412718"/>
                  <a:gd name="connsiteY26" fmla="*/ 93723 h 410636"/>
                  <a:gd name="connsiteX27" fmla="*/ 342986 w 412718"/>
                  <a:gd name="connsiteY27" fmla="*/ 83464 h 410636"/>
                  <a:gd name="connsiteX28" fmla="*/ 355278 w 412718"/>
                  <a:gd name="connsiteY28" fmla="*/ 83910 h 410636"/>
                  <a:gd name="connsiteX29" fmla="*/ 352056 w 412718"/>
                  <a:gd name="connsiteY29" fmla="*/ 78656 h 410636"/>
                  <a:gd name="connsiteX30" fmla="*/ 351758 w 412718"/>
                  <a:gd name="connsiteY30" fmla="*/ 60912 h 410636"/>
                  <a:gd name="connsiteX31" fmla="*/ 329108 w 412718"/>
                  <a:gd name="connsiteY31" fmla="*/ 56352 h 410636"/>
                  <a:gd name="connsiteX32" fmla="*/ 67014 w 412718"/>
                  <a:gd name="connsiteY32" fmla="*/ 327021 h 410636"/>
                  <a:gd name="connsiteX33" fmla="*/ 54227 w 412718"/>
                  <a:gd name="connsiteY33" fmla="*/ 326277 h 410636"/>
                  <a:gd name="connsiteX34" fmla="*/ 61017 w 412718"/>
                  <a:gd name="connsiteY34" fmla="*/ 336735 h 410636"/>
                  <a:gd name="connsiteX35" fmla="*/ 57448 w 412718"/>
                  <a:gd name="connsiteY35" fmla="*/ 349275 h 410636"/>
                  <a:gd name="connsiteX36" fmla="*/ 70385 w 412718"/>
                  <a:gd name="connsiteY36" fmla="*/ 346648 h 410636"/>
                  <a:gd name="connsiteX37" fmla="*/ 80298 w 412718"/>
                  <a:gd name="connsiteY37" fmla="*/ 353834 h 410636"/>
                  <a:gd name="connsiteX38" fmla="*/ 80298 w 412718"/>
                  <a:gd name="connsiteY38" fmla="*/ 341691 h 410636"/>
                  <a:gd name="connsiteX39" fmla="*/ 91598 w 412718"/>
                  <a:gd name="connsiteY39" fmla="*/ 333662 h 410636"/>
                  <a:gd name="connsiteX40" fmla="*/ 79207 w 412718"/>
                  <a:gd name="connsiteY40" fmla="*/ 329201 h 410636"/>
                  <a:gd name="connsiteX41" fmla="*/ 74250 w 412718"/>
                  <a:gd name="connsiteY41" fmla="*/ 316463 h 410636"/>
                  <a:gd name="connsiteX42" fmla="*/ 67014 w 412718"/>
                  <a:gd name="connsiteY42" fmla="*/ 327021 h 410636"/>
                  <a:gd name="connsiteX43" fmla="*/ 317411 w 412718"/>
                  <a:gd name="connsiteY43" fmla="*/ 334406 h 410636"/>
                  <a:gd name="connsiteX44" fmla="*/ 319294 w 412718"/>
                  <a:gd name="connsiteY44" fmla="*/ 336437 h 410636"/>
                  <a:gd name="connsiteX45" fmla="*/ 321723 w 412718"/>
                  <a:gd name="connsiteY45" fmla="*/ 338371 h 410636"/>
                  <a:gd name="connsiteX46" fmla="*/ 327373 w 412718"/>
                  <a:gd name="connsiteY46" fmla="*/ 355371 h 410636"/>
                  <a:gd name="connsiteX47" fmla="*/ 336791 w 412718"/>
                  <a:gd name="connsiteY47" fmla="*/ 348730 h 410636"/>
                  <a:gd name="connsiteX48" fmla="*/ 350222 w 412718"/>
                  <a:gd name="connsiteY48" fmla="*/ 351852 h 410636"/>
                  <a:gd name="connsiteX49" fmla="*/ 347694 w 412718"/>
                  <a:gd name="connsiteY49" fmla="*/ 338817 h 410636"/>
                  <a:gd name="connsiteX50" fmla="*/ 354831 w 412718"/>
                  <a:gd name="connsiteY50" fmla="*/ 329400 h 410636"/>
                  <a:gd name="connsiteX51" fmla="*/ 335403 w 412718"/>
                  <a:gd name="connsiteY51" fmla="*/ 319487 h 410636"/>
                  <a:gd name="connsiteX52" fmla="*/ 333916 w 412718"/>
                  <a:gd name="connsiteY52" fmla="*/ 318049 h 410636"/>
                  <a:gd name="connsiteX53" fmla="*/ 317609 w 412718"/>
                  <a:gd name="connsiteY53" fmla="*/ 334406 h 410636"/>
                  <a:gd name="connsiteX54" fmla="*/ 389824 w 412718"/>
                  <a:gd name="connsiteY54" fmla="*/ 195627 h 410636"/>
                  <a:gd name="connsiteX55" fmla="*/ 376392 w 412718"/>
                  <a:gd name="connsiteY55" fmla="*/ 193495 h 410636"/>
                  <a:gd name="connsiteX56" fmla="*/ 376392 w 412718"/>
                  <a:gd name="connsiteY56" fmla="*/ 217484 h 410636"/>
                  <a:gd name="connsiteX57" fmla="*/ 389873 w 412718"/>
                  <a:gd name="connsiteY57" fmla="*/ 215799 h 410636"/>
                  <a:gd name="connsiteX58" fmla="*/ 397754 w 412718"/>
                  <a:gd name="connsiteY58" fmla="*/ 224621 h 410636"/>
                  <a:gd name="connsiteX59" fmla="*/ 399390 w 412718"/>
                  <a:gd name="connsiteY59" fmla="*/ 218575 h 410636"/>
                  <a:gd name="connsiteX60" fmla="*/ 411582 w 412718"/>
                  <a:gd name="connsiteY60" fmla="*/ 206481 h 410636"/>
                  <a:gd name="connsiteX61" fmla="*/ 406328 w 412718"/>
                  <a:gd name="connsiteY61" fmla="*/ 203210 h 410636"/>
                  <a:gd name="connsiteX62" fmla="*/ 399439 w 412718"/>
                  <a:gd name="connsiteY62" fmla="*/ 187201 h 410636"/>
                  <a:gd name="connsiteX63" fmla="*/ 390022 w 412718"/>
                  <a:gd name="connsiteY63" fmla="*/ 195825 h 410636"/>
                  <a:gd name="connsiteX64" fmla="*/ 60175 w 412718"/>
                  <a:gd name="connsiteY64" fmla="*/ 58682 h 410636"/>
                  <a:gd name="connsiteX65" fmla="*/ 59084 w 412718"/>
                  <a:gd name="connsiteY65" fmla="*/ 76079 h 410636"/>
                  <a:gd name="connsiteX66" fmla="*/ 55367 w 412718"/>
                  <a:gd name="connsiteY66" fmla="*/ 81035 h 410636"/>
                  <a:gd name="connsiteX67" fmla="*/ 67411 w 412718"/>
                  <a:gd name="connsiteY67" fmla="*/ 81035 h 410636"/>
                  <a:gd name="connsiteX68" fmla="*/ 76382 w 412718"/>
                  <a:gd name="connsiteY68" fmla="*/ 92286 h 410636"/>
                  <a:gd name="connsiteX69" fmla="*/ 93085 w 412718"/>
                  <a:gd name="connsiteY69" fmla="*/ 75930 h 410636"/>
                  <a:gd name="connsiteX70" fmla="*/ 83866 w 412718"/>
                  <a:gd name="connsiteY70" fmla="*/ 68694 h 410636"/>
                  <a:gd name="connsiteX71" fmla="*/ 82974 w 412718"/>
                  <a:gd name="connsiteY71" fmla="*/ 54964 h 410636"/>
                  <a:gd name="connsiteX72" fmla="*/ 73606 w 412718"/>
                  <a:gd name="connsiteY72" fmla="*/ 61408 h 410636"/>
                  <a:gd name="connsiteX73" fmla="*/ 60373 w 412718"/>
                  <a:gd name="connsiteY73" fmla="*/ 58880 h 410636"/>
                  <a:gd name="connsiteX74" fmla="*/ 193997 w 412718"/>
                  <a:gd name="connsiteY74" fmla="*/ 388529 h 410636"/>
                  <a:gd name="connsiteX75" fmla="*/ 184927 w 412718"/>
                  <a:gd name="connsiteY75" fmla="*/ 397550 h 410636"/>
                  <a:gd name="connsiteX76" fmla="*/ 197863 w 412718"/>
                  <a:gd name="connsiteY76" fmla="*/ 400375 h 410636"/>
                  <a:gd name="connsiteX77" fmla="*/ 203513 w 412718"/>
                  <a:gd name="connsiteY77" fmla="*/ 410585 h 410636"/>
                  <a:gd name="connsiteX78" fmla="*/ 209510 w 412718"/>
                  <a:gd name="connsiteY78" fmla="*/ 399929 h 410636"/>
                  <a:gd name="connsiteX79" fmla="*/ 222645 w 412718"/>
                  <a:gd name="connsiteY79" fmla="*/ 398640 h 410636"/>
                  <a:gd name="connsiteX80" fmla="*/ 214665 w 412718"/>
                  <a:gd name="connsiteY80" fmla="*/ 389719 h 410636"/>
                  <a:gd name="connsiteX81" fmla="*/ 216301 w 412718"/>
                  <a:gd name="connsiteY81" fmla="*/ 375742 h 410636"/>
                  <a:gd name="connsiteX82" fmla="*/ 204356 w 412718"/>
                  <a:gd name="connsiteY82" fmla="*/ 381342 h 410636"/>
                  <a:gd name="connsiteX83" fmla="*/ 192213 w 412718"/>
                  <a:gd name="connsiteY83" fmla="*/ 375543 h 410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Lst>
                <a:rect l="l" t="t" r="r" b="b"/>
                <a:pathLst>
                  <a:path w="412718" h="410636">
                    <a:moveTo>
                      <a:pt x="186413" y="12538"/>
                    </a:moveTo>
                    <a:cubicBezTo>
                      <a:pt x="196326" y="25523"/>
                      <a:pt x="195335" y="12934"/>
                      <a:pt x="192857" y="35040"/>
                    </a:cubicBezTo>
                    <a:cubicBezTo>
                      <a:pt x="196178" y="33900"/>
                      <a:pt x="202770" y="29637"/>
                      <a:pt x="204703" y="29439"/>
                    </a:cubicBezTo>
                    <a:cubicBezTo>
                      <a:pt x="207429" y="29439"/>
                      <a:pt x="213178" y="33900"/>
                      <a:pt x="216995" y="35040"/>
                    </a:cubicBezTo>
                    <a:lnTo>
                      <a:pt x="215111" y="20864"/>
                    </a:lnTo>
                    <a:cubicBezTo>
                      <a:pt x="218779" y="19070"/>
                      <a:pt x="221901" y="16354"/>
                      <a:pt x="224231" y="12984"/>
                    </a:cubicBezTo>
                    <a:lnTo>
                      <a:pt x="211543" y="11348"/>
                    </a:lnTo>
                    <a:cubicBezTo>
                      <a:pt x="210700" y="9663"/>
                      <a:pt x="209659" y="7681"/>
                      <a:pt x="208668" y="5648"/>
                    </a:cubicBezTo>
                    <a:cubicBezTo>
                      <a:pt x="208122" y="4459"/>
                      <a:pt x="207875" y="3616"/>
                      <a:pt x="207330" y="2675"/>
                    </a:cubicBezTo>
                    <a:lnTo>
                      <a:pt x="206537" y="1584"/>
                    </a:lnTo>
                    <a:cubicBezTo>
                      <a:pt x="205495" y="196"/>
                      <a:pt x="206239" y="989"/>
                      <a:pt x="204901" y="-51"/>
                    </a:cubicBezTo>
                    <a:cubicBezTo>
                      <a:pt x="199449" y="13925"/>
                      <a:pt x="200391" y="9266"/>
                      <a:pt x="186413" y="12538"/>
                    </a:cubicBezTo>
                    <a:close/>
                    <a:moveTo>
                      <a:pt x="-1136" y="205837"/>
                    </a:moveTo>
                    <a:cubicBezTo>
                      <a:pt x="5208" y="213222"/>
                      <a:pt x="9223" y="205837"/>
                      <a:pt x="10314" y="218228"/>
                    </a:cubicBezTo>
                    <a:cubicBezTo>
                      <a:pt x="10314" y="220508"/>
                      <a:pt x="10660" y="222936"/>
                      <a:pt x="11106" y="225068"/>
                    </a:cubicBezTo>
                    <a:cubicBezTo>
                      <a:pt x="14923" y="224076"/>
                      <a:pt x="15765" y="220756"/>
                      <a:pt x="20672" y="216989"/>
                    </a:cubicBezTo>
                    <a:lnTo>
                      <a:pt x="34054" y="219417"/>
                    </a:lnTo>
                    <a:cubicBezTo>
                      <a:pt x="32914" y="215898"/>
                      <a:pt x="28751" y="209851"/>
                      <a:pt x="28553" y="207671"/>
                    </a:cubicBezTo>
                    <a:cubicBezTo>
                      <a:pt x="28553" y="204746"/>
                      <a:pt x="32865" y="198749"/>
                      <a:pt x="34253" y="195180"/>
                    </a:cubicBezTo>
                    <a:lnTo>
                      <a:pt x="20722" y="196915"/>
                    </a:lnTo>
                    <a:cubicBezTo>
                      <a:pt x="16707" y="192901"/>
                      <a:pt x="16856" y="191116"/>
                      <a:pt x="12841" y="188043"/>
                    </a:cubicBezTo>
                    <a:cubicBezTo>
                      <a:pt x="10908" y="190868"/>
                      <a:pt x="11751" y="197956"/>
                      <a:pt x="9768" y="200385"/>
                    </a:cubicBezTo>
                    <a:cubicBezTo>
                      <a:pt x="6299" y="202461"/>
                      <a:pt x="2631" y="204201"/>
                      <a:pt x="-1136" y="205589"/>
                    </a:cubicBezTo>
                    <a:close/>
                    <a:moveTo>
                      <a:pt x="329158" y="68793"/>
                    </a:moveTo>
                    <a:cubicBezTo>
                      <a:pt x="325540" y="70973"/>
                      <a:pt x="321723" y="73749"/>
                      <a:pt x="317956" y="76376"/>
                    </a:cubicBezTo>
                    <a:cubicBezTo>
                      <a:pt x="321029" y="78953"/>
                      <a:pt x="327225" y="78408"/>
                      <a:pt x="330248" y="81332"/>
                    </a:cubicBezTo>
                    <a:cubicBezTo>
                      <a:pt x="333271" y="84257"/>
                      <a:pt x="332429" y="90551"/>
                      <a:pt x="335204" y="93723"/>
                    </a:cubicBezTo>
                    <a:cubicBezTo>
                      <a:pt x="337534" y="90105"/>
                      <a:pt x="340111" y="86675"/>
                      <a:pt x="342986" y="83464"/>
                    </a:cubicBezTo>
                    <a:lnTo>
                      <a:pt x="355278" y="83910"/>
                    </a:lnTo>
                    <a:cubicBezTo>
                      <a:pt x="354485" y="82006"/>
                      <a:pt x="353394" y="80232"/>
                      <a:pt x="352056" y="78656"/>
                    </a:cubicBezTo>
                    <a:cubicBezTo>
                      <a:pt x="345018" y="69437"/>
                      <a:pt x="349727" y="72014"/>
                      <a:pt x="351758" y="60912"/>
                    </a:cubicBezTo>
                    <a:cubicBezTo>
                      <a:pt x="333172" y="65026"/>
                      <a:pt x="346059" y="66959"/>
                      <a:pt x="329108" y="56352"/>
                    </a:cubicBezTo>
                    <a:close/>
                    <a:moveTo>
                      <a:pt x="67014" y="327021"/>
                    </a:moveTo>
                    <a:lnTo>
                      <a:pt x="54227" y="326277"/>
                    </a:lnTo>
                    <a:cubicBezTo>
                      <a:pt x="55664" y="329201"/>
                      <a:pt x="60720" y="335298"/>
                      <a:pt x="61017" y="336735"/>
                    </a:cubicBezTo>
                    <a:cubicBezTo>
                      <a:pt x="60274" y="341027"/>
                      <a:pt x="59084" y="345230"/>
                      <a:pt x="57448" y="349275"/>
                    </a:cubicBezTo>
                    <a:cubicBezTo>
                      <a:pt x="61166" y="348581"/>
                      <a:pt x="67361" y="345458"/>
                      <a:pt x="70385" y="346648"/>
                    </a:cubicBezTo>
                    <a:cubicBezTo>
                      <a:pt x="73408" y="347837"/>
                      <a:pt x="76084" y="352645"/>
                      <a:pt x="80298" y="353834"/>
                    </a:cubicBezTo>
                    <a:lnTo>
                      <a:pt x="80298" y="341691"/>
                    </a:lnTo>
                    <a:lnTo>
                      <a:pt x="91598" y="333662"/>
                    </a:lnTo>
                    <a:cubicBezTo>
                      <a:pt x="88475" y="331680"/>
                      <a:pt x="80991" y="330787"/>
                      <a:pt x="79207" y="329201"/>
                    </a:cubicBezTo>
                    <a:cubicBezTo>
                      <a:pt x="77423" y="327615"/>
                      <a:pt x="76828" y="319685"/>
                      <a:pt x="74250" y="316463"/>
                    </a:cubicBezTo>
                    <a:cubicBezTo>
                      <a:pt x="71673" y="319849"/>
                      <a:pt x="69244" y="323373"/>
                      <a:pt x="67014" y="327021"/>
                    </a:cubicBezTo>
                    <a:close/>
                    <a:moveTo>
                      <a:pt x="317411" y="334406"/>
                    </a:moveTo>
                    <a:lnTo>
                      <a:pt x="319294" y="336437"/>
                    </a:lnTo>
                    <a:cubicBezTo>
                      <a:pt x="320335" y="337330"/>
                      <a:pt x="320880" y="337726"/>
                      <a:pt x="321723" y="338371"/>
                    </a:cubicBezTo>
                    <a:cubicBezTo>
                      <a:pt x="331091" y="345260"/>
                      <a:pt x="326679" y="341790"/>
                      <a:pt x="327373" y="355371"/>
                    </a:cubicBezTo>
                    <a:cubicBezTo>
                      <a:pt x="330694" y="353934"/>
                      <a:pt x="333866" y="350117"/>
                      <a:pt x="336791" y="348730"/>
                    </a:cubicBezTo>
                    <a:cubicBezTo>
                      <a:pt x="339715" y="347342"/>
                      <a:pt x="346356" y="351059"/>
                      <a:pt x="350222" y="351852"/>
                    </a:cubicBezTo>
                    <a:cubicBezTo>
                      <a:pt x="349429" y="348036"/>
                      <a:pt x="346604" y="341592"/>
                      <a:pt x="347694" y="338817"/>
                    </a:cubicBezTo>
                    <a:cubicBezTo>
                      <a:pt x="348785" y="336041"/>
                      <a:pt x="353196" y="333018"/>
                      <a:pt x="354831" y="329400"/>
                    </a:cubicBezTo>
                    <a:cubicBezTo>
                      <a:pt x="335898" y="329053"/>
                      <a:pt x="345415" y="330242"/>
                      <a:pt x="335403" y="319487"/>
                    </a:cubicBezTo>
                    <a:cubicBezTo>
                      <a:pt x="335006" y="318932"/>
                      <a:pt x="334461" y="318451"/>
                      <a:pt x="333916" y="318049"/>
                    </a:cubicBezTo>
                    <a:cubicBezTo>
                      <a:pt x="330397" y="333166"/>
                      <a:pt x="331983" y="330341"/>
                      <a:pt x="317609" y="334406"/>
                    </a:cubicBezTo>
                    <a:close/>
                    <a:moveTo>
                      <a:pt x="389824" y="195627"/>
                    </a:moveTo>
                    <a:lnTo>
                      <a:pt x="376392" y="193495"/>
                    </a:lnTo>
                    <a:cubicBezTo>
                      <a:pt x="383925" y="208811"/>
                      <a:pt x="383628" y="202962"/>
                      <a:pt x="376392" y="217484"/>
                    </a:cubicBezTo>
                    <a:lnTo>
                      <a:pt x="389873" y="215799"/>
                    </a:lnTo>
                    <a:cubicBezTo>
                      <a:pt x="393838" y="219615"/>
                      <a:pt x="393838" y="221103"/>
                      <a:pt x="397754" y="224621"/>
                    </a:cubicBezTo>
                    <a:lnTo>
                      <a:pt x="399390" y="218575"/>
                    </a:lnTo>
                    <a:cubicBezTo>
                      <a:pt x="400678" y="208315"/>
                      <a:pt x="402463" y="212528"/>
                      <a:pt x="411582" y="206481"/>
                    </a:cubicBezTo>
                    <a:lnTo>
                      <a:pt x="406328" y="203210"/>
                    </a:lnTo>
                    <a:cubicBezTo>
                      <a:pt x="399687" y="199889"/>
                      <a:pt x="401372" y="201723"/>
                      <a:pt x="399439" y="187201"/>
                    </a:cubicBezTo>
                    <a:cubicBezTo>
                      <a:pt x="396664" y="189431"/>
                      <a:pt x="393442" y="192950"/>
                      <a:pt x="390022" y="195825"/>
                    </a:cubicBezTo>
                    <a:close/>
                    <a:moveTo>
                      <a:pt x="60175" y="58682"/>
                    </a:moveTo>
                    <a:cubicBezTo>
                      <a:pt x="62603" y="72163"/>
                      <a:pt x="65676" y="67504"/>
                      <a:pt x="59084" y="76079"/>
                    </a:cubicBezTo>
                    <a:cubicBezTo>
                      <a:pt x="57647" y="77580"/>
                      <a:pt x="56408" y="79241"/>
                      <a:pt x="55367" y="81035"/>
                    </a:cubicBezTo>
                    <a:lnTo>
                      <a:pt x="67411" y="81035"/>
                    </a:lnTo>
                    <a:cubicBezTo>
                      <a:pt x="70038" y="85050"/>
                      <a:pt x="73061" y="88811"/>
                      <a:pt x="76382" y="92286"/>
                    </a:cubicBezTo>
                    <a:cubicBezTo>
                      <a:pt x="78414" y="80490"/>
                      <a:pt x="79157" y="77764"/>
                      <a:pt x="93085" y="75930"/>
                    </a:cubicBezTo>
                    <a:cubicBezTo>
                      <a:pt x="90309" y="72907"/>
                      <a:pt x="86146" y="71221"/>
                      <a:pt x="83866" y="68694"/>
                    </a:cubicBezTo>
                    <a:cubicBezTo>
                      <a:pt x="81586" y="66166"/>
                      <a:pt x="83371" y="60119"/>
                      <a:pt x="82974" y="54964"/>
                    </a:cubicBezTo>
                    <a:cubicBezTo>
                      <a:pt x="80000" y="56600"/>
                      <a:pt x="76035" y="60367"/>
                      <a:pt x="73606" y="61408"/>
                    </a:cubicBezTo>
                    <a:cubicBezTo>
                      <a:pt x="70583" y="63390"/>
                      <a:pt x="64238" y="59772"/>
                      <a:pt x="60373" y="58880"/>
                    </a:cubicBezTo>
                    <a:close/>
                    <a:moveTo>
                      <a:pt x="193997" y="388529"/>
                    </a:moveTo>
                    <a:cubicBezTo>
                      <a:pt x="190626" y="391801"/>
                      <a:pt x="185323" y="395865"/>
                      <a:pt x="184927" y="397550"/>
                    </a:cubicBezTo>
                    <a:cubicBezTo>
                      <a:pt x="188694" y="397996"/>
                      <a:pt x="195434" y="398045"/>
                      <a:pt x="197863" y="400375"/>
                    </a:cubicBezTo>
                    <a:cubicBezTo>
                      <a:pt x="199003" y="401465"/>
                      <a:pt x="200837" y="407314"/>
                      <a:pt x="203513" y="410585"/>
                    </a:cubicBezTo>
                    <a:lnTo>
                      <a:pt x="209510" y="399929"/>
                    </a:lnTo>
                    <a:lnTo>
                      <a:pt x="222645" y="398640"/>
                    </a:lnTo>
                    <a:cubicBezTo>
                      <a:pt x="220861" y="395567"/>
                      <a:pt x="215656" y="392693"/>
                      <a:pt x="214665" y="389719"/>
                    </a:cubicBezTo>
                    <a:cubicBezTo>
                      <a:pt x="214715" y="385015"/>
                      <a:pt x="215260" y="380326"/>
                      <a:pt x="216301" y="375742"/>
                    </a:cubicBezTo>
                    <a:cubicBezTo>
                      <a:pt x="212435" y="377888"/>
                      <a:pt x="208470" y="379761"/>
                      <a:pt x="204356" y="381342"/>
                    </a:cubicBezTo>
                    <a:cubicBezTo>
                      <a:pt x="200143" y="379727"/>
                      <a:pt x="196128" y="377784"/>
                      <a:pt x="192213" y="375543"/>
                    </a:cubicBezTo>
                    <a:close/>
                  </a:path>
                </a:pathLst>
              </a:custGeom>
              <a:solidFill>
                <a:srgbClr val="FFFFFF"/>
              </a:solidFill>
              <a:ln w="4948" cap="flat">
                <a:noFill/>
                <a:prstDash val="solid"/>
                <a:miter/>
              </a:ln>
            </p:spPr>
            <p:txBody>
              <a:bodyPr rtlCol="0" anchor="ctr"/>
              <a:lstStyle/>
              <a:p>
                <a:endParaRPr lang="fr-FR"/>
              </a:p>
            </p:txBody>
          </p:sp>
          <p:sp>
            <p:nvSpPr>
              <p:cNvPr id="198" name="Graphique 5">
                <a:extLst>
                  <a:ext uri="{FF2B5EF4-FFF2-40B4-BE49-F238E27FC236}">
                    <a16:creationId xmlns:a16="http://schemas.microsoft.com/office/drawing/2014/main" id="{DA308843-DCB4-4A01-A919-7293B6F8ADF0}"/>
                  </a:ext>
                </a:extLst>
              </p:cNvPr>
              <p:cNvSpPr/>
              <p:nvPr/>
            </p:nvSpPr>
            <p:spPr>
              <a:xfrm>
                <a:off x="8815629" y="5004900"/>
                <a:ext cx="348383" cy="60071"/>
              </a:xfrm>
              <a:custGeom>
                <a:avLst/>
                <a:gdLst>
                  <a:gd name="connsiteX0" fmla="*/ 599 w 348383"/>
                  <a:gd name="connsiteY0" fmla="*/ 22649 h 60071"/>
                  <a:gd name="connsiteX1" fmla="*/ -1136 w 348383"/>
                  <a:gd name="connsiteY1" fmla="*/ 24334 h 60071"/>
                  <a:gd name="connsiteX2" fmla="*/ 599 w 348383"/>
                  <a:gd name="connsiteY2" fmla="*/ 22649 h 60071"/>
                  <a:gd name="connsiteX3" fmla="*/ 345563 w 348383"/>
                  <a:gd name="connsiteY3" fmla="*/ -51 h 60071"/>
                  <a:gd name="connsiteX4" fmla="*/ 347248 w 348383"/>
                  <a:gd name="connsiteY4" fmla="*/ 989 h 60071"/>
                  <a:gd name="connsiteX5" fmla="*/ 4117 w 348383"/>
                  <a:gd name="connsiteY5" fmla="*/ 25226 h 60071"/>
                  <a:gd name="connsiteX6" fmla="*/ 3077 w 348383"/>
                  <a:gd name="connsiteY6" fmla="*/ 26961 h 60071"/>
                  <a:gd name="connsiteX7" fmla="*/ 311413 w 348383"/>
                  <a:gd name="connsiteY7" fmla="*/ 33057 h 60071"/>
                  <a:gd name="connsiteX8" fmla="*/ 311860 w 348383"/>
                  <a:gd name="connsiteY8" fmla="*/ 34941 h 60071"/>
                  <a:gd name="connsiteX9" fmla="*/ 51798 w 348383"/>
                  <a:gd name="connsiteY9" fmla="*/ 58335 h 60071"/>
                  <a:gd name="connsiteX10" fmla="*/ 50807 w 348383"/>
                  <a:gd name="connsiteY10" fmla="*/ 60020 h 60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48383" h="60071">
                    <a:moveTo>
                      <a:pt x="599" y="22649"/>
                    </a:moveTo>
                    <a:cubicBezTo>
                      <a:pt x="-1533" y="23194"/>
                      <a:pt x="-591" y="22252"/>
                      <a:pt x="-1136" y="24334"/>
                    </a:cubicBezTo>
                    <a:cubicBezTo>
                      <a:pt x="1144" y="23987"/>
                      <a:pt x="-145" y="24681"/>
                      <a:pt x="599" y="22649"/>
                    </a:cubicBezTo>
                    <a:close/>
                    <a:moveTo>
                      <a:pt x="345563" y="-51"/>
                    </a:moveTo>
                    <a:lnTo>
                      <a:pt x="347248" y="989"/>
                    </a:lnTo>
                    <a:close/>
                    <a:moveTo>
                      <a:pt x="4117" y="25226"/>
                    </a:moveTo>
                    <a:lnTo>
                      <a:pt x="3077" y="26961"/>
                    </a:lnTo>
                    <a:close/>
                    <a:moveTo>
                      <a:pt x="311413" y="33057"/>
                    </a:moveTo>
                    <a:lnTo>
                      <a:pt x="311860" y="34941"/>
                    </a:lnTo>
                    <a:close/>
                    <a:moveTo>
                      <a:pt x="51798" y="58335"/>
                    </a:moveTo>
                    <a:lnTo>
                      <a:pt x="50807" y="60020"/>
                    </a:lnTo>
                    <a:close/>
                  </a:path>
                </a:pathLst>
              </a:custGeom>
              <a:solidFill>
                <a:srgbClr val="161617"/>
              </a:solidFill>
              <a:ln w="4948" cap="flat">
                <a:noFill/>
                <a:prstDash val="solid"/>
                <a:miter/>
              </a:ln>
            </p:spPr>
            <p:txBody>
              <a:bodyPr rtlCol="0" anchor="ctr"/>
              <a:lstStyle/>
              <a:p>
                <a:endParaRPr lang="fr-FR"/>
              </a:p>
            </p:txBody>
          </p:sp>
        </p:grpSp>
        <p:grpSp>
          <p:nvGrpSpPr>
            <p:cNvPr id="199" name="Graphique 5">
              <a:extLst>
                <a:ext uri="{FF2B5EF4-FFF2-40B4-BE49-F238E27FC236}">
                  <a16:creationId xmlns:a16="http://schemas.microsoft.com/office/drawing/2014/main" id="{6C475C57-D919-4B6E-A8D9-FDC980C76B66}"/>
                </a:ext>
              </a:extLst>
            </p:cNvPr>
            <p:cNvGrpSpPr/>
            <p:nvPr/>
          </p:nvGrpSpPr>
          <p:grpSpPr>
            <a:xfrm>
              <a:off x="8422033" y="4110856"/>
              <a:ext cx="1841405" cy="2160953"/>
              <a:chOff x="8269633" y="3958456"/>
              <a:chExt cx="1841405" cy="2160953"/>
            </a:xfrm>
          </p:grpSpPr>
          <p:sp>
            <p:nvSpPr>
              <p:cNvPr id="200" name="Graphique 5">
                <a:extLst>
                  <a:ext uri="{FF2B5EF4-FFF2-40B4-BE49-F238E27FC236}">
                    <a16:creationId xmlns:a16="http://schemas.microsoft.com/office/drawing/2014/main" id="{90E6855F-9D02-4172-B65E-30C8579829FB}"/>
                  </a:ext>
                </a:extLst>
              </p:cNvPr>
              <p:cNvSpPr/>
              <p:nvPr/>
            </p:nvSpPr>
            <p:spPr>
              <a:xfrm>
                <a:off x="9277217" y="5879277"/>
                <a:ext cx="361022" cy="240132"/>
              </a:xfrm>
              <a:custGeom>
                <a:avLst/>
                <a:gdLst>
                  <a:gd name="connsiteX0" fmla="*/ 359887 w 361022"/>
                  <a:gd name="connsiteY0" fmla="*/ 79874 h 240132"/>
                  <a:gd name="connsiteX1" fmla="*/ 284996 w 361022"/>
                  <a:gd name="connsiteY1" fmla="*/ 186734 h 240132"/>
                  <a:gd name="connsiteX2" fmla="*/ 140270 w 361022"/>
                  <a:gd name="connsiteY2" fmla="*/ 231341 h 240132"/>
                  <a:gd name="connsiteX3" fmla="*/ 161830 w 361022"/>
                  <a:gd name="connsiteY3" fmla="*/ 155161 h 240132"/>
                  <a:gd name="connsiteX4" fmla="*/ 38416 w 361022"/>
                  <a:gd name="connsiteY4" fmla="*/ 199471 h 240132"/>
                  <a:gd name="connsiteX5" fmla="*/ 129613 w 361022"/>
                  <a:gd name="connsiteY5" fmla="*/ 111545 h 240132"/>
                  <a:gd name="connsiteX6" fmla="*/ -938 w 361022"/>
                  <a:gd name="connsiteY6" fmla="*/ 146587 h 240132"/>
                  <a:gd name="connsiteX7" fmla="*/ 124062 w 361022"/>
                  <a:gd name="connsiteY7" fmla="*/ 56133 h 240132"/>
                  <a:gd name="connsiteX8" fmla="*/ 5109 w 361022"/>
                  <a:gd name="connsiteY8" fmla="*/ 65599 h 240132"/>
                  <a:gd name="connsiteX9" fmla="*/ 164853 w 361022"/>
                  <a:gd name="connsiteY9" fmla="*/ 324 h 240132"/>
                  <a:gd name="connsiteX10" fmla="*/ 359887 w 361022"/>
                  <a:gd name="connsiteY10" fmla="*/ 79874 h 2401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61022" h="240132">
                    <a:moveTo>
                      <a:pt x="359887" y="79874"/>
                    </a:moveTo>
                    <a:cubicBezTo>
                      <a:pt x="353196" y="148817"/>
                      <a:pt x="342788" y="193573"/>
                      <a:pt x="284996" y="186734"/>
                    </a:cubicBezTo>
                    <a:cubicBezTo>
                      <a:pt x="227204" y="179894"/>
                      <a:pt x="183192" y="203783"/>
                      <a:pt x="140270" y="231341"/>
                    </a:cubicBezTo>
                    <a:cubicBezTo>
                      <a:pt x="97347" y="258899"/>
                      <a:pt x="94720" y="217959"/>
                      <a:pt x="161830" y="155161"/>
                    </a:cubicBezTo>
                    <a:cubicBezTo>
                      <a:pt x="124855" y="166908"/>
                      <a:pt x="48725" y="213498"/>
                      <a:pt x="38416" y="199471"/>
                    </a:cubicBezTo>
                    <a:cubicBezTo>
                      <a:pt x="28107" y="185445"/>
                      <a:pt x="80892" y="138607"/>
                      <a:pt x="129613" y="111545"/>
                    </a:cubicBezTo>
                    <a:cubicBezTo>
                      <a:pt x="88029" y="123639"/>
                      <a:pt x="3721" y="163984"/>
                      <a:pt x="-938" y="146587"/>
                    </a:cubicBezTo>
                    <a:cubicBezTo>
                      <a:pt x="-5597" y="129190"/>
                      <a:pt x="73111" y="81906"/>
                      <a:pt x="124062" y="56133"/>
                    </a:cubicBezTo>
                    <a:cubicBezTo>
                      <a:pt x="88079" y="61089"/>
                      <a:pt x="11056" y="83641"/>
                      <a:pt x="5109" y="65599"/>
                    </a:cubicBezTo>
                    <a:cubicBezTo>
                      <a:pt x="-839" y="47558"/>
                      <a:pt x="77125" y="7065"/>
                      <a:pt x="164853" y="324"/>
                    </a:cubicBezTo>
                    <a:cubicBezTo>
                      <a:pt x="252581" y="-6417"/>
                      <a:pt x="359887" y="79874"/>
                      <a:pt x="359887" y="79874"/>
                    </a:cubicBezTo>
                    <a:close/>
                  </a:path>
                </a:pathLst>
              </a:custGeom>
              <a:solidFill>
                <a:srgbClr val="D19D82"/>
              </a:solidFill>
              <a:ln w="4948" cap="flat">
                <a:noFill/>
                <a:prstDash val="solid"/>
                <a:miter/>
              </a:ln>
            </p:spPr>
            <p:txBody>
              <a:bodyPr rtlCol="0" anchor="ctr"/>
              <a:lstStyle/>
              <a:p>
                <a:endParaRPr lang="fr-FR"/>
              </a:p>
            </p:txBody>
          </p:sp>
          <p:sp>
            <p:nvSpPr>
              <p:cNvPr id="201" name="Graphique 5">
                <a:extLst>
                  <a:ext uri="{FF2B5EF4-FFF2-40B4-BE49-F238E27FC236}">
                    <a16:creationId xmlns:a16="http://schemas.microsoft.com/office/drawing/2014/main" id="{D7F4FAC4-7998-483D-A073-66B0BBAEED03}"/>
                  </a:ext>
                </a:extLst>
              </p:cNvPr>
              <p:cNvSpPr/>
              <p:nvPr/>
            </p:nvSpPr>
            <p:spPr>
              <a:xfrm>
                <a:off x="9465162" y="5826088"/>
                <a:ext cx="89909" cy="98122"/>
              </a:xfrm>
              <a:custGeom>
                <a:avLst/>
                <a:gdLst>
                  <a:gd name="connsiteX0" fmla="*/ 88774 w 89909"/>
                  <a:gd name="connsiteY0" fmla="*/ 81269 h 98122"/>
                  <a:gd name="connsiteX1" fmla="*/ 5457 w 89909"/>
                  <a:gd name="connsiteY1" fmla="*/ 182 h 98122"/>
                  <a:gd name="connsiteX2" fmla="*/ 39259 w 89909"/>
                  <a:gd name="connsiteY2" fmla="*/ 98071 h 98122"/>
                </a:gdLst>
                <a:ahLst/>
                <a:cxnLst>
                  <a:cxn ang="0">
                    <a:pos x="connsiteX0" y="connsiteY0"/>
                  </a:cxn>
                  <a:cxn ang="0">
                    <a:pos x="connsiteX1" y="connsiteY1"/>
                  </a:cxn>
                  <a:cxn ang="0">
                    <a:pos x="connsiteX2" y="connsiteY2"/>
                  </a:cxn>
                </a:cxnLst>
                <a:rect l="l" t="t" r="r" b="b"/>
                <a:pathLst>
                  <a:path w="89909" h="98122">
                    <a:moveTo>
                      <a:pt x="88774" y="81269"/>
                    </a:moveTo>
                    <a:cubicBezTo>
                      <a:pt x="78167" y="37702"/>
                      <a:pt x="20376" y="-3535"/>
                      <a:pt x="5457" y="182"/>
                    </a:cubicBezTo>
                    <a:cubicBezTo>
                      <a:pt x="-20663" y="6725"/>
                      <a:pt x="39259" y="98071"/>
                      <a:pt x="39259" y="98071"/>
                    </a:cubicBezTo>
                    <a:close/>
                  </a:path>
                </a:pathLst>
              </a:custGeom>
              <a:solidFill>
                <a:srgbClr val="D19D82"/>
              </a:solidFill>
              <a:ln w="4948" cap="flat">
                <a:noFill/>
                <a:prstDash val="solid"/>
                <a:miter/>
              </a:ln>
            </p:spPr>
            <p:txBody>
              <a:bodyPr rtlCol="0" anchor="ctr"/>
              <a:lstStyle/>
              <a:p>
                <a:endParaRPr lang="fr-FR"/>
              </a:p>
            </p:txBody>
          </p:sp>
          <p:sp>
            <p:nvSpPr>
              <p:cNvPr id="202" name="Graphique 5">
                <a:extLst>
                  <a:ext uri="{FF2B5EF4-FFF2-40B4-BE49-F238E27FC236}">
                    <a16:creationId xmlns:a16="http://schemas.microsoft.com/office/drawing/2014/main" id="{A41C0CF6-3A53-4329-9250-57AB9FE4B837}"/>
                  </a:ext>
                </a:extLst>
              </p:cNvPr>
              <p:cNvSpPr/>
              <p:nvPr/>
            </p:nvSpPr>
            <p:spPr>
              <a:xfrm>
                <a:off x="9535246" y="5869541"/>
                <a:ext cx="168418" cy="149881"/>
              </a:xfrm>
              <a:custGeom>
                <a:avLst/>
                <a:gdLst>
                  <a:gd name="connsiteX0" fmla="*/ 69642 w 168418"/>
                  <a:gd name="connsiteY0" fmla="*/ -51 h 149881"/>
                  <a:gd name="connsiteX1" fmla="*/ -1136 w 168418"/>
                  <a:gd name="connsiteY1" fmla="*/ 49513 h 149881"/>
                  <a:gd name="connsiteX2" fmla="*/ 101858 w 168418"/>
                  <a:gd name="connsiteY2" fmla="*/ 149830 h 149881"/>
                  <a:gd name="connsiteX3" fmla="*/ 167282 w 168418"/>
                  <a:gd name="connsiteY3" fmla="*/ 93030 h 149881"/>
                </a:gdLst>
                <a:ahLst/>
                <a:cxnLst>
                  <a:cxn ang="0">
                    <a:pos x="connsiteX0" y="connsiteY0"/>
                  </a:cxn>
                  <a:cxn ang="0">
                    <a:pos x="connsiteX1" y="connsiteY1"/>
                  </a:cxn>
                  <a:cxn ang="0">
                    <a:pos x="connsiteX2" y="connsiteY2"/>
                  </a:cxn>
                  <a:cxn ang="0">
                    <a:pos x="connsiteX3" y="connsiteY3"/>
                  </a:cxn>
                </a:cxnLst>
                <a:rect l="l" t="t" r="r" b="b"/>
                <a:pathLst>
                  <a:path w="168418" h="149881">
                    <a:moveTo>
                      <a:pt x="69642" y="-51"/>
                    </a:moveTo>
                    <a:lnTo>
                      <a:pt x="-1136" y="49513"/>
                    </a:lnTo>
                    <a:cubicBezTo>
                      <a:pt x="-1136" y="49513"/>
                      <a:pt x="-1879" y="131937"/>
                      <a:pt x="101858" y="149830"/>
                    </a:cubicBezTo>
                    <a:lnTo>
                      <a:pt x="167282" y="93030"/>
                    </a:lnTo>
                    <a:close/>
                  </a:path>
                </a:pathLst>
              </a:custGeom>
              <a:solidFill>
                <a:srgbClr val="AF0935"/>
              </a:solidFill>
              <a:ln w="4948" cap="flat">
                <a:noFill/>
                <a:prstDash val="solid"/>
                <a:miter/>
              </a:ln>
            </p:spPr>
            <p:txBody>
              <a:bodyPr rtlCol="0" anchor="ctr"/>
              <a:lstStyle/>
              <a:p>
                <a:endParaRPr lang="fr-FR"/>
              </a:p>
            </p:txBody>
          </p:sp>
          <p:sp>
            <p:nvSpPr>
              <p:cNvPr id="203" name="Graphique 5">
                <a:extLst>
                  <a:ext uri="{FF2B5EF4-FFF2-40B4-BE49-F238E27FC236}">
                    <a16:creationId xmlns:a16="http://schemas.microsoft.com/office/drawing/2014/main" id="{7FD3D088-90A1-4C37-A08D-41B8CA97CBBC}"/>
                  </a:ext>
                </a:extLst>
              </p:cNvPr>
              <p:cNvSpPr/>
              <p:nvPr/>
            </p:nvSpPr>
            <p:spPr>
              <a:xfrm>
                <a:off x="9165450" y="4055903"/>
                <a:ext cx="674167" cy="702217"/>
              </a:xfrm>
              <a:custGeom>
                <a:avLst/>
                <a:gdLst>
                  <a:gd name="connsiteX0" fmla="*/ 617570 w 674167"/>
                  <a:gd name="connsiteY0" fmla="*/ 662367 h 702217"/>
                  <a:gd name="connsiteX1" fmla="*/ 673032 w 674167"/>
                  <a:gd name="connsiteY1" fmla="*/ 475164 h 702217"/>
                  <a:gd name="connsiteX2" fmla="*/ 440082 w 674167"/>
                  <a:gd name="connsiteY2" fmla="*/ 115429 h 702217"/>
                  <a:gd name="connsiteX3" fmla="*/ 119701 w 674167"/>
                  <a:gd name="connsiteY3" fmla="*/ 1433 h 702217"/>
                  <a:gd name="connsiteX4" fmla="*/ -1136 w 674167"/>
                  <a:gd name="connsiteY4" fmla="*/ 3316 h 702217"/>
                  <a:gd name="connsiteX5" fmla="*/ 367371 w 674167"/>
                  <a:gd name="connsiteY5" fmla="*/ 702166 h 702217"/>
                  <a:gd name="connsiteX6" fmla="*/ 388436 w 674167"/>
                  <a:gd name="connsiteY6" fmla="*/ 588170 h 702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74167" h="702217">
                    <a:moveTo>
                      <a:pt x="617570" y="662367"/>
                    </a:moveTo>
                    <a:lnTo>
                      <a:pt x="673032" y="475164"/>
                    </a:lnTo>
                    <a:cubicBezTo>
                      <a:pt x="577225" y="290192"/>
                      <a:pt x="503721" y="161177"/>
                      <a:pt x="440082" y="115429"/>
                    </a:cubicBezTo>
                    <a:cubicBezTo>
                      <a:pt x="371237" y="65866"/>
                      <a:pt x="251739" y="7132"/>
                      <a:pt x="119701" y="1433"/>
                    </a:cubicBezTo>
                    <a:cubicBezTo>
                      <a:pt x="24092" y="-2780"/>
                      <a:pt x="-1136" y="3316"/>
                      <a:pt x="-1136" y="3316"/>
                    </a:cubicBezTo>
                    <a:cubicBezTo>
                      <a:pt x="-1136" y="3316"/>
                      <a:pt x="176749" y="443344"/>
                      <a:pt x="367371" y="702166"/>
                    </a:cubicBezTo>
                    <a:lnTo>
                      <a:pt x="388436" y="588170"/>
                    </a:lnTo>
                    <a:close/>
                  </a:path>
                </a:pathLst>
              </a:custGeom>
              <a:solidFill>
                <a:srgbClr val="C90630"/>
              </a:solidFill>
              <a:ln w="4948" cap="flat">
                <a:noFill/>
                <a:prstDash val="solid"/>
                <a:miter/>
              </a:ln>
            </p:spPr>
            <p:txBody>
              <a:bodyPr rtlCol="0" anchor="ctr"/>
              <a:lstStyle/>
              <a:p>
                <a:endParaRPr lang="fr-FR"/>
              </a:p>
            </p:txBody>
          </p:sp>
          <p:sp>
            <p:nvSpPr>
              <p:cNvPr id="204" name="Graphique 5">
                <a:extLst>
                  <a:ext uri="{FF2B5EF4-FFF2-40B4-BE49-F238E27FC236}">
                    <a16:creationId xmlns:a16="http://schemas.microsoft.com/office/drawing/2014/main" id="{CE58B0EC-B532-47F5-A2E7-DB5BCCA69F61}"/>
                  </a:ext>
                </a:extLst>
              </p:cNvPr>
              <p:cNvSpPr/>
              <p:nvPr/>
            </p:nvSpPr>
            <p:spPr>
              <a:xfrm>
                <a:off x="9592973" y="5133022"/>
                <a:ext cx="518065" cy="829699"/>
              </a:xfrm>
              <a:custGeom>
                <a:avLst/>
                <a:gdLst>
                  <a:gd name="connsiteX0" fmla="*/ 407087 w 518065"/>
                  <a:gd name="connsiteY0" fmla="*/ 144279 h 829699"/>
                  <a:gd name="connsiteX1" fmla="*/ 212846 w 518065"/>
                  <a:gd name="connsiteY1" fmla="*/ 91890 h 829699"/>
                  <a:gd name="connsiteX2" fmla="*/ 87300 w 518065"/>
                  <a:gd name="connsiteY2" fmla="*/ 472788 h 829699"/>
                  <a:gd name="connsiteX3" fmla="*/ 109555 w 518065"/>
                  <a:gd name="connsiteY3" fmla="*/ 829648 h 829699"/>
                  <a:gd name="connsiteX4" fmla="*/ 495162 w 518065"/>
                  <a:gd name="connsiteY4" fmla="*/ -51 h 8296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8065" h="829699">
                    <a:moveTo>
                      <a:pt x="407087" y="144279"/>
                    </a:moveTo>
                    <a:lnTo>
                      <a:pt x="212846" y="91890"/>
                    </a:lnTo>
                    <a:cubicBezTo>
                      <a:pt x="221321" y="219863"/>
                      <a:pt x="178944" y="351654"/>
                      <a:pt x="87300" y="472788"/>
                    </a:cubicBezTo>
                    <a:cubicBezTo>
                      <a:pt x="-95441" y="714213"/>
                      <a:pt x="52606" y="794953"/>
                      <a:pt x="109555" y="829648"/>
                    </a:cubicBezTo>
                    <a:cubicBezTo>
                      <a:pt x="518704" y="658801"/>
                      <a:pt x="552804" y="292375"/>
                      <a:pt x="495162" y="-51"/>
                    </a:cubicBezTo>
                    <a:close/>
                  </a:path>
                </a:pathLst>
              </a:custGeom>
              <a:solidFill>
                <a:srgbClr val="C90630"/>
              </a:solidFill>
              <a:ln w="4948" cap="flat">
                <a:noFill/>
                <a:prstDash val="solid"/>
                <a:miter/>
              </a:ln>
            </p:spPr>
            <p:txBody>
              <a:bodyPr rtlCol="0" anchor="ctr"/>
              <a:lstStyle/>
              <a:p>
                <a:endParaRPr lang="fr-FR"/>
              </a:p>
            </p:txBody>
          </p:sp>
          <p:sp>
            <p:nvSpPr>
              <p:cNvPr id="205" name="Graphique 5">
                <a:extLst>
                  <a:ext uri="{FF2B5EF4-FFF2-40B4-BE49-F238E27FC236}">
                    <a16:creationId xmlns:a16="http://schemas.microsoft.com/office/drawing/2014/main" id="{A62F09E1-7791-46B2-B75B-D6718DBE1C01}"/>
                  </a:ext>
                </a:extLst>
              </p:cNvPr>
              <p:cNvSpPr/>
              <p:nvPr/>
            </p:nvSpPr>
            <p:spPr>
              <a:xfrm>
                <a:off x="9534007" y="4531119"/>
                <a:ext cx="427339" cy="389423"/>
              </a:xfrm>
              <a:custGeom>
                <a:avLst/>
                <a:gdLst>
                  <a:gd name="connsiteX0" fmla="*/ 426204 w 427339"/>
                  <a:gd name="connsiteY0" fmla="*/ 235724 h 389423"/>
                  <a:gd name="connsiteX1" fmla="*/ 304624 w 427339"/>
                  <a:gd name="connsiteY1" fmla="*/ -51 h 389423"/>
                  <a:gd name="connsiteX2" fmla="*/ 249013 w 427339"/>
                  <a:gd name="connsiteY2" fmla="*/ 187151 h 389423"/>
                  <a:gd name="connsiteX3" fmla="*/ 19929 w 427339"/>
                  <a:gd name="connsiteY3" fmla="*/ 112806 h 389423"/>
                  <a:gd name="connsiteX4" fmla="*/ -1136 w 427339"/>
                  <a:gd name="connsiteY4" fmla="*/ 226803 h 389423"/>
                  <a:gd name="connsiteX5" fmla="*/ 94077 w 427339"/>
                  <a:gd name="connsiteY5" fmla="*/ 337776 h 389423"/>
                  <a:gd name="connsiteX6" fmla="*/ 125847 w 427339"/>
                  <a:gd name="connsiteY6" fmla="*/ 370290 h 389423"/>
                  <a:gd name="connsiteX7" fmla="*/ 326828 w 427339"/>
                  <a:gd name="connsiteY7" fmla="*/ 389372 h 389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7339" h="389423">
                    <a:moveTo>
                      <a:pt x="426204" y="235724"/>
                    </a:moveTo>
                    <a:cubicBezTo>
                      <a:pt x="390121" y="167177"/>
                      <a:pt x="348141" y="84009"/>
                      <a:pt x="304624" y="-51"/>
                    </a:cubicBezTo>
                    <a:lnTo>
                      <a:pt x="249013" y="187151"/>
                    </a:lnTo>
                    <a:lnTo>
                      <a:pt x="19929" y="112806"/>
                    </a:lnTo>
                    <a:lnTo>
                      <a:pt x="-1136" y="226803"/>
                    </a:lnTo>
                    <a:cubicBezTo>
                      <a:pt x="27363" y="266444"/>
                      <a:pt x="59233" y="303567"/>
                      <a:pt x="94077" y="337776"/>
                    </a:cubicBezTo>
                    <a:cubicBezTo>
                      <a:pt x="105228" y="348432"/>
                      <a:pt x="115736" y="359287"/>
                      <a:pt x="125847" y="370290"/>
                    </a:cubicBezTo>
                    <a:lnTo>
                      <a:pt x="326828" y="389372"/>
                    </a:lnTo>
                    <a:close/>
                  </a:path>
                </a:pathLst>
              </a:custGeom>
              <a:solidFill>
                <a:srgbClr val="F2B602"/>
              </a:solidFill>
              <a:ln w="4948" cap="flat">
                <a:noFill/>
                <a:prstDash val="solid"/>
                <a:miter/>
              </a:ln>
            </p:spPr>
            <p:txBody>
              <a:bodyPr rtlCol="0" anchor="ctr"/>
              <a:lstStyle/>
              <a:p>
                <a:endParaRPr lang="fr-FR"/>
              </a:p>
            </p:txBody>
          </p:sp>
          <p:sp>
            <p:nvSpPr>
              <p:cNvPr id="206" name="Graphique 5">
                <a:extLst>
                  <a:ext uri="{FF2B5EF4-FFF2-40B4-BE49-F238E27FC236}">
                    <a16:creationId xmlns:a16="http://schemas.microsoft.com/office/drawing/2014/main" id="{18C45B95-0094-4F55-8057-7D12E65CF36E}"/>
                  </a:ext>
                </a:extLst>
              </p:cNvPr>
              <p:cNvSpPr/>
              <p:nvPr/>
            </p:nvSpPr>
            <p:spPr>
              <a:xfrm>
                <a:off x="9753228" y="4884410"/>
                <a:ext cx="336043" cy="392991"/>
              </a:xfrm>
              <a:custGeom>
                <a:avLst/>
                <a:gdLst>
                  <a:gd name="connsiteX0" fmla="*/ 334907 w 336043"/>
                  <a:gd name="connsiteY0" fmla="*/ 248561 h 392991"/>
                  <a:gd name="connsiteX1" fmla="*/ 261206 w 336043"/>
                  <a:gd name="connsiteY1" fmla="*/ -51 h 392991"/>
                  <a:gd name="connsiteX2" fmla="*/ 176947 w 336043"/>
                  <a:gd name="connsiteY2" fmla="*/ 179717 h 392991"/>
                  <a:gd name="connsiteX3" fmla="*/ -1136 w 336043"/>
                  <a:gd name="connsiteY3" fmla="*/ 148739 h 392991"/>
                  <a:gd name="connsiteX4" fmla="*/ 52344 w 336043"/>
                  <a:gd name="connsiteY4" fmla="*/ 340551 h 392991"/>
                  <a:gd name="connsiteX5" fmla="*/ 246585 w 336043"/>
                  <a:gd name="connsiteY5" fmla="*/ 392940 h 392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6043" h="392991">
                    <a:moveTo>
                      <a:pt x="334907" y="248561"/>
                    </a:moveTo>
                    <a:cubicBezTo>
                      <a:pt x="318006" y="163608"/>
                      <a:pt x="293323" y="80391"/>
                      <a:pt x="261206" y="-51"/>
                    </a:cubicBezTo>
                    <a:lnTo>
                      <a:pt x="176947" y="179717"/>
                    </a:lnTo>
                    <a:lnTo>
                      <a:pt x="-1136" y="148739"/>
                    </a:lnTo>
                    <a:cubicBezTo>
                      <a:pt x="29495" y="208389"/>
                      <a:pt x="47685" y="273650"/>
                      <a:pt x="52344" y="340551"/>
                    </a:cubicBezTo>
                    <a:lnTo>
                      <a:pt x="246585" y="392940"/>
                    </a:lnTo>
                    <a:close/>
                  </a:path>
                </a:pathLst>
              </a:custGeom>
              <a:solidFill>
                <a:srgbClr val="F2B602"/>
              </a:solidFill>
              <a:ln w="4948" cap="flat">
                <a:noFill/>
                <a:prstDash val="solid"/>
                <a:miter/>
              </a:ln>
            </p:spPr>
            <p:txBody>
              <a:bodyPr rtlCol="0" anchor="ctr"/>
              <a:lstStyle/>
              <a:p>
                <a:endParaRPr lang="fr-FR"/>
              </a:p>
            </p:txBody>
          </p:sp>
          <p:sp>
            <p:nvSpPr>
              <p:cNvPr id="207" name="Graphique 5">
                <a:extLst>
                  <a:ext uri="{FF2B5EF4-FFF2-40B4-BE49-F238E27FC236}">
                    <a16:creationId xmlns:a16="http://schemas.microsoft.com/office/drawing/2014/main" id="{8531C5A5-EF23-475B-911D-5BD10B41F2E9}"/>
                  </a:ext>
                </a:extLst>
              </p:cNvPr>
              <p:cNvSpPr/>
              <p:nvPr/>
            </p:nvSpPr>
            <p:spPr>
              <a:xfrm>
                <a:off x="8269633" y="3958456"/>
                <a:ext cx="1384775" cy="1960599"/>
              </a:xfrm>
              <a:custGeom>
                <a:avLst/>
                <a:gdLst>
                  <a:gd name="connsiteX0" fmla="*/ 980773 w 1384775"/>
                  <a:gd name="connsiteY0" fmla="*/ 19132 h 1960599"/>
                  <a:gd name="connsiteX1" fmla="*/ 325540 w 1384775"/>
                  <a:gd name="connsiteY1" fmla="*/ 32168 h 1960599"/>
                  <a:gd name="connsiteX2" fmla="*/ 393046 w 1384775"/>
                  <a:gd name="connsiteY2" fmla="*/ 117021 h 1960599"/>
                  <a:gd name="connsiteX3" fmla="*/ 148993 w 1384775"/>
                  <a:gd name="connsiteY3" fmla="*/ 316069 h 1960599"/>
                  <a:gd name="connsiteX4" fmla="*/ -1136 w 1384775"/>
                  <a:gd name="connsiteY4" fmla="*/ 764226 h 1960599"/>
                  <a:gd name="connsiteX5" fmla="*/ 55962 w 1384775"/>
                  <a:gd name="connsiteY5" fmla="*/ 1139771 h 1960599"/>
                  <a:gd name="connsiteX6" fmla="*/ 86989 w 1384775"/>
                  <a:gd name="connsiteY6" fmla="*/ 1617963 h 1960599"/>
                  <a:gd name="connsiteX7" fmla="*/ 34203 w 1384775"/>
                  <a:gd name="connsiteY7" fmla="*/ 1670154 h 1960599"/>
                  <a:gd name="connsiteX8" fmla="*/ 131596 w 1384775"/>
                  <a:gd name="connsiteY8" fmla="*/ 1763532 h 1960599"/>
                  <a:gd name="connsiteX9" fmla="*/ 453761 w 1384775"/>
                  <a:gd name="connsiteY9" fmla="*/ 1960549 h 1960599"/>
                  <a:gd name="connsiteX10" fmla="*/ 419067 w 1384775"/>
                  <a:gd name="connsiteY10" fmla="*/ 1880106 h 1960599"/>
                  <a:gd name="connsiteX11" fmla="*/ 454703 w 1384775"/>
                  <a:gd name="connsiteY11" fmla="*/ 161926 h 1960599"/>
                  <a:gd name="connsiteX12" fmla="*/ 526323 w 1384775"/>
                  <a:gd name="connsiteY12" fmla="*/ 146065 h 1960599"/>
                  <a:gd name="connsiteX13" fmla="*/ 810621 w 1384775"/>
                  <a:gd name="connsiteY13" fmla="*/ 161628 h 1960599"/>
                  <a:gd name="connsiteX14" fmla="*/ 810621 w 1384775"/>
                  <a:gd name="connsiteY14" fmla="*/ 161628 h 1960599"/>
                  <a:gd name="connsiteX15" fmla="*/ 954356 w 1384775"/>
                  <a:gd name="connsiteY15" fmla="*/ 637987 h 1960599"/>
                  <a:gd name="connsiteX16" fmla="*/ 1058737 w 1384775"/>
                  <a:gd name="connsiteY16" fmla="*/ 1869202 h 1960599"/>
                  <a:gd name="connsiteX17" fmla="*/ 1354584 w 1384775"/>
                  <a:gd name="connsiteY17" fmla="*/ 1656078 h 1960599"/>
                  <a:gd name="connsiteX18" fmla="*/ 1298032 w 1384775"/>
                  <a:gd name="connsiteY18" fmla="*/ 1338473 h 1960599"/>
                  <a:gd name="connsiteX19" fmla="*/ 1380705 w 1384775"/>
                  <a:gd name="connsiteY19" fmla="*/ 718924 h 1960599"/>
                  <a:gd name="connsiteX20" fmla="*/ 1128375 w 1384775"/>
                  <a:gd name="connsiteY20" fmla="*/ 161529 h 1960599"/>
                  <a:gd name="connsiteX21" fmla="*/ 925163 w 1384775"/>
                  <a:gd name="connsiteY21" fmla="*/ 107009 h 1960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384775" h="1960599">
                    <a:moveTo>
                      <a:pt x="980773" y="19132"/>
                    </a:moveTo>
                    <a:cubicBezTo>
                      <a:pt x="905982" y="-3717"/>
                      <a:pt x="436810" y="-13481"/>
                      <a:pt x="325540" y="32168"/>
                    </a:cubicBezTo>
                    <a:lnTo>
                      <a:pt x="393046" y="117021"/>
                    </a:lnTo>
                    <a:cubicBezTo>
                      <a:pt x="393046" y="117021"/>
                      <a:pt x="174965" y="130056"/>
                      <a:pt x="148993" y="316069"/>
                    </a:cubicBezTo>
                    <a:cubicBezTo>
                      <a:pt x="123022" y="502082"/>
                      <a:pt x="-1136" y="764226"/>
                      <a:pt x="-1136" y="764226"/>
                    </a:cubicBezTo>
                    <a:cubicBezTo>
                      <a:pt x="-1136" y="764226"/>
                      <a:pt x="11899" y="978044"/>
                      <a:pt x="55962" y="1139771"/>
                    </a:cubicBezTo>
                    <a:cubicBezTo>
                      <a:pt x="100024" y="1301498"/>
                      <a:pt x="86989" y="1617963"/>
                      <a:pt x="86989" y="1617963"/>
                    </a:cubicBezTo>
                    <a:lnTo>
                      <a:pt x="34203" y="1670154"/>
                    </a:lnTo>
                    <a:cubicBezTo>
                      <a:pt x="66320" y="1688641"/>
                      <a:pt x="92441" y="1703560"/>
                      <a:pt x="131596" y="1763532"/>
                    </a:cubicBezTo>
                    <a:cubicBezTo>
                      <a:pt x="170752" y="1823504"/>
                      <a:pt x="277462" y="1927936"/>
                      <a:pt x="453761" y="1960549"/>
                    </a:cubicBezTo>
                    <a:cubicBezTo>
                      <a:pt x="453761" y="1960549"/>
                      <a:pt x="421099" y="1914900"/>
                      <a:pt x="419067" y="1880106"/>
                    </a:cubicBezTo>
                    <a:cubicBezTo>
                      <a:pt x="417034" y="1845313"/>
                      <a:pt x="454703" y="161926"/>
                      <a:pt x="454703" y="161926"/>
                    </a:cubicBezTo>
                    <a:lnTo>
                      <a:pt x="526323" y="146065"/>
                    </a:lnTo>
                    <a:lnTo>
                      <a:pt x="810621" y="161628"/>
                    </a:lnTo>
                    <a:lnTo>
                      <a:pt x="810621" y="161628"/>
                    </a:lnTo>
                    <a:cubicBezTo>
                      <a:pt x="862812" y="209457"/>
                      <a:pt x="919017" y="364245"/>
                      <a:pt x="954356" y="637987"/>
                    </a:cubicBezTo>
                    <a:cubicBezTo>
                      <a:pt x="989695" y="911728"/>
                      <a:pt x="945633" y="1727797"/>
                      <a:pt x="1058737" y="1869202"/>
                    </a:cubicBezTo>
                    <a:cubicBezTo>
                      <a:pt x="1058737" y="1869202"/>
                      <a:pt x="1219721" y="1814682"/>
                      <a:pt x="1354584" y="1656078"/>
                    </a:cubicBezTo>
                    <a:cubicBezTo>
                      <a:pt x="1321971" y="1586688"/>
                      <a:pt x="1271912" y="1466843"/>
                      <a:pt x="1298032" y="1338473"/>
                    </a:cubicBezTo>
                    <a:cubicBezTo>
                      <a:pt x="1324152" y="1210102"/>
                      <a:pt x="1399341" y="890960"/>
                      <a:pt x="1380705" y="718924"/>
                    </a:cubicBezTo>
                    <a:cubicBezTo>
                      <a:pt x="1335254" y="300754"/>
                      <a:pt x="1128375" y="161529"/>
                      <a:pt x="1128375" y="161529"/>
                    </a:cubicBezTo>
                    <a:lnTo>
                      <a:pt x="925163" y="107009"/>
                    </a:lnTo>
                    <a:close/>
                  </a:path>
                </a:pathLst>
              </a:custGeom>
              <a:solidFill>
                <a:srgbClr val="C90630"/>
              </a:solidFill>
              <a:ln w="4948" cap="flat">
                <a:noFill/>
                <a:prstDash val="solid"/>
                <a:miter/>
              </a:ln>
            </p:spPr>
            <p:txBody>
              <a:bodyPr rtlCol="0" anchor="ctr"/>
              <a:lstStyle/>
              <a:p>
                <a:endParaRPr lang="fr-FR"/>
              </a:p>
            </p:txBody>
          </p:sp>
          <p:sp>
            <p:nvSpPr>
              <p:cNvPr id="208" name="Graphique 5">
                <a:extLst>
                  <a:ext uri="{FF2B5EF4-FFF2-40B4-BE49-F238E27FC236}">
                    <a16:creationId xmlns:a16="http://schemas.microsoft.com/office/drawing/2014/main" id="{0CE5C6C3-8490-4C8D-8049-8BEDAA9AC25F}"/>
                  </a:ext>
                </a:extLst>
              </p:cNvPr>
              <p:cNvSpPr/>
              <p:nvPr/>
            </p:nvSpPr>
            <p:spPr>
              <a:xfrm>
                <a:off x="9661188" y="4766894"/>
                <a:ext cx="354381" cy="297234"/>
              </a:xfrm>
              <a:custGeom>
                <a:avLst/>
                <a:gdLst>
                  <a:gd name="connsiteX0" fmla="*/ 353246 w 354381"/>
                  <a:gd name="connsiteY0" fmla="*/ 117415 h 297234"/>
                  <a:gd name="connsiteX1" fmla="*/ 304028 w 354381"/>
                  <a:gd name="connsiteY1" fmla="*/ 9564 h 297234"/>
                  <a:gd name="connsiteX2" fmla="*/ 299072 w 354381"/>
                  <a:gd name="connsiteY2" fmla="*/ -51 h 297234"/>
                  <a:gd name="connsiteX3" fmla="*/ 199944 w 354381"/>
                  <a:gd name="connsiteY3" fmla="*/ 153597 h 297234"/>
                  <a:gd name="connsiteX4" fmla="*/ -1136 w 354381"/>
                  <a:gd name="connsiteY4" fmla="*/ 134465 h 297234"/>
                  <a:gd name="connsiteX5" fmla="*/ 91350 w 354381"/>
                  <a:gd name="connsiteY5" fmla="*/ 266206 h 297234"/>
                  <a:gd name="connsiteX6" fmla="*/ 269433 w 354381"/>
                  <a:gd name="connsiteY6" fmla="*/ 297183 h 2972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4381" h="297234">
                    <a:moveTo>
                      <a:pt x="353246" y="117415"/>
                    </a:moveTo>
                    <a:cubicBezTo>
                      <a:pt x="338723" y="80624"/>
                      <a:pt x="322318" y="44625"/>
                      <a:pt x="304028" y="9564"/>
                    </a:cubicBezTo>
                    <a:cubicBezTo>
                      <a:pt x="302393" y="6392"/>
                      <a:pt x="300708" y="3121"/>
                      <a:pt x="299072" y="-51"/>
                    </a:cubicBezTo>
                    <a:lnTo>
                      <a:pt x="199944" y="153597"/>
                    </a:lnTo>
                    <a:lnTo>
                      <a:pt x="-1136" y="134465"/>
                    </a:lnTo>
                    <a:cubicBezTo>
                      <a:pt x="35541" y="173952"/>
                      <a:pt x="66668" y="218277"/>
                      <a:pt x="91350" y="266206"/>
                    </a:cubicBezTo>
                    <a:lnTo>
                      <a:pt x="269433" y="297183"/>
                    </a:lnTo>
                    <a:close/>
                  </a:path>
                </a:pathLst>
              </a:custGeom>
              <a:solidFill>
                <a:srgbClr val="C90630"/>
              </a:solidFill>
              <a:ln w="4948" cap="flat">
                <a:noFill/>
                <a:prstDash val="solid"/>
                <a:miter/>
              </a:ln>
            </p:spPr>
            <p:txBody>
              <a:bodyPr rtlCol="0" anchor="ctr"/>
              <a:lstStyle/>
              <a:p>
                <a:endParaRPr lang="fr-FR"/>
              </a:p>
            </p:txBody>
          </p:sp>
          <p:sp>
            <p:nvSpPr>
              <p:cNvPr id="209" name="Graphique 5">
                <a:extLst>
                  <a:ext uri="{FF2B5EF4-FFF2-40B4-BE49-F238E27FC236}">
                    <a16:creationId xmlns:a16="http://schemas.microsoft.com/office/drawing/2014/main" id="{D21CD57D-F5A0-4EC5-9213-D41667525D30}"/>
                  </a:ext>
                </a:extLst>
              </p:cNvPr>
              <p:cNvSpPr/>
              <p:nvPr/>
            </p:nvSpPr>
            <p:spPr>
              <a:xfrm>
                <a:off x="8304972" y="5432289"/>
                <a:ext cx="386846" cy="404837"/>
              </a:xfrm>
              <a:custGeom>
                <a:avLst/>
                <a:gdLst>
                  <a:gd name="connsiteX0" fmla="*/ 215111 w 386846"/>
                  <a:gd name="connsiteY0" fmla="*/ 404786 h 404837"/>
                  <a:gd name="connsiteX1" fmla="*/ 385710 w 386846"/>
                  <a:gd name="connsiteY1" fmla="*/ 328904 h 404837"/>
                  <a:gd name="connsiteX2" fmla="*/ 385710 w 386846"/>
                  <a:gd name="connsiteY2" fmla="*/ -51 h 404837"/>
                  <a:gd name="connsiteX3" fmla="*/ 53335 w 386846"/>
                  <a:gd name="connsiteY3" fmla="*/ 62498 h 404837"/>
                  <a:gd name="connsiteX4" fmla="*/ 51650 w 386846"/>
                  <a:gd name="connsiteY4" fmla="*/ 144130 h 404837"/>
                  <a:gd name="connsiteX5" fmla="*/ -1136 w 386846"/>
                  <a:gd name="connsiteY5" fmla="*/ 196321 h 404837"/>
                  <a:gd name="connsiteX6" fmla="*/ 116479 w 386846"/>
                  <a:gd name="connsiteY6" fmla="*/ 316910 h 404837"/>
                  <a:gd name="connsiteX7" fmla="*/ 215111 w 386846"/>
                  <a:gd name="connsiteY7" fmla="*/ 404786 h 404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6846" h="404837">
                    <a:moveTo>
                      <a:pt x="215111" y="404786"/>
                    </a:moveTo>
                    <a:lnTo>
                      <a:pt x="385710" y="328904"/>
                    </a:lnTo>
                    <a:lnTo>
                      <a:pt x="385710" y="-51"/>
                    </a:lnTo>
                    <a:lnTo>
                      <a:pt x="53335" y="62498"/>
                    </a:lnTo>
                    <a:lnTo>
                      <a:pt x="51650" y="144130"/>
                    </a:lnTo>
                    <a:lnTo>
                      <a:pt x="-1136" y="196321"/>
                    </a:lnTo>
                    <a:cubicBezTo>
                      <a:pt x="46247" y="212132"/>
                      <a:pt x="94720" y="292722"/>
                      <a:pt x="116479" y="316910"/>
                    </a:cubicBezTo>
                    <a:cubicBezTo>
                      <a:pt x="138238" y="341097"/>
                      <a:pt x="215111" y="404786"/>
                      <a:pt x="215111" y="404786"/>
                    </a:cubicBezTo>
                    <a:close/>
                  </a:path>
                </a:pathLst>
              </a:custGeom>
              <a:solidFill>
                <a:srgbClr val="AF0935"/>
              </a:solidFill>
              <a:ln w="4948" cap="flat">
                <a:noFill/>
                <a:prstDash val="solid"/>
                <a:miter/>
              </a:ln>
            </p:spPr>
            <p:txBody>
              <a:bodyPr rtlCol="0" anchor="ctr"/>
              <a:lstStyle/>
              <a:p>
                <a:endParaRPr lang="fr-FR"/>
              </a:p>
            </p:txBody>
          </p:sp>
          <p:sp>
            <p:nvSpPr>
              <p:cNvPr id="210" name="Graphique 5">
                <a:extLst>
                  <a:ext uri="{FF2B5EF4-FFF2-40B4-BE49-F238E27FC236}">
                    <a16:creationId xmlns:a16="http://schemas.microsoft.com/office/drawing/2014/main" id="{FAF2440D-5E65-4CD8-9963-A1E6BE58A3A1}"/>
                  </a:ext>
                </a:extLst>
              </p:cNvPr>
              <p:cNvSpPr/>
              <p:nvPr/>
            </p:nvSpPr>
            <p:spPr>
              <a:xfrm>
                <a:off x="8315876" y="4628660"/>
                <a:ext cx="153152" cy="469667"/>
              </a:xfrm>
              <a:custGeom>
                <a:avLst/>
                <a:gdLst>
                  <a:gd name="connsiteX0" fmla="*/ 9719 w 153152"/>
                  <a:gd name="connsiteY0" fmla="*/ 469616 h 469667"/>
                  <a:gd name="connsiteX1" fmla="*/ 152016 w 153152"/>
                  <a:gd name="connsiteY1" fmla="*/ -51 h 469667"/>
                  <a:gd name="connsiteX2" fmla="*/ -1136 w 153152"/>
                  <a:gd name="connsiteY2" fmla="*/ 426198 h 469667"/>
                </a:gdLst>
                <a:ahLst/>
                <a:cxnLst>
                  <a:cxn ang="0">
                    <a:pos x="connsiteX0" y="connsiteY0"/>
                  </a:cxn>
                  <a:cxn ang="0">
                    <a:pos x="connsiteX1" y="connsiteY1"/>
                  </a:cxn>
                  <a:cxn ang="0">
                    <a:pos x="connsiteX2" y="connsiteY2"/>
                  </a:cxn>
                </a:cxnLst>
                <a:rect l="l" t="t" r="r" b="b"/>
                <a:pathLst>
                  <a:path w="153152" h="469667">
                    <a:moveTo>
                      <a:pt x="9719" y="469616"/>
                    </a:moveTo>
                    <a:cubicBezTo>
                      <a:pt x="37425" y="416731"/>
                      <a:pt x="152016" y="-51"/>
                      <a:pt x="152016" y="-51"/>
                    </a:cubicBezTo>
                    <a:lnTo>
                      <a:pt x="-1136" y="426198"/>
                    </a:lnTo>
                    <a:close/>
                  </a:path>
                </a:pathLst>
              </a:custGeom>
              <a:solidFill>
                <a:srgbClr val="AF0935"/>
              </a:solidFill>
              <a:ln w="4948" cap="flat">
                <a:noFill/>
                <a:prstDash val="solid"/>
                <a:miter/>
              </a:ln>
            </p:spPr>
            <p:txBody>
              <a:bodyPr rtlCol="0" anchor="ctr"/>
              <a:lstStyle/>
              <a:p>
                <a:endParaRPr lang="fr-FR"/>
              </a:p>
            </p:txBody>
          </p:sp>
          <p:sp>
            <p:nvSpPr>
              <p:cNvPr id="211" name="Graphique 5">
                <a:extLst>
                  <a:ext uri="{FF2B5EF4-FFF2-40B4-BE49-F238E27FC236}">
                    <a16:creationId xmlns:a16="http://schemas.microsoft.com/office/drawing/2014/main" id="{C8B192C7-8606-43EE-8C82-26B81B9930D6}"/>
                  </a:ext>
                </a:extLst>
              </p:cNvPr>
              <p:cNvSpPr/>
              <p:nvPr/>
            </p:nvSpPr>
            <p:spPr>
              <a:xfrm>
                <a:off x="9599209" y="4451771"/>
                <a:ext cx="51194" cy="226109"/>
              </a:xfrm>
              <a:custGeom>
                <a:avLst/>
                <a:gdLst>
                  <a:gd name="connsiteX0" fmla="*/ -121 w 51194"/>
                  <a:gd name="connsiteY0" fmla="*/ 15954 h 226109"/>
                  <a:gd name="connsiteX1" fmla="*/ 27238 w 51194"/>
                  <a:gd name="connsiteY1" fmla="*/ 117659 h 226109"/>
                  <a:gd name="connsiteX2" fmla="*/ 44239 w 51194"/>
                  <a:gd name="connsiteY2" fmla="*/ 222635 h 226109"/>
                  <a:gd name="connsiteX3" fmla="*/ 50037 w 51194"/>
                  <a:gd name="connsiteY3" fmla="*/ 221942 h 226109"/>
                  <a:gd name="connsiteX4" fmla="*/ 42306 w 51194"/>
                  <a:gd name="connsiteY4" fmla="*/ 114933 h 226109"/>
                  <a:gd name="connsiteX5" fmla="*/ 18664 w 51194"/>
                  <a:gd name="connsiteY5" fmla="*/ 9362 h 226109"/>
                  <a:gd name="connsiteX6" fmla="*/ -121 w 51194"/>
                  <a:gd name="connsiteY6" fmla="*/ 15954 h 2261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1194" h="226109">
                    <a:moveTo>
                      <a:pt x="-121" y="15954"/>
                    </a:moveTo>
                    <a:cubicBezTo>
                      <a:pt x="11130" y="49251"/>
                      <a:pt x="20250" y="83222"/>
                      <a:pt x="27238" y="117659"/>
                    </a:cubicBezTo>
                    <a:cubicBezTo>
                      <a:pt x="34425" y="152354"/>
                      <a:pt x="38985" y="187048"/>
                      <a:pt x="44239" y="222635"/>
                    </a:cubicBezTo>
                    <a:cubicBezTo>
                      <a:pt x="45032" y="227592"/>
                      <a:pt x="50434" y="226997"/>
                      <a:pt x="50037" y="221942"/>
                    </a:cubicBezTo>
                    <a:cubicBezTo>
                      <a:pt x="47609" y="186503"/>
                      <a:pt x="46717" y="150669"/>
                      <a:pt x="42306" y="114933"/>
                    </a:cubicBezTo>
                    <a:cubicBezTo>
                      <a:pt x="38291" y="78984"/>
                      <a:pt x="30361" y="43586"/>
                      <a:pt x="18664" y="9362"/>
                    </a:cubicBezTo>
                    <a:cubicBezTo>
                      <a:pt x="12766" y="-7192"/>
                      <a:pt x="-5623" y="44"/>
                      <a:pt x="-121" y="15954"/>
                    </a:cubicBezTo>
                    <a:close/>
                  </a:path>
                </a:pathLst>
              </a:custGeom>
              <a:solidFill>
                <a:srgbClr val="AF0935"/>
              </a:solidFill>
              <a:ln w="4948" cap="flat">
                <a:noFill/>
                <a:prstDash val="solid"/>
                <a:miter/>
              </a:ln>
            </p:spPr>
            <p:txBody>
              <a:bodyPr rtlCol="0" anchor="ctr"/>
              <a:lstStyle/>
              <a:p>
                <a:endParaRPr lang="fr-FR"/>
              </a:p>
            </p:txBody>
          </p:sp>
          <p:sp>
            <p:nvSpPr>
              <p:cNvPr id="212" name="Graphique 5">
                <a:extLst>
                  <a:ext uri="{FF2B5EF4-FFF2-40B4-BE49-F238E27FC236}">
                    <a16:creationId xmlns:a16="http://schemas.microsoft.com/office/drawing/2014/main" id="{C0F6584D-79B9-419B-B7B2-23954B679087}"/>
                  </a:ext>
                </a:extLst>
              </p:cNvPr>
              <p:cNvSpPr/>
              <p:nvPr/>
            </p:nvSpPr>
            <p:spPr>
              <a:xfrm>
                <a:off x="8731063" y="5240467"/>
                <a:ext cx="293338" cy="293319"/>
              </a:xfrm>
              <a:custGeom>
                <a:avLst/>
                <a:gdLst>
                  <a:gd name="connsiteX0" fmla="*/ 292192 w 293338"/>
                  <a:gd name="connsiteY0" fmla="*/ 144933 h 293319"/>
                  <a:gd name="connsiteX1" fmla="*/ 147218 w 293338"/>
                  <a:gd name="connsiteY1" fmla="*/ 293258 h 293319"/>
                  <a:gd name="connsiteX2" fmla="*/ -1127 w 293338"/>
                  <a:gd name="connsiteY2" fmla="*/ 148284 h 293319"/>
                  <a:gd name="connsiteX3" fmla="*/ 143847 w 293338"/>
                  <a:gd name="connsiteY3" fmla="*/ -41 h 293319"/>
                  <a:gd name="connsiteX4" fmla="*/ 292192 w 293338"/>
                  <a:gd name="connsiteY4" fmla="*/ 144913 h 293319"/>
                  <a:gd name="connsiteX5" fmla="*/ 292192 w 293338"/>
                  <a:gd name="connsiteY5" fmla="*/ 144933 h 293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3338" h="293319">
                    <a:moveTo>
                      <a:pt x="292192" y="144933"/>
                    </a:moveTo>
                    <a:cubicBezTo>
                      <a:pt x="293134" y="225925"/>
                      <a:pt x="228205" y="292331"/>
                      <a:pt x="147218" y="293258"/>
                    </a:cubicBezTo>
                    <a:cubicBezTo>
                      <a:pt x="66231" y="294185"/>
                      <a:pt x="-185" y="229276"/>
                      <a:pt x="-1127" y="148284"/>
                    </a:cubicBezTo>
                    <a:cubicBezTo>
                      <a:pt x="-2019" y="67296"/>
                      <a:pt x="62860" y="896"/>
                      <a:pt x="143847" y="-41"/>
                    </a:cubicBezTo>
                    <a:cubicBezTo>
                      <a:pt x="224835" y="-978"/>
                      <a:pt x="291250" y="63921"/>
                      <a:pt x="292192" y="144913"/>
                    </a:cubicBezTo>
                    <a:cubicBezTo>
                      <a:pt x="292192" y="144918"/>
                      <a:pt x="292192" y="144928"/>
                      <a:pt x="292192" y="144933"/>
                    </a:cubicBezTo>
                    <a:close/>
                  </a:path>
                </a:pathLst>
              </a:custGeom>
              <a:solidFill>
                <a:srgbClr val="FFFFFF"/>
              </a:solidFill>
              <a:ln w="4948" cap="flat">
                <a:noFill/>
                <a:prstDash val="solid"/>
                <a:miter/>
              </a:ln>
            </p:spPr>
            <p:txBody>
              <a:bodyPr rtlCol="0" anchor="ctr"/>
              <a:lstStyle/>
              <a:p>
                <a:endParaRPr lang="fr-FR"/>
              </a:p>
            </p:txBody>
          </p:sp>
          <p:sp>
            <p:nvSpPr>
              <p:cNvPr id="213" name="Graphique 5">
                <a:extLst>
                  <a:ext uri="{FF2B5EF4-FFF2-40B4-BE49-F238E27FC236}">
                    <a16:creationId xmlns:a16="http://schemas.microsoft.com/office/drawing/2014/main" id="{1481FEA7-1C31-4CFC-8F00-BD167F7F75BF}"/>
                  </a:ext>
                </a:extLst>
              </p:cNvPr>
              <p:cNvSpPr/>
              <p:nvPr/>
            </p:nvSpPr>
            <p:spPr>
              <a:xfrm>
                <a:off x="8708311" y="5217815"/>
                <a:ext cx="338742" cy="338722"/>
              </a:xfrm>
              <a:custGeom>
                <a:avLst/>
                <a:gdLst>
                  <a:gd name="connsiteX0" fmla="*/ 337595 w 338742"/>
                  <a:gd name="connsiteY0" fmla="*/ 167337 h 338722"/>
                  <a:gd name="connsiteX1" fmla="*/ 170218 w 338742"/>
                  <a:gd name="connsiteY1" fmla="*/ 338659 h 338722"/>
                  <a:gd name="connsiteX2" fmla="*/ -1124 w 338742"/>
                  <a:gd name="connsiteY2" fmla="*/ 171282 h 338722"/>
                  <a:gd name="connsiteX3" fmla="*/ 166253 w 338742"/>
                  <a:gd name="connsiteY3" fmla="*/ -41 h 338722"/>
                  <a:gd name="connsiteX4" fmla="*/ 166352 w 338742"/>
                  <a:gd name="connsiteY4" fmla="*/ -41 h 338722"/>
                  <a:gd name="connsiteX5" fmla="*/ 337595 w 338742"/>
                  <a:gd name="connsiteY5" fmla="*/ 167337 h 338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8742" h="338722">
                    <a:moveTo>
                      <a:pt x="337595" y="167337"/>
                    </a:moveTo>
                    <a:cubicBezTo>
                      <a:pt x="338686" y="260864"/>
                      <a:pt x="263745" y="337569"/>
                      <a:pt x="170218" y="338659"/>
                    </a:cubicBezTo>
                    <a:cubicBezTo>
                      <a:pt x="76691" y="339744"/>
                      <a:pt x="-34" y="264809"/>
                      <a:pt x="-1124" y="171282"/>
                    </a:cubicBezTo>
                    <a:cubicBezTo>
                      <a:pt x="-2214" y="77750"/>
                      <a:pt x="72726" y="1050"/>
                      <a:pt x="166253" y="-41"/>
                    </a:cubicBezTo>
                    <a:cubicBezTo>
                      <a:pt x="166303" y="-41"/>
                      <a:pt x="166303" y="-41"/>
                      <a:pt x="166352" y="-41"/>
                    </a:cubicBezTo>
                    <a:cubicBezTo>
                      <a:pt x="259830" y="-1086"/>
                      <a:pt x="336505" y="73839"/>
                      <a:pt x="337595" y="167337"/>
                    </a:cubicBezTo>
                    <a:close/>
                  </a:path>
                </a:pathLst>
              </a:custGeom>
              <a:solidFill>
                <a:srgbClr val="00364A"/>
              </a:solidFill>
              <a:ln w="4948" cap="flat">
                <a:noFill/>
                <a:prstDash val="solid"/>
                <a:miter/>
              </a:ln>
            </p:spPr>
            <p:txBody>
              <a:bodyPr rtlCol="0" anchor="ctr"/>
              <a:lstStyle/>
              <a:p>
                <a:endParaRPr lang="fr-FR"/>
              </a:p>
            </p:txBody>
          </p:sp>
          <p:sp>
            <p:nvSpPr>
              <p:cNvPr id="214" name="Graphique 5">
                <a:extLst>
                  <a:ext uri="{FF2B5EF4-FFF2-40B4-BE49-F238E27FC236}">
                    <a16:creationId xmlns:a16="http://schemas.microsoft.com/office/drawing/2014/main" id="{02C30E1D-A49D-45FA-A435-A846CDDD8C44}"/>
                  </a:ext>
                </a:extLst>
              </p:cNvPr>
              <p:cNvSpPr/>
              <p:nvPr/>
            </p:nvSpPr>
            <p:spPr>
              <a:xfrm>
                <a:off x="8732847" y="5242300"/>
                <a:ext cx="289669" cy="289651"/>
              </a:xfrm>
              <a:custGeom>
                <a:avLst/>
                <a:gdLst>
                  <a:gd name="connsiteX0" fmla="*/ 288525 w 289669"/>
                  <a:gd name="connsiteY0" fmla="*/ 143149 h 289651"/>
                  <a:gd name="connsiteX1" fmla="*/ 145335 w 289669"/>
                  <a:gd name="connsiteY1" fmla="*/ 289591 h 289651"/>
                  <a:gd name="connsiteX2" fmla="*/ -1127 w 289669"/>
                  <a:gd name="connsiteY2" fmla="*/ 146401 h 289651"/>
                  <a:gd name="connsiteX3" fmla="*/ 142063 w 289669"/>
                  <a:gd name="connsiteY3" fmla="*/ -41 h 289651"/>
                  <a:gd name="connsiteX4" fmla="*/ 288525 w 289669"/>
                  <a:gd name="connsiteY4" fmla="*/ 142931 h 289651"/>
                  <a:gd name="connsiteX5" fmla="*/ 288525 w 289669"/>
                  <a:gd name="connsiteY5" fmla="*/ 143149 h 289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9669" h="289651">
                    <a:moveTo>
                      <a:pt x="288525" y="143149"/>
                    </a:moveTo>
                    <a:cubicBezTo>
                      <a:pt x="289417" y="223131"/>
                      <a:pt x="225331" y="288694"/>
                      <a:pt x="145335" y="289591"/>
                    </a:cubicBezTo>
                    <a:cubicBezTo>
                      <a:pt x="65339" y="290488"/>
                      <a:pt x="-234" y="226382"/>
                      <a:pt x="-1127" y="146401"/>
                    </a:cubicBezTo>
                    <a:cubicBezTo>
                      <a:pt x="-2019" y="66430"/>
                      <a:pt x="62067" y="866"/>
                      <a:pt x="142063" y="-41"/>
                    </a:cubicBezTo>
                    <a:cubicBezTo>
                      <a:pt x="222010" y="-1002"/>
                      <a:pt x="287583" y="63010"/>
                      <a:pt x="288525" y="142931"/>
                    </a:cubicBezTo>
                    <a:cubicBezTo>
                      <a:pt x="288525" y="143006"/>
                      <a:pt x="288525" y="143075"/>
                      <a:pt x="288525" y="143149"/>
                    </a:cubicBezTo>
                    <a:close/>
                  </a:path>
                </a:pathLst>
              </a:custGeom>
              <a:solidFill>
                <a:srgbClr val="00364A"/>
              </a:solidFill>
              <a:ln w="4948" cap="flat">
                <a:noFill/>
                <a:prstDash val="solid"/>
                <a:miter/>
              </a:ln>
            </p:spPr>
            <p:txBody>
              <a:bodyPr rtlCol="0" anchor="ctr"/>
              <a:lstStyle/>
              <a:p>
                <a:endParaRPr lang="fr-FR"/>
              </a:p>
            </p:txBody>
          </p:sp>
          <p:sp>
            <p:nvSpPr>
              <p:cNvPr id="215" name="Graphique 5">
                <a:extLst>
                  <a:ext uri="{FF2B5EF4-FFF2-40B4-BE49-F238E27FC236}">
                    <a16:creationId xmlns:a16="http://schemas.microsoft.com/office/drawing/2014/main" id="{7062CFA2-A605-41B3-A001-36B7F5B6A1C7}"/>
                  </a:ext>
                </a:extLst>
              </p:cNvPr>
              <p:cNvSpPr/>
              <p:nvPr/>
            </p:nvSpPr>
            <p:spPr>
              <a:xfrm rot="-39000">
                <a:off x="8861815" y="5188954"/>
                <a:ext cx="27210" cy="34446"/>
              </a:xfrm>
              <a:custGeom>
                <a:avLst/>
                <a:gdLst>
                  <a:gd name="connsiteX0" fmla="*/ -1136 w 27210"/>
                  <a:gd name="connsiteY0" fmla="*/ -51 h 34446"/>
                  <a:gd name="connsiteX1" fmla="*/ 26075 w 27210"/>
                  <a:gd name="connsiteY1" fmla="*/ -51 h 34446"/>
                  <a:gd name="connsiteX2" fmla="*/ 26075 w 27210"/>
                  <a:gd name="connsiteY2" fmla="*/ 34396 h 34446"/>
                  <a:gd name="connsiteX3" fmla="*/ -1136 w 27210"/>
                  <a:gd name="connsiteY3" fmla="*/ 34396 h 34446"/>
                </a:gdLst>
                <a:ahLst/>
                <a:cxnLst>
                  <a:cxn ang="0">
                    <a:pos x="connsiteX0" y="connsiteY0"/>
                  </a:cxn>
                  <a:cxn ang="0">
                    <a:pos x="connsiteX1" y="connsiteY1"/>
                  </a:cxn>
                  <a:cxn ang="0">
                    <a:pos x="connsiteX2" y="connsiteY2"/>
                  </a:cxn>
                  <a:cxn ang="0">
                    <a:pos x="connsiteX3" y="connsiteY3"/>
                  </a:cxn>
                </a:cxnLst>
                <a:rect l="l" t="t" r="r" b="b"/>
                <a:pathLst>
                  <a:path w="27210" h="34446">
                    <a:moveTo>
                      <a:pt x="-1136" y="-51"/>
                    </a:moveTo>
                    <a:lnTo>
                      <a:pt x="26075" y="-51"/>
                    </a:lnTo>
                    <a:lnTo>
                      <a:pt x="26075" y="34396"/>
                    </a:lnTo>
                    <a:lnTo>
                      <a:pt x="-1136" y="34396"/>
                    </a:lnTo>
                    <a:close/>
                  </a:path>
                </a:pathLst>
              </a:custGeom>
              <a:solidFill>
                <a:srgbClr val="00364A"/>
              </a:solidFill>
              <a:ln w="4948" cap="flat">
                <a:noFill/>
                <a:prstDash val="solid"/>
                <a:miter/>
              </a:ln>
            </p:spPr>
            <p:txBody>
              <a:bodyPr rtlCol="0" anchor="ctr"/>
              <a:lstStyle/>
              <a:p>
                <a:endParaRPr lang="fr-FR"/>
              </a:p>
            </p:txBody>
          </p:sp>
          <p:sp>
            <p:nvSpPr>
              <p:cNvPr id="216" name="Graphique 5">
                <a:extLst>
                  <a:ext uri="{FF2B5EF4-FFF2-40B4-BE49-F238E27FC236}">
                    <a16:creationId xmlns:a16="http://schemas.microsoft.com/office/drawing/2014/main" id="{21842947-93F8-4EED-A66B-AF40CA0E85EC}"/>
                  </a:ext>
                </a:extLst>
              </p:cNvPr>
              <p:cNvSpPr/>
              <p:nvPr/>
            </p:nvSpPr>
            <p:spPr>
              <a:xfrm>
                <a:off x="8826830" y="5142687"/>
                <a:ext cx="96797" cy="54470"/>
              </a:xfrm>
              <a:custGeom>
                <a:avLst/>
                <a:gdLst>
                  <a:gd name="connsiteX0" fmla="*/ 95662 w 96797"/>
                  <a:gd name="connsiteY0" fmla="*/ 39055 h 54470"/>
                  <a:gd name="connsiteX1" fmla="*/ 84609 w 96797"/>
                  <a:gd name="connsiteY1" fmla="*/ 53577 h 54470"/>
                  <a:gd name="connsiteX2" fmla="*/ 10561 w 96797"/>
                  <a:gd name="connsiteY2" fmla="*/ 54419 h 54470"/>
                  <a:gd name="connsiteX3" fmla="*/ -839 w 96797"/>
                  <a:gd name="connsiteY3" fmla="*/ 40145 h 54470"/>
                  <a:gd name="connsiteX4" fmla="*/ -1136 w 96797"/>
                  <a:gd name="connsiteY4" fmla="*/ 15363 h 54470"/>
                  <a:gd name="connsiteX5" fmla="*/ 9917 w 96797"/>
                  <a:gd name="connsiteY5" fmla="*/ 791 h 54470"/>
                  <a:gd name="connsiteX6" fmla="*/ 83965 w 96797"/>
                  <a:gd name="connsiteY6" fmla="*/ -51 h 54470"/>
                  <a:gd name="connsiteX7" fmla="*/ 95365 w 96797"/>
                  <a:gd name="connsiteY7" fmla="*/ 14223 h 544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6797" h="54470">
                    <a:moveTo>
                      <a:pt x="95662" y="39055"/>
                    </a:moveTo>
                    <a:cubicBezTo>
                      <a:pt x="95662" y="46985"/>
                      <a:pt x="90705" y="53527"/>
                      <a:pt x="84609" y="53577"/>
                    </a:cubicBezTo>
                    <a:lnTo>
                      <a:pt x="10561" y="54419"/>
                    </a:lnTo>
                    <a:cubicBezTo>
                      <a:pt x="4366" y="54419"/>
                      <a:pt x="-740" y="48075"/>
                      <a:pt x="-839" y="40145"/>
                    </a:cubicBezTo>
                    <a:lnTo>
                      <a:pt x="-1136" y="15363"/>
                    </a:lnTo>
                    <a:cubicBezTo>
                      <a:pt x="-1136" y="7433"/>
                      <a:pt x="3820" y="890"/>
                      <a:pt x="9917" y="791"/>
                    </a:cubicBezTo>
                    <a:lnTo>
                      <a:pt x="83965" y="-51"/>
                    </a:lnTo>
                    <a:cubicBezTo>
                      <a:pt x="90160" y="-51"/>
                      <a:pt x="95315" y="6342"/>
                      <a:pt x="95365" y="14223"/>
                    </a:cubicBezTo>
                    <a:close/>
                  </a:path>
                </a:pathLst>
              </a:custGeom>
              <a:solidFill>
                <a:srgbClr val="00364A"/>
              </a:solidFill>
              <a:ln w="4948" cap="flat">
                <a:noFill/>
                <a:prstDash val="solid"/>
                <a:miter/>
              </a:ln>
            </p:spPr>
            <p:txBody>
              <a:bodyPr rtlCol="0" anchor="ctr"/>
              <a:lstStyle/>
              <a:p>
                <a:endParaRPr lang="fr-FR"/>
              </a:p>
            </p:txBody>
          </p:sp>
          <p:sp>
            <p:nvSpPr>
              <p:cNvPr id="217" name="Graphique 5">
                <a:extLst>
                  <a:ext uri="{FF2B5EF4-FFF2-40B4-BE49-F238E27FC236}">
                    <a16:creationId xmlns:a16="http://schemas.microsoft.com/office/drawing/2014/main" id="{F3D405EF-AFE0-4209-89A5-1EE370F64BB1}"/>
                  </a:ext>
                </a:extLst>
              </p:cNvPr>
              <p:cNvSpPr/>
              <p:nvPr/>
            </p:nvSpPr>
            <p:spPr>
              <a:xfrm rot="1734600">
                <a:off x="8976770" y="5237592"/>
                <a:ext cx="23146" cy="23146"/>
              </a:xfrm>
              <a:custGeom>
                <a:avLst/>
                <a:gdLst>
                  <a:gd name="connsiteX0" fmla="*/ -1136 w 23146"/>
                  <a:gd name="connsiteY0" fmla="*/ -51 h 23146"/>
                  <a:gd name="connsiteX1" fmla="*/ 22011 w 23146"/>
                  <a:gd name="connsiteY1" fmla="*/ -51 h 23146"/>
                  <a:gd name="connsiteX2" fmla="*/ 22011 w 23146"/>
                  <a:gd name="connsiteY2" fmla="*/ 23095 h 23146"/>
                  <a:gd name="connsiteX3" fmla="*/ -1136 w 23146"/>
                  <a:gd name="connsiteY3" fmla="*/ 23095 h 23146"/>
                </a:gdLst>
                <a:ahLst/>
                <a:cxnLst>
                  <a:cxn ang="0">
                    <a:pos x="connsiteX0" y="connsiteY0"/>
                  </a:cxn>
                  <a:cxn ang="0">
                    <a:pos x="connsiteX1" y="connsiteY1"/>
                  </a:cxn>
                  <a:cxn ang="0">
                    <a:pos x="connsiteX2" y="connsiteY2"/>
                  </a:cxn>
                  <a:cxn ang="0">
                    <a:pos x="connsiteX3" y="connsiteY3"/>
                  </a:cxn>
                </a:cxnLst>
                <a:rect l="l" t="t" r="r" b="b"/>
                <a:pathLst>
                  <a:path w="23146" h="23146">
                    <a:moveTo>
                      <a:pt x="-1136" y="-51"/>
                    </a:moveTo>
                    <a:lnTo>
                      <a:pt x="22011" y="-51"/>
                    </a:lnTo>
                    <a:lnTo>
                      <a:pt x="22011" y="23095"/>
                    </a:lnTo>
                    <a:lnTo>
                      <a:pt x="-1136" y="23095"/>
                    </a:lnTo>
                    <a:close/>
                  </a:path>
                </a:pathLst>
              </a:custGeom>
              <a:solidFill>
                <a:srgbClr val="00364A"/>
              </a:solidFill>
              <a:ln w="4948" cap="flat">
                <a:noFill/>
                <a:prstDash val="solid"/>
                <a:miter/>
              </a:ln>
            </p:spPr>
            <p:txBody>
              <a:bodyPr rtlCol="0" anchor="ctr"/>
              <a:lstStyle/>
              <a:p>
                <a:endParaRPr lang="fr-FR"/>
              </a:p>
            </p:txBody>
          </p:sp>
          <p:sp>
            <p:nvSpPr>
              <p:cNvPr id="218" name="Graphique 5">
                <a:extLst>
                  <a:ext uri="{FF2B5EF4-FFF2-40B4-BE49-F238E27FC236}">
                    <a16:creationId xmlns:a16="http://schemas.microsoft.com/office/drawing/2014/main" id="{FBFAF3A9-F0E6-426F-A8A0-C266AD6F1D7E}"/>
                  </a:ext>
                </a:extLst>
              </p:cNvPr>
              <p:cNvSpPr/>
              <p:nvPr/>
            </p:nvSpPr>
            <p:spPr>
              <a:xfrm rot="-3665400">
                <a:off x="8987367" y="5199650"/>
                <a:ext cx="25376" cy="58584"/>
              </a:xfrm>
              <a:custGeom>
                <a:avLst/>
                <a:gdLst>
                  <a:gd name="connsiteX0" fmla="*/ 17401 w 25376"/>
                  <a:gd name="connsiteY0" fmla="*/ -51 h 58584"/>
                  <a:gd name="connsiteX1" fmla="*/ 24241 w 25376"/>
                  <a:gd name="connsiteY1" fmla="*/ -51 h 58584"/>
                  <a:gd name="connsiteX2" fmla="*/ 24241 w 25376"/>
                  <a:gd name="connsiteY2" fmla="*/ 58533 h 58584"/>
                  <a:gd name="connsiteX3" fmla="*/ 17401 w 25376"/>
                  <a:gd name="connsiteY3" fmla="*/ 58533 h 58584"/>
                  <a:gd name="connsiteX4" fmla="*/ 5704 w 25376"/>
                  <a:gd name="connsiteY4" fmla="*/ 58533 h 58584"/>
                  <a:gd name="connsiteX5" fmla="*/ -1136 w 25376"/>
                  <a:gd name="connsiteY5" fmla="*/ 58533 h 58584"/>
                  <a:gd name="connsiteX6" fmla="*/ -1136 w 25376"/>
                  <a:gd name="connsiteY6" fmla="*/ -51 h 58584"/>
                  <a:gd name="connsiteX7" fmla="*/ 5704 w 25376"/>
                  <a:gd name="connsiteY7" fmla="*/ -51 h 58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376" h="58584">
                    <a:moveTo>
                      <a:pt x="17401" y="-51"/>
                    </a:moveTo>
                    <a:cubicBezTo>
                      <a:pt x="21179" y="-51"/>
                      <a:pt x="24241" y="-51"/>
                      <a:pt x="24241" y="-51"/>
                    </a:cubicBezTo>
                    <a:lnTo>
                      <a:pt x="24241" y="58533"/>
                    </a:lnTo>
                    <a:cubicBezTo>
                      <a:pt x="24241" y="58533"/>
                      <a:pt x="21179" y="58533"/>
                      <a:pt x="17401" y="58533"/>
                    </a:cubicBezTo>
                    <a:lnTo>
                      <a:pt x="5704" y="58533"/>
                    </a:lnTo>
                    <a:cubicBezTo>
                      <a:pt x="1926" y="58533"/>
                      <a:pt x="-1136" y="58533"/>
                      <a:pt x="-1136" y="58533"/>
                    </a:cubicBezTo>
                    <a:lnTo>
                      <a:pt x="-1136" y="-51"/>
                    </a:lnTo>
                    <a:cubicBezTo>
                      <a:pt x="-1136" y="-51"/>
                      <a:pt x="1926" y="-51"/>
                      <a:pt x="5704" y="-51"/>
                    </a:cubicBezTo>
                    <a:close/>
                  </a:path>
                </a:pathLst>
              </a:custGeom>
              <a:solidFill>
                <a:srgbClr val="00364A"/>
              </a:solidFill>
              <a:ln w="4948" cap="flat">
                <a:noFill/>
                <a:prstDash val="solid"/>
                <a:miter/>
              </a:ln>
            </p:spPr>
            <p:txBody>
              <a:bodyPr rtlCol="0" anchor="ctr"/>
              <a:lstStyle/>
              <a:p>
                <a:endParaRPr lang="fr-FR"/>
              </a:p>
            </p:txBody>
          </p:sp>
          <p:sp>
            <p:nvSpPr>
              <p:cNvPr id="219" name="Graphique 5">
                <a:extLst>
                  <a:ext uri="{FF2B5EF4-FFF2-40B4-BE49-F238E27FC236}">
                    <a16:creationId xmlns:a16="http://schemas.microsoft.com/office/drawing/2014/main" id="{152DF162-62A0-4ACE-894A-38D5A94B43A6}"/>
                  </a:ext>
                </a:extLst>
              </p:cNvPr>
              <p:cNvSpPr/>
              <p:nvPr/>
            </p:nvSpPr>
            <p:spPr>
              <a:xfrm rot="8986798">
                <a:off x="8752804" y="5240512"/>
                <a:ext cx="23146" cy="23146"/>
              </a:xfrm>
              <a:custGeom>
                <a:avLst/>
                <a:gdLst>
                  <a:gd name="connsiteX0" fmla="*/ -1136 w 23146"/>
                  <a:gd name="connsiteY0" fmla="*/ -51 h 23146"/>
                  <a:gd name="connsiteX1" fmla="*/ 22010 w 23146"/>
                  <a:gd name="connsiteY1" fmla="*/ -51 h 23146"/>
                  <a:gd name="connsiteX2" fmla="*/ 22010 w 23146"/>
                  <a:gd name="connsiteY2" fmla="*/ 23095 h 23146"/>
                  <a:gd name="connsiteX3" fmla="*/ -1136 w 23146"/>
                  <a:gd name="connsiteY3" fmla="*/ 23095 h 23146"/>
                </a:gdLst>
                <a:ahLst/>
                <a:cxnLst>
                  <a:cxn ang="0">
                    <a:pos x="connsiteX0" y="connsiteY0"/>
                  </a:cxn>
                  <a:cxn ang="0">
                    <a:pos x="connsiteX1" y="connsiteY1"/>
                  </a:cxn>
                  <a:cxn ang="0">
                    <a:pos x="connsiteX2" y="connsiteY2"/>
                  </a:cxn>
                  <a:cxn ang="0">
                    <a:pos x="connsiteX3" y="connsiteY3"/>
                  </a:cxn>
                </a:cxnLst>
                <a:rect l="l" t="t" r="r" b="b"/>
                <a:pathLst>
                  <a:path w="23146" h="23146">
                    <a:moveTo>
                      <a:pt x="-1136" y="-51"/>
                    </a:moveTo>
                    <a:lnTo>
                      <a:pt x="22010" y="-51"/>
                    </a:lnTo>
                    <a:lnTo>
                      <a:pt x="22010" y="23095"/>
                    </a:lnTo>
                    <a:lnTo>
                      <a:pt x="-1136" y="23095"/>
                    </a:lnTo>
                    <a:close/>
                  </a:path>
                </a:pathLst>
              </a:custGeom>
              <a:solidFill>
                <a:srgbClr val="00364A"/>
              </a:solidFill>
              <a:ln w="4948" cap="flat">
                <a:noFill/>
                <a:prstDash val="solid"/>
                <a:miter/>
              </a:ln>
            </p:spPr>
            <p:txBody>
              <a:bodyPr rtlCol="0" anchor="ctr"/>
              <a:lstStyle/>
              <a:p>
                <a:endParaRPr lang="fr-FR"/>
              </a:p>
            </p:txBody>
          </p:sp>
          <p:sp>
            <p:nvSpPr>
              <p:cNvPr id="220" name="Graphique 5">
                <a:extLst>
                  <a:ext uri="{FF2B5EF4-FFF2-40B4-BE49-F238E27FC236}">
                    <a16:creationId xmlns:a16="http://schemas.microsoft.com/office/drawing/2014/main" id="{FF882D06-1CE1-487F-B697-110AEEB45824}"/>
                  </a:ext>
                </a:extLst>
              </p:cNvPr>
              <p:cNvSpPr/>
              <p:nvPr/>
            </p:nvSpPr>
            <p:spPr>
              <a:xfrm rot="-1812601">
                <a:off x="8723454" y="5219569"/>
                <a:ext cx="58584" cy="25376"/>
              </a:xfrm>
              <a:custGeom>
                <a:avLst/>
                <a:gdLst>
                  <a:gd name="connsiteX0" fmla="*/ 50609 w 58584"/>
                  <a:gd name="connsiteY0" fmla="*/ -51 h 25376"/>
                  <a:gd name="connsiteX1" fmla="*/ 57449 w 58584"/>
                  <a:gd name="connsiteY1" fmla="*/ -51 h 25376"/>
                  <a:gd name="connsiteX2" fmla="*/ 57449 w 58584"/>
                  <a:gd name="connsiteY2" fmla="*/ 25326 h 25376"/>
                  <a:gd name="connsiteX3" fmla="*/ 50609 w 58584"/>
                  <a:gd name="connsiteY3" fmla="*/ 25326 h 25376"/>
                  <a:gd name="connsiteX4" fmla="*/ 5704 w 58584"/>
                  <a:gd name="connsiteY4" fmla="*/ 25326 h 25376"/>
                  <a:gd name="connsiteX5" fmla="*/ -1136 w 58584"/>
                  <a:gd name="connsiteY5" fmla="*/ 25326 h 25376"/>
                  <a:gd name="connsiteX6" fmla="*/ -1136 w 58584"/>
                  <a:gd name="connsiteY6" fmla="*/ -51 h 25376"/>
                  <a:gd name="connsiteX7" fmla="*/ 5704 w 58584"/>
                  <a:gd name="connsiteY7" fmla="*/ -51 h 25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8584" h="25376">
                    <a:moveTo>
                      <a:pt x="50609" y="-51"/>
                    </a:moveTo>
                    <a:cubicBezTo>
                      <a:pt x="54386" y="-51"/>
                      <a:pt x="57449" y="-51"/>
                      <a:pt x="57449" y="-51"/>
                    </a:cubicBezTo>
                    <a:lnTo>
                      <a:pt x="57449" y="25326"/>
                    </a:lnTo>
                    <a:cubicBezTo>
                      <a:pt x="57449" y="25326"/>
                      <a:pt x="54386" y="25326"/>
                      <a:pt x="50609" y="25326"/>
                    </a:cubicBezTo>
                    <a:lnTo>
                      <a:pt x="5704" y="25326"/>
                    </a:lnTo>
                    <a:cubicBezTo>
                      <a:pt x="1926" y="25326"/>
                      <a:pt x="-1136" y="25326"/>
                      <a:pt x="-1136" y="25326"/>
                    </a:cubicBezTo>
                    <a:lnTo>
                      <a:pt x="-1136" y="-51"/>
                    </a:lnTo>
                    <a:cubicBezTo>
                      <a:pt x="-1136" y="-51"/>
                      <a:pt x="1926" y="-51"/>
                      <a:pt x="5704" y="-51"/>
                    </a:cubicBezTo>
                    <a:close/>
                  </a:path>
                </a:pathLst>
              </a:custGeom>
              <a:solidFill>
                <a:srgbClr val="00364A"/>
              </a:solidFill>
              <a:ln w="4948" cap="flat">
                <a:noFill/>
                <a:prstDash val="solid"/>
                <a:miter/>
              </a:ln>
            </p:spPr>
            <p:txBody>
              <a:bodyPr rtlCol="0" anchor="ctr"/>
              <a:lstStyle/>
              <a:p>
                <a:endParaRPr lang="fr-FR"/>
              </a:p>
            </p:txBody>
          </p:sp>
          <p:sp>
            <p:nvSpPr>
              <p:cNvPr id="221" name="Graphique 5">
                <a:extLst>
                  <a:ext uri="{FF2B5EF4-FFF2-40B4-BE49-F238E27FC236}">
                    <a16:creationId xmlns:a16="http://schemas.microsoft.com/office/drawing/2014/main" id="{74993E90-ED22-4229-9BB1-01628A0B5418}"/>
                  </a:ext>
                </a:extLst>
              </p:cNvPr>
              <p:cNvSpPr/>
              <p:nvPr/>
            </p:nvSpPr>
            <p:spPr>
              <a:xfrm rot="-1813202">
                <a:off x="8748359" y="5241748"/>
                <a:ext cx="23146" cy="2726"/>
              </a:xfrm>
              <a:custGeom>
                <a:avLst/>
                <a:gdLst>
                  <a:gd name="connsiteX0" fmla="*/ -1136 w 23146"/>
                  <a:gd name="connsiteY0" fmla="*/ -51 h 2726"/>
                  <a:gd name="connsiteX1" fmla="*/ 22010 w 23146"/>
                  <a:gd name="connsiteY1" fmla="*/ -51 h 2726"/>
                  <a:gd name="connsiteX2" fmla="*/ 22010 w 23146"/>
                  <a:gd name="connsiteY2" fmla="*/ 2674 h 2726"/>
                  <a:gd name="connsiteX3" fmla="*/ -1136 w 23146"/>
                  <a:gd name="connsiteY3" fmla="*/ 2674 h 2726"/>
                </a:gdLst>
                <a:ahLst/>
                <a:cxnLst>
                  <a:cxn ang="0">
                    <a:pos x="connsiteX0" y="connsiteY0"/>
                  </a:cxn>
                  <a:cxn ang="0">
                    <a:pos x="connsiteX1" y="connsiteY1"/>
                  </a:cxn>
                  <a:cxn ang="0">
                    <a:pos x="connsiteX2" y="connsiteY2"/>
                  </a:cxn>
                  <a:cxn ang="0">
                    <a:pos x="connsiteX3" y="connsiteY3"/>
                  </a:cxn>
                </a:cxnLst>
                <a:rect l="l" t="t" r="r" b="b"/>
                <a:pathLst>
                  <a:path w="23146" h="2726">
                    <a:moveTo>
                      <a:pt x="-1136" y="-51"/>
                    </a:moveTo>
                    <a:lnTo>
                      <a:pt x="22010" y="-51"/>
                    </a:lnTo>
                    <a:lnTo>
                      <a:pt x="22010" y="2674"/>
                    </a:lnTo>
                    <a:lnTo>
                      <a:pt x="-1136" y="2674"/>
                    </a:lnTo>
                    <a:close/>
                  </a:path>
                </a:pathLst>
              </a:custGeom>
              <a:solidFill>
                <a:srgbClr val="002C40"/>
              </a:solidFill>
              <a:ln w="4948" cap="flat">
                <a:noFill/>
                <a:prstDash val="solid"/>
                <a:miter/>
              </a:ln>
            </p:spPr>
            <p:txBody>
              <a:bodyPr rtlCol="0" anchor="ctr"/>
              <a:lstStyle/>
              <a:p>
                <a:endParaRPr lang="fr-FR"/>
              </a:p>
            </p:txBody>
          </p:sp>
          <p:sp>
            <p:nvSpPr>
              <p:cNvPr id="222" name="Graphique 5">
                <a:extLst>
                  <a:ext uri="{FF2B5EF4-FFF2-40B4-BE49-F238E27FC236}">
                    <a16:creationId xmlns:a16="http://schemas.microsoft.com/office/drawing/2014/main" id="{A1758C74-4FCD-4728-89A6-B7158F4C123B}"/>
                  </a:ext>
                </a:extLst>
              </p:cNvPr>
              <p:cNvSpPr/>
              <p:nvPr/>
            </p:nvSpPr>
            <p:spPr>
              <a:xfrm rot="-39000">
                <a:off x="8861631" y="5197233"/>
                <a:ext cx="27210" cy="3023"/>
              </a:xfrm>
              <a:custGeom>
                <a:avLst/>
                <a:gdLst>
                  <a:gd name="connsiteX0" fmla="*/ -1136 w 27210"/>
                  <a:gd name="connsiteY0" fmla="*/ -51 h 3023"/>
                  <a:gd name="connsiteX1" fmla="*/ 26074 w 27210"/>
                  <a:gd name="connsiteY1" fmla="*/ -51 h 3023"/>
                  <a:gd name="connsiteX2" fmla="*/ 26074 w 27210"/>
                  <a:gd name="connsiteY2" fmla="*/ 2972 h 3023"/>
                  <a:gd name="connsiteX3" fmla="*/ -1136 w 27210"/>
                  <a:gd name="connsiteY3" fmla="*/ 2972 h 3023"/>
                </a:gdLst>
                <a:ahLst/>
                <a:cxnLst>
                  <a:cxn ang="0">
                    <a:pos x="connsiteX0" y="connsiteY0"/>
                  </a:cxn>
                  <a:cxn ang="0">
                    <a:pos x="connsiteX1" y="connsiteY1"/>
                  </a:cxn>
                  <a:cxn ang="0">
                    <a:pos x="connsiteX2" y="connsiteY2"/>
                  </a:cxn>
                  <a:cxn ang="0">
                    <a:pos x="connsiteX3" y="connsiteY3"/>
                  </a:cxn>
                </a:cxnLst>
                <a:rect l="l" t="t" r="r" b="b"/>
                <a:pathLst>
                  <a:path w="27210" h="3023">
                    <a:moveTo>
                      <a:pt x="-1136" y="-51"/>
                    </a:moveTo>
                    <a:lnTo>
                      <a:pt x="26074" y="-51"/>
                    </a:lnTo>
                    <a:lnTo>
                      <a:pt x="26074" y="2972"/>
                    </a:lnTo>
                    <a:lnTo>
                      <a:pt x="-1136" y="2972"/>
                    </a:lnTo>
                    <a:close/>
                  </a:path>
                </a:pathLst>
              </a:custGeom>
              <a:solidFill>
                <a:srgbClr val="002C40"/>
              </a:solidFill>
              <a:ln w="4948" cap="flat">
                <a:noFill/>
                <a:prstDash val="solid"/>
                <a:miter/>
              </a:ln>
            </p:spPr>
            <p:txBody>
              <a:bodyPr rtlCol="0" anchor="ctr"/>
              <a:lstStyle/>
              <a:p>
                <a:endParaRPr lang="fr-FR"/>
              </a:p>
            </p:txBody>
          </p:sp>
          <p:sp>
            <p:nvSpPr>
              <p:cNvPr id="223" name="Graphique 5">
                <a:extLst>
                  <a:ext uri="{FF2B5EF4-FFF2-40B4-BE49-F238E27FC236}">
                    <a16:creationId xmlns:a16="http://schemas.microsoft.com/office/drawing/2014/main" id="{41D9DB3E-8C96-490E-A3E8-1F3D37D499F5}"/>
                  </a:ext>
                </a:extLst>
              </p:cNvPr>
              <p:cNvSpPr/>
              <p:nvPr/>
            </p:nvSpPr>
            <p:spPr>
              <a:xfrm>
                <a:off x="8982510" y="5234281"/>
                <a:ext cx="21461" cy="13283"/>
              </a:xfrm>
              <a:custGeom>
                <a:avLst/>
                <a:gdLst>
                  <a:gd name="connsiteX0" fmla="*/ 1190 w 21461"/>
                  <a:gd name="connsiteY0" fmla="*/ 0 h 13283"/>
                  <a:gd name="connsiteX1" fmla="*/ 21461 w 21461"/>
                  <a:gd name="connsiteY1" fmla="*/ 11201 h 13283"/>
                  <a:gd name="connsiteX2" fmla="*/ 20321 w 21461"/>
                  <a:gd name="connsiteY2" fmla="*/ 13283 h 13283"/>
                  <a:gd name="connsiteX3" fmla="*/ 0 w 21461"/>
                  <a:gd name="connsiteY3" fmla="*/ 2230 h 13283"/>
                  <a:gd name="connsiteX4" fmla="*/ 1190 w 21461"/>
                  <a:gd name="connsiteY4" fmla="*/ 0 h 132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461" h="13283">
                    <a:moveTo>
                      <a:pt x="1190" y="0"/>
                    </a:moveTo>
                    <a:lnTo>
                      <a:pt x="21461" y="11201"/>
                    </a:lnTo>
                    <a:lnTo>
                      <a:pt x="20321" y="13283"/>
                    </a:lnTo>
                    <a:lnTo>
                      <a:pt x="0" y="2230"/>
                    </a:lnTo>
                    <a:lnTo>
                      <a:pt x="1190" y="0"/>
                    </a:lnTo>
                    <a:close/>
                  </a:path>
                </a:pathLst>
              </a:custGeom>
              <a:solidFill>
                <a:srgbClr val="002C40"/>
              </a:solidFill>
              <a:ln w="4948" cap="flat">
                <a:noFill/>
                <a:prstDash val="solid"/>
                <a:miter/>
              </a:ln>
            </p:spPr>
            <p:txBody>
              <a:bodyPr rtlCol="0" anchor="ctr"/>
              <a:lstStyle/>
              <a:p>
                <a:endParaRPr lang="fr-FR"/>
              </a:p>
            </p:txBody>
          </p:sp>
          <p:sp>
            <p:nvSpPr>
              <p:cNvPr id="224" name="Graphique 5">
                <a:extLst>
                  <a:ext uri="{FF2B5EF4-FFF2-40B4-BE49-F238E27FC236}">
                    <a16:creationId xmlns:a16="http://schemas.microsoft.com/office/drawing/2014/main" id="{3B67268B-EDC8-4797-ACE3-22C933500A70}"/>
                  </a:ext>
                </a:extLst>
              </p:cNvPr>
              <p:cNvSpPr/>
              <p:nvPr/>
            </p:nvSpPr>
            <p:spPr>
              <a:xfrm>
                <a:off x="8830844" y="5156615"/>
                <a:ext cx="92784" cy="40691"/>
              </a:xfrm>
              <a:custGeom>
                <a:avLst/>
                <a:gdLst>
                  <a:gd name="connsiteX0" fmla="*/ 91647 w 92784"/>
                  <a:gd name="connsiteY0" fmla="*/ 25127 h 40691"/>
                  <a:gd name="connsiteX1" fmla="*/ 91350 w 92784"/>
                  <a:gd name="connsiteY1" fmla="*/ 345 h 40691"/>
                  <a:gd name="connsiteX2" fmla="*/ 91350 w 92784"/>
                  <a:gd name="connsiteY2" fmla="*/ -51 h 40691"/>
                  <a:gd name="connsiteX3" fmla="*/ 78910 w 92784"/>
                  <a:gd name="connsiteY3" fmla="*/ 31521 h 40691"/>
                  <a:gd name="connsiteX4" fmla="*/ -1136 w 92784"/>
                  <a:gd name="connsiteY4" fmla="*/ 36775 h 40691"/>
                  <a:gd name="connsiteX5" fmla="*/ 6547 w 92784"/>
                  <a:gd name="connsiteY5" fmla="*/ 40640 h 40691"/>
                  <a:gd name="connsiteX6" fmla="*/ 80595 w 92784"/>
                  <a:gd name="connsiteY6" fmla="*/ 39748 h 40691"/>
                  <a:gd name="connsiteX7" fmla="*/ 91647 w 92784"/>
                  <a:gd name="connsiteY7" fmla="*/ 25127 h 406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2784" h="40691">
                    <a:moveTo>
                      <a:pt x="91647" y="25127"/>
                    </a:moveTo>
                    <a:lnTo>
                      <a:pt x="91350" y="345"/>
                    </a:lnTo>
                    <a:lnTo>
                      <a:pt x="91350" y="-51"/>
                    </a:lnTo>
                    <a:cubicBezTo>
                      <a:pt x="91004" y="14273"/>
                      <a:pt x="87930" y="26812"/>
                      <a:pt x="78910" y="31521"/>
                    </a:cubicBezTo>
                    <a:cubicBezTo>
                      <a:pt x="61761" y="40442"/>
                      <a:pt x="23200" y="38856"/>
                      <a:pt x="-1136" y="36775"/>
                    </a:cubicBezTo>
                    <a:cubicBezTo>
                      <a:pt x="698" y="39164"/>
                      <a:pt x="3523" y="40586"/>
                      <a:pt x="6547" y="40640"/>
                    </a:cubicBezTo>
                    <a:lnTo>
                      <a:pt x="80595" y="39748"/>
                    </a:lnTo>
                    <a:cubicBezTo>
                      <a:pt x="86741" y="39600"/>
                      <a:pt x="91747" y="33057"/>
                      <a:pt x="91647" y="25127"/>
                    </a:cubicBezTo>
                    <a:close/>
                  </a:path>
                </a:pathLst>
              </a:custGeom>
              <a:solidFill>
                <a:srgbClr val="002E45"/>
              </a:solidFill>
              <a:ln w="4948" cap="flat">
                <a:noFill/>
                <a:prstDash val="solid"/>
                <a:miter/>
              </a:ln>
            </p:spPr>
            <p:txBody>
              <a:bodyPr rtlCol="0" anchor="ctr"/>
              <a:lstStyle/>
              <a:p>
                <a:endParaRPr lang="fr-FR"/>
              </a:p>
            </p:txBody>
          </p:sp>
        </p:grpSp>
        <p:grpSp>
          <p:nvGrpSpPr>
            <p:cNvPr id="225" name="Graphique 5">
              <a:extLst>
                <a:ext uri="{FF2B5EF4-FFF2-40B4-BE49-F238E27FC236}">
                  <a16:creationId xmlns:a16="http://schemas.microsoft.com/office/drawing/2014/main" id="{F4F4DD6A-95D5-440D-B8A0-68A5AF0B164C}"/>
                </a:ext>
              </a:extLst>
            </p:cNvPr>
            <p:cNvGrpSpPr/>
            <p:nvPr/>
          </p:nvGrpSpPr>
          <p:grpSpPr>
            <a:xfrm>
              <a:off x="8013340" y="4222624"/>
              <a:ext cx="1197652" cy="1756208"/>
              <a:chOff x="7860940" y="4070224"/>
              <a:chExt cx="1197652" cy="1756208"/>
            </a:xfrm>
          </p:grpSpPr>
          <p:sp>
            <p:nvSpPr>
              <p:cNvPr id="226" name="Graphique 5">
                <a:extLst>
                  <a:ext uri="{FF2B5EF4-FFF2-40B4-BE49-F238E27FC236}">
                    <a16:creationId xmlns:a16="http://schemas.microsoft.com/office/drawing/2014/main" id="{CC1FDA6C-1BE3-420A-9FC8-CE062392C423}"/>
                  </a:ext>
                </a:extLst>
              </p:cNvPr>
              <p:cNvSpPr/>
              <p:nvPr/>
            </p:nvSpPr>
            <p:spPr>
              <a:xfrm>
                <a:off x="8771170" y="5494838"/>
                <a:ext cx="193992" cy="55458"/>
              </a:xfrm>
              <a:custGeom>
                <a:avLst/>
                <a:gdLst>
                  <a:gd name="connsiteX0" fmla="*/ -1136 w 193992"/>
                  <a:gd name="connsiteY0" fmla="*/ 42128 h 55458"/>
                  <a:gd name="connsiteX1" fmla="*/ 128870 w 193992"/>
                  <a:gd name="connsiteY1" fmla="*/ 52734 h 55458"/>
                  <a:gd name="connsiteX2" fmla="*/ 170999 w 193992"/>
                  <a:gd name="connsiteY2" fmla="*/ 35436 h 55458"/>
                  <a:gd name="connsiteX3" fmla="*/ 192856 w 193992"/>
                  <a:gd name="connsiteY3" fmla="*/ -51 h 55458"/>
                  <a:gd name="connsiteX4" fmla="*/ -1136 w 193992"/>
                  <a:gd name="connsiteY4" fmla="*/ 42128 h 554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3992" h="55458">
                    <a:moveTo>
                      <a:pt x="-1136" y="42128"/>
                    </a:moveTo>
                    <a:cubicBezTo>
                      <a:pt x="52492" y="54964"/>
                      <a:pt x="96207" y="58484"/>
                      <a:pt x="128870" y="52734"/>
                    </a:cubicBezTo>
                    <a:cubicBezTo>
                      <a:pt x="144135" y="50534"/>
                      <a:pt x="158608" y="44591"/>
                      <a:pt x="170999" y="35436"/>
                    </a:cubicBezTo>
                    <a:cubicBezTo>
                      <a:pt x="182151" y="26490"/>
                      <a:pt x="189883" y="13951"/>
                      <a:pt x="192856" y="-51"/>
                    </a:cubicBezTo>
                    <a:cubicBezTo>
                      <a:pt x="192856" y="-51"/>
                      <a:pt x="150380" y="78309"/>
                      <a:pt x="-1136" y="42128"/>
                    </a:cubicBezTo>
                    <a:close/>
                  </a:path>
                </a:pathLst>
              </a:custGeom>
              <a:solidFill>
                <a:srgbClr val="000000"/>
              </a:solidFill>
              <a:ln w="4948" cap="flat">
                <a:noFill/>
                <a:prstDash val="solid"/>
                <a:miter/>
              </a:ln>
            </p:spPr>
            <p:txBody>
              <a:bodyPr rtlCol="0" anchor="ctr"/>
              <a:lstStyle/>
              <a:p>
                <a:endParaRPr lang="fr-FR"/>
              </a:p>
            </p:txBody>
          </p:sp>
          <p:sp>
            <p:nvSpPr>
              <p:cNvPr id="227" name="Graphique 5">
                <a:extLst>
                  <a:ext uri="{FF2B5EF4-FFF2-40B4-BE49-F238E27FC236}">
                    <a16:creationId xmlns:a16="http://schemas.microsoft.com/office/drawing/2014/main" id="{A08C6E70-6616-4BFF-BEFB-80034B1F474F}"/>
                  </a:ext>
                </a:extLst>
              </p:cNvPr>
              <p:cNvSpPr/>
              <p:nvPr/>
            </p:nvSpPr>
            <p:spPr>
              <a:xfrm>
                <a:off x="8733411" y="5317315"/>
                <a:ext cx="325182" cy="335826"/>
              </a:xfrm>
              <a:custGeom>
                <a:avLst/>
                <a:gdLst>
                  <a:gd name="connsiteX0" fmla="*/ -1095 w 325182"/>
                  <a:gd name="connsiteY0" fmla="*/ 206616 h 335826"/>
                  <a:gd name="connsiteX1" fmla="*/ 122121 w 325182"/>
                  <a:gd name="connsiteY1" fmla="*/ 41172 h 335826"/>
                  <a:gd name="connsiteX2" fmla="*/ 130150 w 325182"/>
                  <a:gd name="connsiteY2" fmla="*/ 155169 h 335826"/>
                  <a:gd name="connsiteX3" fmla="*/ 318493 w 325182"/>
                  <a:gd name="connsiteY3" fmla="*/ 1124 h 335826"/>
                  <a:gd name="connsiteX4" fmla="*/ 263973 w 325182"/>
                  <a:gd name="connsiteY4" fmla="*/ 120821 h 335826"/>
                  <a:gd name="connsiteX5" fmla="*/ 310562 w 325182"/>
                  <a:gd name="connsiteY5" fmla="*/ 77552 h 335826"/>
                  <a:gd name="connsiteX6" fmla="*/ 286128 w 325182"/>
                  <a:gd name="connsiteY6" fmla="*/ 159976 h 335826"/>
                  <a:gd name="connsiteX7" fmla="*/ 311554 w 325182"/>
                  <a:gd name="connsiteY7" fmla="*/ 145107 h 335826"/>
                  <a:gd name="connsiteX8" fmla="*/ 111663 w 325182"/>
                  <a:gd name="connsiteY8" fmla="*/ 328493 h 335826"/>
                  <a:gd name="connsiteX9" fmla="*/ -1095 w 325182"/>
                  <a:gd name="connsiteY9" fmla="*/ 206616 h 335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25182" h="335826">
                    <a:moveTo>
                      <a:pt x="-1095" y="206616"/>
                    </a:moveTo>
                    <a:cubicBezTo>
                      <a:pt x="88120" y="159728"/>
                      <a:pt x="76820" y="8955"/>
                      <a:pt x="122121" y="41172"/>
                    </a:cubicBezTo>
                    <a:cubicBezTo>
                      <a:pt x="167422" y="73388"/>
                      <a:pt x="130150" y="155169"/>
                      <a:pt x="130150" y="155169"/>
                    </a:cubicBezTo>
                    <a:cubicBezTo>
                      <a:pt x="130150" y="155169"/>
                      <a:pt x="291530" y="-15777"/>
                      <a:pt x="318493" y="1124"/>
                    </a:cubicBezTo>
                    <a:cubicBezTo>
                      <a:pt x="343275" y="16985"/>
                      <a:pt x="277900" y="105952"/>
                      <a:pt x="263973" y="120821"/>
                    </a:cubicBezTo>
                    <a:cubicBezTo>
                      <a:pt x="250045" y="135690"/>
                      <a:pt x="309571" y="68829"/>
                      <a:pt x="310562" y="77552"/>
                    </a:cubicBezTo>
                    <a:cubicBezTo>
                      <a:pt x="312744" y="107092"/>
                      <a:pt x="304070" y="136409"/>
                      <a:pt x="286128" y="159976"/>
                    </a:cubicBezTo>
                    <a:cubicBezTo>
                      <a:pt x="259017" y="194076"/>
                      <a:pt x="298766" y="138961"/>
                      <a:pt x="311554" y="145107"/>
                    </a:cubicBezTo>
                    <a:cubicBezTo>
                      <a:pt x="324341" y="151253"/>
                      <a:pt x="213021" y="291519"/>
                      <a:pt x="111663" y="328493"/>
                    </a:cubicBezTo>
                    <a:cubicBezTo>
                      <a:pt x="-6646" y="371961"/>
                      <a:pt x="-1095" y="206616"/>
                      <a:pt x="-1095" y="206616"/>
                    </a:cubicBezTo>
                    <a:close/>
                  </a:path>
                </a:pathLst>
              </a:custGeom>
              <a:solidFill>
                <a:srgbClr val="D19D82"/>
              </a:solidFill>
              <a:ln w="4948" cap="flat">
                <a:noFill/>
                <a:prstDash val="solid"/>
                <a:miter/>
              </a:ln>
            </p:spPr>
            <p:txBody>
              <a:bodyPr rtlCol="0" anchor="ctr"/>
              <a:lstStyle/>
              <a:p>
                <a:endParaRPr lang="fr-FR"/>
              </a:p>
            </p:txBody>
          </p:sp>
          <p:sp>
            <p:nvSpPr>
              <p:cNvPr id="228" name="Graphique 5">
                <a:extLst>
                  <a:ext uri="{FF2B5EF4-FFF2-40B4-BE49-F238E27FC236}">
                    <a16:creationId xmlns:a16="http://schemas.microsoft.com/office/drawing/2014/main" id="{5DABF7F1-86A3-42B0-97C5-BA43D5871415}"/>
                  </a:ext>
                </a:extLst>
              </p:cNvPr>
              <p:cNvSpPr/>
              <p:nvPr/>
            </p:nvSpPr>
            <p:spPr>
              <a:xfrm>
                <a:off x="8611524" y="5518579"/>
                <a:ext cx="170679" cy="172383"/>
              </a:xfrm>
              <a:custGeom>
                <a:avLst/>
                <a:gdLst>
                  <a:gd name="connsiteX0" fmla="*/ 59481 w 170679"/>
                  <a:gd name="connsiteY0" fmla="*/ 172332 h 172383"/>
                  <a:gd name="connsiteX1" fmla="*/ 163912 w 170679"/>
                  <a:gd name="connsiteY1" fmla="*/ 165145 h 172383"/>
                  <a:gd name="connsiteX2" fmla="*/ 110532 w 170679"/>
                  <a:gd name="connsiteY2" fmla="*/ -51 h 172383"/>
                  <a:gd name="connsiteX3" fmla="*/ -1136 w 170679"/>
                  <a:gd name="connsiteY3" fmla="*/ 33404 h 172383"/>
                </a:gdLst>
                <a:ahLst/>
                <a:cxnLst>
                  <a:cxn ang="0">
                    <a:pos x="connsiteX0" y="connsiteY0"/>
                  </a:cxn>
                  <a:cxn ang="0">
                    <a:pos x="connsiteX1" y="connsiteY1"/>
                  </a:cxn>
                  <a:cxn ang="0">
                    <a:pos x="connsiteX2" y="connsiteY2"/>
                  </a:cxn>
                  <a:cxn ang="0">
                    <a:pos x="connsiteX3" y="connsiteY3"/>
                  </a:cxn>
                </a:cxnLst>
                <a:rect l="l" t="t" r="r" b="b"/>
                <a:pathLst>
                  <a:path w="170679" h="172383">
                    <a:moveTo>
                      <a:pt x="59481" y="172332"/>
                    </a:moveTo>
                    <a:lnTo>
                      <a:pt x="163912" y="165145"/>
                    </a:lnTo>
                    <a:cubicBezTo>
                      <a:pt x="163912" y="165145"/>
                      <a:pt x="195137" y="53825"/>
                      <a:pt x="110532" y="-51"/>
                    </a:cubicBezTo>
                    <a:lnTo>
                      <a:pt x="-1136" y="33404"/>
                    </a:lnTo>
                    <a:close/>
                  </a:path>
                </a:pathLst>
              </a:custGeom>
              <a:solidFill>
                <a:srgbClr val="AF0935"/>
              </a:solidFill>
              <a:ln w="4948" cap="flat">
                <a:noFill/>
                <a:prstDash val="solid"/>
                <a:miter/>
              </a:ln>
            </p:spPr>
            <p:txBody>
              <a:bodyPr rtlCol="0" anchor="ctr"/>
              <a:lstStyle/>
              <a:p>
                <a:endParaRPr lang="fr-FR"/>
              </a:p>
            </p:txBody>
          </p:sp>
          <p:sp>
            <p:nvSpPr>
              <p:cNvPr id="229" name="Graphique 5">
                <a:extLst>
                  <a:ext uri="{FF2B5EF4-FFF2-40B4-BE49-F238E27FC236}">
                    <a16:creationId xmlns:a16="http://schemas.microsoft.com/office/drawing/2014/main" id="{C9B5290F-94C9-49D7-9DAA-B68880BF12E3}"/>
                  </a:ext>
                </a:extLst>
              </p:cNvPr>
              <p:cNvSpPr/>
              <p:nvPr/>
            </p:nvSpPr>
            <p:spPr>
              <a:xfrm>
                <a:off x="7971804" y="4872911"/>
                <a:ext cx="360031" cy="249355"/>
              </a:xfrm>
              <a:custGeom>
                <a:avLst/>
                <a:gdLst>
                  <a:gd name="connsiteX0" fmla="*/ 333172 w 360031"/>
                  <a:gd name="connsiteY0" fmla="*/ 210744 h 249355"/>
                  <a:gd name="connsiteX1" fmla="*/ 358896 w 360031"/>
                  <a:gd name="connsiteY1" fmla="*/ 136398 h 249355"/>
                  <a:gd name="connsiteX2" fmla="*/ 165200 w 360031"/>
                  <a:gd name="connsiteY2" fmla="*/ 161973 h 249355"/>
                  <a:gd name="connsiteX3" fmla="*/ 23993 w 360031"/>
                  <a:gd name="connsiteY3" fmla="*/ -51 h 249355"/>
                  <a:gd name="connsiteX4" fmla="*/ -1136 w 360031"/>
                  <a:gd name="connsiteY4" fmla="*/ 77070 h 249355"/>
                  <a:gd name="connsiteX5" fmla="*/ 104832 w 360031"/>
                  <a:gd name="connsiteY5" fmla="*/ 249304 h 2493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60031" h="249355">
                    <a:moveTo>
                      <a:pt x="333172" y="210744"/>
                    </a:moveTo>
                    <a:cubicBezTo>
                      <a:pt x="341350" y="186804"/>
                      <a:pt x="349974" y="161874"/>
                      <a:pt x="358896" y="136398"/>
                    </a:cubicBezTo>
                    <a:lnTo>
                      <a:pt x="165200" y="161973"/>
                    </a:lnTo>
                    <a:lnTo>
                      <a:pt x="23993" y="-51"/>
                    </a:lnTo>
                    <a:cubicBezTo>
                      <a:pt x="15418" y="25722"/>
                      <a:pt x="7042" y="51495"/>
                      <a:pt x="-1136" y="77070"/>
                    </a:cubicBezTo>
                    <a:lnTo>
                      <a:pt x="104832" y="249304"/>
                    </a:lnTo>
                    <a:close/>
                  </a:path>
                </a:pathLst>
              </a:custGeom>
              <a:solidFill>
                <a:srgbClr val="C90630"/>
              </a:solidFill>
              <a:ln w="4948" cap="flat">
                <a:noFill/>
                <a:prstDash val="solid"/>
                <a:miter/>
              </a:ln>
            </p:spPr>
            <p:txBody>
              <a:bodyPr rtlCol="0" anchor="ctr"/>
              <a:lstStyle/>
              <a:p>
                <a:endParaRPr lang="fr-FR"/>
              </a:p>
            </p:txBody>
          </p:sp>
          <p:sp>
            <p:nvSpPr>
              <p:cNvPr id="230" name="Graphique 5">
                <a:extLst>
                  <a:ext uri="{FF2B5EF4-FFF2-40B4-BE49-F238E27FC236}">
                    <a16:creationId xmlns:a16="http://schemas.microsoft.com/office/drawing/2014/main" id="{DED72236-F5FA-4729-802B-A68269B98E3F}"/>
                  </a:ext>
                </a:extLst>
              </p:cNvPr>
              <p:cNvSpPr/>
              <p:nvPr/>
            </p:nvSpPr>
            <p:spPr>
              <a:xfrm>
                <a:off x="8080200" y="4070224"/>
                <a:ext cx="598483" cy="735180"/>
              </a:xfrm>
              <a:custGeom>
                <a:avLst/>
                <a:gdLst>
                  <a:gd name="connsiteX0" fmla="*/ 337583 w 598483"/>
                  <a:gd name="connsiteY0" fmla="*/ 695230 h 735180"/>
                  <a:gd name="connsiteX1" fmla="*/ 597348 w 598483"/>
                  <a:gd name="connsiteY1" fmla="*/ -51 h 735180"/>
                  <a:gd name="connsiteX2" fmla="*/ 108400 w 598483"/>
                  <a:gd name="connsiteY2" fmla="*/ 322114 h 735180"/>
                  <a:gd name="connsiteX3" fmla="*/ -1136 w 598483"/>
                  <a:gd name="connsiteY3" fmla="*/ 569933 h 735180"/>
                  <a:gd name="connsiteX4" fmla="*/ 100470 w 598483"/>
                  <a:gd name="connsiteY4" fmla="*/ 735130 h 7351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8483" h="735180">
                    <a:moveTo>
                      <a:pt x="337583" y="695230"/>
                    </a:moveTo>
                    <a:cubicBezTo>
                      <a:pt x="460948" y="355916"/>
                      <a:pt x="597348" y="-51"/>
                      <a:pt x="597348" y="-51"/>
                    </a:cubicBezTo>
                    <a:cubicBezTo>
                      <a:pt x="418918" y="34643"/>
                      <a:pt x="227700" y="101555"/>
                      <a:pt x="108400" y="322114"/>
                    </a:cubicBezTo>
                    <a:cubicBezTo>
                      <a:pt x="74548" y="384812"/>
                      <a:pt x="36632" y="472144"/>
                      <a:pt x="-1136" y="569933"/>
                    </a:cubicBezTo>
                    <a:lnTo>
                      <a:pt x="100470" y="735130"/>
                    </a:lnTo>
                    <a:close/>
                  </a:path>
                </a:pathLst>
              </a:custGeom>
              <a:solidFill>
                <a:srgbClr val="C90630"/>
              </a:solidFill>
              <a:ln w="4948" cap="flat">
                <a:noFill/>
                <a:prstDash val="solid"/>
                <a:miter/>
              </a:ln>
            </p:spPr>
            <p:txBody>
              <a:bodyPr rtlCol="0" anchor="ctr"/>
              <a:lstStyle/>
              <a:p>
                <a:endParaRPr lang="fr-FR"/>
              </a:p>
            </p:txBody>
          </p:sp>
          <p:sp>
            <p:nvSpPr>
              <p:cNvPr id="231" name="Graphique 5">
                <a:extLst>
                  <a:ext uri="{FF2B5EF4-FFF2-40B4-BE49-F238E27FC236}">
                    <a16:creationId xmlns:a16="http://schemas.microsoft.com/office/drawing/2014/main" id="{CCB3150B-71CE-4A69-AE9F-D77BD65A3F1F}"/>
                  </a:ext>
                </a:extLst>
              </p:cNvPr>
              <p:cNvSpPr/>
              <p:nvPr/>
            </p:nvSpPr>
            <p:spPr>
              <a:xfrm>
                <a:off x="7860940" y="5197009"/>
                <a:ext cx="862132" cy="629423"/>
              </a:xfrm>
              <a:custGeom>
                <a:avLst/>
                <a:gdLst>
                  <a:gd name="connsiteX0" fmla="*/ 771752 w 862132"/>
                  <a:gd name="connsiteY0" fmla="*/ 328706 h 629423"/>
                  <a:gd name="connsiteX1" fmla="*/ 489238 w 862132"/>
                  <a:gd name="connsiteY1" fmla="*/ 317356 h 629423"/>
                  <a:gd name="connsiteX2" fmla="*/ 464952 w 862132"/>
                  <a:gd name="connsiteY2" fmla="*/ 306303 h 629423"/>
                  <a:gd name="connsiteX3" fmla="*/ 464952 w 862132"/>
                  <a:gd name="connsiteY3" fmla="*/ 306303 h 629423"/>
                  <a:gd name="connsiteX4" fmla="*/ 462821 w 862132"/>
                  <a:gd name="connsiteY4" fmla="*/ 305262 h 629423"/>
                  <a:gd name="connsiteX5" fmla="*/ 363940 w 862132"/>
                  <a:gd name="connsiteY5" fmla="*/ 150970 h 629423"/>
                  <a:gd name="connsiteX6" fmla="*/ 368649 w 862132"/>
                  <a:gd name="connsiteY6" fmla="*/ 128468 h 629423"/>
                  <a:gd name="connsiteX7" fmla="*/ 172327 w 862132"/>
                  <a:gd name="connsiteY7" fmla="*/ 154390 h 629423"/>
                  <a:gd name="connsiteX8" fmla="*/ 37761 w 862132"/>
                  <a:gd name="connsiteY8" fmla="*/ -51 h 629423"/>
                  <a:gd name="connsiteX9" fmla="*/ 2769 w 862132"/>
                  <a:gd name="connsiteY9" fmla="*/ 154192 h 629423"/>
                  <a:gd name="connsiteX10" fmla="*/ 633717 w 862132"/>
                  <a:gd name="connsiteY10" fmla="*/ 602001 h 629423"/>
                  <a:gd name="connsiteX11" fmla="*/ 835590 w 862132"/>
                  <a:gd name="connsiteY11" fmla="*/ 521361 h 629423"/>
                  <a:gd name="connsiteX12" fmla="*/ 771752 w 862132"/>
                  <a:gd name="connsiteY12" fmla="*/ 328706 h 629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62132" h="629423">
                    <a:moveTo>
                      <a:pt x="771752" y="328706"/>
                    </a:moveTo>
                    <a:cubicBezTo>
                      <a:pt x="721147" y="300950"/>
                      <a:pt x="554761" y="342485"/>
                      <a:pt x="489238" y="317356"/>
                    </a:cubicBezTo>
                    <a:cubicBezTo>
                      <a:pt x="480961" y="313837"/>
                      <a:pt x="472833" y="310169"/>
                      <a:pt x="464952" y="306303"/>
                    </a:cubicBezTo>
                    <a:lnTo>
                      <a:pt x="464952" y="306303"/>
                    </a:lnTo>
                    <a:cubicBezTo>
                      <a:pt x="464258" y="305887"/>
                      <a:pt x="463564" y="305540"/>
                      <a:pt x="462821" y="305262"/>
                    </a:cubicBezTo>
                    <a:cubicBezTo>
                      <a:pt x="399032" y="273888"/>
                      <a:pt x="350558" y="230569"/>
                      <a:pt x="363940" y="150970"/>
                    </a:cubicBezTo>
                    <a:cubicBezTo>
                      <a:pt x="364982" y="144725"/>
                      <a:pt x="366567" y="137142"/>
                      <a:pt x="368649" y="128468"/>
                    </a:cubicBezTo>
                    <a:lnTo>
                      <a:pt x="172327" y="154390"/>
                    </a:lnTo>
                    <a:lnTo>
                      <a:pt x="37761" y="-51"/>
                    </a:lnTo>
                    <a:cubicBezTo>
                      <a:pt x="22049" y="60070"/>
                      <a:pt x="9906" y="113004"/>
                      <a:pt x="2769" y="154192"/>
                    </a:cubicBezTo>
                    <a:cubicBezTo>
                      <a:pt x="-33413" y="362707"/>
                      <a:pt x="182240" y="732949"/>
                      <a:pt x="633717" y="602001"/>
                    </a:cubicBezTo>
                    <a:cubicBezTo>
                      <a:pt x="700578" y="591692"/>
                      <a:pt x="788257" y="569438"/>
                      <a:pt x="835590" y="521361"/>
                    </a:cubicBezTo>
                    <a:cubicBezTo>
                      <a:pt x="918560" y="436557"/>
                      <a:pt x="771752" y="328706"/>
                      <a:pt x="771752" y="328706"/>
                    </a:cubicBezTo>
                    <a:close/>
                  </a:path>
                </a:pathLst>
              </a:custGeom>
              <a:solidFill>
                <a:srgbClr val="C90630"/>
              </a:solidFill>
              <a:ln w="4948" cap="flat">
                <a:noFill/>
                <a:prstDash val="solid"/>
                <a:miter/>
              </a:ln>
            </p:spPr>
            <p:txBody>
              <a:bodyPr rtlCol="0" anchor="ctr"/>
              <a:lstStyle/>
              <a:p>
                <a:endParaRPr lang="fr-FR"/>
              </a:p>
            </p:txBody>
          </p:sp>
          <p:sp>
            <p:nvSpPr>
              <p:cNvPr id="232" name="Graphique 5">
                <a:extLst>
                  <a:ext uri="{FF2B5EF4-FFF2-40B4-BE49-F238E27FC236}">
                    <a16:creationId xmlns:a16="http://schemas.microsoft.com/office/drawing/2014/main" id="{D0CC36BE-82DD-4EC8-AD16-74A99E76C17F}"/>
                  </a:ext>
                </a:extLst>
              </p:cNvPr>
              <p:cNvSpPr/>
              <p:nvPr/>
            </p:nvSpPr>
            <p:spPr>
              <a:xfrm>
                <a:off x="7996833" y="4640258"/>
                <a:ext cx="422085" cy="394528"/>
              </a:xfrm>
              <a:custGeom>
                <a:avLst/>
                <a:gdLst>
                  <a:gd name="connsiteX0" fmla="*/ 333867 w 422085"/>
                  <a:gd name="connsiteY0" fmla="*/ 368803 h 394528"/>
                  <a:gd name="connsiteX1" fmla="*/ 420950 w 422085"/>
                  <a:gd name="connsiteY1" fmla="*/ 125097 h 394528"/>
                  <a:gd name="connsiteX2" fmla="*/ 183837 w 422085"/>
                  <a:gd name="connsiteY2" fmla="*/ 165046 h 394528"/>
                  <a:gd name="connsiteX3" fmla="*/ 82132 w 422085"/>
                  <a:gd name="connsiteY3" fmla="*/ -51 h 394528"/>
                  <a:gd name="connsiteX4" fmla="*/ -1136 w 422085"/>
                  <a:gd name="connsiteY4" fmla="*/ 232453 h 394528"/>
                  <a:gd name="connsiteX5" fmla="*/ 140071 w 422085"/>
                  <a:gd name="connsiteY5" fmla="*/ 394477 h 394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2085" h="394528">
                    <a:moveTo>
                      <a:pt x="333867" y="368803"/>
                    </a:moveTo>
                    <a:cubicBezTo>
                      <a:pt x="360582" y="292375"/>
                      <a:pt x="390369" y="209257"/>
                      <a:pt x="420950" y="125097"/>
                    </a:cubicBezTo>
                    <a:lnTo>
                      <a:pt x="183837" y="165046"/>
                    </a:lnTo>
                    <a:lnTo>
                      <a:pt x="82132" y="-51"/>
                    </a:lnTo>
                    <a:cubicBezTo>
                      <a:pt x="53682" y="73551"/>
                      <a:pt x="25332" y="153051"/>
                      <a:pt x="-1136" y="232453"/>
                    </a:cubicBezTo>
                    <a:lnTo>
                      <a:pt x="140071" y="394477"/>
                    </a:lnTo>
                    <a:close/>
                  </a:path>
                </a:pathLst>
              </a:custGeom>
              <a:solidFill>
                <a:srgbClr val="F2B602"/>
              </a:solidFill>
              <a:ln w="4948" cap="flat">
                <a:noFill/>
                <a:prstDash val="solid"/>
                <a:miter/>
              </a:ln>
            </p:spPr>
            <p:txBody>
              <a:bodyPr rtlCol="0" anchor="ctr"/>
              <a:lstStyle/>
              <a:p>
                <a:endParaRPr lang="fr-FR"/>
              </a:p>
            </p:txBody>
          </p:sp>
          <p:sp>
            <p:nvSpPr>
              <p:cNvPr id="233" name="Graphique 5">
                <a:extLst>
                  <a:ext uri="{FF2B5EF4-FFF2-40B4-BE49-F238E27FC236}">
                    <a16:creationId xmlns:a16="http://schemas.microsoft.com/office/drawing/2014/main" id="{76C6267D-BA02-4972-A5C6-1E086F8DF5BD}"/>
                  </a:ext>
                </a:extLst>
              </p:cNvPr>
              <p:cNvSpPr/>
              <p:nvPr/>
            </p:nvSpPr>
            <p:spPr>
              <a:xfrm>
                <a:off x="7899540" y="4949884"/>
                <a:ext cx="406572" cy="401566"/>
              </a:xfrm>
              <a:custGeom>
                <a:avLst/>
                <a:gdLst>
                  <a:gd name="connsiteX0" fmla="*/ 329752 w 406572"/>
                  <a:gd name="connsiteY0" fmla="*/ 375593 h 401566"/>
                  <a:gd name="connsiteX1" fmla="*/ 405436 w 406572"/>
                  <a:gd name="connsiteY1" fmla="*/ 133771 h 401566"/>
                  <a:gd name="connsiteX2" fmla="*/ 177096 w 406572"/>
                  <a:gd name="connsiteY2" fmla="*/ 172183 h 401566"/>
                  <a:gd name="connsiteX3" fmla="*/ 71129 w 406572"/>
                  <a:gd name="connsiteY3" fmla="*/ -51 h 401566"/>
                  <a:gd name="connsiteX4" fmla="*/ -1136 w 406572"/>
                  <a:gd name="connsiteY4" fmla="*/ 247074 h 401566"/>
                  <a:gd name="connsiteX5" fmla="*/ 133430 w 406572"/>
                  <a:gd name="connsiteY5" fmla="*/ 401515 h 4015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6572" h="401566">
                    <a:moveTo>
                      <a:pt x="329752" y="375593"/>
                    </a:moveTo>
                    <a:cubicBezTo>
                      <a:pt x="341549" y="326030"/>
                      <a:pt x="369403" y="239491"/>
                      <a:pt x="405436" y="133771"/>
                    </a:cubicBezTo>
                    <a:lnTo>
                      <a:pt x="177096" y="172183"/>
                    </a:lnTo>
                    <a:lnTo>
                      <a:pt x="71129" y="-51"/>
                    </a:lnTo>
                    <a:cubicBezTo>
                      <a:pt x="43174" y="87726"/>
                      <a:pt x="18244" y="172877"/>
                      <a:pt x="-1136" y="247074"/>
                    </a:cubicBezTo>
                    <a:lnTo>
                      <a:pt x="133430" y="401515"/>
                    </a:lnTo>
                    <a:close/>
                  </a:path>
                </a:pathLst>
              </a:custGeom>
              <a:solidFill>
                <a:srgbClr val="F2B602"/>
              </a:solidFill>
              <a:ln w="4948" cap="flat">
                <a:noFill/>
                <a:prstDash val="solid"/>
                <a:miter/>
              </a:ln>
            </p:spPr>
            <p:txBody>
              <a:bodyPr rtlCol="0" anchor="ctr"/>
              <a:lstStyle/>
              <a:p>
                <a:endParaRPr lang="fr-FR"/>
              </a:p>
            </p:txBody>
          </p:sp>
        </p:grpSp>
        <p:sp>
          <p:nvSpPr>
            <p:cNvPr id="234" name="Graphique 5">
              <a:extLst>
                <a:ext uri="{FF2B5EF4-FFF2-40B4-BE49-F238E27FC236}">
                  <a16:creationId xmlns:a16="http://schemas.microsoft.com/office/drawing/2014/main" id="{CF9F8C1D-6FF9-421E-9115-25B4CD674217}"/>
                </a:ext>
              </a:extLst>
            </p:cNvPr>
            <p:cNvSpPr/>
            <p:nvPr/>
          </p:nvSpPr>
          <p:spPr>
            <a:xfrm>
              <a:off x="8269665" y="2094497"/>
              <a:ext cx="1056214" cy="1329703"/>
            </a:xfrm>
            <a:custGeom>
              <a:avLst/>
              <a:gdLst>
                <a:gd name="connsiteX0" fmla="*/ 1055079 w 1056214"/>
                <a:gd name="connsiteY0" fmla="*/ 38613 h 1329703"/>
                <a:gd name="connsiteX1" fmla="*/ 53889 w 1056214"/>
                <a:gd name="connsiteY1" fmla="*/ 1329652 h 1329703"/>
                <a:gd name="connsiteX2" fmla="*/ 1055079 w 1056214"/>
                <a:gd name="connsiteY2" fmla="*/ 38613 h 1329703"/>
              </a:gdLst>
              <a:ahLst/>
              <a:cxnLst>
                <a:cxn ang="0">
                  <a:pos x="connsiteX0" y="connsiteY0"/>
                </a:cxn>
                <a:cxn ang="0">
                  <a:pos x="connsiteX1" y="connsiteY1"/>
                </a:cxn>
                <a:cxn ang="0">
                  <a:pos x="connsiteX2" y="connsiteY2"/>
                </a:cxn>
              </a:cxnLst>
              <a:rect l="l" t="t" r="r" b="b"/>
              <a:pathLst>
                <a:path w="1056214" h="1329703">
                  <a:moveTo>
                    <a:pt x="1055079" y="38613"/>
                  </a:moveTo>
                  <a:cubicBezTo>
                    <a:pt x="1051807" y="131099"/>
                    <a:pt x="969730" y="757586"/>
                    <a:pt x="53889" y="1329652"/>
                  </a:cubicBezTo>
                  <a:cubicBezTo>
                    <a:pt x="-76414" y="1184678"/>
                    <a:pt x="-57580" y="-251832"/>
                    <a:pt x="1055079" y="38613"/>
                  </a:cubicBezTo>
                  <a:close/>
                </a:path>
              </a:pathLst>
            </a:custGeom>
            <a:solidFill>
              <a:srgbClr val="313759"/>
            </a:solidFill>
            <a:ln w="4948" cap="flat">
              <a:noFill/>
              <a:prstDash val="solid"/>
              <a:miter/>
            </a:ln>
          </p:spPr>
          <p:txBody>
            <a:bodyPr rtlCol="0" anchor="ctr"/>
            <a:lstStyle/>
            <a:p>
              <a:endParaRPr lang="fr-FR"/>
            </a:p>
          </p:txBody>
        </p:sp>
        <p:sp>
          <p:nvSpPr>
            <p:cNvPr id="235" name="Graphique 5">
              <a:extLst>
                <a:ext uri="{FF2B5EF4-FFF2-40B4-BE49-F238E27FC236}">
                  <a16:creationId xmlns:a16="http://schemas.microsoft.com/office/drawing/2014/main" id="{2F32BD3B-F685-441C-8DD0-1E0D5FD6F742}"/>
                </a:ext>
              </a:extLst>
            </p:cNvPr>
            <p:cNvSpPr/>
            <p:nvPr/>
          </p:nvSpPr>
          <p:spPr>
            <a:xfrm>
              <a:off x="9325879" y="2133161"/>
              <a:ext cx="530333" cy="838570"/>
            </a:xfrm>
            <a:custGeom>
              <a:avLst/>
              <a:gdLst>
                <a:gd name="connsiteX0" fmla="*/ -1136 w 530333"/>
                <a:gd name="connsiteY0" fmla="*/ -51 h 838570"/>
                <a:gd name="connsiteX1" fmla="*/ 529197 w 530333"/>
                <a:gd name="connsiteY1" fmla="*/ 838520 h 838570"/>
                <a:gd name="connsiteX2" fmla="*/ -1136 w 530333"/>
                <a:gd name="connsiteY2" fmla="*/ -51 h 838570"/>
              </a:gdLst>
              <a:ahLst/>
              <a:cxnLst>
                <a:cxn ang="0">
                  <a:pos x="connsiteX0" y="connsiteY0"/>
                </a:cxn>
                <a:cxn ang="0">
                  <a:pos x="connsiteX1" y="connsiteY1"/>
                </a:cxn>
                <a:cxn ang="0">
                  <a:pos x="connsiteX2" y="connsiteY2"/>
                </a:cxn>
              </a:cxnLst>
              <a:rect l="l" t="t" r="r" b="b"/>
              <a:pathLst>
                <a:path w="530333" h="838570">
                  <a:moveTo>
                    <a:pt x="-1136" y="-51"/>
                  </a:moveTo>
                  <a:cubicBezTo>
                    <a:pt x="19532" y="148987"/>
                    <a:pt x="140121" y="651466"/>
                    <a:pt x="529197" y="838520"/>
                  </a:cubicBezTo>
                  <a:cubicBezTo>
                    <a:pt x="528553" y="727546"/>
                    <a:pt x="428484" y="103240"/>
                    <a:pt x="-1136" y="-51"/>
                  </a:cubicBezTo>
                  <a:close/>
                </a:path>
              </a:pathLst>
            </a:custGeom>
            <a:solidFill>
              <a:srgbClr val="313759"/>
            </a:solidFill>
            <a:ln w="4948" cap="flat">
              <a:noFill/>
              <a:prstDash val="solid"/>
              <a:miter/>
            </a:ln>
          </p:spPr>
          <p:txBody>
            <a:bodyPr rtlCol="0" anchor="ctr"/>
            <a:lstStyle/>
            <a:p>
              <a:endParaRPr lang="fr-FR"/>
            </a:p>
          </p:txBody>
        </p:sp>
        <p:sp>
          <p:nvSpPr>
            <p:cNvPr id="236" name="Graphique 5">
              <a:extLst>
                <a:ext uri="{FF2B5EF4-FFF2-40B4-BE49-F238E27FC236}">
                  <a16:creationId xmlns:a16="http://schemas.microsoft.com/office/drawing/2014/main" id="{4966030B-2C36-47E8-A8D3-CCD0267E5F98}"/>
                </a:ext>
              </a:extLst>
            </p:cNvPr>
            <p:cNvSpPr/>
            <p:nvPr/>
          </p:nvSpPr>
          <p:spPr>
            <a:xfrm>
              <a:off x="8270808" y="2597574"/>
              <a:ext cx="373122" cy="1396511"/>
            </a:xfrm>
            <a:custGeom>
              <a:avLst/>
              <a:gdLst>
                <a:gd name="connsiteX0" fmla="*/ 52498 w 373122"/>
                <a:gd name="connsiteY0" fmla="*/ -51 h 1396511"/>
                <a:gd name="connsiteX1" fmla="*/ 371987 w 373122"/>
                <a:gd name="connsiteY1" fmla="*/ 1396460 h 1396511"/>
                <a:gd name="connsiteX2" fmla="*/ 150089 w 373122"/>
                <a:gd name="connsiteY2" fmla="*/ 333067 h 1396511"/>
              </a:gdLst>
              <a:ahLst/>
              <a:cxnLst>
                <a:cxn ang="0">
                  <a:pos x="connsiteX0" y="connsiteY0"/>
                </a:cxn>
                <a:cxn ang="0">
                  <a:pos x="connsiteX1" y="connsiteY1"/>
                </a:cxn>
                <a:cxn ang="0">
                  <a:pos x="connsiteX2" y="connsiteY2"/>
                </a:cxn>
              </a:cxnLst>
              <a:rect l="l" t="t" r="r" b="b"/>
              <a:pathLst>
                <a:path w="373122" h="1396511">
                  <a:moveTo>
                    <a:pt x="52498" y="-51"/>
                  </a:moveTo>
                  <a:cubicBezTo>
                    <a:pt x="15226" y="89164"/>
                    <a:pt x="-147889" y="959208"/>
                    <a:pt x="371987" y="1396460"/>
                  </a:cubicBezTo>
                  <a:cubicBezTo>
                    <a:pt x="254521" y="1235476"/>
                    <a:pt x="63650" y="790938"/>
                    <a:pt x="150089" y="333067"/>
                  </a:cubicBezTo>
                </a:path>
              </a:pathLst>
            </a:custGeom>
            <a:solidFill>
              <a:srgbClr val="313759"/>
            </a:solidFill>
            <a:ln w="4948" cap="flat">
              <a:noFill/>
              <a:prstDash val="solid"/>
              <a:miter/>
            </a:ln>
          </p:spPr>
          <p:txBody>
            <a:bodyPr rtlCol="0" anchor="ctr"/>
            <a:lstStyle/>
            <a:p>
              <a:endParaRPr lang="fr-FR"/>
            </a:p>
          </p:txBody>
        </p:sp>
        <p:sp>
          <p:nvSpPr>
            <p:cNvPr id="237" name="Graphique 5">
              <a:extLst>
                <a:ext uri="{FF2B5EF4-FFF2-40B4-BE49-F238E27FC236}">
                  <a16:creationId xmlns:a16="http://schemas.microsoft.com/office/drawing/2014/main" id="{B0237E21-0038-45F7-A817-E9F53DE71BB8}"/>
                </a:ext>
              </a:extLst>
            </p:cNvPr>
            <p:cNvSpPr/>
            <p:nvPr/>
          </p:nvSpPr>
          <p:spPr>
            <a:xfrm>
              <a:off x="8269493" y="2622806"/>
              <a:ext cx="418995" cy="1438389"/>
            </a:xfrm>
            <a:custGeom>
              <a:avLst/>
              <a:gdLst>
                <a:gd name="connsiteX0" fmla="*/ 385395 w 418995"/>
                <a:gd name="connsiteY0" fmla="*/ 1392243 h 1438389"/>
                <a:gd name="connsiteX1" fmla="*/ 258511 w 418995"/>
                <a:gd name="connsiteY1" fmla="*/ 1158401 h 1438389"/>
                <a:gd name="connsiteX2" fmla="*/ 176582 w 418995"/>
                <a:gd name="connsiteY2" fmla="*/ 904783 h 1438389"/>
                <a:gd name="connsiteX3" fmla="*/ 140698 w 418995"/>
                <a:gd name="connsiteY3" fmla="*/ 641202 h 1438389"/>
                <a:gd name="connsiteX4" fmla="*/ 139409 w 418995"/>
                <a:gd name="connsiteY4" fmla="*/ 607945 h 1438389"/>
                <a:gd name="connsiteX5" fmla="*/ 138815 w 418995"/>
                <a:gd name="connsiteY5" fmla="*/ 591341 h 1438389"/>
                <a:gd name="connsiteX6" fmla="*/ 139162 w 418995"/>
                <a:gd name="connsiteY6" fmla="*/ 574688 h 1438389"/>
                <a:gd name="connsiteX7" fmla="*/ 140748 w 418995"/>
                <a:gd name="connsiteY7" fmla="*/ 508222 h 1438389"/>
                <a:gd name="connsiteX8" fmla="*/ 155617 w 418995"/>
                <a:gd name="connsiteY8" fmla="*/ 376283 h 1438389"/>
                <a:gd name="connsiteX9" fmla="*/ 151057 w 418995"/>
                <a:gd name="connsiteY9" fmla="*/ 375540 h 1438389"/>
                <a:gd name="connsiteX10" fmla="*/ 135395 w 418995"/>
                <a:gd name="connsiteY10" fmla="*/ 508123 h 1438389"/>
                <a:gd name="connsiteX11" fmla="*/ 133462 w 418995"/>
                <a:gd name="connsiteY11" fmla="*/ 574985 h 1438389"/>
                <a:gd name="connsiteX12" fmla="*/ 132966 w 418995"/>
                <a:gd name="connsiteY12" fmla="*/ 591688 h 1438389"/>
                <a:gd name="connsiteX13" fmla="*/ 133512 w 418995"/>
                <a:gd name="connsiteY13" fmla="*/ 608391 h 1438389"/>
                <a:gd name="connsiteX14" fmla="*/ 134602 w 418995"/>
                <a:gd name="connsiteY14" fmla="*/ 641797 h 1438389"/>
                <a:gd name="connsiteX15" fmla="*/ 169297 w 418995"/>
                <a:gd name="connsiteY15" fmla="*/ 906964 h 1438389"/>
                <a:gd name="connsiteX16" fmla="*/ 250036 w 418995"/>
                <a:gd name="connsiteY16" fmla="*/ 1162317 h 1438389"/>
                <a:gd name="connsiteX17" fmla="*/ 357342 w 418995"/>
                <a:gd name="connsiteY17" fmla="*/ 1370485 h 1438389"/>
                <a:gd name="connsiteX18" fmla="*/ 171378 w 418995"/>
                <a:gd name="connsiteY18" fmla="*/ 1132033 h 1438389"/>
                <a:gd name="connsiteX19" fmla="*/ 151553 w 418995"/>
                <a:gd name="connsiteY19" fmla="*/ 1094662 h 1438389"/>
                <a:gd name="connsiteX20" fmla="*/ 133165 w 418995"/>
                <a:gd name="connsiteY20" fmla="*/ 1056646 h 1438389"/>
                <a:gd name="connsiteX21" fmla="*/ 101592 w 418995"/>
                <a:gd name="connsiteY21" fmla="*/ 978286 h 1438389"/>
                <a:gd name="connsiteX22" fmla="*/ 75076 w 418995"/>
                <a:gd name="connsiteY22" fmla="*/ 898092 h 1438389"/>
                <a:gd name="connsiteX23" fmla="*/ 64073 w 418995"/>
                <a:gd name="connsiteY23" fmla="*/ 857301 h 1438389"/>
                <a:gd name="connsiteX24" fmla="*/ 54160 w 418995"/>
                <a:gd name="connsiteY24" fmla="*/ 816212 h 1438389"/>
                <a:gd name="connsiteX25" fmla="*/ 26156 w 418995"/>
                <a:gd name="connsiteY25" fmla="*/ 649628 h 1438389"/>
                <a:gd name="connsiteX26" fmla="*/ 14855 w 418995"/>
                <a:gd name="connsiteY26" fmla="*/ 481111 h 1438389"/>
                <a:gd name="connsiteX27" fmla="*/ 36317 w 418995"/>
                <a:gd name="connsiteY27" fmla="*/ 144077 h 1438389"/>
                <a:gd name="connsiteX28" fmla="*/ 54854 w 418995"/>
                <a:gd name="connsiteY28" fmla="*/ 36375 h 1438389"/>
                <a:gd name="connsiteX29" fmla="*/ 60355 w 418995"/>
                <a:gd name="connsiteY29" fmla="*/ -5 h 1438389"/>
                <a:gd name="connsiteX30" fmla="*/ 44495 w 418995"/>
                <a:gd name="connsiteY30" fmla="*/ 33698 h 1438389"/>
                <a:gd name="connsiteX31" fmla="*/ 20853 w 418995"/>
                <a:gd name="connsiteY31" fmla="*/ 141698 h 1438389"/>
                <a:gd name="connsiteX32" fmla="*/ -609 w 418995"/>
                <a:gd name="connsiteY32" fmla="*/ 480913 h 1438389"/>
                <a:gd name="connsiteX33" fmla="*/ 11089 w 418995"/>
                <a:gd name="connsiteY33" fmla="*/ 650867 h 1438389"/>
                <a:gd name="connsiteX34" fmla="*/ 39885 w 418995"/>
                <a:gd name="connsiteY34" fmla="*/ 819037 h 1438389"/>
                <a:gd name="connsiteX35" fmla="*/ 61248 w 418995"/>
                <a:gd name="connsiteY35" fmla="*/ 901710 h 1438389"/>
                <a:gd name="connsiteX36" fmla="*/ 88409 w 418995"/>
                <a:gd name="connsiteY36" fmla="*/ 982747 h 1438389"/>
                <a:gd name="connsiteX37" fmla="*/ 120724 w 418995"/>
                <a:gd name="connsiteY37" fmla="*/ 1062049 h 1438389"/>
                <a:gd name="connsiteX38" fmla="*/ 139509 w 418995"/>
                <a:gd name="connsiteY38" fmla="*/ 1100461 h 1438389"/>
                <a:gd name="connsiteX39" fmla="*/ 149124 w 418995"/>
                <a:gd name="connsiteY39" fmla="*/ 1119593 h 1438389"/>
                <a:gd name="connsiteX40" fmla="*/ 159632 w 418995"/>
                <a:gd name="connsiteY40" fmla="*/ 1138229 h 1438389"/>
                <a:gd name="connsiteX41" fmla="*/ 375284 w 418995"/>
                <a:gd name="connsiteY41" fmla="*/ 1401908 h 1438389"/>
                <a:gd name="connsiteX42" fmla="*/ 417859 w 418995"/>
                <a:gd name="connsiteY42" fmla="*/ 1438338 h 1438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418995" h="1438389">
                  <a:moveTo>
                    <a:pt x="385395" y="1392243"/>
                  </a:moveTo>
                  <a:cubicBezTo>
                    <a:pt x="334592" y="1319231"/>
                    <a:pt x="292017" y="1240801"/>
                    <a:pt x="258511" y="1158401"/>
                  </a:cubicBezTo>
                  <a:cubicBezTo>
                    <a:pt x="224263" y="1076269"/>
                    <a:pt x="196854" y="991440"/>
                    <a:pt x="176582" y="904783"/>
                  </a:cubicBezTo>
                  <a:cubicBezTo>
                    <a:pt x="156708" y="818180"/>
                    <a:pt x="144713" y="729961"/>
                    <a:pt x="140698" y="641202"/>
                  </a:cubicBezTo>
                  <a:lnTo>
                    <a:pt x="139409" y="607945"/>
                  </a:lnTo>
                  <a:lnTo>
                    <a:pt x="138815" y="591341"/>
                  </a:lnTo>
                  <a:lnTo>
                    <a:pt x="139162" y="574688"/>
                  </a:lnTo>
                  <a:lnTo>
                    <a:pt x="140748" y="508222"/>
                  </a:lnTo>
                  <a:cubicBezTo>
                    <a:pt x="144812" y="464111"/>
                    <a:pt x="147340" y="419800"/>
                    <a:pt x="155617" y="376283"/>
                  </a:cubicBezTo>
                  <a:cubicBezTo>
                    <a:pt x="164638" y="319731"/>
                    <a:pt x="160573" y="318839"/>
                    <a:pt x="151057" y="375540"/>
                  </a:cubicBezTo>
                  <a:cubicBezTo>
                    <a:pt x="142532" y="419305"/>
                    <a:pt x="139707" y="463813"/>
                    <a:pt x="135395" y="508123"/>
                  </a:cubicBezTo>
                  <a:lnTo>
                    <a:pt x="133462" y="574985"/>
                  </a:lnTo>
                  <a:lnTo>
                    <a:pt x="132966" y="591688"/>
                  </a:lnTo>
                  <a:lnTo>
                    <a:pt x="133512" y="608391"/>
                  </a:lnTo>
                  <a:lnTo>
                    <a:pt x="134602" y="641797"/>
                  </a:lnTo>
                  <a:cubicBezTo>
                    <a:pt x="138220" y="731047"/>
                    <a:pt x="149818" y="819791"/>
                    <a:pt x="169297" y="906964"/>
                  </a:cubicBezTo>
                  <a:cubicBezTo>
                    <a:pt x="189122" y="994161"/>
                    <a:pt x="216135" y="1079575"/>
                    <a:pt x="250036" y="1162317"/>
                  </a:cubicBezTo>
                  <a:cubicBezTo>
                    <a:pt x="279229" y="1234908"/>
                    <a:pt x="315163" y="1304605"/>
                    <a:pt x="357342" y="1370485"/>
                  </a:cubicBezTo>
                  <a:cubicBezTo>
                    <a:pt x="282748" y="1301671"/>
                    <a:pt x="219951" y="1221119"/>
                    <a:pt x="171378" y="1132033"/>
                  </a:cubicBezTo>
                  <a:cubicBezTo>
                    <a:pt x="164439" y="1119741"/>
                    <a:pt x="157550" y="1107499"/>
                    <a:pt x="151553" y="1094662"/>
                  </a:cubicBezTo>
                  <a:lnTo>
                    <a:pt x="133165" y="1056646"/>
                  </a:lnTo>
                  <a:cubicBezTo>
                    <a:pt x="122409" y="1030625"/>
                    <a:pt x="110663" y="1005001"/>
                    <a:pt x="101592" y="978286"/>
                  </a:cubicBezTo>
                  <a:cubicBezTo>
                    <a:pt x="91679" y="952017"/>
                    <a:pt x="83502" y="924955"/>
                    <a:pt x="75076" y="898092"/>
                  </a:cubicBezTo>
                  <a:cubicBezTo>
                    <a:pt x="71160" y="884561"/>
                    <a:pt x="67790" y="870881"/>
                    <a:pt x="64073" y="857301"/>
                  </a:cubicBezTo>
                  <a:cubicBezTo>
                    <a:pt x="60355" y="843720"/>
                    <a:pt x="57183" y="829991"/>
                    <a:pt x="54160" y="816212"/>
                  </a:cubicBezTo>
                  <a:cubicBezTo>
                    <a:pt x="41620" y="761266"/>
                    <a:pt x="32302" y="705650"/>
                    <a:pt x="26156" y="649628"/>
                  </a:cubicBezTo>
                  <a:cubicBezTo>
                    <a:pt x="19564" y="593621"/>
                    <a:pt x="15797" y="537450"/>
                    <a:pt x="14855" y="481111"/>
                  </a:cubicBezTo>
                  <a:cubicBezTo>
                    <a:pt x="12427" y="368358"/>
                    <a:pt x="19614" y="255605"/>
                    <a:pt x="36317" y="144077"/>
                  </a:cubicBezTo>
                  <a:cubicBezTo>
                    <a:pt x="43652" y="96000"/>
                    <a:pt x="50294" y="60165"/>
                    <a:pt x="54854" y="36375"/>
                  </a:cubicBezTo>
                  <a:cubicBezTo>
                    <a:pt x="59414" y="12584"/>
                    <a:pt x="62239" y="837"/>
                    <a:pt x="60355" y="-5"/>
                  </a:cubicBezTo>
                  <a:cubicBezTo>
                    <a:pt x="58472" y="-848"/>
                    <a:pt x="51880" y="9907"/>
                    <a:pt x="44495" y="33698"/>
                  </a:cubicBezTo>
                  <a:cubicBezTo>
                    <a:pt x="33938" y="69057"/>
                    <a:pt x="26057" y="105159"/>
                    <a:pt x="20853" y="141698"/>
                  </a:cubicBezTo>
                  <a:cubicBezTo>
                    <a:pt x="3952" y="253940"/>
                    <a:pt x="-3235" y="367436"/>
                    <a:pt x="-609" y="480913"/>
                  </a:cubicBezTo>
                  <a:cubicBezTo>
                    <a:pt x="482" y="537678"/>
                    <a:pt x="4397" y="594330"/>
                    <a:pt x="11089" y="650867"/>
                  </a:cubicBezTo>
                  <a:cubicBezTo>
                    <a:pt x="17433" y="707430"/>
                    <a:pt x="27049" y="763580"/>
                    <a:pt x="39885" y="819037"/>
                  </a:cubicBezTo>
                  <a:cubicBezTo>
                    <a:pt x="45685" y="846892"/>
                    <a:pt x="53813" y="874202"/>
                    <a:pt x="61248" y="901710"/>
                  </a:cubicBezTo>
                  <a:cubicBezTo>
                    <a:pt x="69921" y="928871"/>
                    <a:pt x="78000" y="956230"/>
                    <a:pt x="88409" y="982747"/>
                  </a:cubicBezTo>
                  <a:cubicBezTo>
                    <a:pt x="97727" y="1009710"/>
                    <a:pt x="109671" y="1035631"/>
                    <a:pt x="120724" y="1062049"/>
                  </a:cubicBezTo>
                  <a:lnTo>
                    <a:pt x="139509" y="1100461"/>
                  </a:lnTo>
                  <a:cubicBezTo>
                    <a:pt x="142730" y="1106805"/>
                    <a:pt x="145654" y="1113348"/>
                    <a:pt x="149124" y="1119593"/>
                  </a:cubicBezTo>
                  <a:lnTo>
                    <a:pt x="159632" y="1138229"/>
                  </a:lnTo>
                  <a:cubicBezTo>
                    <a:pt x="214945" y="1238467"/>
                    <a:pt x="288002" y="1327810"/>
                    <a:pt x="375284" y="1401908"/>
                  </a:cubicBezTo>
                  <a:lnTo>
                    <a:pt x="417859" y="1438338"/>
                  </a:lnTo>
                  <a:close/>
                </a:path>
              </a:pathLst>
            </a:custGeom>
            <a:solidFill>
              <a:srgbClr val="242B47"/>
            </a:solidFill>
            <a:ln w="4948" cap="flat">
              <a:noFill/>
              <a:prstDash val="solid"/>
              <a:miter/>
            </a:ln>
          </p:spPr>
          <p:txBody>
            <a:bodyPr rtlCol="0" anchor="ctr"/>
            <a:lstStyle/>
            <a:p>
              <a:endParaRPr lang="fr-FR"/>
            </a:p>
          </p:txBody>
        </p:sp>
        <p:sp>
          <p:nvSpPr>
            <p:cNvPr id="238" name="Graphique 5">
              <a:extLst>
                <a:ext uri="{FF2B5EF4-FFF2-40B4-BE49-F238E27FC236}">
                  <a16:creationId xmlns:a16="http://schemas.microsoft.com/office/drawing/2014/main" id="{362DD6C8-DCA2-4167-ACCE-03B79BF7B780}"/>
                </a:ext>
              </a:extLst>
            </p:cNvPr>
            <p:cNvSpPr/>
            <p:nvPr/>
          </p:nvSpPr>
          <p:spPr>
            <a:xfrm>
              <a:off x="8948451" y="3994085"/>
              <a:ext cx="310963" cy="354788"/>
            </a:xfrm>
            <a:custGeom>
              <a:avLst/>
              <a:gdLst>
                <a:gd name="connsiteX0" fmla="*/ -1136 w 310963"/>
                <a:gd name="connsiteY0" fmla="*/ 58682 h 354788"/>
                <a:gd name="connsiteX1" fmla="*/ -1136 w 310963"/>
                <a:gd name="connsiteY1" fmla="*/ 302338 h 354788"/>
                <a:gd name="connsiteX2" fmla="*/ 275133 w 310963"/>
                <a:gd name="connsiteY2" fmla="*/ 311011 h 354788"/>
                <a:gd name="connsiteX3" fmla="*/ 309828 w 310963"/>
                <a:gd name="connsiteY3" fmla="*/ -51 h 354788"/>
              </a:gdLst>
              <a:ahLst/>
              <a:cxnLst>
                <a:cxn ang="0">
                  <a:pos x="connsiteX0" y="connsiteY0"/>
                </a:cxn>
                <a:cxn ang="0">
                  <a:pos x="connsiteX1" y="connsiteY1"/>
                </a:cxn>
                <a:cxn ang="0">
                  <a:pos x="connsiteX2" y="connsiteY2"/>
                </a:cxn>
                <a:cxn ang="0">
                  <a:pos x="connsiteX3" y="connsiteY3"/>
                </a:cxn>
              </a:cxnLst>
              <a:rect l="l" t="t" r="r" b="b"/>
              <a:pathLst>
                <a:path w="310963" h="354788">
                  <a:moveTo>
                    <a:pt x="-1136" y="58682"/>
                  </a:moveTo>
                  <a:lnTo>
                    <a:pt x="-1136" y="302338"/>
                  </a:lnTo>
                  <a:cubicBezTo>
                    <a:pt x="59778" y="321915"/>
                    <a:pt x="153355" y="404538"/>
                    <a:pt x="275133" y="311011"/>
                  </a:cubicBezTo>
                  <a:lnTo>
                    <a:pt x="309828" y="-51"/>
                  </a:lnTo>
                  <a:close/>
                </a:path>
              </a:pathLst>
            </a:custGeom>
            <a:solidFill>
              <a:srgbClr val="D19D82"/>
            </a:solidFill>
            <a:ln w="4948" cap="flat">
              <a:noFill/>
              <a:prstDash val="solid"/>
              <a:miter/>
            </a:ln>
          </p:spPr>
          <p:txBody>
            <a:bodyPr rtlCol="0" anchor="ctr"/>
            <a:lstStyle/>
            <a:p>
              <a:endParaRPr lang="fr-FR"/>
            </a:p>
          </p:txBody>
        </p:sp>
      </p:grpSp>
      <p:grpSp>
        <p:nvGrpSpPr>
          <p:cNvPr id="6" name="BULLE">
            <a:extLst>
              <a:ext uri="{FF2B5EF4-FFF2-40B4-BE49-F238E27FC236}">
                <a16:creationId xmlns:a16="http://schemas.microsoft.com/office/drawing/2014/main" id="{0D3C2532-F2E9-48E3-9AAF-BBEC067F6731}"/>
              </a:ext>
            </a:extLst>
          </p:cNvPr>
          <p:cNvGrpSpPr/>
          <p:nvPr/>
        </p:nvGrpSpPr>
        <p:grpSpPr>
          <a:xfrm>
            <a:off x="9464241" y="1149959"/>
            <a:ext cx="1970198" cy="1336849"/>
            <a:chOff x="9464241" y="1149959"/>
            <a:chExt cx="1970198" cy="1336849"/>
          </a:xfrm>
        </p:grpSpPr>
        <p:sp>
          <p:nvSpPr>
            <p:cNvPr id="155" name="Freeform: Shape 154">
              <a:extLst>
                <a:ext uri="{FF2B5EF4-FFF2-40B4-BE49-F238E27FC236}">
                  <a16:creationId xmlns:a16="http://schemas.microsoft.com/office/drawing/2014/main" id="{0A959517-1876-4277-B15C-7B7D71774203}"/>
                </a:ext>
              </a:extLst>
            </p:cNvPr>
            <p:cNvSpPr/>
            <p:nvPr/>
          </p:nvSpPr>
          <p:spPr>
            <a:xfrm>
              <a:off x="9464241" y="1149959"/>
              <a:ext cx="1970198" cy="1336849"/>
            </a:xfrm>
            <a:custGeom>
              <a:avLst/>
              <a:gdLst>
                <a:gd name="connsiteX0" fmla="*/ 1584787 w 1970198"/>
                <a:gd name="connsiteY0" fmla="*/ 1174426 h 1336849"/>
                <a:gd name="connsiteX1" fmla="*/ 1559095 w 1970198"/>
                <a:gd name="connsiteY1" fmla="*/ 1185816 h 1336849"/>
                <a:gd name="connsiteX2" fmla="*/ 1543187 w 1970198"/>
                <a:gd name="connsiteY2" fmla="*/ 1191436 h 1336849"/>
                <a:gd name="connsiteX3" fmla="*/ 1437527 w 1970198"/>
                <a:gd name="connsiteY3" fmla="*/ 1225510 h 1336849"/>
                <a:gd name="connsiteX4" fmla="*/ 1315953 w 1970198"/>
                <a:gd name="connsiteY4" fmla="*/ 1247087 h 1336849"/>
                <a:gd name="connsiteX5" fmla="*/ 1327303 w 1970198"/>
                <a:gd name="connsiteY5" fmla="*/ 1246145 h 1336849"/>
                <a:gd name="connsiteX6" fmla="*/ 1443728 w 1970198"/>
                <a:gd name="connsiteY6" fmla="*/ 1226567 h 1336849"/>
                <a:gd name="connsiteX7" fmla="*/ 1543187 w 1970198"/>
                <a:gd name="connsiteY7" fmla="*/ 1191436 h 1336849"/>
                <a:gd name="connsiteX8" fmla="*/ 1555049 w 1970198"/>
                <a:gd name="connsiteY8" fmla="*/ 1187610 h 1336849"/>
                <a:gd name="connsiteX9" fmla="*/ 1559095 w 1970198"/>
                <a:gd name="connsiteY9" fmla="*/ 1185816 h 1336849"/>
                <a:gd name="connsiteX10" fmla="*/ 1566646 w 1970198"/>
                <a:gd name="connsiteY10" fmla="*/ 1183149 h 1336849"/>
                <a:gd name="connsiteX11" fmla="*/ 1584787 w 1970198"/>
                <a:gd name="connsiteY11" fmla="*/ 1174426 h 1336849"/>
                <a:gd name="connsiteX12" fmla="*/ 1858478 w 1970198"/>
                <a:gd name="connsiteY12" fmla="*/ 936272 h 1336849"/>
                <a:gd name="connsiteX13" fmla="*/ 1851986 w 1970198"/>
                <a:gd name="connsiteY13" fmla="*/ 946135 h 1336849"/>
                <a:gd name="connsiteX14" fmla="*/ 1852036 w 1970198"/>
                <a:gd name="connsiteY14" fmla="*/ 946168 h 1336849"/>
                <a:gd name="connsiteX15" fmla="*/ 1846187 w 1970198"/>
                <a:gd name="connsiteY15" fmla="*/ 955155 h 1336849"/>
                <a:gd name="connsiteX16" fmla="*/ 1852283 w 1970198"/>
                <a:gd name="connsiteY16" fmla="*/ 946333 h 1336849"/>
                <a:gd name="connsiteX17" fmla="*/ 1852036 w 1970198"/>
                <a:gd name="connsiteY17" fmla="*/ 946168 h 1336849"/>
                <a:gd name="connsiteX18" fmla="*/ 1164733 w 1970198"/>
                <a:gd name="connsiteY18" fmla="*/ 43775 h 1336849"/>
                <a:gd name="connsiteX19" fmla="*/ 1626321 w 1970198"/>
                <a:gd name="connsiteY19" fmla="*/ 177895 h 1336849"/>
                <a:gd name="connsiteX20" fmla="*/ 1930544 w 1970198"/>
                <a:gd name="connsiteY20" fmla="*/ 733952 h 1336849"/>
                <a:gd name="connsiteX21" fmla="*/ 1862196 w 1970198"/>
                <a:gd name="connsiteY21" fmla="*/ 930225 h 1336849"/>
                <a:gd name="connsiteX22" fmla="*/ 1863534 w 1970198"/>
                <a:gd name="connsiteY22" fmla="*/ 927598 h 1336849"/>
                <a:gd name="connsiteX23" fmla="*/ 1904028 w 1970198"/>
                <a:gd name="connsiteY23" fmla="*/ 848296 h 1336849"/>
                <a:gd name="connsiteX24" fmla="*/ 1938029 w 1970198"/>
                <a:gd name="connsiteY24" fmla="*/ 674029 h 1336849"/>
                <a:gd name="connsiteX25" fmla="*/ 1898378 w 1970198"/>
                <a:gd name="connsiteY25" fmla="*/ 492328 h 1336849"/>
                <a:gd name="connsiteX26" fmla="*/ 1877957 w 1970198"/>
                <a:gd name="connsiteY26" fmla="*/ 447473 h 1336849"/>
                <a:gd name="connsiteX27" fmla="*/ 1866161 w 1970198"/>
                <a:gd name="connsiteY27" fmla="*/ 425120 h 1336849"/>
                <a:gd name="connsiteX28" fmla="*/ 1860312 w 1970198"/>
                <a:gd name="connsiteY28" fmla="*/ 413769 h 1336849"/>
                <a:gd name="connsiteX29" fmla="*/ 1853770 w 1970198"/>
                <a:gd name="connsiteY29" fmla="*/ 402766 h 1336849"/>
                <a:gd name="connsiteX30" fmla="*/ 1841081 w 1970198"/>
                <a:gd name="connsiteY30" fmla="*/ 381057 h 1336849"/>
                <a:gd name="connsiteX31" fmla="*/ 1827650 w 1970198"/>
                <a:gd name="connsiteY31" fmla="*/ 360290 h 1336849"/>
                <a:gd name="connsiteX32" fmla="*/ 1814119 w 1970198"/>
                <a:gd name="connsiteY32" fmla="*/ 339919 h 1336849"/>
                <a:gd name="connsiteX33" fmla="*/ 1799646 w 1970198"/>
                <a:gd name="connsiteY33" fmla="*/ 320639 h 1336849"/>
                <a:gd name="connsiteX34" fmla="*/ 1737394 w 1970198"/>
                <a:gd name="connsiteY34" fmla="*/ 251249 h 1336849"/>
                <a:gd name="connsiteX35" fmla="*/ 1720443 w 1970198"/>
                <a:gd name="connsiteY35" fmla="*/ 236380 h 1336849"/>
                <a:gd name="connsiteX36" fmla="*/ 1701658 w 1970198"/>
                <a:gd name="connsiteY36" fmla="*/ 220817 h 1336849"/>
                <a:gd name="connsiteX37" fmla="*/ 1662007 w 1970198"/>
                <a:gd name="connsiteY37" fmla="*/ 192120 h 1336849"/>
                <a:gd name="connsiteX38" fmla="*/ 1487840 w 1970198"/>
                <a:gd name="connsiteY38" fmla="*/ 105780 h 1336849"/>
                <a:gd name="connsiteX39" fmla="*/ 1164733 w 1970198"/>
                <a:gd name="connsiteY39" fmla="*/ 43775 h 1336849"/>
                <a:gd name="connsiteX40" fmla="*/ 983479 w 1970198"/>
                <a:gd name="connsiteY40" fmla="*/ 60 h 1336849"/>
                <a:gd name="connsiteX41" fmla="*/ 1159033 w 1970198"/>
                <a:gd name="connsiteY41" fmla="*/ 5462 h 1336849"/>
                <a:gd name="connsiteX42" fmla="*/ 1509598 w 1970198"/>
                <a:gd name="connsiteY42" fmla="*/ 78966 h 1336849"/>
                <a:gd name="connsiteX43" fmla="*/ 1533092 w 1970198"/>
                <a:gd name="connsiteY43" fmla="*/ 88135 h 1336849"/>
                <a:gd name="connsiteX44" fmla="*/ 1556189 w 1970198"/>
                <a:gd name="connsiteY44" fmla="*/ 98345 h 1336849"/>
                <a:gd name="connsiteX45" fmla="*/ 1601688 w 1970198"/>
                <a:gd name="connsiteY45" fmla="*/ 120302 h 1336849"/>
                <a:gd name="connsiteX46" fmla="*/ 1645899 w 1970198"/>
                <a:gd name="connsiteY46" fmla="*/ 145084 h 1336849"/>
                <a:gd name="connsiteX47" fmla="*/ 1688574 w 1970198"/>
                <a:gd name="connsiteY47" fmla="*/ 173236 h 1336849"/>
                <a:gd name="connsiteX48" fmla="*/ 1729117 w 1970198"/>
                <a:gd name="connsiteY48" fmla="*/ 204213 h 1336849"/>
                <a:gd name="connsiteX49" fmla="*/ 1748942 w 1970198"/>
                <a:gd name="connsiteY49" fmla="*/ 221065 h 1336849"/>
                <a:gd name="connsiteX50" fmla="*/ 1768421 w 1970198"/>
                <a:gd name="connsiteY50" fmla="*/ 239751 h 1336849"/>
                <a:gd name="connsiteX51" fmla="*/ 1835382 w 1970198"/>
                <a:gd name="connsiteY51" fmla="*/ 318557 h 1336849"/>
                <a:gd name="connsiteX52" fmla="*/ 1863038 w 1970198"/>
                <a:gd name="connsiteY52" fmla="*/ 359547 h 1336849"/>
                <a:gd name="connsiteX53" fmla="*/ 1887325 w 1970198"/>
                <a:gd name="connsiteY53" fmla="*/ 401031 h 1336849"/>
                <a:gd name="connsiteX54" fmla="*/ 1909232 w 1970198"/>
                <a:gd name="connsiteY54" fmla="*/ 443111 h 1336849"/>
                <a:gd name="connsiteX55" fmla="*/ 1919442 w 1970198"/>
                <a:gd name="connsiteY55" fmla="*/ 465167 h 1336849"/>
                <a:gd name="connsiteX56" fmla="*/ 1929057 w 1970198"/>
                <a:gd name="connsiteY56" fmla="*/ 487620 h 1336849"/>
                <a:gd name="connsiteX57" fmla="*/ 1970047 w 1970198"/>
                <a:gd name="connsiteY57" fmla="*/ 683199 h 1336849"/>
                <a:gd name="connsiteX58" fmla="*/ 1969303 w 1970198"/>
                <a:gd name="connsiteY58" fmla="*/ 708773 h 1336849"/>
                <a:gd name="connsiteX59" fmla="*/ 1967519 w 1970198"/>
                <a:gd name="connsiteY59" fmla="*/ 734051 h 1336849"/>
                <a:gd name="connsiteX60" fmla="*/ 1959589 w 1970198"/>
                <a:gd name="connsiteY60" fmla="*/ 783169 h 1336849"/>
                <a:gd name="connsiteX61" fmla="*/ 1930296 w 1970198"/>
                <a:gd name="connsiteY61" fmla="*/ 874119 h 1336849"/>
                <a:gd name="connsiteX62" fmla="*/ 1921127 w 1970198"/>
                <a:gd name="connsiteY62" fmla="*/ 895282 h 1336849"/>
                <a:gd name="connsiteX63" fmla="*/ 1910868 w 1970198"/>
                <a:gd name="connsiteY63" fmla="*/ 915554 h 1336849"/>
                <a:gd name="connsiteX64" fmla="*/ 1900508 w 1970198"/>
                <a:gd name="connsiteY64" fmla="*/ 935379 h 1336849"/>
                <a:gd name="connsiteX65" fmla="*/ 1889159 w 1970198"/>
                <a:gd name="connsiteY65" fmla="*/ 954214 h 1336849"/>
                <a:gd name="connsiteX66" fmla="*/ 1864377 w 1970198"/>
                <a:gd name="connsiteY66" fmla="*/ 991734 h 1336849"/>
                <a:gd name="connsiteX67" fmla="*/ 1837563 w 1970198"/>
                <a:gd name="connsiteY67" fmla="*/ 1026428 h 1336849"/>
                <a:gd name="connsiteX68" fmla="*/ 1715636 w 1970198"/>
                <a:gd name="connsiteY68" fmla="*/ 1141317 h 1336849"/>
                <a:gd name="connsiteX69" fmla="*/ 1586274 w 1970198"/>
                <a:gd name="connsiteY69" fmla="*/ 1219479 h 1336849"/>
                <a:gd name="connsiteX70" fmla="*/ 1449825 w 1970198"/>
                <a:gd name="connsiteY70" fmla="*/ 1268597 h 1336849"/>
                <a:gd name="connsiteX71" fmla="*/ 1323734 w 1970198"/>
                <a:gd name="connsiteY71" fmla="*/ 1289018 h 1336849"/>
                <a:gd name="connsiteX72" fmla="*/ 1218362 w 1970198"/>
                <a:gd name="connsiteY72" fmla="*/ 1294817 h 1336849"/>
                <a:gd name="connsiteX73" fmla="*/ 1127362 w 1970198"/>
                <a:gd name="connsiteY73" fmla="*/ 1294024 h 1336849"/>
                <a:gd name="connsiteX74" fmla="*/ 956020 w 1970198"/>
                <a:gd name="connsiteY74" fmla="*/ 1265524 h 1336849"/>
                <a:gd name="connsiteX75" fmla="*/ 1126520 w 1970198"/>
                <a:gd name="connsiteY75" fmla="*/ 1256454 h 1336849"/>
                <a:gd name="connsiteX76" fmla="*/ 1162354 w 1970198"/>
                <a:gd name="connsiteY76" fmla="*/ 1255909 h 1336849"/>
                <a:gd name="connsiteX77" fmla="*/ 957606 w 1970198"/>
                <a:gd name="connsiteY77" fmla="*/ 1245996 h 1336849"/>
                <a:gd name="connsiteX78" fmla="*/ 911164 w 1970198"/>
                <a:gd name="connsiteY78" fmla="*/ 1243568 h 1336849"/>
                <a:gd name="connsiteX79" fmla="*/ 834032 w 1970198"/>
                <a:gd name="connsiteY79" fmla="*/ 1236145 h 1336849"/>
                <a:gd name="connsiteX80" fmla="*/ 539383 w 1970198"/>
                <a:gd name="connsiteY80" fmla="*/ 1336849 h 1336849"/>
                <a:gd name="connsiteX81" fmla="*/ 632320 w 1970198"/>
                <a:gd name="connsiteY81" fmla="*/ 1187926 h 1336849"/>
                <a:gd name="connsiteX82" fmla="*/ 536263 w 1970198"/>
                <a:gd name="connsiteY82" fmla="*/ 1144192 h 1336849"/>
                <a:gd name="connsiteX83" fmla="*/ 394858 w 1970198"/>
                <a:gd name="connsiteY83" fmla="*/ 1073167 h 1336849"/>
                <a:gd name="connsiteX84" fmla="*/ 339545 w 1970198"/>
                <a:gd name="connsiteY84" fmla="*/ 1039414 h 1336849"/>
                <a:gd name="connsiteX85" fmla="*/ 311888 w 1970198"/>
                <a:gd name="connsiteY85" fmla="*/ 1020976 h 1336849"/>
                <a:gd name="connsiteX86" fmla="*/ 286759 w 1970198"/>
                <a:gd name="connsiteY86" fmla="*/ 1003728 h 1336849"/>
                <a:gd name="connsiteX87" fmla="*/ 171028 w 1970198"/>
                <a:gd name="connsiteY87" fmla="*/ 917338 h 1336849"/>
                <a:gd name="connsiteX88" fmla="*/ 86769 w 1970198"/>
                <a:gd name="connsiteY88" fmla="*/ 826339 h 1336849"/>
                <a:gd name="connsiteX89" fmla="*/ 42162 w 1970198"/>
                <a:gd name="connsiteY89" fmla="*/ 751448 h 1336849"/>
                <a:gd name="connsiteX90" fmla="*/ 10936 w 1970198"/>
                <a:gd name="connsiteY90" fmla="*/ 662778 h 1336849"/>
                <a:gd name="connsiteX91" fmla="*/ 82 w 1970198"/>
                <a:gd name="connsiteY91" fmla="*/ 561321 h 1336849"/>
                <a:gd name="connsiteX92" fmla="*/ 28928 w 1970198"/>
                <a:gd name="connsiteY92" fmla="*/ 437857 h 1336849"/>
                <a:gd name="connsiteX93" fmla="*/ 64168 w 1970198"/>
                <a:gd name="connsiteY93" fmla="*/ 373970 h 1336849"/>
                <a:gd name="connsiteX94" fmla="*/ 107734 w 1970198"/>
                <a:gd name="connsiteY94" fmla="*/ 317863 h 1336849"/>
                <a:gd name="connsiteX95" fmla="*/ 156604 w 1970198"/>
                <a:gd name="connsiteY95" fmla="*/ 265524 h 1336849"/>
                <a:gd name="connsiteX96" fmla="*/ 183667 w 1970198"/>
                <a:gd name="connsiteY96" fmla="*/ 240742 h 1336849"/>
                <a:gd name="connsiteX97" fmla="*/ 211918 w 1970198"/>
                <a:gd name="connsiteY97" fmla="*/ 216654 h 1336849"/>
                <a:gd name="connsiteX98" fmla="*/ 242598 w 1970198"/>
                <a:gd name="connsiteY98" fmla="*/ 194152 h 1336849"/>
                <a:gd name="connsiteX99" fmla="*/ 274368 w 1970198"/>
                <a:gd name="connsiteY99" fmla="*/ 172294 h 1336849"/>
                <a:gd name="connsiteX100" fmla="*/ 346385 w 1970198"/>
                <a:gd name="connsiteY100" fmla="*/ 132941 h 1336849"/>
                <a:gd name="connsiteX101" fmla="*/ 490120 w 1970198"/>
                <a:gd name="connsiteY101" fmla="*/ 77379 h 1336849"/>
                <a:gd name="connsiteX102" fmla="*/ 811046 w 1970198"/>
                <a:gd name="connsiteY102" fmla="*/ 10468 h 1336849"/>
                <a:gd name="connsiteX103" fmla="*/ 983479 w 1970198"/>
                <a:gd name="connsiteY103" fmla="*/ 60 h 13368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1970198" h="1336849">
                  <a:moveTo>
                    <a:pt x="1584787" y="1174426"/>
                  </a:moveTo>
                  <a:lnTo>
                    <a:pt x="1559095" y="1185816"/>
                  </a:lnTo>
                  <a:lnTo>
                    <a:pt x="1543187" y="1191436"/>
                  </a:lnTo>
                  <a:lnTo>
                    <a:pt x="1437527" y="1225510"/>
                  </a:lnTo>
                  <a:cubicBezTo>
                    <a:pt x="1397585" y="1235445"/>
                    <a:pt x="1356967" y="1242661"/>
                    <a:pt x="1315953" y="1247087"/>
                  </a:cubicBezTo>
                  <a:cubicBezTo>
                    <a:pt x="1319620" y="1246591"/>
                    <a:pt x="1323387" y="1246294"/>
                    <a:pt x="1327303" y="1246145"/>
                  </a:cubicBezTo>
                  <a:cubicBezTo>
                    <a:pt x="1366508" y="1242180"/>
                    <a:pt x="1405416" y="1235642"/>
                    <a:pt x="1443728" y="1226567"/>
                  </a:cubicBezTo>
                  <a:lnTo>
                    <a:pt x="1543187" y="1191436"/>
                  </a:lnTo>
                  <a:lnTo>
                    <a:pt x="1555049" y="1187610"/>
                  </a:lnTo>
                  <a:lnTo>
                    <a:pt x="1559095" y="1185816"/>
                  </a:lnTo>
                  <a:lnTo>
                    <a:pt x="1566646" y="1183149"/>
                  </a:lnTo>
                  <a:cubicBezTo>
                    <a:pt x="1572644" y="1180374"/>
                    <a:pt x="1578691" y="1177449"/>
                    <a:pt x="1584787" y="1174426"/>
                  </a:cubicBezTo>
                  <a:close/>
                  <a:moveTo>
                    <a:pt x="1858478" y="936272"/>
                  </a:moveTo>
                  <a:cubicBezTo>
                    <a:pt x="1856199" y="939394"/>
                    <a:pt x="1854018" y="942764"/>
                    <a:pt x="1851986" y="946135"/>
                  </a:cubicBezTo>
                  <a:lnTo>
                    <a:pt x="1852036" y="946168"/>
                  </a:lnTo>
                  <a:lnTo>
                    <a:pt x="1846187" y="955155"/>
                  </a:lnTo>
                  <a:cubicBezTo>
                    <a:pt x="1848269" y="952281"/>
                    <a:pt x="1850301" y="949356"/>
                    <a:pt x="1852283" y="946333"/>
                  </a:cubicBezTo>
                  <a:lnTo>
                    <a:pt x="1852036" y="946168"/>
                  </a:lnTo>
                  <a:close/>
                  <a:moveTo>
                    <a:pt x="1164733" y="43775"/>
                  </a:moveTo>
                  <a:cubicBezTo>
                    <a:pt x="1326906" y="57405"/>
                    <a:pt x="1486849" y="93636"/>
                    <a:pt x="1626321" y="177895"/>
                  </a:cubicBezTo>
                  <a:cubicBezTo>
                    <a:pt x="1814565" y="291545"/>
                    <a:pt x="1956962" y="510022"/>
                    <a:pt x="1930544" y="733952"/>
                  </a:cubicBezTo>
                  <a:cubicBezTo>
                    <a:pt x="1922020" y="803505"/>
                    <a:pt x="1898724" y="870431"/>
                    <a:pt x="1862196" y="930225"/>
                  </a:cubicBezTo>
                  <a:lnTo>
                    <a:pt x="1863534" y="927598"/>
                  </a:lnTo>
                  <a:cubicBezTo>
                    <a:pt x="1878998" y="902216"/>
                    <a:pt x="1892529" y="875705"/>
                    <a:pt x="1904028" y="848296"/>
                  </a:cubicBezTo>
                  <a:cubicBezTo>
                    <a:pt x="1926976" y="793082"/>
                    <a:pt x="1938524" y="733813"/>
                    <a:pt x="1938029" y="674029"/>
                  </a:cubicBezTo>
                  <a:cubicBezTo>
                    <a:pt x="1937087" y="614255"/>
                    <a:pt x="1922812" y="552300"/>
                    <a:pt x="1898378" y="492328"/>
                  </a:cubicBezTo>
                  <a:cubicBezTo>
                    <a:pt x="1892083" y="477608"/>
                    <a:pt x="1885144" y="462590"/>
                    <a:pt x="1877957" y="447473"/>
                  </a:cubicBezTo>
                  <a:lnTo>
                    <a:pt x="1866161" y="425120"/>
                  </a:lnTo>
                  <a:lnTo>
                    <a:pt x="1860312" y="413769"/>
                  </a:lnTo>
                  <a:lnTo>
                    <a:pt x="1853770" y="402766"/>
                  </a:lnTo>
                  <a:lnTo>
                    <a:pt x="1841081" y="381057"/>
                  </a:lnTo>
                  <a:cubicBezTo>
                    <a:pt x="1836968" y="373821"/>
                    <a:pt x="1832210" y="367080"/>
                    <a:pt x="1827650" y="360290"/>
                  </a:cubicBezTo>
                  <a:cubicBezTo>
                    <a:pt x="1823090" y="353500"/>
                    <a:pt x="1818976" y="346363"/>
                    <a:pt x="1814119" y="339919"/>
                  </a:cubicBezTo>
                  <a:cubicBezTo>
                    <a:pt x="1809262" y="333476"/>
                    <a:pt x="1804603" y="327033"/>
                    <a:pt x="1799646" y="320639"/>
                  </a:cubicBezTo>
                  <a:cubicBezTo>
                    <a:pt x="1780862" y="295802"/>
                    <a:pt x="1760045" y="272592"/>
                    <a:pt x="1737394" y="251249"/>
                  </a:cubicBezTo>
                  <a:cubicBezTo>
                    <a:pt x="1732091" y="245847"/>
                    <a:pt x="1726292" y="241337"/>
                    <a:pt x="1720443" y="236380"/>
                  </a:cubicBezTo>
                  <a:lnTo>
                    <a:pt x="1701658" y="220817"/>
                  </a:lnTo>
                  <a:cubicBezTo>
                    <a:pt x="1688475" y="211004"/>
                    <a:pt x="1675340" y="201339"/>
                    <a:pt x="1662007" y="192120"/>
                  </a:cubicBezTo>
                  <a:cubicBezTo>
                    <a:pt x="1607586" y="156549"/>
                    <a:pt x="1549101" y="127566"/>
                    <a:pt x="1487840" y="105780"/>
                  </a:cubicBezTo>
                  <a:cubicBezTo>
                    <a:pt x="1383162" y="68557"/>
                    <a:pt x="1273179" y="50764"/>
                    <a:pt x="1164733" y="43775"/>
                  </a:cubicBezTo>
                  <a:close/>
                  <a:moveTo>
                    <a:pt x="983479" y="60"/>
                  </a:moveTo>
                  <a:cubicBezTo>
                    <a:pt x="1041418" y="-337"/>
                    <a:pt x="1100003" y="1200"/>
                    <a:pt x="1159033" y="5462"/>
                  </a:cubicBezTo>
                  <a:cubicBezTo>
                    <a:pt x="1276648" y="13888"/>
                    <a:pt x="1395949" y="35300"/>
                    <a:pt x="1509598" y="78966"/>
                  </a:cubicBezTo>
                  <a:cubicBezTo>
                    <a:pt x="1517430" y="82038"/>
                    <a:pt x="1525310" y="84913"/>
                    <a:pt x="1533092" y="88135"/>
                  </a:cubicBezTo>
                  <a:lnTo>
                    <a:pt x="1556189" y="98345"/>
                  </a:lnTo>
                  <a:cubicBezTo>
                    <a:pt x="1571950" y="104788"/>
                    <a:pt x="1586670" y="112471"/>
                    <a:pt x="1601688" y="120302"/>
                  </a:cubicBezTo>
                  <a:cubicBezTo>
                    <a:pt x="1616706" y="128133"/>
                    <a:pt x="1631030" y="136856"/>
                    <a:pt x="1645899" y="145084"/>
                  </a:cubicBezTo>
                  <a:cubicBezTo>
                    <a:pt x="1660124" y="154501"/>
                    <a:pt x="1675092" y="162927"/>
                    <a:pt x="1688574" y="173236"/>
                  </a:cubicBezTo>
                  <a:cubicBezTo>
                    <a:pt x="1702055" y="183545"/>
                    <a:pt x="1716181" y="192814"/>
                    <a:pt x="1729117" y="204213"/>
                  </a:cubicBezTo>
                  <a:lnTo>
                    <a:pt x="1748942" y="221065"/>
                  </a:lnTo>
                  <a:cubicBezTo>
                    <a:pt x="1755584" y="226864"/>
                    <a:pt x="1761829" y="233357"/>
                    <a:pt x="1768421" y="239751"/>
                  </a:cubicBezTo>
                  <a:cubicBezTo>
                    <a:pt x="1792906" y="264121"/>
                    <a:pt x="1815259" y="290479"/>
                    <a:pt x="1835382" y="318557"/>
                  </a:cubicBezTo>
                  <a:cubicBezTo>
                    <a:pt x="1845196" y="332088"/>
                    <a:pt x="1853919" y="346164"/>
                    <a:pt x="1863038" y="359547"/>
                  </a:cubicBezTo>
                  <a:lnTo>
                    <a:pt x="1887325" y="401031"/>
                  </a:lnTo>
                  <a:cubicBezTo>
                    <a:pt x="1894363" y="414860"/>
                    <a:pt x="1902343" y="428589"/>
                    <a:pt x="1909232" y="443111"/>
                  </a:cubicBezTo>
                  <a:cubicBezTo>
                    <a:pt x="1912751" y="450412"/>
                    <a:pt x="1916121" y="457767"/>
                    <a:pt x="1919442" y="465167"/>
                  </a:cubicBezTo>
                  <a:cubicBezTo>
                    <a:pt x="1923060" y="472468"/>
                    <a:pt x="1926282" y="479962"/>
                    <a:pt x="1929057" y="487620"/>
                  </a:cubicBezTo>
                  <a:cubicBezTo>
                    <a:pt x="1954980" y="549624"/>
                    <a:pt x="1968907" y="615995"/>
                    <a:pt x="1970047" y="683199"/>
                  </a:cubicBezTo>
                  <a:cubicBezTo>
                    <a:pt x="1970394" y="691728"/>
                    <a:pt x="1970146" y="700278"/>
                    <a:pt x="1969303" y="708773"/>
                  </a:cubicBezTo>
                  <a:lnTo>
                    <a:pt x="1967519" y="734051"/>
                  </a:lnTo>
                  <a:cubicBezTo>
                    <a:pt x="1965586" y="750705"/>
                    <a:pt x="1962562" y="767061"/>
                    <a:pt x="1959589" y="783169"/>
                  </a:cubicBezTo>
                  <a:cubicBezTo>
                    <a:pt x="1952550" y="814290"/>
                    <a:pt x="1942737" y="844727"/>
                    <a:pt x="1930296" y="874119"/>
                  </a:cubicBezTo>
                  <a:lnTo>
                    <a:pt x="1921127" y="895282"/>
                  </a:lnTo>
                  <a:cubicBezTo>
                    <a:pt x="1917955" y="902221"/>
                    <a:pt x="1914238" y="908813"/>
                    <a:pt x="1910868" y="915554"/>
                  </a:cubicBezTo>
                  <a:lnTo>
                    <a:pt x="1900508" y="935379"/>
                  </a:lnTo>
                  <a:lnTo>
                    <a:pt x="1889159" y="954214"/>
                  </a:lnTo>
                  <a:cubicBezTo>
                    <a:pt x="1881526" y="967130"/>
                    <a:pt x="1873248" y="979655"/>
                    <a:pt x="1864377" y="991734"/>
                  </a:cubicBezTo>
                  <a:cubicBezTo>
                    <a:pt x="1856199" y="1003926"/>
                    <a:pt x="1846584" y="1014979"/>
                    <a:pt x="1837563" y="1026428"/>
                  </a:cubicBezTo>
                  <a:cubicBezTo>
                    <a:pt x="1801827" y="1069603"/>
                    <a:pt x="1760838" y="1108194"/>
                    <a:pt x="1715636" y="1141317"/>
                  </a:cubicBezTo>
                  <a:cubicBezTo>
                    <a:pt x="1674993" y="1171274"/>
                    <a:pt x="1631674" y="1197438"/>
                    <a:pt x="1586274" y="1219479"/>
                  </a:cubicBezTo>
                  <a:cubicBezTo>
                    <a:pt x="1542558" y="1240430"/>
                    <a:pt x="1496861" y="1256885"/>
                    <a:pt x="1449825" y="1268597"/>
                  </a:cubicBezTo>
                  <a:cubicBezTo>
                    <a:pt x="1408389" y="1278604"/>
                    <a:pt x="1366210" y="1285429"/>
                    <a:pt x="1323734" y="1289018"/>
                  </a:cubicBezTo>
                  <a:cubicBezTo>
                    <a:pt x="1285124" y="1292784"/>
                    <a:pt x="1250776" y="1294073"/>
                    <a:pt x="1218362" y="1294817"/>
                  </a:cubicBezTo>
                  <a:cubicBezTo>
                    <a:pt x="1185947" y="1295560"/>
                    <a:pt x="1154622" y="1295411"/>
                    <a:pt x="1127362" y="1294024"/>
                  </a:cubicBezTo>
                  <a:cubicBezTo>
                    <a:pt x="1017330" y="1288720"/>
                    <a:pt x="956020" y="1275437"/>
                    <a:pt x="956020" y="1265524"/>
                  </a:cubicBezTo>
                  <a:cubicBezTo>
                    <a:pt x="955871" y="1254719"/>
                    <a:pt x="1017479" y="1256801"/>
                    <a:pt x="1126520" y="1256454"/>
                  </a:cubicBezTo>
                  <a:cubicBezTo>
                    <a:pt x="1138068" y="1256390"/>
                    <a:pt x="1150013" y="1256206"/>
                    <a:pt x="1162354" y="1255909"/>
                  </a:cubicBezTo>
                  <a:cubicBezTo>
                    <a:pt x="1094006" y="1255909"/>
                    <a:pt x="1025360" y="1252043"/>
                    <a:pt x="957606" y="1245996"/>
                  </a:cubicBezTo>
                  <a:lnTo>
                    <a:pt x="911164" y="1243568"/>
                  </a:lnTo>
                  <a:lnTo>
                    <a:pt x="834032" y="1236145"/>
                  </a:lnTo>
                  <a:lnTo>
                    <a:pt x="539383" y="1336849"/>
                  </a:lnTo>
                  <a:lnTo>
                    <a:pt x="632320" y="1187926"/>
                  </a:lnTo>
                  <a:lnTo>
                    <a:pt x="536263" y="1144192"/>
                  </a:lnTo>
                  <a:cubicBezTo>
                    <a:pt x="487741" y="1123380"/>
                    <a:pt x="440506" y="1099664"/>
                    <a:pt x="394858" y="1073167"/>
                  </a:cubicBezTo>
                  <a:cubicBezTo>
                    <a:pt x="376668" y="1062759"/>
                    <a:pt x="358379" y="1051210"/>
                    <a:pt x="339545" y="1039414"/>
                  </a:cubicBezTo>
                  <a:cubicBezTo>
                    <a:pt x="330425" y="1033318"/>
                    <a:pt x="321256" y="1027172"/>
                    <a:pt x="311888" y="1020976"/>
                  </a:cubicBezTo>
                  <a:cubicBezTo>
                    <a:pt x="303661" y="1015574"/>
                    <a:pt x="295532" y="1009577"/>
                    <a:pt x="286759" y="1003728"/>
                  </a:cubicBezTo>
                  <a:cubicBezTo>
                    <a:pt x="252263" y="979690"/>
                    <a:pt x="213107" y="953619"/>
                    <a:pt x="171028" y="917338"/>
                  </a:cubicBezTo>
                  <a:cubicBezTo>
                    <a:pt x="139505" y="890371"/>
                    <a:pt x="111253" y="859834"/>
                    <a:pt x="86769" y="826339"/>
                  </a:cubicBezTo>
                  <a:cubicBezTo>
                    <a:pt x="69521" y="802861"/>
                    <a:pt x="54602" y="777781"/>
                    <a:pt x="42162" y="751448"/>
                  </a:cubicBezTo>
                  <a:cubicBezTo>
                    <a:pt x="28482" y="723152"/>
                    <a:pt x="17974" y="693409"/>
                    <a:pt x="10936" y="662778"/>
                  </a:cubicBezTo>
                  <a:cubicBezTo>
                    <a:pt x="3056" y="629551"/>
                    <a:pt x="-612" y="595461"/>
                    <a:pt x="82" y="561321"/>
                  </a:cubicBezTo>
                  <a:cubicBezTo>
                    <a:pt x="1668" y="518696"/>
                    <a:pt x="11482" y="476775"/>
                    <a:pt x="28928" y="437857"/>
                  </a:cubicBezTo>
                  <a:cubicBezTo>
                    <a:pt x="38791" y="415573"/>
                    <a:pt x="50587" y="394192"/>
                    <a:pt x="64168" y="373970"/>
                  </a:cubicBezTo>
                  <a:cubicBezTo>
                    <a:pt x="77699" y="354521"/>
                    <a:pt x="92221" y="335791"/>
                    <a:pt x="107734" y="317863"/>
                  </a:cubicBezTo>
                  <a:cubicBezTo>
                    <a:pt x="121910" y="299029"/>
                    <a:pt x="139802" y="283069"/>
                    <a:pt x="156604" y="265524"/>
                  </a:cubicBezTo>
                  <a:cubicBezTo>
                    <a:pt x="165130" y="256741"/>
                    <a:pt x="174150" y="248464"/>
                    <a:pt x="183667" y="240742"/>
                  </a:cubicBezTo>
                  <a:lnTo>
                    <a:pt x="211918" y="216654"/>
                  </a:lnTo>
                  <a:cubicBezTo>
                    <a:pt x="221831" y="209021"/>
                    <a:pt x="232090" y="201140"/>
                    <a:pt x="242598" y="194152"/>
                  </a:cubicBezTo>
                  <a:cubicBezTo>
                    <a:pt x="253106" y="187163"/>
                    <a:pt x="263117" y="178638"/>
                    <a:pt x="274368" y="172294"/>
                  </a:cubicBezTo>
                  <a:cubicBezTo>
                    <a:pt x="297515" y="157624"/>
                    <a:pt x="321553" y="144478"/>
                    <a:pt x="346385" y="132941"/>
                  </a:cubicBezTo>
                  <a:cubicBezTo>
                    <a:pt x="394660" y="109150"/>
                    <a:pt x="443579" y="93389"/>
                    <a:pt x="490120" y="77379"/>
                  </a:cubicBezTo>
                  <a:cubicBezTo>
                    <a:pt x="590833" y="43230"/>
                    <a:pt x="699378" y="21967"/>
                    <a:pt x="811046" y="10468"/>
                  </a:cubicBezTo>
                  <a:cubicBezTo>
                    <a:pt x="866310" y="5016"/>
                    <a:pt x="924002" y="456"/>
                    <a:pt x="983479" y="60"/>
                  </a:cubicBezTo>
                  <a:close/>
                </a:path>
              </a:pathLst>
            </a:custGeom>
            <a:solidFill>
              <a:srgbClr val="21B4DA"/>
            </a:solidFill>
            <a:ln w="4948" cap="flat">
              <a:noFill/>
              <a:prstDash val="solid"/>
              <a:miter/>
            </a:ln>
          </p:spPr>
          <p:txBody>
            <a:bodyPr wrap="square" rtlCol="0" anchor="ctr">
              <a:noAutofit/>
            </a:bodyPr>
            <a:lstStyle/>
            <a:p>
              <a:endParaRPr lang="fr-FR"/>
            </a:p>
          </p:txBody>
        </p:sp>
        <p:sp>
          <p:nvSpPr>
            <p:cNvPr id="114" name="Graphique 5">
              <a:extLst>
                <a:ext uri="{FF2B5EF4-FFF2-40B4-BE49-F238E27FC236}">
                  <a16:creationId xmlns:a16="http://schemas.microsoft.com/office/drawing/2014/main" id="{75DA290B-9CD6-4CD9-AB61-F2839679917E}"/>
                </a:ext>
              </a:extLst>
            </p:cNvPr>
            <p:cNvSpPr/>
            <p:nvPr/>
          </p:nvSpPr>
          <p:spPr>
            <a:xfrm>
              <a:off x="9940331" y="1526756"/>
              <a:ext cx="113650" cy="184256"/>
            </a:xfrm>
            <a:custGeom>
              <a:avLst/>
              <a:gdLst>
                <a:gd name="connsiteX0" fmla="*/ 60323 w 113650"/>
                <a:gd name="connsiteY0" fmla="*/ 184078 h 184256"/>
                <a:gd name="connsiteX1" fmla="*/ 59531 w 113650"/>
                <a:gd name="connsiteY1" fmla="*/ 184078 h 184256"/>
                <a:gd name="connsiteX2" fmla="*/ 44265 w 113650"/>
                <a:gd name="connsiteY2" fmla="*/ 180460 h 184256"/>
                <a:gd name="connsiteX3" fmla="*/ 38614 w 113650"/>
                <a:gd name="connsiteY3" fmla="*/ 171935 h 184256"/>
                <a:gd name="connsiteX4" fmla="*/ 32717 w 113650"/>
                <a:gd name="connsiteY4" fmla="*/ 137984 h 184256"/>
                <a:gd name="connsiteX5" fmla="*/ 32468 w 113650"/>
                <a:gd name="connsiteY5" fmla="*/ 124503 h 184256"/>
                <a:gd name="connsiteX6" fmla="*/ 36781 w 113650"/>
                <a:gd name="connsiteY6" fmla="*/ 53131 h 184256"/>
                <a:gd name="connsiteX7" fmla="*/ 37425 w 113650"/>
                <a:gd name="connsiteY7" fmla="*/ 45052 h 184256"/>
                <a:gd name="connsiteX8" fmla="*/ 34749 w 113650"/>
                <a:gd name="connsiteY8" fmla="*/ 39699 h 184256"/>
                <a:gd name="connsiteX9" fmla="*/ 24836 w 113650"/>
                <a:gd name="connsiteY9" fmla="*/ 38757 h 184256"/>
                <a:gd name="connsiteX10" fmla="*/ 11602 w 113650"/>
                <a:gd name="connsiteY10" fmla="*/ 37865 h 184256"/>
                <a:gd name="connsiteX11" fmla="*/ 2631 w 113650"/>
                <a:gd name="connsiteY11" fmla="*/ 32909 h 184256"/>
                <a:gd name="connsiteX12" fmla="*/ -1136 w 113650"/>
                <a:gd name="connsiteY12" fmla="*/ 25821 h 184256"/>
                <a:gd name="connsiteX13" fmla="*/ 28602 w 113650"/>
                <a:gd name="connsiteY13" fmla="*/ 8721 h 184256"/>
                <a:gd name="connsiteX14" fmla="*/ 67014 w 113650"/>
                <a:gd name="connsiteY14" fmla="*/ 1783 h 184256"/>
                <a:gd name="connsiteX15" fmla="*/ 90409 w 113650"/>
                <a:gd name="connsiteY15" fmla="*/ -51 h 184256"/>
                <a:gd name="connsiteX16" fmla="*/ 112514 w 113650"/>
                <a:gd name="connsiteY16" fmla="*/ 18634 h 184256"/>
                <a:gd name="connsiteX17" fmla="*/ 100867 w 113650"/>
                <a:gd name="connsiteY17" fmla="*/ 34346 h 184256"/>
                <a:gd name="connsiteX18" fmla="*/ 88971 w 113650"/>
                <a:gd name="connsiteY18" fmla="*/ 36675 h 184256"/>
                <a:gd name="connsiteX19" fmla="*/ 79852 w 113650"/>
                <a:gd name="connsiteY19" fmla="*/ 37865 h 184256"/>
                <a:gd name="connsiteX20" fmla="*/ 76332 w 113650"/>
                <a:gd name="connsiteY20" fmla="*/ 42574 h 184256"/>
                <a:gd name="connsiteX21" fmla="*/ 77076 w 113650"/>
                <a:gd name="connsiteY21" fmla="*/ 52486 h 184256"/>
                <a:gd name="connsiteX22" fmla="*/ 79059 w 113650"/>
                <a:gd name="connsiteY22" fmla="*/ 113896 h 184256"/>
                <a:gd name="connsiteX23" fmla="*/ 78662 w 113650"/>
                <a:gd name="connsiteY23" fmla="*/ 142792 h 184256"/>
                <a:gd name="connsiteX24" fmla="*/ 75242 w 113650"/>
                <a:gd name="connsiteY24" fmla="*/ 170994 h 184256"/>
                <a:gd name="connsiteX25" fmla="*/ 60323 w 113650"/>
                <a:gd name="connsiteY25" fmla="*/ 184078 h 1842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13650" h="184256">
                  <a:moveTo>
                    <a:pt x="60323" y="184078"/>
                  </a:moveTo>
                  <a:lnTo>
                    <a:pt x="59531" y="184078"/>
                  </a:lnTo>
                  <a:cubicBezTo>
                    <a:pt x="54177" y="184634"/>
                    <a:pt x="48775" y="183360"/>
                    <a:pt x="44265" y="180460"/>
                  </a:cubicBezTo>
                  <a:cubicBezTo>
                    <a:pt x="41787" y="178056"/>
                    <a:pt x="39853" y="175147"/>
                    <a:pt x="38614" y="171935"/>
                  </a:cubicBezTo>
                  <a:cubicBezTo>
                    <a:pt x="34699" y="161046"/>
                    <a:pt x="32667" y="149557"/>
                    <a:pt x="32717" y="137984"/>
                  </a:cubicBezTo>
                  <a:cubicBezTo>
                    <a:pt x="32717" y="133523"/>
                    <a:pt x="32468" y="129063"/>
                    <a:pt x="32468" y="124503"/>
                  </a:cubicBezTo>
                  <a:cubicBezTo>
                    <a:pt x="32468" y="106660"/>
                    <a:pt x="33906" y="82869"/>
                    <a:pt x="36781" y="53131"/>
                  </a:cubicBezTo>
                  <a:cubicBezTo>
                    <a:pt x="37227" y="48720"/>
                    <a:pt x="37425" y="45994"/>
                    <a:pt x="37425" y="45052"/>
                  </a:cubicBezTo>
                  <a:cubicBezTo>
                    <a:pt x="37425" y="42078"/>
                    <a:pt x="36533" y="40294"/>
                    <a:pt x="34749" y="39699"/>
                  </a:cubicBezTo>
                  <a:cubicBezTo>
                    <a:pt x="31527" y="38921"/>
                    <a:pt x="28156" y="38604"/>
                    <a:pt x="24836" y="38757"/>
                  </a:cubicBezTo>
                  <a:cubicBezTo>
                    <a:pt x="20425" y="38906"/>
                    <a:pt x="15964" y="38608"/>
                    <a:pt x="11602" y="37865"/>
                  </a:cubicBezTo>
                  <a:cubicBezTo>
                    <a:pt x="8331" y="36829"/>
                    <a:pt x="5258" y="35144"/>
                    <a:pt x="2631" y="32909"/>
                  </a:cubicBezTo>
                  <a:cubicBezTo>
                    <a:pt x="302" y="31318"/>
                    <a:pt x="-1136" y="28661"/>
                    <a:pt x="-1136" y="25821"/>
                  </a:cubicBezTo>
                  <a:cubicBezTo>
                    <a:pt x="-1136" y="19214"/>
                    <a:pt x="8777" y="13514"/>
                    <a:pt x="28602" y="8721"/>
                  </a:cubicBezTo>
                  <a:cubicBezTo>
                    <a:pt x="41241" y="5649"/>
                    <a:pt x="54078" y="3329"/>
                    <a:pt x="67014" y="1783"/>
                  </a:cubicBezTo>
                  <a:cubicBezTo>
                    <a:pt x="74747" y="717"/>
                    <a:pt x="82577" y="102"/>
                    <a:pt x="90409" y="-51"/>
                  </a:cubicBezTo>
                  <a:cubicBezTo>
                    <a:pt x="105129" y="-51"/>
                    <a:pt x="112514" y="6179"/>
                    <a:pt x="112514" y="18634"/>
                  </a:cubicBezTo>
                  <a:cubicBezTo>
                    <a:pt x="112514" y="25871"/>
                    <a:pt x="107806" y="32264"/>
                    <a:pt x="100867" y="34346"/>
                  </a:cubicBezTo>
                  <a:cubicBezTo>
                    <a:pt x="97050" y="35808"/>
                    <a:pt x="93035" y="36596"/>
                    <a:pt x="88971" y="36675"/>
                  </a:cubicBezTo>
                  <a:cubicBezTo>
                    <a:pt x="85898" y="36685"/>
                    <a:pt x="82826" y="37082"/>
                    <a:pt x="79852" y="37865"/>
                  </a:cubicBezTo>
                  <a:cubicBezTo>
                    <a:pt x="77671" y="38331"/>
                    <a:pt x="76184" y="40343"/>
                    <a:pt x="76332" y="42574"/>
                  </a:cubicBezTo>
                  <a:cubicBezTo>
                    <a:pt x="76332" y="43862"/>
                    <a:pt x="76580" y="47168"/>
                    <a:pt x="77076" y="52486"/>
                  </a:cubicBezTo>
                  <a:cubicBezTo>
                    <a:pt x="78414" y="67356"/>
                    <a:pt x="79059" y="87825"/>
                    <a:pt x="79059" y="113896"/>
                  </a:cubicBezTo>
                  <a:cubicBezTo>
                    <a:pt x="79059" y="120934"/>
                    <a:pt x="79059" y="130599"/>
                    <a:pt x="78662" y="142792"/>
                  </a:cubicBezTo>
                  <a:cubicBezTo>
                    <a:pt x="78761" y="152303"/>
                    <a:pt x="77621" y="161785"/>
                    <a:pt x="75242" y="170994"/>
                  </a:cubicBezTo>
                  <a:cubicBezTo>
                    <a:pt x="72615" y="179370"/>
                    <a:pt x="67609" y="183731"/>
                    <a:pt x="60323" y="184078"/>
                  </a:cubicBezTo>
                  <a:close/>
                </a:path>
              </a:pathLst>
            </a:custGeom>
            <a:solidFill>
              <a:srgbClr val="FFFFFF"/>
            </a:solidFill>
            <a:ln w="4948" cap="flat">
              <a:noFill/>
              <a:prstDash val="solid"/>
              <a:miter/>
            </a:ln>
          </p:spPr>
          <p:txBody>
            <a:bodyPr rtlCol="0" anchor="ctr"/>
            <a:lstStyle/>
            <a:p>
              <a:endParaRPr lang="fr-FR"/>
            </a:p>
          </p:txBody>
        </p:sp>
        <p:sp>
          <p:nvSpPr>
            <p:cNvPr id="115" name="Graphique 5">
              <a:extLst>
                <a:ext uri="{FF2B5EF4-FFF2-40B4-BE49-F238E27FC236}">
                  <a16:creationId xmlns:a16="http://schemas.microsoft.com/office/drawing/2014/main" id="{5CAE587E-DB77-4F8A-90D8-DFE516ADC5DB}"/>
                </a:ext>
              </a:extLst>
            </p:cNvPr>
            <p:cNvSpPr/>
            <p:nvPr/>
          </p:nvSpPr>
          <p:spPr>
            <a:xfrm>
              <a:off x="10033262" y="1599880"/>
              <a:ext cx="84722" cy="107641"/>
            </a:xfrm>
            <a:custGeom>
              <a:avLst/>
              <a:gdLst>
                <a:gd name="connsiteX0" fmla="*/ 40449 w 84722"/>
                <a:gd name="connsiteY0" fmla="*/ 107584 h 107641"/>
                <a:gd name="connsiteX1" fmla="*/ 39260 w 84722"/>
                <a:gd name="connsiteY1" fmla="*/ 107584 h 107641"/>
                <a:gd name="connsiteX2" fmla="*/ 15866 w 84722"/>
                <a:gd name="connsiteY2" fmla="*/ 99803 h 107641"/>
                <a:gd name="connsiteX3" fmla="*/ 2930 w 84722"/>
                <a:gd name="connsiteY3" fmla="*/ 80671 h 107641"/>
                <a:gd name="connsiteX4" fmla="*/ -1135 w 84722"/>
                <a:gd name="connsiteY4" fmla="*/ 55889 h 107641"/>
                <a:gd name="connsiteX5" fmla="*/ 2880 w 84722"/>
                <a:gd name="connsiteY5" fmla="*/ 29422 h 107641"/>
                <a:gd name="connsiteX6" fmla="*/ 15618 w 84722"/>
                <a:gd name="connsiteY6" fmla="*/ 8605 h 107641"/>
                <a:gd name="connsiteX7" fmla="*/ 40053 w 84722"/>
                <a:gd name="connsiteY7" fmla="*/ -19 h 107641"/>
                <a:gd name="connsiteX8" fmla="*/ 58739 w 84722"/>
                <a:gd name="connsiteY8" fmla="*/ 5582 h 107641"/>
                <a:gd name="connsiteX9" fmla="*/ 77375 w 84722"/>
                <a:gd name="connsiteY9" fmla="*/ 26052 h 107641"/>
                <a:gd name="connsiteX10" fmla="*/ 83570 w 84722"/>
                <a:gd name="connsiteY10" fmla="*/ 54848 h 107641"/>
                <a:gd name="connsiteX11" fmla="*/ 68701 w 84722"/>
                <a:gd name="connsiteY11" fmla="*/ 93558 h 107641"/>
                <a:gd name="connsiteX12" fmla="*/ 40449 w 84722"/>
                <a:gd name="connsiteY12" fmla="*/ 107584 h 107641"/>
                <a:gd name="connsiteX13" fmla="*/ 39805 w 84722"/>
                <a:gd name="connsiteY13" fmla="*/ 77152 h 107641"/>
                <a:gd name="connsiteX14" fmla="*/ 51701 w 84722"/>
                <a:gd name="connsiteY14" fmla="*/ 69172 h 107641"/>
                <a:gd name="connsiteX15" fmla="*/ 56360 w 84722"/>
                <a:gd name="connsiteY15" fmla="*/ 52172 h 107641"/>
                <a:gd name="connsiteX16" fmla="*/ 53882 w 84722"/>
                <a:gd name="connsiteY16" fmla="*/ 40921 h 107641"/>
                <a:gd name="connsiteX17" fmla="*/ 36534 w 84722"/>
                <a:gd name="connsiteY17" fmla="*/ 29174 h 107641"/>
                <a:gd name="connsiteX18" fmla="*/ 27910 w 84722"/>
                <a:gd name="connsiteY18" fmla="*/ 34131 h 107641"/>
                <a:gd name="connsiteX19" fmla="*/ 23697 w 84722"/>
                <a:gd name="connsiteY19" fmla="*/ 51379 h 107641"/>
                <a:gd name="connsiteX20" fmla="*/ 24936 w 84722"/>
                <a:gd name="connsiteY20" fmla="*/ 61886 h 107641"/>
                <a:gd name="connsiteX21" fmla="*/ 29892 w 84722"/>
                <a:gd name="connsiteY21" fmla="*/ 72493 h 107641"/>
                <a:gd name="connsiteX22" fmla="*/ 39111 w 84722"/>
                <a:gd name="connsiteY22" fmla="*/ 77152 h 107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4722" h="107641">
                  <a:moveTo>
                    <a:pt x="40449" y="107584"/>
                  </a:moveTo>
                  <a:lnTo>
                    <a:pt x="39260" y="107584"/>
                  </a:lnTo>
                  <a:cubicBezTo>
                    <a:pt x="30785" y="107733"/>
                    <a:pt x="22557" y="104987"/>
                    <a:pt x="15866" y="99803"/>
                  </a:cubicBezTo>
                  <a:cubicBezTo>
                    <a:pt x="9819" y="94772"/>
                    <a:pt x="5358" y="88140"/>
                    <a:pt x="2930" y="80671"/>
                  </a:cubicBezTo>
                  <a:cubicBezTo>
                    <a:pt x="204" y="72691"/>
                    <a:pt x="-1184" y="64320"/>
                    <a:pt x="-1135" y="55889"/>
                  </a:cubicBezTo>
                  <a:cubicBezTo>
                    <a:pt x="-1135" y="46913"/>
                    <a:pt x="204" y="37987"/>
                    <a:pt x="2880" y="29422"/>
                  </a:cubicBezTo>
                  <a:cubicBezTo>
                    <a:pt x="5210" y="21472"/>
                    <a:pt x="9571" y="14285"/>
                    <a:pt x="15618" y="8605"/>
                  </a:cubicBezTo>
                  <a:cubicBezTo>
                    <a:pt x="22359" y="2682"/>
                    <a:pt x="31082" y="-406"/>
                    <a:pt x="40053" y="-19"/>
                  </a:cubicBezTo>
                  <a:cubicBezTo>
                    <a:pt x="46645" y="214"/>
                    <a:pt x="53088" y="2142"/>
                    <a:pt x="58739" y="5582"/>
                  </a:cubicBezTo>
                  <a:cubicBezTo>
                    <a:pt x="66917" y="10305"/>
                    <a:pt x="73459" y="17462"/>
                    <a:pt x="77375" y="26052"/>
                  </a:cubicBezTo>
                  <a:cubicBezTo>
                    <a:pt x="81538" y="35077"/>
                    <a:pt x="83670" y="44911"/>
                    <a:pt x="83570" y="54848"/>
                  </a:cubicBezTo>
                  <a:cubicBezTo>
                    <a:pt x="83917" y="69207"/>
                    <a:pt x="78564" y="83114"/>
                    <a:pt x="68701" y="93558"/>
                  </a:cubicBezTo>
                  <a:cubicBezTo>
                    <a:pt x="61663" y="102003"/>
                    <a:pt x="51403" y="107093"/>
                    <a:pt x="40449" y="107584"/>
                  </a:cubicBezTo>
                  <a:close/>
                  <a:moveTo>
                    <a:pt x="39805" y="77152"/>
                  </a:moveTo>
                  <a:cubicBezTo>
                    <a:pt x="44861" y="76701"/>
                    <a:pt x="49371" y="73692"/>
                    <a:pt x="51701" y="69172"/>
                  </a:cubicBezTo>
                  <a:cubicBezTo>
                    <a:pt x="54823" y="64062"/>
                    <a:pt x="56458" y="58164"/>
                    <a:pt x="56360" y="52172"/>
                  </a:cubicBezTo>
                  <a:cubicBezTo>
                    <a:pt x="56360" y="48281"/>
                    <a:pt x="55517" y="44440"/>
                    <a:pt x="53882" y="40921"/>
                  </a:cubicBezTo>
                  <a:cubicBezTo>
                    <a:pt x="51205" y="33714"/>
                    <a:pt x="44216" y="29001"/>
                    <a:pt x="36534" y="29174"/>
                  </a:cubicBezTo>
                  <a:cubicBezTo>
                    <a:pt x="32965" y="29159"/>
                    <a:pt x="29694" y="31053"/>
                    <a:pt x="27910" y="34131"/>
                  </a:cubicBezTo>
                  <a:cubicBezTo>
                    <a:pt x="24886" y="39364"/>
                    <a:pt x="23449" y="45347"/>
                    <a:pt x="23697" y="51379"/>
                  </a:cubicBezTo>
                  <a:cubicBezTo>
                    <a:pt x="23746" y="54913"/>
                    <a:pt x="24193" y="58432"/>
                    <a:pt x="24936" y="61886"/>
                  </a:cubicBezTo>
                  <a:cubicBezTo>
                    <a:pt x="25729" y="65767"/>
                    <a:pt x="27414" y="69405"/>
                    <a:pt x="29892" y="72493"/>
                  </a:cubicBezTo>
                  <a:cubicBezTo>
                    <a:pt x="32073" y="75402"/>
                    <a:pt x="35493" y="77127"/>
                    <a:pt x="39111" y="77152"/>
                  </a:cubicBezTo>
                  <a:close/>
                </a:path>
              </a:pathLst>
            </a:custGeom>
            <a:solidFill>
              <a:srgbClr val="FFFFFF"/>
            </a:solidFill>
            <a:ln w="4948" cap="flat">
              <a:noFill/>
              <a:prstDash val="solid"/>
              <a:miter/>
            </a:ln>
          </p:spPr>
          <p:txBody>
            <a:bodyPr rtlCol="0" anchor="ctr"/>
            <a:lstStyle/>
            <a:p>
              <a:endParaRPr lang="fr-FR"/>
            </a:p>
          </p:txBody>
        </p:sp>
        <p:sp>
          <p:nvSpPr>
            <p:cNvPr id="116" name="Graphique 5">
              <a:extLst>
                <a:ext uri="{FF2B5EF4-FFF2-40B4-BE49-F238E27FC236}">
                  <a16:creationId xmlns:a16="http://schemas.microsoft.com/office/drawing/2014/main" id="{7EF335B9-FEC4-4C54-ADD2-27063A4EFEA9}"/>
                </a:ext>
              </a:extLst>
            </p:cNvPr>
            <p:cNvSpPr/>
            <p:nvPr/>
          </p:nvSpPr>
          <p:spPr>
            <a:xfrm>
              <a:off x="10132487" y="1583264"/>
              <a:ext cx="102781" cy="182540"/>
            </a:xfrm>
            <a:custGeom>
              <a:avLst/>
              <a:gdLst>
                <a:gd name="connsiteX0" fmla="*/ 21568 w 102781"/>
                <a:gd name="connsiteY0" fmla="*/ 182487 h 182540"/>
                <a:gd name="connsiteX1" fmla="*/ 21171 w 102781"/>
                <a:gd name="connsiteY1" fmla="*/ 182487 h 182540"/>
                <a:gd name="connsiteX2" fmla="*/ 10614 w 102781"/>
                <a:gd name="connsiteY2" fmla="*/ 178621 h 182540"/>
                <a:gd name="connsiteX3" fmla="*/ 4617 w 102781"/>
                <a:gd name="connsiteY3" fmla="*/ 167469 h 182540"/>
                <a:gd name="connsiteX4" fmla="*/ 404 w 102781"/>
                <a:gd name="connsiteY4" fmla="*/ 129008 h 182540"/>
                <a:gd name="connsiteX5" fmla="*/ -1133 w 102781"/>
                <a:gd name="connsiteY5" fmla="*/ 86036 h 182540"/>
                <a:gd name="connsiteX6" fmla="*/ 22360 w 102781"/>
                <a:gd name="connsiteY6" fmla="*/ 43 h 182540"/>
                <a:gd name="connsiteX7" fmla="*/ 30935 w 102781"/>
                <a:gd name="connsiteY7" fmla="*/ 3066 h 182540"/>
                <a:gd name="connsiteX8" fmla="*/ 34256 w 102781"/>
                <a:gd name="connsiteY8" fmla="*/ 10649 h 182540"/>
                <a:gd name="connsiteX9" fmla="*/ 35545 w 102781"/>
                <a:gd name="connsiteY9" fmla="*/ 14664 h 182540"/>
                <a:gd name="connsiteX10" fmla="*/ 38816 w 102781"/>
                <a:gd name="connsiteY10" fmla="*/ 20017 h 182540"/>
                <a:gd name="connsiteX11" fmla="*/ 41244 w 102781"/>
                <a:gd name="connsiteY11" fmla="*/ 17886 h 182540"/>
                <a:gd name="connsiteX12" fmla="*/ 46201 w 102781"/>
                <a:gd name="connsiteY12" fmla="*/ 13623 h 182540"/>
                <a:gd name="connsiteX13" fmla="*/ 64143 w 102781"/>
                <a:gd name="connsiteY13" fmla="*/ 7477 h 182540"/>
                <a:gd name="connsiteX14" fmla="*/ 83969 w 102781"/>
                <a:gd name="connsiteY14" fmla="*/ 15358 h 182540"/>
                <a:gd name="connsiteX15" fmla="*/ 97648 w 102781"/>
                <a:gd name="connsiteY15" fmla="*/ 33746 h 182540"/>
                <a:gd name="connsiteX16" fmla="*/ 101564 w 102781"/>
                <a:gd name="connsiteY16" fmla="*/ 53572 h 182540"/>
                <a:gd name="connsiteX17" fmla="*/ 89569 w 102781"/>
                <a:gd name="connsiteY17" fmla="*/ 86284 h 182540"/>
                <a:gd name="connsiteX18" fmla="*/ 49274 w 102781"/>
                <a:gd name="connsiteY18" fmla="*/ 102194 h 182540"/>
                <a:gd name="connsiteX19" fmla="*/ 39361 w 102781"/>
                <a:gd name="connsiteY19" fmla="*/ 101302 h 182540"/>
                <a:gd name="connsiteX20" fmla="*/ 37428 w 102781"/>
                <a:gd name="connsiteY20" fmla="*/ 143233 h 182540"/>
                <a:gd name="connsiteX21" fmla="*/ 36487 w 102781"/>
                <a:gd name="connsiteY21" fmla="*/ 165338 h 182540"/>
                <a:gd name="connsiteX22" fmla="*/ 21568 w 102781"/>
                <a:gd name="connsiteY22" fmla="*/ 182487 h 182540"/>
                <a:gd name="connsiteX23" fmla="*/ 47440 w 102781"/>
                <a:gd name="connsiteY23" fmla="*/ 80138 h 182540"/>
                <a:gd name="connsiteX24" fmla="*/ 64440 w 102781"/>
                <a:gd name="connsiteY24" fmla="*/ 71018 h 182540"/>
                <a:gd name="connsiteX25" fmla="*/ 75691 w 102781"/>
                <a:gd name="connsiteY25" fmla="*/ 45641 h 182540"/>
                <a:gd name="connsiteX26" fmla="*/ 73312 w 102781"/>
                <a:gd name="connsiteY26" fmla="*/ 35084 h 182540"/>
                <a:gd name="connsiteX27" fmla="*/ 61714 w 102781"/>
                <a:gd name="connsiteY27" fmla="*/ 27600 h 182540"/>
                <a:gd name="connsiteX28" fmla="*/ 50314 w 102781"/>
                <a:gd name="connsiteY28" fmla="*/ 35084 h 182540"/>
                <a:gd name="connsiteX29" fmla="*/ 44069 w 102781"/>
                <a:gd name="connsiteY29" fmla="*/ 70621 h 182540"/>
                <a:gd name="connsiteX30" fmla="*/ 44367 w 102781"/>
                <a:gd name="connsiteY30" fmla="*/ 77560 h 182540"/>
                <a:gd name="connsiteX31" fmla="*/ 47142 w 102781"/>
                <a:gd name="connsiteY31" fmla="*/ 80257 h 182540"/>
                <a:gd name="connsiteX32" fmla="*/ 47440 w 102781"/>
                <a:gd name="connsiteY32" fmla="*/ 80237 h 182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02781" h="182540">
                  <a:moveTo>
                    <a:pt x="21568" y="182487"/>
                  </a:moveTo>
                  <a:lnTo>
                    <a:pt x="21171" y="182487"/>
                  </a:lnTo>
                  <a:cubicBezTo>
                    <a:pt x="17305" y="182557"/>
                    <a:pt x="13538" y="181174"/>
                    <a:pt x="10614" y="178621"/>
                  </a:cubicBezTo>
                  <a:cubicBezTo>
                    <a:pt x="7442" y="175657"/>
                    <a:pt x="5360" y="171742"/>
                    <a:pt x="4617" y="167469"/>
                  </a:cubicBezTo>
                  <a:cubicBezTo>
                    <a:pt x="2535" y="154736"/>
                    <a:pt x="1098" y="141894"/>
                    <a:pt x="404" y="129008"/>
                  </a:cubicBezTo>
                  <a:cubicBezTo>
                    <a:pt x="-637" y="115427"/>
                    <a:pt x="-1182" y="101103"/>
                    <a:pt x="-1133" y="86036"/>
                  </a:cubicBezTo>
                  <a:cubicBezTo>
                    <a:pt x="-1133" y="28705"/>
                    <a:pt x="6699" y="43"/>
                    <a:pt x="22360" y="43"/>
                  </a:cubicBezTo>
                  <a:cubicBezTo>
                    <a:pt x="25533" y="-399"/>
                    <a:pt x="28754" y="732"/>
                    <a:pt x="30935" y="3066"/>
                  </a:cubicBezTo>
                  <a:cubicBezTo>
                    <a:pt x="32571" y="5321"/>
                    <a:pt x="33711" y="7908"/>
                    <a:pt x="34256" y="10649"/>
                  </a:cubicBezTo>
                  <a:cubicBezTo>
                    <a:pt x="34603" y="11938"/>
                    <a:pt x="35049" y="13276"/>
                    <a:pt x="35545" y="14664"/>
                  </a:cubicBezTo>
                  <a:cubicBezTo>
                    <a:pt x="36883" y="18233"/>
                    <a:pt x="37973" y="20017"/>
                    <a:pt x="38816" y="20017"/>
                  </a:cubicBezTo>
                  <a:cubicBezTo>
                    <a:pt x="39361" y="20017"/>
                    <a:pt x="40154" y="19323"/>
                    <a:pt x="41244" y="17886"/>
                  </a:cubicBezTo>
                  <a:cubicBezTo>
                    <a:pt x="42632" y="16195"/>
                    <a:pt x="44317" y="14753"/>
                    <a:pt x="46201" y="13623"/>
                  </a:cubicBezTo>
                  <a:cubicBezTo>
                    <a:pt x="51405" y="9812"/>
                    <a:pt x="57699" y="7670"/>
                    <a:pt x="64143" y="7477"/>
                  </a:cubicBezTo>
                  <a:cubicBezTo>
                    <a:pt x="71478" y="7616"/>
                    <a:pt x="78517" y="10416"/>
                    <a:pt x="83969" y="15358"/>
                  </a:cubicBezTo>
                  <a:cubicBezTo>
                    <a:pt x="90065" y="20200"/>
                    <a:pt x="94773" y="26539"/>
                    <a:pt x="97648" y="33746"/>
                  </a:cubicBezTo>
                  <a:cubicBezTo>
                    <a:pt x="100226" y="40036"/>
                    <a:pt x="101564" y="46771"/>
                    <a:pt x="101564" y="53572"/>
                  </a:cubicBezTo>
                  <a:cubicBezTo>
                    <a:pt x="102307" y="65670"/>
                    <a:pt x="97945" y="77526"/>
                    <a:pt x="89569" y="86284"/>
                  </a:cubicBezTo>
                  <a:cubicBezTo>
                    <a:pt x="78814" y="96791"/>
                    <a:pt x="64292" y="102526"/>
                    <a:pt x="49274" y="102194"/>
                  </a:cubicBezTo>
                  <a:cubicBezTo>
                    <a:pt x="45953" y="102164"/>
                    <a:pt x="42632" y="101867"/>
                    <a:pt x="39361" y="101302"/>
                  </a:cubicBezTo>
                  <a:cubicBezTo>
                    <a:pt x="38271" y="101302"/>
                    <a:pt x="37577" y="115279"/>
                    <a:pt x="37428" y="143233"/>
                  </a:cubicBezTo>
                  <a:cubicBezTo>
                    <a:pt x="37428" y="152303"/>
                    <a:pt x="37032" y="159688"/>
                    <a:pt x="36487" y="165338"/>
                  </a:cubicBezTo>
                  <a:cubicBezTo>
                    <a:pt x="34900" y="175697"/>
                    <a:pt x="30142" y="181446"/>
                    <a:pt x="21568" y="182487"/>
                  </a:cubicBezTo>
                  <a:close/>
                  <a:moveTo>
                    <a:pt x="47440" y="80138"/>
                  </a:moveTo>
                  <a:cubicBezTo>
                    <a:pt x="51702" y="80138"/>
                    <a:pt x="57353" y="77114"/>
                    <a:pt x="64440" y="71018"/>
                  </a:cubicBezTo>
                  <a:cubicBezTo>
                    <a:pt x="71875" y="64718"/>
                    <a:pt x="75989" y="55376"/>
                    <a:pt x="75691" y="45641"/>
                  </a:cubicBezTo>
                  <a:cubicBezTo>
                    <a:pt x="75543" y="42003"/>
                    <a:pt x="74750" y="38425"/>
                    <a:pt x="73312" y="35084"/>
                  </a:cubicBezTo>
                  <a:cubicBezTo>
                    <a:pt x="71677" y="30187"/>
                    <a:pt x="66869" y="27080"/>
                    <a:pt x="61714" y="27600"/>
                  </a:cubicBezTo>
                  <a:cubicBezTo>
                    <a:pt x="56808" y="27669"/>
                    <a:pt x="52347" y="30584"/>
                    <a:pt x="50314" y="35084"/>
                  </a:cubicBezTo>
                  <a:cubicBezTo>
                    <a:pt x="46151" y="42682"/>
                    <a:pt x="44069" y="54528"/>
                    <a:pt x="44069" y="70621"/>
                  </a:cubicBezTo>
                  <a:cubicBezTo>
                    <a:pt x="44020" y="72936"/>
                    <a:pt x="44119" y="75256"/>
                    <a:pt x="44367" y="77560"/>
                  </a:cubicBezTo>
                  <a:cubicBezTo>
                    <a:pt x="44367" y="79067"/>
                    <a:pt x="45606" y="80272"/>
                    <a:pt x="47142" y="80257"/>
                  </a:cubicBezTo>
                  <a:cubicBezTo>
                    <a:pt x="47242" y="80257"/>
                    <a:pt x="47341" y="80252"/>
                    <a:pt x="47440" y="80237"/>
                  </a:cubicBezTo>
                  <a:close/>
                </a:path>
              </a:pathLst>
            </a:custGeom>
            <a:solidFill>
              <a:srgbClr val="FFFFFF"/>
            </a:solidFill>
            <a:ln w="4948" cap="flat">
              <a:noFill/>
              <a:prstDash val="solid"/>
              <a:miter/>
            </a:ln>
          </p:spPr>
          <p:txBody>
            <a:bodyPr rtlCol="0" anchor="ctr"/>
            <a:lstStyle/>
            <a:p>
              <a:endParaRPr lang="fr-FR"/>
            </a:p>
          </p:txBody>
        </p:sp>
        <p:sp>
          <p:nvSpPr>
            <p:cNvPr id="117" name="Graphique 5">
              <a:extLst>
                <a:ext uri="{FF2B5EF4-FFF2-40B4-BE49-F238E27FC236}">
                  <a16:creationId xmlns:a16="http://schemas.microsoft.com/office/drawing/2014/main" id="{61F48087-9DF7-40F2-82E1-151E8875E811}"/>
                </a:ext>
              </a:extLst>
            </p:cNvPr>
            <p:cNvSpPr/>
            <p:nvPr/>
          </p:nvSpPr>
          <p:spPr>
            <a:xfrm>
              <a:off x="10310954" y="1600722"/>
              <a:ext cx="98334" cy="112790"/>
            </a:xfrm>
            <a:custGeom>
              <a:avLst/>
              <a:gdLst>
                <a:gd name="connsiteX0" fmla="*/ 56919 w 98334"/>
                <a:gd name="connsiteY0" fmla="*/ 112739 h 112790"/>
                <a:gd name="connsiteX1" fmla="*/ 14046 w 98334"/>
                <a:gd name="connsiteY1" fmla="*/ 97077 h 112790"/>
                <a:gd name="connsiteX2" fmla="*/ -1120 w 98334"/>
                <a:gd name="connsiteY2" fmla="*/ 57723 h 112790"/>
                <a:gd name="connsiteX3" fmla="*/ 4828 w 98334"/>
                <a:gd name="connsiteY3" fmla="*/ 31256 h 112790"/>
                <a:gd name="connsiteX4" fmla="*/ 24256 w 98334"/>
                <a:gd name="connsiteY4" fmla="*/ 9299 h 112790"/>
                <a:gd name="connsiteX5" fmla="*/ 51417 w 98334"/>
                <a:gd name="connsiteY5" fmla="*/ -19 h 112790"/>
                <a:gd name="connsiteX6" fmla="*/ 54589 w 98334"/>
                <a:gd name="connsiteY6" fmla="*/ -19 h 112790"/>
                <a:gd name="connsiteX7" fmla="*/ 71887 w 98334"/>
                <a:gd name="connsiteY7" fmla="*/ 1864 h 112790"/>
                <a:gd name="connsiteX8" fmla="*/ 83188 w 98334"/>
                <a:gd name="connsiteY8" fmla="*/ 8060 h 112790"/>
                <a:gd name="connsiteX9" fmla="*/ 86955 w 98334"/>
                <a:gd name="connsiteY9" fmla="*/ 15495 h 112790"/>
                <a:gd name="connsiteX10" fmla="*/ 80710 w 98334"/>
                <a:gd name="connsiteY10" fmla="*/ 22979 h 112790"/>
                <a:gd name="connsiteX11" fmla="*/ 69062 w 98334"/>
                <a:gd name="connsiteY11" fmla="*/ 25606 h 112790"/>
                <a:gd name="connsiteX12" fmla="*/ 51319 w 98334"/>
                <a:gd name="connsiteY12" fmla="*/ 30017 h 112790"/>
                <a:gd name="connsiteX13" fmla="*/ 30402 w 98334"/>
                <a:gd name="connsiteY13" fmla="*/ 58665 h 112790"/>
                <a:gd name="connsiteX14" fmla="*/ 39125 w 98334"/>
                <a:gd name="connsiteY14" fmla="*/ 76408 h 112790"/>
                <a:gd name="connsiteX15" fmla="*/ 56027 w 98334"/>
                <a:gd name="connsiteY15" fmla="*/ 81365 h 112790"/>
                <a:gd name="connsiteX16" fmla="*/ 67377 w 98334"/>
                <a:gd name="connsiteY16" fmla="*/ 79828 h 112790"/>
                <a:gd name="connsiteX17" fmla="*/ 85419 w 98334"/>
                <a:gd name="connsiteY17" fmla="*/ 77350 h 112790"/>
                <a:gd name="connsiteX18" fmla="*/ 93101 w 98334"/>
                <a:gd name="connsiteY18" fmla="*/ 78490 h 112790"/>
                <a:gd name="connsiteX19" fmla="*/ 97165 w 98334"/>
                <a:gd name="connsiteY19" fmla="*/ 84933 h 112790"/>
                <a:gd name="connsiteX20" fmla="*/ 85815 w 98334"/>
                <a:gd name="connsiteY20" fmla="*/ 104511 h 112790"/>
                <a:gd name="connsiteX21" fmla="*/ 56919 w 98334"/>
                <a:gd name="connsiteY21" fmla="*/ 112739 h 112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98334" h="112790">
                  <a:moveTo>
                    <a:pt x="56919" y="112739"/>
                  </a:moveTo>
                  <a:cubicBezTo>
                    <a:pt x="38184" y="112739"/>
                    <a:pt x="23910" y="107520"/>
                    <a:pt x="14046" y="97077"/>
                  </a:cubicBezTo>
                  <a:cubicBezTo>
                    <a:pt x="3985" y="86485"/>
                    <a:pt x="-1467" y="72329"/>
                    <a:pt x="-1120" y="57723"/>
                  </a:cubicBezTo>
                  <a:cubicBezTo>
                    <a:pt x="-1071" y="48573"/>
                    <a:pt x="962" y="39543"/>
                    <a:pt x="4828" y="31256"/>
                  </a:cubicBezTo>
                  <a:cubicBezTo>
                    <a:pt x="9090" y="22250"/>
                    <a:pt x="15831" y="14642"/>
                    <a:pt x="24256" y="9299"/>
                  </a:cubicBezTo>
                  <a:cubicBezTo>
                    <a:pt x="32236" y="3679"/>
                    <a:pt x="41653" y="447"/>
                    <a:pt x="51417" y="-19"/>
                  </a:cubicBezTo>
                  <a:lnTo>
                    <a:pt x="54589" y="-19"/>
                  </a:lnTo>
                  <a:cubicBezTo>
                    <a:pt x="60438" y="-207"/>
                    <a:pt x="66237" y="427"/>
                    <a:pt x="71887" y="1864"/>
                  </a:cubicBezTo>
                  <a:cubicBezTo>
                    <a:pt x="76051" y="3153"/>
                    <a:pt x="79867" y="5260"/>
                    <a:pt x="83188" y="8060"/>
                  </a:cubicBezTo>
                  <a:cubicBezTo>
                    <a:pt x="85517" y="9839"/>
                    <a:pt x="86905" y="12570"/>
                    <a:pt x="86955" y="15495"/>
                  </a:cubicBezTo>
                  <a:cubicBezTo>
                    <a:pt x="86955" y="19167"/>
                    <a:pt x="84328" y="22310"/>
                    <a:pt x="80710" y="22979"/>
                  </a:cubicBezTo>
                  <a:cubicBezTo>
                    <a:pt x="76893" y="24138"/>
                    <a:pt x="73028" y="25016"/>
                    <a:pt x="69062" y="25606"/>
                  </a:cubicBezTo>
                  <a:cubicBezTo>
                    <a:pt x="63016" y="26602"/>
                    <a:pt x="57117" y="28074"/>
                    <a:pt x="51319" y="30017"/>
                  </a:cubicBezTo>
                  <a:cubicBezTo>
                    <a:pt x="38333" y="33268"/>
                    <a:pt x="29560" y="45317"/>
                    <a:pt x="30402" y="58665"/>
                  </a:cubicBezTo>
                  <a:cubicBezTo>
                    <a:pt x="30055" y="65688"/>
                    <a:pt x="33327" y="72394"/>
                    <a:pt x="39125" y="76408"/>
                  </a:cubicBezTo>
                  <a:cubicBezTo>
                    <a:pt x="44082" y="79819"/>
                    <a:pt x="50030" y="81558"/>
                    <a:pt x="56027" y="81365"/>
                  </a:cubicBezTo>
                  <a:cubicBezTo>
                    <a:pt x="59843" y="81196"/>
                    <a:pt x="63660" y="80681"/>
                    <a:pt x="67377" y="79828"/>
                  </a:cubicBezTo>
                  <a:cubicBezTo>
                    <a:pt x="73275" y="78391"/>
                    <a:pt x="79322" y="77558"/>
                    <a:pt x="85419" y="77350"/>
                  </a:cubicBezTo>
                  <a:cubicBezTo>
                    <a:pt x="88045" y="77306"/>
                    <a:pt x="90622" y="77687"/>
                    <a:pt x="93101" y="78490"/>
                  </a:cubicBezTo>
                  <a:cubicBezTo>
                    <a:pt x="95777" y="79452"/>
                    <a:pt x="97462" y="82108"/>
                    <a:pt x="97165" y="84933"/>
                  </a:cubicBezTo>
                  <a:cubicBezTo>
                    <a:pt x="97313" y="93057"/>
                    <a:pt x="92952" y="100586"/>
                    <a:pt x="85815" y="104511"/>
                  </a:cubicBezTo>
                  <a:cubicBezTo>
                    <a:pt x="77141" y="109934"/>
                    <a:pt x="67129" y="112788"/>
                    <a:pt x="56919" y="112739"/>
                  </a:cubicBezTo>
                  <a:close/>
                </a:path>
              </a:pathLst>
            </a:custGeom>
            <a:solidFill>
              <a:srgbClr val="FFFFFF"/>
            </a:solidFill>
            <a:ln w="4948" cap="flat">
              <a:noFill/>
              <a:prstDash val="solid"/>
              <a:miter/>
            </a:ln>
          </p:spPr>
          <p:txBody>
            <a:bodyPr rtlCol="0" anchor="ctr"/>
            <a:lstStyle/>
            <a:p>
              <a:endParaRPr lang="fr-FR"/>
            </a:p>
          </p:txBody>
        </p:sp>
        <p:sp>
          <p:nvSpPr>
            <p:cNvPr id="118" name="Graphique 5">
              <a:extLst>
                <a:ext uri="{FF2B5EF4-FFF2-40B4-BE49-F238E27FC236}">
                  <a16:creationId xmlns:a16="http://schemas.microsoft.com/office/drawing/2014/main" id="{6F03421C-07E3-4DD6-81AA-67A1B510B9D1}"/>
                </a:ext>
              </a:extLst>
            </p:cNvPr>
            <p:cNvSpPr/>
            <p:nvPr/>
          </p:nvSpPr>
          <p:spPr>
            <a:xfrm>
              <a:off x="10415498" y="1533671"/>
              <a:ext cx="96750" cy="179841"/>
            </a:xfrm>
            <a:custGeom>
              <a:avLst/>
              <a:gdLst>
                <a:gd name="connsiteX0" fmla="*/ 16809 w 96750"/>
                <a:gd name="connsiteY0" fmla="*/ 179790 h 179841"/>
                <a:gd name="connsiteX1" fmla="*/ 16015 w 96750"/>
                <a:gd name="connsiteY1" fmla="*/ 179790 h 179841"/>
                <a:gd name="connsiteX2" fmla="*/ 6598 w 96750"/>
                <a:gd name="connsiteY2" fmla="*/ 174288 h 179841"/>
                <a:gd name="connsiteX3" fmla="*/ 849 w 96750"/>
                <a:gd name="connsiteY3" fmla="*/ 158775 h 179841"/>
                <a:gd name="connsiteX4" fmla="*/ -1084 w 96750"/>
                <a:gd name="connsiteY4" fmla="*/ 120611 h 179841"/>
                <a:gd name="connsiteX5" fmla="*/ -638 w 96750"/>
                <a:gd name="connsiteY5" fmla="*/ 92657 h 179841"/>
                <a:gd name="connsiteX6" fmla="*/ 2286 w 96750"/>
                <a:gd name="connsiteY6" fmla="*/ 49040 h 179841"/>
                <a:gd name="connsiteX7" fmla="*/ 9870 w 96750"/>
                <a:gd name="connsiteY7" fmla="*/ 8101 h 179841"/>
                <a:gd name="connsiteX8" fmla="*/ 20972 w 96750"/>
                <a:gd name="connsiteY8" fmla="*/ -28 h 179841"/>
                <a:gd name="connsiteX9" fmla="*/ 31975 w 96750"/>
                <a:gd name="connsiteY9" fmla="*/ 8200 h 179841"/>
                <a:gd name="connsiteX10" fmla="*/ 34453 w 96750"/>
                <a:gd name="connsiteY10" fmla="*/ 32982 h 179841"/>
                <a:gd name="connsiteX11" fmla="*/ 34453 w 96750"/>
                <a:gd name="connsiteY11" fmla="*/ 41854 h 179841"/>
                <a:gd name="connsiteX12" fmla="*/ 34453 w 96750"/>
                <a:gd name="connsiteY12" fmla="*/ 64058 h 179841"/>
                <a:gd name="connsiteX13" fmla="*/ 34156 w 96750"/>
                <a:gd name="connsiteY13" fmla="*/ 80166 h 179841"/>
                <a:gd name="connsiteX14" fmla="*/ 35197 w 96750"/>
                <a:gd name="connsiteY14" fmla="*/ 89831 h 179841"/>
                <a:gd name="connsiteX15" fmla="*/ 35990 w 96750"/>
                <a:gd name="connsiteY15" fmla="*/ 89038 h 179841"/>
                <a:gd name="connsiteX16" fmla="*/ 45903 w 96750"/>
                <a:gd name="connsiteY16" fmla="*/ 80216 h 179841"/>
                <a:gd name="connsiteX17" fmla="*/ 63993 w 96750"/>
                <a:gd name="connsiteY17" fmla="*/ 74814 h 179841"/>
                <a:gd name="connsiteX18" fmla="*/ 83075 w 96750"/>
                <a:gd name="connsiteY18" fmla="*/ 86412 h 179841"/>
                <a:gd name="connsiteX19" fmla="*/ 94822 w 96750"/>
                <a:gd name="connsiteY19" fmla="*/ 116150 h 179841"/>
                <a:gd name="connsiteX20" fmla="*/ 95615 w 96750"/>
                <a:gd name="connsiteY20" fmla="*/ 132209 h 179841"/>
                <a:gd name="connsiteX21" fmla="*/ 92344 w 96750"/>
                <a:gd name="connsiteY21" fmla="*/ 159518 h 179841"/>
                <a:gd name="connsiteX22" fmla="*/ 77821 w 96750"/>
                <a:gd name="connsiteY22" fmla="*/ 172058 h 179841"/>
                <a:gd name="connsiteX23" fmla="*/ 62952 w 96750"/>
                <a:gd name="connsiteY23" fmla="*/ 160856 h 179841"/>
                <a:gd name="connsiteX24" fmla="*/ 60970 w 96750"/>
                <a:gd name="connsiteY24" fmla="*/ 147623 h 179841"/>
                <a:gd name="connsiteX25" fmla="*/ 61763 w 96750"/>
                <a:gd name="connsiteY25" fmla="*/ 129235 h 179841"/>
                <a:gd name="connsiteX26" fmla="*/ 62407 w 96750"/>
                <a:gd name="connsiteY26" fmla="*/ 115357 h 179841"/>
                <a:gd name="connsiteX27" fmla="*/ 62060 w 96750"/>
                <a:gd name="connsiteY27" fmla="*/ 105940 h 179841"/>
                <a:gd name="connsiteX28" fmla="*/ 54080 w 96750"/>
                <a:gd name="connsiteY28" fmla="*/ 96919 h 179841"/>
                <a:gd name="connsiteX29" fmla="*/ 40748 w 96750"/>
                <a:gd name="connsiteY29" fmla="*/ 106187 h 179841"/>
                <a:gd name="connsiteX30" fmla="*/ 31082 w 96750"/>
                <a:gd name="connsiteY30" fmla="*/ 142270 h 179841"/>
                <a:gd name="connsiteX31" fmla="*/ 28952 w 96750"/>
                <a:gd name="connsiteY31" fmla="*/ 162096 h 179841"/>
                <a:gd name="connsiteX32" fmla="*/ 16809 w 96750"/>
                <a:gd name="connsiteY32" fmla="*/ 179790 h 179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96750" h="179841">
                  <a:moveTo>
                    <a:pt x="16809" y="179790"/>
                  </a:moveTo>
                  <a:lnTo>
                    <a:pt x="16015" y="179790"/>
                  </a:lnTo>
                  <a:cubicBezTo>
                    <a:pt x="12100" y="179790"/>
                    <a:pt x="8531" y="177688"/>
                    <a:pt x="6598" y="174288"/>
                  </a:cubicBezTo>
                  <a:cubicBezTo>
                    <a:pt x="3624" y="169570"/>
                    <a:pt x="1691" y="164286"/>
                    <a:pt x="849" y="158775"/>
                  </a:cubicBezTo>
                  <a:cubicBezTo>
                    <a:pt x="-688" y="146116"/>
                    <a:pt x="-1332" y="133363"/>
                    <a:pt x="-1084" y="120611"/>
                  </a:cubicBezTo>
                  <a:cubicBezTo>
                    <a:pt x="-1084" y="114202"/>
                    <a:pt x="-936" y="104884"/>
                    <a:pt x="-638" y="92657"/>
                  </a:cubicBezTo>
                  <a:cubicBezTo>
                    <a:pt x="-341" y="80429"/>
                    <a:pt x="651" y="65892"/>
                    <a:pt x="2286" y="49040"/>
                  </a:cubicBezTo>
                  <a:cubicBezTo>
                    <a:pt x="3426" y="35172"/>
                    <a:pt x="5954" y="21453"/>
                    <a:pt x="9870" y="8101"/>
                  </a:cubicBezTo>
                  <a:cubicBezTo>
                    <a:pt x="11109" y="3055"/>
                    <a:pt x="15767" y="-370"/>
                    <a:pt x="20972" y="-28"/>
                  </a:cubicBezTo>
                  <a:cubicBezTo>
                    <a:pt x="26176" y="-350"/>
                    <a:pt x="30835" y="3129"/>
                    <a:pt x="31975" y="8200"/>
                  </a:cubicBezTo>
                  <a:cubicBezTo>
                    <a:pt x="33858" y="16318"/>
                    <a:pt x="34701" y="24650"/>
                    <a:pt x="34453" y="32982"/>
                  </a:cubicBezTo>
                  <a:lnTo>
                    <a:pt x="34453" y="41854"/>
                  </a:lnTo>
                  <a:cubicBezTo>
                    <a:pt x="34453" y="50428"/>
                    <a:pt x="34453" y="57813"/>
                    <a:pt x="34453" y="64058"/>
                  </a:cubicBezTo>
                  <a:cubicBezTo>
                    <a:pt x="34453" y="70303"/>
                    <a:pt x="34156" y="75706"/>
                    <a:pt x="34156" y="80166"/>
                  </a:cubicBezTo>
                  <a:cubicBezTo>
                    <a:pt x="34156" y="86773"/>
                    <a:pt x="34503" y="89995"/>
                    <a:pt x="35197" y="89831"/>
                  </a:cubicBezTo>
                  <a:cubicBezTo>
                    <a:pt x="35494" y="89831"/>
                    <a:pt x="35742" y="89831"/>
                    <a:pt x="35990" y="89038"/>
                  </a:cubicBezTo>
                  <a:cubicBezTo>
                    <a:pt x="38715" y="85490"/>
                    <a:pt x="42086" y="82491"/>
                    <a:pt x="45903" y="80216"/>
                  </a:cubicBezTo>
                  <a:cubicBezTo>
                    <a:pt x="51206" y="76563"/>
                    <a:pt x="57550" y="74670"/>
                    <a:pt x="63993" y="74814"/>
                  </a:cubicBezTo>
                  <a:cubicBezTo>
                    <a:pt x="70882" y="74814"/>
                    <a:pt x="77276" y="78680"/>
                    <a:pt x="83075" y="86412"/>
                  </a:cubicBezTo>
                  <a:cubicBezTo>
                    <a:pt x="89717" y="95031"/>
                    <a:pt x="93781" y="105335"/>
                    <a:pt x="94822" y="116150"/>
                  </a:cubicBezTo>
                  <a:cubicBezTo>
                    <a:pt x="95367" y="121488"/>
                    <a:pt x="95615" y="126846"/>
                    <a:pt x="95615" y="132209"/>
                  </a:cubicBezTo>
                  <a:cubicBezTo>
                    <a:pt x="95615" y="141408"/>
                    <a:pt x="94524" y="150577"/>
                    <a:pt x="92344" y="159518"/>
                  </a:cubicBezTo>
                  <a:cubicBezTo>
                    <a:pt x="91551" y="166859"/>
                    <a:pt x="85206" y="172335"/>
                    <a:pt x="77821" y="172058"/>
                  </a:cubicBezTo>
                  <a:cubicBezTo>
                    <a:pt x="70833" y="172271"/>
                    <a:pt x="64687" y="167617"/>
                    <a:pt x="62952" y="160856"/>
                  </a:cubicBezTo>
                  <a:cubicBezTo>
                    <a:pt x="61564" y="156589"/>
                    <a:pt x="60870" y="152113"/>
                    <a:pt x="60970" y="147623"/>
                  </a:cubicBezTo>
                  <a:cubicBezTo>
                    <a:pt x="60970" y="141427"/>
                    <a:pt x="61267" y="135331"/>
                    <a:pt x="61763" y="129235"/>
                  </a:cubicBezTo>
                  <a:cubicBezTo>
                    <a:pt x="62209" y="124278"/>
                    <a:pt x="62407" y="119322"/>
                    <a:pt x="62407" y="115357"/>
                  </a:cubicBezTo>
                  <a:cubicBezTo>
                    <a:pt x="62407" y="111937"/>
                    <a:pt x="62407" y="108814"/>
                    <a:pt x="62060" y="105940"/>
                  </a:cubicBezTo>
                  <a:cubicBezTo>
                    <a:pt x="61317" y="99942"/>
                    <a:pt x="58690" y="96919"/>
                    <a:pt x="54080" y="96919"/>
                  </a:cubicBezTo>
                  <a:cubicBezTo>
                    <a:pt x="48182" y="97093"/>
                    <a:pt x="42978" y="100731"/>
                    <a:pt x="40748" y="106187"/>
                  </a:cubicBezTo>
                  <a:cubicBezTo>
                    <a:pt x="35197" y="117458"/>
                    <a:pt x="31876" y="129725"/>
                    <a:pt x="31082" y="142270"/>
                  </a:cubicBezTo>
                  <a:cubicBezTo>
                    <a:pt x="30191" y="152183"/>
                    <a:pt x="29497" y="158577"/>
                    <a:pt x="28952" y="162096"/>
                  </a:cubicBezTo>
                  <a:cubicBezTo>
                    <a:pt x="27316" y="173460"/>
                    <a:pt x="23301" y="179359"/>
                    <a:pt x="16809" y="179790"/>
                  </a:cubicBezTo>
                  <a:close/>
                </a:path>
              </a:pathLst>
            </a:custGeom>
            <a:solidFill>
              <a:srgbClr val="FFFFFF"/>
            </a:solidFill>
            <a:ln w="4948" cap="flat">
              <a:noFill/>
              <a:prstDash val="solid"/>
              <a:miter/>
            </a:ln>
          </p:spPr>
          <p:txBody>
            <a:bodyPr rtlCol="0" anchor="ctr"/>
            <a:lstStyle/>
            <a:p>
              <a:endParaRPr lang="fr-FR"/>
            </a:p>
          </p:txBody>
        </p:sp>
        <p:sp>
          <p:nvSpPr>
            <p:cNvPr id="119" name="Graphique 5">
              <a:extLst>
                <a:ext uri="{FF2B5EF4-FFF2-40B4-BE49-F238E27FC236}">
                  <a16:creationId xmlns:a16="http://schemas.microsoft.com/office/drawing/2014/main" id="{82227285-AC01-4B87-8C7A-1D8F0D01C709}"/>
                </a:ext>
              </a:extLst>
            </p:cNvPr>
            <p:cNvSpPr/>
            <p:nvPr/>
          </p:nvSpPr>
          <p:spPr>
            <a:xfrm>
              <a:off x="10525333" y="1588847"/>
              <a:ext cx="100714" cy="118470"/>
            </a:xfrm>
            <a:custGeom>
              <a:avLst/>
              <a:gdLst>
                <a:gd name="connsiteX0" fmla="*/ 22358 w 100714"/>
                <a:gd name="connsiteY0" fmla="*/ 118369 h 118470"/>
                <a:gd name="connsiteX1" fmla="*/ -1036 w 100714"/>
                <a:gd name="connsiteY1" fmla="*/ 59537 h 118470"/>
                <a:gd name="connsiteX2" fmla="*/ 3921 w 100714"/>
                <a:gd name="connsiteY2" fmla="*/ 15227 h 118470"/>
                <a:gd name="connsiteX3" fmla="*/ 24440 w 100714"/>
                <a:gd name="connsiteY3" fmla="*/ 754 h 118470"/>
                <a:gd name="connsiteX4" fmla="*/ 33609 w 100714"/>
                <a:gd name="connsiteY4" fmla="*/ 17705 h 118470"/>
                <a:gd name="connsiteX5" fmla="*/ 46545 w 100714"/>
                <a:gd name="connsiteY5" fmla="*/ 4670 h 118470"/>
                <a:gd name="connsiteX6" fmla="*/ 67461 w 100714"/>
                <a:gd name="connsiteY6" fmla="*/ -39 h 118470"/>
                <a:gd name="connsiteX7" fmla="*/ 94127 w 100714"/>
                <a:gd name="connsiteY7" fmla="*/ 6752 h 118470"/>
                <a:gd name="connsiteX8" fmla="*/ 99579 w 100714"/>
                <a:gd name="connsiteY8" fmla="*/ 16268 h 118470"/>
                <a:gd name="connsiteX9" fmla="*/ 98538 w 100714"/>
                <a:gd name="connsiteY9" fmla="*/ 20183 h 118470"/>
                <a:gd name="connsiteX10" fmla="*/ 83669 w 100714"/>
                <a:gd name="connsiteY10" fmla="*/ 32872 h 118470"/>
                <a:gd name="connsiteX11" fmla="*/ 73211 w 100714"/>
                <a:gd name="connsiteY11" fmla="*/ 29501 h 118470"/>
                <a:gd name="connsiteX12" fmla="*/ 60275 w 100714"/>
                <a:gd name="connsiteY12" fmla="*/ 26478 h 118470"/>
                <a:gd name="connsiteX13" fmla="*/ 46199 w 100714"/>
                <a:gd name="connsiteY13" fmla="*/ 33219 h 118470"/>
                <a:gd name="connsiteX14" fmla="*/ 40003 w 100714"/>
                <a:gd name="connsiteY14" fmla="*/ 53936 h 118470"/>
                <a:gd name="connsiteX15" fmla="*/ 39606 w 100714"/>
                <a:gd name="connsiteY15" fmla="*/ 66873 h 118470"/>
                <a:gd name="connsiteX16" fmla="*/ 40152 w 100714"/>
                <a:gd name="connsiteY16" fmla="*/ 81742 h 118470"/>
                <a:gd name="connsiteX17" fmla="*/ 40648 w 100714"/>
                <a:gd name="connsiteY17" fmla="*/ 94480 h 118470"/>
                <a:gd name="connsiteX18" fmla="*/ 23647 w 100714"/>
                <a:gd name="connsiteY18" fmla="*/ 118419 h 1184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0714" h="118470">
                  <a:moveTo>
                    <a:pt x="22358" y="118369"/>
                  </a:moveTo>
                  <a:cubicBezTo>
                    <a:pt x="6745" y="118369"/>
                    <a:pt x="-1036" y="98757"/>
                    <a:pt x="-1036" y="59537"/>
                  </a:cubicBezTo>
                  <a:cubicBezTo>
                    <a:pt x="-1581" y="44603"/>
                    <a:pt x="104" y="29675"/>
                    <a:pt x="3921" y="15227"/>
                  </a:cubicBezTo>
                  <a:cubicBezTo>
                    <a:pt x="6200" y="5973"/>
                    <a:pt x="14973" y="-192"/>
                    <a:pt x="24440" y="754"/>
                  </a:cubicBezTo>
                  <a:cubicBezTo>
                    <a:pt x="28702" y="754"/>
                    <a:pt x="31775" y="6405"/>
                    <a:pt x="33609" y="17705"/>
                  </a:cubicBezTo>
                  <a:cubicBezTo>
                    <a:pt x="36286" y="11986"/>
                    <a:pt x="40845" y="7376"/>
                    <a:pt x="46545" y="4670"/>
                  </a:cubicBezTo>
                  <a:cubicBezTo>
                    <a:pt x="53038" y="1404"/>
                    <a:pt x="60225" y="-212"/>
                    <a:pt x="67461" y="-39"/>
                  </a:cubicBezTo>
                  <a:cubicBezTo>
                    <a:pt x="79753" y="-39"/>
                    <a:pt x="88625" y="2226"/>
                    <a:pt x="94127" y="6752"/>
                  </a:cubicBezTo>
                  <a:cubicBezTo>
                    <a:pt x="97299" y="8947"/>
                    <a:pt x="99281" y="12441"/>
                    <a:pt x="99579" y="16268"/>
                  </a:cubicBezTo>
                  <a:cubicBezTo>
                    <a:pt x="99579" y="17641"/>
                    <a:pt x="99232" y="18989"/>
                    <a:pt x="98538" y="20183"/>
                  </a:cubicBezTo>
                  <a:cubicBezTo>
                    <a:pt x="94375" y="28659"/>
                    <a:pt x="89418" y="32872"/>
                    <a:pt x="83669" y="32872"/>
                  </a:cubicBezTo>
                  <a:cubicBezTo>
                    <a:pt x="79951" y="32664"/>
                    <a:pt x="76333" y="31504"/>
                    <a:pt x="73211" y="29501"/>
                  </a:cubicBezTo>
                  <a:cubicBezTo>
                    <a:pt x="69246" y="27321"/>
                    <a:pt x="64785" y="26275"/>
                    <a:pt x="60275" y="26478"/>
                  </a:cubicBezTo>
                  <a:cubicBezTo>
                    <a:pt x="54773" y="26344"/>
                    <a:pt x="49519" y="28852"/>
                    <a:pt x="46199" y="33219"/>
                  </a:cubicBezTo>
                  <a:cubicBezTo>
                    <a:pt x="42084" y="39330"/>
                    <a:pt x="39904" y="46561"/>
                    <a:pt x="40003" y="53936"/>
                  </a:cubicBezTo>
                  <a:cubicBezTo>
                    <a:pt x="39755" y="58199"/>
                    <a:pt x="39606" y="62511"/>
                    <a:pt x="39606" y="66873"/>
                  </a:cubicBezTo>
                  <a:cubicBezTo>
                    <a:pt x="39606" y="71234"/>
                    <a:pt x="39606" y="76785"/>
                    <a:pt x="40152" y="81742"/>
                  </a:cubicBezTo>
                  <a:cubicBezTo>
                    <a:pt x="40697" y="86698"/>
                    <a:pt x="40648" y="90861"/>
                    <a:pt x="40648" y="94480"/>
                  </a:cubicBezTo>
                  <a:cubicBezTo>
                    <a:pt x="40648" y="109284"/>
                    <a:pt x="34997" y="117264"/>
                    <a:pt x="23647" y="118419"/>
                  </a:cubicBezTo>
                  <a:close/>
                </a:path>
              </a:pathLst>
            </a:custGeom>
            <a:solidFill>
              <a:srgbClr val="FFFFFF"/>
            </a:solidFill>
            <a:ln w="4948" cap="flat">
              <a:noFill/>
              <a:prstDash val="solid"/>
              <a:miter/>
            </a:ln>
          </p:spPr>
          <p:txBody>
            <a:bodyPr rtlCol="0" anchor="ctr"/>
            <a:lstStyle/>
            <a:p>
              <a:endParaRPr lang="fr-FR"/>
            </a:p>
          </p:txBody>
        </p:sp>
        <p:sp>
          <p:nvSpPr>
            <p:cNvPr id="120" name="Graphique 5">
              <a:extLst>
                <a:ext uri="{FF2B5EF4-FFF2-40B4-BE49-F238E27FC236}">
                  <a16:creationId xmlns:a16="http://schemas.microsoft.com/office/drawing/2014/main" id="{8EE5E3FC-DA08-40EF-B98E-A78936491E60}"/>
                </a:ext>
              </a:extLst>
            </p:cNvPr>
            <p:cNvSpPr/>
            <p:nvPr/>
          </p:nvSpPr>
          <p:spPr>
            <a:xfrm>
              <a:off x="10619801" y="1599880"/>
              <a:ext cx="84672" cy="107642"/>
            </a:xfrm>
            <a:custGeom>
              <a:avLst/>
              <a:gdLst>
                <a:gd name="connsiteX0" fmla="*/ 40400 w 84672"/>
                <a:gd name="connsiteY0" fmla="*/ 107584 h 107642"/>
                <a:gd name="connsiteX1" fmla="*/ 39260 w 84672"/>
                <a:gd name="connsiteY1" fmla="*/ 107584 h 107642"/>
                <a:gd name="connsiteX2" fmla="*/ 15865 w 84672"/>
                <a:gd name="connsiteY2" fmla="*/ 99803 h 107642"/>
                <a:gd name="connsiteX3" fmla="*/ 2929 w 84672"/>
                <a:gd name="connsiteY3" fmla="*/ 80671 h 107642"/>
                <a:gd name="connsiteX4" fmla="*/ -1135 w 84672"/>
                <a:gd name="connsiteY4" fmla="*/ 55889 h 107642"/>
                <a:gd name="connsiteX5" fmla="*/ 2830 w 84672"/>
                <a:gd name="connsiteY5" fmla="*/ 29422 h 107642"/>
                <a:gd name="connsiteX6" fmla="*/ 15568 w 84672"/>
                <a:gd name="connsiteY6" fmla="*/ 8605 h 107642"/>
                <a:gd name="connsiteX7" fmla="*/ 40003 w 84672"/>
                <a:gd name="connsiteY7" fmla="*/ -19 h 107642"/>
                <a:gd name="connsiteX8" fmla="*/ 58689 w 84672"/>
                <a:gd name="connsiteY8" fmla="*/ 5582 h 107642"/>
                <a:gd name="connsiteX9" fmla="*/ 77325 w 84672"/>
                <a:gd name="connsiteY9" fmla="*/ 26052 h 107642"/>
                <a:gd name="connsiteX10" fmla="*/ 83520 w 84672"/>
                <a:gd name="connsiteY10" fmla="*/ 54848 h 107642"/>
                <a:gd name="connsiteX11" fmla="*/ 68651 w 84672"/>
                <a:gd name="connsiteY11" fmla="*/ 93558 h 107642"/>
                <a:gd name="connsiteX12" fmla="*/ 40400 w 84672"/>
                <a:gd name="connsiteY12" fmla="*/ 107584 h 107642"/>
                <a:gd name="connsiteX13" fmla="*/ 39756 w 84672"/>
                <a:gd name="connsiteY13" fmla="*/ 77152 h 107642"/>
                <a:gd name="connsiteX14" fmla="*/ 51651 w 84672"/>
                <a:gd name="connsiteY14" fmla="*/ 69172 h 107642"/>
                <a:gd name="connsiteX15" fmla="*/ 56607 w 84672"/>
                <a:gd name="connsiteY15" fmla="*/ 52172 h 107642"/>
                <a:gd name="connsiteX16" fmla="*/ 54129 w 84672"/>
                <a:gd name="connsiteY16" fmla="*/ 40921 h 107642"/>
                <a:gd name="connsiteX17" fmla="*/ 36732 w 84672"/>
                <a:gd name="connsiteY17" fmla="*/ 29174 h 107642"/>
                <a:gd name="connsiteX18" fmla="*/ 28108 w 84672"/>
                <a:gd name="connsiteY18" fmla="*/ 34131 h 107642"/>
                <a:gd name="connsiteX19" fmla="*/ 23944 w 84672"/>
                <a:gd name="connsiteY19" fmla="*/ 51379 h 107642"/>
                <a:gd name="connsiteX20" fmla="*/ 25183 w 84672"/>
                <a:gd name="connsiteY20" fmla="*/ 61886 h 107642"/>
                <a:gd name="connsiteX21" fmla="*/ 30140 w 84672"/>
                <a:gd name="connsiteY21" fmla="*/ 72493 h 107642"/>
                <a:gd name="connsiteX22" fmla="*/ 39359 w 84672"/>
                <a:gd name="connsiteY22" fmla="*/ 77152 h 1076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4672" h="107642">
                  <a:moveTo>
                    <a:pt x="40400" y="107584"/>
                  </a:moveTo>
                  <a:lnTo>
                    <a:pt x="39260" y="107584"/>
                  </a:lnTo>
                  <a:cubicBezTo>
                    <a:pt x="30784" y="107748"/>
                    <a:pt x="22556" y="105002"/>
                    <a:pt x="15865" y="99803"/>
                  </a:cubicBezTo>
                  <a:cubicBezTo>
                    <a:pt x="9819" y="94772"/>
                    <a:pt x="5358" y="88140"/>
                    <a:pt x="2929" y="80671"/>
                  </a:cubicBezTo>
                  <a:cubicBezTo>
                    <a:pt x="204" y="72696"/>
                    <a:pt x="-1184" y="64320"/>
                    <a:pt x="-1135" y="55889"/>
                  </a:cubicBezTo>
                  <a:cubicBezTo>
                    <a:pt x="-1135" y="46918"/>
                    <a:pt x="204" y="37997"/>
                    <a:pt x="2830" y="29422"/>
                  </a:cubicBezTo>
                  <a:cubicBezTo>
                    <a:pt x="5160" y="21487"/>
                    <a:pt x="9571" y="14310"/>
                    <a:pt x="15568" y="8605"/>
                  </a:cubicBezTo>
                  <a:cubicBezTo>
                    <a:pt x="22309" y="2682"/>
                    <a:pt x="31032" y="-406"/>
                    <a:pt x="40003" y="-19"/>
                  </a:cubicBezTo>
                  <a:cubicBezTo>
                    <a:pt x="46595" y="209"/>
                    <a:pt x="53038" y="2137"/>
                    <a:pt x="58689" y="5582"/>
                  </a:cubicBezTo>
                  <a:cubicBezTo>
                    <a:pt x="66867" y="10290"/>
                    <a:pt x="73409" y="17447"/>
                    <a:pt x="77325" y="26052"/>
                  </a:cubicBezTo>
                  <a:cubicBezTo>
                    <a:pt x="81537" y="35067"/>
                    <a:pt x="83619" y="44906"/>
                    <a:pt x="83520" y="54848"/>
                  </a:cubicBezTo>
                  <a:cubicBezTo>
                    <a:pt x="83867" y="69207"/>
                    <a:pt x="78514" y="83114"/>
                    <a:pt x="68651" y="93558"/>
                  </a:cubicBezTo>
                  <a:cubicBezTo>
                    <a:pt x="61662" y="102018"/>
                    <a:pt x="51353" y="107113"/>
                    <a:pt x="40400" y="107584"/>
                  </a:cubicBezTo>
                  <a:close/>
                  <a:moveTo>
                    <a:pt x="39756" y="77152"/>
                  </a:moveTo>
                  <a:cubicBezTo>
                    <a:pt x="44811" y="76701"/>
                    <a:pt x="49321" y="73692"/>
                    <a:pt x="51651" y="69172"/>
                  </a:cubicBezTo>
                  <a:cubicBezTo>
                    <a:pt x="54872" y="64092"/>
                    <a:pt x="56607" y="58194"/>
                    <a:pt x="56607" y="52172"/>
                  </a:cubicBezTo>
                  <a:cubicBezTo>
                    <a:pt x="56607" y="48286"/>
                    <a:pt x="55765" y="44445"/>
                    <a:pt x="54129" y="40921"/>
                  </a:cubicBezTo>
                  <a:cubicBezTo>
                    <a:pt x="51403" y="33714"/>
                    <a:pt x="44414" y="29011"/>
                    <a:pt x="36732" y="29174"/>
                  </a:cubicBezTo>
                  <a:cubicBezTo>
                    <a:pt x="33163" y="29159"/>
                    <a:pt x="29892" y="31053"/>
                    <a:pt x="28108" y="34131"/>
                  </a:cubicBezTo>
                  <a:cubicBezTo>
                    <a:pt x="25134" y="39379"/>
                    <a:pt x="23697" y="45352"/>
                    <a:pt x="23944" y="51379"/>
                  </a:cubicBezTo>
                  <a:cubicBezTo>
                    <a:pt x="23994" y="54913"/>
                    <a:pt x="24391" y="58437"/>
                    <a:pt x="25183" y="61886"/>
                  </a:cubicBezTo>
                  <a:cubicBezTo>
                    <a:pt x="25977" y="65767"/>
                    <a:pt x="27662" y="69405"/>
                    <a:pt x="30140" y="72493"/>
                  </a:cubicBezTo>
                  <a:cubicBezTo>
                    <a:pt x="32321" y="75422"/>
                    <a:pt x="35741" y="77152"/>
                    <a:pt x="39359" y="77152"/>
                  </a:cubicBezTo>
                  <a:close/>
                </a:path>
              </a:pathLst>
            </a:custGeom>
            <a:solidFill>
              <a:srgbClr val="FFFFFF"/>
            </a:solidFill>
            <a:ln w="4948" cap="flat">
              <a:noFill/>
              <a:prstDash val="solid"/>
              <a:miter/>
            </a:ln>
          </p:spPr>
          <p:txBody>
            <a:bodyPr rtlCol="0" anchor="ctr"/>
            <a:lstStyle/>
            <a:p>
              <a:endParaRPr lang="fr-FR"/>
            </a:p>
          </p:txBody>
        </p:sp>
        <p:sp>
          <p:nvSpPr>
            <p:cNvPr id="124" name="Graphique 5">
              <a:extLst>
                <a:ext uri="{FF2B5EF4-FFF2-40B4-BE49-F238E27FC236}">
                  <a16:creationId xmlns:a16="http://schemas.microsoft.com/office/drawing/2014/main" id="{B7F70D5A-D6CE-4803-B783-2FE7AF657B14}"/>
                </a:ext>
              </a:extLst>
            </p:cNvPr>
            <p:cNvSpPr/>
            <p:nvPr/>
          </p:nvSpPr>
          <p:spPr>
            <a:xfrm>
              <a:off x="10717443" y="1583209"/>
              <a:ext cx="106422" cy="130700"/>
            </a:xfrm>
            <a:custGeom>
              <a:avLst/>
              <a:gdLst>
                <a:gd name="connsiteX0" fmla="*/ 15320 w 106422"/>
                <a:gd name="connsiteY0" fmla="*/ 130649 h 130700"/>
                <a:gd name="connsiteX1" fmla="*/ 11602 w 106422"/>
                <a:gd name="connsiteY1" fmla="*/ 130649 h 130700"/>
                <a:gd name="connsiteX2" fmla="*/ 3820 w 106422"/>
                <a:gd name="connsiteY2" fmla="*/ 124899 h 130700"/>
                <a:gd name="connsiteX3" fmla="*/ -1136 w 106422"/>
                <a:gd name="connsiteY3" fmla="*/ 111567 h 130700"/>
                <a:gd name="connsiteX4" fmla="*/ -1136 w 106422"/>
                <a:gd name="connsiteY4" fmla="*/ 65571 h 130700"/>
                <a:gd name="connsiteX5" fmla="*/ 4465 w 106422"/>
                <a:gd name="connsiteY5" fmla="*/ 7284 h 130700"/>
                <a:gd name="connsiteX6" fmla="*/ 15567 w 106422"/>
                <a:gd name="connsiteY6" fmla="*/ -51 h 130700"/>
                <a:gd name="connsiteX7" fmla="*/ 30436 w 106422"/>
                <a:gd name="connsiteY7" fmla="*/ 22699 h 130700"/>
                <a:gd name="connsiteX8" fmla="*/ 30981 w 106422"/>
                <a:gd name="connsiteY8" fmla="*/ 28200 h 130700"/>
                <a:gd name="connsiteX9" fmla="*/ 70632 w 106422"/>
                <a:gd name="connsiteY9" fmla="*/ 3864 h 130700"/>
                <a:gd name="connsiteX10" fmla="*/ 83916 w 106422"/>
                <a:gd name="connsiteY10" fmla="*/ 5896 h 130700"/>
                <a:gd name="connsiteX11" fmla="*/ 101759 w 106422"/>
                <a:gd name="connsiteY11" fmla="*/ 45845 h 130700"/>
                <a:gd name="connsiteX12" fmla="*/ 105277 w 106422"/>
                <a:gd name="connsiteY12" fmla="*/ 84752 h 130700"/>
                <a:gd name="connsiteX13" fmla="*/ 100321 w 106422"/>
                <a:gd name="connsiteY13" fmla="*/ 114094 h 130700"/>
                <a:gd name="connsiteX14" fmla="*/ 83420 w 106422"/>
                <a:gd name="connsiteY14" fmla="*/ 126584 h 130700"/>
                <a:gd name="connsiteX15" fmla="*/ 65626 w 106422"/>
                <a:gd name="connsiteY15" fmla="*/ 111021 h 130700"/>
                <a:gd name="connsiteX16" fmla="*/ 64735 w 106422"/>
                <a:gd name="connsiteY16" fmla="*/ 100167 h 130700"/>
                <a:gd name="connsiteX17" fmla="*/ 66172 w 106422"/>
                <a:gd name="connsiteY17" fmla="*/ 83860 h 130700"/>
                <a:gd name="connsiteX18" fmla="*/ 67708 w 106422"/>
                <a:gd name="connsiteY18" fmla="*/ 65423 h 130700"/>
                <a:gd name="connsiteX19" fmla="*/ 58935 w 106422"/>
                <a:gd name="connsiteY19" fmla="*/ 35090 h 130700"/>
                <a:gd name="connsiteX20" fmla="*/ 50460 w 106422"/>
                <a:gd name="connsiteY20" fmla="*/ 41781 h 130700"/>
                <a:gd name="connsiteX21" fmla="*/ 35938 w 106422"/>
                <a:gd name="connsiteY21" fmla="*/ 91344 h 130700"/>
                <a:gd name="connsiteX22" fmla="*/ 31973 w 106422"/>
                <a:gd name="connsiteY22" fmla="*/ 112508 h 130700"/>
                <a:gd name="connsiteX23" fmla="*/ 25281 w 106422"/>
                <a:gd name="connsiteY23" fmla="*/ 126436 h 130700"/>
                <a:gd name="connsiteX24" fmla="*/ 15320 w 106422"/>
                <a:gd name="connsiteY24" fmla="*/ 130649 h 130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6422" h="130700">
                  <a:moveTo>
                    <a:pt x="15320" y="130649"/>
                  </a:moveTo>
                  <a:lnTo>
                    <a:pt x="11602" y="130649"/>
                  </a:lnTo>
                  <a:cubicBezTo>
                    <a:pt x="8381" y="129796"/>
                    <a:pt x="5605" y="127739"/>
                    <a:pt x="3820" y="124899"/>
                  </a:cubicBezTo>
                  <a:cubicBezTo>
                    <a:pt x="648" y="121192"/>
                    <a:pt x="-1136" y="116458"/>
                    <a:pt x="-1136" y="111567"/>
                  </a:cubicBezTo>
                  <a:lnTo>
                    <a:pt x="-1136" y="65571"/>
                  </a:lnTo>
                  <a:cubicBezTo>
                    <a:pt x="-1136" y="33057"/>
                    <a:pt x="747" y="13628"/>
                    <a:pt x="4465" y="7284"/>
                  </a:cubicBezTo>
                  <a:cubicBezTo>
                    <a:pt x="6398" y="2848"/>
                    <a:pt x="10759" y="-31"/>
                    <a:pt x="15567" y="-51"/>
                  </a:cubicBezTo>
                  <a:cubicBezTo>
                    <a:pt x="24638" y="-51"/>
                    <a:pt x="29594" y="7532"/>
                    <a:pt x="30436" y="22699"/>
                  </a:cubicBezTo>
                  <a:cubicBezTo>
                    <a:pt x="30436" y="24532"/>
                    <a:pt x="30734" y="26366"/>
                    <a:pt x="30981" y="28200"/>
                  </a:cubicBezTo>
                  <a:cubicBezTo>
                    <a:pt x="45553" y="11978"/>
                    <a:pt x="58787" y="3864"/>
                    <a:pt x="70632" y="3864"/>
                  </a:cubicBezTo>
                  <a:cubicBezTo>
                    <a:pt x="75093" y="4286"/>
                    <a:pt x="79554" y="4965"/>
                    <a:pt x="83916" y="5896"/>
                  </a:cubicBezTo>
                  <a:cubicBezTo>
                    <a:pt x="91152" y="7249"/>
                    <a:pt x="97100" y="20567"/>
                    <a:pt x="101759" y="45845"/>
                  </a:cubicBezTo>
                  <a:cubicBezTo>
                    <a:pt x="104138" y="58677"/>
                    <a:pt x="105327" y="71702"/>
                    <a:pt x="105277" y="84752"/>
                  </a:cubicBezTo>
                  <a:cubicBezTo>
                    <a:pt x="105426" y="94754"/>
                    <a:pt x="103791" y="104702"/>
                    <a:pt x="100321" y="114094"/>
                  </a:cubicBezTo>
                  <a:cubicBezTo>
                    <a:pt x="98190" y="121638"/>
                    <a:pt x="91251" y="126783"/>
                    <a:pt x="83420" y="126584"/>
                  </a:cubicBezTo>
                  <a:cubicBezTo>
                    <a:pt x="74399" y="126723"/>
                    <a:pt x="66717" y="120002"/>
                    <a:pt x="65626" y="111021"/>
                  </a:cubicBezTo>
                  <a:cubicBezTo>
                    <a:pt x="65032" y="107433"/>
                    <a:pt x="64735" y="103805"/>
                    <a:pt x="64735" y="100167"/>
                  </a:cubicBezTo>
                  <a:cubicBezTo>
                    <a:pt x="64883" y="94705"/>
                    <a:pt x="65329" y="89258"/>
                    <a:pt x="66172" y="83860"/>
                  </a:cubicBezTo>
                  <a:cubicBezTo>
                    <a:pt x="67163" y="77764"/>
                    <a:pt x="67659" y="71598"/>
                    <a:pt x="67708" y="65423"/>
                  </a:cubicBezTo>
                  <a:cubicBezTo>
                    <a:pt x="67708" y="45200"/>
                    <a:pt x="64784" y="35090"/>
                    <a:pt x="58935" y="35090"/>
                  </a:cubicBezTo>
                  <a:cubicBezTo>
                    <a:pt x="56606" y="35090"/>
                    <a:pt x="53979" y="37320"/>
                    <a:pt x="50460" y="41781"/>
                  </a:cubicBezTo>
                  <a:cubicBezTo>
                    <a:pt x="44265" y="50107"/>
                    <a:pt x="39457" y="66627"/>
                    <a:pt x="35938" y="91344"/>
                  </a:cubicBezTo>
                  <a:cubicBezTo>
                    <a:pt x="34798" y="99176"/>
                    <a:pt x="33460" y="106214"/>
                    <a:pt x="31973" y="112508"/>
                  </a:cubicBezTo>
                  <a:cubicBezTo>
                    <a:pt x="31031" y="117658"/>
                    <a:pt x="28702" y="122466"/>
                    <a:pt x="25281" y="126436"/>
                  </a:cubicBezTo>
                  <a:cubicBezTo>
                    <a:pt x="22705" y="129152"/>
                    <a:pt x="19086" y="130678"/>
                    <a:pt x="15320" y="130649"/>
                  </a:cubicBezTo>
                  <a:close/>
                </a:path>
              </a:pathLst>
            </a:custGeom>
            <a:solidFill>
              <a:srgbClr val="FFFFFF"/>
            </a:solidFill>
            <a:ln w="4948" cap="flat">
              <a:noFill/>
              <a:prstDash val="solid"/>
              <a:miter/>
            </a:ln>
          </p:spPr>
          <p:txBody>
            <a:bodyPr rtlCol="0" anchor="ctr"/>
            <a:lstStyle/>
            <a:p>
              <a:endParaRPr lang="fr-FR"/>
            </a:p>
          </p:txBody>
        </p:sp>
        <p:sp>
          <p:nvSpPr>
            <p:cNvPr id="125" name="Graphique 5">
              <a:extLst>
                <a:ext uri="{FF2B5EF4-FFF2-40B4-BE49-F238E27FC236}">
                  <a16:creationId xmlns:a16="http://schemas.microsoft.com/office/drawing/2014/main" id="{E8301656-289F-4816-840D-ABF54118FD46}"/>
                </a:ext>
              </a:extLst>
            </p:cNvPr>
            <p:cNvSpPr/>
            <p:nvPr/>
          </p:nvSpPr>
          <p:spPr>
            <a:xfrm>
              <a:off x="10837932" y="1599880"/>
              <a:ext cx="84672" cy="107641"/>
            </a:xfrm>
            <a:custGeom>
              <a:avLst/>
              <a:gdLst>
                <a:gd name="connsiteX0" fmla="*/ 40400 w 84672"/>
                <a:gd name="connsiteY0" fmla="*/ 107584 h 107641"/>
                <a:gd name="connsiteX1" fmla="*/ 39210 w 84672"/>
                <a:gd name="connsiteY1" fmla="*/ 107584 h 107641"/>
                <a:gd name="connsiteX2" fmla="*/ 15816 w 84672"/>
                <a:gd name="connsiteY2" fmla="*/ 99803 h 107641"/>
                <a:gd name="connsiteX3" fmla="*/ 2880 w 84672"/>
                <a:gd name="connsiteY3" fmla="*/ 80671 h 107641"/>
                <a:gd name="connsiteX4" fmla="*/ -1135 w 84672"/>
                <a:gd name="connsiteY4" fmla="*/ 55889 h 107641"/>
                <a:gd name="connsiteX5" fmla="*/ 2830 w 84672"/>
                <a:gd name="connsiteY5" fmla="*/ 29422 h 107641"/>
                <a:gd name="connsiteX6" fmla="*/ 15568 w 84672"/>
                <a:gd name="connsiteY6" fmla="*/ 8605 h 107641"/>
                <a:gd name="connsiteX7" fmla="*/ 40003 w 84672"/>
                <a:gd name="connsiteY7" fmla="*/ -19 h 107641"/>
                <a:gd name="connsiteX8" fmla="*/ 58689 w 84672"/>
                <a:gd name="connsiteY8" fmla="*/ 5582 h 107641"/>
                <a:gd name="connsiteX9" fmla="*/ 77325 w 84672"/>
                <a:gd name="connsiteY9" fmla="*/ 26052 h 107641"/>
                <a:gd name="connsiteX10" fmla="*/ 83520 w 84672"/>
                <a:gd name="connsiteY10" fmla="*/ 54848 h 107641"/>
                <a:gd name="connsiteX11" fmla="*/ 68651 w 84672"/>
                <a:gd name="connsiteY11" fmla="*/ 93558 h 107641"/>
                <a:gd name="connsiteX12" fmla="*/ 40400 w 84672"/>
                <a:gd name="connsiteY12" fmla="*/ 107584 h 107641"/>
                <a:gd name="connsiteX13" fmla="*/ 39756 w 84672"/>
                <a:gd name="connsiteY13" fmla="*/ 77152 h 107641"/>
                <a:gd name="connsiteX14" fmla="*/ 51650 w 84672"/>
                <a:gd name="connsiteY14" fmla="*/ 69172 h 107641"/>
                <a:gd name="connsiteX15" fmla="*/ 56607 w 84672"/>
                <a:gd name="connsiteY15" fmla="*/ 52172 h 107641"/>
                <a:gd name="connsiteX16" fmla="*/ 54129 w 84672"/>
                <a:gd name="connsiteY16" fmla="*/ 40921 h 107641"/>
                <a:gd name="connsiteX17" fmla="*/ 36732 w 84672"/>
                <a:gd name="connsiteY17" fmla="*/ 29174 h 107641"/>
                <a:gd name="connsiteX18" fmla="*/ 28108 w 84672"/>
                <a:gd name="connsiteY18" fmla="*/ 34131 h 107641"/>
                <a:gd name="connsiteX19" fmla="*/ 23944 w 84672"/>
                <a:gd name="connsiteY19" fmla="*/ 51379 h 107641"/>
                <a:gd name="connsiteX20" fmla="*/ 25183 w 84672"/>
                <a:gd name="connsiteY20" fmla="*/ 61886 h 107641"/>
                <a:gd name="connsiteX21" fmla="*/ 30140 w 84672"/>
                <a:gd name="connsiteY21" fmla="*/ 72493 h 107641"/>
                <a:gd name="connsiteX22" fmla="*/ 39359 w 84672"/>
                <a:gd name="connsiteY22" fmla="*/ 77152 h 107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4672" h="107641">
                  <a:moveTo>
                    <a:pt x="40400" y="107584"/>
                  </a:moveTo>
                  <a:lnTo>
                    <a:pt x="39210" y="107584"/>
                  </a:lnTo>
                  <a:cubicBezTo>
                    <a:pt x="30735" y="107733"/>
                    <a:pt x="22507" y="104987"/>
                    <a:pt x="15816" y="99803"/>
                  </a:cubicBezTo>
                  <a:cubicBezTo>
                    <a:pt x="9819" y="94742"/>
                    <a:pt x="5358" y="88120"/>
                    <a:pt x="2880" y="80671"/>
                  </a:cubicBezTo>
                  <a:cubicBezTo>
                    <a:pt x="203" y="72691"/>
                    <a:pt x="-1184" y="64315"/>
                    <a:pt x="-1135" y="55889"/>
                  </a:cubicBezTo>
                  <a:cubicBezTo>
                    <a:pt x="-1184" y="46918"/>
                    <a:pt x="154" y="37992"/>
                    <a:pt x="2830" y="29422"/>
                  </a:cubicBezTo>
                  <a:cubicBezTo>
                    <a:pt x="5159" y="21477"/>
                    <a:pt x="9571" y="14295"/>
                    <a:pt x="15568" y="8605"/>
                  </a:cubicBezTo>
                  <a:cubicBezTo>
                    <a:pt x="22309" y="2682"/>
                    <a:pt x="31032" y="-406"/>
                    <a:pt x="40003" y="-19"/>
                  </a:cubicBezTo>
                  <a:cubicBezTo>
                    <a:pt x="46595" y="209"/>
                    <a:pt x="53038" y="2137"/>
                    <a:pt x="58689" y="5582"/>
                  </a:cubicBezTo>
                  <a:cubicBezTo>
                    <a:pt x="66867" y="10305"/>
                    <a:pt x="73409" y="17462"/>
                    <a:pt x="77325" y="26052"/>
                  </a:cubicBezTo>
                  <a:cubicBezTo>
                    <a:pt x="81488" y="35077"/>
                    <a:pt x="83619" y="44911"/>
                    <a:pt x="83520" y="54848"/>
                  </a:cubicBezTo>
                  <a:cubicBezTo>
                    <a:pt x="83867" y="69207"/>
                    <a:pt x="78514" y="83114"/>
                    <a:pt x="68651" y="93558"/>
                  </a:cubicBezTo>
                  <a:cubicBezTo>
                    <a:pt x="61613" y="102008"/>
                    <a:pt x="51353" y="107098"/>
                    <a:pt x="40400" y="107584"/>
                  </a:cubicBezTo>
                  <a:close/>
                  <a:moveTo>
                    <a:pt x="39756" y="77152"/>
                  </a:moveTo>
                  <a:cubicBezTo>
                    <a:pt x="44811" y="76701"/>
                    <a:pt x="49321" y="73692"/>
                    <a:pt x="51650" y="69172"/>
                  </a:cubicBezTo>
                  <a:cubicBezTo>
                    <a:pt x="54872" y="64092"/>
                    <a:pt x="56607" y="58194"/>
                    <a:pt x="56607" y="52172"/>
                  </a:cubicBezTo>
                  <a:cubicBezTo>
                    <a:pt x="56607" y="48286"/>
                    <a:pt x="55765" y="44445"/>
                    <a:pt x="54129" y="40921"/>
                  </a:cubicBezTo>
                  <a:cubicBezTo>
                    <a:pt x="51403" y="33714"/>
                    <a:pt x="44414" y="29011"/>
                    <a:pt x="36732" y="29174"/>
                  </a:cubicBezTo>
                  <a:cubicBezTo>
                    <a:pt x="33163" y="29159"/>
                    <a:pt x="29892" y="31053"/>
                    <a:pt x="28108" y="34131"/>
                  </a:cubicBezTo>
                  <a:cubicBezTo>
                    <a:pt x="25134" y="39379"/>
                    <a:pt x="23697" y="45352"/>
                    <a:pt x="23944" y="51379"/>
                  </a:cubicBezTo>
                  <a:cubicBezTo>
                    <a:pt x="23994" y="54913"/>
                    <a:pt x="24390" y="58437"/>
                    <a:pt x="25183" y="61886"/>
                  </a:cubicBezTo>
                  <a:cubicBezTo>
                    <a:pt x="25927" y="65772"/>
                    <a:pt x="27662" y="69415"/>
                    <a:pt x="30140" y="72493"/>
                  </a:cubicBezTo>
                  <a:cubicBezTo>
                    <a:pt x="32321" y="75422"/>
                    <a:pt x="35741" y="77152"/>
                    <a:pt x="39359" y="77152"/>
                  </a:cubicBezTo>
                  <a:close/>
                </a:path>
              </a:pathLst>
            </a:custGeom>
            <a:solidFill>
              <a:srgbClr val="FFFFFF"/>
            </a:solidFill>
            <a:ln w="4948" cap="flat">
              <a:noFill/>
              <a:prstDash val="solid"/>
              <a:miter/>
            </a:ln>
          </p:spPr>
          <p:txBody>
            <a:bodyPr rtlCol="0" anchor="ctr"/>
            <a:lstStyle/>
            <a:p>
              <a:endParaRPr lang="fr-FR"/>
            </a:p>
          </p:txBody>
        </p:sp>
        <p:sp>
          <p:nvSpPr>
            <p:cNvPr id="126" name="Graphique 5">
              <a:extLst>
                <a:ext uri="{FF2B5EF4-FFF2-40B4-BE49-F238E27FC236}">
                  <a16:creationId xmlns:a16="http://schemas.microsoft.com/office/drawing/2014/main" id="{CE7DDD25-F481-4F6F-BA5F-F92DC87FE86E}"/>
                </a:ext>
              </a:extLst>
            </p:cNvPr>
            <p:cNvSpPr/>
            <p:nvPr/>
          </p:nvSpPr>
          <p:spPr>
            <a:xfrm>
              <a:off x="10932637" y="1682721"/>
              <a:ext cx="38076" cy="67023"/>
            </a:xfrm>
            <a:custGeom>
              <a:avLst/>
              <a:gdLst>
                <a:gd name="connsiteX0" fmla="*/ 9879 w 38076"/>
                <a:gd name="connsiteY0" fmla="*/ 66972 h 67023"/>
                <a:gd name="connsiteX1" fmla="*/ 8838 w 38076"/>
                <a:gd name="connsiteY1" fmla="*/ 66972 h 67023"/>
                <a:gd name="connsiteX2" fmla="*/ 1949 w 38076"/>
                <a:gd name="connsiteY2" fmla="*/ 65237 h 67023"/>
                <a:gd name="connsiteX3" fmla="*/ -1124 w 38076"/>
                <a:gd name="connsiteY3" fmla="*/ 59785 h 67023"/>
                <a:gd name="connsiteX4" fmla="*/ 1255 w 38076"/>
                <a:gd name="connsiteY4" fmla="*/ 53242 h 67023"/>
                <a:gd name="connsiteX5" fmla="*/ 6211 w 38076"/>
                <a:gd name="connsiteY5" fmla="*/ 35201 h 67023"/>
                <a:gd name="connsiteX6" fmla="*/ 4526 w 38076"/>
                <a:gd name="connsiteY6" fmla="*/ 21472 h 67023"/>
                <a:gd name="connsiteX7" fmla="*/ 3485 w 38076"/>
                <a:gd name="connsiteY7" fmla="*/ 16516 h 67023"/>
                <a:gd name="connsiteX8" fmla="*/ 7946 w 38076"/>
                <a:gd name="connsiteY8" fmla="*/ 4174 h 67023"/>
                <a:gd name="connsiteX9" fmla="*/ 19296 w 38076"/>
                <a:gd name="connsiteY9" fmla="*/ -39 h 67023"/>
                <a:gd name="connsiteX10" fmla="*/ 36941 w 38076"/>
                <a:gd name="connsiteY10" fmla="*/ 21522 h 67023"/>
                <a:gd name="connsiteX11" fmla="*/ 32976 w 38076"/>
                <a:gd name="connsiteY11" fmla="*/ 38869 h 67023"/>
                <a:gd name="connsiteX12" fmla="*/ 22766 w 38076"/>
                <a:gd name="connsiteY12" fmla="*/ 58100 h 67023"/>
                <a:gd name="connsiteX13" fmla="*/ 9879 w 38076"/>
                <a:gd name="connsiteY13" fmla="*/ 66972 h 670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8076" h="67023">
                  <a:moveTo>
                    <a:pt x="9879" y="66972"/>
                  </a:moveTo>
                  <a:lnTo>
                    <a:pt x="8838" y="66972"/>
                  </a:lnTo>
                  <a:cubicBezTo>
                    <a:pt x="6410" y="66997"/>
                    <a:pt x="4080" y="66402"/>
                    <a:pt x="1949" y="65237"/>
                  </a:cubicBezTo>
                  <a:cubicBezTo>
                    <a:pt x="-34" y="64176"/>
                    <a:pt x="-1273" y="62045"/>
                    <a:pt x="-1124" y="59785"/>
                  </a:cubicBezTo>
                  <a:cubicBezTo>
                    <a:pt x="-876" y="57446"/>
                    <a:pt x="-34" y="55205"/>
                    <a:pt x="1255" y="53242"/>
                  </a:cubicBezTo>
                  <a:cubicBezTo>
                    <a:pt x="4378" y="47731"/>
                    <a:pt x="6063" y="41531"/>
                    <a:pt x="6211" y="35201"/>
                  </a:cubicBezTo>
                  <a:cubicBezTo>
                    <a:pt x="6360" y="30567"/>
                    <a:pt x="5766" y="25938"/>
                    <a:pt x="4526" y="21472"/>
                  </a:cubicBezTo>
                  <a:cubicBezTo>
                    <a:pt x="3932" y="19881"/>
                    <a:pt x="3584" y="18211"/>
                    <a:pt x="3485" y="16516"/>
                  </a:cubicBezTo>
                  <a:cubicBezTo>
                    <a:pt x="3188" y="11956"/>
                    <a:pt x="4774" y="7475"/>
                    <a:pt x="7946" y="4174"/>
                  </a:cubicBezTo>
                  <a:cubicBezTo>
                    <a:pt x="11019" y="1310"/>
                    <a:pt x="15084" y="-207"/>
                    <a:pt x="19296" y="-39"/>
                  </a:cubicBezTo>
                  <a:cubicBezTo>
                    <a:pt x="31043" y="-39"/>
                    <a:pt x="36891" y="7148"/>
                    <a:pt x="36941" y="21522"/>
                  </a:cubicBezTo>
                  <a:cubicBezTo>
                    <a:pt x="36594" y="27484"/>
                    <a:pt x="35256" y="33348"/>
                    <a:pt x="32976" y="38869"/>
                  </a:cubicBezTo>
                  <a:cubicBezTo>
                    <a:pt x="30448" y="45709"/>
                    <a:pt x="27028" y="52182"/>
                    <a:pt x="22766" y="58100"/>
                  </a:cubicBezTo>
                  <a:cubicBezTo>
                    <a:pt x="20040" y="62878"/>
                    <a:pt x="15331" y="66149"/>
                    <a:pt x="9879" y="66972"/>
                  </a:cubicBezTo>
                  <a:close/>
                </a:path>
              </a:pathLst>
            </a:custGeom>
            <a:solidFill>
              <a:srgbClr val="FFFFFF"/>
            </a:solidFill>
            <a:ln w="4948" cap="flat">
              <a:noFill/>
              <a:prstDash val="solid"/>
              <a:miter/>
            </a:ln>
          </p:spPr>
          <p:txBody>
            <a:bodyPr rtlCol="0" anchor="ctr"/>
            <a:lstStyle/>
            <a:p>
              <a:endParaRPr lang="fr-FR"/>
            </a:p>
          </p:txBody>
        </p:sp>
        <p:sp>
          <p:nvSpPr>
            <p:cNvPr id="127" name="Graphique 5">
              <a:extLst>
                <a:ext uri="{FF2B5EF4-FFF2-40B4-BE49-F238E27FC236}">
                  <a16:creationId xmlns:a16="http://schemas.microsoft.com/office/drawing/2014/main" id="{6FF35DBF-96E6-426B-9CB3-E86D81DA2FE4}"/>
                </a:ext>
              </a:extLst>
            </p:cNvPr>
            <p:cNvSpPr/>
            <p:nvPr/>
          </p:nvSpPr>
          <p:spPr>
            <a:xfrm>
              <a:off x="9906513" y="1814985"/>
              <a:ext cx="98275" cy="112844"/>
            </a:xfrm>
            <a:custGeom>
              <a:avLst/>
              <a:gdLst>
                <a:gd name="connsiteX0" fmla="*/ 56869 w 98275"/>
                <a:gd name="connsiteY0" fmla="*/ 112790 h 112844"/>
                <a:gd name="connsiteX1" fmla="*/ 14046 w 98275"/>
                <a:gd name="connsiteY1" fmla="*/ 97078 h 112844"/>
                <a:gd name="connsiteX2" fmla="*/ -1120 w 98275"/>
                <a:gd name="connsiteY2" fmla="*/ 57725 h 112844"/>
                <a:gd name="connsiteX3" fmla="*/ 4827 w 98275"/>
                <a:gd name="connsiteY3" fmla="*/ 31307 h 112844"/>
                <a:gd name="connsiteX4" fmla="*/ 24207 w 98275"/>
                <a:gd name="connsiteY4" fmla="*/ 9350 h 112844"/>
                <a:gd name="connsiteX5" fmla="*/ 51417 w 98275"/>
                <a:gd name="connsiteY5" fmla="*/ -17 h 112844"/>
                <a:gd name="connsiteX6" fmla="*/ 54540 w 98275"/>
                <a:gd name="connsiteY6" fmla="*/ -17 h 112844"/>
                <a:gd name="connsiteX7" fmla="*/ 71837 w 98275"/>
                <a:gd name="connsiteY7" fmla="*/ 1866 h 112844"/>
                <a:gd name="connsiteX8" fmla="*/ 83138 w 98275"/>
                <a:gd name="connsiteY8" fmla="*/ 8111 h 112844"/>
                <a:gd name="connsiteX9" fmla="*/ 86955 w 98275"/>
                <a:gd name="connsiteY9" fmla="*/ 15546 h 112844"/>
                <a:gd name="connsiteX10" fmla="*/ 80660 w 98275"/>
                <a:gd name="connsiteY10" fmla="*/ 22980 h 112844"/>
                <a:gd name="connsiteX11" fmla="*/ 69062 w 98275"/>
                <a:gd name="connsiteY11" fmla="*/ 25607 h 112844"/>
                <a:gd name="connsiteX12" fmla="*/ 51268 w 98275"/>
                <a:gd name="connsiteY12" fmla="*/ 30018 h 112844"/>
                <a:gd name="connsiteX13" fmla="*/ 30353 w 98275"/>
                <a:gd name="connsiteY13" fmla="*/ 58666 h 112844"/>
                <a:gd name="connsiteX14" fmla="*/ 39125 w 98275"/>
                <a:gd name="connsiteY14" fmla="*/ 76460 h 112844"/>
                <a:gd name="connsiteX15" fmla="*/ 55977 w 98275"/>
                <a:gd name="connsiteY15" fmla="*/ 81416 h 112844"/>
                <a:gd name="connsiteX16" fmla="*/ 67328 w 98275"/>
                <a:gd name="connsiteY16" fmla="*/ 79830 h 112844"/>
                <a:gd name="connsiteX17" fmla="*/ 85368 w 98275"/>
                <a:gd name="connsiteY17" fmla="*/ 77352 h 112844"/>
                <a:gd name="connsiteX18" fmla="*/ 93101 w 98275"/>
                <a:gd name="connsiteY18" fmla="*/ 78541 h 112844"/>
                <a:gd name="connsiteX19" fmla="*/ 97115 w 98275"/>
                <a:gd name="connsiteY19" fmla="*/ 84935 h 112844"/>
                <a:gd name="connsiteX20" fmla="*/ 85765 w 98275"/>
                <a:gd name="connsiteY20" fmla="*/ 104761 h 112844"/>
                <a:gd name="connsiteX21" fmla="*/ 56869 w 98275"/>
                <a:gd name="connsiteY21" fmla="*/ 112790 h 1128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98275" h="112844">
                  <a:moveTo>
                    <a:pt x="56869" y="112790"/>
                  </a:moveTo>
                  <a:cubicBezTo>
                    <a:pt x="38134" y="112790"/>
                    <a:pt x="23860" y="107551"/>
                    <a:pt x="14046" y="97078"/>
                  </a:cubicBezTo>
                  <a:cubicBezTo>
                    <a:pt x="3985" y="86481"/>
                    <a:pt x="-1467" y="72331"/>
                    <a:pt x="-1120" y="57725"/>
                  </a:cubicBezTo>
                  <a:cubicBezTo>
                    <a:pt x="-1071" y="48590"/>
                    <a:pt x="962" y="39574"/>
                    <a:pt x="4827" y="31307"/>
                  </a:cubicBezTo>
                  <a:cubicBezTo>
                    <a:pt x="9090" y="22296"/>
                    <a:pt x="15781" y="14678"/>
                    <a:pt x="24207" y="9350"/>
                  </a:cubicBezTo>
                  <a:cubicBezTo>
                    <a:pt x="32186" y="3685"/>
                    <a:pt x="41653" y="434"/>
                    <a:pt x="51417" y="-17"/>
                  </a:cubicBezTo>
                  <a:lnTo>
                    <a:pt x="54540" y="-17"/>
                  </a:lnTo>
                  <a:cubicBezTo>
                    <a:pt x="60389" y="-211"/>
                    <a:pt x="66187" y="424"/>
                    <a:pt x="71837" y="1866"/>
                  </a:cubicBezTo>
                  <a:cubicBezTo>
                    <a:pt x="75952" y="3194"/>
                    <a:pt x="79817" y="5316"/>
                    <a:pt x="83138" y="8111"/>
                  </a:cubicBezTo>
                  <a:cubicBezTo>
                    <a:pt x="85468" y="9876"/>
                    <a:pt x="86905" y="12616"/>
                    <a:pt x="86955" y="15546"/>
                  </a:cubicBezTo>
                  <a:cubicBezTo>
                    <a:pt x="86955" y="19228"/>
                    <a:pt x="84278" y="22376"/>
                    <a:pt x="80660" y="22980"/>
                  </a:cubicBezTo>
                  <a:cubicBezTo>
                    <a:pt x="76893" y="24160"/>
                    <a:pt x="72977" y="25037"/>
                    <a:pt x="69062" y="25607"/>
                  </a:cubicBezTo>
                  <a:cubicBezTo>
                    <a:pt x="63015" y="26603"/>
                    <a:pt x="57068" y="28075"/>
                    <a:pt x="51268" y="30018"/>
                  </a:cubicBezTo>
                  <a:cubicBezTo>
                    <a:pt x="38332" y="33304"/>
                    <a:pt x="29559" y="45334"/>
                    <a:pt x="30353" y="58666"/>
                  </a:cubicBezTo>
                  <a:cubicBezTo>
                    <a:pt x="30006" y="65714"/>
                    <a:pt x="33326" y="72445"/>
                    <a:pt x="39125" y="76460"/>
                  </a:cubicBezTo>
                  <a:cubicBezTo>
                    <a:pt x="44082" y="79855"/>
                    <a:pt x="49980" y="81589"/>
                    <a:pt x="55977" y="81416"/>
                  </a:cubicBezTo>
                  <a:cubicBezTo>
                    <a:pt x="59794" y="81228"/>
                    <a:pt x="63610" y="80692"/>
                    <a:pt x="67328" y="79830"/>
                  </a:cubicBezTo>
                  <a:cubicBezTo>
                    <a:pt x="73225" y="78412"/>
                    <a:pt x="79272" y="77585"/>
                    <a:pt x="85368" y="77352"/>
                  </a:cubicBezTo>
                  <a:cubicBezTo>
                    <a:pt x="87995" y="77297"/>
                    <a:pt x="90622" y="77699"/>
                    <a:pt x="93101" y="78541"/>
                  </a:cubicBezTo>
                  <a:cubicBezTo>
                    <a:pt x="95728" y="79518"/>
                    <a:pt x="97363" y="82140"/>
                    <a:pt x="97115" y="84935"/>
                  </a:cubicBezTo>
                  <a:cubicBezTo>
                    <a:pt x="97363" y="93153"/>
                    <a:pt x="93001" y="100810"/>
                    <a:pt x="85765" y="104761"/>
                  </a:cubicBezTo>
                  <a:cubicBezTo>
                    <a:pt x="77092" y="110123"/>
                    <a:pt x="67080" y="112909"/>
                    <a:pt x="56869" y="112790"/>
                  </a:cubicBezTo>
                  <a:close/>
                </a:path>
              </a:pathLst>
            </a:custGeom>
            <a:solidFill>
              <a:srgbClr val="FFFFFF"/>
            </a:solidFill>
            <a:ln w="4948" cap="flat">
              <a:noFill/>
              <a:prstDash val="solid"/>
              <a:miter/>
            </a:ln>
          </p:spPr>
          <p:txBody>
            <a:bodyPr rtlCol="0" anchor="ctr"/>
            <a:lstStyle/>
            <a:p>
              <a:endParaRPr lang="fr-FR"/>
            </a:p>
          </p:txBody>
        </p:sp>
        <p:sp>
          <p:nvSpPr>
            <p:cNvPr id="128" name="Graphique 5">
              <a:extLst>
                <a:ext uri="{FF2B5EF4-FFF2-40B4-BE49-F238E27FC236}">
                  <a16:creationId xmlns:a16="http://schemas.microsoft.com/office/drawing/2014/main" id="{0F1A0CC4-003F-467F-B54B-6EC6519AD421}"/>
                </a:ext>
              </a:extLst>
            </p:cNvPr>
            <p:cNvSpPr/>
            <p:nvPr/>
          </p:nvSpPr>
          <p:spPr>
            <a:xfrm>
              <a:off x="10009362" y="1740354"/>
              <a:ext cx="37929" cy="66935"/>
            </a:xfrm>
            <a:custGeom>
              <a:avLst/>
              <a:gdLst>
                <a:gd name="connsiteX0" fmla="*/ 9830 w 37929"/>
                <a:gd name="connsiteY0" fmla="*/ 66882 h 66935"/>
                <a:gd name="connsiteX1" fmla="*/ 8789 w 37929"/>
                <a:gd name="connsiteY1" fmla="*/ 66882 h 66935"/>
                <a:gd name="connsiteX2" fmla="*/ 1949 w 37929"/>
                <a:gd name="connsiteY2" fmla="*/ 65197 h 66935"/>
                <a:gd name="connsiteX3" fmla="*/ -1124 w 37929"/>
                <a:gd name="connsiteY3" fmla="*/ 59844 h 66935"/>
                <a:gd name="connsiteX4" fmla="*/ 1106 w 37929"/>
                <a:gd name="connsiteY4" fmla="*/ 53302 h 66935"/>
                <a:gd name="connsiteX5" fmla="*/ 6063 w 37929"/>
                <a:gd name="connsiteY5" fmla="*/ 35161 h 66935"/>
                <a:gd name="connsiteX6" fmla="*/ 4378 w 37929"/>
                <a:gd name="connsiteY6" fmla="*/ 21581 h 66935"/>
                <a:gd name="connsiteX7" fmla="*/ 3337 w 37929"/>
                <a:gd name="connsiteY7" fmla="*/ 16624 h 66935"/>
                <a:gd name="connsiteX8" fmla="*/ 17264 w 37929"/>
                <a:gd name="connsiteY8" fmla="*/ 50 h 66935"/>
                <a:gd name="connsiteX9" fmla="*/ 19544 w 37929"/>
                <a:gd name="connsiteY9" fmla="*/ 20 h 66935"/>
                <a:gd name="connsiteX10" fmla="*/ 33075 w 37929"/>
                <a:gd name="connsiteY10" fmla="*/ 6712 h 66935"/>
                <a:gd name="connsiteX11" fmla="*/ 36793 w 37929"/>
                <a:gd name="connsiteY11" fmla="*/ 21581 h 66935"/>
                <a:gd name="connsiteX12" fmla="*/ 32778 w 37929"/>
                <a:gd name="connsiteY12" fmla="*/ 39077 h 66935"/>
                <a:gd name="connsiteX13" fmla="*/ 22617 w 37929"/>
                <a:gd name="connsiteY13" fmla="*/ 58208 h 66935"/>
                <a:gd name="connsiteX14" fmla="*/ 9830 w 37929"/>
                <a:gd name="connsiteY14" fmla="*/ 66882 h 66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7929" h="66935">
                  <a:moveTo>
                    <a:pt x="9830" y="66882"/>
                  </a:moveTo>
                  <a:lnTo>
                    <a:pt x="8789" y="66882"/>
                  </a:lnTo>
                  <a:cubicBezTo>
                    <a:pt x="6410" y="66927"/>
                    <a:pt x="4031" y="66342"/>
                    <a:pt x="1949" y="65197"/>
                  </a:cubicBezTo>
                  <a:cubicBezTo>
                    <a:pt x="-34" y="64181"/>
                    <a:pt x="-1273" y="62079"/>
                    <a:pt x="-1124" y="59844"/>
                  </a:cubicBezTo>
                  <a:cubicBezTo>
                    <a:pt x="-925" y="57519"/>
                    <a:pt x="-133" y="55279"/>
                    <a:pt x="1106" y="53302"/>
                  </a:cubicBezTo>
                  <a:cubicBezTo>
                    <a:pt x="4278" y="47775"/>
                    <a:pt x="5964" y="41530"/>
                    <a:pt x="6063" y="35161"/>
                  </a:cubicBezTo>
                  <a:cubicBezTo>
                    <a:pt x="6211" y="30577"/>
                    <a:pt x="5617" y="25992"/>
                    <a:pt x="4378" y="21581"/>
                  </a:cubicBezTo>
                  <a:cubicBezTo>
                    <a:pt x="3783" y="19990"/>
                    <a:pt x="3436" y="18319"/>
                    <a:pt x="3337" y="16624"/>
                  </a:cubicBezTo>
                  <a:cubicBezTo>
                    <a:pt x="2593" y="8198"/>
                    <a:pt x="8838" y="774"/>
                    <a:pt x="17264" y="50"/>
                  </a:cubicBezTo>
                  <a:cubicBezTo>
                    <a:pt x="18008" y="-19"/>
                    <a:pt x="18801" y="-24"/>
                    <a:pt x="19544" y="20"/>
                  </a:cubicBezTo>
                  <a:cubicBezTo>
                    <a:pt x="24947" y="-525"/>
                    <a:pt x="30200" y="2072"/>
                    <a:pt x="33075" y="6712"/>
                  </a:cubicBezTo>
                  <a:cubicBezTo>
                    <a:pt x="35553" y="11266"/>
                    <a:pt x="36842" y="16386"/>
                    <a:pt x="36793" y="21581"/>
                  </a:cubicBezTo>
                  <a:cubicBezTo>
                    <a:pt x="36445" y="27598"/>
                    <a:pt x="35108" y="33516"/>
                    <a:pt x="32778" y="39077"/>
                  </a:cubicBezTo>
                  <a:cubicBezTo>
                    <a:pt x="30299" y="45902"/>
                    <a:pt x="26880" y="52340"/>
                    <a:pt x="22617" y="58208"/>
                  </a:cubicBezTo>
                  <a:cubicBezTo>
                    <a:pt x="19891" y="62912"/>
                    <a:pt x="15183" y="66109"/>
                    <a:pt x="9830" y="66882"/>
                  </a:cubicBezTo>
                  <a:close/>
                </a:path>
              </a:pathLst>
            </a:custGeom>
            <a:solidFill>
              <a:srgbClr val="FFFFFF"/>
            </a:solidFill>
            <a:ln w="4948" cap="flat">
              <a:noFill/>
              <a:prstDash val="solid"/>
              <a:miter/>
            </a:ln>
          </p:spPr>
          <p:txBody>
            <a:bodyPr rtlCol="0" anchor="ctr"/>
            <a:lstStyle/>
            <a:p>
              <a:endParaRPr lang="fr-FR"/>
            </a:p>
          </p:txBody>
        </p:sp>
        <p:sp>
          <p:nvSpPr>
            <p:cNvPr id="129" name="Graphique 5">
              <a:extLst>
                <a:ext uri="{FF2B5EF4-FFF2-40B4-BE49-F238E27FC236}">
                  <a16:creationId xmlns:a16="http://schemas.microsoft.com/office/drawing/2014/main" id="{543D0AEF-E368-4587-A404-5418EE8256B9}"/>
                </a:ext>
              </a:extLst>
            </p:cNvPr>
            <p:cNvSpPr/>
            <p:nvPr/>
          </p:nvSpPr>
          <p:spPr>
            <a:xfrm>
              <a:off x="10060094" y="1803665"/>
              <a:ext cx="96484" cy="111495"/>
            </a:xfrm>
            <a:custGeom>
              <a:avLst/>
              <a:gdLst>
                <a:gd name="connsiteX0" fmla="*/ 44992 w 96484"/>
                <a:gd name="connsiteY0" fmla="*/ 111422 h 111495"/>
                <a:gd name="connsiteX1" fmla="*/ 43803 w 96484"/>
                <a:gd name="connsiteY1" fmla="*/ 111422 h 111495"/>
                <a:gd name="connsiteX2" fmla="*/ 19417 w 96484"/>
                <a:gd name="connsiteY2" fmla="*/ 104830 h 111495"/>
                <a:gd name="connsiteX3" fmla="*/ 4548 w 96484"/>
                <a:gd name="connsiteY3" fmla="*/ 86987 h 111495"/>
                <a:gd name="connsiteX4" fmla="*/ -1102 w 96484"/>
                <a:gd name="connsiteY4" fmla="*/ 59776 h 111495"/>
                <a:gd name="connsiteX5" fmla="*/ 5688 w 96484"/>
                <a:gd name="connsiteY5" fmla="*/ 26965 h 111495"/>
                <a:gd name="connsiteX6" fmla="*/ 23481 w 96484"/>
                <a:gd name="connsiteY6" fmla="*/ 6743 h 111495"/>
                <a:gd name="connsiteX7" fmla="*/ 45934 w 96484"/>
                <a:gd name="connsiteY7" fmla="*/ -47 h 111495"/>
                <a:gd name="connsiteX8" fmla="*/ 66205 w 96484"/>
                <a:gd name="connsiteY8" fmla="*/ 6842 h 111495"/>
                <a:gd name="connsiteX9" fmla="*/ 75771 w 96484"/>
                <a:gd name="connsiteY9" fmla="*/ 29592 h 111495"/>
                <a:gd name="connsiteX10" fmla="*/ 70071 w 96484"/>
                <a:gd name="connsiteY10" fmla="*/ 46394 h 111495"/>
                <a:gd name="connsiteX11" fmla="*/ 54310 w 96484"/>
                <a:gd name="connsiteY11" fmla="*/ 57694 h 111495"/>
                <a:gd name="connsiteX12" fmla="*/ 32899 w 96484"/>
                <a:gd name="connsiteY12" fmla="*/ 63295 h 111495"/>
                <a:gd name="connsiteX13" fmla="*/ 26059 w 96484"/>
                <a:gd name="connsiteY13" fmla="*/ 71270 h 111495"/>
                <a:gd name="connsiteX14" fmla="*/ 26108 w 96484"/>
                <a:gd name="connsiteY14" fmla="*/ 71820 h 111495"/>
                <a:gd name="connsiteX15" fmla="*/ 30024 w 96484"/>
                <a:gd name="connsiteY15" fmla="*/ 80940 h 111495"/>
                <a:gd name="connsiteX16" fmla="*/ 46727 w 96484"/>
                <a:gd name="connsiteY16" fmla="*/ 86342 h 111495"/>
                <a:gd name="connsiteX17" fmla="*/ 75226 w 96484"/>
                <a:gd name="connsiteY17" fmla="*/ 78065 h 111495"/>
                <a:gd name="connsiteX18" fmla="*/ 88013 w 96484"/>
                <a:gd name="connsiteY18" fmla="*/ 73654 h 111495"/>
                <a:gd name="connsiteX19" fmla="*/ 93465 w 96484"/>
                <a:gd name="connsiteY19" fmla="*/ 75884 h 111495"/>
                <a:gd name="connsiteX20" fmla="*/ 95349 w 96484"/>
                <a:gd name="connsiteY20" fmla="*/ 80841 h 111495"/>
                <a:gd name="connsiteX21" fmla="*/ 91186 w 96484"/>
                <a:gd name="connsiteY21" fmla="*/ 90407 h 111495"/>
                <a:gd name="connsiteX22" fmla="*/ 44992 w 96484"/>
                <a:gd name="connsiteY22" fmla="*/ 111422 h 111495"/>
                <a:gd name="connsiteX23" fmla="*/ 36120 w 96484"/>
                <a:gd name="connsiteY23" fmla="*/ 41091 h 111495"/>
                <a:gd name="connsiteX24" fmla="*/ 49701 w 96484"/>
                <a:gd name="connsiteY24" fmla="*/ 31574 h 111495"/>
                <a:gd name="connsiteX25" fmla="*/ 53071 w 96484"/>
                <a:gd name="connsiteY25" fmla="*/ 20968 h 111495"/>
                <a:gd name="connsiteX26" fmla="*/ 50544 w 96484"/>
                <a:gd name="connsiteY26" fmla="*/ 17597 h 111495"/>
                <a:gd name="connsiteX27" fmla="*/ 49701 w 96484"/>
                <a:gd name="connsiteY27" fmla="*/ 17597 h 111495"/>
                <a:gd name="connsiteX28" fmla="*/ 47619 w 96484"/>
                <a:gd name="connsiteY28" fmla="*/ 17597 h 111495"/>
                <a:gd name="connsiteX29" fmla="*/ 40532 w 96484"/>
                <a:gd name="connsiteY29" fmla="*/ 20521 h 111495"/>
                <a:gd name="connsiteX30" fmla="*/ 31907 w 96484"/>
                <a:gd name="connsiteY30" fmla="*/ 27460 h 111495"/>
                <a:gd name="connsiteX31" fmla="*/ 29032 w 96484"/>
                <a:gd name="connsiteY31" fmla="*/ 34003 h 111495"/>
                <a:gd name="connsiteX32" fmla="*/ 34286 w 96484"/>
                <a:gd name="connsiteY32" fmla="*/ 41091 h 111495"/>
                <a:gd name="connsiteX33" fmla="*/ 36120 w 96484"/>
                <a:gd name="connsiteY33" fmla="*/ 41091 h 111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96484" h="111495">
                  <a:moveTo>
                    <a:pt x="44992" y="111422"/>
                  </a:moveTo>
                  <a:lnTo>
                    <a:pt x="43803" y="111422"/>
                  </a:lnTo>
                  <a:cubicBezTo>
                    <a:pt x="35179" y="111699"/>
                    <a:pt x="26703" y="109404"/>
                    <a:pt x="19417" y="104830"/>
                  </a:cubicBezTo>
                  <a:cubicBezTo>
                    <a:pt x="12875" y="100379"/>
                    <a:pt x="7770" y="94203"/>
                    <a:pt x="4548" y="86987"/>
                  </a:cubicBezTo>
                  <a:cubicBezTo>
                    <a:pt x="732" y="78437"/>
                    <a:pt x="-1201" y="69149"/>
                    <a:pt x="-1102" y="59776"/>
                  </a:cubicBezTo>
                  <a:cubicBezTo>
                    <a:pt x="-1449" y="48461"/>
                    <a:pt x="880" y="37224"/>
                    <a:pt x="5688" y="26965"/>
                  </a:cubicBezTo>
                  <a:cubicBezTo>
                    <a:pt x="9604" y="18693"/>
                    <a:pt x="15799" y="11684"/>
                    <a:pt x="23481" y="6743"/>
                  </a:cubicBezTo>
                  <a:cubicBezTo>
                    <a:pt x="30173" y="2391"/>
                    <a:pt x="37954" y="37"/>
                    <a:pt x="45934" y="-47"/>
                  </a:cubicBezTo>
                  <a:cubicBezTo>
                    <a:pt x="53269" y="-162"/>
                    <a:pt x="60456" y="2272"/>
                    <a:pt x="66205" y="6842"/>
                  </a:cubicBezTo>
                  <a:cubicBezTo>
                    <a:pt x="72748" y="12527"/>
                    <a:pt x="76267" y="20933"/>
                    <a:pt x="75771" y="29592"/>
                  </a:cubicBezTo>
                  <a:cubicBezTo>
                    <a:pt x="75871" y="35683"/>
                    <a:pt x="73838" y="41621"/>
                    <a:pt x="70071" y="46394"/>
                  </a:cubicBezTo>
                  <a:cubicBezTo>
                    <a:pt x="65859" y="51439"/>
                    <a:pt x="60456" y="55325"/>
                    <a:pt x="54310" y="57694"/>
                  </a:cubicBezTo>
                  <a:cubicBezTo>
                    <a:pt x="47471" y="60520"/>
                    <a:pt x="40234" y="62403"/>
                    <a:pt x="32899" y="63295"/>
                  </a:cubicBezTo>
                  <a:cubicBezTo>
                    <a:pt x="28785" y="63602"/>
                    <a:pt x="25712" y="67176"/>
                    <a:pt x="26059" y="71270"/>
                  </a:cubicBezTo>
                  <a:cubicBezTo>
                    <a:pt x="26059" y="71453"/>
                    <a:pt x="26059" y="71637"/>
                    <a:pt x="26108" y="71820"/>
                  </a:cubicBezTo>
                  <a:cubicBezTo>
                    <a:pt x="26307" y="75220"/>
                    <a:pt x="27695" y="78437"/>
                    <a:pt x="30024" y="80940"/>
                  </a:cubicBezTo>
                  <a:cubicBezTo>
                    <a:pt x="32899" y="84558"/>
                    <a:pt x="38450" y="86342"/>
                    <a:pt x="46727" y="86342"/>
                  </a:cubicBezTo>
                  <a:cubicBezTo>
                    <a:pt x="56789" y="86174"/>
                    <a:pt x="66652" y="83319"/>
                    <a:pt x="75226" y="78065"/>
                  </a:cubicBezTo>
                  <a:cubicBezTo>
                    <a:pt x="79043" y="75537"/>
                    <a:pt x="83454" y="74016"/>
                    <a:pt x="88013" y="73654"/>
                  </a:cubicBezTo>
                  <a:cubicBezTo>
                    <a:pt x="90095" y="73530"/>
                    <a:pt x="92078" y="74348"/>
                    <a:pt x="93465" y="75884"/>
                  </a:cubicBezTo>
                  <a:cubicBezTo>
                    <a:pt x="94655" y="77267"/>
                    <a:pt x="95299" y="79022"/>
                    <a:pt x="95349" y="80841"/>
                  </a:cubicBezTo>
                  <a:cubicBezTo>
                    <a:pt x="95299" y="84464"/>
                    <a:pt x="93813" y="87918"/>
                    <a:pt x="91186" y="90407"/>
                  </a:cubicBezTo>
                  <a:cubicBezTo>
                    <a:pt x="79290" y="103407"/>
                    <a:pt x="62587" y="110995"/>
                    <a:pt x="44992" y="111422"/>
                  </a:cubicBezTo>
                  <a:close/>
                  <a:moveTo>
                    <a:pt x="36120" y="41091"/>
                  </a:moveTo>
                  <a:cubicBezTo>
                    <a:pt x="42167" y="40972"/>
                    <a:pt x="47520" y="37210"/>
                    <a:pt x="49701" y="31574"/>
                  </a:cubicBezTo>
                  <a:cubicBezTo>
                    <a:pt x="51584" y="28323"/>
                    <a:pt x="52724" y="24705"/>
                    <a:pt x="53071" y="20968"/>
                  </a:cubicBezTo>
                  <a:cubicBezTo>
                    <a:pt x="53319" y="19342"/>
                    <a:pt x="52179" y="17835"/>
                    <a:pt x="50544" y="17597"/>
                  </a:cubicBezTo>
                  <a:cubicBezTo>
                    <a:pt x="50295" y="17558"/>
                    <a:pt x="49998" y="17558"/>
                    <a:pt x="49701" y="17597"/>
                  </a:cubicBezTo>
                  <a:lnTo>
                    <a:pt x="47619" y="17597"/>
                  </a:lnTo>
                  <a:cubicBezTo>
                    <a:pt x="45092" y="18118"/>
                    <a:pt x="42712" y="19109"/>
                    <a:pt x="40532" y="20521"/>
                  </a:cubicBezTo>
                  <a:cubicBezTo>
                    <a:pt x="37310" y="22350"/>
                    <a:pt x="34386" y="24695"/>
                    <a:pt x="31907" y="27460"/>
                  </a:cubicBezTo>
                  <a:cubicBezTo>
                    <a:pt x="30173" y="29210"/>
                    <a:pt x="29132" y="31540"/>
                    <a:pt x="29032" y="34003"/>
                  </a:cubicBezTo>
                  <a:cubicBezTo>
                    <a:pt x="28537" y="37413"/>
                    <a:pt x="30866" y="40590"/>
                    <a:pt x="34286" y="41091"/>
                  </a:cubicBezTo>
                  <a:cubicBezTo>
                    <a:pt x="34881" y="41180"/>
                    <a:pt x="35526" y="41180"/>
                    <a:pt x="36120" y="41091"/>
                  </a:cubicBezTo>
                  <a:close/>
                </a:path>
              </a:pathLst>
            </a:custGeom>
            <a:solidFill>
              <a:srgbClr val="FFFFFF"/>
            </a:solidFill>
            <a:ln w="4948" cap="flat">
              <a:noFill/>
              <a:prstDash val="solid"/>
              <a:miter/>
            </a:ln>
          </p:spPr>
          <p:txBody>
            <a:bodyPr rtlCol="0" anchor="ctr"/>
            <a:lstStyle/>
            <a:p>
              <a:endParaRPr lang="fr-FR"/>
            </a:p>
          </p:txBody>
        </p:sp>
        <p:sp>
          <p:nvSpPr>
            <p:cNvPr id="130" name="Graphique 5">
              <a:extLst>
                <a:ext uri="{FF2B5EF4-FFF2-40B4-BE49-F238E27FC236}">
                  <a16:creationId xmlns:a16="http://schemas.microsoft.com/office/drawing/2014/main" id="{28F9BD4A-209C-4222-B730-B45AA14332DB}"/>
                </a:ext>
              </a:extLst>
            </p:cNvPr>
            <p:cNvSpPr/>
            <p:nvPr/>
          </p:nvSpPr>
          <p:spPr>
            <a:xfrm>
              <a:off x="10165251" y="1797216"/>
              <a:ext cx="105176" cy="131255"/>
            </a:xfrm>
            <a:custGeom>
              <a:avLst/>
              <a:gdLst>
                <a:gd name="connsiteX0" fmla="*/ 54278 w 105176"/>
                <a:gd name="connsiteY0" fmla="*/ 131204 h 131255"/>
                <a:gd name="connsiteX1" fmla="*/ 24242 w 105176"/>
                <a:gd name="connsiteY1" fmla="*/ 123224 h 131255"/>
                <a:gd name="connsiteX2" fmla="*/ 3177 w 105176"/>
                <a:gd name="connsiteY2" fmla="*/ 102705 h 131255"/>
                <a:gd name="connsiteX3" fmla="*/ -1135 w 105176"/>
                <a:gd name="connsiteY3" fmla="*/ 85704 h 131255"/>
                <a:gd name="connsiteX4" fmla="*/ 6994 w 105176"/>
                <a:gd name="connsiteY4" fmla="*/ 64540 h 131255"/>
                <a:gd name="connsiteX5" fmla="*/ 15717 w 105176"/>
                <a:gd name="connsiteY5" fmla="*/ 61914 h 131255"/>
                <a:gd name="connsiteX6" fmla="*/ 30884 w 105176"/>
                <a:gd name="connsiteY6" fmla="*/ 74354 h 131255"/>
                <a:gd name="connsiteX7" fmla="*/ 45753 w 105176"/>
                <a:gd name="connsiteY7" fmla="*/ 95121 h 131255"/>
                <a:gd name="connsiteX8" fmla="*/ 61812 w 105176"/>
                <a:gd name="connsiteY8" fmla="*/ 100078 h 131255"/>
                <a:gd name="connsiteX9" fmla="*/ 68652 w 105176"/>
                <a:gd name="connsiteY9" fmla="*/ 99285 h 131255"/>
                <a:gd name="connsiteX10" fmla="*/ 74004 w 105176"/>
                <a:gd name="connsiteY10" fmla="*/ 93332 h 131255"/>
                <a:gd name="connsiteX11" fmla="*/ 73955 w 105176"/>
                <a:gd name="connsiteY11" fmla="*/ 92990 h 131255"/>
                <a:gd name="connsiteX12" fmla="*/ 53435 w 105176"/>
                <a:gd name="connsiteY12" fmla="*/ 73511 h 131255"/>
                <a:gd name="connsiteX13" fmla="*/ 30834 w 105176"/>
                <a:gd name="connsiteY13" fmla="*/ 56164 h 131255"/>
                <a:gd name="connsiteX14" fmla="*/ 22210 w 105176"/>
                <a:gd name="connsiteY14" fmla="*/ 34951 h 131255"/>
                <a:gd name="connsiteX15" fmla="*/ 32619 w 105176"/>
                <a:gd name="connsiteY15" fmla="*/ 10516 h 131255"/>
                <a:gd name="connsiteX16" fmla="*/ 58391 w 105176"/>
                <a:gd name="connsiteY16" fmla="*/ -41 h 131255"/>
                <a:gd name="connsiteX17" fmla="*/ 73757 w 105176"/>
                <a:gd name="connsiteY17" fmla="*/ 4073 h 131255"/>
                <a:gd name="connsiteX18" fmla="*/ 84016 w 105176"/>
                <a:gd name="connsiteY18" fmla="*/ 16265 h 131255"/>
                <a:gd name="connsiteX19" fmla="*/ 84661 w 105176"/>
                <a:gd name="connsiteY19" fmla="*/ 19536 h 131255"/>
                <a:gd name="connsiteX20" fmla="*/ 83521 w 105176"/>
                <a:gd name="connsiteY20" fmla="*/ 23353 h 131255"/>
                <a:gd name="connsiteX21" fmla="*/ 78118 w 105176"/>
                <a:gd name="connsiteY21" fmla="*/ 25831 h 131255"/>
                <a:gd name="connsiteX22" fmla="*/ 70683 w 105176"/>
                <a:gd name="connsiteY22" fmla="*/ 24047 h 131255"/>
                <a:gd name="connsiteX23" fmla="*/ 59085 w 105176"/>
                <a:gd name="connsiteY23" fmla="*/ 22312 h 131255"/>
                <a:gd name="connsiteX24" fmla="*/ 50511 w 105176"/>
                <a:gd name="connsiteY24" fmla="*/ 25038 h 131255"/>
                <a:gd name="connsiteX25" fmla="*/ 47438 w 105176"/>
                <a:gd name="connsiteY25" fmla="*/ 32869 h 131255"/>
                <a:gd name="connsiteX26" fmla="*/ 54377 w 105176"/>
                <a:gd name="connsiteY26" fmla="*/ 43575 h 131255"/>
                <a:gd name="connsiteX27" fmla="*/ 69246 w 105176"/>
                <a:gd name="connsiteY27" fmla="*/ 53785 h 131255"/>
                <a:gd name="connsiteX28" fmla="*/ 85751 w 105176"/>
                <a:gd name="connsiteY28" fmla="*/ 64491 h 131255"/>
                <a:gd name="connsiteX29" fmla="*/ 104040 w 105176"/>
                <a:gd name="connsiteY29" fmla="*/ 93932 h 131255"/>
                <a:gd name="connsiteX30" fmla="*/ 95267 w 105176"/>
                <a:gd name="connsiteY30" fmla="*/ 114798 h 131255"/>
                <a:gd name="connsiteX31" fmla="*/ 75888 w 105176"/>
                <a:gd name="connsiteY31" fmla="*/ 127189 h 131255"/>
                <a:gd name="connsiteX32" fmla="*/ 54278 w 105176"/>
                <a:gd name="connsiteY32" fmla="*/ 131204 h 131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05176" h="131255">
                  <a:moveTo>
                    <a:pt x="54278" y="131204"/>
                  </a:moveTo>
                  <a:cubicBezTo>
                    <a:pt x="43770" y="131125"/>
                    <a:pt x="33412" y="128379"/>
                    <a:pt x="24242" y="123224"/>
                  </a:cubicBezTo>
                  <a:cubicBezTo>
                    <a:pt x="15370" y="118600"/>
                    <a:pt x="8035" y="111463"/>
                    <a:pt x="3177" y="102705"/>
                  </a:cubicBezTo>
                  <a:cubicBezTo>
                    <a:pt x="303" y="97500"/>
                    <a:pt x="-1184" y="91647"/>
                    <a:pt x="-1135" y="85704"/>
                  </a:cubicBezTo>
                  <a:cubicBezTo>
                    <a:pt x="-1135" y="75246"/>
                    <a:pt x="1591" y="68208"/>
                    <a:pt x="6994" y="64540"/>
                  </a:cubicBezTo>
                  <a:cubicBezTo>
                    <a:pt x="9571" y="62826"/>
                    <a:pt x="12595" y="61914"/>
                    <a:pt x="15717" y="61914"/>
                  </a:cubicBezTo>
                  <a:cubicBezTo>
                    <a:pt x="23102" y="61874"/>
                    <a:pt x="29496" y="67098"/>
                    <a:pt x="30884" y="74354"/>
                  </a:cubicBezTo>
                  <a:cubicBezTo>
                    <a:pt x="33015" y="82914"/>
                    <a:pt x="38318" y="90343"/>
                    <a:pt x="45753" y="95121"/>
                  </a:cubicBezTo>
                  <a:cubicBezTo>
                    <a:pt x="50561" y="98150"/>
                    <a:pt x="56112" y="99855"/>
                    <a:pt x="61812" y="100078"/>
                  </a:cubicBezTo>
                  <a:cubicBezTo>
                    <a:pt x="62852" y="100078"/>
                    <a:pt x="65132" y="99780"/>
                    <a:pt x="68652" y="99285"/>
                  </a:cubicBezTo>
                  <a:cubicBezTo>
                    <a:pt x="71774" y="99116"/>
                    <a:pt x="74153" y="96450"/>
                    <a:pt x="74004" y="93332"/>
                  </a:cubicBezTo>
                  <a:cubicBezTo>
                    <a:pt x="73955" y="93218"/>
                    <a:pt x="73955" y="93104"/>
                    <a:pt x="73955" y="92990"/>
                  </a:cubicBezTo>
                  <a:cubicBezTo>
                    <a:pt x="73955" y="87142"/>
                    <a:pt x="67115" y="80649"/>
                    <a:pt x="53435" y="73511"/>
                  </a:cubicBezTo>
                  <a:cubicBezTo>
                    <a:pt x="44960" y="69036"/>
                    <a:pt x="37327" y="63172"/>
                    <a:pt x="30834" y="56164"/>
                  </a:cubicBezTo>
                  <a:cubicBezTo>
                    <a:pt x="25283" y="50514"/>
                    <a:pt x="22161" y="42886"/>
                    <a:pt x="22210" y="34951"/>
                  </a:cubicBezTo>
                  <a:cubicBezTo>
                    <a:pt x="22210" y="25727"/>
                    <a:pt x="25977" y="16905"/>
                    <a:pt x="32619" y="10516"/>
                  </a:cubicBezTo>
                  <a:cubicBezTo>
                    <a:pt x="39359" y="3552"/>
                    <a:pt x="48727" y="-274"/>
                    <a:pt x="58391" y="-41"/>
                  </a:cubicBezTo>
                  <a:cubicBezTo>
                    <a:pt x="63794" y="-41"/>
                    <a:pt x="69097" y="1381"/>
                    <a:pt x="73757" y="4073"/>
                  </a:cubicBezTo>
                  <a:cubicBezTo>
                    <a:pt x="78564" y="6734"/>
                    <a:pt x="82232" y="11076"/>
                    <a:pt x="84016" y="16265"/>
                  </a:cubicBezTo>
                  <a:cubicBezTo>
                    <a:pt x="84413" y="17306"/>
                    <a:pt x="84661" y="18416"/>
                    <a:pt x="84661" y="19536"/>
                  </a:cubicBezTo>
                  <a:cubicBezTo>
                    <a:pt x="84710" y="20899"/>
                    <a:pt x="84313" y="22233"/>
                    <a:pt x="83521" y="23353"/>
                  </a:cubicBezTo>
                  <a:cubicBezTo>
                    <a:pt x="82232" y="25023"/>
                    <a:pt x="80200" y="25950"/>
                    <a:pt x="78118" y="25831"/>
                  </a:cubicBezTo>
                  <a:cubicBezTo>
                    <a:pt x="75541" y="25603"/>
                    <a:pt x="73063" y="25003"/>
                    <a:pt x="70683" y="24047"/>
                  </a:cubicBezTo>
                  <a:cubicBezTo>
                    <a:pt x="66917" y="22842"/>
                    <a:pt x="63001" y="22257"/>
                    <a:pt x="59085" y="22312"/>
                  </a:cubicBezTo>
                  <a:cubicBezTo>
                    <a:pt x="55963" y="22114"/>
                    <a:pt x="52940" y="23085"/>
                    <a:pt x="50511" y="25038"/>
                  </a:cubicBezTo>
                  <a:cubicBezTo>
                    <a:pt x="48379" y="27065"/>
                    <a:pt x="47240" y="29930"/>
                    <a:pt x="47438" y="32869"/>
                  </a:cubicBezTo>
                  <a:cubicBezTo>
                    <a:pt x="47884" y="37345"/>
                    <a:pt x="50461" y="41325"/>
                    <a:pt x="54377" y="43575"/>
                  </a:cubicBezTo>
                  <a:cubicBezTo>
                    <a:pt x="59085" y="47317"/>
                    <a:pt x="64042" y="50727"/>
                    <a:pt x="69246" y="53785"/>
                  </a:cubicBezTo>
                  <a:cubicBezTo>
                    <a:pt x="74847" y="57091"/>
                    <a:pt x="80349" y="60660"/>
                    <a:pt x="85751" y="64491"/>
                  </a:cubicBezTo>
                  <a:cubicBezTo>
                    <a:pt x="97943" y="73412"/>
                    <a:pt x="104040" y="83176"/>
                    <a:pt x="104040" y="93932"/>
                  </a:cubicBezTo>
                  <a:cubicBezTo>
                    <a:pt x="104090" y="101798"/>
                    <a:pt x="100918" y="109336"/>
                    <a:pt x="95267" y="114798"/>
                  </a:cubicBezTo>
                  <a:cubicBezTo>
                    <a:pt x="89815" y="120329"/>
                    <a:pt x="83173" y="124562"/>
                    <a:pt x="75888" y="127189"/>
                  </a:cubicBezTo>
                  <a:cubicBezTo>
                    <a:pt x="68949" y="129747"/>
                    <a:pt x="61663" y="131105"/>
                    <a:pt x="54278" y="131204"/>
                  </a:cubicBezTo>
                  <a:close/>
                </a:path>
              </a:pathLst>
            </a:custGeom>
            <a:solidFill>
              <a:srgbClr val="FFFFFF"/>
            </a:solidFill>
            <a:ln w="4948" cap="flat">
              <a:noFill/>
              <a:prstDash val="solid"/>
              <a:miter/>
            </a:ln>
          </p:spPr>
          <p:txBody>
            <a:bodyPr rtlCol="0" anchor="ctr"/>
            <a:lstStyle/>
            <a:p>
              <a:endParaRPr lang="fr-FR"/>
            </a:p>
          </p:txBody>
        </p:sp>
        <p:sp>
          <p:nvSpPr>
            <p:cNvPr id="131" name="Graphique 5">
              <a:extLst>
                <a:ext uri="{FF2B5EF4-FFF2-40B4-BE49-F238E27FC236}">
                  <a16:creationId xmlns:a16="http://schemas.microsoft.com/office/drawing/2014/main" id="{470D05AE-9E90-4D07-ABBD-0A64334FAFFB}"/>
                </a:ext>
              </a:extLst>
            </p:cNvPr>
            <p:cNvSpPr/>
            <p:nvPr/>
          </p:nvSpPr>
          <p:spPr>
            <a:xfrm>
              <a:off x="10253617" y="1748425"/>
              <a:ext cx="113657" cy="179144"/>
            </a:xfrm>
            <a:custGeom>
              <a:avLst/>
              <a:gdLst>
                <a:gd name="connsiteX0" fmla="*/ 47742 w 113657"/>
                <a:gd name="connsiteY0" fmla="*/ 179053 h 179144"/>
                <a:gd name="connsiteX1" fmla="*/ 30741 w 113657"/>
                <a:gd name="connsiteY1" fmla="*/ 164828 h 179144"/>
                <a:gd name="connsiteX2" fmla="*/ 28015 w 113657"/>
                <a:gd name="connsiteY2" fmla="*/ 133702 h 179144"/>
                <a:gd name="connsiteX3" fmla="*/ 31385 w 113657"/>
                <a:gd name="connsiteY3" fmla="*/ 68922 h 179144"/>
                <a:gd name="connsiteX4" fmla="*/ 31385 w 113657"/>
                <a:gd name="connsiteY4" fmla="*/ 66394 h 179144"/>
                <a:gd name="connsiteX5" fmla="*/ 28907 w 113657"/>
                <a:gd name="connsiteY5" fmla="*/ 61686 h 179144"/>
                <a:gd name="connsiteX6" fmla="*/ 9726 w 113657"/>
                <a:gd name="connsiteY6" fmla="*/ 58563 h 179144"/>
                <a:gd name="connsiteX7" fmla="*/ -1128 w 113657"/>
                <a:gd name="connsiteY7" fmla="*/ 50881 h 179144"/>
                <a:gd name="connsiteX8" fmla="*/ 3828 w 113657"/>
                <a:gd name="connsiteY8" fmla="*/ 43545 h 179144"/>
                <a:gd name="connsiteX9" fmla="*/ 14187 w 113657"/>
                <a:gd name="connsiteY9" fmla="*/ 40671 h 179144"/>
                <a:gd name="connsiteX10" fmla="*/ 32724 w 113657"/>
                <a:gd name="connsiteY10" fmla="*/ 35318 h 179144"/>
                <a:gd name="connsiteX11" fmla="*/ 33120 w 113657"/>
                <a:gd name="connsiteY11" fmla="*/ 32592 h 179144"/>
                <a:gd name="connsiteX12" fmla="*/ 33418 w 113657"/>
                <a:gd name="connsiteY12" fmla="*/ 22679 h 179144"/>
                <a:gd name="connsiteX13" fmla="*/ 36391 w 113657"/>
                <a:gd name="connsiteY13" fmla="*/ 10536 h 179144"/>
                <a:gd name="connsiteX14" fmla="*/ 49080 w 113657"/>
                <a:gd name="connsiteY14" fmla="*/ -21 h 179144"/>
                <a:gd name="connsiteX15" fmla="*/ 61223 w 113657"/>
                <a:gd name="connsiteY15" fmla="*/ 6818 h 179144"/>
                <a:gd name="connsiteX16" fmla="*/ 64890 w 113657"/>
                <a:gd name="connsiteY16" fmla="*/ 20201 h 179144"/>
                <a:gd name="connsiteX17" fmla="*/ 64890 w 113657"/>
                <a:gd name="connsiteY17" fmla="*/ 28428 h 179144"/>
                <a:gd name="connsiteX18" fmla="*/ 66278 w 113657"/>
                <a:gd name="connsiteY18" fmla="*/ 33385 h 179144"/>
                <a:gd name="connsiteX19" fmla="*/ 78075 w 113657"/>
                <a:gd name="connsiteY19" fmla="*/ 35119 h 179144"/>
                <a:gd name="connsiteX20" fmla="*/ 85460 w 113657"/>
                <a:gd name="connsiteY20" fmla="*/ 35119 h 179144"/>
                <a:gd name="connsiteX21" fmla="*/ 97008 w 113657"/>
                <a:gd name="connsiteY21" fmla="*/ 35665 h 179144"/>
                <a:gd name="connsiteX22" fmla="*/ 106921 w 113657"/>
                <a:gd name="connsiteY22" fmla="*/ 40076 h 179144"/>
                <a:gd name="connsiteX23" fmla="*/ 112521 w 113657"/>
                <a:gd name="connsiteY23" fmla="*/ 50682 h 179144"/>
                <a:gd name="connsiteX24" fmla="*/ 112521 w 113657"/>
                <a:gd name="connsiteY24" fmla="*/ 54400 h 179144"/>
                <a:gd name="connsiteX25" fmla="*/ 105681 w 113657"/>
                <a:gd name="connsiteY25" fmla="*/ 61636 h 179144"/>
                <a:gd name="connsiteX26" fmla="*/ 95323 w 113657"/>
                <a:gd name="connsiteY26" fmla="*/ 64560 h 179144"/>
                <a:gd name="connsiteX27" fmla="*/ 83972 w 113657"/>
                <a:gd name="connsiteY27" fmla="*/ 63619 h 179144"/>
                <a:gd name="connsiteX28" fmla="*/ 77034 w 113657"/>
                <a:gd name="connsiteY28" fmla="*/ 62826 h 179144"/>
                <a:gd name="connsiteX29" fmla="*/ 73118 w 113657"/>
                <a:gd name="connsiteY29" fmla="*/ 63123 h 179144"/>
                <a:gd name="connsiteX30" fmla="*/ 67518 w 113657"/>
                <a:gd name="connsiteY30" fmla="*/ 90928 h 179144"/>
                <a:gd name="connsiteX31" fmla="*/ 67518 w 113657"/>
                <a:gd name="connsiteY31" fmla="*/ 117197 h 179144"/>
                <a:gd name="connsiteX32" fmla="*/ 66972 w 113657"/>
                <a:gd name="connsiteY32" fmla="*/ 146935 h 179144"/>
                <a:gd name="connsiteX33" fmla="*/ 63552 w 113657"/>
                <a:gd name="connsiteY33" fmla="*/ 167108 h 179144"/>
                <a:gd name="connsiteX34" fmla="*/ 47742 w 113657"/>
                <a:gd name="connsiteY34" fmla="*/ 179053 h 179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13657" h="179144">
                  <a:moveTo>
                    <a:pt x="47742" y="179053"/>
                  </a:moveTo>
                  <a:cubicBezTo>
                    <a:pt x="39167" y="179662"/>
                    <a:pt x="31633" y="173373"/>
                    <a:pt x="30741" y="164828"/>
                  </a:cubicBezTo>
                  <a:cubicBezTo>
                    <a:pt x="28808" y="154568"/>
                    <a:pt x="27866" y="144140"/>
                    <a:pt x="28015" y="133702"/>
                  </a:cubicBezTo>
                  <a:cubicBezTo>
                    <a:pt x="28015" y="118833"/>
                    <a:pt x="29155" y="97238"/>
                    <a:pt x="31385" y="68922"/>
                  </a:cubicBezTo>
                  <a:lnTo>
                    <a:pt x="31385" y="66394"/>
                  </a:lnTo>
                  <a:cubicBezTo>
                    <a:pt x="31534" y="64476"/>
                    <a:pt x="30593" y="62642"/>
                    <a:pt x="28907" y="61686"/>
                  </a:cubicBezTo>
                  <a:cubicBezTo>
                    <a:pt x="22612" y="60000"/>
                    <a:pt x="16219" y="58955"/>
                    <a:pt x="9726" y="58563"/>
                  </a:cubicBezTo>
                  <a:cubicBezTo>
                    <a:pt x="2490" y="57770"/>
                    <a:pt x="-1128" y="55242"/>
                    <a:pt x="-1128" y="50881"/>
                  </a:cubicBezTo>
                  <a:cubicBezTo>
                    <a:pt x="-1277" y="47605"/>
                    <a:pt x="755" y="44621"/>
                    <a:pt x="3828" y="43545"/>
                  </a:cubicBezTo>
                  <a:cubicBezTo>
                    <a:pt x="7148" y="42212"/>
                    <a:pt x="10618" y="41245"/>
                    <a:pt x="14187" y="40671"/>
                  </a:cubicBezTo>
                  <a:cubicBezTo>
                    <a:pt x="25735" y="38837"/>
                    <a:pt x="31930" y="37052"/>
                    <a:pt x="32724" y="35318"/>
                  </a:cubicBezTo>
                  <a:cubicBezTo>
                    <a:pt x="33021" y="34445"/>
                    <a:pt x="33170" y="33518"/>
                    <a:pt x="33120" y="32592"/>
                  </a:cubicBezTo>
                  <a:cubicBezTo>
                    <a:pt x="33120" y="28973"/>
                    <a:pt x="33120" y="25752"/>
                    <a:pt x="33418" y="22679"/>
                  </a:cubicBezTo>
                  <a:cubicBezTo>
                    <a:pt x="33963" y="18535"/>
                    <a:pt x="34954" y="14466"/>
                    <a:pt x="36391" y="10536"/>
                  </a:cubicBezTo>
                  <a:cubicBezTo>
                    <a:pt x="37531" y="4415"/>
                    <a:pt x="42835" y="-26"/>
                    <a:pt x="49080" y="-21"/>
                  </a:cubicBezTo>
                  <a:cubicBezTo>
                    <a:pt x="54136" y="-368"/>
                    <a:pt x="58893" y="2323"/>
                    <a:pt x="61223" y="6818"/>
                  </a:cubicBezTo>
                  <a:cubicBezTo>
                    <a:pt x="63552" y="10907"/>
                    <a:pt x="64791" y="15507"/>
                    <a:pt x="64890" y="20201"/>
                  </a:cubicBezTo>
                  <a:lnTo>
                    <a:pt x="64890" y="28428"/>
                  </a:lnTo>
                  <a:cubicBezTo>
                    <a:pt x="64742" y="30193"/>
                    <a:pt x="65238" y="31947"/>
                    <a:pt x="66278" y="33385"/>
                  </a:cubicBezTo>
                  <a:cubicBezTo>
                    <a:pt x="67171" y="34525"/>
                    <a:pt x="71235" y="35119"/>
                    <a:pt x="78075" y="35119"/>
                  </a:cubicBezTo>
                  <a:lnTo>
                    <a:pt x="85460" y="35119"/>
                  </a:lnTo>
                  <a:cubicBezTo>
                    <a:pt x="89326" y="35109"/>
                    <a:pt x="93192" y="35288"/>
                    <a:pt x="97008" y="35665"/>
                  </a:cubicBezTo>
                  <a:cubicBezTo>
                    <a:pt x="100675" y="36150"/>
                    <a:pt x="104096" y="37682"/>
                    <a:pt x="106921" y="40076"/>
                  </a:cubicBezTo>
                  <a:cubicBezTo>
                    <a:pt x="110291" y="42574"/>
                    <a:pt x="112373" y="46479"/>
                    <a:pt x="112521" y="50682"/>
                  </a:cubicBezTo>
                  <a:cubicBezTo>
                    <a:pt x="112521" y="50682"/>
                    <a:pt x="112521" y="52169"/>
                    <a:pt x="112521" y="54400"/>
                  </a:cubicBezTo>
                  <a:cubicBezTo>
                    <a:pt x="112521" y="56630"/>
                    <a:pt x="110093" y="59059"/>
                    <a:pt x="105681" y="61636"/>
                  </a:cubicBezTo>
                  <a:cubicBezTo>
                    <a:pt x="102559" y="63524"/>
                    <a:pt x="98990" y="64531"/>
                    <a:pt x="95323" y="64560"/>
                  </a:cubicBezTo>
                  <a:cubicBezTo>
                    <a:pt x="91506" y="64575"/>
                    <a:pt x="87739" y="64258"/>
                    <a:pt x="83972" y="63619"/>
                  </a:cubicBezTo>
                  <a:cubicBezTo>
                    <a:pt x="81693" y="63143"/>
                    <a:pt x="79363" y="62875"/>
                    <a:pt x="77034" y="62826"/>
                  </a:cubicBezTo>
                  <a:cubicBezTo>
                    <a:pt x="75745" y="62850"/>
                    <a:pt x="74407" y="62950"/>
                    <a:pt x="73118" y="63123"/>
                  </a:cubicBezTo>
                  <a:cubicBezTo>
                    <a:pt x="69797" y="63455"/>
                    <a:pt x="67963" y="72724"/>
                    <a:pt x="67518" y="90928"/>
                  </a:cubicBezTo>
                  <a:cubicBezTo>
                    <a:pt x="67518" y="97272"/>
                    <a:pt x="67518" y="105797"/>
                    <a:pt x="67518" y="117197"/>
                  </a:cubicBezTo>
                  <a:cubicBezTo>
                    <a:pt x="67518" y="128597"/>
                    <a:pt x="67518" y="138906"/>
                    <a:pt x="66972" y="146935"/>
                  </a:cubicBezTo>
                  <a:cubicBezTo>
                    <a:pt x="66873" y="153795"/>
                    <a:pt x="65684" y="160595"/>
                    <a:pt x="63552" y="167108"/>
                  </a:cubicBezTo>
                  <a:cubicBezTo>
                    <a:pt x="61966" y="174448"/>
                    <a:pt x="55226" y="179519"/>
                    <a:pt x="47742" y="179053"/>
                  </a:cubicBezTo>
                  <a:close/>
                </a:path>
              </a:pathLst>
            </a:custGeom>
            <a:solidFill>
              <a:srgbClr val="FFFFFF"/>
            </a:solidFill>
            <a:ln w="4948" cap="flat">
              <a:noFill/>
              <a:prstDash val="solid"/>
              <a:miter/>
            </a:ln>
          </p:spPr>
          <p:txBody>
            <a:bodyPr rtlCol="0" anchor="ctr"/>
            <a:lstStyle/>
            <a:p>
              <a:endParaRPr lang="fr-FR"/>
            </a:p>
          </p:txBody>
        </p:sp>
        <p:sp>
          <p:nvSpPr>
            <p:cNvPr id="141" name="Graphique 5">
              <a:extLst>
                <a:ext uri="{FF2B5EF4-FFF2-40B4-BE49-F238E27FC236}">
                  <a16:creationId xmlns:a16="http://schemas.microsoft.com/office/drawing/2014/main" id="{654A49B1-D222-46B7-8C0E-682908AAE77E}"/>
                </a:ext>
              </a:extLst>
            </p:cNvPr>
            <p:cNvSpPr/>
            <p:nvPr/>
          </p:nvSpPr>
          <p:spPr>
            <a:xfrm>
              <a:off x="10423381" y="1797550"/>
              <a:ext cx="102678" cy="182519"/>
            </a:xfrm>
            <a:custGeom>
              <a:avLst/>
              <a:gdLst>
                <a:gd name="connsiteX0" fmla="*/ 21614 w 102678"/>
                <a:gd name="connsiteY0" fmla="*/ 182465 h 182519"/>
                <a:gd name="connsiteX1" fmla="*/ 21217 w 102678"/>
                <a:gd name="connsiteY1" fmla="*/ 182465 h 182519"/>
                <a:gd name="connsiteX2" fmla="*/ 10611 w 102678"/>
                <a:gd name="connsiteY2" fmla="*/ 178599 h 182519"/>
                <a:gd name="connsiteX3" fmla="*/ 4613 w 102678"/>
                <a:gd name="connsiteY3" fmla="*/ 167447 h 182519"/>
                <a:gd name="connsiteX4" fmla="*/ 450 w 102678"/>
                <a:gd name="connsiteY4" fmla="*/ 129035 h 182519"/>
                <a:gd name="connsiteX5" fmla="*/ -1136 w 102678"/>
                <a:gd name="connsiteY5" fmla="*/ 86014 h 182519"/>
                <a:gd name="connsiteX6" fmla="*/ 22357 w 102678"/>
                <a:gd name="connsiteY6" fmla="*/ 20 h 182519"/>
                <a:gd name="connsiteX7" fmla="*/ 30932 w 102678"/>
                <a:gd name="connsiteY7" fmla="*/ 3044 h 182519"/>
                <a:gd name="connsiteX8" fmla="*/ 34253 w 102678"/>
                <a:gd name="connsiteY8" fmla="*/ 10627 h 182519"/>
                <a:gd name="connsiteX9" fmla="*/ 35590 w 102678"/>
                <a:gd name="connsiteY9" fmla="*/ 14691 h 182519"/>
                <a:gd name="connsiteX10" fmla="*/ 38862 w 102678"/>
                <a:gd name="connsiteY10" fmla="*/ 20044 h 182519"/>
                <a:gd name="connsiteX11" fmla="*/ 41241 w 102678"/>
                <a:gd name="connsiteY11" fmla="*/ 17863 h 182519"/>
                <a:gd name="connsiteX12" fmla="*/ 46197 w 102678"/>
                <a:gd name="connsiteY12" fmla="*/ 13651 h 182519"/>
                <a:gd name="connsiteX13" fmla="*/ 64090 w 102678"/>
                <a:gd name="connsiteY13" fmla="*/ 7505 h 182519"/>
                <a:gd name="connsiteX14" fmla="*/ 83915 w 102678"/>
                <a:gd name="connsiteY14" fmla="*/ 15336 h 182519"/>
                <a:gd name="connsiteX15" fmla="*/ 97545 w 102678"/>
                <a:gd name="connsiteY15" fmla="*/ 33773 h 182519"/>
                <a:gd name="connsiteX16" fmla="*/ 101461 w 102678"/>
                <a:gd name="connsiteY16" fmla="*/ 53599 h 182519"/>
                <a:gd name="connsiteX17" fmla="*/ 89467 w 102678"/>
                <a:gd name="connsiteY17" fmla="*/ 86262 h 182519"/>
                <a:gd name="connsiteX18" fmla="*/ 49220 w 102678"/>
                <a:gd name="connsiteY18" fmla="*/ 102221 h 182519"/>
                <a:gd name="connsiteX19" fmla="*/ 39308 w 102678"/>
                <a:gd name="connsiteY19" fmla="*/ 101279 h 182519"/>
                <a:gd name="connsiteX20" fmla="*/ 37326 w 102678"/>
                <a:gd name="connsiteY20" fmla="*/ 143260 h 182519"/>
                <a:gd name="connsiteX21" fmla="*/ 36433 w 102678"/>
                <a:gd name="connsiteY21" fmla="*/ 165316 h 182519"/>
                <a:gd name="connsiteX22" fmla="*/ 21614 w 102678"/>
                <a:gd name="connsiteY22" fmla="*/ 182465 h 182519"/>
                <a:gd name="connsiteX23" fmla="*/ 47486 w 102678"/>
                <a:gd name="connsiteY23" fmla="*/ 80165 h 182519"/>
                <a:gd name="connsiteX24" fmla="*/ 64487 w 102678"/>
                <a:gd name="connsiteY24" fmla="*/ 70996 h 182519"/>
                <a:gd name="connsiteX25" fmla="*/ 75688 w 102678"/>
                <a:gd name="connsiteY25" fmla="*/ 45669 h 182519"/>
                <a:gd name="connsiteX26" fmla="*/ 73359 w 102678"/>
                <a:gd name="connsiteY26" fmla="*/ 35062 h 182519"/>
                <a:gd name="connsiteX27" fmla="*/ 61711 w 102678"/>
                <a:gd name="connsiteY27" fmla="*/ 27627 h 182519"/>
                <a:gd name="connsiteX28" fmla="*/ 50361 w 102678"/>
                <a:gd name="connsiteY28" fmla="*/ 35062 h 182519"/>
                <a:gd name="connsiteX29" fmla="*/ 44066 w 102678"/>
                <a:gd name="connsiteY29" fmla="*/ 70599 h 182519"/>
                <a:gd name="connsiteX30" fmla="*/ 44413 w 102678"/>
                <a:gd name="connsiteY30" fmla="*/ 77538 h 182519"/>
                <a:gd name="connsiteX31" fmla="*/ 47238 w 102678"/>
                <a:gd name="connsiteY31" fmla="*/ 80185 h 182519"/>
                <a:gd name="connsiteX32" fmla="*/ 47486 w 102678"/>
                <a:gd name="connsiteY32" fmla="*/ 80165 h 182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02678" h="182519">
                  <a:moveTo>
                    <a:pt x="21614" y="182465"/>
                  </a:moveTo>
                  <a:lnTo>
                    <a:pt x="21217" y="182465"/>
                  </a:lnTo>
                  <a:cubicBezTo>
                    <a:pt x="17302" y="182544"/>
                    <a:pt x="13535" y="181166"/>
                    <a:pt x="10611" y="178599"/>
                  </a:cubicBezTo>
                  <a:cubicBezTo>
                    <a:pt x="7438" y="175655"/>
                    <a:pt x="5307" y="171729"/>
                    <a:pt x="4613" y="167447"/>
                  </a:cubicBezTo>
                  <a:cubicBezTo>
                    <a:pt x="2581" y="154724"/>
                    <a:pt x="1144" y="141902"/>
                    <a:pt x="450" y="129035"/>
                  </a:cubicBezTo>
                  <a:cubicBezTo>
                    <a:pt x="-640" y="115455"/>
                    <a:pt x="-1136" y="101081"/>
                    <a:pt x="-1136" y="86014"/>
                  </a:cubicBezTo>
                  <a:cubicBezTo>
                    <a:pt x="-1136" y="28718"/>
                    <a:pt x="6695" y="55"/>
                    <a:pt x="22357" y="20"/>
                  </a:cubicBezTo>
                  <a:cubicBezTo>
                    <a:pt x="25529" y="-356"/>
                    <a:pt x="28702" y="764"/>
                    <a:pt x="30932" y="3044"/>
                  </a:cubicBezTo>
                  <a:cubicBezTo>
                    <a:pt x="32567" y="5299"/>
                    <a:pt x="33708" y="7886"/>
                    <a:pt x="34253" y="10627"/>
                  </a:cubicBezTo>
                  <a:cubicBezTo>
                    <a:pt x="34599" y="12005"/>
                    <a:pt x="35095" y="13363"/>
                    <a:pt x="35590" y="14691"/>
                  </a:cubicBezTo>
                  <a:cubicBezTo>
                    <a:pt x="36879" y="18260"/>
                    <a:pt x="37970" y="20044"/>
                    <a:pt x="38862" y="20044"/>
                  </a:cubicBezTo>
                  <a:cubicBezTo>
                    <a:pt x="39357" y="20044"/>
                    <a:pt x="40151" y="19301"/>
                    <a:pt x="41241" y="17863"/>
                  </a:cubicBezTo>
                  <a:cubicBezTo>
                    <a:pt x="42629" y="16198"/>
                    <a:pt x="44314" y="14771"/>
                    <a:pt x="46197" y="13651"/>
                  </a:cubicBezTo>
                  <a:cubicBezTo>
                    <a:pt x="51402" y="9814"/>
                    <a:pt x="57647" y="7668"/>
                    <a:pt x="64090" y="7505"/>
                  </a:cubicBezTo>
                  <a:cubicBezTo>
                    <a:pt x="71426" y="7643"/>
                    <a:pt x="78463" y="10424"/>
                    <a:pt x="83915" y="15336"/>
                  </a:cubicBezTo>
                  <a:cubicBezTo>
                    <a:pt x="89962" y="20203"/>
                    <a:pt x="94671" y="26557"/>
                    <a:pt x="97545" y="33773"/>
                  </a:cubicBezTo>
                  <a:cubicBezTo>
                    <a:pt x="100123" y="40058"/>
                    <a:pt x="101461" y="46799"/>
                    <a:pt x="101461" y="53599"/>
                  </a:cubicBezTo>
                  <a:cubicBezTo>
                    <a:pt x="102205" y="65688"/>
                    <a:pt x="97843" y="77533"/>
                    <a:pt x="89467" y="86262"/>
                  </a:cubicBezTo>
                  <a:cubicBezTo>
                    <a:pt x="78761" y="96779"/>
                    <a:pt x="64238" y="102533"/>
                    <a:pt x="49220" y="102221"/>
                  </a:cubicBezTo>
                  <a:cubicBezTo>
                    <a:pt x="45900" y="102176"/>
                    <a:pt x="42579" y="101859"/>
                    <a:pt x="39308" y="101279"/>
                  </a:cubicBezTo>
                  <a:cubicBezTo>
                    <a:pt x="38168" y="101279"/>
                    <a:pt x="37474" y="115271"/>
                    <a:pt x="37326" y="143260"/>
                  </a:cubicBezTo>
                  <a:cubicBezTo>
                    <a:pt x="37326" y="152281"/>
                    <a:pt x="36929" y="159666"/>
                    <a:pt x="36433" y="165316"/>
                  </a:cubicBezTo>
                  <a:cubicBezTo>
                    <a:pt x="35244" y="175724"/>
                    <a:pt x="30287" y="181439"/>
                    <a:pt x="21614" y="182465"/>
                  </a:cubicBezTo>
                  <a:close/>
                  <a:moveTo>
                    <a:pt x="47486" y="80165"/>
                  </a:moveTo>
                  <a:cubicBezTo>
                    <a:pt x="51748" y="80165"/>
                    <a:pt x="57399" y="77092"/>
                    <a:pt x="64487" y="70996"/>
                  </a:cubicBezTo>
                  <a:cubicBezTo>
                    <a:pt x="71921" y="64711"/>
                    <a:pt x="76035" y="55378"/>
                    <a:pt x="75688" y="45669"/>
                  </a:cubicBezTo>
                  <a:cubicBezTo>
                    <a:pt x="75539" y="42021"/>
                    <a:pt x="74746" y="38427"/>
                    <a:pt x="73359" y="35062"/>
                  </a:cubicBezTo>
                  <a:cubicBezTo>
                    <a:pt x="71673" y="30185"/>
                    <a:pt x="66866" y="27112"/>
                    <a:pt x="61711" y="27627"/>
                  </a:cubicBezTo>
                  <a:cubicBezTo>
                    <a:pt x="56804" y="27692"/>
                    <a:pt x="52393" y="30591"/>
                    <a:pt x="50361" y="35062"/>
                  </a:cubicBezTo>
                  <a:cubicBezTo>
                    <a:pt x="46148" y="42660"/>
                    <a:pt x="44017" y="54506"/>
                    <a:pt x="44066" y="70599"/>
                  </a:cubicBezTo>
                  <a:cubicBezTo>
                    <a:pt x="44017" y="72919"/>
                    <a:pt x="44165" y="75234"/>
                    <a:pt x="44413" y="77538"/>
                  </a:cubicBezTo>
                  <a:cubicBezTo>
                    <a:pt x="44463" y="79045"/>
                    <a:pt x="45702" y="80230"/>
                    <a:pt x="47238" y="80185"/>
                  </a:cubicBezTo>
                  <a:cubicBezTo>
                    <a:pt x="47288" y="80185"/>
                    <a:pt x="47387" y="80175"/>
                    <a:pt x="47486" y="80165"/>
                  </a:cubicBezTo>
                  <a:close/>
                </a:path>
              </a:pathLst>
            </a:custGeom>
            <a:solidFill>
              <a:srgbClr val="FFFFFF"/>
            </a:solidFill>
            <a:ln w="4948" cap="flat">
              <a:noFill/>
              <a:prstDash val="solid"/>
              <a:miter/>
            </a:ln>
          </p:spPr>
          <p:txBody>
            <a:bodyPr rtlCol="0" anchor="ctr"/>
            <a:lstStyle/>
            <a:p>
              <a:endParaRPr lang="fr-FR"/>
            </a:p>
          </p:txBody>
        </p:sp>
        <p:sp>
          <p:nvSpPr>
            <p:cNvPr id="144" name="Graphique 5">
              <a:extLst>
                <a:ext uri="{FF2B5EF4-FFF2-40B4-BE49-F238E27FC236}">
                  <a16:creationId xmlns:a16="http://schemas.microsoft.com/office/drawing/2014/main" id="{FDFA0A35-8560-455E-9AA5-30582506EC78}"/>
                </a:ext>
              </a:extLst>
            </p:cNvPr>
            <p:cNvSpPr/>
            <p:nvPr/>
          </p:nvSpPr>
          <p:spPr>
            <a:xfrm>
              <a:off x="10530984" y="1813731"/>
              <a:ext cx="97196" cy="114921"/>
            </a:xfrm>
            <a:custGeom>
              <a:avLst/>
              <a:gdLst>
                <a:gd name="connsiteX0" fmla="*/ 74499 w 97196"/>
                <a:gd name="connsiteY0" fmla="*/ 114788 h 114921"/>
                <a:gd name="connsiteX1" fmla="*/ 59679 w 97196"/>
                <a:gd name="connsiteY1" fmla="*/ 102908 h 114921"/>
                <a:gd name="connsiteX2" fmla="*/ 59629 w 97196"/>
                <a:gd name="connsiteY2" fmla="*/ 102397 h 114921"/>
                <a:gd name="connsiteX3" fmla="*/ 58589 w 97196"/>
                <a:gd name="connsiteY3" fmla="*/ 89858 h 114921"/>
                <a:gd name="connsiteX4" fmla="*/ 57399 w 97196"/>
                <a:gd name="connsiteY4" fmla="*/ 81333 h 114921"/>
                <a:gd name="connsiteX5" fmla="*/ 52839 w 97196"/>
                <a:gd name="connsiteY5" fmla="*/ 87478 h 114921"/>
                <a:gd name="connsiteX6" fmla="*/ 46297 w 97196"/>
                <a:gd name="connsiteY6" fmla="*/ 97689 h 114921"/>
                <a:gd name="connsiteX7" fmla="*/ 24835 w 97196"/>
                <a:gd name="connsiteY7" fmla="*/ 111814 h 114921"/>
                <a:gd name="connsiteX8" fmla="*/ 13337 w 97196"/>
                <a:gd name="connsiteY8" fmla="*/ 108147 h 114921"/>
                <a:gd name="connsiteX9" fmla="*/ 549 w 97196"/>
                <a:gd name="connsiteY9" fmla="*/ 86983 h 114921"/>
                <a:gd name="connsiteX10" fmla="*/ -1136 w 97196"/>
                <a:gd name="connsiteY10" fmla="*/ 74443 h 114921"/>
                <a:gd name="connsiteX11" fmla="*/ 6348 w 97196"/>
                <a:gd name="connsiteY11" fmla="*/ 40988 h 114921"/>
                <a:gd name="connsiteX12" fmla="*/ 26570 w 97196"/>
                <a:gd name="connsiteY12" fmla="*/ 16800 h 114921"/>
                <a:gd name="connsiteX13" fmla="*/ 43125 w 97196"/>
                <a:gd name="connsiteY13" fmla="*/ 11547 h 114921"/>
                <a:gd name="connsiteX14" fmla="*/ 58688 w 97196"/>
                <a:gd name="connsiteY14" fmla="*/ 16007 h 114921"/>
                <a:gd name="connsiteX15" fmla="*/ 60769 w 97196"/>
                <a:gd name="connsiteY15" fmla="*/ 16652 h 114921"/>
                <a:gd name="connsiteX16" fmla="*/ 64685 w 97196"/>
                <a:gd name="connsiteY16" fmla="*/ 11695 h 114921"/>
                <a:gd name="connsiteX17" fmla="*/ 69294 w 97196"/>
                <a:gd name="connsiteY17" fmla="*/ 4509 h 114921"/>
                <a:gd name="connsiteX18" fmla="*/ 78166 w 97196"/>
                <a:gd name="connsiteY18" fmla="*/ -51 h 114921"/>
                <a:gd name="connsiteX19" fmla="*/ 82726 w 97196"/>
                <a:gd name="connsiteY19" fmla="*/ 742 h 114921"/>
                <a:gd name="connsiteX20" fmla="*/ 88872 w 97196"/>
                <a:gd name="connsiteY20" fmla="*/ 8969 h 114921"/>
                <a:gd name="connsiteX21" fmla="*/ 92292 w 97196"/>
                <a:gd name="connsiteY21" fmla="*/ 32215 h 114921"/>
                <a:gd name="connsiteX22" fmla="*/ 96059 w 97196"/>
                <a:gd name="connsiteY22" fmla="*/ 95706 h 114921"/>
                <a:gd name="connsiteX23" fmla="*/ 96059 w 97196"/>
                <a:gd name="connsiteY23" fmla="*/ 99126 h 114921"/>
                <a:gd name="connsiteX24" fmla="*/ 91102 w 97196"/>
                <a:gd name="connsiteY24" fmla="*/ 109584 h 114921"/>
                <a:gd name="connsiteX25" fmla="*/ 74499 w 97196"/>
                <a:gd name="connsiteY25" fmla="*/ 114788 h 114921"/>
                <a:gd name="connsiteX26" fmla="*/ 32766 w 97196"/>
                <a:gd name="connsiteY26" fmla="*/ 82770 h 114921"/>
                <a:gd name="connsiteX27" fmla="*/ 49766 w 97196"/>
                <a:gd name="connsiteY27" fmla="*/ 61854 h 114921"/>
                <a:gd name="connsiteX28" fmla="*/ 58539 w 97196"/>
                <a:gd name="connsiteY28" fmla="*/ 36527 h 114921"/>
                <a:gd name="connsiteX29" fmla="*/ 50411 w 97196"/>
                <a:gd name="connsiteY29" fmla="*/ 32215 h 114921"/>
                <a:gd name="connsiteX30" fmla="*/ 34947 w 97196"/>
                <a:gd name="connsiteY30" fmla="*/ 42821 h 114921"/>
                <a:gd name="connsiteX31" fmla="*/ 26124 w 97196"/>
                <a:gd name="connsiteY31" fmla="*/ 65422 h 114921"/>
                <a:gd name="connsiteX32" fmla="*/ 25728 w 97196"/>
                <a:gd name="connsiteY32" fmla="*/ 70379 h 114921"/>
                <a:gd name="connsiteX33" fmla="*/ 30684 w 97196"/>
                <a:gd name="connsiteY33" fmla="*/ 81878 h 114921"/>
                <a:gd name="connsiteX34" fmla="*/ 32766 w 97196"/>
                <a:gd name="connsiteY34" fmla="*/ 82720 h 1149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97196" h="114921">
                  <a:moveTo>
                    <a:pt x="74499" y="114788"/>
                  </a:moveTo>
                  <a:cubicBezTo>
                    <a:pt x="67114" y="115601"/>
                    <a:pt x="60472" y="110283"/>
                    <a:pt x="59679" y="102908"/>
                  </a:cubicBezTo>
                  <a:cubicBezTo>
                    <a:pt x="59679" y="102739"/>
                    <a:pt x="59629" y="102566"/>
                    <a:pt x="59629" y="102397"/>
                  </a:cubicBezTo>
                  <a:cubicBezTo>
                    <a:pt x="58886" y="98259"/>
                    <a:pt x="58539" y="94060"/>
                    <a:pt x="58589" y="89858"/>
                  </a:cubicBezTo>
                  <a:cubicBezTo>
                    <a:pt x="58589" y="84158"/>
                    <a:pt x="58192" y="81333"/>
                    <a:pt x="57399" y="81333"/>
                  </a:cubicBezTo>
                  <a:cubicBezTo>
                    <a:pt x="56606" y="81333"/>
                    <a:pt x="55169" y="83414"/>
                    <a:pt x="52839" y="87478"/>
                  </a:cubicBezTo>
                  <a:cubicBezTo>
                    <a:pt x="51055" y="90551"/>
                    <a:pt x="48874" y="93922"/>
                    <a:pt x="46297" y="97689"/>
                  </a:cubicBezTo>
                  <a:cubicBezTo>
                    <a:pt x="39705" y="107106"/>
                    <a:pt x="32518" y="111814"/>
                    <a:pt x="24835" y="111814"/>
                  </a:cubicBezTo>
                  <a:cubicBezTo>
                    <a:pt x="20722" y="111904"/>
                    <a:pt x="16657" y="110610"/>
                    <a:pt x="13337" y="108147"/>
                  </a:cubicBezTo>
                  <a:cubicBezTo>
                    <a:pt x="6745" y="102804"/>
                    <a:pt x="2185" y="95314"/>
                    <a:pt x="549" y="86983"/>
                  </a:cubicBezTo>
                  <a:cubicBezTo>
                    <a:pt x="-541" y="82894"/>
                    <a:pt x="-1136" y="78676"/>
                    <a:pt x="-1136" y="74443"/>
                  </a:cubicBezTo>
                  <a:cubicBezTo>
                    <a:pt x="-1136" y="62875"/>
                    <a:pt x="1441" y="51455"/>
                    <a:pt x="6348" y="40988"/>
                  </a:cubicBezTo>
                  <a:cubicBezTo>
                    <a:pt x="10561" y="31109"/>
                    <a:pt x="17599" y="22694"/>
                    <a:pt x="26570" y="16800"/>
                  </a:cubicBezTo>
                  <a:cubicBezTo>
                    <a:pt x="31477" y="13494"/>
                    <a:pt x="37226" y="11670"/>
                    <a:pt x="43125" y="11547"/>
                  </a:cubicBezTo>
                  <a:cubicBezTo>
                    <a:pt x="48626" y="11636"/>
                    <a:pt x="53979" y="13177"/>
                    <a:pt x="58688" y="16007"/>
                  </a:cubicBezTo>
                  <a:cubicBezTo>
                    <a:pt x="59332" y="16399"/>
                    <a:pt x="60026" y="16617"/>
                    <a:pt x="60769" y="16652"/>
                  </a:cubicBezTo>
                  <a:cubicBezTo>
                    <a:pt x="62008" y="16652"/>
                    <a:pt x="63297" y="15016"/>
                    <a:pt x="64685" y="11695"/>
                  </a:cubicBezTo>
                  <a:cubicBezTo>
                    <a:pt x="65775" y="9034"/>
                    <a:pt x="67312" y="6600"/>
                    <a:pt x="69294" y="4509"/>
                  </a:cubicBezTo>
                  <a:cubicBezTo>
                    <a:pt x="71475" y="1792"/>
                    <a:pt x="74697" y="132"/>
                    <a:pt x="78166" y="-51"/>
                  </a:cubicBezTo>
                  <a:cubicBezTo>
                    <a:pt x="79703" y="58"/>
                    <a:pt x="81239" y="325"/>
                    <a:pt x="82726" y="742"/>
                  </a:cubicBezTo>
                  <a:cubicBezTo>
                    <a:pt x="85006" y="1237"/>
                    <a:pt x="87038" y="3963"/>
                    <a:pt x="88872" y="8969"/>
                  </a:cubicBezTo>
                  <a:cubicBezTo>
                    <a:pt x="90656" y="16607"/>
                    <a:pt x="91796" y="24384"/>
                    <a:pt x="92292" y="32215"/>
                  </a:cubicBezTo>
                  <a:cubicBezTo>
                    <a:pt x="94820" y="60005"/>
                    <a:pt x="96108" y="81169"/>
                    <a:pt x="96059" y="95706"/>
                  </a:cubicBezTo>
                  <a:lnTo>
                    <a:pt x="96059" y="99126"/>
                  </a:lnTo>
                  <a:cubicBezTo>
                    <a:pt x="96009" y="103170"/>
                    <a:pt x="94225" y="106997"/>
                    <a:pt x="91102" y="109584"/>
                  </a:cubicBezTo>
                  <a:cubicBezTo>
                    <a:pt x="86344" y="113197"/>
                    <a:pt x="80446" y="115036"/>
                    <a:pt x="74499" y="114788"/>
                  </a:cubicBezTo>
                  <a:close/>
                  <a:moveTo>
                    <a:pt x="32766" y="82770"/>
                  </a:moveTo>
                  <a:cubicBezTo>
                    <a:pt x="38267" y="82770"/>
                    <a:pt x="43917" y="75831"/>
                    <a:pt x="49766" y="61854"/>
                  </a:cubicBezTo>
                  <a:cubicBezTo>
                    <a:pt x="53732" y="53805"/>
                    <a:pt x="56656" y="45295"/>
                    <a:pt x="58539" y="36527"/>
                  </a:cubicBezTo>
                  <a:cubicBezTo>
                    <a:pt x="58539" y="33652"/>
                    <a:pt x="55813" y="32215"/>
                    <a:pt x="50411" y="32215"/>
                  </a:cubicBezTo>
                  <a:cubicBezTo>
                    <a:pt x="45008" y="32215"/>
                    <a:pt x="39506" y="35734"/>
                    <a:pt x="34947" y="42821"/>
                  </a:cubicBezTo>
                  <a:cubicBezTo>
                    <a:pt x="30436" y="49651"/>
                    <a:pt x="27462" y="57354"/>
                    <a:pt x="26124" y="65422"/>
                  </a:cubicBezTo>
                  <a:cubicBezTo>
                    <a:pt x="25876" y="67063"/>
                    <a:pt x="25728" y="68719"/>
                    <a:pt x="25728" y="70379"/>
                  </a:cubicBezTo>
                  <a:cubicBezTo>
                    <a:pt x="25331" y="74805"/>
                    <a:pt x="27165" y="79137"/>
                    <a:pt x="30684" y="81878"/>
                  </a:cubicBezTo>
                  <a:cubicBezTo>
                    <a:pt x="31279" y="82368"/>
                    <a:pt x="32023" y="82661"/>
                    <a:pt x="32766" y="82720"/>
                  </a:cubicBezTo>
                  <a:close/>
                </a:path>
              </a:pathLst>
            </a:custGeom>
            <a:solidFill>
              <a:srgbClr val="FFFFFF"/>
            </a:solidFill>
            <a:ln w="4948" cap="flat">
              <a:noFill/>
              <a:prstDash val="solid"/>
              <a:miter/>
            </a:ln>
          </p:spPr>
          <p:txBody>
            <a:bodyPr rtlCol="0" anchor="ctr"/>
            <a:lstStyle/>
            <a:p>
              <a:endParaRPr lang="fr-FR"/>
            </a:p>
          </p:txBody>
        </p:sp>
        <p:sp>
          <p:nvSpPr>
            <p:cNvPr id="145" name="Graphique 5">
              <a:extLst>
                <a:ext uri="{FF2B5EF4-FFF2-40B4-BE49-F238E27FC236}">
                  <a16:creationId xmlns:a16="http://schemas.microsoft.com/office/drawing/2014/main" id="{B830A7D4-95EE-484D-AB56-4A7641ECF345}"/>
                </a:ext>
              </a:extLst>
            </p:cNvPr>
            <p:cNvSpPr/>
            <p:nvPr/>
          </p:nvSpPr>
          <p:spPr>
            <a:xfrm>
              <a:off x="10642848" y="1802874"/>
              <a:ext cx="100714" cy="118657"/>
            </a:xfrm>
            <a:custGeom>
              <a:avLst/>
              <a:gdLst>
                <a:gd name="connsiteX0" fmla="*/ 22359 w 100714"/>
                <a:gd name="connsiteY0" fmla="*/ 118607 h 118657"/>
                <a:gd name="connsiteX1" fmla="*/ -1036 w 100714"/>
                <a:gd name="connsiteY1" fmla="*/ 59774 h 118657"/>
                <a:gd name="connsiteX2" fmla="*/ 3921 w 100714"/>
                <a:gd name="connsiteY2" fmla="*/ 15514 h 118657"/>
                <a:gd name="connsiteX3" fmla="*/ 24440 w 100714"/>
                <a:gd name="connsiteY3" fmla="*/ 992 h 118657"/>
                <a:gd name="connsiteX4" fmla="*/ 33560 w 100714"/>
                <a:gd name="connsiteY4" fmla="*/ 17992 h 118657"/>
                <a:gd name="connsiteX5" fmla="*/ 46496 w 100714"/>
                <a:gd name="connsiteY5" fmla="*/ 4907 h 118657"/>
                <a:gd name="connsiteX6" fmla="*/ 67412 w 100714"/>
                <a:gd name="connsiteY6" fmla="*/ -49 h 118657"/>
                <a:gd name="connsiteX7" fmla="*/ 94077 w 100714"/>
                <a:gd name="connsiteY7" fmla="*/ 6741 h 118657"/>
                <a:gd name="connsiteX8" fmla="*/ 99579 w 100714"/>
                <a:gd name="connsiteY8" fmla="*/ 16307 h 118657"/>
                <a:gd name="connsiteX9" fmla="*/ 98538 w 100714"/>
                <a:gd name="connsiteY9" fmla="*/ 20222 h 118657"/>
                <a:gd name="connsiteX10" fmla="*/ 83669 w 100714"/>
                <a:gd name="connsiteY10" fmla="*/ 32911 h 118657"/>
                <a:gd name="connsiteX11" fmla="*/ 73211 w 100714"/>
                <a:gd name="connsiteY11" fmla="*/ 29491 h 118657"/>
                <a:gd name="connsiteX12" fmla="*/ 60275 w 100714"/>
                <a:gd name="connsiteY12" fmla="*/ 26467 h 118657"/>
                <a:gd name="connsiteX13" fmla="*/ 46248 w 100714"/>
                <a:gd name="connsiteY13" fmla="*/ 33208 h 118657"/>
                <a:gd name="connsiteX14" fmla="*/ 40003 w 100714"/>
                <a:gd name="connsiteY14" fmla="*/ 53926 h 118657"/>
                <a:gd name="connsiteX15" fmla="*/ 39656 w 100714"/>
                <a:gd name="connsiteY15" fmla="*/ 66862 h 118657"/>
                <a:gd name="connsiteX16" fmla="*/ 40152 w 100714"/>
                <a:gd name="connsiteY16" fmla="*/ 81731 h 118657"/>
                <a:gd name="connsiteX17" fmla="*/ 40697 w 100714"/>
                <a:gd name="connsiteY17" fmla="*/ 94469 h 118657"/>
                <a:gd name="connsiteX18" fmla="*/ 23696 w 100714"/>
                <a:gd name="connsiteY18" fmla="*/ 118359 h 118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0714" h="118657">
                  <a:moveTo>
                    <a:pt x="22359" y="118607"/>
                  </a:moveTo>
                  <a:cubicBezTo>
                    <a:pt x="6746" y="118607"/>
                    <a:pt x="-1036" y="98994"/>
                    <a:pt x="-1036" y="59774"/>
                  </a:cubicBezTo>
                  <a:cubicBezTo>
                    <a:pt x="-1581" y="44856"/>
                    <a:pt x="105" y="29942"/>
                    <a:pt x="3921" y="15514"/>
                  </a:cubicBezTo>
                  <a:cubicBezTo>
                    <a:pt x="6201" y="6240"/>
                    <a:pt x="14924" y="50"/>
                    <a:pt x="24440" y="992"/>
                  </a:cubicBezTo>
                  <a:cubicBezTo>
                    <a:pt x="28702" y="992"/>
                    <a:pt x="31726" y="6642"/>
                    <a:pt x="33560" y="17992"/>
                  </a:cubicBezTo>
                  <a:cubicBezTo>
                    <a:pt x="36187" y="12252"/>
                    <a:pt x="40796" y="7618"/>
                    <a:pt x="46496" y="4907"/>
                  </a:cubicBezTo>
                  <a:cubicBezTo>
                    <a:pt x="52939" y="1586"/>
                    <a:pt x="60126" y="-119"/>
                    <a:pt x="67412" y="-49"/>
                  </a:cubicBezTo>
                  <a:cubicBezTo>
                    <a:pt x="79704" y="-49"/>
                    <a:pt x="88576" y="2216"/>
                    <a:pt x="94077" y="6741"/>
                  </a:cubicBezTo>
                  <a:cubicBezTo>
                    <a:pt x="97250" y="8961"/>
                    <a:pt x="99232" y="12461"/>
                    <a:pt x="99579" y="16307"/>
                  </a:cubicBezTo>
                  <a:cubicBezTo>
                    <a:pt x="99579" y="17675"/>
                    <a:pt x="99183" y="19023"/>
                    <a:pt x="98538" y="20222"/>
                  </a:cubicBezTo>
                  <a:cubicBezTo>
                    <a:pt x="94325" y="28648"/>
                    <a:pt x="89369" y="32911"/>
                    <a:pt x="83669" y="32911"/>
                  </a:cubicBezTo>
                  <a:cubicBezTo>
                    <a:pt x="79952" y="32698"/>
                    <a:pt x="76333" y="31518"/>
                    <a:pt x="73211" y="29491"/>
                  </a:cubicBezTo>
                  <a:cubicBezTo>
                    <a:pt x="69246" y="27325"/>
                    <a:pt x="64785" y="26279"/>
                    <a:pt x="60275" y="26467"/>
                  </a:cubicBezTo>
                  <a:cubicBezTo>
                    <a:pt x="54773" y="26358"/>
                    <a:pt x="49569" y="28861"/>
                    <a:pt x="46248" y="33208"/>
                  </a:cubicBezTo>
                  <a:cubicBezTo>
                    <a:pt x="42085" y="39319"/>
                    <a:pt x="39954" y="46546"/>
                    <a:pt x="40003" y="53926"/>
                  </a:cubicBezTo>
                  <a:cubicBezTo>
                    <a:pt x="40003" y="58188"/>
                    <a:pt x="39656" y="62500"/>
                    <a:pt x="39656" y="66862"/>
                  </a:cubicBezTo>
                  <a:cubicBezTo>
                    <a:pt x="39656" y="71224"/>
                    <a:pt x="39656" y="76775"/>
                    <a:pt x="40152" y="81731"/>
                  </a:cubicBezTo>
                  <a:cubicBezTo>
                    <a:pt x="40648" y="86687"/>
                    <a:pt x="40697" y="90801"/>
                    <a:pt x="40697" y="94469"/>
                  </a:cubicBezTo>
                  <a:cubicBezTo>
                    <a:pt x="40697" y="109338"/>
                    <a:pt x="34997" y="117268"/>
                    <a:pt x="23696" y="118359"/>
                  </a:cubicBezTo>
                  <a:close/>
                </a:path>
              </a:pathLst>
            </a:custGeom>
            <a:solidFill>
              <a:srgbClr val="FFFFFF"/>
            </a:solidFill>
            <a:ln w="4948" cap="flat">
              <a:noFill/>
              <a:prstDash val="solid"/>
              <a:miter/>
            </a:ln>
          </p:spPr>
          <p:txBody>
            <a:bodyPr rtlCol="0" anchor="ctr"/>
            <a:lstStyle/>
            <a:p>
              <a:endParaRPr lang="fr-FR"/>
            </a:p>
          </p:txBody>
        </p:sp>
        <p:sp>
          <p:nvSpPr>
            <p:cNvPr id="146" name="Graphique 5">
              <a:extLst>
                <a:ext uri="{FF2B5EF4-FFF2-40B4-BE49-F238E27FC236}">
                  <a16:creationId xmlns:a16="http://schemas.microsoft.com/office/drawing/2014/main" id="{737A4ABE-60C5-404E-B485-7B5E49E98BB7}"/>
                </a:ext>
              </a:extLst>
            </p:cNvPr>
            <p:cNvSpPr/>
            <p:nvPr/>
          </p:nvSpPr>
          <p:spPr>
            <a:xfrm>
              <a:off x="10731413" y="1748506"/>
              <a:ext cx="113260" cy="179067"/>
            </a:xfrm>
            <a:custGeom>
              <a:avLst/>
              <a:gdLst>
                <a:gd name="connsiteX0" fmla="*/ 47742 w 113260"/>
                <a:gd name="connsiteY0" fmla="*/ 178972 h 179067"/>
                <a:gd name="connsiteX1" fmla="*/ 30741 w 113260"/>
                <a:gd name="connsiteY1" fmla="*/ 164747 h 179067"/>
                <a:gd name="connsiteX2" fmla="*/ 28015 w 113260"/>
                <a:gd name="connsiteY2" fmla="*/ 133621 h 179067"/>
                <a:gd name="connsiteX3" fmla="*/ 31385 w 113260"/>
                <a:gd name="connsiteY3" fmla="*/ 68841 h 179067"/>
                <a:gd name="connsiteX4" fmla="*/ 31385 w 113260"/>
                <a:gd name="connsiteY4" fmla="*/ 66313 h 179067"/>
                <a:gd name="connsiteX5" fmla="*/ 28907 w 113260"/>
                <a:gd name="connsiteY5" fmla="*/ 61605 h 179067"/>
                <a:gd name="connsiteX6" fmla="*/ 9676 w 113260"/>
                <a:gd name="connsiteY6" fmla="*/ 58482 h 179067"/>
                <a:gd name="connsiteX7" fmla="*/ -1128 w 113260"/>
                <a:gd name="connsiteY7" fmla="*/ 50800 h 179067"/>
                <a:gd name="connsiteX8" fmla="*/ 3828 w 113260"/>
                <a:gd name="connsiteY8" fmla="*/ 43464 h 179067"/>
                <a:gd name="connsiteX9" fmla="*/ 14137 w 113260"/>
                <a:gd name="connsiteY9" fmla="*/ 40590 h 179067"/>
                <a:gd name="connsiteX10" fmla="*/ 32724 w 113260"/>
                <a:gd name="connsiteY10" fmla="*/ 35237 h 179067"/>
                <a:gd name="connsiteX11" fmla="*/ 33120 w 113260"/>
                <a:gd name="connsiteY11" fmla="*/ 32511 h 179067"/>
                <a:gd name="connsiteX12" fmla="*/ 33418 w 113260"/>
                <a:gd name="connsiteY12" fmla="*/ 22598 h 179067"/>
                <a:gd name="connsiteX13" fmla="*/ 36391 w 113260"/>
                <a:gd name="connsiteY13" fmla="*/ 10455 h 179067"/>
                <a:gd name="connsiteX14" fmla="*/ 52450 w 113260"/>
                <a:gd name="connsiteY14" fmla="*/ 274 h 179067"/>
                <a:gd name="connsiteX15" fmla="*/ 61173 w 113260"/>
                <a:gd name="connsiteY15" fmla="*/ 6737 h 179067"/>
                <a:gd name="connsiteX16" fmla="*/ 64791 w 113260"/>
                <a:gd name="connsiteY16" fmla="*/ 20120 h 179067"/>
                <a:gd name="connsiteX17" fmla="*/ 64791 w 113260"/>
                <a:gd name="connsiteY17" fmla="*/ 28347 h 179067"/>
                <a:gd name="connsiteX18" fmla="*/ 66130 w 113260"/>
                <a:gd name="connsiteY18" fmla="*/ 33304 h 179067"/>
                <a:gd name="connsiteX19" fmla="*/ 77975 w 113260"/>
                <a:gd name="connsiteY19" fmla="*/ 35038 h 179067"/>
                <a:gd name="connsiteX20" fmla="*/ 85014 w 113260"/>
                <a:gd name="connsiteY20" fmla="*/ 35038 h 179067"/>
                <a:gd name="connsiteX21" fmla="*/ 96611 w 113260"/>
                <a:gd name="connsiteY21" fmla="*/ 35584 h 179067"/>
                <a:gd name="connsiteX22" fmla="*/ 106524 w 113260"/>
                <a:gd name="connsiteY22" fmla="*/ 39995 h 179067"/>
                <a:gd name="connsiteX23" fmla="*/ 112125 w 113260"/>
                <a:gd name="connsiteY23" fmla="*/ 50601 h 179067"/>
                <a:gd name="connsiteX24" fmla="*/ 112125 w 113260"/>
                <a:gd name="connsiteY24" fmla="*/ 54319 h 179067"/>
                <a:gd name="connsiteX25" fmla="*/ 105285 w 113260"/>
                <a:gd name="connsiteY25" fmla="*/ 61555 h 179067"/>
                <a:gd name="connsiteX26" fmla="*/ 94926 w 113260"/>
                <a:gd name="connsiteY26" fmla="*/ 64479 h 179067"/>
                <a:gd name="connsiteX27" fmla="*/ 83477 w 113260"/>
                <a:gd name="connsiteY27" fmla="*/ 63686 h 179067"/>
                <a:gd name="connsiteX28" fmla="*/ 76538 w 113260"/>
                <a:gd name="connsiteY28" fmla="*/ 62893 h 179067"/>
                <a:gd name="connsiteX29" fmla="*/ 72623 w 113260"/>
                <a:gd name="connsiteY29" fmla="*/ 63191 h 179067"/>
                <a:gd name="connsiteX30" fmla="*/ 67022 w 113260"/>
                <a:gd name="connsiteY30" fmla="*/ 90996 h 179067"/>
                <a:gd name="connsiteX31" fmla="*/ 66724 w 113260"/>
                <a:gd name="connsiteY31" fmla="*/ 117265 h 179067"/>
                <a:gd name="connsiteX32" fmla="*/ 66229 w 113260"/>
                <a:gd name="connsiteY32" fmla="*/ 147003 h 179067"/>
                <a:gd name="connsiteX33" fmla="*/ 62809 w 113260"/>
                <a:gd name="connsiteY33" fmla="*/ 167176 h 179067"/>
                <a:gd name="connsiteX34" fmla="*/ 47742 w 113260"/>
                <a:gd name="connsiteY34" fmla="*/ 178972 h 179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13260" h="179067">
                  <a:moveTo>
                    <a:pt x="47742" y="178972"/>
                  </a:moveTo>
                  <a:cubicBezTo>
                    <a:pt x="39167" y="179606"/>
                    <a:pt x="31633" y="173307"/>
                    <a:pt x="30741" y="164747"/>
                  </a:cubicBezTo>
                  <a:cubicBezTo>
                    <a:pt x="28808" y="154487"/>
                    <a:pt x="27866" y="144059"/>
                    <a:pt x="28015" y="133621"/>
                  </a:cubicBezTo>
                  <a:cubicBezTo>
                    <a:pt x="28015" y="118752"/>
                    <a:pt x="29155" y="97157"/>
                    <a:pt x="31385" y="68841"/>
                  </a:cubicBezTo>
                  <a:lnTo>
                    <a:pt x="31385" y="66313"/>
                  </a:lnTo>
                  <a:cubicBezTo>
                    <a:pt x="31534" y="64395"/>
                    <a:pt x="30592" y="62561"/>
                    <a:pt x="28907" y="61605"/>
                  </a:cubicBezTo>
                  <a:cubicBezTo>
                    <a:pt x="22612" y="59919"/>
                    <a:pt x="16169" y="58874"/>
                    <a:pt x="9676" y="58482"/>
                  </a:cubicBezTo>
                  <a:cubicBezTo>
                    <a:pt x="2490" y="57689"/>
                    <a:pt x="-1128" y="55161"/>
                    <a:pt x="-1128" y="50800"/>
                  </a:cubicBezTo>
                  <a:cubicBezTo>
                    <a:pt x="-1277" y="47524"/>
                    <a:pt x="755" y="44540"/>
                    <a:pt x="3828" y="43464"/>
                  </a:cubicBezTo>
                  <a:cubicBezTo>
                    <a:pt x="7148" y="42131"/>
                    <a:pt x="10618" y="41164"/>
                    <a:pt x="14137" y="40590"/>
                  </a:cubicBezTo>
                  <a:cubicBezTo>
                    <a:pt x="25735" y="38741"/>
                    <a:pt x="31930" y="36956"/>
                    <a:pt x="32724" y="35237"/>
                  </a:cubicBezTo>
                  <a:cubicBezTo>
                    <a:pt x="33021" y="34364"/>
                    <a:pt x="33170" y="33437"/>
                    <a:pt x="33120" y="32511"/>
                  </a:cubicBezTo>
                  <a:cubicBezTo>
                    <a:pt x="33120" y="28892"/>
                    <a:pt x="33120" y="25671"/>
                    <a:pt x="33418" y="22598"/>
                  </a:cubicBezTo>
                  <a:cubicBezTo>
                    <a:pt x="33963" y="18449"/>
                    <a:pt x="34954" y="14375"/>
                    <a:pt x="36391" y="10455"/>
                  </a:cubicBezTo>
                  <a:cubicBezTo>
                    <a:pt x="38027" y="3213"/>
                    <a:pt x="45164" y="-1341"/>
                    <a:pt x="52450" y="274"/>
                  </a:cubicBezTo>
                  <a:cubicBezTo>
                    <a:pt x="56118" y="1097"/>
                    <a:pt x="59290" y="3446"/>
                    <a:pt x="61173" y="6737"/>
                  </a:cubicBezTo>
                  <a:cubicBezTo>
                    <a:pt x="63453" y="10831"/>
                    <a:pt x="64692" y="15426"/>
                    <a:pt x="64791" y="20120"/>
                  </a:cubicBezTo>
                  <a:lnTo>
                    <a:pt x="64791" y="28347"/>
                  </a:lnTo>
                  <a:cubicBezTo>
                    <a:pt x="64642" y="30102"/>
                    <a:pt x="65139" y="31851"/>
                    <a:pt x="66130" y="33304"/>
                  </a:cubicBezTo>
                  <a:cubicBezTo>
                    <a:pt x="67071" y="34444"/>
                    <a:pt x="71086" y="35038"/>
                    <a:pt x="77975" y="35038"/>
                  </a:cubicBezTo>
                  <a:lnTo>
                    <a:pt x="85014" y="35038"/>
                  </a:lnTo>
                  <a:cubicBezTo>
                    <a:pt x="89326" y="35038"/>
                    <a:pt x="93142" y="35038"/>
                    <a:pt x="96611" y="35584"/>
                  </a:cubicBezTo>
                  <a:cubicBezTo>
                    <a:pt x="100279" y="36069"/>
                    <a:pt x="103699" y="37601"/>
                    <a:pt x="106524" y="39995"/>
                  </a:cubicBezTo>
                  <a:cubicBezTo>
                    <a:pt x="109894" y="42493"/>
                    <a:pt x="111976" y="46398"/>
                    <a:pt x="112125" y="50601"/>
                  </a:cubicBezTo>
                  <a:cubicBezTo>
                    <a:pt x="112125" y="50601"/>
                    <a:pt x="112125" y="52088"/>
                    <a:pt x="112125" y="54319"/>
                  </a:cubicBezTo>
                  <a:cubicBezTo>
                    <a:pt x="112125" y="56549"/>
                    <a:pt x="109696" y="58978"/>
                    <a:pt x="105285" y="61555"/>
                  </a:cubicBezTo>
                  <a:cubicBezTo>
                    <a:pt x="102163" y="63443"/>
                    <a:pt x="98594" y="64450"/>
                    <a:pt x="94926" y="64479"/>
                  </a:cubicBezTo>
                  <a:cubicBezTo>
                    <a:pt x="91110" y="64549"/>
                    <a:pt x="87244" y="64286"/>
                    <a:pt x="83477" y="63686"/>
                  </a:cubicBezTo>
                  <a:cubicBezTo>
                    <a:pt x="81197" y="63211"/>
                    <a:pt x="78867" y="62943"/>
                    <a:pt x="76538" y="62893"/>
                  </a:cubicBezTo>
                  <a:cubicBezTo>
                    <a:pt x="75249" y="62918"/>
                    <a:pt x="73911" y="63017"/>
                    <a:pt x="72623" y="63191"/>
                  </a:cubicBezTo>
                  <a:cubicBezTo>
                    <a:pt x="69302" y="63523"/>
                    <a:pt x="67468" y="72791"/>
                    <a:pt x="67022" y="90996"/>
                  </a:cubicBezTo>
                  <a:cubicBezTo>
                    <a:pt x="67022" y="97340"/>
                    <a:pt x="66724" y="105865"/>
                    <a:pt x="66724" y="117265"/>
                  </a:cubicBezTo>
                  <a:cubicBezTo>
                    <a:pt x="66724" y="128665"/>
                    <a:pt x="66724" y="138974"/>
                    <a:pt x="66229" y="147003"/>
                  </a:cubicBezTo>
                  <a:cubicBezTo>
                    <a:pt x="66130" y="153863"/>
                    <a:pt x="64940" y="160663"/>
                    <a:pt x="62809" y="167176"/>
                  </a:cubicBezTo>
                  <a:cubicBezTo>
                    <a:pt x="61173" y="174169"/>
                    <a:pt x="54928" y="179086"/>
                    <a:pt x="47742" y="178972"/>
                  </a:cubicBezTo>
                  <a:close/>
                </a:path>
              </a:pathLst>
            </a:custGeom>
            <a:solidFill>
              <a:srgbClr val="FFFFFF"/>
            </a:solidFill>
            <a:ln w="4948" cap="flat">
              <a:noFill/>
              <a:prstDash val="solid"/>
              <a:miter/>
            </a:ln>
          </p:spPr>
          <p:txBody>
            <a:bodyPr rtlCol="0" anchor="ctr"/>
            <a:lstStyle/>
            <a:p>
              <a:endParaRPr lang="fr-FR"/>
            </a:p>
          </p:txBody>
        </p:sp>
        <p:sp>
          <p:nvSpPr>
            <p:cNvPr id="147" name="Graphique 5">
              <a:extLst>
                <a:ext uri="{FF2B5EF4-FFF2-40B4-BE49-F238E27FC236}">
                  <a16:creationId xmlns:a16="http://schemas.microsoft.com/office/drawing/2014/main" id="{75C46778-2847-4D8A-BA24-554505E3B69A}"/>
                </a:ext>
              </a:extLst>
            </p:cNvPr>
            <p:cNvSpPr/>
            <p:nvPr/>
          </p:nvSpPr>
          <p:spPr>
            <a:xfrm>
              <a:off x="10850324" y="1784675"/>
              <a:ext cx="32761" cy="144089"/>
            </a:xfrm>
            <a:custGeom>
              <a:avLst/>
              <a:gdLst>
                <a:gd name="connsiteX0" fmla="*/ 15468 w 32761"/>
                <a:gd name="connsiteY0" fmla="*/ 143992 h 144089"/>
                <a:gd name="connsiteX1" fmla="*/ 2135 w 32761"/>
                <a:gd name="connsiteY1" fmla="*/ 134476 h 144089"/>
                <a:gd name="connsiteX2" fmla="*/ -1136 w 32761"/>
                <a:gd name="connsiteY2" fmla="*/ 93437 h 144089"/>
                <a:gd name="connsiteX3" fmla="*/ 4465 w 32761"/>
                <a:gd name="connsiteY3" fmla="*/ 43626 h 144089"/>
                <a:gd name="connsiteX4" fmla="*/ 14378 w 32761"/>
                <a:gd name="connsiteY4" fmla="*/ 37083 h 144089"/>
                <a:gd name="connsiteX5" fmla="*/ 23943 w 32761"/>
                <a:gd name="connsiteY5" fmla="*/ 43229 h 144089"/>
                <a:gd name="connsiteX6" fmla="*/ 29841 w 32761"/>
                <a:gd name="connsiteY6" fmla="*/ 69101 h 144089"/>
                <a:gd name="connsiteX7" fmla="*/ 31626 w 32761"/>
                <a:gd name="connsiteY7" fmla="*/ 104787 h 144089"/>
                <a:gd name="connsiteX8" fmla="*/ 31626 w 32761"/>
                <a:gd name="connsiteY8" fmla="*/ 116137 h 144089"/>
                <a:gd name="connsiteX9" fmla="*/ 28205 w 32761"/>
                <a:gd name="connsiteY9" fmla="*/ 135170 h 144089"/>
                <a:gd name="connsiteX10" fmla="*/ 15468 w 32761"/>
                <a:gd name="connsiteY10" fmla="*/ 143992 h 144089"/>
                <a:gd name="connsiteX11" fmla="*/ 14675 w 32761"/>
                <a:gd name="connsiteY11" fmla="*/ 29995 h 144089"/>
                <a:gd name="connsiteX12" fmla="*/ 1342 w 32761"/>
                <a:gd name="connsiteY12" fmla="*/ 14333 h 144089"/>
                <a:gd name="connsiteX13" fmla="*/ 4613 w 32761"/>
                <a:gd name="connsiteY13" fmla="*/ 3875 h 144089"/>
                <a:gd name="connsiteX14" fmla="*/ 13485 w 32761"/>
                <a:gd name="connsiteY14" fmla="*/ -40 h 144089"/>
                <a:gd name="connsiteX15" fmla="*/ 17103 w 32761"/>
                <a:gd name="connsiteY15" fmla="*/ -40 h 144089"/>
                <a:gd name="connsiteX16" fmla="*/ 24687 w 32761"/>
                <a:gd name="connsiteY16" fmla="*/ 4272 h 144089"/>
                <a:gd name="connsiteX17" fmla="*/ 29048 w 32761"/>
                <a:gd name="connsiteY17" fmla="*/ 14928 h 144089"/>
                <a:gd name="connsiteX18" fmla="*/ 24092 w 32761"/>
                <a:gd name="connsiteY18" fmla="*/ 26030 h 144089"/>
                <a:gd name="connsiteX19" fmla="*/ 14675 w 32761"/>
                <a:gd name="connsiteY19" fmla="*/ 30144 h 144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2761" h="144089">
                  <a:moveTo>
                    <a:pt x="15468" y="143992"/>
                  </a:moveTo>
                  <a:cubicBezTo>
                    <a:pt x="9272" y="144518"/>
                    <a:pt x="3622" y="140488"/>
                    <a:pt x="2135" y="134476"/>
                  </a:cubicBezTo>
                  <a:cubicBezTo>
                    <a:pt x="-46" y="127473"/>
                    <a:pt x="-1136" y="113793"/>
                    <a:pt x="-1136" y="93437"/>
                  </a:cubicBezTo>
                  <a:cubicBezTo>
                    <a:pt x="-1136" y="66772"/>
                    <a:pt x="747" y="50168"/>
                    <a:pt x="4465" y="43626"/>
                  </a:cubicBezTo>
                  <a:cubicBezTo>
                    <a:pt x="6249" y="39750"/>
                    <a:pt x="10115" y="37222"/>
                    <a:pt x="14378" y="37083"/>
                  </a:cubicBezTo>
                  <a:cubicBezTo>
                    <a:pt x="18491" y="37128"/>
                    <a:pt x="22208" y="39517"/>
                    <a:pt x="23943" y="43229"/>
                  </a:cubicBezTo>
                  <a:cubicBezTo>
                    <a:pt x="27413" y="51437"/>
                    <a:pt x="29395" y="60195"/>
                    <a:pt x="29841" y="69101"/>
                  </a:cubicBezTo>
                  <a:cubicBezTo>
                    <a:pt x="31031" y="80957"/>
                    <a:pt x="31626" y="92867"/>
                    <a:pt x="31626" y="104787"/>
                  </a:cubicBezTo>
                  <a:cubicBezTo>
                    <a:pt x="31626" y="105580"/>
                    <a:pt x="31626" y="109347"/>
                    <a:pt x="31626" y="116137"/>
                  </a:cubicBezTo>
                  <a:cubicBezTo>
                    <a:pt x="31576" y="122630"/>
                    <a:pt x="30436" y="129069"/>
                    <a:pt x="28205" y="135170"/>
                  </a:cubicBezTo>
                  <a:cubicBezTo>
                    <a:pt x="26520" y="140706"/>
                    <a:pt x="21266" y="144359"/>
                    <a:pt x="15468" y="143992"/>
                  </a:cubicBezTo>
                  <a:close/>
                  <a:moveTo>
                    <a:pt x="14675" y="29995"/>
                  </a:moveTo>
                  <a:cubicBezTo>
                    <a:pt x="5802" y="29995"/>
                    <a:pt x="1342" y="24791"/>
                    <a:pt x="1342" y="14333"/>
                  </a:cubicBezTo>
                  <a:cubicBezTo>
                    <a:pt x="1144" y="10566"/>
                    <a:pt x="2333" y="6859"/>
                    <a:pt x="4613" y="3875"/>
                  </a:cubicBezTo>
                  <a:cubicBezTo>
                    <a:pt x="6794" y="1253"/>
                    <a:pt x="10066" y="-194"/>
                    <a:pt x="13485" y="-40"/>
                  </a:cubicBezTo>
                  <a:lnTo>
                    <a:pt x="17103" y="-40"/>
                  </a:lnTo>
                  <a:cubicBezTo>
                    <a:pt x="20027" y="530"/>
                    <a:pt x="22704" y="2046"/>
                    <a:pt x="24687" y="4272"/>
                  </a:cubicBezTo>
                  <a:cubicBezTo>
                    <a:pt x="27611" y="7023"/>
                    <a:pt x="29197" y="10913"/>
                    <a:pt x="29048" y="14928"/>
                  </a:cubicBezTo>
                  <a:cubicBezTo>
                    <a:pt x="29048" y="19166"/>
                    <a:pt x="27264" y="23205"/>
                    <a:pt x="24092" y="26030"/>
                  </a:cubicBezTo>
                  <a:cubicBezTo>
                    <a:pt x="21614" y="28588"/>
                    <a:pt x="18243" y="30065"/>
                    <a:pt x="14675" y="30144"/>
                  </a:cubicBezTo>
                  <a:close/>
                </a:path>
              </a:pathLst>
            </a:custGeom>
            <a:solidFill>
              <a:srgbClr val="FFFFFF"/>
            </a:solidFill>
            <a:ln w="4948" cap="flat">
              <a:noFill/>
              <a:prstDash val="solid"/>
              <a:miter/>
            </a:ln>
          </p:spPr>
          <p:txBody>
            <a:bodyPr rtlCol="0" anchor="ctr"/>
            <a:lstStyle/>
            <a:p>
              <a:endParaRPr lang="fr-FR"/>
            </a:p>
          </p:txBody>
        </p:sp>
        <p:sp>
          <p:nvSpPr>
            <p:cNvPr id="148" name="Graphique 5">
              <a:extLst>
                <a:ext uri="{FF2B5EF4-FFF2-40B4-BE49-F238E27FC236}">
                  <a16:creationId xmlns:a16="http://schemas.microsoft.com/office/drawing/2014/main" id="{FC3AC39F-0566-43AC-A677-547D2C26502E}"/>
                </a:ext>
              </a:extLst>
            </p:cNvPr>
            <p:cNvSpPr/>
            <p:nvPr/>
          </p:nvSpPr>
          <p:spPr>
            <a:xfrm>
              <a:off x="10967295" y="1740673"/>
              <a:ext cx="44359" cy="187402"/>
            </a:xfrm>
            <a:custGeom>
              <a:avLst/>
              <a:gdLst>
                <a:gd name="connsiteX0" fmla="*/ 22010 w 44359"/>
                <a:gd name="connsiteY0" fmla="*/ 136497 h 187402"/>
                <a:gd name="connsiteX1" fmla="*/ -1136 w 44359"/>
                <a:gd name="connsiteY1" fmla="*/ 112607 h 187402"/>
                <a:gd name="connsiteX2" fmla="*/ -1136 w 44359"/>
                <a:gd name="connsiteY2" fmla="*/ 90254 h 187402"/>
                <a:gd name="connsiteX3" fmla="*/ -1136 w 44359"/>
                <a:gd name="connsiteY3" fmla="*/ 71816 h 187402"/>
                <a:gd name="connsiteX4" fmla="*/ 1243 w 44359"/>
                <a:gd name="connsiteY4" fmla="*/ 36824 h 187402"/>
                <a:gd name="connsiteX5" fmla="*/ 10809 w 44359"/>
                <a:gd name="connsiteY5" fmla="*/ 6095 h 187402"/>
                <a:gd name="connsiteX6" fmla="*/ 22159 w 44359"/>
                <a:gd name="connsiteY6" fmla="*/ -51 h 187402"/>
                <a:gd name="connsiteX7" fmla="*/ 33658 w 44359"/>
                <a:gd name="connsiteY7" fmla="*/ 5946 h 187402"/>
                <a:gd name="connsiteX8" fmla="*/ 43223 w 44359"/>
                <a:gd name="connsiteY8" fmla="*/ 76128 h 187402"/>
                <a:gd name="connsiteX9" fmla="*/ 42678 w 44359"/>
                <a:gd name="connsiteY9" fmla="*/ 111715 h 187402"/>
                <a:gd name="connsiteX10" fmla="*/ 36433 w 44359"/>
                <a:gd name="connsiteY10" fmla="*/ 130252 h 187402"/>
                <a:gd name="connsiteX11" fmla="*/ 22010 w 44359"/>
                <a:gd name="connsiteY11" fmla="*/ 136497 h 187402"/>
                <a:gd name="connsiteX12" fmla="*/ 22754 w 44359"/>
                <a:gd name="connsiteY12" fmla="*/ 187350 h 187402"/>
                <a:gd name="connsiteX13" fmla="*/ 22010 w 44359"/>
                <a:gd name="connsiteY13" fmla="*/ 187350 h 187402"/>
                <a:gd name="connsiteX14" fmla="*/ 10511 w 44359"/>
                <a:gd name="connsiteY14" fmla="*/ 183038 h 187402"/>
                <a:gd name="connsiteX15" fmla="*/ 4614 w 44359"/>
                <a:gd name="connsiteY15" fmla="*/ 170349 h 187402"/>
                <a:gd name="connsiteX16" fmla="*/ 9570 w 44359"/>
                <a:gd name="connsiteY16" fmla="*/ 157661 h 187402"/>
                <a:gd name="connsiteX17" fmla="*/ 22159 w 44359"/>
                <a:gd name="connsiteY17" fmla="*/ 152209 h 187402"/>
                <a:gd name="connsiteX18" fmla="*/ 33955 w 44359"/>
                <a:gd name="connsiteY18" fmla="*/ 156868 h 187402"/>
                <a:gd name="connsiteX19" fmla="*/ 39556 w 44359"/>
                <a:gd name="connsiteY19" fmla="*/ 169556 h 187402"/>
                <a:gd name="connsiteX20" fmla="*/ 34996 w 44359"/>
                <a:gd name="connsiteY20" fmla="*/ 181799 h 187402"/>
                <a:gd name="connsiteX21" fmla="*/ 22754 w 44359"/>
                <a:gd name="connsiteY21" fmla="*/ 187350 h 1874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4359" h="187402">
                  <a:moveTo>
                    <a:pt x="22010" y="136497"/>
                  </a:moveTo>
                  <a:cubicBezTo>
                    <a:pt x="7141" y="136497"/>
                    <a:pt x="-789" y="128517"/>
                    <a:pt x="-1136" y="112607"/>
                  </a:cubicBezTo>
                  <a:cubicBezTo>
                    <a:pt x="-1136" y="107205"/>
                    <a:pt x="-1136" y="99721"/>
                    <a:pt x="-1136" y="90254"/>
                  </a:cubicBezTo>
                  <a:cubicBezTo>
                    <a:pt x="-1136" y="87082"/>
                    <a:pt x="-1136" y="80986"/>
                    <a:pt x="-1136" y="71816"/>
                  </a:cubicBezTo>
                  <a:cubicBezTo>
                    <a:pt x="-938" y="60119"/>
                    <a:pt x="-145" y="48437"/>
                    <a:pt x="1243" y="36824"/>
                  </a:cubicBezTo>
                  <a:cubicBezTo>
                    <a:pt x="2928" y="22500"/>
                    <a:pt x="6199" y="12290"/>
                    <a:pt x="10809" y="6095"/>
                  </a:cubicBezTo>
                  <a:cubicBezTo>
                    <a:pt x="13336" y="2273"/>
                    <a:pt x="17599" y="-36"/>
                    <a:pt x="22159" y="-51"/>
                  </a:cubicBezTo>
                  <a:cubicBezTo>
                    <a:pt x="26769" y="-61"/>
                    <a:pt x="31031" y="2184"/>
                    <a:pt x="33658" y="5946"/>
                  </a:cubicBezTo>
                  <a:cubicBezTo>
                    <a:pt x="40051" y="14307"/>
                    <a:pt x="43223" y="37702"/>
                    <a:pt x="43223" y="76128"/>
                  </a:cubicBezTo>
                  <a:cubicBezTo>
                    <a:pt x="43223" y="91196"/>
                    <a:pt x="43026" y="103056"/>
                    <a:pt x="42678" y="111715"/>
                  </a:cubicBezTo>
                  <a:cubicBezTo>
                    <a:pt x="42529" y="118386"/>
                    <a:pt x="40349" y="124860"/>
                    <a:pt x="36433" y="130252"/>
                  </a:cubicBezTo>
                  <a:cubicBezTo>
                    <a:pt x="32964" y="134579"/>
                    <a:pt x="27562" y="136913"/>
                    <a:pt x="22010" y="136497"/>
                  </a:cubicBezTo>
                  <a:close/>
                  <a:moveTo>
                    <a:pt x="22754" y="187350"/>
                  </a:moveTo>
                  <a:lnTo>
                    <a:pt x="22010" y="187350"/>
                  </a:lnTo>
                  <a:cubicBezTo>
                    <a:pt x="17797" y="187399"/>
                    <a:pt x="13684" y="185863"/>
                    <a:pt x="10511" y="183038"/>
                  </a:cubicBezTo>
                  <a:cubicBezTo>
                    <a:pt x="6745" y="179895"/>
                    <a:pt x="4614" y="175246"/>
                    <a:pt x="4614" y="170349"/>
                  </a:cubicBezTo>
                  <a:cubicBezTo>
                    <a:pt x="4614" y="165641"/>
                    <a:pt x="6348" y="161106"/>
                    <a:pt x="9570" y="157661"/>
                  </a:cubicBezTo>
                  <a:cubicBezTo>
                    <a:pt x="12742" y="154048"/>
                    <a:pt x="17351" y="152045"/>
                    <a:pt x="22159" y="152209"/>
                  </a:cubicBezTo>
                  <a:cubicBezTo>
                    <a:pt x="26570" y="152140"/>
                    <a:pt x="30783" y="153815"/>
                    <a:pt x="33955" y="156868"/>
                  </a:cubicBezTo>
                  <a:cubicBezTo>
                    <a:pt x="37523" y="160139"/>
                    <a:pt x="39506" y="164734"/>
                    <a:pt x="39556" y="169556"/>
                  </a:cubicBezTo>
                  <a:cubicBezTo>
                    <a:pt x="39605" y="174062"/>
                    <a:pt x="37970" y="178433"/>
                    <a:pt x="34996" y="181799"/>
                  </a:cubicBezTo>
                  <a:cubicBezTo>
                    <a:pt x="31874" y="185273"/>
                    <a:pt x="27413" y="187285"/>
                    <a:pt x="22754" y="187350"/>
                  </a:cubicBezTo>
                  <a:close/>
                </a:path>
              </a:pathLst>
            </a:custGeom>
            <a:solidFill>
              <a:srgbClr val="FFFFFF"/>
            </a:solidFill>
            <a:ln w="4948" cap="flat">
              <a:noFill/>
              <a:prstDash val="solid"/>
              <a:miter/>
            </a:ln>
          </p:spPr>
          <p:txBody>
            <a:bodyPr rtlCol="0" anchor="ctr"/>
            <a:lstStyle/>
            <a:p>
              <a:endParaRPr lang="fr-FR"/>
            </a:p>
          </p:txBody>
        </p:sp>
      </p:grpSp>
      <p:sp>
        <p:nvSpPr>
          <p:cNvPr id="239" name="Espace réservé du pied de page 2">
            <a:extLst>
              <a:ext uri="{FF2B5EF4-FFF2-40B4-BE49-F238E27FC236}">
                <a16:creationId xmlns:a16="http://schemas.microsoft.com/office/drawing/2014/main" id="{EB144744-B43E-4D3C-A97B-20D23CE0C370}"/>
              </a:ext>
            </a:extLst>
          </p:cNvPr>
          <p:cNvSpPr txBox="1">
            <a:spLocks/>
          </p:cNvSpPr>
          <p:nvPr/>
        </p:nvSpPr>
        <p:spPr>
          <a:xfrm>
            <a:off x="141942" y="6398185"/>
            <a:ext cx="4114800" cy="365125"/>
          </a:xfrm>
          <a:prstGeom prst="rect">
            <a:avLst/>
          </a:prstGeom>
        </p:spPr>
        <p:txBody>
          <a:bodyPr vert="horz" lIns="91440" tIns="45720" rIns="91440" bIns="45720" rtlCol="0" anchor="ctr"/>
          <a:lstStyle>
            <a:defPPr>
              <a:defRPr lang="fr-FR"/>
            </a:defPPr>
            <a:lvl1pPr marL="0" algn="l" defTabSz="914400" rtl="0" eaLnBrk="1" latinLnBrk="0" hangingPunct="1">
              <a:defRPr sz="8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fr-FR" b="1" dirty="0">
                <a:solidFill>
                  <a:schemeClr val="accent1"/>
                </a:solidFill>
                <a:latin typeface="+mj-lt"/>
              </a:rPr>
              <a:t>Niveau 3 (6</a:t>
            </a:r>
            <a:r>
              <a:rPr lang="fr-FR" b="1" baseline="30000" dirty="0">
                <a:solidFill>
                  <a:schemeClr val="accent1"/>
                </a:solidFill>
                <a:latin typeface="+mj-lt"/>
              </a:rPr>
              <a:t>e</a:t>
            </a:r>
            <a:r>
              <a:rPr lang="fr-FR" b="1" dirty="0">
                <a:solidFill>
                  <a:schemeClr val="accent1"/>
                </a:solidFill>
                <a:latin typeface="+mj-lt"/>
              </a:rPr>
              <a:t> – 5</a:t>
            </a:r>
            <a:r>
              <a:rPr lang="fr-FR" b="1" baseline="30000" dirty="0">
                <a:solidFill>
                  <a:schemeClr val="accent1"/>
                </a:solidFill>
                <a:latin typeface="+mj-lt"/>
              </a:rPr>
              <a:t>e</a:t>
            </a:r>
            <a:r>
              <a:rPr lang="fr-FR" b="1" dirty="0">
                <a:solidFill>
                  <a:schemeClr val="accent1"/>
                </a:solidFill>
                <a:latin typeface="+mj-lt"/>
              </a:rPr>
              <a:t>)</a:t>
            </a:r>
          </a:p>
        </p:txBody>
      </p:sp>
    </p:spTree>
    <p:custDataLst>
      <p:tags r:id="rId1"/>
    </p:custDataLst>
    <p:extLst>
      <p:ext uri="{BB962C8B-B14F-4D97-AF65-F5344CB8AC3E}">
        <p14:creationId xmlns:p14="http://schemas.microsoft.com/office/powerpoint/2010/main" val="571300382"/>
      </p:ext>
    </p:extLst>
  </p:cSld>
  <p:clrMapOvr>
    <a:masterClrMapping/>
  </p:clrMapOvr>
  <mc:AlternateContent xmlns:mc="http://schemas.openxmlformats.org/markup-compatibility/2006" xmlns:p14="http://schemas.microsoft.com/office/powerpoint/2010/main">
    <mc:Choice Requires="p14">
      <p:transition spd="med" p14:dur="700" advClick="0">
        <p:fade/>
      </p:transition>
    </mc:Choice>
    <mc:Fallback xmlns="">
      <p:transition spd="med" advClick="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xit" presetSubtype="0" fill="hold" grpId="0" nodeType="withEffect">
                                  <p:stCondLst>
                                    <p:cond delay="0"/>
                                  </p:stCondLst>
                                  <p:childTnLst>
                                    <p:animEffect transition="out" filter="fade">
                                      <p:cBhvr>
                                        <p:cTn id="6" dur="1000"/>
                                        <p:tgtEl>
                                          <p:spTgt spid="143"/>
                                        </p:tgtEl>
                                      </p:cBhvr>
                                    </p:animEffect>
                                    <p:set>
                                      <p:cBhvr>
                                        <p:cTn id="7" dur="1" fill="hold">
                                          <p:stCondLst>
                                            <p:cond delay="999"/>
                                          </p:stCondLst>
                                        </p:cTn>
                                        <p:tgtEl>
                                          <p:spTgt spid="143"/>
                                        </p:tgtEl>
                                        <p:attrNameLst>
                                          <p:attrName>style.visibility</p:attrName>
                                        </p:attrNameLst>
                                      </p:cBhvr>
                                      <p:to>
                                        <p:strVal val="hidden"/>
                                      </p:to>
                                    </p:set>
                                  </p:childTnLst>
                                </p:cTn>
                              </p:par>
                              <p:par>
                                <p:cTn id="8" presetID="22" presetClass="entr" presetSubtype="8" fill="hold" grpId="0" nodeType="withEffect">
                                  <p:stCondLst>
                                    <p:cond delay="0"/>
                                  </p:stCondLst>
                                  <p:childTnLst>
                                    <p:set>
                                      <p:cBhvr>
                                        <p:cTn id="9" dur="1" fill="hold">
                                          <p:stCondLst>
                                            <p:cond delay="0"/>
                                          </p:stCondLst>
                                        </p:cTn>
                                        <p:tgtEl>
                                          <p:spTgt spid="4"/>
                                        </p:tgtEl>
                                        <p:attrNameLst>
                                          <p:attrName>style.visibility</p:attrName>
                                        </p:attrNameLst>
                                      </p:cBhvr>
                                      <p:to>
                                        <p:strVal val="visible"/>
                                      </p:to>
                                    </p:set>
                                    <p:animEffect transition="in" filter="wipe(left)">
                                      <p:cBhvr>
                                        <p:cTn id="10" dur="500"/>
                                        <p:tgtEl>
                                          <p:spTgt spid="4"/>
                                        </p:tgtEl>
                                      </p:cBhvr>
                                    </p:animEffect>
                                  </p:childTnLst>
                                </p:cTn>
                              </p:par>
                            </p:childTnLst>
                          </p:cTn>
                        </p:par>
                        <p:par>
                          <p:cTn id="11" fill="hold">
                            <p:stCondLst>
                              <p:cond delay="1000"/>
                            </p:stCondLst>
                            <p:childTnLst>
                              <p:par>
                                <p:cTn id="12" presetID="10" presetClass="exit" presetSubtype="0" fill="hold" grpId="0" nodeType="afterEffect">
                                  <p:stCondLst>
                                    <p:cond delay="340"/>
                                  </p:stCondLst>
                                  <p:childTnLst>
                                    <p:animEffect transition="out" filter="fade">
                                      <p:cBhvr>
                                        <p:cTn id="13" dur="1000"/>
                                        <p:tgtEl>
                                          <p:spTgt spid="142"/>
                                        </p:tgtEl>
                                      </p:cBhvr>
                                    </p:animEffect>
                                    <p:set>
                                      <p:cBhvr>
                                        <p:cTn id="14" dur="1" fill="hold">
                                          <p:stCondLst>
                                            <p:cond delay="999"/>
                                          </p:stCondLst>
                                        </p:cTn>
                                        <p:tgtEl>
                                          <p:spTgt spid="142"/>
                                        </p:tgtEl>
                                        <p:attrNameLst>
                                          <p:attrName>style.visibility</p:attrName>
                                        </p:attrNameLst>
                                      </p:cBhvr>
                                      <p:to>
                                        <p:strVal val="hidden"/>
                                      </p:to>
                                    </p:set>
                                  </p:childTnLst>
                                </p:cTn>
                              </p:par>
                              <p:par>
                                <p:cTn id="15" presetID="22" presetClass="entr" presetSubtype="8" fill="hold" grpId="0" nodeType="withEffect">
                                  <p:stCondLst>
                                    <p:cond delay="340"/>
                                  </p:stCondLst>
                                  <p:childTnLst>
                                    <p:set>
                                      <p:cBhvr>
                                        <p:cTn id="16" dur="1" fill="hold">
                                          <p:stCondLst>
                                            <p:cond delay="0"/>
                                          </p:stCondLst>
                                        </p:cTn>
                                        <p:tgtEl>
                                          <p:spTgt spid="5"/>
                                        </p:tgtEl>
                                        <p:attrNameLst>
                                          <p:attrName>style.visibility</p:attrName>
                                        </p:attrNameLst>
                                      </p:cBhvr>
                                      <p:to>
                                        <p:strVal val="visible"/>
                                      </p:to>
                                    </p:set>
                                    <p:animEffect transition="in" filter="wipe(left)">
                                      <p:cBhvr>
                                        <p:cTn id="17" dur="500"/>
                                        <p:tgtEl>
                                          <p:spTgt spid="5"/>
                                        </p:tgtEl>
                                      </p:cBhvr>
                                    </p:animEffect>
                                  </p:childTnLst>
                                </p:cTn>
                              </p:par>
                              <p:par>
                                <p:cTn id="18" presetID="8" presetClass="emph" presetSubtype="0" fill="hold" nodeType="withEffect">
                                  <p:stCondLst>
                                    <p:cond delay="340"/>
                                  </p:stCondLst>
                                  <p:childTnLst>
                                    <p:animRot by="10800000">
                                      <p:cBhvr>
                                        <p:cTn id="19" dur="1000" fill="hold"/>
                                        <p:tgtEl>
                                          <p:spTgt spid="2"/>
                                        </p:tgtEl>
                                        <p:attrNameLst>
                                          <p:attrName>r</p:attrName>
                                        </p:attrNameLst>
                                      </p:cBhvr>
                                    </p:animRot>
                                  </p:childTnLst>
                                </p:cTn>
                              </p:par>
                              <p:par>
                                <p:cTn id="20" presetID="8" presetClass="emph" presetSubtype="0" repeatCount="indefinite" fill="hold" nodeType="withEffect">
                                  <p:stCondLst>
                                    <p:cond delay="0"/>
                                  </p:stCondLst>
                                  <p:childTnLst>
                                    <p:animRot by="21600000">
                                      <p:cBhvr>
                                        <p:cTn id="21" dur="20000" fill="hold"/>
                                        <p:tgtEl>
                                          <p:spTgt spid="135"/>
                                        </p:tgtEl>
                                        <p:attrNameLst>
                                          <p:attrName>r</p:attrName>
                                        </p:attrNameLst>
                                      </p:cBhvr>
                                    </p:animRot>
                                  </p:childTnLst>
                                </p:cTn>
                              </p:par>
                              <p:par>
                                <p:cTn id="22" presetID="8" presetClass="emph" presetSubtype="0" repeatCount="indefinite" fill="hold" nodeType="withEffect">
                                  <p:stCondLst>
                                    <p:cond delay="0"/>
                                  </p:stCondLst>
                                  <p:childTnLst>
                                    <p:animRot by="21600000">
                                      <p:cBhvr>
                                        <p:cTn id="23" dur="5000" fill="hold"/>
                                        <p:tgtEl>
                                          <p:spTgt spid="132"/>
                                        </p:tgtEl>
                                        <p:attrNameLst>
                                          <p:attrName>r</p:attrName>
                                        </p:attrNameLst>
                                      </p:cBhvr>
                                    </p:animRot>
                                  </p:childTnLst>
                                </p:cTn>
                              </p:par>
                              <p:par>
                                <p:cTn id="24" presetID="8" presetClass="emph" presetSubtype="0" repeatCount="indefinite" fill="hold" nodeType="withEffect">
                                  <p:stCondLst>
                                    <p:cond delay="0"/>
                                  </p:stCondLst>
                                  <p:childTnLst>
                                    <p:animRot by="21600000">
                                      <p:cBhvr>
                                        <p:cTn id="25" dur="3000" fill="hold"/>
                                        <p:tgtEl>
                                          <p:spTgt spid="138"/>
                                        </p:tgtEl>
                                        <p:attrNameLst>
                                          <p:attrName>r</p:attrName>
                                        </p:attrNameLst>
                                      </p:cBhvr>
                                    </p:animRot>
                                  </p:childTnLst>
                                </p:cTn>
                              </p:par>
                              <p:par>
                                <p:cTn id="26" presetID="2" presetClass="entr" presetSubtype="4" fill="hold" nodeType="withEffect">
                                  <p:stCondLst>
                                    <p:cond delay="1200"/>
                                  </p:stCondLst>
                                  <p:childTnLst>
                                    <p:set>
                                      <p:cBhvr>
                                        <p:cTn id="27" dur="1" fill="hold">
                                          <p:stCondLst>
                                            <p:cond delay="0"/>
                                          </p:stCondLst>
                                        </p:cTn>
                                        <p:tgtEl>
                                          <p:spTgt spid="150"/>
                                        </p:tgtEl>
                                        <p:attrNameLst>
                                          <p:attrName>style.visibility</p:attrName>
                                        </p:attrNameLst>
                                      </p:cBhvr>
                                      <p:to>
                                        <p:strVal val="visible"/>
                                      </p:to>
                                    </p:set>
                                    <p:anim calcmode="lin" valueType="num">
                                      <p:cBhvr additive="base">
                                        <p:cTn id="28" dur="1000" fill="hold"/>
                                        <p:tgtEl>
                                          <p:spTgt spid="150"/>
                                        </p:tgtEl>
                                        <p:attrNameLst>
                                          <p:attrName>ppt_x</p:attrName>
                                        </p:attrNameLst>
                                      </p:cBhvr>
                                      <p:tavLst>
                                        <p:tav tm="0">
                                          <p:val>
                                            <p:strVal val="#ppt_x"/>
                                          </p:val>
                                        </p:tav>
                                        <p:tav tm="100000">
                                          <p:val>
                                            <p:strVal val="#ppt_x"/>
                                          </p:val>
                                        </p:tav>
                                      </p:tavLst>
                                    </p:anim>
                                    <p:anim calcmode="lin" valueType="num">
                                      <p:cBhvr additive="base">
                                        <p:cTn id="29" dur="1000" fill="hold"/>
                                        <p:tgtEl>
                                          <p:spTgt spid="150"/>
                                        </p:tgtEl>
                                        <p:attrNameLst>
                                          <p:attrName>ppt_y</p:attrName>
                                        </p:attrNameLst>
                                      </p:cBhvr>
                                      <p:tavLst>
                                        <p:tav tm="0">
                                          <p:val>
                                            <p:strVal val="1+#ppt_h/2"/>
                                          </p:val>
                                        </p:tav>
                                        <p:tav tm="100000">
                                          <p:val>
                                            <p:strVal val="#ppt_y"/>
                                          </p:val>
                                        </p:tav>
                                      </p:tavLst>
                                    </p:anim>
                                  </p:childTnLst>
                                </p:cTn>
                              </p:par>
                              <p:par>
                                <p:cTn id="30" presetID="1" presetClass="exit" presetSubtype="0" fill="hold" grpId="0" nodeType="withEffect">
                                  <p:stCondLst>
                                    <p:cond delay="2200"/>
                                  </p:stCondLst>
                                  <p:childTnLst>
                                    <p:set>
                                      <p:cBhvr>
                                        <p:cTn id="31" dur="1" fill="hold">
                                          <p:stCondLst>
                                            <p:cond delay="0"/>
                                          </p:stCondLst>
                                        </p:cTn>
                                        <p:tgtEl>
                                          <p:spTgt spid="151"/>
                                        </p:tgtEl>
                                        <p:attrNameLst>
                                          <p:attrName>style.visibility</p:attrName>
                                        </p:attrNameLst>
                                      </p:cBhvr>
                                      <p:to>
                                        <p:strVal val="hidden"/>
                                      </p:to>
                                    </p:set>
                                  </p:childTnLst>
                                </p:cTn>
                              </p:par>
                              <p:par>
                                <p:cTn id="32" presetID="1" presetClass="exit" presetSubtype="0" fill="hold" nodeType="withEffect">
                                  <p:stCondLst>
                                    <p:cond delay="2200"/>
                                  </p:stCondLst>
                                  <p:childTnLst>
                                    <p:set>
                                      <p:cBhvr>
                                        <p:cTn id="33" dur="1" fill="hold">
                                          <p:stCondLst>
                                            <p:cond delay="0"/>
                                          </p:stCondLst>
                                        </p:cTn>
                                        <p:tgtEl>
                                          <p:spTgt spid="150"/>
                                        </p:tgtEl>
                                        <p:attrNameLst>
                                          <p:attrName>style.visibility</p:attrName>
                                        </p:attrNameLst>
                                      </p:cBhvr>
                                      <p:to>
                                        <p:strVal val="hidden"/>
                                      </p:to>
                                    </p:set>
                                  </p:childTnLst>
                                </p:cTn>
                              </p:par>
                              <p:par>
                                <p:cTn id="34" presetID="10" presetClass="entr" presetSubtype="0" fill="hold" nodeType="withEffect">
                                  <p:stCondLst>
                                    <p:cond delay="2250"/>
                                  </p:stCondLst>
                                  <p:childTnLst>
                                    <p:set>
                                      <p:cBhvr>
                                        <p:cTn id="35" dur="1" fill="hold">
                                          <p:stCondLst>
                                            <p:cond delay="0"/>
                                          </p:stCondLst>
                                        </p:cTn>
                                        <p:tgtEl>
                                          <p:spTgt spid="6"/>
                                        </p:tgtEl>
                                        <p:attrNameLst>
                                          <p:attrName>style.visibility</p:attrName>
                                        </p:attrNameLst>
                                      </p:cBhvr>
                                      <p:to>
                                        <p:strVal val="visible"/>
                                      </p:to>
                                    </p:set>
                                    <p:animEffect transition="in" filter="fade">
                                      <p:cBhvr>
                                        <p:cTn id="36" dur="10"/>
                                        <p:tgtEl>
                                          <p:spTgt spid="6"/>
                                        </p:tgtEl>
                                      </p:cBhvr>
                                    </p:animEffect>
                                  </p:childTnLst>
                                </p:cTn>
                              </p:par>
                              <p:par>
                                <p:cTn id="37" presetID="6" presetClass="emph" presetSubtype="0" fill="hold" nodeType="withEffect">
                                  <p:stCondLst>
                                    <p:cond delay="2250"/>
                                  </p:stCondLst>
                                  <p:childTnLst>
                                    <p:animScale>
                                      <p:cBhvr>
                                        <p:cTn id="38" dur="10" fill="hold"/>
                                        <p:tgtEl>
                                          <p:spTgt spid="6"/>
                                        </p:tgtEl>
                                      </p:cBhvr>
                                      <p:by x="10000" y="10000"/>
                                    </p:animScale>
                                  </p:childTnLst>
                                </p:cTn>
                              </p:par>
                              <p:par>
                                <p:cTn id="39" presetID="6" presetClass="emph" presetSubtype="0" fill="hold" nodeType="withEffect">
                                  <p:stCondLst>
                                    <p:cond delay="2250"/>
                                  </p:stCondLst>
                                  <p:childTnLst>
                                    <p:animScale>
                                      <p:cBhvr>
                                        <p:cTn id="40" dur="500" fill="hold"/>
                                        <p:tgtEl>
                                          <p:spTgt spid="6"/>
                                        </p:tgtEl>
                                      </p:cBhvr>
                                      <p:by x="1000000" y="1000000"/>
                                    </p:animScale>
                                  </p:childTnLst>
                                </p:cTn>
                              </p:par>
                              <p:par>
                                <p:cTn id="41" presetID="37" presetClass="path" presetSubtype="0" decel="100000" fill="hold" nodeType="withEffect">
                                  <p:stCondLst>
                                    <p:cond delay="2250"/>
                                  </p:stCondLst>
                                  <p:childTnLst>
                                    <p:animMotion origin="layout" path="M -2.70833E-6 -4.81481E-6 C 0.04232 0.07825 0.00716 0.30116 -0.08307 0.32292 " pathEditMode="relative" rAng="0" ptsTypes="AA">
                                      <p:cBhvr>
                                        <p:cTn id="42" dur="1000" spd="-100000" fill="hold"/>
                                        <p:tgtEl>
                                          <p:spTgt spid="6"/>
                                        </p:tgtEl>
                                        <p:attrNameLst>
                                          <p:attrName>ppt_x</p:attrName>
                                          <p:attrName>ppt_y</p:attrName>
                                        </p:attrNameLst>
                                      </p:cBhvr>
                                      <p:rCtr x="-3268" y="16134"/>
                                    </p:animMotion>
                                  </p:childTnLst>
                                </p:cTn>
                              </p:par>
                              <p:par>
                                <p:cTn id="43" presetID="31" presetClass="entr" presetSubtype="0" fill="hold" nodeType="withEffect">
                                  <p:stCondLst>
                                    <p:cond delay="2250"/>
                                  </p:stCondLst>
                                  <p:childTnLst>
                                    <p:set>
                                      <p:cBhvr>
                                        <p:cTn id="44" dur="1" fill="hold">
                                          <p:stCondLst>
                                            <p:cond delay="0"/>
                                          </p:stCondLst>
                                        </p:cTn>
                                        <p:tgtEl>
                                          <p:spTgt spid="6"/>
                                        </p:tgtEl>
                                        <p:attrNameLst>
                                          <p:attrName>style.visibility</p:attrName>
                                        </p:attrNameLst>
                                      </p:cBhvr>
                                      <p:to>
                                        <p:strVal val="visible"/>
                                      </p:to>
                                    </p:set>
                                    <p:anim calcmode="lin" valueType="num">
                                      <p:cBhvr>
                                        <p:cTn id="45" dur="1000" fill="hold"/>
                                        <p:tgtEl>
                                          <p:spTgt spid="6"/>
                                        </p:tgtEl>
                                        <p:attrNameLst>
                                          <p:attrName>ppt_w</p:attrName>
                                        </p:attrNameLst>
                                      </p:cBhvr>
                                      <p:tavLst>
                                        <p:tav tm="0">
                                          <p:val>
                                            <p:fltVal val="0"/>
                                          </p:val>
                                        </p:tav>
                                        <p:tav tm="100000">
                                          <p:val>
                                            <p:strVal val="#ppt_w"/>
                                          </p:val>
                                        </p:tav>
                                      </p:tavLst>
                                    </p:anim>
                                    <p:anim calcmode="lin" valueType="num">
                                      <p:cBhvr>
                                        <p:cTn id="46" dur="1000" fill="hold"/>
                                        <p:tgtEl>
                                          <p:spTgt spid="6"/>
                                        </p:tgtEl>
                                        <p:attrNameLst>
                                          <p:attrName>ppt_h</p:attrName>
                                        </p:attrNameLst>
                                      </p:cBhvr>
                                      <p:tavLst>
                                        <p:tav tm="0">
                                          <p:val>
                                            <p:fltVal val="0"/>
                                          </p:val>
                                        </p:tav>
                                        <p:tav tm="100000">
                                          <p:val>
                                            <p:strVal val="#ppt_h"/>
                                          </p:val>
                                        </p:tav>
                                      </p:tavLst>
                                    </p:anim>
                                    <p:anim calcmode="lin" valueType="num">
                                      <p:cBhvr>
                                        <p:cTn id="47" dur="1000" fill="hold"/>
                                        <p:tgtEl>
                                          <p:spTgt spid="6"/>
                                        </p:tgtEl>
                                        <p:attrNameLst>
                                          <p:attrName>style.rotation</p:attrName>
                                        </p:attrNameLst>
                                      </p:cBhvr>
                                      <p:tavLst>
                                        <p:tav tm="0">
                                          <p:val>
                                            <p:fltVal val="90"/>
                                          </p:val>
                                        </p:tav>
                                        <p:tav tm="100000">
                                          <p:val>
                                            <p:fltVal val="0"/>
                                          </p:val>
                                        </p:tav>
                                      </p:tavLst>
                                    </p:anim>
                                    <p:animEffect transition="in" filter="fade">
                                      <p:cBhvr>
                                        <p:cTn id="48" dur="1000"/>
                                        <p:tgtEl>
                                          <p:spTgt spid="6"/>
                                        </p:tgtEl>
                                      </p:cBhvr>
                                    </p:animEffect>
                                  </p:childTnLst>
                                </p:cTn>
                              </p:par>
                              <p:par>
                                <p:cTn id="49" presetID="42" presetClass="path" presetSubtype="0" accel="50000" decel="50000" fill="hold" nodeType="withEffect">
                                  <p:stCondLst>
                                    <p:cond delay="3000"/>
                                  </p:stCondLst>
                                  <p:childTnLst>
                                    <p:animMotion origin="layout" path="M 4.16667E-6 2.96296E-6 L 4.16667E-6 -0.01551 " pathEditMode="relative" rAng="0" ptsTypes="AA">
                                      <p:cBhvr>
                                        <p:cTn id="50" dur="1050" fill="hold"/>
                                        <p:tgtEl>
                                          <p:spTgt spid="154"/>
                                        </p:tgtEl>
                                        <p:attrNameLst>
                                          <p:attrName>ppt_x</p:attrName>
                                          <p:attrName>ppt_y</p:attrName>
                                        </p:attrNameLst>
                                      </p:cBhvr>
                                      <p:rCtr x="0" y="-787"/>
                                    </p:animMotion>
                                  </p:childTnLst>
                                </p:cTn>
                              </p:par>
                              <p:par>
                                <p:cTn id="51" presetID="8" presetClass="emph" presetSubtype="0" decel="46000" autoRev="1" fill="hold" nodeType="withEffect">
                                  <p:stCondLst>
                                    <p:cond delay="2400"/>
                                  </p:stCondLst>
                                  <p:childTnLst>
                                    <p:animRot by="1200000">
                                      <p:cBhvr>
                                        <p:cTn id="52" dur="850" fill="hold"/>
                                        <p:tgtEl>
                                          <p:spTgt spid="253"/>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2" grpId="0" animBg="1"/>
      <p:bldP spid="143" grpId="0" animBg="1"/>
      <p:bldP spid="5" grpId="0"/>
      <p:bldP spid="4" grpId="0"/>
      <p:bldP spid="151" grpId="0" animBg="1"/>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 name="Group 10">
            <a:extLst>
              <a:ext uri="{FF2B5EF4-FFF2-40B4-BE49-F238E27FC236}">
                <a16:creationId xmlns:a16="http://schemas.microsoft.com/office/drawing/2014/main" id="{7BADA6EF-6F52-45D9-BD60-759038C7D5DD}"/>
              </a:ext>
            </a:extLst>
          </p:cNvPr>
          <p:cNvGrpSpPr/>
          <p:nvPr/>
        </p:nvGrpSpPr>
        <p:grpSpPr>
          <a:xfrm>
            <a:off x="2155482" y="735456"/>
            <a:ext cx="7891635" cy="627843"/>
            <a:chOff x="2155482" y="735456"/>
            <a:chExt cx="7891635" cy="627843"/>
          </a:xfrm>
        </p:grpSpPr>
        <p:grpSp>
          <p:nvGrpSpPr>
            <p:cNvPr id="201" name="Groupe 200">
              <a:extLst>
                <a:ext uri="{FF2B5EF4-FFF2-40B4-BE49-F238E27FC236}">
                  <a16:creationId xmlns:a16="http://schemas.microsoft.com/office/drawing/2014/main" id="{31777BCF-21D9-4D63-9C77-7D65E9F56ADC}"/>
                </a:ext>
              </a:extLst>
            </p:cNvPr>
            <p:cNvGrpSpPr/>
            <p:nvPr/>
          </p:nvGrpSpPr>
          <p:grpSpPr>
            <a:xfrm>
              <a:off x="2155482" y="735456"/>
              <a:ext cx="7891635" cy="627843"/>
              <a:chOff x="2155482" y="735456"/>
              <a:chExt cx="7891635" cy="627843"/>
            </a:xfrm>
          </p:grpSpPr>
          <p:sp>
            <p:nvSpPr>
              <p:cNvPr id="176" name="Graphique 22">
                <a:extLst>
                  <a:ext uri="{FF2B5EF4-FFF2-40B4-BE49-F238E27FC236}">
                    <a16:creationId xmlns:a16="http://schemas.microsoft.com/office/drawing/2014/main" id="{44E778D1-8885-4187-BA8B-E688E19EC787}"/>
                  </a:ext>
                </a:extLst>
              </p:cNvPr>
              <p:cNvSpPr/>
              <p:nvPr/>
            </p:nvSpPr>
            <p:spPr>
              <a:xfrm>
                <a:off x="2155482" y="769835"/>
                <a:ext cx="290480" cy="430851"/>
              </a:xfrm>
              <a:custGeom>
                <a:avLst/>
                <a:gdLst>
                  <a:gd name="connsiteX0" fmla="*/ 240684 w 290480"/>
                  <a:gd name="connsiteY0" fmla="*/ 430179 h 430851"/>
                  <a:gd name="connsiteX1" fmla="*/ 221117 w 290480"/>
                  <a:gd name="connsiteY1" fmla="*/ 422569 h 430851"/>
                  <a:gd name="connsiteX2" fmla="*/ 206442 w 290480"/>
                  <a:gd name="connsiteY2" fmla="*/ 409797 h 430851"/>
                  <a:gd name="connsiteX3" fmla="*/ 198833 w 290480"/>
                  <a:gd name="connsiteY3" fmla="*/ 402459 h 430851"/>
                  <a:gd name="connsiteX4" fmla="*/ 192854 w 290480"/>
                  <a:gd name="connsiteY4" fmla="*/ 402459 h 430851"/>
                  <a:gd name="connsiteX5" fmla="*/ 169211 w 290480"/>
                  <a:gd name="connsiteY5" fmla="*/ 408710 h 430851"/>
                  <a:gd name="connsiteX6" fmla="*/ 125458 w 290480"/>
                  <a:gd name="connsiteY6" fmla="*/ 417406 h 430851"/>
                  <a:gd name="connsiteX7" fmla="*/ 48821 w 290480"/>
                  <a:gd name="connsiteY7" fmla="*/ 384251 h 430851"/>
                  <a:gd name="connsiteX8" fmla="*/ 9960 w 290480"/>
                  <a:gd name="connsiteY8" fmla="*/ 305441 h 430851"/>
                  <a:gd name="connsiteX9" fmla="*/ -95 w 290480"/>
                  <a:gd name="connsiteY9" fmla="*/ 228532 h 430851"/>
                  <a:gd name="connsiteX10" fmla="*/ 19472 w 290480"/>
                  <a:gd name="connsiteY10" fmla="*/ 112763 h 430851"/>
                  <a:gd name="connsiteX11" fmla="*/ 70019 w 290480"/>
                  <a:gd name="connsiteY11" fmla="*/ 31234 h 430851"/>
                  <a:gd name="connsiteX12" fmla="*/ 146927 w 290480"/>
                  <a:gd name="connsiteY12" fmla="*/ -18 h 430851"/>
                  <a:gd name="connsiteX13" fmla="*/ 235792 w 290480"/>
                  <a:gd name="connsiteY13" fmla="*/ 34767 h 430851"/>
                  <a:gd name="connsiteX14" fmla="*/ 290144 w 290480"/>
                  <a:gd name="connsiteY14" fmla="*/ 189942 h 430851"/>
                  <a:gd name="connsiteX15" fmla="*/ 249652 w 290480"/>
                  <a:gd name="connsiteY15" fmla="*/ 335062 h 430851"/>
                  <a:gd name="connsiteX16" fmla="*/ 239868 w 290480"/>
                  <a:gd name="connsiteY16" fmla="*/ 356532 h 430851"/>
                  <a:gd name="connsiteX17" fmla="*/ 247206 w 290480"/>
                  <a:gd name="connsiteY17" fmla="*/ 369576 h 430851"/>
                  <a:gd name="connsiteX18" fmla="*/ 265142 w 290480"/>
                  <a:gd name="connsiteY18" fmla="*/ 404090 h 430851"/>
                  <a:gd name="connsiteX19" fmla="*/ 263240 w 290480"/>
                  <a:gd name="connsiteY19" fmla="*/ 416319 h 430851"/>
                  <a:gd name="connsiteX20" fmla="*/ 249652 w 290480"/>
                  <a:gd name="connsiteY20" fmla="*/ 430179 h 430851"/>
                  <a:gd name="connsiteX21" fmla="*/ 240684 w 290480"/>
                  <a:gd name="connsiteY21" fmla="*/ 430179 h 430851"/>
                  <a:gd name="connsiteX22" fmla="*/ 122197 w 290480"/>
                  <a:gd name="connsiteY22" fmla="*/ 337780 h 430851"/>
                  <a:gd name="connsiteX23" fmla="*/ 126001 w 290480"/>
                  <a:gd name="connsiteY23" fmla="*/ 337780 h 430851"/>
                  <a:gd name="connsiteX24" fmla="*/ 129806 w 290480"/>
                  <a:gd name="connsiteY24" fmla="*/ 331530 h 430851"/>
                  <a:gd name="connsiteX25" fmla="*/ 123284 w 290480"/>
                  <a:gd name="connsiteY25" fmla="*/ 315496 h 430851"/>
                  <a:gd name="connsiteX26" fmla="*/ 116490 w 290480"/>
                  <a:gd name="connsiteY26" fmla="*/ 300549 h 430851"/>
                  <a:gd name="connsiteX27" fmla="*/ 121381 w 290480"/>
                  <a:gd name="connsiteY27" fmla="*/ 289950 h 430851"/>
                  <a:gd name="connsiteX28" fmla="*/ 143122 w 290480"/>
                  <a:gd name="connsiteY28" fmla="*/ 282069 h 430851"/>
                  <a:gd name="connsiteX29" fmla="*/ 163776 w 290480"/>
                  <a:gd name="connsiteY29" fmla="*/ 287504 h 430851"/>
                  <a:gd name="connsiteX30" fmla="*/ 174918 w 290480"/>
                  <a:gd name="connsiteY30" fmla="*/ 292668 h 430851"/>
                  <a:gd name="connsiteX31" fmla="*/ 179809 w 290480"/>
                  <a:gd name="connsiteY31" fmla="*/ 289950 h 430851"/>
                  <a:gd name="connsiteX32" fmla="*/ 200463 w 290480"/>
                  <a:gd name="connsiteY32" fmla="*/ 245110 h 430851"/>
                  <a:gd name="connsiteX33" fmla="*/ 208072 w 290480"/>
                  <a:gd name="connsiteY33" fmla="*/ 184235 h 430851"/>
                  <a:gd name="connsiteX34" fmla="*/ 202366 w 290480"/>
                  <a:gd name="connsiteY34" fmla="*/ 133960 h 430851"/>
                  <a:gd name="connsiteX35" fmla="*/ 184158 w 290480"/>
                  <a:gd name="connsiteY35" fmla="*/ 95642 h 430851"/>
                  <a:gd name="connsiteX36" fmla="*/ 152090 w 290480"/>
                  <a:gd name="connsiteY36" fmla="*/ 80695 h 430851"/>
                  <a:gd name="connsiteX37" fmla="*/ 93390 w 290480"/>
                  <a:gd name="connsiteY37" fmla="*/ 135047 h 430851"/>
                  <a:gd name="connsiteX38" fmla="*/ 84694 w 290480"/>
                  <a:gd name="connsiteY38" fmla="*/ 202715 h 430851"/>
                  <a:gd name="connsiteX39" fmla="*/ 96923 w 290480"/>
                  <a:gd name="connsiteY39" fmla="*/ 295929 h 430851"/>
                  <a:gd name="connsiteX40" fmla="*/ 122197 w 290480"/>
                  <a:gd name="connsiteY40" fmla="*/ 337780 h 430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290480" h="430851">
                    <a:moveTo>
                      <a:pt x="240684" y="430179"/>
                    </a:moveTo>
                    <a:cubicBezTo>
                      <a:pt x="233509" y="429880"/>
                      <a:pt x="226634" y="427189"/>
                      <a:pt x="221117" y="422569"/>
                    </a:cubicBezTo>
                    <a:cubicBezTo>
                      <a:pt x="215763" y="418873"/>
                      <a:pt x="210845" y="414580"/>
                      <a:pt x="206442" y="409797"/>
                    </a:cubicBezTo>
                    <a:cubicBezTo>
                      <a:pt x="204268" y="406997"/>
                      <a:pt x="201713" y="404524"/>
                      <a:pt x="198833" y="402459"/>
                    </a:cubicBezTo>
                    <a:cubicBezTo>
                      <a:pt x="196876" y="401997"/>
                      <a:pt x="194811" y="401997"/>
                      <a:pt x="192854" y="402459"/>
                    </a:cubicBezTo>
                    <a:cubicBezTo>
                      <a:pt x="184674" y="403247"/>
                      <a:pt x="176711" y="405367"/>
                      <a:pt x="169211" y="408710"/>
                    </a:cubicBezTo>
                    <a:cubicBezTo>
                      <a:pt x="155270" y="414199"/>
                      <a:pt x="140432" y="417134"/>
                      <a:pt x="125458" y="417406"/>
                    </a:cubicBezTo>
                    <a:cubicBezTo>
                      <a:pt x="96162" y="418710"/>
                      <a:pt x="67926" y="406481"/>
                      <a:pt x="48821" y="384251"/>
                    </a:cubicBezTo>
                    <a:cubicBezTo>
                      <a:pt x="29798" y="361451"/>
                      <a:pt x="16482" y="334437"/>
                      <a:pt x="9960" y="305441"/>
                    </a:cubicBezTo>
                    <a:cubicBezTo>
                      <a:pt x="3492" y="280303"/>
                      <a:pt x="122" y="254486"/>
                      <a:pt x="-95" y="228532"/>
                    </a:cubicBezTo>
                    <a:cubicBezTo>
                      <a:pt x="-313" y="189100"/>
                      <a:pt x="6291" y="149939"/>
                      <a:pt x="19472" y="112763"/>
                    </a:cubicBezTo>
                    <a:cubicBezTo>
                      <a:pt x="29853" y="82081"/>
                      <a:pt x="47137" y="54171"/>
                      <a:pt x="70019" y="31234"/>
                    </a:cubicBezTo>
                    <a:cubicBezTo>
                      <a:pt x="90401" y="10907"/>
                      <a:pt x="118120" y="-372"/>
                      <a:pt x="146927" y="-18"/>
                    </a:cubicBezTo>
                    <a:cubicBezTo>
                      <a:pt x="180163" y="-1676"/>
                      <a:pt x="212502" y="10988"/>
                      <a:pt x="235792" y="34767"/>
                    </a:cubicBezTo>
                    <a:cubicBezTo>
                      <a:pt x="273295" y="77515"/>
                      <a:pt x="292780" y="133145"/>
                      <a:pt x="290144" y="189942"/>
                    </a:cubicBezTo>
                    <a:cubicBezTo>
                      <a:pt x="290144" y="241115"/>
                      <a:pt x="276148" y="291282"/>
                      <a:pt x="249652" y="335062"/>
                    </a:cubicBezTo>
                    <a:cubicBezTo>
                      <a:pt x="245032" y="341503"/>
                      <a:pt x="241716" y="348813"/>
                      <a:pt x="239868" y="356532"/>
                    </a:cubicBezTo>
                    <a:cubicBezTo>
                      <a:pt x="240765" y="361586"/>
                      <a:pt x="243374" y="366179"/>
                      <a:pt x="247206" y="369576"/>
                    </a:cubicBezTo>
                    <a:cubicBezTo>
                      <a:pt x="257234" y="378463"/>
                      <a:pt x="263620" y="390773"/>
                      <a:pt x="265142" y="404090"/>
                    </a:cubicBezTo>
                    <a:cubicBezTo>
                      <a:pt x="264762" y="408193"/>
                      <a:pt x="264137" y="412297"/>
                      <a:pt x="263240" y="416319"/>
                    </a:cubicBezTo>
                    <a:cubicBezTo>
                      <a:pt x="261229" y="422868"/>
                      <a:pt x="256147" y="428032"/>
                      <a:pt x="249652" y="430179"/>
                    </a:cubicBezTo>
                    <a:cubicBezTo>
                      <a:pt x="246690" y="430858"/>
                      <a:pt x="243646" y="430858"/>
                      <a:pt x="240684" y="430179"/>
                    </a:cubicBezTo>
                    <a:close/>
                    <a:moveTo>
                      <a:pt x="122197" y="337780"/>
                    </a:moveTo>
                    <a:cubicBezTo>
                      <a:pt x="123447" y="338133"/>
                      <a:pt x="124751" y="338133"/>
                      <a:pt x="126001" y="337780"/>
                    </a:cubicBezTo>
                    <a:cubicBezTo>
                      <a:pt x="128420" y="336666"/>
                      <a:pt x="129942" y="334193"/>
                      <a:pt x="129806" y="331530"/>
                    </a:cubicBezTo>
                    <a:cubicBezTo>
                      <a:pt x="129561" y="325578"/>
                      <a:pt x="127251" y="319926"/>
                      <a:pt x="123284" y="315496"/>
                    </a:cubicBezTo>
                    <a:cubicBezTo>
                      <a:pt x="119316" y="311474"/>
                      <a:pt x="116897" y="306174"/>
                      <a:pt x="116490" y="300549"/>
                    </a:cubicBezTo>
                    <a:cubicBezTo>
                      <a:pt x="116571" y="296500"/>
                      <a:pt x="118365" y="292668"/>
                      <a:pt x="121381" y="289950"/>
                    </a:cubicBezTo>
                    <a:cubicBezTo>
                      <a:pt x="127197" y="284406"/>
                      <a:pt x="135105" y="281553"/>
                      <a:pt x="143122" y="282069"/>
                    </a:cubicBezTo>
                    <a:cubicBezTo>
                      <a:pt x="150405" y="281798"/>
                      <a:pt x="157580" y="283700"/>
                      <a:pt x="163776" y="287504"/>
                    </a:cubicBezTo>
                    <a:cubicBezTo>
                      <a:pt x="166982" y="290140"/>
                      <a:pt x="170814" y="291934"/>
                      <a:pt x="174918" y="292668"/>
                    </a:cubicBezTo>
                    <a:cubicBezTo>
                      <a:pt x="176902" y="292668"/>
                      <a:pt x="178777" y="291635"/>
                      <a:pt x="179809" y="289950"/>
                    </a:cubicBezTo>
                    <a:cubicBezTo>
                      <a:pt x="189973" y="276743"/>
                      <a:pt x="197039" y="261416"/>
                      <a:pt x="200463" y="245110"/>
                    </a:cubicBezTo>
                    <a:cubicBezTo>
                      <a:pt x="205409" y="225190"/>
                      <a:pt x="207964" y="204753"/>
                      <a:pt x="208072" y="184235"/>
                    </a:cubicBezTo>
                    <a:cubicBezTo>
                      <a:pt x="208154" y="167305"/>
                      <a:pt x="206252" y="150429"/>
                      <a:pt x="202366" y="133960"/>
                    </a:cubicBezTo>
                    <a:cubicBezTo>
                      <a:pt x="199268" y="119964"/>
                      <a:pt x="193044" y="106865"/>
                      <a:pt x="184158" y="95642"/>
                    </a:cubicBezTo>
                    <a:cubicBezTo>
                      <a:pt x="176467" y="85831"/>
                      <a:pt x="164564" y="80287"/>
                      <a:pt x="152090" y="80695"/>
                    </a:cubicBezTo>
                    <a:cubicBezTo>
                      <a:pt x="123012" y="80695"/>
                      <a:pt x="103445" y="98903"/>
                      <a:pt x="93390" y="135047"/>
                    </a:cubicBezTo>
                    <a:cubicBezTo>
                      <a:pt x="87303" y="157087"/>
                      <a:pt x="84368" y="179860"/>
                      <a:pt x="84694" y="202715"/>
                    </a:cubicBezTo>
                    <a:cubicBezTo>
                      <a:pt x="84449" y="234212"/>
                      <a:pt x="88553" y="265573"/>
                      <a:pt x="96923" y="295929"/>
                    </a:cubicBezTo>
                    <a:cubicBezTo>
                      <a:pt x="105076" y="323377"/>
                      <a:pt x="113500" y="337780"/>
                      <a:pt x="122197" y="337780"/>
                    </a:cubicBezTo>
                    <a:close/>
                  </a:path>
                </a:pathLst>
              </a:custGeom>
              <a:solidFill>
                <a:srgbClr val="21B4DA"/>
              </a:solidFill>
              <a:ln w="89877" cap="flat">
                <a:solidFill>
                  <a:srgbClr val="FFFFFF"/>
                </a:solidFill>
                <a:prstDash val="solid"/>
                <a:miter/>
              </a:ln>
            </p:spPr>
            <p:txBody>
              <a:bodyPr rtlCol="0" anchor="ctr"/>
              <a:lstStyle/>
              <a:p>
                <a:endParaRPr lang="fr-FR"/>
              </a:p>
            </p:txBody>
          </p:sp>
          <p:sp>
            <p:nvSpPr>
              <p:cNvPr id="177" name="Graphique 22">
                <a:extLst>
                  <a:ext uri="{FF2B5EF4-FFF2-40B4-BE49-F238E27FC236}">
                    <a16:creationId xmlns:a16="http://schemas.microsoft.com/office/drawing/2014/main" id="{44E778D1-8885-4187-BA8B-E688E19EC787}"/>
                  </a:ext>
                </a:extLst>
              </p:cNvPr>
              <p:cNvSpPr/>
              <p:nvPr/>
            </p:nvSpPr>
            <p:spPr>
              <a:xfrm>
                <a:off x="2467395" y="904767"/>
                <a:ext cx="252943" cy="322932"/>
              </a:xfrm>
              <a:custGeom>
                <a:avLst/>
                <a:gdLst>
                  <a:gd name="connsiteX0" fmla="*/ 124710 w 252943"/>
                  <a:gd name="connsiteY0" fmla="*/ 322695 h 322932"/>
                  <a:gd name="connsiteX1" fmla="*/ 24431 w 252943"/>
                  <a:gd name="connsiteY1" fmla="*/ 256928 h 322932"/>
                  <a:gd name="connsiteX2" fmla="*/ -28 w 252943"/>
                  <a:gd name="connsiteY2" fmla="*/ 142789 h 322932"/>
                  <a:gd name="connsiteX3" fmla="*/ 1331 w 252943"/>
                  <a:gd name="connsiteY3" fmla="*/ 111537 h 322932"/>
                  <a:gd name="connsiteX4" fmla="*/ 12202 w 252943"/>
                  <a:gd name="connsiteY4" fmla="*/ 61805 h 322932"/>
                  <a:gd name="connsiteX5" fmla="*/ 22800 w 252943"/>
                  <a:gd name="connsiteY5" fmla="*/ 41422 h 322932"/>
                  <a:gd name="connsiteX6" fmla="*/ 42367 w 252943"/>
                  <a:gd name="connsiteY6" fmla="*/ 30280 h 322932"/>
                  <a:gd name="connsiteX7" fmla="*/ 53509 w 252943"/>
                  <a:gd name="connsiteY7" fmla="*/ 30280 h 322932"/>
                  <a:gd name="connsiteX8" fmla="*/ 74706 w 252943"/>
                  <a:gd name="connsiteY8" fmla="*/ 78110 h 322932"/>
                  <a:gd name="connsiteX9" fmla="*/ 88838 w 252943"/>
                  <a:gd name="connsiteY9" fmla="*/ 171868 h 322932"/>
                  <a:gd name="connsiteX10" fmla="*/ 126340 w 252943"/>
                  <a:gd name="connsiteY10" fmla="*/ 230840 h 322932"/>
                  <a:gd name="connsiteX11" fmla="*/ 162756 w 252943"/>
                  <a:gd name="connsiteY11" fmla="*/ 185727 h 322932"/>
                  <a:gd name="connsiteX12" fmla="*/ 170366 w 252943"/>
                  <a:gd name="connsiteY12" fmla="*/ 100394 h 322932"/>
                  <a:gd name="connsiteX13" fmla="*/ 170366 w 252943"/>
                  <a:gd name="connsiteY13" fmla="*/ 66153 h 322932"/>
                  <a:gd name="connsiteX14" fmla="*/ 170366 w 252943"/>
                  <a:gd name="connsiteY14" fmla="*/ 55282 h 322932"/>
                  <a:gd name="connsiteX15" fmla="*/ 170366 w 252943"/>
                  <a:gd name="connsiteY15" fmla="*/ 46314 h 322932"/>
                  <a:gd name="connsiteX16" fmla="*/ 170366 w 252943"/>
                  <a:gd name="connsiteY16" fmla="*/ 38162 h 322932"/>
                  <a:gd name="connsiteX17" fmla="*/ 173355 w 252943"/>
                  <a:gd name="connsiteY17" fmla="*/ 18323 h 322932"/>
                  <a:gd name="connsiteX18" fmla="*/ 194552 w 252943"/>
                  <a:gd name="connsiteY18" fmla="*/ 2017 h 322932"/>
                  <a:gd name="connsiteX19" fmla="*/ 206781 w 252943"/>
                  <a:gd name="connsiteY19" fmla="*/ -157 h 322932"/>
                  <a:gd name="connsiteX20" fmla="*/ 233957 w 252943"/>
                  <a:gd name="connsiteY20" fmla="*/ 11801 h 322932"/>
                  <a:gd name="connsiteX21" fmla="*/ 248360 w 252943"/>
                  <a:gd name="connsiteY21" fmla="*/ 44683 h 322932"/>
                  <a:gd name="connsiteX22" fmla="*/ 252437 w 252943"/>
                  <a:gd name="connsiteY22" fmla="*/ 105830 h 322932"/>
                  <a:gd name="connsiteX23" fmla="*/ 217108 w 252943"/>
                  <a:gd name="connsiteY23" fmla="*/ 268886 h 322932"/>
                  <a:gd name="connsiteX24" fmla="*/ 124710 w 252943"/>
                  <a:gd name="connsiteY24" fmla="*/ 322695 h 322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2943" h="322932">
                    <a:moveTo>
                      <a:pt x="124710" y="322695"/>
                    </a:moveTo>
                    <a:cubicBezTo>
                      <a:pt x="80957" y="323374"/>
                      <a:pt x="41225" y="297312"/>
                      <a:pt x="24431" y="256928"/>
                    </a:cubicBezTo>
                    <a:cubicBezTo>
                      <a:pt x="7419" y="221328"/>
                      <a:pt x="-979" y="182222"/>
                      <a:pt x="-28" y="142789"/>
                    </a:cubicBezTo>
                    <a:cubicBezTo>
                      <a:pt x="-28" y="136267"/>
                      <a:pt x="-28" y="125940"/>
                      <a:pt x="1331" y="111537"/>
                    </a:cubicBezTo>
                    <a:cubicBezTo>
                      <a:pt x="2853" y="94579"/>
                      <a:pt x="6522" y="77866"/>
                      <a:pt x="12202" y="61805"/>
                    </a:cubicBezTo>
                    <a:cubicBezTo>
                      <a:pt x="14403" y="54413"/>
                      <a:pt x="18017" y="47483"/>
                      <a:pt x="22800" y="41422"/>
                    </a:cubicBezTo>
                    <a:cubicBezTo>
                      <a:pt x="27257" y="34873"/>
                      <a:pt x="34459" y="30770"/>
                      <a:pt x="42367" y="30280"/>
                    </a:cubicBezTo>
                    <a:lnTo>
                      <a:pt x="53509" y="30280"/>
                    </a:lnTo>
                    <a:cubicBezTo>
                      <a:pt x="64651" y="30280"/>
                      <a:pt x="71717" y="47401"/>
                      <a:pt x="74706" y="78110"/>
                    </a:cubicBezTo>
                    <a:cubicBezTo>
                      <a:pt x="77478" y="109634"/>
                      <a:pt x="82180" y="140941"/>
                      <a:pt x="88838" y="171868"/>
                    </a:cubicBezTo>
                    <a:cubicBezTo>
                      <a:pt x="97534" y="211273"/>
                      <a:pt x="110035" y="230840"/>
                      <a:pt x="126340" y="230840"/>
                    </a:cubicBezTo>
                    <a:cubicBezTo>
                      <a:pt x="142646" y="230840"/>
                      <a:pt x="155419" y="215621"/>
                      <a:pt x="162756" y="185727"/>
                    </a:cubicBezTo>
                    <a:cubicBezTo>
                      <a:pt x="168354" y="157654"/>
                      <a:pt x="170909" y="129038"/>
                      <a:pt x="170366" y="100394"/>
                    </a:cubicBezTo>
                    <a:cubicBezTo>
                      <a:pt x="170366" y="86806"/>
                      <a:pt x="170366" y="75393"/>
                      <a:pt x="170366" y="66153"/>
                    </a:cubicBezTo>
                    <a:cubicBezTo>
                      <a:pt x="170366" y="61805"/>
                      <a:pt x="170366" y="58272"/>
                      <a:pt x="170366" y="55282"/>
                    </a:cubicBezTo>
                    <a:cubicBezTo>
                      <a:pt x="170366" y="52293"/>
                      <a:pt x="170366" y="49303"/>
                      <a:pt x="170366" y="46314"/>
                    </a:cubicBezTo>
                    <a:cubicBezTo>
                      <a:pt x="170366" y="43325"/>
                      <a:pt x="170366" y="40607"/>
                      <a:pt x="170366" y="38162"/>
                    </a:cubicBezTo>
                    <a:cubicBezTo>
                      <a:pt x="170420" y="31449"/>
                      <a:pt x="171425" y="24763"/>
                      <a:pt x="173355" y="18323"/>
                    </a:cubicBezTo>
                    <a:cubicBezTo>
                      <a:pt x="175339" y="11610"/>
                      <a:pt x="182405" y="6175"/>
                      <a:pt x="194552" y="2017"/>
                    </a:cubicBezTo>
                    <a:cubicBezTo>
                      <a:pt x="198493" y="658"/>
                      <a:pt x="202623" y="-75"/>
                      <a:pt x="206781" y="-157"/>
                    </a:cubicBezTo>
                    <a:cubicBezTo>
                      <a:pt x="217163" y="-347"/>
                      <a:pt x="227082" y="4028"/>
                      <a:pt x="233957" y="11801"/>
                    </a:cubicBezTo>
                    <a:cubicBezTo>
                      <a:pt x="242355" y="20823"/>
                      <a:pt x="247409" y="32400"/>
                      <a:pt x="248360" y="44683"/>
                    </a:cubicBezTo>
                    <a:cubicBezTo>
                      <a:pt x="251024" y="64957"/>
                      <a:pt x="252410" y="85393"/>
                      <a:pt x="252437" y="105830"/>
                    </a:cubicBezTo>
                    <a:cubicBezTo>
                      <a:pt x="255290" y="162356"/>
                      <a:pt x="243088" y="218610"/>
                      <a:pt x="217108" y="268886"/>
                    </a:cubicBezTo>
                    <a:cubicBezTo>
                      <a:pt x="199335" y="303209"/>
                      <a:pt x="163327" y="324189"/>
                      <a:pt x="124710" y="322695"/>
                    </a:cubicBezTo>
                    <a:close/>
                  </a:path>
                </a:pathLst>
              </a:custGeom>
              <a:solidFill>
                <a:srgbClr val="21B4DA"/>
              </a:solidFill>
              <a:ln w="89877" cap="flat">
                <a:solidFill>
                  <a:srgbClr val="FFFFFF"/>
                </a:solidFill>
                <a:prstDash val="solid"/>
                <a:miter/>
              </a:ln>
            </p:spPr>
            <p:txBody>
              <a:bodyPr rtlCol="0" anchor="ctr"/>
              <a:lstStyle/>
              <a:p>
                <a:endParaRPr lang="fr-FR"/>
              </a:p>
            </p:txBody>
          </p:sp>
          <p:sp>
            <p:nvSpPr>
              <p:cNvPr id="178" name="Graphique 22">
                <a:extLst>
                  <a:ext uri="{FF2B5EF4-FFF2-40B4-BE49-F238E27FC236}">
                    <a16:creationId xmlns:a16="http://schemas.microsoft.com/office/drawing/2014/main" id="{44E778D1-8885-4187-BA8B-E688E19EC787}"/>
                  </a:ext>
                </a:extLst>
              </p:cNvPr>
              <p:cNvSpPr/>
              <p:nvPr/>
            </p:nvSpPr>
            <p:spPr>
              <a:xfrm>
                <a:off x="2751290" y="851486"/>
                <a:ext cx="87944" cy="377704"/>
              </a:xfrm>
              <a:custGeom>
                <a:avLst/>
                <a:gdLst>
                  <a:gd name="connsiteX0" fmla="*/ 43819 w 87944"/>
                  <a:gd name="connsiteY0" fmla="*/ 377335 h 377704"/>
                  <a:gd name="connsiteX1" fmla="*/ 9033 w 87944"/>
                  <a:gd name="connsiteY1" fmla="*/ 352333 h 377704"/>
                  <a:gd name="connsiteX2" fmla="*/ 337 w 87944"/>
                  <a:gd name="connsiteY2" fmla="*/ 244988 h 377704"/>
                  <a:gd name="connsiteX3" fmla="*/ 15284 w 87944"/>
                  <a:gd name="connsiteY3" fmla="*/ 114543 h 377704"/>
                  <a:gd name="connsiteX4" fmla="*/ 42460 w 87944"/>
                  <a:gd name="connsiteY4" fmla="*/ 97422 h 377704"/>
                  <a:gd name="connsiteX5" fmla="*/ 67462 w 87944"/>
                  <a:gd name="connsiteY5" fmla="*/ 113727 h 377704"/>
                  <a:gd name="connsiteX6" fmla="*/ 82952 w 87944"/>
                  <a:gd name="connsiteY6" fmla="*/ 181396 h 377704"/>
                  <a:gd name="connsiteX7" fmla="*/ 87844 w 87944"/>
                  <a:gd name="connsiteY7" fmla="*/ 274610 h 377704"/>
                  <a:gd name="connsiteX8" fmla="*/ 87844 w 87944"/>
                  <a:gd name="connsiteY8" fmla="*/ 304503 h 377704"/>
                  <a:gd name="connsiteX9" fmla="*/ 79147 w 87944"/>
                  <a:gd name="connsiteY9" fmla="*/ 354236 h 377704"/>
                  <a:gd name="connsiteX10" fmla="*/ 43819 w 87944"/>
                  <a:gd name="connsiteY10" fmla="*/ 377335 h 377704"/>
                  <a:gd name="connsiteX11" fmla="*/ 41916 w 87944"/>
                  <a:gd name="connsiteY11" fmla="*/ 78398 h 377704"/>
                  <a:gd name="connsiteX12" fmla="*/ 6859 w 87944"/>
                  <a:gd name="connsiteY12" fmla="*/ 37363 h 377704"/>
                  <a:gd name="connsiteX13" fmla="*/ 15556 w 87944"/>
                  <a:gd name="connsiteY13" fmla="*/ 10187 h 377704"/>
                  <a:gd name="connsiteX14" fmla="*/ 38655 w 87944"/>
                  <a:gd name="connsiteY14" fmla="*/ -140 h 377704"/>
                  <a:gd name="connsiteX15" fmla="*/ 48167 w 87944"/>
                  <a:gd name="connsiteY15" fmla="*/ -140 h 377704"/>
                  <a:gd name="connsiteX16" fmla="*/ 68005 w 87944"/>
                  <a:gd name="connsiteY16" fmla="*/ 11274 h 377704"/>
                  <a:gd name="connsiteX17" fmla="*/ 79419 w 87944"/>
                  <a:gd name="connsiteY17" fmla="*/ 38450 h 377704"/>
                  <a:gd name="connsiteX18" fmla="*/ 67190 w 87944"/>
                  <a:gd name="connsiteY18" fmla="*/ 67528 h 377704"/>
                  <a:gd name="connsiteX19" fmla="*/ 41916 w 87944"/>
                  <a:gd name="connsiteY19" fmla="*/ 79486 h 377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7944" h="377704">
                    <a:moveTo>
                      <a:pt x="43819" y="377335"/>
                    </a:moveTo>
                    <a:cubicBezTo>
                      <a:pt x="27676" y="378613"/>
                      <a:pt x="12974" y="368041"/>
                      <a:pt x="9033" y="352333"/>
                    </a:cubicBezTo>
                    <a:cubicBezTo>
                      <a:pt x="1642" y="317059"/>
                      <a:pt x="-1294" y="280996"/>
                      <a:pt x="337" y="244988"/>
                    </a:cubicBezTo>
                    <a:cubicBezTo>
                      <a:pt x="337" y="175145"/>
                      <a:pt x="5229" y="131664"/>
                      <a:pt x="15284" y="114543"/>
                    </a:cubicBezTo>
                    <a:cubicBezTo>
                      <a:pt x="20148" y="103944"/>
                      <a:pt x="30801" y="97232"/>
                      <a:pt x="42460" y="97422"/>
                    </a:cubicBezTo>
                    <a:cubicBezTo>
                      <a:pt x="53303" y="97395"/>
                      <a:pt x="63114" y="103781"/>
                      <a:pt x="67462" y="113727"/>
                    </a:cubicBezTo>
                    <a:cubicBezTo>
                      <a:pt x="76565" y="135197"/>
                      <a:pt x="81810" y="158106"/>
                      <a:pt x="82952" y="181396"/>
                    </a:cubicBezTo>
                    <a:cubicBezTo>
                      <a:pt x="86240" y="212349"/>
                      <a:pt x="87871" y="243466"/>
                      <a:pt x="87844" y="274610"/>
                    </a:cubicBezTo>
                    <a:cubicBezTo>
                      <a:pt x="87844" y="276784"/>
                      <a:pt x="87844" y="286567"/>
                      <a:pt x="87844" y="304503"/>
                    </a:cubicBezTo>
                    <a:cubicBezTo>
                      <a:pt x="87789" y="321461"/>
                      <a:pt x="84854" y="338283"/>
                      <a:pt x="79147" y="354236"/>
                    </a:cubicBezTo>
                    <a:cubicBezTo>
                      <a:pt x="74419" y="369400"/>
                      <a:pt x="59608" y="379101"/>
                      <a:pt x="43819" y="377335"/>
                    </a:cubicBezTo>
                    <a:close/>
                    <a:moveTo>
                      <a:pt x="41916" y="78398"/>
                    </a:moveTo>
                    <a:cubicBezTo>
                      <a:pt x="18545" y="78398"/>
                      <a:pt x="6859" y="64539"/>
                      <a:pt x="6859" y="37363"/>
                    </a:cubicBezTo>
                    <a:cubicBezTo>
                      <a:pt x="6452" y="27552"/>
                      <a:pt x="9550" y="17932"/>
                      <a:pt x="15556" y="10187"/>
                    </a:cubicBezTo>
                    <a:cubicBezTo>
                      <a:pt x="21235" y="3338"/>
                      <a:pt x="29768" y="-494"/>
                      <a:pt x="38655" y="-140"/>
                    </a:cubicBezTo>
                    <a:lnTo>
                      <a:pt x="48167" y="-140"/>
                    </a:lnTo>
                    <a:cubicBezTo>
                      <a:pt x="55912" y="1246"/>
                      <a:pt x="62923" y="5268"/>
                      <a:pt x="68005" y="11274"/>
                    </a:cubicBezTo>
                    <a:cubicBezTo>
                      <a:pt x="75506" y="18312"/>
                      <a:pt x="79637" y="28177"/>
                      <a:pt x="79419" y="38450"/>
                    </a:cubicBezTo>
                    <a:cubicBezTo>
                      <a:pt x="79745" y="49456"/>
                      <a:pt x="75288" y="60055"/>
                      <a:pt x="67190" y="67528"/>
                    </a:cubicBezTo>
                    <a:cubicBezTo>
                      <a:pt x="60776" y="74838"/>
                      <a:pt x="51645" y="79187"/>
                      <a:pt x="41916" y="79486"/>
                    </a:cubicBezTo>
                    <a:close/>
                  </a:path>
                </a:pathLst>
              </a:custGeom>
              <a:solidFill>
                <a:srgbClr val="21B4DA"/>
              </a:solidFill>
              <a:ln w="89877" cap="flat">
                <a:solidFill>
                  <a:srgbClr val="FFFFFF"/>
                </a:solidFill>
                <a:prstDash val="solid"/>
                <a:miter/>
              </a:ln>
            </p:spPr>
            <p:txBody>
              <a:bodyPr rtlCol="0" anchor="ctr"/>
              <a:lstStyle/>
              <a:p>
                <a:endParaRPr lang="fr-FR"/>
              </a:p>
            </p:txBody>
          </p:sp>
          <p:sp>
            <p:nvSpPr>
              <p:cNvPr id="179" name="Graphique 22">
                <a:extLst>
                  <a:ext uri="{FF2B5EF4-FFF2-40B4-BE49-F238E27FC236}">
                    <a16:creationId xmlns:a16="http://schemas.microsoft.com/office/drawing/2014/main" id="{44E778D1-8885-4187-BA8B-E688E19EC787}"/>
                  </a:ext>
                </a:extLst>
              </p:cNvPr>
              <p:cNvSpPr/>
              <p:nvPr/>
            </p:nvSpPr>
            <p:spPr>
              <a:xfrm>
                <a:off x="3048111" y="886265"/>
                <a:ext cx="276485" cy="341902"/>
              </a:xfrm>
              <a:custGeom>
                <a:avLst/>
                <a:gdLst>
                  <a:gd name="connsiteX0" fmla="*/ 144310 w 276485"/>
                  <a:gd name="connsiteY0" fmla="*/ 341740 h 341902"/>
                  <a:gd name="connsiteX1" fmla="*/ 65772 w 276485"/>
                  <a:gd name="connsiteY1" fmla="*/ 320815 h 341902"/>
                  <a:gd name="connsiteX2" fmla="*/ 11420 w 276485"/>
                  <a:gd name="connsiteY2" fmla="*/ 266463 h 341902"/>
                  <a:gd name="connsiteX3" fmla="*/ 278 w 276485"/>
                  <a:gd name="connsiteY3" fmla="*/ 221894 h 341902"/>
                  <a:gd name="connsiteX4" fmla="*/ 21475 w 276485"/>
                  <a:gd name="connsiteY4" fmla="*/ 167542 h 341902"/>
                  <a:gd name="connsiteX5" fmla="*/ 44303 w 276485"/>
                  <a:gd name="connsiteY5" fmla="*/ 160748 h 341902"/>
                  <a:gd name="connsiteX6" fmla="*/ 83980 w 276485"/>
                  <a:gd name="connsiteY6" fmla="*/ 193359 h 341902"/>
                  <a:gd name="connsiteX7" fmla="*/ 123385 w 276485"/>
                  <a:gd name="connsiteY7" fmla="*/ 247711 h 341902"/>
                  <a:gd name="connsiteX8" fmla="*/ 165507 w 276485"/>
                  <a:gd name="connsiteY8" fmla="*/ 260212 h 341902"/>
                  <a:gd name="connsiteX9" fmla="*/ 183444 w 276485"/>
                  <a:gd name="connsiteY9" fmla="*/ 258310 h 341902"/>
                  <a:gd name="connsiteX10" fmla="*/ 197412 w 276485"/>
                  <a:gd name="connsiteY10" fmla="*/ 242955 h 341902"/>
                  <a:gd name="connsiteX11" fmla="*/ 197303 w 276485"/>
                  <a:gd name="connsiteY11" fmla="*/ 241732 h 341902"/>
                  <a:gd name="connsiteX12" fmla="*/ 142951 w 276485"/>
                  <a:gd name="connsiteY12" fmla="*/ 190913 h 341902"/>
                  <a:gd name="connsiteX13" fmla="*/ 83708 w 276485"/>
                  <a:gd name="connsiteY13" fmla="*/ 145529 h 341902"/>
                  <a:gd name="connsiteX14" fmla="*/ 61152 w 276485"/>
                  <a:gd name="connsiteY14" fmla="*/ 91177 h 341902"/>
                  <a:gd name="connsiteX15" fmla="*/ 88328 w 276485"/>
                  <a:gd name="connsiteY15" fmla="*/ 27041 h 341902"/>
                  <a:gd name="connsiteX16" fmla="*/ 155996 w 276485"/>
                  <a:gd name="connsiteY16" fmla="*/ -135 h 341902"/>
                  <a:gd name="connsiteX17" fmla="*/ 196216 w 276485"/>
                  <a:gd name="connsiteY17" fmla="*/ 10464 h 341902"/>
                  <a:gd name="connsiteX18" fmla="*/ 223392 w 276485"/>
                  <a:gd name="connsiteY18" fmla="*/ 42532 h 341902"/>
                  <a:gd name="connsiteX19" fmla="*/ 225023 w 276485"/>
                  <a:gd name="connsiteY19" fmla="*/ 50956 h 341902"/>
                  <a:gd name="connsiteX20" fmla="*/ 222033 w 276485"/>
                  <a:gd name="connsiteY20" fmla="*/ 61011 h 341902"/>
                  <a:gd name="connsiteX21" fmla="*/ 207902 w 276485"/>
                  <a:gd name="connsiteY21" fmla="*/ 67534 h 341902"/>
                  <a:gd name="connsiteX22" fmla="*/ 188335 w 276485"/>
                  <a:gd name="connsiteY22" fmla="*/ 62914 h 341902"/>
                  <a:gd name="connsiteX23" fmla="*/ 157898 w 276485"/>
                  <a:gd name="connsiteY23" fmla="*/ 58294 h 341902"/>
                  <a:gd name="connsiteX24" fmla="*/ 135614 w 276485"/>
                  <a:gd name="connsiteY24" fmla="*/ 65360 h 341902"/>
                  <a:gd name="connsiteX25" fmla="*/ 127461 w 276485"/>
                  <a:gd name="connsiteY25" fmla="*/ 86014 h 341902"/>
                  <a:gd name="connsiteX26" fmla="*/ 145669 w 276485"/>
                  <a:gd name="connsiteY26" fmla="*/ 113190 h 341902"/>
                  <a:gd name="connsiteX27" fmla="*/ 185346 w 276485"/>
                  <a:gd name="connsiteY27" fmla="*/ 140366 h 341902"/>
                  <a:gd name="connsiteX28" fmla="*/ 228284 w 276485"/>
                  <a:gd name="connsiteY28" fmla="*/ 167542 h 341902"/>
                  <a:gd name="connsiteX29" fmla="*/ 276385 w 276485"/>
                  <a:gd name="connsiteY29" fmla="*/ 244450 h 341902"/>
                  <a:gd name="connsiteX30" fmla="*/ 253286 w 276485"/>
                  <a:gd name="connsiteY30" fmla="*/ 298802 h 341902"/>
                  <a:gd name="connsiteX31" fmla="*/ 202467 w 276485"/>
                  <a:gd name="connsiteY31" fmla="*/ 331141 h 341902"/>
                  <a:gd name="connsiteX32" fmla="*/ 144310 w 276485"/>
                  <a:gd name="connsiteY32" fmla="*/ 341740 h 3419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76485" h="341902">
                    <a:moveTo>
                      <a:pt x="144310" y="341740"/>
                    </a:moveTo>
                    <a:cubicBezTo>
                      <a:pt x="116754" y="341659"/>
                      <a:pt x="89714" y="334430"/>
                      <a:pt x="65772" y="320815"/>
                    </a:cubicBezTo>
                    <a:cubicBezTo>
                      <a:pt x="42699" y="308450"/>
                      <a:pt x="23785" y="289535"/>
                      <a:pt x="11420" y="266463"/>
                    </a:cubicBezTo>
                    <a:cubicBezTo>
                      <a:pt x="4055" y="252766"/>
                      <a:pt x="223" y="237438"/>
                      <a:pt x="278" y="221894"/>
                    </a:cubicBezTo>
                    <a:cubicBezTo>
                      <a:pt x="-1978" y="201403"/>
                      <a:pt x="5957" y="181103"/>
                      <a:pt x="21475" y="167542"/>
                    </a:cubicBezTo>
                    <a:cubicBezTo>
                      <a:pt x="28296" y="163166"/>
                      <a:pt x="36204" y="160802"/>
                      <a:pt x="44303" y="160748"/>
                    </a:cubicBezTo>
                    <a:cubicBezTo>
                      <a:pt x="63652" y="160666"/>
                      <a:pt x="80311" y="174363"/>
                      <a:pt x="83980" y="193359"/>
                    </a:cubicBezTo>
                    <a:cubicBezTo>
                      <a:pt x="89659" y="215861"/>
                      <a:pt x="103764" y="235319"/>
                      <a:pt x="123385" y="247711"/>
                    </a:cubicBezTo>
                    <a:cubicBezTo>
                      <a:pt x="136076" y="255511"/>
                      <a:pt x="150615" y="259832"/>
                      <a:pt x="165507" y="260212"/>
                    </a:cubicBezTo>
                    <a:cubicBezTo>
                      <a:pt x="171514" y="259940"/>
                      <a:pt x="177519" y="259288"/>
                      <a:pt x="183444" y="258310"/>
                    </a:cubicBezTo>
                    <a:cubicBezTo>
                      <a:pt x="191542" y="257929"/>
                      <a:pt x="197793" y="251054"/>
                      <a:pt x="197412" y="242955"/>
                    </a:cubicBezTo>
                    <a:cubicBezTo>
                      <a:pt x="197385" y="242548"/>
                      <a:pt x="197358" y="242140"/>
                      <a:pt x="197303" y="241732"/>
                    </a:cubicBezTo>
                    <a:cubicBezTo>
                      <a:pt x="197303" y="226514"/>
                      <a:pt x="179367" y="209664"/>
                      <a:pt x="142951" y="190913"/>
                    </a:cubicBezTo>
                    <a:cubicBezTo>
                      <a:pt x="120939" y="179010"/>
                      <a:pt x="100938" y="163683"/>
                      <a:pt x="83708" y="145529"/>
                    </a:cubicBezTo>
                    <a:cubicBezTo>
                      <a:pt x="69468" y="130990"/>
                      <a:pt x="61397" y="111532"/>
                      <a:pt x="61152" y="91177"/>
                    </a:cubicBezTo>
                    <a:cubicBezTo>
                      <a:pt x="61206" y="67018"/>
                      <a:pt x="70990" y="43891"/>
                      <a:pt x="88328" y="27041"/>
                    </a:cubicBezTo>
                    <a:cubicBezTo>
                      <a:pt x="106182" y="9051"/>
                      <a:pt x="130668" y="-760"/>
                      <a:pt x="155996" y="-135"/>
                    </a:cubicBezTo>
                    <a:cubicBezTo>
                      <a:pt x="170100" y="-135"/>
                      <a:pt x="183960" y="3507"/>
                      <a:pt x="196216" y="10464"/>
                    </a:cubicBezTo>
                    <a:cubicBezTo>
                      <a:pt x="208772" y="17611"/>
                      <a:pt x="218392" y="28971"/>
                      <a:pt x="223392" y="42532"/>
                    </a:cubicBezTo>
                    <a:cubicBezTo>
                      <a:pt x="224425" y="45222"/>
                      <a:pt x="224996" y="48076"/>
                      <a:pt x="225023" y="50956"/>
                    </a:cubicBezTo>
                    <a:cubicBezTo>
                      <a:pt x="225131" y="54544"/>
                      <a:pt x="224072" y="58077"/>
                      <a:pt x="222033" y="61011"/>
                    </a:cubicBezTo>
                    <a:cubicBezTo>
                      <a:pt x="218691" y="65387"/>
                      <a:pt x="213392" y="67833"/>
                      <a:pt x="207902" y="67534"/>
                    </a:cubicBezTo>
                    <a:cubicBezTo>
                      <a:pt x="201190" y="66909"/>
                      <a:pt x="194613" y="65360"/>
                      <a:pt x="188335" y="62914"/>
                    </a:cubicBezTo>
                    <a:cubicBezTo>
                      <a:pt x="178525" y="59599"/>
                      <a:pt x="168225" y="58049"/>
                      <a:pt x="157898" y="58294"/>
                    </a:cubicBezTo>
                    <a:cubicBezTo>
                      <a:pt x="149854" y="57859"/>
                      <a:pt x="141946" y="60387"/>
                      <a:pt x="135614" y="65360"/>
                    </a:cubicBezTo>
                    <a:cubicBezTo>
                      <a:pt x="130070" y="70768"/>
                      <a:pt x="127108" y="78295"/>
                      <a:pt x="127461" y="86014"/>
                    </a:cubicBezTo>
                    <a:cubicBezTo>
                      <a:pt x="128983" y="97400"/>
                      <a:pt x="135695" y="107455"/>
                      <a:pt x="145669" y="113190"/>
                    </a:cubicBezTo>
                    <a:cubicBezTo>
                      <a:pt x="158279" y="123136"/>
                      <a:pt x="171514" y="132213"/>
                      <a:pt x="185346" y="140366"/>
                    </a:cubicBezTo>
                    <a:cubicBezTo>
                      <a:pt x="200021" y="149062"/>
                      <a:pt x="214153" y="158302"/>
                      <a:pt x="228284" y="167542"/>
                    </a:cubicBezTo>
                    <a:cubicBezTo>
                      <a:pt x="256058" y="183630"/>
                      <a:pt x="274048" y="212437"/>
                      <a:pt x="276385" y="244450"/>
                    </a:cubicBezTo>
                    <a:cubicBezTo>
                      <a:pt x="276277" y="264941"/>
                      <a:pt x="267961" y="284508"/>
                      <a:pt x="253286" y="298802"/>
                    </a:cubicBezTo>
                    <a:cubicBezTo>
                      <a:pt x="238910" y="313151"/>
                      <a:pt x="221571" y="324212"/>
                      <a:pt x="202467" y="331141"/>
                    </a:cubicBezTo>
                    <a:cubicBezTo>
                      <a:pt x="183851" y="338044"/>
                      <a:pt x="164176" y="341659"/>
                      <a:pt x="144310" y="341740"/>
                    </a:cubicBezTo>
                    <a:close/>
                  </a:path>
                </a:pathLst>
              </a:custGeom>
              <a:solidFill>
                <a:srgbClr val="21B4DA"/>
              </a:solidFill>
              <a:ln w="89877" cap="flat">
                <a:solidFill>
                  <a:srgbClr val="FFFFFF"/>
                </a:solidFill>
                <a:prstDash val="solid"/>
                <a:miter/>
              </a:ln>
            </p:spPr>
            <p:txBody>
              <a:bodyPr rtlCol="0" anchor="ctr"/>
              <a:lstStyle/>
              <a:p>
                <a:endParaRPr lang="fr-FR"/>
              </a:p>
            </p:txBody>
          </p:sp>
          <p:sp>
            <p:nvSpPr>
              <p:cNvPr id="180" name="Graphique 22">
                <a:extLst>
                  <a:ext uri="{FF2B5EF4-FFF2-40B4-BE49-F238E27FC236}">
                    <a16:creationId xmlns:a16="http://schemas.microsoft.com/office/drawing/2014/main" id="{44E778D1-8885-4187-BA8B-E688E19EC787}"/>
                  </a:ext>
                </a:extLst>
              </p:cNvPr>
              <p:cNvSpPr/>
              <p:nvPr/>
            </p:nvSpPr>
            <p:spPr>
              <a:xfrm>
                <a:off x="3343614" y="929420"/>
                <a:ext cx="221546" cy="281372"/>
              </a:xfrm>
              <a:custGeom>
                <a:avLst/>
                <a:gdLst>
                  <a:gd name="connsiteX0" fmla="*/ 108881 w 221546"/>
                  <a:gd name="connsiteY0" fmla="*/ 281193 h 281372"/>
                  <a:gd name="connsiteX1" fmla="*/ 105348 w 221546"/>
                  <a:gd name="connsiteY1" fmla="*/ 281193 h 281372"/>
                  <a:gd name="connsiteX2" fmla="*/ 44202 w 221546"/>
                  <a:gd name="connsiteY2" fmla="*/ 260811 h 281372"/>
                  <a:gd name="connsiteX3" fmla="*/ 10504 w 221546"/>
                  <a:gd name="connsiteY3" fmla="*/ 210807 h 281372"/>
                  <a:gd name="connsiteX4" fmla="*/ -95 w 221546"/>
                  <a:gd name="connsiteY4" fmla="*/ 146128 h 281372"/>
                  <a:gd name="connsiteX5" fmla="*/ 10232 w 221546"/>
                  <a:gd name="connsiteY5" fmla="*/ 76829 h 281372"/>
                  <a:gd name="connsiteX6" fmla="*/ 43658 w 221546"/>
                  <a:gd name="connsiteY6" fmla="*/ 22477 h 281372"/>
                  <a:gd name="connsiteX7" fmla="*/ 107522 w 221546"/>
                  <a:gd name="connsiteY7" fmla="*/ -79 h 281372"/>
                  <a:gd name="connsiteX8" fmla="*/ 156439 w 221546"/>
                  <a:gd name="connsiteY8" fmla="*/ 14868 h 281372"/>
                  <a:gd name="connsiteX9" fmla="*/ 205084 w 221546"/>
                  <a:gd name="connsiteY9" fmla="*/ 69220 h 281372"/>
                  <a:gd name="connsiteX10" fmla="*/ 221389 w 221546"/>
                  <a:gd name="connsiteY10" fmla="*/ 144769 h 281372"/>
                  <a:gd name="connsiteX11" fmla="*/ 183071 w 221546"/>
                  <a:gd name="connsiteY11" fmla="*/ 245864 h 281372"/>
                  <a:gd name="connsiteX12" fmla="*/ 108881 w 221546"/>
                  <a:gd name="connsiteY12" fmla="*/ 281193 h 281372"/>
                  <a:gd name="connsiteX13" fmla="*/ 106978 w 221546"/>
                  <a:gd name="connsiteY13" fmla="*/ 201567 h 281372"/>
                  <a:gd name="connsiteX14" fmla="*/ 138231 w 221546"/>
                  <a:gd name="connsiteY14" fmla="*/ 180642 h 281372"/>
                  <a:gd name="connsiteX15" fmla="*/ 150460 w 221546"/>
                  <a:gd name="connsiteY15" fmla="*/ 136073 h 281372"/>
                  <a:gd name="connsiteX16" fmla="*/ 143938 w 221546"/>
                  <a:gd name="connsiteY16" fmla="*/ 106723 h 281372"/>
                  <a:gd name="connsiteX17" fmla="*/ 98554 w 221546"/>
                  <a:gd name="connsiteY17" fmla="*/ 76014 h 281372"/>
                  <a:gd name="connsiteX18" fmla="*/ 75998 w 221546"/>
                  <a:gd name="connsiteY18" fmla="*/ 89058 h 281372"/>
                  <a:gd name="connsiteX19" fmla="*/ 65128 w 221546"/>
                  <a:gd name="connsiteY19" fmla="*/ 134171 h 281372"/>
                  <a:gd name="connsiteX20" fmla="*/ 68389 w 221546"/>
                  <a:gd name="connsiteY20" fmla="*/ 161347 h 281372"/>
                  <a:gd name="connsiteX21" fmla="*/ 81161 w 221546"/>
                  <a:gd name="connsiteY21" fmla="*/ 188523 h 281372"/>
                  <a:gd name="connsiteX22" fmla="*/ 105348 w 221546"/>
                  <a:gd name="connsiteY22" fmla="*/ 200752 h 2813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21546" h="281372">
                    <a:moveTo>
                      <a:pt x="108881" y="281193"/>
                    </a:moveTo>
                    <a:lnTo>
                      <a:pt x="105348" y="281193"/>
                    </a:lnTo>
                    <a:cubicBezTo>
                      <a:pt x="83227" y="281600"/>
                      <a:pt x="61649" y="274399"/>
                      <a:pt x="44202" y="260811"/>
                    </a:cubicBezTo>
                    <a:cubicBezTo>
                      <a:pt x="28467" y="247658"/>
                      <a:pt x="16809" y="230319"/>
                      <a:pt x="10504" y="210807"/>
                    </a:cubicBezTo>
                    <a:cubicBezTo>
                      <a:pt x="3411" y="189990"/>
                      <a:pt x="-176" y="168113"/>
                      <a:pt x="-95" y="146128"/>
                    </a:cubicBezTo>
                    <a:cubicBezTo>
                      <a:pt x="-258" y="122621"/>
                      <a:pt x="3248" y="99249"/>
                      <a:pt x="10232" y="76829"/>
                    </a:cubicBezTo>
                    <a:cubicBezTo>
                      <a:pt x="16319" y="56067"/>
                      <a:pt x="27869" y="37288"/>
                      <a:pt x="43658" y="22477"/>
                    </a:cubicBezTo>
                    <a:cubicBezTo>
                      <a:pt x="61241" y="6987"/>
                      <a:pt x="84123" y="-1085"/>
                      <a:pt x="107522" y="-79"/>
                    </a:cubicBezTo>
                    <a:cubicBezTo>
                      <a:pt x="124860" y="492"/>
                      <a:pt x="141737" y="5655"/>
                      <a:pt x="156439" y="14868"/>
                    </a:cubicBezTo>
                    <a:cubicBezTo>
                      <a:pt x="178016" y="27342"/>
                      <a:pt x="195055" y="46392"/>
                      <a:pt x="205084" y="69220"/>
                    </a:cubicBezTo>
                    <a:cubicBezTo>
                      <a:pt x="216035" y="92890"/>
                      <a:pt x="221607" y="118680"/>
                      <a:pt x="221389" y="144769"/>
                    </a:cubicBezTo>
                    <a:cubicBezTo>
                      <a:pt x="222449" y="182191"/>
                      <a:pt x="208698" y="218552"/>
                      <a:pt x="183071" y="245864"/>
                    </a:cubicBezTo>
                    <a:cubicBezTo>
                      <a:pt x="164428" y="267551"/>
                      <a:pt x="137470" y="280378"/>
                      <a:pt x="108881" y="281193"/>
                    </a:cubicBezTo>
                    <a:close/>
                    <a:moveTo>
                      <a:pt x="106978" y="201567"/>
                    </a:moveTo>
                    <a:cubicBezTo>
                      <a:pt x="120322" y="200480"/>
                      <a:pt x="132143" y="192572"/>
                      <a:pt x="138231" y="180642"/>
                    </a:cubicBezTo>
                    <a:cubicBezTo>
                      <a:pt x="146438" y="167244"/>
                      <a:pt x="150677" y="151781"/>
                      <a:pt x="150460" y="136073"/>
                    </a:cubicBezTo>
                    <a:cubicBezTo>
                      <a:pt x="150433" y="125936"/>
                      <a:pt x="148204" y="115908"/>
                      <a:pt x="143938" y="106723"/>
                    </a:cubicBezTo>
                    <a:cubicBezTo>
                      <a:pt x="136818" y="87917"/>
                      <a:pt x="118664" y="75633"/>
                      <a:pt x="98554" y="76014"/>
                    </a:cubicBezTo>
                    <a:cubicBezTo>
                      <a:pt x="89205" y="75905"/>
                      <a:pt x="80563" y="80906"/>
                      <a:pt x="75998" y="89058"/>
                    </a:cubicBezTo>
                    <a:cubicBezTo>
                      <a:pt x="68171" y="102755"/>
                      <a:pt x="64421" y="118409"/>
                      <a:pt x="65128" y="134171"/>
                    </a:cubicBezTo>
                    <a:cubicBezTo>
                      <a:pt x="65291" y="143329"/>
                      <a:pt x="66377" y="152433"/>
                      <a:pt x="68389" y="161347"/>
                    </a:cubicBezTo>
                    <a:cubicBezTo>
                      <a:pt x="70563" y="171239"/>
                      <a:pt x="74938" y="180533"/>
                      <a:pt x="81161" y="188523"/>
                    </a:cubicBezTo>
                    <a:cubicBezTo>
                      <a:pt x="86814" y="196241"/>
                      <a:pt x="95782" y="200779"/>
                      <a:pt x="105348" y="200752"/>
                    </a:cubicBezTo>
                    <a:close/>
                  </a:path>
                </a:pathLst>
              </a:custGeom>
              <a:solidFill>
                <a:srgbClr val="21B4DA"/>
              </a:solidFill>
              <a:ln w="89877" cap="flat">
                <a:solidFill>
                  <a:srgbClr val="FFFFFF"/>
                </a:solidFill>
                <a:prstDash val="solid"/>
                <a:miter/>
              </a:ln>
            </p:spPr>
            <p:txBody>
              <a:bodyPr rtlCol="0" anchor="ctr"/>
              <a:lstStyle/>
              <a:p>
                <a:endParaRPr lang="fr-FR"/>
              </a:p>
            </p:txBody>
          </p:sp>
          <p:sp>
            <p:nvSpPr>
              <p:cNvPr id="181" name="Graphique 22">
                <a:extLst>
                  <a:ext uri="{FF2B5EF4-FFF2-40B4-BE49-F238E27FC236}">
                    <a16:creationId xmlns:a16="http://schemas.microsoft.com/office/drawing/2014/main" id="{44E778D1-8885-4187-BA8B-E688E19EC787}"/>
                  </a:ext>
                </a:extLst>
              </p:cNvPr>
              <p:cNvSpPr/>
              <p:nvPr/>
            </p:nvSpPr>
            <p:spPr>
              <a:xfrm>
                <a:off x="3599616" y="885750"/>
                <a:ext cx="277505" cy="341874"/>
              </a:xfrm>
              <a:custGeom>
                <a:avLst/>
                <a:gdLst>
                  <a:gd name="connsiteX0" fmla="*/ 42567 w 277505"/>
                  <a:gd name="connsiteY0" fmla="*/ 341712 h 341874"/>
                  <a:gd name="connsiteX1" fmla="*/ 32784 w 277505"/>
                  <a:gd name="connsiteY1" fmla="*/ 341712 h 341874"/>
                  <a:gd name="connsiteX2" fmla="*/ 12402 w 277505"/>
                  <a:gd name="connsiteY2" fmla="*/ 326765 h 341874"/>
                  <a:gd name="connsiteX3" fmla="*/ -99 w 277505"/>
                  <a:gd name="connsiteY3" fmla="*/ 291708 h 341874"/>
                  <a:gd name="connsiteX4" fmla="*/ -99 w 277505"/>
                  <a:gd name="connsiteY4" fmla="*/ 171318 h 341874"/>
                  <a:gd name="connsiteX5" fmla="*/ 14576 w 277505"/>
                  <a:gd name="connsiteY5" fmla="*/ 18860 h 341874"/>
                  <a:gd name="connsiteX6" fmla="*/ 43654 w 277505"/>
                  <a:gd name="connsiteY6" fmla="*/ -163 h 341874"/>
                  <a:gd name="connsiteX7" fmla="*/ 83059 w 277505"/>
                  <a:gd name="connsiteY7" fmla="*/ 59353 h 341874"/>
                  <a:gd name="connsiteX8" fmla="*/ 83059 w 277505"/>
                  <a:gd name="connsiteY8" fmla="*/ 73756 h 341874"/>
                  <a:gd name="connsiteX9" fmla="*/ 186600 w 277505"/>
                  <a:gd name="connsiteY9" fmla="*/ 10164 h 341874"/>
                  <a:gd name="connsiteX10" fmla="*/ 221385 w 277505"/>
                  <a:gd name="connsiteY10" fmla="*/ 15327 h 341874"/>
                  <a:gd name="connsiteX11" fmla="*/ 268128 w 277505"/>
                  <a:gd name="connsiteY11" fmla="*/ 119683 h 341874"/>
                  <a:gd name="connsiteX12" fmla="*/ 277367 w 277505"/>
                  <a:gd name="connsiteY12" fmla="*/ 221593 h 341874"/>
                  <a:gd name="connsiteX13" fmla="*/ 264866 w 277505"/>
                  <a:gd name="connsiteY13" fmla="*/ 298502 h 341874"/>
                  <a:gd name="connsiteX14" fmla="*/ 220570 w 277505"/>
                  <a:gd name="connsiteY14" fmla="*/ 331113 h 341874"/>
                  <a:gd name="connsiteX15" fmla="*/ 187959 w 277505"/>
                  <a:gd name="connsiteY15" fmla="*/ 318612 h 341874"/>
                  <a:gd name="connsiteX16" fmla="*/ 174099 w 277505"/>
                  <a:gd name="connsiteY16" fmla="*/ 291436 h 341874"/>
                  <a:gd name="connsiteX17" fmla="*/ 171653 w 277505"/>
                  <a:gd name="connsiteY17" fmla="*/ 264260 h 341874"/>
                  <a:gd name="connsiteX18" fmla="*/ 175457 w 277505"/>
                  <a:gd name="connsiteY18" fmla="*/ 221593 h 341874"/>
                  <a:gd name="connsiteX19" fmla="*/ 178447 w 277505"/>
                  <a:gd name="connsiteY19" fmla="*/ 173492 h 341874"/>
                  <a:gd name="connsiteX20" fmla="*/ 155619 w 277505"/>
                  <a:gd name="connsiteY20" fmla="*/ 94410 h 341874"/>
                  <a:gd name="connsiteX21" fmla="*/ 133335 w 277505"/>
                  <a:gd name="connsiteY21" fmla="*/ 111802 h 341874"/>
                  <a:gd name="connsiteX22" fmla="*/ 95289 w 277505"/>
                  <a:gd name="connsiteY22" fmla="*/ 240889 h 341874"/>
                  <a:gd name="connsiteX23" fmla="*/ 84962 w 277505"/>
                  <a:gd name="connsiteY23" fmla="*/ 295241 h 341874"/>
                  <a:gd name="connsiteX24" fmla="*/ 67569 w 277505"/>
                  <a:gd name="connsiteY24" fmla="*/ 331656 h 341874"/>
                  <a:gd name="connsiteX25" fmla="*/ 42567 w 277505"/>
                  <a:gd name="connsiteY25" fmla="*/ 341712 h 3418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77505" h="341874">
                    <a:moveTo>
                      <a:pt x="42567" y="341712"/>
                    </a:moveTo>
                    <a:lnTo>
                      <a:pt x="32784" y="341712"/>
                    </a:lnTo>
                    <a:cubicBezTo>
                      <a:pt x="24386" y="339402"/>
                      <a:pt x="17130" y="334103"/>
                      <a:pt x="12402" y="326765"/>
                    </a:cubicBezTo>
                    <a:cubicBezTo>
                      <a:pt x="4249" y="316927"/>
                      <a:pt x="-181" y="304508"/>
                      <a:pt x="-99" y="291708"/>
                    </a:cubicBezTo>
                    <a:lnTo>
                      <a:pt x="-99" y="171318"/>
                    </a:lnTo>
                    <a:cubicBezTo>
                      <a:pt x="-99" y="86529"/>
                      <a:pt x="4793" y="35709"/>
                      <a:pt x="14576" y="18860"/>
                    </a:cubicBezTo>
                    <a:cubicBezTo>
                      <a:pt x="19631" y="7310"/>
                      <a:pt x="31045" y="-136"/>
                      <a:pt x="43654" y="-163"/>
                    </a:cubicBezTo>
                    <a:cubicBezTo>
                      <a:pt x="67297" y="-163"/>
                      <a:pt x="80613" y="19676"/>
                      <a:pt x="83059" y="59353"/>
                    </a:cubicBezTo>
                    <a:cubicBezTo>
                      <a:pt x="82815" y="64163"/>
                      <a:pt x="82815" y="68946"/>
                      <a:pt x="83059" y="73756"/>
                    </a:cubicBezTo>
                    <a:cubicBezTo>
                      <a:pt x="121106" y="31361"/>
                      <a:pt x="155619" y="10164"/>
                      <a:pt x="186600" y="10164"/>
                    </a:cubicBezTo>
                    <a:cubicBezTo>
                      <a:pt x="198285" y="11169"/>
                      <a:pt x="209917" y="12882"/>
                      <a:pt x="221385" y="15327"/>
                    </a:cubicBezTo>
                    <a:cubicBezTo>
                      <a:pt x="240408" y="18860"/>
                      <a:pt x="255898" y="53646"/>
                      <a:pt x="268128" y="119683"/>
                    </a:cubicBezTo>
                    <a:cubicBezTo>
                      <a:pt x="274296" y="153300"/>
                      <a:pt x="277395" y="187406"/>
                      <a:pt x="277367" y="221593"/>
                    </a:cubicBezTo>
                    <a:cubicBezTo>
                      <a:pt x="277857" y="247764"/>
                      <a:pt x="273644" y="273826"/>
                      <a:pt x="264866" y="298502"/>
                    </a:cubicBezTo>
                    <a:cubicBezTo>
                      <a:pt x="259295" y="318204"/>
                      <a:pt x="241060" y="331630"/>
                      <a:pt x="220570" y="331113"/>
                    </a:cubicBezTo>
                    <a:cubicBezTo>
                      <a:pt x="208504" y="331303"/>
                      <a:pt x="196818" y="326846"/>
                      <a:pt x="187959" y="318612"/>
                    </a:cubicBezTo>
                    <a:cubicBezTo>
                      <a:pt x="180295" y="311465"/>
                      <a:pt x="175376" y="301844"/>
                      <a:pt x="174099" y="291436"/>
                    </a:cubicBezTo>
                    <a:cubicBezTo>
                      <a:pt x="172577" y="282441"/>
                      <a:pt x="171762" y="273364"/>
                      <a:pt x="171653" y="264260"/>
                    </a:cubicBezTo>
                    <a:cubicBezTo>
                      <a:pt x="171870" y="249965"/>
                      <a:pt x="173147" y="235698"/>
                      <a:pt x="175457" y="221593"/>
                    </a:cubicBezTo>
                    <a:cubicBezTo>
                      <a:pt x="177550" y="205641"/>
                      <a:pt x="178556" y="189580"/>
                      <a:pt x="178447" y="173492"/>
                    </a:cubicBezTo>
                    <a:cubicBezTo>
                      <a:pt x="178447" y="120771"/>
                      <a:pt x="170838" y="94410"/>
                      <a:pt x="155619" y="94410"/>
                    </a:cubicBezTo>
                    <a:cubicBezTo>
                      <a:pt x="149368" y="94410"/>
                      <a:pt x="142031" y="100117"/>
                      <a:pt x="133335" y="111802"/>
                    </a:cubicBezTo>
                    <a:cubicBezTo>
                      <a:pt x="111377" y="151534"/>
                      <a:pt x="98387" y="195586"/>
                      <a:pt x="95289" y="240889"/>
                    </a:cubicBezTo>
                    <a:cubicBezTo>
                      <a:pt x="92299" y="261542"/>
                      <a:pt x="88766" y="280022"/>
                      <a:pt x="84962" y="295241"/>
                    </a:cubicBezTo>
                    <a:cubicBezTo>
                      <a:pt x="82434" y="308693"/>
                      <a:pt x="76428" y="321248"/>
                      <a:pt x="67569" y="331656"/>
                    </a:cubicBezTo>
                    <a:cubicBezTo>
                      <a:pt x="60802" y="338070"/>
                      <a:pt x="51861" y="341658"/>
                      <a:pt x="42567" y="341712"/>
                    </a:cubicBezTo>
                    <a:close/>
                  </a:path>
                </a:pathLst>
              </a:custGeom>
              <a:solidFill>
                <a:srgbClr val="21B4DA"/>
              </a:solidFill>
              <a:ln w="89877" cap="flat">
                <a:solidFill>
                  <a:srgbClr val="FFFFFF"/>
                </a:solidFill>
                <a:prstDash val="solid"/>
                <a:miter/>
              </a:ln>
            </p:spPr>
            <p:txBody>
              <a:bodyPr rtlCol="0" anchor="ctr"/>
              <a:lstStyle/>
              <a:p>
                <a:endParaRPr lang="fr-FR"/>
              </a:p>
            </p:txBody>
          </p:sp>
          <p:sp>
            <p:nvSpPr>
              <p:cNvPr id="182" name="Graphique 22">
                <a:extLst>
                  <a:ext uri="{FF2B5EF4-FFF2-40B4-BE49-F238E27FC236}">
                    <a16:creationId xmlns:a16="http://schemas.microsoft.com/office/drawing/2014/main" id="{44E778D1-8885-4187-BA8B-E688E19EC787}"/>
                  </a:ext>
                </a:extLst>
              </p:cNvPr>
              <p:cNvSpPr/>
              <p:nvPr/>
            </p:nvSpPr>
            <p:spPr>
              <a:xfrm>
                <a:off x="3851801" y="757928"/>
                <a:ext cx="296770" cy="467919"/>
              </a:xfrm>
              <a:custGeom>
                <a:avLst/>
                <a:gdLst>
                  <a:gd name="connsiteX0" fmla="*/ 127907 w 296770"/>
                  <a:gd name="connsiteY0" fmla="*/ 467631 h 467919"/>
                  <a:gd name="connsiteX1" fmla="*/ 83339 w 296770"/>
                  <a:gd name="connsiteY1" fmla="*/ 430400 h 467919"/>
                  <a:gd name="connsiteX2" fmla="*/ 76273 w 296770"/>
                  <a:gd name="connsiteY2" fmla="*/ 348872 h 467919"/>
                  <a:gd name="connsiteX3" fmla="*/ 85241 w 296770"/>
                  <a:gd name="connsiteY3" fmla="*/ 179293 h 467919"/>
                  <a:gd name="connsiteX4" fmla="*/ 85241 w 296770"/>
                  <a:gd name="connsiteY4" fmla="*/ 172771 h 467919"/>
                  <a:gd name="connsiteX5" fmla="*/ 78719 w 296770"/>
                  <a:gd name="connsiteY5" fmla="*/ 160270 h 467919"/>
                  <a:gd name="connsiteX6" fmla="*/ 28443 w 296770"/>
                  <a:gd name="connsiteY6" fmla="*/ 152117 h 467919"/>
                  <a:gd name="connsiteX7" fmla="*/ -91 w 296770"/>
                  <a:gd name="connsiteY7" fmla="*/ 132007 h 467919"/>
                  <a:gd name="connsiteX8" fmla="*/ 13769 w 296770"/>
                  <a:gd name="connsiteY8" fmla="*/ 112712 h 467919"/>
                  <a:gd name="connsiteX9" fmla="*/ 40944 w 296770"/>
                  <a:gd name="connsiteY9" fmla="*/ 105374 h 467919"/>
                  <a:gd name="connsiteX10" fmla="*/ 89589 w 296770"/>
                  <a:gd name="connsiteY10" fmla="*/ 91243 h 467919"/>
                  <a:gd name="connsiteX11" fmla="*/ 89589 w 296770"/>
                  <a:gd name="connsiteY11" fmla="*/ 84177 h 467919"/>
                  <a:gd name="connsiteX12" fmla="*/ 89589 w 296770"/>
                  <a:gd name="connsiteY12" fmla="*/ 58904 h 467919"/>
                  <a:gd name="connsiteX13" fmla="*/ 97198 w 296770"/>
                  <a:gd name="connsiteY13" fmla="*/ 27108 h 467919"/>
                  <a:gd name="connsiteX14" fmla="*/ 130353 w 296770"/>
                  <a:gd name="connsiteY14" fmla="*/ -68 h 467919"/>
                  <a:gd name="connsiteX15" fmla="*/ 162149 w 296770"/>
                  <a:gd name="connsiteY15" fmla="*/ 17868 h 467919"/>
                  <a:gd name="connsiteX16" fmla="*/ 171661 w 296770"/>
                  <a:gd name="connsiteY16" fmla="*/ 52925 h 467919"/>
                  <a:gd name="connsiteX17" fmla="*/ 171661 w 296770"/>
                  <a:gd name="connsiteY17" fmla="*/ 74394 h 467919"/>
                  <a:gd name="connsiteX18" fmla="*/ 175194 w 296770"/>
                  <a:gd name="connsiteY18" fmla="*/ 86895 h 467919"/>
                  <a:gd name="connsiteX19" fmla="*/ 206174 w 296770"/>
                  <a:gd name="connsiteY19" fmla="*/ 91515 h 467919"/>
                  <a:gd name="connsiteX20" fmla="*/ 224654 w 296770"/>
                  <a:gd name="connsiteY20" fmla="*/ 91515 h 467919"/>
                  <a:gd name="connsiteX21" fmla="*/ 254819 w 296770"/>
                  <a:gd name="connsiteY21" fmla="*/ 91515 h 467919"/>
                  <a:gd name="connsiteX22" fmla="*/ 281995 w 296770"/>
                  <a:gd name="connsiteY22" fmla="*/ 103200 h 467919"/>
                  <a:gd name="connsiteX23" fmla="*/ 296670 w 296770"/>
                  <a:gd name="connsiteY23" fmla="*/ 130376 h 467919"/>
                  <a:gd name="connsiteX24" fmla="*/ 296670 w 296770"/>
                  <a:gd name="connsiteY24" fmla="*/ 140160 h 467919"/>
                  <a:gd name="connsiteX25" fmla="*/ 278734 w 296770"/>
                  <a:gd name="connsiteY25" fmla="*/ 158911 h 467919"/>
                  <a:gd name="connsiteX26" fmla="*/ 251558 w 296770"/>
                  <a:gd name="connsiteY26" fmla="*/ 166521 h 467919"/>
                  <a:gd name="connsiteX27" fmla="*/ 221936 w 296770"/>
                  <a:gd name="connsiteY27" fmla="*/ 164075 h 467919"/>
                  <a:gd name="connsiteX28" fmla="*/ 203729 w 296770"/>
                  <a:gd name="connsiteY28" fmla="*/ 162172 h 467919"/>
                  <a:gd name="connsiteX29" fmla="*/ 193673 w 296770"/>
                  <a:gd name="connsiteY29" fmla="*/ 162172 h 467919"/>
                  <a:gd name="connsiteX30" fmla="*/ 178726 w 296770"/>
                  <a:gd name="connsiteY30" fmla="*/ 235004 h 467919"/>
                  <a:gd name="connsiteX31" fmla="*/ 178726 w 296770"/>
                  <a:gd name="connsiteY31" fmla="*/ 303760 h 467919"/>
                  <a:gd name="connsiteX32" fmla="*/ 178726 w 296770"/>
                  <a:gd name="connsiteY32" fmla="*/ 382027 h 467919"/>
                  <a:gd name="connsiteX33" fmla="*/ 169759 w 296770"/>
                  <a:gd name="connsiteY33" fmla="*/ 434748 h 467919"/>
                  <a:gd name="connsiteX34" fmla="*/ 127907 w 296770"/>
                  <a:gd name="connsiteY34" fmla="*/ 467631 h 467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296770" h="467919">
                    <a:moveTo>
                      <a:pt x="127907" y="467631"/>
                    </a:moveTo>
                    <a:cubicBezTo>
                      <a:pt x="105406" y="469370"/>
                      <a:pt x="85622" y="452847"/>
                      <a:pt x="83339" y="430400"/>
                    </a:cubicBezTo>
                    <a:cubicBezTo>
                      <a:pt x="78338" y="403523"/>
                      <a:pt x="75947" y="376211"/>
                      <a:pt x="76273" y="348872"/>
                    </a:cubicBezTo>
                    <a:cubicBezTo>
                      <a:pt x="76273" y="309738"/>
                      <a:pt x="79263" y="253212"/>
                      <a:pt x="85241" y="179293"/>
                    </a:cubicBezTo>
                    <a:lnTo>
                      <a:pt x="85241" y="172771"/>
                    </a:lnTo>
                    <a:cubicBezTo>
                      <a:pt x="85703" y="167689"/>
                      <a:pt x="83149" y="162798"/>
                      <a:pt x="78719" y="160270"/>
                    </a:cubicBezTo>
                    <a:cubicBezTo>
                      <a:pt x="62278" y="155922"/>
                      <a:pt x="45428" y="153177"/>
                      <a:pt x="28443" y="152117"/>
                    </a:cubicBezTo>
                    <a:cubicBezTo>
                      <a:pt x="9420" y="150215"/>
                      <a:pt x="-91" y="143421"/>
                      <a:pt x="-91" y="132007"/>
                    </a:cubicBezTo>
                    <a:cubicBezTo>
                      <a:pt x="-363" y="123175"/>
                      <a:pt x="5317" y="115294"/>
                      <a:pt x="13769" y="112712"/>
                    </a:cubicBezTo>
                    <a:cubicBezTo>
                      <a:pt x="22519" y="109233"/>
                      <a:pt x="31650" y="106788"/>
                      <a:pt x="40944" y="105374"/>
                    </a:cubicBezTo>
                    <a:cubicBezTo>
                      <a:pt x="71381" y="100483"/>
                      <a:pt x="87415" y="95863"/>
                      <a:pt x="89589" y="91243"/>
                    </a:cubicBezTo>
                    <a:cubicBezTo>
                      <a:pt x="89997" y="88906"/>
                      <a:pt x="89997" y="86514"/>
                      <a:pt x="89589" y="84177"/>
                    </a:cubicBezTo>
                    <a:cubicBezTo>
                      <a:pt x="89589" y="74747"/>
                      <a:pt x="89589" y="66323"/>
                      <a:pt x="89589" y="58904"/>
                    </a:cubicBezTo>
                    <a:cubicBezTo>
                      <a:pt x="90839" y="48033"/>
                      <a:pt x="93394" y="37353"/>
                      <a:pt x="97198" y="27108"/>
                    </a:cubicBezTo>
                    <a:cubicBezTo>
                      <a:pt x="100324" y="11291"/>
                      <a:pt x="114211" y="-123"/>
                      <a:pt x="130353" y="-68"/>
                    </a:cubicBezTo>
                    <a:cubicBezTo>
                      <a:pt x="143615" y="-1074"/>
                      <a:pt x="156143" y="6019"/>
                      <a:pt x="162149" y="17868"/>
                    </a:cubicBezTo>
                    <a:cubicBezTo>
                      <a:pt x="168237" y="28548"/>
                      <a:pt x="171525" y="40614"/>
                      <a:pt x="171661" y="52925"/>
                    </a:cubicBezTo>
                    <a:lnTo>
                      <a:pt x="171661" y="74394"/>
                    </a:lnTo>
                    <a:cubicBezTo>
                      <a:pt x="171389" y="78851"/>
                      <a:pt x="172639" y="83253"/>
                      <a:pt x="175194" y="86895"/>
                    </a:cubicBezTo>
                    <a:cubicBezTo>
                      <a:pt x="177639" y="89884"/>
                      <a:pt x="187966" y="91515"/>
                      <a:pt x="206174" y="91515"/>
                    </a:cubicBezTo>
                    <a:lnTo>
                      <a:pt x="224654" y="91515"/>
                    </a:lnTo>
                    <a:cubicBezTo>
                      <a:pt x="235796" y="91515"/>
                      <a:pt x="245851" y="91515"/>
                      <a:pt x="254819" y="91515"/>
                    </a:cubicBezTo>
                    <a:cubicBezTo>
                      <a:pt x="264874" y="92520"/>
                      <a:pt x="274359" y="96597"/>
                      <a:pt x="281995" y="103200"/>
                    </a:cubicBezTo>
                    <a:cubicBezTo>
                      <a:pt x="290773" y="109560"/>
                      <a:pt x="296154" y="119560"/>
                      <a:pt x="296670" y="130376"/>
                    </a:cubicBezTo>
                    <a:cubicBezTo>
                      <a:pt x="296670" y="130376"/>
                      <a:pt x="296670" y="134181"/>
                      <a:pt x="296670" y="140160"/>
                    </a:cubicBezTo>
                    <a:cubicBezTo>
                      <a:pt x="296670" y="146139"/>
                      <a:pt x="290419" y="152117"/>
                      <a:pt x="278734" y="158911"/>
                    </a:cubicBezTo>
                    <a:cubicBezTo>
                      <a:pt x="270554" y="163884"/>
                      <a:pt x="261151" y="166521"/>
                      <a:pt x="251558" y="166521"/>
                    </a:cubicBezTo>
                    <a:cubicBezTo>
                      <a:pt x="241639" y="166602"/>
                      <a:pt x="231720" y="165787"/>
                      <a:pt x="221936" y="164075"/>
                    </a:cubicBezTo>
                    <a:cubicBezTo>
                      <a:pt x="215958" y="162825"/>
                      <a:pt x="209843" y="162200"/>
                      <a:pt x="203729" y="162172"/>
                    </a:cubicBezTo>
                    <a:lnTo>
                      <a:pt x="193673" y="162172"/>
                    </a:lnTo>
                    <a:cubicBezTo>
                      <a:pt x="185249" y="162172"/>
                      <a:pt x="180357" y="187446"/>
                      <a:pt x="178726" y="235004"/>
                    </a:cubicBezTo>
                    <a:cubicBezTo>
                      <a:pt x="178726" y="251853"/>
                      <a:pt x="178726" y="274681"/>
                      <a:pt x="178726" y="303760"/>
                    </a:cubicBezTo>
                    <a:cubicBezTo>
                      <a:pt x="178726" y="332838"/>
                      <a:pt x="178726" y="360557"/>
                      <a:pt x="178726" y="382027"/>
                    </a:cubicBezTo>
                    <a:cubicBezTo>
                      <a:pt x="178509" y="399963"/>
                      <a:pt x="175465" y="417736"/>
                      <a:pt x="169759" y="434748"/>
                    </a:cubicBezTo>
                    <a:cubicBezTo>
                      <a:pt x="166307" y="454831"/>
                      <a:pt x="148235" y="469044"/>
                      <a:pt x="127907" y="467631"/>
                    </a:cubicBezTo>
                    <a:close/>
                  </a:path>
                </a:pathLst>
              </a:custGeom>
              <a:solidFill>
                <a:srgbClr val="21B4DA"/>
              </a:solidFill>
              <a:ln w="89877" cap="flat">
                <a:solidFill>
                  <a:srgbClr val="FFFFFF"/>
                </a:solidFill>
                <a:prstDash val="solid"/>
                <a:miter/>
              </a:ln>
            </p:spPr>
            <p:txBody>
              <a:bodyPr rtlCol="0" anchor="ctr"/>
              <a:lstStyle/>
              <a:p>
                <a:endParaRPr lang="fr-FR"/>
              </a:p>
            </p:txBody>
          </p:sp>
          <p:sp>
            <p:nvSpPr>
              <p:cNvPr id="183" name="Graphique 22">
                <a:extLst>
                  <a:ext uri="{FF2B5EF4-FFF2-40B4-BE49-F238E27FC236}">
                    <a16:creationId xmlns:a16="http://schemas.microsoft.com/office/drawing/2014/main" id="{44E778D1-8885-4187-BA8B-E688E19EC787}"/>
                  </a:ext>
                </a:extLst>
              </p:cNvPr>
              <p:cNvSpPr/>
              <p:nvPr/>
            </p:nvSpPr>
            <p:spPr>
              <a:xfrm>
                <a:off x="4299760" y="750955"/>
                <a:ext cx="101004" cy="475899"/>
              </a:xfrm>
              <a:custGeom>
                <a:avLst/>
                <a:gdLst>
                  <a:gd name="connsiteX0" fmla="*/ 47911 w 101004"/>
                  <a:gd name="connsiteY0" fmla="*/ 475691 h 475899"/>
                  <a:gd name="connsiteX1" fmla="*/ 46008 w 101004"/>
                  <a:gd name="connsiteY1" fmla="*/ 475691 h 475899"/>
                  <a:gd name="connsiteX2" fmla="*/ 22637 w 101004"/>
                  <a:gd name="connsiteY2" fmla="*/ 467539 h 475899"/>
                  <a:gd name="connsiteX3" fmla="*/ 8505 w 101004"/>
                  <a:gd name="connsiteY3" fmla="*/ 444710 h 475899"/>
                  <a:gd name="connsiteX4" fmla="*/ 624 w 101004"/>
                  <a:gd name="connsiteY4" fmla="*/ 235999 h 475899"/>
                  <a:gd name="connsiteX5" fmla="*/ 8777 w 101004"/>
                  <a:gd name="connsiteY5" fmla="*/ 28374 h 475899"/>
                  <a:gd name="connsiteX6" fmla="*/ 25626 w 101004"/>
                  <a:gd name="connsiteY6" fmla="*/ 4187 h 475899"/>
                  <a:gd name="connsiteX7" fmla="*/ 41932 w 101004"/>
                  <a:gd name="connsiteY7" fmla="*/ -161 h 475899"/>
                  <a:gd name="connsiteX8" fmla="*/ 53074 w 101004"/>
                  <a:gd name="connsiteY8" fmla="*/ 1469 h 475899"/>
                  <a:gd name="connsiteX9" fmla="*/ 77804 w 101004"/>
                  <a:gd name="connsiteY9" fmla="*/ 25656 h 475899"/>
                  <a:gd name="connsiteX10" fmla="*/ 96012 w 101004"/>
                  <a:gd name="connsiteY10" fmla="*/ 149579 h 475899"/>
                  <a:gd name="connsiteX11" fmla="*/ 100904 w 101004"/>
                  <a:gd name="connsiteY11" fmla="*/ 285459 h 475899"/>
                  <a:gd name="connsiteX12" fmla="*/ 100904 w 101004"/>
                  <a:gd name="connsiteY12" fmla="*/ 356932 h 475899"/>
                  <a:gd name="connsiteX13" fmla="*/ 86772 w 101004"/>
                  <a:gd name="connsiteY13" fmla="*/ 447428 h 475899"/>
                  <a:gd name="connsiteX14" fmla="*/ 47911 w 101004"/>
                  <a:gd name="connsiteY14" fmla="*/ 475691 h 4758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1004" h="475899">
                    <a:moveTo>
                      <a:pt x="47911" y="475691"/>
                    </a:moveTo>
                    <a:lnTo>
                      <a:pt x="46008" y="475691"/>
                    </a:lnTo>
                    <a:cubicBezTo>
                      <a:pt x="37529" y="475582"/>
                      <a:pt x="29322" y="472729"/>
                      <a:pt x="22637" y="467539"/>
                    </a:cubicBezTo>
                    <a:cubicBezTo>
                      <a:pt x="15245" y="461940"/>
                      <a:pt x="10217" y="453814"/>
                      <a:pt x="8505" y="444710"/>
                    </a:cubicBezTo>
                    <a:cubicBezTo>
                      <a:pt x="1222" y="375384"/>
                      <a:pt x="-1414" y="305678"/>
                      <a:pt x="624" y="235999"/>
                    </a:cubicBezTo>
                    <a:cubicBezTo>
                      <a:pt x="-1550" y="166673"/>
                      <a:pt x="1168" y="97292"/>
                      <a:pt x="8777" y="28374"/>
                    </a:cubicBezTo>
                    <a:cubicBezTo>
                      <a:pt x="10462" y="18183"/>
                      <a:pt x="16658" y="9296"/>
                      <a:pt x="25626" y="4187"/>
                    </a:cubicBezTo>
                    <a:cubicBezTo>
                      <a:pt x="30572" y="1306"/>
                      <a:pt x="36198" y="-216"/>
                      <a:pt x="41932" y="-161"/>
                    </a:cubicBezTo>
                    <a:cubicBezTo>
                      <a:pt x="45709" y="-161"/>
                      <a:pt x="49459" y="382"/>
                      <a:pt x="53074" y="1469"/>
                    </a:cubicBezTo>
                    <a:cubicBezTo>
                      <a:pt x="64841" y="4893"/>
                      <a:pt x="74108" y="13970"/>
                      <a:pt x="77804" y="25656"/>
                    </a:cubicBezTo>
                    <a:cubicBezTo>
                      <a:pt x="88620" y="66121"/>
                      <a:pt x="94735" y="107701"/>
                      <a:pt x="96012" y="149579"/>
                    </a:cubicBezTo>
                    <a:cubicBezTo>
                      <a:pt x="99273" y="194501"/>
                      <a:pt x="100904" y="239803"/>
                      <a:pt x="100904" y="285459"/>
                    </a:cubicBezTo>
                    <a:cubicBezTo>
                      <a:pt x="100904" y="298231"/>
                      <a:pt x="100904" y="321875"/>
                      <a:pt x="100904" y="356932"/>
                    </a:cubicBezTo>
                    <a:cubicBezTo>
                      <a:pt x="100849" y="387641"/>
                      <a:pt x="96066" y="418160"/>
                      <a:pt x="86772" y="447428"/>
                    </a:cubicBezTo>
                    <a:cubicBezTo>
                      <a:pt x="82070" y="464821"/>
                      <a:pt x="65901" y="476561"/>
                      <a:pt x="47911" y="475691"/>
                    </a:cubicBezTo>
                    <a:close/>
                  </a:path>
                </a:pathLst>
              </a:custGeom>
              <a:solidFill>
                <a:srgbClr val="21B4DA"/>
              </a:solidFill>
              <a:ln w="89877" cap="flat">
                <a:solidFill>
                  <a:srgbClr val="FFFFFF"/>
                </a:solidFill>
                <a:prstDash val="solid"/>
                <a:miter/>
              </a:ln>
            </p:spPr>
            <p:txBody>
              <a:bodyPr rtlCol="0" anchor="ctr"/>
              <a:lstStyle/>
              <a:p>
                <a:endParaRPr lang="fr-FR"/>
              </a:p>
            </p:txBody>
          </p:sp>
          <p:sp>
            <p:nvSpPr>
              <p:cNvPr id="184" name="Graphique 22">
                <a:extLst>
                  <a:ext uri="{FF2B5EF4-FFF2-40B4-BE49-F238E27FC236}">
                    <a16:creationId xmlns:a16="http://schemas.microsoft.com/office/drawing/2014/main" id="{44E778D1-8885-4187-BA8B-E688E19EC787}"/>
                  </a:ext>
                </a:extLst>
              </p:cNvPr>
              <p:cNvSpPr/>
              <p:nvPr/>
            </p:nvSpPr>
            <p:spPr>
              <a:xfrm>
                <a:off x="4434923" y="900153"/>
                <a:ext cx="252277" cy="293297"/>
              </a:xfrm>
              <a:custGeom>
                <a:avLst/>
                <a:gdLst>
                  <a:gd name="connsiteX0" fmla="*/ 120915 w 252277"/>
                  <a:gd name="connsiteY0" fmla="*/ 293067 h 293297"/>
                  <a:gd name="connsiteX1" fmla="*/ 117925 w 252277"/>
                  <a:gd name="connsiteY1" fmla="*/ 293067 h 293297"/>
                  <a:gd name="connsiteX2" fmla="*/ 54062 w 252277"/>
                  <a:gd name="connsiteY2" fmla="*/ 275674 h 293297"/>
                  <a:gd name="connsiteX3" fmla="*/ 14657 w 252277"/>
                  <a:gd name="connsiteY3" fmla="*/ 228931 h 293297"/>
                  <a:gd name="connsiteX4" fmla="*/ -18 w 252277"/>
                  <a:gd name="connsiteY4" fmla="*/ 158002 h 293297"/>
                  <a:gd name="connsiteX5" fmla="*/ 17646 w 252277"/>
                  <a:gd name="connsiteY5" fmla="*/ 72126 h 293297"/>
                  <a:gd name="connsiteX6" fmla="*/ 64117 w 252277"/>
                  <a:gd name="connsiteY6" fmla="*/ 17774 h 293297"/>
                  <a:gd name="connsiteX7" fmla="*/ 123089 w 252277"/>
                  <a:gd name="connsiteY7" fmla="*/ -162 h 293297"/>
                  <a:gd name="connsiteX8" fmla="*/ 176082 w 252277"/>
                  <a:gd name="connsiteY8" fmla="*/ 18045 h 293297"/>
                  <a:gd name="connsiteX9" fmla="*/ 201084 w 252277"/>
                  <a:gd name="connsiteY9" fmla="*/ 77561 h 293297"/>
                  <a:gd name="connsiteX10" fmla="*/ 186137 w 252277"/>
                  <a:gd name="connsiteY10" fmla="*/ 121586 h 293297"/>
                  <a:gd name="connsiteX11" fmla="*/ 144830 w 252277"/>
                  <a:gd name="connsiteY11" fmla="*/ 151208 h 293297"/>
                  <a:gd name="connsiteX12" fmla="*/ 88847 w 252277"/>
                  <a:gd name="connsiteY12" fmla="*/ 165883 h 293297"/>
                  <a:gd name="connsiteX13" fmla="*/ 70993 w 252277"/>
                  <a:gd name="connsiteY13" fmla="*/ 186510 h 293297"/>
                  <a:gd name="connsiteX14" fmla="*/ 71183 w 252277"/>
                  <a:gd name="connsiteY14" fmla="*/ 188167 h 293297"/>
                  <a:gd name="connsiteX15" fmla="*/ 81238 w 252277"/>
                  <a:gd name="connsiteY15" fmla="*/ 212082 h 293297"/>
                  <a:gd name="connsiteX16" fmla="*/ 124991 w 252277"/>
                  <a:gd name="connsiteY16" fmla="*/ 225942 h 293297"/>
                  <a:gd name="connsiteX17" fmla="*/ 199725 w 252277"/>
                  <a:gd name="connsiteY17" fmla="*/ 204473 h 293297"/>
                  <a:gd name="connsiteX18" fmla="*/ 233152 w 252277"/>
                  <a:gd name="connsiteY18" fmla="*/ 192787 h 293297"/>
                  <a:gd name="connsiteX19" fmla="*/ 247283 w 252277"/>
                  <a:gd name="connsiteY19" fmla="*/ 198766 h 293297"/>
                  <a:gd name="connsiteX20" fmla="*/ 252175 w 252277"/>
                  <a:gd name="connsiteY20" fmla="*/ 212354 h 293297"/>
                  <a:gd name="connsiteX21" fmla="*/ 241304 w 252277"/>
                  <a:gd name="connsiteY21" fmla="*/ 237356 h 293297"/>
                  <a:gd name="connsiteX22" fmla="*/ 120915 w 252277"/>
                  <a:gd name="connsiteY22" fmla="*/ 293067 h 293297"/>
                  <a:gd name="connsiteX23" fmla="*/ 97272 w 252277"/>
                  <a:gd name="connsiteY23" fmla="*/ 109085 h 293297"/>
                  <a:gd name="connsiteX24" fmla="*/ 132872 w 252277"/>
                  <a:gd name="connsiteY24" fmla="*/ 84083 h 293297"/>
                  <a:gd name="connsiteX25" fmla="*/ 141840 w 252277"/>
                  <a:gd name="connsiteY25" fmla="*/ 56907 h 293297"/>
                  <a:gd name="connsiteX26" fmla="*/ 135209 w 252277"/>
                  <a:gd name="connsiteY26" fmla="*/ 47939 h 293297"/>
                  <a:gd name="connsiteX27" fmla="*/ 132872 w 252277"/>
                  <a:gd name="connsiteY27" fmla="*/ 47939 h 293297"/>
                  <a:gd name="connsiteX28" fmla="*/ 128252 w 252277"/>
                  <a:gd name="connsiteY28" fmla="*/ 47939 h 293297"/>
                  <a:gd name="connsiteX29" fmla="*/ 109773 w 252277"/>
                  <a:gd name="connsiteY29" fmla="*/ 55549 h 293297"/>
                  <a:gd name="connsiteX30" fmla="*/ 87217 w 252277"/>
                  <a:gd name="connsiteY30" fmla="*/ 73756 h 293297"/>
                  <a:gd name="connsiteX31" fmla="*/ 79608 w 252277"/>
                  <a:gd name="connsiteY31" fmla="*/ 90877 h 293297"/>
                  <a:gd name="connsiteX32" fmla="*/ 93820 w 252277"/>
                  <a:gd name="connsiteY32" fmla="*/ 109031 h 293297"/>
                  <a:gd name="connsiteX33" fmla="*/ 97272 w 252277"/>
                  <a:gd name="connsiteY33" fmla="*/ 109085 h 2932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52277" h="293297">
                    <a:moveTo>
                      <a:pt x="120915" y="293067"/>
                    </a:moveTo>
                    <a:lnTo>
                      <a:pt x="117925" y="293067"/>
                    </a:lnTo>
                    <a:cubicBezTo>
                      <a:pt x="95369" y="293855"/>
                      <a:pt x="73112" y="287795"/>
                      <a:pt x="54062" y="275674"/>
                    </a:cubicBezTo>
                    <a:cubicBezTo>
                      <a:pt x="36724" y="264179"/>
                      <a:pt x="23054" y="247955"/>
                      <a:pt x="14657" y="228931"/>
                    </a:cubicBezTo>
                    <a:cubicBezTo>
                      <a:pt x="4683" y="206647"/>
                      <a:pt x="-344" y="182433"/>
                      <a:pt x="-18" y="158002"/>
                    </a:cubicBezTo>
                    <a:cubicBezTo>
                      <a:pt x="-888" y="128380"/>
                      <a:pt x="5145" y="98976"/>
                      <a:pt x="17646" y="72126"/>
                    </a:cubicBezTo>
                    <a:cubicBezTo>
                      <a:pt x="27810" y="50059"/>
                      <a:pt x="43898" y="31253"/>
                      <a:pt x="64117" y="17774"/>
                    </a:cubicBezTo>
                    <a:cubicBezTo>
                      <a:pt x="81673" y="6333"/>
                      <a:pt x="102136" y="109"/>
                      <a:pt x="123089" y="-162"/>
                    </a:cubicBezTo>
                    <a:cubicBezTo>
                      <a:pt x="142302" y="-217"/>
                      <a:pt x="160972" y="6197"/>
                      <a:pt x="176082" y="18045"/>
                    </a:cubicBezTo>
                    <a:cubicBezTo>
                      <a:pt x="193257" y="32884"/>
                      <a:pt x="202524" y="54896"/>
                      <a:pt x="201084" y="77561"/>
                    </a:cubicBezTo>
                    <a:cubicBezTo>
                      <a:pt x="201301" y="93513"/>
                      <a:pt x="196029" y="109058"/>
                      <a:pt x="186137" y="121586"/>
                    </a:cubicBezTo>
                    <a:cubicBezTo>
                      <a:pt x="175104" y="134821"/>
                      <a:pt x="160891" y="145012"/>
                      <a:pt x="144830" y="151208"/>
                    </a:cubicBezTo>
                    <a:cubicBezTo>
                      <a:pt x="126948" y="158654"/>
                      <a:pt x="108088" y="163600"/>
                      <a:pt x="88847" y="165883"/>
                    </a:cubicBezTo>
                    <a:cubicBezTo>
                      <a:pt x="78221" y="166644"/>
                      <a:pt x="70232" y="175884"/>
                      <a:pt x="70993" y="186510"/>
                    </a:cubicBezTo>
                    <a:cubicBezTo>
                      <a:pt x="71020" y="187080"/>
                      <a:pt x="71101" y="187624"/>
                      <a:pt x="71183" y="188167"/>
                    </a:cubicBezTo>
                    <a:cubicBezTo>
                      <a:pt x="71726" y="197054"/>
                      <a:pt x="75259" y="205479"/>
                      <a:pt x="81238" y="212082"/>
                    </a:cubicBezTo>
                    <a:cubicBezTo>
                      <a:pt x="93060" y="222926"/>
                      <a:pt x="109066" y="228008"/>
                      <a:pt x="124991" y="225942"/>
                    </a:cubicBezTo>
                    <a:cubicBezTo>
                      <a:pt x="151379" y="225589"/>
                      <a:pt x="177169" y="218170"/>
                      <a:pt x="199725" y="204473"/>
                    </a:cubicBezTo>
                    <a:cubicBezTo>
                      <a:pt x="209644" y="197679"/>
                      <a:pt x="221167" y="193657"/>
                      <a:pt x="233152" y="192787"/>
                    </a:cubicBezTo>
                    <a:cubicBezTo>
                      <a:pt x="238560" y="192407"/>
                      <a:pt x="243804" y="194608"/>
                      <a:pt x="247283" y="198766"/>
                    </a:cubicBezTo>
                    <a:cubicBezTo>
                      <a:pt x="250517" y="202544"/>
                      <a:pt x="252256" y="207381"/>
                      <a:pt x="252175" y="212354"/>
                    </a:cubicBezTo>
                    <a:cubicBezTo>
                      <a:pt x="252148" y="221838"/>
                      <a:pt x="248207" y="230861"/>
                      <a:pt x="241304" y="237356"/>
                    </a:cubicBezTo>
                    <a:cubicBezTo>
                      <a:pt x="210378" y="271489"/>
                      <a:pt x="166924" y="291572"/>
                      <a:pt x="120915" y="293067"/>
                    </a:cubicBezTo>
                    <a:close/>
                    <a:moveTo>
                      <a:pt x="97272" y="109085"/>
                    </a:moveTo>
                    <a:cubicBezTo>
                      <a:pt x="113115" y="108786"/>
                      <a:pt x="127220" y="98894"/>
                      <a:pt x="132872" y="84083"/>
                    </a:cubicBezTo>
                    <a:cubicBezTo>
                      <a:pt x="137737" y="75740"/>
                      <a:pt x="140780" y="66500"/>
                      <a:pt x="141840" y="56907"/>
                    </a:cubicBezTo>
                    <a:cubicBezTo>
                      <a:pt x="142493" y="52613"/>
                      <a:pt x="139530" y="48591"/>
                      <a:pt x="135209" y="47939"/>
                    </a:cubicBezTo>
                    <a:cubicBezTo>
                      <a:pt x="134448" y="47830"/>
                      <a:pt x="133661" y="47830"/>
                      <a:pt x="132872" y="47939"/>
                    </a:cubicBezTo>
                    <a:lnTo>
                      <a:pt x="128252" y="47939"/>
                    </a:lnTo>
                    <a:cubicBezTo>
                      <a:pt x="121676" y="49325"/>
                      <a:pt x="115398" y="51880"/>
                      <a:pt x="109773" y="55549"/>
                    </a:cubicBezTo>
                    <a:cubicBezTo>
                      <a:pt x="101294" y="60331"/>
                      <a:pt x="93684" y="66473"/>
                      <a:pt x="87217" y="73756"/>
                    </a:cubicBezTo>
                    <a:cubicBezTo>
                      <a:pt x="82733" y="78376"/>
                      <a:pt x="80042" y="84436"/>
                      <a:pt x="79608" y="90877"/>
                    </a:cubicBezTo>
                    <a:cubicBezTo>
                      <a:pt x="78520" y="99818"/>
                      <a:pt x="84880" y="107944"/>
                      <a:pt x="93820" y="109031"/>
                    </a:cubicBezTo>
                    <a:cubicBezTo>
                      <a:pt x="94962" y="109167"/>
                      <a:pt x="96130" y="109194"/>
                      <a:pt x="97272" y="109085"/>
                    </a:cubicBezTo>
                    <a:close/>
                  </a:path>
                </a:pathLst>
              </a:custGeom>
              <a:solidFill>
                <a:srgbClr val="21B4DA"/>
              </a:solidFill>
              <a:ln w="89877" cap="flat">
                <a:solidFill>
                  <a:srgbClr val="FFFFFF"/>
                </a:solidFill>
                <a:prstDash val="solid"/>
                <a:miter/>
              </a:ln>
            </p:spPr>
            <p:txBody>
              <a:bodyPr rtlCol="0" anchor="ctr"/>
              <a:lstStyle/>
              <a:p>
                <a:endParaRPr lang="fr-FR"/>
              </a:p>
            </p:txBody>
          </p:sp>
          <p:sp>
            <p:nvSpPr>
              <p:cNvPr id="185" name="Graphique 22">
                <a:extLst>
                  <a:ext uri="{FF2B5EF4-FFF2-40B4-BE49-F238E27FC236}">
                    <a16:creationId xmlns:a16="http://schemas.microsoft.com/office/drawing/2014/main" id="{44E778D1-8885-4187-BA8B-E688E19EC787}"/>
                  </a:ext>
                </a:extLst>
              </p:cNvPr>
              <p:cNvSpPr/>
              <p:nvPr/>
            </p:nvSpPr>
            <p:spPr>
              <a:xfrm>
                <a:off x="4711007" y="886260"/>
                <a:ext cx="276214" cy="341907"/>
              </a:xfrm>
              <a:custGeom>
                <a:avLst/>
                <a:gdLst>
                  <a:gd name="connsiteX0" fmla="*/ 144310 w 276214"/>
                  <a:gd name="connsiteY0" fmla="*/ 341745 h 341907"/>
                  <a:gd name="connsiteX1" fmla="*/ 65772 w 276214"/>
                  <a:gd name="connsiteY1" fmla="*/ 320820 h 341907"/>
                  <a:gd name="connsiteX2" fmla="*/ 11420 w 276214"/>
                  <a:gd name="connsiteY2" fmla="*/ 266468 h 341907"/>
                  <a:gd name="connsiteX3" fmla="*/ 278 w 276214"/>
                  <a:gd name="connsiteY3" fmla="*/ 221899 h 341907"/>
                  <a:gd name="connsiteX4" fmla="*/ 21475 w 276214"/>
                  <a:gd name="connsiteY4" fmla="*/ 167547 h 341907"/>
                  <a:gd name="connsiteX5" fmla="*/ 44303 w 276214"/>
                  <a:gd name="connsiteY5" fmla="*/ 160753 h 341907"/>
                  <a:gd name="connsiteX6" fmla="*/ 83980 w 276214"/>
                  <a:gd name="connsiteY6" fmla="*/ 193364 h 341907"/>
                  <a:gd name="connsiteX7" fmla="*/ 123385 w 276214"/>
                  <a:gd name="connsiteY7" fmla="*/ 247716 h 341907"/>
                  <a:gd name="connsiteX8" fmla="*/ 165507 w 276214"/>
                  <a:gd name="connsiteY8" fmla="*/ 260217 h 341907"/>
                  <a:gd name="connsiteX9" fmla="*/ 183444 w 276214"/>
                  <a:gd name="connsiteY9" fmla="*/ 258315 h 341907"/>
                  <a:gd name="connsiteX10" fmla="*/ 197412 w 276214"/>
                  <a:gd name="connsiteY10" fmla="*/ 242960 h 341907"/>
                  <a:gd name="connsiteX11" fmla="*/ 197303 w 276214"/>
                  <a:gd name="connsiteY11" fmla="*/ 241737 h 341907"/>
                  <a:gd name="connsiteX12" fmla="*/ 142951 w 276214"/>
                  <a:gd name="connsiteY12" fmla="*/ 190918 h 341907"/>
                  <a:gd name="connsiteX13" fmla="*/ 83980 w 276214"/>
                  <a:gd name="connsiteY13" fmla="*/ 145534 h 341907"/>
                  <a:gd name="connsiteX14" fmla="*/ 61152 w 276214"/>
                  <a:gd name="connsiteY14" fmla="*/ 91182 h 341907"/>
                  <a:gd name="connsiteX15" fmla="*/ 88328 w 276214"/>
                  <a:gd name="connsiteY15" fmla="*/ 27046 h 341907"/>
                  <a:gd name="connsiteX16" fmla="*/ 155724 w 276214"/>
                  <a:gd name="connsiteY16" fmla="*/ -130 h 341907"/>
                  <a:gd name="connsiteX17" fmla="*/ 195944 w 276214"/>
                  <a:gd name="connsiteY17" fmla="*/ 10469 h 341907"/>
                  <a:gd name="connsiteX18" fmla="*/ 223120 w 276214"/>
                  <a:gd name="connsiteY18" fmla="*/ 42537 h 341907"/>
                  <a:gd name="connsiteX19" fmla="*/ 224751 w 276214"/>
                  <a:gd name="connsiteY19" fmla="*/ 50961 h 341907"/>
                  <a:gd name="connsiteX20" fmla="*/ 221762 w 276214"/>
                  <a:gd name="connsiteY20" fmla="*/ 61016 h 341907"/>
                  <a:gd name="connsiteX21" fmla="*/ 207630 w 276214"/>
                  <a:gd name="connsiteY21" fmla="*/ 67539 h 341907"/>
                  <a:gd name="connsiteX22" fmla="*/ 188063 w 276214"/>
                  <a:gd name="connsiteY22" fmla="*/ 62919 h 341907"/>
                  <a:gd name="connsiteX23" fmla="*/ 157627 w 276214"/>
                  <a:gd name="connsiteY23" fmla="*/ 58299 h 341907"/>
                  <a:gd name="connsiteX24" fmla="*/ 135342 w 276214"/>
                  <a:gd name="connsiteY24" fmla="*/ 65365 h 341907"/>
                  <a:gd name="connsiteX25" fmla="*/ 127189 w 276214"/>
                  <a:gd name="connsiteY25" fmla="*/ 86019 h 341907"/>
                  <a:gd name="connsiteX26" fmla="*/ 145397 w 276214"/>
                  <a:gd name="connsiteY26" fmla="*/ 113195 h 341907"/>
                  <a:gd name="connsiteX27" fmla="*/ 185074 w 276214"/>
                  <a:gd name="connsiteY27" fmla="*/ 140371 h 341907"/>
                  <a:gd name="connsiteX28" fmla="*/ 228012 w 276214"/>
                  <a:gd name="connsiteY28" fmla="*/ 167547 h 341907"/>
                  <a:gd name="connsiteX29" fmla="*/ 276114 w 276214"/>
                  <a:gd name="connsiteY29" fmla="*/ 244455 h 341907"/>
                  <a:gd name="connsiteX30" fmla="*/ 253014 w 276214"/>
                  <a:gd name="connsiteY30" fmla="*/ 298807 h 341907"/>
                  <a:gd name="connsiteX31" fmla="*/ 202467 w 276214"/>
                  <a:gd name="connsiteY31" fmla="*/ 331146 h 341907"/>
                  <a:gd name="connsiteX32" fmla="*/ 144310 w 276214"/>
                  <a:gd name="connsiteY32" fmla="*/ 341745 h 341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76214" h="341907">
                    <a:moveTo>
                      <a:pt x="144310" y="341745"/>
                    </a:moveTo>
                    <a:cubicBezTo>
                      <a:pt x="116754" y="341664"/>
                      <a:pt x="89714" y="334435"/>
                      <a:pt x="65772" y="320820"/>
                    </a:cubicBezTo>
                    <a:cubicBezTo>
                      <a:pt x="42699" y="308454"/>
                      <a:pt x="23785" y="289540"/>
                      <a:pt x="11420" y="266468"/>
                    </a:cubicBezTo>
                    <a:cubicBezTo>
                      <a:pt x="4055" y="252770"/>
                      <a:pt x="223" y="237443"/>
                      <a:pt x="278" y="221899"/>
                    </a:cubicBezTo>
                    <a:cubicBezTo>
                      <a:pt x="-1978" y="201408"/>
                      <a:pt x="5957" y="181107"/>
                      <a:pt x="21475" y="167547"/>
                    </a:cubicBezTo>
                    <a:cubicBezTo>
                      <a:pt x="28296" y="163171"/>
                      <a:pt x="36204" y="160807"/>
                      <a:pt x="44303" y="160753"/>
                    </a:cubicBezTo>
                    <a:cubicBezTo>
                      <a:pt x="63652" y="160671"/>
                      <a:pt x="80311" y="174368"/>
                      <a:pt x="83980" y="193364"/>
                    </a:cubicBezTo>
                    <a:cubicBezTo>
                      <a:pt x="89659" y="215866"/>
                      <a:pt x="103764" y="235323"/>
                      <a:pt x="123385" y="247716"/>
                    </a:cubicBezTo>
                    <a:cubicBezTo>
                      <a:pt x="136076" y="255516"/>
                      <a:pt x="150615" y="259836"/>
                      <a:pt x="165507" y="260217"/>
                    </a:cubicBezTo>
                    <a:cubicBezTo>
                      <a:pt x="171514" y="259945"/>
                      <a:pt x="177519" y="259293"/>
                      <a:pt x="183444" y="258315"/>
                    </a:cubicBezTo>
                    <a:cubicBezTo>
                      <a:pt x="191542" y="257934"/>
                      <a:pt x="197793" y="251059"/>
                      <a:pt x="197412" y="242960"/>
                    </a:cubicBezTo>
                    <a:cubicBezTo>
                      <a:pt x="197385" y="242552"/>
                      <a:pt x="197358" y="242145"/>
                      <a:pt x="197303" y="241737"/>
                    </a:cubicBezTo>
                    <a:cubicBezTo>
                      <a:pt x="197303" y="226519"/>
                      <a:pt x="179367" y="209669"/>
                      <a:pt x="142951" y="190918"/>
                    </a:cubicBezTo>
                    <a:cubicBezTo>
                      <a:pt x="120966" y="179069"/>
                      <a:pt x="101046" y="163742"/>
                      <a:pt x="83980" y="145534"/>
                    </a:cubicBezTo>
                    <a:cubicBezTo>
                      <a:pt x="69576" y="131076"/>
                      <a:pt x="61397" y="111591"/>
                      <a:pt x="61152" y="91182"/>
                    </a:cubicBezTo>
                    <a:cubicBezTo>
                      <a:pt x="61098" y="66995"/>
                      <a:pt x="70908" y="43841"/>
                      <a:pt x="88328" y="27046"/>
                    </a:cubicBezTo>
                    <a:cubicBezTo>
                      <a:pt x="106046" y="9029"/>
                      <a:pt x="130451" y="-809"/>
                      <a:pt x="155724" y="-130"/>
                    </a:cubicBezTo>
                    <a:cubicBezTo>
                      <a:pt x="169828" y="-130"/>
                      <a:pt x="183688" y="3512"/>
                      <a:pt x="195944" y="10469"/>
                    </a:cubicBezTo>
                    <a:cubicBezTo>
                      <a:pt x="208500" y="17616"/>
                      <a:pt x="218120" y="28976"/>
                      <a:pt x="223120" y="42537"/>
                    </a:cubicBezTo>
                    <a:cubicBezTo>
                      <a:pt x="224153" y="45227"/>
                      <a:pt x="224724" y="48081"/>
                      <a:pt x="224751" y="50961"/>
                    </a:cubicBezTo>
                    <a:cubicBezTo>
                      <a:pt x="224860" y="54549"/>
                      <a:pt x="223800" y="58082"/>
                      <a:pt x="221762" y="61016"/>
                    </a:cubicBezTo>
                    <a:cubicBezTo>
                      <a:pt x="218419" y="65392"/>
                      <a:pt x="213120" y="67838"/>
                      <a:pt x="207630" y="67539"/>
                    </a:cubicBezTo>
                    <a:cubicBezTo>
                      <a:pt x="200917" y="66914"/>
                      <a:pt x="194341" y="65365"/>
                      <a:pt x="188063" y="62919"/>
                    </a:cubicBezTo>
                    <a:cubicBezTo>
                      <a:pt x="178280" y="59604"/>
                      <a:pt x="167953" y="58027"/>
                      <a:pt x="157627" y="58299"/>
                    </a:cubicBezTo>
                    <a:cubicBezTo>
                      <a:pt x="149582" y="57864"/>
                      <a:pt x="141674" y="60391"/>
                      <a:pt x="135342" y="65365"/>
                    </a:cubicBezTo>
                    <a:cubicBezTo>
                      <a:pt x="129798" y="70773"/>
                      <a:pt x="126836" y="78300"/>
                      <a:pt x="127189" y="86019"/>
                    </a:cubicBezTo>
                    <a:cubicBezTo>
                      <a:pt x="128711" y="97405"/>
                      <a:pt x="135424" y="107460"/>
                      <a:pt x="145397" y="113195"/>
                    </a:cubicBezTo>
                    <a:cubicBezTo>
                      <a:pt x="158007" y="123141"/>
                      <a:pt x="171241" y="132218"/>
                      <a:pt x="185074" y="140371"/>
                    </a:cubicBezTo>
                    <a:cubicBezTo>
                      <a:pt x="199749" y="149067"/>
                      <a:pt x="213881" y="158307"/>
                      <a:pt x="228012" y="167547"/>
                    </a:cubicBezTo>
                    <a:cubicBezTo>
                      <a:pt x="255786" y="183635"/>
                      <a:pt x="273777" y="212441"/>
                      <a:pt x="276114" y="244455"/>
                    </a:cubicBezTo>
                    <a:cubicBezTo>
                      <a:pt x="276141" y="264973"/>
                      <a:pt x="267798" y="284594"/>
                      <a:pt x="253014" y="298807"/>
                    </a:cubicBezTo>
                    <a:cubicBezTo>
                      <a:pt x="238692" y="313101"/>
                      <a:pt x="221463" y="324135"/>
                      <a:pt x="202467" y="331146"/>
                    </a:cubicBezTo>
                    <a:cubicBezTo>
                      <a:pt x="183851" y="338022"/>
                      <a:pt x="164149" y="341582"/>
                      <a:pt x="144310" y="341745"/>
                    </a:cubicBezTo>
                    <a:close/>
                  </a:path>
                </a:pathLst>
              </a:custGeom>
              <a:solidFill>
                <a:srgbClr val="21B4DA"/>
              </a:solidFill>
              <a:ln w="89877" cap="flat">
                <a:solidFill>
                  <a:srgbClr val="FFFFFF"/>
                </a:solidFill>
                <a:prstDash val="solid"/>
                <a:miter/>
              </a:ln>
            </p:spPr>
            <p:txBody>
              <a:bodyPr rtlCol="0" anchor="ctr"/>
              <a:lstStyle/>
              <a:p>
                <a:endParaRPr lang="fr-FR"/>
              </a:p>
            </p:txBody>
          </p:sp>
          <p:sp>
            <p:nvSpPr>
              <p:cNvPr id="186" name="Graphique 22">
                <a:extLst>
                  <a:ext uri="{FF2B5EF4-FFF2-40B4-BE49-F238E27FC236}">
                    <a16:creationId xmlns:a16="http://schemas.microsoft.com/office/drawing/2014/main" id="{44E778D1-8885-4187-BA8B-E688E19EC787}"/>
                  </a:ext>
                </a:extLst>
              </p:cNvPr>
              <p:cNvSpPr/>
              <p:nvPr/>
            </p:nvSpPr>
            <p:spPr>
              <a:xfrm>
                <a:off x="5179580" y="747967"/>
                <a:ext cx="260120" cy="479113"/>
              </a:xfrm>
              <a:custGeom>
                <a:avLst/>
                <a:gdLst>
                  <a:gd name="connsiteX0" fmla="*/ 209201 w 260120"/>
                  <a:gd name="connsiteY0" fmla="*/ 478951 h 479113"/>
                  <a:gd name="connsiteX1" fmla="*/ 205124 w 260120"/>
                  <a:gd name="connsiteY1" fmla="*/ 478951 h 479113"/>
                  <a:gd name="connsiteX2" fmla="*/ 179851 w 260120"/>
                  <a:gd name="connsiteY2" fmla="*/ 464276 h 479113"/>
                  <a:gd name="connsiteX3" fmla="*/ 177133 w 260120"/>
                  <a:gd name="connsiteY3" fmla="*/ 447698 h 479113"/>
                  <a:gd name="connsiteX4" fmla="*/ 177133 w 260120"/>
                  <a:gd name="connsiteY4" fmla="*/ 439817 h 479113"/>
                  <a:gd name="connsiteX5" fmla="*/ 177133 w 260120"/>
                  <a:gd name="connsiteY5" fmla="*/ 431937 h 479113"/>
                  <a:gd name="connsiteX6" fmla="*/ 177133 w 260120"/>
                  <a:gd name="connsiteY6" fmla="*/ 427045 h 479113"/>
                  <a:gd name="connsiteX7" fmla="*/ 171970 w 260120"/>
                  <a:gd name="connsiteY7" fmla="*/ 424055 h 479113"/>
                  <a:gd name="connsiteX8" fmla="*/ 154849 w 260120"/>
                  <a:gd name="connsiteY8" fmla="*/ 437915 h 479113"/>
                  <a:gd name="connsiteX9" fmla="*/ 86637 w 260120"/>
                  <a:gd name="connsiteY9" fmla="*/ 466450 h 479113"/>
                  <a:gd name="connsiteX10" fmla="*/ 41253 w 260120"/>
                  <a:gd name="connsiteY10" fmla="*/ 448242 h 479113"/>
                  <a:gd name="connsiteX11" fmla="*/ 12175 w 260120"/>
                  <a:gd name="connsiteY11" fmla="*/ 401771 h 479113"/>
                  <a:gd name="connsiteX12" fmla="*/ -54 w 260120"/>
                  <a:gd name="connsiteY12" fmla="*/ 329483 h 479113"/>
                  <a:gd name="connsiteX13" fmla="*/ 30655 w 260120"/>
                  <a:gd name="connsiteY13" fmla="*/ 220779 h 479113"/>
                  <a:gd name="connsiteX14" fmla="*/ 78213 w 260120"/>
                  <a:gd name="connsiteY14" fmla="*/ 181373 h 479113"/>
                  <a:gd name="connsiteX15" fmla="*/ 108922 w 260120"/>
                  <a:gd name="connsiteY15" fmla="*/ 175395 h 479113"/>
                  <a:gd name="connsiteX16" fmla="*/ 141261 w 260120"/>
                  <a:gd name="connsiteY16" fmla="*/ 181373 h 479113"/>
                  <a:gd name="connsiteX17" fmla="*/ 145337 w 260120"/>
                  <a:gd name="connsiteY17" fmla="*/ 181373 h 479113"/>
                  <a:gd name="connsiteX18" fmla="*/ 156480 w 260120"/>
                  <a:gd name="connsiteY18" fmla="*/ 169144 h 479113"/>
                  <a:gd name="connsiteX19" fmla="*/ 161099 w 260120"/>
                  <a:gd name="connsiteY19" fmla="*/ 112618 h 479113"/>
                  <a:gd name="connsiteX20" fmla="*/ 161099 w 260120"/>
                  <a:gd name="connsiteY20" fmla="*/ 91692 h 479113"/>
                  <a:gd name="connsiteX21" fmla="*/ 161099 w 260120"/>
                  <a:gd name="connsiteY21" fmla="*/ 73756 h 479113"/>
                  <a:gd name="connsiteX22" fmla="*/ 161099 w 260120"/>
                  <a:gd name="connsiteY22" fmla="*/ 60168 h 479113"/>
                  <a:gd name="connsiteX23" fmla="*/ 198330 w 260120"/>
                  <a:gd name="connsiteY23" fmla="*/ -163 h 479113"/>
                  <a:gd name="connsiteX24" fmla="*/ 201863 w 260120"/>
                  <a:gd name="connsiteY24" fmla="*/ -163 h 479113"/>
                  <a:gd name="connsiteX25" fmla="*/ 245617 w 260120"/>
                  <a:gd name="connsiteY25" fmla="*/ 58266 h 479113"/>
                  <a:gd name="connsiteX26" fmla="*/ 251867 w 260120"/>
                  <a:gd name="connsiteY26" fmla="*/ 101747 h 479113"/>
                  <a:gd name="connsiteX27" fmla="*/ 260020 w 260120"/>
                  <a:gd name="connsiteY27" fmla="*/ 299046 h 479113"/>
                  <a:gd name="connsiteX28" fmla="*/ 258117 w 260120"/>
                  <a:gd name="connsiteY28" fmla="*/ 380574 h 479113"/>
                  <a:gd name="connsiteX29" fmla="*/ 239909 w 260120"/>
                  <a:gd name="connsiteY29" fmla="*/ 459928 h 479113"/>
                  <a:gd name="connsiteX30" fmla="*/ 209201 w 260120"/>
                  <a:gd name="connsiteY30" fmla="*/ 478951 h 479113"/>
                  <a:gd name="connsiteX31" fmla="*/ 97508 w 260120"/>
                  <a:gd name="connsiteY31" fmla="*/ 394977 h 479113"/>
                  <a:gd name="connsiteX32" fmla="*/ 129847 w 260120"/>
                  <a:gd name="connsiteY32" fmla="*/ 375138 h 479113"/>
                  <a:gd name="connsiteX33" fmla="*/ 148055 w 260120"/>
                  <a:gd name="connsiteY33" fmla="*/ 325406 h 479113"/>
                  <a:gd name="connsiteX34" fmla="*/ 150501 w 260120"/>
                  <a:gd name="connsiteY34" fmla="*/ 298230 h 479113"/>
                  <a:gd name="connsiteX35" fmla="*/ 126314 w 260120"/>
                  <a:gd name="connsiteY35" fmla="*/ 249857 h 479113"/>
                  <a:gd name="connsiteX36" fmla="*/ 92073 w 260120"/>
                  <a:gd name="connsiteY36" fmla="*/ 271054 h 479113"/>
                  <a:gd name="connsiteX37" fmla="*/ 72234 w 260120"/>
                  <a:gd name="connsiteY37" fmla="*/ 346604 h 479113"/>
                  <a:gd name="connsiteX38" fmla="*/ 75223 w 260120"/>
                  <a:gd name="connsiteY38" fmla="*/ 373780 h 479113"/>
                  <a:gd name="connsiteX39" fmla="*/ 96394 w 260120"/>
                  <a:gd name="connsiteY39" fmla="*/ 395004 h 479113"/>
                  <a:gd name="connsiteX40" fmla="*/ 97508 w 260120"/>
                  <a:gd name="connsiteY40" fmla="*/ 394977 h 479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260120" h="479113">
                    <a:moveTo>
                      <a:pt x="209201" y="478951"/>
                    </a:moveTo>
                    <a:lnTo>
                      <a:pt x="205124" y="478951"/>
                    </a:lnTo>
                    <a:cubicBezTo>
                      <a:pt x="190993" y="477321"/>
                      <a:pt x="182568" y="472429"/>
                      <a:pt x="179851" y="464276"/>
                    </a:cubicBezTo>
                    <a:cubicBezTo>
                      <a:pt x="178003" y="458949"/>
                      <a:pt x="177079" y="453351"/>
                      <a:pt x="177133" y="447698"/>
                    </a:cubicBezTo>
                    <a:cubicBezTo>
                      <a:pt x="176998" y="445062"/>
                      <a:pt x="176998" y="442454"/>
                      <a:pt x="177133" y="439817"/>
                    </a:cubicBezTo>
                    <a:cubicBezTo>
                      <a:pt x="177133" y="437100"/>
                      <a:pt x="177133" y="434382"/>
                      <a:pt x="177133" y="431937"/>
                    </a:cubicBezTo>
                    <a:cubicBezTo>
                      <a:pt x="177133" y="429490"/>
                      <a:pt x="177133" y="429219"/>
                      <a:pt x="177133" y="427045"/>
                    </a:cubicBezTo>
                    <a:cubicBezTo>
                      <a:pt x="177133" y="424871"/>
                      <a:pt x="175231" y="424055"/>
                      <a:pt x="171970" y="424055"/>
                    </a:cubicBezTo>
                    <a:lnTo>
                      <a:pt x="154849" y="437915"/>
                    </a:lnTo>
                    <a:cubicBezTo>
                      <a:pt x="136152" y="455118"/>
                      <a:pt x="112020" y="465200"/>
                      <a:pt x="86637" y="466450"/>
                    </a:cubicBezTo>
                    <a:cubicBezTo>
                      <a:pt x="69652" y="466885"/>
                      <a:pt x="53238" y="460308"/>
                      <a:pt x="41253" y="448242"/>
                    </a:cubicBezTo>
                    <a:cubicBezTo>
                      <a:pt x="28046" y="435252"/>
                      <a:pt x="18100" y="419327"/>
                      <a:pt x="12175" y="401771"/>
                    </a:cubicBezTo>
                    <a:cubicBezTo>
                      <a:pt x="3886" y="378590"/>
                      <a:pt x="-271" y="354104"/>
                      <a:pt x="-54" y="329483"/>
                    </a:cubicBezTo>
                    <a:cubicBezTo>
                      <a:pt x="-896" y="291001"/>
                      <a:pt x="9784" y="253145"/>
                      <a:pt x="30655" y="220779"/>
                    </a:cubicBezTo>
                    <a:cubicBezTo>
                      <a:pt x="42150" y="203141"/>
                      <a:pt x="58728" y="189390"/>
                      <a:pt x="78213" y="181373"/>
                    </a:cubicBezTo>
                    <a:cubicBezTo>
                      <a:pt x="87969" y="177405"/>
                      <a:pt x="98404" y="175395"/>
                      <a:pt x="108922" y="175395"/>
                    </a:cubicBezTo>
                    <a:cubicBezTo>
                      <a:pt x="119982" y="175449"/>
                      <a:pt x="130934" y="177487"/>
                      <a:pt x="141261" y="181373"/>
                    </a:cubicBezTo>
                    <a:lnTo>
                      <a:pt x="145337" y="181373"/>
                    </a:lnTo>
                    <a:cubicBezTo>
                      <a:pt x="149957" y="181373"/>
                      <a:pt x="153762" y="177297"/>
                      <a:pt x="156480" y="169144"/>
                    </a:cubicBezTo>
                    <a:cubicBezTo>
                      <a:pt x="160365" y="150556"/>
                      <a:pt x="161915" y="131587"/>
                      <a:pt x="161099" y="112618"/>
                    </a:cubicBezTo>
                    <a:cubicBezTo>
                      <a:pt x="161099" y="105552"/>
                      <a:pt x="161099" y="98486"/>
                      <a:pt x="161099" y="91692"/>
                    </a:cubicBezTo>
                    <a:cubicBezTo>
                      <a:pt x="161099" y="84898"/>
                      <a:pt x="161099" y="78920"/>
                      <a:pt x="161099" y="73756"/>
                    </a:cubicBezTo>
                    <a:cubicBezTo>
                      <a:pt x="161099" y="68593"/>
                      <a:pt x="161099" y="63973"/>
                      <a:pt x="161099" y="60168"/>
                    </a:cubicBezTo>
                    <a:cubicBezTo>
                      <a:pt x="161099" y="23752"/>
                      <a:pt x="174959" y="3642"/>
                      <a:pt x="198330" y="-163"/>
                    </a:cubicBezTo>
                    <a:lnTo>
                      <a:pt x="201863" y="-163"/>
                    </a:lnTo>
                    <a:cubicBezTo>
                      <a:pt x="224147" y="-163"/>
                      <a:pt x="238823" y="19132"/>
                      <a:pt x="245617" y="58266"/>
                    </a:cubicBezTo>
                    <a:cubicBezTo>
                      <a:pt x="249150" y="78104"/>
                      <a:pt x="251052" y="92508"/>
                      <a:pt x="251867" y="101747"/>
                    </a:cubicBezTo>
                    <a:cubicBezTo>
                      <a:pt x="257302" y="182189"/>
                      <a:pt x="260020" y="247955"/>
                      <a:pt x="260020" y="299046"/>
                    </a:cubicBezTo>
                    <a:cubicBezTo>
                      <a:pt x="260020" y="319156"/>
                      <a:pt x="260020" y="346060"/>
                      <a:pt x="258117" y="380574"/>
                    </a:cubicBezTo>
                    <a:cubicBezTo>
                      <a:pt x="258444" y="408103"/>
                      <a:pt x="252193" y="435306"/>
                      <a:pt x="239909" y="459928"/>
                    </a:cubicBezTo>
                    <a:cubicBezTo>
                      <a:pt x="234040" y="471505"/>
                      <a:pt x="222191" y="478842"/>
                      <a:pt x="209201" y="478951"/>
                    </a:cubicBezTo>
                    <a:close/>
                    <a:moveTo>
                      <a:pt x="97508" y="394977"/>
                    </a:moveTo>
                    <a:cubicBezTo>
                      <a:pt x="111041" y="394596"/>
                      <a:pt x="123379" y="387042"/>
                      <a:pt x="129847" y="375138"/>
                    </a:cubicBezTo>
                    <a:cubicBezTo>
                      <a:pt x="139522" y="360110"/>
                      <a:pt x="145745" y="343125"/>
                      <a:pt x="148055" y="325406"/>
                    </a:cubicBezTo>
                    <a:cubicBezTo>
                      <a:pt x="149631" y="316438"/>
                      <a:pt x="150473" y="307334"/>
                      <a:pt x="150501" y="298230"/>
                    </a:cubicBezTo>
                    <a:cubicBezTo>
                      <a:pt x="150501" y="265891"/>
                      <a:pt x="142348" y="249857"/>
                      <a:pt x="126314" y="249857"/>
                    </a:cubicBezTo>
                    <a:cubicBezTo>
                      <a:pt x="111938" y="250292"/>
                      <a:pt x="98867" y="258363"/>
                      <a:pt x="92073" y="271054"/>
                    </a:cubicBezTo>
                    <a:cubicBezTo>
                      <a:pt x="78376" y="293828"/>
                      <a:pt x="71500" y="320053"/>
                      <a:pt x="72234" y="346604"/>
                    </a:cubicBezTo>
                    <a:cubicBezTo>
                      <a:pt x="72506" y="355735"/>
                      <a:pt x="73511" y="364812"/>
                      <a:pt x="75223" y="373780"/>
                    </a:cubicBezTo>
                    <a:cubicBezTo>
                      <a:pt x="75196" y="385493"/>
                      <a:pt x="84681" y="394977"/>
                      <a:pt x="96394" y="395004"/>
                    </a:cubicBezTo>
                    <a:cubicBezTo>
                      <a:pt x="96774" y="395004"/>
                      <a:pt x="97127" y="395004"/>
                      <a:pt x="97508" y="394977"/>
                    </a:cubicBezTo>
                    <a:close/>
                  </a:path>
                </a:pathLst>
              </a:custGeom>
              <a:solidFill>
                <a:srgbClr val="21B4DA"/>
              </a:solidFill>
              <a:ln w="89877" cap="flat">
                <a:solidFill>
                  <a:srgbClr val="FFFFFF"/>
                </a:solidFill>
                <a:prstDash val="solid"/>
                <a:miter/>
              </a:ln>
            </p:spPr>
            <p:txBody>
              <a:bodyPr rtlCol="0" anchor="ctr"/>
              <a:lstStyle/>
              <a:p>
                <a:endParaRPr lang="fr-FR"/>
              </a:p>
            </p:txBody>
          </p:sp>
          <p:sp>
            <p:nvSpPr>
              <p:cNvPr id="187" name="Graphique 22">
                <a:extLst>
                  <a:ext uri="{FF2B5EF4-FFF2-40B4-BE49-F238E27FC236}">
                    <a16:creationId xmlns:a16="http://schemas.microsoft.com/office/drawing/2014/main" id="{44E778D1-8885-4187-BA8B-E688E19EC787}"/>
                  </a:ext>
                </a:extLst>
              </p:cNvPr>
              <p:cNvSpPr/>
              <p:nvPr/>
            </p:nvSpPr>
            <p:spPr>
              <a:xfrm>
                <a:off x="5475028" y="929420"/>
                <a:ext cx="221814" cy="281372"/>
              </a:xfrm>
              <a:custGeom>
                <a:avLst/>
                <a:gdLst>
                  <a:gd name="connsiteX0" fmla="*/ 108876 w 221814"/>
                  <a:gd name="connsiteY0" fmla="*/ 281193 h 281372"/>
                  <a:gd name="connsiteX1" fmla="*/ 105615 w 221814"/>
                  <a:gd name="connsiteY1" fmla="*/ 281193 h 281372"/>
                  <a:gd name="connsiteX2" fmla="*/ 44469 w 221814"/>
                  <a:gd name="connsiteY2" fmla="*/ 260811 h 281372"/>
                  <a:gd name="connsiteX3" fmla="*/ 10500 w 221814"/>
                  <a:gd name="connsiteY3" fmla="*/ 210807 h 281372"/>
                  <a:gd name="connsiteX4" fmla="*/ -99 w 221814"/>
                  <a:gd name="connsiteY4" fmla="*/ 146128 h 281372"/>
                  <a:gd name="connsiteX5" fmla="*/ 10500 w 221814"/>
                  <a:gd name="connsiteY5" fmla="*/ 76829 h 281372"/>
                  <a:gd name="connsiteX6" fmla="*/ 43926 w 221814"/>
                  <a:gd name="connsiteY6" fmla="*/ 22477 h 281372"/>
                  <a:gd name="connsiteX7" fmla="*/ 107790 w 221814"/>
                  <a:gd name="connsiteY7" fmla="*/ -79 h 281372"/>
                  <a:gd name="connsiteX8" fmla="*/ 156706 w 221814"/>
                  <a:gd name="connsiteY8" fmla="*/ 14868 h 281372"/>
                  <a:gd name="connsiteX9" fmla="*/ 205351 w 221814"/>
                  <a:gd name="connsiteY9" fmla="*/ 69220 h 281372"/>
                  <a:gd name="connsiteX10" fmla="*/ 221657 w 221814"/>
                  <a:gd name="connsiteY10" fmla="*/ 144769 h 281372"/>
                  <a:gd name="connsiteX11" fmla="*/ 183339 w 221814"/>
                  <a:gd name="connsiteY11" fmla="*/ 245864 h 281372"/>
                  <a:gd name="connsiteX12" fmla="*/ 108876 w 221814"/>
                  <a:gd name="connsiteY12" fmla="*/ 281193 h 281372"/>
                  <a:gd name="connsiteX13" fmla="*/ 106974 w 221814"/>
                  <a:gd name="connsiteY13" fmla="*/ 201567 h 281372"/>
                  <a:gd name="connsiteX14" fmla="*/ 138226 w 221814"/>
                  <a:gd name="connsiteY14" fmla="*/ 180642 h 281372"/>
                  <a:gd name="connsiteX15" fmla="*/ 150456 w 221814"/>
                  <a:gd name="connsiteY15" fmla="*/ 136073 h 281372"/>
                  <a:gd name="connsiteX16" fmla="*/ 143934 w 221814"/>
                  <a:gd name="connsiteY16" fmla="*/ 106723 h 281372"/>
                  <a:gd name="connsiteX17" fmla="*/ 98549 w 221814"/>
                  <a:gd name="connsiteY17" fmla="*/ 76014 h 281372"/>
                  <a:gd name="connsiteX18" fmla="*/ 75994 w 221814"/>
                  <a:gd name="connsiteY18" fmla="*/ 89058 h 281372"/>
                  <a:gd name="connsiteX19" fmla="*/ 65123 w 221814"/>
                  <a:gd name="connsiteY19" fmla="*/ 134171 h 281372"/>
                  <a:gd name="connsiteX20" fmla="*/ 68112 w 221814"/>
                  <a:gd name="connsiteY20" fmla="*/ 161347 h 281372"/>
                  <a:gd name="connsiteX21" fmla="*/ 81157 w 221814"/>
                  <a:gd name="connsiteY21" fmla="*/ 188523 h 281372"/>
                  <a:gd name="connsiteX22" fmla="*/ 105343 w 221814"/>
                  <a:gd name="connsiteY22" fmla="*/ 200752 h 2813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21814" h="281372">
                    <a:moveTo>
                      <a:pt x="108876" y="281193"/>
                    </a:moveTo>
                    <a:lnTo>
                      <a:pt x="105615" y="281193"/>
                    </a:lnTo>
                    <a:cubicBezTo>
                      <a:pt x="83494" y="281600"/>
                      <a:pt x="61916" y="274399"/>
                      <a:pt x="44469" y="260811"/>
                    </a:cubicBezTo>
                    <a:cubicBezTo>
                      <a:pt x="28789" y="247549"/>
                      <a:pt x="17049" y="230265"/>
                      <a:pt x="10500" y="210807"/>
                    </a:cubicBezTo>
                    <a:cubicBezTo>
                      <a:pt x="3407" y="189990"/>
                      <a:pt x="-181" y="168113"/>
                      <a:pt x="-99" y="146128"/>
                    </a:cubicBezTo>
                    <a:cubicBezTo>
                      <a:pt x="-153" y="122621"/>
                      <a:pt x="3407" y="99249"/>
                      <a:pt x="10500" y="76829"/>
                    </a:cubicBezTo>
                    <a:cubicBezTo>
                      <a:pt x="16505" y="56012"/>
                      <a:pt x="28055" y="37234"/>
                      <a:pt x="43926" y="22477"/>
                    </a:cubicBezTo>
                    <a:cubicBezTo>
                      <a:pt x="61509" y="6987"/>
                      <a:pt x="84391" y="-1085"/>
                      <a:pt x="107790" y="-79"/>
                    </a:cubicBezTo>
                    <a:cubicBezTo>
                      <a:pt x="125128" y="492"/>
                      <a:pt x="142004" y="5655"/>
                      <a:pt x="156706" y="14868"/>
                    </a:cubicBezTo>
                    <a:cubicBezTo>
                      <a:pt x="178229" y="27423"/>
                      <a:pt x="195242" y="46446"/>
                      <a:pt x="205351" y="69220"/>
                    </a:cubicBezTo>
                    <a:cubicBezTo>
                      <a:pt x="216303" y="92890"/>
                      <a:pt x="221874" y="118680"/>
                      <a:pt x="221657" y="144769"/>
                    </a:cubicBezTo>
                    <a:cubicBezTo>
                      <a:pt x="222716" y="182191"/>
                      <a:pt x="208965" y="218552"/>
                      <a:pt x="183339" y="245864"/>
                    </a:cubicBezTo>
                    <a:cubicBezTo>
                      <a:pt x="164614" y="267632"/>
                      <a:pt x="137574" y="280459"/>
                      <a:pt x="108876" y="281193"/>
                    </a:cubicBezTo>
                    <a:close/>
                    <a:moveTo>
                      <a:pt x="106974" y="201567"/>
                    </a:moveTo>
                    <a:cubicBezTo>
                      <a:pt x="120290" y="200371"/>
                      <a:pt x="132057" y="192490"/>
                      <a:pt x="138226" y="180642"/>
                    </a:cubicBezTo>
                    <a:cubicBezTo>
                      <a:pt x="146434" y="167244"/>
                      <a:pt x="150673" y="151781"/>
                      <a:pt x="150456" y="136073"/>
                    </a:cubicBezTo>
                    <a:cubicBezTo>
                      <a:pt x="150429" y="125936"/>
                      <a:pt x="148200" y="115908"/>
                      <a:pt x="143934" y="106723"/>
                    </a:cubicBezTo>
                    <a:cubicBezTo>
                      <a:pt x="136813" y="87917"/>
                      <a:pt x="118660" y="75633"/>
                      <a:pt x="98549" y="76014"/>
                    </a:cubicBezTo>
                    <a:cubicBezTo>
                      <a:pt x="89201" y="75905"/>
                      <a:pt x="80559" y="80906"/>
                      <a:pt x="75994" y="89058"/>
                    </a:cubicBezTo>
                    <a:cubicBezTo>
                      <a:pt x="68167" y="102755"/>
                      <a:pt x="64416" y="118409"/>
                      <a:pt x="65123" y="134171"/>
                    </a:cubicBezTo>
                    <a:cubicBezTo>
                      <a:pt x="65313" y="143302"/>
                      <a:pt x="66319" y="152406"/>
                      <a:pt x="68112" y="161347"/>
                    </a:cubicBezTo>
                    <a:cubicBezTo>
                      <a:pt x="70287" y="171293"/>
                      <a:pt x="74743" y="180615"/>
                      <a:pt x="81157" y="188523"/>
                    </a:cubicBezTo>
                    <a:cubicBezTo>
                      <a:pt x="86810" y="196241"/>
                      <a:pt x="95778" y="200779"/>
                      <a:pt x="105343" y="200752"/>
                    </a:cubicBezTo>
                    <a:close/>
                  </a:path>
                </a:pathLst>
              </a:custGeom>
              <a:solidFill>
                <a:srgbClr val="21B4DA"/>
              </a:solidFill>
              <a:ln w="89877" cap="flat">
                <a:solidFill>
                  <a:srgbClr val="FFFFFF"/>
                </a:solidFill>
                <a:prstDash val="solid"/>
                <a:miter/>
              </a:ln>
            </p:spPr>
            <p:txBody>
              <a:bodyPr rtlCol="0" anchor="ctr"/>
              <a:lstStyle/>
              <a:p>
                <a:endParaRPr lang="fr-FR"/>
              </a:p>
            </p:txBody>
          </p:sp>
          <p:sp>
            <p:nvSpPr>
              <p:cNvPr id="188" name="Graphique 22">
                <a:extLst>
                  <a:ext uri="{FF2B5EF4-FFF2-40B4-BE49-F238E27FC236}">
                    <a16:creationId xmlns:a16="http://schemas.microsoft.com/office/drawing/2014/main" id="{44E778D1-8885-4187-BA8B-E688E19EC787}"/>
                  </a:ext>
                </a:extLst>
              </p:cNvPr>
              <p:cNvSpPr/>
              <p:nvPr/>
            </p:nvSpPr>
            <p:spPr>
              <a:xfrm>
                <a:off x="5731818" y="885478"/>
                <a:ext cx="278634" cy="342151"/>
              </a:xfrm>
              <a:custGeom>
                <a:avLst/>
                <a:gdLst>
                  <a:gd name="connsiteX0" fmla="*/ 41775 w 278634"/>
                  <a:gd name="connsiteY0" fmla="*/ 341984 h 342151"/>
                  <a:gd name="connsiteX1" fmla="*/ 31991 w 278634"/>
                  <a:gd name="connsiteY1" fmla="*/ 341984 h 342151"/>
                  <a:gd name="connsiteX2" fmla="*/ 11609 w 278634"/>
                  <a:gd name="connsiteY2" fmla="*/ 327037 h 342151"/>
                  <a:gd name="connsiteX3" fmla="*/ -76 w 278634"/>
                  <a:gd name="connsiteY3" fmla="*/ 291708 h 342151"/>
                  <a:gd name="connsiteX4" fmla="*/ -76 w 278634"/>
                  <a:gd name="connsiteY4" fmla="*/ 171318 h 342151"/>
                  <a:gd name="connsiteX5" fmla="*/ 14599 w 278634"/>
                  <a:gd name="connsiteY5" fmla="*/ 18861 h 342151"/>
                  <a:gd name="connsiteX6" fmla="*/ 43677 w 278634"/>
                  <a:gd name="connsiteY6" fmla="*/ -163 h 342151"/>
                  <a:gd name="connsiteX7" fmla="*/ 83082 w 278634"/>
                  <a:gd name="connsiteY7" fmla="*/ 59353 h 342151"/>
                  <a:gd name="connsiteX8" fmla="*/ 84441 w 278634"/>
                  <a:gd name="connsiteY8" fmla="*/ 73756 h 342151"/>
                  <a:gd name="connsiteX9" fmla="*/ 187981 w 278634"/>
                  <a:gd name="connsiteY9" fmla="*/ 10164 h 342151"/>
                  <a:gd name="connsiteX10" fmla="*/ 222766 w 278634"/>
                  <a:gd name="connsiteY10" fmla="*/ 15328 h 342151"/>
                  <a:gd name="connsiteX11" fmla="*/ 269509 w 278634"/>
                  <a:gd name="connsiteY11" fmla="*/ 119684 h 342151"/>
                  <a:gd name="connsiteX12" fmla="*/ 278477 w 278634"/>
                  <a:gd name="connsiteY12" fmla="*/ 221594 h 342151"/>
                  <a:gd name="connsiteX13" fmla="*/ 266248 w 278634"/>
                  <a:gd name="connsiteY13" fmla="*/ 298502 h 342151"/>
                  <a:gd name="connsiteX14" fmla="*/ 221951 w 278634"/>
                  <a:gd name="connsiteY14" fmla="*/ 331113 h 342151"/>
                  <a:gd name="connsiteX15" fmla="*/ 175209 w 278634"/>
                  <a:gd name="connsiteY15" fmla="*/ 290349 h 342151"/>
                  <a:gd name="connsiteX16" fmla="*/ 173034 w 278634"/>
                  <a:gd name="connsiteY16" fmla="*/ 263173 h 342151"/>
                  <a:gd name="connsiteX17" fmla="*/ 176567 w 278634"/>
                  <a:gd name="connsiteY17" fmla="*/ 220507 h 342151"/>
                  <a:gd name="connsiteX18" fmla="*/ 179828 w 278634"/>
                  <a:gd name="connsiteY18" fmla="*/ 172405 h 342151"/>
                  <a:gd name="connsiteX19" fmla="*/ 156729 w 278634"/>
                  <a:gd name="connsiteY19" fmla="*/ 93323 h 342151"/>
                  <a:gd name="connsiteX20" fmla="*/ 134717 w 278634"/>
                  <a:gd name="connsiteY20" fmla="*/ 110716 h 342151"/>
                  <a:gd name="connsiteX21" fmla="*/ 96670 w 278634"/>
                  <a:gd name="connsiteY21" fmla="*/ 239802 h 342151"/>
                  <a:gd name="connsiteX22" fmla="*/ 86343 w 278634"/>
                  <a:gd name="connsiteY22" fmla="*/ 294154 h 342151"/>
                  <a:gd name="connsiteX23" fmla="*/ 68950 w 278634"/>
                  <a:gd name="connsiteY23" fmla="*/ 330570 h 342151"/>
                  <a:gd name="connsiteX24" fmla="*/ 41775 w 278634"/>
                  <a:gd name="connsiteY24" fmla="*/ 341984 h 342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78634" h="342151">
                    <a:moveTo>
                      <a:pt x="41775" y="341984"/>
                    </a:moveTo>
                    <a:lnTo>
                      <a:pt x="31991" y="341984"/>
                    </a:lnTo>
                    <a:cubicBezTo>
                      <a:pt x="23594" y="339674"/>
                      <a:pt x="16338" y="334375"/>
                      <a:pt x="11609" y="327037"/>
                    </a:cubicBezTo>
                    <a:cubicBezTo>
                      <a:pt x="3674" y="317009"/>
                      <a:pt x="-457" y="304481"/>
                      <a:pt x="-76" y="291708"/>
                    </a:cubicBezTo>
                    <a:lnTo>
                      <a:pt x="-76" y="171318"/>
                    </a:lnTo>
                    <a:cubicBezTo>
                      <a:pt x="-76" y="86529"/>
                      <a:pt x="4815" y="35710"/>
                      <a:pt x="14599" y="18861"/>
                    </a:cubicBezTo>
                    <a:cubicBezTo>
                      <a:pt x="19653" y="7311"/>
                      <a:pt x="31067" y="-135"/>
                      <a:pt x="43677" y="-163"/>
                    </a:cubicBezTo>
                    <a:cubicBezTo>
                      <a:pt x="67320" y="-163"/>
                      <a:pt x="80365" y="19676"/>
                      <a:pt x="83082" y="59353"/>
                    </a:cubicBezTo>
                    <a:cubicBezTo>
                      <a:pt x="83272" y="64163"/>
                      <a:pt x="83734" y="68973"/>
                      <a:pt x="84441" y="73756"/>
                    </a:cubicBezTo>
                    <a:cubicBezTo>
                      <a:pt x="122487" y="31362"/>
                      <a:pt x="157001" y="10164"/>
                      <a:pt x="187981" y="10164"/>
                    </a:cubicBezTo>
                    <a:cubicBezTo>
                      <a:pt x="199667" y="11170"/>
                      <a:pt x="211298" y="12882"/>
                      <a:pt x="222766" y="15328"/>
                    </a:cubicBezTo>
                    <a:cubicBezTo>
                      <a:pt x="241789" y="18861"/>
                      <a:pt x="257280" y="53646"/>
                      <a:pt x="269509" y="119684"/>
                    </a:cubicBezTo>
                    <a:cubicBezTo>
                      <a:pt x="275570" y="153300"/>
                      <a:pt x="278586" y="187433"/>
                      <a:pt x="278477" y="221594"/>
                    </a:cubicBezTo>
                    <a:cubicBezTo>
                      <a:pt x="279075" y="247764"/>
                      <a:pt x="274917" y="273799"/>
                      <a:pt x="266248" y="298502"/>
                    </a:cubicBezTo>
                    <a:cubicBezTo>
                      <a:pt x="260677" y="318205"/>
                      <a:pt x="242442" y="331630"/>
                      <a:pt x="221951" y="331113"/>
                    </a:cubicBezTo>
                    <a:cubicBezTo>
                      <a:pt x="198172" y="331684"/>
                      <a:pt x="177872" y="313993"/>
                      <a:pt x="175209" y="290349"/>
                    </a:cubicBezTo>
                    <a:cubicBezTo>
                      <a:pt x="173904" y="281354"/>
                      <a:pt x="173170" y="272277"/>
                      <a:pt x="173034" y="263173"/>
                    </a:cubicBezTo>
                    <a:cubicBezTo>
                      <a:pt x="173279" y="248879"/>
                      <a:pt x="174475" y="234638"/>
                      <a:pt x="176567" y="220507"/>
                    </a:cubicBezTo>
                    <a:cubicBezTo>
                      <a:pt x="178904" y="204582"/>
                      <a:pt x="179992" y="188493"/>
                      <a:pt x="179828" y="172405"/>
                    </a:cubicBezTo>
                    <a:cubicBezTo>
                      <a:pt x="179828" y="119684"/>
                      <a:pt x="172219" y="93323"/>
                      <a:pt x="156729" y="93323"/>
                    </a:cubicBezTo>
                    <a:cubicBezTo>
                      <a:pt x="150750" y="93323"/>
                      <a:pt x="143413" y="99030"/>
                      <a:pt x="134717" y="110716"/>
                    </a:cubicBezTo>
                    <a:cubicBezTo>
                      <a:pt x="112758" y="150447"/>
                      <a:pt x="99768" y="194499"/>
                      <a:pt x="96670" y="239802"/>
                    </a:cubicBezTo>
                    <a:cubicBezTo>
                      <a:pt x="93681" y="260456"/>
                      <a:pt x="90148" y="278935"/>
                      <a:pt x="86343" y="294154"/>
                    </a:cubicBezTo>
                    <a:cubicBezTo>
                      <a:pt x="83816" y="307606"/>
                      <a:pt x="77810" y="320161"/>
                      <a:pt x="68950" y="330570"/>
                    </a:cubicBezTo>
                    <a:cubicBezTo>
                      <a:pt x="61885" y="338016"/>
                      <a:pt x="52020" y="342147"/>
                      <a:pt x="41775" y="341984"/>
                    </a:cubicBezTo>
                    <a:close/>
                  </a:path>
                </a:pathLst>
              </a:custGeom>
              <a:solidFill>
                <a:srgbClr val="21B4DA"/>
              </a:solidFill>
              <a:ln w="89877" cap="flat">
                <a:solidFill>
                  <a:srgbClr val="FFFFFF"/>
                </a:solidFill>
                <a:prstDash val="solid"/>
                <a:miter/>
              </a:ln>
            </p:spPr>
            <p:txBody>
              <a:bodyPr rtlCol="0" anchor="ctr"/>
              <a:lstStyle/>
              <a:p>
                <a:endParaRPr lang="fr-FR"/>
              </a:p>
            </p:txBody>
          </p:sp>
          <p:sp>
            <p:nvSpPr>
              <p:cNvPr id="189" name="Graphique 22">
                <a:extLst>
                  <a:ext uri="{FF2B5EF4-FFF2-40B4-BE49-F238E27FC236}">
                    <a16:creationId xmlns:a16="http://schemas.microsoft.com/office/drawing/2014/main" id="{44E778D1-8885-4187-BA8B-E688E19EC787}"/>
                  </a:ext>
                </a:extLst>
              </p:cNvPr>
              <p:cNvSpPr/>
              <p:nvPr/>
            </p:nvSpPr>
            <p:spPr>
              <a:xfrm>
                <a:off x="6057904" y="885478"/>
                <a:ext cx="277304" cy="342160"/>
              </a:xfrm>
              <a:custGeom>
                <a:avLst/>
                <a:gdLst>
                  <a:gd name="connsiteX0" fmla="*/ 41257 w 277304"/>
                  <a:gd name="connsiteY0" fmla="*/ 341984 h 342160"/>
                  <a:gd name="connsiteX1" fmla="*/ 31473 w 277304"/>
                  <a:gd name="connsiteY1" fmla="*/ 341984 h 342160"/>
                  <a:gd name="connsiteX2" fmla="*/ 11091 w 277304"/>
                  <a:gd name="connsiteY2" fmla="*/ 327037 h 342160"/>
                  <a:gd name="connsiteX3" fmla="*/ -51 w 277304"/>
                  <a:gd name="connsiteY3" fmla="*/ 291708 h 342160"/>
                  <a:gd name="connsiteX4" fmla="*/ -51 w 277304"/>
                  <a:gd name="connsiteY4" fmla="*/ 171318 h 342160"/>
                  <a:gd name="connsiteX5" fmla="*/ 14624 w 277304"/>
                  <a:gd name="connsiteY5" fmla="*/ 18861 h 342160"/>
                  <a:gd name="connsiteX6" fmla="*/ 43702 w 277304"/>
                  <a:gd name="connsiteY6" fmla="*/ -163 h 342160"/>
                  <a:gd name="connsiteX7" fmla="*/ 83108 w 277304"/>
                  <a:gd name="connsiteY7" fmla="*/ 59353 h 342160"/>
                  <a:gd name="connsiteX8" fmla="*/ 83108 w 277304"/>
                  <a:gd name="connsiteY8" fmla="*/ 73756 h 342160"/>
                  <a:gd name="connsiteX9" fmla="*/ 186648 w 277304"/>
                  <a:gd name="connsiteY9" fmla="*/ 10164 h 342160"/>
                  <a:gd name="connsiteX10" fmla="*/ 221433 w 277304"/>
                  <a:gd name="connsiteY10" fmla="*/ 15328 h 342160"/>
                  <a:gd name="connsiteX11" fmla="*/ 267904 w 277304"/>
                  <a:gd name="connsiteY11" fmla="*/ 119684 h 342160"/>
                  <a:gd name="connsiteX12" fmla="*/ 277144 w 277304"/>
                  <a:gd name="connsiteY12" fmla="*/ 221594 h 342160"/>
                  <a:gd name="connsiteX13" fmla="*/ 264643 w 277304"/>
                  <a:gd name="connsiteY13" fmla="*/ 298502 h 342160"/>
                  <a:gd name="connsiteX14" fmla="*/ 220346 w 277304"/>
                  <a:gd name="connsiteY14" fmla="*/ 331113 h 342160"/>
                  <a:gd name="connsiteX15" fmla="*/ 188007 w 277304"/>
                  <a:gd name="connsiteY15" fmla="*/ 318613 h 342160"/>
                  <a:gd name="connsiteX16" fmla="*/ 173875 w 277304"/>
                  <a:gd name="connsiteY16" fmla="*/ 291436 h 342160"/>
                  <a:gd name="connsiteX17" fmla="*/ 171701 w 277304"/>
                  <a:gd name="connsiteY17" fmla="*/ 264260 h 342160"/>
                  <a:gd name="connsiteX18" fmla="*/ 175234 w 277304"/>
                  <a:gd name="connsiteY18" fmla="*/ 221594 h 342160"/>
                  <a:gd name="connsiteX19" fmla="*/ 178495 w 277304"/>
                  <a:gd name="connsiteY19" fmla="*/ 173492 h 342160"/>
                  <a:gd name="connsiteX20" fmla="*/ 155396 w 277304"/>
                  <a:gd name="connsiteY20" fmla="*/ 94410 h 342160"/>
                  <a:gd name="connsiteX21" fmla="*/ 133383 w 277304"/>
                  <a:gd name="connsiteY21" fmla="*/ 111803 h 342160"/>
                  <a:gd name="connsiteX22" fmla="*/ 95337 w 277304"/>
                  <a:gd name="connsiteY22" fmla="*/ 240889 h 342160"/>
                  <a:gd name="connsiteX23" fmla="*/ 85010 w 277304"/>
                  <a:gd name="connsiteY23" fmla="*/ 295241 h 342160"/>
                  <a:gd name="connsiteX24" fmla="*/ 67345 w 277304"/>
                  <a:gd name="connsiteY24" fmla="*/ 331657 h 342160"/>
                  <a:gd name="connsiteX25" fmla="*/ 41257 w 277304"/>
                  <a:gd name="connsiteY25" fmla="*/ 341984 h 342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77304" h="342160">
                    <a:moveTo>
                      <a:pt x="41257" y="341984"/>
                    </a:moveTo>
                    <a:lnTo>
                      <a:pt x="31473" y="341984"/>
                    </a:lnTo>
                    <a:cubicBezTo>
                      <a:pt x="23076" y="339674"/>
                      <a:pt x="15820" y="334375"/>
                      <a:pt x="11091" y="327037"/>
                    </a:cubicBezTo>
                    <a:cubicBezTo>
                      <a:pt x="3346" y="316927"/>
                      <a:pt x="-594" y="304427"/>
                      <a:pt x="-51" y="291708"/>
                    </a:cubicBezTo>
                    <a:lnTo>
                      <a:pt x="-51" y="171318"/>
                    </a:lnTo>
                    <a:cubicBezTo>
                      <a:pt x="-51" y="86529"/>
                      <a:pt x="4841" y="35710"/>
                      <a:pt x="14624" y="18861"/>
                    </a:cubicBezTo>
                    <a:cubicBezTo>
                      <a:pt x="19679" y="7311"/>
                      <a:pt x="31093" y="-135"/>
                      <a:pt x="43702" y="-163"/>
                    </a:cubicBezTo>
                    <a:cubicBezTo>
                      <a:pt x="67345" y="-163"/>
                      <a:pt x="80390" y="19676"/>
                      <a:pt x="83108" y="59353"/>
                    </a:cubicBezTo>
                    <a:cubicBezTo>
                      <a:pt x="82727" y="64136"/>
                      <a:pt x="82727" y="68973"/>
                      <a:pt x="83108" y="73756"/>
                    </a:cubicBezTo>
                    <a:cubicBezTo>
                      <a:pt x="121154" y="31362"/>
                      <a:pt x="155667" y="10164"/>
                      <a:pt x="186648" y="10164"/>
                    </a:cubicBezTo>
                    <a:cubicBezTo>
                      <a:pt x="198334" y="11170"/>
                      <a:pt x="209965" y="12882"/>
                      <a:pt x="221433" y="15328"/>
                    </a:cubicBezTo>
                    <a:cubicBezTo>
                      <a:pt x="240456" y="18779"/>
                      <a:pt x="255947" y="53564"/>
                      <a:pt x="267904" y="119684"/>
                    </a:cubicBezTo>
                    <a:cubicBezTo>
                      <a:pt x="274209" y="153273"/>
                      <a:pt x="277307" y="187406"/>
                      <a:pt x="277144" y="221594"/>
                    </a:cubicBezTo>
                    <a:cubicBezTo>
                      <a:pt x="277769" y="247792"/>
                      <a:pt x="273529" y="273853"/>
                      <a:pt x="264643" y="298502"/>
                    </a:cubicBezTo>
                    <a:cubicBezTo>
                      <a:pt x="259153" y="318286"/>
                      <a:pt x="240864" y="331739"/>
                      <a:pt x="220346" y="331113"/>
                    </a:cubicBezTo>
                    <a:cubicBezTo>
                      <a:pt x="208334" y="331358"/>
                      <a:pt x="196730" y="326874"/>
                      <a:pt x="188007" y="318613"/>
                    </a:cubicBezTo>
                    <a:cubicBezTo>
                      <a:pt x="180261" y="311492"/>
                      <a:pt x="175261" y="301872"/>
                      <a:pt x="173875" y="291436"/>
                    </a:cubicBezTo>
                    <a:cubicBezTo>
                      <a:pt x="172435" y="282441"/>
                      <a:pt x="171701" y="273364"/>
                      <a:pt x="171701" y="264260"/>
                    </a:cubicBezTo>
                    <a:cubicBezTo>
                      <a:pt x="171946" y="249966"/>
                      <a:pt x="173114" y="235726"/>
                      <a:pt x="175234" y="221594"/>
                    </a:cubicBezTo>
                    <a:cubicBezTo>
                      <a:pt x="177571" y="205669"/>
                      <a:pt x="178658" y="189581"/>
                      <a:pt x="178495" y="173492"/>
                    </a:cubicBezTo>
                    <a:cubicBezTo>
                      <a:pt x="178495" y="120771"/>
                      <a:pt x="170886" y="94410"/>
                      <a:pt x="155396" y="94410"/>
                    </a:cubicBezTo>
                    <a:cubicBezTo>
                      <a:pt x="149417" y="94410"/>
                      <a:pt x="141808" y="100117"/>
                      <a:pt x="133383" y="111803"/>
                    </a:cubicBezTo>
                    <a:cubicBezTo>
                      <a:pt x="111289" y="151480"/>
                      <a:pt x="98299" y="195586"/>
                      <a:pt x="95337" y="240889"/>
                    </a:cubicBezTo>
                    <a:cubicBezTo>
                      <a:pt x="92347" y="261543"/>
                      <a:pt x="88815" y="280023"/>
                      <a:pt x="85010" y="295241"/>
                    </a:cubicBezTo>
                    <a:cubicBezTo>
                      <a:pt x="82401" y="308720"/>
                      <a:pt x="76314" y="321276"/>
                      <a:pt x="67345" y="331657"/>
                    </a:cubicBezTo>
                    <a:cubicBezTo>
                      <a:pt x="60443" y="338533"/>
                      <a:pt x="51013" y="342256"/>
                      <a:pt x="41257" y="341984"/>
                    </a:cubicBezTo>
                    <a:close/>
                  </a:path>
                </a:pathLst>
              </a:custGeom>
              <a:solidFill>
                <a:srgbClr val="21B4DA"/>
              </a:solidFill>
              <a:ln w="89877" cap="flat">
                <a:solidFill>
                  <a:srgbClr val="FFFFFF"/>
                </a:solidFill>
                <a:prstDash val="solid"/>
                <a:miter/>
              </a:ln>
            </p:spPr>
            <p:txBody>
              <a:bodyPr rtlCol="0" anchor="ctr"/>
              <a:lstStyle/>
              <a:p>
                <a:endParaRPr lang="fr-FR"/>
              </a:p>
            </p:txBody>
          </p:sp>
          <p:sp>
            <p:nvSpPr>
              <p:cNvPr id="190" name="Graphique 22">
                <a:extLst>
                  <a:ext uri="{FF2B5EF4-FFF2-40B4-BE49-F238E27FC236}">
                    <a16:creationId xmlns:a16="http://schemas.microsoft.com/office/drawing/2014/main" id="{44E778D1-8885-4187-BA8B-E688E19EC787}"/>
                  </a:ext>
                </a:extLst>
              </p:cNvPr>
              <p:cNvSpPr/>
              <p:nvPr/>
            </p:nvSpPr>
            <p:spPr>
              <a:xfrm>
                <a:off x="6367949" y="900153"/>
                <a:ext cx="252818" cy="293352"/>
              </a:xfrm>
              <a:custGeom>
                <a:avLst/>
                <a:gdLst>
                  <a:gd name="connsiteX0" fmla="*/ 120914 w 252818"/>
                  <a:gd name="connsiteY0" fmla="*/ 293067 h 293352"/>
                  <a:gd name="connsiteX1" fmla="*/ 117925 w 252818"/>
                  <a:gd name="connsiteY1" fmla="*/ 293067 h 293352"/>
                  <a:gd name="connsiteX2" fmla="*/ 14657 w 252818"/>
                  <a:gd name="connsiteY2" fmla="*/ 228931 h 293352"/>
                  <a:gd name="connsiteX3" fmla="*/ -18 w 252818"/>
                  <a:gd name="connsiteY3" fmla="*/ 158002 h 293352"/>
                  <a:gd name="connsiteX4" fmla="*/ 17646 w 252818"/>
                  <a:gd name="connsiteY4" fmla="*/ 72126 h 293352"/>
                  <a:gd name="connsiteX5" fmla="*/ 64117 w 252818"/>
                  <a:gd name="connsiteY5" fmla="*/ 17774 h 293352"/>
                  <a:gd name="connsiteX6" fmla="*/ 123089 w 252818"/>
                  <a:gd name="connsiteY6" fmla="*/ -162 h 293352"/>
                  <a:gd name="connsiteX7" fmla="*/ 176082 w 252818"/>
                  <a:gd name="connsiteY7" fmla="*/ 18045 h 293352"/>
                  <a:gd name="connsiteX8" fmla="*/ 201084 w 252818"/>
                  <a:gd name="connsiteY8" fmla="*/ 77561 h 293352"/>
                  <a:gd name="connsiteX9" fmla="*/ 186137 w 252818"/>
                  <a:gd name="connsiteY9" fmla="*/ 121586 h 293352"/>
                  <a:gd name="connsiteX10" fmla="*/ 144829 w 252818"/>
                  <a:gd name="connsiteY10" fmla="*/ 151208 h 293352"/>
                  <a:gd name="connsiteX11" fmla="*/ 88847 w 252818"/>
                  <a:gd name="connsiteY11" fmla="*/ 165883 h 293352"/>
                  <a:gd name="connsiteX12" fmla="*/ 70993 w 252818"/>
                  <a:gd name="connsiteY12" fmla="*/ 186510 h 293352"/>
                  <a:gd name="connsiteX13" fmla="*/ 71183 w 252818"/>
                  <a:gd name="connsiteY13" fmla="*/ 188167 h 293352"/>
                  <a:gd name="connsiteX14" fmla="*/ 81238 w 252818"/>
                  <a:gd name="connsiteY14" fmla="*/ 212082 h 293352"/>
                  <a:gd name="connsiteX15" fmla="*/ 124991 w 252818"/>
                  <a:gd name="connsiteY15" fmla="*/ 225942 h 293352"/>
                  <a:gd name="connsiteX16" fmla="*/ 199725 w 252818"/>
                  <a:gd name="connsiteY16" fmla="*/ 204473 h 293352"/>
                  <a:gd name="connsiteX17" fmla="*/ 233423 w 252818"/>
                  <a:gd name="connsiteY17" fmla="*/ 195505 h 293352"/>
                  <a:gd name="connsiteX18" fmla="*/ 247554 w 252818"/>
                  <a:gd name="connsiteY18" fmla="*/ 201484 h 293352"/>
                  <a:gd name="connsiteX19" fmla="*/ 252718 w 252818"/>
                  <a:gd name="connsiteY19" fmla="*/ 215072 h 293352"/>
                  <a:gd name="connsiteX20" fmla="*/ 241576 w 252818"/>
                  <a:gd name="connsiteY20" fmla="*/ 240074 h 293352"/>
                  <a:gd name="connsiteX21" fmla="*/ 120914 w 252818"/>
                  <a:gd name="connsiteY21" fmla="*/ 293067 h 293352"/>
                  <a:gd name="connsiteX22" fmla="*/ 97543 w 252818"/>
                  <a:gd name="connsiteY22" fmla="*/ 109085 h 293352"/>
                  <a:gd name="connsiteX23" fmla="*/ 132872 w 252818"/>
                  <a:gd name="connsiteY23" fmla="*/ 84083 h 293352"/>
                  <a:gd name="connsiteX24" fmla="*/ 141840 w 252818"/>
                  <a:gd name="connsiteY24" fmla="*/ 56907 h 293352"/>
                  <a:gd name="connsiteX25" fmla="*/ 135209 w 252818"/>
                  <a:gd name="connsiteY25" fmla="*/ 47939 h 293352"/>
                  <a:gd name="connsiteX26" fmla="*/ 132872 w 252818"/>
                  <a:gd name="connsiteY26" fmla="*/ 47939 h 293352"/>
                  <a:gd name="connsiteX27" fmla="*/ 127437 w 252818"/>
                  <a:gd name="connsiteY27" fmla="*/ 47939 h 293352"/>
                  <a:gd name="connsiteX28" fmla="*/ 108958 w 252818"/>
                  <a:gd name="connsiteY28" fmla="*/ 55549 h 293352"/>
                  <a:gd name="connsiteX29" fmla="*/ 86401 w 252818"/>
                  <a:gd name="connsiteY29" fmla="*/ 73756 h 293352"/>
                  <a:gd name="connsiteX30" fmla="*/ 79064 w 252818"/>
                  <a:gd name="connsiteY30" fmla="*/ 90877 h 293352"/>
                  <a:gd name="connsiteX31" fmla="*/ 93168 w 252818"/>
                  <a:gd name="connsiteY31" fmla="*/ 109112 h 293352"/>
                  <a:gd name="connsiteX32" fmla="*/ 97543 w 252818"/>
                  <a:gd name="connsiteY32" fmla="*/ 109085 h 293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52818" h="293352">
                    <a:moveTo>
                      <a:pt x="120914" y="293067"/>
                    </a:moveTo>
                    <a:lnTo>
                      <a:pt x="117925" y="293067"/>
                    </a:lnTo>
                    <a:cubicBezTo>
                      <a:pt x="73520" y="295187"/>
                      <a:pt x="32430" y="269669"/>
                      <a:pt x="14657" y="228931"/>
                    </a:cubicBezTo>
                    <a:cubicBezTo>
                      <a:pt x="4683" y="206647"/>
                      <a:pt x="-344" y="182433"/>
                      <a:pt x="-18" y="158002"/>
                    </a:cubicBezTo>
                    <a:cubicBezTo>
                      <a:pt x="-888" y="128380"/>
                      <a:pt x="5145" y="98976"/>
                      <a:pt x="17646" y="72126"/>
                    </a:cubicBezTo>
                    <a:cubicBezTo>
                      <a:pt x="27810" y="50059"/>
                      <a:pt x="43898" y="31253"/>
                      <a:pt x="64117" y="17774"/>
                    </a:cubicBezTo>
                    <a:cubicBezTo>
                      <a:pt x="81672" y="6333"/>
                      <a:pt x="102136" y="109"/>
                      <a:pt x="123089" y="-162"/>
                    </a:cubicBezTo>
                    <a:cubicBezTo>
                      <a:pt x="142302" y="-217"/>
                      <a:pt x="160972" y="6197"/>
                      <a:pt x="176082" y="18045"/>
                    </a:cubicBezTo>
                    <a:cubicBezTo>
                      <a:pt x="193257" y="32884"/>
                      <a:pt x="202524" y="54896"/>
                      <a:pt x="201084" y="77561"/>
                    </a:cubicBezTo>
                    <a:cubicBezTo>
                      <a:pt x="201301" y="93513"/>
                      <a:pt x="196029" y="109058"/>
                      <a:pt x="186137" y="121586"/>
                    </a:cubicBezTo>
                    <a:cubicBezTo>
                      <a:pt x="175158" y="134875"/>
                      <a:pt x="160945" y="145066"/>
                      <a:pt x="144829" y="151208"/>
                    </a:cubicBezTo>
                    <a:cubicBezTo>
                      <a:pt x="126948" y="158654"/>
                      <a:pt x="108088" y="163600"/>
                      <a:pt x="88847" y="165883"/>
                    </a:cubicBezTo>
                    <a:cubicBezTo>
                      <a:pt x="78221" y="166644"/>
                      <a:pt x="70231" y="175884"/>
                      <a:pt x="70993" y="186510"/>
                    </a:cubicBezTo>
                    <a:cubicBezTo>
                      <a:pt x="71047" y="187080"/>
                      <a:pt x="71101" y="187624"/>
                      <a:pt x="71183" y="188167"/>
                    </a:cubicBezTo>
                    <a:cubicBezTo>
                      <a:pt x="71726" y="197054"/>
                      <a:pt x="75259" y="205479"/>
                      <a:pt x="81238" y="212082"/>
                    </a:cubicBezTo>
                    <a:cubicBezTo>
                      <a:pt x="93059" y="222926"/>
                      <a:pt x="109066" y="228008"/>
                      <a:pt x="124991" y="225942"/>
                    </a:cubicBezTo>
                    <a:cubicBezTo>
                      <a:pt x="151379" y="225589"/>
                      <a:pt x="177169" y="218170"/>
                      <a:pt x="199725" y="204473"/>
                    </a:cubicBezTo>
                    <a:cubicBezTo>
                      <a:pt x="209970" y="198603"/>
                      <a:pt x="221602" y="195505"/>
                      <a:pt x="233423" y="195505"/>
                    </a:cubicBezTo>
                    <a:cubicBezTo>
                      <a:pt x="238831" y="195124"/>
                      <a:pt x="244076" y="197326"/>
                      <a:pt x="247554" y="201484"/>
                    </a:cubicBezTo>
                    <a:cubicBezTo>
                      <a:pt x="250870" y="205234"/>
                      <a:pt x="252691" y="210071"/>
                      <a:pt x="252718" y="215072"/>
                    </a:cubicBezTo>
                    <a:cubicBezTo>
                      <a:pt x="252582" y="224584"/>
                      <a:pt x="248560" y="233606"/>
                      <a:pt x="241576" y="240074"/>
                    </a:cubicBezTo>
                    <a:cubicBezTo>
                      <a:pt x="210161" y="273310"/>
                      <a:pt x="166652" y="292415"/>
                      <a:pt x="120914" y="293067"/>
                    </a:cubicBezTo>
                    <a:close/>
                    <a:moveTo>
                      <a:pt x="97543" y="109085"/>
                    </a:moveTo>
                    <a:cubicBezTo>
                      <a:pt x="113305" y="108677"/>
                      <a:pt x="127246" y="98813"/>
                      <a:pt x="132872" y="84083"/>
                    </a:cubicBezTo>
                    <a:cubicBezTo>
                      <a:pt x="137737" y="75740"/>
                      <a:pt x="140780" y="66500"/>
                      <a:pt x="141840" y="56907"/>
                    </a:cubicBezTo>
                    <a:cubicBezTo>
                      <a:pt x="142492" y="52613"/>
                      <a:pt x="139531" y="48591"/>
                      <a:pt x="135209" y="47939"/>
                    </a:cubicBezTo>
                    <a:cubicBezTo>
                      <a:pt x="134448" y="47830"/>
                      <a:pt x="133661" y="47830"/>
                      <a:pt x="132872" y="47939"/>
                    </a:cubicBezTo>
                    <a:lnTo>
                      <a:pt x="127437" y="47939"/>
                    </a:lnTo>
                    <a:cubicBezTo>
                      <a:pt x="120860" y="49325"/>
                      <a:pt x="114583" y="51880"/>
                      <a:pt x="108958" y="55549"/>
                    </a:cubicBezTo>
                    <a:cubicBezTo>
                      <a:pt x="100532" y="60413"/>
                      <a:pt x="92923" y="66555"/>
                      <a:pt x="86401" y="73756"/>
                    </a:cubicBezTo>
                    <a:cubicBezTo>
                      <a:pt x="82026" y="78431"/>
                      <a:pt x="79417" y="84491"/>
                      <a:pt x="79064" y="90877"/>
                    </a:cubicBezTo>
                    <a:cubicBezTo>
                      <a:pt x="77923" y="99818"/>
                      <a:pt x="84227" y="107971"/>
                      <a:pt x="93168" y="109112"/>
                    </a:cubicBezTo>
                    <a:cubicBezTo>
                      <a:pt x="94636" y="109303"/>
                      <a:pt x="96103" y="109303"/>
                      <a:pt x="97543" y="109085"/>
                    </a:cubicBezTo>
                    <a:close/>
                  </a:path>
                </a:pathLst>
              </a:custGeom>
              <a:solidFill>
                <a:srgbClr val="21B4DA"/>
              </a:solidFill>
              <a:ln w="89877" cap="flat">
                <a:solidFill>
                  <a:srgbClr val="FFFFFF"/>
                </a:solidFill>
                <a:prstDash val="solid"/>
                <a:miter/>
              </a:ln>
            </p:spPr>
            <p:txBody>
              <a:bodyPr rtlCol="0" anchor="ctr"/>
              <a:lstStyle/>
              <a:p>
                <a:endParaRPr lang="fr-FR"/>
              </a:p>
            </p:txBody>
          </p:sp>
          <p:sp>
            <p:nvSpPr>
              <p:cNvPr id="191" name="Graphique 22">
                <a:extLst>
                  <a:ext uri="{FF2B5EF4-FFF2-40B4-BE49-F238E27FC236}">
                    <a16:creationId xmlns:a16="http://schemas.microsoft.com/office/drawing/2014/main" id="{44E778D1-8885-4187-BA8B-E688E19EC787}"/>
                  </a:ext>
                </a:extLst>
              </p:cNvPr>
              <p:cNvSpPr/>
              <p:nvPr/>
            </p:nvSpPr>
            <p:spPr>
              <a:xfrm>
                <a:off x="6638087" y="904773"/>
                <a:ext cx="252921" cy="322929"/>
              </a:xfrm>
              <a:custGeom>
                <a:avLst/>
                <a:gdLst>
                  <a:gd name="connsiteX0" fmla="*/ 124710 w 252921"/>
                  <a:gd name="connsiteY0" fmla="*/ 322689 h 322929"/>
                  <a:gd name="connsiteX1" fmla="*/ 24430 w 252921"/>
                  <a:gd name="connsiteY1" fmla="*/ 256923 h 322929"/>
                  <a:gd name="connsiteX2" fmla="*/ -28 w 252921"/>
                  <a:gd name="connsiteY2" fmla="*/ 142784 h 322929"/>
                  <a:gd name="connsiteX3" fmla="*/ 1603 w 252921"/>
                  <a:gd name="connsiteY3" fmla="*/ 111531 h 322929"/>
                  <a:gd name="connsiteX4" fmla="*/ 12201 w 252921"/>
                  <a:gd name="connsiteY4" fmla="*/ 61799 h 322929"/>
                  <a:gd name="connsiteX5" fmla="*/ 22800 w 252921"/>
                  <a:gd name="connsiteY5" fmla="*/ 41417 h 322929"/>
                  <a:gd name="connsiteX6" fmla="*/ 42367 w 252921"/>
                  <a:gd name="connsiteY6" fmla="*/ 30275 h 322929"/>
                  <a:gd name="connsiteX7" fmla="*/ 53780 w 252921"/>
                  <a:gd name="connsiteY7" fmla="*/ 30275 h 322929"/>
                  <a:gd name="connsiteX8" fmla="*/ 74706 w 252921"/>
                  <a:gd name="connsiteY8" fmla="*/ 78105 h 322929"/>
                  <a:gd name="connsiteX9" fmla="*/ 88837 w 252921"/>
                  <a:gd name="connsiteY9" fmla="*/ 171862 h 322929"/>
                  <a:gd name="connsiteX10" fmla="*/ 126340 w 252921"/>
                  <a:gd name="connsiteY10" fmla="*/ 230834 h 322929"/>
                  <a:gd name="connsiteX11" fmla="*/ 162756 w 252921"/>
                  <a:gd name="connsiteY11" fmla="*/ 185722 h 322929"/>
                  <a:gd name="connsiteX12" fmla="*/ 170637 w 252921"/>
                  <a:gd name="connsiteY12" fmla="*/ 100389 h 322929"/>
                  <a:gd name="connsiteX13" fmla="*/ 170637 w 252921"/>
                  <a:gd name="connsiteY13" fmla="*/ 66147 h 322929"/>
                  <a:gd name="connsiteX14" fmla="*/ 170637 w 252921"/>
                  <a:gd name="connsiteY14" fmla="*/ 55277 h 322929"/>
                  <a:gd name="connsiteX15" fmla="*/ 170637 w 252921"/>
                  <a:gd name="connsiteY15" fmla="*/ 46309 h 322929"/>
                  <a:gd name="connsiteX16" fmla="*/ 170637 w 252921"/>
                  <a:gd name="connsiteY16" fmla="*/ 38156 h 322929"/>
                  <a:gd name="connsiteX17" fmla="*/ 173355 w 252921"/>
                  <a:gd name="connsiteY17" fmla="*/ 18317 h 322929"/>
                  <a:gd name="connsiteX18" fmla="*/ 194552 w 252921"/>
                  <a:gd name="connsiteY18" fmla="*/ 2012 h 322929"/>
                  <a:gd name="connsiteX19" fmla="*/ 206781 w 252921"/>
                  <a:gd name="connsiteY19" fmla="*/ -162 h 322929"/>
                  <a:gd name="connsiteX20" fmla="*/ 233957 w 252921"/>
                  <a:gd name="connsiteY20" fmla="*/ 11795 h 322929"/>
                  <a:gd name="connsiteX21" fmla="*/ 248360 w 252921"/>
                  <a:gd name="connsiteY21" fmla="*/ 44678 h 322929"/>
                  <a:gd name="connsiteX22" fmla="*/ 252437 w 252921"/>
                  <a:gd name="connsiteY22" fmla="*/ 105824 h 322929"/>
                  <a:gd name="connsiteX23" fmla="*/ 216836 w 252921"/>
                  <a:gd name="connsiteY23" fmla="*/ 268880 h 322929"/>
                  <a:gd name="connsiteX24" fmla="*/ 124710 w 252921"/>
                  <a:gd name="connsiteY24" fmla="*/ 322689 h 322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2921" h="322929">
                    <a:moveTo>
                      <a:pt x="124710" y="322689"/>
                    </a:moveTo>
                    <a:cubicBezTo>
                      <a:pt x="80956" y="323369"/>
                      <a:pt x="41226" y="297307"/>
                      <a:pt x="24430" y="256923"/>
                    </a:cubicBezTo>
                    <a:cubicBezTo>
                      <a:pt x="7418" y="221322"/>
                      <a:pt x="-979" y="182216"/>
                      <a:pt x="-28" y="142784"/>
                    </a:cubicBezTo>
                    <a:cubicBezTo>
                      <a:pt x="-28" y="136262"/>
                      <a:pt x="-28" y="125935"/>
                      <a:pt x="1603" y="111531"/>
                    </a:cubicBezTo>
                    <a:cubicBezTo>
                      <a:pt x="3016" y="94573"/>
                      <a:pt x="6603" y="77860"/>
                      <a:pt x="12201" y="61799"/>
                    </a:cubicBezTo>
                    <a:cubicBezTo>
                      <a:pt x="14648" y="54489"/>
                      <a:pt x="18207" y="47613"/>
                      <a:pt x="22800" y="41417"/>
                    </a:cubicBezTo>
                    <a:cubicBezTo>
                      <a:pt x="27257" y="34868"/>
                      <a:pt x="34485" y="30764"/>
                      <a:pt x="42367" y="30275"/>
                    </a:cubicBezTo>
                    <a:lnTo>
                      <a:pt x="53780" y="30275"/>
                    </a:lnTo>
                    <a:cubicBezTo>
                      <a:pt x="64922" y="30275"/>
                      <a:pt x="71988" y="47396"/>
                      <a:pt x="74706" y="78105"/>
                    </a:cubicBezTo>
                    <a:cubicBezTo>
                      <a:pt x="77614" y="109602"/>
                      <a:pt x="82315" y="140908"/>
                      <a:pt x="88837" y="171862"/>
                    </a:cubicBezTo>
                    <a:cubicBezTo>
                      <a:pt x="97534" y="211267"/>
                      <a:pt x="110035" y="230834"/>
                      <a:pt x="126340" y="230834"/>
                    </a:cubicBezTo>
                    <a:cubicBezTo>
                      <a:pt x="142646" y="230834"/>
                      <a:pt x="155690" y="215616"/>
                      <a:pt x="162756" y="185722"/>
                    </a:cubicBezTo>
                    <a:cubicBezTo>
                      <a:pt x="168463" y="157649"/>
                      <a:pt x="171127" y="129033"/>
                      <a:pt x="170637" y="100389"/>
                    </a:cubicBezTo>
                    <a:cubicBezTo>
                      <a:pt x="170637" y="86801"/>
                      <a:pt x="170637" y="75387"/>
                      <a:pt x="170637" y="66147"/>
                    </a:cubicBezTo>
                    <a:cubicBezTo>
                      <a:pt x="170637" y="61799"/>
                      <a:pt x="170637" y="58266"/>
                      <a:pt x="170637" y="55277"/>
                    </a:cubicBezTo>
                    <a:cubicBezTo>
                      <a:pt x="170637" y="52287"/>
                      <a:pt x="170637" y="49298"/>
                      <a:pt x="170637" y="46309"/>
                    </a:cubicBezTo>
                    <a:cubicBezTo>
                      <a:pt x="170637" y="43320"/>
                      <a:pt x="170637" y="40602"/>
                      <a:pt x="170637" y="38156"/>
                    </a:cubicBezTo>
                    <a:cubicBezTo>
                      <a:pt x="170610" y="31443"/>
                      <a:pt x="171506" y="24758"/>
                      <a:pt x="173355" y="18317"/>
                    </a:cubicBezTo>
                    <a:cubicBezTo>
                      <a:pt x="175529" y="11523"/>
                      <a:pt x="182323" y="6088"/>
                      <a:pt x="194552" y="2012"/>
                    </a:cubicBezTo>
                    <a:cubicBezTo>
                      <a:pt x="198492" y="680"/>
                      <a:pt x="202623" y="-54"/>
                      <a:pt x="206781" y="-162"/>
                    </a:cubicBezTo>
                    <a:cubicBezTo>
                      <a:pt x="217135" y="-217"/>
                      <a:pt x="227000" y="4132"/>
                      <a:pt x="233957" y="11795"/>
                    </a:cubicBezTo>
                    <a:cubicBezTo>
                      <a:pt x="242191" y="20899"/>
                      <a:pt x="247246" y="32449"/>
                      <a:pt x="248360" y="44678"/>
                    </a:cubicBezTo>
                    <a:cubicBezTo>
                      <a:pt x="251024" y="64951"/>
                      <a:pt x="252410" y="85388"/>
                      <a:pt x="252437" y="105824"/>
                    </a:cubicBezTo>
                    <a:cubicBezTo>
                      <a:pt x="255209" y="162378"/>
                      <a:pt x="242925" y="218632"/>
                      <a:pt x="216836" y="268880"/>
                    </a:cubicBezTo>
                    <a:cubicBezTo>
                      <a:pt x="199199" y="303204"/>
                      <a:pt x="163273" y="324211"/>
                      <a:pt x="124710" y="322689"/>
                    </a:cubicBezTo>
                    <a:close/>
                  </a:path>
                </a:pathLst>
              </a:custGeom>
              <a:solidFill>
                <a:srgbClr val="21B4DA"/>
              </a:solidFill>
              <a:ln w="89877" cap="flat">
                <a:solidFill>
                  <a:srgbClr val="FFFFFF"/>
                </a:solidFill>
                <a:prstDash val="solid"/>
                <a:miter/>
              </a:ln>
            </p:spPr>
            <p:txBody>
              <a:bodyPr rtlCol="0" anchor="ctr"/>
              <a:lstStyle/>
              <a:p>
                <a:endParaRPr lang="fr-FR"/>
              </a:p>
            </p:txBody>
          </p:sp>
          <p:sp>
            <p:nvSpPr>
              <p:cNvPr id="192" name="Graphique 22">
                <a:extLst>
                  <a:ext uri="{FF2B5EF4-FFF2-40B4-BE49-F238E27FC236}">
                    <a16:creationId xmlns:a16="http://schemas.microsoft.com/office/drawing/2014/main" id="{44E778D1-8885-4187-BA8B-E688E19EC787}"/>
                  </a:ext>
                </a:extLst>
              </p:cNvPr>
              <p:cNvSpPr/>
              <p:nvPr/>
            </p:nvSpPr>
            <p:spPr>
              <a:xfrm>
                <a:off x="6926252" y="899743"/>
                <a:ext cx="263851" cy="310216"/>
              </a:xfrm>
              <a:custGeom>
                <a:avLst/>
                <a:gdLst>
                  <a:gd name="connsiteX0" fmla="*/ 61290 w 263851"/>
                  <a:gd name="connsiteY0" fmla="*/ 310054 h 310216"/>
                  <a:gd name="connsiteX1" fmla="*/ 144 w 263851"/>
                  <a:gd name="connsiteY1" fmla="*/ 156237 h 310216"/>
                  <a:gd name="connsiteX2" fmla="*/ 12916 w 263851"/>
                  <a:gd name="connsiteY2" fmla="*/ 40468 h 310216"/>
                  <a:gd name="connsiteX3" fmla="*/ 67268 w 263851"/>
                  <a:gd name="connsiteY3" fmla="*/ 2421 h 310216"/>
                  <a:gd name="connsiteX4" fmla="*/ 91183 w 263851"/>
                  <a:gd name="connsiteY4" fmla="*/ 46990 h 310216"/>
                  <a:gd name="connsiteX5" fmla="*/ 125153 w 263851"/>
                  <a:gd name="connsiteY5" fmla="*/ 12748 h 310216"/>
                  <a:gd name="connsiteX6" fmla="*/ 179505 w 263851"/>
                  <a:gd name="connsiteY6" fmla="*/ 247 h 310216"/>
                  <a:gd name="connsiteX7" fmla="*/ 249347 w 263851"/>
                  <a:gd name="connsiteY7" fmla="*/ 18183 h 310216"/>
                  <a:gd name="connsiteX8" fmla="*/ 263751 w 263851"/>
                  <a:gd name="connsiteY8" fmla="*/ 43185 h 310216"/>
                  <a:gd name="connsiteX9" fmla="*/ 260761 w 263851"/>
                  <a:gd name="connsiteY9" fmla="*/ 53240 h 310216"/>
                  <a:gd name="connsiteX10" fmla="*/ 221899 w 263851"/>
                  <a:gd name="connsiteY10" fmla="*/ 86667 h 310216"/>
                  <a:gd name="connsiteX11" fmla="*/ 194724 w 263851"/>
                  <a:gd name="connsiteY11" fmla="*/ 77699 h 310216"/>
                  <a:gd name="connsiteX12" fmla="*/ 161026 w 263851"/>
                  <a:gd name="connsiteY12" fmla="*/ 69818 h 310216"/>
                  <a:gd name="connsiteX13" fmla="*/ 124338 w 263851"/>
                  <a:gd name="connsiteY13" fmla="*/ 87482 h 310216"/>
                  <a:gd name="connsiteX14" fmla="*/ 108032 w 263851"/>
                  <a:gd name="connsiteY14" fmla="*/ 141834 h 310216"/>
                  <a:gd name="connsiteX15" fmla="*/ 108032 w 263851"/>
                  <a:gd name="connsiteY15" fmla="*/ 175804 h 310216"/>
                  <a:gd name="connsiteX16" fmla="*/ 109391 w 263851"/>
                  <a:gd name="connsiteY16" fmla="*/ 214123 h 310216"/>
                  <a:gd name="connsiteX17" fmla="*/ 110750 w 263851"/>
                  <a:gd name="connsiteY17" fmla="*/ 247549 h 310216"/>
                  <a:gd name="connsiteX18" fmla="*/ 66182 w 263851"/>
                  <a:gd name="connsiteY18" fmla="*/ 310054 h 3102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63851" h="310216">
                    <a:moveTo>
                      <a:pt x="61290" y="310054"/>
                    </a:moveTo>
                    <a:cubicBezTo>
                      <a:pt x="20526" y="310054"/>
                      <a:pt x="144" y="258963"/>
                      <a:pt x="144" y="156237"/>
                    </a:cubicBezTo>
                    <a:cubicBezTo>
                      <a:pt x="-1215" y="117240"/>
                      <a:pt x="3106" y="78242"/>
                      <a:pt x="12916" y="40468"/>
                    </a:cubicBezTo>
                    <a:cubicBezTo>
                      <a:pt x="19004" y="16009"/>
                      <a:pt x="42185" y="-215"/>
                      <a:pt x="67268" y="2421"/>
                    </a:cubicBezTo>
                    <a:cubicBezTo>
                      <a:pt x="78410" y="2421"/>
                      <a:pt x="86564" y="17368"/>
                      <a:pt x="91183" y="46990"/>
                    </a:cubicBezTo>
                    <a:cubicBezTo>
                      <a:pt x="98113" y="31907"/>
                      <a:pt x="110125" y="19787"/>
                      <a:pt x="125153" y="12748"/>
                    </a:cubicBezTo>
                    <a:cubicBezTo>
                      <a:pt x="142002" y="4269"/>
                      <a:pt x="160645" y="-25"/>
                      <a:pt x="179505" y="247"/>
                    </a:cubicBezTo>
                    <a:cubicBezTo>
                      <a:pt x="204154" y="-1900"/>
                      <a:pt x="228775" y="4432"/>
                      <a:pt x="249347" y="18183"/>
                    </a:cubicBezTo>
                    <a:cubicBezTo>
                      <a:pt x="257609" y="23999"/>
                      <a:pt x="262854" y="33130"/>
                      <a:pt x="263751" y="43185"/>
                    </a:cubicBezTo>
                    <a:cubicBezTo>
                      <a:pt x="263642" y="46745"/>
                      <a:pt x="262609" y="50197"/>
                      <a:pt x="260761" y="53240"/>
                    </a:cubicBezTo>
                    <a:cubicBezTo>
                      <a:pt x="249891" y="75525"/>
                      <a:pt x="236847" y="86667"/>
                      <a:pt x="221899" y="86667"/>
                    </a:cubicBezTo>
                    <a:cubicBezTo>
                      <a:pt x="212225" y="86042"/>
                      <a:pt x="202877" y="82971"/>
                      <a:pt x="194724" y="77699"/>
                    </a:cubicBezTo>
                    <a:cubicBezTo>
                      <a:pt x="184424" y="72046"/>
                      <a:pt x="172766" y="69328"/>
                      <a:pt x="161026" y="69818"/>
                    </a:cubicBezTo>
                    <a:cubicBezTo>
                      <a:pt x="146622" y="69302"/>
                      <a:pt x="132926" y="75905"/>
                      <a:pt x="124338" y="87482"/>
                    </a:cubicBezTo>
                    <a:cubicBezTo>
                      <a:pt x="113386" y="103462"/>
                      <a:pt x="107679" y="122458"/>
                      <a:pt x="108032" y="141834"/>
                    </a:cubicBezTo>
                    <a:cubicBezTo>
                      <a:pt x="108032" y="152976"/>
                      <a:pt x="108032" y="164390"/>
                      <a:pt x="108032" y="175804"/>
                    </a:cubicBezTo>
                    <a:cubicBezTo>
                      <a:pt x="108032" y="187218"/>
                      <a:pt x="108032" y="201622"/>
                      <a:pt x="109391" y="214123"/>
                    </a:cubicBezTo>
                    <a:cubicBezTo>
                      <a:pt x="110750" y="226624"/>
                      <a:pt x="110750" y="238038"/>
                      <a:pt x="110750" y="247549"/>
                    </a:cubicBezTo>
                    <a:cubicBezTo>
                      <a:pt x="110750" y="286411"/>
                      <a:pt x="96075" y="307065"/>
                      <a:pt x="66182" y="310054"/>
                    </a:cubicBezTo>
                    <a:close/>
                  </a:path>
                </a:pathLst>
              </a:custGeom>
              <a:solidFill>
                <a:srgbClr val="21B4DA"/>
              </a:solidFill>
              <a:ln w="89877" cap="flat">
                <a:solidFill>
                  <a:srgbClr val="FFFFFF"/>
                </a:solidFill>
                <a:prstDash val="solid"/>
                <a:miter/>
              </a:ln>
            </p:spPr>
            <p:txBody>
              <a:bodyPr rtlCol="0" anchor="ctr"/>
              <a:lstStyle/>
              <a:p>
                <a:endParaRPr lang="fr-FR"/>
              </a:p>
            </p:txBody>
          </p:sp>
          <p:sp>
            <p:nvSpPr>
              <p:cNvPr id="193" name="Graphique 22">
                <a:extLst>
                  <a:ext uri="{FF2B5EF4-FFF2-40B4-BE49-F238E27FC236}">
                    <a16:creationId xmlns:a16="http://schemas.microsoft.com/office/drawing/2014/main" id="{44E778D1-8885-4187-BA8B-E688E19EC787}"/>
                  </a:ext>
                </a:extLst>
              </p:cNvPr>
              <p:cNvSpPr/>
              <p:nvPr/>
            </p:nvSpPr>
            <p:spPr>
              <a:xfrm>
                <a:off x="7147629" y="886265"/>
                <a:ext cx="276187" cy="341902"/>
              </a:xfrm>
              <a:custGeom>
                <a:avLst/>
                <a:gdLst>
                  <a:gd name="connsiteX0" fmla="*/ 144556 w 276187"/>
                  <a:gd name="connsiteY0" fmla="*/ 341740 h 341902"/>
                  <a:gd name="connsiteX1" fmla="*/ 66017 w 276187"/>
                  <a:gd name="connsiteY1" fmla="*/ 320815 h 341902"/>
                  <a:gd name="connsiteX2" fmla="*/ 11665 w 276187"/>
                  <a:gd name="connsiteY2" fmla="*/ 266463 h 341902"/>
                  <a:gd name="connsiteX3" fmla="*/ 251 w 276187"/>
                  <a:gd name="connsiteY3" fmla="*/ 221894 h 341902"/>
                  <a:gd name="connsiteX4" fmla="*/ 21720 w 276187"/>
                  <a:gd name="connsiteY4" fmla="*/ 167542 h 341902"/>
                  <a:gd name="connsiteX5" fmla="*/ 44547 w 276187"/>
                  <a:gd name="connsiteY5" fmla="*/ 160748 h 341902"/>
                  <a:gd name="connsiteX6" fmla="*/ 84225 w 276187"/>
                  <a:gd name="connsiteY6" fmla="*/ 193359 h 341902"/>
                  <a:gd name="connsiteX7" fmla="*/ 123630 w 276187"/>
                  <a:gd name="connsiteY7" fmla="*/ 247711 h 341902"/>
                  <a:gd name="connsiteX8" fmla="*/ 165481 w 276187"/>
                  <a:gd name="connsiteY8" fmla="*/ 260212 h 341902"/>
                  <a:gd name="connsiteX9" fmla="*/ 183417 w 276187"/>
                  <a:gd name="connsiteY9" fmla="*/ 258310 h 341902"/>
                  <a:gd name="connsiteX10" fmla="*/ 197386 w 276187"/>
                  <a:gd name="connsiteY10" fmla="*/ 242955 h 341902"/>
                  <a:gd name="connsiteX11" fmla="*/ 197276 w 276187"/>
                  <a:gd name="connsiteY11" fmla="*/ 241732 h 341902"/>
                  <a:gd name="connsiteX12" fmla="*/ 142924 w 276187"/>
                  <a:gd name="connsiteY12" fmla="*/ 190913 h 341902"/>
                  <a:gd name="connsiteX13" fmla="*/ 83681 w 276187"/>
                  <a:gd name="connsiteY13" fmla="*/ 145529 h 341902"/>
                  <a:gd name="connsiteX14" fmla="*/ 61125 w 276187"/>
                  <a:gd name="connsiteY14" fmla="*/ 91177 h 341902"/>
                  <a:gd name="connsiteX15" fmla="*/ 88301 w 276187"/>
                  <a:gd name="connsiteY15" fmla="*/ 27041 h 341902"/>
                  <a:gd name="connsiteX16" fmla="*/ 155969 w 276187"/>
                  <a:gd name="connsiteY16" fmla="*/ -135 h 341902"/>
                  <a:gd name="connsiteX17" fmla="*/ 195918 w 276187"/>
                  <a:gd name="connsiteY17" fmla="*/ 10464 h 341902"/>
                  <a:gd name="connsiteX18" fmla="*/ 223094 w 276187"/>
                  <a:gd name="connsiteY18" fmla="*/ 42532 h 341902"/>
                  <a:gd name="connsiteX19" fmla="*/ 224996 w 276187"/>
                  <a:gd name="connsiteY19" fmla="*/ 50956 h 341902"/>
                  <a:gd name="connsiteX20" fmla="*/ 221735 w 276187"/>
                  <a:gd name="connsiteY20" fmla="*/ 61011 h 341902"/>
                  <a:gd name="connsiteX21" fmla="*/ 207875 w 276187"/>
                  <a:gd name="connsiteY21" fmla="*/ 67534 h 341902"/>
                  <a:gd name="connsiteX22" fmla="*/ 188308 w 276187"/>
                  <a:gd name="connsiteY22" fmla="*/ 62914 h 341902"/>
                  <a:gd name="connsiteX23" fmla="*/ 157872 w 276187"/>
                  <a:gd name="connsiteY23" fmla="*/ 58294 h 341902"/>
                  <a:gd name="connsiteX24" fmla="*/ 135315 w 276187"/>
                  <a:gd name="connsiteY24" fmla="*/ 65360 h 341902"/>
                  <a:gd name="connsiteX25" fmla="*/ 127435 w 276187"/>
                  <a:gd name="connsiteY25" fmla="*/ 86014 h 341902"/>
                  <a:gd name="connsiteX26" fmla="*/ 145642 w 276187"/>
                  <a:gd name="connsiteY26" fmla="*/ 113190 h 341902"/>
                  <a:gd name="connsiteX27" fmla="*/ 185319 w 276187"/>
                  <a:gd name="connsiteY27" fmla="*/ 140366 h 341902"/>
                  <a:gd name="connsiteX28" fmla="*/ 228257 w 276187"/>
                  <a:gd name="connsiteY28" fmla="*/ 167542 h 341902"/>
                  <a:gd name="connsiteX29" fmla="*/ 276087 w 276187"/>
                  <a:gd name="connsiteY29" fmla="*/ 244450 h 341902"/>
                  <a:gd name="connsiteX30" fmla="*/ 253259 w 276187"/>
                  <a:gd name="connsiteY30" fmla="*/ 298802 h 341902"/>
                  <a:gd name="connsiteX31" fmla="*/ 202440 w 276187"/>
                  <a:gd name="connsiteY31" fmla="*/ 331141 h 341902"/>
                  <a:gd name="connsiteX32" fmla="*/ 144556 w 276187"/>
                  <a:gd name="connsiteY32" fmla="*/ 341740 h 3419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76187" h="341902">
                    <a:moveTo>
                      <a:pt x="144556" y="341740"/>
                    </a:moveTo>
                    <a:cubicBezTo>
                      <a:pt x="116999" y="341659"/>
                      <a:pt x="89959" y="334430"/>
                      <a:pt x="66017" y="320815"/>
                    </a:cubicBezTo>
                    <a:cubicBezTo>
                      <a:pt x="42890" y="308531"/>
                      <a:pt x="23948" y="289589"/>
                      <a:pt x="11665" y="266463"/>
                    </a:cubicBezTo>
                    <a:cubicBezTo>
                      <a:pt x="4083" y="252820"/>
                      <a:pt x="169" y="237493"/>
                      <a:pt x="251" y="221894"/>
                    </a:cubicBezTo>
                    <a:cubicBezTo>
                      <a:pt x="-1923" y="201349"/>
                      <a:pt x="6094" y="181048"/>
                      <a:pt x="21720" y="167542"/>
                    </a:cubicBezTo>
                    <a:cubicBezTo>
                      <a:pt x="28514" y="163139"/>
                      <a:pt x="36449" y="160775"/>
                      <a:pt x="44547" y="160748"/>
                    </a:cubicBezTo>
                    <a:cubicBezTo>
                      <a:pt x="63897" y="160666"/>
                      <a:pt x="80556" y="174363"/>
                      <a:pt x="84225" y="193359"/>
                    </a:cubicBezTo>
                    <a:cubicBezTo>
                      <a:pt x="89904" y="215861"/>
                      <a:pt x="104009" y="235319"/>
                      <a:pt x="123630" y="247711"/>
                    </a:cubicBezTo>
                    <a:cubicBezTo>
                      <a:pt x="136240" y="255456"/>
                      <a:pt x="150669" y="259777"/>
                      <a:pt x="165481" y="260212"/>
                    </a:cubicBezTo>
                    <a:cubicBezTo>
                      <a:pt x="171487" y="259940"/>
                      <a:pt x="177492" y="259288"/>
                      <a:pt x="183417" y="258310"/>
                    </a:cubicBezTo>
                    <a:cubicBezTo>
                      <a:pt x="191516" y="257929"/>
                      <a:pt x="197765" y="251054"/>
                      <a:pt x="197386" y="242955"/>
                    </a:cubicBezTo>
                    <a:cubicBezTo>
                      <a:pt x="197358" y="242548"/>
                      <a:pt x="197331" y="242140"/>
                      <a:pt x="197276" y="241732"/>
                    </a:cubicBezTo>
                    <a:cubicBezTo>
                      <a:pt x="197276" y="226514"/>
                      <a:pt x="179341" y="209664"/>
                      <a:pt x="142924" y="190913"/>
                    </a:cubicBezTo>
                    <a:cubicBezTo>
                      <a:pt x="120858" y="179064"/>
                      <a:pt x="100857" y="163737"/>
                      <a:pt x="83681" y="145529"/>
                    </a:cubicBezTo>
                    <a:cubicBezTo>
                      <a:pt x="69441" y="130990"/>
                      <a:pt x="61370" y="111532"/>
                      <a:pt x="61125" y="91177"/>
                    </a:cubicBezTo>
                    <a:cubicBezTo>
                      <a:pt x="61043" y="66990"/>
                      <a:pt x="70854" y="43809"/>
                      <a:pt x="88301" y="27041"/>
                    </a:cubicBezTo>
                    <a:cubicBezTo>
                      <a:pt x="106155" y="9051"/>
                      <a:pt x="130641" y="-760"/>
                      <a:pt x="155969" y="-135"/>
                    </a:cubicBezTo>
                    <a:cubicBezTo>
                      <a:pt x="169992" y="-162"/>
                      <a:pt x="183770" y="3480"/>
                      <a:pt x="195918" y="10464"/>
                    </a:cubicBezTo>
                    <a:cubicBezTo>
                      <a:pt x="208582" y="17476"/>
                      <a:pt x="218256" y="28890"/>
                      <a:pt x="223094" y="42532"/>
                    </a:cubicBezTo>
                    <a:cubicBezTo>
                      <a:pt x="224208" y="45195"/>
                      <a:pt x="224860" y="48049"/>
                      <a:pt x="224996" y="50956"/>
                    </a:cubicBezTo>
                    <a:cubicBezTo>
                      <a:pt x="225132" y="54598"/>
                      <a:pt x="223964" y="58158"/>
                      <a:pt x="221735" y="61011"/>
                    </a:cubicBezTo>
                    <a:cubicBezTo>
                      <a:pt x="218501" y="65360"/>
                      <a:pt x="213283" y="67805"/>
                      <a:pt x="207875" y="67534"/>
                    </a:cubicBezTo>
                    <a:cubicBezTo>
                      <a:pt x="201162" y="66936"/>
                      <a:pt x="194586" y="65387"/>
                      <a:pt x="188308" y="62914"/>
                    </a:cubicBezTo>
                    <a:cubicBezTo>
                      <a:pt x="178498" y="59599"/>
                      <a:pt x="168199" y="58049"/>
                      <a:pt x="157872" y="58294"/>
                    </a:cubicBezTo>
                    <a:cubicBezTo>
                      <a:pt x="149746" y="57886"/>
                      <a:pt x="141756" y="60387"/>
                      <a:pt x="135315" y="65360"/>
                    </a:cubicBezTo>
                    <a:cubicBezTo>
                      <a:pt x="129880" y="70822"/>
                      <a:pt x="127027" y="78323"/>
                      <a:pt x="127435" y="86014"/>
                    </a:cubicBezTo>
                    <a:cubicBezTo>
                      <a:pt x="128956" y="97400"/>
                      <a:pt x="135668" y="107455"/>
                      <a:pt x="145642" y="113190"/>
                    </a:cubicBezTo>
                    <a:cubicBezTo>
                      <a:pt x="158197" y="123190"/>
                      <a:pt x="171459" y="132267"/>
                      <a:pt x="185319" y="140366"/>
                    </a:cubicBezTo>
                    <a:cubicBezTo>
                      <a:pt x="199723" y="149062"/>
                      <a:pt x="214126" y="158302"/>
                      <a:pt x="228257" y="167542"/>
                    </a:cubicBezTo>
                    <a:cubicBezTo>
                      <a:pt x="255950" y="183684"/>
                      <a:pt x="273859" y="212464"/>
                      <a:pt x="276087" y="244450"/>
                    </a:cubicBezTo>
                    <a:cubicBezTo>
                      <a:pt x="276087" y="264887"/>
                      <a:pt x="267852" y="284480"/>
                      <a:pt x="253259" y="298802"/>
                    </a:cubicBezTo>
                    <a:cubicBezTo>
                      <a:pt x="238883" y="313151"/>
                      <a:pt x="221544" y="324212"/>
                      <a:pt x="202440" y="331141"/>
                    </a:cubicBezTo>
                    <a:cubicBezTo>
                      <a:pt x="183906" y="338017"/>
                      <a:pt x="164312" y="341604"/>
                      <a:pt x="144556" y="341740"/>
                    </a:cubicBezTo>
                    <a:close/>
                  </a:path>
                </a:pathLst>
              </a:custGeom>
              <a:solidFill>
                <a:srgbClr val="21B4DA"/>
              </a:solidFill>
              <a:ln w="89877" cap="flat">
                <a:solidFill>
                  <a:srgbClr val="FFFFFF"/>
                </a:solidFill>
                <a:prstDash val="solid"/>
                <a:miter/>
              </a:ln>
            </p:spPr>
            <p:txBody>
              <a:bodyPr rtlCol="0" anchor="ctr"/>
              <a:lstStyle/>
              <a:p>
                <a:endParaRPr lang="fr-FR"/>
              </a:p>
            </p:txBody>
          </p:sp>
          <p:sp>
            <p:nvSpPr>
              <p:cNvPr id="194" name="Graphique 22">
                <a:extLst>
                  <a:ext uri="{FF2B5EF4-FFF2-40B4-BE49-F238E27FC236}">
                    <a16:creationId xmlns:a16="http://schemas.microsoft.com/office/drawing/2014/main" id="{44E778D1-8885-4187-BA8B-E688E19EC787}"/>
                  </a:ext>
                </a:extLst>
              </p:cNvPr>
              <p:cNvSpPr/>
              <p:nvPr/>
            </p:nvSpPr>
            <p:spPr>
              <a:xfrm>
                <a:off x="7616439" y="747967"/>
                <a:ext cx="259856" cy="479113"/>
              </a:xfrm>
              <a:custGeom>
                <a:avLst/>
                <a:gdLst>
                  <a:gd name="connsiteX0" fmla="*/ 209209 w 259856"/>
                  <a:gd name="connsiteY0" fmla="*/ 478951 h 479113"/>
                  <a:gd name="connsiteX1" fmla="*/ 205132 w 259856"/>
                  <a:gd name="connsiteY1" fmla="*/ 478951 h 479113"/>
                  <a:gd name="connsiteX2" fmla="*/ 179859 w 259856"/>
                  <a:gd name="connsiteY2" fmla="*/ 464276 h 479113"/>
                  <a:gd name="connsiteX3" fmla="*/ 177141 w 259856"/>
                  <a:gd name="connsiteY3" fmla="*/ 447698 h 479113"/>
                  <a:gd name="connsiteX4" fmla="*/ 177141 w 259856"/>
                  <a:gd name="connsiteY4" fmla="*/ 439817 h 479113"/>
                  <a:gd name="connsiteX5" fmla="*/ 177141 w 259856"/>
                  <a:gd name="connsiteY5" fmla="*/ 431937 h 479113"/>
                  <a:gd name="connsiteX6" fmla="*/ 177141 w 259856"/>
                  <a:gd name="connsiteY6" fmla="*/ 427045 h 479113"/>
                  <a:gd name="connsiteX7" fmla="*/ 171978 w 259856"/>
                  <a:gd name="connsiteY7" fmla="*/ 424055 h 479113"/>
                  <a:gd name="connsiteX8" fmla="*/ 154857 w 259856"/>
                  <a:gd name="connsiteY8" fmla="*/ 437915 h 479113"/>
                  <a:gd name="connsiteX9" fmla="*/ 86917 w 259856"/>
                  <a:gd name="connsiteY9" fmla="*/ 466450 h 479113"/>
                  <a:gd name="connsiteX10" fmla="*/ 41261 w 259856"/>
                  <a:gd name="connsiteY10" fmla="*/ 448242 h 479113"/>
                  <a:gd name="connsiteX11" fmla="*/ 12455 w 259856"/>
                  <a:gd name="connsiteY11" fmla="*/ 401771 h 479113"/>
                  <a:gd name="connsiteX12" fmla="*/ -46 w 259856"/>
                  <a:gd name="connsiteY12" fmla="*/ 329483 h 479113"/>
                  <a:gd name="connsiteX13" fmla="*/ 30934 w 259856"/>
                  <a:gd name="connsiteY13" fmla="*/ 220779 h 479113"/>
                  <a:gd name="connsiteX14" fmla="*/ 78492 w 259856"/>
                  <a:gd name="connsiteY14" fmla="*/ 181373 h 479113"/>
                  <a:gd name="connsiteX15" fmla="*/ 109201 w 259856"/>
                  <a:gd name="connsiteY15" fmla="*/ 175395 h 479113"/>
                  <a:gd name="connsiteX16" fmla="*/ 141269 w 259856"/>
                  <a:gd name="connsiteY16" fmla="*/ 181373 h 479113"/>
                  <a:gd name="connsiteX17" fmla="*/ 145346 w 259856"/>
                  <a:gd name="connsiteY17" fmla="*/ 181373 h 479113"/>
                  <a:gd name="connsiteX18" fmla="*/ 156759 w 259856"/>
                  <a:gd name="connsiteY18" fmla="*/ 169144 h 479113"/>
                  <a:gd name="connsiteX19" fmla="*/ 161107 w 259856"/>
                  <a:gd name="connsiteY19" fmla="*/ 112618 h 479113"/>
                  <a:gd name="connsiteX20" fmla="*/ 161107 w 259856"/>
                  <a:gd name="connsiteY20" fmla="*/ 91692 h 479113"/>
                  <a:gd name="connsiteX21" fmla="*/ 161107 w 259856"/>
                  <a:gd name="connsiteY21" fmla="*/ 73756 h 479113"/>
                  <a:gd name="connsiteX22" fmla="*/ 161107 w 259856"/>
                  <a:gd name="connsiteY22" fmla="*/ 60168 h 479113"/>
                  <a:gd name="connsiteX23" fmla="*/ 198338 w 259856"/>
                  <a:gd name="connsiteY23" fmla="*/ -163 h 479113"/>
                  <a:gd name="connsiteX24" fmla="*/ 201871 w 259856"/>
                  <a:gd name="connsiteY24" fmla="*/ -163 h 479113"/>
                  <a:gd name="connsiteX25" fmla="*/ 245625 w 259856"/>
                  <a:gd name="connsiteY25" fmla="*/ 58266 h 479113"/>
                  <a:gd name="connsiteX26" fmla="*/ 251603 w 259856"/>
                  <a:gd name="connsiteY26" fmla="*/ 101747 h 479113"/>
                  <a:gd name="connsiteX27" fmla="*/ 259756 w 259856"/>
                  <a:gd name="connsiteY27" fmla="*/ 299046 h 479113"/>
                  <a:gd name="connsiteX28" fmla="*/ 258126 w 259856"/>
                  <a:gd name="connsiteY28" fmla="*/ 380574 h 479113"/>
                  <a:gd name="connsiteX29" fmla="*/ 239646 w 259856"/>
                  <a:gd name="connsiteY29" fmla="*/ 459928 h 479113"/>
                  <a:gd name="connsiteX30" fmla="*/ 209209 w 259856"/>
                  <a:gd name="connsiteY30" fmla="*/ 478951 h 479113"/>
                  <a:gd name="connsiteX31" fmla="*/ 97244 w 259856"/>
                  <a:gd name="connsiteY31" fmla="*/ 394977 h 479113"/>
                  <a:gd name="connsiteX32" fmla="*/ 129855 w 259856"/>
                  <a:gd name="connsiteY32" fmla="*/ 375138 h 479113"/>
                  <a:gd name="connsiteX33" fmla="*/ 148063 w 259856"/>
                  <a:gd name="connsiteY33" fmla="*/ 325406 h 479113"/>
                  <a:gd name="connsiteX34" fmla="*/ 150509 w 259856"/>
                  <a:gd name="connsiteY34" fmla="*/ 298230 h 479113"/>
                  <a:gd name="connsiteX35" fmla="*/ 126050 w 259856"/>
                  <a:gd name="connsiteY35" fmla="*/ 249857 h 479113"/>
                  <a:gd name="connsiteX36" fmla="*/ 91809 w 259856"/>
                  <a:gd name="connsiteY36" fmla="*/ 271054 h 479113"/>
                  <a:gd name="connsiteX37" fmla="*/ 71970 w 259856"/>
                  <a:gd name="connsiteY37" fmla="*/ 347691 h 479113"/>
                  <a:gd name="connsiteX38" fmla="*/ 75231 w 259856"/>
                  <a:gd name="connsiteY38" fmla="*/ 374867 h 479113"/>
                  <a:gd name="connsiteX39" fmla="*/ 97244 w 259856"/>
                  <a:gd name="connsiteY39" fmla="*/ 394977 h 479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259856" h="479113">
                    <a:moveTo>
                      <a:pt x="209209" y="478951"/>
                    </a:moveTo>
                    <a:lnTo>
                      <a:pt x="205132" y="478951"/>
                    </a:lnTo>
                    <a:cubicBezTo>
                      <a:pt x="191001" y="477321"/>
                      <a:pt x="182577" y="472429"/>
                      <a:pt x="179859" y="464276"/>
                    </a:cubicBezTo>
                    <a:cubicBezTo>
                      <a:pt x="178011" y="458949"/>
                      <a:pt x="177087" y="453351"/>
                      <a:pt x="177141" y="447698"/>
                    </a:cubicBezTo>
                    <a:cubicBezTo>
                      <a:pt x="176869" y="445090"/>
                      <a:pt x="176869" y="442426"/>
                      <a:pt x="177141" y="439817"/>
                    </a:cubicBezTo>
                    <a:cubicBezTo>
                      <a:pt x="177141" y="437100"/>
                      <a:pt x="177141" y="434382"/>
                      <a:pt x="177141" y="431937"/>
                    </a:cubicBezTo>
                    <a:cubicBezTo>
                      <a:pt x="177250" y="430306"/>
                      <a:pt x="177250" y="428675"/>
                      <a:pt x="177141" y="427045"/>
                    </a:cubicBezTo>
                    <a:cubicBezTo>
                      <a:pt x="177141" y="425143"/>
                      <a:pt x="175239" y="424055"/>
                      <a:pt x="171978" y="424055"/>
                    </a:cubicBezTo>
                    <a:lnTo>
                      <a:pt x="154857" y="437915"/>
                    </a:lnTo>
                    <a:cubicBezTo>
                      <a:pt x="136296" y="455172"/>
                      <a:pt x="112218" y="465281"/>
                      <a:pt x="86917" y="466450"/>
                    </a:cubicBezTo>
                    <a:cubicBezTo>
                      <a:pt x="69851" y="466831"/>
                      <a:pt x="53382" y="460254"/>
                      <a:pt x="41261" y="448242"/>
                    </a:cubicBezTo>
                    <a:cubicBezTo>
                      <a:pt x="28135" y="435225"/>
                      <a:pt x="18270" y="419299"/>
                      <a:pt x="12455" y="401771"/>
                    </a:cubicBezTo>
                    <a:cubicBezTo>
                      <a:pt x="4058" y="378590"/>
                      <a:pt x="-182" y="354131"/>
                      <a:pt x="-46" y="329483"/>
                    </a:cubicBezTo>
                    <a:cubicBezTo>
                      <a:pt x="-970" y="290947"/>
                      <a:pt x="9846" y="253036"/>
                      <a:pt x="30934" y="220779"/>
                    </a:cubicBezTo>
                    <a:cubicBezTo>
                      <a:pt x="42376" y="203087"/>
                      <a:pt x="58980" y="189309"/>
                      <a:pt x="78492" y="181373"/>
                    </a:cubicBezTo>
                    <a:cubicBezTo>
                      <a:pt x="88221" y="177351"/>
                      <a:pt x="98657" y="175340"/>
                      <a:pt x="109201" y="175395"/>
                    </a:cubicBezTo>
                    <a:cubicBezTo>
                      <a:pt x="120154" y="175449"/>
                      <a:pt x="131024" y="177460"/>
                      <a:pt x="141269" y="181373"/>
                    </a:cubicBezTo>
                    <a:lnTo>
                      <a:pt x="145346" y="181373"/>
                    </a:lnTo>
                    <a:cubicBezTo>
                      <a:pt x="150237" y="181373"/>
                      <a:pt x="154041" y="177297"/>
                      <a:pt x="156759" y="169144"/>
                    </a:cubicBezTo>
                    <a:cubicBezTo>
                      <a:pt x="160509" y="150556"/>
                      <a:pt x="161977" y="131560"/>
                      <a:pt x="161107" y="112618"/>
                    </a:cubicBezTo>
                    <a:cubicBezTo>
                      <a:pt x="161107" y="105552"/>
                      <a:pt x="161107" y="98486"/>
                      <a:pt x="161107" y="91692"/>
                    </a:cubicBezTo>
                    <a:cubicBezTo>
                      <a:pt x="161107" y="84898"/>
                      <a:pt x="161107" y="78920"/>
                      <a:pt x="161107" y="73756"/>
                    </a:cubicBezTo>
                    <a:cubicBezTo>
                      <a:pt x="161107" y="68593"/>
                      <a:pt x="161107" y="63973"/>
                      <a:pt x="161107" y="60168"/>
                    </a:cubicBezTo>
                    <a:cubicBezTo>
                      <a:pt x="161107" y="23752"/>
                      <a:pt x="174695" y="3642"/>
                      <a:pt x="198338" y="-163"/>
                    </a:cubicBezTo>
                    <a:lnTo>
                      <a:pt x="201871" y="-163"/>
                    </a:lnTo>
                    <a:cubicBezTo>
                      <a:pt x="224156" y="-163"/>
                      <a:pt x="238559" y="19132"/>
                      <a:pt x="245625" y="58266"/>
                    </a:cubicBezTo>
                    <a:cubicBezTo>
                      <a:pt x="248886" y="78104"/>
                      <a:pt x="251060" y="92508"/>
                      <a:pt x="251603" y="101747"/>
                    </a:cubicBezTo>
                    <a:cubicBezTo>
                      <a:pt x="257038" y="182189"/>
                      <a:pt x="259756" y="247955"/>
                      <a:pt x="259756" y="299046"/>
                    </a:cubicBezTo>
                    <a:cubicBezTo>
                      <a:pt x="259756" y="319156"/>
                      <a:pt x="259756" y="346060"/>
                      <a:pt x="258126" y="380574"/>
                    </a:cubicBezTo>
                    <a:cubicBezTo>
                      <a:pt x="258370" y="408130"/>
                      <a:pt x="252038" y="435334"/>
                      <a:pt x="239646" y="459928"/>
                    </a:cubicBezTo>
                    <a:cubicBezTo>
                      <a:pt x="233912" y="471505"/>
                      <a:pt x="222145" y="478869"/>
                      <a:pt x="209209" y="478951"/>
                    </a:cubicBezTo>
                    <a:close/>
                    <a:moveTo>
                      <a:pt x="97244" y="394977"/>
                    </a:moveTo>
                    <a:cubicBezTo>
                      <a:pt x="110859" y="394570"/>
                      <a:pt x="123251" y="387042"/>
                      <a:pt x="129855" y="375138"/>
                    </a:cubicBezTo>
                    <a:cubicBezTo>
                      <a:pt x="139530" y="360110"/>
                      <a:pt x="145753" y="343125"/>
                      <a:pt x="148063" y="325406"/>
                    </a:cubicBezTo>
                    <a:cubicBezTo>
                      <a:pt x="149639" y="316438"/>
                      <a:pt x="150482" y="307334"/>
                      <a:pt x="150509" y="298230"/>
                    </a:cubicBezTo>
                    <a:cubicBezTo>
                      <a:pt x="150509" y="265891"/>
                      <a:pt x="142356" y="249857"/>
                      <a:pt x="126050" y="249857"/>
                    </a:cubicBezTo>
                    <a:cubicBezTo>
                      <a:pt x="111674" y="250292"/>
                      <a:pt x="98603" y="258363"/>
                      <a:pt x="91809" y="271054"/>
                    </a:cubicBezTo>
                    <a:cubicBezTo>
                      <a:pt x="78030" y="294181"/>
                      <a:pt x="71155" y="320786"/>
                      <a:pt x="71970" y="347691"/>
                    </a:cubicBezTo>
                    <a:cubicBezTo>
                      <a:pt x="72215" y="356822"/>
                      <a:pt x="73329" y="365926"/>
                      <a:pt x="75231" y="374867"/>
                    </a:cubicBezTo>
                    <a:cubicBezTo>
                      <a:pt x="75829" y="386471"/>
                      <a:pt x="85640" y="395439"/>
                      <a:pt x="97244" y="394977"/>
                    </a:cubicBezTo>
                    <a:close/>
                  </a:path>
                </a:pathLst>
              </a:custGeom>
              <a:solidFill>
                <a:srgbClr val="21B4DA"/>
              </a:solidFill>
              <a:ln w="89877" cap="flat">
                <a:solidFill>
                  <a:srgbClr val="FFFFFF"/>
                </a:solidFill>
                <a:prstDash val="solid"/>
                <a:miter/>
              </a:ln>
            </p:spPr>
            <p:txBody>
              <a:bodyPr rtlCol="0" anchor="ctr"/>
              <a:lstStyle/>
              <a:p>
                <a:endParaRPr lang="fr-FR"/>
              </a:p>
            </p:txBody>
          </p:sp>
          <p:sp>
            <p:nvSpPr>
              <p:cNvPr id="195" name="Graphique 22">
                <a:extLst>
                  <a:ext uri="{FF2B5EF4-FFF2-40B4-BE49-F238E27FC236}">
                    <a16:creationId xmlns:a16="http://schemas.microsoft.com/office/drawing/2014/main" id="{44E778D1-8885-4187-BA8B-E688E19EC787}"/>
                  </a:ext>
                </a:extLst>
              </p:cNvPr>
              <p:cNvSpPr/>
              <p:nvPr/>
            </p:nvSpPr>
            <p:spPr>
              <a:xfrm>
                <a:off x="7917517" y="900141"/>
                <a:ext cx="252010" cy="293323"/>
              </a:xfrm>
              <a:custGeom>
                <a:avLst/>
                <a:gdLst>
                  <a:gd name="connsiteX0" fmla="*/ 121191 w 252010"/>
                  <a:gd name="connsiteY0" fmla="*/ 293078 h 293323"/>
                  <a:gd name="connsiteX1" fmla="*/ 118201 w 252010"/>
                  <a:gd name="connsiteY1" fmla="*/ 293078 h 293323"/>
                  <a:gd name="connsiteX2" fmla="*/ 54337 w 252010"/>
                  <a:gd name="connsiteY2" fmla="*/ 275686 h 293323"/>
                  <a:gd name="connsiteX3" fmla="*/ 14933 w 252010"/>
                  <a:gd name="connsiteY3" fmla="*/ 228943 h 293323"/>
                  <a:gd name="connsiteX4" fmla="*/ -15 w 252010"/>
                  <a:gd name="connsiteY4" fmla="*/ 158013 h 293323"/>
                  <a:gd name="connsiteX5" fmla="*/ 17922 w 252010"/>
                  <a:gd name="connsiteY5" fmla="*/ 72137 h 293323"/>
                  <a:gd name="connsiteX6" fmla="*/ 64392 w 252010"/>
                  <a:gd name="connsiteY6" fmla="*/ 17785 h 293323"/>
                  <a:gd name="connsiteX7" fmla="*/ 123092 w 252010"/>
                  <a:gd name="connsiteY7" fmla="*/ -151 h 293323"/>
                  <a:gd name="connsiteX8" fmla="*/ 177444 w 252010"/>
                  <a:gd name="connsiteY8" fmla="*/ 18057 h 293323"/>
                  <a:gd name="connsiteX9" fmla="*/ 202174 w 252010"/>
                  <a:gd name="connsiteY9" fmla="*/ 77573 h 293323"/>
                  <a:gd name="connsiteX10" fmla="*/ 187499 w 252010"/>
                  <a:gd name="connsiteY10" fmla="*/ 121598 h 293323"/>
                  <a:gd name="connsiteX11" fmla="*/ 146192 w 252010"/>
                  <a:gd name="connsiteY11" fmla="*/ 151219 h 293323"/>
                  <a:gd name="connsiteX12" fmla="*/ 90210 w 252010"/>
                  <a:gd name="connsiteY12" fmla="*/ 165895 h 293323"/>
                  <a:gd name="connsiteX13" fmla="*/ 72137 w 252010"/>
                  <a:gd name="connsiteY13" fmla="*/ 186847 h 293323"/>
                  <a:gd name="connsiteX14" fmla="*/ 72273 w 252010"/>
                  <a:gd name="connsiteY14" fmla="*/ 188179 h 293323"/>
                  <a:gd name="connsiteX15" fmla="*/ 82600 w 252010"/>
                  <a:gd name="connsiteY15" fmla="*/ 212094 h 293323"/>
                  <a:gd name="connsiteX16" fmla="*/ 126353 w 252010"/>
                  <a:gd name="connsiteY16" fmla="*/ 225954 h 293323"/>
                  <a:gd name="connsiteX17" fmla="*/ 200816 w 252010"/>
                  <a:gd name="connsiteY17" fmla="*/ 204485 h 293323"/>
                  <a:gd name="connsiteX18" fmla="*/ 232883 w 252010"/>
                  <a:gd name="connsiteY18" fmla="*/ 195517 h 293323"/>
                  <a:gd name="connsiteX19" fmla="*/ 247015 w 252010"/>
                  <a:gd name="connsiteY19" fmla="*/ 201495 h 293323"/>
                  <a:gd name="connsiteX20" fmla="*/ 251907 w 252010"/>
                  <a:gd name="connsiteY20" fmla="*/ 215083 h 293323"/>
                  <a:gd name="connsiteX21" fmla="*/ 241036 w 252010"/>
                  <a:gd name="connsiteY21" fmla="*/ 240085 h 293323"/>
                  <a:gd name="connsiteX22" fmla="*/ 121191 w 252010"/>
                  <a:gd name="connsiteY22" fmla="*/ 293078 h 293323"/>
                  <a:gd name="connsiteX23" fmla="*/ 97547 w 252010"/>
                  <a:gd name="connsiteY23" fmla="*/ 109097 h 293323"/>
                  <a:gd name="connsiteX24" fmla="*/ 133147 w 252010"/>
                  <a:gd name="connsiteY24" fmla="*/ 84095 h 293323"/>
                  <a:gd name="connsiteX25" fmla="*/ 142116 w 252010"/>
                  <a:gd name="connsiteY25" fmla="*/ 56919 h 293323"/>
                  <a:gd name="connsiteX26" fmla="*/ 135484 w 252010"/>
                  <a:gd name="connsiteY26" fmla="*/ 47951 h 293323"/>
                  <a:gd name="connsiteX27" fmla="*/ 133147 w 252010"/>
                  <a:gd name="connsiteY27" fmla="*/ 47951 h 293323"/>
                  <a:gd name="connsiteX28" fmla="*/ 127713 w 252010"/>
                  <a:gd name="connsiteY28" fmla="*/ 47951 h 293323"/>
                  <a:gd name="connsiteX29" fmla="*/ 109233 w 252010"/>
                  <a:gd name="connsiteY29" fmla="*/ 55560 h 293323"/>
                  <a:gd name="connsiteX30" fmla="*/ 86677 w 252010"/>
                  <a:gd name="connsiteY30" fmla="*/ 73768 h 293323"/>
                  <a:gd name="connsiteX31" fmla="*/ 79067 w 252010"/>
                  <a:gd name="connsiteY31" fmla="*/ 90889 h 293323"/>
                  <a:gd name="connsiteX32" fmla="*/ 93253 w 252010"/>
                  <a:gd name="connsiteY32" fmla="*/ 109070 h 293323"/>
                  <a:gd name="connsiteX33" fmla="*/ 97004 w 252010"/>
                  <a:gd name="connsiteY33" fmla="*/ 109097 h 2933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52010" h="293323">
                    <a:moveTo>
                      <a:pt x="121191" y="293078"/>
                    </a:moveTo>
                    <a:lnTo>
                      <a:pt x="118201" y="293078"/>
                    </a:lnTo>
                    <a:cubicBezTo>
                      <a:pt x="95645" y="293948"/>
                      <a:pt x="73333" y="287888"/>
                      <a:pt x="54337" y="275686"/>
                    </a:cubicBezTo>
                    <a:cubicBezTo>
                      <a:pt x="36999" y="264190"/>
                      <a:pt x="23330" y="247966"/>
                      <a:pt x="14933" y="228943"/>
                    </a:cubicBezTo>
                    <a:cubicBezTo>
                      <a:pt x="4850" y="206659"/>
                      <a:pt x="-259" y="182472"/>
                      <a:pt x="-15" y="158013"/>
                    </a:cubicBezTo>
                    <a:cubicBezTo>
                      <a:pt x="-911" y="128365"/>
                      <a:pt x="5230" y="98933"/>
                      <a:pt x="17922" y="72137"/>
                    </a:cubicBezTo>
                    <a:cubicBezTo>
                      <a:pt x="28085" y="50070"/>
                      <a:pt x="44174" y="31264"/>
                      <a:pt x="64392" y="17785"/>
                    </a:cubicBezTo>
                    <a:cubicBezTo>
                      <a:pt x="81839" y="6290"/>
                      <a:pt x="102221" y="66"/>
                      <a:pt x="123092" y="-151"/>
                    </a:cubicBezTo>
                    <a:cubicBezTo>
                      <a:pt x="142768" y="-477"/>
                      <a:pt x="161955" y="5936"/>
                      <a:pt x="177444" y="18057"/>
                    </a:cubicBezTo>
                    <a:cubicBezTo>
                      <a:pt x="194565" y="32922"/>
                      <a:pt x="203724" y="54962"/>
                      <a:pt x="202174" y="77573"/>
                    </a:cubicBezTo>
                    <a:cubicBezTo>
                      <a:pt x="202500" y="93498"/>
                      <a:pt x="197310" y="109042"/>
                      <a:pt x="187499" y="121598"/>
                    </a:cubicBezTo>
                    <a:cubicBezTo>
                      <a:pt x="176466" y="134832"/>
                      <a:pt x="162253" y="145023"/>
                      <a:pt x="146192" y="151219"/>
                    </a:cubicBezTo>
                    <a:cubicBezTo>
                      <a:pt x="128283" y="158639"/>
                      <a:pt x="109451" y="163585"/>
                      <a:pt x="90210" y="165895"/>
                    </a:cubicBezTo>
                    <a:cubicBezTo>
                      <a:pt x="79421" y="166683"/>
                      <a:pt x="71350" y="176058"/>
                      <a:pt x="72137" y="186847"/>
                    </a:cubicBezTo>
                    <a:cubicBezTo>
                      <a:pt x="72165" y="187282"/>
                      <a:pt x="72220" y="187744"/>
                      <a:pt x="72273" y="188179"/>
                    </a:cubicBezTo>
                    <a:cubicBezTo>
                      <a:pt x="72926" y="197093"/>
                      <a:pt x="76567" y="205517"/>
                      <a:pt x="82600" y="212094"/>
                    </a:cubicBezTo>
                    <a:cubicBezTo>
                      <a:pt x="94422" y="222937"/>
                      <a:pt x="110428" y="228019"/>
                      <a:pt x="126353" y="225954"/>
                    </a:cubicBezTo>
                    <a:cubicBezTo>
                      <a:pt x="152660" y="225573"/>
                      <a:pt x="178368" y="218181"/>
                      <a:pt x="200816" y="204485"/>
                    </a:cubicBezTo>
                    <a:cubicBezTo>
                      <a:pt x="210626" y="198941"/>
                      <a:pt x="221633" y="195842"/>
                      <a:pt x="232883" y="195517"/>
                    </a:cubicBezTo>
                    <a:cubicBezTo>
                      <a:pt x="238264" y="195163"/>
                      <a:pt x="243509" y="197392"/>
                      <a:pt x="247015" y="201495"/>
                    </a:cubicBezTo>
                    <a:cubicBezTo>
                      <a:pt x="250249" y="205273"/>
                      <a:pt x="251988" y="210110"/>
                      <a:pt x="251907" y="215083"/>
                    </a:cubicBezTo>
                    <a:cubicBezTo>
                      <a:pt x="251880" y="224568"/>
                      <a:pt x="247939" y="233590"/>
                      <a:pt x="241036" y="240085"/>
                    </a:cubicBezTo>
                    <a:cubicBezTo>
                      <a:pt x="209784" y="273077"/>
                      <a:pt x="166629" y="292155"/>
                      <a:pt x="121191" y="293078"/>
                    </a:cubicBezTo>
                    <a:close/>
                    <a:moveTo>
                      <a:pt x="97547" y="109097"/>
                    </a:moveTo>
                    <a:cubicBezTo>
                      <a:pt x="113391" y="108744"/>
                      <a:pt x="127441" y="98851"/>
                      <a:pt x="133147" y="84095"/>
                    </a:cubicBezTo>
                    <a:cubicBezTo>
                      <a:pt x="138012" y="75752"/>
                      <a:pt x="141056" y="66512"/>
                      <a:pt x="142116" y="56919"/>
                    </a:cubicBezTo>
                    <a:cubicBezTo>
                      <a:pt x="142768" y="52625"/>
                      <a:pt x="139806" y="48603"/>
                      <a:pt x="135484" y="47951"/>
                    </a:cubicBezTo>
                    <a:cubicBezTo>
                      <a:pt x="134724" y="47842"/>
                      <a:pt x="133936" y="47842"/>
                      <a:pt x="133147" y="47951"/>
                    </a:cubicBezTo>
                    <a:lnTo>
                      <a:pt x="127713" y="47951"/>
                    </a:lnTo>
                    <a:cubicBezTo>
                      <a:pt x="121109" y="49255"/>
                      <a:pt x="114831" y="51837"/>
                      <a:pt x="109233" y="55560"/>
                    </a:cubicBezTo>
                    <a:cubicBezTo>
                      <a:pt x="100727" y="60289"/>
                      <a:pt x="93090" y="66430"/>
                      <a:pt x="86677" y="73768"/>
                    </a:cubicBezTo>
                    <a:cubicBezTo>
                      <a:pt x="82057" y="78306"/>
                      <a:pt x="79340" y="84421"/>
                      <a:pt x="79067" y="90889"/>
                    </a:cubicBezTo>
                    <a:cubicBezTo>
                      <a:pt x="77954" y="99830"/>
                      <a:pt x="84312" y="107955"/>
                      <a:pt x="93253" y="109070"/>
                    </a:cubicBezTo>
                    <a:cubicBezTo>
                      <a:pt x="94503" y="109232"/>
                      <a:pt x="95754" y="109232"/>
                      <a:pt x="97004" y="109097"/>
                    </a:cubicBezTo>
                    <a:close/>
                  </a:path>
                </a:pathLst>
              </a:custGeom>
              <a:solidFill>
                <a:srgbClr val="21B4DA"/>
              </a:solidFill>
              <a:ln w="89877" cap="flat">
                <a:solidFill>
                  <a:srgbClr val="FFFFFF"/>
                </a:solidFill>
                <a:prstDash val="solid"/>
                <a:miter/>
              </a:ln>
            </p:spPr>
            <p:txBody>
              <a:bodyPr rtlCol="0" anchor="ctr"/>
              <a:lstStyle/>
              <a:p>
                <a:endParaRPr lang="fr-FR"/>
              </a:p>
            </p:txBody>
          </p:sp>
          <p:sp>
            <p:nvSpPr>
              <p:cNvPr id="196" name="Graphique 22">
                <a:extLst>
                  <a:ext uri="{FF2B5EF4-FFF2-40B4-BE49-F238E27FC236}">
                    <a16:creationId xmlns:a16="http://schemas.microsoft.com/office/drawing/2014/main" id="{44E778D1-8885-4187-BA8B-E688E19EC787}"/>
                  </a:ext>
                </a:extLst>
              </p:cNvPr>
              <p:cNvSpPr/>
              <p:nvPr/>
            </p:nvSpPr>
            <p:spPr>
              <a:xfrm>
                <a:off x="8353698" y="886265"/>
                <a:ext cx="276187" cy="341902"/>
              </a:xfrm>
              <a:custGeom>
                <a:avLst/>
                <a:gdLst>
                  <a:gd name="connsiteX0" fmla="*/ 144555 w 276187"/>
                  <a:gd name="connsiteY0" fmla="*/ 341740 h 341902"/>
                  <a:gd name="connsiteX1" fmla="*/ 66017 w 276187"/>
                  <a:gd name="connsiteY1" fmla="*/ 320815 h 341902"/>
                  <a:gd name="connsiteX2" fmla="*/ 11665 w 276187"/>
                  <a:gd name="connsiteY2" fmla="*/ 266463 h 341902"/>
                  <a:gd name="connsiteX3" fmla="*/ 251 w 276187"/>
                  <a:gd name="connsiteY3" fmla="*/ 221894 h 341902"/>
                  <a:gd name="connsiteX4" fmla="*/ 21720 w 276187"/>
                  <a:gd name="connsiteY4" fmla="*/ 167542 h 341902"/>
                  <a:gd name="connsiteX5" fmla="*/ 44547 w 276187"/>
                  <a:gd name="connsiteY5" fmla="*/ 160748 h 341902"/>
                  <a:gd name="connsiteX6" fmla="*/ 84224 w 276187"/>
                  <a:gd name="connsiteY6" fmla="*/ 193359 h 341902"/>
                  <a:gd name="connsiteX7" fmla="*/ 123630 w 276187"/>
                  <a:gd name="connsiteY7" fmla="*/ 247711 h 341902"/>
                  <a:gd name="connsiteX8" fmla="*/ 165481 w 276187"/>
                  <a:gd name="connsiteY8" fmla="*/ 260212 h 341902"/>
                  <a:gd name="connsiteX9" fmla="*/ 183417 w 276187"/>
                  <a:gd name="connsiteY9" fmla="*/ 258310 h 341902"/>
                  <a:gd name="connsiteX10" fmla="*/ 197385 w 276187"/>
                  <a:gd name="connsiteY10" fmla="*/ 242955 h 341902"/>
                  <a:gd name="connsiteX11" fmla="*/ 197276 w 276187"/>
                  <a:gd name="connsiteY11" fmla="*/ 241732 h 341902"/>
                  <a:gd name="connsiteX12" fmla="*/ 142924 w 276187"/>
                  <a:gd name="connsiteY12" fmla="*/ 190913 h 341902"/>
                  <a:gd name="connsiteX13" fmla="*/ 83681 w 276187"/>
                  <a:gd name="connsiteY13" fmla="*/ 145529 h 341902"/>
                  <a:gd name="connsiteX14" fmla="*/ 61125 w 276187"/>
                  <a:gd name="connsiteY14" fmla="*/ 91177 h 341902"/>
                  <a:gd name="connsiteX15" fmla="*/ 88301 w 276187"/>
                  <a:gd name="connsiteY15" fmla="*/ 27041 h 341902"/>
                  <a:gd name="connsiteX16" fmla="*/ 155969 w 276187"/>
                  <a:gd name="connsiteY16" fmla="*/ -135 h 341902"/>
                  <a:gd name="connsiteX17" fmla="*/ 195918 w 276187"/>
                  <a:gd name="connsiteY17" fmla="*/ 10464 h 341902"/>
                  <a:gd name="connsiteX18" fmla="*/ 223094 w 276187"/>
                  <a:gd name="connsiteY18" fmla="*/ 42532 h 341902"/>
                  <a:gd name="connsiteX19" fmla="*/ 224996 w 276187"/>
                  <a:gd name="connsiteY19" fmla="*/ 50956 h 341902"/>
                  <a:gd name="connsiteX20" fmla="*/ 221735 w 276187"/>
                  <a:gd name="connsiteY20" fmla="*/ 61011 h 341902"/>
                  <a:gd name="connsiteX21" fmla="*/ 207875 w 276187"/>
                  <a:gd name="connsiteY21" fmla="*/ 67534 h 341902"/>
                  <a:gd name="connsiteX22" fmla="*/ 188308 w 276187"/>
                  <a:gd name="connsiteY22" fmla="*/ 62914 h 341902"/>
                  <a:gd name="connsiteX23" fmla="*/ 157872 w 276187"/>
                  <a:gd name="connsiteY23" fmla="*/ 58294 h 341902"/>
                  <a:gd name="connsiteX24" fmla="*/ 135315 w 276187"/>
                  <a:gd name="connsiteY24" fmla="*/ 65360 h 341902"/>
                  <a:gd name="connsiteX25" fmla="*/ 127435 w 276187"/>
                  <a:gd name="connsiteY25" fmla="*/ 86014 h 341902"/>
                  <a:gd name="connsiteX26" fmla="*/ 145642 w 276187"/>
                  <a:gd name="connsiteY26" fmla="*/ 113190 h 341902"/>
                  <a:gd name="connsiteX27" fmla="*/ 185319 w 276187"/>
                  <a:gd name="connsiteY27" fmla="*/ 140366 h 341902"/>
                  <a:gd name="connsiteX28" fmla="*/ 228257 w 276187"/>
                  <a:gd name="connsiteY28" fmla="*/ 167542 h 341902"/>
                  <a:gd name="connsiteX29" fmla="*/ 276087 w 276187"/>
                  <a:gd name="connsiteY29" fmla="*/ 244450 h 341902"/>
                  <a:gd name="connsiteX30" fmla="*/ 253259 w 276187"/>
                  <a:gd name="connsiteY30" fmla="*/ 298802 h 341902"/>
                  <a:gd name="connsiteX31" fmla="*/ 202440 w 276187"/>
                  <a:gd name="connsiteY31" fmla="*/ 331141 h 341902"/>
                  <a:gd name="connsiteX32" fmla="*/ 144555 w 276187"/>
                  <a:gd name="connsiteY32" fmla="*/ 341740 h 3419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76187" h="341902">
                    <a:moveTo>
                      <a:pt x="144555" y="341740"/>
                    </a:moveTo>
                    <a:cubicBezTo>
                      <a:pt x="116999" y="341659"/>
                      <a:pt x="89958" y="334430"/>
                      <a:pt x="66017" y="320815"/>
                    </a:cubicBezTo>
                    <a:cubicBezTo>
                      <a:pt x="42890" y="308531"/>
                      <a:pt x="23948" y="289589"/>
                      <a:pt x="11665" y="266463"/>
                    </a:cubicBezTo>
                    <a:cubicBezTo>
                      <a:pt x="4083" y="252820"/>
                      <a:pt x="169" y="237493"/>
                      <a:pt x="251" y="221894"/>
                    </a:cubicBezTo>
                    <a:cubicBezTo>
                      <a:pt x="-1923" y="201349"/>
                      <a:pt x="6093" y="181048"/>
                      <a:pt x="21720" y="167542"/>
                    </a:cubicBezTo>
                    <a:cubicBezTo>
                      <a:pt x="28514" y="163139"/>
                      <a:pt x="36449" y="160775"/>
                      <a:pt x="44547" y="160748"/>
                    </a:cubicBezTo>
                    <a:cubicBezTo>
                      <a:pt x="63897" y="160666"/>
                      <a:pt x="80556" y="174363"/>
                      <a:pt x="84224" y="193359"/>
                    </a:cubicBezTo>
                    <a:cubicBezTo>
                      <a:pt x="89904" y="215861"/>
                      <a:pt x="104009" y="235319"/>
                      <a:pt x="123630" y="247711"/>
                    </a:cubicBezTo>
                    <a:cubicBezTo>
                      <a:pt x="136239" y="255456"/>
                      <a:pt x="150670" y="259777"/>
                      <a:pt x="165481" y="260212"/>
                    </a:cubicBezTo>
                    <a:cubicBezTo>
                      <a:pt x="171486" y="259940"/>
                      <a:pt x="177492" y="259288"/>
                      <a:pt x="183417" y="258310"/>
                    </a:cubicBezTo>
                    <a:cubicBezTo>
                      <a:pt x="191516" y="257929"/>
                      <a:pt x="197765" y="251054"/>
                      <a:pt x="197385" y="242955"/>
                    </a:cubicBezTo>
                    <a:cubicBezTo>
                      <a:pt x="197358" y="242548"/>
                      <a:pt x="197331" y="242140"/>
                      <a:pt x="197276" y="241732"/>
                    </a:cubicBezTo>
                    <a:cubicBezTo>
                      <a:pt x="197276" y="226514"/>
                      <a:pt x="179340" y="209664"/>
                      <a:pt x="142924" y="190913"/>
                    </a:cubicBezTo>
                    <a:cubicBezTo>
                      <a:pt x="120858" y="179064"/>
                      <a:pt x="100856" y="163737"/>
                      <a:pt x="83681" y="145529"/>
                    </a:cubicBezTo>
                    <a:cubicBezTo>
                      <a:pt x="69441" y="130990"/>
                      <a:pt x="61370" y="111532"/>
                      <a:pt x="61125" y="91177"/>
                    </a:cubicBezTo>
                    <a:cubicBezTo>
                      <a:pt x="61043" y="66990"/>
                      <a:pt x="70854" y="43809"/>
                      <a:pt x="88301" y="27041"/>
                    </a:cubicBezTo>
                    <a:cubicBezTo>
                      <a:pt x="106155" y="9051"/>
                      <a:pt x="130641" y="-760"/>
                      <a:pt x="155969" y="-135"/>
                    </a:cubicBezTo>
                    <a:cubicBezTo>
                      <a:pt x="169992" y="-162"/>
                      <a:pt x="183770" y="3480"/>
                      <a:pt x="195918" y="10464"/>
                    </a:cubicBezTo>
                    <a:cubicBezTo>
                      <a:pt x="208582" y="17476"/>
                      <a:pt x="218256" y="28890"/>
                      <a:pt x="223094" y="42532"/>
                    </a:cubicBezTo>
                    <a:cubicBezTo>
                      <a:pt x="224207" y="45195"/>
                      <a:pt x="224860" y="48049"/>
                      <a:pt x="224996" y="50956"/>
                    </a:cubicBezTo>
                    <a:cubicBezTo>
                      <a:pt x="225132" y="54598"/>
                      <a:pt x="223963" y="58158"/>
                      <a:pt x="221735" y="61011"/>
                    </a:cubicBezTo>
                    <a:cubicBezTo>
                      <a:pt x="218501" y="65360"/>
                      <a:pt x="213283" y="67805"/>
                      <a:pt x="207875" y="67534"/>
                    </a:cubicBezTo>
                    <a:cubicBezTo>
                      <a:pt x="201162" y="66936"/>
                      <a:pt x="194586" y="65387"/>
                      <a:pt x="188308" y="62914"/>
                    </a:cubicBezTo>
                    <a:cubicBezTo>
                      <a:pt x="178498" y="59599"/>
                      <a:pt x="168199" y="58049"/>
                      <a:pt x="157872" y="58294"/>
                    </a:cubicBezTo>
                    <a:cubicBezTo>
                      <a:pt x="149746" y="57886"/>
                      <a:pt x="141756" y="60387"/>
                      <a:pt x="135315" y="65360"/>
                    </a:cubicBezTo>
                    <a:cubicBezTo>
                      <a:pt x="129880" y="70822"/>
                      <a:pt x="127027" y="78323"/>
                      <a:pt x="127435" y="86014"/>
                    </a:cubicBezTo>
                    <a:cubicBezTo>
                      <a:pt x="128956" y="97400"/>
                      <a:pt x="135668" y="107455"/>
                      <a:pt x="145642" y="113190"/>
                    </a:cubicBezTo>
                    <a:cubicBezTo>
                      <a:pt x="158197" y="123190"/>
                      <a:pt x="171460" y="132267"/>
                      <a:pt x="185319" y="140366"/>
                    </a:cubicBezTo>
                    <a:cubicBezTo>
                      <a:pt x="199722" y="149062"/>
                      <a:pt x="214125" y="158302"/>
                      <a:pt x="228257" y="167542"/>
                    </a:cubicBezTo>
                    <a:cubicBezTo>
                      <a:pt x="255868" y="183766"/>
                      <a:pt x="273723" y="212518"/>
                      <a:pt x="276087" y="244450"/>
                    </a:cubicBezTo>
                    <a:cubicBezTo>
                      <a:pt x="276087" y="264887"/>
                      <a:pt x="267853" y="284480"/>
                      <a:pt x="253259" y="298802"/>
                    </a:cubicBezTo>
                    <a:cubicBezTo>
                      <a:pt x="238883" y="313151"/>
                      <a:pt x="221544" y="324212"/>
                      <a:pt x="202440" y="331141"/>
                    </a:cubicBezTo>
                    <a:cubicBezTo>
                      <a:pt x="183905" y="338017"/>
                      <a:pt x="164312" y="341604"/>
                      <a:pt x="144555" y="341740"/>
                    </a:cubicBezTo>
                    <a:close/>
                  </a:path>
                </a:pathLst>
              </a:custGeom>
              <a:solidFill>
                <a:srgbClr val="21B4DA"/>
              </a:solidFill>
              <a:ln w="89877" cap="flat">
                <a:solidFill>
                  <a:srgbClr val="FFFFFF"/>
                </a:solidFill>
                <a:prstDash val="solid"/>
                <a:miter/>
              </a:ln>
            </p:spPr>
            <p:txBody>
              <a:bodyPr rtlCol="0" anchor="ctr"/>
              <a:lstStyle/>
              <a:p>
                <a:endParaRPr lang="fr-FR"/>
              </a:p>
            </p:txBody>
          </p:sp>
          <p:sp>
            <p:nvSpPr>
              <p:cNvPr id="197" name="Graphique 22">
                <a:extLst>
                  <a:ext uri="{FF2B5EF4-FFF2-40B4-BE49-F238E27FC236}">
                    <a16:creationId xmlns:a16="http://schemas.microsoft.com/office/drawing/2014/main" id="{44E778D1-8885-4187-BA8B-E688E19EC787}"/>
                  </a:ext>
                </a:extLst>
              </p:cNvPr>
              <p:cNvSpPr/>
              <p:nvPr/>
            </p:nvSpPr>
            <p:spPr>
              <a:xfrm>
                <a:off x="8651897" y="929232"/>
                <a:ext cx="254366" cy="299400"/>
              </a:xfrm>
              <a:custGeom>
                <a:avLst/>
                <a:gdLst>
                  <a:gd name="connsiteX0" fmla="*/ 197468 w 254366"/>
                  <a:gd name="connsiteY0" fmla="*/ 299046 h 299400"/>
                  <a:gd name="connsiteX1" fmla="*/ 158987 w 254366"/>
                  <a:gd name="connsiteY1" fmla="*/ 267793 h 299400"/>
                  <a:gd name="connsiteX2" fmla="*/ 158878 w 254366"/>
                  <a:gd name="connsiteY2" fmla="*/ 266706 h 299400"/>
                  <a:gd name="connsiteX3" fmla="*/ 156161 w 254366"/>
                  <a:gd name="connsiteY3" fmla="*/ 233823 h 299400"/>
                  <a:gd name="connsiteX4" fmla="*/ 153172 w 254366"/>
                  <a:gd name="connsiteY4" fmla="*/ 211539 h 299400"/>
                  <a:gd name="connsiteX5" fmla="*/ 141214 w 254366"/>
                  <a:gd name="connsiteY5" fmla="*/ 227573 h 299400"/>
                  <a:gd name="connsiteX6" fmla="*/ 124093 w 254366"/>
                  <a:gd name="connsiteY6" fmla="*/ 254749 h 299400"/>
                  <a:gd name="connsiteX7" fmla="*/ 67839 w 254366"/>
                  <a:gd name="connsiteY7" fmla="*/ 291436 h 299400"/>
                  <a:gd name="connsiteX8" fmla="*/ 37946 w 254366"/>
                  <a:gd name="connsiteY8" fmla="*/ 281925 h 299400"/>
                  <a:gd name="connsiteX9" fmla="*/ 4247 w 254366"/>
                  <a:gd name="connsiteY9" fmla="*/ 227573 h 299400"/>
                  <a:gd name="connsiteX10" fmla="*/ -100 w 254366"/>
                  <a:gd name="connsiteY10" fmla="*/ 194961 h 299400"/>
                  <a:gd name="connsiteX11" fmla="*/ 19466 w 254366"/>
                  <a:gd name="connsiteY11" fmla="*/ 107183 h 299400"/>
                  <a:gd name="connsiteX12" fmla="*/ 72459 w 254366"/>
                  <a:gd name="connsiteY12" fmla="*/ 44134 h 299400"/>
                  <a:gd name="connsiteX13" fmla="*/ 115941 w 254366"/>
                  <a:gd name="connsiteY13" fmla="*/ 30275 h 299400"/>
                  <a:gd name="connsiteX14" fmla="*/ 156432 w 254366"/>
                  <a:gd name="connsiteY14" fmla="*/ 41960 h 299400"/>
                  <a:gd name="connsiteX15" fmla="*/ 161868 w 254366"/>
                  <a:gd name="connsiteY15" fmla="*/ 43591 h 299400"/>
                  <a:gd name="connsiteX16" fmla="*/ 172195 w 254366"/>
                  <a:gd name="connsiteY16" fmla="*/ 30818 h 299400"/>
                  <a:gd name="connsiteX17" fmla="*/ 184152 w 254366"/>
                  <a:gd name="connsiteY17" fmla="*/ 11795 h 299400"/>
                  <a:gd name="connsiteX18" fmla="*/ 207523 w 254366"/>
                  <a:gd name="connsiteY18" fmla="*/ -163 h 299400"/>
                  <a:gd name="connsiteX19" fmla="*/ 219481 w 254366"/>
                  <a:gd name="connsiteY19" fmla="*/ 2011 h 299400"/>
                  <a:gd name="connsiteX20" fmla="*/ 235515 w 254366"/>
                  <a:gd name="connsiteY20" fmla="*/ 23481 h 299400"/>
                  <a:gd name="connsiteX21" fmla="*/ 244483 w 254366"/>
                  <a:gd name="connsiteY21" fmla="*/ 84355 h 299400"/>
                  <a:gd name="connsiteX22" fmla="*/ 254266 w 254366"/>
                  <a:gd name="connsiteY22" fmla="*/ 250672 h 299400"/>
                  <a:gd name="connsiteX23" fmla="*/ 254266 w 254366"/>
                  <a:gd name="connsiteY23" fmla="*/ 259369 h 299400"/>
                  <a:gd name="connsiteX24" fmla="*/ 241221 w 254366"/>
                  <a:gd name="connsiteY24" fmla="*/ 286545 h 299400"/>
                  <a:gd name="connsiteX25" fmla="*/ 197468 w 254366"/>
                  <a:gd name="connsiteY25" fmla="*/ 299046 h 299400"/>
                  <a:gd name="connsiteX26" fmla="*/ 88765 w 254366"/>
                  <a:gd name="connsiteY26" fmla="*/ 215343 h 299400"/>
                  <a:gd name="connsiteX27" fmla="*/ 133062 w 254366"/>
                  <a:gd name="connsiteY27" fmla="*/ 160991 h 299400"/>
                  <a:gd name="connsiteX28" fmla="*/ 156161 w 254366"/>
                  <a:gd name="connsiteY28" fmla="*/ 94682 h 299400"/>
                  <a:gd name="connsiteX29" fmla="*/ 134964 w 254366"/>
                  <a:gd name="connsiteY29" fmla="*/ 83268 h 299400"/>
                  <a:gd name="connsiteX30" fmla="*/ 94471 w 254366"/>
                  <a:gd name="connsiteY30" fmla="*/ 110444 h 299400"/>
                  <a:gd name="connsiteX31" fmla="*/ 71372 w 254366"/>
                  <a:gd name="connsiteY31" fmla="*/ 169687 h 299400"/>
                  <a:gd name="connsiteX32" fmla="*/ 71372 w 254366"/>
                  <a:gd name="connsiteY32" fmla="*/ 183004 h 299400"/>
                  <a:gd name="connsiteX33" fmla="*/ 84144 w 254366"/>
                  <a:gd name="connsiteY33" fmla="*/ 213169 h 299400"/>
                  <a:gd name="connsiteX34" fmla="*/ 88493 w 254366"/>
                  <a:gd name="connsiteY34" fmla="*/ 215343 h 299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254366" h="299400">
                    <a:moveTo>
                      <a:pt x="197468" y="299046"/>
                    </a:moveTo>
                    <a:cubicBezTo>
                      <a:pt x="178200" y="301056"/>
                      <a:pt x="160971" y="287061"/>
                      <a:pt x="158987" y="267793"/>
                    </a:cubicBezTo>
                    <a:cubicBezTo>
                      <a:pt x="158933" y="267440"/>
                      <a:pt x="158906" y="267059"/>
                      <a:pt x="158878" y="266706"/>
                    </a:cubicBezTo>
                    <a:cubicBezTo>
                      <a:pt x="157030" y="255836"/>
                      <a:pt x="156107" y="244829"/>
                      <a:pt x="156161" y="233823"/>
                    </a:cubicBezTo>
                    <a:cubicBezTo>
                      <a:pt x="156161" y="219148"/>
                      <a:pt x="156161" y="211539"/>
                      <a:pt x="153172" y="211539"/>
                    </a:cubicBezTo>
                    <a:cubicBezTo>
                      <a:pt x="150183" y="211539"/>
                      <a:pt x="147193" y="216974"/>
                      <a:pt x="141214" y="227573"/>
                    </a:cubicBezTo>
                    <a:cubicBezTo>
                      <a:pt x="135235" y="238171"/>
                      <a:pt x="130887" y="244694"/>
                      <a:pt x="124093" y="254749"/>
                    </a:cubicBezTo>
                    <a:cubicBezTo>
                      <a:pt x="112516" y="275484"/>
                      <a:pt x="91482" y="289181"/>
                      <a:pt x="67839" y="291436"/>
                    </a:cubicBezTo>
                    <a:cubicBezTo>
                      <a:pt x="57077" y="291762"/>
                      <a:pt x="46533" y="288393"/>
                      <a:pt x="37946" y="281925"/>
                    </a:cubicBezTo>
                    <a:cubicBezTo>
                      <a:pt x="20770" y="268255"/>
                      <a:pt x="8840" y="249041"/>
                      <a:pt x="4247" y="227573"/>
                    </a:cubicBezTo>
                    <a:cubicBezTo>
                      <a:pt x="1394" y="216947"/>
                      <a:pt x="-46" y="205968"/>
                      <a:pt x="-100" y="194961"/>
                    </a:cubicBezTo>
                    <a:cubicBezTo>
                      <a:pt x="-74" y="164633"/>
                      <a:pt x="6611" y="134658"/>
                      <a:pt x="19466" y="107183"/>
                    </a:cubicBezTo>
                    <a:cubicBezTo>
                      <a:pt x="30554" y="81420"/>
                      <a:pt x="48979" y="59489"/>
                      <a:pt x="72459" y="44134"/>
                    </a:cubicBezTo>
                    <a:cubicBezTo>
                      <a:pt x="85286" y="35383"/>
                      <a:pt x="100396" y="30546"/>
                      <a:pt x="115941" y="30275"/>
                    </a:cubicBezTo>
                    <a:cubicBezTo>
                      <a:pt x="130208" y="30628"/>
                      <a:pt x="144149" y="34650"/>
                      <a:pt x="156432" y="41960"/>
                    </a:cubicBezTo>
                    <a:cubicBezTo>
                      <a:pt x="158118" y="42884"/>
                      <a:pt x="159965" y="43455"/>
                      <a:pt x="161868" y="43591"/>
                    </a:cubicBezTo>
                    <a:cubicBezTo>
                      <a:pt x="165129" y="43591"/>
                      <a:pt x="168662" y="39243"/>
                      <a:pt x="172195" y="30818"/>
                    </a:cubicBezTo>
                    <a:cubicBezTo>
                      <a:pt x="174885" y="23752"/>
                      <a:pt x="178962" y="17284"/>
                      <a:pt x="184152" y="11795"/>
                    </a:cubicBezTo>
                    <a:cubicBezTo>
                      <a:pt x="189940" y="4729"/>
                      <a:pt x="198420" y="408"/>
                      <a:pt x="207523" y="-163"/>
                    </a:cubicBezTo>
                    <a:cubicBezTo>
                      <a:pt x="211573" y="245"/>
                      <a:pt x="215567" y="979"/>
                      <a:pt x="219481" y="2011"/>
                    </a:cubicBezTo>
                    <a:cubicBezTo>
                      <a:pt x="225460" y="2011"/>
                      <a:pt x="230623" y="10436"/>
                      <a:pt x="235515" y="23481"/>
                    </a:cubicBezTo>
                    <a:cubicBezTo>
                      <a:pt x="240189" y="43482"/>
                      <a:pt x="243179" y="63837"/>
                      <a:pt x="244483" y="84355"/>
                    </a:cubicBezTo>
                    <a:cubicBezTo>
                      <a:pt x="251005" y="156833"/>
                      <a:pt x="254266" y="212272"/>
                      <a:pt x="254266" y="250672"/>
                    </a:cubicBezTo>
                    <a:lnTo>
                      <a:pt x="254266" y="259369"/>
                    </a:lnTo>
                    <a:cubicBezTo>
                      <a:pt x="254049" y="269886"/>
                      <a:pt x="249293" y="279805"/>
                      <a:pt x="241221" y="286545"/>
                    </a:cubicBezTo>
                    <a:cubicBezTo>
                      <a:pt x="228558" y="295730"/>
                      <a:pt x="213068" y="300160"/>
                      <a:pt x="197468" y="299046"/>
                    </a:cubicBezTo>
                    <a:close/>
                    <a:moveTo>
                      <a:pt x="88765" y="215343"/>
                    </a:moveTo>
                    <a:cubicBezTo>
                      <a:pt x="103168" y="215343"/>
                      <a:pt x="117843" y="197136"/>
                      <a:pt x="133062" y="160991"/>
                    </a:cubicBezTo>
                    <a:cubicBezTo>
                      <a:pt x="143497" y="139930"/>
                      <a:pt x="151242" y="117673"/>
                      <a:pt x="156161" y="94682"/>
                    </a:cubicBezTo>
                    <a:cubicBezTo>
                      <a:pt x="156161" y="87073"/>
                      <a:pt x="149095" y="83268"/>
                      <a:pt x="134964" y="83268"/>
                    </a:cubicBezTo>
                    <a:cubicBezTo>
                      <a:pt x="117626" y="84572"/>
                      <a:pt x="102244" y="94899"/>
                      <a:pt x="94471" y="110444"/>
                    </a:cubicBezTo>
                    <a:cubicBezTo>
                      <a:pt x="82677" y="128326"/>
                      <a:pt x="74796" y="148518"/>
                      <a:pt x="71372" y="169687"/>
                    </a:cubicBezTo>
                    <a:cubicBezTo>
                      <a:pt x="70992" y="174117"/>
                      <a:pt x="70992" y="178574"/>
                      <a:pt x="71372" y="183004"/>
                    </a:cubicBezTo>
                    <a:cubicBezTo>
                      <a:pt x="70122" y="194581"/>
                      <a:pt x="74959" y="205995"/>
                      <a:pt x="84144" y="213169"/>
                    </a:cubicBezTo>
                    <a:cubicBezTo>
                      <a:pt x="85340" y="214311"/>
                      <a:pt x="86862" y="215071"/>
                      <a:pt x="88493" y="215343"/>
                    </a:cubicBezTo>
                    <a:close/>
                  </a:path>
                </a:pathLst>
              </a:custGeom>
              <a:solidFill>
                <a:srgbClr val="21B4DA"/>
              </a:solidFill>
              <a:ln w="89877" cap="flat">
                <a:solidFill>
                  <a:srgbClr val="FFFFFF"/>
                </a:solidFill>
                <a:prstDash val="solid"/>
                <a:miter/>
              </a:ln>
            </p:spPr>
            <p:txBody>
              <a:bodyPr rtlCol="0" anchor="ctr"/>
              <a:lstStyle/>
              <a:p>
                <a:endParaRPr lang="fr-FR"/>
              </a:p>
            </p:txBody>
          </p:sp>
          <p:sp>
            <p:nvSpPr>
              <p:cNvPr id="198" name="Graphique 22">
                <a:extLst>
                  <a:ext uri="{FF2B5EF4-FFF2-40B4-BE49-F238E27FC236}">
                    <a16:creationId xmlns:a16="http://schemas.microsoft.com/office/drawing/2014/main" id="{44E778D1-8885-4187-BA8B-E688E19EC787}"/>
                  </a:ext>
                </a:extLst>
              </p:cNvPr>
              <p:cNvSpPr/>
              <p:nvPr/>
            </p:nvSpPr>
            <p:spPr>
              <a:xfrm>
                <a:off x="8951918" y="885750"/>
                <a:ext cx="278614" cy="341898"/>
              </a:xfrm>
              <a:custGeom>
                <a:avLst/>
                <a:gdLst>
                  <a:gd name="connsiteX0" fmla="*/ 42567 w 278614"/>
                  <a:gd name="connsiteY0" fmla="*/ 341712 h 341898"/>
                  <a:gd name="connsiteX1" fmla="*/ 32784 w 278614"/>
                  <a:gd name="connsiteY1" fmla="*/ 341712 h 341898"/>
                  <a:gd name="connsiteX2" fmla="*/ 12402 w 278614"/>
                  <a:gd name="connsiteY2" fmla="*/ 326765 h 341898"/>
                  <a:gd name="connsiteX3" fmla="*/ -99 w 278614"/>
                  <a:gd name="connsiteY3" fmla="*/ 291708 h 341898"/>
                  <a:gd name="connsiteX4" fmla="*/ -99 w 278614"/>
                  <a:gd name="connsiteY4" fmla="*/ 171318 h 341898"/>
                  <a:gd name="connsiteX5" fmla="*/ 14576 w 278614"/>
                  <a:gd name="connsiteY5" fmla="*/ 18860 h 341898"/>
                  <a:gd name="connsiteX6" fmla="*/ 43654 w 278614"/>
                  <a:gd name="connsiteY6" fmla="*/ -163 h 341898"/>
                  <a:gd name="connsiteX7" fmla="*/ 83059 w 278614"/>
                  <a:gd name="connsiteY7" fmla="*/ 59353 h 341898"/>
                  <a:gd name="connsiteX8" fmla="*/ 84418 w 278614"/>
                  <a:gd name="connsiteY8" fmla="*/ 73756 h 341898"/>
                  <a:gd name="connsiteX9" fmla="*/ 187959 w 278614"/>
                  <a:gd name="connsiteY9" fmla="*/ 10164 h 341898"/>
                  <a:gd name="connsiteX10" fmla="*/ 222744 w 278614"/>
                  <a:gd name="connsiteY10" fmla="*/ 15327 h 341898"/>
                  <a:gd name="connsiteX11" fmla="*/ 269214 w 278614"/>
                  <a:gd name="connsiteY11" fmla="*/ 119683 h 341898"/>
                  <a:gd name="connsiteX12" fmla="*/ 278454 w 278614"/>
                  <a:gd name="connsiteY12" fmla="*/ 221593 h 341898"/>
                  <a:gd name="connsiteX13" fmla="*/ 265953 w 278614"/>
                  <a:gd name="connsiteY13" fmla="*/ 298502 h 341898"/>
                  <a:gd name="connsiteX14" fmla="*/ 221657 w 278614"/>
                  <a:gd name="connsiteY14" fmla="*/ 331113 h 341898"/>
                  <a:gd name="connsiteX15" fmla="*/ 189317 w 278614"/>
                  <a:gd name="connsiteY15" fmla="*/ 318612 h 341898"/>
                  <a:gd name="connsiteX16" fmla="*/ 175186 w 278614"/>
                  <a:gd name="connsiteY16" fmla="*/ 291436 h 341898"/>
                  <a:gd name="connsiteX17" fmla="*/ 173011 w 278614"/>
                  <a:gd name="connsiteY17" fmla="*/ 264260 h 341898"/>
                  <a:gd name="connsiteX18" fmla="*/ 176544 w 278614"/>
                  <a:gd name="connsiteY18" fmla="*/ 221593 h 341898"/>
                  <a:gd name="connsiteX19" fmla="*/ 179805 w 278614"/>
                  <a:gd name="connsiteY19" fmla="*/ 173492 h 341898"/>
                  <a:gd name="connsiteX20" fmla="*/ 156706 w 278614"/>
                  <a:gd name="connsiteY20" fmla="*/ 94410 h 341898"/>
                  <a:gd name="connsiteX21" fmla="*/ 134694 w 278614"/>
                  <a:gd name="connsiteY21" fmla="*/ 111802 h 341898"/>
                  <a:gd name="connsiteX22" fmla="*/ 96647 w 278614"/>
                  <a:gd name="connsiteY22" fmla="*/ 240889 h 341898"/>
                  <a:gd name="connsiteX23" fmla="*/ 86049 w 278614"/>
                  <a:gd name="connsiteY23" fmla="*/ 295241 h 341898"/>
                  <a:gd name="connsiteX24" fmla="*/ 68656 w 278614"/>
                  <a:gd name="connsiteY24" fmla="*/ 331656 h 341898"/>
                  <a:gd name="connsiteX25" fmla="*/ 42567 w 278614"/>
                  <a:gd name="connsiteY25" fmla="*/ 341712 h 341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78614" h="341898">
                    <a:moveTo>
                      <a:pt x="42567" y="341712"/>
                    </a:moveTo>
                    <a:lnTo>
                      <a:pt x="32784" y="341712"/>
                    </a:lnTo>
                    <a:cubicBezTo>
                      <a:pt x="24386" y="339402"/>
                      <a:pt x="17130" y="334103"/>
                      <a:pt x="12402" y="326765"/>
                    </a:cubicBezTo>
                    <a:cubicBezTo>
                      <a:pt x="4249" y="316927"/>
                      <a:pt x="-181" y="304508"/>
                      <a:pt x="-99" y="291708"/>
                    </a:cubicBezTo>
                    <a:lnTo>
                      <a:pt x="-99" y="171318"/>
                    </a:lnTo>
                    <a:cubicBezTo>
                      <a:pt x="-99" y="86529"/>
                      <a:pt x="4793" y="35709"/>
                      <a:pt x="14576" y="18860"/>
                    </a:cubicBezTo>
                    <a:cubicBezTo>
                      <a:pt x="19631" y="7310"/>
                      <a:pt x="31044" y="-136"/>
                      <a:pt x="43654" y="-163"/>
                    </a:cubicBezTo>
                    <a:cubicBezTo>
                      <a:pt x="67297" y="-163"/>
                      <a:pt x="80342" y="19676"/>
                      <a:pt x="83059" y="59353"/>
                    </a:cubicBezTo>
                    <a:cubicBezTo>
                      <a:pt x="83114" y="64190"/>
                      <a:pt x="83576" y="69000"/>
                      <a:pt x="84418" y="73756"/>
                    </a:cubicBezTo>
                    <a:cubicBezTo>
                      <a:pt x="122464" y="31361"/>
                      <a:pt x="156978" y="10164"/>
                      <a:pt x="187959" y="10164"/>
                    </a:cubicBezTo>
                    <a:cubicBezTo>
                      <a:pt x="199644" y="11169"/>
                      <a:pt x="211276" y="12882"/>
                      <a:pt x="222744" y="15327"/>
                    </a:cubicBezTo>
                    <a:cubicBezTo>
                      <a:pt x="241767" y="18779"/>
                      <a:pt x="257257" y="53564"/>
                      <a:pt x="269214" y="119683"/>
                    </a:cubicBezTo>
                    <a:cubicBezTo>
                      <a:pt x="275519" y="153273"/>
                      <a:pt x="278618" y="187406"/>
                      <a:pt x="278454" y="221593"/>
                    </a:cubicBezTo>
                    <a:cubicBezTo>
                      <a:pt x="279079" y="247791"/>
                      <a:pt x="274840" y="273853"/>
                      <a:pt x="265953" y="298502"/>
                    </a:cubicBezTo>
                    <a:cubicBezTo>
                      <a:pt x="260464" y="318286"/>
                      <a:pt x="242174" y="331738"/>
                      <a:pt x="221657" y="331113"/>
                    </a:cubicBezTo>
                    <a:cubicBezTo>
                      <a:pt x="209645" y="331358"/>
                      <a:pt x="198041" y="326874"/>
                      <a:pt x="189317" y="318612"/>
                    </a:cubicBezTo>
                    <a:cubicBezTo>
                      <a:pt x="181572" y="311492"/>
                      <a:pt x="176572" y="301872"/>
                      <a:pt x="175186" y="291436"/>
                    </a:cubicBezTo>
                    <a:cubicBezTo>
                      <a:pt x="173745" y="282441"/>
                      <a:pt x="173011" y="273364"/>
                      <a:pt x="173011" y="264260"/>
                    </a:cubicBezTo>
                    <a:cubicBezTo>
                      <a:pt x="173256" y="249965"/>
                      <a:pt x="174452" y="235725"/>
                      <a:pt x="176544" y="221593"/>
                    </a:cubicBezTo>
                    <a:cubicBezTo>
                      <a:pt x="178881" y="205668"/>
                      <a:pt x="179969" y="189580"/>
                      <a:pt x="179805" y="173492"/>
                    </a:cubicBezTo>
                    <a:cubicBezTo>
                      <a:pt x="179805" y="120771"/>
                      <a:pt x="172196" y="94410"/>
                      <a:pt x="156706" y="94410"/>
                    </a:cubicBezTo>
                    <a:cubicBezTo>
                      <a:pt x="150728" y="94410"/>
                      <a:pt x="143118" y="100117"/>
                      <a:pt x="134694" y="111802"/>
                    </a:cubicBezTo>
                    <a:cubicBezTo>
                      <a:pt x="112599" y="151480"/>
                      <a:pt x="99609" y="195586"/>
                      <a:pt x="96647" y="240889"/>
                    </a:cubicBezTo>
                    <a:cubicBezTo>
                      <a:pt x="94011" y="259178"/>
                      <a:pt x="90478" y="277304"/>
                      <a:pt x="86049" y="295241"/>
                    </a:cubicBezTo>
                    <a:cubicBezTo>
                      <a:pt x="83630" y="308720"/>
                      <a:pt x="77624" y="321303"/>
                      <a:pt x="68656" y="331656"/>
                    </a:cubicBezTo>
                    <a:cubicBezTo>
                      <a:pt x="61699" y="338424"/>
                      <a:pt x="52269" y="342065"/>
                      <a:pt x="42567" y="341712"/>
                    </a:cubicBezTo>
                    <a:close/>
                  </a:path>
                </a:pathLst>
              </a:custGeom>
              <a:solidFill>
                <a:srgbClr val="21B4DA"/>
              </a:solidFill>
              <a:ln w="89877" cap="flat">
                <a:solidFill>
                  <a:srgbClr val="FFFFFF"/>
                </a:solidFill>
                <a:prstDash val="solid"/>
                <a:miter/>
              </a:ln>
            </p:spPr>
            <p:txBody>
              <a:bodyPr rtlCol="0" anchor="ctr"/>
              <a:lstStyle/>
              <a:p>
                <a:endParaRPr lang="fr-FR"/>
              </a:p>
            </p:txBody>
          </p:sp>
          <p:sp>
            <p:nvSpPr>
              <p:cNvPr id="199" name="Graphique 22">
                <a:extLst>
                  <a:ext uri="{FF2B5EF4-FFF2-40B4-BE49-F238E27FC236}">
                    <a16:creationId xmlns:a16="http://schemas.microsoft.com/office/drawing/2014/main" id="{44E778D1-8885-4187-BA8B-E688E19EC787}"/>
                  </a:ext>
                </a:extLst>
              </p:cNvPr>
              <p:cNvSpPr/>
              <p:nvPr/>
            </p:nvSpPr>
            <p:spPr>
              <a:xfrm>
                <a:off x="9259773" y="882489"/>
                <a:ext cx="293854" cy="480810"/>
              </a:xfrm>
              <a:custGeom>
                <a:avLst/>
                <a:gdLst>
                  <a:gd name="connsiteX0" fmla="*/ 129851 w 293854"/>
                  <a:gd name="connsiteY0" fmla="*/ 480582 h 480810"/>
                  <a:gd name="connsiteX1" fmla="*/ 66802 w 293854"/>
                  <a:gd name="connsiteY1" fmla="*/ 467266 h 480810"/>
                  <a:gd name="connsiteX2" fmla="*/ 24408 w 293854"/>
                  <a:gd name="connsiteY2" fmla="*/ 430849 h 480810"/>
                  <a:gd name="connsiteX3" fmla="*/ 2668 w 293854"/>
                  <a:gd name="connsiteY3" fmla="*/ 376497 h 480810"/>
                  <a:gd name="connsiteX4" fmla="*/ 2668 w 293854"/>
                  <a:gd name="connsiteY4" fmla="*/ 365899 h 480810"/>
                  <a:gd name="connsiteX5" fmla="*/ 5656 w 293854"/>
                  <a:gd name="connsiteY5" fmla="*/ 350952 h 480810"/>
                  <a:gd name="connsiteX6" fmla="*/ 15711 w 293854"/>
                  <a:gd name="connsiteY6" fmla="*/ 343342 h 480810"/>
                  <a:gd name="connsiteX7" fmla="*/ 27397 w 293854"/>
                  <a:gd name="connsiteY7" fmla="*/ 350136 h 480810"/>
                  <a:gd name="connsiteX8" fmla="*/ 35550 w 293854"/>
                  <a:gd name="connsiteY8" fmla="*/ 367257 h 480810"/>
                  <a:gd name="connsiteX9" fmla="*/ 58650 w 293854"/>
                  <a:gd name="connsiteY9" fmla="*/ 402858 h 480810"/>
                  <a:gd name="connsiteX10" fmla="*/ 106208 w 293854"/>
                  <a:gd name="connsiteY10" fmla="*/ 426773 h 480810"/>
                  <a:gd name="connsiteX11" fmla="*/ 131753 w 293854"/>
                  <a:gd name="connsiteY11" fmla="*/ 421881 h 480810"/>
                  <a:gd name="connsiteX12" fmla="*/ 166810 w 293854"/>
                  <a:gd name="connsiteY12" fmla="*/ 378671 h 480810"/>
                  <a:gd name="connsiteX13" fmla="*/ 189637 w 293854"/>
                  <a:gd name="connsiteY13" fmla="*/ 238443 h 480810"/>
                  <a:gd name="connsiteX14" fmla="*/ 188279 w 293854"/>
                  <a:gd name="connsiteY14" fmla="*/ 227844 h 480810"/>
                  <a:gd name="connsiteX15" fmla="*/ 185833 w 293854"/>
                  <a:gd name="connsiteY15" fmla="*/ 227844 h 480810"/>
                  <a:gd name="connsiteX16" fmla="*/ 183115 w 293854"/>
                  <a:gd name="connsiteY16" fmla="*/ 230290 h 480810"/>
                  <a:gd name="connsiteX17" fmla="*/ 174419 w 293854"/>
                  <a:gd name="connsiteY17" fmla="*/ 238715 h 480810"/>
                  <a:gd name="connsiteX18" fmla="*/ 80390 w 293854"/>
                  <a:gd name="connsiteY18" fmla="*/ 283284 h 480810"/>
                  <a:gd name="connsiteX19" fmla="*/ 78760 w 293854"/>
                  <a:gd name="connsiteY19" fmla="*/ 283284 h 480810"/>
                  <a:gd name="connsiteX20" fmla="*/ 20875 w 293854"/>
                  <a:gd name="connsiteY20" fmla="*/ 251759 h 480810"/>
                  <a:gd name="connsiteX21" fmla="*/ -50 w 293854"/>
                  <a:gd name="connsiteY21" fmla="*/ 181917 h 480810"/>
                  <a:gd name="connsiteX22" fmla="*/ 27126 w 293854"/>
                  <a:gd name="connsiteY22" fmla="*/ 105552 h 480810"/>
                  <a:gd name="connsiteX23" fmla="*/ 113002 w 293854"/>
                  <a:gd name="connsiteY23" fmla="*/ 58266 h 480810"/>
                  <a:gd name="connsiteX24" fmla="*/ 130938 w 293854"/>
                  <a:gd name="connsiteY24" fmla="*/ 56635 h 480810"/>
                  <a:gd name="connsiteX25" fmla="*/ 174419 w 293854"/>
                  <a:gd name="connsiteY25" fmla="*/ 69680 h 480810"/>
                  <a:gd name="connsiteX26" fmla="*/ 188822 w 293854"/>
                  <a:gd name="connsiteY26" fmla="*/ 74571 h 480810"/>
                  <a:gd name="connsiteX27" fmla="*/ 199149 w 293854"/>
                  <a:gd name="connsiteY27" fmla="*/ 55277 h 480810"/>
                  <a:gd name="connsiteX28" fmla="*/ 214096 w 293854"/>
                  <a:gd name="connsiteY28" fmla="*/ 13697 h 480810"/>
                  <a:gd name="connsiteX29" fmla="*/ 237467 w 293854"/>
                  <a:gd name="connsiteY29" fmla="*/ -163 h 480810"/>
                  <a:gd name="connsiteX30" fmla="*/ 281764 w 293854"/>
                  <a:gd name="connsiteY30" fmla="*/ 64788 h 480810"/>
                  <a:gd name="connsiteX31" fmla="*/ 293722 w 293854"/>
                  <a:gd name="connsiteY31" fmla="*/ 178928 h 480810"/>
                  <a:gd name="connsiteX32" fmla="*/ 290732 w 293854"/>
                  <a:gd name="connsiteY32" fmla="*/ 241161 h 480810"/>
                  <a:gd name="connsiteX33" fmla="*/ 276873 w 293854"/>
                  <a:gd name="connsiteY33" fmla="*/ 322689 h 480810"/>
                  <a:gd name="connsiteX34" fmla="*/ 246164 w 293854"/>
                  <a:gd name="connsiteY34" fmla="*/ 401771 h 480810"/>
                  <a:gd name="connsiteX35" fmla="*/ 198334 w 293854"/>
                  <a:gd name="connsiteY35" fmla="*/ 458025 h 480810"/>
                  <a:gd name="connsiteX36" fmla="*/ 129851 w 293854"/>
                  <a:gd name="connsiteY36" fmla="*/ 480582 h 480810"/>
                  <a:gd name="connsiteX37" fmla="*/ 100229 w 293854"/>
                  <a:gd name="connsiteY37" fmla="*/ 230562 h 480810"/>
                  <a:gd name="connsiteX38" fmla="*/ 135829 w 293854"/>
                  <a:gd name="connsiteY38" fmla="*/ 215072 h 480810"/>
                  <a:gd name="connsiteX39" fmla="*/ 163005 w 293854"/>
                  <a:gd name="connsiteY39" fmla="*/ 178656 h 480810"/>
                  <a:gd name="connsiteX40" fmla="*/ 172788 w 293854"/>
                  <a:gd name="connsiteY40" fmla="*/ 141968 h 480810"/>
                  <a:gd name="connsiteX41" fmla="*/ 143710 w 293854"/>
                  <a:gd name="connsiteY41" fmla="*/ 119956 h 480810"/>
                  <a:gd name="connsiteX42" fmla="*/ 107294 w 293854"/>
                  <a:gd name="connsiteY42" fmla="*/ 132456 h 480810"/>
                  <a:gd name="connsiteX43" fmla="*/ 80118 w 293854"/>
                  <a:gd name="connsiteY43" fmla="*/ 182189 h 480810"/>
                  <a:gd name="connsiteX44" fmla="*/ 78217 w 293854"/>
                  <a:gd name="connsiteY44" fmla="*/ 196592 h 480810"/>
                  <a:gd name="connsiteX45" fmla="*/ 100229 w 293854"/>
                  <a:gd name="connsiteY45" fmla="*/ 230562 h 480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293854" h="480810">
                    <a:moveTo>
                      <a:pt x="129851" y="480582"/>
                    </a:moveTo>
                    <a:cubicBezTo>
                      <a:pt x="108083" y="481261"/>
                      <a:pt x="86450" y="476696"/>
                      <a:pt x="66802" y="467266"/>
                    </a:cubicBezTo>
                    <a:cubicBezTo>
                      <a:pt x="49790" y="458950"/>
                      <a:pt x="35197" y="446421"/>
                      <a:pt x="24408" y="430849"/>
                    </a:cubicBezTo>
                    <a:cubicBezTo>
                      <a:pt x="13483" y="414435"/>
                      <a:pt x="6091" y="395928"/>
                      <a:pt x="2668" y="376497"/>
                    </a:cubicBezTo>
                    <a:cubicBezTo>
                      <a:pt x="2395" y="372965"/>
                      <a:pt x="2395" y="369432"/>
                      <a:pt x="2668" y="365899"/>
                    </a:cubicBezTo>
                    <a:cubicBezTo>
                      <a:pt x="2749" y="360762"/>
                      <a:pt x="3754" y="355708"/>
                      <a:pt x="5656" y="350952"/>
                    </a:cubicBezTo>
                    <a:cubicBezTo>
                      <a:pt x="6961" y="346468"/>
                      <a:pt x="11065" y="343397"/>
                      <a:pt x="15711" y="343342"/>
                    </a:cubicBezTo>
                    <a:cubicBezTo>
                      <a:pt x="20522" y="343424"/>
                      <a:pt x="24951" y="346006"/>
                      <a:pt x="27397" y="350136"/>
                    </a:cubicBezTo>
                    <a:cubicBezTo>
                      <a:pt x="30849" y="355463"/>
                      <a:pt x="33594" y="361224"/>
                      <a:pt x="35550" y="367257"/>
                    </a:cubicBezTo>
                    <a:cubicBezTo>
                      <a:pt x="40523" y="380683"/>
                      <a:pt x="48404" y="392857"/>
                      <a:pt x="58650" y="402858"/>
                    </a:cubicBezTo>
                    <a:cubicBezTo>
                      <a:pt x="70498" y="417098"/>
                      <a:pt x="87728" y="425767"/>
                      <a:pt x="106208" y="426773"/>
                    </a:cubicBezTo>
                    <a:cubicBezTo>
                      <a:pt x="114877" y="426012"/>
                      <a:pt x="123437" y="424382"/>
                      <a:pt x="131753" y="421881"/>
                    </a:cubicBezTo>
                    <a:cubicBezTo>
                      <a:pt x="144607" y="418430"/>
                      <a:pt x="156293" y="404027"/>
                      <a:pt x="166810" y="378671"/>
                    </a:cubicBezTo>
                    <a:cubicBezTo>
                      <a:pt x="183523" y="333885"/>
                      <a:pt x="191268" y="286219"/>
                      <a:pt x="189637" y="238443"/>
                    </a:cubicBezTo>
                    <a:cubicBezTo>
                      <a:pt x="189637" y="231377"/>
                      <a:pt x="189637" y="227844"/>
                      <a:pt x="188279" y="227844"/>
                    </a:cubicBezTo>
                    <a:cubicBezTo>
                      <a:pt x="187491" y="227573"/>
                      <a:pt x="186621" y="227573"/>
                      <a:pt x="185833" y="227844"/>
                    </a:cubicBezTo>
                    <a:lnTo>
                      <a:pt x="183115" y="230290"/>
                    </a:lnTo>
                    <a:cubicBezTo>
                      <a:pt x="180018" y="232872"/>
                      <a:pt x="177109" y="235698"/>
                      <a:pt x="174419" y="238715"/>
                    </a:cubicBezTo>
                    <a:cubicBezTo>
                      <a:pt x="151429" y="267005"/>
                      <a:pt x="116861" y="283392"/>
                      <a:pt x="80390" y="283284"/>
                    </a:cubicBezTo>
                    <a:lnTo>
                      <a:pt x="78760" y="283284"/>
                    </a:lnTo>
                    <a:cubicBezTo>
                      <a:pt x="55606" y="282360"/>
                      <a:pt x="34218" y="270701"/>
                      <a:pt x="20875" y="251759"/>
                    </a:cubicBezTo>
                    <a:cubicBezTo>
                      <a:pt x="6553" y="231350"/>
                      <a:pt x="-784" y="206837"/>
                      <a:pt x="-50" y="181917"/>
                    </a:cubicBezTo>
                    <a:cubicBezTo>
                      <a:pt x="384" y="154170"/>
                      <a:pt x="9950" y="127347"/>
                      <a:pt x="27126" y="105552"/>
                    </a:cubicBezTo>
                    <a:cubicBezTo>
                      <a:pt x="48649" y="79382"/>
                      <a:pt x="79385" y="62451"/>
                      <a:pt x="113002" y="58266"/>
                    </a:cubicBezTo>
                    <a:cubicBezTo>
                      <a:pt x="118926" y="57233"/>
                      <a:pt x="124932" y="56690"/>
                      <a:pt x="130938" y="56635"/>
                    </a:cubicBezTo>
                    <a:cubicBezTo>
                      <a:pt x="146319" y="57206"/>
                      <a:pt x="161266" y="61690"/>
                      <a:pt x="174419" y="69680"/>
                    </a:cubicBezTo>
                    <a:cubicBezTo>
                      <a:pt x="178767" y="72398"/>
                      <a:pt x="183713" y="74082"/>
                      <a:pt x="188822" y="74571"/>
                    </a:cubicBezTo>
                    <a:cubicBezTo>
                      <a:pt x="193986" y="74571"/>
                      <a:pt x="197519" y="68049"/>
                      <a:pt x="199149" y="55277"/>
                    </a:cubicBezTo>
                    <a:cubicBezTo>
                      <a:pt x="200780" y="40438"/>
                      <a:pt x="205889" y="26171"/>
                      <a:pt x="214096" y="13697"/>
                    </a:cubicBezTo>
                    <a:cubicBezTo>
                      <a:pt x="218852" y="5245"/>
                      <a:pt x="227766" y="-54"/>
                      <a:pt x="237467" y="-163"/>
                    </a:cubicBezTo>
                    <a:cubicBezTo>
                      <a:pt x="256219" y="-163"/>
                      <a:pt x="270894" y="21578"/>
                      <a:pt x="281764" y="64788"/>
                    </a:cubicBezTo>
                    <a:cubicBezTo>
                      <a:pt x="290161" y="102237"/>
                      <a:pt x="294156" y="140555"/>
                      <a:pt x="293722" y="178928"/>
                    </a:cubicBezTo>
                    <a:cubicBezTo>
                      <a:pt x="293722" y="196048"/>
                      <a:pt x="293722" y="216702"/>
                      <a:pt x="290732" y="241161"/>
                    </a:cubicBezTo>
                    <a:cubicBezTo>
                      <a:pt x="288422" y="268690"/>
                      <a:pt x="283775" y="295948"/>
                      <a:pt x="276873" y="322689"/>
                    </a:cubicBezTo>
                    <a:cubicBezTo>
                      <a:pt x="269943" y="350218"/>
                      <a:pt x="259643" y="376796"/>
                      <a:pt x="246164" y="401771"/>
                    </a:cubicBezTo>
                    <a:cubicBezTo>
                      <a:pt x="234342" y="423675"/>
                      <a:pt x="218037" y="442834"/>
                      <a:pt x="198334" y="458025"/>
                    </a:cubicBezTo>
                    <a:cubicBezTo>
                      <a:pt x="178740" y="473108"/>
                      <a:pt x="154581" y="481071"/>
                      <a:pt x="129851" y="480582"/>
                    </a:cubicBezTo>
                    <a:close/>
                    <a:moveTo>
                      <a:pt x="100229" y="230562"/>
                    </a:moveTo>
                    <a:cubicBezTo>
                      <a:pt x="113708" y="230399"/>
                      <a:pt x="126535" y="224828"/>
                      <a:pt x="135829" y="215072"/>
                    </a:cubicBezTo>
                    <a:cubicBezTo>
                      <a:pt x="147107" y="204772"/>
                      <a:pt x="156347" y="192407"/>
                      <a:pt x="163005" y="178656"/>
                    </a:cubicBezTo>
                    <a:cubicBezTo>
                      <a:pt x="168876" y="167269"/>
                      <a:pt x="172218" y="154768"/>
                      <a:pt x="172788" y="141968"/>
                    </a:cubicBezTo>
                    <a:cubicBezTo>
                      <a:pt x="172788" y="127293"/>
                      <a:pt x="163005" y="119956"/>
                      <a:pt x="143710" y="119956"/>
                    </a:cubicBezTo>
                    <a:cubicBezTo>
                      <a:pt x="130639" y="120608"/>
                      <a:pt x="118002" y="124956"/>
                      <a:pt x="107294" y="132456"/>
                    </a:cubicBezTo>
                    <a:cubicBezTo>
                      <a:pt x="91831" y="144631"/>
                      <a:pt x="82021" y="162595"/>
                      <a:pt x="80118" y="182189"/>
                    </a:cubicBezTo>
                    <a:cubicBezTo>
                      <a:pt x="78841" y="186890"/>
                      <a:pt x="78189" y="191727"/>
                      <a:pt x="78217" y="196592"/>
                    </a:cubicBezTo>
                    <a:cubicBezTo>
                      <a:pt x="76857" y="219148"/>
                      <a:pt x="84739" y="230562"/>
                      <a:pt x="100229" y="230562"/>
                    </a:cubicBezTo>
                    <a:close/>
                  </a:path>
                </a:pathLst>
              </a:custGeom>
              <a:solidFill>
                <a:srgbClr val="21B4DA"/>
              </a:solidFill>
              <a:ln w="89877" cap="flat">
                <a:solidFill>
                  <a:srgbClr val="FFFFFF"/>
                </a:solidFill>
                <a:prstDash val="solid"/>
                <a:miter/>
              </a:ln>
            </p:spPr>
            <p:txBody>
              <a:bodyPr rtlCol="0" anchor="ctr"/>
              <a:lstStyle/>
              <a:p>
                <a:endParaRPr lang="fr-FR"/>
              </a:p>
            </p:txBody>
          </p:sp>
          <p:sp>
            <p:nvSpPr>
              <p:cNvPr id="200" name="Graphique 22">
                <a:extLst>
                  <a:ext uri="{FF2B5EF4-FFF2-40B4-BE49-F238E27FC236}">
                    <a16:creationId xmlns:a16="http://schemas.microsoft.com/office/drawing/2014/main" id="{44E778D1-8885-4187-BA8B-E688E19EC787}"/>
                  </a:ext>
                </a:extLst>
              </p:cNvPr>
              <p:cNvSpPr/>
              <p:nvPr/>
            </p:nvSpPr>
            <p:spPr>
              <a:xfrm>
                <a:off x="9740835" y="735456"/>
                <a:ext cx="306282" cy="491356"/>
              </a:xfrm>
              <a:custGeom>
                <a:avLst/>
                <a:gdLst>
                  <a:gd name="connsiteX0" fmla="*/ 157794 w 306282"/>
                  <a:gd name="connsiteY0" fmla="*/ 369714 h 491356"/>
                  <a:gd name="connsiteX1" fmla="*/ 156436 w 306282"/>
                  <a:gd name="connsiteY1" fmla="*/ 369714 h 491356"/>
                  <a:gd name="connsiteX2" fmla="*/ 118117 w 306282"/>
                  <a:gd name="connsiteY2" fmla="*/ 346614 h 491356"/>
                  <a:gd name="connsiteX3" fmla="*/ 109421 w 306282"/>
                  <a:gd name="connsiteY3" fmla="*/ 312100 h 491356"/>
                  <a:gd name="connsiteX4" fmla="*/ 112954 w 306282"/>
                  <a:gd name="connsiteY4" fmla="*/ 289544 h 491356"/>
                  <a:gd name="connsiteX5" fmla="*/ 161599 w 306282"/>
                  <a:gd name="connsiteY5" fmla="*/ 225952 h 491356"/>
                  <a:gd name="connsiteX6" fmla="*/ 200460 w 306282"/>
                  <a:gd name="connsiteY6" fmla="*/ 185460 h 491356"/>
                  <a:gd name="connsiteX7" fmla="*/ 217581 w 306282"/>
                  <a:gd name="connsiteY7" fmla="*/ 140076 h 491356"/>
                  <a:gd name="connsiteX8" fmla="*/ 208885 w 306282"/>
                  <a:gd name="connsiteY8" fmla="*/ 109367 h 491356"/>
                  <a:gd name="connsiteX9" fmla="*/ 187688 w 306282"/>
                  <a:gd name="connsiteY9" fmla="*/ 85724 h 491356"/>
                  <a:gd name="connsiteX10" fmla="*/ 156979 w 306282"/>
                  <a:gd name="connsiteY10" fmla="*/ 76212 h 491356"/>
                  <a:gd name="connsiteX11" fmla="*/ 102627 w 306282"/>
                  <a:gd name="connsiteY11" fmla="*/ 91702 h 491356"/>
                  <a:gd name="connsiteX12" fmla="*/ 77626 w 306282"/>
                  <a:gd name="connsiteY12" fmla="*/ 134913 h 491356"/>
                  <a:gd name="connsiteX13" fmla="*/ 85507 w 306282"/>
                  <a:gd name="connsiteY13" fmla="*/ 162089 h 491356"/>
                  <a:gd name="connsiteX14" fmla="*/ 103171 w 306282"/>
                  <a:gd name="connsiteY14" fmla="*/ 175948 h 491356"/>
                  <a:gd name="connsiteX15" fmla="*/ 115128 w 306282"/>
                  <a:gd name="connsiteY15" fmla="*/ 184373 h 491356"/>
                  <a:gd name="connsiteX16" fmla="*/ 118933 w 306282"/>
                  <a:gd name="connsiteY16" fmla="*/ 194971 h 491356"/>
                  <a:gd name="connsiteX17" fmla="*/ 102627 w 306282"/>
                  <a:gd name="connsiteY17" fmla="*/ 213723 h 491356"/>
                  <a:gd name="connsiteX18" fmla="*/ 75451 w 306282"/>
                  <a:gd name="connsiteY18" fmla="*/ 218614 h 491356"/>
                  <a:gd name="connsiteX19" fmla="*/ 71375 w 306282"/>
                  <a:gd name="connsiteY19" fmla="*/ 218614 h 491356"/>
                  <a:gd name="connsiteX20" fmla="*/ 11044 w 306282"/>
                  <a:gd name="connsiteY20" fmla="*/ 181655 h 491356"/>
                  <a:gd name="connsiteX21" fmla="*/ -98 w 306282"/>
                  <a:gd name="connsiteY21" fmla="*/ 135728 h 491356"/>
                  <a:gd name="connsiteX22" fmla="*/ 6696 w 306282"/>
                  <a:gd name="connsiteY22" fmla="*/ 92246 h 491356"/>
                  <a:gd name="connsiteX23" fmla="*/ 52080 w 306282"/>
                  <a:gd name="connsiteY23" fmla="*/ 31371 h 491356"/>
                  <a:gd name="connsiteX24" fmla="*/ 158066 w 306282"/>
                  <a:gd name="connsiteY24" fmla="*/ 119 h 491356"/>
                  <a:gd name="connsiteX25" fmla="*/ 257530 w 306282"/>
                  <a:gd name="connsiteY25" fmla="*/ 34089 h 491356"/>
                  <a:gd name="connsiteX26" fmla="*/ 305903 w 306282"/>
                  <a:gd name="connsiteY26" fmla="*/ 146054 h 491356"/>
                  <a:gd name="connsiteX27" fmla="*/ 286609 w 306282"/>
                  <a:gd name="connsiteY27" fmla="*/ 216712 h 491356"/>
                  <a:gd name="connsiteX28" fmla="*/ 235246 w 306282"/>
                  <a:gd name="connsiteY28" fmla="*/ 275956 h 491356"/>
                  <a:gd name="connsiteX29" fmla="*/ 214048 w 306282"/>
                  <a:gd name="connsiteY29" fmla="*/ 298240 h 491356"/>
                  <a:gd name="connsiteX30" fmla="*/ 196656 w 306282"/>
                  <a:gd name="connsiteY30" fmla="*/ 332482 h 491356"/>
                  <a:gd name="connsiteX31" fmla="*/ 186329 w 306282"/>
                  <a:gd name="connsiteY31" fmla="*/ 358299 h 491356"/>
                  <a:gd name="connsiteX32" fmla="*/ 157794 w 306282"/>
                  <a:gd name="connsiteY32" fmla="*/ 369714 h 491356"/>
                  <a:gd name="connsiteX33" fmla="*/ 153718 w 306282"/>
                  <a:gd name="connsiteY33" fmla="*/ 491190 h 491356"/>
                  <a:gd name="connsiteX34" fmla="*/ 151544 w 306282"/>
                  <a:gd name="connsiteY34" fmla="*/ 491190 h 491356"/>
                  <a:gd name="connsiteX35" fmla="*/ 121107 w 306282"/>
                  <a:gd name="connsiteY35" fmla="*/ 480048 h 491356"/>
                  <a:gd name="connsiteX36" fmla="*/ 106160 w 306282"/>
                  <a:gd name="connsiteY36" fmla="*/ 446893 h 491356"/>
                  <a:gd name="connsiteX37" fmla="*/ 118933 w 306282"/>
                  <a:gd name="connsiteY37" fmla="*/ 413467 h 491356"/>
                  <a:gd name="connsiteX38" fmla="*/ 151544 w 306282"/>
                  <a:gd name="connsiteY38" fmla="*/ 399335 h 491356"/>
                  <a:gd name="connsiteX39" fmla="*/ 182796 w 306282"/>
                  <a:gd name="connsiteY39" fmla="*/ 411564 h 491356"/>
                  <a:gd name="connsiteX40" fmla="*/ 196927 w 306282"/>
                  <a:gd name="connsiteY40" fmla="*/ 445806 h 491356"/>
                  <a:gd name="connsiteX41" fmla="*/ 184970 w 306282"/>
                  <a:gd name="connsiteY41" fmla="*/ 476787 h 491356"/>
                  <a:gd name="connsiteX42" fmla="*/ 153718 w 306282"/>
                  <a:gd name="connsiteY42" fmla="*/ 491190 h 4913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306282" h="491356">
                    <a:moveTo>
                      <a:pt x="157794" y="369714"/>
                    </a:moveTo>
                    <a:lnTo>
                      <a:pt x="156436" y="369714"/>
                    </a:lnTo>
                    <a:cubicBezTo>
                      <a:pt x="140157" y="370556"/>
                      <a:pt x="124966" y="361425"/>
                      <a:pt x="118117" y="346614"/>
                    </a:cubicBezTo>
                    <a:cubicBezTo>
                      <a:pt x="112601" y="335933"/>
                      <a:pt x="109639" y="324112"/>
                      <a:pt x="109421" y="312100"/>
                    </a:cubicBezTo>
                    <a:cubicBezTo>
                      <a:pt x="109802" y="304491"/>
                      <a:pt x="110997" y="296909"/>
                      <a:pt x="112954" y="289544"/>
                    </a:cubicBezTo>
                    <a:cubicBezTo>
                      <a:pt x="122710" y="264107"/>
                      <a:pt x="139587" y="242013"/>
                      <a:pt x="161599" y="225952"/>
                    </a:cubicBezTo>
                    <a:cubicBezTo>
                      <a:pt x="175649" y="213560"/>
                      <a:pt x="188639" y="199999"/>
                      <a:pt x="200460" y="185460"/>
                    </a:cubicBezTo>
                    <a:cubicBezTo>
                      <a:pt x="211277" y="172768"/>
                      <a:pt x="217309" y="156735"/>
                      <a:pt x="217581" y="140076"/>
                    </a:cubicBezTo>
                    <a:cubicBezTo>
                      <a:pt x="217201" y="129287"/>
                      <a:pt x="214212" y="118743"/>
                      <a:pt x="208885" y="109367"/>
                    </a:cubicBezTo>
                    <a:cubicBezTo>
                      <a:pt x="203776" y="99910"/>
                      <a:pt x="196520" y="91811"/>
                      <a:pt x="187688" y="85724"/>
                    </a:cubicBezTo>
                    <a:cubicBezTo>
                      <a:pt x="178774" y="79229"/>
                      <a:pt x="167985" y="75886"/>
                      <a:pt x="156979" y="76212"/>
                    </a:cubicBezTo>
                    <a:cubicBezTo>
                      <a:pt x="137711" y="75832"/>
                      <a:pt x="118797" y="81240"/>
                      <a:pt x="102627" y="91702"/>
                    </a:cubicBezTo>
                    <a:cubicBezTo>
                      <a:pt x="87408" y="100861"/>
                      <a:pt x="77979" y="117167"/>
                      <a:pt x="77626" y="134913"/>
                    </a:cubicBezTo>
                    <a:cubicBezTo>
                      <a:pt x="77081" y="144614"/>
                      <a:pt x="79854" y="154180"/>
                      <a:pt x="85507" y="162089"/>
                    </a:cubicBezTo>
                    <a:cubicBezTo>
                      <a:pt x="90371" y="167877"/>
                      <a:pt x="96377" y="172606"/>
                      <a:pt x="103171" y="175948"/>
                    </a:cubicBezTo>
                    <a:cubicBezTo>
                      <a:pt x="107546" y="178149"/>
                      <a:pt x="111568" y="180976"/>
                      <a:pt x="115128" y="184373"/>
                    </a:cubicBezTo>
                    <a:cubicBezTo>
                      <a:pt x="117791" y="187253"/>
                      <a:pt x="119150" y="191058"/>
                      <a:pt x="118933" y="194971"/>
                    </a:cubicBezTo>
                    <a:cubicBezTo>
                      <a:pt x="118933" y="203478"/>
                      <a:pt x="113498" y="209728"/>
                      <a:pt x="102627" y="213723"/>
                    </a:cubicBezTo>
                    <a:cubicBezTo>
                      <a:pt x="93958" y="217038"/>
                      <a:pt x="84745" y="218696"/>
                      <a:pt x="75451" y="218614"/>
                    </a:cubicBezTo>
                    <a:lnTo>
                      <a:pt x="71375" y="218614"/>
                    </a:lnTo>
                    <a:cubicBezTo>
                      <a:pt x="46020" y="218261"/>
                      <a:pt x="22866" y="204076"/>
                      <a:pt x="11044" y="181655"/>
                    </a:cubicBezTo>
                    <a:cubicBezTo>
                      <a:pt x="3598" y="167496"/>
                      <a:pt x="-207" y="151707"/>
                      <a:pt x="-98" y="135728"/>
                    </a:cubicBezTo>
                    <a:cubicBezTo>
                      <a:pt x="772" y="121052"/>
                      <a:pt x="3028" y="106486"/>
                      <a:pt x="6696" y="92246"/>
                    </a:cubicBezTo>
                    <a:cubicBezTo>
                      <a:pt x="14985" y="67652"/>
                      <a:pt x="30883" y="46346"/>
                      <a:pt x="52080" y="31371"/>
                    </a:cubicBezTo>
                    <a:cubicBezTo>
                      <a:pt x="82707" y="8924"/>
                      <a:pt x="120183" y="-2109"/>
                      <a:pt x="158066" y="119"/>
                    </a:cubicBezTo>
                    <a:cubicBezTo>
                      <a:pt x="194128" y="-234"/>
                      <a:pt x="229213" y="11750"/>
                      <a:pt x="257530" y="34089"/>
                    </a:cubicBezTo>
                    <a:cubicBezTo>
                      <a:pt x="290685" y="61483"/>
                      <a:pt x="308675" y="103144"/>
                      <a:pt x="305903" y="146054"/>
                    </a:cubicBezTo>
                    <a:cubicBezTo>
                      <a:pt x="306501" y="170975"/>
                      <a:pt x="299789" y="195542"/>
                      <a:pt x="286609" y="216712"/>
                    </a:cubicBezTo>
                    <a:cubicBezTo>
                      <a:pt x="271961" y="238480"/>
                      <a:pt x="254704" y="258373"/>
                      <a:pt x="235246" y="275956"/>
                    </a:cubicBezTo>
                    <a:cubicBezTo>
                      <a:pt x="227719" y="282913"/>
                      <a:pt x="220625" y="290359"/>
                      <a:pt x="214048" y="298240"/>
                    </a:cubicBezTo>
                    <a:cubicBezTo>
                      <a:pt x="205108" y="307779"/>
                      <a:pt x="199075" y="319655"/>
                      <a:pt x="196656" y="332482"/>
                    </a:cubicBezTo>
                    <a:cubicBezTo>
                      <a:pt x="194944" y="341695"/>
                      <a:pt x="191438" y="350473"/>
                      <a:pt x="186329" y="358299"/>
                    </a:cubicBezTo>
                    <a:cubicBezTo>
                      <a:pt x="179318" y="366615"/>
                      <a:pt x="168610" y="370909"/>
                      <a:pt x="157794" y="369714"/>
                    </a:cubicBezTo>
                    <a:close/>
                    <a:moveTo>
                      <a:pt x="153718" y="491190"/>
                    </a:moveTo>
                    <a:lnTo>
                      <a:pt x="151544" y="491190"/>
                    </a:lnTo>
                    <a:cubicBezTo>
                      <a:pt x="140375" y="491326"/>
                      <a:pt x="129558" y="487358"/>
                      <a:pt x="121107" y="480048"/>
                    </a:cubicBezTo>
                    <a:cubicBezTo>
                      <a:pt x="111568" y="471678"/>
                      <a:pt x="106133" y="459584"/>
                      <a:pt x="106160" y="446893"/>
                    </a:cubicBezTo>
                    <a:cubicBezTo>
                      <a:pt x="105970" y="434528"/>
                      <a:pt x="110536" y="422544"/>
                      <a:pt x="118933" y="413467"/>
                    </a:cubicBezTo>
                    <a:cubicBezTo>
                      <a:pt x="127140" y="404118"/>
                      <a:pt x="139097" y="398928"/>
                      <a:pt x="151544" y="399335"/>
                    </a:cubicBezTo>
                    <a:cubicBezTo>
                      <a:pt x="163176" y="399145"/>
                      <a:pt x="174399" y="403548"/>
                      <a:pt x="182796" y="411564"/>
                    </a:cubicBezTo>
                    <a:cubicBezTo>
                      <a:pt x="192063" y="420533"/>
                      <a:pt x="197172" y="432925"/>
                      <a:pt x="196927" y="445806"/>
                    </a:cubicBezTo>
                    <a:cubicBezTo>
                      <a:pt x="197146" y="457302"/>
                      <a:pt x="192851" y="468417"/>
                      <a:pt x="184970" y="476787"/>
                    </a:cubicBezTo>
                    <a:cubicBezTo>
                      <a:pt x="177062" y="485782"/>
                      <a:pt x="165703" y="491027"/>
                      <a:pt x="153718" y="491190"/>
                    </a:cubicBezTo>
                    <a:close/>
                  </a:path>
                </a:pathLst>
              </a:custGeom>
              <a:solidFill>
                <a:srgbClr val="21B4DA"/>
              </a:solidFill>
              <a:ln w="89877" cap="flat">
                <a:solidFill>
                  <a:srgbClr val="FFFFFF"/>
                </a:solidFill>
                <a:prstDash val="solid"/>
                <a:miter/>
              </a:ln>
            </p:spPr>
            <p:txBody>
              <a:bodyPr rtlCol="0" anchor="ctr"/>
              <a:lstStyle/>
              <a:p>
                <a:endParaRPr lang="fr-FR"/>
              </a:p>
            </p:txBody>
          </p:sp>
        </p:grpSp>
        <p:pic>
          <p:nvPicPr>
            <p:cNvPr id="3" name="Graphique 2">
              <a:extLst>
                <a:ext uri="{FF2B5EF4-FFF2-40B4-BE49-F238E27FC236}">
                  <a16:creationId xmlns:a16="http://schemas.microsoft.com/office/drawing/2014/main" id="{8A73601D-5C02-490D-926D-8CAFCB21AC56}"/>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2155488" y="736554"/>
              <a:ext cx="7881024" cy="625049"/>
            </a:xfrm>
            <a:prstGeom prst="rect">
              <a:avLst/>
            </a:prstGeom>
          </p:spPr>
        </p:pic>
      </p:grpSp>
      <p:grpSp>
        <p:nvGrpSpPr>
          <p:cNvPr id="5" name="Groupe 4">
            <a:extLst>
              <a:ext uri="{FF2B5EF4-FFF2-40B4-BE49-F238E27FC236}">
                <a16:creationId xmlns:a16="http://schemas.microsoft.com/office/drawing/2014/main" id="{0FCB38DA-F749-493F-A8BA-E0ED2BC74939}"/>
              </a:ext>
            </a:extLst>
          </p:cNvPr>
          <p:cNvGrpSpPr/>
          <p:nvPr/>
        </p:nvGrpSpPr>
        <p:grpSpPr>
          <a:xfrm>
            <a:off x="256623" y="197281"/>
            <a:ext cx="11661115" cy="6497999"/>
            <a:chOff x="256623" y="197281"/>
            <a:chExt cx="11661115" cy="6497999"/>
          </a:xfrm>
        </p:grpSpPr>
        <p:pic>
          <p:nvPicPr>
            <p:cNvPr id="6" name="Image 5">
              <a:extLst>
                <a:ext uri="{FF2B5EF4-FFF2-40B4-BE49-F238E27FC236}">
                  <a16:creationId xmlns:a16="http://schemas.microsoft.com/office/drawing/2014/main" id="{3F0E00DB-24C3-473E-8A63-7FEA94E23035}"/>
                </a:ext>
              </a:extLst>
            </p:cNvPr>
            <p:cNvPicPr>
              <a:picLocks noChangeAspect="1"/>
            </p:cNvPicPr>
            <p:nvPr/>
          </p:nvPicPr>
          <p:blipFill rotWithShape="1">
            <a:blip r:embed="rId5" cstate="hqprint">
              <a:extLst>
                <a:ext uri="{28A0092B-C50C-407E-A947-70E740481C1C}">
                  <a14:useLocalDpi xmlns:a14="http://schemas.microsoft.com/office/drawing/2010/main" val="0"/>
                </a:ext>
              </a:extLst>
            </a:blip>
            <a:srcRect l="11078" t="11152" r="10477" b="11930"/>
            <a:stretch/>
          </p:blipFill>
          <p:spPr>
            <a:xfrm>
              <a:off x="256623" y="197281"/>
              <a:ext cx="891252" cy="873888"/>
            </a:xfrm>
            <a:prstGeom prst="ellipse">
              <a:avLst/>
            </a:prstGeom>
          </p:spPr>
        </p:pic>
        <p:sp>
          <p:nvSpPr>
            <p:cNvPr id="7" name="Forme libre : forme 6">
              <a:extLst>
                <a:ext uri="{FF2B5EF4-FFF2-40B4-BE49-F238E27FC236}">
                  <a16:creationId xmlns:a16="http://schemas.microsoft.com/office/drawing/2014/main" id="{4D3E14DB-631A-4A24-A505-3D0BC7D58EBA}"/>
                </a:ext>
              </a:extLst>
            </p:cNvPr>
            <p:cNvSpPr/>
            <p:nvPr/>
          </p:nvSpPr>
          <p:spPr>
            <a:xfrm>
              <a:off x="10330851" y="6198391"/>
              <a:ext cx="1087243" cy="234000"/>
            </a:xfrm>
            <a:custGeom>
              <a:avLst/>
              <a:gdLst>
                <a:gd name="connsiteX0" fmla="*/ 19635 w 1087243"/>
                <a:gd name="connsiteY0" fmla="*/ 0 h 246390"/>
                <a:gd name="connsiteX1" fmla="*/ 945457 w 1087243"/>
                <a:gd name="connsiteY1" fmla="*/ 0 h 246390"/>
                <a:gd name="connsiteX2" fmla="*/ 965092 w 1087243"/>
                <a:gd name="connsiteY2" fmla="*/ 19635 h 246390"/>
                <a:gd name="connsiteX3" fmla="*/ 965092 w 1087243"/>
                <a:gd name="connsiteY3" fmla="*/ 78700 h 246390"/>
                <a:gd name="connsiteX4" fmla="*/ 1087243 w 1087243"/>
                <a:gd name="connsiteY4" fmla="*/ 80962 h 246390"/>
                <a:gd name="connsiteX5" fmla="*/ 965092 w 1087243"/>
                <a:gd name="connsiteY5" fmla="*/ 154253 h 246390"/>
                <a:gd name="connsiteX6" fmla="*/ 965092 w 1087243"/>
                <a:gd name="connsiteY6" fmla="*/ 226755 h 246390"/>
                <a:gd name="connsiteX7" fmla="*/ 945457 w 1087243"/>
                <a:gd name="connsiteY7" fmla="*/ 246390 h 246390"/>
                <a:gd name="connsiteX8" fmla="*/ 19635 w 1087243"/>
                <a:gd name="connsiteY8" fmla="*/ 246390 h 246390"/>
                <a:gd name="connsiteX9" fmla="*/ 0 w 1087243"/>
                <a:gd name="connsiteY9" fmla="*/ 226755 h 246390"/>
                <a:gd name="connsiteX10" fmla="*/ 0 w 1087243"/>
                <a:gd name="connsiteY10" fmla="*/ 19635 h 246390"/>
                <a:gd name="connsiteX11" fmla="*/ 19635 w 1087243"/>
                <a:gd name="connsiteY11" fmla="*/ 0 h 246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87243" h="246390">
                  <a:moveTo>
                    <a:pt x="19635" y="0"/>
                  </a:moveTo>
                  <a:lnTo>
                    <a:pt x="945457" y="0"/>
                  </a:lnTo>
                  <a:cubicBezTo>
                    <a:pt x="956301" y="0"/>
                    <a:pt x="965092" y="8791"/>
                    <a:pt x="965092" y="19635"/>
                  </a:cubicBezTo>
                  <a:lnTo>
                    <a:pt x="965092" y="78700"/>
                  </a:lnTo>
                  <a:lnTo>
                    <a:pt x="1087243" y="80962"/>
                  </a:lnTo>
                  <a:lnTo>
                    <a:pt x="965092" y="154253"/>
                  </a:lnTo>
                  <a:lnTo>
                    <a:pt x="965092" y="226755"/>
                  </a:lnTo>
                  <a:cubicBezTo>
                    <a:pt x="965092" y="237599"/>
                    <a:pt x="956301" y="246390"/>
                    <a:pt x="945457" y="246390"/>
                  </a:cubicBezTo>
                  <a:lnTo>
                    <a:pt x="19635" y="246390"/>
                  </a:lnTo>
                  <a:cubicBezTo>
                    <a:pt x="8791" y="246390"/>
                    <a:pt x="0" y="237599"/>
                    <a:pt x="0" y="226755"/>
                  </a:cubicBezTo>
                  <a:lnTo>
                    <a:pt x="0" y="19635"/>
                  </a:lnTo>
                  <a:cubicBezTo>
                    <a:pt x="0" y="8791"/>
                    <a:pt x="8791" y="0"/>
                    <a:pt x="19635" y="0"/>
                  </a:cubicBezTo>
                  <a:close/>
                </a:path>
              </a:pathLst>
            </a:custGeom>
            <a:solidFill>
              <a:srgbClr val="FAE8C0"/>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fr-FR"/>
            </a:p>
          </p:txBody>
        </p:sp>
        <p:pic>
          <p:nvPicPr>
            <p:cNvPr id="8" name="Image 7" descr="Une image contenant texte&#10;&#10;Description générée automatiquement">
              <a:extLst>
                <a:ext uri="{FF2B5EF4-FFF2-40B4-BE49-F238E27FC236}">
                  <a16:creationId xmlns:a16="http://schemas.microsoft.com/office/drawing/2014/main" id="{9421A112-4F70-4B1D-90DB-0CADCC4E6BC7}"/>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10328470" y="6028912"/>
              <a:ext cx="1589268" cy="666368"/>
            </a:xfrm>
            <a:prstGeom prst="rect">
              <a:avLst/>
            </a:prstGeom>
          </p:spPr>
        </p:pic>
      </p:grpSp>
      <p:sp>
        <p:nvSpPr>
          <p:cNvPr id="56" name="Graphique 3">
            <a:extLst>
              <a:ext uri="{FF2B5EF4-FFF2-40B4-BE49-F238E27FC236}">
                <a16:creationId xmlns:a16="http://schemas.microsoft.com/office/drawing/2014/main" id="{E9667B26-FE5D-40ED-84F8-4D0E6600C72D}"/>
              </a:ext>
            </a:extLst>
          </p:cNvPr>
          <p:cNvSpPr/>
          <p:nvPr/>
        </p:nvSpPr>
        <p:spPr>
          <a:xfrm>
            <a:off x="2830161" y="5865061"/>
            <a:ext cx="320376" cy="400228"/>
          </a:xfrm>
          <a:custGeom>
            <a:avLst/>
            <a:gdLst>
              <a:gd name="connsiteX0" fmla="*/ 187269 w 320376"/>
              <a:gd name="connsiteY0" fmla="*/ 399965 h 400228"/>
              <a:gd name="connsiteX1" fmla="*/ 281613 w 320376"/>
              <a:gd name="connsiteY1" fmla="*/ 361151 h 400228"/>
              <a:gd name="connsiteX2" fmla="*/ 320302 w 320376"/>
              <a:gd name="connsiteY2" fmla="*/ 103409 h 400228"/>
              <a:gd name="connsiteX3" fmla="*/ 4152 w 320376"/>
              <a:gd name="connsiteY3" fmla="*/ -263 h 400228"/>
              <a:gd name="connsiteX4" fmla="*/ 187269 w 320376"/>
              <a:gd name="connsiteY4" fmla="*/ 399965 h 4002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0376" h="400228">
                <a:moveTo>
                  <a:pt x="187269" y="399965"/>
                </a:moveTo>
                <a:lnTo>
                  <a:pt x="281613" y="361151"/>
                </a:lnTo>
                <a:lnTo>
                  <a:pt x="320302" y="103409"/>
                </a:lnTo>
                <a:lnTo>
                  <a:pt x="4152" y="-263"/>
                </a:lnTo>
                <a:cubicBezTo>
                  <a:pt x="-23582" y="248025"/>
                  <a:pt x="90671" y="298484"/>
                  <a:pt x="187269" y="399965"/>
                </a:cubicBezTo>
                <a:close/>
              </a:path>
            </a:pathLst>
          </a:custGeom>
          <a:solidFill>
            <a:srgbClr val="1760BF"/>
          </a:solidFill>
          <a:ln w="6259" cap="flat">
            <a:noFill/>
            <a:prstDash val="solid"/>
            <a:miter/>
          </a:ln>
        </p:spPr>
        <p:txBody>
          <a:bodyPr rtlCol="0" anchor="ctr"/>
          <a:lstStyle/>
          <a:p>
            <a:endParaRPr lang="fr-FR"/>
          </a:p>
        </p:txBody>
      </p:sp>
      <p:sp>
        <p:nvSpPr>
          <p:cNvPr id="57" name="Graphique 3">
            <a:extLst>
              <a:ext uri="{FF2B5EF4-FFF2-40B4-BE49-F238E27FC236}">
                <a16:creationId xmlns:a16="http://schemas.microsoft.com/office/drawing/2014/main" id="{E9667B26-FE5D-40ED-84F8-4D0E6600C72D}"/>
              </a:ext>
            </a:extLst>
          </p:cNvPr>
          <p:cNvSpPr/>
          <p:nvPr/>
        </p:nvSpPr>
        <p:spPr>
          <a:xfrm>
            <a:off x="2916836" y="4972201"/>
            <a:ext cx="383325" cy="610327"/>
          </a:xfrm>
          <a:custGeom>
            <a:avLst/>
            <a:gdLst>
              <a:gd name="connsiteX0" fmla="*/ 383251 w 383325"/>
              <a:gd name="connsiteY0" fmla="*/ -263 h 610327"/>
              <a:gd name="connsiteX1" fmla="*/ -74 w 383325"/>
              <a:gd name="connsiteY1" fmla="*/ 508646 h 610327"/>
              <a:gd name="connsiteX2" fmla="*/ 291662 w 383325"/>
              <a:gd name="connsiteY2" fmla="*/ 610065 h 610327"/>
            </a:gdLst>
            <a:ahLst/>
            <a:cxnLst>
              <a:cxn ang="0">
                <a:pos x="connsiteX0" y="connsiteY0"/>
              </a:cxn>
              <a:cxn ang="0">
                <a:pos x="connsiteX1" y="connsiteY1"/>
              </a:cxn>
              <a:cxn ang="0">
                <a:pos x="connsiteX2" y="connsiteY2"/>
              </a:cxn>
            </a:cxnLst>
            <a:rect l="l" t="t" r="r" b="b"/>
            <a:pathLst>
              <a:path w="383325" h="610327">
                <a:moveTo>
                  <a:pt x="383251" y="-263"/>
                </a:moveTo>
                <a:cubicBezTo>
                  <a:pt x="167455" y="34107"/>
                  <a:pt x="66412" y="259482"/>
                  <a:pt x="-74" y="508646"/>
                </a:cubicBezTo>
                <a:lnTo>
                  <a:pt x="291662" y="610065"/>
                </a:lnTo>
                <a:close/>
              </a:path>
            </a:pathLst>
          </a:custGeom>
          <a:solidFill>
            <a:srgbClr val="1760BF"/>
          </a:solidFill>
          <a:ln w="6259" cap="flat">
            <a:noFill/>
            <a:prstDash val="solid"/>
            <a:miter/>
          </a:ln>
        </p:spPr>
        <p:txBody>
          <a:bodyPr rtlCol="0" anchor="ctr"/>
          <a:lstStyle/>
          <a:p>
            <a:endParaRPr lang="fr-FR"/>
          </a:p>
        </p:txBody>
      </p:sp>
      <p:sp>
        <p:nvSpPr>
          <p:cNvPr id="58" name="Graphique 3">
            <a:extLst>
              <a:ext uri="{FF2B5EF4-FFF2-40B4-BE49-F238E27FC236}">
                <a16:creationId xmlns:a16="http://schemas.microsoft.com/office/drawing/2014/main" id="{E9667B26-FE5D-40ED-84F8-4D0E6600C72D}"/>
              </a:ext>
            </a:extLst>
          </p:cNvPr>
          <p:cNvSpPr/>
          <p:nvPr/>
        </p:nvSpPr>
        <p:spPr>
          <a:xfrm>
            <a:off x="2862433" y="5630296"/>
            <a:ext cx="323600" cy="189565"/>
          </a:xfrm>
          <a:custGeom>
            <a:avLst/>
            <a:gdLst>
              <a:gd name="connsiteX0" fmla="*/ 17831 w 323600"/>
              <a:gd name="connsiteY0" fmla="*/ -263 h 189565"/>
              <a:gd name="connsiteX1" fmla="*/ -74 w 323600"/>
              <a:gd name="connsiteY1" fmla="*/ 81623 h 189565"/>
              <a:gd name="connsiteX2" fmla="*/ 310380 w 323600"/>
              <a:gd name="connsiteY2" fmla="*/ 189302 h 189565"/>
              <a:gd name="connsiteX3" fmla="*/ 323527 w 323600"/>
              <a:gd name="connsiteY3" fmla="*/ 100091 h 189565"/>
            </a:gdLst>
            <a:ahLst/>
            <a:cxnLst>
              <a:cxn ang="0">
                <a:pos x="connsiteX0" y="connsiteY0"/>
              </a:cxn>
              <a:cxn ang="0">
                <a:pos x="connsiteX1" y="connsiteY1"/>
              </a:cxn>
              <a:cxn ang="0">
                <a:pos x="connsiteX2" y="connsiteY2"/>
              </a:cxn>
              <a:cxn ang="0">
                <a:pos x="connsiteX3" y="connsiteY3"/>
              </a:cxn>
            </a:cxnLst>
            <a:rect l="l" t="t" r="r" b="b"/>
            <a:pathLst>
              <a:path w="323600" h="189565">
                <a:moveTo>
                  <a:pt x="17831" y="-263"/>
                </a:moveTo>
                <a:cubicBezTo>
                  <a:pt x="11571" y="27220"/>
                  <a:pt x="5748" y="54578"/>
                  <a:pt x="-74" y="81623"/>
                </a:cubicBezTo>
                <a:lnTo>
                  <a:pt x="310380" y="189302"/>
                </a:lnTo>
                <a:lnTo>
                  <a:pt x="323527" y="100091"/>
                </a:lnTo>
                <a:close/>
              </a:path>
            </a:pathLst>
          </a:custGeom>
          <a:solidFill>
            <a:srgbClr val="1760BF"/>
          </a:solidFill>
          <a:ln w="6259" cap="flat">
            <a:noFill/>
            <a:prstDash val="solid"/>
            <a:miter/>
          </a:ln>
        </p:spPr>
        <p:txBody>
          <a:bodyPr rtlCol="0" anchor="ctr"/>
          <a:lstStyle/>
          <a:p>
            <a:endParaRPr lang="fr-FR"/>
          </a:p>
        </p:txBody>
      </p:sp>
      <p:sp>
        <p:nvSpPr>
          <p:cNvPr id="59" name="Graphique 3">
            <a:extLst>
              <a:ext uri="{FF2B5EF4-FFF2-40B4-BE49-F238E27FC236}">
                <a16:creationId xmlns:a16="http://schemas.microsoft.com/office/drawing/2014/main" id="{E9667B26-FE5D-40ED-84F8-4D0E6600C72D}"/>
              </a:ext>
            </a:extLst>
          </p:cNvPr>
          <p:cNvSpPr/>
          <p:nvPr/>
        </p:nvSpPr>
        <p:spPr>
          <a:xfrm>
            <a:off x="2834386" y="5712182"/>
            <a:ext cx="338500" cy="256551"/>
          </a:xfrm>
          <a:custGeom>
            <a:avLst/>
            <a:gdLst>
              <a:gd name="connsiteX0" fmla="*/ 16516 w 338500"/>
              <a:gd name="connsiteY0" fmla="*/ 53451 h 256551"/>
              <a:gd name="connsiteX1" fmla="*/ -74 w 338500"/>
              <a:gd name="connsiteY1" fmla="*/ 152616 h 256551"/>
              <a:gd name="connsiteX2" fmla="*/ 316077 w 338500"/>
              <a:gd name="connsiteY2" fmla="*/ 256289 h 256551"/>
              <a:gd name="connsiteX3" fmla="*/ 338427 w 338500"/>
              <a:gd name="connsiteY3" fmla="*/ 107416 h 256551"/>
              <a:gd name="connsiteX4" fmla="*/ 27973 w 338500"/>
              <a:gd name="connsiteY4" fmla="*/ -263 h 256551"/>
              <a:gd name="connsiteX5" fmla="*/ 16516 w 338500"/>
              <a:gd name="connsiteY5" fmla="*/ 53451 h 2565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8500" h="256551">
                <a:moveTo>
                  <a:pt x="16516" y="53451"/>
                </a:moveTo>
                <a:cubicBezTo>
                  <a:pt x="9329" y="86205"/>
                  <a:pt x="3789" y="119305"/>
                  <a:pt x="-74" y="152616"/>
                </a:cubicBezTo>
                <a:lnTo>
                  <a:pt x="316077" y="256289"/>
                </a:lnTo>
                <a:lnTo>
                  <a:pt x="338427" y="107416"/>
                </a:lnTo>
                <a:lnTo>
                  <a:pt x="27973" y="-263"/>
                </a:lnTo>
                <a:cubicBezTo>
                  <a:pt x="24092" y="17767"/>
                  <a:pt x="20273" y="35734"/>
                  <a:pt x="16516" y="53451"/>
                </a:cubicBezTo>
                <a:close/>
              </a:path>
            </a:pathLst>
          </a:custGeom>
          <a:solidFill>
            <a:srgbClr val="F2B602"/>
          </a:solidFill>
          <a:ln w="6259" cap="flat">
            <a:noFill/>
            <a:prstDash val="solid"/>
            <a:miter/>
          </a:ln>
        </p:spPr>
        <p:txBody>
          <a:bodyPr rtlCol="0" anchor="ctr"/>
          <a:lstStyle/>
          <a:p>
            <a:endParaRPr lang="fr-FR"/>
          </a:p>
        </p:txBody>
      </p:sp>
      <p:sp>
        <p:nvSpPr>
          <p:cNvPr id="60" name="Graphique 3">
            <a:extLst>
              <a:ext uri="{FF2B5EF4-FFF2-40B4-BE49-F238E27FC236}">
                <a16:creationId xmlns:a16="http://schemas.microsoft.com/office/drawing/2014/main" id="{E9667B26-FE5D-40ED-84F8-4D0E6600C72D}"/>
              </a:ext>
            </a:extLst>
          </p:cNvPr>
          <p:cNvSpPr/>
          <p:nvPr/>
        </p:nvSpPr>
        <p:spPr>
          <a:xfrm>
            <a:off x="2880651" y="5481110"/>
            <a:ext cx="327920" cy="249352"/>
          </a:xfrm>
          <a:custGeom>
            <a:avLst/>
            <a:gdLst>
              <a:gd name="connsiteX0" fmla="*/ 327847 w 327920"/>
              <a:gd name="connsiteY0" fmla="*/ 101156 h 249352"/>
              <a:gd name="connsiteX1" fmla="*/ 36111 w 327920"/>
              <a:gd name="connsiteY1" fmla="*/ -263 h 249352"/>
              <a:gd name="connsiteX2" fmla="*/ -74 w 327920"/>
              <a:gd name="connsiteY2" fmla="*/ 148923 h 249352"/>
              <a:gd name="connsiteX3" fmla="*/ 305873 w 327920"/>
              <a:gd name="connsiteY3" fmla="*/ 249089 h 249352"/>
            </a:gdLst>
            <a:ahLst/>
            <a:cxnLst>
              <a:cxn ang="0">
                <a:pos x="connsiteX0" y="connsiteY0"/>
              </a:cxn>
              <a:cxn ang="0">
                <a:pos x="connsiteX1" y="connsiteY1"/>
              </a:cxn>
              <a:cxn ang="0">
                <a:pos x="connsiteX2" y="connsiteY2"/>
              </a:cxn>
              <a:cxn ang="0">
                <a:pos x="connsiteX3" y="connsiteY3"/>
              </a:cxn>
            </a:cxnLst>
            <a:rect l="l" t="t" r="r" b="b"/>
            <a:pathLst>
              <a:path w="327920" h="249352">
                <a:moveTo>
                  <a:pt x="327847" y="101156"/>
                </a:moveTo>
                <a:lnTo>
                  <a:pt x="36111" y="-263"/>
                </a:lnTo>
                <a:cubicBezTo>
                  <a:pt x="22902" y="48944"/>
                  <a:pt x="11070" y="99090"/>
                  <a:pt x="-74" y="148923"/>
                </a:cubicBezTo>
                <a:lnTo>
                  <a:pt x="305873" y="249089"/>
                </a:lnTo>
                <a:close/>
              </a:path>
            </a:pathLst>
          </a:custGeom>
          <a:solidFill>
            <a:srgbClr val="F2B602"/>
          </a:solidFill>
          <a:ln w="6259" cap="flat">
            <a:noFill/>
            <a:prstDash val="solid"/>
            <a:miter/>
          </a:ln>
        </p:spPr>
        <p:txBody>
          <a:bodyPr rtlCol="0" anchor="ctr"/>
          <a:lstStyle/>
          <a:p>
            <a:endParaRPr lang="fr-FR"/>
          </a:p>
        </p:txBody>
      </p:sp>
      <p:sp>
        <p:nvSpPr>
          <p:cNvPr id="61" name="Graphique 3">
            <a:extLst>
              <a:ext uri="{FF2B5EF4-FFF2-40B4-BE49-F238E27FC236}">
                <a16:creationId xmlns:a16="http://schemas.microsoft.com/office/drawing/2014/main" id="{E9667B26-FE5D-40ED-84F8-4D0E6600C72D}"/>
              </a:ext>
            </a:extLst>
          </p:cNvPr>
          <p:cNvSpPr/>
          <p:nvPr/>
        </p:nvSpPr>
        <p:spPr>
          <a:xfrm>
            <a:off x="2936932" y="5200088"/>
            <a:ext cx="153752" cy="1065202"/>
          </a:xfrm>
          <a:custGeom>
            <a:avLst/>
            <a:gdLst>
              <a:gd name="connsiteX0" fmla="*/ 80498 w 153752"/>
              <a:gd name="connsiteY0" fmla="*/ 1064939 h 1065202"/>
              <a:gd name="connsiteX1" fmla="*/ -74 w 153752"/>
              <a:gd name="connsiteY1" fmla="*/ 987373 h 1065202"/>
              <a:gd name="connsiteX2" fmla="*/ 130080 w 153752"/>
              <a:gd name="connsiteY2" fmla="*/ 13878 h 1065202"/>
              <a:gd name="connsiteX3" fmla="*/ 119563 w 153752"/>
              <a:gd name="connsiteY3" fmla="*/ 1048850 h 1065202"/>
            </a:gdLst>
            <a:ahLst/>
            <a:cxnLst>
              <a:cxn ang="0">
                <a:pos x="connsiteX0" y="connsiteY0"/>
              </a:cxn>
              <a:cxn ang="0">
                <a:pos x="connsiteX1" y="connsiteY1"/>
              </a:cxn>
              <a:cxn ang="0">
                <a:pos x="connsiteX2" y="connsiteY2"/>
              </a:cxn>
              <a:cxn ang="0">
                <a:pos x="connsiteX3" y="connsiteY3"/>
              </a:cxn>
            </a:cxnLst>
            <a:rect l="l" t="t" r="r" b="b"/>
            <a:pathLst>
              <a:path w="153752" h="1065202">
                <a:moveTo>
                  <a:pt x="80498" y="1064939"/>
                </a:moveTo>
                <a:lnTo>
                  <a:pt x="-74" y="987373"/>
                </a:lnTo>
                <a:cubicBezTo>
                  <a:pt x="-74" y="987373"/>
                  <a:pt x="71420" y="170201"/>
                  <a:pt x="130080" y="13878"/>
                </a:cubicBezTo>
                <a:cubicBezTo>
                  <a:pt x="188740" y="-142444"/>
                  <a:pt x="119563" y="1048850"/>
                  <a:pt x="119563" y="1048850"/>
                </a:cubicBezTo>
                <a:close/>
              </a:path>
            </a:pathLst>
          </a:custGeom>
          <a:solidFill>
            <a:srgbClr val="333E68">
              <a:alpha val="34000"/>
            </a:srgbClr>
          </a:solidFill>
          <a:ln w="6259" cap="flat">
            <a:noFill/>
            <a:prstDash val="solid"/>
            <a:miter/>
          </a:ln>
        </p:spPr>
        <p:txBody>
          <a:bodyPr rtlCol="0" anchor="ctr"/>
          <a:lstStyle/>
          <a:p>
            <a:endParaRPr lang="fr-FR"/>
          </a:p>
        </p:txBody>
      </p:sp>
      <p:grpSp>
        <p:nvGrpSpPr>
          <p:cNvPr id="27" name="BRAC">
            <a:extLst>
              <a:ext uri="{FF2B5EF4-FFF2-40B4-BE49-F238E27FC236}">
                <a16:creationId xmlns:a16="http://schemas.microsoft.com/office/drawing/2014/main" id="{A85FC67E-4AC6-47A8-930E-1F18304359A9}"/>
              </a:ext>
            </a:extLst>
          </p:cNvPr>
          <p:cNvGrpSpPr/>
          <p:nvPr/>
        </p:nvGrpSpPr>
        <p:grpSpPr>
          <a:xfrm>
            <a:off x="2495726" y="3416265"/>
            <a:ext cx="3570068" cy="3570068"/>
            <a:chOff x="2495726" y="3416265"/>
            <a:chExt cx="3570068" cy="3570068"/>
          </a:xfrm>
        </p:grpSpPr>
        <p:grpSp>
          <p:nvGrpSpPr>
            <p:cNvPr id="15" name="BRACO SM">
              <a:extLst>
                <a:ext uri="{FF2B5EF4-FFF2-40B4-BE49-F238E27FC236}">
                  <a16:creationId xmlns:a16="http://schemas.microsoft.com/office/drawing/2014/main" id="{FF0F4B00-A912-424E-9AD7-20281FEC940E}"/>
                </a:ext>
              </a:extLst>
            </p:cNvPr>
            <p:cNvGrpSpPr/>
            <p:nvPr/>
          </p:nvGrpSpPr>
          <p:grpSpPr>
            <a:xfrm>
              <a:off x="4168725" y="4808116"/>
              <a:ext cx="1808111" cy="1560695"/>
              <a:chOff x="4168725" y="4808116"/>
              <a:chExt cx="1808111" cy="1560695"/>
            </a:xfrm>
          </p:grpSpPr>
          <p:sp>
            <p:nvSpPr>
              <p:cNvPr id="63" name="Graphique 3">
                <a:extLst>
                  <a:ext uri="{FF2B5EF4-FFF2-40B4-BE49-F238E27FC236}">
                    <a16:creationId xmlns:a16="http://schemas.microsoft.com/office/drawing/2014/main" id="{E9667B26-FE5D-40ED-84F8-4D0E6600C72D}"/>
                  </a:ext>
                </a:extLst>
              </p:cNvPr>
              <p:cNvSpPr/>
              <p:nvPr/>
            </p:nvSpPr>
            <p:spPr>
              <a:xfrm>
                <a:off x="5496148" y="4808116"/>
                <a:ext cx="480688" cy="551729"/>
              </a:xfrm>
              <a:custGeom>
                <a:avLst/>
                <a:gdLst>
                  <a:gd name="connsiteX0" fmla="*/ 154225 w 480688"/>
                  <a:gd name="connsiteY0" fmla="*/ 489613 h 551729"/>
                  <a:gd name="connsiteX1" fmla="*/ 177326 w 480688"/>
                  <a:gd name="connsiteY1" fmla="*/ 404409 h 551729"/>
                  <a:gd name="connsiteX2" fmla="*/ 2034 w 480688"/>
                  <a:gd name="connsiteY2" fmla="*/ 198817 h 551729"/>
                  <a:gd name="connsiteX3" fmla="*/ 115473 w 480688"/>
                  <a:gd name="connsiteY3" fmla="*/ 250966 h 551729"/>
                  <a:gd name="connsiteX4" fmla="*/ 322692 w 480688"/>
                  <a:gd name="connsiteY4" fmla="*/ 550 h 551729"/>
                  <a:gd name="connsiteX5" fmla="*/ 237113 w 480688"/>
                  <a:gd name="connsiteY5" fmla="*/ 221042 h 551729"/>
                  <a:gd name="connsiteX6" fmla="*/ 422859 w 480688"/>
                  <a:gd name="connsiteY6" fmla="*/ 63718 h 551729"/>
                  <a:gd name="connsiteX7" fmla="*/ 287196 w 480688"/>
                  <a:gd name="connsiteY7" fmla="*/ 278763 h 551729"/>
                  <a:gd name="connsiteX8" fmla="*/ 477700 w 480688"/>
                  <a:gd name="connsiteY8" fmla="*/ 159815 h 551729"/>
                  <a:gd name="connsiteX9" fmla="*/ 348172 w 480688"/>
                  <a:gd name="connsiteY9" fmla="*/ 331162 h 551729"/>
                  <a:gd name="connsiteX10" fmla="*/ 470188 w 480688"/>
                  <a:gd name="connsiteY10" fmla="*/ 302302 h 551729"/>
                  <a:gd name="connsiteX11" fmla="*/ 287446 w 480688"/>
                  <a:gd name="connsiteY11" fmla="*/ 404785 h 551729"/>
                  <a:gd name="connsiteX12" fmla="*/ 252200 w 480688"/>
                  <a:gd name="connsiteY12" fmla="*/ 551466 h 5517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80688" h="551729">
                    <a:moveTo>
                      <a:pt x="154225" y="489613"/>
                    </a:moveTo>
                    <a:lnTo>
                      <a:pt x="177326" y="404409"/>
                    </a:lnTo>
                    <a:cubicBezTo>
                      <a:pt x="177326" y="404409"/>
                      <a:pt x="-22632" y="234877"/>
                      <a:pt x="2034" y="198817"/>
                    </a:cubicBezTo>
                    <a:cubicBezTo>
                      <a:pt x="26700" y="162757"/>
                      <a:pt x="115473" y="250966"/>
                      <a:pt x="115473" y="250966"/>
                    </a:cubicBezTo>
                    <a:cubicBezTo>
                      <a:pt x="115473" y="250966"/>
                      <a:pt x="295021" y="-16854"/>
                      <a:pt x="322692" y="550"/>
                    </a:cubicBezTo>
                    <a:cubicBezTo>
                      <a:pt x="350363" y="17954"/>
                      <a:pt x="298652" y="146793"/>
                      <a:pt x="237113" y="221042"/>
                    </a:cubicBezTo>
                    <a:cubicBezTo>
                      <a:pt x="298965" y="140595"/>
                      <a:pt x="399382" y="35984"/>
                      <a:pt x="422859" y="63718"/>
                    </a:cubicBezTo>
                    <a:cubicBezTo>
                      <a:pt x="446336" y="91451"/>
                      <a:pt x="316432" y="249088"/>
                      <a:pt x="287196" y="278763"/>
                    </a:cubicBezTo>
                    <a:cubicBezTo>
                      <a:pt x="346169" y="209147"/>
                      <a:pt x="451782" y="114239"/>
                      <a:pt x="477700" y="159815"/>
                    </a:cubicBezTo>
                    <a:cubicBezTo>
                      <a:pt x="503618" y="205391"/>
                      <a:pt x="348172" y="331162"/>
                      <a:pt x="348172" y="331162"/>
                    </a:cubicBezTo>
                    <a:cubicBezTo>
                      <a:pt x="348172" y="331162"/>
                      <a:pt x="439449" y="271939"/>
                      <a:pt x="470188" y="302302"/>
                    </a:cubicBezTo>
                    <a:cubicBezTo>
                      <a:pt x="500927" y="332665"/>
                      <a:pt x="287446" y="404785"/>
                      <a:pt x="287446" y="404785"/>
                    </a:cubicBezTo>
                    <a:lnTo>
                      <a:pt x="252200" y="551466"/>
                    </a:lnTo>
                    <a:close/>
                  </a:path>
                </a:pathLst>
              </a:custGeom>
              <a:solidFill>
                <a:srgbClr val="592F25"/>
              </a:solidFill>
              <a:ln w="6259" cap="flat">
                <a:noFill/>
                <a:prstDash val="solid"/>
                <a:miter/>
              </a:ln>
            </p:spPr>
            <p:txBody>
              <a:bodyPr rtlCol="0" anchor="ctr"/>
              <a:lstStyle/>
              <a:p>
                <a:endParaRPr lang="fr-FR"/>
              </a:p>
            </p:txBody>
          </p:sp>
          <p:sp>
            <p:nvSpPr>
              <p:cNvPr id="64" name="Graphique 3">
                <a:extLst>
                  <a:ext uri="{FF2B5EF4-FFF2-40B4-BE49-F238E27FC236}">
                    <a16:creationId xmlns:a16="http://schemas.microsoft.com/office/drawing/2014/main" id="{E9667B26-FE5D-40ED-84F8-4D0E6600C72D}"/>
                  </a:ext>
                </a:extLst>
              </p:cNvPr>
              <p:cNvSpPr/>
              <p:nvPr/>
            </p:nvSpPr>
            <p:spPr>
              <a:xfrm>
                <a:off x="5609879" y="5235639"/>
                <a:ext cx="189640" cy="241645"/>
              </a:xfrm>
              <a:custGeom>
                <a:avLst/>
                <a:gdLst>
                  <a:gd name="connsiteX0" fmla="*/ -74 w 189640"/>
                  <a:gd name="connsiteY0" fmla="*/ 129954 h 241645"/>
                  <a:gd name="connsiteX1" fmla="*/ 56270 w 189640"/>
                  <a:gd name="connsiteY1" fmla="*/ -263 h 241645"/>
                  <a:gd name="connsiteX2" fmla="*/ 189492 w 189640"/>
                  <a:gd name="connsiteY2" fmla="*/ 96210 h 241645"/>
                  <a:gd name="connsiteX3" fmla="*/ 184108 w 189640"/>
                  <a:gd name="connsiteY3" fmla="*/ 239448 h 241645"/>
                  <a:gd name="connsiteX4" fmla="*/ -74 w 189640"/>
                  <a:gd name="connsiteY4" fmla="*/ 129954 h 2416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9640" h="241645">
                    <a:moveTo>
                      <a:pt x="-74" y="129954"/>
                    </a:moveTo>
                    <a:lnTo>
                      <a:pt x="56270" y="-263"/>
                    </a:lnTo>
                    <a:cubicBezTo>
                      <a:pt x="56270" y="-263"/>
                      <a:pt x="146733" y="38989"/>
                      <a:pt x="189492" y="96210"/>
                    </a:cubicBezTo>
                    <a:cubicBezTo>
                      <a:pt x="189492" y="96210"/>
                      <a:pt x="190619" y="220354"/>
                      <a:pt x="184108" y="239448"/>
                    </a:cubicBezTo>
                    <a:cubicBezTo>
                      <a:pt x="177597" y="258542"/>
                      <a:pt x="-74" y="129954"/>
                      <a:pt x="-74" y="129954"/>
                    </a:cubicBezTo>
                    <a:close/>
                  </a:path>
                </a:pathLst>
              </a:custGeom>
              <a:solidFill>
                <a:srgbClr val="095289"/>
              </a:solidFill>
              <a:ln w="6259" cap="flat">
                <a:noFill/>
                <a:prstDash val="solid"/>
                <a:miter/>
              </a:ln>
            </p:spPr>
            <p:txBody>
              <a:bodyPr rtlCol="0" anchor="ctr"/>
              <a:lstStyle/>
              <a:p>
                <a:endParaRPr lang="fr-FR"/>
              </a:p>
            </p:txBody>
          </p:sp>
          <p:sp>
            <p:nvSpPr>
              <p:cNvPr id="65" name="Graphique 3">
                <a:extLst>
                  <a:ext uri="{FF2B5EF4-FFF2-40B4-BE49-F238E27FC236}">
                    <a16:creationId xmlns:a16="http://schemas.microsoft.com/office/drawing/2014/main" id="{E9667B26-FE5D-40ED-84F8-4D0E6600C72D}"/>
                  </a:ext>
                </a:extLst>
              </p:cNvPr>
              <p:cNvSpPr/>
              <p:nvPr/>
            </p:nvSpPr>
            <p:spPr>
              <a:xfrm>
                <a:off x="5266620" y="5337684"/>
                <a:ext cx="532948" cy="1029337"/>
              </a:xfrm>
              <a:custGeom>
                <a:avLst/>
                <a:gdLst>
                  <a:gd name="connsiteX0" fmla="*/ 137029 w 532948"/>
                  <a:gd name="connsiteY0" fmla="*/ 349945 h 1029337"/>
                  <a:gd name="connsiteX1" fmla="*/ 353640 w 532948"/>
                  <a:gd name="connsiteY1" fmla="*/ -263 h 1029337"/>
                  <a:gd name="connsiteX2" fmla="*/ 532875 w 532948"/>
                  <a:gd name="connsiteY2" fmla="*/ 134523 h 1029337"/>
                  <a:gd name="connsiteX3" fmla="*/ 365534 w 532948"/>
                  <a:gd name="connsiteY3" fmla="*/ 854471 h 1029337"/>
                  <a:gd name="connsiteX4" fmla="*/ -74 w 532948"/>
                  <a:gd name="connsiteY4" fmla="*/ 1029074 h 1029337"/>
                  <a:gd name="connsiteX5" fmla="*/ 101783 w 532948"/>
                  <a:gd name="connsiteY5" fmla="*/ 409293 h 1029337"/>
                  <a:gd name="connsiteX6" fmla="*/ 137029 w 532948"/>
                  <a:gd name="connsiteY6" fmla="*/ 349945 h 10293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32948" h="1029337">
                    <a:moveTo>
                      <a:pt x="137029" y="349945"/>
                    </a:moveTo>
                    <a:cubicBezTo>
                      <a:pt x="185610" y="228743"/>
                      <a:pt x="223986" y="26406"/>
                      <a:pt x="353640" y="-263"/>
                    </a:cubicBezTo>
                    <a:lnTo>
                      <a:pt x="532875" y="134523"/>
                    </a:lnTo>
                    <a:cubicBezTo>
                      <a:pt x="509712" y="225175"/>
                      <a:pt x="589219" y="600486"/>
                      <a:pt x="365534" y="854471"/>
                    </a:cubicBezTo>
                    <a:cubicBezTo>
                      <a:pt x="278640" y="953010"/>
                      <a:pt x="146420" y="1016741"/>
                      <a:pt x="-74" y="1029074"/>
                    </a:cubicBezTo>
                    <a:cubicBezTo>
                      <a:pt x="33106" y="888591"/>
                      <a:pt x="92142" y="614823"/>
                      <a:pt x="101783" y="409293"/>
                    </a:cubicBezTo>
                    <a:cubicBezTo>
                      <a:pt x="116489" y="391426"/>
                      <a:pt x="128377" y="371411"/>
                      <a:pt x="137029" y="349945"/>
                    </a:cubicBezTo>
                    <a:close/>
                  </a:path>
                </a:pathLst>
              </a:custGeom>
              <a:solidFill>
                <a:srgbClr val="1760BF"/>
              </a:solidFill>
              <a:ln w="6259" cap="flat">
                <a:noFill/>
                <a:prstDash val="solid"/>
                <a:miter/>
              </a:ln>
            </p:spPr>
            <p:txBody>
              <a:bodyPr rtlCol="0" anchor="ctr"/>
              <a:lstStyle/>
              <a:p>
                <a:endParaRPr lang="fr-FR"/>
              </a:p>
            </p:txBody>
          </p:sp>
          <p:sp>
            <p:nvSpPr>
              <p:cNvPr id="66" name="Graphique 3">
                <a:extLst>
                  <a:ext uri="{FF2B5EF4-FFF2-40B4-BE49-F238E27FC236}">
                    <a16:creationId xmlns:a16="http://schemas.microsoft.com/office/drawing/2014/main" id="{E9667B26-FE5D-40ED-84F8-4D0E6600C72D}"/>
                  </a:ext>
                </a:extLst>
              </p:cNvPr>
              <p:cNvSpPr/>
              <p:nvPr/>
            </p:nvSpPr>
            <p:spPr>
              <a:xfrm>
                <a:off x="5139972" y="5746865"/>
                <a:ext cx="228505" cy="621946"/>
              </a:xfrm>
              <a:custGeom>
                <a:avLst/>
                <a:gdLst>
                  <a:gd name="connsiteX0" fmla="*/ 228431 w 228505"/>
                  <a:gd name="connsiteY0" fmla="*/ -263 h 621946"/>
                  <a:gd name="connsiteX1" fmla="*/ 126575 w 228505"/>
                  <a:gd name="connsiteY1" fmla="*/ 619518 h 621946"/>
                  <a:gd name="connsiteX2" fmla="*/ -74 w 228505"/>
                  <a:gd name="connsiteY2" fmla="*/ 617264 h 621946"/>
                  <a:gd name="connsiteX3" fmla="*/ 92768 w 228505"/>
                  <a:gd name="connsiteY3" fmla="*/ 74424 h 621946"/>
                  <a:gd name="connsiteX4" fmla="*/ 228431 w 228505"/>
                  <a:gd name="connsiteY4" fmla="*/ -263 h 6219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505" h="621946">
                    <a:moveTo>
                      <a:pt x="228431" y="-263"/>
                    </a:moveTo>
                    <a:cubicBezTo>
                      <a:pt x="218790" y="205454"/>
                      <a:pt x="159567" y="479222"/>
                      <a:pt x="126575" y="619518"/>
                    </a:cubicBezTo>
                    <a:cubicBezTo>
                      <a:pt x="84392" y="623024"/>
                      <a:pt x="41959" y="622273"/>
                      <a:pt x="-74" y="617264"/>
                    </a:cubicBezTo>
                    <a:cubicBezTo>
                      <a:pt x="38365" y="522732"/>
                      <a:pt x="79058" y="241639"/>
                      <a:pt x="92768" y="74424"/>
                    </a:cubicBezTo>
                    <a:cubicBezTo>
                      <a:pt x="147735" y="71920"/>
                      <a:pt x="195564" y="39929"/>
                      <a:pt x="228431" y="-263"/>
                    </a:cubicBezTo>
                    <a:close/>
                  </a:path>
                </a:pathLst>
              </a:custGeom>
              <a:solidFill>
                <a:srgbClr val="F2B602"/>
              </a:solidFill>
              <a:ln w="6259" cap="flat">
                <a:noFill/>
                <a:prstDash val="solid"/>
                <a:miter/>
              </a:ln>
            </p:spPr>
            <p:txBody>
              <a:bodyPr rtlCol="0" anchor="ctr"/>
              <a:lstStyle/>
              <a:p>
                <a:endParaRPr lang="fr-FR"/>
              </a:p>
            </p:txBody>
          </p:sp>
          <p:sp>
            <p:nvSpPr>
              <p:cNvPr id="67" name="Graphique 3">
                <a:extLst>
                  <a:ext uri="{FF2B5EF4-FFF2-40B4-BE49-F238E27FC236}">
                    <a16:creationId xmlns:a16="http://schemas.microsoft.com/office/drawing/2014/main" id="{E9667B26-FE5D-40ED-84F8-4D0E6600C72D}"/>
                  </a:ext>
                </a:extLst>
              </p:cNvPr>
              <p:cNvSpPr/>
              <p:nvPr/>
            </p:nvSpPr>
            <p:spPr>
              <a:xfrm>
                <a:off x="5044125" y="5802770"/>
                <a:ext cx="188563" cy="561809"/>
              </a:xfrm>
              <a:custGeom>
                <a:avLst/>
                <a:gdLst>
                  <a:gd name="connsiteX0" fmla="*/ 126387 w 188563"/>
                  <a:gd name="connsiteY0" fmla="*/ 9065 h 561809"/>
                  <a:gd name="connsiteX1" fmla="*/ 188490 w 188563"/>
                  <a:gd name="connsiteY1" fmla="*/ 18706 h 561809"/>
                  <a:gd name="connsiteX2" fmla="*/ 95648 w 188563"/>
                  <a:gd name="connsiteY2" fmla="*/ 561547 h 561809"/>
                  <a:gd name="connsiteX3" fmla="*/ 27785 w 188563"/>
                  <a:gd name="connsiteY3" fmla="*/ 549527 h 561809"/>
                  <a:gd name="connsiteX4" fmla="*/ -74 w 188563"/>
                  <a:gd name="connsiteY4" fmla="*/ 544393 h 561809"/>
                  <a:gd name="connsiteX5" fmla="*/ 96587 w 188563"/>
                  <a:gd name="connsiteY5" fmla="*/ -263 h 561809"/>
                  <a:gd name="connsiteX6" fmla="*/ 126387 w 188563"/>
                  <a:gd name="connsiteY6" fmla="*/ 9065 h 5618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8563" h="561809">
                    <a:moveTo>
                      <a:pt x="126387" y="9065"/>
                    </a:moveTo>
                    <a:cubicBezTo>
                      <a:pt x="146232" y="16409"/>
                      <a:pt x="167355" y="19689"/>
                      <a:pt x="188490" y="18706"/>
                    </a:cubicBezTo>
                    <a:cubicBezTo>
                      <a:pt x="174780" y="185859"/>
                      <a:pt x="134087" y="467014"/>
                      <a:pt x="95648" y="561547"/>
                    </a:cubicBezTo>
                    <a:cubicBezTo>
                      <a:pt x="72829" y="558729"/>
                      <a:pt x="50179" y="554729"/>
                      <a:pt x="27785" y="549527"/>
                    </a:cubicBezTo>
                    <a:cubicBezTo>
                      <a:pt x="18395" y="547899"/>
                      <a:pt x="9004" y="546208"/>
                      <a:pt x="-74" y="544393"/>
                    </a:cubicBezTo>
                    <a:cubicBezTo>
                      <a:pt x="28474" y="417056"/>
                      <a:pt x="79872" y="103409"/>
                      <a:pt x="96587" y="-263"/>
                    </a:cubicBezTo>
                    <a:cubicBezTo>
                      <a:pt x="108106" y="3744"/>
                      <a:pt x="118248" y="6749"/>
                      <a:pt x="126387" y="9065"/>
                    </a:cubicBezTo>
                    <a:close/>
                  </a:path>
                </a:pathLst>
              </a:custGeom>
              <a:solidFill>
                <a:srgbClr val="1760BF"/>
              </a:solidFill>
              <a:ln w="6259" cap="flat">
                <a:noFill/>
                <a:prstDash val="solid"/>
                <a:miter/>
              </a:ln>
            </p:spPr>
            <p:txBody>
              <a:bodyPr rtlCol="0" anchor="ctr"/>
              <a:lstStyle/>
              <a:p>
                <a:endParaRPr lang="fr-FR"/>
              </a:p>
            </p:txBody>
          </p:sp>
          <p:sp>
            <p:nvSpPr>
              <p:cNvPr id="68" name="Graphique 3">
                <a:extLst>
                  <a:ext uri="{FF2B5EF4-FFF2-40B4-BE49-F238E27FC236}">
                    <a16:creationId xmlns:a16="http://schemas.microsoft.com/office/drawing/2014/main" id="{E9667B26-FE5D-40ED-84F8-4D0E6600C72D}"/>
                  </a:ext>
                </a:extLst>
              </p:cNvPr>
              <p:cNvSpPr/>
              <p:nvPr/>
            </p:nvSpPr>
            <p:spPr>
              <a:xfrm>
                <a:off x="4896880" y="5747053"/>
                <a:ext cx="243905" cy="600999"/>
              </a:xfrm>
              <a:custGeom>
                <a:avLst/>
                <a:gdLst>
                  <a:gd name="connsiteX0" fmla="*/ 110422 w 243905"/>
                  <a:gd name="connsiteY0" fmla="*/ -263 h 600999"/>
                  <a:gd name="connsiteX1" fmla="*/ 243832 w 243905"/>
                  <a:gd name="connsiteY1" fmla="*/ 56081 h 600999"/>
                  <a:gd name="connsiteX2" fmla="*/ 147171 w 243905"/>
                  <a:gd name="connsiteY2" fmla="*/ 600737 h 600999"/>
                  <a:gd name="connsiteX3" fmla="*/ -74 w 243905"/>
                  <a:gd name="connsiteY3" fmla="*/ 560106 h 600999"/>
                  <a:gd name="connsiteX4" fmla="*/ 110422 w 243905"/>
                  <a:gd name="connsiteY4" fmla="*/ -263 h 600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3905" h="600999">
                    <a:moveTo>
                      <a:pt x="110422" y="-263"/>
                    </a:moveTo>
                    <a:cubicBezTo>
                      <a:pt x="153124" y="22450"/>
                      <a:pt x="197774" y="41306"/>
                      <a:pt x="243832" y="56081"/>
                    </a:cubicBezTo>
                    <a:cubicBezTo>
                      <a:pt x="227117" y="159628"/>
                      <a:pt x="175718" y="473274"/>
                      <a:pt x="147171" y="600737"/>
                    </a:cubicBezTo>
                    <a:cubicBezTo>
                      <a:pt x="97132" y="590927"/>
                      <a:pt x="47912" y="577348"/>
                      <a:pt x="-74" y="560106"/>
                    </a:cubicBezTo>
                    <a:cubicBezTo>
                      <a:pt x="28286" y="420186"/>
                      <a:pt x="92079" y="106101"/>
                      <a:pt x="110422" y="-263"/>
                    </a:cubicBezTo>
                    <a:close/>
                  </a:path>
                </a:pathLst>
              </a:custGeom>
              <a:solidFill>
                <a:srgbClr val="F2B602"/>
              </a:solidFill>
              <a:ln w="6259" cap="flat">
                <a:noFill/>
                <a:prstDash val="solid"/>
                <a:miter/>
              </a:ln>
            </p:spPr>
            <p:txBody>
              <a:bodyPr rtlCol="0" anchor="ctr"/>
              <a:lstStyle/>
              <a:p>
                <a:endParaRPr lang="fr-FR"/>
              </a:p>
            </p:txBody>
          </p:sp>
          <p:sp>
            <p:nvSpPr>
              <p:cNvPr id="69" name="Graphique 3">
                <a:extLst>
                  <a:ext uri="{FF2B5EF4-FFF2-40B4-BE49-F238E27FC236}">
                    <a16:creationId xmlns:a16="http://schemas.microsoft.com/office/drawing/2014/main" id="{E9667B26-FE5D-40ED-84F8-4D0E6600C72D}"/>
                  </a:ext>
                </a:extLst>
              </p:cNvPr>
              <p:cNvSpPr/>
              <p:nvPr/>
            </p:nvSpPr>
            <p:spPr>
              <a:xfrm>
                <a:off x="4168725" y="5107739"/>
                <a:ext cx="838651" cy="1199120"/>
              </a:xfrm>
              <a:custGeom>
                <a:avLst/>
                <a:gdLst>
                  <a:gd name="connsiteX0" fmla="*/ 78376 w 838651"/>
                  <a:gd name="connsiteY0" fmla="*/ -263 h 1199120"/>
                  <a:gd name="connsiteX1" fmla="*/ 524368 w 838651"/>
                  <a:gd name="connsiteY1" fmla="*/ 213217 h 1199120"/>
                  <a:gd name="connsiteX2" fmla="*/ 838578 w 838651"/>
                  <a:gd name="connsiteY2" fmla="*/ 638926 h 1199120"/>
                  <a:gd name="connsiteX3" fmla="*/ 728082 w 838651"/>
                  <a:gd name="connsiteY3" fmla="*/ 1198857 h 1199120"/>
                  <a:gd name="connsiteX4" fmla="*/ 97783 w 838651"/>
                  <a:gd name="connsiteY4" fmla="*/ 860795 h 1199120"/>
                  <a:gd name="connsiteX5" fmla="*/ 78376 w 838651"/>
                  <a:gd name="connsiteY5" fmla="*/ -263 h 1199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38651" h="1199120">
                    <a:moveTo>
                      <a:pt x="78376" y="-263"/>
                    </a:moveTo>
                    <a:cubicBezTo>
                      <a:pt x="281025" y="8189"/>
                      <a:pt x="438788" y="18518"/>
                      <a:pt x="524368" y="213217"/>
                    </a:cubicBezTo>
                    <a:cubicBezTo>
                      <a:pt x="609948" y="407916"/>
                      <a:pt x="705106" y="583020"/>
                      <a:pt x="838578" y="638926"/>
                    </a:cubicBezTo>
                    <a:lnTo>
                      <a:pt x="728082" y="1198857"/>
                    </a:lnTo>
                    <a:cubicBezTo>
                      <a:pt x="580774" y="1153031"/>
                      <a:pt x="306004" y="1005347"/>
                      <a:pt x="97783" y="860795"/>
                    </a:cubicBezTo>
                    <a:cubicBezTo>
                      <a:pt x="-110438" y="716242"/>
                      <a:pt x="78376" y="-263"/>
                      <a:pt x="78376" y="-263"/>
                    </a:cubicBezTo>
                    <a:close/>
                  </a:path>
                </a:pathLst>
              </a:custGeom>
              <a:solidFill>
                <a:srgbClr val="1760BF"/>
              </a:solidFill>
              <a:ln w="6259" cap="flat">
                <a:noFill/>
                <a:prstDash val="solid"/>
                <a:miter/>
              </a:ln>
            </p:spPr>
            <p:txBody>
              <a:bodyPr rtlCol="0" anchor="ctr"/>
              <a:lstStyle/>
              <a:p>
                <a:endParaRPr lang="fr-FR"/>
              </a:p>
            </p:txBody>
          </p:sp>
        </p:grpSp>
        <p:grpSp>
          <p:nvGrpSpPr>
            <p:cNvPr id="26" name="Group 25">
              <a:extLst>
                <a:ext uri="{FF2B5EF4-FFF2-40B4-BE49-F238E27FC236}">
                  <a16:creationId xmlns:a16="http://schemas.microsoft.com/office/drawing/2014/main" id="{30C531DA-8C3A-48D0-BBFA-F273AA4F602D}"/>
                </a:ext>
              </a:extLst>
            </p:cNvPr>
            <p:cNvGrpSpPr/>
            <p:nvPr/>
          </p:nvGrpSpPr>
          <p:grpSpPr>
            <a:xfrm>
              <a:off x="2495726" y="3416265"/>
              <a:ext cx="3570068" cy="3570068"/>
              <a:chOff x="2468618" y="3533713"/>
              <a:chExt cx="3570068" cy="3570068"/>
            </a:xfrm>
          </p:grpSpPr>
          <p:sp>
            <p:nvSpPr>
              <p:cNvPr id="22" name="Oval 21">
                <a:extLst>
                  <a:ext uri="{FF2B5EF4-FFF2-40B4-BE49-F238E27FC236}">
                    <a16:creationId xmlns:a16="http://schemas.microsoft.com/office/drawing/2014/main" id="{C36DF51C-8BBC-4D69-8917-F499890B61B5}"/>
                  </a:ext>
                </a:extLst>
              </p:cNvPr>
              <p:cNvSpPr/>
              <p:nvPr/>
            </p:nvSpPr>
            <p:spPr>
              <a:xfrm>
                <a:off x="2468618" y="3533713"/>
                <a:ext cx="3570068" cy="3570068"/>
              </a:xfrm>
              <a:prstGeom prst="ellipse">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grpSp>
            <p:nvGrpSpPr>
              <p:cNvPr id="25" name="Group 24">
                <a:extLst>
                  <a:ext uri="{FF2B5EF4-FFF2-40B4-BE49-F238E27FC236}">
                    <a16:creationId xmlns:a16="http://schemas.microsoft.com/office/drawing/2014/main" id="{CE736ED4-A845-4942-A17E-AB19DDD6EB3F}"/>
                  </a:ext>
                </a:extLst>
              </p:cNvPr>
              <p:cNvGrpSpPr/>
              <p:nvPr/>
            </p:nvGrpSpPr>
            <p:grpSpPr>
              <a:xfrm>
                <a:off x="3824867" y="4889962"/>
                <a:ext cx="857571" cy="857571"/>
                <a:chOff x="5493712" y="1819422"/>
                <a:chExt cx="857571" cy="857571"/>
              </a:xfrm>
            </p:grpSpPr>
            <p:cxnSp>
              <p:nvCxnSpPr>
                <p:cNvPr id="24" name="Straight Connector 23">
                  <a:extLst>
                    <a:ext uri="{FF2B5EF4-FFF2-40B4-BE49-F238E27FC236}">
                      <a16:creationId xmlns:a16="http://schemas.microsoft.com/office/drawing/2014/main" id="{7B82FDC6-C1C1-40E9-8432-D33BE3551BA1}"/>
                    </a:ext>
                  </a:extLst>
                </p:cNvPr>
                <p:cNvCxnSpPr>
                  <a:cxnSpLocks/>
                </p:cNvCxnSpPr>
                <p:nvPr/>
              </p:nvCxnSpPr>
              <p:spPr>
                <a:xfrm>
                  <a:off x="5922498" y="1819422"/>
                  <a:ext cx="0" cy="857571"/>
                </a:xfrm>
                <a:prstGeom prst="line">
                  <a:avLst/>
                </a:prstGeom>
                <a:ln w="9525">
                  <a:noFill/>
                </a:ln>
              </p:spPr>
              <p:style>
                <a:lnRef idx="1">
                  <a:schemeClr val="accent1"/>
                </a:lnRef>
                <a:fillRef idx="0">
                  <a:schemeClr val="accent1"/>
                </a:fillRef>
                <a:effectRef idx="0">
                  <a:schemeClr val="accent1"/>
                </a:effectRef>
                <a:fontRef idx="minor">
                  <a:schemeClr val="tx1"/>
                </a:fontRef>
              </p:style>
            </p:cxnSp>
            <p:cxnSp>
              <p:nvCxnSpPr>
                <p:cNvPr id="288" name="Straight Connector 287">
                  <a:extLst>
                    <a:ext uri="{FF2B5EF4-FFF2-40B4-BE49-F238E27FC236}">
                      <a16:creationId xmlns:a16="http://schemas.microsoft.com/office/drawing/2014/main" id="{85B81EC5-D2D5-453D-91C6-E6A5C97EB102}"/>
                    </a:ext>
                  </a:extLst>
                </p:cNvPr>
                <p:cNvCxnSpPr>
                  <a:cxnSpLocks/>
                </p:cNvCxnSpPr>
                <p:nvPr/>
              </p:nvCxnSpPr>
              <p:spPr>
                <a:xfrm rot="5400000">
                  <a:off x="5922498" y="1819422"/>
                  <a:ext cx="0" cy="857571"/>
                </a:xfrm>
                <a:prstGeom prst="line">
                  <a:avLst/>
                </a:prstGeom>
                <a:ln w="9525">
                  <a:noFill/>
                </a:ln>
              </p:spPr>
              <p:style>
                <a:lnRef idx="1">
                  <a:schemeClr val="accent1"/>
                </a:lnRef>
                <a:fillRef idx="0">
                  <a:schemeClr val="accent1"/>
                </a:fillRef>
                <a:effectRef idx="0">
                  <a:schemeClr val="accent1"/>
                </a:effectRef>
                <a:fontRef idx="minor">
                  <a:schemeClr val="tx1"/>
                </a:fontRef>
              </p:style>
            </p:cxnSp>
          </p:grpSp>
        </p:grpSp>
      </p:grpSp>
      <p:grpSp>
        <p:nvGrpSpPr>
          <p:cNvPr id="21" name="HEAD">
            <a:extLst>
              <a:ext uri="{FF2B5EF4-FFF2-40B4-BE49-F238E27FC236}">
                <a16:creationId xmlns:a16="http://schemas.microsoft.com/office/drawing/2014/main" id="{D799CE7A-D434-4F69-9C64-320E1654D901}"/>
              </a:ext>
            </a:extLst>
          </p:cNvPr>
          <p:cNvGrpSpPr/>
          <p:nvPr/>
        </p:nvGrpSpPr>
        <p:grpSpPr>
          <a:xfrm>
            <a:off x="1483566" y="2565419"/>
            <a:ext cx="4817418" cy="4817418"/>
            <a:chOff x="1483566" y="2565419"/>
            <a:chExt cx="4817418" cy="4817418"/>
          </a:xfrm>
        </p:grpSpPr>
        <p:grpSp>
          <p:nvGrpSpPr>
            <p:cNvPr id="14" name="HEAD SM">
              <a:extLst>
                <a:ext uri="{FF2B5EF4-FFF2-40B4-BE49-F238E27FC236}">
                  <a16:creationId xmlns:a16="http://schemas.microsoft.com/office/drawing/2014/main" id="{4F9A8D9D-63BE-4D7C-9C9E-51A2F8A42E19}"/>
                </a:ext>
              </a:extLst>
            </p:cNvPr>
            <p:cNvGrpSpPr/>
            <p:nvPr/>
          </p:nvGrpSpPr>
          <p:grpSpPr>
            <a:xfrm>
              <a:off x="2823523" y="2640535"/>
              <a:ext cx="2198045" cy="2317385"/>
              <a:chOff x="2823523" y="2640535"/>
              <a:chExt cx="2198045" cy="2317385"/>
            </a:xfrm>
          </p:grpSpPr>
          <p:sp>
            <p:nvSpPr>
              <p:cNvPr id="43" name="Graphique 3">
                <a:extLst>
                  <a:ext uri="{FF2B5EF4-FFF2-40B4-BE49-F238E27FC236}">
                    <a16:creationId xmlns:a16="http://schemas.microsoft.com/office/drawing/2014/main" id="{E9667B26-FE5D-40ED-84F8-4D0E6600C72D}"/>
                  </a:ext>
                </a:extLst>
              </p:cNvPr>
              <p:cNvSpPr/>
              <p:nvPr/>
            </p:nvSpPr>
            <p:spPr>
              <a:xfrm rot="21462563">
                <a:off x="4383736" y="3778202"/>
                <a:ext cx="275553" cy="212397"/>
              </a:xfrm>
              <a:custGeom>
                <a:avLst/>
                <a:gdLst>
                  <a:gd name="connsiteX0" fmla="*/ 275482 w 275553"/>
                  <a:gd name="connsiteY0" fmla="*/ 105934 h 212397"/>
                  <a:gd name="connsiteX1" fmla="*/ 137705 w 275553"/>
                  <a:gd name="connsiteY1" fmla="*/ 212133 h 212397"/>
                  <a:gd name="connsiteX2" fmla="*/ -71 w 275553"/>
                  <a:gd name="connsiteY2" fmla="*/ 105934 h 212397"/>
                  <a:gd name="connsiteX3" fmla="*/ 137705 w 275553"/>
                  <a:gd name="connsiteY3" fmla="*/ -265 h 212397"/>
                  <a:gd name="connsiteX4" fmla="*/ 275482 w 275553"/>
                  <a:gd name="connsiteY4" fmla="*/ 105934 h 2123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5553" h="212397">
                    <a:moveTo>
                      <a:pt x="275482" y="105934"/>
                    </a:moveTo>
                    <a:cubicBezTo>
                      <a:pt x="275482" y="164586"/>
                      <a:pt x="213797" y="212133"/>
                      <a:pt x="137705" y="212133"/>
                    </a:cubicBezTo>
                    <a:cubicBezTo>
                      <a:pt x="61614" y="212133"/>
                      <a:pt x="-71" y="164587"/>
                      <a:pt x="-71" y="105934"/>
                    </a:cubicBezTo>
                    <a:cubicBezTo>
                      <a:pt x="-71" y="47282"/>
                      <a:pt x="61614" y="-265"/>
                      <a:pt x="137705" y="-265"/>
                    </a:cubicBezTo>
                    <a:cubicBezTo>
                      <a:pt x="213797" y="-265"/>
                      <a:pt x="275482" y="47282"/>
                      <a:pt x="275482" y="105934"/>
                    </a:cubicBezTo>
                    <a:close/>
                  </a:path>
                </a:pathLst>
              </a:custGeom>
              <a:solidFill>
                <a:srgbClr val="FFFFFF"/>
              </a:solidFill>
              <a:ln w="6264" cap="flat">
                <a:noFill/>
                <a:prstDash val="solid"/>
                <a:miter/>
              </a:ln>
            </p:spPr>
            <p:txBody>
              <a:bodyPr rtlCol="0" anchor="ctr"/>
              <a:lstStyle/>
              <a:p>
                <a:endParaRPr lang="fr-FR"/>
              </a:p>
            </p:txBody>
          </p:sp>
          <p:sp>
            <p:nvSpPr>
              <p:cNvPr id="44" name="Graphique 3">
                <a:extLst>
                  <a:ext uri="{FF2B5EF4-FFF2-40B4-BE49-F238E27FC236}">
                    <a16:creationId xmlns:a16="http://schemas.microsoft.com/office/drawing/2014/main" id="{E9667B26-FE5D-40ED-84F8-4D0E6600C72D}"/>
                  </a:ext>
                </a:extLst>
              </p:cNvPr>
              <p:cNvSpPr/>
              <p:nvPr/>
            </p:nvSpPr>
            <p:spPr>
              <a:xfrm>
                <a:off x="4544168" y="3814713"/>
                <a:ext cx="148997" cy="148997"/>
              </a:xfrm>
              <a:custGeom>
                <a:avLst/>
                <a:gdLst>
                  <a:gd name="connsiteX0" fmla="*/ 148998 w 148997"/>
                  <a:gd name="connsiteY0" fmla="*/ 74499 h 148997"/>
                  <a:gd name="connsiteX1" fmla="*/ 74499 w 148997"/>
                  <a:gd name="connsiteY1" fmla="*/ 148998 h 148997"/>
                  <a:gd name="connsiteX2" fmla="*/ 0 w 148997"/>
                  <a:gd name="connsiteY2" fmla="*/ 74499 h 148997"/>
                  <a:gd name="connsiteX3" fmla="*/ 74499 w 148997"/>
                  <a:gd name="connsiteY3" fmla="*/ 0 h 148997"/>
                  <a:gd name="connsiteX4" fmla="*/ 148998 w 148997"/>
                  <a:gd name="connsiteY4" fmla="*/ 74499 h 1489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8997" h="148997">
                    <a:moveTo>
                      <a:pt x="148998" y="74499"/>
                    </a:moveTo>
                    <a:cubicBezTo>
                      <a:pt x="148998" y="115643"/>
                      <a:pt x="115644" y="148998"/>
                      <a:pt x="74499" y="148998"/>
                    </a:cubicBezTo>
                    <a:cubicBezTo>
                      <a:pt x="33354" y="148998"/>
                      <a:pt x="0" y="115643"/>
                      <a:pt x="0" y="74499"/>
                    </a:cubicBezTo>
                    <a:cubicBezTo>
                      <a:pt x="0" y="33354"/>
                      <a:pt x="33354" y="0"/>
                      <a:pt x="74499" y="0"/>
                    </a:cubicBezTo>
                    <a:cubicBezTo>
                      <a:pt x="115644" y="0"/>
                      <a:pt x="148998" y="33354"/>
                      <a:pt x="148998" y="74499"/>
                    </a:cubicBezTo>
                    <a:close/>
                  </a:path>
                </a:pathLst>
              </a:custGeom>
              <a:solidFill>
                <a:srgbClr val="18B7A4"/>
              </a:solidFill>
              <a:ln w="6259" cap="flat">
                <a:noFill/>
                <a:prstDash val="solid"/>
                <a:miter/>
              </a:ln>
            </p:spPr>
            <p:txBody>
              <a:bodyPr rtlCol="0" anchor="ctr"/>
              <a:lstStyle/>
              <a:p>
                <a:endParaRPr lang="fr-FR"/>
              </a:p>
            </p:txBody>
          </p:sp>
          <p:sp>
            <p:nvSpPr>
              <p:cNvPr id="45" name="Graphique 3">
                <a:extLst>
                  <a:ext uri="{FF2B5EF4-FFF2-40B4-BE49-F238E27FC236}">
                    <a16:creationId xmlns:a16="http://schemas.microsoft.com/office/drawing/2014/main" id="{E9667B26-FE5D-40ED-84F8-4D0E6600C72D}"/>
                  </a:ext>
                </a:extLst>
              </p:cNvPr>
              <p:cNvSpPr/>
              <p:nvPr/>
            </p:nvSpPr>
            <p:spPr>
              <a:xfrm>
                <a:off x="4525262" y="3859412"/>
                <a:ext cx="37812" cy="37812"/>
              </a:xfrm>
              <a:custGeom>
                <a:avLst/>
                <a:gdLst>
                  <a:gd name="connsiteX0" fmla="*/ 37813 w 37812"/>
                  <a:gd name="connsiteY0" fmla="*/ 18907 h 37812"/>
                  <a:gd name="connsiteX1" fmla="*/ 18906 w 37812"/>
                  <a:gd name="connsiteY1" fmla="*/ 37813 h 37812"/>
                  <a:gd name="connsiteX2" fmla="*/ 0 w 37812"/>
                  <a:gd name="connsiteY2" fmla="*/ 18907 h 37812"/>
                  <a:gd name="connsiteX3" fmla="*/ 18906 w 37812"/>
                  <a:gd name="connsiteY3" fmla="*/ 0 h 37812"/>
                  <a:gd name="connsiteX4" fmla="*/ 37813 w 37812"/>
                  <a:gd name="connsiteY4" fmla="*/ 18907 h 37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812" h="37812">
                    <a:moveTo>
                      <a:pt x="37813" y="18907"/>
                    </a:moveTo>
                    <a:cubicBezTo>
                      <a:pt x="37813" y="29348"/>
                      <a:pt x="29348" y="37813"/>
                      <a:pt x="18906" y="37813"/>
                    </a:cubicBezTo>
                    <a:cubicBezTo>
                      <a:pt x="8464" y="37813"/>
                      <a:pt x="0" y="29348"/>
                      <a:pt x="0" y="18907"/>
                    </a:cubicBezTo>
                    <a:cubicBezTo>
                      <a:pt x="0" y="8465"/>
                      <a:pt x="8464" y="0"/>
                      <a:pt x="18906" y="0"/>
                    </a:cubicBezTo>
                    <a:cubicBezTo>
                      <a:pt x="29348" y="0"/>
                      <a:pt x="37813" y="8465"/>
                      <a:pt x="37813" y="18907"/>
                    </a:cubicBezTo>
                    <a:close/>
                  </a:path>
                </a:pathLst>
              </a:custGeom>
              <a:solidFill>
                <a:srgbClr val="FDFDFD"/>
              </a:solidFill>
              <a:ln w="6259" cap="flat">
                <a:noFill/>
                <a:prstDash val="solid"/>
                <a:miter/>
              </a:ln>
            </p:spPr>
            <p:txBody>
              <a:bodyPr rtlCol="0" anchor="ctr"/>
              <a:lstStyle/>
              <a:p>
                <a:endParaRPr lang="fr-FR"/>
              </a:p>
            </p:txBody>
          </p:sp>
          <p:sp>
            <p:nvSpPr>
              <p:cNvPr id="46" name="Graphique 3">
                <a:extLst>
                  <a:ext uri="{FF2B5EF4-FFF2-40B4-BE49-F238E27FC236}">
                    <a16:creationId xmlns:a16="http://schemas.microsoft.com/office/drawing/2014/main" id="{E9667B26-FE5D-40ED-84F8-4D0E6600C72D}"/>
                  </a:ext>
                </a:extLst>
              </p:cNvPr>
              <p:cNvSpPr/>
              <p:nvPr/>
            </p:nvSpPr>
            <p:spPr>
              <a:xfrm>
                <a:off x="2981327" y="3357620"/>
                <a:ext cx="1851809" cy="1356672"/>
              </a:xfrm>
              <a:custGeom>
                <a:avLst/>
                <a:gdLst>
                  <a:gd name="connsiteX0" fmla="*/ 1845926 w 1851809"/>
                  <a:gd name="connsiteY0" fmla="*/ 606328 h 1356672"/>
                  <a:gd name="connsiteX1" fmla="*/ 1760972 w 1851809"/>
                  <a:gd name="connsiteY1" fmla="*/ 596687 h 1356672"/>
                  <a:gd name="connsiteX2" fmla="*/ 1697429 w 1851809"/>
                  <a:gd name="connsiteY2" fmla="*/ 17724 h 1356672"/>
                  <a:gd name="connsiteX3" fmla="*/ 11123 w 1851809"/>
                  <a:gd name="connsiteY3" fmla="*/ 321479 h 1356672"/>
                  <a:gd name="connsiteX4" fmla="*/ 108222 w 1851809"/>
                  <a:gd name="connsiteY4" fmla="*/ 1062086 h 1356672"/>
                  <a:gd name="connsiteX5" fmla="*/ 1475560 w 1851809"/>
                  <a:gd name="connsiteY5" fmla="*/ 1307056 h 1356672"/>
                  <a:gd name="connsiteX6" fmla="*/ 1757654 w 1851809"/>
                  <a:gd name="connsiteY6" fmla="*/ 724838 h 1356672"/>
                  <a:gd name="connsiteX7" fmla="*/ 1845926 w 1851809"/>
                  <a:gd name="connsiteY7" fmla="*/ 606328 h 1356672"/>
                  <a:gd name="connsiteX8" fmla="*/ 1529274 w 1851809"/>
                  <a:gd name="connsiteY8" fmla="*/ 643891 h 1356672"/>
                  <a:gd name="connsiteX9" fmla="*/ 1387726 w 1851809"/>
                  <a:gd name="connsiteY9" fmla="*/ 542910 h 1356672"/>
                  <a:gd name="connsiteX10" fmla="*/ 1521386 w 1851809"/>
                  <a:gd name="connsiteY10" fmla="*/ 431788 h 1356672"/>
                  <a:gd name="connsiteX11" fmla="*/ 1662934 w 1851809"/>
                  <a:gd name="connsiteY11" fmla="*/ 532768 h 1356672"/>
                  <a:gd name="connsiteX12" fmla="*/ 1529274 w 1851809"/>
                  <a:gd name="connsiteY12" fmla="*/ 643703 h 1356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51809" h="1356672">
                    <a:moveTo>
                      <a:pt x="1845926" y="606328"/>
                    </a:moveTo>
                    <a:cubicBezTo>
                      <a:pt x="1831902" y="584291"/>
                      <a:pt x="1793964" y="581287"/>
                      <a:pt x="1760972" y="596687"/>
                    </a:cubicBezTo>
                    <a:cubicBezTo>
                      <a:pt x="1759945" y="402019"/>
                      <a:pt x="1738653" y="207984"/>
                      <a:pt x="1697429" y="17724"/>
                    </a:cubicBezTo>
                    <a:cubicBezTo>
                      <a:pt x="1697429" y="17724"/>
                      <a:pt x="42363" y="-111241"/>
                      <a:pt x="11123" y="321479"/>
                    </a:cubicBezTo>
                    <a:cubicBezTo>
                      <a:pt x="-20116" y="754199"/>
                      <a:pt x="14567" y="783498"/>
                      <a:pt x="108222" y="1062086"/>
                    </a:cubicBezTo>
                    <a:cubicBezTo>
                      <a:pt x="586956" y="1325024"/>
                      <a:pt x="1095239" y="1425754"/>
                      <a:pt x="1475560" y="1307056"/>
                    </a:cubicBezTo>
                    <a:cubicBezTo>
                      <a:pt x="1637266" y="1121373"/>
                      <a:pt x="1749328" y="876403"/>
                      <a:pt x="1757654" y="724838"/>
                    </a:cubicBezTo>
                    <a:cubicBezTo>
                      <a:pt x="1842671" y="715009"/>
                      <a:pt x="1863643" y="633749"/>
                      <a:pt x="1845926" y="606328"/>
                    </a:cubicBezTo>
                    <a:close/>
                    <a:moveTo>
                      <a:pt x="1529274" y="643891"/>
                    </a:moveTo>
                    <a:cubicBezTo>
                      <a:pt x="1453273" y="646708"/>
                      <a:pt x="1389917" y="601508"/>
                      <a:pt x="1387726" y="542910"/>
                    </a:cubicBezTo>
                    <a:cubicBezTo>
                      <a:pt x="1385535" y="484313"/>
                      <a:pt x="1445447" y="434605"/>
                      <a:pt x="1521386" y="431788"/>
                    </a:cubicBezTo>
                    <a:cubicBezTo>
                      <a:pt x="1597325" y="428970"/>
                      <a:pt x="1660743" y="474171"/>
                      <a:pt x="1662934" y="532768"/>
                    </a:cubicBezTo>
                    <a:cubicBezTo>
                      <a:pt x="1665125" y="591366"/>
                      <a:pt x="1605213" y="640760"/>
                      <a:pt x="1529274" y="643703"/>
                    </a:cubicBezTo>
                    <a:close/>
                  </a:path>
                </a:pathLst>
              </a:custGeom>
              <a:solidFill>
                <a:srgbClr val="592F25"/>
              </a:solidFill>
              <a:ln w="6259" cap="flat">
                <a:noFill/>
                <a:prstDash val="solid"/>
                <a:miter/>
              </a:ln>
            </p:spPr>
            <p:txBody>
              <a:bodyPr rtlCol="0" anchor="ctr"/>
              <a:lstStyle/>
              <a:p>
                <a:endParaRPr lang="fr-FR"/>
              </a:p>
            </p:txBody>
          </p:sp>
          <p:sp>
            <p:nvSpPr>
              <p:cNvPr id="47" name="Graphique 3">
                <a:extLst>
                  <a:ext uri="{FF2B5EF4-FFF2-40B4-BE49-F238E27FC236}">
                    <a16:creationId xmlns:a16="http://schemas.microsoft.com/office/drawing/2014/main" id="{E9667B26-FE5D-40ED-84F8-4D0E6600C72D}"/>
                  </a:ext>
                </a:extLst>
              </p:cNvPr>
              <p:cNvSpPr/>
              <p:nvPr/>
            </p:nvSpPr>
            <p:spPr>
              <a:xfrm>
                <a:off x="2880338" y="3284957"/>
                <a:ext cx="1119102" cy="1294628"/>
              </a:xfrm>
              <a:custGeom>
                <a:avLst/>
                <a:gdLst>
                  <a:gd name="connsiteX0" fmla="*/ 210276 w 1119102"/>
                  <a:gd name="connsiteY0" fmla="*/ -263 h 1294628"/>
                  <a:gd name="connsiteX1" fmla="*/ -74 w 1119102"/>
                  <a:gd name="connsiteY1" fmla="*/ 1137505 h 1294628"/>
                  <a:gd name="connsiteX2" fmla="*/ 164137 w 1119102"/>
                  <a:gd name="connsiteY2" fmla="*/ 1138882 h 1294628"/>
                  <a:gd name="connsiteX3" fmla="*/ 381749 w 1119102"/>
                  <a:gd name="connsiteY3" fmla="*/ 1172000 h 1294628"/>
                  <a:gd name="connsiteX4" fmla="*/ 603618 w 1119102"/>
                  <a:gd name="connsiteY4" fmla="*/ 1169558 h 1294628"/>
                  <a:gd name="connsiteX5" fmla="*/ 741848 w 1119102"/>
                  <a:gd name="connsiteY5" fmla="*/ 1163298 h 1294628"/>
                  <a:gd name="connsiteX6" fmla="*/ 1112652 w 1119102"/>
                  <a:gd name="connsiteY6" fmla="*/ 344060 h 1294628"/>
                  <a:gd name="connsiteX7" fmla="*/ 210276 w 1119102"/>
                  <a:gd name="connsiteY7" fmla="*/ -263 h 1294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19102" h="1294628">
                    <a:moveTo>
                      <a:pt x="210276" y="-263"/>
                    </a:moveTo>
                    <a:cubicBezTo>
                      <a:pt x="148173" y="160379"/>
                      <a:pt x="7626" y="676863"/>
                      <a:pt x="-74" y="1137505"/>
                    </a:cubicBezTo>
                    <a:cubicBezTo>
                      <a:pt x="10444" y="1192158"/>
                      <a:pt x="75051" y="1269474"/>
                      <a:pt x="164137" y="1138882"/>
                    </a:cubicBezTo>
                    <a:cubicBezTo>
                      <a:pt x="132396" y="1232100"/>
                      <a:pt x="236695" y="1379720"/>
                      <a:pt x="381749" y="1172000"/>
                    </a:cubicBezTo>
                    <a:cubicBezTo>
                      <a:pt x="360150" y="1312170"/>
                      <a:pt x="491619" y="1357559"/>
                      <a:pt x="603618" y="1169558"/>
                    </a:cubicBezTo>
                    <a:cubicBezTo>
                      <a:pt x="599236" y="1237859"/>
                      <a:pt x="674235" y="1268160"/>
                      <a:pt x="741848" y="1163298"/>
                    </a:cubicBezTo>
                    <a:cubicBezTo>
                      <a:pt x="809460" y="1058436"/>
                      <a:pt x="1017682" y="419185"/>
                      <a:pt x="1112652" y="344060"/>
                    </a:cubicBezTo>
                    <a:cubicBezTo>
                      <a:pt x="1207623" y="268935"/>
                      <a:pt x="210276" y="-263"/>
                      <a:pt x="210276" y="-263"/>
                    </a:cubicBezTo>
                    <a:close/>
                  </a:path>
                </a:pathLst>
              </a:custGeom>
              <a:solidFill>
                <a:srgbClr val="260801"/>
              </a:solidFill>
              <a:ln w="6259" cap="flat">
                <a:noFill/>
                <a:prstDash val="solid"/>
                <a:miter/>
              </a:ln>
            </p:spPr>
            <p:txBody>
              <a:bodyPr rtlCol="0" anchor="ctr"/>
              <a:lstStyle/>
              <a:p>
                <a:endParaRPr lang="fr-FR"/>
              </a:p>
            </p:txBody>
          </p:sp>
          <p:sp>
            <p:nvSpPr>
              <p:cNvPr id="48" name="Graphique 3">
                <a:extLst>
                  <a:ext uri="{FF2B5EF4-FFF2-40B4-BE49-F238E27FC236}">
                    <a16:creationId xmlns:a16="http://schemas.microsoft.com/office/drawing/2014/main" id="{E9667B26-FE5D-40ED-84F8-4D0E6600C72D}"/>
                  </a:ext>
                </a:extLst>
              </p:cNvPr>
              <p:cNvSpPr/>
              <p:nvPr/>
            </p:nvSpPr>
            <p:spPr>
              <a:xfrm>
                <a:off x="4295317" y="3628975"/>
                <a:ext cx="323338" cy="120817"/>
              </a:xfrm>
              <a:custGeom>
                <a:avLst/>
                <a:gdLst>
                  <a:gd name="connsiteX0" fmla="*/ 323089 w 323338"/>
                  <a:gd name="connsiteY0" fmla="*/ 55133 h 120817"/>
                  <a:gd name="connsiteX1" fmla="*/ 184420 w 323338"/>
                  <a:gd name="connsiteY1" fmla="*/ 88751 h 120817"/>
                  <a:gd name="connsiteX2" fmla="*/ -74 w 323338"/>
                  <a:gd name="connsiteY2" fmla="*/ 120554 h 120817"/>
                  <a:gd name="connsiteX3" fmla="*/ 125135 w 323338"/>
                  <a:gd name="connsiteY3" fmla="*/ 5863 h 120817"/>
                  <a:gd name="connsiteX4" fmla="*/ 323089 w 323338"/>
                  <a:gd name="connsiteY4" fmla="*/ 55133 h 1208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38" h="120817">
                    <a:moveTo>
                      <a:pt x="323089" y="55133"/>
                    </a:moveTo>
                    <a:cubicBezTo>
                      <a:pt x="326720" y="95387"/>
                      <a:pt x="273945" y="93008"/>
                      <a:pt x="184420" y="88751"/>
                    </a:cubicBezTo>
                    <a:cubicBezTo>
                      <a:pt x="94897" y="84494"/>
                      <a:pt x="-74" y="120554"/>
                      <a:pt x="-74" y="120554"/>
                    </a:cubicBezTo>
                    <a:cubicBezTo>
                      <a:pt x="-74" y="120554"/>
                      <a:pt x="4684" y="24394"/>
                      <a:pt x="125135" y="5863"/>
                    </a:cubicBezTo>
                    <a:cubicBezTo>
                      <a:pt x="245585" y="-12668"/>
                      <a:pt x="319333" y="12875"/>
                      <a:pt x="323089" y="55133"/>
                    </a:cubicBezTo>
                    <a:close/>
                  </a:path>
                </a:pathLst>
              </a:custGeom>
              <a:solidFill>
                <a:srgbClr val="190501"/>
              </a:solidFill>
              <a:ln w="6259" cap="flat">
                <a:noFill/>
                <a:prstDash val="solid"/>
                <a:miter/>
              </a:ln>
            </p:spPr>
            <p:txBody>
              <a:bodyPr rtlCol="0" anchor="ctr"/>
              <a:lstStyle/>
              <a:p>
                <a:endParaRPr lang="fr-FR"/>
              </a:p>
            </p:txBody>
          </p:sp>
          <p:sp>
            <p:nvSpPr>
              <p:cNvPr id="49" name="Graphique 3">
                <a:extLst>
                  <a:ext uri="{FF2B5EF4-FFF2-40B4-BE49-F238E27FC236}">
                    <a16:creationId xmlns:a16="http://schemas.microsoft.com/office/drawing/2014/main" id="{E9667B26-FE5D-40ED-84F8-4D0E6600C72D}"/>
                  </a:ext>
                </a:extLst>
              </p:cNvPr>
              <p:cNvSpPr/>
              <p:nvPr/>
            </p:nvSpPr>
            <p:spPr>
              <a:xfrm>
                <a:off x="4163988" y="3337785"/>
                <a:ext cx="857580" cy="391856"/>
              </a:xfrm>
              <a:custGeom>
                <a:avLst/>
                <a:gdLst>
                  <a:gd name="connsiteX0" fmla="*/ 580816 w 857580"/>
                  <a:gd name="connsiteY0" fmla="*/ 80068 h 391856"/>
                  <a:gd name="connsiteX1" fmla="*/ 838745 w 857580"/>
                  <a:gd name="connsiteY1" fmla="*/ 378877 h 391856"/>
                  <a:gd name="connsiteX2" fmla="*/ 520778 w 857580"/>
                  <a:gd name="connsiteY2" fmla="*/ 240397 h 391856"/>
                  <a:gd name="connsiteX3" fmla="*/ 615248 w 857580"/>
                  <a:gd name="connsiteY3" fmla="*/ 389207 h 391856"/>
                  <a:gd name="connsiteX4" fmla="*/ 360261 w 857580"/>
                  <a:gd name="connsiteY4" fmla="*/ 259241 h 391856"/>
                  <a:gd name="connsiteX5" fmla="*/ 300412 w 857580"/>
                  <a:gd name="connsiteY5" fmla="*/ 290543 h 391856"/>
                  <a:gd name="connsiteX6" fmla="*/ 1352 w 857580"/>
                  <a:gd name="connsiteY6" fmla="*/ 7635 h 391856"/>
                  <a:gd name="connsiteX7" fmla="*/ 580816 w 857580"/>
                  <a:gd name="connsiteY7" fmla="*/ 80068 h 391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57580" h="391856">
                    <a:moveTo>
                      <a:pt x="580816" y="80068"/>
                    </a:moveTo>
                    <a:cubicBezTo>
                      <a:pt x="681358" y="130464"/>
                      <a:pt x="926891" y="322534"/>
                      <a:pt x="838745" y="378877"/>
                    </a:cubicBezTo>
                    <a:cubicBezTo>
                      <a:pt x="750598" y="435221"/>
                      <a:pt x="520778" y="240397"/>
                      <a:pt x="520778" y="240397"/>
                    </a:cubicBezTo>
                    <a:cubicBezTo>
                      <a:pt x="616938" y="311891"/>
                      <a:pt x="656191" y="371177"/>
                      <a:pt x="615248" y="389207"/>
                    </a:cubicBezTo>
                    <a:cubicBezTo>
                      <a:pt x="574305" y="407237"/>
                      <a:pt x="448408" y="319091"/>
                      <a:pt x="360261" y="259241"/>
                    </a:cubicBezTo>
                    <a:cubicBezTo>
                      <a:pt x="448408" y="319091"/>
                      <a:pt x="410345" y="356841"/>
                      <a:pt x="300412" y="290543"/>
                    </a:cubicBezTo>
                    <a:cubicBezTo>
                      <a:pt x="190479" y="224245"/>
                      <a:pt x="36159" y="45448"/>
                      <a:pt x="1352" y="7635"/>
                    </a:cubicBezTo>
                    <a:cubicBezTo>
                      <a:pt x="-33456" y="-30178"/>
                      <a:pt x="580816" y="80068"/>
                      <a:pt x="580816" y="80068"/>
                    </a:cubicBezTo>
                    <a:close/>
                  </a:path>
                </a:pathLst>
              </a:custGeom>
              <a:solidFill>
                <a:srgbClr val="260801"/>
              </a:solidFill>
              <a:ln w="6259" cap="flat">
                <a:noFill/>
                <a:prstDash val="solid"/>
                <a:miter/>
              </a:ln>
            </p:spPr>
            <p:txBody>
              <a:bodyPr rtlCol="0" anchor="ctr"/>
              <a:lstStyle/>
              <a:p>
                <a:endParaRPr lang="fr-FR"/>
              </a:p>
            </p:txBody>
          </p:sp>
          <p:sp>
            <p:nvSpPr>
              <p:cNvPr id="50" name="Graphique 3">
                <a:extLst>
                  <a:ext uri="{FF2B5EF4-FFF2-40B4-BE49-F238E27FC236}">
                    <a16:creationId xmlns:a16="http://schemas.microsoft.com/office/drawing/2014/main" id="{E9667B26-FE5D-40ED-84F8-4D0E6600C72D}"/>
                  </a:ext>
                </a:extLst>
              </p:cNvPr>
              <p:cNvSpPr/>
              <p:nvPr/>
            </p:nvSpPr>
            <p:spPr>
              <a:xfrm>
                <a:off x="2874954" y="2640535"/>
                <a:ext cx="1883445" cy="911741"/>
              </a:xfrm>
              <a:custGeom>
                <a:avLst/>
                <a:gdLst>
                  <a:gd name="connsiteX0" fmla="*/ -74 w 1883445"/>
                  <a:gd name="connsiteY0" fmla="*/ 871600 h 911741"/>
                  <a:gd name="connsiteX1" fmla="*/ 913008 w 1883445"/>
                  <a:gd name="connsiteY1" fmla="*/ 11105 h 911741"/>
                  <a:gd name="connsiteX2" fmla="*/ 1883372 w 1883445"/>
                  <a:gd name="connsiteY2" fmla="*/ 643846 h 911741"/>
                  <a:gd name="connsiteX3" fmla="*/ 1105515 w 1883445"/>
                  <a:gd name="connsiteY3" fmla="*/ 823269 h 911741"/>
                  <a:gd name="connsiteX4" fmla="*/ 123194 w 1883445"/>
                  <a:gd name="connsiteY4" fmla="*/ 911478 h 9117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83445" h="911741">
                    <a:moveTo>
                      <a:pt x="-74" y="871600"/>
                    </a:moveTo>
                    <a:cubicBezTo>
                      <a:pt x="44563" y="640715"/>
                      <a:pt x="245147" y="111836"/>
                      <a:pt x="913008" y="11105"/>
                    </a:cubicBezTo>
                    <a:cubicBezTo>
                      <a:pt x="1580869" y="-89625"/>
                      <a:pt x="1877112" y="508495"/>
                      <a:pt x="1883372" y="643846"/>
                    </a:cubicBezTo>
                    <a:lnTo>
                      <a:pt x="1105515" y="823269"/>
                    </a:lnTo>
                    <a:lnTo>
                      <a:pt x="123194" y="911478"/>
                    </a:lnTo>
                    <a:close/>
                  </a:path>
                </a:pathLst>
              </a:custGeom>
              <a:solidFill>
                <a:srgbClr val="0A315B"/>
              </a:solidFill>
              <a:ln w="6259" cap="flat">
                <a:noFill/>
                <a:prstDash val="solid"/>
                <a:miter/>
              </a:ln>
            </p:spPr>
            <p:txBody>
              <a:bodyPr rtlCol="0" anchor="ctr"/>
              <a:lstStyle/>
              <a:p>
                <a:endParaRPr lang="fr-FR"/>
              </a:p>
            </p:txBody>
          </p:sp>
          <p:sp>
            <p:nvSpPr>
              <p:cNvPr id="51" name="Graphique 3">
                <a:extLst>
                  <a:ext uri="{FF2B5EF4-FFF2-40B4-BE49-F238E27FC236}">
                    <a16:creationId xmlns:a16="http://schemas.microsoft.com/office/drawing/2014/main" id="{E9667B26-FE5D-40ED-84F8-4D0E6600C72D}"/>
                  </a:ext>
                </a:extLst>
              </p:cNvPr>
              <p:cNvSpPr/>
              <p:nvPr/>
            </p:nvSpPr>
            <p:spPr>
              <a:xfrm>
                <a:off x="2823523" y="3284769"/>
                <a:ext cx="1962107" cy="441687"/>
              </a:xfrm>
              <a:custGeom>
                <a:avLst/>
                <a:gdLst>
                  <a:gd name="connsiteX0" fmla="*/ 30134 w 1962107"/>
                  <a:gd name="connsiteY0" fmla="*/ 416743 h 441687"/>
                  <a:gd name="connsiteX1" fmla="*/ 1956526 w 1962107"/>
                  <a:gd name="connsiteY1" fmla="*/ 137466 h 441687"/>
                  <a:gd name="connsiteX2" fmla="*/ 1934552 w 1962107"/>
                  <a:gd name="connsiteY2" fmla="*/ -263 h 441687"/>
                  <a:gd name="connsiteX3" fmla="*/ 51357 w 1962107"/>
                  <a:gd name="connsiteY3" fmla="*/ 227491 h 441687"/>
                  <a:gd name="connsiteX4" fmla="*/ 5155 w 1962107"/>
                  <a:gd name="connsiteY4" fmla="*/ 251844 h 441687"/>
                  <a:gd name="connsiteX5" fmla="*/ 30134 w 1962107"/>
                  <a:gd name="connsiteY5" fmla="*/ 416743 h 441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62107" h="441687">
                    <a:moveTo>
                      <a:pt x="30134" y="416743"/>
                    </a:moveTo>
                    <a:cubicBezTo>
                      <a:pt x="243864" y="478909"/>
                      <a:pt x="1465209" y="436777"/>
                      <a:pt x="1956526" y="137466"/>
                    </a:cubicBezTo>
                    <a:cubicBezTo>
                      <a:pt x="1967607" y="85129"/>
                      <a:pt x="1962787" y="55643"/>
                      <a:pt x="1934552" y="-263"/>
                    </a:cubicBezTo>
                    <a:cubicBezTo>
                      <a:pt x="1814978" y="26970"/>
                      <a:pt x="436247" y="255913"/>
                      <a:pt x="51357" y="227491"/>
                    </a:cubicBezTo>
                    <a:cubicBezTo>
                      <a:pt x="51357" y="227491"/>
                      <a:pt x="7909" y="210212"/>
                      <a:pt x="5155" y="251844"/>
                    </a:cubicBezTo>
                    <a:cubicBezTo>
                      <a:pt x="2400" y="293476"/>
                      <a:pt x="-13939" y="403972"/>
                      <a:pt x="30134" y="416743"/>
                    </a:cubicBezTo>
                    <a:close/>
                  </a:path>
                </a:pathLst>
              </a:custGeom>
              <a:solidFill>
                <a:srgbClr val="0E4580"/>
              </a:solidFill>
              <a:ln w="6259" cap="flat">
                <a:noFill/>
                <a:prstDash val="solid"/>
                <a:miter/>
              </a:ln>
            </p:spPr>
            <p:txBody>
              <a:bodyPr rtlCol="0" anchor="ctr"/>
              <a:lstStyle/>
              <a:p>
                <a:endParaRPr lang="fr-FR"/>
              </a:p>
            </p:txBody>
          </p:sp>
          <p:sp>
            <p:nvSpPr>
              <p:cNvPr id="52" name="Graphique 3">
                <a:extLst>
                  <a:ext uri="{FF2B5EF4-FFF2-40B4-BE49-F238E27FC236}">
                    <a16:creationId xmlns:a16="http://schemas.microsoft.com/office/drawing/2014/main" id="{E9667B26-FE5D-40ED-84F8-4D0E6600C72D}"/>
                  </a:ext>
                </a:extLst>
              </p:cNvPr>
              <p:cNvSpPr/>
              <p:nvPr/>
            </p:nvSpPr>
            <p:spPr>
              <a:xfrm>
                <a:off x="4314474" y="4209244"/>
                <a:ext cx="339502" cy="187226"/>
              </a:xfrm>
              <a:custGeom>
                <a:avLst/>
                <a:gdLst>
                  <a:gd name="connsiteX0" fmla="*/ 54705 w 339502"/>
                  <a:gd name="connsiteY0" fmla="*/ -263 h 187226"/>
                  <a:gd name="connsiteX1" fmla="*/ 286027 w 339502"/>
                  <a:gd name="connsiteY1" fmla="*/ 71544 h 187226"/>
                  <a:gd name="connsiteX2" fmla="*/ 339428 w 339502"/>
                  <a:gd name="connsiteY2" fmla="*/ 50133 h 187226"/>
                  <a:gd name="connsiteX3" fmla="*/ 180477 w 339502"/>
                  <a:gd name="connsiteY3" fmla="*/ 186736 h 187226"/>
                  <a:gd name="connsiteX4" fmla="*/ -74 w 339502"/>
                  <a:gd name="connsiteY4" fmla="*/ 676 h 1872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9502" h="187226">
                    <a:moveTo>
                      <a:pt x="54705" y="-263"/>
                    </a:moveTo>
                    <a:cubicBezTo>
                      <a:pt x="109734" y="49820"/>
                      <a:pt x="207021" y="89135"/>
                      <a:pt x="286027" y="71544"/>
                    </a:cubicBezTo>
                    <a:cubicBezTo>
                      <a:pt x="304896" y="67437"/>
                      <a:pt x="322945" y="60200"/>
                      <a:pt x="339428" y="50133"/>
                    </a:cubicBezTo>
                    <a:cubicBezTo>
                      <a:pt x="324842" y="110984"/>
                      <a:pt x="276010" y="182103"/>
                      <a:pt x="180477" y="186736"/>
                    </a:cubicBezTo>
                    <a:cubicBezTo>
                      <a:pt x="52639" y="192996"/>
                      <a:pt x="13324" y="68977"/>
                      <a:pt x="-74" y="676"/>
                    </a:cubicBezTo>
                    <a:close/>
                  </a:path>
                </a:pathLst>
              </a:custGeom>
              <a:solidFill>
                <a:srgbClr val="190501"/>
              </a:solidFill>
              <a:ln w="6259" cap="flat">
                <a:noFill/>
                <a:prstDash val="solid"/>
                <a:miter/>
              </a:ln>
            </p:spPr>
            <p:txBody>
              <a:bodyPr rtlCol="0" anchor="ctr"/>
              <a:lstStyle/>
              <a:p>
                <a:endParaRPr lang="fr-FR"/>
              </a:p>
            </p:txBody>
          </p:sp>
          <p:sp>
            <p:nvSpPr>
              <p:cNvPr id="53" name="Graphique 3">
                <a:extLst>
                  <a:ext uri="{FF2B5EF4-FFF2-40B4-BE49-F238E27FC236}">
                    <a16:creationId xmlns:a16="http://schemas.microsoft.com/office/drawing/2014/main" id="{E9667B26-FE5D-40ED-84F8-4D0E6600C72D}"/>
                  </a:ext>
                </a:extLst>
              </p:cNvPr>
              <p:cNvSpPr/>
              <p:nvPr/>
            </p:nvSpPr>
            <p:spPr>
              <a:xfrm>
                <a:off x="4369252" y="4204486"/>
                <a:ext cx="289166" cy="80836"/>
              </a:xfrm>
              <a:custGeom>
                <a:avLst/>
                <a:gdLst>
                  <a:gd name="connsiteX0" fmla="*/ -74 w 289166"/>
                  <a:gd name="connsiteY0" fmla="*/ 4495 h 80836"/>
                  <a:gd name="connsiteX1" fmla="*/ 287905 w 289166"/>
                  <a:gd name="connsiteY1" fmla="*/ -263 h 80836"/>
                  <a:gd name="connsiteX2" fmla="*/ 284399 w 289166"/>
                  <a:gd name="connsiteY2" fmla="*/ 54891 h 80836"/>
                  <a:gd name="connsiteX3" fmla="*/ 230998 w 289166"/>
                  <a:gd name="connsiteY3" fmla="*/ 76302 h 80836"/>
                  <a:gd name="connsiteX4" fmla="*/ -74 w 289166"/>
                  <a:gd name="connsiteY4" fmla="*/ 4495 h 808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9166" h="80836">
                    <a:moveTo>
                      <a:pt x="-74" y="4495"/>
                    </a:moveTo>
                    <a:lnTo>
                      <a:pt x="287905" y="-263"/>
                    </a:lnTo>
                    <a:cubicBezTo>
                      <a:pt x="290278" y="18174"/>
                      <a:pt x="289089" y="36899"/>
                      <a:pt x="284399" y="54891"/>
                    </a:cubicBezTo>
                    <a:cubicBezTo>
                      <a:pt x="267916" y="64958"/>
                      <a:pt x="249867" y="72195"/>
                      <a:pt x="230998" y="76302"/>
                    </a:cubicBezTo>
                    <a:cubicBezTo>
                      <a:pt x="152117" y="93893"/>
                      <a:pt x="54830" y="54641"/>
                      <a:pt x="-74" y="4495"/>
                    </a:cubicBezTo>
                    <a:close/>
                  </a:path>
                </a:pathLst>
              </a:custGeom>
              <a:solidFill>
                <a:srgbClr val="FFFFFF"/>
              </a:solidFill>
              <a:ln w="6259" cap="flat">
                <a:noFill/>
                <a:prstDash val="solid"/>
                <a:miter/>
              </a:ln>
            </p:spPr>
            <p:txBody>
              <a:bodyPr rtlCol="0" anchor="ctr"/>
              <a:lstStyle/>
              <a:p>
                <a:endParaRPr lang="fr-FR"/>
              </a:p>
            </p:txBody>
          </p:sp>
          <p:sp>
            <p:nvSpPr>
              <p:cNvPr id="54" name="Graphique 3">
                <a:extLst>
                  <a:ext uri="{FF2B5EF4-FFF2-40B4-BE49-F238E27FC236}">
                    <a16:creationId xmlns:a16="http://schemas.microsoft.com/office/drawing/2014/main" id="{E9667B26-FE5D-40ED-84F8-4D0E6600C72D}"/>
                  </a:ext>
                </a:extLst>
              </p:cNvPr>
              <p:cNvSpPr/>
              <p:nvPr/>
            </p:nvSpPr>
            <p:spPr>
              <a:xfrm>
                <a:off x="3632286" y="4016247"/>
                <a:ext cx="231840" cy="310046"/>
              </a:xfrm>
              <a:custGeom>
                <a:avLst/>
                <a:gdLst>
                  <a:gd name="connsiteX0" fmla="*/ 141151 w 231840"/>
                  <a:gd name="connsiteY0" fmla="*/ 47180 h 310046"/>
                  <a:gd name="connsiteX1" fmla="*/ 10997 w 231840"/>
                  <a:gd name="connsiteY1" fmla="*/ 47180 h 310046"/>
                  <a:gd name="connsiteX2" fmla="*/ 170512 w 231840"/>
                  <a:gd name="connsiteY2" fmla="*/ 309491 h 310046"/>
                  <a:gd name="connsiteX3" fmla="*/ 141151 w 231840"/>
                  <a:gd name="connsiteY3" fmla="*/ 47180 h 310046"/>
                </a:gdLst>
                <a:ahLst/>
                <a:cxnLst>
                  <a:cxn ang="0">
                    <a:pos x="connsiteX0" y="connsiteY0"/>
                  </a:cxn>
                  <a:cxn ang="0">
                    <a:pos x="connsiteX1" y="connsiteY1"/>
                  </a:cxn>
                  <a:cxn ang="0">
                    <a:pos x="connsiteX2" y="connsiteY2"/>
                  </a:cxn>
                  <a:cxn ang="0">
                    <a:pos x="connsiteX3" y="connsiteY3"/>
                  </a:cxn>
                </a:cxnLst>
                <a:rect l="l" t="t" r="r" b="b"/>
                <a:pathLst>
                  <a:path w="231840" h="310046">
                    <a:moveTo>
                      <a:pt x="141151" y="47180"/>
                    </a:moveTo>
                    <a:cubicBezTo>
                      <a:pt x="113855" y="-7411"/>
                      <a:pt x="44553" y="-24189"/>
                      <a:pt x="10997" y="47180"/>
                    </a:cubicBezTo>
                    <a:cubicBezTo>
                      <a:pt x="-22559" y="118548"/>
                      <a:pt x="17257" y="299036"/>
                      <a:pt x="170512" y="309491"/>
                    </a:cubicBezTo>
                    <a:cubicBezTo>
                      <a:pt x="323767" y="319946"/>
                      <a:pt x="141151" y="47180"/>
                      <a:pt x="141151" y="47180"/>
                    </a:cubicBezTo>
                    <a:close/>
                  </a:path>
                </a:pathLst>
              </a:custGeom>
              <a:solidFill>
                <a:srgbClr val="592F25"/>
              </a:solidFill>
              <a:ln w="6259" cap="flat">
                <a:noFill/>
                <a:prstDash val="solid"/>
                <a:miter/>
              </a:ln>
            </p:spPr>
            <p:txBody>
              <a:bodyPr rtlCol="0" anchor="ctr"/>
              <a:lstStyle/>
              <a:p>
                <a:endParaRPr lang="fr-FR"/>
              </a:p>
            </p:txBody>
          </p:sp>
          <p:sp>
            <p:nvSpPr>
              <p:cNvPr id="55" name="Graphique 3">
                <a:extLst>
                  <a:ext uri="{FF2B5EF4-FFF2-40B4-BE49-F238E27FC236}">
                    <a16:creationId xmlns:a16="http://schemas.microsoft.com/office/drawing/2014/main" id="{E9667B26-FE5D-40ED-84F8-4D0E6600C72D}"/>
                  </a:ext>
                </a:extLst>
              </p:cNvPr>
              <p:cNvSpPr/>
              <p:nvPr/>
            </p:nvSpPr>
            <p:spPr>
              <a:xfrm>
                <a:off x="3748156" y="4479319"/>
                <a:ext cx="348454" cy="478601"/>
              </a:xfrm>
              <a:custGeom>
                <a:avLst/>
                <a:gdLst>
                  <a:gd name="connsiteX0" fmla="*/ 348381 w 348454"/>
                  <a:gd name="connsiteY0" fmla="*/ 180663 h 478601"/>
                  <a:gd name="connsiteX1" fmla="*/ 333669 w 348454"/>
                  <a:gd name="connsiteY1" fmla="*/ 419185 h 478601"/>
                  <a:gd name="connsiteX2" fmla="*/ -74 w 348454"/>
                  <a:gd name="connsiteY2" fmla="*/ 419185 h 478601"/>
                  <a:gd name="connsiteX3" fmla="*/ -74 w 348454"/>
                  <a:gd name="connsiteY3" fmla="*/ -263 h 478601"/>
                </a:gdLst>
                <a:ahLst/>
                <a:cxnLst>
                  <a:cxn ang="0">
                    <a:pos x="connsiteX0" y="connsiteY0"/>
                  </a:cxn>
                  <a:cxn ang="0">
                    <a:pos x="connsiteX1" y="connsiteY1"/>
                  </a:cxn>
                  <a:cxn ang="0">
                    <a:pos x="connsiteX2" y="connsiteY2"/>
                  </a:cxn>
                  <a:cxn ang="0">
                    <a:pos x="connsiteX3" y="connsiteY3"/>
                  </a:cxn>
                </a:cxnLst>
                <a:rect l="l" t="t" r="r" b="b"/>
                <a:pathLst>
                  <a:path w="348454" h="478601">
                    <a:moveTo>
                      <a:pt x="348381" y="180663"/>
                    </a:moveTo>
                    <a:lnTo>
                      <a:pt x="333669" y="419185"/>
                    </a:lnTo>
                    <a:cubicBezTo>
                      <a:pt x="333669" y="419185"/>
                      <a:pt x="176220" y="552281"/>
                      <a:pt x="-74" y="419185"/>
                    </a:cubicBezTo>
                    <a:lnTo>
                      <a:pt x="-74" y="-263"/>
                    </a:lnTo>
                    <a:close/>
                  </a:path>
                </a:pathLst>
              </a:custGeom>
              <a:solidFill>
                <a:srgbClr val="592F25"/>
              </a:solidFill>
              <a:ln w="6259" cap="flat">
                <a:noFill/>
                <a:prstDash val="solid"/>
                <a:miter/>
              </a:ln>
            </p:spPr>
            <p:txBody>
              <a:bodyPr rtlCol="0" anchor="ctr"/>
              <a:lstStyle/>
              <a:p>
                <a:endParaRPr lang="fr-FR"/>
              </a:p>
            </p:txBody>
          </p:sp>
        </p:grpSp>
        <p:grpSp>
          <p:nvGrpSpPr>
            <p:cNvPr id="20" name="Group 19">
              <a:extLst>
                <a:ext uri="{FF2B5EF4-FFF2-40B4-BE49-F238E27FC236}">
                  <a16:creationId xmlns:a16="http://schemas.microsoft.com/office/drawing/2014/main" id="{F349F683-7EF2-4C8D-8877-FA4C72D4EC80}"/>
                </a:ext>
              </a:extLst>
            </p:cNvPr>
            <p:cNvGrpSpPr/>
            <p:nvPr/>
          </p:nvGrpSpPr>
          <p:grpSpPr>
            <a:xfrm>
              <a:off x="1483566" y="2565419"/>
              <a:ext cx="4817418" cy="4817418"/>
              <a:chOff x="3488191" y="2195972"/>
              <a:chExt cx="4817418" cy="4817418"/>
            </a:xfrm>
          </p:grpSpPr>
          <p:sp>
            <p:nvSpPr>
              <p:cNvPr id="16" name="Oval 15">
                <a:extLst>
                  <a:ext uri="{FF2B5EF4-FFF2-40B4-BE49-F238E27FC236}">
                    <a16:creationId xmlns:a16="http://schemas.microsoft.com/office/drawing/2014/main" id="{7AD16718-956B-48F3-9792-308F60E63573}"/>
                  </a:ext>
                </a:extLst>
              </p:cNvPr>
              <p:cNvSpPr/>
              <p:nvPr/>
            </p:nvSpPr>
            <p:spPr>
              <a:xfrm>
                <a:off x="3488191" y="2195972"/>
                <a:ext cx="4817418" cy="4817418"/>
              </a:xfrm>
              <a:prstGeom prst="ellipse">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grpSp>
            <p:nvGrpSpPr>
              <p:cNvPr id="19" name="Group 18">
                <a:extLst>
                  <a:ext uri="{FF2B5EF4-FFF2-40B4-BE49-F238E27FC236}">
                    <a16:creationId xmlns:a16="http://schemas.microsoft.com/office/drawing/2014/main" id="{FEF42B55-81F2-4C29-9560-385BF982E445}"/>
                  </a:ext>
                </a:extLst>
              </p:cNvPr>
              <p:cNvGrpSpPr/>
              <p:nvPr/>
            </p:nvGrpSpPr>
            <p:grpSpPr>
              <a:xfrm>
                <a:off x="5482406" y="4190187"/>
                <a:ext cx="828989" cy="828989"/>
                <a:chOff x="4725477" y="7295103"/>
                <a:chExt cx="828989" cy="828989"/>
              </a:xfrm>
            </p:grpSpPr>
            <p:cxnSp>
              <p:nvCxnSpPr>
                <p:cNvPr id="18" name="Straight Connector 17">
                  <a:extLst>
                    <a:ext uri="{FF2B5EF4-FFF2-40B4-BE49-F238E27FC236}">
                      <a16:creationId xmlns:a16="http://schemas.microsoft.com/office/drawing/2014/main" id="{0F1AB70C-6F82-4093-AA76-3FA85B4A2F2F}"/>
                    </a:ext>
                  </a:extLst>
                </p:cNvPr>
                <p:cNvCxnSpPr>
                  <a:cxnSpLocks/>
                </p:cNvCxnSpPr>
                <p:nvPr/>
              </p:nvCxnSpPr>
              <p:spPr>
                <a:xfrm>
                  <a:off x="5139972" y="7295103"/>
                  <a:ext cx="0" cy="828989"/>
                </a:xfrm>
                <a:prstGeom prst="line">
                  <a:avLst/>
                </a:prstGeom>
                <a:ln>
                  <a:noFill/>
                </a:ln>
              </p:spPr>
              <p:style>
                <a:lnRef idx="1">
                  <a:schemeClr val="accent1"/>
                </a:lnRef>
                <a:fillRef idx="0">
                  <a:schemeClr val="accent1"/>
                </a:fillRef>
                <a:effectRef idx="0">
                  <a:schemeClr val="accent1"/>
                </a:effectRef>
                <a:fontRef idx="minor">
                  <a:schemeClr val="tx1"/>
                </a:fontRef>
              </p:style>
            </p:cxnSp>
            <p:cxnSp>
              <p:nvCxnSpPr>
                <p:cNvPr id="287" name="Straight Connector 286">
                  <a:extLst>
                    <a:ext uri="{FF2B5EF4-FFF2-40B4-BE49-F238E27FC236}">
                      <a16:creationId xmlns:a16="http://schemas.microsoft.com/office/drawing/2014/main" id="{64284DEF-B8C1-4899-B31F-D23BBB7F2776}"/>
                    </a:ext>
                  </a:extLst>
                </p:cNvPr>
                <p:cNvCxnSpPr>
                  <a:cxnSpLocks/>
                </p:cNvCxnSpPr>
                <p:nvPr/>
              </p:nvCxnSpPr>
              <p:spPr>
                <a:xfrm rot="5400000">
                  <a:off x="5139972" y="7295103"/>
                  <a:ext cx="0" cy="828989"/>
                </a:xfrm>
                <a:prstGeom prst="line">
                  <a:avLst/>
                </a:prstGeom>
                <a:ln>
                  <a:solidFill>
                    <a:schemeClr val="accent2"/>
                  </a:solidFill>
                </a:ln>
              </p:spPr>
              <p:style>
                <a:lnRef idx="1">
                  <a:schemeClr val="accent1"/>
                </a:lnRef>
                <a:fillRef idx="0">
                  <a:schemeClr val="accent1"/>
                </a:fillRef>
                <a:effectRef idx="0">
                  <a:schemeClr val="accent1"/>
                </a:effectRef>
                <a:fontRef idx="minor">
                  <a:schemeClr val="tx1"/>
                </a:fontRef>
              </p:style>
            </p:cxnSp>
          </p:grpSp>
        </p:grpSp>
      </p:grpSp>
      <p:sp>
        <p:nvSpPr>
          <p:cNvPr id="62" name="Graphique 3">
            <a:extLst>
              <a:ext uri="{FF2B5EF4-FFF2-40B4-BE49-F238E27FC236}">
                <a16:creationId xmlns:a16="http://schemas.microsoft.com/office/drawing/2014/main" id="{E9667B26-FE5D-40ED-84F8-4D0E6600C72D}"/>
              </a:ext>
            </a:extLst>
          </p:cNvPr>
          <p:cNvSpPr/>
          <p:nvPr/>
        </p:nvSpPr>
        <p:spPr>
          <a:xfrm>
            <a:off x="3003605" y="4790312"/>
            <a:ext cx="1655128" cy="2069341"/>
          </a:xfrm>
          <a:custGeom>
            <a:avLst/>
            <a:gdLst>
              <a:gd name="connsiteX0" fmla="*/ 424633 w 1655128"/>
              <a:gd name="connsiteY0" fmla="*/ 3579 h 2069341"/>
              <a:gd name="connsiteX1" fmla="*/ 1365573 w 1655128"/>
              <a:gd name="connsiteY1" fmla="*/ 92415 h 2069341"/>
              <a:gd name="connsiteX2" fmla="*/ 1243620 w 1655128"/>
              <a:gd name="connsiteY2" fmla="*/ 317163 h 2069341"/>
              <a:gd name="connsiteX3" fmla="*/ 1589258 w 1655128"/>
              <a:gd name="connsiteY3" fmla="*/ 530644 h 2069341"/>
              <a:gd name="connsiteX4" fmla="*/ 1655055 w 1655128"/>
              <a:gd name="connsiteY4" fmla="*/ 2069078 h 2069341"/>
              <a:gd name="connsiteX5" fmla="*/ -74 w 1655128"/>
              <a:gd name="connsiteY5" fmla="*/ 2069078 h 2069341"/>
              <a:gd name="connsiteX6" fmla="*/ 63407 w 1655128"/>
              <a:gd name="connsiteY6" fmla="*/ 423653 h 2069341"/>
              <a:gd name="connsiteX7" fmla="*/ 499570 w 1655128"/>
              <a:gd name="connsiteY7" fmla="*/ 181250 h 20693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55128" h="2069341">
                <a:moveTo>
                  <a:pt x="424633" y="3579"/>
                </a:moveTo>
                <a:cubicBezTo>
                  <a:pt x="608063" y="-10256"/>
                  <a:pt x="1126488" y="11906"/>
                  <a:pt x="1365573" y="92415"/>
                </a:cubicBezTo>
                <a:lnTo>
                  <a:pt x="1243620" y="317163"/>
                </a:lnTo>
                <a:cubicBezTo>
                  <a:pt x="1243620" y="317163"/>
                  <a:pt x="1554575" y="313783"/>
                  <a:pt x="1589258" y="530644"/>
                </a:cubicBezTo>
                <a:cubicBezTo>
                  <a:pt x="1623941" y="747505"/>
                  <a:pt x="1533540" y="1816783"/>
                  <a:pt x="1655055" y="2069078"/>
                </a:cubicBezTo>
                <a:lnTo>
                  <a:pt x="-74" y="2069078"/>
                </a:lnTo>
                <a:cubicBezTo>
                  <a:pt x="-74" y="2069078"/>
                  <a:pt x="27284" y="623861"/>
                  <a:pt x="63407" y="423653"/>
                </a:cubicBezTo>
                <a:cubicBezTo>
                  <a:pt x="99529" y="223445"/>
                  <a:pt x="258106" y="145127"/>
                  <a:pt x="499570" y="181250"/>
                </a:cubicBezTo>
                <a:close/>
              </a:path>
            </a:pathLst>
          </a:custGeom>
          <a:solidFill>
            <a:srgbClr val="1760BF"/>
          </a:solidFill>
          <a:ln w="6259" cap="flat">
            <a:noFill/>
            <a:prstDash val="solid"/>
            <a:miter/>
          </a:ln>
        </p:spPr>
        <p:txBody>
          <a:bodyPr rtlCol="0" anchor="ctr"/>
          <a:lstStyle/>
          <a:p>
            <a:endParaRPr lang="fr-FR"/>
          </a:p>
        </p:txBody>
      </p:sp>
      <p:sp>
        <p:nvSpPr>
          <p:cNvPr id="137" name="Graphique 3">
            <a:extLst>
              <a:ext uri="{FF2B5EF4-FFF2-40B4-BE49-F238E27FC236}">
                <a16:creationId xmlns:a16="http://schemas.microsoft.com/office/drawing/2014/main" id="{E9667B26-FE5D-40ED-84F8-4D0E6600C72D}"/>
              </a:ext>
            </a:extLst>
          </p:cNvPr>
          <p:cNvSpPr/>
          <p:nvPr/>
        </p:nvSpPr>
        <p:spPr>
          <a:xfrm>
            <a:off x="93389" y="98405"/>
            <a:ext cx="6260" cy="6260"/>
          </a:xfrm>
          <a:custGeom>
            <a:avLst/>
            <a:gdLst/>
            <a:ahLst/>
            <a:cxnLst/>
            <a:rect l="l" t="t" r="r" b="b"/>
            <a:pathLst>
              <a:path w="6260" h="6260"/>
            </a:pathLst>
          </a:custGeom>
          <a:solidFill>
            <a:srgbClr val="C90630"/>
          </a:solidFill>
          <a:ln w="6259" cap="flat">
            <a:noFill/>
            <a:prstDash val="solid"/>
            <a:miter/>
          </a:ln>
        </p:spPr>
        <p:txBody>
          <a:bodyPr rtlCol="0" anchor="ctr"/>
          <a:lstStyle/>
          <a:p>
            <a:endParaRPr lang="fr-FR"/>
          </a:p>
        </p:txBody>
      </p:sp>
      <p:sp>
        <p:nvSpPr>
          <p:cNvPr id="40" name="Graphique 3">
            <a:extLst>
              <a:ext uri="{FF2B5EF4-FFF2-40B4-BE49-F238E27FC236}">
                <a16:creationId xmlns:a16="http://schemas.microsoft.com/office/drawing/2014/main" id="{E9667B26-FE5D-40ED-84F8-4D0E6600C72D}"/>
              </a:ext>
            </a:extLst>
          </p:cNvPr>
          <p:cNvSpPr/>
          <p:nvPr/>
        </p:nvSpPr>
        <p:spPr>
          <a:xfrm>
            <a:off x="6752843" y="1978405"/>
            <a:ext cx="2529367" cy="2528495"/>
          </a:xfrm>
          <a:custGeom>
            <a:avLst/>
            <a:gdLst>
              <a:gd name="connsiteX0" fmla="*/ 1044226 w 2529367"/>
              <a:gd name="connsiteY0" fmla="*/ 82190 h 2528495"/>
              <a:gd name="connsiteX1" fmla="*/ 1996873 w 2529367"/>
              <a:gd name="connsiteY1" fmla="*/ 205269 h 2528495"/>
              <a:gd name="connsiteX2" fmla="*/ 2343763 w 2529367"/>
              <a:gd name="connsiteY2" fmla="*/ 1539739 h 2528495"/>
              <a:gd name="connsiteX3" fmla="*/ 2526630 w 2529367"/>
              <a:gd name="connsiteY3" fmla="*/ 2126841 h 2528495"/>
              <a:gd name="connsiteX4" fmla="*/ 2303070 w 2529367"/>
              <a:gd name="connsiteY4" fmla="*/ 2291678 h 2528495"/>
              <a:gd name="connsiteX5" fmla="*/ 2384456 w 2529367"/>
              <a:gd name="connsiteY5" fmla="*/ 2302947 h 2528495"/>
              <a:gd name="connsiteX6" fmla="*/ 410359 w 2529367"/>
              <a:gd name="connsiteY6" fmla="*/ 2229575 h 2528495"/>
              <a:gd name="connsiteX7" fmla="*/ 493936 w 2529367"/>
              <a:gd name="connsiteY7" fmla="*/ 2244224 h 2528495"/>
              <a:gd name="connsiteX8" fmla="*/ -74 w 2529367"/>
              <a:gd name="connsiteY8" fmla="*/ 1797168 h 2528495"/>
              <a:gd name="connsiteX9" fmla="*/ 189554 w 2529367"/>
              <a:gd name="connsiteY9" fmla="*/ 1503617 h 2528495"/>
              <a:gd name="connsiteX10" fmla="*/ 1044226 w 2529367"/>
              <a:gd name="connsiteY10" fmla="*/ 82503 h 2528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29367" h="2528495">
                <a:moveTo>
                  <a:pt x="1044226" y="82190"/>
                </a:moveTo>
                <a:cubicBezTo>
                  <a:pt x="1144393" y="4310"/>
                  <a:pt x="1627822" y="-100615"/>
                  <a:pt x="1996873" y="205269"/>
                </a:cubicBezTo>
                <a:cubicBezTo>
                  <a:pt x="2598875" y="704287"/>
                  <a:pt x="2264694" y="1291389"/>
                  <a:pt x="2343763" y="1539739"/>
                </a:cubicBezTo>
                <a:cubicBezTo>
                  <a:pt x="2422832" y="1788090"/>
                  <a:pt x="2549230" y="1982351"/>
                  <a:pt x="2526630" y="2126841"/>
                </a:cubicBezTo>
                <a:cubicBezTo>
                  <a:pt x="2488253" y="2192325"/>
                  <a:pt x="2404740" y="2275839"/>
                  <a:pt x="2303070" y="2291678"/>
                </a:cubicBezTo>
                <a:cubicBezTo>
                  <a:pt x="2303070" y="2291678"/>
                  <a:pt x="2343763" y="2314278"/>
                  <a:pt x="2384456" y="2302947"/>
                </a:cubicBezTo>
                <a:cubicBezTo>
                  <a:pt x="2285040" y="2494891"/>
                  <a:pt x="890533" y="2727403"/>
                  <a:pt x="410359" y="2229575"/>
                </a:cubicBezTo>
                <a:lnTo>
                  <a:pt x="493936" y="2244224"/>
                </a:lnTo>
                <a:cubicBezTo>
                  <a:pt x="493936" y="2244224"/>
                  <a:pt x="110548" y="1968766"/>
                  <a:pt x="-74" y="1797168"/>
                </a:cubicBezTo>
                <a:cubicBezTo>
                  <a:pt x="15703" y="1709084"/>
                  <a:pt x="120502" y="1617181"/>
                  <a:pt x="189554" y="1503617"/>
                </a:cubicBezTo>
                <a:cubicBezTo>
                  <a:pt x="386006" y="1180705"/>
                  <a:pt x="418060" y="129205"/>
                  <a:pt x="1044226" y="82503"/>
                </a:cubicBezTo>
              </a:path>
            </a:pathLst>
          </a:custGeom>
          <a:solidFill>
            <a:srgbClr val="313759"/>
          </a:solidFill>
          <a:ln w="6259" cap="flat">
            <a:noFill/>
            <a:prstDash val="solid"/>
            <a:miter/>
          </a:ln>
        </p:spPr>
        <p:txBody>
          <a:bodyPr rtlCol="0" anchor="ctr"/>
          <a:lstStyle/>
          <a:p>
            <a:endParaRPr lang="fr-FR"/>
          </a:p>
        </p:txBody>
      </p:sp>
      <p:sp>
        <p:nvSpPr>
          <p:cNvPr id="41" name="Graphique 3">
            <a:extLst>
              <a:ext uri="{FF2B5EF4-FFF2-40B4-BE49-F238E27FC236}">
                <a16:creationId xmlns:a16="http://schemas.microsoft.com/office/drawing/2014/main" id="{E9667B26-FE5D-40ED-84F8-4D0E6600C72D}"/>
              </a:ext>
            </a:extLst>
          </p:cNvPr>
          <p:cNvSpPr/>
          <p:nvPr/>
        </p:nvSpPr>
        <p:spPr>
          <a:xfrm>
            <a:off x="7115633" y="4218733"/>
            <a:ext cx="674810" cy="702633"/>
          </a:xfrm>
          <a:custGeom>
            <a:avLst/>
            <a:gdLst>
              <a:gd name="connsiteX0" fmla="*/ 55581 w 674810"/>
              <a:gd name="connsiteY0" fmla="*/ 662742 h 702633"/>
              <a:gd name="connsiteX1" fmla="*/ -74 w 674810"/>
              <a:gd name="connsiteY1" fmla="*/ 475430 h 702633"/>
              <a:gd name="connsiteX2" fmla="*/ 233189 w 674810"/>
              <a:gd name="connsiteY2" fmla="*/ 115331 h 702633"/>
              <a:gd name="connsiteX3" fmla="*/ 553786 w 674810"/>
              <a:gd name="connsiteY3" fmla="*/ 1204 h 702633"/>
              <a:gd name="connsiteX4" fmla="*/ 674737 w 674810"/>
              <a:gd name="connsiteY4" fmla="*/ 3145 h 702633"/>
              <a:gd name="connsiteX5" fmla="*/ 305935 w 674810"/>
              <a:gd name="connsiteY5" fmla="*/ 702370 h 702633"/>
              <a:gd name="connsiteX6" fmla="*/ 284838 w 674810"/>
              <a:gd name="connsiteY6" fmla="*/ 588431 h 702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74810" h="702633">
                <a:moveTo>
                  <a:pt x="55581" y="662742"/>
                </a:moveTo>
                <a:lnTo>
                  <a:pt x="-74" y="475430"/>
                </a:lnTo>
                <a:cubicBezTo>
                  <a:pt x="95836" y="290310"/>
                  <a:pt x="169396" y="161157"/>
                  <a:pt x="233189" y="115331"/>
                </a:cubicBezTo>
                <a:cubicBezTo>
                  <a:pt x="302054" y="65936"/>
                  <a:pt x="421691" y="6963"/>
                  <a:pt x="553786" y="1204"/>
                </a:cubicBezTo>
                <a:cubicBezTo>
                  <a:pt x="649507" y="-2991"/>
                  <a:pt x="674737" y="3145"/>
                  <a:pt x="674737" y="3145"/>
                </a:cubicBezTo>
                <a:cubicBezTo>
                  <a:pt x="674737" y="3145"/>
                  <a:pt x="496440" y="443252"/>
                  <a:pt x="305935" y="702370"/>
                </a:cubicBezTo>
                <a:lnTo>
                  <a:pt x="284838" y="588431"/>
                </a:lnTo>
                <a:close/>
              </a:path>
            </a:pathLst>
          </a:custGeom>
          <a:solidFill>
            <a:srgbClr val="C90630"/>
          </a:solidFill>
          <a:ln w="6259" cap="flat">
            <a:noFill/>
            <a:prstDash val="solid"/>
            <a:miter/>
          </a:ln>
        </p:spPr>
        <p:txBody>
          <a:bodyPr rtlCol="0" anchor="ctr"/>
          <a:lstStyle/>
          <a:p>
            <a:endParaRPr lang="fr-FR"/>
          </a:p>
        </p:txBody>
      </p:sp>
      <p:sp>
        <p:nvSpPr>
          <p:cNvPr id="42" name="Graphique 3">
            <a:extLst>
              <a:ext uri="{FF2B5EF4-FFF2-40B4-BE49-F238E27FC236}">
                <a16:creationId xmlns:a16="http://schemas.microsoft.com/office/drawing/2014/main" id="{E9667B26-FE5D-40ED-84F8-4D0E6600C72D}"/>
              </a:ext>
            </a:extLst>
          </p:cNvPr>
          <p:cNvSpPr/>
          <p:nvPr/>
        </p:nvSpPr>
        <p:spPr>
          <a:xfrm>
            <a:off x="6993931" y="4694426"/>
            <a:ext cx="427711" cy="389397"/>
          </a:xfrm>
          <a:custGeom>
            <a:avLst/>
            <a:gdLst>
              <a:gd name="connsiteX0" fmla="*/ -74 w 427711"/>
              <a:gd name="connsiteY0" fmla="*/ 235692 h 389397"/>
              <a:gd name="connsiteX1" fmla="*/ 121628 w 427711"/>
              <a:gd name="connsiteY1" fmla="*/ -263 h 389397"/>
              <a:gd name="connsiteX2" fmla="*/ 177283 w 427711"/>
              <a:gd name="connsiteY2" fmla="*/ 187048 h 389397"/>
              <a:gd name="connsiteX3" fmla="*/ 406540 w 427711"/>
              <a:gd name="connsiteY3" fmla="*/ 112737 h 389397"/>
              <a:gd name="connsiteX4" fmla="*/ 427637 w 427711"/>
              <a:gd name="connsiteY4" fmla="*/ 226677 h 389397"/>
              <a:gd name="connsiteX5" fmla="*/ 332354 w 427711"/>
              <a:gd name="connsiteY5" fmla="*/ 337737 h 389397"/>
              <a:gd name="connsiteX6" fmla="*/ 300551 w 427711"/>
              <a:gd name="connsiteY6" fmla="*/ 370354 h 389397"/>
              <a:gd name="connsiteX7" fmla="*/ 99404 w 427711"/>
              <a:gd name="connsiteY7" fmla="*/ 389135 h 3893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7711" h="389397">
                <a:moveTo>
                  <a:pt x="-74" y="235692"/>
                </a:moveTo>
                <a:cubicBezTo>
                  <a:pt x="36049" y="166827"/>
                  <a:pt x="78056" y="83877"/>
                  <a:pt x="121628" y="-263"/>
                </a:cubicBezTo>
                <a:lnTo>
                  <a:pt x="177283" y="187048"/>
                </a:lnTo>
                <a:lnTo>
                  <a:pt x="406540" y="112737"/>
                </a:lnTo>
                <a:lnTo>
                  <a:pt x="427637" y="226677"/>
                </a:lnTo>
                <a:cubicBezTo>
                  <a:pt x="399090" y="266356"/>
                  <a:pt x="367225" y="303511"/>
                  <a:pt x="332354" y="337737"/>
                </a:cubicBezTo>
                <a:cubicBezTo>
                  <a:pt x="321148" y="348442"/>
                  <a:pt x="310631" y="359335"/>
                  <a:pt x="300551" y="370354"/>
                </a:cubicBezTo>
                <a:lnTo>
                  <a:pt x="99404" y="389135"/>
                </a:lnTo>
                <a:close/>
              </a:path>
            </a:pathLst>
          </a:custGeom>
          <a:solidFill>
            <a:srgbClr val="F2B602"/>
          </a:solidFill>
          <a:ln w="6259" cap="flat">
            <a:noFill/>
            <a:prstDash val="solid"/>
            <a:miter/>
          </a:ln>
        </p:spPr>
        <p:txBody>
          <a:bodyPr rtlCol="0" anchor="ctr"/>
          <a:lstStyle/>
          <a:p>
            <a:endParaRPr lang="fr-FR"/>
          </a:p>
        </p:txBody>
      </p:sp>
      <p:sp>
        <p:nvSpPr>
          <p:cNvPr id="108" name="Graphique 3">
            <a:extLst>
              <a:ext uri="{FF2B5EF4-FFF2-40B4-BE49-F238E27FC236}">
                <a16:creationId xmlns:a16="http://schemas.microsoft.com/office/drawing/2014/main" id="{E9667B26-FE5D-40ED-84F8-4D0E6600C72D}"/>
              </a:ext>
            </a:extLst>
          </p:cNvPr>
          <p:cNvSpPr/>
          <p:nvPr/>
        </p:nvSpPr>
        <p:spPr>
          <a:xfrm rot="21462563">
            <a:off x="8175012" y="3159358"/>
            <a:ext cx="275553" cy="212397"/>
          </a:xfrm>
          <a:custGeom>
            <a:avLst/>
            <a:gdLst>
              <a:gd name="connsiteX0" fmla="*/ 275482 w 275553"/>
              <a:gd name="connsiteY0" fmla="*/ 105932 h 212397"/>
              <a:gd name="connsiteX1" fmla="*/ 137705 w 275553"/>
              <a:gd name="connsiteY1" fmla="*/ 212131 h 212397"/>
              <a:gd name="connsiteX2" fmla="*/ -71 w 275553"/>
              <a:gd name="connsiteY2" fmla="*/ 105932 h 212397"/>
              <a:gd name="connsiteX3" fmla="*/ 137705 w 275553"/>
              <a:gd name="connsiteY3" fmla="*/ -267 h 212397"/>
              <a:gd name="connsiteX4" fmla="*/ 275482 w 275553"/>
              <a:gd name="connsiteY4" fmla="*/ 105932 h 2123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5553" h="212397">
                <a:moveTo>
                  <a:pt x="275482" y="105932"/>
                </a:moveTo>
                <a:cubicBezTo>
                  <a:pt x="275482" y="164584"/>
                  <a:pt x="213798" y="212131"/>
                  <a:pt x="137705" y="212131"/>
                </a:cubicBezTo>
                <a:cubicBezTo>
                  <a:pt x="61613" y="212131"/>
                  <a:pt x="-71" y="164584"/>
                  <a:pt x="-71" y="105932"/>
                </a:cubicBezTo>
                <a:cubicBezTo>
                  <a:pt x="-71" y="47280"/>
                  <a:pt x="61613" y="-267"/>
                  <a:pt x="137705" y="-267"/>
                </a:cubicBezTo>
                <a:cubicBezTo>
                  <a:pt x="213798" y="-267"/>
                  <a:pt x="275482" y="47280"/>
                  <a:pt x="275482" y="105932"/>
                </a:cubicBezTo>
                <a:close/>
              </a:path>
            </a:pathLst>
          </a:custGeom>
          <a:solidFill>
            <a:srgbClr val="FFFFFF"/>
          </a:solidFill>
          <a:ln w="6264" cap="flat">
            <a:noFill/>
            <a:prstDash val="solid"/>
            <a:miter/>
          </a:ln>
        </p:spPr>
        <p:txBody>
          <a:bodyPr rtlCol="0" anchor="ctr"/>
          <a:lstStyle/>
          <a:p>
            <a:endParaRPr lang="fr-FR"/>
          </a:p>
        </p:txBody>
      </p:sp>
      <p:sp>
        <p:nvSpPr>
          <p:cNvPr id="109" name="Graphique 3">
            <a:extLst>
              <a:ext uri="{FF2B5EF4-FFF2-40B4-BE49-F238E27FC236}">
                <a16:creationId xmlns:a16="http://schemas.microsoft.com/office/drawing/2014/main" id="{E9667B26-FE5D-40ED-84F8-4D0E6600C72D}"/>
              </a:ext>
            </a:extLst>
          </p:cNvPr>
          <p:cNvSpPr/>
          <p:nvPr/>
        </p:nvSpPr>
        <p:spPr>
          <a:xfrm>
            <a:off x="8181657" y="3226797"/>
            <a:ext cx="147370" cy="147370"/>
          </a:xfrm>
          <a:custGeom>
            <a:avLst/>
            <a:gdLst>
              <a:gd name="connsiteX0" fmla="*/ 147370 w 147370"/>
              <a:gd name="connsiteY0" fmla="*/ 73685 h 147370"/>
              <a:gd name="connsiteX1" fmla="*/ 73685 w 147370"/>
              <a:gd name="connsiteY1" fmla="*/ 147370 h 147370"/>
              <a:gd name="connsiteX2" fmla="*/ 0 w 147370"/>
              <a:gd name="connsiteY2" fmla="*/ 73685 h 147370"/>
              <a:gd name="connsiteX3" fmla="*/ 73685 w 147370"/>
              <a:gd name="connsiteY3" fmla="*/ 0 h 147370"/>
              <a:gd name="connsiteX4" fmla="*/ 147370 w 147370"/>
              <a:gd name="connsiteY4" fmla="*/ 73685 h 1473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370" h="147370">
                <a:moveTo>
                  <a:pt x="147370" y="73685"/>
                </a:moveTo>
                <a:cubicBezTo>
                  <a:pt x="147370" y="114380"/>
                  <a:pt x="114380" y="147370"/>
                  <a:pt x="73685" y="147370"/>
                </a:cubicBezTo>
                <a:cubicBezTo>
                  <a:pt x="32990" y="147370"/>
                  <a:pt x="0" y="114380"/>
                  <a:pt x="0" y="73685"/>
                </a:cubicBezTo>
                <a:cubicBezTo>
                  <a:pt x="0" y="32990"/>
                  <a:pt x="32990" y="0"/>
                  <a:pt x="73685" y="0"/>
                </a:cubicBezTo>
                <a:cubicBezTo>
                  <a:pt x="114380" y="0"/>
                  <a:pt x="147370" y="32990"/>
                  <a:pt x="147370" y="73685"/>
                </a:cubicBezTo>
                <a:close/>
              </a:path>
            </a:pathLst>
          </a:custGeom>
          <a:solidFill>
            <a:srgbClr val="1760BF"/>
          </a:solidFill>
          <a:ln w="6259" cap="flat">
            <a:noFill/>
            <a:prstDash val="solid"/>
            <a:miter/>
          </a:ln>
        </p:spPr>
        <p:txBody>
          <a:bodyPr rtlCol="0" anchor="ctr"/>
          <a:lstStyle/>
          <a:p>
            <a:endParaRPr lang="fr-FR"/>
          </a:p>
        </p:txBody>
      </p:sp>
      <p:sp>
        <p:nvSpPr>
          <p:cNvPr id="110" name="Graphique 3">
            <a:extLst>
              <a:ext uri="{FF2B5EF4-FFF2-40B4-BE49-F238E27FC236}">
                <a16:creationId xmlns:a16="http://schemas.microsoft.com/office/drawing/2014/main" id="{E9667B26-FE5D-40ED-84F8-4D0E6600C72D}"/>
              </a:ext>
            </a:extLst>
          </p:cNvPr>
          <p:cNvSpPr/>
          <p:nvPr/>
        </p:nvSpPr>
        <p:spPr>
          <a:xfrm>
            <a:off x="7737355" y="4252178"/>
            <a:ext cx="672869" cy="165244"/>
          </a:xfrm>
          <a:custGeom>
            <a:avLst/>
            <a:gdLst>
              <a:gd name="connsiteX0" fmla="*/ 329600 w 672869"/>
              <a:gd name="connsiteY0" fmla="*/ -188 h 165244"/>
              <a:gd name="connsiteX1" fmla="*/ 672795 w 672869"/>
              <a:gd name="connsiteY1" fmla="*/ 72120 h 165244"/>
              <a:gd name="connsiteX2" fmla="*/ -74 w 672869"/>
              <a:gd name="connsiteY2" fmla="*/ 105989 h 165244"/>
              <a:gd name="connsiteX3" fmla="*/ 329600 w 672869"/>
              <a:gd name="connsiteY3" fmla="*/ -188 h 165244"/>
            </a:gdLst>
            <a:ahLst/>
            <a:cxnLst>
              <a:cxn ang="0">
                <a:pos x="connsiteX0" y="connsiteY0"/>
              </a:cxn>
              <a:cxn ang="0">
                <a:pos x="connsiteX1" y="connsiteY1"/>
              </a:cxn>
              <a:cxn ang="0">
                <a:pos x="connsiteX2" y="connsiteY2"/>
              </a:cxn>
              <a:cxn ang="0">
                <a:pos x="connsiteX3" y="connsiteY3"/>
              </a:cxn>
            </a:cxnLst>
            <a:rect l="l" t="t" r="r" b="b"/>
            <a:pathLst>
              <a:path w="672869" h="165244">
                <a:moveTo>
                  <a:pt x="329600" y="-188"/>
                </a:moveTo>
                <a:cubicBezTo>
                  <a:pt x="413239" y="-2128"/>
                  <a:pt x="555350" y="33681"/>
                  <a:pt x="672795" y="72120"/>
                </a:cubicBezTo>
                <a:cubicBezTo>
                  <a:pt x="634419" y="128464"/>
                  <a:pt x="361152" y="230133"/>
                  <a:pt x="-74" y="105989"/>
                </a:cubicBezTo>
                <a:cubicBezTo>
                  <a:pt x="36049" y="49520"/>
                  <a:pt x="137655" y="4382"/>
                  <a:pt x="329600" y="-188"/>
                </a:cubicBezTo>
                <a:close/>
              </a:path>
            </a:pathLst>
          </a:custGeom>
          <a:solidFill>
            <a:srgbClr val="D19D82"/>
          </a:solidFill>
          <a:ln w="6259" cap="flat">
            <a:noFill/>
            <a:prstDash val="solid"/>
            <a:miter/>
          </a:ln>
        </p:spPr>
        <p:txBody>
          <a:bodyPr rtlCol="0" anchor="ctr"/>
          <a:lstStyle/>
          <a:p>
            <a:endParaRPr lang="fr-FR"/>
          </a:p>
        </p:txBody>
      </p:sp>
      <p:sp>
        <p:nvSpPr>
          <p:cNvPr id="111" name="Graphique 3">
            <a:extLst>
              <a:ext uri="{FF2B5EF4-FFF2-40B4-BE49-F238E27FC236}">
                <a16:creationId xmlns:a16="http://schemas.microsoft.com/office/drawing/2014/main" id="{E9667B26-FE5D-40ED-84F8-4D0E6600C72D}"/>
              </a:ext>
            </a:extLst>
          </p:cNvPr>
          <p:cNvSpPr/>
          <p:nvPr/>
        </p:nvSpPr>
        <p:spPr>
          <a:xfrm>
            <a:off x="7163246" y="3262974"/>
            <a:ext cx="176698" cy="350278"/>
          </a:xfrm>
          <a:custGeom>
            <a:avLst/>
            <a:gdLst>
              <a:gd name="connsiteX0" fmla="*/ 84659 w 176698"/>
              <a:gd name="connsiteY0" fmla="*/ 36243 h 350278"/>
              <a:gd name="connsiteX1" fmla="*/ 4964 w 176698"/>
              <a:gd name="connsiteY1" fmla="*/ 128710 h 350278"/>
              <a:gd name="connsiteX2" fmla="*/ 176625 w 176698"/>
              <a:gd name="connsiteY2" fmla="*/ 350015 h 350278"/>
            </a:gdLst>
            <a:ahLst/>
            <a:cxnLst>
              <a:cxn ang="0">
                <a:pos x="connsiteX0" y="connsiteY0"/>
              </a:cxn>
              <a:cxn ang="0">
                <a:pos x="connsiteX1" y="connsiteY1"/>
              </a:cxn>
              <a:cxn ang="0">
                <a:pos x="connsiteX2" y="connsiteY2"/>
              </a:cxn>
            </a:cxnLst>
            <a:rect l="l" t="t" r="r" b="b"/>
            <a:pathLst>
              <a:path w="176698" h="350278">
                <a:moveTo>
                  <a:pt x="84659" y="36243"/>
                </a:moveTo>
                <a:cubicBezTo>
                  <a:pt x="68194" y="-29303"/>
                  <a:pt x="-22143" y="-11273"/>
                  <a:pt x="4964" y="128710"/>
                </a:cubicBezTo>
                <a:cubicBezTo>
                  <a:pt x="32072" y="268693"/>
                  <a:pt x="176625" y="350015"/>
                  <a:pt x="176625" y="350015"/>
                </a:cubicBezTo>
                <a:close/>
              </a:path>
            </a:pathLst>
          </a:custGeom>
          <a:solidFill>
            <a:srgbClr val="D19D82"/>
          </a:solidFill>
          <a:ln w="6259" cap="flat">
            <a:noFill/>
            <a:prstDash val="solid"/>
            <a:miter/>
          </a:ln>
        </p:spPr>
        <p:txBody>
          <a:bodyPr rtlCol="0" anchor="ctr"/>
          <a:lstStyle/>
          <a:p>
            <a:endParaRPr lang="fr-FR"/>
          </a:p>
        </p:txBody>
      </p:sp>
      <p:sp>
        <p:nvSpPr>
          <p:cNvPr id="112" name="Graphique 3">
            <a:extLst>
              <a:ext uri="{FF2B5EF4-FFF2-40B4-BE49-F238E27FC236}">
                <a16:creationId xmlns:a16="http://schemas.microsoft.com/office/drawing/2014/main" id="{E9667B26-FE5D-40ED-84F8-4D0E6600C72D}"/>
              </a:ext>
            </a:extLst>
          </p:cNvPr>
          <p:cNvSpPr/>
          <p:nvPr/>
        </p:nvSpPr>
        <p:spPr>
          <a:xfrm>
            <a:off x="8611184" y="3467149"/>
            <a:ext cx="277166" cy="251229"/>
          </a:xfrm>
          <a:custGeom>
            <a:avLst/>
            <a:gdLst>
              <a:gd name="connsiteX0" fmla="*/ 179789 w 277166"/>
              <a:gd name="connsiteY0" fmla="*/ 12619 h 251229"/>
              <a:gd name="connsiteX1" fmla="*/ 246023 w 277166"/>
              <a:gd name="connsiteY1" fmla="*/ 170694 h 251229"/>
              <a:gd name="connsiteX2" fmla="*/ -74 w 277166"/>
              <a:gd name="connsiteY2" fmla="*/ 243252 h 251229"/>
            </a:gdLst>
            <a:ahLst/>
            <a:cxnLst>
              <a:cxn ang="0">
                <a:pos x="connsiteX0" y="connsiteY0"/>
              </a:cxn>
              <a:cxn ang="0">
                <a:pos x="connsiteX1" y="connsiteY1"/>
              </a:cxn>
              <a:cxn ang="0">
                <a:pos x="connsiteX2" y="connsiteY2"/>
              </a:cxn>
            </a:cxnLst>
            <a:rect l="l" t="t" r="r" b="b"/>
            <a:pathLst>
              <a:path w="277166" h="251229">
                <a:moveTo>
                  <a:pt x="179789" y="12619"/>
                </a:moveTo>
                <a:cubicBezTo>
                  <a:pt x="234754" y="-34772"/>
                  <a:pt x="325093" y="55503"/>
                  <a:pt x="246023" y="170694"/>
                </a:cubicBezTo>
                <a:cubicBezTo>
                  <a:pt x="166954" y="285886"/>
                  <a:pt x="-74" y="243252"/>
                  <a:pt x="-74" y="243252"/>
                </a:cubicBezTo>
                <a:close/>
              </a:path>
            </a:pathLst>
          </a:custGeom>
          <a:solidFill>
            <a:srgbClr val="D19D82"/>
          </a:solidFill>
          <a:ln w="6259" cap="flat">
            <a:noFill/>
            <a:prstDash val="solid"/>
            <a:miter/>
          </a:ln>
        </p:spPr>
        <p:txBody>
          <a:bodyPr rtlCol="0" anchor="ctr"/>
          <a:lstStyle/>
          <a:p>
            <a:endParaRPr lang="fr-FR"/>
          </a:p>
        </p:txBody>
      </p:sp>
      <p:sp>
        <p:nvSpPr>
          <p:cNvPr id="113" name="Graphique 3">
            <a:extLst>
              <a:ext uri="{FF2B5EF4-FFF2-40B4-BE49-F238E27FC236}">
                <a16:creationId xmlns:a16="http://schemas.microsoft.com/office/drawing/2014/main" id="{E9667B26-FE5D-40ED-84F8-4D0E6600C72D}"/>
              </a:ext>
            </a:extLst>
          </p:cNvPr>
          <p:cNvSpPr/>
          <p:nvPr/>
        </p:nvSpPr>
        <p:spPr>
          <a:xfrm>
            <a:off x="7246819" y="2036181"/>
            <a:ext cx="1589814" cy="2111085"/>
          </a:xfrm>
          <a:custGeom>
            <a:avLst/>
            <a:gdLst>
              <a:gd name="connsiteX0" fmla="*/ 550250 w 1589814"/>
              <a:gd name="connsiteY0" fmla="*/ 24414 h 2111085"/>
              <a:gd name="connsiteX1" fmla="*/ 18490 w 1589814"/>
              <a:gd name="connsiteY1" fmla="*/ 1474076 h 2111085"/>
              <a:gd name="connsiteX2" fmla="*/ 638271 w 1589814"/>
              <a:gd name="connsiteY2" fmla="*/ 2076953 h 2111085"/>
              <a:gd name="connsiteX3" fmla="*/ 821200 w 1589814"/>
              <a:gd name="connsiteY3" fmla="*/ 2110822 h 2111085"/>
              <a:gd name="connsiteX4" fmla="*/ 936329 w 1589814"/>
              <a:gd name="connsiteY4" fmla="*/ 2049846 h 2111085"/>
              <a:gd name="connsiteX5" fmla="*/ 1544091 w 1589814"/>
              <a:gd name="connsiteY5" fmla="*/ 1443587 h 2111085"/>
              <a:gd name="connsiteX6" fmla="*/ 550250 w 1589814"/>
              <a:gd name="connsiteY6" fmla="*/ 24414 h 2111085"/>
              <a:gd name="connsiteX7" fmla="*/ 1075123 w 1589814"/>
              <a:gd name="connsiteY7" fmla="*/ 1329898 h 2111085"/>
              <a:gd name="connsiteX8" fmla="*/ 933638 w 1589814"/>
              <a:gd name="connsiteY8" fmla="*/ 1228918 h 2111085"/>
              <a:gd name="connsiteX9" fmla="*/ 1067297 w 1589814"/>
              <a:gd name="connsiteY9" fmla="*/ 1117795 h 2111085"/>
              <a:gd name="connsiteX10" fmla="*/ 1208782 w 1589814"/>
              <a:gd name="connsiteY10" fmla="*/ 1218776 h 2111085"/>
              <a:gd name="connsiteX11" fmla="*/ 1075123 w 1589814"/>
              <a:gd name="connsiteY11" fmla="*/ 1329898 h 21110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89814" h="2111085">
                <a:moveTo>
                  <a:pt x="550250" y="24414"/>
                </a:moveTo>
                <a:cubicBezTo>
                  <a:pt x="25251" y="163270"/>
                  <a:pt x="-42487" y="1047303"/>
                  <a:pt x="18490" y="1474076"/>
                </a:cubicBezTo>
                <a:cubicBezTo>
                  <a:pt x="79466" y="1900848"/>
                  <a:pt x="428359" y="2026181"/>
                  <a:pt x="638271" y="2076953"/>
                </a:cubicBezTo>
                <a:lnTo>
                  <a:pt x="821200" y="2110822"/>
                </a:lnTo>
                <a:lnTo>
                  <a:pt x="936329" y="2049846"/>
                </a:lnTo>
                <a:cubicBezTo>
                  <a:pt x="1234387" y="2022801"/>
                  <a:pt x="1485055" y="1670527"/>
                  <a:pt x="1544091" y="1443587"/>
                </a:cubicBezTo>
                <a:cubicBezTo>
                  <a:pt x="1775976" y="329233"/>
                  <a:pt x="1075248" y="-114442"/>
                  <a:pt x="550250" y="24414"/>
                </a:cubicBezTo>
                <a:close/>
                <a:moveTo>
                  <a:pt x="1075123" y="1329898"/>
                </a:moveTo>
                <a:cubicBezTo>
                  <a:pt x="999121" y="1332715"/>
                  <a:pt x="935828" y="1287515"/>
                  <a:pt x="933638" y="1228918"/>
                </a:cubicBezTo>
                <a:cubicBezTo>
                  <a:pt x="931446" y="1170320"/>
                  <a:pt x="991296" y="1120612"/>
                  <a:pt x="1067297" y="1117795"/>
                </a:cubicBezTo>
                <a:cubicBezTo>
                  <a:pt x="1143299" y="1114978"/>
                  <a:pt x="1206654" y="1160241"/>
                  <a:pt x="1208782" y="1218776"/>
                </a:cubicBezTo>
                <a:cubicBezTo>
                  <a:pt x="1210911" y="1277310"/>
                  <a:pt x="1151124" y="1327206"/>
                  <a:pt x="1075123" y="1329898"/>
                </a:cubicBezTo>
                <a:close/>
              </a:path>
            </a:pathLst>
          </a:custGeom>
          <a:solidFill>
            <a:srgbClr val="D19D82"/>
          </a:solidFill>
          <a:ln w="6259" cap="flat">
            <a:noFill/>
            <a:prstDash val="solid"/>
            <a:miter/>
          </a:ln>
        </p:spPr>
        <p:txBody>
          <a:bodyPr rtlCol="0" anchor="ctr"/>
          <a:lstStyle/>
          <a:p>
            <a:endParaRPr lang="fr-FR"/>
          </a:p>
        </p:txBody>
      </p:sp>
      <p:sp>
        <p:nvSpPr>
          <p:cNvPr id="114" name="Graphique 3">
            <a:extLst>
              <a:ext uri="{FF2B5EF4-FFF2-40B4-BE49-F238E27FC236}">
                <a16:creationId xmlns:a16="http://schemas.microsoft.com/office/drawing/2014/main" id="{E9667B26-FE5D-40ED-84F8-4D0E6600C72D}"/>
              </a:ext>
            </a:extLst>
          </p:cNvPr>
          <p:cNvSpPr/>
          <p:nvPr/>
        </p:nvSpPr>
        <p:spPr>
          <a:xfrm>
            <a:off x="8314267" y="3153369"/>
            <a:ext cx="164120" cy="180673"/>
          </a:xfrm>
          <a:custGeom>
            <a:avLst/>
            <a:gdLst>
              <a:gd name="connsiteX0" fmla="*/ 2980 w 164120"/>
              <a:gd name="connsiteY0" fmla="*/ -144 h 180673"/>
              <a:gd name="connsiteX1" fmla="*/ 74349 w 164120"/>
              <a:gd name="connsiteY1" fmla="*/ 12815 h 180673"/>
              <a:gd name="connsiteX2" fmla="*/ 130693 w 164120"/>
              <a:gd name="connsiteY2" fmla="*/ 58829 h 180673"/>
              <a:gd name="connsiteX3" fmla="*/ 140458 w 164120"/>
              <a:gd name="connsiteY3" fmla="*/ 131074 h 180673"/>
              <a:gd name="connsiteX4" fmla="*/ 132508 w 164120"/>
              <a:gd name="connsiteY4" fmla="*/ 149418 h 180673"/>
              <a:gd name="connsiteX5" fmla="*/ 146719 w 164120"/>
              <a:gd name="connsiteY5" fmla="*/ 151984 h 180673"/>
              <a:gd name="connsiteX6" fmla="*/ 163434 w 164120"/>
              <a:gd name="connsiteY6" fmla="*/ 151984 h 180673"/>
              <a:gd name="connsiteX7" fmla="*/ 163810 w 164120"/>
              <a:gd name="connsiteY7" fmla="*/ 152986 h 180673"/>
              <a:gd name="connsiteX8" fmla="*/ 146782 w 164120"/>
              <a:gd name="connsiteY8" fmla="*/ 156992 h 180673"/>
              <a:gd name="connsiteX9" fmla="*/ 128814 w 164120"/>
              <a:gd name="connsiteY9" fmla="*/ 156992 h 180673"/>
              <a:gd name="connsiteX10" fmla="*/ 128063 w 164120"/>
              <a:gd name="connsiteY10" fmla="*/ 156679 h 180673"/>
              <a:gd name="connsiteX11" fmla="*/ 122679 w 164120"/>
              <a:gd name="connsiteY11" fmla="*/ 164004 h 180673"/>
              <a:gd name="connsiteX12" fmla="*/ 118735 w 164120"/>
              <a:gd name="connsiteY12" fmla="*/ 168699 h 180673"/>
              <a:gd name="connsiteX13" fmla="*/ 118735 w 164120"/>
              <a:gd name="connsiteY13" fmla="*/ 168699 h 180673"/>
              <a:gd name="connsiteX14" fmla="*/ 118735 w 164120"/>
              <a:gd name="connsiteY14" fmla="*/ 168699 h 180673"/>
              <a:gd name="connsiteX15" fmla="*/ 120488 w 164120"/>
              <a:gd name="connsiteY15" fmla="*/ 169451 h 180673"/>
              <a:gd name="connsiteX16" fmla="*/ 136828 w 164120"/>
              <a:gd name="connsiteY16" fmla="*/ 172080 h 180673"/>
              <a:gd name="connsiteX17" fmla="*/ 160993 w 164120"/>
              <a:gd name="connsiteY17" fmla="*/ 171392 h 180673"/>
              <a:gd name="connsiteX18" fmla="*/ 136702 w 164120"/>
              <a:gd name="connsiteY18" fmla="*/ 180407 h 180673"/>
              <a:gd name="connsiteX19" fmla="*/ 117483 w 164120"/>
              <a:gd name="connsiteY19" fmla="*/ 176901 h 180673"/>
              <a:gd name="connsiteX20" fmla="*/ 115042 w 164120"/>
              <a:gd name="connsiteY20" fmla="*/ 175774 h 180673"/>
              <a:gd name="connsiteX21" fmla="*/ 111661 w 164120"/>
              <a:gd name="connsiteY21" fmla="*/ 173395 h 180673"/>
              <a:gd name="connsiteX22" fmla="*/ 108593 w 164120"/>
              <a:gd name="connsiteY22" fmla="*/ 170578 h 180673"/>
              <a:gd name="connsiteX23" fmla="*/ 107529 w 164120"/>
              <a:gd name="connsiteY23" fmla="*/ 169138 h 180673"/>
              <a:gd name="connsiteX24" fmla="*/ 108844 w 164120"/>
              <a:gd name="connsiteY24" fmla="*/ 167635 h 180673"/>
              <a:gd name="connsiteX25" fmla="*/ 116481 w 164120"/>
              <a:gd name="connsiteY25" fmla="*/ 158808 h 180673"/>
              <a:gd name="connsiteX26" fmla="*/ 133698 w 164120"/>
              <a:gd name="connsiteY26" fmla="*/ 128570 h 180673"/>
              <a:gd name="connsiteX27" fmla="*/ 126247 w 164120"/>
              <a:gd name="connsiteY27" fmla="*/ 60832 h 180673"/>
              <a:gd name="connsiteX28" fmla="*/ 72846 w 164120"/>
              <a:gd name="connsiteY28" fmla="*/ 14944 h 180673"/>
              <a:gd name="connsiteX29" fmla="*/ 2604 w 164120"/>
              <a:gd name="connsiteY29" fmla="*/ 420 h 180673"/>
              <a:gd name="connsiteX30" fmla="*/ 2980 w 164120"/>
              <a:gd name="connsiteY30" fmla="*/ -144 h 180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64120" h="180673">
                <a:moveTo>
                  <a:pt x="2980" y="-144"/>
                </a:moveTo>
                <a:cubicBezTo>
                  <a:pt x="27458" y="-1064"/>
                  <a:pt x="51811" y="3356"/>
                  <a:pt x="74349" y="12815"/>
                </a:cubicBezTo>
                <a:cubicBezTo>
                  <a:pt x="97324" y="22093"/>
                  <a:pt x="116982" y="38138"/>
                  <a:pt x="130693" y="58829"/>
                </a:cubicBezTo>
                <a:cubicBezTo>
                  <a:pt x="144215" y="80378"/>
                  <a:pt x="147783" y="106709"/>
                  <a:pt x="140458" y="131074"/>
                </a:cubicBezTo>
                <a:cubicBezTo>
                  <a:pt x="138455" y="137447"/>
                  <a:pt x="135763" y="143595"/>
                  <a:pt x="132508" y="149418"/>
                </a:cubicBezTo>
                <a:cubicBezTo>
                  <a:pt x="137203" y="150607"/>
                  <a:pt x="141898" y="151464"/>
                  <a:pt x="146719" y="151984"/>
                </a:cubicBezTo>
                <a:cubicBezTo>
                  <a:pt x="152228" y="152861"/>
                  <a:pt x="157925" y="152861"/>
                  <a:pt x="163434" y="151984"/>
                </a:cubicBezTo>
                <a:cubicBezTo>
                  <a:pt x="163935" y="151984"/>
                  <a:pt x="164311" y="152798"/>
                  <a:pt x="163810" y="152986"/>
                </a:cubicBezTo>
                <a:cubicBezTo>
                  <a:pt x="158363" y="155121"/>
                  <a:pt x="152604" y="156467"/>
                  <a:pt x="146782" y="156992"/>
                </a:cubicBezTo>
                <a:cubicBezTo>
                  <a:pt x="140834" y="157719"/>
                  <a:pt x="134761" y="157719"/>
                  <a:pt x="128814" y="156992"/>
                </a:cubicBezTo>
                <a:cubicBezTo>
                  <a:pt x="128564" y="156930"/>
                  <a:pt x="128314" y="156823"/>
                  <a:pt x="128063" y="156679"/>
                </a:cubicBezTo>
                <a:cubicBezTo>
                  <a:pt x="126373" y="159184"/>
                  <a:pt x="124558" y="161625"/>
                  <a:pt x="122679" y="164004"/>
                </a:cubicBezTo>
                <a:lnTo>
                  <a:pt x="118735" y="168699"/>
                </a:lnTo>
                <a:cubicBezTo>
                  <a:pt x="118735" y="168699"/>
                  <a:pt x="118735" y="168699"/>
                  <a:pt x="118735" y="168699"/>
                </a:cubicBezTo>
                <a:lnTo>
                  <a:pt x="118735" y="168699"/>
                </a:lnTo>
                <a:cubicBezTo>
                  <a:pt x="119298" y="169000"/>
                  <a:pt x="119862" y="169250"/>
                  <a:pt x="120488" y="169451"/>
                </a:cubicBezTo>
                <a:cubicBezTo>
                  <a:pt x="125747" y="171291"/>
                  <a:pt x="131256" y="172186"/>
                  <a:pt x="136828" y="172080"/>
                </a:cubicBezTo>
                <a:cubicBezTo>
                  <a:pt x="152416" y="172080"/>
                  <a:pt x="159803" y="169200"/>
                  <a:pt x="160993" y="171392"/>
                </a:cubicBezTo>
                <a:cubicBezTo>
                  <a:pt x="162182" y="173583"/>
                  <a:pt x="154732" y="180594"/>
                  <a:pt x="136702" y="180407"/>
                </a:cubicBezTo>
                <a:cubicBezTo>
                  <a:pt x="130129" y="180400"/>
                  <a:pt x="123618" y="179211"/>
                  <a:pt x="117483" y="176901"/>
                </a:cubicBezTo>
                <a:lnTo>
                  <a:pt x="115042" y="175774"/>
                </a:lnTo>
                <a:cubicBezTo>
                  <a:pt x="113789" y="175135"/>
                  <a:pt x="112663" y="174334"/>
                  <a:pt x="111661" y="173395"/>
                </a:cubicBezTo>
                <a:cubicBezTo>
                  <a:pt x="110534" y="172537"/>
                  <a:pt x="109532" y="171598"/>
                  <a:pt x="108593" y="170578"/>
                </a:cubicBezTo>
                <a:cubicBezTo>
                  <a:pt x="108593" y="170139"/>
                  <a:pt x="107216" y="169639"/>
                  <a:pt x="107529" y="169138"/>
                </a:cubicBezTo>
                <a:lnTo>
                  <a:pt x="108844" y="167635"/>
                </a:lnTo>
                <a:lnTo>
                  <a:pt x="116481" y="158808"/>
                </a:lnTo>
                <a:cubicBezTo>
                  <a:pt x="124056" y="149887"/>
                  <a:pt x="129879" y="139632"/>
                  <a:pt x="133698" y="128570"/>
                </a:cubicBezTo>
                <a:cubicBezTo>
                  <a:pt x="141022" y="105970"/>
                  <a:pt x="138330" y="81298"/>
                  <a:pt x="126247" y="60832"/>
                </a:cubicBezTo>
                <a:cubicBezTo>
                  <a:pt x="113476" y="40499"/>
                  <a:pt x="94882" y="24503"/>
                  <a:pt x="72846" y="14944"/>
                </a:cubicBezTo>
                <a:cubicBezTo>
                  <a:pt x="50747" y="5040"/>
                  <a:pt x="26769" y="82"/>
                  <a:pt x="2604" y="420"/>
                </a:cubicBezTo>
                <a:cubicBezTo>
                  <a:pt x="-1027" y="795"/>
                  <a:pt x="-1027" y="-144"/>
                  <a:pt x="2980" y="-144"/>
                </a:cubicBezTo>
                <a:close/>
              </a:path>
            </a:pathLst>
          </a:custGeom>
          <a:solidFill>
            <a:srgbClr val="313759"/>
          </a:solidFill>
          <a:ln w="6259" cap="flat">
            <a:noFill/>
            <a:prstDash val="solid"/>
            <a:miter/>
          </a:ln>
        </p:spPr>
        <p:txBody>
          <a:bodyPr rtlCol="0" anchor="ctr"/>
          <a:lstStyle/>
          <a:p>
            <a:endParaRPr lang="fr-FR"/>
          </a:p>
        </p:txBody>
      </p:sp>
      <p:sp>
        <p:nvSpPr>
          <p:cNvPr id="115" name="Graphique 3">
            <a:extLst>
              <a:ext uri="{FF2B5EF4-FFF2-40B4-BE49-F238E27FC236}">
                <a16:creationId xmlns:a16="http://schemas.microsoft.com/office/drawing/2014/main" id="{E9667B26-FE5D-40ED-84F8-4D0E6600C72D}"/>
              </a:ext>
            </a:extLst>
          </p:cNvPr>
          <p:cNvSpPr/>
          <p:nvPr/>
        </p:nvSpPr>
        <p:spPr>
          <a:xfrm>
            <a:off x="7427590" y="2942038"/>
            <a:ext cx="281906" cy="66052"/>
          </a:xfrm>
          <a:custGeom>
            <a:avLst/>
            <a:gdLst>
              <a:gd name="connsiteX0" fmla="*/ 281833 w 281906"/>
              <a:gd name="connsiteY0" fmla="*/ 30512 h 66052"/>
              <a:gd name="connsiteX1" fmla="*/ 212404 w 281906"/>
              <a:gd name="connsiteY1" fmla="*/ 62690 h 66052"/>
              <a:gd name="connsiteX2" fmla="*/ -74 w 281906"/>
              <a:gd name="connsiteY2" fmla="*/ 48229 h 66052"/>
              <a:gd name="connsiteX3" fmla="*/ 281833 w 281906"/>
              <a:gd name="connsiteY3" fmla="*/ 30512 h 66052"/>
            </a:gdLst>
            <a:ahLst/>
            <a:cxnLst>
              <a:cxn ang="0">
                <a:pos x="connsiteX0" y="connsiteY0"/>
              </a:cxn>
              <a:cxn ang="0">
                <a:pos x="connsiteX1" y="connsiteY1"/>
              </a:cxn>
              <a:cxn ang="0">
                <a:pos x="connsiteX2" y="connsiteY2"/>
              </a:cxn>
              <a:cxn ang="0">
                <a:pos x="connsiteX3" y="connsiteY3"/>
              </a:cxn>
            </a:cxnLst>
            <a:rect l="l" t="t" r="r" b="b"/>
            <a:pathLst>
              <a:path w="281906" h="66052">
                <a:moveTo>
                  <a:pt x="281833" y="30512"/>
                </a:moveTo>
                <a:cubicBezTo>
                  <a:pt x="275071" y="50858"/>
                  <a:pt x="261549" y="74335"/>
                  <a:pt x="212404" y="62690"/>
                </a:cubicBezTo>
                <a:cubicBezTo>
                  <a:pt x="163260" y="51046"/>
                  <a:pt x="46503" y="37085"/>
                  <a:pt x="-74" y="48229"/>
                </a:cubicBezTo>
                <a:cubicBezTo>
                  <a:pt x="34609" y="-8428"/>
                  <a:pt x="202262" y="-16880"/>
                  <a:pt x="281833" y="30512"/>
                </a:cubicBezTo>
                <a:close/>
              </a:path>
            </a:pathLst>
          </a:custGeom>
          <a:solidFill>
            <a:srgbClr val="313759"/>
          </a:solidFill>
          <a:ln w="6259" cap="flat">
            <a:noFill/>
            <a:prstDash val="solid"/>
            <a:miter/>
          </a:ln>
        </p:spPr>
        <p:txBody>
          <a:bodyPr rtlCol="0" anchor="ctr"/>
          <a:lstStyle/>
          <a:p>
            <a:endParaRPr lang="fr-FR"/>
          </a:p>
        </p:txBody>
      </p:sp>
      <p:sp>
        <p:nvSpPr>
          <p:cNvPr id="116" name="Graphique 3">
            <a:extLst>
              <a:ext uri="{FF2B5EF4-FFF2-40B4-BE49-F238E27FC236}">
                <a16:creationId xmlns:a16="http://schemas.microsoft.com/office/drawing/2014/main" id="{E9667B26-FE5D-40ED-84F8-4D0E6600C72D}"/>
              </a:ext>
            </a:extLst>
          </p:cNvPr>
          <p:cNvSpPr/>
          <p:nvPr/>
        </p:nvSpPr>
        <p:spPr>
          <a:xfrm>
            <a:off x="8195868" y="2942038"/>
            <a:ext cx="282281" cy="66052"/>
          </a:xfrm>
          <a:custGeom>
            <a:avLst/>
            <a:gdLst>
              <a:gd name="connsiteX0" fmla="*/ -74 w 282281"/>
              <a:gd name="connsiteY0" fmla="*/ 30512 h 66052"/>
              <a:gd name="connsiteX1" fmla="*/ 69354 w 282281"/>
              <a:gd name="connsiteY1" fmla="*/ 62690 h 66052"/>
              <a:gd name="connsiteX2" fmla="*/ 282208 w 282281"/>
              <a:gd name="connsiteY2" fmla="*/ 48229 h 66052"/>
              <a:gd name="connsiteX3" fmla="*/ -74 w 282281"/>
              <a:gd name="connsiteY3" fmla="*/ 30512 h 66052"/>
            </a:gdLst>
            <a:ahLst/>
            <a:cxnLst>
              <a:cxn ang="0">
                <a:pos x="connsiteX0" y="connsiteY0"/>
              </a:cxn>
              <a:cxn ang="0">
                <a:pos x="connsiteX1" y="connsiteY1"/>
              </a:cxn>
              <a:cxn ang="0">
                <a:pos x="connsiteX2" y="connsiteY2"/>
              </a:cxn>
              <a:cxn ang="0">
                <a:pos x="connsiteX3" y="connsiteY3"/>
              </a:cxn>
            </a:cxnLst>
            <a:rect l="l" t="t" r="r" b="b"/>
            <a:pathLst>
              <a:path w="282281" h="66052">
                <a:moveTo>
                  <a:pt x="-74" y="30512"/>
                </a:moveTo>
                <a:cubicBezTo>
                  <a:pt x="6687" y="50858"/>
                  <a:pt x="20273" y="74335"/>
                  <a:pt x="69354" y="62690"/>
                </a:cubicBezTo>
                <a:cubicBezTo>
                  <a:pt x="118436" y="51046"/>
                  <a:pt x="235255" y="37085"/>
                  <a:pt x="282208" y="48229"/>
                </a:cubicBezTo>
                <a:cubicBezTo>
                  <a:pt x="247213" y="-8428"/>
                  <a:pt x="79809" y="-16880"/>
                  <a:pt x="-74" y="30512"/>
                </a:cubicBezTo>
                <a:close/>
              </a:path>
            </a:pathLst>
          </a:custGeom>
          <a:solidFill>
            <a:srgbClr val="313759"/>
          </a:solidFill>
          <a:ln w="6259" cap="flat">
            <a:noFill/>
            <a:prstDash val="solid"/>
            <a:miter/>
          </a:ln>
        </p:spPr>
        <p:txBody>
          <a:bodyPr rtlCol="0" anchor="ctr"/>
          <a:lstStyle/>
          <a:p>
            <a:endParaRPr lang="fr-FR"/>
          </a:p>
        </p:txBody>
      </p:sp>
      <p:sp>
        <p:nvSpPr>
          <p:cNvPr id="117" name="Graphique 3">
            <a:extLst>
              <a:ext uri="{FF2B5EF4-FFF2-40B4-BE49-F238E27FC236}">
                <a16:creationId xmlns:a16="http://schemas.microsoft.com/office/drawing/2014/main" id="{E9667B26-FE5D-40ED-84F8-4D0E6600C72D}"/>
              </a:ext>
            </a:extLst>
          </p:cNvPr>
          <p:cNvSpPr/>
          <p:nvPr/>
        </p:nvSpPr>
        <p:spPr>
          <a:xfrm>
            <a:off x="7876103" y="2768707"/>
            <a:ext cx="118617" cy="736438"/>
          </a:xfrm>
          <a:custGeom>
            <a:avLst/>
            <a:gdLst>
              <a:gd name="connsiteX0" fmla="*/ 3040 w 118617"/>
              <a:gd name="connsiteY0" fmla="*/ 636499 h 736438"/>
              <a:gd name="connsiteX1" fmla="*/ 12556 w 118617"/>
              <a:gd name="connsiteY1" fmla="*/ 623979 h 736438"/>
              <a:gd name="connsiteX2" fmla="*/ 41228 w 118617"/>
              <a:gd name="connsiteY2" fmla="*/ 614713 h 736438"/>
              <a:gd name="connsiteX3" fmla="*/ 69087 w 118617"/>
              <a:gd name="connsiteY3" fmla="*/ 621975 h 736438"/>
              <a:gd name="connsiteX4" fmla="*/ 81232 w 118617"/>
              <a:gd name="connsiteY4" fmla="*/ 629050 h 736438"/>
              <a:gd name="connsiteX5" fmla="*/ 86804 w 118617"/>
              <a:gd name="connsiteY5" fmla="*/ 633119 h 736438"/>
              <a:gd name="connsiteX6" fmla="*/ 87805 w 118617"/>
              <a:gd name="connsiteY6" fmla="*/ 633933 h 736438"/>
              <a:gd name="connsiteX7" fmla="*/ 87805 w 118617"/>
              <a:gd name="connsiteY7" fmla="*/ 633933 h 736438"/>
              <a:gd name="connsiteX8" fmla="*/ 87805 w 118617"/>
              <a:gd name="connsiteY8" fmla="*/ 629425 h 736438"/>
              <a:gd name="connsiteX9" fmla="*/ 97008 w 118617"/>
              <a:gd name="connsiteY9" fmla="*/ 419701 h 736438"/>
              <a:gd name="connsiteX10" fmla="*/ 117918 w 118617"/>
              <a:gd name="connsiteY10" fmla="*/ 1005 h 736438"/>
              <a:gd name="connsiteX11" fmla="*/ 118544 w 118617"/>
              <a:gd name="connsiteY11" fmla="*/ 1005 h 736438"/>
              <a:gd name="connsiteX12" fmla="*/ 106962 w 118617"/>
              <a:gd name="connsiteY12" fmla="*/ 419952 h 736438"/>
              <a:gd name="connsiteX13" fmla="*/ 100702 w 118617"/>
              <a:gd name="connsiteY13" fmla="*/ 629738 h 736438"/>
              <a:gd name="connsiteX14" fmla="*/ 99888 w 118617"/>
              <a:gd name="connsiteY14" fmla="*/ 650836 h 736438"/>
              <a:gd name="connsiteX15" fmla="*/ 99888 w 118617"/>
              <a:gd name="connsiteY15" fmla="*/ 657096 h 736438"/>
              <a:gd name="connsiteX16" fmla="*/ 99888 w 118617"/>
              <a:gd name="connsiteY16" fmla="*/ 660352 h 736438"/>
              <a:gd name="connsiteX17" fmla="*/ 99137 w 118617"/>
              <a:gd name="connsiteY17" fmla="*/ 660352 h 736438"/>
              <a:gd name="connsiteX18" fmla="*/ 98010 w 118617"/>
              <a:gd name="connsiteY18" fmla="*/ 659287 h 736438"/>
              <a:gd name="connsiteX19" fmla="*/ 88619 w 118617"/>
              <a:gd name="connsiteY19" fmla="*/ 650961 h 736438"/>
              <a:gd name="connsiteX20" fmla="*/ 83736 w 118617"/>
              <a:gd name="connsiteY20" fmla="*/ 646516 h 736438"/>
              <a:gd name="connsiteX21" fmla="*/ 79542 w 118617"/>
              <a:gd name="connsiteY21" fmla="*/ 643135 h 736438"/>
              <a:gd name="connsiteX22" fmla="*/ 74596 w 118617"/>
              <a:gd name="connsiteY22" fmla="*/ 639504 h 736438"/>
              <a:gd name="connsiteX23" fmla="*/ 64079 w 118617"/>
              <a:gd name="connsiteY23" fmla="*/ 633244 h 736438"/>
              <a:gd name="connsiteX24" fmla="*/ 21445 w 118617"/>
              <a:gd name="connsiteY24" fmla="*/ 633244 h 736438"/>
              <a:gd name="connsiteX25" fmla="*/ 17251 w 118617"/>
              <a:gd name="connsiteY25" fmla="*/ 674125 h 736438"/>
              <a:gd name="connsiteX26" fmla="*/ 46800 w 118617"/>
              <a:gd name="connsiteY26" fmla="*/ 713753 h 736438"/>
              <a:gd name="connsiteX27" fmla="*/ 62701 w 118617"/>
              <a:gd name="connsiteY27" fmla="*/ 735226 h 736438"/>
              <a:gd name="connsiteX28" fmla="*/ 38348 w 118617"/>
              <a:gd name="connsiteY28" fmla="*/ 722705 h 736438"/>
              <a:gd name="connsiteX29" fmla="*/ 5606 w 118617"/>
              <a:gd name="connsiteY29" fmla="*/ 678883 h 736438"/>
              <a:gd name="connsiteX30" fmla="*/ -28 w 118617"/>
              <a:gd name="connsiteY30" fmla="*/ 650585 h 736438"/>
              <a:gd name="connsiteX31" fmla="*/ 3040 w 118617"/>
              <a:gd name="connsiteY31" fmla="*/ 636499 h 736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18617" h="736438">
                <a:moveTo>
                  <a:pt x="3040" y="636499"/>
                </a:moveTo>
                <a:cubicBezTo>
                  <a:pt x="5293" y="631710"/>
                  <a:pt x="8549" y="627447"/>
                  <a:pt x="12556" y="623979"/>
                </a:cubicBezTo>
                <a:cubicBezTo>
                  <a:pt x="20694" y="617524"/>
                  <a:pt x="30835" y="614231"/>
                  <a:pt x="41228" y="614713"/>
                </a:cubicBezTo>
                <a:cubicBezTo>
                  <a:pt x="50932" y="615145"/>
                  <a:pt x="60384" y="617618"/>
                  <a:pt x="69087" y="621975"/>
                </a:cubicBezTo>
                <a:cubicBezTo>
                  <a:pt x="73344" y="624016"/>
                  <a:pt x="77351" y="626382"/>
                  <a:pt x="81232" y="629050"/>
                </a:cubicBezTo>
                <a:cubicBezTo>
                  <a:pt x="83110" y="630364"/>
                  <a:pt x="85051" y="631616"/>
                  <a:pt x="86804" y="633119"/>
                </a:cubicBezTo>
                <a:lnTo>
                  <a:pt x="87805" y="633933"/>
                </a:lnTo>
                <a:lnTo>
                  <a:pt x="87805" y="633933"/>
                </a:lnTo>
                <a:lnTo>
                  <a:pt x="87805" y="629425"/>
                </a:lnTo>
                <a:lnTo>
                  <a:pt x="97008" y="419701"/>
                </a:lnTo>
                <a:cubicBezTo>
                  <a:pt x="103519" y="279887"/>
                  <a:pt x="110468" y="140318"/>
                  <a:pt x="117918" y="1005"/>
                </a:cubicBezTo>
                <a:cubicBezTo>
                  <a:pt x="117918" y="-686"/>
                  <a:pt x="118544" y="-686"/>
                  <a:pt x="118544" y="1005"/>
                </a:cubicBezTo>
                <a:cubicBezTo>
                  <a:pt x="114663" y="140174"/>
                  <a:pt x="110781" y="280094"/>
                  <a:pt x="106962" y="419952"/>
                </a:cubicBezTo>
                <a:cubicBezTo>
                  <a:pt x="104771" y="489943"/>
                  <a:pt x="102705" y="559872"/>
                  <a:pt x="100702" y="629738"/>
                </a:cubicBezTo>
                <a:lnTo>
                  <a:pt x="99888" y="650836"/>
                </a:lnTo>
                <a:lnTo>
                  <a:pt x="99888" y="657096"/>
                </a:lnTo>
                <a:lnTo>
                  <a:pt x="99888" y="660352"/>
                </a:lnTo>
                <a:cubicBezTo>
                  <a:pt x="99888" y="661228"/>
                  <a:pt x="99888" y="660727"/>
                  <a:pt x="99137" y="660352"/>
                </a:cubicBezTo>
                <a:lnTo>
                  <a:pt x="98010" y="659287"/>
                </a:lnTo>
                <a:lnTo>
                  <a:pt x="88619" y="650961"/>
                </a:lnTo>
                <a:lnTo>
                  <a:pt x="83736" y="646516"/>
                </a:lnTo>
                <a:lnTo>
                  <a:pt x="79542" y="643135"/>
                </a:lnTo>
                <a:cubicBezTo>
                  <a:pt x="77977" y="641815"/>
                  <a:pt x="76349" y="640600"/>
                  <a:pt x="74596" y="639504"/>
                </a:cubicBezTo>
                <a:cubicBezTo>
                  <a:pt x="71278" y="637144"/>
                  <a:pt x="67772" y="635053"/>
                  <a:pt x="64079" y="633244"/>
                </a:cubicBezTo>
                <a:cubicBezTo>
                  <a:pt x="49930" y="626170"/>
                  <a:pt x="32213" y="624480"/>
                  <a:pt x="21445" y="633244"/>
                </a:cubicBezTo>
                <a:cubicBezTo>
                  <a:pt x="10677" y="642009"/>
                  <a:pt x="10802" y="659726"/>
                  <a:pt x="17251" y="674125"/>
                </a:cubicBezTo>
                <a:cubicBezTo>
                  <a:pt x="24450" y="689118"/>
                  <a:pt x="34467" y="702578"/>
                  <a:pt x="46800" y="713753"/>
                </a:cubicBezTo>
                <a:cubicBezTo>
                  <a:pt x="59321" y="725397"/>
                  <a:pt x="64642" y="732534"/>
                  <a:pt x="62701" y="735226"/>
                </a:cubicBezTo>
                <a:cubicBezTo>
                  <a:pt x="60760" y="737918"/>
                  <a:pt x="51745" y="735226"/>
                  <a:pt x="38348" y="722705"/>
                </a:cubicBezTo>
                <a:cubicBezTo>
                  <a:pt x="24638" y="710429"/>
                  <a:pt x="13494" y="695529"/>
                  <a:pt x="5606" y="678883"/>
                </a:cubicBezTo>
                <a:cubicBezTo>
                  <a:pt x="1537" y="670024"/>
                  <a:pt x="-404" y="660333"/>
                  <a:pt x="-28" y="650585"/>
                </a:cubicBezTo>
                <a:cubicBezTo>
                  <a:pt x="159" y="645746"/>
                  <a:pt x="1224" y="640982"/>
                  <a:pt x="3040" y="636499"/>
                </a:cubicBezTo>
                <a:close/>
              </a:path>
            </a:pathLst>
          </a:custGeom>
          <a:solidFill>
            <a:srgbClr val="BF8D77"/>
          </a:solidFill>
          <a:ln w="6259" cap="flat">
            <a:noFill/>
            <a:prstDash val="solid"/>
            <a:miter/>
          </a:ln>
        </p:spPr>
        <p:txBody>
          <a:bodyPr rtlCol="0" anchor="ctr"/>
          <a:lstStyle/>
          <a:p>
            <a:endParaRPr lang="fr-FR"/>
          </a:p>
        </p:txBody>
      </p:sp>
      <p:sp>
        <p:nvSpPr>
          <p:cNvPr id="118" name="Graphique 3">
            <a:extLst>
              <a:ext uri="{FF2B5EF4-FFF2-40B4-BE49-F238E27FC236}">
                <a16:creationId xmlns:a16="http://schemas.microsoft.com/office/drawing/2014/main" id="{E9667B26-FE5D-40ED-84F8-4D0E6600C72D}"/>
              </a:ext>
            </a:extLst>
          </p:cNvPr>
          <p:cNvSpPr/>
          <p:nvPr/>
        </p:nvSpPr>
        <p:spPr>
          <a:xfrm>
            <a:off x="7020663" y="5944506"/>
            <a:ext cx="1991993" cy="3345395"/>
          </a:xfrm>
          <a:custGeom>
            <a:avLst/>
            <a:gdLst>
              <a:gd name="connsiteX0" fmla="*/ 1533352 w 1991993"/>
              <a:gd name="connsiteY0" fmla="*/ 53076 h 3345395"/>
              <a:gd name="connsiteX1" fmla="*/ 1961878 w 1991993"/>
              <a:gd name="connsiteY1" fmla="*/ 3296596 h 3345395"/>
              <a:gd name="connsiteX2" fmla="*/ 1567472 w 1991993"/>
              <a:gd name="connsiteY2" fmla="*/ 3276313 h 3345395"/>
              <a:gd name="connsiteX3" fmla="*/ 1177635 w 1991993"/>
              <a:gd name="connsiteY3" fmla="*/ 742160 h 3345395"/>
              <a:gd name="connsiteX4" fmla="*/ 1026885 w 1991993"/>
              <a:gd name="connsiteY4" fmla="*/ 702156 h 3345395"/>
              <a:gd name="connsiteX5" fmla="*/ 356269 w 1991993"/>
              <a:gd name="connsiteY5" fmla="*/ 3249205 h 3345395"/>
              <a:gd name="connsiteX6" fmla="*/ -74 w 1991993"/>
              <a:gd name="connsiteY6" fmla="*/ 3232240 h 3345395"/>
              <a:gd name="connsiteX7" fmla="*/ 380121 w 1991993"/>
              <a:gd name="connsiteY7" fmla="*/ 1237296 h 3345395"/>
              <a:gd name="connsiteX8" fmla="*/ 451114 w 1991993"/>
              <a:gd name="connsiteY8" fmla="*/ -263 h 3345395"/>
              <a:gd name="connsiteX9" fmla="*/ 1533165 w 1991993"/>
              <a:gd name="connsiteY9" fmla="*/ 53076 h 3345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91993" h="3345395">
                <a:moveTo>
                  <a:pt x="1533352" y="53076"/>
                </a:moveTo>
                <a:cubicBezTo>
                  <a:pt x="1955116" y="376990"/>
                  <a:pt x="2049961" y="2009518"/>
                  <a:pt x="1961878" y="3296596"/>
                </a:cubicBezTo>
                <a:cubicBezTo>
                  <a:pt x="1887379" y="3344051"/>
                  <a:pt x="1810250" y="3384681"/>
                  <a:pt x="1567472" y="3276313"/>
                </a:cubicBezTo>
                <a:cubicBezTo>
                  <a:pt x="1676403" y="2893552"/>
                  <a:pt x="1384229" y="1382350"/>
                  <a:pt x="1177635" y="742160"/>
                </a:cubicBezTo>
                <a:lnTo>
                  <a:pt x="1026885" y="702156"/>
                </a:lnTo>
                <a:cubicBezTo>
                  <a:pt x="1026008" y="827364"/>
                  <a:pt x="647503" y="2791944"/>
                  <a:pt x="356269" y="3249205"/>
                </a:cubicBezTo>
                <a:cubicBezTo>
                  <a:pt x="254662" y="3286768"/>
                  <a:pt x="121128" y="3293028"/>
                  <a:pt x="-74" y="3232240"/>
                </a:cubicBezTo>
                <a:cubicBezTo>
                  <a:pt x="108982" y="2873267"/>
                  <a:pt x="329724" y="1640341"/>
                  <a:pt x="380121" y="1237296"/>
                </a:cubicBezTo>
                <a:cubicBezTo>
                  <a:pt x="430518" y="834250"/>
                  <a:pt x="451114" y="-263"/>
                  <a:pt x="451114" y="-263"/>
                </a:cubicBezTo>
                <a:lnTo>
                  <a:pt x="1533165" y="53076"/>
                </a:lnTo>
              </a:path>
            </a:pathLst>
          </a:custGeom>
          <a:solidFill>
            <a:srgbClr val="1760BF"/>
          </a:solidFill>
          <a:ln w="6259" cap="flat">
            <a:noFill/>
            <a:prstDash val="solid"/>
            <a:miter/>
          </a:ln>
        </p:spPr>
        <p:txBody>
          <a:bodyPr rtlCol="0" anchor="ctr"/>
          <a:lstStyle/>
          <a:p>
            <a:endParaRPr lang="fr-FR"/>
          </a:p>
        </p:txBody>
      </p:sp>
      <p:sp>
        <p:nvSpPr>
          <p:cNvPr id="119" name="Graphique 3">
            <a:extLst>
              <a:ext uri="{FF2B5EF4-FFF2-40B4-BE49-F238E27FC236}">
                <a16:creationId xmlns:a16="http://schemas.microsoft.com/office/drawing/2014/main" id="{E9667B26-FE5D-40ED-84F8-4D0E6600C72D}"/>
              </a:ext>
            </a:extLst>
          </p:cNvPr>
          <p:cNvSpPr/>
          <p:nvPr/>
        </p:nvSpPr>
        <p:spPr>
          <a:xfrm>
            <a:off x="7915550" y="6602002"/>
            <a:ext cx="283016" cy="85461"/>
          </a:xfrm>
          <a:custGeom>
            <a:avLst/>
            <a:gdLst>
              <a:gd name="connsiteX0" fmla="*/ 24444 w 283016"/>
              <a:gd name="connsiteY0" fmla="*/ 2277 h 85461"/>
              <a:gd name="connsiteX1" fmla="*/ 280370 w 283016"/>
              <a:gd name="connsiteY1" fmla="*/ 82848 h 85461"/>
              <a:gd name="connsiteX2" fmla="*/ 279807 w 283016"/>
              <a:gd name="connsiteY2" fmla="*/ 84914 h 85461"/>
              <a:gd name="connsiteX3" fmla="*/ 19874 w 283016"/>
              <a:gd name="connsiteY3" fmla="*/ 18366 h 85461"/>
              <a:gd name="connsiteX4" fmla="*/ 24444 w 283016"/>
              <a:gd name="connsiteY4" fmla="*/ 2277 h 854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3016" h="85461">
                <a:moveTo>
                  <a:pt x="24444" y="2277"/>
                </a:moveTo>
                <a:cubicBezTo>
                  <a:pt x="109899" y="28570"/>
                  <a:pt x="195041" y="56179"/>
                  <a:pt x="280370" y="82848"/>
                </a:cubicBezTo>
                <a:cubicBezTo>
                  <a:pt x="284126" y="84038"/>
                  <a:pt x="283626" y="85916"/>
                  <a:pt x="279807" y="84914"/>
                </a:cubicBezTo>
                <a:cubicBezTo>
                  <a:pt x="193225" y="62502"/>
                  <a:pt x="106330" y="41091"/>
                  <a:pt x="19874" y="18366"/>
                </a:cubicBezTo>
                <a:cubicBezTo>
                  <a:pt x="-9737" y="10540"/>
                  <a:pt x="-4855" y="-6738"/>
                  <a:pt x="24444" y="2277"/>
                </a:cubicBezTo>
                <a:close/>
              </a:path>
            </a:pathLst>
          </a:custGeom>
          <a:solidFill>
            <a:srgbClr val="0C4E96"/>
          </a:solidFill>
          <a:ln w="6259" cap="flat">
            <a:noFill/>
            <a:prstDash val="solid"/>
            <a:miter/>
          </a:ln>
        </p:spPr>
        <p:txBody>
          <a:bodyPr rtlCol="0" anchor="ctr"/>
          <a:lstStyle/>
          <a:p>
            <a:endParaRPr lang="fr-FR"/>
          </a:p>
        </p:txBody>
      </p:sp>
      <p:sp>
        <p:nvSpPr>
          <p:cNvPr id="120" name="Graphique 3">
            <a:extLst>
              <a:ext uri="{FF2B5EF4-FFF2-40B4-BE49-F238E27FC236}">
                <a16:creationId xmlns:a16="http://schemas.microsoft.com/office/drawing/2014/main" id="{E9667B26-FE5D-40ED-84F8-4D0E6600C72D}"/>
              </a:ext>
            </a:extLst>
          </p:cNvPr>
          <p:cNvSpPr/>
          <p:nvPr/>
        </p:nvSpPr>
        <p:spPr>
          <a:xfrm>
            <a:off x="7469230" y="6000612"/>
            <a:ext cx="1061159" cy="487548"/>
          </a:xfrm>
          <a:custGeom>
            <a:avLst/>
            <a:gdLst>
              <a:gd name="connsiteX0" fmla="*/ 18136 w 1061159"/>
              <a:gd name="connsiteY0" fmla="*/ 36160 h 487548"/>
              <a:gd name="connsiteX1" fmla="*/ 198687 w 1061159"/>
              <a:gd name="connsiteY1" fmla="*/ 94069 h 487548"/>
              <a:gd name="connsiteX2" fmla="*/ 199375 w 1061159"/>
              <a:gd name="connsiteY2" fmla="*/ 65709 h 487548"/>
              <a:gd name="connsiteX3" fmla="*/ 200564 w 1061159"/>
              <a:gd name="connsiteY3" fmla="*/ 25956 h 487548"/>
              <a:gd name="connsiteX4" fmla="*/ 204320 w 1061159"/>
              <a:gd name="connsiteY4" fmla="*/ 2667 h 487548"/>
              <a:gd name="connsiteX5" fmla="*/ 212271 w 1061159"/>
              <a:gd name="connsiteY5" fmla="*/ 507 h 487548"/>
              <a:gd name="connsiteX6" fmla="*/ 215089 w 1061159"/>
              <a:gd name="connsiteY6" fmla="*/ 6674 h 487548"/>
              <a:gd name="connsiteX7" fmla="*/ 211771 w 1061159"/>
              <a:gd name="connsiteY7" fmla="*/ 62642 h 487548"/>
              <a:gd name="connsiteX8" fmla="*/ 209266 w 1061159"/>
              <a:gd name="connsiteY8" fmla="*/ 113226 h 487548"/>
              <a:gd name="connsiteX9" fmla="*/ 238190 w 1061159"/>
              <a:gd name="connsiteY9" fmla="*/ 119486 h 487548"/>
              <a:gd name="connsiteX10" fmla="*/ 239066 w 1061159"/>
              <a:gd name="connsiteY10" fmla="*/ 119486 h 487548"/>
              <a:gd name="connsiteX11" fmla="*/ 239066 w 1061159"/>
              <a:gd name="connsiteY11" fmla="*/ 118547 h 487548"/>
              <a:gd name="connsiteX12" fmla="*/ 239629 w 1061159"/>
              <a:gd name="connsiteY12" fmla="*/ 111536 h 487548"/>
              <a:gd name="connsiteX13" fmla="*/ 240944 w 1061159"/>
              <a:gd name="connsiteY13" fmla="*/ 95947 h 487548"/>
              <a:gd name="connsiteX14" fmla="*/ 244387 w 1061159"/>
              <a:gd name="connsiteY14" fmla="*/ 64645 h 487548"/>
              <a:gd name="connsiteX15" fmla="*/ 261040 w 1061159"/>
              <a:gd name="connsiteY15" fmla="*/ 5734 h 487548"/>
              <a:gd name="connsiteX16" fmla="*/ 261791 w 1061159"/>
              <a:gd name="connsiteY16" fmla="*/ 5422 h 487548"/>
              <a:gd name="connsiteX17" fmla="*/ 262105 w 1061159"/>
              <a:gd name="connsiteY17" fmla="*/ 6173 h 487548"/>
              <a:gd name="connsiteX18" fmla="*/ 254091 w 1061159"/>
              <a:gd name="connsiteY18" fmla="*/ 67024 h 487548"/>
              <a:gd name="connsiteX19" fmla="*/ 250898 w 1061159"/>
              <a:gd name="connsiteY19" fmla="*/ 97450 h 487548"/>
              <a:gd name="connsiteX20" fmla="*/ 250022 w 1061159"/>
              <a:gd name="connsiteY20" fmla="*/ 106402 h 487548"/>
              <a:gd name="connsiteX21" fmla="*/ 435769 w 1061159"/>
              <a:gd name="connsiteY21" fmla="*/ 136640 h 487548"/>
              <a:gd name="connsiteX22" fmla="*/ 446599 w 1061159"/>
              <a:gd name="connsiteY22" fmla="*/ 141022 h 487548"/>
              <a:gd name="connsiteX23" fmla="*/ 426941 w 1061159"/>
              <a:gd name="connsiteY23" fmla="*/ 31089 h 487548"/>
              <a:gd name="connsiteX24" fmla="*/ 429070 w 1061159"/>
              <a:gd name="connsiteY24" fmla="*/ 30713 h 487548"/>
              <a:gd name="connsiteX25" fmla="*/ 516340 w 1061159"/>
              <a:gd name="connsiteY25" fmla="*/ 476330 h 487548"/>
              <a:gd name="connsiteX26" fmla="*/ 617947 w 1061159"/>
              <a:gd name="connsiteY26" fmla="*/ 463058 h 487548"/>
              <a:gd name="connsiteX27" fmla="*/ 578318 w 1061159"/>
              <a:gd name="connsiteY27" fmla="*/ 110284 h 487548"/>
              <a:gd name="connsiteX28" fmla="*/ 594971 w 1061159"/>
              <a:gd name="connsiteY28" fmla="*/ 108593 h 487548"/>
              <a:gd name="connsiteX29" fmla="*/ 598789 w 1061159"/>
              <a:gd name="connsiteY29" fmla="*/ 147658 h 487548"/>
              <a:gd name="connsiteX30" fmla="*/ 629716 w 1061159"/>
              <a:gd name="connsiteY30" fmla="*/ 142838 h 487548"/>
              <a:gd name="connsiteX31" fmla="*/ 853839 w 1061159"/>
              <a:gd name="connsiteY31" fmla="*/ 108781 h 487548"/>
              <a:gd name="connsiteX32" fmla="*/ 960642 w 1061159"/>
              <a:gd name="connsiteY32" fmla="*/ 70718 h 487548"/>
              <a:gd name="connsiteX33" fmla="*/ 1056551 w 1061159"/>
              <a:gd name="connsiteY33" fmla="*/ 10430 h 487548"/>
              <a:gd name="connsiteX34" fmla="*/ 1057991 w 1061159"/>
              <a:gd name="connsiteY34" fmla="*/ 12058 h 487548"/>
              <a:gd name="connsiteX35" fmla="*/ 962958 w 1061159"/>
              <a:gd name="connsiteY35" fmla="*/ 76227 h 487548"/>
              <a:gd name="connsiteX36" fmla="*/ 856531 w 1061159"/>
              <a:gd name="connsiteY36" fmla="*/ 118422 h 487548"/>
              <a:gd name="connsiteX37" fmla="*/ 631156 w 1061159"/>
              <a:gd name="connsiteY37" fmla="*/ 159803 h 487548"/>
              <a:gd name="connsiteX38" fmla="*/ 599854 w 1061159"/>
              <a:gd name="connsiteY38" fmla="*/ 158739 h 487548"/>
              <a:gd name="connsiteX39" fmla="*/ 630530 w 1061159"/>
              <a:gd name="connsiteY39" fmla="*/ 473450 h 487548"/>
              <a:gd name="connsiteX40" fmla="*/ 508577 w 1061159"/>
              <a:gd name="connsiteY40" fmla="*/ 487286 h 487548"/>
              <a:gd name="connsiteX41" fmla="*/ 448352 w 1061159"/>
              <a:gd name="connsiteY41" fmla="*/ 151164 h 487548"/>
              <a:gd name="connsiteX42" fmla="*/ 432450 w 1061159"/>
              <a:gd name="connsiteY42" fmla="*/ 153293 h 487548"/>
              <a:gd name="connsiteX43" fmla="*/ 249834 w 1061159"/>
              <a:gd name="connsiteY43" fmla="*/ 108969 h 487548"/>
              <a:gd name="connsiteX44" fmla="*/ 247643 w 1061159"/>
              <a:gd name="connsiteY44" fmla="*/ 131882 h 487548"/>
              <a:gd name="connsiteX45" fmla="*/ 225418 w 1061159"/>
              <a:gd name="connsiteY45" fmla="*/ 127312 h 487548"/>
              <a:gd name="connsiteX46" fmla="*/ 198060 w 1061159"/>
              <a:gd name="connsiteY46" fmla="*/ 121928 h 487548"/>
              <a:gd name="connsiteX47" fmla="*/ 198687 w 1061159"/>
              <a:gd name="connsiteY47" fmla="*/ 96886 h 487548"/>
              <a:gd name="connsiteX48" fmla="*/ 13628 w 1061159"/>
              <a:gd name="connsiteY48" fmla="*/ 52625 h 487548"/>
              <a:gd name="connsiteX49" fmla="*/ 18136 w 1061159"/>
              <a:gd name="connsiteY49" fmla="*/ 36160 h 4875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1061159" h="487548">
                <a:moveTo>
                  <a:pt x="18136" y="36160"/>
                </a:moveTo>
                <a:cubicBezTo>
                  <a:pt x="78486" y="54941"/>
                  <a:pt x="138462" y="74912"/>
                  <a:pt x="198687" y="94069"/>
                </a:cubicBezTo>
                <a:lnTo>
                  <a:pt x="199375" y="65709"/>
                </a:lnTo>
                <a:cubicBezTo>
                  <a:pt x="199813" y="52375"/>
                  <a:pt x="200189" y="39165"/>
                  <a:pt x="200564" y="25956"/>
                </a:cubicBezTo>
                <a:cubicBezTo>
                  <a:pt x="199813" y="17999"/>
                  <a:pt x="201128" y="9985"/>
                  <a:pt x="204320" y="2667"/>
                </a:cubicBezTo>
                <a:cubicBezTo>
                  <a:pt x="205886" y="-125"/>
                  <a:pt x="209454" y="-1089"/>
                  <a:pt x="212271" y="507"/>
                </a:cubicBezTo>
                <a:cubicBezTo>
                  <a:pt x="214400" y="1747"/>
                  <a:pt x="215589" y="4226"/>
                  <a:pt x="215089" y="6674"/>
                </a:cubicBezTo>
                <a:cubicBezTo>
                  <a:pt x="213836" y="25455"/>
                  <a:pt x="212773" y="44236"/>
                  <a:pt x="211771" y="62642"/>
                </a:cubicBezTo>
                <a:lnTo>
                  <a:pt x="209266" y="113226"/>
                </a:lnTo>
                <a:lnTo>
                  <a:pt x="238190" y="119486"/>
                </a:lnTo>
                <a:lnTo>
                  <a:pt x="239066" y="119486"/>
                </a:lnTo>
                <a:lnTo>
                  <a:pt x="239066" y="118547"/>
                </a:lnTo>
                <a:lnTo>
                  <a:pt x="239629" y="111536"/>
                </a:lnTo>
                <a:lnTo>
                  <a:pt x="240944" y="95947"/>
                </a:lnTo>
                <a:cubicBezTo>
                  <a:pt x="241883" y="85429"/>
                  <a:pt x="242885" y="74912"/>
                  <a:pt x="244387" y="64645"/>
                </a:cubicBezTo>
                <a:cubicBezTo>
                  <a:pt x="246829" y="44255"/>
                  <a:pt x="252401" y="24372"/>
                  <a:pt x="261040" y="5734"/>
                </a:cubicBezTo>
                <a:cubicBezTo>
                  <a:pt x="261166" y="5440"/>
                  <a:pt x="261478" y="5303"/>
                  <a:pt x="261791" y="5422"/>
                </a:cubicBezTo>
                <a:cubicBezTo>
                  <a:pt x="262105" y="5540"/>
                  <a:pt x="262229" y="5879"/>
                  <a:pt x="262105" y="6173"/>
                </a:cubicBezTo>
                <a:cubicBezTo>
                  <a:pt x="259037" y="26456"/>
                  <a:pt x="256408" y="46678"/>
                  <a:pt x="254091" y="67024"/>
                </a:cubicBezTo>
                <a:lnTo>
                  <a:pt x="250898" y="97450"/>
                </a:lnTo>
                <a:cubicBezTo>
                  <a:pt x="250898" y="100455"/>
                  <a:pt x="250335" y="103710"/>
                  <a:pt x="250022" y="106402"/>
                </a:cubicBezTo>
                <a:cubicBezTo>
                  <a:pt x="311875" y="116669"/>
                  <a:pt x="373978" y="125997"/>
                  <a:pt x="435769" y="136640"/>
                </a:cubicBezTo>
                <a:cubicBezTo>
                  <a:pt x="439713" y="137116"/>
                  <a:pt x="443469" y="138631"/>
                  <a:pt x="446599" y="141022"/>
                </a:cubicBezTo>
                <a:cubicBezTo>
                  <a:pt x="440025" y="104417"/>
                  <a:pt x="433515" y="67775"/>
                  <a:pt x="426941" y="31089"/>
                </a:cubicBezTo>
                <a:cubicBezTo>
                  <a:pt x="424500" y="17692"/>
                  <a:pt x="426441" y="17316"/>
                  <a:pt x="429070" y="30713"/>
                </a:cubicBezTo>
                <a:cubicBezTo>
                  <a:pt x="458306" y="179211"/>
                  <a:pt x="487354" y="327752"/>
                  <a:pt x="516340" y="476330"/>
                </a:cubicBezTo>
                <a:lnTo>
                  <a:pt x="617947" y="463058"/>
                </a:lnTo>
                <a:lnTo>
                  <a:pt x="578318" y="110284"/>
                </a:lnTo>
                <a:cubicBezTo>
                  <a:pt x="566673" y="4608"/>
                  <a:pt x="584579" y="2604"/>
                  <a:pt x="594971" y="108593"/>
                </a:cubicBezTo>
                <a:cubicBezTo>
                  <a:pt x="596223" y="121615"/>
                  <a:pt x="597475" y="134637"/>
                  <a:pt x="598789" y="147658"/>
                </a:cubicBezTo>
                <a:cubicBezTo>
                  <a:pt x="608868" y="144728"/>
                  <a:pt x="619261" y="143107"/>
                  <a:pt x="629716" y="142838"/>
                </a:cubicBezTo>
                <a:cubicBezTo>
                  <a:pt x="705404" y="139056"/>
                  <a:pt x="780467" y="127650"/>
                  <a:pt x="853839" y="108781"/>
                </a:cubicBezTo>
                <a:cubicBezTo>
                  <a:pt x="890525" y="99372"/>
                  <a:pt x="926272" y="86632"/>
                  <a:pt x="960642" y="70718"/>
                </a:cubicBezTo>
                <a:cubicBezTo>
                  <a:pt x="995262" y="55223"/>
                  <a:pt x="1027565" y="34927"/>
                  <a:pt x="1056551" y="10430"/>
                </a:cubicBezTo>
                <a:cubicBezTo>
                  <a:pt x="1061747" y="6235"/>
                  <a:pt x="1062811" y="7675"/>
                  <a:pt x="1057991" y="12058"/>
                </a:cubicBezTo>
                <a:cubicBezTo>
                  <a:pt x="1029443" y="37732"/>
                  <a:pt x="997453" y="59324"/>
                  <a:pt x="962958" y="76227"/>
                </a:cubicBezTo>
                <a:cubicBezTo>
                  <a:pt x="928839" y="93480"/>
                  <a:pt x="893217" y="107604"/>
                  <a:pt x="856531" y="118422"/>
                </a:cubicBezTo>
                <a:cubicBezTo>
                  <a:pt x="783096" y="140171"/>
                  <a:pt x="707533" y="154044"/>
                  <a:pt x="631156" y="159803"/>
                </a:cubicBezTo>
                <a:cubicBezTo>
                  <a:pt x="620701" y="160968"/>
                  <a:pt x="610184" y="160611"/>
                  <a:pt x="599854" y="158739"/>
                </a:cubicBezTo>
                <a:cubicBezTo>
                  <a:pt x="610058" y="263620"/>
                  <a:pt x="620325" y="368526"/>
                  <a:pt x="630530" y="473450"/>
                </a:cubicBezTo>
                <a:lnTo>
                  <a:pt x="508577" y="487286"/>
                </a:lnTo>
                <a:cubicBezTo>
                  <a:pt x="488481" y="375224"/>
                  <a:pt x="468385" y="263181"/>
                  <a:pt x="448352" y="151164"/>
                </a:cubicBezTo>
                <a:cubicBezTo>
                  <a:pt x="443781" y="154526"/>
                  <a:pt x="437772" y="155327"/>
                  <a:pt x="432450" y="153293"/>
                </a:cubicBezTo>
                <a:cubicBezTo>
                  <a:pt x="371474" y="139081"/>
                  <a:pt x="310686" y="123556"/>
                  <a:pt x="249834" y="108969"/>
                </a:cubicBezTo>
                <a:cubicBezTo>
                  <a:pt x="249083" y="116607"/>
                  <a:pt x="248394" y="124181"/>
                  <a:pt x="247643" y="131882"/>
                </a:cubicBezTo>
                <a:lnTo>
                  <a:pt x="225418" y="127312"/>
                </a:lnTo>
                <a:lnTo>
                  <a:pt x="198060" y="121928"/>
                </a:lnTo>
                <a:lnTo>
                  <a:pt x="198687" y="96886"/>
                </a:lnTo>
                <a:cubicBezTo>
                  <a:pt x="137021" y="81986"/>
                  <a:pt x="75168" y="67963"/>
                  <a:pt x="13628" y="52625"/>
                </a:cubicBezTo>
                <a:cubicBezTo>
                  <a:pt x="-7406" y="46928"/>
                  <a:pt x="-2899" y="29649"/>
                  <a:pt x="18136" y="36160"/>
                </a:cubicBezTo>
                <a:close/>
              </a:path>
            </a:pathLst>
          </a:custGeom>
          <a:solidFill>
            <a:srgbClr val="0C4E96"/>
          </a:solidFill>
          <a:ln w="6259" cap="flat">
            <a:noFill/>
            <a:prstDash val="solid"/>
            <a:miter/>
          </a:ln>
        </p:spPr>
        <p:txBody>
          <a:bodyPr rtlCol="0" anchor="ctr"/>
          <a:lstStyle/>
          <a:p>
            <a:endParaRPr lang="fr-FR"/>
          </a:p>
        </p:txBody>
      </p:sp>
      <p:sp>
        <p:nvSpPr>
          <p:cNvPr id="121" name="Graphique 3">
            <a:extLst>
              <a:ext uri="{FF2B5EF4-FFF2-40B4-BE49-F238E27FC236}">
                <a16:creationId xmlns:a16="http://schemas.microsoft.com/office/drawing/2014/main" id="{E9667B26-FE5D-40ED-84F8-4D0E6600C72D}"/>
              </a:ext>
            </a:extLst>
          </p:cNvPr>
          <p:cNvSpPr/>
          <p:nvPr/>
        </p:nvSpPr>
        <p:spPr>
          <a:xfrm>
            <a:off x="7937519" y="6073763"/>
            <a:ext cx="73510" cy="70133"/>
          </a:xfrm>
          <a:custGeom>
            <a:avLst/>
            <a:gdLst>
              <a:gd name="connsiteX0" fmla="*/ 54499 w 73510"/>
              <a:gd name="connsiteY0" fmla="*/ 66744 h 70133"/>
              <a:gd name="connsiteX1" fmla="*/ 33214 w 73510"/>
              <a:gd name="connsiteY1" fmla="*/ 69060 h 70133"/>
              <a:gd name="connsiteX2" fmla="*/ 5417 w 73510"/>
              <a:gd name="connsiteY2" fmla="*/ 41702 h 70133"/>
              <a:gd name="connsiteX3" fmla="*/ 11678 w 73510"/>
              <a:gd name="connsiteY3" fmla="*/ 40764 h 70133"/>
              <a:gd name="connsiteX4" fmla="*/ 26390 w 73510"/>
              <a:gd name="connsiteY4" fmla="*/ 47713 h 70133"/>
              <a:gd name="connsiteX5" fmla="*/ 33840 w 73510"/>
              <a:gd name="connsiteY5" fmla="*/ 51030 h 70133"/>
              <a:gd name="connsiteX6" fmla="*/ 43293 w 73510"/>
              <a:gd name="connsiteY6" fmla="*/ 53472 h 70133"/>
              <a:gd name="connsiteX7" fmla="*/ 53247 w 73510"/>
              <a:gd name="connsiteY7" fmla="*/ 47900 h 70133"/>
              <a:gd name="connsiteX8" fmla="*/ 54249 w 73510"/>
              <a:gd name="connsiteY8" fmla="*/ 31749 h 70133"/>
              <a:gd name="connsiteX9" fmla="*/ 41728 w 73510"/>
              <a:gd name="connsiteY9" fmla="*/ 20730 h 70133"/>
              <a:gd name="connsiteX10" fmla="*/ 12304 w 73510"/>
              <a:gd name="connsiteY10" fmla="*/ 37884 h 70133"/>
              <a:gd name="connsiteX11" fmla="*/ 1098 w 73510"/>
              <a:gd name="connsiteY11" fmla="*/ 37884 h 70133"/>
              <a:gd name="connsiteX12" fmla="*/ 9487 w 73510"/>
              <a:gd name="connsiteY12" fmla="*/ 9086 h 70133"/>
              <a:gd name="connsiteX13" fmla="*/ 39912 w 73510"/>
              <a:gd name="connsiteY13" fmla="*/ 196 h 70133"/>
              <a:gd name="connsiteX14" fmla="*/ 67834 w 73510"/>
              <a:gd name="connsiteY14" fmla="*/ 18101 h 70133"/>
              <a:gd name="connsiteX15" fmla="*/ 71214 w 73510"/>
              <a:gd name="connsiteY15" fmla="*/ 49403 h 70133"/>
              <a:gd name="connsiteX16" fmla="*/ 54499 w 73510"/>
              <a:gd name="connsiteY16" fmla="*/ 66744 h 701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3510" h="70133">
                <a:moveTo>
                  <a:pt x="54499" y="66744"/>
                </a:moveTo>
                <a:cubicBezTo>
                  <a:pt x="47863" y="69862"/>
                  <a:pt x="40351" y="70676"/>
                  <a:pt x="33214" y="69060"/>
                </a:cubicBezTo>
                <a:cubicBezTo>
                  <a:pt x="19691" y="65599"/>
                  <a:pt x="9111" y="55150"/>
                  <a:pt x="5417" y="41702"/>
                </a:cubicBezTo>
                <a:cubicBezTo>
                  <a:pt x="4917" y="39950"/>
                  <a:pt x="9863" y="39699"/>
                  <a:pt x="11678" y="40764"/>
                </a:cubicBezTo>
                <a:cubicBezTo>
                  <a:pt x="16185" y="43856"/>
                  <a:pt x="21131" y="46204"/>
                  <a:pt x="26390" y="47713"/>
                </a:cubicBezTo>
                <a:cubicBezTo>
                  <a:pt x="29019" y="48482"/>
                  <a:pt x="31524" y="49597"/>
                  <a:pt x="33840" y="51030"/>
                </a:cubicBezTo>
                <a:cubicBezTo>
                  <a:pt x="36720" y="52740"/>
                  <a:pt x="39975" y="53585"/>
                  <a:pt x="43293" y="53472"/>
                </a:cubicBezTo>
                <a:cubicBezTo>
                  <a:pt x="47300" y="53322"/>
                  <a:pt x="50993" y="51250"/>
                  <a:pt x="53247" y="47900"/>
                </a:cubicBezTo>
                <a:cubicBezTo>
                  <a:pt x="56189" y="43005"/>
                  <a:pt x="56565" y="36976"/>
                  <a:pt x="54249" y="31749"/>
                </a:cubicBezTo>
                <a:cubicBezTo>
                  <a:pt x="51933" y="26408"/>
                  <a:pt x="47300" y="22377"/>
                  <a:pt x="41728" y="20730"/>
                </a:cubicBezTo>
                <a:cubicBezTo>
                  <a:pt x="28894" y="17569"/>
                  <a:pt x="15873" y="25163"/>
                  <a:pt x="12304" y="37884"/>
                </a:cubicBezTo>
                <a:cubicBezTo>
                  <a:pt x="11678" y="39950"/>
                  <a:pt x="2538" y="41765"/>
                  <a:pt x="1098" y="37884"/>
                </a:cubicBezTo>
                <a:cubicBezTo>
                  <a:pt x="-2032" y="27472"/>
                  <a:pt x="1223" y="16185"/>
                  <a:pt x="9487" y="9086"/>
                </a:cubicBezTo>
                <a:cubicBezTo>
                  <a:pt x="17813" y="1717"/>
                  <a:pt x="28957" y="-1544"/>
                  <a:pt x="39912" y="196"/>
                </a:cubicBezTo>
                <a:cubicBezTo>
                  <a:pt x="51431" y="1761"/>
                  <a:pt x="61636" y="8316"/>
                  <a:pt x="67834" y="18101"/>
                </a:cubicBezTo>
                <a:cubicBezTo>
                  <a:pt x="73844" y="27416"/>
                  <a:pt x="75096" y="39023"/>
                  <a:pt x="71214" y="49403"/>
                </a:cubicBezTo>
                <a:cubicBezTo>
                  <a:pt x="68084" y="57141"/>
                  <a:pt x="62137" y="63364"/>
                  <a:pt x="54499" y="66744"/>
                </a:cubicBezTo>
                <a:close/>
              </a:path>
            </a:pathLst>
          </a:custGeom>
          <a:solidFill>
            <a:srgbClr val="0C4E96"/>
          </a:solidFill>
          <a:ln w="6259" cap="flat">
            <a:noFill/>
            <a:prstDash val="solid"/>
            <a:miter/>
          </a:ln>
        </p:spPr>
        <p:txBody>
          <a:bodyPr rtlCol="0" anchor="ctr"/>
          <a:lstStyle/>
          <a:p>
            <a:endParaRPr lang="fr-FR"/>
          </a:p>
        </p:txBody>
      </p:sp>
      <p:sp>
        <p:nvSpPr>
          <p:cNvPr id="122" name="Graphique 3">
            <a:extLst>
              <a:ext uri="{FF2B5EF4-FFF2-40B4-BE49-F238E27FC236}">
                <a16:creationId xmlns:a16="http://schemas.microsoft.com/office/drawing/2014/main" id="{E9667B26-FE5D-40ED-84F8-4D0E6600C72D}"/>
              </a:ext>
            </a:extLst>
          </p:cNvPr>
          <p:cNvSpPr/>
          <p:nvPr/>
        </p:nvSpPr>
        <p:spPr>
          <a:xfrm>
            <a:off x="8293906" y="3240132"/>
            <a:ext cx="40442" cy="40442"/>
          </a:xfrm>
          <a:custGeom>
            <a:avLst/>
            <a:gdLst>
              <a:gd name="connsiteX0" fmla="*/ 40443 w 40442"/>
              <a:gd name="connsiteY0" fmla="*/ 20221 h 40442"/>
              <a:gd name="connsiteX1" fmla="*/ 20222 w 40442"/>
              <a:gd name="connsiteY1" fmla="*/ 40442 h 40442"/>
              <a:gd name="connsiteX2" fmla="*/ 1 w 40442"/>
              <a:gd name="connsiteY2" fmla="*/ 20221 h 40442"/>
              <a:gd name="connsiteX3" fmla="*/ 20222 w 40442"/>
              <a:gd name="connsiteY3" fmla="*/ 0 h 40442"/>
              <a:gd name="connsiteX4" fmla="*/ 40443 w 40442"/>
              <a:gd name="connsiteY4" fmla="*/ 20221 h 404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442" h="40442">
                <a:moveTo>
                  <a:pt x="40443" y="20221"/>
                </a:moveTo>
                <a:cubicBezTo>
                  <a:pt x="40443" y="31389"/>
                  <a:pt x="31389" y="40442"/>
                  <a:pt x="20222" y="40442"/>
                </a:cubicBezTo>
                <a:cubicBezTo>
                  <a:pt x="9053" y="40442"/>
                  <a:pt x="1" y="31389"/>
                  <a:pt x="1" y="20221"/>
                </a:cubicBezTo>
                <a:cubicBezTo>
                  <a:pt x="1" y="9053"/>
                  <a:pt x="9054" y="0"/>
                  <a:pt x="20222" y="0"/>
                </a:cubicBezTo>
                <a:cubicBezTo>
                  <a:pt x="31390" y="0"/>
                  <a:pt x="40443" y="9053"/>
                  <a:pt x="40443" y="20221"/>
                </a:cubicBezTo>
                <a:close/>
              </a:path>
            </a:pathLst>
          </a:custGeom>
          <a:solidFill>
            <a:srgbClr val="FFFFFF"/>
          </a:solidFill>
          <a:ln w="6259" cap="flat">
            <a:noFill/>
            <a:prstDash val="solid"/>
            <a:miter/>
          </a:ln>
        </p:spPr>
        <p:txBody>
          <a:bodyPr rtlCol="0" anchor="ctr"/>
          <a:lstStyle/>
          <a:p>
            <a:endParaRPr lang="fr-FR"/>
          </a:p>
        </p:txBody>
      </p:sp>
      <p:sp>
        <p:nvSpPr>
          <p:cNvPr id="123" name="Graphique 3">
            <a:extLst>
              <a:ext uri="{FF2B5EF4-FFF2-40B4-BE49-F238E27FC236}">
                <a16:creationId xmlns:a16="http://schemas.microsoft.com/office/drawing/2014/main" id="{E9667B26-FE5D-40ED-84F8-4D0E6600C72D}"/>
              </a:ext>
            </a:extLst>
          </p:cNvPr>
          <p:cNvSpPr/>
          <p:nvPr/>
        </p:nvSpPr>
        <p:spPr>
          <a:xfrm>
            <a:off x="7721767" y="3627276"/>
            <a:ext cx="503963" cy="255120"/>
          </a:xfrm>
          <a:custGeom>
            <a:avLst/>
            <a:gdLst>
              <a:gd name="connsiteX0" fmla="*/ 435588 w 503963"/>
              <a:gd name="connsiteY0" fmla="*/ 7250 h 255120"/>
              <a:gd name="connsiteX1" fmla="*/ 303494 w 503963"/>
              <a:gd name="connsiteY1" fmla="*/ 108042 h 255120"/>
              <a:gd name="connsiteX2" fmla="*/ 86382 w 503963"/>
              <a:gd name="connsiteY2" fmla="*/ 84565 h 255120"/>
              <a:gd name="connsiteX3" fmla="*/ -74 w 503963"/>
              <a:gd name="connsiteY3" fmla="*/ 108606 h 255120"/>
              <a:gd name="connsiteX4" fmla="*/ 254036 w 503963"/>
              <a:gd name="connsiteY4" fmla="*/ 251218 h 255120"/>
              <a:gd name="connsiteX5" fmla="*/ 503890 w 503963"/>
              <a:gd name="connsiteY5" fmla="*/ -263 h 255120"/>
              <a:gd name="connsiteX6" fmla="*/ 435588 w 503963"/>
              <a:gd name="connsiteY6" fmla="*/ 7250 h 255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3963" h="255120">
                <a:moveTo>
                  <a:pt x="435588" y="7250"/>
                </a:moveTo>
                <a:cubicBezTo>
                  <a:pt x="407667" y="39866"/>
                  <a:pt x="362467" y="83188"/>
                  <a:pt x="303494" y="108042"/>
                </a:cubicBezTo>
                <a:cubicBezTo>
                  <a:pt x="202388" y="150613"/>
                  <a:pt x="110360" y="112863"/>
                  <a:pt x="86382" y="84565"/>
                </a:cubicBezTo>
                <a:cubicBezTo>
                  <a:pt x="45189" y="95521"/>
                  <a:pt x="13761" y="104349"/>
                  <a:pt x="-74" y="108606"/>
                </a:cubicBezTo>
                <a:cubicBezTo>
                  <a:pt x="-74" y="108606"/>
                  <a:pt x="41495" y="281894"/>
                  <a:pt x="254036" y="251218"/>
                </a:cubicBezTo>
                <a:cubicBezTo>
                  <a:pt x="466578" y="220542"/>
                  <a:pt x="502074" y="70104"/>
                  <a:pt x="503890" y="-263"/>
                </a:cubicBezTo>
                <a:cubicBezTo>
                  <a:pt x="484232" y="801"/>
                  <a:pt x="461006" y="3493"/>
                  <a:pt x="435588" y="7250"/>
                </a:cubicBezTo>
                <a:close/>
              </a:path>
            </a:pathLst>
          </a:custGeom>
          <a:solidFill>
            <a:srgbClr val="1A2247"/>
          </a:solidFill>
          <a:ln w="6259" cap="flat">
            <a:noFill/>
            <a:prstDash val="solid"/>
            <a:miter/>
          </a:ln>
        </p:spPr>
        <p:txBody>
          <a:bodyPr rtlCol="0" anchor="ctr"/>
          <a:lstStyle/>
          <a:p>
            <a:endParaRPr lang="fr-FR"/>
          </a:p>
        </p:txBody>
      </p:sp>
      <p:sp>
        <p:nvSpPr>
          <p:cNvPr id="124" name="Graphique 3">
            <a:extLst>
              <a:ext uri="{FF2B5EF4-FFF2-40B4-BE49-F238E27FC236}">
                <a16:creationId xmlns:a16="http://schemas.microsoft.com/office/drawing/2014/main" id="{E9667B26-FE5D-40ED-84F8-4D0E6600C72D}"/>
              </a:ext>
            </a:extLst>
          </p:cNvPr>
          <p:cNvSpPr/>
          <p:nvPr/>
        </p:nvSpPr>
        <p:spPr>
          <a:xfrm>
            <a:off x="7809788" y="3634225"/>
            <a:ext cx="345887" cy="118496"/>
          </a:xfrm>
          <a:custGeom>
            <a:avLst/>
            <a:gdLst>
              <a:gd name="connsiteX0" fmla="*/ 214345 w 345887"/>
              <a:gd name="connsiteY0" fmla="*/ 98965 h 118496"/>
              <a:gd name="connsiteX1" fmla="*/ 345814 w 345887"/>
              <a:gd name="connsiteY1" fmla="*/ -263 h 118496"/>
              <a:gd name="connsiteX2" fmla="*/ -74 w 345887"/>
              <a:gd name="connsiteY2" fmla="*/ 77492 h 118496"/>
              <a:gd name="connsiteX3" fmla="*/ 214345 w 345887"/>
              <a:gd name="connsiteY3" fmla="*/ 98965 h 118496"/>
            </a:gdLst>
            <a:ahLst/>
            <a:cxnLst>
              <a:cxn ang="0">
                <a:pos x="connsiteX0" y="connsiteY0"/>
              </a:cxn>
              <a:cxn ang="0">
                <a:pos x="connsiteX1" y="connsiteY1"/>
              </a:cxn>
              <a:cxn ang="0">
                <a:pos x="connsiteX2" y="connsiteY2"/>
              </a:cxn>
              <a:cxn ang="0">
                <a:pos x="connsiteX3" y="connsiteY3"/>
              </a:cxn>
            </a:cxnLst>
            <a:rect l="l" t="t" r="r" b="b"/>
            <a:pathLst>
              <a:path w="345887" h="118496">
                <a:moveTo>
                  <a:pt x="214345" y="98965"/>
                </a:moveTo>
                <a:cubicBezTo>
                  <a:pt x="272944" y="74299"/>
                  <a:pt x="317642" y="31790"/>
                  <a:pt x="345814" y="-263"/>
                </a:cubicBezTo>
                <a:cubicBezTo>
                  <a:pt x="239951" y="16014"/>
                  <a:pt x="94020" y="52262"/>
                  <a:pt x="-74" y="77492"/>
                </a:cubicBezTo>
                <a:cubicBezTo>
                  <a:pt x="23278" y="104850"/>
                  <a:pt x="114117" y="141160"/>
                  <a:pt x="214345" y="98965"/>
                </a:cubicBezTo>
                <a:close/>
              </a:path>
            </a:pathLst>
          </a:custGeom>
          <a:solidFill>
            <a:srgbClr val="FFFFFF"/>
          </a:solidFill>
          <a:ln w="6259" cap="flat">
            <a:noFill/>
            <a:prstDash val="solid"/>
            <a:miter/>
          </a:ln>
        </p:spPr>
        <p:txBody>
          <a:bodyPr rtlCol="0" anchor="ctr"/>
          <a:lstStyle/>
          <a:p>
            <a:endParaRPr lang="fr-FR"/>
          </a:p>
        </p:txBody>
      </p:sp>
      <p:sp>
        <p:nvSpPr>
          <p:cNvPr id="125" name="Graphique 3">
            <a:extLst>
              <a:ext uri="{FF2B5EF4-FFF2-40B4-BE49-F238E27FC236}">
                <a16:creationId xmlns:a16="http://schemas.microsoft.com/office/drawing/2014/main" id="{E9667B26-FE5D-40ED-84F8-4D0E6600C72D}"/>
              </a:ext>
            </a:extLst>
          </p:cNvPr>
          <p:cNvSpPr/>
          <p:nvPr/>
        </p:nvSpPr>
        <p:spPr>
          <a:xfrm>
            <a:off x="7592427" y="5668046"/>
            <a:ext cx="881706" cy="365408"/>
          </a:xfrm>
          <a:custGeom>
            <a:avLst/>
            <a:gdLst>
              <a:gd name="connsiteX0" fmla="*/ 752929 w 881706"/>
              <a:gd name="connsiteY0" fmla="*/ 68915 h 365408"/>
              <a:gd name="connsiteX1" fmla="*/ 20461 w 881706"/>
              <a:gd name="connsiteY1" fmla="*/ -263 h 365408"/>
              <a:gd name="connsiteX2" fmla="*/ -74 w 881706"/>
              <a:gd name="connsiteY2" fmla="*/ 321522 h 365408"/>
              <a:gd name="connsiteX3" fmla="*/ 803638 w 881706"/>
              <a:gd name="connsiteY3" fmla="*/ 340742 h 365408"/>
              <a:gd name="connsiteX4" fmla="*/ 752929 w 881706"/>
              <a:gd name="connsiteY4" fmla="*/ 68915 h 3654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1706" h="365408">
                <a:moveTo>
                  <a:pt x="752929" y="68915"/>
                </a:moveTo>
                <a:lnTo>
                  <a:pt x="20461" y="-263"/>
                </a:lnTo>
                <a:lnTo>
                  <a:pt x="-74" y="321522"/>
                </a:lnTo>
                <a:cubicBezTo>
                  <a:pt x="-74" y="321522"/>
                  <a:pt x="602303" y="405224"/>
                  <a:pt x="803638" y="340742"/>
                </a:cubicBezTo>
                <a:cubicBezTo>
                  <a:pt x="1004973" y="276260"/>
                  <a:pt x="752929" y="68915"/>
                  <a:pt x="752929" y="68915"/>
                </a:cubicBezTo>
                <a:close/>
              </a:path>
            </a:pathLst>
          </a:custGeom>
          <a:solidFill>
            <a:srgbClr val="C9947D"/>
          </a:solidFill>
          <a:ln w="6259" cap="flat">
            <a:noFill/>
            <a:prstDash val="solid"/>
            <a:miter/>
          </a:ln>
        </p:spPr>
        <p:txBody>
          <a:bodyPr rtlCol="0" anchor="ctr"/>
          <a:lstStyle/>
          <a:p>
            <a:endParaRPr lang="fr-FR"/>
          </a:p>
        </p:txBody>
      </p:sp>
      <p:sp>
        <p:nvSpPr>
          <p:cNvPr id="126" name="Graphique 3">
            <a:extLst>
              <a:ext uri="{FF2B5EF4-FFF2-40B4-BE49-F238E27FC236}">
                <a16:creationId xmlns:a16="http://schemas.microsoft.com/office/drawing/2014/main" id="{E9667B26-FE5D-40ED-84F8-4D0E6600C72D}"/>
              </a:ext>
            </a:extLst>
          </p:cNvPr>
          <p:cNvSpPr/>
          <p:nvPr/>
        </p:nvSpPr>
        <p:spPr>
          <a:xfrm>
            <a:off x="7613149" y="4375623"/>
            <a:ext cx="773355" cy="1414620"/>
          </a:xfrm>
          <a:custGeom>
            <a:avLst/>
            <a:gdLst>
              <a:gd name="connsiteX0" fmla="*/ 729577 w 773355"/>
              <a:gd name="connsiteY0" fmla="*/ 1393767 h 1414620"/>
              <a:gd name="connsiteX1" fmla="*/ -74 w 773355"/>
              <a:gd name="connsiteY1" fmla="*/ 1337423 h 1414620"/>
              <a:gd name="connsiteX2" fmla="*/ 184107 w 773355"/>
              <a:gd name="connsiteY2" fmla="*/ 1387 h 1414620"/>
              <a:gd name="connsiteX3" fmla="*/ 688635 w 773355"/>
              <a:gd name="connsiteY3" fmla="*/ 1387 h 1414620"/>
              <a:gd name="connsiteX4" fmla="*/ 729577 w 773355"/>
              <a:gd name="connsiteY4" fmla="*/ 1393767 h 14146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3355" h="1414620">
                <a:moveTo>
                  <a:pt x="729577" y="1393767"/>
                </a:moveTo>
                <a:cubicBezTo>
                  <a:pt x="614073" y="1432143"/>
                  <a:pt x="209963" y="1418808"/>
                  <a:pt x="-74" y="1337423"/>
                </a:cubicBezTo>
                <a:lnTo>
                  <a:pt x="184107" y="1387"/>
                </a:lnTo>
                <a:cubicBezTo>
                  <a:pt x="184107" y="1387"/>
                  <a:pt x="526051" y="58608"/>
                  <a:pt x="688635" y="1387"/>
                </a:cubicBezTo>
                <a:cubicBezTo>
                  <a:pt x="851217" y="-55832"/>
                  <a:pt x="729577" y="1393767"/>
                  <a:pt x="729577" y="1393767"/>
                </a:cubicBezTo>
                <a:close/>
              </a:path>
            </a:pathLst>
          </a:custGeom>
          <a:solidFill>
            <a:srgbClr val="FFFFFF"/>
          </a:solidFill>
          <a:ln w="6259" cap="flat">
            <a:noFill/>
            <a:prstDash val="solid"/>
            <a:miter/>
          </a:ln>
        </p:spPr>
        <p:txBody>
          <a:bodyPr rtlCol="0" anchor="ctr"/>
          <a:lstStyle/>
          <a:p>
            <a:endParaRPr lang="fr-FR"/>
          </a:p>
        </p:txBody>
      </p:sp>
      <p:sp>
        <p:nvSpPr>
          <p:cNvPr id="127" name="Graphique 3">
            <a:extLst>
              <a:ext uri="{FF2B5EF4-FFF2-40B4-BE49-F238E27FC236}">
                <a16:creationId xmlns:a16="http://schemas.microsoft.com/office/drawing/2014/main" id="{E9667B26-FE5D-40ED-84F8-4D0E6600C72D}"/>
              </a:ext>
            </a:extLst>
          </p:cNvPr>
          <p:cNvSpPr/>
          <p:nvPr/>
        </p:nvSpPr>
        <p:spPr>
          <a:xfrm>
            <a:off x="7763516" y="4802227"/>
            <a:ext cx="475806" cy="475858"/>
          </a:xfrm>
          <a:custGeom>
            <a:avLst/>
            <a:gdLst>
              <a:gd name="connsiteX0" fmla="*/ 435 w 475806"/>
              <a:gd name="connsiteY0" fmla="*/ 222298 h 475858"/>
              <a:gd name="connsiteX1" fmla="*/ 222429 w 475806"/>
              <a:gd name="connsiteY1" fmla="*/ 475088 h 475858"/>
              <a:gd name="connsiteX2" fmla="*/ 475224 w 475806"/>
              <a:gd name="connsiteY2" fmla="*/ 253081 h 475858"/>
              <a:gd name="connsiteX3" fmla="*/ 253230 w 475806"/>
              <a:gd name="connsiteY3" fmla="*/ 292 h 475858"/>
              <a:gd name="connsiteX4" fmla="*/ 251352 w 475806"/>
              <a:gd name="connsiteY4" fmla="*/ 179 h 475858"/>
              <a:gd name="connsiteX5" fmla="*/ 435 w 475806"/>
              <a:gd name="connsiteY5" fmla="*/ 222298 h 475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75806" h="475858">
                <a:moveTo>
                  <a:pt x="435" y="222298"/>
                </a:moveTo>
                <a:cubicBezTo>
                  <a:pt x="-8079" y="353411"/>
                  <a:pt x="91336" y="466586"/>
                  <a:pt x="222429" y="475088"/>
                </a:cubicBezTo>
                <a:cubicBezTo>
                  <a:pt x="353522" y="483589"/>
                  <a:pt x="466710" y="384193"/>
                  <a:pt x="475224" y="253081"/>
                </a:cubicBezTo>
                <a:cubicBezTo>
                  <a:pt x="483738" y="121969"/>
                  <a:pt x="384323" y="8794"/>
                  <a:pt x="253230" y="292"/>
                </a:cubicBezTo>
                <a:cubicBezTo>
                  <a:pt x="252604" y="254"/>
                  <a:pt x="251978" y="216"/>
                  <a:pt x="251352" y="179"/>
                </a:cubicBezTo>
                <a:cubicBezTo>
                  <a:pt x="120760" y="-7740"/>
                  <a:pt x="8448" y="91688"/>
                  <a:pt x="435" y="222298"/>
                </a:cubicBezTo>
                <a:close/>
              </a:path>
            </a:pathLst>
          </a:custGeom>
          <a:solidFill>
            <a:srgbClr val="1760BF"/>
          </a:solidFill>
          <a:ln w="6259" cap="flat">
            <a:noFill/>
            <a:prstDash val="solid"/>
            <a:miter/>
          </a:ln>
        </p:spPr>
        <p:txBody>
          <a:bodyPr rtlCol="0" anchor="ctr"/>
          <a:lstStyle/>
          <a:p>
            <a:endParaRPr lang="fr-FR"/>
          </a:p>
        </p:txBody>
      </p:sp>
      <p:sp>
        <p:nvSpPr>
          <p:cNvPr id="128" name="Graphique 3">
            <a:extLst>
              <a:ext uri="{FF2B5EF4-FFF2-40B4-BE49-F238E27FC236}">
                <a16:creationId xmlns:a16="http://schemas.microsoft.com/office/drawing/2014/main" id="{E9667B26-FE5D-40ED-84F8-4D0E6600C72D}"/>
              </a:ext>
            </a:extLst>
          </p:cNvPr>
          <p:cNvSpPr/>
          <p:nvPr/>
        </p:nvSpPr>
        <p:spPr>
          <a:xfrm>
            <a:off x="7777578" y="4815989"/>
            <a:ext cx="445203" cy="445252"/>
          </a:xfrm>
          <a:custGeom>
            <a:avLst/>
            <a:gdLst>
              <a:gd name="connsiteX0" fmla="*/ 271 w 445203"/>
              <a:gd name="connsiteY0" fmla="*/ 209100 h 445252"/>
              <a:gd name="connsiteX1" fmla="*/ 210872 w 445203"/>
              <a:gd name="connsiteY1" fmla="*/ 444679 h 445252"/>
              <a:gd name="connsiteX2" fmla="*/ 444823 w 445203"/>
              <a:gd name="connsiteY2" fmla="*/ 233985 h 445252"/>
              <a:gd name="connsiteX3" fmla="*/ 234098 w 445203"/>
              <a:gd name="connsiteY3" fmla="*/ 46 h 445252"/>
              <a:gd name="connsiteX4" fmla="*/ 271 w 445203"/>
              <a:gd name="connsiteY4" fmla="*/ 209100 h 4452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5203" h="445252">
                <a:moveTo>
                  <a:pt x="271" y="209100"/>
                </a:moveTo>
                <a:cubicBezTo>
                  <a:pt x="-6678" y="335811"/>
                  <a:pt x="92300" y="439546"/>
                  <a:pt x="210872" y="444679"/>
                </a:cubicBezTo>
                <a:cubicBezTo>
                  <a:pt x="333638" y="451103"/>
                  <a:pt x="438375" y="356771"/>
                  <a:pt x="444823" y="233985"/>
                </a:cubicBezTo>
                <a:cubicBezTo>
                  <a:pt x="451209" y="111206"/>
                  <a:pt x="356927" y="6469"/>
                  <a:pt x="234098" y="46"/>
                </a:cubicBezTo>
                <a:cubicBezTo>
                  <a:pt x="111957" y="-6340"/>
                  <a:pt x="7534" y="87009"/>
                  <a:pt x="271" y="209100"/>
                </a:cubicBezTo>
                <a:close/>
              </a:path>
            </a:pathLst>
          </a:custGeom>
          <a:solidFill>
            <a:srgbClr val="D9042B"/>
          </a:solidFill>
          <a:ln w="6259" cap="flat">
            <a:noFill/>
            <a:prstDash val="solid"/>
            <a:miter/>
          </a:ln>
        </p:spPr>
        <p:txBody>
          <a:bodyPr rtlCol="0" anchor="ctr"/>
          <a:lstStyle/>
          <a:p>
            <a:endParaRPr lang="fr-FR"/>
          </a:p>
        </p:txBody>
      </p:sp>
      <p:sp>
        <p:nvSpPr>
          <p:cNvPr id="129" name="Graphique 3">
            <a:extLst>
              <a:ext uri="{FF2B5EF4-FFF2-40B4-BE49-F238E27FC236}">
                <a16:creationId xmlns:a16="http://schemas.microsoft.com/office/drawing/2014/main" id="{E9667B26-FE5D-40ED-84F8-4D0E6600C72D}"/>
              </a:ext>
            </a:extLst>
          </p:cNvPr>
          <p:cNvSpPr/>
          <p:nvPr/>
        </p:nvSpPr>
        <p:spPr>
          <a:xfrm>
            <a:off x="7798000" y="4871152"/>
            <a:ext cx="406514" cy="335181"/>
          </a:xfrm>
          <a:custGeom>
            <a:avLst/>
            <a:gdLst>
              <a:gd name="connsiteX0" fmla="*/ 204222 w 406514"/>
              <a:gd name="connsiteY0" fmla="*/ -257 h 335181"/>
              <a:gd name="connsiteX1" fmla="*/ 76886 w 406514"/>
              <a:gd name="connsiteY1" fmla="*/ 56712 h 335181"/>
              <a:gd name="connsiteX2" fmla="*/ 63426 w 406514"/>
              <a:gd name="connsiteY2" fmla="*/ 73991 h 335181"/>
              <a:gd name="connsiteX3" fmla="*/ 52345 w 406514"/>
              <a:gd name="connsiteY3" fmla="*/ 93962 h 335181"/>
              <a:gd name="connsiteX4" fmla="*/ 70 w 406514"/>
              <a:gd name="connsiteY4" fmla="*/ 93962 h 335181"/>
              <a:gd name="connsiteX5" fmla="*/ 7395 w 406514"/>
              <a:gd name="connsiteY5" fmla="*/ 114058 h 335181"/>
              <a:gd name="connsiteX6" fmla="*/ 22107 w 406514"/>
              <a:gd name="connsiteY6" fmla="*/ 127393 h 335181"/>
              <a:gd name="connsiteX7" fmla="*/ 28368 w 406514"/>
              <a:gd name="connsiteY7" fmla="*/ 135344 h 335181"/>
              <a:gd name="connsiteX8" fmla="*/ 34628 w 406514"/>
              <a:gd name="connsiteY8" fmla="*/ 168649 h 335181"/>
              <a:gd name="connsiteX9" fmla="*/ 59670 w 406514"/>
              <a:gd name="connsiteY9" fmla="*/ 255168 h 335181"/>
              <a:gd name="connsiteX10" fmla="*/ 346272 w 406514"/>
              <a:gd name="connsiteY10" fmla="*/ 255731 h 335181"/>
              <a:gd name="connsiteX11" fmla="*/ 371313 w 406514"/>
              <a:gd name="connsiteY11" fmla="*/ 169525 h 335181"/>
              <a:gd name="connsiteX12" fmla="*/ 372816 w 406514"/>
              <a:gd name="connsiteY12" fmla="*/ 145047 h 335181"/>
              <a:gd name="connsiteX13" fmla="*/ 378074 w 406514"/>
              <a:gd name="connsiteY13" fmla="*/ 135844 h 335181"/>
              <a:gd name="connsiteX14" fmla="*/ 385023 w 406514"/>
              <a:gd name="connsiteY14" fmla="*/ 129208 h 335181"/>
              <a:gd name="connsiteX15" fmla="*/ 406372 w 406514"/>
              <a:gd name="connsiteY15" fmla="*/ 95340 h 335181"/>
              <a:gd name="connsiteX16" fmla="*/ 355725 w 406514"/>
              <a:gd name="connsiteY16" fmla="*/ 94526 h 335181"/>
              <a:gd name="connsiteX17" fmla="*/ 204222 w 406514"/>
              <a:gd name="connsiteY17" fmla="*/ -257 h 335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06514" h="335181">
                <a:moveTo>
                  <a:pt x="204222" y="-257"/>
                </a:moveTo>
                <a:cubicBezTo>
                  <a:pt x="155704" y="-695"/>
                  <a:pt x="103493" y="23345"/>
                  <a:pt x="76886" y="56712"/>
                </a:cubicBezTo>
                <a:cubicBezTo>
                  <a:pt x="72128" y="62241"/>
                  <a:pt x="67621" y="68006"/>
                  <a:pt x="63426" y="73991"/>
                </a:cubicBezTo>
                <a:cubicBezTo>
                  <a:pt x="58981" y="80208"/>
                  <a:pt x="55288" y="86907"/>
                  <a:pt x="52345" y="93962"/>
                </a:cubicBezTo>
                <a:lnTo>
                  <a:pt x="70" y="93962"/>
                </a:lnTo>
                <a:cubicBezTo>
                  <a:pt x="-1056" y="99722"/>
                  <a:pt x="4703" y="109926"/>
                  <a:pt x="7395" y="114058"/>
                </a:cubicBezTo>
                <a:cubicBezTo>
                  <a:pt x="11026" y="119711"/>
                  <a:pt x="16097" y="124307"/>
                  <a:pt x="22107" y="127393"/>
                </a:cubicBezTo>
                <a:cubicBezTo>
                  <a:pt x="27554" y="130022"/>
                  <a:pt x="25926" y="130085"/>
                  <a:pt x="28368" y="135344"/>
                </a:cubicBezTo>
                <a:cubicBezTo>
                  <a:pt x="40200" y="159446"/>
                  <a:pt x="34628" y="133653"/>
                  <a:pt x="34628" y="168649"/>
                </a:cubicBezTo>
                <a:cubicBezTo>
                  <a:pt x="34879" y="199237"/>
                  <a:pt x="43518" y="229168"/>
                  <a:pt x="59670" y="255168"/>
                </a:cubicBezTo>
                <a:cubicBezTo>
                  <a:pt x="123776" y="360844"/>
                  <a:pt x="281101" y="361970"/>
                  <a:pt x="346272" y="255731"/>
                </a:cubicBezTo>
                <a:cubicBezTo>
                  <a:pt x="362361" y="229826"/>
                  <a:pt x="371000" y="200007"/>
                  <a:pt x="371313" y="169525"/>
                </a:cubicBezTo>
                <a:cubicBezTo>
                  <a:pt x="371313" y="154813"/>
                  <a:pt x="368496" y="150744"/>
                  <a:pt x="372816" y="145047"/>
                </a:cubicBezTo>
                <a:cubicBezTo>
                  <a:pt x="375007" y="142249"/>
                  <a:pt x="376760" y="139150"/>
                  <a:pt x="378074" y="135844"/>
                </a:cubicBezTo>
                <a:cubicBezTo>
                  <a:pt x="380078" y="130836"/>
                  <a:pt x="380203" y="131337"/>
                  <a:pt x="385023" y="129208"/>
                </a:cubicBezTo>
                <a:cubicBezTo>
                  <a:pt x="393225" y="125640"/>
                  <a:pt x="407561" y="108862"/>
                  <a:pt x="406372" y="95340"/>
                </a:cubicBezTo>
                <a:lnTo>
                  <a:pt x="355725" y="94526"/>
                </a:lnTo>
                <a:cubicBezTo>
                  <a:pt x="352469" y="92397"/>
                  <a:pt x="313718" y="745"/>
                  <a:pt x="204222" y="-257"/>
                </a:cubicBezTo>
                <a:close/>
              </a:path>
            </a:pathLst>
          </a:custGeom>
          <a:solidFill>
            <a:srgbClr val="020101"/>
          </a:solidFill>
          <a:ln w="6259" cap="flat">
            <a:noFill/>
            <a:prstDash val="solid"/>
            <a:miter/>
          </a:ln>
        </p:spPr>
        <p:txBody>
          <a:bodyPr rtlCol="0" anchor="ctr"/>
          <a:lstStyle/>
          <a:p>
            <a:endParaRPr lang="fr-FR"/>
          </a:p>
        </p:txBody>
      </p:sp>
      <p:sp>
        <p:nvSpPr>
          <p:cNvPr id="130" name="Graphique 3">
            <a:extLst>
              <a:ext uri="{FF2B5EF4-FFF2-40B4-BE49-F238E27FC236}">
                <a16:creationId xmlns:a16="http://schemas.microsoft.com/office/drawing/2014/main" id="{E9667B26-FE5D-40ED-84F8-4D0E6600C72D}"/>
              </a:ext>
            </a:extLst>
          </p:cNvPr>
          <p:cNvSpPr/>
          <p:nvPr/>
        </p:nvSpPr>
        <p:spPr>
          <a:xfrm>
            <a:off x="7850623" y="4888984"/>
            <a:ext cx="301311" cy="299624"/>
          </a:xfrm>
          <a:custGeom>
            <a:avLst/>
            <a:gdLst>
              <a:gd name="connsiteX0" fmla="*/ 77413 w 301311"/>
              <a:gd name="connsiteY0" fmla="*/ 189694 h 299624"/>
              <a:gd name="connsiteX1" fmla="*/ 36846 w 301311"/>
              <a:gd name="connsiteY1" fmla="*/ 170411 h 299624"/>
              <a:gd name="connsiteX2" fmla="*/ 6546 w 301311"/>
              <a:gd name="connsiteY2" fmla="*/ 155637 h 299624"/>
              <a:gd name="connsiteX3" fmla="*/ 3665 w 301311"/>
              <a:gd name="connsiteY3" fmla="*/ 151317 h 299624"/>
              <a:gd name="connsiteX4" fmla="*/ 223 w 301311"/>
              <a:gd name="connsiteY4" fmla="*/ 147060 h 299624"/>
              <a:gd name="connsiteX5" fmla="*/ 43545 w 301311"/>
              <a:gd name="connsiteY5" fmla="*/ 255240 h 299624"/>
              <a:gd name="connsiteX6" fmla="*/ 301223 w 301311"/>
              <a:gd name="connsiteY6" fmla="*/ 148375 h 299624"/>
              <a:gd name="connsiteX7" fmla="*/ 294086 w 301311"/>
              <a:gd name="connsiteY7" fmla="*/ 157640 h 299624"/>
              <a:gd name="connsiteX8" fmla="*/ 263661 w 301311"/>
              <a:gd name="connsiteY8" fmla="*/ 171351 h 299624"/>
              <a:gd name="connsiteX9" fmla="*/ 222718 w 301311"/>
              <a:gd name="connsiteY9" fmla="*/ 189443 h 299624"/>
              <a:gd name="connsiteX10" fmla="*/ 182338 w 301311"/>
              <a:gd name="connsiteY10" fmla="*/ 266258 h 299624"/>
              <a:gd name="connsiteX11" fmla="*/ 150661 w 301311"/>
              <a:gd name="connsiteY11" fmla="*/ 209915 h 299624"/>
              <a:gd name="connsiteX12" fmla="*/ 148845 w 301311"/>
              <a:gd name="connsiteY12" fmla="*/ 211605 h 299624"/>
              <a:gd name="connsiteX13" fmla="*/ 134571 w 301311"/>
              <a:gd name="connsiteY13" fmla="*/ 238900 h 299624"/>
              <a:gd name="connsiteX14" fmla="*/ 118983 w 301311"/>
              <a:gd name="connsiteY14" fmla="*/ 267699 h 299624"/>
              <a:gd name="connsiteX15" fmla="*/ 77413 w 301311"/>
              <a:gd name="connsiteY15" fmla="*/ 189694 h 299624"/>
              <a:gd name="connsiteX16" fmla="*/ 231482 w 301311"/>
              <a:gd name="connsiteY16" fmla="*/ 22979 h 299624"/>
              <a:gd name="connsiteX17" fmla="*/ 69338 w 301311"/>
              <a:gd name="connsiteY17" fmla="*/ 23354 h 299624"/>
              <a:gd name="connsiteX18" fmla="*/ 19755 w 301311"/>
              <a:gd name="connsiteY18" fmla="*/ 75817 h 299624"/>
              <a:gd name="connsiteX19" fmla="*/ 87743 w 301311"/>
              <a:gd name="connsiteY19" fmla="*/ 80762 h 299624"/>
              <a:gd name="connsiteX20" fmla="*/ 119045 w 301311"/>
              <a:gd name="connsiteY20" fmla="*/ 122707 h 299624"/>
              <a:gd name="connsiteX21" fmla="*/ 134884 w 301311"/>
              <a:gd name="connsiteY21" fmla="*/ 95036 h 299624"/>
              <a:gd name="connsiteX22" fmla="*/ 149596 w 301311"/>
              <a:gd name="connsiteY22" fmla="*/ 67240 h 299624"/>
              <a:gd name="connsiteX23" fmla="*/ 178456 w 301311"/>
              <a:gd name="connsiteY23" fmla="*/ 119514 h 299624"/>
              <a:gd name="connsiteX24" fmla="*/ 181274 w 301311"/>
              <a:gd name="connsiteY24" fmla="*/ 122269 h 299624"/>
              <a:gd name="connsiteX25" fmla="*/ 194671 w 301311"/>
              <a:gd name="connsiteY25" fmla="*/ 98417 h 299624"/>
              <a:gd name="connsiteX26" fmla="*/ 281816 w 301311"/>
              <a:gd name="connsiteY26" fmla="*/ 77006 h 299624"/>
              <a:gd name="connsiteX27" fmla="*/ 231482 w 301311"/>
              <a:gd name="connsiteY27" fmla="*/ 22979 h 2996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01311" h="299624">
                <a:moveTo>
                  <a:pt x="77413" y="189694"/>
                </a:moveTo>
                <a:cubicBezTo>
                  <a:pt x="64892" y="165904"/>
                  <a:pt x="72468" y="171538"/>
                  <a:pt x="36846" y="170411"/>
                </a:cubicBezTo>
                <a:cubicBezTo>
                  <a:pt x="25014" y="170461"/>
                  <a:pt x="13808" y="165003"/>
                  <a:pt x="6546" y="155637"/>
                </a:cubicBezTo>
                <a:cubicBezTo>
                  <a:pt x="5544" y="154197"/>
                  <a:pt x="4855" y="153195"/>
                  <a:pt x="3665" y="151317"/>
                </a:cubicBezTo>
                <a:lnTo>
                  <a:pt x="223" y="147060"/>
                </a:lnTo>
                <a:cubicBezTo>
                  <a:pt x="-3158" y="192260"/>
                  <a:pt x="23073" y="234706"/>
                  <a:pt x="43545" y="255240"/>
                </a:cubicBezTo>
                <a:cubicBezTo>
                  <a:pt x="135886" y="348771"/>
                  <a:pt x="303039" y="284414"/>
                  <a:pt x="301223" y="148375"/>
                </a:cubicBezTo>
                <a:cubicBezTo>
                  <a:pt x="297905" y="150879"/>
                  <a:pt x="298344" y="152695"/>
                  <a:pt x="294086" y="157640"/>
                </a:cubicBezTo>
                <a:cubicBezTo>
                  <a:pt x="286762" y="166868"/>
                  <a:pt x="275430" y="171977"/>
                  <a:pt x="263661" y="171351"/>
                </a:cubicBezTo>
                <a:cubicBezTo>
                  <a:pt x="231858" y="172790"/>
                  <a:pt x="236428" y="163775"/>
                  <a:pt x="222718" y="189443"/>
                </a:cubicBezTo>
                <a:cubicBezTo>
                  <a:pt x="219588" y="195328"/>
                  <a:pt x="185156" y="263253"/>
                  <a:pt x="182338" y="266258"/>
                </a:cubicBezTo>
                <a:cubicBezTo>
                  <a:pt x="175326" y="261187"/>
                  <a:pt x="157296" y="215174"/>
                  <a:pt x="150661" y="209915"/>
                </a:cubicBezTo>
                <a:cubicBezTo>
                  <a:pt x="149220" y="210791"/>
                  <a:pt x="150159" y="209915"/>
                  <a:pt x="148845" y="211605"/>
                </a:cubicBezTo>
                <a:lnTo>
                  <a:pt x="134571" y="238900"/>
                </a:lnTo>
                <a:cubicBezTo>
                  <a:pt x="130064" y="248855"/>
                  <a:pt x="124868" y="258477"/>
                  <a:pt x="118983" y="267699"/>
                </a:cubicBezTo>
                <a:cubicBezTo>
                  <a:pt x="115477" y="265632"/>
                  <a:pt x="82171" y="198709"/>
                  <a:pt x="77413" y="189694"/>
                </a:cubicBezTo>
                <a:close/>
                <a:moveTo>
                  <a:pt x="231482" y="22979"/>
                </a:moveTo>
                <a:cubicBezTo>
                  <a:pt x="184905" y="-7822"/>
                  <a:pt x="115727" y="-8323"/>
                  <a:pt x="69338" y="23354"/>
                </a:cubicBezTo>
                <a:cubicBezTo>
                  <a:pt x="51371" y="35500"/>
                  <a:pt x="28645" y="55909"/>
                  <a:pt x="19755" y="75817"/>
                </a:cubicBezTo>
                <a:cubicBezTo>
                  <a:pt x="41855" y="78384"/>
                  <a:pt x="68336" y="71747"/>
                  <a:pt x="87743" y="80762"/>
                </a:cubicBezTo>
                <a:cubicBezTo>
                  <a:pt x="107150" y="89777"/>
                  <a:pt x="109968" y="112503"/>
                  <a:pt x="119045" y="122707"/>
                </a:cubicBezTo>
                <a:cubicBezTo>
                  <a:pt x="123553" y="119452"/>
                  <a:pt x="131566" y="101359"/>
                  <a:pt x="134884" y="95036"/>
                </a:cubicBezTo>
                <a:cubicBezTo>
                  <a:pt x="139204" y="85470"/>
                  <a:pt x="144087" y="76192"/>
                  <a:pt x="149596" y="67240"/>
                </a:cubicBezTo>
                <a:cubicBezTo>
                  <a:pt x="153978" y="69369"/>
                  <a:pt x="173698" y="112190"/>
                  <a:pt x="178456" y="119514"/>
                </a:cubicBezTo>
                <a:cubicBezTo>
                  <a:pt x="180460" y="122582"/>
                  <a:pt x="178456" y="120704"/>
                  <a:pt x="181274" y="122269"/>
                </a:cubicBezTo>
                <a:cubicBezTo>
                  <a:pt x="186219" y="114587"/>
                  <a:pt x="190665" y="106624"/>
                  <a:pt x="194671" y="98417"/>
                </a:cubicBezTo>
                <a:cubicBezTo>
                  <a:pt x="210072" y="69369"/>
                  <a:pt x="242375" y="77570"/>
                  <a:pt x="281816" y="77006"/>
                </a:cubicBezTo>
                <a:cubicBezTo>
                  <a:pt x="275493" y="58162"/>
                  <a:pt x="247884" y="33809"/>
                  <a:pt x="231482" y="22979"/>
                </a:cubicBezTo>
                <a:close/>
              </a:path>
            </a:pathLst>
          </a:custGeom>
          <a:solidFill>
            <a:srgbClr val="1760BF"/>
          </a:solidFill>
          <a:ln w="6259" cap="flat">
            <a:noFill/>
            <a:prstDash val="solid"/>
            <a:miter/>
          </a:ln>
        </p:spPr>
        <p:txBody>
          <a:bodyPr rtlCol="0" anchor="ctr"/>
          <a:lstStyle/>
          <a:p>
            <a:endParaRPr lang="fr-FR"/>
          </a:p>
        </p:txBody>
      </p:sp>
      <p:sp>
        <p:nvSpPr>
          <p:cNvPr id="131" name="Graphique 3">
            <a:extLst>
              <a:ext uri="{FF2B5EF4-FFF2-40B4-BE49-F238E27FC236}">
                <a16:creationId xmlns:a16="http://schemas.microsoft.com/office/drawing/2014/main" id="{E9667B26-FE5D-40ED-84F8-4D0E6600C72D}"/>
              </a:ext>
            </a:extLst>
          </p:cNvPr>
          <p:cNvSpPr/>
          <p:nvPr/>
        </p:nvSpPr>
        <p:spPr>
          <a:xfrm>
            <a:off x="7809288" y="4971700"/>
            <a:ext cx="386017" cy="106239"/>
          </a:xfrm>
          <a:custGeom>
            <a:avLst/>
            <a:gdLst>
              <a:gd name="connsiteX0" fmla="*/ 191245 w 386017"/>
              <a:gd name="connsiteY0" fmla="*/ -263 h 106239"/>
              <a:gd name="connsiteX1" fmla="*/ 160318 w 386017"/>
              <a:gd name="connsiteY1" fmla="*/ 56081 h 106239"/>
              <a:gd name="connsiteX2" fmla="*/ 141099 w 386017"/>
              <a:gd name="connsiteY2" fmla="*/ 21461 h 106239"/>
              <a:gd name="connsiteX3" fmla="*/ 107918 w 386017"/>
              <a:gd name="connsiteY3" fmla="*/ 926 h 106239"/>
              <a:gd name="connsiteX4" fmla="*/ 302 w 386017"/>
              <a:gd name="connsiteY4" fmla="*/ 926 h 106239"/>
              <a:gd name="connsiteX5" fmla="*/ 302 w 386017"/>
              <a:gd name="connsiteY5" fmla="*/ 4057 h 106239"/>
              <a:gd name="connsiteX6" fmla="*/ 4810 w 386017"/>
              <a:gd name="connsiteY6" fmla="*/ 12195 h 106239"/>
              <a:gd name="connsiteX7" fmla="*/ 43749 w 386017"/>
              <a:gd name="connsiteY7" fmla="*/ 22775 h 106239"/>
              <a:gd name="connsiteX8" fmla="*/ 137655 w 386017"/>
              <a:gd name="connsiteY8" fmla="*/ 62779 h 106239"/>
              <a:gd name="connsiteX9" fmla="*/ 160255 w 386017"/>
              <a:gd name="connsiteY9" fmla="*/ 105976 h 106239"/>
              <a:gd name="connsiteX10" fmla="*/ 175656 w 386017"/>
              <a:gd name="connsiteY10" fmla="*/ 77241 h 106239"/>
              <a:gd name="connsiteX11" fmla="*/ 190994 w 386017"/>
              <a:gd name="connsiteY11" fmla="*/ 48568 h 106239"/>
              <a:gd name="connsiteX12" fmla="*/ 222296 w 386017"/>
              <a:gd name="connsiteY12" fmla="*/ 104912 h 106239"/>
              <a:gd name="connsiteX13" fmla="*/ 250656 w 386017"/>
              <a:gd name="connsiteY13" fmla="*/ 52137 h 106239"/>
              <a:gd name="connsiteX14" fmla="*/ 303870 w 386017"/>
              <a:gd name="connsiteY14" fmla="*/ 23526 h 106239"/>
              <a:gd name="connsiteX15" fmla="*/ 363594 w 386017"/>
              <a:gd name="connsiteY15" fmla="*/ 23526 h 106239"/>
              <a:gd name="connsiteX16" fmla="*/ 385944 w 386017"/>
              <a:gd name="connsiteY16" fmla="*/ 864 h 106239"/>
              <a:gd name="connsiteX17" fmla="*/ 278515 w 386017"/>
              <a:gd name="connsiteY17" fmla="*/ 301 h 106239"/>
              <a:gd name="connsiteX18" fmla="*/ 241891 w 386017"/>
              <a:gd name="connsiteY18" fmla="*/ 19520 h 106239"/>
              <a:gd name="connsiteX19" fmla="*/ 222484 w 386017"/>
              <a:gd name="connsiteY19" fmla="*/ 55142 h 106239"/>
              <a:gd name="connsiteX20" fmla="*/ 191245 w 386017"/>
              <a:gd name="connsiteY20" fmla="*/ -263 h 106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86017" h="106239">
                <a:moveTo>
                  <a:pt x="191245" y="-263"/>
                </a:moveTo>
                <a:cubicBezTo>
                  <a:pt x="184984" y="7750"/>
                  <a:pt x="165327" y="52512"/>
                  <a:pt x="160318" y="56081"/>
                </a:cubicBezTo>
                <a:cubicBezTo>
                  <a:pt x="155748" y="51135"/>
                  <a:pt x="145481" y="28973"/>
                  <a:pt x="141099" y="21461"/>
                </a:cubicBezTo>
                <a:cubicBezTo>
                  <a:pt x="133273" y="7938"/>
                  <a:pt x="125385" y="926"/>
                  <a:pt x="107918" y="926"/>
                </a:cubicBezTo>
                <a:cubicBezTo>
                  <a:pt x="94584" y="926"/>
                  <a:pt x="5498" y="-513"/>
                  <a:pt x="302" y="926"/>
                </a:cubicBezTo>
                <a:cubicBezTo>
                  <a:pt x="-199" y="1909"/>
                  <a:pt x="-199" y="3074"/>
                  <a:pt x="302" y="4057"/>
                </a:cubicBezTo>
                <a:lnTo>
                  <a:pt x="4810" y="12195"/>
                </a:lnTo>
                <a:cubicBezTo>
                  <a:pt x="14451" y="25280"/>
                  <a:pt x="26909" y="22775"/>
                  <a:pt x="43749" y="22775"/>
                </a:cubicBezTo>
                <a:cubicBezTo>
                  <a:pt x="125135" y="22775"/>
                  <a:pt x="113177" y="14950"/>
                  <a:pt x="137655" y="62779"/>
                </a:cubicBezTo>
                <a:cubicBezTo>
                  <a:pt x="141099" y="69478"/>
                  <a:pt x="157438" y="102721"/>
                  <a:pt x="160255" y="105976"/>
                </a:cubicBezTo>
                <a:cubicBezTo>
                  <a:pt x="165890" y="96686"/>
                  <a:pt x="171023" y="87095"/>
                  <a:pt x="175656" y="77241"/>
                </a:cubicBezTo>
                <a:cubicBezTo>
                  <a:pt x="180226" y="67412"/>
                  <a:pt x="185360" y="57840"/>
                  <a:pt x="190994" y="48568"/>
                </a:cubicBezTo>
                <a:cubicBezTo>
                  <a:pt x="195752" y="52262"/>
                  <a:pt x="217726" y="100843"/>
                  <a:pt x="222296" y="104912"/>
                </a:cubicBezTo>
                <a:cubicBezTo>
                  <a:pt x="225864" y="102157"/>
                  <a:pt x="246649" y="60087"/>
                  <a:pt x="250656" y="52137"/>
                </a:cubicBezTo>
                <a:cubicBezTo>
                  <a:pt x="265368" y="23088"/>
                  <a:pt x="265055" y="23526"/>
                  <a:pt x="303870" y="23526"/>
                </a:cubicBezTo>
                <a:cubicBezTo>
                  <a:pt x="321211" y="23526"/>
                  <a:pt x="349758" y="24779"/>
                  <a:pt x="363594" y="23526"/>
                </a:cubicBezTo>
                <a:cubicBezTo>
                  <a:pt x="375238" y="21736"/>
                  <a:pt x="384316" y="12521"/>
                  <a:pt x="385944" y="864"/>
                </a:cubicBezTo>
                <a:lnTo>
                  <a:pt x="278515" y="301"/>
                </a:lnTo>
                <a:cubicBezTo>
                  <a:pt x="258857" y="301"/>
                  <a:pt x="248903" y="6999"/>
                  <a:pt x="241891" y="19520"/>
                </a:cubicBezTo>
                <a:cubicBezTo>
                  <a:pt x="237321" y="27596"/>
                  <a:pt x="227242" y="50384"/>
                  <a:pt x="222484" y="55142"/>
                </a:cubicBezTo>
                <a:cubicBezTo>
                  <a:pt x="216474" y="50884"/>
                  <a:pt x="197192" y="3744"/>
                  <a:pt x="191245" y="-263"/>
                </a:cubicBezTo>
                <a:close/>
              </a:path>
            </a:pathLst>
          </a:custGeom>
          <a:solidFill>
            <a:srgbClr val="F2B602"/>
          </a:solidFill>
          <a:ln w="6259" cap="flat">
            <a:noFill/>
            <a:prstDash val="solid"/>
            <a:miter/>
          </a:ln>
        </p:spPr>
        <p:txBody>
          <a:bodyPr rtlCol="0" anchor="ctr"/>
          <a:lstStyle/>
          <a:p>
            <a:endParaRPr lang="fr-FR"/>
          </a:p>
        </p:txBody>
      </p:sp>
      <p:sp>
        <p:nvSpPr>
          <p:cNvPr id="132" name="Graphique 3">
            <a:extLst>
              <a:ext uri="{FF2B5EF4-FFF2-40B4-BE49-F238E27FC236}">
                <a16:creationId xmlns:a16="http://schemas.microsoft.com/office/drawing/2014/main" id="{E9667B26-FE5D-40ED-84F8-4D0E6600C72D}"/>
              </a:ext>
            </a:extLst>
          </p:cNvPr>
          <p:cNvSpPr/>
          <p:nvPr/>
        </p:nvSpPr>
        <p:spPr>
          <a:xfrm>
            <a:off x="7858651" y="5029007"/>
            <a:ext cx="285130" cy="112663"/>
          </a:xfrm>
          <a:custGeom>
            <a:avLst/>
            <a:gdLst>
              <a:gd name="connsiteX0" fmla="*/ 79340 w 285130"/>
              <a:gd name="connsiteY0" fmla="*/ 7163 h 112663"/>
              <a:gd name="connsiteX1" fmla="*/ 83 w 285130"/>
              <a:gd name="connsiteY1" fmla="*/ 402 h 112663"/>
              <a:gd name="connsiteX2" fmla="*/ 10287 w 285130"/>
              <a:gd name="connsiteY2" fmla="*/ 17430 h 112663"/>
              <a:gd name="connsiteX3" fmla="*/ 32261 w 285130"/>
              <a:gd name="connsiteY3" fmla="*/ 23690 h 112663"/>
              <a:gd name="connsiteX4" fmla="*/ 72203 w 285130"/>
              <a:gd name="connsiteY4" fmla="*/ 39905 h 112663"/>
              <a:gd name="connsiteX5" fmla="*/ 91359 w 285130"/>
              <a:gd name="connsiteY5" fmla="*/ 76841 h 112663"/>
              <a:gd name="connsiteX6" fmla="*/ 105696 w 285130"/>
              <a:gd name="connsiteY6" fmla="*/ 104137 h 112663"/>
              <a:gd name="connsiteX7" fmla="*/ 111205 w 285130"/>
              <a:gd name="connsiteY7" fmla="*/ 112400 h 112663"/>
              <a:gd name="connsiteX8" fmla="*/ 141756 w 285130"/>
              <a:gd name="connsiteY8" fmla="*/ 54742 h 112663"/>
              <a:gd name="connsiteX9" fmla="*/ 157782 w 285130"/>
              <a:gd name="connsiteY9" fmla="*/ 83665 h 112663"/>
              <a:gd name="connsiteX10" fmla="*/ 173183 w 285130"/>
              <a:gd name="connsiteY10" fmla="*/ 112275 h 112663"/>
              <a:gd name="connsiteX11" fmla="*/ 211872 w 285130"/>
              <a:gd name="connsiteY11" fmla="*/ 38715 h 112663"/>
              <a:gd name="connsiteX12" fmla="*/ 226084 w 285130"/>
              <a:gd name="connsiteY12" fmla="*/ 24942 h 112663"/>
              <a:gd name="connsiteX13" fmla="*/ 275102 w 285130"/>
              <a:gd name="connsiteY13" fmla="*/ 17868 h 112663"/>
              <a:gd name="connsiteX14" fmla="*/ 285057 w 285130"/>
              <a:gd name="connsiteY14" fmla="*/ 3657 h 112663"/>
              <a:gd name="connsiteX15" fmla="*/ 284556 w 285130"/>
              <a:gd name="connsiteY15" fmla="*/ 1779 h 112663"/>
              <a:gd name="connsiteX16" fmla="*/ 242111 w 285130"/>
              <a:gd name="connsiteY16" fmla="*/ 1278 h 112663"/>
              <a:gd name="connsiteX17" fmla="*/ 205174 w 285130"/>
              <a:gd name="connsiteY17" fmla="*/ 7539 h 112663"/>
              <a:gd name="connsiteX18" fmla="*/ 172432 w 285130"/>
              <a:gd name="connsiteY18" fmla="*/ 60815 h 112663"/>
              <a:gd name="connsiteX19" fmla="*/ 141693 w 285130"/>
              <a:gd name="connsiteY19" fmla="*/ 4471 h 112663"/>
              <a:gd name="connsiteX20" fmla="*/ 110955 w 285130"/>
              <a:gd name="connsiteY20" fmla="*/ 62004 h 112663"/>
              <a:gd name="connsiteX21" fmla="*/ 79340 w 285130"/>
              <a:gd name="connsiteY21" fmla="*/ 7163 h 1126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85130" h="112663">
                <a:moveTo>
                  <a:pt x="79340" y="7163"/>
                </a:moveTo>
                <a:cubicBezTo>
                  <a:pt x="65692" y="-4043"/>
                  <a:pt x="21556" y="903"/>
                  <a:pt x="83" y="402"/>
                </a:cubicBezTo>
                <a:cubicBezTo>
                  <a:pt x="-1357" y="6224"/>
                  <a:pt x="7532" y="15552"/>
                  <a:pt x="10287" y="17430"/>
                </a:cubicBezTo>
                <a:cubicBezTo>
                  <a:pt x="16673" y="21931"/>
                  <a:pt x="24436" y="24135"/>
                  <a:pt x="32261" y="23690"/>
                </a:cubicBezTo>
                <a:cubicBezTo>
                  <a:pt x="64001" y="24504"/>
                  <a:pt x="61247" y="19684"/>
                  <a:pt x="72203" y="39905"/>
                </a:cubicBezTo>
                <a:cubicBezTo>
                  <a:pt x="78463" y="51987"/>
                  <a:pt x="84724" y="64508"/>
                  <a:pt x="91359" y="76841"/>
                </a:cubicBezTo>
                <a:lnTo>
                  <a:pt x="105696" y="104137"/>
                </a:lnTo>
                <a:cubicBezTo>
                  <a:pt x="109139" y="110397"/>
                  <a:pt x="107386" y="110397"/>
                  <a:pt x="111205" y="112400"/>
                </a:cubicBezTo>
                <a:lnTo>
                  <a:pt x="141756" y="54742"/>
                </a:lnTo>
                <a:cubicBezTo>
                  <a:pt x="145449" y="56933"/>
                  <a:pt x="154652" y="77655"/>
                  <a:pt x="157782" y="83665"/>
                </a:cubicBezTo>
                <a:cubicBezTo>
                  <a:pt x="162791" y="93306"/>
                  <a:pt x="167861" y="103448"/>
                  <a:pt x="173183" y="112275"/>
                </a:cubicBezTo>
                <a:cubicBezTo>
                  <a:pt x="177189" y="109646"/>
                  <a:pt x="206802" y="48106"/>
                  <a:pt x="211872" y="38715"/>
                </a:cubicBezTo>
                <a:cubicBezTo>
                  <a:pt x="215816" y="31391"/>
                  <a:pt x="217256" y="26194"/>
                  <a:pt x="226084" y="24942"/>
                </a:cubicBezTo>
                <a:cubicBezTo>
                  <a:pt x="246743" y="21687"/>
                  <a:pt x="261204" y="28511"/>
                  <a:pt x="275102" y="17868"/>
                </a:cubicBezTo>
                <a:cubicBezTo>
                  <a:pt x="278295" y="15364"/>
                  <a:pt x="285057" y="8728"/>
                  <a:pt x="285057" y="3657"/>
                </a:cubicBezTo>
                <a:cubicBezTo>
                  <a:pt x="285057" y="1779"/>
                  <a:pt x="285057" y="2843"/>
                  <a:pt x="284556" y="1779"/>
                </a:cubicBezTo>
                <a:cubicBezTo>
                  <a:pt x="270407" y="877"/>
                  <a:pt x="256259" y="715"/>
                  <a:pt x="242111" y="1278"/>
                </a:cubicBezTo>
                <a:cubicBezTo>
                  <a:pt x="225332" y="1278"/>
                  <a:pt x="217069" y="-1164"/>
                  <a:pt x="205174" y="7539"/>
                </a:cubicBezTo>
                <a:cubicBezTo>
                  <a:pt x="193279" y="16240"/>
                  <a:pt x="178755" y="58561"/>
                  <a:pt x="172432" y="60815"/>
                </a:cubicBezTo>
                <a:cubicBezTo>
                  <a:pt x="166172" y="54554"/>
                  <a:pt x="147391" y="8415"/>
                  <a:pt x="141693" y="4471"/>
                </a:cubicBezTo>
                <a:cubicBezTo>
                  <a:pt x="134243" y="13862"/>
                  <a:pt x="116150" y="57997"/>
                  <a:pt x="110955" y="62004"/>
                </a:cubicBezTo>
                <a:cubicBezTo>
                  <a:pt x="104443" y="56871"/>
                  <a:pt x="91485" y="17054"/>
                  <a:pt x="79340" y="7163"/>
                </a:cubicBezTo>
                <a:close/>
              </a:path>
            </a:pathLst>
          </a:custGeom>
          <a:solidFill>
            <a:srgbClr val="F2B602"/>
          </a:solidFill>
          <a:ln w="6259" cap="flat">
            <a:noFill/>
            <a:prstDash val="solid"/>
            <a:miter/>
          </a:ln>
        </p:spPr>
        <p:txBody>
          <a:bodyPr rtlCol="0" anchor="ctr"/>
          <a:lstStyle/>
          <a:p>
            <a:endParaRPr lang="fr-FR"/>
          </a:p>
        </p:txBody>
      </p:sp>
      <p:sp>
        <p:nvSpPr>
          <p:cNvPr id="133" name="Graphique 3">
            <a:extLst>
              <a:ext uri="{FF2B5EF4-FFF2-40B4-BE49-F238E27FC236}">
                <a16:creationId xmlns:a16="http://schemas.microsoft.com/office/drawing/2014/main" id="{E9667B26-FE5D-40ED-84F8-4D0E6600C72D}"/>
              </a:ext>
            </a:extLst>
          </p:cNvPr>
          <p:cNvSpPr/>
          <p:nvPr/>
        </p:nvSpPr>
        <p:spPr>
          <a:xfrm>
            <a:off x="7835252" y="4873503"/>
            <a:ext cx="331981" cy="330520"/>
          </a:xfrm>
          <a:custGeom>
            <a:avLst/>
            <a:gdLst>
              <a:gd name="connsiteX0" fmla="*/ 1008 w 331981"/>
              <a:gd name="connsiteY0" fmla="*/ 147642 h 330520"/>
              <a:gd name="connsiteX1" fmla="*/ 165093 w 331981"/>
              <a:gd name="connsiteY1" fmla="*/ 330258 h 330520"/>
              <a:gd name="connsiteX2" fmla="*/ 287359 w 331981"/>
              <a:gd name="connsiteY2" fmla="*/ 277671 h 330520"/>
              <a:gd name="connsiteX3" fmla="*/ 320977 w 331981"/>
              <a:gd name="connsiteY3" fmla="*/ 224457 h 330520"/>
              <a:gd name="connsiteX4" fmla="*/ 331244 w 331981"/>
              <a:gd name="connsiteY4" fmla="*/ 149332 h 330520"/>
              <a:gd name="connsiteX5" fmla="*/ 318724 w 331981"/>
              <a:gd name="connsiteY5" fmla="*/ 156531 h 330520"/>
              <a:gd name="connsiteX6" fmla="*/ 275839 w 331981"/>
              <a:gd name="connsiteY6" fmla="*/ 271160 h 330520"/>
              <a:gd name="connsiteX7" fmla="*/ 23858 w 331981"/>
              <a:gd name="connsiteY7" fmla="*/ 222516 h 330520"/>
              <a:gd name="connsiteX8" fmla="*/ 14906 w 331981"/>
              <a:gd name="connsiteY8" fmla="*/ 191778 h 330520"/>
              <a:gd name="connsiteX9" fmla="*/ 12776 w 331981"/>
              <a:gd name="connsiteY9" fmla="*/ 154716 h 330520"/>
              <a:gd name="connsiteX10" fmla="*/ 290176 w 331981"/>
              <a:gd name="connsiteY10" fmla="*/ 55426 h 330520"/>
              <a:gd name="connsiteX11" fmla="*/ 54722 w 331981"/>
              <a:gd name="connsiteY11" fmla="*/ 42123 h 330520"/>
              <a:gd name="connsiteX12" fmla="*/ 41387 w 331981"/>
              <a:gd name="connsiteY12" fmla="*/ 55426 h 330520"/>
              <a:gd name="connsiteX13" fmla="*/ 17472 w 331981"/>
              <a:gd name="connsiteY13" fmla="*/ 91674 h 330520"/>
              <a:gd name="connsiteX14" fmla="*/ 32122 w 331981"/>
              <a:gd name="connsiteY14" fmla="*/ 91674 h 330520"/>
              <a:gd name="connsiteX15" fmla="*/ 68557 w 331981"/>
              <a:gd name="connsiteY15" fmla="*/ 47851 h 330520"/>
              <a:gd name="connsiteX16" fmla="*/ 83770 w 331981"/>
              <a:gd name="connsiteY16" fmla="*/ 36832 h 330520"/>
              <a:gd name="connsiteX17" fmla="*/ 290364 w 331981"/>
              <a:gd name="connsiteY17" fmla="*/ 76774 h 330520"/>
              <a:gd name="connsiteX18" fmla="*/ 300756 w 331981"/>
              <a:gd name="connsiteY18" fmla="*/ 92863 h 330520"/>
              <a:gd name="connsiteX19" fmla="*/ 314654 w 331981"/>
              <a:gd name="connsiteY19" fmla="*/ 92863 h 330520"/>
              <a:gd name="connsiteX20" fmla="*/ 290176 w 331981"/>
              <a:gd name="connsiteY20" fmla="*/ 55426 h 330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31981" h="330520">
                <a:moveTo>
                  <a:pt x="1008" y="147642"/>
                </a:moveTo>
                <a:cubicBezTo>
                  <a:pt x="-10449" y="247808"/>
                  <a:pt x="70811" y="330258"/>
                  <a:pt x="165093" y="330258"/>
                </a:cubicBezTo>
                <a:cubicBezTo>
                  <a:pt x="211295" y="330258"/>
                  <a:pt x="258999" y="310225"/>
                  <a:pt x="287359" y="277671"/>
                </a:cubicBezTo>
                <a:cubicBezTo>
                  <a:pt x="302008" y="262333"/>
                  <a:pt x="313402" y="244246"/>
                  <a:pt x="320977" y="224457"/>
                </a:cubicBezTo>
                <a:cubicBezTo>
                  <a:pt x="329992" y="200498"/>
                  <a:pt x="333498" y="174824"/>
                  <a:pt x="331244" y="149332"/>
                </a:cubicBezTo>
                <a:cubicBezTo>
                  <a:pt x="328052" y="150647"/>
                  <a:pt x="324357" y="154090"/>
                  <a:pt x="318724" y="156531"/>
                </a:cubicBezTo>
                <a:cubicBezTo>
                  <a:pt x="319850" y="209870"/>
                  <a:pt x="301695" y="243802"/>
                  <a:pt x="275839" y="271160"/>
                </a:cubicBezTo>
                <a:cubicBezTo>
                  <a:pt x="200151" y="350980"/>
                  <a:pt x="63862" y="323059"/>
                  <a:pt x="23858" y="222516"/>
                </a:cubicBezTo>
                <a:cubicBezTo>
                  <a:pt x="19851" y="212606"/>
                  <a:pt x="16846" y="202301"/>
                  <a:pt x="14906" y="191778"/>
                </a:cubicBezTo>
                <a:cubicBezTo>
                  <a:pt x="13403" y="179482"/>
                  <a:pt x="12715" y="167105"/>
                  <a:pt x="12776" y="154716"/>
                </a:cubicBezTo>
                <a:close/>
                <a:moveTo>
                  <a:pt x="290176" y="55426"/>
                </a:moveTo>
                <a:cubicBezTo>
                  <a:pt x="228823" y="-13276"/>
                  <a:pt x="123398" y="-19229"/>
                  <a:pt x="54722" y="42123"/>
                </a:cubicBezTo>
                <a:cubicBezTo>
                  <a:pt x="50026" y="46304"/>
                  <a:pt x="45582" y="50743"/>
                  <a:pt x="41387" y="55426"/>
                </a:cubicBezTo>
                <a:cubicBezTo>
                  <a:pt x="36191" y="61123"/>
                  <a:pt x="20289" y="82158"/>
                  <a:pt x="17472" y="91674"/>
                </a:cubicBezTo>
                <a:lnTo>
                  <a:pt x="32122" y="91674"/>
                </a:lnTo>
                <a:cubicBezTo>
                  <a:pt x="36942" y="78151"/>
                  <a:pt x="56662" y="57617"/>
                  <a:pt x="68557" y="47851"/>
                </a:cubicBezTo>
                <a:cubicBezTo>
                  <a:pt x="73378" y="43813"/>
                  <a:pt x="78449" y="40132"/>
                  <a:pt x="83770" y="36832"/>
                </a:cubicBezTo>
                <a:cubicBezTo>
                  <a:pt x="152321" y="-6634"/>
                  <a:pt x="242909" y="10877"/>
                  <a:pt x="290364" y="76774"/>
                </a:cubicBezTo>
                <a:cubicBezTo>
                  <a:pt x="294245" y="82095"/>
                  <a:pt x="296624" y="87291"/>
                  <a:pt x="300756" y="92863"/>
                </a:cubicBezTo>
                <a:lnTo>
                  <a:pt x="314654" y="92863"/>
                </a:lnTo>
                <a:cubicBezTo>
                  <a:pt x="311899" y="82721"/>
                  <a:pt x="295685" y="61185"/>
                  <a:pt x="290176" y="55426"/>
                </a:cubicBezTo>
                <a:close/>
              </a:path>
            </a:pathLst>
          </a:custGeom>
          <a:solidFill>
            <a:srgbClr val="F2B602"/>
          </a:solidFill>
          <a:ln w="6259" cap="flat">
            <a:noFill/>
            <a:prstDash val="solid"/>
            <a:miter/>
          </a:ln>
        </p:spPr>
        <p:txBody>
          <a:bodyPr rtlCol="0" anchor="ctr"/>
          <a:lstStyle/>
          <a:p>
            <a:endParaRPr lang="fr-FR"/>
          </a:p>
        </p:txBody>
      </p:sp>
      <p:sp>
        <p:nvSpPr>
          <p:cNvPr id="134" name="Graphique 3">
            <a:extLst>
              <a:ext uri="{FF2B5EF4-FFF2-40B4-BE49-F238E27FC236}">
                <a16:creationId xmlns:a16="http://schemas.microsoft.com/office/drawing/2014/main" id="{E9667B26-FE5D-40ED-84F8-4D0E6600C72D}"/>
              </a:ext>
            </a:extLst>
          </p:cNvPr>
          <p:cNvSpPr/>
          <p:nvPr/>
        </p:nvSpPr>
        <p:spPr>
          <a:xfrm>
            <a:off x="7834329" y="5000575"/>
            <a:ext cx="334994" cy="29097"/>
          </a:xfrm>
          <a:custGeom>
            <a:avLst/>
            <a:gdLst>
              <a:gd name="connsiteX0" fmla="*/ 286278 w 334994"/>
              <a:gd name="connsiteY0" fmla="*/ 599 h 29097"/>
              <a:gd name="connsiteX1" fmla="*/ 230622 w 334994"/>
              <a:gd name="connsiteY1" fmla="*/ 28020 h 29097"/>
              <a:gd name="connsiteX2" fmla="*/ 258294 w 334994"/>
              <a:gd name="connsiteY2" fmla="*/ 22636 h 29097"/>
              <a:gd name="connsiteX3" fmla="*/ 321900 w 334994"/>
              <a:gd name="connsiteY3" fmla="*/ 20570 h 29097"/>
              <a:gd name="connsiteX4" fmla="*/ 334921 w 334994"/>
              <a:gd name="connsiteY4" fmla="*/ 1413 h 29097"/>
              <a:gd name="connsiteX5" fmla="*/ 90765 w 334994"/>
              <a:gd name="connsiteY5" fmla="*/ 6860 h 29097"/>
              <a:gd name="connsiteX6" fmla="*/ 64784 w 334994"/>
              <a:gd name="connsiteY6" fmla="*/ 599 h 29097"/>
              <a:gd name="connsiteX7" fmla="*/ -74 w 334994"/>
              <a:gd name="connsiteY7" fmla="*/ 599 h 29097"/>
              <a:gd name="connsiteX8" fmla="*/ 13324 w 334994"/>
              <a:gd name="connsiteY8" fmla="*/ 19381 h 29097"/>
              <a:gd name="connsiteX9" fmla="*/ 42184 w 334994"/>
              <a:gd name="connsiteY9" fmla="*/ 22887 h 29097"/>
              <a:gd name="connsiteX10" fmla="*/ 74676 w 334994"/>
              <a:gd name="connsiteY10" fmla="*/ 23325 h 29097"/>
              <a:gd name="connsiteX11" fmla="*/ 102097 w 334994"/>
              <a:gd name="connsiteY11" fmla="*/ 28834 h 29097"/>
              <a:gd name="connsiteX12" fmla="*/ 90765 w 334994"/>
              <a:gd name="connsiteY12" fmla="*/ 6860 h 29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34994" h="29097">
                <a:moveTo>
                  <a:pt x="286278" y="599"/>
                </a:moveTo>
                <a:cubicBezTo>
                  <a:pt x="241829" y="224"/>
                  <a:pt x="245210" y="-3032"/>
                  <a:pt x="230622" y="28020"/>
                </a:cubicBezTo>
                <a:cubicBezTo>
                  <a:pt x="241766" y="25266"/>
                  <a:pt x="243143" y="22574"/>
                  <a:pt x="258294" y="22636"/>
                </a:cubicBezTo>
                <a:cubicBezTo>
                  <a:pt x="269375" y="22636"/>
                  <a:pt x="314637" y="24013"/>
                  <a:pt x="321900" y="20570"/>
                </a:cubicBezTo>
                <a:cubicBezTo>
                  <a:pt x="329287" y="16889"/>
                  <a:pt x="334233" y="9633"/>
                  <a:pt x="334921" y="1413"/>
                </a:cubicBezTo>
                <a:close/>
                <a:moveTo>
                  <a:pt x="90765" y="6860"/>
                </a:moveTo>
                <a:cubicBezTo>
                  <a:pt x="84504" y="-653"/>
                  <a:pt x="76742" y="599"/>
                  <a:pt x="64784" y="599"/>
                </a:cubicBezTo>
                <a:cubicBezTo>
                  <a:pt x="52826" y="599"/>
                  <a:pt x="9880" y="-1341"/>
                  <a:pt x="-74" y="599"/>
                </a:cubicBezTo>
                <a:cubicBezTo>
                  <a:pt x="1053" y="8669"/>
                  <a:pt x="6061" y="15675"/>
                  <a:pt x="13324" y="19381"/>
                </a:cubicBezTo>
                <a:cubicBezTo>
                  <a:pt x="21524" y="23763"/>
                  <a:pt x="31791" y="22761"/>
                  <a:pt x="42184" y="22887"/>
                </a:cubicBezTo>
                <a:cubicBezTo>
                  <a:pt x="52577" y="23012"/>
                  <a:pt x="63845" y="22887"/>
                  <a:pt x="74676" y="23325"/>
                </a:cubicBezTo>
                <a:cubicBezTo>
                  <a:pt x="99342" y="23638"/>
                  <a:pt x="87197" y="24076"/>
                  <a:pt x="102097" y="28834"/>
                </a:cubicBezTo>
                <a:cubicBezTo>
                  <a:pt x="99404" y="21009"/>
                  <a:pt x="95586" y="13609"/>
                  <a:pt x="90765" y="6860"/>
                </a:cubicBezTo>
                <a:close/>
              </a:path>
            </a:pathLst>
          </a:custGeom>
          <a:solidFill>
            <a:srgbClr val="F2B602"/>
          </a:solidFill>
          <a:ln w="6259" cap="flat">
            <a:noFill/>
            <a:prstDash val="solid"/>
            <a:miter/>
          </a:ln>
        </p:spPr>
        <p:txBody>
          <a:bodyPr rtlCol="0" anchor="ctr"/>
          <a:lstStyle/>
          <a:p>
            <a:endParaRPr lang="fr-FR"/>
          </a:p>
        </p:txBody>
      </p:sp>
      <p:sp>
        <p:nvSpPr>
          <p:cNvPr id="135" name="Graphique 3">
            <a:extLst>
              <a:ext uri="{FF2B5EF4-FFF2-40B4-BE49-F238E27FC236}">
                <a16:creationId xmlns:a16="http://schemas.microsoft.com/office/drawing/2014/main" id="{E9667B26-FE5D-40ED-84F8-4D0E6600C72D}"/>
              </a:ext>
            </a:extLst>
          </p:cNvPr>
          <p:cNvSpPr/>
          <p:nvPr/>
        </p:nvSpPr>
        <p:spPr>
          <a:xfrm>
            <a:off x="7787313" y="4825457"/>
            <a:ext cx="428400" cy="426146"/>
          </a:xfrm>
          <a:custGeom>
            <a:avLst/>
            <a:gdLst>
              <a:gd name="connsiteX0" fmla="*/ 214408 w 428400"/>
              <a:gd name="connsiteY0" fmla="*/ -263 h 426146"/>
              <a:gd name="connsiteX1" fmla="*/ 212780 w 428400"/>
              <a:gd name="connsiteY1" fmla="*/ 1427 h 426146"/>
              <a:gd name="connsiteX2" fmla="*/ 211966 w 428400"/>
              <a:gd name="connsiteY2" fmla="*/ 2617 h 426146"/>
              <a:gd name="connsiteX3" fmla="*/ 210527 w 428400"/>
              <a:gd name="connsiteY3" fmla="*/ 5622 h 426146"/>
              <a:gd name="connsiteX4" fmla="*/ 207522 w 428400"/>
              <a:gd name="connsiteY4" fmla="*/ 11882 h 426146"/>
              <a:gd name="connsiteX5" fmla="*/ 194375 w 428400"/>
              <a:gd name="connsiteY5" fmla="*/ 13573 h 426146"/>
              <a:gd name="connsiteX6" fmla="*/ 203891 w 428400"/>
              <a:gd name="connsiteY6" fmla="*/ 21774 h 426146"/>
              <a:gd name="connsiteX7" fmla="*/ 201887 w 428400"/>
              <a:gd name="connsiteY7" fmla="*/ 36486 h 426146"/>
              <a:gd name="connsiteX8" fmla="*/ 214408 w 428400"/>
              <a:gd name="connsiteY8" fmla="*/ 30663 h 426146"/>
              <a:gd name="connsiteX9" fmla="*/ 226929 w 428400"/>
              <a:gd name="connsiteY9" fmla="*/ 36486 h 426146"/>
              <a:gd name="connsiteX10" fmla="*/ 233628 w 428400"/>
              <a:gd name="connsiteY10" fmla="*/ 13134 h 426146"/>
              <a:gd name="connsiteX11" fmla="*/ 214408 w 428400"/>
              <a:gd name="connsiteY11" fmla="*/ -263 h 426146"/>
              <a:gd name="connsiteX12" fmla="*/ 416995 w 428400"/>
              <a:gd name="connsiteY12" fmla="*/ 207520 h 426146"/>
              <a:gd name="connsiteX13" fmla="*/ 413802 w 428400"/>
              <a:gd name="connsiteY13" fmla="*/ 194999 h 426146"/>
              <a:gd name="connsiteX14" fmla="*/ 405601 w 428400"/>
              <a:gd name="connsiteY14" fmla="*/ 204202 h 426146"/>
              <a:gd name="connsiteX15" fmla="*/ 391578 w 428400"/>
              <a:gd name="connsiteY15" fmla="*/ 202387 h 426146"/>
              <a:gd name="connsiteX16" fmla="*/ 397463 w 428400"/>
              <a:gd name="connsiteY16" fmla="*/ 215346 h 426146"/>
              <a:gd name="connsiteX17" fmla="*/ 391828 w 428400"/>
              <a:gd name="connsiteY17" fmla="*/ 227554 h 426146"/>
              <a:gd name="connsiteX18" fmla="*/ 405664 w 428400"/>
              <a:gd name="connsiteY18" fmla="*/ 225049 h 426146"/>
              <a:gd name="connsiteX19" fmla="*/ 415618 w 428400"/>
              <a:gd name="connsiteY19" fmla="*/ 233438 h 426146"/>
              <a:gd name="connsiteX20" fmla="*/ 416432 w 428400"/>
              <a:gd name="connsiteY20" fmla="*/ 226364 h 426146"/>
              <a:gd name="connsiteX21" fmla="*/ 428327 w 428400"/>
              <a:gd name="connsiteY21" fmla="*/ 213468 h 426146"/>
              <a:gd name="connsiteX22" fmla="*/ 416995 w 428400"/>
              <a:gd name="connsiteY22" fmla="*/ 207520 h 426146"/>
              <a:gd name="connsiteX23" fmla="*/ 85506 w 428400"/>
              <a:gd name="connsiteY23" fmla="*/ 57833 h 426146"/>
              <a:gd name="connsiteX24" fmla="*/ 61967 w 428400"/>
              <a:gd name="connsiteY24" fmla="*/ 62529 h 426146"/>
              <a:gd name="connsiteX25" fmla="*/ 61654 w 428400"/>
              <a:gd name="connsiteY25" fmla="*/ 80997 h 426146"/>
              <a:gd name="connsiteX26" fmla="*/ 58336 w 428400"/>
              <a:gd name="connsiteY26" fmla="*/ 86444 h 426146"/>
              <a:gd name="connsiteX27" fmla="*/ 70857 w 428400"/>
              <a:gd name="connsiteY27" fmla="*/ 85943 h 426146"/>
              <a:gd name="connsiteX28" fmla="*/ 78933 w 428400"/>
              <a:gd name="connsiteY28" fmla="*/ 96648 h 426146"/>
              <a:gd name="connsiteX29" fmla="*/ 84067 w 428400"/>
              <a:gd name="connsiteY29" fmla="*/ 83752 h 426146"/>
              <a:gd name="connsiteX30" fmla="*/ 96587 w 428400"/>
              <a:gd name="connsiteY30" fmla="*/ 78806 h 426146"/>
              <a:gd name="connsiteX31" fmla="*/ 84943 w 428400"/>
              <a:gd name="connsiteY31" fmla="*/ 70981 h 426146"/>
              <a:gd name="connsiteX32" fmla="*/ 349758 w 428400"/>
              <a:gd name="connsiteY32" fmla="*/ 328283 h 426146"/>
              <a:gd name="connsiteX33" fmla="*/ 344688 w 428400"/>
              <a:gd name="connsiteY33" fmla="*/ 341493 h 426146"/>
              <a:gd name="connsiteX34" fmla="*/ 332167 w 428400"/>
              <a:gd name="connsiteY34" fmla="*/ 346126 h 426146"/>
              <a:gd name="connsiteX35" fmla="*/ 343874 w 428400"/>
              <a:gd name="connsiteY35" fmla="*/ 354515 h 426146"/>
              <a:gd name="connsiteX36" fmla="*/ 343874 w 428400"/>
              <a:gd name="connsiteY36" fmla="*/ 367035 h 426146"/>
              <a:gd name="connsiteX37" fmla="*/ 354078 w 428400"/>
              <a:gd name="connsiteY37" fmla="*/ 359585 h 426146"/>
              <a:gd name="connsiteX38" fmla="*/ 367538 w 428400"/>
              <a:gd name="connsiteY38" fmla="*/ 362277 h 426146"/>
              <a:gd name="connsiteX39" fmla="*/ 363844 w 428400"/>
              <a:gd name="connsiteY39" fmla="*/ 349318 h 426146"/>
              <a:gd name="connsiteX40" fmla="*/ 370856 w 428400"/>
              <a:gd name="connsiteY40" fmla="*/ 338425 h 426146"/>
              <a:gd name="connsiteX41" fmla="*/ 357646 w 428400"/>
              <a:gd name="connsiteY41" fmla="*/ 339176 h 426146"/>
              <a:gd name="connsiteX42" fmla="*/ 349758 w 428400"/>
              <a:gd name="connsiteY42" fmla="*/ 328283 h 426146"/>
              <a:gd name="connsiteX43" fmla="*/ 80560 w 428400"/>
              <a:gd name="connsiteY43" fmla="*/ 329849 h 426146"/>
              <a:gd name="connsiteX44" fmla="*/ 79058 w 428400"/>
              <a:gd name="connsiteY44" fmla="*/ 331351 h 426146"/>
              <a:gd name="connsiteX45" fmla="*/ 58900 w 428400"/>
              <a:gd name="connsiteY45" fmla="*/ 341743 h 426146"/>
              <a:gd name="connsiteX46" fmla="*/ 66286 w 428400"/>
              <a:gd name="connsiteY46" fmla="*/ 351510 h 426146"/>
              <a:gd name="connsiteX47" fmla="*/ 63658 w 428400"/>
              <a:gd name="connsiteY47" fmla="*/ 365032 h 426146"/>
              <a:gd name="connsiteX48" fmla="*/ 77618 w 428400"/>
              <a:gd name="connsiteY48" fmla="*/ 361777 h 426146"/>
              <a:gd name="connsiteX49" fmla="*/ 87384 w 428400"/>
              <a:gd name="connsiteY49" fmla="*/ 368663 h 426146"/>
              <a:gd name="connsiteX50" fmla="*/ 93207 w 428400"/>
              <a:gd name="connsiteY50" fmla="*/ 351009 h 426146"/>
              <a:gd name="connsiteX51" fmla="*/ 95711 w 428400"/>
              <a:gd name="connsiteY51" fmla="*/ 349005 h 426146"/>
              <a:gd name="connsiteX52" fmla="*/ 97714 w 428400"/>
              <a:gd name="connsiteY52" fmla="*/ 346940 h 426146"/>
              <a:gd name="connsiteX53" fmla="*/ 80310 w 428400"/>
              <a:gd name="connsiteY53" fmla="*/ 329849 h 426146"/>
              <a:gd name="connsiteX54" fmla="*/ 12572 w 428400"/>
              <a:gd name="connsiteY54" fmla="*/ 194373 h 426146"/>
              <a:gd name="connsiteX55" fmla="*/ 5373 w 428400"/>
              <a:gd name="connsiteY55" fmla="*/ 210963 h 426146"/>
              <a:gd name="connsiteX56" fmla="*/ -74 w 428400"/>
              <a:gd name="connsiteY56" fmla="*/ 214344 h 426146"/>
              <a:gd name="connsiteX57" fmla="*/ 12447 w 428400"/>
              <a:gd name="connsiteY57" fmla="*/ 226865 h 426146"/>
              <a:gd name="connsiteX58" fmla="*/ 14137 w 428400"/>
              <a:gd name="connsiteY58" fmla="*/ 233125 h 426146"/>
              <a:gd name="connsiteX59" fmla="*/ 22339 w 428400"/>
              <a:gd name="connsiteY59" fmla="*/ 223922 h 426146"/>
              <a:gd name="connsiteX60" fmla="*/ 36362 w 428400"/>
              <a:gd name="connsiteY60" fmla="*/ 225675 h 426146"/>
              <a:gd name="connsiteX61" fmla="*/ 36362 w 428400"/>
              <a:gd name="connsiteY61" fmla="*/ 200633 h 426146"/>
              <a:gd name="connsiteX62" fmla="*/ 22401 w 428400"/>
              <a:gd name="connsiteY62" fmla="*/ 202887 h 426146"/>
              <a:gd name="connsiteX63" fmla="*/ 12572 w 428400"/>
              <a:gd name="connsiteY63" fmla="*/ 194373 h 426146"/>
              <a:gd name="connsiteX64" fmla="*/ 350635 w 428400"/>
              <a:gd name="connsiteY64" fmla="*/ 64156 h 426146"/>
              <a:gd name="connsiteX65" fmla="*/ 340868 w 428400"/>
              <a:gd name="connsiteY65" fmla="*/ 57458 h 426146"/>
              <a:gd name="connsiteX66" fmla="*/ 339930 w 428400"/>
              <a:gd name="connsiteY66" fmla="*/ 71732 h 426146"/>
              <a:gd name="connsiteX67" fmla="*/ 330351 w 428400"/>
              <a:gd name="connsiteY67" fmla="*/ 79244 h 426146"/>
              <a:gd name="connsiteX68" fmla="*/ 347693 w 428400"/>
              <a:gd name="connsiteY68" fmla="*/ 96210 h 426146"/>
              <a:gd name="connsiteX69" fmla="*/ 357021 w 428400"/>
              <a:gd name="connsiteY69" fmla="*/ 84565 h 426146"/>
              <a:gd name="connsiteX70" fmla="*/ 369541 w 428400"/>
              <a:gd name="connsiteY70" fmla="*/ 84565 h 426146"/>
              <a:gd name="connsiteX71" fmla="*/ 365660 w 428400"/>
              <a:gd name="connsiteY71" fmla="*/ 79119 h 426146"/>
              <a:gd name="connsiteX72" fmla="*/ 364533 w 428400"/>
              <a:gd name="connsiteY72" fmla="*/ 61089 h 426146"/>
              <a:gd name="connsiteX73" fmla="*/ 350635 w 428400"/>
              <a:gd name="connsiteY73" fmla="*/ 64156 h 426146"/>
              <a:gd name="connsiteX74" fmla="*/ 227617 w 428400"/>
              <a:gd name="connsiteY74" fmla="*/ 389698 h 426146"/>
              <a:gd name="connsiteX75" fmla="*/ 204767 w 428400"/>
              <a:gd name="connsiteY75" fmla="*/ 391914 h 426146"/>
              <a:gd name="connsiteX76" fmla="*/ 202576 w 428400"/>
              <a:gd name="connsiteY76" fmla="*/ 389698 h 426146"/>
              <a:gd name="connsiteX77" fmla="*/ 204266 w 428400"/>
              <a:gd name="connsiteY77" fmla="*/ 404222 h 426146"/>
              <a:gd name="connsiteX78" fmla="*/ 196003 w 428400"/>
              <a:gd name="connsiteY78" fmla="*/ 413488 h 426146"/>
              <a:gd name="connsiteX79" fmla="*/ 209587 w 428400"/>
              <a:gd name="connsiteY79" fmla="*/ 414802 h 426146"/>
              <a:gd name="connsiteX80" fmla="*/ 215848 w 428400"/>
              <a:gd name="connsiteY80" fmla="*/ 425883 h 426146"/>
              <a:gd name="connsiteX81" fmla="*/ 221733 w 428400"/>
              <a:gd name="connsiteY81" fmla="*/ 415303 h 426146"/>
              <a:gd name="connsiteX82" fmla="*/ 235130 w 428400"/>
              <a:gd name="connsiteY82" fmla="*/ 412361 h 426146"/>
              <a:gd name="connsiteX83" fmla="*/ 225740 w 428400"/>
              <a:gd name="connsiteY83" fmla="*/ 402970 h 4261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Lst>
            <a:rect l="l" t="t" r="r" b="b"/>
            <a:pathLst>
              <a:path w="428400" h="426146">
                <a:moveTo>
                  <a:pt x="214408" y="-263"/>
                </a:moveTo>
                <a:cubicBezTo>
                  <a:pt x="213094" y="801"/>
                  <a:pt x="213845" y="-263"/>
                  <a:pt x="212780" y="1427"/>
                </a:cubicBezTo>
                <a:lnTo>
                  <a:pt x="211966" y="2617"/>
                </a:lnTo>
                <a:cubicBezTo>
                  <a:pt x="211403" y="3581"/>
                  <a:pt x="210903" y="4589"/>
                  <a:pt x="210527" y="5622"/>
                </a:cubicBezTo>
                <a:cubicBezTo>
                  <a:pt x="209525" y="7750"/>
                  <a:pt x="208398" y="9816"/>
                  <a:pt x="207522" y="11882"/>
                </a:cubicBezTo>
                <a:lnTo>
                  <a:pt x="194375" y="13573"/>
                </a:lnTo>
                <a:cubicBezTo>
                  <a:pt x="196754" y="17103"/>
                  <a:pt x="200071" y="19933"/>
                  <a:pt x="203891" y="21774"/>
                </a:cubicBezTo>
                <a:lnTo>
                  <a:pt x="201887" y="36486"/>
                </a:lnTo>
                <a:cubicBezTo>
                  <a:pt x="205894" y="35296"/>
                  <a:pt x="211778" y="30225"/>
                  <a:pt x="214408" y="30663"/>
                </a:cubicBezTo>
                <a:cubicBezTo>
                  <a:pt x="217038" y="31102"/>
                  <a:pt x="223235" y="35296"/>
                  <a:pt x="226929" y="36486"/>
                </a:cubicBezTo>
                <a:cubicBezTo>
                  <a:pt x="224362" y="13510"/>
                  <a:pt x="223548" y="26594"/>
                  <a:pt x="233628" y="13134"/>
                </a:cubicBezTo>
                <a:cubicBezTo>
                  <a:pt x="219166" y="9378"/>
                  <a:pt x="220105" y="14261"/>
                  <a:pt x="214408" y="-263"/>
                </a:cubicBezTo>
                <a:close/>
                <a:moveTo>
                  <a:pt x="416995" y="207520"/>
                </a:moveTo>
                <a:cubicBezTo>
                  <a:pt x="414929" y="204953"/>
                  <a:pt x="415806" y="197629"/>
                  <a:pt x="413802" y="194999"/>
                </a:cubicBezTo>
                <a:cubicBezTo>
                  <a:pt x="409671" y="198192"/>
                  <a:pt x="409795" y="200070"/>
                  <a:pt x="405601" y="204202"/>
                </a:cubicBezTo>
                <a:lnTo>
                  <a:pt x="391578" y="202387"/>
                </a:lnTo>
                <a:cubicBezTo>
                  <a:pt x="393018" y="206080"/>
                  <a:pt x="397839" y="212341"/>
                  <a:pt x="397463" y="215346"/>
                </a:cubicBezTo>
                <a:cubicBezTo>
                  <a:pt x="397087" y="218351"/>
                  <a:pt x="392955" y="223922"/>
                  <a:pt x="391828" y="227554"/>
                </a:cubicBezTo>
                <a:lnTo>
                  <a:pt x="405664" y="225049"/>
                </a:lnTo>
                <a:cubicBezTo>
                  <a:pt x="410797" y="228931"/>
                  <a:pt x="411924" y="232374"/>
                  <a:pt x="415618" y="233438"/>
                </a:cubicBezTo>
                <a:cubicBezTo>
                  <a:pt x="416056" y="231184"/>
                  <a:pt x="416181" y="228680"/>
                  <a:pt x="416432" y="226364"/>
                </a:cubicBezTo>
                <a:cubicBezTo>
                  <a:pt x="417558" y="213530"/>
                  <a:pt x="421753" y="221105"/>
                  <a:pt x="428327" y="213468"/>
                </a:cubicBezTo>
                <a:cubicBezTo>
                  <a:pt x="424383" y="211859"/>
                  <a:pt x="420564" y="209861"/>
                  <a:pt x="416995" y="207520"/>
                </a:cubicBezTo>
                <a:close/>
                <a:moveTo>
                  <a:pt x="85506" y="57833"/>
                </a:moveTo>
                <a:cubicBezTo>
                  <a:pt x="67914" y="68852"/>
                  <a:pt x="81312" y="66848"/>
                  <a:pt x="61967" y="62529"/>
                </a:cubicBezTo>
                <a:cubicBezTo>
                  <a:pt x="64095" y="74111"/>
                  <a:pt x="68979" y="71419"/>
                  <a:pt x="61654" y="80997"/>
                </a:cubicBezTo>
                <a:cubicBezTo>
                  <a:pt x="60277" y="82650"/>
                  <a:pt x="59212" y="84484"/>
                  <a:pt x="58336" y="86444"/>
                </a:cubicBezTo>
                <a:lnTo>
                  <a:pt x="70857" y="85943"/>
                </a:lnTo>
                <a:cubicBezTo>
                  <a:pt x="73862" y="89286"/>
                  <a:pt x="76554" y="92861"/>
                  <a:pt x="78933" y="96648"/>
                </a:cubicBezTo>
                <a:cubicBezTo>
                  <a:pt x="81813" y="93330"/>
                  <a:pt x="81374" y="86193"/>
                  <a:pt x="84067" y="83752"/>
                </a:cubicBezTo>
                <a:cubicBezTo>
                  <a:pt x="86758" y="81310"/>
                  <a:pt x="93644" y="81498"/>
                  <a:pt x="96587" y="78806"/>
                </a:cubicBezTo>
                <a:cubicBezTo>
                  <a:pt x="92706" y="76239"/>
                  <a:pt x="88762" y="73234"/>
                  <a:pt x="84943" y="70981"/>
                </a:cubicBezTo>
                <a:close/>
                <a:moveTo>
                  <a:pt x="349758" y="328283"/>
                </a:moveTo>
                <a:cubicBezTo>
                  <a:pt x="347191" y="331602"/>
                  <a:pt x="346879" y="339490"/>
                  <a:pt x="344688" y="341493"/>
                </a:cubicBezTo>
                <a:cubicBezTo>
                  <a:pt x="342496" y="343496"/>
                  <a:pt x="335109" y="344122"/>
                  <a:pt x="332167" y="346126"/>
                </a:cubicBezTo>
                <a:lnTo>
                  <a:pt x="343874" y="354515"/>
                </a:lnTo>
                <a:lnTo>
                  <a:pt x="343874" y="367035"/>
                </a:lnTo>
                <a:cubicBezTo>
                  <a:pt x="348193" y="365783"/>
                  <a:pt x="350948" y="360775"/>
                  <a:pt x="354078" y="359585"/>
                </a:cubicBezTo>
                <a:cubicBezTo>
                  <a:pt x="357209" y="358396"/>
                  <a:pt x="363719" y="361589"/>
                  <a:pt x="367538" y="362277"/>
                </a:cubicBezTo>
                <a:cubicBezTo>
                  <a:pt x="365910" y="358089"/>
                  <a:pt x="364658" y="353751"/>
                  <a:pt x="363844" y="349318"/>
                </a:cubicBezTo>
                <a:cubicBezTo>
                  <a:pt x="363844" y="347816"/>
                  <a:pt x="369416" y="341493"/>
                  <a:pt x="370856" y="338425"/>
                </a:cubicBezTo>
                <a:lnTo>
                  <a:pt x="357646" y="339176"/>
                </a:lnTo>
                <a:cubicBezTo>
                  <a:pt x="355205" y="335414"/>
                  <a:pt x="352576" y="331777"/>
                  <a:pt x="349758" y="328283"/>
                </a:cubicBezTo>
                <a:close/>
                <a:moveTo>
                  <a:pt x="80560" y="329849"/>
                </a:moveTo>
                <a:cubicBezTo>
                  <a:pt x="79997" y="330287"/>
                  <a:pt x="79496" y="330788"/>
                  <a:pt x="79058" y="331351"/>
                </a:cubicBezTo>
                <a:cubicBezTo>
                  <a:pt x="68603" y="342620"/>
                  <a:pt x="78495" y="341368"/>
                  <a:pt x="58900" y="341743"/>
                </a:cubicBezTo>
                <a:cubicBezTo>
                  <a:pt x="60527" y="345500"/>
                  <a:pt x="65160" y="348943"/>
                  <a:pt x="66286" y="351510"/>
                </a:cubicBezTo>
                <a:cubicBezTo>
                  <a:pt x="67414" y="354076"/>
                  <a:pt x="64471" y="361088"/>
                  <a:pt x="63658" y="365032"/>
                </a:cubicBezTo>
                <a:cubicBezTo>
                  <a:pt x="67664" y="364218"/>
                  <a:pt x="74676" y="360462"/>
                  <a:pt x="77618" y="361777"/>
                </a:cubicBezTo>
                <a:cubicBezTo>
                  <a:pt x="80560" y="363091"/>
                  <a:pt x="83879" y="367161"/>
                  <a:pt x="87384" y="368663"/>
                </a:cubicBezTo>
                <a:cubicBezTo>
                  <a:pt x="87948" y="354577"/>
                  <a:pt x="83503" y="358146"/>
                  <a:pt x="93207" y="351009"/>
                </a:cubicBezTo>
                <a:cubicBezTo>
                  <a:pt x="94083" y="350414"/>
                  <a:pt x="94960" y="349744"/>
                  <a:pt x="95711" y="349005"/>
                </a:cubicBezTo>
                <a:lnTo>
                  <a:pt x="97714" y="346940"/>
                </a:lnTo>
                <a:cubicBezTo>
                  <a:pt x="82501" y="342933"/>
                  <a:pt x="84191" y="345625"/>
                  <a:pt x="80310" y="329849"/>
                </a:cubicBezTo>
                <a:close/>
                <a:moveTo>
                  <a:pt x="12572" y="194373"/>
                </a:moveTo>
                <a:cubicBezTo>
                  <a:pt x="10569" y="209398"/>
                  <a:pt x="12572" y="207520"/>
                  <a:pt x="5373" y="210963"/>
                </a:cubicBezTo>
                <a:lnTo>
                  <a:pt x="-74" y="214344"/>
                </a:lnTo>
                <a:cubicBezTo>
                  <a:pt x="9442" y="220604"/>
                  <a:pt x="11258" y="216222"/>
                  <a:pt x="12447" y="226865"/>
                </a:cubicBezTo>
                <a:lnTo>
                  <a:pt x="14137" y="233125"/>
                </a:lnTo>
                <a:cubicBezTo>
                  <a:pt x="18207" y="229432"/>
                  <a:pt x="18270" y="227929"/>
                  <a:pt x="22339" y="223922"/>
                </a:cubicBezTo>
                <a:lnTo>
                  <a:pt x="36362" y="225675"/>
                </a:lnTo>
                <a:cubicBezTo>
                  <a:pt x="28724" y="210650"/>
                  <a:pt x="28411" y="216660"/>
                  <a:pt x="36362" y="200633"/>
                </a:cubicBezTo>
                <a:lnTo>
                  <a:pt x="22401" y="202887"/>
                </a:lnTo>
                <a:cubicBezTo>
                  <a:pt x="18833" y="200133"/>
                  <a:pt x="15389" y="196439"/>
                  <a:pt x="12572" y="194373"/>
                </a:cubicBezTo>
                <a:close/>
                <a:moveTo>
                  <a:pt x="350635" y="64156"/>
                </a:moveTo>
                <a:cubicBezTo>
                  <a:pt x="348068" y="63092"/>
                  <a:pt x="343998" y="59148"/>
                  <a:pt x="340868" y="57458"/>
                </a:cubicBezTo>
                <a:cubicBezTo>
                  <a:pt x="340430" y="62842"/>
                  <a:pt x="342621" y="68727"/>
                  <a:pt x="339930" y="71732"/>
                </a:cubicBezTo>
                <a:cubicBezTo>
                  <a:pt x="337237" y="74737"/>
                  <a:pt x="333231" y="76114"/>
                  <a:pt x="330351" y="79244"/>
                </a:cubicBezTo>
                <a:cubicBezTo>
                  <a:pt x="344812" y="81122"/>
                  <a:pt x="345626" y="83940"/>
                  <a:pt x="347693" y="96210"/>
                </a:cubicBezTo>
                <a:cubicBezTo>
                  <a:pt x="351135" y="92623"/>
                  <a:pt x="354266" y="88729"/>
                  <a:pt x="357021" y="84565"/>
                </a:cubicBezTo>
                <a:lnTo>
                  <a:pt x="369541" y="84565"/>
                </a:lnTo>
                <a:cubicBezTo>
                  <a:pt x="368477" y="82606"/>
                  <a:pt x="367162" y="80778"/>
                  <a:pt x="365660" y="79119"/>
                </a:cubicBezTo>
                <a:cubicBezTo>
                  <a:pt x="358836" y="70229"/>
                  <a:pt x="361966" y="75112"/>
                  <a:pt x="364533" y="61089"/>
                </a:cubicBezTo>
                <a:cubicBezTo>
                  <a:pt x="360463" y="61903"/>
                  <a:pt x="353828" y="65597"/>
                  <a:pt x="350635" y="64156"/>
                </a:cubicBezTo>
                <a:close/>
                <a:moveTo>
                  <a:pt x="227617" y="389698"/>
                </a:moveTo>
                <a:cubicBezTo>
                  <a:pt x="221920" y="396616"/>
                  <a:pt x="211717" y="397605"/>
                  <a:pt x="204767" y="391914"/>
                </a:cubicBezTo>
                <a:cubicBezTo>
                  <a:pt x="204016" y="391251"/>
                  <a:pt x="203264" y="390506"/>
                  <a:pt x="202576" y="389698"/>
                </a:cubicBezTo>
                <a:cubicBezTo>
                  <a:pt x="203703" y="394462"/>
                  <a:pt x="204266" y="399333"/>
                  <a:pt x="204266" y="404222"/>
                </a:cubicBezTo>
                <a:cubicBezTo>
                  <a:pt x="203202" y="407290"/>
                  <a:pt x="198006" y="410483"/>
                  <a:pt x="196003" y="413488"/>
                </a:cubicBezTo>
                <a:lnTo>
                  <a:pt x="209587" y="414802"/>
                </a:lnTo>
                <a:lnTo>
                  <a:pt x="215848" y="425883"/>
                </a:lnTo>
                <a:cubicBezTo>
                  <a:pt x="218603" y="422503"/>
                  <a:pt x="220543" y="416430"/>
                  <a:pt x="221733" y="415303"/>
                </a:cubicBezTo>
                <a:cubicBezTo>
                  <a:pt x="224237" y="412862"/>
                  <a:pt x="231249" y="412799"/>
                  <a:pt x="235130" y="412361"/>
                </a:cubicBezTo>
                <a:cubicBezTo>
                  <a:pt x="234754" y="410608"/>
                  <a:pt x="228870" y="406414"/>
                  <a:pt x="225740" y="402970"/>
                </a:cubicBezTo>
                <a:close/>
              </a:path>
            </a:pathLst>
          </a:custGeom>
          <a:solidFill>
            <a:srgbClr val="FFFFFF"/>
          </a:solidFill>
          <a:ln w="6259" cap="flat">
            <a:noFill/>
            <a:prstDash val="solid"/>
            <a:miter/>
          </a:ln>
        </p:spPr>
        <p:txBody>
          <a:bodyPr rtlCol="0" anchor="ctr"/>
          <a:lstStyle/>
          <a:p>
            <a:endParaRPr lang="fr-FR"/>
          </a:p>
        </p:txBody>
      </p:sp>
      <p:sp>
        <p:nvSpPr>
          <p:cNvPr id="136" name="Graphique 3">
            <a:extLst>
              <a:ext uri="{FF2B5EF4-FFF2-40B4-BE49-F238E27FC236}">
                <a16:creationId xmlns:a16="http://schemas.microsoft.com/office/drawing/2014/main" id="{E9667B26-FE5D-40ED-84F8-4D0E6600C72D}"/>
              </a:ext>
            </a:extLst>
          </p:cNvPr>
          <p:cNvSpPr/>
          <p:nvPr/>
        </p:nvSpPr>
        <p:spPr>
          <a:xfrm>
            <a:off x="7806971" y="5200393"/>
            <a:ext cx="361664" cy="62040"/>
          </a:xfrm>
          <a:custGeom>
            <a:avLst/>
            <a:gdLst>
              <a:gd name="connsiteX0" fmla="*/ 361591 w 361664"/>
              <a:gd name="connsiteY0" fmla="*/ 25029 h 62040"/>
              <a:gd name="connsiteX1" fmla="*/ 359775 w 361664"/>
              <a:gd name="connsiteY1" fmla="*/ 23276 h 62040"/>
              <a:gd name="connsiteX2" fmla="*/ 361591 w 361664"/>
              <a:gd name="connsiteY2" fmla="*/ 25029 h 62040"/>
              <a:gd name="connsiteX3" fmla="*/ -74 w 361664"/>
              <a:gd name="connsiteY3" fmla="*/ 801 h 62040"/>
              <a:gd name="connsiteX4" fmla="*/ 1742 w 361664"/>
              <a:gd name="connsiteY4" fmla="*/ -263 h 62040"/>
              <a:gd name="connsiteX5" fmla="*/ 357208 w 361664"/>
              <a:gd name="connsiteY5" fmla="*/ 27721 h 62040"/>
              <a:gd name="connsiteX6" fmla="*/ 356144 w 361664"/>
              <a:gd name="connsiteY6" fmla="*/ 25968 h 62040"/>
              <a:gd name="connsiteX7" fmla="*/ 36737 w 361664"/>
              <a:gd name="connsiteY7" fmla="*/ 35734 h 62040"/>
              <a:gd name="connsiteX8" fmla="*/ 37238 w 361664"/>
              <a:gd name="connsiteY8" fmla="*/ 33794 h 62040"/>
              <a:gd name="connsiteX9" fmla="*/ 307751 w 361664"/>
              <a:gd name="connsiteY9" fmla="*/ 61777 h 62040"/>
              <a:gd name="connsiteX10" fmla="*/ 306687 w 361664"/>
              <a:gd name="connsiteY10" fmla="*/ 60025 h 62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61664" h="62040">
                <a:moveTo>
                  <a:pt x="361591" y="25029"/>
                </a:moveTo>
                <a:cubicBezTo>
                  <a:pt x="361027" y="22838"/>
                  <a:pt x="362028" y="23839"/>
                  <a:pt x="359775" y="23276"/>
                </a:cubicBezTo>
                <a:cubicBezTo>
                  <a:pt x="360589" y="25029"/>
                  <a:pt x="359212" y="24152"/>
                  <a:pt x="361591" y="25029"/>
                </a:cubicBezTo>
                <a:close/>
                <a:moveTo>
                  <a:pt x="-74" y="801"/>
                </a:moveTo>
                <a:lnTo>
                  <a:pt x="1742" y="-263"/>
                </a:lnTo>
                <a:close/>
                <a:moveTo>
                  <a:pt x="357208" y="27721"/>
                </a:moveTo>
                <a:lnTo>
                  <a:pt x="356144" y="25968"/>
                </a:lnTo>
                <a:close/>
                <a:moveTo>
                  <a:pt x="36737" y="35734"/>
                </a:moveTo>
                <a:lnTo>
                  <a:pt x="37238" y="33794"/>
                </a:lnTo>
                <a:close/>
                <a:moveTo>
                  <a:pt x="307751" y="61777"/>
                </a:moveTo>
                <a:lnTo>
                  <a:pt x="306687" y="60025"/>
                </a:lnTo>
                <a:close/>
              </a:path>
            </a:pathLst>
          </a:custGeom>
          <a:solidFill>
            <a:srgbClr val="161617"/>
          </a:solidFill>
          <a:ln w="6259" cap="flat">
            <a:noFill/>
            <a:prstDash val="solid"/>
            <a:miter/>
          </a:ln>
        </p:spPr>
        <p:txBody>
          <a:bodyPr rtlCol="0" anchor="ctr"/>
          <a:lstStyle/>
          <a:p>
            <a:endParaRPr lang="fr-FR"/>
          </a:p>
        </p:txBody>
      </p:sp>
      <p:sp>
        <p:nvSpPr>
          <p:cNvPr id="138" name="Graphique 3">
            <a:extLst>
              <a:ext uri="{FF2B5EF4-FFF2-40B4-BE49-F238E27FC236}">
                <a16:creationId xmlns:a16="http://schemas.microsoft.com/office/drawing/2014/main" id="{E9667B26-FE5D-40ED-84F8-4D0E6600C72D}"/>
              </a:ext>
            </a:extLst>
          </p:cNvPr>
          <p:cNvSpPr/>
          <p:nvPr/>
        </p:nvSpPr>
        <p:spPr>
          <a:xfrm>
            <a:off x="7298647" y="4113820"/>
            <a:ext cx="1436743" cy="2035213"/>
          </a:xfrm>
          <a:custGeom>
            <a:avLst/>
            <a:gdLst>
              <a:gd name="connsiteX0" fmla="*/ 417411 w 1436743"/>
              <a:gd name="connsiteY0" fmla="*/ 19660 h 2035213"/>
              <a:gd name="connsiteX1" fmla="*/ 1097606 w 1436743"/>
              <a:gd name="connsiteY1" fmla="*/ 33183 h 2035213"/>
              <a:gd name="connsiteX2" fmla="*/ 1027489 w 1436743"/>
              <a:gd name="connsiteY2" fmla="*/ 121267 h 2035213"/>
              <a:gd name="connsiteX3" fmla="*/ 1280848 w 1436743"/>
              <a:gd name="connsiteY3" fmla="*/ 327861 h 2035213"/>
              <a:gd name="connsiteX4" fmla="*/ 1436670 w 1436743"/>
              <a:gd name="connsiteY4" fmla="*/ 793072 h 2035213"/>
              <a:gd name="connsiteX5" fmla="*/ 1377383 w 1436743"/>
              <a:gd name="connsiteY5" fmla="*/ 1182908 h 2035213"/>
              <a:gd name="connsiteX6" fmla="*/ 1345205 w 1436743"/>
              <a:gd name="connsiteY6" fmla="*/ 1679296 h 2035213"/>
              <a:gd name="connsiteX7" fmla="*/ 1399984 w 1436743"/>
              <a:gd name="connsiteY7" fmla="*/ 1733512 h 2035213"/>
              <a:gd name="connsiteX8" fmla="*/ 1298941 w 1436743"/>
              <a:gd name="connsiteY8" fmla="*/ 1830423 h 2035213"/>
              <a:gd name="connsiteX9" fmla="*/ 964635 w 1436743"/>
              <a:gd name="connsiteY9" fmla="*/ 2034950 h 2035213"/>
              <a:gd name="connsiteX10" fmla="*/ 1000883 w 1436743"/>
              <a:gd name="connsiteY10" fmla="*/ 1951374 h 2035213"/>
              <a:gd name="connsiteX11" fmla="*/ 963883 w 1436743"/>
              <a:gd name="connsiteY11" fmla="*/ 167844 h 2035213"/>
              <a:gd name="connsiteX12" fmla="*/ 889384 w 1436743"/>
              <a:gd name="connsiteY12" fmla="*/ 151379 h 2035213"/>
              <a:gd name="connsiteX13" fmla="*/ 594268 w 1436743"/>
              <a:gd name="connsiteY13" fmla="*/ 167531 h 2035213"/>
              <a:gd name="connsiteX14" fmla="*/ 594268 w 1436743"/>
              <a:gd name="connsiteY14" fmla="*/ 167531 h 2035213"/>
              <a:gd name="connsiteX15" fmla="*/ 445208 w 1436743"/>
              <a:gd name="connsiteY15" fmla="*/ 662104 h 2035213"/>
              <a:gd name="connsiteX16" fmla="*/ 336840 w 1436743"/>
              <a:gd name="connsiteY16" fmla="*/ 1940168 h 2035213"/>
              <a:gd name="connsiteX17" fmla="*/ 30080 w 1436743"/>
              <a:gd name="connsiteY17" fmla="*/ 1718862 h 2035213"/>
              <a:gd name="connsiteX18" fmla="*/ 88802 w 1436743"/>
              <a:gd name="connsiteY18" fmla="*/ 1389189 h 2035213"/>
              <a:gd name="connsiteX19" fmla="*/ 2972 w 1436743"/>
              <a:gd name="connsiteY19" fmla="*/ 746182 h 2035213"/>
              <a:gd name="connsiteX20" fmla="*/ 264908 w 1436743"/>
              <a:gd name="connsiteY20" fmla="*/ 167594 h 2035213"/>
              <a:gd name="connsiteX21" fmla="*/ 475759 w 1436743"/>
              <a:gd name="connsiteY21" fmla="*/ 111250 h 20352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436743" h="2035213">
                <a:moveTo>
                  <a:pt x="417411" y="19660"/>
                </a:moveTo>
                <a:cubicBezTo>
                  <a:pt x="495041" y="-4067"/>
                  <a:pt x="982039" y="-14209"/>
                  <a:pt x="1097606" y="33183"/>
                </a:cubicBezTo>
                <a:lnTo>
                  <a:pt x="1027489" y="121267"/>
                </a:lnTo>
                <a:cubicBezTo>
                  <a:pt x="1027489" y="121267"/>
                  <a:pt x="1253740" y="134789"/>
                  <a:pt x="1280848" y="327861"/>
                </a:cubicBezTo>
                <a:cubicBezTo>
                  <a:pt x="1307956" y="520932"/>
                  <a:pt x="1436670" y="793072"/>
                  <a:pt x="1436670" y="793072"/>
                </a:cubicBezTo>
                <a:cubicBezTo>
                  <a:pt x="1436670" y="793072"/>
                  <a:pt x="1423147" y="1015066"/>
                  <a:pt x="1377383" y="1182908"/>
                </a:cubicBezTo>
                <a:cubicBezTo>
                  <a:pt x="1331620" y="1350750"/>
                  <a:pt x="1345205" y="1679296"/>
                  <a:pt x="1345205" y="1679296"/>
                </a:cubicBezTo>
                <a:lnTo>
                  <a:pt x="1399984" y="1733512"/>
                </a:lnTo>
                <a:cubicBezTo>
                  <a:pt x="1366678" y="1752669"/>
                  <a:pt x="1339571" y="1768132"/>
                  <a:pt x="1298941" y="1830423"/>
                </a:cubicBezTo>
                <a:cubicBezTo>
                  <a:pt x="1258311" y="1892714"/>
                  <a:pt x="1147501" y="2001082"/>
                  <a:pt x="964635" y="2034950"/>
                </a:cubicBezTo>
                <a:cubicBezTo>
                  <a:pt x="964635" y="2034950"/>
                  <a:pt x="998566" y="1987496"/>
                  <a:pt x="1000883" y="1951374"/>
                </a:cubicBezTo>
                <a:cubicBezTo>
                  <a:pt x="1003199" y="1915251"/>
                  <a:pt x="963883" y="167844"/>
                  <a:pt x="963883" y="167844"/>
                </a:cubicBezTo>
                <a:lnTo>
                  <a:pt x="889384" y="151379"/>
                </a:lnTo>
                <a:lnTo>
                  <a:pt x="594268" y="167531"/>
                </a:lnTo>
                <a:lnTo>
                  <a:pt x="594268" y="167531"/>
                </a:lnTo>
                <a:cubicBezTo>
                  <a:pt x="540115" y="217239"/>
                  <a:pt x="481581" y="377881"/>
                  <a:pt x="445208" y="662104"/>
                </a:cubicBezTo>
                <a:cubicBezTo>
                  <a:pt x="408835" y="946327"/>
                  <a:pt x="454285" y="1793361"/>
                  <a:pt x="336840" y="1940168"/>
                </a:cubicBezTo>
                <a:cubicBezTo>
                  <a:pt x="336840" y="1940168"/>
                  <a:pt x="169750" y="1883824"/>
                  <a:pt x="30080" y="1718862"/>
                </a:cubicBezTo>
                <a:cubicBezTo>
                  <a:pt x="63949" y="1646617"/>
                  <a:pt x="115910" y="1522410"/>
                  <a:pt x="88802" y="1389189"/>
                </a:cubicBezTo>
                <a:cubicBezTo>
                  <a:pt x="61695" y="1255967"/>
                  <a:pt x="-16373" y="924603"/>
                  <a:pt x="2972" y="746182"/>
                </a:cubicBezTo>
                <a:cubicBezTo>
                  <a:pt x="50113" y="312147"/>
                  <a:pt x="264908" y="167594"/>
                  <a:pt x="264908" y="167594"/>
                </a:cubicBezTo>
                <a:lnTo>
                  <a:pt x="475759" y="111250"/>
                </a:lnTo>
                <a:close/>
              </a:path>
            </a:pathLst>
          </a:custGeom>
          <a:solidFill>
            <a:srgbClr val="C90630"/>
          </a:solidFill>
          <a:ln w="6259" cap="flat">
            <a:noFill/>
            <a:prstDash val="solid"/>
            <a:miter/>
          </a:ln>
        </p:spPr>
        <p:txBody>
          <a:bodyPr rtlCol="0" anchor="ctr"/>
          <a:lstStyle/>
          <a:p>
            <a:endParaRPr lang="fr-FR"/>
          </a:p>
        </p:txBody>
      </p:sp>
      <p:sp>
        <p:nvSpPr>
          <p:cNvPr id="139" name="Graphique 3">
            <a:extLst>
              <a:ext uri="{FF2B5EF4-FFF2-40B4-BE49-F238E27FC236}">
                <a16:creationId xmlns:a16="http://schemas.microsoft.com/office/drawing/2014/main" id="{E9667B26-FE5D-40ED-84F8-4D0E6600C72D}"/>
              </a:ext>
            </a:extLst>
          </p:cNvPr>
          <p:cNvSpPr/>
          <p:nvPr/>
        </p:nvSpPr>
        <p:spPr>
          <a:xfrm>
            <a:off x="7301881" y="4625881"/>
            <a:ext cx="53385" cy="234779"/>
          </a:xfrm>
          <a:custGeom>
            <a:avLst/>
            <a:gdLst>
              <a:gd name="connsiteX0" fmla="*/ 52264 w 53385"/>
              <a:gd name="connsiteY0" fmla="*/ 16383 h 234779"/>
              <a:gd name="connsiteX1" fmla="*/ 23841 w 53385"/>
              <a:gd name="connsiteY1" fmla="*/ 121934 h 234779"/>
              <a:gd name="connsiteX2" fmla="*/ 6187 w 53385"/>
              <a:gd name="connsiteY2" fmla="*/ 230928 h 234779"/>
              <a:gd name="connsiteX3" fmla="*/ -74 w 53385"/>
              <a:gd name="connsiteY3" fmla="*/ 230176 h 234779"/>
              <a:gd name="connsiteX4" fmla="*/ 7940 w 53385"/>
              <a:gd name="connsiteY4" fmla="*/ 119117 h 234779"/>
              <a:gd name="connsiteX5" fmla="*/ 32481 w 53385"/>
              <a:gd name="connsiteY5" fmla="*/ 9559 h 234779"/>
              <a:gd name="connsiteX6" fmla="*/ 52264 w 53385"/>
              <a:gd name="connsiteY6" fmla="*/ 16383 h 2347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3385" h="234779">
                <a:moveTo>
                  <a:pt x="52264" y="16383"/>
                </a:moveTo>
                <a:cubicBezTo>
                  <a:pt x="40619" y="50941"/>
                  <a:pt x="31104" y="86193"/>
                  <a:pt x="23841" y="121934"/>
                </a:cubicBezTo>
                <a:cubicBezTo>
                  <a:pt x="16391" y="157806"/>
                  <a:pt x="11321" y="194179"/>
                  <a:pt x="6187" y="230928"/>
                </a:cubicBezTo>
                <a:cubicBezTo>
                  <a:pt x="5373" y="236187"/>
                  <a:pt x="-74" y="235435"/>
                  <a:pt x="-74" y="230176"/>
                </a:cubicBezTo>
                <a:cubicBezTo>
                  <a:pt x="2431" y="193365"/>
                  <a:pt x="3370" y="156241"/>
                  <a:pt x="7940" y="119117"/>
                </a:cubicBezTo>
                <a:cubicBezTo>
                  <a:pt x="12072" y="81811"/>
                  <a:pt x="20335" y="45075"/>
                  <a:pt x="32481" y="9559"/>
                </a:cubicBezTo>
                <a:cubicBezTo>
                  <a:pt x="38867" y="-7719"/>
                  <a:pt x="57960" y="-144"/>
                  <a:pt x="52264" y="16383"/>
                </a:cubicBezTo>
                <a:close/>
              </a:path>
            </a:pathLst>
          </a:custGeom>
          <a:solidFill>
            <a:srgbClr val="AF0935"/>
          </a:solidFill>
          <a:ln w="6259" cap="flat">
            <a:noFill/>
            <a:prstDash val="solid"/>
            <a:miter/>
          </a:ln>
        </p:spPr>
        <p:txBody>
          <a:bodyPr rtlCol="0" anchor="ctr"/>
          <a:lstStyle/>
          <a:p>
            <a:endParaRPr lang="fr-FR"/>
          </a:p>
        </p:txBody>
      </p:sp>
      <p:sp>
        <p:nvSpPr>
          <p:cNvPr id="140" name="Graphique 3">
            <a:extLst>
              <a:ext uri="{FF2B5EF4-FFF2-40B4-BE49-F238E27FC236}">
                <a16:creationId xmlns:a16="http://schemas.microsoft.com/office/drawing/2014/main" id="{E9667B26-FE5D-40ED-84F8-4D0E6600C72D}"/>
              </a:ext>
            </a:extLst>
          </p:cNvPr>
          <p:cNvSpPr/>
          <p:nvPr/>
        </p:nvSpPr>
        <p:spPr>
          <a:xfrm>
            <a:off x="7797143" y="2020737"/>
            <a:ext cx="1096357" cy="1380287"/>
          </a:xfrm>
          <a:custGeom>
            <a:avLst/>
            <a:gdLst>
              <a:gd name="connsiteX0" fmla="*/ -74 w 1096357"/>
              <a:gd name="connsiteY0" fmla="*/ 39858 h 1380287"/>
              <a:gd name="connsiteX1" fmla="*/ 1039155 w 1096357"/>
              <a:gd name="connsiteY1" fmla="*/ 1380025 h 1380287"/>
              <a:gd name="connsiteX2" fmla="*/ -74 w 1096357"/>
              <a:gd name="connsiteY2" fmla="*/ 39858 h 1380287"/>
            </a:gdLst>
            <a:ahLst/>
            <a:cxnLst>
              <a:cxn ang="0">
                <a:pos x="connsiteX0" y="connsiteY0"/>
              </a:cxn>
              <a:cxn ang="0">
                <a:pos x="connsiteX1" y="connsiteY1"/>
              </a:cxn>
              <a:cxn ang="0">
                <a:pos x="connsiteX2" y="connsiteY2"/>
              </a:cxn>
            </a:cxnLst>
            <a:rect l="l" t="t" r="r" b="b"/>
            <a:pathLst>
              <a:path w="1096357" h="1380287">
                <a:moveTo>
                  <a:pt x="-74" y="39858"/>
                </a:moveTo>
                <a:cubicBezTo>
                  <a:pt x="3306" y="135830"/>
                  <a:pt x="88573" y="786162"/>
                  <a:pt x="1039155" y="1380025"/>
                </a:cubicBezTo>
                <a:cubicBezTo>
                  <a:pt x="1174505" y="1229587"/>
                  <a:pt x="1154659" y="-261581"/>
                  <a:pt x="-74" y="39858"/>
                </a:cubicBezTo>
                <a:close/>
              </a:path>
            </a:pathLst>
          </a:custGeom>
          <a:solidFill>
            <a:srgbClr val="313759"/>
          </a:solidFill>
          <a:ln w="6259" cap="flat">
            <a:noFill/>
            <a:prstDash val="solid"/>
            <a:miter/>
          </a:ln>
        </p:spPr>
        <p:txBody>
          <a:bodyPr rtlCol="0" anchor="ctr"/>
          <a:lstStyle/>
          <a:p>
            <a:endParaRPr lang="fr-FR"/>
          </a:p>
        </p:txBody>
      </p:sp>
      <p:sp>
        <p:nvSpPr>
          <p:cNvPr id="141" name="Graphique 3">
            <a:extLst>
              <a:ext uri="{FF2B5EF4-FFF2-40B4-BE49-F238E27FC236}">
                <a16:creationId xmlns:a16="http://schemas.microsoft.com/office/drawing/2014/main" id="{E9667B26-FE5D-40ED-84F8-4D0E6600C72D}"/>
              </a:ext>
            </a:extLst>
          </p:cNvPr>
          <p:cNvSpPr/>
          <p:nvPr/>
        </p:nvSpPr>
        <p:spPr>
          <a:xfrm>
            <a:off x="7246852" y="2060858"/>
            <a:ext cx="550290" cy="870197"/>
          </a:xfrm>
          <a:custGeom>
            <a:avLst/>
            <a:gdLst>
              <a:gd name="connsiteX0" fmla="*/ 550217 w 550290"/>
              <a:gd name="connsiteY0" fmla="*/ -263 h 870197"/>
              <a:gd name="connsiteX1" fmla="*/ -74 w 550290"/>
              <a:gd name="connsiteY1" fmla="*/ 869935 h 870197"/>
              <a:gd name="connsiteX2" fmla="*/ 550217 w 550290"/>
              <a:gd name="connsiteY2" fmla="*/ -263 h 870197"/>
            </a:gdLst>
            <a:ahLst/>
            <a:cxnLst>
              <a:cxn ang="0">
                <a:pos x="connsiteX0" y="connsiteY0"/>
              </a:cxn>
              <a:cxn ang="0">
                <a:pos x="connsiteX1" y="connsiteY1"/>
              </a:cxn>
              <a:cxn ang="0">
                <a:pos x="connsiteX2" y="connsiteY2"/>
              </a:cxn>
            </a:cxnLst>
            <a:rect l="l" t="t" r="r" b="b"/>
            <a:pathLst>
              <a:path w="550290" h="870197">
                <a:moveTo>
                  <a:pt x="550217" y="-263"/>
                </a:moveTo>
                <a:cubicBezTo>
                  <a:pt x="528806" y="154432"/>
                  <a:pt x="403598" y="675862"/>
                  <a:pt x="-74" y="869935"/>
                </a:cubicBezTo>
                <a:cubicBezTo>
                  <a:pt x="427" y="755056"/>
                  <a:pt x="104287" y="106978"/>
                  <a:pt x="550217" y="-263"/>
                </a:cubicBezTo>
                <a:close/>
              </a:path>
            </a:pathLst>
          </a:custGeom>
          <a:solidFill>
            <a:srgbClr val="313759"/>
          </a:solidFill>
          <a:ln w="6259" cap="flat">
            <a:noFill/>
            <a:prstDash val="solid"/>
            <a:miter/>
          </a:ln>
        </p:spPr>
        <p:txBody>
          <a:bodyPr rtlCol="0" anchor="ctr"/>
          <a:lstStyle/>
          <a:p>
            <a:endParaRPr lang="fr-FR"/>
          </a:p>
        </p:txBody>
      </p:sp>
      <p:sp>
        <p:nvSpPr>
          <p:cNvPr id="142" name="Graphique 3">
            <a:extLst>
              <a:ext uri="{FF2B5EF4-FFF2-40B4-BE49-F238E27FC236}">
                <a16:creationId xmlns:a16="http://schemas.microsoft.com/office/drawing/2014/main" id="{E9667B26-FE5D-40ED-84F8-4D0E6600C72D}"/>
              </a:ext>
            </a:extLst>
          </p:cNvPr>
          <p:cNvSpPr/>
          <p:nvPr/>
        </p:nvSpPr>
        <p:spPr>
          <a:xfrm>
            <a:off x="8504882" y="2542972"/>
            <a:ext cx="387471" cy="1449661"/>
          </a:xfrm>
          <a:custGeom>
            <a:avLst/>
            <a:gdLst>
              <a:gd name="connsiteX0" fmla="*/ 331728 w 387471"/>
              <a:gd name="connsiteY0" fmla="*/ -263 h 1449661"/>
              <a:gd name="connsiteX1" fmla="*/ -74 w 387471"/>
              <a:gd name="connsiteY1" fmla="*/ 1449398 h 1449661"/>
              <a:gd name="connsiteX2" fmla="*/ 230247 w 387471"/>
              <a:gd name="connsiteY2" fmla="*/ 345562 h 1449661"/>
            </a:gdLst>
            <a:ahLst/>
            <a:cxnLst>
              <a:cxn ang="0">
                <a:pos x="connsiteX0" y="connsiteY0"/>
              </a:cxn>
              <a:cxn ang="0">
                <a:pos x="connsiteX1" y="connsiteY1"/>
              </a:cxn>
              <a:cxn ang="0">
                <a:pos x="connsiteX2" y="connsiteY2"/>
              </a:cxn>
            </a:cxnLst>
            <a:rect l="l" t="t" r="r" b="b"/>
            <a:pathLst>
              <a:path w="387471" h="1449661">
                <a:moveTo>
                  <a:pt x="331728" y="-263"/>
                </a:moveTo>
                <a:cubicBezTo>
                  <a:pt x="370418" y="92266"/>
                  <a:pt x="539762" y="995518"/>
                  <a:pt x="-74" y="1449398"/>
                </a:cubicBezTo>
                <a:cubicBezTo>
                  <a:pt x="121816" y="1282246"/>
                  <a:pt x="319959" y="820790"/>
                  <a:pt x="230247" y="345562"/>
                </a:cubicBezTo>
              </a:path>
            </a:pathLst>
          </a:custGeom>
          <a:solidFill>
            <a:srgbClr val="313759"/>
          </a:solidFill>
          <a:ln w="6259" cap="flat">
            <a:noFill/>
            <a:prstDash val="solid"/>
            <a:miter/>
          </a:ln>
        </p:spPr>
        <p:txBody>
          <a:bodyPr rtlCol="0" anchor="ctr"/>
          <a:lstStyle/>
          <a:p>
            <a:endParaRPr lang="fr-FR"/>
          </a:p>
        </p:txBody>
      </p:sp>
      <p:sp>
        <p:nvSpPr>
          <p:cNvPr id="143" name="Graphique 3">
            <a:extLst>
              <a:ext uri="{FF2B5EF4-FFF2-40B4-BE49-F238E27FC236}">
                <a16:creationId xmlns:a16="http://schemas.microsoft.com/office/drawing/2014/main" id="{E9667B26-FE5D-40ED-84F8-4D0E6600C72D}"/>
              </a:ext>
            </a:extLst>
          </p:cNvPr>
          <p:cNvSpPr/>
          <p:nvPr/>
        </p:nvSpPr>
        <p:spPr>
          <a:xfrm>
            <a:off x="8458305" y="2569674"/>
            <a:ext cx="435155" cy="1493138"/>
          </a:xfrm>
          <a:custGeom>
            <a:avLst/>
            <a:gdLst>
              <a:gd name="connsiteX0" fmla="*/ 34108 w 435155"/>
              <a:gd name="connsiteY0" fmla="*/ 1444483 h 1493138"/>
              <a:gd name="connsiteX1" fmla="*/ 165577 w 435155"/>
              <a:gd name="connsiteY1" fmla="*/ 1201704 h 1493138"/>
              <a:gd name="connsiteX2" fmla="*/ 250593 w 435155"/>
              <a:gd name="connsiteY2" fmla="*/ 938767 h 1493138"/>
              <a:gd name="connsiteX3" fmla="*/ 288155 w 435155"/>
              <a:gd name="connsiteY3" fmla="*/ 665187 h 1493138"/>
              <a:gd name="connsiteX4" fmla="*/ 289470 w 435155"/>
              <a:gd name="connsiteY4" fmla="*/ 630692 h 1493138"/>
              <a:gd name="connsiteX5" fmla="*/ 290096 w 435155"/>
              <a:gd name="connsiteY5" fmla="*/ 613413 h 1493138"/>
              <a:gd name="connsiteX6" fmla="*/ 289720 w 435155"/>
              <a:gd name="connsiteY6" fmla="*/ 596134 h 1493138"/>
              <a:gd name="connsiteX7" fmla="*/ 288093 w 435155"/>
              <a:gd name="connsiteY7" fmla="*/ 527270 h 1493138"/>
              <a:gd name="connsiteX8" fmla="*/ 272629 w 435155"/>
              <a:gd name="connsiteY8" fmla="*/ 390292 h 1493138"/>
              <a:gd name="connsiteX9" fmla="*/ 277387 w 435155"/>
              <a:gd name="connsiteY9" fmla="*/ 389540 h 1493138"/>
              <a:gd name="connsiteX10" fmla="*/ 293664 w 435155"/>
              <a:gd name="connsiteY10" fmla="*/ 527270 h 1493138"/>
              <a:gd name="connsiteX11" fmla="*/ 295668 w 435155"/>
              <a:gd name="connsiteY11" fmla="*/ 596635 h 1493138"/>
              <a:gd name="connsiteX12" fmla="*/ 296169 w 435155"/>
              <a:gd name="connsiteY12" fmla="*/ 613976 h 1493138"/>
              <a:gd name="connsiteX13" fmla="*/ 295605 w 435155"/>
              <a:gd name="connsiteY13" fmla="*/ 631318 h 1493138"/>
              <a:gd name="connsiteX14" fmla="*/ 294478 w 435155"/>
              <a:gd name="connsiteY14" fmla="*/ 666000 h 1493138"/>
              <a:gd name="connsiteX15" fmla="*/ 258669 w 435155"/>
              <a:gd name="connsiteY15" fmla="*/ 941459 h 1493138"/>
              <a:gd name="connsiteX16" fmla="*/ 174842 w 435155"/>
              <a:gd name="connsiteY16" fmla="*/ 1206587 h 1493138"/>
              <a:gd name="connsiteX17" fmla="*/ 63470 w 435155"/>
              <a:gd name="connsiteY17" fmla="*/ 1422446 h 1493138"/>
              <a:gd name="connsiteX18" fmla="*/ 256478 w 435155"/>
              <a:gd name="connsiteY18" fmla="*/ 1174972 h 1493138"/>
              <a:gd name="connsiteX19" fmla="*/ 276950 w 435155"/>
              <a:gd name="connsiteY19" fmla="*/ 1136158 h 1493138"/>
              <a:gd name="connsiteX20" fmla="*/ 295731 w 435155"/>
              <a:gd name="connsiteY20" fmla="*/ 1096717 h 1493138"/>
              <a:gd name="connsiteX21" fmla="*/ 328535 w 435155"/>
              <a:gd name="connsiteY21" fmla="*/ 1015331 h 1493138"/>
              <a:gd name="connsiteX22" fmla="*/ 356081 w 435155"/>
              <a:gd name="connsiteY22" fmla="*/ 932068 h 1493138"/>
              <a:gd name="connsiteX23" fmla="*/ 367475 w 435155"/>
              <a:gd name="connsiteY23" fmla="*/ 889747 h 1493138"/>
              <a:gd name="connsiteX24" fmla="*/ 377742 w 435155"/>
              <a:gd name="connsiteY24" fmla="*/ 847114 h 1493138"/>
              <a:gd name="connsiteX25" fmla="*/ 406791 w 435155"/>
              <a:gd name="connsiteY25" fmla="*/ 674139 h 1493138"/>
              <a:gd name="connsiteX26" fmla="*/ 418497 w 435155"/>
              <a:gd name="connsiteY26" fmla="*/ 498847 h 1493138"/>
              <a:gd name="connsiteX27" fmla="*/ 396210 w 435155"/>
              <a:gd name="connsiteY27" fmla="*/ 149140 h 1493138"/>
              <a:gd name="connsiteX28" fmla="*/ 376991 w 435155"/>
              <a:gd name="connsiteY28" fmla="*/ 37329 h 1493138"/>
              <a:gd name="connsiteX29" fmla="*/ 371294 w 435155"/>
              <a:gd name="connsiteY29" fmla="*/ -233 h 1493138"/>
              <a:gd name="connsiteX30" fmla="*/ 387759 w 435155"/>
              <a:gd name="connsiteY30" fmla="*/ 34700 h 1493138"/>
              <a:gd name="connsiteX31" fmla="*/ 412300 w 435155"/>
              <a:gd name="connsiteY31" fmla="*/ 146824 h 1493138"/>
              <a:gd name="connsiteX32" fmla="*/ 434524 w 435155"/>
              <a:gd name="connsiteY32" fmla="*/ 498910 h 1493138"/>
              <a:gd name="connsiteX33" fmla="*/ 422379 w 435155"/>
              <a:gd name="connsiteY33" fmla="*/ 675391 h 1493138"/>
              <a:gd name="connsiteX34" fmla="*/ 392517 w 435155"/>
              <a:gd name="connsiteY34" fmla="*/ 849931 h 1493138"/>
              <a:gd name="connsiteX35" fmla="*/ 370354 w 435155"/>
              <a:gd name="connsiteY35" fmla="*/ 935762 h 1493138"/>
              <a:gd name="connsiteX36" fmla="*/ 342120 w 435155"/>
              <a:gd name="connsiteY36" fmla="*/ 1019902 h 1493138"/>
              <a:gd name="connsiteX37" fmla="*/ 308627 w 435155"/>
              <a:gd name="connsiteY37" fmla="*/ 1102101 h 1493138"/>
              <a:gd name="connsiteX38" fmla="*/ 289094 w 435155"/>
              <a:gd name="connsiteY38" fmla="*/ 1141980 h 1493138"/>
              <a:gd name="connsiteX39" fmla="*/ 279141 w 435155"/>
              <a:gd name="connsiteY39" fmla="*/ 1161825 h 1493138"/>
              <a:gd name="connsiteX40" fmla="*/ 268185 w 435155"/>
              <a:gd name="connsiteY40" fmla="*/ 1181170 h 1493138"/>
              <a:gd name="connsiteX41" fmla="*/ 44375 w 435155"/>
              <a:gd name="connsiteY41" fmla="*/ 1454875 h 1493138"/>
              <a:gd name="connsiteX42" fmla="*/ -74 w 435155"/>
              <a:gd name="connsiteY42" fmla="*/ 1492876 h 1493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435155" h="1493138">
                <a:moveTo>
                  <a:pt x="34108" y="1444483"/>
                </a:moveTo>
                <a:cubicBezTo>
                  <a:pt x="86821" y="1368682"/>
                  <a:pt x="130894" y="1287253"/>
                  <a:pt x="165577" y="1201704"/>
                </a:cubicBezTo>
                <a:cubicBezTo>
                  <a:pt x="201199" y="1116569"/>
                  <a:pt x="229620" y="1028622"/>
                  <a:pt x="250593" y="938767"/>
                </a:cubicBezTo>
                <a:cubicBezTo>
                  <a:pt x="271315" y="848886"/>
                  <a:pt x="283899" y="757321"/>
                  <a:pt x="288155" y="665187"/>
                </a:cubicBezTo>
                <a:lnTo>
                  <a:pt x="289470" y="630692"/>
                </a:lnTo>
                <a:lnTo>
                  <a:pt x="290096" y="613413"/>
                </a:lnTo>
                <a:lnTo>
                  <a:pt x="289720" y="596134"/>
                </a:lnTo>
                <a:lnTo>
                  <a:pt x="288093" y="527270"/>
                </a:lnTo>
                <a:cubicBezTo>
                  <a:pt x="283836" y="481506"/>
                  <a:pt x="281269" y="435492"/>
                  <a:pt x="272629" y="390292"/>
                </a:cubicBezTo>
                <a:cubicBezTo>
                  <a:pt x="263302" y="331632"/>
                  <a:pt x="267622" y="330692"/>
                  <a:pt x="277387" y="389540"/>
                </a:cubicBezTo>
                <a:cubicBezTo>
                  <a:pt x="286278" y="434928"/>
                  <a:pt x="289157" y="481130"/>
                  <a:pt x="293664" y="527270"/>
                </a:cubicBezTo>
                <a:lnTo>
                  <a:pt x="295668" y="596635"/>
                </a:lnTo>
                <a:lnTo>
                  <a:pt x="296169" y="613976"/>
                </a:lnTo>
                <a:lnTo>
                  <a:pt x="295605" y="631318"/>
                </a:lnTo>
                <a:lnTo>
                  <a:pt x="294478" y="666000"/>
                </a:lnTo>
                <a:cubicBezTo>
                  <a:pt x="290848" y="758711"/>
                  <a:pt x="278827" y="850902"/>
                  <a:pt x="258669" y="941459"/>
                </a:cubicBezTo>
                <a:cubicBezTo>
                  <a:pt x="238072" y="1031997"/>
                  <a:pt x="210025" y="1120676"/>
                  <a:pt x="174842" y="1206587"/>
                </a:cubicBezTo>
                <a:cubicBezTo>
                  <a:pt x="144542" y="1281862"/>
                  <a:pt x="107230" y="1354133"/>
                  <a:pt x="63470" y="1422446"/>
                </a:cubicBezTo>
                <a:cubicBezTo>
                  <a:pt x="140848" y="1351027"/>
                  <a:pt x="206081" y="1267438"/>
                  <a:pt x="256478" y="1174972"/>
                </a:cubicBezTo>
                <a:cubicBezTo>
                  <a:pt x="263678" y="1162451"/>
                  <a:pt x="270814" y="1149492"/>
                  <a:pt x="276950" y="1136158"/>
                </a:cubicBezTo>
                <a:lnTo>
                  <a:pt x="295731" y="1096717"/>
                </a:lnTo>
                <a:cubicBezTo>
                  <a:pt x="306936" y="1069672"/>
                  <a:pt x="319082" y="1043128"/>
                  <a:pt x="328535" y="1015331"/>
                </a:cubicBezTo>
                <a:cubicBezTo>
                  <a:pt x="339052" y="988036"/>
                  <a:pt x="347317" y="959989"/>
                  <a:pt x="356081" y="932068"/>
                </a:cubicBezTo>
                <a:cubicBezTo>
                  <a:pt x="360087" y="918045"/>
                  <a:pt x="363656" y="903833"/>
                  <a:pt x="367475" y="889747"/>
                </a:cubicBezTo>
                <a:cubicBezTo>
                  <a:pt x="371294" y="875661"/>
                  <a:pt x="374612" y="861388"/>
                  <a:pt x="377742" y="847114"/>
                </a:cubicBezTo>
                <a:cubicBezTo>
                  <a:pt x="390701" y="790057"/>
                  <a:pt x="400405" y="732304"/>
                  <a:pt x="406791" y="674139"/>
                </a:cubicBezTo>
                <a:cubicBezTo>
                  <a:pt x="413614" y="616042"/>
                  <a:pt x="417433" y="557570"/>
                  <a:pt x="418497" y="498847"/>
                </a:cubicBezTo>
                <a:cubicBezTo>
                  <a:pt x="421064" y="381859"/>
                  <a:pt x="413614" y="264864"/>
                  <a:pt x="396210" y="149140"/>
                </a:cubicBezTo>
                <a:cubicBezTo>
                  <a:pt x="388572" y="99057"/>
                  <a:pt x="381686" y="62058"/>
                  <a:pt x="376991" y="37329"/>
                </a:cubicBezTo>
                <a:cubicBezTo>
                  <a:pt x="372296" y="12601"/>
                  <a:pt x="369353" y="456"/>
                  <a:pt x="371294" y="-233"/>
                </a:cubicBezTo>
                <a:cubicBezTo>
                  <a:pt x="373235" y="-922"/>
                  <a:pt x="380058" y="10222"/>
                  <a:pt x="387759" y="34700"/>
                </a:cubicBezTo>
                <a:cubicBezTo>
                  <a:pt x="398714" y="71411"/>
                  <a:pt x="406916" y="108892"/>
                  <a:pt x="412300" y="146824"/>
                </a:cubicBezTo>
                <a:cubicBezTo>
                  <a:pt x="429828" y="263324"/>
                  <a:pt x="437279" y="381126"/>
                  <a:pt x="434524" y="498910"/>
                </a:cubicBezTo>
                <a:cubicBezTo>
                  <a:pt x="433397" y="557883"/>
                  <a:pt x="429328" y="616712"/>
                  <a:pt x="422379" y="675391"/>
                </a:cubicBezTo>
                <a:cubicBezTo>
                  <a:pt x="415805" y="734101"/>
                  <a:pt x="405851" y="792385"/>
                  <a:pt x="392517" y="849931"/>
                </a:cubicBezTo>
                <a:cubicBezTo>
                  <a:pt x="386256" y="878854"/>
                  <a:pt x="378055" y="907214"/>
                  <a:pt x="370354" y="935762"/>
                </a:cubicBezTo>
                <a:cubicBezTo>
                  <a:pt x="361340" y="963934"/>
                  <a:pt x="352951" y="992105"/>
                  <a:pt x="342120" y="1019902"/>
                </a:cubicBezTo>
                <a:cubicBezTo>
                  <a:pt x="332479" y="1047886"/>
                  <a:pt x="320084" y="1074805"/>
                  <a:pt x="308627" y="1102101"/>
                </a:cubicBezTo>
                <a:lnTo>
                  <a:pt x="289094" y="1141980"/>
                </a:lnTo>
                <a:cubicBezTo>
                  <a:pt x="285776" y="1148240"/>
                  <a:pt x="282834" y="1155377"/>
                  <a:pt x="279141" y="1161825"/>
                </a:cubicBezTo>
                <a:lnTo>
                  <a:pt x="268185" y="1181170"/>
                </a:lnTo>
                <a:cubicBezTo>
                  <a:pt x="210777" y="1285224"/>
                  <a:pt x="134963" y="1377972"/>
                  <a:pt x="44375" y="1454875"/>
                </a:cubicBezTo>
                <a:lnTo>
                  <a:pt x="-74" y="1492876"/>
                </a:lnTo>
                <a:close/>
              </a:path>
            </a:pathLst>
          </a:custGeom>
          <a:solidFill>
            <a:srgbClr val="242B47"/>
          </a:solidFill>
          <a:ln w="6259" cap="flat">
            <a:noFill/>
            <a:prstDash val="solid"/>
            <a:miter/>
          </a:ln>
        </p:spPr>
        <p:txBody>
          <a:bodyPr rtlCol="0" anchor="ctr"/>
          <a:lstStyle/>
          <a:p>
            <a:endParaRPr lang="fr-FR"/>
          </a:p>
        </p:txBody>
      </p:sp>
      <p:sp>
        <p:nvSpPr>
          <p:cNvPr id="144" name="Graphique 3">
            <a:extLst>
              <a:ext uri="{FF2B5EF4-FFF2-40B4-BE49-F238E27FC236}">
                <a16:creationId xmlns:a16="http://schemas.microsoft.com/office/drawing/2014/main" id="{E9667B26-FE5D-40ED-84F8-4D0E6600C72D}"/>
              </a:ext>
            </a:extLst>
          </p:cNvPr>
          <p:cNvSpPr/>
          <p:nvPr/>
        </p:nvSpPr>
        <p:spPr>
          <a:xfrm>
            <a:off x="7866007" y="3992383"/>
            <a:ext cx="322911" cy="368636"/>
          </a:xfrm>
          <a:custGeom>
            <a:avLst/>
            <a:gdLst>
              <a:gd name="connsiteX0" fmla="*/ 322838 w 322911"/>
              <a:gd name="connsiteY0" fmla="*/ 60901 h 368636"/>
              <a:gd name="connsiteX1" fmla="*/ 322838 w 322911"/>
              <a:gd name="connsiteY1" fmla="*/ 313822 h 368636"/>
              <a:gd name="connsiteX2" fmla="*/ 36111 w 322911"/>
              <a:gd name="connsiteY2" fmla="*/ 322837 h 368636"/>
              <a:gd name="connsiteX3" fmla="*/ -74 w 322911"/>
              <a:gd name="connsiteY3" fmla="*/ -263 h 368636"/>
            </a:gdLst>
            <a:ahLst/>
            <a:cxnLst>
              <a:cxn ang="0">
                <a:pos x="connsiteX0" y="connsiteY0"/>
              </a:cxn>
              <a:cxn ang="0">
                <a:pos x="connsiteX1" y="connsiteY1"/>
              </a:cxn>
              <a:cxn ang="0">
                <a:pos x="connsiteX2" y="connsiteY2"/>
              </a:cxn>
              <a:cxn ang="0">
                <a:pos x="connsiteX3" y="connsiteY3"/>
              </a:cxn>
            </a:cxnLst>
            <a:rect l="l" t="t" r="r" b="b"/>
            <a:pathLst>
              <a:path w="322911" h="368636">
                <a:moveTo>
                  <a:pt x="322838" y="60901"/>
                </a:moveTo>
                <a:lnTo>
                  <a:pt x="322838" y="313822"/>
                </a:lnTo>
                <a:cubicBezTo>
                  <a:pt x="259608" y="334168"/>
                  <a:pt x="162509" y="420249"/>
                  <a:pt x="36111" y="322837"/>
                </a:cubicBezTo>
                <a:lnTo>
                  <a:pt x="-74" y="-263"/>
                </a:lnTo>
                <a:close/>
              </a:path>
            </a:pathLst>
          </a:custGeom>
          <a:solidFill>
            <a:srgbClr val="D19D82"/>
          </a:solidFill>
          <a:ln w="6259" cap="flat">
            <a:noFill/>
            <a:prstDash val="solid"/>
            <a:miter/>
          </a:ln>
        </p:spPr>
        <p:txBody>
          <a:bodyPr rtlCol="0" anchor="ctr"/>
          <a:lstStyle/>
          <a:p>
            <a:endParaRPr lang="fr-FR"/>
          </a:p>
        </p:txBody>
      </p:sp>
      <p:sp>
        <p:nvSpPr>
          <p:cNvPr id="145" name="Graphique 3">
            <a:extLst>
              <a:ext uri="{FF2B5EF4-FFF2-40B4-BE49-F238E27FC236}">
                <a16:creationId xmlns:a16="http://schemas.microsoft.com/office/drawing/2014/main" id="{E9667B26-FE5D-40ED-84F8-4D0E6600C72D}"/>
              </a:ext>
            </a:extLst>
          </p:cNvPr>
          <p:cNvSpPr/>
          <p:nvPr/>
        </p:nvSpPr>
        <p:spPr>
          <a:xfrm>
            <a:off x="8388306" y="6067957"/>
            <a:ext cx="361483" cy="240115"/>
          </a:xfrm>
          <a:custGeom>
            <a:avLst/>
            <a:gdLst>
              <a:gd name="connsiteX0" fmla="*/ 361410 w 361483"/>
              <a:gd name="connsiteY0" fmla="*/ 79123 h 240115"/>
              <a:gd name="connsiteX1" fmla="*/ 286285 w 361483"/>
              <a:gd name="connsiteY1" fmla="*/ 186051 h 240115"/>
              <a:gd name="connsiteX2" fmla="*/ 141482 w 361483"/>
              <a:gd name="connsiteY2" fmla="*/ 231001 h 240115"/>
              <a:gd name="connsiteX3" fmla="*/ 163018 w 361483"/>
              <a:gd name="connsiteY3" fmla="*/ 154749 h 240115"/>
              <a:gd name="connsiteX4" fmla="*/ 39500 w 361483"/>
              <a:gd name="connsiteY4" fmla="*/ 199073 h 240115"/>
              <a:gd name="connsiteX5" fmla="*/ 130777 w 361483"/>
              <a:gd name="connsiteY5" fmla="*/ 111427 h 240115"/>
              <a:gd name="connsiteX6" fmla="*/ 122 w 361483"/>
              <a:gd name="connsiteY6" fmla="*/ 146485 h 240115"/>
              <a:gd name="connsiteX7" fmla="*/ 125330 w 361483"/>
              <a:gd name="connsiteY7" fmla="*/ 55897 h 240115"/>
              <a:gd name="connsiteX8" fmla="*/ 6382 w 361483"/>
              <a:gd name="connsiteY8" fmla="*/ 65413 h 240115"/>
              <a:gd name="connsiteX9" fmla="*/ 166273 w 361483"/>
              <a:gd name="connsiteY9" fmla="*/ 117 h 240115"/>
              <a:gd name="connsiteX10" fmla="*/ 361410 w 361483"/>
              <a:gd name="connsiteY10" fmla="*/ 79123 h 240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61483" h="240115">
                <a:moveTo>
                  <a:pt x="361410" y="79123"/>
                </a:moveTo>
                <a:cubicBezTo>
                  <a:pt x="354712" y="147988"/>
                  <a:pt x="344319" y="192938"/>
                  <a:pt x="286285" y="186051"/>
                </a:cubicBezTo>
                <a:cubicBezTo>
                  <a:pt x="228251" y="179165"/>
                  <a:pt x="184428" y="203142"/>
                  <a:pt x="141482" y="231001"/>
                </a:cubicBezTo>
                <a:cubicBezTo>
                  <a:pt x="98535" y="258860"/>
                  <a:pt x="95844" y="217541"/>
                  <a:pt x="163018" y="154749"/>
                </a:cubicBezTo>
                <a:cubicBezTo>
                  <a:pt x="126019" y="166519"/>
                  <a:pt x="49829" y="213096"/>
                  <a:pt x="39500" y="199073"/>
                </a:cubicBezTo>
                <a:cubicBezTo>
                  <a:pt x="29170" y="185050"/>
                  <a:pt x="82008" y="138159"/>
                  <a:pt x="130777" y="111427"/>
                </a:cubicBezTo>
                <a:cubicBezTo>
                  <a:pt x="89145" y="123510"/>
                  <a:pt x="4754" y="163889"/>
                  <a:pt x="122" y="146485"/>
                </a:cubicBezTo>
                <a:cubicBezTo>
                  <a:pt x="-4511" y="129081"/>
                  <a:pt x="74245" y="81753"/>
                  <a:pt x="125330" y="55897"/>
                </a:cubicBezTo>
                <a:cubicBezTo>
                  <a:pt x="89333" y="60905"/>
                  <a:pt x="12267" y="83443"/>
                  <a:pt x="6382" y="65413"/>
                </a:cubicBezTo>
                <a:cubicBezTo>
                  <a:pt x="497" y="47383"/>
                  <a:pt x="78440" y="6878"/>
                  <a:pt x="166273" y="117"/>
                </a:cubicBezTo>
                <a:cubicBezTo>
                  <a:pt x="254106" y="-6644"/>
                  <a:pt x="361410" y="79123"/>
                  <a:pt x="361410" y="79123"/>
                </a:cubicBezTo>
                <a:close/>
              </a:path>
            </a:pathLst>
          </a:custGeom>
          <a:solidFill>
            <a:srgbClr val="D19D82"/>
          </a:solidFill>
          <a:ln w="6259" cap="flat">
            <a:noFill/>
            <a:prstDash val="solid"/>
            <a:miter/>
          </a:ln>
        </p:spPr>
        <p:txBody>
          <a:bodyPr rtlCol="0" anchor="ctr"/>
          <a:lstStyle/>
          <a:p>
            <a:endParaRPr lang="fr-FR"/>
          </a:p>
        </p:txBody>
      </p:sp>
      <p:sp>
        <p:nvSpPr>
          <p:cNvPr id="146" name="Graphique 3">
            <a:extLst>
              <a:ext uri="{FF2B5EF4-FFF2-40B4-BE49-F238E27FC236}">
                <a16:creationId xmlns:a16="http://schemas.microsoft.com/office/drawing/2014/main" id="{E9667B26-FE5D-40ED-84F8-4D0E6600C72D}"/>
              </a:ext>
            </a:extLst>
          </p:cNvPr>
          <p:cNvSpPr/>
          <p:nvPr/>
        </p:nvSpPr>
        <p:spPr>
          <a:xfrm>
            <a:off x="8576555" y="6013912"/>
            <a:ext cx="90033" cy="98185"/>
          </a:xfrm>
          <a:custGeom>
            <a:avLst/>
            <a:gdLst>
              <a:gd name="connsiteX0" fmla="*/ 89960 w 90033"/>
              <a:gd name="connsiteY0" fmla="*/ 81332 h 98185"/>
              <a:gd name="connsiteX1" fmla="*/ 6508 w 90033"/>
              <a:gd name="connsiteY1" fmla="*/ -54 h 98185"/>
              <a:gd name="connsiteX2" fmla="*/ 40377 w 90033"/>
              <a:gd name="connsiteY2" fmla="*/ 97922 h 98185"/>
            </a:gdLst>
            <a:ahLst/>
            <a:cxnLst>
              <a:cxn ang="0">
                <a:pos x="connsiteX0" y="connsiteY0"/>
              </a:cxn>
              <a:cxn ang="0">
                <a:pos x="connsiteX1" y="connsiteY1"/>
              </a:cxn>
              <a:cxn ang="0">
                <a:pos x="connsiteX2" y="connsiteY2"/>
              </a:cxn>
            </a:cxnLst>
            <a:rect l="l" t="t" r="r" b="b"/>
            <a:pathLst>
              <a:path w="90033" h="98185">
                <a:moveTo>
                  <a:pt x="89960" y="81332"/>
                </a:moveTo>
                <a:cubicBezTo>
                  <a:pt x="79317" y="37509"/>
                  <a:pt x="21471" y="-3559"/>
                  <a:pt x="6508" y="-54"/>
                </a:cubicBezTo>
                <a:cubicBezTo>
                  <a:pt x="-19597" y="6207"/>
                  <a:pt x="40377" y="97922"/>
                  <a:pt x="40377" y="97922"/>
                </a:cubicBezTo>
                <a:close/>
              </a:path>
            </a:pathLst>
          </a:custGeom>
          <a:solidFill>
            <a:srgbClr val="D19D82"/>
          </a:solidFill>
          <a:ln w="6259" cap="flat">
            <a:noFill/>
            <a:prstDash val="solid"/>
            <a:miter/>
          </a:ln>
        </p:spPr>
        <p:txBody>
          <a:bodyPr rtlCol="0" anchor="ctr"/>
          <a:lstStyle/>
          <a:p>
            <a:endParaRPr lang="fr-FR"/>
          </a:p>
        </p:txBody>
      </p:sp>
      <p:sp>
        <p:nvSpPr>
          <p:cNvPr id="147" name="Graphique 3">
            <a:extLst>
              <a:ext uri="{FF2B5EF4-FFF2-40B4-BE49-F238E27FC236}">
                <a16:creationId xmlns:a16="http://schemas.microsoft.com/office/drawing/2014/main" id="{E9667B26-FE5D-40ED-84F8-4D0E6600C72D}"/>
              </a:ext>
            </a:extLst>
          </p:cNvPr>
          <p:cNvSpPr/>
          <p:nvPr/>
        </p:nvSpPr>
        <p:spPr>
          <a:xfrm>
            <a:off x="8646743" y="6057632"/>
            <a:ext cx="168530" cy="149749"/>
          </a:xfrm>
          <a:custGeom>
            <a:avLst/>
            <a:gdLst>
              <a:gd name="connsiteX0" fmla="*/ 70731 w 168530"/>
              <a:gd name="connsiteY0" fmla="*/ -263 h 149749"/>
              <a:gd name="connsiteX1" fmla="*/ -74 w 168530"/>
              <a:gd name="connsiteY1" fmla="*/ 49319 h 149749"/>
              <a:gd name="connsiteX2" fmla="*/ 102973 w 168530"/>
              <a:gd name="connsiteY2" fmla="*/ 149486 h 149749"/>
              <a:gd name="connsiteX3" fmla="*/ 168457 w 168530"/>
              <a:gd name="connsiteY3" fmla="*/ 92641 h 149749"/>
            </a:gdLst>
            <a:ahLst/>
            <a:cxnLst>
              <a:cxn ang="0">
                <a:pos x="connsiteX0" y="connsiteY0"/>
              </a:cxn>
              <a:cxn ang="0">
                <a:pos x="connsiteX1" y="connsiteY1"/>
              </a:cxn>
              <a:cxn ang="0">
                <a:pos x="connsiteX2" y="connsiteY2"/>
              </a:cxn>
              <a:cxn ang="0">
                <a:pos x="connsiteX3" y="connsiteY3"/>
              </a:cxn>
            </a:cxnLst>
            <a:rect l="l" t="t" r="r" b="b"/>
            <a:pathLst>
              <a:path w="168530" h="149749">
                <a:moveTo>
                  <a:pt x="70731" y="-263"/>
                </a:moveTo>
                <a:lnTo>
                  <a:pt x="-74" y="49319"/>
                </a:lnTo>
                <a:cubicBezTo>
                  <a:pt x="-74" y="49319"/>
                  <a:pt x="-825" y="131769"/>
                  <a:pt x="102973" y="149486"/>
                </a:cubicBezTo>
                <a:lnTo>
                  <a:pt x="168457" y="92641"/>
                </a:lnTo>
                <a:close/>
              </a:path>
            </a:pathLst>
          </a:custGeom>
          <a:solidFill>
            <a:srgbClr val="AF0935"/>
          </a:solidFill>
          <a:ln w="6259" cap="flat">
            <a:noFill/>
            <a:prstDash val="solid"/>
            <a:miter/>
          </a:ln>
        </p:spPr>
        <p:txBody>
          <a:bodyPr rtlCol="0" anchor="ctr"/>
          <a:lstStyle/>
          <a:p>
            <a:endParaRPr lang="fr-FR"/>
          </a:p>
        </p:txBody>
      </p:sp>
      <p:sp>
        <p:nvSpPr>
          <p:cNvPr id="148" name="Graphique 3">
            <a:extLst>
              <a:ext uri="{FF2B5EF4-FFF2-40B4-BE49-F238E27FC236}">
                <a16:creationId xmlns:a16="http://schemas.microsoft.com/office/drawing/2014/main" id="{E9667B26-FE5D-40ED-84F8-4D0E6600C72D}"/>
              </a:ext>
            </a:extLst>
          </p:cNvPr>
          <p:cNvSpPr/>
          <p:nvPr/>
        </p:nvSpPr>
        <p:spPr>
          <a:xfrm>
            <a:off x="8276628" y="4242450"/>
            <a:ext cx="674872" cy="702643"/>
          </a:xfrm>
          <a:custGeom>
            <a:avLst/>
            <a:gdLst>
              <a:gd name="connsiteX0" fmla="*/ 619144 w 674872"/>
              <a:gd name="connsiteY0" fmla="*/ 662752 h 702643"/>
              <a:gd name="connsiteX1" fmla="*/ 674798 w 674872"/>
              <a:gd name="connsiteY1" fmla="*/ 475378 h 702643"/>
              <a:gd name="connsiteX2" fmla="*/ 441536 w 674872"/>
              <a:gd name="connsiteY2" fmla="*/ 115341 h 702643"/>
              <a:gd name="connsiteX3" fmla="*/ 120940 w 674872"/>
              <a:gd name="connsiteY3" fmla="*/ 1214 h 702643"/>
              <a:gd name="connsiteX4" fmla="*/ -74 w 674872"/>
              <a:gd name="connsiteY4" fmla="*/ 3092 h 702643"/>
              <a:gd name="connsiteX5" fmla="*/ 368790 w 674872"/>
              <a:gd name="connsiteY5" fmla="*/ 702380 h 702643"/>
              <a:gd name="connsiteX6" fmla="*/ 389888 w 674872"/>
              <a:gd name="connsiteY6" fmla="*/ 588378 h 7026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74872" h="702643">
                <a:moveTo>
                  <a:pt x="619144" y="662752"/>
                </a:moveTo>
                <a:lnTo>
                  <a:pt x="674798" y="475378"/>
                </a:lnTo>
                <a:cubicBezTo>
                  <a:pt x="578889" y="290257"/>
                  <a:pt x="505329" y="161105"/>
                  <a:pt x="441536" y="115341"/>
                </a:cubicBezTo>
                <a:cubicBezTo>
                  <a:pt x="372672" y="65947"/>
                  <a:pt x="253034" y="6973"/>
                  <a:pt x="120940" y="1214"/>
                </a:cubicBezTo>
                <a:cubicBezTo>
                  <a:pt x="25219" y="-2981"/>
                  <a:pt x="-74" y="3092"/>
                  <a:pt x="-74" y="3092"/>
                </a:cubicBezTo>
                <a:cubicBezTo>
                  <a:pt x="-74" y="3092"/>
                  <a:pt x="177972" y="443450"/>
                  <a:pt x="368790" y="702380"/>
                </a:cubicBezTo>
                <a:lnTo>
                  <a:pt x="389888" y="588378"/>
                </a:lnTo>
                <a:close/>
              </a:path>
            </a:pathLst>
          </a:custGeom>
          <a:solidFill>
            <a:srgbClr val="C90630"/>
          </a:solidFill>
          <a:ln w="6259" cap="flat">
            <a:noFill/>
            <a:prstDash val="solid"/>
            <a:miter/>
          </a:ln>
        </p:spPr>
        <p:txBody>
          <a:bodyPr rtlCol="0" anchor="ctr"/>
          <a:lstStyle/>
          <a:p>
            <a:endParaRPr lang="fr-FR"/>
          </a:p>
        </p:txBody>
      </p:sp>
      <p:sp>
        <p:nvSpPr>
          <p:cNvPr id="149" name="Graphique 3">
            <a:extLst>
              <a:ext uri="{FF2B5EF4-FFF2-40B4-BE49-F238E27FC236}">
                <a16:creationId xmlns:a16="http://schemas.microsoft.com/office/drawing/2014/main" id="{E9667B26-FE5D-40ED-84F8-4D0E6600C72D}"/>
              </a:ext>
            </a:extLst>
          </p:cNvPr>
          <p:cNvSpPr/>
          <p:nvPr/>
        </p:nvSpPr>
        <p:spPr>
          <a:xfrm>
            <a:off x="8704781" y="5320280"/>
            <a:ext cx="518398" cy="830256"/>
          </a:xfrm>
          <a:custGeom>
            <a:avLst/>
            <a:gdLst>
              <a:gd name="connsiteX0" fmla="*/ 408164 w 518398"/>
              <a:gd name="connsiteY0" fmla="*/ 144415 h 830256"/>
              <a:gd name="connsiteX1" fmla="*/ 214091 w 518398"/>
              <a:gd name="connsiteY1" fmla="*/ 91953 h 830256"/>
              <a:gd name="connsiteX2" fmla="*/ 88445 w 518398"/>
              <a:gd name="connsiteY2" fmla="*/ 473150 h 830256"/>
              <a:gd name="connsiteX3" fmla="*/ 110731 w 518398"/>
              <a:gd name="connsiteY3" fmla="*/ 829993 h 830256"/>
              <a:gd name="connsiteX4" fmla="*/ 496623 w 518398"/>
              <a:gd name="connsiteY4" fmla="*/ -263 h 8302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8398" h="830256">
                <a:moveTo>
                  <a:pt x="408164" y="144415"/>
                </a:moveTo>
                <a:lnTo>
                  <a:pt x="214091" y="91953"/>
                </a:lnTo>
                <a:cubicBezTo>
                  <a:pt x="222605" y="220041"/>
                  <a:pt x="180159" y="351948"/>
                  <a:pt x="88445" y="473150"/>
                </a:cubicBezTo>
                <a:cubicBezTo>
                  <a:pt x="-94423" y="714802"/>
                  <a:pt x="53636" y="795373"/>
                  <a:pt x="110731" y="829993"/>
                </a:cubicBezTo>
                <a:cubicBezTo>
                  <a:pt x="520225" y="659147"/>
                  <a:pt x="554094" y="292349"/>
                  <a:pt x="496623" y="-263"/>
                </a:cubicBezTo>
                <a:close/>
              </a:path>
            </a:pathLst>
          </a:custGeom>
          <a:solidFill>
            <a:srgbClr val="C90630"/>
          </a:solidFill>
          <a:ln w="6259" cap="flat">
            <a:noFill/>
            <a:prstDash val="solid"/>
            <a:miter/>
          </a:ln>
        </p:spPr>
        <p:txBody>
          <a:bodyPr rtlCol="0" anchor="ctr"/>
          <a:lstStyle/>
          <a:p>
            <a:endParaRPr lang="fr-FR"/>
          </a:p>
        </p:txBody>
      </p:sp>
      <p:sp>
        <p:nvSpPr>
          <p:cNvPr id="150" name="Graphique 3">
            <a:extLst>
              <a:ext uri="{FF2B5EF4-FFF2-40B4-BE49-F238E27FC236}">
                <a16:creationId xmlns:a16="http://schemas.microsoft.com/office/drawing/2014/main" id="{E9667B26-FE5D-40ED-84F8-4D0E6600C72D}"/>
              </a:ext>
            </a:extLst>
          </p:cNvPr>
          <p:cNvSpPr/>
          <p:nvPr/>
        </p:nvSpPr>
        <p:spPr>
          <a:xfrm>
            <a:off x="8645492" y="4718091"/>
            <a:ext cx="427648" cy="389585"/>
          </a:xfrm>
          <a:custGeom>
            <a:avLst/>
            <a:gdLst>
              <a:gd name="connsiteX0" fmla="*/ 427575 w 427648"/>
              <a:gd name="connsiteY0" fmla="*/ 235692 h 389585"/>
              <a:gd name="connsiteX1" fmla="*/ 305935 w 427648"/>
              <a:gd name="connsiteY1" fmla="*/ -263 h 389585"/>
              <a:gd name="connsiteX2" fmla="*/ 250280 w 427648"/>
              <a:gd name="connsiteY2" fmla="*/ 187111 h 389585"/>
              <a:gd name="connsiteX3" fmla="*/ 21024 w 427648"/>
              <a:gd name="connsiteY3" fmla="*/ 112925 h 389585"/>
              <a:gd name="connsiteX4" fmla="*/ -74 w 427648"/>
              <a:gd name="connsiteY4" fmla="*/ 226928 h 389585"/>
              <a:gd name="connsiteX5" fmla="*/ 95210 w 427648"/>
              <a:gd name="connsiteY5" fmla="*/ 337987 h 389585"/>
              <a:gd name="connsiteX6" fmla="*/ 127012 w 427648"/>
              <a:gd name="connsiteY6" fmla="*/ 370542 h 389585"/>
              <a:gd name="connsiteX7" fmla="*/ 328159 w 427648"/>
              <a:gd name="connsiteY7" fmla="*/ 389323 h 389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7648" h="389585">
                <a:moveTo>
                  <a:pt x="427575" y="235692"/>
                </a:moveTo>
                <a:cubicBezTo>
                  <a:pt x="391515" y="166827"/>
                  <a:pt x="349508" y="83877"/>
                  <a:pt x="305935" y="-263"/>
                </a:cubicBezTo>
                <a:lnTo>
                  <a:pt x="250280" y="187111"/>
                </a:lnTo>
                <a:lnTo>
                  <a:pt x="21024" y="112925"/>
                </a:lnTo>
                <a:lnTo>
                  <a:pt x="-74" y="226928"/>
                </a:lnTo>
                <a:cubicBezTo>
                  <a:pt x="28473" y="266594"/>
                  <a:pt x="60339" y="303749"/>
                  <a:pt x="95210" y="337987"/>
                </a:cubicBezTo>
                <a:cubicBezTo>
                  <a:pt x="106353" y="348630"/>
                  <a:pt x="116870" y="359523"/>
                  <a:pt x="127012" y="370542"/>
                </a:cubicBezTo>
                <a:lnTo>
                  <a:pt x="328159" y="389323"/>
                </a:lnTo>
                <a:close/>
              </a:path>
            </a:pathLst>
          </a:custGeom>
          <a:solidFill>
            <a:srgbClr val="F2B602"/>
          </a:solidFill>
          <a:ln w="6259" cap="flat">
            <a:noFill/>
            <a:prstDash val="solid"/>
            <a:miter/>
          </a:ln>
        </p:spPr>
        <p:txBody>
          <a:bodyPr rtlCol="0" anchor="ctr"/>
          <a:lstStyle/>
          <a:p>
            <a:endParaRPr lang="fr-FR"/>
          </a:p>
        </p:txBody>
      </p:sp>
      <p:sp>
        <p:nvSpPr>
          <p:cNvPr id="151" name="Graphique 3">
            <a:extLst>
              <a:ext uri="{FF2B5EF4-FFF2-40B4-BE49-F238E27FC236}">
                <a16:creationId xmlns:a16="http://schemas.microsoft.com/office/drawing/2014/main" id="{E9667B26-FE5D-40ED-84F8-4D0E6600C72D}"/>
              </a:ext>
            </a:extLst>
          </p:cNvPr>
          <p:cNvSpPr/>
          <p:nvPr/>
        </p:nvSpPr>
        <p:spPr>
          <a:xfrm>
            <a:off x="8865107" y="5071679"/>
            <a:ext cx="336058" cy="392965"/>
          </a:xfrm>
          <a:custGeom>
            <a:avLst/>
            <a:gdLst>
              <a:gd name="connsiteX0" fmla="*/ 335985 w 336058"/>
              <a:gd name="connsiteY0" fmla="*/ 248526 h 392965"/>
              <a:gd name="connsiteX1" fmla="*/ 262300 w 336058"/>
              <a:gd name="connsiteY1" fmla="*/ -263 h 392965"/>
              <a:gd name="connsiteX2" fmla="*/ 178223 w 336058"/>
              <a:gd name="connsiteY2" fmla="*/ 179599 h 392965"/>
              <a:gd name="connsiteX3" fmla="*/ -74 w 336058"/>
              <a:gd name="connsiteY3" fmla="*/ 148296 h 392965"/>
              <a:gd name="connsiteX4" fmla="*/ 53452 w 336058"/>
              <a:gd name="connsiteY4" fmla="*/ 340241 h 392965"/>
              <a:gd name="connsiteX5" fmla="*/ 247525 w 336058"/>
              <a:gd name="connsiteY5" fmla="*/ 392703 h 3929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6058" h="392965">
                <a:moveTo>
                  <a:pt x="335985" y="248526"/>
                </a:moveTo>
                <a:cubicBezTo>
                  <a:pt x="319082" y="163515"/>
                  <a:pt x="294416" y="80239"/>
                  <a:pt x="262300" y="-263"/>
                </a:cubicBezTo>
                <a:lnTo>
                  <a:pt x="178223" y="179599"/>
                </a:lnTo>
                <a:lnTo>
                  <a:pt x="-74" y="148296"/>
                </a:lnTo>
                <a:cubicBezTo>
                  <a:pt x="30602" y="207983"/>
                  <a:pt x="48820" y="273292"/>
                  <a:pt x="53452" y="340241"/>
                </a:cubicBezTo>
                <a:lnTo>
                  <a:pt x="247525" y="392703"/>
                </a:lnTo>
                <a:close/>
              </a:path>
            </a:pathLst>
          </a:custGeom>
          <a:solidFill>
            <a:srgbClr val="F2B602"/>
          </a:solidFill>
          <a:ln w="6259" cap="flat">
            <a:noFill/>
            <a:prstDash val="solid"/>
            <a:miter/>
          </a:ln>
        </p:spPr>
        <p:txBody>
          <a:bodyPr rtlCol="0" anchor="ctr"/>
          <a:lstStyle/>
          <a:p>
            <a:endParaRPr lang="fr-FR"/>
          </a:p>
        </p:txBody>
      </p:sp>
      <p:sp>
        <p:nvSpPr>
          <p:cNvPr id="152" name="Graphique 3">
            <a:extLst>
              <a:ext uri="{FF2B5EF4-FFF2-40B4-BE49-F238E27FC236}">
                <a16:creationId xmlns:a16="http://schemas.microsoft.com/office/drawing/2014/main" id="{E9667B26-FE5D-40ED-84F8-4D0E6600C72D}"/>
              </a:ext>
            </a:extLst>
          </p:cNvPr>
          <p:cNvSpPr/>
          <p:nvPr/>
        </p:nvSpPr>
        <p:spPr>
          <a:xfrm>
            <a:off x="8772578" y="4954046"/>
            <a:ext cx="354903" cy="298120"/>
          </a:xfrm>
          <a:custGeom>
            <a:avLst/>
            <a:gdLst>
              <a:gd name="connsiteX0" fmla="*/ 354830 w 354903"/>
              <a:gd name="connsiteY0" fmla="*/ 117370 h 298120"/>
              <a:gd name="connsiteX1" fmla="*/ 305560 w 354903"/>
              <a:gd name="connsiteY1" fmla="*/ 9378 h 298120"/>
              <a:gd name="connsiteX2" fmla="*/ 300489 w 354903"/>
              <a:gd name="connsiteY2" fmla="*/ -263 h 298120"/>
              <a:gd name="connsiteX3" fmla="*/ 201073 w 354903"/>
              <a:gd name="connsiteY3" fmla="*/ 153493 h 298120"/>
              <a:gd name="connsiteX4" fmla="*/ -74 w 354903"/>
              <a:gd name="connsiteY4" fmla="*/ 134711 h 298120"/>
              <a:gd name="connsiteX5" fmla="*/ 92455 w 354903"/>
              <a:gd name="connsiteY5" fmla="*/ 266556 h 298120"/>
              <a:gd name="connsiteX6" fmla="*/ 270752 w 354903"/>
              <a:gd name="connsiteY6" fmla="*/ 297858 h 298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4903" h="298120">
                <a:moveTo>
                  <a:pt x="354830" y="117370"/>
                </a:moveTo>
                <a:cubicBezTo>
                  <a:pt x="340305" y="80547"/>
                  <a:pt x="323840" y="44499"/>
                  <a:pt x="305560" y="9378"/>
                </a:cubicBezTo>
                <a:cubicBezTo>
                  <a:pt x="303870" y="6248"/>
                  <a:pt x="302179" y="3118"/>
                  <a:pt x="300489" y="-263"/>
                </a:cubicBezTo>
                <a:lnTo>
                  <a:pt x="201073" y="153493"/>
                </a:lnTo>
                <a:lnTo>
                  <a:pt x="-74" y="134711"/>
                </a:lnTo>
                <a:cubicBezTo>
                  <a:pt x="36675" y="174227"/>
                  <a:pt x="67789" y="218589"/>
                  <a:pt x="92455" y="266556"/>
                </a:cubicBezTo>
                <a:lnTo>
                  <a:pt x="270752" y="297858"/>
                </a:lnTo>
                <a:close/>
              </a:path>
            </a:pathLst>
          </a:custGeom>
          <a:solidFill>
            <a:srgbClr val="C90630"/>
          </a:solidFill>
          <a:ln w="6259" cap="flat">
            <a:noFill/>
            <a:prstDash val="solid"/>
            <a:miter/>
          </a:ln>
        </p:spPr>
        <p:txBody>
          <a:bodyPr rtlCol="0" anchor="ctr"/>
          <a:lstStyle/>
          <a:p>
            <a:endParaRPr lang="fr-FR"/>
          </a:p>
        </p:txBody>
      </p:sp>
      <p:sp>
        <p:nvSpPr>
          <p:cNvPr id="153" name="Graphique 3">
            <a:extLst>
              <a:ext uri="{FF2B5EF4-FFF2-40B4-BE49-F238E27FC236}">
                <a16:creationId xmlns:a16="http://schemas.microsoft.com/office/drawing/2014/main" id="{E9667B26-FE5D-40ED-84F8-4D0E6600C72D}"/>
              </a:ext>
            </a:extLst>
          </p:cNvPr>
          <p:cNvSpPr/>
          <p:nvPr/>
        </p:nvSpPr>
        <p:spPr>
          <a:xfrm>
            <a:off x="7317344" y="6043919"/>
            <a:ext cx="361483" cy="240433"/>
          </a:xfrm>
          <a:custGeom>
            <a:avLst/>
            <a:gdLst>
              <a:gd name="connsiteX0" fmla="*/ -74 w 361483"/>
              <a:gd name="connsiteY0" fmla="*/ 79435 h 240433"/>
              <a:gd name="connsiteX1" fmla="*/ 75051 w 361483"/>
              <a:gd name="connsiteY1" fmla="*/ 186425 h 240433"/>
              <a:gd name="connsiteX2" fmla="*/ 219855 w 361483"/>
              <a:gd name="connsiteY2" fmla="*/ 231312 h 240433"/>
              <a:gd name="connsiteX3" fmla="*/ 198318 w 361483"/>
              <a:gd name="connsiteY3" fmla="*/ 155061 h 240433"/>
              <a:gd name="connsiteX4" fmla="*/ 321836 w 361483"/>
              <a:gd name="connsiteY4" fmla="*/ 199385 h 240433"/>
              <a:gd name="connsiteX5" fmla="*/ 230560 w 361483"/>
              <a:gd name="connsiteY5" fmla="*/ 111425 h 240433"/>
              <a:gd name="connsiteX6" fmla="*/ 361215 w 361483"/>
              <a:gd name="connsiteY6" fmla="*/ 146484 h 240433"/>
              <a:gd name="connsiteX7" fmla="*/ 236006 w 361483"/>
              <a:gd name="connsiteY7" fmla="*/ 55958 h 240433"/>
              <a:gd name="connsiteX8" fmla="*/ 354954 w 361483"/>
              <a:gd name="connsiteY8" fmla="*/ 65411 h 240433"/>
              <a:gd name="connsiteX9" fmla="*/ 195063 w 361483"/>
              <a:gd name="connsiteY9" fmla="*/ 115 h 240433"/>
              <a:gd name="connsiteX10" fmla="*/ -74 w 361483"/>
              <a:gd name="connsiteY10" fmla="*/ 79435 h 240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61483" h="240433">
                <a:moveTo>
                  <a:pt x="-74" y="79435"/>
                </a:moveTo>
                <a:cubicBezTo>
                  <a:pt x="6625" y="148299"/>
                  <a:pt x="17017" y="193312"/>
                  <a:pt x="75051" y="186425"/>
                </a:cubicBezTo>
                <a:cubicBezTo>
                  <a:pt x="133085" y="179539"/>
                  <a:pt x="176908" y="203454"/>
                  <a:pt x="219855" y="231312"/>
                </a:cubicBezTo>
                <a:cubicBezTo>
                  <a:pt x="262801" y="259171"/>
                  <a:pt x="265493" y="217915"/>
                  <a:pt x="198318" y="155061"/>
                </a:cubicBezTo>
                <a:cubicBezTo>
                  <a:pt x="235318" y="166830"/>
                  <a:pt x="311507" y="213470"/>
                  <a:pt x="321836" y="199385"/>
                </a:cubicBezTo>
                <a:cubicBezTo>
                  <a:pt x="332166" y="185299"/>
                  <a:pt x="279329" y="138533"/>
                  <a:pt x="230560" y="111425"/>
                </a:cubicBezTo>
                <a:cubicBezTo>
                  <a:pt x="272129" y="123508"/>
                  <a:pt x="356582" y="163888"/>
                  <a:pt x="361215" y="146484"/>
                </a:cubicBezTo>
                <a:cubicBezTo>
                  <a:pt x="365847" y="129080"/>
                  <a:pt x="287091" y="81751"/>
                  <a:pt x="236006" y="55958"/>
                </a:cubicBezTo>
                <a:cubicBezTo>
                  <a:pt x="272004" y="60966"/>
                  <a:pt x="349070" y="83504"/>
                  <a:pt x="354954" y="65411"/>
                </a:cubicBezTo>
                <a:cubicBezTo>
                  <a:pt x="360839" y="47319"/>
                  <a:pt x="282897" y="6877"/>
                  <a:pt x="195063" y="115"/>
                </a:cubicBezTo>
                <a:cubicBezTo>
                  <a:pt x="107230" y="-6646"/>
                  <a:pt x="-74" y="79435"/>
                  <a:pt x="-74" y="79435"/>
                </a:cubicBezTo>
                <a:close/>
              </a:path>
            </a:pathLst>
          </a:custGeom>
          <a:solidFill>
            <a:srgbClr val="D19D82"/>
          </a:solidFill>
          <a:ln w="6259" cap="flat">
            <a:noFill/>
            <a:prstDash val="solid"/>
            <a:miter/>
          </a:ln>
        </p:spPr>
        <p:txBody>
          <a:bodyPr rtlCol="0" anchor="ctr"/>
          <a:lstStyle/>
          <a:p>
            <a:endParaRPr lang="fr-FR"/>
          </a:p>
        </p:txBody>
      </p:sp>
      <p:sp>
        <p:nvSpPr>
          <p:cNvPr id="154" name="Graphique 3">
            <a:extLst>
              <a:ext uri="{FF2B5EF4-FFF2-40B4-BE49-F238E27FC236}">
                <a16:creationId xmlns:a16="http://schemas.microsoft.com/office/drawing/2014/main" id="{E9667B26-FE5D-40ED-84F8-4D0E6600C72D}"/>
              </a:ext>
            </a:extLst>
          </p:cNvPr>
          <p:cNvSpPr/>
          <p:nvPr/>
        </p:nvSpPr>
        <p:spPr>
          <a:xfrm>
            <a:off x="7400545" y="5990192"/>
            <a:ext cx="89999" cy="98177"/>
          </a:xfrm>
          <a:custGeom>
            <a:avLst/>
            <a:gdLst>
              <a:gd name="connsiteX0" fmla="*/ -74 w 89999"/>
              <a:gd name="connsiteY0" fmla="*/ 81325 h 98177"/>
              <a:gd name="connsiteX1" fmla="*/ 83315 w 89999"/>
              <a:gd name="connsiteY1" fmla="*/ -60 h 98177"/>
              <a:gd name="connsiteX2" fmla="*/ 49509 w 89999"/>
              <a:gd name="connsiteY2" fmla="*/ 97915 h 98177"/>
            </a:gdLst>
            <a:ahLst/>
            <a:cxnLst>
              <a:cxn ang="0">
                <a:pos x="connsiteX0" y="connsiteY0"/>
              </a:cxn>
              <a:cxn ang="0">
                <a:pos x="connsiteX1" y="connsiteY1"/>
              </a:cxn>
              <a:cxn ang="0">
                <a:pos x="connsiteX2" y="connsiteY2"/>
              </a:cxn>
            </a:cxnLst>
            <a:rect l="l" t="t" r="r" b="b"/>
            <a:pathLst>
              <a:path w="89999" h="98177">
                <a:moveTo>
                  <a:pt x="-74" y="81325"/>
                </a:moveTo>
                <a:cubicBezTo>
                  <a:pt x="10569" y="37502"/>
                  <a:pt x="68416" y="-3504"/>
                  <a:pt x="83315" y="-60"/>
                </a:cubicBezTo>
                <a:cubicBezTo>
                  <a:pt x="109483" y="6200"/>
                  <a:pt x="49509" y="97915"/>
                  <a:pt x="49509" y="97915"/>
                </a:cubicBezTo>
                <a:close/>
              </a:path>
            </a:pathLst>
          </a:custGeom>
          <a:solidFill>
            <a:srgbClr val="D19D82"/>
          </a:solidFill>
          <a:ln w="6259" cap="flat">
            <a:noFill/>
            <a:prstDash val="solid"/>
            <a:miter/>
          </a:ln>
        </p:spPr>
        <p:txBody>
          <a:bodyPr rtlCol="0" anchor="ctr"/>
          <a:lstStyle/>
          <a:p>
            <a:endParaRPr lang="fr-FR"/>
          </a:p>
        </p:txBody>
      </p:sp>
      <p:sp>
        <p:nvSpPr>
          <p:cNvPr id="155" name="Graphique 3">
            <a:extLst>
              <a:ext uri="{FF2B5EF4-FFF2-40B4-BE49-F238E27FC236}">
                <a16:creationId xmlns:a16="http://schemas.microsoft.com/office/drawing/2014/main" id="{E9667B26-FE5D-40ED-84F8-4D0E6600C72D}"/>
              </a:ext>
            </a:extLst>
          </p:cNvPr>
          <p:cNvSpPr/>
          <p:nvPr/>
        </p:nvSpPr>
        <p:spPr>
          <a:xfrm>
            <a:off x="7251860" y="6033905"/>
            <a:ext cx="168530" cy="149749"/>
          </a:xfrm>
          <a:custGeom>
            <a:avLst/>
            <a:gdLst>
              <a:gd name="connsiteX0" fmla="*/ 97652 w 168530"/>
              <a:gd name="connsiteY0" fmla="*/ -263 h 149749"/>
              <a:gd name="connsiteX1" fmla="*/ 168457 w 168530"/>
              <a:gd name="connsiteY1" fmla="*/ 49320 h 149749"/>
              <a:gd name="connsiteX2" fmla="*/ 65411 w 168530"/>
              <a:gd name="connsiteY2" fmla="*/ 149486 h 149749"/>
              <a:gd name="connsiteX3" fmla="*/ -74 w 168530"/>
              <a:gd name="connsiteY3" fmla="*/ 93017 h 149749"/>
            </a:gdLst>
            <a:ahLst/>
            <a:cxnLst>
              <a:cxn ang="0">
                <a:pos x="connsiteX0" y="connsiteY0"/>
              </a:cxn>
              <a:cxn ang="0">
                <a:pos x="connsiteX1" y="connsiteY1"/>
              </a:cxn>
              <a:cxn ang="0">
                <a:pos x="connsiteX2" y="connsiteY2"/>
              </a:cxn>
              <a:cxn ang="0">
                <a:pos x="connsiteX3" y="connsiteY3"/>
              </a:cxn>
            </a:cxnLst>
            <a:rect l="l" t="t" r="r" b="b"/>
            <a:pathLst>
              <a:path w="168530" h="149749">
                <a:moveTo>
                  <a:pt x="97652" y="-263"/>
                </a:moveTo>
                <a:lnTo>
                  <a:pt x="168457" y="49320"/>
                </a:lnTo>
                <a:cubicBezTo>
                  <a:pt x="168457" y="49320"/>
                  <a:pt x="169208" y="131832"/>
                  <a:pt x="65411" y="149486"/>
                </a:cubicBezTo>
                <a:lnTo>
                  <a:pt x="-74" y="93017"/>
                </a:lnTo>
                <a:close/>
              </a:path>
            </a:pathLst>
          </a:custGeom>
          <a:solidFill>
            <a:srgbClr val="AF0935"/>
          </a:solidFill>
          <a:ln w="6259" cap="flat">
            <a:noFill/>
            <a:prstDash val="solid"/>
            <a:miter/>
          </a:ln>
        </p:spPr>
        <p:txBody>
          <a:bodyPr rtlCol="0" anchor="ctr"/>
          <a:lstStyle/>
          <a:p>
            <a:endParaRPr lang="fr-FR"/>
          </a:p>
        </p:txBody>
      </p:sp>
      <p:sp>
        <p:nvSpPr>
          <p:cNvPr id="156" name="Graphique 3">
            <a:extLst>
              <a:ext uri="{FF2B5EF4-FFF2-40B4-BE49-F238E27FC236}">
                <a16:creationId xmlns:a16="http://schemas.microsoft.com/office/drawing/2014/main" id="{E9667B26-FE5D-40ED-84F8-4D0E6600C72D}"/>
              </a:ext>
            </a:extLst>
          </p:cNvPr>
          <p:cNvSpPr/>
          <p:nvPr/>
        </p:nvSpPr>
        <p:spPr>
          <a:xfrm>
            <a:off x="6844213" y="5296553"/>
            <a:ext cx="518435" cy="830318"/>
          </a:xfrm>
          <a:custGeom>
            <a:avLst/>
            <a:gdLst>
              <a:gd name="connsiteX0" fmla="*/ 109765 w 518435"/>
              <a:gd name="connsiteY0" fmla="*/ 144478 h 830318"/>
              <a:gd name="connsiteX1" fmla="*/ 304213 w 518435"/>
              <a:gd name="connsiteY1" fmla="*/ 92015 h 830318"/>
              <a:gd name="connsiteX2" fmla="*/ 429798 w 518435"/>
              <a:gd name="connsiteY2" fmla="*/ 473212 h 830318"/>
              <a:gd name="connsiteX3" fmla="*/ 407573 w 518435"/>
              <a:gd name="connsiteY3" fmla="*/ 830056 h 830318"/>
              <a:gd name="connsiteX4" fmla="*/ 21619 w 518435"/>
              <a:gd name="connsiteY4" fmla="*/ -263 h 8303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8435" h="830318">
                <a:moveTo>
                  <a:pt x="109765" y="144478"/>
                </a:moveTo>
                <a:lnTo>
                  <a:pt x="304213" y="92015"/>
                </a:lnTo>
                <a:cubicBezTo>
                  <a:pt x="295699" y="220104"/>
                  <a:pt x="338082" y="352011"/>
                  <a:pt x="429798" y="473212"/>
                </a:cubicBezTo>
                <a:cubicBezTo>
                  <a:pt x="612727" y="714864"/>
                  <a:pt x="464668" y="795373"/>
                  <a:pt x="407573" y="830056"/>
                </a:cubicBezTo>
                <a:cubicBezTo>
                  <a:pt x="-1920" y="659209"/>
                  <a:pt x="-35852" y="292349"/>
                  <a:pt x="21619" y="-263"/>
                </a:cubicBezTo>
                <a:close/>
              </a:path>
            </a:pathLst>
          </a:custGeom>
          <a:solidFill>
            <a:srgbClr val="C90630"/>
          </a:solidFill>
          <a:ln w="6259" cap="flat">
            <a:noFill/>
            <a:prstDash val="solid"/>
            <a:miter/>
          </a:ln>
        </p:spPr>
        <p:txBody>
          <a:bodyPr rtlCol="0" anchor="ctr"/>
          <a:lstStyle/>
          <a:p>
            <a:endParaRPr lang="fr-FR"/>
          </a:p>
        </p:txBody>
      </p:sp>
      <p:sp>
        <p:nvSpPr>
          <p:cNvPr id="157" name="Graphique 3">
            <a:extLst>
              <a:ext uri="{FF2B5EF4-FFF2-40B4-BE49-F238E27FC236}">
                <a16:creationId xmlns:a16="http://schemas.microsoft.com/office/drawing/2014/main" id="{E9667B26-FE5D-40ED-84F8-4D0E6600C72D}"/>
              </a:ext>
            </a:extLst>
          </p:cNvPr>
          <p:cNvSpPr/>
          <p:nvPr/>
        </p:nvSpPr>
        <p:spPr>
          <a:xfrm>
            <a:off x="6865906" y="5047952"/>
            <a:ext cx="336058" cy="393091"/>
          </a:xfrm>
          <a:custGeom>
            <a:avLst/>
            <a:gdLst>
              <a:gd name="connsiteX0" fmla="*/ -74 w 336058"/>
              <a:gd name="connsiteY0" fmla="*/ 248526 h 393091"/>
              <a:gd name="connsiteX1" fmla="*/ 73673 w 336058"/>
              <a:gd name="connsiteY1" fmla="*/ -263 h 393091"/>
              <a:gd name="connsiteX2" fmla="*/ 157688 w 336058"/>
              <a:gd name="connsiteY2" fmla="*/ 179661 h 393091"/>
              <a:gd name="connsiteX3" fmla="*/ 335985 w 336058"/>
              <a:gd name="connsiteY3" fmla="*/ 148359 h 393091"/>
              <a:gd name="connsiteX4" fmla="*/ 282459 w 336058"/>
              <a:gd name="connsiteY4" fmla="*/ 340366 h 393091"/>
              <a:gd name="connsiteX5" fmla="*/ 88010 w 336058"/>
              <a:gd name="connsiteY5" fmla="*/ 392829 h 3930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6058" h="393091">
                <a:moveTo>
                  <a:pt x="-74" y="248526"/>
                </a:moveTo>
                <a:cubicBezTo>
                  <a:pt x="16829" y="163516"/>
                  <a:pt x="41557" y="80240"/>
                  <a:pt x="73673" y="-263"/>
                </a:cubicBezTo>
                <a:lnTo>
                  <a:pt x="157688" y="179661"/>
                </a:lnTo>
                <a:lnTo>
                  <a:pt x="335985" y="148359"/>
                </a:lnTo>
                <a:cubicBezTo>
                  <a:pt x="305246" y="208052"/>
                  <a:pt x="287029" y="273392"/>
                  <a:pt x="282459" y="340366"/>
                </a:cubicBezTo>
                <a:lnTo>
                  <a:pt x="88010" y="392829"/>
                </a:lnTo>
                <a:close/>
              </a:path>
            </a:pathLst>
          </a:custGeom>
          <a:solidFill>
            <a:srgbClr val="F2B602"/>
          </a:solidFill>
          <a:ln w="6259" cap="flat">
            <a:noFill/>
            <a:prstDash val="solid"/>
            <a:miter/>
          </a:ln>
        </p:spPr>
        <p:txBody>
          <a:bodyPr rtlCol="0" anchor="ctr"/>
          <a:lstStyle/>
          <a:p>
            <a:endParaRPr lang="fr-FR"/>
          </a:p>
        </p:txBody>
      </p:sp>
      <p:sp>
        <p:nvSpPr>
          <p:cNvPr id="158" name="Graphique 3">
            <a:extLst>
              <a:ext uri="{FF2B5EF4-FFF2-40B4-BE49-F238E27FC236}">
                <a16:creationId xmlns:a16="http://schemas.microsoft.com/office/drawing/2014/main" id="{E9667B26-FE5D-40ED-84F8-4D0E6600C72D}"/>
              </a:ext>
            </a:extLst>
          </p:cNvPr>
          <p:cNvSpPr/>
          <p:nvPr/>
        </p:nvSpPr>
        <p:spPr>
          <a:xfrm>
            <a:off x="6939653" y="4930382"/>
            <a:ext cx="354903" cy="297682"/>
          </a:xfrm>
          <a:custGeom>
            <a:avLst/>
            <a:gdLst>
              <a:gd name="connsiteX0" fmla="*/ -74 w 354903"/>
              <a:gd name="connsiteY0" fmla="*/ 117307 h 297682"/>
              <a:gd name="connsiteX1" fmla="*/ 49196 w 354903"/>
              <a:gd name="connsiteY1" fmla="*/ 9315 h 297682"/>
              <a:gd name="connsiteX2" fmla="*/ 54204 w 354903"/>
              <a:gd name="connsiteY2" fmla="*/ -263 h 297682"/>
              <a:gd name="connsiteX3" fmla="*/ 153682 w 354903"/>
              <a:gd name="connsiteY3" fmla="*/ 153430 h 297682"/>
              <a:gd name="connsiteX4" fmla="*/ 354830 w 354903"/>
              <a:gd name="connsiteY4" fmla="*/ 134649 h 297682"/>
              <a:gd name="connsiteX5" fmla="*/ 262300 w 354903"/>
              <a:gd name="connsiteY5" fmla="*/ 266118 h 297682"/>
              <a:gd name="connsiteX6" fmla="*/ 84004 w 354903"/>
              <a:gd name="connsiteY6" fmla="*/ 297420 h 2976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4903" h="297682">
                <a:moveTo>
                  <a:pt x="-74" y="117307"/>
                </a:moveTo>
                <a:cubicBezTo>
                  <a:pt x="14451" y="80477"/>
                  <a:pt x="30916" y="44430"/>
                  <a:pt x="49196" y="9315"/>
                </a:cubicBezTo>
                <a:cubicBezTo>
                  <a:pt x="50823" y="6185"/>
                  <a:pt x="52577" y="3055"/>
                  <a:pt x="54204" y="-263"/>
                </a:cubicBezTo>
                <a:lnTo>
                  <a:pt x="153682" y="153430"/>
                </a:lnTo>
                <a:lnTo>
                  <a:pt x="354830" y="134649"/>
                </a:lnTo>
                <a:cubicBezTo>
                  <a:pt x="318144" y="174033"/>
                  <a:pt x="286967" y="218269"/>
                  <a:pt x="262300" y="266118"/>
                </a:cubicBezTo>
                <a:lnTo>
                  <a:pt x="84004" y="297420"/>
                </a:lnTo>
                <a:close/>
              </a:path>
            </a:pathLst>
          </a:custGeom>
          <a:solidFill>
            <a:srgbClr val="C90630"/>
          </a:solidFill>
          <a:ln w="6259" cap="flat">
            <a:noFill/>
            <a:prstDash val="solid"/>
            <a:miter/>
          </a:ln>
        </p:spPr>
        <p:txBody>
          <a:bodyPr rtlCol="0" anchor="ctr"/>
          <a:lstStyle/>
          <a:p>
            <a:endParaRPr lang="fr-FR"/>
          </a:p>
        </p:txBody>
      </p:sp>
      <p:sp useBgFill="1">
        <p:nvSpPr>
          <p:cNvPr id="13" name="CACHE SM">
            <a:extLst>
              <a:ext uri="{FF2B5EF4-FFF2-40B4-BE49-F238E27FC236}">
                <a16:creationId xmlns:a16="http://schemas.microsoft.com/office/drawing/2014/main" id="{D1DE89B7-0B36-4BD5-B791-9049BC6662D5}"/>
              </a:ext>
            </a:extLst>
          </p:cNvPr>
          <p:cNvSpPr/>
          <p:nvPr/>
        </p:nvSpPr>
        <p:spPr>
          <a:xfrm>
            <a:off x="2763931" y="2569674"/>
            <a:ext cx="3246411" cy="432349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grpSp>
        <p:nvGrpSpPr>
          <p:cNvPr id="203" name="DUMMY SM">
            <a:extLst>
              <a:ext uri="{FF2B5EF4-FFF2-40B4-BE49-F238E27FC236}">
                <a16:creationId xmlns:a16="http://schemas.microsoft.com/office/drawing/2014/main" id="{815E4E8F-5001-4E65-8252-A1B2BFDFE6FA}"/>
              </a:ext>
            </a:extLst>
          </p:cNvPr>
          <p:cNvGrpSpPr/>
          <p:nvPr/>
        </p:nvGrpSpPr>
        <p:grpSpPr>
          <a:xfrm>
            <a:off x="2823523" y="2640535"/>
            <a:ext cx="3153313" cy="4219118"/>
            <a:chOff x="2823523" y="2640535"/>
            <a:chExt cx="3153313" cy="4219118"/>
          </a:xfrm>
        </p:grpSpPr>
        <p:sp>
          <p:nvSpPr>
            <p:cNvPr id="204" name="Graphique 3">
              <a:extLst>
                <a:ext uri="{FF2B5EF4-FFF2-40B4-BE49-F238E27FC236}">
                  <a16:creationId xmlns:a16="http://schemas.microsoft.com/office/drawing/2014/main" id="{EB4B6961-27CA-44BA-8CE0-638042B19411}"/>
                </a:ext>
              </a:extLst>
            </p:cNvPr>
            <p:cNvSpPr/>
            <p:nvPr/>
          </p:nvSpPr>
          <p:spPr>
            <a:xfrm rot="-137437">
              <a:off x="4383736" y="3778202"/>
              <a:ext cx="275553" cy="212397"/>
            </a:xfrm>
            <a:custGeom>
              <a:avLst/>
              <a:gdLst>
                <a:gd name="connsiteX0" fmla="*/ 275482 w 275553"/>
                <a:gd name="connsiteY0" fmla="*/ 105934 h 212397"/>
                <a:gd name="connsiteX1" fmla="*/ 137705 w 275553"/>
                <a:gd name="connsiteY1" fmla="*/ 212133 h 212397"/>
                <a:gd name="connsiteX2" fmla="*/ -71 w 275553"/>
                <a:gd name="connsiteY2" fmla="*/ 105934 h 212397"/>
                <a:gd name="connsiteX3" fmla="*/ 137705 w 275553"/>
                <a:gd name="connsiteY3" fmla="*/ -265 h 212397"/>
                <a:gd name="connsiteX4" fmla="*/ 275482 w 275553"/>
                <a:gd name="connsiteY4" fmla="*/ 105934 h 2123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5553" h="212397">
                  <a:moveTo>
                    <a:pt x="275482" y="105934"/>
                  </a:moveTo>
                  <a:cubicBezTo>
                    <a:pt x="275482" y="164586"/>
                    <a:pt x="213797" y="212133"/>
                    <a:pt x="137705" y="212133"/>
                  </a:cubicBezTo>
                  <a:cubicBezTo>
                    <a:pt x="61614" y="212133"/>
                    <a:pt x="-71" y="164587"/>
                    <a:pt x="-71" y="105934"/>
                  </a:cubicBezTo>
                  <a:cubicBezTo>
                    <a:pt x="-71" y="47282"/>
                    <a:pt x="61614" y="-265"/>
                    <a:pt x="137705" y="-265"/>
                  </a:cubicBezTo>
                  <a:cubicBezTo>
                    <a:pt x="213797" y="-265"/>
                    <a:pt x="275482" y="47282"/>
                    <a:pt x="275482" y="105934"/>
                  </a:cubicBezTo>
                  <a:close/>
                </a:path>
              </a:pathLst>
            </a:custGeom>
            <a:solidFill>
              <a:srgbClr val="FFFFFF"/>
            </a:solidFill>
            <a:ln w="6264" cap="flat">
              <a:noFill/>
              <a:prstDash val="solid"/>
              <a:miter/>
            </a:ln>
          </p:spPr>
          <p:txBody>
            <a:bodyPr rtlCol="0" anchor="ctr"/>
            <a:lstStyle/>
            <a:p>
              <a:endParaRPr lang="fr-FR"/>
            </a:p>
          </p:txBody>
        </p:sp>
        <p:sp>
          <p:nvSpPr>
            <p:cNvPr id="205" name="Graphique 3">
              <a:extLst>
                <a:ext uri="{FF2B5EF4-FFF2-40B4-BE49-F238E27FC236}">
                  <a16:creationId xmlns:a16="http://schemas.microsoft.com/office/drawing/2014/main" id="{2318973F-33DA-42EF-90A5-624B4F07D1EB}"/>
                </a:ext>
              </a:extLst>
            </p:cNvPr>
            <p:cNvSpPr/>
            <p:nvPr/>
          </p:nvSpPr>
          <p:spPr>
            <a:xfrm>
              <a:off x="4544168" y="3814713"/>
              <a:ext cx="148997" cy="148997"/>
            </a:xfrm>
            <a:custGeom>
              <a:avLst/>
              <a:gdLst>
                <a:gd name="connsiteX0" fmla="*/ 148998 w 148997"/>
                <a:gd name="connsiteY0" fmla="*/ 74499 h 148997"/>
                <a:gd name="connsiteX1" fmla="*/ 74499 w 148997"/>
                <a:gd name="connsiteY1" fmla="*/ 148998 h 148997"/>
                <a:gd name="connsiteX2" fmla="*/ 0 w 148997"/>
                <a:gd name="connsiteY2" fmla="*/ 74499 h 148997"/>
                <a:gd name="connsiteX3" fmla="*/ 74499 w 148997"/>
                <a:gd name="connsiteY3" fmla="*/ 0 h 148997"/>
                <a:gd name="connsiteX4" fmla="*/ 148998 w 148997"/>
                <a:gd name="connsiteY4" fmla="*/ 74499 h 1489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8997" h="148997">
                  <a:moveTo>
                    <a:pt x="148998" y="74499"/>
                  </a:moveTo>
                  <a:cubicBezTo>
                    <a:pt x="148998" y="115643"/>
                    <a:pt x="115644" y="148998"/>
                    <a:pt x="74499" y="148998"/>
                  </a:cubicBezTo>
                  <a:cubicBezTo>
                    <a:pt x="33354" y="148998"/>
                    <a:pt x="0" y="115643"/>
                    <a:pt x="0" y="74499"/>
                  </a:cubicBezTo>
                  <a:cubicBezTo>
                    <a:pt x="0" y="33354"/>
                    <a:pt x="33354" y="0"/>
                    <a:pt x="74499" y="0"/>
                  </a:cubicBezTo>
                  <a:cubicBezTo>
                    <a:pt x="115644" y="0"/>
                    <a:pt x="148998" y="33354"/>
                    <a:pt x="148998" y="74499"/>
                  </a:cubicBezTo>
                  <a:close/>
                </a:path>
              </a:pathLst>
            </a:custGeom>
            <a:solidFill>
              <a:srgbClr val="18B7A4"/>
            </a:solidFill>
            <a:ln w="6259" cap="flat">
              <a:noFill/>
              <a:prstDash val="solid"/>
              <a:miter/>
            </a:ln>
          </p:spPr>
          <p:txBody>
            <a:bodyPr rtlCol="0" anchor="ctr"/>
            <a:lstStyle/>
            <a:p>
              <a:endParaRPr lang="fr-FR"/>
            </a:p>
          </p:txBody>
        </p:sp>
        <p:sp>
          <p:nvSpPr>
            <p:cNvPr id="206" name="Graphique 3">
              <a:extLst>
                <a:ext uri="{FF2B5EF4-FFF2-40B4-BE49-F238E27FC236}">
                  <a16:creationId xmlns:a16="http://schemas.microsoft.com/office/drawing/2014/main" id="{87AC12D4-808B-4155-A79B-3E409E26E84E}"/>
                </a:ext>
              </a:extLst>
            </p:cNvPr>
            <p:cNvSpPr/>
            <p:nvPr/>
          </p:nvSpPr>
          <p:spPr>
            <a:xfrm>
              <a:off x="4525262" y="3859412"/>
              <a:ext cx="37812" cy="37812"/>
            </a:xfrm>
            <a:custGeom>
              <a:avLst/>
              <a:gdLst>
                <a:gd name="connsiteX0" fmla="*/ 37813 w 37812"/>
                <a:gd name="connsiteY0" fmla="*/ 18907 h 37812"/>
                <a:gd name="connsiteX1" fmla="*/ 18906 w 37812"/>
                <a:gd name="connsiteY1" fmla="*/ 37813 h 37812"/>
                <a:gd name="connsiteX2" fmla="*/ 0 w 37812"/>
                <a:gd name="connsiteY2" fmla="*/ 18907 h 37812"/>
                <a:gd name="connsiteX3" fmla="*/ 18906 w 37812"/>
                <a:gd name="connsiteY3" fmla="*/ 0 h 37812"/>
                <a:gd name="connsiteX4" fmla="*/ 37813 w 37812"/>
                <a:gd name="connsiteY4" fmla="*/ 18907 h 37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812" h="37812">
                  <a:moveTo>
                    <a:pt x="37813" y="18907"/>
                  </a:moveTo>
                  <a:cubicBezTo>
                    <a:pt x="37813" y="29348"/>
                    <a:pt x="29348" y="37813"/>
                    <a:pt x="18906" y="37813"/>
                  </a:cubicBezTo>
                  <a:cubicBezTo>
                    <a:pt x="8464" y="37813"/>
                    <a:pt x="0" y="29348"/>
                    <a:pt x="0" y="18907"/>
                  </a:cubicBezTo>
                  <a:cubicBezTo>
                    <a:pt x="0" y="8465"/>
                    <a:pt x="8464" y="0"/>
                    <a:pt x="18906" y="0"/>
                  </a:cubicBezTo>
                  <a:cubicBezTo>
                    <a:pt x="29348" y="0"/>
                    <a:pt x="37813" y="8465"/>
                    <a:pt x="37813" y="18907"/>
                  </a:cubicBezTo>
                  <a:close/>
                </a:path>
              </a:pathLst>
            </a:custGeom>
            <a:solidFill>
              <a:srgbClr val="FDFDFD"/>
            </a:solidFill>
            <a:ln w="6259" cap="flat">
              <a:noFill/>
              <a:prstDash val="solid"/>
              <a:miter/>
            </a:ln>
          </p:spPr>
          <p:txBody>
            <a:bodyPr rtlCol="0" anchor="ctr"/>
            <a:lstStyle/>
            <a:p>
              <a:endParaRPr lang="fr-FR"/>
            </a:p>
          </p:txBody>
        </p:sp>
        <p:sp>
          <p:nvSpPr>
            <p:cNvPr id="207" name="Graphique 3">
              <a:extLst>
                <a:ext uri="{FF2B5EF4-FFF2-40B4-BE49-F238E27FC236}">
                  <a16:creationId xmlns:a16="http://schemas.microsoft.com/office/drawing/2014/main" id="{C9544D24-5654-46C2-9CF5-ADD21799887C}"/>
                </a:ext>
              </a:extLst>
            </p:cNvPr>
            <p:cNvSpPr/>
            <p:nvPr/>
          </p:nvSpPr>
          <p:spPr>
            <a:xfrm>
              <a:off x="2981327" y="3357620"/>
              <a:ext cx="1851809" cy="1356672"/>
            </a:xfrm>
            <a:custGeom>
              <a:avLst/>
              <a:gdLst>
                <a:gd name="connsiteX0" fmla="*/ 1845926 w 1851809"/>
                <a:gd name="connsiteY0" fmla="*/ 606328 h 1356672"/>
                <a:gd name="connsiteX1" fmla="*/ 1760972 w 1851809"/>
                <a:gd name="connsiteY1" fmla="*/ 596687 h 1356672"/>
                <a:gd name="connsiteX2" fmla="*/ 1697429 w 1851809"/>
                <a:gd name="connsiteY2" fmla="*/ 17724 h 1356672"/>
                <a:gd name="connsiteX3" fmla="*/ 11123 w 1851809"/>
                <a:gd name="connsiteY3" fmla="*/ 321479 h 1356672"/>
                <a:gd name="connsiteX4" fmla="*/ 108222 w 1851809"/>
                <a:gd name="connsiteY4" fmla="*/ 1062086 h 1356672"/>
                <a:gd name="connsiteX5" fmla="*/ 1475560 w 1851809"/>
                <a:gd name="connsiteY5" fmla="*/ 1307056 h 1356672"/>
                <a:gd name="connsiteX6" fmla="*/ 1757654 w 1851809"/>
                <a:gd name="connsiteY6" fmla="*/ 724838 h 1356672"/>
                <a:gd name="connsiteX7" fmla="*/ 1845926 w 1851809"/>
                <a:gd name="connsiteY7" fmla="*/ 606328 h 1356672"/>
                <a:gd name="connsiteX8" fmla="*/ 1529274 w 1851809"/>
                <a:gd name="connsiteY8" fmla="*/ 643891 h 1356672"/>
                <a:gd name="connsiteX9" fmla="*/ 1387726 w 1851809"/>
                <a:gd name="connsiteY9" fmla="*/ 542910 h 1356672"/>
                <a:gd name="connsiteX10" fmla="*/ 1521386 w 1851809"/>
                <a:gd name="connsiteY10" fmla="*/ 431788 h 1356672"/>
                <a:gd name="connsiteX11" fmla="*/ 1662934 w 1851809"/>
                <a:gd name="connsiteY11" fmla="*/ 532768 h 1356672"/>
                <a:gd name="connsiteX12" fmla="*/ 1529274 w 1851809"/>
                <a:gd name="connsiteY12" fmla="*/ 643703 h 1356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51809" h="1356672">
                  <a:moveTo>
                    <a:pt x="1845926" y="606328"/>
                  </a:moveTo>
                  <a:cubicBezTo>
                    <a:pt x="1831902" y="584291"/>
                    <a:pt x="1793964" y="581287"/>
                    <a:pt x="1760972" y="596687"/>
                  </a:cubicBezTo>
                  <a:cubicBezTo>
                    <a:pt x="1759945" y="402019"/>
                    <a:pt x="1738653" y="207984"/>
                    <a:pt x="1697429" y="17724"/>
                  </a:cubicBezTo>
                  <a:cubicBezTo>
                    <a:pt x="1697429" y="17724"/>
                    <a:pt x="42363" y="-111241"/>
                    <a:pt x="11123" y="321479"/>
                  </a:cubicBezTo>
                  <a:cubicBezTo>
                    <a:pt x="-20116" y="754199"/>
                    <a:pt x="14567" y="783498"/>
                    <a:pt x="108222" y="1062086"/>
                  </a:cubicBezTo>
                  <a:cubicBezTo>
                    <a:pt x="586956" y="1325024"/>
                    <a:pt x="1095239" y="1425754"/>
                    <a:pt x="1475560" y="1307056"/>
                  </a:cubicBezTo>
                  <a:cubicBezTo>
                    <a:pt x="1637266" y="1121373"/>
                    <a:pt x="1749328" y="876403"/>
                    <a:pt x="1757654" y="724838"/>
                  </a:cubicBezTo>
                  <a:cubicBezTo>
                    <a:pt x="1842671" y="715009"/>
                    <a:pt x="1863643" y="633749"/>
                    <a:pt x="1845926" y="606328"/>
                  </a:cubicBezTo>
                  <a:close/>
                  <a:moveTo>
                    <a:pt x="1529274" y="643891"/>
                  </a:moveTo>
                  <a:cubicBezTo>
                    <a:pt x="1453273" y="646708"/>
                    <a:pt x="1389917" y="601508"/>
                    <a:pt x="1387726" y="542910"/>
                  </a:cubicBezTo>
                  <a:cubicBezTo>
                    <a:pt x="1385535" y="484313"/>
                    <a:pt x="1445447" y="434605"/>
                    <a:pt x="1521386" y="431788"/>
                  </a:cubicBezTo>
                  <a:cubicBezTo>
                    <a:pt x="1597325" y="428970"/>
                    <a:pt x="1660743" y="474171"/>
                    <a:pt x="1662934" y="532768"/>
                  </a:cubicBezTo>
                  <a:cubicBezTo>
                    <a:pt x="1665125" y="591366"/>
                    <a:pt x="1605213" y="640760"/>
                    <a:pt x="1529274" y="643703"/>
                  </a:cubicBezTo>
                  <a:close/>
                </a:path>
              </a:pathLst>
            </a:custGeom>
            <a:solidFill>
              <a:srgbClr val="592F25"/>
            </a:solidFill>
            <a:ln w="6259" cap="flat">
              <a:noFill/>
              <a:prstDash val="solid"/>
              <a:miter/>
            </a:ln>
          </p:spPr>
          <p:txBody>
            <a:bodyPr rtlCol="0" anchor="ctr"/>
            <a:lstStyle/>
            <a:p>
              <a:endParaRPr lang="fr-FR"/>
            </a:p>
          </p:txBody>
        </p:sp>
        <p:sp>
          <p:nvSpPr>
            <p:cNvPr id="208" name="Graphique 3">
              <a:extLst>
                <a:ext uri="{FF2B5EF4-FFF2-40B4-BE49-F238E27FC236}">
                  <a16:creationId xmlns:a16="http://schemas.microsoft.com/office/drawing/2014/main" id="{BCB29A2A-8CB8-404E-88FB-B3E53C0B9E90}"/>
                </a:ext>
              </a:extLst>
            </p:cNvPr>
            <p:cNvSpPr/>
            <p:nvPr/>
          </p:nvSpPr>
          <p:spPr>
            <a:xfrm>
              <a:off x="2880338" y="3284957"/>
              <a:ext cx="1119102" cy="1294628"/>
            </a:xfrm>
            <a:custGeom>
              <a:avLst/>
              <a:gdLst>
                <a:gd name="connsiteX0" fmla="*/ 210276 w 1119102"/>
                <a:gd name="connsiteY0" fmla="*/ -263 h 1294628"/>
                <a:gd name="connsiteX1" fmla="*/ -74 w 1119102"/>
                <a:gd name="connsiteY1" fmla="*/ 1137505 h 1294628"/>
                <a:gd name="connsiteX2" fmla="*/ 164137 w 1119102"/>
                <a:gd name="connsiteY2" fmla="*/ 1138882 h 1294628"/>
                <a:gd name="connsiteX3" fmla="*/ 381749 w 1119102"/>
                <a:gd name="connsiteY3" fmla="*/ 1172000 h 1294628"/>
                <a:gd name="connsiteX4" fmla="*/ 603618 w 1119102"/>
                <a:gd name="connsiteY4" fmla="*/ 1169558 h 1294628"/>
                <a:gd name="connsiteX5" fmla="*/ 741848 w 1119102"/>
                <a:gd name="connsiteY5" fmla="*/ 1163298 h 1294628"/>
                <a:gd name="connsiteX6" fmla="*/ 1112652 w 1119102"/>
                <a:gd name="connsiteY6" fmla="*/ 344060 h 1294628"/>
                <a:gd name="connsiteX7" fmla="*/ 210276 w 1119102"/>
                <a:gd name="connsiteY7" fmla="*/ -263 h 1294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19102" h="1294628">
                  <a:moveTo>
                    <a:pt x="210276" y="-263"/>
                  </a:moveTo>
                  <a:cubicBezTo>
                    <a:pt x="148173" y="160379"/>
                    <a:pt x="7626" y="676863"/>
                    <a:pt x="-74" y="1137505"/>
                  </a:cubicBezTo>
                  <a:cubicBezTo>
                    <a:pt x="10444" y="1192158"/>
                    <a:pt x="75051" y="1269474"/>
                    <a:pt x="164137" y="1138882"/>
                  </a:cubicBezTo>
                  <a:cubicBezTo>
                    <a:pt x="132396" y="1232100"/>
                    <a:pt x="236695" y="1379720"/>
                    <a:pt x="381749" y="1172000"/>
                  </a:cubicBezTo>
                  <a:cubicBezTo>
                    <a:pt x="360150" y="1312170"/>
                    <a:pt x="491619" y="1357559"/>
                    <a:pt x="603618" y="1169558"/>
                  </a:cubicBezTo>
                  <a:cubicBezTo>
                    <a:pt x="599236" y="1237859"/>
                    <a:pt x="674235" y="1268160"/>
                    <a:pt x="741848" y="1163298"/>
                  </a:cubicBezTo>
                  <a:cubicBezTo>
                    <a:pt x="809460" y="1058436"/>
                    <a:pt x="1017682" y="419185"/>
                    <a:pt x="1112652" y="344060"/>
                  </a:cubicBezTo>
                  <a:cubicBezTo>
                    <a:pt x="1207623" y="268935"/>
                    <a:pt x="210276" y="-263"/>
                    <a:pt x="210276" y="-263"/>
                  </a:cubicBezTo>
                  <a:close/>
                </a:path>
              </a:pathLst>
            </a:custGeom>
            <a:solidFill>
              <a:srgbClr val="260801"/>
            </a:solidFill>
            <a:ln w="6259" cap="flat">
              <a:noFill/>
              <a:prstDash val="solid"/>
              <a:miter/>
            </a:ln>
          </p:spPr>
          <p:txBody>
            <a:bodyPr rtlCol="0" anchor="ctr"/>
            <a:lstStyle/>
            <a:p>
              <a:endParaRPr lang="fr-FR"/>
            </a:p>
          </p:txBody>
        </p:sp>
        <p:sp>
          <p:nvSpPr>
            <p:cNvPr id="209" name="Graphique 3">
              <a:extLst>
                <a:ext uri="{FF2B5EF4-FFF2-40B4-BE49-F238E27FC236}">
                  <a16:creationId xmlns:a16="http://schemas.microsoft.com/office/drawing/2014/main" id="{78F7ACA3-8EFB-47A0-BDCB-6D3690C23CCC}"/>
                </a:ext>
              </a:extLst>
            </p:cNvPr>
            <p:cNvSpPr/>
            <p:nvPr/>
          </p:nvSpPr>
          <p:spPr>
            <a:xfrm>
              <a:off x="4295317" y="3628975"/>
              <a:ext cx="323338" cy="120817"/>
            </a:xfrm>
            <a:custGeom>
              <a:avLst/>
              <a:gdLst>
                <a:gd name="connsiteX0" fmla="*/ 323089 w 323338"/>
                <a:gd name="connsiteY0" fmla="*/ 55133 h 120817"/>
                <a:gd name="connsiteX1" fmla="*/ 184420 w 323338"/>
                <a:gd name="connsiteY1" fmla="*/ 88751 h 120817"/>
                <a:gd name="connsiteX2" fmla="*/ -74 w 323338"/>
                <a:gd name="connsiteY2" fmla="*/ 120554 h 120817"/>
                <a:gd name="connsiteX3" fmla="*/ 125135 w 323338"/>
                <a:gd name="connsiteY3" fmla="*/ 5863 h 120817"/>
                <a:gd name="connsiteX4" fmla="*/ 323089 w 323338"/>
                <a:gd name="connsiteY4" fmla="*/ 55133 h 1208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38" h="120817">
                  <a:moveTo>
                    <a:pt x="323089" y="55133"/>
                  </a:moveTo>
                  <a:cubicBezTo>
                    <a:pt x="326720" y="95387"/>
                    <a:pt x="273945" y="93008"/>
                    <a:pt x="184420" y="88751"/>
                  </a:cubicBezTo>
                  <a:cubicBezTo>
                    <a:pt x="94897" y="84494"/>
                    <a:pt x="-74" y="120554"/>
                    <a:pt x="-74" y="120554"/>
                  </a:cubicBezTo>
                  <a:cubicBezTo>
                    <a:pt x="-74" y="120554"/>
                    <a:pt x="4684" y="24394"/>
                    <a:pt x="125135" y="5863"/>
                  </a:cubicBezTo>
                  <a:cubicBezTo>
                    <a:pt x="245585" y="-12668"/>
                    <a:pt x="319333" y="12875"/>
                    <a:pt x="323089" y="55133"/>
                  </a:cubicBezTo>
                  <a:close/>
                </a:path>
              </a:pathLst>
            </a:custGeom>
            <a:solidFill>
              <a:srgbClr val="190501"/>
            </a:solidFill>
            <a:ln w="6259" cap="flat">
              <a:noFill/>
              <a:prstDash val="solid"/>
              <a:miter/>
            </a:ln>
          </p:spPr>
          <p:txBody>
            <a:bodyPr rtlCol="0" anchor="ctr"/>
            <a:lstStyle/>
            <a:p>
              <a:endParaRPr lang="fr-FR"/>
            </a:p>
          </p:txBody>
        </p:sp>
        <p:sp>
          <p:nvSpPr>
            <p:cNvPr id="210" name="Graphique 3">
              <a:extLst>
                <a:ext uri="{FF2B5EF4-FFF2-40B4-BE49-F238E27FC236}">
                  <a16:creationId xmlns:a16="http://schemas.microsoft.com/office/drawing/2014/main" id="{F0C0AE25-5BDC-4970-A75D-00F345584D74}"/>
                </a:ext>
              </a:extLst>
            </p:cNvPr>
            <p:cNvSpPr/>
            <p:nvPr/>
          </p:nvSpPr>
          <p:spPr>
            <a:xfrm>
              <a:off x="4163988" y="3337785"/>
              <a:ext cx="857580" cy="391856"/>
            </a:xfrm>
            <a:custGeom>
              <a:avLst/>
              <a:gdLst>
                <a:gd name="connsiteX0" fmla="*/ 580816 w 857580"/>
                <a:gd name="connsiteY0" fmla="*/ 80068 h 391856"/>
                <a:gd name="connsiteX1" fmla="*/ 838745 w 857580"/>
                <a:gd name="connsiteY1" fmla="*/ 378877 h 391856"/>
                <a:gd name="connsiteX2" fmla="*/ 520778 w 857580"/>
                <a:gd name="connsiteY2" fmla="*/ 240397 h 391856"/>
                <a:gd name="connsiteX3" fmla="*/ 615248 w 857580"/>
                <a:gd name="connsiteY3" fmla="*/ 389207 h 391856"/>
                <a:gd name="connsiteX4" fmla="*/ 360261 w 857580"/>
                <a:gd name="connsiteY4" fmla="*/ 259241 h 391856"/>
                <a:gd name="connsiteX5" fmla="*/ 300412 w 857580"/>
                <a:gd name="connsiteY5" fmla="*/ 290543 h 391856"/>
                <a:gd name="connsiteX6" fmla="*/ 1352 w 857580"/>
                <a:gd name="connsiteY6" fmla="*/ 7635 h 391856"/>
                <a:gd name="connsiteX7" fmla="*/ 580816 w 857580"/>
                <a:gd name="connsiteY7" fmla="*/ 80068 h 391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57580" h="391856">
                  <a:moveTo>
                    <a:pt x="580816" y="80068"/>
                  </a:moveTo>
                  <a:cubicBezTo>
                    <a:pt x="681358" y="130464"/>
                    <a:pt x="926891" y="322534"/>
                    <a:pt x="838745" y="378877"/>
                  </a:cubicBezTo>
                  <a:cubicBezTo>
                    <a:pt x="750598" y="435221"/>
                    <a:pt x="520778" y="240397"/>
                    <a:pt x="520778" y="240397"/>
                  </a:cubicBezTo>
                  <a:cubicBezTo>
                    <a:pt x="616938" y="311891"/>
                    <a:pt x="656191" y="371177"/>
                    <a:pt x="615248" y="389207"/>
                  </a:cubicBezTo>
                  <a:cubicBezTo>
                    <a:pt x="574305" y="407237"/>
                    <a:pt x="448408" y="319091"/>
                    <a:pt x="360261" y="259241"/>
                  </a:cubicBezTo>
                  <a:cubicBezTo>
                    <a:pt x="448408" y="319091"/>
                    <a:pt x="410345" y="356841"/>
                    <a:pt x="300412" y="290543"/>
                  </a:cubicBezTo>
                  <a:cubicBezTo>
                    <a:pt x="190479" y="224245"/>
                    <a:pt x="36159" y="45448"/>
                    <a:pt x="1352" y="7635"/>
                  </a:cubicBezTo>
                  <a:cubicBezTo>
                    <a:pt x="-33456" y="-30178"/>
                    <a:pt x="580816" y="80068"/>
                    <a:pt x="580816" y="80068"/>
                  </a:cubicBezTo>
                  <a:close/>
                </a:path>
              </a:pathLst>
            </a:custGeom>
            <a:solidFill>
              <a:srgbClr val="260801"/>
            </a:solidFill>
            <a:ln w="6259" cap="flat">
              <a:noFill/>
              <a:prstDash val="solid"/>
              <a:miter/>
            </a:ln>
          </p:spPr>
          <p:txBody>
            <a:bodyPr rtlCol="0" anchor="ctr"/>
            <a:lstStyle/>
            <a:p>
              <a:endParaRPr lang="fr-FR"/>
            </a:p>
          </p:txBody>
        </p:sp>
        <p:sp>
          <p:nvSpPr>
            <p:cNvPr id="211" name="Graphique 3">
              <a:extLst>
                <a:ext uri="{FF2B5EF4-FFF2-40B4-BE49-F238E27FC236}">
                  <a16:creationId xmlns:a16="http://schemas.microsoft.com/office/drawing/2014/main" id="{179B6175-B6DD-47E7-8EE5-9C1BE6372BD7}"/>
                </a:ext>
              </a:extLst>
            </p:cNvPr>
            <p:cNvSpPr/>
            <p:nvPr/>
          </p:nvSpPr>
          <p:spPr>
            <a:xfrm>
              <a:off x="2874954" y="2640535"/>
              <a:ext cx="1883445" cy="911741"/>
            </a:xfrm>
            <a:custGeom>
              <a:avLst/>
              <a:gdLst>
                <a:gd name="connsiteX0" fmla="*/ -74 w 1883445"/>
                <a:gd name="connsiteY0" fmla="*/ 871600 h 911741"/>
                <a:gd name="connsiteX1" fmla="*/ 913008 w 1883445"/>
                <a:gd name="connsiteY1" fmla="*/ 11105 h 911741"/>
                <a:gd name="connsiteX2" fmla="*/ 1883372 w 1883445"/>
                <a:gd name="connsiteY2" fmla="*/ 643846 h 911741"/>
                <a:gd name="connsiteX3" fmla="*/ 1105515 w 1883445"/>
                <a:gd name="connsiteY3" fmla="*/ 823269 h 911741"/>
                <a:gd name="connsiteX4" fmla="*/ 123194 w 1883445"/>
                <a:gd name="connsiteY4" fmla="*/ 911478 h 9117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83445" h="911741">
                  <a:moveTo>
                    <a:pt x="-74" y="871600"/>
                  </a:moveTo>
                  <a:cubicBezTo>
                    <a:pt x="44563" y="640715"/>
                    <a:pt x="245147" y="111836"/>
                    <a:pt x="913008" y="11105"/>
                  </a:cubicBezTo>
                  <a:cubicBezTo>
                    <a:pt x="1580869" y="-89625"/>
                    <a:pt x="1877112" y="508495"/>
                    <a:pt x="1883372" y="643846"/>
                  </a:cubicBezTo>
                  <a:lnTo>
                    <a:pt x="1105515" y="823269"/>
                  </a:lnTo>
                  <a:lnTo>
                    <a:pt x="123194" y="911478"/>
                  </a:lnTo>
                  <a:close/>
                </a:path>
              </a:pathLst>
            </a:custGeom>
            <a:solidFill>
              <a:srgbClr val="0A315B"/>
            </a:solidFill>
            <a:ln w="6259" cap="flat">
              <a:noFill/>
              <a:prstDash val="solid"/>
              <a:miter/>
            </a:ln>
          </p:spPr>
          <p:txBody>
            <a:bodyPr rtlCol="0" anchor="ctr"/>
            <a:lstStyle/>
            <a:p>
              <a:endParaRPr lang="fr-FR"/>
            </a:p>
          </p:txBody>
        </p:sp>
        <p:sp>
          <p:nvSpPr>
            <p:cNvPr id="212" name="Graphique 3">
              <a:extLst>
                <a:ext uri="{FF2B5EF4-FFF2-40B4-BE49-F238E27FC236}">
                  <a16:creationId xmlns:a16="http://schemas.microsoft.com/office/drawing/2014/main" id="{6260B912-0886-492E-AE5E-62F9BE8DE65A}"/>
                </a:ext>
              </a:extLst>
            </p:cNvPr>
            <p:cNvSpPr/>
            <p:nvPr/>
          </p:nvSpPr>
          <p:spPr>
            <a:xfrm>
              <a:off x="2823523" y="3284769"/>
              <a:ext cx="1962107" cy="441687"/>
            </a:xfrm>
            <a:custGeom>
              <a:avLst/>
              <a:gdLst>
                <a:gd name="connsiteX0" fmla="*/ 30134 w 1962107"/>
                <a:gd name="connsiteY0" fmla="*/ 416743 h 441687"/>
                <a:gd name="connsiteX1" fmla="*/ 1956526 w 1962107"/>
                <a:gd name="connsiteY1" fmla="*/ 137466 h 441687"/>
                <a:gd name="connsiteX2" fmla="*/ 1934552 w 1962107"/>
                <a:gd name="connsiteY2" fmla="*/ -263 h 441687"/>
                <a:gd name="connsiteX3" fmla="*/ 51357 w 1962107"/>
                <a:gd name="connsiteY3" fmla="*/ 227491 h 441687"/>
                <a:gd name="connsiteX4" fmla="*/ 5155 w 1962107"/>
                <a:gd name="connsiteY4" fmla="*/ 251844 h 441687"/>
                <a:gd name="connsiteX5" fmla="*/ 30134 w 1962107"/>
                <a:gd name="connsiteY5" fmla="*/ 416743 h 441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62107" h="441687">
                  <a:moveTo>
                    <a:pt x="30134" y="416743"/>
                  </a:moveTo>
                  <a:cubicBezTo>
                    <a:pt x="243864" y="478909"/>
                    <a:pt x="1465209" y="436777"/>
                    <a:pt x="1956526" y="137466"/>
                  </a:cubicBezTo>
                  <a:cubicBezTo>
                    <a:pt x="1967607" y="85129"/>
                    <a:pt x="1962787" y="55643"/>
                    <a:pt x="1934552" y="-263"/>
                  </a:cubicBezTo>
                  <a:cubicBezTo>
                    <a:pt x="1814978" y="26970"/>
                    <a:pt x="436247" y="255913"/>
                    <a:pt x="51357" y="227491"/>
                  </a:cubicBezTo>
                  <a:cubicBezTo>
                    <a:pt x="51357" y="227491"/>
                    <a:pt x="7909" y="210212"/>
                    <a:pt x="5155" y="251844"/>
                  </a:cubicBezTo>
                  <a:cubicBezTo>
                    <a:pt x="2400" y="293476"/>
                    <a:pt x="-13939" y="403972"/>
                    <a:pt x="30134" y="416743"/>
                  </a:cubicBezTo>
                  <a:close/>
                </a:path>
              </a:pathLst>
            </a:custGeom>
            <a:solidFill>
              <a:srgbClr val="0E4580"/>
            </a:solidFill>
            <a:ln w="6259" cap="flat">
              <a:noFill/>
              <a:prstDash val="solid"/>
              <a:miter/>
            </a:ln>
          </p:spPr>
          <p:txBody>
            <a:bodyPr rtlCol="0" anchor="ctr"/>
            <a:lstStyle/>
            <a:p>
              <a:endParaRPr lang="fr-FR"/>
            </a:p>
          </p:txBody>
        </p:sp>
        <p:sp>
          <p:nvSpPr>
            <p:cNvPr id="213" name="Graphique 3">
              <a:extLst>
                <a:ext uri="{FF2B5EF4-FFF2-40B4-BE49-F238E27FC236}">
                  <a16:creationId xmlns:a16="http://schemas.microsoft.com/office/drawing/2014/main" id="{D70C9335-34B4-4911-BA93-2EE51042B16A}"/>
                </a:ext>
              </a:extLst>
            </p:cNvPr>
            <p:cNvSpPr/>
            <p:nvPr/>
          </p:nvSpPr>
          <p:spPr>
            <a:xfrm>
              <a:off x="4314474" y="4209244"/>
              <a:ext cx="339502" cy="187226"/>
            </a:xfrm>
            <a:custGeom>
              <a:avLst/>
              <a:gdLst>
                <a:gd name="connsiteX0" fmla="*/ 54705 w 339502"/>
                <a:gd name="connsiteY0" fmla="*/ -263 h 187226"/>
                <a:gd name="connsiteX1" fmla="*/ 286027 w 339502"/>
                <a:gd name="connsiteY1" fmla="*/ 71544 h 187226"/>
                <a:gd name="connsiteX2" fmla="*/ 339428 w 339502"/>
                <a:gd name="connsiteY2" fmla="*/ 50133 h 187226"/>
                <a:gd name="connsiteX3" fmla="*/ 180477 w 339502"/>
                <a:gd name="connsiteY3" fmla="*/ 186736 h 187226"/>
                <a:gd name="connsiteX4" fmla="*/ -74 w 339502"/>
                <a:gd name="connsiteY4" fmla="*/ 676 h 1872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9502" h="187226">
                  <a:moveTo>
                    <a:pt x="54705" y="-263"/>
                  </a:moveTo>
                  <a:cubicBezTo>
                    <a:pt x="109734" y="49820"/>
                    <a:pt x="207021" y="89135"/>
                    <a:pt x="286027" y="71544"/>
                  </a:cubicBezTo>
                  <a:cubicBezTo>
                    <a:pt x="304896" y="67437"/>
                    <a:pt x="322945" y="60200"/>
                    <a:pt x="339428" y="50133"/>
                  </a:cubicBezTo>
                  <a:cubicBezTo>
                    <a:pt x="324842" y="110984"/>
                    <a:pt x="276010" y="182103"/>
                    <a:pt x="180477" y="186736"/>
                  </a:cubicBezTo>
                  <a:cubicBezTo>
                    <a:pt x="52639" y="192996"/>
                    <a:pt x="13324" y="68977"/>
                    <a:pt x="-74" y="676"/>
                  </a:cubicBezTo>
                  <a:close/>
                </a:path>
              </a:pathLst>
            </a:custGeom>
            <a:solidFill>
              <a:srgbClr val="190501"/>
            </a:solidFill>
            <a:ln w="6259" cap="flat">
              <a:noFill/>
              <a:prstDash val="solid"/>
              <a:miter/>
            </a:ln>
          </p:spPr>
          <p:txBody>
            <a:bodyPr rtlCol="0" anchor="ctr"/>
            <a:lstStyle/>
            <a:p>
              <a:endParaRPr lang="fr-FR"/>
            </a:p>
          </p:txBody>
        </p:sp>
        <p:sp>
          <p:nvSpPr>
            <p:cNvPr id="214" name="Graphique 3">
              <a:extLst>
                <a:ext uri="{FF2B5EF4-FFF2-40B4-BE49-F238E27FC236}">
                  <a16:creationId xmlns:a16="http://schemas.microsoft.com/office/drawing/2014/main" id="{45B2CEC8-4559-46D6-90B5-ECC893081D7E}"/>
                </a:ext>
              </a:extLst>
            </p:cNvPr>
            <p:cNvSpPr/>
            <p:nvPr/>
          </p:nvSpPr>
          <p:spPr>
            <a:xfrm>
              <a:off x="4369252" y="4204486"/>
              <a:ext cx="289166" cy="80836"/>
            </a:xfrm>
            <a:custGeom>
              <a:avLst/>
              <a:gdLst>
                <a:gd name="connsiteX0" fmla="*/ -74 w 289166"/>
                <a:gd name="connsiteY0" fmla="*/ 4495 h 80836"/>
                <a:gd name="connsiteX1" fmla="*/ 287905 w 289166"/>
                <a:gd name="connsiteY1" fmla="*/ -263 h 80836"/>
                <a:gd name="connsiteX2" fmla="*/ 284399 w 289166"/>
                <a:gd name="connsiteY2" fmla="*/ 54891 h 80836"/>
                <a:gd name="connsiteX3" fmla="*/ 230998 w 289166"/>
                <a:gd name="connsiteY3" fmla="*/ 76302 h 80836"/>
                <a:gd name="connsiteX4" fmla="*/ -74 w 289166"/>
                <a:gd name="connsiteY4" fmla="*/ 4495 h 808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9166" h="80836">
                  <a:moveTo>
                    <a:pt x="-74" y="4495"/>
                  </a:moveTo>
                  <a:lnTo>
                    <a:pt x="287905" y="-263"/>
                  </a:lnTo>
                  <a:cubicBezTo>
                    <a:pt x="290278" y="18174"/>
                    <a:pt x="289089" y="36899"/>
                    <a:pt x="284399" y="54891"/>
                  </a:cubicBezTo>
                  <a:cubicBezTo>
                    <a:pt x="267916" y="64958"/>
                    <a:pt x="249867" y="72195"/>
                    <a:pt x="230998" y="76302"/>
                  </a:cubicBezTo>
                  <a:cubicBezTo>
                    <a:pt x="152117" y="93893"/>
                    <a:pt x="54830" y="54641"/>
                    <a:pt x="-74" y="4495"/>
                  </a:cubicBezTo>
                  <a:close/>
                </a:path>
              </a:pathLst>
            </a:custGeom>
            <a:solidFill>
              <a:srgbClr val="FFFFFF"/>
            </a:solidFill>
            <a:ln w="6259" cap="flat">
              <a:noFill/>
              <a:prstDash val="solid"/>
              <a:miter/>
            </a:ln>
          </p:spPr>
          <p:txBody>
            <a:bodyPr rtlCol="0" anchor="ctr"/>
            <a:lstStyle/>
            <a:p>
              <a:endParaRPr lang="fr-FR"/>
            </a:p>
          </p:txBody>
        </p:sp>
        <p:sp>
          <p:nvSpPr>
            <p:cNvPr id="215" name="Graphique 3">
              <a:extLst>
                <a:ext uri="{FF2B5EF4-FFF2-40B4-BE49-F238E27FC236}">
                  <a16:creationId xmlns:a16="http://schemas.microsoft.com/office/drawing/2014/main" id="{99F4C350-4BF9-4A6A-8732-7945D73D79D3}"/>
                </a:ext>
              </a:extLst>
            </p:cNvPr>
            <p:cNvSpPr/>
            <p:nvPr/>
          </p:nvSpPr>
          <p:spPr>
            <a:xfrm>
              <a:off x="3632286" y="4016247"/>
              <a:ext cx="231840" cy="310046"/>
            </a:xfrm>
            <a:custGeom>
              <a:avLst/>
              <a:gdLst>
                <a:gd name="connsiteX0" fmla="*/ 141151 w 231840"/>
                <a:gd name="connsiteY0" fmla="*/ 47180 h 310046"/>
                <a:gd name="connsiteX1" fmla="*/ 10997 w 231840"/>
                <a:gd name="connsiteY1" fmla="*/ 47180 h 310046"/>
                <a:gd name="connsiteX2" fmla="*/ 170512 w 231840"/>
                <a:gd name="connsiteY2" fmla="*/ 309491 h 310046"/>
                <a:gd name="connsiteX3" fmla="*/ 141151 w 231840"/>
                <a:gd name="connsiteY3" fmla="*/ 47180 h 310046"/>
              </a:gdLst>
              <a:ahLst/>
              <a:cxnLst>
                <a:cxn ang="0">
                  <a:pos x="connsiteX0" y="connsiteY0"/>
                </a:cxn>
                <a:cxn ang="0">
                  <a:pos x="connsiteX1" y="connsiteY1"/>
                </a:cxn>
                <a:cxn ang="0">
                  <a:pos x="connsiteX2" y="connsiteY2"/>
                </a:cxn>
                <a:cxn ang="0">
                  <a:pos x="connsiteX3" y="connsiteY3"/>
                </a:cxn>
              </a:cxnLst>
              <a:rect l="l" t="t" r="r" b="b"/>
              <a:pathLst>
                <a:path w="231840" h="310046">
                  <a:moveTo>
                    <a:pt x="141151" y="47180"/>
                  </a:moveTo>
                  <a:cubicBezTo>
                    <a:pt x="113855" y="-7411"/>
                    <a:pt x="44553" y="-24189"/>
                    <a:pt x="10997" y="47180"/>
                  </a:cubicBezTo>
                  <a:cubicBezTo>
                    <a:pt x="-22559" y="118548"/>
                    <a:pt x="17257" y="299036"/>
                    <a:pt x="170512" y="309491"/>
                  </a:cubicBezTo>
                  <a:cubicBezTo>
                    <a:pt x="323767" y="319946"/>
                    <a:pt x="141151" y="47180"/>
                    <a:pt x="141151" y="47180"/>
                  </a:cubicBezTo>
                  <a:close/>
                </a:path>
              </a:pathLst>
            </a:custGeom>
            <a:solidFill>
              <a:srgbClr val="592F25"/>
            </a:solidFill>
            <a:ln w="6259" cap="flat">
              <a:noFill/>
              <a:prstDash val="solid"/>
              <a:miter/>
            </a:ln>
          </p:spPr>
          <p:txBody>
            <a:bodyPr rtlCol="0" anchor="ctr"/>
            <a:lstStyle/>
            <a:p>
              <a:endParaRPr lang="fr-FR"/>
            </a:p>
          </p:txBody>
        </p:sp>
        <p:sp>
          <p:nvSpPr>
            <p:cNvPr id="216" name="Graphique 3">
              <a:extLst>
                <a:ext uri="{FF2B5EF4-FFF2-40B4-BE49-F238E27FC236}">
                  <a16:creationId xmlns:a16="http://schemas.microsoft.com/office/drawing/2014/main" id="{E1E5DA36-A1CC-4E73-847E-76D2ACEAC1C6}"/>
                </a:ext>
              </a:extLst>
            </p:cNvPr>
            <p:cNvSpPr/>
            <p:nvPr/>
          </p:nvSpPr>
          <p:spPr>
            <a:xfrm>
              <a:off x="3748156" y="4479319"/>
              <a:ext cx="348454" cy="478601"/>
            </a:xfrm>
            <a:custGeom>
              <a:avLst/>
              <a:gdLst>
                <a:gd name="connsiteX0" fmla="*/ 348381 w 348454"/>
                <a:gd name="connsiteY0" fmla="*/ 180663 h 478601"/>
                <a:gd name="connsiteX1" fmla="*/ 333669 w 348454"/>
                <a:gd name="connsiteY1" fmla="*/ 419185 h 478601"/>
                <a:gd name="connsiteX2" fmla="*/ -74 w 348454"/>
                <a:gd name="connsiteY2" fmla="*/ 419185 h 478601"/>
                <a:gd name="connsiteX3" fmla="*/ -74 w 348454"/>
                <a:gd name="connsiteY3" fmla="*/ -263 h 478601"/>
              </a:gdLst>
              <a:ahLst/>
              <a:cxnLst>
                <a:cxn ang="0">
                  <a:pos x="connsiteX0" y="connsiteY0"/>
                </a:cxn>
                <a:cxn ang="0">
                  <a:pos x="connsiteX1" y="connsiteY1"/>
                </a:cxn>
                <a:cxn ang="0">
                  <a:pos x="connsiteX2" y="connsiteY2"/>
                </a:cxn>
                <a:cxn ang="0">
                  <a:pos x="connsiteX3" y="connsiteY3"/>
                </a:cxn>
              </a:cxnLst>
              <a:rect l="l" t="t" r="r" b="b"/>
              <a:pathLst>
                <a:path w="348454" h="478601">
                  <a:moveTo>
                    <a:pt x="348381" y="180663"/>
                  </a:moveTo>
                  <a:lnTo>
                    <a:pt x="333669" y="419185"/>
                  </a:lnTo>
                  <a:cubicBezTo>
                    <a:pt x="333669" y="419185"/>
                    <a:pt x="176220" y="552281"/>
                    <a:pt x="-74" y="419185"/>
                  </a:cubicBezTo>
                  <a:lnTo>
                    <a:pt x="-74" y="-263"/>
                  </a:lnTo>
                  <a:close/>
                </a:path>
              </a:pathLst>
            </a:custGeom>
            <a:solidFill>
              <a:srgbClr val="592F25"/>
            </a:solidFill>
            <a:ln w="6259" cap="flat">
              <a:noFill/>
              <a:prstDash val="solid"/>
              <a:miter/>
            </a:ln>
          </p:spPr>
          <p:txBody>
            <a:bodyPr rtlCol="0" anchor="ctr"/>
            <a:lstStyle/>
            <a:p>
              <a:endParaRPr lang="fr-FR"/>
            </a:p>
          </p:txBody>
        </p:sp>
        <p:sp>
          <p:nvSpPr>
            <p:cNvPr id="217" name="Graphique 3">
              <a:extLst>
                <a:ext uri="{FF2B5EF4-FFF2-40B4-BE49-F238E27FC236}">
                  <a16:creationId xmlns:a16="http://schemas.microsoft.com/office/drawing/2014/main" id="{FE845FE3-4830-417C-87E4-CBFBA63254F8}"/>
                </a:ext>
              </a:extLst>
            </p:cNvPr>
            <p:cNvSpPr/>
            <p:nvPr/>
          </p:nvSpPr>
          <p:spPr>
            <a:xfrm>
              <a:off x="2830161" y="5865061"/>
              <a:ext cx="320376" cy="400228"/>
            </a:xfrm>
            <a:custGeom>
              <a:avLst/>
              <a:gdLst>
                <a:gd name="connsiteX0" fmla="*/ 187269 w 320376"/>
                <a:gd name="connsiteY0" fmla="*/ 399965 h 400228"/>
                <a:gd name="connsiteX1" fmla="*/ 281613 w 320376"/>
                <a:gd name="connsiteY1" fmla="*/ 361151 h 400228"/>
                <a:gd name="connsiteX2" fmla="*/ 320302 w 320376"/>
                <a:gd name="connsiteY2" fmla="*/ 103409 h 400228"/>
                <a:gd name="connsiteX3" fmla="*/ 4152 w 320376"/>
                <a:gd name="connsiteY3" fmla="*/ -263 h 400228"/>
                <a:gd name="connsiteX4" fmla="*/ 187269 w 320376"/>
                <a:gd name="connsiteY4" fmla="*/ 399965 h 4002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0376" h="400228">
                  <a:moveTo>
                    <a:pt x="187269" y="399965"/>
                  </a:moveTo>
                  <a:lnTo>
                    <a:pt x="281613" y="361151"/>
                  </a:lnTo>
                  <a:lnTo>
                    <a:pt x="320302" y="103409"/>
                  </a:lnTo>
                  <a:lnTo>
                    <a:pt x="4152" y="-263"/>
                  </a:lnTo>
                  <a:cubicBezTo>
                    <a:pt x="-23582" y="248025"/>
                    <a:pt x="90671" y="298484"/>
                    <a:pt x="187269" y="399965"/>
                  </a:cubicBezTo>
                  <a:close/>
                </a:path>
              </a:pathLst>
            </a:custGeom>
            <a:solidFill>
              <a:srgbClr val="1760BF"/>
            </a:solidFill>
            <a:ln w="6259" cap="flat">
              <a:noFill/>
              <a:prstDash val="solid"/>
              <a:miter/>
            </a:ln>
          </p:spPr>
          <p:txBody>
            <a:bodyPr rtlCol="0" anchor="ctr"/>
            <a:lstStyle/>
            <a:p>
              <a:endParaRPr lang="fr-FR"/>
            </a:p>
          </p:txBody>
        </p:sp>
        <p:sp>
          <p:nvSpPr>
            <p:cNvPr id="218" name="Graphique 3">
              <a:extLst>
                <a:ext uri="{FF2B5EF4-FFF2-40B4-BE49-F238E27FC236}">
                  <a16:creationId xmlns:a16="http://schemas.microsoft.com/office/drawing/2014/main" id="{CF3E9AE8-D7F0-48E6-85C6-31C3EC47A16A}"/>
                </a:ext>
              </a:extLst>
            </p:cNvPr>
            <p:cNvSpPr/>
            <p:nvPr/>
          </p:nvSpPr>
          <p:spPr>
            <a:xfrm>
              <a:off x="2916836" y="4972201"/>
              <a:ext cx="383325" cy="610327"/>
            </a:xfrm>
            <a:custGeom>
              <a:avLst/>
              <a:gdLst>
                <a:gd name="connsiteX0" fmla="*/ 383251 w 383325"/>
                <a:gd name="connsiteY0" fmla="*/ -263 h 610327"/>
                <a:gd name="connsiteX1" fmla="*/ -74 w 383325"/>
                <a:gd name="connsiteY1" fmla="*/ 508646 h 610327"/>
                <a:gd name="connsiteX2" fmla="*/ 291662 w 383325"/>
                <a:gd name="connsiteY2" fmla="*/ 610065 h 610327"/>
              </a:gdLst>
              <a:ahLst/>
              <a:cxnLst>
                <a:cxn ang="0">
                  <a:pos x="connsiteX0" y="connsiteY0"/>
                </a:cxn>
                <a:cxn ang="0">
                  <a:pos x="connsiteX1" y="connsiteY1"/>
                </a:cxn>
                <a:cxn ang="0">
                  <a:pos x="connsiteX2" y="connsiteY2"/>
                </a:cxn>
              </a:cxnLst>
              <a:rect l="l" t="t" r="r" b="b"/>
              <a:pathLst>
                <a:path w="383325" h="610327">
                  <a:moveTo>
                    <a:pt x="383251" y="-263"/>
                  </a:moveTo>
                  <a:cubicBezTo>
                    <a:pt x="167455" y="34107"/>
                    <a:pt x="66412" y="259482"/>
                    <a:pt x="-74" y="508646"/>
                  </a:cubicBezTo>
                  <a:lnTo>
                    <a:pt x="291662" y="610065"/>
                  </a:lnTo>
                  <a:close/>
                </a:path>
              </a:pathLst>
            </a:custGeom>
            <a:solidFill>
              <a:srgbClr val="1760BF"/>
            </a:solidFill>
            <a:ln w="6259" cap="flat">
              <a:noFill/>
              <a:prstDash val="solid"/>
              <a:miter/>
            </a:ln>
          </p:spPr>
          <p:txBody>
            <a:bodyPr rtlCol="0" anchor="ctr"/>
            <a:lstStyle/>
            <a:p>
              <a:endParaRPr lang="fr-FR"/>
            </a:p>
          </p:txBody>
        </p:sp>
        <p:sp>
          <p:nvSpPr>
            <p:cNvPr id="219" name="Graphique 3">
              <a:extLst>
                <a:ext uri="{FF2B5EF4-FFF2-40B4-BE49-F238E27FC236}">
                  <a16:creationId xmlns:a16="http://schemas.microsoft.com/office/drawing/2014/main" id="{797367C3-468C-489A-8EEF-1F975C41EE45}"/>
                </a:ext>
              </a:extLst>
            </p:cNvPr>
            <p:cNvSpPr/>
            <p:nvPr/>
          </p:nvSpPr>
          <p:spPr>
            <a:xfrm>
              <a:off x="2862433" y="5630296"/>
              <a:ext cx="323600" cy="189565"/>
            </a:xfrm>
            <a:custGeom>
              <a:avLst/>
              <a:gdLst>
                <a:gd name="connsiteX0" fmla="*/ 17831 w 323600"/>
                <a:gd name="connsiteY0" fmla="*/ -263 h 189565"/>
                <a:gd name="connsiteX1" fmla="*/ -74 w 323600"/>
                <a:gd name="connsiteY1" fmla="*/ 81623 h 189565"/>
                <a:gd name="connsiteX2" fmla="*/ 310380 w 323600"/>
                <a:gd name="connsiteY2" fmla="*/ 189302 h 189565"/>
                <a:gd name="connsiteX3" fmla="*/ 323527 w 323600"/>
                <a:gd name="connsiteY3" fmla="*/ 100091 h 189565"/>
              </a:gdLst>
              <a:ahLst/>
              <a:cxnLst>
                <a:cxn ang="0">
                  <a:pos x="connsiteX0" y="connsiteY0"/>
                </a:cxn>
                <a:cxn ang="0">
                  <a:pos x="connsiteX1" y="connsiteY1"/>
                </a:cxn>
                <a:cxn ang="0">
                  <a:pos x="connsiteX2" y="connsiteY2"/>
                </a:cxn>
                <a:cxn ang="0">
                  <a:pos x="connsiteX3" y="connsiteY3"/>
                </a:cxn>
              </a:cxnLst>
              <a:rect l="l" t="t" r="r" b="b"/>
              <a:pathLst>
                <a:path w="323600" h="189565">
                  <a:moveTo>
                    <a:pt x="17831" y="-263"/>
                  </a:moveTo>
                  <a:cubicBezTo>
                    <a:pt x="11571" y="27220"/>
                    <a:pt x="5748" y="54578"/>
                    <a:pt x="-74" y="81623"/>
                  </a:cubicBezTo>
                  <a:lnTo>
                    <a:pt x="310380" y="189302"/>
                  </a:lnTo>
                  <a:lnTo>
                    <a:pt x="323527" y="100091"/>
                  </a:lnTo>
                  <a:close/>
                </a:path>
              </a:pathLst>
            </a:custGeom>
            <a:solidFill>
              <a:srgbClr val="1760BF"/>
            </a:solidFill>
            <a:ln w="6259" cap="flat">
              <a:noFill/>
              <a:prstDash val="solid"/>
              <a:miter/>
            </a:ln>
          </p:spPr>
          <p:txBody>
            <a:bodyPr rtlCol="0" anchor="ctr"/>
            <a:lstStyle/>
            <a:p>
              <a:endParaRPr lang="fr-FR"/>
            </a:p>
          </p:txBody>
        </p:sp>
        <p:sp>
          <p:nvSpPr>
            <p:cNvPr id="220" name="Graphique 3">
              <a:extLst>
                <a:ext uri="{FF2B5EF4-FFF2-40B4-BE49-F238E27FC236}">
                  <a16:creationId xmlns:a16="http://schemas.microsoft.com/office/drawing/2014/main" id="{02675DC4-21D8-4A02-934C-3995ACDE93CD}"/>
                </a:ext>
              </a:extLst>
            </p:cNvPr>
            <p:cNvSpPr/>
            <p:nvPr/>
          </p:nvSpPr>
          <p:spPr>
            <a:xfrm>
              <a:off x="2834386" y="5712182"/>
              <a:ext cx="338500" cy="256551"/>
            </a:xfrm>
            <a:custGeom>
              <a:avLst/>
              <a:gdLst>
                <a:gd name="connsiteX0" fmla="*/ 16516 w 338500"/>
                <a:gd name="connsiteY0" fmla="*/ 53451 h 256551"/>
                <a:gd name="connsiteX1" fmla="*/ -74 w 338500"/>
                <a:gd name="connsiteY1" fmla="*/ 152616 h 256551"/>
                <a:gd name="connsiteX2" fmla="*/ 316077 w 338500"/>
                <a:gd name="connsiteY2" fmla="*/ 256289 h 256551"/>
                <a:gd name="connsiteX3" fmla="*/ 338427 w 338500"/>
                <a:gd name="connsiteY3" fmla="*/ 107416 h 256551"/>
                <a:gd name="connsiteX4" fmla="*/ 27973 w 338500"/>
                <a:gd name="connsiteY4" fmla="*/ -263 h 256551"/>
                <a:gd name="connsiteX5" fmla="*/ 16516 w 338500"/>
                <a:gd name="connsiteY5" fmla="*/ 53451 h 2565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8500" h="256551">
                  <a:moveTo>
                    <a:pt x="16516" y="53451"/>
                  </a:moveTo>
                  <a:cubicBezTo>
                    <a:pt x="9329" y="86205"/>
                    <a:pt x="3789" y="119305"/>
                    <a:pt x="-74" y="152616"/>
                  </a:cubicBezTo>
                  <a:lnTo>
                    <a:pt x="316077" y="256289"/>
                  </a:lnTo>
                  <a:lnTo>
                    <a:pt x="338427" y="107416"/>
                  </a:lnTo>
                  <a:lnTo>
                    <a:pt x="27973" y="-263"/>
                  </a:lnTo>
                  <a:cubicBezTo>
                    <a:pt x="24092" y="17767"/>
                    <a:pt x="20273" y="35734"/>
                    <a:pt x="16516" y="53451"/>
                  </a:cubicBezTo>
                  <a:close/>
                </a:path>
              </a:pathLst>
            </a:custGeom>
            <a:solidFill>
              <a:srgbClr val="F2B602"/>
            </a:solidFill>
            <a:ln w="6259" cap="flat">
              <a:noFill/>
              <a:prstDash val="solid"/>
              <a:miter/>
            </a:ln>
          </p:spPr>
          <p:txBody>
            <a:bodyPr rtlCol="0" anchor="ctr"/>
            <a:lstStyle/>
            <a:p>
              <a:endParaRPr lang="fr-FR"/>
            </a:p>
          </p:txBody>
        </p:sp>
        <p:sp>
          <p:nvSpPr>
            <p:cNvPr id="221" name="Graphique 3">
              <a:extLst>
                <a:ext uri="{FF2B5EF4-FFF2-40B4-BE49-F238E27FC236}">
                  <a16:creationId xmlns:a16="http://schemas.microsoft.com/office/drawing/2014/main" id="{66EF320D-149B-4B6F-879F-8909F9887615}"/>
                </a:ext>
              </a:extLst>
            </p:cNvPr>
            <p:cNvSpPr/>
            <p:nvPr/>
          </p:nvSpPr>
          <p:spPr>
            <a:xfrm>
              <a:off x="2880651" y="5481110"/>
              <a:ext cx="327920" cy="249352"/>
            </a:xfrm>
            <a:custGeom>
              <a:avLst/>
              <a:gdLst>
                <a:gd name="connsiteX0" fmla="*/ 327847 w 327920"/>
                <a:gd name="connsiteY0" fmla="*/ 101156 h 249352"/>
                <a:gd name="connsiteX1" fmla="*/ 36111 w 327920"/>
                <a:gd name="connsiteY1" fmla="*/ -263 h 249352"/>
                <a:gd name="connsiteX2" fmla="*/ -74 w 327920"/>
                <a:gd name="connsiteY2" fmla="*/ 148923 h 249352"/>
                <a:gd name="connsiteX3" fmla="*/ 305873 w 327920"/>
                <a:gd name="connsiteY3" fmla="*/ 249089 h 249352"/>
              </a:gdLst>
              <a:ahLst/>
              <a:cxnLst>
                <a:cxn ang="0">
                  <a:pos x="connsiteX0" y="connsiteY0"/>
                </a:cxn>
                <a:cxn ang="0">
                  <a:pos x="connsiteX1" y="connsiteY1"/>
                </a:cxn>
                <a:cxn ang="0">
                  <a:pos x="connsiteX2" y="connsiteY2"/>
                </a:cxn>
                <a:cxn ang="0">
                  <a:pos x="connsiteX3" y="connsiteY3"/>
                </a:cxn>
              </a:cxnLst>
              <a:rect l="l" t="t" r="r" b="b"/>
              <a:pathLst>
                <a:path w="327920" h="249352">
                  <a:moveTo>
                    <a:pt x="327847" y="101156"/>
                  </a:moveTo>
                  <a:lnTo>
                    <a:pt x="36111" y="-263"/>
                  </a:lnTo>
                  <a:cubicBezTo>
                    <a:pt x="22902" y="48944"/>
                    <a:pt x="11070" y="99090"/>
                    <a:pt x="-74" y="148923"/>
                  </a:cubicBezTo>
                  <a:lnTo>
                    <a:pt x="305873" y="249089"/>
                  </a:lnTo>
                  <a:close/>
                </a:path>
              </a:pathLst>
            </a:custGeom>
            <a:solidFill>
              <a:srgbClr val="F2B602"/>
            </a:solidFill>
            <a:ln w="6259" cap="flat">
              <a:noFill/>
              <a:prstDash val="solid"/>
              <a:miter/>
            </a:ln>
          </p:spPr>
          <p:txBody>
            <a:bodyPr rtlCol="0" anchor="ctr"/>
            <a:lstStyle/>
            <a:p>
              <a:endParaRPr lang="fr-FR"/>
            </a:p>
          </p:txBody>
        </p:sp>
        <p:sp>
          <p:nvSpPr>
            <p:cNvPr id="222" name="Graphique 3">
              <a:extLst>
                <a:ext uri="{FF2B5EF4-FFF2-40B4-BE49-F238E27FC236}">
                  <a16:creationId xmlns:a16="http://schemas.microsoft.com/office/drawing/2014/main" id="{2E9E1D63-4B46-4DFA-940B-5A55522CB5EF}"/>
                </a:ext>
              </a:extLst>
            </p:cNvPr>
            <p:cNvSpPr/>
            <p:nvPr/>
          </p:nvSpPr>
          <p:spPr>
            <a:xfrm>
              <a:off x="2936932" y="5200088"/>
              <a:ext cx="153752" cy="1065202"/>
            </a:xfrm>
            <a:custGeom>
              <a:avLst/>
              <a:gdLst>
                <a:gd name="connsiteX0" fmla="*/ 80498 w 153752"/>
                <a:gd name="connsiteY0" fmla="*/ 1064939 h 1065202"/>
                <a:gd name="connsiteX1" fmla="*/ -74 w 153752"/>
                <a:gd name="connsiteY1" fmla="*/ 987373 h 1065202"/>
                <a:gd name="connsiteX2" fmla="*/ 130080 w 153752"/>
                <a:gd name="connsiteY2" fmla="*/ 13878 h 1065202"/>
                <a:gd name="connsiteX3" fmla="*/ 119563 w 153752"/>
                <a:gd name="connsiteY3" fmla="*/ 1048850 h 1065202"/>
              </a:gdLst>
              <a:ahLst/>
              <a:cxnLst>
                <a:cxn ang="0">
                  <a:pos x="connsiteX0" y="connsiteY0"/>
                </a:cxn>
                <a:cxn ang="0">
                  <a:pos x="connsiteX1" y="connsiteY1"/>
                </a:cxn>
                <a:cxn ang="0">
                  <a:pos x="connsiteX2" y="connsiteY2"/>
                </a:cxn>
                <a:cxn ang="0">
                  <a:pos x="connsiteX3" y="connsiteY3"/>
                </a:cxn>
              </a:cxnLst>
              <a:rect l="l" t="t" r="r" b="b"/>
              <a:pathLst>
                <a:path w="153752" h="1065202">
                  <a:moveTo>
                    <a:pt x="80498" y="1064939"/>
                  </a:moveTo>
                  <a:lnTo>
                    <a:pt x="-74" y="987373"/>
                  </a:lnTo>
                  <a:cubicBezTo>
                    <a:pt x="-74" y="987373"/>
                    <a:pt x="71420" y="170201"/>
                    <a:pt x="130080" y="13878"/>
                  </a:cubicBezTo>
                  <a:cubicBezTo>
                    <a:pt x="188740" y="-142444"/>
                    <a:pt x="119563" y="1048850"/>
                    <a:pt x="119563" y="1048850"/>
                  </a:cubicBezTo>
                  <a:close/>
                </a:path>
              </a:pathLst>
            </a:custGeom>
            <a:solidFill>
              <a:srgbClr val="333E68">
                <a:alpha val="34000"/>
              </a:srgbClr>
            </a:solidFill>
            <a:ln w="6259" cap="flat">
              <a:noFill/>
              <a:prstDash val="solid"/>
              <a:miter/>
            </a:ln>
          </p:spPr>
          <p:txBody>
            <a:bodyPr rtlCol="0" anchor="ctr"/>
            <a:lstStyle/>
            <a:p>
              <a:endParaRPr lang="fr-FR"/>
            </a:p>
          </p:txBody>
        </p:sp>
        <p:sp>
          <p:nvSpPr>
            <p:cNvPr id="223" name="Graphique 3">
              <a:extLst>
                <a:ext uri="{FF2B5EF4-FFF2-40B4-BE49-F238E27FC236}">
                  <a16:creationId xmlns:a16="http://schemas.microsoft.com/office/drawing/2014/main" id="{8E313747-8667-4A47-B7A6-70A2127CE7A8}"/>
                </a:ext>
              </a:extLst>
            </p:cNvPr>
            <p:cNvSpPr/>
            <p:nvPr/>
          </p:nvSpPr>
          <p:spPr>
            <a:xfrm>
              <a:off x="3003605" y="4790312"/>
              <a:ext cx="1655128" cy="2069341"/>
            </a:xfrm>
            <a:custGeom>
              <a:avLst/>
              <a:gdLst>
                <a:gd name="connsiteX0" fmla="*/ 424633 w 1655128"/>
                <a:gd name="connsiteY0" fmla="*/ 3579 h 2069341"/>
                <a:gd name="connsiteX1" fmla="*/ 1365573 w 1655128"/>
                <a:gd name="connsiteY1" fmla="*/ 92415 h 2069341"/>
                <a:gd name="connsiteX2" fmla="*/ 1243620 w 1655128"/>
                <a:gd name="connsiteY2" fmla="*/ 317163 h 2069341"/>
                <a:gd name="connsiteX3" fmla="*/ 1589258 w 1655128"/>
                <a:gd name="connsiteY3" fmla="*/ 530644 h 2069341"/>
                <a:gd name="connsiteX4" fmla="*/ 1655055 w 1655128"/>
                <a:gd name="connsiteY4" fmla="*/ 2069078 h 2069341"/>
                <a:gd name="connsiteX5" fmla="*/ -74 w 1655128"/>
                <a:gd name="connsiteY5" fmla="*/ 2069078 h 2069341"/>
                <a:gd name="connsiteX6" fmla="*/ 63407 w 1655128"/>
                <a:gd name="connsiteY6" fmla="*/ 423653 h 2069341"/>
                <a:gd name="connsiteX7" fmla="*/ 499570 w 1655128"/>
                <a:gd name="connsiteY7" fmla="*/ 181250 h 20693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55128" h="2069341">
                  <a:moveTo>
                    <a:pt x="424633" y="3579"/>
                  </a:moveTo>
                  <a:cubicBezTo>
                    <a:pt x="608063" y="-10256"/>
                    <a:pt x="1126488" y="11906"/>
                    <a:pt x="1365573" y="92415"/>
                  </a:cubicBezTo>
                  <a:lnTo>
                    <a:pt x="1243620" y="317163"/>
                  </a:lnTo>
                  <a:cubicBezTo>
                    <a:pt x="1243620" y="317163"/>
                    <a:pt x="1554575" y="313783"/>
                    <a:pt x="1589258" y="530644"/>
                  </a:cubicBezTo>
                  <a:cubicBezTo>
                    <a:pt x="1623941" y="747505"/>
                    <a:pt x="1533540" y="1816783"/>
                    <a:pt x="1655055" y="2069078"/>
                  </a:cubicBezTo>
                  <a:lnTo>
                    <a:pt x="-74" y="2069078"/>
                  </a:lnTo>
                  <a:cubicBezTo>
                    <a:pt x="-74" y="2069078"/>
                    <a:pt x="27284" y="623861"/>
                    <a:pt x="63407" y="423653"/>
                  </a:cubicBezTo>
                  <a:cubicBezTo>
                    <a:pt x="99529" y="223445"/>
                    <a:pt x="258106" y="145127"/>
                    <a:pt x="499570" y="181250"/>
                  </a:cubicBezTo>
                  <a:close/>
                </a:path>
              </a:pathLst>
            </a:custGeom>
            <a:solidFill>
              <a:srgbClr val="1760BF"/>
            </a:solidFill>
            <a:ln w="6259" cap="flat">
              <a:noFill/>
              <a:prstDash val="solid"/>
              <a:miter/>
            </a:ln>
          </p:spPr>
          <p:txBody>
            <a:bodyPr rtlCol="0" anchor="ctr"/>
            <a:lstStyle/>
            <a:p>
              <a:endParaRPr lang="fr-FR"/>
            </a:p>
          </p:txBody>
        </p:sp>
        <p:sp>
          <p:nvSpPr>
            <p:cNvPr id="224" name="Graphique 3">
              <a:extLst>
                <a:ext uri="{FF2B5EF4-FFF2-40B4-BE49-F238E27FC236}">
                  <a16:creationId xmlns:a16="http://schemas.microsoft.com/office/drawing/2014/main" id="{B98368EC-F885-4917-930E-FA2CF2B07C66}"/>
                </a:ext>
              </a:extLst>
            </p:cNvPr>
            <p:cNvSpPr/>
            <p:nvPr/>
          </p:nvSpPr>
          <p:spPr>
            <a:xfrm>
              <a:off x="5496148" y="4808116"/>
              <a:ext cx="480688" cy="551729"/>
            </a:xfrm>
            <a:custGeom>
              <a:avLst/>
              <a:gdLst>
                <a:gd name="connsiteX0" fmla="*/ 154225 w 480688"/>
                <a:gd name="connsiteY0" fmla="*/ 489613 h 551729"/>
                <a:gd name="connsiteX1" fmla="*/ 177326 w 480688"/>
                <a:gd name="connsiteY1" fmla="*/ 404409 h 551729"/>
                <a:gd name="connsiteX2" fmla="*/ 2034 w 480688"/>
                <a:gd name="connsiteY2" fmla="*/ 198817 h 551729"/>
                <a:gd name="connsiteX3" fmla="*/ 115473 w 480688"/>
                <a:gd name="connsiteY3" fmla="*/ 250966 h 551729"/>
                <a:gd name="connsiteX4" fmla="*/ 322692 w 480688"/>
                <a:gd name="connsiteY4" fmla="*/ 550 h 551729"/>
                <a:gd name="connsiteX5" fmla="*/ 237113 w 480688"/>
                <a:gd name="connsiteY5" fmla="*/ 221042 h 551729"/>
                <a:gd name="connsiteX6" fmla="*/ 422859 w 480688"/>
                <a:gd name="connsiteY6" fmla="*/ 63718 h 551729"/>
                <a:gd name="connsiteX7" fmla="*/ 287196 w 480688"/>
                <a:gd name="connsiteY7" fmla="*/ 278763 h 551729"/>
                <a:gd name="connsiteX8" fmla="*/ 477700 w 480688"/>
                <a:gd name="connsiteY8" fmla="*/ 159815 h 551729"/>
                <a:gd name="connsiteX9" fmla="*/ 348172 w 480688"/>
                <a:gd name="connsiteY9" fmla="*/ 331162 h 551729"/>
                <a:gd name="connsiteX10" fmla="*/ 470188 w 480688"/>
                <a:gd name="connsiteY10" fmla="*/ 302302 h 551729"/>
                <a:gd name="connsiteX11" fmla="*/ 287446 w 480688"/>
                <a:gd name="connsiteY11" fmla="*/ 404785 h 551729"/>
                <a:gd name="connsiteX12" fmla="*/ 252200 w 480688"/>
                <a:gd name="connsiteY12" fmla="*/ 551466 h 5517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80688" h="551729">
                  <a:moveTo>
                    <a:pt x="154225" y="489613"/>
                  </a:moveTo>
                  <a:lnTo>
                    <a:pt x="177326" y="404409"/>
                  </a:lnTo>
                  <a:cubicBezTo>
                    <a:pt x="177326" y="404409"/>
                    <a:pt x="-22632" y="234877"/>
                    <a:pt x="2034" y="198817"/>
                  </a:cubicBezTo>
                  <a:cubicBezTo>
                    <a:pt x="26700" y="162757"/>
                    <a:pt x="115473" y="250966"/>
                    <a:pt x="115473" y="250966"/>
                  </a:cubicBezTo>
                  <a:cubicBezTo>
                    <a:pt x="115473" y="250966"/>
                    <a:pt x="295021" y="-16854"/>
                    <a:pt x="322692" y="550"/>
                  </a:cubicBezTo>
                  <a:cubicBezTo>
                    <a:pt x="350363" y="17954"/>
                    <a:pt x="298652" y="146793"/>
                    <a:pt x="237113" y="221042"/>
                  </a:cubicBezTo>
                  <a:cubicBezTo>
                    <a:pt x="298965" y="140595"/>
                    <a:pt x="399382" y="35984"/>
                    <a:pt x="422859" y="63718"/>
                  </a:cubicBezTo>
                  <a:cubicBezTo>
                    <a:pt x="446336" y="91451"/>
                    <a:pt x="316432" y="249088"/>
                    <a:pt x="287196" y="278763"/>
                  </a:cubicBezTo>
                  <a:cubicBezTo>
                    <a:pt x="346169" y="209147"/>
                    <a:pt x="451782" y="114239"/>
                    <a:pt x="477700" y="159815"/>
                  </a:cubicBezTo>
                  <a:cubicBezTo>
                    <a:pt x="503618" y="205391"/>
                    <a:pt x="348172" y="331162"/>
                    <a:pt x="348172" y="331162"/>
                  </a:cubicBezTo>
                  <a:cubicBezTo>
                    <a:pt x="348172" y="331162"/>
                    <a:pt x="439449" y="271939"/>
                    <a:pt x="470188" y="302302"/>
                  </a:cubicBezTo>
                  <a:cubicBezTo>
                    <a:pt x="500927" y="332665"/>
                    <a:pt x="287446" y="404785"/>
                    <a:pt x="287446" y="404785"/>
                  </a:cubicBezTo>
                  <a:lnTo>
                    <a:pt x="252200" y="551466"/>
                  </a:lnTo>
                  <a:close/>
                </a:path>
              </a:pathLst>
            </a:custGeom>
            <a:solidFill>
              <a:srgbClr val="592F25"/>
            </a:solidFill>
            <a:ln w="6259" cap="flat">
              <a:noFill/>
              <a:prstDash val="solid"/>
              <a:miter/>
            </a:ln>
          </p:spPr>
          <p:txBody>
            <a:bodyPr rtlCol="0" anchor="ctr"/>
            <a:lstStyle/>
            <a:p>
              <a:endParaRPr lang="fr-FR"/>
            </a:p>
          </p:txBody>
        </p:sp>
        <p:sp>
          <p:nvSpPr>
            <p:cNvPr id="225" name="Graphique 3">
              <a:extLst>
                <a:ext uri="{FF2B5EF4-FFF2-40B4-BE49-F238E27FC236}">
                  <a16:creationId xmlns:a16="http://schemas.microsoft.com/office/drawing/2014/main" id="{E0D1E92B-288B-4CC9-9719-41C27ED6120B}"/>
                </a:ext>
              </a:extLst>
            </p:cNvPr>
            <p:cNvSpPr/>
            <p:nvPr/>
          </p:nvSpPr>
          <p:spPr>
            <a:xfrm>
              <a:off x="5609879" y="5235639"/>
              <a:ext cx="189640" cy="241645"/>
            </a:xfrm>
            <a:custGeom>
              <a:avLst/>
              <a:gdLst>
                <a:gd name="connsiteX0" fmla="*/ -74 w 189640"/>
                <a:gd name="connsiteY0" fmla="*/ 129954 h 241645"/>
                <a:gd name="connsiteX1" fmla="*/ 56270 w 189640"/>
                <a:gd name="connsiteY1" fmla="*/ -263 h 241645"/>
                <a:gd name="connsiteX2" fmla="*/ 189492 w 189640"/>
                <a:gd name="connsiteY2" fmla="*/ 96210 h 241645"/>
                <a:gd name="connsiteX3" fmla="*/ 184108 w 189640"/>
                <a:gd name="connsiteY3" fmla="*/ 239448 h 241645"/>
                <a:gd name="connsiteX4" fmla="*/ -74 w 189640"/>
                <a:gd name="connsiteY4" fmla="*/ 129954 h 2416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9640" h="241645">
                  <a:moveTo>
                    <a:pt x="-74" y="129954"/>
                  </a:moveTo>
                  <a:lnTo>
                    <a:pt x="56270" y="-263"/>
                  </a:lnTo>
                  <a:cubicBezTo>
                    <a:pt x="56270" y="-263"/>
                    <a:pt x="146733" y="38989"/>
                    <a:pt x="189492" y="96210"/>
                  </a:cubicBezTo>
                  <a:cubicBezTo>
                    <a:pt x="189492" y="96210"/>
                    <a:pt x="190619" y="220354"/>
                    <a:pt x="184108" y="239448"/>
                  </a:cubicBezTo>
                  <a:cubicBezTo>
                    <a:pt x="177597" y="258542"/>
                    <a:pt x="-74" y="129954"/>
                    <a:pt x="-74" y="129954"/>
                  </a:cubicBezTo>
                  <a:close/>
                </a:path>
              </a:pathLst>
            </a:custGeom>
            <a:solidFill>
              <a:srgbClr val="095289"/>
            </a:solidFill>
            <a:ln w="6259" cap="flat">
              <a:noFill/>
              <a:prstDash val="solid"/>
              <a:miter/>
            </a:ln>
          </p:spPr>
          <p:txBody>
            <a:bodyPr rtlCol="0" anchor="ctr"/>
            <a:lstStyle/>
            <a:p>
              <a:endParaRPr lang="fr-FR"/>
            </a:p>
          </p:txBody>
        </p:sp>
        <p:sp>
          <p:nvSpPr>
            <p:cNvPr id="226" name="Graphique 3">
              <a:extLst>
                <a:ext uri="{FF2B5EF4-FFF2-40B4-BE49-F238E27FC236}">
                  <a16:creationId xmlns:a16="http://schemas.microsoft.com/office/drawing/2014/main" id="{BF947648-729E-4769-B8B5-E180523F0567}"/>
                </a:ext>
              </a:extLst>
            </p:cNvPr>
            <p:cNvSpPr/>
            <p:nvPr/>
          </p:nvSpPr>
          <p:spPr>
            <a:xfrm>
              <a:off x="5266620" y="5337684"/>
              <a:ext cx="532948" cy="1029337"/>
            </a:xfrm>
            <a:custGeom>
              <a:avLst/>
              <a:gdLst>
                <a:gd name="connsiteX0" fmla="*/ 137029 w 532948"/>
                <a:gd name="connsiteY0" fmla="*/ 349945 h 1029337"/>
                <a:gd name="connsiteX1" fmla="*/ 353640 w 532948"/>
                <a:gd name="connsiteY1" fmla="*/ -263 h 1029337"/>
                <a:gd name="connsiteX2" fmla="*/ 532875 w 532948"/>
                <a:gd name="connsiteY2" fmla="*/ 134523 h 1029337"/>
                <a:gd name="connsiteX3" fmla="*/ 365534 w 532948"/>
                <a:gd name="connsiteY3" fmla="*/ 854471 h 1029337"/>
                <a:gd name="connsiteX4" fmla="*/ -74 w 532948"/>
                <a:gd name="connsiteY4" fmla="*/ 1029074 h 1029337"/>
                <a:gd name="connsiteX5" fmla="*/ 101783 w 532948"/>
                <a:gd name="connsiteY5" fmla="*/ 409293 h 1029337"/>
                <a:gd name="connsiteX6" fmla="*/ 137029 w 532948"/>
                <a:gd name="connsiteY6" fmla="*/ 349945 h 10293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32948" h="1029337">
                  <a:moveTo>
                    <a:pt x="137029" y="349945"/>
                  </a:moveTo>
                  <a:cubicBezTo>
                    <a:pt x="185610" y="228743"/>
                    <a:pt x="223986" y="26406"/>
                    <a:pt x="353640" y="-263"/>
                  </a:cubicBezTo>
                  <a:lnTo>
                    <a:pt x="532875" y="134523"/>
                  </a:lnTo>
                  <a:cubicBezTo>
                    <a:pt x="509712" y="225175"/>
                    <a:pt x="589219" y="600486"/>
                    <a:pt x="365534" y="854471"/>
                  </a:cubicBezTo>
                  <a:cubicBezTo>
                    <a:pt x="278640" y="953010"/>
                    <a:pt x="146420" y="1016741"/>
                    <a:pt x="-74" y="1029074"/>
                  </a:cubicBezTo>
                  <a:cubicBezTo>
                    <a:pt x="33106" y="888591"/>
                    <a:pt x="92142" y="614823"/>
                    <a:pt x="101783" y="409293"/>
                  </a:cubicBezTo>
                  <a:cubicBezTo>
                    <a:pt x="116489" y="391426"/>
                    <a:pt x="128377" y="371411"/>
                    <a:pt x="137029" y="349945"/>
                  </a:cubicBezTo>
                  <a:close/>
                </a:path>
              </a:pathLst>
            </a:custGeom>
            <a:solidFill>
              <a:srgbClr val="1760BF"/>
            </a:solidFill>
            <a:ln w="6259" cap="flat">
              <a:noFill/>
              <a:prstDash val="solid"/>
              <a:miter/>
            </a:ln>
          </p:spPr>
          <p:txBody>
            <a:bodyPr rtlCol="0" anchor="ctr"/>
            <a:lstStyle/>
            <a:p>
              <a:endParaRPr lang="fr-FR"/>
            </a:p>
          </p:txBody>
        </p:sp>
        <p:sp>
          <p:nvSpPr>
            <p:cNvPr id="227" name="Graphique 3">
              <a:extLst>
                <a:ext uri="{FF2B5EF4-FFF2-40B4-BE49-F238E27FC236}">
                  <a16:creationId xmlns:a16="http://schemas.microsoft.com/office/drawing/2014/main" id="{7B183059-FB5B-48FD-82F4-716F8A84FC2F}"/>
                </a:ext>
              </a:extLst>
            </p:cNvPr>
            <p:cNvSpPr/>
            <p:nvPr/>
          </p:nvSpPr>
          <p:spPr>
            <a:xfrm>
              <a:off x="5139972" y="5746865"/>
              <a:ext cx="228505" cy="621946"/>
            </a:xfrm>
            <a:custGeom>
              <a:avLst/>
              <a:gdLst>
                <a:gd name="connsiteX0" fmla="*/ 228431 w 228505"/>
                <a:gd name="connsiteY0" fmla="*/ -263 h 621946"/>
                <a:gd name="connsiteX1" fmla="*/ 126575 w 228505"/>
                <a:gd name="connsiteY1" fmla="*/ 619518 h 621946"/>
                <a:gd name="connsiteX2" fmla="*/ -74 w 228505"/>
                <a:gd name="connsiteY2" fmla="*/ 617264 h 621946"/>
                <a:gd name="connsiteX3" fmla="*/ 92768 w 228505"/>
                <a:gd name="connsiteY3" fmla="*/ 74424 h 621946"/>
                <a:gd name="connsiteX4" fmla="*/ 228431 w 228505"/>
                <a:gd name="connsiteY4" fmla="*/ -263 h 6219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505" h="621946">
                  <a:moveTo>
                    <a:pt x="228431" y="-263"/>
                  </a:moveTo>
                  <a:cubicBezTo>
                    <a:pt x="218790" y="205454"/>
                    <a:pt x="159567" y="479222"/>
                    <a:pt x="126575" y="619518"/>
                  </a:cubicBezTo>
                  <a:cubicBezTo>
                    <a:pt x="84392" y="623024"/>
                    <a:pt x="41959" y="622273"/>
                    <a:pt x="-74" y="617264"/>
                  </a:cubicBezTo>
                  <a:cubicBezTo>
                    <a:pt x="38365" y="522732"/>
                    <a:pt x="79058" y="241639"/>
                    <a:pt x="92768" y="74424"/>
                  </a:cubicBezTo>
                  <a:cubicBezTo>
                    <a:pt x="147735" y="71920"/>
                    <a:pt x="195564" y="39929"/>
                    <a:pt x="228431" y="-263"/>
                  </a:cubicBezTo>
                  <a:close/>
                </a:path>
              </a:pathLst>
            </a:custGeom>
            <a:solidFill>
              <a:srgbClr val="F2B602"/>
            </a:solidFill>
            <a:ln w="6259" cap="flat">
              <a:noFill/>
              <a:prstDash val="solid"/>
              <a:miter/>
            </a:ln>
          </p:spPr>
          <p:txBody>
            <a:bodyPr rtlCol="0" anchor="ctr"/>
            <a:lstStyle/>
            <a:p>
              <a:endParaRPr lang="fr-FR"/>
            </a:p>
          </p:txBody>
        </p:sp>
        <p:sp>
          <p:nvSpPr>
            <p:cNvPr id="228" name="Graphique 3">
              <a:extLst>
                <a:ext uri="{FF2B5EF4-FFF2-40B4-BE49-F238E27FC236}">
                  <a16:creationId xmlns:a16="http://schemas.microsoft.com/office/drawing/2014/main" id="{A6CDE2E8-9E66-4CCE-B4D5-B53C0AA0B98E}"/>
                </a:ext>
              </a:extLst>
            </p:cNvPr>
            <p:cNvSpPr/>
            <p:nvPr/>
          </p:nvSpPr>
          <p:spPr>
            <a:xfrm>
              <a:off x="5044125" y="5802770"/>
              <a:ext cx="188563" cy="561809"/>
            </a:xfrm>
            <a:custGeom>
              <a:avLst/>
              <a:gdLst>
                <a:gd name="connsiteX0" fmla="*/ 126387 w 188563"/>
                <a:gd name="connsiteY0" fmla="*/ 9065 h 561809"/>
                <a:gd name="connsiteX1" fmla="*/ 188490 w 188563"/>
                <a:gd name="connsiteY1" fmla="*/ 18706 h 561809"/>
                <a:gd name="connsiteX2" fmla="*/ 95648 w 188563"/>
                <a:gd name="connsiteY2" fmla="*/ 561547 h 561809"/>
                <a:gd name="connsiteX3" fmla="*/ 27785 w 188563"/>
                <a:gd name="connsiteY3" fmla="*/ 549527 h 561809"/>
                <a:gd name="connsiteX4" fmla="*/ -74 w 188563"/>
                <a:gd name="connsiteY4" fmla="*/ 544393 h 561809"/>
                <a:gd name="connsiteX5" fmla="*/ 96587 w 188563"/>
                <a:gd name="connsiteY5" fmla="*/ -263 h 561809"/>
                <a:gd name="connsiteX6" fmla="*/ 126387 w 188563"/>
                <a:gd name="connsiteY6" fmla="*/ 9065 h 5618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8563" h="561809">
                  <a:moveTo>
                    <a:pt x="126387" y="9065"/>
                  </a:moveTo>
                  <a:cubicBezTo>
                    <a:pt x="146232" y="16409"/>
                    <a:pt x="167355" y="19689"/>
                    <a:pt x="188490" y="18706"/>
                  </a:cubicBezTo>
                  <a:cubicBezTo>
                    <a:pt x="174780" y="185859"/>
                    <a:pt x="134087" y="467014"/>
                    <a:pt x="95648" y="561547"/>
                  </a:cubicBezTo>
                  <a:cubicBezTo>
                    <a:pt x="72829" y="558729"/>
                    <a:pt x="50179" y="554729"/>
                    <a:pt x="27785" y="549527"/>
                  </a:cubicBezTo>
                  <a:cubicBezTo>
                    <a:pt x="18395" y="547899"/>
                    <a:pt x="9004" y="546208"/>
                    <a:pt x="-74" y="544393"/>
                  </a:cubicBezTo>
                  <a:cubicBezTo>
                    <a:pt x="28474" y="417056"/>
                    <a:pt x="79872" y="103409"/>
                    <a:pt x="96587" y="-263"/>
                  </a:cubicBezTo>
                  <a:cubicBezTo>
                    <a:pt x="108106" y="3744"/>
                    <a:pt x="118248" y="6749"/>
                    <a:pt x="126387" y="9065"/>
                  </a:cubicBezTo>
                  <a:close/>
                </a:path>
              </a:pathLst>
            </a:custGeom>
            <a:solidFill>
              <a:srgbClr val="1760BF"/>
            </a:solidFill>
            <a:ln w="6259" cap="flat">
              <a:noFill/>
              <a:prstDash val="solid"/>
              <a:miter/>
            </a:ln>
          </p:spPr>
          <p:txBody>
            <a:bodyPr rtlCol="0" anchor="ctr"/>
            <a:lstStyle/>
            <a:p>
              <a:endParaRPr lang="fr-FR"/>
            </a:p>
          </p:txBody>
        </p:sp>
        <p:sp>
          <p:nvSpPr>
            <p:cNvPr id="229" name="Graphique 3">
              <a:extLst>
                <a:ext uri="{FF2B5EF4-FFF2-40B4-BE49-F238E27FC236}">
                  <a16:creationId xmlns:a16="http://schemas.microsoft.com/office/drawing/2014/main" id="{57D02597-2F61-4777-BC41-422C2102606F}"/>
                </a:ext>
              </a:extLst>
            </p:cNvPr>
            <p:cNvSpPr/>
            <p:nvPr/>
          </p:nvSpPr>
          <p:spPr>
            <a:xfrm>
              <a:off x="4896880" y="5747053"/>
              <a:ext cx="243905" cy="600999"/>
            </a:xfrm>
            <a:custGeom>
              <a:avLst/>
              <a:gdLst>
                <a:gd name="connsiteX0" fmla="*/ 110422 w 243905"/>
                <a:gd name="connsiteY0" fmla="*/ -263 h 600999"/>
                <a:gd name="connsiteX1" fmla="*/ 243832 w 243905"/>
                <a:gd name="connsiteY1" fmla="*/ 56081 h 600999"/>
                <a:gd name="connsiteX2" fmla="*/ 147171 w 243905"/>
                <a:gd name="connsiteY2" fmla="*/ 600737 h 600999"/>
                <a:gd name="connsiteX3" fmla="*/ -74 w 243905"/>
                <a:gd name="connsiteY3" fmla="*/ 560106 h 600999"/>
                <a:gd name="connsiteX4" fmla="*/ 110422 w 243905"/>
                <a:gd name="connsiteY4" fmla="*/ -263 h 600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3905" h="600999">
                  <a:moveTo>
                    <a:pt x="110422" y="-263"/>
                  </a:moveTo>
                  <a:cubicBezTo>
                    <a:pt x="153124" y="22450"/>
                    <a:pt x="197774" y="41306"/>
                    <a:pt x="243832" y="56081"/>
                  </a:cubicBezTo>
                  <a:cubicBezTo>
                    <a:pt x="227117" y="159628"/>
                    <a:pt x="175718" y="473274"/>
                    <a:pt x="147171" y="600737"/>
                  </a:cubicBezTo>
                  <a:cubicBezTo>
                    <a:pt x="97132" y="590927"/>
                    <a:pt x="47912" y="577348"/>
                    <a:pt x="-74" y="560106"/>
                  </a:cubicBezTo>
                  <a:cubicBezTo>
                    <a:pt x="28286" y="420186"/>
                    <a:pt x="92079" y="106101"/>
                    <a:pt x="110422" y="-263"/>
                  </a:cubicBezTo>
                  <a:close/>
                </a:path>
              </a:pathLst>
            </a:custGeom>
            <a:solidFill>
              <a:srgbClr val="F2B602"/>
            </a:solidFill>
            <a:ln w="6259" cap="flat">
              <a:noFill/>
              <a:prstDash val="solid"/>
              <a:miter/>
            </a:ln>
          </p:spPr>
          <p:txBody>
            <a:bodyPr rtlCol="0" anchor="ctr"/>
            <a:lstStyle/>
            <a:p>
              <a:endParaRPr lang="fr-FR"/>
            </a:p>
          </p:txBody>
        </p:sp>
        <p:sp>
          <p:nvSpPr>
            <p:cNvPr id="230" name="Graphique 3">
              <a:extLst>
                <a:ext uri="{FF2B5EF4-FFF2-40B4-BE49-F238E27FC236}">
                  <a16:creationId xmlns:a16="http://schemas.microsoft.com/office/drawing/2014/main" id="{84DE2836-C8E7-44A3-A70B-00966547A8C2}"/>
                </a:ext>
              </a:extLst>
            </p:cNvPr>
            <p:cNvSpPr/>
            <p:nvPr/>
          </p:nvSpPr>
          <p:spPr>
            <a:xfrm>
              <a:off x="4168725" y="5107739"/>
              <a:ext cx="838651" cy="1199120"/>
            </a:xfrm>
            <a:custGeom>
              <a:avLst/>
              <a:gdLst>
                <a:gd name="connsiteX0" fmla="*/ 78376 w 838651"/>
                <a:gd name="connsiteY0" fmla="*/ -263 h 1199120"/>
                <a:gd name="connsiteX1" fmla="*/ 524368 w 838651"/>
                <a:gd name="connsiteY1" fmla="*/ 213217 h 1199120"/>
                <a:gd name="connsiteX2" fmla="*/ 838578 w 838651"/>
                <a:gd name="connsiteY2" fmla="*/ 638926 h 1199120"/>
                <a:gd name="connsiteX3" fmla="*/ 728082 w 838651"/>
                <a:gd name="connsiteY3" fmla="*/ 1198857 h 1199120"/>
                <a:gd name="connsiteX4" fmla="*/ 97783 w 838651"/>
                <a:gd name="connsiteY4" fmla="*/ 860795 h 1199120"/>
                <a:gd name="connsiteX5" fmla="*/ 78376 w 838651"/>
                <a:gd name="connsiteY5" fmla="*/ -263 h 1199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38651" h="1199120">
                  <a:moveTo>
                    <a:pt x="78376" y="-263"/>
                  </a:moveTo>
                  <a:cubicBezTo>
                    <a:pt x="281025" y="8189"/>
                    <a:pt x="438788" y="18518"/>
                    <a:pt x="524368" y="213217"/>
                  </a:cubicBezTo>
                  <a:cubicBezTo>
                    <a:pt x="609948" y="407916"/>
                    <a:pt x="705106" y="583020"/>
                    <a:pt x="838578" y="638926"/>
                  </a:cubicBezTo>
                  <a:lnTo>
                    <a:pt x="728082" y="1198857"/>
                  </a:lnTo>
                  <a:cubicBezTo>
                    <a:pt x="580774" y="1153031"/>
                    <a:pt x="306004" y="1005347"/>
                    <a:pt x="97783" y="860795"/>
                  </a:cubicBezTo>
                  <a:cubicBezTo>
                    <a:pt x="-110438" y="716242"/>
                    <a:pt x="78376" y="-263"/>
                    <a:pt x="78376" y="-263"/>
                  </a:cubicBezTo>
                  <a:close/>
                </a:path>
              </a:pathLst>
            </a:custGeom>
            <a:solidFill>
              <a:srgbClr val="1760BF"/>
            </a:solidFill>
            <a:ln w="6259" cap="flat">
              <a:noFill/>
              <a:prstDash val="solid"/>
              <a:miter/>
            </a:ln>
          </p:spPr>
          <p:txBody>
            <a:bodyPr rtlCol="0" anchor="ctr"/>
            <a:lstStyle/>
            <a:p>
              <a:endParaRPr lang="fr-FR"/>
            </a:p>
          </p:txBody>
        </p:sp>
      </p:grpSp>
      <p:pic>
        <p:nvPicPr>
          <p:cNvPr id="175" name="Image 174">
            <a:extLst>
              <a:ext uri="{FF2B5EF4-FFF2-40B4-BE49-F238E27FC236}">
                <a16:creationId xmlns:a16="http://schemas.microsoft.com/office/drawing/2014/main" id="{B77BF7CF-15AE-418F-ABDC-2BF521F7CB20}"/>
              </a:ext>
            </a:extLst>
          </p:cNvPr>
          <p:cNvPicPr>
            <a:picLocks noChangeAspect="1"/>
          </p:cNvPicPr>
          <p:nvPr/>
        </p:nvPicPr>
        <p:blipFill>
          <a:blip r:embed="rId7" cstate="hqprint">
            <a:extLst>
              <a:ext uri="{28A0092B-C50C-407E-A947-70E740481C1C}">
                <a14:useLocalDpi xmlns:a14="http://schemas.microsoft.com/office/drawing/2010/main" val="0"/>
              </a:ext>
            </a:extLst>
          </a:blip>
          <a:stretch>
            <a:fillRect/>
          </a:stretch>
        </p:blipFill>
        <p:spPr>
          <a:xfrm>
            <a:off x="7397557" y="3131457"/>
            <a:ext cx="294943" cy="208917"/>
          </a:xfrm>
          <a:prstGeom prst="rect">
            <a:avLst/>
          </a:prstGeom>
        </p:spPr>
      </p:pic>
      <p:sp useBgFill="1">
        <p:nvSpPr>
          <p:cNvPr id="285" name="CACHE WW">
            <a:extLst>
              <a:ext uri="{FF2B5EF4-FFF2-40B4-BE49-F238E27FC236}">
                <a16:creationId xmlns:a16="http://schemas.microsoft.com/office/drawing/2014/main" id="{B4B4EB4A-2A82-4B3C-AEAF-52E75E8EBFCB}"/>
              </a:ext>
            </a:extLst>
          </p:cNvPr>
          <p:cNvSpPr/>
          <p:nvPr/>
        </p:nvSpPr>
        <p:spPr>
          <a:xfrm>
            <a:off x="6712015" y="1875034"/>
            <a:ext cx="2638857" cy="5018136"/>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grpSp>
        <p:nvGrpSpPr>
          <p:cNvPr id="12" name="DUMMY WW">
            <a:extLst>
              <a:ext uri="{FF2B5EF4-FFF2-40B4-BE49-F238E27FC236}">
                <a16:creationId xmlns:a16="http://schemas.microsoft.com/office/drawing/2014/main" id="{7563E3F3-09FF-46DD-B99B-2D413E9D53A8}"/>
              </a:ext>
            </a:extLst>
          </p:cNvPr>
          <p:cNvGrpSpPr/>
          <p:nvPr/>
        </p:nvGrpSpPr>
        <p:grpSpPr>
          <a:xfrm>
            <a:off x="6752843" y="1978405"/>
            <a:ext cx="2529367" cy="7311496"/>
            <a:chOff x="6905243" y="2130805"/>
            <a:chExt cx="2529367" cy="7311496"/>
          </a:xfrm>
        </p:grpSpPr>
        <p:sp>
          <p:nvSpPr>
            <p:cNvPr id="231" name="Graphique 3">
              <a:extLst>
                <a:ext uri="{FF2B5EF4-FFF2-40B4-BE49-F238E27FC236}">
                  <a16:creationId xmlns:a16="http://schemas.microsoft.com/office/drawing/2014/main" id="{4A65BCFF-B19A-4F9A-B2BC-65851F63FD07}"/>
                </a:ext>
              </a:extLst>
            </p:cNvPr>
            <p:cNvSpPr/>
            <p:nvPr/>
          </p:nvSpPr>
          <p:spPr>
            <a:xfrm>
              <a:off x="6905243" y="2130805"/>
              <a:ext cx="2529367" cy="2528495"/>
            </a:xfrm>
            <a:custGeom>
              <a:avLst/>
              <a:gdLst>
                <a:gd name="connsiteX0" fmla="*/ 1044226 w 2529367"/>
                <a:gd name="connsiteY0" fmla="*/ 82190 h 2528495"/>
                <a:gd name="connsiteX1" fmla="*/ 1996873 w 2529367"/>
                <a:gd name="connsiteY1" fmla="*/ 205269 h 2528495"/>
                <a:gd name="connsiteX2" fmla="*/ 2343763 w 2529367"/>
                <a:gd name="connsiteY2" fmla="*/ 1539739 h 2528495"/>
                <a:gd name="connsiteX3" fmla="*/ 2526630 w 2529367"/>
                <a:gd name="connsiteY3" fmla="*/ 2126841 h 2528495"/>
                <a:gd name="connsiteX4" fmla="*/ 2303070 w 2529367"/>
                <a:gd name="connsiteY4" fmla="*/ 2291678 h 2528495"/>
                <a:gd name="connsiteX5" fmla="*/ 2384456 w 2529367"/>
                <a:gd name="connsiteY5" fmla="*/ 2302947 h 2528495"/>
                <a:gd name="connsiteX6" fmla="*/ 410359 w 2529367"/>
                <a:gd name="connsiteY6" fmla="*/ 2229575 h 2528495"/>
                <a:gd name="connsiteX7" fmla="*/ 493936 w 2529367"/>
                <a:gd name="connsiteY7" fmla="*/ 2244224 h 2528495"/>
                <a:gd name="connsiteX8" fmla="*/ -74 w 2529367"/>
                <a:gd name="connsiteY8" fmla="*/ 1797168 h 2528495"/>
                <a:gd name="connsiteX9" fmla="*/ 189554 w 2529367"/>
                <a:gd name="connsiteY9" fmla="*/ 1503617 h 2528495"/>
                <a:gd name="connsiteX10" fmla="*/ 1044226 w 2529367"/>
                <a:gd name="connsiteY10" fmla="*/ 82503 h 2528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29367" h="2528495">
                  <a:moveTo>
                    <a:pt x="1044226" y="82190"/>
                  </a:moveTo>
                  <a:cubicBezTo>
                    <a:pt x="1144393" y="4310"/>
                    <a:pt x="1627822" y="-100615"/>
                    <a:pt x="1996873" y="205269"/>
                  </a:cubicBezTo>
                  <a:cubicBezTo>
                    <a:pt x="2598875" y="704287"/>
                    <a:pt x="2264694" y="1291389"/>
                    <a:pt x="2343763" y="1539739"/>
                  </a:cubicBezTo>
                  <a:cubicBezTo>
                    <a:pt x="2422832" y="1788090"/>
                    <a:pt x="2549230" y="1982351"/>
                    <a:pt x="2526630" y="2126841"/>
                  </a:cubicBezTo>
                  <a:cubicBezTo>
                    <a:pt x="2488253" y="2192325"/>
                    <a:pt x="2404740" y="2275839"/>
                    <a:pt x="2303070" y="2291678"/>
                  </a:cubicBezTo>
                  <a:cubicBezTo>
                    <a:pt x="2303070" y="2291678"/>
                    <a:pt x="2343763" y="2314278"/>
                    <a:pt x="2384456" y="2302947"/>
                  </a:cubicBezTo>
                  <a:cubicBezTo>
                    <a:pt x="2285040" y="2494891"/>
                    <a:pt x="890533" y="2727403"/>
                    <a:pt x="410359" y="2229575"/>
                  </a:cubicBezTo>
                  <a:lnTo>
                    <a:pt x="493936" y="2244224"/>
                  </a:lnTo>
                  <a:cubicBezTo>
                    <a:pt x="493936" y="2244224"/>
                    <a:pt x="110548" y="1968766"/>
                    <a:pt x="-74" y="1797168"/>
                  </a:cubicBezTo>
                  <a:cubicBezTo>
                    <a:pt x="15703" y="1709084"/>
                    <a:pt x="120502" y="1617181"/>
                    <a:pt x="189554" y="1503617"/>
                  </a:cubicBezTo>
                  <a:cubicBezTo>
                    <a:pt x="386006" y="1180705"/>
                    <a:pt x="418060" y="129205"/>
                    <a:pt x="1044226" y="82503"/>
                  </a:cubicBezTo>
                </a:path>
              </a:pathLst>
            </a:custGeom>
            <a:solidFill>
              <a:srgbClr val="313759"/>
            </a:solidFill>
            <a:ln w="6259" cap="flat">
              <a:noFill/>
              <a:prstDash val="solid"/>
              <a:miter/>
            </a:ln>
          </p:spPr>
          <p:txBody>
            <a:bodyPr rtlCol="0" anchor="ctr"/>
            <a:lstStyle/>
            <a:p>
              <a:endParaRPr lang="fr-FR"/>
            </a:p>
          </p:txBody>
        </p:sp>
        <p:sp>
          <p:nvSpPr>
            <p:cNvPr id="232" name="Graphique 3">
              <a:extLst>
                <a:ext uri="{FF2B5EF4-FFF2-40B4-BE49-F238E27FC236}">
                  <a16:creationId xmlns:a16="http://schemas.microsoft.com/office/drawing/2014/main" id="{2F6EDB3C-864D-4F6D-834D-F58BE6906034}"/>
                </a:ext>
              </a:extLst>
            </p:cNvPr>
            <p:cNvSpPr/>
            <p:nvPr/>
          </p:nvSpPr>
          <p:spPr>
            <a:xfrm>
              <a:off x="7268033" y="4371133"/>
              <a:ext cx="674810" cy="702633"/>
            </a:xfrm>
            <a:custGeom>
              <a:avLst/>
              <a:gdLst>
                <a:gd name="connsiteX0" fmla="*/ 55581 w 674810"/>
                <a:gd name="connsiteY0" fmla="*/ 662742 h 702633"/>
                <a:gd name="connsiteX1" fmla="*/ -74 w 674810"/>
                <a:gd name="connsiteY1" fmla="*/ 475430 h 702633"/>
                <a:gd name="connsiteX2" fmla="*/ 233189 w 674810"/>
                <a:gd name="connsiteY2" fmla="*/ 115331 h 702633"/>
                <a:gd name="connsiteX3" fmla="*/ 553786 w 674810"/>
                <a:gd name="connsiteY3" fmla="*/ 1204 h 702633"/>
                <a:gd name="connsiteX4" fmla="*/ 674737 w 674810"/>
                <a:gd name="connsiteY4" fmla="*/ 3145 h 702633"/>
                <a:gd name="connsiteX5" fmla="*/ 305935 w 674810"/>
                <a:gd name="connsiteY5" fmla="*/ 702370 h 702633"/>
                <a:gd name="connsiteX6" fmla="*/ 284838 w 674810"/>
                <a:gd name="connsiteY6" fmla="*/ 588431 h 702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74810" h="702633">
                  <a:moveTo>
                    <a:pt x="55581" y="662742"/>
                  </a:moveTo>
                  <a:lnTo>
                    <a:pt x="-74" y="475430"/>
                  </a:lnTo>
                  <a:cubicBezTo>
                    <a:pt x="95836" y="290310"/>
                    <a:pt x="169396" y="161157"/>
                    <a:pt x="233189" y="115331"/>
                  </a:cubicBezTo>
                  <a:cubicBezTo>
                    <a:pt x="302054" y="65936"/>
                    <a:pt x="421691" y="6963"/>
                    <a:pt x="553786" y="1204"/>
                  </a:cubicBezTo>
                  <a:cubicBezTo>
                    <a:pt x="649507" y="-2991"/>
                    <a:pt x="674737" y="3145"/>
                    <a:pt x="674737" y="3145"/>
                  </a:cubicBezTo>
                  <a:cubicBezTo>
                    <a:pt x="674737" y="3145"/>
                    <a:pt x="496440" y="443252"/>
                    <a:pt x="305935" y="702370"/>
                  </a:cubicBezTo>
                  <a:lnTo>
                    <a:pt x="284838" y="588431"/>
                  </a:lnTo>
                  <a:close/>
                </a:path>
              </a:pathLst>
            </a:custGeom>
            <a:solidFill>
              <a:srgbClr val="C90630"/>
            </a:solidFill>
            <a:ln w="6259" cap="flat">
              <a:noFill/>
              <a:prstDash val="solid"/>
              <a:miter/>
            </a:ln>
          </p:spPr>
          <p:txBody>
            <a:bodyPr rtlCol="0" anchor="ctr"/>
            <a:lstStyle/>
            <a:p>
              <a:endParaRPr lang="fr-FR"/>
            </a:p>
          </p:txBody>
        </p:sp>
        <p:sp>
          <p:nvSpPr>
            <p:cNvPr id="233" name="Graphique 3">
              <a:extLst>
                <a:ext uri="{FF2B5EF4-FFF2-40B4-BE49-F238E27FC236}">
                  <a16:creationId xmlns:a16="http://schemas.microsoft.com/office/drawing/2014/main" id="{6B637C16-354E-4A54-BF03-A5F4D7B3BEEE}"/>
                </a:ext>
              </a:extLst>
            </p:cNvPr>
            <p:cNvSpPr/>
            <p:nvPr/>
          </p:nvSpPr>
          <p:spPr>
            <a:xfrm>
              <a:off x="7146331" y="4846826"/>
              <a:ext cx="427711" cy="389397"/>
            </a:xfrm>
            <a:custGeom>
              <a:avLst/>
              <a:gdLst>
                <a:gd name="connsiteX0" fmla="*/ -74 w 427711"/>
                <a:gd name="connsiteY0" fmla="*/ 235692 h 389397"/>
                <a:gd name="connsiteX1" fmla="*/ 121628 w 427711"/>
                <a:gd name="connsiteY1" fmla="*/ -263 h 389397"/>
                <a:gd name="connsiteX2" fmla="*/ 177283 w 427711"/>
                <a:gd name="connsiteY2" fmla="*/ 187048 h 389397"/>
                <a:gd name="connsiteX3" fmla="*/ 406540 w 427711"/>
                <a:gd name="connsiteY3" fmla="*/ 112737 h 389397"/>
                <a:gd name="connsiteX4" fmla="*/ 427637 w 427711"/>
                <a:gd name="connsiteY4" fmla="*/ 226677 h 389397"/>
                <a:gd name="connsiteX5" fmla="*/ 332354 w 427711"/>
                <a:gd name="connsiteY5" fmla="*/ 337737 h 389397"/>
                <a:gd name="connsiteX6" fmla="*/ 300551 w 427711"/>
                <a:gd name="connsiteY6" fmla="*/ 370354 h 389397"/>
                <a:gd name="connsiteX7" fmla="*/ 99404 w 427711"/>
                <a:gd name="connsiteY7" fmla="*/ 389135 h 3893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7711" h="389397">
                  <a:moveTo>
                    <a:pt x="-74" y="235692"/>
                  </a:moveTo>
                  <a:cubicBezTo>
                    <a:pt x="36049" y="166827"/>
                    <a:pt x="78056" y="83877"/>
                    <a:pt x="121628" y="-263"/>
                  </a:cubicBezTo>
                  <a:lnTo>
                    <a:pt x="177283" y="187048"/>
                  </a:lnTo>
                  <a:lnTo>
                    <a:pt x="406540" y="112737"/>
                  </a:lnTo>
                  <a:lnTo>
                    <a:pt x="427637" y="226677"/>
                  </a:lnTo>
                  <a:cubicBezTo>
                    <a:pt x="399090" y="266356"/>
                    <a:pt x="367225" y="303511"/>
                    <a:pt x="332354" y="337737"/>
                  </a:cubicBezTo>
                  <a:cubicBezTo>
                    <a:pt x="321148" y="348442"/>
                    <a:pt x="310631" y="359335"/>
                    <a:pt x="300551" y="370354"/>
                  </a:cubicBezTo>
                  <a:lnTo>
                    <a:pt x="99404" y="389135"/>
                  </a:lnTo>
                  <a:close/>
                </a:path>
              </a:pathLst>
            </a:custGeom>
            <a:solidFill>
              <a:srgbClr val="F2B602"/>
            </a:solidFill>
            <a:ln w="6259" cap="flat">
              <a:noFill/>
              <a:prstDash val="solid"/>
              <a:miter/>
            </a:ln>
          </p:spPr>
          <p:txBody>
            <a:bodyPr rtlCol="0" anchor="ctr"/>
            <a:lstStyle/>
            <a:p>
              <a:endParaRPr lang="fr-FR"/>
            </a:p>
          </p:txBody>
        </p:sp>
        <p:sp>
          <p:nvSpPr>
            <p:cNvPr id="234" name="Graphique 3">
              <a:extLst>
                <a:ext uri="{FF2B5EF4-FFF2-40B4-BE49-F238E27FC236}">
                  <a16:creationId xmlns:a16="http://schemas.microsoft.com/office/drawing/2014/main" id="{93232751-22FA-4B14-92B9-3753398C9CB9}"/>
                </a:ext>
              </a:extLst>
            </p:cNvPr>
            <p:cNvSpPr/>
            <p:nvPr/>
          </p:nvSpPr>
          <p:spPr>
            <a:xfrm rot="21462563">
              <a:off x="8327412" y="3311758"/>
              <a:ext cx="275553" cy="212397"/>
            </a:xfrm>
            <a:custGeom>
              <a:avLst/>
              <a:gdLst>
                <a:gd name="connsiteX0" fmla="*/ 275482 w 275553"/>
                <a:gd name="connsiteY0" fmla="*/ 105932 h 212397"/>
                <a:gd name="connsiteX1" fmla="*/ 137705 w 275553"/>
                <a:gd name="connsiteY1" fmla="*/ 212131 h 212397"/>
                <a:gd name="connsiteX2" fmla="*/ -71 w 275553"/>
                <a:gd name="connsiteY2" fmla="*/ 105932 h 212397"/>
                <a:gd name="connsiteX3" fmla="*/ 137705 w 275553"/>
                <a:gd name="connsiteY3" fmla="*/ -267 h 212397"/>
                <a:gd name="connsiteX4" fmla="*/ 275482 w 275553"/>
                <a:gd name="connsiteY4" fmla="*/ 105932 h 2123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5553" h="212397">
                  <a:moveTo>
                    <a:pt x="275482" y="105932"/>
                  </a:moveTo>
                  <a:cubicBezTo>
                    <a:pt x="275482" y="164584"/>
                    <a:pt x="213798" y="212131"/>
                    <a:pt x="137705" y="212131"/>
                  </a:cubicBezTo>
                  <a:cubicBezTo>
                    <a:pt x="61613" y="212131"/>
                    <a:pt x="-71" y="164584"/>
                    <a:pt x="-71" y="105932"/>
                  </a:cubicBezTo>
                  <a:cubicBezTo>
                    <a:pt x="-71" y="47280"/>
                    <a:pt x="61613" y="-267"/>
                    <a:pt x="137705" y="-267"/>
                  </a:cubicBezTo>
                  <a:cubicBezTo>
                    <a:pt x="213798" y="-267"/>
                    <a:pt x="275482" y="47280"/>
                    <a:pt x="275482" y="105932"/>
                  </a:cubicBezTo>
                  <a:close/>
                </a:path>
              </a:pathLst>
            </a:custGeom>
            <a:solidFill>
              <a:srgbClr val="FFFFFF"/>
            </a:solidFill>
            <a:ln w="6264" cap="flat">
              <a:noFill/>
              <a:prstDash val="solid"/>
              <a:miter/>
            </a:ln>
          </p:spPr>
          <p:txBody>
            <a:bodyPr rtlCol="0" anchor="ctr"/>
            <a:lstStyle/>
            <a:p>
              <a:endParaRPr lang="fr-FR"/>
            </a:p>
          </p:txBody>
        </p:sp>
        <p:sp>
          <p:nvSpPr>
            <p:cNvPr id="235" name="Graphique 3">
              <a:extLst>
                <a:ext uri="{FF2B5EF4-FFF2-40B4-BE49-F238E27FC236}">
                  <a16:creationId xmlns:a16="http://schemas.microsoft.com/office/drawing/2014/main" id="{30DFB6DA-8437-4DB2-9FB8-9E9DFBB2FD90}"/>
                </a:ext>
              </a:extLst>
            </p:cNvPr>
            <p:cNvSpPr/>
            <p:nvPr/>
          </p:nvSpPr>
          <p:spPr>
            <a:xfrm>
              <a:off x="8334057" y="3379197"/>
              <a:ext cx="147370" cy="147370"/>
            </a:xfrm>
            <a:custGeom>
              <a:avLst/>
              <a:gdLst>
                <a:gd name="connsiteX0" fmla="*/ 147370 w 147370"/>
                <a:gd name="connsiteY0" fmla="*/ 73685 h 147370"/>
                <a:gd name="connsiteX1" fmla="*/ 73685 w 147370"/>
                <a:gd name="connsiteY1" fmla="*/ 147370 h 147370"/>
                <a:gd name="connsiteX2" fmla="*/ 0 w 147370"/>
                <a:gd name="connsiteY2" fmla="*/ 73685 h 147370"/>
                <a:gd name="connsiteX3" fmla="*/ 73685 w 147370"/>
                <a:gd name="connsiteY3" fmla="*/ 0 h 147370"/>
                <a:gd name="connsiteX4" fmla="*/ 147370 w 147370"/>
                <a:gd name="connsiteY4" fmla="*/ 73685 h 1473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370" h="147370">
                  <a:moveTo>
                    <a:pt x="147370" y="73685"/>
                  </a:moveTo>
                  <a:cubicBezTo>
                    <a:pt x="147370" y="114380"/>
                    <a:pt x="114380" y="147370"/>
                    <a:pt x="73685" y="147370"/>
                  </a:cubicBezTo>
                  <a:cubicBezTo>
                    <a:pt x="32990" y="147370"/>
                    <a:pt x="0" y="114380"/>
                    <a:pt x="0" y="73685"/>
                  </a:cubicBezTo>
                  <a:cubicBezTo>
                    <a:pt x="0" y="32990"/>
                    <a:pt x="32990" y="0"/>
                    <a:pt x="73685" y="0"/>
                  </a:cubicBezTo>
                  <a:cubicBezTo>
                    <a:pt x="114380" y="0"/>
                    <a:pt x="147370" y="32990"/>
                    <a:pt x="147370" y="73685"/>
                  </a:cubicBezTo>
                  <a:close/>
                </a:path>
              </a:pathLst>
            </a:custGeom>
            <a:solidFill>
              <a:srgbClr val="1760BF"/>
            </a:solidFill>
            <a:ln w="6259" cap="flat">
              <a:noFill/>
              <a:prstDash val="solid"/>
              <a:miter/>
            </a:ln>
          </p:spPr>
          <p:txBody>
            <a:bodyPr rtlCol="0" anchor="ctr"/>
            <a:lstStyle/>
            <a:p>
              <a:endParaRPr lang="fr-FR"/>
            </a:p>
          </p:txBody>
        </p:sp>
        <p:sp>
          <p:nvSpPr>
            <p:cNvPr id="236" name="Graphique 3">
              <a:extLst>
                <a:ext uri="{FF2B5EF4-FFF2-40B4-BE49-F238E27FC236}">
                  <a16:creationId xmlns:a16="http://schemas.microsoft.com/office/drawing/2014/main" id="{8E140B44-ACB8-4195-BD47-AA0DA3A7CCE0}"/>
                </a:ext>
              </a:extLst>
            </p:cNvPr>
            <p:cNvSpPr/>
            <p:nvPr/>
          </p:nvSpPr>
          <p:spPr>
            <a:xfrm>
              <a:off x="7889755" y="4404578"/>
              <a:ext cx="672869" cy="165244"/>
            </a:xfrm>
            <a:custGeom>
              <a:avLst/>
              <a:gdLst>
                <a:gd name="connsiteX0" fmla="*/ 329600 w 672869"/>
                <a:gd name="connsiteY0" fmla="*/ -188 h 165244"/>
                <a:gd name="connsiteX1" fmla="*/ 672795 w 672869"/>
                <a:gd name="connsiteY1" fmla="*/ 72120 h 165244"/>
                <a:gd name="connsiteX2" fmla="*/ -74 w 672869"/>
                <a:gd name="connsiteY2" fmla="*/ 105989 h 165244"/>
                <a:gd name="connsiteX3" fmla="*/ 329600 w 672869"/>
                <a:gd name="connsiteY3" fmla="*/ -188 h 165244"/>
              </a:gdLst>
              <a:ahLst/>
              <a:cxnLst>
                <a:cxn ang="0">
                  <a:pos x="connsiteX0" y="connsiteY0"/>
                </a:cxn>
                <a:cxn ang="0">
                  <a:pos x="connsiteX1" y="connsiteY1"/>
                </a:cxn>
                <a:cxn ang="0">
                  <a:pos x="connsiteX2" y="connsiteY2"/>
                </a:cxn>
                <a:cxn ang="0">
                  <a:pos x="connsiteX3" y="connsiteY3"/>
                </a:cxn>
              </a:cxnLst>
              <a:rect l="l" t="t" r="r" b="b"/>
              <a:pathLst>
                <a:path w="672869" h="165244">
                  <a:moveTo>
                    <a:pt x="329600" y="-188"/>
                  </a:moveTo>
                  <a:cubicBezTo>
                    <a:pt x="413239" y="-2128"/>
                    <a:pt x="555350" y="33681"/>
                    <a:pt x="672795" y="72120"/>
                  </a:cubicBezTo>
                  <a:cubicBezTo>
                    <a:pt x="634419" y="128464"/>
                    <a:pt x="361152" y="230133"/>
                    <a:pt x="-74" y="105989"/>
                  </a:cubicBezTo>
                  <a:cubicBezTo>
                    <a:pt x="36049" y="49520"/>
                    <a:pt x="137655" y="4382"/>
                    <a:pt x="329600" y="-188"/>
                  </a:cubicBezTo>
                  <a:close/>
                </a:path>
              </a:pathLst>
            </a:custGeom>
            <a:solidFill>
              <a:srgbClr val="D19D82"/>
            </a:solidFill>
            <a:ln w="6259" cap="flat">
              <a:noFill/>
              <a:prstDash val="solid"/>
              <a:miter/>
            </a:ln>
          </p:spPr>
          <p:txBody>
            <a:bodyPr rtlCol="0" anchor="ctr"/>
            <a:lstStyle/>
            <a:p>
              <a:endParaRPr lang="fr-FR"/>
            </a:p>
          </p:txBody>
        </p:sp>
        <p:sp>
          <p:nvSpPr>
            <p:cNvPr id="237" name="Graphique 3">
              <a:extLst>
                <a:ext uri="{FF2B5EF4-FFF2-40B4-BE49-F238E27FC236}">
                  <a16:creationId xmlns:a16="http://schemas.microsoft.com/office/drawing/2014/main" id="{FDABA57A-8C0A-4A7F-8A7D-ABEA671D1400}"/>
                </a:ext>
              </a:extLst>
            </p:cNvPr>
            <p:cNvSpPr/>
            <p:nvPr/>
          </p:nvSpPr>
          <p:spPr>
            <a:xfrm>
              <a:off x="7315646" y="3415374"/>
              <a:ext cx="176698" cy="350278"/>
            </a:xfrm>
            <a:custGeom>
              <a:avLst/>
              <a:gdLst>
                <a:gd name="connsiteX0" fmla="*/ 84659 w 176698"/>
                <a:gd name="connsiteY0" fmla="*/ 36243 h 350278"/>
                <a:gd name="connsiteX1" fmla="*/ 4964 w 176698"/>
                <a:gd name="connsiteY1" fmla="*/ 128710 h 350278"/>
                <a:gd name="connsiteX2" fmla="*/ 176625 w 176698"/>
                <a:gd name="connsiteY2" fmla="*/ 350015 h 350278"/>
              </a:gdLst>
              <a:ahLst/>
              <a:cxnLst>
                <a:cxn ang="0">
                  <a:pos x="connsiteX0" y="connsiteY0"/>
                </a:cxn>
                <a:cxn ang="0">
                  <a:pos x="connsiteX1" y="connsiteY1"/>
                </a:cxn>
                <a:cxn ang="0">
                  <a:pos x="connsiteX2" y="connsiteY2"/>
                </a:cxn>
              </a:cxnLst>
              <a:rect l="l" t="t" r="r" b="b"/>
              <a:pathLst>
                <a:path w="176698" h="350278">
                  <a:moveTo>
                    <a:pt x="84659" y="36243"/>
                  </a:moveTo>
                  <a:cubicBezTo>
                    <a:pt x="68194" y="-29303"/>
                    <a:pt x="-22143" y="-11273"/>
                    <a:pt x="4964" y="128710"/>
                  </a:cubicBezTo>
                  <a:cubicBezTo>
                    <a:pt x="32072" y="268693"/>
                    <a:pt x="176625" y="350015"/>
                    <a:pt x="176625" y="350015"/>
                  </a:cubicBezTo>
                  <a:close/>
                </a:path>
              </a:pathLst>
            </a:custGeom>
            <a:solidFill>
              <a:srgbClr val="D19D82"/>
            </a:solidFill>
            <a:ln w="6259" cap="flat">
              <a:noFill/>
              <a:prstDash val="solid"/>
              <a:miter/>
            </a:ln>
          </p:spPr>
          <p:txBody>
            <a:bodyPr rtlCol="0" anchor="ctr"/>
            <a:lstStyle/>
            <a:p>
              <a:endParaRPr lang="fr-FR"/>
            </a:p>
          </p:txBody>
        </p:sp>
        <p:sp>
          <p:nvSpPr>
            <p:cNvPr id="238" name="Graphique 3">
              <a:extLst>
                <a:ext uri="{FF2B5EF4-FFF2-40B4-BE49-F238E27FC236}">
                  <a16:creationId xmlns:a16="http://schemas.microsoft.com/office/drawing/2014/main" id="{DF9BB199-7AC1-41BD-A1FA-09F517F751B9}"/>
                </a:ext>
              </a:extLst>
            </p:cNvPr>
            <p:cNvSpPr/>
            <p:nvPr/>
          </p:nvSpPr>
          <p:spPr>
            <a:xfrm>
              <a:off x="8763584" y="3619549"/>
              <a:ext cx="277166" cy="251229"/>
            </a:xfrm>
            <a:custGeom>
              <a:avLst/>
              <a:gdLst>
                <a:gd name="connsiteX0" fmla="*/ 179789 w 277166"/>
                <a:gd name="connsiteY0" fmla="*/ 12619 h 251229"/>
                <a:gd name="connsiteX1" fmla="*/ 246023 w 277166"/>
                <a:gd name="connsiteY1" fmla="*/ 170694 h 251229"/>
                <a:gd name="connsiteX2" fmla="*/ -74 w 277166"/>
                <a:gd name="connsiteY2" fmla="*/ 243252 h 251229"/>
              </a:gdLst>
              <a:ahLst/>
              <a:cxnLst>
                <a:cxn ang="0">
                  <a:pos x="connsiteX0" y="connsiteY0"/>
                </a:cxn>
                <a:cxn ang="0">
                  <a:pos x="connsiteX1" y="connsiteY1"/>
                </a:cxn>
                <a:cxn ang="0">
                  <a:pos x="connsiteX2" y="connsiteY2"/>
                </a:cxn>
              </a:cxnLst>
              <a:rect l="l" t="t" r="r" b="b"/>
              <a:pathLst>
                <a:path w="277166" h="251229">
                  <a:moveTo>
                    <a:pt x="179789" y="12619"/>
                  </a:moveTo>
                  <a:cubicBezTo>
                    <a:pt x="234754" y="-34772"/>
                    <a:pt x="325093" y="55503"/>
                    <a:pt x="246023" y="170694"/>
                  </a:cubicBezTo>
                  <a:cubicBezTo>
                    <a:pt x="166954" y="285886"/>
                    <a:pt x="-74" y="243252"/>
                    <a:pt x="-74" y="243252"/>
                  </a:cubicBezTo>
                  <a:close/>
                </a:path>
              </a:pathLst>
            </a:custGeom>
            <a:solidFill>
              <a:srgbClr val="D19D82"/>
            </a:solidFill>
            <a:ln w="6259" cap="flat">
              <a:noFill/>
              <a:prstDash val="solid"/>
              <a:miter/>
            </a:ln>
          </p:spPr>
          <p:txBody>
            <a:bodyPr rtlCol="0" anchor="ctr"/>
            <a:lstStyle/>
            <a:p>
              <a:endParaRPr lang="fr-FR"/>
            </a:p>
          </p:txBody>
        </p:sp>
        <p:sp>
          <p:nvSpPr>
            <p:cNvPr id="239" name="Graphique 3">
              <a:extLst>
                <a:ext uri="{FF2B5EF4-FFF2-40B4-BE49-F238E27FC236}">
                  <a16:creationId xmlns:a16="http://schemas.microsoft.com/office/drawing/2014/main" id="{A5848ED5-A547-46C4-A397-DE1B2CE84567}"/>
                </a:ext>
              </a:extLst>
            </p:cNvPr>
            <p:cNvSpPr/>
            <p:nvPr/>
          </p:nvSpPr>
          <p:spPr>
            <a:xfrm>
              <a:off x="7399219" y="2188581"/>
              <a:ext cx="1589814" cy="2111085"/>
            </a:xfrm>
            <a:custGeom>
              <a:avLst/>
              <a:gdLst>
                <a:gd name="connsiteX0" fmla="*/ 550250 w 1589814"/>
                <a:gd name="connsiteY0" fmla="*/ 24414 h 2111085"/>
                <a:gd name="connsiteX1" fmla="*/ 18490 w 1589814"/>
                <a:gd name="connsiteY1" fmla="*/ 1474076 h 2111085"/>
                <a:gd name="connsiteX2" fmla="*/ 638271 w 1589814"/>
                <a:gd name="connsiteY2" fmla="*/ 2076953 h 2111085"/>
                <a:gd name="connsiteX3" fmla="*/ 821200 w 1589814"/>
                <a:gd name="connsiteY3" fmla="*/ 2110822 h 2111085"/>
                <a:gd name="connsiteX4" fmla="*/ 936329 w 1589814"/>
                <a:gd name="connsiteY4" fmla="*/ 2049846 h 2111085"/>
                <a:gd name="connsiteX5" fmla="*/ 1544091 w 1589814"/>
                <a:gd name="connsiteY5" fmla="*/ 1443587 h 2111085"/>
                <a:gd name="connsiteX6" fmla="*/ 550250 w 1589814"/>
                <a:gd name="connsiteY6" fmla="*/ 24414 h 2111085"/>
                <a:gd name="connsiteX7" fmla="*/ 1075123 w 1589814"/>
                <a:gd name="connsiteY7" fmla="*/ 1329898 h 2111085"/>
                <a:gd name="connsiteX8" fmla="*/ 933638 w 1589814"/>
                <a:gd name="connsiteY8" fmla="*/ 1228918 h 2111085"/>
                <a:gd name="connsiteX9" fmla="*/ 1067297 w 1589814"/>
                <a:gd name="connsiteY9" fmla="*/ 1117795 h 2111085"/>
                <a:gd name="connsiteX10" fmla="*/ 1208782 w 1589814"/>
                <a:gd name="connsiteY10" fmla="*/ 1218776 h 2111085"/>
                <a:gd name="connsiteX11" fmla="*/ 1075123 w 1589814"/>
                <a:gd name="connsiteY11" fmla="*/ 1329898 h 21110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89814" h="2111085">
                  <a:moveTo>
                    <a:pt x="550250" y="24414"/>
                  </a:moveTo>
                  <a:cubicBezTo>
                    <a:pt x="25251" y="163270"/>
                    <a:pt x="-42487" y="1047303"/>
                    <a:pt x="18490" y="1474076"/>
                  </a:cubicBezTo>
                  <a:cubicBezTo>
                    <a:pt x="79466" y="1900848"/>
                    <a:pt x="428359" y="2026181"/>
                    <a:pt x="638271" y="2076953"/>
                  </a:cubicBezTo>
                  <a:lnTo>
                    <a:pt x="821200" y="2110822"/>
                  </a:lnTo>
                  <a:lnTo>
                    <a:pt x="936329" y="2049846"/>
                  </a:lnTo>
                  <a:cubicBezTo>
                    <a:pt x="1234387" y="2022801"/>
                    <a:pt x="1485055" y="1670527"/>
                    <a:pt x="1544091" y="1443587"/>
                  </a:cubicBezTo>
                  <a:cubicBezTo>
                    <a:pt x="1775976" y="329233"/>
                    <a:pt x="1075248" y="-114442"/>
                    <a:pt x="550250" y="24414"/>
                  </a:cubicBezTo>
                  <a:close/>
                  <a:moveTo>
                    <a:pt x="1075123" y="1329898"/>
                  </a:moveTo>
                  <a:cubicBezTo>
                    <a:pt x="999121" y="1332715"/>
                    <a:pt x="935828" y="1287515"/>
                    <a:pt x="933638" y="1228918"/>
                  </a:cubicBezTo>
                  <a:cubicBezTo>
                    <a:pt x="931446" y="1170320"/>
                    <a:pt x="991296" y="1120612"/>
                    <a:pt x="1067297" y="1117795"/>
                  </a:cubicBezTo>
                  <a:cubicBezTo>
                    <a:pt x="1143299" y="1114978"/>
                    <a:pt x="1206654" y="1160241"/>
                    <a:pt x="1208782" y="1218776"/>
                  </a:cubicBezTo>
                  <a:cubicBezTo>
                    <a:pt x="1210911" y="1277310"/>
                    <a:pt x="1151124" y="1327206"/>
                    <a:pt x="1075123" y="1329898"/>
                  </a:cubicBezTo>
                  <a:close/>
                </a:path>
              </a:pathLst>
            </a:custGeom>
            <a:solidFill>
              <a:srgbClr val="D19D82"/>
            </a:solidFill>
            <a:ln w="6259" cap="flat">
              <a:noFill/>
              <a:prstDash val="solid"/>
              <a:miter/>
            </a:ln>
          </p:spPr>
          <p:txBody>
            <a:bodyPr rtlCol="0" anchor="ctr"/>
            <a:lstStyle/>
            <a:p>
              <a:endParaRPr lang="fr-FR"/>
            </a:p>
          </p:txBody>
        </p:sp>
        <p:sp>
          <p:nvSpPr>
            <p:cNvPr id="240" name="Graphique 3">
              <a:extLst>
                <a:ext uri="{FF2B5EF4-FFF2-40B4-BE49-F238E27FC236}">
                  <a16:creationId xmlns:a16="http://schemas.microsoft.com/office/drawing/2014/main" id="{833FA6E9-14C9-4C9A-A43A-64E36C04103F}"/>
                </a:ext>
              </a:extLst>
            </p:cNvPr>
            <p:cNvSpPr/>
            <p:nvPr/>
          </p:nvSpPr>
          <p:spPr>
            <a:xfrm>
              <a:off x="8466667" y="3305769"/>
              <a:ext cx="164120" cy="180673"/>
            </a:xfrm>
            <a:custGeom>
              <a:avLst/>
              <a:gdLst>
                <a:gd name="connsiteX0" fmla="*/ 2980 w 164120"/>
                <a:gd name="connsiteY0" fmla="*/ -144 h 180673"/>
                <a:gd name="connsiteX1" fmla="*/ 74349 w 164120"/>
                <a:gd name="connsiteY1" fmla="*/ 12815 h 180673"/>
                <a:gd name="connsiteX2" fmla="*/ 130693 w 164120"/>
                <a:gd name="connsiteY2" fmla="*/ 58829 h 180673"/>
                <a:gd name="connsiteX3" fmla="*/ 140458 w 164120"/>
                <a:gd name="connsiteY3" fmla="*/ 131074 h 180673"/>
                <a:gd name="connsiteX4" fmla="*/ 132508 w 164120"/>
                <a:gd name="connsiteY4" fmla="*/ 149418 h 180673"/>
                <a:gd name="connsiteX5" fmla="*/ 146719 w 164120"/>
                <a:gd name="connsiteY5" fmla="*/ 151984 h 180673"/>
                <a:gd name="connsiteX6" fmla="*/ 163434 w 164120"/>
                <a:gd name="connsiteY6" fmla="*/ 151984 h 180673"/>
                <a:gd name="connsiteX7" fmla="*/ 163810 w 164120"/>
                <a:gd name="connsiteY7" fmla="*/ 152986 h 180673"/>
                <a:gd name="connsiteX8" fmla="*/ 146782 w 164120"/>
                <a:gd name="connsiteY8" fmla="*/ 156992 h 180673"/>
                <a:gd name="connsiteX9" fmla="*/ 128814 w 164120"/>
                <a:gd name="connsiteY9" fmla="*/ 156992 h 180673"/>
                <a:gd name="connsiteX10" fmla="*/ 128063 w 164120"/>
                <a:gd name="connsiteY10" fmla="*/ 156679 h 180673"/>
                <a:gd name="connsiteX11" fmla="*/ 122679 w 164120"/>
                <a:gd name="connsiteY11" fmla="*/ 164004 h 180673"/>
                <a:gd name="connsiteX12" fmla="*/ 118735 w 164120"/>
                <a:gd name="connsiteY12" fmla="*/ 168699 h 180673"/>
                <a:gd name="connsiteX13" fmla="*/ 118735 w 164120"/>
                <a:gd name="connsiteY13" fmla="*/ 168699 h 180673"/>
                <a:gd name="connsiteX14" fmla="*/ 118735 w 164120"/>
                <a:gd name="connsiteY14" fmla="*/ 168699 h 180673"/>
                <a:gd name="connsiteX15" fmla="*/ 120488 w 164120"/>
                <a:gd name="connsiteY15" fmla="*/ 169451 h 180673"/>
                <a:gd name="connsiteX16" fmla="*/ 136828 w 164120"/>
                <a:gd name="connsiteY16" fmla="*/ 172080 h 180673"/>
                <a:gd name="connsiteX17" fmla="*/ 160993 w 164120"/>
                <a:gd name="connsiteY17" fmla="*/ 171392 h 180673"/>
                <a:gd name="connsiteX18" fmla="*/ 136702 w 164120"/>
                <a:gd name="connsiteY18" fmla="*/ 180407 h 180673"/>
                <a:gd name="connsiteX19" fmla="*/ 117483 w 164120"/>
                <a:gd name="connsiteY19" fmla="*/ 176901 h 180673"/>
                <a:gd name="connsiteX20" fmla="*/ 115042 w 164120"/>
                <a:gd name="connsiteY20" fmla="*/ 175774 h 180673"/>
                <a:gd name="connsiteX21" fmla="*/ 111661 w 164120"/>
                <a:gd name="connsiteY21" fmla="*/ 173395 h 180673"/>
                <a:gd name="connsiteX22" fmla="*/ 108593 w 164120"/>
                <a:gd name="connsiteY22" fmla="*/ 170578 h 180673"/>
                <a:gd name="connsiteX23" fmla="*/ 107529 w 164120"/>
                <a:gd name="connsiteY23" fmla="*/ 169138 h 180673"/>
                <a:gd name="connsiteX24" fmla="*/ 108844 w 164120"/>
                <a:gd name="connsiteY24" fmla="*/ 167635 h 180673"/>
                <a:gd name="connsiteX25" fmla="*/ 116481 w 164120"/>
                <a:gd name="connsiteY25" fmla="*/ 158808 h 180673"/>
                <a:gd name="connsiteX26" fmla="*/ 133698 w 164120"/>
                <a:gd name="connsiteY26" fmla="*/ 128570 h 180673"/>
                <a:gd name="connsiteX27" fmla="*/ 126247 w 164120"/>
                <a:gd name="connsiteY27" fmla="*/ 60832 h 180673"/>
                <a:gd name="connsiteX28" fmla="*/ 72846 w 164120"/>
                <a:gd name="connsiteY28" fmla="*/ 14944 h 180673"/>
                <a:gd name="connsiteX29" fmla="*/ 2604 w 164120"/>
                <a:gd name="connsiteY29" fmla="*/ 420 h 180673"/>
                <a:gd name="connsiteX30" fmla="*/ 2980 w 164120"/>
                <a:gd name="connsiteY30" fmla="*/ -144 h 180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64120" h="180673">
                  <a:moveTo>
                    <a:pt x="2980" y="-144"/>
                  </a:moveTo>
                  <a:cubicBezTo>
                    <a:pt x="27458" y="-1064"/>
                    <a:pt x="51811" y="3356"/>
                    <a:pt x="74349" y="12815"/>
                  </a:cubicBezTo>
                  <a:cubicBezTo>
                    <a:pt x="97324" y="22093"/>
                    <a:pt x="116982" y="38138"/>
                    <a:pt x="130693" y="58829"/>
                  </a:cubicBezTo>
                  <a:cubicBezTo>
                    <a:pt x="144215" y="80378"/>
                    <a:pt x="147783" y="106709"/>
                    <a:pt x="140458" y="131074"/>
                  </a:cubicBezTo>
                  <a:cubicBezTo>
                    <a:pt x="138455" y="137447"/>
                    <a:pt x="135763" y="143595"/>
                    <a:pt x="132508" y="149418"/>
                  </a:cubicBezTo>
                  <a:cubicBezTo>
                    <a:pt x="137203" y="150607"/>
                    <a:pt x="141898" y="151464"/>
                    <a:pt x="146719" y="151984"/>
                  </a:cubicBezTo>
                  <a:cubicBezTo>
                    <a:pt x="152228" y="152861"/>
                    <a:pt x="157925" y="152861"/>
                    <a:pt x="163434" y="151984"/>
                  </a:cubicBezTo>
                  <a:cubicBezTo>
                    <a:pt x="163935" y="151984"/>
                    <a:pt x="164311" y="152798"/>
                    <a:pt x="163810" y="152986"/>
                  </a:cubicBezTo>
                  <a:cubicBezTo>
                    <a:pt x="158363" y="155121"/>
                    <a:pt x="152604" y="156467"/>
                    <a:pt x="146782" y="156992"/>
                  </a:cubicBezTo>
                  <a:cubicBezTo>
                    <a:pt x="140834" y="157719"/>
                    <a:pt x="134761" y="157719"/>
                    <a:pt x="128814" y="156992"/>
                  </a:cubicBezTo>
                  <a:cubicBezTo>
                    <a:pt x="128564" y="156930"/>
                    <a:pt x="128314" y="156823"/>
                    <a:pt x="128063" y="156679"/>
                  </a:cubicBezTo>
                  <a:cubicBezTo>
                    <a:pt x="126373" y="159184"/>
                    <a:pt x="124558" y="161625"/>
                    <a:pt x="122679" y="164004"/>
                  </a:cubicBezTo>
                  <a:lnTo>
                    <a:pt x="118735" y="168699"/>
                  </a:lnTo>
                  <a:cubicBezTo>
                    <a:pt x="118735" y="168699"/>
                    <a:pt x="118735" y="168699"/>
                    <a:pt x="118735" y="168699"/>
                  </a:cubicBezTo>
                  <a:lnTo>
                    <a:pt x="118735" y="168699"/>
                  </a:lnTo>
                  <a:cubicBezTo>
                    <a:pt x="119298" y="169000"/>
                    <a:pt x="119862" y="169250"/>
                    <a:pt x="120488" y="169451"/>
                  </a:cubicBezTo>
                  <a:cubicBezTo>
                    <a:pt x="125747" y="171291"/>
                    <a:pt x="131256" y="172186"/>
                    <a:pt x="136828" y="172080"/>
                  </a:cubicBezTo>
                  <a:cubicBezTo>
                    <a:pt x="152416" y="172080"/>
                    <a:pt x="159803" y="169200"/>
                    <a:pt x="160993" y="171392"/>
                  </a:cubicBezTo>
                  <a:cubicBezTo>
                    <a:pt x="162182" y="173583"/>
                    <a:pt x="154732" y="180594"/>
                    <a:pt x="136702" y="180407"/>
                  </a:cubicBezTo>
                  <a:cubicBezTo>
                    <a:pt x="130129" y="180400"/>
                    <a:pt x="123618" y="179211"/>
                    <a:pt x="117483" y="176901"/>
                  </a:cubicBezTo>
                  <a:lnTo>
                    <a:pt x="115042" y="175774"/>
                  </a:lnTo>
                  <a:cubicBezTo>
                    <a:pt x="113789" y="175135"/>
                    <a:pt x="112663" y="174334"/>
                    <a:pt x="111661" y="173395"/>
                  </a:cubicBezTo>
                  <a:cubicBezTo>
                    <a:pt x="110534" y="172537"/>
                    <a:pt x="109532" y="171598"/>
                    <a:pt x="108593" y="170578"/>
                  </a:cubicBezTo>
                  <a:cubicBezTo>
                    <a:pt x="108593" y="170139"/>
                    <a:pt x="107216" y="169639"/>
                    <a:pt x="107529" y="169138"/>
                  </a:cubicBezTo>
                  <a:lnTo>
                    <a:pt x="108844" y="167635"/>
                  </a:lnTo>
                  <a:lnTo>
                    <a:pt x="116481" y="158808"/>
                  </a:lnTo>
                  <a:cubicBezTo>
                    <a:pt x="124056" y="149887"/>
                    <a:pt x="129879" y="139632"/>
                    <a:pt x="133698" y="128570"/>
                  </a:cubicBezTo>
                  <a:cubicBezTo>
                    <a:pt x="141022" y="105970"/>
                    <a:pt x="138330" y="81298"/>
                    <a:pt x="126247" y="60832"/>
                  </a:cubicBezTo>
                  <a:cubicBezTo>
                    <a:pt x="113476" y="40499"/>
                    <a:pt x="94882" y="24503"/>
                    <a:pt x="72846" y="14944"/>
                  </a:cubicBezTo>
                  <a:cubicBezTo>
                    <a:pt x="50747" y="5040"/>
                    <a:pt x="26769" y="82"/>
                    <a:pt x="2604" y="420"/>
                  </a:cubicBezTo>
                  <a:cubicBezTo>
                    <a:pt x="-1027" y="795"/>
                    <a:pt x="-1027" y="-144"/>
                    <a:pt x="2980" y="-144"/>
                  </a:cubicBezTo>
                  <a:close/>
                </a:path>
              </a:pathLst>
            </a:custGeom>
            <a:solidFill>
              <a:srgbClr val="313759"/>
            </a:solidFill>
            <a:ln w="6259" cap="flat">
              <a:noFill/>
              <a:prstDash val="solid"/>
              <a:miter/>
            </a:ln>
          </p:spPr>
          <p:txBody>
            <a:bodyPr rtlCol="0" anchor="ctr"/>
            <a:lstStyle/>
            <a:p>
              <a:endParaRPr lang="fr-FR"/>
            </a:p>
          </p:txBody>
        </p:sp>
        <p:sp>
          <p:nvSpPr>
            <p:cNvPr id="241" name="Graphique 3">
              <a:extLst>
                <a:ext uri="{FF2B5EF4-FFF2-40B4-BE49-F238E27FC236}">
                  <a16:creationId xmlns:a16="http://schemas.microsoft.com/office/drawing/2014/main" id="{958D4885-303D-434F-B426-FE5562A523A4}"/>
                </a:ext>
              </a:extLst>
            </p:cNvPr>
            <p:cNvSpPr/>
            <p:nvPr/>
          </p:nvSpPr>
          <p:spPr>
            <a:xfrm>
              <a:off x="7579990" y="3094438"/>
              <a:ext cx="281906" cy="66052"/>
            </a:xfrm>
            <a:custGeom>
              <a:avLst/>
              <a:gdLst>
                <a:gd name="connsiteX0" fmla="*/ 281833 w 281906"/>
                <a:gd name="connsiteY0" fmla="*/ 30512 h 66052"/>
                <a:gd name="connsiteX1" fmla="*/ 212404 w 281906"/>
                <a:gd name="connsiteY1" fmla="*/ 62690 h 66052"/>
                <a:gd name="connsiteX2" fmla="*/ -74 w 281906"/>
                <a:gd name="connsiteY2" fmla="*/ 48229 h 66052"/>
                <a:gd name="connsiteX3" fmla="*/ 281833 w 281906"/>
                <a:gd name="connsiteY3" fmla="*/ 30512 h 66052"/>
              </a:gdLst>
              <a:ahLst/>
              <a:cxnLst>
                <a:cxn ang="0">
                  <a:pos x="connsiteX0" y="connsiteY0"/>
                </a:cxn>
                <a:cxn ang="0">
                  <a:pos x="connsiteX1" y="connsiteY1"/>
                </a:cxn>
                <a:cxn ang="0">
                  <a:pos x="connsiteX2" y="connsiteY2"/>
                </a:cxn>
                <a:cxn ang="0">
                  <a:pos x="connsiteX3" y="connsiteY3"/>
                </a:cxn>
              </a:cxnLst>
              <a:rect l="l" t="t" r="r" b="b"/>
              <a:pathLst>
                <a:path w="281906" h="66052">
                  <a:moveTo>
                    <a:pt x="281833" y="30512"/>
                  </a:moveTo>
                  <a:cubicBezTo>
                    <a:pt x="275071" y="50858"/>
                    <a:pt x="261549" y="74335"/>
                    <a:pt x="212404" y="62690"/>
                  </a:cubicBezTo>
                  <a:cubicBezTo>
                    <a:pt x="163260" y="51046"/>
                    <a:pt x="46503" y="37085"/>
                    <a:pt x="-74" y="48229"/>
                  </a:cubicBezTo>
                  <a:cubicBezTo>
                    <a:pt x="34609" y="-8428"/>
                    <a:pt x="202262" y="-16880"/>
                    <a:pt x="281833" y="30512"/>
                  </a:cubicBezTo>
                  <a:close/>
                </a:path>
              </a:pathLst>
            </a:custGeom>
            <a:solidFill>
              <a:srgbClr val="313759"/>
            </a:solidFill>
            <a:ln w="6259" cap="flat">
              <a:noFill/>
              <a:prstDash val="solid"/>
              <a:miter/>
            </a:ln>
          </p:spPr>
          <p:txBody>
            <a:bodyPr rtlCol="0" anchor="ctr"/>
            <a:lstStyle/>
            <a:p>
              <a:endParaRPr lang="fr-FR"/>
            </a:p>
          </p:txBody>
        </p:sp>
        <p:sp>
          <p:nvSpPr>
            <p:cNvPr id="242" name="Graphique 3">
              <a:extLst>
                <a:ext uri="{FF2B5EF4-FFF2-40B4-BE49-F238E27FC236}">
                  <a16:creationId xmlns:a16="http://schemas.microsoft.com/office/drawing/2014/main" id="{2BF8032E-C703-4761-9E81-086CB0B37F37}"/>
                </a:ext>
              </a:extLst>
            </p:cNvPr>
            <p:cNvSpPr/>
            <p:nvPr/>
          </p:nvSpPr>
          <p:spPr>
            <a:xfrm>
              <a:off x="8348268" y="3094438"/>
              <a:ext cx="282281" cy="66052"/>
            </a:xfrm>
            <a:custGeom>
              <a:avLst/>
              <a:gdLst>
                <a:gd name="connsiteX0" fmla="*/ -74 w 282281"/>
                <a:gd name="connsiteY0" fmla="*/ 30512 h 66052"/>
                <a:gd name="connsiteX1" fmla="*/ 69354 w 282281"/>
                <a:gd name="connsiteY1" fmla="*/ 62690 h 66052"/>
                <a:gd name="connsiteX2" fmla="*/ 282208 w 282281"/>
                <a:gd name="connsiteY2" fmla="*/ 48229 h 66052"/>
                <a:gd name="connsiteX3" fmla="*/ -74 w 282281"/>
                <a:gd name="connsiteY3" fmla="*/ 30512 h 66052"/>
              </a:gdLst>
              <a:ahLst/>
              <a:cxnLst>
                <a:cxn ang="0">
                  <a:pos x="connsiteX0" y="connsiteY0"/>
                </a:cxn>
                <a:cxn ang="0">
                  <a:pos x="connsiteX1" y="connsiteY1"/>
                </a:cxn>
                <a:cxn ang="0">
                  <a:pos x="connsiteX2" y="connsiteY2"/>
                </a:cxn>
                <a:cxn ang="0">
                  <a:pos x="connsiteX3" y="connsiteY3"/>
                </a:cxn>
              </a:cxnLst>
              <a:rect l="l" t="t" r="r" b="b"/>
              <a:pathLst>
                <a:path w="282281" h="66052">
                  <a:moveTo>
                    <a:pt x="-74" y="30512"/>
                  </a:moveTo>
                  <a:cubicBezTo>
                    <a:pt x="6687" y="50858"/>
                    <a:pt x="20273" y="74335"/>
                    <a:pt x="69354" y="62690"/>
                  </a:cubicBezTo>
                  <a:cubicBezTo>
                    <a:pt x="118436" y="51046"/>
                    <a:pt x="235255" y="37085"/>
                    <a:pt x="282208" y="48229"/>
                  </a:cubicBezTo>
                  <a:cubicBezTo>
                    <a:pt x="247213" y="-8428"/>
                    <a:pt x="79809" y="-16880"/>
                    <a:pt x="-74" y="30512"/>
                  </a:cubicBezTo>
                  <a:close/>
                </a:path>
              </a:pathLst>
            </a:custGeom>
            <a:solidFill>
              <a:srgbClr val="313759"/>
            </a:solidFill>
            <a:ln w="6259" cap="flat">
              <a:noFill/>
              <a:prstDash val="solid"/>
              <a:miter/>
            </a:ln>
          </p:spPr>
          <p:txBody>
            <a:bodyPr rtlCol="0" anchor="ctr"/>
            <a:lstStyle/>
            <a:p>
              <a:endParaRPr lang="fr-FR"/>
            </a:p>
          </p:txBody>
        </p:sp>
        <p:sp>
          <p:nvSpPr>
            <p:cNvPr id="243" name="Graphique 3">
              <a:extLst>
                <a:ext uri="{FF2B5EF4-FFF2-40B4-BE49-F238E27FC236}">
                  <a16:creationId xmlns:a16="http://schemas.microsoft.com/office/drawing/2014/main" id="{CB5FA78B-D25D-4C32-A030-1AECCDD7D4E7}"/>
                </a:ext>
              </a:extLst>
            </p:cNvPr>
            <p:cNvSpPr/>
            <p:nvPr/>
          </p:nvSpPr>
          <p:spPr>
            <a:xfrm>
              <a:off x="8028503" y="2921107"/>
              <a:ext cx="118617" cy="736438"/>
            </a:xfrm>
            <a:custGeom>
              <a:avLst/>
              <a:gdLst>
                <a:gd name="connsiteX0" fmla="*/ 3040 w 118617"/>
                <a:gd name="connsiteY0" fmla="*/ 636499 h 736438"/>
                <a:gd name="connsiteX1" fmla="*/ 12556 w 118617"/>
                <a:gd name="connsiteY1" fmla="*/ 623979 h 736438"/>
                <a:gd name="connsiteX2" fmla="*/ 41228 w 118617"/>
                <a:gd name="connsiteY2" fmla="*/ 614713 h 736438"/>
                <a:gd name="connsiteX3" fmla="*/ 69087 w 118617"/>
                <a:gd name="connsiteY3" fmla="*/ 621975 h 736438"/>
                <a:gd name="connsiteX4" fmla="*/ 81232 w 118617"/>
                <a:gd name="connsiteY4" fmla="*/ 629050 h 736438"/>
                <a:gd name="connsiteX5" fmla="*/ 86804 w 118617"/>
                <a:gd name="connsiteY5" fmla="*/ 633119 h 736438"/>
                <a:gd name="connsiteX6" fmla="*/ 87805 w 118617"/>
                <a:gd name="connsiteY6" fmla="*/ 633933 h 736438"/>
                <a:gd name="connsiteX7" fmla="*/ 87805 w 118617"/>
                <a:gd name="connsiteY7" fmla="*/ 633933 h 736438"/>
                <a:gd name="connsiteX8" fmla="*/ 87805 w 118617"/>
                <a:gd name="connsiteY8" fmla="*/ 629425 h 736438"/>
                <a:gd name="connsiteX9" fmla="*/ 97008 w 118617"/>
                <a:gd name="connsiteY9" fmla="*/ 419701 h 736438"/>
                <a:gd name="connsiteX10" fmla="*/ 117918 w 118617"/>
                <a:gd name="connsiteY10" fmla="*/ 1005 h 736438"/>
                <a:gd name="connsiteX11" fmla="*/ 118544 w 118617"/>
                <a:gd name="connsiteY11" fmla="*/ 1005 h 736438"/>
                <a:gd name="connsiteX12" fmla="*/ 106962 w 118617"/>
                <a:gd name="connsiteY12" fmla="*/ 419952 h 736438"/>
                <a:gd name="connsiteX13" fmla="*/ 100702 w 118617"/>
                <a:gd name="connsiteY13" fmla="*/ 629738 h 736438"/>
                <a:gd name="connsiteX14" fmla="*/ 99888 w 118617"/>
                <a:gd name="connsiteY14" fmla="*/ 650836 h 736438"/>
                <a:gd name="connsiteX15" fmla="*/ 99888 w 118617"/>
                <a:gd name="connsiteY15" fmla="*/ 657096 h 736438"/>
                <a:gd name="connsiteX16" fmla="*/ 99888 w 118617"/>
                <a:gd name="connsiteY16" fmla="*/ 660352 h 736438"/>
                <a:gd name="connsiteX17" fmla="*/ 99137 w 118617"/>
                <a:gd name="connsiteY17" fmla="*/ 660352 h 736438"/>
                <a:gd name="connsiteX18" fmla="*/ 98010 w 118617"/>
                <a:gd name="connsiteY18" fmla="*/ 659287 h 736438"/>
                <a:gd name="connsiteX19" fmla="*/ 88619 w 118617"/>
                <a:gd name="connsiteY19" fmla="*/ 650961 h 736438"/>
                <a:gd name="connsiteX20" fmla="*/ 83736 w 118617"/>
                <a:gd name="connsiteY20" fmla="*/ 646516 h 736438"/>
                <a:gd name="connsiteX21" fmla="*/ 79542 w 118617"/>
                <a:gd name="connsiteY21" fmla="*/ 643135 h 736438"/>
                <a:gd name="connsiteX22" fmla="*/ 74596 w 118617"/>
                <a:gd name="connsiteY22" fmla="*/ 639504 h 736438"/>
                <a:gd name="connsiteX23" fmla="*/ 64079 w 118617"/>
                <a:gd name="connsiteY23" fmla="*/ 633244 h 736438"/>
                <a:gd name="connsiteX24" fmla="*/ 21445 w 118617"/>
                <a:gd name="connsiteY24" fmla="*/ 633244 h 736438"/>
                <a:gd name="connsiteX25" fmla="*/ 17251 w 118617"/>
                <a:gd name="connsiteY25" fmla="*/ 674125 h 736438"/>
                <a:gd name="connsiteX26" fmla="*/ 46800 w 118617"/>
                <a:gd name="connsiteY26" fmla="*/ 713753 h 736438"/>
                <a:gd name="connsiteX27" fmla="*/ 62701 w 118617"/>
                <a:gd name="connsiteY27" fmla="*/ 735226 h 736438"/>
                <a:gd name="connsiteX28" fmla="*/ 38348 w 118617"/>
                <a:gd name="connsiteY28" fmla="*/ 722705 h 736438"/>
                <a:gd name="connsiteX29" fmla="*/ 5606 w 118617"/>
                <a:gd name="connsiteY29" fmla="*/ 678883 h 736438"/>
                <a:gd name="connsiteX30" fmla="*/ -28 w 118617"/>
                <a:gd name="connsiteY30" fmla="*/ 650585 h 736438"/>
                <a:gd name="connsiteX31" fmla="*/ 3040 w 118617"/>
                <a:gd name="connsiteY31" fmla="*/ 636499 h 736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18617" h="736438">
                  <a:moveTo>
                    <a:pt x="3040" y="636499"/>
                  </a:moveTo>
                  <a:cubicBezTo>
                    <a:pt x="5293" y="631710"/>
                    <a:pt x="8549" y="627447"/>
                    <a:pt x="12556" y="623979"/>
                  </a:cubicBezTo>
                  <a:cubicBezTo>
                    <a:pt x="20694" y="617524"/>
                    <a:pt x="30835" y="614231"/>
                    <a:pt x="41228" y="614713"/>
                  </a:cubicBezTo>
                  <a:cubicBezTo>
                    <a:pt x="50932" y="615145"/>
                    <a:pt x="60384" y="617618"/>
                    <a:pt x="69087" y="621975"/>
                  </a:cubicBezTo>
                  <a:cubicBezTo>
                    <a:pt x="73344" y="624016"/>
                    <a:pt x="77351" y="626382"/>
                    <a:pt x="81232" y="629050"/>
                  </a:cubicBezTo>
                  <a:cubicBezTo>
                    <a:pt x="83110" y="630364"/>
                    <a:pt x="85051" y="631616"/>
                    <a:pt x="86804" y="633119"/>
                  </a:cubicBezTo>
                  <a:lnTo>
                    <a:pt x="87805" y="633933"/>
                  </a:lnTo>
                  <a:lnTo>
                    <a:pt x="87805" y="633933"/>
                  </a:lnTo>
                  <a:lnTo>
                    <a:pt x="87805" y="629425"/>
                  </a:lnTo>
                  <a:lnTo>
                    <a:pt x="97008" y="419701"/>
                  </a:lnTo>
                  <a:cubicBezTo>
                    <a:pt x="103519" y="279887"/>
                    <a:pt x="110468" y="140318"/>
                    <a:pt x="117918" y="1005"/>
                  </a:cubicBezTo>
                  <a:cubicBezTo>
                    <a:pt x="117918" y="-686"/>
                    <a:pt x="118544" y="-686"/>
                    <a:pt x="118544" y="1005"/>
                  </a:cubicBezTo>
                  <a:cubicBezTo>
                    <a:pt x="114663" y="140174"/>
                    <a:pt x="110781" y="280094"/>
                    <a:pt x="106962" y="419952"/>
                  </a:cubicBezTo>
                  <a:cubicBezTo>
                    <a:pt x="104771" y="489943"/>
                    <a:pt x="102705" y="559872"/>
                    <a:pt x="100702" y="629738"/>
                  </a:cubicBezTo>
                  <a:lnTo>
                    <a:pt x="99888" y="650836"/>
                  </a:lnTo>
                  <a:lnTo>
                    <a:pt x="99888" y="657096"/>
                  </a:lnTo>
                  <a:lnTo>
                    <a:pt x="99888" y="660352"/>
                  </a:lnTo>
                  <a:cubicBezTo>
                    <a:pt x="99888" y="661228"/>
                    <a:pt x="99888" y="660727"/>
                    <a:pt x="99137" y="660352"/>
                  </a:cubicBezTo>
                  <a:lnTo>
                    <a:pt x="98010" y="659287"/>
                  </a:lnTo>
                  <a:lnTo>
                    <a:pt x="88619" y="650961"/>
                  </a:lnTo>
                  <a:lnTo>
                    <a:pt x="83736" y="646516"/>
                  </a:lnTo>
                  <a:lnTo>
                    <a:pt x="79542" y="643135"/>
                  </a:lnTo>
                  <a:cubicBezTo>
                    <a:pt x="77977" y="641815"/>
                    <a:pt x="76349" y="640600"/>
                    <a:pt x="74596" y="639504"/>
                  </a:cubicBezTo>
                  <a:cubicBezTo>
                    <a:pt x="71278" y="637144"/>
                    <a:pt x="67772" y="635053"/>
                    <a:pt x="64079" y="633244"/>
                  </a:cubicBezTo>
                  <a:cubicBezTo>
                    <a:pt x="49930" y="626170"/>
                    <a:pt x="32213" y="624480"/>
                    <a:pt x="21445" y="633244"/>
                  </a:cubicBezTo>
                  <a:cubicBezTo>
                    <a:pt x="10677" y="642009"/>
                    <a:pt x="10802" y="659726"/>
                    <a:pt x="17251" y="674125"/>
                  </a:cubicBezTo>
                  <a:cubicBezTo>
                    <a:pt x="24450" y="689118"/>
                    <a:pt x="34467" y="702578"/>
                    <a:pt x="46800" y="713753"/>
                  </a:cubicBezTo>
                  <a:cubicBezTo>
                    <a:pt x="59321" y="725397"/>
                    <a:pt x="64642" y="732534"/>
                    <a:pt x="62701" y="735226"/>
                  </a:cubicBezTo>
                  <a:cubicBezTo>
                    <a:pt x="60760" y="737918"/>
                    <a:pt x="51745" y="735226"/>
                    <a:pt x="38348" y="722705"/>
                  </a:cubicBezTo>
                  <a:cubicBezTo>
                    <a:pt x="24638" y="710429"/>
                    <a:pt x="13494" y="695529"/>
                    <a:pt x="5606" y="678883"/>
                  </a:cubicBezTo>
                  <a:cubicBezTo>
                    <a:pt x="1537" y="670024"/>
                    <a:pt x="-404" y="660333"/>
                    <a:pt x="-28" y="650585"/>
                  </a:cubicBezTo>
                  <a:cubicBezTo>
                    <a:pt x="159" y="645746"/>
                    <a:pt x="1224" y="640982"/>
                    <a:pt x="3040" y="636499"/>
                  </a:cubicBezTo>
                  <a:close/>
                </a:path>
              </a:pathLst>
            </a:custGeom>
            <a:solidFill>
              <a:srgbClr val="BF8D77"/>
            </a:solidFill>
            <a:ln w="6259" cap="flat">
              <a:noFill/>
              <a:prstDash val="solid"/>
              <a:miter/>
            </a:ln>
          </p:spPr>
          <p:txBody>
            <a:bodyPr rtlCol="0" anchor="ctr"/>
            <a:lstStyle/>
            <a:p>
              <a:endParaRPr lang="fr-FR"/>
            </a:p>
          </p:txBody>
        </p:sp>
        <p:sp>
          <p:nvSpPr>
            <p:cNvPr id="244" name="Graphique 3">
              <a:extLst>
                <a:ext uri="{FF2B5EF4-FFF2-40B4-BE49-F238E27FC236}">
                  <a16:creationId xmlns:a16="http://schemas.microsoft.com/office/drawing/2014/main" id="{005B63A0-2480-4A31-9397-8CB2C47229AA}"/>
                </a:ext>
              </a:extLst>
            </p:cNvPr>
            <p:cNvSpPr/>
            <p:nvPr/>
          </p:nvSpPr>
          <p:spPr>
            <a:xfrm>
              <a:off x="7173063" y="6096906"/>
              <a:ext cx="1991993" cy="3345395"/>
            </a:xfrm>
            <a:custGeom>
              <a:avLst/>
              <a:gdLst>
                <a:gd name="connsiteX0" fmla="*/ 1533352 w 1991993"/>
                <a:gd name="connsiteY0" fmla="*/ 53076 h 3345395"/>
                <a:gd name="connsiteX1" fmla="*/ 1961878 w 1991993"/>
                <a:gd name="connsiteY1" fmla="*/ 3296596 h 3345395"/>
                <a:gd name="connsiteX2" fmla="*/ 1567472 w 1991993"/>
                <a:gd name="connsiteY2" fmla="*/ 3276313 h 3345395"/>
                <a:gd name="connsiteX3" fmla="*/ 1177635 w 1991993"/>
                <a:gd name="connsiteY3" fmla="*/ 742160 h 3345395"/>
                <a:gd name="connsiteX4" fmla="*/ 1026885 w 1991993"/>
                <a:gd name="connsiteY4" fmla="*/ 702156 h 3345395"/>
                <a:gd name="connsiteX5" fmla="*/ 356269 w 1991993"/>
                <a:gd name="connsiteY5" fmla="*/ 3249205 h 3345395"/>
                <a:gd name="connsiteX6" fmla="*/ -74 w 1991993"/>
                <a:gd name="connsiteY6" fmla="*/ 3232240 h 3345395"/>
                <a:gd name="connsiteX7" fmla="*/ 380121 w 1991993"/>
                <a:gd name="connsiteY7" fmla="*/ 1237296 h 3345395"/>
                <a:gd name="connsiteX8" fmla="*/ 451114 w 1991993"/>
                <a:gd name="connsiteY8" fmla="*/ -263 h 3345395"/>
                <a:gd name="connsiteX9" fmla="*/ 1533165 w 1991993"/>
                <a:gd name="connsiteY9" fmla="*/ 53076 h 3345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91993" h="3345395">
                  <a:moveTo>
                    <a:pt x="1533352" y="53076"/>
                  </a:moveTo>
                  <a:cubicBezTo>
                    <a:pt x="1955116" y="376990"/>
                    <a:pt x="2049961" y="2009518"/>
                    <a:pt x="1961878" y="3296596"/>
                  </a:cubicBezTo>
                  <a:cubicBezTo>
                    <a:pt x="1887379" y="3344051"/>
                    <a:pt x="1810250" y="3384681"/>
                    <a:pt x="1567472" y="3276313"/>
                  </a:cubicBezTo>
                  <a:cubicBezTo>
                    <a:pt x="1676403" y="2893552"/>
                    <a:pt x="1384229" y="1382350"/>
                    <a:pt x="1177635" y="742160"/>
                  </a:cubicBezTo>
                  <a:lnTo>
                    <a:pt x="1026885" y="702156"/>
                  </a:lnTo>
                  <a:cubicBezTo>
                    <a:pt x="1026008" y="827364"/>
                    <a:pt x="647503" y="2791944"/>
                    <a:pt x="356269" y="3249205"/>
                  </a:cubicBezTo>
                  <a:cubicBezTo>
                    <a:pt x="254662" y="3286768"/>
                    <a:pt x="121128" y="3293028"/>
                    <a:pt x="-74" y="3232240"/>
                  </a:cubicBezTo>
                  <a:cubicBezTo>
                    <a:pt x="108982" y="2873267"/>
                    <a:pt x="329724" y="1640341"/>
                    <a:pt x="380121" y="1237296"/>
                  </a:cubicBezTo>
                  <a:cubicBezTo>
                    <a:pt x="430518" y="834250"/>
                    <a:pt x="451114" y="-263"/>
                    <a:pt x="451114" y="-263"/>
                  </a:cubicBezTo>
                  <a:lnTo>
                    <a:pt x="1533165" y="53076"/>
                  </a:lnTo>
                </a:path>
              </a:pathLst>
            </a:custGeom>
            <a:solidFill>
              <a:srgbClr val="1760BF"/>
            </a:solidFill>
            <a:ln w="6259" cap="flat">
              <a:noFill/>
              <a:prstDash val="solid"/>
              <a:miter/>
            </a:ln>
          </p:spPr>
          <p:txBody>
            <a:bodyPr rtlCol="0" anchor="ctr"/>
            <a:lstStyle/>
            <a:p>
              <a:endParaRPr lang="fr-FR"/>
            </a:p>
          </p:txBody>
        </p:sp>
        <p:sp>
          <p:nvSpPr>
            <p:cNvPr id="245" name="Graphique 3">
              <a:extLst>
                <a:ext uri="{FF2B5EF4-FFF2-40B4-BE49-F238E27FC236}">
                  <a16:creationId xmlns:a16="http://schemas.microsoft.com/office/drawing/2014/main" id="{3874A191-F7D3-4B4A-8B1B-598F4114FD8E}"/>
                </a:ext>
              </a:extLst>
            </p:cNvPr>
            <p:cNvSpPr/>
            <p:nvPr/>
          </p:nvSpPr>
          <p:spPr>
            <a:xfrm>
              <a:off x="8067950" y="6754402"/>
              <a:ext cx="283016" cy="85461"/>
            </a:xfrm>
            <a:custGeom>
              <a:avLst/>
              <a:gdLst>
                <a:gd name="connsiteX0" fmla="*/ 24444 w 283016"/>
                <a:gd name="connsiteY0" fmla="*/ 2277 h 85461"/>
                <a:gd name="connsiteX1" fmla="*/ 280370 w 283016"/>
                <a:gd name="connsiteY1" fmla="*/ 82848 h 85461"/>
                <a:gd name="connsiteX2" fmla="*/ 279807 w 283016"/>
                <a:gd name="connsiteY2" fmla="*/ 84914 h 85461"/>
                <a:gd name="connsiteX3" fmla="*/ 19874 w 283016"/>
                <a:gd name="connsiteY3" fmla="*/ 18366 h 85461"/>
                <a:gd name="connsiteX4" fmla="*/ 24444 w 283016"/>
                <a:gd name="connsiteY4" fmla="*/ 2277 h 854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3016" h="85461">
                  <a:moveTo>
                    <a:pt x="24444" y="2277"/>
                  </a:moveTo>
                  <a:cubicBezTo>
                    <a:pt x="109899" y="28570"/>
                    <a:pt x="195041" y="56179"/>
                    <a:pt x="280370" y="82848"/>
                  </a:cubicBezTo>
                  <a:cubicBezTo>
                    <a:pt x="284126" y="84038"/>
                    <a:pt x="283626" y="85916"/>
                    <a:pt x="279807" y="84914"/>
                  </a:cubicBezTo>
                  <a:cubicBezTo>
                    <a:pt x="193225" y="62502"/>
                    <a:pt x="106330" y="41091"/>
                    <a:pt x="19874" y="18366"/>
                  </a:cubicBezTo>
                  <a:cubicBezTo>
                    <a:pt x="-9737" y="10540"/>
                    <a:pt x="-4855" y="-6738"/>
                    <a:pt x="24444" y="2277"/>
                  </a:cubicBezTo>
                  <a:close/>
                </a:path>
              </a:pathLst>
            </a:custGeom>
            <a:solidFill>
              <a:srgbClr val="0C4E96"/>
            </a:solidFill>
            <a:ln w="6259" cap="flat">
              <a:noFill/>
              <a:prstDash val="solid"/>
              <a:miter/>
            </a:ln>
          </p:spPr>
          <p:txBody>
            <a:bodyPr rtlCol="0" anchor="ctr"/>
            <a:lstStyle/>
            <a:p>
              <a:endParaRPr lang="fr-FR"/>
            </a:p>
          </p:txBody>
        </p:sp>
        <p:sp>
          <p:nvSpPr>
            <p:cNvPr id="246" name="Graphique 3">
              <a:extLst>
                <a:ext uri="{FF2B5EF4-FFF2-40B4-BE49-F238E27FC236}">
                  <a16:creationId xmlns:a16="http://schemas.microsoft.com/office/drawing/2014/main" id="{EE78F948-CF5A-4B3D-94FE-7612D6F8D403}"/>
                </a:ext>
              </a:extLst>
            </p:cNvPr>
            <p:cNvSpPr/>
            <p:nvPr/>
          </p:nvSpPr>
          <p:spPr>
            <a:xfrm>
              <a:off x="7621630" y="6153012"/>
              <a:ext cx="1061159" cy="487548"/>
            </a:xfrm>
            <a:custGeom>
              <a:avLst/>
              <a:gdLst>
                <a:gd name="connsiteX0" fmla="*/ 18136 w 1061159"/>
                <a:gd name="connsiteY0" fmla="*/ 36160 h 487548"/>
                <a:gd name="connsiteX1" fmla="*/ 198687 w 1061159"/>
                <a:gd name="connsiteY1" fmla="*/ 94069 h 487548"/>
                <a:gd name="connsiteX2" fmla="*/ 199375 w 1061159"/>
                <a:gd name="connsiteY2" fmla="*/ 65709 h 487548"/>
                <a:gd name="connsiteX3" fmla="*/ 200564 w 1061159"/>
                <a:gd name="connsiteY3" fmla="*/ 25956 h 487548"/>
                <a:gd name="connsiteX4" fmla="*/ 204320 w 1061159"/>
                <a:gd name="connsiteY4" fmla="*/ 2667 h 487548"/>
                <a:gd name="connsiteX5" fmla="*/ 212271 w 1061159"/>
                <a:gd name="connsiteY5" fmla="*/ 507 h 487548"/>
                <a:gd name="connsiteX6" fmla="*/ 215089 w 1061159"/>
                <a:gd name="connsiteY6" fmla="*/ 6674 h 487548"/>
                <a:gd name="connsiteX7" fmla="*/ 211771 w 1061159"/>
                <a:gd name="connsiteY7" fmla="*/ 62642 h 487548"/>
                <a:gd name="connsiteX8" fmla="*/ 209266 w 1061159"/>
                <a:gd name="connsiteY8" fmla="*/ 113226 h 487548"/>
                <a:gd name="connsiteX9" fmla="*/ 238190 w 1061159"/>
                <a:gd name="connsiteY9" fmla="*/ 119486 h 487548"/>
                <a:gd name="connsiteX10" fmla="*/ 239066 w 1061159"/>
                <a:gd name="connsiteY10" fmla="*/ 119486 h 487548"/>
                <a:gd name="connsiteX11" fmla="*/ 239066 w 1061159"/>
                <a:gd name="connsiteY11" fmla="*/ 118547 h 487548"/>
                <a:gd name="connsiteX12" fmla="*/ 239629 w 1061159"/>
                <a:gd name="connsiteY12" fmla="*/ 111536 h 487548"/>
                <a:gd name="connsiteX13" fmla="*/ 240944 w 1061159"/>
                <a:gd name="connsiteY13" fmla="*/ 95947 h 487548"/>
                <a:gd name="connsiteX14" fmla="*/ 244387 w 1061159"/>
                <a:gd name="connsiteY14" fmla="*/ 64645 h 487548"/>
                <a:gd name="connsiteX15" fmla="*/ 261040 w 1061159"/>
                <a:gd name="connsiteY15" fmla="*/ 5734 h 487548"/>
                <a:gd name="connsiteX16" fmla="*/ 261791 w 1061159"/>
                <a:gd name="connsiteY16" fmla="*/ 5422 h 487548"/>
                <a:gd name="connsiteX17" fmla="*/ 262105 w 1061159"/>
                <a:gd name="connsiteY17" fmla="*/ 6173 h 487548"/>
                <a:gd name="connsiteX18" fmla="*/ 254091 w 1061159"/>
                <a:gd name="connsiteY18" fmla="*/ 67024 h 487548"/>
                <a:gd name="connsiteX19" fmla="*/ 250898 w 1061159"/>
                <a:gd name="connsiteY19" fmla="*/ 97450 h 487548"/>
                <a:gd name="connsiteX20" fmla="*/ 250022 w 1061159"/>
                <a:gd name="connsiteY20" fmla="*/ 106402 h 487548"/>
                <a:gd name="connsiteX21" fmla="*/ 435769 w 1061159"/>
                <a:gd name="connsiteY21" fmla="*/ 136640 h 487548"/>
                <a:gd name="connsiteX22" fmla="*/ 446599 w 1061159"/>
                <a:gd name="connsiteY22" fmla="*/ 141022 h 487548"/>
                <a:gd name="connsiteX23" fmla="*/ 426941 w 1061159"/>
                <a:gd name="connsiteY23" fmla="*/ 31089 h 487548"/>
                <a:gd name="connsiteX24" fmla="*/ 429070 w 1061159"/>
                <a:gd name="connsiteY24" fmla="*/ 30713 h 487548"/>
                <a:gd name="connsiteX25" fmla="*/ 516340 w 1061159"/>
                <a:gd name="connsiteY25" fmla="*/ 476330 h 487548"/>
                <a:gd name="connsiteX26" fmla="*/ 617947 w 1061159"/>
                <a:gd name="connsiteY26" fmla="*/ 463058 h 487548"/>
                <a:gd name="connsiteX27" fmla="*/ 578318 w 1061159"/>
                <a:gd name="connsiteY27" fmla="*/ 110284 h 487548"/>
                <a:gd name="connsiteX28" fmla="*/ 594971 w 1061159"/>
                <a:gd name="connsiteY28" fmla="*/ 108593 h 487548"/>
                <a:gd name="connsiteX29" fmla="*/ 598789 w 1061159"/>
                <a:gd name="connsiteY29" fmla="*/ 147658 h 487548"/>
                <a:gd name="connsiteX30" fmla="*/ 629716 w 1061159"/>
                <a:gd name="connsiteY30" fmla="*/ 142838 h 487548"/>
                <a:gd name="connsiteX31" fmla="*/ 853839 w 1061159"/>
                <a:gd name="connsiteY31" fmla="*/ 108781 h 487548"/>
                <a:gd name="connsiteX32" fmla="*/ 960642 w 1061159"/>
                <a:gd name="connsiteY32" fmla="*/ 70718 h 487548"/>
                <a:gd name="connsiteX33" fmla="*/ 1056551 w 1061159"/>
                <a:gd name="connsiteY33" fmla="*/ 10430 h 487548"/>
                <a:gd name="connsiteX34" fmla="*/ 1057991 w 1061159"/>
                <a:gd name="connsiteY34" fmla="*/ 12058 h 487548"/>
                <a:gd name="connsiteX35" fmla="*/ 962958 w 1061159"/>
                <a:gd name="connsiteY35" fmla="*/ 76227 h 487548"/>
                <a:gd name="connsiteX36" fmla="*/ 856531 w 1061159"/>
                <a:gd name="connsiteY36" fmla="*/ 118422 h 487548"/>
                <a:gd name="connsiteX37" fmla="*/ 631156 w 1061159"/>
                <a:gd name="connsiteY37" fmla="*/ 159803 h 487548"/>
                <a:gd name="connsiteX38" fmla="*/ 599854 w 1061159"/>
                <a:gd name="connsiteY38" fmla="*/ 158739 h 487548"/>
                <a:gd name="connsiteX39" fmla="*/ 630530 w 1061159"/>
                <a:gd name="connsiteY39" fmla="*/ 473450 h 487548"/>
                <a:gd name="connsiteX40" fmla="*/ 508577 w 1061159"/>
                <a:gd name="connsiteY40" fmla="*/ 487286 h 487548"/>
                <a:gd name="connsiteX41" fmla="*/ 448352 w 1061159"/>
                <a:gd name="connsiteY41" fmla="*/ 151164 h 487548"/>
                <a:gd name="connsiteX42" fmla="*/ 432450 w 1061159"/>
                <a:gd name="connsiteY42" fmla="*/ 153293 h 487548"/>
                <a:gd name="connsiteX43" fmla="*/ 249834 w 1061159"/>
                <a:gd name="connsiteY43" fmla="*/ 108969 h 487548"/>
                <a:gd name="connsiteX44" fmla="*/ 247643 w 1061159"/>
                <a:gd name="connsiteY44" fmla="*/ 131882 h 487548"/>
                <a:gd name="connsiteX45" fmla="*/ 225418 w 1061159"/>
                <a:gd name="connsiteY45" fmla="*/ 127312 h 487548"/>
                <a:gd name="connsiteX46" fmla="*/ 198060 w 1061159"/>
                <a:gd name="connsiteY46" fmla="*/ 121928 h 487548"/>
                <a:gd name="connsiteX47" fmla="*/ 198687 w 1061159"/>
                <a:gd name="connsiteY47" fmla="*/ 96886 h 487548"/>
                <a:gd name="connsiteX48" fmla="*/ 13628 w 1061159"/>
                <a:gd name="connsiteY48" fmla="*/ 52625 h 487548"/>
                <a:gd name="connsiteX49" fmla="*/ 18136 w 1061159"/>
                <a:gd name="connsiteY49" fmla="*/ 36160 h 4875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1061159" h="487548">
                  <a:moveTo>
                    <a:pt x="18136" y="36160"/>
                  </a:moveTo>
                  <a:cubicBezTo>
                    <a:pt x="78486" y="54941"/>
                    <a:pt x="138462" y="74912"/>
                    <a:pt x="198687" y="94069"/>
                  </a:cubicBezTo>
                  <a:lnTo>
                    <a:pt x="199375" y="65709"/>
                  </a:lnTo>
                  <a:cubicBezTo>
                    <a:pt x="199813" y="52375"/>
                    <a:pt x="200189" y="39165"/>
                    <a:pt x="200564" y="25956"/>
                  </a:cubicBezTo>
                  <a:cubicBezTo>
                    <a:pt x="199813" y="17999"/>
                    <a:pt x="201128" y="9985"/>
                    <a:pt x="204320" y="2667"/>
                  </a:cubicBezTo>
                  <a:cubicBezTo>
                    <a:pt x="205886" y="-125"/>
                    <a:pt x="209454" y="-1089"/>
                    <a:pt x="212271" y="507"/>
                  </a:cubicBezTo>
                  <a:cubicBezTo>
                    <a:pt x="214400" y="1747"/>
                    <a:pt x="215589" y="4226"/>
                    <a:pt x="215089" y="6674"/>
                  </a:cubicBezTo>
                  <a:cubicBezTo>
                    <a:pt x="213836" y="25455"/>
                    <a:pt x="212773" y="44236"/>
                    <a:pt x="211771" y="62642"/>
                  </a:cubicBezTo>
                  <a:lnTo>
                    <a:pt x="209266" y="113226"/>
                  </a:lnTo>
                  <a:lnTo>
                    <a:pt x="238190" y="119486"/>
                  </a:lnTo>
                  <a:lnTo>
                    <a:pt x="239066" y="119486"/>
                  </a:lnTo>
                  <a:lnTo>
                    <a:pt x="239066" y="118547"/>
                  </a:lnTo>
                  <a:lnTo>
                    <a:pt x="239629" y="111536"/>
                  </a:lnTo>
                  <a:lnTo>
                    <a:pt x="240944" y="95947"/>
                  </a:lnTo>
                  <a:cubicBezTo>
                    <a:pt x="241883" y="85429"/>
                    <a:pt x="242885" y="74912"/>
                    <a:pt x="244387" y="64645"/>
                  </a:cubicBezTo>
                  <a:cubicBezTo>
                    <a:pt x="246829" y="44255"/>
                    <a:pt x="252401" y="24372"/>
                    <a:pt x="261040" y="5734"/>
                  </a:cubicBezTo>
                  <a:cubicBezTo>
                    <a:pt x="261166" y="5440"/>
                    <a:pt x="261478" y="5303"/>
                    <a:pt x="261791" y="5422"/>
                  </a:cubicBezTo>
                  <a:cubicBezTo>
                    <a:pt x="262105" y="5540"/>
                    <a:pt x="262229" y="5879"/>
                    <a:pt x="262105" y="6173"/>
                  </a:cubicBezTo>
                  <a:cubicBezTo>
                    <a:pt x="259037" y="26456"/>
                    <a:pt x="256408" y="46678"/>
                    <a:pt x="254091" y="67024"/>
                  </a:cubicBezTo>
                  <a:lnTo>
                    <a:pt x="250898" y="97450"/>
                  </a:lnTo>
                  <a:cubicBezTo>
                    <a:pt x="250898" y="100455"/>
                    <a:pt x="250335" y="103710"/>
                    <a:pt x="250022" y="106402"/>
                  </a:cubicBezTo>
                  <a:cubicBezTo>
                    <a:pt x="311875" y="116669"/>
                    <a:pt x="373978" y="125997"/>
                    <a:pt x="435769" y="136640"/>
                  </a:cubicBezTo>
                  <a:cubicBezTo>
                    <a:pt x="439713" y="137116"/>
                    <a:pt x="443469" y="138631"/>
                    <a:pt x="446599" y="141022"/>
                  </a:cubicBezTo>
                  <a:cubicBezTo>
                    <a:pt x="440025" y="104417"/>
                    <a:pt x="433515" y="67775"/>
                    <a:pt x="426941" y="31089"/>
                  </a:cubicBezTo>
                  <a:cubicBezTo>
                    <a:pt x="424500" y="17692"/>
                    <a:pt x="426441" y="17316"/>
                    <a:pt x="429070" y="30713"/>
                  </a:cubicBezTo>
                  <a:cubicBezTo>
                    <a:pt x="458306" y="179211"/>
                    <a:pt x="487354" y="327752"/>
                    <a:pt x="516340" y="476330"/>
                  </a:cubicBezTo>
                  <a:lnTo>
                    <a:pt x="617947" y="463058"/>
                  </a:lnTo>
                  <a:lnTo>
                    <a:pt x="578318" y="110284"/>
                  </a:lnTo>
                  <a:cubicBezTo>
                    <a:pt x="566673" y="4608"/>
                    <a:pt x="584579" y="2604"/>
                    <a:pt x="594971" y="108593"/>
                  </a:cubicBezTo>
                  <a:cubicBezTo>
                    <a:pt x="596223" y="121615"/>
                    <a:pt x="597475" y="134637"/>
                    <a:pt x="598789" y="147658"/>
                  </a:cubicBezTo>
                  <a:cubicBezTo>
                    <a:pt x="608868" y="144728"/>
                    <a:pt x="619261" y="143107"/>
                    <a:pt x="629716" y="142838"/>
                  </a:cubicBezTo>
                  <a:cubicBezTo>
                    <a:pt x="705404" y="139056"/>
                    <a:pt x="780467" y="127650"/>
                    <a:pt x="853839" y="108781"/>
                  </a:cubicBezTo>
                  <a:cubicBezTo>
                    <a:pt x="890525" y="99372"/>
                    <a:pt x="926272" y="86632"/>
                    <a:pt x="960642" y="70718"/>
                  </a:cubicBezTo>
                  <a:cubicBezTo>
                    <a:pt x="995262" y="55223"/>
                    <a:pt x="1027565" y="34927"/>
                    <a:pt x="1056551" y="10430"/>
                  </a:cubicBezTo>
                  <a:cubicBezTo>
                    <a:pt x="1061747" y="6235"/>
                    <a:pt x="1062811" y="7675"/>
                    <a:pt x="1057991" y="12058"/>
                  </a:cubicBezTo>
                  <a:cubicBezTo>
                    <a:pt x="1029443" y="37732"/>
                    <a:pt x="997453" y="59324"/>
                    <a:pt x="962958" y="76227"/>
                  </a:cubicBezTo>
                  <a:cubicBezTo>
                    <a:pt x="928839" y="93480"/>
                    <a:pt x="893217" y="107604"/>
                    <a:pt x="856531" y="118422"/>
                  </a:cubicBezTo>
                  <a:cubicBezTo>
                    <a:pt x="783096" y="140171"/>
                    <a:pt x="707533" y="154044"/>
                    <a:pt x="631156" y="159803"/>
                  </a:cubicBezTo>
                  <a:cubicBezTo>
                    <a:pt x="620701" y="160968"/>
                    <a:pt x="610184" y="160611"/>
                    <a:pt x="599854" y="158739"/>
                  </a:cubicBezTo>
                  <a:cubicBezTo>
                    <a:pt x="610058" y="263620"/>
                    <a:pt x="620325" y="368526"/>
                    <a:pt x="630530" y="473450"/>
                  </a:cubicBezTo>
                  <a:lnTo>
                    <a:pt x="508577" y="487286"/>
                  </a:lnTo>
                  <a:cubicBezTo>
                    <a:pt x="488481" y="375224"/>
                    <a:pt x="468385" y="263181"/>
                    <a:pt x="448352" y="151164"/>
                  </a:cubicBezTo>
                  <a:cubicBezTo>
                    <a:pt x="443781" y="154526"/>
                    <a:pt x="437772" y="155327"/>
                    <a:pt x="432450" y="153293"/>
                  </a:cubicBezTo>
                  <a:cubicBezTo>
                    <a:pt x="371474" y="139081"/>
                    <a:pt x="310686" y="123556"/>
                    <a:pt x="249834" y="108969"/>
                  </a:cubicBezTo>
                  <a:cubicBezTo>
                    <a:pt x="249083" y="116607"/>
                    <a:pt x="248394" y="124181"/>
                    <a:pt x="247643" y="131882"/>
                  </a:cubicBezTo>
                  <a:lnTo>
                    <a:pt x="225418" y="127312"/>
                  </a:lnTo>
                  <a:lnTo>
                    <a:pt x="198060" y="121928"/>
                  </a:lnTo>
                  <a:lnTo>
                    <a:pt x="198687" y="96886"/>
                  </a:lnTo>
                  <a:cubicBezTo>
                    <a:pt x="137021" y="81986"/>
                    <a:pt x="75168" y="67963"/>
                    <a:pt x="13628" y="52625"/>
                  </a:cubicBezTo>
                  <a:cubicBezTo>
                    <a:pt x="-7406" y="46928"/>
                    <a:pt x="-2899" y="29649"/>
                    <a:pt x="18136" y="36160"/>
                  </a:cubicBezTo>
                  <a:close/>
                </a:path>
              </a:pathLst>
            </a:custGeom>
            <a:solidFill>
              <a:srgbClr val="0C4E96"/>
            </a:solidFill>
            <a:ln w="6259" cap="flat">
              <a:noFill/>
              <a:prstDash val="solid"/>
              <a:miter/>
            </a:ln>
          </p:spPr>
          <p:txBody>
            <a:bodyPr rtlCol="0" anchor="ctr"/>
            <a:lstStyle/>
            <a:p>
              <a:endParaRPr lang="fr-FR"/>
            </a:p>
          </p:txBody>
        </p:sp>
        <p:sp>
          <p:nvSpPr>
            <p:cNvPr id="247" name="Graphique 3">
              <a:extLst>
                <a:ext uri="{FF2B5EF4-FFF2-40B4-BE49-F238E27FC236}">
                  <a16:creationId xmlns:a16="http://schemas.microsoft.com/office/drawing/2014/main" id="{049C4CB7-0B57-46F1-A67A-F7ECEA351160}"/>
                </a:ext>
              </a:extLst>
            </p:cNvPr>
            <p:cNvSpPr/>
            <p:nvPr/>
          </p:nvSpPr>
          <p:spPr>
            <a:xfrm>
              <a:off x="8089919" y="6226163"/>
              <a:ext cx="73510" cy="70133"/>
            </a:xfrm>
            <a:custGeom>
              <a:avLst/>
              <a:gdLst>
                <a:gd name="connsiteX0" fmla="*/ 54499 w 73510"/>
                <a:gd name="connsiteY0" fmla="*/ 66744 h 70133"/>
                <a:gd name="connsiteX1" fmla="*/ 33214 w 73510"/>
                <a:gd name="connsiteY1" fmla="*/ 69060 h 70133"/>
                <a:gd name="connsiteX2" fmla="*/ 5417 w 73510"/>
                <a:gd name="connsiteY2" fmla="*/ 41702 h 70133"/>
                <a:gd name="connsiteX3" fmla="*/ 11678 w 73510"/>
                <a:gd name="connsiteY3" fmla="*/ 40764 h 70133"/>
                <a:gd name="connsiteX4" fmla="*/ 26390 w 73510"/>
                <a:gd name="connsiteY4" fmla="*/ 47713 h 70133"/>
                <a:gd name="connsiteX5" fmla="*/ 33840 w 73510"/>
                <a:gd name="connsiteY5" fmla="*/ 51030 h 70133"/>
                <a:gd name="connsiteX6" fmla="*/ 43293 w 73510"/>
                <a:gd name="connsiteY6" fmla="*/ 53472 h 70133"/>
                <a:gd name="connsiteX7" fmla="*/ 53247 w 73510"/>
                <a:gd name="connsiteY7" fmla="*/ 47900 h 70133"/>
                <a:gd name="connsiteX8" fmla="*/ 54249 w 73510"/>
                <a:gd name="connsiteY8" fmla="*/ 31749 h 70133"/>
                <a:gd name="connsiteX9" fmla="*/ 41728 w 73510"/>
                <a:gd name="connsiteY9" fmla="*/ 20730 h 70133"/>
                <a:gd name="connsiteX10" fmla="*/ 12304 w 73510"/>
                <a:gd name="connsiteY10" fmla="*/ 37884 h 70133"/>
                <a:gd name="connsiteX11" fmla="*/ 1098 w 73510"/>
                <a:gd name="connsiteY11" fmla="*/ 37884 h 70133"/>
                <a:gd name="connsiteX12" fmla="*/ 9487 w 73510"/>
                <a:gd name="connsiteY12" fmla="*/ 9086 h 70133"/>
                <a:gd name="connsiteX13" fmla="*/ 39912 w 73510"/>
                <a:gd name="connsiteY13" fmla="*/ 196 h 70133"/>
                <a:gd name="connsiteX14" fmla="*/ 67834 w 73510"/>
                <a:gd name="connsiteY14" fmla="*/ 18101 h 70133"/>
                <a:gd name="connsiteX15" fmla="*/ 71214 w 73510"/>
                <a:gd name="connsiteY15" fmla="*/ 49403 h 70133"/>
                <a:gd name="connsiteX16" fmla="*/ 54499 w 73510"/>
                <a:gd name="connsiteY16" fmla="*/ 66744 h 701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3510" h="70133">
                  <a:moveTo>
                    <a:pt x="54499" y="66744"/>
                  </a:moveTo>
                  <a:cubicBezTo>
                    <a:pt x="47863" y="69862"/>
                    <a:pt x="40351" y="70676"/>
                    <a:pt x="33214" y="69060"/>
                  </a:cubicBezTo>
                  <a:cubicBezTo>
                    <a:pt x="19691" y="65599"/>
                    <a:pt x="9111" y="55150"/>
                    <a:pt x="5417" y="41702"/>
                  </a:cubicBezTo>
                  <a:cubicBezTo>
                    <a:pt x="4917" y="39950"/>
                    <a:pt x="9863" y="39699"/>
                    <a:pt x="11678" y="40764"/>
                  </a:cubicBezTo>
                  <a:cubicBezTo>
                    <a:pt x="16185" y="43856"/>
                    <a:pt x="21131" y="46204"/>
                    <a:pt x="26390" y="47713"/>
                  </a:cubicBezTo>
                  <a:cubicBezTo>
                    <a:pt x="29019" y="48482"/>
                    <a:pt x="31524" y="49597"/>
                    <a:pt x="33840" y="51030"/>
                  </a:cubicBezTo>
                  <a:cubicBezTo>
                    <a:pt x="36720" y="52740"/>
                    <a:pt x="39975" y="53585"/>
                    <a:pt x="43293" y="53472"/>
                  </a:cubicBezTo>
                  <a:cubicBezTo>
                    <a:pt x="47300" y="53322"/>
                    <a:pt x="50993" y="51250"/>
                    <a:pt x="53247" y="47900"/>
                  </a:cubicBezTo>
                  <a:cubicBezTo>
                    <a:pt x="56189" y="43005"/>
                    <a:pt x="56565" y="36976"/>
                    <a:pt x="54249" y="31749"/>
                  </a:cubicBezTo>
                  <a:cubicBezTo>
                    <a:pt x="51933" y="26408"/>
                    <a:pt x="47300" y="22377"/>
                    <a:pt x="41728" y="20730"/>
                  </a:cubicBezTo>
                  <a:cubicBezTo>
                    <a:pt x="28894" y="17569"/>
                    <a:pt x="15873" y="25163"/>
                    <a:pt x="12304" y="37884"/>
                  </a:cubicBezTo>
                  <a:cubicBezTo>
                    <a:pt x="11678" y="39950"/>
                    <a:pt x="2538" y="41765"/>
                    <a:pt x="1098" y="37884"/>
                  </a:cubicBezTo>
                  <a:cubicBezTo>
                    <a:pt x="-2032" y="27472"/>
                    <a:pt x="1223" y="16185"/>
                    <a:pt x="9487" y="9086"/>
                  </a:cubicBezTo>
                  <a:cubicBezTo>
                    <a:pt x="17813" y="1717"/>
                    <a:pt x="28957" y="-1544"/>
                    <a:pt x="39912" y="196"/>
                  </a:cubicBezTo>
                  <a:cubicBezTo>
                    <a:pt x="51431" y="1761"/>
                    <a:pt x="61636" y="8316"/>
                    <a:pt x="67834" y="18101"/>
                  </a:cubicBezTo>
                  <a:cubicBezTo>
                    <a:pt x="73844" y="27416"/>
                    <a:pt x="75096" y="39023"/>
                    <a:pt x="71214" y="49403"/>
                  </a:cubicBezTo>
                  <a:cubicBezTo>
                    <a:pt x="68084" y="57141"/>
                    <a:pt x="62137" y="63364"/>
                    <a:pt x="54499" y="66744"/>
                  </a:cubicBezTo>
                  <a:close/>
                </a:path>
              </a:pathLst>
            </a:custGeom>
            <a:solidFill>
              <a:srgbClr val="0C4E96"/>
            </a:solidFill>
            <a:ln w="6259" cap="flat">
              <a:noFill/>
              <a:prstDash val="solid"/>
              <a:miter/>
            </a:ln>
          </p:spPr>
          <p:txBody>
            <a:bodyPr rtlCol="0" anchor="ctr"/>
            <a:lstStyle/>
            <a:p>
              <a:endParaRPr lang="fr-FR"/>
            </a:p>
          </p:txBody>
        </p:sp>
        <p:sp>
          <p:nvSpPr>
            <p:cNvPr id="248" name="Graphique 3">
              <a:extLst>
                <a:ext uri="{FF2B5EF4-FFF2-40B4-BE49-F238E27FC236}">
                  <a16:creationId xmlns:a16="http://schemas.microsoft.com/office/drawing/2014/main" id="{C8B16B69-BD99-4265-856A-9D5F5B191DE7}"/>
                </a:ext>
              </a:extLst>
            </p:cNvPr>
            <p:cNvSpPr/>
            <p:nvPr/>
          </p:nvSpPr>
          <p:spPr>
            <a:xfrm>
              <a:off x="8446306" y="3392532"/>
              <a:ext cx="40442" cy="40442"/>
            </a:xfrm>
            <a:custGeom>
              <a:avLst/>
              <a:gdLst>
                <a:gd name="connsiteX0" fmla="*/ 40443 w 40442"/>
                <a:gd name="connsiteY0" fmla="*/ 20221 h 40442"/>
                <a:gd name="connsiteX1" fmla="*/ 20222 w 40442"/>
                <a:gd name="connsiteY1" fmla="*/ 40442 h 40442"/>
                <a:gd name="connsiteX2" fmla="*/ 1 w 40442"/>
                <a:gd name="connsiteY2" fmla="*/ 20221 h 40442"/>
                <a:gd name="connsiteX3" fmla="*/ 20222 w 40442"/>
                <a:gd name="connsiteY3" fmla="*/ 0 h 40442"/>
                <a:gd name="connsiteX4" fmla="*/ 40443 w 40442"/>
                <a:gd name="connsiteY4" fmla="*/ 20221 h 404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442" h="40442">
                  <a:moveTo>
                    <a:pt x="40443" y="20221"/>
                  </a:moveTo>
                  <a:cubicBezTo>
                    <a:pt x="40443" y="31389"/>
                    <a:pt x="31389" y="40442"/>
                    <a:pt x="20222" y="40442"/>
                  </a:cubicBezTo>
                  <a:cubicBezTo>
                    <a:pt x="9053" y="40442"/>
                    <a:pt x="1" y="31389"/>
                    <a:pt x="1" y="20221"/>
                  </a:cubicBezTo>
                  <a:cubicBezTo>
                    <a:pt x="1" y="9053"/>
                    <a:pt x="9054" y="0"/>
                    <a:pt x="20222" y="0"/>
                  </a:cubicBezTo>
                  <a:cubicBezTo>
                    <a:pt x="31390" y="0"/>
                    <a:pt x="40443" y="9053"/>
                    <a:pt x="40443" y="20221"/>
                  </a:cubicBezTo>
                  <a:close/>
                </a:path>
              </a:pathLst>
            </a:custGeom>
            <a:solidFill>
              <a:srgbClr val="FFFFFF"/>
            </a:solidFill>
            <a:ln w="6259" cap="flat">
              <a:noFill/>
              <a:prstDash val="solid"/>
              <a:miter/>
            </a:ln>
          </p:spPr>
          <p:txBody>
            <a:bodyPr rtlCol="0" anchor="ctr"/>
            <a:lstStyle/>
            <a:p>
              <a:endParaRPr lang="fr-FR"/>
            </a:p>
          </p:txBody>
        </p:sp>
        <p:sp>
          <p:nvSpPr>
            <p:cNvPr id="249" name="Graphique 3">
              <a:extLst>
                <a:ext uri="{FF2B5EF4-FFF2-40B4-BE49-F238E27FC236}">
                  <a16:creationId xmlns:a16="http://schemas.microsoft.com/office/drawing/2014/main" id="{5AFC9FAA-9447-4690-AD92-0BD45FE0266F}"/>
                </a:ext>
              </a:extLst>
            </p:cNvPr>
            <p:cNvSpPr/>
            <p:nvPr/>
          </p:nvSpPr>
          <p:spPr>
            <a:xfrm>
              <a:off x="7874167" y="3779676"/>
              <a:ext cx="503963" cy="255120"/>
            </a:xfrm>
            <a:custGeom>
              <a:avLst/>
              <a:gdLst>
                <a:gd name="connsiteX0" fmla="*/ 435588 w 503963"/>
                <a:gd name="connsiteY0" fmla="*/ 7250 h 255120"/>
                <a:gd name="connsiteX1" fmla="*/ 303494 w 503963"/>
                <a:gd name="connsiteY1" fmla="*/ 108042 h 255120"/>
                <a:gd name="connsiteX2" fmla="*/ 86382 w 503963"/>
                <a:gd name="connsiteY2" fmla="*/ 84565 h 255120"/>
                <a:gd name="connsiteX3" fmla="*/ -74 w 503963"/>
                <a:gd name="connsiteY3" fmla="*/ 108606 h 255120"/>
                <a:gd name="connsiteX4" fmla="*/ 254036 w 503963"/>
                <a:gd name="connsiteY4" fmla="*/ 251218 h 255120"/>
                <a:gd name="connsiteX5" fmla="*/ 503890 w 503963"/>
                <a:gd name="connsiteY5" fmla="*/ -263 h 255120"/>
                <a:gd name="connsiteX6" fmla="*/ 435588 w 503963"/>
                <a:gd name="connsiteY6" fmla="*/ 7250 h 255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3963" h="255120">
                  <a:moveTo>
                    <a:pt x="435588" y="7250"/>
                  </a:moveTo>
                  <a:cubicBezTo>
                    <a:pt x="407667" y="39866"/>
                    <a:pt x="362467" y="83188"/>
                    <a:pt x="303494" y="108042"/>
                  </a:cubicBezTo>
                  <a:cubicBezTo>
                    <a:pt x="202388" y="150613"/>
                    <a:pt x="110360" y="112863"/>
                    <a:pt x="86382" y="84565"/>
                  </a:cubicBezTo>
                  <a:cubicBezTo>
                    <a:pt x="45189" y="95521"/>
                    <a:pt x="13761" y="104349"/>
                    <a:pt x="-74" y="108606"/>
                  </a:cubicBezTo>
                  <a:cubicBezTo>
                    <a:pt x="-74" y="108606"/>
                    <a:pt x="41495" y="281894"/>
                    <a:pt x="254036" y="251218"/>
                  </a:cubicBezTo>
                  <a:cubicBezTo>
                    <a:pt x="466578" y="220542"/>
                    <a:pt x="502074" y="70104"/>
                    <a:pt x="503890" y="-263"/>
                  </a:cubicBezTo>
                  <a:cubicBezTo>
                    <a:pt x="484232" y="801"/>
                    <a:pt x="461006" y="3493"/>
                    <a:pt x="435588" y="7250"/>
                  </a:cubicBezTo>
                  <a:close/>
                </a:path>
              </a:pathLst>
            </a:custGeom>
            <a:solidFill>
              <a:srgbClr val="1A2247"/>
            </a:solidFill>
            <a:ln w="6259" cap="flat">
              <a:noFill/>
              <a:prstDash val="solid"/>
              <a:miter/>
            </a:ln>
          </p:spPr>
          <p:txBody>
            <a:bodyPr rtlCol="0" anchor="ctr"/>
            <a:lstStyle/>
            <a:p>
              <a:endParaRPr lang="fr-FR"/>
            </a:p>
          </p:txBody>
        </p:sp>
        <p:sp>
          <p:nvSpPr>
            <p:cNvPr id="250" name="Graphique 3">
              <a:extLst>
                <a:ext uri="{FF2B5EF4-FFF2-40B4-BE49-F238E27FC236}">
                  <a16:creationId xmlns:a16="http://schemas.microsoft.com/office/drawing/2014/main" id="{9F197EA4-5200-4866-8FB7-F6E54AFB0EFF}"/>
                </a:ext>
              </a:extLst>
            </p:cNvPr>
            <p:cNvSpPr/>
            <p:nvPr/>
          </p:nvSpPr>
          <p:spPr>
            <a:xfrm>
              <a:off x="7962188" y="3786625"/>
              <a:ext cx="345887" cy="118496"/>
            </a:xfrm>
            <a:custGeom>
              <a:avLst/>
              <a:gdLst>
                <a:gd name="connsiteX0" fmla="*/ 214345 w 345887"/>
                <a:gd name="connsiteY0" fmla="*/ 98965 h 118496"/>
                <a:gd name="connsiteX1" fmla="*/ 345814 w 345887"/>
                <a:gd name="connsiteY1" fmla="*/ -263 h 118496"/>
                <a:gd name="connsiteX2" fmla="*/ -74 w 345887"/>
                <a:gd name="connsiteY2" fmla="*/ 77492 h 118496"/>
                <a:gd name="connsiteX3" fmla="*/ 214345 w 345887"/>
                <a:gd name="connsiteY3" fmla="*/ 98965 h 118496"/>
              </a:gdLst>
              <a:ahLst/>
              <a:cxnLst>
                <a:cxn ang="0">
                  <a:pos x="connsiteX0" y="connsiteY0"/>
                </a:cxn>
                <a:cxn ang="0">
                  <a:pos x="connsiteX1" y="connsiteY1"/>
                </a:cxn>
                <a:cxn ang="0">
                  <a:pos x="connsiteX2" y="connsiteY2"/>
                </a:cxn>
                <a:cxn ang="0">
                  <a:pos x="connsiteX3" y="connsiteY3"/>
                </a:cxn>
              </a:cxnLst>
              <a:rect l="l" t="t" r="r" b="b"/>
              <a:pathLst>
                <a:path w="345887" h="118496">
                  <a:moveTo>
                    <a:pt x="214345" y="98965"/>
                  </a:moveTo>
                  <a:cubicBezTo>
                    <a:pt x="272944" y="74299"/>
                    <a:pt x="317642" y="31790"/>
                    <a:pt x="345814" y="-263"/>
                  </a:cubicBezTo>
                  <a:cubicBezTo>
                    <a:pt x="239951" y="16014"/>
                    <a:pt x="94020" y="52262"/>
                    <a:pt x="-74" y="77492"/>
                  </a:cubicBezTo>
                  <a:cubicBezTo>
                    <a:pt x="23278" y="104850"/>
                    <a:pt x="114117" y="141160"/>
                    <a:pt x="214345" y="98965"/>
                  </a:cubicBezTo>
                  <a:close/>
                </a:path>
              </a:pathLst>
            </a:custGeom>
            <a:solidFill>
              <a:srgbClr val="FFFFFF"/>
            </a:solidFill>
            <a:ln w="6259" cap="flat">
              <a:noFill/>
              <a:prstDash val="solid"/>
              <a:miter/>
            </a:ln>
          </p:spPr>
          <p:txBody>
            <a:bodyPr rtlCol="0" anchor="ctr"/>
            <a:lstStyle/>
            <a:p>
              <a:endParaRPr lang="fr-FR"/>
            </a:p>
          </p:txBody>
        </p:sp>
        <p:sp>
          <p:nvSpPr>
            <p:cNvPr id="251" name="Graphique 3">
              <a:extLst>
                <a:ext uri="{FF2B5EF4-FFF2-40B4-BE49-F238E27FC236}">
                  <a16:creationId xmlns:a16="http://schemas.microsoft.com/office/drawing/2014/main" id="{CF4AA466-B4E0-4400-98CB-AB0CF18EECC9}"/>
                </a:ext>
              </a:extLst>
            </p:cNvPr>
            <p:cNvSpPr/>
            <p:nvPr/>
          </p:nvSpPr>
          <p:spPr>
            <a:xfrm>
              <a:off x="7744827" y="5820446"/>
              <a:ext cx="881706" cy="365408"/>
            </a:xfrm>
            <a:custGeom>
              <a:avLst/>
              <a:gdLst>
                <a:gd name="connsiteX0" fmla="*/ 752929 w 881706"/>
                <a:gd name="connsiteY0" fmla="*/ 68915 h 365408"/>
                <a:gd name="connsiteX1" fmla="*/ 20461 w 881706"/>
                <a:gd name="connsiteY1" fmla="*/ -263 h 365408"/>
                <a:gd name="connsiteX2" fmla="*/ -74 w 881706"/>
                <a:gd name="connsiteY2" fmla="*/ 321522 h 365408"/>
                <a:gd name="connsiteX3" fmla="*/ 803638 w 881706"/>
                <a:gd name="connsiteY3" fmla="*/ 340742 h 365408"/>
                <a:gd name="connsiteX4" fmla="*/ 752929 w 881706"/>
                <a:gd name="connsiteY4" fmla="*/ 68915 h 3654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1706" h="365408">
                  <a:moveTo>
                    <a:pt x="752929" y="68915"/>
                  </a:moveTo>
                  <a:lnTo>
                    <a:pt x="20461" y="-263"/>
                  </a:lnTo>
                  <a:lnTo>
                    <a:pt x="-74" y="321522"/>
                  </a:lnTo>
                  <a:cubicBezTo>
                    <a:pt x="-74" y="321522"/>
                    <a:pt x="602303" y="405224"/>
                    <a:pt x="803638" y="340742"/>
                  </a:cubicBezTo>
                  <a:cubicBezTo>
                    <a:pt x="1004973" y="276260"/>
                    <a:pt x="752929" y="68915"/>
                    <a:pt x="752929" y="68915"/>
                  </a:cubicBezTo>
                  <a:close/>
                </a:path>
              </a:pathLst>
            </a:custGeom>
            <a:solidFill>
              <a:srgbClr val="C9947D"/>
            </a:solidFill>
            <a:ln w="6259" cap="flat">
              <a:noFill/>
              <a:prstDash val="solid"/>
              <a:miter/>
            </a:ln>
          </p:spPr>
          <p:txBody>
            <a:bodyPr rtlCol="0" anchor="ctr"/>
            <a:lstStyle/>
            <a:p>
              <a:endParaRPr lang="fr-FR"/>
            </a:p>
          </p:txBody>
        </p:sp>
        <p:sp>
          <p:nvSpPr>
            <p:cNvPr id="252" name="Graphique 3">
              <a:extLst>
                <a:ext uri="{FF2B5EF4-FFF2-40B4-BE49-F238E27FC236}">
                  <a16:creationId xmlns:a16="http://schemas.microsoft.com/office/drawing/2014/main" id="{1B85138C-5103-48E1-90A9-2A5784038CED}"/>
                </a:ext>
              </a:extLst>
            </p:cNvPr>
            <p:cNvSpPr/>
            <p:nvPr/>
          </p:nvSpPr>
          <p:spPr>
            <a:xfrm>
              <a:off x="7765549" y="4528023"/>
              <a:ext cx="773355" cy="1414620"/>
            </a:xfrm>
            <a:custGeom>
              <a:avLst/>
              <a:gdLst>
                <a:gd name="connsiteX0" fmla="*/ 729577 w 773355"/>
                <a:gd name="connsiteY0" fmla="*/ 1393767 h 1414620"/>
                <a:gd name="connsiteX1" fmla="*/ -74 w 773355"/>
                <a:gd name="connsiteY1" fmla="*/ 1337423 h 1414620"/>
                <a:gd name="connsiteX2" fmla="*/ 184107 w 773355"/>
                <a:gd name="connsiteY2" fmla="*/ 1387 h 1414620"/>
                <a:gd name="connsiteX3" fmla="*/ 688635 w 773355"/>
                <a:gd name="connsiteY3" fmla="*/ 1387 h 1414620"/>
                <a:gd name="connsiteX4" fmla="*/ 729577 w 773355"/>
                <a:gd name="connsiteY4" fmla="*/ 1393767 h 14146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3355" h="1414620">
                  <a:moveTo>
                    <a:pt x="729577" y="1393767"/>
                  </a:moveTo>
                  <a:cubicBezTo>
                    <a:pt x="614073" y="1432143"/>
                    <a:pt x="209963" y="1418808"/>
                    <a:pt x="-74" y="1337423"/>
                  </a:cubicBezTo>
                  <a:lnTo>
                    <a:pt x="184107" y="1387"/>
                  </a:lnTo>
                  <a:cubicBezTo>
                    <a:pt x="184107" y="1387"/>
                    <a:pt x="526051" y="58608"/>
                    <a:pt x="688635" y="1387"/>
                  </a:cubicBezTo>
                  <a:cubicBezTo>
                    <a:pt x="851217" y="-55832"/>
                    <a:pt x="729577" y="1393767"/>
                    <a:pt x="729577" y="1393767"/>
                  </a:cubicBezTo>
                  <a:close/>
                </a:path>
              </a:pathLst>
            </a:custGeom>
            <a:solidFill>
              <a:srgbClr val="FFFFFF"/>
            </a:solidFill>
            <a:ln w="6259" cap="flat">
              <a:noFill/>
              <a:prstDash val="solid"/>
              <a:miter/>
            </a:ln>
          </p:spPr>
          <p:txBody>
            <a:bodyPr rtlCol="0" anchor="ctr"/>
            <a:lstStyle/>
            <a:p>
              <a:endParaRPr lang="fr-FR"/>
            </a:p>
          </p:txBody>
        </p:sp>
        <p:sp>
          <p:nvSpPr>
            <p:cNvPr id="253" name="Graphique 3">
              <a:extLst>
                <a:ext uri="{FF2B5EF4-FFF2-40B4-BE49-F238E27FC236}">
                  <a16:creationId xmlns:a16="http://schemas.microsoft.com/office/drawing/2014/main" id="{24F7C3DF-A0B2-4993-972B-6318CD9F7E30}"/>
                </a:ext>
              </a:extLst>
            </p:cNvPr>
            <p:cNvSpPr/>
            <p:nvPr/>
          </p:nvSpPr>
          <p:spPr>
            <a:xfrm>
              <a:off x="7915916" y="4954627"/>
              <a:ext cx="475806" cy="475858"/>
            </a:xfrm>
            <a:custGeom>
              <a:avLst/>
              <a:gdLst>
                <a:gd name="connsiteX0" fmla="*/ 435 w 475806"/>
                <a:gd name="connsiteY0" fmla="*/ 222298 h 475858"/>
                <a:gd name="connsiteX1" fmla="*/ 222429 w 475806"/>
                <a:gd name="connsiteY1" fmla="*/ 475088 h 475858"/>
                <a:gd name="connsiteX2" fmla="*/ 475224 w 475806"/>
                <a:gd name="connsiteY2" fmla="*/ 253081 h 475858"/>
                <a:gd name="connsiteX3" fmla="*/ 253230 w 475806"/>
                <a:gd name="connsiteY3" fmla="*/ 292 h 475858"/>
                <a:gd name="connsiteX4" fmla="*/ 251352 w 475806"/>
                <a:gd name="connsiteY4" fmla="*/ 179 h 475858"/>
                <a:gd name="connsiteX5" fmla="*/ 435 w 475806"/>
                <a:gd name="connsiteY5" fmla="*/ 222298 h 475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75806" h="475858">
                  <a:moveTo>
                    <a:pt x="435" y="222298"/>
                  </a:moveTo>
                  <a:cubicBezTo>
                    <a:pt x="-8079" y="353411"/>
                    <a:pt x="91336" y="466586"/>
                    <a:pt x="222429" y="475088"/>
                  </a:cubicBezTo>
                  <a:cubicBezTo>
                    <a:pt x="353522" y="483589"/>
                    <a:pt x="466710" y="384193"/>
                    <a:pt x="475224" y="253081"/>
                  </a:cubicBezTo>
                  <a:cubicBezTo>
                    <a:pt x="483738" y="121969"/>
                    <a:pt x="384323" y="8794"/>
                    <a:pt x="253230" y="292"/>
                  </a:cubicBezTo>
                  <a:cubicBezTo>
                    <a:pt x="252604" y="254"/>
                    <a:pt x="251978" y="216"/>
                    <a:pt x="251352" y="179"/>
                  </a:cubicBezTo>
                  <a:cubicBezTo>
                    <a:pt x="120760" y="-7740"/>
                    <a:pt x="8448" y="91688"/>
                    <a:pt x="435" y="222298"/>
                  </a:cubicBezTo>
                  <a:close/>
                </a:path>
              </a:pathLst>
            </a:custGeom>
            <a:solidFill>
              <a:srgbClr val="1760BF"/>
            </a:solidFill>
            <a:ln w="6259" cap="flat">
              <a:noFill/>
              <a:prstDash val="solid"/>
              <a:miter/>
            </a:ln>
          </p:spPr>
          <p:txBody>
            <a:bodyPr rtlCol="0" anchor="ctr"/>
            <a:lstStyle/>
            <a:p>
              <a:endParaRPr lang="fr-FR"/>
            </a:p>
          </p:txBody>
        </p:sp>
        <p:sp>
          <p:nvSpPr>
            <p:cNvPr id="254" name="Graphique 3">
              <a:extLst>
                <a:ext uri="{FF2B5EF4-FFF2-40B4-BE49-F238E27FC236}">
                  <a16:creationId xmlns:a16="http://schemas.microsoft.com/office/drawing/2014/main" id="{C0CA7BDF-3690-4611-81BC-53D4E72FC600}"/>
                </a:ext>
              </a:extLst>
            </p:cNvPr>
            <p:cNvSpPr/>
            <p:nvPr/>
          </p:nvSpPr>
          <p:spPr>
            <a:xfrm>
              <a:off x="7929978" y="4968389"/>
              <a:ext cx="445203" cy="445252"/>
            </a:xfrm>
            <a:custGeom>
              <a:avLst/>
              <a:gdLst>
                <a:gd name="connsiteX0" fmla="*/ 271 w 445203"/>
                <a:gd name="connsiteY0" fmla="*/ 209100 h 445252"/>
                <a:gd name="connsiteX1" fmla="*/ 210872 w 445203"/>
                <a:gd name="connsiteY1" fmla="*/ 444679 h 445252"/>
                <a:gd name="connsiteX2" fmla="*/ 444823 w 445203"/>
                <a:gd name="connsiteY2" fmla="*/ 233985 h 445252"/>
                <a:gd name="connsiteX3" fmla="*/ 234098 w 445203"/>
                <a:gd name="connsiteY3" fmla="*/ 46 h 445252"/>
                <a:gd name="connsiteX4" fmla="*/ 271 w 445203"/>
                <a:gd name="connsiteY4" fmla="*/ 209100 h 4452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5203" h="445252">
                  <a:moveTo>
                    <a:pt x="271" y="209100"/>
                  </a:moveTo>
                  <a:cubicBezTo>
                    <a:pt x="-6678" y="335811"/>
                    <a:pt x="92300" y="439546"/>
                    <a:pt x="210872" y="444679"/>
                  </a:cubicBezTo>
                  <a:cubicBezTo>
                    <a:pt x="333638" y="451103"/>
                    <a:pt x="438375" y="356771"/>
                    <a:pt x="444823" y="233985"/>
                  </a:cubicBezTo>
                  <a:cubicBezTo>
                    <a:pt x="451209" y="111206"/>
                    <a:pt x="356927" y="6469"/>
                    <a:pt x="234098" y="46"/>
                  </a:cubicBezTo>
                  <a:cubicBezTo>
                    <a:pt x="111957" y="-6340"/>
                    <a:pt x="7534" y="87009"/>
                    <a:pt x="271" y="209100"/>
                  </a:cubicBezTo>
                  <a:close/>
                </a:path>
              </a:pathLst>
            </a:custGeom>
            <a:solidFill>
              <a:srgbClr val="D9042B"/>
            </a:solidFill>
            <a:ln w="6259" cap="flat">
              <a:noFill/>
              <a:prstDash val="solid"/>
              <a:miter/>
            </a:ln>
          </p:spPr>
          <p:txBody>
            <a:bodyPr rtlCol="0" anchor="ctr"/>
            <a:lstStyle/>
            <a:p>
              <a:endParaRPr lang="fr-FR"/>
            </a:p>
          </p:txBody>
        </p:sp>
        <p:sp>
          <p:nvSpPr>
            <p:cNvPr id="255" name="Graphique 3">
              <a:extLst>
                <a:ext uri="{FF2B5EF4-FFF2-40B4-BE49-F238E27FC236}">
                  <a16:creationId xmlns:a16="http://schemas.microsoft.com/office/drawing/2014/main" id="{A6BF9D82-875B-4D57-BAEA-8148CA4155DD}"/>
                </a:ext>
              </a:extLst>
            </p:cNvPr>
            <p:cNvSpPr/>
            <p:nvPr/>
          </p:nvSpPr>
          <p:spPr>
            <a:xfrm>
              <a:off x="7950400" y="5023552"/>
              <a:ext cx="406514" cy="335181"/>
            </a:xfrm>
            <a:custGeom>
              <a:avLst/>
              <a:gdLst>
                <a:gd name="connsiteX0" fmla="*/ 204222 w 406514"/>
                <a:gd name="connsiteY0" fmla="*/ -257 h 335181"/>
                <a:gd name="connsiteX1" fmla="*/ 76886 w 406514"/>
                <a:gd name="connsiteY1" fmla="*/ 56712 h 335181"/>
                <a:gd name="connsiteX2" fmla="*/ 63426 w 406514"/>
                <a:gd name="connsiteY2" fmla="*/ 73991 h 335181"/>
                <a:gd name="connsiteX3" fmla="*/ 52345 w 406514"/>
                <a:gd name="connsiteY3" fmla="*/ 93962 h 335181"/>
                <a:gd name="connsiteX4" fmla="*/ 70 w 406514"/>
                <a:gd name="connsiteY4" fmla="*/ 93962 h 335181"/>
                <a:gd name="connsiteX5" fmla="*/ 7395 w 406514"/>
                <a:gd name="connsiteY5" fmla="*/ 114058 h 335181"/>
                <a:gd name="connsiteX6" fmla="*/ 22107 w 406514"/>
                <a:gd name="connsiteY6" fmla="*/ 127393 h 335181"/>
                <a:gd name="connsiteX7" fmla="*/ 28368 w 406514"/>
                <a:gd name="connsiteY7" fmla="*/ 135344 h 335181"/>
                <a:gd name="connsiteX8" fmla="*/ 34628 w 406514"/>
                <a:gd name="connsiteY8" fmla="*/ 168649 h 335181"/>
                <a:gd name="connsiteX9" fmla="*/ 59670 w 406514"/>
                <a:gd name="connsiteY9" fmla="*/ 255168 h 335181"/>
                <a:gd name="connsiteX10" fmla="*/ 346272 w 406514"/>
                <a:gd name="connsiteY10" fmla="*/ 255731 h 335181"/>
                <a:gd name="connsiteX11" fmla="*/ 371313 w 406514"/>
                <a:gd name="connsiteY11" fmla="*/ 169525 h 335181"/>
                <a:gd name="connsiteX12" fmla="*/ 372816 w 406514"/>
                <a:gd name="connsiteY12" fmla="*/ 145047 h 335181"/>
                <a:gd name="connsiteX13" fmla="*/ 378074 w 406514"/>
                <a:gd name="connsiteY13" fmla="*/ 135844 h 335181"/>
                <a:gd name="connsiteX14" fmla="*/ 385023 w 406514"/>
                <a:gd name="connsiteY14" fmla="*/ 129208 h 335181"/>
                <a:gd name="connsiteX15" fmla="*/ 406372 w 406514"/>
                <a:gd name="connsiteY15" fmla="*/ 95340 h 335181"/>
                <a:gd name="connsiteX16" fmla="*/ 355725 w 406514"/>
                <a:gd name="connsiteY16" fmla="*/ 94526 h 335181"/>
                <a:gd name="connsiteX17" fmla="*/ 204222 w 406514"/>
                <a:gd name="connsiteY17" fmla="*/ -257 h 335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06514" h="335181">
                  <a:moveTo>
                    <a:pt x="204222" y="-257"/>
                  </a:moveTo>
                  <a:cubicBezTo>
                    <a:pt x="155704" y="-695"/>
                    <a:pt x="103493" y="23345"/>
                    <a:pt x="76886" y="56712"/>
                  </a:cubicBezTo>
                  <a:cubicBezTo>
                    <a:pt x="72128" y="62241"/>
                    <a:pt x="67621" y="68006"/>
                    <a:pt x="63426" y="73991"/>
                  </a:cubicBezTo>
                  <a:cubicBezTo>
                    <a:pt x="58981" y="80208"/>
                    <a:pt x="55288" y="86907"/>
                    <a:pt x="52345" y="93962"/>
                  </a:cubicBezTo>
                  <a:lnTo>
                    <a:pt x="70" y="93962"/>
                  </a:lnTo>
                  <a:cubicBezTo>
                    <a:pt x="-1056" y="99722"/>
                    <a:pt x="4703" y="109926"/>
                    <a:pt x="7395" y="114058"/>
                  </a:cubicBezTo>
                  <a:cubicBezTo>
                    <a:pt x="11026" y="119711"/>
                    <a:pt x="16097" y="124307"/>
                    <a:pt x="22107" y="127393"/>
                  </a:cubicBezTo>
                  <a:cubicBezTo>
                    <a:pt x="27554" y="130022"/>
                    <a:pt x="25926" y="130085"/>
                    <a:pt x="28368" y="135344"/>
                  </a:cubicBezTo>
                  <a:cubicBezTo>
                    <a:pt x="40200" y="159446"/>
                    <a:pt x="34628" y="133653"/>
                    <a:pt x="34628" y="168649"/>
                  </a:cubicBezTo>
                  <a:cubicBezTo>
                    <a:pt x="34879" y="199237"/>
                    <a:pt x="43518" y="229168"/>
                    <a:pt x="59670" y="255168"/>
                  </a:cubicBezTo>
                  <a:cubicBezTo>
                    <a:pt x="123776" y="360844"/>
                    <a:pt x="281101" y="361970"/>
                    <a:pt x="346272" y="255731"/>
                  </a:cubicBezTo>
                  <a:cubicBezTo>
                    <a:pt x="362361" y="229826"/>
                    <a:pt x="371000" y="200007"/>
                    <a:pt x="371313" y="169525"/>
                  </a:cubicBezTo>
                  <a:cubicBezTo>
                    <a:pt x="371313" y="154813"/>
                    <a:pt x="368496" y="150744"/>
                    <a:pt x="372816" y="145047"/>
                  </a:cubicBezTo>
                  <a:cubicBezTo>
                    <a:pt x="375007" y="142249"/>
                    <a:pt x="376760" y="139150"/>
                    <a:pt x="378074" y="135844"/>
                  </a:cubicBezTo>
                  <a:cubicBezTo>
                    <a:pt x="380078" y="130836"/>
                    <a:pt x="380203" y="131337"/>
                    <a:pt x="385023" y="129208"/>
                  </a:cubicBezTo>
                  <a:cubicBezTo>
                    <a:pt x="393225" y="125640"/>
                    <a:pt x="407561" y="108862"/>
                    <a:pt x="406372" y="95340"/>
                  </a:cubicBezTo>
                  <a:lnTo>
                    <a:pt x="355725" y="94526"/>
                  </a:lnTo>
                  <a:cubicBezTo>
                    <a:pt x="352469" y="92397"/>
                    <a:pt x="313718" y="745"/>
                    <a:pt x="204222" y="-257"/>
                  </a:cubicBezTo>
                  <a:close/>
                </a:path>
              </a:pathLst>
            </a:custGeom>
            <a:solidFill>
              <a:srgbClr val="020101"/>
            </a:solidFill>
            <a:ln w="6259" cap="flat">
              <a:noFill/>
              <a:prstDash val="solid"/>
              <a:miter/>
            </a:ln>
          </p:spPr>
          <p:txBody>
            <a:bodyPr rtlCol="0" anchor="ctr"/>
            <a:lstStyle/>
            <a:p>
              <a:endParaRPr lang="fr-FR"/>
            </a:p>
          </p:txBody>
        </p:sp>
        <p:sp>
          <p:nvSpPr>
            <p:cNvPr id="256" name="Graphique 3">
              <a:extLst>
                <a:ext uri="{FF2B5EF4-FFF2-40B4-BE49-F238E27FC236}">
                  <a16:creationId xmlns:a16="http://schemas.microsoft.com/office/drawing/2014/main" id="{65F2AF62-2F8F-4018-94EE-CB867F93FDED}"/>
                </a:ext>
              </a:extLst>
            </p:cNvPr>
            <p:cNvSpPr/>
            <p:nvPr/>
          </p:nvSpPr>
          <p:spPr>
            <a:xfrm>
              <a:off x="8003023" y="5041384"/>
              <a:ext cx="301311" cy="299624"/>
            </a:xfrm>
            <a:custGeom>
              <a:avLst/>
              <a:gdLst>
                <a:gd name="connsiteX0" fmla="*/ 77413 w 301311"/>
                <a:gd name="connsiteY0" fmla="*/ 189694 h 299624"/>
                <a:gd name="connsiteX1" fmla="*/ 36846 w 301311"/>
                <a:gd name="connsiteY1" fmla="*/ 170411 h 299624"/>
                <a:gd name="connsiteX2" fmla="*/ 6546 w 301311"/>
                <a:gd name="connsiteY2" fmla="*/ 155637 h 299624"/>
                <a:gd name="connsiteX3" fmla="*/ 3665 w 301311"/>
                <a:gd name="connsiteY3" fmla="*/ 151317 h 299624"/>
                <a:gd name="connsiteX4" fmla="*/ 223 w 301311"/>
                <a:gd name="connsiteY4" fmla="*/ 147060 h 299624"/>
                <a:gd name="connsiteX5" fmla="*/ 43545 w 301311"/>
                <a:gd name="connsiteY5" fmla="*/ 255240 h 299624"/>
                <a:gd name="connsiteX6" fmla="*/ 301223 w 301311"/>
                <a:gd name="connsiteY6" fmla="*/ 148375 h 299624"/>
                <a:gd name="connsiteX7" fmla="*/ 294086 w 301311"/>
                <a:gd name="connsiteY7" fmla="*/ 157640 h 299624"/>
                <a:gd name="connsiteX8" fmla="*/ 263661 w 301311"/>
                <a:gd name="connsiteY8" fmla="*/ 171351 h 299624"/>
                <a:gd name="connsiteX9" fmla="*/ 222718 w 301311"/>
                <a:gd name="connsiteY9" fmla="*/ 189443 h 299624"/>
                <a:gd name="connsiteX10" fmla="*/ 182338 w 301311"/>
                <a:gd name="connsiteY10" fmla="*/ 266258 h 299624"/>
                <a:gd name="connsiteX11" fmla="*/ 150661 w 301311"/>
                <a:gd name="connsiteY11" fmla="*/ 209915 h 299624"/>
                <a:gd name="connsiteX12" fmla="*/ 148845 w 301311"/>
                <a:gd name="connsiteY12" fmla="*/ 211605 h 299624"/>
                <a:gd name="connsiteX13" fmla="*/ 134571 w 301311"/>
                <a:gd name="connsiteY13" fmla="*/ 238900 h 299624"/>
                <a:gd name="connsiteX14" fmla="*/ 118983 w 301311"/>
                <a:gd name="connsiteY14" fmla="*/ 267699 h 299624"/>
                <a:gd name="connsiteX15" fmla="*/ 77413 w 301311"/>
                <a:gd name="connsiteY15" fmla="*/ 189694 h 299624"/>
                <a:gd name="connsiteX16" fmla="*/ 231482 w 301311"/>
                <a:gd name="connsiteY16" fmla="*/ 22979 h 299624"/>
                <a:gd name="connsiteX17" fmla="*/ 69338 w 301311"/>
                <a:gd name="connsiteY17" fmla="*/ 23354 h 299624"/>
                <a:gd name="connsiteX18" fmla="*/ 19755 w 301311"/>
                <a:gd name="connsiteY18" fmla="*/ 75817 h 299624"/>
                <a:gd name="connsiteX19" fmla="*/ 87743 w 301311"/>
                <a:gd name="connsiteY19" fmla="*/ 80762 h 299624"/>
                <a:gd name="connsiteX20" fmla="*/ 119045 w 301311"/>
                <a:gd name="connsiteY20" fmla="*/ 122707 h 299624"/>
                <a:gd name="connsiteX21" fmla="*/ 134884 w 301311"/>
                <a:gd name="connsiteY21" fmla="*/ 95036 h 299624"/>
                <a:gd name="connsiteX22" fmla="*/ 149596 w 301311"/>
                <a:gd name="connsiteY22" fmla="*/ 67240 h 299624"/>
                <a:gd name="connsiteX23" fmla="*/ 178456 w 301311"/>
                <a:gd name="connsiteY23" fmla="*/ 119514 h 299624"/>
                <a:gd name="connsiteX24" fmla="*/ 181274 w 301311"/>
                <a:gd name="connsiteY24" fmla="*/ 122269 h 299624"/>
                <a:gd name="connsiteX25" fmla="*/ 194671 w 301311"/>
                <a:gd name="connsiteY25" fmla="*/ 98417 h 299624"/>
                <a:gd name="connsiteX26" fmla="*/ 281816 w 301311"/>
                <a:gd name="connsiteY26" fmla="*/ 77006 h 299624"/>
                <a:gd name="connsiteX27" fmla="*/ 231482 w 301311"/>
                <a:gd name="connsiteY27" fmla="*/ 22979 h 2996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01311" h="299624">
                  <a:moveTo>
                    <a:pt x="77413" y="189694"/>
                  </a:moveTo>
                  <a:cubicBezTo>
                    <a:pt x="64892" y="165904"/>
                    <a:pt x="72468" y="171538"/>
                    <a:pt x="36846" y="170411"/>
                  </a:cubicBezTo>
                  <a:cubicBezTo>
                    <a:pt x="25014" y="170461"/>
                    <a:pt x="13808" y="165003"/>
                    <a:pt x="6546" y="155637"/>
                  </a:cubicBezTo>
                  <a:cubicBezTo>
                    <a:pt x="5544" y="154197"/>
                    <a:pt x="4855" y="153195"/>
                    <a:pt x="3665" y="151317"/>
                  </a:cubicBezTo>
                  <a:lnTo>
                    <a:pt x="223" y="147060"/>
                  </a:lnTo>
                  <a:cubicBezTo>
                    <a:pt x="-3158" y="192260"/>
                    <a:pt x="23073" y="234706"/>
                    <a:pt x="43545" y="255240"/>
                  </a:cubicBezTo>
                  <a:cubicBezTo>
                    <a:pt x="135886" y="348771"/>
                    <a:pt x="303039" y="284414"/>
                    <a:pt x="301223" y="148375"/>
                  </a:cubicBezTo>
                  <a:cubicBezTo>
                    <a:pt x="297905" y="150879"/>
                    <a:pt x="298344" y="152695"/>
                    <a:pt x="294086" y="157640"/>
                  </a:cubicBezTo>
                  <a:cubicBezTo>
                    <a:pt x="286762" y="166868"/>
                    <a:pt x="275430" y="171977"/>
                    <a:pt x="263661" y="171351"/>
                  </a:cubicBezTo>
                  <a:cubicBezTo>
                    <a:pt x="231858" y="172790"/>
                    <a:pt x="236428" y="163775"/>
                    <a:pt x="222718" y="189443"/>
                  </a:cubicBezTo>
                  <a:cubicBezTo>
                    <a:pt x="219588" y="195328"/>
                    <a:pt x="185156" y="263253"/>
                    <a:pt x="182338" y="266258"/>
                  </a:cubicBezTo>
                  <a:cubicBezTo>
                    <a:pt x="175326" y="261187"/>
                    <a:pt x="157296" y="215174"/>
                    <a:pt x="150661" y="209915"/>
                  </a:cubicBezTo>
                  <a:cubicBezTo>
                    <a:pt x="149220" y="210791"/>
                    <a:pt x="150159" y="209915"/>
                    <a:pt x="148845" y="211605"/>
                  </a:cubicBezTo>
                  <a:lnTo>
                    <a:pt x="134571" y="238900"/>
                  </a:lnTo>
                  <a:cubicBezTo>
                    <a:pt x="130064" y="248855"/>
                    <a:pt x="124868" y="258477"/>
                    <a:pt x="118983" y="267699"/>
                  </a:cubicBezTo>
                  <a:cubicBezTo>
                    <a:pt x="115477" y="265632"/>
                    <a:pt x="82171" y="198709"/>
                    <a:pt x="77413" y="189694"/>
                  </a:cubicBezTo>
                  <a:close/>
                  <a:moveTo>
                    <a:pt x="231482" y="22979"/>
                  </a:moveTo>
                  <a:cubicBezTo>
                    <a:pt x="184905" y="-7822"/>
                    <a:pt x="115727" y="-8323"/>
                    <a:pt x="69338" y="23354"/>
                  </a:cubicBezTo>
                  <a:cubicBezTo>
                    <a:pt x="51371" y="35500"/>
                    <a:pt x="28645" y="55909"/>
                    <a:pt x="19755" y="75817"/>
                  </a:cubicBezTo>
                  <a:cubicBezTo>
                    <a:pt x="41855" y="78384"/>
                    <a:pt x="68336" y="71747"/>
                    <a:pt x="87743" y="80762"/>
                  </a:cubicBezTo>
                  <a:cubicBezTo>
                    <a:pt x="107150" y="89777"/>
                    <a:pt x="109968" y="112503"/>
                    <a:pt x="119045" y="122707"/>
                  </a:cubicBezTo>
                  <a:cubicBezTo>
                    <a:pt x="123553" y="119452"/>
                    <a:pt x="131566" y="101359"/>
                    <a:pt x="134884" y="95036"/>
                  </a:cubicBezTo>
                  <a:cubicBezTo>
                    <a:pt x="139204" y="85470"/>
                    <a:pt x="144087" y="76192"/>
                    <a:pt x="149596" y="67240"/>
                  </a:cubicBezTo>
                  <a:cubicBezTo>
                    <a:pt x="153978" y="69369"/>
                    <a:pt x="173698" y="112190"/>
                    <a:pt x="178456" y="119514"/>
                  </a:cubicBezTo>
                  <a:cubicBezTo>
                    <a:pt x="180460" y="122582"/>
                    <a:pt x="178456" y="120704"/>
                    <a:pt x="181274" y="122269"/>
                  </a:cubicBezTo>
                  <a:cubicBezTo>
                    <a:pt x="186219" y="114587"/>
                    <a:pt x="190665" y="106624"/>
                    <a:pt x="194671" y="98417"/>
                  </a:cubicBezTo>
                  <a:cubicBezTo>
                    <a:pt x="210072" y="69369"/>
                    <a:pt x="242375" y="77570"/>
                    <a:pt x="281816" y="77006"/>
                  </a:cubicBezTo>
                  <a:cubicBezTo>
                    <a:pt x="275493" y="58162"/>
                    <a:pt x="247884" y="33809"/>
                    <a:pt x="231482" y="22979"/>
                  </a:cubicBezTo>
                  <a:close/>
                </a:path>
              </a:pathLst>
            </a:custGeom>
            <a:solidFill>
              <a:srgbClr val="1760BF"/>
            </a:solidFill>
            <a:ln w="6259" cap="flat">
              <a:noFill/>
              <a:prstDash val="solid"/>
              <a:miter/>
            </a:ln>
          </p:spPr>
          <p:txBody>
            <a:bodyPr rtlCol="0" anchor="ctr"/>
            <a:lstStyle/>
            <a:p>
              <a:endParaRPr lang="fr-FR"/>
            </a:p>
          </p:txBody>
        </p:sp>
        <p:sp>
          <p:nvSpPr>
            <p:cNvPr id="257" name="Graphique 3">
              <a:extLst>
                <a:ext uri="{FF2B5EF4-FFF2-40B4-BE49-F238E27FC236}">
                  <a16:creationId xmlns:a16="http://schemas.microsoft.com/office/drawing/2014/main" id="{69C4BBD5-D0C0-46EE-A016-B6DC00DCD842}"/>
                </a:ext>
              </a:extLst>
            </p:cNvPr>
            <p:cNvSpPr/>
            <p:nvPr/>
          </p:nvSpPr>
          <p:spPr>
            <a:xfrm>
              <a:off x="7961688" y="5124100"/>
              <a:ext cx="386017" cy="106239"/>
            </a:xfrm>
            <a:custGeom>
              <a:avLst/>
              <a:gdLst>
                <a:gd name="connsiteX0" fmla="*/ 191245 w 386017"/>
                <a:gd name="connsiteY0" fmla="*/ -263 h 106239"/>
                <a:gd name="connsiteX1" fmla="*/ 160318 w 386017"/>
                <a:gd name="connsiteY1" fmla="*/ 56081 h 106239"/>
                <a:gd name="connsiteX2" fmla="*/ 141099 w 386017"/>
                <a:gd name="connsiteY2" fmla="*/ 21461 h 106239"/>
                <a:gd name="connsiteX3" fmla="*/ 107918 w 386017"/>
                <a:gd name="connsiteY3" fmla="*/ 926 h 106239"/>
                <a:gd name="connsiteX4" fmla="*/ 302 w 386017"/>
                <a:gd name="connsiteY4" fmla="*/ 926 h 106239"/>
                <a:gd name="connsiteX5" fmla="*/ 302 w 386017"/>
                <a:gd name="connsiteY5" fmla="*/ 4057 h 106239"/>
                <a:gd name="connsiteX6" fmla="*/ 4810 w 386017"/>
                <a:gd name="connsiteY6" fmla="*/ 12195 h 106239"/>
                <a:gd name="connsiteX7" fmla="*/ 43749 w 386017"/>
                <a:gd name="connsiteY7" fmla="*/ 22775 h 106239"/>
                <a:gd name="connsiteX8" fmla="*/ 137655 w 386017"/>
                <a:gd name="connsiteY8" fmla="*/ 62779 h 106239"/>
                <a:gd name="connsiteX9" fmla="*/ 160255 w 386017"/>
                <a:gd name="connsiteY9" fmla="*/ 105976 h 106239"/>
                <a:gd name="connsiteX10" fmla="*/ 175656 w 386017"/>
                <a:gd name="connsiteY10" fmla="*/ 77241 h 106239"/>
                <a:gd name="connsiteX11" fmla="*/ 190994 w 386017"/>
                <a:gd name="connsiteY11" fmla="*/ 48568 h 106239"/>
                <a:gd name="connsiteX12" fmla="*/ 222296 w 386017"/>
                <a:gd name="connsiteY12" fmla="*/ 104912 h 106239"/>
                <a:gd name="connsiteX13" fmla="*/ 250656 w 386017"/>
                <a:gd name="connsiteY13" fmla="*/ 52137 h 106239"/>
                <a:gd name="connsiteX14" fmla="*/ 303870 w 386017"/>
                <a:gd name="connsiteY14" fmla="*/ 23526 h 106239"/>
                <a:gd name="connsiteX15" fmla="*/ 363594 w 386017"/>
                <a:gd name="connsiteY15" fmla="*/ 23526 h 106239"/>
                <a:gd name="connsiteX16" fmla="*/ 385944 w 386017"/>
                <a:gd name="connsiteY16" fmla="*/ 864 h 106239"/>
                <a:gd name="connsiteX17" fmla="*/ 278515 w 386017"/>
                <a:gd name="connsiteY17" fmla="*/ 301 h 106239"/>
                <a:gd name="connsiteX18" fmla="*/ 241891 w 386017"/>
                <a:gd name="connsiteY18" fmla="*/ 19520 h 106239"/>
                <a:gd name="connsiteX19" fmla="*/ 222484 w 386017"/>
                <a:gd name="connsiteY19" fmla="*/ 55142 h 106239"/>
                <a:gd name="connsiteX20" fmla="*/ 191245 w 386017"/>
                <a:gd name="connsiteY20" fmla="*/ -263 h 106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86017" h="106239">
                  <a:moveTo>
                    <a:pt x="191245" y="-263"/>
                  </a:moveTo>
                  <a:cubicBezTo>
                    <a:pt x="184984" y="7750"/>
                    <a:pt x="165327" y="52512"/>
                    <a:pt x="160318" y="56081"/>
                  </a:cubicBezTo>
                  <a:cubicBezTo>
                    <a:pt x="155748" y="51135"/>
                    <a:pt x="145481" y="28973"/>
                    <a:pt x="141099" y="21461"/>
                  </a:cubicBezTo>
                  <a:cubicBezTo>
                    <a:pt x="133273" y="7938"/>
                    <a:pt x="125385" y="926"/>
                    <a:pt x="107918" y="926"/>
                  </a:cubicBezTo>
                  <a:cubicBezTo>
                    <a:pt x="94584" y="926"/>
                    <a:pt x="5498" y="-513"/>
                    <a:pt x="302" y="926"/>
                  </a:cubicBezTo>
                  <a:cubicBezTo>
                    <a:pt x="-199" y="1909"/>
                    <a:pt x="-199" y="3074"/>
                    <a:pt x="302" y="4057"/>
                  </a:cubicBezTo>
                  <a:lnTo>
                    <a:pt x="4810" y="12195"/>
                  </a:lnTo>
                  <a:cubicBezTo>
                    <a:pt x="14451" y="25280"/>
                    <a:pt x="26909" y="22775"/>
                    <a:pt x="43749" y="22775"/>
                  </a:cubicBezTo>
                  <a:cubicBezTo>
                    <a:pt x="125135" y="22775"/>
                    <a:pt x="113177" y="14950"/>
                    <a:pt x="137655" y="62779"/>
                  </a:cubicBezTo>
                  <a:cubicBezTo>
                    <a:pt x="141099" y="69478"/>
                    <a:pt x="157438" y="102721"/>
                    <a:pt x="160255" y="105976"/>
                  </a:cubicBezTo>
                  <a:cubicBezTo>
                    <a:pt x="165890" y="96686"/>
                    <a:pt x="171023" y="87095"/>
                    <a:pt x="175656" y="77241"/>
                  </a:cubicBezTo>
                  <a:cubicBezTo>
                    <a:pt x="180226" y="67412"/>
                    <a:pt x="185360" y="57840"/>
                    <a:pt x="190994" y="48568"/>
                  </a:cubicBezTo>
                  <a:cubicBezTo>
                    <a:pt x="195752" y="52262"/>
                    <a:pt x="217726" y="100843"/>
                    <a:pt x="222296" y="104912"/>
                  </a:cubicBezTo>
                  <a:cubicBezTo>
                    <a:pt x="225864" y="102157"/>
                    <a:pt x="246649" y="60087"/>
                    <a:pt x="250656" y="52137"/>
                  </a:cubicBezTo>
                  <a:cubicBezTo>
                    <a:pt x="265368" y="23088"/>
                    <a:pt x="265055" y="23526"/>
                    <a:pt x="303870" y="23526"/>
                  </a:cubicBezTo>
                  <a:cubicBezTo>
                    <a:pt x="321211" y="23526"/>
                    <a:pt x="349758" y="24779"/>
                    <a:pt x="363594" y="23526"/>
                  </a:cubicBezTo>
                  <a:cubicBezTo>
                    <a:pt x="375238" y="21736"/>
                    <a:pt x="384316" y="12521"/>
                    <a:pt x="385944" y="864"/>
                  </a:cubicBezTo>
                  <a:lnTo>
                    <a:pt x="278515" y="301"/>
                  </a:lnTo>
                  <a:cubicBezTo>
                    <a:pt x="258857" y="301"/>
                    <a:pt x="248903" y="6999"/>
                    <a:pt x="241891" y="19520"/>
                  </a:cubicBezTo>
                  <a:cubicBezTo>
                    <a:pt x="237321" y="27596"/>
                    <a:pt x="227242" y="50384"/>
                    <a:pt x="222484" y="55142"/>
                  </a:cubicBezTo>
                  <a:cubicBezTo>
                    <a:pt x="216474" y="50884"/>
                    <a:pt x="197192" y="3744"/>
                    <a:pt x="191245" y="-263"/>
                  </a:cubicBezTo>
                  <a:close/>
                </a:path>
              </a:pathLst>
            </a:custGeom>
            <a:solidFill>
              <a:srgbClr val="F2B602"/>
            </a:solidFill>
            <a:ln w="6259" cap="flat">
              <a:noFill/>
              <a:prstDash val="solid"/>
              <a:miter/>
            </a:ln>
          </p:spPr>
          <p:txBody>
            <a:bodyPr rtlCol="0" anchor="ctr"/>
            <a:lstStyle/>
            <a:p>
              <a:endParaRPr lang="fr-FR"/>
            </a:p>
          </p:txBody>
        </p:sp>
        <p:sp>
          <p:nvSpPr>
            <p:cNvPr id="258" name="Graphique 3">
              <a:extLst>
                <a:ext uri="{FF2B5EF4-FFF2-40B4-BE49-F238E27FC236}">
                  <a16:creationId xmlns:a16="http://schemas.microsoft.com/office/drawing/2014/main" id="{DAA9DCA3-1373-4A76-AF4B-E27627DAFF8C}"/>
                </a:ext>
              </a:extLst>
            </p:cNvPr>
            <p:cNvSpPr/>
            <p:nvPr/>
          </p:nvSpPr>
          <p:spPr>
            <a:xfrm>
              <a:off x="8011051" y="5181407"/>
              <a:ext cx="285130" cy="112663"/>
            </a:xfrm>
            <a:custGeom>
              <a:avLst/>
              <a:gdLst>
                <a:gd name="connsiteX0" fmla="*/ 79340 w 285130"/>
                <a:gd name="connsiteY0" fmla="*/ 7163 h 112663"/>
                <a:gd name="connsiteX1" fmla="*/ 83 w 285130"/>
                <a:gd name="connsiteY1" fmla="*/ 402 h 112663"/>
                <a:gd name="connsiteX2" fmla="*/ 10287 w 285130"/>
                <a:gd name="connsiteY2" fmla="*/ 17430 h 112663"/>
                <a:gd name="connsiteX3" fmla="*/ 32261 w 285130"/>
                <a:gd name="connsiteY3" fmla="*/ 23690 h 112663"/>
                <a:gd name="connsiteX4" fmla="*/ 72203 w 285130"/>
                <a:gd name="connsiteY4" fmla="*/ 39905 h 112663"/>
                <a:gd name="connsiteX5" fmla="*/ 91359 w 285130"/>
                <a:gd name="connsiteY5" fmla="*/ 76841 h 112663"/>
                <a:gd name="connsiteX6" fmla="*/ 105696 w 285130"/>
                <a:gd name="connsiteY6" fmla="*/ 104137 h 112663"/>
                <a:gd name="connsiteX7" fmla="*/ 111205 w 285130"/>
                <a:gd name="connsiteY7" fmla="*/ 112400 h 112663"/>
                <a:gd name="connsiteX8" fmla="*/ 141756 w 285130"/>
                <a:gd name="connsiteY8" fmla="*/ 54742 h 112663"/>
                <a:gd name="connsiteX9" fmla="*/ 157782 w 285130"/>
                <a:gd name="connsiteY9" fmla="*/ 83665 h 112663"/>
                <a:gd name="connsiteX10" fmla="*/ 173183 w 285130"/>
                <a:gd name="connsiteY10" fmla="*/ 112275 h 112663"/>
                <a:gd name="connsiteX11" fmla="*/ 211872 w 285130"/>
                <a:gd name="connsiteY11" fmla="*/ 38715 h 112663"/>
                <a:gd name="connsiteX12" fmla="*/ 226084 w 285130"/>
                <a:gd name="connsiteY12" fmla="*/ 24942 h 112663"/>
                <a:gd name="connsiteX13" fmla="*/ 275102 w 285130"/>
                <a:gd name="connsiteY13" fmla="*/ 17868 h 112663"/>
                <a:gd name="connsiteX14" fmla="*/ 285057 w 285130"/>
                <a:gd name="connsiteY14" fmla="*/ 3657 h 112663"/>
                <a:gd name="connsiteX15" fmla="*/ 284556 w 285130"/>
                <a:gd name="connsiteY15" fmla="*/ 1779 h 112663"/>
                <a:gd name="connsiteX16" fmla="*/ 242111 w 285130"/>
                <a:gd name="connsiteY16" fmla="*/ 1278 h 112663"/>
                <a:gd name="connsiteX17" fmla="*/ 205174 w 285130"/>
                <a:gd name="connsiteY17" fmla="*/ 7539 h 112663"/>
                <a:gd name="connsiteX18" fmla="*/ 172432 w 285130"/>
                <a:gd name="connsiteY18" fmla="*/ 60815 h 112663"/>
                <a:gd name="connsiteX19" fmla="*/ 141693 w 285130"/>
                <a:gd name="connsiteY19" fmla="*/ 4471 h 112663"/>
                <a:gd name="connsiteX20" fmla="*/ 110955 w 285130"/>
                <a:gd name="connsiteY20" fmla="*/ 62004 h 112663"/>
                <a:gd name="connsiteX21" fmla="*/ 79340 w 285130"/>
                <a:gd name="connsiteY21" fmla="*/ 7163 h 1126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85130" h="112663">
                  <a:moveTo>
                    <a:pt x="79340" y="7163"/>
                  </a:moveTo>
                  <a:cubicBezTo>
                    <a:pt x="65692" y="-4043"/>
                    <a:pt x="21556" y="903"/>
                    <a:pt x="83" y="402"/>
                  </a:cubicBezTo>
                  <a:cubicBezTo>
                    <a:pt x="-1357" y="6224"/>
                    <a:pt x="7532" y="15552"/>
                    <a:pt x="10287" y="17430"/>
                  </a:cubicBezTo>
                  <a:cubicBezTo>
                    <a:pt x="16673" y="21931"/>
                    <a:pt x="24436" y="24135"/>
                    <a:pt x="32261" y="23690"/>
                  </a:cubicBezTo>
                  <a:cubicBezTo>
                    <a:pt x="64001" y="24504"/>
                    <a:pt x="61247" y="19684"/>
                    <a:pt x="72203" y="39905"/>
                  </a:cubicBezTo>
                  <a:cubicBezTo>
                    <a:pt x="78463" y="51987"/>
                    <a:pt x="84724" y="64508"/>
                    <a:pt x="91359" y="76841"/>
                  </a:cubicBezTo>
                  <a:lnTo>
                    <a:pt x="105696" y="104137"/>
                  </a:lnTo>
                  <a:cubicBezTo>
                    <a:pt x="109139" y="110397"/>
                    <a:pt x="107386" y="110397"/>
                    <a:pt x="111205" y="112400"/>
                  </a:cubicBezTo>
                  <a:lnTo>
                    <a:pt x="141756" y="54742"/>
                  </a:lnTo>
                  <a:cubicBezTo>
                    <a:pt x="145449" y="56933"/>
                    <a:pt x="154652" y="77655"/>
                    <a:pt x="157782" y="83665"/>
                  </a:cubicBezTo>
                  <a:cubicBezTo>
                    <a:pt x="162791" y="93306"/>
                    <a:pt x="167861" y="103448"/>
                    <a:pt x="173183" y="112275"/>
                  </a:cubicBezTo>
                  <a:cubicBezTo>
                    <a:pt x="177189" y="109646"/>
                    <a:pt x="206802" y="48106"/>
                    <a:pt x="211872" y="38715"/>
                  </a:cubicBezTo>
                  <a:cubicBezTo>
                    <a:pt x="215816" y="31391"/>
                    <a:pt x="217256" y="26194"/>
                    <a:pt x="226084" y="24942"/>
                  </a:cubicBezTo>
                  <a:cubicBezTo>
                    <a:pt x="246743" y="21687"/>
                    <a:pt x="261204" y="28511"/>
                    <a:pt x="275102" y="17868"/>
                  </a:cubicBezTo>
                  <a:cubicBezTo>
                    <a:pt x="278295" y="15364"/>
                    <a:pt x="285057" y="8728"/>
                    <a:pt x="285057" y="3657"/>
                  </a:cubicBezTo>
                  <a:cubicBezTo>
                    <a:pt x="285057" y="1779"/>
                    <a:pt x="285057" y="2843"/>
                    <a:pt x="284556" y="1779"/>
                  </a:cubicBezTo>
                  <a:cubicBezTo>
                    <a:pt x="270407" y="877"/>
                    <a:pt x="256259" y="715"/>
                    <a:pt x="242111" y="1278"/>
                  </a:cubicBezTo>
                  <a:cubicBezTo>
                    <a:pt x="225332" y="1278"/>
                    <a:pt x="217069" y="-1164"/>
                    <a:pt x="205174" y="7539"/>
                  </a:cubicBezTo>
                  <a:cubicBezTo>
                    <a:pt x="193279" y="16240"/>
                    <a:pt x="178755" y="58561"/>
                    <a:pt x="172432" y="60815"/>
                  </a:cubicBezTo>
                  <a:cubicBezTo>
                    <a:pt x="166172" y="54554"/>
                    <a:pt x="147391" y="8415"/>
                    <a:pt x="141693" y="4471"/>
                  </a:cubicBezTo>
                  <a:cubicBezTo>
                    <a:pt x="134243" y="13862"/>
                    <a:pt x="116150" y="57997"/>
                    <a:pt x="110955" y="62004"/>
                  </a:cubicBezTo>
                  <a:cubicBezTo>
                    <a:pt x="104443" y="56871"/>
                    <a:pt x="91485" y="17054"/>
                    <a:pt x="79340" y="7163"/>
                  </a:cubicBezTo>
                  <a:close/>
                </a:path>
              </a:pathLst>
            </a:custGeom>
            <a:solidFill>
              <a:srgbClr val="F2B602"/>
            </a:solidFill>
            <a:ln w="6259" cap="flat">
              <a:noFill/>
              <a:prstDash val="solid"/>
              <a:miter/>
            </a:ln>
          </p:spPr>
          <p:txBody>
            <a:bodyPr rtlCol="0" anchor="ctr"/>
            <a:lstStyle/>
            <a:p>
              <a:endParaRPr lang="fr-FR"/>
            </a:p>
          </p:txBody>
        </p:sp>
        <p:sp>
          <p:nvSpPr>
            <p:cNvPr id="259" name="Graphique 3">
              <a:extLst>
                <a:ext uri="{FF2B5EF4-FFF2-40B4-BE49-F238E27FC236}">
                  <a16:creationId xmlns:a16="http://schemas.microsoft.com/office/drawing/2014/main" id="{A0492983-D951-4F92-8059-E50D1955418C}"/>
                </a:ext>
              </a:extLst>
            </p:cNvPr>
            <p:cNvSpPr/>
            <p:nvPr/>
          </p:nvSpPr>
          <p:spPr>
            <a:xfrm>
              <a:off x="7987652" y="5025903"/>
              <a:ext cx="331981" cy="330520"/>
            </a:xfrm>
            <a:custGeom>
              <a:avLst/>
              <a:gdLst>
                <a:gd name="connsiteX0" fmla="*/ 1008 w 331981"/>
                <a:gd name="connsiteY0" fmla="*/ 147642 h 330520"/>
                <a:gd name="connsiteX1" fmla="*/ 165093 w 331981"/>
                <a:gd name="connsiteY1" fmla="*/ 330258 h 330520"/>
                <a:gd name="connsiteX2" fmla="*/ 287359 w 331981"/>
                <a:gd name="connsiteY2" fmla="*/ 277671 h 330520"/>
                <a:gd name="connsiteX3" fmla="*/ 320977 w 331981"/>
                <a:gd name="connsiteY3" fmla="*/ 224457 h 330520"/>
                <a:gd name="connsiteX4" fmla="*/ 331244 w 331981"/>
                <a:gd name="connsiteY4" fmla="*/ 149332 h 330520"/>
                <a:gd name="connsiteX5" fmla="*/ 318724 w 331981"/>
                <a:gd name="connsiteY5" fmla="*/ 156531 h 330520"/>
                <a:gd name="connsiteX6" fmla="*/ 275839 w 331981"/>
                <a:gd name="connsiteY6" fmla="*/ 271160 h 330520"/>
                <a:gd name="connsiteX7" fmla="*/ 23858 w 331981"/>
                <a:gd name="connsiteY7" fmla="*/ 222516 h 330520"/>
                <a:gd name="connsiteX8" fmla="*/ 14906 w 331981"/>
                <a:gd name="connsiteY8" fmla="*/ 191778 h 330520"/>
                <a:gd name="connsiteX9" fmla="*/ 12776 w 331981"/>
                <a:gd name="connsiteY9" fmla="*/ 154716 h 330520"/>
                <a:gd name="connsiteX10" fmla="*/ 290176 w 331981"/>
                <a:gd name="connsiteY10" fmla="*/ 55426 h 330520"/>
                <a:gd name="connsiteX11" fmla="*/ 54722 w 331981"/>
                <a:gd name="connsiteY11" fmla="*/ 42123 h 330520"/>
                <a:gd name="connsiteX12" fmla="*/ 41387 w 331981"/>
                <a:gd name="connsiteY12" fmla="*/ 55426 h 330520"/>
                <a:gd name="connsiteX13" fmla="*/ 17472 w 331981"/>
                <a:gd name="connsiteY13" fmla="*/ 91674 h 330520"/>
                <a:gd name="connsiteX14" fmla="*/ 32122 w 331981"/>
                <a:gd name="connsiteY14" fmla="*/ 91674 h 330520"/>
                <a:gd name="connsiteX15" fmla="*/ 68557 w 331981"/>
                <a:gd name="connsiteY15" fmla="*/ 47851 h 330520"/>
                <a:gd name="connsiteX16" fmla="*/ 83770 w 331981"/>
                <a:gd name="connsiteY16" fmla="*/ 36832 h 330520"/>
                <a:gd name="connsiteX17" fmla="*/ 290364 w 331981"/>
                <a:gd name="connsiteY17" fmla="*/ 76774 h 330520"/>
                <a:gd name="connsiteX18" fmla="*/ 300756 w 331981"/>
                <a:gd name="connsiteY18" fmla="*/ 92863 h 330520"/>
                <a:gd name="connsiteX19" fmla="*/ 314654 w 331981"/>
                <a:gd name="connsiteY19" fmla="*/ 92863 h 330520"/>
                <a:gd name="connsiteX20" fmla="*/ 290176 w 331981"/>
                <a:gd name="connsiteY20" fmla="*/ 55426 h 330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31981" h="330520">
                  <a:moveTo>
                    <a:pt x="1008" y="147642"/>
                  </a:moveTo>
                  <a:cubicBezTo>
                    <a:pt x="-10449" y="247808"/>
                    <a:pt x="70811" y="330258"/>
                    <a:pt x="165093" y="330258"/>
                  </a:cubicBezTo>
                  <a:cubicBezTo>
                    <a:pt x="211295" y="330258"/>
                    <a:pt x="258999" y="310225"/>
                    <a:pt x="287359" y="277671"/>
                  </a:cubicBezTo>
                  <a:cubicBezTo>
                    <a:pt x="302008" y="262333"/>
                    <a:pt x="313402" y="244246"/>
                    <a:pt x="320977" y="224457"/>
                  </a:cubicBezTo>
                  <a:cubicBezTo>
                    <a:pt x="329992" y="200498"/>
                    <a:pt x="333498" y="174824"/>
                    <a:pt x="331244" y="149332"/>
                  </a:cubicBezTo>
                  <a:cubicBezTo>
                    <a:pt x="328052" y="150647"/>
                    <a:pt x="324357" y="154090"/>
                    <a:pt x="318724" y="156531"/>
                  </a:cubicBezTo>
                  <a:cubicBezTo>
                    <a:pt x="319850" y="209870"/>
                    <a:pt x="301695" y="243802"/>
                    <a:pt x="275839" y="271160"/>
                  </a:cubicBezTo>
                  <a:cubicBezTo>
                    <a:pt x="200151" y="350980"/>
                    <a:pt x="63862" y="323059"/>
                    <a:pt x="23858" y="222516"/>
                  </a:cubicBezTo>
                  <a:cubicBezTo>
                    <a:pt x="19851" y="212606"/>
                    <a:pt x="16846" y="202301"/>
                    <a:pt x="14906" y="191778"/>
                  </a:cubicBezTo>
                  <a:cubicBezTo>
                    <a:pt x="13403" y="179482"/>
                    <a:pt x="12715" y="167105"/>
                    <a:pt x="12776" y="154716"/>
                  </a:cubicBezTo>
                  <a:close/>
                  <a:moveTo>
                    <a:pt x="290176" y="55426"/>
                  </a:moveTo>
                  <a:cubicBezTo>
                    <a:pt x="228823" y="-13276"/>
                    <a:pt x="123398" y="-19229"/>
                    <a:pt x="54722" y="42123"/>
                  </a:cubicBezTo>
                  <a:cubicBezTo>
                    <a:pt x="50026" y="46304"/>
                    <a:pt x="45582" y="50743"/>
                    <a:pt x="41387" y="55426"/>
                  </a:cubicBezTo>
                  <a:cubicBezTo>
                    <a:pt x="36191" y="61123"/>
                    <a:pt x="20289" y="82158"/>
                    <a:pt x="17472" y="91674"/>
                  </a:cubicBezTo>
                  <a:lnTo>
                    <a:pt x="32122" y="91674"/>
                  </a:lnTo>
                  <a:cubicBezTo>
                    <a:pt x="36942" y="78151"/>
                    <a:pt x="56662" y="57617"/>
                    <a:pt x="68557" y="47851"/>
                  </a:cubicBezTo>
                  <a:cubicBezTo>
                    <a:pt x="73378" y="43813"/>
                    <a:pt x="78449" y="40132"/>
                    <a:pt x="83770" y="36832"/>
                  </a:cubicBezTo>
                  <a:cubicBezTo>
                    <a:pt x="152321" y="-6634"/>
                    <a:pt x="242909" y="10877"/>
                    <a:pt x="290364" y="76774"/>
                  </a:cubicBezTo>
                  <a:cubicBezTo>
                    <a:pt x="294245" y="82095"/>
                    <a:pt x="296624" y="87291"/>
                    <a:pt x="300756" y="92863"/>
                  </a:cubicBezTo>
                  <a:lnTo>
                    <a:pt x="314654" y="92863"/>
                  </a:lnTo>
                  <a:cubicBezTo>
                    <a:pt x="311899" y="82721"/>
                    <a:pt x="295685" y="61185"/>
                    <a:pt x="290176" y="55426"/>
                  </a:cubicBezTo>
                  <a:close/>
                </a:path>
              </a:pathLst>
            </a:custGeom>
            <a:solidFill>
              <a:srgbClr val="F2B602"/>
            </a:solidFill>
            <a:ln w="6259" cap="flat">
              <a:noFill/>
              <a:prstDash val="solid"/>
              <a:miter/>
            </a:ln>
          </p:spPr>
          <p:txBody>
            <a:bodyPr rtlCol="0" anchor="ctr"/>
            <a:lstStyle/>
            <a:p>
              <a:endParaRPr lang="fr-FR"/>
            </a:p>
          </p:txBody>
        </p:sp>
        <p:sp>
          <p:nvSpPr>
            <p:cNvPr id="260" name="Graphique 3">
              <a:extLst>
                <a:ext uri="{FF2B5EF4-FFF2-40B4-BE49-F238E27FC236}">
                  <a16:creationId xmlns:a16="http://schemas.microsoft.com/office/drawing/2014/main" id="{ACB9A35B-C75E-4511-BCB2-AF9F7FADCC14}"/>
                </a:ext>
              </a:extLst>
            </p:cNvPr>
            <p:cNvSpPr/>
            <p:nvPr/>
          </p:nvSpPr>
          <p:spPr>
            <a:xfrm>
              <a:off x="7986729" y="5152975"/>
              <a:ext cx="334994" cy="29097"/>
            </a:xfrm>
            <a:custGeom>
              <a:avLst/>
              <a:gdLst>
                <a:gd name="connsiteX0" fmla="*/ 286278 w 334994"/>
                <a:gd name="connsiteY0" fmla="*/ 599 h 29097"/>
                <a:gd name="connsiteX1" fmla="*/ 230622 w 334994"/>
                <a:gd name="connsiteY1" fmla="*/ 28020 h 29097"/>
                <a:gd name="connsiteX2" fmla="*/ 258294 w 334994"/>
                <a:gd name="connsiteY2" fmla="*/ 22636 h 29097"/>
                <a:gd name="connsiteX3" fmla="*/ 321900 w 334994"/>
                <a:gd name="connsiteY3" fmla="*/ 20570 h 29097"/>
                <a:gd name="connsiteX4" fmla="*/ 334921 w 334994"/>
                <a:gd name="connsiteY4" fmla="*/ 1413 h 29097"/>
                <a:gd name="connsiteX5" fmla="*/ 90765 w 334994"/>
                <a:gd name="connsiteY5" fmla="*/ 6860 h 29097"/>
                <a:gd name="connsiteX6" fmla="*/ 64784 w 334994"/>
                <a:gd name="connsiteY6" fmla="*/ 599 h 29097"/>
                <a:gd name="connsiteX7" fmla="*/ -74 w 334994"/>
                <a:gd name="connsiteY7" fmla="*/ 599 h 29097"/>
                <a:gd name="connsiteX8" fmla="*/ 13324 w 334994"/>
                <a:gd name="connsiteY8" fmla="*/ 19381 h 29097"/>
                <a:gd name="connsiteX9" fmla="*/ 42184 w 334994"/>
                <a:gd name="connsiteY9" fmla="*/ 22887 h 29097"/>
                <a:gd name="connsiteX10" fmla="*/ 74676 w 334994"/>
                <a:gd name="connsiteY10" fmla="*/ 23325 h 29097"/>
                <a:gd name="connsiteX11" fmla="*/ 102097 w 334994"/>
                <a:gd name="connsiteY11" fmla="*/ 28834 h 29097"/>
                <a:gd name="connsiteX12" fmla="*/ 90765 w 334994"/>
                <a:gd name="connsiteY12" fmla="*/ 6860 h 29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34994" h="29097">
                  <a:moveTo>
                    <a:pt x="286278" y="599"/>
                  </a:moveTo>
                  <a:cubicBezTo>
                    <a:pt x="241829" y="224"/>
                    <a:pt x="245210" y="-3032"/>
                    <a:pt x="230622" y="28020"/>
                  </a:cubicBezTo>
                  <a:cubicBezTo>
                    <a:pt x="241766" y="25266"/>
                    <a:pt x="243143" y="22574"/>
                    <a:pt x="258294" y="22636"/>
                  </a:cubicBezTo>
                  <a:cubicBezTo>
                    <a:pt x="269375" y="22636"/>
                    <a:pt x="314637" y="24013"/>
                    <a:pt x="321900" y="20570"/>
                  </a:cubicBezTo>
                  <a:cubicBezTo>
                    <a:pt x="329287" y="16889"/>
                    <a:pt x="334233" y="9633"/>
                    <a:pt x="334921" y="1413"/>
                  </a:cubicBezTo>
                  <a:close/>
                  <a:moveTo>
                    <a:pt x="90765" y="6860"/>
                  </a:moveTo>
                  <a:cubicBezTo>
                    <a:pt x="84504" y="-653"/>
                    <a:pt x="76742" y="599"/>
                    <a:pt x="64784" y="599"/>
                  </a:cubicBezTo>
                  <a:cubicBezTo>
                    <a:pt x="52826" y="599"/>
                    <a:pt x="9880" y="-1341"/>
                    <a:pt x="-74" y="599"/>
                  </a:cubicBezTo>
                  <a:cubicBezTo>
                    <a:pt x="1053" y="8669"/>
                    <a:pt x="6061" y="15675"/>
                    <a:pt x="13324" y="19381"/>
                  </a:cubicBezTo>
                  <a:cubicBezTo>
                    <a:pt x="21524" y="23763"/>
                    <a:pt x="31791" y="22761"/>
                    <a:pt x="42184" y="22887"/>
                  </a:cubicBezTo>
                  <a:cubicBezTo>
                    <a:pt x="52577" y="23012"/>
                    <a:pt x="63845" y="22887"/>
                    <a:pt x="74676" y="23325"/>
                  </a:cubicBezTo>
                  <a:cubicBezTo>
                    <a:pt x="99342" y="23638"/>
                    <a:pt x="87197" y="24076"/>
                    <a:pt x="102097" y="28834"/>
                  </a:cubicBezTo>
                  <a:cubicBezTo>
                    <a:pt x="99404" y="21009"/>
                    <a:pt x="95586" y="13609"/>
                    <a:pt x="90765" y="6860"/>
                  </a:cubicBezTo>
                  <a:close/>
                </a:path>
              </a:pathLst>
            </a:custGeom>
            <a:solidFill>
              <a:srgbClr val="F2B602"/>
            </a:solidFill>
            <a:ln w="6259" cap="flat">
              <a:noFill/>
              <a:prstDash val="solid"/>
              <a:miter/>
            </a:ln>
          </p:spPr>
          <p:txBody>
            <a:bodyPr rtlCol="0" anchor="ctr"/>
            <a:lstStyle/>
            <a:p>
              <a:endParaRPr lang="fr-FR"/>
            </a:p>
          </p:txBody>
        </p:sp>
        <p:sp>
          <p:nvSpPr>
            <p:cNvPr id="261" name="Graphique 3">
              <a:extLst>
                <a:ext uri="{FF2B5EF4-FFF2-40B4-BE49-F238E27FC236}">
                  <a16:creationId xmlns:a16="http://schemas.microsoft.com/office/drawing/2014/main" id="{FC786DD1-50EE-4B19-87DA-EE89C0A71160}"/>
                </a:ext>
              </a:extLst>
            </p:cNvPr>
            <p:cNvSpPr/>
            <p:nvPr/>
          </p:nvSpPr>
          <p:spPr>
            <a:xfrm>
              <a:off x="7939713" y="4977857"/>
              <a:ext cx="428400" cy="426146"/>
            </a:xfrm>
            <a:custGeom>
              <a:avLst/>
              <a:gdLst>
                <a:gd name="connsiteX0" fmla="*/ 214408 w 428400"/>
                <a:gd name="connsiteY0" fmla="*/ -263 h 426146"/>
                <a:gd name="connsiteX1" fmla="*/ 212780 w 428400"/>
                <a:gd name="connsiteY1" fmla="*/ 1427 h 426146"/>
                <a:gd name="connsiteX2" fmla="*/ 211966 w 428400"/>
                <a:gd name="connsiteY2" fmla="*/ 2617 h 426146"/>
                <a:gd name="connsiteX3" fmla="*/ 210527 w 428400"/>
                <a:gd name="connsiteY3" fmla="*/ 5622 h 426146"/>
                <a:gd name="connsiteX4" fmla="*/ 207522 w 428400"/>
                <a:gd name="connsiteY4" fmla="*/ 11882 h 426146"/>
                <a:gd name="connsiteX5" fmla="*/ 194375 w 428400"/>
                <a:gd name="connsiteY5" fmla="*/ 13573 h 426146"/>
                <a:gd name="connsiteX6" fmla="*/ 203891 w 428400"/>
                <a:gd name="connsiteY6" fmla="*/ 21774 h 426146"/>
                <a:gd name="connsiteX7" fmla="*/ 201887 w 428400"/>
                <a:gd name="connsiteY7" fmla="*/ 36486 h 426146"/>
                <a:gd name="connsiteX8" fmla="*/ 214408 w 428400"/>
                <a:gd name="connsiteY8" fmla="*/ 30663 h 426146"/>
                <a:gd name="connsiteX9" fmla="*/ 226929 w 428400"/>
                <a:gd name="connsiteY9" fmla="*/ 36486 h 426146"/>
                <a:gd name="connsiteX10" fmla="*/ 233628 w 428400"/>
                <a:gd name="connsiteY10" fmla="*/ 13134 h 426146"/>
                <a:gd name="connsiteX11" fmla="*/ 214408 w 428400"/>
                <a:gd name="connsiteY11" fmla="*/ -263 h 426146"/>
                <a:gd name="connsiteX12" fmla="*/ 416995 w 428400"/>
                <a:gd name="connsiteY12" fmla="*/ 207520 h 426146"/>
                <a:gd name="connsiteX13" fmla="*/ 413802 w 428400"/>
                <a:gd name="connsiteY13" fmla="*/ 194999 h 426146"/>
                <a:gd name="connsiteX14" fmla="*/ 405601 w 428400"/>
                <a:gd name="connsiteY14" fmla="*/ 204202 h 426146"/>
                <a:gd name="connsiteX15" fmla="*/ 391578 w 428400"/>
                <a:gd name="connsiteY15" fmla="*/ 202387 h 426146"/>
                <a:gd name="connsiteX16" fmla="*/ 397463 w 428400"/>
                <a:gd name="connsiteY16" fmla="*/ 215346 h 426146"/>
                <a:gd name="connsiteX17" fmla="*/ 391828 w 428400"/>
                <a:gd name="connsiteY17" fmla="*/ 227554 h 426146"/>
                <a:gd name="connsiteX18" fmla="*/ 405664 w 428400"/>
                <a:gd name="connsiteY18" fmla="*/ 225049 h 426146"/>
                <a:gd name="connsiteX19" fmla="*/ 415618 w 428400"/>
                <a:gd name="connsiteY19" fmla="*/ 233438 h 426146"/>
                <a:gd name="connsiteX20" fmla="*/ 416432 w 428400"/>
                <a:gd name="connsiteY20" fmla="*/ 226364 h 426146"/>
                <a:gd name="connsiteX21" fmla="*/ 428327 w 428400"/>
                <a:gd name="connsiteY21" fmla="*/ 213468 h 426146"/>
                <a:gd name="connsiteX22" fmla="*/ 416995 w 428400"/>
                <a:gd name="connsiteY22" fmla="*/ 207520 h 426146"/>
                <a:gd name="connsiteX23" fmla="*/ 85506 w 428400"/>
                <a:gd name="connsiteY23" fmla="*/ 57833 h 426146"/>
                <a:gd name="connsiteX24" fmla="*/ 61967 w 428400"/>
                <a:gd name="connsiteY24" fmla="*/ 62529 h 426146"/>
                <a:gd name="connsiteX25" fmla="*/ 61654 w 428400"/>
                <a:gd name="connsiteY25" fmla="*/ 80997 h 426146"/>
                <a:gd name="connsiteX26" fmla="*/ 58336 w 428400"/>
                <a:gd name="connsiteY26" fmla="*/ 86444 h 426146"/>
                <a:gd name="connsiteX27" fmla="*/ 70857 w 428400"/>
                <a:gd name="connsiteY27" fmla="*/ 85943 h 426146"/>
                <a:gd name="connsiteX28" fmla="*/ 78933 w 428400"/>
                <a:gd name="connsiteY28" fmla="*/ 96648 h 426146"/>
                <a:gd name="connsiteX29" fmla="*/ 84067 w 428400"/>
                <a:gd name="connsiteY29" fmla="*/ 83752 h 426146"/>
                <a:gd name="connsiteX30" fmla="*/ 96587 w 428400"/>
                <a:gd name="connsiteY30" fmla="*/ 78806 h 426146"/>
                <a:gd name="connsiteX31" fmla="*/ 84943 w 428400"/>
                <a:gd name="connsiteY31" fmla="*/ 70981 h 426146"/>
                <a:gd name="connsiteX32" fmla="*/ 349758 w 428400"/>
                <a:gd name="connsiteY32" fmla="*/ 328283 h 426146"/>
                <a:gd name="connsiteX33" fmla="*/ 344688 w 428400"/>
                <a:gd name="connsiteY33" fmla="*/ 341493 h 426146"/>
                <a:gd name="connsiteX34" fmla="*/ 332167 w 428400"/>
                <a:gd name="connsiteY34" fmla="*/ 346126 h 426146"/>
                <a:gd name="connsiteX35" fmla="*/ 343874 w 428400"/>
                <a:gd name="connsiteY35" fmla="*/ 354515 h 426146"/>
                <a:gd name="connsiteX36" fmla="*/ 343874 w 428400"/>
                <a:gd name="connsiteY36" fmla="*/ 367035 h 426146"/>
                <a:gd name="connsiteX37" fmla="*/ 354078 w 428400"/>
                <a:gd name="connsiteY37" fmla="*/ 359585 h 426146"/>
                <a:gd name="connsiteX38" fmla="*/ 367538 w 428400"/>
                <a:gd name="connsiteY38" fmla="*/ 362277 h 426146"/>
                <a:gd name="connsiteX39" fmla="*/ 363844 w 428400"/>
                <a:gd name="connsiteY39" fmla="*/ 349318 h 426146"/>
                <a:gd name="connsiteX40" fmla="*/ 370856 w 428400"/>
                <a:gd name="connsiteY40" fmla="*/ 338425 h 426146"/>
                <a:gd name="connsiteX41" fmla="*/ 357646 w 428400"/>
                <a:gd name="connsiteY41" fmla="*/ 339176 h 426146"/>
                <a:gd name="connsiteX42" fmla="*/ 349758 w 428400"/>
                <a:gd name="connsiteY42" fmla="*/ 328283 h 426146"/>
                <a:gd name="connsiteX43" fmla="*/ 80560 w 428400"/>
                <a:gd name="connsiteY43" fmla="*/ 329849 h 426146"/>
                <a:gd name="connsiteX44" fmla="*/ 79058 w 428400"/>
                <a:gd name="connsiteY44" fmla="*/ 331351 h 426146"/>
                <a:gd name="connsiteX45" fmla="*/ 58900 w 428400"/>
                <a:gd name="connsiteY45" fmla="*/ 341743 h 426146"/>
                <a:gd name="connsiteX46" fmla="*/ 66286 w 428400"/>
                <a:gd name="connsiteY46" fmla="*/ 351510 h 426146"/>
                <a:gd name="connsiteX47" fmla="*/ 63658 w 428400"/>
                <a:gd name="connsiteY47" fmla="*/ 365032 h 426146"/>
                <a:gd name="connsiteX48" fmla="*/ 77618 w 428400"/>
                <a:gd name="connsiteY48" fmla="*/ 361777 h 426146"/>
                <a:gd name="connsiteX49" fmla="*/ 87384 w 428400"/>
                <a:gd name="connsiteY49" fmla="*/ 368663 h 426146"/>
                <a:gd name="connsiteX50" fmla="*/ 93207 w 428400"/>
                <a:gd name="connsiteY50" fmla="*/ 351009 h 426146"/>
                <a:gd name="connsiteX51" fmla="*/ 95711 w 428400"/>
                <a:gd name="connsiteY51" fmla="*/ 349005 h 426146"/>
                <a:gd name="connsiteX52" fmla="*/ 97714 w 428400"/>
                <a:gd name="connsiteY52" fmla="*/ 346940 h 426146"/>
                <a:gd name="connsiteX53" fmla="*/ 80310 w 428400"/>
                <a:gd name="connsiteY53" fmla="*/ 329849 h 426146"/>
                <a:gd name="connsiteX54" fmla="*/ 12572 w 428400"/>
                <a:gd name="connsiteY54" fmla="*/ 194373 h 426146"/>
                <a:gd name="connsiteX55" fmla="*/ 5373 w 428400"/>
                <a:gd name="connsiteY55" fmla="*/ 210963 h 426146"/>
                <a:gd name="connsiteX56" fmla="*/ -74 w 428400"/>
                <a:gd name="connsiteY56" fmla="*/ 214344 h 426146"/>
                <a:gd name="connsiteX57" fmla="*/ 12447 w 428400"/>
                <a:gd name="connsiteY57" fmla="*/ 226865 h 426146"/>
                <a:gd name="connsiteX58" fmla="*/ 14137 w 428400"/>
                <a:gd name="connsiteY58" fmla="*/ 233125 h 426146"/>
                <a:gd name="connsiteX59" fmla="*/ 22339 w 428400"/>
                <a:gd name="connsiteY59" fmla="*/ 223922 h 426146"/>
                <a:gd name="connsiteX60" fmla="*/ 36362 w 428400"/>
                <a:gd name="connsiteY60" fmla="*/ 225675 h 426146"/>
                <a:gd name="connsiteX61" fmla="*/ 36362 w 428400"/>
                <a:gd name="connsiteY61" fmla="*/ 200633 h 426146"/>
                <a:gd name="connsiteX62" fmla="*/ 22401 w 428400"/>
                <a:gd name="connsiteY62" fmla="*/ 202887 h 426146"/>
                <a:gd name="connsiteX63" fmla="*/ 12572 w 428400"/>
                <a:gd name="connsiteY63" fmla="*/ 194373 h 426146"/>
                <a:gd name="connsiteX64" fmla="*/ 350635 w 428400"/>
                <a:gd name="connsiteY64" fmla="*/ 64156 h 426146"/>
                <a:gd name="connsiteX65" fmla="*/ 340868 w 428400"/>
                <a:gd name="connsiteY65" fmla="*/ 57458 h 426146"/>
                <a:gd name="connsiteX66" fmla="*/ 339930 w 428400"/>
                <a:gd name="connsiteY66" fmla="*/ 71732 h 426146"/>
                <a:gd name="connsiteX67" fmla="*/ 330351 w 428400"/>
                <a:gd name="connsiteY67" fmla="*/ 79244 h 426146"/>
                <a:gd name="connsiteX68" fmla="*/ 347693 w 428400"/>
                <a:gd name="connsiteY68" fmla="*/ 96210 h 426146"/>
                <a:gd name="connsiteX69" fmla="*/ 357021 w 428400"/>
                <a:gd name="connsiteY69" fmla="*/ 84565 h 426146"/>
                <a:gd name="connsiteX70" fmla="*/ 369541 w 428400"/>
                <a:gd name="connsiteY70" fmla="*/ 84565 h 426146"/>
                <a:gd name="connsiteX71" fmla="*/ 365660 w 428400"/>
                <a:gd name="connsiteY71" fmla="*/ 79119 h 426146"/>
                <a:gd name="connsiteX72" fmla="*/ 364533 w 428400"/>
                <a:gd name="connsiteY72" fmla="*/ 61089 h 426146"/>
                <a:gd name="connsiteX73" fmla="*/ 350635 w 428400"/>
                <a:gd name="connsiteY73" fmla="*/ 64156 h 426146"/>
                <a:gd name="connsiteX74" fmla="*/ 227617 w 428400"/>
                <a:gd name="connsiteY74" fmla="*/ 389698 h 426146"/>
                <a:gd name="connsiteX75" fmla="*/ 204767 w 428400"/>
                <a:gd name="connsiteY75" fmla="*/ 391914 h 426146"/>
                <a:gd name="connsiteX76" fmla="*/ 202576 w 428400"/>
                <a:gd name="connsiteY76" fmla="*/ 389698 h 426146"/>
                <a:gd name="connsiteX77" fmla="*/ 204266 w 428400"/>
                <a:gd name="connsiteY77" fmla="*/ 404222 h 426146"/>
                <a:gd name="connsiteX78" fmla="*/ 196003 w 428400"/>
                <a:gd name="connsiteY78" fmla="*/ 413488 h 426146"/>
                <a:gd name="connsiteX79" fmla="*/ 209587 w 428400"/>
                <a:gd name="connsiteY79" fmla="*/ 414802 h 426146"/>
                <a:gd name="connsiteX80" fmla="*/ 215848 w 428400"/>
                <a:gd name="connsiteY80" fmla="*/ 425883 h 426146"/>
                <a:gd name="connsiteX81" fmla="*/ 221733 w 428400"/>
                <a:gd name="connsiteY81" fmla="*/ 415303 h 426146"/>
                <a:gd name="connsiteX82" fmla="*/ 235130 w 428400"/>
                <a:gd name="connsiteY82" fmla="*/ 412361 h 426146"/>
                <a:gd name="connsiteX83" fmla="*/ 225740 w 428400"/>
                <a:gd name="connsiteY83" fmla="*/ 402970 h 4261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Lst>
              <a:rect l="l" t="t" r="r" b="b"/>
              <a:pathLst>
                <a:path w="428400" h="426146">
                  <a:moveTo>
                    <a:pt x="214408" y="-263"/>
                  </a:moveTo>
                  <a:cubicBezTo>
                    <a:pt x="213094" y="801"/>
                    <a:pt x="213845" y="-263"/>
                    <a:pt x="212780" y="1427"/>
                  </a:cubicBezTo>
                  <a:lnTo>
                    <a:pt x="211966" y="2617"/>
                  </a:lnTo>
                  <a:cubicBezTo>
                    <a:pt x="211403" y="3581"/>
                    <a:pt x="210903" y="4589"/>
                    <a:pt x="210527" y="5622"/>
                  </a:cubicBezTo>
                  <a:cubicBezTo>
                    <a:pt x="209525" y="7750"/>
                    <a:pt x="208398" y="9816"/>
                    <a:pt x="207522" y="11882"/>
                  </a:cubicBezTo>
                  <a:lnTo>
                    <a:pt x="194375" y="13573"/>
                  </a:lnTo>
                  <a:cubicBezTo>
                    <a:pt x="196754" y="17103"/>
                    <a:pt x="200071" y="19933"/>
                    <a:pt x="203891" y="21774"/>
                  </a:cubicBezTo>
                  <a:lnTo>
                    <a:pt x="201887" y="36486"/>
                  </a:lnTo>
                  <a:cubicBezTo>
                    <a:pt x="205894" y="35296"/>
                    <a:pt x="211778" y="30225"/>
                    <a:pt x="214408" y="30663"/>
                  </a:cubicBezTo>
                  <a:cubicBezTo>
                    <a:pt x="217038" y="31102"/>
                    <a:pt x="223235" y="35296"/>
                    <a:pt x="226929" y="36486"/>
                  </a:cubicBezTo>
                  <a:cubicBezTo>
                    <a:pt x="224362" y="13510"/>
                    <a:pt x="223548" y="26594"/>
                    <a:pt x="233628" y="13134"/>
                  </a:cubicBezTo>
                  <a:cubicBezTo>
                    <a:pt x="219166" y="9378"/>
                    <a:pt x="220105" y="14261"/>
                    <a:pt x="214408" y="-263"/>
                  </a:cubicBezTo>
                  <a:close/>
                  <a:moveTo>
                    <a:pt x="416995" y="207520"/>
                  </a:moveTo>
                  <a:cubicBezTo>
                    <a:pt x="414929" y="204953"/>
                    <a:pt x="415806" y="197629"/>
                    <a:pt x="413802" y="194999"/>
                  </a:cubicBezTo>
                  <a:cubicBezTo>
                    <a:pt x="409671" y="198192"/>
                    <a:pt x="409795" y="200070"/>
                    <a:pt x="405601" y="204202"/>
                  </a:cubicBezTo>
                  <a:lnTo>
                    <a:pt x="391578" y="202387"/>
                  </a:lnTo>
                  <a:cubicBezTo>
                    <a:pt x="393018" y="206080"/>
                    <a:pt x="397839" y="212341"/>
                    <a:pt x="397463" y="215346"/>
                  </a:cubicBezTo>
                  <a:cubicBezTo>
                    <a:pt x="397087" y="218351"/>
                    <a:pt x="392955" y="223922"/>
                    <a:pt x="391828" y="227554"/>
                  </a:cubicBezTo>
                  <a:lnTo>
                    <a:pt x="405664" y="225049"/>
                  </a:lnTo>
                  <a:cubicBezTo>
                    <a:pt x="410797" y="228931"/>
                    <a:pt x="411924" y="232374"/>
                    <a:pt x="415618" y="233438"/>
                  </a:cubicBezTo>
                  <a:cubicBezTo>
                    <a:pt x="416056" y="231184"/>
                    <a:pt x="416181" y="228680"/>
                    <a:pt x="416432" y="226364"/>
                  </a:cubicBezTo>
                  <a:cubicBezTo>
                    <a:pt x="417558" y="213530"/>
                    <a:pt x="421753" y="221105"/>
                    <a:pt x="428327" y="213468"/>
                  </a:cubicBezTo>
                  <a:cubicBezTo>
                    <a:pt x="424383" y="211859"/>
                    <a:pt x="420564" y="209861"/>
                    <a:pt x="416995" y="207520"/>
                  </a:cubicBezTo>
                  <a:close/>
                  <a:moveTo>
                    <a:pt x="85506" y="57833"/>
                  </a:moveTo>
                  <a:cubicBezTo>
                    <a:pt x="67914" y="68852"/>
                    <a:pt x="81312" y="66848"/>
                    <a:pt x="61967" y="62529"/>
                  </a:cubicBezTo>
                  <a:cubicBezTo>
                    <a:pt x="64095" y="74111"/>
                    <a:pt x="68979" y="71419"/>
                    <a:pt x="61654" y="80997"/>
                  </a:cubicBezTo>
                  <a:cubicBezTo>
                    <a:pt x="60277" y="82650"/>
                    <a:pt x="59212" y="84484"/>
                    <a:pt x="58336" y="86444"/>
                  </a:cubicBezTo>
                  <a:lnTo>
                    <a:pt x="70857" y="85943"/>
                  </a:lnTo>
                  <a:cubicBezTo>
                    <a:pt x="73862" y="89286"/>
                    <a:pt x="76554" y="92861"/>
                    <a:pt x="78933" y="96648"/>
                  </a:cubicBezTo>
                  <a:cubicBezTo>
                    <a:pt x="81813" y="93330"/>
                    <a:pt x="81374" y="86193"/>
                    <a:pt x="84067" y="83752"/>
                  </a:cubicBezTo>
                  <a:cubicBezTo>
                    <a:pt x="86758" y="81310"/>
                    <a:pt x="93644" y="81498"/>
                    <a:pt x="96587" y="78806"/>
                  </a:cubicBezTo>
                  <a:cubicBezTo>
                    <a:pt x="92706" y="76239"/>
                    <a:pt x="88762" y="73234"/>
                    <a:pt x="84943" y="70981"/>
                  </a:cubicBezTo>
                  <a:close/>
                  <a:moveTo>
                    <a:pt x="349758" y="328283"/>
                  </a:moveTo>
                  <a:cubicBezTo>
                    <a:pt x="347191" y="331602"/>
                    <a:pt x="346879" y="339490"/>
                    <a:pt x="344688" y="341493"/>
                  </a:cubicBezTo>
                  <a:cubicBezTo>
                    <a:pt x="342496" y="343496"/>
                    <a:pt x="335109" y="344122"/>
                    <a:pt x="332167" y="346126"/>
                  </a:cubicBezTo>
                  <a:lnTo>
                    <a:pt x="343874" y="354515"/>
                  </a:lnTo>
                  <a:lnTo>
                    <a:pt x="343874" y="367035"/>
                  </a:lnTo>
                  <a:cubicBezTo>
                    <a:pt x="348193" y="365783"/>
                    <a:pt x="350948" y="360775"/>
                    <a:pt x="354078" y="359585"/>
                  </a:cubicBezTo>
                  <a:cubicBezTo>
                    <a:pt x="357209" y="358396"/>
                    <a:pt x="363719" y="361589"/>
                    <a:pt x="367538" y="362277"/>
                  </a:cubicBezTo>
                  <a:cubicBezTo>
                    <a:pt x="365910" y="358089"/>
                    <a:pt x="364658" y="353751"/>
                    <a:pt x="363844" y="349318"/>
                  </a:cubicBezTo>
                  <a:cubicBezTo>
                    <a:pt x="363844" y="347816"/>
                    <a:pt x="369416" y="341493"/>
                    <a:pt x="370856" y="338425"/>
                  </a:cubicBezTo>
                  <a:lnTo>
                    <a:pt x="357646" y="339176"/>
                  </a:lnTo>
                  <a:cubicBezTo>
                    <a:pt x="355205" y="335414"/>
                    <a:pt x="352576" y="331777"/>
                    <a:pt x="349758" y="328283"/>
                  </a:cubicBezTo>
                  <a:close/>
                  <a:moveTo>
                    <a:pt x="80560" y="329849"/>
                  </a:moveTo>
                  <a:cubicBezTo>
                    <a:pt x="79997" y="330287"/>
                    <a:pt x="79496" y="330788"/>
                    <a:pt x="79058" y="331351"/>
                  </a:cubicBezTo>
                  <a:cubicBezTo>
                    <a:pt x="68603" y="342620"/>
                    <a:pt x="78495" y="341368"/>
                    <a:pt x="58900" y="341743"/>
                  </a:cubicBezTo>
                  <a:cubicBezTo>
                    <a:pt x="60527" y="345500"/>
                    <a:pt x="65160" y="348943"/>
                    <a:pt x="66286" y="351510"/>
                  </a:cubicBezTo>
                  <a:cubicBezTo>
                    <a:pt x="67414" y="354076"/>
                    <a:pt x="64471" y="361088"/>
                    <a:pt x="63658" y="365032"/>
                  </a:cubicBezTo>
                  <a:cubicBezTo>
                    <a:pt x="67664" y="364218"/>
                    <a:pt x="74676" y="360462"/>
                    <a:pt x="77618" y="361777"/>
                  </a:cubicBezTo>
                  <a:cubicBezTo>
                    <a:pt x="80560" y="363091"/>
                    <a:pt x="83879" y="367161"/>
                    <a:pt x="87384" y="368663"/>
                  </a:cubicBezTo>
                  <a:cubicBezTo>
                    <a:pt x="87948" y="354577"/>
                    <a:pt x="83503" y="358146"/>
                    <a:pt x="93207" y="351009"/>
                  </a:cubicBezTo>
                  <a:cubicBezTo>
                    <a:pt x="94083" y="350414"/>
                    <a:pt x="94960" y="349744"/>
                    <a:pt x="95711" y="349005"/>
                  </a:cubicBezTo>
                  <a:lnTo>
                    <a:pt x="97714" y="346940"/>
                  </a:lnTo>
                  <a:cubicBezTo>
                    <a:pt x="82501" y="342933"/>
                    <a:pt x="84191" y="345625"/>
                    <a:pt x="80310" y="329849"/>
                  </a:cubicBezTo>
                  <a:close/>
                  <a:moveTo>
                    <a:pt x="12572" y="194373"/>
                  </a:moveTo>
                  <a:cubicBezTo>
                    <a:pt x="10569" y="209398"/>
                    <a:pt x="12572" y="207520"/>
                    <a:pt x="5373" y="210963"/>
                  </a:cubicBezTo>
                  <a:lnTo>
                    <a:pt x="-74" y="214344"/>
                  </a:lnTo>
                  <a:cubicBezTo>
                    <a:pt x="9442" y="220604"/>
                    <a:pt x="11258" y="216222"/>
                    <a:pt x="12447" y="226865"/>
                  </a:cubicBezTo>
                  <a:lnTo>
                    <a:pt x="14137" y="233125"/>
                  </a:lnTo>
                  <a:cubicBezTo>
                    <a:pt x="18207" y="229432"/>
                    <a:pt x="18270" y="227929"/>
                    <a:pt x="22339" y="223922"/>
                  </a:cubicBezTo>
                  <a:lnTo>
                    <a:pt x="36362" y="225675"/>
                  </a:lnTo>
                  <a:cubicBezTo>
                    <a:pt x="28724" y="210650"/>
                    <a:pt x="28411" y="216660"/>
                    <a:pt x="36362" y="200633"/>
                  </a:cubicBezTo>
                  <a:lnTo>
                    <a:pt x="22401" y="202887"/>
                  </a:lnTo>
                  <a:cubicBezTo>
                    <a:pt x="18833" y="200133"/>
                    <a:pt x="15389" y="196439"/>
                    <a:pt x="12572" y="194373"/>
                  </a:cubicBezTo>
                  <a:close/>
                  <a:moveTo>
                    <a:pt x="350635" y="64156"/>
                  </a:moveTo>
                  <a:cubicBezTo>
                    <a:pt x="348068" y="63092"/>
                    <a:pt x="343998" y="59148"/>
                    <a:pt x="340868" y="57458"/>
                  </a:cubicBezTo>
                  <a:cubicBezTo>
                    <a:pt x="340430" y="62842"/>
                    <a:pt x="342621" y="68727"/>
                    <a:pt x="339930" y="71732"/>
                  </a:cubicBezTo>
                  <a:cubicBezTo>
                    <a:pt x="337237" y="74737"/>
                    <a:pt x="333231" y="76114"/>
                    <a:pt x="330351" y="79244"/>
                  </a:cubicBezTo>
                  <a:cubicBezTo>
                    <a:pt x="344812" y="81122"/>
                    <a:pt x="345626" y="83940"/>
                    <a:pt x="347693" y="96210"/>
                  </a:cubicBezTo>
                  <a:cubicBezTo>
                    <a:pt x="351135" y="92623"/>
                    <a:pt x="354266" y="88729"/>
                    <a:pt x="357021" y="84565"/>
                  </a:cubicBezTo>
                  <a:lnTo>
                    <a:pt x="369541" y="84565"/>
                  </a:lnTo>
                  <a:cubicBezTo>
                    <a:pt x="368477" y="82606"/>
                    <a:pt x="367162" y="80778"/>
                    <a:pt x="365660" y="79119"/>
                  </a:cubicBezTo>
                  <a:cubicBezTo>
                    <a:pt x="358836" y="70229"/>
                    <a:pt x="361966" y="75112"/>
                    <a:pt x="364533" y="61089"/>
                  </a:cubicBezTo>
                  <a:cubicBezTo>
                    <a:pt x="360463" y="61903"/>
                    <a:pt x="353828" y="65597"/>
                    <a:pt x="350635" y="64156"/>
                  </a:cubicBezTo>
                  <a:close/>
                  <a:moveTo>
                    <a:pt x="227617" y="389698"/>
                  </a:moveTo>
                  <a:cubicBezTo>
                    <a:pt x="221920" y="396616"/>
                    <a:pt x="211717" y="397605"/>
                    <a:pt x="204767" y="391914"/>
                  </a:cubicBezTo>
                  <a:cubicBezTo>
                    <a:pt x="204016" y="391251"/>
                    <a:pt x="203264" y="390506"/>
                    <a:pt x="202576" y="389698"/>
                  </a:cubicBezTo>
                  <a:cubicBezTo>
                    <a:pt x="203703" y="394462"/>
                    <a:pt x="204266" y="399333"/>
                    <a:pt x="204266" y="404222"/>
                  </a:cubicBezTo>
                  <a:cubicBezTo>
                    <a:pt x="203202" y="407290"/>
                    <a:pt x="198006" y="410483"/>
                    <a:pt x="196003" y="413488"/>
                  </a:cubicBezTo>
                  <a:lnTo>
                    <a:pt x="209587" y="414802"/>
                  </a:lnTo>
                  <a:lnTo>
                    <a:pt x="215848" y="425883"/>
                  </a:lnTo>
                  <a:cubicBezTo>
                    <a:pt x="218603" y="422503"/>
                    <a:pt x="220543" y="416430"/>
                    <a:pt x="221733" y="415303"/>
                  </a:cubicBezTo>
                  <a:cubicBezTo>
                    <a:pt x="224237" y="412862"/>
                    <a:pt x="231249" y="412799"/>
                    <a:pt x="235130" y="412361"/>
                  </a:cubicBezTo>
                  <a:cubicBezTo>
                    <a:pt x="234754" y="410608"/>
                    <a:pt x="228870" y="406414"/>
                    <a:pt x="225740" y="402970"/>
                  </a:cubicBezTo>
                  <a:close/>
                </a:path>
              </a:pathLst>
            </a:custGeom>
            <a:solidFill>
              <a:srgbClr val="FFFFFF"/>
            </a:solidFill>
            <a:ln w="6259" cap="flat">
              <a:noFill/>
              <a:prstDash val="solid"/>
              <a:miter/>
            </a:ln>
          </p:spPr>
          <p:txBody>
            <a:bodyPr rtlCol="0" anchor="ctr"/>
            <a:lstStyle/>
            <a:p>
              <a:endParaRPr lang="fr-FR"/>
            </a:p>
          </p:txBody>
        </p:sp>
        <p:sp>
          <p:nvSpPr>
            <p:cNvPr id="262" name="Graphique 3">
              <a:extLst>
                <a:ext uri="{FF2B5EF4-FFF2-40B4-BE49-F238E27FC236}">
                  <a16:creationId xmlns:a16="http://schemas.microsoft.com/office/drawing/2014/main" id="{12BA74DB-3A87-4486-88FD-7BD0056EF5A1}"/>
                </a:ext>
              </a:extLst>
            </p:cNvPr>
            <p:cNvSpPr/>
            <p:nvPr/>
          </p:nvSpPr>
          <p:spPr>
            <a:xfrm>
              <a:off x="7959371" y="5352793"/>
              <a:ext cx="361664" cy="62040"/>
            </a:xfrm>
            <a:custGeom>
              <a:avLst/>
              <a:gdLst>
                <a:gd name="connsiteX0" fmla="*/ 361591 w 361664"/>
                <a:gd name="connsiteY0" fmla="*/ 25029 h 62040"/>
                <a:gd name="connsiteX1" fmla="*/ 359775 w 361664"/>
                <a:gd name="connsiteY1" fmla="*/ 23276 h 62040"/>
                <a:gd name="connsiteX2" fmla="*/ 361591 w 361664"/>
                <a:gd name="connsiteY2" fmla="*/ 25029 h 62040"/>
                <a:gd name="connsiteX3" fmla="*/ -74 w 361664"/>
                <a:gd name="connsiteY3" fmla="*/ 801 h 62040"/>
                <a:gd name="connsiteX4" fmla="*/ 1742 w 361664"/>
                <a:gd name="connsiteY4" fmla="*/ -263 h 62040"/>
                <a:gd name="connsiteX5" fmla="*/ 357208 w 361664"/>
                <a:gd name="connsiteY5" fmla="*/ 27721 h 62040"/>
                <a:gd name="connsiteX6" fmla="*/ 356144 w 361664"/>
                <a:gd name="connsiteY6" fmla="*/ 25968 h 62040"/>
                <a:gd name="connsiteX7" fmla="*/ 36737 w 361664"/>
                <a:gd name="connsiteY7" fmla="*/ 35734 h 62040"/>
                <a:gd name="connsiteX8" fmla="*/ 37238 w 361664"/>
                <a:gd name="connsiteY8" fmla="*/ 33794 h 62040"/>
                <a:gd name="connsiteX9" fmla="*/ 307751 w 361664"/>
                <a:gd name="connsiteY9" fmla="*/ 61777 h 62040"/>
                <a:gd name="connsiteX10" fmla="*/ 306687 w 361664"/>
                <a:gd name="connsiteY10" fmla="*/ 60025 h 62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61664" h="62040">
                  <a:moveTo>
                    <a:pt x="361591" y="25029"/>
                  </a:moveTo>
                  <a:cubicBezTo>
                    <a:pt x="361027" y="22838"/>
                    <a:pt x="362028" y="23839"/>
                    <a:pt x="359775" y="23276"/>
                  </a:cubicBezTo>
                  <a:cubicBezTo>
                    <a:pt x="360589" y="25029"/>
                    <a:pt x="359212" y="24152"/>
                    <a:pt x="361591" y="25029"/>
                  </a:cubicBezTo>
                  <a:close/>
                  <a:moveTo>
                    <a:pt x="-74" y="801"/>
                  </a:moveTo>
                  <a:lnTo>
                    <a:pt x="1742" y="-263"/>
                  </a:lnTo>
                  <a:close/>
                  <a:moveTo>
                    <a:pt x="357208" y="27721"/>
                  </a:moveTo>
                  <a:lnTo>
                    <a:pt x="356144" y="25968"/>
                  </a:lnTo>
                  <a:close/>
                  <a:moveTo>
                    <a:pt x="36737" y="35734"/>
                  </a:moveTo>
                  <a:lnTo>
                    <a:pt x="37238" y="33794"/>
                  </a:lnTo>
                  <a:close/>
                  <a:moveTo>
                    <a:pt x="307751" y="61777"/>
                  </a:moveTo>
                  <a:lnTo>
                    <a:pt x="306687" y="60025"/>
                  </a:lnTo>
                  <a:close/>
                </a:path>
              </a:pathLst>
            </a:custGeom>
            <a:solidFill>
              <a:srgbClr val="161617"/>
            </a:solidFill>
            <a:ln w="6259" cap="flat">
              <a:noFill/>
              <a:prstDash val="solid"/>
              <a:miter/>
            </a:ln>
          </p:spPr>
          <p:txBody>
            <a:bodyPr rtlCol="0" anchor="ctr"/>
            <a:lstStyle/>
            <a:p>
              <a:endParaRPr lang="fr-FR"/>
            </a:p>
          </p:txBody>
        </p:sp>
        <p:sp>
          <p:nvSpPr>
            <p:cNvPr id="263" name="Graphique 3">
              <a:extLst>
                <a:ext uri="{FF2B5EF4-FFF2-40B4-BE49-F238E27FC236}">
                  <a16:creationId xmlns:a16="http://schemas.microsoft.com/office/drawing/2014/main" id="{B73F7620-AE59-4472-8B6D-1483560D7212}"/>
                </a:ext>
              </a:extLst>
            </p:cNvPr>
            <p:cNvSpPr/>
            <p:nvPr/>
          </p:nvSpPr>
          <p:spPr>
            <a:xfrm>
              <a:off x="7451047" y="4266220"/>
              <a:ext cx="1436743" cy="2035213"/>
            </a:xfrm>
            <a:custGeom>
              <a:avLst/>
              <a:gdLst>
                <a:gd name="connsiteX0" fmla="*/ 417411 w 1436743"/>
                <a:gd name="connsiteY0" fmla="*/ 19660 h 2035213"/>
                <a:gd name="connsiteX1" fmla="*/ 1097606 w 1436743"/>
                <a:gd name="connsiteY1" fmla="*/ 33183 h 2035213"/>
                <a:gd name="connsiteX2" fmla="*/ 1027489 w 1436743"/>
                <a:gd name="connsiteY2" fmla="*/ 121267 h 2035213"/>
                <a:gd name="connsiteX3" fmla="*/ 1280848 w 1436743"/>
                <a:gd name="connsiteY3" fmla="*/ 327861 h 2035213"/>
                <a:gd name="connsiteX4" fmla="*/ 1436670 w 1436743"/>
                <a:gd name="connsiteY4" fmla="*/ 793072 h 2035213"/>
                <a:gd name="connsiteX5" fmla="*/ 1377383 w 1436743"/>
                <a:gd name="connsiteY5" fmla="*/ 1182908 h 2035213"/>
                <a:gd name="connsiteX6" fmla="*/ 1345205 w 1436743"/>
                <a:gd name="connsiteY6" fmla="*/ 1679296 h 2035213"/>
                <a:gd name="connsiteX7" fmla="*/ 1399984 w 1436743"/>
                <a:gd name="connsiteY7" fmla="*/ 1733512 h 2035213"/>
                <a:gd name="connsiteX8" fmla="*/ 1298941 w 1436743"/>
                <a:gd name="connsiteY8" fmla="*/ 1830423 h 2035213"/>
                <a:gd name="connsiteX9" fmla="*/ 964635 w 1436743"/>
                <a:gd name="connsiteY9" fmla="*/ 2034950 h 2035213"/>
                <a:gd name="connsiteX10" fmla="*/ 1000883 w 1436743"/>
                <a:gd name="connsiteY10" fmla="*/ 1951374 h 2035213"/>
                <a:gd name="connsiteX11" fmla="*/ 963883 w 1436743"/>
                <a:gd name="connsiteY11" fmla="*/ 167844 h 2035213"/>
                <a:gd name="connsiteX12" fmla="*/ 889384 w 1436743"/>
                <a:gd name="connsiteY12" fmla="*/ 151379 h 2035213"/>
                <a:gd name="connsiteX13" fmla="*/ 594268 w 1436743"/>
                <a:gd name="connsiteY13" fmla="*/ 167531 h 2035213"/>
                <a:gd name="connsiteX14" fmla="*/ 594268 w 1436743"/>
                <a:gd name="connsiteY14" fmla="*/ 167531 h 2035213"/>
                <a:gd name="connsiteX15" fmla="*/ 445208 w 1436743"/>
                <a:gd name="connsiteY15" fmla="*/ 662104 h 2035213"/>
                <a:gd name="connsiteX16" fmla="*/ 336840 w 1436743"/>
                <a:gd name="connsiteY16" fmla="*/ 1940168 h 2035213"/>
                <a:gd name="connsiteX17" fmla="*/ 30080 w 1436743"/>
                <a:gd name="connsiteY17" fmla="*/ 1718862 h 2035213"/>
                <a:gd name="connsiteX18" fmla="*/ 88802 w 1436743"/>
                <a:gd name="connsiteY18" fmla="*/ 1389189 h 2035213"/>
                <a:gd name="connsiteX19" fmla="*/ 2972 w 1436743"/>
                <a:gd name="connsiteY19" fmla="*/ 746182 h 2035213"/>
                <a:gd name="connsiteX20" fmla="*/ 264908 w 1436743"/>
                <a:gd name="connsiteY20" fmla="*/ 167594 h 2035213"/>
                <a:gd name="connsiteX21" fmla="*/ 475759 w 1436743"/>
                <a:gd name="connsiteY21" fmla="*/ 111250 h 20352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436743" h="2035213">
                  <a:moveTo>
                    <a:pt x="417411" y="19660"/>
                  </a:moveTo>
                  <a:cubicBezTo>
                    <a:pt x="495041" y="-4067"/>
                    <a:pt x="982039" y="-14209"/>
                    <a:pt x="1097606" y="33183"/>
                  </a:cubicBezTo>
                  <a:lnTo>
                    <a:pt x="1027489" y="121267"/>
                  </a:lnTo>
                  <a:cubicBezTo>
                    <a:pt x="1027489" y="121267"/>
                    <a:pt x="1253740" y="134789"/>
                    <a:pt x="1280848" y="327861"/>
                  </a:cubicBezTo>
                  <a:cubicBezTo>
                    <a:pt x="1307956" y="520932"/>
                    <a:pt x="1436670" y="793072"/>
                    <a:pt x="1436670" y="793072"/>
                  </a:cubicBezTo>
                  <a:cubicBezTo>
                    <a:pt x="1436670" y="793072"/>
                    <a:pt x="1423147" y="1015066"/>
                    <a:pt x="1377383" y="1182908"/>
                  </a:cubicBezTo>
                  <a:cubicBezTo>
                    <a:pt x="1331620" y="1350750"/>
                    <a:pt x="1345205" y="1679296"/>
                    <a:pt x="1345205" y="1679296"/>
                  </a:cubicBezTo>
                  <a:lnTo>
                    <a:pt x="1399984" y="1733512"/>
                  </a:lnTo>
                  <a:cubicBezTo>
                    <a:pt x="1366678" y="1752669"/>
                    <a:pt x="1339571" y="1768132"/>
                    <a:pt x="1298941" y="1830423"/>
                  </a:cubicBezTo>
                  <a:cubicBezTo>
                    <a:pt x="1258311" y="1892714"/>
                    <a:pt x="1147501" y="2001082"/>
                    <a:pt x="964635" y="2034950"/>
                  </a:cubicBezTo>
                  <a:cubicBezTo>
                    <a:pt x="964635" y="2034950"/>
                    <a:pt x="998566" y="1987496"/>
                    <a:pt x="1000883" y="1951374"/>
                  </a:cubicBezTo>
                  <a:cubicBezTo>
                    <a:pt x="1003199" y="1915251"/>
                    <a:pt x="963883" y="167844"/>
                    <a:pt x="963883" y="167844"/>
                  </a:cubicBezTo>
                  <a:lnTo>
                    <a:pt x="889384" y="151379"/>
                  </a:lnTo>
                  <a:lnTo>
                    <a:pt x="594268" y="167531"/>
                  </a:lnTo>
                  <a:lnTo>
                    <a:pt x="594268" y="167531"/>
                  </a:lnTo>
                  <a:cubicBezTo>
                    <a:pt x="540115" y="217239"/>
                    <a:pt x="481581" y="377881"/>
                    <a:pt x="445208" y="662104"/>
                  </a:cubicBezTo>
                  <a:cubicBezTo>
                    <a:pt x="408835" y="946327"/>
                    <a:pt x="454285" y="1793361"/>
                    <a:pt x="336840" y="1940168"/>
                  </a:cubicBezTo>
                  <a:cubicBezTo>
                    <a:pt x="336840" y="1940168"/>
                    <a:pt x="169750" y="1883824"/>
                    <a:pt x="30080" y="1718862"/>
                  </a:cubicBezTo>
                  <a:cubicBezTo>
                    <a:pt x="63949" y="1646617"/>
                    <a:pt x="115910" y="1522410"/>
                    <a:pt x="88802" y="1389189"/>
                  </a:cubicBezTo>
                  <a:cubicBezTo>
                    <a:pt x="61695" y="1255967"/>
                    <a:pt x="-16373" y="924603"/>
                    <a:pt x="2972" y="746182"/>
                  </a:cubicBezTo>
                  <a:cubicBezTo>
                    <a:pt x="50113" y="312147"/>
                    <a:pt x="264908" y="167594"/>
                    <a:pt x="264908" y="167594"/>
                  </a:cubicBezTo>
                  <a:lnTo>
                    <a:pt x="475759" y="111250"/>
                  </a:lnTo>
                  <a:close/>
                </a:path>
              </a:pathLst>
            </a:custGeom>
            <a:solidFill>
              <a:srgbClr val="C90630"/>
            </a:solidFill>
            <a:ln w="6259" cap="flat">
              <a:noFill/>
              <a:prstDash val="solid"/>
              <a:miter/>
            </a:ln>
          </p:spPr>
          <p:txBody>
            <a:bodyPr rtlCol="0" anchor="ctr"/>
            <a:lstStyle/>
            <a:p>
              <a:endParaRPr lang="fr-FR"/>
            </a:p>
          </p:txBody>
        </p:sp>
        <p:sp>
          <p:nvSpPr>
            <p:cNvPr id="264" name="Graphique 3">
              <a:extLst>
                <a:ext uri="{FF2B5EF4-FFF2-40B4-BE49-F238E27FC236}">
                  <a16:creationId xmlns:a16="http://schemas.microsoft.com/office/drawing/2014/main" id="{0C518FBC-2641-4E00-ADA3-6CDFD54873A2}"/>
                </a:ext>
              </a:extLst>
            </p:cNvPr>
            <p:cNvSpPr/>
            <p:nvPr/>
          </p:nvSpPr>
          <p:spPr>
            <a:xfrm>
              <a:off x="7454281" y="4778281"/>
              <a:ext cx="53385" cy="234779"/>
            </a:xfrm>
            <a:custGeom>
              <a:avLst/>
              <a:gdLst>
                <a:gd name="connsiteX0" fmla="*/ 52264 w 53385"/>
                <a:gd name="connsiteY0" fmla="*/ 16383 h 234779"/>
                <a:gd name="connsiteX1" fmla="*/ 23841 w 53385"/>
                <a:gd name="connsiteY1" fmla="*/ 121934 h 234779"/>
                <a:gd name="connsiteX2" fmla="*/ 6187 w 53385"/>
                <a:gd name="connsiteY2" fmla="*/ 230928 h 234779"/>
                <a:gd name="connsiteX3" fmla="*/ -74 w 53385"/>
                <a:gd name="connsiteY3" fmla="*/ 230176 h 234779"/>
                <a:gd name="connsiteX4" fmla="*/ 7940 w 53385"/>
                <a:gd name="connsiteY4" fmla="*/ 119117 h 234779"/>
                <a:gd name="connsiteX5" fmla="*/ 32481 w 53385"/>
                <a:gd name="connsiteY5" fmla="*/ 9559 h 234779"/>
                <a:gd name="connsiteX6" fmla="*/ 52264 w 53385"/>
                <a:gd name="connsiteY6" fmla="*/ 16383 h 2347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3385" h="234779">
                  <a:moveTo>
                    <a:pt x="52264" y="16383"/>
                  </a:moveTo>
                  <a:cubicBezTo>
                    <a:pt x="40619" y="50941"/>
                    <a:pt x="31104" y="86193"/>
                    <a:pt x="23841" y="121934"/>
                  </a:cubicBezTo>
                  <a:cubicBezTo>
                    <a:pt x="16391" y="157806"/>
                    <a:pt x="11321" y="194179"/>
                    <a:pt x="6187" y="230928"/>
                  </a:cubicBezTo>
                  <a:cubicBezTo>
                    <a:pt x="5373" y="236187"/>
                    <a:pt x="-74" y="235435"/>
                    <a:pt x="-74" y="230176"/>
                  </a:cubicBezTo>
                  <a:cubicBezTo>
                    <a:pt x="2431" y="193365"/>
                    <a:pt x="3370" y="156241"/>
                    <a:pt x="7940" y="119117"/>
                  </a:cubicBezTo>
                  <a:cubicBezTo>
                    <a:pt x="12072" y="81811"/>
                    <a:pt x="20335" y="45075"/>
                    <a:pt x="32481" y="9559"/>
                  </a:cubicBezTo>
                  <a:cubicBezTo>
                    <a:pt x="38867" y="-7719"/>
                    <a:pt x="57960" y="-144"/>
                    <a:pt x="52264" y="16383"/>
                  </a:cubicBezTo>
                  <a:close/>
                </a:path>
              </a:pathLst>
            </a:custGeom>
            <a:solidFill>
              <a:srgbClr val="AF0935"/>
            </a:solidFill>
            <a:ln w="6259" cap="flat">
              <a:noFill/>
              <a:prstDash val="solid"/>
              <a:miter/>
            </a:ln>
          </p:spPr>
          <p:txBody>
            <a:bodyPr rtlCol="0" anchor="ctr"/>
            <a:lstStyle/>
            <a:p>
              <a:endParaRPr lang="fr-FR"/>
            </a:p>
          </p:txBody>
        </p:sp>
        <p:sp>
          <p:nvSpPr>
            <p:cNvPr id="265" name="Graphique 3">
              <a:extLst>
                <a:ext uri="{FF2B5EF4-FFF2-40B4-BE49-F238E27FC236}">
                  <a16:creationId xmlns:a16="http://schemas.microsoft.com/office/drawing/2014/main" id="{4DA35E93-1BD9-4277-9DAD-A800CE37414D}"/>
                </a:ext>
              </a:extLst>
            </p:cNvPr>
            <p:cNvSpPr/>
            <p:nvPr/>
          </p:nvSpPr>
          <p:spPr>
            <a:xfrm>
              <a:off x="7949543" y="2173137"/>
              <a:ext cx="1096357" cy="1380287"/>
            </a:xfrm>
            <a:custGeom>
              <a:avLst/>
              <a:gdLst>
                <a:gd name="connsiteX0" fmla="*/ -74 w 1096357"/>
                <a:gd name="connsiteY0" fmla="*/ 39858 h 1380287"/>
                <a:gd name="connsiteX1" fmla="*/ 1039155 w 1096357"/>
                <a:gd name="connsiteY1" fmla="*/ 1380025 h 1380287"/>
                <a:gd name="connsiteX2" fmla="*/ -74 w 1096357"/>
                <a:gd name="connsiteY2" fmla="*/ 39858 h 1380287"/>
              </a:gdLst>
              <a:ahLst/>
              <a:cxnLst>
                <a:cxn ang="0">
                  <a:pos x="connsiteX0" y="connsiteY0"/>
                </a:cxn>
                <a:cxn ang="0">
                  <a:pos x="connsiteX1" y="connsiteY1"/>
                </a:cxn>
                <a:cxn ang="0">
                  <a:pos x="connsiteX2" y="connsiteY2"/>
                </a:cxn>
              </a:cxnLst>
              <a:rect l="l" t="t" r="r" b="b"/>
              <a:pathLst>
                <a:path w="1096357" h="1380287">
                  <a:moveTo>
                    <a:pt x="-74" y="39858"/>
                  </a:moveTo>
                  <a:cubicBezTo>
                    <a:pt x="3306" y="135830"/>
                    <a:pt x="88573" y="786162"/>
                    <a:pt x="1039155" y="1380025"/>
                  </a:cubicBezTo>
                  <a:cubicBezTo>
                    <a:pt x="1174505" y="1229587"/>
                    <a:pt x="1154659" y="-261581"/>
                    <a:pt x="-74" y="39858"/>
                  </a:cubicBezTo>
                  <a:close/>
                </a:path>
              </a:pathLst>
            </a:custGeom>
            <a:solidFill>
              <a:srgbClr val="313759"/>
            </a:solidFill>
            <a:ln w="6259" cap="flat">
              <a:noFill/>
              <a:prstDash val="solid"/>
              <a:miter/>
            </a:ln>
          </p:spPr>
          <p:txBody>
            <a:bodyPr rtlCol="0" anchor="ctr"/>
            <a:lstStyle/>
            <a:p>
              <a:endParaRPr lang="fr-FR"/>
            </a:p>
          </p:txBody>
        </p:sp>
        <p:sp>
          <p:nvSpPr>
            <p:cNvPr id="266" name="Graphique 3">
              <a:extLst>
                <a:ext uri="{FF2B5EF4-FFF2-40B4-BE49-F238E27FC236}">
                  <a16:creationId xmlns:a16="http://schemas.microsoft.com/office/drawing/2014/main" id="{4241C3FA-6AAE-449E-994E-BC5E4283347A}"/>
                </a:ext>
              </a:extLst>
            </p:cNvPr>
            <p:cNvSpPr/>
            <p:nvPr/>
          </p:nvSpPr>
          <p:spPr>
            <a:xfrm>
              <a:off x="7399252" y="2213258"/>
              <a:ext cx="550290" cy="870197"/>
            </a:xfrm>
            <a:custGeom>
              <a:avLst/>
              <a:gdLst>
                <a:gd name="connsiteX0" fmla="*/ 550217 w 550290"/>
                <a:gd name="connsiteY0" fmla="*/ -263 h 870197"/>
                <a:gd name="connsiteX1" fmla="*/ -74 w 550290"/>
                <a:gd name="connsiteY1" fmla="*/ 869935 h 870197"/>
                <a:gd name="connsiteX2" fmla="*/ 550217 w 550290"/>
                <a:gd name="connsiteY2" fmla="*/ -263 h 870197"/>
              </a:gdLst>
              <a:ahLst/>
              <a:cxnLst>
                <a:cxn ang="0">
                  <a:pos x="connsiteX0" y="connsiteY0"/>
                </a:cxn>
                <a:cxn ang="0">
                  <a:pos x="connsiteX1" y="connsiteY1"/>
                </a:cxn>
                <a:cxn ang="0">
                  <a:pos x="connsiteX2" y="connsiteY2"/>
                </a:cxn>
              </a:cxnLst>
              <a:rect l="l" t="t" r="r" b="b"/>
              <a:pathLst>
                <a:path w="550290" h="870197">
                  <a:moveTo>
                    <a:pt x="550217" y="-263"/>
                  </a:moveTo>
                  <a:cubicBezTo>
                    <a:pt x="528806" y="154432"/>
                    <a:pt x="403598" y="675862"/>
                    <a:pt x="-74" y="869935"/>
                  </a:cubicBezTo>
                  <a:cubicBezTo>
                    <a:pt x="427" y="755056"/>
                    <a:pt x="104287" y="106978"/>
                    <a:pt x="550217" y="-263"/>
                  </a:cubicBezTo>
                  <a:close/>
                </a:path>
              </a:pathLst>
            </a:custGeom>
            <a:solidFill>
              <a:srgbClr val="313759"/>
            </a:solidFill>
            <a:ln w="6259" cap="flat">
              <a:noFill/>
              <a:prstDash val="solid"/>
              <a:miter/>
            </a:ln>
          </p:spPr>
          <p:txBody>
            <a:bodyPr rtlCol="0" anchor="ctr"/>
            <a:lstStyle/>
            <a:p>
              <a:endParaRPr lang="fr-FR"/>
            </a:p>
          </p:txBody>
        </p:sp>
        <p:sp>
          <p:nvSpPr>
            <p:cNvPr id="267" name="Graphique 3">
              <a:extLst>
                <a:ext uri="{FF2B5EF4-FFF2-40B4-BE49-F238E27FC236}">
                  <a16:creationId xmlns:a16="http://schemas.microsoft.com/office/drawing/2014/main" id="{A08AC29E-521F-47AA-AD01-1822CB3D744E}"/>
                </a:ext>
              </a:extLst>
            </p:cNvPr>
            <p:cNvSpPr/>
            <p:nvPr/>
          </p:nvSpPr>
          <p:spPr>
            <a:xfrm>
              <a:off x="8657282" y="2695372"/>
              <a:ext cx="387471" cy="1449661"/>
            </a:xfrm>
            <a:custGeom>
              <a:avLst/>
              <a:gdLst>
                <a:gd name="connsiteX0" fmla="*/ 331728 w 387471"/>
                <a:gd name="connsiteY0" fmla="*/ -263 h 1449661"/>
                <a:gd name="connsiteX1" fmla="*/ -74 w 387471"/>
                <a:gd name="connsiteY1" fmla="*/ 1449398 h 1449661"/>
                <a:gd name="connsiteX2" fmla="*/ 230247 w 387471"/>
                <a:gd name="connsiteY2" fmla="*/ 345562 h 1449661"/>
              </a:gdLst>
              <a:ahLst/>
              <a:cxnLst>
                <a:cxn ang="0">
                  <a:pos x="connsiteX0" y="connsiteY0"/>
                </a:cxn>
                <a:cxn ang="0">
                  <a:pos x="connsiteX1" y="connsiteY1"/>
                </a:cxn>
                <a:cxn ang="0">
                  <a:pos x="connsiteX2" y="connsiteY2"/>
                </a:cxn>
              </a:cxnLst>
              <a:rect l="l" t="t" r="r" b="b"/>
              <a:pathLst>
                <a:path w="387471" h="1449661">
                  <a:moveTo>
                    <a:pt x="331728" y="-263"/>
                  </a:moveTo>
                  <a:cubicBezTo>
                    <a:pt x="370418" y="92266"/>
                    <a:pt x="539762" y="995518"/>
                    <a:pt x="-74" y="1449398"/>
                  </a:cubicBezTo>
                  <a:cubicBezTo>
                    <a:pt x="121816" y="1282246"/>
                    <a:pt x="319959" y="820790"/>
                    <a:pt x="230247" y="345562"/>
                  </a:cubicBezTo>
                </a:path>
              </a:pathLst>
            </a:custGeom>
            <a:solidFill>
              <a:srgbClr val="313759"/>
            </a:solidFill>
            <a:ln w="6259" cap="flat">
              <a:noFill/>
              <a:prstDash val="solid"/>
              <a:miter/>
            </a:ln>
          </p:spPr>
          <p:txBody>
            <a:bodyPr rtlCol="0" anchor="ctr"/>
            <a:lstStyle/>
            <a:p>
              <a:endParaRPr lang="fr-FR"/>
            </a:p>
          </p:txBody>
        </p:sp>
        <p:sp>
          <p:nvSpPr>
            <p:cNvPr id="268" name="Graphique 3">
              <a:extLst>
                <a:ext uri="{FF2B5EF4-FFF2-40B4-BE49-F238E27FC236}">
                  <a16:creationId xmlns:a16="http://schemas.microsoft.com/office/drawing/2014/main" id="{27A9EF55-6AC4-4311-BD83-72E2D8E00B96}"/>
                </a:ext>
              </a:extLst>
            </p:cNvPr>
            <p:cNvSpPr/>
            <p:nvPr/>
          </p:nvSpPr>
          <p:spPr>
            <a:xfrm>
              <a:off x="8610705" y="2722074"/>
              <a:ext cx="435155" cy="1493138"/>
            </a:xfrm>
            <a:custGeom>
              <a:avLst/>
              <a:gdLst>
                <a:gd name="connsiteX0" fmla="*/ 34108 w 435155"/>
                <a:gd name="connsiteY0" fmla="*/ 1444483 h 1493138"/>
                <a:gd name="connsiteX1" fmla="*/ 165577 w 435155"/>
                <a:gd name="connsiteY1" fmla="*/ 1201704 h 1493138"/>
                <a:gd name="connsiteX2" fmla="*/ 250593 w 435155"/>
                <a:gd name="connsiteY2" fmla="*/ 938767 h 1493138"/>
                <a:gd name="connsiteX3" fmla="*/ 288155 w 435155"/>
                <a:gd name="connsiteY3" fmla="*/ 665187 h 1493138"/>
                <a:gd name="connsiteX4" fmla="*/ 289470 w 435155"/>
                <a:gd name="connsiteY4" fmla="*/ 630692 h 1493138"/>
                <a:gd name="connsiteX5" fmla="*/ 290096 w 435155"/>
                <a:gd name="connsiteY5" fmla="*/ 613413 h 1493138"/>
                <a:gd name="connsiteX6" fmla="*/ 289720 w 435155"/>
                <a:gd name="connsiteY6" fmla="*/ 596134 h 1493138"/>
                <a:gd name="connsiteX7" fmla="*/ 288093 w 435155"/>
                <a:gd name="connsiteY7" fmla="*/ 527270 h 1493138"/>
                <a:gd name="connsiteX8" fmla="*/ 272629 w 435155"/>
                <a:gd name="connsiteY8" fmla="*/ 390292 h 1493138"/>
                <a:gd name="connsiteX9" fmla="*/ 277387 w 435155"/>
                <a:gd name="connsiteY9" fmla="*/ 389540 h 1493138"/>
                <a:gd name="connsiteX10" fmla="*/ 293664 w 435155"/>
                <a:gd name="connsiteY10" fmla="*/ 527270 h 1493138"/>
                <a:gd name="connsiteX11" fmla="*/ 295668 w 435155"/>
                <a:gd name="connsiteY11" fmla="*/ 596635 h 1493138"/>
                <a:gd name="connsiteX12" fmla="*/ 296169 w 435155"/>
                <a:gd name="connsiteY12" fmla="*/ 613976 h 1493138"/>
                <a:gd name="connsiteX13" fmla="*/ 295605 w 435155"/>
                <a:gd name="connsiteY13" fmla="*/ 631318 h 1493138"/>
                <a:gd name="connsiteX14" fmla="*/ 294478 w 435155"/>
                <a:gd name="connsiteY14" fmla="*/ 666000 h 1493138"/>
                <a:gd name="connsiteX15" fmla="*/ 258669 w 435155"/>
                <a:gd name="connsiteY15" fmla="*/ 941459 h 1493138"/>
                <a:gd name="connsiteX16" fmla="*/ 174842 w 435155"/>
                <a:gd name="connsiteY16" fmla="*/ 1206587 h 1493138"/>
                <a:gd name="connsiteX17" fmla="*/ 63470 w 435155"/>
                <a:gd name="connsiteY17" fmla="*/ 1422446 h 1493138"/>
                <a:gd name="connsiteX18" fmla="*/ 256478 w 435155"/>
                <a:gd name="connsiteY18" fmla="*/ 1174972 h 1493138"/>
                <a:gd name="connsiteX19" fmla="*/ 276950 w 435155"/>
                <a:gd name="connsiteY19" fmla="*/ 1136158 h 1493138"/>
                <a:gd name="connsiteX20" fmla="*/ 295731 w 435155"/>
                <a:gd name="connsiteY20" fmla="*/ 1096717 h 1493138"/>
                <a:gd name="connsiteX21" fmla="*/ 328535 w 435155"/>
                <a:gd name="connsiteY21" fmla="*/ 1015331 h 1493138"/>
                <a:gd name="connsiteX22" fmla="*/ 356081 w 435155"/>
                <a:gd name="connsiteY22" fmla="*/ 932068 h 1493138"/>
                <a:gd name="connsiteX23" fmla="*/ 367475 w 435155"/>
                <a:gd name="connsiteY23" fmla="*/ 889747 h 1493138"/>
                <a:gd name="connsiteX24" fmla="*/ 377742 w 435155"/>
                <a:gd name="connsiteY24" fmla="*/ 847114 h 1493138"/>
                <a:gd name="connsiteX25" fmla="*/ 406791 w 435155"/>
                <a:gd name="connsiteY25" fmla="*/ 674139 h 1493138"/>
                <a:gd name="connsiteX26" fmla="*/ 418497 w 435155"/>
                <a:gd name="connsiteY26" fmla="*/ 498847 h 1493138"/>
                <a:gd name="connsiteX27" fmla="*/ 396210 w 435155"/>
                <a:gd name="connsiteY27" fmla="*/ 149140 h 1493138"/>
                <a:gd name="connsiteX28" fmla="*/ 376991 w 435155"/>
                <a:gd name="connsiteY28" fmla="*/ 37329 h 1493138"/>
                <a:gd name="connsiteX29" fmla="*/ 371294 w 435155"/>
                <a:gd name="connsiteY29" fmla="*/ -233 h 1493138"/>
                <a:gd name="connsiteX30" fmla="*/ 387759 w 435155"/>
                <a:gd name="connsiteY30" fmla="*/ 34700 h 1493138"/>
                <a:gd name="connsiteX31" fmla="*/ 412300 w 435155"/>
                <a:gd name="connsiteY31" fmla="*/ 146824 h 1493138"/>
                <a:gd name="connsiteX32" fmla="*/ 434524 w 435155"/>
                <a:gd name="connsiteY32" fmla="*/ 498910 h 1493138"/>
                <a:gd name="connsiteX33" fmla="*/ 422379 w 435155"/>
                <a:gd name="connsiteY33" fmla="*/ 675391 h 1493138"/>
                <a:gd name="connsiteX34" fmla="*/ 392517 w 435155"/>
                <a:gd name="connsiteY34" fmla="*/ 849931 h 1493138"/>
                <a:gd name="connsiteX35" fmla="*/ 370354 w 435155"/>
                <a:gd name="connsiteY35" fmla="*/ 935762 h 1493138"/>
                <a:gd name="connsiteX36" fmla="*/ 342120 w 435155"/>
                <a:gd name="connsiteY36" fmla="*/ 1019902 h 1493138"/>
                <a:gd name="connsiteX37" fmla="*/ 308627 w 435155"/>
                <a:gd name="connsiteY37" fmla="*/ 1102101 h 1493138"/>
                <a:gd name="connsiteX38" fmla="*/ 289094 w 435155"/>
                <a:gd name="connsiteY38" fmla="*/ 1141980 h 1493138"/>
                <a:gd name="connsiteX39" fmla="*/ 279141 w 435155"/>
                <a:gd name="connsiteY39" fmla="*/ 1161825 h 1493138"/>
                <a:gd name="connsiteX40" fmla="*/ 268185 w 435155"/>
                <a:gd name="connsiteY40" fmla="*/ 1181170 h 1493138"/>
                <a:gd name="connsiteX41" fmla="*/ 44375 w 435155"/>
                <a:gd name="connsiteY41" fmla="*/ 1454875 h 1493138"/>
                <a:gd name="connsiteX42" fmla="*/ -74 w 435155"/>
                <a:gd name="connsiteY42" fmla="*/ 1492876 h 1493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435155" h="1493138">
                  <a:moveTo>
                    <a:pt x="34108" y="1444483"/>
                  </a:moveTo>
                  <a:cubicBezTo>
                    <a:pt x="86821" y="1368682"/>
                    <a:pt x="130894" y="1287253"/>
                    <a:pt x="165577" y="1201704"/>
                  </a:cubicBezTo>
                  <a:cubicBezTo>
                    <a:pt x="201199" y="1116569"/>
                    <a:pt x="229620" y="1028622"/>
                    <a:pt x="250593" y="938767"/>
                  </a:cubicBezTo>
                  <a:cubicBezTo>
                    <a:pt x="271315" y="848886"/>
                    <a:pt x="283899" y="757321"/>
                    <a:pt x="288155" y="665187"/>
                  </a:cubicBezTo>
                  <a:lnTo>
                    <a:pt x="289470" y="630692"/>
                  </a:lnTo>
                  <a:lnTo>
                    <a:pt x="290096" y="613413"/>
                  </a:lnTo>
                  <a:lnTo>
                    <a:pt x="289720" y="596134"/>
                  </a:lnTo>
                  <a:lnTo>
                    <a:pt x="288093" y="527270"/>
                  </a:lnTo>
                  <a:cubicBezTo>
                    <a:pt x="283836" y="481506"/>
                    <a:pt x="281269" y="435492"/>
                    <a:pt x="272629" y="390292"/>
                  </a:cubicBezTo>
                  <a:cubicBezTo>
                    <a:pt x="263302" y="331632"/>
                    <a:pt x="267622" y="330692"/>
                    <a:pt x="277387" y="389540"/>
                  </a:cubicBezTo>
                  <a:cubicBezTo>
                    <a:pt x="286278" y="434928"/>
                    <a:pt x="289157" y="481130"/>
                    <a:pt x="293664" y="527270"/>
                  </a:cubicBezTo>
                  <a:lnTo>
                    <a:pt x="295668" y="596635"/>
                  </a:lnTo>
                  <a:lnTo>
                    <a:pt x="296169" y="613976"/>
                  </a:lnTo>
                  <a:lnTo>
                    <a:pt x="295605" y="631318"/>
                  </a:lnTo>
                  <a:lnTo>
                    <a:pt x="294478" y="666000"/>
                  </a:lnTo>
                  <a:cubicBezTo>
                    <a:pt x="290848" y="758711"/>
                    <a:pt x="278827" y="850902"/>
                    <a:pt x="258669" y="941459"/>
                  </a:cubicBezTo>
                  <a:cubicBezTo>
                    <a:pt x="238072" y="1031997"/>
                    <a:pt x="210025" y="1120676"/>
                    <a:pt x="174842" y="1206587"/>
                  </a:cubicBezTo>
                  <a:cubicBezTo>
                    <a:pt x="144542" y="1281862"/>
                    <a:pt x="107230" y="1354133"/>
                    <a:pt x="63470" y="1422446"/>
                  </a:cubicBezTo>
                  <a:cubicBezTo>
                    <a:pt x="140848" y="1351027"/>
                    <a:pt x="206081" y="1267438"/>
                    <a:pt x="256478" y="1174972"/>
                  </a:cubicBezTo>
                  <a:cubicBezTo>
                    <a:pt x="263678" y="1162451"/>
                    <a:pt x="270814" y="1149492"/>
                    <a:pt x="276950" y="1136158"/>
                  </a:cubicBezTo>
                  <a:lnTo>
                    <a:pt x="295731" y="1096717"/>
                  </a:lnTo>
                  <a:cubicBezTo>
                    <a:pt x="306936" y="1069672"/>
                    <a:pt x="319082" y="1043128"/>
                    <a:pt x="328535" y="1015331"/>
                  </a:cubicBezTo>
                  <a:cubicBezTo>
                    <a:pt x="339052" y="988036"/>
                    <a:pt x="347317" y="959989"/>
                    <a:pt x="356081" y="932068"/>
                  </a:cubicBezTo>
                  <a:cubicBezTo>
                    <a:pt x="360087" y="918045"/>
                    <a:pt x="363656" y="903833"/>
                    <a:pt x="367475" y="889747"/>
                  </a:cubicBezTo>
                  <a:cubicBezTo>
                    <a:pt x="371294" y="875661"/>
                    <a:pt x="374612" y="861388"/>
                    <a:pt x="377742" y="847114"/>
                  </a:cubicBezTo>
                  <a:cubicBezTo>
                    <a:pt x="390701" y="790057"/>
                    <a:pt x="400405" y="732304"/>
                    <a:pt x="406791" y="674139"/>
                  </a:cubicBezTo>
                  <a:cubicBezTo>
                    <a:pt x="413614" y="616042"/>
                    <a:pt x="417433" y="557570"/>
                    <a:pt x="418497" y="498847"/>
                  </a:cubicBezTo>
                  <a:cubicBezTo>
                    <a:pt x="421064" y="381859"/>
                    <a:pt x="413614" y="264864"/>
                    <a:pt x="396210" y="149140"/>
                  </a:cubicBezTo>
                  <a:cubicBezTo>
                    <a:pt x="388572" y="99057"/>
                    <a:pt x="381686" y="62058"/>
                    <a:pt x="376991" y="37329"/>
                  </a:cubicBezTo>
                  <a:cubicBezTo>
                    <a:pt x="372296" y="12601"/>
                    <a:pt x="369353" y="456"/>
                    <a:pt x="371294" y="-233"/>
                  </a:cubicBezTo>
                  <a:cubicBezTo>
                    <a:pt x="373235" y="-922"/>
                    <a:pt x="380058" y="10222"/>
                    <a:pt x="387759" y="34700"/>
                  </a:cubicBezTo>
                  <a:cubicBezTo>
                    <a:pt x="398714" y="71411"/>
                    <a:pt x="406916" y="108892"/>
                    <a:pt x="412300" y="146824"/>
                  </a:cubicBezTo>
                  <a:cubicBezTo>
                    <a:pt x="429828" y="263324"/>
                    <a:pt x="437279" y="381126"/>
                    <a:pt x="434524" y="498910"/>
                  </a:cubicBezTo>
                  <a:cubicBezTo>
                    <a:pt x="433397" y="557883"/>
                    <a:pt x="429328" y="616712"/>
                    <a:pt x="422379" y="675391"/>
                  </a:cubicBezTo>
                  <a:cubicBezTo>
                    <a:pt x="415805" y="734101"/>
                    <a:pt x="405851" y="792385"/>
                    <a:pt x="392517" y="849931"/>
                  </a:cubicBezTo>
                  <a:cubicBezTo>
                    <a:pt x="386256" y="878854"/>
                    <a:pt x="378055" y="907214"/>
                    <a:pt x="370354" y="935762"/>
                  </a:cubicBezTo>
                  <a:cubicBezTo>
                    <a:pt x="361340" y="963934"/>
                    <a:pt x="352951" y="992105"/>
                    <a:pt x="342120" y="1019902"/>
                  </a:cubicBezTo>
                  <a:cubicBezTo>
                    <a:pt x="332479" y="1047886"/>
                    <a:pt x="320084" y="1074805"/>
                    <a:pt x="308627" y="1102101"/>
                  </a:cubicBezTo>
                  <a:lnTo>
                    <a:pt x="289094" y="1141980"/>
                  </a:lnTo>
                  <a:cubicBezTo>
                    <a:pt x="285776" y="1148240"/>
                    <a:pt x="282834" y="1155377"/>
                    <a:pt x="279141" y="1161825"/>
                  </a:cubicBezTo>
                  <a:lnTo>
                    <a:pt x="268185" y="1181170"/>
                  </a:lnTo>
                  <a:cubicBezTo>
                    <a:pt x="210777" y="1285224"/>
                    <a:pt x="134963" y="1377972"/>
                    <a:pt x="44375" y="1454875"/>
                  </a:cubicBezTo>
                  <a:lnTo>
                    <a:pt x="-74" y="1492876"/>
                  </a:lnTo>
                  <a:close/>
                </a:path>
              </a:pathLst>
            </a:custGeom>
            <a:solidFill>
              <a:srgbClr val="242B47"/>
            </a:solidFill>
            <a:ln w="6259" cap="flat">
              <a:noFill/>
              <a:prstDash val="solid"/>
              <a:miter/>
            </a:ln>
          </p:spPr>
          <p:txBody>
            <a:bodyPr rtlCol="0" anchor="ctr"/>
            <a:lstStyle/>
            <a:p>
              <a:endParaRPr lang="fr-FR"/>
            </a:p>
          </p:txBody>
        </p:sp>
        <p:sp>
          <p:nvSpPr>
            <p:cNvPr id="269" name="Graphique 3">
              <a:extLst>
                <a:ext uri="{FF2B5EF4-FFF2-40B4-BE49-F238E27FC236}">
                  <a16:creationId xmlns:a16="http://schemas.microsoft.com/office/drawing/2014/main" id="{A2A590BA-3EE5-45D3-A48E-3089669BAC3F}"/>
                </a:ext>
              </a:extLst>
            </p:cNvPr>
            <p:cNvSpPr/>
            <p:nvPr/>
          </p:nvSpPr>
          <p:spPr>
            <a:xfrm>
              <a:off x="8018407" y="4144783"/>
              <a:ext cx="322911" cy="368636"/>
            </a:xfrm>
            <a:custGeom>
              <a:avLst/>
              <a:gdLst>
                <a:gd name="connsiteX0" fmla="*/ 322838 w 322911"/>
                <a:gd name="connsiteY0" fmla="*/ 60901 h 368636"/>
                <a:gd name="connsiteX1" fmla="*/ 322838 w 322911"/>
                <a:gd name="connsiteY1" fmla="*/ 313822 h 368636"/>
                <a:gd name="connsiteX2" fmla="*/ 36111 w 322911"/>
                <a:gd name="connsiteY2" fmla="*/ 322837 h 368636"/>
                <a:gd name="connsiteX3" fmla="*/ -74 w 322911"/>
                <a:gd name="connsiteY3" fmla="*/ -263 h 368636"/>
              </a:gdLst>
              <a:ahLst/>
              <a:cxnLst>
                <a:cxn ang="0">
                  <a:pos x="connsiteX0" y="connsiteY0"/>
                </a:cxn>
                <a:cxn ang="0">
                  <a:pos x="connsiteX1" y="connsiteY1"/>
                </a:cxn>
                <a:cxn ang="0">
                  <a:pos x="connsiteX2" y="connsiteY2"/>
                </a:cxn>
                <a:cxn ang="0">
                  <a:pos x="connsiteX3" y="connsiteY3"/>
                </a:cxn>
              </a:cxnLst>
              <a:rect l="l" t="t" r="r" b="b"/>
              <a:pathLst>
                <a:path w="322911" h="368636">
                  <a:moveTo>
                    <a:pt x="322838" y="60901"/>
                  </a:moveTo>
                  <a:lnTo>
                    <a:pt x="322838" y="313822"/>
                  </a:lnTo>
                  <a:cubicBezTo>
                    <a:pt x="259608" y="334168"/>
                    <a:pt x="162509" y="420249"/>
                    <a:pt x="36111" y="322837"/>
                  </a:cubicBezTo>
                  <a:lnTo>
                    <a:pt x="-74" y="-263"/>
                  </a:lnTo>
                  <a:close/>
                </a:path>
              </a:pathLst>
            </a:custGeom>
            <a:solidFill>
              <a:srgbClr val="D19D82"/>
            </a:solidFill>
            <a:ln w="6259" cap="flat">
              <a:noFill/>
              <a:prstDash val="solid"/>
              <a:miter/>
            </a:ln>
          </p:spPr>
          <p:txBody>
            <a:bodyPr rtlCol="0" anchor="ctr"/>
            <a:lstStyle/>
            <a:p>
              <a:endParaRPr lang="fr-FR"/>
            </a:p>
          </p:txBody>
        </p:sp>
        <p:sp>
          <p:nvSpPr>
            <p:cNvPr id="270" name="Graphique 3">
              <a:extLst>
                <a:ext uri="{FF2B5EF4-FFF2-40B4-BE49-F238E27FC236}">
                  <a16:creationId xmlns:a16="http://schemas.microsoft.com/office/drawing/2014/main" id="{90B9B36E-B227-4709-A846-90550CA1F889}"/>
                </a:ext>
              </a:extLst>
            </p:cNvPr>
            <p:cNvSpPr/>
            <p:nvPr/>
          </p:nvSpPr>
          <p:spPr>
            <a:xfrm>
              <a:off x="8540706" y="6220357"/>
              <a:ext cx="361483" cy="240115"/>
            </a:xfrm>
            <a:custGeom>
              <a:avLst/>
              <a:gdLst>
                <a:gd name="connsiteX0" fmla="*/ 361410 w 361483"/>
                <a:gd name="connsiteY0" fmla="*/ 79123 h 240115"/>
                <a:gd name="connsiteX1" fmla="*/ 286285 w 361483"/>
                <a:gd name="connsiteY1" fmla="*/ 186051 h 240115"/>
                <a:gd name="connsiteX2" fmla="*/ 141482 w 361483"/>
                <a:gd name="connsiteY2" fmla="*/ 231001 h 240115"/>
                <a:gd name="connsiteX3" fmla="*/ 163018 w 361483"/>
                <a:gd name="connsiteY3" fmla="*/ 154749 h 240115"/>
                <a:gd name="connsiteX4" fmla="*/ 39500 w 361483"/>
                <a:gd name="connsiteY4" fmla="*/ 199073 h 240115"/>
                <a:gd name="connsiteX5" fmla="*/ 130777 w 361483"/>
                <a:gd name="connsiteY5" fmla="*/ 111427 h 240115"/>
                <a:gd name="connsiteX6" fmla="*/ 122 w 361483"/>
                <a:gd name="connsiteY6" fmla="*/ 146485 h 240115"/>
                <a:gd name="connsiteX7" fmla="*/ 125330 w 361483"/>
                <a:gd name="connsiteY7" fmla="*/ 55897 h 240115"/>
                <a:gd name="connsiteX8" fmla="*/ 6382 w 361483"/>
                <a:gd name="connsiteY8" fmla="*/ 65413 h 240115"/>
                <a:gd name="connsiteX9" fmla="*/ 166273 w 361483"/>
                <a:gd name="connsiteY9" fmla="*/ 117 h 240115"/>
                <a:gd name="connsiteX10" fmla="*/ 361410 w 361483"/>
                <a:gd name="connsiteY10" fmla="*/ 79123 h 240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61483" h="240115">
                  <a:moveTo>
                    <a:pt x="361410" y="79123"/>
                  </a:moveTo>
                  <a:cubicBezTo>
                    <a:pt x="354712" y="147988"/>
                    <a:pt x="344319" y="192938"/>
                    <a:pt x="286285" y="186051"/>
                  </a:cubicBezTo>
                  <a:cubicBezTo>
                    <a:pt x="228251" y="179165"/>
                    <a:pt x="184428" y="203142"/>
                    <a:pt x="141482" y="231001"/>
                  </a:cubicBezTo>
                  <a:cubicBezTo>
                    <a:pt x="98535" y="258860"/>
                    <a:pt x="95844" y="217541"/>
                    <a:pt x="163018" y="154749"/>
                  </a:cubicBezTo>
                  <a:cubicBezTo>
                    <a:pt x="126019" y="166519"/>
                    <a:pt x="49829" y="213096"/>
                    <a:pt x="39500" y="199073"/>
                  </a:cubicBezTo>
                  <a:cubicBezTo>
                    <a:pt x="29170" y="185050"/>
                    <a:pt x="82008" y="138159"/>
                    <a:pt x="130777" y="111427"/>
                  </a:cubicBezTo>
                  <a:cubicBezTo>
                    <a:pt x="89145" y="123510"/>
                    <a:pt x="4754" y="163889"/>
                    <a:pt x="122" y="146485"/>
                  </a:cubicBezTo>
                  <a:cubicBezTo>
                    <a:pt x="-4511" y="129081"/>
                    <a:pt x="74245" y="81753"/>
                    <a:pt x="125330" y="55897"/>
                  </a:cubicBezTo>
                  <a:cubicBezTo>
                    <a:pt x="89333" y="60905"/>
                    <a:pt x="12267" y="83443"/>
                    <a:pt x="6382" y="65413"/>
                  </a:cubicBezTo>
                  <a:cubicBezTo>
                    <a:pt x="497" y="47383"/>
                    <a:pt x="78440" y="6878"/>
                    <a:pt x="166273" y="117"/>
                  </a:cubicBezTo>
                  <a:cubicBezTo>
                    <a:pt x="254106" y="-6644"/>
                    <a:pt x="361410" y="79123"/>
                    <a:pt x="361410" y="79123"/>
                  </a:cubicBezTo>
                  <a:close/>
                </a:path>
              </a:pathLst>
            </a:custGeom>
            <a:solidFill>
              <a:srgbClr val="D19D82"/>
            </a:solidFill>
            <a:ln w="6259" cap="flat">
              <a:noFill/>
              <a:prstDash val="solid"/>
              <a:miter/>
            </a:ln>
          </p:spPr>
          <p:txBody>
            <a:bodyPr rtlCol="0" anchor="ctr"/>
            <a:lstStyle/>
            <a:p>
              <a:endParaRPr lang="fr-FR"/>
            </a:p>
          </p:txBody>
        </p:sp>
        <p:sp>
          <p:nvSpPr>
            <p:cNvPr id="271" name="Graphique 3">
              <a:extLst>
                <a:ext uri="{FF2B5EF4-FFF2-40B4-BE49-F238E27FC236}">
                  <a16:creationId xmlns:a16="http://schemas.microsoft.com/office/drawing/2014/main" id="{A1FC629D-7A25-4E4C-898A-8076DF4F056A}"/>
                </a:ext>
              </a:extLst>
            </p:cNvPr>
            <p:cNvSpPr/>
            <p:nvPr/>
          </p:nvSpPr>
          <p:spPr>
            <a:xfrm>
              <a:off x="8728955" y="6166312"/>
              <a:ext cx="90033" cy="98185"/>
            </a:xfrm>
            <a:custGeom>
              <a:avLst/>
              <a:gdLst>
                <a:gd name="connsiteX0" fmla="*/ 89960 w 90033"/>
                <a:gd name="connsiteY0" fmla="*/ 81332 h 98185"/>
                <a:gd name="connsiteX1" fmla="*/ 6508 w 90033"/>
                <a:gd name="connsiteY1" fmla="*/ -54 h 98185"/>
                <a:gd name="connsiteX2" fmla="*/ 40377 w 90033"/>
                <a:gd name="connsiteY2" fmla="*/ 97922 h 98185"/>
              </a:gdLst>
              <a:ahLst/>
              <a:cxnLst>
                <a:cxn ang="0">
                  <a:pos x="connsiteX0" y="connsiteY0"/>
                </a:cxn>
                <a:cxn ang="0">
                  <a:pos x="connsiteX1" y="connsiteY1"/>
                </a:cxn>
                <a:cxn ang="0">
                  <a:pos x="connsiteX2" y="connsiteY2"/>
                </a:cxn>
              </a:cxnLst>
              <a:rect l="l" t="t" r="r" b="b"/>
              <a:pathLst>
                <a:path w="90033" h="98185">
                  <a:moveTo>
                    <a:pt x="89960" y="81332"/>
                  </a:moveTo>
                  <a:cubicBezTo>
                    <a:pt x="79317" y="37509"/>
                    <a:pt x="21471" y="-3559"/>
                    <a:pt x="6508" y="-54"/>
                  </a:cubicBezTo>
                  <a:cubicBezTo>
                    <a:pt x="-19597" y="6207"/>
                    <a:pt x="40377" y="97922"/>
                    <a:pt x="40377" y="97922"/>
                  </a:cubicBezTo>
                  <a:close/>
                </a:path>
              </a:pathLst>
            </a:custGeom>
            <a:solidFill>
              <a:srgbClr val="D19D82"/>
            </a:solidFill>
            <a:ln w="6259" cap="flat">
              <a:noFill/>
              <a:prstDash val="solid"/>
              <a:miter/>
            </a:ln>
          </p:spPr>
          <p:txBody>
            <a:bodyPr rtlCol="0" anchor="ctr"/>
            <a:lstStyle/>
            <a:p>
              <a:endParaRPr lang="fr-FR"/>
            </a:p>
          </p:txBody>
        </p:sp>
        <p:sp>
          <p:nvSpPr>
            <p:cNvPr id="272" name="Graphique 3">
              <a:extLst>
                <a:ext uri="{FF2B5EF4-FFF2-40B4-BE49-F238E27FC236}">
                  <a16:creationId xmlns:a16="http://schemas.microsoft.com/office/drawing/2014/main" id="{8ABDC167-8B7B-472B-8B1B-2F52F40B852A}"/>
                </a:ext>
              </a:extLst>
            </p:cNvPr>
            <p:cNvSpPr/>
            <p:nvPr/>
          </p:nvSpPr>
          <p:spPr>
            <a:xfrm>
              <a:off x="8799143" y="6210032"/>
              <a:ext cx="168530" cy="149749"/>
            </a:xfrm>
            <a:custGeom>
              <a:avLst/>
              <a:gdLst>
                <a:gd name="connsiteX0" fmla="*/ 70731 w 168530"/>
                <a:gd name="connsiteY0" fmla="*/ -263 h 149749"/>
                <a:gd name="connsiteX1" fmla="*/ -74 w 168530"/>
                <a:gd name="connsiteY1" fmla="*/ 49319 h 149749"/>
                <a:gd name="connsiteX2" fmla="*/ 102973 w 168530"/>
                <a:gd name="connsiteY2" fmla="*/ 149486 h 149749"/>
                <a:gd name="connsiteX3" fmla="*/ 168457 w 168530"/>
                <a:gd name="connsiteY3" fmla="*/ 92641 h 149749"/>
              </a:gdLst>
              <a:ahLst/>
              <a:cxnLst>
                <a:cxn ang="0">
                  <a:pos x="connsiteX0" y="connsiteY0"/>
                </a:cxn>
                <a:cxn ang="0">
                  <a:pos x="connsiteX1" y="connsiteY1"/>
                </a:cxn>
                <a:cxn ang="0">
                  <a:pos x="connsiteX2" y="connsiteY2"/>
                </a:cxn>
                <a:cxn ang="0">
                  <a:pos x="connsiteX3" y="connsiteY3"/>
                </a:cxn>
              </a:cxnLst>
              <a:rect l="l" t="t" r="r" b="b"/>
              <a:pathLst>
                <a:path w="168530" h="149749">
                  <a:moveTo>
                    <a:pt x="70731" y="-263"/>
                  </a:moveTo>
                  <a:lnTo>
                    <a:pt x="-74" y="49319"/>
                  </a:lnTo>
                  <a:cubicBezTo>
                    <a:pt x="-74" y="49319"/>
                    <a:pt x="-825" y="131769"/>
                    <a:pt x="102973" y="149486"/>
                  </a:cubicBezTo>
                  <a:lnTo>
                    <a:pt x="168457" y="92641"/>
                  </a:lnTo>
                  <a:close/>
                </a:path>
              </a:pathLst>
            </a:custGeom>
            <a:solidFill>
              <a:srgbClr val="AF0935"/>
            </a:solidFill>
            <a:ln w="6259" cap="flat">
              <a:noFill/>
              <a:prstDash val="solid"/>
              <a:miter/>
            </a:ln>
          </p:spPr>
          <p:txBody>
            <a:bodyPr rtlCol="0" anchor="ctr"/>
            <a:lstStyle/>
            <a:p>
              <a:endParaRPr lang="fr-FR"/>
            </a:p>
          </p:txBody>
        </p:sp>
        <p:sp>
          <p:nvSpPr>
            <p:cNvPr id="273" name="Graphique 3">
              <a:extLst>
                <a:ext uri="{FF2B5EF4-FFF2-40B4-BE49-F238E27FC236}">
                  <a16:creationId xmlns:a16="http://schemas.microsoft.com/office/drawing/2014/main" id="{78218264-D50E-48E7-84DB-AE643AC8199E}"/>
                </a:ext>
              </a:extLst>
            </p:cNvPr>
            <p:cNvSpPr/>
            <p:nvPr/>
          </p:nvSpPr>
          <p:spPr>
            <a:xfrm>
              <a:off x="8429028" y="4394850"/>
              <a:ext cx="674872" cy="702643"/>
            </a:xfrm>
            <a:custGeom>
              <a:avLst/>
              <a:gdLst>
                <a:gd name="connsiteX0" fmla="*/ 619144 w 674872"/>
                <a:gd name="connsiteY0" fmla="*/ 662752 h 702643"/>
                <a:gd name="connsiteX1" fmla="*/ 674798 w 674872"/>
                <a:gd name="connsiteY1" fmla="*/ 475378 h 702643"/>
                <a:gd name="connsiteX2" fmla="*/ 441536 w 674872"/>
                <a:gd name="connsiteY2" fmla="*/ 115341 h 702643"/>
                <a:gd name="connsiteX3" fmla="*/ 120940 w 674872"/>
                <a:gd name="connsiteY3" fmla="*/ 1214 h 702643"/>
                <a:gd name="connsiteX4" fmla="*/ -74 w 674872"/>
                <a:gd name="connsiteY4" fmla="*/ 3092 h 702643"/>
                <a:gd name="connsiteX5" fmla="*/ 368790 w 674872"/>
                <a:gd name="connsiteY5" fmla="*/ 702380 h 702643"/>
                <a:gd name="connsiteX6" fmla="*/ 389888 w 674872"/>
                <a:gd name="connsiteY6" fmla="*/ 588378 h 7026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74872" h="702643">
                  <a:moveTo>
                    <a:pt x="619144" y="662752"/>
                  </a:moveTo>
                  <a:lnTo>
                    <a:pt x="674798" y="475378"/>
                  </a:lnTo>
                  <a:cubicBezTo>
                    <a:pt x="578889" y="290257"/>
                    <a:pt x="505329" y="161105"/>
                    <a:pt x="441536" y="115341"/>
                  </a:cubicBezTo>
                  <a:cubicBezTo>
                    <a:pt x="372672" y="65947"/>
                    <a:pt x="253034" y="6973"/>
                    <a:pt x="120940" y="1214"/>
                  </a:cubicBezTo>
                  <a:cubicBezTo>
                    <a:pt x="25219" y="-2981"/>
                    <a:pt x="-74" y="3092"/>
                    <a:pt x="-74" y="3092"/>
                  </a:cubicBezTo>
                  <a:cubicBezTo>
                    <a:pt x="-74" y="3092"/>
                    <a:pt x="177972" y="443450"/>
                    <a:pt x="368790" y="702380"/>
                  </a:cubicBezTo>
                  <a:lnTo>
                    <a:pt x="389888" y="588378"/>
                  </a:lnTo>
                  <a:close/>
                </a:path>
              </a:pathLst>
            </a:custGeom>
            <a:solidFill>
              <a:srgbClr val="C90630"/>
            </a:solidFill>
            <a:ln w="6259" cap="flat">
              <a:noFill/>
              <a:prstDash val="solid"/>
              <a:miter/>
            </a:ln>
          </p:spPr>
          <p:txBody>
            <a:bodyPr rtlCol="0" anchor="ctr"/>
            <a:lstStyle/>
            <a:p>
              <a:endParaRPr lang="fr-FR"/>
            </a:p>
          </p:txBody>
        </p:sp>
        <p:sp>
          <p:nvSpPr>
            <p:cNvPr id="274" name="Graphique 3">
              <a:extLst>
                <a:ext uri="{FF2B5EF4-FFF2-40B4-BE49-F238E27FC236}">
                  <a16:creationId xmlns:a16="http://schemas.microsoft.com/office/drawing/2014/main" id="{1E6603DA-3293-4FFB-B4BA-74FD640A2489}"/>
                </a:ext>
              </a:extLst>
            </p:cNvPr>
            <p:cNvSpPr/>
            <p:nvPr/>
          </p:nvSpPr>
          <p:spPr>
            <a:xfrm>
              <a:off x="8857181" y="5472680"/>
              <a:ext cx="518398" cy="830256"/>
            </a:xfrm>
            <a:custGeom>
              <a:avLst/>
              <a:gdLst>
                <a:gd name="connsiteX0" fmla="*/ 408164 w 518398"/>
                <a:gd name="connsiteY0" fmla="*/ 144415 h 830256"/>
                <a:gd name="connsiteX1" fmla="*/ 214091 w 518398"/>
                <a:gd name="connsiteY1" fmla="*/ 91953 h 830256"/>
                <a:gd name="connsiteX2" fmla="*/ 88445 w 518398"/>
                <a:gd name="connsiteY2" fmla="*/ 473150 h 830256"/>
                <a:gd name="connsiteX3" fmla="*/ 110731 w 518398"/>
                <a:gd name="connsiteY3" fmla="*/ 829993 h 830256"/>
                <a:gd name="connsiteX4" fmla="*/ 496623 w 518398"/>
                <a:gd name="connsiteY4" fmla="*/ -263 h 8302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8398" h="830256">
                  <a:moveTo>
                    <a:pt x="408164" y="144415"/>
                  </a:moveTo>
                  <a:lnTo>
                    <a:pt x="214091" y="91953"/>
                  </a:lnTo>
                  <a:cubicBezTo>
                    <a:pt x="222605" y="220041"/>
                    <a:pt x="180159" y="351948"/>
                    <a:pt x="88445" y="473150"/>
                  </a:cubicBezTo>
                  <a:cubicBezTo>
                    <a:pt x="-94423" y="714802"/>
                    <a:pt x="53636" y="795373"/>
                    <a:pt x="110731" y="829993"/>
                  </a:cubicBezTo>
                  <a:cubicBezTo>
                    <a:pt x="520225" y="659147"/>
                    <a:pt x="554094" y="292349"/>
                    <a:pt x="496623" y="-263"/>
                  </a:cubicBezTo>
                  <a:close/>
                </a:path>
              </a:pathLst>
            </a:custGeom>
            <a:solidFill>
              <a:srgbClr val="C90630"/>
            </a:solidFill>
            <a:ln w="6259" cap="flat">
              <a:noFill/>
              <a:prstDash val="solid"/>
              <a:miter/>
            </a:ln>
          </p:spPr>
          <p:txBody>
            <a:bodyPr rtlCol="0" anchor="ctr"/>
            <a:lstStyle/>
            <a:p>
              <a:endParaRPr lang="fr-FR"/>
            </a:p>
          </p:txBody>
        </p:sp>
        <p:sp>
          <p:nvSpPr>
            <p:cNvPr id="275" name="Graphique 3">
              <a:extLst>
                <a:ext uri="{FF2B5EF4-FFF2-40B4-BE49-F238E27FC236}">
                  <a16:creationId xmlns:a16="http://schemas.microsoft.com/office/drawing/2014/main" id="{99F4B44F-1717-4B3F-9026-0FE0E31A330E}"/>
                </a:ext>
              </a:extLst>
            </p:cNvPr>
            <p:cNvSpPr/>
            <p:nvPr/>
          </p:nvSpPr>
          <p:spPr>
            <a:xfrm>
              <a:off x="8797892" y="4870491"/>
              <a:ext cx="427648" cy="389585"/>
            </a:xfrm>
            <a:custGeom>
              <a:avLst/>
              <a:gdLst>
                <a:gd name="connsiteX0" fmla="*/ 427575 w 427648"/>
                <a:gd name="connsiteY0" fmla="*/ 235692 h 389585"/>
                <a:gd name="connsiteX1" fmla="*/ 305935 w 427648"/>
                <a:gd name="connsiteY1" fmla="*/ -263 h 389585"/>
                <a:gd name="connsiteX2" fmla="*/ 250280 w 427648"/>
                <a:gd name="connsiteY2" fmla="*/ 187111 h 389585"/>
                <a:gd name="connsiteX3" fmla="*/ 21024 w 427648"/>
                <a:gd name="connsiteY3" fmla="*/ 112925 h 389585"/>
                <a:gd name="connsiteX4" fmla="*/ -74 w 427648"/>
                <a:gd name="connsiteY4" fmla="*/ 226928 h 389585"/>
                <a:gd name="connsiteX5" fmla="*/ 95210 w 427648"/>
                <a:gd name="connsiteY5" fmla="*/ 337987 h 389585"/>
                <a:gd name="connsiteX6" fmla="*/ 127012 w 427648"/>
                <a:gd name="connsiteY6" fmla="*/ 370542 h 389585"/>
                <a:gd name="connsiteX7" fmla="*/ 328159 w 427648"/>
                <a:gd name="connsiteY7" fmla="*/ 389323 h 389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7648" h="389585">
                  <a:moveTo>
                    <a:pt x="427575" y="235692"/>
                  </a:moveTo>
                  <a:cubicBezTo>
                    <a:pt x="391515" y="166827"/>
                    <a:pt x="349508" y="83877"/>
                    <a:pt x="305935" y="-263"/>
                  </a:cubicBezTo>
                  <a:lnTo>
                    <a:pt x="250280" y="187111"/>
                  </a:lnTo>
                  <a:lnTo>
                    <a:pt x="21024" y="112925"/>
                  </a:lnTo>
                  <a:lnTo>
                    <a:pt x="-74" y="226928"/>
                  </a:lnTo>
                  <a:cubicBezTo>
                    <a:pt x="28473" y="266594"/>
                    <a:pt x="60339" y="303749"/>
                    <a:pt x="95210" y="337987"/>
                  </a:cubicBezTo>
                  <a:cubicBezTo>
                    <a:pt x="106353" y="348630"/>
                    <a:pt x="116870" y="359523"/>
                    <a:pt x="127012" y="370542"/>
                  </a:cubicBezTo>
                  <a:lnTo>
                    <a:pt x="328159" y="389323"/>
                  </a:lnTo>
                  <a:close/>
                </a:path>
              </a:pathLst>
            </a:custGeom>
            <a:solidFill>
              <a:srgbClr val="F2B602"/>
            </a:solidFill>
            <a:ln w="6259" cap="flat">
              <a:noFill/>
              <a:prstDash val="solid"/>
              <a:miter/>
            </a:ln>
          </p:spPr>
          <p:txBody>
            <a:bodyPr rtlCol="0" anchor="ctr"/>
            <a:lstStyle/>
            <a:p>
              <a:endParaRPr lang="fr-FR"/>
            </a:p>
          </p:txBody>
        </p:sp>
        <p:sp>
          <p:nvSpPr>
            <p:cNvPr id="276" name="Graphique 3">
              <a:extLst>
                <a:ext uri="{FF2B5EF4-FFF2-40B4-BE49-F238E27FC236}">
                  <a16:creationId xmlns:a16="http://schemas.microsoft.com/office/drawing/2014/main" id="{E0F1DB2C-57A7-4CB8-98D4-09EDCA0A1067}"/>
                </a:ext>
              </a:extLst>
            </p:cNvPr>
            <p:cNvSpPr/>
            <p:nvPr/>
          </p:nvSpPr>
          <p:spPr>
            <a:xfrm>
              <a:off x="9017507" y="5224079"/>
              <a:ext cx="336058" cy="392965"/>
            </a:xfrm>
            <a:custGeom>
              <a:avLst/>
              <a:gdLst>
                <a:gd name="connsiteX0" fmla="*/ 335985 w 336058"/>
                <a:gd name="connsiteY0" fmla="*/ 248526 h 392965"/>
                <a:gd name="connsiteX1" fmla="*/ 262300 w 336058"/>
                <a:gd name="connsiteY1" fmla="*/ -263 h 392965"/>
                <a:gd name="connsiteX2" fmla="*/ 178223 w 336058"/>
                <a:gd name="connsiteY2" fmla="*/ 179599 h 392965"/>
                <a:gd name="connsiteX3" fmla="*/ -74 w 336058"/>
                <a:gd name="connsiteY3" fmla="*/ 148296 h 392965"/>
                <a:gd name="connsiteX4" fmla="*/ 53452 w 336058"/>
                <a:gd name="connsiteY4" fmla="*/ 340241 h 392965"/>
                <a:gd name="connsiteX5" fmla="*/ 247525 w 336058"/>
                <a:gd name="connsiteY5" fmla="*/ 392703 h 3929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6058" h="392965">
                  <a:moveTo>
                    <a:pt x="335985" y="248526"/>
                  </a:moveTo>
                  <a:cubicBezTo>
                    <a:pt x="319082" y="163515"/>
                    <a:pt x="294416" y="80239"/>
                    <a:pt x="262300" y="-263"/>
                  </a:cubicBezTo>
                  <a:lnTo>
                    <a:pt x="178223" y="179599"/>
                  </a:lnTo>
                  <a:lnTo>
                    <a:pt x="-74" y="148296"/>
                  </a:lnTo>
                  <a:cubicBezTo>
                    <a:pt x="30602" y="207983"/>
                    <a:pt x="48820" y="273292"/>
                    <a:pt x="53452" y="340241"/>
                  </a:cubicBezTo>
                  <a:lnTo>
                    <a:pt x="247525" y="392703"/>
                  </a:lnTo>
                  <a:close/>
                </a:path>
              </a:pathLst>
            </a:custGeom>
            <a:solidFill>
              <a:srgbClr val="F2B602"/>
            </a:solidFill>
            <a:ln w="6259" cap="flat">
              <a:noFill/>
              <a:prstDash val="solid"/>
              <a:miter/>
            </a:ln>
          </p:spPr>
          <p:txBody>
            <a:bodyPr rtlCol="0" anchor="ctr"/>
            <a:lstStyle/>
            <a:p>
              <a:endParaRPr lang="fr-FR"/>
            </a:p>
          </p:txBody>
        </p:sp>
        <p:sp>
          <p:nvSpPr>
            <p:cNvPr id="277" name="Graphique 3">
              <a:extLst>
                <a:ext uri="{FF2B5EF4-FFF2-40B4-BE49-F238E27FC236}">
                  <a16:creationId xmlns:a16="http://schemas.microsoft.com/office/drawing/2014/main" id="{F0577483-1310-4787-9C59-6D5D0DBAB4DF}"/>
                </a:ext>
              </a:extLst>
            </p:cNvPr>
            <p:cNvSpPr/>
            <p:nvPr/>
          </p:nvSpPr>
          <p:spPr>
            <a:xfrm>
              <a:off x="8924978" y="5106446"/>
              <a:ext cx="354903" cy="298120"/>
            </a:xfrm>
            <a:custGeom>
              <a:avLst/>
              <a:gdLst>
                <a:gd name="connsiteX0" fmla="*/ 354830 w 354903"/>
                <a:gd name="connsiteY0" fmla="*/ 117370 h 298120"/>
                <a:gd name="connsiteX1" fmla="*/ 305560 w 354903"/>
                <a:gd name="connsiteY1" fmla="*/ 9378 h 298120"/>
                <a:gd name="connsiteX2" fmla="*/ 300489 w 354903"/>
                <a:gd name="connsiteY2" fmla="*/ -263 h 298120"/>
                <a:gd name="connsiteX3" fmla="*/ 201073 w 354903"/>
                <a:gd name="connsiteY3" fmla="*/ 153493 h 298120"/>
                <a:gd name="connsiteX4" fmla="*/ -74 w 354903"/>
                <a:gd name="connsiteY4" fmla="*/ 134711 h 298120"/>
                <a:gd name="connsiteX5" fmla="*/ 92455 w 354903"/>
                <a:gd name="connsiteY5" fmla="*/ 266556 h 298120"/>
                <a:gd name="connsiteX6" fmla="*/ 270752 w 354903"/>
                <a:gd name="connsiteY6" fmla="*/ 297858 h 298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4903" h="298120">
                  <a:moveTo>
                    <a:pt x="354830" y="117370"/>
                  </a:moveTo>
                  <a:cubicBezTo>
                    <a:pt x="340305" y="80547"/>
                    <a:pt x="323840" y="44499"/>
                    <a:pt x="305560" y="9378"/>
                  </a:cubicBezTo>
                  <a:cubicBezTo>
                    <a:pt x="303870" y="6248"/>
                    <a:pt x="302179" y="3118"/>
                    <a:pt x="300489" y="-263"/>
                  </a:cubicBezTo>
                  <a:lnTo>
                    <a:pt x="201073" y="153493"/>
                  </a:lnTo>
                  <a:lnTo>
                    <a:pt x="-74" y="134711"/>
                  </a:lnTo>
                  <a:cubicBezTo>
                    <a:pt x="36675" y="174227"/>
                    <a:pt x="67789" y="218589"/>
                    <a:pt x="92455" y="266556"/>
                  </a:cubicBezTo>
                  <a:lnTo>
                    <a:pt x="270752" y="297858"/>
                  </a:lnTo>
                  <a:close/>
                </a:path>
              </a:pathLst>
            </a:custGeom>
            <a:solidFill>
              <a:srgbClr val="C90630"/>
            </a:solidFill>
            <a:ln w="6259" cap="flat">
              <a:noFill/>
              <a:prstDash val="solid"/>
              <a:miter/>
            </a:ln>
          </p:spPr>
          <p:txBody>
            <a:bodyPr rtlCol="0" anchor="ctr"/>
            <a:lstStyle/>
            <a:p>
              <a:endParaRPr lang="fr-FR"/>
            </a:p>
          </p:txBody>
        </p:sp>
        <p:sp>
          <p:nvSpPr>
            <p:cNvPr id="278" name="Graphique 3">
              <a:extLst>
                <a:ext uri="{FF2B5EF4-FFF2-40B4-BE49-F238E27FC236}">
                  <a16:creationId xmlns:a16="http://schemas.microsoft.com/office/drawing/2014/main" id="{B3319F61-CB15-4C16-877C-A0F8B668A52D}"/>
                </a:ext>
              </a:extLst>
            </p:cNvPr>
            <p:cNvSpPr/>
            <p:nvPr/>
          </p:nvSpPr>
          <p:spPr>
            <a:xfrm>
              <a:off x="7469744" y="6196319"/>
              <a:ext cx="361483" cy="240433"/>
            </a:xfrm>
            <a:custGeom>
              <a:avLst/>
              <a:gdLst>
                <a:gd name="connsiteX0" fmla="*/ -74 w 361483"/>
                <a:gd name="connsiteY0" fmla="*/ 79435 h 240433"/>
                <a:gd name="connsiteX1" fmla="*/ 75051 w 361483"/>
                <a:gd name="connsiteY1" fmla="*/ 186425 h 240433"/>
                <a:gd name="connsiteX2" fmla="*/ 219855 w 361483"/>
                <a:gd name="connsiteY2" fmla="*/ 231312 h 240433"/>
                <a:gd name="connsiteX3" fmla="*/ 198318 w 361483"/>
                <a:gd name="connsiteY3" fmla="*/ 155061 h 240433"/>
                <a:gd name="connsiteX4" fmla="*/ 321836 w 361483"/>
                <a:gd name="connsiteY4" fmla="*/ 199385 h 240433"/>
                <a:gd name="connsiteX5" fmla="*/ 230560 w 361483"/>
                <a:gd name="connsiteY5" fmla="*/ 111425 h 240433"/>
                <a:gd name="connsiteX6" fmla="*/ 361215 w 361483"/>
                <a:gd name="connsiteY6" fmla="*/ 146484 h 240433"/>
                <a:gd name="connsiteX7" fmla="*/ 236006 w 361483"/>
                <a:gd name="connsiteY7" fmla="*/ 55958 h 240433"/>
                <a:gd name="connsiteX8" fmla="*/ 354954 w 361483"/>
                <a:gd name="connsiteY8" fmla="*/ 65411 h 240433"/>
                <a:gd name="connsiteX9" fmla="*/ 195063 w 361483"/>
                <a:gd name="connsiteY9" fmla="*/ 115 h 240433"/>
                <a:gd name="connsiteX10" fmla="*/ -74 w 361483"/>
                <a:gd name="connsiteY10" fmla="*/ 79435 h 240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61483" h="240433">
                  <a:moveTo>
                    <a:pt x="-74" y="79435"/>
                  </a:moveTo>
                  <a:cubicBezTo>
                    <a:pt x="6625" y="148299"/>
                    <a:pt x="17017" y="193312"/>
                    <a:pt x="75051" y="186425"/>
                  </a:cubicBezTo>
                  <a:cubicBezTo>
                    <a:pt x="133085" y="179539"/>
                    <a:pt x="176908" y="203454"/>
                    <a:pt x="219855" y="231312"/>
                  </a:cubicBezTo>
                  <a:cubicBezTo>
                    <a:pt x="262801" y="259171"/>
                    <a:pt x="265493" y="217915"/>
                    <a:pt x="198318" y="155061"/>
                  </a:cubicBezTo>
                  <a:cubicBezTo>
                    <a:pt x="235318" y="166830"/>
                    <a:pt x="311507" y="213470"/>
                    <a:pt x="321836" y="199385"/>
                  </a:cubicBezTo>
                  <a:cubicBezTo>
                    <a:pt x="332166" y="185299"/>
                    <a:pt x="279329" y="138533"/>
                    <a:pt x="230560" y="111425"/>
                  </a:cubicBezTo>
                  <a:cubicBezTo>
                    <a:pt x="272129" y="123508"/>
                    <a:pt x="356582" y="163888"/>
                    <a:pt x="361215" y="146484"/>
                  </a:cubicBezTo>
                  <a:cubicBezTo>
                    <a:pt x="365847" y="129080"/>
                    <a:pt x="287091" y="81751"/>
                    <a:pt x="236006" y="55958"/>
                  </a:cubicBezTo>
                  <a:cubicBezTo>
                    <a:pt x="272004" y="60966"/>
                    <a:pt x="349070" y="83504"/>
                    <a:pt x="354954" y="65411"/>
                  </a:cubicBezTo>
                  <a:cubicBezTo>
                    <a:pt x="360839" y="47319"/>
                    <a:pt x="282897" y="6877"/>
                    <a:pt x="195063" y="115"/>
                  </a:cubicBezTo>
                  <a:cubicBezTo>
                    <a:pt x="107230" y="-6646"/>
                    <a:pt x="-74" y="79435"/>
                    <a:pt x="-74" y="79435"/>
                  </a:cubicBezTo>
                  <a:close/>
                </a:path>
              </a:pathLst>
            </a:custGeom>
            <a:solidFill>
              <a:srgbClr val="D19D82"/>
            </a:solidFill>
            <a:ln w="6259" cap="flat">
              <a:noFill/>
              <a:prstDash val="solid"/>
              <a:miter/>
            </a:ln>
          </p:spPr>
          <p:txBody>
            <a:bodyPr rtlCol="0" anchor="ctr"/>
            <a:lstStyle/>
            <a:p>
              <a:endParaRPr lang="fr-FR"/>
            </a:p>
          </p:txBody>
        </p:sp>
        <p:sp>
          <p:nvSpPr>
            <p:cNvPr id="279" name="Graphique 3">
              <a:extLst>
                <a:ext uri="{FF2B5EF4-FFF2-40B4-BE49-F238E27FC236}">
                  <a16:creationId xmlns:a16="http://schemas.microsoft.com/office/drawing/2014/main" id="{9615F03D-72F1-4670-AF14-FF606D1301BA}"/>
                </a:ext>
              </a:extLst>
            </p:cNvPr>
            <p:cNvSpPr/>
            <p:nvPr/>
          </p:nvSpPr>
          <p:spPr>
            <a:xfrm>
              <a:off x="7552945" y="6142592"/>
              <a:ext cx="89999" cy="98177"/>
            </a:xfrm>
            <a:custGeom>
              <a:avLst/>
              <a:gdLst>
                <a:gd name="connsiteX0" fmla="*/ -74 w 89999"/>
                <a:gd name="connsiteY0" fmla="*/ 81325 h 98177"/>
                <a:gd name="connsiteX1" fmla="*/ 83315 w 89999"/>
                <a:gd name="connsiteY1" fmla="*/ -60 h 98177"/>
                <a:gd name="connsiteX2" fmla="*/ 49509 w 89999"/>
                <a:gd name="connsiteY2" fmla="*/ 97915 h 98177"/>
              </a:gdLst>
              <a:ahLst/>
              <a:cxnLst>
                <a:cxn ang="0">
                  <a:pos x="connsiteX0" y="connsiteY0"/>
                </a:cxn>
                <a:cxn ang="0">
                  <a:pos x="connsiteX1" y="connsiteY1"/>
                </a:cxn>
                <a:cxn ang="0">
                  <a:pos x="connsiteX2" y="connsiteY2"/>
                </a:cxn>
              </a:cxnLst>
              <a:rect l="l" t="t" r="r" b="b"/>
              <a:pathLst>
                <a:path w="89999" h="98177">
                  <a:moveTo>
                    <a:pt x="-74" y="81325"/>
                  </a:moveTo>
                  <a:cubicBezTo>
                    <a:pt x="10569" y="37502"/>
                    <a:pt x="68416" y="-3504"/>
                    <a:pt x="83315" y="-60"/>
                  </a:cubicBezTo>
                  <a:cubicBezTo>
                    <a:pt x="109483" y="6200"/>
                    <a:pt x="49509" y="97915"/>
                    <a:pt x="49509" y="97915"/>
                  </a:cubicBezTo>
                  <a:close/>
                </a:path>
              </a:pathLst>
            </a:custGeom>
            <a:solidFill>
              <a:srgbClr val="D19D82"/>
            </a:solidFill>
            <a:ln w="6259" cap="flat">
              <a:noFill/>
              <a:prstDash val="solid"/>
              <a:miter/>
            </a:ln>
          </p:spPr>
          <p:txBody>
            <a:bodyPr rtlCol="0" anchor="ctr"/>
            <a:lstStyle/>
            <a:p>
              <a:endParaRPr lang="fr-FR"/>
            </a:p>
          </p:txBody>
        </p:sp>
        <p:sp>
          <p:nvSpPr>
            <p:cNvPr id="280" name="Graphique 3">
              <a:extLst>
                <a:ext uri="{FF2B5EF4-FFF2-40B4-BE49-F238E27FC236}">
                  <a16:creationId xmlns:a16="http://schemas.microsoft.com/office/drawing/2014/main" id="{F2D02E78-BE44-4224-93B3-74FD06C9B5A4}"/>
                </a:ext>
              </a:extLst>
            </p:cNvPr>
            <p:cNvSpPr/>
            <p:nvPr/>
          </p:nvSpPr>
          <p:spPr>
            <a:xfrm>
              <a:off x="7404260" y="6186305"/>
              <a:ext cx="168530" cy="149749"/>
            </a:xfrm>
            <a:custGeom>
              <a:avLst/>
              <a:gdLst>
                <a:gd name="connsiteX0" fmla="*/ 97652 w 168530"/>
                <a:gd name="connsiteY0" fmla="*/ -263 h 149749"/>
                <a:gd name="connsiteX1" fmla="*/ 168457 w 168530"/>
                <a:gd name="connsiteY1" fmla="*/ 49320 h 149749"/>
                <a:gd name="connsiteX2" fmla="*/ 65411 w 168530"/>
                <a:gd name="connsiteY2" fmla="*/ 149486 h 149749"/>
                <a:gd name="connsiteX3" fmla="*/ -74 w 168530"/>
                <a:gd name="connsiteY3" fmla="*/ 93017 h 149749"/>
              </a:gdLst>
              <a:ahLst/>
              <a:cxnLst>
                <a:cxn ang="0">
                  <a:pos x="connsiteX0" y="connsiteY0"/>
                </a:cxn>
                <a:cxn ang="0">
                  <a:pos x="connsiteX1" y="connsiteY1"/>
                </a:cxn>
                <a:cxn ang="0">
                  <a:pos x="connsiteX2" y="connsiteY2"/>
                </a:cxn>
                <a:cxn ang="0">
                  <a:pos x="connsiteX3" y="connsiteY3"/>
                </a:cxn>
              </a:cxnLst>
              <a:rect l="l" t="t" r="r" b="b"/>
              <a:pathLst>
                <a:path w="168530" h="149749">
                  <a:moveTo>
                    <a:pt x="97652" y="-263"/>
                  </a:moveTo>
                  <a:lnTo>
                    <a:pt x="168457" y="49320"/>
                  </a:lnTo>
                  <a:cubicBezTo>
                    <a:pt x="168457" y="49320"/>
                    <a:pt x="169208" y="131832"/>
                    <a:pt x="65411" y="149486"/>
                  </a:cubicBezTo>
                  <a:lnTo>
                    <a:pt x="-74" y="93017"/>
                  </a:lnTo>
                  <a:close/>
                </a:path>
              </a:pathLst>
            </a:custGeom>
            <a:solidFill>
              <a:srgbClr val="AF0935"/>
            </a:solidFill>
            <a:ln w="6259" cap="flat">
              <a:noFill/>
              <a:prstDash val="solid"/>
              <a:miter/>
            </a:ln>
          </p:spPr>
          <p:txBody>
            <a:bodyPr rtlCol="0" anchor="ctr"/>
            <a:lstStyle/>
            <a:p>
              <a:endParaRPr lang="fr-FR"/>
            </a:p>
          </p:txBody>
        </p:sp>
        <p:sp>
          <p:nvSpPr>
            <p:cNvPr id="281" name="Graphique 3">
              <a:extLst>
                <a:ext uri="{FF2B5EF4-FFF2-40B4-BE49-F238E27FC236}">
                  <a16:creationId xmlns:a16="http://schemas.microsoft.com/office/drawing/2014/main" id="{603D6464-C817-405F-A8BE-9D4060201101}"/>
                </a:ext>
              </a:extLst>
            </p:cNvPr>
            <p:cNvSpPr/>
            <p:nvPr/>
          </p:nvSpPr>
          <p:spPr>
            <a:xfrm>
              <a:off x="6996613" y="5448953"/>
              <a:ext cx="518435" cy="830318"/>
            </a:xfrm>
            <a:custGeom>
              <a:avLst/>
              <a:gdLst>
                <a:gd name="connsiteX0" fmla="*/ 109765 w 518435"/>
                <a:gd name="connsiteY0" fmla="*/ 144478 h 830318"/>
                <a:gd name="connsiteX1" fmla="*/ 304213 w 518435"/>
                <a:gd name="connsiteY1" fmla="*/ 92015 h 830318"/>
                <a:gd name="connsiteX2" fmla="*/ 429798 w 518435"/>
                <a:gd name="connsiteY2" fmla="*/ 473212 h 830318"/>
                <a:gd name="connsiteX3" fmla="*/ 407573 w 518435"/>
                <a:gd name="connsiteY3" fmla="*/ 830056 h 830318"/>
                <a:gd name="connsiteX4" fmla="*/ 21619 w 518435"/>
                <a:gd name="connsiteY4" fmla="*/ -263 h 8303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8435" h="830318">
                  <a:moveTo>
                    <a:pt x="109765" y="144478"/>
                  </a:moveTo>
                  <a:lnTo>
                    <a:pt x="304213" y="92015"/>
                  </a:lnTo>
                  <a:cubicBezTo>
                    <a:pt x="295699" y="220104"/>
                    <a:pt x="338082" y="352011"/>
                    <a:pt x="429798" y="473212"/>
                  </a:cubicBezTo>
                  <a:cubicBezTo>
                    <a:pt x="612727" y="714864"/>
                    <a:pt x="464668" y="795373"/>
                    <a:pt x="407573" y="830056"/>
                  </a:cubicBezTo>
                  <a:cubicBezTo>
                    <a:pt x="-1920" y="659209"/>
                    <a:pt x="-35852" y="292349"/>
                    <a:pt x="21619" y="-263"/>
                  </a:cubicBezTo>
                  <a:close/>
                </a:path>
              </a:pathLst>
            </a:custGeom>
            <a:solidFill>
              <a:srgbClr val="C90630"/>
            </a:solidFill>
            <a:ln w="6259" cap="flat">
              <a:noFill/>
              <a:prstDash val="solid"/>
              <a:miter/>
            </a:ln>
          </p:spPr>
          <p:txBody>
            <a:bodyPr rtlCol="0" anchor="ctr"/>
            <a:lstStyle/>
            <a:p>
              <a:endParaRPr lang="fr-FR"/>
            </a:p>
          </p:txBody>
        </p:sp>
        <p:sp>
          <p:nvSpPr>
            <p:cNvPr id="282" name="Graphique 3">
              <a:extLst>
                <a:ext uri="{FF2B5EF4-FFF2-40B4-BE49-F238E27FC236}">
                  <a16:creationId xmlns:a16="http://schemas.microsoft.com/office/drawing/2014/main" id="{94D1663D-0089-4982-B767-E9D91BFBCEC5}"/>
                </a:ext>
              </a:extLst>
            </p:cNvPr>
            <p:cNvSpPr/>
            <p:nvPr/>
          </p:nvSpPr>
          <p:spPr>
            <a:xfrm>
              <a:off x="7018306" y="5200352"/>
              <a:ext cx="336058" cy="393091"/>
            </a:xfrm>
            <a:custGeom>
              <a:avLst/>
              <a:gdLst>
                <a:gd name="connsiteX0" fmla="*/ -74 w 336058"/>
                <a:gd name="connsiteY0" fmla="*/ 248526 h 393091"/>
                <a:gd name="connsiteX1" fmla="*/ 73673 w 336058"/>
                <a:gd name="connsiteY1" fmla="*/ -263 h 393091"/>
                <a:gd name="connsiteX2" fmla="*/ 157688 w 336058"/>
                <a:gd name="connsiteY2" fmla="*/ 179661 h 393091"/>
                <a:gd name="connsiteX3" fmla="*/ 335985 w 336058"/>
                <a:gd name="connsiteY3" fmla="*/ 148359 h 393091"/>
                <a:gd name="connsiteX4" fmla="*/ 282459 w 336058"/>
                <a:gd name="connsiteY4" fmla="*/ 340366 h 393091"/>
                <a:gd name="connsiteX5" fmla="*/ 88010 w 336058"/>
                <a:gd name="connsiteY5" fmla="*/ 392829 h 3930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6058" h="393091">
                  <a:moveTo>
                    <a:pt x="-74" y="248526"/>
                  </a:moveTo>
                  <a:cubicBezTo>
                    <a:pt x="16829" y="163516"/>
                    <a:pt x="41557" y="80240"/>
                    <a:pt x="73673" y="-263"/>
                  </a:cubicBezTo>
                  <a:lnTo>
                    <a:pt x="157688" y="179661"/>
                  </a:lnTo>
                  <a:lnTo>
                    <a:pt x="335985" y="148359"/>
                  </a:lnTo>
                  <a:cubicBezTo>
                    <a:pt x="305246" y="208052"/>
                    <a:pt x="287029" y="273392"/>
                    <a:pt x="282459" y="340366"/>
                  </a:cubicBezTo>
                  <a:lnTo>
                    <a:pt x="88010" y="392829"/>
                  </a:lnTo>
                  <a:close/>
                </a:path>
              </a:pathLst>
            </a:custGeom>
            <a:solidFill>
              <a:srgbClr val="F2B602"/>
            </a:solidFill>
            <a:ln w="6259" cap="flat">
              <a:noFill/>
              <a:prstDash val="solid"/>
              <a:miter/>
            </a:ln>
          </p:spPr>
          <p:txBody>
            <a:bodyPr rtlCol="0" anchor="ctr"/>
            <a:lstStyle/>
            <a:p>
              <a:endParaRPr lang="fr-FR"/>
            </a:p>
          </p:txBody>
        </p:sp>
        <p:sp>
          <p:nvSpPr>
            <p:cNvPr id="283" name="Graphique 3">
              <a:extLst>
                <a:ext uri="{FF2B5EF4-FFF2-40B4-BE49-F238E27FC236}">
                  <a16:creationId xmlns:a16="http://schemas.microsoft.com/office/drawing/2014/main" id="{B6386333-6A07-49FE-AD18-B201BC389756}"/>
                </a:ext>
              </a:extLst>
            </p:cNvPr>
            <p:cNvSpPr/>
            <p:nvPr/>
          </p:nvSpPr>
          <p:spPr>
            <a:xfrm>
              <a:off x="7092053" y="5082782"/>
              <a:ext cx="354903" cy="297682"/>
            </a:xfrm>
            <a:custGeom>
              <a:avLst/>
              <a:gdLst>
                <a:gd name="connsiteX0" fmla="*/ -74 w 354903"/>
                <a:gd name="connsiteY0" fmla="*/ 117307 h 297682"/>
                <a:gd name="connsiteX1" fmla="*/ 49196 w 354903"/>
                <a:gd name="connsiteY1" fmla="*/ 9315 h 297682"/>
                <a:gd name="connsiteX2" fmla="*/ 54204 w 354903"/>
                <a:gd name="connsiteY2" fmla="*/ -263 h 297682"/>
                <a:gd name="connsiteX3" fmla="*/ 153682 w 354903"/>
                <a:gd name="connsiteY3" fmla="*/ 153430 h 297682"/>
                <a:gd name="connsiteX4" fmla="*/ 354830 w 354903"/>
                <a:gd name="connsiteY4" fmla="*/ 134649 h 297682"/>
                <a:gd name="connsiteX5" fmla="*/ 262300 w 354903"/>
                <a:gd name="connsiteY5" fmla="*/ 266118 h 297682"/>
                <a:gd name="connsiteX6" fmla="*/ 84004 w 354903"/>
                <a:gd name="connsiteY6" fmla="*/ 297420 h 2976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4903" h="297682">
                  <a:moveTo>
                    <a:pt x="-74" y="117307"/>
                  </a:moveTo>
                  <a:cubicBezTo>
                    <a:pt x="14451" y="80477"/>
                    <a:pt x="30916" y="44430"/>
                    <a:pt x="49196" y="9315"/>
                  </a:cubicBezTo>
                  <a:cubicBezTo>
                    <a:pt x="50823" y="6185"/>
                    <a:pt x="52577" y="3055"/>
                    <a:pt x="54204" y="-263"/>
                  </a:cubicBezTo>
                  <a:lnTo>
                    <a:pt x="153682" y="153430"/>
                  </a:lnTo>
                  <a:lnTo>
                    <a:pt x="354830" y="134649"/>
                  </a:lnTo>
                  <a:cubicBezTo>
                    <a:pt x="318144" y="174033"/>
                    <a:pt x="286967" y="218269"/>
                    <a:pt x="262300" y="266118"/>
                  </a:cubicBezTo>
                  <a:lnTo>
                    <a:pt x="84004" y="297420"/>
                  </a:lnTo>
                  <a:close/>
                </a:path>
              </a:pathLst>
            </a:custGeom>
            <a:solidFill>
              <a:srgbClr val="C90630"/>
            </a:solidFill>
            <a:ln w="6259" cap="flat">
              <a:noFill/>
              <a:prstDash val="solid"/>
              <a:miter/>
            </a:ln>
          </p:spPr>
          <p:txBody>
            <a:bodyPr rtlCol="0" anchor="ctr"/>
            <a:lstStyle/>
            <a:p>
              <a:endParaRPr lang="fr-FR"/>
            </a:p>
          </p:txBody>
        </p:sp>
        <p:pic>
          <p:nvPicPr>
            <p:cNvPr id="284" name="Image 174">
              <a:extLst>
                <a:ext uri="{FF2B5EF4-FFF2-40B4-BE49-F238E27FC236}">
                  <a16:creationId xmlns:a16="http://schemas.microsoft.com/office/drawing/2014/main" id="{DEB5510E-D9AE-4826-8D79-3AB03B1E5403}"/>
                </a:ext>
              </a:extLst>
            </p:cNvPr>
            <p:cNvPicPr>
              <a:picLocks noChangeAspect="1"/>
            </p:cNvPicPr>
            <p:nvPr/>
          </p:nvPicPr>
          <p:blipFill>
            <a:blip r:embed="rId7" cstate="hqprint">
              <a:extLst>
                <a:ext uri="{28A0092B-C50C-407E-A947-70E740481C1C}">
                  <a14:useLocalDpi xmlns:a14="http://schemas.microsoft.com/office/drawing/2010/main" val="0"/>
                </a:ext>
              </a:extLst>
            </a:blip>
            <a:stretch>
              <a:fillRect/>
            </a:stretch>
          </p:blipFill>
          <p:spPr>
            <a:xfrm>
              <a:off x="7549957" y="3283857"/>
              <a:ext cx="294943" cy="208917"/>
            </a:xfrm>
            <a:prstGeom prst="rect">
              <a:avLst/>
            </a:prstGeom>
          </p:spPr>
        </p:pic>
      </p:grpSp>
      <p:sp>
        <p:nvSpPr>
          <p:cNvPr id="286" name="EyeRight_WW">
            <a:extLst>
              <a:ext uri="{FF2B5EF4-FFF2-40B4-BE49-F238E27FC236}">
                <a16:creationId xmlns:a16="http://schemas.microsoft.com/office/drawing/2014/main" id="{F7748637-0EA1-4516-994F-A80D335EEEF6}"/>
              </a:ext>
            </a:extLst>
          </p:cNvPr>
          <p:cNvSpPr/>
          <p:nvPr/>
        </p:nvSpPr>
        <p:spPr>
          <a:xfrm>
            <a:off x="4358103" y="3772088"/>
            <a:ext cx="292296" cy="242755"/>
          </a:xfrm>
          <a:prstGeom prst="ellipse">
            <a:avLst/>
          </a:prstGeom>
          <a:solidFill>
            <a:srgbClr val="592F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grpSp>
        <p:nvGrpSpPr>
          <p:cNvPr id="10" name="BULLE R">
            <a:extLst>
              <a:ext uri="{FF2B5EF4-FFF2-40B4-BE49-F238E27FC236}">
                <a16:creationId xmlns:a16="http://schemas.microsoft.com/office/drawing/2014/main" id="{316D4B69-8478-4326-8A4E-A2B664101BD5}"/>
              </a:ext>
            </a:extLst>
          </p:cNvPr>
          <p:cNvGrpSpPr/>
          <p:nvPr/>
        </p:nvGrpSpPr>
        <p:grpSpPr>
          <a:xfrm>
            <a:off x="9296231" y="2066737"/>
            <a:ext cx="1958157" cy="1287980"/>
            <a:chOff x="9296231" y="2066737"/>
            <a:chExt cx="1958157" cy="1287980"/>
          </a:xfrm>
        </p:grpSpPr>
        <p:sp>
          <p:nvSpPr>
            <p:cNvPr id="202" name="Freeform: Shape 201">
              <a:extLst>
                <a:ext uri="{FF2B5EF4-FFF2-40B4-BE49-F238E27FC236}">
                  <a16:creationId xmlns:a16="http://schemas.microsoft.com/office/drawing/2014/main" id="{68B9E574-11D5-47D5-B9FE-6C95B0CD095C}"/>
                </a:ext>
              </a:extLst>
            </p:cNvPr>
            <p:cNvSpPr/>
            <p:nvPr/>
          </p:nvSpPr>
          <p:spPr>
            <a:xfrm>
              <a:off x="9296231" y="2066737"/>
              <a:ext cx="1958157" cy="1287980"/>
            </a:xfrm>
            <a:custGeom>
              <a:avLst/>
              <a:gdLst>
                <a:gd name="connsiteX0" fmla="*/ 1575828 w 1958157"/>
                <a:gd name="connsiteY0" fmla="*/ 1167435 h 1287980"/>
                <a:gd name="connsiteX1" fmla="*/ 1550284 w 1958157"/>
                <a:gd name="connsiteY1" fmla="*/ 1178668 h 1287980"/>
                <a:gd name="connsiteX2" fmla="*/ 1534711 w 1958157"/>
                <a:gd name="connsiteY2" fmla="*/ 1184173 h 1287980"/>
                <a:gd name="connsiteX3" fmla="*/ 1429287 w 1958157"/>
                <a:gd name="connsiteY3" fmla="*/ 1218223 h 1287980"/>
                <a:gd name="connsiteX4" fmla="*/ 1308320 w 1958157"/>
                <a:gd name="connsiteY4" fmla="*/ 1239743 h 1287980"/>
                <a:gd name="connsiteX5" fmla="*/ 1319839 w 1958157"/>
                <a:gd name="connsiteY5" fmla="*/ 1238679 h 1287980"/>
                <a:gd name="connsiteX6" fmla="*/ 1435594 w 1958157"/>
                <a:gd name="connsiteY6" fmla="*/ 1219209 h 1287980"/>
                <a:gd name="connsiteX7" fmla="*/ 1534711 w 1958157"/>
                <a:gd name="connsiteY7" fmla="*/ 1184173 h 1287980"/>
                <a:gd name="connsiteX8" fmla="*/ 1546216 w 1958157"/>
                <a:gd name="connsiteY8" fmla="*/ 1180457 h 1287980"/>
                <a:gd name="connsiteX9" fmla="*/ 1550284 w 1958157"/>
                <a:gd name="connsiteY9" fmla="*/ 1178668 h 1287980"/>
                <a:gd name="connsiteX10" fmla="*/ 1557798 w 1958157"/>
                <a:gd name="connsiteY10" fmla="*/ 1176012 h 1287980"/>
                <a:gd name="connsiteX11" fmla="*/ 1575828 w 1958157"/>
                <a:gd name="connsiteY11" fmla="*/ 1167435 h 1287980"/>
                <a:gd name="connsiteX12" fmla="*/ 1847092 w 1958157"/>
                <a:gd name="connsiteY12" fmla="*/ 930791 h 1287980"/>
                <a:gd name="connsiteX13" fmla="*/ 1834571 w 1958157"/>
                <a:gd name="connsiteY13" fmla="*/ 949573 h 1287980"/>
                <a:gd name="connsiteX14" fmla="*/ 1840831 w 1958157"/>
                <a:gd name="connsiteY14" fmla="*/ 940745 h 1287980"/>
                <a:gd name="connsiteX15" fmla="*/ 1157820 w 1958157"/>
                <a:gd name="connsiteY15" fmla="*/ 43878 h 1287980"/>
                <a:gd name="connsiteX16" fmla="*/ 1616583 w 1958157"/>
                <a:gd name="connsiteY16" fmla="*/ 177163 h 1287980"/>
                <a:gd name="connsiteX17" fmla="*/ 1918961 w 1958157"/>
                <a:gd name="connsiteY17" fmla="*/ 729895 h 1287980"/>
                <a:gd name="connsiteX18" fmla="*/ 1850723 w 1958157"/>
                <a:gd name="connsiteY18" fmla="*/ 924719 h 1287980"/>
                <a:gd name="connsiteX19" fmla="*/ 1851787 w 1958157"/>
                <a:gd name="connsiteY19" fmla="*/ 922653 h 1287980"/>
                <a:gd name="connsiteX20" fmla="*/ 1892041 w 1958157"/>
                <a:gd name="connsiteY20" fmla="*/ 843834 h 1287980"/>
                <a:gd name="connsiteX21" fmla="*/ 1925785 w 1958157"/>
                <a:gd name="connsiteY21" fmla="*/ 670609 h 1287980"/>
                <a:gd name="connsiteX22" fmla="*/ 1886532 w 1958157"/>
                <a:gd name="connsiteY22" fmla="*/ 489996 h 1287980"/>
                <a:gd name="connsiteX23" fmla="*/ 1866248 w 1958157"/>
                <a:gd name="connsiteY23" fmla="*/ 445421 h 1287980"/>
                <a:gd name="connsiteX24" fmla="*/ 1854479 w 1958157"/>
                <a:gd name="connsiteY24" fmla="*/ 423197 h 1287980"/>
                <a:gd name="connsiteX25" fmla="*/ 1848719 w 1958157"/>
                <a:gd name="connsiteY25" fmla="*/ 411928 h 1287980"/>
                <a:gd name="connsiteX26" fmla="*/ 1842459 w 1958157"/>
                <a:gd name="connsiteY26" fmla="*/ 400972 h 1287980"/>
                <a:gd name="connsiteX27" fmla="*/ 1829938 w 1958157"/>
                <a:gd name="connsiteY27" fmla="*/ 379437 h 1287980"/>
                <a:gd name="connsiteX28" fmla="*/ 1816541 w 1958157"/>
                <a:gd name="connsiteY28" fmla="*/ 358777 h 1287980"/>
                <a:gd name="connsiteX29" fmla="*/ 1803081 w 1958157"/>
                <a:gd name="connsiteY29" fmla="*/ 338556 h 1287980"/>
                <a:gd name="connsiteX30" fmla="*/ 1788744 w 1958157"/>
                <a:gd name="connsiteY30" fmla="*/ 319399 h 1287980"/>
                <a:gd name="connsiteX31" fmla="*/ 1726891 w 1958157"/>
                <a:gd name="connsiteY31" fmla="*/ 250222 h 1287980"/>
                <a:gd name="connsiteX32" fmla="*/ 1710051 w 1958157"/>
                <a:gd name="connsiteY32" fmla="*/ 235322 h 1287980"/>
                <a:gd name="connsiteX33" fmla="*/ 1691270 w 1958157"/>
                <a:gd name="connsiteY33" fmla="*/ 219859 h 1287980"/>
                <a:gd name="connsiteX34" fmla="*/ 1652080 w 1958157"/>
                <a:gd name="connsiteY34" fmla="*/ 191311 h 1287980"/>
                <a:gd name="connsiteX35" fmla="*/ 1478979 w 1958157"/>
                <a:gd name="connsiteY35" fmla="*/ 105543 h 1287980"/>
                <a:gd name="connsiteX36" fmla="*/ 1157820 w 1958157"/>
                <a:gd name="connsiteY36" fmla="*/ 43878 h 1287980"/>
                <a:gd name="connsiteX37" fmla="*/ 977457 w 1958157"/>
                <a:gd name="connsiteY37" fmla="*/ 55 h 1287980"/>
                <a:gd name="connsiteX38" fmla="*/ 1151998 w 1958157"/>
                <a:gd name="connsiteY38" fmla="*/ 5439 h 1287980"/>
                <a:gd name="connsiteX39" fmla="*/ 1500390 w 1958157"/>
                <a:gd name="connsiteY39" fmla="*/ 78498 h 1287980"/>
                <a:gd name="connsiteX40" fmla="*/ 1523741 w 1958157"/>
                <a:gd name="connsiteY40" fmla="*/ 87639 h 1287980"/>
                <a:gd name="connsiteX41" fmla="*/ 1546717 w 1958157"/>
                <a:gd name="connsiteY41" fmla="*/ 97781 h 1287980"/>
                <a:gd name="connsiteX42" fmla="*/ 1591980 w 1958157"/>
                <a:gd name="connsiteY42" fmla="*/ 119629 h 1287980"/>
                <a:gd name="connsiteX43" fmla="*/ 1635803 w 1958157"/>
                <a:gd name="connsiteY43" fmla="*/ 144170 h 1287980"/>
                <a:gd name="connsiteX44" fmla="*/ 1678123 w 1958157"/>
                <a:gd name="connsiteY44" fmla="*/ 172092 h 1287980"/>
                <a:gd name="connsiteX45" fmla="*/ 1718440 w 1958157"/>
                <a:gd name="connsiteY45" fmla="*/ 202893 h 1287980"/>
                <a:gd name="connsiteX46" fmla="*/ 1738286 w 1958157"/>
                <a:gd name="connsiteY46" fmla="*/ 219608 h 1287980"/>
                <a:gd name="connsiteX47" fmla="*/ 1757630 w 1958157"/>
                <a:gd name="connsiteY47" fmla="*/ 238389 h 1287980"/>
                <a:gd name="connsiteX48" fmla="*/ 1824179 w 1958157"/>
                <a:gd name="connsiteY48" fmla="*/ 316707 h 1287980"/>
                <a:gd name="connsiteX49" fmla="*/ 1851662 w 1958157"/>
                <a:gd name="connsiteY49" fmla="*/ 357463 h 1287980"/>
                <a:gd name="connsiteX50" fmla="*/ 1875827 w 1958157"/>
                <a:gd name="connsiteY50" fmla="*/ 398719 h 1287980"/>
                <a:gd name="connsiteX51" fmla="*/ 1897613 w 1958157"/>
                <a:gd name="connsiteY51" fmla="*/ 440538 h 1287980"/>
                <a:gd name="connsiteX52" fmla="*/ 1907755 w 1958157"/>
                <a:gd name="connsiteY52" fmla="*/ 462450 h 1287980"/>
                <a:gd name="connsiteX53" fmla="*/ 1917334 w 1958157"/>
                <a:gd name="connsiteY53" fmla="*/ 484800 h 1287980"/>
                <a:gd name="connsiteX54" fmla="*/ 1958026 w 1958157"/>
                <a:gd name="connsiteY54" fmla="*/ 679185 h 1287980"/>
                <a:gd name="connsiteX55" fmla="*/ 1957338 w 1958157"/>
                <a:gd name="connsiteY55" fmla="*/ 704540 h 1287980"/>
                <a:gd name="connsiteX56" fmla="*/ 1955522 w 1958157"/>
                <a:gd name="connsiteY56" fmla="*/ 729582 h 1287980"/>
                <a:gd name="connsiteX57" fmla="*/ 1947634 w 1958157"/>
                <a:gd name="connsiteY57" fmla="*/ 778413 h 1287980"/>
                <a:gd name="connsiteX58" fmla="*/ 1918523 w 1958157"/>
                <a:gd name="connsiteY58" fmla="*/ 868751 h 1287980"/>
                <a:gd name="connsiteX59" fmla="*/ 1909383 w 1958157"/>
                <a:gd name="connsiteY59" fmla="*/ 889848 h 1287980"/>
                <a:gd name="connsiteX60" fmla="*/ 1899241 w 1958157"/>
                <a:gd name="connsiteY60" fmla="*/ 909944 h 1287980"/>
                <a:gd name="connsiteX61" fmla="*/ 1888911 w 1958157"/>
                <a:gd name="connsiteY61" fmla="*/ 929727 h 1287980"/>
                <a:gd name="connsiteX62" fmla="*/ 1877642 w 1958157"/>
                <a:gd name="connsiteY62" fmla="*/ 948508 h 1287980"/>
                <a:gd name="connsiteX63" fmla="*/ 1853164 w 1958157"/>
                <a:gd name="connsiteY63" fmla="*/ 986071 h 1287980"/>
                <a:gd name="connsiteX64" fmla="*/ 1826495 w 1958157"/>
                <a:gd name="connsiteY64" fmla="*/ 1020816 h 1287980"/>
                <a:gd name="connsiteX65" fmla="*/ 1705356 w 1958157"/>
                <a:gd name="connsiteY65" fmla="*/ 1135006 h 1287980"/>
                <a:gd name="connsiteX66" fmla="*/ 1576704 w 1958157"/>
                <a:gd name="connsiteY66" fmla="*/ 1212698 h 1287980"/>
                <a:gd name="connsiteX67" fmla="*/ 1441103 w 1958157"/>
                <a:gd name="connsiteY67" fmla="*/ 1261467 h 1287980"/>
                <a:gd name="connsiteX68" fmla="*/ 1315895 w 1958157"/>
                <a:gd name="connsiteY68" fmla="*/ 1281750 h 1287980"/>
                <a:gd name="connsiteX69" fmla="*/ 1211221 w 1958157"/>
                <a:gd name="connsiteY69" fmla="*/ 1287572 h 1287980"/>
                <a:gd name="connsiteX70" fmla="*/ 1120758 w 1958157"/>
                <a:gd name="connsiteY70" fmla="*/ 1286759 h 1287980"/>
                <a:gd name="connsiteX71" fmla="*/ 950412 w 1958157"/>
                <a:gd name="connsiteY71" fmla="*/ 1258461 h 1287980"/>
                <a:gd name="connsiteX72" fmla="*/ 1119945 w 1958157"/>
                <a:gd name="connsiteY72" fmla="*/ 1249384 h 1287980"/>
                <a:gd name="connsiteX73" fmla="*/ 1155503 w 1958157"/>
                <a:gd name="connsiteY73" fmla="*/ 1248883 h 1287980"/>
                <a:gd name="connsiteX74" fmla="*/ 952040 w 1958157"/>
                <a:gd name="connsiteY74" fmla="*/ 1239117 h 1287980"/>
                <a:gd name="connsiteX75" fmla="*/ 905838 w 1958157"/>
                <a:gd name="connsiteY75" fmla="*/ 1236738 h 1287980"/>
                <a:gd name="connsiteX76" fmla="*/ 732362 w 1958157"/>
                <a:gd name="connsiteY76" fmla="*/ 1219584 h 1287980"/>
                <a:gd name="connsiteX77" fmla="*/ 532780 w 1958157"/>
                <a:gd name="connsiteY77" fmla="*/ 1137385 h 1287980"/>
                <a:gd name="connsiteX78" fmla="*/ 411156 w 1958157"/>
                <a:gd name="connsiteY78" fmla="*/ 1076275 h 1287980"/>
                <a:gd name="connsiteX79" fmla="*/ 185088 w 1958157"/>
                <a:gd name="connsiteY79" fmla="*/ 1077235 h 1287980"/>
                <a:gd name="connsiteX80" fmla="*/ 283236 w 1958157"/>
                <a:gd name="connsiteY80" fmla="*/ 996591 h 1287980"/>
                <a:gd name="connsiteX81" fmla="*/ 169676 w 1958157"/>
                <a:gd name="connsiteY81" fmla="*/ 911885 h 1287980"/>
                <a:gd name="connsiteX82" fmla="*/ 86037 w 1958157"/>
                <a:gd name="connsiteY82" fmla="*/ 821485 h 1287980"/>
                <a:gd name="connsiteX83" fmla="*/ 42214 w 1958157"/>
                <a:gd name="connsiteY83" fmla="*/ 746986 h 1287980"/>
                <a:gd name="connsiteX84" fmla="*/ 10912 w 1958157"/>
                <a:gd name="connsiteY84" fmla="*/ 658651 h 1287980"/>
                <a:gd name="connsiteX85" fmla="*/ 81 w 1958157"/>
                <a:gd name="connsiteY85" fmla="*/ 557858 h 1287980"/>
                <a:gd name="connsiteX86" fmla="*/ 28754 w 1958157"/>
                <a:gd name="connsiteY86" fmla="*/ 435092 h 1287980"/>
                <a:gd name="connsiteX87" fmla="*/ 63812 w 1958157"/>
                <a:gd name="connsiteY87" fmla="*/ 371611 h 1287980"/>
                <a:gd name="connsiteX88" fmla="*/ 107134 w 1958157"/>
                <a:gd name="connsiteY88" fmla="*/ 315831 h 1287980"/>
                <a:gd name="connsiteX89" fmla="*/ 155653 w 1958157"/>
                <a:gd name="connsiteY89" fmla="*/ 263807 h 1287980"/>
                <a:gd name="connsiteX90" fmla="*/ 182510 w 1958157"/>
                <a:gd name="connsiteY90" fmla="*/ 239329 h 1287980"/>
                <a:gd name="connsiteX91" fmla="*/ 210619 w 1958157"/>
                <a:gd name="connsiteY91" fmla="*/ 215351 h 1287980"/>
                <a:gd name="connsiteX92" fmla="*/ 241170 w 1958157"/>
                <a:gd name="connsiteY92" fmla="*/ 193001 h 1287980"/>
                <a:gd name="connsiteX93" fmla="*/ 272472 w 1958157"/>
                <a:gd name="connsiteY93" fmla="*/ 171278 h 1287980"/>
                <a:gd name="connsiteX94" fmla="*/ 344028 w 1958157"/>
                <a:gd name="connsiteY94" fmla="*/ 132150 h 1287980"/>
                <a:gd name="connsiteX95" fmla="*/ 486829 w 1958157"/>
                <a:gd name="connsiteY95" fmla="*/ 76933 h 1287980"/>
                <a:gd name="connsiteX96" fmla="*/ 806110 w 1958157"/>
                <a:gd name="connsiteY96" fmla="*/ 10385 h 1287980"/>
                <a:gd name="connsiteX97" fmla="*/ 977457 w 1958157"/>
                <a:gd name="connsiteY97" fmla="*/ 55 h 12879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Lst>
              <a:rect l="l" t="t" r="r" b="b"/>
              <a:pathLst>
                <a:path w="1958157" h="1287980">
                  <a:moveTo>
                    <a:pt x="1575828" y="1167435"/>
                  </a:moveTo>
                  <a:lnTo>
                    <a:pt x="1550284" y="1178668"/>
                  </a:lnTo>
                  <a:lnTo>
                    <a:pt x="1534711" y="1184173"/>
                  </a:lnTo>
                  <a:lnTo>
                    <a:pt x="1429287" y="1218223"/>
                  </a:lnTo>
                  <a:cubicBezTo>
                    <a:pt x="1389549" y="1228127"/>
                    <a:pt x="1349138" y="1235323"/>
                    <a:pt x="1308320" y="1239743"/>
                  </a:cubicBezTo>
                  <a:cubicBezTo>
                    <a:pt x="1311826" y="1239367"/>
                    <a:pt x="1315583" y="1239117"/>
                    <a:pt x="1319839" y="1238679"/>
                  </a:cubicBezTo>
                  <a:cubicBezTo>
                    <a:pt x="1358841" y="1234747"/>
                    <a:pt x="1397468" y="1228243"/>
                    <a:pt x="1435594" y="1219209"/>
                  </a:cubicBezTo>
                  <a:lnTo>
                    <a:pt x="1534711" y="1184173"/>
                  </a:lnTo>
                  <a:lnTo>
                    <a:pt x="1546216" y="1180457"/>
                  </a:lnTo>
                  <a:lnTo>
                    <a:pt x="1550284" y="1178668"/>
                  </a:lnTo>
                  <a:lnTo>
                    <a:pt x="1557798" y="1176012"/>
                  </a:lnTo>
                  <a:cubicBezTo>
                    <a:pt x="1563745" y="1173320"/>
                    <a:pt x="1569567" y="1170440"/>
                    <a:pt x="1575828" y="1167435"/>
                  </a:cubicBezTo>
                  <a:close/>
                  <a:moveTo>
                    <a:pt x="1847092" y="930791"/>
                  </a:moveTo>
                  <a:cubicBezTo>
                    <a:pt x="1842897" y="937052"/>
                    <a:pt x="1838765" y="943312"/>
                    <a:pt x="1834571" y="949573"/>
                  </a:cubicBezTo>
                  <a:cubicBezTo>
                    <a:pt x="1836825" y="946693"/>
                    <a:pt x="1838890" y="943751"/>
                    <a:pt x="1840831" y="940745"/>
                  </a:cubicBezTo>
                  <a:close/>
                  <a:moveTo>
                    <a:pt x="1157820" y="43878"/>
                  </a:moveTo>
                  <a:cubicBezTo>
                    <a:pt x="1318963" y="57401"/>
                    <a:pt x="1477915" y="93461"/>
                    <a:pt x="1616583" y="177163"/>
                  </a:cubicBezTo>
                  <a:cubicBezTo>
                    <a:pt x="1803707" y="290163"/>
                    <a:pt x="1945192" y="507274"/>
                    <a:pt x="1918961" y="729895"/>
                  </a:cubicBezTo>
                  <a:cubicBezTo>
                    <a:pt x="1910385" y="798966"/>
                    <a:pt x="1887158" y="865401"/>
                    <a:pt x="1850723" y="924719"/>
                  </a:cubicBezTo>
                  <a:lnTo>
                    <a:pt x="1851787" y="922653"/>
                  </a:lnTo>
                  <a:cubicBezTo>
                    <a:pt x="1867125" y="897411"/>
                    <a:pt x="1880585" y="871067"/>
                    <a:pt x="1892041" y="843834"/>
                  </a:cubicBezTo>
                  <a:cubicBezTo>
                    <a:pt x="1914829" y="788943"/>
                    <a:pt x="1926286" y="730032"/>
                    <a:pt x="1925785" y="670609"/>
                  </a:cubicBezTo>
                  <a:cubicBezTo>
                    <a:pt x="1924032" y="608486"/>
                    <a:pt x="1910697" y="547235"/>
                    <a:pt x="1886532" y="489996"/>
                  </a:cubicBezTo>
                  <a:cubicBezTo>
                    <a:pt x="1880272" y="475346"/>
                    <a:pt x="1873385" y="460446"/>
                    <a:pt x="1866248" y="445421"/>
                  </a:cubicBezTo>
                  <a:lnTo>
                    <a:pt x="1854479" y="423197"/>
                  </a:lnTo>
                  <a:lnTo>
                    <a:pt x="1848719" y="411928"/>
                  </a:lnTo>
                  <a:lnTo>
                    <a:pt x="1842459" y="400972"/>
                  </a:lnTo>
                  <a:lnTo>
                    <a:pt x="1829938" y="379437"/>
                  </a:lnTo>
                  <a:cubicBezTo>
                    <a:pt x="1825806" y="372237"/>
                    <a:pt x="1821048" y="365539"/>
                    <a:pt x="1816541" y="358777"/>
                  </a:cubicBezTo>
                  <a:cubicBezTo>
                    <a:pt x="1812033" y="352016"/>
                    <a:pt x="1807776" y="344817"/>
                    <a:pt x="1803081" y="338556"/>
                  </a:cubicBezTo>
                  <a:lnTo>
                    <a:pt x="1788744" y="319399"/>
                  </a:lnTo>
                  <a:cubicBezTo>
                    <a:pt x="1770089" y="294639"/>
                    <a:pt x="1749429" y="271501"/>
                    <a:pt x="1726891" y="250222"/>
                  </a:cubicBezTo>
                  <a:cubicBezTo>
                    <a:pt x="1721570" y="244713"/>
                    <a:pt x="1715810" y="240268"/>
                    <a:pt x="1710051" y="235322"/>
                  </a:cubicBezTo>
                  <a:lnTo>
                    <a:pt x="1691270" y="219859"/>
                  </a:lnTo>
                  <a:cubicBezTo>
                    <a:pt x="1678373" y="210092"/>
                    <a:pt x="1665352" y="200514"/>
                    <a:pt x="1652080" y="191311"/>
                  </a:cubicBezTo>
                  <a:cubicBezTo>
                    <a:pt x="1597990" y="155996"/>
                    <a:pt x="1539830" y="127211"/>
                    <a:pt x="1478979" y="105543"/>
                  </a:cubicBezTo>
                  <a:cubicBezTo>
                    <a:pt x="1374868" y="68419"/>
                    <a:pt x="1265562" y="50828"/>
                    <a:pt x="1157820" y="43878"/>
                  </a:cubicBezTo>
                  <a:close/>
                  <a:moveTo>
                    <a:pt x="977457" y="55"/>
                  </a:moveTo>
                  <a:cubicBezTo>
                    <a:pt x="1035116" y="-320"/>
                    <a:pt x="1093275" y="1182"/>
                    <a:pt x="1151998" y="5439"/>
                  </a:cubicBezTo>
                  <a:cubicBezTo>
                    <a:pt x="1268755" y="13828"/>
                    <a:pt x="1387703" y="35114"/>
                    <a:pt x="1500390" y="78498"/>
                  </a:cubicBezTo>
                  <a:cubicBezTo>
                    <a:pt x="1508216" y="81378"/>
                    <a:pt x="1516041" y="84446"/>
                    <a:pt x="1523741" y="87639"/>
                  </a:cubicBezTo>
                  <a:lnTo>
                    <a:pt x="1546717" y="97781"/>
                  </a:lnTo>
                  <a:cubicBezTo>
                    <a:pt x="1562180" y="104166"/>
                    <a:pt x="1577205" y="111992"/>
                    <a:pt x="1591980" y="119629"/>
                  </a:cubicBezTo>
                  <a:cubicBezTo>
                    <a:pt x="1606754" y="127267"/>
                    <a:pt x="1621153" y="135969"/>
                    <a:pt x="1635803" y="144170"/>
                  </a:cubicBezTo>
                  <a:cubicBezTo>
                    <a:pt x="1649889" y="153310"/>
                    <a:pt x="1664663" y="161825"/>
                    <a:pt x="1678123" y="172092"/>
                  </a:cubicBezTo>
                  <a:cubicBezTo>
                    <a:pt x="1691583" y="182359"/>
                    <a:pt x="1705919" y="191562"/>
                    <a:pt x="1718440" y="202893"/>
                  </a:cubicBezTo>
                  <a:lnTo>
                    <a:pt x="1738286" y="219608"/>
                  </a:lnTo>
                  <a:cubicBezTo>
                    <a:pt x="1745110" y="225869"/>
                    <a:pt x="1751370" y="232129"/>
                    <a:pt x="1757630" y="238389"/>
                  </a:cubicBezTo>
                  <a:cubicBezTo>
                    <a:pt x="1781921" y="262624"/>
                    <a:pt x="1804207" y="288817"/>
                    <a:pt x="1824179" y="316707"/>
                  </a:cubicBezTo>
                  <a:cubicBezTo>
                    <a:pt x="1833944" y="330167"/>
                    <a:pt x="1842584" y="344190"/>
                    <a:pt x="1851662" y="357463"/>
                  </a:cubicBezTo>
                  <a:lnTo>
                    <a:pt x="1875827" y="398719"/>
                  </a:lnTo>
                  <a:cubicBezTo>
                    <a:pt x="1882776" y="412492"/>
                    <a:pt x="1890727" y="426077"/>
                    <a:pt x="1897613" y="440538"/>
                  </a:cubicBezTo>
                  <a:lnTo>
                    <a:pt x="1907755" y="462450"/>
                  </a:lnTo>
                  <a:cubicBezTo>
                    <a:pt x="1911323" y="469724"/>
                    <a:pt x="1914516" y="477187"/>
                    <a:pt x="1917334" y="484800"/>
                  </a:cubicBezTo>
                  <a:cubicBezTo>
                    <a:pt x="1943126" y="546427"/>
                    <a:pt x="1956899" y="612393"/>
                    <a:pt x="1958026" y="679185"/>
                  </a:cubicBezTo>
                  <a:cubicBezTo>
                    <a:pt x="1958339" y="687643"/>
                    <a:pt x="1958089" y="696114"/>
                    <a:pt x="1957338" y="704540"/>
                  </a:cubicBezTo>
                  <a:cubicBezTo>
                    <a:pt x="1956711" y="712866"/>
                    <a:pt x="1956085" y="721255"/>
                    <a:pt x="1955522" y="729582"/>
                  </a:cubicBezTo>
                  <a:cubicBezTo>
                    <a:pt x="1953581" y="746109"/>
                    <a:pt x="1950639" y="762386"/>
                    <a:pt x="1947634" y="778413"/>
                  </a:cubicBezTo>
                  <a:cubicBezTo>
                    <a:pt x="1940622" y="809333"/>
                    <a:pt x="1930918" y="839565"/>
                    <a:pt x="1918523" y="868751"/>
                  </a:cubicBezTo>
                  <a:cubicBezTo>
                    <a:pt x="1915643" y="875825"/>
                    <a:pt x="1912513" y="882962"/>
                    <a:pt x="1909383" y="889848"/>
                  </a:cubicBezTo>
                  <a:cubicBezTo>
                    <a:pt x="1906253" y="896735"/>
                    <a:pt x="1902746" y="903308"/>
                    <a:pt x="1899241" y="909944"/>
                  </a:cubicBezTo>
                  <a:cubicBezTo>
                    <a:pt x="1895735" y="916580"/>
                    <a:pt x="1892355" y="923467"/>
                    <a:pt x="1888911" y="929727"/>
                  </a:cubicBezTo>
                  <a:lnTo>
                    <a:pt x="1877642" y="948508"/>
                  </a:lnTo>
                  <a:cubicBezTo>
                    <a:pt x="1870255" y="961906"/>
                    <a:pt x="1861053" y="973738"/>
                    <a:pt x="1853164" y="986071"/>
                  </a:cubicBezTo>
                  <a:cubicBezTo>
                    <a:pt x="1845276" y="998404"/>
                    <a:pt x="1835447" y="1009422"/>
                    <a:pt x="1826495" y="1020816"/>
                  </a:cubicBezTo>
                  <a:cubicBezTo>
                    <a:pt x="1790935" y="1063713"/>
                    <a:pt x="1750305" y="1102064"/>
                    <a:pt x="1705356" y="1135006"/>
                  </a:cubicBezTo>
                  <a:cubicBezTo>
                    <a:pt x="1664913" y="1164743"/>
                    <a:pt x="1621842" y="1190749"/>
                    <a:pt x="1576704" y="1212698"/>
                  </a:cubicBezTo>
                  <a:cubicBezTo>
                    <a:pt x="1533257" y="1233520"/>
                    <a:pt x="1487869" y="1249860"/>
                    <a:pt x="1441103" y="1261467"/>
                  </a:cubicBezTo>
                  <a:cubicBezTo>
                    <a:pt x="1399973" y="1271440"/>
                    <a:pt x="1358090" y="1278226"/>
                    <a:pt x="1315895" y="1281750"/>
                  </a:cubicBezTo>
                  <a:cubicBezTo>
                    <a:pt x="1277581" y="1285506"/>
                    <a:pt x="1243462" y="1286884"/>
                    <a:pt x="1211221" y="1287572"/>
                  </a:cubicBezTo>
                  <a:cubicBezTo>
                    <a:pt x="1178980" y="1288261"/>
                    <a:pt x="1147866" y="1288136"/>
                    <a:pt x="1120758" y="1286759"/>
                  </a:cubicBezTo>
                  <a:cubicBezTo>
                    <a:pt x="1011326" y="1281500"/>
                    <a:pt x="950412" y="1268103"/>
                    <a:pt x="950412" y="1258461"/>
                  </a:cubicBezTo>
                  <a:cubicBezTo>
                    <a:pt x="950287" y="1247694"/>
                    <a:pt x="1011702" y="1249760"/>
                    <a:pt x="1119945" y="1249384"/>
                  </a:cubicBezTo>
                  <a:cubicBezTo>
                    <a:pt x="1131338" y="1249384"/>
                    <a:pt x="1142982" y="1249196"/>
                    <a:pt x="1155503" y="1248883"/>
                  </a:cubicBezTo>
                  <a:cubicBezTo>
                    <a:pt x="1087578" y="1249071"/>
                    <a:pt x="1019402" y="1245377"/>
                    <a:pt x="952040" y="1239117"/>
                  </a:cubicBezTo>
                  <a:lnTo>
                    <a:pt x="905838" y="1236738"/>
                  </a:lnTo>
                  <a:lnTo>
                    <a:pt x="732362" y="1219584"/>
                  </a:lnTo>
                  <a:cubicBezTo>
                    <a:pt x="663935" y="1197116"/>
                    <a:pt x="597200" y="1169639"/>
                    <a:pt x="532780" y="1137385"/>
                  </a:cubicBezTo>
                  <a:lnTo>
                    <a:pt x="411156" y="1076275"/>
                  </a:lnTo>
                  <a:lnTo>
                    <a:pt x="185088" y="1077235"/>
                  </a:lnTo>
                  <a:lnTo>
                    <a:pt x="283236" y="996591"/>
                  </a:lnTo>
                  <a:lnTo>
                    <a:pt x="169676" y="911885"/>
                  </a:lnTo>
                  <a:cubicBezTo>
                    <a:pt x="138436" y="885072"/>
                    <a:pt x="110327" y="854734"/>
                    <a:pt x="86037" y="821485"/>
                  </a:cubicBezTo>
                  <a:cubicBezTo>
                    <a:pt x="69134" y="798089"/>
                    <a:pt x="54421" y="773148"/>
                    <a:pt x="42214" y="746986"/>
                  </a:cubicBezTo>
                  <a:cubicBezTo>
                    <a:pt x="28503" y="718801"/>
                    <a:pt x="17986" y="689171"/>
                    <a:pt x="10912" y="658651"/>
                  </a:cubicBezTo>
                  <a:cubicBezTo>
                    <a:pt x="3086" y="625646"/>
                    <a:pt x="-607" y="591777"/>
                    <a:pt x="81" y="557858"/>
                  </a:cubicBezTo>
                  <a:cubicBezTo>
                    <a:pt x="1647" y="515476"/>
                    <a:pt x="11412" y="473787"/>
                    <a:pt x="28754" y="435092"/>
                  </a:cubicBezTo>
                  <a:cubicBezTo>
                    <a:pt x="38583" y="412955"/>
                    <a:pt x="50290" y="391713"/>
                    <a:pt x="63812" y="371611"/>
                  </a:cubicBezTo>
                  <a:cubicBezTo>
                    <a:pt x="77272" y="352266"/>
                    <a:pt x="91734" y="333648"/>
                    <a:pt x="107134" y="315831"/>
                  </a:cubicBezTo>
                  <a:cubicBezTo>
                    <a:pt x="121283" y="297112"/>
                    <a:pt x="139000" y="281273"/>
                    <a:pt x="155653" y="263807"/>
                  </a:cubicBezTo>
                  <a:cubicBezTo>
                    <a:pt x="164104" y="255130"/>
                    <a:pt x="173119" y="246960"/>
                    <a:pt x="182510" y="239329"/>
                  </a:cubicBezTo>
                  <a:cubicBezTo>
                    <a:pt x="191838" y="231378"/>
                    <a:pt x="200727" y="223114"/>
                    <a:pt x="210619" y="215351"/>
                  </a:cubicBezTo>
                  <a:cubicBezTo>
                    <a:pt x="220510" y="207588"/>
                    <a:pt x="231028" y="200201"/>
                    <a:pt x="241170" y="193001"/>
                  </a:cubicBezTo>
                  <a:cubicBezTo>
                    <a:pt x="251312" y="185802"/>
                    <a:pt x="261266" y="177538"/>
                    <a:pt x="272472" y="171278"/>
                  </a:cubicBezTo>
                  <a:cubicBezTo>
                    <a:pt x="295447" y="156697"/>
                    <a:pt x="319363" y="143626"/>
                    <a:pt x="344028" y="132150"/>
                  </a:cubicBezTo>
                  <a:cubicBezTo>
                    <a:pt x="391921" y="108235"/>
                    <a:pt x="440564" y="92898"/>
                    <a:pt x="486829" y="76933"/>
                  </a:cubicBezTo>
                  <a:cubicBezTo>
                    <a:pt x="590438" y="42933"/>
                    <a:pt x="697554" y="20615"/>
                    <a:pt x="806110" y="10385"/>
                  </a:cubicBezTo>
                  <a:cubicBezTo>
                    <a:pt x="861014" y="5126"/>
                    <a:pt x="918171" y="494"/>
                    <a:pt x="977457" y="55"/>
                  </a:cubicBezTo>
                  <a:close/>
                </a:path>
              </a:pathLst>
            </a:custGeom>
            <a:solidFill>
              <a:srgbClr val="1760BF"/>
            </a:solidFill>
            <a:ln w="6259" cap="flat">
              <a:noFill/>
              <a:prstDash val="solid"/>
              <a:miter/>
            </a:ln>
          </p:spPr>
          <p:txBody>
            <a:bodyPr wrap="square" rtlCol="0" anchor="ctr">
              <a:noAutofit/>
            </a:bodyPr>
            <a:lstStyle/>
            <a:p>
              <a:endParaRPr lang="fr-FR"/>
            </a:p>
          </p:txBody>
        </p:sp>
        <p:sp>
          <p:nvSpPr>
            <p:cNvPr id="160" name="Graphique 3">
              <a:extLst>
                <a:ext uri="{FF2B5EF4-FFF2-40B4-BE49-F238E27FC236}">
                  <a16:creationId xmlns:a16="http://schemas.microsoft.com/office/drawing/2014/main" id="{E9667B26-FE5D-40ED-84F8-4D0E6600C72D}"/>
                </a:ext>
              </a:extLst>
            </p:cNvPr>
            <p:cNvSpPr/>
            <p:nvPr/>
          </p:nvSpPr>
          <p:spPr>
            <a:xfrm>
              <a:off x="9595130" y="2567200"/>
              <a:ext cx="132728" cy="231786"/>
            </a:xfrm>
            <a:custGeom>
              <a:avLst/>
              <a:gdLst>
                <a:gd name="connsiteX0" fmla="*/ 29855 w 132728"/>
                <a:gd name="connsiteY0" fmla="*/ 231498 h 231786"/>
                <a:gd name="connsiteX1" fmla="*/ 29167 w 132728"/>
                <a:gd name="connsiteY1" fmla="*/ 231498 h 231786"/>
                <a:gd name="connsiteX2" fmla="*/ 12827 w 132728"/>
                <a:gd name="connsiteY2" fmla="*/ 222107 h 231786"/>
                <a:gd name="connsiteX3" fmla="*/ 3060 w 132728"/>
                <a:gd name="connsiteY3" fmla="*/ 175216 h 231786"/>
                <a:gd name="connsiteX4" fmla="*/ 3060 w 132728"/>
                <a:gd name="connsiteY4" fmla="*/ 157562 h 231786"/>
                <a:gd name="connsiteX5" fmla="*/ 5565 w 132728"/>
                <a:gd name="connsiteY5" fmla="*/ 100404 h 231786"/>
                <a:gd name="connsiteX6" fmla="*/ 11825 w 132728"/>
                <a:gd name="connsiteY6" fmla="*/ 44937 h 231786"/>
                <a:gd name="connsiteX7" fmla="*/ 12952 w 132728"/>
                <a:gd name="connsiteY7" fmla="*/ 38176 h 231786"/>
                <a:gd name="connsiteX8" fmla="*/ 13453 w 132728"/>
                <a:gd name="connsiteY8" fmla="*/ 35046 h 231786"/>
                <a:gd name="connsiteX9" fmla="*/ 12702 w 132728"/>
                <a:gd name="connsiteY9" fmla="*/ 33481 h 231786"/>
                <a:gd name="connsiteX10" fmla="*/ 10323 w 132728"/>
                <a:gd name="connsiteY10" fmla="*/ 32103 h 231786"/>
                <a:gd name="connsiteX11" fmla="*/ 6128 w 132728"/>
                <a:gd name="connsiteY11" fmla="*/ 29787 h 231786"/>
                <a:gd name="connsiteX12" fmla="*/ 1746 w 132728"/>
                <a:gd name="connsiteY12" fmla="*/ 26218 h 231786"/>
                <a:gd name="connsiteX13" fmla="*/ -70 w 132728"/>
                <a:gd name="connsiteY13" fmla="*/ 21335 h 231786"/>
                <a:gd name="connsiteX14" fmla="*/ 23845 w 132728"/>
                <a:gd name="connsiteY14" fmla="*/ 3681 h 231786"/>
                <a:gd name="connsiteX15" fmla="*/ 56837 w 132728"/>
                <a:gd name="connsiteY15" fmla="*/ -263 h 231786"/>
                <a:gd name="connsiteX16" fmla="*/ 65602 w 132728"/>
                <a:gd name="connsiteY16" fmla="*/ -263 h 231786"/>
                <a:gd name="connsiteX17" fmla="*/ 125389 w 132728"/>
                <a:gd name="connsiteY17" fmla="*/ 4996 h 231786"/>
                <a:gd name="connsiteX18" fmla="*/ 132651 w 132728"/>
                <a:gd name="connsiteY18" fmla="*/ 16264 h 231786"/>
                <a:gd name="connsiteX19" fmla="*/ 124762 w 132728"/>
                <a:gd name="connsiteY19" fmla="*/ 29724 h 231786"/>
                <a:gd name="connsiteX20" fmla="*/ 111490 w 132728"/>
                <a:gd name="connsiteY20" fmla="*/ 31290 h 231786"/>
                <a:gd name="connsiteX21" fmla="*/ 91207 w 132728"/>
                <a:gd name="connsiteY21" fmla="*/ 30100 h 231786"/>
                <a:gd name="connsiteX22" fmla="*/ 68607 w 132728"/>
                <a:gd name="connsiteY22" fmla="*/ 28785 h 231786"/>
                <a:gd name="connsiteX23" fmla="*/ 59028 w 132728"/>
                <a:gd name="connsiteY23" fmla="*/ 30914 h 231786"/>
                <a:gd name="connsiteX24" fmla="*/ 55022 w 132728"/>
                <a:gd name="connsiteY24" fmla="*/ 64470 h 231786"/>
                <a:gd name="connsiteX25" fmla="*/ 55022 w 132728"/>
                <a:gd name="connsiteY25" fmla="*/ 73547 h 231786"/>
                <a:gd name="connsiteX26" fmla="*/ 58841 w 132728"/>
                <a:gd name="connsiteY26" fmla="*/ 82249 h 231786"/>
                <a:gd name="connsiteX27" fmla="*/ 60969 w 132728"/>
                <a:gd name="connsiteY27" fmla="*/ 82249 h 231786"/>
                <a:gd name="connsiteX28" fmla="*/ 68419 w 132728"/>
                <a:gd name="connsiteY28" fmla="*/ 80935 h 231786"/>
                <a:gd name="connsiteX29" fmla="*/ 85573 w 132728"/>
                <a:gd name="connsiteY29" fmla="*/ 77804 h 231786"/>
                <a:gd name="connsiteX30" fmla="*/ 105857 w 132728"/>
                <a:gd name="connsiteY30" fmla="*/ 87007 h 231786"/>
                <a:gd name="connsiteX31" fmla="*/ 108173 w 132728"/>
                <a:gd name="connsiteY31" fmla="*/ 95271 h 231786"/>
                <a:gd name="connsiteX32" fmla="*/ 106671 w 132728"/>
                <a:gd name="connsiteY32" fmla="*/ 102032 h 231786"/>
                <a:gd name="connsiteX33" fmla="*/ 89016 w 132728"/>
                <a:gd name="connsiteY33" fmla="*/ 114115 h 231786"/>
                <a:gd name="connsiteX34" fmla="*/ 60155 w 132728"/>
                <a:gd name="connsiteY34" fmla="*/ 119061 h 231786"/>
                <a:gd name="connsiteX35" fmla="*/ 54834 w 132728"/>
                <a:gd name="connsiteY35" fmla="*/ 122128 h 231786"/>
                <a:gd name="connsiteX36" fmla="*/ 53520 w 132728"/>
                <a:gd name="connsiteY36" fmla="*/ 129265 h 231786"/>
                <a:gd name="connsiteX37" fmla="*/ 52204 w 132728"/>
                <a:gd name="connsiteY37" fmla="*/ 165450 h 231786"/>
                <a:gd name="connsiteX38" fmla="*/ 49074 w 132728"/>
                <a:gd name="connsiteY38" fmla="*/ 214281 h 231786"/>
                <a:gd name="connsiteX39" fmla="*/ 29855 w 132728"/>
                <a:gd name="connsiteY39" fmla="*/ 231498 h 2317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32728" h="231786">
                  <a:moveTo>
                    <a:pt x="29855" y="231498"/>
                  </a:moveTo>
                  <a:lnTo>
                    <a:pt x="29167" y="231498"/>
                  </a:lnTo>
                  <a:cubicBezTo>
                    <a:pt x="22405" y="231604"/>
                    <a:pt x="16144" y="227998"/>
                    <a:pt x="12827" y="222107"/>
                  </a:cubicBezTo>
                  <a:cubicBezTo>
                    <a:pt x="7130" y="212967"/>
                    <a:pt x="3874" y="197334"/>
                    <a:pt x="3060" y="175216"/>
                  </a:cubicBezTo>
                  <a:cubicBezTo>
                    <a:pt x="3060" y="169394"/>
                    <a:pt x="3060" y="163510"/>
                    <a:pt x="3060" y="157562"/>
                  </a:cubicBezTo>
                  <a:cubicBezTo>
                    <a:pt x="3060" y="140866"/>
                    <a:pt x="3874" y="121815"/>
                    <a:pt x="5565" y="100404"/>
                  </a:cubicBezTo>
                  <a:cubicBezTo>
                    <a:pt x="7255" y="78994"/>
                    <a:pt x="9321" y="60507"/>
                    <a:pt x="11825" y="44937"/>
                  </a:cubicBezTo>
                  <a:cubicBezTo>
                    <a:pt x="12263" y="41851"/>
                    <a:pt x="12639" y="39597"/>
                    <a:pt x="12952" y="38176"/>
                  </a:cubicBezTo>
                  <a:cubicBezTo>
                    <a:pt x="13202" y="37149"/>
                    <a:pt x="13390" y="36104"/>
                    <a:pt x="13453" y="35046"/>
                  </a:cubicBezTo>
                  <a:cubicBezTo>
                    <a:pt x="13453" y="34432"/>
                    <a:pt x="13202" y="33850"/>
                    <a:pt x="12702" y="33481"/>
                  </a:cubicBezTo>
                  <a:cubicBezTo>
                    <a:pt x="11950" y="32967"/>
                    <a:pt x="11137" y="32510"/>
                    <a:pt x="10323" y="32103"/>
                  </a:cubicBezTo>
                  <a:cubicBezTo>
                    <a:pt x="9195" y="31540"/>
                    <a:pt x="7818" y="30789"/>
                    <a:pt x="6128" y="29787"/>
                  </a:cubicBezTo>
                  <a:cubicBezTo>
                    <a:pt x="4500" y="28854"/>
                    <a:pt x="2998" y="27652"/>
                    <a:pt x="1746" y="26218"/>
                  </a:cubicBezTo>
                  <a:cubicBezTo>
                    <a:pt x="556" y="24885"/>
                    <a:pt x="-133" y="23139"/>
                    <a:pt x="-70" y="21335"/>
                  </a:cubicBezTo>
                  <a:cubicBezTo>
                    <a:pt x="-70" y="13573"/>
                    <a:pt x="7881" y="7688"/>
                    <a:pt x="23845" y="3681"/>
                  </a:cubicBezTo>
                  <a:cubicBezTo>
                    <a:pt x="34676" y="1052"/>
                    <a:pt x="45694" y="-276"/>
                    <a:pt x="56837" y="-263"/>
                  </a:cubicBezTo>
                  <a:lnTo>
                    <a:pt x="65602" y="-263"/>
                  </a:lnTo>
                  <a:cubicBezTo>
                    <a:pt x="98406" y="-263"/>
                    <a:pt x="118315" y="1490"/>
                    <a:pt x="125389" y="4996"/>
                  </a:cubicBezTo>
                  <a:cubicBezTo>
                    <a:pt x="129896" y="6911"/>
                    <a:pt x="132776" y="11375"/>
                    <a:pt x="132651" y="16264"/>
                  </a:cubicBezTo>
                  <a:cubicBezTo>
                    <a:pt x="132651" y="24153"/>
                    <a:pt x="130022" y="28785"/>
                    <a:pt x="124762" y="29724"/>
                  </a:cubicBezTo>
                  <a:cubicBezTo>
                    <a:pt x="120380" y="30651"/>
                    <a:pt x="115936" y="31177"/>
                    <a:pt x="111490" y="31290"/>
                  </a:cubicBezTo>
                  <a:cubicBezTo>
                    <a:pt x="105230" y="31290"/>
                    <a:pt x="98970" y="30851"/>
                    <a:pt x="91207" y="30100"/>
                  </a:cubicBezTo>
                  <a:cubicBezTo>
                    <a:pt x="82380" y="29224"/>
                    <a:pt x="74867" y="28785"/>
                    <a:pt x="68607" y="28785"/>
                  </a:cubicBezTo>
                  <a:cubicBezTo>
                    <a:pt x="65289" y="28391"/>
                    <a:pt x="61908" y="29136"/>
                    <a:pt x="59028" y="30914"/>
                  </a:cubicBezTo>
                  <a:cubicBezTo>
                    <a:pt x="56399" y="33668"/>
                    <a:pt x="55022" y="44875"/>
                    <a:pt x="55022" y="64470"/>
                  </a:cubicBezTo>
                  <a:cubicBezTo>
                    <a:pt x="55022" y="67663"/>
                    <a:pt x="55022" y="70730"/>
                    <a:pt x="55022" y="73547"/>
                  </a:cubicBezTo>
                  <a:cubicBezTo>
                    <a:pt x="55022" y="78806"/>
                    <a:pt x="56525" y="81749"/>
                    <a:pt x="58841" y="82249"/>
                  </a:cubicBezTo>
                  <a:cubicBezTo>
                    <a:pt x="59529" y="82318"/>
                    <a:pt x="60281" y="82318"/>
                    <a:pt x="60969" y="82249"/>
                  </a:cubicBezTo>
                  <a:cubicBezTo>
                    <a:pt x="63474" y="82155"/>
                    <a:pt x="65978" y="81717"/>
                    <a:pt x="68419" y="80935"/>
                  </a:cubicBezTo>
                  <a:cubicBezTo>
                    <a:pt x="73928" y="79063"/>
                    <a:pt x="79750" y="78005"/>
                    <a:pt x="85573" y="77804"/>
                  </a:cubicBezTo>
                  <a:cubicBezTo>
                    <a:pt x="95589" y="77804"/>
                    <a:pt x="102350" y="80872"/>
                    <a:pt x="105857" y="87007"/>
                  </a:cubicBezTo>
                  <a:cubicBezTo>
                    <a:pt x="107359" y="89505"/>
                    <a:pt x="108173" y="92360"/>
                    <a:pt x="108173" y="95271"/>
                  </a:cubicBezTo>
                  <a:cubicBezTo>
                    <a:pt x="108173" y="97606"/>
                    <a:pt x="107609" y="99910"/>
                    <a:pt x="106671" y="102032"/>
                  </a:cubicBezTo>
                  <a:cubicBezTo>
                    <a:pt x="103853" y="109344"/>
                    <a:pt x="96841" y="114159"/>
                    <a:pt x="89016" y="114115"/>
                  </a:cubicBezTo>
                  <a:cubicBezTo>
                    <a:pt x="79250" y="114647"/>
                    <a:pt x="69546" y="116306"/>
                    <a:pt x="60155" y="119061"/>
                  </a:cubicBezTo>
                  <a:cubicBezTo>
                    <a:pt x="58090" y="119436"/>
                    <a:pt x="56211" y="120519"/>
                    <a:pt x="54834" y="122128"/>
                  </a:cubicBezTo>
                  <a:cubicBezTo>
                    <a:pt x="53958" y="124407"/>
                    <a:pt x="53520" y="126823"/>
                    <a:pt x="53520" y="129265"/>
                  </a:cubicBezTo>
                  <a:cubicBezTo>
                    <a:pt x="52643" y="141786"/>
                    <a:pt x="52204" y="153868"/>
                    <a:pt x="52204" y="165450"/>
                  </a:cubicBezTo>
                  <a:cubicBezTo>
                    <a:pt x="52518" y="181784"/>
                    <a:pt x="51453" y="198117"/>
                    <a:pt x="49074" y="214281"/>
                  </a:cubicBezTo>
                  <a:cubicBezTo>
                    <a:pt x="48511" y="224336"/>
                    <a:pt x="39934" y="232030"/>
                    <a:pt x="29855" y="231498"/>
                  </a:cubicBezTo>
                  <a:close/>
                </a:path>
              </a:pathLst>
            </a:custGeom>
            <a:solidFill>
              <a:srgbClr val="FFFFFF"/>
            </a:solidFill>
            <a:ln w="6259" cap="flat">
              <a:noFill/>
              <a:prstDash val="solid"/>
              <a:miter/>
            </a:ln>
          </p:spPr>
          <p:txBody>
            <a:bodyPr rtlCol="0" anchor="ctr"/>
            <a:lstStyle/>
            <a:p>
              <a:endParaRPr lang="fr-FR"/>
            </a:p>
          </p:txBody>
        </p:sp>
        <p:sp>
          <p:nvSpPr>
            <p:cNvPr id="161" name="Graphique 3">
              <a:extLst>
                <a:ext uri="{FF2B5EF4-FFF2-40B4-BE49-F238E27FC236}">
                  <a16:creationId xmlns:a16="http://schemas.microsoft.com/office/drawing/2014/main" id="{E9667B26-FE5D-40ED-84F8-4D0E6600C72D}"/>
                </a:ext>
              </a:extLst>
            </p:cNvPr>
            <p:cNvSpPr/>
            <p:nvPr/>
          </p:nvSpPr>
          <p:spPr>
            <a:xfrm>
              <a:off x="9695488" y="2655431"/>
              <a:ext cx="107016" cy="135959"/>
            </a:xfrm>
            <a:custGeom>
              <a:avLst/>
              <a:gdLst>
                <a:gd name="connsiteX0" fmla="*/ 52451 w 107016"/>
                <a:gd name="connsiteY0" fmla="*/ 135691 h 135959"/>
                <a:gd name="connsiteX1" fmla="*/ 50949 w 107016"/>
                <a:gd name="connsiteY1" fmla="*/ 135691 h 135959"/>
                <a:gd name="connsiteX2" fmla="*/ 21399 w 107016"/>
                <a:gd name="connsiteY2" fmla="*/ 125863 h 135959"/>
                <a:gd name="connsiteX3" fmla="*/ 5059 w 107016"/>
                <a:gd name="connsiteY3" fmla="*/ 101697 h 135959"/>
                <a:gd name="connsiteX4" fmla="*/ -74 w 107016"/>
                <a:gd name="connsiteY4" fmla="*/ 70395 h 135959"/>
                <a:gd name="connsiteX5" fmla="*/ 4997 w 107016"/>
                <a:gd name="connsiteY5" fmla="*/ 36965 h 135959"/>
                <a:gd name="connsiteX6" fmla="*/ 21086 w 107016"/>
                <a:gd name="connsiteY6" fmla="*/ 10671 h 135959"/>
                <a:gd name="connsiteX7" fmla="*/ 51950 w 107016"/>
                <a:gd name="connsiteY7" fmla="*/ -222 h 135959"/>
                <a:gd name="connsiteX8" fmla="*/ 75552 w 107016"/>
                <a:gd name="connsiteY8" fmla="*/ 6852 h 135959"/>
                <a:gd name="connsiteX9" fmla="*/ 99091 w 107016"/>
                <a:gd name="connsiteY9" fmla="*/ 32707 h 135959"/>
                <a:gd name="connsiteX10" fmla="*/ 106916 w 107016"/>
                <a:gd name="connsiteY10" fmla="*/ 69080 h 135959"/>
                <a:gd name="connsiteX11" fmla="*/ 88449 w 107016"/>
                <a:gd name="connsiteY11" fmla="*/ 117974 h 135959"/>
                <a:gd name="connsiteX12" fmla="*/ 52451 w 107016"/>
                <a:gd name="connsiteY12" fmla="*/ 135691 h 135959"/>
                <a:gd name="connsiteX13" fmla="*/ 51387 w 107016"/>
                <a:gd name="connsiteY13" fmla="*/ 97127 h 135959"/>
                <a:gd name="connsiteX14" fmla="*/ 66412 w 107016"/>
                <a:gd name="connsiteY14" fmla="*/ 87048 h 135959"/>
                <a:gd name="connsiteX15" fmla="*/ 72672 w 107016"/>
                <a:gd name="connsiteY15" fmla="*/ 65637 h 135959"/>
                <a:gd name="connsiteX16" fmla="*/ 69542 w 107016"/>
                <a:gd name="connsiteY16" fmla="*/ 51426 h 135959"/>
                <a:gd name="connsiteX17" fmla="*/ 47568 w 107016"/>
                <a:gd name="connsiteY17" fmla="*/ 36589 h 135959"/>
                <a:gd name="connsiteX18" fmla="*/ 36675 w 107016"/>
                <a:gd name="connsiteY18" fmla="*/ 42849 h 135959"/>
                <a:gd name="connsiteX19" fmla="*/ 31354 w 107016"/>
                <a:gd name="connsiteY19" fmla="*/ 64636 h 135959"/>
                <a:gd name="connsiteX20" fmla="*/ 32919 w 107016"/>
                <a:gd name="connsiteY20" fmla="*/ 77908 h 135959"/>
                <a:gd name="connsiteX21" fmla="*/ 39179 w 107016"/>
                <a:gd name="connsiteY21" fmla="*/ 91305 h 135959"/>
                <a:gd name="connsiteX22" fmla="*/ 50823 w 107016"/>
                <a:gd name="connsiteY22" fmla="*/ 97127 h 135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07016" h="135959">
                  <a:moveTo>
                    <a:pt x="52451" y="135691"/>
                  </a:moveTo>
                  <a:lnTo>
                    <a:pt x="50949" y="135691"/>
                  </a:lnTo>
                  <a:cubicBezTo>
                    <a:pt x="40243" y="135848"/>
                    <a:pt x="29851" y="132380"/>
                    <a:pt x="21399" y="125863"/>
                  </a:cubicBezTo>
                  <a:cubicBezTo>
                    <a:pt x="13824" y="119471"/>
                    <a:pt x="8190" y="111107"/>
                    <a:pt x="5059" y="101697"/>
                  </a:cubicBezTo>
                  <a:cubicBezTo>
                    <a:pt x="1617" y="91618"/>
                    <a:pt x="-74" y="81044"/>
                    <a:pt x="-74" y="70395"/>
                  </a:cubicBezTo>
                  <a:cubicBezTo>
                    <a:pt x="-74" y="59058"/>
                    <a:pt x="1617" y="47783"/>
                    <a:pt x="4997" y="36965"/>
                  </a:cubicBezTo>
                  <a:cubicBezTo>
                    <a:pt x="7940" y="26923"/>
                    <a:pt x="13448" y="17845"/>
                    <a:pt x="21086" y="10671"/>
                  </a:cubicBezTo>
                  <a:cubicBezTo>
                    <a:pt x="29601" y="3190"/>
                    <a:pt x="40619" y="-710"/>
                    <a:pt x="51950" y="-222"/>
                  </a:cubicBezTo>
                  <a:cubicBezTo>
                    <a:pt x="60277" y="41"/>
                    <a:pt x="68415" y="2476"/>
                    <a:pt x="75552" y="6852"/>
                  </a:cubicBezTo>
                  <a:cubicBezTo>
                    <a:pt x="85882" y="12806"/>
                    <a:pt x="94145" y="21846"/>
                    <a:pt x="99091" y="32707"/>
                  </a:cubicBezTo>
                  <a:cubicBezTo>
                    <a:pt x="104349" y="44108"/>
                    <a:pt x="107042" y="56529"/>
                    <a:pt x="106916" y="69080"/>
                  </a:cubicBezTo>
                  <a:cubicBezTo>
                    <a:pt x="107417" y="87173"/>
                    <a:pt x="100781" y="104734"/>
                    <a:pt x="88449" y="117974"/>
                  </a:cubicBezTo>
                  <a:cubicBezTo>
                    <a:pt x="79496" y="128724"/>
                    <a:pt x="66412" y="135165"/>
                    <a:pt x="52451" y="135691"/>
                  </a:cubicBezTo>
                  <a:close/>
                  <a:moveTo>
                    <a:pt x="51387" y="97127"/>
                  </a:moveTo>
                  <a:cubicBezTo>
                    <a:pt x="57772" y="96558"/>
                    <a:pt x="63470" y="92757"/>
                    <a:pt x="66412" y="87048"/>
                  </a:cubicBezTo>
                  <a:cubicBezTo>
                    <a:pt x="70481" y="80656"/>
                    <a:pt x="72672" y="73225"/>
                    <a:pt x="72672" y="65637"/>
                  </a:cubicBezTo>
                  <a:cubicBezTo>
                    <a:pt x="72672" y="60729"/>
                    <a:pt x="71608" y="55877"/>
                    <a:pt x="69542" y="51426"/>
                  </a:cubicBezTo>
                  <a:cubicBezTo>
                    <a:pt x="66098" y="42330"/>
                    <a:pt x="57271" y="36382"/>
                    <a:pt x="47568" y="36589"/>
                  </a:cubicBezTo>
                  <a:cubicBezTo>
                    <a:pt x="43061" y="36570"/>
                    <a:pt x="38928" y="38962"/>
                    <a:pt x="36675" y="42849"/>
                  </a:cubicBezTo>
                  <a:cubicBezTo>
                    <a:pt x="32856" y="49467"/>
                    <a:pt x="31040" y="57017"/>
                    <a:pt x="31354" y="64636"/>
                  </a:cubicBezTo>
                  <a:cubicBezTo>
                    <a:pt x="31416" y="69099"/>
                    <a:pt x="31979" y="73544"/>
                    <a:pt x="32919" y="77908"/>
                  </a:cubicBezTo>
                  <a:cubicBezTo>
                    <a:pt x="33920" y="82803"/>
                    <a:pt x="36049" y="87392"/>
                    <a:pt x="39179" y="91305"/>
                  </a:cubicBezTo>
                  <a:cubicBezTo>
                    <a:pt x="41933" y="94992"/>
                    <a:pt x="46253" y="97152"/>
                    <a:pt x="50823" y="97127"/>
                  </a:cubicBezTo>
                  <a:close/>
                </a:path>
              </a:pathLst>
            </a:custGeom>
            <a:solidFill>
              <a:srgbClr val="FFFFFF"/>
            </a:solidFill>
            <a:ln w="6259" cap="flat">
              <a:noFill/>
              <a:prstDash val="solid"/>
              <a:miter/>
            </a:ln>
          </p:spPr>
          <p:txBody>
            <a:bodyPr rtlCol="0" anchor="ctr"/>
            <a:lstStyle/>
            <a:p>
              <a:endParaRPr lang="fr-FR"/>
            </a:p>
          </p:txBody>
        </p:sp>
        <p:sp>
          <p:nvSpPr>
            <p:cNvPr id="162" name="Graphique 3">
              <a:extLst>
                <a:ext uri="{FF2B5EF4-FFF2-40B4-BE49-F238E27FC236}">
                  <a16:creationId xmlns:a16="http://schemas.microsoft.com/office/drawing/2014/main" id="{E9667B26-FE5D-40ED-84F8-4D0E6600C72D}"/>
                </a:ext>
              </a:extLst>
            </p:cNvPr>
            <p:cNvSpPr/>
            <p:nvPr/>
          </p:nvSpPr>
          <p:spPr>
            <a:xfrm>
              <a:off x="9819193" y="2641496"/>
              <a:ext cx="127212" cy="149639"/>
            </a:xfrm>
            <a:custGeom>
              <a:avLst/>
              <a:gdLst>
                <a:gd name="connsiteX0" fmla="*/ 29602 w 127212"/>
                <a:gd name="connsiteY0" fmla="*/ 149251 h 149639"/>
                <a:gd name="connsiteX1" fmla="*/ 53 w 127212"/>
                <a:gd name="connsiteY1" fmla="*/ 75002 h 149639"/>
                <a:gd name="connsiteX2" fmla="*/ 6313 w 127212"/>
                <a:gd name="connsiteY2" fmla="*/ 19034 h 149639"/>
                <a:gd name="connsiteX3" fmla="*/ 32231 w 127212"/>
                <a:gd name="connsiteY3" fmla="*/ 691 h 149639"/>
                <a:gd name="connsiteX4" fmla="*/ 43813 w 127212"/>
                <a:gd name="connsiteY4" fmla="*/ 22164 h 149639"/>
                <a:gd name="connsiteX5" fmla="*/ 60153 w 127212"/>
                <a:gd name="connsiteY5" fmla="*/ 5637 h 149639"/>
                <a:gd name="connsiteX6" fmla="*/ 86571 w 127212"/>
                <a:gd name="connsiteY6" fmla="*/ -248 h 149639"/>
                <a:gd name="connsiteX7" fmla="*/ 120253 w 127212"/>
                <a:gd name="connsiteY7" fmla="*/ 8329 h 149639"/>
                <a:gd name="connsiteX8" fmla="*/ 127139 w 127212"/>
                <a:gd name="connsiteY8" fmla="*/ 20349 h 149639"/>
                <a:gd name="connsiteX9" fmla="*/ 125824 w 127212"/>
                <a:gd name="connsiteY9" fmla="*/ 25295 h 149639"/>
                <a:gd name="connsiteX10" fmla="*/ 107043 w 127212"/>
                <a:gd name="connsiteY10" fmla="*/ 41321 h 149639"/>
                <a:gd name="connsiteX11" fmla="*/ 93834 w 127212"/>
                <a:gd name="connsiteY11" fmla="*/ 37002 h 149639"/>
                <a:gd name="connsiteX12" fmla="*/ 77494 w 127212"/>
                <a:gd name="connsiteY12" fmla="*/ 33245 h 149639"/>
                <a:gd name="connsiteX13" fmla="*/ 59714 w 127212"/>
                <a:gd name="connsiteY13" fmla="*/ 41760 h 149639"/>
                <a:gd name="connsiteX14" fmla="*/ 51889 w 127212"/>
                <a:gd name="connsiteY14" fmla="*/ 67866 h 149639"/>
                <a:gd name="connsiteX15" fmla="*/ 51388 w 127212"/>
                <a:gd name="connsiteY15" fmla="*/ 84268 h 149639"/>
                <a:gd name="connsiteX16" fmla="*/ 52077 w 127212"/>
                <a:gd name="connsiteY16" fmla="*/ 103049 h 149639"/>
                <a:gd name="connsiteX17" fmla="*/ 52702 w 127212"/>
                <a:gd name="connsiteY17" fmla="*/ 119138 h 149639"/>
                <a:gd name="connsiteX18" fmla="*/ 31230 w 127212"/>
                <a:gd name="connsiteY18" fmla="*/ 149376 h 149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27212" h="149639">
                  <a:moveTo>
                    <a:pt x="29602" y="149251"/>
                  </a:moveTo>
                  <a:cubicBezTo>
                    <a:pt x="9881" y="149251"/>
                    <a:pt x="53" y="124504"/>
                    <a:pt x="53" y="75002"/>
                  </a:cubicBezTo>
                  <a:cubicBezTo>
                    <a:pt x="-636" y="56140"/>
                    <a:pt x="1493" y="37277"/>
                    <a:pt x="6313" y="19034"/>
                  </a:cubicBezTo>
                  <a:cubicBezTo>
                    <a:pt x="9193" y="7340"/>
                    <a:pt x="20211" y="-467"/>
                    <a:pt x="32231" y="691"/>
                  </a:cubicBezTo>
                  <a:cubicBezTo>
                    <a:pt x="37615" y="691"/>
                    <a:pt x="41497" y="7891"/>
                    <a:pt x="43813" y="22164"/>
                  </a:cubicBezTo>
                  <a:cubicBezTo>
                    <a:pt x="47193" y="14940"/>
                    <a:pt x="52953" y="9099"/>
                    <a:pt x="60153" y="5637"/>
                  </a:cubicBezTo>
                  <a:cubicBezTo>
                    <a:pt x="68353" y="1555"/>
                    <a:pt x="77432" y="-461"/>
                    <a:pt x="86571" y="-248"/>
                  </a:cubicBezTo>
                  <a:cubicBezTo>
                    <a:pt x="102035" y="-248"/>
                    <a:pt x="113304" y="2569"/>
                    <a:pt x="120253" y="8329"/>
                  </a:cubicBezTo>
                  <a:cubicBezTo>
                    <a:pt x="124197" y="11127"/>
                    <a:pt x="126701" y="15522"/>
                    <a:pt x="127139" y="20349"/>
                  </a:cubicBezTo>
                  <a:cubicBezTo>
                    <a:pt x="127139" y="22083"/>
                    <a:pt x="126638" y="23780"/>
                    <a:pt x="125824" y="25295"/>
                  </a:cubicBezTo>
                  <a:cubicBezTo>
                    <a:pt x="120566" y="36000"/>
                    <a:pt x="114305" y="41321"/>
                    <a:pt x="107043" y="41321"/>
                  </a:cubicBezTo>
                  <a:cubicBezTo>
                    <a:pt x="102348" y="41065"/>
                    <a:pt x="97778" y="39575"/>
                    <a:pt x="93834" y="37002"/>
                  </a:cubicBezTo>
                  <a:cubicBezTo>
                    <a:pt x="88825" y="34285"/>
                    <a:pt x="83191" y="32989"/>
                    <a:pt x="77494" y="33245"/>
                  </a:cubicBezTo>
                  <a:cubicBezTo>
                    <a:pt x="70544" y="33076"/>
                    <a:pt x="63909" y="36238"/>
                    <a:pt x="59714" y="41760"/>
                  </a:cubicBezTo>
                  <a:cubicBezTo>
                    <a:pt x="54456" y="49441"/>
                    <a:pt x="51763" y="58563"/>
                    <a:pt x="51889" y="67866"/>
                  </a:cubicBezTo>
                  <a:cubicBezTo>
                    <a:pt x="51889" y="73312"/>
                    <a:pt x="51388" y="78759"/>
                    <a:pt x="51388" y="84268"/>
                  </a:cubicBezTo>
                  <a:cubicBezTo>
                    <a:pt x="51388" y="89777"/>
                    <a:pt x="51388" y="96789"/>
                    <a:pt x="52077" y="103049"/>
                  </a:cubicBezTo>
                  <a:cubicBezTo>
                    <a:pt x="52765" y="109309"/>
                    <a:pt x="52702" y="114506"/>
                    <a:pt x="52702" y="119138"/>
                  </a:cubicBezTo>
                  <a:cubicBezTo>
                    <a:pt x="52702" y="137876"/>
                    <a:pt x="45565" y="147955"/>
                    <a:pt x="31230" y="149376"/>
                  </a:cubicBezTo>
                  <a:close/>
                </a:path>
              </a:pathLst>
            </a:custGeom>
            <a:solidFill>
              <a:srgbClr val="FFFFFF"/>
            </a:solidFill>
            <a:ln w="6259" cap="flat">
              <a:noFill/>
              <a:prstDash val="solid"/>
              <a:miter/>
            </a:ln>
          </p:spPr>
          <p:txBody>
            <a:bodyPr rtlCol="0" anchor="ctr"/>
            <a:lstStyle/>
            <a:p>
              <a:endParaRPr lang="fr-FR"/>
            </a:p>
          </p:txBody>
        </p:sp>
        <p:sp>
          <p:nvSpPr>
            <p:cNvPr id="163" name="Graphique 3">
              <a:extLst>
                <a:ext uri="{FF2B5EF4-FFF2-40B4-BE49-F238E27FC236}">
                  <a16:creationId xmlns:a16="http://schemas.microsoft.com/office/drawing/2014/main" id="{E9667B26-FE5D-40ED-84F8-4D0E6600C72D}"/>
                </a:ext>
              </a:extLst>
            </p:cNvPr>
            <p:cNvSpPr/>
            <p:nvPr/>
          </p:nvSpPr>
          <p:spPr>
            <a:xfrm>
              <a:off x="9930297" y="2656428"/>
              <a:ext cx="124206" cy="142536"/>
            </a:xfrm>
            <a:custGeom>
              <a:avLst/>
              <a:gdLst>
                <a:gd name="connsiteX0" fmla="*/ 73255 w 124206"/>
                <a:gd name="connsiteY0" fmla="*/ 142270 h 142536"/>
                <a:gd name="connsiteX1" fmla="*/ 19102 w 124206"/>
                <a:gd name="connsiteY1" fmla="*/ 122487 h 142536"/>
                <a:gd name="connsiteX2" fmla="*/ -54 w 124206"/>
                <a:gd name="connsiteY2" fmla="*/ 72779 h 142536"/>
                <a:gd name="connsiteX3" fmla="*/ 7458 w 124206"/>
                <a:gd name="connsiteY3" fmla="*/ 39349 h 142536"/>
                <a:gd name="connsiteX4" fmla="*/ 31999 w 124206"/>
                <a:gd name="connsiteY4" fmla="*/ 11615 h 142536"/>
                <a:gd name="connsiteX5" fmla="*/ 66306 w 124206"/>
                <a:gd name="connsiteY5" fmla="*/ -217 h 142536"/>
                <a:gd name="connsiteX6" fmla="*/ 70250 w 124206"/>
                <a:gd name="connsiteY6" fmla="*/ -217 h 142536"/>
                <a:gd name="connsiteX7" fmla="*/ 92162 w 124206"/>
                <a:gd name="connsiteY7" fmla="*/ 2224 h 142536"/>
                <a:gd name="connsiteX8" fmla="*/ 106436 w 124206"/>
                <a:gd name="connsiteY8" fmla="*/ 10050 h 142536"/>
                <a:gd name="connsiteX9" fmla="*/ 111194 w 124206"/>
                <a:gd name="connsiteY9" fmla="*/ 19441 h 142536"/>
                <a:gd name="connsiteX10" fmla="*/ 103305 w 124206"/>
                <a:gd name="connsiteY10" fmla="*/ 28894 h 142536"/>
                <a:gd name="connsiteX11" fmla="*/ 88593 w 124206"/>
                <a:gd name="connsiteY11" fmla="*/ 32149 h 142536"/>
                <a:gd name="connsiteX12" fmla="*/ 66181 w 124206"/>
                <a:gd name="connsiteY12" fmla="*/ 37784 h 142536"/>
                <a:gd name="connsiteX13" fmla="*/ 39762 w 124206"/>
                <a:gd name="connsiteY13" fmla="*/ 73906 h 142536"/>
                <a:gd name="connsiteX14" fmla="*/ 50780 w 124206"/>
                <a:gd name="connsiteY14" fmla="*/ 96381 h 142536"/>
                <a:gd name="connsiteX15" fmla="*/ 72066 w 124206"/>
                <a:gd name="connsiteY15" fmla="*/ 102642 h 142536"/>
                <a:gd name="connsiteX16" fmla="*/ 86465 w 124206"/>
                <a:gd name="connsiteY16" fmla="*/ 100701 h 142536"/>
                <a:gd name="connsiteX17" fmla="*/ 109253 w 124206"/>
                <a:gd name="connsiteY17" fmla="*/ 97508 h 142536"/>
                <a:gd name="connsiteX18" fmla="*/ 118956 w 124206"/>
                <a:gd name="connsiteY18" fmla="*/ 99010 h 142536"/>
                <a:gd name="connsiteX19" fmla="*/ 124090 w 124206"/>
                <a:gd name="connsiteY19" fmla="*/ 107086 h 142536"/>
                <a:gd name="connsiteX20" fmla="*/ 109753 w 124206"/>
                <a:gd name="connsiteY20" fmla="*/ 132128 h 142536"/>
                <a:gd name="connsiteX21" fmla="*/ 73255 w 124206"/>
                <a:gd name="connsiteY21" fmla="*/ 142270 h 142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24206" h="142536">
                  <a:moveTo>
                    <a:pt x="73255" y="142270"/>
                  </a:moveTo>
                  <a:cubicBezTo>
                    <a:pt x="49591" y="142270"/>
                    <a:pt x="31561" y="135634"/>
                    <a:pt x="19102" y="122487"/>
                  </a:cubicBezTo>
                  <a:cubicBezTo>
                    <a:pt x="6394" y="109102"/>
                    <a:pt x="-493" y="91229"/>
                    <a:pt x="-54" y="72779"/>
                  </a:cubicBezTo>
                  <a:cubicBezTo>
                    <a:pt x="9" y="61223"/>
                    <a:pt x="2575" y="49816"/>
                    <a:pt x="7458" y="39349"/>
                  </a:cubicBezTo>
                  <a:cubicBezTo>
                    <a:pt x="12842" y="27967"/>
                    <a:pt x="21356" y="18345"/>
                    <a:pt x="31999" y="11615"/>
                  </a:cubicBezTo>
                  <a:cubicBezTo>
                    <a:pt x="42078" y="4522"/>
                    <a:pt x="53973" y="422"/>
                    <a:pt x="66306" y="-217"/>
                  </a:cubicBezTo>
                  <a:lnTo>
                    <a:pt x="70250" y="-217"/>
                  </a:lnTo>
                  <a:cubicBezTo>
                    <a:pt x="77637" y="-474"/>
                    <a:pt x="85025" y="346"/>
                    <a:pt x="92162" y="2224"/>
                  </a:cubicBezTo>
                  <a:cubicBezTo>
                    <a:pt x="97420" y="3852"/>
                    <a:pt x="102241" y="6513"/>
                    <a:pt x="106436" y="10050"/>
                  </a:cubicBezTo>
                  <a:cubicBezTo>
                    <a:pt x="109378" y="12298"/>
                    <a:pt x="111131" y="15747"/>
                    <a:pt x="111194" y="19441"/>
                  </a:cubicBezTo>
                  <a:cubicBezTo>
                    <a:pt x="111194" y="24080"/>
                    <a:pt x="107875" y="28049"/>
                    <a:pt x="103305" y="28894"/>
                  </a:cubicBezTo>
                  <a:cubicBezTo>
                    <a:pt x="98485" y="30365"/>
                    <a:pt x="93602" y="31454"/>
                    <a:pt x="88593" y="32149"/>
                  </a:cubicBezTo>
                  <a:cubicBezTo>
                    <a:pt x="80955" y="33426"/>
                    <a:pt x="73506" y="35311"/>
                    <a:pt x="66181" y="37784"/>
                  </a:cubicBezTo>
                  <a:cubicBezTo>
                    <a:pt x="49841" y="41884"/>
                    <a:pt x="38698" y="57072"/>
                    <a:pt x="39762" y="73906"/>
                  </a:cubicBezTo>
                  <a:cubicBezTo>
                    <a:pt x="39323" y="82796"/>
                    <a:pt x="43456" y="91285"/>
                    <a:pt x="50780" y="96381"/>
                  </a:cubicBezTo>
                  <a:cubicBezTo>
                    <a:pt x="57041" y="100682"/>
                    <a:pt x="64490" y="102873"/>
                    <a:pt x="72066" y="102642"/>
                  </a:cubicBezTo>
                  <a:cubicBezTo>
                    <a:pt x="76886" y="102435"/>
                    <a:pt x="81707" y="101784"/>
                    <a:pt x="86465" y="100701"/>
                  </a:cubicBezTo>
                  <a:cubicBezTo>
                    <a:pt x="93915" y="98867"/>
                    <a:pt x="101552" y="97796"/>
                    <a:pt x="109253" y="97508"/>
                  </a:cubicBezTo>
                  <a:cubicBezTo>
                    <a:pt x="112571" y="97445"/>
                    <a:pt x="115826" y="97952"/>
                    <a:pt x="118956" y="99010"/>
                  </a:cubicBezTo>
                  <a:cubicBezTo>
                    <a:pt x="122337" y="100200"/>
                    <a:pt x="124466" y="103537"/>
                    <a:pt x="124090" y="107086"/>
                  </a:cubicBezTo>
                  <a:cubicBezTo>
                    <a:pt x="124403" y="117460"/>
                    <a:pt x="118831" y="127120"/>
                    <a:pt x="109753" y="132128"/>
                  </a:cubicBezTo>
                  <a:cubicBezTo>
                    <a:pt x="98797" y="138889"/>
                    <a:pt x="86152" y="142408"/>
                    <a:pt x="73255" y="142270"/>
                  </a:cubicBezTo>
                  <a:close/>
                </a:path>
              </a:pathLst>
            </a:custGeom>
            <a:solidFill>
              <a:srgbClr val="FFFFFF"/>
            </a:solidFill>
            <a:ln w="6259" cap="flat">
              <a:noFill/>
              <a:prstDash val="solid"/>
              <a:miter/>
            </a:ln>
          </p:spPr>
          <p:txBody>
            <a:bodyPr rtlCol="0" anchor="ctr"/>
            <a:lstStyle/>
            <a:p>
              <a:endParaRPr lang="fr-FR"/>
            </a:p>
          </p:txBody>
        </p:sp>
        <p:sp>
          <p:nvSpPr>
            <p:cNvPr id="164" name="Graphique 3">
              <a:extLst>
                <a:ext uri="{FF2B5EF4-FFF2-40B4-BE49-F238E27FC236}">
                  <a16:creationId xmlns:a16="http://schemas.microsoft.com/office/drawing/2014/main" id="{E9667B26-FE5D-40ED-84F8-4D0E6600C72D}"/>
                </a:ext>
              </a:extLst>
            </p:cNvPr>
            <p:cNvSpPr/>
            <p:nvPr/>
          </p:nvSpPr>
          <p:spPr>
            <a:xfrm>
              <a:off x="10059551" y="2571019"/>
              <a:ext cx="121870" cy="211948"/>
            </a:xfrm>
            <a:custGeom>
              <a:avLst/>
              <a:gdLst>
                <a:gd name="connsiteX0" fmla="*/ 58003 w 121870"/>
                <a:gd name="connsiteY0" fmla="*/ 211652 h 211948"/>
                <a:gd name="connsiteX1" fmla="*/ 56689 w 121870"/>
                <a:gd name="connsiteY1" fmla="*/ 211652 h 211948"/>
                <a:gd name="connsiteX2" fmla="*/ 25887 w 121870"/>
                <a:gd name="connsiteY2" fmla="*/ 203326 h 211948"/>
                <a:gd name="connsiteX3" fmla="*/ 7106 w 121870"/>
                <a:gd name="connsiteY3" fmla="*/ 180788 h 211948"/>
                <a:gd name="connsiteX4" fmla="*/ -31 w 121870"/>
                <a:gd name="connsiteY4" fmla="*/ 146481 h 211948"/>
                <a:gd name="connsiteX5" fmla="*/ 8546 w 121870"/>
                <a:gd name="connsiteY5" fmla="*/ 105037 h 211948"/>
                <a:gd name="connsiteX6" fmla="*/ 31021 w 121870"/>
                <a:gd name="connsiteY6" fmla="*/ 79432 h 211948"/>
                <a:gd name="connsiteX7" fmla="*/ 59381 w 121870"/>
                <a:gd name="connsiteY7" fmla="*/ 70855 h 211948"/>
                <a:gd name="connsiteX8" fmla="*/ 84986 w 121870"/>
                <a:gd name="connsiteY8" fmla="*/ 79620 h 211948"/>
                <a:gd name="connsiteX9" fmla="*/ 97068 w 121870"/>
                <a:gd name="connsiteY9" fmla="*/ 108355 h 211948"/>
                <a:gd name="connsiteX10" fmla="*/ 89869 w 121870"/>
                <a:gd name="connsiteY10" fmla="*/ 129515 h 211948"/>
                <a:gd name="connsiteX11" fmla="*/ 69961 w 121870"/>
                <a:gd name="connsiteY11" fmla="*/ 143852 h 211948"/>
                <a:gd name="connsiteX12" fmla="*/ 42916 w 121870"/>
                <a:gd name="connsiteY12" fmla="*/ 150926 h 211948"/>
                <a:gd name="connsiteX13" fmla="*/ 34277 w 121870"/>
                <a:gd name="connsiteY13" fmla="*/ 160880 h 211948"/>
                <a:gd name="connsiteX14" fmla="*/ 34339 w 121870"/>
                <a:gd name="connsiteY14" fmla="*/ 161631 h 211948"/>
                <a:gd name="connsiteX15" fmla="*/ 39284 w 121870"/>
                <a:gd name="connsiteY15" fmla="*/ 173213 h 211948"/>
                <a:gd name="connsiteX16" fmla="*/ 60382 w 121870"/>
                <a:gd name="connsiteY16" fmla="*/ 179974 h 211948"/>
                <a:gd name="connsiteX17" fmla="*/ 96379 w 121870"/>
                <a:gd name="connsiteY17" fmla="*/ 169582 h 211948"/>
                <a:gd name="connsiteX18" fmla="*/ 112532 w 121870"/>
                <a:gd name="connsiteY18" fmla="*/ 163948 h 211948"/>
                <a:gd name="connsiteX19" fmla="*/ 119418 w 121870"/>
                <a:gd name="connsiteY19" fmla="*/ 166765 h 211948"/>
                <a:gd name="connsiteX20" fmla="*/ 121797 w 121870"/>
                <a:gd name="connsiteY20" fmla="*/ 173338 h 211948"/>
                <a:gd name="connsiteX21" fmla="*/ 116538 w 121870"/>
                <a:gd name="connsiteY21" fmla="*/ 185421 h 211948"/>
                <a:gd name="connsiteX22" fmla="*/ 58003 w 121870"/>
                <a:gd name="connsiteY22" fmla="*/ 211652 h 211948"/>
                <a:gd name="connsiteX23" fmla="*/ 39848 w 121870"/>
                <a:gd name="connsiteY23" fmla="*/ 57646 h 211948"/>
                <a:gd name="connsiteX24" fmla="*/ 32586 w 121870"/>
                <a:gd name="connsiteY24" fmla="*/ 54703 h 211948"/>
                <a:gd name="connsiteX25" fmla="*/ 31084 w 121870"/>
                <a:gd name="connsiteY25" fmla="*/ 50196 h 211948"/>
                <a:gd name="connsiteX26" fmla="*/ 32899 w 121870"/>
                <a:gd name="connsiteY26" fmla="*/ 41306 h 211948"/>
                <a:gd name="connsiteX27" fmla="*/ 43228 w 121870"/>
                <a:gd name="connsiteY27" fmla="*/ 20083 h 211948"/>
                <a:gd name="connsiteX28" fmla="*/ 56626 w 121870"/>
                <a:gd name="connsiteY28" fmla="*/ 4432 h 211948"/>
                <a:gd name="connsiteX29" fmla="*/ 67394 w 121870"/>
                <a:gd name="connsiteY29" fmla="*/ -263 h 211948"/>
                <a:gd name="connsiteX30" fmla="*/ 73654 w 121870"/>
                <a:gd name="connsiteY30" fmla="*/ 2053 h 211948"/>
                <a:gd name="connsiteX31" fmla="*/ 79101 w 121870"/>
                <a:gd name="connsiteY31" fmla="*/ 12446 h 211948"/>
                <a:gd name="connsiteX32" fmla="*/ 69710 w 121870"/>
                <a:gd name="connsiteY32" fmla="*/ 33856 h 211948"/>
                <a:gd name="connsiteX33" fmla="*/ 55186 w 121870"/>
                <a:gd name="connsiteY33" fmla="*/ 49257 h 211948"/>
                <a:gd name="connsiteX34" fmla="*/ 39848 w 121870"/>
                <a:gd name="connsiteY34" fmla="*/ 57646 h 211948"/>
                <a:gd name="connsiteX35" fmla="*/ 46609 w 121870"/>
                <a:gd name="connsiteY35" fmla="*/ 122879 h 211948"/>
                <a:gd name="connsiteX36" fmla="*/ 63763 w 121870"/>
                <a:gd name="connsiteY36" fmla="*/ 110797 h 211948"/>
                <a:gd name="connsiteX37" fmla="*/ 68020 w 121870"/>
                <a:gd name="connsiteY37" fmla="*/ 97462 h 211948"/>
                <a:gd name="connsiteX38" fmla="*/ 64890 w 121870"/>
                <a:gd name="connsiteY38" fmla="*/ 93149 h 211948"/>
                <a:gd name="connsiteX39" fmla="*/ 63763 w 121870"/>
                <a:gd name="connsiteY39" fmla="*/ 93142 h 211948"/>
                <a:gd name="connsiteX40" fmla="*/ 61133 w 121870"/>
                <a:gd name="connsiteY40" fmla="*/ 93142 h 211948"/>
                <a:gd name="connsiteX41" fmla="*/ 52181 w 121870"/>
                <a:gd name="connsiteY41" fmla="*/ 96899 h 211948"/>
                <a:gd name="connsiteX42" fmla="*/ 41288 w 121870"/>
                <a:gd name="connsiteY42" fmla="*/ 105601 h 211948"/>
                <a:gd name="connsiteX43" fmla="*/ 37657 w 121870"/>
                <a:gd name="connsiteY43" fmla="*/ 113864 h 211948"/>
                <a:gd name="connsiteX44" fmla="*/ 44418 w 121870"/>
                <a:gd name="connsiteY44" fmla="*/ 122873 h 211948"/>
                <a:gd name="connsiteX45" fmla="*/ 46609 w 121870"/>
                <a:gd name="connsiteY45" fmla="*/ 122879 h 211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121870" h="211948">
                  <a:moveTo>
                    <a:pt x="58003" y="211652"/>
                  </a:moveTo>
                  <a:lnTo>
                    <a:pt x="56689" y="211652"/>
                  </a:lnTo>
                  <a:cubicBezTo>
                    <a:pt x="45795" y="212034"/>
                    <a:pt x="35090" y="209129"/>
                    <a:pt x="25887" y="203326"/>
                  </a:cubicBezTo>
                  <a:cubicBezTo>
                    <a:pt x="17624" y="197704"/>
                    <a:pt x="11175" y="189903"/>
                    <a:pt x="7106" y="180788"/>
                  </a:cubicBezTo>
                  <a:cubicBezTo>
                    <a:pt x="2286" y="170008"/>
                    <a:pt x="-156" y="158301"/>
                    <a:pt x="-31" y="146481"/>
                  </a:cubicBezTo>
                  <a:cubicBezTo>
                    <a:pt x="-469" y="132189"/>
                    <a:pt x="2473" y="117990"/>
                    <a:pt x="8546" y="105037"/>
                  </a:cubicBezTo>
                  <a:cubicBezTo>
                    <a:pt x="13554" y="94589"/>
                    <a:pt x="21317" y="85724"/>
                    <a:pt x="31021" y="79432"/>
                  </a:cubicBezTo>
                  <a:cubicBezTo>
                    <a:pt x="39472" y="73967"/>
                    <a:pt x="49301" y="70993"/>
                    <a:pt x="59381" y="70855"/>
                  </a:cubicBezTo>
                  <a:cubicBezTo>
                    <a:pt x="68646" y="70736"/>
                    <a:pt x="77723" y="73829"/>
                    <a:pt x="84986" y="79620"/>
                  </a:cubicBezTo>
                  <a:cubicBezTo>
                    <a:pt x="93312" y="86782"/>
                    <a:pt x="97757" y="97412"/>
                    <a:pt x="97068" y="108355"/>
                  </a:cubicBezTo>
                  <a:cubicBezTo>
                    <a:pt x="97193" y="116031"/>
                    <a:pt x="94689" y="123518"/>
                    <a:pt x="89869" y="129515"/>
                  </a:cubicBezTo>
                  <a:cubicBezTo>
                    <a:pt x="84547" y="135889"/>
                    <a:pt x="77661" y="140815"/>
                    <a:pt x="69961" y="143852"/>
                  </a:cubicBezTo>
                  <a:cubicBezTo>
                    <a:pt x="61321" y="147420"/>
                    <a:pt x="52181" y="149799"/>
                    <a:pt x="42916" y="150926"/>
                  </a:cubicBezTo>
                  <a:cubicBezTo>
                    <a:pt x="37782" y="151283"/>
                    <a:pt x="33901" y="155740"/>
                    <a:pt x="34277" y="160880"/>
                  </a:cubicBezTo>
                  <a:cubicBezTo>
                    <a:pt x="34277" y="161130"/>
                    <a:pt x="34277" y="161381"/>
                    <a:pt x="34339" y="161631"/>
                  </a:cubicBezTo>
                  <a:cubicBezTo>
                    <a:pt x="34589" y="165945"/>
                    <a:pt x="36342" y="170039"/>
                    <a:pt x="39284" y="173213"/>
                  </a:cubicBezTo>
                  <a:cubicBezTo>
                    <a:pt x="42916" y="177721"/>
                    <a:pt x="49928" y="179974"/>
                    <a:pt x="60382" y="179974"/>
                  </a:cubicBezTo>
                  <a:cubicBezTo>
                    <a:pt x="73091" y="179787"/>
                    <a:pt x="85549" y="176193"/>
                    <a:pt x="96379" y="169582"/>
                  </a:cubicBezTo>
                  <a:cubicBezTo>
                    <a:pt x="101200" y="166345"/>
                    <a:pt x="106772" y="164405"/>
                    <a:pt x="112532" y="163948"/>
                  </a:cubicBezTo>
                  <a:cubicBezTo>
                    <a:pt x="115161" y="163791"/>
                    <a:pt x="117665" y="164824"/>
                    <a:pt x="119418" y="166765"/>
                  </a:cubicBezTo>
                  <a:cubicBezTo>
                    <a:pt x="120983" y="168599"/>
                    <a:pt x="121797" y="170934"/>
                    <a:pt x="121797" y="173338"/>
                  </a:cubicBezTo>
                  <a:cubicBezTo>
                    <a:pt x="121797" y="177921"/>
                    <a:pt x="119856" y="182291"/>
                    <a:pt x="116538" y="185421"/>
                  </a:cubicBezTo>
                  <a:cubicBezTo>
                    <a:pt x="101388" y="201773"/>
                    <a:pt x="80290" y="211245"/>
                    <a:pt x="58003" y="211652"/>
                  </a:cubicBezTo>
                  <a:close/>
                  <a:moveTo>
                    <a:pt x="39848" y="57646"/>
                  </a:moveTo>
                  <a:cubicBezTo>
                    <a:pt x="37156" y="57708"/>
                    <a:pt x="34526" y="56644"/>
                    <a:pt x="32586" y="54703"/>
                  </a:cubicBezTo>
                  <a:cubicBezTo>
                    <a:pt x="31522" y="53458"/>
                    <a:pt x="30958" y="51836"/>
                    <a:pt x="31084" y="50196"/>
                  </a:cubicBezTo>
                  <a:cubicBezTo>
                    <a:pt x="31209" y="47153"/>
                    <a:pt x="31835" y="44155"/>
                    <a:pt x="32899" y="41306"/>
                  </a:cubicBezTo>
                  <a:cubicBezTo>
                    <a:pt x="35403" y="33819"/>
                    <a:pt x="38909" y="26682"/>
                    <a:pt x="43228" y="20083"/>
                  </a:cubicBezTo>
                  <a:cubicBezTo>
                    <a:pt x="46735" y="14105"/>
                    <a:pt x="51242" y="8802"/>
                    <a:pt x="56626" y="4432"/>
                  </a:cubicBezTo>
                  <a:cubicBezTo>
                    <a:pt x="59693" y="1822"/>
                    <a:pt x="63387" y="188"/>
                    <a:pt x="67394" y="-263"/>
                  </a:cubicBezTo>
                  <a:cubicBezTo>
                    <a:pt x="69647" y="-182"/>
                    <a:pt x="71902" y="632"/>
                    <a:pt x="73654" y="2053"/>
                  </a:cubicBezTo>
                  <a:cubicBezTo>
                    <a:pt x="77098" y="4401"/>
                    <a:pt x="79101" y="8295"/>
                    <a:pt x="79101" y="12446"/>
                  </a:cubicBezTo>
                  <a:cubicBezTo>
                    <a:pt x="78412" y="20415"/>
                    <a:pt x="75094" y="27940"/>
                    <a:pt x="69710" y="33856"/>
                  </a:cubicBezTo>
                  <a:cubicBezTo>
                    <a:pt x="65453" y="39528"/>
                    <a:pt x="60570" y="44693"/>
                    <a:pt x="55186" y="49257"/>
                  </a:cubicBezTo>
                  <a:cubicBezTo>
                    <a:pt x="51054" y="53589"/>
                    <a:pt x="45733" y="56519"/>
                    <a:pt x="39848" y="57646"/>
                  </a:cubicBezTo>
                  <a:close/>
                  <a:moveTo>
                    <a:pt x="46609" y="122879"/>
                  </a:moveTo>
                  <a:cubicBezTo>
                    <a:pt x="54247" y="122717"/>
                    <a:pt x="61008" y="117940"/>
                    <a:pt x="63763" y="110797"/>
                  </a:cubicBezTo>
                  <a:cubicBezTo>
                    <a:pt x="66142" y="106715"/>
                    <a:pt x="67582" y="102164"/>
                    <a:pt x="68020" y="97462"/>
                  </a:cubicBezTo>
                  <a:cubicBezTo>
                    <a:pt x="68333" y="95415"/>
                    <a:pt x="66956" y="93487"/>
                    <a:pt x="64890" y="93149"/>
                  </a:cubicBezTo>
                  <a:cubicBezTo>
                    <a:pt x="64514" y="93086"/>
                    <a:pt x="64138" y="93086"/>
                    <a:pt x="63763" y="93142"/>
                  </a:cubicBezTo>
                  <a:lnTo>
                    <a:pt x="61133" y="93142"/>
                  </a:lnTo>
                  <a:cubicBezTo>
                    <a:pt x="57940" y="93800"/>
                    <a:pt x="54873" y="95077"/>
                    <a:pt x="52181" y="96899"/>
                  </a:cubicBezTo>
                  <a:cubicBezTo>
                    <a:pt x="48112" y="99165"/>
                    <a:pt x="44418" y="102107"/>
                    <a:pt x="41288" y="105601"/>
                  </a:cubicBezTo>
                  <a:cubicBezTo>
                    <a:pt x="39096" y="107811"/>
                    <a:pt x="37782" y="110753"/>
                    <a:pt x="37657" y="113864"/>
                  </a:cubicBezTo>
                  <a:cubicBezTo>
                    <a:pt x="37031" y="118209"/>
                    <a:pt x="40036" y="122241"/>
                    <a:pt x="44418" y="122873"/>
                  </a:cubicBezTo>
                  <a:cubicBezTo>
                    <a:pt x="45107" y="122980"/>
                    <a:pt x="45858" y="122980"/>
                    <a:pt x="46609" y="122879"/>
                  </a:cubicBezTo>
                  <a:close/>
                </a:path>
              </a:pathLst>
            </a:custGeom>
            <a:solidFill>
              <a:srgbClr val="FFFFFF"/>
            </a:solidFill>
            <a:ln w="6259" cap="flat">
              <a:noFill/>
              <a:prstDash val="solid"/>
              <a:miter/>
            </a:ln>
          </p:spPr>
          <p:txBody>
            <a:bodyPr rtlCol="0" anchor="ctr"/>
            <a:lstStyle/>
            <a:p>
              <a:endParaRPr lang="fr-FR"/>
            </a:p>
          </p:txBody>
        </p:sp>
        <p:sp>
          <p:nvSpPr>
            <p:cNvPr id="165" name="Graphique 3">
              <a:extLst>
                <a:ext uri="{FF2B5EF4-FFF2-40B4-BE49-F238E27FC236}">
                  <a16:creationId xmlns:a16="http://schemas.microsoft.com/office/drawing/2014/main" id="{E9667B26-FE5D-40ED-84F8-4D0E6600C72D}"/>
                </a:ext>
              </a:extLst>
            </p:cNvPr>
            <p:cNvSpPr/>
            <p:nvPr/>
          </p:nvSpPr>
          <p:spPr>
            <a:xfrm>
              <a:off x="10193610" y="2617972"/>
              <a:ext cx="212684" cy="181349"/>
            </a:xfrm>
            <a:custGeom>
              <a:avLst/>
              <a:gdLst>
                <a:gd name="connsiteX0" fmla="*/ 24611 w 212684"/>
                <a:gd name="connsiteY0" fmla="*/ 181039 h 181349"/>
                <a:gd name="connsiteX1" fmla="*/ 4954 w 212684"/>
                <a:gd name="connsiteY1" fmla="*/ 166389 h 181349"/>
                <a:gd name="connsiteX2" fmla="*/ 8 w 212684"/>
                <a:gd name="connsiteY2" fmla="*/ 73735 h 181349"/>
                <a:gd name="connsiteX3" fmla="*/ 8 w 212684"/>
                <a:gd name="connsiteY3" fmla="*/ 34420 h 181349"/>
                <a:gd name="connsiteX4" fmla="*/ 5266 w 212684"/>
                <a:gd name="connsiteY4" fmla="*/ 8877 h 181349"/>
                <a:gd name="connsiteX5" fmla="*/ 19791 w 212684"/>
                <a:gd name="connsiteY5" fmla="*/ -263 h 181349"/>
                <a:gd name="connsiteX6" fmla="*/ 33188 w 212684"/>
                <a:gd name="connsiteY6" fmla="*/ 7876 h 181349"/>
                <a:gd name="connsiteX7" fmla="*/ 38635 w 212684"/>
                <a:gd name="connsiteY7" fmla="*/ 27158 h 181349"/>
                <a:gd name="connsiteX8" fmla="*/ 41452 w 212684"/>
                <a:gd name="connsiteY8" fmla="*/ 41181 h 181349"/>
                <a:gd name="connsiteX9" fmla="*/ 45584 w 212684"/>
                <a:gd name="connsiteY9" fmla="*/ 37926 h 181349"/>
                <a:gd name="connsiteX10" fmla="*/ 103367 w 212684"/>
                <a:gd name="connsiteY10" fmla="*/ 25405 h 181349"/>
                <a:gd name="connsiteX11" fmla="*/ 118267 w 212684"/>
                <a:gd name="connsiteY11" fmla="*/ 37926 h 181349"/>
                <a:gd name="connsiteX12" fmla="*/ 127783 w 212684"/>
                <a:gd name="connsiteY12" fmla="*/ 56143 h 181349"/>
                <a:gd name="connsiteX13" fmla="*/ 129285 w 212684"/>
                <a:gd name="connsiteY13" fmla="*/ 57458 h 181349"/>
                <a:gd name="connsiteX14" fmla="*/ 136172 w 212684"/>
                <a:gd name="connsiteY14" fmla="*/ 53201 h 181349"/>
                <a:gd name="connsiteX15" fmla="*/ 169539 w 212684"/>
                <a:gd name="connsiteY15" fmla="*/ 40680 h 181349"/>
                <a:gd name="connsiteX16" fmla="*/ 196773 w 212684"/>
                <a:gd name="connsiteY16" fmla="*/ 55392 h 181349"/>
                <a:gd name="connsiteX17" fmla="*/ 211610 w 212684"/>
                <a:gd name="connsiteY17" fmla="*/ 92955 h 181349"/>
                <a:gd name="connsiteX18" fmla="*/ 212611 w 212684"/>
                <a:gd name="connsiteY18" fmla="*/ 112925 h 181349"/>
                <a:gd name="connsiteX19" fmla="*/ 208480 w 212684"/>
                <a:gd name="connsiteY19" fmla="*/ 147733 h 181349"/>
                <a:gd name="connsiteX20" fmla="*/ 189698 w 212684"/>
                <a:gd name="connsiteY20" fmla="*/ 163447 h 181349"/>
                <a:gd name="connsiteX21" fmla="*/ 170917 w 212684"/>
                <a:gd name="connsiteY21" fmla="*/ 149424 h 181349"/>
                <a:gd name="connsiteX22" fmla="*/ 168413 w 212684"/>
                <a:gd name="connsiteY22" fmla="*/ 132583 h 181349"/>
                <a:gd name="connsiteX23" fmla="*/ 169415 w 212684"/>
                <a:gd name="connsiteY23" fmla="*/ 109482 h 181349"/>
                <a:gd name="connsiteX24" fmla="*/ 170229 w 212684"/>
                <a:gd name="connsiteY24" fmla="*/ 91640 h 181349"/>
                <a:gd name="connsiteX25" fmla="*/ 169727 w 212684"/>
                <a:gd name="connsiteY25" fmla="*/ 79933 h 181349"/>
                <a:gd name="connsiteX26" fmla="*/ 160024 w 212684"/>
                <a:gd name="connsiteY26" fmla="*/ 68664 h 181349"/>
                <a:gd name="connsiteX27" fmla="*/ 136548 w 212684"/>
                <a:gd name="connsiteY27" fmla="*/ 99966 h 181349"/>
                <a:gd name="connsiteX28" fmla="*/ 126969 w 212684"/>
                <a:gd name="connsiteY28" fmla="*/ 133647 h 181349"/>
                <a:gd name="connsiteX29" fmla="*/ 121773 w 212684"/>
                <a:gd name="connsiteY29" fmla="*/ 141535 h 181349"/>
                <a:gd name="connsiteX30" fmla="*/ 114135 w 212684"/>
                <a:gd name="connsiteY30" fmla="*/ 144227 h 181349"/>
                <a:gd name="connsiteX31" fmla="*/ 100425 w 212684"/>
                <a:gd name="connsiteY31" fmla="*/ 133960 h 181349"/>
                <a:gd name="connsiteX32" fmla="*/ 96418 w 212684"/>
                <a:gd name="connsiteY32" fmla="*/ 109545 h 181349"/>
                <a:gd name="connsiteX33" fmla="*/ 91848 w 212684"/>
                <a:gd name="connsiteY33" fmla="*/ 78681 h 181349"/>
                <a:gd name="connsiteX34" fmla="*/ 75133 w 212684"/>
                <a:gd name="connsiteY34" fmla="*/ 63969 h 181349"/>
                <a:gd name="connsiteX35" fmla="*/ 62111 w 212684"/>
                <a:gd name="connsiteY35" fmla="*/ 72671 h 181349"/>
                <a:gd name="connsiteX36" fmla="*/ 53033 w 212684"/>
                <a:gd name="connsiteY36" fmla="*/ 94582 h 181349"/>
                <a:gd name="connsiteX37" fmla="*/ 47337 w 212684"/>
                <a:gd name="connsiteY37" fmla="*/ 122191 h 181349"/>
                <a:gd name="connsiteX38" fmla="*/ 44394 w 212684"/>
                <a:gd name="connsiteY38" fmla="*/ 148234 h 181349"/>
                <a:gd name="connsiteX39" fmla="*/ 43455 w 212684"/>
                <a:gd name="connsiteY39" fmla="*/ 165826 h 181349"/>
                <a:gd name="connsiteX40" fmla="*/ 37195 w 212684"/>
                <a:gd name="connsiteY40" fmla="*/ 176907 h 181349"/>
                <a:gd name="connsiteX41" fmla="*/ 24611 w 212684"/>
                <a:gd name="connsiteY41" fmla="*/ 181039 h 181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212684" h="181349">
                  <a:moveTo>
                    <a:pt x="24611" y="181039"/>
                  </a:moveTo>
                  <a:cubicBezTo>
                    <a:pt x="15346" y="181696"/>
                    <a:pt x="6957" y="175467"/>
                    <a:pt x="4954" y="166389"/>
                  </a:cubicBezTo>
                  <a:cubicBezTo>
                    <a:pt x="1635" y="155371"/>
                    <a:pt x="-55" y="124488"/>
                    <a:pt x="8" y="73735"/>
                  </a:cubicBezTo>
                  <a:lnTo>
                    <a:pt x="8" y="34420"/>
                  </a:lnTo>
                  <a:cubicBezTo>
                    <a:pt x="-493" y="25592"/>
                    <a:pt x="1322" y="16797"/>
                    <a:pt x="5266" y="8877"/>
                  </a:cubicBezTo>
                  <a:cubicBezTo>
                    <a:pt x="7958" y="3318"/>
                    <a:pt x="13593" y="-225"/>
                    <a:pt x="19791" y="-263"/>
                  </a:cubicBezTo>
                  <a:cubicBezTo>
                    <a:pt x="25425" y="-157"/>
                    <a:pt x="30496" y="2949"/>
                    <a:pt x="33188" y="7876"/>
                  </a:cubicBezTo>
                  <a:cubicBezTo>
                    <a:pt x="36819" y="13660"/>
                    <a:pt x="38697" y="20346"/>
                    <a:pt x="38635" y="27158"/>
                  </a:cubicBezTo>
                  <a:cubicBezTo>
                    <a:pt x="39198" y="36548"/>
                    <a:pt x="40137" y="41181"/>
                    <a:pt x="41452" y="41181"/>
                  </a:cubicBezTo>
                  <a:cubicBezTo>
                    <a:pt x="42766" y="41181"/>
                    <a:pt x="43705" y="40117"/>
                    <a:pt x="45584" y="37926"/>
                  </a:cubicBezTo>
                  <a:cubicBezTo>
                    <a:pt x="59732" y="21041"/>
                    <a:pt x="83521" y="15889"/>
                    <a:pt x="103367" y="25405"/>
                  </a:cubicBezTo>
                  <a:cubicBezTo>
                    <a:pt x="109190" y="28422"/>
                    <a:pt x="114260" y="32698"/>
                    <a:pt x="118267" y="37926"/>
                  </a:cubicBezTo>
                  <a:cubicBezTo>
                    <a:pt x="122399" y="43453"/>
                    <a:pt x="125592" y="49601"/>
                    <a:pt x="127783" y="56143"/>
                  </a:cubicBezTo>
                  <a:cubicBezTo>
                    <a:pt x="128095" y="57020"/>
                    <a:pt x="128597" y="57458"/>
                    <a:pt x="129285" y="57458"/>
                  </a:cubicBezTo>
                  <a:cubicBezTo>
                    <a:pt x="131852" y="56557"/>
                    <a:pt x="134231" y="55104"/>
                    <a:pt x="136172" y="53201"/>
                  </a:cubicBezTo>
                  <a:cubicBezTo>
                    <a:pt x="145500" y="45263"/>
                    <a:pt x="157269" y="40830"/>
                    <a:pt x="169539" y="40680"/>
                  </a:cubicBezTo>
                  <a:cubicBezTo>
                    <a:pt x="180495" y="40736"/>
                    <a:pt x="190700" y="46252"/>
                    <a:pt x="196773" y="55392"/>
                  </a:cubicBezTo>
                  <a:cubicBezTo>
                    <a:pt x="205099" y="66310"/>
                    <a:pt x="210232" y="79307"/>
                    <a:pt x="211610" y="92955"/>
                  </a:cubicBezTo>
                  <a:cubicBezTo>
                    <a:pt x="212298" y="99591"/>
                    <a:pt x="212611" y="106258"/>
                    <a:pt x="212611" y="112925"/>
                  </a:cubicBezTo>
                  <a:cubicBezTo>
                    <a:pt x="212611" y="124651"/>
                    <a:pt x="211234" y="136333"/>
                    <a:pt x="208480" y="147733"/>
                  </a:cubicBezTo>
                  <a:cubicBezTo>
                    <a:pt x="207353" y="157118"/>
                    <a:pt x="199152" y="164010"/>
                    <a:pt x="189698" y="163447"/>
                  </a:cubicBezTo>
                  <a:cubicBezTo>
                    <a:pt x="180934" y="163735"/>
                    <a:pt x="173108" y="157913"/>
                    <a:pt x="170917" y="149424"/>
                  </a:cubicBezTo>
                  <a:cubicBezTo>
                    <a:pt x="169164" y="143996"/>
                    <a:pt x="168288" y="138299"/>
                    <a:pt x="168413" y="132583"/>
                  </a:cubicBezTo>
                  <a:cubicBezTo>
                    <a:pt x="168413" y="124757"/>
                    <a:pt x="168726" y="117057"/>
                    <a:pt x="169415" y="109482"/>
                  </a:cubicBezTo>
                  <a:cubicBezTo>
                    <a:pt x="169978" y="103222"/>
                    <a:pt x="170229" y="96961"/>
                    <a:pt x="170229" y="91640"/>
                  </a:cubicBezTo>
                  <a:cubicBezTo>
                    <a:pt x="170229" y="87445"/>
                    <a:pt x="170229" y="83564"/>
                    <a:pt x="169727" y="79933"/>
                  </a:cubicBezTo>
                  <a:cubicBezTo>
                    <a:pt x="168976" y="72420"/>
                    <a:pt x="165721" y="68664"/>
                    <a:pt x="160024" y="68664"/>
                  </a:cubicBezTo>
                  <a:cubicBezTo>
                    <a:pt x="150758" y="68664"/>
                    <a:pt x="142933" y="79100"/>
                    <a:pt x="136548" y="99966"/>
                  </a:cubicBezTo>
                  <a:cubicBezTo>
                    <a:pt x="134669" y="105770"/>
                    <a:pt x="131476" y="116995"/>
                    <a:pt x="126969" y="133647"/>
                  </a:cubicBezTo>
                  <a:cubicBezTo>
                    <a:pt x="126218" y="136809"/>
                    <a:pt x="124402" y="139601"/>
                    <a:pt x="121773" y="141535"/>
                  </a:cubicBezTo>
                  <a:cubicBezTo>
                    <a:pt x="119581" y="143219"/>
                    <a:pt x="116890" y="144165"/>
                    <a:pt x="114135" y="144227"/>
                  </a:cubicBezTo>
                  <a:cubicBezTo>
                    <a:pt x="107687" y="144478"/>
                    <a:pt x="101990" y="140196"/>
                    <a:pt x="100425" y="133960"/>
                  </a:cubicBezTo>
                  <a:cubicBezTo>
                    <a:pt x="97983" y="126041"/>
                    <a:pt x="96669" y="117827"/>
                    <a:pt x="96418" y="109545"/>
                  </a:cubicBezTo>
                  <a:cubicBezTo>
                    <a:pt x="96042" y="99121"/>
                    <a:pt x="94477" y="88766"/>
                    <a:pt x="91848" y="78681"/>
                  </a:cubicBezTo>
                  <a:cubicBezTo>
                    <a:pt x="88655" y="68852"/>
                    <a:pt x="83083" y="63969"/>
                    <a:pt x="75133" y="63969"/>
                  </a:cubicBezTo>
                  <a:cubicBezTo>
                    <a:pt x="69561" y="64294"/>
                    <a:pt x="64553" y="67625"/>
                    <a:pt x="62111" y="72671"/>
                  </a:cubicBezTo>
                  <a:cubicBezTo>
                    <a:pt x="58042" y="79501"/>
                    <a:pt x="54974" y="86882"/>
                    <a:pt x="53033" y="94582"/>
                  </a:cubicBezTo>
                  <a:cubicBezTo>
                    <a:pt x="50591" y="103660"/>
                    <a:pt x="48651" y="112881"/>
                    <a:pt x="47337" y="122191"/>
                  </a:cubicBezTo>
                  <a:cubicBezTo>
                    <a:pt x="45959" y="131707"/>
                    <a:pt x="44958" y="140346"/>
                    <a:pt x="44394" y="148234"/>
                  </a:cubicBezTo>
                  <a:cubicBezTo>
                    <a:pt x="43830" y="156122"/>
                    <a:pt x="43455" y="161944"/>
                    <a:pt x="43455" y="165826"/>
                  </a:cubicBezTo>
                  <a:cubicBezTo>
                    <a:pt x="43455" y="170365"/>
                    <a:pt x="41076" y="174578"/>
                    <a:pt x="37195" y="176907"/>
                  </a:cubicBezTo>
                  <a:cubicBezTo>
                    <a:pt x="33438" y="179386"/>
                    <a:pt x="29119" y="180813"/>
                    <a:pt x="24611" y="181039"/>
                  </a:cubicBezTo>
                  <a:close/>
                </a:path>
              </a:pathLst>
            </a:custGeom>
            <a:solidFill>
              <a:srgbClr val="FFFFFF"/>
            </a:solidFill>
            <a:ln w="6259" cap="flat">
              <a:noFill/>
              <a:prstDash val="solid"/>
              <a:miter/>
            </a:ln>
          </p:spPr>
          <p:txBody>
            <a:bodyPr rtlCol="0" anchor="ctr"/>
            <a:lstStyle/>
            <a:p>
              <a:endParaRPr lang="fr-FR"/>
            </a:p>
          </p:txBody>
        </p:sp>
        <p:sp>
          <p:nvSpPr>
            <p:cNvPr id="166" name="Graphique 3">
              <a:extLst>
                <a:ext uri="{FF2B5EF4-FFF2-40B4-BE49-F238E27FC236}">
                  <a16:creationId xmlns:a16="http://schemas.microsoft.com/office/drawing/2014/main" id="{E9667B26-FE5D-40ED-84F8-4D0E6600C72D}"/>
                </a:ext>
              </a:extLst>
            </p:cNvPr>
            <p:cNvSpPr/>
            <p:nvPr/>
          </p:nvSpPr>
          <p:spPr>
            <a:xfrm>
              <a:off x="10421152" y="2642134"/>
              <a:ext cx="121870" cy="140833"/>
            </a:xfrm>
            <a:custGeom>
              <a:avLst/>
              <a:gdLst>
                <a:gd name="connsiteX0" fmla="*/ 58191 w 121870"/>
                <a:gd name="connsiteY0" fmla="*/ 140537 h 140833"/>
                <a:gd name="connsiteX1" fmla="*/ 56689 w 121870"/>
                <a:gd name="connsiteY1" fmla="*/ 140537 h 140833"/>
                <a:gd name="connsiteX2" fmla="*/ 25887 w 121870"/>
                <a:gd name="connsiteY2" fmla="*/ 132211 h 140833"/>
                <a:gd name="connsiteX3" fmla="*/ 7106 w 121870"/>
                <a:gd name="connsiteY3" fmla="*/ 109673 h 140833"/>
                <a:gd name="connsiteX4" fmla="*/ -31 w 121870"/>
                <a:gd name="connsiteY4" fmla="*/ 75366 h 140833"/>
                <a:gd name="connsiteX5" fmla="*/ 8546 w 121870"/>
                <a:gd name="connsiteY5" fmla="*/ 33922 h 140833"/>
                <a:gd name="connsiteX6" fmla="*/ 31021 w 121870"/>
                <a:gd name="connsiteY6" fmla="*/ 8317 h 140833"/>
                <a:gd name="connsiteX7" fmla="*/ 59380 w 121870"/>
                <a:gd name="connsiteY7" fmla="*/ -260 h 140833"/>
                <a:gd name="connsiteX8" fmla="*/ 84986 w 121870"/>
                <a:gd name="connsiteY8" fmla="*/ 8505 h 140833"/>
                <a:gd name="connsiteX9" fmla="*/ 97068 w 121870"/>
                <a:gd name="connsiteY9" fmla="*/ 37240 h 140833"/>
                <a:gd name="connsiteX10" fmla="*/ 89869 w 121870"/>
                <a:gd name="connsiteY10" fmla="*/ 58400 h 140833"/>
                <a:gd name="connsiteX11" fmla="*/ 69961 w 121870"/>
                <a:gd name="connsiteY11" fmla="*/ 72737 h 140833"/>
                <a:gd name="connsiteX12" fmla="*/ 42916 w 121870"/>
                <a:gd name="connsiteY12" fmla="*/ 79811 h 140833"/>
                <a:gd name="connsiteX13" fmla="*/ 34277 w 121870"/>
                <a:gd name="connsiteY13" fmla="*/ 89765 h 140833"/>
                <a:gd name="connsiteX14" fmla="*/ 34338 w 121870"/>
                <a:gd name="connsiteY14" fmla="*/ 90516 h 140833"/>
                <a:gd name="connsiteX15" fmla="*/ 39284 w 121870"/>
                <a:gd name="connsiteY15" fmla="*/ 102098 h 140833"/>
                <a:gd name="connsiteX16" fmla="*/ 60382 w 121870"/>
                <a:gd name="connsiteY16" fmla="*/ 108859 h 140833"/>
                <a:gd name="connsiteX17" fmla="*/ 96379 w 121870"/>
                <a:gd name="connsiteY17" fmla="*/ 98467 h 140833"/>
                <a:gd name="connsiteX18" fmla="*/ 112532 w 121870"/>
                <a:gd name="connsiteY18" fmla="*/ 92833 h 140833"/>
                <a:gd name="connsiteX19" fmla="*/ 119418 w 121870"/>
                <a:gd name="connsiteY19" fmla="*/ 95650 h 140833"/>
                <a:gd name="connsiteX20" fmla="*/ 121797 w 121870"/>
                <a:gd name="connsiteY20" fmla="*/ 102223 h 140833"/>
                <a:gd name="connsiteX21" fmla="*/ 116538 w 121870"/>
                <a:gd name="connsiteY21" fmla="*/ 114306 h 140833"/>
                <a:gd name="connsiteX22" fmla="*/ 58191 w 121870"/>
                <a:gd name="connsiteY22" fmla="*/ 140537 h 140833"/>
                <a:gd name="connsiteX23" fmla="*/ 46797 w 121870"/>
                <a:gd name="connsiteY23" fmla="*/ 51764 h 140833"/>
                <a:gd name="connsiteX24" fmla="*/ 63951 w 121870"/>
                <a:gd name="connsiteY24" fmla="*/ 39682 h 140833"/>
                <a:gd name="connsiteX25" fmla="*/ 68207 w 121870"/>
                <a:gd name="connsiteY25" fmla="*/ 26347 h 140833"/>
                <a:gd name="connsiteX26" fmla="*/ 65077 w 121870"/>
                <a:gd name="connsiteY26" fmla="*/ 22034 h 140833"/>
                <a:gd name="connsiteX27" fmla="*/ 63951 w 121870"/>
                <a:gd name="connsiteY27" fmla="*/ 22027 h 140833"/>
                <a:gd name="connsiteX28" fmla="*/ 61321 w 121870"/>
                <a:gd name="connsiteY28" fmla="*/ 22027 h 140833"/>
                <a:gd name="connsiteX29" fmla="*/ 52368 w 121870"/>
                <a:gd name="connsiteY29" fmla="*/ 25784 h 140833"/>
                <a:gd name="connsiteX30" fmla="*/ 41475 w 121870"/>
                <a:gd name="connsiteY30" fmla="*/ 34485 h 140833"/>
                <a:gd name="connsiteX31" fmla="*/ 37845 w 121870"/>
                <a:gd name="connsiteY31" fmla="*/ 42749 h 140833"/>
                <a:gd name="connsiteX32" fmla="*/ 44606 w 121870"/>
                <a:gd name="connsiteY32" fmla="*/ 51746 h 140833"/>
                <a:gd name="connsiteX33" fmla="*/ 46672 w 121870"/>
                <a:gd name="connsiteY33" fmla="*/ 51764 h 140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21870" h="140833">
                  <a:moveTo>
                    <a:pt x="58191" y="140537"/>
                  </a:moveTo>
                  <a:lnTo>
                    <a:pt x="56689" y="140537"/>
                  </a:lnTo>
                  <a:cubicBezTo>
                    <a:pt x="45795" y="140919"/>
                    <a:pt x="35090" y="138014"/>
                    <a:pt x="25887" y="132211"/>
                  </a:cubicBezTo>
                  <a:cubicBezTo>
                    <a:pt x="17624" y="126589"/>
                    <a:pt x="11175" y="118788"/>
                    <a:pt x="7106" y="109673"/>
                  </a:cubicBezTo>
                  <a:cubicBezTo>
                    <a:pt x="2285" y="98893"/>
                    <a:pt x="-156" y="87186"/>
                    <a:pt x="-31" y="75366"/>
                  </a:cubicBezTo>
                  <a:cubicBezTo>
                    <a:pt x="-469" y="61074"/>
                    <a:pt x="2473" y="46875"/>
                    <a:pt x="8546" y="33922"/>
                  </a:cubicBezTo>
                  <a:cubicBezTo>
                    <a:pt x="13554" y="23473"/>
                    <a:pt x="21317" y="14609"/>
                    <a:pt x="31021" y="8317"/>
                  </a:cubicBezTo>
                  <a:cubicBezTo>
                    <a:pt x="39472" y="2852"/>
                    <a:pt x="49301" y="-122"/>
                    <a:pt x="59380" y="-260"/>
                  </a:cubicBezTo>
                  <a:cubicBezTo>
                    <a:pt x="68646" y="-379"/>
                    <a:pt x="77723" y="2714"/>
                    <a:pt x="84986" y="8505"/>
                  </a:cubicBezTo>
                  <a:cubicBezTo>
                    <a:pt x="93312" y="15667"/>
                    <a:pt x="97756" y="26297"/>
                    <a:pt x="97068" y="37240"/>
                  </a:cubicBezTo>
                  <a:cubicBezTo>
                    <a:pt x="97193" y="44915"/>
                    <a:pt x="94689" y="52403"/>
                    <a:pt x="89869" y="58400"/>
                  </a:cubicBezTo>
                  <a:cubicBezTo>
                    <a:pt x="84547" y="64786"/>
                    <a:pt x="77723" y="69719"/>
                    <a:pt x="69961" y="72737"/>
                  </a:cubicBezTo>
                  <a:cubicBezTo>
                    <a:pt x="61321" y="76305"/>
                    <a:pt x="52181" y="78684"/>
                    <a:pt x="42916" y="79811"/>
                  </a:cubicBezTo>
                  <a:cubicBezTo>
                    <a:pt x="37782" y="80168"/>
                    <a:pt x="33901" y="84625"/>
                    <a:pt x="34277" y="89765"/>
                  </a:cubicBezTo>
                  <a:cubicBezTo>
                    <a:pt x="34277" y="90015"/>
                    <a:pt x="34277" y="90266"/>
                    <a:pt x="34338" y="90516"/>
                  </a:cubicBezTo>
                  <a:cubicBezTo>
                    <a:pt x="34589" y="94830"/>
                    <a:pt x="36342" y="98924"/>
                    <a:pt x="39284" y="102098"/>
                  </a:cubicBezTo>
                  <a:cubicBezTo>
                    <a:pt x="42916" y="106606"/>
                    <a:pt x="49928" y="108859"/>
                    <a:pt x="60382" y="108859"/>
                  </a:cubicBezTo>
                  <a:cubicBezTo>
                    <a:pt x="73091" y="108671"/>
                    <a:pt x="85549" y="105078"/>
                    <a:pt x="96379" y="98467"/>
                  </a:cubicBezTo>
                  <a:cubicBezTo>
                    <a:pt x="101200" y="95230"/>
                    <a:pt x="106772" y="93290"/>
                    <a:pt x="112532" y="92833"/>
                  </a:cubicBezTo>
                  <a:cubicBezTo>
                    <a:pt x="115161" y="92676"/>
                    <a:pt x="117665" y="93709"/>
                    <a:pt x="119418" y="95650"/>
                  </a:cubicBezTo>
                  <a:cubicBezTo>
                    <a:pt x="120983" y="97484"/>
                    <a:pt x="121797" y="99819"/>
                    <a:pt x="121797" y="102223"/>
                  </a:cubicBezTo>
                  <a:cubicBezTo>
                    <a:pt x="121797" y="106806"/>
                    <a:pt x="119856" y="111176"/>
                    <a:pt x="116538" y="114306"/>
                  </a:cubicBezTo>
                  <a:cubicBezTo>
                    <a:pt x="101451" y="130614"/>
                    <a:pt x="80416" y="140080"/>
                    <a:pt x="58191" y="140537"/>
                  </a:cubicBezTo>
                  <a:close/>
                  <a:moveTo>
                    <a:pt x="46797" y="51764"/>
                  </a:moveTo>
                  <a:cubicBezTo>
                    <a:pt x="54435" y="51602"/>
                    <a:pt x="61196" y="46825"/>
                    <a:pt x="63951" y="39682"/>
                  </a:cubicBezTo>
                  <a:cubicBezTo>
                    <a:pt x="66330" y="35600"/>
                    <a:pt x="67770" y="31049"/>
                    <a:pt x="68207" y="26347"/>
                  </a:cubicBezTo>
                  <a:cubicBezTo>
                    <a:pt x="68521" y="24300"/>
                    <a:pt x="67144" y="22372"/>
                    <a:pt x="65077" y="22034"/>
                  </a:cubicBezTo>
                  <a:cubicBezTo>
                    <a:pt x="64702" y="21971"/>
                    <a:pt x="64326" y="21971"/>
                    <a:pt x="63951" y="22027"/>
                  </a:cubicBezTo>
                  <a:lnTo>
                    <a:pt x="61321" y="22027"/>
                  </a:lnTo>
                  <a:cubicBezTo>
                    <a:pt x="58128" y="22685"/>
                    <a:pt x="55061" y="23962"/>
                    <a:pt x="52368" y="25784"/>
                  </a:cubicBezTo>
                  <a:cubicBezTo>
                    <a:pt x="48300" y="28050"/>
                    <a:pt x="44606" y="30992"/>
                    <a:pt x="41475" y="34485"/>
                  </a:cubicBezTo>
                  <a:cubicBezTo>
                    <a:pt x="39284" y="36695"/>
                    <a:pt x="37970" y="39638"/>
                    <a:pt x="37845" y="42749"/>
                  </a:cubicBezTo>
                  <a:cubicBezTo>
                    <a:pt x="37219" y="47094"/>
                    <a:pt x="40224" y="51126"/>
                    <a:pt x="44606" y="51746"/>
                  </a:cubicBezTo>
                  <a:cubicBezTo>
                    <a:pt x="45294" y="51839"/>
                    <a:pt x="45983" y="51846"/>
                    <a:pt x="46672" y="51764"/>
                  </a:cubicBezTo>
                  <a:close/>
                </a:path>
              </a:pathLst>
            </a:custGeom>
            <a:solidFill>
              <a:srgbClr val="FFFFFF"/>
            </a:solidFill>
            <a:ln w="6259" cap="flat">
              <a:noFill/>
              <a:prstDash val="solid"/>
              <a:miter/>
            </a:ln>
          </p:spPr>
          <p:txBody>
            <a:bodyPr rtlCol="0" anchor="ctr"/>
            <a:lstStyle/>
            <a:p>
              <a:endParaRPr lang="fr-FR"/>
            </a:p>
          </p:txBody>
        </p:sp>
        <p:sp>
          <p:nvSpPr>
            <p:cNvPr id="167" name="Graphique 3">
              <a:extLst>
                <a:ext uri="{FF2B5EF4-FFF2-40B4-BE49-F238E27FC236}">
                  <a16:creationId xmlns:a16="http://schemas.microsoft.com/office/drawing/2014/main" id="{E9667B26-FE5D-40ED-84F8-4D0E6600C72D}"/>
                </a:ext>
              </a:extLst>
            </p:cNvPr>
            <p:cNvSpPr/>
            <p:nvPr/>
          </p:nvSpPr>
          <p:spPr>
            <a:xfrm>
              <a:off x="10555043" y="2634061"/>
              <a:ext cx="134423" cy="165400"/>
            </a:xfrm>
            <a:custGeom>
              <a:avLst/>
              <a:gdLst>
                <a:gd name="connsiteX0" fmla="*/ 20711 w 134423"/>
                <a:gd name="connsiteY0" fmla="*/ 165137 h 165400"/>
                <a:gd name="connsiteX1" fmla="*/ 16016 w 134423"/>
                <a:gd name="connsiteY1" fmla="*/ 164824 h 165400"/>
                <a:gd name="connsiteX2" fmla="*/ 6187 w 134423"/>
                <a:gd name="connsiteY2" fmla="*/ 157562 h 165400"/>
                <a:gd name="connsiteX3" fmla="*/ -74 w 134423"/>
                <a:gd name="connsiteY3" fmla="*/ 140721 h 165400"/>
                <a:gd name="connsiteX4" fmla="*/ -74 w 134423"/>
                <a:gd name="connsiteY4" fmla="*/ 82625 h 165400"/>
                <a:gd name="connsiteX5" fmla="*/ 7063 w 134423"/>
                <a:gd name="connsiteY5" fmla="*/ 9002 h 165400"/>
                <a:gd name="connsiteX6" fmla="*/ 21086 w 134423"/>
                <a:gd name="connsiteY6" fmla="*/ -263 h 165400"/>
                <a:gd name="connsiteX7" fmla="*/ 39868 w 134423"/>
                <a:gd name="connsiteY7" fmla="*/ 28472 h 165400"/>
                <a:gd name="connsiteX8" fmla="*/ 40494 w 134423"/>
                <a:gd name="connsiteY8" fmla="*/ 35359 h 165400"/>
                <a:gd name="connsiteX9" fmla="*/ 90578 w 134423"/>
                <a:gd name="connsiteY9" fmla="*/ 4683 h 165400"/>
                <a:gd name="connsiteX10" fmla="*/ 107355 w 134423"/>
                <a:gd name="connsiteY10" fmla="*/ 7250 h 165400"/>
                <a:gd name="connsiteX11" fmla="*/ 129892 w 134423"/>
                <a:gd name="connsiteY11" fmla="*/ 57333 h 165400"/>
                <a:gd name="connsiteX12" fmla="*/ 134338 w 134423"/>
                <a:gd name="connsiteY12" fmla="*/ 106540 h 165400"/>
                <a:gd name="connsiteX13" fmla="*/ 128077 w 134423"/>
                <a:gd name="connsiteY13" fmla="*/ 143601 h 165400"/>
                <a:gd name="connsiteX14" fmla="*/ 106667 w 134423"/>
                <a:gd name="connsiteY14" fmla="*/ 159378 h 165400"/>
                <a:gd name="connsiteX15" fmla="*/ 91016 w 134423"/>
                <a:gd name="connsiteY15" fmla="*/ 153117 h 165400"/>
                <a:gd name="connsiteX16" fmla="*/ 84255 w 134423"/>
                <a:gd name="connsiteY16" fmla="*/ 139595 h 165400"/>
                <a:gd name="connsiteX17" fmla="*/ 83065 w 134423"/>
                <a:gd name="connsiteY17" fmla="*/ 125884 h 165400"/>
                <a:gd name="connsiteX18" fmla="*/ 84880 w 134423"/>
                <a:gd name="connsiteY18" fmla="*/ 105288 h 165400"/>
                <a:gd name="connsiteX19" fmla="*/ 86383 w 134423"/>
                <a:gd name="connsiteY19" fmla="*/ 82187 h 165400"/>
                <a:gd name="connsiteX20" fmla="*/ 75302 w 134423"/>
                <a:gd name="connsiteY20" fmla="*/ 43873 h 165400"/>
                <a:gd name="connsiteX21" fmla="*/ 64597 w 134423"/>
                <a:gd name="connsiteY21" fmla="*/ 52262 h 165400"/>
                <a:gd name="connsiteX22" fmla="*/ 46253 w 134423"/>
                <a:gd name="connsiteY22" fmla="*/ 114866 h 165400"/>
                <a:gd name="connsiteX23" fmla="*/ 41246 w 134423"/>
                <a:gd name="connsiteY23" fmla="*/ 141598 h 165400"/>
                <a:gd name="connsiteX24" fmla="*/ 32793 w 134423"/>
                <a:gd name="connsiteY24" fmla="*/ 159190 h 165400"/>
                <a:gd name="connsiteX25" fmla="*/ 20711 w 134423"/>
                <a:gd name="connsiteY25" fmla="*/ 165137 h 165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34423" h="165400">
                  <a:moveTo>
                    <a:pt x="20711" y="165137"/>
                  </a:moveTo>
                  <a:lnTo>
                    <a:pt x="16016" y="164824"/>
                  </a:lnTo>
                  <a:cubicBezTo>
                    <a:pt x="11946" y="163710"/>
                    <a:pt x="8440" y="161118"/>
                    <a:pt x="6187" y="157562"/>
                  </a:cubicBezTo>
                  <a:cubicBezTo>
                    <a:pt x="2180" y="152873"/>
                    <a:pt x="-74" y="146900"/>
                    <a:pt x="-74" y="140721"/>
                  </a:cubicBezTo>
                  <a:lnTo>
                    <a:pt x="-74" y="82625"/>
                  </a:lnTo>
                  <a:cubicBezTo>
                    <a:pt x="-74" y="41556"/>
                    <a:pt x="2493" y="17016"/>
                    <a:pt x="7063" y="9002"/>
                  </a:cubicBezTo>
                  <a:cubicBezTo>
                    <a:pt x="9442" y="3381"/>
                    <a:pt x="14951" y="-269"/>
                    <a:pt x="21086" y="-263"/>
                  </a:cubicBezTo>
                  <a:cubicBezTo>
                    <a:pt x="32481" y="-263"/>
                    <a:pt x="38741" y="9315"/>
                    <a:pt x="39868" y="28472"/>
                  </a:cubicBezTo>
                  <a:cubicBezTo>
                    <a:pt x="39868" y="30789"/>
                    <a:pt x="39868" y="33042"/>
                    <a:pt x="40494" y="35359"/>
                  </a:cubicBezTo>
                  <a:cubicBezTo>
                    <a:pt x="58900" y="14868"/>
                    <a:pt x="75615" y="4639"/>
                    <a:pt x="90578" y="4683"/>
                  </a:cubicBezTo>
                  <a:cubicBezTo>
                    <a:pt x="96211" y="5215"/>
                    <a:pt x="101846" y="6072"/>
                    <a:pt x="107355" y="7250"/>
                  </a:cubicBezTo>
                  <a:cubicBezTo>
                    <a:pt x="116558" y="8940"/>
                    <a:pt x="124071" y="26031"/>
                    <a:pt x="129892" y="57333"/>
                  </a:cubicBezTo>
                  <a:cubicBezTo>
                    <a:pt x="132897" y="73560"/>
                    <a:pt x="134401" y="90037"/>
                    <a:pt x="134338" y="106540"/>
                  </a:cubicBezTo>
                  <a:cubicBezTo>
                    <a:pt x="134525" y="119173"/>
                    <a:pt x="132397" y="131732"/>
                    <a:pt x="128077" y="143601"/>
                  </a:cubicBezTo>
                  <a:cubicBezTo>
                    <a:pt x="125385" y="153148"/>
                    <a:pt x="116558" y="159659"/>
                    <a:pt x="106667" y="159378"/>
                  </a:cubicBezTo>
                  <a:cubicBezTo>
                    <a:pt x="100844" y="159421"/>
                    <a:pt x="95210" y="157174"/>
                    <a:pt x="91016" y="153117"/>
                  </a:cubicBezTo>
                  <a:cubicBezTo>
                    <a:pt x="87197" y="149586"/>
                    <a:pt x="84755" y="144778"/>
                    <a:pt x="84255" y="139595"/>
                  </a:cubicBezTo>
                  <a:cubicBezTo>
                    <a:pt x="83503" y="135068"/>
                    <a:pt x="83065" y="130479"/>
                    <a:pt x="83065" y="125884"/>
                  </a:cubicBezTo>
                  <a:cubicBezTo>
                    <a:pt x="83253" y="118985"/>
                    <a:pt x="83816" y="112105"/>
                    <a:pt x="84880" y="105288"/>
                  </a:cubicBezTo>
                  <a:cubicBezTo>
                    <a:pt x="85944" y="97637"/>
                    <a:pt x="86446" y="89912"/>
                    <a:pt x="86383" y="82187"/>
                  </a:cubicBezTo>
                  <a:cubicBezTo>
                    <a:pt x="86383" y="56644"/>
                    <a:pt x="82689" y="43873"/>
                    <a:pt x="75302" y="43873"/>
                  </a:cubicBezTo>
                  <a:cubicBezTo>
                    <a:pt x="72360" y="43873"/>
                    <a:pt x="69041" y="46690"/>
                    <a:pt x="64597" y="52262"/>
                  </a:cubicBezTo>
                  <a:cubicBezTo>
                    <a:pt x="56771" y="62823"/>
                    <a:pt x="50698" y="83689"/>
                    <a:pt x="46253" y="114866"/>
                  </a:cubicBezTo>
                  <a:cubicBezTo>
                    <a:pt x="44814" y="124757"/>
                    <a:pt x="43186" y="133647"/>
                    <a:pt x="41246" y="141598"/>
                  </a:cubicBezTo>
                  <a:cubicBezTo>
                    <a:pt x="40056" y="148103"/>
                    <a:pt x="37113" y="154175"/>
                    <a:pt x="32793" y="159190"/>
                  </a:cubicBezTo>
                  <a:cubicBezTo>
                    <a:pt x="29726" y="162733"/>
                    <a:pt x="25407" y="164880"/>
                    <a:pt x="20711" y="165137"/>
                  </a:cubicBezTo>
                  <a:close/>
                </a:path>
              </a:pathLst>
            </a:custGeom>
            <a:solidFill>
              <a:srgbClr val="FFFFFF"/>
            </a:solidFill>
            <a:ln w="6259" cap="flat">
              <a:noFill/>
              <a:prstDash val="solid"/>
              <a:miter/>
            </a:ln>
          </p:spPr>
          <p:txBody>
            <a:bodyPr rtlCol="0" anchor="ctr"/>
            <a:lstStyle/>
            <a:p>
              <a:endParaRPr lang="fr-FR"/>
            </a:p>
          </p:txBody>
        </p:sp>
        <p:sp>
          <p:nvSpPr>
            <p:cNvPr id="168" name="Graphique 3">
              <a:extLst>
                <a:ext uri="{FF2B5EF4-FFF2-40B4-BE49-F238E27FC236}">
                  <a16:creationId xmlns:a16="http://schemas.microsoft.com/office/drawing/2014/main" id="{E9667B26-FE5D-40ED-84F8-4D0E6600C72D}"/>
                </a:ext>
              </a:extLst>
            </p:cNvPr>
            <p:cNvSpPr/>
            <p:nvPr/>
          </p:nvSpPr>
          <p:spPr>
            <a:xfrm>
              <a:off x="10676995" y="2572609"/>
              <a:ext cx="143489" cy="226094"/>
            </a:xfrm>
            <a:custGeom>
              <a:avLst/>
              <a:gdLst>
                <a:gd name="connsiteX0" fmla="*/ 61718 w 143489"/>
                <a:gd name="connsiteY0" fmla="*/ 225776 h 226094"/>
                <a:gd name="connsiteX1" fmla="*/ 40244 w 143489"/>
                <a:gd name="connsiteY1" fmla="*/ 207746 h 226094"/>
                <a:gd name="connsiteX2" fmla="*/ 36738 w 143489"/>
                <a:gd name="connsiteY2" fmla="*/ 168493 h 226094"/>
                <a:gd name="connsiteX3" fmla="*/ 41058 w 143489"/>
                <a:gd name="connsiteY3" fmla="*/ 86607 h 226094"/>
                <a:gd name="connsiteX4" fmla="*/ 41058 w 143489"/>
                <a:gd name="connsiteY4" fmla="*/ 83477 h 226094"/>
                <a:gd name="connsiteX5" fmla="*/ 37928 w 143489"/>
                <a:gd name="connsiteY5" fmla="*/ 77529 h 226094"/>
                <a:gd name="connsiteX6" fmla="*/ 13637 w 143489"/>
                <a:gd name="connsiteY6" fmla="*/ 73585 h 226094"/>
                <a:gd name="connsiteX7" fmla="*/ -73 w 143489"/>
                <a:gd name="connsiteY7" fmla="*/ 63819 h 226094"/>
                <a:gd name="connsiteX8" fmla="*/ 6563 w 143489"/>
                <a:gd name="connsiteY8" fmla="*/ 54553 h 226094"/>
                <a:gd name="connsiteX9" fmla="*/ 19584 w 143489"/>
                <a:gd name="connsiteY9" fmla="*/ 50923 h 226094"/>
                <a:gd name="connsiteX10" fmla="*/ 43061 w 143489"/>
                <a:gd name="connsiteY10" fmla="*/ 44161 h 226094"/>
                <a:gd name="connsiteX11" fmla="*/ 43500 w 143489"/>
                <a:gd name="connsiteY11" fmla="*/ 40718 h 226094"/>
                <a:gd name="connsiteX12" fmla="*/ 43937 w 143489"/>
                <a:gd name="connsiteY12" fmla="*/ 28510 h 226094"/>
                <a:gd name="connsiteX13" fmla="*/ 47632 w 143489"/>
                <a:gd name="connsiteY13" fmla="*/ 13172 h 226094"/>
                <a:gd name="connsiteX14" fmla="*/ 63658 w 143489"/>
                <a:gd name="connsiteY14" fmla="*/ -225 h 226094"/>
                <a:gd name="connsiteX15" fmla="*/ 78996 w 143489"/>
                <a:gd name="connsiteY15" fmla="*/ 8414 h 226094"/>
                <a:gd name="connsiteX16" fmla="*/ 83629 w 143489"/>
                <a:gd name="connsiteY16" fmla="*/ 25380 h 226094"/>
                <a:gd name="connsiteX17" fmla="*/ 83629 w 143489"/>
                <a:gd name="connsiteY17" fmla="*/ 35772 h 226094"/>
                <a:gd name="connsiteX18" fmla="*/ 85319 w 143489"/>
                <a:gd name="connsiteY18" fmla="*/ 42033 h 226094"/>
                <a:gd name="connsiteX19" fmla="*/ 100281 w 143489"/>
                <a:gd name="connsiteY19" fmla="*/ 44286 h 226094"/>
                <a:gd name="connsiteX20" fmla="*/ 109109 w 143489"/>
                <a:gd name="connsiteY20" fmla="*/ 44286 h 226094"/>
                <a:gd name="connsiteX21" fmla="*/ 123758 w 143489"/>
                <a:gd name="connsiteY21" fmla="*/ 44912 h 226094"/>
                <a:gd name="connsiteX22" fmla="*/ 136279 w 143489"/>
                <a:gd name="connsiteY22" fmla="*/ 50547 h 226094"/>
                <a:gd name="connsiteX23" fmla="*/ 143415 w 143489"/>
                <a:gd name="connsiteY23" fmla="*/ 63881 h 226094"/>
                <a:gd name="connsiteX24" fmla="*/ 143415 w 143489"/>
                <a:gd name="connsiteY24" fmla="*/ 68639 h 226094"/>
                <a:gd name="connsiteX25" fmla="*/ 134713 w 143489"/>
                <a:gd name="connsiteY25" fmla="*/ 77780 h 226094"/>
                <a:gd name="connsiteX26" fmla="*/ 121692 w 143489"/>
                <a:gd name="connsiteY26" fmla="*/ 81411 h 226094"/>
                <a:gd name="connsiteX27" fmla="*/ 107355 w 143489"/>
                <a:gd name="connsiteY27" fmla="*/ 80221 h 226094"/>
                <a:gd name="connsiteX28" fmla="*/ 98591 w 143489"/>
                <a:gd name="connsiteY28" fmla="*/ 79282 h 226094"/>
                <a:gd name="connsiteX29" fmla="*/ 93646 w 143489"/>
                <a:gd name="connsiteY29" fmla="*/ 79595 h 226094"/>
                <a:gd name="connsiteX30" fmla="*/ 86509 w 143489"/>
                <a:gd name="connsiteY30" fmla="*/ 114779 h 226094"/>
                <a:gd name="connsiteX31" fmla="*/ 86509 w 143489"/>
                <a:gd name="connsiteY31" fmla="*/ 147959 h 226094"/>
                <a:gd name="connsiteX32" fmla="*/ 85883 w 143489"/>
                <a:gd name="connsiteY32" fmla="*/ 185521 h 226094"/>
                <a:gd name="connsiteX33" fmla="*/ 81563 w 143489"/>
                <a:gd name="connsiteY33" fmla="*/ 211001 h 226094"/>
                <a:gd name="connsiteX34" fmla="*/ 61718 w 143489"/>
                <a:gd name="connsiteY34" fmla="*/ 225776 h 226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43489" h="226094">
                  <a:moveTo>
                    <a:pt x="61718" y="225776"/>
                  </a:moveTo>
                  <a:cubicBezTo>
                    <a:pt x="50886" y="226577"/>
                    <a:pt x="41309" y="218583"/>
                    <a:pt x="40244" y="207746"/>
                  </a:cubicBezTo>
                  <a:cubicBezTo>
                    <a:pt x="37740" y="194812"/>
                    <a:pt x="36613" y="181665"/>
                    <a:pt x="36738" y="168493"/>
                  </a:cubicBezTo>
                  <a:cubicBezTo>
                    <a:pt x="36738" y="149668"/>
                    <a:pt x="38178" y="122373"/>
                    <a:pt x="41058" y="86607"/>
                  </a:cubicBezTo>
                  <a:lnTo>
                    <a:pt x="41058" y="83477"/>
                  </a:lnTo>
                  <a:cubicBezTo>
                    <a:pt x="41246" y="81054"/>
                    <a:pt x="40056" y="78738"/>
                    <a:pt x="37928" y="77529"/>
                  </a:cubicBezTo>
                  <a:cubicBezTo>
                    <a:pt x="29977" y="75338"/>
                    <a:pt x="21839" y="74017"/>
                    <a:pt x="13637" y="73585"/>
                  </a:cubicBezTo>
                  <a:cubicBezTo>
                    <a:pt x="4497" y="72584"/>
                    <a:pt x="-73" y="69328"/>
                    <a:pt x="-73" y="63819"/>
                  </a:cubicBezTo>
                  <a:cubicBezTo>
                    <a:pt x="-135" y="59599"/>
                    <a:pt x="2556" y="55831"/>
                    <a:pt x="6563" y="54553"/>
                  </a:cubicBezTo>
                  <a:cubicBezTo>
                    <a:pt x="10758" y="52869"/>
                    <a:pt x="15140" y="51649"/>
                    <a:pt x="19584" y="50923"/>
                  </a:cubicBezTo>
                  <a:cubicBezTo>
                    <a:pt x="34234" y="48606"/>
                    <a:pt x="42060" y="46415"/>
                    <a:pt x="43061" y="44161"/>
                  </a:cubicBezTo>
                  <a:cubicBezTo>
                    <a:pt x="43437" y="43053"/>
                    <a:pt x="43562" y="41882"/>
                    <a:pt x="43500" y="40718"/>
                  </a:cubicBezTo>
                  <a:cubicBezTo>
                    <a:pt x="43500" y="36211"/>
                    <a:pt x="43500" y="32141"/>
                    <a:pt x="43937" y="28510"/>
                  </a:cubicBezTo>
                  <a:cubicBezTo>
                    <a:pt x="44563" y="23270"/>
                    <a:pt x="45816" y="18124"/>
                    <a:pt x="47632" y="13172"/>
                  </a:cubicBezTo>
                  <a:cubicBezTo>
                    <a:pt x="49071" y="5428"/>
                    <a:pt x="55770" y="-200"/>
                    <a:pt x="63658" y="-225"/>
                  </a:cubicBezTo>
                  <a:cubicBezTo>
                    <a:pt x="70044" y="-663"/>
                    <a:pt x="76053" y="2730"/>
                    <a:pt x="78996" y="8414"/>
                  </a:cubicBezTo>
                  <a:cubicBezTo>
                    <a:pt x="81939" y="13592"/>
                    <a:pt x="83504" y="19426"/>
                    <a:pt x="83629" y="25380"/>
                  </a:cubicBezTo>
                  <a:lnTo>
                    <a:pt x="83629" y="35772"/>
                  </a:lnTo>
                  <a:cubicBezTo>
                    <a:pt x="83441" y="37988"/>
                    <a:pt x="84067" y="40198"/>
                    <a:pt x="85319" y="42033"/>
                  </a:cubicBezTo>
                  <a:cubicBezTo>
                    <a:pt x="86509" y="43535"/>
                    <a:pt x="91579" y="44286"/>
                    <a:pt x="100281" y="44286"/>
                  </a:cubicBezTo>
                  <a:lnTo>
                    <a:pt x="109109" y="44286"/>
                  </a:lnTo>
                  <a:cubicBezTo>
                    <a:pt x="114492" y="44286"/>
                    <a:pt x="119376" y="44286"/>
                    <a:pt x="123758" y="44912"/>
                  </a:cubicBezTo>
                  <a:cubicBezTo>
                    <a:pt x="128390" y="45513"/>
                    <a:pt x="132773" y="47473"/>
                    <a:pt x="136279" y="50547"/>
                  </a:cubicBezTo>
                  <a:cubicBezTo>
                    <a:pt x="140599" y="53646"/>
                    <a:pt x="143228" y="58573"/>
                    <a:pt x="143415" y="63881"/>
                  </a:cubicBezTo>
                  <a:cubicBezTo>
                    <a:pt x="143415" y="64257"/>
                    <a:pt x="143415" y="65822"/>
                    <a:pt x="143415" y="68639"/>
                  </a:cubicBezTo>
                  <a:cubicBezTo>
                    <a:pt x="143415" y="71457"/>
                    <a:pt x="140348" y="74462"/>
                    <a:pt x="134713" y="77780"/>
                  </a:cubicBezTo>
                  <a:cubicBezTo>
                    <a:pt x="130769" y="80140"/>
                    <a:pt x="126262" y="81392"/>
                    <a:pt x="121692" y="81411"/>
                  </a:cubicBezTo>
                  <a:cubicBezTo>
                    <a:pt x="116871" y="81461"/>
                    <a:pt x="112113" y="81066"/>
                    <a:pt x="107355" y="80221"/>
                  </a:cubicBezTo>
                  <a:cubicBezTo>
                    <a:pt x="104476" y="79639"/>
                    <a:pt x="101534" y="79326"/>
                    <a:pt x="98591" y="79282"/>
                  </a:cubicBezTo>
                  <a:cubicBezTo>
                    <a:pt x="96964" y="79288"/>
                    <a:pt x="95273" y="79389"/>
                    <a:pt x="93646" y="79595"/>
                  </a:cubicBezTo>
                  <a:cubicBezTo>
                    <a:pt x="89451" y="80014"/>
                    <a:pt x="87072" y="91740"/>
                    <a:pt x="86509" y="114779"/>
                  </a:cubicBezTo>
                  <a:cubicBezTo>
                    <a:pt x="86509" y="122792"/>
                    <a:pt x="86509" y="133873"/>
                    <a:pt x="86509" y="147959"/>
                  </a:cubicBezTo>
                  <a:cubicBezTo>
                    <a:pt x="86509" y="162045"/>
                    <a:pt x="86509" y="175379"/>
                    <a:pt x="85883" y="185521"/>
                  </a:cubicBezTo>
                  <a:cubicBezTo>
                    <a:pt x="85757" y="194186"/>
                    <a:pt x="84255" y="202775"/>
                    <a:pt x="81563" y="211001"/>
                  </a:cubicBezTo>
                  <a:cubicBezTo>
                    <a:pt x="79434" y="220098"/>
                    <a:pt x="71045" y="226327"/>
                    <a:pt x="61718" y="225776"/>
                  </a:cubicBezTo>
                  <a:close/>
                </a:path>
              </a:pathLst>
            </a:custGeom>
            <a:solidFill>
              <a:srgbClr val="FFFFFF"/>
            </a:solidFill>
            <a:ln w="6259" cap="flat">
              <a:noFill/>
              <a:prstDash val="solid"/>
              <a:miter/>
            </a:ln>
          </p:spPr>
          <p:txBody>
            <a:bodyPr rtlCol="0" anchor="ctr"/>
            <a:lstStyle/>
            <a:p>
              <a:endParaRPr lang="fr-FR"/>
            </a:p>
          </p:txBody>
        </p:sp>
        <p:sp>
          <p:nvSpPr>
            <p:cNvPr id="169" name="Graphique 3">
              <a:extLst>
                <a:ext uri="{FF2B5EF4-FFF2-40B4-BE49-F238E27FC236}">
                  <a16:creationId xmlns:a16="http://schemas.microsoft.com/office/drawing/2014/main" id="{E9667B26-FE5D-40ED-84F8-4D0E6600C72D}"/>
                </a:ext>
              </a:extLst>
            </p:cNvPr>
            <p:cNvSpPr/>
            <p:nvPr/>
          </p:nvSpPr>
          <p:spPr>
            <a:xfrm>
              <a:off x="10890100" y="2562442"/>
              <a:ext cx="56218" cy="236832"/>
            </a:xfrm>
            <a:custGeom>
              <a:avLst/>
              <a:gdLst>
                <a:gd name="connsiteX0" fmla="*/ 29475 w 56218"/>
                <a:gd name="connsiteY0" fmla="*/ 172399 h 236832"/>
                <a:gd name="connsiteX1" fmla="*/ 302 w 56218"/>
                <a:gd name="connsiteY1" fmla="*/ 142161 h 236832"/>
                <a:gd name="connsiteX2" fmla="*/ -74 w 56218"/>
                <a:gd name="connsiteY2" fmla="*/ 113927 h 236832"/>
                <a:gd name="connsiteX3" fmla="*/ -74 w 56218"/>
                <a:gd name="connsiteY3" fmla="*/ 90638 h 236832"/>
                <a:gd name="connsiteX4" fmla="*/ 3119 w 56218"/>
                <a:gd name="connsiteY4" fmla="*/ 46252 h 236832"/>
                <a:gd name="connsiteX5" fmla="*/ 15202 w 56218"/>
                <a:gd name="connsiteY5" fmla="*/ 7437 h 236832"/>
                <a:gd name="connsiteX6" fmla="*/ 29538 w 56218"/>
                <a:gd name="connsiteY6" fmla="*/ -263 h 236832"/>
                <a:gd name="connsiteX7" fmla="*/ 44062 w 56218"/>
                <a:gd name="connsiteY7" fmla="*/ 7312 h 236832"/>
                <a:gd name="connsiteX8" fmla="*/ 56145 w 56218"/>
                <a:gd name="connsiteY8" fmla="*/ 95960 h 236832"/>
                <a:gd name="connsiteX9" fmla="*/ 55456 w 56218"/>
                <a:gd name="connsiteY9" fmla="*/ 140847 h 236832"/>
                <a:gd name="connsiteX10" fmla="*/ 47505 w 56218"/>
                <a:gd name="connsiteY10" fmla="*/ 164261 h 236832"/>
                <a:gd name="connsiteX11" fmla="*/ 29475 w 56218"/>
                <a:gd name="connsiteY11" fmla="*/ 172399 h 236832"/>
                <a:gd name="connsiteX12" fmla="*/ 30477 w 56218"/>
                <a:gd name="connsiteY12" fmla="*/ 236569 h 236832"/>
                <a:gd name="connsiteX13" fmla="*/ 29475 w 56218"/>
                <a:gd name="connsiteY13" fmla="*/ 236569 h 236832"/>
                <a:gd name="connsiteX14" fmla="*/ 14951 w 56218"/>
                <a:gd name="connsiteY14" fmla="*/ 231122 h 236832"/>
                <a:gd name="connsiteX15" fmla="*/ 7564 w 56218"/>
                <a:gd name="connsiteY15" fmla="*/ 215095 h 236832"/>
                <a:gd name="connsiteX16" fmla="*/ 13824 w 56218"/>
                <a:gd name="connsiteY16" fmla="*/ 199131 h 236832"/>
                <a:gd name="connsiteX17" fmla="*/ 29726 w 56218"/>
                <a:gd name="connsiteY17" fmla="*/ 192182 h 236832"/>
                <a:gd name="connsiteX18" fmla="*/ 44563 w 56218"/>
                <a:gd name="connsiteY18" fmla="*/ 198130 h 236832"/>
                <a:gd name="connsiteX19" fmla="*/ 51700 w 56218"/>
                <a:gd name="connsiteY19" fmla="*/ 214156 h 236832"/>
                <a:gd name="connsiteX20" fmla="*/ 45877 w 56218"/>
                <a:gd name="connsiteY20" fmla="*/ 229557 h 236832"/>
                <a:gd name="connsiteX21" fmla="*/ 30477 w 56218"/>
                <a:gd name="connsiteY21" fmla="*/ 236569 h 236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6218" h="236832">
                  <a:moveTo>
                    <a:pt x="29475" y="172399"/>
                  </a:moveTo>
                  <a:cubicBezTo>
                    <a:pt x="10444" y="172399"/>
                    <a:pt x="740" y="162320"/>
                    <a:pt x="302" y="142161"/>
                  </a:cubicBezTo>
                  <a:cubicBezTo>
                    <a:pt x="302" y="135338"/>
                    <a:pt x="-74" y="125947"/>
                    <a:pt x="-74" y="113927"/>
                  </a:cubicBezTo>
                  <a:cubicBezTo>
                    <a:pt x="-74" y="109983"/>
                    <a:pt x="-74" y="102220"/>
                    <a:pt x="-74" y="90638"/>
                  </a:cubicBezTo>
                  <a:cubicBezTo>
                    <a:pt x="240" y="75795"/>
                    <a:pt x="1303" y="60983"/>
                    <a:pt x="3119" y="46252"/>
                  </a:cubicBezTo>
                  <a:cubicBezTo>
                    <a:pt x="5185" y="28222"/>
                    <a:pt x="9379" y="15263"/>
                    <a:pt x="15202" y="7437"/>
                  </a:cubicBezTo>
                  <a:cubicBezTo>
                    <a:pt x="18395" y="2642"/>
                    <a:pt x="23779" y="-250"/>
                    <a:pt x="29538" y="-263"/>
                  </a:cubicBezTo>
                  <a:cubicBezTo>
                    <a:pt x="35360" y="-282"/>
                    <a:pt x="40744" y="2548"/>
                    <a:pt x="44062" y="7312"/>
                  </a:cubicBezTo>
                  <a:cubicBezTo>
                    <a:pt x="52076" y="17911"/>
                    <a:pt x="56082" y="47460"/>
                    <a:pt x="56145" y="95960"/>
                  </a:cubicBezTo>
                  <a:cubicBezTo>
                    <a:pt x="56145" y="114991"/>
                    <a:pt x="55895" y="129954"/>
                    <a:pt x="55456" y="140847"/>
                  </a:cubicBezTo>
                  <a:cubicBezTo>
                    <a:pt x="55331" y="149286"/>
                    <a:pt x="52514" y="157475"/>
                    <a:pt x="47505" y="164261"/>
                  </a:cubicBezTo>
                  <a:cubicBezTo>
                    <a:pt x="43186" y="169770"/>
                    <a:pt x="36487" y="172812"/>
                    <a:pt x="29475" y="172399"/>
                  </a:cubicBezTo>
                  <a:close/>
                  <a:moveTo>
                    <a:pt x="30477" y="236569"/>
                  </a:moveTo>
                  <a:lnTo>
                    <a:pt x="29475" y="236569"/>
                  </a:lnTo>
                  <a:cubicBezTo>
                    <a:pt x="24154" y="236625"/>
                    <a:pt x="18958" y="234684"/>
                    <a:pt x="14951" y="231122"/>
                  </a:cubicBezTo>
                  <a:cubicBezTo>
                    <a:pt x="10256" y="227134"/>
                    <a:pt x="7564" y="221268"/>
                    <a:pt x="7564" y="215095"/>
                  </a:cubicBezTo>
                  <a:cubicBezTo>
                    <a:pt x="7564" y="209173"/>
                    <a:pt x="9755" y="203463"/>
                    <a:pt x="13824" y="199131"/>
                  </a:cubicBezTo>
                  <a:cubicBezTo>
                    <a:pt x="17831" y="194542"/>
                    <a:pt x="23653" y="191988"/>
                    <a:pt x="29726" y="192182"/>
                  </a:cubicBezTo>
                  <a:cubicBezTo>
                    <a:pt x="35235" y="192126"/>
                    <a:pt x="40619" y="194267"/>
                    <a:pt x="44563" y="198130"/>
                  </a:cubicBezTo>
                  <a:cubicBezTo>
                    <a:pt x="49070" y="202230"/>
                    <a:pt x="51700" y="208046"/>
                    <a:pt x="51700" y="214156"/>
                  </a:cubicBezTo>
                  <a:cubicBezTo>
                    <a:pt x="51825" y="219847"/>
                    <a:pt x="49697" y="225356"/>
                    <a:pt x="45877" y="229557"/>
                  </a:cubicBezTo>
                  <a:cubicBezTo>
                    <a:pt x="41996" y="233971"/>
                    <a:pt x="36362" y="236525"/>
                    <a:pt x="30477" y="236569"/>
                  </a:cubicBezTo>
                  <a:close/>
                </a:path>
              </a:pathLst>
            </a:custGeom>
            <a:solidFill>
              <a:srgbClr val="FFFFFF"/>
            </a:solidFill>
            <a:ln w="6259" cap="flat">
              <a:noFill/>
              <a:prstDash val="solid"/>
              <a:miter/>
            </a:ln>
          </p:spPr>
          <p:txBody>
            <a:bodyPr rtlCol="0" anchor="ctr"/>
            <a:lstStyle/>
            <a:p>
              <a:endParaRPr lang="fr-FR"/>
            </a:p>
          </p:txBody>
        </p:sp>
      </p:grpSp>
      <p:grpSp>
        <p:nvGrpSpPr>
          <p:cNvPr id="4" name="BULLE l">
            <a:extLst>
              <a:ext uri="{FF2B5EF4-FFF2-40B4-BE49-F238E27FC236}">
                <a16:creationId xmlns:a16="http://schemas.microsoft.com/office/drawing/2014/main" id="{16D00198-7711-4126-AF28-5BD28DC085C0}"/>
              </a:ext>
            </a:extLst>
          </p:cNvPr>
          <p:cNvGrpSpPr/>
          <p:nvPr/>
        </p:nvGrpSpPr>
        <p:grpSpPr>
          <a:xfrm>
            <a:off x="555414" y="1744570"/>
            <a:ext cx="2744612" cy="1642744"/>
            <a:chOff x="555414" y="1744570"/>
            <a:chExt cx="2744612" cy="1642744"/>
          </a:xfrm>
        </p:grpSpPr>
        <p:sp>
          <p:nvSpPr>
            <p:cNvPr id="174" name="Freeform: Shape 173">
              <a:extLst>
                <a:ext uri="{FF2B5EF4-FFF2-40B4-BE49-F238E27FC236}">
                  <a16:creationId xmlns:a16="http://schemas.microsoft.com/office/drawing/2014/main" id="{A426A63C-9A31-4A7C-8C41-8C1D738CAC7D}"/>
                </a:ext>
              </a:extLst>
            </p:cNvPr>
            <p:cNvSpPr/>
            <p:nvPr/>
          </p:nvSpPr>
          <p:spPr>
            <a:xfrm>
              <a:off x="555414" y="1744570"/>
              <a:ext cx="2744612" cy="1642744"/>
            </a:xfrm>
            <a:custGeom>
              <a:avLst/>
              <a:gdLst>
                <a:gd name="connsiteX0" fmla="*/ 526357 w 2744612"/>
                <a:gd name="connsiteY0" fmla="*/ 1424369 h 1642744"/>
                <a:gd name="connsiteX1" fmla="*/ 551399 w 2744612"/>
                <a:gd name="connsiteY1" fmla="*/ 1435888 h 1642744"/>
                <a:gd name="connsiteX2" fmla="*/ 562070 w 2744612"/>
                <a:gd name="connsiteY2" fmla="*/ 1439589 h 1642744"/>
                <a:gd name="connsiteX3" fmla="*/ 567488 w 2744612"/>
                <a:gd name="connsiteY3" fmla="*/ 1441898 h 1642744"/>
                <a:gd name="connsiteX4" fmla="*/ 583318 w 2744612"/>
                <a:gd name="connsiteY4" fmla="*/ 1446958 h 1642744"/>
                <a:gd name="connsiteX5" fmla="*/ 721619 w 2744612"/>
                <a:gd name="connsiteY5" fmla="*/ 1494924 h 1642744"/>
                <a:gd name="connsiteX6" fmla="*/ 883263 w 2744612"/>
                <a:gd name="connsiteY6" fmla="*/ 1524222 h 1642744"/>
                <a:gd name="connsiteX7" fmla="*/ 883263 w 2744612"/>
                <a:gd name="connsiteY7" fmla="*/ 1524660 h 1642744"/>
                <a:gd name="connsiteX8" fmla="*/ 899290 w 2744612"/>
                <a:gd name="connsiteY8" fmla="*/ 1526163 h 1642744"/>
                <a:gd name="connsiteX9" fmla="*/ 730828 w 2744612"/>
                <a:gd name="connsiteY9" fmla="*/ 1494111 h 1642744"/>
                <a:gd name="connsiteX10" fmla="*/ 583318 w 2744612"/>
                <a:gd name="connsiteY10" fmla="*/ 1446958 h 1642744"/>
                <a:gd name="connsiteX11" fmla="*/ 562070 w 2744612"/>
                <a:gd name="connsiteY11" fmla="*/ 1439589 h 1642744"/>
                <a:gd name="connsiteX12" fmla="*/ 150795 w 2744612"/>
                <a:gd name="connsiteY12" fmla="*/ 1118547 h 1642744"/>
                <a:gd name="connsiteX13" fmla="*/ 159246 w 2744612"/>
                <a:gd name="connsiteY13" fmla="*/ 1131256 h 1642744"/>
                <a:gd name="connsiteX14" fmla="*/ 167573 w 2744612"/>
                <a:gd name="connsiteY14" fmla="*/ 1142462 h 1642744"/>
                <a:gd name="connsiteX15" fmla="*/ 150795 w 2744612"/>
                <a:gd name="connsiteY15" fmla="*/ 1118547 h 1642744"/>
                <a:gd name="connsiteX16" fmla="*/ 1133805 w 2744612"/>
                <a:gd name="connsiteY16" fmla="*/ 49394 h 1642744"/>
                <a:gd name="connsiteX17" fmla="*/ 683055 w 2744612"/>
                <a:gd name="connsiteY17" fmla="*/ 111497 h 1642744"/>
                <a:gd name="connsiteX18" fmla="*/ 438899 w 2744612"/>
                <a:gd name="connsiteY18" fmla="*/ 210161 h 1642744"/>
                <a:gd name="connsiteX19" fmla="*/ 383369 w 2744612"/>
                <a:gd name="connsiteY19" fmla="*/ 243842 h 1642744"/>
                <a:gd name="connsiteX20" fmla="*/ 356888 w 2744612"/>
                <a:gd name="connsiteY20" fmla="*/ 262185 h 1642744"/>
                <a:gd name="connsiteX21" fmla="*/ 332973 w 2744612"/>
                <a:gd name="connsiteY21" fmla="*/ 279965 h 1642744"/>
                <a:gd name="connsiteX22" fmla="*/ 245327 w 2744612"/>
                <a:gd name="connsiteY22" fmla="*/ 363166 h 1642744"/>
                <a:gd name="connsiteX23" fmla="*/ 224104 w 2744612"/>
                <a:gd name="connsiteY23" fmla="*/ 386141 h 1642744"/>
                <a:gd name="connsiteX24" fmla="*/ 204822 w 2744612"/>
                <a:gd name="connsiteY24" fmla="*/ 410620 h 1642744"/>
                <a:gd name="connsiteX25" fmla="*/ 185665 w 2744612"/>
                <a:gd name="connsiteY25" fmla="*/ 435661 h 1642744"/>
                <a:gd name="connsiteX26" fmla="*/ 167573 w 2744612"/>
                <a:gd name="connsiteY26" fmla="*/ 461830 h 1642744"/>
                <a:gd name="connsiteX27" fmla="*/ 158307 w 2744612"/>
                <a:gd name="connsiteY27" fmla="*/ 475102 h 1642744"/>
                <a:gd name="connsiteX28" fmla="*/ 149918 w 2744612"/>
                <a:gd name="connsiteY28" fmla="*/ 488875 h 1642744"/>
                <a:gd name="connsiteX29" fmla="*/ 133015 w 2744612"/>
                <a:gd name="connsiteY29" fmla="*/ 515920 h 1642744"/>
                <a:gd name="connsiteX30" fmla="*/ 103716 w 2744612"/>
                <a:gd name="connsiteY30" fmla="*/ 570260 h 1642744"/>
                <a:gd name="connsiteX31" fmla="*/ 44994 w 2744612"/>
                <a:gd name="connsiteY31" fmla="*/ 792630 h 1642744"/>
                <a:gd name="connsiteX32" fmla="*/ 88817 w 2744612"/>
                <a:gd name="connsiteY32" fmla="*/ 1009115 h 1642744"/>
                <a:gd name="connsiteX33" fmla="*/ 140423 w 2744612"/>
                <a:gd name="connsiteY33" fmla="*/ 1101901 h 1642744"/>
                <a:gd name="connsiteX34" fmla="*/ 143841 w 2744612"/>
                <a:gd name="connsiteY34" fmla="*/ 1108584 h 1642744"/>
                <a:gd name="connsiteX35" fmla="*/ 143783 w 2744612"/>
                <a:gd name="connsiteY35" fmla="*/ 1108719 h 1642744"/>
                <a:gd name="connsiteX36" fmla="*/ 145286 w 2744612"/>
                <a:gd name="connsiteY36" fmla="*/ 1111410 h 1642744"/>
                <a:gd name="connsiteX37" fmla="*/ 143841 w 2744612"/>
                <a:gd name="connsiteY37" fmla="*/ 1108584 h 1642744"/>
                <a:gd name="connsiteX38" fmla="*/ 143971 w 2744612"/>
                <a:gd name="connsiteY38" fmla="*/ 1108280 h 1642744"/>
                <a:gd name="connsiteX39" fmla="*/ 140423 w 2744612"/>
                <a:gd name="connsiteY39" fmla="*/ 1101901 h 1642744"/>
                <a:gd name="connsiteX40" fmla="*/ 85045 w 2744612"/>
                <a:gd name="connsiteY40" fmla="*/ 993613 h 1642744"/>
                <a:gd name="connsiteX41" fmla="*/ 53821 w 2744612"/>
                <a:gd name="connsiteY41" fmla="*/ 866566 h 1642744"/>
                <a:gd name="connsiteX42" fmla="*/ 488607 w 2744612"/>
                <a:gd name="connsiteY42" fmla="*/ 194260 h 1642744"/>
                <a:gd name="connsiteX43" fmla="*/ 1133805 w 2744612"/>
                <a:gd name="connsiteY43" fmla="*/ 49394 h 1642744"/>
                <a:gd name="connsiteX44" fmla="*/ 1143196 w 2744612"/>
                <a:gd name="connsiteY44" fmla="*/ 1627 h 1642744"/>
                <a:gd name="connsiteX45" fmla="*/ 1387665 w 2744612"/>
                <a:gd name="connsiteY45" fmla="*/ 2754 h 1642744"/>
                <a:gd name="connsiteX46" fmla="*/ 1627439 w 2744612"/>
                <a:gd name="connsiteY46" fmla="*/ 23288 h 1642744"/>
                <a:gd name="connsiteX47" fmla="*/ 2072680 w 2744612"/>
                <a:gd name="connsiteY47" fmla="*/ 120074 h 1642744"/>
                <a:gd name="connsiteX48" fmla="*/ 2271448 w 2744612"/>
                <a:gd name="connsiteY48" fmla="*/ 195199 h 1642744"/>
                <a:gd name="connsiteX49" fmla="*/ 2370863 w 2744612"/>
                <a:gd name="connsiteY49" fmla="*/ 246972 h 1642744"/>
                <a:gd name="connsiteX50" fmla="*/ 2414686 w 2744612"/>
                <a:gd name="connsiteY50" fmla="*/ 275395 h 1642744"/>
                <a:gd name="connsiteX51" fmla="*/ 2456944 w 2744612"/>
                <a:gd name="connsiteY51" fmla="*/ 304443 h 1642744"/>
                <a:gd name="connsiteX52" fmla="*/ 2495758 w 2744612"/>
                <a:gd name="connsiteY52" fmla="*/ 335745 h 1642744"/>
                <a:gd name="connsiteX53" fmla="*/ 2532883 w 2744612"/>
                <a:gd name="connsiteY53" fmla="*/ 367047 h 1642744"/>
                <a:gd name="connsiteX54" fmla="*/ 2599806 w 2744612"/>
                <a:gd name="connsiteY54" fmla="*/ 433720 h 1642744"/>
                <a:gd name="connsiteX55" fmla="*/ 2659343 w 2744612"/>
                <a:gd name="connsiteY55" fmla="*/ 504902 h 1642744"/>
                <a:gd name="connsiteX56" fmla="*/ 2707047 w 2744612"/>
                <a:gd name="connsiteY56" fmla="*/ 585223 h 1642744"/>
                <a:gd name="connsiteX57" fmla="*/ 2744610 w 2744612"/>
                <a:gd name="connsiteY57" fmla="*/ 738791 h 1642744"/>
                <a:gd name="connsiteX58" fmla="*/ 2727143 w 2744612"/>
                <a:gd name="connsiteY58" fmla="*/ 863498 h 1642744"/>
                <a:gd name="connsiteX59" fmla="*/ 2681755 w 2744612"/>
                <a:gd name="connsiteY59" fmla="*/ 971678 h 1642744"/>
                <a:gd name="connsiteX60" fmla="*/ 2618463 w 2744612"/>
                <a:gd name="connsiteY60" fmla="*/ 1062141 h 1642744"/>
                <a:gd name="connsiteX61" fmla="*/ 2499515 w 2744612"/>
                <a:gd name="connsiteY61" fmla="*/ 1170634 h 1642744"/>
                <a:gd name="connsiteX62" fmla="*/ 2336744 w 2744612"/>
                <a:gd name="connsiteY62" fmla="*/ 1271990 h 1642744"/>
                <a:gd name="connsiteX63" fmla="*/ 2301435 w 2744612"/>
                <a:gd name="connsiteY63" fmla="*/ 1292149 h 1642744"/>
                <a:gd name="connsiteX64" fmla="*/ 2262558 w 2744612"/>
                <a:gd name="connsiteY64" fmla="*/ 1313622 h 1642744"/>
                <a:gd name="connsiteX65" fmla="*/ 2184866 w 2744612"/>
                <a:gd name="connsiteY65" fmla="*/ 1352875 h 1642744"/>
                <a:gd name="connsiteX66" fmla="*/ 1986599 w 2744612"/>
                <a:gd name="connsiteY66" fmla="*/ 1434260 h 1642744"/>
                <a:gd name="connsiteX67" fmla="*/ 1890299 w 2744612"/>
                <a:gd name="connsiteY67" fmla="*/ 1469789 h 1642744"/>
                <a:gd name="connsiteX68" fmla="*/ 1970458 w 2744612"/>
                <a:gd name="connsiteY68" fmla="*/ 1642744 h 1642744"/>
                <a:gd name="connsiteX69" fmla="*/ 1722781 w 2744612"/>
                <a:gd name="connsiteY69" fmla="*/ 1522127 h 1642744"/>
                <a:gd name="connsiteX70" fmla="*/ 1705381 w 2744612"/>
                <a:gd name="connsiteY70" fmla="*/ 1527227 h 1642744"/>
                <a:gd name="connsiteX71" fmla="*/ 1462477 w 2744612"/>
                <a:gd name="connsiteY71" fmla="*/ 1540249 h 1642744"/>
                <a:gd name="connsiteX72" fmla="*/ 1397807 w 2744612"/>
                <a:gd name="connsiteY72" fmla="*/ 1541188 h 1642744"/>
                <a:gd name="connsiteX73" fmla="*/ 1112645 w 2744612"/>
                <a:gd name="connsiteY73" fmla="*/ 1544193 h 1642744"/>
                <a:gd name="connsiteX74" fmla="*/ 1162728 w 2744612"/>
                <a:gd name="connsiteY74" fmla="*/ 1546447 h 1642744"/>
                <a:gd name="connsiteX75" fmla="*/ 1399873 w 2744612"/>
                <a:gd name="connsiteY75" fmla="*/ 1565228 h 1642744"/>
                <a:gd name="connsiteX76" fmla="*/ 1160850 w 2744612"/>
                <a:gd name="connsiteY76" fmla="*/ 1592711 h 1642744"/>
                <a:gd name="connsiteX77" fmla="*/ 1034139 w 2744612"/>
                <a:gd name="connsiteY77" fmla="*/ 1589643 h 1642744"/>
                <a:gd name="connsiteX78" fmla="*/ 887646 w 2744612"/>
                <a:gd name="connsiteY78" fmla="*/ 1577749 h 1642744"/>
                <a:gd name="connsiteX79" fmla="*/ 712354 w 2744612"/>
                <a:gd name="connsiteY79" fmla="*/ 1547010 h 1642744"/>
                <a:gd name="connsiteX80" fmla="*/ 523477 w 2744612"/>
                <a:gd name="connsiteY80" fmla="*/ 1480337 h 1642744"/>
                <a:gd name="connsiteX81" fmla="*/ 345055 w 2744612"/>
                <a:gd name="connsiteY81" fmla="*/ 1378167 h 1642744"/>
                <a:gd name="connsiteX82" fmla="*/ 177714 w 2744612"/>
                <a:gd name="connsiteY82" fmla="*/ 1231047 h 1642744"/>
                <a:gd name="connsiteX83" fmla="*/ 141154 w 2744612"/>
                <a:gd name="connsiteY83" fmla="*/ 1186786 h 1642744"/>
                <a:gd name="connsiteX84" fmla="*/ 107598 w 2744612"/>
                <a:gd name="connsiteY84" fmla="*/ 1139457 h 1642744"/>
                <a:gd name="connsiteX85" fmla="*/ 92135 w 2744612"/>
                <a:gd name="connsiteY85" fmla="*/ 1115793 h 1642744"/>
                <a:gd name="connsiteX86" fmla="*/ 78111 w 2744612"/>
                <a:gd name="connsiteY86" fmla="*/ 1090751 h 1642744"/>
                <a:gd name="connsiteX87" fmla="*/ 64276 w 2744612"/>
                <a:gd name="connsiteY87" fmla="*/ 1065334 h 1642744"/>
                <a:gd name="connsiteX88" fmla="*/ 51755 w 2744612"/>
                <a:gd name="connsiteY88" fmla="*/ 1038790 h 1642744"/>
                <a:gd name="connsiteX89" fmla="*/ 12878 w 2744612"/>
                <a:gd name="connsiteY89" fmla="*/ 925351 h 1642744"/>
                <a:gd name="connsiteX90" fmla="*/ 2861 w 2744612"/>
                <a:gd name="connsiteY90" fmla="*/ 864374 h 1642744"/>
                <a:gd name="connsiteX91" fmla="*/ 858 w 2744612"/>
                <a:gd name="connsiteY91" fmla="*/ 833072 h 1642744"/>
                <a:gd name="connsiteX92" fmla="*/ 357 w 2744612"/>
                <a:gd name="connsiteY92" fmla="*/ 801770 h 1642744"/>
                <a:gd name="connsiteX93" fmla="*/ 61459 w 2744612"/>
                <a:gd name="connsiteY93" fmla="*/ 562372 h 1642744"/>
                <a:gd name="connsiteX94" fmla="*/ 75294 w 2744612"/>
                <a:gd name="connsiteY94" fmla="*/ 535077 h 1642744"/>
                <a:gd name="connsiteX95" fmla="*/ 89943 w 2744612"/>
                <a:gd name="connsiteY95" fmla="*/ 508345 h 1642744"/>
                <a:gd name="connsiteX96" fmla="*/ 121246 w 2744612"/>
                <a:gd name="connsiteY96" fmla="*/ 457385 h 1642744"/>
                <a:gd name="connsiteX97" fmla="*/ 155928 w 2744612"/>
                <a:gd name="connsiteY97" fmla="*/ 407302 h 1642744"/>
                <a:gd name="connsiteX98" fmla="*/ 195244 w 2744612"/>
                <a:gd name="connsiteY98" fmla="*/ 357907 h 1642744"/>
                <a:gd name="connsiteX99" fmla="*/ 290089 w 2744612"/>
                <a:gd name="connsiteY99" fmla="*/ 263375 h 1642744"/>
                <a:gd name="connsiteX100" fmla="*/ 317572 w 2744612"/>
                <a:gd name="connsiteY100" fmla="*/ 241213 h 1642744"/>
                <a:gd name="connsiteX101" fmla="*/ 345744 w 2744612"/>
                <a:gd name="connsiteY101" fmla="*/ 221367 h 1642744"/>
                <a:gd name="connsiteX102" fmla="*/ 402776 w 2744612"/>
                <a:gd name="connsiteY102" fmla="*/ 184932 h 1642744"/>
                <a:gd name="connsiteX103" fmla="*/ 462689 w 2744612"/>
                <a:gd name="connsiteY103" fmla="*/ 152127 h 1642744"/>
                <a:gd name="connsiteX104" fmla="*/ 524729 w 2744612"/>
                <a:gd name="connsiteY104" fmla="*/ 123642 h 1642744"/>
                <a:gd name="connsiteX105" fmla="*/ 588586 w 2744612"/>
                <a:gd name="connsiteY105" fmla="*/ 98600 h 1642744"/>
                <a:gd name="connsiteX106" fmla="*/ 620952 w 2744612"/>
                <a:gd name="connsiteY106" fmla="*/ 87019 h 1642744"/>
                <a:gd name="connsiteX107" fmla="*/ 653819 w 2744612"/>
                <a:gd name="connsiteY107" fmla="*/ 76752 h 1642744"/>
                <a:gd name="connsiteX108" fmla="*/ 1143196 w 2744612"/>
                <a:gd name="connsiteY108" fmla="*/ 1627 h 1642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Lst>
              <a:rect l="l" t="t" r="r" b="b"/>
              <a:pathLst>
                <a:path w="2744612" h="1642744">
                  <a:moveTo>
                    <a:pt x="526357" y="1424369"/>
                  </a:moveTo>
                  <a:cubicBezTo>
                    <a:pt x="534746" y="1428375"/>
                    <a:pt x="543135" y="1432257"/>
                    <a:pt x="551399" y="1435888"/>
                  </a:cubicBezTo>
                  <a:lnTo>
                    <a:pt x="562070" y="1439589"/>
                  </a:lnTo>
                  <a:lnTo>
                    <a:pt x="567488" y="1441898"/>
                  </a:lnTo>
                  <a:lnTo>
                    <a:pt x="583318" y="1446958"/>
                  </a:lnTo>
                  <a:lnTo>
                    <a:pt x="721619" y="1494924"/>
                  </a:lnTo>
                  <a:cubicBezTo>
                    <a:pt x="774870" y="1507883"/>
                    <a:pt x="828848" y="1517668"/>
                    <a:pt x="883263" y="1524222"/>
                  </a:cubicBezTo>
                  <a:lnTo>
                    <a:pt x="883263" y="1524660"/>
                  </a:lnTo>
                  <a:cubicBezTo>
                    <a:pt x="888585" y="1525412"/>
                    <a:pt x="893781" y="1525913"/>
                    <a:pt x="899290" y="1526163"/>
                  </a:cubicBezTo>
                  <a:cubicBezTo>
                    <a:pt x="842486" y="1518892"/>
                    <a:pt x="786230" y="1508182"/>
                    <a:pt x="730828" y="1494111"/>
                  </a:cubicBezTo>
                  <a:lnTo>
                    <a:pt x="583318" y="1446958"/>
                  </a:lnTo>
                  <a:lnTo>
                    <a:pt x="562070" y="1439589"/>
                  </a:lnTo>
                  <a:close/>
                  <a:moveTo>
                    <a:pt x="150795" y="1118547"/>
                  </a:moveTo>
                  <a:lnTo>
                    <a:pt x="159246" y="1131256"/>
                  </a:lnTo>
                  <a:cubicBezTo>
                    <a:pt x="161938" y="1135075"/>
                    <a:pt x="164755" y="1138769"/>
                    <a:pt x="167573" y="1142462"/>
                  </a:cubicBezTo>
                  <a:cubicBezTo>
                    <a:pt x="161813" y="1134574"/>
                    <a:pt x="156179" y="1126623"/>
                    <a:pt x="150795" y="1118547"/>
                  </a:cubicBezTo>
                  <a:close/>
                  <a:moveTo>
                    <a:pt x="1133805" y="49394"/>
                  </a:moveTo>
                  <a:cubicBezTo>
                    <a:pt x="982992" y="53150"/>
                    <a:pt x="829549" y="70053"/>
                    <a:pt x="683055" y="111497"/>
                  </a:cubicBezTo>
                  <a:cubicBezTo>
                    <a:pt x="598283" y="135280"/>
                    <a:pt x="516397" y="168373"/>
                    <a:pt x="438899" y="210161"/>
                  </a:cubicBezTo>
                  <a:cubicBezTo>
                    <a:pt x="420118" y="220992"/>
                    <a:pt x="401650" y="232323"/>
                    <a:pt x="383369" y="243842"/>
                  </a:cubicBezTo>
                  <a:lnTo>
                    <a:pt x="356888" y="262185"/>
                  </a:lnTo>
                  <a:cubicBezTo>
                    <a:pt x="348624" y="268133"/>
                    <a:pt x="340485" y="273704"/>
                    <a:pt x="332973" y="279965"/>
                  </a:cubicBezTo>
                  <a:cubicBezTo>
                    <a:pt x="301408" y="305119"/>
                    <a:pt x="272084" y="332953"/>
                    <a:pt x="245327" y="363166"/>
                  </a:cubicBezTo>
                  <a:lnTo>
                    <a:pt x="224104" y="386141"/>
                  </a:lnTo>
                  <a:cubicBezTo>
                    <a:pt x="217343" y="394029"/>
                    <a:pt x="211082" y="402293"/>
                    <a:pt x="204822" y="410620"/>
                  </a:cubicBezTo>
                  <a:cubicBezTo>
                    <a:pt x="198562" y="418946"/>
                    <a:pt x="191926" y="426897"/>
                    <a:pt x="185665" y="435661"/>
                  </a:cubicBezTo>
                  <a:lnTo>
                    <a:pt x="167573" y="461830"/>
                  </a:lnTo>
                  <a:lnTo>
                    <a:pt x="158307" y="475102"/>
                  </a:lnTo>
                  <a:lnTo>
                    <a:pt x="149918" y="488875"/>
                  </a:lnTo>
                  <a:lnTo>
                    <a:pt x="133015" y="515920"/>
                  </a:lnTo>
                  <a:cubicBezTo>
                    <a:pt x="122498" y="534263"/>
                    <a:pt x="112731" y="552418"/>
                    <a:pt x="103716" y="570260"/>
                  </a:cubicBezTo>
                  <a:cubicBezTo>
                    <a:pt x="68408" y="643194"/>
                    <a:pt x="47310" y="718945"/>
                    <a:pt x="44994" y="792630"/>
                  </a:cubicBezTo>
                  <a:cubicBezTo>
                    <a:pt x="43277" y="867154"/>
                    <a:pt x="58250" y="941121"/>
                    <a:pt x="88817" y="1009115"/>
                  </a:cubicBezTo>
                  <a:lnTo>
                    <a:pt x="140423" y="1101901"/>
                  </a:lnTo>
                  <a:lnTo>
                    <a:pt x="143841" y="1108584"/>
                  </a:lnTo>
                  <a:lnTo>
                    <a:pt x="143783" y="1108719"/>
                  </a:lnTo>
                  <a:cubicBezTo>
                    <a:pt x="144346" y="1109595"/>
                    <a:pt x="145160" y="1110471"/>
                    <a:pt x="145286" y="1111410"/>
                  </a:cubicBezTo>
                  <a:lnTo>
                    <a:pt x="143841" y="1108584"/>
                  </a:lnTo>
                  <a:lnTo>
                    <a:pt x="143971" y="1108280"/>
                  </a:lnTo>
                  <a:lnTo>
                    <a:pt x="140423" y="1101901"/>
                  </a:lnTo>
                  <a:lnTo>
                    <a:pt x="85045" y="993613"/>
                  </a:lnTo>
                  <a:cubicBezTo>
                    <a:pt x="69535" y="952693"/>
                    <a:pt x="58861" y="910232"/>
                    <a:pt x="53821" y="866566"/>
                  </a:cubicBezTo>
                  <a:cubicBezTo>
                    <a:pt x="21642" y="589167"/>
                    <a:pt x="224292" y="326041"/>
                    <a:pt x="488607" y="194260"/>
                  </a:cubicBezTo>
                  <a:cubicBezTo>
                    <a:pt x="684495" y="96535"/>
                    <a:pt x="907867" y="58909"/>
                    <a:pt x="1133805" y="49394"/>
                  </a:cubicBezTo>
                  <a:close/>
                  <a:moveTo>
                    <a:pt x="1143196" y="1627"/>
                  </a:moveTo>
                  <a:cubicBezTo>
                    <a:pt x="1225458" y="-1003"/>
                    <a:pt x="1306968" y="-314"/>
                    <a:pt x="1387665" y="2754"/>
                  </a:cubicBezTo>
                  <a:cubicBezTo>
                    <a:pt x="1470928" y="5946"/>
                    <a:pt x="1550624" y="14210"/>
                    <a:pt x="1627439" y="23288"/>
                  </a:cubicBezTo>
                  <a:cubicBezTo>
                    <a:pt x="1782572" y="42382"/>
                    <a:pt x="1933197" y="73496"/>
                    <a:pt x="2072680" y="120074"/>
                  </a:cubicBezTo>
                  <a:cubicBezTo>
                    <a:pt x="2137099" y="142173"/>
                    <a:pt x="2204900" y="163897"/>
                    <a:pt x="2271448" y="195199"/>
                  </a:cubicBezTo>
                  <a:cubicBezTo>
                    <a:pt x="2305586" y="210462"/>
                    <a:pt x="2338785" y="227753"/>
                    <a:pt x="2370863" y="246972"/>
                  </a:cubicBezTo>
                  <a:cubicBezTo>
                    <a:pt x="2386452" y="255299"/>
                    <a:pt x="2400538" y="265628"/>
                    <a:pt x="2414686" y="275395"/>
                  </a:cubicBezTo>
                  <a:cubicBezTo>
                    <a:pt x="2428835" y="285161"/>
                    <a:pt x="2443296" y="294426"/>
                    <a:pt x="2456944" y="304443"/>
                  </a:cubicBezTo>
                  <a:lnTo>
                    <a:pt x="2495758" y="335745"/>
                  </a:lnTo>
                  <a:cubicBezTo>
                    <a:pt x="2508724" y="345455"/>
                    <a:pt x="2521119" y="355910"/>
                    <a:pt x="2532883" y="367047"/>
                  </a:cubicBezTo>
                  <a:cubicBezTo>
                    <a:pt x="2555984" y="389459"/>
                    <a:pt x="2580337" y="409868"/>
                    <a:pt x="2599806" y="433720"/>
                  </a:cubicBezTo>
                  <a:cubicBezTo>
                    <a:pt x="2620854" y="456414"/>
                    <a:pt x="2640725" y="480173"/>
                    <a:pt x="2659343" y="504902"/>
                  </a:cubicBezTo>
                  <a:cubicBezTo>
                    <a:pt x="2677648" y="530175"/>
                    <a:pt x="2693613" y="557057"/>
                    <a:pt x="2707047" y="585223"/>
                  </a:cubicBezTo>
                  <a:cubicBezTo>
                    <a:pt x="2730324" y="633165"/>
                    <a:pt x="2743126" y="685514"/>
                    <a:pt x="2744610" y="738791"/>
                  </a:cubicBezTo>
                  <a:cubicBezTo>
                    <a:pt x="2744754" y="780980"/>
                    <a:pt x="2738875" y="822974"/>
                    <a:pt x="2727143" y="863498"/>
                  </a:cubicBezTo>
                  <a:cubicBezTo>
                    <a:pt x="2716582" y="901311"/>
                    <a:pt x="2701332" y="937653"/>
                    <a:pt x="2681755" y="971678"/>
                  </a:cubicBezTo>
                  <a:cubicBezTo>
                    <a:pt x="2663782" y="1003900"/>
                    <a:pt x="2642578" y="1034213"/>
                    <a:pt x="2618463" y="1062141"/>
                  </a:cubicBezTo>
                  <a:cubicBezTo>
                    <a:pt x="2583173" y="1102815"/>
                    <a:pt x="2543250" y="1139226"/>
                    <a:pt x="2499515" y="1170634"/>
                  </a:cubicBezTo>
                  <a:cubicBezTo>
                    <a:pt x="2440291" y="1213518"/>
                    <a:pt x="2385262" y="1243881"/>
                    <a:pt x="2336744" y="1271990"/>
                  </a:cubicBezTo>
                  <a:cubicBezTo>
                    <a:pt x="2324411" y="1278814"/>
                    <a:pt x="2312954" y="1285888"/>
                    <a:pt x="2301435" y="1292149"/>
                  </a:cubicBezTo>
                  <a:lnTo>
                    <a:pt x="2262558" y="1313622"/>
                  </a:lnTo>
                  <a:cubicBezTo>
                    <a:pt x="2236076" y="1327395"/>
                    <a:pt x="2210409" y="1340792"/>
                    <a:pt x="2184866" y="1352875"/>
                  </a:cubicBezTo>
                  <a:cubicBezTo>
                    <a:pt x="2120365" y="1383720"/>
                    <a:pt x="2054168" y="1410890"/>
                    <a:pt x="1986599" y="1434260"/>
                  </a:cubicBezTo>
                  <a:lnTo>
                    <a:pt x="1890299" y="1469789"/>
                  </a:lnTo>
                  <a:lnTo>
                    <a:pt x="1970458" y="1642744"/>
                  </a:lnTo>
                  <a:lnTo>
                    <a:pt x="1722781" y="1522127"/>
                  </a:lnTo>
                  <a:lnTo>
                    <a:pt x="1705381" y="1527227"/>
                  </a:lnTo>
                  <a:lnTo>
                    <a:pt x="1462477" y="1540249"/>
                  </a:lnTo>
                  <a:lnTo>
                    <a:pt x="1397807" y="1541188"/>
                  </a:lnTo>
                  <a:cubicBezTo>
                    <a:pt x="1303337" y="1545633"/>
                    <a:pt x="1207803" y="1547511"/>
                    <a:pt x="1112645" y="1544193"/>
                  </a:cubicBezTo>
                  <a:cubicBezTo>
                    <a:pt x="1130049" y="1545132"/>
                    <a:pt x="1146702" y="1545883"/>
                    <a:pt x="1162728" y="1546447"/>
                  </a:cubicBezTo>
                  <a:cubicBezTo>
                    <a:pt x="1314230" y="1551706"/>
                    <a:pt x="1400248" y="1551831"/>
                    <a:pt x="1399873" y="1565228"/>
                  </a:cubicBezTo>
                  <a:cubicBezTo>
                    <a:pt x="1399435" y="1577123"/>
                    <a:pt x="1314105" y="1591021"/>
                    <a:pt x="1160850" y="1592711"/>
                  </a:cubicBezTo>
                  <a:cubicBezTo>
                    <a:pt x="1122849" y="1593149"/>
                    <a:pt x="1079277" y="1591960"/>
                    <a:pt x="1034139" y="1589643"/>
                  </a:cubicBezTo>
                  <a:cubicBezTo>
                    <a:pt x="990003" y="1587014"/>
                    <a:pt x="941235" y="1584009"/>
                    <a:pt x="887646" y="1577749"/>
                  </a:cubicBezTo>
                  <a:cubicBezTo>
                    <a:pt x="828585" y="1571476"/>
                    <a:pt x="770025" y="1561203"/>
                    <a:pt x="712354" y="1547010"/>
                  </a:cubicBezTo>
                  <a:cubicBezTo>
                    <a:pt x="647490" y="1530602"/>
                    <a:pt x="584266" y="1508283"/>
                    <a:pt x="523477" y="1480337"/>
                  </a:cubicBezTo>
                  <a:cubicBezTo>
                    <a:pt x="461211" y="1451407"/>
                    <a:pt x="401518" y="1417225"/>
                    <a:pt x="345055" y="1378167"/>
                  </a:cubicBezTo>
                  <a:cubicBezTo>
                    <a:pt x="283559" y="1336040"/>
                    <a:pt x="227372" y="1286646"/>
                    <a:pt x="177714" y="1231047"/>
                  </a:cubicBezTo>
                  <a:cubicBezTo>
                    <a:pt x="165444" y="1216523"/>
                    <a:pt x="152798" y="1202186"/>
                    <a:pt x="141154" y="1186786"/>
                  </a:cubicBezTo>
                  <a:cubicBezTo>
                    <a:pt x="129509" y="1171385"/>
                    <a:pt x="117740" y="1156047"/>
                    <a:pt x="107598" y="1139457"/>
                  </a:cubicBezTo>
                  <a:lnTo>
                    <a:pt x="92135" y="1115793"/>
                  </a:lnTo>
                  <a:lnTo>
                    <a:pt x="78111" y="1090751"/>
                  </a:lnTo>
                  <a:cubicBezTo>
                    <a:pt x="73604" y="1082300"/>
                    <a:pt x="68533" y="1074036"/>
                    <a:pt x="64276" y="1065334"/>
                  </a:cubicBezTo>
                  <a:cubicBezTo>
                    <a:pt x="60102" y="1056525"/>
                    <a:pt x="55929" y="1047679"/>
                    <a:pt x="51755" y="1038790"/>
                  </a:cubicBezTo>
                  <a:cubicBezTo>
                    <a:pt x="35177" y="1002316"/>
                    <a:pt x="22157" y="964328"/>
                    <a:pt x="12878" y="925351"/>
                  </a:cubicBezTo>
                  <a:cubicBezTo>
                    <a:pt x="9121" y="905318"/>
                    <a:pt x="5177" y="884971"/>
                    <a:pt x="2861" y="864374"/>
                  </a:cubicBezTo>
                  <a:cubicBezTo>
                    <a:pt x="2172" y="853982"/>
                    <a:pt x="1546" y="843590"/>
                    <a:pt x="858" y="833072"/>
                  </a:cubicBezTo>
                  <a:cubicBezTo>
                    <a:pt x="-83" y="822668"/>
                    <a:pt x="-250" y="812200"/>
                    <a:pt x="357" y="801770"/>
                  </a:cubicBezTo>
                  <a:cubicBezTo>
                    <a:pt x="2298" y="716879"/>
                    <a:pt x="26150" y="635807"/>
                    <a:pt x="61459" y="562372"/>
                  </a:cubicBezTo>
                  <a:cubicBezTo>
                    <a:pt x="65517" y="553007"/>
                    <a:pt x="70137" y="543891"/>
                    <a:pt x="75294" y="535077"/>
                  </a:cubicBezTo>
                  <a:lnTo>
                    <a:pt x="89943" y="508345"/>
                  </a:lnTo>
                  <a:cubicBezTo>
                    <a:pt x="99835" y="490753"/>
                    <a:pt x="111291" y="474163"/>
                    <a:pt x="121246" y="457385"/>
                  </a:cubicBezTo>
                  <a:lnTo>
                    <a:pt x="155928" y="407302"/>
                  </a:lnTo>
                  <a:cubicBezTo>
                    <a:pt x="168887" y="391212"/>
                    <a:pt x="181283" y="374184"/>
                    <a:pt x="195244" y="357907"/>
                  </a:cubicBezTo>
                  <a:cubicBezTo>
                    <a:pt x="224135" y="323781"/>
                    <a:pt x="255863" y="292154"/>
                    <a:pt x="290089" y="263375"/>
                  </a:cubicBezTo>
                  <a:cubicBezTo>
                    <a:pt x="299417" y="255800"/>
                    <a:pt x="308244" y="248099"/>
                    <a:pt x="317572" y="241213"/>
                  </a:cubicBezTo>
                  <a:lnTo>
                    <a:pt x="345744" y="221367"/>
                  </a:lnTo>
                  <a:cubicBezTo>
                    <a:pt x="363962" y="207845"/>
                    <a:pt x="383432" y="196701"/>
                    <a:pt x="402776" y="184932"/>
                  </a:cubicBezTo>
                  <a:cubicBezTo>
                    <a:pt x="422121" y="173162"/>
                    <a:pt x="442718" y="163083"/>
                    <a:pt x="462689" y="152127"/>
                  </a:cubicBezTo>
                  <a:cubicBezTo>
                    <a:pt x="483348" y="142423"/>
                    <a:pt x="503507" y="132094"/>
                    <a:pt x="524729" y="123642"/>
                  </a:cubicBezTo>
                  <a:cubicBezTo>
                    <a:pt x="545952" y="115191"/>
                    <a:pt x="566799" y="105863"/>
                    <a:pt x="588586" y="98600"/>
                  </a:cubicBezTo>
                  <a:lnTo>
                    <a:pt x="620952" y="87019"/>
                  </a:lnTo>
                  <a:cubicBezTo>
                    <a:pt x="631845" y="83388"/>
                    <a:pt x="642863" y="80195"/>
                    <a:pt x="653819" y="76752"/>
                  </a:cubicBezTo>
                  <a:cubicBezTo>
                    <a:pt x="812896" y="27921"/>
                    <a:pt x="979548" y="6760"/>
                    <a:pt x="1143196" y="1627"/>
                  </a:cubicBezTo>
                  <a:close/>
                </a:path>
              </a:pathLst>
            </a:custGeom>
            <a:solidFill>
              <a:srgbClr val="F2B602"/>
            </a:solidFill>
            <a:ln w="6259" cap="flat">
              <a:noFill/>
              <a:prstDash val="solid"/>
              <a:miter/>
            </a:ln>
          </p:spPr>
          <p:txBody>
            <a:bodyPr wrap="square" rtlCol="0" anchor="ctr">
              <a:noAutofit/>
            </a:bodyPr>
            <a:lstStyle/>
            <a:p>
              <a:endParaRPr lang="fr-FR"/>
            </a:p>
          </p:txBody>
        </p:sp>
        <p:sp>
          <p:nvSpPr>
            <p:cNvPr id="71" name="Graphique 3">
              <a:extLst>
                <a:ext uri="{FF2B5EF4-FFF2-40B4-BE49-F238E27FC236}">
                  <a16:creationId xmlns:a16="http://schemas.microsoft.com/office/drawing/2014/main" id="{E9667B26-FE5D-40ED-84F8-4D0E6600C72D}"/>
                </a:ext>
              </a:extLst>
            </p:cNvPr>
            <p:cNvSpPr/>
            <p:nvPr/>
          </p:nvSpPr>
          <p:spPr>
            <a:xfrm>
              <a:off x="1012593" y="2170511"/>
              <a:ext cx="130855" cy="217891"/>
            </a:xfrm>
            <a:custGeom>
              <a:avLst/>
              <a:gdLst>
                <a:gd name="connsiteX0" fmla="*/ 65298 w 130855"/>
                <a:gd name="connsiteY0" fmla="*/ 217378 h 217891"/>
                <a:gd name="connsiteX1" fmla="*/ 28173 w 130855"/>
                <a:gd name="connsiteY1" fmla="*/ 200037 h 217891"/>
                <a:gd name="connsiteX2" fmla="*/ 6951 w 130855"/>
                <a:gd name="connsiteY2" fmla="*/ 157716 h 217891"/>
                <a:gd name="connsiteX3" fmla="*/ -61 w 130855"/>
                <a:gd name="connsiteY3" fmla="*/ 102813 h 217891"/>
                <a:gd name="connsiteX4" fmla="*/ 7264 w 130855"/>
                <a:gd name="connsiteY4" fmla="*/ 49912 h 217891"/>
                <a:gd name="connsiteX5" fmla="*/ 28925 w 130855"/>
                <a:gd name="connsiteY5" fmla="*/ 13163 h 217891"/>
                <a:gd name="connsiteX6" fmla="*/ 65423 w 130855"/>
                <a:gd name="connsiteY6" fmla="*/ -234 h 217891"/>
                <a:gd name="connsiteX7" fmla="*/ 112000 w 130855"/>
                <a:gd name="connsiteY7" fmla="*/ 20050 h 217891"/>
                <a:gd name="connsiteX8" fmla="*/ 130782 w 130855"/>
                <a:gd name="connsiteY8" fmla="*/ 65125 h 217891"/>
                <a:gd name="connsiteX9" fmla="*/ 120514 w 130855"/>
                <a:gd name="connsiteY9" fmla="*/ 84595 h 217891"/>
                <a:gd name="connsiteX10" fmla="*/ 109934 w 130855"/>
                <a:gd name="connsiteY10" fmla="*/ 78960 h 217891"/>
                <a:gd name="connsiteX11" fmla="*/ 102171 w 130855"/>
                <a:gd name="connsiteY11" fmla="*/ 67065 h 217891"/>
                <a:gd name="connsiteX12" fmla="*/ 90214 w 130855"/>
                <a:gd name="connsiteY12" fmla="*/ 50413 h 217891"/>
                <a:gd name="connsiteX13" fmla="*/ 70181 w 130855"/>
                <a:gd name="connsiteY13" fmla="*/ 42650 h 217891"/>
                <a:gd name="connsiteX14" fmla="*/ 54968 w 130855"/>
                <a:gd name="connsiteY14" fmla="*/ 59678 h 217891"/>
                <a:gd name="connsiteX15" fmla="*/ 49208 w 130855"/>
                <a:gd name="connsiteY15" fmla="*/ 111640 h 217891"/>
                <a:gd name="connsiteX16" fmla="*/ 51086 w 130855"/>
                <a:gd name="connsiteY16" fmla="*/ 141314 h 217891"/>
                <a:gd name="connsiteX17" fmla="*/ 57347 w 130855"/>
                <a:gd name="connsiteY17" fmla="*/ 165542 h 217891"/>
                <a:gd name="connsiteX18" fmla="*/ 69304 w 130855"/>
                <a:gd name="connsiteY18" fmla="*/ 175371 h 217891"/>
                <a:gd name="connsiteX19" fmla="*/ 84204 w 130855"/>
                <a:gd name="connsiteY19" fmla="*/ 171740 h 217891"/>
                <a:gd name="connsiteX20" fmla="*/ 101671 w 130855"/>
                <a:gd name="connsiteY20" fmla="*/ 151456 h 217891"/>
                <a:gd name="connsiteX21" fmla="*/ 109997 w 130855"/>
                <a:gd name="connsiteY21" fmla="*/ 139811 h 217891"/>
                <a:gd name="connsiteX22" fmla="*/ 120827 w 130855"/>
                <a:gd name="connsiteY22" fmla="*/ 134928 h 217891"/>
                <a:gd name="connsiteX23" fmla="*/ 130406 w 130855"/>
                <a:gd name="connsiteY23" fmla="*/ 152082 h 217891"/>
                <a:gd name="connsiteX24" fmla="*/ 65360 w 130855"/>
                <a:gd name="connsiteY24" fmla="*/ 217629 h 2178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0855" h="217891">
                  <a:moveTo>
                    <a:pt x="65298" y="217378"/>
                  </a:moveTo>
                  <a:cubicBezTo>
                    <a:pt x="50905" y="217660"/>
                    <a:pt x="37195" y="211255"/>
                    <a:pt x="28173" y="200037"/>
                  </a:cubicBezTo>
                  <a:cubicBezTo>
                    <a:pt x="18038" y="187685"/>
                    <a:pt x="10788" y="173230"/>
                    <a:pt x="6951" y="157716"/>
                  </a:cubicBezTo>
                  <a:cubicBezTo>
                    <a:pt x="2174" y="139811"/>
                    <a:pt x="-180" y="121343"/>
                    <a:pt x="-61" y="102813"/>
                  </a:cubicBezTo>
                  <a:cubicBezTo>
                    <a:pt x="-274" y="84914"/>
                    <a:pt x="2193" y="67078"/>
                    <a:pt x="7264" y="49912"/>
                  </a:cubicBezTo>
                  <a:cubicBezTo>
                    <a:pt x="11107" y="35964"/>
                    <a:pt x="18582" y="23287"/>
                    <a:pt x="28925" y="13163"/>
                  </a:cubicBezTo>
                  <a:cubicBezTo>
                    <a:pt x="38885" y="4117"/>
                    <a:pt x="51975" y="-685"/>
                    <a:pt x="65423" y="-234"/>
                  </a:cubicBezTo>
                  <a:cubicBezTo>
                    <a:pt x="83115" y="-359"/>
                    <a:pt x="100037" y="7009"/>
                    <a:pt x="112000" y="20050"/>
                  </a:cubicBezTo>
                  <a:cubicBezTo>
                    <a:pt x="124039" y="31957"/>
                    <a:pt x="130800" y="48190"/>
                    <a:pt x="130782" y="65125"/>
                  </a:cubicBezTo>
                  <a:cubicBezTo>
                    <a:pt x="130782" y="78084"/>
                    <a:pt x="127338" y="84595"/>
                    <a:pt x="120514" y="84595"/>
                  </a:cubicBezTo>
                  <a:cubicBezTo>
                    <a:pt x="116289" y="84520"/>
                    <a:pt x="112357" y="82422"/>
                    <a:pt x="109934" y="78960"/>
                  </a:cubicBezTo>
                  <a:cubicBezTo>
                    <a:pt x="106942" y="75273"/>
                    <a:pt x="104344" y="71285"/>
                    <a:pt x="102171" y="67065"/>
                  </a:cubicBezTo>
                  <a:cubicBezTo>
                    <a:pt x="98941" y="61012"/>
                    <a:pt x="94916" y="55409"/>
                    <a:pt x="90214" y="50413"/>
                  </a:cubicBezTo>
                  <a:cubicBezTo>
                    <a:pt x="84980" y="45035"/>
                    <a:pt x="77668" y="42199"/>
                    <a:pt x="70181" y="42650"/>
                  </a:cubicBezTo>
                  <a:cubicBezTo>
                    <a:pt x="63482" y="42650"/>
                    <a:pt x="58411" y="48347"/>
                    <a:pt x="54968" y="59678"/>
                  </a:cubicBezTo>
                  <a:cubicBezTo>
                    <a:pt x="50592" y="76638"/>
                    <a:pt x="48651" y="94136"/>
                    <a:pt x="49208" y="111640"/>
                  </a:cubicBezTo>
                  <a:cubicBezTo>
                    <a:pt x="49196" y="121563"/>
                    <a:pt x="49822" y="131473"/>
                    <a:pt x="51086" y="141314"/>
                  </a:cubicBezTo>
                  <a:cubicBezTo>
                    <a:pt x="51988" y="149653"/>
                    <a:pt x="54098" y="157810"/>
                    <a:pt x="57347" y="165542"/>
                  </a:cubicBezTo>
                  <a:cubicBezTo>
                    <a:pt x="60415" y="172115"/>
                    <a:pt x="64359" y="175371"/>
                    <a:pt x="69304" y="175371"/>
                  </a:cubicBezTo>
                  <a:cubicBezTo>
                    <a:pt x="74513" y="175565"/>
                    <a:pt x="79671" y="174306"/>
                    <a:pt x="84204" y="171740"/>
                  </a:cubicBezTo>
                  <a:cubicBezTo>
                    <a:pt x="91573" y="166481"/>
                    <a:pt x="97564" y="159519"/>
                    <a:pt x="101671" y="151456"/>
                  </a:cubicBezTo>
                  <a:cubicBezTo>
                    <a:pt x="104062" y="147312"/>
                    <a:pt x="106848" y="143411"/>
                    <a:pt x="109997" y="139811"/>
                  </a:cubicBezTo>
                  <a:cubicBezTo>
                    <a:pt x="112708" y="136669"/>
                    <a:pt x="116677" y="134878"/>
                    <a:pt x="120827" y="134928"/>
                  </a:cubicBezTo>
                  <a:cubicBezTo>
                    <a:pt x="127088" y="134928"/>
                    <a:pt x="130406" y="140625"/>
                    <a:pt x="130406" y="152082"/>
                  </a:cubicBezTo>
                  <a:cubicBezTo>
                    <a:pt x="129842" y="187854"/>
                    <a:pt x="101126" y="216790"/>
                    <a:pt x="65360" y="217629"/>
                  </a:cubicBezTo>
                  <a:close/>
                </a:path>
              </a:pathLst>
            </a:custGeom>
            <a:solidFill>
              <a:srgbClr val="313759"/>
            </a:solidFill>
            <a:ln w="6259" cap="flat">
              <a:noFill/>
              <a:prstDash val="solid"/>
              <a:miter/>
            </a:ln>
          </p:spPr>
          <p:txBody>
            <a:bodyPr rtlCol="0" anchor="ctr"/>
            <a:lstStyle/>
            <a:p>
              <a:endParaRPr lang="fr-FR"/>
            </a:p>
          </p:txBody>
        </p:sp>
        <p:sp>
          <p:nvSpPr>
            <p:cNvPr id="72" name="Graphique 3">
              <a:extLst>
                <a:ext uri="{FF2B5EF4-FFF2-40B4-BE49-F238E27FC236}">
                  <a16:creationId xmlns:a16="http://schemas.microsoft.com/office/drawing/2014/main" id="{E9667B26-FE5D-40ED-84F8-4D0E6600C72D}"/>
                </a:ext>
              </a:extLst>
            </p:cNvPr>
            <p:cNvSpPr/>
            <p:nvPr/>
          </p:nvSpPr>
          <p:spPr>
            <a:xfrm>
              <a:off x="1159155" y="2158109"/>
              <a:ext cx="48216" cy="84615"/>
            </a:xfrm>
            <a:custGeom>
              <a:avLst/>
              <a:gdLst>
                <a:gd name="connsiteX0" fmla="*/ 13832 w 48216"/>
                <a:gd name="connsiteY0" fmla="*/ 84350 h 84615"/>
                <a:gd name="connsiteX1" fmla="*/ 12517 w 48216"/>
                <a:gd name="connsiteY1" fmla="*/ 84350 h 84615"/>
                <a:gd name="connsiteX2" fmla="*/ 3815 w 48216"/>
                <a:gd name="connsiteY2" fmla="*/ 82222 h 84615"/>
                <a:gd name="connsiteX3" fmla="*/ -67 w 48216"/>
                <a:gd name="connsiteY3" fmla="*/ 75461 h 84615"/>
                <a:gd name="connsiteX4" fmla="*/ 2751 w 48216"/>
                <a:gd name="connsiteY4" fmla="*/ 67197 h 84615"/>
                <a:gd name="connsiteX5" fmla="*/ 9387 w 48216"/>
                <a:gd name="connsiteY5" fmla="*/ 44221 h 84615"/>
                <a:gd name="connsiteX6" fmla="*/ 7195 w 48216"/>
                <a:gd name="connsiteY6" fmla="*/ 27068 h 84615"/>
                <a:gd name="connsiteX7" fmla="*/ 5881 w 48216"/>
                <a:gd name="connsiteY7" fmla="*/ 20807 h 84615"/>
                <a:gd name="connsiteX8" fmla="*/ 23216 w 48216"/>
                <a:gd name="connsiteY8" fmla="*/ -127 h 84615"/>
                <a:gd name="connsiteX9" fmla="*/ 26352 w 48216"/>
                <a:gd name="connsiteY9" fmla="*/ -165 h 84615"/>
                <a:gd name="connsiteX10" fmla="*/ 43443 w 48216"/>
                <a:gd name="connsiteY10" fmla="*/ 8286 h 84615"/>
                <a:gd name="connsiteX11" fmla="*/ 48139 w 48216"/>
                <a:gd name="connsiteY11" fmla="*/ 27068 h 84615"/>
                <a:gd name="connsiteX12" fmla="*/ 43130 w 48216"/>
                <a:gd name="connsiteY12" fmla="*/ 49167 h 84615"/>
                <a:gd name="connsiteX13" fmla="*/ 30234 w 48216"/>
                <a:gd name="connsiteY13" fmla="*/ 73395 h 84615"/>
                <a:gd name="connsiteX14" fmla="*/ 13832 w 48216"/>
                <a:gd name="connsiteY14" fmla="*/ 84350 h 846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8216" h="84615">
                  <a:moveTo>
                    <a:pt x="13832" y="84350"/>
                  </a:moveTo>
                  <a:lnTo>
                    <a:pt x="12517" y="84350"/>
                  </a:lnTo>
                  <a:cubicBezTo>
                    <a:pt x="9481" y="84401"/>
                    <a:pt x="6488" y="83668"/>
                    <a:pt x="3815" y="82222"/>
                  </a:cubicBezTo>
                  <a:cubicBezTo>
                    <a:pt x="1317" y="80914"/>
                    <a:pt x="-192" y="78278"/>
                    <a:pt x="-67" y="75461"/>
                  </a:cubicBezTo>
                  <a:cubicBezTo>
                    <a:pt x="196" y="72518"/>
                    <a:pt x="1160" y="69682"/>
                    <a:pt x="2751" y="67197"/>
                  </a:cubicBezTo>
                  <a:cubicBezTo>
                    <a:pt x="6908" y="60242"/>
                    <a:pt x="9193" y="52322"/>
                    <a:pt x="9387" y="44221"/>
                  </a:cubicBezTo>
                  <a:cubicBezTo>
                    <a:pt x="9543" y="38424"/>
                    <a:pt x="8804" y="32640"/>
                    <a:pt x="7195" y="27068"/>
                  </a:cubicBezTo>
                  <a:cubicBezTo>
                    <a:pt x="6438" y="25058"/>
                    <a:pt x="6000" y="22948"/>
                    <a:pt x="5881" y="20807"/>
                  </a:cubicBezTo>
                  <a:cubicBezTo>
                    <a:pt x="4885" y="10240"/>
                    <a:pt x="12648" y="868"/>
                    <a:pt x="23216" y="-127"/>
                  </a:cubicBezTo>
                  <a:cubicBezTo>
                    <a:pt x="24261" y="-228"/>
                    <a:pt x="25307" y="-240"/>
                    <a:pt x="26352" y="-165"/>
                  </a:cubicBezTo>
                  <a:cubicBezTo>
                    <a:pt x="33201" y="-885"/>
                    <a:pt x="39856" y="2408"/>
                    <a:pt x="43443" y="8286"/>
                  </a:cubicBezTo>
                  <a:cubicBezTo>
                    <a:pt x="46624" y="14027"/>
                    <a:pt x="48239" y="20507"/>
                    <a:pt x="48139" y="27068"/>
                  </a:cubicBezTo>
                  <a:cubicBezTo>
                    <a:pt x="47757" y="34668"/>
                    <a:pt x="46066" y="42143"/>
                    <a:pt x="43130" y="49167"/>
                  </a:cubicBezTo>
                  <a:cubicBezTo>
                    <a:pt x="39988" y="57806"/>
                    <a:pt x="35643" y="65964"/>
                    <a:pt x="30234" y="73395"/>
                  </a:cubicBezTo>
                  <a:cubicBezTo>
                    <a:pt x="26753" y="79386"/>
                    <a:pt x="20699" y="83430"/>
                    <a:pt x="13832" y="84350"/>
                  </a:cubicBezTo>
                  <a:close/>
                </a:path>
              </a:pathLst>
            </a:custGeom>
            <a:solidFill>
              <a:srgbClr val="313759"/>
            </a:solidFill>
            <a:ln w="6259" cap="flat">
              <a:noFill/>
              <a:prstDash val="solid"/>
              <a:miter/>
            </a:ln>
          </p:spPr>
          <p:txBody>
            <a:bodyPr rtlCol="0" anchor="ctr"/>
            <a:lstStyle/>
            <a:p>
              <a:endParaRPr lang="fr-FR"/>
            </a:p>
          </p:txBody>
        </p:sp>
        <p:sp>
          <p:nvSpPr>
            <p:cNvPr id="73" name="Graphique 3">
              <a:extLst>
                <a:ext uri="{FF2B5EF4-FFF2-40B4-BE49-F238E27FC236}">
                  <a16:creationId xmlns:a16="http://schemas.microsoft.com/office/drawing/2014/main" id="{E9667B26-FE5D-40ED-84F8-4D0E6600C72D}"/>
                </a:ext>
              </a:extLst>
            </p:cNvPr>
            <p:cNvSpPr/>
            <p:nvPr/>
          </p:nvSpPr>
          <p:spPr>
            <a:xfrm>
              <a:off x="1222792" y="2238089"/>
              <a:ext cx="121867" cy="140872"/>
            </a:xfrm>
            <a:custGeom>
              <a:avLst/>
              <a:gdLst>
                <a:gd name="connsiteX0" fmla="*/ 58625 w 121867"/>
                <a:gd name="connsiteY0" fmla="*/ 140535 h 140872"/>
                <a:gd name="connsiteX1" fmla="*/ 57122 w 121867"/>
                <a:gd name="connsiteY1" fmla="*/ 140535 h 140872"/>
                <a:gd name="connsiteX2" fmla="*/ 7039 w 121867"/>
                <a:gd name="connsiteY2" fmla="*/ 109671 h 140872"/>
                <a:gd name="connsiteX3" fmla="*/ -36 w 121867"/>
                <a:gd name="connsiteY3" fmla="*/ 75364 h 140872"/>
                <a:gd name="connsiteX4" fmla="*/ 8541 w 121867"/>
                <a:gd name="connsiteY4" fmla="*/ 33920 h 140872"/>
                <a:gd name="connsiteX5" fmla="*/ 31016 w 121867"/>
                <a:gd name="connsiteY5" fmla="*/ 8315 h 140872"/>
                <a:gd name="connsiteX6" fmla="*/ 59376 w 121867"/>
                <a:gd name="connsiteY6" fmla="*/ -262 h 140872"/>
                <a:gd name="connsiteX7" fmla="*/ 84981 w 121867"/>
                <a:gd name="connsiteY7" fmla="*/ 8503 h 140872"/>
                <a:gd name="connsiteX8" fmla="*/ 97001 w 121867"/>
                <a:gd name="connsiteY8" fmla="*/ 37238 h 140872"/>
                <a:gd name="connsiteX9" fmla="*/ 89864 w 121867"/>
                <a:gd name="connsiteY9" fmla="*/ 58461 h 140872"/>
                <a:gd name="connsiteX10" fmla="*/ 69956 w 121867"/>
                <a:gd name="connsiteY10" fmla="*/ 72735 h 140872"/>
                <a:gd name="connsiteX11" fmla="*/ 42848 w 121867"/>
                <a:gd name="connsiteY11" fmla="*/ 79809 h 140872"/>
                <a:gd name="connsiteX12" fmla="*/ 34203 w 121867"/>
                <a:gd name="connsiteY12" fmla="*/ 89888 h 140872"/>
                <a:gd name="connsiteX13" fmla="*/ 34272 w 121867"/>
                <a:gd name="connsiteY13" fmla="*/ 90514 h 140872"/>
                <a:gd name="connsiteX14" fmla="*/ 39217 w 121867"/>
                <a:gd name="connsiteY14" fmla="*/ 102096 h 140872"/>
                <a:gd name="connsiteX15" fmla="*/ 60377 w 121867"/>
                <a:gd name="connsiteY15" fmla="*/ 108857 h 140872"/>
                <a:gd name="connsiteX16" fmla="*/ 96375 w 121867"/>
                <a:gd name="connsiteY16" fmla="*/ 98465 h 140872"/>
                <a:gd name="connsiteX17" fmla="*/ 112527 w 121867"/>
                <a:gd name="connsiteY17" fmla="*/ 92830 h 140872"/>
                <a:gd name="connsiteX18" fmla="*/ 119413 w 121867"/>
                <a:gd name="connsiteY18" fmla="*/ 95648 h 140872"/>
                <a:gd name="connsiteX19" fmla="*/ 121792 w 121867"/>
                <a:gd name="connsiteY19" fmla="*/ 102284 h 140872"/>
                <a:gd name="connsiteX20" fmla="*/ 116471 w 121867"/>
                <a:gd name="connsiteY20" fmla="*/ 114304 h 140872"/>
                <a:gd name="connsiteX21" fmla="*/ 58625 w 121867"/>
                <a:gd name="connsiteY21" fmla="*/ 140535 h 140872"/>
                <a:gd name="connsiteX22" fmla="*/ 47481 w 121867"/>
                <a:gd name="connsiteY22" fmla="*/ 51762 h 140872"/>
                <a:gd name="connsiteX23" fmla="*/ 64697 w 121867"/>
                <a:gd name="connsiteY23" fmla="*/ 39680 h 140872"/>
                <a:gd name="connsiteX24" fmla="*/ 68954 w 121867"/>
                <a:gd name="connsiteY24" fmla="*/ 26345 h 140872"/>
                <a:gd name="connsiteX25" fmla="*/ 65705 w 121867"/>
                <a:gd name="connsiteY25" fmla="*/ 22031 h 140872"/>
                <a:gd name="connsiteX26" fmla="*/ 64697 w 121867"/>
                <a:gd name="connsiteY26" fmla="*/ 22025 h 140872"/>
                <a:gd name="connsiteX27" fmla="*/ 62005 w 121867"/>
                <a:gd name="connsiteY27" fmla="*/ 22025 h 140872"/>
                <a:gd name="connsiteX28" fmla="*/ 53115 w 121867"/>
                <a:gd name="connsiteY28" fmla="*/ 25719 h 140872"/>
                <a:gd name="connsiteX29" fmla="*/ 42222 w 121867"/>
                <a:gd name="connsiteY29" fmla="*/ 34483 h 140872"/>
                <a:gd name="connsiteX30" fmla="*/ 38591 w 121867"/>
                <a:gd name="connsiteY30" fmla="*/ 42685 h 140872"/>
                <a:gd name="connsiteX31" fmla="*/ 45108 w 121867"/>
                <a:gd name="connsiteY31" fmla="*/ 51737 h 140872"/>
                <a:gd name="connsiteX32" fmla="*/ 47481 w 121867"/>
                <a:gd name="connsiteY32" fmla="*/ 51762 h 140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21867" h="140872">
                  <a:moveTo>
                    <a:pt x="58625" y="140535"/>
                  </a:moveTo>
                  <a:lnTo>
                    <a:pt x="57122" y="140535"/>
                  </a:lnTo>
                  <a:cubicBezTo>
                    <a:pt x="35630" y="141687"/>
                    <a:pt x="15672" y="129391"/>
                    <a:pt x="7039" y="109671"/>
                  </a:cubicBezTo>
                  <a:cubicBezTo>
                    <a:pt x="2237" y="98878"/>
                    <a:pt x="-173" y="87177"/>
                    <a:pt x="-36" y="75364"/>
                  </a:cubicBezTo>
                  <a:cubicBezTo>
                    <a:pt x="-449" y="61071"/>
                    <a:pt x="2487" y="46873"/>
                    <a:pt x="8541" y="33920"/>
                  </a:cubicBezTo>
                  <a:cubicBezTo>
                    <a:pt x="13493" y="23452"/>
                    <a:pt x="21281" y="14582"/>
                    <a:pt x="31016" y="8315"/>
                  </a:cubicBezTo>
                  <a:cubicBezTo>
                    <a:pt x="39468" y="2831"/>
                    <a:pt x="49303" y="-143"/>
                    <a:pt x="59376" y="-262"/>
                  </a:cubicBezTo>
                  <a:cubicBezTo>
                    <a:pt x="68660" y="-331"/>
                    <a:pt x="77688" y="2762"/>
                    <a:pt x="84981" y="8503"/>
                  </a:cubicBezTo>
                  <a:cubicBezTo>
                    <a:pt x="93263" y="15671"/>
                    <a:pt x="97715" y="26307"/>
                    <a:pt x="97001" y="37238"/>
                  </a:cubicBezTo>
                  <a:cubicBezTo>
                    <a:pt x="97151" y="44926"/>
                    <a:pt x="94628" y="52426"/>
                    <a:pt x="89864" y="58461"/>
                  </a:cubicBezTo>
                  <a:cubicBezTo>
                    <a:pt x="84511" y="64796"/>
                    <a:pt x="77669" y="69698"/>
                    <a:pt x="69956" y="72735"/>
                  </a:cubicBezTo>
                  <a:cubicBezTo>
                    <a:pt x="61279" y="76297"/>
                    <a:pt x="52158" y="78676"/>
                    <a:pt x="42848" y="79809"/>
                  </a:cubicBezTo>
                  <a:cubicBezTo>
                    <a:pt x="37677" y="80203"/>
                    <a:pt x="33808" y="84717"/>
                    <a:pt x="34203" y="89888"/>
                  </a:cubicBezTo>
                  <a:cubicBezTo>
                    <a:pt x="34221" y="90101"/>
                    <a:pt x="34240" y="90308"/>
                    <a:pt x="34272" y="90514"/>
                  </a:cubicBezTo>
                  <a:cubicBezTo>
                    <a:pt x="34541" y="94827"/>
                    <a:pt x="36287" y="98922"/>
                    <a:pt x="39217" y="102096"/>
                  </a:cubicBezTo>
                  <a:cubicBezTo>
                    <a:pt x="42848" y="106603"/>
                    <a:pt x="49923" y="108857"/>
                    <a:pt x="60377" y="108857"/>
                  </a:cubicBezTo>
                  <a:cubicBezTo>
                    <a:pt x="73086" y="108657"/>
                    <a:pt x="85513" y="105070"/>
                    <a:pt x="96375" y="98465"/>
                  </a:cubicBezTo>
                  <a:cubicBezTo>
                    <a:pt x="101183" y="95228"/>
                    <a:pt x="106748" y="93287"/>
                    <a:pt x="112527" y="92830"/>
                  </a:cubicBezTo>
                  <a:cubicBezTo>
                    <a:pt x="115131" y="92674"/>
                    <a:pt x="117667" y="93707"/>
                    <a:pt x="119413" y="95648"/>
                  </a:cubicBezTo>
                  <a:cubicBezTo>
                    <a:pt x="120985" y="97501"/>
                    <a:pt x="121830" y="99855"/>
                    <a:pt x="121792" y="102284"/>
                  </a:cubicBezTo>
                  <a:cubicBezTo>
                    <a:pt x="121773" y="106860"/>
                    <a:pt x="119845" y="111211"/>
                    <a:pt x="116471" y="114304"/>
                  </a:cubicBezTo>
                  <a:cubicBezTo>
                    <a:pt x="101540" y="130524"/>
                    <a:pt x="80661" y="139984"/>
                    <a:pt x="58625" y="140535"/>
                  </a:cubicBezTo>
                  <a:close/>
                  <a:moveTo>
                    <a:pt x="47481" y="51762"/>
                  </a:moveTo>
                  <a:cubicBezTo>
                    <a:pt x="55150" y="51624"/>
                    <a:pt x="61961" y="46841"/>
                    <a:pt x="64697" y="39680"/>
                  </a:cubicBezTo>
                  <a:cubicBezTo>
                    <a:pt x="67045" y="35585"/>
                    <a:pt x="68497" y="31040"/>
                    <a:pt x="68954" y="26345"/>
                  </a:cubicBezTo>
                  <a:cubicBezTo>
                    <a:pt x="69249" y="24254"/>
                    <a:pt x="67790" y="22326"/>
                    <a:pt x="65705" y="22031"/>
                  </a:cubicBezTo>
                  <a:cubicBezTo>
                    <a:pt x="65367" y="21988"/>
                    <a:pt x="65029" y="21981"/>
                    <a:pt x="64697" y="22025"/>
                  </a:cubicBezTo>
                  <a:lnTo>
                    <a:pt x="62005" y="22025"/>
                  </a:lnTo>
                  <a:cubicBezTo>
                    <a:pt x="58819" y="22626"/>
                    <a:pt x="55789" y="23884"/>
                    <a:pt x="53115" y="25719"/>
                  </a:cubicBezTo>
                  <a:cubicBezTo>
                    <a:pt x="48996" y="27979"/>
                    <a:pt x="45309" y="30946"/>
                    <a:pt x="42222" y="34483"/>
                  </a:cubicBezTo>
                  <a:cubicBezTo>
                    <a:pt x="40044" y="36674"/>
                    <a:pt x="38748" y="39598"/>
                    <a:pt x="38591" y="42685"/>
                  </a:cubicBezTo>
                  <a:cubicBezTo>
                    <a:pt x="37890" y="46985"/>
                    <a:pt x="40807" y="51036"/>
                    <a:pt x="45108" y="51737"/>
                  </a:cubicBezTo>
                  <a:cubicBezTo>
                    <a:pt x="45897" y="51862"/>
                    <a:pt x="46692" y="51875"/>
                    <a:pt x="47481" y="51762"/>
                  </a:cubicBezTo>
                  <a:close/>
                </a:path>
              </a:pathLst>
            </a:custGeom>
            <a:solidFill>
              <a:srgbClr val="313759"/>
            </a:solidFill>
            <a:ln w="6259" cap="flat">
              <a:noFill/>
              <a:prstDash val="solid"/>
              <a:miter/>
            </a:ln>
          </p:spPr>
          <p:txBody>
            <a:bodyPr rtlCol="0" anchor="ctr"/>
            <a:lstStyle/>
            <a:p>
              <a:endParaRPr lang="fr-FR"/>
            </a:p>
          </p:txBody>
        </p:sp>
        <p:sp>
          <p:nvSpPr>
            <p:cNvPr id="74" name="Graphique 3">
              <a:extLst>
                <a:ext uri="{FF2B5EF4-FFF2-40B4-BE49-F238E27FC236}">
                  <a16:creationId xmlns:a16="http://schemas.microsoft.com/office/drawing/2014/main" id="{E9667B26-FE5D-40ED-84F8-4D0E6600C72D}"/>
                </a:ext>
              </a:extLst>
            </p:cNvPr>
            <p:cNvSpPr/>
            <p:nvPr/>
          </p:nvSpPr>
          <p:spPr>
            <a:xfrm>
              <a:off x="1356113" y="2230251"/>
              <a:ext cx="133162" cy="165726"/>
            </a:xfrm>
            <a:custGeom>
              <a:avLst/>
              <a:gdLst>
                <a:gd name="connsiteX0" fmla="*/ 69919 w 133162"/>
                <a:gd name="connsiteY0" fmla="*/ 165463 h 165726"/>
                <a:gd name="connsiteX1" fmla="*/ 31981 w 133162"/>
                <a:gd name="connsiteY1" fmla="*/ 155384 h 165726"/>
                <a:gd name="connsiteX2" fmla="*/ 5374 w 133162"/>
                <a:gd name="connsiteY2" fmla="*/ 129529 h 165726"/>
                <a:gd name="connsiteX3" fmla="*/ -73 w 133162"/>
                <a:gd name="connsiteY3" fmla="*/ 108055 h 165726"/>
                <a:gd name="connsiteX4" fmla="*/ 10132 w 133162"/>
                <a:gd name="connsiteY4" fmla="*/ 81323 h 165726"/>
                <a:gd name="connsiteX5" fmla="*/ 21213 w 133162"/>
                <a:gd name="connsiteY5" fmla="*/ 78005 h 165726"/>
                <a:gd name="connsiteX6" fmla="*/ 40370 w 133162"/>
                <a:gd name="connsiteY6" fmla="*/ 93656 h 165726"/>
                <a:gd name="connsiteX7" fmla="*/ 59151 w 133162"/>
                <a:gd name="connsiteY7" fmla="*/ 119950 h 165726"/>
                <a:gd name="connsiteX8" fmla="*/ 79497 w 133162"/>
                <a:gd name="connsiteY8" fmla="*/ 126211 h 165726"/>
                <a:gd name="connsiteX9" fmla="*/ 88137 w 133162"/>
                <a:gd name="connsiteY9" fmla="*/ 125209 h 165726"/>
                <a:gd name="connsiteX10" fmla="*/ 94873 w 133162"/>
                <a:gd name="connsiteY10" fmla="*/ 117815 h 165726"/>
                <a:gd name="connsiteX11" fmla="*/ 94835 w 133162"/>
                <a:gd name="connsiteY11" fmla="*/ 117321 h 165726"/>
                <a:gd name="connsiteX12" fmla="*/ 68917 w 133162"/>
                <a:gd name="connsiteY12" fmla="*/ 92717 h 165726"/>
                <a:gd name="connsiteX13" fmla="*/ 40370 w 133162"/>
                <a:gd name="connsiteY13" fmla="*/ 70743 h 165726"/>
                <a:gd name="connsiteX14" fmla="*/ 29477 w 133162"/>
                <a:gd name="connsiteY14" fmla="*/ 44011 h 165726"/>
                <a:gd name="connsiteX15" fmla="*/ 42561 w 133162"/>
                <a:gd name="connsiteY15" fmla="*/ 13147 h 165726"/>
                <a:gd name="connsiteX16" fmla="*/ 75178 w 133162"/>
                <a:gd name="connsiteY16" fmla="*/ -250 h 165726"/>
                <a:gd name="connsiteX17" fmla="*/ 94585 w 133162"/>
                <a:gd name="connsiteY17" fmla="*/ 4946 h 165726"/>
                <a:gd name="connsiteX18" fmla="*/ 107544 w 133162"/>
                <a:gd name="connsiteY18" fmla="*/ 20409 h 165726"/>
                <a:gd name="connsiteX19" fmla="*/ 108358 w 133162"/>
                <a:gd name="connsiteY19" fmla="*/ 24541 h 165726"/>
                <a:gd name="connsiteX20" fmla="*/ 106855 w 133162"/>
                <a:gd name="connsiteY20" fmla="*/ 29299 h 165726"/>
                <a:gd name="connsiteX21" fmla="*/ 100094 w 133162"/>
                <a:gd name="connsiteY21" fmla="*/ 32492 h 165726"/>
                <a:gd name="connsiteX22" fmla="*/ 90703 w 133162"/>
                <a:gd name="connsiteY22" fmla="*/ 30238 h 165726"/>
                <a:gd name="connsiteX23" fmla="*/ 75992 w 133162"/>
                <a:gd name="connsiteY23" fmla="*/ 27985 h 165726"/>
                <a:gd name="connsiteX24" fmla="*/ 65224 w 133162"/>
                <a:gd name="connsiteY24" fmla="*/ 31490 h 165726"/>
                <a:gd name="connsiteX25" fmla="*/ 61342 w 133162"/>
                <a:gd name="connsiteY25" fmla="*/ 41382 h 165726"/>
                <a:gd name="connsiteX26" fmla="*/ 70044 w 133162"/>
                <a:gd name="connsiteY26" fmla="*/ 54904 h 165726"/>
                <a:gd name="connsiteX27" fmla="*/ 89201 w 133162"/>
                <a:gd name="connsiteY27" fmla="*/ 67801 h 165726"/>
                <a:gd name="connsiteX28" fmla="*/ 109986 w 133162"/>
                <a:gd name="connsiteY28" fmla="*/ 81323 h 165726"/>
                <a:gd name="connsiteX29" fmla="*/ 133086 w 133162"/>
                <a:gd name="connsiteY29" fmla="*/ 118448 h 165726"/>
                <a:gd name="connsiteX30" fmla="*/ 122068 w 133162"/>
                <a:gd name="connsiteY30" fmla="*/ 144866 h 165726"/>
                <a:gd name="connsiteX31" fmla="*/ 97527 w 133162"/>
                <a:gd name="connsiteY31" fmla="*/ 160455 h 165726"/>
                <a:gd name="connsiteX32" fmla="*/ 69919 w 133162"/>
                <a:gd name="connsiteY32" fmla="*/ 165463 h 165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33162" h="165726">
                  <a:moveTo>
                    <a:pt x="69919" y="165463"/>
                  </a:moveTo>
                  <a:cubicBezTo>
                    <a:pt x="56622" y="165401"/>
                    <a:pt x="43556" y="161932"/>
                    <a:pt x="31981" y="155384"/>
                  </a:cubicBezTo>
                  <a:cubicBezTo>
                    <a:pt x="20737" y="149606"/>
                    <a:pt x="11472" y="140603"/>
                    <a:pt x="5374" y="129529"/>
                  </a:cubicBezTo>
                  <a:cubicBezTo>
                    <a:pt x="1749" y="122955"/>
                    <a:pt x="-129" y="115561"/>
                    <a:pt x="-73" y="108055"/>
                  </a:cubicBezTo>
                  <a:cubicBezTo>
                    <a:pt x="-73" y="94846"/>
                    <a:pt x="3371" y="85893"/>
                    <a:pt x="10132" y="81323"/>
                  </a:cubicBezTo>
                  <a:cubicBezTo>
                    <a:pt x="13412" y="79138"/>
                    <a:pt x="17269" y="77980"/>
                    <a:pt x="21213" y="78005"/>
                  </a:cubicBezTo>
                  <a:cubicBezTo>
                    <a:pt x="30535" y="77924"/>
                    <a:pt x="38592" y="84504"/>
                    <a:pt x="40370" y="93656"/>
                  </a:cubicBezTo>
                  <a:cubicBezTo>
                    <a:pt x="43055" y="104493"/>
                    <a:pt x="49773" y="113896"/>
                    <a:pt x="59151" y="119950"/>
                  </a:cubicBezTo>
                  <a:cubicBezTo>
                    <a:pt x="65267" y="123775"/>
                    <a:pt x="72285" y="125935"/>
                    <a:pt x="79497" y="126211"/>
                  </a:cubicBezTo>
                  <a:cubicBezTo>
                    <a:pt x="82396" y="126048"/>
                    <a:pt x="85282" y="125716"/>
                    <a:pt x="88137" y="125209"/>
                  </a:cubicBezTo>
                  <a:cubicBezTo>
                    <a:pt x="92037" y="125027"/>
                    <a:pt x="95054" y="121715"/>
                    <a:pt x="94873" y="117815"/>
                  </a:cubicBezTo>
                  <a:cubicBezTo>
                    <a:pt x="94867" y="117646"/>
                    <a:pt x="94854" y="117483"/>
                    <a:pt x="94835" y="117321"/>
                  </a:cubicBezTo>
                  <a:cubicBezTo>
                    <a:pt x="94835" y="109933"/>
                    <a:pt x="86196" y="101732"/>
                    <a:pt x="68917" y="92717"/>
                  </a:cubicBezTo>
                  <a:cubicBezTo>
                    <a:pt x="58256" y="87020"/>
                    <a:pt x="48608" y="79595"/>
                    <a:pt x="40370" y="70743"/>
                  </a:cubicBezTo>
                  <a:cubicBezTo>
                    <a:pt x="33320" y="63638"/>
                    <a:pt x="29402" y="54015"/>
                    <a:pt x="29477" y="44011"/>
                  </a:cubicBezTo>
                  <a:cubicBezTo>
                    <a:pt x="29470" y="32373"/>
                    <a:pt x="34191" y="21236"/>
                    <a:pt x="42561" y="13147"/>
                  </a:cubicBezTo>
                  <a:cubicBezTo>
                    <a:pt x="51075" y="4314"/>
                    <a:pt x="62907" y="-550"/>
                    <a:pt x="75178" y="-250"/>
                  </a:cubicBezTo>
                  <a:cubicBezTo>
                    <a:pt x="81989" y="-237"/>
                    <a:pt x="88681" y="1553"/>
                    <a:pt x="94585" y="4946"/>
                  </a:cubicBezTo>
                  <a:cubicBezTo>
                    <a:pt x="100614" y="8389"/>
                    <a:pt x="105209" y="13874"/>
                    <a:pt x="107544" y="20409"/>
                  </a:cubicBezTo>
                  <a:cubicBezTo>
                    <a:pt x="108070" y="21724"/>
                    <a:pt x="108352" y="23127"/>
                    <a:pt x="108358" y="24541"/>
                  </a:cubicBezTo>
                  <a:cubicBezTo>
                    <a:pt x="108408" y="26250"/>
                    <a:pt x="107882" y="27928"/>
                    <a:pt x="106855" y="29299"/>
                  </a:cubicBezTo>
                  <a:cubicBezTo>
                    <a:pt x="105303" y="31459"/>
                    <a:pt x="102748" y="32667"/>
                    <a:pt x="100094" y="32492"/>
                  </a:cubicBezTo>
                  <a:cubicBezTo>
                    <a:pt x="96870" y="32210"/>
                    <a:pt x="93702" y="31453"/>
                    <a:pt x="90703" y="30238"/>
                  </a:cubicBezTo>
                  <a:cubicBezTo>
                    <a:pt x="85958" y="28667"/>
                    <a:pt x="80987" y="27903"/>
                    <a:pt x="75992" y="27985"/>
                  </a:cubicBezTo>
                  <a:cubicBezTo>
                    <a:pt x="72085" y="27753"/>
                    <a:pt x="68241" y="29005"/>
                    <a:pt x="65224" y="31490"/>
                  </a:cubicBezTo>
                  <a:cubicBezTo>
                    <a:pt x="62525" y="34051"/>
                    <a:pt x="61104" y="37669"/>
                    <a:pt x="61342" y="41382"/>
                  </a:cubicBezTo>
                  <a:cubicBezTo>
                    <a:pt x="61924" y="47016"/>
                    <a:pt x="65155" y="52043"/>
                    <a:pt x="70044" y="54904"/>
                  </a:cubicBezTo>
                  <a:cubicBezTo>
                    <a:pt x="76148" y="59606"/>
                    <a:pt x="82546" y="63913"/>
                    <a:pt x="89201" y="67801"/>
                  </a:cubicBezTo>
                  <a:cubicBezTo>
                    <a:pt x="96275" y="71995"/>
                    <a:pt x="103162" y="76503"/>
                    <a:pt x="109986" y="81323"/>
                  </a:cubicBezTo>
                  <a:cubicBezTo>
                    <a:pt x="125386" y="92511"/>
                    <a:pt x="133086" y="104881"/>
                    <a:pt x="133086" y="118448"/>
                  </a:cubicBezTo>
                  <a:cubicBezTo>
                    <a:pt x="133193" y="128395"/>
                    <a:pt x="129211" y="137943"/>
                    <a:pt x="122068" y="144866"/>
                  </a:cubicBezTo>
                  <a:cubicBezTo>
                    <a:pt x="115175" y="151853"/>
                    <a:pt x="106780" y="157187"/>
                    <a:pt x="97527" y="160455"/>
                  </a:cubicBezTo>
                  <a:cubicBezTo>
                    <a:pt x="88694" y="163735"/>
                    <a:pt x="79347" y="165432"/>
                    <a:pt x="69919" y="165463"/>
                  </a:cubicBezTo>
                  <a:close/>
                </a:path>
              </a:pathLst>
            </a:custGeom>
            <a:solidFill>
              <a:srgbClr val="313759"/>
            </a:solidFill>
            <a:ln w="6259" cap="flat">
              <a:noFill/>
              <a:prstDash val="solid"/>
              <a:miter/>
            </a:ln>
          </p:spPr>
          <p:txBody>
            <a:bodyPr rtlCol="0" anchor="ctr"/>
            <a:lstStyle/>
            <a:p>
              <a:endParaRPr lang="fr-FR"/>
            </a:p>
          </p:txBody>
        </p:sp>
        <p:sp>
          <p:nvSpPr>
            <p:cNvPr id="75" name="Graphique 3">
              <a:extLst>
                <a:ext uri="{FF2B5EF4-FFF2-40B4-BE49-F238E27FC236}">
                  <a16:creationId xmlns:a16="http://schemas.microsoft.com/office/drawing/2014/main" id="{E9667B26-FE5D-40ED-84F8-4D0E6600C72D}"/>
                </a:ext>
              </a:extLst>
            </p:cNvPr>
            <p:cNvSpPr/>
            <p:nvPr/>
          </p:nvSpPr>
          <p:spPr>
            <a:xfrm>
              <a:off x="1467923" y="2168248"/>
              <a:ext cx="143491" cy="226390"/>
            </a:xfrm>
            <a:custGeom>
              <a:avLst/>
              <a:gdLst>
                <a:gd name="connsiteX0" fmla="*/ 61469 w 143491"/>
                <a:gd name="connsiteY0" fmla="*/ 226089 h 226390"/>
                <a:gd name="connsiteX1" fmla="*/ 40246 w 143491"/>
                <a:gd name="connsiteY1" fmla="*/ 208059 h 226390"/>
                <a:gd name="connsiteX2" fmla="*/ 36740 w 143491"/>
                <a:gd name="connsiteY2" fmla="*/ 168807 h 226390"/>
                <a:gd name="connsiteX3" fmla="*/ 41060 w 143491"/>
                <a:gd name="connsiteY3" fmla="*/ 86920 h 226390"/>
                <a:gd name="connsiteX4" fmla="*/ 41060 w 143491"/>
                <a:gd name="connsiteY4" fmla="*/ 83790 h 226390"/>
                <a:gd name="connsiteX5" fmla="*/ 37930 w 143491"/>
                <a:gd name="connsiteY5" fmla="*/ 77843 h 226390"/>
                <a:gd name="connsiteX6" fmla="*/ 13639 w 143491"/>
                <a:gd name="connsiteY6" fmla="*/ 73899 h 226390"/>
                <a:gd name="connsiteX7" fmla="*/ -71 w 143491"/>
                <a:gd name="connsiteY7" fmla="*/ 64133 h 226390"/>
                <a:gd name="connsiteX8" fmla="*/ 6565 w 143491"/>
                <a:gd name="connsiteY8" fmla="*/ 54930 h 226390"/>
                <a:gd name="connsiteX9" fmla="*/ 19587 w 143491"/>
                <a:gd name="connsiteY9" fmla="*/ 51299 h 226390"/>
                <a:gd name="connsiteX10" fmla="*/ 43063 w 143491"/>
                <a:gd name="connsiteY10" fmla="*/ 44475 h 226390"/>
                <a:gd name="connsiteX11" fmla="*/ 43564 w 143491"/>
                <a:gd name="connsiteY11" fmla="*/ 41032 h 226390"/>
                <a:gd name="connsiteX12" fmla="*/ 43940 w 143491"/>
                <a:gd name="connsiteY12" fmla="*/ 28511 h 226390"/>
                <a:gd name="connsiteX13" fmla="*/ 47633 w 143491"/>
                <a:gd name="connsiteY13" fmla="*/ 13173 h 226390"/>
                <a:gd name="connsiteX14" fmla="*/ 63660 w 143491"/>
                <a:gd name="connsiteY14" fmla="*/ -224 h 226390"/>
                <a:gd name="connsiteX15" fmla="*/ 78998 w 143491"/>
                <a:gd name="connsiteY15" fmla="*/ 8477 h 226390"/>
                <a:gd name="connsiteX16" fmla="*/ 83631 w 143491"/>
                <a:gd name="connsiteY16" fmla="*/ 25381 h 226390"/>
                <a:gd name="connsiteX17" fmla="*/ 83631 w 143491"/>
                <a:gd name="connsiteY17" fmla="*/ 35773 h 226390"/>
                <a:gd name="connsiteX18" fmla="*/ 85321 w 143491"/>
                <a:gd name="connsiteY18" fmla="*/ 42033 h 226390"/>
                <a:gd name="connsiteX19" fmla="*/ 100283 w 143491"/>
                <a:gd name="connsiteY19" fmla="*/ 44287 h 226390"/>
                <a:gd name="connsiteX20" fmla="*/ 109111 w 143491"/>
                <a:gd name="connsiteY20" fmla="*/ 44287 h 226390"/>
                <a:gd name="connsiteX21" fmla="*/ 123760 w 143491"/>
                <a:gd name="connsiteY21" fmla="*/ 44913 h 226390"/>
                <a:gd name="connsiteX22" fmla="*/ 136281 w 143491"/>
                <a:gd name="connsiteY22" fmla="*/ 50547 h 226390"/>
                <a:gd name="connsiteX23" fmla="*/ 143418 w 143491"/>
                <a:gd name="connsiteY23" fmla="*/ 63945 h 226390"/>
                <a:gd name="connsiteX24" fmla="*/ 143418 w 143491"/>
                <a:gd name="connsiteY24" fmla="*/ 68640 h 226390"/>
                <a:gd name="connsiteX25" fmla="*/ 134716 w 143491"/>
                <a:gd name="connsiteY25" fmla="*/ 77780 h 226390"/>
                <a:gd name="connsiteX26" fmla="*/ 121694 w 143491"/>
                <a:gd name="connsiteY26" fmla="*/ 81411 h 226390"/>
                <a:gd name="connsiteX27" fmla="*/ 107358 w 143491"/>
                <a:gd name="connsiteY27" fmla="*/ 80284 h 226390"/>
                <a:gd name="connsiteX28" fmla="*/ 98593 w 143491"/>
                <a:gd name="connsiteY28" fmla="*/ 79283 h 226390"/>
                <a:gd name="connsiteX29" fmla="*/ 93647 w 143491"/>
                <a:gd name="connsiteY29" fmla="*/ 79596 h 226390"/>
                <a:gd name="connsiteX30" fmla="*/ 86510 w 143491"/>
                <a:gd name="connsiteY30" fmla="*/ 114779 h 226390"/>
                <a:gd name="connsiteX31" fmla="*/ 86197 w 143491"/>
                <a:gd name="connsiteY31" fmla="*/ 147959 h 226390"/>
                <a:gd name="connsiteX32" fmla="*/ 85571 w 143491"/>
                <a:gd name="connsiteY32" fmla="*/ 185522 h 226390"/>
                <a:gd name="connsiteX33" fmla="*/ 81252 w 143491"/>
                <a:gd name="connsiteY33" fmla="*/ 211065 h 226390"/>
                <a:gd name="connsiteX34" fmla="*/ 61469 w 143491"/>
                <a:gd name="connsiteY34" fmla="*/ 226089 h 226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43491" h="226390">
                  <a:moveTo>
                    <a:pt x="61469" y="226089"/>
                  </a:moveTo>
                  <a:cubicBezTo>
                    <a:pt x="50701" y="226747"/>
                    <a:pt x="41335" y="218790"/>
                    <a:pt x="40246" y="208059"/>
                  </a:cubicBezTo>
                  <a:cubicBezTo>
                    <a:pt x="37761" y="195126"/>
                    <a:pt x="36584" y="181979"/>
                    <a:pt x="36740" y="168807"/>
                  </a:cubicBezTo>
                  <a:cubicBezTo>
                    <a:pt x="36740" y="149982"/>
                    <a:pt x="38180" y="122686"/>
                    <a:pt x="41060" y="86920"/>
                  </a:cubicBezTo>
                  <a:lnTo>
                    <a:pt x="41060" y="83790"/>
                  </a:lnTo>
                  <a:cubicBezTo>
                    <a:pt x="41260" y="81367"/>
                    <a:pt x="40039" y="79051"/>
                    <a:pt x="37930" y="77843"/>
                  </a:cubicBezTo>
                  <a:cubicBezTo>
                    <a:pt x="29991" y="75689"/>
                    <a:pt x="21853" y="74368"/>
                    <a:pt x="13639" y="73899"/>
                  </a:cubicBezTo>
                  <a:cubicBezTo>
                    <a:pt x="4499" y="72897"/>
                    <a:pt x="-71" y="69642"/>
                    <a:pt x="-71" y="64133"/>
                  </a:cubicBezTo>
                  <a:cubicBezTo>
                    <a:pt x="-171" y="59926"/>
                    <a:pt x="2540" y="56163"/>
                    <a:pt x="6565" y="54930"/>
                  </a:cubicBezTo>
                  <a:cubicBezTo>
                    <a:pt x="10747" y="53214"/>
                    <a:pt x="15117" y="52000"/>
                    <a:pt x="19587" y="51299"/>
                  </a:cubicBezTo>
                  <a:cubicBezTo>
                    <a:pt x="34236" y="48982"/>
                    <a:pt x="42061" y="46729"/>
                    <a:pt x="43063" y="44475"/>
                  </a:cubicBezTo>
                  <a:cubicBezTo>
                    <a:pt x="43464" y="43373"/>
                    <a:pt x="43633" y="42202"/>
                    <a:pt x="43564" y="41032"/>
                  </a:cubicBezTo>
                  <a:cubicBezTo>
                    <a:pt x="43564" y="36524"/>
                    <a:pt x="43689" y="32348"/>
                    <a:pt x="43940" y="28511"/>
                  </a:cubicBezTo>
                  <a:cubicBezTo>
                    <a:pt x="44572" y="23271"/>
                    <a:pt x="45812" y="18125"/>
                    <a:pt x="47633" y="13173"/>
                  </a:cubicBezTo>
                  <a:cubicBezTo>
                    <a:pt x="49048" y="5429"/>
                    <a:pt x="55791" y="-199"/>
                    <a:pt x="63660" y="-224"/>
                  </a:cubicBezTo>
                  <a:cubicBezTo>
                    <a:pt x="70058" y="-669"/>
                    <a:pt x="76099" y="2762"/>
                    <a:pt x="78998" y="8477"/>
                  </a:cubicBezTo>
                  <a:cubicBezTo>
                    <a:pt x="81940" y="13630"/>
                    <a:pt x="83537" y="19446"/>
                    <a:pt x="83631" y="25381"/>
                  </a:cubicBezTo>
                  <a:lnTo>
                    <a:pt x="83631" y="35773"/>
                  </a:lnTo>
                  <a:cubicBezTo>
                    <a:pt x="83455" y="37995"/>
                    <a:pt x="84050" y="40205"/>
                    <a:pt x="85321" y="42033"/>
                  </a:cubicBezTo>
                  <a:cubicBezTo>
                    <a:pt x="86510" y="43536"/>
                    <a:pt x="91581" y="44287"/>
                    <a:pt x="100283" y="44287"/>
                  </a:cubicBezTo>
                  <a:lnTo>
                    <a:pt x="109111" y="44287"/>
                  </a:lnTo>
                  <a:cubicBezTo>
                    <a:pt x="114494" y="44287"/>
                    <a:pt x="119378" y="44287"/>
                    <a:pt x="123760" y="44913"/>
                  </a:cubicBezTo>
                  <a:cubicBezTo>
                    <a:pt x="128399" y="45514"/>
                    <a:pt x="132756" y="47474"/>
                    <a:pt x="136281" y="50547"/>
                  </a:cubicBezTo>
                  <a:cubicBezTo>
                    <a:pt x="140600" y="53671"/>
                    <a:pt x="143230" y="58617"/>
                    <a:pt x="143418" y="63945"/>
                  </a:cubicBezTo>
                  <a:cubicBezTo>
                    <a:pt x="143418" y="64258"/>
                    <a:pt x="143418" y="65823"/>
                    <a:pt x="143418" y="68640"/>
                  </a:cubicBezTo>
                  <a:cubicBezTo>
                    <a:pt x="143418" y="71457"/>
                    <a:pt x="140350" y="74462"/>
                    <a:pt x="134716" y="77780"/>
                  </a:cubicBezTo>
                  <a:cubicBezTo>
                    <a:pt x="130790" y="80159"/>
                    <a:pt x="126283" y="81417"/>
                    <a:pt x="121694" y="81411"/>
                  </a:cubicBezTo>
                  <a:cubicBezTo>
                    <a:pt x="116892" y="81449"/>
                    <a:pt x="112097" y="81073"/>
                    <a:pt x="107358" y="80284"/>
                  </a:cubicBezTo>
                  <a:cubicBezTo>
                    <a:pt x="104478" y="79658"/>
                    <a:pt x="101542" y="79320"/>
                    <a:pt x="98593" y="79283"/>
                  </a:cubicBezTo>
                  <a:cubicBezTo>
                    <a:pt x="97404" y="79283"/>
                    <a:pt x="95713" y="79283"/>
                    <a:pt x="93647" y="79596"/>
                  </a:cubicBezTo>
                  <a:cubicBezTo>
                    <a:pt x="89472" y="80053"/>
                    <a:pt x="87093" y="91785"/>
                    <a:pt x="86510" y="114779"/>
                  </a:cubicBezTo>
                  <a:cubicBezTo>
                    <a:pt x="86510" y="122793"/>
                    <a:pt x="86197" y="133873"/>
                    <a:pt x="86197" y="147959"/>
                  </a:cubicBezTo>
                  <a:cubicBezTo>
                    <a:pt x="86197" y="162045"/>
                    <a:pt x="86197" y="175380"/>
                    <a:pt x="85571" y="185522"/>
                  </a:cubicBezTo>
                  <a:cubicBezTo>
                    <a:pt x="85415" y="194205"/>
                    <a:pt x="83962" y="202813"/>
                    <a:pt x="81252" y="211065"/>
                  </a:cubicBezTo>
                  <a:cubicBezTo>
                    <a:pt x="79217" y="220236"/>
                    <a:pt x="70847" y="226590"/>
                    <a:pt x="61469" y="226089"/>
                  </a:cubicBezTo>
                  <a:close/>
                </a:path>
              </a:pathLst>
            </a:custGeom>
            <a:solidFill>
              <a:srgbClr val="313759"/>
            </a:solidFill>
            <a:ln w="6259" cap="flat">
              <a:noFill/>
              <a:prstDash val="solid"/>
              <a:miter/>
            </a:ln>
          </p:spPr>
          <p:txBody>
            <a:bodyPr rtlCol="0" anchor="ctr"/>
            <a:lstStyle/>
            <a:p>
              <a:endParaRPr lang="fr-FR"/>
            </a:p>
          </p:txBody>
        </p:sp>
        <p:sp>
          <p:nvSpPr>
            <p:cNvPr id="76" name="Graphique 3">
              <a:extLst>
                <a:ext uri="{FF2B5EF4-FFF2-40B4-BE49-F238E27FC236}">
                  <a16:creationId xmlns:a16="http://schemas.microsoft.com/office/drawing/2014/main" id="{E9667B26-FE5D-40ED-84F8-4D0E6600C72D}"/>
                </a:ext>
              </a:extLst>
            </p:cNvPr>
            <p:cNvSpPr/>
            <p:nvPr/>
          </p:nvSpPr>
          <p:spPr>
            <a:xfrm>
              <a:off x="1666208" y="2158080"/>
              <a:ext cx="119572" cy="231666"/>
            </a:xfrm>
            <a:custGeom>
              <a:avLst/>
              <a:gdLst>
                <a:gd name="connsiteX0" fmla="*/ 43921 w 119572"/>
                <a:gd name="connsiteY0" fmla="*/ 231374 h 231666"/>
                <a:gd name="connsiteX1" fmla="*/ 42920 w 119572"/>
                <a:gd name="connsiteY1" fmla="*/ 231374 h 231666"/>
                <a:gd name="connsiteX2" fmla="*/ 25585 w 119572"/>
                <a:gd name="connsiteY2" fmla="*/ 215961 h 231666"/>
                <a:gd name="connsiteX3" fmla="*/ 25578 w 119572"/>
                <a:gd name="connsiteY3" fmla="*/ 215848 h 231666"/>
                <a:gd name="connsiteX4" fmla="*/ 21133 w 119572"/>
                <a:gd name="connsiteY4" fmla="*/ 146233 h 231666"/>
                <a:gd name="connsiteX5" fmla="*/ 18629 w 119572"/>
                <a:gd name="connsiteY5" fmla="*/ 104100 h 231666"/>
                <a:gd name="connsiteX6" fmla="*/ 11367 w 119572"/>
                <a:gd name="connsiteY6" fmla="*/ 101158 h 231666"/>
                <a:gd name="connsiteX7" fmla="*/ 6797 w 119572"/>
                <a:gd name="connsiteY7" fmla="*/ 100281 h 231666"/>
                <a:gd name="connsiteX8" fmla="*/ -27 w 119572"/>
                <a:gd name="connsiteY8" fmla="*/ 93207 h 231666"/>
                <a:gd name="connsiteX9" fmla="*/ 3479 w 119572"/>
                <a:gd name="connsiteY9" fmla="*/ 84818 h 231666"/>
                <a:gd name="connsiteX10" fmla="*/ 10992 w 119572"/>
                <a:gd name="connsiteY10" fmla="*/ 81124 h 231666"/>
                <a:gd name="connsiteX11" fmla="*/ 18817 w 119572"/>
                <a:gd name="connsiteY11" fmla="*/ 77243 h 231666"/>
                <a:gd name="connsiteX12" fmla="*/ 23512 w 119572"/>
                <a:gd name="connsiteY12" fmla="*/ 68604 h 231666"/>
                <a:gd name="connsiteX13" fmla="*/ 85240 w 119572"/>
                <a:gd name="connsiteY13" fmla="*/ -261 h 231666"/>
                <a:gd name="connsiteX14" fmla="*/ 102268 w 119572"/>
                <a:gd name="connsiteY14" fmla="*/ 741 h 231666"/>
                <a:gd name="connsiteX15" fmla="*/ 114789 w 119572"/>
                <a:gd name="connsiteY15" fmla="*/ 4685 h 231666"/>
                <a:gd name="connsiteX16" fmla="*/ 119484 w 119572"/>
                <a:gd name="connsiteY16" fmla="*/ 13637 h 231666"/>
                <a:gd name="connsiteX17" fmla="*/ 101204 w 119572"/>
                <a:gd name="connsiteY17" fmla="*/ 26158 h 231666"/>
                <a:gd name="connsiteX18" fmla="*/ 85866 w 119572"/>
                <a:gd name="connsiteY18" fmla="*/ 28474 h 231666"/>
                <a:gd name="connsiteX19" fmla="*/ 60386 w 119572"/>
                <a:gd name="connsiteY19" fmla="*/ 57523 h 231666"/>
                <a:gd name="connsiteX20" fmla="*/ 59948 w 119572"/>
                <a:gd name="connsiteY20" fmla="*/ 62280 h 231666"/>
                <a:gd name="connsiteX21" fmla="*/ 68274 w 119572"/>
                <a:gd name="connsiteY21" fmla="*/ 72854 h 231666"/>
                <a:gd name="connsiteX22" fmla="*/ 70466 w 119572"/>
                <a:gd name="connsiteY22" fmla="*/ 72861 h 231666"/>
                <a:gd name="connsiteX23" fmla="*/ 82235 w 119572"/>
                <a:gd name="connsiteY23" fmla="*/ 75928 h 231666"/>
                <a:gd name="connsiteX24" fmla="*/ 87807 w 119572"/>
                <a:gd name="connsiteY24" fmla="*/ 88073 h 231666"/>
                <a:gd name="connsiteX25" fmla="*/ 82235 w 119572"/>
                <a:gd name="connsiteY25" fmla="*/ 100594 h 231666"/>
                <a:gd name="connsiteX26" fmla="*/ 70466 w 119572"/>
                <a:gd name="connsiteY26" fmla="*/ 103161 h 231666"/>
                <a:gd name="connsiteX27" fmla="*/ 62014 w 119572"/>
                <a:gd name="connsiteY27" fmla="*/ 105352 h 231666"/>
                <a:gd name="connsiteX28" fmla="*/ 59572 w 119572"/>
                <a:gd name="connsiteY28" fmla="*/ 121567 h 231666"/>
                <a:gd name="connsiteX29" fmla="*/ 60887 w 119572"/>
                <a:gd name="connsiteY29" fmla="*/ 161007 h 231666"/>
                <a:gd name="connsiteX30" fmla="*/ 62577 w 119572"/>
                <a:gd name="connsiteY30" fmla="*/ 199759 h 231666"/>
                <a:gd name="connsiteX31" fmla="*/ 61576 w 119572"/>
                <a:gd name="connsiteY31" fmla="*/ 214659 h 231666"/>
                <a:gd name="connsiteX32" fmla="*/ 43921 w 119572"/>
                <a:gd name="connsiteY32" fmla="*/ 231374 h 231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19572" h="231666">
                  <a:moveTo>
                    <a:pt x="43921" y="231374"/>
                  </a:moveTo>
                  <a:lnTo>
                    <a:pt x="42920" y="231374"/>
                  </a:lnTo>
                  <a:cubicBezTo>
                    <a:pt x="33880" y="231906"/>
                    <a:pt x="26117" y="225008"/>
                    <a:pt x="25585" y="215961"/>
                  </a:cubicBezTo>
                  <a:cubicBezTo>
                    <a:pt x="25585" y="215924"/>
                    <a:pt x="25578" y="215886"/>
                    <a:pt x="25578" y="215848"/>
                  </a:cubicBezTo>
                  <a:cubicBezTo>
                    <a:pt x="24013" y="207835"/>
                    <a:pt x="22573" y="184546"/>
                    <a:pt x="21133" y="146233"/>
                  </a:cubicBezTo>
                  <a:cubicBezTo>
                    <a:pt x="21071" y="132153"/>
                    <a:pt x="20238" y="118086"/>
                    <a:pt x="18629" y="104100"/>
                  </a:cubicBezTo>
                  <a:cubicBezTo>
                    <a:pt x="17565" y="102159"/>
                    <a:pt x="15123" y="101158"/>
                    <a:pt x="11367" y="101158"/>
                  </a:cubicBezTo>
                  <a:cubicBezTo>
                    <a:pt x="9802" y="101183"/>
                    <a:pt x="8243" y="100882"/>
                    <a:pt x="6797" y="100281"/>
                  </a:cubicBezTo>
                  <a:cubicBezTo>
                    <a:pt x="2227" y="98341"/>
                    <a:pt x="-27" y="95962"/>
                    <a:pt x="-27" y="93207"/>
                  </a:cubicBezTo>
                  <a:cubicBezTo>
                    <a:pt x="-346" y="90002"/>
                    <a:pt x="975" y="86846"/>
                    <a:pt x="3479" y="84818"/>
                  </a:cubicBezTo>
                  <a:cubicBezTo>
                    <a:pt x="5764" y="83184"/>
                    <a:pt x="8300" y="81938"/>
                    <a:pt x="10992" y="81124"/>
                  </a:cubicBezTo>
                  <a:cubicBezTo>
                    <a:pt x="13790" y="80254"/>
                    <a:pt x="16432" y="78939"/>
                    <a:pt x="18817" y="77243"/>
                  </a:cubicBezTo>
                  <a:cubicBezTo>
                    <a:pt x="21540" y="75164"/>
                    <a:pt x="23249" y="72022"/>
                    <a:pt x="23512" y="68604"/>
                  </a:cubicBezTo>
                  <a:cubicBezTo>
                    <a:pt x="29065" y="22696"/>
                    <a:pt x="49637" y="-261"/>
                    <a:pt x="85240" y="-261"/>
                  </a:cubicBezTo>
                  <a:cubicBezTo>
                    <a:pt x="90931" y="-292"/>
                    <a:pt x="96622" y="40"/>
                    <a:pt x="102268" y="741"/>
                  </a:cubicBezTo>
                  <a:cubicBezTo>
                    <a:pt x="106676" y="1141"/>
                    <a:pt x="110945" y="2481"/>
                    <a:pt x="114789" y="4685"/>
                  </a:cubicBezTo>
                  <a:cubicBezTo>
                    <a:pt x="117876" y="6582"/>
                    <a:pt x="119679" y="10019"/>
                    <a:pt x="119484" y="13637"/>
                  </a:cubicBezTo>
                  <a:cubicBezTo>
                    <a:pt x="119484" y="21337"/>
                    <a:pt x="113224" y="25469"/>
                    <a:pt x="101204" y="26158"/>
                  </a:cubicBezTo>
                  <a:cubicBezTo>
                    <a:pt x="96033" y="26477"/>
                    <a:pt x="90900" y="27253"/>
                    <a:pt x="85866" y="28474"/>
                  </a:cubicBezTo>
                  <a:cubicBezTo>
                    <a:pt x="72218" y="31648"/>
                    <a:pt x="63723" y="41327"/>
                    <a:pt x="60386" y="57523"/>
                  </a:cubicBezTo>
                  <a:cubicBezTo>
                    <a:pt x="60079" y="59088"/>
                    <a:pt x="59935" y="60684"/>
                    <a:pt x="59948" y="62280"/>
                  </a:cubicBezTo>
                  <a:cubicBezTo>
                    <a:pt x="59328" y="67502"/>
                    <a:pt x="63053" y="72235"/>
                    <a:pt x="68274" y="72854"/>
                  </a:cubicBezTo>
                  <a:cubicBezTo>
                    <a:pt x="69001" y="72942"/>
                    <a:pt x="69739" y="72942"/>
                    <a:pt x="70466" y="72861"/>
                  </a:cubicBezTo>
                  <a:cubicBezTo>
                    <a:pt x="74554" y="73105"/>
                    <a:pt x="78548" y="74144"/>
                    <a:pt x="82235" y="75928"/>
                  </a:cubicBezTo>
                  <a:cubicBezTo>
                    <a:pt x="86279" y="78564"/>
                    <a:pt x="88445" y="83291"/>
                    <a:pt x="87807" y="88073"/>
                  </a:cubicBezTo>
                  <a:cubicBezTo>
                    <a:pt x="87807" y="94897"/>
                    <a:pt x="85929" y="99092"/>
                    <a:pt x="82235" y="100594"/>
                  </a:cubicBezTo>
                  <a:cubicBezTo>
                    <a:pt x="78523" y="102222"/>
                    <a:pt x="74522" y="103092"/>
                    <a:pt x="70466" y="103161"/>
                  </a:cubicBezTo>
                  <a:cubicBezTo>
                    <a:pt x="67479" y="102892"/>
                    <a:pt x="64493" y="103668"/>
                    <a:pt x="62014" y="105352"/>
                  </a:cubicBezTo>
                  <a:cubicBezTo>
                    <a:pt x="60386" y="106792"/>
                    <a:pt x="59572" y="112176"/>
                    <a:pt x="59572" y="121567"/>
                  </a:cubicBezTo>
                  <a:cubicBezTo>
                    <a:pt x="59572" y="129912"/>
                    <a:pt x="60011" y="143059"/>
                    <a:pt x="60887" y="161007"/>
                  </a:cubicBezTo>
                  <a:cubicBezTo>
                    <a:pt x="62014" y="180477"/>
                    <a:pt x="62577" y="193436"/>
                    <a:pt x="62577" y="199759"/>
                  </a:cubicBezTo>
                  <a:cubicBezTo>
                    <a:pt x="62659" y="204743"/>
                    <a:pt x="62321" y="209732"/>
                    <a:pt x="61576" y="214659"/>
                  </a:cubicBezTo>
                  <a:cubicBezTo>
                    <a:pt x="61012" y="224012"/>
                    <a:pt x="53293" y="231324"/>
                    <a:pt x="43921" y="231374"/>
                  </a:cubicBezTo>
                  <a:close/>
                </a:path>
              </a:pathLst>
            </a:custGeom>
            <a:solidFill>
              <a:srgbClr val="313759"/>
            </a:solidFill>
            <a:ln w="6259" cap="flat">
              <a:noFill/>
              <a:prstDash val="solid"/>
              <a:miter/>
            </a:ln>
          </p:spPr>
          <p:txBody>
            <a:bodyPr rtlCol="0" anchor="ctr"/>
            <a:lstStyle/>
            <a:p>
              <a:endParaRPr lang="fr-FR"/>
            </a:p>
          </p:txBody>
        </p:sp>
        <p:sp>
          <p:nvSpPr>
            <p:cNvPr id="77" name="Graphique 3">
              <a:extLst>
                <a:ext uri="{FF2B5EF4-FFF2-40B4-BE49-F238E27FC236}">
                  <a16:creationId xmlns:a16="http://schemas.microsoft.com/office/drawing/2014/main" id="{E9667B26-FE5D-40ED-84F8-4D0E6600C72D}"/>
                </a:ext>
              </a:extLst>
            </p:cNvPr>
            <p:cNvSpPr/>
            <p:nvPr/>
          </p:nvSpPr>
          <p:spPr>
            <a:xfrm>
              <a:off x="1747640" y="2251384"/>
              <a:ext cx="107017" cy="135961"/>
            </a:xfrm>
            <a:custGeom>
              <a:avLst/>
              <a:gdLst>
                <a:gd name="connsiteX0" fmla="*/ 52452 w 107017"/>
                <a:gd name="connsiteY0" fmla="*/ 135691 h 135961"/>
                <a:gd name="connsiteX1" fmla="*/ 50949 w 107017"/>
                <a:gd name="connsiteY1" fmla="*/ 135691 h 135961"/>
                <a:gd name="connsiteX2" fmla="*/ 21400 w 107017"/>
                <a:gd name="connsiteY2" fmla="*/ 125863 h 135961"/>
                <a:gd name="connsiteX3" fmla="*/ 5060 w 107017"/>
                <a:gd name="connsiteY3" fmla="*/ 101697 h 135961"/>
                <a:gd name="connsiteX4" fmla="*/ -73 w 107017"/>
                <a:gd name="connsiteY4" fmla="*/ 70395 h 135961"/>
                <a:gd name="connsiteX5" fmla="*/ 4998 w 107017"/>
                <a:gd name="connsiteY5" fmla="*/ 36965 h 135961"/>
                <a:gd name="connsiteX6" fmla="*/ 21087 w 107017"/>
                <a:gd name="connsiteY6" fmla="*/ 10671 h 135961"/>
                <a:gd name="connsiteX7" fmla="*/ 51951 w 107017"/>
                <a:gd name="connsiteY7" fmla="*/ -222 h 135961"/>
                <a:gd name="connsiteX8" fmla="*/ 75553 w 107017"/>
                <a:gd name="connsiteY8" fmla="*/ 6852 h 135961"/>
                <a:gd name="connsiteX9" fmla="*/ 99092 w 107017"/>
                <a:gd name="connsiteY9" fmla="*/ 32708 h 135961"/>
                <a:gd name="connsiteX10" fmla="*/ 106917 w 107017"/>
                <a:gd name="connsiteY10" fmla="*/ 69081 h 135961"/>
                <a:gd name="connsiteX11" fmla="*/ 88449 w 107017"/>
                <a:gd name="connsiteY11" fmla="*/ 117975 h 135961"/>
                <a:gd name="connsiteX12" fmla="*/ 52452 w 107017"/>
                <a:gd name="connsiteY12" fmla="*/ 135691 h 135961"/>
                <a:gd name="connsiteX13" fmla="*/ 51638 w 107017"/>
                <a:gd name="connsiteY13" fmla="*/ 97253 h 135961"/>
                <a:gd name="connsiteX14" fmla="*/ 66663 w 107017"/>
                <a:gd name="connsiteY14" fmla="*/ 87173 h 135961"/>
                <a:gd name="connsiteX15" fmla="*/ 72547 w 107017"/>
                <a:gd name="connsiteY15" fmla="*/ 65700 h 135961"/>
                <a:gd name="connsiteX16" fmla="*/ 69417 w 107017"/>
                <a:gd name="connsiteY16" fmla="*/ 51489 h 135961"/>
                <a:gd name="connsiteX17" fmla="*/ 47506 w 107017"/>
                <a:gd name="connsiteY17" fmla="*/ 36652 h 135961"/>
                <a:gd name="connsiteX18" fmla="*/ 36613 w 107017"/>
                <a:gd name="connsiteY18" fmla="*/ 42912 h 135961"/>
                <a:gd name="connsiteX19" fmla="*/ 31291 w 107017"/>
                <a:gd name="connsiteY19" fmla="*/ 64698 h 135961"/>
                <a:gd name="connsiteX20" fmla="*/ 32856 w 107017"/>
                <a:gd name="connsiteY20" fmla="*/ 77970 h 135961"/>
                <a:gd name="connsiteX21" fmla="*/ 39117 w 107017"/>
                <a:gd name="connsiteY21" fmla="*/ 91368 h 135961"/>
                <a:gd name="connsiteX22" fmla="*/ 50699 w 107017"/>
                <a:gd name="connsiteY22" fmla="*/ 97253 h 135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07017" h="135961">
                  <a:moveTo>
                    <a:pt x="52452" y="135691"/>
                  </a:moveTo>
                  <a:lnTo>
                    <a:pt x="50949" y="135691"/>
                  </a:lnTo>
                  <a:cubicBezTo>
                    <a:pt x="40269" y="135879"/>
                    <a:pt x="29845" y="132411"/>
                    <a:pt x="21400" y="125863"/>
                  </a:cubicBezTo>
                  <a:cubicBezTo>
                    <a:pt x="13825" y="119471"/>
                    <a:pt x="8172" y="111107"/>
                    <a:pt x="5060" y="101697"/>
                  </a:cubicBezTo>
                  <a:cubicBezTo>
                    <a:pt x="1636" y="91618"/>
                    <a:pt x="-105" y="81044"/>
                    <a:pt x="-73" y="70395"/>
                  </a:cubicBezTo>
                  <a:cubicBezTo>
                    <a:pt x="-98" y="59058"/>
                    <a:pt x="1611" y="47783"/>
                    <a:pt x="4998" y="36965"/>
                  </a:cubicBezTo>
                  <a:cubicBezTo>
                    <a:pt x="7915" y="26923"/>
                    <a:pt x="13474" y="17845"/>
                    <a:pt x="21087" y="10671"/>
                  </a:cubicBezTo>
                  <a:cubicBezTo>
                    <a:pt x="29582" y="3190"/>
                    <a:pt x="40644" y="-710"/>
                    <a:pt x="51951" y="-222"/>
                  </a:cubicBezTo>
                  <a:cubicBezTo>
                    <a:pt x="60296" y="72"/>
                    <a:pt x="68422" y="2507"/>
                    <a:pt x="75553" y="6852"/>
                  </a:cubicBezTo>
                  <a:cubicBezTo>
                    <a:pt x="85888" y="12818"/>
                    <a:pt x="94115" y="21858"/>
                    <a:pt x="99092" y="32708"/>
                  </a:cubicBezTo>
                  <a:cubicBezTo>
                    <a:pt x="104350" y="44108"/>
                    <a:pt x="107024" y="56529"/>
                    <a:pt x="106917" y="69081"/>
                  </a:cubicBezTo>
                  <a:cubicBezTo>
                    <a:pt x="107424" y="87173"/>
                    <a:pt x="100788" y="104734"/>
                    <a:pt x="88449" y="117975"/>
                  </a:cubicBezTo>
                  <a:cubicBezTo>
                    <a:pt x="79509" y="128717"/>
                    <a:pt x="66418" y="135159"/>
                    <a:pt x="52452" y="135691"/>
                  </a:cubicBezTo>
                  <a:close/>
                  <a:moveTo>
                    <a:pt x="51638" y="97253"/>
                  </a:moveTo>
                  <a:cubicBezTo>
                    <a:pt x="58042" y="96683"/>
                    <a:pt x="63708" y="92883"/>
                    <a:pt x="66663" y="87173"/>
                  </a:cubicBezTo>
                  <a:cubicBezTo>
                    <a:pt x="70613" y="80713"/>
                    <a:pt x="72648" y="73269"/>
                    <a:pt x="72547" y="65700"/>
                  </a:cubicBezTo>
                  <a:cubicBezTo>
                    <a:pt x="72579" y="60792"/>
                    <a:pt x="71508" y="55934"/>
                    <a:pt x="69417" y="51489"/>
                  </a:cubicBezTo>
                  <a:cubicBezTo>
                    <a:pt x="66012" y="42386"/>
                    <a:pt x="57222" y="36433"/>
                    <a:pt x="47506" y="36652"/>
                  </a:cubicBezTo>
                  <a:cubicBezTo>
                    <a:pt x="43017" y="36633"/>
                    <a:pt x="38860" y="39024"/>
                    <a:pt x="36613" y="42912"/>
                  </a:cubicBezTo>
                  <a:cubicBezTo>
                    <a:pt x="32806" y="49523"/>
                    <a:pt x="30959" y="57079"/>
                    <a:pt x="31291" y="64698"/>
                  </a:cubicBezTo>
                  <a:cubicBezTo>
                    <a:pt x="31379" y="69162"/>
                    <a:pt x="31905" y="73607"/>
                    <a:pt x="32856" y="77970"/>
                  </a:cubicBezTo>
                  <a:cubicBezTo>
                    <a:pt x="33827" y="82879"/>
                    <a:pt x="35974" y="87474"/>
                    <a:pt x="39117" y="91368"/>
                  </a:cubicBezTo>
                  <a:cubicBezTo>
                    <a:pt x="41828" y="95049"/>
                    <a:pt x="46122" y="97234"/>
                    <a:pt x="50699" y="97253"/>
                  </a:cubicBezTo>
                  <a:close/>
                </a:path>
              </a:pathLst>
            </a:custGeom>
            <a:solidFill>
              <a:srgbClr val="313759"/>
            </a:solidFill>
            <a:ln w="6259" cap="flat">
              <a:noFill/>
              <a:prstDash val="solid"/>
              <a:miter/>
            </a:ln>
          </p:spPr>
          <p:txBody>
            <a:bodyPr rtlCol="0" anchor="ctr"/>
            <a:lstStyle/>
            <a:p>
              <a:endParaRPr lang="fr-FR"/>
            </a:p>
          </p:txBody>
        </p:sp>
        <p:sp>
          <p:nvSpPr>
            <p:cNvPr id="78" name="Graphique 3">
              <a:extLst>
                <a:ext uri="{FF2B5EF4-FFF2-40B4-BE49-F238E27FC236}">
                  <a16:creationId xmlns:a16="http://schemas.microsoft.com/office/drawing/2014/main" id="{E9667B26-FE5D-40ED-84F8-4D0E6600C72D}"/>
                </a:ext>
              </a:extLst>
            </p:cNvPr>
            <p:cNvSpPr/>
            <p:nvPr/>
          </p:nvSpPr>
          <p:spPr>
            <a:xfrm>
              <a:off x="1871345" y="2237449"/>
              <a:ext cx="127213" cy="149638"/>
            </a:xfrm>
            <a:custGeom>
              <a:avLst/>
              <a:gdLst>
                <a:gd name="connsiteX0" fmla="*/ 29603 w 127213"/>
                <a:gd name="connsiteY0" fmla="*/ 149313 h 149638"/>
                <a:gd name="connsiteX1" fmla="*/ 53 w 127213"/>
                <a:gd name="connsiteY1" fmla="*/ 75002 h 149638"/>
                <a:gd name="connsiteX2" fmla="*/ 6314 w 127213"/>
                <a:gd name="connsiteY2" fmla="*/ 19034 h 149638"/>
                <a:gd name="connsiteX3" fmla="*/ 32232 w 127213"/>
                <a:gd name="connsiteY3" fmla="*/ 754 h 149638"/>
                <a:gd name="connsiteX4" fmla="*/ 43814 w 127213"/>
                <a:gd name="connsiteY4" fmla="*/ 22164 h 149638"/>
                <a:gd name="connsiteX5" fmla="*/ 60153 w 127213"/>
                <a:gd name="connsiteY5" fmla="*/ 5700 h 149638"/>
                <a:gd name="connsiteX6" fmla="*/ 86510 w 127213"/>
                <a:gd name="connsiteY6" fmla="*/ -248 h 149638"/>
                <a:gd name="connsiteX7" fmla="*/ 120191 w 127213"/>
                <a:gd name="connsiteY7" fmla="*/ 8329 h 149638"/>
                <a:gd name="connsiteX8" fmla="*/ 127140 w 127213"/>
                <a:gd name="connsiteY8" fmla="*/ 20349 h 149638"/>
                <a:gd name="connsiteX9" fmla="*/ 125825 w 127213"/>
                <a:gd name="connsiteY9" fmla="*/ 25295 h 149638"/>
                <a:gd name="connsiteX10" fmla="*/ 107044 w 127213"/>
                <a:gd name="connsiteY10" fmla="*/ 41321 h 149638"/>
                <a:gd name="connsiteX11" fmla="*/ 93897 w 127213"/>
                <a:gd name="connsiteY11" fmla="*/ 37064 h 149638"/>
                <a:gd name="connsiteX12" fmla="*/ 77495 w 127213"/>
                <a:gd name="connsiteY12" fmla="*/ 33245 h 149638"/>
                <a:gd name="connsiteX13" fmla="*/ 59778 w 127213"/>
                <a:gd name="connsiteY13" fmla="*/ 41760 h 149638"/>
                <a:gd name="connsiteX14" fmla="*/ 51952 w 127213"/>
                <a:gd name="connsiteY14" fmla="*/ 67928 h 149638"/>
                <a:gd name="connsiteX15" fmla="*/ 51452 w 127213"/>
                <a:gd name="connsiteY15" fmla="*/ 84268 h 149638"/>
                <a:gd name="connsiteX16" fmla="*/ 52077 w 127213"/>
                <a:gd name="connsiteY16" fmla="*/ 103049 h 149638"/>
                <a:gd name="connsiteX17" fmla="*/ 52766 w 127213"/>
                <a:gd name="connsiteY17" fmla="*/ 119138 h 149638"/>
                <a:gd name="connsiteX18" fmla="*/ 31293 w 127213"/>
                <a:gd name="connsiteY18" fmla="*/ 149376 h 149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27213" h="149638">
                  <a:moveTo>
                    <a:pt x="29603" y="149313"/>
                  </a:moveTo>
                  <a:cubicBezTo>
                    <a:pt x="9864" y="149313"/>
                    <a:pt x="10" y="124541"/>
                    <a:pt x="53" y="75002"/>
                  </a:cubicBezTo>
                  <a:cubicBezTo>
                    <a:pt x="-635" y="56140"/>
                    <a:pt x="1475" y="37277"/>
                    <a:pt x="6314" y="19034"/>
                  </a:cubicBezTo>
                  <a:cubicBezTo>
                    <a:pt x="9212" y="7346"/>
                    <a:pt x="20250" y="-442"/>
                    <a:pt x="32232" y="754"/>
                  </a:cubicBezTo>
                  <a:cubicBezTo>
                    <a:pt x="37616" y="754"/>
                    <a:pt x="41498" y="7891"/>
                    <a:pt x="43814" y="22164"/>
                  </a:cubicBezTo>
                  <a:cubicBezTo>
                    <a:pt x="47182" y="14940"/>
                    <a:pt x="52960" y="9118"/>
                    <a:pt x="60153" y="5700"/>
                  </a:cubicBezTo>
                  <a:cubicBezTo>
                    <a:pt x="68317" y="1580"/>
                    <a:pt x="77370" y="-461"/>
                    <a:pt x="86510" y="-248"/>
                  </a:cubicBezTo>
                  <a:cubicBezTo>
                    <a:pt x="102036" y="-248"/>
                    <a:pt x="113304" y="2569"/>
                    <a:pt x="120191" y="8329"/>
                  </a:cubicBezTo>
                  <a:cubicBezTo>
                    <a:pt x="124179" y="11102"/>
                    <a:pt x="126727" y="15509"/>
                    <a:pt x="127140" y="20349"/>
                  </a:cubicBezTo>
                  <a:cubicBezTo>
                    <a:pt x="127127" y="22083"/>
                    <a:pt x="126677" y="23786"/>
                    <a:pt x="125825" y="25295"/>
                  </a:cubicBezTo>
                  <a:cubicBezTo>
                    <a:pt x="120566" y="36000"/>
                    <a:pt x="114243" y="41321"/>
                    <a:pt x="107044" y="41321"/>
                  </a:cubicBezTo>
                  <a:cubicBezTo>
                    <a:pt x="102367" y="41046"/>
                    <a:pt x="97841" y="39581"/>
                    <a:pt x="93897" y="37064"/>
                  </a:cubicBezTo>
                  <a:cubicBezTo>
                    <a:pt x="88883" y="34316"/>
                    <a:pt x="83211" y="32995"/>
                    <a:pt x="77495" y="33245"/>
                  </a:cubicBezTo>
                  <a:cubicBezTo>
                    <a:pt x="70564" y="33076"/>
                    <a:pt x="63972" y="36244"/>
                    <a:pt x="59778" y="41760"/>
                  </a:cubicBezTo>
                  <a:cubicBezTo>
                    <a:pt x="54532" y="49466"/>
                    <a:pt x="51802" y="58606"/>
                    <a:pt x="51952" y="67928"/>
                  </a:cubicBezTo>
                  <a:cubicBezTo>
                    <a:pt x="51639" y="73312"/>
                    <a:pt x="51452" y="78758"/>
                    <a:pt x="51452" y="84268"/>
                  </a:cubicBezTo>
                  <a:cubicBezTo>
                    <a:pt x="51452" y="89777"/>
                    <a:pt x="51452" y="96788"/>
                    <a:pt x="52077" y="103049"/>
                  </a:cubicBezTo>
                  <a:cubicBezTo>
                    <a:pt x="52704" y="109309"/>
                    <a:pt x="52766" y="114568"/>
                    <a:pt x="52766" y="119138"/>
                  </a:cubicBezTo>
                  <a:cubicBezTo>
                    <a:pt x="52766" y="137876"/>
                    <a:pt x="45610" y="147955"/>
                    <a:pt x="31293" y="149376"/>
                  </a:cubicBezTo>
                  <a:close/>
                </a:path>
              </a:pathLst>
            </a:custGeom>
            <a:solidFill>
              <a:srgbClr val="313759"/>
            </a:solidFill>
            <a:ln w="6259" cap="flat">
              <a:noFill/>
              <a:prstDash val="solid"/>
              <a:miter/>
            </a:ln>
          </p:spPr>
          <p:txBody>
            <a:bodyPr rtlCol="0" anchor="ctr"/>
            <a:lstStyle/>
            <a:p>
              <a:endParaRPr lang="fr-FR"/>
            </a:p>
          </p:txBody>
        </p:sp>
        <p:sp>
          <p:nvSpPr>
            <p:cNvPr id="79" name="Graphique 3">
              <a:extLst>
                <a:ext uri="{FF2B5EF4-FFF2-40B4-BE49-F238E27FC236}">
                  <a16:creationId xmlns:a16="http://schemas.microsoft.com/office/drawing/2014/main" id="{E9667B26-FE5D-40ED-84F8-4D0E6600C72D}"/>
                </a:ext>
              </a:extLst>
            </p:cNvPr>
            <p:cNvSpPr/>
            <p:nvPr/>
          </p:nvSpPr>
          <p:spPr>
            <a:xfrm>
              <a:off x="1982198" y="2252436"/>
              <a:ext cx="124203" cy="142478"/>
            </a:xfrm>
            <a:custGeom>
              <a:avLst/>
              <a:gdLst>
                <a:gd name="connsiteX0" fmla="*/ 73256 w 124203"/>
                <a:gd name="connsiteY0" fmla="*/ 142214 h 142478"/>
                <a:gd name="connsiteX1" fmla="*/ 19103 w 124203"/>
                <a:gd name="connsiteY1" fmla="*/ 122432 h 142478"/>
                <a:gd name="connsiteX2" fmla="*/ -54 w 124203"/>
                <a:gd name="connsiteY2" fmla="*/ 72724 h 142478"/>
                <a:gd name="connsiteX3" fmla="*/ 7459 w 124203"/>
                <a:gd name="connsiteY3" fmla="*/ 39293 h 142478"/>
                <a:gd name="connsiteX4" fmla="*/ 32000 w 124203"/>
                <a:gd name="connsiteY4" fmla="*/ 11559 h 142478"/>
                <a:gd name="connsiteX5" fmla="*/ 66307 w 124203"/>
                <a:gd name="connsiteY5" fmla="*/ -210 h 142478"/>
                <a:gd name="connsiteX6" fmla="*/ 70251 w 124203"/>
                <a:gd name="connsiteY6" fmla="*/ -210 h 142478"/>
                <a:gd name="connsiteX7" fmla="*/ 92162 w 124203"/>
                <a:gd name="connsiteY7" fmla="*/ 2169 h 142478"/>
                <a:gd name="connsiteX8" fmla="*/ 106436 w 124203"/>
                <a:gd name="connsiteY8" fmla="*/ 9994 h 142478"/>
                <a:gd name="connsiteX9" fmla="*/ 111194 w 124203"/>
                <a:gd name="connsiteY9" fmla="*/ 19385 h 142478"/>
                <a:gd name="connsiteX10" fmla="*/ 103306 w 124203"/>
                <a:gd name="connsiteY10" fmla="*/ 28838 h 142478"/>
                <a:gd name="connsiteX11" fmla="*/ 88594 w 124203"/>
                <a:gd name="connsiteY11" fmla="*/ 32094 h 142478"/>
                <a:gd name="connsiteX12" fmla="*/ 66119 w 124203"/>
                <a:gd name="connsiteY12" fmla="*/ 37728 h 142478"/>
                <a:gd name="connsiteX13" fmla="*/ 39763 w 124203"/>
                <a:gd name="connsiteY13" fmla="*/ 73913 h 142478"/>
                <a:gd name="connsiteX14" fmla="*/ 50781 w 124203"/>
                <a:gd name="connsiteY14" fmla="*/ 96325 h 142478"/>
                <a:gd name="connsiteX15" fmla="*/ 72067 w 124203"/>
                <a:gd name="connsiteY15" fmla="*/ 102586 h 142478"/>
                <a:gd name="connsiteX16" fmla="*/ 86465 w 124203"/>
                <a:gd name="connsiteY16" fmla="*/ 100645 h 142478"/>
                <a:gd name="connsiteX17" fmla="*/ 109253 w 124203"/>
                <a:gd name="connsiteY17" fmla="*/ 97515 h 142478"/>
                <a:gd name="connsiteX18" fmla="*/ 118957 w 124203"/>
                <a:gd name="connsiteY18" fmla="*/ 98955 h 142478"/>
                <a:gd name="connsiteX19" fmla="*/ 124091 w 124203"/>
                <a:gd name="connsiteY19" fmla="*/ 107093 h 142478"/>
                <a:gd name="connsiteX20" fmla="*/ 109754 w 124203"/>
                <a:gd name="connsiteY20" fmla="*/ 131822 h 142478"/>
                <a:gd name="connsiteX21" fmla="*/ 73256 w 124203"/>
                <a:gd name="connsiteY21" fmla="*/ 142214 h 142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24203" h="142478">
                  <a:moveTo>
                    <a:pt x="73256" y="142214"/>
                  </a:moveTo>
                  <a:cubicBezTo>
                    <a:pt x="49592" y="142214"/>
                    <a:pt x="31543" y="135622"/>
                    <a:pt x="19103" y="122432"/>
                  </a:cubicBezTo>
                  <a:cubicBezTo>
                    <a:pt x="6395" y="109053"/>
                    <a:pt x="-498" y="91173"/>
                    <a:pt x="-54" y="72724"/>
                  </a:cubicBezTo>
                  <a:cubicBezTo>
                    <a:pt x="-4" y="61167"/>
                    <a:pt x="2563" y="49761"/>
                    <a:pt x="7459" y="39293"/>
                  </a:cubicBezTo>
                  <a:cubicBezTo>
                    <a:pt x="12862" y="27918"/>
                    <a:pt x="21370" y="18308"/>
                    <a:pt x="32000" y="11559"/>
                  </a:cubicBezTo>
                  <a:cubicBezTo>
                    <a:pt x="42079" y="4448"/>
                    <a:pt x="53986" y="366"/>
                    <a:pt x="66307" y="-210"/>
                  </a:cubicBezTo>
                  <a:lnTo>
                    <a:pt x="70251" y="-210"/>
                  </a:lnTo>
                  <a:cubicBezTo>
                    <a:pt x="77632" y="-486"/>
                    <a:pt x="85013" y="316"/>
                    <a:pt x="92162" y="2169"/>
                  </a:cubicBezTo>
                  <a:cubicBezTo>
                    <a:pt x="97384" y="3828"/>
                    <a:pt x="102229" y="6482"/>
                    <a:pt x="106436" y="9994"/>
                  </a:cubicBezTo>
                  <a:cubicBezTo>
                    <a:pt x="109366" y="12242"/>
                    <a:pt x="111119" y="15691"/>
                    <a:pt x="111194" y="19385"/>
                  </a:cubicBezTo>
                  <a:cubicBezTo>
                    <a:pt x="111182" y="24024"/>
                    <a:pt x="107870" y="27993"/>
                    <a:pt x="103306" y="28838"/>
                  </a:cubicBezTo>
                  <a:cubicBezTo>
                    <a:pt x="98492" y="30303"/>
                    <a:pt x="93577" y="31392"/>
                    <a:pt x="88594" y="32094"/>
                  </a:cubicBezTo>
                  <a:cubicBezTo>
                    <a:pt x="80975" y="33408"/>
                    <a:pt x="73463" y="35293"/>
                    <a:pt x="66119" y="37728"/>
                  </a:cubicBezTo>
                  <a:cubicBezTo>
                    <a:pt x="49773" y="41879"/>
                    <a:pt x="38698" y="57085"/>
                    <a:pt x="39763" y="73913"/>
                  </a:cubicBezTo>
                  <a:cubicBezTo>
                    <a:pt x="39293" y="82791"/>
                    <a:pt x="43469" y="91273"/>
                    <a:pt x="50781" y="96325"/>
                  </a:cubicBezTo>
                  <a:cubicBezTo>
                    <a:pt x="57023" y="100633"/>
                    <a:pt x="64485" y="102824"/>
                    <a:pt x="72067" y="102586"/>
                  </a:cubicBezTo>
                  <a:cubicBezTo>
                    <a:pt x="76912" y="102379"/>
                    <a:pt x="81732" y="101728"/>
                    <a:pt x="86465" y="100645"/>
                  </a:cubicBezTo>
                  <a:cubicBezTo>
                    <a:pt x="93934" y="98823"/>
                    <a:pt x="101572" y="97772"/>
                    <a:pt x="109253" y="97515"/>
                  </a:cubicBezTo>
                  <a:cubicBezTo>
                    <a:pt x="112546" y="97465"/>
                    <a:pt x="115820" y="97947"/>
                    <a:pt x="118957" y="98955"/>
                  </a:cubicBezTo>
                  <a:cubicBezTo>
                    <a:pt x="122331" y="100169"/>
                    <a:pt x="124447" y="103525"/>
                    <a:pt x="124091" y="107093"/>
                  </a:cubicBezTo>
                  <a:cubicBezTo>
                    <a:pt x="124228" y="117348"/>
                    <a:pt x="118719" y="126845"/>
                    <a:pt x="109754" y="131822"/>
                  </a:cubicBezTo>
                  <a:cubicBezTo>
                    <a:pt x="98817" y="138671"/>
                    <a:pt x="86159" y="142277"/>
                    <a:pt x="73256" y="142214"/>
                  </a:cubicBezTo>
                  <a:close/>
                </a:path>
              </a:pathLst>
            </a:custGeom>
            <a:solidFill>
              <a:srgbClr val="313759"/>
            </a:solidFill>
            <a:ln w="6259" cap="flat">
              <a:noFill/>
              <a:prstDash val="solid"/>
              <a:miter/>
            </a:ln>
          </p:spPr>
          <p:txBody>
            <a:bodyPr rtlCol="0" anchor="ctr"/>
            <a:lstStyle/>
            <a:p>
              <a:endParaRPr lang="fr-FR"/>
            </a:p>
          </p:txBody>
        </p:sp>
        <p:sp>
          <p:nvSpPr>
            <p:cNvPr id="80" name="Graphique 3">
              <a:extLst>
                <a:ext uri="{FF2B5EF4-FFF2-40B4-BE49-F238E27FC236}">
                  <a16:creationId xmlns:a16="http://schemas.microsoft.com/office/drawing/2014/main" id="{E9667B26-FE5D-40ED-84F8-4D0E6600C72D}"/>
                </a:ext>
              </a:extLst>
            </p:cNvPr>
            <p:cNvSpPr/>
            <p:nvPr/>
          </p:nvSpPr>
          <p:spPr>
            <a:xfrm>
              <a:off x="2111270" y="2166972"/>
              <a:ext cx="121867" cy="211948"/>
            </a:xfrm>
            <a:custGeom>
              <a:avLst/>
              <a:gdLst>
                <a:gd name="connsiteX0" fmla="*/ 58374 w 121867"/>
                <a:gd name="connsiteY0" fmla="*/ 211652 h 211948"/>
                <a:gd name="connsiteX1" fmla="*/ 56934 w 121867"/>
                <a:gd name="connsiteY1" fmla="*/ 211652 h 211948"/>
                <a:gd name="connsiteX2" fmla="*/ 26133 w 121867"/>
                <a:gd name="connsiteY2" fmla="*/ 203326 h 211948"/>
                <a:gd name="connsiteX3" fmla="*/ 7039 w 121867"/>
                <a:gd name="connsiteY3" fmla="*/ 180788 h 211948"/>
                <a:gd name="connsiteX4" fmla="*/ -36 w 121867"/>
                <a:gd name="connsiteY4" fmla="*/ 146481 h 211948"/>
                <a:gd name="connsiteX5" fmla="*/ 8541 w 121867"/>
                <a:gd name="connsiteY5" fmla="*/ 105037 h 211948"/>
                <a:gd name="connsiteX6" fmla="*/ 31016 w 121867"/>
                <a:gd name="connsiteY6" fmla="*/ 79432 h 211948"/>
                <a:gd name="connsiteX7" fmla="*/ 59376 w 121867"/>
                <a:gd name="connsiteY7" fmla="*/ 70855 h 211948"/>
                <a:gd name="connsiteX8" fmla="*/ 84981 w 121867"/>
                <a:gd name="connsiteY8" fmla="*/ 79620 h 211948"/>
                <a:gd name="connsiteX9" fmla="*/ 97001 w 121867"/>
                <a:gd name="connsiteY9" fmla="*/ 108355 h 211948"/>
                <a:gd name="connsiteX10" fmla="*/ 89864 w 121867"/>
                <a:gd name="connsiteY10" fmla="*/ 129578 h 211948"/>
                <a:gd name="connsiteX11" fmla="*/ 69956 w 121867"/>
                <a:gd name="connsiteY11" fmla="*/ 143852 h 211948"/>
                <a:gd name="connsiteX12" fmla="*/ 42911 w 121867"/>
                <a:gd name="connsiteY12" fmla="*/ 150926 h 211948"/>
                <a:gd name="connsiteX13" fmla="*/ 34197 w 121867"/>
                <a:gd name="connsiteY13" fmla="*/ 160949 h 211948"/>
                <a:gd name="connsiteX14" fmla="*/ 34272 w 121867"/>
                <a:gd name="connsiteY14" fmla="*/ 161631 h 211948"/>
                <a:gd name="connsiteX15" fmla="*/ 39280 w 121867"/>
                <a:gd name="connsiteY15" fmla="*/ 173213 h 211948"/>
                <a:gd name="connsiteX16" fmla="*/ 60378 w 121867"/>
                <a:gd name="connsiteY16" fmla="*/ 179974 h 211948"/>
                <a:gd name="connsiteX17" fmla="*/ 96375 w 121867"/>
                <a:gd name="connsiteY17" fmla="*/ 169582 h 211948"/>
                <a:gd name="connsiteX18" fmla="*/ 112527 w 121867"/>
                <a:gd name="connsiteY18" fmla="*/ 163948 h 211948"/>
                <a:gd name="connsiteX19" fmla="*/ 119413 w 121867"/>
                <a:gd name="connsiteY19" fmla="*/ 166765 h 211948"/>
                <a:gd name="connsiteX20" fmla="*/ 121792 w 121867"/>
                <a:gd name="connsiteY20" fmla="*/ 173401 h 211948"/>
                <a:gd name="connsiteX21" fmla="*/ 116534 w 121867"/>
                <a:gd name="connsiteY21" fmla="*/ 185421 h 211948"/>
                <a:gd name="connsiteX22" fmla="*/ 58374 w 121867"/>
                <a:gd name="connsiteY22" fmla="*/ 211652 h 211948"/>
                <a:gd name="connsiteX23" fmla="*/ 40219 w 121867"/>
                <a:gd name="connsiteY23" fmla="*/ 57646 h 211948"/>
                <a:gd name="connsiteX24" fmla="*/ 32957 w 121867"/>
                <a:gd name="connsiteY24" fmla="*/ 54703 h 211948"/>
                <a:gd name="connsiteX25" fmla="*/ 31517 w 121867"/>
                <a:gd name="connsiteY25" fmla="*/ 50258 h 211948"/>
                <a:gd name="connsiteX26" fmla="*/ 33333 w 121867"/>
                <a:gd name="connsiteY26" fmla="*/ 41306 h 211948"/>
                <a:gd name="connsiteX27" fmla="*/ 43600 w 121867"/>
                <a:gd name="connsiteY27" fmla="*/ 20083 h 211948"/>
                <a:gd name="connsiteX28" fmla="*/ 57060 w 121867"/>
                <a:gd name="connsiteY28" fmla="*/ 4432 h 211948"/>
                <a:gd name="connsiteX29" fmla="*/ 67828 w 121867"/>
                <a:gd name="connsiteY29" fmla="*/ -263 h 211948"/>
                <a:gd name="connsiteX30" fmla="*/ 74401 w 121867"/>
                <a:gd name="connsiteY30" fmla="*/ 2053 h 211948"/>
                <a:gd name="connsiteX31" fmla="*/ 79847 w 121867"/>
                <a:gd name="connsiteY31" fmla="*/ 12446 h 211948"/>
                <a:gd name="connsiteX32" fmla="*/ 70457 w 121867"/>
                <a:gd name="connsiteY32" fmla="*/ 33919 h 211948"/>
                <a:gd name="connsiteX33" fmla="*/ 55933 w 121867"/>
                <a:gd name="connsiteY33" fmla="*/ 49257 h 211948"/>
                <a:gd name="connsiteX34" fmla="*/ 40219 w 121867"/>
                <a:gd name="connsiteY34" fmla="*/ 57646 h 211948"/>
                <a:gd name="connsiteX35" fmla="*/ 46980 w 121867"/>
                <a:gd name="connsiteY35" fmla="*/ 122879 h 211948"/>
                <a:gd name="connsiteX36" fmla="*/ 64196 w 121867"/>
                <a:gd name="connsiteY36" fmla="*/ 110797 h 211948"/>
                <a:gd name="connsiteX37" fmla="*/ 68453 w 121867"/>
                <a:gd name="connsiteY37" fmla="*/ 97462 h 211948"/>
                <a:gd name="connsiteX38" fmla="*/ 65204 w 121867"/>
                <a:gd name="connsiteY38" fmla="*/ 93149 h 211948"/>
                <a:gd name="connsiteX39" fmla="*/ 64196 w 121867"/>
                <a:gd name="connsiteY39" fmla="*/ 93142 h 211948"/>
                <a:gd name="connsiteX40" fmla="*/ 61567 w 121867"/>
                <a:gd name="connsiteY40" fmla="*/ 93142 h 211948"/>
                <a:gd name="connsiteX41" fmla="*/ 52615 w 121867"/>
                <a:gd name="connsiteY41" fmla="*/ 96836 h 211948"/>
                <a:gd name="connsiteX42" fmla="*/ 41722 w 121867"/>
                <a:gd name="connsiteY42" fmla="*/ 105600 h 211948"/>
                <a:gd name="connsiteX43" fmla="*/ 38091 w 121867"/>
                <a:gd name="connsiteY43" fmla="*/ 113802 h 211948"/>
                <a:gd name="connsiteX44" fmla="*/ 44608 w 121867"/>
                <a:gd name="connsiteY44" fmla="*/ 122854 h 211948"/>
                <a:gd name="connsiteX45" fmla="*/ 46980 w 121867"/>
                <a:gd name="connsiteY45" fmla="*/ 122879 h 211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121867" h="211948">
                  <a:moveTo>
                    <a:pt x="58374" y="211652"/>
                  </a:moveTo>
                  <a:lnTo>
                    <a:pt x="56934" y="211652"/>
                  </a:lnTo>
                  <a:cubicBezTo>
                    <a:pt x="46066" y="212034"/>
                    <a:pt x="35330" y="209129"/>
                    <a:pt x="26133" y="203326"/>
                  </a:cubicBezTo>
                  <a:cubicBezTo>
                    <a:pt x="17775" y="197760"/>
                    <a:pt x="11158" y="189947"/>
                    <a:pt x="7039" y="180788"/>
                  </a:cubicBezTo>
                  <a:cubicBezTo>
                    <a:pt x="2237" y="169995"/>
                    <a:pt x="-173" y="158294"/>
                    <a:pt x="-36" y="146481"/>
                  </a:cubicBezTo>
                  <a:cubicBezTo>
                    <a:pt x="-449" y="132188"/>
                    <a:pt x="2488" y="117990"/>
                    <a:pt x="8541" y="105037"/>
                  </a:cubicBezTo>
                  <a:cubicBezTo>
                    <a:pt x="13525" y="94589"/>
                    <a:pt x="21300" y="85724"/>
                    <a:pt x="31016" y="79432"/>
                  </a:cubicBezTo>
                  <a:cubicBezTo>
                    <a:pt x="39474" y="73960"/>
                    <a:pt x="49303" y="70987"/>
                    <a:pt x="59376" y="70855"/>
                  </a:cubicBezTo>
                  <a:cubicBezTo>
                    <a:pt x="68660" y="70774"/>
                    <a:pt x="77694" y="73866"/>
                    <a:pt x="84981" y="79620"/>
                  </a:cubicBezTo>
                  <a:cubicBezTo>
                    <a:pt x="93264" y="86788"/>
                    <a:pt x="97715" y="97424"/>
                    <a:pt x="97001" y="108355"/>
                  </a:cubicBezTo>
                  <a:cubicBezTo>
                    <a:pt x="97151" y="116043"/>
                    <a:pt x="94628" y="123543"/>
                    <a:pt x="89864" y="129578"/>
                  </a:cubicBezTo>
                  <a:cubicBezTo>
                    <a:pt x="84511" y="135913"/>
                    <a:pt x="77669" y="140815"/>
                    <a:pt x="69956" y="143852"/>
                  </a:cubicBezTo>
                  <a:cubicBezTo>
                    <a:pt x="61298" y="147414"/>
                    <a:pt x="52202" y="149793"/>
                    <a:pt x="42911" y="150926"/>
                  </a:cubicBezTo>
                  <a:cubicBezTo>
                    <a:pt x="37740" y="151289"/>
                    <a:pt x="33840" y="155778"/>
                    <a:pt x="34197" y="160949"/>
                  </a:cubicBezTo>
                  <a:cubicBezTo>
                    <a:pt x="34215" y="161174"/>
                    <a:pt x="34240" y="161406"/>
                    <a:pt x="34272" y="161631"/>
                  </a:cubicBezTo>
                  <a:cubicBezTo>
                    <a:pt x="34553" y="165951"/>
                    <a:pt x="36325" y="170045"/>
                    <a:pt x="39280" y="173213"/>
                  </a:cubicBezTo>
                  <a:cubicBezTo>
                    <a:pt x="42911" y="177721"/>
                    <a:pt x="49923" y="179974"/>
                    <a:pt x="60378" y="179974"/>
                  </a:cubicBezTo>
                  <a:cubicBezTo>
                    <a:pt x="73086" y="179786"/>
                    <a:pt x="85519" y="176193"/>
                    <a:pt x="96375" y="169582"/>
                  </a:cubicBezTo>
                  <a:cubicBezTo>
                    <a:pt x="101183" y="166345"/>
                    <a:pt x="106748" y="164405"/>
                    <a:pt x="112527" y="163948"/>
                  </a:cubicBezTo>
                  <a:cubicBezTo>
                    <a:pt x="115131" y="163791"/>
                    <a:pt x="117667" y="164824"/>
                    <a:pt x="119413" y="166765"/>
                  </a:cubicBezTo>
                  <a:cubicBezTo>
                    <a:pt x="120985" y="168618"/>
                    <a:pt x="121830" y="170972"/>
                    <a:pt x="121792" y="173401"/>
                  </a:cubicBezTo>
                  <a:cubicBezTo>
                    <a:pt x="121773" y="177958"/>
                    <a:pt x="119870" y="182309"/>
                    <a:pt x="116534" y="185421"/>
                  </a:cubicBezTo>
                  <a:cubicBezTo>
                    <a:pt x="101496" y="201673"/>
                    <a:pt x="80511" y="211138"/>
                    <a:pt x="58374" y="211652"/>
                  </a:cubicBezTo>
                  <a:close/>
                  <a:moveTo>
                    <a:pt x="40219" y="57646"/>
                  </a:moveTo>
                  <a:cubicBezTo>
                    <a:pt x="37496" y="57708"/>
                    <a:pt x="34866" y="56644"/>
                    <a:pt x="32957" y="54703"/>
                  </a:cubicBezTo>
                  <a:cubicBezTo>
                    <a:pt x="31924" y="53464"/>
                    <a:pt x="31404" y="51867"/>
                    <a:pt x="31517" y="50258"/>
                  </a:cubicBezTo>
                  <a:cubicBezTo>
                    <a:pt x="31636" y="47197"/>
                    <a:pt x="32250" y="44173"/>
                    <a:pt x="33333" y="41306"/>
                  </a:cubicBezTo>
                  <a:cubicBezTo>
                    <a:pt x="35849" y="33831"/>
                    <a:pt x="39299" y="26700"/>
                    <a:pt x="43600" y="20083"/>
                  </a:cubicBezTo>
                  <a:cubicBezTo>
                    <a:pt x="47143" y="14123"/>
                    <a:pt x="51701" y="8827"/>
                    <a:pt x="57060" y="4432"/>
                  </a:cubicBezTo>
                  <a:cubicBezTo>
                    <a:pt x="60096" y="1822"/>
                    <a:pt x="63846" y="188"/>
                    <a:pt x="67828" y="-263"/>
                  </a:cubicBezTo>
                  <a:cubicBezTo>
                    <a:pt x="70219" y="-251"/>
                    <a:pt x="72529" y="563"/>
                    <a:pt x="74401" y="2053"/>
                  </a:cubicBezTo>
                  <a:cubicBezTo>
                    <a:pt x="77825" y="4401"/>
                    <a:pt x="79866" y="8295"/>
                    <a:pt x="79847" y="12446"/>
                  </a:cubicBezTo>
                  <a:cubicBezTo>
                    <a:pt x="79134" y="20434"/>
                    <a:pt x="75841" y="27971"/>
                    <a:pt x="70457" y="33919"/>
                  </a:cubicBezTo>
                  <a:cubicBezTo>
                    <a:pt x="66200" y="39559"/>
                    <a:pt x="61329" y="44699"/>
                    <a:pt x="55933" y="49257"/>
                  </a:cubicBezTo>
                  <a:cubicBezTo>
                    <a:pt x="51738" y="53677"/>
                    <a:pt x="46223" y="56619"/>
                    <a:pt x="40219" y="57646"/>
                  </a:cubicBezTo>
                  <a:close/>
                  <a:moveTo>
                    <a:pt x="46980" y="122879"/>
                  </a:moveTo>
                  <a:cubicBezTo>
                    <a:pt x="54649" y="122741"/>
                    <a:pt x="61461" y="117958"/>
                    <a:pt x="64196" y="110797"/>
                  </a:cubicBezTo>
                  <a:cubicBezTo>
                    <a:pt x="66544" y="106702"/>
                    <a:pt x="67996" y="102157"/>
                    <a:pt x="68453" y="97462"/>
                  </a:cubicBezTo>
                  <a:cubicBezTo>
                    <a:pt x="68748" y="95371"/>
                    <a:pt x="67289" y="93443"/>
                    <a:pt x="65204" y="93149"/>
                  </a:cubicBezTo>
                  <a:cubicBezTo>
                    <a:pt x="64866" y="93105"/>
                    <a:pt x="64528" y="93098"/>
                    <a:pt x="64196" y="93142"/>
                  </a:cubicBezTo>
                  <a:lnTo>
                    <a:pt x="61567" y="93142"/>
                  </a:lnTo>
                  <a:cubicBezTo>
                    <a:pt x="58362" y="93737"/>
                    <a:pt x="55313" y="94995"/>
                    <a:pt x="52615" y="96836"/>
                  </a:cubicBezTo>
                  <a:cubicBezTo>
                    <a:pt x="48520" y="99127"/>
                    <a:pt x="44833" y="102088"/>
                    <a:pt x="41722" y="105600"/>
                  </a:cubicBezTo>
                  <a:cubicBezTo>
                    <a:pt x="39543" y="107792"/>
                    <a:pt x="38247" y="110715"/>
                    <a:pt x="38091" y="113802"/>
                  </a:cubicBezTo>
                  <a:cubicBezTo>
                    <a:pt x="37389" y="118103"/>
                    <a:pt x="40307" y="122153"/>
                    <a:pt x="44608" y="122854"/>
                  </a:cubicBezTo>
                  <a:cubicBezTo>
                    <a:pt x="45396" y="122979"/>
                    <a:pt x="46191" y="122992"/>
                    <a:pt x="46980" y="122879"/>
                  </a:cubicBezTo>
                  <a:close/>
                </a:path>
              </a:pathLst>
            </a:custGeom>
            <a:solidFill>
              <a:srgbClr val="313759"/>
            </a:solidFill>
            <a:ln w="6259" cap="flat">
              <a:noFill/>
              <a:prstDash val="solid"/>
              <a:miter/>
            </a:ln>
          </p:spPr>
          <p:txBody>
            <a:bodyPr rtlCol="0" anchor="ctr"/>
            <a:lstStyle/>
            <a:p>
              <a:endParaRPr lang="fr-FR"/>
            </a:p>
          </p:txBody>
        </p:sp>
        <p:sp>
          <p:nvSpPr>
            <p:cNvPr id="81" name="Graphique 3">
              <a:extLst>
                <a:ext uri="{FF2B5EF4-FFF2-40B4-BE49-F238E27FC236}">
                  <a16:creationId xmlns:a16="http://schemas.microsoft.com/office/drawing/2014/main" id="{E9667B26-FE5D-40ED-84F8-4D0E6600C72D}"/>
                </a:ext>
              </a:extLst>
            </p:cNvPr>
            <p:cNvSpPr/>
            <p:nvPr/>
          </p:nvSpPr>
          <p:spPr>
            <a:xfrm>
              <a:off x="2245770" y="2213862"/>
              <a:ext cx="212678" cy="181411"/>
            </a:xfrm>
            <a:custGeom>
              <a:avLst/>
              <a:gdLst>
                <a:gd name="connsiteX0" fmla="*/ 24604 w 212678"/>
                <a:gd name="connsiteY0" fmla="*/ 181101 h 181411"/>
                <a:gd name="connsiteX1" fmla="*/ 4946 w 212678"/>
                <a:gd name="connsiteY1" fmla="*/ 166452 h 181411"/>
                <a:gd name="connsiteX2" fmla="*/ 1 w 212678"/>
                <a:gd name="connsiteY2" fmla="*/ 73860 h 181411"/>
                <a:gd name="connsiteX3" fmla="*/ 1 w 212678"/>
                <a:gd name="connsiteY3" fmla="*/ 34357 h 181411"/>
                <a:gd name="connsiteX4" fmla="*/ 5259 w 212678"/>
                <a:gd name="connsiteY4" fmla="*/ 8814 h 181411"/>
                <a:gd name="connsiteX5" fmla="*/ 19784 w 212678"/>
                <a:gd name="connsiteY5" fmla="*/ -263 h 181411"/>
                <a:gd name="connsiteX6" fmla="*/ 33181 w 212678"/>
                <a:gd name="connsiteY6" fmla="*/ 7813 h 181411"/>
                <a:gd name="connsiteX7" fmla="*/ 38627 w 212678"/>
                <a:gd name="connsiteY7" fmla="*/ 27095 h 181411"/>
                <a:gd name="connsiteX8" fmla="*/ 41445 w 212678"/>
                <a:gd name="connsiteY8" fmla="*/ 41118 h 181411"/>
                <a:gd name="connsiteX9" fmla="*/ 45577 w 212678"/>
                <a:gd name="connsiteY9" fmla="*/ 37863 h 181411"/>
                <a:gd name="connsiteX10" fmla="*/ 109527 w 212678"/>
                <a:gd name="connsiteY10" fmla="*/ 29130 h 181411"/>
                <a:gd name="connsiteX11" fmla="*/ 118260 w 212678"/>
                <a:gd name="connsiteY11" fmla="*/ 37863 h 181411"/>
                <a:gd name="connsiteX12" fmla="*/ 127776 w 212678"/>
                <a:gd name="connsiteY12" fmla="*/ 56081 h 181411"/>
                <a:gd name="connsiteX13" fmla="*/ 129216 w 212678"/>
                <a:gd name="connsiteY13" fmla="*/ 57458 h 181411"/>
                <a:gd name="connsiteX14" fmla="*/ 136165 w 212678"/>
                <a:gd name="connsiteY14" fmla="*/ 53138 h 181411"/>
                <a:gd name="connsiteX15" fmla="*/ 169533 w 212678"/>
                <a:gd name="connsiteY15" fmla="*/ 40617 h 181411"/>
                <a:gd name="connsiteX16" fmla="*/ 196766 w 212678"/>
                <a:gd name="connsiteY16" fmla="*/ 55267 h 181411"/>
                <a:gd name="connsiteX17" fmla="*/ 211603 w 212678"/>
                <a:gd name="connsiteY17" fmla="*/ 92829 h 181411"/>
                <a:gd name="connsiteX18" fmla="*/ 212604 w 212678"/>
                <a:gd name="connsiteY18" fmla="*/ 112800 h 181411"/>
                <a:gd name="connsiteX19" fmla="*/ 208472 w 212678"/>
                <a:gd name="connsiteY19" fmla="*/ 147608 h 181411"/>
                <a:gd name="connsiteX20" fmla="*/ 190004 w 212678"/>
                <a:gd name="connsiteY20" fmla="*/ 163322 h 181411"/>
                <a:gd name="connsiteX21" fmla="*/ 171223 w 212678"/>
                <a:gd name="connsiteY21" fmla="*/ 149298 h 181411"/>
                <a:gd name="connsiteX22" fmla="*/ 168781 w 212678"/>
                <a:gd name="connsiteY22" fmla="*/ 132458 h 181411"/>
                <a:gd name="connsiteX23" fmla="*/ 169783 w 212678"/>
                <a:gd name="connsiteY23" fmla="*/ 109357 h 181411"/>
                <a:gd name="connsiteX24" fmla="*/ 170597 w 212678"/>
                <a:gd name="connsiteY24" fmla="*/ 91515 h 181411"/>
                <a:gd name="connsiteX25" fmla="*/ 170096 w 212678"/>
                <a:gd name="connsiteY25" fmla="*/ 79808 h 181411"/>
                <a:gd name="connsiteX26" fmla="*/ 160330 w 212678"/>
                <a:gd name="connsiteY26" fmla="*/ 68539 h 181411"/>
                <a:gd name="connsiteX27" fmla="*/ 136916 w 212678"/>
                <a:gd name="connsiteY27" fmla="*/ 99841 h 181411"/>
                <a:gd name="connsiteX28" fmla="*/ 127338 w 212678"/>
                <a:gd name="connsiteY28" fmla="*/ 133522 h 181411"/>
                <a:gd name="connsiteX29" fmla="*/ 122141 w 212678"/>
                <a:gd name="connsiteY29" fmla="*/ 141473 h 181411"/>
                <a:gd name="connsiteX30" fmla="*/ 114441 w 212678"/>
                <a:gd name="connsiteY30" fmla="*/ 144102 h 181411"/>
                <a:gd name="connsiteX31" fmla="*/ 100793 w 212678"/>
                <a:gd name="connsiteY31" fmla="*/ 133835 h 181411"/>
                <a:gd name="connsiteX32" fmla="*/ 96787 w 212678"/>
                <a:gd name="connsiteY32" fmla="*/ 109419 h 181411"/>
                <a:gd name="connsiteX33" fmla="*/ 92154 w 212678"/>
                <a:gd name="connsiteY33" fmla="*/ 78556 h 181411"/>
                <a:gd name="connsiteX34" fmla="*/ 75501 w 212678"/>
                <a:gd name="connsiteY34" fmla="*/ 63844 h 181411"/>
                <a:gd name="connsiteX35" fmla="*/ 62480 w 212678"/>
                <a:gd name="connsiteY35" fmla="*/ 72546 h 181411"/>
                <a:gd name="connsiteX36" fmla="*/ 53402 w 212678"/>
                <a:gd name="connsiteY36" fmla="*/ 94457 h 181411"/>
                <a:gd name="connsiteX37" fmla="*/ 47705 w 212678"/>
                <a:gd name="connsiteY37" fmla="*/ 122066 h 181411"/>
                <a:gd name="connsiteX38" fmla="*/ 44700 w 212678"/>
                <a:gd name="connsiteY38" fmla="*/ 148109 h 181411"/>
                <a:gd name="connsiteX39" fmla="*/ 43824 w 212678"/>
                <a:gd name="connsiteY39" fmla="*/ 165701 h 181411"/>
                <a:gd name="connsiteX40" fmla="*/ 37563 w 212678"/>
                <a:gd name="connsiteY40" fmla="*/ 176781 h 181411"/>
                <a:gd name="connsiteX41" fmla="*/ 24604 w 212678"/>
                <a:gd name="connsiteY41" fmla="*/ 181101 h 181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212678" h="181411">
                  <a:moveTo>
                    <a:pt x="24604" y="181101"/>
                  </a:moveTo>
                  <a:cubicBezTo>
                    <a:pt x="15326" y="181758"/>
                    <a:pt x="6969" y="175529"/>
                    <a:pt x="4946" y="166452"/>
                  </a:cubicBezTo>
                  <a:cubicBezTo>
                    <a:pt x="1610" y="155433"/>
                    <a:pt x="-43" y="124570"/>
                    <a:pt x="1" y="73860"/>
                  </a:cubicBezTo>
                  <a:lnTo>
                    <a:pt x="1" y="34357"/>
                  </a:lnTo>
                  <a:cubicBezTo>
                    <a:pt x="-475" y="25530"/>
                    <a:pt x="1334" y="16734"/>
                    <a:pt x="5259" y="8814"/>
                  </a:cubicBezTo>
                  <a:cubicBezTo>
                    <a:pt x="7976" y="3268"/>
                    <a:pt x="13611" y="-251"/>
                    <a:pt x="19784" y="-263"/>
                  </a:cubicBezTo>
                  <a:cubicBezTo>
                    <a:pt x="25368" y="-157"/>
                    <a:pt x="30476" y="2924"/>
                    <a:pt x="33181" y="7813"/>
                  </a:cubicBezTo>
                  <a:cubicBezTo>
                    <a:pt x="36781" y="13597"/>
                    <a:pt x="38671" y="20284"/>
                    <a:pt x="38627" y="27095"/>
                  </a:cubicBezTo>
                  <a:cubicBezTo>
                    <a:pt x="39191" y="36486"/>
                    <a:pt x="40130" y="41118"/>
                    <a:pt x="41445" y="41118"/>
                  </a:cubicBezTo>
                  <a:cubicBezTo>
                    <a:pt x="42759" y="41118"/>
                    <a:pt x="43698" y="40054"/>
                    <a:pt x="45577" y="37863"/>
                  </a:cubicBezTo>
                  <a:cubicBezTo>
                    <a:pt x="60821" y="17792"/>
                    <a:pt x="89456" y="13879"/>
                    <a:pt x="109527" y="29130"/>
                  </a:cubicBezTo>
                  <a:cubicBezTo>
                    <a:pt x="112820" y="31627"/>
                    <a:pt x="115756" y="34570"/>
                    <a:pt x="118260" y="37863"/>
                  </a:cubicBezTo>
                  <a:cubicBezTo>
                    <a:pt x="122385" y="43391"/>
                    <a:pt x="125597" y="49538"/>
                    <a:pt x="127776" y="56081"/>
                  </a:cubicBezTo>
                  <a:cubicBezTo>
                    <a:pt x="127776" y="57020"/>
                    <a:pt x="128590" y="57458"/>
                    <a:pt x="129216" y="57458"/>
                  </a:cubicBezTo>
                  <a:cubicBezTo>
                    <a:pt x="131820" y="56544"/>
                    <a:pt x="134193" y="55073"/>
                    <a:pt x="136165" y="53138"/>
                  </a:cubicBezTo>
                  <a:cubicBezTo>
                    <a:pt x="145480" y="45194"/>
                    <a:pt x="157287" y="40762"/>
                    <a:pt x="169533" y="40617"/>
                  </a:cubicBezTo>
                  <a:cubicBezTo>
                    <a:pt x="180488" y="40649"/>
                    <a:pt x="190706" y="46145"/>
                    <a:pt x="196766" y="55267"/>
                  </a:cubicBezTo>
                  <a:cubicBezTo>
                    <a:pt x="205048" y="66198"/>
                    <a:pt x="210175" y="79188"/>
                    <a:pt x="211603" y="92829"/>
                  </a:cubicBezTo>
                  <a:cubicBezTo>
                    <a:pt x="212279" y="99465"/>
                    <a:pt x="212617" y="106133"/>
                    <a:pt x="212604" y="112800"/>
                  </a:cubicBezTo>
                  <a:cubicBezTo>
                    <a:pt x="212598" y="124526"/>
                    <a:pt x="211208" y="136208"/>
                    <a:pt x="208472" y="147608"/>
                  </a:cubicBezTo>
                  <a:cubicBezTo>
                    <a:pt x="207371" y="156867"/>
                    <a:pt x="199320" y="163716"/>
                    <a:pt x="190004" y="163322"/>
                  </a:cubicBezTo>
                  <a:cubicBezTo>
                    <a:pt x="181240" y="163610"/>
                    <a:pt x="173439" y="157787"/>
                    <a:pt x="171223" y="149298"/>
                  </a:cubicBezTo>
                  <a:cubicBezTo>
                    <a:pt x="169489" y="143858"/>
                    <a:pt x="168662" y="138167"/>
                    <a:pt x="168781" y="132458"/>
                  </a:cubicBezTo>
                  <a:cubicBezTo>
                    <a:pt x="168781" y="124632"/>
                    <a:pt x="169094" y="116932"/>
                    <a:pt x="169783" y="109357"/>
                  </a:cubicBezTo>
                  <a:cubicBezTo>
                    <a:pt x="170347" y="103096"/>
                    <a:pt x="170597" y="96836"/>
                    <a:pt x="170597" y="91515"/>
                  </a:cubicBezTo>
                  <a:cubicBezTo>
                    <a:pt x="170597" y="87320"/>
                    <a:pt x="170597" y="83439"/>
                    <a:pt x="170096" y="79808"/>
                  </a:cubicBezTo>
                  <a:cubicBezTo>
                    <a:pt x="169345" y="72295"/>
                    <a:pt x="166090" y="68539"/>
                    <a:pt x="160330" y="68539"/>
                  </a:cubicBezTo>
                  <a:cubicBezTo>
                    <a:pt x="151108" y="68539"/>
                    <a:pt x="143302" y="78975"/>
                    <a:pt x="136916" y="99841"/>
                  </a:cubicBezTo>
                  <a:cubicBezTo>
                    <a:pt x="135038" y="105663"/>
                    <a:pt x="131845" y="116932"/>
                    <a:pt x="127338" y="133522"/>
                  </a:cubicBezTo>
                  <a:cubicBezTo>
                    <a:pt x="126574" y="136690"/>
                    <a:pt x="124739" y="139501"/>
                    <a:pt x="122141" y="141473"/>
                  </a:cubicBezTo>
                  <a:cubicBezTo>
                    <a:pt x="119919" y="143150"/>
                    <a:pt x="117221" y="144071"/>
                    <a:pt x="114441" y="144102"/>
                  </a:cubicBezTo>
                  <a:cubicBezTo>
                    <a:pt x="108030" y="144346"/>
                    <a:pt x="102333" y="140058"/>
                    <a:pt x="100793" y="133835"/>
                  </a:cubicBezTo>
                  <a:cubicBezTo>
                    <a:pt x="98371" y="125916"/>
                    <a:pt x="97018" y="117702"/>
                    <a:pt x="96787" y="109419"/>
                  </a:cubicBezTo>
                  <a:cubicBezTo>
                    <a:pt x="96424" y="98990"/>
                    <a:pt x="94871" y="88635"/>
                    <a:pt x="92154" y="78556"/>
                  </a:cubicBezTo>
                  <a:cubicBezTo>
                    <a:pt x="89024" y="68727"/>
                    <a:pt x="83452" y="63844"/>
                    <a:pt x="75501" y="63844"/>
                  </a:cubicBezTo>
                  <a:cubicBezTo>
                    <a:pt x="69904" y="64169"/>
                    <a:pt x="64921" y="67500"/>
                    <a:pt x="62480" y="72546"/>
                  </a:cubicBezTo>
                  <a:cubicBezTo>
                    <a:pt x="58417" y="79376"/>
                    <a:pt x="55355" y="86757"/>
                    <a:pt x="53402" y="94457"/>
                  </a:cubicBezTo>
                  <a:cubicBezTo>
                    <a:pt x="50935" y="103535"/>
                    <a:pt x="49032" y="112756"/>
                    <a:pt x="47705" y="122066"/>
                  </a:cubicBezTo>
                  <a:cubicBezTo>
                    <a:pt x="46328" y="131581"/>
                    <a:pt x="45326" y="140283"/>
                    <a:pt x="44700" y="148109"/>
                  </a:cubicBezTo>
                  <a:cubicBezTo>
                    <a:pt x="44074" y="155934"/>
                    <a:pt x="43824" y="161882"/>
                    <a:pt x="43824" y="165701"/>
                  </a:cubicBezTo>
                  <a:cubicBezTo>
                    <a:pt x="43911" y="170258"/>
                    <a:pt x="41513" y="174503"/>
                    <a:pt x="37563" y="176781"/>
                  </a:cubicBezTo>
                  <a:cubicBezTo>
                    <a:pt x="33744" y="179430"/>
                    <a:pt x="29249" y="180926"/>
                    <a:pt x="24604" y="181101"/>
                  </a:cubicBezTo>
                  <a:close/>
                </a:path>
              </a:pathLst>
            </a:custGeom>
            <a:solidFill>
              <a:srgbClr val="313759"/>
            </a:solidFill>
            <a:ln w="6259" cap="flat">
              <a:noFill/>
              <a:prstDash val="solid"/>
              <a:miter/>
            </a:ln>
          </p:spPr>
          <p:txBody>
            <a:bodyPr rtlCol="0" anchor="ctr"/>
            <a:lstStyle/>
            <a:p>
              <a:endParaRPr lang="fr-FR"/>
            </a:p>
          </p:txBody>
        </p:sp>
        <p:sp>
          <p:nvSpPr>
            <p:cNvPr id="82" name="Graphique 3">
              <a:extLst>
                <a:ext uri="{FF2B5EF4-FFF2-40B4-BE49-F238E27FC236}">
                  <a16:creationId xmlns:a16="http://schemas.microsoft.com/office/drawing/2014/main" id="{E9667B26-FE5D-40ED-84F8-4D0E6600C72D}"/>
                </a:ext>
              </a:extLst>
            </p:cNvPr>
            <p:cNvSpPr/>
            <p:nvPr/>
          </p:nvSpPr>
          <p:spPr>
            <a:xfrm>
              <a:off x="2473247" y="2238088"/>
              <a:ext cx="121867" cy="140831"/>
            </a:xfrm>
            <a:custGeom>
              <a:avLst/>
              <a:gdLst>
                <a:gd name="connsiteX0" fmla="*/ 58061 w 121867"/>
                <a:gd name="connsiteY0" fmla="*/ 140535 h 140831"/>
                <a:gd name="connsiteX1" fmla="*/ 56621 w 121867"/>
                <a:gd name="connsiteY1" fmla="*/ 140535 h 140831"/>
                <a:gd name="connsiteX2" fmla="*/ 25820 w 121867"/>
                <a:gd name="connsiteY2" fmla="*/ 132209 h 140831"/>
                <a:gd name="connsiteX3" fmla="*/ 7039 w 121867"/>
                <a:gd name="connsiteY3" fmla="*/ 109671 h 140831"/>
                <a:gd name="connsiteX4" fmla="*/ -36 w 121867"/>
                <a:gd name="connsiteY4" fmla="*/ 75364 h 140831"/>
                <a:gd name="connsiteX5" fmla="*/ 8541 w 121867"/>
                <a:gd name="connsiteY5" fmla="*/ 33920 h 140831"/>
                <a:gd name="connsiteX6" fmla="*/ 31016 w 121867"/>
                <a:gd name="connsiteY6" fmla="*/ 8315 h 140831"/>
                <a:gd name="connsiteX7" fmla="*/ 59376 w 121867"/>
                <a:gd name="connsiteY7" fmla="*/ -261 h 140831"/>
                <a:gd name="connsiteX8" fmla="*/ 84981 w 121867"/>
                <a:gd name="connsiteY8" fmla="*/ 8503 h 140831"/>
                <a:gd name="connsiteX9" fmla="*/ 97001 w 121867"/>
                <a:gd name="connsiteY9" fmla="*/ 37238 h 140831"/>
                <a:gd name="connsiteX10" fmla="*/ 89864 w 121867"/>
                <a:gd name="connsiteY10" fmla="*/ 58461 h 140831"/>
                <a:gd name="connsiteX11" fmla="*/ 69956 w 121867"/>
                <a:gd name="connsiteY11" fmla="*/ 72735 h 140831"/>
                <a:gd name="connsiteX12" fmla="*/ 42911 w 121867"/>
                <a:gd name="connsiteY12" fmla="*/ 79809 h 140831"/>
                <a:gd name="connsiteX13" fmla="*/ 34197 w 121867"/>
                <a:gd name="connsiteY13" fmla="*/ 89832 h 140831"/>
                <a:gd name="connsiteX14" fmla="*/ 34272 w 121867"/>
                <a:gd name="connsiteY14" fmla="*/ 90515 h 140831"/>
                <a:gd name="connsiteX15" fmla="*/ 39280 w 121867"/>
                <a:gd name="connsiteY15" fmla="*/ 102096 h 140831"/>
                <a:gd name="connsiteX16" fmla="*/ 60377 w 121867"/>
                <a:gd name="connsiteY16" fmla="*/ 108858 h 140831"/>
                <a:gd name="connsiteX17" fmla="*/ 96375 w 121867"/>
                <a:gd name="connsiteY17" fmla="*/ 98465 h 140831"/>
                <a:gd name="connsiteX18" fmla="*/ 112527 w 121867"/>
                <a:gd name="connsiteY18" fmla="*/ 92831 h 140831"/>
                <a:gd name="connsiteX19" fmla="*/ 119413 w 121867"/>
                <a:gd name="connsiteY19" fmla="*/ 95648 h 140831"/>
                <a:gd name="connsiteX20" fmla="*/ 121792 w 121867"/>
                <a:gd name="connsiteY20" fmla="*/ 102284 h 140831"/>
                <a:gd name="connsiteX21" fmla="*/ 116533 w 121867"/>
                <a:gd name="connsiteY21" fmla="*/ 114304 h 140831"/>
                <a:gd name="connsiteX22" fmla="*/ 58061 w 121867"/>
                <a:gd name="connsiteY22" fmla="*/ 140535 h 140831"/>
                <a:gd name="connsiteX23" fmla="*/ 46730 w 121867"/>
                <a:gd name="connsiteY23" fmla="*/ 51763 h 140831"/>
                <a:gd name="connsiteX24" fmla="*/ 63883 w 121867"/>
                <a:gd name="connsiteY24" fmla="*/ 39680 h 140831"/>
                <a:gd name="connsiteX25" fmla="*/ 67890 w 121867"/>
                <a:gd name="connsiteY25" fmla="*/ 26157 h 140831"/>
                <a:gd name="connsiteX26" fmla="*/ 64641 w 121867"/>
                <a:gd name="connsiteY26" fmla="*/ 21844 h 140831"/>
                <a:gd name="connsiteX27" fmla="*/ 63633 w 121867"/>
                <a:gd name="connsiteY27" fmla="*/ 21838 h 140831"/>
                <a:gd name="connsiteX28" fmla="*/ 61004 w 121867"/>
                <a:gd name="connsiteY28" fmla="*/ 21838 h 140831"/>
                <a:gd name="connsiteX29" fmla="*/ 52051 w 121867"/>
                <a:gd name="connsiteY29" fmla="*/ 25531 h 140831"/>
                <a:gd name="connsiteX30" fmla="*/ 41158 w 121867"/>
                <a:gd name="connsiteY30" fmla="*/ 34296 h 140831"/>
                <a:gd name="connsiteX31" fmla="*/ 37527 w 121867"/>
                <a:gd name="connsiteY31" fmla="*/ 42497 h 140831"/>
                <a:gd name="connsiteX32" fmla="*/ 43913 w 121867"/>
                <a:gd name="connsiteY32" fmla="*/ 51750 h 140831"/>
                <a:gd name="connsiteX33" fmla="*/ 46730 w 121867"/>
                <a:gd name="connsiteY33" fmla="*/ 51763 h 1408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21867" h="140831">
                  <a:moveTo>
                    <a:pt x="58061" y="140535"/>
                  </a:moveTo>
                  <a:lnTo>
                    <a:pt x="56621" y="140535"/>
                  </a:lnTo>
                  <a:cubicBezTo>
                    <a:pt x="45753" y="140917"/>
                    <a:pt x="35017" y="138012"/>
                    <a:pt x="25820" y="132209"/>
                  </a:cubicBezTo>
                  <a:cubicBezTo>
                    <a:pt x="17581" y="126600"/>
                    <a:pt x="11071" y="118793"/>
                    <a:pt x="7039" y="109671"/>
                  </a:cubicBezTo>
                  <a:cubicBezTo>
                    <a:pt x="2237" y="98878"/>
                    <a:pt x="-173" y="87178"/>
                    <a:pt x="-36" y="75364"/>
                  </a:cubicBezTo>
                  <a:cubicBezTo>
                    <a:pt x="-449" y="61072"/>
                    <a:pt x="2488" y="46873"/>
                    <a:pt x="8541" y="33920"/>
                  </a:cubicBezTo>
                  <a:cubicBezTo>
                    <a:pt x="13525" y="23472"/>
                    <a:pt x="21300" y="14607"/>
                    <a:pt x="31016" y="8315"/>
                  </a:cubicBezTo>
                  <a:cubicBezTo>
                    <a:pt x="39474" y="2844"/>
                    <a:pt x="49303" y="-130"/>
                    <a:pt x="59376" y="-261"/>
                  </a:cubicBezTo>
                  <a:cubicBezTo>
                    <a:pt x="68660" y="-343"/>
                    <a:pt x="77694" y="2750"/>
                    <a:pt x="84981" y="8503"/>
                  </a:cubicBezTo>
                  <a:cubicBezTo>
                    <a:pt x="93264" y="15671"/>
                    <a:pt x="97715" y="26308"/>
                    <a:pt x="97001" y="37238"/>
                  </a:cubicBezTo>
                  <a:cubicBezTo>
                    <a:pt x="97151" y="44926"/>
                    <a:pt x="94628" y="52426"/>
                    <a:pt x="89864" y="58461"/>
                  </a:cubicBezTo>
                  <a:cubicBezTo>
                    <a:pt x="84511" y="64797"/>
                    <a:pt x="77669" y="69699"/>
                    <a:pt x="69956" y="72735"/>
                  </a:cubicBezTo>
                  <a:cubicBezTo>
                    <a:pt x="61304" y="76303"/>
                    <a:pt x="52201" y="78682"/>
                    <a:pt x="42911" y="79809"/>
                  </a:cubicBezTo>
                  <a:cubicBezTo>
                    <a:pt x="37740" y="80172"/>
                    <a:pt x="33840" y="84661"/>
                    <a:pt x="34197" y="89832"/>
                  </a:cubicBezTo>
                  <a:cubicBezTo>
                    <a:pt x="34215" y="90058"/>
                    <a:pt x="34240" y="90289"/>
                    <a:pt x="34272" y="90515"/>
                  </a:cubicBezTo>
                  <a:cubicBezTo>
                    <a:pt x="34553" y="94834"/>
                    <a:pt x="36325" y="98928"/>
                    <a:pt x="39280" y="102096"/>
                  </a:cubicBezTo>
                  <a:cubicBezTo>
                    <a:pt x="42911" y="106604"/>
                    <a:pt x="49923" y="108858"/>
                    <a:pt x="60377" y="108858"/>
                  </a:cubicBezTo>
                  <a:cubicBezTo>
                    <a:pt x="73086" y="108670"/>
                    <a:pt x="85519" y="105076"/>
                    <a:pt x="96375" y="98465"/>
                  </a:cubicBezTo>
                  <a:cubicBezTo>
                    <a:pt x="101183" y="95229"/>
                    <a:pt x="106748" y="93288"/>
                    <a:pt x="112527" y="92831"/>
                  </a:cubicBezTo>
                  <a:cubicBezTo>
                    <a:pt x="115131" y="92674"/>
                    <a:pt x="117666" y="93707"/>
                    <a:pt x="119413" y="95648"/>
                  </a:cubicBezTo>
                  <a:cubicBezTo>
                    <a:pt x="120985" y="97501"/>
                    <a:pt x="121830" y="99855"/>
                    <a:pt x="121792" y="102284"/>
                  </a:cubicBezTo>
                  <a:cubicBezTo>
                    <a:pt x="121773" y="106842"/>
                    <a:pt x="119870" y="111193"/>
                    <a:pt x="116533" y="114304"/>
                  </a:cubicBezTo>
                  <a:cubicBezTo>
                    <a:pt x="101421" y="130638"/>
                    <a:pt x="80311" y="140103"/>
                    <a:pt x="58061" y="140535"/>
                  </a:cubicBezTo>
                  <a:close/>
                  <a:moveTo>
                    <a:pt x="46730" y="51763"/>
                  </a:moveTo>
                  <a:cubicBezTo>
                    <a:pt x="54374" y="51600"/>
                    <a:pt x="61160" y="46823"/>
                    <a:pt x="63883" y="39680"/>
                  </a:cubicBezTo>
                  <a:cubicBezTo>
                    <a:pt x="66168" y="35510"/>
                    <a:pt x="67533" y="30897"/>
                    <a:pt x="67890" y="26157"/>
                  </a:cubicBezTo>
                  <a:cubicBezTo>
                    <a:pt x="68184" y="24066"/>
                    <a:pt x="66726" y="22138"/>
                    <a:pt x="64641" y="21844"/>
                  </a:cubicBezTo>
                  <a:cubicBezTo>
                    <a:pt x="64303" y="21800"/>
                    <a:pt x="63965" y="21794"/>
                    <a:pt x="63633" y="21838"/>
                  </a:cubicBezTo>
                  <a:lnTo>
                    <a:pt x="61004" y="21838"/>
                  </a:lnTo>
                  <a:cubicBezTo>
                    <a:pt x="57798" y="22433"/>
                    <a:pt x="54743" y="23691"/>
                    <a:pt x="52051" y="25531"/>
                  </a:cubicBezTo>
                  <a:cubicBezTo>
                    <a:pt x="47957" y="27823"/>
                    <a:pt x="44269" y="30784"/>
                    <a:pt x="41158" y="34296"/>
                  </a:cubicBezTo>
                  <a:cubicBezTo>
                    <a:pt x="38979" y="36487"/>
                    <a:pt x="37683" y="39411"/>
                    <a:pt x="37527" y="42497"/>
                  </a:cubicBezTo>
                  <a:cubicBezTo>
                    <a:pt x="36732" y="46817"/>
                    <a:pt x="39593" y="50961"/>
                    <a:pt x="43913" y="51750"/>
                  </a:cubicBezTo>
                  <a:cubicBezTo>
                    <a:pt x="44845" y="51925"/>
                    <a:pt x="45797" y="51925"/>
                    <a:pt x="46730" y="51763"/>
                  </a:cubicBezTo>
                  <a:close/>
                </a:path>
              </a:pathLst>
            </a:custGeom>
            <a:solidFill>
              <a:srgbClr val="313759"/>
            </a:solidFill>
            <a:ln w="6259" cap="flat">
              <a:noFill/>
              <a:prstDash val="solid"/>
              <a:miter/>
            </a:ln>
          </p:spPr>
          <p:txBody>
            <a:bodyPr rtlCol="0" anchor="ctr"/>
            <a:lstStyle/>
            <a:p>
              <a:endParaRPr lang="fr-FR"/>
            </a:p>
          </p:txBody>
        </p:sp>
        <p:sp>
          <p:nvSpPr>
            <p:cNvPr id="83" name="Graphique 3">
              <a:extLst>
                <a:ext uri="{FF2B5EF4-FFF2-40B4-BE49-F238E27FC236}">
                  <a16:creationId xmlns:a16="http://schemas.microsoft.com/office/drawing/2014/main" id="{E9667B26-FE5D-40ED-84F8-4D0E6600C72D}"/>
                </a:ext>
              </a:extLst>
            </p:cNvPr>
            <p:cNvSpPr/>
            <p:nvPr/>
          </p:nvSpPr>
          <p:spPr>
            <a:xfrm>
              <a:off x="2607196" y="2230014"/>
              <a:ext cx="134359" cy="165400"/>
            </a:xfrm>
            <a:custGeom>
              <a:avLst/>
              <a:gdLst>
                <a:gd name="connsiteX0" fmla="*/ 20711 w 134359"/>
                <a:gd name="connsiteY0" fmla="*/ 165137 h 165400"/>
                <a:gd name="connsiteX1" fmla="*/ 16015 w 134359"/>
                <a:gd name="connsiteY1" fmla="*/ 164824 h 165400"/>
                <a:gd name="connsiteX2" fmla="*/ 6187 w 134359"/>
                <a:gd name="connsiteY2" fmla="*/ 157562 h 165400"/>
                <a:gd name="connsiteX3" fmla="*/ -74 w 134359"/>
                <a:gd name="connsiteY3" fmla="*/ 140722 h 165400"/>
                <a:gd name="connsiteX4" fmla="*/ -74 w 134359"/>
                <a:gd name="connsiteY4" fmla="*/ 82625 h 165400"/>
                <a:gd name="connsiteX5" fmla="*/ 7000 w 134359"/>
                <a:gd name="connsiteY5" fmla="*/ 9002 h 165400"/>
                <a:gd name="connsiteX6" fmla="*/ 21024 w 134359"/>
                <a:gd name="connsiteY6" fmla="*/ -263 h 165400"/>
                <a:gd name="connsiteX7" fmla="*/ 39805 w 134359"/>
                <a:gd name="connsiteY7" fmla="*/ 28472 h 165400"/>
                <a:gd name="connsiteX8" fmla="*/ 40431 w 134359"/>
                <a:gd name="connsiteY8" fmla="*/ 35421 h 165400"/>
                <a:gd name="connsiteX9" fmla="*/ 90514 w 134359"/>
                <a:gd name="connsiteY9" fmla="*/ 4683 h 165400"/>
                <a:gd name="connsiteX10" fmla="*/ 107292 w 134359"/>
                <a:gd name="connsiteY10" fmla="*/ 7250 h 165400"/>
                <a:gd name="connsiteX11" fmla="*/ 129830 w 134359"/>
                <a:gd name="connsiteY11" fmla="*/ 57708 h 165400"/>
                <a:gd name="connsiteX12" fmla="*/ 134275 w 134359"/>
                <a:gd name="connsiteY12" fmla="*/ 106853 h 165400"/>
                <a:gd name="connsiteX13" fmla="*/ 128014 w 134359"/>
                <a:gd name="connsiteY13" fmla="*/ 143914 h 165400"/>
                <a:gd name="connsiteX14" fmla="*/ 107355 w 134359"/>
                <a:gd name="connsiteY14" fmla="*/ 159440 h 165400"/>
                <a:gd name="connsiteX15" fmla="*/ 91704 w 134359"/>
                <a:gd name="connsiteY15" fmla="*/ 153180 h 165400"/>
                <a:gd name="connsiteX16" fmla="*/ 84943 w 134359"/>
                <a:gd name="connsiteY16" fmla="*/ 139657 h 165400"/>
                <a:gd name="connsiteX17" fmla="*/ 83753 w 134359"/>
                <a:gd name="connsiteY17" fmla="*/ 125947 h 165400"/>
                <a:gd name="connsiteX18" fmla="*/ 85569 w 134359"/>
                <a:gd name="connsiteY18" fmla="*/ 105350 h 165400"/>
                <a:gd name="connsiteX19" fmla="*/ 87071 w 134359"/>
                <a:gd name="connsiteY19" fmla="*/ 82249 h 165400"/>
                <a:gd name="connsiteX20" fmla="*/ 75990 w 134359"/>
                <a:gd name="connsiteY20" fmla="*/ 43935 h 165400"/>
                <a:gd name="connsiteX21" fmla="*/ 65285 w 134359"/>
                <a:gd name="connsiteY21" fmla="*/ 52325 h 165400"/>
                <a:gd name="connsiteX22" fmla="*/ 46942 w 134359"/>
                <a:gd name="connsiteY22" fmla="*/ 114929 h 165400"/>
                <a:gd name="connsiteX23" fmla="*/ 41934 w 134359"/>
                <a:gd name="connsiteY23" fmla="*/ 141661 h 165400"/>
                <a:gd name="connsiteX24" fmla="*/ 33482 w 134359"/>
                <a:gd name="connsiteY24" fmla="*/ 159440 h 165400"/>
                <a:gd name="connsiteX25" fmla="*/ 20711 w 134359"/>
                <a:gd name="connsiteY25" fmla="*/ 165137 h 165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34359" h="165400">
                  <a:moveTo>
                    <a:pt x="20711" y="165137"/>
                  </a:moveTo>
                  <a:lnTo>
                    <a:pt x="16015" y="164824"/>
                  </a:lnTo>
                  <a:cubicBezTo>
                    <a:pt x="11940" y="163735"/>
                    <a:pt x="8422" y="161143"/>
                    <a:pt x="6187" y="157562"/>
                  </a:cubicBezTo>
                  <a:cubicBezTo>
                    <a:pt x="2155" y="152879"/>
                    <a:pt x="-68" y="146901"/>
                    <a:pt x="-74" y="140722"/>
                  </a:cubicBezTo>
                  <a:lnTo>
                    <a:pt x="-74" y="82625"/>
                  </a:lnTo>
                  <a:cubicBezTo>
                    <a:pt x="-74" y="41557"/>
                    <a:pt x="2286" y="17016"/>
                    <a:pt x="7000" y="9002"/>
                  </a:cubicBezTo>
                  <a:cubicBezTo>
                    <a:pt x="9417" y="3399"/>
                    <a:pt x="14920" y="-238"/>
                    <a:pt x="21024" y="-263"/>
                  </a:cubicBezTo>
                  <a:cubicBezTo>
                    <a:pt x="32499" y="-263"/>
                    <a:pt x="38760" y="9315"/>
                    <a:pt x="39805" y="28472"/>
                  </a:cubicBezTo>
                  <a:cubicBezTo>
                    <a:pt x="39886" y="30801"/>
                    <a:pt x="40099" y="33117"/>
                    <a:pt x="40431" y="35421"/>
                  </a:cubicBezTo>
                  <a:cubicBezTo>
                    <a:pt x="58837" y="14969"/>
                    <a:pt x="75533" y="4726"/>
                    <a:pt x="90514" y="4683"/>
                  </a:cubicBezTo>
                  <a:cubicBezTo>
                    <a:pt x="96149" y="5215"/>
                    <a:pt x="101752" y="6073"/>
                    <a:pt x="107292" y="7250"/>
                  </a:cubicBezTo>
                  <a:cubicBezTo>
                    <a:pt x="116514" y="8921"/>
                    <a:pt x="124026" y="25737"/>
                    <a:pt x="129830" y="57708"/>
                  </a:cubicBezTo>
                  <a:cubicBezTo>
                    <a:pt x="132841" y="73917"/>
                    <a:pt x="134325" y="90369"/>
                    <a:pt x="134275" y="106853"/>
                  </a:cubicBezTo>
                  <a:cubicBezTo>
                    <a:pt x="134456" y="119486"/>
                    <a:pt x="132340" y="132045"/>
                    <a:pt x="128014" y="143914"/>
                  </a:cubicBezTo>
                  <a:cubicBezTo>
                    <a:pt x="125310" y="153080"/>
                    <a:pt x="116914" y="159390"/>
                    <a:pt x="107355" y="159440"/>
                  </a:cubicBezTo>
                  <a:cubicBezTo>
                    <a:pt x="101514" y="159509"/>
                    <a:pt x="95886" y="157262"/>
                    <a:pt x="91704" y="153180"/>
                  </a:cubicBezTo>
                  <a:cubicBezTo>
                    <a:pt x="87873" y="149649"/>
                    <a:pt x="85469" y="144841"/>
                    <a:pt x="84943" y="139657"/>
                  </a:cubicBezTo>
                  <a:cubicBezTo>
                    <a:pt x="84166" y="135131"/>
                    <a:pt x="83766" y="130542"/>
                    <a:pt x="83753" y="125947"/>
                  </a:cubicBezTo>
                  <a:cubicBezTo>
                    <a:pt x="83922" y="119048"/>
                    <a:pt x="84529" y="112168"/>
                    <a:pt x="85569" y="105350"/>
                  </a:cubicBezTo>
                  <a:cubicBezTo>
                    <a:pt x="86645" y="97700"/>
                    <a:pt x="87152" y="89975"/>
                    <a:pt x="87071" y="82249"/>
                  </a:cubicBezTo>
                  <a:cubicBezTo>
                    <a:pt x="87071" y="56707"/>
                    <a:pt x="83377" y="43935"/>
                    <a:pt x="75990" y="43935"/>
                  </a:cubicBezTo>
                  <a:cubicBezTo>
                    <a:pt x="73048" y="43935"/>
                    <a:pt x="69730" y="46753"/>
                    <a:pt x="65285" y="52325"/>
                  </a:cubicBezTo>
                  <a:cubicBezTo>
                    <a:pt x="57478" y="62923"/>
                    <a:pt x="51368" y="83796"/>
                    <a:pt x="46942" y="114929"/>
                  </a:cubicBezTo>
                  <a:cubicBezTo>
                    <a:pt x="45502" y="124820"/>
                    <a:pt x="43812" y="133710"/>
                    <a:pt x="41934" y="141661"/>
                  </a:cubicBezTo>
                  <a:cubicBezTo>
                    <a:pt x="40744" y="148234"/>
                    <a:pt x="37827" y="154369"/>
                    <a:pt x="33482" y="159440"/>
                  </a:cubicBezTo>
                  <a:cubicBezTo>
                    <a:pt x="30220" y="163059"/>
                    <a:pt x="25581" y="165131"/>
                    <a:pt x="20711" y="165137"/>
                  </a:cubicBezTo>
                  <a:close/>
                </a:path>
              </a:pathLst>
            </a:custGeom>
            <a:solidFill>
              <a:srgbClr val="313759"/>
            </a:solidFill>
            <a:ln w="6259" cap="flat">
              <a:noFill/>
              <a:prstDash val="solid"/>
              <a:miter/>
            </a:ln>
          </p:spPr>
          <p:txBody>
            <a:bodyPr rtlCol="0" anchor="ctr"/>
            <a:lstStyle/>
            <a:p>
              <a:endParaRPr lang="fr-FR"/>
            </a:p>
          </p:txBody>
        </p:sp>
        <p:sp>
          <p:nvSpPr>
            <p:cNvPr id="84" name="Graphique 3">
              <a:extLst>
                <a:ext uri="{FF2B5EF4-FFF2-40B4-BE49-F238E27FC236}">
                  <a16:creationId xmlns:a16="http://schemas.microsoft.com/office/drawing/2014/main" id="{E9667B26-FE5D-40ED-84F8-4D0E6600C72D}"/>
                </a:ext>
              </a:extLst>
            </p:cNvPr>
            <p:cNvSpPr/>
            <p:nvPr/>
          </p:nvSpPr>
          <p:spPr>
            <a:xfrm>
              <a:off x="2729146" y="2168248"/>
              <a:ext cx="143616" cy="226407"/>
            </a:xfrm>
            <a:custGeom>
              <a:avLst/>
              <a:gdLst>
                <a:gd name="connsiteX0" fmla="*/ 61657 w 143616"/>
                <a:gd name="connsiteY0" fmla="*/ 226089 h 226407"/>
                <a:gd name="connsiteX1" fmla="*/ 40246 w 143616"/>
                <a:gd name="connsiteY1" fmla="*/ 208059 h 226407"/>
                <a:gd name="connsiteX2" fmla="*/ 36740 w 143616"/>
                <a:gd name="connsiteY2" fmla="*/ 168807 h 226407"/>
                <a:gd name="connsiteX3" fmla="*/ 41060 w 143616"/>
                <a:gd name="connsiteY3" fmla="*/ 86920 h 226407"/>
                <a:gd name="connsiteX4" fmla="*/ 41060 w 143616"/>
                <a:gd name="connsiteY4" fmla="*/ 83790 h 226407"/>
                <a:gd name="connsiteX5" fmla="*/ 37930 w 143616"/>
                <a:gd name="connsiteY5" fmla="*/ 77843 h 226407"/>
                <a:gd name="connsiteX6" fmla="*/ 13639 w 143616"/>
                <a:gd name="connsiteY6" fmla="*/ 73899 h 226407"/>
                <a:gd name="connsiteX7" fmla="*/ -71 w 143616"/>
                <a:gd name="connsiteY7" fmla="*/ 64133 h 226407"/>
                <a:gd name="connsiteX8" fmla="*/ 6565 w 143616"/>
                <a:gd name="connsiteY8" fmla="*/ 54930 h 226407"/>
                <a:gd name="connsiteX9" fmla="*/ 19587 w 143616"/>
                <a:gd name="connsiteY9" fmla="*/ 51299 h 226407"/>
                <a:gd name="connsiteX10" fmla="*/ 43001 w 143616"/>
                <a:gd name="connsiteY10" fmla="*/ 44475 h 226407"/>
                <a:gd name="connsiteX11" fmla="*/ 43502 w 143616"/>
                <a:gd name="connsiteY11" fmla="*/ 41032 h 226407"/>
                <a:gd name="connsiteX12" fmla="*/ 43940 w 143616"/>
                <a:gd name="connsiteY12" fmla="*/ 28511 h 226407"/>
                <a:gd name="connsiteX13" fmla="*/ 47633 w 143616"/>
                <a:gd name="connsiteY13" fmla="*/ 13173 h 226407"/>
                <a:gd name="connsiteX14" fmla="*/ 63660 w 143616"/>
                <a:gd name="connsiteY14" fmla="*/ -224 h 226407"/>
                <a:gd name="connsiteX15" fmla="*/ 78998 w 143616"/>
                <a:gd name="connsiteY15" fmla="*/ 8477 h 226407"/>
                <a:gd name="connsiteX16" fmla="*/ 83631 w 143616"/>
                <a:gd name="connsiteY16" fmla="*/ 25381 h 226407"/>
                <a:gd name="connsiteX17" fmla="*/ 83631 w 143616"/>
                <a:gd name="connsiteY17" fmla="*/ 35773 h 226407"/>
                <a:gd name="connsiteX18" fmla="*/ 85384 w 143616"/>
                <a:gd name="connsiteY18" fmla="*/ 42033 h 226407"/>
                <a:gd name="connsiteX19" fmla="*/ 100346 w 143616"/>
                <a:gd name="connsiteY19" fmla="*/ 44287 h 226407"/>
                <a:gd name="connsiteX20" fmla="*/ 109236 w 143616"/>
                <a:gd name="connsiteY20" fmla="*/ 44287 h 226407"/>
                <a:gd name="connsiteX21" fmla="*/ 123885 w 143616"/>
                <a:gd name="connsiteY21" fmla="*/ 44913 h 226407"/>
                <a:gd name="connsiteX22" fmla="*/ 136406 w 143616"/>
                <a:gd name="connsiteY22" fmla="*/ 50547 h 226407"/>
                <a:gd name="connsiteX23" fmla="*/ 143543 w 143616"/>
                <a:gd name="connsiteY23" fmla="*/ 63945 h 226407"/>
                <a:gd name="connsiteX24" fmla="*/ 143543 w 143616"/>
                <a:gd name="connsiteY24" fmla="*/ 68640 h 226407"/>
                <a:gd name="connsiteX25" fmla="*/ 134841 w 143616"/>
                <a:gd name="connsiteY25" fmla="*/ 77780 h 226407"/>
                <a:gd name="connsiteX26" fmla="*/ 121819 w 143616"/>
                <a:gd name="connsiteY26" fmla="*/ 81411 h 226407"/>
                <a:gd name="connsiteX27" fmla="*/ 107420 w 143616"/>
                <a:gd name="connsiteY27" fmla="*/ 80284 h 226407"/>
                <a:gd name="connsiteX28" fmla="*/ 98718 w 143616"/>
                <a:gd name="connsiteY28" fmla="*/ 79283 h 226407"/>
                <a:gd name="connsiteX29" fmla="*/ 93773 w 143616"/>
                <a:gd name="connsiteY29" fmla="*/ 79596 h 226407"/>
                <a:gd name="connsiteX30" fmla="*/ 86636 w 143616"/>
                <a:gd name="connsiteY30" fmla="*/ 114779 h 226407"/>
                <a:gd name="connsiteX31" fmla="*/ 86323 w 143616"/>
                <a:gd name="connsiteY31" fmla="*/ 147959 h 226407"/>
                <a:gd name="connsiteX32" fmla="*/ 85634 w 143616"/>
                <a:gd name="connsiteY32" fmla="*/ 185522 h 226407"/>
                <a:gd name="connsiteX33" fmla="*/ 81377 w 143616"/>
                <a:gd name="connsiteY33" fmla="*/ 211065 h 226407"/>
                <a:gd name="connsiteX34" fmla="*/ 61657 w 143616"/>
                <a:gd name="connsiteY34" fmla="*/ 226089 h 226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43616" h="226407">
                  <a:moveTo>
                    <a:pt x="61657" y="226089"/>
                  </a:moveTo>
                  <a:cubicBezTo>
                    <a:pt x="50807" y="226891"/>
                    <a:pt x="41304" y="218884"/>
                    <a:pt x="40246" y="208059"/>
                  </a:cubicBezTo>
                  <a:cubicBezTo>
                    <a:pt x="37761" y="195126"/>
                    <a:pt x="36584" y="181979"/>
                    <a:pt x="36740" y="168807"/>
                  </a:cubicBezTo>
                  <a:cubicBezTo>
                    <a:pt x="36740" y="149982"/>
                    <a:pt x="38180" y="122686"/>
                    <a:pt x="41060" y="86920"/>
                  </a:cubicBezTo>
                  <a:lnTo>
                    <a:pt x="41060" y="83790"/>
                  </a:lnTo>
                  <a:cubicBezTo>
                    <a:pt x="41260" y="81367"/>
                    <a:pt x="40039" y="79051"/>
                    <a:pt x="37930" y="77843"/>
                  </a:cubicBezTo>
                  <a:cubicBezTo>
                    <a:pt x="29991" y="75689"/>
                    <a:pt x="21853" y="74368"/>
                    <a:pt x="13639" y="73899"/>
                  </a:cubicBezTo>
                  <a:cubicBezTo>
                    <a:pt x="4499" y="72897"/>
                    <a:pt x="-71" y="69642"/>
                    <a:pt x="-71" y="64133"/>
                  </a:cubicBezTo>
                  <a:cubicBezTo>
                    <a:pt x="-171" y="59926"/>
                    <a:pt x="2540" y="56163"/>
                    <a:pt x="6565" y="54930"/>
                  </a:cubicBezTo>
                  <a:cubicBezTo>
                    <a:pt x="10747" y="53208"/>
                    <a:pt x="15117" y="51987"/>
                    <a:pt x="19587" y="51299"/>
                  </a:cubicBezTo>
                  <a:cubicBezTo>
                    <a:pt x="34236" y="48982"/>
                    <a:pt x="42062" y="46729"/>
                    <a:pt x="43001" y="44475"/>
                  </a:cubicBezTo>
                  <a:cubicBezTo>
                    <a:pt x="43433" y="43379"/>
                    <a:pt x="43602" y="42202"/>
                    <a:pt x="43502" y="41032"/>
                  </a:cubicBezTo>
                  <a:cubicBezTo>
                    <a:pt x="43502" y="36524"/>
                    <a:pt x="43502" y="32455"/>
                    <a:pt x="43940" y="28511"/>
                  </a:cubicBezTo>
                  <a:cubicBezTo>
                    <a:pt x="44572" y="23271"/>
                    <a:pt x="45812" y="18125"/>
                    <a:pt x="47633" y="13173"/>
                  </a:cubicBezTo>
                  <a:cubicBezTo>
                    <a:pt x="49048" y="5429"/>
                    <a:pt x="55791" y="-199"/>
                    <a:pt x="63660" y="-224"/>
                  </a:cubicBezTo>
                  <a:cubicBezTo>
                    <a:pt x="70058" y="-669"/>
                    <a:pt x="76099" y="2762"/>
                    <a:pt x="78998" y="8477"/>
                  </a:cubicBezTo>
                  <a:cubicBezTo>
                    <a:pt x="81915" y="13642"/>
                    <a:pt x="83505" y="19452"/>
                    <a:pt x="83631" y="25381"/>
                  </a:cubicBezTo>
                  <a:lnTo>
                    <a:pt x="83631" y="35773"/>
                  </a:lnTo>
                  <a:cubicBezTo>
                    <a:pt x="83474" y="38002"/>
                    <a:pt x="84094" y="40211"/>
                    <a:pt x="85384" y="42033"/>
                  </a:cubicBezTo>
                  <a:cubicBezTo>
                    <a:pt x="86573" y="43536"/>
                    <a:pt x="91644" y="44287"/>
                    <a:pt x="100346" y="44287"/>
                  </a:cubicBezTo>
                  <a:lnTo>
                    <a:pt x="109236" y="44287"/>
                  </a:lnTo>
                  <a:cubicBezTo>
                    <a:pt x="114620" y="44287"/>
                    <a:pt x="119503" y="44287"/>
                    <a:pt x="123885" y="44913"/>
                  </a:cubicBezTo>
                  <a:cubicBezTo>
                    <a:pt x="128524" y="45514"/>
                    <a:pt x="132881" y="47474"/>
                    <a:pt x="136406" y="50547"/>
                  </a:cubicBezTo>
                  <a:cubicBezTo>
                    <a:pt x="140726" y="53671"/>
                    <a:pt x="143355" y="58617"/>
                    <a:pt x="143543" y="63945"/>
                  </a:cubicBezTo>
                  <a:cubicBezTo>
                    <a:pt x="143543" y="64258"/>
                    <a:pt x="143543" y="65823"/>
                    <a:pt x="143543" y="68640"/>
                  </a:cubicBezTo>
                  <a:cubicBezTo>
                    <a:pt x="143543" y="71457"/>
                    <a:pt x="140475" y="74462"/>
                    <a:pt x="134841" y="77780"/>
                  </a:cubicBezTo>
                  <a:cubicBezTo>
                    <a:pt x="130909" y="80140"/>
                    <a:pt x="126408" y="81392"/>
                    <a:pt x="121819" y="81411"/>
                  </a:cubicBezTo>
                  <a:cubicBezTo>
                    <a:pt x="116999" y="81449"/>
                    <a:pt x="112178" y="81073"/>
                    <a:pt x="107420" y="80284"/>
                  </a:cubicBezTo>
                  <a:cubicBezTo>
                    <a:pt x="104559" y="79652"/>
                    <a:pt x="101648" y="79314"/>
                    <a:pt x="98718" y="79283"/>
                  </a:cubicBezTo>
                  <a:cubicBezTo>
                    <a:pt x="97466" y="79283"/>
                    <a:pt x="95838" y="79283"/>
                    <a:pt x="93773" y="79596"/>
                  </a:cubicBezTo>
                  <a:cubicBezTo>
                    <a:pt x="89597" y="80053"/>
                    <a:pt x="87218" y="91785"/>
                    <a:pt x="86636" y="114779"/>
                  </a:cubicBezTo>
                  <a:cubicBezTo>
                    <a:pt x="86636" y="122793"/>
                    <a:pt x="86323" y="133873"/>
                    <a:pt x="86323" y="147959"/>
                  </a:cubicBezTo>
                  <a:cubicBezTo>
                    <a:pt x="86323" y="162045"/>
                    <a:pt x="86323" y="175380"/>
                    <a:pt x="85634" y="185522"/>
                  </a:cubicBezTo>
                  <a:cubicBezTo>
                    <a:pt x="85496" y="194199"/>
                    <a:pt x="84063" y="202813"/>
                    <a:pt x="81377" y="211065"/>
                  </a:cubicBezTo>
                  <a:cubicBezTo>
                    <a:pt x="79324" y="220192"/>
                    <a:pt x="71003" y="226528"/>
                    <a:pt x="61657" y="226089"/>
                  </a:cubicBezTo>
                  <a:close/>
                </a:path>
              </a:pathLst>
            </a:custGeom>
            <a:solidFill>
              <a:srgbClr val="313759"/>
            </a:solidFill>
            <a:ln w="6259" cap="flat">
              <a:noFill/>
              <a:prstDash val="solid"/>
              <a:miter/>
            </a:ln>
          </p:spPr>
          <p:txBody>
            <a:bodyPr rtlCol="0" anchor="ctr"/>
            <a:lstStyle/>
            <a:p>
              <a:endParaRPr lang="fr-FR"/>
            </a:p>
          </p:txBody>
        </p:sp>
        <p:sp>
          <p:nvSpPr>
            <p:cNvPr id="85" name="Graphique 3">
              <a:extLst>
                <a:ext uri="{FF2B5EF4-FFF2-40B4-BE49-F238E27FC236}">
                  <a16:creationId xmlns:a16="http://schemas.microsoft.com/office/drawing/2014/main" id="{E9667B26-FE5D-40ED-84F8-4D0E6600C72D}"/>
                </a:ext>
              </a:extLst>
            </p:cNvPr>
            <p:cNvSpPr/>
            <p:nvPr/>
          </p:nvSpPr>
          <p:spPr>
            <a:xfrm>
              <a:off x="1162319" y="2510293"/>
              <a:ext cx="121550" cy="155790"/>
            </a:xfrm>
            <a:custGeom>
              <a:avLst/>
              <a:gdLst>
                <a:gd name="connsiteX0" fmla="*/ 60187 w 121550"/>
                <a:gd name="connsiteY0" fmla="*/ 155496 h 155790"/>
                <a:gd name="connsiteX1" fmla="*/ 11794 w 121550"/>
                <a:gd name="connsiteY1" fmla="*/ 123818 h 155790"/>
                <a:gd name="connsiteX2" fmla="*/ -38 w 121550"/>
                <a:gd name="connsiteY2" fmla="*/ 68664 h 155790"/>
                <a:gd name="connsiteX3" fmla="*/ 651 w 121550"/>
                <a:gd name="connsiteY3" fmla="*/ 53576 h 155790"/>
                <a:gd name="connsiteX4" fmla="*/ 5847 w 121550"/>
                <a:gd name="connsiteY4" fmla="*/ 29599 h 155790"/>
                <a:gd name="connsiteX5" fmla="*/ 10980 w 121550"/>
                <a:gd name="connsiteY5" fmla="*/ 19833 h 155790"/>
                <a:gd name="connsiteX6" fmla="*/ 20371 w 121550"/>
                <a:gd name="connsiteY6" fmla="*/ 14386 h 155790"/>
                <a:gd name="connsiteX7" fmla="*/ 25817 w 121550"/>
                <a:gd name="connsiteY7" fmla="*/ 14386 h 155790"/>
                <a:gd name="connsiteX8" fmla="*/ 36084 w 121550"/>
                <a:gd name="connsiteY8" fmla="*/ 37487 h 155790"/>
                <a:gd name="connsiteX9" fmla="*/ 42846 w 121550"/>
                <a:gd name="connsiteY9" fmla="*/ 82750 h 155790"/>
                <a:gd name="connsiteX10" fmla="*/ 61001 w 121550"/>
                <a:gd name="connsiteY10" fmla="*/ 111110 h 155790"/>
                <a:gd name="connsiteX11" fmla="*/ 78530 w 121550"/>
                <a:gd name="connsiteY11" fmla="*/ 89324 h 155790"/>
                <a:gd name="connsiteX12" fmla="*/ 82286 w 121550"/>
                <a:gd name="connsiteY12" fmla="*/ 48255 h 155790"/>
                <a:gd name="connsiteX13" fmla="*/ 82286 w 121550"/>
                <a:gd name="connsiteY13" fmla="*/ 31728 h 155790"/>
                <a:gd name="connsiteX14" fmla="*/ 82286 w 121550"/>
                <a:gd name="connsiteY14" fmla="*/ 26469 h 155790"/>
                <a:gd name="connsiteX15" fmla="*/ 82286 w 121550"/>
                <a:gd name="connsiteY15" fmla="*/ 22149 h 155790"/>
                <a:gd name="connsiteX16" fmla="*/ 82286 w 121550"/>
                <a:gd name="connsiteY16" fmla="*/ 18205 h 155790"/>
                <a:gd name="connsiteX17" fmla="*/ 83664 w 121550"/>
                <a:gd name="connsiteY17" fmla="*/ 8564 h 155790"/>
                <a:gd name="connsiteX18" fmla="*/ 93806 w 121550"/>
                <a:gd name="connsiteY18" fmla="*/ 676 h 155790"/>
                <a:gd name="connsiteX19" fmla="*/ 100066 w 121550"/>
                <a:gd name="connsiteY19" fmla="*/ -263 h 155790"/>
                <a:gd name="connsiteX20" fmla="*/ 112587 w 121550"/>
                <a:gd name="connsiteY20" fmla="*/ 5434 h 155790"/>
                <a:gd name="connsiteX21" fmla="*/ 119473 w 121550"/>
                <a:gd name="connsiteY21" fmla="*/ 21335 h 155790"/>
                <a:gd name="connsiteX22" fmla="*/ 121477 w 121550"/>
                <a:gd name="connsiteY22" fmla="*/ 50885 h 155790"/>
                <a:gd name="connsiteX23" fmla="*/ 104323 w 121550"/>
                <a:gd name="connsiteY23" fmla="*/ 129766 h 155790"/>
                <a:gd name="connsiteX24" fmla="*/ 60187 w 121550"/>
                <a:gd name="connsiteY24" fmla="*/ 155496 h 155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21550" h="155790">
                  <a:moveTo>
                    <a:pt x="60187" y="155496"/>
                  </a:moveTo>
                  <a:cubicBezTo>
                    <a:pt x="38526" y="155496"/>
                    <a:pt x="22393" y="144935"/>
                    <a:pt x="11794" y="123818"/>
                  </a:cubicBezTo>
                  <a:cubicBezTo>
                    <a:pt x="3555" y="106627"/>
                    <a:pt x="-501" y="87727"/>
                    <a:pt x="-38" y="68664"/>
                  </a:cubicBezTo>
                  <a:cubicBezTo>
                    <a:pt x="-38" y="65597"/>
                    <a:pt x="-38" y="60588"/>
                    <a:pt x="651" y="53576"/>
                  </a:cubicBezTo>
                  <a:cubicBezTo>
                    <a:pt x="1421" y="45407"/>
                    <a:pt x="3161" y="37356"/>
                    <a:pt x="5847" y="29599"/>
                  </a:cubicBezTo>
                  <a:cubicBezTo>
                    <a:pt x="6948" y="26056"/>
                    <a:pt x="8689" y="22750"/>
                    <a:pt x="10980" y="19833"/>
                  </a:cubicBezTo>
                  <a:cubicBezTo>
                    <a:pt x="13077" y="16640"/>
                    <a:pt x="16558" y="14624"/>
                    <a:pt x="20371" y="14386"/>
                  </a:cubicBezTo>
                  <a:cubicBezTo>
                    <a:pt x="22186" y="14292"/>
                    <a:pt x="24002" y="14292"/>
                    <a:pt x="25817" y="14386"/>
                  </a:cubicBezTo>
                  <a:cubicBezTo>
                    <a:pt x="31264" y="14950"/>
                    <a:pt x="34645" y="22650"/>
                    <a:pt x="36084" y="37487"/>
                  </a:cubicBezTo>
                  <a:cubicBezTo>
                    <a:pt x="37424" y="52700"/>
                    <a:pt x="39684" y="67813"/>
                    <a:pt x="42846" y="82750"/>
                  </a:cubicBezTo>
                  <a:cubicBezTo>
                    <a:pt x="47021" y="101657"/>
                    <a:pt x="53069" y="111110"/>
                    <a:pt x="61001" y="111110"/>
                  </a:cubicBezTo>
                  <a:cubicBezTo>
                    <a:pt x="68933" y="111110"/>
                    <a:pt x="74774" y="103848"/>
                    <a:pt x="78530" y="89324"/>
                  </a:cubicBezTo>
                  <a:cubicBezTo>
                    <a:pt x="81278" y="75813"/>
                    <a:pt x="82543" y="62041"/>
                    <a:pt x="82286" y="48255"/>
                  </a:cubicBezTo>
                  <a:cubicBezTo>
                    <a:pt x="82286" y="41619"/>
                    <a:pt x="82286" y="36110"/>
                    <a:pt x="82286" y="31728"/>
                  </a:cubicBezTo>
                  <a:cubicBezTo>
                    <a:pt x="82286" y="29643"/>
                    <a:pt x="82286" y="27890"/>
                    <a:pt x="82286" y="26469"/>
                  </a:cubicBezTo>
                  <a:cubicBezTo>
                    <a:pt x="82286" y="25048"/>
                    <a:pt x="82286" y="23608"/>
                    <a:pt x="82286" y="22149"/>
                  </a:cubicBezTo>
                  <a:cubicBezTo>
                    <a:pt x="82286" y="20709"/>
                    <a:pt x="82286" y="19395"/>
                    <a:pt x="82286" y="18205"/>
                  </a:cubicBezTo>
                  <a:cubicBezTo>
                    <a:pt x="82286" y="14943"/>
                    <a:pt x="82750" y="11694"/>
                    <a:pt x="83664" y="8564"/>
                  </a:cubicBezTo>
                  <a:cubicBezTo>
                    <a:pt x="84584" y="5309"/>
                    <a:pt x="87965" y="2679"/>
                    <a:pt x="93806" y="676"/>
                  </a:cubicBezTo>
                  <a:cubicBezTo>
                    <a:pt x="95834" y="50"/>
                    <a:pt x="97944" y="-269"/>
                    <a:pt x="100066" y="-263"/>
                  </a:cubicBezTo>
                  <a:cubicBezTo>
                    <a:pt x="104849" y="-182"/>
                    <a:pt x="109381" y="1884"/>
                    <a:pt x="112587" y="5434"/>
                  </a:cubicBezTo>
                  <a:cubicBezTo>
                    <a:pt x="116575" y="9829"/>
                    <a:pt x="118991" y="15419"/>
                    <a:pt x="119473" y="21335"/>
                  </a:cubicBezTo>
                  <a:cubicBezTo>
                    <a:pt x="120775" y="31133"/>
                    <a:pt x="121445" y="40999"/>
                    <a:pt x="121477" y="50885"/>
                  </a:cubicBezTo>
                  <a:cubicBezTo>
                    <a:pt x="121477" y="84271"/>
                    <a:pt x="115761" y="110565"/>
                    <a:pt x="104323" y="129766"/>
                  </a:cubicBezTo>
                  <a:cubicBezTo>
                    <a:pt x="95821" y="146149"/>
                    <a:pt x="78637" y="156166"/>
                    <a:pt x="60187" y="155496"/>
                  </a:cubicBezTo>
                  <a:close/>
                </a:path>
              </a:pathLst>
            </a:custGeom>
            <a:solidFill>
              <a:srgbClr val="313759"/>
            </a:solidFill>
            <a:ln w="6259" cap="flat">
              <a:noFill/>
              <a:prstDash val="solid"/>
              <a:miter/>
            </a:ln>
          </p:spPr>
          <p:txBody>
            <a:bodyPr rtlCol="0" anchor="ctr"/>
            <a:lstStyle/>
            <a:p>
              <a:endParaRPr lang="fr-FR"/>
            </a:p>
          </p:txBody>
        </p:sp>
        <p:sp>
          <p:nvSpPr>
            <p:cNvPr id="86" name="Graphique 3">
              <a:extLst>
                <a:ext uri="{FF2B5EF4-FFF2-40B4-BE49-F238E27FC236}">
                  <a16:creationId xmlns:a16="http://schemas.microsoft.com/office/drawing/2014/main" id="{E9667B26-FE5D-40ED-84F8-4D0E6600C72D}"/>
                </a:ext>
              </a:extLst>
            </p:cNvPr>
            <p:cNvSpPr/>
            <p:nvPr/>
          </p:nvSpPr>
          <p:spPr>
            <a:xfrm>
              <a:off x="1304779" y="2500652"/>
              <a:ext cx="134484" cy="165400"/>
            </a:xfrm>
            <a:custGeom>
              <a:avLst/>
              <a:gdLst>
                <a:gd name="connsiteX0" fmla="*/ 20711 w 134484"/>
                <a:gd name="connsiteY0" fmla="*/ 165137 h 165400"/>
                <a:gd name="connsiteX1" fmla="*/ 16016 w 134484"/>
                <a:gd name="connsiteY1" fmla="*/ 164824 h 165400"/>
                <a:gd name="connsiteX2" fmla="*/ 6187 w 134484"/>
                <a:gd name="connsiteY2" fmla="*/ 157562 h 165400"/>
                <a:gd name="connsiteX3" fmla="*/ -74 w 134484"/>
                <a:gd name="connsiteY3" fmla="*/ 140721 h 165400"/>
                <a:gd name="connsiteX4" fmla="*/ -74 w 134484"/>
                <a:gd name="connsiteY4" fmla="*/ 82625 h 165400"/>
                <a:gd name="connsiteX5" fmla="*/ 7063 w 134484"/>
                <a:gd name="connsiteY5" fmla="*/ 9002 h 165400"/>
                <a:gd name="connsiteX6" fmla="*/ 21086 w 134484"/>
                <a:gd name="connsiteY6" fmla="*/ -263 h 165400"/>
                <a:gd name="connsiteX7" fmla="*/ 39868 w 134484"/>
                <a:gd name="connsiteY7" fmla="*/ 28472 h 165400"/>
                <a:gd name="connsiteX8" fmla="*/ 40556 w 134484"/>
                <a:gd name="connsiteY8" fmla="*/ 35421 h 165400"/>
                <a:gd name="connsiteX9" fmla="*/ 90640 w 134484"/>
                <a:gd name="connsiteY9" fmla="*/ 4745 h 165400"/>
                <a:gd name="connsiteX10" fmla="*/ 107418 w 134484"/>
                <a:gd name="connsiteY10" fmla="*/ 7250 h 165400"/>
                <a:gd name="connsiteX11" fmla="*/ 129955 w 134484"/>
                <a:gd name="connsiteY11" fmla="*/ 57708 h 165400"/>
                <a:gd name="connsiteX12" fmla="*/ 134400 w 134484"/>
                <a:gd name="connsiteY12" fmla="*/ 106915 h 165400"/>
                <a:gd name="connsiteX13" fmla="*/ 128139 w 134484"/>
                <a:gd name="connsiteY13" fmla="*/ 143977 h 165400"/>
                <a:gd name="connsiteX14" fmla="*/ 106792 w 134484"/>
                <a:gd name="connsiteY14" fmla="*/ 159690 h 165400"/>
                <a:gd name="connsiteX15" fmla="*/ 91078 w 134484"/>
                <a:gd name="connsiteY15" fmla="*/ 153430 h 165400"/>
                <a:gd name="connsiteX16" fmla="*/ 84317 w 134484"/>
                <a:gd name="connsiteY16" fmla="*/ 139908 h 165400"/>
                <a:gd name="connsiteX17" fmla="*/ 83127 w 134484"/>
                <a:gd name="connsiteY17" fmla="*/ 126197 h 165400"/>
                <a:gd name="connsiteX18" fmla="*/ 84943 w 134484"/>
                <a:gd name="connsiteY18" fmla="*/ 105538 h 165400"/>
                <a:gd name="connsiteX19" fmla="*/ 86445 w 134484"/>
                <a:gd name="connsiteY19" fmla="*/ 82437 h 165400"/>
                <a:gd name="connsiteX20" fmla="*/ 75427 w 134484"/>
                <a:gd name="connsiteY20" fmla="*/ 44123 h 165400"/>
                <a:gd name="connsiteX21" fmla="*/ 64659 w 134484"/>
                <a:gd name="connsiteY21" fmla="*/ 52575 h 165400"/>
                <a:gd name="connsiteX22" fmla="*/ 46316 w 134484"/>
                <a:gd name="connsiteY22" fmla="*/ 115179 h 165400"/>
                <a:gd name="connsiteX23" fmla="*/ 41308 w 134484"/>
                <a:gd name="connsiteY23" fmla="*/ 141974 h 165400"/>
                <a:gd name="connsiteX24" fmla="*/ 32919 w 134484"/>
                <a:gd name="connsiteY24" fmla="*/ 159503 h 165400"/>
                <a:gd name="connsiteX25" fmla="*/ 20711 w 134484"/>
                <a:gd name="connsiteY25" fmla="*/ 165137 h 165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34484" h="165400">
                  <a:moveTo>
                    <a:pt x="20711" y="165137"/>
                  </a:moveTo>
                  <a:lnTo>
                    <a:pt x="16016" y="164824"/>
                  </a:lnTo>
                  <a:cubicBezTo>
                    <a:pt x="13198" y="164824"/>
                    <a:pt x="9755" y="162195"/>
                    <a:pt x="6187" y="157562"/>
                  </a:cubicBezTo>
                  <a:cubicBezTo>
                    <a:pt x="2149" y="152879"/>
                    <a:pt x="-74" y="146907"/>
                    <a:pt x="-74" y="140721"/>
                  </a:cubicBezTo>
                  <a:lnTo>
                    <a:pt x="-74" y="82625"/>
                  </a:lnTo>
                  <a:cubicBezTo>
                    <a:pt x="177" y="41556"/>
                    <a:pt x="2556" y="17016"/>
                    <a:pt x="7063" y="9002"/>
                  </a:cubicBezTo>
                  <a:cubicBezTo>
                    <a:pt x="9480" y="3399"/>
                    <a:pt x="14982" y="-238"/>
                    <a:pt x="21086" y="-263"/>
                  </a:cubicBezTo>
                  <a:cubicBezTo>
                    <a:pt x="32524" y="-263"/>
                    <a:pt x="38785" y="9315"/>
                    <a:pt x="39868" y="28472"/>
                  </a:cubicBezTo>
                  <a:cubicBezTo>
                    <a:pt x="39974" y="30801"/>
                    <a:pt x="40206" y="33117"/>
                    <a:pt x="40556" y="35421"/>
                  </a:cubicBezTo>
                  <a:cubicBezTo>
                    <a:pt x="58918" y="14931"/>
                    <a:pt x="75615" y="4701"/>
                    <a:pt x="90640" y="4745"/>
                  </a:cubicBezTo>
                  <a:cubicBezTo>
                    <a:pt x="96280" y="5240"/>
                    <a:pt x="101883" y="6079"/>
                    <a:pt x="107418" y="7250"/>
                  </a:cubicBezTo>
                  <a:cubicBezTo>
                    <a:pt x="116620" y="9002"/>
                    <a:pt x="124133" y="26031"/>
                    <a:pt x="129955" y="57708"/>
                  </a:cubicBezTo>
                  <a:cubicBezTo>
                    <a:pt x="132966" y="73935"/>
                    <a:pt x="134450" y="90413"/>
                    <a:pt x="134400" y="106915"/>
                  </a:cubicBezTo>
                  <a:cubicBezTo>
                    <a:pt x="134581" y="119549"/>
                    <a:pt x="132459" y="132107"/>
                    <a:pt x="128139" y="143977"/>
                  </a:cubicBezTo>
                  <a:cubicBezTo>
                    <a:pt x="125454" y="153480"/>
                    <a:pt x="116664" y="159947"/>
                    <a:pt x="106792" y="159690"/>
                  </a:cubicBezTo>
                  <a:cubicBezTo>
                    <a:pt x="100932" y="159747"/>
                    <a:pt x="95291" y="157499"/>
                    <a:pt x="91078" y="153430"/>
                  </a:cubicBezTo>
                  <a:cubicBezTo>
                    <a:pt x="87271" y="149887"/>
                    <a:pt x="84867" y="145085"/>
                    <a:pt x="84317" y="139908"/>
                  </a:cubicBezTo>
                  <a:cubicBezTo>
                    <a:pt x="83572" y="135375"/>
                    <a:pt x="83177" y="130792"/>
                    <a:pt x="83127" y="126197"/>
                  </a:cubicBezTo>
                  <a:cubicBezTo>
                    <a:pt x="83290" y="119280"/>
                    <a:pt x="83897" y="112381"/>
                    <a:pt x="84943" y="105538"/>
                  </a:cubicBezTo>
                  <a:cubicBezTo>
                    <a:pt x="86019" y="97888"/>
                    <a:pt x="86526" y="90162"/>
                    <a:pt x="86445" y="82437"/>
                  </a:cubicBezTo>
                  <a:cubicBezTo>
                    <a:pt x="86445" y="56895"/>
                    <a:pt x="82770" y="44123"/>
                    <a:pt x="75427" y="44123"/>
                  </a:cubicBezTo>
                  <a:cubicBezTo>
                    <a:pt x="72422" y="44123"/>
                    <a:pt x="69166" y="46941"/>
                    <a:pt x="64659" y="52575"/>
                  </a:cubicBezTo>
                  <a:cubicBezTo>
                    <a:pt x="56852" y="63174"/>
                    <a:pt x="50742" y="84046"/>
                    <a:pt x="46316" y="115179"/>
                  </a:cubicBezTo>
                  <a:cubicBezTo>
                    <a:pt x="45101" y="124188"/>
                    <a:pt x="43430" y="133134"/>
                    <a:pt x="41308" y="141974"/>
                  </a:cubicBezTo>
                  <a:cubicBezTo>
                    <a:pt x="40099" y="148453"/>
                    <a:pt x="37207" y="154494"/>
                    <a:pt x="32919" y="159503"/>
                  </a:cubicBezTo>
                  <a:cubicBezTo>
                    <a:pt x="29776" y="162952"/>
                    <a:pt x="25375" y="164987"/>
                    <a:pt x="20711" y="165137"/>
                  </a:cubicBezTo>
                  <a:close/>
                </a:path>
              </a:pathLst>
            </a:custGeom>
            <a:solidFill>
              <a:srgbClr val="313759"/>
            </a:solidFill>
            <a:ln w="6259" cap="flat">
              <a:noFill/>
              <a:prstDash val="solid"/>
              <a:miter/>
            </a:ln>
          </p:spPr>
          <p:txBody>
            <a:bodyPr rtlCol="0" anchor="ctr"/>
            <a:lstStyle/>
            <a:p>
              <a:endParaRPr lang="fr-FR"/>
            </a:p>
          </p:txBody>
        </p:sp>
        <p:sp>
          <p:nvSpPr>
            <p:cNvPr id="87" name="Graphique 3">
              <a:extLst>
                <a:ext uri="{FF2B5EF4-FFF2-40B4-BE49-F238E27FC236}">
                  <a16:creationId xmlns:a16="http://schemas.microsoft.com/office/drawing/2014/main" id="{E9667B26-FE5D-40ED-84F8-4D0E6600C72D}"/>
                </a:ext>
              </a:extLst>
            </p:cNvPr>
            <p:cNvSpPr/>
            <p:nvPr/>
          </p:nvSpPr>
          <p:spPr>
            <a:xfrm>
              <a:off x="1537013" y="2500527"/>
              <a:ext cx="141280" cy="231111"/>
            </a:xfrm>
            <a:custGeom>
              <a:avLst/>
              <a:gdLst>
                <a:gd name="connsiteX0" fmla="*/ 63183 w 141280"/>
                <a:gd name="connsiteY0" fmla="*/ 230809 h 231111"/>
                <a:gd name="connsiteX1" fmla="*/ 32633 w 141280"/>
                <a:gd name="connsiteY1" fmla="*/ 224548 h 231111"/>
                <a:gd name="connsiteX2" fmla="*/ 12224 w 141280"/>
                <a:gd name="connsiteY2" fmla="*/ 207019 h 231111"/>
                <a:gd name="connsiteX3" fmla="*/ 1769 w 141280"/>
                <a:gd name="connsiteY3" fmla="*/ 181351 h 231111"/>
                <a:gd name="connsiteX4" fmla="*/ 1268 w 141280"/>
                <a:gd name="connsiteY4" fmla="*/ 176218 h 231111"/>
                <a:gd name="connsiteX5" fmla="*/ 2645 w 141280"/>
                <a:gd name="connsiteY5" fmla="*/ 168956 h 231111"/>
                <a:gd name="connsiteX6" fmla="*/ 7528 w 141280"/>
                <a:gd name="connsiteY6" fmla="*/ 165325 h 231111"/>
                <a:gd name="connsiteX7" fmla="*/ 13163 w 141280"/>
                <a:gd name="connsiteY7" fmla="*/ 168518 h 231111"/>
                <a:gd name="connsiteX8" fmla="*/ 17107 w 141280"/>
                <a:gd name="connsiteY8" fmla="*/ 176844 h 231111"/>
                <a:gd name="connsiteX9" fmla="*/ 28188 w 141280"/>
                <a:gd name="connsiteY9" fmla="*/ 194060 h 231111"/>
                <a:gd name="connsiteX10" fmla="*/ 51101 w 141280"/>
                <a:gd name="connsiteY10" fmla="*/ 205579 h 231111"/>
                <a:gd name="connsiteX11" fmla="*/ 63622 w 141280"/>
                <a:gd name="connsiteY11" fmla="*/ 203138 h 231111"/>
                <a:gd name="connsiteX12" fmla="*/ 80587 w 141280"/>
                <a:gd name="connsiteY12" fmla="*/ 182290 h 231111"/>
                <a:gd name="connsiteX13" fmla="*/ 91418 w 141280"/>
                <a:gd name="connsiteY13" fmla="*/ 114302 h 231111"/>
                <a:gd name="connsiteX14" fmla="*/ 90729 w 141280"/>
                <a:gd name="connsiteY14" fmla="*/ 109232 h 231111"/>
                <a:gd name="connsiteX15" fmla="*/ 89665 w 141280"/>
                <a:gd name="connsiteY15" fmla="*/ 109858 h 231111"/>
                <a:gd name="connsiteX16" fmla="*/ 88288 w 141280"/>
                <a:gd name="connsiteY16" fmla="*/ 111047 h 231111"/>
                <a:gd name="connsiteX17" fmla="*/ 84156 w 141280"/>
                <a:gd name="connsiteY17" fmla="*/ 115116 h 231111"/>
                <a:gd name="connsiteX18" fmla="*/ 38705 w 141280"/>
                <a:gd name="connsiteY18" fmla="*/ 136590 h 231111"/>
                <a:gd name="connsiteX19" fmla="*/ 37891 w 141280"/>
                <a:gd name="connsiteY19" fmla="*/ 136590 h 231111"/>
                <a:gd name="connsiteX20" fmla="*/ 10033 w 141280"/>
                <a:gd name="connsiteY20" fmla="*/ 121439 h 231111"/>
                <a:gd name="connsiteX21" fmla="*/ -47 w 141280"/>
                <a:gd name="connsiteY21" fmla="*/ 87758 h 231111"/>
                <a:gd name="connsiteX22" fmla="*/ 12474 w 141280"/>
                <a:gd name="connsiteY22" fmla="*/ 50759 h 231111"/>
                <a:gd name="connsiteX23" fmla="*/ 53981 w 141280"/>
                <a:gd name="connsiteY23" fmla="*/ 27971 h 231111"/>
                <a:gd name="connsiteX24" fmla="*/ 62557 w 141280"/>
                <a:gd name="connsiteY24" fmla="*/ 27157 h 231111"/>
                <a:gd name="connsiteX25" fmla="*/ 83530 w 141280"/>
                <a:gd name="connsiteY25" fmla="*/ 33418 h 231111"/>
                <a:gd name="connsiteX26" fmla="*/ 90479 w 141280"/>
                <a:gd name="connsiteY26" fmla="*/ 35922 h 231111"/>
                <a:gd name="connsiteX27" fmla="*/ 95612 w 141280"/>
                <a:gd name="connsiteY27" fmla="*/ 26532 h 231111"/>
                <a:gd name="connsiteX28" fmla="*/ 102687 w 141280"/>
                <a:gd name="connsiteY28" fmla="*/ 6561 h 231111"/>
                <a:gd name="connsiteX29" fmla="*/ 114081 w 141280"/>
                <a:gd name="connsiteY29" fmla="*/ -263 h 231111"/>
                <a:gd name="connsiteX30" fmla="*/ 135366 w 141280"/>
                <a:gd name="connsiteY30" fmla="*/ 31039 h 231111"/>
                <a:gd name="connsiteX31" fmla="*/ 141188 w 141280"/>
                <a:gd name="connsiteY31" fmla="*/ 86193 h 231111"/>
                <a:gd name="connsiteX32" fmla="*/ 139748 w 141280"/>
                <a:gd name="connsiteY32" fmla="*/ 116243 h 231111"/>
                <a:gd name="connsiteX33" fmla="*/ 132987 w 141280"/>
                <a:gd name="connsiteY33" fmla="*/ 155058 h 231111"/>
                <a:gd name="connsiteX34" fmla="*/ 118213 w 141280"/>
                <a:gd name="connsiteY34" fmla="*/ 193184 h 231111"/>
                <a:gd name="connsiteX35" fmla="*/ 95112 w 141280"/>
                <a:gd name="connsiteY35" fmla="*/ 220417 h 231111"/>
                <a:gd name="connsiteX36" fmla="*/ 63183 w 141280"/>
                <a:gd name="connsiteY36" fmla="*/ 230809 h 231111"/>
                <a:gd name="connsiteX37" fmla="*/ 48784 w 141280"/>
                <a:gd name="connsiteY37" fmla="*/ 110171 h 231111"/>
                <a:gd name="connsiteX38" fmla="*/ 66063 w 141280"/>
                <a:gd name="connsiteY38" fmla="*/ 102658 h 231111"/>
                <a:gd name="connsiteX39" fmla="*/ 78584 w 141280"/>
                <a:gd name="connsiteY39" fmla="*/ 85066 h 231111"/>
                <a:gd name="connsiteX40" fmla="*/ 83279 w 141280"/>
                <a:gd name="connsiteY40" fmla="*/ 67412 h 231111"/>
                <a:gd name="connsiteX41" fmla="*/ 69256 w 141280"/>
                <a:gd name="connsiteY41" fmla="*/ 56644 h 231111"/>
                <a:gd name="connsiteX42" fmla="*/ 51727 w 141280"/>
                <a:gd name="connsiteY42" fmla="*/ 62905 h 231111"/>
                <a:gd name="connsiteX43" fmla="*/ 38392 w 141280"/>
                <a:gd name="connsiteY43" fmla="*/ 86819 h 231111"/>
                <a:gd name="connsiteX44" fmla="*/ 37578 w 141280"/>
                <a:gd name="connsiteY44" fmla="*/ 93768 h 231111"/>
                <a:gd name="connsiteX45" fmla="*/ 48784 w 141280"/>
                <a:gd name="connsiteY45" fmla="*/ 110171 h 231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141280" h="231111">
                  <a:moveTo>
                    <a:pt x="63183" y="230809"/>
                  </a:moveTo>
                  <a:cubicBezTo>
                    <a:pt x="52647" y="231172"/>
                    <a:pt x="42173" y="229031"/>
                    <a:pt x="32633" y="224548"/>
                  </a:cubicBezTo>
                  <a:cubicBezTo>
                    <a:pt x="24463" y="220517"/>
                    <a:pt x="17439" y="214488"/>
                    <a:pt x="12224" y="207019"/>
                  </a:cubicBezTo>
                  <a:cubicBezTo>
                    <a:pt x="7021" y="199269"/>
                    <a:pt x="3465" y="190529"/>
                    <a:pt x="1769" y="181351"/>
                  </a:cubicBezTo>
                  <a:cubicBezTo>
                    <a:pt x="1456" y="179655"/>
                    <a:pt x="1287" y="177940"/>
                    <a:pt x="1268" y="176218"/>
                  </a:cubicBezTo>
                  <a:cubicBezTo>
                    <a:pt x="1262" y="173733"/>
                    <a:pt x="1731" y="171266"/>
                    <a:pt x="2645" y="168956"/>
                  </a:cubicBezTo>
                  <a:cubicBezTo>
                    <a:pt x="3246" y="166771"/>
                    <a:pt x="5262" y="165275"/>
                    <a:pt x="7528" y="165325"/>
                  </a:cubicBezTo>
                  <a:cubicBezTo>
                    <a:pt x="9851" y="165262"/>
                    <a:pt x="12023" y="166489"/>
                    <a:pt x="13163" y="168518"/>
                  </a:cubicBezTo>
                  <a:cubicBezTo>
                    <a:pt x="14822" y="171116"/>
                    <a:pt x="16143" y="173914"/>
                    <a:pt x="17107" y="176844"/>
                  </a:cubicBezTo>
                  <a:cubicBezTo>
                    <a:pt x="19505" y="183324"/>
                    <a:pt x="23286" y="189196"/>
                    <a:pt x="28188" y="194060"/>
                  </a:cubicBezTo>
                  <a:cubicBezTo>
                    <a:pt x="33897" y="200909"/>
                    <a:pt x="42199" y="205078"/>
                    <a:pt x="51101" y="205579"/>
                  </a:cubicBezTo>
                  <a:cubicBezTo>
                    <a:pt x="55352" y="205216"/>
                    <a:pt x="59546" y="204396"/>
                    <a:pt x="63622" y="203138"/>
                  </a:cubicBezTo>
                  <a:cubicBezTo>
                    <a:pt x="69757" y="201429"/>
                    <a:pt x="75410" y="194480"/>
                    <a:pt x="80587" y="182290"/>
                  </a:cubicBezTo>
                  <a:cubicBezTo>
                    <a:pt x="88601" y="160554"/>
                    <a:pt x="92282" y="137453"/>
                    <a:pt x="91418" y="114302"/>
                  </a:cubicBezTo>
                  <a:cubicBezTo>
                    <a:pt x="91418" y="110922"/>
                    <a:pt x="91418" y="109232"/>
                    <a:pt x="90729" y="109232"/>
                  </a:cubicBezTo>
                  <a:cubicBezTo>
                    <a:pt x="90304" y="109275"/>
                    <a:pt x="89915" y="109507"/>
                    <a:pt x="89665" y="109858"/>
                  </a:cubicBezTo>
                  <a:cubicBezTo>
                    <a:pt x="89252" y="110302"/>
                    <a:pt x="88789" y="110703"/>
                    <a:pt x="88288" y="111047"/>
                  </a:cubicBezTo>
                  <a:cubicBezTo>
                    <a:pt x="86798" y="112287"/>
                    <a:pt x="85420" y="113645"/>
                    <a:pt x="84156" y="115116"/>
                  </a:cubicBezTo>
                  <a:cubicBezTo>
                    <a:pt x="73019" y="128758"/>
                    <a:pt x="56316" y="136652"/>
                    <a:pt x="38705" y="136590"/>
                  </a:cubicBezTo>
                  <a:lnTo>
                    <a:pt x="37891" y="136590"/>
                  </a:lnTo>
                  <a:cubicBezTo>
                    <a:pt x="26767" y="136114"/>
                    <a:pt x="16481" y="130523"/>
                    <a:pt x="10033" y="121439"/>
                  </a:cubicBezTo>
                  <a:cubicBezTo>
                    <a:pt x="3115" y="111598"/>
                    <a:pt x="-422" y="99778"/>
                    <a:pt x="-47" y="87758"/>
                  </a:cubicBezTo>
                  <a:cubicBezTo>
                    <a:pt x="-15" y="74392"/>
                    <a:pt x="4379" y="61396"/>
                    <a:pt x="12474" y="50759"/>
                  </a:cubicBezTo>
                  <a:cubicBezTo>
                    <a:pt x="20988" y="39240"/>
                    <a:pt x="34824" y="31602"/>
                    <a:pt x="53981" y="27971"/>
                  </a:cubicBezTo>
                  <a:cubicBezTo>
                    <a:pt x="56817" y="27477"/>
                    <a:pt x="59684" y="27201"/>
                    <a:pt x="62557" y="27157"/>
                  </a:cubicBezTo>
                  <a:cubicBezTo>
                    <a:pt x="69964" y="27439"/>
                    <a:pt x="77182" y="29593"/>
                    <a:pt x="83530" y="33418"/>
                  </a:cubicBezTo>
                  <a:cubicBezTo>
                    <a:pt x="85615" y="34789"/>
                    <a:pt x="88000" y="35647"/>
                    <a:pt x="90479" y="35922"/>
                  </a:cubicBezTo>
                  <a:cubicBezTo>
                    <a:pt x="92983" y="35922"/>
                    <a:pt x="94736" y="32792"/>
                    <a:pt x="95612" y="26532"/>
                  </a:cubicBezTo>
                  <a:cubicBezTo>
                    <a:pt x="96364" y="19407"/>
                    <a:pt x="98786" y="12564"/>
                    <a:pt x="102687" y="6561"/>
                  </a:cubicBezTo>
                  <a:cubicBezTo>
                    <a:pt x="105022" y="2441"/>
                    <a:pt x="109348" y="-151"/>
                    <a:pt x="114081" y="-263"/>
                  </a:cubicBezTo>
                  <a:cubicBezTo>
                    <a:pt x="123096" y="-263"/>
                    <a:pt x="130233" y="10192"/>
                    <a:pt x="135366" y="31039"/>
                  </a:cubicBezTo>
                  <a:cubicBezTo>
                    <a:pt x="139467" y="49132"/>
                    <a:pt x="141420" y="67644"/>
                    <a:pt x="141188" y="86193"/>
                  </a:cubicBezTo>
                  <a:cubicBezTo>
                    <a:pt x="141188" y="94457"/>
                    <a:pt x="140687" y="104474"/>
                    <a:pt x="139748" y="116243"/>
                  </a:cubicBezTo>
                  <a:cubicBezTo>
                    <a:pt x="138584" y="129346"/>
                    <a:pt x="136318" y="142330"/>
                    <a:pt x="132987" y="155058"/>
                  </a:cubicBezTo>
                  <a:cubicBezTo>
                    <a:pt x="129719" y="168349"/>
                    <a:pt x="124755" y="181164"/>
                    <a:pt x="118213" y="193184"/>
                  </a:cubicBezTo>
                  <a:cubicBezTo>
                    <a:pt x="112553" y="203814"/>
                    <a:pt x="104671" y="213098"/>
                    <a:pt x="95112" y="220417"/>
                  </a:cubicBezTo>
                  <a:cubicBezTo>
                    <a:pt x="85902" y="227303"/>
                    <a:pt x="74678" y="230953"/>
                    <a:pt x="63183" y="230809"/>
                  </a:cubicBezTo>
                  <a:close/>
                  <a:moveTo>
                    <a:pt x="48784" y="110171"/>
                  </a:moveTo>
                  <a:cubicBezTo>
                    <a:pt x="55314" y="110070"/>
                    <a:pt x="61537" y="107366"/>
                    <a:pt x="66063" y="102658"/>
                  </a:cubicBezTo>
                  <a:cubicBezTo>
                    <a:pt x="71284" y="97618"/>
                    <a:pt x="75529" y="91652"/>
                    <a:pt x="78584" y="85066"/>
                  </a:cubicBezTo>
                  <a:cubicBezTo>
                    <a:pt x="81401" y="79588"/>
                    <a:pt x="83004" y="73566"/>
                    <a:pt x="83279" y="67412"/>
                  </a:cubicBezTo>
                  <a:cubicBezTo>
                    <a:pt x="83279" y="60275"/>
                    <a:pt x="78647" y="56644"/>
                    <a:pt x="69256" y="56644"/>
                  </a:cubicBezTo>
                  <a:cubicBezTo>
                    <a:pt x="62939" y="57032"/>
                    <a:pt x="56860" y="59205"/>
                    <a:pt x="51727" y="62905"/>
                  </a:cubicBezTo>
                  <a:cubicBezTo>
                    <a:pt x="44221" y="68733"/>
                    <a:pt x="39406" y="77366"/>
                    <a:pt x="38392" y="86819"/>
                  </a:cubicBezTo>
                  <a:cubicBezTo>
                    <a:pt x="37860" y="89098"/>
                    <a:pt x="37585" y="91427"/>
                    <a:pt x="37578" y="93768"/>
                  </a:cubicBezTo>
                  <a:cubicBezTo>
                    <a:pt x="37578" y="104661"/>
                    <a:pt x="41335" y="110171"/>
                    <a:pt x="48784" y="110171"/>
                  </a:cubicBezTo>
                  <a:close/>
                </a:path>
              </a:pathLst>
            </a:custGeom>
            <a:solidFill>
              <a:srgbClr val="313759"/>
            </a:solidFill>
            <a:ln w="6259" cap="flat">
              <a:noFill/>
              <a:prstDash val="solid"/>
              <a:miter/>
            </a:ln>
          </p:spPr>
          <p:txBody>
            <a:bodyPr rtlCol="0" anchor="ctr"/>
            <a:lstStyle/>
            <a:p>
              <a:endParaRPr lang="fr-FR"/>
            </a:p>
          </p:txBody>
        </p:sp>
        <p:sp>
          <p:nvSpPr>
            <p:cNvPr id="88" name="Graphique 3">
              <a:extLst>
                <a:ext uri="{FF2B5EF4-FFF2-40B4-BE49-F238E27FC236}">
                  <a16:creationId xmlns:a16="http://schemas.microsoft.com/office/drawing/2014/main" id="{E9667B26-FE5D-40ED-84F8-4D0E6600C72D}"/>
                </a:ext>
              </a:extLst>
            </p:cNvPr>
            <p:cNvSpPr/>
            <p:nvPr/>
          </p:nvSpPr>
          <p:spPr>
            <a:xfrm>
              <a:off x="1697679" y="2508090"/>
              <a:ext cx="127215" cy="149573"/>
            </a:xfrm>
            <a:custGeom>
              <a:avLst/>
              <a:gdLst>
                <a:gd name="connsiteX0" fmla="*/ 29605 w 127215"/>
                <a:gd name="connsiteY0" fmla="*/ 149310 h 149573"/>
                <a:gd name="connsiteX1" fmla="*/ 55 w 127215"/>
                <a:gd name="connsiteY1" fmla="*/ 74999 h 149573"/>
                <a:gd name="connsiteX2" fmla="*/ 6316 w 127215"/>
                <a:gd name="connsiteY2" fmla="*/ 19093 h 149573"/>
                <a:gd name="connsiteX3" fmla="*/ 32234 w 127215"/>
                <a:gd name="connsiteY3" fmla="*/ 750 h 149573"/>
                <a:gd name="connsiteX4" fmla="*/ 43753 w 127215"/>
                <a:gd name="connsiteY4" fmla="*/ 22224 h 149573"/>
                <a:gd name="connsiteX5" fmla="*/ 60155 w 127215"/>
                <a:gd name="connsiteY5" fmla="*/ 5696 h 149573"/>
                <a:gd name="connsiteX6" fmla="*/ 86512 w 127215"/>
                <a:gd name="connsiteY6" fmla="*/ -251 h 149573"/>
                <a:gd name="connsiteX7" fmla="*/ 120193 w 127215"/>
                <a:gd name="connsiteY7" fmla="*/ 8326 h 149573"/>
                <a:gd name="connsiteX8" fmla="*/ 127142 w 127215"/>
                <a:gd name="connsiteY8" fmla="*/ 20408 h 149573"/>
                <a:gd name="connsiteX9" fmla="*/ 125827 w 127215"/>
                <a:gd name="connsiteY9" fmla="*/ 25354 h 149573"/>
                <a:gd name="connsiteX10" fmla="*/ 107046 w 127215"/>
                <a:gd name="connsiteY10" fmla="*/ 41381 h 149573"/>
                <a:gd name="connsiteX11" fmla="*/ 93837 w 127215"/>
                <a:gd name="connsiteY11" fmla="*/ 37061 h 149573"/>
                <a:gd name="connsiteX12" fmla="*/ 77497 w 127215"/>
                <a:gd name="connsiteY12" fmla="*/ 33242 h 149573"/>
                <a:gd name="connsiteX13" fmla="*/ 59780 w 127215"/>
                <a:gd name="connsiteY13" fmla="*/ 41756 h 149573"/>
                <a:gd name="connsiteX14" fmla="*/ 51954 w 127215"/>
                <a:gd name="connsiteY14" fmla="*/ 67925 h 149573"/>
                <a:gd name="connsiteX15" fmla="*/ 51453 w 127215"/>
                <a:gd name="connsiteY15" fmla="*/ 84264 h 149573"/>
                <a:gd name="connsiteX16" fmla="*/ 52079 w 127215"/>
                <a:gd name="connsiteY16" fmla="*/ 103046 h 149573"/>
                <a:gd name="connsiteX17" fmla="*/ 52768 w 127215"/>
                <a:gd name="connsiteY17" fmla="*/ 119135 h 149573"/>
                <a:gd name="connsiteX18" fmla="*/ 31295 w 127215"/>
                <a:gd name="connsiteY18" fmla="*/ 149310 h 149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27215" h="149573">
                  <a:moveTo>
                    <a:pt x="29605" y="149310"/>
                  </a:moveTo>
                  <a:cubicBezTo>
                    <a:pt x="9903" y="149310"/>
                    <a:pt x="55" y="124538"/>
                    <a:pt x="55" y="74999"/>
                  </a:cubicBezTo>
                  <a:cubicBezTo>
                    <a:pt x="-639" y="56155"/>
                    <a:pt x="1470" y="37318"/>
                    <a:pt x="6316" y="19093"/>
                  </a:cubicBezTo>
                  <a:cubicBezTo>
                    <a:pt x="9183" y="7380"/>
                    <a:pt x="20233" y="-439"/>
                    <a:pt x="32234" y="750"/>
                  </a:cubicBezTo>
                  <a:cubicBezTo>
                    <a:pt x="37618" y="750"/>
                    <a:pt x="41499" y="7887"/>
                    <a:pt x="43753" y="22224"/>
                  </a:cubicBezTo>
                  <a:cubicBezTo>
                    <a:pt x="47103" y="14955"/>
                    <a:pt x="52912" y="9102"/>
                    <a:pt x="60155" y="5696"/>
                  </a:cubicBezTo>
                  <a:cubicBezTo>
                    <a:pt x="68332" y="1608"/>
                    <a:pt x="77372" y="-439"/>
                    <a:pt x="86512" y="-251"/>
                  </a:cubicBezTo>
                  <a:cubicBezTo>
                    <a:pt x="102038" y="-251"/>
                    <a:pt x="113306" y="2629"/>
                    <a:pt x="120193" y="8326"/>
                  </a:cubicBezTo>
                  <a:cubicBezTo>
                    <a:pt x="124181" y="11124"/>
                    <a:pt x="126729" y="15550"/>
                    <a:pt x="127142" y="20408"/>
                  </a:cubicBezTo>
                  <a:cubicBezTo>
                    <a:pt x="127111" y="22136"/>
                    <a:pt x="126660" y="23839"/>
                    <a:pt x="125827" y="25354"/>
                  </a:cubicBezTo>
                  <a:cubicBezTo>
                    <a:pt x="120568" y="35997"/>
                    <a:pt x="114245" y="41381"/>
                    <a:pt x="107046" y="41381"/>
                  </a:cubicBezTo>
                  <a:cubicBezTo>
                    <a:pt x="102344" y="41105"/>
                    <a:pt x="97793" y="39615"/>
                    <a:pt x="93837" y="37061"/>
                  </a:cubicBezTo>
                  <a:cubicBezTo>
                    <a:pt x="88841" y="34325"/>
                    <a:pt x="83187" y="33004"/>
                    <a:pt x="77497" y="33242"/>
                  </a:cubicBezTo>
                  <a:cubicBezTo>
                    <a:pt x="70573" y="33104"/>
                    <a:pt x="63999" y="36266"/>
                    <a:pt x="59780" y="41756"/>
                  </a:cubicBezTo>
                  <a:cubicBezTo>
                    <a:pt x="54546" y="49469"/>
                    <a:pt x="51817" y="58603"/>
                    <a:pt x="51954" y="67925"/>
                  </a:cubicBezTo>
                  <a:cubicBezTo>
                    <a:pt x="51579" y="73309"/>
                    <a:pt x="51453" y="78755"/>
                    <a:pt x="51453" y="84264"/>
                  </a:cubicBezTo>
                  <a:cubicBezTo>
                    <a:pt x="51453" y="89774"/>
                    <a:pt x="51453" y="96785"/>
                    <a:pt x="52079" y="103046"/>
                  </a:cubicBezTo>
                  <a:cubicBezTo>
                    <a:pt x="52706" y="109306"/>
                    <a:pt x="52768" y="114502"/>
                    <a:pt x="52768" y="119135"/>
                  </a:cubicBezTo>
                  <a:cubicBezTo>
                    <a:pt x="52768" y="137916"/>
                    <a:pt x="45631" y="147870"/>
                    <a:pt x="31295" y="149310"/>
                  </a:cubicBezTo>
                  <a:close/>
                </a:path>
              </a:pathLst>
            </a:custGeom>
            <a:solidFill>
              <a:srgbClr val="313759"/>
            </a:solidFill>
            <a:ln w="6259" cap="flat">
              <a:noFill/>
              <a:prstDash val="solid"/>
              <a:miter/>
            </a:ln>
          </p:spPr>
          <p:txBody>
            <a:bodyPr rtlCol="0" anchor="ctr"/>
            <a:lstStyle/>
            <a:p>
              <a:endParaRPr lang="fr-FR"/>
            </a:p>
          </p:txBody>
        </p:sp>
        <p:sp>
          <p:nvSpPr>
            <p:cNvPr id="89" name="Graphique 3">
              <a:extLst>
                <a:ext uri="{FF2B5EF4-FFF2-40B4-BE49-F238E27FC236}">
                  <a16:creationId xmlns:a16="http://schemas.microsoft.com/office/drawing/2014/main" id="{E9667B26-FE5D-40ED-84F8-4D0E6600C72D}"/>
                </a:ext>
              </a:extLst>
            </p:cNvPr>
            <p:cNvSpPr/>
            <p:nvPr/>
          </p:nvSpPr>
          <p:spPr>
            <a:xfrm>
              <a:off x="1816630" y="2521959"/>
              <a:ext cx="107008" cy="136026"/>
            </a:xfrm>
            <a:custGeom>
              <a:avLst/>
              <a:gdLst>
                <a:gd name="connsiteX0" fmla="*/ 52452 w 107008"/>
                <a:gd name="connsiteY0" fmla="*/ 135754 h 136026"/>
                <a:gd name="connsiteX1" fmla="*/ 50949 w 107008"/>
                <a:gd name="connsiteY1" fmla="*/ 135754 h 136026"/>
                <a:gd name="connsiteX2" fmla="*/ 21400 w 107008"/>
                <a:gd name="connsiteY2" fmla="*/ 125925 h 136026"/>
                <a:gd name="connsiteX3" fmla="*/ 5060 w 107008"/>
                <a:gd name="connsiteY3" fmla="*/ 101760 h 136026"/>
                <a:gd name="connsiteX4" fmla="*/ -73 w 107008"/>
                <a:gd name="connsiteY4" fmla="*/ 70458 h 136026"/>
                <a:gd name="connsiteX5" fmla="*/ 4998 w 107008"/>
                <a:gd name="connsiteY5" fmla="*/ 37027 h 136026"/>
                <a:gd name="connsiteX6" fmla="*/ 21087 w 107008"/>
                <a:gd name="connsiteY6" fmla="*/ 10671 h 136026"/>
                <a:gd name="connsiteX7" fmla="*/ 51951 w 107008"/>
                <a:gd name="connsiteY7" fmla="*/ -222 h 136026"/>
                <a:gd name="connsiteX8" fmla="*/ 75553 w 107008"/>
                <a:gd name="connsiteY8" fmla="*/ 6915 h 136026"/>
                <a:gd name="connsiteX9" fmla="*/ 99092 w 107008"/>
                <a:gd name="connsiteY9" fmla="*/ 32708 h 136026"/>
                <a:gd name="connsiteX10" fmla="*/ 106917 w 107008"/>
                <a:gd name="connsiteY10" fmla="*/ 69143 h 136026"/>
                <a:gd name="connsiteX11" fmla="*/ 88136 w 107008"/>
                <a:gd name="connsiteY11" fmla="*/ 117975 h 136026"/>
                <a:gd name="connsiteX12" fmla="*/ 52452 w 107008"/>
                <a:gd name="connsiteY12" fmla="*/ 135754 h 136026"/>
                <a:gd name="connsiteX13" fmla="*/ 51638 w 107008"/>
                <a:gd name="connsiteY13" fmla="*/ 97315 h 136026"/>
                <a:gd name="connsiteX14" fmla="*/ 66663 w 107008"/>
                <a:gd name="connsiteY14" fmla="*/ 87236 h 136026"/>
                <a:gd name="connsiteX15" fmla="*/ 72610 w 107008"/>
                <a:gd name="connsiteY15" fmla="*/ 65763 h 136026"/>
                <a:gd name="connsiteX16" fmla="*/ 69480 w 107008"/>
                <a:gd name="connsiteY16" fmla="*/ 51551 h 136026"/>
                <a:gd name="connsiteX17" fmla="*/ 47506 w 107008"/>
                <a:gd name="connsiteY17" fmla="*/ 36714 h 136026"/>
                <a:gd name="connsiteX18" fmla="*/ 36613 w 107008"/>
                <a:gd name="connsiteY18" fmla="*/ 42975 h 136026"/>
                <a:gd name="connsiteX19" fmla="*/ 31291 w 107008"/>
                <a:gd name="connsiteY19" fmla="*/ 64761 h 136026"/>
                <a:gd name="connsiteX20" fmla="*/ 32919 w 107008"/>
                <a:gd name="connsiteY20" fmla="*/ 78096 h 136026"/>
                <a:gd name="connsiteX21" fmla="*/ 39180 w 107008"/>
                <a:gd name="connsiteY21" fmla="*/ 91430 h 136026"/>
                <a:gd name="connsiteX22" fmla="*/ 50824 w 107008"/>
                <a:gd name="connsiteY22" fmla="*/ 97315 h 1360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07008" h="136026">
                  <a:moveTo>
                    <a:pt x="52452" y="135754"/>
                  </a:moveTo>
                  <a:lnTo>
                    <a:pt x="50949" y="135754"/>
                  </a:lnTo>
                  <a:cubicBezTo>
                    <a:pt x="40263" y="135973"/>
                    <a:pt x="29827" y="132499"/>
                    <a:pt x="21400" y="125925"/>
                  </a:cubicBezTo>
                  <a:cubicBezTo>
                    <a:pt x="13825" y="119533"/>
                    <a:pt x="8172" y="111169"/>
                    <a:pt x="5060" y="101760"/>
                  </a:cubicBezTo>
                  <a:cubicBezTo>
                    <a:pt x="1623" y="91687"/>
                    <a:pt x="-111" y="81107"/>
                    <a:pt x="-73" y="70458"/>
                  </a:cubicBezTo>
                  <a:cubicBezTo>
                    <a:pt x="-111" y="59120"/>
                    <a:pt x="1598" y="47845"/>
                    <a:pt x="4998" y="37027"/>
                  </a:cubicBezTo>
                  <a:cubicBezTo>
                    <a:pt x="7928" y="26973"/>
                    <a:pt x="13480" y="17870"/>
                    <a:pt x="21087" y="10671"/>
                  </a:cubicBezTo>
                  <a:cubicBezTo>
                    <a:pt x="29582" y="3190"/>
                    <a:pt x="40645" y="-710"/>
                    <a:pt x="51951" y="-222"/>
                  </a:cubicBezTo>
                  <a:cubicBezTo>
                    <a:pt x="60302" y="66"/>
                    <a:pt x="68441" y="2526"/>
                    <a:pt x="75553" y="6915"/>
                  </a:cubicBezTo>
                  <a:cubicBezTo>
                    <a:pt x="85901" y="12837"/>
                    <a:pt x="94134" y="21858"/>
                    <a:pt x="99092" y="32708"/>
                  </a:cubicBezTo>
                  <a:cubicBezTo>
                    <a:pt x="104350" y="44127"/>
                    <a:pt x="107024" y="56572"/>
                    <a:pt x="106917" y="69143"/>
                  </a:cubicBezTo>
                  <a:cubicBezTo>
                    <a:pt x="107324" y="87255"/>
                    <a:pt x="100575" y="104803"/>
                    <a:pt x="88136" y="117975"/>
                  </a:cubicBezTo>
                  <a:cubicBezTo>
                    <a:pt x="79284" y="128667"/>
                    <a:pt x="66325" y="135128"/>
                    <a:pt x="52452" y="135754"/>
                  </a:cubicBezTo>
                  <a:close/>
                  <a:moveTo>
                    <a:pt x="51638" y="97315"/>
                  </a:moveTo>
                  <a:cubicBezTo>
                    <a:pt x="58042" y="96745"/>
                    <a:pt x="63708" y="92945"/>
                    <a:pt x="66663" y="87236"/>
                  </a:cubicBezTo>
                  <a:cubicBezTo>
                    <a:pt x="70638" y="80788"/>
                    <a:pt x="72704" y="73338"/>
                    <a:pt x="72610" y="65763"/>
                  </a:cubicBezTo>
                  <a:cubicBezTo>
                    <a:pt x="72604" y="60854"/>
                    <a:pt x="71533" y="56009"/>
                    <a:pt x="69480" y="51551"/>
                  </a:cubicBezTo>
                  <a:cubicBezTo>
                    <a:pt x="66037" y="42455"/>
                    <a:pt x="57235" y="36508"/>
                    <a:pt x="47506" y="36714"/>
                  </a:cubicBezTo>
                  <a:cubicBezTo>
                    <a:pt x="43017" y="36696"/>
                    <a:pt x="38860" y="39087"/>
                    <a:pt x="36613" y="42975"/>
                  </a:cubicBezTo>
                  <a:cubicBezTo>
                    <a:pt x="32831" y="49598"/>
                    <a:pt x="30991" y="57142"/>
                    <a:pt x="31291" y="64761"/>
                  </a:cubicBezTo>
                  <a:cubicBezTo>
                    <a:pt x="31373" y="69250"/>
                    <a:pt x="31917" y="73720"/>
                    <a:pt x="32919" y="78096"/>
                  </a:cubicBezTo>
                  <a:cubicBezTo>
                    <a:pt x="33883" y="82985"/>
                    <a:pt x="36037" y="87561"/>
                    <a:pt x="39180" y="91430"/>
                  </a:cubicBezTo>
                  <a:cubicBezTo>
                    <a:pt x="41884" y="95155"/>
                    <a:pt x="46223" y="97346"/>
                    <a:pt x="50824" y="97315"/>
                  </a:cubicBezTo>
                  <a:close/>
                </a:path>
              </a:pathLst>
            </a:custGeom>
            <a:solidFill>
              <a:srgbClr val="313759"/>
            </a:solidFill>
            <a:ln w="6259" cap="flat">
              <a:noFill/>
              <a:prstDash val="solid"/>
              <a:miter/>
            </a:ln>
          </p:spPr>
          <p:txBody>
            <a:bodyPr rtlCol="0" anchor="ctr"/>
            <a:lstStyle/>
            <a:p>
              <a:endParaRPr lang="fr-FR"/>
            </a:p>
          </p:txBody>
        </p:sp>
        <p:sp>
          <p:nvSpPr>
            <p:cNvPr id="90" name="Graphique 3">
              <a:extLst>
                <a:ext uri="{FF2B5EF4-FFF2-40B4-BE49-F238E27FC236}">
                  <a16:creationId xmlns:a16="http://schemas.microsoft.com/office/drawing/2014/main" id="{E9667B26-FE5D-40ED-84F8-4D0E6600C72D}"/>
                </a:ext>
              </a:extLst>
            </p:cNvPr>
            <p:cNvSpPr/>
            <p:nvPr/>
          </p:nvSpPr>
          <p:spPr>
            <a:xfrm>
              <a:off x="1939924" y="2510293"/>
              <a:ext cx="121426" cy="155785"/>
            </a:xfrm>
            <a:custGeom>
              <a:avLst/>
              <a:gdLst>
                <a:gd name="connsiteX0" fmla="*/ 60189 w 121426"/>
                <a:gd name="connsiteY0" fmla="*/ 155496 h 155785"/>
                <a:gd name="connsiteX1" fmla="*/ 11858 w 121426"/>
                <a:gd name="connsiteY1" fmla="*/ 123818 h 155785"/>
                <a:gd name="connsiteX2" fmla="*/ -37 w 121426"/>
                <a:gd name="connsiteY2" fmla="*/ 68664 h 155785"/>
                <a:gd name="connsiteX3" fmla="*/ 715 w 121426"/>
                <a:gd name="connsiteY3" fmla="*/ 53576 h 155785"/>
                <a:gd name="connsiteX4" fmla="*/ 5911 w 121426"/>
                <a:gd name="connsiteY4" fmla="*/ 29599 h 155785"/>
                <a:gd name="connsiteX5" fmla="*/ 11045 w 121426"/>
                <a:gd name="connsiteY5" fmla="*/ 19833 h 155785"/>
                <a:gd name="connsiteX6" fmla="*/ 20435 w 121426"/>
                <a:gd name="connsiteY6" fmla="*/ 14386 h 155785"/>
                <a:gd name="connsiteX7" fmla="*/ 25882 w 121426"/>
                <a:gd name="connsiteY7" fmla="*/ 14386 h 155785"/>
                <a:gd name="connsiteX8" fmla="*/ 36149 w 121426"/>
                <a:gd name="connsiteY8" fmla="*/ 37487 h 155785"/>
                <a:gd name="connsiteX9" fmla="*/ 42910 w 121426"/>
                <a:gd name="connsiteY9" fmla="*/ 82750 h 155785"/>
                <a:gd name="connsiteX10" fmla="*/ 61065 w 121426"/>
                <a:gd name="connsiteY10" fmla="*/ 111110 h 155785"/>
                <a:gd name="connsiteX11" fmla="*/ 78532 w 121426"/>
                <a:gd name="connsiteY11" fmla="*/ 89323 h 155785"/>
                <a:gd name="connsiteX12" fmla="*/ 82351 w 121426"/>
                <a:gd name="connsiteY12" fmla="*/ 48255 h 155785"/>
                <a:gd name="connsiteX13" fmla="*/ 82351 w 121426"/>
                <a:gd name="connsiteY13" fmla="*/ 31728 h 155785"/>
                <a:gd name="connsiteX14" fmla="*/ 82351 w 121426"/>
                <a:gd name="connsiteY14" fmla="*/ 26469 h 155785"/>
                <a:gd name="connsiteX15" fmla="*/ 82351 w 121426"/>
                <a:gd name="connsiteY15" fmla="*/ 22149 h 155785"/>
                <a:gd name="connsiteX16" fmla="*/ 82351 w 121426"/>
                <a:gd name="connsiteY16" fmla="*/ 18205 h 155785"/>
                <a:gd name="connsiteX17" fmla="*/ 83791 w 121426"/>
                <a:gd name="connsiteY17" fmla="*/ 8564 h 155785"/>
                <a:gd name="connsiteX18" fmla="*/ 93932 w 121426"/>
                <a:gd name="connsiteY18" fmla="*/ 676 h 155785"/>
                <a:gd name="connsiteX19" fmla="*/ 99880 w 121426"/>
                <a:gd name="connsiteY19" fmla="*/ -263 h 155785"/>
                <a:gd name="connsiteX20" fmla="*/ 112401 w 121426"/>
                <a:gd name="connsiteY20" fmla="*/ 5434 h 155785"/>
                <a:gd name="connsiteX21" fmla="*/ 119350 w 121426"/>
                <a:gd name="connsiteY21" fmla="*/ 21335 h 155785"/>
                <a:gd name="connsiteX22" fmla="*/ 121353 w 121426"/>
                <a:gd name="connsiteY22" fmla="*/ 50884 h 155785"/>
                <a:gd name="connsiteX23" fmla="*/ 104137 w 121426"/>
                <a:gd name="connsiteY23" fmla="*/ 129766 h 155785"/>
                <a:gd name="connsiteX24" fmla="*/ 60189 w 121426"/>
                <a:gd name="connsiteY24" fmla="*/ 155496 h 1557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21426" h="155785">
                  <a:moveTo>
                    <a:pt x="60189" y="155496"/>
                  </a:moveTo>
                  <a:cubicBezTo>
                    <a:pt x="38528" y="155496"/>
                    <a:pt x="22420" y="144935"/>
                    <a:pt x="11858" y="123818"/>
                  </a:cubicBezTo>
                  <a:cubicBezTo>
                    <a:pt x="3570" y="106640"/>
                    <a:pt x="-512" y="87733"/>
                    <a:pt x="-37" y="68664"/>
                  </a:cubicBezTo>
                  <a:cubicBezTo>
                    <a:pt x="-37" y="65596"/>
                    <a:pt x="-37" y="60588"/>
                    <a:pt x="715" y="53576"/>
                  </a:cubicBezTo>
                  <a:cubicBezTo>
                    <a:pt x="1485" y="45407"/>
                    <a:pt x="3225" y="37356"/>
                    <a:pt x="5911" y="29599"/>
                  </a:cubicBezTo>
                  <a:cubicBezTo>
                    <a:pt x="7013" y="26056"/>
                    <a:pt x="8753" y="22750"/>
                    <a:pt x="11045" y="19833"/>
                  </a:cubicBezTo>
                  <a:cubicBezTo>
                    <a:pt x="13129" y="16628"/>
                    <a:pt x="16616" y="14605"/>
                    <a:pt x="20435" y="14386"/>
                  </a:cubicBezTo>
                  <a:cubicBezTo>
                    <a:pt x="22251" y="14292"/>
                    <a:pt x="24066" y="14292"/>
                    <a:pt x="25882" y="14386"/>
                  </a:cubicBezTo>
                  <a:cubicBezTo>
                    <a:pt x="31266" y="14950"/>
                    <a:pt x="34709" y="22650"/>
                    <a:pt x="36149" y="37487"/>
                  </a:cubicBezTo>
                  <a:cubicBezTo>
                    <a:pt x="37426" y="52706"/>
                    <a:pt x="39686" y="67825"/>
                    <a:pt x="42910" y="82750"/>
                  </a:cubicBezTo>
                  <a:cubicBezTo>
                    <a:pt x="47086" y="101657"/>
                    <a:pt x="53133" y="111110"/>
                    <a:pt x="61065" y="111110"/>
                  </a:cubicBezTo>
                  <a:cubicBezTo>
                    <a:pt x="68997" y="111110"/>
                    <a:pt x="74819" y="103848"/>
                    <a:pt x="78532" y="89323"/>
                  </a:cubicBezTo>
                  <a:cubicBezTo>
                    <a:pt x="81336" y="75820"/>
                    <a:pt x="82620" y="62047"/>
                    <a:pt x="82351" y="48255"/>
                  </a:cubicBezTo>
                  <a:cubicBezTo>
                    <a:pt x="82351" y="41619"/>
                    <a:pt x="82351" y="36110"/>
                    <a:pt x="82351" y="31728"/>
                  </a:cubicBezTo>
                  <a:cubicBezTo>
                    <a:pt x="82351" y="29662"/>
                    <a:pt x="82351" y="27909"/>
                    <a:pt x="82351" y="26469"/>
                  </a:cubicBezTo>
                  <a:cubicBezTo>
                    <a:pt x="82351" y="25029"/>
                    <a:pt x="82351" y="23589"/>
                    <a:pt x="82351" y="22149"/>
                  </a:cubicBezTo>
                  <a:cubicBezTo>
                    <a:pt x="82351" y="20709"/>
                    <a:pt x="82351" y="19395"/>
                    <a:pt x="82351" y="18205"/>
                  </a:cubicBezTo>
                  <a:cubicBezTo>
                    <a:pt x="82376" y="14937"/>
                    <a:pt x="82858" y="11694"/>
                    <a:pt x="83791" y="8564"/>
                  </a:cubicBezTo>
                  <a:cubicBezTo>
                    <a:pt x="84711" y="5309"/>
                    <a:pt x="88091" y="2679"/>
                    <a:pt x="93932" y="676"/>
                  </a:cubicBezTo>
                  <a:cubicBezTo>
                    <a:pt x="95861" y="75"/>
                    <a:pt x="97864" y="-244"/>
                    <a:pt x="99880" y="-263"/>
                  </a:cubicBezTo>
                  <a:cubicBezTo>
                    <a:pt x="104663" y="-194"/>
                    <a:pt x="109202" y="1872"/>
                    <a:pt x="112401" y="5434"/>
                  </a:cubicBezTo>
                  <a:cubicBezTo>
                    <a:pt x="116432" y="9804"/>
                    <a:pt x="118880" y="15407"/>
                    <a:pt x="119350" y="21335"/>
                  </a:cubicBezTo>
                  <a:cubicBezTo>
                    <a:pt x="120652" y="31133"/>
                    <a:pt x="121322" y="40999"/>
                    <a:pt x="121353" y="50884"/>
                  </a:cubicBezTo>
                  <a:cubicBezTo>
                    <a:pt x="121353" y="84271"/>
                    <a:pt x="115612" y="110565"/>
                    <a:pt x="104137" y="129766"/>
                  </a:cubicBezTo>
                  <a:cubicBezTo>
                    <a:pt x="95673" y="146099"/>
                    <a:pt x="78576" y="156110"/>
                    <a:pt x="60189" y="155496"/>
                  </a:cubicBezTo>
                  <a:close/>
                </a:path>
              </a:pathLst>
            </a:custGeom>
            <a:solidFill>
              <a:srgbClr val="313759"/>
            </a:solidFill>
            <a:ln w="6259" cap="flat">
              <a:noFill/>
              <a:prstDash val="solid"/>
              <a:miter/>
            </a:ln>
          </p:spPr>
          <p:txBody>
            <a:bodyPr rtlCol="0" anchor="ctr"/>
            <a:lstStyle/>
            <a:p>
              <a:endParaRPr lang="fr-FR"/>
            </a:p>
          </p:txBody>
        </p:sp>
        <p:sp>
          <p:nvSpPr>
            <p:cNvPr id="91" name="Graphique 3">
              <a:extLst>
                <a:ext uri="{FF2B5EF4-FFF2-40B4-BE49-F238E27FC236}">
                  <a16:creationId xmlns:a16="http://schemas.microsoft.com/office/drawing/2014/main" id="{E9667B26-FE5D-40ED-84F8-4D0E6600C72D}"/>
                </a:ext>
              </a:extLst>
            </p:cNvPr>
            <p:cNvSpPr/>
            <p:nvPr/>
          </p:nvSpPr>
          <p:spPr>
            <a:xfrm>
              <a:off x="2080570" y="2501062"/>
              <a:ext cx="129751" cy="230539"/>
            </a:xfrm>
            <a:custGeom>
              <a:avLst/>
              <a:gdLst>
                <a:gd name="connsiteX0" fmla="*/ 28599 w 129751"/>
                <a:gd name="connsiteY0" fmla="*/ 230273 h 230539"/>
                <a:gd name="connsiteX1" fmla="*/ 28098 w 129751"/>
                <a:gd name="connsiteY1" fmla="*/ 230273 h 230539"/>
                <a:gd name="connsiteX2" fmla="*/ 14763 w 129751"/>
                <a:gd name="connsiteY2" fmla="*/ 225390 h 230539"/>
                <a:gd name="connsiteX3" fmla="*/ 7188 w 129751"/>
                <a:gd name="connsiteY3" fmla="*/ 211304 h 230539"/>
                <a:gd name="connsiteX4" fmla="*/ 1867 w 129751"/>
                <a:gd name="connsiteY4" fmla="*/ 162786 h 230539"/>
                <a:gd name="connsiteX5" fmla="*/ -74 w 129751"/>
                <a:gd name="connsiteY5" fmla="*/ 108446 h 230539"/>
                <a:gd name="connsiteX6" fmla="*/ 29601 w 129751"/>
                <a:gd name="connsiteY6" fmla="*/ -172 h 230539"/>
                <a:gd name="connsiteX7" fmla="*/ 40431 w 129751"/>
                <a:gd name="connsiteY7" fmla="*/ 3647 h 230539"/>
                <a:gd name="connsiteX8" fmla="*/ 44625 w 129751"/>
                <a:gd name="connsiteY8" fmla="*/ 13225 h 230539"/>
                <a:gd name="connsiteX9" fmla="*/ 46253 w 129751"/>
                <a:gd name="connsiteY9" fmla="*/ 18359 h 230539"/>
                <a:gd name="connsiteX10" fmla="*/ 50385 w 129751"/>
                <a:gd name="connsiteY10" fmla="*/ 25120 h 230539"/>
                <a:gd name="connsiteX11" fmla="*/ 53453 w 129751"/>
                <a:gd name="connsiteY11" fmla="*/ 22365 h 230539"/>
                <a:gd name="connsiteX12" fmla="*/ 59713 w 129751"/>
                <a:gd name="connsiteY12" fmla="*/ 17044 h 230539"/>
                <a:gd name="connsiteX13" fmla="*/ 82376 w 129751"/>
                <a:gd name="connsiteY13" fmla="*/ 9281 h 230539"/>
                <a:gd name="connsiteX14" fmla="*/ 107417 w 129751"/>
                <a:gd name="connsiteY14" fmla="*/ 19172 h 230539"/>
                <a:gd name="connsiteX15" fmla="*/ 124634 w 129751"/>
                <a:gd name="connsiteY15" fmla="*/ 42461 h 230539"/>
                <a:gd name="connsiteX16" fmla="*/ 129579 w 129751"/>
                <a:gd name="connsiteY16" fmla="*/ 67503 h 230539"/>
                <a:gd name="connsiteX17" fmla="*/ 114429 w 129751"/>
                <a:gd name="connsiteY17" fmla="*/ 108759 h 230539"/>
                <a:gd name="connsiteX18" fmla="*/ 63532 w 129751"/>
                <a:gd name="connsiteY18" fmla="*/ 128918 h 230539"/>
                <a:gd name="connsiteX19" fmla="*/ 51011 w 129751"/>
                <a:gd name="connsiteY19" fmla="*/ 127728 h 230539"/>
                <a:gd name="connsiteX20" fmla="*/ 48570 w 129751"/>
                <a:gd name="connsiteY20" fmla="*/ 180754 h 230539"/>
                <a:gd name="connsiteX21" fmla="*/ 47380 w 129751"/>
                <a:gd name="connsiteY21" fmla="*/ 208612 h 230539"/>
                <a:gd name="connsiteX22" fmla="*/ 28599 w 129751"/>
                <a:gd name="connsiteY22" fmla="*/ 230273 h 230539"/>
                <a:gd name="connsiteX23" fmla="*/ 61341 w 129751"/>
                <a:gd name="connsiteY23" fmla="*/ 101246 h 230539"/>
                <a:gd name="connsiteX24" fmla="*/ 82814 w 129751"/>
                <a:gd name="connsiteY24" fmla="*/ 89665 h 230539"/>
                <a:gd name="connsiteX25" fmla="*/ 97025 w 129751"/>
                <a:gd name="connsiteY25" fmla="*/ 57674 h 230539"/>
                <a:gd name="connsiteX26" fmla="*/ 94083 w 129751"/>
                <a:gd name="connsiteY26" fmla="*/ 44277 h 230539"/>
                <a:gd name="connsiteX27" fmla="*/ 79371 w 129751"/>
                <a:gd name="connsiteY27" fmla="*/ 34886 h 230539"/>
                <a:gd name="connsiteX28" fmla="*/ 64972 w 129751"/>
                <a:gd name="connsiteY28" fmla="*/ 44277 h 230539"/>
                <a:gd name="connsiteX29" fmla="*/ 57084 w 129751"/>
                <a:gd name="connsiteY29" fmla="*/ 89164 h 230539"/>
                <a:gd name="connsiteX30" fmla="*/ 57522 w 129751"/>
                <a:gd name="connsiteY30" fmla="*/ 97928 h 230539"/>
                <a:gd name="connsiteX31" fmla="*/ 61065 w 129751"/>
                <a:gd name="connsiteY31" fmla="*/ 101265 h 230539"/>
                <a:gd name="connsiteX32" fmla="*/ 61341 w 129751"/>
                <a:gd name="connsiteY32" fmla="*/ 101246 h 230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29751" h="230539">
                  <a:moveTo>
                    <a:pt x="28599" y="230273"/>
                  </a:moveTo>
                  <a:lnTo>
                    <a:pt x="28098" y="230273"/>
                  </a:lnTo>
                  <a:cubicBezTo>
                    <a:pt x="23202" y="230361"/>
                    <a:pt x="18451" y="228615"/>
                    <a:pt x="14763" y="225390"/>
                  </a:cubicBezTo>
                  <a:cubicBezTo>
                    <a:pt x="10738" y="221672"/>
                    <a:pt x="8077" y="216713"/>
                    <a:pt x="7188" y="211304"/>
                  </a:cubicBezTo>
                  <a:cubicBezTo>
                    <a:pt x="4528" y="195240"/>
                    <a:pt x="2750" y="179045"/>
                    <a:pt x="1867" y="162786"/>
                  </a:cubicBezTo>
                  <a:cubicBezTo>
                    <a:pt x="552" y="145633"/>
                    <a:pt x="-74" y="127478"/>
                    <a:pt x="-74" y="108446"/>
                  </a:cubicBezTo>
                  <a:cubicBezTo>
                    <a:pt x="-74" y="36075"/>
                    <a:pt x="9818" y="-128"/>
                    <a:pt x="29601" y="-172"/>
                  </a:cubicBezTo>
                  <a:cubicBezTo>
                    <a:pt x="33607" y="-648"/>
                    <a:pt x="37608" y="767"/>
                    <a:pt x="40431" y="3647"/>
                  </a:cubicBezTo>
                  <a:cubicBezTo>
                    <a:pt x="42516" y="6495"/>
                    <a:pt x="43949" y="9763"/>
                    <a:pt x="44625" y="13225"/>
                  </a:cubicBezTo>
                  <a:cubicBezTo>
                    <a:pt x="45064" y="14853"/>
                    <a:pt x="45627" y="16606"/>
                    <a:pt x="46253" y="18359"/>
                  </a:cubicBezTo>
                  <a:cubicBezTo>
                    <a:pt x="47962" y="22866"/>
                    <a:pt x="49339" y="25120"/>
                    <a:pt x="50385" y="25120"/>
                  </a:cubicBezTo>
                  <a:cubicBezTo>
                    <a:pt x="51074" y="25120"/>
                    <a:pt x="52075" y="24181"/>
                    <a:pt x="53453" y="22365"/>
                  </a:cubicBezTo>
                  <a:cubicBezTo>
                    <a:pt x="55224" y="20249"/>
                    <a:pt x="57340" y="18452"/>
                    <a:pt x="59713" y="17044"/>
                  </a:cubicBezTo>
                  <a:cubicBezTo>
                    <a:pt x="66299" y="12205"/>
                    <a:pt x="74206" y="9494"/>
                    <a:pt x="82376" y="9281"/>
                  </a:cubicBezTo>
                  <a:cubicBezTo>
                    <a:pt x="91641" y="9456"/>
                    <a:pt x="100531" y="12968"/>
                    <a:pt x="107417" y="19172"/>
                  </a:cubicBezTo>
                  <a:cubicBezTo>
                    <a:pt x="115068" y="25320"/>
                    <a:pt x="120996" y="33346"/>
                    <a:pt x="124634" y="42461"/>
                  </a:cubicBezTo>
                  <a:cubicBezTo>
                    <a:pt x="127914" y="50399"/>
                    <a:pt x="129598" y="58914"/>
                    <a:pt x="129579" y="67503"/>
                  </a:cubicBezTo>
                  <a:cubicBezTo>
                    <a:pt x="130493" y="82766"/>
                    <a:pt x="125003" y="97716"/>
                    <a:pt x="114429" y="108759"/>
                  </a:cubicBezTo>
                  <a:cubicBezTo>
                    <a:pt x="100863" y="122050"/>
                    <a:pt x="82520" y="129312"/>
                    <a:pt x="63532" y="128918"/>
                  </a:cubicBezTo>
                  <a:cubicBezTo>
                    <a:pt x="59331" y="128855"/>
                    <a:pt x="55143" y="128460"/>
                    <a:pt x="51011" y="127728"/>
                  </a:cubicBezTo>
                  <a:cubicBezTo>
                    <a:pt x="49634" y="127728"/>
                    <a:pt x="48757" y="145382"/>
                    <a:pt x="48570" y="180754"/>
                  </a:cubicBezTo>
                  <a:cubicBezTo>
                    <a:pt x="48570" y="192148"/>
                    <a:pt x="48069" y="201476"/>
                    <a:pt x="47380" y="208612"/>
                  </a:cubicBezTo>
                  <a:cubicBezTo>
                    <a:pt x="45502" y="221697"/>
                    <a:pt x="39492" y="228959"/>
                    <a:pt x="28599" y="230273"/>
                  </a:cubicBezTo>
                  <a:close/>
                  <a:moveTo>
                    <a:pt x="61341" y="101246"/>
                  </a:moveTo>
                  <a:cubicBezTo>
                    <a:pt x="66787" y="101246"/>
                    <a:pt x="73862" y="97365"/>
                    <a:pt x="82814" y="89665"/>
                  </a:cubicBezTo>
                  <a:cubicBezTo>
                    <a:pt x="92180" y="81726"/>
                    <a:pt x="97413" y="69944"/>
                    <a:pt x="97025" y="57674"/>
                  </a:cubicBezTo>
                  <a:cubicBezTo>
                    <a:pt x="96862" y="53066"/>
                    <a:pt x="95861" y="48527"/>
                    <a:pt x="94083" y="44277"/>
                  </a:cubicBezTo>
                  <a:cubicBezTo>
                    <a:pt x="91923" y="38135"/>
                    <a:pt x="85850" y="34260"/>
                    <a:pt x="79371" y="34886"/>
                  </a:cubicBezTo>
                  <a:cubicBezTo>
                    <a:pt x="73161" y="34974"/>
                    <a:pt x="67557" y="38630"/>
                    <a:pt x="64972" y="44277"/>
                  </a:cubicBezTo>
                  <a:cubicBezTo>
                    <a:pt x="59713" y="53836"/>
                    <a:pt x="57084" y="68799"/>
                    <a:pt x="57084" y="89164"/>
                  </a:cubicBezTo>
                  <a:cubicBezTo>
                    <a:pt x="57034" y="92094"/>
                    <a:pt x="57184" y="95017"/>
                    <a:pt x="57522" y="97928"/>
                  </a:cubicBezTo>
                  <a:cubicBezTo>
                    <a:pt x="57578" y="99831"/>
                    <a:pt x="59168" y="101321"/>
                    <a:pt x="61065" y="101265"/>
                  </a:cubicBezTo>
                  <a:cubicBezTo>
                    <a:pt x="61159" y="101265"/>
                    <a:pt x="61253" y="101259"/>
                    <a:pt x="61341" y="101246"/>
                  </a:cubicBezTo>
                  <a:close/>
                </a:path>
              </a:pathLst>
            </a:custGeom>
            <a:solidFill>
              <a:srgbClr val="313759"/>
            </a:solidFill>
            <a:ln w="6259" cap="flat">
              <a:noFill/>
              <a:prstDash val="solid"/>
              <a:miter/>
            </a:ln>
          </p:spPr>
          <p:txBody>
            <a:bodyPr rtlCol="0" anchor="ctr"/>
            <a:lstStyle/>
            <a:p>
              <a:endParaRPr lang="fr-FR"/>
            </a:p>
          </p:txBody>
        </p:sp>
        <p:sp>
          <p:nvSpPr>
            <p:cNvPr id="92" name="Graphique 3">
              <a:extLst>
                <a:ext uri="{FF2B5EF4-FFF2-40B4-BE49-F238E27FC236}">
                  <a16:creationId xmlns:a16="http://schemas.microsoft.com/office/drawing/2014/main" id="{E9667B26-FE5D-40ED-84F8-4D0E6600C72D}"/>
                </a:ext>
              </a:extLst>
            </p:cNvPr>
            <p:cNvSpPr/>
            <p:nvPr/>
          </p:nvSpPr>
          <p:spPr>
            <a:xfrm>
              <a:off x="2222637" y="2508786"/>
              <a:ext cx="121812" cy="140829"/>
            </a:xfrm>
            <a:custGeom>
              <a:avLst/>
              <a:gdLst>
                <a:gd name="connsiteX0" fmla="*/ 58129 w 121812"/>
                <a:gd name="connsiteY0" fmla="*/ 140538 h 140829"/>
                <a:gd name="connsiteX1" fmla="*/ 56627 w 121812"/>
                <a:gd name="connsiteY1" fmla="*/ 140538 h 140829"/>
                <a:gd name="connsiteX2" fmla="*/ 25826 w 121812"/>
                <a:gd name="connsiteY2" fmla="*/ 132211 h 140829"/>
                <a:gd name="connsiteX3" fmla="*/ 7044 w 121812"/>
                <a:gd name="connsiteY3" fmla="*/ 109674 h 140829"/>
                <a:gd name="connsiteX4" fmla="*/ -30 w 121812"/>
                <a:gd name="connsiteY4" fmla="*/ 75304 h 140829"/>
                <a:gd name="connsiteX5" fmla="*/ 8547 w 121812"/>
                <a:gd name="connsiteY5" fmla="*/ 33860 h 140829"/>
                <a:gd name="connsiteX6" fmla="*/ 30959 w 121812"/>
                <a:gd name="connsiteY6" fmla="*/ 8318 h 140829"/>
                <a:gd name="connsiteX7" fmla="*/ 59381 w 121812"/>
                <a:gd name="connsiteY7" fmla="*/ -259 h 140829"/>
                <a:gd name="connsiteX8" fmla="*/ 84924 w 121812"/>
                <a:gd name="connsiteY8" fmla="*/ 8443 h 140829"/>
                <a:gd name="connsiteX9" fmla="*/ 97007 w 121812"/>
                <a:gd name="connsiteY9" fmla="*/ 37178 h 140829"/>
                <a:gd name="connsiteX10" fmla="*/ 89807 w 121812"/>
                <a:gd name="connsiteY10" fmla="*/ 58401 h 140829"/>
                <a:gd name="connsiteX11" fmla="*/ 69899 w 121812"/>
                <a:gd name="connsiteY11" fmla="*/ 72675 h 140829"/>
                <a:gd name="connsiteX12" fmla="*/ 42854 w 121812"/>
                <a:gd name="connsiteY12" fmla="*/ 79749 h 140829"/>
                <a:gd name="connsiteX13" fmla="*/ 34215 w 121812"/>
                <a:gd name="connsiteY13" fmla="*/ 89954 h 140829"/>
                <a:gd name="connsiteX14" fmla="*/ 34277 w 121812"/>
                <a:gd name="connsiteY14" fmla="*/ 90517 h 140829"/>
                <a:gd name="connsiteX15" fmla="*/ 39223 w 121812"/>
                <a:gd name="connsiteY15" fmla="*/ 102036 h 140829"/>
                <a:gd name="connsiteX16" fmla="*/ 60383 w 121812"/>
                <a:gd name="connsiteY16" fmla="*/ 108798 h 140829"/>
                <a:gd name="connsiteX17" fmla="*/ 96318 w 121812"/>
                <a:gd name="connsiteY17" fmla="*/ 98405 h 140829"/>
                <a:gd name="connsiteX18" fmla="*/ 112532 w 121812"/>
                <a:gd name="connsiteY18" fmla="*/ 92834 h 140829"/>
                <a:gd name="connsiteX19" fmla="*/ 119356 w 121812"/>
                <a:gd name="connsiteY19" fmla="*/ 95651 h 140829"/>
                <a:gd name="connsiteX20" fmla="*/ 121735 w 121812"/>
                <a:gd name="connsiteY20" fmla="*/ 102224 h 140829"/>
                <a:gd name="connsiteX21" fmla="*/ 116477 w 121812"/>
                <a:gd name="connsiteY21" fmla="*/ 114244 h 140829"/>
                <a:gd name="connsiteX22" fmla="*/ 58129 w 121812"/>
                <a:gd name="connsiteY22" fmla="*/ 140538 h 140829"/>
                <a:gd name="connsiteX23" fmla="*/ 46735 w 121812"/>
                <a:gd name="connsiteY23" fmla="*/ 51703 h 140829"/>
                <a:gd name="connsiteX24" fmla="*/ 63889 w 121812"/>
                <a:gd name="connsiteY24" fmla="*/ 39682 h 140829"/>
                <a:gd name="connsiteX25" fmla="*/ 68209 w 121812"/>
                <a:gd name="connsiteY25" fmla="*/ 26285 h 140829"/>
                <a:gd name="connsiteX26" fmla="*/ 65041 w 121812"/>
                <a:gd name="connsiteY26" fmla="*/ 22022 h 140829"/>
                <a:gd name="connsiteX27" fmla="*/ 63889 w 121812"/>
                <a:gd name="connsiteY27" fmla="*/ 22028 h 140829"/>
                <a:gd name="connsiteX28" fmla="*/ 61260 w 121812"/>
                <a:gd name="connsiteY28" fmla="*/ 22028 h 140829"/>
                <a:gd name="connsiteX29" fmla="*/ 52370 w 121812"/>
                <a:gd name="connsiteY29" fmla="*/ 25722 h 140829"/>
                <a:gd name="connsiteX30" fmla="*/ 41477 w 121812"/>
                <a:gd name="connsiteY30" fmla="*/ 34486 h 140829"/>
                <a:gd name="connsiteX31" fmla="*/ 37846 w 121812"/>
                <a:gd name="connsiteY31" fmla="*/ 42750 h 140829"/>
                <a:gd name="connsiteX32" fmla="*/ 44363 w 121812"/>
                <a:gd name="connsiteY32" fmla="*/ 51696 h 140829"/>
                <a:gd name="connsiteX33" fmla="*/ 46735 w 121812"/>
                <a:gd name="connsiteY33" fmla="*/ 51703 h 140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21812" h="140829">
                  <a:moveTo>
                    <a:pt x="58129" y="140538"/>
                  </a:moveTo>
                  <a:lnTo>
                    <a:pt x="56627" y="140538"/>
                  </a:lnTo>
                  <a:cubicBezTo>
                    <a:pt x="45759" y="140888"/>
                    <a:pt x="35035" y="137990"/>
                    <a:pt x="25826" y="132211"/>
                  </a:cubicBezTo>
                  <a:cubicBezTo>
                    <a:pt x="17606" y="126577"/>
                    <a:pt x="11107" y="118777"/>
                    <a:pt x="7044" y="109674"/>
                  </a:cubicBezTo>
                  <a:cubicBezTo>
                    <a:pt x="2218" y="98869"/>
                    <a:pt x="-199" y="87137"/>
                    <a:pt x="-30" y="75304"/>
                  </a:cubicBezTo>
                  <a:cubicBezTo>
                    <a:pt x="-474" y="61005"/>
                    <a:pt x="2462" y="46807"/>
                    <a:pt x="8547" y="33860"/>
                  </a:cubicBezTo>
                  <a:cubicBezTo>
                    <a:pt x="13480" y="23418"/>
                    <a:pt x="21243" y="14566"/>
                    <a:pt x="30959" y="8318"/>
                  </a:cubicBezTo>
                  <a:cubicBezTo>
                    <a:pt x="39423" y="2815"/>
                    <a:pt x="49283" y="-159"/>
                    <a:pt x="59381" y="-259"/>
                  </a:cubicBezTo>
                  <a:cubicBezTo>
                    <a:pt x="68647" y="-390"/>
                    <a:pt x="77668" y="2683"/>
                    <a:pt x="84924" y="8443"/>
                  </a:cubicBezTo>
                  <a:cubicBezTo>
                    <a:pt x="93225" y="15605"/>
                    <a:pt x="97695" y="26235"/>
                    <a:pt x="97007" y="37178"/>
                  </a:cubicBezTo>
                  <a:cubicBezTo>
                    <a:pt x="97169" y="44879"/>
                    <a:pt x="94621" y="52391"/>
                    <a:pt x="89807" y="58401"/>
                  </a:cubicBezTo>
                  <a:cubicBezTo>
                    <a:pt x="84517" y="64799"/>
                    <a:pt x="77656" y="69720"/>
                    <a:pt x="69899" y="72675"/>
                  </a:cubicBezTo>
                  <a:cubicBezTo>
                    <a:pt x="61247" y="76243"/>
                    <a:pt x="52144" y="78622"/>
                    <a:pt x="42854" y="79749"/>
                  </a:cubicBezTo>
                  <a:cubicBezTo>
                    <a:pt x="37652" y="80181"/>
                    <a:pt x="33783" y="84745"/>
                    <a:pt x="34215" y="89954"/>
                  </a:cubicBezTo>
                  <a:cubicBezTo>
                    <a:pt x="34227" y="90141"/>
                    <a:pt x="34252" y="90329"/>
                    <a:pt x="34277" y="90517"/>
                  </a:cubicBezTo>
                  <a:cubicBezTo>
                    <a:pt x="34559" y="94812"/>
                    <a:pt x="36306" y="98875"/>
                    <a:pt x="39223" y="102036"/>
                  </a:cubicBezTo>
                  <a:cubicBezTo>
                    <a:pt x="42854" y="106544"/>
                    <a:pt x="49928" y="108798"/>
                    <a:pt x="60383" y="108798"/>
                  </a:cubicBezTo>
                  <a:cubicBezTo>
                    <a:pt x="73073" y="108610"/>
                    <a:pt x="85481" y="105023"/>
                    <a:pt x="96318" y="98405"/>
                  </a:cubicBezTo>
                  <a:cubicBezTo>
                    <a:pt x="101163" y="95200"/>
                    <a:pt x="106741" y="93284"/>
                    <a:pt x="112532" y="92834"/>
                  </a:cubicBezTo>
                  <a:cubicBezTo>
                    <a:pt x="115118" y="92677"/>
                    <a:pt x="117635" y="93716"/>
                    <a:pt x="119356" y="95651"/>
                  </a:cubicBezTo>
                  <a:cubicBezTo>
                    <a:pt x="120946" y="97466"/>
                    <a:pt x="121798" y="99814"/>
                    <a:pt x="121735" y="102224"/>
                  </a:cubicBezTo>
                  <a:cubicBezTo>
                    <a:pt x="121716" y="106782"/>
                    <a:pt x="119813" y="111133"/>
                    <a:pt x="116477" y="114244"/>
                  </a:cubicBezTo>
                  <a:cubicBezTo>
                    <a:pt x="101408" y="130571"/>
                    <a:pt x="80341" y="140068"/>
                    <a:pt x="58129" y="140538"/>
                  </a:cubicBezTo>
                  <a:close/>
                  <a:moveTo>
                    <a:pt x="46735" y="51703"/>
                  </a:moveTo>
                  <a:cubicBezTo>
                    <a:pt x="54367" y="51552"/>
                    <a:pt x="61141" y="46801"/>
                    <a:pt x="63889" y="39682"/>
                  </a:cubicBezTo>
                  <a:cubicBezTo>
                    <a:pt x="66274" y="35576"/>
                    <a:pt x="67745" y="31012"/>
                    <a:pt x="68209" y="26285"/>
                  </a:cubicBezTo>
                  <a:cubicBezTo>
                    <a:pt x="68509" y="24232"/>
                    <a:pt x="67094" y="22322"/>
                    <a:pt x="65041" y="22022"/>
                  </a:cubicBezTo>
                  <a:cubicBezTo>
                    <a:pt x="64659" y="21966"/>
                    <a:pt x="64271" y="21966"/>
                    <a:pt x="63889" y="22028"/>
                  </a:cubicBezTo>
                  <a:lnTo>
                    <a:pt x="61260" y="22028"/>
                  </a:lnTo>
                  <a:cubicBezTo>
                    <a:pt x="58092" y="22692"/>
                    <a:pt x="55074" y="23944"/>
                    <a:pt x="52370" y="25722"/>
                  </a:cubicBezTo>
                  <a:cubicBezTo>
                    <a:pt x="48263" y="28001"/>
                    <a:pt x="44582" y="30962"/>
                    <a:pt x="41477" y="34486"/>
                  </a:cubicBezTo>
                  <a:cubicBezTo>
                    <a:pt x="39279" y="36696"/>
                    <a:pt x="37990" y="39639"/>
                    <a:pt x="37846" y="42750"/>
                  </a:cubicBezTo>
                  <a:cubicBezTo>
                    <a:pt x="37176" y="47020"/>
                    <a:pt x="40093" y="51026"/>
                    <a:pt x="44363" y="51696"/>
                  </a:cubicBezTo>
                  <a:cubicBezTo>
                    <a:pt x="45152" y="51815"/>
                    <a:pt x="45947" y="51821"/>
                    <a:pt x="46735" y="51703"/>
                  </a:cubicBezTo>
                  <a:close/>
                </a:path>
              </a:pathLst>
            </a:custGeom>
            <a:solidFill>
              <a:srgbClr val="313759"/>
            </a:solidFill>
            <a:ln w="6259" cap="flat">
              <a:noFill/>
              <a:prstDash val="solid"/>
              <a:miter/>
            </a:ln>
          </p:spPr>
          <p:txBody>
            <a:bodyPr rtlCol="0" anchor="ctr"/>
            <a:lstStyle/>
            <a:p>
              <a:endParaRPr lang="fr-FR"/>
            </a:p>
          </p:txBody>
        </p:sp>
        <p:sp>
          <p:nvSpPr>
            <p:cNvPr id="93" name="Graphique 3">
              <a:extLst>
                <a:ext uri="{FF2B5EF4-FFF2-40B4-BE49-F238E27FC236}">
                  <a16:creationId xmlns:a16="http://schemas.microsoft.com/office/drawing/2014/main" id="{E9667B26-FE5D-40ED-84F8-4D0E6600C72D}"/>
                </a:ext>
              </a:extLst>
            </p:cNvPr>
            <p:cNvSpPr/>
            <p:nvPr/>
          </p:nvSpPr>
          <p:spPr>
            <a:xfrm>
              <a:off x="2435507" y="2435481"/>
              <a:ext cx="125423" cy="230452"/>
            </a:xfrm>
            <a:custGeom>
              <a:avLst/>
              <a:gdLst>
                <a:gd name="connsiteX0" fmla="*/ 100622 w 125423"/>
                <a:gd name="connsiteY0" fmla="*/ 230183 h 230452"/>
                <a:gd name="connsiteX1" fmla="*/ 98618 w 125423"/>
                <a:gd name="connsiteY1" fmla="*/ 230183 h 230452"/>
                <a:gd name="connsiteX2" fmla="*/ 86410 w 125423"/>
                <a:gd name="connsiteY2" fmla="*/ 223046 h 230452"/>
                <a:gd name="connsiteX3" fmla="*/ 85096 w 125423"/>
                <a:gd name="connsiteY3" fmla="*/ 214970 h 230452"/>
                <a:gd name="connsiteX4" fmla="*/ 85096 w 125423"/>
                <a:gd name="connsiteY4" fmla="*/ 211214 h 230452"/>
                <a:gd name="connsiteX5" fmla="*/ 85096 w 125423"/>
                <a:gd name="connsiteY5" fmla="*/ 207395 h 230452"/>
                <a:gd name="connsiteX6" fmla="*/ 85096 w 125423"/>
                <a:gd name="connsiteY6" fmla="*/ 205078 h 230452"/>
                <a:gd name="connsiteX7" fmla="*/ 82654 w 125423"/>
                <a:gd name="connsiteY7" fmla="*/ 203576 h 230452"/>
                <a:gd name="connsiteX8" fmla="*/ 74703 w 125423"/>
                <a:gd name="connsiteY8" fmla="*/ 210650 h 230452"/>
                <a:gd name="connsiteX9" fmla="*/ 41836 w 125423"/>
                <a:gd name="connsiteY9" fmla="*/ 224361 h 230452"/>
                <a:gd name="connsiteX10" fmla="*/ 19800 w 125423"/>
                <a:gd name="connsiteY10" fmla="*/ 215596 h 230452"/>
                <a:gd name="connsiteX11" fmla="*/ 5839 w 125423"/>
                <a:gd name="connsiteY11" fmla="*/ 193184 h 230452"/>
                <a:gd name="connsiteX12" fmla="*/ -46 w 125423"/>
                <a:gd name="connsiteY12" fmla="*/ 158376 h 230452"/>
                <a:gd name="connsiteX13" fmla="*/ 14791 w 125423"/>
                <a:gd name="connsiteY13" fmla="*/ 105663 h 230452"/>
                <a:gd name="connsiteX14" fmla="*/ 37704 w 125423"/>
                <a:gd name="connsiteY14" fmla="*/ 86882 h 230452"/>
                <a:gd name="connsiteX15" fmla="*/ 52604 w 125423"/>
                <a:gd name="connsiteY15" fmla="*/ 83940 h 230452"/>
                <a:gd name="connsiteX16" fmla="*/ 68067 w 125423"/>
                <a:gd name="connsiteY16" fmla="*/ 86882 h 230452"/>
                <a:gd name="connsiteX17" fmla="*/ 70071 w 125423"/>
                <a:gd name="connsiteY17" fmla="*/ 87195 h 230452"/>
                <a:gd name="connsiteX18" fmla="*/ 75517 w 125423"/>
                <a:gd name="connsiteY18" fmla="*/ 81310 h 230452"/>
                <a:gd name="connsiteX19" fmla="*/ 77646 w 125423"/>
                <a:gd name="connsiteY19" fmla="*/ 54015 h 230452"/>
                <a:gd name="connsiteX20" fmla="*/ 77646 w 125423"/>
                <a:gd name="connsiteY20" fmla="*/ 43998 h 230452"/>
                <a:gd name="connsiteX21" fmla="*/ 77646 w 125423"/>
                <a:gd name="connsiteY21" fmla="*/ 35234 h 230452"/>
                <a:gd name="connsiteX22" fmla="*/ 77646 w 125423"/>
                <a:gd name="connsiteY22" fmla="*/ 28973 h 230452"/>
                <a:gd name="connsiteX23" fmla="*/ 95613 w 125423"/>
                <a:gd name="connsiteY23" fmla="*/ -263 h 230452"/>
                <a:gd name="connsiteX24" fmla="*/ 97304 w 125423"/>
                <a:gd name="connsiteY24" fmla="*/ -263 h 230452"/>
                <a:gd name="connsiteX25" fmla="*/ 118401 w 125423"/>
                <a:gd name="connsiteY25" fmla="*/ 27971 h 230452"/>
                <a:gd name="connsiteX26" fmla="*/ 121406 w 125423"/>
                <a:gd name="connsiteY26" fmla="*/ 48944 h 230452"/>
                <a:gd name="connsiteX27" fmla="*/ 125350 w 125423"/>
                <a:gd name="connsiteY27" fmla="*/ 144165 h 230452"/>
                <a:gd name="connsiteX28" fmla="*/ 124411 w 125423"/>
                <a:gd name="connsiteY28" fmla="*/ 183480 h 230452"/>
                <a:gd name="connsiteX29" fmla="*/ 115584 w 125423"/>
                <a:gd name="connsiteY29" fmla="*/ 221794 h 230452"/>
                <a:gd name="connsiteX30" fmla="*/ 100622 w 125423"/>
                <a:gd name="connsiteY30" fmla="*/ 230183 h 230452"/>
                <a:gd name="connsiteX31" fmla="*/ 46657 w 125423"/>
                <a:gd name="connsiteY31" fmla="*/ 189553 h 230452"/>
                <a:gd name="connsiteX32" fmla="*/ 62308 w 125423"/>
                <a:gd name="connsiteY32" fmla="*/ 180099 h 230452"/>
                <a:gd name="connsiteX33" fmla="*/ 71072 w 125423"/>
                <a:gd name="connsiteY33" fmla="*/ 156060 h 230452"/>
                <a:gd name="connsiteX34" fmla="*/ 72199 w 125423"/>
                <a:gd name="connsiteY34" fmla="*/ 142850 h 230452"/>
                <a:gd name="connsiteX35" fmla="*/ 60492 w 125423"/>
                <a:gd name="connsiteY35" fmla="*/ 119561 h 230452"/>
                <a:gd name="connsiteX36" fmla="*/ 44027 w 125423"/>
                <a:gd name="connsiteY36" fmla="*/ 129828 h 230452"/>
                <a:gd name="connsiteX37" fmla="*/ 34449 w 125423"/>
                <a:gd name="connsiteY37" fmla="*/ 166264 h 230452"/>
                <a:gd name="connsiteX38" fmla="*/ 35889 w 125423"/>
                <a:gd name="connsiteY38" fmla="*/ 179849 h 230452"/>
                <a:gd name="connsiteX39" fmla="*/ 46657 w 125423"/>
                <a:gd name="connsiteY39" fmla="*/ 189553 h 230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25423" h="230452">
                  <a:moveTo>
                    <a:pt x="100622" y="230183"/>
                  </a:moveTo>
                  <a:lnTo>
                    <a:pt x="98618" y="230183"/>
                  </a:lnTo>
                  <a:cubicBezTo>
                    <a:pt x="91813" y="229432"/>
                    <a:pt x="87744" y="227053"/>
                    <a:pt x="86410" y="223046"/>
                  </a:cubicBezTo>
                  <a:cubicBezTo>
                    <a:pt x="85540" y="220442"/>
                    <a:pt x="85096" y="217718"/>
                    <a:pt x="85096" y="214970"/>
                  </a:cubicBezTo>
                  <a:cubicBezTo>
                    <a:pt x="85008" y="213718"/>
                    <a:pt x="85008" y="212466"/>
                    <a:pt x="85096" y="211214"/>
                  </a:cubicBezTo>
                  <a:cubicBezTo>
                    <a:pt x="85183" y="209943"/>
                    <a:pt x="85183" y="208666"/>
                    <a:pt x="85096" y="207395"/>
                  </a:cubicBezTo>
                  <a:cubicBezTo>
                    <a:pt x="85140" y="206625"/>
                    <a:pt x="85140" y="205849"/>
                    <a:pt x="85096" y="205078"/>
                  </a:cubicBezTo>
                  <a:cubicBezTo>
                    <a:pt x="85096" y="204077"/>
                    <a:pt x="84157" y="203576"/>
                    <a:pt x="82654" y="203576"/>
                  </a:cubicBezTo>
                  <a:lnTo>
                    <a:pt x="74703" y="210650"/>
                  </a:lnTo>
                  <a:cubicBezTo>
                    <a:pt x="65701" y="218939"/>
                    <a:pt x="54063" y="223791"/>
                    <a:pt x="41836" y="224361"/>
                  </a:cubicBezTo>
                  <a:cubicBezTo>
                    <a:pt x="33604" y="224561"/>
                    <a:pt x="25647" y="221400"/>
                    <a:pt x="19800" y="215596"/>
                  </a:cubicBezTo>
                  <a:cubicBezTo>
                    <a:pt x="13489" y="209292"/>
                    <a:pt x="8713" y="201623"/>
                    <a:pt x="5839" y="193184"/>
                  </a:cubicBezTo>
                  <a:cubicBezTo>
                    <a:pt x="1838" y="182021"/>
                    <a:pt x="-152" y="170233"/>
                    <a:pt x="-46" y="158376"/>
                  </a:cubicBezTo>
                  <a:cubicBezTo>
                    <a:pt x="-503" y="139714"/>
                    <a:pt x="4668" y="121345"/>
                    <a:pt x="14791" y="105663"/>
                  </a:cubicBezTo>
                  <a:cubicBezTo>
                    <a:pt x="20363" y="97237"/>
                    <a:pt x="28345" y="90688"/>
                    <a:pt x="37704" y="86882"/>
                  </a:cubicBezTo>
                  <a:cubicBezTo>
                    <a:pt x="42437" y="84960"/>
                    <a:pt x="47496" y="83958"/>
                    <a:pt x="52604" y="83940"/>
                  </a:cubicBezTo>
                  <a:cubicBezTo>
                    <a:pt x="57894" y="83996"/>
                    <a:pt x="63128" y="84991"/>
                    <a:pt x="68067" y="86882"/>
                  </a:cubicBezTo>
                  <a:cubicBezTo>
                    <a:pt x="68712" y="87101"/>
                    <a:pt x="69388" y="87208"/>
                    <a:pt x="70071" y="87195"/>
                  </a:cubicBezTo>
                  <a:cubicBezTo>
                    <a:pt x="72387" y="87195"/>
                    <a:pt x="74203" y="85254"/>
                    <a:pt x="75517" y="81310"/>
                  </a:cubicBezTo>
                  <a:cubicBezTo>
                    <a:pt x="77352" y="72333"/>
                    <a:pt x="78065" y="63167"/>
                    <a:pt x="77646" y="54015"/>
                  </a:cubicBezTo>
                  <a:cubicBezTo>
                    <a:pt x="77646" y="50634"/>
                    <a:pt x="77646" y="47253"/>
                    <a:pt x="77646" y="43998"/>
                  </a:cubicBezTo>
                  <a:cubicBezTo>
                    <a:pt x="77646" y="40743"/>
                    <a:pt x="77646" y="37738"/>
                    <a:pt x="77646" y="35234"/>
                  </a:cubicBezTo>
                  <a:cubicBezTo>
                    <a:pt x="77646" y="32729"/>
                    <a:pt x="77646" y="30538"/>
                    <a:pt x="77646" y="28973"/>
                  </a:cubicBezTo>
                  <a:cubicBezTo>
                    <a:pt x="78272" y="11363"/>
                    <a:pt x="84263" y="1615"/>
                    <a:pt x="95613" y="-263"/>
                  </a:cubicBezTo>
                  <a:lnTo>
                    <a:pt x="97304" y="-263"/>
                  </a:lnTo>
                  <a:cubicBezTo>
                    <a:pt x="108072" y="-263"/>
                    <a:pt x="115083" y="9190"/>
                    <a:pt x="118401" y="27971"/>
                  </a:cubicBezTo>
                  <a:cubicBezTo>
                    <a:pt x="120029" y="37550"/>
                    <a:pt x="121030" y="44562"/>
                    <a:pt x="121406" y="48944"/>
                  </a:cubicBezTo>
                  <a:cubicBezTo>
                    <a:pt x="124036" y="87802"/>
                    <a:pt x="125350" y="119542"/>
                    <a:pt x="125350" y="144165"/>
                  </a:cubicBezTo>
                  <a:cubicBezTo>
                    <a:pt x="125350" y="153887"/>
                    <a:pt x="125037" y="166997"/>
                    <a:pt x="124411" y="183480"/>
                  </a:cubicBezTo>
                  <a:cubicBezTo>
                    <a:pt x="124643" y="196784"/>
                    <a:pt x="121613" y="209937"/>
                    <a:pt x="115584" y="221794"/>
                  </a:cubicBezTo>
                  <a:cubicBezTo>
                    <a:pt x="112523" y="227134"/>
                    <a:pt x="106776" y="230352"/>
                    <a:pt x="100622" y="230183"/>
                  </a:cubicBezTo>
                  <a:close/>
                  <a:moveTo>
                    <a:pt x="46657" y="189553"/>
                  </a:moveTo>
                  <a:cubicBezTo>
                    <a:pt x="53161" y="189327"/>
                    <a:pt x="59077" y="185746"/>
                    <a:pt x="62308" y="180099"/>
                  </a:cubicBezTo>
                  <a:cubicBezTo>
                    <a:pt x="66953" y="172825"/>
                    <a:pt x="69945" y="164618"/>
                    <a:pt x="71072" y="156060"/>
                  </a:cubicBezTo>
                  <a:cubicBezTo>
                    <a:pt x="71805" y="151696"/>
                    <a:pt x="72181" y="147276"/>
                    <a:pt x="72199" y="142850"/>
                  </a:cubicBezTo>
                  <a:cubicBezTo>
                    <a:pt x="72199" y="127324"/>
                    <a:pt x="68318" y="119561"/>
                    <a:pt x="60492" y="119561"/>
                  </a:cubicBezTo>
                  <a:cubicBezTo>
                    <a:pt x="53524" y="119661"/>
                    <a:pt x="47189" y="123618"/>
                    <a:pt x="44027" y="129828"/>
                  </a:cubicBezTo>
                  <a:cubicBezTo>
                    <a:pt x="37429" y="140815"/>
                    <a:pt x="34111" y="153455"/>
                    <a:pt x="34449" y="166264"/>
                  </a:cubicBezTo>
                  <a:cubicBezTo>
                    <a:pt x="34543" y="170828"/>
                    <a:pt x="35025" y="175373"/>
                    <a:pt x="35889" y="179849"/>
                  </a:cubicBezTo>
                  <a:cubicBezTo>
                    <a:pt x="36227" y="185484"/>
                    <a:pt x="41022" y="189803"/>
                    <a:pt x="46657" y="189553"/>
                  </a:cubicBezTo>
                  <a:close/>
                </a:path>
              </a:pathLst>
            </a:custGeom>
            <a:solidFill>
              <a:srgbClr val="313759"/>
            </a:solidFill>
            <a:ln w="6259" cap="flat">
              <a:noFill/>
              <a:prstDash val="solid"/>
              <a:miter/>
            </a:ln>
          </p:spPr>
          <p:txBody>
            <a:bodyPr rtlCol="0" anchor="ctr"/>
            <a:lstStyle/>
            <a:p>
              <a:endParaRPr lang="fr-FR"/>
            </a:p>
          </p:txBody>
        </p:sp>
        <p:sp>
          <p:nvSpPr>
            <p:cNvPr id="94" name="Graphique 3">
              <a:extLst>
                <a:ext uri="{FF2B5EF4-FFF2-40B4-BE49-F238E27FC236}">
                  <a16:creationId xmlns:a16="http://schemas.microsoft.com/office/drawing/2014/main" id="{E9667B26-FE5D-40ED-84F8-4D0E6600C72D}"/>
                </a:ext>
              </a:extLst>
            </p:cNvPr>
            <p:cNvSpPr/>
            <p:nvPr/>
          </p:nvSpPr>
          <p:spPr>
            <a:xfrm>
              <a:off x="2580801" y="2508785"/>
              <a:ext cx="121616" cy="140830"/>
            </a:xfrm>
            <a:custGeom>
              <a:avLst/>
              <a:gdLst>
                <a:gd name="connsiteX0" fmla="*/ 58186 w 121616"/>
                <a:gd name="connsiteY0" fmla="*/ 140539 h 140830"/>
                <a:gd name="connsiteX1" fmla="*/ 56684 w 121616"/>
                <a:gd name="connsiteY1" fmla="*/ 140539 h 140830"/>
                <a:gd name="connsiteX2" fmla="*/ 25883 w 121616"/>
                <a:gd name="connsiteY2" fmla="*/ 132212 h 140830"/>
                <a:gd name="connsiteX3" fmla="*/ 7101 w 121616"/>
                <a:gd name="connsiteY3" fmla="*/ 109675 h 140830"/>
                <a:gd name="connsiteX4" fmla="*/ -36 w 121616"/>
                <a:gd name="connsiteY4" fmla="*/ 75305 h 140830"/>
                <a:gd name="connsiteX5" fmla="*/ 8541 w 121616"/>
                <a:gd name="connsiteY5" fmla="*/ 33861 h 140830"/>
                <a:gd name="connsiteX6" fmla="*/ 31016 w 121616"/>
                <a:gd name="connsiteY6" fmla="*/ 8319 h 140830"/>
                <a:gd name="connsiteX7" fmla="*/ 59376 w 121616"/>
                <a:gd name="connsiteY7" fmla="*/ -258 h 140830"/>
                <a:gd name="connsiteX8" fmla="*/ 84981 w 121616"/>
                <a:gd name="connsiteY8" fmla="*/ 8444 h 140830"/>
                <a:gd name="connsiteX9" fmla="*/ 96813 w 121616"/>
                <a:gd name="connsiteY9" fmla="*/ 37179 h 140830"/>
                <a:gd name="connsiteX10" fmla="*/ 89614 w 121616"/>
                <a:gd name="connsiteY10" fmla="*/ 58402 h 140830"/>
                <a:gd name="connsiteX11" fmla="*/ 69706 w 121616"/>
                <a:gd name="connsiteY11" fmla="*/ 72676 h 140830"/>
                <a:gd name="connsiteX12" fmla="*/ 42661 w 121616"/>
                <a:gd name="connsiteY12" fmla="*/ 79750 h 140830"/>
                <a:gd name="connsiteX13" fmla="*/ 34002 w 121616"/>
                <a:gd name="connsiteY13" fmla="*/ 89823 h 140830"/>
                <a:gd name="connsiteX14" fmla="*/ 34084 w 121616"/>
                <a:gd name="connsiteY14" fmla="*/ 90518 h 140830"/>
                <a:gd name="connsiteX15" fmla="*/ 39030 w 121616"/>
                <a:gd name="connsiteY15" fmla="*/ 102037 h 140830"/>
                <a:gd name="connsiteX16" fmla="*/ 60127 w 121616"/>
                <a:gd name="connsiteY16" fmla="*/ 108798 h 140830"/>
                <a:gd name="connsiteX17" fmla="*/ 96125 w 121616"/>
                <a:gd name="connsiteY17" fmla="*/ 98406 h 140830"/>
                <a:gd name="connsiteX18" fmla="*/ 112276 w 121616"/>
                <a:gd name="connsiteY18" fmla="*/ 92834 h 140830"/>
                <a:gd name="connsiteX19" fmla="*/ 119163 w 121616"/>
                <a:gd name="connsiteY19" fmla="*/ 95651 h 140830"/>
                <a:gd name="connsiteX20" fmla="*/ 121542 w 121616"/>
                <a:gd name="connsiteY20" fmla="*/ 102225 h 140830"/>
                <a:gd name="connsiteX21" fmla="*/ 116283 w 121616"/>
                <a:gd name="connsiteY21" fmla="*/ 114245 h 140830"/>
                <a:gd name="connsiteX22" fmla="*/ 58186 w 121616"/>
                <a:gd name="connsiteY22" fmla="*/ 140539 h 140830"/>
                <a:gd name="connsiteX23" fmla="*/ 46792 w 121616"/>
                <a:gd name="connsiteY23" fmla="*/ 51703 h 140830"/>
                <a:gd name="connsiteX24" fmla="*/ 63946 w 121616"/>
                <a:gd name="connsiteY24" fmla="*/ 39683 h 140830"/>
                <a:gd name="connsiteX25" fmla="*/ 68203 w 121616"/>
                <a:gd name="connsiteY25" fmla="*/ 26286 h 140830"/>
                <a:gd name="connsiteX26" fmla="*/ 65023 w 121616"/>
                <a:gd name="connsiteY26" fmla="*/ 22029 h 140830"/>
                <a:gd name="connsiteX27" fmla="*/ 63946 w 121616"/>
                <a:gd name="connsiteY27" fmla="*/ 22029 h 140830"/>
                <a:gd name="connsiteX28" fmla="*/ 61317 w 121616"/>
                <a:gd name="connsiteY28" fmla="*/ 22029 h 140830"/>
                <a:gd name="connsiteX29" fmla="*/ 52364 w 121616"/>
                <a:gd name="connsiteY29" fmla="*/ 25723 h 140830"/>
                <a:gd name="connsiteX30" fmla="*/ 41471 w 121616"/>
                <a:gd name="connsiteY30" fmla="*/ 34487 h 140830"/>
                <a:gd name="connsiteX31" fmla="*/ 37840 w 121616"/>
                <a:gd name="connsiteY31" fmla="*/ 42751 h 140830"/>
                <a:gd name="connsiteX32" fmla="*/ 44495 w 121616"/>
                <a:gd name="connsiteY32" fmla="*/ 51703 h 140830"/>
                <a:gd name="connsiteX33" fmla="*/ 46792 w 121616"/>
                <a:gd name="connsiteY33" fmla="*/ 51703 h 140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21616" h="140830">
                  <a:moveTo>
                    <a:pt x="58186" y="140539"/>
                  </a:moveTo>
                  <a:lnTo>
                    <a:pt x="56684" y="140539"/>
                  </a:lnTo>
                  <a:cubicBezTo>
                    <a:pt x="45816" y="140889"/>
                    <a:pt x="35092" y="137991"/>
                    <a:pt x="25883" y="132212"/>
                  </a:cubicBezTo>
                  <a:cubicBezTo>
                    <a:pt x="17650" y="126590"/>
                    <a:pt x="11146" y="118790"/>
                    <a:pt x="7101" y="109675"/>
                  </a:cubicBezTo>
                  <a:cubicBezTo>
                    <a:pt x="2250" y="98876"/>
                    <a:pt x="-186" y="87143"/>
                    <a:pt x="-36" y="75305"/>
                  </a:cubicBezTo>
                  <a:cubicBezTo>
                    <a:pt x="-449" y="61013"/>
                    <a:pt x="2488" y="46814"/>
                    <a:pt x="8541" y="33861"/>
                  </a:cubicBezTo>
                  <a:cubicBezTo>
                    <a:pt x="13493" y="23412"/>
                    <a:pt x="21281" y="14560"/>
                    <a:pt x="31016" y="8319"/>
                  </a:cubicBezTo>
                  <a:cubicBezTo>
                    <a:pt x="39462" y="2822"/>
                    <a:pt x="49297" y="-152"/>
                    <a:pt x="59376" y="-258"/>
                  </a:cubicBezTo>
                  <a:cubicBezTo>
                    <a:pt x="68660" y="-402"/>
                    <a:pt x="77706" y="2672"/>
                    <a:pt x="84981" y="8444"/>
                  </a:cubicBezTo>
                  <a:cubicBezTo>
                    <a:pt x="93163" y="15675"/>
                    <a:pt x="97533" y="26286"/>
                    <a:pt x="96813" y="37179"/>
                  </a:cubicBezTo>
                  <a:cubicBezTo>
                    <a:pt x="96945" y="44873"/>
                    <a:pt x="94397" y="52373"/>
                    <a:pt x="89614" y="58402"/>
                  </a:cubicBezTo>
                  <a:cubicBezTo>
                    <a:pt x="84311" y="64788"/>
                    <a:pt x="77456" y="69702"/>
                    <a:pt x="69706" y="72676"/>
                  </a:cubicBezTo>
                  <a:cubicBezTo>
                    <a:pt x="61054" y="76244"/>
                    <a:pt x="51951" y="78623"/>
                    <a:pt x="42661" y="79750"/>
                  </a:cubicBezTo>
                  <a:cubicBezTo>
                    <a:pt x="37490" y="80144"/>
                    <a:pt x="33614" y="84652"/>
                    <a:pt x="34002" y="89823"/>
                  </a:cubicBezTo>
                  <a:cubicBezTo>
                    <a:pt x="34021" y="90055"/>
                    <a:pt x="34046" y="90286"/>
                    <a:pt x="34084" y="90518"/>
                  </a:cubicBezTo>
                  <a:cubicBezTo>
                    <a:pt x="34366" y="94812"/>
                    <a:pt x="36112" y="98876"/>
                    <a:pt x="39030" y="102037"/>
                  </a:cubicBezTo>
                  <a:cubicBezTo>
                    <a:pt x="42661" y="106544"/>
                    <a:pt x="49672" y="108798"/>
                    <a:pt x="60127" y="108798"/>
                  </a:cubicBezTo>
                  <a:cubicBezTo>
                    <a:pt x="72836" y="108610"/>
                    <a:pt x="85269" y="105017"/>
                    <a:pt x="96125" y="98406"/>
                  </a:cubicBezTo>
                  <a:cubicBezTo>
                    <a:pt x="100951" y="95213"/>
                    <a:pt x="106511" y="93291"/>
                    <a:pt x="112276" y="92834"/>
                  </a:cubicBezTo>
                  <a:cubicBezTo>
                    <a:pt x="114881" y="92678"/>
                    <a:pt x="117416" y="93711"/>
                    <a:pt x="119163" y="95651"/>
                  </a:cubicBezTo>
                  <a:cubicBezTo>
                    <a:pt x="120728" y="97479"/>
                    <a:pt x="121573" y="99815"/>
                    <a:pt x="121542" y="102225"/>
                  </a:cubicBezTo>
                  <a:cubicBezTo>
                    <a:pt x="121523" y="106782"/>
                    <a:pt x="119620" y="111133"/>
                    <a:pt x="116283" y="114245"/>
                  </a:cubicBezTo>
                  <a:cubicBezTo>
                    <a:pt x="101271" y="130503"/>
                    <a:pt x="80311" y="139994"/>
                    <a:pt x="58186" y="140539"/>
                  </a:cubicBezTo>
                  <a:close/>
                  <a:moveTo>
                    <a:pt x="46792" y="51703"/>
                  </a:moveTo>
                  <a:cubicBezTo>
                    <a:pt x="54424" y="51553"/>
                    <a:pt x="61198" y="46801"/>
                    <a:pt x="63946" y="39683"/>
                  </a:cubicBezTo>
                  <a:cubicBezTo>
                    <a:pt x="66319" y="35576"/>
                    <a:pt x="67771" y="31006"/>
                    <a:pt x="68203" y="26286"/>
                  </a:cubicBezTo>
                  <a:cubicBezTo>
                    <a:pt x="68504" y="24233"/>
                    <a:pt x="67076" y="22329"/>
                    <a:pt x="65023" y="22029"/>
                  </a:cubicBezTo>
                  <a:cubicBezTo>
                    <a:pt x="64666" y="21979"/>
                    <a:pt x="64303" y="21979"/>
                    <a:pt x="63946" y="22029"/>
                  </a:cubicBezTo>
                  <a:lnTo>
                    <a:pt x="61317" y="22029"/>
                  </a:lnTo>
                  <a:cubicBezTo>
                    <a:pt x="58130" y="22686"/>
                    <a:pt x="55088" y="23938"/>
                    <a:pt x="52364" y="25723"/>
                  </a:cubicBezTo>
                  <a:cubicBezTo>
                    <a:pt x="48282" y="28033"/>
                    <a:pt x="44601" y="30994"/>
                    <a:pt x="41471" y="34487"/>
                  </a:cubicBezTo>
                  <a:cubicBezTo>
                    <a:pt x="39274" y="36697"/>
                    <a:pt x="37984" y="39640"/>
                    <a:pt x="37840" y="42751"/>
                  </a:cubicBezTo>
                  <a:cubicBezTo>
                    <a:pt x="37208" y="47058"/>
                    <a:pt x="40188" y="51071"/>
                    <a:pt x="44495" y="51703"/>
                  </a:cubicBezTo>
                  <a:cubicBezTo>
                    <a:pt x="45259" y="51816"/>
                    <a:pt x="46029" y="51816"/>
                    <a:pt x="46792" y="51703"/>
                  </a:cubicBezTo>
                  <a:close/>
                </a:path>
              </a:pathLst>
            </a:custGeom>
            <a:solidFill>
              <a:srgbClr val="313759"/>
            </a:solidFill>
            <a:ln w="6259" cap="flat">
              <a:noFill/>
              <a:prstDash val="solid"/>
              <a:miter/>
            </a:ln>
          </p:spPr>
          <p:txBody>
            <a:bodyPr rtlCol="0" anchor="ctr"/>
            <a:lstStyle/>
            <a:p>
              <a:endParaRPr lang="fr-FR"/>
            </a:p>
          </p:txBody>
        </p:sp>
        <p:sp>
          <p:nvSpPr>
            <p:cNvPr id="95" name="Graphique 3">
              <a:extLst>
                <a:ext uri="{FF2B5EF4-FFF2-40B4-BE49-F238E27FC236}">
                  <a16:creationId xmlns:a16="http://schemas.microsoft.com/office/drawing/2014/main" id="{E9667B26-FE5D-40ED-84F8-4D0E6600C72D}"/>
                </a:ext>
              </a:extLst>
            </p:cNvPr>
            <p:cNvSpPr/>
            <p:nvPr/>
          </p:nvSpPr>
          <p:spPr>
            <a:xfrm>
              <a:off x="964712" y="2771278"/>
              <a:ext cx="133161" cy="165787"/>
            </a:xfrm>
            <a:custGeom>
              <a:avLst/>
              <a:gdLst>
                <a:gd name="connsiteX0" fmla="*/ 69919 w 133161"/>
                <a:gd name="connsiteY0" fmla="*/ 165524 h 165787"/>
                <a:gd name="connsiteX1" fmla="*/ 31981 w 133161"/>
                <a:gd name="connsiteY1" fmla="*/ 155445 h 165787"/>
                <a:gd name="connsiteX2" fmla="*/ 5374 w 133161"/>
                <a:gd name="connsiteY2" fmla="*/ 129527 h 165787"/>
                <a:gd name="connsiteX3" fmla="*/ -73 w 133161"/>
                <a:gd name="connsiteY3" fmla="*/ 108054 h 165787"/>
                <a:gd name="connsiteX4" fmla="*/ 10195 w 133161"/>
                <a:gd name="connsiteY4" fmla="*/ 81322 h 165787"/>
                <a:gd name="connsiteX5" fmla="*/ 21213 w 133161"/>
                <a:gd name="connsiteY5" fmla="*/ 78066 h 165787"/>
                <a:gd name="connsiteX6" fmla="*/ 40370 w 133161"/>
                <a:gd name="connsiteY6" fmla="*/ 93717 h 165787"/>
                <a:gd name="connsiteX7" fmla="*/ 59151 w 133161"/>
                <a:gd name="connsiteY7" fmla="*/ 119948 h 165787"/>
                <a:gd name="connsiteX8" fmla="*/ 79435 w 133161"/>
                <a:gd name="connsiteY8" fmla="*/ 126209 h 165787"/>
                <a:gd name="connsiteX9" fmla="*/ 88074 w 133161"/>
                <a:gd name="connsiteY9" fmla="*/ 125207 h 165787"/>
                <a:gd name="connsiteX10" fmla="*/ 94810 w 133161"/>
                <a:gd name="connsiteY10" fmla="*/ 117688 h 165787"/>
                <a:gd name="connsiteX11" fmla="*/ 94773 w 133161"/>
                <a:gd name="connsiteY11" fmla="*/ 117256 h 165787"/>
                <a:gd name="connsiteX12" fmla="*/ 68855 w 133161"/>
                <a:gd name="connsiteY12" fmla="*/ 92716 h 165787"/>
                <a:gd name="connsiteX13" fmla="*/ 40307 w 133161"/>
                <a:gd name="connsiteY13" fmla="*/ 70742 h 165787"/>
                <a:gd name="connsiteX14" fmla="*/ 29414 w 133161"/>
                <a:gd name="connsiteY14" fmla="*/ 44010 h 165787"/>
                <a:gd name="connsiteX15" fmla="*/ 42561 w 133161"/>
                <a:gd name="connsiteY15" fmla="*/ 13146 h 165787"/>
                <a:gd name="connsiteX16" fmla="*/ 75115 w 133161"/>
                <a:gd name="connsiteY16" fmla="*/ -251 h 165787"/>
                <a:gd name="connsiteX17" fmla="*/ 94522 w 133161"/>
                <a:gd name="connsiteY17" fmla="*/ 4945 h 165787"/>
                <a:gd name="connsiteX18" fmla="*/ 107481 w 133161"/>
                <a:gd name="connsiteY18" fmla="*/ 20408 h 165787"/>
                <a:gd name="connsiteX19" fmla="*/ 108295 w 133161"/>
                <a:gd name="connsiteY19" fmla="*/ 24540 h 165787"/>
                <a:gd name="connsiteX20" fmla="*/ 100939 w 133161"/>
                <a:gd name="connsiteY20" fmla="*/ 32447 h 165787"/>
                <a:gd name="connsiteX21" fmla="*/ 100031 w 133161"/>
                <a:gd name="connsiteY21" fmla="*/ 32428 h 165787"/>
                <a:gd name="connsiteX22" fmla="*/ 90641 w 133161"/>
                <a:gd name="connsiteY22" fmla="*/ 30174 h 165787"/>
                <a:gd name="connsiteX23" fmla="*/ 75992 w 133161"/>
                <a:gd name="connsiteY23" fmla="*/ 27983 h 165787"/>
                <a:gd name="connsiteX24" fmla="*/ 65161 w 133161"/>
                <a:gd name="connsiteY24" fmla="*/ 31426 h 165787"/>
                <a:gd name="connsiteX25" fmla="*/ 61280 w 133161"/>
                <a:gd name="connsiteY25" fmla="*/ 41380 h 165787"/>
                <a:gd name="connsiteX26" fmla="*/ 70044 w 133161"/>
                <a:gd name="connsiteY26" fmla="*/ 54903 h 165787"/>
                <a:gd name="connsiteX27" fmla="*/ 89138 w 133161"/>
                <a:gd name="connsiteY27" fmla="*/ 67737 h 165787"/>
                <a:gd name="connsiteX28" fmla="*/ 109986 w 133161"/>
                <a:gd name="connsiteY28" fmla="*/ 81322 h 165787"/>
                <a:gd name="connsiteX29" fmla="*/ 133086 w 133161"/>
                <a:gd name="connsiteY29" fmla="*/ 118446 h 165787"/>
                <a:gd name="connsiteX30" fmla="*/ 122006 w 133161"/>
                <a:gd name="connsiteY30" fmla="*/ 144865 h 165787"/>
                <a:gd name="connsiteX31" fmla="*/ 97527 w 133161"/>
                <a:gd name="connsiteY31" fmla="*/ 160453 h 165787"/>
                <a:gd name="connsiteX32" fmla="*/ 69919 w 133161"/>
                <a:gd name="connsiteY32" fmla="*/ 165524 h 1657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33161" h="165787">
                  <a:moveTo>
                    <a:pt x="69919" y="165524"/>
                  </a:moveTo>
                  <a:cubicBezTo>
                    <a:pt x="56622" y="165424"/>
                    <a:pt x="43569" y="161956"/>
                    <a:pt x="31981" y="155445"/>
                  </a:cubicBezTo>
                  <a:cubicBezTo>
                    <a:pt x="20762" y="149604"/>
                    <a:pt x="11503" y="140589"/>
                    <a:pt x="5374" y="129527"/>
                  </a:cubicBezTo>
                  <a:cubicBezTo>
                    <a:pt x="1749" y="122953"/>
                    <a:pt x="-129" y="115560"/>
                    <a:pt x="-73" y="108054"/>
                  </a:cubicBezTo>
                  <a:cubicBezTo>
                    <a:pt x="-73" y="94844"/>
                    <a:pt x="3371" y="85954"/>
                    <a:pt x="10195" y="81322"/>
                  </a:cubicBezTo>
                  <a:cubicBezTo>
                    <a:pt x="13469" y="79174"/>
                    <a:pt x="17300" y="78048"/>
                    <a:pt x="21213" y="78066"/>
                  </a:cubicBezTo>
                  <a:cubicBezTo>
                    <a:pt x="30535" y="77985"/>
                    <a:pt x="38592" y="84565"/>
                    <a:pt x="40370" y="93717"/>
                  </a:cubicBezTo>
                  <a:cubicBezTo>
                    <a:pt x="43068" y="104529"/>
                    <a:pt x="49785" y="113913"/>
                    <a:pt x="59151" y="119948"/>
                  </a:cubicBezTo>
                  <a:cubicBezTo>
                    <a:pt x="65249" y="123773"/>
                    <a:pt x="72242" y="125927"/>
                    <a:pt x="79435" y="126209"/>
                  </a:cubicBezTo>
                  <a:cubicBezTo>
                    <a:pt x="82333" y="126052"/>
                    <a:pt x="85219" y="125714"/>
                    <a:pt x="88074" y="125207"/>
                  </a:cubicBezTo>
                  <a:cubicBezTo>
                    <a:pt x="92012" y="124994"/>
                    <a:pt x="95023" y="121626"/>
                    <a:pt x="94810" y="117688"/>
                  </a:cubicBezTo>
                  <a:cubicBezTo>
                    <a:pt x="94804" y="117544"/>
                    <a:pt x="94791" y="117401"/>
                    <a:pt x="94773" y="117256"/>
                  </a:cubicBezTo>
                  <a:cubicBezTo>
                    <a:pt x="94773" y="109913"/>
                    <a:pt x="86133" y="101731"/>
                    <a:pt x="68855" y="92716"/>
                  </a:cubicBezTo>
                  <a:cubicBezTo>
                    <a:pt x="58193" y="87019"/>
                    <a:pt x="48546" y="79594"/>
                    <a:pt x="40307" y="70742"/>
                  </a:cubicBezTo>
                  <a:cubicBezTo>
                    <a:pt x="33258" y="63636"/>
                    <a:pt x="29339" y="54014"/>
                    <a:pt x="29414" y="44010"/>
                  </a:cubicBezTo>
                  <a:cubicBezTo>
                    <a:pt x="29395" y="32359"/>
                    <a:pt x="34147" y="21203"/>
                    <a:pt x="42561" y="13146"/>
                  </a:cubicBezTo>
                  <a:cubicBezTo>
                    <a:pt x="51063" y="4325"/>
                    <a:pt x="62870" y="-533"/>
                    <a:pt x="75115" y="-251"/>
                  </a:cubicBezTo>
                  <a:cubicBezTo>
                    <a:pt x="81926" y="-251"/>
                    <a:pt x="88619" y="1539"/>
                    <a:pt x="94522" y="4945"/>
                  </a:cubicBezTo>
                  <a:cubicBezTo>
                    <a:pt x="100595" y="8332"/>
                    <a:pt x="105209" y="13834"/>
                    <a:pt x="107481" y="20408"/>
                  </a:cubicBezTo>
                  <a:cubicBezTo>
                    <a:pt x="108014" y="21722"/>
                    <a:pt x="108295" y="23125"/>
                    <a:pt x="108295" y="24540"/>
                  </a:cubicBezTo>
                  <a:cubicBezTo>
                    <a:pt x="108446" y="28753"/>
                    <a:pt x="105153" y="32296"/>
                    <a:pt x="100939" y="32447"/>
                  </a:cubicBezTo>
                  <a:cubicBezTo>
                    <a:pt x="100639" y="32459"/>
                    <a:pt x="100332" y="32453"/>
                    <a:pt x="100031" y="32428"/>
                  </a:cubicBezTo>
                  <a:cubicBezTo>
                    <a:pt x="96807" y="32140"/>
                    <a:pt x="93646" y="31382"/>
                    <a:pt x="90641" y="30174"/>
                  </a:cubicBezTo>
                  <a:cubicBezTo>
                    <a:pt x="85908" y="28653"/>
                    <a:pt x="80962" y="27914"/>
                    <a:pt x="75992" y="27983"/>
                  </a:cubicBezTo>
                  <a:cubicBezTo>
                    <a:pt x="72079" y="27733"/>
                    <a:pt x="68210" y="28960"/>
                    <a:pt x="65161" y="31426"/>
                  </a:cubicBezTo>
                  <a:cubicBezTo>
                    <a:pt x="62444" y="33999"/>
                    <a:pt x="61023" y="37649"/>
                    <a:pt x="61280" y="41380"/>
                  </a:cubicBezTo>
                  <a:cubicBezTo>
                    <a:pt x="61893" y="47021"/>
                    <a:pt x="65142" y="52042"/>
                    <a:pt x="70044" y="54903"/>
                  </a:cubicBezTo>
                  <a:cubicBezTo>
                    <a:pt x="76104" y="59617"/>
                    <a:pt x="82484" y="63905"/>
                    <a:pt x="89138" y="67737"/>
                  </a:cubicBezTo>
                  <a:cubicBezTo>
                    <a:pt x="96213" y="71931"/>
                    <a:pt x="103162" y="76439"/>
                    <a:pt x="109986" y="81322"/>
                  </a:cubicBezTo>
                  <a:cubicBezTo>
                    <a:pt x="125386" y="92547"/>
                    <a:pt x="133086" y="104923"/>
                    <a:pt x="133086" y="118446"/>
                  </a:cubicBezTo>
                  <a:cubicBezTo>
                    <a:pt x="133155" y="128394"/>
                    <a:pt x="129149" y="137941"/>
                    <a:pt x="122006" y="144865"/>
                  </a:cubicBezTo>
                  <a:cubicBezTo>
                    <a:pt x="115100" y="151808"/>
                    <a:pt x="106743" y="157135"/>
                    <a:pt x="97527" y="160453"/>
                  </a:cubicBezTo>
                  <a:cubicBezTo>
                    <a:pt x="88688" y="163721"/>
                    <a:pt x="79347" y="165437"/>
                    <a:pt x="69919" y="165524"/>
                  </a:cubicBezTo>
                  <a:close/>
                </a:path>
              </a:pathLst>
            </a:custGeom>
            <a:solidFill>
              <a:srgbClr val="313759"/>
            </a:solidFill>
            <a:ln w="6259" cap="flat">
              <a:noFill/>
              <a:prstDash val="solid"/>
              <a:miter/>
            </a:ln>
          </p:spPr>
          <p:txBody>
            <a:bodyPr rtlCol="0" anchor="ctr"/>
            <a:lstStyle/>
            <a:p>
              <a:endParaRPr lang="fr-FR"/>
            </a:p>
          </p:txBody>
        </p:sp>
        <p:sp>
          <p:nvSpPr>
            <p:cNvPr id="96" name="Graphique 3">
              <a:extLst>
                <a:ext uri="{FF2B5EF4-FFF2-40B4-BE49-F238E27FC236}">
                  <a16:creationId xmlns:a16="http://schemas.microsoft.com/office/drawing/2014/main" id="{E9667B26-FE5D-40ED-84F8-4D0E6600C72D}"/>
                </a:ext>
              </a:extLst>
            </p:cNvPr>
            <p:cNvSpPr/>
            <p:nvPr/>
          </p:nvSpPr>
          <p:spPr>
            <a:xfrm>
              <a:off x="1108792" y="2781242"/>
              <a:ext cx="121738" cy="155550"/>
            </a:xfrm>
            <a:custGeom>
              <a:avLst/>
              <a:gdLst>
                <a:gd name="connsiteX0" fmla="*/ 60250 w 121738"/>
                <a:gd name="connsiteY0" fmla="*/ 155247 h 155550"/>
                <a:gd name="connsiteX1" fmla="*/ 11857 w 121738"/>
                <a:gd name="connsiteY1" fmla="*/ 123507 h 155550"/>
                <a:gd name="connsiteX2" fmla="*/ -37 w 121738"/>
                <a:gd name="connsiteY2" fmla="*/ 68415 h 155550"/>
                <a:gd name="connsiteX3" fmla="*/ 714 w 121738"/>
                <a:gd name="connsiteY3" fmla="*/ 53327 h 155550"/>
                <a:gd name="connsiteX4" fmla="*/ 5910 w 121738"/>
                <a:gd name="connsiteY4" fmla="*/ 29287 h 155550"/>
                <a:gd name="connsiteX5" fmla="*/ 11044 w 121738"/>
                <a:gd name="connsiteY5" fmla="*/ 19521 h 155550"/>
                <a:gd name="connsiteX6" fmla="*/ 20434 w 121738"/>
                <a:gd name="connsiteY6" fmla="*/ 14074 h 155550"/>
                <a:gd name="connsiteX7" fmla="*/ 25881 w 121738"/>
                <a:gd name="connsiteY7" fmla="*/ 14450 h 155550"/>
                <a:gd name="connsiteX8" fmla="*/ 36148 w 121738"/>
                <a:gd name="connsiteY8" fmla="*/ 37551 h 155550"/>
                <a:gd name="connsiteX9" fmla="*/ 42909 w 121738"/>
                <a:gd name="connsiteY9" fmla="*/ 82751 h 155550"/>
                <a:gd name="connsiteX10" fmla="*/ 61064 w 121738"/>
                <a:gd name="connsiteY10" fmla="*/ 111174 h 155550"/>
                <a:gd name="connsiteX11" fmla="*/ 78531 w 121738"/>
                <a:gd name="connsiteY11" fmla="*/ 89387 h 155550"/>
                <a:gd name="connsiteX12" fmla="*/ 82350 w 121738"/>
                <a:gd name="connsiteY12" fmla="*/ 48256 h 155550"/>
                <a:gd name="connsiteX13" fmla="*/ 82350 w 121738"/>
                <a:gd name="connsiteY13" fmla="*/ 31729 h 155550"/>
                <a:gd name="connsiteX14" fmla="*/ 82350 w 121738"/>
                <a:gd name="connsiteY14" fmla="*/ 26470 h 155550"/>
                <a:gd name="connsiteX15" fmla="*/ 82350 w 121738"/>
                <a:gd name="connsiteY15" fmla="*/ 22150 h 155550"/>
                <a:gd name="connsiteX16" fmla="*/ 82350 w 121738"/>
                <a:gd name="connsiteY16" fmla="*/ 18206 h 155550"/>
                <a:gd name="connsiteX17" fmla="*/ 83790 w 121738"/>
                <a:gd name="connsiteY17" fmla="*/ 8565 h 155550"/>
                <a:gd name="connsiteX18" fmla="*/ 93932 w 121738"/>
                <a:gd name="connsiteY18" fmla="*/ 740 h 155550"/>
                <a:gd name="connsiteX19" fmla="*/ 100192 w 121738"/>
                <a:gd name="connsiteY19" fmla="*/ -262 h 155550"/>
                <a:gd name="connsiteX20" fmla="*/ 112713 w 121738"/>
                <a:gd name="connsiteY20" fmla="*/ 5435 h 155550"/>
                <a:gd name="connsiteX21" fmla="*/ 119662 w 121738"/>
                <a:gd name="connsiteY21" fmla="*/ 21337 h 155550"/>
                <a:gd name="connsiteX22" fmla="*/ 121665 w 121738"/>
                <a:gd name="connsiteY22" fmla="*/ 50886 h 155550"/>
                <a:gd name="connsiteX23" fmla="*/ 104449 w 121738"/>
                <a:gd name="connsiteY23" fmla="*/ 129830 h 155550"/>
                <a:gd name="connsiteX24" fmla="*/ 60250 w 121738"/>
                <a:gd name="connsiteY24" fmla="*/ 155247 h 155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21738" h="155550">
                  <a:moveTo>
                    <a:pt x="60250" y="155247"/>
                  </a:moveTo>
                  <a:cubicBezTo>
                    <a:pt x="38508" y="155247"/>
                    <a:pt x="22375" y="144667"/>
                    <a:pt x="11857" y="123507"/>
                  </a:cubicBezTo>
                  <a:cubicBezTo>
                    <a:pt x="3569" y="106347"/>
                    <a:pt x="-507" y="87465"/>
                    <a:pt x="-37" y="68415"/>
                  </a:cubicBezTo>
                  <a:cubicBezTo>
                    <a:pt x="-37" y="65347"/>
                    <a:pt x="-37" y="60276"/>
                    <a:pt x="714" y="53327"/>
                  </a:cubicBezTo>
                  <a:cubicBezTo>
                    <a:pt x="1478" y="45132"/>
                    <a:pt x="3218" y="37063"/>
                    <a:pt x="5910" y="29287"/>
                  </a:cubicBezTo>
                  <a:cubicBezTo>
                    <a:pt x="7037" y="25757"/>
                    <a:pt x="8777" y="22451"/>
                    <a:pt x="11044" y="19521"/>
                  </a:cubicBezTo>
                  <a:cubicBezTo>
                    <a:pt x="13141" y="16328"/>
                    <a:pt x="16622" y="14313"/>
                    <a:pt x="20434" y="14074"/>
                  </a:cubicBezTo>
                  <a:cubicBezTo>
                    <a:pt x="22256" y="14068"/>
                    <a:pt x="24078" y="14193"/>
                    <a:pt x="25881" y="14450"/>
                  </a:cubicBezTo>
                  <a:cubicBezTo>
                    <a:pt x="31265" y="14951"/>
                    <a:pt x="34708" y="22651"/>
                    <a:pt x="36148" y="37551"/>
                  </a:cubicBezTo>
                  <a:cubicBezTo>
                    <a:pt x="37488" y="52739"/>
                    <a:pt x="39748" y="67833"/>
                    <a:pt x="42909" y="82751"/>
                  </a:cubicBezTo>
                  <a:cubicBezTo>
                    <a:pt x="47104" y="101532"/>
                    <a:pt x="53114" y="111174"/>
                    <a:pt x="61064" y="111174"/>
                  </a:cubicBezTo>
                  <a:cubicBezTo>
                    <a:pt x="69015" y="111174"/>
                    <a:pt x="75150" y="103911"/>
                    <a:pt x="78531" y="89387"/>
                  </a:cubicBezTo>
                  <a:cubicBezTo>
                    <a:pt x="81336" y="75865"/>
                    <a:pt x="82613" y="62067"/>
                    <a:pt x="82350" y="48256"/>
                  </a:cubicBezTo>
                  <a:cubicBezTo>
                    <a:pt x="82350" y="41702"/>
                    <a:pt x="82350" y="36193"/>
                    <a:pt x="82350" y="31729"/>
                  </a:cubicBezTo>
                  <a:cubicBezTo>
                    <a:pt x="82350" y="29663"/>
                    <a:pt x="82350" y="27910"/>
                    <a:pt x="82350" y="26470"/>
                  </a:cubicBezTo>
                  <a:cubicBezTo>
                    <a:pt x="82350" y="25030"/>
                    <a:pt x="82350" y="23590"/>
                    <a:pt x="82350" y="22150"/>
                  </a:cubicBezTo>
                  <a:cubicBezTo>
                    <a:pt x="82350" y="20711"/>
                    <a:pt x="82350" y="19459"/>
                    <a:pt x="82350" y="18206"/>
                  </a:cubicBezTo>
                  <a:cubicBezTo>
                    <a:pt x="82375" y="14938"/>
                    <a:pt x="82857" y="11696"/>
                    <a:pt x="83790" y="8565"/>
                  </a:cubicBezTo>
                  <a:cubicBezTo>
                    <a:pt x="84729" y="5310"/>
                    <a:pt x="88109" y="2681"/>
                    <a:pt x="93932" y="740"/>
                  </a:cubicBezTo>
                  <a:cubicBezTo>
                    <a:pt x="95947" y="51"/>
                    <a:pt x="98063" y="-287"/>
                    <a:pt x="100192" y="-262"/>
                  </a:cubicBezTo>
                  <a:cubicBezTo>
                    <a:pt x="104981" y="-205"/>
                    <a:pt x="109526" y="1860"/>
                    <a:pt x="112713" y="5435"/>
                  </a:cubicBezTo>
                  <a:cubicBezTo>
                    <a:pt x="116744" y="9805"/>
                    <a:pt x="119192" y="15408"/>
                    <a:pt x="119662" y="21337"/>
                  </a:cubicBezTo>
                  <a:cubicBezTo>
                    <a:pt x="120964" y="31134"/>
                    <a:pt x="121634" y="41001"/>
                    <a:pt x="121665" y="50886"/>
                  </a:cubicBezTo>
                  <a:cubicBezTo>
                    <a:pt x="121665" y="84273"/>
                    <a:pt x="115924" y="110591"/>
                    <a:pt x="104449" y="129830"/>
                  </a:cubicBezTo>
                  <a:cubicBezTo>
                    <a:pt x="95847" y="146113"/>
                    <a:pt x="78650" y="156004"/>
                    <a:pt x="60250" y="155247"/>
                  </a:cubicBezTo>
                  <a:close/>
                </a:path>
              </a:pathLst>
            </a:custGeom>
            <a:solidFill>
              <a:srgbClr val="313759"/>
            </a:solidFill>
            <a:ln w="6259" cap="flat">
              <a:noFill/>
              <a:prstDash val="solid"/>
              <a:miter/>
            </a:ln>
          </p:spPr>
          <p:txBody>
            <a:bodyPr rtlCol="0" anchor="ctr"/>
            <a:lstStyle/>
            <a:p>
              <a:endParaRPr lang="fr-FR"/>
            </a:p>
          </p:txBody>
        </p:sp>
        <p:sp>
          <p:nvSpPr>
            <p:cNvPr id="97" name="Graphique 3">
              <a:extLst>
                <a:ext uri="{FF2B5EF4-FFF2-40B4-BE49-F238E27FC236}">
                  <a16:creationId xmlns:a16="http://schemas.microsoft.com/office/drawing/2014/main" id="{E9667B26-FE5D-40ED-84F8-4D0E6600C72D}"/>
                </a:ext>
              </a:extLst>
            </p:cNvPr>
            <p:cNvSpPr/>
            <p:nvPr/>
          </p:nvSpPr>
          <p:spPr>
            <a:xfrm>
              <a:off x="1249500" y="2771752"/>
              <a:ext cx="129690" cy="230486"/>
            </a:xfrm>
            <a:custGeom>
              <a:avLst/>
              <a:gdLst>
                <a:gd name="connsiteX0" fmla="*/ 28599 w 129690"/>
                <a:gd name="connsiteY0" fmla="*/ 230221 h 230486"/>
                <a:gd name="connsiteX1" fmla="*/ 28161 w 129690"/>
                <a:gd name="connsiteY1" fmla="*/ 230221 h 230486"/>
                <a:gd name="connsiteX2" fmla="*/ 14763 w 129690"/>
                <a:gd name="connsiteY2" fmla="*/ 225400 h 230486"/>
                <a:gd name="connsiteX3" fmla="*/ 7188 w 129690"/>
                <a:gd name="connsiteY3" fmla="*/ 211252 h 230486"/>
                <a:gd name="connsiteX4" fmla="*/ 1867 w 129690"/>
                <a:gd name="connsiteY4" fmla="*/ 162733 h 230486"/>
                <a:gd name="connsiteX5" fmla="*/ -74 w 129690"/>
                <a:gd name="connsiteY5" fmla="*/ 108456 h 230486"/>
                <a:gd name="connsiteX6" fmla="*/ 29601 w 129690"/>
                <a:gd name="connsiteY6" fmla="*/ -163 h 230486"/>
                <a:gd name="connsiteX7" fmla="*/ 40431 w 129690"/>
                <a:gd name="connsiteY7" fmla="*/ 3594 h 230486"/>
                <a:gd name="connsiteX8" fmla="*/ 44626 w 129690"/>
                <a:gd name="connsiteY8" fmla="*/ 13172 h 230486"/>
                <a:gd name="connsiteX9" fmla="*/ 46316 w 129690"/>
                <a:gd name="connsiteY9" fmla="*/ 18306 h 230486"/>
                <a:gd name="connsiteX10" fmla="*/ 50448 w 129690"/>
                <a:gd name="connsiteY10" fmla="*/ 25067 h 230486"/>
                <a:gd name="connsiteX11" fmla="*/ 53453 w 129690"/>
                <a:gd name="connsiteY11" fmla="*/ 22312 h 230486"/>
                <a:gd name="connsiteX12" fmla="*/ 59713 w 129690"/>
                <a:gd name="connsiteY12" fmla="*/ 16991 h 230486"/>
                <a:gd name="connsiteX13" fmla="*/ 82313 w 129690"/>
                <a:gd name="connsiteY13" fmla="*/ 9228 h 230486"/>
                <a:gd name="connsiteX14" fmla="*/ 107355 w 129690"/>
                <a:gd name="connsiteY14" fmla="*/ 19119 h 230486"/>
                <a:gd name="connsiteX15" fmla="*/ 124571 w 129690"/>
                <a:gd name="connsiteY15" fmla="*/ 42408 h 230486"/>
                <a:gd name="connsiteX16" fmla="*/ 129517 w 129690"/>
                <a:gd name="connsiteY16" fmla="*/ 67450 h 230486"/>
                <a:gd name="connsiteX17" fmla="*/ 114367 w 129690"/>
                <a:gd name="connsiteY17" fmla="*/ 108706 h 230486"/>
                <a:gd name="connsiteX18" fmla="*/ 63532 w 129690"/>
                <a:gd name="connsiteY18" fmla="*/ 128865 h 230486"/>
                <a:gd name="connsiteX19" fmla="*/ 51011 w 129690"/>
                <a:gd name="connsiteY19" fmla="*/ 127675 h 230486"/>
                <a:gd name="connsiteX20" fmla="*/ 48507 w 129690"/>
                <a:gd name="connsiteY20" fmla="*/ 180701 h 230486"/>
                <a:gd name="connsiteX21" fmla="*/ 47380 w 129690"/>
                <a:gd name="connsiteY21" fmla="*/ 208560 h 230486"/>
                <a:gd name="connsiteX22" fmla="*/ 28599 w 129690"/>
                <a:gd name="connsiteY22" fmla="*/ 230221 h 230486"/>
                <a:gd name="connsiteX23" fmla="*/ 61341 w 129690"/>
                <a:gd name="connsiteY23" fmla="*/ 101006 h 230486"/>
                <a:gd name="connsiteX24" fmla="*/ 82751 w 129690"/>
                <a:gd name="connsiteY24" fmla="*/ 89424 h 230486"/>
                <a:gd name="connsiteX25" fmla="*/ 96963 w 129690"/>
                <a:gd name="connsiteY25" fmla="*/ 57433 h 230486"/>
                <a:gd name="connsiteX26" fmla="*/ 94020 w 129690"/>
                <a:gd name="connsiteY26" fmla="*/ 44036 h 230486"/>
                <a:gd name="connsiteX27" fmla="*/ 79308 w 129690"/>
                <a:gd name="connsiteY27" fmla="*/ 34645 h 230486"/>
                <a:gd name="connsiteX28" fmla="*/ 64972 w 129690"/>
                <a:gd name="connsiteY28" fmla="*/ 44036 h 230486"/>
                <a:gd name="connsiteX29" fmla="*/ 57021 w 129690"/>
                <a:gd name="connsiteY29" fmla="*/ 88923 h 230486"/>
                <a:gd name="connsiteX30" fmla="*/ 57459 w 129690"/>
                <a:gd name="connsiteY30" fmla="*/ 97688 h 230486"/>
                <a:gd name="connsiteX31" fmla="*/ 60997 w 129690"/>
                <a:gd name="connsiteY31" fmla="*/ 101031 h 230486"/>
                <a:gd name="connsiteX32" fmla="*/ 61341 w 129690"/>
                <a:gd name="connsiteY32" fmla="*/ 101006 h 230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29690" h="230486">
                  <a:moveTo>
                    <a:pt x="28599" y="230221"/>
                  </a:moveTo>
                  <a:lnTo>
                    <a:pt x="28161" y="230221"/>
                  </a:lnTo>
                  <a:cubicBezTo>
                    <a:pt x="23252" y="230308"/>
                    <a:pt x="18488" y="228593"/>
                    <a:pt x="14763" y="225400"/>
                  </a:cubicBezTo>
                  <a:cubicBezTo>
                    <a:pt x="10757" y="221644"/>
                    <a:pt x="8090" y="216673"/>
                    <a:pt x="7188" y="211252"/>
                  </a:cubicBezTo>
                  <a:cubicBezTo>
                    <a:pt x="4559" y="195181"/>
                    <a:pt x="2781" y="178992"/>
                    <a:pt x="1867" y="162733"/>
                  </a:cubicBezTo>
                  <a:cubicBezTo>
                    <a:pt x="571" y="145580"/>
                    <a:pt x="-74" y="127487"/>
                    <a:pt x="-74" y="108456"/>
                  </a:cubicBezTo>
                  <a:cubicBezTo>
                    <a:pt x="-74" y="36004"/>
                    <a:pt x="9818" y="-206"/>
                    <a:pt x="29601" y="-163"/>
                  </a:cubicBezTo>
                  <a:cubicBezTo>
                    <a:pt x="33601" y="-663"/>
                    <a:pt x="37601" y="726"/>
                    <a:pt x="40431" y="3594"/>
                  </a:cubicBezTo>
                  <a:cubicBezTo>
                    <a:pt x="42491" y="6455"/>
                    <a:pt x="43918" y="9723"/>
                    <a:pt x="44626" y="13172"/>
                  </a:cubicBezTo>
                  <a:cubicBezTo>
                    <a:pt x="45083" y="14919"/>
                    <a:pt x="45652" y="16628"/>
                    <a:pt x="46316" y="18306"/>
                  </a:cubicBezTo>
                  <a:cubicBezTo>
                    <a:pt x="47944" y="22813"/>
                    <a:pt x="49321" y="25067"/>
                    <a:pt x="50448" y="25067"/>
                  </a:cubicBezTo>
                  <a:cubicBezTo>
                    <a:pt x="51074" y="25067"/>
                    <a:pt x="52075" y="24190"/>
                    <a:pt x="53453" y="22312"/>
                  </a:cubicBezTo>
                  <a:cubicBezTo>
                    <a:pt x="55231" y="20209"/>
                    <a:pt x="57347" y="18406"/>
                    <a:pt x="59713" y="16991"/>
                  </a:cubicBezTo>
                  <a:cubicBezTo>
                    <a:pt x="66268" y="12145"/>
                    <a:pt x="74162" y="9435"/>
                    <a:pt x="82313" y="9228"/>
                  </a:cubicBezTo>
                  <a:cubicBezTo>
                    <a:pt x="91572" y="9435"/>
                    <a:pt x="100450" y="12947"/>
                    <a:pt x="107355" y="19119"/>
                  </a:cubicBezTo>
                  <a:cubicBezTo>
                    <a:pt x="114980" y="25292"/>
                    <a:pt x="120902" y="33312"/>
                    <a:pt x="124571" y="42408"/>
                  </a:cubicBezTo>
                  <a:cubicBezTo>
                    <a:pt x="127845" y="50353"/>
                    <a:pt x="129529" y="58861"/>
                    <a:pt x="129517" y="67450"/>
                  </a:cubicBezTo>
                  <a:cubicBezTo>
                    <a:pt x="130437" y="82713"/>
                    <a:pt x="124947" y="97669"/>
                    <a:pt x="114367" y="108706"/>
                  </a:cubicBezTo>
                  <a:cubicBezTo>
                    <a:pt x="100832" y="122003"/>
                    <a:pt x="82501" y="129271"/>
                    <a:pt x="63532" y="128865"/>
                  </a:cubicBezTo>
                  <a:cubicBezTo>
                    <a:pt x="59331" y="128840"/>
                    <a:pt x="55143" y="128439"/>
                    <a:pt x="51011" y="127675"/>
                  </a:cubicBezTo>
                  <a:cubicBezTo>
                    <a:pt x="49571" y="127675"/>
                    <a:pt x="48757" y="145392"/>
                    <a:pt x="48507" y="180701"/>
                  </a:cubicBezTo>
                  <a:cubicBezTo>
                    <a:pt x="48507" y="192157"/>
                    <a:pt x="48006" y="201423"/>
                    <a:pt x="47380" y="208560"/>
                  </a:cubicBezTo>
                  <a:cubicBezTo>
                    <a:pt x="45439" y="221644"/>
                    <a:pt x="39555" y="228906"/>
                    <a:pt x="28599" y="230221"/>
                  </a:cubicBezTo>
                  <a:close/>
                  <a:moveTo>
                    <a:pt x="61341" y="101006"/>
                  </a:moveTo>
                  <a:cubicBezTo>
                    <a:pt x="66725" y="101006"/>
                    <a:pt x="73862" y="97124"/>
                    <a:pt x="82751" y="89424"/>
                  </a:cubicBezTo>
                  <a:cubicBezTo>
                    <a:pt x="92148" y="81511"/>
                    <a:pt x="97388" y="69716"/>
                    <a:pt x="96963" y="57433"/>
                  </a:cubicBezTo>
                  <a:cubicBezTo>
                    <a:pt x="96800" y="52826"/>
                    <a:pt x="95798" y="48287"/>
                    <a:pt x="94020" y="44036"/>
                  </a:cubicBezTo>
                  <a:cubicBezTo>
                    <a:pt x="91860" y="37894"/>
                    <a:pt x="85788" y="34019"/>
                    <a:pt x="79308" y="34645"/>
                  </a:cubicBezTo>
                  <a:cubicBezTo>
                    <a:pt x="73110" y="34727"/>
                    <a:pt x="67520" y="38389"/>
                    <a:pt x="64972" y="44036"/>
                  </a:cubicBezTo>
                  <a:cubicBezTo>
                    <a:pt x="59669" y="53596"/>
                    <a:pt x="57021" y="68558"/>
                    <a:pt x="57021" y="88923"/>
                  </a:cubicBezTo>
                  <a:cubicBezTo>
                    <a:pt x="56971" y="91853"/>
                    <a:pt x="57121" y="94777"/>
                    <a:pt x="57459" y="97688"/>
                  </a:cubicBezTo>
                  <a:cubicBezTo>
                    <a:pt x="57516" y="99591"/>
                    <a:pt x="59100" y="101087"/>
                    <a:pt x="60997" y="101031"/>
                  </a:cubicBezTo>
                  <a:cubicBezTo>
                    <a:pt x="61116" y="101031"/>
                    <a:pt x="61228" y="101018"/>
                    <a:pt x="61341" y="101006"/>
                  </a:cubicBezTo>
                  <a:close/>
                </a:path>
              </a:pathLst>
            </a:custGeom>
            <a:solidFill>
              <a:srgbClr val="313759"/>
            </a:solidFill>
            <a:ln w="6259" cap="flat">
              <a:noFill/>
              <a:prstDash val="solid"/>
              <a:miter/>
            </a:ln>
          </p:spPr>
          <p:txBody>
            <a:bodyPr rtlCol="0" anchor="ctr"/>
            <a:lstStyle/>
            <a:p>
              <a:endParaRPr lang="fr-FR"/>
            </a:p>
          </p:txBody>
        </p:sp>
        <p:sp>
          <p:nvSpPr>
            <p:cNvPr id="98" name="Graphique 3">
              <a:extLst>
                <a:ext uri="{FF2B5EF4-FFF2-40B4-BE49-F238E27FC236}">
                  <a16:creationId xmlns:a16="http://schemas.microsoft.com/office/drawing/2014/main" id="{E9667B26-FE5D-40ED-84F8-4D0E6600C72D}"/>
                </a:ext>
              </a:extLst>
            </p:cNvPr>
            <p:cNvSpPr/>
            <p:nvPr/>
          </p:nvSpPr>
          <p:spPr>
            <a:xfrm>
              <a:off x="1391003" y="2779426"/>
              <a:ext cx="121873" cy="140873"/>
            </a:xfrm>
            <a:custGeom>
              <a:avLst/>
              <a:gdLst>
                <a:gd name="connsiteX0" fmla="*/ 58631 w 121873"/>
                <a:gd name="connsiteY0" fmla="*/ 140536 h 140873"/>
                <a:gd name="connsiteX1" fmla="*/ 57129 w 121873"/>
                <a:gd name="connsiteY1" fmla="*/ 140536 h 140873"/>
                <a:gd name="connsiteX2" fmla="*/ 7046 w 121873"/>
                <a:gd name="connsiteY2" fmla="*/ 109672 h 140873"/>
                <a:gd name="connsiteX3" fmla="*/ -29 w 121873"/>
                <a:gd name="connsiteY3" fmla="*/ 75365 h 140873"/>
                <a:gd name="connsiteX4" fmla="*/ 8548 w 121873"/>
                <a:gd name="connsiteY4" fmla="*/ 33921 h 140873"/>
                <a:gd name="connsiteX5" fmla="*/ 30960 w 121873"/>
                <a:gd name="connsiteY5" fmla="*/ 8316 h 140873"/>
                <a:gd name="connsiteX6" fmla="*/ 59383 w 121873"/>
                <a:gd name="connsiteY6" fmla="*/ -261 h 140873"/>
                <a:gd name="connsiteX7" fmla="*/ 84988 w 121873"/>
                <a:gd name="connsiteY7" fmla="*/ 8504 h 140873"/>
                <a:gd name="connsiteX8" fmla="*/ 97008 w 121873"/>
                <a:gd name="connsiteY8" fmla="*/ 37177 h 140873"/>
                <a:gd name="connsiteX9" fmla="*/ 89808 w 121873"/>
                <a:gd name="connsiteY9" fmla="*/ 58399 h 140873"/>
                <a:gd name="connsiteX10" fmla="*/ 69963 w 121873"/>
                <a:gd name="connsiteY10" fmla="*/ 72673 h 140873"/>
                <a:gd name="connsiteX11" fmla="*/ 42855 w 121873"/>
                <a:gd name="connsiteY11" fmla="*/ 79810 h 140873"/>
                <a:gd name="connsiteX12" fmla="*/ 34197 w 121873"/>
                <a:gd name="connsiteY12" fmla="*/ 89764 h 140873"/>
                <a:gd name="connsiteX13" fmla="*/ 34278 w 121873"/>
                <a:gd name="connsiteY13" fmla="*/ 90515 h 140873"/>
                <a:gd name="connsiteX14" fmla="*/ 39224 w 121873"/>
                <a:gd name="connsiteY14" fmla="*/ 102097 h 140873"/>
                <a:gd name="connsiteX15" fmla="*/ 60384 w 121873"/>
                <a:gd name="connsiteY15" fmla="*/ 108858 h 140873"/>
                <a:gd name="connsiteX16" fmla="*/ 96319 w 121873"/>
                <a:gd name="connsiteY16" fmla="*/ 98466 h 140873"/>
                <a:gd name="connsiteX17" fmla="*/ 112534 w 121873"/>
                <a:gd name="connsiteY17" fmla="*/ 92832 h 140873"/>
                <a:gd name="connsiteX18" fmla="*/ 119357 w 121873"/>
                <a:gd name="connsiteY18" fmla="*/ 95649 h 140873"/>
                <a:gd name="connsiteX19" fmla="*/ 121799 w 121873"/>
                <a:gd name="connsiteY19" fmla="*/ 102222 h 140873"/>
                <a:gd name="connsiteX20" fmla="*/ 116478 w 121873"/>
                <a:gd name="connsiteY20" fmla="*/ 114305 h 140873"/>
                <a:gd name="connsiteX21" fmla="*/ 58631 w 121873"/>
                <a:gd name="connsiteY21" fmla="*/ 140536 h 140873"/>
                <a:gd name="connsiteX22" fmla="*/ 47237 w 121873"/>
                <a:gd name="connsiteY22" fmla="*/ 51701 h 140873"/>
                <a:gd name="connsiteX23" fmla="*/ 64391 w 121873"/>
                <a:gd name="connsiteY23" fmla="*/ 39681 h 140873"/>
                <a:gd name="connsiteX24" fmla="*/ 68711 w 121873"/>
                <a:gd name="connsiteY24" fmla="*/ 26283 h 140873"/>
                <a:gd name="connsiteX25" fmla="*/ 65399 w 121873"/>
                <a:gd name="connsiteY25" fmla="*/ 22020 h 140873"/>
                <a:gd name="connsiteX26" fmla="*/ 64391 w 121873"/>
                <a:gd name="connsiteY26" fmla="*/ 22026 h 140873"/>
                <a:gd name="connsiteX27" fmla="*/ 61762 w 121873"/>
                <a:gd name="connsiteY27" fmla="*/ 22026 h 140873"/>
                <a:gd name="connsiteX28" fmla="*/ 52872 w 121873"/>
                <a:gd name="connsiteY28" fmla="*/ 25783 h 140873"/>
                <a:gd name="connsiteX29" fmla="*/ 41979 w 121873"/>
                <a:gd name="connsiteY29" fmla="*/ 34485 h 140873"/>
                <a:gd name="connsiteX30" fmla="*/ 38348 w 121873"/>
                <a:gd name="connsiteY30" fmla="*/ 42748 h 140873"/>
                <a:gd name="connsiteX31" fmla="*/ 44865 w 121873"/>
                <a:gd name="connsiteY31" fmla="*/ 51695 h 140873"/>
                <a:gd name="connsiteX32" fmla="*/ 47237 w 121873"/>
                <a:gd name="connsiteY32" fmla="*/ 51701 h 1408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21873" h="140873">
                  <a:moveTo>
                    <a:pt x="58631" y="140536"/>
                  </a:moveTo>
                  <a:lnTo>
                    <a:pt x="57129" y="140536"/>
                  </a:lnTo>
                  <a:cubicBezTo>
                    <a:pt x="35637" y="141688"/>
                    <a:pt x="15679" y="129392"/>
                    <a:pt x="7046" y="109672"/>
                  </a:cubicBezTo>
                  <a:cubicBezTo>
                    <a:pt x="2225" y="98886"/>
                    <a:pt x="-192" y="87179"/>
                    <a:pt x="-29" y="75365"/>
                  </a:cubicBezTo>
                  <a:cubicBezTo>
                    <a:pt x="-480" y="61066"/>
                    <a:pt x="2457" y="46868"/>
                    <a:pt x="8548" y="33921"/>
                  </a:cubicBezTo>
                  <a:cubicBezTo>
                    <a:pt x="13475" y="23460"/>
                    <a:pt x="21244" y="14589"/>
                    <a:pt x="30960" y="8316"/>
                  </a:cubicBezTo>
                  <a:cubicBezTo>
                    <a:pt x="39437" y="2838"/>
                    <a:pt x="49291" y="-129"/>
                    <a:pt x="59383" y="-261"/>
                  </a:cubicBezTo>
                  <a:cubicBezTo>
                    <a:pt x="68673" y="-361"/>
                    <a:pt x="77707" y="2732"/>
                    <a:pt x="84988" y="8504"/>
                  </a:cubicBezTo>
                  <a:cubicBezTo>
                    <a:pt x="93251" y="15660"/>
                    <a:pt x="97696" y="26265"/>
                    <a:pt x="97008" y="37177"/>
                  </a:cubicBezTo>
                  <a:cubicBezTo>
                    <a:pt x="97189" y="44877"/>
                    <a:pt x="94641" y="52396"/>
                    <a:pt x="89808" y="58399"/>
                  </a:cubicBezTo>
                  <a:cubicBezTo>
                    <a:pt x="84531" y="64785"/>
                    <a:pt x="77694" y="69699"/>
                    <a:pt x="69963" y="72673"/>
                  </a:cubicBezTo>
                  <a:cubicBezTo>
                    <a:pt x="61286" y="76254"/>
                    <a:pt x="52171" y="78658"/>
                    <a:pt x="42855" y="79810"/>
                  </a:cubicBezTo>
                  <a:cubicBezTo>
                    <a:pt x="37715" y="80167"/>
                    <a:pt x="33840" y="84624"/>
                    <a:pt x="34197" y="89764"/>
                  </a:cubicBezTo>
                  <a:cubicBezTo>
                    <a:pt x="34209" y="90015"/>
                    <a:pt x="34241" y="90265"/>
                    <a:pt x="34278" y="90515"/>
                  </a:cubicBezTo>
                  <a:cubicBezTo>
                    <a:pt x="34548" y="94829"/>
                    <a:pt x="36294" y="98923"/>
                    <a:pt x="39224" y="102097"/>
                  </a:cubicBezTo>
                  <a:cubicBezTo>
                    <a:pt x="42855" y="106605"/>
                    <a:pt x="49929" y="108858"/>
                    <a:pt x="60384" y="108858"/>
                  </a:cubicBezTo>
                  <a:cubicBezTo>
                    <a:pt x="73074" y="108639"/>
                    <a:pt x="85476" y="105052"/>
                    <a:pt x="96319" y="98466"/>
                  </a:cubicBezTo>
                  <a:cubicBezTo>
                    <a:pt x="101152" y="95229"/>
                    <a:pt x="106736" y="93289"/>
                    <a:pt x="112534" y="92832"/>
                  </a:cubicBezTo>
                  <a:cubicBezTo>
                    <a:pt x="115119" y="92675"/>
                    <a:pt x="117636" y="93714"/>
                    <a:pt x="119357" y="95649"/>
                  </a:cubicBezTo>
                  <a:cubicBezTo>
                    <a:pt x="120960" y="97458"/>
                    <a:pt x="121830" y="99806"/>
                    <a:pt x="121799" y="102222"/>
                  </a:cubicBezTo>
                  <a:cubicBezTo>
                    <a:pt x="121749" y="106805"/>
                    <a:pt x="119827" y="111175"/>
                    <a:pt x="116478" y="114305"/>
                  </a:cubicBezTo>
                  <a:cubicBezTo>
                    <a:pt x="101547" y="130519"/>
                    <a:pt x="80668" y="139985"/>
                    <a:pt x="58631" y="140536"/>
                  </a:cubicBezTo>
                  <a:close/>
                  <a:moveTo>
                    <a:pt x="47237" y="51701"/>
                  </a:moveTo>
                  <a:cubicBezTo>
                    <a:pt x="54869" y="51551"/>
                    <a:pt x="61643" y="46799"/>
                    <a:pt x="64391" y="39681"/>
                  </a:cubicBezTo>
                  <a:cubicBezTo>
                    <a:pt x="66782" y="35580"/>
                    <a:pt x="68254" y="31010"/>
                    <a:pt x="68711" y="26283"/>
                  </a:cubicBezTo>
                  <a:cubicBezTo>
                    <a:pt x="68974" y="24193"/>
                    <a:pt x="67490" y="22283"/>
                    <a:pt x="65399" y="22020"/>
                  </a:cubicBezTo>
                  <a:cubicBezTo>
                    <a:pt x="65061" y="21976"/>
                    <a:pt x="64723" y="21976"/>
                    <a:pt x="64391" y="22026"/>
                  </a:cubicBezTo>
                  <a:lnTo>
                    <a:pt x="61762" y="22026"/>
                  </a:lnTo>
                  <a:cubicBezTo>
                    <a:pt x="58581" y="22690"/>
                    <a:pt x="55564" y="23967"/>
                    <a:pt x="52872" y="25783"/>
                  </a:cubicBezTo>
                  <a:cubicBezTo>
                    <a:pt x="48759" y="28018"/>
                    <a:pt x="45071" y="30966"/>
                    <a:pt x="41979" y="34485"/>
                  </a:cubicBezTo>
                  <a:cubicBezTo>
                    <a:pt x="39781" y="36695"/>
                    <a:pt x="38485" y="39637"/>
                    <a:pt x="38348" y="42748"/>
                  </a:cubicBezTo>
                  <a:cubicBezTo>
                    <a:pt x="37678" y="47018"/>
                    <a:pt x="40595" y="51025"/>
                    <a:pt x="44865" y="51695"/>
                  </a:cubicBezTo>
                  <a:cubicBezTo>
                    <a:pt x="45653" y="51813"/>
                    <a:pt x="46449" y="51820"/>
                    <a:pt x="47237" y="51701"/>
                  </a:cubicBezTo>
                  <a:close/>
                </a:path>
              </a:pathLst>
            </a:custGeom>
            <a:solidFill>
              <a:srgbClr val="313759"/>
            </a:solidFill>
            <a:ln w="6259" cap="flat">
              <a:noFill/>
              <a:prstDash val="solid"/>
              <a:miter/>
            </a:ln>
          </p:spPr>
          <p:txBody>
            <a:bodyPr rtlCol="0" anchor="ctr"/>
            <a:lstStyle/>
            <a:p>
              <a:endParaRPr lang="fr-FR"/>
            </a:p>
          </p:txBody>
        </p:sp>
        <p:sp>
          <p:nvSpPr>
            <p:cNvPr id="99" name="Graphique 3">
              <a:extLst>
                <a:ext uri="{FF2B5EF4-FFF2-40B4-BE49-F238E27FC236}">
                  <a16:creationId xmlns:a16="http://schemas.microsoft.com/office/drawing/2014/main" id="{E9667B26-FE5D-40ED-84F8-4D0E6600C72D}"/>
                </a:ext>
              </a:extLst>
            </p:cNvPr>
            <p:cNvSpPr/>
            <p:nvPr/>
          </p:nvSpPr>
          <p:spPr>
            <a:xfrm>
              <a:off x="1522387" y="2778540"/>
              <a:ext cx="127215" cy="149635"/>
            </a:xfrm>
            <a:custGeom>
              <a:avLst/>
              <a:gdLst>
                <a:gd name="connsiteX0" fmla="*/ 29605 w 127215"/>
                <a:gd name="connsiteY0" fmla="*/ 149309 h 149635"/>
                <a:gd name="connsiteX1" fmla="*/ 55 w 127215"/>
                <a:gd name="connsiteY1" fmla="*/ 75061 h 149635"/>
                <a:gd name="connsiteX2" fmla="*/ 6316 w 127215"/>
                <a:gd name="connsiteY2" fmla="*/ 19093 h 149635"/>
                <a:gd name="connsiteX3" fmla="*/ 32234 w 127215"/>
                <a:gd name="connsiteY3" fmla="*/ 750 h 149635"/>
                <a:gd name="connsiteX4" fmla="*/ 43753 w 127215"/>
                <a:gd name="connsiteY4" fmla="*/ 22223 h 149635"/>
                <a:gd name="connsiteX5" fmla="*/ 60093 w 127215"/>
                <a:gd name="connsiteY5" fmla="*/ 5696 h 149635"/>
                <a:gd name="connsiteX6" fmla="*/ 86512 w 127215"/>
                <a:gd name="connsiteY6" fmla="*/ -252 h 149635"/>
                <a:gd name="connsiteX7" fmla="*/ 120193 w 127215"/>
                <a:gd name="connsiteY7" fmla="*/ 8325 h 149635"/>
                <a:gd name="connsiteX8" fmla="*/ 127142 w 127215"/>
                <a:gd name="connsiteY8" fmla="*/ 20408 h 149635"/>
                <a:gd name="connsiteX9" fmla="*/ 125827 w 127215"/>
                <a:gd name="connsiteY9" fmla="*/ 25353 h 149635"/>
                <a:gd name="connsiteX10" fmla="*/ 107046 w 127215"/>
                <a:gd name="connsiteY10" fmla="*/ 41380 h 149635"/>
                <a:gd name="connsiteX11" fmla="*/ 93836 w 127215"/>
                <a:gd name="connsiteY11" fmla="*/ 37060 h 149635"/>
                <a:gd name="connsiteX12" fmla="*/ 77497 w 127215"/>
                <a:gd name="connsiteY12" fmla="*/ 33304 h 149635"/>
                <a:gd name="connsiteX13" fmla="*/ 59780 w 127215"/>
                <a:gd name="connsiteY13" fmla="*/ 41756 h 149635"/>
                <a:gd name="connsiteX14" fmla="*/ 51516 w 127215"/>
                <a:gd name="connsiteY14" fmla="*/ 67924 h 149635"/>
                <a:gd name="connsiteX15" fmla="*/ 51078 w 127215"/>
                <a:gd name="connsiteY15" fmla="*/ 84264 h 149635"/>
                <a:gd name="connsiteX16" fmla="*/ 51704 w 127215"/>
                <a:gd name="connsiteY16" fmla="*/ 103045 h 149635"/>
                <a:gd name="connsiteX17" fmla="*/ 52393 w 127215"/>
                <a:gd name="connsiteY17" fmla="*/ 119134 h 149635"/>
                <a:gd name="connsiteX18" fmla="*/ 30919 w 127215"/>
                <a:gd name="connsiteY18" fmla="*/ 149372 h 1496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27215" h="149635">
                  <a:moveTo>
                    <a:pt x="29605" y="149309"/>
                  </a:moveTo>
                  <a:cubicBezTo>
                    <a:pt x="9903" y="149309"/>
                    <a:pt x="55" y="124562"/>
                    <a:pt x="55" y="75061"/>
                  </a:cubicBezTo>
                  <a:cubicBezTo>
                    <a:pt x="-639" y="56198"/>
                    <a:pt x="1470" y="37336"/>
                    <a:pt x="6316" y="19093"/>
                  </a:cubicBezTo>
                  <a:cubicBezTo>
                    <a:pt x="9208" y="7398"/>
                    <a:pt x="20239" y="-408"/>
                    <a:pt x="32234" y="750"/>
                  </a:cubicBezTo>
                  <a:cubicBezTo>
                    <a:pt x="37618" y="750"/>
                    <a:pt x="41437" y="7887"/>
                    <a:pt x="43753" y="22223"/>
                  </a:cubicBezTo>
                  <a:cubicBezTo>
                    <a:pt x="47115" y="14986"/>
                    <a:pt x="52893" y="9139"/>
                    <a:pt x="60093" y="5696"/>
                  </a:cubicBezTo>
                  <a:cubicBezTo>
                    <a:pt x="68288" y="1608"/>
                    <a:pt x="77353" y="-433"/>
                    <a:pt x="86512" y="-252"/>
                  </a:cubicBezTo>
                  <a:cubicBezTo>
                    <a:pt x="102038" y="-252"/>
                    <a:pt x="113263" y="2609"/>
                    <a:pt x="120193" y="8325"/>
                  </a:cubicBezTo>
                  <a:cubicBezTo>
                    <a:pt x="124174" y="11130"/>
                    <a:pt x="126722" y="15549"/>
                    <a:pt x="127142" y="20408"/>
                  </a:cubicBezTo>
                  <a:cubicBezTo>
                    <a:pt x="127123" y="22142"/>
                    <a:pt x="126666" y="23838"/>
                    <a:pt x="125827" y="25353"/>
                  </a:cubicBezTo>
                  <a:cubicBezTo>
                    <a:pt x="120506" y="36059"/>
                    <a:pt x="114245" y="41380"/>
                    <a:pt x="107046" y="41380"/>
                  </a:cubicBezTo>
                  <a:cubicBezTo>
                    <a:pt x="102344" y="41111"/>
                    <a:pt x="97787" y="39621"/>
                    <a:pt x="93836" y="37060"/>
                  </a:cubicBezTo>
                  <a:cubicBezTo>
                    <a:pt x="88834" y="34343"/>
                    <a:pt x="83181" y="33047"/>
                    <a:pt x="77497" y="33304"/>
                  </a:cubicBezTo>
                  <a:cubicBezTo>
                    <a:pt x="70585" y="33141"/>
                    <a:pt x="64006" y="36278"/>
                    <a:pt x="59780" y="41756"/>
                  </a:cubicBezTo>
                  <a:cubicBezTo>
                    <a:pt x="54415" y="49431"/>
                    <a:pt x="51535" y="58565"/>
                    <a:pt x="51516" y="67924"/>
                  </a:cubicBezTo>
                  <a:cubicBezTo>
                    <a:pt x="51203" y="73308"/>
                    <a:pt x="51078" y="78755"/>
                    <a:pt x="51078" y="84264"/>
                  </a:cubicBezTo>
                  <a:cubicBezTo>
                    <a:pt x="51078" y="89773"/>
                    <a:pt x="51078" y="96785"/>
                    <a:pt x="51704" y="103045"/>
                  </a:cubicBezTo>
                  <a:cubicBezTo>
                    <a:pt x="52330" y="109305"/>
                    <a:pt x="52393" y="114502"/>
                    <a:pt x="52393" y="119134"/>
                  </a:cubicBezTo>
                  <a:cubicBezTo>
                    <a:pt x="52393" y="137915"/>
                    <a:pt x="45193" y="147932"/>
                    <a:pt x="30919" y="149372"/>
                  </a:cubicBezTo>
                  <a:close/>
                </a:path>
              </a:pathLst>
            </a:custGeom>
            <a:solidFill>
              <a:srgbClr val="313759"/>
            </a:solidFill>
            <a:ln w="6259" cap="flat">
              <a:noFill/>
              <a:prstDash val="solid"/>
              <a:miter/>
            </a:ln>
          </p:spPr>
          <p:txBody>
            <a:bodyPr rtlCol="0" anchor="ctr"/>
            <a:lstStyle/>
            <a:p>
              <a:endParaRPr lang="fr-FR"/>
            </a:p>
          </p:txBody>
        </p:sp>
        <p:sp>
          <p:nvSpPr>
            <p:cNvPr id="100" name="Graphique 3">
              <a:extLst>
                <a:ext uri="{FF2B5EF4-FFF2-40B4-BE49-F238E27FC236}">
                  <a16:creationId xmlns:a16="http://schemas.microsoft.com/office/drawing/2014/main" id="{E9667B26-FE5D-40ED-84F8-4D0E6600C72D}"/>
                </a:ext>
              </a:extLst>
            </p:cNvPr>
            <p:cNvSpPr/>
            <p:nvPr/>
          </p:nvSpPr>
          <p:spPr>
            <a:xfrm>
              <a:off x="1664300" y="2846790"/>
              <a:ext cx="134555" cy="49332"/>
            </a:xfrm>
            <a:custGeom>
              <a:avLst/>
              <a:gdLst>
                <a:gd name="connsiteX0" fmla="*/ 98293 w 134555"/>
                <a:gd name="connsiteY0" fmla="*/ 49069 h 49332"/>
                <a:gd name="connsiteX1" fmla="*/ 92032 w 134555"/>
                <a:gd name="connsiteY1" fmla="*/ 49069 h 49332"/>
                <a:gd name="connsiteX2" fmla="*/ 19912 w 134555"/>
                <a:gd name="connsiteY2" fmla="*/ 43810 h 49332"/>
                <a:gd name="connsiteX3" fmla="*/ 10834 w 134555"/>
                <a:gd name="connsiteY3" fmla="*/ 41118 h 49332"/>
                <a:gd name="connsiteX4" fmla="*/ -59 w 134555"/>
                <a:gd name="connsiteY4" fmla="*/ 24653 h 49332"/>
                <a:gd name="connsiteX5" fmla="*/ 2884 w 134555"/>
                <a:gd name="connsiteY5" fmla="*/ 14386 h 49332"/>
                <a:gd name="connsiteX6" fmla="*/ 18597 w 134555"/>
                <a:gd name="connsiteY6" fmla="*/ 5997 h 49332"/>
                <a:gd name="connsiteX7" fmla="*/ 109874 w 134555"/>
                <a:gd name="connsiteY7" fmla="*/ -263 h 49332"/>
                <a:gd name="connsiteX8" fmla="*/ 124211 w 134555"/>
                <a:gd name="connsiteY8" fmla="*/ 4808 h 49332"/>
                <a:gd name="connsiteX9" fmla="*/ 134478 w 134555"/>
                <a:gd name="connsiteY9" fmla="*/ 24966 h 49332"/>
                <a:gd name="connsiteX10" fmla="*/ 124398 w 134555"/>
                <a:gd name="connsiteY10" fmla="*/ 45125 h 49332"/>
                <a:gd name="connsiteX11" fmla="*/ 98293 w 134555"/>
                <a:gd name="connsiteY11" fmla="*/ 49069 h 493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4555" h="49332">
                  <a:moveTo>
                    <a:pt x="98293" y="49069"/>
                  </a:moveTo>
                  <a:lnTo>
                    <a:pt x="92032" y="49069"/>
                  </a:lnTo>
                  <a:cubicBezTo>
                    <a:pt x="67616" y="48067"/>
                    <a:pt x="43576" y="46314"/>
                    <a:pt x="19912" y="43810"/>
                  </a:cubicBezTo>
                  <a:cubicBezTo>
                    <a:pt x="16757" y="43428"/>
                    <a:pt x="13689" y="42514"/>
                    <a:pt x="10834" y="41118"/>
                  </a:cubicBezTo>
                  <a:cubicBezTo>
                    <a:pt x="4029" y="38558"/>
                    <a:pt x="-365" y="31915"/>
                    <a:pt x="-59" y="24653"/>
                  </a:cubicBezTo>
                  <a:cubicBezTo>
                    <a:pt x="-203" y="21004"/>
                    <a:pt x="830" y="17404"/>
                    <a:pt x="2884" y="14386"/>
                  </a:cubicBezTo>
                  <a:cubicBezTo>
                    <a:pt x="6753" y="9560"/>
                    <a:pt x="12431" y="6523"/>
                    <a:pt x="18597" y="5997"/>
                  </a:cubicBezTo>
                  <a:cubicBezTo>
                    <a:pt x="48848" y="1859"/>
                    <a:pt x="79342" y="-232"/>
                    <a:pt x="109874" y="-263"/>
                  </a:cubicBezTo>
                  <a:cubicBezTo>
                    <a:pt x="115083" y="-213"/>
                    <a:pt x="120129" y="1571"/>
                    <a:pt x="124211" y="4808"/>
                  </a:cubicBezTo>
                  <a:cubicBezTo>
                    <a:pt x="130646" y="9509"/>
                    <a:pt x="134459" y="16997"/>
                    <a:pt x="134478" y="24966"/>
                  </a:cubicBezTo>
                  <a:cubicBezTo>
                    <a:pt x="134615" y="32930"/>
                    <a:pt x="130853" y="40455"/>
                    <a:pt x="124398" y="45125"/>
                  </a:cubicBezTo>
                  <a:cubicBezTo>
                    <a:pt x="121018" y="47754"/>
                    <a:pt x="112316" y="49069"/>
                    <a:pt x="98293" y="49069"/>
                  </a:cubicBezTo>
                  <a:close/>
                </a:path>
              </a:pathLst>
            </a:custGeom>
            <a:solidFill>
              <a:srgbClr val="313759"/>
            </a:solidFill>
            <a:ln w="6259" cap="flat">
              <a:noFill/>
              <a:prstDash val="solid"/>
              <a:miter/>
            </a:ln>
          </p:spPr>
          <p:txBody>
            <a:bodyPr rtlCol="0" anchor="ctr"/>
            <a:lstStyle/>
            <a:p>
              <a:endParaRPr lang="fr-FR"/>
            </a:p>
          </p:txBody>
        </p:sp>
        <p:sp>
          <p:nvSpPr>
            <p:cNvPr id="101" name="Graphique 3">
              <a:extLst>
                <a:ext uri="{FF2B5EF4-FFF2-40B4-BE49-F238E27FC236}">
                  <a16:creationId xmlns:a16="http://schemas.microsoft.com/office/drawing/2014/main" id="{E9667B26-FE5D-40ED-84F8-4D0E6600C72D}"/>
                </a:ext>
              </a:extLst>
            </p:cNvPr>
            <p:cNvSpPr/>
            <p:nvPr/>
          </p:nvSpPr>
          <p:spPr>
            <a:xfrm>
              <a:off x="1833582" y="2709089"/>
              <a:ext cx="122280" cy="227161"/>
            </a:xfrm>
            <a:custGeom>
              <a:avLst/>
              <a:gdLst>
                <a:gd name="connsiteX0" fmla="*/ 22604 w 122280"/>
                <a:gd name="connsiteY0" fmla="*/ 226899 h 227161"/>
                <a:gd name="connsiteX1" fmla="*/ 21602 w 122280"/>
                <a:gd name="connsiteY1" fmla="*/ 226899 h 227161"/>
                <a:gd name="connsiteX2" fmla="*/ 9770 w 122280"/>
                <a:gd name="connsiteY2" fmla="*/ 219950 h 227161"/>
                <a:gd name="connsiteX3" fmla="*/ 2508 w 122280"/>
                <a:gd name="connsiteY3" fmla="*/ 200292 h 227161"/>
                <a:gd name="connsiteX4" fmla="*/ 4 w 122280"/>
                <a:gd name="connsiteY4" fmla="*/ 152087 h 227161"/>
                <a:gd name="connsiteX5" fmla="*/ 567 w 122280"/>
                <a:gd name="connsiteY5" fmla="*/ 116778 h 227161"/>
                <a:gd name="connsiteX6" fmla="*/ 4323 w 122280"/>
                <a:gd name="connsiteY6" fmla="*/ 61749 h 227161"/>
                <a:gd name="connsiteX7" fmla="*/ 13902 w 122280"/>
                <a:gd name="connsiteY7" fmla="*/ 9975 h 227161"/>
                <a:gd name="connsiteX8" fmla="*/ 27925 w 122280"/>
                <a:gd name="connsiteY8" fmla="*/ -229 h 227161"/>
                <a:gd name="connsiteX9" fmla="*/ 41761 w 122280"/>
                <a:gd name="connsiteY9" fmla="*/ 10163 h 227161"/>
                <a:gd name="connsiteX10" fmla="*/ 44891 w 122280"/>
                <a:gd name="connsiteY10" fmla="*/ 41152 h 227161"/>
                <a:gd name="connsiteX11" fmla="*/ 44891 w 122280"/>
                <a:gd name="connsiteY11" fmla="*/ 52421 h 227161"/>
                <a:gd name="connsiteX12" fmla="*/ 44891 w 122280"/>
                <a:gd name="connsiteY12" fmla="*/ 80468 h 227161"/>
                <a:gd name="connsiteX13" fmla="*/ 44578 w 122280"/>
                <a:gd name="connsiteY13" fmla="*/ 100752 h 227161"/>
                <a:gd name="connsiteX14" fmla="*/ 45892 w 122280"/>
                <a:gd name="connsiteY14" fmla="*/ 113272 h 227161"/>
                <a:gd name="connsiteX15" fmla="*/ 46894 w 122280"/>
                <a:gd name="connsiteY15" fmla="*/ 112333 h 227161"/>
                <a:gd name="connsiteX16" fmla="*/ 59415 w 122280"/>
                <a:gd name="connsiteY16" fmla="*/ 101190 h 227161"/>
                <a:gd name="connsiteX17" fmla="*/ 82265 w 122280"/>
                <a:gd name="connsiteY17" fmla="*/ 94303 h 227161"/>
                <a:gd name="connsiteX18" fmla="*/ 106368 w 122280"/>
                <a:gd name="connsiteY18" fmla="*/ 109015 h 227161"/>
                <a:gd name="connsiteX19" fmla="*/ 121205 w 122280"/>
                <a:gd name="connsiteY19" fmla="*/ 146578 h 227161"/>
                <a:gd name="connsiteX20" fmla="*/ 122207 w 122280"/>
                <a:gd name="connsiteY20" fmla="*/ 166924 h 227161"/>
                <a:gd name="connsiteX21" fmla="*/ 118075 w 122280"/>
                <a:gd name="connsiteY21" fmla="*/ 201419 h 227161"/>
                <a:gd name="connsiteX22" fmla="*/ 99795 w 122280"/>
                <a:gd name="connsiteY22" fmla="*/ 217258 h 227161"/>
                <a:gd name="connsiteX23" fmla="*/ 81014 w 122280"/>
                <a:gd name="connsiteY23" fmla="*/ 203047 h 227161"/>
                <a:gd name="connsiteX24" fmla="*/ 78572 w 122280"/>
                <a:gd name="connsiteY24" fmla="*/ 186394 h 227161"/>
                <a:gd name="connsiteX25" fmla="*/ 79574 w 122280"/>
                <a:gd name="connsiteY25" fmla="*/ 163105 h 227161"/>
                <a:gd name="connsiteX26" fmla="*/ 80387 w 122280"/>
                <a:gd name="connsiteY26" fmla="*/ 145639 h 227161"/>
                <a:gd name="connsiteX27" fmla="*/ 79887 w 122280"/>
                <a:gd name="connsiteY27" fmla="*/ 133744 h 227161"/>
                <a:gd name="connsiteX28" fmla="*/ 69807 w 122280"/>
                <a:gd name="connsiteY28" fmla="*/ 122350 h 227161"/>
                <a:gd name="connsiteX29" fmla="*/ 52967 w 122280"/>
                <a:gd name="connsiteY29" fmla="*/ 134057 h 227161"/>
                <a:gd name="connsiteX30" fmla="*/ 40759 w 122280"/>
                <a:gd name="connsiteY30" fmla="*/ 179633 h 227161"/>
                <a:gd name="connsiteX31" fmla="*/ 38130 w 122280"/>
                <a:gd name="connsiteY31" fmla="*/ 204362 h 227161"/>
                <a:gd name="connsiteX32" fmla="*/ 22604 w 122280"/>
                <a:gd name="connsiteY32" fmla="*/ 226899 h 2271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22280" h="227161">
                  <a:moveTo>
                    <a:pt x="22604" y="226899"/>
                  </a:moveTo>
                  <a:lnTo>
                    <a:pt x="21602" y="226899"/>
                  </a:lnTo>
                  <a:cubicBezTo>
                    <a:pt x="16688" y="226918"/>
                    <a:pt x="12149" y="224251"/>
                    <a:pt x="9770" y="219950"/>
                  </a:cubicBezTo>
                  <a:cubicBezTo>
                    <a:pt x="5989" y="213984"/>
                    <a:pt x="3516" y="207285"/>
                    <a:pt x="2508" y="200292"/>
                  </a:cubicBezTo>
                  <a:cubicBezTo>
                    <a:pt x="492" y="184309"/>
                    <a:pt x="-347" y="168195"/>
                    <a:pt x="4" y="152087"/>
                  </a:cubicBezTo>
                  <a:cubicBezTo>
                    <a:pt x="4" y="144074"/>
                    <a:pt x="192" y="132304"/>
                    <a:pt x="567" y="116778"/>
                  </a:cubicBezTo>
                  <a:cubicBezTo>
                    <a:pt x="943" y="101252"/>
                    <a:pt x="2195" y="82909"/>
                    <a:pt x="4323" y="61749"/>
                  </a:cubicBezTo>
                  <a:cubicBezTo>
                    <a:pt x="5694" y="44201"/>
                    <a:pt x="8906" y="26847"/>
                    <a:pt x="13902" y="9975"/>
                  </a:cubicBezTo>
                  <a:cubicBezTo>
                    <a:pt x="15467" y="3615"/>
                    <a:pt x="21389" y="-692"/>
                    <a:pt x="27925" y="-229"/>
                  </a:cubicBezTo>
                  <a:cubicBezTo>
                    <a:pt x="34473" y="-661"/>
                    <a:pt x="40352" y="3759"/>
                    <a:pt x="41761" y="10163"/>
                  </a:cubicBezTo>
                  <a:cubicBezTo>
                    <a:pt x="44158" y="20311"/>
                    <a:pt x="45210" y="30729"/>
                    <a:pt x="44891" y="41152"/>
                  </a:cubicBezTo>
                  <a:lnTo>
                    <a:pt x="44891" y="52421"/>
                  </a:lnTo>
                  <a:cubicBezTo>
                    <a:pt x="44891" y="63189"/>
                    <a:pt x="44891" y="72517"/>
                    <a:pt x="44891" y="80468"/>
                  </a:cubicBezTo>
                  <a:cubicBezTo>
                    <a:pt x="44891" y="88418"/>
                    <a:pt x="44578" y="95180"/>
                    <a:pt x="44578" y="100752"/>
                  </a:cubicBezTo>
                  <a:cubicBezTo>
                    <a:pt x="44578" y="109097"/>
                    <a:pt x="45016" y="113272"/>
                    <a:pt x="45892" y="113272"/>
                  </a:cubicBezTo>
                  <a:cubicBezTo>
                    <a:pt x="46205" y="113272"/>
                    <a:pt x="46519" y="112959"/>
                    <a:pt x="46894" y="112333"/>
                  </a:cubicBezTo>
                  <a:cubicBezTo>
                    <a:pt x="50287" y="107826"/>
                    <a:pt x="54544" y="104038"/>
                    <a:pt x="59415" y="101190"/>
                  </a:cubicBezTo>
                  <a:cubicBezTo>
                    <a:pt x="66126" y="96557"/>
                    <a:pt x="74114" y="94153"/>
                    <a:pt x="82265" y="94303"/>
                  </a:cubicBezTo>
                  <a:cubicBezTo>
                    <a:pt x="90986" y="94303"/>
                    <a:pt x="99025" y="99205"/>
                    <a:pt x="106368" y="109015"/>
                  </a:cubicBezTo>
                  <a:cubicBezTo>
                    <a:pt x="114788" y="119865"/>
                    <a:pt x="119941" y="132899"/>
                    <a:pt x="121205" y="146578"/>
                  </a:cubicBezTo>
                  <a:cubicBezTo>
                    <a:pt x="121881" y="153339"/>
                    <a:pt x="122213" y="160132"/>
                    <a:pt x="122207" y="166924"/>
                  </a:cubicBezTo>
                  <a:cubicBezTo>
                    <a:pt x="122194" y="178543"/>
                    <a:pt x="120811" y="190125"/>
                    <a:pt x="118075" y="201419"/>
                  </a:cubicBezTo>
                  <a:cubicBezTo>
                    <a:pt x="117092" y="210684"/>
                    <a:pt x="109104" y="217609"/>
                    <a:pt x="99795" y="217258"/>
                  </a:cubicBezTo>
                  <a:cubicBezTo>
                    <a:pt x="90974" y="217521"/>
                    <a:pt x="83154" y="211611"/>
                    <a:pt x="81014" y="203047"/>
                  </a:cubicBezTo>
                  <a:cubicBezTo>
                    <a:pt x="79267" y="197675"/>
                    <a:pt x="78440" y="192041"/>
                    <a:pt x="78572" y="186394"/>
                  </a:cubicBezTo>
                  <a:cubicBezTo>
                    <a:pt x="78572" y="178568"/>
                    <a:pt x="78572" y="170806"/>
                    <a:pt x="79574" y="163105"/>
                  </a:cubicBezTo>
                  <a:cubicBezTo>
                    <a:pt x="80074" y="156845"/>
                    <a:pt x="80387" y="150584"/>
                    <a:pt x="80387" y="145639"/>
                  </a:cubicBezTo>
                  <a:cubicBezTo>
                    <a:pt x="80387" y="140693"/>
                    <a:pt x="80387" y="137375"/>
                    <a:pt x="79887" y="133744"/>
                  </a:cubicBezTo>
                  <a:cubicBezTo>
                    <a:pt x="79010" y="126106"/>
                    <a:pt x="75629" y="122350"/>
                    <a:pt x="69807" y="122350"/>
                  </a:cubicBezTo>
                  <a:cubicBezTo>
                    <a:pt x="62370" y="122569"/>
                    <a:pt x="55765" y="127164"/>
                    <a:pt x="52967" y="134057"/>
                  </a:cubicBezTo>
                  <a:cubicBezTo>
                    <a:pt x="45924" y="148293"/>
                    <a:pt x="41780" y="163781"/>
                    <a:pt x="40759" y="179633"/>
                  </a:cubicBezTo>
                  <a:cubicBezTo>
                    <a:pt x="39632" y="192154"/>
                    <a:pt x="38756" y="200167"/>
                    <a:pt x="38130" y="204362"/>
                  </a:cubicBezTo>
                  <a:cubicBezTo>
                    <a:pt x="35920" y="218842"/>
                    <a:pt x="30742" y="226354"/>
                    <a:pt x="22604" y="226899"/>
                  </a:cubicBezTo>
                  <a:close/>
                </a:path>
              </a:pathLst>
            </a:custGeom>
            <a:solidFill>
              <a:srgbClr val="313759"/>
            </a:solidFill>
            <a:ln w="6259" cap="flat">
              <a:noFill/>
              <a:prstDash val="solid"/>
              <a:miter/>
            </a:ln>
          </p:spPr>
          <p:txBody>
            <a:bodyPr rtlCol="0" anchor="ctr"/>
            <a:lstStyle/>
            <a:p>
              <a:endParaRPr lang="fr-FR"/>
            </a:p>
          </p:txBody>
        </p:sp>
        <p:sp>
          <p:nvSpPr>
            <p:cNvPr id="102" name="Graphique 3">
              <a:extLst>
                <a:ext uri="{FF2B5EF4-FFF2-40B4-BE49-F238E27FC236}">
                  <a16:creationId xmlns:a16="http://schemas.microsoft.com/office/drawing/2014/main" id="{E9667B26-FE5D-40ED-84F8-4D0E6600C72D}"/>
                </a:ext>
              </a:extLst>
            </p:cNvPr>
            <p:cNvSpPr/>
            <p:nvPr/>
          </p:nvSpPr>
          <p:spPr>
            <a:xfrm>
              <a:off x="1969152" y="2708247"/>
              <a:ext cx="121685" cy="212052"/>
            </a:xfrm>
            <a:custGeom>
              <a:avLst/>
              <a:gdLst>
                <a:gd name="connsiteX0" fmla="*/ 58631 w 121685"/>
                <a:gd name="connsiteY0" fmla="*/ 211715 h 212052"/>
                <a:gd name="connsiteX1" fmla="*/ 57129 w 121685"/>
                <a:gd name="connsiteY1" fmla="*/ 211715 h 212052"/>
                <a:gd name="connsiteX2" fmla="*/ 7046 w 121685"/>
                <a:gd name="connsiteY2" fmla="*/ 180851 h 212052"/>
                <a:gd name="connsiteX3" fmla="*/ -29 w 121685"/>
                <a:gd name="connsiteY3" fmla="*/ 146544 h 212052"/>
                <a:gd name="connsiteX4" fmla="*/ 8548 w 121685"/>
                <a:gd name="connsiteY4" fmla="*/ 105100 h 212052"/>
                <a:gd name="connsiteX5" fmla="*/ 30960 w 121685"/>
                <a:gd name="connsiteY5" fmla="*/ 79495 h 212052"/>
                <a:gd name="connsiteX6" fmla="*/ 59383 w 121685"/>
                <a:gd name="connsiteY6" fmla="*/ 70918 h 212052"/>
                <a:gd name="connsiteX7" fmla="*/ 84988 w 121685"/>
                <a:gd name="connsiteY7" fmla="*/ 79682 h 212052"/>
                <a:gd name="connsiteX8" fmla="*/ 97008 w 121685"/>
                <a:gd name="connsiteY8" fmla="*/ 108355 h 212052"/>
                <a:gd name="connsiteX9" fmla="*/ 89871 w 121685"/>
                <a:gd name="connsiteY9" fmla="*/ 129578 h 212052"/>
                <a:gd name="connsiteX10" fmla="*/ 69963 w 121685"/>
                <a:gd name="connsiteY10" fmla="*/ 143852 h 212052"/>
                <a:gd name="connsiteX11" fmla="*/ 42855 w 121685"/>
                <a:gd name="connsiteY11" fmla="*/ 150989 h 212052"/>
                <a:gd name="connsiteX12" fmla="*/ 34197 w 121685"/>
                <a:gd name="connsiteY12" fmla="*/ 160943 h 212052"/>
                <a:gd name="connsiteX13" fmla="*/ 34278 w 121685"/>
                <a:gd name="connsiteY13" fmla="*/ 161694 h 212052"/>
                <a:gd name="connsiteX14" fmla="*/ 39224 w 121685"/>
                <a:gd name="connsiteY14" fmla="*/ 173276 h 212052"/>
                <a:gd name="connsiteX15" fmla="*/ 60384 w 121685"/>
                <a:gd name="connsiteY15" fmla="*/ 180037 h 212052"/>
                <a:gd name="connsiteX16" fmla="*/ 96194 w 121685"/>
                <a:gd name="connsiteY16" fmla="*/ 169519 h 212052"/>
                <a:gd name="connsiteX17" fmla="*/ 112346 w 121685"/>
                <a:gd name="connsiteY17" fmla="*/ 163885 h 212052"/>
                <a:gd name="connsiteX18" fmla="*/ 119232 w 121685"/>
                <a:gd name="connsiteY18" fmla="*/ 166702 h 212052"/>
                <a:gd name="connsiteX19" fmla="*/ 121611 w 121685"/>
                <a:gd name="connsiteY19" fmla="*/ 173276 h 212052"/>
                <a:gd name="connsiteX20" fmla="*/ 116290 w 121685"/>
                <a:gd name="connsiteY20" fmla="*/ 185358 h 212052"/>
                <a:gd name="connsiteX21" fmla="*/ 58631 w 121685"/>
                <a:gd name="connsiteY21" fmla="*/ 211715 h 212052"/>
                <a:gd name="connsiteX22" fmla="*/ 40476 w 121685"/>
                <a:gd name="connsiteY22" fmla="*/ 57708 h 212052"/>
                <a:gd name="connsiteX23" fmla="*/ 33214 w 121685"/>
                <a:gd name="connsiteY23" fmla="*/ 54766 h 212052"/>
                <a:gd name="connsiteX24" fmla="*/ 31712 w 121685"/>
                <a:gd name="connsiteY24" fmla="*/ 50259 h 212052"/>
                <a:gd name="connsiteX25" fmla="*/ 33527 w 121685"/>
                <a:gd name="connsiteY25" fmla="*/ 41369 h 212052"/>
                <a:gd name="connsiteX26" fmla="*/ 43857 w 121685"/>
                <a:gd name="connsiteY26" fmla="*/ 20146 h 212052"/>
                <a:gd name="connsiteX27" fmla="*/ 57317 w 121685"/>
                <a:gd name="connsiteY27" fmla="*/ 4495 h 212052"/>
                <a:gd name="connsiteX28" fmla="*/ 68022 w 121685"/>
                <a:gd name="connsiteY28" fmla="*/ -263 h 212052"/>
                <a:gd name="connsiteX29" fmla="*/ 74658 w 121685"/>
                <a:gd name="connsiteY29" fmla="*/ 2053 h 212052"/>
                <a:gd name="connsiteX30" fmla="*/ 80104 w 121685"/>
                <a:gd name="connsiteY30" fmla="*/ 12508 h 212052"/>
                <a:gd name="connsiteX31" fmla="*/ 70714 w 121685"/>
                <a:gd name="connsiteY31" fmla="*/ 33919 h 212052"/>
                <a:gd name="connsiteX32" fmla="*/ 56190 w 121685"/>
                <a:gd name="connsiteY32" fmla="*/ 49257 h 212052"/>
                <a:gd name="connsiteX33" fmla="*/ 40226 w 121685"/>
                <a:gd name="connsiteY33" fmla="*/ 57708 h 212052"/>
                <a:gd name="connsiteX34" fmla="*/ 47237 w 121685"/>
                <a:gd name="connsiteY34" fmla="*/ 122879 h 212052"/>
                <a:gd name="connsiteX35" fmla="*/ 64391 w 121685"/>
                <a:gd name="connsiteY35" fmla="*/ 110859 h 212052"/>
                <a:gd name="connsiteX36" fmla="*/ 68710 w 121685"/>
                <a:gd name="connsiteY36" fmla="*/ 97462 h 212052"/>
                <a:gd name="connsiteX37" fmla="*/ 65399 w 121685"/>
                <a:gd name="connsiteY37" fmla="*/ 93199 h 212052"/>
                <a:gd name="connsiteX38" fmla="*/ 64391 w 121685"/>
                <a:gd name="connsiteY38" fmla="*/ 93205 h 212052"/>
                <a:gd name="connsiteX39" fmla="*/ 61762 w 121685"/>
                <a:gd name="connsiteY39" fmla="*/ 93205 h 212052"/>
                <a:gd name="connsiteX40" fmla="*/ 52872 w 121685"/>
                <a:gd name="connsiteY40" fmla="*/ 96961 h 212052"/>
                <a:gd name="connsiteX41" fmla="*/ 41979 w 121685"/>
                <a:gd name="connsiteY41" fmla="*/ 105663 h 212052"/>
                <a:gd name="connsiteX42" fmla="*/ 38348 w 121685"/>
                <a:gd name="connsiteY42" fmla="*/ 113927 h 212052"/>
                <a:gd name="connsiteX43" fmla="*/ 44902 w 121685"/>
                <a:gd name="connsiteY43" fmla="*/ 122842 h 212052"/>
                <a:gd name="connsiteX44" fmla="*/ 46987 w 121685"/>
                <a:gd name="connsiteY44" fmla="*/ 122879 h 212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121685" h="212052">
                  <a:moveTo>
                    <a:pt x="58631" y="211715"/>
                  </a:moveTo>
                  <a:lnTo>
                    <a:pt x="57129" y="211715"/>
                  </a:lnTo>
                  <a:cubicBezTo>
                    <a:pt x="35637" y="212867"/>
                    <a:pt x="15679" y="200571"/>
                    <a:pt x="7046" y="180851"/>
                  </a:cubicBezTo>
                  <a:cubicBezTo>
                    <a:pt x="2244" y="170058"/>
                    <a:pt x="-166" y="158357"/>
                    <a:pt x="-29" y="146544"/>
                  </a:cubicBezTo>
                  <a:cubicBezTo>
                    <a:pt x="-479" y="132245"/>
                    <a:pt x="2457" y="118046"/>
                    <a:pt x="8548" y="105100"/>
                  </a:cubicBezTo>
                  <a:cubicBezTo>
                    <a:pt x="13475" y="94639"/>
                    <a:pt x="21244" y="85768"/>
                    <a:pt x="30960" y="79495"/>
                  </a:cubicBezTo>
                  <a:cubicBezTo>
                    <a:pt x="39437" y="74017"/>
                    <a:pt x="49291" y="71049"/>
                    <a:pt x="59383" y="70918"/>
                  </a:cubicBezTo>
                  <a:cubicBezTo>
                    <a:pt x="68673" y="70818"/>
                    <a:pt x="77707" y="73910"/>
                    <a:pt x="84988" y="79682"/>
                  </a:cubicBezTo>
                  <a:cubicBezTo>
                    <a:pt x="93251" y="86838"/>
                    <a:pt x="97703" y="97443"/>
                    <a:pt x="97008" y="108355"/>
                  </a:cubicBezTo>
                  <a:cubicBezTo>
                    <a:pt x="97183" y="116043"/>
                    <a:pt x="94654" y="123555"/>
                    <a:pt x="89871" y="129578"/>
                  </a:cubicBezTo>
                  <a:cubicBezTo>
                    <a:pt x="84556" y="135951"/>
                    <a:pt x="77700" y="140859"/>
                    <a:pt x="69963" y="143852"/>
                  </a:cubicBezTo>
                  <a:cubicBezTo>
                    <a:pt x="61286" y="147433"/>
                    <a:pt x="52170" y="149837"/>
                    <a:pt x="42855" y="150989"/>
                  </a:cubicBezTo>
                  <a:cubicBezTo>
                    <a:pt x="37715" y="151345"/>
                    <a:pt x="33840" y="155803"/>
                    <a:pt x="34197" y="160943"/>
                  </a:cubicBezTo>
                  <a:cubicBezTo>
                    <a:pt x="34216" y="161193"/>
                    <a:pt x="34241" y="161443"/>
                    <a:pt x="34278" y="161694"/>
                  </a:cubicBezTo>
                  <a:cubicBezTo>
                    <a:pt x="34548" y="166007"/>
                    <a:pt x="36294" y="170102"/>
                    <a:pt x="39224" y="173276"/>
                  </a:cubicBezTo>
                  <a:cubicBezTo>
                    <a:pt x="42855" y="177783"/>
                    <a:pt x="49929" y="180037"/>
                    <a:pt x="60384" y="180037"/>
                  </a:cubicBezTo>
                  <a:cubicBezTo>
                    <a:pt x="73036" y="179736"/>
                    <a:pt x="85388" y="176112"/>
                    <a:pt x="96194" y="169519"/>
                  </a:cubicBezTo>
                  <a:cubicBezTo>
                    <a:pt x="101002" y="166283"/>
                    <a:pt x="106567" y="164342"/>
                    <a:pt x="112346" y="163885"/>
                  </a:cubicBezTo>
                  <a:cubicBezTo>
                    <a:pt x="114950" y="163735"/>
                    <a:pt x="117479" y="164774"/>
                    <a:pt x="119232" y="166702"/>
                  </a:cubicBezTo>
                  <a:cubicBezTo>
                    <a:pt x="120791" y="168536"/>
                    <a:pt x="121636" y="170872"/>
                    <a:pt x="121611" y="173276"/>
                  </a:cubicBezTo>
                  <a:cubicBezTo>
                    <a:pt x="121592" y="177865"/>
                    <a:pt x="119664" y="182247"/>
                    <a:pt x="116290" y="185358"/>
                  </a:cubicBezTo>
                  <a:cubicBezTo>
                    <a:pt x="101421" y="201579"/>
                    <a:pt x="80624" y="211082"/>
                    <a:pt x="58631" y="211715"/>
                  </a:cubicBezTo>
                  <a:close/>
                  <a:moveTo>
                    <a:pt x="40476" y="57708"/>
                  </a:moveTo>
                  <a:cubicBezTo>
                    <a:pt x="37759" y="57752"/>
                    <a:pt x="35136" y="56694"/>
                    <a:pt x="33214" y="54766"/>
                  </a:cubicBezTo>
                  <a:cubicBezTo>
                    <a:pt x="32137" y="53520"/>
                    <a:pt x="31599" y="51899"/>
                    <a:pt x="31712" y="50259"/>
                  </a:cubicBezTo>
                  <a:cubicBezTo>
                    <a:pt x="31862" y="47222"/>
                    <a:pt x="32475" y="44223"/>
                    <a:pt x="33527" y="41369"/>
                  </a:cubicBezTo>
                  <a:cubicBezTo>
                    <a:pt x="36062" y="33887"/>
                    <a:pt x="39537" y="26757"/>
                    <a:pt x="43857" y="20146"/>
                  </a:cubicBezTo>
                  <a:cubicBezTo>
                    <a:pt x="47381" y="14173"/>
                    <a:pt x="51939" y="8877"/>
                    <a:pt x="57317" y="4495"/>
                  </a:cubicBezTo>
                  <a:cubicBezTo>
                    <a:pt x="60340" y="1884"/>
                    <a:pt x="64059" y="232"/>
                    <a:pt x="68022" y="-263"/>
                  </a:cubicBezTo>
                  <a:cubicBezTo>
                    <a:pt x="70426" y="-219"/>
                    <a:pt x="72749" y="595"/>
                    <a:pt x="74658" y="2053"/>
                  </a:cubicBezTo>
                  <a:cubicBezTo>
                    <a:pt x="78101" y="4414"/>
                    <a:pt x="80148" y="8332"/>
                    <a:pt x="80104" y="12508"/>
                  </a:cubicBezTo>
                  <a:cubicBezTo>
                    <a:pt x="79403" y="20478"/>
                    <a:pt x="76104" y="28003"/>
                    <a:pt x="70714" y="33919"/>
                  </a:cubicBezTo>
                  <a:cubicBezTo>
                    <a:pt x="66476" y="39572"/>
                    <a:pt x="61605" y="44718"/>
                    <a:pt x="56190" y="49257"/>
                  </a:cubicBezTo>
                  <a:cubicBezTo>
                    <a:pt x="51926" y="53733"/>
                    <a:pt x="46323" y="56700"/>
                    <a:pt x="40226" y="57708"/>
                  </a:cubicBezTo>
                  <a:close/>
                  <a:moveTo>
                    <a:pt x="47237" y="122879"/>
                  </a:moveTo>
                  <a:cubicBezTo>
                    <a:pt x="54869" y="122729"/>
                    <a:pt x="61642" y="117977"/>
                    <a:pt x="64391" y="110859"/>
                  </a:cubicBezTo>
                  <a:cubicBezTo>
                    <a:pt x="66782" y="106759"/>
                    <a:pt x="68253" y="102189"/>
                    <a:pt x="68710" y="97462"/>
                  </a:cubicBezTo>
                  <a:cubicBezTo>
                    <a:pt x="68974" y="95371"/>
                    <a:pt x="67490" y="93462"/>
                    <a:pt x="65399" y="93199"/>
                  </a:cubicBezTo>
                  <a:cubicBezTo>
                    <a:pt x="65061" y="93155"/>
                    <a:pt x="64723" y="93155"/>
                    <a:pt x="64391" y="93205"/>
                  </a:cubicBezTo>
                  <a:lnTo>
                    <a:pt x="61762" y="93205"/>
                  </a:lnTo>
                  <a:cubicBezTo>
                    <a:pt x="58581" y="93868"/>
                    <a:pt x="55564" y="95146"/>
                    <a:pt x="52872" y="96961"/>
                  </a:cubicBezTo>
                  <a:cubicBezTo>
                    <a:pt x="48759" y="99196"/>
                    <a:pt x="45071" y="102145"/>
                    <a:pt x="41979" y="105663"/>
                  </a:cubicBezTo>
                  <a:cubicBezTo>
                    <a:pt x="39781" y="107873"/>
                    <a:pt x="38491" y="110815"/>
                    <a:pt x="38348" y="113927"/>
                  </a:cubicBezTo>
                  <a:cubicBezTo>
                    <a:pt x="37697" y="118197"/>
                    <a:pt x="40633" y="122191"/>
                    <a:pt x="44902" y="122842"/>
                  </a:cubicBezTo>
                  <a:cubicBezTo>
                    <a:pt x="45591" y="122948"/>
                    <a:pt x="46292" y="122961"/>
                    <a:pt x="46987" y="122879"/>
                  </a:cubicBezTo>
                  <a:close/>
                </a:path>
              </a:pathLst>
            </a:custGeom>
            <a:solidFill>
              <a:srgbClr val="313759"/>
            </a:solidFill>
            <a:ln w="6259" cap="flat">
              <a:noFill/>
              <a:prstDash val="solid"/>
              <a:miter/>
            </a:ln>
          </p:spPr>
          <p:txBody>
            <a:bodyPr rtlCol="0" anchor="ctr"/>
            <a:lstStyle/>
            <a:p>
              <a:endParaRPr lang="fr-FR"/>
            </a:p>
          </p:txBody>
        </p:sp>
        <p:sp>
          <p:nvSpPr>
            <p:cNvPr id="103" name="Graphique 3">
              <a:extLst>
                <a:ext uri="{FF2B5EF4-FFF2-40B4-BE49-F238E27FC236}">
                  <a16:creationId xmlns:a16="http://schemas.microsoft.com/office/drawing/2014/main" id="{E9667B26-FE5D-40ED-84F8-4D0E6600C72D}"/>
                </a:ext>
              </a:extLst>
            </p:cNvPr>
            <p:cNvSpPr/>
            <p:nvPr/>
          </p:nvSpPr>
          <p:spPr>
            <a:xfrm>
              <a:off x="2099973" y="2778540"/>
              <a:ext cx="127215" cy="149635"/>
            </a:xfrm>
            <a:custGeom>
              <a:avLst/>
              <a:gdLst>
                <a:gd name="connsiteX0" fmla="*/ 29605 w 127215"/>
                <a:gd name="connsiteY0" fmla="*/ 149309 h 149635"/>
                <a:gd name="connsiteX1" fmla="*/ 56 w 127215"/>
                <a:gd name="connsiteY1" fmla="*/ 75061 h 149635"/>
                <a:gd name="connsiteX2" fmla="*/ 6316 w 127215"/>
                <a:gd name="connsiteY2" fmla="*/ 19093 h 149635"/>
                <a:gd name="connsiteX3" fmla="*/ 32234 w 127215"/>
                <a:gd name="connsiteY3" fmla="*/ 750 h 149635"/>
                <a:gd name="connsiteX4" fmla="*/ 43753 w 127215"/>
                <a:gd name="connsiteY4" fmla="*/ 22223 h 149635"/>
                <a:gd name="connsiteX5" fmla="*/ 60093 w 127215"/>
                <a:gd name="connsiteY5" fmla="*/ 5696 h 149635"/>
                <a:gd name="connsiteX6" fmla="*/ 86512 w 127215"/>
                <a:gd name="connsiteY6" fmla="*/ -252 h 149635"/>
                <a:gd name="connsiteX7" fmla="*/ 120193 w 127215"/>
                <a:gd name="connsiteY7" fmla="*/ 8325 h 149635"/>
                <a:gd name="connsiteX8" fmla="*/ 127142 w 127215"/>
                <a:gd name="connsiteY8" fmla="*/ 20408 h 149635"/>
                <a:gd name="connsiteX9" fmla="*/ 125827 w 127215"/>
                <a:gd name="connsiteY9" fmla="*/ 25353 h 149635"/>
                <a:gd name="connsiteX10" fmla="*/ 107046 w 127215"/>
                <a:gd name="connsiteY10" fmla="*/ 41380 h 149635"/>
                <a:gd name="connsiteX11" fmla="*/ 93836 w 127215"/>
                <a:gd name="connsiteY11" fmla="*/ 37060 h 149635"/>
                <a:gd name="connsiteX12" fmla="*/ 77497 w 127215"/>
                <a:gd name="connsiteY12" fmla="*/ 33304 h 149635"/>
                <a:gd name="connsiteX13" fmla="*/ 59780 w 127215"/>
                <a:gd name="connsiteY13" fmla="*/ 41756 h 149635"/>
                <a:gd name="connsiteX14" fmla="*/ 51954 w 127215"/>
                <a:gd name="connsiteY14" fmla="*/ 67924 h 149635"/>
                <a:gd name="connsiteX15" fmla="*/ 51453 w 127215"/>
                <a:gd name="connsiteY15" fmla="*/ 84264 h 149635"/>
                <a:gd name="connsiteX16" fmla="*/ 52080 w 127215"/>
                <a:gd name="connsiteY16" fmla="*/ 103045 h 149635"/>
                <a:gd name="connsiteX17" fmla="*/ 52768 w 127215"/>
                <a:gd name="connsiteY17" fmla="*/ 119134 h 149635"/>
                <a:gd name="connsiteX18" fmla="*/ 31295 w 127215"/>
                <a:gd name="connsiteY18" fmla="*/ 149372 h 1496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27215" h="149635">
                  <a:moveTo>
                    <a:pt x="29605" y="149309"/>
                  </a:moveTo>
                  <a:cubicBezTo>
                    <a:pt x="9903" y="149309"/>
                    <a:pt x="56" y="124562"/>
                    <a:pt x="56" y="75061"/>
                  </a:cubicBezTo>
                  <a:cubicBezTo>
                    <a:pt x="-640" y="56198"/>
                    <a:pt x="1470" y="37336"/>
                    <a:pt x="6316" y="19093"/>
                  </a:cubicBezTo>
                  <a:cubicBezTo>
                    <a:pt x="9208" y="7398"/>
                    <a:pt x="20239" y="-408"/>
                    <a:pt x="32234" y="750"/>
                  </a:cubicBezTo>
                  <a:cubicBezTo>
                    <a:pt x="37618" y="750"/>
                    <a:pt x="41499" y="7887"/>
                    <a:pt x="43753" y="22223"/>
                  </a:cubicBezTo>
                  <a:cubicBezTo>
                    <a:pt x="47115" y="14986"/>
                    <a:pt x="52893" y="9139"/>
                    <a:pt x="60093" y="5696"/>
                  </a:cubicBezTo>
                  <a:cubicBezTo>
                    <a:pt x="68288" y="1608"/>
                    <a:pt x="77353" y="-433"/>
                    <a:pt x="86512" y="-252"/>
                  </a:cubicBezTo>
                  <a:cubicBezTo>
                    <a:pt x="102038" y="-252"/>
                    <a:pt x="113262" y="2609"/>
                    <a:pt x="120193" y="8325"/>
                  </a:cubicBezTo>
                  <a:cubicBezTo>
                    <a:pt x="124174" y="11130"/>
                    <a:pt x="126722" y="15549"/>
                    <a:pt x="127142" y="20408"/>
                  </a:cubicBezTo>
                  <a:cubicBezTo>
                    <a:pt x="127123" y="22142"/>
                    <a:pt x="126666" y="23838"/>
                    <a:pt x="125827" y="25353"/>
                  </a:cubicBezTo>
                  <a:cubicBezTo>
                    <a:pt x="120568" y="36059"/>
                    <a:pt x="114245" y="41380"/>
                    <a:pt x="107046" y="41380"/>
                  </a:cubicBezTo>
                  <a:cubicBezTo>
                    <a:pt x="102344" y="41111"/>
                    <a:pt x="97787" y="39621"/>
                    <a:pt x="93836" y="37060"/>
                  </a:cubicBezTo>
                  <a:cubicBezTo>
                    <a:pt x="88834" y="34343"/>
                    <a:pt x="83181" y="33047"/>
                    <a:pt x="77497" y="33304"/>
                  </a:cubicBezTo>
                  <a:cubicBezTo>
                    <a:pt x="70585" y="33141"/>
                    <a:pt x="64006" y="36278"/>
                    <a:pt x="59780" y="41756"/>
                  </a:cubicBezTo>
                  <a:cubicBezTo>
                    <a:pt x="54546" y="49468"/>
                    <a:pt x="51817" y="58602"/>
                    <a:pt x="51954" y="67924"/>
                  </a:cubicBezTo>
                  <a:cubicBezTo>
                    <a:pt x="51579" y="73308"/>
                    <a:pt x="51453" y="78755"/>
                    <a:pt x="51453" y="84264"/>
                  </a:cubicBezTo>
                  <a:cubicBezTo>
                    <a:pt x="51453" y="89773"/>
                    <a:pt x="51453" y="96785"/>
                    <a:pt x="52080" y="103045"/>
                  </a:cubicBezTo>
                  <a:cubicBezTo>
                    <a:pt x="52706" y="109305"/>
                    <a:pt x="52768" y="114502"/>
                    <a:pt x="52768" y="119134"/>
                  </a:cubicBezTo>
                  <a:cubicBezTo>
                    <a:pt x="52768" y="137872"/>
                    <a:pt x="45612" y="147951"/>
                    <a:pt x="31295" y="149372"/>
                  </a:cubicBezTo>
                  <a:close/>
                </a:path>
              </a:pathLst>
            </a:custGeom>
            <a:solidFill>
              <a:srgbClr val="313759"/>
            </a:solidFill>
            <a:ln w="6259" cap="flat">
              <a:noFill/>
              <a:prstDash val="solid"/>
              <a:miter/>
            </a:ln>
          </p:spPr>
          <p:txBody>
            <a:bodyPr rtlCol="0" anchor="ctr"/>
            <a:lstStyle/>
            <a:p>
              <a:endParaRPr lang="fr-FR"/>
            </a:p>
          </p:txBody>
        </p:sp>
        <p:sp>
          <p:nvSpPr>
            <p:cNvPr id="104" name="Graphique 3">
              <a:extLst>
                <a:ext uri="{FF2B5EF4-FFF2-40B4-BE49-F238E27FC236}">
                  <a16:creationId xmlns:a16="http://schemas.microsoft.com/office/drawing/2014/main" id="{E9667B26-FE5D-40ED-84F8-4D0E6600C72D}"/>
                </a:ext>
              </a:extLst>
            </p:cNvPr>
            <p:cNvSpPr/>
            <p:nvPr/>
          </p:nvSpPr>
          <p:spPr>
            <a:xfrm>
              <a:off x="2219488" y="2792597"/>
              <a:ext cx="107008" cy="136025"/>
            </a:xfrm>
            <a:custGeom>
              <a:avLst/>
              <a:gdLst>
                <a:gd name="connsiteX0" fmla="*/ 52452 w 107008"/>
                <a:gd name="connsiteY0" fmla="*/ 135754 h 136025"/>
                <a:gd name="connsiteX1" fmla="*/ 50949 w 107008"/>
                <a:gd name="connsiteY1" fmla="*/ 135754 h 136025"/>
                <a:gd name="connsiteX2" fmla="*/ 21400 w 107008"/>
                <a:gd name="connsiteY2" fmla="*/ 125988 h 136025"/>
                <a:gd name="connsiteX3" fmla="*/ 5060 w 107008"/>
                <a:gd name="connsiteY3" fmla="*/ 101760 h 136025"/>
                <a:gd name="connsiteX4" fmla="*/ -73 w 107008"/>
                <a:gd name="connsiteY4" fmla="*/ 70458 h 136025"/>
                <a:gd name="connsiteX5" fmla="*/ 4998 w 107008"/>
                <a:gd name="connsiteY5" fmla="*/ 37027 h 136025"/>
                <a:gd name="connsiteX6" fmla="*/ 21087 w 107008"/>
                <a:gd name="connsiteY6" fmla="*/ 10671 h 136025"/>
                <a:gd name="connsiteX7" fmla="*/ 51951 w 107008"/>
                <a:gd name="connsiteY7" fmla="*/ -222 h 136025"/>
                <a:gd name="connsiteX8" fmla="*/ 75553 w 107008"/>
                <a:gd name="connsiteY8" fmla="*/ 6915 h 136025"/>
                <a:gd name="connsiteX9" fmla="*/ 99092 w 107008"/>
                <a:gd name="connsiteY9" fmla="*/ 32708 h 136025"/>
                <a:gd name="connsiteX10" fmla="*/ 106917 w 107008"/>
                <a:gd name="connsiteY10" fmla="*/ 69143 h 136025"/>
                <a:gd name="connsiteX11" fmla="*/ 88136 w 107008"/>
                <a:gd name="connsiteY11" fmla="*/ 117974 h 136025"/>
                <a:gd name="connsiteX12" fmla="*/ 52452 w 107008"/>
                <a:gd name="connsiteY12" fmla="*/ 135754 h 136025"/>
                <a:gd name="connsiteX13" fmla="*/ 51638 w 107008"/>
                <a:gd name="connsiteY13" fmla="*/ 97315 h 136025"/>
                <a:gd name="connsiteX14" fmla="*/ 66663 w 107008"/>
                <a:gd name="connsiteY14" fmla="*/ 87236 h 136025"/>
                <a:gd name="connsiteX15" fmla="*/ 72610 w 107008"/>
                <a:gd name="connsiteY15" fmla="*/ 65825 h 136025"/>
                <a:gd name="connsiteX16" fmla="*/ 69417 w 107008"/>
                <a:gd name="connsiteY16" fmla="*/ 51614 h 136025"/>
                <a:gd name="connsiteX17" fmla="*/ 47506 w 107008"/>
                <a:gd name="connsiteY17" fmla="*/ 36714 h 136025"/>
                <a:gd name="connsiteX18" fmla="*/ 36613 w 107008"/>
                <a:gd name="connsiteY18" fmla="*/ 42975 h 136025"/>
                <a:gd name="connsiteX19" fmla="*/ 31292 w 107008"/>
                <a:gd name="connsiteY19" fmla="*/ 64761 h 136025"/>
                <a:gd name="connsiteX20" fmla="*/ 32857 w 107008"/>
                <a:gd name="connsiteY20" fmla="*/ 78033 h 136025"/>
                <a:gd name="connsiteX21" fmla="*/ 39117 w 107008"/>
                <a:gd name="connsiteY21" fmla="*/ 91430 h 136025"/>
                <a:gd name="connsiteX22" fmla="*/ 50762 w 107008"/>
                <a:gd name="connsiteY22" fmla="*/ 97253 h 136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07008" h="136025">
                  <a:moveTo>
                    <a:pt x="52452" y="135754"/>
                  </a:moveTo>
                  <a:lnTo>
                    <a:pt x="50949" y="135754"/>
                  </a:lnTo>
                  <a:cubicBezTo>
                    <a:pt x="40275" y="135954"/>
                    <a:pt x="29852" y="132511"/>
                    <a:pt x="21400" y="125988"/>
                  </a:cubicBezTo>
                  <a:cubicBezTo>
                    <a:pt x="13825" y="119571"/>
                    <a:pt x="8172" y="111188"/>
                    <a:pt x="5060" y="101760"/>
                  </a:cubicBezTo>
                  <a:cubicBezTo>
                    <a:pt x="1624" y="91681"/>
                    <a:pt x="-111" y="81107"/>
                    <a:pt x="-73" y="70458"/>
                  </a:cubicBezTo>
                  <a:cubicBezTo>
                    <a:pt x="-111" y="59120"/>
                    <a:pt x="1599" y="47845"/>
                    <a:pt x="4998" y="37027"/>
                  </a:cubicBezTo>
                  <a:cubicBezTo>
                    <a:pt x="7940" y="26973"/>
                    <a:pt x="13493" y="17883"/>
                    <a:pt x="21087" y="10671"/>
                  </a:cubicBezTo>
                  <a:cubicBezTo>
                    <a:pt x="29582" y="3190"/>
                    <a:pt x="40645" y="-710"/>
                    <a:pt x="51951" y="-222"/>
                  </a:cubicBezTo>
                  <a:cubicBezTo>
                    <a:pt x="60302" y="66"/>
                    <a:pt x="68441" y="2526"/>
                    <a:pt x="75553" y="6915"/>
                  </a:cubicBezTo>
                  <a:cubicBezTo>
                    <a:pt x="85889" y="12856"/>
                    <a:pt x="94115" y="21871"/>
                    <a:pt x="99092" y="32708"/>
                  </a:cubicBezTo>
                  <a:cubicBezTo>
                    <a:pt x="104344" y="44133"/>
                    <a:pt x="107018" y="56572"/>
                    <a:pt x="106917" y="69143"/>
                  </a:cubicBezTo>
                  <a:cubicBezTo>
                    <a:pt x="107324" y="87255"/>
                    <a:pt x="100576" y="104803"/>
                    <a:pt x="88136" y="117974"/>
                  </a:cubicBezTo>
                  <a:cubicBezTo>
                    <a:pt x="79284" y="128667"/>
                    <a:pt x="66325" y="135128"/>
                    <a:pt x="52452" y="135754"/>
                  </a:cubicBezTo>
                  <a:close/>
                  <a:moveTo>
                    <a:pt x="51638" y="97315"/>
                  </a:moveTo>
                  <a:cubicBezTo>
                    <a:pt x="58042" y="96745"/>
                    <a:pt x="63708" y="92945"/>
                    <a:pt x="66663" y="87236"/>
                  </a:cubicBezTo>
                  <a:cubicBezTo>
                    <a:pt x="70632" y="80807"/>
                    <a:pt x="72692" y="73382"/>
                    <a:pt x="72610" y="65825"/>
                  </a:cubicBezTo>
                  <a:cubicBezTo>
                    <a:pt x="72629" y="60911"/>
                    <a:pt x="71534" y="56053"/>
                    <a:pt x="69417" y="51614"/>
                  </a:cubicBezTo>
                  <a:cubicBezTo>
                    <a:pt x="66018" y="42499"/>
                    <a:pt x="57235" y="36527"/>
                    <a:pt x="47506" y="36714"/>
                  </a:cubicBezTo>
                  <a:cubicBezTo>
                    <a:pt x="43017" y="36696"/>
                    <a:pt x="38860" y="39087"/>
                    <a:pt x="36613" y="42975"/>
                  </a:cubicBezTo>
                  <a:cubicBezTo>
                    <a:pt x="32819" y="49586"/>
                    <a:pt x="30972" y="57142"/>
                    <a:pt x="31292" y="64761"/>
                  </a:cubicBezTo>
                  <a:cubicBezTo>
                    <a:pt x="31386" y="69225"/>
                    <a:pt x="31911" y="73670"/>
                    <a:pt x="32857" y="78033"/>
                  </a:cubicBezTo>
                  <a:cubicBezTo>
                    <a:pt x="33865" y="82929"/>
                    <a:pt x="36012" y="87518"/>
                    <a:pt x="39117" y="91430"/>
                  </a:cubicBezTo>
                  <a:cubicBezTo>
                    <a:pt x="41847" y="95118"/>
                    <a:pt x="46173" y="97278"/>
                    <a:pt x="50762" y="97253"/>
                  </a:cubicBezTo>
                  <a:close/>
                </a:path>
              </a:pathLst>
            </a:custGeom>
            <a:solidFill>
              <a:srgbClr val="313759"/>
            </a:solidFill>
            <a:ln w="6259" cap="flat">
              <a:noFill/>
              <a:prstDash val="solid"/>
              <a:miter/>
            </a:ln>
          </p:spPr>
          <p:txBody>
            <a:bodyPr rtlCol="0" anchor="ctr"/>
            <a:lstStyle/>
            <a:p>
              <a:endParaRPr lang="fr-FR"/>
            </a:p>
          </p:txBody>
        </p:sp>
        <p:sp>
          <p:nvSpPr>
            <p:cNvPr id="105" name="Graphique 3">
              <a:extLst>
                <a:ext uri="{FF2B5EF4-FFF2-40B4-BE49-F238E27FC236}">
                  <a16:creationId xmlns:a16="http://schemas.microsoft.com/office/drawing/2014/main" id="{E9667B26-FE5D-40ED-84F8-4D0E6600C72D}"/>
                </a:ext>
              </a:extLst>
            </p:cNvPr>
            <p:cNvSpPr/>
            <p:nvPr/>
          </p:nvSpPr>
          <p:spPr>
            <a:xfrm>
              <a:off x="2338623" y="2771276"/>
              <a:ext cx="133160" cy="165788"/>
            </a:xfrm>
            <a:custGeom>
              <a:avLst/>
              <a:gdLst>
                <a:gd name="connsiteX0" fmla="*/ 69919 w 133160"/>
                <a:gd name="connsiteY0" fmla="*/ 165526 h 165788"/>
                <a:gd name="connsiteX1" fmla="*/ 31918 w 133160"/>
                <a:gd name="connsiteY1" fmla="*/ 155447 h 165788"/>
                <a:gd name="connsiteX2" fmla="*/ 5374 w 133160"/>
                <a:gd name="connsiteY2" fmla="*/ 129528 h 165788"/>
                <a:gd name="connsiteX3" fmla="*/ -73 w 133160"/>
                <a:gd name="connsiteY3" fmla="*/ 108055 h 165788"/>
                <a:gd name="connsiteX4" fmla="*/ 10132 w 133160"/>
                <a:gd name="connsiteY4" fmla="*/ 81323 h 165788"/>
                <a:gd name="connsiteX5" fmla="*/ 21213 w 133160"/>
                <a:gd name="connsiteY5" fmla="*/ 78068 h 165788"/>
                <a:gd name="connsiteX6" fmla="*/ 40370 w 133160"/>
                <a:gd name="connsiteY6" fmla="*/ 93719 h 165788"/>
                <a:gd name="connsiteX7" fmla="*/ 59151 w 133160"/>
                <a:gd name="connsiteY7" fmla="*/ 119950 h 165788"/>
                <a:gd name="connsiteX8" fmla="*/ 79435 w 133160"/>
                <a:gd name="connsiteY8" fmla="*/ 126210 h 165788"/>
                <a:gd name="connsiteX9" fmla="*/ 88137 w 133160"/>
                <a:gd name="connsiteY9" fmla="*/ 125209 h 165788"/>
                <a:gd name="connsiteX10" fmla="*/ 94860 w 133160"/>
                <a:gd name="connsiteY10" fmla="*/ 117565 h 165788"/>
                <a:gd name="connsiteX11" fmla="*/ 94835 w 133160"/>
                <a:gd name="connsiteY11" fmla="*/ 117258 h 165788"/>
                <a:gd name="connsiteX12" fmla="*/ 68917 w 133160"/>
                <a:gd name="connsiteY12" fmla="*/ 92717 h 165788"/>
                <a:gd name="connsiteX13" fmla="*/ 40307 w 133160"/>
                <a:gd name="connsiteY13" fmla="*/ 70743 h 165788"/>
                <a:gd name="connsiteX14" fmla="*/ 29414 w 133160"/>
                <a:gd name="connsiteY14" fmla="*/ 44011 h 165788"/>
                <a:gd name="connsiteX15" fmla="*/ 42561 w 133160"/>
                <a:gd name="connsiteY15" fmla="*/ 13147 h 165788"/>
                <a:gd name="connsiteX16" fmla="*/ 75178 w 133160"/>
                <a:gd name="connsiteY16" fmla="*/ -250 h 165788"/>
                <a:gd name="connsiteX17" fmla="*/ 94585 w 133160"/>
                <a:gd name="connsiteY17" fmla="*/ 4946 h 165788"/>
                <a:gd name="connsiteX18" fmla="*/ 107544 w 133160"/>
                <a:gd name="connsiteY18" fmla="*/ 20409 h 165788"/>
                <a:gd name="connsiteX19" fmla="*/ 108358 w 133160"/>
                <a:gd name="connsiteY19" fmla="*/ 24541 h 165788"/>
                <a:gd name="connsiteX20" fmla="*/ 106855 w 133160"/>
                <a:gd name="connsiteY20" fmla="*/ 29299 h 165788"/>
                <a:gd name="connsiteX21" fmla="*/ 100094 w 133160"/>
                <a:gd name="connsiteY21" fmla="*/ 32429 h 165788"/>
                <a:gd name="connsiteX22" fmla="*/ 90703 w 133160"/>
                <a:gd name="connsiteY22" fmla="*/ 30176 h 165788"/>
                <a:gd name="connsiteX23" fmla="*/ 75991 w 133160"/>
                <a:gd name="connsiteY23" fmla="*/ 27984 h 165788"/>
                <a:gd name="connsiteX24" fmla="*/ 65161 w 133160"/>
                <a:gd name="connsiteY24" fmla="*/ 31428 h 165788"/>
                <a:gd name="connsiteX25" fmla="*/ 61279 w 133160"/>
                <a:gd name="connsiteY25" fmla="*/ 41382 h 165788"/>
                <a:gd name="connsiteX26" fmla="*/ 70044 w 133160"/>
                <a:gd name="connsiteY26" fmla="*/ 54904 h 165788"/>
                <a:gd name="connsiteX27" fmla="*/ 89201 w 133160"/>
                <a:gd name="connsiteY27" fmla="*/ 67738 h 165788"/>
                <a:gd name="connsiteX28" fmla="*/ 109985 w 133160"/>
                <a:gd name="connsiteY28" fmla="*/ 81323 h 165788"/>
                <a:gd name="connsiteX29" fmla="*/ 133086 w 133160"/>
                <a:gd name="connsiteY29" fmla="*/ 118448 h 165788"/>
                <a:gd name="connsiteX30" fmla="*/ 122068 w 133160"/>
                <a:gd name="connsiteY30" fmla="*/ 144866 h 165788"/>
                <a:gd name="connsiteX31" fmla="*/ 97527 w 133160"/>
                <a:gd name="connsiteY31" fmla="*/ 160455 h 165788"/>
                <a:gd name="connsiteX32" fmla="*/ 69919 w 133160"/>
                <a:gd name="connsiteY32" fmla="*/ 165526 h 165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33160" h="165788">
                  <a:moveTo>
                    <a:pt x="69919" y="165526"/>
                  </a:moveTo>
                  <a:cubicBezTo>
                    <a:pt x="56603" y="165438"/>
                    <a:pt x="43531" y="161970"/>
                    <a:pt x="31918" y="155447"/>
                  </a:cubicBezTo>
                  <a:cubicBezTo>
                    <a:pt x="20712" y="149606"/>
                    <a:pt x="11478" y="140591"/>
                    <a:pt x="5374" y="129528"/>
                  </a:cubicBezTo>
                  <a:cubicBezTo>
                    <a:pt x="1749" y="122955"/>
                    <a:pt x="-129" y="115561"/>
                    <a:pt x="-73" y="108055"/>
                  </a:cubicBezTo>
                  <a:cubicBezTo>
                    <a:pt x="-73" y="94846"/>
                    <a:pt x="3308" y="85956"/>
                    <a:pt x="10132" y="81323"/>
                  </a:cubicBezTo>
                  <a:cubicBezTo>
                    <a:pt x="13431" y="79182"/>
                    <a:pt x="17281" y="78055"/>
                    <a:pt x="21213" y="78068"/>
                  </a:cubicBezTo>
                  <a:cubicBezTo>
                    <a:pt x="30528" y="78011"/>
                    <a:pt x="38567" y="84579"/>
                    <a:pt x="40370" y="93719"/>
                  </a:cubicBezTo>
                  <a:cubicBezTo>
                    <a:pt x="43068" y="104531"/>
                    <a:pt x="49785" y="113915"/>
                    <a:pt x="59151" y="119950"/>
                  </a:cubicBezTo>
                  <a:cubicBezTo>
                    <a:pt x="65249" y="123775"/>
                    <a:pt x="72241" y="125929"/>
                    <a:pt x="79435" y="126210"/>
                  </a:cubicBezTo>
                  <a:cubicBezTo>
                    <a:pt x="82352" y="126054"/>
                    <a:pt x="85257" y="125716"/>
                    <a:pt x="88137" y="125209"/>
                  </a:cubicBezTo>
                  <a:cubicBezTo>
                    <a:pt x="92106" y="124952"/>
                    <a:pt x="95117" y="121534"/>
                    <a:pt x="94860" y="117565"/>
                  </a:cubicBezTo>
                  <a:cubicBezTo>
                    <a:pt x="94854" y="117465"/>
                    <a:pt x="94848" y="117358"/>
                    <a:pt x="94835" y="117258"/>
                  </a:cubicBezTo>
                  <a:cubicBezTo>
                    <a:pt x="94835" y="109915"/>
                    <a:pt x="86196" y="101732"/>
                    <a:pt x="68917" y="92717"/>
                  </a:cubicBezTo>
                  <a:cubicBezTo>
                    <a:pt x="58243" y="87001"/>
                    <a:pt x="48577" y="79583"/>
                    <a:pt x="40307" y="70743"/>
                  </a:cubicBezTo>
                  <a:cubicBezTo>
                    <a:pt x="33258" y="63638"/>
                    <a:pt x="29339" y="54015"/>
                    <a:pt x="29414" y="44011"/>
                  </a:cubicBezTo>
                  <a:cubicBezTo>
                    <a:pt x="29395" y="32360"/>
                    <a:pt x="34147" y="21205"/>
                    <a:pt x="42561" y="13147"/>
                  </a:cubicBezTo>
                  <a:cubicBezTo>
                    <a:pt x="51075" y="4314"/>
                    <a:pt x="62907" y="-550"/>
                    <a:pt x="75178" y="-250"/>
                  </a:cubicBezTo>
                  <a:cubicBezTo>
                    <a:pt x="81989" y="-237"/>
                    <a:pt x="88681" y="1553"/>
                    <a:pt x="94585" y="4946"/>
                  </a:cubicBezTo>
                  <a:cubicBezTo>
                    <a:pt x="100626" y="8371"/>
                    <a:pt x="105227" y="13861"/>
                    <a:pt x="107544" y="20409"/>
                  </a:cubicBezTo>
                  <a:cubicBezTo>
                    <a:pt x="108045" y="21730"/>
                    <a:pt x="108320" y="23126"/>
                    <a:pt x="108358" y="24541"/>
                  </a:cubicBezTo>
                  <a:cubicBezTo>
                    <a:pt x="108402" y="26250"/>
                    <a:pt x="107869" y="27922"/>
                    <a:pt x="106855" y="29299"/>
                  </a:cubicBezTo>
                  <a:cubicBezTo>
                    <a:pt x="105252" y="31390"/>
                    <a:pt x="102723" y="32561"/>
                    <a:pt x="100094" y="32429"/>
                  </a:cubicBezTo>
                  <a:cubicBezTo>
                    <a:pt x="96870" y="32154"/>
                    <a:pt x="93702" y="31396"/>
                    <a:pt x="90703" y="30176"/>
                  </a:cubicBezTo>
                  <a:cubicBezTo>
                    <a:pt x="85952" y="28661"/>
                    <a:pt x="80981" y="27916"/>
                    <a:pt x="75991" y="27984"/>
                  </a:cubicBezTo>
                  <a:cubicBezTo>
                    <a:pt x="72079" y="27734"/>
                    <a:pt x="68210" y="28961"/>
                    <a:pt x="65161" y="31428"/>
                  </a:cubicBezTo>
                  <a:cubicBezTo>
                    <a:pt x="62444" y="34001"/>
                    <a:pt x="61023" y="37651"/>
                    <a:pt x="61279" y="41382"/>
                  </a:cubicBezTo>
                  <a:cubicBezTo>
                    <a:pt x="61924" y="47016"/>
                    <a:pt x="65167" y="52018"/>
                    <a:pt x="70044" y="54904"/>
                  </a:cubicBezTo>
                  <a:cubicBezTo>
                    <a:pt x="76117" y="59637"/>
                    <a:pt x="82515" y="63925"/>
                    <a:pt x="89201" y="67738"/>
                  </a:cubicBezTo>
                  <a:cubicBezTo>
                    <a:pt x="96212" y="71933"/>
                    <a:pt x="103162" y="76440"/>
                    <a:pt x="109985" y="81323"/>
                  </a:cubicBezTo>
                  <a:cubicBezTo>
                    <a:pt x="125386" y="92548"/>
                    <a:pt x="133086" y="104925"/>
                    <a:pt x="133086" y="118448"/>
                  </a:cubicBezTo>
                  <a:cubicBezTo>
                    <a:pt x="133149" y="128383"/>
                    <a:pt x="129174" y="137917"/>
                    <a:pt x="122068" y="144866"/>
                  </a:cubicBezTo>
                  <a:cubicBezTo>
                    <a:pt x="115138" y="151815"/>
                    <a:pt x="106761" y="157137"/>
                    <a:pt x="97527" y="160455"/>
                  </a:cubicBezTo>
                  <a:cubicBezTo>
                    <a:pt x="88687" y="163729"/>
                    <a:pt x="79347" y="165444"/>
                    <a:pt x="69919" y="165526"/>
                  </a:cubicBezTo>
                  <a:close/>
                </a:path>
              </a:pathLst>
            </a:custGeom>
            <a:solidFill>
              <a:srgbClr val="313759"/>
            </a:solidFill>
            <a:ln w="6259" cap="flat">
              <a:noFill/>
              <a:prstDash val="solid"/>
              <a:miter/>
            </a:ln>
          </p:spPr>
          <p:txBody>
            <a:bodyPr rtlCol="0" anchor="ctr"/>
            <a:lstStyle/>
            <a:p>
              <a:endParaRPr lang="fr-FR"/>
            </a:p>
          </p:txBody>
        </p:sp>
        <p:sp>
          <p:nvSpPr>
            <p:cNvPr id="106" name="Graphique 3">
              <a:extLst>
                <a:ext uri="{FF2B5EF4-FFF2-40B4-BE49-F238E27FC236}">
                  <a16:creationId xmlns:a16="http://schemas.microsoft.com/office/drawing/2014/main" id="{E9667B26-FE5D-40ED-84F8-4D0E6600C72D}"/>
                </a:ext>
              </a:extLst>
            </p:cNvPr>
            <p:cNvSpPr/>
            <p:nvPr/>
          </p:nvSpPr>
          <p:spPr>
            <a:xfrm>
              <a:off x="2479106" y="2891982"/>
              <a:ext cx="269454" cy="44397"/>
            </a:xfrm>
            <a:custGeom>
              <a:avLst/>
              <a:gdLst>
                <a:gd name="connsiteX0" fmla="*/ 23029 w 269454"/>
                <a:gd name="connsiteY0" fmla="*/ 44132 h 44397"/>
                <a:gd name="connsiteX1" fmla="*/ 22027 w 269454"/>
                <a:gd name="connsiteY1" fmla="*/ 44132 h 44397"/>
                <a:gd name="connsiteX2" fmla="*/ 7315 w 269454"/>
                <a:gd name="connsiteY2" fmla="*/ 38685 h 44397"/>
                <a:gd name="connsiteX3" fmla="*/ -72 w 269454"/>
                <a:gd name="connsiteY3" fmla="*/ 23222 h 44397"/>
                <a:gd name="connsiteX4" fmla="*/ 6188 w 269454"/>
                <a:gd name="connsiteY4" fmla="*/ 6757 h 44397"/>
                <a:gd name="connsiteX5" fmla="*/ 22090 w 269454"/>
                <a:gd name="connsiteY5" fmla="*/ -255 h 44397"/>
                <a:gd name="connsiteX6" fmla="*/ 36927 w 269454"/>
                <a:gd name="connsiteY6" fmla="*/ 5693 h 44397"/>
                <a:gd name="connsiteX7" fmla="*/ 44064 w 269454"/>
                <a:gd name="connsiteY7" fmla="*/ 21719 h 44397"/>
                <a:gd name="connsiteX8" fmla="*/ 38242 w 269454"/>
                <a:gd name="connsiteY8" fmla="*/ 37120 h 44397"/>
                <a:gd name="connsiteX9" fmla="*/ 23029 w 269454"/>
                <a:gd name="connsiteY9" fmla="*/ 44132 h 44397"/>
                <a:gd name="connsiteX10" fmla="*/ 135716 w 269454"/>
                <a:gd name="connsiteY10" fmla="*/ 44132 h 44397"/>
                <a:gd name="connsiteX11" fmla="*/ 134714 w 269454"/>
                <a:gd name="connsiteY11" fmla="*/ 44132 h 44397"/>
                <a:gd name="connsiteX12" fmla="*/ 120003 w 269454"/>
                <a:gd name="connsiteY12" fmla="*/ 38685 h 44397"/>
                <a:gd name="connsiteX13" fmla="*/ 112553 w 269454"/>
                <a:gd name="connsiteY13" fmla="*/ 23222 h 44397"/>
                <a:gd name="connsiteX14" fmla="*/ 118813 w 269454"/>
                <a:gd name="connsiteY14" fmla="*/ 6757 h 44397"/>
                <a:gd name="connsiteX15" fmla="*/ 134777 w 269454"/>
                <a:gd name="connsiteY15" fmla="*/ -255 h 44397"/>
                <a:gd name="connsiteX16" fmla="*/ 149614 w 269454"/>
                <a:gd name="connsiteY16" fmla="*/ 5693 h 44397"/>
                <a:gd name="connsiteX17" fmla="*/ 156689 w 269454"/>
                <a:gd name="connsiteY17" fmla="*/ 21719 h 44397"/>
                <a:gd name="connsiteX18" fmla="*/ 150929 w 269454"/>
                <a:gd name="connsiteY18" fmla="*/ 37120 h 44397"/>
                <a:gd name="connsiteX19" fmla="*/ 135779 w 269454"/>
                <a:gd name="connsiteY19" fmla="*/ 44132 h 44397"/>
                <a:gd name="connsiteX20" fmla="*/ 248404 w 269454"/>
                <a:gd name="connsiteY20" fmla="*/ 44132 h 44397"/>
                <a:gd name="connsiteX21" fmla="*/ 247402 w 269454"/>
                <a:gd name="connsiteY21" fmla="*/ 44132 h 44397"/>
                <a:gd name="connsiteX22" fmla="*/ 232690 w 269454"/>
                <a:gd name="connsiteY22" fmla="*/ 38685 h 44397"/>
                <a:gd name="connsiteX23" fmla="*/ 225240 w 269454"/>
                <a:gd name="connsiteY23" fmla="*/ 23222 h 44397"/>
                <a:gd name="connsiteX24" fmla="*/ 231501 w 269454"/>
                <a:gd name="connsiteY24" fmla="*/ 6757 h 44397"/>
                <a:gd name="connsiteX25" fmla="*/ 247465 w 269454"/>
                <a:gd name="connsiteY25" fmla="*/ -255 h 44397"/>
                <a:gd name="connsiteX26" fmla="*/ 262302 w 269454"/>
                <a:gd name="connsiteY26" fmla="*/ 5693 h 44397"/>
                <a:gd name="connsiteX27" fmla="*/ 269376 w 269454"/>
                <a:gd name="connsiteY27" fmla="*/ 21719 h 44397"/>
                <a:gd name="connsiteX28" fmla="*/ 263617 w 269454"/>
                <a:gd name="connsiteY28" fmla="*/ 37120 h 44397"/>
                <a:gd name="connsiteX29" fmla="*/ 248529 w 269454"/>
                <a:gd name="connsiteY29" fmla="*/ 44132 h 443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69454" h="44397">
                  <a:moveTo>
                    <a:pt x="23029" y="44132"/>
                  </a:moveTo>
                  <a:lnTo>
                    <a:pt x="22027" y="44132"/>
                  </a:lnTo>
                  <a:cubicBezTo>
                    <a:pt x="16618" y="44213"/>
                    <a:pt x="11372" y="42272"/>
                    <a:pt x="7315" y="38685"/>
                  </a:cubicBezTo>
                  <a:cubicBezTo>
                    <a:pt x="2670" y="34891"/>
                    <a:pt x="-41" y="29219"/>
                    <a:pt x="-72" y="23222"/>
                  </a:cubicBezTo>
                  <a:cubicBezTo>
                    <a:pt x="-141" y="17137"/>
                    <a:pt x="2094" y="11258"/>
                    <a:pt x="6188" y="6757"/>
                  </a:cubicBezTo>
                  <a:cubicBezTo>
                    <a:pt x="10164" y="2143"/>
                    <a:pt x="16005" y="-430"/>
                    <a:pt x="22090" y="-255"/>
                  </a:cubicBezTo>
                  <a:cubicBezTo>
                    <a:pt x="27624" y="-311"/>
                    <a:pt x="32958" y="1830"/>
                    <a:pt x="36927" y="5693"/>
                  </a:cubicBezTo>
                  <a:cubicBezTo>
                    <a:pt x="41453" y="9793"/>
                    <a:pt x="44045" y="15609"/>
                    <a:pt x="44064" y="21719"/>
                  </a:cubicBezTo>
                  <a:cubicBezTo>
                    <a:pt x="44158" y="27410"/>
                    <a:pt x="42079" y="32919"/>
                    <a:pt x="38242" y="37120"/>
                  </a:cubicBezTo>
                  <a:cubicBezTo>
                    <a:pt x="34398" y="41515"/>
                    <a:pt x="28863" y="44063"/>
                    <a:pt x="23029" y="44132"/>
                  </a:cubicBezTo>
                  <a:close/>
                  <a:moveTo>
                    <a:pt x="135716" y="44132"/>
                  </a:moveTo>
                  <a:lnTo>
                    <a:pt x="134714" y="44132"/>
                  </a:lnTo>
                  <a:cubicBezTo>
                    <a:pt x="129306" y="44213"/>
                    <a:pt x="124059" y="42272"/>
                    <a:pt x="120003" y="38685"/>
                  </a:cubicBezTo>
                  <a:cubicBezTo>
                    <a:pt x="115339" y="34898"/>
                    <a:pt x="112609" y="29232"/>
                    <a:pt x="112553" y="23222"/>
                  </a:cubicBezTo>
                  <a:cubicBezTo>
                    <a:pt x="112509" y="17143"/>
                    <a:pt x="114744" y="11271"/>
                    <a:pt x="118813" y="6757"/>
                  </a:cubicBezTo>
                  <a:cubicBezTo>
                    <a:pt x="122826" y="2155"/>
                    <a:pt x="128679" y="-411"/>
                    <a:pt x="134777" y="-255"/>
                  </a:cubicBezTo>
                  <a:cubicBezTo>
                    <a:pt x="140311" y="-311"/>
                    <a:pt x="145645" y="1830"/>
                    <a:pt x="149614" y="5693"/>
                  </a:cubicBezTo>
                  <a:cubicBezTo>
                    <a:pt x="154122" y="9800"/>
                    <a:pt x="156695" y="15622"/>
                    <a:pt x="156689" y="21719"/>
                  </a:cubicBezTo>
                  <a:cubicBezTo>
                    <a:pt x="156808" y="27398"/>
                    <a:pt x="154748" y="32913"/>
                    <a:pt x="150929" y="37120"/>
                  </a:cubicBezTo>
                  <a:cubicBezTo>
                    <a:pt x="147098" y="41496"/>
                    <a:pt x="141595" y="44044"/>
                    <a:pt x="135779" y="44132"/>
                  </a:cubicBezTo>
                  <a:close/>
                  <a:moveTo>
                    <a:pt x="248404" y="44132"/>
                  </a:moveTo>
                  <a:lnTo>
                    <a:pt x="247402" y="44132"/>
                  </a:lnTo>
                  <a:cubicBezTo>
                    <a:pt x="241993" y="44213"/>
                    <a:pt x="236747" y="42272"/>
                    <a:pt x="232690" y="38685"/>
                  </a:cubicBezTo>
                  <a:cubicBezTo>
                    <a:pt x="228026" y="34898"/>
                    <a:pt x="225297" y="29232"/>
                    <a:pt x="225240" y="23222"/>
                  </a:cubicBezTo>
                  <a:cubicBezTo>
                    <a:pt x="225171" y="17137"/>
                    <a:pt x="227406" y="11258"/>
                    <a:pt x="231501" y="6757"/>
                  </a:cubicBezTo>
                  <a:cubicBezTo>
                    <a:pt x="235513" y="2155"/>
                    <a:pt x="241367" y="-411"/>
                    <a:pt x="247465" y="-255"/>
                  </a:cubicBezTo>
                  <a:cubicBezTo>
                    <a:pt x="252999" y="-311"/>
                    <a:pt x="258333" y="1830"/>
                    <a:pt x="262302" y="5693"/>
                  </a:cubicBezTo>
                  <a:cubicBezTo>
                    <a:pt x="266809" y="9800"/>
                    <a:pt x="269382" y="15622"/>
                    <a:pt x="269376" y="21719"/>
                  </a:cubicBezTo>
                  <a:cubicBezTo>
                    <a:pt x="269495" y="27398"/>
                    <a:pt x="267435" y="32913"/>
                    <a:pt x="263617" y="37120"/>
                  </a:cubicBezTo>
                  <a:cubicBezTo>
                    <a:pt x="259804" y="41484"/>
                    <a:pt x="254320" y="44025"/>
                    <a:pt x="248529" y="44132"/>
                  </a:cubicBezTo>
                  <a:close/>
                </a:path>
              </a:pathLst>
            </a:custGeom>
            <a:solidFill>
              <a:srgbClr val="313759"/>
            </a:solidFill>
            <a:ln w="6259" cap="flat">
              <a:noFill/>
              <a:prstDash val="solid"/>
              <a:miter/>
            </a:ln>
          </p:spPr>
          <p:txBody>
            <a:bodyPr rtlCol="0" anchor="ctr"/>
            <a:lstStyle/>
            <a:p>
              <a:endParaRPr lang="fr-FR"/>
            </a:p>
          </p:txBody>
        </p:sp>
      </p:grpSp>
      <p:sp>
        <p:nvSpPr>
          <p:cNvPr id="289" name="Espace réservé du pied de page 2">
            <a:extLst>
              <a:ext uri="{FF2B5EF4-FFF2-40B4-BE49-F238E27FC236}">
                <a16:creationId xmlns:a16="http://schemas.microsoft.com/office/drawing/2014/main" id="{9A008A6E-69A5-4CAC-8C95-45C3036BC6A1}"/>
              </a:ext>
            </a:extLst>
          </p:cNvPr>
          <p:cNvSpPr txBox="1">
            <a:spLocks/>
          </p:cNvSpPr>
          <p:nvPr/>
        </p:nvSpPr>
        <p:spPr>
          <a:xfrm>
            <a:off x="141942" y="6398185"/>
            <a:ext cx="4114800" cy="365125"/>
          </a:xfrm>
          <a:prstGeom prst="rect">
            <a:avLst/>
          </a:prstGeom>
        </p:spPr>
        <p:txBody>
          <a:bodyPr vert="horz" lIns="91440" tIns="45720" rIns="91440" bIns="45720" rtlCol="0" anchor="ctr"/>
          <a:lstStyle>
            <a:defPPr>
              <a:defRPr lang="fr-FR"/>
            </a:defPPr>
            <a:lvl1pPr marL="0" algn="l" defTabSz="914400" rtl="0" eaLnBrk="1" latinLnBrk="0" hangingPunct="1">
              <a:defRPr sz="8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fr-FR" b="1" dirty="0">
                <a:solidFill>
                  <a:schemeClr val="accent1"/>
                </a:solidFill>
                <a:latin typeface="+mj-lt"/>
              </a:rPr>
              <a:t>Niveau 3 (6</a:t>
            </a:r>
            <a:r>
              <a:rPr lang="fr-FR" b="1" baseline="30000" dirty="0">
                <a:solidFill>
                  <a:schemeClr val="accent1"/>
                </a:solidFill>
                <a:latin typeface="+mj-lt"/>
              </a:rPr>
              <a:t>e</a:t>
            </a:r>
            <a:r>
              <a:rPr lang="fr-FR" b="1" dirty="0">
                <a:solidFill>
                  <a:schemeClr val="accent1"/>
                </a:solidFill>
                <a:latin typeface="+mj-lt"/>
              </a:rPr>
              <a:t> – 5</a:t>
            </a:r>
            <a:r>
              <a:rPr lang="fr-FR" b="1" baseline="30000" dirty="0">
                <a:solidFill>
                  <a:schemeClr val="accent1"/>
                </a:solidFill>
                <a:latin typeface="+mj-lt"/>
              </a:rPr>
              <a:t>e</a:t>
            </a:r>
            <a:r>
              <a:rPr lang="fr-FR" b="1" dirty="0">
                <a:solidFill>
                  <a:schemeClr val="accent1"/>
                </a:solidFill>
                <a:latin typeface="+mj-lt"/>
              </a:rPr>
              <a:t>)</a:t>
            </a:r>
          </a:p>
        </p:txBody>
      </p:sp>
    </p:spTree>
    <p:custDataLst>
      <p:tags r:id="rId1"/>
    </p:custDataLst>
    <p:extLst>
      <p:ext uri="{BB962C8B-B14F-4D97-AF65-F5344CB8AC3E}">
        <p14:creationId xmlns:p14="http://schemas.microsoft.com/office/powerpoint/2010/main" val="283426711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fade">
                                      <p:cBhvr>
                                        <p:cTn id="7" dur="400"/>
                                        <p:tgtEl>
                                          <p:spTgt spid="11"/>
                                        </p:tgtEl>
                                      </p:cBhvr>
                                    </p:animEffect>
                                  </p:childTnLst>
                                </p:cTn>
                              </p:par>
                              <p:par>
                                <p:cTn id="8" presetID="42" presetClass="path" presetSubtype="0" accel="50000" decel="50000" fill="hold" nodeType="withEffect">
                                  <p:stCondLst>
                                    <p:cond delay="0"/>
                                  </p:stCondLst>
                                  <p:childTnLst>
                                    <p:animMotion origin="layout" path="M 1.45833E-6 0 L 1.45833E-6 -0.08218 " pathEditMode="relative" rAng="0" ptsTypes="AA">
                                      <p:cBhvr>
                                        <p:cTn id="9" dur="2000" spd="-100000" fill="hold"/>
                                        <p:tgtEl>
                                          <p:spTgt spid="11"/>
                                        </p:tgtEl>
                                        <p:attrNameLst>
                                          <p:attrName>ppt_x</p:attrName>
                                          <p:attrName>ppt_y</p:attrName>
                                        </p:attrNameLst>
                                      </p:cBhvr>
                                      <p:rCtr x="0" y="-4120"/>
                                    </p:animMotion>
                                  </p:childTnLst>
                                </p:cTn>
                              </p:par>
                              <p:par>
                                <p:cTn id="10" presetID="2" presetClass="entr" presetSubtype="4" decel="54000" fill="hold" nodeType="withEffect">
                                  <p:stCondLst>
                                    <p:cond delay="1500"/>
                                  </p:stCondLst>
                                  <p:childTnLst>
                                    <p:set>
                                      <p:cBhvr>
                                        <p:cTn id="11" dur="1" fill="hold">
                                          <p:stCondLst>
                                            <p:cond delay="0"/>
                                          </p:stCondLst>
                                        </p:cTn>
                                        <p:tgtEl>
                                          <p:spTgt spid="203"/>
                                        </p:tgtEl>
                                        <p:attrNameLst>
                                          <p:attrName>style.visibility</p:attrName>
                                        </p:attrNameLst>
                                      </p:cBhvr>
                                      <p:to>
                                        <p:strVal val="visible"/>
                                      </p:to>
                                    </p:set>
                                    <p:anim calcmode="lin" valueType="num">
                                      <p:cBhvr additive="base">
                                        <p:cTn id="12" dur="1000" fill="hold"/>
                                        <p:tgtEl>
                                          <p:spTgt spid="203"/>
                                        </p:tgtEl>
                                        <p:attrNameLst>
                                          <p:attrName>ppt_x</p:attrName>
                                        </p:attrNameLst>
                                      </p:cBhvr>
                                      <p:tavLst>
                                        <p:tav tm="0">
                                          <p:val>
                                            <p:strVal val="#ppt_x"/>
                                          </p:val>
                                        </p:tav>
                                        <p:tav tm="100000">
                                          <p:val>
                                            <p:strVal val="#ppt_x"/>
                                          </p:val>
                                        </p:tav>
                                      </p:tavLst>
                                    </p:anim>
                                    <p:anim calcmode="lin" valueType="num">
                                      <p:cBhvr additive="base">
                                        <p:cTn id="13" dur="1000" fill="hold"/>
                                        <p:tgtEl>
                                          <p:spTgt spid="203"/>
                                        </p:tgtEl>
                                        <p:attrNameLst>
                                          <p:attrName>ppt_y</p:attrName>
                                        </p:attrNameLst>
                                      </p:cBhvr>
                                      <p:tavLst>
                                        <p:tav tm="0">
                                          <p:val>
                                            <p:strVal val="1+#ppt_h/2"/>
                                          </p:val>
                                        </p:tav>
                                        <p:tav tm="100000">
                                          <p:val>
                                            <p:strVal val="#ppt_y"/>
                                          </p:val>
                                        </p:tav>
                                      </p:tavLst>
                                    </p:anim>
                                  </p:childTnLst>
                                </p:cTn>
                              </p:par>
                              <p:par>
                                <p:cTn id="14" presetID="1" presetClass="exit" presetSubtype="0" fill="hold" grpId="0" nodeType="withEffect">
                                  <p:stCondLst>
                                    <p:cond delay="2500"/>
                                  </p:stCondLst>
                                  <p:childTnLst>
                                    <p:set>
                                      <p:cBhvr>
                                        <p:cTn id="15" dur="1" fill="hold">
                                          <p:stCondLst>
                                            <p:cond delay="0"/>
                                          </p:stCondLst>
                                        </p:cTn>
                                        <p:tgtEl>
                                          <p:spTgt spid="13"/>
                                        </p:tgtEl>
                                        <p:attrNameLst>
                                          <p:attrName>style.visibility</p:attrName>
                                        </p:attrNameLst>
                                      </p:cBhvr>
                                      <p:to>
                                        <p:strVal val="hidden"/>
                                      </p:to>
                                    </p:set>
                                  </p:childTnLst>
                                </p:cTn>
                              </p:par>
                              <p:par>
                                <p:cTn id="16" presetID="1" presetClass="exit" presetSubtype="0" fill="hold" nodeType="withEffect">
                                  <p:stCondLst>
                                    <p:cond delay="2500"/>
                                  </p:stCondLst>
                                  <p:childTnLst>
                                    <p:set>
                                      <p:cBhvr>
                                        <p:cTn id="17" dur="1" fill="hold">
                                          <p:stCondLst>
                                            <p:cond delay="0"/>
                                          </p:stCondLst>
                                        </p:cTn>
                                        <p:tgtEl>
                                          <p:spTgt spid="203"/>
                                        </p:tgtEl>
                                        <p:attrNameLst>
                                          <p:attrName>style.visibility</p:attrName>
                                        </p:attrNameLst>
                                      </p:cBhvr>
                                      <p:to>
                                        <p:strVal val="hidden"/>
                                      </p:to>
                                    </p:set>
                                  </p:childTnLst>
                                </p:cTn>
                              </p:par>
                              <p:par>
                                <p:cTn id="18" presetID="8" presetClass="emph" presetSubtype="0" accel="32000" decel="68000" autoRev="1" fill="hold" nodeType="withEffect">
                                  <p:stCondLst>
                                    <p:cond delay="2700"/>
                                  </p:stCondLst>
                                  <p:childTnLst>
                                    <p:animRot by="-600000">
                                      <p:cBhvr>
                                        <p:cTn id="19" dur="1000" fill="hold"/>
                                        <p:tgtEl>
                                          <p:spTgt spid="21"/>
                                        </p:tgtEl>
                                        <p:attrNameLst>
                                          <p:attrName>r</p:attrName>
                                        </p:attrNameLst>
                                      </p:cBhvr>
                                    </p:animRot>
                                  </p:childTnLst>
                                </p:cTn>
                              </p:par>
                              <p:par>
                                <p:cTn id="20" presetID="8" presetClass="emph" presetSubtype="0" decel="53077" autoRev="1" fill="hold" nodeType="withEffect">
                                  <p:stCondLst>
                                    <p:cond delay="2700"/>
                                  </p:stCondLst>
                                  <p:childTnLst>
                                    <p:animRot by="1200000">
                                      <p:cBhvr>
                                        <p:cTn id="21" dur="1000" fill="hold"/>
                                        <p:tgtEl>
                                          <p:spTgt spid="27"/>
                                        </p:tgtEl>
                                        <p:attrNameLst>
                                          <p:attrName>r</p:attrName>
                                        </p:attrNameLst>
                                      </p:cBhvr>
                                    </p:animRot>
                                  </p:childTnLst>
                                </p:cTn>
                              </p:par>
                              <p:par>
                                <p:cTn id="22" presetID="1" presetClass="entr" presetSubtype="0" fill="hold" grpId="0" nodeType="withEffect">
                                  <p:stCondLst>
                                    <p:cond delay="4700"/>
                                  </p:stCondLst>
                                  <p:childTnLst>
                                    <p:set>
                                      <p:cBhvr>
                                        <p:cTn id="23" dur="1" fill="hold">
                                          <p:stCondLst>
                                            <p:cond delay="0"/>
                                          </p:stCondLst>
                                        </p:cTn>
                                        <p:tgtEl>
                                          <p:spTgt spid="286"/>
                                        </p:tgtEl>
                                        <p:attrNameLst>
                                          <p:attrName>style.visibility</p:attrName>
                                        </p:attrNameLst>
                                      </p:cBhvr>
                                      <p:to>
                                        <p:strVal val="visible"/>
                                      </p:to>
                                    </p:set>
                                  </p:childTnLst>
                                </p:cTn>
                              </p:par>
                              <p:par>
                                <p:cTn id="24" presetID="6" presetClass="emph" presetSubtype="0" accel="46667" decel="53333" fill="hold" grpId="1" nodeType="withEffect">
                                  <p:stCondLst>
                                    <p:cond delay="5000"/>
                                  </p:stCondLst>
                                  <p:childTnLst>
                                    <p:animScale>
                                      <p:cBhvr>
                                        <p:cTn id="25" dur="50" fill="hold"/>
                                        <p:tgtEl>
                                          <p:spTgt spid="286"/>
                                        </p:tgtEl>
                                      </p:cBhvr>
                                      <p:by x="0" y="0"/>
                                    </p:animScale>
                                  </p:childTnLst>
                                </p:cTn>
                              </p:par>
                              <p:par>
                                <p:cTn id="26" presetID="10" presetClass="entr" presetSubtype="0" fill="hold" nodeType="withEffect">
                                  <p:stCondLst>
                                    <p:cond delay="2500"/>
                                  </p:stCondLst>
                                  <p:childTnLst>
                                    <p:set>
                                      <p:cBhvr>
                                        <p:cTn id="27" dur="1" fill="hold">
                                          <p:stCondLst>
                                            <p:cond delay="0"/>
                                          </p:stCondLst>
                                        </p:cTn>
                                        <p:tgtEl>
                                          <p:spTgt spid="4"/>
                                        </p:tgtEl>
                                        <p:attrNameLst>
                                          <p:attrName>style.visibility</p:attrName>
                                        </p:attrNameLst>
                                      </p:cBhvr>
                                      <p:to>
                                        <p:strVal val="visible"/>
                                      </p:to>
                                    </p:set>
                                    <p:animEffect transition="in" filter="fade">
                                      <p:cBhvr>
                                        <p:cTn id="28" dur="10"/>
                                        <p:tgtEl>
                                          <p:spTgt spid="4"/>
                                        </p:tgtEl>
                                      </p:cBhvr>
                                    </p:animEffect>
                                  </p:childTnLst>
                                </p:cTn>
                              </p:par>
                              <p:par>
                                <p:cTn id="29" presetID="6" presetClass="emph" presetSubtype="0" fill="hold" nodeType="withEffect">
                                  <p:stCondLst>
                                    <p:cond delay="2500"/>
                                  </p:stCondLst>
                                  <p:childTnLst>
                                    <p:animScale>
                                      <p:cBhvr>
                                        <p:cTn id="30" dur="10" fill="hold"/>
                                        <p:tgtEl>
                                          <p:spTgt spid="4"/>
                                        </p:tgtEl>
                                      </p:cBhvr>
                                      <p:by x="10000" y="10000"/>
                                    </p:animScale>
                                  </p:childTnLst>
                                </p:cTn>
                              </p:par>
                              <p:par>
                                <p:cTn id="31" presetID="6" presetClass="emph" presetSubtype="0" fill="hold" nodeType="withEffect">
                                  <p:stCondLst>
                                    <p:cond delay="2500"/>
                                  </p:stCondLst>
                                  <p:childTnLst>
                                    <p:animScale>
                                      <p:cBhvr>
                                        <p:cTn id="32" dur="500" fill="hold"/>
                                        <p:tgtEl>
                                          <p:spTgt spid="4"/>
                                        </p:tgtEl>
                                      </p:cBhvr>
                                      <p:by x="1000000" y="1000000"/>
                                    </p:animScale>
                                  </p:childTnLst>
                                </p:cTn>
                              </p:par>
                              <p:par>
                                <p:cTn id="33" presetID="37" presetClass="path" presetSubtype="0" decel="100000" fill="hold" nodeType="withEffect">
                                  <p:stCondLst>
                                    <p:cond delay="2500"/>
                                  </p:stCondLst>
                                  <p:childTnLst>
                                    <p:animMotion origin="layout" path="M 0.00065 -4.07407E-6 C -0.02304 0.02894 -0.01588 0.09676 0.03477 0.1044 " pathEditMode="relative" rAng="0" ptsTypes="AA">
                                      <p:cBhvr>
                                        <p:cTn id="34" dur="1000" spd="-100000" fill="hold"/>
                                        <p:tgtEl>
                                          <p:spTgt spid="4"/>
                                        </p:tgtEl>
                                        <p:attrNameLst>
                                          <p:attrName>ppt_x</p:attrName>
                                          <p:attrName>ppt_y</p:attrName>
                                        </p:attrNameLst>
                                      </p:cBhvr>
                                      <p:rCtr x="1055" y="5208"/>
                                    </p:animMotion>
                                  </p:childTnLst>
                                </p:cTn>
                              </p:par>
                              <p:par>
                                <p:cTn id="35" presetID="31" presetClass="entr" presetSubtype="0" fill="hold" nodeType="withEffect">
                                  <p:stCondLst>
                                    <p:cond delay="2500"/>
                                  </p:stCondLst>
                                  <p:childTnLst>
                                    <p:set>
                                      <p:cBhvr>
                                        <p:cTn id="36" dur="1" fill="hold">
                                          <p:stCondLst>
                                            <p:cond delay="0"/>
                                          </p:stCondLst>
                                        </p:cTn>
                                        <p:tgtEl>
                                          <p:spTgt spid="4"/>
                                        </p:tgtEl>
                                        <p:attrNameLst>
                                          <p:attrName>style.visibility</p:attrName>
                                        </p:attrNameLst>
                                      </p:cBhvr>
                                      <p:to>
                                        <p:strVal val="visible"/>
                                      </p:to>
                                    </p:set>
                                    <p:anim calcmode="lin" valueType="num">
                                      <p:cBhvr>
                                        <p:cTn id="37" dur="1000" fill="hold"/>
                                        <p:tgtEl>
                                          <p:spTgt spid="4"/>
                                        </p:tgtEl>
                                        <p:attrNameLst>
                                          <p:attrName>ppt_w</p:attrName>
                                        </p:attrNameLst>
                                      </p:cBhvr>
                                      <p:tavLst>
                                        <p:tav tm="0">
                                          <p:val>
                                            <p:fltVal val="0"/>
                                          </p:val>
                                        </p:tav>
                                        <p:tav tm="100000">
                                          <p:val>
                                            <p:strVal val="#ppt_w"/>
                                          </p:val>
                                        </p:tav>
                                      </p:tavLst>
                                    </p:anim>
                                    <p:anim calcmode="lin" valueType="num">
                                      <p:cBhvr>
                                        <p:cTn id="38" dur="1000" fill="hold"/>
                                        <p:tgtEl>
                                          <p:spTgt spid="4"/>
                                        </p:tgtEl>
                                        <p:attrNameLst>
                                          <p:attrName>ppt_h</p:attrName>
                                        </p:attrNameLst>
                                      </p:cBhvr>
                                      <p:tavLst>
                                        <p:tav tm="0">
                                          <p:val>
                                            <p:fltVal val="0"/>
                                          </p:val>
                                        </p:tav>
                                        <p:tav tm="100000">
                                          <p:val>
                                            <p:strVal val="#ppt_h"/>
                                          </p:val>
                                        </p:tav>
                                      </p:tavLst>
                                    </p:anim>
                                    <p:anim calcmode="lin" valueType="num">
                                      <p:cBhvr>
                                        <p:cTn id="39" dur="1000" fill="hold"/>
                                        <p:tgtEl>
                                          <p:spTgt spid="4"/>
                                        </p:tgtEl>
                                        <p:attrNameLst>
                                          <p:attrName>style.rotation</p:attrName>
                                        </p:attrNameLst>
                                      </p:cBhvr>
                                      <p:tavLst>
                                        <p:tav tm="0">
                                          <p:val>
                                            <p:fltVal val="90"/>
                                          </p:val>
                                        </p:tav>
                                        <p:tav tm="100000">
                                          <p:val>
                                            <p:fltVal val="0"/>
                                          </p:val>
                                        </p:tav>
                                      </p:tavLst>
                                    </p:anim>
                                    <p:animEffect transition="in" filter="fade">
                                      <p:cBhvr>
                                        <p:cTn id="40" dur="1000"/>
                                        <p:tgtEl>
                                          <p:spTgt spid="4"/>
                                        </p:tgtEl>
                                      </p:cBhvr>
                                    </p:animEffect>
                                  </p:childTnLst>
                                </p:cTn>
                              </p:par>
                              <p:par>
                                <p:cTn id="41" presetID="2" presetClass="entr" presetSubtype="4" decel="53750" fill="hold" nodeType="withEffect">
                                  <p:stCondLst>
                                    <p:cond delay="5000"/>
                                  </p:stCondLst>
                                  <p:childTnLst>
                                    <p:set>
                                      <p:cBhvr>
                                        <p:cTn id="42" dur="1" fill="hold">
                                          <p:stCondLst>
                                            <p:cond delay="0"/>
                                          </p:stCondLst>
                                        </p:cTn>
                                        <p:tgtEl>
                                          <p:spTgt spid="12"/>
                                        </p:tgtEl>
                                        <p:attrNameLst>
                                          <p:attrName>style.visibility</p:attrName>
                                        </p:attrNameLst>
                                      </p:cBhvr>
                                      <p:to>
                                        <p:strVal val="visible"/>
                                      </p:to>
                                    </p:set>
                                    <p:anim calcmode="lin" valueType="num">
                                      <p:cBhvr additive="base">
                                        <p:cTn id="43" dur="800" fill="hold"/>
                                        <p:tgtEl>
                                          <p:spTgt spid="12"/>
                                        </p:tgtEl>
                                        <p:attrNameLst>
                                          <p:attrName>ppt_x</p:attrName>
                                        </p:attrNameLst>
                                      </p:cBhvr>
                                      <p:tavLst>
                                        <p:tav tm="0">
                                          <p:val>
                                            <p:strVal val="#ppt_x"/>
                                          </p:val>
                                        </p:tav>
                                        <p:tav tm="100000">
                                          <p:val>
                                            <p:strVal val="#ppt_x"/>
                                          </p:val>
                                        </p:tav>
                                      </p:tavLst>
                                    </p:anim>
                                    <p:anim calcmode="lin" valueType="num">
                                      <p:cBhvr additive="base">
                                        <p:cTn id="44" dur="800" fill="hold"/>
                                        <p:tgtEl>
                                          <p:spTgt spid="12"/>
                                        </p:tgtEl>
                                        <p:attrNameLst>
                                          <p:attrName>ppt_y</p:attrName>
                                        </p:attrNameLst>
                                      </p:cBhvr>
                                      <p:tavLst>
                                        <p:tav tm="0">
                                          <p:val>
                                            <p:strVal val="1+#ppt_h/2"/>
                                          </p:val>
                                        </p:tav>
                                        <p:tav tm="100000">
                                          <p:val>
                                            <p:strVal val="#ppt_y"/>
                                          </p:val>
                                        </p:tav>
                                      </p:tavLst>
                                    </p:anim>
                                  </p:childTnLst>
                                </p:cTn>
                              </p:par>
                              <p:par>
                                <p:cTn id="45" presetID="1" presetClass="exit" presetSubtype="0" fill="hold" grpId="0" nodeType="withEffect">
                                  <p:stCondLst>
                                    <p:cond delay="5800"/>
                                  </p:stCondLst>
                                  <p:childTnLst>
                                    <p:set>
                                      <p:cBhvr>
                                        <p:cTn id="46" dur="1" fill="hold">
                                          <p:stCondLst>
                                            <p:cond delay="0"/>
                                          </p:stCondLst>
                                        </p:cTn>
                                        <p:tgtEl>
                                          <p:spTgt spid="285"/>
                                        </p:tgtEl>
                                        <p:attrNameLst>
                                          <p:attrName>style.visibility</p:attrName>
                                        </p:attrNameLst>
                                      </p:cBhvr>
                                      <p:to>
                                        <p:strVal val="hidden"/>
                                      </p:to>
                                    </p:set>
                                  </p:childTnLst>
                                </p:cTn>
                              </p:par>
                              <p:par>
                                <p:cTn id="47" presetID="1" presetClass="exit" presetSubtype="0" fill="hold" nodeType="withEffect">
                                  <p:stCondLst>
                                    <p:cond delay="5800"/>
                                  </p:stCondLst>
                                  <p:childTnLst>
                                    <p:set>
                                      <p:cBhvr>
                                        <p:cTn id="48" dur="1" fill="hold">
                                          <p:stCondLst>
                                            <p:cond delay="0"/>
                                          </p:stCondLst>
                                        </p:cTn>
                                        <p:tgtEl>
                                          <p:spTgt spid="12"/>
                                        </p:tgtEl>
                                        <p:attrNameLst>
                                          <p:attrName>style.visibility</p:attrName>
                                        </p:attrNameLst>
                                      </p:cBhvr>
                                      <p:to>
                                        <p:strVal val="hidden"/>
                                      </p:to>
                                    </p:set>
                                  </p:childTnLst>
                                </p:cTn>
                              </p:par>
                              <p:par>
                                <p:cTn id="49" presetID="10" presetClass="entr" presetSubtype="0" fill="hold" nodeType="withEffect">
                                  <p:stCondLst>
                                    <p:cond delay="5250"/>
                                  </p:stCondLst>
                                  <p:childTnLst>
                                    <p:set>
                                      <p:cBhvr>
                                        <p:cTn id="50" dur="1" fill="hold">
                                          <p:stCondLst>
                                            <p:cond delay="0"/>
                                          </p:stCondLst>
                                        </p:cTn>
                                        <p:tgtEl>
                                          <p:spTgt spid="10"/>
                                        </p:tgtEl>
                                        <p:attrNameLst>
                                          <p:attrName>style.visibility</p:attrName>
                                        </p:attrNameLst>
                                      </p:cBhvr>
                                      <p:to>
                                        <p:strVal val="visible"/>
                                      </p:to>
                                    </p:set>
                                    <p:animEffect transition="in" filter="fade">
                                      <p:cBhvr>
                                        <p:cTn id="51" dur="10"/>
                                        <p:tgtEl>
                                          <p:spTgt spid="10"/>
                                        </p:tgtEl>
                                      </p:cBhvr>
                                    </p:animEffect>
                                  </p:childTnLst>
                                </p:cTn>
                              </p:par>
                              <p:par>
                                <p:cTn id="52" presetID="6" presetClass="emph" presetSubtype="0" fill="hold" nodeType="withEffect">
                                  <p:stCondLst>
                                    <p:cond delay="5250"/>
                                  </p:stCondLst>
                                  <p:childTnLst>
                                    <p:animScale>
                                      <p:cBhvr>
                                        <p:cTn id="53" dur="10" fill="hold"/>
                                        <p:tgtEl>
                                          <p:spTgt spid="10"/>
                                        </p:tgtEl>
                                      </p:cBhvr>
                                      <p:by x="10000" y="10000"/>
                                    </p:animScale>
                                  </p:childTnLst>
                                </p:cTn>
                              </p:par>
                              <p:par>
                                <p:cTn id="54" presetID="6" presetClass="emph" presetSubtype="0" fill="hold" nodeType="withEffect">
                                  <p:stCondLst>
                                    <p:cond delay="5250"/>
                                  </p:stCondLst>
                                  <p:childTnLst>
                                    <p:animScale>
                                      <p:cBhvr>
                                        <p:cTn id="55" dur="500" fill="hold"/>
                                        <p:tgtEl>
                                          <p:spTgt spid="10"/>
                                        </p:tgtEl>
                                      </p:cBhvr>
                                      <p:by x="1000000" y="1000000"/>
                                    </p:animScale>
                                  </p:childTnLst>
                                </p:cTn>
                              </p:par>
                              <p:par>
                                <p:cTn id="56" presetID="37" presetClass="path" presetSubtype="0" decel="100000" fill="hold" nodeType="withEffect">
                                  <p:stCondLst>
                                    <p:cond delay="5250"/>
                                  </p:stCondLst>
                                  <p:childTnLst>
                                    <p:animMotion origin="layout" path="M -2.70833E-6 -4.81481E-6 C 0.04232 0.07825 0.00716 0.30116 -0.08307 0.32292 " pathEditMode="relative" rAng="0" ptsTypes="AA">
                                      <p:cBhvr>
                                        <p:cTn id="57" dur="1000" spd="-100000" fill="hold"/>
                                        <p:tgtEl>
                                          <p:spTgt spid="10"/>
                                        </p:tgtEl>
                                        <p:attrNameLst>
                                          <p:attrName>ppt_x</p:attrName>
                                          <p:attrName>ppt_y</p:attrName>
                                        </p:attrNameLst>
                                      </p:cBhvr>
                                      <p:rCtr x="-3268" y="16134"/>
                                    </p:animMotion>
                                  </p:childTnLst>
                                </p:cTn>
                              </p:par>
                              <p:par>
                                <p:cTn id="58" presetID="31" presetClass="entr" presetSubtype="0" fill="hold" nodeType="withEffect">
                                  <p:stCondLst>
                                    <p:cond delay="5250"/>
                                  </p:stCondLst>
                                  <p:childTnLst>
                                    <p:set>
                                      <p:cBhvr>
                                        <p:cTn id="59" dur="1" fill="hold">
                                          <p:stCondLst>
                                            <p:cond delay="0"/>
                                          </p:stCondLst>
                                        </p:cTn>
                                        <p:tgtEl>
                                          <p:spTgt spid="10"/>
                                        </p:tgtEl>
                                        <p:attrNameLst>
                                          <p:attrName>style.visibility</p:attrName>
                                        </p:attrNameLst>
                                      </p:cBhvr>
                                      <p:to>
                                        <p:strVal val="visible"/>
                                      </p:to>
                                    </p:set>
                                    <p:anim calcmode="lin" valueType="num">
                                      <p:cBhvr>
                                        <p:cTn id="60" dur="1000" fill="hold"/>
                                        <p:tgtEl>
                                          <p:spTgt spid="10"/>
                                        </p:tgtEl>
                                        <p:attrNameLst>
                                          <p:attrName>ppt_w</p:attrName>
                                        </p:attrNameLst>
                                      </p:cBhvr>
                                      <p:tavLst>
                                        <p:tav tm="0">
                                          <p:val>
                                            <p:fltVal val="0"/>
                                          </p:val>
                                        </p:tav>
                                        <p:tav tm="100000">
                                          <p:val>
                                            <p:strVal val="#ppt_w"/>
                                          </p:val>
                                        </p:tav>
                                      </p:tavLst>
                                    </p:anim>
                                    <p:anim calcmode="lin" valueType="num">
                                      <p:cBhvr>
                                        <p:cTn id="61" dur="1000" fill="hold"/>
                                        <p:tgtEl>
                                          <p:spTgt spid="10"/>
                                        </p:tgtEl>
                                        <p:attrNameLst>
                                          <p:attrName>ppt_h</p:attrName>
                                        </p:attrNameLst>
                                      </p:cBhvr>
                                      <p:tavLst>
                                        <p:tav tm="0">
                                          <p:val>
                                            <p:fltVal val="0"/>
                                          </p:val>
                                        </p:tav>
                                        <p:tav tm="100000">
                                          <p:val>
                                            <p:strVal val="#ppt_h"/>
                                          </p:val>
                                        </p:tav>
                                      </p:tavLst>
                                    </p:anim>
                                    <p:anim calcmode="lin" valueType="num">
                                      <p:cBhvr>
                                        <p:cTn id="62" dur="1000" fill="hold"/>
                                        <p:tgtEl>
                                          <p:spTgt spid="10"/>
                                        </p:tgtEl>
                                        <p:attrNameLst>
                                          <p:attrName>style.rotation</p:attrName>
                                        </p:attrNameLst>
                                      </p:cBhvr>
                                      <p:tavLst>
                                        <p:tav tm="0">
                                          <p:val>
                                            <p:fltVal val="90"/>
                                          </p:val>
                                        </p:tav>
                                        <p:tav tm="100000">
                                          <p:val>
                                            <p:fltVal val="0"/>
                                          </p:val>
                                        </p:tav>
                                      </p:tavLst>
                                    </p:anim>
                                    <p:animEffect transition="in" filter="fade">
                                      <p:cBhvr>
                                        <p:cTn id="63" dur="10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285" grpId="0" animBg="1"/>
      <p:bldP spid="286" grpId="0" animBg="1"/>
      <p:bldP spid="286" grpId="1" animBg="1"/>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Image 3">
            <a:extLst>
              <a:ext uri="{FF2B5EF4-FFF2-40B4-BE49-F238E27FC236}">
                <a16:creationId xmlns:a16="http://schemas.microsoft.com/office/drawing/2014/main" id="{A23430D9-8978-40AF-9724-1E92982D36FF}"/>
              </a:ext>
            </a:extLst>
          </p:cNvPr>
          <p:cNvPicPr>
            <a:picLocks noChangeAspect="1"/>
          </p:cNvPicPr>
          <p:nvPr/>
        </p:nvPicPr>
        <p:blipFill rotWithShape="1">
          <a:blip r:embed="rId4" cstate="hqprint">
            <a:extLst>
              <a:ext uri="{28A0092B-C50C-407E-A947-70E740481C1C}">
                <a14:useLocalDpi xmlns:a14="http://schemas.microsoft.com/office/drawing/2010/main" val="0"/>
              </a:ext>
            </a:extLst>
          </a:blip>
          <a:srcRect l="1510" t="6215" r="2029" b="5015"/>
          <a:stretch/>
        </p:blipFill>
        <p:spPr>
          <a:xfrm>
            <a:off x="147918" y="141194"/>
            <a:ext cx="1095935" cy="1008530"/>
          </a:xfrm>
          <a:prstGeom prst="ellipse">
            <a:avLst/>
          </a:prstGeom>
        </p:spPr>
      </p:pic>
      <p:grpSp>
        <p:nvGrpSpPr>
          <p:cNvPr id="74" name="Group 73">
            <a:extLst>
              <a:ext uri="{FF2B5EF4-FFF2-40B4-BE49-F238E27FC236}">
                <a16:creationId xmlns:a16="http://schemas.microsoft.com/office/drawing/2014/main" id="{1D54EF7E-331B-4724-9A30-8317315F5430}"/>
              </a:ext>
            </a:extLst>
          </p:cNvPr>
          <p:cNvGrpSpPr/>
          <p:nvPr/>
        </p:nvGrpSpPr>
        <p:grpSpPr>
          <a:xfrm rot="550242">
            <a:off x="6438228" y="1762470"/>
            <a:ext cx="4818978" cy="4818976"/>
            <a:chOff x="6163810" y="1338043"/>
            <a:chExt cx="4818978" cy="4818976"/>
          </a:xfrm>
        </p:grpSpPr>
        <p:grpSp>
          <p:nvGrpSpPr>
            <p:cNvPr id="75" name="Group 74">
              <a:extLst>
                <a:ext uri="{FF2B5EF4-FFF2-40B4-BE49-F238E27FC236}">
                  <a16:creationId xmlns:a16="http://schemas.microsoft.com/office/drawing/2014/main" id="{1270ECBC-DC3E-48FB-A505-67AEA69F0F47}"/>
                </a:ext>
              </a:extLst>
            </p:cNvPr>
            <p:cNvGrpSpPr/>
            <p:nvPr/>
          </p:nvGrpSpPr>
          <p:grpSpPr>
            <a:xfrm>
              <a:off x="8368985" y="3683955"/>
              <a:ext cx="2262155" cy="1687282"/>
              <a:chOff x="8368985" y="3683955"/>
              <a:chExt cx="2262155" cy="1687282"/>
            </a:xfrm>
          </p:grpSpPr>
          <p:sp>
            <p:nvSpPr>
              <p:cNvPr id="80" name="Graphique 2">
                <a:extLst>
                  <a:ext uri="{FF2B5EF4-FFF2-40B4-BE49-F238E27FC236}">
                    <a16:creationId xmlns:a16="http://schemas.microsoft.com/office/drawing/2014/main" id="{E931FCED-0AD7-46C5-979B-0E48E6E3CC48}"/>
                  </a:ext>
                </a:extLst>
              </p:cNvPr>
              <p:cNvSpPr/>
              <p:nvPr/>
            </p:nvSpPr>
            <p:spPr>
              <a:xfrm>
                <a:off x="9996698" y="4537053"/>
                <a:ext cx="634442" cy="569594"/>
              </a:xfrm>
              <a:custGeom>
                <a:avLst/>
                <a:gdLst>
                  <a:gd name="connsiteX0" fmla="*/ 16348 w 634442"/>
                  <a:gd name="connsiteY0" fmla="*/ 313609 h 569594"/>
                  <a:gd name="connsiteX1" fmla="*/ 120587 w 634442"/>
                  <a:gd name="connsiteY1" fmla="*/ 295306 h 569594"/>
                  <a:gd name="connsiteX2" fmla="*/ 254726 w 634442"/>
                  <a:gd name="connsiteY2" fmla="*/ 76 h 569594"/>
                  <a:gd name="connsiteX3" fmla="*/ 255854 w 634442"/>
                  <a:gd name="connsiteY3" fmla="*/ 149885 h 569594"/>
                  <a:gd name="connsiteX4" fmla="*/ 633509 w 634442"/>
                  <a:gd name="connsiteY4" fmla="*/ 247543 h 569594"/>
                  <a:gd name="connsiteX5" fmla="*/ 350315 w 634442"/>
                  <a:gd name="connsiteY5" fmla="*/ 266911 h 569594"/>
                  <a:gd name="connsiteX6" fmla="*/ 615896 w 634442"/>
                  <a:gd name="connsiteY6" fmla="*/ 388513 h 569594"/>
                  <a:gd name="connsiteX7" fmla="*/ 313144 w 634442"/>
                  <a:gd name="connsiteY7" fmla="*/ 350905 h 569594"/>
                  <a:gd name="connsiteX8" fmla="*/ 539550 w 634442"/>
                  <a:gd name="connsiteY8" fmla="*/ 497266 h 569594"/>
                  <a:gd name="connsiteX9" fmla="*/ 287382 w 634442"/>
                  <a:gd name="connsiteY9" fmla="*/ 443799 h 569594"/>
                  <a:gd name="connsiteX10" fmla="*/ 380841 w 634442"/>
                  <a:gd name="connsiteY10" fmla="*/ 561640 h 569594"/>
                  <a:gd name="connsiteX11" fmla="*/ 176437 w 634442"/>
                  <a:gd name="connsiteY11" fmla="*/ 415279 h 569594"/>
                  <a:gd name="connsiteX12" fmla="*/ -890 w 634442"/>
                  <a:gd name="connsiteY12" fmla="*/ 451697 h 569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34442" h="569594">
                    <a:moveTo>
                      <a:pt x="16348" y="313609"/>
                    </a:moveTo>
                    <a:lnTo>
                      <a:pt x="120587" y="295306"/>
                    </a:lnTo>
                    <a:cubicBezTo>
                      <a:pt x="120587" y="295306"/>
                      <a:pt x="202951" y="-8386"/>
                      <a:pt x="254726" y="76"/>
                    </a:cubicBezTo>
                    <a:cubicBezTo>
                      <a:pt x="306501" y="8538"/>
                      <a:pt x="255854" y="149885"/>
                      <a:pt x="255854" y="149885"/>
                    </a:cubicBezTo>
                    <a:cubicBezTo>
                      <a:pt x="255854" y="149885"/>
                      <a:pt x="638211" y="208492"/>
                      <a:pt x="633509" y="247543"/>
                    </a:cubicBezTo>
                    <a:cubicBezTo>
                      <a:pt x="628808" y="286593"/>
                      <a:pt x="462327" y="295933"/>
                      <a:pt x="350315" y="266911"/>
                    </a:cubicBezTo>
                    <a:cubicBezTo>
                      <a:pt x="469410" y="293112"/>
                      <a:pt x="634073" y="348961"/>
                      <a:pt x="615896" y="388513"/>
                    </a:cubicBezTo>
                    <a:cubicBezTo>
                      <a:pt x="597719" y="428065"/>
                      <a:pt x="360344" y="367578"/>
                      <a:pt x="313144" y="350905"/>
                    </a:cubicBezTo>
                    <a:cubicBezTo>
                      <a:pt x="418825" y="379487"/>
                      <a:pt x="575717" y="445867"/>
                      <a:pt x="539550" y="497266"/>
                    </a:cubicBezTo>
                    <a:cubicBezTo>
                      <a:pt x="503383" y="548665"/>
                      <a:pt x="287382" y="443799"/>
                      <a:pt x="287382" y="443799"/>
                    </a:cubicBezTo>
                    <a:cubicBezTo>
                      <a:pt x="287382" y="443799"/>
                      <a:pt x="398204" y="512748"/>
                      <a:pt x="380841" y="561640"/>
                    </a:cubicBezTo>
                    <a:cubicBezTo>
                      <a:pt x="363478" y="610531"/>
                      <a:pt x="176437" y="415279"/>
                      <a:pt x="176437" y="415279"/>
                    </a:cubicBezTo>
                    <a:lnTo>
                      <a:pt x="-890" y="451697"/>
                    </a:lnTo>
                    <a:close/>
                  </a:path>
                </a:pathLst>
              </a:custGeom>
              <a:solidFill>
                <a:srgbClr val="592F25"/>
              </a:solidFill>
              <a:ln w="6261" cap="flat">
                <a:noFill/>
                <a:prstDash val="solid"/>
                <a:miter/>
              </a:ln>
            </p:spPr>
            <p:txBody>
              <a:bodyPr rtlCol="0" anchor="ctr"/>
              <a:lstStyle/>
              <a:p>
                <a:endParaRPr lang="fr-FR"/>
              </a:p>
            </p:txBody>
          </p:sp>
          <p:sp>
            <p:nvSpPr>
              <p:cNvPr id="81" name="Graphique 2">
                <a:extLst>
                  <a:ext uri="{FF2B5EF4-FFF2-40B4-BE49-F238E27FC236}">
                    <a16:creationId xmlns:a16="http://schemas.microsoft.com/office/drawing/2014/main" id="{B429FFEB-7689-41B8-B0F3-6985F7927F5B}"/>
                  </a:ext>
                </a:extLst>
              </p:cNvPr>
              <p:cNvSpPr/>
              <p:nvPr/>
            </p:nvSpPr>
            <p:spPr>
              <a:xfrm>
                <a:off x="9923071" y="4821738"/>
                <a:ext cx="208767" cy="208550"/>
              </a:xfrm>
              <a:custGeom>
                <a:avLst/>
                <a:gdLst>
                  <a:gd name="connsiteX0" fmla="*/ 37510 w 208767"/>
                  <a:gd name="connsiteY0" fmla="*/ -97 h 208550"/>
                  <a:gd name="connsiteX1" fmla="*/ 207878 w 208767"/>
                  <a:gd name="connsiteY1" fmla="*/ -97 h 208550"/>
                  <a:gd name="connsiteX2" fmla="*/ 165318 w 208767"/>
                  <a:gd name="connsiteY2" fmla="*/ 157358 h 208550"/>
                  <a:gd name="connsiteX3" fmla="*/ 5104 w 208767"/>
                  <a:gd name="connsiteY3" fmla="*/ 208444 h 208550"/>
                  <a:gd name="connsiteX4" fmla="*/ 37510 w 208767"/>
                  <a:gd name="connsiteY4" fmla="*/ -97 h 2085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767" h="208550">
                    <a:moveTo>
                      <a:pt x="37510" y="-97"/>
                    </a:moveTo>
                    <a:lnTo>
                      <a:pt x="207878" y="-97"/>
                    </a:lnTo>
                    <a:cubicBezTo>
                      <a:pt x="207878" y="-97"/>
                      <a:pt x="207878" y="96557"/>
                      <a:pt x="165318" y="157358"/>
                    </a:cubicBezTo>
                    <a:cubicBezTo>
                      <a:pt x="165318" y="157358"/>
                      <a:pt x="29236" y="206814"/>
                      <a:pt x="5104" y="208444"/>
                    </a:cubicBezTo>
                    <a:cubicBezTo>
                      <a:pt x="-19029" y="210074"/>
                      <a:pt x="37510" y="-97"/>
                      <a:pt x="37510" y="-97"/>
                    </a:cubicBezTo>
                    <a:close/>
                  </a:path>
                </a:pathLst>
              </a:custGeom>
              <a:solidFill>
                <a:srgbClr val="125DA0"/>
              </a:solidFill>
              <a:ln w="6261" cap="flat">
                <a:noFill/>
                <a:prstDash val="solid"/>
                <a:miter/>
              </a:ln>
            </p:spPr>
            <p:txBody>
              <a:bodyPr rtlCol="0" anchor="ctr"/>
              <a:lstStyle/>
              <a:p>
                <a:endParaRPr lang="fr-FR"/>
              </a:p>
            </p:txBody>
          </p:sp>
          <p:sp>
            <p:nvSpPr>
              <p:cNvPr id="82" name="Graphique 2">
                <a:extLst>
                  <a:ext uri="{FF2B5EF4-FFF2-40B4-BE49-F238E27FC236}">
                    <a16:creationId xmlns:a16="http://schemas.microsoft.com/office/drawing/2014/main" id="{507886AF-52CE-419E-811B-8C153E1BBAC8}"/>
                  </a:ext>
                </a:extLst>
              </p:cNvPr>
              <p:cNvSpPr/>
              <p:nvPr/>
            </p:nvSpPr>
            <p:spPr>
              <a:xfrm>
                <a:off x="8617893" y="4310131"/>
                <a:ext cx="415202" cy="500699"/>
              </a:xfrm>
              <a:custGeom>
                <a:avLst/>
                <a:gdLst>
                  <a:gd name="connsiteX0" fmla="*/ 391935 w 415202"/>
                  <a:gd name="connsiteY0" fmla="*/ -97 h 500699"/>
                  <a:gd name="connsiteX1" fmla="*/ -890 w 415202"/>
                  <a:gd name="connsiteY1" fmla="*/ 392727 h 500699"/>
                  <a:gd name="connsiteX2" fmla="*/ 9515 w 415202"/>
                  <a:gd name="connsiteY2" fmla="*/ 434348 h 500699"/>
                  <a:gd name="connsiteX3" fmla="*/ 29511 w 415202"/>
                  <a:gd name="connsiteY3" fmla="*/ 500602 h 500699"/>
                  <a:gd name="connsiteX4" fmla="*/ 414313 w 415202"/>
                  <a:gd name="connsiteY4" fmla="*/ 115801 h 500699"/>
                  <a:gd name="connsiteX5" fmla="*/ 391935 w 415202"/>
                  <a:gd name="connsiteY5" fmla="*/ -97 h 5006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5202" h="500699">
                    <a:moveTo>
                      <a:pt x="391935" y="-97"/>
                    </a:moveTo>
                    <a:lnTo>
                      <a:pt x="-890" y="392727"/>
                    </a:lnTo>
                    <a:cubicBezTo>
                      <a:pt x="2683" y="407019"/>
                      <a:pt x="6193" y="420934"/>
                      <a:pt x="9515" y="434348"/>
                    </a:cubicBezTo>
                    <a:cubicBezTo>
                      <a:pt x="15219" y="456913"/>
                      <a:pt x="21927" y="478996"/>
                      <a:pt x="29511" y="500602"/>
                    </a:cubicBezTo>
                    <a:lnTo>
                      <a:pt x="414313" y="115801"/>
                    </a:lnTo>
                    <a:cubicBezTo>
                      <a:pt x="406415" y="77314"/>
                      <a:pt x="399018" y="38389"/>
                      <a:pt x="391935" y="-97"/>
                    </a:cubicBezTo>
                    <a:close/>
                  </a:path>
                </a:pathLst>
              </a:custGeom>
              <a:solidFill>
                <a:srgbClr val="1760BF"/>
              </a:solidFill>
              <a:ln w="6261" cap="flat">
                <a:noFill/>
                <a:prstDash val="solid"/>
                <a:miter/>
              </a:ln>
            </p:spPr>
            <p:txBody>
              <a:bodyPr rtlCol="0" anchor="ctr"/>
              <a:lstStyle/>
              <a:p>
                <a:endParaRPr lang="fr-FR"/>
              </a:p>
            </p:txBody>
          </p:sp>
          <p:sp>
            <p:nvSpPr>
              <p:cNvPr id="83" name="Graphique 2">
                <a:extLst>
                  <a:ext uri="{FF2B5EF4-FFF2-40B4-BE49-F238E27FC236}">
                    <a16:creationId xmlns:a16="http://schemas.microsoft.com/office/drawing/2014/main" id="{0BD67852-8B10-4FF3-B463-43C0C0E63CDD}"/>
                  </a:ext>
                </a:extLst>
              </p:cNvPr>
              <p:cNvSpPr/>
              <p:nvPr/>
            </p:nvSpPr>
            <p:spPr>
              <a:xfrm>
                <a:off x="8746328" y="4661774"/>
                <a:ext cx="1219342" cy="709463"/>
              </a:xfrm>
              <a:custGeom>
                <a:avLst/>
                <a:gdLst>
                  <a:gd name="connsiteX0" fmla="*/ 474800 w 1219342"/>
                  <a:gd name="connsiteY0" fmla="*/ 209948 h 709463"/>
                  <a:gd name="connsiteX1" fmla="*/ 344861 w 1219342"/>
                  <a:gd name="connsiteY1" fmla="*/ -97 h 709463"/>
                  <a:gd name="connsiteX2" fmla="*/ -890 w 1219342"/>
                  <a:gd name="connsiteY2" fmla="*/ 345654 h 709463"/>
                  <a:gd name="connsiteX3" fmla="*/ 335020 w 1219342"/>
                  <a:gd name="connsiteY3" fmla="*/ 698237 h 709463"/>
                  <a:gd name="connsiteX4" fmla="*/ 910437 w 1219342"/>
                  <a:gd name="connsiteY4" fmla="*/ 576698 h 709463"/>
                  <a:gd name="connsiteX5" fmla="*/ 1151572 w 1219342"/>
                  <a:gd name="connsiteY5" fmla="*/ 455096 h 709463"/>
                  <a:gd name="connsiteX6" fmla="*/ 1218453 w 1219342"/>
                  <a:gd name="connsiteY6" fmla="*/ 141061 h 709463"/>
                  <a:gd name="connsiteX7" fmla="*/ 474800 w 1219342"/>
                  <a:gd name="connsiteY7" fmla="*/ 209948 h 709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19342" h="709463">
                    <a:moveTo>
                      <a:pt x="474800" y="209948"/>
                    </a:moveTo>
                    <a:cubicBezTo>
                      <a:pt x="420956" y="186568"/>
                      <a:pt x="379023" y="106023"/>
                      <a:pt x="344861" y="-97"/>
                    </a:cubicBezTo>
                    <a:lnTo>
                      <a:pt x="-890" y="345654"/>
                    </a:lnTo>
                    <a:cubicBezTo>
                      <a:pt x="139203" y="562030"/>
                      <a:pt x="335020" y="698237"/>
                      <a:pt x="335020" y="698237"/>
                    </a:cubicBezTo>
                    <a:cubicBezTo>
                      <a:pt x="491035" y="744872"/>
                      <a:pt x="819297" y="633424"/>
                      <a:pt x="910437" y="576698"/>
                    </a:cubicBezTo>
                    <a:cubicBezTo>
                      <a:pt x="1001575" y="519971"/>
                      <a:pt x="1088765" y="477410"/>
                      <a:pt x="1151572" y="455096"/>
                    </a:cubicBezTo>
                    <a:cubicBezTo>
                      <a:pt x="1194133" y="388214"/>
                      <a:pt x="1202281" y="199794"/>
                      <a:pt x="1218453" y="141061"/>
                    </a:cubicBezTo>
                    <a:cubicBezTo>
                      <a:pt x="949299" y="104581"/>
                      <a:pt x="657203" y="288927"/>
                      <a:pt x="474800" y="209948"/>
                    </a:cubicBezTo>
                    <a:close/>
                  </a:path>
                </a:pathLst>
              </a:custGeom>
              <a:solidFill>
                <a:srgbClr val="1760BF"/>
              </a:solidFill>
              <a:ln w="6261" cap="flat">
                <a:noFill/>
                <a:prstDash val="solid"/>
                <a:miter/>
              </a:ln>
            </p:spPr>
            <p:txBody>
              <a:bodyPr rtlCol="0" anchor="ctr"/>
              <a:lstStyle/>
              <a:p>
                <a:endParaRPr lang="fr-FR"/>
              </a:p>
            </p:txBody>
          </p:sp>
          <p:sp>
            <p:nvSpPr>
              <p:cNvPr id="84" name="Graphique 2">
                <a:extLst>
                  <a:ext uri="{FF2B5EF4-FFF2-40B4-BE49-F238E27FC236}">
                    <a16:creationId xmlns:a16="http://schemas.microsoft.com/office/drawing/2014/main" id="{AC402AFE-78E4-4EA1-8FC0-21DC8FB5EDE6}"/>
                  </a:ext>
                </a:extLst>
              </p:cNvPr>
              <p:cNvSpPr/>
              <p:nvPr/>
            </p:nvSpPr>
            <p:spPr>
              <a:xfrm>
                <a:off x="8559161" y="4060722"/>
                <a:ext cx="451556" cy="642234"/>
              </a:xfrm>
              <a:custGeom>
                <a:avLst/>
                <a:gdLst>
                  <a:gd name="connsiteX0" fmla="*/ 405286 w 451556"/>
                  <a:gd name="connsiteY0" fmla="*/ -97 h 642234"/>
                  <a:gd name="connsiteX1" fmla="*/ -890 w 451556"/>
                  <a:gd name="connsiteY1" fmla="*/ 406141 h 642234"/>
                  <a:gd name="connsiteX2" fmla="*/ 57843 w 451556"/>
                  <a:gd name="connsiteY2" fmla="*/ 642137 h 642234"/>
                  <a:gd name="connsiteX3" fmla="*/ 450667 w 451556"/>
                  <a:gd name="connsiteY3" fmla="*/ 249312 h 642234"/>
                  <a:gd name="connsiteX4" fmla="*/ 405286 w 451556"/>
                  <a:gd name="connsiteY4" fmla="*/ -97 h 6422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1556" h="642234">
                    <a:moveTo>
                      <a:pt x="405286" y="-97"/>
                    </a:moveTo>
                    <a:lnTo>
                      <a:pt x="-890" y="406141"/>
                    </a:lnTo>
                    <a:cubicBezTo>
                      <a:pt x="19983" y="490322"/>
                      <a:pt x="40041" y="571056"/>
                      <a:pt x="57843" y="642137"/>
                    </a:cubicBezTo>
                    <a:lnTo>
                      <a:pt x="450667" y="249312"/>
                    </a:lnTo>
                    <a:cubicBezTo>
                      <a:pt x="434433" y="159865"/>
                      <a:pt x="419640" y="73052"/>
                      <a:pt x="405286" y="-97"/>
                    </a:cubicBezTo>
                    <a:close/>
                  </a:path>
                </a:pathLst>
              </a:custGeom>
              <a:solidFill>
                <a:srgbClr val="F2B602"/>
              </a:solidFill>
              <a:ln w="6261" cap="flat">
                <a:noFill/>
                <a:prstDash val="solid"/>
                <a:miter/>
              </a:ln>
            </p:spPr>
            <p:txBody>
              <a:bodyPr rtlCol="0" anchor="ctr"/>
              <a:lstStyle/>
              <a:p>
                <a:endParaRPr lang="fr-FR"/>
              </a:p>
            </p:txBody>
          </p:sp>
          <p:sp>
            <p:nvSpPr>
              <p:cNvPr id="85" name="Graphique 2">
                <a:extLst>
                  <a:ext uri="{FF2B5EF4-FFF2-40B4-BE49-F238E27FC236}">
                    <a16:creationId xmlns:a16="http://schemas.microsoft.com/office/drawing/2014/main" id="{8D153D3D-59A1-4597-ABAA-821DC4ED059E}"/>
                  </a:ext>
                </a:extLst>
              </p:cNvPr>
              <p:cNvSpPr/>
              <p:nvPr/>
            </p:nvSpPr>
            <p:spPr>
              <a:xfrm>
                <a:off x="8648294" y="4426029"/>
                <a:ext cx="443784" cy="581496"/>
              </a:xfrm>
              <a:custGeom>
                <a:avLst/>
                <a:gdLst>
                  <a:gd name="connsiteX0" fmla="*/ 383912 w 443784"/>
                  <a:gd name="connsiteY0" fmla="*/ -97 h 581496"/>
                  <a:gd name="connsiteX1" fmla="*/ -890 w 443784"/>
                  <a:gd name="connsiteY1" fmla="*/ 384704 h 581496"/>
                  <a:gd name="connsiteX2" fmla="*/ 97144 w 443784"/>
                  <a:gd name="connsiteY2" fmla="*/ 581399 h 581496"/>
                  <a:gd name="connsiteX3" fmla="*/ 442895 w 443784"/>
                  <a:gd name="connsiteY3" fmla="*/ 235647 h 581496"/>
                  <a:gd name="connsiteX4" fmla="*/ 383912 w 443784"/>
                  <a:gd name="connsiteY4" fmla="*/ -97 h 5814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84" h="581496">
                    <a:moveTo>
                      <a:pt x="383912" y="-97"/>
                    </a:moveTo>
                    <a:lnTo>
                      <a:pt x="-890" y="384704"/>
                    </a:lnTo>
                    <a:cubicBezTo>
                      <a:pt x="23932" y="453911"/>
                      <a:pt x="56840" y="519933"/>
                      <a:pt x="97144" y="581399"/>
                    </a:cubicBezTo>
                    <a:lnTo>
                      <a:pt x="442895" y="235647"/>
                    </a:lnTo>
                    <a:cubicBezTo>
                      <a:pt x="419076" y="158173"/>
                      <a:pt x="399394" y="79477"/>
                      <a:pt x="383912" y="-97"/>
                    </a:cubicBezTo>
                    <a:close/>
                  </a:path>
                </a:pathLst>
              </a:custGeom>
              <a:solidFill>
                <a:srgbClr val="F2B602"/>
              </a:solidFill>
              <a:ln w="6261" cap="flat">
                <a:noFill/>
                <a:prstDash val="solid"/>
                <a:miter/>
              </a:ln>
            </p:spPr>
            <p:txBody>
              <a:bodyPr rtlCol="0" anchor="ctr"/>
              <a:lstStyle/>
              <a:p>
                <a:endParaRPr lang="fr-FR"/>
              </a:p>
            </p:txBody>
          </p:sp>
          <p:sp>
            <p:nvSpPr>
              <p:cNvPr id="86" name="Graphique 2">
                <a:extLst>
                  <a:ext uri="{FF2B5EF4-FFF2-40B4-BE49-F238E27FC236}">
                    <a16:creationId xmlns:a16="http://schemas.microsoft.com/office/drawing/2014/main" id="{C4D6D0BD-7BAB-40CE-B2F7-E4DF1184B4E3}"/>
                  </a:ext>
                </a:extLst>
              </p:cNvPr>
              <p:cNvSpPr/>
              <p:nvPr/>
            </p:nvSpPr>
            <p:spPr>
              <a:xfrm>
                <a:off x="8368985" y="3683955"/>
                <a:ext cx="596351" cy="783005"/>
              </a:xfrm>
              <a:custGeom>
                <a:avLst/>
                <a:gdLst>
                  <a:gd name="connsiteX0" fmla="*/ 552275 w 596351"/>
                  <a:gd name="connsiteY0" fmla="*/ 211065 h 783005"/>
                  <a:gd name="connsiteX1" fmla="*/ -890 w 596351"/>
                  <a:gd name="connsiteY1" fmla="*/ 10484 h 783005"/>
                  <a:gd name="connsiteX2" fmla="*/ 189287 w 596351"/>
                  <a:gd name="connsiteY2" fmla="*/ 782909 h 783005"/>
                  <a:gd name="connsiteX3" fmla="*/ 595462 w 596351"/>
                  <a:gd name="connsiteY3" fmla="*/ 376670 h 783005"/>
                  <a:gd name="connsiteX4" fmla="*/ 552275 w 596351"/>
                  <a:gd name="connsiteY4" fmla="*/ 211065 h 7830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6351" h="783005">
                    <a:moveTo>
                      <a:pt x="552275" y="211065"/>
                    </a:moveTo>
                    <a:cubicBezTo>
                      <a:pt x="442833" y="-36151"/>
                      <a:pt x="159136" y="-5750"/>
                      <a:pt x="-890" y="10484"/>
                    </a:cubicBezTo>
                    <a:cubicBezTo>
                      <a:pt x="-890" y="10484"/>
                      <a:pt x="101093" y="427066"/>
                      <a:pt x="189287" y="782909"/>
                    </a:cubicBezTo>
                    <a:lnTo>
                      <a:pt x="595462" y="376670"/>
                    </a:lnTo>
                    <a:cubicBezTo>
                      <a:pt x="581296" y="304147"/>
                      <a:pt x="567381" y="245164"/>
                      <a:pt x="552275" y="211065"/>
                    </a:cubicBezTo>
                    <a:close/>
                  </a:path>
                </a:pathLst>
              </a:custGeom>
              <a:solidFill>
                <a:srgbClr val="1760BF"/>
              </a:solidFill>
              <a:ln w="6261" cap="flat">
                <a:noFill/>
                <a:prstDash val="solid"/>
                <a:miter/>
              </a:ln>
            </p:spPr>
            <p:txBody>
              <a:bodyPr rtlCol="0" anchor="ctr"/>
              <a:lstStyle/>
              <a:p>
                <a:endParaRPr lang="fr-FR"/>
              </a:p>
            </p:txBody>
          </p:sp>
        </p:grpSp>
        <p:grpSp>
          <p:nvGrpSpPr>
            <p:cNvPr id="76" name="Group 75">
              <a:extLst>
                <a:ext uri="{FF2B5EF4-FFF2-40B4-BE49-F238E27FC236}">
                  <a16:creationId xmlns:a16="http://schemas.microsoft.com/office/drawing/2014/main" id="{BCF2810B-0792-4CBE-8921-7DB0D9FDBE14}"/>
                </a:ext>
              </a:extLst>
            </p:cNvPr>
            <p:cNvGrpSpPr/>
            <p:nvPr/>
          </p:nvGrpSpPr>
          <p:grpSpPr>
            <a:xfrm>
              <a:off x="6163810" y="1338043"/>
              <a:ext cx="4818978" cy="4818976"/>
              <a:chOff x="6376969" y="1668056"/>
              <a:chExt cx="4458276" cy="4458274"/>
            </a:xfrm>
          </p:grpSpPr>
          <p:sp>
            <p:nvSpPr>
              <p:cNvPr id="77" name="Oval 76">
                <a:extLst>
                  <a:ext uri="{FF2B5EF4-FFF2-40B4-BE49-F238E27FC236}">
                    <a16:creationId xmlns:a16="http://schemas.microsoft.com/office/drawing/2014/main" id="{3259858D-DC06-425B-BA40-1DE5DDBEB47B}"/>
                  </a:ext>
                </a:extLst>
              </p:cNvPr>
              <p:cNvSpPr/>
              <p:nvPr/>
            </p:nvSpPr>
            <p:spPr>
              <a:xfrm>
                <a:off x="6376969" y="1668056"/>
                <a:ext cx="4458276" cy="4458274"/>
              </a:xfrm>
              <a:prstGeom prst="ellipse">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cxnSp>
            <p:nvCxnSpPr>
              <p:cNvPr id="78" name="Straight Connector 77">
                <a:extLst>
                  <a:ext uri="{FF2B5EF4-FFF2-40B4-BE49-F238E27FC236}">
                    <a16:creationId xmlns:a16="http://schemas.microsoft.com/office/drawing/2014/main" id="{A2BD15E1-2A04-4139-9A26-42680DFE9703}"/>
                  </a:ext>
                </a:extLst>
              </p:cNvPr>
              <p:cNvCxnSpPr>
                <a:cxnSpLocks/>
              </p:cNvCxnSpPr>
              <p:nvPr/>
            </p:nvCxnSpPr>
            <p:spPr>
              <a:xfrm>
                <a:off x="8606107" y="3562984"/>
                <a:ext cx="0" cy="668417"/>
              </a:xfrm>
              <a:prstGeom prst="line">
                <a:avLst/>
              </a:prstGeom>
              <a:ln w="19050">
                <a:noFill/>
              </a:ln>
            </p:spPr>
            <p:style>
              <a:lnRef idx="1">
                <a:schemeClr val="accent1"/>
              </a:lnRef>
              <a:fillRef idx="0">
                <a:schemeClr val="accent1"/>
              </a:fillRef>
              <a:effectRef idx="0">
                <a:schemeClr val="accent1"/>
              </a:effectRef>
              <a:fontRef idx="minor">
                <a:schemeClr val="tx1"/>
              </a:fontRef>
            </p:style>
          </p:cxnSp>
          <p:cxnSp>
            <p:nvCxnSpPr>
              <p:cNvPr id="79" name="Straight Connector 78">
                <a:extLst>
                  <a:ext uri="{FF2B5EF4-FFF2-40B4-BE49-F238E27FC236}">
                    <a16:creationId xmlns:a16="http://schemas.microsoft.com/office/drawing/2014/main" id="{62720229-A22E-4016-A5DC-3F0E71511AE9}"/>
                  </a:ext>
                </a:extLst>
              </p:cNvPr>
              <p:cNvCxnSpPr>
                <a:cxnSpLocks/>
              </p:cNvCxnSpPr>
              <p:nvPr/>
            </p:nvCxnSpPr>
            <p:spPr>
              <a:xfrm rot="5400000">
                <a:off x="8606107" y="3562984"/>
                <a:ext cx="0" cy="668417"/>
              </a:xfrm>
              <a:prstGeom prst="line">
                <a:avLst/>
              </a:prstGeom>
              <a:ln w="19050">
                <a:noFill/>
              </a:ln>
            </p:spPr>
            <p:style>
              <a:lnRef idx="1">
                <a:schemeClr val="accent1"/>
              </a:lnRef>
              <a:fillRef idx="0">
                <a:schemeClr val="accent1"/>
              </a:fillRef>
              <a:effectRef idx="0">
                <a:schemeClr val="accent1"/>
              </a:effectRef>
              <a:fontRef idx="minor">
                <a:schemeClr val="tx1"/>
              </a:fontRef>
            </p:style>
          </p:cxnSp>
        </p:grpSp>
      </p:grpSp>
      <p:grpSp>
        <p:nvGrpSpPr>
          <p:cNvPr id="87" name="Group 86">
            <a:extLst>
              <a:ext uri="{FF2B5EF4-FFF2-40B4-BE49-F238E27FC236}">
                <a16:creationId xmlns:a16="http://schemas.microsoft.com/office/drawing/2014/main" id="{D4846096-D0B4-439F-A933-E3E05200DC4C}"/>
              </a:ext>
            </a:extLst>
          </p:cNvPr>
          <p:cNvGrpSpPr/>
          <p:nvPr/>
        </p:nvGrpSpPr>
        <p:grpSpPr>
          <a:xfrm rot="20437341">
            <a:off x="5583015" y="2038420"/>
            <a:ext cx="4458276" cy="4458274"/>
            <a:chOff x="5254889" y="1588212"/>
            <a:chExt cx="4458276" cy="4458274"/>
          </a:xfrm>
        </p:grpSpPr>
        <p:grpSp>
          <p:nvGrpSpPr>
            <p:cNvPr id="88" name="Group 87">
              <a:extLst>
                <a:ext uri="{FF2B5EF4-FFF2-40B4-BE49-F238E27FC236}">
                  <a16:creationId xmlns:a16="http://schemas.microsoft.com/office/drawing/2014/main" id="{3C615E83-4951-490D-BBED-CB812EEAC023}"/>
                </a:ext>
              </a:extLst>
            </p:cNvPr>
            <p:cNvGrpSpPr/>
            <p:nvPr/>
          </p:nvGrpSpPr>
          <p:grpSpPr>
            <a:xfrm>
              <a:off x="5463001" y="3720800"/>
              <a:ext cx="2149481" cy="1421158"/>
              <a:chOff x="5463001" y="3720800"/>
              <a:chExt cx="2149481" cy="1421158"/>
            </a:xfrm>
          </p:grpSpPr>
          <p:sp>
            <p:nvSpPr>
              <p:cNvPr id="94" name="Graphique 2">
                <a:extLst>
                  <a:ext uri="{FF2B5EF4-FFF2-40B4-BE49-F238E27FC236}">
                    <a16:creationId xmlns:a16="http://schemas.microsoft.com/office/drawing/2014/main" id="{6E2672E7-6BB5-4BAF-B5B2-BE8DC792DC8A}"/>
                  </a:ext>
                </a:extLst>
              </p:cNvPr>
              <p:cNvSpPr/>
              <p:nvPr/>
            </p:nvSpPr>
            <p:spPr>
              <a:xfrm>
                <a:off x="5463001" y="4361166"/>
                <a:ext cx="601749" cy="531035"/>
              </a:xfrm>
              <a:custGeom>
                <a:avLst/>
                <a:gdLst>
                  <a:gd name="connsiteX0" fmla="*/ 600860 w 601749"/>
                  <a:gd name="connsiteY0" fmla="*/ 358240 h 531035"/>
                  <a:gd name="connsiteX1" fmla="*/ 503077 w 601749"/>
                  <a:gd name="connsiteY1" fmla="*/ 317497 h 531035"/>
                  <a:gd name="connsiteX2" fmla="*/ 437074 w 601749"/>
                  <a:gd name="connsiteY2" fmla="*/ -47 h 531035"/>
                  <a:gd name="connsiteX3" fmla="*/ 403100 w 601749"/>
                  <a:gd name="connsiteY3" fmla="*/ 145876 h 531035"/>
                  <a:gd name="connsiteX4" fmla="*/ 13221 w 601749"/>
                  <a:gd name="connsiteY4" fmla="*/ 158412 h 531035"/>
                  <a:gd name="connsiteX5" fmla="*/ 285259 w 601749"/>
                  <a:gd name="connsiteY5" fmla="*/ 239522 h 531035"/>
                  <a:gd name="connsiteX6" fmla="*/ -568 w 601749"/>
                  <a:gd name="connsiteY6" fmla="*/ 299821 h 531035"/>
                  <a:gd name="connsiteX7" fmla="*/ 303061 w 601749"/>
                  <a:gd name="connsiteY7" fmla="*/ 329470 h 531035"/>
                  <a:gd name="connsiteX8" fmla="*/ 50015 w 601749"/>
                  <a:gd name="connsiteY8" fmla="*/ 422489 h 531035"/>
                  <a:gd name="connsiteX9" fmla="*/ 307824 w 601749"/>
                  <a:gd name="connsiteY9" fmla="*/ 425748 h 531035"/>
                  <a:gd name="connsiteX10" fmla="*/ 190673 w 601749"/>
                  <a:gd name="connsiteY10" fmla="*/ 520147 h 531035"/>
                  <a:gd name="connsiteX11" fmla="*/ 422218 w 601749"/>
                  <a:gd name="connsiteY11" fmla="*/ 422301 h 531035"/>
                  <a:gd name="connsiteX12" fmla="*/ 587259 w 601749"/>
                  <a:gd name="connsiteY12" fmla="*/ 496829 h 5310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01749" h="531035">
                    <a:moveTo>
                      <a:pt x="600860" y="358240"/>
                    </a:moveTo>
                    <a:lnTo>
                      <a:pt x="503077" y="317497"/>
                    </a:lnTo>
                    <a:cubicBezTo>
                      <a:pt x="503077" y="317497"/>
                      <a:pt x="489476" y="3150"/>
                      <a:pt x="437074" y="-47"/>
                    </a:cubicBezTo>
                    <a:cubicBezTo>
                      <a:pt x="384672" y="-3244"/>
                      <a:pt x="403100" y="145876"/>
                      <a:pt x="403100" y="145876"/>
                    </a:cubicBezTo>
                    <a:cubicBezTo>
                      <a:pt x="403100" y="145876"/>
                      <a:pt x="17045" y="118985"/>
                      <a:pt x="13221" y="158412"/>
                    </a:cubicBezTo>
                    <a:cubicBezTo>
                      <a:pt x="9398" y="197839"/>
                      <a:pt x="169549" y="243220"/>
                      <a:pt x="285259" y="239522"/>
                    </a:cubicBezTo>
                    <a:cubicBezTo>
                      <a:pt x="163469" y="238958"/>
                      <a:pt x="-9344" y="257198"/>
                      <a:pt x="-568" y="299821"/>
                    </a:cubicBezTo>
                    <a:cubicBezTo>
                      <a:pt x="8207" y="342445"/>
                      <a:pt x="253354" y="335550"/>
                      <a:pt x="303061" y="329470"/>
                    </a:cubicBezTo>
                    <a:cubicBezTo>
                      <a:pt x="193682" y="334108"/>
                      <a:pt x="26071" y="364383"/>
                      <a:pt x="50015" y="422489"/>
                    </a:cubicBezTo>
                    <a:cubicBezTo>
                      <a:pt x="73960" y="480595"/>
                      <a:pt x="307824" y="425748"/>
                      <a:pt x="307824" y="425748"/>
                    </a:cubicBezTo>
                    <a:cubicBezTo>
                      <a:pt x="307824" y="425748"/>
                      <a:pt x="184467" y="468685"/>
                      <a:pt x="190673" y="520147"/>
                    </a:cubicBezTo>
                    <a:cubicBezTo>
                      <a:pt x="196879" y="571608"/>
                      <a:pt x="422218" y="422301"/>
                      <a:pt x="422218" y="422301"/>
                    </a:cubicBezTo>
                    <a:lnTo>
                      <a:pt x="587259" y="496829"/>
                    </a:lnTo>
                    <a:close/>
                  </a:path>
                </a:pathLst>
              </a:custGeom>
              <a:solidFill>
                <a:srgbClr val="592F25"/>
              </a:solidFill>
              <a:ln w="6261" cap="flat">
                <a:noFill/>
                <a:prstDash val="solid"/>
                <a:miter/>
              </a:ln>
            </p:spPr>
            <p:txBody>
              <a:bodyPr rtlCol="0" anchor="ctr"/>
              <a:lstStyle/>
              <a:p>
                <a:endParaRPr lang="fr-FR"/>
              </a:p>
            </p:txBody>
          </p:sp>
          <p:sp>
            <p:nvSpPr>
              <p:cNvPr id="95" name="Graphique 2">
                <a:extLst>
                  <a:ext uri="{FF2B5EF4-FFF2-40B4-BE49-F238E27FC236}">
                    <a16:creationId xmlns:a16="http://schemas.microsoft.com/office/drawing/2014/main" id="{2FE847CB-AA0A-4FC8-83FF-9601E0DE65E7}"/>
                  </a:ext>
                </a:extLst>
              </p:cNvPr>
              <p:cNvSpPr/>
              <p:nvPr/>
            </p:nvSpPr>
            <p:spPr>
              <a:xfrm>
                <a:off x="5977148" y="4695497"/>
                <a:ext cx="175146" cy="252367"/>
              </a:xfrm>
              <a:custGeom>
                <a:avLst/>
                <a:gdLst>
                  <a:gd name="connsiteX0" fmla="*/ 174154 w 175146"/>
                  <a:gd name="connsiteY0" fmla="*/ 42150 h 252367"/>
                  <a:gd name="connsiteX1" fmla="*/ 9114 w 175146"/>
                  <a:gd name="connsiteY1" fmla="*/ -97 h 252367"/>
                  <a:gd name="connsiteX2" fmla="*/ 11371 w 175146"/>
                  <a:gd name="connsiteY2" fmla="*/ 162874 h 252367"/>
                  <a:gd name="connsiteX3" fmla="*/ 153908 w 175146"/>
                  <a:gd name="connsiteY3" fmla="*/ 252070 h 252367"/>
                  <a:gd name="connsiteX4" fmla="*/ 174154 w 175146"/>
                  <a:gd name="connsiteY4" fmla="*/ 42150 h 2523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146" h="252367">
                    <a:moveTo>
                      <a:pt x="174154" y="42150"/>
                    </a:moveTo>
                    <a:lnTo>
                      <a:pt x="9114" y="-97"/>
                    </a:lnTo>
                    <a:cubicBezTo>
                      <a:pt x="9114" y="-97"/>
                      <a:pt x="-14830" y="93549"/>
                      <a:pt x="11371" y="162874"/>
                    </a:cubicBezTo>
                    <a:cubicBezTo>
                      <a:pt x="11371" y="162874"/>
                      <a:pt x="130904" y="244360"/>
                      <a:pt x="153908" y="252070"/>
                    </a:cubicBezTo>
                    <a:cubicBezTo>
                      <a:pt x="176912" y="259780"/>
                      <a:pt x="174154" y="42150"/>
                      <a:pt x="174154" y="42150"/>
                    </a:cubicBezTo>
                    <a:close/>
                  </a:path>
                </a:pathLst>
              </a:custGeom>
              <a:solidFill>
                <a:srgbClr val="125DA0"/>
              </a:solidFill>
              <a:ln w="6261" cap="flat">
                <a:noFill/>
                <a:prstDash val="solid"/>
                <a:miter/>
              </a:ln>
            </p:spPr>
            <p:txBody>
              <a:bodyPr rtlCol="0" anchor="ctr"/>
              <a:lstStyle/>
              <a:p>
                <a:endParaRPr lang="fr-FR"/>
              </a:p>
            </p:txBody>
          </p:sp>
          <p:sp>
            <p:nvSpPr>
              <p:cNvPr id="96" name="Graphique 2">
                <a:extLst>
                  <a:ext uri="{FF2B5EF4-FFF2-40B4-BE49-F238E27FC236}">
                    <a16:creationId xmlns:a16="http://schemas.microsoft.com/office/drawing/2014/main" id="{67DDA84A-5FB8-4C01-9DBC-C75B5D62C02F}"/>
                  </a:ext>
                </a:extLst>
              </p:cNvPr>
              <p:cNvSpPr/>
              <p:nvPr/>
            </p:nvSpPr>
            <p:spPr>
              <a:xfrm>
                <a:off x="6082092" y="4706341"/>
                <a:ext cx="1034579" cy="435617"/>
              </a:xfrm>
              <a:custGeom>
                <a:avLst/>
                <a:gdLst>
                  <a:gd name="connsiteX0" fmla="*/ 782964 w 1034579"/>
                  <a:gd name="connsiteY0" fmla="*/ 1219 h 435617"/>
                  <a:gd name="connsiteX1" fmla="*/ 757515 w 1034579"/>
                  <a:gd name="connsiteY1" fmla="*/ 56629 h 435617"/>
                  <a:gd name="connsiteX2" fmla="*/ 57049 w 1034579"/>
                  <a:gd name="connsiteY2" fmla="*/ 18143 h 435617"/>
                  <a:gd name="connsiteX3" fmla="*/ -430 w 1034579"/>
                  <a:gd name="connsiteY3" fmla="*/ 212455 h 435617"/>
                  <a:gd name="connsiteX4" fmla="*/ 917729 w 1034579"/>
                  <a:gd name="connsiteY4" fmla="*/ 372920 h 435617"/>
                  <a:gd name="connsiteX5" fmla="*/ 1033690 w 1034579"/>
                  <a:gd name="connsiteY5" fmla="*/ 250628 h 435617"/>
                  <a:gd name="connsiteX6" fmla="*/ 782964 w 1034579"/>
                  <a:gd name="connsiteY6" fmla="*/ -97 h 4356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34579" h="435617">
                    <a:moveTo>
                      <a:pt x="782964" y="1219"/>
                    </a:moveTo>
                    <a:cubicBezTo>
                      <a:pt x="771493" y="26291"/>
                      <a:pt x="762717" y="45096"/>
                      <a:pt x="757515" y="56629"/>
                    </a:cubicBezTo>
                    <a:cubicBezTo>
                      <a:pt x="675653" y="124701"/>
                      <a:pt x="168309" y="21653"/>
                      <a:pt x="57049" y="18143"/>
                    </a:cubicBezTo>
                    <a:cubicBezTo>
                      <a:pt x="-9895" y="147580"/>
                      <a:pt x="-430" y="212455"/>
                      <a:pt x="-430" y="212455"/>
                    </a:cubicBezTo>
                    <a:cubicBezTo>
                      <a:pt x="450375" y="591239"/>
                      <a:pt x="917729" y="372920"/>
                      <a:pt x="917729" y="372920"/>
                    </a:cubicBezTo>
                    <a:cubicBezTo>
                      <a:pt x="951827" y="357939"/>
                      <a:pt x="988684" y="316131"/>
                      <a:pt x="1033690" y="250628"/>
                    </a:cubicBezTo>
                    <a:lnTo>
                      <a:pt x="782964" y="-97"/>
                    </a:lnTo>
                    <a:close/>
                  </a:path>
                </a:pathLst>
              </a:custGeom>
              <a:solidFill>
                <a:srgbClr val="1760BF"/>
              </a:solidFill>
              <a:ln w="6261" cap="flat">
                <a:noFill/>
                <a:prstDash val="solid"/>
                <a:miter/>
              </a:ln>
            </p:spPr>
            <p:txBody>
              <a:bodyPr rtlCol="0" anchor="ctr"/>
              <a:lstStyle/>
              <a:p>
                <a:endParaRPr lang="fr-FR"/>
              </a:p>
            </p:txBody>
          </p:sp>
          <p:sp>
            <p:nvSpPr>
              <p:cNvPr id="97" name="Graphique 2">
                <a:extLst>
                  <a:ext uri="{FF2B5EF4-FFF2-40B4-BE49-F238E27FC236}">
                    <a16:creationId xmlns:a16="http://schemas.microsoft.com/office/drawing/2014/main" id="{B8FE4AF5-0430-41F7-9089-AE61DAF11E10}"/>
                  </a:ext>
                </a:extLst>
              </p:cNvPr>
              <p:cNvSpPr/>
              <p:nvPr/>
            </p:nvSpPr>
            <p:spPr>
              <a:xfrm>
                <a:off x="6944360" y="4388734"/>
                <a:ext cx="338981" cy="387873"/>
              </a:xfrm>
              <a:custGeom>
                <a:avLst/>
                <a:gdLst>
                  <a:gd name="connsiteX0" fmla="*/ -890 w 338981"/>
                  <a:gd name="connsiteY0" fmla="*/ 101133 h 387873"/>
                  <a:gd name="connsiteX1" fmla="*/ 285753 w 338981"/>
                  <a:gd name="connsiteY1" fmla="*/ 387776 h 387873"/>
                  <a:gd name="connsiteX2" fmla="*/ 338092 w 338981"/>
                  <a:gd name="connsiteY2" fmla="*/ 301902 h 387873"/>
                  <a:gd name="connsiteX3" fmla="*/ 36092 w 338981"/>
                  <a:gd name="connsiteY3" fmla="*/ -97 h 387873"/>
                  <a:gd name="connsiteX4" fmla="*/ -890 w 338981"/>
                  <a:gd name="connsiteY4" fmla="*/ 101133 h 387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8981" h="387873">
                    <a:moveTo>
                      <a:pt x="-890" y="101133"/>
                    </a:moveTo>
                    <a:lnTo>
                      <a:pt x="285753" y="387776"/>
                    </a:lnTo>
                    <a:lnTo>
                      <a:pt x="338092" y="301902"/>
                    </a:lnTo>
                    <a:lnTo>
                      <a:pt x="36092" y="-97"/>
                    </a:lnTo>
                    <a:cubicBezTo>
                      <a:pt x="23431" y="34377"/>
                      <a:pt x="11019" y="68351"/>
                      <a:pt x="-890" y="101133"/>
                    </a:cubicBezTo>
                    <a:close/>
                  </a:path>
                </a:pathLst>
              </a:custGeom>
              <a:solidFill>
                <a:srgbClr val="1760BF"/>
              </a:solidFill>
              <a:ln w="6261" cap="flat">
                <a:noFill/>
                <a:prstDash val="solid"/>
                <a:miter/>
              </a:ln>
            </p:spPr>
            <p:txBody>
              <a:bodyPr rtlCol="0" anchor="ctr"/>
              <a:lstStyle/>
              <a:p>
                <a:endParaRPr lang="fr-FR"/>
              </a:p>
            </p:txBody>
          </p:sp>
          <p:sp>
            <p:nvSpPr>
              <p:cNvPr id="98" name="Graphique 2">
                <a:extLst>
                  <a:ext uri="{FF2B5EF4-FFF2-40B4-BE49-F238E27FC236}">
                    <a16:creationId xmlns:a16="http://schemas.microsoft.com/office/drawing/2014/main" id="{E3B690FF-D0A5-478D-A733-840D0EF2C5B2}"/>
                  </a:ext>
                </a:extLst>
              </p:cNvPr>
              <p:cNvSpPr/>
              <p:nvPr/>
            </p:nvSpPr>
            <p:spPr>
              <a:xfrm>
                <a:off x="7061512" y="3720800"/>
                <a:ext cx="550970" cy="788282"/>
              </a:xfrm>
              <a:custGeom>
                <a:avLst/>
                <a:gdLst>
                  <a:gd name="connsiteX0" fmla="*/ 510215 w 550970"/>
                  <a:gd name="connsiteY0" fmla="*/ 55250 h 788282"/>
                  <a:gd name="connsiteX1" fmla="*/ 550081 w 550970"/>
                  <a:gd name="connsiteY1" fmla="*/ -97 h 788282"/>
                  <a:gd name="connsiteX2" fmla="*/ 491724 w 550970"/>
                  <a:gd name="connsiteY2" fmla="*/ 1532 h 788282"/>
                  <a:gd name="connsiteX3" fmla="*/ 491160 w 550970"/>
                  <a:gd name="connsiteY3" fmla="*/ -97 h 788282"/>
                  <a:gd name="connsiteX4" fmla="*/ 487650 w 550970"/>
                  <a:gd name="connsiteY4" fmla="*/ 1658 h 788282"/>
                  <a:gd name="connsiteX5" fmla="*/ 143278 w 550970"/>
                  <a:gd name="connsiteY5" fmla="*/ 105020 h 788282"/>
                  <a:gd name="connsiteX6" fmla="*/ -890 w 550970"/>
                  <a:gd name="connsiteY6" fmla="*/ 453027 h 788282"/>
                  <a:gd name="connsiteX7" fmla="*/ 334268 w 550970"/>
                  <a:gd name="connsiteY7" fmla="*/ 788185 h 788282"/>
                  <a:gd name="connsiteX8" fmla="*/ 380151 w 550970"/>
                  <a:gd name="connsiteY8" fmla="*/ 716853 h 788282"/>
                  <a:gd name="connsiteX9" fmla="*/ 510215 w 550970"/>
                  <a:gd name="connsiteY9" fmla="*/ 55250 h 7882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50970" h="788282">
                    <a:moveTo>
                      <a:pt x="510215" y="55250"/>
                    </a:moveTo>
                    <a:lnTo>
                      <a:pt x="550081" y="-97"/>
                    </a:lnTo>
                    <a:cubicBezTo>
                      <a:pt x="530900" y="717"/>
                      <a:pt x="511343" y="1156"/>
                      <a:pt x="491724" y="1532"/>
                    </a:cubicBezTo>
                    <a:lnTo>
                      <a:pt x="491160" y="-97"/>
                    </a:lnTo>
                    <a:lnTo>
                      <a:pt x="487650" y="1658"/>
                    </a:lnTo>
                    <a:cubicBezTo>
                      <a:pt x="347181" y="4416"/>
                      <a:pt x="203891" y="4980"/>
                      <a:pt x="143278" y="105020"/>
                    </a:cubicBezTo>
                    <a:cubicBezTo>
                      <a:pt x="117830" y="147079"/>
                      <a:pt x="60914" y="289428"/>
                      <a:pt x="-890" y="453027"/>
                    </a:cubicBezTo>
                    <a:lnTo>
                      <a:pt x="334268" y="788185"/>
                    </a:lnTo>
                    <a:cubicBezTo>
                      <a:pt x="349061" y="764993"/>
                      <a:pt x="364356" y="741218"/>
                      <a:pt x="380151" y="716853"/>
                    </a:cubicBezTo>
                    <a:cubicBezTo>
                      <a:pt x="589382" y="394859"/>
                      <a:pt x="555722" y="195281"/>
                      <a:pt x="510215" y="55250"/>
                    </a:cubicBezTo>
                    <a:close/>
                  </a:path>
                </a:pathLst>
              </a:custGeom>
              <a:solidFill>
                <a:srgbClr val="1760BF"/>
              </a:solidFill>
              <a:ln w="6261" cap="flat">
                <a:noFill/>
                <a:prstDash val="solid"/>
                <a:miter/>
              </a:ln>
            </p:spPr>
            <p:txBody>
              <a:bodyPr rtlCol="0" anchor="ctr"/>
              <a:lstStyle/>
              <a:p>
                <a:endParaRPr lang="fr-FR"/>
              </a:p>
            </p:txBody>
          </p:sp>
          <p:sp>
            <p:nvSpPr>
              <p:cNvPr id="99" name="Graphique 2">
                <a:extLst>
                  <a:ext uri="{FF2B5EF4-FFF2-40B4-BE49-F238E27FC236}">
                    <a16:creationId xmlns:a16="http://schemas.microsoft.com/office/drawing/2014/main" id="{3C9E6132-F459-438E-B41E-2534102E5230}"/>
                  </a:ext>
                </a:extLst>
              </p:cNvPr>
              <p:cNvSpPr/>
              <p:nvPr/>
            </p:nvSpPr>
            <p:spPr>
              <a:xfrm>
                <a:off x="6981342" y="4173799"/>
                <a:ext cx="414763" cy="516934"/>
              </a:xfrm>
              <a:custGeom>
                <a:avLst/>
                <a:gdLst>
                  <a:gd name="connsiteX0" fmla="*/ -890 w 414763"/>
                  <a:gd name="connsiteY0" fmla="*/ 214837 h 516934"/>
                  <a:gd name="connsiteX1" fmla="*/ 301047 w 414763"/>
                  <a:gd name="connsiteY1" fmla="*/ 516837 h 516934"/>
                  <a:gd name="connsiteX2" fmla="*/ 413874 w 414763"/>
                  <a:gd name="connsiteY2" fmla="*/ 335061 h 516934"/>
                  <a:gd name="connsiteX3" fmla="*/ 78716 w 414763"/>
                  <a:gd name="connsiteY3" fmla="*/ -97 h 516934"/>
                  <a:gd name="connsiteX4" fmla="*/ -890 w 414763"/>
                  <a:gd name="connsiteY4" fmla="*/ 214837 h 516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4763" h="516934">
                    <a:moveTo>
                      <a:pt x="-890" y="214837"/>
                    </a:moveTo>
                    <a:lnTo>
                      <a:pt x="301047" y="516837"/>
                    </a:lnTo>
                    <a:cubicBezTo>
                      <a:pt x="335021" y="461364"/>
                      <a:pt x="372504" y="400688"/>
                      <a:pt x="413874" y="335061"/>
                    </a:cubicBezTo>
                    <a:lnTo>
                      <a:pt x="78716" y="-97"/>
                    </a:lnTo>
                    <a:cubicBezTo>
                      <a:pt x="52641" y="69793"/>
                      <a:pt x="25249" y="143443"/>
                      <a:pt x="-890" y="214837"/>
                    </a:cubicBezTo>
                    <a:close/>
                  </a:path>
                </a:pathLst>
              </a:custGeom>
              <a:solidFill>
                <a:srgbClr val="F2B602"/>
              </a:solidFill>
              <a:ln w="6261" cap="flat">
                <a:noFill/>
                <a:prstDash val="solid"/>
                <a:miter/>
              </a:ln>
            </p:spPr>
            <p:txBody>
              <a:bodyPr rtlCol="0" anchor="ctr"/>
              <a:lstStyle/>
              <a:p>
                <a:endParaRPr lang="fr-FR"/>
              </a:p>
            </p:txBody>
          </p:sp>
          <p:sp>
            <p:nvSpPr>
              <p:cNvPr id="100" name="Graphique 2">
                <a:extLst>
                  <a:ext uri="{FF2B5EF4-FFF2-40B4-BE49-F238E27FC236}">
                    <a16:creationId xmlns:a16="http://schemas.microsoft.com/office/drawing/2014/main" id="{9D0B881A-237A-45D0-8096-32DA767EC20C}"/>
                  </a:ext>
                </a:extLst>
              </p:cNvPr>
              <p:cNvSpPr/>
              <p:nvPr/>
            </p:nvSpPr>
            <p:spPr>
              <a:xfrm>
                <a:off x="6866259" y="4490278"/>
                <a:ext cx="365056" cy="467102"/>
              </a:xfrm>
              <a:custGeom>
                <a:avLst/>
                <a:gdLst>
                  <a:gd name="connsiteX0" fmla="*/ -890 w 365056"/>
                  <a:gd name="connsiteY0" fmla="*/ 216279 h 467102"/>
                  <a:gd name="connsiteX1" fmla="*/ 249836 w 365056"/>
                  <a:gd name="connsiteY1" fmla="*/ 467005 h 467102"/>
                  <a:gd name="connsiteX2" fmla="*/ 364167 w 365056"/>
                  <a:gd name="connsiteY2" fmla="*/ 286545 h 467102"/>
                  <a:gd name="connsiteX3" fmla="*/ 77525 w 365056"/>
                  <a:gd name="connsiteY3" fmla="*/ -97 h 467102"/>
                  <a:gd name="connsiteX4" fmla="*/ -890 w 365056"/>
                  <a:gd name="connsiteY4" fmla="*/ 216279 h 4671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5056" h="467102">
                    <a:moveTo>
                      <a:pt x="-890" y="216279"/>
                    </a:moveTo>
                    <a:lnTo>
                      <a:pt x="249836" y="467005"/>
                    </a:lnTo>
                    <a:cubicBezTo>
                      <a:pt x="282807" y="419116"/>
                      <a:pt x="320228" y="358503"/>
                      <a:pt x="364167" y="286545"/>
                    </a:cubicBezTo>
                    <a:lnTo>
                      <a:pt x="77525" y="-97"/>
                    </a:lnTo>
                    <a:cubicBezTo>
                      <a:pt x="46623" y="83770"/>
                      <a:pt x="19294" y="159866"/>
                      <a:pt x="-890" y="216279"/>
                    </a:cubicBezTo>
                    <a:close/>
                  </a:path>
                </a:pathLst>
              </a:custGeom>
              <a:solidFill>
                <a:srgbClr val="F2B602"/>
              </a:solidFill>
              <a:ln w="6261" cap="flat">
                <a:noFill/>
                <a:prstDash val="solid"/>
                <a:miter/>
              </a:ln>
            </p:spPr>
            <p:txBody>
              <a:bodyPr rtlCol="0" anchor="ctr"/>
              <a:lstStyle/>
              <a:p>
                <a:endParaRPr lang="fr-FR"/>
              </a:p>
            </p:txBody>
          </p:sp>
        </p:grpSp>
        <p:grpSp>
          <p:nvGrpSpPr>
            <p:cNvPr id="89" name="Group 88">
              <a:extLst>
                <a:ext uri="{FF2B5EF4-FFF2-40B4-BE49-F238E27FC236}">
                  <a16:creationId xmlns:a16="http://schemas.microsoft.com/office/drawing/2014/main" id="{3D5F985E-BBCF-4A79-8414-482BD540F401}"/>
                </a:ext>
              </a:extLst>
            </p:cNvPr>
            <p:cNvGrpSpPr/>
            <p:nvPr/>
          </p:nvGrpSpPr>
          <p:grpSpPr>
            <a:xfrm>
              <a:off x="5254889" y="1588212"/>
              <a:ext cx="4458276" cy="4458274"/>
              <a:chOff x="2435925" y="734375"/>
              <a:chExt cx="3715513" cy="3715513"/>
            </a:xfrm>
          </p:grpSpPr>
          <p:sp>
            <p:nvSpPr>
              <p:cNvPr id="90" name="Oval 89">
                <a:extLst>
                  <a:ext uri="{FF2B5EF4-FFF2-40B4-BE49-F238E27FC236}">
                    <a16:creationId xmlns:a16="http://schemas.microsoft.com/office/drawing/2014/main" id="{E66CEE18-ECB5-4584-AE03-348D7FCCAD1B}"/>
                  </a:ext>
                </a:extLst>
              </p:cNvPr>
              <p:cNvSpPr/>
              <p:nvPr/>
            </p:nvSpPr>
            <p:spPr>
              <a:xfrm>
                <a:off x="2435925" y="734375"/>
                <a:ext cx="3715513" cy="3715513"/>
              </a:xfrm>
              <a:prstGeom prst="ellipse">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grpSp>
            <p:nvGrpSpPr>
              <p:cNvPr id="91" name="Group 90">
                <a:extLst>
                  <a:ext uri="{FF2B5EF4-FFF2-40B4-BE49-F238E27FC236}">
                    <a16:creationId xmlns:a16="http://schemas.microsoft.com/office/drawing/2014/main" id="{964E43B3-0597-443E-B35E-7F8A86DFBD35}"/>
                  </a:ext>
                </a:extLst>
              </p:cNvPr>
              <p:cNvGrpSpPr/>
              <p:nvPr/>
            </p:nvGrpSpPr>
            <p:grpSpPr>
              <a:xfrm>
                <a:off x="4015153" y="2313603"/>
                <a:ext cx="557057" cy="557057"/>
                <a:chOff x="6232338" y="592667"/>
                <a:chExt cx="557057" cy="557057"/>
              </a:xfrm>
            </p:grpSpPr>
            <p:cxnSp>
              <p:nvCxnSpPr>
                <p:cNvPr id="92" name="Straight Connector 91">
                  <a:extLst>
                    <a:ext uri="{FF2B5EF4-FFF2-40B4-BE49-F238E27FC236}">
                      <a16:creationId xmlns:a16="http://schemas.microsoft.com/office/drawing/2014/main" id="{22DDF5B4-15B6-488E-9CA2-69D53911A94E}"/>
                    </a:ext>
                  </a:extLst>
                </p:cNvPr>
                <p:cNvCxnSpPr>
                  <a:cxnSpLocks/>
                </p:cNvCxnSpPr>
                <p:nvPr/>
              </p:nvCxnSpPr>
              <p:spPr>
                <a:xfrm>
                  <a:off x="6510867" y="592667"/>
                  <a:ext cx="0" cy="557057"/>
                </a:xfrm>
                <a:prstGeom prst="line">
                  <a:avLst/>
                </a:prstGeom>
                <a:ln w="19050">
                  <a:noFill/>
                </a:ln>
              </p:spPr>
              <p:style>
                <a:lnRef idx="1">
                  <a:schemeClr val="accent1"/>
                </a:lnRef>
                <a:fillRef idx="0">
                  <a:schemeClr val="accent1"/>
                </a:fillRef>
                <a:effectRef idx="0">
                  <a:schemeClr val="accent1"/>
                </a:effectRef>
                <a:fontRef idx="minor">
                  <a:schemeClr val="tx1"/>
                </a:fontRef>
              </p:style>
            </p:cxnSp>
            <p:cxnSp>
              <p:nvCxnSpPr>
                <p:cNvPr id="93" name="Straight Connector 92">
                  <a:extLst>
                    <a:ext uri="{FF2B5EF4-FFF2-40B4-BE49-F238E27FC236}">
                      <a16:creationId xmlns:a16="http://schemas.microsoft.com/office/drawing/2014/main" id="{C14F69B4-8947-47D5-8FDB-FC22203894AB}"/>
                    </a:ext>
                  </a:extLst>
                </p:cNvPr>
                <p:cNvCxnSpPr>
                  <a:cxnSpLocks/>
                </p:cNvCxnSpPr>
                <p:nvPr/>
              </p:nvCxnSpPr>
              <p:spPr>
                <a:xfrm rot="5400000">
                  <a:off x="6510867" y="592667"/>
                  <a:ext cx="0" cy="557057"/>
                </a:xfrm>
                <a:prstGeom prst="line">
                  <a:avLst/>
                </a:prstGeom>
                <a:ln w="19050">
                  <a:noFill/>
                </a:ln>
              </p:spPr>
              <p:style>
                <a:lnRef idx="1">
                  <a:schemeClr val="accent1"/>
                </a:lnRef>
                <a:fillRef idx="0">
                  <a:schemeClr val="accent1"/>
                </a:fillRef>
                <a:effectRef idx="0">
                  <a:schemeClr val="accent1"/>
                </a:effectRef>
                <a:fontRef idx="minor">
                  <a:schemeClr val="tx1"/>
                </a:fontRef>
              </p:style>
            </p:cxnSp>
          </p:grpSp>
        </p:grpSp>
      </p:grpSp>
      <p:sp>
        <p:nvSpPr>
          <p:cNvPr id="101" name="Graphique 2">
            <a:extLst>
              <a:ext uri="{FF2B5EF4-FFF2-40B4-BE49-F238E27FC236}">
                <a16:creationId xmlns:a16="http://schemas.microsoft.com/office/drawing/2014/main" id="{812E935F-EDD3-4667-A77A-C9B58AD10E1E}"/>
              </a:ext>
            </a:extLst>
          </p:cNvPr>
          <p:cNvSpPr/>
          <p:nvPr/>
        </p:nvSpPr>
        <p:spPr>
          <a:xfrm>
            <a:off x="7754039" y="5934470"/>
            <a:ext cx="1541004" cy="2920774"/>
          </a:xfrm>
          <a:custGeom>
            <a:avLst/>
            <a:gdLst>
              <a:gd name="connsiteX0" fmla="*/ -890 w 1541004"/>
              <a:gd name="connsiteY0" fmla="*/ 234645 h 2920774"/>
              <a:gd name="connsiteX1" fmla="*/ 270646 w 1541004"/>
              <a:gd name="connsiteY1" fmla="*/ 2905440 h 2920774"/>
              <a:gd name="connsiteX2" fmla="*/ 525949 w 1541004"/>
              <a:gd name="connsiteY2" fmla="*/ 2877108 h 2920774"/>
              <a:gd name="connsiteX3" fmla="*/ 601166 w 1541004"/>
              <a:gd name="connsiteY3" fmla="*/ 514016 h 2920774"/>
              <a:gd name="connsiteX4" fmla="*/ 834153 w 1541004"/>
              <a:gd name="connsiteY4" fmla="*/ 490260 h 2920774"/>
              <a:gd name="connsiteX5" fmla="*/ 1093529 w 1541004"/>
              <a:gd name="connsiteY5" fmla="*/ 1577784 h 2920774"/>
              <a:gd name="connsiteX6" fmla="*/ 574840 w 1541004"/>
              <a:gd name="connsiteY6" fmla="*/ 2585451 h 2920774"/>
              <a:gd name="connsiteX7" fmla="*/ 757180 w 1541004"/>
              <a:gd name="connsiteY7" fmla="*/ 2767792 h 2920774"/>
              <a:gd name="connsiteX8" fmla="*/ 1539320 w 1541004"/>
              <a:gd name="connsiteY8" fmla="*/ 1385853 h 2920774"/>
              <a:gd name="connsiteX9" fmla="*/ 1186736 w 1541004"/>
              <a:gd name="connsiteY9" fmla="*/ -97 h 2920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41004" h="2920774">
                <a:moveTo>
                  <a:pt x="-890" y="234645"/>
                </a:moveTo>
                <a:cubicBezTo>
                  <a:pt x="-890" y="234645"/>
                  <a:pt x="242252" y="2601497"/>
                  <a:pt x="270646" y="2905440"/>
                </a:cubicBezTo>
                <a:cubicBezTo>
                  <a:pt x="331385" y="2925749"/>
                  <a:pt x="396009" y="2933835"/>
                  <a:pt x="525949" y="2877108"/>
                </a:cubicBezTo>
                <a:cubicBezTo>
                  <a:pt x="525949" y="2877108"/>
                  <a:pt x="518990" y="813383"/>
                  <a:pt x="601166" y="514016"/>
                </a:cubicBezTo>
                <a:lnTo>
                  <a:pt x="834153" y="490260"/>
                </a:lnTo>
                <a:cubicBezTo>
                  <a:pt x="943595" y="729327"/>
                  <a:pt x="1182725" y="1238802"/>
                  <a:pt x="1093529" y="1577784"/>
                </a:cubicBezTo>
                <a:cubicBezTo>
                  <a:pt x="1004333" y="1916765"/>
                  <a:pt x="793661" y="2305829"/>
                  <a:pt x="574840" y="2585451"/>
                </a:cubicBezTo>
                <a:lnTo>
                  <a:pt x="757180" y="2767792"/>
                </a:lnTo>
                <a:cubicBezTo>
                  <a:pt x="1032978" y="2565143"/>
                  <a:pt x="1519074" y="1924851"/>
                  <a:pt x="1539320" y="1385853"/>
                </a:cubicBezTo>
                <a:cubicBezTo>
                  <a:pt x="1559566" y="846855"/>
                  <a:pt x="1186736" y="-97"/>
                  <a:pt x="1186736" y="-97"/>
                </a:cubicBezTo>
                <a:close/>
              </a:path>
            </a:pathLst>
          </a:custGeom>
          <a:solidFill>
            <a:srgbClr val="2C324F"/>
          </a:solidFill>
          <a:ln w="6261" cap="flat">
            <a:noFill/>
            <a:prstDash val="solid"/>
            <a:miter/>
          </a:ln>
        </p:spPr>
        <p:txBody>
          <a:bodyPr rtlCol="0" anchor="ctr"/>
          <a:lstStyle/>
          <a:p>
            <a:endParaRPr lang="fr-FR"/>
          </a:p>
        </p:txBody>
      </p:sp>
      <p:sp>
        <p:nvSpPr>
          <p:cNvPr id="102" name="Graphique 2">
            <a:extLst>
              <a:ext uri="{FF2B5EF4-FFF2-40B4-BE49-F238E27FC236}">
                <a16:creationId xmlns:a16="http://schemas.microsoft.com/office/drawing/2014/main" id="{D0EE31A2-1F13-4D46-9294-0BB58B06F187}"/>
              </a:ext>
            </a:extLst>
          </p:cNvPr>
          <p:cNvSpPr/>
          <p:nvPr/>
        </p:nvSpPr>
        <p:spPr>
          <a:xfrm>
            <a:off x="7999375" y="4139210"/>
            <a:ext cx="865004" cy="2030212"/>
          </a:xfrm>
          <a:custGeom>
            <a:avLst/>
            <a:gdLst>
              <a:gd name="connsiteX0" fmla="*/ -890 w 865004"/>
              <a:gd name="connsiteY0" fmla="*/ 2020127 h 2030212"/>
              <a:gd name="connsiteX1" fmla="*/ 864115 w 865004"/>
              <a:gd name="connsiteY1" fmla="*/ 1884359 h 2030212"/>
              <a:gd name="connsiteX2" fmla="*/ 639465 w 865004"/>
              <a:gd name="connsiteY2" fmla="*/ -97 h 2030212"/>
              <a:gd name="connsiteX3" fmla="*/ -890 w 865004"/>
              <a:gd name="connsiteY3" fmla="*/ -97 h 2030212"/>
            </a:gdLst>
            <a:ahLst/>
            <a:cxnLst>
              <a:cxn ang="0">
                <a:pos x="connsiteX0" y="connsiteY0"/>
              </a:cxn>
              <a:cxn ang="0">
                <a:pos x="connsiteX1" y="connsiteY1"/>
              </a:cxn>
              <a:cxn ang="0">
                <a:pos x="connsiteX2" y="connsiteY2"/>
              </a:cxn>
              <a:cxn ang="0">
                <a:pos x="connsiteX3" y="connsiteY3"/>
              </a:cxn>
            </a:cxnLst>
            <a:rect l="l" t="t" r="r" b="b"/>
            <a:pathLst>
              <a:path w="865004" h="2030212">
                <a:moveTo>
                  <a:pt x="-890" y="2020127"/>
                </a:moveTo>
                <a:cubicBezTo>
                  <a:pt x="130742" y="2038367"/>
                  <a:pt x="509714" y="2049712"/>
                  <a:pt x="864115" y="1884359"/>
                </a:cubicBezTo>
                <a:lnTo>
                  <a:pt x="639465" y="-97"/>
                </a:lnTo>
                <a:lnTo>
                  <a:pt x="-890" y="-97"/>
                </a:lnTo>
                <a:close/>
              </a:path>
            </a:pathLst>
          </a:custGeom>
          <a:solidFill>
            <a:srgbClr val="FFFFFF"/>
          </a:solidFill>
          <a:ln w="6261" cap="flat">
            <a:noFill/>
            <a:prstDash val="solid"/>
            <a:miter/>
          </a:ln>
        </p:spPr>
        <p:txBody>
          <a:bodyPr rtlCol="0" anchor="ctr"/>
          <a:lstStyle/>
          <a:p>
            <a:endParaRPr lang="fr-FR"/>
          </a:p>
        </p:txBody>
      </p:sp>
      <p:sp>
        <p:nvSpPr>
          <p:cNvPr id="103" name="Graphique 2">
            <a:extLst>
              <a:ext uri="{FF2B5EF4-FFF2-40B4-BE49-F238E27FC236}">
                <a16:creationId xmlns:a16="http://schemas.microsoft.com/office/drawing/2014/main" id="{90388C01-12CF-4704-888D-3D5E9C4F7721}"/>
              </a:ext>
            </a:extLst>
          </p:cNvPr>
          <p:cNvSpPr/>
          <p:nvPr/>
        </p:nvSpPr>
        <p:spPr>
          <a:xfrm rot="20782200">
            <a:off x="7553490" y="3329810"/>
            <a:ext cx="306011" cy="220262"/>
          </a:xfrm>
          <a:custGeom>
            <a:avLst/>
            <a:gdLst>
              <a:gd name="connsiteX0" fmla="*/ 305121 w 306011"/>
              <a:gd name="connsiteY0" fmla="*/ 110034 h 220262"/>
              <a:gd name="connsiteX1" fmla="*/ 152116 w 306011"/>
              <a:gd name="connsiteY1" fmla="*/ 220165 h 220262"/>
              <a:gd name="connsiteX2" fmla="*/ -890 w 306011"/>
              <a:gd name="connsiteY2" fmla="*/ 110034 h 220262"/>
              <a:gd name="connsiteX3" fmla="*/ 152116 w 306011"/>
              <a:gd name="connsiteY3" fmla="*/ -97 h 220262"/>
              <a:gd name="connsiteX4" fmla="*/ 305121 w 306011"/>
              <a:gd name="connsiteY4" fmla="*/ 110034 h 2202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6011" h="220262">
                <a:moveTo>
                  <a:pt x="305121" y="110034"/>
                </a:moveTo>
                <a:cubicBezTo>
                  <a:pt x="305121" y="170858"/>
                  <a:pt x="236618" y="220165"/>
                  <a:pt x="152116" y="220165"/>
                </a:cubicBezTo>
                <a:cubicBezTo>
                  <a:pt x="67613" y="220165"/>
                  <a:pt x="-890" y="170858"/>
                  <a:pt x="-890" y="110034"/>
                </a:cubicBezTo>
                <a:cubicBezTo>
                  <a:pt x="-890" y="49210"/>
                  <a:pt x="67613" y="-97"/>
                  <a:pt x="152116" y="-97"/>
                </a:cubicBezTo>
                <a:cubicBezTo>
                  <a:pt x="236618" y="-97"/>
                  <a:pt x="305121" y="49210"/>
                  <a:pt x="305121" y="110034"/>
                </a:cubicBezTo>
                <a:close/>
              </a:path>
            </a:pathLst>
          </a:custGeom>
          <a:solidFill>
            <a:schemeClr val="bg1"/>
          </a:solidFill>
          <a:ln w="6261" cap="flat">
            <a:solidFill>
              <a:srgbClr val="313759"/>
            </a:solidFill>
            <a:prstDash val="solid"/>
            <a:miter/>
          </a:ln>
        </p:spPr>
        <p:txBody>
          <a:bodyPr rtlCol="0" anchor="ctr"/>
          <a:lstStyle/>
          <a:p>
            <a:endParaRPr lang="fr-FR"/>
          </a:p>
        </p:txBody>
      </p:sp>
      <p:grpSp>
        <p:nvGrpSpPr>
          <p:cNvPr id="104" name="Eye l">
            <a:extLst>
              <a:ext uri="{FF2B5EF4-FFF2-40B4-BE49-F238E27FC236}">
                <a16:creationId xmlns:a16="http://schemas.microsoft.com/office/drawing/2014/main" id="{CF8C6151-D5DB-49CE-98C2-FE4FAB96E27F}"/>
              </a:ext>
            </a:extLst>
          </p:cNvPr>
          <p:cNvGrpSpPr/>
          <p:nvPr/>
        </p:nvGrpSpPr>
        <p:grpSpPr>
          <a:xfrm>
            <a:off x="7532561" y="3382596"/>
            <a:ext cx="143916" cy="162157"/>
            <a:chOff x="7355801" y="3025850"/>
            <a:chExt cx="143916" cy="162157"/>
          </a:xfrm>
        </p:grpSpPr>
        <p:sp>
          <p:nvSpPr>
            <p:cNvPr id="105" name="Graphique 2">
              <a:extLst>
                <a:ext uri="{FF2B5EF4-FFF2-40B4-BE49-F238E27FC236}">
                  <a16:creationId xmlns:a16="http://schemas.microsoft.com/office/drawing/2014/main" id="{E61F1875-EA85-4223-819D-09D7EBD96A84}"/>
                </a:ext>
              </a:extLst>
            </p:cNvPr>
            <p:cNvSpPr/>
            <p:nvPr/>
          </p:nvSpPr>
          <p:spPr>
            <a:xfrm>
              <a:off x="7355801" y="3044091"/>
              <a:ext cx="143916" cy="143916"/>
            </a:xfrm>
            <a:custGeom>
              <a:avLst/>
              <a:gdLst>
                <a:gd name="connsiteX0" fmla="*/ 143917 w 143916"/>
                <a:gd name="connsiteY0" fmla="*/ 71958 h 143916"/>
                <a:gd name="connsiteX1" fmla="*/ 71958 w 143916"/>
                <a:gd name="connsiteY1" fmla="*/ 143917 h 143916"/>
                <a:gd name="connsiteX2" fmla="*/ 0 w 143916"/>
                <a:gd name="connsiteY2" fmla="*/ 71958 h 143916"/>
                <a:gd name="connsiteX3" fmla="*/ 71958 w 143916"/>
                <a:gd name="connsiteY3" fmla="*/ 0 h 143916"/>
                <a:gd name="connsiteX4" fmla="*/ 143917 w 143916"/>
                <a:gd name="connsiteY4" fmla="*/ 71958 h 1439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3916" h="143916">
                  <a:moveTo>
                    <a:pt x="143917" y="71958"/>
                  </a:moveTo>
                  <a:cubicBezTo>
                    <a:pt x="143917" y="111700"/>
                    <a:pt x="111700" y="143917"/>
                    <a:pt x="71958" y="143917"/>
                  </a:cubicBezTo>
                  <a:cubicBezTo>
                    <a:pt x="32217" y="143917"/>
                    <a:pt x="0" y="111700"/>
                    <a:pt x="0" y="71958"/>
                  </a:cubicBezTo>
                  <a:cubicBezTo>
                    <a:pt x="0" y="32217"/>
                    <a:pt x="32217" y="0"/>
                    <a:pt x="71958" y="0"/>
                  </a:cubicBezTo>
                  <a:cubicBezTo>
                    <a:pt x="111700" y="0"/>
                    <a:pt x="143917" y="32217"/>
                    <a:pt x="143917" y="71958"/>
                  </a:cubicBezTo>
                  <a:close/>
                </a:path>
              </a:pathLst>
            </a:custGeom>
            <a:solidFill>
              <a:srgbClr val="18B7A4"/>
            </a:solidFill>
            <a:ln w="6261" cap="flat">
              <a:noFill/>
              <a:prstDash val="solid"/>
              <a:miter/>
            </a:ln>
          </p:spPr>
          <p:txBody>
            <a:bodyPr rtlCol="0" anchor="ctr"/>
            <a:lstStyle/>
            <a:p>
              <a:endParaRPr lang="fr-FR"/>
            </a:p>
          </p:txBody>
        </p:sp>
        <p:sp>
          <p:nvSpPr>
            <p:cNvPr id="106" name="Graphique 2">
              <a:extLst>
                <a:ext uri="{FF2B5EF4-FFF2-40B4-BE49-F238E27FC236}">
                  <a16:creationId xmlns:a16="http://schemas.microsoft.com/office/drawing/2014/main" id="{8D01734E-87F6-491F-A9F2-9AD71270CC80}"/>
                </a:ext>
              </a:extLst>
            </p:cNvPr>
            <p:cNvSpPr/>
            <p:nvPr/>
          </p:nvSpPr>
          <p:spPr>
            <a:xfrm>
              <a:off x="7390213" y="3025850"/>
              <a:ext cx="36480" cy="36480"/>
            </a:xfrm>
            <a:custGeom>
              <a:avLst/>
              <a:gdLst>
                <a:gd name="connsiteX0" fmla="*/ 36481 w 36480"/>
                <a:gd name="connsiteY0" fmla="*/ 18240 h 36480"/>
                <a:gd name="connsiteX1" fmla="*/ 18240 w 36480"/>
                <a:gd name="connsiteY1" fmla="*/ 36481 h 36480"/>
                <a:gd name="connsiteX2" fmla="*/ 0 w 36480"/>
                <a:gd name="connsiteY2" fmla="*/ 18240 h 36480"/>
                <a:gd name="connsiteX3" fmla="*/ 18240 w 36480"/>
                <a:gd name="connsiteY3" fmla="*/ 0 h 36480"/>
                <a:gd name="connsiteX4" fmla="*/ 36481 w 36480"/>
                <a:gd name="connsiteY4" fmla="*/ 18240 h 364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480" h="36480">
                  <a:moveTo>
                    <a:pt x="36481" y="18240"/>
                  </a:moveTo>
                  <a:cubicBezTo>
                    <a:pt x="36481" y="28314"/>
                    <a:pt x="28314" y="36481"/>
                    <a:pt x="18240" y="36481"/>
                  </a:cubicBezTo>
                  <a:cubicBezTo>
                    <a:pt x="8166" y="36481"/>
                    <a:pt x="0" y="28314"/>
                    <a:pt x="0" y="18240"/>
                  </a:cubicBezTo>
                  <a:cubicBezTo>
                    <a:pt x="0" y="8167"/>
                    <a:pt x="8166" y="0"/>
                    <a:pt x="18240" y="0"/>
                  </a:cubicBezTo>
                  <a:cubicBezTo>
                    <a:pt x="28314" y="0"/>
                    <a:pt x="36481" y="8167"/>
                    <a:pt x="36481" y="18240"/>
                  </a:cubicBezTo>
                  <a:close/>
                </a:path>
              </a:pathLst>
            </a:custGeom>
            <a:solidFill>
              <a:srgbClr val="FDFDFD"/>
            </a:solidFill>
            <a:ln w="6261" cap="flat">
              <a:noFill/>
              <a:prstDash val="solid"/>
              <a:miter/>
            </a:ln>
          </p:spPr>
          <p:txBody>
            <a:bodyPr rtlCol="0" anchor="ctr"/>
            <a:lstStyle/>
            <a:p>
              <a:endParaRPr lang="fr-FR"/>
            </a:p>
          </p:txBody>
        </p:sp>
      </p:grpSp>
      <p:sp>
        <p:nvSpPr>
          <p:cNvPr id="107" name="Graphique 2">
            <a:extLst>
              <a:ext uri="{FF2B5EF4-FFF2-40B4-BE49-F238E27FC236}">
                <a16:creationId xmlns:a16="http://schemas.microsoft.com/office/drawing/2014/main" id="{5E643704-DB39-4ADA-9A68-1B5FEE79D935}"/>
              </a:ext>
            </a:extLst>
          </p:cNvPr>
          <p:cNvSpPr/>
          <p:nvPr/>
        </p:nvSpPr>
        <p:spPr>
          <a:xfrm rot="20782200">
            <a:off x="8362060" y="3171749"/>
            <a:ext cx="306011" cy="220262"/>
          </a:xfrm>
          <a:custGeom>
            <a:avLst/>
            <a:gdLst>
              <a:gd name="connsiteX0" fmla="*/ 305121 w 306011"/>
              <a:gd name="connsiteY0" fmla="*/ 110034 h 220262"/>
              <a:gd name="connsiteX1" fmla="*/ 152115 w 306011"/>
              <a:gd name="connsiteY1" fmla="*/ 220165 h 220262"/>
              <a:gd name="connsiteX2" fmla="*/ -890 w 306011"/>
              <a:gd name="connsiteY2" fmla="*/ 110034 h 220262"/>
              <a:gd name="connsiteX3" fmla="*/ 152115 w 306011"/>
              <a:gd name="connsiteY3" fmla="*/ -97 h 220262"/>
              <a:gd name="connsiteX4" fmla="*/ 305121 w 306011"/>
              <a:gd name="connsiteY4" fmla="*/ 110034 h 2202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6011" h="220262">
                <a:moveTo>
                  <a:pt x="305121" y="110034"/>
                </a:moveTo>
                <a:cubicBezTo>
                  <a:pt x="305121" y="170858"/>
                  <a:pt x="236618" y="220165"/>
                  <a:pt x="152115" y="220165"/>
                </a:cubicBezTo>
                <a:cubicBezTo>
                  <a:pt x="67612" y="220165"/>
                  <a:pt x="-890" y="170858"/>
                  <a:pt x="-890" y="110034"/>
                </a:cubicBezTo>
                <a:cubicBezTo>
                  <a:pt x="-890" y="49210"/>
                  <a:pt x="67612" y="-97"/>
                  <a:pt x="152115" y="-97"/>
                </a:cubicBezTo>
                <a:cubicBezTo>
                  <a:pt x="236618" y="-97"/>
                  <a:pt x="305121" y="49210"/>
                  <a:pt x="305121" y="110034"/>
                </a:cubicBezTo>
                <a:close/>
              </a:path>
            </a:pathLst>
          </a:custGeom>
          <a:solidFill>
            <a:schemeClr val="bg1"/>
          </a:solidFill>
          <a:ln w="6261" cap="flat">
            <a:solidFill>
              <a:srgbClr val="313759"/>
            </a:solidFill>
            <a:prstDash val="solid"/>
            <a:miter/>
          </a:ln>
        </p:spPr>
        <p:txBody>
          <a:bodyPr rtlCol="0" anchor="ctr"/>
          <a:lstStyle/>
          <a:p>
            <a:endParaRPr lang="fr-FR"/>
          </a:p>
        </p:txBody>
      </p:sp>
      <p:grpSp>
        <p:nvGrpSpPr>
          <p:cNvPr id="108" name="Eye R">
            <a:extLst>
              <a:ext uri="{FF2B5EF4-FFF2-40B4-BE49-F238E27FC236}">
                <a16:creationId xmlns:a16="http://schemas.microsoft.com/office/drawing/2014/main" id="{A1DD3C31-4E69-42B3-BEFE-B2D26B0D3CA3}"/>
              </a:ext>
            </a:extLst>
          </p:cNvPr>
          <p:cNvGrpSpPr/>
          <p:nvPr/>
        </p:nvGrpSpPr>
        <p:grpSpPr>
          <a:xfrm>
            <a:off x="8343442" y="3230889"/>
            <a:ext cx="143916" cy="162157"/>
            <a:chOff x="8164267" y="2867830"/>
            <a:chExt cx="143916" cy="162157"/>
          </a:xfrm>
        </p:grpSpPr>
        <p:sp>
          <p:nvSpPr>
            <p:cNvPr id="109" name="Graphique 2">
              <a:extLst>
                <a:ext uri="{FF2B5EF4-FFF2-40B4-BE49-F238E27FC236}">
                  <a16:creationId xmlns:a16="http://schemas.microsoft.com/office/drawing/2014/main" id="{6D0FCA95-67F9-465D-B83D-A65A9C9BACA5}"/>
                </a:ext>
              </a:extLst>
            </p:cNvPr>
            <p:cNvSpPr/>
            <p:nvPr/>
          </p:nvSpPr>
          <p:spPr>
            <a:xfrm>
              <a:off x="8164267" y="2886071"/>
              <a:ext cx="143916" cy="143916"/>
            </a:xfrm>
            <a:custGeom>
              <a:avLst/>
              <a:gdLst>
                <a:gd name="connsiteX0" fmla="*/ 143917 w 143916"/>
                <a:gd name="connsiteY0" fmla="*/ 71958 h 143916"/>
                <a:gd name="connsiteX1" fmla="*/ 71958 w 143916"/>
                <a:gd name="connsiteY1" fmla="*/ 143917 h 143916"/>
                <a:gd name="connsiteX2" fmla="*/ 0 w 143916"/>
                <a:gd name="connsiteY2" fmla="*/ 71958 h 143916"/>
                <a:gd name="connsiteX3" fmla="*/ 71958 w 143916"/>
                <a:gd name="connsiteY3" fmla="*/ 0 h 143916"/>
                <a:gd name="connsiteX4" fmla="*/ 143917 w 143916"/>
                <a:gd name="connsiteY4" fmla="*/ 71958 h 1439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3916" h="143916">
                  <a:moveTo>
                    <a:pt x="143917" y="71958"/>
                  </a:moveTo>
                  <a:cubicBezTo>
                    <a:pt x="143917" y="111700"/>
                    <a:pt x="111700" y="143917"/>
                    <a:pt x="71958" y="143917"/>
                  </a:cubicBezTo>
                  <a:cubicBezTo>
                    <a:pt x="32217" y="143917"/>
                    <a:pt x="0" y="111700"/>
                    <a:pt x="0" y="71958"/>
                  </a:cubicBezTo>
                  <a:cubicBezTo>
                    <a:pt x="0" y="32217"/>
                    <a:pt x="32217" y="0"/>
                    <a:pt x="71958" y="0"/>
                  </a:cubicBezTo>
                  <a:cubicBezTo>
                    <a:pt x="111700" y="0"/>
                    <a:pt x="143917" y="32217"/>
                    <a:pt x="143917" y="71958"/>
                  </a:cubicBezTo>
                  <a:close/>
                </a:path>
              </a:pathLst>
            </a:custGeom>
            <a:solidFill>
              <a:srgbClr val="18B7A4"/>
            </a:solidFill>
            <a:ln w="6261" cap="flat">
              <a:noFill/>
              <a:prstDash val="solid"/>
              <a:miter/>
            </a:ln>
          </p:spPr>
          <p:txBody>
            <a:bodyPr rtlCol="0" anchor="ctr"/>
            <a:lstStyle/>
            <a:p>
              <a:endParaRPr lang="fr-FR"/>
            </a:p>
          </p:txBody>
        </p:sp>
        <p:sp>
          <p:nvSpPr>
            <p:cNvPr id="110" name="Graphique 2">
              <a:extLst>
                <a:ext uri="{FF2B5EF4-FFF2-40B4-BE49-F238E27FC236}">
                  <a16:creationId xmlns:a16="http://schemas.microsoft.com/office/drawing/2014/main" id="{96B5F69B-DF50-4A9E-8CA7-569D5F031A8A}"/>
                </a:ext>
              </a:extLst>
            </p:cNvPr>
            <p:cNvSpPr/>
            <p:nvPr/>
          </p:nvSpPr>
          <p:spPr>
            <a:xfrm>
              <a:off x="8198742" y="2867830"/>
              <a:ext cx="36480" cy="36480"/>
            </a:xfrm>
            <a:custGeom>
              <a:avLst/>
              <a:gdLst>
                <a:gd name="connsiteX0" fmla="*/ 36481 w 36480"/>
                <a:gd name="connsiteY0" fmla="*/ 18240 h 36480"/>
                <a:gd name="connsiteX1" fmla="*/ 18240 w 36480"/>
                <a:gd name="connsiteY1" fmla="*/ 36481 h 36480"/>
                <a:gd name="connsiteX2" fmla="*/ 0 w 36480"/>
                <a:gd name="connsiteY2" fmla="*/ 18240 h 36480"/>
                <a:gd name="connsiteX3" fmla="*/ 18240 w 36480"/>
                <a:gd name="connsiteY3" fmla="*/ 0 h 36480"/>
                <a:gd name="connsiteX4" fmla="*/ 36481 w 36480"/>
                <a:gd name="connsiteY4" fmla="*/ 18240 h 364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480" h="36480">
                  <a:moveTo>
                    <a:pt x="36481" y="18240"/>
                  </a:moveTo>
                  <a:cubicBezTo>
                    <a:pt x="36481" y="28314"/>
                    <a:pt x="28314" y="36481"/>
                    <a:pt x="18240" y="36481"/>
                  </a:cubicBezTo>
                  <a:cubicBezTo>
                    <a:pt x="8166" y="36481"/>
                    <a:pt x="0" y="28314"/>
                    <a:pt x="0" y="18240"/>
                  </a:cubicBezTo>
                  <a:cubicBezTo>
                    <a:pt x="0" y="8166"/>
                    <a:pt x="8166" y="0"/>
                    <a:pt x="18240" y="0"/>
                  </a:cubicBezTo>
                  <a:cubicBezTo>
                    <a:pt x="28314" y="0"/>
                    <a:pt x="36481" y="8166"/>
                    <a:pt x="36481" y="18240"/>
                  </a:cubicBezTo>
                  <a:close/>
                </a:path>
              </a:pathLst>
            </a:custGeom>
            <a:solidFill>
              <a:srgbClr val="FDFDFD"/>
            </a:solidFill>
            <a:ln w="6261" cap="flat">
              <a:noFill/>
              <a:prstDash val="solid"/>
              <a:miter/>
            </a:ln>
          </p:spPr>
          <p:txBody>
            <a:bodyPr rtlCol="0" anchor="ctr"/>
            <a:lstStyle/>
            <a:p>
              <a:endParaRPr lang="fr-FR"/>
            </a:p>
          </p:txBody>
        </p:sp>
      </p:grpSp>
      <p:sp>
        <p:nvSpPr>
          <p:cNvPr id="111" name="Graphique 2">
            <a:extLst>
              <a:ext uri="{FF2B5EF4-FFF2-40B4-BE49-F238E27FC236}">
                <a16:creationId xmlns:a16="http://schemas.microsoft.com/office/drawing/2014/main" id="{1BF61075-BEAB-4E8E-B57D-BDBA191DA00A}"/>
              </a:ext>
            </a:extLst>
          </p:cNvPr>
          <p:cNvSpPr/>
          <p:nvPr/>
        </p:nvSpPr>
        <p:spPr>
          <a:xfrm>
            <a:off x="8355781" y="4008393"/>
            <a:ext cx="984788" cy="2321471"/>
          </a:xfrm>
          <a:custGeom>
            <a:avLst/>
            <a:gdLst>
              <a:gd name="connsiteX0" fmla="*/ -890 w 984788"/>
              <a:gd name="connsiteY0" fmla="*/ 96369 h 2321471"/>
              <a:gd name="connsiteX1" fmla="*/ 430735 w 984788"/>
              <a:gd name="connsiteY1" fmla="*/ -97 h 2321471"/>
              <a:gd name="connsiteX2" fmla="*/ 301047 w 984788"/>
              <a:gd name="connsiteY2" fmla="*/ 110472 h 2321471"/>
              <a:gd name="connsiteX3" fmla="*/ 791405 w 984788"/>
              <a:gd name="connsiteY3" fmla="*/ 590676 h 2321471"/>
              <a:gd name="connsiteX4" fmla="*/ 983899 w 984788"/>
              <a:gd name="connsiteY4" fmla="*/ 2159029 h 2321471"/>
              <a:gd name="connsiteX5" fmla="*/ 763010 w 984788"/>
              <a:gd name="connsiteY5" fmla="*/ 2246156 h 2321471"/>
              <a:gd name="connsiteX6" fmla="*/ 511783 w 984788"/>
              <a:gd name="connsiteY6" fmla="*/ 2321374 h 2321471"/>
              <a:gd name="connsiteX7" fmla="*/ 270646 w 984788"/>
              <a:gd name="connsiteY7" fmla="*/ 155290 h 2321471"/>
              <a:gd name="connsiteX8" fmla="*/ 168350 w 984788"/>
              <a:gd name="connsiteY8" fmla="*/ 153033 h 23214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84788" h="2321471">
                <a:moveTo>
                  <a:pt x="-890" y="96369"/>
                </a:moveTo>
                <a:cubicBezTo>
                  <a:pt x="72072" y="63837"/>
                  <a:pt x="254412" y="14883"/>
                  <a:pt x="430735" y="-97"/>
                </a:cubicBezTo>
                <a:lnTo>
                  <a:pt x="301047" y="110472"/>
                </a:lnTo>
                <a:cubicBezTo>
                  <a:pt x="501628" y="114484"/>
                  <a:pt x="783256" y="260407"/>
                  <a:pt x="791405" y="590676"/>
                </a:cubicBezTo>
                <a:cubicBezTo>
                  <a:pt x="799553" y="920944"/>
                  <a:pt x="775170" y="1950362"/>
                  <a:pt x="983899" y="2159029"/>
                </a:cubicBezTo>
                <a:cubicBezTo>
                  <a:pt x="945413" y="2211744"/>
                  <a:pt x="882543" y="2221710"/>
                  <a:pt x="763010" y="2246156"/>
                </a:cubicBezTo>
                <a:cubicBezTo>
                  <a:pt x="643476" y="2270602"/>
                  <a:pt x="511783" y="2321374"/>
                  <a:pt x="511783" y="2321374"/>
                </a:cubicBezTo>
                <a:cubicBezTo>
                  <a:pt x="449101" y="2151194"/>
                  <a:pt x="256418" y="781415"/>
                  <a:pt x="270646" y="155290"/>
                </a:cubicBezTo>
                <a:lnTo>
                  <a:pt x="168350" y="153033"/>
                </a:lnTo>
                <a:close/>
              </a:path>
            </a:pathLst>
          </a:custGeom>
          <a:solidFill>
            <a:srgbClr val="1760BF"/>
          </a:solidFill>
          <a:ln w="6261" cap="flat">
            <a:noFill/>
            <a:prstDash val="solid"/>
            <a:miter/>
          </a:ln>
        </p:spPr>
        <p:txBody>
          <a:bodyPr rtlCol="0" anchor="ctr"/>
          <a:lstStyle/>
          <a:p>
            <a:endParaRPr lang="fr-FR"/>
          </a:p>
        </p:txBody>
      </p:sp>
      <p:sp>
        <p:nvSpPr>
          <p:cNvPr id="112" name="Graphique 2">
            <a:extLst>
              <a:ext uri="{FF2B5EF4-FFF2-40B4-BE49-F238E27FC236}">
                <a16:creationId xmlns:a16="http://schemas.microsoft.com/office/drawing/2014/main" id="{AAAED5E5-C4ED-462F-ACA0-DEF10C061DBB}"/>
              </a:ext>
            </a:extLst>
          </p:cNvPr>
          <p:cNvSpPr/>
          <p:nvPr/>
        </p:nvSpPr>
        <p:spPr>
          <a:xfrm>
            <a:off x="8973758" y="2864644"/>
            <a:ext cx="213144" cy="429305"/>
          </a:xfrm>
          <a:custGeom>
            <a:avLst/>
            <a:gdLst>
              <a:gd name="connsiteX0" fmla="*/ 66243 w 213144"/>
              <a:gd name="connsiteY0" fmla="*/ -97 h 429305"/>
              <a:gd name="connsiteX1" fmla="*/ 212165 w 213144"/>
              <a:gd name="connsiteY1" fmla="*/ 224866 h 429305"/>
              <a:gd name="connsiteX2" fmla="*/ 153369 w 213144"/>
              <a:gd name="connsiteY2" fmla="*/ 248435 h 429305"/>
              <a:gd name="connsiteX3" fmla="*/ 178442 w 213144"/>
              <a:gd name="connsiteY3" fmla="*/ 372795 h 429305"/>
              <a:gd name="connsiteX4" fmla="*/ -890 w 213144"/>
              <a:gd name="connsiteY4" fmla="*/ 429208 h 4293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3144" h="429305">
                <a:moveTo>
                  <a:pt x="66243" y="-97"/>
                </a:moveTo>
                <a:cubicBezTo>
                  <a:pt x="142275" y="54624"/>
                  <a:pt x="215174" y="160994"/>
                  <a:pt x="212165" y="224866"/>
                </a:cubicBezTo>
                <a:cubicBezTo>
                  <a:pt x="209156" y="288739"/>
                  <a:pt x="155751" y="259905"/>
                  <a:pt x="153369" y="248435"/>
                </a:cubicBezTo>
                <a:cubicBezTo>
                  <a:pt x="195930" y="287673"/>
                  <a:pt x="193925" y="326160"/>
                  <a:pt x="178442" y="372795"/>
                </a:cubicBezTo>
                <a:cubicBezTo>
                  <a:pt x="162960" y="419430"/>
                  <a:pt x="-890" y="429208"/>
                  <a:pt x="-890" y="429208"/>
                </a:cubicBezTo>
                <a:close/>
              </a:path>
            </a:pathLst>
          </a:custGeom>
          <a:solidFill>
            <a:srgbClr val="260801"/>
          </a:solidFill>
          <a:ln w="6261" cap="flat">
            <a:noFill/>
            <a:prstDash val="solid"/>
            <a:miter/>
          </a:ln>
        </p:spPr>
        <p:txBody>
          <a:bodyPr rtlCol="0" anchor="ctr"/>
          <a:lstStyle/>
          <a:p>
            <a:endParaRPr lang="fr-FR"/>
          </a:p>
        </p:txBody>
      </p:sp>
      <p:sp>
        <p:nvSpPr>
          <p:cNvPr id="113" name="Graphique 2">
            <a:extLst>
              <a:ext uri="{FF2B5EF4-FFF2-40B4-BE49-F238E27FC236}">
                <a16:creationId xmlns:a16="http://schemas.microsoft.com/office/drawing/2014/main" id="{1AA94723-8690-41A9-ABF6-2A55D3B0FE2D}"/>
              </a:ext>
            </a:extLst>
          </p:cNvPr>
          <p:cNvSpPr/>
          <p:nvPr/>
        </p:nvSpPr>
        <p:spPr>
          <a:xfrm>
            <a:off x="8997833" y="3179551"/>
            <a:ext cx="223529" cy="299341"/>
          </a:xfrm>
          <a:custGeom>
            <a:avLst/>
            <a:gdLst>
              <a:gd name="connsiteX0" fmla="*/ 86734 w 223529"/>
              <a:gd name="connsiteY0" fmla="*/ 45728 h 299341"/>
              <a:gd name="connsiteX1" fmla="*/ 212097 w 223529"/>
              <a:gd name="connsiteY1" fmla="*/ 45728 h 299341"/>
              <a:gd name="connsiteX2" fmla="*/ 58088 w 223529"/>
              <a:gd name="connsiteY2" fmla="*/ 298961 h 299341"/>
              <a:gd name="connsiteX3" fmla="*/ 86734 w 223529"/>
              <a:gd name="connsiteY3" fmla="*/ 45728 h 299341"/>
            </a:gdLst>
            <a:ahLst/>
            <a:cxnLst>
              <a:cxn ang="0">
                <a:pos x="connsiteX0" y="connsiteY0"/>
              </a:cxn>
              <a:cxn ang="0">
                <a:pos x="connsiteX1" y="connsiteY1"/>
              </a:cxn>
              <a:cxn ang="0">
                <a:pos x="connsiteX2" y="connsiteY2"/>
              </a:cxn>
              <a:cxn ang="0">
                <a:pos x="connsiteX3" y="connsiteY3"/>
              </a:cxn>
            </a:cxnLst>
            <a:rect l="l" t="t" r="r" b="b"/>
            <a:pathLst>
              <a:path w="223529" h="299341">
                <a:moveTo>
                  <a:pt x="86734" y="45728"/>
                </a:moveTo>
                <a:cubicBezTo>
                  <a:pt x="113123" y="-6987"/>
                  <a:pt x="180004" y="-23221"/>
                  <a:pt x="212097" y="45728"/>
                </a:cubicBezTo>
                <a:cubicBezTo>
                  <a:pt x="244190" y="114678"/>
                  <a:pt x="205829" y="288870"/>
                  <a:pt x="58088" y="298961"/>
                </a:cubicBezTo>
                <a:cubicBezTo>
                  <a:pt x="-89651" y="309053"/>
                  <a:pt x="86734" y="45728"/>
                  <a:pt x="86734" y="45728"/>
                </a:cubicBezTo>
                <a:close/>
              </a:path>
            </a:pathLst>
          </a:custGeom>
          <a:solidFill>
            <a:srgbClr val="592F25"/>
          </a:solidFill>
          <a:ln w="6261" cap="flat">
            <a:noFill/>
            <a:prstDash val="solid"/>
            <a:miter/>
          </a:ln>
        </p:spPr>
        <p:txBody>
          <a:bodyPr rtlCol="0" anchor="ctr"/>
          <a:lstStyle/>
          <a:p>
            <a:endParaRPr lang="fr-FR"/>
          </a:p>
        </p:txBody>
      </p:sp>
      <p:sp>
        <p:nvSpPr>
          <p:cNvPr id="114" name="Graphique 2">
            <a:extLst>
              <a:ext uri="{FF2B5EF4-FFF2-40B4-BE49-F238E27FC236}">
                <a16:creationId xmlns:a16="http://schemas.microsoft.com/office/drawing/2014/main" id="{0D290BF0-9394-48DB-B581-08278646716B}"/>
              </a:ext>
            </a:extLst>
          </p:cNvPr>
          <p:cNvSpPr/>
          <p:nvPr/>
        </p:nvSpPr>
        <p:spPr>
          <a:xfrm>
            <a:off x="7320946" y="3510469"/>
            <a:ext cx="169830" cy="191656"/>
          </a:xfrm>
          <a:custGeom>
            <a:avLst/>
            <a:gdLst>
              <a:gd name="connsiteX0" fmla="*/ 96042 w 169830"/>
              <a:gd name="connsiteY0" fmla="*/ 12672 h 191656"/>
              <a:gd name="connsiteX1" fmla="*/ 767 w 169830"/>
              <a:gd name="connsiteY1" fmla="*/ 111959 h 191656"/>
              <a:gd name="connsiteX2" fmla="*/ 168941 w 169830"/>
              <a:gd name="connsiteY2" fmla="*/ 180909 h 191656"/>
            </a:gdLst>
            <a:ahLst/>
            <a:cxnLst>
              <a:cxn ang="0">
                <a:pos x="connsiteX0" y="connsiteY0"/>
              </a:cxn>
              <a:cxn ang="0">
                <a:pos x="connsiteX1" y="connsiteY1"/>
              </a:cxn>
              <a:cxn ang="0">
                <a:pos x="connsiteX2" y="connsiteY2"/>
              </a:cxn>
            </a:cxnLst>
            <a:rect l="l" t="t" r="r" b="b"/>
            <a:pathLst>
              <a:path w="169830" h="191656">
                <a:moveTo>
                  <a:pt x="96042" y="12672"/>
                </a:moveTo>
                <a:cubicBezTo>
                  <a:pt x="67146" y="-13654"/>
                  <a:pt x="-13399" y="-7637"/>
                  <a:pt x="767" y="111959"/>
                </a:cubicBezTo>
                <a:cubicBezTo>
                  <a:pt x="14933" y="231556"/>
                  <a:pt x="168941" y="180909"/>
                  <a:pt x="168941" y="180909"/>
                </a:cubicBezTo>
                <a:close/>
              </a:path>
            </a:pathLst>
          </a:custGeom>
          <a:solidFill>
            <a:srgbClr val="592F25"/>
          </a:solidFill>
          <a:ln w="6261" cap="flat">
            <a:noFill/>
            <a:prstDash val="solid"/>
            <a:miter/>
          </a:ln>
        </p:spPr>
        <p:txBody>
          <a:bodyPr rtlCol="0" anchor="ctr"/>
          <a:lstStyle/>
          <a:p>
            <a:endParaRPr lang="fr-FR"/>
          </a:p>
        </p:txBody>
      </p:sp>
      <p:sp>
        <p:nvSpPr>
          <p:cNvPr id="115" name="Graphique 2">
            <a:extLst>
              <a:ext uri="{FF2B5EF4-FFF2-40B4-BE49-F238E27FC236}">
                <a16:creationId xmlns:a16="http://schemas.microsoft.com/office/drawing/2014/main" id="{B11F0CF6-598E-45EC-9192-EAD242429872}"/>
              </a:ext>
            </a:extLst>
          </p:cNvPr>
          <p:cNvSpPr/>
          <p:nvPr/>
        </p:nvSpPr>
        <p:spPr>
          <a:xfrm>
            <a:off x="7378919" y="2817132"/>
            <a:ext cx="1706592" cy="1191270"/>
          </a:xfrm>
          <a:custGeom>
            <a:avLst/>
            <a:gdLst>
              <a:gd name="connsiteX0" fmla="*/ 1700633 w 1706592"/>
              <a:gd name="connsiteY0" fmla="*/ 38326 h 1191270"/>
              <a:gd name="connsiteX1" fmla="*/ 4410 w 1706592"/>
              <a:gd name="connsiteY1" fmla="*/ 220666 h 1191270"/>
              <a:gd name="connsiteX2" fmla="*/ 68220 w 1706592"/>
              <a:gd name="connsiteY2" fmla="*/ 1032203 h 1191270"/>
              <a:gd name="connsiteX3" fmla="*/ 904077 w 1706592"/>
              <a:gd name="connsiteY3" fmla="*/ 1187215 h 1191270"/>
              <a:gd name="connsiteX4" fmla="*/ 1679134 w 1706592"/>
              <a:gd name="connsiteY4" fmla="*/ 804231 h 1191270"/>
              <a:gd name="connsiteX5" fmla="*/ 1700633 w 1706592"/>
              <a:gd name="connsiteY5" fmla="*/ 38326 h 1191270"/>
              <a:gd name="connsiteX6" fmla="*/ 352981 w 1706592"/>
              <a:gd name="connsiteY6" fmla="*/ 729201 h 1191270"/>
              <a:gd name="connsiteX7" fmla="*/ 178351 w 1706592"/>
              <a:gd name="connsiteY7" fmla="*/ 658245 h 1191270"/>
              <a:gd name="connsiteX8" fmla="*/ 301081 w 1706592"/>
              <a:gd name="connsiteY8" fmla="*/ 515144 h 1191270"/>
              <a:gd name="connsiteX9" fmla="*/ 475711 w 1706592"/>
              <a:gd name="connsiteY9" fmla="*/ 586099 h 1191270"/>
              <a:gd name="connsiteX10" fmla="*/ 352730 w 1706592"/>
              <a:gd name="connsiteY10" fmla="*/ 729201 h 1191270"/>
              <a:gd name="connsiteX11" fmla="*/ 1161573 w 1706592"/>
              <a:gd name="connsiteY11" fmla="*/ 571181 h 1191270"/>
              <a:gd name="connsiteX12" fmla="*/ 986942 w 1706592"/>
              <a:gd name="connsiteY12" fmla="*/ 500225 h 1191270"/>
              <a:gd name="connsiteX13" fmla="*/ 1109609 w 1706592"/>
              <a:gd name="connsiteY13" fmla="*/ 357061 h 1191270"/>
              <a:gd name="connsiteX14" fmla="*/ 1284241 w 1706592"/>
              <a:gd name="connsiteY14" fmla="*/ 428079 h 1191270"/>
              <a:gd name="connsiteX15" fmla="*/ 1161260 w 1706592"/>
              <a:gd name="connsiteY15" fmla="*/ 571181 h 1191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706592" h="1191270">
                <a:moveTo>
                  <a:pt x="1700633" y="38326"/>
                </a:moveTo>
                <a:cubicBezTo>
                  <a:pt x="1693676" y="-110418"/>
                  <a:pt x="4410" y="220666"/>
                  <a:pt x="4410" y="220666"/>
                </a:cubicBezTo>
                <a:cubicBezTo>
                  <a:pt x="-6246" y="332427"/>
                  <a:pt x="-7750" y="831622"/>
                  <a:pt x="68220" y="1032203"/>
                </a:cubicBezTo>
                <a:cubicBezTo>
                  <a:pt x="174778" y="1093004"/>
                  <a:pt x="481918" y="1214606"/>
                  <a:pt x="904077" y="1187215"/>
                </a:cubicBezTo>
                <a:cubicBezTo>
                  <a:pt x="1326237" y="1159823"/>
                  <a:pt x="1645724" y="834631"/>
                  <a:pt x="1679134" y="804231"/>
                </a:cubicBezTo>
                <a:cubicBezTo>
                  <a:pt x="1712543" y="773830"/>
                  <a:pt x="1707591" y="187069"/>
                  <a:pt x="1700633" y="38326"/>
                </a:cubicBezTo>
                <a:close/>
                <a:moveTo>
                  <a:pt x="352981" y="729201"/>
                </a:moveTo>
                <a:cubicBezTo>
                  <a:pt x="270869" y="749134"/>
                  <a:pt x="192705" y="717354"/>
                  <a:pt x="178351" y="658245"/>
                </a:cubicBezTo>
                <a:cubicBezTo>
                  <a:pt x="163996" y="599137"/>
                  <a:pt x="218968" y="535014"/>
                  <a:pt x="301081" y="515144"/>
                </a:cubicBezTo>
                <a:cubicBezTo>
                  <a:pt x="383194" y="495274"/>
                  <a:pt x="461358" y="526990"/>
                  <a:pt x="475711" y="586099"/>
                </a:cubicBezTo>
                <a:cubicBezTo>
                  <a:pt x="490066" y="645208"/>
                  <a:pt x="434844" y="709331"/>
                  <a:pt x="352730" y="729201"/>
                </a:cubicBezTo>
                <a:close/>
                <a:moveTo>
                  <a:pt x="1161573" y="571181"/>
                </a:moveTo>
                <a:cubicBezTo>
                  <a:pt x="1079460" y="591114"/>
                  <a:pt x="1001234" y="559334"/>
                  <a:pt x="986942" y="500225"/>
                </a:cubicBezTo>
                <a:cubicBezTo>
                  <a:pt x="972650" y="441117"/>
                  <a:pt x="1027497" y="376994"/>
                  <a:pt x="1109609" y="357061"/>
                </a:cubicBezTo>
                <a:cubicBezTo>
                  <a:pt x="1191723" y="337128"/>
                  <a:pt x="1269949" y="368970"/>
                  <a:pt x="1284241" y="428079"/>
                </a:cubicBezTo>
                <a:cubicBezTo>
                  <a:pt x="1298531" y="487188"/>
                  <a:pt x="1243372" y="551311"/>
                  <a:pt x="1161260" y="571181"/>
                </a:cubicBezTo>
                <a:close/>
              </a:path>
            </a:pathLst>
          </a:custGeom>
          <a:solidFill>
            <a:srgbClr val="592F25"/>
          </a:solidFill>
          <a:ln w="6261" cap="flat">
            <a:noFill/>
            <a:prstDash val="solid"/>
            <a:miter/>
          </a:ln>
        </p:spPr>
        <p:txBody>
          <a:bodyPr rtlCol="0" anchor="ctr"/>
          <a:lstStyle/>
          <a:p>
            <a:endParaRPr lang="fr-FR"/>
          </a:p>
        </p:txBody>
      </p:sp>
      <p:sp>
        <p:nvSpPr>
          <p:cNvPr id="116" name="Graphique 2">
            <a:extLst>
              <a:ext uri="{FF2B5EF4-FFF2-40B4-BE49-F238E27FC236}">
                <a16:creationId xmlns:a16="http://schemas.microsoft.com/office/drawing/2014/main" id="{6C57D442-2852-42D8-BAA5-3D587A847D55}"/>
              </a:ext>
            </a:extLst>
          </p:cNvPr>
          <p:cNvSpPr/>
          <p:nvPr/>
        </p:nvSpPr>
        <p:spPr>
          <a:xfrm>
            <a:off x="8396118" y="2999553"/>
            <a:ext cx="318640" cy="115868"/>
          </a:xfrm>
          <a:custGeom>
            <a:avLst/>
            <a:gdLst>
              <a:gd name="connsiteX0" fmla="*/ -483 w 318640"/>
              <a:gd name="connsiteY0" fmla="*/ 91901 h 115868"/>
              <a:gd name="connsiteX1" fmla="*/ 137416 w 318640"/>
              <a:gd name="connsiteY1" fmla="*/ 91901 h 115868"/>
              <a:gd name="connsiteX2" fmla="*/ 317751 w 318640"/>
              <a:gd name="connsiteY2" fmla="*/ 79740 h 115868"/>
              <a:gd name="connsiteX3" fmla="*/ 173583 w 318640"/>
              <a:gd name="connsiteY3" fmla="*/ 699 h 115868"/>
              <a:gd name="connsiteX4" fmla="*/ -483 w 318640"/>
              <a:gd name="connsiteY4" fmla="*/ 91901 h 1158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8640" h="115868">
                <a:moveTo>
                  <a:pt x="-483" y="91901"/>
                </a:moveTo>
                <a:cubicBezTo>
                  <a:pt x="5346" y="130450"/>
                  <a:pt x="54237" y="116221"/>
                  <a:pt x="137416" y="91901"/>
                </a:cubicBezTo>
                <a:cubicBezTo>
                  <a:pt x="220594" y="67580"/>
                  <a:pt x="317751" y="79740"/>
                  <a:pt x="317751" y="79740"/>
                </a:cubicBezTo>
                <a:cubicBezTo>
                  <a:pt x="317751" y="79740"/>
                  <a:pt x="291362" y="-9393"/>
                  <a:pt x="173583" y="699"/>
                </a:cubicBezTo>
                <a:cubicBezTo>
                  <a:pt x="55804" y="10791"/>
                  <a:pt x="-6563" y="51408"/>
                  <a:pt x="-483" y="91901"/>
                </a:cubicBezTo>
                <a:close/>
              </a:path>
            </a:pathLst>
          </a:custGeom>
          <a:solidFill>
            <a:srgbClr val="190501"/>
          </a:solidFill>
          <a:ln w="6261" cap="flat">
            <a:noFill/>
            <a:prstDash val="solid"/>
            <a:miter/>
          </a:ln>
        </p:spPr>
        <p:txBody>
          <a:bodyPr rtlCol="0" anchor="ctr"/>
          <a:lstStyle/>
          <a:p>
            <a:endParaRPr lang="fr-FR"/>
          </a:p>
        </p:txBody>
      </p:sp>
      <p:sp>
        <p:nvSpPr>
          <p:cNvPr id="117" name="Graphique 2">
            <a:extLst>
              <a:ext uri="{FF2B5EF4-FFF2-40B4-BE49-F238E27FC236}">
                <a16:creationId xmlns:a16="http://schemas.microsoft.com/office/drawing/2014/main" id="{3E5500E1-0814-4EB7-A1F3-D80DF0CF5D89}"/>
              </a:ext>
            </a:extLst>
          </p:cNvPr>
          <p:cNvSpPr/>
          <p:nvPr/>
        </p:nvSpPr>
        <p:spPr>
          <a:xfrm>
            <a:off x="7425902" y="4043525"/>
            <a:ext cx="873278" cy="2404939"/>
          </a:xfrm>
          <a:custGeom>
            <a:avLst/>
            <a:gdLst>
              <a:gd name="connsiteX0" fmla="*/ 618842 w 873278"/>
              <a:gd name="connsiteY0" fmla="*/ 113514 h 2404939"/>
              <a:gd name="connsiteX1" fmla="*/ 622791 w 873278"/>
              <a:gd name="connsiteY1" fmla="*/ 76846 h 2404939"/>
              <a:gd name="connsiteX2" fmla="*/ 622791 w 873278"/>
              <a:gd name="connsiteY2" fmla="*/ 76846 h 2404939"/>
              <a:gd name="connsiteX3" fmla="*/ 872389 w 873278"/>
              <a:gd name="connsiteY3" fmla="*/ 71142 h 2404939"/>
              <a:gd name="connsiteX4" fmla="*/ 819235 w 873278"/>
              <a:gd name="connsiteY4" fmla="*/ 57289 h 2404939"/>
              <a:gd name="connsiteX5" fmla="*/ 339533 w 873278"/>
              <a:gd name="connsiteY5" fmla="*/ -2 h 2404939"/>
              <a:gd name="connsiteX6" fmla="*/ 463142 w 873278"/>
              <a:gd name="connsiteY6" fmla="*/ 113703 h 2404939"/>
              <a:gd name="connsiteX7" fmla="*/ 159198 w 873278"/>
              <a:gd name="connsiteY7" fmla="*/ 715445 h 2404939"/>
              <a:gd name="connsiteX8" fmla="*/ -890 w 873278"/>
              <a:gd name="connsiteY8" fmla="*/ 2018342 h 2404939"/>
              <a:gd name="connsiteX9" fmla="*/ 651562 w 873278"/>
              <a:gd name="connsiteY9" fmla="*/ 2403332 h 2404939"/>
              <a:gd name="connsiteX10" fmla="*/ 618842 w 873278"/>
              <a:gd name="connsiteY10" fmla="*/ 113514 h 2404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73278" h="2404939">
                <a:moveTo>
                  <a:pt x="618842" y="113514"/>
                </a:moveTo>
                <a:cubicBezTo>
                  <a:pt x="620096" y="100477"/>
                  <a:pt x="621412" y="88442"/>
                  <a:pt x="622791" y="76846"/>
                </a:cubicBezTo>
                <a:lnTo>
                  <a:pt x="622791" y="76846"/>
                </a:lnTo>
                <a:lnTo>
                  <a:pt x="872389" y="71142"/>
                </a:lnTo>
                <a:cubicBezTo>
                  <a:pt x="857721" y="66503"/>
                  <a:pt x="839669" y="61865"/>
                  <a:pt x="819235" y="57289"/>
                </a:cubicBezTo>
                <a:cubicBezTo>
                  <a:pt x="679393" y="25949"/>
                  <a:pt x="426159" y="-1945"/>
                  <a:pt x="339533" y="-2"/>
                </a:cubicBezTo>
                <a:cubicBezTo>
                  <a:pt x="339533" y="-2"/>
                  <a:pt x="424592" y="50896"/>
                  <a:pt x="463142" y="113703"/>
                </a:cubicBezTo>
                <a:cubicBezTo>
                  <a:pt x="380026" y="117777"/>
                  <a:pt x="159198" y="251602"/>
                  <a:pt x="159198" y="715445"/>
                </a:cubicBezTo>
                <a:cubicBezTo>
                  <a:pt x="159198" y="1179288"/>
                  <a:pt x="209846" y="1734646"/>
                  <a:pt x="-890" y="2018342"/>
                </a:cubicBezTo>
                <a:cubicBezTo>
                  <a:pt x="100404" y="2152104"/>
                  <a:pt x="286819" y="2427652"/>
                  <a:pt x="651562" y="2403332"/>
                </a:cubicBezTo>
                <a:cubicBezTo>
                  <a:pt x="639778" y="2285052"/>
                  <a:pt x="571267" y="612773"/>
                  <a:pt x="618842" y="113514"/>
                </a:cubicBezTo>
                <a:close/>
              </a:path>
            </a:pathLst>
          </a:custGeom>
          <a:solidFill>
            <a:srgbClr val="1760BF"/>
          </a:solidFill>
          <a:ln w="6261" cap="flat">
            <a:noFill/>
            <a:prstDash val="solid"/>
            <a:miter/>
          </a:ln>
        </p:spPr>
        <p:txBody>
          <a:bodyPr rtlCol="0" anchor="ctr"/>
          <a:lstStyle/>
          <a:p>
            <a:endParaRPr lang="fr-FR"/>
          </a:p>
        </p:txBody>
      </p:sp>
      <p:sp>
        <p:nvSpPr>
          <p:cNvPr id="118" name="Graphique 2">
            <a:extLst>
              <a:ext uri="{FF2B5EF4-FFF2-40B4-BE49-F238E27FC236}">
                <a16:creationId xmlns:a16="http://schemas.microsoft.com/office/drawing/2014/main" id="{518B1B00-DE28-4AA6-97BA-1CEDE302AA38}"/>
              </a:ext>
            </a:extLst>
          </p:cNvPr>
          <p:cNvSpPr/>
          <p:nvPr/>
        </p:nvSpPr>
        <p:spPr>
          <a:xfrm>
            <a:off x="8067070" y="6067645"/>
            <a:ext cx="762280" cy="267148"/>
          </a:xfrm>
          <a:custGeom>
            <a:avLst/>
            <a:gdLst>
              <a:gd name="connsiteX0" fmla="*/ 758999 w 762280"/>
              <a:gd name="connsiteY0" fmla="*/ 92131 h 267148"/>
              <a:gd name="connsiteX1" fmla="*/ 737875 w 762280"/>
              <a:gd name="connsiteY1" fmla="*/ 100843 h 267148"/>
              <a:gd name="connsiteX2" fmla="*/ 727219 w 762280"/>
              <a:gd name="connsiteY2" fmla="*/ 105168 h 267148"/>
              <a:gd name="connsiteX3" fmla="*/ 724524 w 762280"/>
              <a:gd name="connsiteY3" fmla="*/ 106234 h 267148"/>
              <a:gd name="connsiteX4" fmla="*/ 722706 w 762280"/>
              <a:gd name="connsiteY4" fmla="*/ 106923 h 267148"/>
              <a:gd name="connsiteX5" fmla="*/ 719446 w 762280"/>
              <a:gd name="connsiteY5" fmla="*/ 108114 h 267148"/>
              <a:gd name="connsiteX6" fmla="*/ 717754 w 762280"/>
              <a:gd name="connsiteY6" fmla="*/ 98900 h 267148"/>
              <a:gd name="connsiteX7" fmla="*/ 715246 w 762280"/>
              <a:gd name="connsiteY7" fmla="*/ 86364 h 267148"/>
              <a:gd name="connsiteX8" fmla="*/ 710170 w 762280"/>
              <a:gd name="connsiteY8" fmla="*/ 61291 h 267148"/>
              <a:gd name="connsiteX9" fmla="*/ 699075 w 762280"/>
              <a:gd name="connsiteY9" fmla="*/ 12400 h 267148"/>
              <a:gd name="connsiteX10" fmla="*/ 686915 w 762280"/>
              <a:gd name="connsiteY10" fmla="*/ 11522 h 267148"/>
              <a:gd name="connsiteX11" fmla="*/ 697320 w 762280"/>
              <a:gd name="connsiteY11" fmla="*/ 61354 h 267148"/>
              <a:gd name="connsiteX12" fmla="*/ 703964 w 762280"/>
              <a:gd name="connsiteY12" fmla="*/ 83355 h 267148"/>
              <a:gd name="connsiteX13" fmla="*/ 472732 w 762280"/>
              <a:gd name="connsiteY13" fmla="*/ 141837 h 267148"/>
              <a:gd name="connsiteX14" fmla="*/ 454366 w 762280"/>
              <a:gd name="connsiteY14" fmla="*/ 149422 h 267148"/>
              <a:gd name="connsiteX15" fmla="*/ 443773 w 762280"/>
              <a:gd name="connsiteY15" fmla="*/ 74204 h 267148"/>
              <a:gd name="connsiteX16" fmla="*/ 442018 w 762280"/>
              <a:gd name="connsiteY16" fmla="*/ 74204 h 267148"/>
              <a:gd name="connsiteX17" fmla="*/ 451232 w 762280"/>
              <a:gd name="connsiteY17" fmla="*/ 173617 h 267148"/>
              <a:gd name="connsiteX18" fmla="*/ 452925 w 762280"/>
              <a:gd name="connsiteY18" fmla="*/ 223762 h 267148"/>
              <a:gd name="connsiteX19" fmla="*/ 452925 w 762280"/>
              <a:gd name="connsiteY19" fmla="*/ 236298 h 267148"/>
              <a:gd name="connsiteX20" fmla="*/ 451984 w 762280"/>
              <a:gd name="connsiteY20" fmla="*/ 238805 h 267148"/>
              <a:gd name="connsiteX21" fmla="*/ 447597 w 762280"/>
              <a:gd name="connsiteY21" fmla="*/ 240435 h 267148"/>
              <a:gd name="connsiteX22" fmla="*/ 423840 w 762280"/>
              <a:gd name="connsiteY22" fmla="*/ 247957 h 267148"/>
              <a:gd name="connsiteX23" fmla="*/ 375137 w 762280"/>
              <a:gd name="connsiteY23" fmla="*/ 255666 h 267148"/>
              <a:gd name="connsiteX24" fmla="*/ 372128 w 762280"/>
              <a:gd name="connsiteY24" fmla="*/ 255666 h 267148"/>
              <a:gd name="connsiteX25" fmla="*/ 369308 w 762280"/>
              <a:gd name="connsiteY25" fmla="*/ 255666 h 267148"/>
              <a:gd name="connsiteX26" fmla="*/ 368869 w 762280"/>
              <a:gd name="connsiteY26" fmla="*/ 255666 h 267148"/>
              <a:gd name="connsiteX27" fmla="*/ 368869 w 762280"/>
              <a:gd name="connsiteY27" fmla="*/ 254914 h 267148"/>
              <a:gd name="connsiteX28" fmla="*/ 368869 w 762280"/>
              <a:gd name="connsiteY28" fmla="*/ 253347 h 267148"/>
              <a:gd name="connsiteX29" fmla="*/ 368242 w 762280"/>
              <a:gd name="connsiteY29" fmla="*/ 247079 h 267148"/>
              <a:gd name="connsiteX30" fmla="*/ 365610 w 762280"/>
              <a:gd name="connsiteY30" fmla="*/ 222006 h 267148"/>
              <a:gd name="connsiteX31" fmla="*/ 354640 w 762280"/>
              <a:gd name="connsiteY31" fmla="*/ 122719 h 267148"/>
              <a:gd name="connsiteX32" fmla="*/ 342104 w 762280"/>
              <a:gd name="connsiteY32" fmla="*/ 113380 h 267148"/>
              <a:gd name="connsiteX33" fmla="*/ 346116 w 762280"/>
              <a:gd name="connsiteY33" fmla="*/ 161707 h 267148"/>
              <a:gd name="connsiteX34" fmla="*/ 338343 w 762280"/>
              <a:gd name="connsiteY34" fmla="*/ 160328 h 267148"/>
              <a:gd name="connsiteX35" fmla="*/ 127796 w 762280"/>
              <a:gd name="connsiteY35" fmla="*/ 163525 h 267148"/>
              <a:gd name="connsiteX36" fmla="*/ 125226 w 762280"/>
              <a:gd name="connsiteY36" fmla="*/ 144720 h 267148"/>
              <a:gd name="connsiteX37" fmla="*/ 119898 w 762280"/>
              <a:gd name="connsiteY37" fmla="*/ 104040 h 267148"/>
              <a:gd name="connsiteX38" fmla="*/ 118143 w 762280"/>
              <a:gd name="connsiteY38" fmla="*/ 104040 h 267148"/>
              <a:gd name="connsiteX39" fmla="*/ 120775 w 762280"/>
              <a:gd name="connsiteY39" fmla="*/ 145974 h 267148"/>
              <a:gd name="connsiteX40" fmla="*/ 122029 w 762280"/>
              <a:gd name="connsiteY40" fmla="*/ 167097 h 267148"/>
              <a:gd name="connsiteX41" fmla="*/ 122656 w 762280"/>
              <a:gd name="connsiteY41" fmla="*/ 177628 h 267148"/>
              <a:gd name="connsiteX42" fmla="*/ 122656 w 762280"/>
              <a:gd name="connsiteY42" fmla="*/ 182893 h 267148"/>
              <a:gd name="connsiteX43" fmla="*/ 122656 w 762280"/>
              <a:gd name="connsiteY43" fmla="*/ 185839 h 267148"/>
              <a:gd name="connsiteX44" fmla="*/ 120713 w 762280"/>
              <a:gd name="connsiteY44" fmla="*/ 186403 h 267148"/>
              <a:gd name="connsiteX45" fmla="*/ 118018 w 762280"/>
              <a:gd name="connsiteY45" fmla="*/ 187281 h 267148"/>
              <a:gd name="connsiteX46" fmla="*/ 111060 w 762280"/>
              <a:gd name="connsiteY46" fmla="*/ 189537 h 267148"/>
              <a:gd name="connsiteX47" fmla="*/ 97207 w 762280"/>
              <a:gd name="connsiteY47" fmla="*/ 194113 h 267148"/>
              <a:gd name="connsiteX48" fmla="*/ 83355 w 762280"/>
              <a:gd name="connsiteY48" fmla="*/ 198689 h 267148"/>
              <a:gd name="connsiteX49" fmla="*/ 79907 w 762280"/>
              <a:gd name="connsiteY49" fmla="*/ 199880 h 267148"/>
              <a:gd name="connsiteX50" fmla="*/ 78152 w 762280"/>
              <a:gd name="connsiteY50" fmla="*/ 200444 h 267148"/>
              <a:gd name="connsiteX51" fmla="*/ 77588 w 762280"/>
              <a:gd name="connsiteY51" fmla="*/ 200444 h 267148"/>
              <a:gd name="connsiteX52" fmla="*/ 75708 w 762280"/>
              <a:gd name="connsiteY52" fmla="*/ 200820 h 267148"/>
              <a:gd name="connsiteX53" fmla="*/ 75708 w 762280"/>
              <a:gd name="connsiteY53" fmla="*/ 199316 h 267148"/>
              <a:gd name="connsiteX54" fmla="*/ 75708 w 762280"/>
              <a:gd name="connsiteY54" fmla="*/ 196683 h 267148"/>
              <a:gd name="connsiteX55" fmla="*/ 74830 w 762280"/>
              <a:gd name="connsiteY55" fmla="*/ 185902 h 267148"/>
              <a:gd name="connsiteX56" fmla="*/ 72949 w 762280"/>
              <a:gd name="connsiteY56" fmla="*/ 164402 h 267148"/>
              <a:gd name="connsiteX57" fmla="*/ 68813 w 762280"/>
              <a:gd name="connsiteY57" fmla="*/ 121842 h 267148"/>
              <a:gd name="connsiteX58" fmla="*/ 56652 w 762280"/>
              <a:gd name="connsiteY58" fmla="*/ 117078 h 267148"/>
              <a:gd name="connsiteX59" fmla="*/ 59097 w 762280"/>
              <a:gd name="connsiteY59" fmla="*/ 159074 h 267148"/>
              <a:gd name="connsiteX60" fmla="*/ -12 w 762280"/>
              <a:gd name="connsiteY60" fmla="*/ 163086 h 267148"/>
              <a:gd name="connsiteX61" fmla="*/ -890 w 762280"/>
              <a:gd name="connsiteY61" fmla="*/ 163963 h 267148"/>
              <a:gd name="connsiteX62" fmla="*/ -12 w 762280"/>
              <a:gd name="connsiteY62" fmla="*/ 164841 h 267148"/>
              <a:gd name="connsiteX63" fmla="*/ 60350 w 762280"/>
              <a:gd name="connsiteY63" fmla="*/ 171109 h 267148"/>
              <a:gd name="connsiteX64" fmla="*/ 61730 w 762280"/>
              <a:gd name="connsiteY64" fmla="*/ 184774 h 267148"/>
              <a:gd name="connsiteX65" fmla="*/ 65679 w 762280"/>
              <a:gd name="connsiteY65" fmla="*/ 217117 h 267148"/>
              <a:gd name="connsiteX66" fmla="*/ 79029 w 762280"/>
              <a:gd name="connsiteY66" fmla="*/ 211978 h 267148"/>
              <a:gd name="connsiteX67" fmla="*/ 87304 w 762280"/>
              <a:gd name="connsiteY67" fmla="*/ 208718 h 267148"/>
              <a:gd name="connsiteX68" fmla="*/ 100843 w 762280"/>
              <a:gd name="connsiteY68" fmla="*/ 203202 h 267148"/>
              <a:gd name="connsiteX69" fmla="*/ 114382 w 762280"/>
              <a:gd name="connsiteY69" fmla="*/ 197624 h 267148"/>
              <a:gd name="connsiteX70" fmla="*/ 121089 w 762280"/>
              <a:gd name="connsiteY70" fmla="*/ 194803 h 267148"/>
              <a:gd name="connsiteX71" fmla="*/ 131243 w 762280"/>
              <a:gd name="connsiteY71" fmla="*/ 190728 h 267148"/>
              <a:gd name="connsiteX72" fmla="*/ 130178 w 762280"/>
              <a:gd name="connsiteY72" fmla="*/ 181640 h 267148"/>
              <a:gd name="connsiteX73" fmla="*/ 129425 w 762280"/>
              <a:gd name="connsiteY73" fmla="*/ 176186 h 267148"/>
              <a:gd name="connsiteX74" fmla="*/ 127921 w 762280"/>
              <a:gd name="connsiteY74" fmla="*/ 165405 h 267148"/>
              <a:gd name="connsiteX75" fmla="*/ 127921 w 762280"/>
              <a:gd name="connsiteY75" fmla="*/ 164590 h 267148"/>
              <a:gd name="connsiteX76" fmla="*/ 332639 w 762280"/>
              <a:gd name="connsiteY76" fmla="*/ 170859 h 267148"/>
              <a:gd name="connsiteX77" fmla="*/ 346868 w 762280"/>
              <a:gd name="connsiteY77" fmla="*/ 169479 h 267148"/>
              <a:gd name="connsiteX78" fmla="*/ 351444 w 762280"/>
              <a:gd name="connsiteY78" fmla="*/ 211539 h 267148"/>
              <a:gd name="connsiteX79" fmla="*/ 354515 w 762280"/>
              <a:gd name="connsiteY79" fmla="*/ 237489 h 267148"/>
              <a:gd name="connsiteX80" fmla="*/ 356207 w 762280"/>
              <a:gd name="connsiteY80" fmla="*/ 250589 h 267148"/>
              <a:gd name="connsiteX81" fmla="*/ 357273 w 762280"/>
              <a:gd name="connsiteY81" fmla="*/ 259490 h 267148"/>
              <a:gd name="connsiteX82" fmla="*/ 358276 w 762280"/>
              <a:gd name="connsiteY82" fmla="*/ 265758 h 267148"/>
              <a:gd name="connsiteX83" fmla="*/ 360532 w 762280"/>
              <a:gd name="connsiteY83" fmla="*/ 266887 h 267148"/>
              <a:gd name="connsiteX84" fmla="*/ 363792 w 762280"/>
              <a:gd name="connsiteY84" fmla="*/ 266887 h 267148"/>
              <a:gd name="connsiteX85" fmla="*/ 380966 w 762280"/>
              <a:gd name="connsiteY85" fmla="*/ 266197 h 267148"/>
              <a:gd name="connsiteX86" fmla="*/ 394631 w 762280"/>
              <a:gd name="connsiteY86" fmla="*/ 264379 h 267148"/>
              <a:gd name="connsiteX87" fmla="*/ 421396 w 762280"/>
              <a:gd name="connsiteY87" fmla="*/ 258424 h 267148"/>
              <a:gd name="connsiteX88" fmla="*/ 447283 w 762280"/>
              <a:gd name="connsiteY88" fmla="*/ 249586 h 267148"/>
              <a:gd name="connsiteX89" fmla="*/ 453551 w 762280"/>
              <a:gd name="connsiteY89" fmla="*/ 246954 h 267148"/>
              <a:gd name="connsiteX90" fmla="*/ 458315 w 762280"/>
              <a:gd name="connsiteY90" fmla="*/ 244948 h 267148"/>
              <a:gd name="connsiteX91" fmla="*/ 460948 w 762280"/>
              <a:gd name="connsiteY91" fmla="*/ 243820 h 267148"/>
              <a:gd name="connsiteX92" fmla="*/ 462201 w 762280"/>
              <a:gd name="connsiteY92" fmla="*/ 243193 h 267148"/>
              <a:gd name="connsiteX93" fmla="*/ 462201 w 762280"/>
              <a:gd name="connsiteY93" fmla="*/ 241751 h 267148"/>
              <a:gd name="connsiteX94" fmla="*/ 461826 w 762280"/>
              <a:gd name="connsiteY94" fmla="*/ 232098 h 267148"/>
              <a:gd name="connsiteX95" fmla="*/ 461449 w 762280"/>
              <a:gd name="connsiteY95" fmla="*/ 225391 h 267148"/>
              <a:gd name="connsiteX96" fmla="*/ 457313 w 762280"/>
              <a:gd name="connsiteY96" fmla="*/ 172613 h 267148"/>
              <a:gd name="connsiteX97" fmla="*/ 455369 w 762280"/>
              <a:gd name="connsiteY97" fmla="*/ 154185 h 267148"/>
              <a:gd name="connsiteX98" fmla="*/ 469912 w 762280"/>
              <a:gd name="connsiteY98" fmla="*/ 153308 h 267148"/>
              <a:gd name="connsiteX99" fmla="*/ 704842 w 762280"/>
              <a:gd name="connsiteY99" fmla="*/ 83857 h 267148"/>
              <a:gd name="connsiteX100" fmla="*/ 705406 w 762280"/>
              <a:gd name="connsiteY100" fmla="*/ 85674 h 267148"/>
              <a:gd name="connsiteX101" fmla="*/ 715122 w 762280"/>
              <a:gd name="connsiteY101" fmla="*/ 116075 h 267148"/>
              <a:gd name="connsiteX102" fmla="*/ 740194 w 762280"/>
              <a:gd name="connsiteY102" fmla="*/ 102536 h 267148"/>
              <a:gd name="connsiteX103" fmla="*/ 759938 w 762280"/>
              <a:gd name="connsiteY103" fmla="*/ 91942 h 267148"/>
              <a:gd name="connsiteX104" fmla="*/ 758999 w 762280"/>
              <a:gd name="connsiteY104" fmla="*/ 92131 h 2671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Lst>
            <a:rect l="l" t="t" r="r" b="b"/>
            <a:pathLst>
              <a:path w="762280" h="267148">
                <a:moveTo>
                  <a:pt x="758999" y="92131"/>
                </a:moveTo>
                <a:lnTo>
                  <a:pt x="737875" y="100843"/>
                </a:lnTo>
                <a:lnTo>
                  <a:pt x="727219" y="105168"/>
                </a:lnTo>
                <a:lnTo>
                  <a:pt x="724524" y="106234"/>
                </a:lnTo>
                <a:lnTo>
                  <a:pt x="722706" y="106923"/>
                </a:lnTo>
                <a:lnTo>
                  <a:pt x="719446" y="108114"/>
                </a:lnTo>
                <a:cubicBezTo>
                  <a:pt x="718882" y="104980"/>
                  <a:pt x="718820" y="103789"/>
                  <a:pt x="717754" y="98900"/>
                </a:cubicBezTo>
                <a:lnTo>
                  <a:pt x="715246" y="86364"/>
                </a:lnTo>
                <a:lnTo>
                  <a:pt x="710170" y="61291"/>
                </a:lnTo>
                <a:cubicBezTo>
                  <a:pt x="706659" y="44806"/>
                  <a:pt x="703087" y="28446"/>
                  <a:pt x="699075" y="12400"/>
                </a:cubicBezTo>
                <a:cubicBezTo>
                  <a:pt x="694813" y="-4587"/>
                  <a:pt x="685160" y="-3647"/>
                  <a:pt x="686915" y="11522"/>
                </a:cubicBezTo>
                <a:cubicBezTo>
                  <a:pt x="689109" y="28377"/>
                  <a:pt x="692556" y="45038"/>
                  <a:pt x="697320" y="61354"/>
                </a:cubicBezTo>
                <a:cubicBezTo>
                  <a:pt x="699389" y="68688"/>
                  <a:pt x="701645" y="76021"/>
                  <a:pt x="703964" y="83355"/>
                </a:cubicBezTo>
                <a:cubicBezTo>
                  <a:pt x="627743" y="102912"/>
                  <a:pt x="548388" y="120964"/>
                  <a:pt x="472732" y="141837"/>
                </a:cubicBezTo>
                <a:cubicBezTo>
                  <a:pt x="466213" y="143316"/>
                  <a:pt x="460008" y="145880"/>
                  <a:pt x="454366" y="149422"/>
                </a:cubicBezTo>
                <a:cubicBezTo>
                  <a:pt x="451420" y="123409"/>
                  <a:pt x="448098" y="98210"/>
                  <a:pt x="443773" y="74204"/>
                </a:cubicBezTo>
                <a:cubicBezTo>
                  <a:pt x="442457" y="66556"/>
                  <a:pt x="440953" y="66682"/>
                  <a:pt x="442018" y="74204"/>
                </a:cubicBezTo>
                <a:cubicBezTo>
                  <a:pt x="446656" y="106923"/>
                  <a:pt x="449415" y="140207"/>
                  <a:pt x="451232" y="173617"/>
                </a:cubicBezTo>
                <a:cubicBezTo>
                  <a:pt x="452110" y="190334"/>
                  <a:pt x="452674" y="207045"/>
                  <a:pt x="452925" y="223762"/>
                </a:cubicBezTo>
                <a:lnTo>
                  <a:pt x="452925" y="236298"/>
                </a:lnTo>
                <a:cubicBezTo>
                  <a:pt x="452925" y="237238"/>
                  <a:pt x="453489" y="238743"/>
                  <a:pt x="451984" y="238805"/>
                </a:cubicBezTo>
                <a:lnTo>
                  <a:pt x="447597" y="240435"/>
                </a:lnTo>
                <a:cubicBezTo>
                  <a:pt x="439824" y="243337"/>
                  <a:pt x="431864" y="245851"/>
                  <a:pt x="423840" y="247957"/>
                </a:cubicBezTo>
                <a:cubicBezTo>
                  <a:pt x="407920" y="252263"/>
                  <a:pt x="391623" y="254845"/>
                  <a:pt x="375137" y="255666"/>
                </a:cubicBezTo>
                <a:lnTo>
                  <a:pt x="372128" y="255666"/>
                </a:lnTo>
                <a:lnTo>
                  <a:pt x="369308" y="255666"/>
                </a:lnTo>
                <a:cubicBezTo>
                  <a:pt x="369308" y="255666"/>
                  <a:pt x="368744" y="255666"/>
                  <a:pt x="368869" y="255666"/>
                </a:cubicBezTo>
                <a:lnTo>
                  <a:pt x="368869" y="254914"/>
                </a:lnTo>
                <a:cubicBezTo>
                  <a:pt x="368869" y="254601"/>
                  <a:pt x="368869" y="254914"/>
                  <a:pt x="368869" y="253347"/>
                </a:cubicBezTo>
                <a:lnTo>
                  <a:pt x="368242" y="247079"/>
                </a:lnTo>
                <a:lnTo>
                  <a:pt x="365610" y="222006"/>
                </a:lnTo>
                <a:cubicBezTo>
                  <a:pt x="362099" y="188660"/>
                  <a:pt x="358464" y="155501"/>
                  <a:pt x="354640" y="122719"/>
                </a:cubicBezTo>
                <a:cubicBezTo>
                  <a:pt x="349062" y="74956"/>
                  <a:pt x="339033" y="71947"/>
                  <a:pt x="342104" y="113380"/>
                </a:cubicBezTo>
                <a:cubicBezTo>
                  <a:pt x="343169" y="129050"/>
                  <a:pt x="344549" y="145222"/>
                  <a:pt x="346116" y="161707"/>
                </a:cubicBezTo>
                <a:cubicBezTo>
                  <a:pt x="343546" y="161036"/>
                  <a:pt x="340975" y="160573"/>
                  <a:pt x="338343" y="160328"/>
                </a:cubicBezTo>
                <a:cubicBezTo>
                  <a:pt x="274095" y="154060"/>
                  <a:pt x="192859" y="161456"/>
                  <a:pt x="127796" y="163525"/>
                </a:cubicBezTo>
                <a:cubicBezTo>
                  <a:pt x="126918" y="157257"/>
                  <a:pt x="126040" y="150989"/>
                  <a:pt x="125226" y="144720"/>
                </a:cubicBezTo>
                <a:cubicBezTo>
                  <a:pt x="123283" y="130679"/>
                  <a:pt x="121465" y="117078"/>
                  <a:pt x="119898" y="104040"/>
                </a:cubicBezTo>
                <a:cubicBezTo>
                  <a:pt x="119334" y="99590"/>
                  <a:pt x="117830" y="99652"/>
                  <a:pt x="118143" y="104040"/>
                </a:cubicBezTo>
                <a:cubicBezTo>
                  <a:pt x="119020" y="117955"/>
                  <a:pt x="119898" y="131933"/>
                  <a:pt x="120775" y="145974"/>
                </a:cubicBezTo>
                <a:cubicBezTo>
                  <a:pt x="121215" y="152994"/>
                  <a:pt x="121590" y="160015"/>
                  <a:pt x="122029" y="167097"/>
                </a:cubicBezTo>
                <a:lnTo>
                  <a:pt x="122656" y="177628"/>
                </a:lnTo>
                <a:lnTo>
                  <a:pt x="122656" y="182893"/>
                </a:lnTo>
                <a:lnTo>
                  <a:pt x="122656" y="185839"/>
                </a:lnTo>
                <a:lnTo>
                  <a:pt x="120713" y="186403"/>
                </a:lnTo>
                <a:lnTo>
                  <a:pt x="118018" y="187281"/>
                </a:lnTo>
                <a:lnTo>
                  <a:pt x="111060" y="189537"/>
                </a:lnTo>
                <a:lnTo>
                  <a:pt x="97207" y="194113"/>
                </a:lnTo>
                <a:lnTo>
                  <a:pt x="83355" y="198689"/>
                </a:lnTo>
                <a:lnTo>
                  <a:pt x="79907" y="199880"/>
                </a:lnTo>
                <a:lnTo>
                  <a:pt x="78152" y="200444"/>
                </a:lnTo>
                <a:lnTo>
                  <a:pt x="77588" y="200444"/>
                </a:lnTo>
                <a:lnTo>
                  <a:pt x="75708" y="200820"/>
                </a:lnTo>
                <a:lnTo>
                  <a:pt x="75708" y="199316"/>
                </a:lnTo>
                <a:cubicBezTo>
                  <a:pt x="75833" y="198445"/>
                  <a:pt x="75833" y="197554"/>
                  <a:pt x="75708" y="196683"/>
                </a:cubicBezTo>
                <a:lnTo>
                  <a:pt x="74830" y="185902"/>
                </a:lnTo>
                <a:lnTo>
                  <a:pt x="72949" y="164402"/>
                </a:lnTo>
                <a:cubicBezTo>
                  <a:pt x="71571" y="150174"/>
                  <a:pt x="70192" y="135945"/>
                  <a:pt x="68813" y="121842"/>
                </a:cubicBezTo>
                <a:cubicBezTo>
                  <a:pt x="65929" y="94638"/>
                  <a:pt x="56277" y="93384"/>
                  <a:pt x="56652" y="117078"/>
                </a:cubicBezTo>
                <a:cubicBezTo>
                  <a:pt x="56652" y="130492"/>
                  <a:pt x="57844" y="144595"/>
                  <a:pt x="59097" y="159074"/>
                </a:cubicBezTo>
                <a:cubicBezTo>
                  <a:pt x="40668" y="154248"/>
                  <a:pt x="18166" y="161143"/>
                  <a:pt x="-12" y="163086"/>
                </a:cubicBezTo>
                <a:cubicBezTo>
                  <a:pt x="-513" y="163086"/>
                  <a:pt x="-890" y="163481"/>
                  <a:pt x="-890" y="163963"/>
                </a:cubicBezTo>
                <a:cubicBezTo>
                  <a:pt x="-890" y="164446"/>
                  <a:pt x="-513" y="164841"/>
                  <a:pt x="-12" y="164841"/>
                </a:cubicBezTo>
                <a:cubicBezTo>
                  <a:pt x="19858" y="166659"/>
                  <a:pt x="40481" y="171109"/>
                  <a:pt x="60350" y="171109"/>
                </a:cubicBezTo>
                <a:cubicBezTo>
                  <a:pt x="60790" y="175685"/>
                  <a:pt x="61228" y="180198"/>
                  <a:pt x="61730" y="184774"/>
                </a:cubicBezTo>
                <a:lnTo>
                  <a:pt x="65679" y="217117"/>
                </a:lnTo>
                <a:lnTo>
                  <a:pt x="79029" y="211978"/>
                </a:lnTo>
                <a:lnTo>
                  <a:pt x="87304" y="208718"/>
                </a:lnTo>
                <a:lnTo>
                  <a:pt x="100843" y="203202"/>
                </a:lnTo>
                <a:lnTo>
                  <a:pt x="114382" y="197624"/>
                </a:lnTo>
                <a:lnTo>
                  <a:pt x="121089" y="194803"/>
                </a:lnTo>
                <a:lnTo>
                  <a:pt x="131243" y="190728"/>
                </a:lnTo>
                <a:lnTo>
                  <a:pt x="130178" y="181640"/>
                </a:lnTo>
                <a:lnTo>
                  <a:pt x="129425" y="176186"/>
                </a:lnTo>
                <a:lnTo>
                  <a:pt x="127921" y="165405"/>
                </a:lnTo>
                <a:lnTo>
                  <a:pt x="127921" y="164590"/>
                </a:lnTo>
                <a:cubicBezTo>
                  <a:pt x="195429" y="166408"/>
                  <a:pt x="265257" y="170859"/>
                  <a:pt x="332639" y="170859"/>
                </a:cubicBezTo>
                <a:cubicBezTo>
                  <a:pt x="337403" y="171015"/>
                  <a:pt x="342230" y="170551"/>
                  <a:pt x="346868" y="169479"/>
                </a:cubicBezTo>
                <a:cubicBezTo>
                  <a:pt x="348247" y="183269"/>
                  <a:pt x="349751" y="197291"/>
                  <a:pt x="351444" y="211539"/>
                </a:cubicBezTo>
                <a:cubicBezTo>
                  <a:pt x="352447" y="220126"/>
                  <a:pt x="353512" y="228776"/>
                  <a:pt x="354515" y="237489"/>
                </a:cubicBezTo>
                <a:lnTo>
                  <a:pt x="356207" y="250589"/>
                </a:lnTo>
                <a:lnTo>
                  <a:pt x="357273" y="259490"/>
                </a:lnTo>
                <a:cubicBezTo>
                  <a:pt x="357273" y="261684"/>
                  <a:pt x="357962" y="263690"/>
                  <a:pt x="358276" y="265758"/>
                </a:cubicBezTo>
                <a:cubicBezTo>
                  <a:pt x="358589" y="267827"/>
                  <a:pt x="359529" y="266761"/>
                  <a:pt x="360532" y="266887"/>
                </a:cubicBezTo>
                <a:lnTo>
                  <a:pt x="363792" y="266887"/>
                </a:lnTo>
                <a:cubicBezTo>
                  <a:pt x="369496" y="267012"/>
                  <a:pt x="375262" y="266780"/>
                  <a:pt x="380966" y="266197"/>
                </a:cubicBezTo>
                <a:cubicBezTo>
                  <a:pt x="385542" y="265696"/>
                  <a:pt x="390118" y="265131"/>
                  <a:pt x="394631" y="264379"/>
                </a:cubicBezTo>
                <a:cubicBezTo>
                  <a:pt x="403657" y="262869"/>
                  <a:pt x="412558" y="260882"/>
                  <a:pt x="421396" y="258424"/>
                </a:cubicBezTo>
                <a:cubicBezTo>
                  <a:pt x="430171" y="255855"/>
                  <a:pt x="438821" y="252971"/>
                  <a:pt x="447283" y="249586"/>
                </a:cubicBezTo>
                <a:cubicBezTo>
                  <a:pt x="449415" y="248834"/>
                  <a:pt x="451483" y="247831"/>
                  <a:pt x="453551" y="246954"/>
                </a:cubicBezTo>
                <a:lnTo>
                  <a:pt x="458315" y="244948"/>
                </a:lnTo>
                <a:lnTo>
                  <a:pt x="460948" y="243820"/>
                </a:lnTo>
                <a:cubicBezTo>
                  <a:pt x="461386" y="243700"/>
                  <a:pt x="461826" y="243487"/>
                  <a:pt x="462201" y="243193"/>
                </a:cubicBezTo>
                <a:lnTo>
                  <a:pt x="462201" y="241751"/>
                </a:lnTo>
                <a:lnTo>
                  <a:pt x="461826" y="232098"/>
                </a:lnTo>
                <a:lnTo>
                  <a:pt x="461449" y="225391"/>
                </a:lnTo>
                <a:cubicBezTo>
                  <a:pt x="460384" y="207653"/>
                  <a:pt x="459005" y="189976"/>
                  <a:pt x="457313" y="172613"/>
                </a:cubicBezTo>
                <a:cubicBezTo>
                  <a:pt x="456685" y="166345"/>
                  <a:pt x="455996" y="160077"/>
                  <a:pt x="455369" y="154185"/>
                </a:cubicBezTo>
                <a:cubicBezTo>
                  <a:pt x="460259" y="154749"/>
                  <a:pt x="465148" y="154455"/>
                  <a:pt x="469912" y="153308"/>
                </a:cubicBezTo>
                <a:cubicBezTo>
                  <a:pt x="543562" y="139204"/>
                  <a:pt x="632256" y="106547"/>
                  <a:pt x="704842" y="83857"/>
                </a:cubicBezTo>
                <a:lnTo>
                  <a:pt x="705406" y="85674"/>
                </a:lnTo>
                <a:cubicBezTo>
                  <a:pt x="708352" y="94889"/>
                  <a:pt x="710421" y="100467"/>
                  <a:pt x="715122" y="116075"/>
                </a:cubicBezTo>
                <a:cubicBezTo>
                  <a:pt x="728598" y="109180"/>
                  <a:pt x="733174" y="106422"/>
                  <a:pt x="740194" y="102536"/>
                </a:cubicBezTo>
                <a:cubicBezTo>
                  <a:pt x="747215" y="98649"/>
                  <a:pt x="753545" y="95265"/>
                  <a:pt x="759938" y="91942"/>
                </a:cubicBezTo>
                <a:cubicBezTo>
                  <a:pt x="762257" y="92444"/>
                  <a:pt x="761694" y="91002"/>
                  <a:pt x="758999" y="92131"/>
                </a:cubicBezTo>
                <a:close/>
              </a:path>
            </a:pathLst>
          </a:custGeom>
          <a:solidFill>
            <a:srgbClr val="181D30"/>
          </a:solidFill>
          <a:ln w="6261" cap="flat">
            <a:noFill/>
            <a:prstDash val="solid"/>
            <a:miter/>
          </a:ln>
        </p:spPr>
        <p:txBody>
          <a:bodyPr rtlCol="0" anchor="ctr"/>
          <a:lstStyle/>
          <a:p>
            <a:endParaRPr lang="fr-FR"/>
          </a:p>
        </p:txBody>
      </p:sp>
      <p:sp>
        <p:nvSpPr>
          <p:cNvPr id="119" name="Graphique 2">
            <a:extLst>
              <a:ext uri="{FF2B5EF4-FFF2-40B4-BE49-F238E27FC236}">
                <a16:creationId xmlns:a16="http://schemas.microsoft.com/office/drawing/2014/main" id="{EFB911B5-6D3C-4F8A-B3BE-E5ABFD625560}"/>
              </a:ext>
            </a:extLst>
          </p:cNvPr>
          <p:cNvSpPr/>
          <p:nvPr/>
        </p:nvSpPr>
        <p:spPr>
          <a:xfrm>
            <a:off x="8444901" y="6177478"/>
            <a:ext cx="50394" cy="49167"/>
          </a:xfrm>
          <a:custGeom>
            <a:avLst/>
            <a:gdLst>
              <a:gd name="connsiteX0" fmla="*/ 38236 w 50394"/>
              <a:gd name="connsiteY0" fmla="*/ 28493 h 49167"/>
              <a:gd name="connsiteX1" fmla="*/ 20686 w 50394"/>
              <a:gd name="connsiteY1" fmla="*/ 35263 h 49167"/>
              <a:gd name="connsiteX2" fmla="*/ 9717 w 50394"/>
              <a:gd name="connsiteY2" fmla="*/ 20219 h 49167"/>
              <a:gd name="connsiteX3" fmla="*/ 24948 w 50394"/>
              <a:gd name="connsiteY3" fmla="*/ 5740 h 49167"/>
              <a:gd name="connsiteX4" fmla="*/ 36607 w 50394"/>
              <a:gd name="connsiteY4" fmla="*/ 9814 h 49167"/>
              <a:gd name="connsiteX5" fmla="*/ 42875 w 50394"/>
              <a:gd name="connsiteY5" fmla="*/ 20784 h 49167"/>
              <a:gd name="connsiteX6" fmla="*/ 44630 w 50394"/>
              <a:gd name="connsiteY6" fmla="*/ 20784 h 49167"/>
              <a:gd name="connsiteX7" fmla="*/ 39177 w 50394"/>
              <a:gd name="connsiteY7" fmla="*/ 7307 h 49167"/>
              <a:gd name="connsiteX8" fmla="*/ 25763 w 50394"/>
              <a:gd name="connsiteY8" fmla="*/ 98 h 49167"/>
              <a:gd name="connsiteX9" fmla="*/ 126 w 50394"/>
              <a:gd name="connsiteY9" fmla="*/ 16835 h 49167"/>
              <a:gd name="connsiteX10" fmla="*/ 1317 w 50394"/>
              <a:gd name="connsiteY10" fmla="*/ 34197 h 49167"/>
              <a:gd name="connsiteX11" fmla="*/ 13853 w 50394"/>
              <a:gd name="connsiteY11" fmla="*/ 46734 h 49167"/>
              <a:gd name="connsiteX12" fmla="*/ 32219 w 50394"/>
              <a:gd name="connsiteY12" fmla="*/ 47987 h 49167"/>
              <a:gd name="connsiteX13" fmla="*/ 47012 w 50394"/>
              <a:gd name="connsiteY13" fmla="*/ 36705 h 49167"/>
              <a:gd name="connsiteX14" fmla="*/ 49331 w 50394"/>
              <a:gd name="connsiteY14" fmla="*/ 26488 h 49167"/>
              <a:gd name="connsiteX15" fmla="*/ 46197 w 50394"/>
              <a:gd name="connsiteY15" fmla="*/ 22476 h 49167"/>
              <a:gd name="connsiteX16" fmla="*/ 38236 w 50394"/>
              <a:gd name="connsiteY16" fmla="*/ 28493 h 49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0394" h="49167">
                <a:moveTo>
                  <a:pt x="38236" y="28493"/>
                </a:moveTo>
                <a:cubicBezTo>
                  <a:pt x="34350" y="34166"/>
                  <a:pt x="27393" y="36855"/>
                  <a:pt x="20686" y="35263"/>
                </a:cubicBezTo>
                <a:cubicBezTo>
                  <a:pt x="13916" y="33508"/>
                  <a:pt x="9340" y="27208"/>
                  <a:pt x="9717" y="20219"/>
                </a:cubicBezTo>
                <a:cubicBezTo>
                  <a:pt x="10281" y="12184"/>
                  <a:pt x="16925" y="5916"/>
                  <a:pt x="24948" y="5740"/>
                </a:cubicBezTo>
                <a:cubicBezTo>
                  <a:pt x="29211" y="5602"/>
                  <a:pt x="33348" y="7050"/>
                  <a:pt x="36607" y="9814"/>
                </a:cubicBezTo>
                <a:cubicBezTo>
                  <a:pt x="39929" y="12591"/>
                  <a:pt x="42185" y="16490"/>
                  <a:pt x="42875" y="20784"/>
                </a:cubicBezTo>
                <a:cubicBezTo>
                  <a:pt x="42875" y="22852"/>
                  <a:pt x="44630" y="22977"/>
                  <a:pt x="44630" y="20784"/>
                </a:cubicBezTo>
                <a:cubicBezTo>
                  <a:pt x="44442" y="15794"/>
                  <a:pt x="42499" y="11030"/>
                  <a:pt x="39177" y="7307"/>
                </a:cubicBezTo>
                <a:cubicBezTo>
                  <a:pt x="35667" y="3408"/>
                  <a:pt x="30966" y="857"/>
                  <a:pt x="25763" y="98"/>
                </a:cubicBezTo>
                <a:cubicBezTo>
                  <a:pt x="14292" y="-1387"/>
                  <a:pt x="3386" y="5709"/>
                  <a:pt x="126" y="16835"/>
                </a:cubicBezTo>
                <a:cubicBezTo>
                  <a:pt x="-1566" y="22576"/>
                  <a:pt x="-1127" y="28738"/>
                  <a:pt x="1317" y="34197"/>
                </a:cubicBezTo>
                <a:cubicBezTo>
                  <a:pt x="3887" y="39726"/>
                  <a:pt x="8337" y="44170"/>
                  <a:pt x="13853" y="46734"/>
                </a:cubicBezTo>
                <a:cubicBezTo>
                  <a:pt x="19620" y="49335"/>
                  <a:pt x="26139" y="49780"/>
                  <a:pt x="32219" y="47987"/>
                </a:cubicBezTo>
                <a:cubicBezTo>
                  <a:pt x="38362" y="46107"/>
                  <a:pt x="43565" y="42108"/>
                  <a:pt x="47012" y="36705"/>
                </a:cubicBezTo>
                <a:cubicBezTo>
                  <a:pt x="49080" y="33721"/>
                  <a:pt x="49895" y="30067"/>
                  <a:pt x="49331" y="26488"/>
                </a:cubicBezTo>
                <a:cubicBezTo>
                  <a:pt x="49143" y="24651"/>
                  <a:pt x="47952" y="23084"/>
                  <a:pt x="46197" y="22476"/>
                </a:cubicBezTo>
                <a:cubicBezTo>
                  <a:pt x="43377" y="21912"/>
                  <a:pt x="40932" y="24795"/>
                  <a:pt x="38236" y="28493"/>
                </a:cubicBezTo>
                <a:close/>
              </a:path>
            </a:pathLst>
          </a:custGeom>
          <a:solidFill>
            <a:srgbClr val="181D30"/>
          </a:solidFill>
          <a:ln w="6261" cap="flat">
            <a:noFill/>
            <a:prstDash val="solid"/>
            <a:miter/>
          </a:ln>
        </p:spPr>
        <p:txBody>
          <a:bodyPr rtlCol="0" anchor="ctr"/>
          <a:lstStyle/>
          <a:p>
            <a:endParaRPr lang="fr-FR"/>
          </a:p>
        </p:txBody>
      </p:sp>
      <p:sp>
        <p:nvSpPr>
          <p:cNvPr id="120" name="Graphique 2">
            <a:extLst>
              <a:ext uri="{FF2B5EF4-FFF2-40B4-BE49-F238E27FC236}">
                <a16:creationId xmlns:a16="http://schemas.microsoft.com/office/drawing/2014/main" id="{5463B595-4443-405D-9921-AFD2F2A3B0B1}"/>
              </a:ext>
            </a:extLst>
          </p:cNvPr>
          <p:cNvSpPr/>
          <p:nvPr/>
        </p:nvSpPr>
        <p:spPr>
          <a:xfrm>
            <a:off x="7523121" y="3179223"/>
            <a:ext cx="312192" cy="116669"/>
          </a:xfrm>
          <a:custGeom>
            <a:avLst/>
            <a:gdLst>
              <a:gd name="connsiteX0" fmla="*/ 311138 w 312192"/>
              <a:gd name="connsiteY0" fmla="*/ 53389 h 116669"/>
              <a:gd name="connsiteX1" fmla="*/ 177251 w 312192"/>
              <a:gd name="connsiteY1" fmla="*/ 85858 h 116669"/>
              <a:gd name="connsiteX2" fmla="*/ -890 w 312192"/>
              <a:gd name="connsiteY2" fmla="*/ 116572 h 116669"/>
              <a:gd name="connsiteX3" fmla="*/ 120273 w 312192"/>
              <a:gd name="connsiteY3" fmla="*/ 5814 h 116669"/>
              <a:gd name="connsiteX4" fmla="*/ 311138 w 312192"/>
              <a:gd name="connsiteY4" fmla="*/ 53389 h 1166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2192" h="116669">
                <a:moveTo>
                  <a:pt x="311138" y="53389"/>
                </a:moveTo>
                <a:cubicBezTo>
                  <a:pt x="314586" y="92189"/>
                  <a:pt x="263689" y="89933"/>
                  <a:pt x="177251" y="85858"/>
                </a:cubicBezTo>
                <a:cubicBezTo>
                  <a:pt x="90813" y="81784"/>
                  <a:pt x="-890" y="116572"/>
                  <a:pt x="-890" y="116572"/>
                </a:cubicBezTo>
                <a:cubicBezTo>
                  <a:pt x="-890" y="116572"/>
                  <a:pt x="3686" y="23678"/>
                  <a:pt x="120273" y="5814"/>
                </a:cubicBezTo>
                <a:cubicBezTo>
                  <a:pt x="236861" y="-12050"/>
                  <a:pt x="307503" y="12521"/>
                  <a:pt x="311138" y="53389"/>
                </a:cubicBezTo>
                <a:close/>
              </a:path>
            </a:pathLst>
          </a:custGeom>
          <a:solidFill>
            <a:srgbClr val="190501"/>
          </a:solidFill>
          <a:ln w="6261" cap="flat">
            <a:noFill/>
            <a:prstDash val="solid"/>
            <a:miter/>
          </a:ln>
        </p:spPr>
        <p:txBody>
          <a:bodyPr rtlCol="0" anchor="ctr"/>
          <a:lstStyle/>
          <a:p>
            <a:endParaRPr lang="fr-FR"/>
          </a:p>
        </p:txBody>
      </p:sp>
      <p:sp>
        <p:nvSpPr>
          <p:cNvPr id="121" name="Graphique 2">
            <a:extLst>
              <a:ext uri="{FF2B5EF4-FFF2-40B4-BE49-F238E27FC236}">
                <a16:creationId xmlns:a16="http://schemas.microsoft.com/office/drawing/2014/main" id="{E50129D4-7F68-4E3A-99BA-AF51644E5037}"/>
              </a:ext>
            </a:extLst>
          </p:cNvPr>
          <p:cNvSpPr/>
          <p:nvPr/>
        </p:nvSpPr>
        <p:spPr>
          <a:xfrm>
            <a:off x="7977561" y="3628317"/>
            <a:ext cx="579051" cy="238836"/>
          </a:xfrm>
          <a:custGeom>
            <a:avLst/>
            <a:gdLst>
              <a:gd name="connsiteX0" fmla="*/ 449602 w 579051"/>
              <a:gd name="connsiteY0" fmla="*/ 6084 h 238836"/>
              <a:gd name="connsiteX1" fmla="*/ 288636 w 579051"/>
              <a:gd name="connsiteY1" fmla="*/ 119287 h 238836"/>
              <a:gd name="connsiteX2" fmla="*/ 60538 w 579051"/>
              <a:gd name="connsiteY2" fmla="*/ 134957 h 238836"/>
              <a:gd name="connsiteX3" fmla="*/ -890 w 579051"/>
              <a:gd name="connsiteY3" fmla="*/ 174446 h 238836"/>
              <a:gd name="connsiteX4" fmla="*/ 578162 w 579051"/>
              <a:gd name="connsiteY4" fmla="*/ 443 h 238836"/>
              <a:gd name="connsiteX5" fmla="*/ 449602 w 579051"/>
              <a:gd name="connsiteY5" fmla="*/ 6084 h 238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9051" h="238836">
                <a:moveTo>
                  <a:pt x="449602" y="6084"/>
                </a:moveTo>
                <a:cubicBezTo>
                  <a:pt x="414563" y="38302"/>
                  <a:pt x="352446" y="90265"/>
                  <a:pt x="288636" y="119287"/>
                </a:cubicBezTo>
                <a:cubicBezTo>
                  <a:pt x="212791" y="153761"/>
                  <a:pt x="120462" y="150627"/>
                  <a:pt x="60538" y="134957"/>
                </a:cubicBezTo>
                <a:cubicBezTo>
                  <a:pt x="39227" y="146797"/>
                  <a:pt x="18730" y="159986"/>
                  <a:pt x="-890" y="174446"/>
                </a:cubicBezTo>
                <a:cubicBezTo>
                  <a:pt x="277165" y="352775"/>
                  <a:pt x="525635" y="115651"/>
                  <a:pt x="578162" y="443"/>
                </a:cubicBezTo>
                <a:cubicBezTo>
                  <a:pt x="535225" y="-1137"/>
                  <a:pt x="492225" y="750"/>
                  <a:pt x="449602" y="6084"/>
                </a:cubicBezTo>
                <a:close/>
              </a:path>
            </a:pathLst>
          </a:custGeom>
          <a:solidFill>
            <a:srgbClr val="190501"/>
          </a:solidFill>
          <a:ln w="6261" cap="flat">
            <a:noFill/>
            <a:prstDash val="solid"/>
            <a:miter/>
          </a:ln>
        </p:spPr>
        <p:txBody>
          <a:bodyPr rtlCol="0" anchor="ctr"/>
          <a:lstStyle/>
          <a:p>
            <a:endParaRPr lang="fr-FR"/>
          </a:p>
        </p:txBody>
      </p:sp>
      <p:sp>
        <p:nvSpPr>
          <p:cNvPr id="122" name="Graphique 2">
            <a:extLst>
              <a:ext uri="{FF2B5EF4-FFF2-40B4-BE49-F238E27FC236}">
                <a16:creationId xmlns:a16="http://schemas.microsoft.com/office/drawing/2014/main" id="{AEDC0178-D742-4A2A-8AA8-40CAA8E48B2D}"/>
              </a:ext>
            </a:extLst>
          </p:cNvPr>
          <p:cNvSpPr/>
          <p:nvPr/>
        </p:nvSpPr>
        <p:spPr>
          <a:xfrm>
            <a:off x="8038989" y="3634498"/>
            <a:ext cx="389064" cy="140168"/>
          </a:xfrm>
          <a:custGeom>
            <a:avLst/>
            <a:gdLst>
              <a:gd name="connsiteX0" fmla="*/ 227208 w 389064"/>
              <a:gd name="connsiteY0" fmla="*/ 113105 h 140168"/>
              <a:gd name="connsiteX1" fmla="*/ 388175 w 389064"/>
              <a:gd name="connsiteY1" fmla="*/ -97 h 140168"/>
              <a:gd name="connsiteX2" fmla="*/ -890 w 389064"/>
              <a:gd name="connsiteY2" fmla="*/ 128776 h 140168"/>
              <a:gd name="connsiteX3" fmla="*/ 227208 w 389064"/>
              <a:gd name="connsiteY3" fmla="*/ 113105 h 140168"/>
            </a:gdLst>
            <a:ahLst/>
            <a:cxnLst>
              <a:cxn ang="0">
                <a:pos x="connsiteX0" y="connsiteY0"/>
              </a:cxn>
              <a:cxn ang="0">
                <a:pos x="connsiteX1" y="connsiteY1"/>
              </a:cxn>
              <a:cxn ang="0">
                <a:pos x="connsiteX2" y="connsiteY2"/>
              </a:cxn>
              <a:cxn ang="0">
                <a:pos x="connsiteX3" y="connsiteY3"/>
              </a:cxn>
            </a:cxnLst>
            <a:rect l="l" t="t" r="r" b="b"/>
            <a:pathLst>
              <a:path w="389064" h="140168">
                <a:moveTo>
                  <a:pt x="227208" y="113105"/>
                </a:moveTo>
                <a:cubicBezTo>
                  <a:pt x="291019" y="84084"/>
                  <a:pt x="353135" y="32121"/>
                  <a:pt x="388175" y="-97"/>
                </a:cubicBezTo>
                <a:cubicBezTo>
                  <a:pt x="232913" y="18707"/>
                  <a:pt x="89184" y="77628"/>
                  <a:pt x="-890" y="128776"/>
                </a:cubicBezTo>
                <a:cubicBezTo>
                  <a:pt x="58909" y="144509"/>
                  <a:pt x="151364" y="147580"/>
                  <a:pt x="227208" y="113105"/>
                </a:cubicBezTo>
                <a:close/>
              </a:path>
            </a:pathLst>
          </a:custGeom>
          <a:solidFill>
            <a:srgbClr val="FFFFFE"/>
          </a:solidFill>
          <a:ln w="6261" cap="flat">
            <a:noFill/>
            <a:prstDash val="solid"/>
            <a:miter/>
          </a:ln>
        </p:spPr>
        <p:txBody>
          <a:bodyPr rtlCol="0" anchor="ctr"/>
          <a:lstStyle/>
          <a:p>
            <a:endParaRPr lang="fr-FR"/>
          </a:p>
        </p:txBody>
      </p:sp>
      <p:sp>
        <p:nvSpPr>
          <p:cNvPr id="123" name="Graphique 2">
            <a:extLst>
              <a:ext uri="{FF2B5EF4-FFF2-40B4-BE49-F238E27FC236}">
                <a16:creationId xmlns:a16="http://schemas.microsoft.com/office/drawing/2014/main" id="{FCD7241B-1507-4EEB-9EA7-D5FD8FF84D37}"/>
              </a:ext>
            </a:extLst>
          </p:cNvPr>
          <p:cNvSpPr/>
          <p:nvPr/>
        </p:nvSpPr>
        <p:spPr>
          <a:xfrm>
            <a:off x="8572847" y="3606292"/>
            <a:ext cx="24320" cy="30400"/>
          </a:xfrm>
          <a:custGeom>
            <a:avLst/>
            <a:gdLst>
              <a:gd name="connsiteX0" fmla="*/ 0 w 24320"/>
              <a:gd name="connsiteY0" fmla="*/ 0 h 30400"/>
              <a:gd name="connsiteX1" fmla="*/ 24320 w 24320"/>
              <a:gd name="connsiteY1" fmla="*/ 0 h 30400"/>
              <a:gd name="connsiteX2" fmla="*/ 12160 w 24320"/>
              <a:gd name="connsiteY2" fmla="*/ 30401 h 30400"/>
            </a:gdLst>
            <a:ahLst/>
            <a:cxnLst>
              <a:cxn ang="0">
                <a:pos x="connsiteX0" y="connsiteY0"/>
              </a:cxn>
              <a:cxn ang="0">
                <a:pos x="connsiteX1" y="connsiteY1"/>
              </a:cxn>
              <a:cxn ang="0">
                <a:pos x="connsiteX2" y="connsiteY2"/>
              </a:cxn>
            </a:cxnLst>
            <a:rect l="l" t="t" r="r" b="b"/>
            <a:pathLst>
              <a:path w="24320" h="30400">
                <a:moveTo>
                  <a:pt x="0" y="0"/>
                </a:moveTo>
                <a:lnTo>
                  <a:pt x="24320" y="0"/>
                </a:lnTo>
                <a:lnTo>
                  <a:pt x="12160" y="30401"/>
                </a:lnTo>
              </a:path>
            </a:pathLst>
          </a:custGeom>
          <a:noFill/>
          <a:ln w="6261" cap="flat">
            <a:solidFill>
              <a:srgbClr val="44221B"/>
            </a:solidFill>
            <a:prstDash val="solid"/>
            <a:miter/>
          </a:ln>
        </p:spPr>
        <p:txBody>
          <a:bodyPr rtlCol="0" anchor="ctr"/>
          <a:lstStyle/>
          <a:p>
            <a:endParaRPr lang="fr-FR"/>
          </a:p>
        </p:txBody>
      </p:sp>
      <p:sp>
        <p:nvSpPr>
          <p:cNvPr id="124" name="Graphique 2">
            <a:extLst>
              <a:ext uri="{FF2B5EF4-FFF2-40B4-BE49-F238E27FC236}">
                <a16:creationId xmlns:a16="http://schemas.microsoft.com/office/drawing/2014/main" id="{B3A3D4D1-8C85-412D-A2C0-9F66A6458F1C}"/>
              </a:ext>
            </a:extLst>
          </p:cNvPr>
          <p:cNvSpPr/>
          <p:nvPr/>
        </p:nvSpPr>
        <p:spPr>
          <a:xfrm>
            <a:off x="8131068" y="3898074"/>
            <a:ext cx="336411" cy="291322"/>
          </a:xfrm>
          <a:custGeom>
            <a:avLst/>
            <a:gdLst>
              <a:gd name="connsiteX0" fmla="*/ -890 w 336411"/>
              <a:gd name="connsiteY0" fmla="*/ 109971 h 291322"/>
              <a:gd name="connsiteX1" fmla="*/ 13339 w 336411"/>
              <a:gd name="connsiteY1" fmla="*/ 255204 h 291322"/>
              <a:gd name="connsiteX2" fmla="*/ 335521 w 336411"/>
              <a:gd name="connsiteY2" fmla="*/ 255204 h 291322"/>
              <a:gd name="connsiteX3" fmla="*/ 335521 w 336411"/>
              <a:gd name="connsiteY3" fmla="*/ -97 h 291322"/>
            </a:gdLst>
            <a:ahLst/>
            <a:cxnLst>
              <a:cxn ang="0">
                <a:pos x="connsiteX0" y="connsiteY0"/>
              </a:cxn>
              <a:cxn ang="0">
                <a:pos x="connsiteX1" y="connsiteY1"/>
              </a:cxn>
              <a:cxn ang="0">
                <a:pos x="connsiteX2" y="connsiteY2"/>
              </a:cxn>
              <a:cxn ang="0">
                <a:pos x="connsiteX3" y="connsiteY3"/>
              </a:cxn>
            </a:cxnLst>
            <a:rect l="l" t="t" r="r" b="b"/>
            <a:pathLst>
              <a:path w="336411" h="291322">
                <a:moveTo>
                  <a:pt x="-890" y="109971"/>
                </a:moveTo>
                <a:lnTo>
                  <a:pt x="13339" y="255204"/>
                </a:lnTo>
                <a:cubicBezTo>
                  <a:pt x="13339" y="255204"/>
                  <a:pt x="165279" y="336252"/>
                  <a:pt x="335521" y="255204"/>
                </a:cubicBezTo>
                <a:lnTo>
                  <a:pt x="335521" y="-97"/>
                </a:lnTo>
                <a:close/>
              </a:path>
            </a:pathLst>
          </a:custGeom>
          <a:solidFill>
            <a:srgbClr val="592F25"/>
          </a:solidFill>
          <a:ln w="6261" cap="flat">
            <a:noFill/>
            <a:prstDash val="solid"/>
            <a:miter/>
          </a:ln>
        </p:spPr>
        <p:txBody>
          <a:bodyPr rtlCol="0" anchor="ctr"/>
          <a:lstStyle/>
          <a:p>
            <a:endParaRPr lang="fr-FR"/>
          </a:p>
        </p:txBody>
      </p:sp>
      <p:sp>
        <p:nvSpPr>
          <p:cNvPr id="125" name="Graphique 2">
            <a:extLst>
              <a:ext uri="{FF2B5EF4-FFF2-40B4-BE49-F238E27FC236}">
                <a16:creationId xmlns:a16="http://schemas.microsoft.com/office/drawing/2014/main" id="{3329DCFB-8C33-436E-8F4B-06FA0AB3A030}"/>
              </a:ext>
            </a:extLst>
          </p:cNvPr>
          <p:cNvSpPr/>
          <p:nvPr/>
        </p:nvSpPr>
        <p:spPr>
          <a:xfrm>
            <a:off x="8045633" y="4100911"/>
            <a:ext cx="479576" cy="142094"/>
          </a:xfrm>
          <a:custGeom>
            <a:avLst/>
            <a:gdLst>
              <a:gd name="connsiteX0" fmla="*/ 3059 w 479576"/>
              <a:gd name="connsiteY0" fmla="*/ 19585 h 142094"/>
              <a:gd name="connsiteX1" fmla="*/ -890 w 479576"/>
              <a:gd name="connsiteY1" fmla="*/ 56254 h 142094"/>
              <a:gd name="connsiteX2" fmla="*/ 478687 w 479576"/>
              <a:gd name="connsiteY2" fmla="*/ 60516 h 142094"/>
              <a:gd name="connsiteX3" fmla="*/ 281114 w 479576"/>
              <a:gd name="connsiteY3" fmla="*/ 1721 h 142094"/>
              <a:gd name="connsiteX4" fmla="*/ 199628 w 479576"/>
              <a:gd name="connsiteY4" fmla="*/ 28 h 142094"/>
              <a:gd name="connsiteX5" fmla="*/ 252782 w 479576"/>
              <a:gd name="connsiteY5" fmla="*/ 13881 h 142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79576" h="142094">
                <a:moveTo>
                  <a:pt x="3059" y="19585"/>
                </a:moveTo>
                <a:cubicBezTo>
                  <a:pt x="1681" y="30930"/>
                  <a:pt x="364" y="43216"/>
                  <a:pt x="-890" y="56254"/>
                </a:cubicBezTo>
                <a:cubicBezTo>
                  <a:pt x="146098" y="204997"/>
                  <a:pt x="407167" y="129152"/>
                  <a:pt x="478687" y="60516"/>
                </a:cubicBezTo>
                <a:cubicBezTo>
                  <a:pt x="478687" y="60516"/>
                  <a:pt x="455369" y="11875"/>
                  <a:pt x="281114" y="1721"/>
                </a:cubicBezTo>
                <a:cubicBezTo>
                  <a:pt x="252719" y="91"/>
                  <a:pt x="225390" y="-348"/>
                  <a:pt x="199628" y="28"/>
                </a:cubicBezTo>
                <a:cubicBezTo>
                  <a:pt x="220063" y="4604"/>
                  <a:pt x="238115" y="9243"/>
                  <a:pt x="252782" y="13881"/>
                </a:cubicBezTo>
                <a:close/>
              </a:path>
            </a:pathLst>
          </a:custGeom>
          <a:solidFill>
            <a:srgbClr val="592F25"/>
          </a:solidFill>
          <a:ln w="6261" cap="flat">
            <a:noFill/>
            <a:prstDash val="solid"/>
            <a:miter/>
          </a:ln>
        </p:spPr>
        <p:txBody>
          <a:bodyPr rtlCol="0" anchor="ctr"/>
          <a:lstStyle/>
          <a:p>
            <a:endParaRPr lang="fr-FR"/>
          </a:p>
        </p:txBody>
      </p:sp>
      <p:sp>
        <p:nvSpPr>
          <p:cNvPr id="126" name="Graphique 2">
            <a:extLst>
              <a:ext uri="{FF2B5EF4-FFF2-40B4-BE49-F238E27FC236}">
                <a16:creationId xmlns:a16="http://schemas.microsoft.com/office/drawing/2014/main" id="{0418CD55-B639-4621-B72F-CC1A3E138035}"/>
              </a:ext>
            </a:extLst>
          </p:cNvPr>
          <p:cNvSpPr/>
          <p:nvPr/>
        </p:nvSpPr>
        <p:spPr>
          <a:xfrm>
            <a:off x="7990018" y="3201623"/>
            <a:ext cx="97737" cy="422288"/>
          </a:xfrm>
          <a:custGeom>
            <a:avLst/>
            <a:gdLst>
              <a:gd name="connsiteX0" fmla="*/ 81804 w 97737"/>
              <a:gd name="connsiteY0" fmla="*/ 10681 h 422288"/>
              <a:gd name="connsiteX1" fmla="*/ 92961 w 97737"/>
              <a:gd name="connsiteY1" fmla="*/ 285727 h 422288"/>
              <a:gd name="connsiteX2" fmla="*/ 95155 w 97737"/>
              <a:gd name="connsiteY2" fmla="*/ 326971 h 422288"/>
              <a:gd name="connsiteX3" fmla="*/ 96848 w 97737"/>
              <a:gd name="connsiteY3" fmla="*/ 354300 h 422288"/>
              <a:gd name="connsiteX4" fmla="*/ 73843 w 97737"/>
              <a:gd name="connsiteY4" fmla="*/ 337251 h 422288"/>
              <a:gd name="connsiteX5" fmla="*/ 55541 w 97737"/>
              <a:gd name="connsiteY5" fmla="*/ 327974 h 422288"/>
              <a:gd name="connsiteX6" fmla="*/ 37927 w 97737"/>
              <a:gd name="connsiteY6" fmla="*/ 327097 h 422288"/>
              <a:gd name="connsiteX7" fmla="*/ 23824 w 97737"/>
              <a:gd name="connsiteY7" fmla="*/ 337000 h 422288"/>
              <a:gd name="connsiteX8" fmla="*/ 16991 w 97737"/>
              <a:gd name="connsiteY8" fmla="*/ 351542 h 422288"/>
              <a:gd name="connsiteX9" fmla="*/ 21442 w 97737"/>
              <a:gd name="connsiteY9" fmla="*/ 369469 h 422288"/>
              <a:gd name="connsiteX10" fmla="*/ 33978 w 97737"/>
              <a:gd name="connsiteY10" fmla="*/ 388274 h 422288"/>
              <a:gd name="connsiteX11" fmla="*/ 50589 w 97737"/>
              <a:gd name="connsiteY11" fmla="*/ 405637 h 422288"/>
              <a:gd name="connsiteX12" fmla="*/ 71650 w 97737"/>
              <a:gd name="connsiteY12" fmla="*/ 420179 h 422288"/>
              <a:gd name="connsiteX13" fmla="*/ 70835 w 97737"/>
              <a:gd name="connsiteY13" fmla="*/ 422184 h 422288"/>
              <a:gd name="connsiteX14" fmla="*/ 44697 w 97737"/>
              <a:gd name="connsiteY14" fmla="*/ 412343 h 422288"/>
              <a:gd name="connsiteX15" fmla="*/ 23385 w 97737"/>
              <a:gd name="connsiteY15" fmla="*/ 396610 h 422288"/>
              <a:gd name="connsiteX16" fmla="*/ 6210 w 97737"/>
              <a:gd name="connsiteY16" fmla="*/ 375988 h 422288"/>
              <a:gd name="connsiteX17" fmla="*/ -810 w 97737"/>
              <a:gd name="connsiteY17" fmla="*/ 349098 h 422288"/>
              <a:gd name="connsiteX18" fmla="*/ 10912 w 97737"/>
              <a:gd name="connsiteY18" fmla="*/ 324025 h 422288"/>
              <a:gd name="connsiteX19" fmla="*/ 34354 w 97737"/>
              <a:gd name="connsiteY19" fmla="*/ 309295 h 422288"/>
              <a:gd name="connsiteX20" fmla="*/ 61934 w 97737"/>
              <a:gd name="connsiteY20" fmla="*/ 311113 h 422288"/>
              <a:gd name="connsiteX21" fmla="*/ 85753 w 97737"/>
              <a:gd name="connsiteY21" fmla="*/ 324025 h 422288"/>
              <a:gd name="connsiteX22" fmla="*/ 77228 w 97737"/>
              <a:gd name="connsiteY22" fmla="*/ 328225 h 422288"/>
              <a:gd name="connsiteX23" fmla="*/ 73593 w 97737"/>
              <a:gd name="connsiteY23" fmla="*/ 265543 h 422288"/>
              <a:gd name="connsiteX24" fmla="*/ 63501 w 97737"/>
              <a:gd name="connsiteY24" fmla="*/ 123068 h 422288"/>
              <a:gd name="connsiteX25" fmla="*/ 58675 w 97737"/>
              <a:gd name="connsiteY25" fmla="*/ 49167 h 422288"/>
              <a:gd name="connsiteX26" fmla="*/ 61307 w 97737"/>
              <a:gd name="connsiteY26" fmla="*/ 5290 h 422288"/>
              <a:gd name="connsiteX27" fmla="*/ 76225 w 97737"/>
              <a:gd name="connsiteY27" fmla="*/ 1404 h 422288"/>
              <a:gd name="connsiteX28" fmla="*/ 81616 w 97737"/>
              <a:gd name="connsiteY28" fmla="*/ 10492 h 422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97737" h="422288">
                <a:moveTo>
                  <a:pt x="81804" y="10681"/>
                </a:moveTo>
                <a:cubicBezTo>
                  <a:pt x="84060" y="102321"/>
                  <a:pt x="89389" y="193899"/>
                  <a:pt x="92961" y="285727"/>
                </a:cubicBezTo>
                <a:cubicBezTo>
                  <a:pt x="93400" y="299141"/>
                  <a:pt x="93902" y="313056"/>
                  <a:pt x="95155" y="326971"/>
                </a:cubicBezTo>
                <a:lnTo>
                  <a:pt x="96848" y="354300"/>
                </a:lnTo>
                <a:lnTo>
                  <a:pt x="73843" y="337251"/>
                </a:lnTo>
                <a:cubicBezTo>
                  <a:pt x="68327" y="333120"/>
                  <a:pt x="62122" y="329980"/>
                  <a:pt x="55541" y="327974"/>
                </a:cubicBezTo>
                <a:cubicBezTo>
                  <a:pt x="49899" y="325962"/>
                  <a:pt x="43757" y="325655"/>
                  <a:pt x="37927" y="327097"/>
                </a:cubicBezTo>
                <a:cubicBezTo>
                  <a:pt x="32285" y="328845"/>
                  <a:pt x="27397" y="332306"/>
                  <a:pt x="23824" y="337000"/>
                </a:cubicBezTo>
                <a:cubicBezTo>
                  <a:pt x="19937" y="340931"/>
                  <a:pt x="17555" y="346058"/>
                  <a:pt x="16991" y="351542"/>
                </a:cubicBezTo>
                <a:cubicBezTo>
                  <a:pt x="16929" y="357798"/>
                  <a:pt x="18433" y="363972"/>
                  <a:pt x="21442" y="369469"/>
                </a:cubicBezTo>
                <a:cubicBezTo>
                  <a:pt x="24889" y="376176"/>
                  <a:pt x="29089" y="382482"/>
                  <a:pt x="33978" y="388274"/>
                </a:cubicBezTo>
                <a:cubicBezTo>
                  <a:pt x="39181" y="394392"/>
                  <a:pt x="44697" y="400189"/>
                  <a:pt x="50589" y="405637"/>
                </a:cubicBezTo>
                <a:cubicBezTo>
                  <a:pt x="56731" y="411635"/>
                  <a:pt x="63877" y="416556"/>
                  <a:pt x="71650" y="420179"/>
                </a:cubicBezTo>
                <a:cubicBezTo>
                  <a:pt x="73028" y="420743"/>
                  <a:pt x="72527" y="422310"/>
                  <a:pt x="70835" y="422184"/>
                </a:cubicBezTo>
                <a:cubicBezTo>
                  <a:pt x="61558" y="420567"/>
                  <a:pt x="52720" y="417226"/>
                  <a:pt x="44697" y="412343"/>
                </a:cubicBezTo>
                <a:cubicBezTo>
                  <a:pt x="37049" y="407868"/>
                  <a:pt x="29904" y="402596"/>
                  <a:pt x="23385" y="396610"/>
                </a:cubicBezTo>
                <a:cubicBezTo>
                  <a:pt x="16678" y="390631"/>
                  <a:pt x="10849" y="383679"/>
                  <a:pt x="6210" y="375988"/>
                </a:cubicBezTo>
                <a:cubicBezTo>
                  <a:pt x="1070" y="367990"/>
                  <a:pt x="-1375" y="358575"/>
                  <a:pt x="-810" y="349098"/>
                </a:cubicBezTo>
                <a:cubicBezTo>
                  <a:pt x="255" y="339677"/>
                  <a:pt x="4330" y="330864"/>
                  <a:pt x="10912" y="324025"/>
                </a:cubicBezTo>
                <a:cubicBezTo>
                  <a:pt x="16991" y="316811"/>
                  <a:pt x="25203" y="311665"/>
                  <a:pt x="34354" y="309295"/>
                </a:cubicBezTo>
                <a:cubicBezTo>
                  <a:pt x="43568" y="307352"/>
                  <a:pt x="53096" y="307979"/>
                  <a:pt x="61934" y="311113"/>
                </a:cubicBezTo>
                <a:cubicBezTo>
                  <a:pt x="70522" y="314040"/>
                  <a:pt x="78607" y="318409"/>
                  <a:pt x="85753" y="324025"/>
                </a:cubicBezTo>
                <a:lnTo>
                  <a:pt x="77228" y="328225"/>
                </a:lnTo>
                <a:lnTo>
                  <a:pt x="73593" y="265543"/>
                </a:lnTo>
                <a:cubicBezTo>
                  <a:pt x="70647" y="218031"/>
                  <a:pt x="66948" y="170581"/>
                  <a:pt x="63501" y="123068"/>
                </a:cubicBezTo>
                <a:lnTo>
                  <a:pt x="58675" y="49167"/>
                </a:lnTo>
                <a:cubicBezTo>
                  <a:pt x="57609" y="34061"/>
                  <a:pt x="55290" y="19268"/>
                  <a:pt x="61307" y="5290"/>
                </a:cubicBezTo>
                <a:cubicBezTo>
                  <a:pt x="64379" y="94"/>
                  <a:pt x="71023" y="-1643"/>
                  <a:pt x="76225" y="1404"/>
                </a:cubicBezTo>
                <a:cubicBezTo>
                  <a:pt x="79485" y="3303"/>
                  <a:pt x="81491" y="6738"/>
                  <a:pt x="81616" y="10492"/>
                </a:cubicBezTo>
                <a:close/>
              </a:path>
            </a:pathLst>
          </a:custGeom>
          <a:solidFill>
            <a:srgbClr val="44221B"/>
          </a:solidFill>
          <a:ln w="6261" cap="flat">
            <a:noFill/>
            <a:prstDash val="solid"/>
            <a:miter/>
          </a:ln>
        </p:spPr>
        <p:txBody>
          <a:bodyPr rtlCol="0" anchor="ctr"/>
          <a:lstStyle/>
          <a:p>
            <a:endParaRPr lang="fr-FR"/>
          </a:p>
        </p:txBody>
      </p:sp>
      <p:sp>
        <p:nvSpPr>
          <p:cNvPr id="127" name="Graphique 2">
            <a:extLst>
              <a:ext uri="{FF2B5EF4-FFF2-40B4-BE49-F238E27FC236}">
                <a16:creationId xmlns:a16="http://schemas.microsoft.com/office/drawing/2014/main" id="{E93047CB-E7B8-4161-9524-D5646E5AF719}"/>
              </a:ext>
            </a:extLst>
          </p:cNvPr>
          <p:cNvSpPr/>
          <p:nvPr/>
        </p:nvSpPr>
        <p:spPr>
          <a:xfrm>
            <a:off x="7658072" y="2924024"/>
            <a:ext cx="828136" cy="378424"/>
          </a:xfrm>
          <a:custGeom>
            <a:avLst/>
            <a:gdLst>
              <a:gd name="connsiteX0" fmla="*/ 266449 w 828136"/>
              <a:gd name="connsiteY0" fmla="*/ 77293 h 378424"/>
              <a:gd name="connsiteX1" fmla="*/ 17227 w 828136"/>
              <a:gd name="connsiteY1" fmla="*/ 366067 h 378424"/>
              <a:gd name="connsiteX2" fmla="*/ 324366 w 828136"/>
              <a:gd name="connsiteY2" fmla="*/ 232305 h 378424"/>
              <a:gd name="connsiteX3" fmla="*/ 233165 w 828136"/>
              <a:gd name="connsiteY3" fmla="*/ 376033 h 378424"/>
              <a:gd name="connsiteX4" fmla="*/ 479378 w 828136"/>
              <a:gd name="connsiteY4" fmla="*/ 250670 h 378424"/>
              <a:gd name="connsiteX5" fmla="*/ 537108 w 828136"/>
              <a:gd name="connsiteY5" fmla="*/ 281071 h 378424"/>
              <a:gd name="connsiteX6" fmla="*/ 825881 w 828136"/>
              <a:gd name="connsiteY6" fmla="*/ 7529 h 378424"/>
              <a:gd name="connsiteX7" fmla="*/ 266449 w 828136"/>
              <a:gd name="connsiteY7" fmla="*/ 77293 h 3784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28136" h="378424">
                <a:moveTo>
                  <a:pt x="266449" y="77293"/>
                </a:moveTo>
                <a:cubicBezTo>
                  <a:pt x="169230" y="125934"/>
                  <a:pt x="-67894" y="311346"/>
                  <a:pt x="17227" y="366067"/>
                </a:cubicBezTo>
                <a:cubicBezTo>
                  <a:pt x="102349" y="420788"/>
                  <a:pt x="324366" y="232305"/>
                  <a:pt x="324366" y="232305"/>
                </a:cubicBezTo>
                <a:cubicBezTo>
                  <a:pt x="231535" y="301254"/>
                  <a:pt x="193676" y="358671"/>
                  <a:pt x="233165" y="376033"/>
                </a:cubicBezTo>
                <a:cubicBezTo>
                  <a:pt x="272654" y="393396"/>
                  <a:pt x="394256" y="308337"/>
                  <a:pt x="479378" y="250670"/>
                </a:cubicBezTo>
                <a:cubicBezTo>
                  <a:pt x="394256" y="308463"/>
                  <a:pt x="430737" y="344693"/>
                  <a:pt x="537108" y="281071"/>
                </a:cubicBezTo>
                <a:cubicBezTo>
                  <a:pt x="643478" y="217449"/>
                  <a:pt x="792409" y="44010"/>
                  <a:pt x="825881" y="7529"/>
                </a:cubicBezTo>
                <a:cubicBezTo>
                  <a:pt x="859353" y="-28952"/>
                  <a:pt x="266449" y="77293"/>
                  <a:pt x="266449" y="77293"/>
                </a:cubicBezTo>
                <a:close/>
              </a:path>
            </a:pathLst>
          </a:custGeom>
          <a:solidFill>
            <a:srgbClr val="260801"/>
          </a:solidFill>
          <a:ln w="6261" cap="flat">
            <a:noFill/>
            <a:prstDash val="solid"/>
            <a:miter/>
          </a:ln>
        </p:spPr>
        <p:txBody>
          <a:bodyPr rtlCol="0" anchor="ctr"/>
          <a:lstStyle/>
          <a:p>
            <a:endParaRPr lang="fr-FR"/>
          </a:p>
        </p:txBody>
      </p:sp>
      <p:sp>
        <p:nvSpPr>
          <p:cNvPr id="128" name="Graphique 2">
            <a:extLst>
              <a:ext uri="{FF2B5EF4-FFF2-40B4-BE49-F238E27FC236}">
                <a16:creationId xmlns:a16="http://schemas.microsoft.com/office/drawing/2014/main" id="{8C9B494A-B3BD-4BD2-AF97-BAFE3BF26467}"/>
              </a:ext>
            </a:extLst>
          </p:cNvPr>
          <p:cNvSpPr/>
          <p:nvPr/>
        </p:nvSpPr>
        <p:spPr>
          <a:xfrm>
            <a:off x="8047702" y="4672880"/>
            <a:ext cx="565449" cy="437015"/>
          </a:xfrm>
          <a:custGeom>
            <a:avLst/>
            <a:gdLst>
              <a:gd name="connsiteX0" fmla="*/ 565450 w 565449"/>
              <a:gd name="connsiteY0" fmla="*/ 108564 h 437015"/>
              <a:gd name="connsiteX1" fmla="*/ 462088 w 565449"/>
              <a:gd name="connsiteY1" fmla="*/ 564 h 437015"/>
              <a:gd name="connsiteX2" fmla="*/ 108502 w 565449"/>
              <a:gd name="connsiteY2" fmla="*/ 0 h 437015"/>
              <a:gd name="connsiteX3" fmla="*/ 0 w 565449"/>
              <a:gd name="connsiteY3" fmla="*/ 108564 h 437015"/>
              <a:gd name="connsiteX4" fmla="*/ 272727 w 565449"/>
              <a:gd name="connsiteY4" fmla="*/ 437016 h 437015"/>
              <a:gd name="connsiteX5" fmla="*/ 565450 w 565449"/>
              <a:gd name="connsiteY5" fmla="*/ 108564 h 437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65449" h="437015">
                <a:moveTo>
                  <a:pt x="565450" y="108564"/>
                </a:moveTo>
                <a:lnTo>
                  <a:pt x="462088" y="564"/>
                </a:lnTo>
                <a:lnTo>
                  <a:pt x="108502" y="0"/>
                </a:lnTo>
                <a:lnTo>
                  <a:pt x="0" y="108564"/>
                </a:lnTo>
                <a:lnTo>
                  <a:pt x="272727" y="437016"/>
                </a:lnTo>
                <a:lnTo>
                  <a:pt x="565450" y="108564"/>
                </a:lnTo>
                <a:close/>
              </a:path>
            </a:pathLst>
          </a:custGeom>
          <a:solidFill>
            <a:srgbClr val="D9042B"/>
          </a:solidFill>
          <a:ln w="6261" cap="flat">
            <a:noFill/>
            <a:prstDash val="solid"/>
            <a:miter/>
          </a:ln>
        </p:spPr>
        <p:txBody>
          <a:bodyPr rtlCol="0" anchor="ctr"/>
          <a:lstStyle/>
          <a:p>
            <a:endParaRPr lang="fr-FR"/>
          </a:p>
        </p:txBody>
      </p:sp>
      <p:sp>
        <p:nvSpPr>
          <p:cNvPr id="129" name="Graphique 2">
            <a:extLst>
              <a:ext uri="{FF2B5EF4-FFF2-40B4-BE49-F238E27FC236}">
                <a16:creationId xmlns:a16="http://schemas.microsoft.com/office/drawing/2014/main" id="{6FF7B7DC-491B-48C9-9577-16ACB22ED749}"/>
              </a:ext>
            </a:extLst>
          </p:cNvPr>
          <p:cNvSpPr/>
          <p:nvPr/>
        </p:nvSpPr>
        <p:spPr>
          <a:xfrm>
            <a:off x="8095152" y="4708734"/>
            <a:ext cx="472493" cy="344497"/>
          </a:xfrm>
          <a:custGeom>
            <a:avLst/>
            <a:gdLst>
              <a:gd name="connsiteX0" fmla="*/ -890 w 472493"/>
              <a:gd name="connsiteY0" fmla="*/ 74556 h 344497"/>
              <a:gd name="connsiteX1" fmla="*/ 71319 w 472493"/>
              <a:gd name="connsiteY1" fmla="*/ -97 h 344497"/>
              <a:gd name="connsiteX2" fmla="*/ 116638 w 472493"/>
              <a:gd name="connsiteY2" fmla="*/ 467 h 344497"/>
              <a:gd name="connsiteX3" fmla="*/ 41420 w 472493"/>
              <a:gd name="connsiteY3" fmla="*/ 122194 h 344497"/>
              <a:gd name="connsiteX4" fmla="*/ 158823 w 472493"/>
              <a:gd name="connsiteY4" fmla="*/ 266612 h 344497"/>
              <a:gd name="connsiteX5" fmla="*/ 299354 w 472493"/>
              <a:gd name="connsiteY5" fmla="*/ 269182 h 344497"/>
              <a:gd name="connsiteX6" fmla="*/ 227584 w 472493"/>
              <a:gd name="connsiteY6" fmla="*/ 344400 h 344497"/>
              <a:gd name="connsiteX7" fmla="*/ 63672 w 472493"/>
              <a:gd name="connsiteY7" fmla="*/ 158738 h 344497"/>
              <a:gd name="connsiteX8" fmla="*/ 122217 w 472493"/>
              <a:gd name="connsiteY8" fmla="*/ 224490 h 344497"/>
              <a:gd name="connsiteX9" fmla="*/ 231721 w 472493"/>
              <a:gd name="connsiteY9" fmla="*/ 239346 h 344497"/>
              <a:gd name="connsiteX10" fmla="*/ 337465 w 472493"/>
              <a:gd name="connsiteY10" fmla="*/ 210136 h 344497"/>
              <a:gd name="connsiteX11" fmla="*/ 63672 w 472493"/>
              <a:gd name="connsiteY11" fmla="*/ 158738 h 344497"/>
              <a:gd name="connsiteX12" fmla="*/ 409486 w 472493"/>
              <a:gd name="connsiteY12" fmla="*/ 12000 h 344497"/>
              <a:gd name="connsiteX13" fmla="*/ 407856 w 472493"/>
              <a:gd name="connsiteY13" fmla="*/ 81514 h 344497"/>
              <a:gd name="connsiteX14" fmla="*/ 316717 w 472493"/>
              <a:gd name="connsiteY14" fmla="*/ 81514 h 344497"/>
              <a:gd name="connsiteX15" fmla="*/ 215737 w 472493"/>
              <a:gd name="connsiteY15" fmla="*/ 14821 h 344497"/>
              <a:gd name="connsiteX16" fmla="*/ 122217 w 472493"/>
              <a:gd name="connsiteY16" fmla="*/ 64966 h 344497"/>
              <a:gd name="connsiteX17" fmla="*/ 397639 w 472493"/>
              <a:gd name="connsiteY17" fmla="*/ 160305 h 344497"/>
              <a:gd name="connsiteX18" fmla="*/ 471603 w 472493"/>
              <a:gd name="connsiteY18" fmla="*/ 74744 h 344497"/>
              <a:gd name="connsiteX19" fmla="*/ 300984 w 472493"/>
              <a:gd name="connsiteY19" fmla="*/ 717 h 344497"/>
              <a:gd name="connsiteX20" fmla="*/ 349375 w 472493"/>
              <a:gd name="connsiteY20" fmla="*/ 717 h 344497"/>
              <a:gd name="connsiteX21" fmla="*/ 338781 w 472493"/>
              <a:gd name="connsiteY21" fmla="*/ 36697 h 344497"/>
              <a:gd name="connsiteX22" fmla="*/ 301172 w 472493"/>
              <a:gd name="connsiteY22" fmla="*/ 655 h 3444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72493" h="344497">
                <a:moveTo>
                  <a:pt x="-890" y="74556"/>
                </a:moveTo>
                <a:lnTo>
                  <a:pt x="71319" y="-97"/>
                </a:lnTo>
                <a:lnTo>
                  <a:pt x="116638" y="467"/>
                </a:lnTo>
                <a:cubicBezTo>
                  <a:pt x="46623" y="34315"/>
                  <a:pt x="29636" y="80323"/>
                  <a:pt x="41420" y="122194"/>
                </a:cubicBezTo>
                <a:close/>
                <a:moveTo>
                  <a:pt x="158823" y="266612"/>
                </a:moveTo>
                <a:cubicBezTo>
                  <a:pt x="214922" y="281969"/>
                  <a:pt x="249523" y="284477"/>
                  <a:pt x="299354" y="269182"/>
                </a:cubicBezTo>
                <a:lnTo>
                  <a:pt x="227584" y="344400"/>
                </a:lnTo>
                <a:close/>
                <a:moveTo>
                  <a:pt x="63672" y="158738"/>
                </a:moveTo>
                <a:lnTo>
                  <a:pt x="122217" y="224490"/>
                </a:lnTo>
                <a:cubicBezTo>
                  <a:pt x="131117" y="190078"/>
                  <a:pt x="223572" y="211139"/>
                  <a:pt x="231721" y="239346"/>
                </a:cubicBezTo>
                <a:cubicBezTo>
                  <a:pt x="270458" y="251882"/>
                  <a:pt x="336525" y="230382"/>
                  <a:pt x="337465" y="210136"/>
                </a:cubicBezTo>
                <a:cubicBezTo>
                  <a:pt x="337277" y="161433"/>
                  <a:pt x="112125" y="201862"/>
                  <a:pt x="63672" y="158738"/>
                </a:cubicBezTo>
                <a:close/>
                <a:moveTo>
                  <a:pt x="409486" y="12000"/>
                </a:moveTo>
                <a:lnTo>
                  <a:pt x="407856" y="81514"/>
                </a:lnTo>
                <a:lnTo>
                  <a:pt x="316717" y="81514"/>
                </a:lnTo>
                <a:cubicBezTo>
                  <a:pt x="317908" y="35568"/>
                  <a:pt x="282994" y="12940"/>
                  <a:pt x="215737" y="14821"/>
                </a:cubicBezTo>
                <a:cubicBezTo>
                  <a:pt x="168350" y="15761"/>
                  <a:pt x="122844" y="34252"/>
                  <a:pt x="122217" y="64966"/>
                </a:cubicBezTo>
                <a:cubicBezTo>
                  <a:pt x="122217" y="137488"/>
                  <a:pt x="377268" y="59074"/>
                  <a:pt x="397639" y="160305"/>
                </a:cubicBezTo>
                <a:lnTo>
                  <a:pt x="471603" y="74744"/>
                </a:lnTo>
                <a:close/>
                <a:moveTo>
                  <a:pt x="300984" y="717"/>
                </a:moveTo>
                <a:lnTo>
                  <a:pt x="349375" y="717"/>
                </a:lnTo>
                <a:lnTo>
                  <a:pt x="338781" y="36697"/>
                </a:lnTo>
                <a:cubicBezTo>
                  <a:pt x="329818" y="14946"/>
                  <a:pt x="314837" y="6986"/>
                  <a:pt x="301172" y="655"/>
                </a:cubicBezTo>
                <a:close/>
              </a:path>
            </a:pathLst>
          </a:custGeom>
          <a:solidFill>
            <a:srgbClr val="F2B602"/>
          </a:solidFill>
          <a:ln w="6261" cap="flat">
            <a:noFill/>
            <a:prstDash val="solid"/>
            <a:miter/>
          </a:ln>
        </p:spPr>
        <p:txBody>
          <a:bodyPr rtlCol="0" anchor="ctr"/>
          <a:lstStyle/>
          <a:p>
            <a:endParaRPr lang="fr-FR"/>
          </a:p>
        </p:txBody>
      </p:sp>
      <p:sp>
        <p:nvSpPr>
          <p:cNvPr id="130" name="Graphique 2">
            <a:extLst>
              <a:ext uri="{FF2B5EF4-FFF2-40B4-BE49-F238E27FC236}">
                <a16:creationId xmlns:a16="http://schemas.microsoft.com/office/drawing/2014/main" id="{DB54533E-D1FF-4511-8CC6-D8D3FE3C7F8D}"/>
              </a:ext>
            </a:extLst>
          </p:cNvPr>
          <p:cNvSpPr/>
          <p:nvPr/>
        </p:nvSpPr>
        <p:spPr>
          <a:xfrm>
            <a:off x="7335264" y="2066410"/>
            <a:ext cx="1818139" cy="880347"/>
          </a:xfrm>
          <a:custGeom>
            <a:avLst/>
            <a:gdLst>
              <a:gd name="connsiteX0" fmla="*/ -890 w 1818139"/>
              <a:gd name="connsiteY0" fmla="*/ 841764 h 880347"/>
              <a:gd name="connsiteX1" fmla="*/ 880663 w 1818139"/>
              <a:gd name="connsiteY1" fmla="*/ 10921 h 880347"/>
              <a:gd name="connsiteX2" fmla="*/ 1817250 w 1818139"/>
              <a:gd name="connsiteY2" fmla="*/ 621877 h 880347"/>
              <a:gd name="connsiteX3" fmla="*/ 1066451 w 1818139"/>
              <a:gd name="connsiteY3" fmla="*/ 795129 h 880347"/>
              <a:gd name="connsiteX4" fmla="*/ 118143 w 1818139"/>
              <a:gd name="connsiteY4" fmla="*/ 880250 h 8803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18139" h="880347">
                <a:moveTo>
                  <a:pt x="-890" y="841764"/>
                </a:moveTo>
                <a:cubicBezTo>
                  <a:pt x="42173" y="618806"/>
                  <a:pt x="235858" y="108390"/>
                  <a:pt x="880663" y="10921"/>
                </a:cubicBezTo>
                <a:cubicBezTo>
                  <a:pt x="1525467" y="-86549"/>
                  <a:pt x="1811170" y="491186"/>
                  <a:pt x="1817250" y="621877"/>
                </a:cubicBezTo>
                <a:lnTo>
                  <a:pt x="1066451" y="795129"/>
                </a:lnTo>
                <a:lnTo>
                  <a:pt x="118143" y="880250"/>
                </a:lnTo>
                <a:close/>
              </a:path>
            </a:pathLst>
          </a:custGeom>
          <a:solidFill>
            <a:schemeClr val="accent1"/>
          </a:solidFill>
          <a:ln w="6261" cap="flat">
            <a:noFill/>
            <a:prstDash val="solid"/>
            <a:miter/>
          </a:ln>
        </p:spPr>
        <p:txBody>
          <a:bodyPr rtlCol="0" anchor="ctr"/>
          <a:lstStyle/>
          <a:p>
            <a:endParaRPr lang="fr-FR"/>
          </a:p>
        </p:txBody>
      </p:sp>
      <p:sp>
        <p:nvSpPr>
          <p:cNvPr id="131" name="Graphique 2">
            <a:extLst>
              <a:ext uri="{FF2B5EF4-FFF2-40B4-BE49-F238E27FC236}">
                <a16:creationId xmlns:a16="http://schemas.microsoft.com/office/drawing/2014/main" id="{22200267-68DB-4389-A26F-AA61245874BA}"/>
              </a:ext>
            </a:extLst>
          </p:cNvPr>
          <p:cNvSpPr/>
          <p:nvPr/>
        </p:nvSpPr>
        <p:spPr>
          <a:xfrm>
            <a:off x="7268894" y="2672995"/>
            <a:ext cx="1895794" cy="483431"/>
          </a:xfrm>
          <a:custGeom>
            <a:avLst/>
            <a:gdLst>
              <a:gd name="connsiteX0" fmla="*/ 1819748 w 1895794"/>
              <a:gd name="connsiteY0" fmla="*/ 221952 h 483431"/>
              <a:gd name="connsiteX1" fmla="*/ 828878 w 1895794"/>
              <a:gd name="connsiteY1" fmla="*/ 343554 h 483431"/>
              <a:gd name="connsiteX2" fmla="*/ 59902 w 1895794"/>
              <a:gd name="connsiteY2" fmla="*/ 483334 h 483431"/>
              <a:gd name="connsiteX3" fmla="*/ 5181 w 1895794"/>
              <a:gd name="connsiteY3" fmla="*/ 252353 h 483431"/>
              <a:gd name="connsiteX4" fmla="*/ 1883620 w 1895794"/>
              <a:gd name="connsiteY4" fmla="*/ 15291 h 483431"/>
              <a:gd name="connsiteX5" fmla="*/ 1819748 w 1895794"/>
              <a:gd name="connsiteY5" fmla="*/ 221952 h 4834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95794" h="483431">
                <a:moveTo>
                  <a:pt x="1819748" y="221952"/>
                </a:moveTo>
                <a:cubicBezTo>
                  <a:pt x="1686048" y="234112"/>
                  <a:pt x="1105179" y="297985"/>
                  <a:pt x="828878" y="343554"/>
                </a:cubicBezTo>
                <a:cubicBezTo>
                  <a:pt x="552579" y="389124"/>
                  <a:pt x="84223" y="483334"/>
                  <a:pt x="59902" y="483334"/>
                </a:cubicBezTo>
                <a:cubicBezTo>
                  <a:pt x="35582" y="483334"/>
                  <a:pt x="-19077" y="413444"/>
                  <a:pt x="5181" y="252353"/>
                </a:cubicBezTo>
                <a:cubicBezTo>
                  <a:pt x="169344" y="203712"/>
                  <a:pt x="1160213" y="-66759"/>
                  <a:pt x="1883620" y="15291"/>
                </a:cubicBezTo>
                <a:cubicBezTo>
                  <a:pt x="1901798" y="66941"/>
                  <a:pt x="1908567" y="213114"/>
                  <a:pt x="1819748" y="221952"/>
                </a:cubicBezTo>
                <a:close/>
              </a:path>
            </a:pathLst>
          </a:custGeom>
          <a:solidFill>
            <a:schemeClr val="accent1">
              <a:lumMod val="90000"/>
              <a:lumOff val="10000"/>
            </a:schemeClr>
          </a:solidFill>
          <a:ln w="6261" cap="flat">
            <a:noFill/>
            <a:prstDash val="solid"/>
            <a:miter/>
          </a:ln>
        </p:spPr>
        <p:txBody>
          <a:bodyPr rtlCol="0" anchor="ctr"/>
          <a:lstStyle/>
          <a:p>
            <a:endParaRPr lang="fr-FR"/>
          </a:p>
        </p:txBody>
      </p:sp>
      <p:sp useBgFill="1">
        <p:nvSpPr>
          <p:cNvPr id="191" name="Rectangle 190">
            <a:extLst>
              <a:ext uri="{FF2B5EF4-FFF2-40B4-BE49-F238E27FC236}">
                <a16:creationId xmlns:a16="http://schemas.microsoft.com/office/drawing/2014/main" id="{754CDD44-D198-4571-820F-0C50EC4839C9}"/>
              </a:ext>
            </a:extLst>
          </p:cNvPr>
          <p:cNvSpPr/>
          <p:nvPr/>
        </p:nvSpPr>
        <p:spPr>
          <a:xfrm>
            <a:off x="6096000" y="1988234"/>
            <a:ext cx="4666982" cy="4869766"/>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2" name="ZoneTexte 1">
            <a:extLst>
              <a:ext uri="{FF2B5EF4-FFF2-40B4-BE49-F238E27FC236}">
                <a16:creationId xmlns:a16="http://schemas.microsoft.com/office/drawing/2014/main" id="{47D7DF0C-F9A0-4E69-87EE-CA3126F43C04}"/>
              </a:ext>
            </a:extLst>
          </p:cNvPr>
          <p:cNvSpPr txBox="1"/>
          <p:nvPr/>
        </p:nvSpPr>
        <p:spPr>
          <a:xfrm>
            <a:off x="1078391" y="1954134"/>
            <a:ext cx="5843452" cy="1323439"/>
          </a:xfrm>
          <a:prstGeom prst="rect">
            <a:avLst/>
          </a:prstGeom>
          <a:noFill/>
        </p:spPr>
        <p:txBody>
          <a:bodyPr wrap="square">
            <a:spAutoFit/>
          </a:bodyPr>
          <a:lstStyle/>
          <a:p>
            <a:r>
              <a:rPr lang="fr-FR" sz="2000" b="1" u="none" baseline="0" dirty="0">
                <a:solidFill>
                  <a:srgbClr val="03326C"/>
                </a:solidFill>
                <a:latin typeface="Trebuchet MS" panose="020B0603020202020204" pitchFamily="34" charset="0"/>
              </a:rPr>
              <a:t>Pour pouvoir donner son sang,</a:t>
            </a:r>
            <a:r>
              <a:rPr lang="fr-FR" sz="2000" b="1" u="none" dirty="0">
                <a:solidFill>
                  <a:srgbClr val="03326C"/>
                </a:solidFill>
                <a:latin typeface="Trebuchet MS" panose="020B0603020202020204" pitchFamily="34" charset="0"/>
              </a:rPr>
              <a:t> </a:t>
            </a:r>
            <a:r>
              <a:rPr lang="fr-FR" sz="2000" b="1" u="none" baseline="0" dirty="0">
                <a:solidFill>
                  <a:srgbClr val="03326C"/>
                </a:solidFill>
                <a:latin typeface="Trebuchet MS" panose="020B0603020202020204" pitchFamily="34" charset="0"/>
              </a:rPr>
              <a:t>il faut être</a:t>
            </a:r>
            <a:br>
              <a:rPr lang="fr-FR" sz="2000" b="1" u="none" baseline="0" dirty="0">
                <a:solidFill>
                  <a:srgbClr val="03326C"/>
                </a:solidFill>
                <a:latin typeface="Trebuchet MS" panose="020B0603020202020204" pitchFamily="34" charset="0"/>
              </a:rPr>
            </a:br>
            <a:r>
              <a:rPr lang="fr-FR" sz="2000" b="1" u="none" baseline="0" dirty="0">
                <a:solidFill>
                  <a:srgbClr val="03326C"/>
                </a:solidFill>
                <a:latin typeface="Trebuchet MS" panose="020B0603020202020204" pitchFamily="34" charset="0"/>
              </a:rPr>
              <a:t>un ou une adulte</a:t>
            </a:r>
            <a:r>
              <a:rPr lang="fr-FR" sz="2000" b="1" u="none" dirty="0">
                <a:solidFill>
                  <a:srgbClr val="03326C"/>
                </a:solidFill>
                <a:latin typeface="Trebuchet MS" panose="020B0603020202020204" pitchFamily="34" charset="0"/>
              </a:rPr>
              <a:t> </a:t>
            </a:r>
            <a:r>
              <a:rPr lang="fr-FR" sz="2000" b="1" u="none" baseline="0" dirty="0">
                <a:solidFill>
                  <a:srgbClr val="03326C"/>
                </a:solidFill>
                <a:latin typeface="Trebuchet MS" panose="020B0603020202020204" pitchFamily="34" charset="0"/>
              </a:rPr>
              <a:t>en bonne santé. On peut commencer </a:t>
            </a:r>
            <a:r>
              <a:rPr lang="fr-FR" sz="2000" b="1" u="none" baseline="0" dirty="0">
                <a:solidFill>
                  <a:srgbClr val="D9042B"/>
                </a:solidFill>
                <a:latin typeface="Trebuchet MS" panose="020B0603020202020204" pitchFamily="34" charset="0"/>
              </a:rPr>
              <a:t>à partir de 18 ans </a:t>
            </a:r>
            <a:r>
              <a:rPr lang="fr-FR" sz="2000" b="1" dirty="0">
                <a:solidFill>
                  <a:srgbClr val="D9042B"/>
                </a:solidFill>
                <a:latin typeface="Trebuchet MS" panose="020B0603020202020204" pitchFamily="34" charset="0"/>
              </a:rPr>
              <a:t>et continuer jusqu’à 70 ans maximum. </a:t>
            </a:r>
          </a:p>
        </p:txBody>
      </p:sp>
      <p:sp>
        <p:nvSpPr>
          <p:cNvPr id="3" name="ZoneTexte 2">
            <a:extLst>
              <a:ext uri="{FF2B5EF4-FFF2-40B4-BE49-F238E27FC236}">
                <a16:creationId xmlns:a16="http://schemas.microsoft.com/office/drawing/2014/main" id="{0506620E-2A2E-4F70-974B-EA952E0D25F1}"/>
              </a:ext>
            </a:extLst>
          </p:cNvPr>
          <p:cNvSpPr txBox="1"/>
          <p:nvPr/>
        </p:nvSpPr>
        <p:spPr>
          <a:xfrm>
            <a:off x="1078390" y="3562450"/>
            <a:ext cx="5590903" cy="2031325"/>
          </a:xfrm>
          <a:prstGeom prst="rect">
            <a:avLst/>
          </a:prstGeom>
          <a:noFill/>
        </p:spPr>
        <p:txBody>
          <a:bodyPr wrap="square">
            <a:spAutoFit/>
          </a:bodyPr>
          <a:lstStyle/>
          <a:p>
            <a:r>
              <a:rPr lang="fr-FR" dirty="0">
                <a:solidFill>
                  <a:srgbClr val="03326C"/>
                </a:solidFill>
                <a:latin typeface="Trebuchet MS" panose="020B0603020202020204" pitchFamily="34" charset="0"/>
              </a:rPr>
              <a:t>Et vous alors ?</a:t>
            </a:r>
          </a:p>
          <a:p>
            <a:endParaRPr lang="fr-FR" sz="1800" u="none" baseline="0" dirty="0">
              <a:solidFill>
                <a:srgbClr val="03326C"/>
              </a:solidFill>
              <a:latin typeface="Trebuchet MS" panose="020B0603020202020204" pitchFamily="34" charset="0"/>
            </a:endParaRPr>
          </a:p>
          <a:p>
            <a:r>
              <a:rPr lang="fr-FR" dirty="0">
                <a:solidFill>
                  <a:srgbClr val="03326C"/>
                </a:solidFill>
                <a:latin typeface="Trebuchet MS" panose="020B0603020202020204" pitchFamily="34" charset="0"/>
              </a:rPr>
              <a:t>Vous êtes encore un peu trop jeunes pour</a:t>
            </a:r>
            <a:br>
              <a:rPr lang="fr-FR" dirty="0">
                <a:solidFill>
                  <a:srgbClr val="03326C"/>
                </a:solidFill>
                <a:latin typeface="Trebuchet MS" panose="020B0603020202020204" pitchFamily="34" charset="0"/>
              </a:rPr>
            </a:br>
            <a:r>
              <a:rPr lang="fr-FR" dirty="0">
                <a:solidFill>
                  <a:srgbClr val="03326C"/>
                </a:solidFill>
                <a:latin typeface="Trebuchet MS" panose="020B0603020202020204" pitchFamily="34" charset="0"/>
              </a:rPr>
              <a:t>donner votre sang, mais bientôt vous pourrez ! </a:t>
            </a:r>
          </a:p>
          <a:p>
            <a:endParaRPr lang="fr-FR" dirty="0">
              <a:solidFill>
                <a:srgbClr val="03326C"/>
              </a:solidFill>
              <a:latin typeface="Trebuchet MS" panose="020B0603020202020204" pitchFamily="34" charset="0"/>
            </a:endParaRPr>
          </a:p>
          <a:p>
            <a:r>
              <a:rPr lang="fr-FR" dirty="0">
                <a:solidFill>
                  <a:srgbClr val="03326C"/>
                </a:solidFill>
                <a:latin typeface="Trebuchet MS" panose="020B0603020202020204" pitchFamily="34" charset="0"/>
              </a:rPr>
              <a:t>Mais autour de vous, dans votre entourage,</a:t>
            </a:r>
            <a:br>
              <a:rPr lang="fr-FR" dirty="0">
                <a:solidFill>
                  <a:srgbClr val="03326C"/>
                </a:solidFill>
                <a:latin typeface="Trebuchet MS" panose="020B0603020202020204" pitchFamily="34" charset="0"/>
              </a:rPr>
            </a:br>
            <a:r>
              <a:rPr lang="fr-FR" dirty="0">
                <a:solidFill>
                  <a:srgbClr val="03326C"/>
                </a:solidFill>
                <a:latin typeface="Trebuchet MS" panose="020B0603020202020204" pitchFamily="34" charset="0"/>
              </a:rPr>
              <a:t>des adultes peuvent le faire.</a:t>
            </a:r>
            <a:r>
              <a:rPr lang="fr-FR" sz="1800" u="none" dirty="0">
                <a:solidFill>
                  <a:srgbClr val="03326C"/>
                </a:solidFill>
                <a:latin typeface="Trebuchet MS" panose="020B0603020202020204" pitchFamily="34" charset="0"/>
              </a:rPr>
              <a:t> </a:t>
            </a:r>
            <a:endParaRPr lang="fr-FR" sz="1800" b="1" u="none" baseline="0" dirty="0">
              <a:solidFill>
                <a:srgbClr val="03326C"/>
              </a:solidFill>
              <a:latin typeface="Trebuchet MS" panose="020B0603020202020204" pitchFamily="34" charset="0"/>
            </a:endParaRPr>
          </a:p>
        </p:txBody>
      </p:sp>
      <p:grpSp>
        <p:nvGrpSpPr>
          <p:cNvPr id="52" name="Group 51">
            <a:extLst>
              <a:ext uri="{FF2B5EF4-FFF2-40B4-BE49-F238E27FC236}">
                <a16:creationId xmlns:a16="http://schemas.microsoft.com/office/drawing/2014/main" id="{9BD86CEC-56B4-46F5-987A-C08BF4F3CAEE}"/>
              </a:ext>
            </a:extLst>
          </p:cNvPr>
          <p:cNvGrpSpPr/>
          <p:nvPr/>
        </p:nvGrpSpPr>
        <p:grpSpPr>
          <a:xfrm>
            <a:off x="9030717" y="798944"/>
            <a:ext cx="2515456" cy="2032307"/>
            <a:chOff x="9030717" y="798944"/>
            <a:chExt cx="2515456" cy="2032307"/>
          </a:xfrm>
        </p:grpSpPr>
        <p:sp>
          <p:nvSpPr>
            <p:cNvPr id="132" name="Freeform: Shape 131">
              <a:extLst>
                <a:ext uri="{FF2B5EF4-FFF2-40B4-BE49-F238E27FC236}">
                  <a16:creationId xmlns:a16="http://schemas.microsoft.com/office/drawing/2014/main" id="{93269179-EF27-45AC-8081-38DCE1F4E610}"/>
                </a:ext>
              </a:extLst>
            </p:cNvPr>
            <p:cNvSpPr/>
            <p:nvPr/>
          </p:nvSpPr>
          <p:spPr>
            <a:xfrm rot="20217417">
              <a:off x="9030717" y="798944"/>
              <a:ext cx="2515456" cy="2032307"/>
            </a:xfrm>
            <a:custGeom>
              <a:avLst/>
              <a:gdLst>
                <a:gd name="connsiteX0" fmla="*/ 1714486 w 2515456"/>
                <a:gd name="connsiteY0" fmla="*/ 1973930 h 2032307"/>
                <a:gd name="connsiteX1" fmla="*/ 1670058 w 2515456"/>
                <a:gd name="connsiteY1" fmla="*/ 1974540 h 2032307"/>
                <a:gd name="connsiteX2" fmla="*/ 1337474 w 2515456"/>
                <a:gd name="connsiteY2" fmla="*/ 1921408 h 2032307"/>
                <a:gd name="connsiteX3" fmla="*/ 1352252 w 2515456"/>
                <a:gd name="connsiteY3" fmla="*/ 1926295 h 2032307"/>
                <a:gd name="connsiteX4" fmla="*/ 1509213 w 2515456"/>
                <a:gd name="connsiteY4" fmla="*/ 1963983 h 2032307"/>
                <a:gd name="connsiteX5" fmla="*/ 1687031 w 2515456"/>
                <a:gd name="connsiteY5" fmla="*/ 1975134 h 2032307"/>
                <a:gd name="connsiteX6" fmla="*/ 1714486 w 2515456"/>
                <a:gd name="connsiteY6" fmla="*/ 1973930 h 2032307"/>
                <a:gd name="connsiteX7" fmla="*/ 2186183 w 2515456"/>
                <a:gd name="connsiteY7" fmla="*/ 1820639 h 2032307"/>
                <a:gd name="connsiteX8" fmla="*/ 2160533 w 2515456"/>
                <a:gd name="connsiteY8" fmla="*/ 1837849 h 2032307"/>
                <a:gd name="connsiteX9" fmla="*/ 2172920 w 2515456"/>
                <a:gd name="connsiteY9" fmla="*/ 1830014 h 2032307"/>
                <a:gd name="connsiteX10" fmla="*/ 1791046 w 2515456"/>
                <a:gd name="connsiteY10" fmla="*/ 327080 h 2032307"/>
                <a:gd name="connsiteX11" fmla="*/ 2299849 w 2515456"/>
                <a:gd name="connsiteY11" fmla="*/ 742629 h 2032307"/>
                <a:gd name="connsiteX12" fmla="*/ 2384964 w 2515456"/>
                <a:gd name="connsiteY12" fmla="*/ 1604776 h 2032307"/>
                <a:gd name="connsiteX13" fmla="*/ 2300777 w 2515456"/>
                <a:gd name="connsiteY13" fmla="*/ 1720131 h 2032307"/>
                <a:gd name="connsiteX14" fmla="*/ 2197932 w 2515456"/>
                <a:gd name="connsiteY14" fmla="*/ 1811530 h 2032307"/>
                <a:gd name="connsiteX15" fmla="*/ 2197136 w 2515456"/>
                <a:gd name="connsiteY15" fmla="*/ 1812195 h 2032307"/>
                <a:gd name="connsiteX16" fmla="*/ 2194031 w 2515456"/>
                <a:gd name="connsiteY16" fmla="*/ 1814996 h 2032307"/>
                <a:gd name="connsiteX17" fmla="*/ 2197932 w 2515456"/>
                <a:gd name="connsiteY17" fmla="*/ 1811530 h 2032307"/>
                <a:gd name="connsiteX18" fmla="*/ 2290488 w 2515456"/>
                <a:gd name="connsiteY18" fmla="*/ 1734122 h 2032307"/>
                <a:gd name="connsiteX19" fmla="*/ 2426477 w 2515456"/>
                <a:gd name="connsiteY19" fmla="*/ 1533141 h 2032307"/>
                <a:gd name="connsiteX20" fmla="*/ 2473839 w 2515456"/>
                <a:gd name="connsiteY20" fmla="*/ 1283347 h 2032307"/>
                <a:gd name="connsiteX21" fmla="*/ 2472083 w 2515456"/>
                <a:gd name="connsiteY21" fmla="*/ 1216348 h 2032307"/>
                <a:gd name="connsiteX22" fmla="*/ 2469169 w 2515456"/>
                <a:gd name="connsiteY22" fmla="*/ 1181835 h 2032307"/>
                <a:gd name="connsiteX23" fmla="*/ 2467885 w 2515456"/>
                <a:gd name="connsiteY23" fmla="*/ 1164432 h 2032307"/>
                <a:gd name="connsiteX24" fmla="*/ 2465579 w 2515456"/>
                <a:gd name="connsiteY24" fmla="*/ 1147182 h 2032307"/>
                <a:gd name="connsiteX25" fmla="*/ 2461235 w 2515456"/>
                <a:gd name="connsiteY25" fmla="*/ 1113092 h 2032307"/>
                <a:gd name="connsiteX26" fmla="*/ 2455453 w 2515456"/>
                <a:gd name="connsiteY26" fmla="*/ 1079788 h 2032307"/>
                <a:gd name="connsiteX27" fmla="*/ 2449270 w 2515456"/>
                <a:gd name="connsiteY27" fmla="*/ 1046903 h 2032307"/>
                <a:gd name="connsiteX28" fmla="*/ 2441445 w 2515456"/>
                <a:gd name="connsiteY28" fmla="*/ 1014939 h 2032307"/>
                <a:gd name="connsiteX29" fmla="*/ 2400273 w 2515456"/>
                <a:gd name="connsiteY29" fmla="*/ 894367 h 2032307"/>
                <a:gd name="connsiteX30" fmla="*/ 2386909 w 2515456"/>
                <a:gd name="connsiteY30" fmla="*/ 866598 h 2032307"/>
                <a:gd name="connsiteX31" fmla="*/ 2371636 w 2515456"/>
                <a:gd name="connsiteY31" fmla="*/ 836914 h 2032307"/>
                <a:gd name="connsiteX32" fmla="*/ 2337120 w 2515456"/>
                <a:gd name="connsiteY32" fmla="*/ 779610 h 2032307"/>
                <a:gd name="connsiteX33" fmla="*/ 2164238 w 2515456"/>
                <a:gd name="connsiteY33" fmla="*/ 577911 h 2032307"/>
                <a:gd name="connsiteX34" fmla="*/ 1791046 w 2515456"/>
                <a:gd name="connsiteY34" fmla="*/ 327080 h 2032307"/>
                <a:gd name="connsiteX35" fmla="*/ 1586526 w 2515456"/>
                <a:gd name="connsiteY35" fmla="*/ 175010 h 2032307"/>
                <a:gd name="connsiteX36" fmla="*/ 1804400 w 2515456"/>
                <a:gd name="connsiteY36" fmla="*/ 275783 h 2032307"/>
                <a:gd name="connsiteX37" fmla="*/ 2205999 w 2515456"/>
                <a:gd name="connsiteY37" fmla="*/ 555703 h 2032307"/>
                <a:gd name="connsiteX38" fmla="*/ 2230553 w 2515456"/>
                <a:gd name="connsiteY38" fmla="*/ 579839 h 2032307"/>
                <a:gd name="connsiteX39" fmla="*/ 2254360 w 2515456"/>
                <a:gd name="connsiteY39" fmla="*/ 604689 h 2032307"/>
                <a:gd name="connsiteX40" fmla="*/ 2299811 w 2515456"/>
                <a:gd name="connsiteY40" fmla="*/ 656706 h 2032307"/>
                <a:gd name="connsiteX41" fmla="*/ 2342156 w 2515456"/>
                <a:gd name="connsiteY41" fmla="*/ 711525 h 2032307"/>
                <a:gd name="connsiteX42" fmla="*/ 2380704 w 2515456"/>
                <a:gd name="connsiteY42" fmla="*/ 769734 h 2032307"/>
                <a:gd name="connsiteX43" fmla="*/ 2415184 w 2515456"/>
                <a:gd name="connsiteY43" fmla="*/ 830409 h 2032307"/>
                <a:gd name="connsiteX44" fmla="*/ 2431130 w 2515456"/>
                <a:gd name="connsiteY44" fmla="*/ 862146 h 2032307"/>
                <a:gd name="connsiteX45" fmla="*/ 2445632 w 2515456"/>
                <a:gd name="connsiteY45" fmla="*/ 896067 h 2032307"/>
                <a:gd name="connsiteX46" fmla="*/ 2487688 w 2515456"/>
                <a:gd name="connsiteY46" fmla="*/ 1031002 h 2032307"/>
                <a:gd name="connsiteX47" fmla="*/ 2500454 w 2515456"/>
                <a:gd name="connsiteY47" fmla="*/ 1097384 h 2032307"/>
                <a:gd name="connsiteX48" fmla="*/ 2508894 w 2515456"/>
                <a:gd name="connsiteY48" fmla="*/ 1162515 h 2032307"/>
                <a:gd name="connsiteX49" fmla="*/ 2513908 w 2515456"/>
                <a:gd name="connsiteY49" fmla="*/ 1227219 h 2032307"/>
                <a:gd name="connsiteX50" fmla="*/ 2514950 w 2515456"/>
                <a:gd name="connsiteY50" fmla="*/ 1260420 h 2032307"/>
                <a:gd name="connsiteX51" fmla="*/ 2515031 w 2515456"/>
                <a:gd name="connsiteY51" fmla="*/ 1293802 h 2032307"/>
                <a:gd name="connsiteX52" fmla="*/ 2461954 w 2515456"/>
                <a:gd name="connsiteY52" fmla="*/ 1561704 h 2032307"/>
                <a:gd name="connsiteX53" fmla="*/ 2447365 w 2515456"/>
                <a:gd name="connsiteY53" fmla="*/ 1593408 h 2032307"/>
                <a:gd name="connsiteX54" fmla="*/ 2431597 w 2515456"/>
                <a:gd name="connsiteY54" fmla="*/ 1624245 h 2032307"/>
                <a:gd name="connsiteX55" fmla="*/ 2395321 w 2515456"/>
                <a:gd name="connsiteY55" fmla="*/ 1681839 h 2032307"/>
                <a:gd name="connsiteX56" fmla="*/ 2309853 w 2515456"/>
                <a:gd name="connsiteY56" fmla="*/ 1780491 h 2032307"/>
                <a:gd name="connsiteX57" fmla="*/ 2286973 w 2515456"/>
                <a:gd name="connsiteY57" fmla="*/ 1802264 h 2032307"/>
                <a:gd name="connsiteX58" fmla="*/ 2263252 w 2515456"/>
                <a:gd name="connsiteY58" fmla="*/ 1822209 h 2032307"/>
                <a:gd name="connsiteX59" fmla="*/ 2239617 w 2515456"/>
                <a:gd name="connsiteY59" fmla="*/ 1841601 h 2032307"/>
                <a:gd name="connsiteX60" fmla="*/ 2215241 w 2515456"/>
                <a:gd name="connsiteY60" fmla="*/ 1859278 h 2032307"/>
                <a:gd name="connsiteX61" fmla="*/ 2164028 w 2515456"/>
                <a:gd name="connsiteY61" fmla="*/ 1893146 h 2032307"/>
                <a:gd name="connsiteX62" fmla="*/ 2111585 w 2515456"/>
                <a:gd name="connsiteY62" fmla="*/ 1922811 h 2032307"/>
                <a:gd name="connsiteX63" fmla="*/ 1896637 w 2515456"/>
                <a:gd name="connsiteY63" fmla="*/ 2002236 h 2032307"/>
                <a:gd name="connsiteX64" fmla="*/ 1692067 w 2515456"/>
                <a:gd name="connsiteY64" fmla="*/ 2031309 h 2032307"/>
                <a:gd name="connsiteX65" fmla="*/ 1494271 w 2515456"/>
                <a:gd name="connsiteY65" fmla="*/ 2020051 h 2032307"/>
                <a:gd name="connsiteX66" fmla="*/ 1324714 w 2515456"/>
                <a:gd name="connsiteY66" fmla="*/ 1978404 h 2032307"/>
                <a:gd name="connsiteX67" fmla="*/ 1189123 w 2515456"/>
                <a:gd name="connsiteY67" fmla="*/ 1929415 h 2032307"/>
                <a:gd name="connsiteX68" fmla="*/ 1075101 w 2515456"/>
                <a:gd name="connsiteY68" fmla="*/ 1879737 h 2032307"/>
                <a:gd name="connsiteX69" fmla="*/ 874792 w 2515456"/>
                <a:gd name="connsiteY69" fmla="*/ 1752205 h 2032307"/>
                <a:gd name="connsiteX70" fmla="*/ 1094165 w 2515456"/>
                <a:gd name="connsiteY70" fmla="*/ 1831973 h 2032307"/>
                <a:gd name="connsiteX71" fmla="*/ 1139525 w 2515456"/>
                <a:gd name="connsiteY71" fmla="*/ 1850458 h 2032307"/>
                <a:gd name="connsiteX72" fmla="*/ 887322 w 2515456"/>
                <a:gd name="connsiteY72" fmla="*/ 1728457 h 2032307"/>
                <a:gd name="connsiteX73" fmla="*/ 830187 w 2515456"/>
                <a:gd name="connsiteY73" fmla="*/ 1700621 h 2032307"/>
                <a:gd name="connsiteX74" fmla="*/ 725751 w 2515456"/>
                <a:gd name="connsiteY74" fmla="*/ 1643669 h 2032307"/>
                <a:gd name="connsiteX75" fmla="*/ 426585 w 2515456"/>
                <a:gd name="connsiteY75" fmla="*/ 1644929 h 2032307"/>
                <a:gd name="connsiteX76" fmla="*/ 563369 w 2515456"/>
                <a:gd name="connsiteY76" fmla="*/ 1532508 h 2032307"/>
                <a:gd name="connsiteX77" fmla="*/ 512251 w 2515456"/>
                <a:gd name="connsiteY77" fmla="*/ 1484344 h 2032307"/>
                <a:gd name="connsiteX78" fmla="*/ 411954 w 2515456"/>
                <a:gd name="connsiteY78" fmla="*/ 1374831 h 2032307"/>
                <a:gd name="connsiteX79" fmla="*/ 272108 w 2515456"/>
                <a:gd name="connsiteY79" fmla="*/ 1209858 h 2032307"/>
                <a:gd name="connsiteX80" fmla="*/ 220625 w 2515456"/>
                <a:gd name="connsiteY80" fmla="*/ 1137755 h 2032307"/>
                <a:gd name="connsiteX81" fmla="*/ 195706 w 2515456"/>
                <a:gd name="connsiteY81" fmla="*/ 1099771 h 2032307"/>
                <a:gd name="connsiteX82" fmla="*/ 173329 w 2515456"/>
                <a:gd name="connsiteY82" fmla="*/ 1064636 h 2032307"/>
                <a:gd name="connsiteX83" fmla="*/ 73966 w 2515456"/>
                <a:gd name="connsiteY83" fmla="*/ 894136 h 2032307"/>
                <a:gd name="connsiteX84" fmla="*/ 16678 w 2515456"/>
                <a:gd name="connsiteY84" fmla="*/ 734613 h 2032307"/>
                <a:gd name="connsiteX85" fmla="*/ 667 w 2515456"/>
                <a:gd name="connsiteY85" fmla="*/ 616499 h 2032307"/>
                <a:gd name="connsiteX86" fmla="*/ 8858 w 2515456"/>
                <a:gd name="connsiteY86" fmla="*/ 488215 h 2032307"/>
                <a:gd name="connsiteX87" fmla="*/ 49482 w 2515456"/>
                <a:gd name="connsiteY87" fmla="*/ 354809 h 2032307"/>
                <a:gd name="connsiteX88" fmla="*/ 151810 w 2515456"/>
                <a:gd name="connsiteY88" fmla="*/ 214964 h 2032307"/>
                <a:gd name="connsiteX89" fmla="*/ 230282 w 2515456"/>
                <a:gd name="connsiteY89" fmla="*/ 153529 h 2032307"/>
                <a:gd name="connsiteX90" fmla="*/ 315115 w 2515456"/>
                <a:gd name="connsiteY90" fmla="*/ 106210 h 2032307"/>
                <a:gd name="connsiteX91" fmla="*/ 404551 w 2515456"/>
                <a:gd name="connsiteY91" fmla="*/ 66590 h 2032307"/>
                <a:gd name="connsiteX92" fmla="*/ 451780 w 2515456"/>
                <a:gd name="connsiteY92" fmla="*/ 49873 h 2032307"/>
                <a:gd name="connsiteX93" fmla="*/ 500287 w 2515456"/>
                <a:gd name="connsiteY93" fmla="*/ 34656 h 2032307"/>
                <a:gd name="connsiteX94" fmla="*/ 550884 w 2515456"/>
                <a:gd name="connsiteY94" fmla="*/ 22831 h 2032307"/>
                <a:gd name="connsiteX95" fmla="*/ 602533 w 2515456"/>
                <a:gd name="connsiteY95" fmla="*/ 12338 h 2032307"/>
                <a:gd name="connsiteX96" fmla="*/ 714185 w 2515456"/>
                <a:gd name="connsiteY96" fmla="*/ 1307 h 2032307"/>
                <a:gd name="connsiteX97" fmla="*/ 924680 w 2515456"/>
                <a:gd name="connsiteY97" fmla="*/ 8323 h 2032307"/>
                <a:gd name="connsiteX98" fmla="*/ 1364095 w 2515456"/>
                <a:gd name="connsiteY98" fmla="*/ 95855 h 2032307"/>
                <a:gd name="connsiteX99" fmla="*/ 1586526 w 2515456"/>
                <a:gd name="connsiteY99" fmla="*/ 175010 h 2032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Lst>
              <a:rect l="l" t="t" r="r" b="b"/>
              <a:pathLst>
                <a:path w="2515456" h="2032307">
                  <a:moveTo>
                    <a:pt x="1714486" y="1973930"/>
                  </a:moveTo>
                  <a:cubicBezTo>
                    <a:pt x="1699553" y="1974425"/>
                    <a:pt x="1684726" y="1974669"/>
                    <a:pt x="1670058" y="1974540"/>
                  </a:cubicBezTo>
                  <a:cubicBezTo>
                    <a:pt x="1557295" y="1972053"/>
                    <a:pt x="1445402" y="1954176"/>
                    <a:pt x="1337474" y="1921408"/>
                  </a:cubicBezTo>
                  <a:cubicBezTo>
                    <a:pt x="1342299" y="1922871"/>
                    <a:pt x="1347196" y="1924512"/>
                    <a:pt x="1352252" y="1926295"/>
                  </a:cubicBezTo>
                  <a:cubicBezTo>
                    <a:pt x="1403670" y="1942358"/>
                    <a:pt x="1456110" y="1954947"/>
                    <a:pt x="1509213" y="1963983"/>
                  </a:cubicBezTo>
                  <a:cubicBezTo>
                    <a:pt x="1568008" y="1973224"/>
                    <a:pt x="1627540" y="1976963"/>
                    <a:pt x="1687031" y="1975134"/>
                  </a:cubicBezTo>
                  <a:cubicBezTo>
                    <a:pt x="1696032" y="1974914"/>
                    <a:pt x="1705201" y="1974471"/>
                    <a:pt x="1714486" y="1973930"/>
                  </a:cubicBezTo>
                  <a:close/>
                  <a:moveTo>
                    <a:pt x="2186183" y="1820639"/>
                  </a:moveTo>
                  <a:cubicBezTo>
                    <a:pt x="2177784" y="1826540"/>
                    <a:pt x="2169235" y="1832275"/>
                    <a:pt x="2160533" y="1837849"/>
                  </a:cubicBezTo>
                  <a:cubicBezTo>
                    <a:pt x="2164751" y="1835373"/>
                    <a:pt x="2168871" y="1832782"/>
                    <a:pt x="2172920" y="1830014"/>
                  </a:cubicBezTo>
                  <a:close/>
                  <a:moveTo>
                    <a:pt x="1791046" y="327080"/>
                  </a:moveTo>
                  <a:cubicBezTo>
                    <a:pt x="1987740" y="430916"/>
                    <a:pt x="2169451" y="562020"/>
                    <a:pt x="2299849" y="742629"/>
                  </a:cubicBezTo>
                  <a:cubicBezTo>
                    <a:pt x="2475798" y="986267"/>
                    <a:pt x="2538009" y="1337217"/>
                    <a:pt x="2384964" y="1604776"/>
                  </a:cubicBezTo>
                  <a:cubicBezTo>
                    <a:pt x="2361030" y="1646239"/>
                    <a:pt x="2332783" y="1684892"/>
                    <a:pt x="2300777" y="1720131"/>
                  </a:cubicBezTo>
                  <a:lnTo>
                    <a:pt x="2197932" y="1811530"/>
                  </a:lnTo>
                  <a:lnTo>
                    <a:pt x="2197136" y="1812195"/>
                  </a:lnTo>
                  <a:lnTo>
                    <a:pt x="2194031" y="1814996"/>
                  </a:lnTo>
                  <a:lnTo>
                    <a:pt x="2197932" y="1811530"/>
                  </a:lnTo>
                  <a:lnTo>
                    <a:pt x="2290488" y="1734122"/>
                  </a:lnTo>
                  <a:cubicBezTo>
                    <a:pt x="2348861" y="1676946"/>
                    <a:pt x="2395111" y="1608592"/>
                    <a:pt x="2426477" y="1533141"/>
                  </a:cubicBezTo>
                  <a:cubicBezTo>
                    <a:pt x="2457358" y="1457425"/>
                    <a:pt x="2472522" y="1371933"/>
                    <a:pt x="2473839" y="1283347"/>
                  </a:cubicBezTo>
                  <a:cubicBezTo>
                    <a:pt x="2473690" y="1261715"/>
                    <a:pt x="2473034" y="1239204"/>
                    <a:pt x="2472083" y="1216348"/>
                  </a:cubicBezTo>
                  <a:lnTo>
                    <a:pt x="2469169" y="1181835"/>
                  </a:lnTo>
                  <a:lnTo>
                    <a:pt x="2467885" y="1164432"/>
                  </a:lnTo>
                  <a:lnTo>
                    <a:pt x="2465579" y="1147182"/>
                  </a:lnTo>
                  <a:lnTo>
                    <a:pt x="2461235" y="1113092"/>
                  </a:lnTo>
                  <a:cubicBezTo>
                    <a:pt x="2459933" y="1101790"/>
                    <a:pt x="2457527" y="1090829"/>
                    <a:pt x="2455453" y="1079788"/>
                  </a:cubicBezTo>
                  <a:cubicBezTo>
                    <a:pt x="2453377" y="1068746"/>
                    <a:pt x="2451665" y="1057713"/>
                    <a:pt x="2449270" y="1046903"/>
                  </a:cubicBezTo>
                  <a:lnTo>
                    <a:pt x="2441445" y="1014939"/>
                  </a:lnTo>
                  <a:cubicBezTo>
                    <a:pt x="2431149" y="973657"/>
                    <a:pt x="2417372" y="933324"/>
                    <a:pt x="2400273" y="894367"/>
                  </a:cubicBezTo>
                  <a:cubicBezTo>
                    <a:pt x="2396293" y="884893"/>
                    <a:pt x="2391831" y="875619"/>
                    <a:pt x="2386909" y="866598"/>
                  </a:cubicBezTo>
                  <a:lnTo>
                    <a:pt x="2371636" y="836914"/>
                  </a:lnTo>
                  <a:cubicBezTo>
                    <a:pt x="2360278" y="817581"/>
                    <a:pt x="2348930" y="798399"/>
                    <a:pt x="2337120" y="779610"/>
                  </a:cubicBezTo>
                  <a:cubicBezTo>
                    <a:pt x="2287657" y="705789"/>
                    <a:pt x="2229622" y="638083"/>
                    <a:pt x="2164238" y="577911"/>
                  </a:cubicBezTo>
                  <a:cubicBezTo>
                    <a:pt x="2052499" y="475099"/>
                    <a:pt x="1923722" y="393821"/>
                    <a:pt x="1791046" y="327080"/>
                  </a:cubicBezTo>
                  <a:close/>
                  <a:moveTo>
                    <a:pt x="1586526" y="175010"/>
                  </a:moveTo>
                  <a:cubicBezTo>
                    <a:pt x="1659608" y="205508"/>
                    <a:pt x="1732466" y="238780"/>
                    <a:pt x="1804400" y="275783"/>
                  </a:cubicBezTo>
                  <a:cubicBezTo>
                    <a:pt x="1947840" y="349237"/>
                    <a:pt x="2086399" y="440050"/>
                    <a:pt x="2205999" y="555703"/>
                  </a:cubicBezTo>
                  <a:cubicBezTo>
                    <a:pt x="2214206" y="563758"/>
                    <a:pt x="2222553" y="571652"/>
                    <a:pt x="2230553" y="579839"/>
                  </a:cubicBezTo>
                  <a:lnTo>
                    <a:pt x="2254360" y="604689"/>
                  </a:lnTo>
                  <a:cubicBezTo>
                    <a:pt x="2270424" y="621092"/>
                    <a:pt x="2285086" y="638885"/>
                    <a:pt x="2299811" y="656706"/>
                  </a:cubicBezTo>
                  <a:cubicBezTo>
                    <a:pt x="2314536" y="674527"/>
                    <a:pt x="2327857" y="693223"/>
                    <a:pt x="2342156" y="711525"/>
                  </a:cubicBezTo>
                  <a:cubicBezTo>
                    <a:pt x="2355009" y="730979"/>
                    <a:pt x="2369176" y="749592"/>
                    <a:pt x="2380704" y="769734"/>
                  </a:cubicBezTo>
                  <a:cubicBezTo>
                    <a:pt x="2392233" y="789876"/>
                    <a:pt x="2405013" y="809152"/>
                    <a:pt x="2415184" y="830409"/>
                  </a:cubicBezTo>
                  <a:lnTo>
                    <a:pt x="2431130" y="862146"/>
                  </a:lnTo>
                  <a:cubicBezTo>
                    <a:pt x="2436353" y="873055"/>
                    <a:pt x="2440762" y="884500"/>
                    <a:pt x="2445632" y="896067"/>
                  </a:cubicBezTo>
                  <a:cubicBezTo>
                    <a:pt x="2463363" y="939805"/>
                    <a:pt x="2477432" y="984937"/>
                    <a:pt x="2487688" y="1031002"/>
                  </a:cubicBezTo>
                  <a:cubicBezTo>
                    <a:pt x="2492791" y="1053269"/>
                    <a:pt x="2496143" y="1075675"/>
                    <a:pt x="2500454" y="1097384"/>
                  </a:cubicBezTo>
                  <a:lnTo>
                    <a:pt x="2508894" y="1162515"/>
                  </a:lnTo>
                  <a:cubicBezTo>
                    <a:pt x="2510321" y="1183733"/>
                    <a:pt x="2512977" y="1205181"/>
                    <a:pt x="2513908" y="1227219"/>
                  </a:cubicBezTo>
                  <a:cubicBezTo>
                    <a:pt x="2514365" y="1238087"/>
                    <a:pt x="2514599" y="1249302"/>
                    <a:pt x="2514950" y="1260420"/>
                  </a:cubicBezTo>
                  <a:cubicBezTo>
                    <a:pt x="2515595" y="1271538"/>
                    <a:pt x="2515625" y="1282681"/>
                    <a:pt x="2515031" y="1293802"/>
                  </a:cubicBezTo>
                  <a:cubicBezTo>
                    <a:pt x="2514494" y="1385664"/>
                    <a:pt x="2496484" y="1476579"/>
                    <a:pt x="2461954" y="1561704"/>
                  </a:cubicBezTo>
                  <a:cubicBezTo>
                    <a:pt x="2457805" y="1572585"/>
                    <a:pt x="2452930" y="1583180"/>
                    <a:pt x="2447365" y="1593408"/>
                  </a:cubicBezTo>
                  <a:lnTo>
                    <a:pt x="2431597" y="1624245"/>
                  </a:lnTo>
                  <a:cubicBezTo>
                    <a:pt x="2420257" y="1644155"/>
                    <a:pt x="2407679" y="1663170"/>
                    <a:pt x="2395321" y="1681839"/>
                  </a:cubicBezTo>
                  <a:cubicBezTo>
                    <a:pt x="2369811" y="1717187"/>
                    <a:pt x="2341205" y="1750203"/>
                    <a:pt x="2309853" y="1780491"/>
                  </a:cubicBezTo>
                  <a:lnTo>
                    <a:pt x="2286973" y="1802264"/>
                  </a:lnTo>
                  <a:cubicBezTo>
                    <a:pt x="2279271" y="1809294"/>
                    <a:pt x="2271070" y="1815596"/>
                    <a:pt x="2263252" y="1822209"/>
                  </a:cubicBezTo>
                  <a:lnTo>
                    <a:pt x="2239617" y="1841601"/>
                  </a:lnTo>
                  <a:lnTo>
                    <a:pt x="2215241" y="1859278"/>
                  </a:lnTo>
                  <a:cubicBezTo>
                    <a:pt x="2198588" y="1871777"/>
                    <a:pt x="2180995" y="1881814"/>
                    <a:pt x="2164028" y="1893146"/>
                  </a:cubicBezTo>
                  <a:cubicBezTo>
                    <a:pt x="2147061" y="1904480"/>
                    <a:pt x="2129020" y="1913148"/>
                    <a:pt x="2111585" y="1922811"/>
                  </a:cubicBezTo>
                  <a:cubicBezTo>
                    <a:pt x="2043484" y="1958049"/>
                    <a:pt x="1971286" y="1984728"/>
                    <a:pt x="1896637" y="2002236"/>
                  </a:cubicBezTo>
                  <a:cubicBezTo>
                    <a:pt x="1829473" y="2018123"/>
                    <a:pt x="1761001" y="2027858"/>
                    <a:pt x="1692067" y="2031309"/>
                  </a:cubicBezTo>
                  <a:cubicBezTo>
                    <a:pt x="1625921" y="2034311"/>
                    <a:pt x="1559647" y="2030538"/>
                    <a:pt x="1494271" y="2020051"/>
                  </a:cubicBezTo>
                  <a:cubicBezTo>
                    <a:pt x="1436767" y="2010542"/>
                    <a:pt x="1380082" y="1996619"/>
                    <a:pt x="1324714" y="1978404"/>
                  </a:cubicBezTo>
                  <a:cubicBezTo>
                    <a:pt x="1274176" y="1962575"/>
                    <a:pt x="1230262" y="1945883"/>
                    <a:pt x="1189123" y="1929415"/>
                  </a:cubicBezTo>
                  <a:cubicBezTo>
                    <a:pt x="1147985" y="1912947"/>
                    <a:pt x="1108669" y="1896003"/>
                    <a:pt x="1075101" y="1879737"/>
                  </a:cubicBezTo>
                  <a:cubicBezTo>
                    <a:pt x="939518" y="1814114"/>
                    <a:pt x="869489" y="1764672"/>
                    <a:pt x="874792" y="1752205"/>
                  </a:cubicBezTo>
                  <a:cubicBezTo>
                    <a:pt x="880473" y="1738501"/>
                    <a:pt x="956816" y="1774139"/>
                    <a:pt x="1094165" y="1831973"/>
                  </a:cubicBezTo>
                  <a:cubicBezTo>
                    <a:pt x="1108689" y="1838100"/>
                    <a:pt x="1123807" y="1844266"/>
                    <a:pt x="1139525" y="1850458"/>
                  </a:cubicBezTo>
                  <a:cubicBezTo>
                    <a:pt x="1053566" y="1813894"/>
                    <a:pt x="969273" y="1772371"/>
                    <a:pt x="887322" y="1728457"/>
                  </a:cubicBezTo>
                  <a:lnTo>
                    <a:pt x="830187" y="1700621"/>
                  </a:lnTo>
                  <a:lnTo>
                    <a:pt x="725751" y="1643669"/>
                  </a:lnTo>
                  <a:lnTo>
                    <a:pt x="426585" y="1644929"/>
                  </a:lnTo>
                  <a:lnTo>
                    <a:pt x="563369" y="1532508"/>
                  </a:lnTo>
                  <a:lnTo>
                    <a:pt x="512251" y="1484344"/>
                  </a:lnTo>
                  <a:cubicBezTo>
                    <a:pt x="477497" y="1449095"/>
                    <a:pt x="444042" y="1412567"/>
                    <a:pt x="411954" y="1374831"/>
                  </a:cubicBezTo>
                  <a:cubicBezTo>
                    <a:pt x="362056" y="1322711"/>
                    <a:pt x="315351" y="1267621"/>
                    <a:pt x="272108" y="1209858"/>
                  </a:cubicBezTo>
                  <a:cubicBezTo>
                    <a:pt x="254825" y="1186974"/>
                    <a:pt x="237976" y="1162729"/>
                    <a:pt x="220625" y="1137755"/>
                  </a:cubicBezTo>
                  <a:lnTo>
                    <a:pt x="195706" y="1099771"/>
                  </a:lnTo>
                  <a:cubicBezTo>
                    <a:pt x="188248" y="1088575"/>
                    <a:pt x="181234" y="1076684"/>
                    <a:pt x="173329" y="1064636"/>
                  </a:cubicBezTo>
                  <a:cubicBezTo>
                    <a:pt x="142804" y="1015948"/>
                    <a:pt x="107480" y="962276"/>
                    <a:pt x="73966" y="894136"/>
                  </a:cubicBezTo>
                  <a:cubicBezTo>
                    <a:pt x="48781" y="843348"/>
                    <a:pt x="29554" y="789816"/>
                    <a:pt x="16678" y="734613"/>
                  </a:cubicBezTo>
                  <a:cubicBezTo>
                    <a:pt x="7590" y="695840"/>
                    <a:pt x="2226" y="656288"/>
                    <a:pt x="667" y="616499"/>
                  </a:cubicBezTo>
                  <a:cubicBezTo>
                    <a:pt x="-1402" y="573564"/>
                    <a:pt x="1346" y="530535"/>
                    <a:pt x="8858" y="488215"/>
                  </a:cubicBezTo>
                  <a:cubicBezTo>
                    <a:pt x="16716" y="442207"/>
                    <a:pt x="30364" y="397382"/>
                    <a:pt x="49482" y="354809"/>
                  </a:cubicBezTo>
                  <a:cubicBezTo>
                    <a:pt x="74270" y="302038"/>
                    <a:pt x="109014" y="254554"/>
                    <a:pt x="151810" y="214964"/>
                  </a:cubicBezTo>
                  <a:cubicBezTo>
                    <a:pt x="176112" y="192219"/>
                    <a:pt x="202370" y="171661"/>
                    <a:pt x="230282" y="153529"/>
                  </a:cubicBezTo>
                  <a:cubicBezTo>
                    <a:pt x="257711" y="136288"/>
                    <a:pt x="286028" y="120493"/>
                    <a:pt x="315115" y="106210"/>
                  </a:cubicBezTo>
                  <a:cubicBezTo>
                    <a:pt x="342992" y="90168"/>
                    <a:pt x="374033" y="79668"/>
                    <a:pt x="404551" y="66590"/>
                  </a:cubicBezTo>
                  <a:cubicBezTo>
                    <a:pt x="419952" y="60097"/>
                    <a:pt x="435725" y="54513"/>
                    <a:pt x="451780" y="49873"/>
                  </a:cubicBezTo>
                  <a:lnTo>
                    <a:pt x="500287" y="34656"/>
                  </a:lnTo>
                  <a:cubicBezTo>
                    <a:pt x="516811" y="30422"/>
                    <a:pt x="533930" y="25999"/>
                    <a:pt x="550884" y="22831"/>
                  </a:cubicBezTo>
                  <a:cubicBezTo>
                    <a:pt x="567837" y="19663"/>
                    <a:pt x="585016" y="14235"/>
                    <a:pt x="602533" y="12338"/>
                  </a:cubicBezTo>
                  <a:cubicBezTo>
                    <a:pt x="639478" y="6270"/>
                    <a:pt x="676770" y="2581"/>
                    <a:pt x="714185" y="1307"/>
                  </a:cubicBezTo>
                  <a:cubicBezTo>
                    <a:pt x="787626" y="-2788"/>
                    <a:pt x="857557" y="3622"/>
                    <a:pt x="924680" y="8323"/>
                  </a:cubicBezTo>
                  <a:cubicBezTo>
                    <a:pt x="1069613" y="19252"/>
                    <a:pt x="1217502" y="50579"/>
                    <a:pt x="1364095" y="95855"/>
                  </a:cubicBezTo>
                  <a:cubicBezTo>
                    <a:pt x="1436452" y="118536"/>
                    <a:pt x="1511485" y="143753"/>
                    <a:pt x="1586526" y="175010"/>
                  </a:cubicBezTo>
                  <a:close/>
                </a:path>
              </a:pathLst>
            </a:custGeom>
            <a:solidFill>
              <a:schemeClr val="accent2"/>
            </a:solidFill>
            <a:ln w="9525" cap="flat">
              <a:noFill/>
              <a:prstDash val="solid"/>
              <a:miter/>
            </a:ln>
          </p:spPr>
          <p:txBody>
            <a:bodyPr wrap="square" rtlCol="0" anchor="ctr">
              <a:noAutofit/>
            </a:bodyPr>
            <a:lstStyle/>
            <a:p>
              <a:endParaRPr lang="fr-FR"/>
            </a:p>
          </p:txBody>
        </p:sp>
        <p:grpSp>
          <p:nvGrpSpPr>
            <p:cNvPr id="70" name="Groupe 69">
              <a:extLst>
                <a:ext uri="{FF2B5EF4-FFF2-40B4-BE49-F238E27FC236}">
                  <a16:creationId xmlns:a16="http://schemas.microsoft.com/office/drawing/2014/main" id="{5ACA5997-5E03-4F18-9E43-6FAC9CA8C0F0}"/>
                </a:ext>
              </a:extLst>
            </p:cNvPr>
            <p:cNvGrpSpPr/>
            <p:nvPr/>
          </p:nvGrpSpPr>
          <p:grpSpPr>
            <a:xfrm>
              <a:off x="9179187" y="1603324"/>
              <a:ext cx="2175287" cy="257079"/>
              <a:chOff x="4568569" y="3157520"/>
              <a:chExt cx="3058702" cy="361483"/>
            </a:xfrm>
          </p:grpSpPr>
          <p:sp>
            <p:nvSpPr>
              <p:cNvPr id="55" name="Graphique 52">
                <a:extLst>
                  <a:ext uri="{FF2B5EF4-FFF2-40B4-BE49-F238E27FC236}">
                    <a16:creationId xmlns:a16="http://schemas.microsoft.com/office/drawing/2014/main" id="{BCCC8C4E-3F18-4115-AB1A-394F8DD96C8B}"/>
                  </a:ext>
                </a:extLst>
              </p:cNvPr>
              <p:cNvSpPr/>
              <p:nvPr/>
            </p:nvSpPr>
            <p:spPr>
              <a:xfrm>
                <a:off x="4568569" y="3180286"/>
                <a:ext cx="212504" cy="317585"/>
              </a:xfrm>
              <a:custGeom>
                <a:avLst/>
                <a:gdLst>
                  <a:gd name="connsiteX0" fmla="*/ 176634 w 212504"/>
                  <a:gd name="connsiteY0" fmla="*/ 317360 h 317585"/>
                  <a:gd name="connsiteX1" fmla="*/ 162157 w 212504"/>
                  <a:gd name="connsiteY1" fmla="*/ 311645 h 317585"/>
                  <a:gd name="connsiteX2" fmla="*/ 151489 w 212504"/>
                  <a:gd name="connsiteY2" fmla="*/ 302120 h 317585"/>
                  <a:gd name="connsiteX3" fmla="*/ 145964 w 212504"/>
                  <a:gd name="connsiteY3" fmla="*/ 296691 h 317585"/>
                  <a:gd name="connsiteX4" fmla="*/ 141487 w 212504"/>
                  <a:gd name="connsiteY4" fmla="*/ 295738 h 317585"/>
                  <a:gd name="connsiteX5" fmla="*/ 124152 w 212504"/>
                  <a:gd name="connsiteY5" fmla="*/ 300215 h 317585"/>
                  <a:gd name="connsiteX6" fmla="*/ 91957 w 212504"/>
                  <a:gd name="connsiteY6" fmla="*/ 306787 h 317585"/>
                  <a:gd name="connsiteX7" fmla="*/ 35760 w 212504"/>
                  <a:gd name="connsiteY7" fmla="*/ 282308 h 317585"/>
                  <a:gd name="connsiteX8" fmla="*/ 7185 w 212504"/>
                  <a:gd name="connsiteY8" fmla="*/ 224396 h 317585"/>
                  <a:gd name="connsiteX9" fmla="*/ -149 w 212504"/>
                  <a:gd name="connsiteY9" fmla="*/ 167913 h 317585"/>
                  <a:gd name="connsiteX10" fmla="*/ 14233 w 212504"/>
                  <a:gd name="connsiteY10" fmla="*/ 82950 h 317585"/>
                  <a:gd name="connsiteX11" fmla="*/ 51381 w 212504"/>
                  <a:gd name="connsiteY11" fmla="*/ 22942 h 317585"/>
                  <a:gd name="connsiteX12" fmla="*/ 107864 w 212504"/>
                  <a:gd name="connsiteY12" fmla="*/ -108 h 317585"/>
                  <a:gd name="connsiteX13" fmla="*/ 173205 w 212504"/>
                  <a:gd name="connsiteY13" fmla="*/ 25514 h 317585"/>
                  <a:gd name="connsiteX14" fmla="*/ 212353 w 212504"/>
                  <a:gd name="connsiteY14" fmla="*/ 139814 h 317585"/>
                  <a:gd name="connsiteX15" fmla="*/ 182730 w 212504"/>
                  <a:gd name="connsiteY15" fmla="*/ 246304 h 317585"/>
                  <a:gd name="connsiteX16" fmla="*/ 175492 w 212504"/>
                  <a:gd name="connsiteY16" fmla="*/ 262115 h 317585"/>
                  <a:gd name="connsiteX17" fmla="*/ 181016 w 212504"/>
                  <a:gd name="connsiteY17" fmla="*/ 271640 h 317585"/>
                  <a:gd name="connsiteX18" fmla="*/ 194065 w 212504"/>
                  <a:gd name="connsiteY18" fmla="*/ 296977 h 317585"/>
                  <a:gd name="connsiteX19" fmla="*/ 192637 w 212504"/>
                  <a:gd name="connsiteY19" fmla="*/ 305930 h 317585"/>
                  <a:gd name="connsiteX20" fmla="*/ 183112 w 212504"/>
                  <a:gd name="connsiteY20" fmla="*/ 316122 h 317585"/>
                  <a:gd name="connsiteX21" fmla="*/ 176634 w 212504"/>
                  <a:gd name="connsiteY21" fmla="*/ 317360 h 317585"/>
                  <a:gd name="connsiteX22" fmla="*/ 89671 w 212504"/>
                  <a:gd name="connsiteY22" fmla="*/ 249542 h 317585"/>
                  <a:gd name="connsiteX23" fmla="*/ 92434 w 212504"/>
                  <a:gd name="connsiteY23" fmla="*/ 248780 h 317585"/>
                  <a:gd name="connsiteX24" fmla="*/ 95196 w 212504"/>
                  <a:gd name="connsiteY24" fmla="*/ 244018 h 317585"/>
                  <a:gd name="connsiteX25" fmla="*/ 90338 w 212504"/>
                  <a:gd name="connsiteY25" fmla="*/ 232302 h 317585"/>
                  <a:gd name="connsiteX26" fmla="*/ 85480 w 212504"/>
                  <a:gd name="connsiteY26" fmla="*/ 221443 h 317585"/>
                  <a:gd name="connsiteX27" fmla="*/ 89005 w 212504"/>
                  <a:gd name="connsiteY27" fmla="*/ 213633 h 317585"/>
                  <a:gd name="connsiteX28" fmla="*/ 105007 w 212504"/>
                  <a:gd name="connsiteY28" fmla="*/ 207823 h 317585"/>
                  <a:gd name="connsiteX29" fmla="*/ 120056 w 212504"/>
                  <a:gd name="connsiteY29" fmla="*/ 211728 h 317585"/>
                  <a:gd name="connsiteX30" fmla="*/ 128343 w 212504"/>
                  <a:gd name="connsiteY30" fmla="*/ 215633 h 317585"/>
                  <a:gd name="connsiteX31" fmla="*/ 131867 w 212504"/>
                  <a:gd name="connsiteY31" fmla="*/ 213633 h 317585"/>
                  <a:gd name="connsiteX32" fmla="*/ 147107 w 212504"/>
                  <a:gd name="connsiteY32" fmla="*/ 180676 h 317585"/>
                  <a:gd name="connsiteX33" fmla="*/ 152727 w 212504"/>
                  <a:gd name="connsiteY33" fmla="*/ 136004 h 317585"/>
                  <a:gd name="connsiteX34" fmla="*/ 148441 w 212504"/>
                  <a:gd name="connsiteY34" fmla="*/ 99047 h 317585"/>
                  <a:gd name="connsiteX35" fmla="*/ 135201 w 212504"/>
                  <a:gd name="connsiteY35" fmla="*/ 70472 h 317585"/>
                  <a:gd name="connsiteX36" fmla="*/ 111579 w 212504"/>
                  <a:gd name="connsiteY36" fmla="*/ 59518 h 317585"/>
                  <a:gd name="connsiteX37" fmla="*/ 68335 w 212504"/>
                  <a:gd name="connsiteY37" fmla="*/ 99428 h 317585"/>
                  <a:gd name="connsiteX38" fmla="*/ 62049 w 212504"/>
                  <a:gd name="connsiteY38" fmla="*/ 149149 h 317585"/>
                  <a:gd name="connsiteX39" fmla="*/ 71002 w 212504"/>
                  <a:gd name="connsiteY39" fmla="*/ 217538 h 317585"/>
                  <a:gd name="connsiteX40" fmla="*/ 89671 w 212504"/>
                  <a:gd name="connsiteY40" fmla="*/ 249542 h 317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212504" h="317585">
                    <a:moveTo>
                      <a:pt x="176634" y="317360"/>
                    </a:moveTo>
                    <a:cubicBezTo>
                      <a:pt x="171320" y="317065"/>
                      <a:pt x="166243" y="315065"/>
                      <a:pt x="162157" y="311645"/>
                    </a:cubicBezTo>
                    <a:cubicBezTo>
                      <a:pt x="158242" y="308892"/>
                      <a:pt x="154660" y="305702"/>
                      <a:pt x="151489" y="302120"/>
                    </a:cubicBezTo>
                    <a:cubicBezTo>
                      <a:pt x="149926" y="300053"/>
                      <a:pt x="148059" y="298224"/>
                      <a:pt x="145964" y="296691"/>
                    </a:cubicBezTo>
                    <a:cubicBezTo>
                      <a:pt x="144583" y="295986"/>
                      <a:pt x="143040" y="295662"/>
                      <a:pt x="141487" y="295738"/>
                    </a:cubicBezTo>
                    <a:cubicBezTo>
                      <a:pt x="135496" y="296253"/>
                      <a:pt x="129638" y="297758"/>
                      <a:pt x="124152" y="300215"/>
                    </a:cubicBezTo>
                    <a:cubicBezTo>
                      <a:pt x="113922" y="304387"/>
                      <a:pt x="103006" y="306616"/>
                      <a:pt x="91957" y="306787"/>
                    </a:cubicBezTo>
                    <a:cubicBezTo>
                      <a:pt x="70450" y="307759"/>
                      <a:pt x="49695" y="298720"/>
                      <a:pt x="35760" y="282308"/>
                    </a:cubicBezTo>
                    <a:cubicBezTo>
                      <a:pt x="21796" y="265534"/>
                      <a:pt x="11995" y="245685"/>
                      <a:pt x="7185" y="224396"/>
                    </a:cubicBezTo>
                    <a:cubicBezTo>
                      <a:pt x="2518" y="205927"/>
                      <a:pt x="60" y="186963"/>
                      <a:pt x="-149" y="167913"/>
                    </a:cubicBezTo>
                    <a:cubicBezTo>
                      <a:pt x="-264" y="138976"/>
                      <a:pt x="4604" y="110239"/>
                      <a:pt x="14233" y="82950"/>
                    </a:cubicBezTo>
                    <a:cubicBezTo>
                      <a:pt x="21844" y="60366"/>
                      <a:pt x="34560" y="39830"/>
                      <a:pt x="51381" y="22942"/>
                    </a:cubicBezTo>
                    <a:cubicBezTo>
                      <a:pt x="66326" y="7950"/>
                      <a:pt x="86699" y="-365"/>
                      <a:pt x="107864" y="-108"/>
                    </a:cubicBezTo>
                    <a:cubicBezTo>
                      <a:pt x="132315" y="-1356"/>
                      <a:pt x="156118" y="7979"/>
                      <a:pt x="173205" y="25514"/>
                    </a:cubicBezTo>
                    <a:cubicBezTo>
                      <a:pt x="199304" y="53832"/>
                      <a:pt x="212353" y="91932"/>
                      <a:pt x="212353" y="139814"/>
                    </a:cubicBezTo>
                    <a:cubicBezTo>
                      <a:pt x="212372" y="177343"/>
                      <a:pt x="202123" y="214166"/>
                      <a:pt x="182730" y="246304"/>
                    </a:cubicBezTo>
                    <a:cubicBezTo>
                      <a:pt x="179263" y="251028"/>
                      <a:pt x="176806" y="256410"/>
                      <a:pt x="175492" y="262115"/>
                    </a:cubicBezTo>
                    <a:cubicBezTo>
                      <a:pt x="176206" y="265821"/>
                      <a:pt x="178159" y="269173"/>
                      <a:pt x="181016" y="271640"/>
                    </a:cubicBezTo>
                    <a:cubicBezTo>
                      <a:pt x="188331" y="278193"/>
                      <a:pt x="192979" y="287213"/>
                      <a:pt x="194065" y="296977"/>
                    </a:cubicBezTo>
                    <a:cubicBezTo>
                      <a:pt x="193865" y="299996"/>
                      <a:pt x="193389" y="302996"/>
                      <a:pt x="192637" y="305930"/>
                    </a:cubicBezTo>
                    <a:cubicBezTo>
                      <a:pt x="191313" y="310674"/>
                      <a:pt x="187760" y="314474"/>
                      <a:pt x="183112" y="316122"/>
                    </a:cubicBezTo>
                    <a:cubicBezTo>
                      <a:pt x="181064" y="316998"/>
                      <a:pt x="178854" y="317427"/>
                      <a:pt x="176634" y="317360"/>
                    </a:cubicBezTo>
                    <a:close/>
                    <a:moveTo>
                      <a:pt x="89671" y="249542"/>
                    </a:moveTo>
                    <a:cubicBezTo>
                      <a:pt x="90633" y="249504"/>
                      <a:pt x="91586" y="249237"/>
                      <a:pt x="92434" y="248780"/>
                    </a:cubicBezTo>
                    <a:cubicBezTo>
                      <a:pt x="94186" y="247847"/>
                      <a:pt x="95253" y="245999"/>
                      <a:pt x="95196" y="244018"/>
                    </a:cubicBezTo>
                    <a:cubicBezTo>
                      <a:pt x="94958" y="239674"/>
                      <a:pt x="93243" y="235540"/>
                      <a:pt x="90338" y="232302"/>
                    </a:cubicBezTo>
                    <a:cubicBezTo>
                      <a:pt x="87509" y="229359"/>
                      <a:pt x="85795" y="225520"/>
                      <a:pt x="85480" y="221443"/>
                    </a:cubicBezTo>
                    <a:cubicBezTo>
                      <a:pt x="85499" y="218462"/>
                      <a:pt x="86776" y="215624"/>
                      <a:pt x="89005" y="213633"/>
                    </a:cubicBezTo>
                    <a:cubicBezTo>
                      <a:pt x="93262" y="209499"/>
                      <a:pt x="99092" y="207385"/>
                      <a:pt x="105007" y="207823"/>
                    </a:cubicBezTo>
                    <a:cubicBezTo>
                      <a:pt x="110302" y="207585"/>
                      <a:pt x="115541" y="208947"/>
                      <a:pt x="120056" y="211728"/>
                    </a:cubicBezTo>
                    <a:cubicBezTo>
                      <a:pt x="122475" y="213661"/>
                      <a:pt x="125314" y="215004"/>
                      <a:pt x="128343" y="215633"/>
                    </a:cubicBezTo>
                    <a:cubicBezTo>
                      <a:pt x="129781" y="215614"/>
                      <a:pt x="131115" y="214862"/>
                      <a:pt x="131867" y="213633"/>
                    </a:cubicBezTo>
                    <a:cubicBezTo>
                      <a:pt x="139306" y="203898"/>
                      <a:pt x="144507" y="192649"/>
                      <a:pt x="147107" y="180676"/>
                    </a:cubicBezTo>
                    <a:cubicBezTo>
                      <a:pt x="150765" y="166065"/>
                      <a:pt x="152651" y="151063"/>
                      <a:pt x="152727" y="136004"/>
                    </a:cubicBezTo>
                    <a:cubicBezTo>
                      <a:pt x="152794" y="123555"/>
                      <a:pt x="151355" y="111144"/>
                      <a:pt x="148441" y="99047"/>
                    </a:cubicBezTo>
                    <a:cubicBezTo>
                      <a:pt x="146297" y="88627"/>
                      <a:pt x="141764" y="78845"/>
                      <a:pt x="135201" y="70472"/>
                    </a:cubicBezTo>
                    <a:cubicBezTo>
                      <a:pt x="129486" y="63309"/>
                      <a:pt x="120732" y="59252"/>
                      <a:pt x="111579" y="59518"/>
                    </a:cubicBezTo>
                    <a:cubicBezTo>
                      <a:pt x="90338" y="59518"/>
                      <a:pt x="75860" y="72854"/>
                      <a:pt x="68335" y="99428"/>
                    </a:cubicBezTo>
                    <a:cubicBezTo>
                      <a:pt x="63897" y="115621"/>
                      <a:pt x="61782" y="132366"/>
                      <a:pt x="62049" y="149149"/>
                    </a:cubicBezTo>
                    <a:cubicBezTo>
                      <a:pt x="61896" y="172247"/>
                      <a:pt x="64916" y="195259"/>
                      <a:pt x="71002" y="217538"/>
                    </a:cubicBezTo>
                    <a:cubicBezTo>
                      <a:pt x="76908" y="238970"/>
                      <a:pt x="83194" y="249542"/>
                      <a:pt x="89671" y="249542"/>
                    </a:cubicBezTo>
                    <a:close/>
                  </a:path>
                </a:pathLst>
              </a:custGeom>
              <a:solidFill>
                <a:schemeClr val="accent1"/>
              </a:solidFill>
              <a:ln w="9525" cap="flat">
                <a:noFill/>
                <a:prstDash val="solid"/>
                <a:miter/>
              </a:ln>
            </p:spPr>
            <p:txBody>
              <a:bodyPr rtlCol="0" anchor="ctr"/>
              <a:lstStyle/>
              <a:p>
                <a:endParaRPr lang="fr-FR"/>
              </a:p>
            </p:txBody>
          </p:sp>
          <p:sp>
            <p:nvSpPr>
              <p:cNvPr id="56" name="Graphique 52">
                <a:extLst>
                  <a:ext uri="{FF2B5EF4-FFF2-40B4-BE49-F238E27FC236}">
                    <a16:creationId xmlns:a16="http://schemas.microsoft.com/office/drawing/2014/main" id="{BCCC8C4E-3F18-4115-AB1A-394F8DD96C8B}"/>
                  </a:ext>
                </a:extLst>
              </p:cNvPr>
              <p:cNvSpPr/>
              <p:nvPr/>
            </p:nvSpPr>
            <p:spPr>
              <a:xfrm>
                <a:off x="4797496" y="3281362"/>
                <a:ext cx="184745" cy="236644"/>
              </a:xfrm>
              <a:custGeom>
                <a:avLst/>
                <a:gdLst>
                  <a:gd name="connsiteX0" fmla="*/ 91630 w 184745"/>
                  <a:gd name="connsiteY0" fmla="*/ 236382 h 236644"/>
                  <a:gd name="connsiteX1" fmla="*/ 18001 w 184745"/>
                  <a:gd name="connsiteY1" fmla="*/ 188090 h 236644"/>
                  <a:gd name="connsiteX2" fmla="*/ -96 w 184745"/>
                  <a:gd name="connsiteY2" fmla="*/ 104270 h 236644"/>
                  <a:gd name="connsiteX3" fmla="*/ 1047 w 184745"/>
                  <a:gd name="connsiteY3" fmla="*/ 81315 h 236644"/>
                  <a:gd name="connsiteX4" fmla="*/ 8953 w 184745"/>
                  <a:gd name="connsiteY4" fmla="*/ 44739 h 236644"/>
                  <a:gd name="connsiteX5" fmla="*/ 16763 w 184745"/>
                  <a:gd name="connsiteY5" fmla="*/ 29880 h 236644"/>
                  <a:gd name="connsiteX6" fmla="*/ 31051 w 184745"/>
                  <a:gd name="connsiteY6" fmla="*/ 21593 h 236644"/>
                  <a:gd name="connsiteX7" fmla="*/ 39337 w 184745"/>
                  <a:gd name="connsiteY7" fmla="*/ 22165 h 236644"/>
                  <a:gd name="connsiteX8" fmla="*/ 54958 w 184745"/>
                  <a:gd name="connsiteY8" fmla="*/ 57312 h 236644"/>
                  <a:gd name="connsiteX9" fmla="*/ 65245 w 184745"/>
                  <a:gd name="connsiteY9" fmla="*/ 126082 h 236644"/>
                  <a:gd name="connsiteX10" fmla="*/ 92868 w 184745"/>
                  <a:gd name="connsiteY10" fmla="*/ 169326 h 236644"/>
                  <a:gd name="connsiteX11" fmla="*/ 119443 w 184745"/>
                  <a:gd name="connsiteY11" fmla="*/ 136179 h 236644"/>
                  <a:gd name="connsiteX12" fmla="*/ 125253 w 184745"/>
                  <a:gd name="connsiteY12" fmla="*/ 73600 h 236644"/>
                  <a:gd name="connsiteX13" fmla="*/ 125253 w 184745"/>
                  <a:gd name="connsiteY13" fmla="*/ 48454 h 236644"/>
                  <a:gd name="connsiteX14" fmla="*/ 125253 w 184745"/>
                  <a:gd name="connsiteY14" fmla="*/ 40453 h 236644"/>
                  <a:gd name="connsiteX15" fmla="*/ 125253 w 184745"/>
                  <a:gd name="connsiteY15" fmla="*/ 33976 h 236644"/>
                  <a:gd name="connsiteX16" fmla="*/ 125253 w 184745"/>
                  <a:gd name="connsiteY16" fmla="*/ 27880 h 236644"/>
                  <a:gd name="connsiteX17" fmla="*/ 127444 w 184745"/>
                  <a:gd name="connsiteY17" fmla="*/ 13211 h 236644"/>
                  <a:gd name="connsiteX18" fmla="*/ 142874 w 184745"/>
                  <a:gd name="connsiteY18" fmla="*/ 1305 h 236644"/>
                  <a:gd name="connsiteX19" fmla="*/ 151923 w 184745"/>
                  <a:gd name="connsiteY19" fmla="*/ -219 h 236644"/>
                  <a:gd name="connsiteX20" fmla="*/ 170973 w 184745"/>
                  <a:gd name="connsiteY20" fmla="*/ 8449 h 236644"/>
                  <a:gd name="connsiteX21" fmla="*/ 181546 w 184745"/>
                  <a:gd name="connsiteY21" fmla="*/ 32642 h 236644"/>
                  <a:gd name="connsiteX22" fmla="*/ 184594 w 184745"/>
                  <a:gd name="connsiteY22" fmla="*/ 77600 h 236644"/>
                  <a:gd name="connsiteX23" fmla="*/ 158400 w 184745"/>
                  <a:gd name="connsiteY23" fmla="*/ 197711 h 236644"/>
                  <a:gd name="connsiteX24" fmla="*/ 91630 w 184745"/>
                  <a:gd name="connsiteY24" fmla="*/ 236382 h 236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84745" h="236644">
                    <a:moveTo>
                      <a:pt x="91630" y="236382"/>
                    </a:moveTo>
                    <a:cubicBezTo>
                      <a:pt x="58607" y="236382"/>
                      <a:pt x="34070" y="220285"/>
                      <a:pt x="18001" y="188090"/>
                    </a:cubicBezTo>
                    <a:cubicBezTo>
                      <a:pt x="5390" y="161982"/>
                      <a:pt x="-811" y="133255"/>
                      <a:pt x="-96" y="104270"/>
                    </a:cubicBezTo>
                    <a:cubicBezTo>
                      <a:pt x="-96" y="99603"/>
                      <a:pt x="-96" y="91888"/>
                      <a:pt x="1047" y="81315"/>
                    </a:cubicBezTo>
                    <a:cubicBezTo>
                      <a:pt x="2209" y="68847"/>
                      <a:pt x="4857" y="56569"/>
                      <a:pt x="8953" y="44739"/>
                    </a:cubicBezTo>
                    <a:cubicBezTo>
                      <a:pt x="10667" y="39367"/>
                      <a:pt x="13315" y="34338"/>
                      <a:pt x="16763" y="29880"/>
                    </a:cubicBezTo>
                    <a:cubicBezTo>
                      <a:pt x="19954" y="25022"/>
                      <a:pt x="25250" y="21955"/>
                      <a:pt x="31051" y="21593"/>
                    </a:cubicBezTo>
                    <a:cubicBezTo>
                      <a:pt x="33822" y="21584"/>
                      <a:pt x="36594" y="21774"/>
                      <a:pt x="39337" y="22165"/>
                    </a:cubicBezTo>
                    <a:cubicBezTo>
                      <a:pt x="47529" y="22927"/>
                      <a:pt x="52768" y="34642"/>
                      <a:pt x="54958" y="57312"/>
                    </a:cubicBezTo>
                    <a:cubicBezTo>
                      <a:pt x="56997" y="80420"/>
                      <a:pt x="60435" y="103384"/>
                      <a:pt x="65245" y="126082"/>
                    </a:cubicBezTo>
                    <a:cubicBezTo>
                      <a:pt x="71627" y="154657"/>
                      <a:pt x="80771" y="169326"/>
                      <a:pt x="92868" y="169326"/>
                    </a:cubicBezTo>
                    <a:cubicBezTo>
                      <a:pt x="104965" y="169326"/>
                      <a:pt x="114299" y="158277"/>
                      <a:pt x="119443" y="136179"/>
                    </a:cubicBezTo>
                    <a:cubicBezTo>
                      <a:pt x="123710" y="115605"/>
                      <a:pt x="125653" y="94612"/>
                      <a:pt x="125253" y="73600"/>
                    </a:cubicBezTo>
                    <a:cubicBezTo>
                      <a:pt x="125253" y="63570"/>
                      <a:pt x="125253" y="55188"/>
                      <a:pt x="125253" y="48454"/>
                    </a:cubicBezTo>
                    <a:cubicBezTo>
                      <a:pt x="125253" y="45311"/>
                      <a:pt x="125253" y="42644"/>
                      <a:pt x="125253" y="40453"/>
                    </a:cubicBezTo>
                    <a:cubicBezTo>
                      <a:pt x="125253" y="38262"/>
                      <a:pt x="125253" y="36071"/>
                      <a:pt x="125253" y="33976"/>
                    </a:cubicBezTo>
                    <a:cubicBezTo>
                      <a:pt x="125253" y="31880"/>
                      <a:pt x="125253" y="29785"/>
                      <a:pt x="125253" y="27880"/>
                    </a:cubicBezTo>
                    <a:cubicBezTo>
                      <a:pt x="125291" y="22908"/>
                      <a:pt x="126024" y="17974"/>
                      <a:pt x="127444" y="13211"/>
                    </a:cubicBezTo>
                    <a:cubicBezTo>
                      <a:pt x="128872" y="8258"/>
                      <a:pt x="134016" y="4258"/>
                      <a:pt x="142874" y="1305"/>
                    </a:cubicBezTo>
                    <a:cubicBezTo>
                      <a:pt x="145789" y="315"/>
                      <a:pt x="148846" y="-200"/>
                      <a:pt x="151923" y="-219"/>
                    </a:cubicBezTo>
                    <a:cubicBezTo>
                      <a:pt x="159200" y="-114"/>
                      <a:pt x="166106" y="3029"/>
                      <a:pt x="170973" y="8449"/>
                    </a:cubicBezTo>
                    <a:cubicBezTo>
                      <a:pt x="177088" y="15116"/>
                      <a:pt x="180812" y="23622"/>
                      <a:pt x="181546" y="32642"/>
                    </a:cubicBezTo>
                    <a:cubicBezTo>
                      <a:pt x="183527" y="47549"/>
                      <a:pt x="184546" y="62560"/>
                      <a:pt x="184594" y="77600"/>
                    </a:cubicBezTo>
                    <a:cubicBezTo>
                      <a:pt x="184594" y="128397"/>
                      <a:pt x="175859" y="168440"/>
                      <a:pt x="158400" y="197711"/>
                    </a:cubicBezTo>
                    <a:cubicBezTo>
                      <a:pt x="145389" y="222323"/>
                      <a:pt x="119452" y="237344"/>
                      <a:pt x="91630" y="236382"/>
                    </a:cubicBezTo>
                    <a:close/>
                  </a:path>
                </a:pathLst>
              </a:custGeom>
              <a:solidFill>
                <a:schemeClr val="accent1"/>
              </a:solidFill>
              <a:ln w="9525" cap="flat">
                <a:noFill/>
                <a:prstDash val="solid"/>
                <a:miter/>
              </a:ln>
            </p:spPr>
            <p:txBody>
              <a:bodyPr rtlCol="0" anchor="ctr"/>
              <a:lstStyle/>
              <a:p>
                <a:endParaRPr lang="fr-FR"/>
              </a:p>
            </p:txBody>
          </p:sp>
          <p:sp>
            <p:nvSpPr>
              <p:cNvPr id="57" name="Graphique 52">
                <a:extLst>
                  <a:ext uri="{FF2B5EF4-FFF2-40B4-BE49-F238E27FC236}">
                    <a16:creationId xmlns:a16="http://schemas.microsoft.com/office/drawing/2014/main" id="{BCCC8C4E-3F18-4115-AB1A-394F8DD96C8B}"/>
                  </a:ext>
                </a:extLst>
              </p:cNvPr>
              <p:cNvSpPr/>
              <p:nvPr/>
            </p:nvSpPr>
            <p:spPr>
              <a:xfrm>
                <a:off x="5006530" y="3242008"/>
                <a:ext cx="62960" cy="276995"/>
              </a:xfrm>
              <a:custGeom>
                <a:avLst/>
                <a:gdLst>
                  <a:gd name="connsiteX0" fmla="*/ 31757 w 62960"/>
                  <a:gd name="connsiteY0" fmla="*/ 276688 h 276995"/>
                  <a:gd name="connsiteX1" fmla="*/ 6135 w 62960"/>
                  <a:gd name="connsiteY1" fmla="*/ 258400 h 276995"/>
                  <a:gd name="connsiteX2" fmla="*/ -151 w 62960"/>
                  <a:gd name="connsiteY2" fmla="*/ 179533 h 276995"/>
                  <a:gd name="connsiteX3" fmla="*/ 10612 w 62960"/>
                  <a:gd name="connsiteY3" fmla="*/ 83807 h 276995"/>
                  <a:gd name="connsiteX4" fmla="*/ 29662 w 62960"/>
                  <a:gd name="connsiteY4" fmla="*/ 71234 h 276995"/>
                  <a:gd name="connsiteX5" fmla="*/ 48045 w 62960"/>
                  <a:gd name="connsiteY5" fmla="*/ 83045 h 276995"/>
                  <a:gd name="connsiteX6" fmla="*/ 59284 w 62960"/>
                  <a:gd name="connsiteY6" fmla="*/ 132765 h 276995"/>
                  <a:gd name="connsiteX7" fmla="*/ 62809 w 62960"/>
                  <a:gd name="connsiteY7" fmla="*/ 201345 h 276995"/>
                  <a:gd name="connsiteX8" fmla="*/ 62809 w 62960"/>
                  <a:gd name="connsiteY8" fmla="*/ 223253 h 276995"/>
                  <a:gd name="connsiteX9" fmla="*/ 56237 w 62960"/>
                  <a:gd name="connsiteY9" fmla="*/ 259733 h 276995"/>
                  <a:gd name="connsiteX10" fmla="*/ 31757 w 62960"/>
                  <a:gd name="connsiteY10" fmla="*/ 276688 h 276995"/>
                  <a:gd name="connsiteX11" fmla="*/ 30233 w 62960"/>
                  <a:gd name="connsiteY11" fmla="*/ 57613 h 276995"/>
                  <a:gd name="connsiteX12" fmla="*/ 4611 w 62960"/>
                  <a:gd name="connsiteY12" fmla="*/ 27419 h 276995"/>
                  <a:gd name="connsiteX13" fmla="*/ 10897 w 62960"/>
                  <a:gd name="connsiteY13" fmla="*/ 7321 h 276995"/>
                  <a:gd name="connsiteX14" fmla="*/ 27947 w 62960"/>
                  <a:gd name="connsiteY14" fmla="*/ -204 h 276995"/>
                  <a:gd name="connsiteX15" fmla="*/ 34900 w 62960"/>
                  <a:gd name="connsiteY15" fmla="*/ -204 h 276995"/>
                  <a:gd name="connsiteX16" fmla="*/ 49474 w 62960"/>
                  <a:gd name="connsiteY16" fmla="*/ 8083 h 276995"/>
                  <a:gd name="connsiteX17" fmla="*/ 57856 w 62960"/>
                  <a:gd name="connsiteY17" fmla="*/ 28562 h 276995"/>
                  <a:gd name="connsiteX18" fmla="*/ 48807 w 62960"/>
                  <a:gd name="connsiteY18" fmla="*/ 49898 h 276995"/>
                  <a:gd name="connsiteX19" fmla="*/ 30233 w 62960"/>
                  <a:gd name="connsiteY19" fmla="*/ 57994 h 2769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2960" h="276995">
                    <a:moveTo>
                      <a:pt x="31757" y="276688"/>
                    </a:moveTo>
                    <a:cubicBezTo>
                      <a:pt x="19889" y="277698"/>
                      <a:pt x="9031" y="269954"/>
                      <a:pt x="6135" y="258400"/>
                    </a:cubicBezTo>
                    <a:cubicBezTo>
                      <a:pt x="1944" y="244941"/>
                      <a:pt x="-151" y="218652"/>
                      <a:pt x="-151" y="179533"/>
                    </a:cubicBezTo>
                    <a:cubicBezTo>
                      <a:pt x="-151" y="128289"/>
                      <a:pt x="3439" y="96380"/>
                      <a:pt x="10612" y="83807"/>
                    </a:cubicBezTo>
                    <a:cubicBezTo>
                      <a:pt x="14088" y="76358"/>
                      <a:pt x="21451" y="71500"/>
                      <a:pt x="29662" y="71234"/>
                    </a:cubicBezTo>
                    <a:cubicBezTo>
                      <a:pt x="37529" y="71367"/>
                      <a:pt x="44654" y="75939"/>
                      <a:pt x="48045" y="83045"/>
                    </a:cubicBezTo>
                    <a:cubicBezTo>
                      <a:pt x="54732" y="98818"/>
                      <a:pt x="58532" y="115649"/>
                      <a:pt x="59284" y="132765"/>
                    </a:cubicBezTo>
                    <a:cubicBezTo>
                      <a:pt x="61666" y="155549"/>
                      <a:pt x="62837" y="178438"/>
                      <a:pt x="62809" y="201345"/>
                    </a:cubicBezTo>
                    <a:cubicBezTo>
                      <a:pt x="62809" y="202869"/>
                      <a:pt x="62809" y="210108"/>
                      <a:pt x="62809" y="223253"/>
                    </a:cubicBezTo>
                    <a:cubicBezTo>
                      <a:pt x="62733" y="235702"/>
                      <a:pt x="60504" y="248037"/>
                      <a:pt x="56237" y="259733"/>
                    </a:cubicBezTo>
                    <a:cubicBezTo>
                      <a:pt x="52988" y="270373"/>
                      <a:pt x="42863" y="277393"/>
                      <a:pt x="31757" y="276688"/>
                    </a:cubicBezTo>
                    <a:close/>
                    <a:moveTo>
                      <a:pt x="30233" y="57613"/>
                    </a:moveTo>
                    <a:cubicBezTo>
                      <a:pt x="13183" y="57613"/>
                      <a:pt x="4611" y="47516"/>
                      <a:pt x="4611" y="27419"/>
                    </a:cubicBezTo>
                    <a:cubicBezTo>
                      <a:pt x="4240" y="20180"/>
                      <a:pt x="6478" y="13055"/>
                      <a:pt x="10897" y="7321"/>
                    </a:cubicBezTo>
                    <a:cubicBezTo>
                      <a:pt x="15117" y="2320"/>
                      <a:pt x="21413" y="-451"/>
                      <a:pt x="27947" y="-204"/>
                    </a:cubicBezTo>
                    <a:lnTo>
                      <a:pt x="34900" y="-204"/>
                    </a:lnTo>
                    <a:cubicBezTo>
                      <a:pt x="40530" y="892"/>
                      <a:pt x="45654" y="3806"/>
                      <a:pt x="49474" y="8083"/>
                    </a:cubicBezTo>
                    <a:cubicBezTo>
                      <a:pt x="55084" y="13389"/>
                      <a:pt x="58132" y="20847"/>
                      <a:pt x="57856" y="28562"/>
                    </a:cubicBezTo>
                    <a:cubicBezTo>
                      <a:pt x="57989" y="36630"/>
                      <a:pt x="54703" y="44383"/>
                      <a:pt x="48807" y="49898"/>
                    </a:cubicBezTo>
                    <a:cubicBezTo>
                      <a:pt x="43959" y="54984"/>
                      <a:pt x="37263" y="57908"/>
                      <a:pt x="30233" y="57994"/>
                    </a:cubicBezTo>
                    <a:close/>
                  </a:path>
                </a:pathLst>
              </a:custGeom>
              <a:solidFill>
                <a:schemeClr val="accent1"/>
              </a:solidFill>
              <a:ln w="9525" cap="flat">
                <a:noFill/>
                <a:prstDash val="solid"/>
                <a:miter/>
              </a:ln>
            </p:spPr>
            <p:txBody>
              <a:bodyPr rtlCol="0" anchor="ctr"/>
              <a:lstStyle/>
              <a:p>
                <a:endParaRPr lang="fr-FR"/>
              </a:p>
            </p:txBody>
          </p:sp>
          <p:sp>
            <p:nvSpPr>
              <p:cNvPr id="58" name="Graphique 52">
                <a:extLst>
                  <a:ext uri="{FF2B5EF4-FFF2-40B4-BE49-F238E27FC236}">
                    <a16:creationId xmlns:a16="http://schemas.microsoft.com/office/drawing/2014/main" id="{BCCC8C4E-3F18-4115-AB1A-394F8DD96C8B}"/>
                  </a:ext>
                </a:extLst>
              </p:cNvPr>
              <p:cNvSpPr/>
              <p:nvPr/>
            </p:nvSpPr>
            <p:spPr>
              <a:xfrm>
                <a:off x="5222462" y="3198018"/>
                <a:ext cx="186880" cy="320864"/>
              </a:xfrm>
              <a:custGeom>
                <a:avLst/>
                <a:gdLst>
                  <a:gd name="connsiteX0" fmla="*/ 145200 w 186880"/>
                  <a:gd name="connsiteY0" fmla="*/ 320488 h 320864"/>
                  <a:gd name="connsiteX1" fmla="*/ 116720 w 186880"/>
                  <a:gd name="connsiteY1" fmla="*/ 297647 h 320864"/>
                  <a:gd name="connsiteX2" fmla="*/ 116625 w 186880"/>
                  <a:gd name="connsiteY2" fmla="*/ 296580 h 320864"/>
                  <a:gd name="connsiteX3" fmla="*/ 114625 w 186880"/>
                  <a:gd name="connsiteY3" fmla="*/ 272482 h 320864"/>
                  <a:gd name="connsiteX4" fmla="*/ 112339 w 186880"/>
                  <a:gd name="connsiteY4" fmla="*/ 256194 h 320864"/>
                  <a:gd name="connsiteX5" fmla="*/ 103576 w 186880"/>
                  <a:gd name="connsiteY5" fmla="*/ 267910 h 320864"/>
                  <a:gd name="connsiteX6" fmla="*/ 91003 w 186880"/>
                  <a:gd name="connsiteY6" fmla="*/ 287531 h 320864"/>
                  <a:gd name="connsiteX7" fmla="*/ 49760 w 186880"/>
                  <a:gd name="connsiteY7" fmla="*/ 314678 h 320864"/>
                  <a:gd name="connsiteX8" fmla="*/ 27662 w 186880"/>
                  <a:gd name="connsiteY8" fmla="*/ 307629 h 320864"/>
                  <a:gd name="connsiteX9" fmla="*/ 3087 w 186880"/>
                  <a:gd name="connsiteY9" fmla="*/ 266957 h 320864"/>
                  <a:gd name="connsiteX10" fmla="*/ -151 w 186880"/>
                  <a:gd name="connsiteY10" fmla="*/ 242859 h 320864"/>
                  <a:gd name="connsiteX11" fmla="*/ 14231 w 186880"/>
                  <a:gd name="connsiteY11" fmla="*/ 178565 h 320864"/>
                  <a:gd name="connsiteX12" fmla="*/ 53093 w 186880"/>
                  <a:gd name="connsiteY12" fmla="*/ 132083 h 320864"/>
                  <a:gd name="connsiteX13" fmla="*/ 85002 w 186880"/>
                  <a:gd name="connsiteY13" fmla="*/ 122558 h 320864"/>
                  <a:gd name="connsiteX14" fmla="*/ 114815 w 186880"/>
                  <a:gd name="connsiteY14" fmla="*/ 131036 h 320864"/>
                  <a:gd name="connsiteX15" fmla="*/ 118911 w 186880"/>
                  <a:gd name="connsiteY15" fmla="*/ 132274 h 320864"/>
                  <a:gd name="connsiteX16" fmla="*/ 126436 w 186880"/>
                  <a:gd name="connsiteY16" fmla="*/ 122749 h 320864"/>
                  <a:gd name="connsiteX17" fmla="*/ 135199 w 186880"/>
                  <a:gd name="connsiteY17" fmla="*/ 108938 h 320864"/>
                  <a:gd name="connsiteX18" fmla="*/ 152249 w 186880"/>
                  <a:gd name="connsiteY18" fmla="*/ 100174 h 320864"/>
                  <a:gd name="connsiteX19" fmla="*/ 161107 w 186880"/>
                  <a:gd name="connsiteY19" fmla="*/ 101698 h 320864"/>
                  <a:gd name="connsiteX20" fmla="*/ 172823 w 186880"/>
                  <a:gd name="connsiteY20" fmla="*/ 117510 h 320864"/>
                  <a:gd name="connsiteX21" fmla="*/ 179395 w 186880"/>
                  <a:gd name="connsiteY21" fmla="*/ 162182 h 320864"/>
                  <a:gd name="connsiteX22" fmla="*/ 186729 w 186880"/>
                  <a:gd name="connsiteY22" fmla="*/ 284293 h 320864"/>
                  <a:gd name="connsiteX23" fmla="*/ 186729 w 186880"/>
                  <a:gd name="connsiteY23" fmla="*/ 290770 h 320864"/>
                  <a:gd name="connsiteX24" fmla="*/ 177204 w 186880"/>
                  <a:gd name="connsiteY24" fmla="*/ 310867 h 320864"/>
                  <a:gd name="connsiteX25" fmla="*/ 145200 w 186880"/>
                  <a:gd name="connsiteY25" fmla="*/ 320488 h 320864"/>
                  <a:gd name="connsiteX26" fmla="*/ 109481 w 186880"/>
                  <a:gd name="connsiteY26" fmla="*/ 87887 h 320864"/>
                  <a:gd name="connsiteX27" fmla="*/ 85955 w 186880"/>
                  <a:gd name="connsiteY27" fmla="*/ 75124 h 320864"/>
                  <a:gd name="connsiteX28" fmla="*/ 63857 w 186880"/>
                  <a:gd name="connsiteY28" fmla="*/ 51692 h 320864"/>
                  <a:gd name="connsiteX29" fmla="*/ 49474 w 186880"/>
                  <a:gd name="connsiteY29" fmla="*/ 19117 h 320864"/>
                  <a:gd name="connsiteX30" fmla="*/ 57761 w 186880"/>
                  <a:gd name="connsiteY30" fmla="*/ 3210 h 320864"/>
                  <a:gd name="connsiteX31" fmla="*/ 67857 w 186880"/>
                  <a:gd name="connsiteY31" fmla="*/ -219 h 320864"/>
                  <a:gd name="connsiteX32" fmla="*/ 84050 w 186880"/>
                  <a:gd name="connsiteY32" fmla="*/ 6925 h 320864"/>
                  <a:gd name="connsiteX33" fmla="*/ 104624 w 186880"/>
                  <a:gd name="connsiteY33" fmla="*/ 30737 h 320864"/>
                  <a:gd name="connsiteX34" fmla="*/ 120340 w 186880"/>
                  <a:gd name="connsiteY34" fmla="*/ 63027 h 320864"/>
                  <a:gd name="connsiteX35" fmla="*/ 123102 w 186880"/>
                  <a:gd name="connsiteY35" fmla="*/ 76553 h 320864"/>
                  <a:gd name="connsiteX36" fmla="*/ 120816 w 186880"/>
                  <a:gd name="connsiteY36" fmla="*/ 83411 h 320864"/>
                  <a:gd name="connsiteX37" fmla="*/ 109862 w 186880"/>
                  <a:gd name="connsiteY37" fmla="*/ 87887 h 320864"/>
                  <a:gd name="connsiteX38" fmla="*/ 65095 w 186880"/>
                  <a:gd name="connsiteY38" fmla="*/ 259337 h 320864"/>
                  <a:gd name="connsiteX39" fmla="*/ 97670 w 186880"/>
                  <a:gd name="connsiteY39" fmla="*/ 219142 h 320864"/>
                  <a:gd name="connsiteX40" fmla="*/ 114530 w 186880"/>
                  <a:gd name="connsiteY40" fmla="*/ 170374 h 320864"/>
                  <a:gd name="connsiteX41" fmla="*/ 99004 w 186880"/>
                  <a:gd name="connsiteY41" fmla="*/ 162087 h 320864"/>
                  <a:gd name="connsiteX42" fmla="*/ 69191 w 186880"/>
                  <a:gd name="connsiteY42" fmla="*/ 182471 h 320864"/>
                  <a:gd name="connsiteX43" fmla="*/ 52236 w 186880"/>
                  <a:gd name="connsiteY43" fmla="*/ 225905 h 320864"/>
                  <a:gd name="connsiteX44" fmla="*/ 51474 w 186880"/>
                  <a:gd name="connsiteY44" fmla="*/ 235430 h 320864"/>
                  <a:gd name="connsiteX45" fmla="*/ 60999 w 186880"/>
                  <a:gd name="connsiteY45" fmla="*/ 257528 h 320864"/>
                  <a:gd name="connsiteX46" fmla="*/ 65476 w 186880"/>
                  <a:gd name="connsiteY46" fmla="*/ 258956 h 3208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86880" h="320864">
                    <a:moveTo>
                      <a:pt x="145200" y="320488"/>
                    </a:moveTo>
                    <a:cubicBezTo>
                      <a:pt x="131027" y="322050"/>
                      <a:pt x="118283" y="311820"/>
                      <a:pt x="116720" y="297647"/>
                    </a:cubicBezTo>
                    <a:cubicBezTo>
                      <a:pt x="116682" y="297294"/>
                      <a:pt x="116654" y="296942"/>
                      <a:pt x="116625" y="296580"/>
                    </a:cubicBezTo>
                    <a:cubicBezTo>
                      <a:pt x="115282" y="288617"/>
                      <a:pt x="114615" y="280559"/>
                      <a:pt x="114625" y="272482"/>
                    </a:cubicBezTo>
                    <a:cubicBezTo>
                      <a:pt x="114625" y="261623"/>
                      <a:pt x="113863" y="256194"/>
                      <a:pt x="112339" y="256194"/>
                    </a:cubicBezTo>
                    <a:cubicBezTo>
                      <a:pt x="111005" y="256194"/>
                      <a:pt x="108053" y="260099"/>
                      <a:pt x="103576" y="267910"/>
                    </a:cubicBezTo>
                    <a:cubicBezTo>
                      <a:pt x="99718" y="274653"/>
                      <a:pt x="95518" y="281207"/>
                      <a:pt x="91003" y="287531"/>
                    </a:cubicBezTo>
                    <a:cubicBezTo>
                      <a:pt x="78144" y="305629"/>
                      <a:pt x="64333" y="314678"/>
                      <a:pt x="49760" y="314678"/>
                    </a:cubicBezTo>
                    <a:cubicBezTo>
                      <a:pt x="41816" y="314849"/>
                      <a:pt x="34043" y="312363"/>
                      <a:pt x="27662" y="307629"/>
                    </a:cubicBezTo>
                    <a:cubicBezTo>
                      <a:pt x="14965" y="297361"/>
                      <a:pt x="6269" y="282969"/>
                      <a:pt x="3087" y="266957"/>
                    </a:cubicBezTo>
                    <a:cubicBezTo>
                      <a:pt x="982" y="259099"/>
                      <a:pt x="-104" y="250993"/>
                      <a:pt x="-151" y="242859"/>
                    </a:cubicBezTo>
                    <a:cubicBezTo>
                      <a:pt x="-142" y="220628"/>
                      <a:pt x="4773" y="198682"/>
                      <a:pt x="14231" y="178565"/>
                    </a:cubicBezTo>
                    <a:cubicBezTo>
                      <a:pt x="22328" y="159582"/>
                      <a:pt x="35844" y="143408"/>
                      <a:pt x="53093" y="132083"/>
                    </a:cubicBezTo>
                    <a:cubicBezTo>
                      <a:pt x="62599" y="125921"/>
                      <a:pt x="73677" y="122615"/>
                      <a:pt x="85002" y="122558"/>
                    </a:cubicBezTo>
                    <a:cubicBezTo>
                      <a:pt x="95508" y="122758"/>
                      <a:pt x="105776" y="125682"/>
                      <a:pt x="114815" y="131036"/>
                    </a:cubicBezTo>
                    <a:cubicBezTo>
                      <a:pt x="116054" y="131797"/>
                      <a:pt x="117463" y="132226"/>
                      <a:pt x="118911" y="132274"/>
                    </a:cubicBezTo>
                    <a:cubicBezTo>
                      <a:pt x="121197" y="132274"/>
                      <a:pt x="123769" y="129130"/>
                      <a:pt x="126436" y="122749"/>
                    </a:cubicBezTo>
                    <a:cubicBezTo>
                      <a:pt x="128436" y="117624"/>
                      <a:pt x="131418" y="112929"/>
                      <a:pt x="135199" y="108938"/>
                    </a:cubicBezTo>
                    <a:cubicBezTo>
                      <a:pt x="139409" y="103765"/>
                      <a:pt x="145591" y="100594"/>
                      <a:pt x="152249" y="100174"/>
                    </a:cubicBezTo>
                    <a:cubicBezTo>
                      <a:pt x="155239" y="100394"/>
                      <a:pt x="158211" y="100908"/>
                      <a:pt x="161107" y="101698"/>
                    </a:cubicBezTo>
                    <a:cubicBezTo>
                      <a:pt x="165393" y="102651"/>
                      <a:pt x="169394" y="107985"/>
                      <a:pt x="172823" y="117510"/>
                    </a:cubicBezTo>
                    <a:cubicBezTo>
                      <a:pt x="176309" y="132179"/>
                      <a:pt x="178509" y="147133"/>
                      <a:pt x="179395" y="162182"/>
                    </a:cubicBezTo>
                    <a:cubicBezTo>
                      <a:pt x="184281" y="215646"/>
                      <a:pt x="186729" y="256356"/>
                      <a:pt x="186729" y="284293"/>
                    </a:cubicBezTo>
                    <a:lnTo>
                      <a:pt x="186729" y="290770"/>
                    </a:lnTo>
                    <a:cubicBezTo>
                      <a:pt x="186682" y="298552"/>
                      <a:pt x="183196" y="305905"/>
                      <a:pt x="177204" y="310867"/>
                    </a:cubicBezTo>
                    <a:cubicBezTo>
                      <a:pt x="167965" y="317659"/>
                      <a:pt x="156659" y="321059"/>
                      <a:pt x="145200" y="320488"/>
                    </a:cubicBezTo>
                    <a:close/>
                    <a:moveTo>
                      <a:pt x="109481" y="87887"/>
                    </a:moveTo>
                    <a:cubicBezTo>
                      <a:pt x="100461" y="86296"/>
                      <a:pt x="92213" y="81810"/>
                      <a:pt x="85955" y="75124"/>
                    </a:cubicBezTo>
                    <a:cubicBezTo>
                      <a:pt x="77716" y="68180"/>
                      <a:pt x="70305" y="60322"/>
                      <a:pt x="63857" y="51692"/>
                    </a:cubicBezTo>
                    <a:cubicBezTo>
                      <a:pt x="55598" y="42720"/>
                      <a:pt x="50541" y="31261"/>
                      <a:pt x="49474" y="19117"/>
                    </a:cubicBezTo>
                    <a:cubicBezTo>
                      <a:pt x="49407" y="12763"/>
                      <a:pt x="52522" y="6801"/>
                      <a:pt x="57761" y="3210"/>
                    </a:cubicBezTo>
                    <a:cubicBezTo>
                      <a:pt x="60675" y="1029"/>
                      <a:pt x="64209" y="-172"/>
                      <a:pt x="67857" y="-219"/>
                    </a:cubicBezTo>
                    <a:cubicBezTo>
                      <a:pt x="73839" y="524"/>
                      <a:pt x="79468" y="3010"/>
                      <a:pt x="84050" y="6925"/>
                    </a:cubicBezTo>
                    <a:cubicBezTo>
                      <a:pt x="92289" y="13554"/>
                      <a:pt x="99261" y="21622"/>
                      <a:pt x="104624" y="30737"/>
                    </a:cubicBezTo>
                    <a:cubicBezTo>
                      <a:pt x="111234" y="40777"/>
                      <a:pt x="116521" y="51635"/>
                      <a:pt x="120340" y="63027"/>
                    </a:cubicBezTo>
                    <a:cubicBezTo>
                      <a:pt x="121940" y="67370"/>
                      <a:pt x="122874" y="71933"/>
                      <a:pt x="123102" y="76553"/>
                    </a:cubicBezTo>
                    <a:cubicBezTo>
                      <a:pt x="123274" y="79048"/>
                      <a:pt x="122454" y="81515"/>
                      <a:pt x="120816" y="83411"/>
                    </a:cubicBezTo>
                    <a:cubicBezTo>
                      <a:pt x="117863" y="86239"/>
                      <a:pt x="113949" y="87840"/>
                      <a:pt x="109862" y="87887"/>
                    </a:cubicBezTo>
                    <a:close/>
                    <a:moveTo>
                      <a:pt x="65095" y="259337"/>
                    </a:moveTo>
                    <a:cubicBezTo>
                      <a:pt x="75572" y="259337"/>
                      <a:pt x="86526" y="245907"/>
                      <a:pt x="97670" y="219142"/>
                    </a:cubicBezTo>
                    <a:cubicBezTo>
                      <a:pt x="105271" y="203645"/>
                      <a:pt x="110939" y="187262"/>
                      <a:pt x="114530" y="170374"/>
                    </a:cubicBezTo>
                    <a:cubicBezTo>
                      <a:pt x="114530" y="164849"/>
                      <a:pt x="109386" y="162087"/>
                      <a:pt x="99004" y="162087"/>
                    </a:cubicBezTo>
                    <a:cubicBezTo>
                      <a:pt x="88622" y="162087"/>
                      <a:pt x="77954" y="168850"/>
                      <a:pt x="69191" y="182471"/>
                    </a:cubicBezTo>
                    <a:cubicBezTo>
                      <a:pt x="60590" y="195615"/>
                      <a:pt x="54817" y="210407"/>
                      <a:pt x="52236" y="225905"/>
                    </a:cubicBezTo>
                    <a:cubicBezTo>
                      <a:pt x="51779" y="229057"/>
                      <a:pt x="51522" y="232239"/>
                      <a:pt x="51474" y="235430"/>
                    </a:cubicBezTo>
                    <a:cubicBezTo>
                      <a:pt x="50693" y="243935"/>
                      <a:pt x="54275" y="252260"/>
                      <a:pt x="60999" y="257528"/>
                    </a:cubicBezTo>
                    <a:cubicBezTo>
                      <a:pt x="62294" y="258480"/>
                      <a:pt x="63866" y="258985"/>
                      <a:pt x="65476" y="258956"/>
                    </a:cubicBezTo>
                    <a:close/>
                  </a:path>
                </a:pathLst>
              </a:custGeom>
              <a:solidFill>
                <a:schemeClr val="accent1"/>
              </a:solidFill>
              <a:ln w="9525" cap="flat">
                <a:noFill/>
                <a:prstDash val="solid"/>
                <a:miter/>
              </a:ln>
            </p:spPr>
            <p:txBody>
              <a:bodyPr rtlCol="0" anchor="ctr"/>
              <a:lstStyle/>
              <a:p>
                <a:endParaRPr lang="fr-FR"/>
              </a:p>
            </p:txBody>
          </p:sp>
          <p:sp>
            <p:nvSpPr>
              <p:cNvPr id="59" name="Graphique 52">
                <a:extLst>
                  <a:ext uri="{FF2B5EF4-FFF2-40B4-BE49-F238E27FC236}">
                    <a16:creationId xmlns:a16="http://schemas.microsoft.com/office/drawing/2014/main" id="{BCCC8C4E-3F18-4115-AB1A-394F8DD96C8B}"/>
                  </a:ext>
                </a:extLst>
              </p:cNvPr>
              <p:cNvSpPr/>
              <p:nvPr/>
            </p:nvSpPr>
            <p:spPr>
              <a:xfrm>
                <a:off x="5562662" y="3288124"/>
                <a:ext cx="171959" cy="229845"/>
              </a:xfrm>
              <a:custGeom>
                <a:avLst/>
                <a:gdLst>
                  <a:gd name="connsiteX0" fmla="*/ 70367 w 171959"/>
                  <a:gd name="connsiteY0" fmla="*/ 229619 h 229845"/>
                  <a:gd name="connsiteX1" fmla="*/ 38934 w 171959"/>
                  <a:gd name="connsiteY1" fmla="*/ 211617 h 229845"/>
                  <a:gd name="connsiteX2" fmla="*/ 16455 w 171959"/>
                  <a:gd name="connsiteY2" fmla="*/ 153610 h 229845"/>
                  <a:gd name="connsiteX3" fmla="*/ 1215 w 171959"/>
                  <a:gd name="connsiteY3" fmla="*/ 74171 h 229845"/>
                  <a:gd name="connsiteX4" fmla="*/ -23 w 171959"/>
                  <a:gd name="connsiteY4" fmla="*/ 53026 h 229845"/>
                  <a:gd name="connsiteX5" fmla="*/ 7788 w 171959"/>
                  <a:gd name="connsiteY5" fmla="*/ 18640 h 229845"/>
                  <a:gd name="connsiteX6" fmla="*/ 20551 w 171959"/>
                  <a:gd name="connsiteY6" fmla="*/ 11306 h 229845"/>
                  <a:gd name="connsiteX7" fmla="*/ 70367 w 171959"/>
                  <a:gd name="connsiteY7" fmla="*/ 119320 h 229845"/>
                  <a:gd name="connsiteX8" fmla="*/ 76082 w 171959"/>
                  <a:gd name="connsiteY8" fmla="*/ 140180 h 229845"/>
                  <a:gd name="connsiteX9" fmla="*/ 80368 w 171959"/>
                  <a:gd name="connsiteY9" fmla="*/ 146466 h 229845"/>
                  <a:gd name="connsiteX10" fmla="*/ 98942 w 171959"/>
                  <a:gd name="connsiteY10" fmla="*/ 100460 h 229845"/>
                  <a:gd name="connsiteX11" fmla="*/ 115325 w 171959"/>
                  <a:gd name="connsiteY11" fmla="*/ 49502 h 229845"/>
                  <a:gd name="connsiteX12" fmla="*/ 136661 w 171959"/>
                  <a:gd name="connsiteY12" fmla="*/ 10354 h 229845"/>
                  <a:gd name="connsiteX13" fmla="*/ 154187 w 171959"/>
                  <a:gd name="connsiteY13" fmla="*/ -219 h 229845"/>
                  <a:gd name="connsiteX14" fmla="*/ 171808 w 171959"/>
                  <a:gd name="connsiteY14" fmla="*/ 26642 h 229845"/>
                  <a:gd name="connsiteX15" fmla="*/ 171808 w 171959"/>
                  <a:gd name="connsiteY15" fmla="*/ 29689 h 229845"/>
                  <a:gd name="connsiteX16" fmla="*/ 165903 w 171959"/>
                  <a:gd name="connsiteY16" fmla="*/ 71980 h 229845"/>
                  <a:gd name="connsiteX17" fmla="*/ 149234 w 171959"/>
                  <a:gd name="connsiteY17" fmla="*/ 124273 h 229845"/>
                  <a:gd name="connsiteX18" fmla="*/ 124850 w 171959"/>
                  <a:gd name="connsiteY18" fmla="*/ 175613 h 229845"/>
                  <a:gd name="connsiteX19" fmla="*/ 97037 w 171959"/>
                  <a:gd name="connsiteY19" fmla="*/ 214475 h 229845"/>
                  <a:gd name="connsiteX20" fmla="*/ 70367 w 171959"/>
                  <a:gd name="connsiteY20" fmla="*/ 229619 h 229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71959" h="229845">
                    <a:moveTo>
                      <a:pt x="70367" y="229619"/>
                    </a:moveTo>
                    <a:cubicBezTo>
                      <a:pt x="57375" y="229876"/>
                      <a:pt x="45287" y="222952"/>
                      <a:pt x="38934" y="211617"/>
                    </a:cubicBezTo>
                    <a:cubicBezTo>
                      <a:pt x="28895" y="193367"/>
                      <a:pt x="21332" y="173860"/>
                      <a:pt x="16455" y="153610"/>
                    </a:cubicBezTo>
                    <a:cubicBezTo>
                      <a:pt x="9169" y="127606"/>
                      <a:pt x="4073" y="101032"/>
                      <a:pt x="1215" y="74171"/>
                    </a:cubicBezTo>
                    <a:cubicBezTo>
                      <a:pt x="453" y="66456"/>
                      <a:pt x="-23" y="59407"/>
                      <a:pt x="-23" y="53026"/>
                    </a:cubicBezTo>
                    <a:cubicBezTo>
                      <a:pt x="-794" y="41053"/>
                      <a:pt x="1920" y="29108"/>
                      <a:pt x="7788" y="18640"/>
                    </a:cubicBezTo>
                    <a:cubicBezTo>
                      <a:pt x="10540" y="14202"/>
                      <a:pt x="15331" y="11449"/>
                      <a:pt x="20551" y="11306"/>
                    </a:cubicBezTo>
                    <a:cubicBezTo>
                      <a:pt x="34458" y="11306"/>
                      <a:pt x="51060" y="47311"/>
                      <a:pt x="70367" y="119320"/>
                    </a:cubicBezTo>
                    <a:lnTo>
                      <a:pt x="76082" y="140180"/>
                    </a:lnTo>
                    <a:cubicBezTo>
                      <a:pt x="77225" y="144371"/>
                      <a:pt x="78654" y="146466"/>
                      <a:pt x="80368" y="146466"/>
                    </a:cubicBezTo>
                    <a:cubicBezTo>
                      <a:pt x="84054" y="146466"/>
                      <a:pt x="90245" y="131131"/>
                      <a:pt x="98942" y="100460"/>
                    </a:cubicBezTo>
                    <a:cubicBezTo>
                      <a:pt x="103609" y="83601"/>
                      <a:pt x="109038" y="66551"/>
                      <a:pt x="115325" y="49502"/>
                    </a:cubicBezTo>
                    <a:cubicBezTo>
                      <a:pt x="119935" y="35233"/>
                      <a:pt x="127174" y="21955"/>
                      <a:pt x="136661" y="10354"/>
                    </a:cubicBezTo>
                    <a:cubicBezTo>
                      <a:pt x="140776" y="4544"/>
                      <a:pt x="147129" y="714"/>
                      <a:pt x="154187" y="-219"/>
                    </a:cubicBezTo>
                    <a:cubicBezTo>
                      <a:pt x="164759" y="-219"/>
                      <a:pt x="170570" y="8735"/>
                      <a:pt x="171808" y="26642"/>
                    </a:cubicBezTo>
                    <a:lnTo>
                      <a:pt x="171808" y="29689"/>
                    </a:lnTo>
                    <a:cubicBezTo>
                      <a:pt x="171494" y="43968"/>
                      <a:pt x="169513" y="58160"/>
                      <a:pt x="165903" y="71980"/>
                    </a:cubicBezTo>
                    <a:cubicBezTo>
                      <a:pt x="161597" y="89783"/>
                      <a:pt x="156025" y="107261"/>
                      <a:pt x="149234" y="124273"/>
                    </a:cubicBezTo>
                    <a:cubicBezTo>
                      <a:pt x="142357" y="141951"/>
                      <a:pt x="134203" y="159106"/>
                      <a:pt x="124850" y="175613"/>
                    </a:cubicBezTo>
                    <a:cubicBezTo>
                      <a:pt x="117173" y="189633"/>
                      <a:pt x="107838" y="202683"/>
                      <a:pt x="97037" y="214475"/>
                    </a:cubicBezTo>
                    <a:cubicBezTo>
                      <a:pt x="90541" y="222895"/>
                      <a:pt x="80930" y="228352"/>
                      <a:pt x="70367" y="229619"/>
                    </a:cubicBezTo>
                    <a:close/>
                  </a:path>
                </a:pathLst>
              </a:custGeom>
              <a:solidFill>
                <a:schemeClr val="accent1"/>
              </a:solidFill>
              <a:ln w="9525" cap="flat">
                <a:noFill/>
                <a:prstDash val="solid"/>
                <a:miter/>
              </a:ln>
            </p:spPr>
            <p:txBody>
              <a:bodyPr rtlCol="0" anchor="ctr"/>
              <a:lstStyle/>
              <a:p>
                <a:endParaRPr lang="fr-FR"/>
              </a:p>
            </p:txBody>
          </p:sp>
          <p:sp>
            <p:nvSpPr>
              <p:cNvPr id="60" name="Graphique 52">
                <a:extLst>
                  <a:ext uri="{FF2B5EF4-FFF2-40B4-BE49-F238E27FC236}">
                    <a16:creationId xmlns:a16="http://schemas.microsoft.com/office/drawing/2014/main" id="{BCCC8C4E-3F18-4115-AB1A-394F8DD96C8B}"/>
                  </a:ext>
                </a:extLst>
              </p:cNvPr>
              <p:cNvSpPr/>
              <p:nvPr/>
            </p:nvSpPr>
            <p:spPr>
              <a:xfrm>
                <a:off x="5745191" y="3298638"/>
                <a:ext cx="162728" cy="206954"/>
              </a:xfrm>
              <a:custGeom>
                <a:avLst/>
                <a:gdLst>
                  <a:gd name="connsiteX0" fmla="*/ 79671 w 162728"/>
                  <a:gd name="connsiteY0" fmla="*/ 206723 h 206954"/>
                  <a:gd name="connsiteX1" fmla="*/ 77385 w 162728"/>
                  <a:gd name="connsiteY1" fmla="*/ 206723 h 206954"/>
                  <a:gd name="connsiteX2" fmla="*/ 32427 w 162728"/>
                  <a:gd name="connsiteY2" fmla="*/ 191864 h 206954"/>
                  <a:gd name="connsiteX3" fmla="*/ 7566 w 162728"/>
                  <a:gd name="connsiteY3" fmla="*/ 155002 h 206954"/>
                  <a:gd name="connsiteX4" fmla="*/ -149 w 162728"/>
                  <a:gd name="connsiteY4" fmla="*/ 107377 h 206954"/>
                  <a:gd name="connsiteX5" fmla="*/ 7471 w 162728"/>
                  <a:gd name="connsiteY5" fmla="*/ 56514 h 206954"/>
                  <a:gd name="connsiteX6" fmla="*/ 31950 w 162728"/>
                  <a:gd name="connsiteY6" fmla="*/ 16509 h 206954"/>
                  <a:gd name="connsiteX7" fmla="*/ 78909 w 162728"/>
                  <a:gd name="connsiteY7" fmla="*/ -160 h 206954"/>
                  <a:gd name="connsiteX8" fmla="*/ 114818 w 162728"/>
                  <a:gd name="connsiteY8" fmla="*/ 10699 h 206954"/>
                  <a:gd name="connsiteX9" fmla="*/ 150632 w 162728"/>
                  <a:gd name="connsiteY9" fmla="*/ 50037 h 206954"/>
                  <a:gd name="connsiteX10" fmla="*/ 162538 w 162728"/>
                  <a:gd name="connsiteY10" fmla="*/ 105377 h 206954"/>
                  <a:gd name="connsiteX11" fmla="*/ 134439 w 162728"/>
                  <a:gd name="connsiteY11" fmla="*/ 179672 h 206954"/>
                  <a:gd name="connsiteX12" fmla="*/ 79671 w 162728"/>
                  <a:gd name="connsiteY12" fmla="*/ 206723 h 206954"/>
                  <a:gd name="connsiteX13" fmla="*/ 78432 w 162728"/>
                  <a:gd name="connsiteY13" fmla="*/ 148240 h 206954"/>
                  <a:gd name="connsiteX14" fmla="*/ 101292 w 162728"/>
                  <a:gd name="connsiteY14" fmla="*/ 132904 h 206954"/>
                  <a:gd name="connsiteX15" fmla="*/ 110817 w 162728"/>
                  <a:gd name="connsiteY15" fmla="*/ 100329 h 206954"/>
                  <a:gd name="connsiteX16" fmla="*/ 106055 w 162728"/>
                  <a:gd name="connsiteY16" fmla="*/ 78707 h 206954"/>
                  <a:gd name="connsiteX17" fmla="*/ 72622 w 162728"/>
                  <a:gd name="connsiteY17" fmla="*/ 56037 h 206954"/>
                  <a:gd name="connsiteX18" fmla="*/ 56049 w 162728"/>
                  <a:gd name="connsiteY18" fmla="*/ 65562 h 206954"/>
                  <a:gd name="connsiteX19" fmla="*/ 47952 w 162728"/>
                  <a:gd name="connsiteY19" fmla="*/ 98710 h 206954"/>
                  <a:gd name="connsiteX20" fmla="*/ 50429 w 162728"/>
                  <a:gd name="connsiteY20" fmla="*/ 118902 h 206954"/>
                  <a:gd name="connsiteX21" fmla="*/ 59954 w 162728"/>
                  <a:gd name="connsiteY21" fmla="*/ 139286 h 206954"/>
                  <a:gd name="connsiteX22" fmla="*/ 77670 w 162728"/>
                  <a:gd name="connsiteY22" fmla="*/ 148144 h 206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62728" h="206954">
                    <a:moveTo>
                      <a:pt x="79671" y="206723"/>
                    </a:moveTo>
                    <a:lnTo>
                      <a:pt x="77385" y="206723"/>
                    </a:lnTo>
                    <a:cubicBezTo>
                      <a:pt x="61144" y="207028"/>
                      <a:pt x="45286" y="201789"/>
                      <a:pt x="32427" y="191864"/>
                    </a:cubicBezTo>
                    <a:cubicBezTo>
                      <a:pt x="20920" y="182091"/>
                      <a:pt x="12319" y="169337"/>
                      <a:pt x="7566" y="155002"/>
                    </a:cubicBezTo>
                    <a:cubicBezTo>
                      <a:pt x="2366" y="139667"/>
                      <a:pt x="-244" y="123570"/>
                      <a:pt x="-149" y="107377"/>
                    </a:cubicBezTo>
                    <a:cubicBezTo>
                      <a:pt x="-235" y="90128"/>
                      <a:pt x="2337" y="72973"/>
                      <a:pt x="7471" y="56514"/>
                    </a:cubicBezTo>
                    <a:cubicBezTo>
                      <a:pt x="11948" y="41245"/>
                      <a:pt x="20397" y="27444"/>
                      <a:pt x="31950" y="16509"/>
                    </a:cubicBezTo>
                    <a:cubicBezTo>
                      <a:pt x="44857" y="5088"/>
                      <a:pt x="61687" y="-884"/>
                      <a:pt x="78909" y="-160"/>
                    </a:cubicBezTo>
                    <a:cubicBezTo>
                      <a:pt x="91625" y="259"/>
                      <a:pt x="103997" y="4003"/>
                      <a:pt x="114818" y="10699"/>
                    </a:cubicBezTo>
                    <a:cubicBezTo>
                      <a:pt x="130572" y="19757"/>
                      <a:pt x="143088" y="33511"/>
                      <a:pt x="150632" y="50037"/>
                    </a:cubicBezTo>
                    <a:cubicBezTo>
                      <a:pt x="158633" y="67382"/>
                      <a:pt x="162700" y="86279"/>
                      <a:pt x="162538" y="105377"/>
                    </a:cubicBezTo>
                    <a:cubicBezTo>
                      <a:pt x="163291" y="132866"/>
                      <a:pt x="153194" y="159555"/>
                      <a:pt x="134439" y="179672"/>
                    </a:cubicBezTo>
                    <a:cubicBezTo>
                      <a:pt x="120895" y="196103"/>
                      <a:pt x="100959" y="205952"/>
                      <a:pt x="79671" y="206723"/>
                    </a:cubicBezTo>
                    <a:close/>
                    <a:moveTo>
                      <a:pt x="78432" y="148240"/>
                    </a:moveTo>
                    <a:cubicBezTo>
                      <a:pt x="88176" y="147373"/>
                      <a:pt x="96797" y="141591"/>
                      <a:pt x="101292" y="132904"/>
                    </a:cubicBezTo>
                    <a:cubicBezTo>
                      <a:pt x="107493" y="123170"/>
                      <a:pt x="110798" y="111873"/>
                      <a:pt x="110817" y="100329"/>
                    </a:cubicBezTo>
                    <a:cubicBezTo>
                      <a:pt x="110827" y="92861"/>
                      <a:pt x="109198" y="85479"/>
                      <a:pt x="106055" y="78707"/>
                    </a:cubicBezTo>
                    <a:cubicBezTo>
                      <a:pt x="100826" y="64848"/>
                      <a:pt x="87434" y="55771"/>
                      <a:pt x="72622" y="56037"/>
                    </a:cubicBezTo>
                    <a:cubicBezTo>
                      <a:pt x="65793" y="56009"/>
                      <a:pt x="59468" y="59648"/>
                      <a:pt x="56049" y="65562"/>
                    </a:cubicBezTo>
                    <a:cubicBezTo>
                      <a:pt x="50276" y="75621"/>
                      <a:pt x="47466" y="87118"/>
                      <a:pt x="47952" y="98710"/>
                    </a:cubicBezTo>
                    <a:cubicBezTo>
                      <a:pt x="48086" y="105510"/>
                      <a:pt x="48914" y="112273"/>
                      <a:pt x="50429" y="118902"/>
                    </a:cubicBezTo>
                    <a:cubicBezTo>
                      <a:pt x="51934" y="126361"/>
                      <a:pt x="55201" y="133352"/>
                      <a:pt x="59954" y="139286"/>
                    </a:cubicBezTo>
                    <a:cubicBezTo>
                      <a:pt x="64107" y="144896"/>
                      <a:pt x="70689" y="148182"/>
                      <a:pt x="77670" y="148144"/>
                    </a:cubicBezTo>
                    <a:close/>
                  </a:path>
                </a:pathLst>
              </a:custGeom>
              <a:solidFill>
                <a:schemeClr val="accent1"/>
              </a:solidFill>
              <a:ln w="9525" cap="flat">
                <a:noFill/>
                <a:prstDash val="solid"/>
                <a:miter/>
              </a:ln>
            </p:spPr>
            <p:txBody>
              <a:bodyPr rtlCol="0" anchor="ctr"/>
              <a:lstStyle/>
              <a:p>
                <a:endParaRPr lang="fr-FR"/>
              </a:p>
            </p:txBody>
          </p:sp>
          <p:sp>
            <p:nvSpPr>
              <p:cNvPr id="61" name="Graphique 52">
                <a:extLst>
                  <a:ext uri="{FF2B5EF4-FFF2-40B4-BE49-F238E27FC236}">
                    <a16:creationId xmlns:a16="http://schemas.microsoft.com/office/drawing/2014/main" id="{BCCC8C4E-3F18-4115-AB1A-394F8DD96C8B}"/>
                  </a:ext>
                </a:extLst>
              </p:cNvPr>
              <p:cNvSpPr/>
              <p:nvPr/>
            </p:nvSpPr>
            <p:spPr>
              <a:xfrm>
                <a:off x="5875965" y="3172338"/>
                <a:ext cx="218415" cy="344375"/>
              </a:xfrm>
              <a:custGeom>
                <a:avLst/>
                <a:gdLst>
                  <a:gd name="connsiteX0" fmla="*/ 93772 w 218415"/>
                  <a:gd name="connsiteY0" fmla="*/ 344072 h 344375"/>
                  <a:gd name="connsiteX1" fmla="*/ 61197 w 218415"/>
                  <a:gd name="connsiteY1" fmla="*/ 316735 h 344375"/>
                  <a:gd name="connsiteX2" fmla="*/ 55863 w 218415"/>
                  <a:gd name="connsiteY2" fmla="*/ 257014 h 344375"/>
                  <a:gd name="connsiteX3" fmla="*/ 62435 w 218415"/>
                  <a:gd name="connsiteY3" fmla="*/ 132427 h 344375"/>
                  <a:gd name="connsiteX4" fmla="*/ 62435 w 218415"/>
                  <a:gd name="connsiteY4" fmla="*/ 127664 h 344375"/>
                  <a:gd name="connsiteX5" fmla="*/ 57672 w 218415"/>
                  <a:gd name="connsiteY5" fmla="*/ 118615 h 344375"/>
                  <a:gd name="connsiteX6" fmla="*/ 20715 w 218415"/>
                  <a:gd name="connsiteY6" fmla="*/ 112519 h 344375"/>
                  <a:gd name="connsiteX7" fmla="*/ -144 w 218415"/>
                  <a:gd name="connsiteY7" fmla="*/ 97756 h 344375"/>
                  <a:gd name="connsiteX8" fmla="*/ 9952 w 218415"/>
                  <a:gd name="connsiteY8" fmla="*/ 83659 h 344375"/>
                  <a:gd name="connsiteX9" fmla="*/ 29764 w 218415"/>
                  <a:gd name="connsiteY9" fmla="*/ 78134 h 344375"/>
                  <a:gd name="connsiteX10" fmla="*/ 65388 w 218415"/>
                  <a:gd name="connsiteY10" fmla="*/ 67847 h 344375"/>
                  <a:gd name="connsiteX11" fmla="*/ 66149 w 218415"/>
                  <a:gd name="connsiteY11" fmla="*/ 62608 h 344375"/>
                  <a:gd name="connsiteX12" fmla="*/ 66816 w 218415"/>
                  <a:gd name="connsiteY12" fmla="*/ 43558 h 344375"/>
                  <a:gd name="connsiteX13" fmla="*/ 72436 w 218415"/>
                  <a:gd name="connsiteY13" fmla="*/ 20127 h 344375"/>
                  <a:gd name="connsiteX14" fmla="*/ 96820 w 218415"/>
                  <a:gd name="connsiteY14" fmla="*/ -161 h 344375"/>
                  <a:gd name="connsiteX15" fmla="*/ 120156 w 218415"/>
                  <a:gd name="connsiteY15" fmla="*/ 12983 h 344375"/>
                  <a:gd name="connsiteX16" fmla="*/ 127205 w 218415"/>
                  <a:gd name="connsiteY16" fmla="*/ 38796 h 344375"/>
                  <a:gd name="connsiteX17" fmla="*/ 127205 w 218415"/>
                  <a:gd name="connsiteY17" fmla="*/ 54607 h 344375"/>
                  <a:gd name="connsiteX18" fmla="*/ 129872 w 218415"/>
                  <a:gd name="connsiteY18" fmla="*/ 64132 h 344375"/>
                  <a:gd name="connsiteX19" fmla="*/ 152637 w 218415"/>
                  <a:gd name="connsiteY19" fmla="*/ 67466 h 344375"/>
                  <a:gd name="connsiteX20" fmla="*/ 166162 w 218415"/>
                  <a:gd name="connsiteY20" fmla="*/ 67466 h 344375"/>
                  <a:gd name="connsiteX21" fmla="*/ 188355 w 218415"/>
                  <a:gd name="connsiteY21" fmla="*/ 68514 h 344375"/>
                  <a:gd name="connsiteX22" fmla="*/ 207405 w 218415"/>
                  <a:gd name="connsiteY22" fmla="*/ 77086 h 344375"/>
                  <a:gd name="connsiteX23" fmla="*/ 218264 w 218415"/>
                  <a:gd name="connsiteY23" fmla="*/ 97375 h 344375"/>
                  <a:gd name="connsiteX24" fmla="*/ 218264 w 218415"/>
                  <a:gd name="connsiteY24" fmla="*/ 104518 h 344375"/>
                  <a:gd name="connsiteX25" fmla="*/ 205024 w 218415"/>
                  <a:gd name="connsiteY25" fmla="*/ 118520 h 344375"/>
                  <a:gd name="connsiteX26" fmla="*/ 185212 w 218415"/>
                  <a:gd name="connsiteY26" fmla="*/ 124044 h 344375"/>
                  <a:gd name="connsiteX27" fmla="*/ 163305 w 218415"/>
                  <a:gd name="connsiteY27" fmla="*/ 122235 h 344375"/>
                  <a:gd name="connsiteX28" fmla="*/ 150065 w 218415"/>
                  <a:gd name="connsiteY28" fmla="*/ 120711 h 344375"/>
                  <a:gd name="connsiteX29" fmla="*/ 142540 w 218415"/>
                  <a:gd name="connsiteY29" fmla="*/ 121282 h 344375"/>
                  <a:gd name="connsiteX30" fmla="*/ 131681 w 218415"/>
                  <a:gd name="connsiteY30" fmla="*/ 174718 h 344375"/>
                  <a:gd name="connsiteX31" fmla="*/ 131205 w 218415"/>
                  <a:gd name="connsiteY31" fmla="*/ 225200 h 344375"/>
                  <a:gd name="connsiteX32" fmla="*/ 130157 w 218415"/>
                  <a:gd name="connsiteY32" fmla="*/ 282350 h 344375"/>
                  <a:gd name="connsiteX33" fmla="*/ 123681 w 218415"/>
                  <a:gd name="connsiteY33" fmla="*/ 321117 h 344375"/>
                  <a:gd name="connsiteX34" fmla="*/ 93772 w 218415"/>
                  <a:gd name="connsiteY34" fmla="*/ 344072 h 344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218415" h="344375">
                    <a:moveTo>
                      <a:pt x="93772" y="344072"/>
                    </a:moveTo>
                    <a:cubicBezTo>
                      <a:pt x="77303" y="345291"/>
                      <a:pt x="62854" y="333166"/>
                      <a:pt x="61197" y="316735"/>
                    </a:cubicBezTo>
                    <a:cubicBezTo>
                      <a:pt x="57415" y="297057"/>
                      <a:pt x="55624" y="277054"/>
                      <a:pt x="55863" y="257014"/>
                    </a:cubicBezTo>
                    <a:cubicBezTo>
                      <a:pt x="55863" y="228372"/>
                      <a:pt x="58053" y="186843"/>
                      <a:pt x="62435" y="132427"/>
                    </a:cubicBezTo>
                    <a:lnTo>
                      <a:pt x="62435" y="127664"/>
                    </a:lnTo>
                    <a:cubicBezTo>
                      <a:pt x="62739" y="123978"/>
                      <a:pt x="60882" y="120454"/>
                      <a:pt x="57672" y="118615"/>
                    </a:cubicBezTo>
                    <a:cubicBezTo>
                      <a:pt x="45604" y="115282"/>
                      <a:pt x="33212" y="113243"/>
                      <a:pt x="20715" y="112519"/>
                    </a:cubicBezTo>
                    <a:cubicBezTo>
                      <a:pt x="6809" y="111091"/>
                      <a:pt x="-144" y="106137"/>
                      <a:pt x="-144" y="97756"/>
                    </a:cubicBezTo>
                    <a:cubicBezTo>
                      <a:pt x="-344" y="91317"/>
                      <a:pt x="3789" y="85544"/>
                      <a:pt x="9952" y="83659"/>
                    </a:cubicBezTo>
                    <a:cubicBezTo>
                      <a:pt x="16334" y="81087"/>
                      <a:pt x="22973" y="79229"/>
                      <a:pt x="29764" y="78134"/>
                    </a:cubicBezTo>
                    <a:cubicBezTo>
                      <a:pt x="52052" y="74610"/>
                      <a:pt x="63959" y="71181"/>
                      <a:pt x="65388" y="67847"/>
                    </a:cubicBezTo>
                    <a:cubicBezTo>
                      <a:pt x="66045" y="66180"/>
                      <a:pt x="66302" y="64389"/>
                      <a:pt x="66149" y="62608"/>
                    </a:cubicBezTo>
                    <a:cubicBezTo>
                      <a:pt x="66149" y="55750"/>
                      <a:pt x="66149" y="49559"/>
                      <a:pt x="66816" y="43558"/>
                    </a:cubicBezTo>
                    <a:cubicBezTo>
                      <a:pt x="67778" y="35557"/>
                      <a:pt x="69664" y="27699"/>
                      <a:pt x="72436" y="20127"/>
                    </a:cubicBezTo>
                    <a:cubicBezTo>
                      <a:pt x="74636" y="8382"/>
                      <a:pt x="84876" y="-133"/>
                      <a:pt x="96820" y="-161"/>
                    </a:cubicBezTo>
                    <a:cubicBezTo>
                      <a:pt x="106526" y="-828"/>
                      <a:pt x="115698" y="4344"/>
                      <a:pt x="120156" y="12983"/>
                    </a:cubicBezTo>
                    <a:cubicBezTo>
                      <a:pt x="124585" y="20879"/>
                      <a:pt x="127005" y="29747"/>
                      <a:pt x="127205" y="38796"/>
                    </a:cubicBezTo>
                    <a:lnTo>
                      <a:pt x="127205" y="54607"/>
                    </a:lnTo>
                    <a:cubicBezTo>
                      <a:pt x="126976" y="57998"/>
                      <a:pt x="127919" y="61351"/>
                      <a:pt x="129872" y="64132"/>
                    </a:cubicBezTo>
                    <a:cubicBezTo>
                      <a:pt x="131681" y="66418"/>
                      <a:pt x="139397" y="67466"/>
                      <a:pt x="152637" y="67466"/>
                    </a:cubicBezTo>
                    <a:lnTo>
                      <a:pt x="166162" y="67466"/>
                    </a:lnTo>
                    <a:cubicBezTo>
                      <a:pt x="173573" y="67447"/>
                      <a:pt x="180983" y="67790"/>
                      <a:pt x="188355" y="68514"/>
                    </a:cubicBezTo>
                    <a:cubicBezTo>
                      <a:pt x="195413" y="69419"/>
                      <a:pt x="202043" y="72400"/>
                      <a:pt x="207405" y="77086"/>
                    </a:cubicBezTo>
                    <a:cubicBezTo>
                      <a:pt x="213968" y="81801"/>
                      <a:pt x="217978" y="89297"/>
                      <a:pt x="218264" y="97375"/>
                    </a:cubicBezTo>
                    <a:cubicBezTo>
                      <a:pt x="218264" y="97946"/>
                      <a:pt x="218264" y="100327"/>
                      <a:pt x="218264" y="104518"/>
                    </a:cubicBezTo>
                    <a:cubicBezTo>
                      <a:pt x="218264" y="108709"/>
                      <a:pt x="213597" y="113472"/>
                      <a:pt x="205024" y="118520"/>
                    </a:cubicBezTo>
                    <a:cubicBezTo>
                      <a:pt x="199023" y="122073"/>
                      <a:pt x="192184" y="123978"/>
                      <a:pt x="185212" y="124044"/>
                    </a:cubicBezTo>
                    <a:cubicBezTo>
                      <a:pt x="177868" y="124121"/>
                      <a:pt x="170534" y="123511"/>
                      <a:pt x="163305" y="122235"/>
                    </a:cubicBezTo>
                    <a:cubicBezTo>
                      <a:pt x="158952" y="121321"/>
                      <a:pt x="154513" y="120806"/>
                      <a:pt x="150065" y="120711"/>
                    </a:cubicBezTo>
                    <a:cubicBezTo>
                      <a:pt x="147550" y="120758"/>
                      <a:pt x="145036" y="120949"/>
                      <a:pt x="142540" y="121282"/>
                    </a:cubicBezTo>
                    <a:cubicBezTo>
                      <a:pt x="136187" y="121920"/>
                      <a:pt x="132567" y="139732"/>
                      <a:pt x="131681" y="174718"/>
                    </a:cubicBezTo>
                    <a:cubicBezTo>
                      <a:pt x="131681" y="187005"/>
                      <a:pt x="131205" y="203769"/>
                      <a:pt x="131205" y="225200"/>
                    </a:cubicBezTo>
                    <a:cubicBezTo>
                      <a:pt x="131205" y="246631"/>
                      <a:pt x="131205" y="266919"/>
                      <a:pt x="130157" y="282350"/>
                    </a:cubicBezTo>
                    <a:cubicBezTo>
                      <a:pt x="129948" y="295523"/>
                      <a:pt x="127767" y="308591"/>
                      <a:pt x="123681" y="321117"/>
                    </a:cubicBezTo>
                    <a:cubicBezTo>
                      <a:pt x="120594" y="335014"/>
                      <a:pt x="107993" y="344691"/>
                      <a:pt x="93772" y="344072"/>
                    </a:cubicBezTo>
                    <a:close/>
                  </a:path>
                </a:pathLst>
              </a:custGeom>
              <a:solidFill>
                <a:schemeClr val="accent1"/>
              </a:solidFill>
              <a:ln w="9525" cap="flat">
                <a:noFill/>
                <a:prstDash val="solid"/>
                <a:miter/>
              </a:ln>
            </p:spPr>
            <p:txBody>
              <a:bodyPr rtlCol="0" anchor="ctr"/>
              <a:lstStyle/>
              <a:p>
                <a:endParaRPr lang="fr-FR"/>
              </a:p>
            </p:txBody>
          </p:sp>
          <p:sp>
            <p:nvSpPr>
              <p:cNvPr id="62" name="Graphique 52">
                <a:extLst>
                  <a:ext uri="{FF2B5EF4-FFF2-40B4-BE49-F238E27FC236}">
                    <a16:creationId xmlns:a16="http://schemas.microsoft.com/office/drawing/2014/main" id="{BCCC8C4E-3F18-4115-AB1A-394F8DD96C8B}"/>
                  </a:ext>
                </a:extLst>
              </p:cNvPr>
              <p:cNvSpPr/>
              <p:nvPr/>
            </p:nvSpPr>
            <p:spPr>
              <a:xfrm>
                <a:off x="6080483" y="3277532"/>
                <a:ext cx="193539" cy="227666"/>
              </a:xfrm>
              <a:custGeom>
                <a:avLst/>
                <a:gdLst>
                  <a:gd name="connsiteX0" fmla="*/ 44988 w 193539"/>
                  <a:gd name="connsiteY0" fmla="*/ 227353 h 227666"/>
                  <a:gd name="connsiteX1" fmla="*/ 30 w 193539"/>
                  <a:gd name="connsiteY1" fmla="*/ 114386 h 227666"/>
                  <a:gd name="connsiteX2" fmla="*/ 9555 w 193539"/>
                  <a:gd name="connsiteY2" fmla="*/ 29233 h 227666"/>
                  <a:gd name="connsiteX3" fmla="*/ 48989 w 193539"/>
                  <a:gd name="connsiteY3" fmla="*/ 1324 h 227666"/>
                  <a:gd name="connsiteX4" fmla="*/ 66610 w 193539"/>
                  <a:gd name="connsiteY4" fmla="*/ 33995 h 227666"/>
                  <a:gd name="connsiteX5" fmla="*/ 91470 w 193539"/>
                  <a:gd name="connsiteY5" fmla="*/ 8849 h 227666"/>
                  <a:gd name="connsiteX6" fmla="*/ 131665 w 193539"/>
                  <a:gd name="connsiteY6" fmla="*/ -200 h 227666"/>
                  <a:gd name="connsiteX7" fmla="*/ 182910 w 193539"/>
                  <a:gd name="connsiteY7" fmla="*/ 12850 h 227666"/>
                  <a:gd name="connsiteX8" fmla="*/ 193388 w 193539"/>
                  <a:gd name="connsiteY8" fmla="*/ 31233 h 227666"/>
                  <a:gd name="connsiteX9" fmla="*/ 191387 w 193539"/>
                  <a:gd name="connsiteY9" fmla="*/ 38758 h 227666"/>
                  <a:gd name="connsiteX10" fmla="*/ 162812 w 193539"/>
                  <a:gd name="connsiteY10" fmla="*/ 63142 h 227666"/>
                  <a:gd name="connsiteX11" fmla="*/ 142714 w 193539"/>
                  <a:gd name="connsiteY11" fmla="*/ 56570 h 227666"/>
                  <a:gd name="connsiteX12" fmla="*/ 117854 w 193539"/>
                  <a:gd name="connsiteY12" fmla="*/ 50854 h 227666"/>
                  <a:gd name="connsiteX13" fmla="*/ 90803 w 193539"/>
                  <a:gd name="connsiteY13" fmla="*/ 63713 h 227666"/>
                  <a:gd name="connsiteX14" fmla="*/ 78897 w 193539"/>
                  <a:gd name="connsiteY14" fmla="*/ 103528 h 227666"/>
                  <a:gd name="connsiteX15" fmla="*/ 78135 w 193539"/>
                  <a:gd name="connsiteY15" fmla="*/ 128388 h 227666"/>
                  <a:gd name="connsiteX16" fmla="*/ 79183 w 193539"/>
                  <a:gd name="connsiteY16" fmla="*/ 156963 h 227666"/>
                  <a:gd name="connsiteX17" fmla="*/ 80135 w 193539"/>
                  <a:gd name="connsiteY17" fmla="*/ 181442 h 227666"/>
                  <a:gd name="connsiteX18" fmla="*/ 47560 w 193539"/>
                  <a:gd name="connsiteY18" fmla="*/ 227448 h 227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3539" h="227666">
                    <a:moveTo>
                      <a:pt x="44988" y="227353"/>
                    </a:moveTo>
                    <a:cubicBezTo>
                      <a:pt x="15013" y="227353"/>
                      <a:pt x="30" y="189700"/>
                      <a:pt x="30" y="114386"/>
                    </a:cubicBezTo>
                    <a:cubicBezTo>
                      <a:pt x="-980" y="85687"/>
                      <a:pt x="2230" y="56998"/>
                      <a:pt x="9555" y="29233"/>
                    </a:cubicBezTo>
                    <a:cubicBezTo>
                      <a:pt x="13955" y="11440"/>
                      <a:pt x="30738" y="-438"/>
                      <a:pt x="48989" y="1324"/>
                    </a:cubicBezTo>
                    <a:cubicBezTo>
                      <a:pt x="57180" y="1324"/>
                      <a:pt x="63085" y="12183"/>
                      <a:pt x="66610" y="33995"/>
                    </a:cubicBezTo>
                    <a:cubicBezTo>
                      <a:pt x="71725" y="22984"/>
                      <a:pt x="80516" y="14088"/>
                      <a:pt x="91470" y="8849"/>
                    </a:cubicBezTo>
                    <a:cubicBezTo>
                      <a:pt x="103938" y="2610"/>
                      <a:pt x="117730" y="-495"/>
                      <a:pt x="131665" y="-200"/>
                    </a:cubicBezTo>
                    <a:cubicBezTo>
                      <a:pt x="155288" y="-200"/>
                      <a:pt x="172366" y="4153"/>
                      <a:pt x="182910" y="12850"/>
                    </a:cubicBezTo>
                    <a:cubicBezTo>
                      <a:pt x="188949" y="17126"/>
                      <a:pt x="192778" y="23860"/>
                      <a:pt x="193388" y="31233"/>
                    </a:cubicBezTo>
                    <a:cubicBezTo>
                      <a:pt x="193359" y="33871"/>
                      <a:pt x="192663" y="36453"/>
                      <a:pt x="191387" y="38758"/>
                    </a:cubicBezTo>
                    <a:cubicBezTo>
                      <a:pt x="183386" y="55046"/>
                      <a:pt x="173861" y="63142"/>
                      <a:pt x="162812" y="63142"/>
                    </a:cubicBezTo>
                    <a:cubicBezTo>
                      <a:pt x="155649" y="62751"/>
                      <a:pt x="148725" y="60484"/>
                      <a:pt x="142714" y="56570"/>
                    </a:cubicBezTo>
                    <a:cubicBezTo>
                      <a:pt x="135104" y="52435"/>
                      <a:pt x="126503" y="50464"/>
                      <a:pt x="117854" y="50854"/>
                    </a:cubicBezTo>
                    <a:cubicBezTo>
                      <a:pt x="107310" y="50607"/>
                      <a:pt x="97271" y="55379"/>
                      <a:pt x="90803" y="63713"/>
                    </a:cubicBezTo>
                    <a:cubicBezTo>
                      <a:pt x="82878" y="75467"/>
                      <a:pt x="78725" y="89354"/>
                      <a:pt x="78897" y="103528"/>
                    </a:cubicBezTo>
                    <a:cubicBezTo>
                      <a:pt x="78421" y="111719"/>
                      <a:pt x="78135" y="120006"/>
                      <a:pt x="78135" y="128388"/>
                    </a:cubicBezTo>
                    <a:cubicBezTo>
                      <a:pt x="78135" y="136770"/>
                      <a:pt x="78135" y="147438"/>
                      <a:pt x="79183" y="156963"/>
                    </a:cubicBezTo>
                    <a:cubicBezTo>
                      <a:pt x="80231" y="166488"/>
                      <a:pt x="80135" y="174394"/>
                      <a:pt x="80135" y="181442"/>
                    </a:cubicBezTo>
                    <a:cubicBezTo>
                      <a:pt x="80135" y="209951"/>
                      <a:pt x="69277" y="225286"/>
                      <a:pt x="47560" y="227448"/>
                    </a:cubicBezTo>
                    <a:close/>
                  </a:path>
                </a:pathLst>
              </a:custGeom>
              <a:solidFill>
                <a:schemeClr val="accent1"/>
              </a:solidFill>
              <a:ln w="9525" cap="flat">
                <a:noFill/>
                <a:prstDash val="solid"/>
                <a:miter/>
              </a:ln>
            </p:spPr>
            <p:txBody>
              <a:bodyPr rtlCol="0" anchor="ctr"/>
              <a:lstStyle/>
              <a:p>
                <a:endParaRPr lang="fr-FR"/>
              </a:p>
            </p:txBody>
          </p:sp>
          <p:sp>
            <p:nvSpPr>
              <p:cNvPr id="63" name="Graphique 52">
                <a:extLst>
                  <a:ext uri="{FF2B5EF4-FFF2-40B4-BE49-F238E27FC236}">
                    <a16:creationId xmlns:a16="http://schemas.microsoft.com/office/drawing/2014/main" id="{BCCC8C4E-3F18-4115-AB1A-394F8DD96C8B}"/>
                  </a:ext>
                </a:extLst>
              </p:cNvPr>
              <p:cNvSpPr/>
              <p:nvPr/>
            </p:nvSpPr>
            <p:spPr>
              <a:xfrm>
                <a:off x="6269198" y="3278595"/>
                <a:ext cx="186180" cy="214334"/>
              </a:xfrm>
              <a:custGeom>
                <a:avLst/>
                <a:gdLst>
                  <a:gd name="connsiteX0" fmla="*/ 89064 w 186180"/>
                  <a:gd name="connsiteY0" fmla="*/ 214003 h 214334"/>
                  <a:gd name="connsiteX1" fmla="*/ 86873 w 186180"/>
                  <a:gd name="connsiteY1" fmla="*/ 214003 h 214334"/>
                  <a:gd name="connsiteX2" fmla="*/ 10673 w 186180"/>
                  <a:gd name="connsiteY2" fmla="*/ 167045 h 214334"/>
                  <a:gd name="connsiteX3" fmla="*/ -90 w 186180"/>
                  <a:gd name="connsiteY3" fmla="*/ 114848 h 214334"/>
                  <a:gd name="connsiteX4" fmla="*/ 12959 w 186180"/>
                  <a:gd name="connsiteY4" fmla="*/ 51792 h 214334"/>
                  <a:gd name="connsiteX5" fmla="*/ 47154 w 186180"/>
                  <a:gd name="connsiteY5" fmla="*/ 12835 h 214334"/>
                  <a:gd name="connsiteX6" fmla="*/ 90302 w 186180"/>
                  <a:gd name="connsiteY6" fmla="*/ -214 h 214334"/>
                  <a:gd name="connsiteX7" fmla="*/ 129259 w 186180"/>
                  <a:gd name="connsiteY7" fmla="*/ 13121 h 214334"/>
                  <a:gd name="connsiteX8" fmla="*/ 147548 w 186180"/>
                  <a:gd name="connsiteY8" fmla="*/ 56745 h 214334"/>
                  <a:gd name="connsiteX9" fmla="*/ 136689 w 186180"/>
                  <a:gd name="connsiteY9" fmla="*/ 89321 h 214334"/>
                  <a:gd name="connsiteX10" fmla="*/ 106400 w 186180"/>
                  <a:gd name="connsiteY10" fmla="*/ 111038 h 214334"/>
                  <a:gd name="connsiteX11" fmla="*/ 65251 w 186180"/>
                  <a:gd name="connsiteY11" fmla="*/ 121896 h 214334"/>
                  <a:gd name="connsiteX12" fmla="*/ 51993 w 186180"/>
                  <a:gd name="connsiteY12" fmla="*/ 137146 h 214334"/>
                  <a:gd name="connsiteX13" fmla="*/ 52107 w 186180"/>
                  <a:gd name="connsiteY13" fmla="*/ 138184 h 214334"/>
                  <a:gd name="connsiteX14" fmla="*/ 60489 w 186180"/>
                  <a:gd name="connsiteY14" fmla="*/ 155996 h 214334"/>
                  <a:gd name="connsiteX15" fmla="*/ 92588 w 186180"/>
                  <a:gd name="connsiteY15" fmla="*/ 166282 h 214334"/>
                  <a:gd name="connsiteX16" fmla="*/ 147357 w 186180"/>
                  <a:gd name="connsiteY16" fmla="*/ 150471 h 214334"/>
                  <a:gd name="connsiteX17" fmla="*/ 171932 w 186180"/>
                  <a:gd name="connsiteY17" fmla="*/ 141898 h 214334"/>
                  <a:gd name="connsiteX18" fmla="*/ 182409 w 186180"/>
                  <a:gd name="connsiteY18" fmla="*/ 146185 h 214334"/>
                  <a:gd name="connsiteX19" fmla="*/ 186028 w 186180"/>
                  <a:gd name="connsiteY19" fmla="*/ 156186 h 214334"/>
                  <a:gd name="connsiteX20" fmla="*/ 178027 w 186180"/>
                  <a:gd name="connsiteY20" fmla="*/ 174569 h 214334"/>
                  <a:gd name="connsiteX21" fmla="*/ 89064 w 186180"/>
                  <a:gd name="connsiteY21" fmla="*/ 214003 h 214334"/>
                  <a:gd name="connsiteX22" fmla="*/ 71728 w 186180"/>
                  <a:gd name="connsiteY22" fmla="*/ 78843 h 214334"/>
                  <a:gd name="connsiteX23" fmla="*/ 97922 w 186180"/>
                  <a:gd name="connsiteY23" fmla="*/ 60555 h 214334"/>
                  <a:gd name="connsiteX24" fmla="*/ 104399 w 186180"/>
                  <a:gd name="connsiteY24" fmla="*/ 40172 h 214334"/>
                  <a:gd name="connsiteX25" fmla="*/ 99560 w 186180"/>
                  <a:gd name="connsiteY25" fmla="*/ 33695 h 214334"/>
                  <a:gd name="connsiteX26" fmla="*/ 97922 w 186180"/>
                  <a:gd name="connsiteY26" fmla="*/ 33695 h 214334"/>
                  <a:gd name="connsiteX27" fmla="*/ 93826 w 186180"/>
                  <a:gd name="connsiteY27" fmla="*/ 33695 h 214334"/>
                  <a:gd name="connsiteX28" fmla="*/ 80301 w 186180"/>
                  <a:gd name="connsiteY28" fmla="*/ 39410 h 214334"/>
                  <a:gd name="connsiteX29" fmla="*/ 63727 w 186180"/>
                  <a:gd name="connsiteY29" fmla="*/ 52649 h 214334"/>
                  <a:gd name="connsiteX30" fmla="*/ 58203 w 186180"/>
                  <a:gd name="connsiteY30" fmla="*/ 65222 h 214334"/>
                  <a:gd name="connsiteX31" fmla="*/ 68347 w 186180"/>
                  <a:gd name="connsiteY31" fmla="*/ 78833 h 214334"/>
                  <a:gd name="connsiteX32" fmla="*/ 71728 w 186180"/>
                  <a:gd name="connsiteY32" fmla="*/ 78843 h 2143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86180" h="214334">
                    <a:moveTo>
                      <a:pt x="89064" y="214003"/>
                    </a:moveTo>
                    <a:lnTo>
                      <a:pt x="86873" y="214003"/>
                    </a:lnTo>
                    <a:cubicBezTo>
                      <a:pt x="54174" y="215755"/>
                      <a:pt x="23808" y="197048"/>
                      <a:pt x="10673" y="167045"/>
                    </a:cubicBezTo>
                    <a:cubicBezTo>
                      <a:pt x="3367" y="150624"/>
                      <a:pt x="-299" y="132821"/>
                      <a:pt x="-90" y="114848"/>
                    </a:cubicBezTo>
                    <a:cubicBezTo>
                      <a:pt x="-738" y="93102"/>
                      <a:pt x="3739" y="71499"/>
                      <a:pt x="12959" y="51792"/>
                    </a:cubicBezTo>
                    <a:cubicBezTo>
                      <a:pt x="20493" y="35866"/>
                      <a:pt x="32343" y="22369"/>
                      <a:pt x="47154" y="12835"/>
                    </a:cubicBezTo>
                    <a:cubicBezTo>
                      <a:pt x="60022" y="4510"/>
                      <a:pt x="74976" y="-14"/>
                      <a:pt x="90302" y="-214"/>
                    </a:cubicBezTo>
                    <a:cubicBezTo>
                      <a:pt x="104437" y="-386"/>
                      <a:pt x="118192" y="4329"/>
                      <a:pt x="129259" y="13121"/>
                    </a:cubicBezTo>
                    <a:cubicBezTo>
                      <a:pt x="141833" y="24008"/>
                      <a:pt x="148595" y="40143"/>
                      <a:pt x="147548" y="56745"/>
                    </a:cubicBezTo>
                    <a:cubicBezTo>
                      <a:pt x="147862" y="68537"/>
                      <a:pt x="144014" y="80072"/>
                      <a:pt x="136689" y="89321"/>
                    </a:cubicBezTo>
                    <a:cubicBezTo>
                      <a:pt x="128602" y="99017"/>
                      <a:pt x="118172" y="106485"/>
                      <a:pt x="106400" y="111038"/>
                    </a:cubicBezTo>
                    <a:cubicBezTo>
                      <a:pt x="93236" y="116486"/>
                      <a:pt x="79396" y="120143"/>
                      <a:pt x="65251" y="121896"/>
                    </a:cubicBezTo>
                    <a:cubicBezTo>
                      <a:pt x="57384" y="122448"/>
                      <a:pt x="51450" y="129278"/>
                      <a:pt x="51993" y="137146"/>
                    </a:cubicBezTo>
                    <a:cubicBezTo>
                      <a:pt x="52021" y="137489"/>
                      <a:pt x="52059" y="137841"/>
                      <a:pt x="52107" y="138184"/>
                    </a:cubicBezTo>
                    <a:cubicBezTo>
                      <a:pt x="52707" y="144928"/>
                      <a:pt x="55669" y="151243"/>
                      <a:pt x="60489" y="155996"/>
                    </a:cubicBezTo>
                    <a:cubicBezTo>
                      <a:pt x="66013" y="162854"/>
                      <a:pt x="76682" y="166282"/>
                      <a:pt x="92588" y="166282"/>
                    </a:cubicBezTo>
                    <a:cubicBezTo>
                      <a:pt x="111924" y="165949"/>
                      <a:pt x="130822" y="160491"/>
                      <a:pt x="147357" y="150471"/>
                    </a:cubicBezTo>
                    <a:cubicBezTo>
                      <a:pt x="154672" y="145547"/>
                      <a:pt x="163140" y="142594"/>
                      <a:pt x="171932" y="141898"/>
                    </a:cubicBezTo>
                    <a:cubicBezTo>
                      <a:pt x="175894" y="141660"/>
                      <a:pt x="179751" y="143232"/>
                      <a:pt x="182409" y="146185"/>
                    </a:cubicBezTo>
                    <a:cubicBezTo>
                      <a:pt x="184781" y="148976"/>
                      <a:pt x="186066" y="152528"/>
                      <a:pt x="186028" y="156186"/>
                    </a:cubicBezTo>
                    <a:cubicBezTo>
                      <a:pt x="185981" y="163149"/>
                      <a:pt x="183085" y="169788"/>
                      <a:pt x="178027" y="174569"/>
                    </a:cubicBezTo>
                    <a:cubicBezTo>
                      <a:pt x="154948" y="199239"/>
                      <a:pt x="122840" y="213469"/>
                      <a:pt x="89064" y="214003"/>
                    </a:cubicBezTo>
                    <a:close/>
                    <a:moveTo>
                      <a:pt x="71728" y="78843"/>
                    </a:moveTo>
                    <a:cubicBezTo>
                      <a:pt x="83368" y="78653"/>
                      <a:pt x="93731" y="71414"/>
                      <a:pt x="97922" y="60555"/>
                    </a:cubicBezTo>
                    <a:cubicBezTo>
                      <a:pt x="101494" y="54297"/>
                      <a:pt x="103704" y="47344"/>
                      <a:pt x="104399" y="40172"/>
                    </a:cubicBezTo>
                    <a:cubicBezTo>
                      <a:pt x="104856" y="37047"/>
                      <a:pt x="102685" y="34152"/>
                      <a:pt x="99560" y="33695"/>
                    </a:cubicBezTo>
                    <a:cubicBezTo>
                      <a:pt x="99018" y="33618"/>
                      <a:pt x="98465" y="33618"/>
                      <a:pt x="97922" y="33695"/>
                    </a:cubicBezTo>
                    <a:lnTo>
                      <a:pt x="93826" y="33695"/>
                    </a:lnTo>
                    <a:cubicBezTo>
                      <a:pt x="88997" y="34723"/>
                      <a:pt x="84406" y="36657"/>
                      <a:pt x="80301" y="39410"/>
                    </a:cubicBezTo>
                    <a:cubicBezTo>
                      <a:pt x="74072" y="42858"/>
                      <a:pt x="68471" y="47334"/>
                      <a:pt x="63727" y="52649"/>
                    </a:cubicBezTo>
                    <a:cubicBezTo>
                      <a:pt x="60384" y="56012"/>
                      <a:pt x="58422" y="60488"/>
                      <a:pt x="58203" y="65222"/>
                    </a:cubicBezTo>
                    <a:cubicBezTo>
                      <a:pt x="57250" y="71785"/>
                      <a:pt x="61784" y="77872"/>
                      <a:pt x="68347" y="78833"/>
                    </a:cubicBezTo>
                    <a:cubicBezTo>
                      <a:pt x="69471" y="78995"/>
                      <a:pt x="70605" y="78995"/>
                      <a:pt x="71728" y="78843"/>
                    </a:cubicBezTo>
                    <a:close/>
                  </a:path>
                </a:pathLst>
              </a:custGeom>
              <a:solidFill>
                <a:schemeClr val="accent1"/>
              </a:solidFill>
              <a:ln w="9525" cap="flat">
                <a:noFill/>
                <a:prstDash val="solid"/>
                <a:miter/>
              </a:ln>
            </p:spPr>
            <p:txBody>
              <a:bodyPr rtlCol="0" anchor="ctr"/>
              <a:lstStyle/>
              <a:p>
                <a:endParaRPr lang="fr-FR"/>
              </a:p>
            </p:txBody>
          </p:sp>
          <p:sp>
            <p:nvSpPr>
              <p:cNvPr id="64" name="Graphique 52">
                <a:extLst>
                  <a:ext uri="{FF2B5EF4-FFF2-40B4-BE49-F238E27FC236}">
                    <a16:creationId xmlns:a16="http://schemas.microsoft.com/office/drawing/2014/main" id="{BCCC8C4E-3F18-4115-AB1A-394F8DD96C8B}"/>
                  </a:ext>
                </a:extLst>
              </p:cNvPr>
              <p:cNvSpPr/>
              <p:nvPr/>
            </p:nvSpPr>
            <p:spPr>
              <a:xfrm>
                <a:off x="6588537" y="3298411"/>
                <a:ext cx="186880" cy="220460"/>
              </a:xfrm>
              <a:custGeom>
                <a:avLst/>
                <a:gdLst>
                  <a:gd name="connsiteX0" fmla="*/ 145200 w 186880"/>
                  <a:gd name="connsiteY0" fmla="*/ 220094 h 220460"/>
                  <a:gd name="connsiteX1" fmla="*/ 116701 w 186880"/>
                  <a:gd name="connsiteY1" fmla="*/ 197063 h 220460"/>
                  <a:gd name="connsiteX2" fmla="*/ 116625 w 186880"/>
                  <a:gd name="connsiteY2" fmla="*/ 196187 h 220460"/>
                  <a:gd name="connsiteX3" fmla="*/ 114625 w 186880"/>
                  <a:gd name="connsiteY3" fmla="*/ 172088 h 220460"/>
                  <a:gd name="connsiteX4" fmla="*/ 112434 w 186880"/>
                  <a:gd name="connsiteY4" fmla="*/ 155801 h 220460"/>
                  <a:gd name="connsiteX5" fmla="*/ 103576 w 186880"/>
                  <a:gd name="connsiteY5" fmla="*/ 167517 h 220460"/>
                  <a:gd name="connsiteX6" fmla="*/ 91003 w 186880"/>
                  <a:gd name="connsiteY6" fmla="*/ 187138 h 220460"/>
                  <a:gd name="connsiteX7" fmla="*/ 49855 w 186880"/>
                  <a:gd name="connsiteY7" fmla="*/ 214284 h 220460"/>
                  <a:gd name="connsiteX8" fmla="*/ 27757 w 186880"/>
                  <a:gd name="connsiteY8" fmla="*/ 207236 h 220460"/>
                  <a:gd name="connsiteX9" fmla="*/ 3182 w 186880"/>
                  <a:gd name="connsiteY9" fmla="*/ 166564 h 220460"/>
                  <a:gd name="connsiteX10" fmla="*/ -151 w 186880"/>
                  <a:gd name="connsiteY10" fmla="*/ 142466 h 220460"/>
                  <a:gd name="connsiteX11" fmla="*/ 14326 w 186880"/>
                  <a:gd name="connsiteY11" fmla="*/ 78172 h 220460"/>
                  <a:gd name="connsiteX12" fmla="*/ 53093 w 186880"/>
                  <a:gd name="connsiteY12" fmla="*/ 31690 h 220460"/>
                  <a:gd name="connsiteX13" fmla="*/ 85002 w 186880"/>
                  <a:gd name="connsiteY13" fmla="*/ 22165 h 220460"/>
                  <a:gd name="connsiteX14" fmla="*/ 114910 w 186880"/>
                  <a:gd name="connsiteY14" fmla="*/ 30642 h 220460"/>
                  <a:gd name="connsiteX15" fmla="*/ 118911 w 186880"/>
                  <a:gd name="connsiteY15" fmla="*/ 31880 h 220460"/>
                  <a:gd name="connsiteX16" fmla="*/ 126436 w 186880"/>
                  <a:gd name="connsiteY16" fmla="*/ 22355 h 220460"/>
                  <a:gd name="connsiteX17" fmla="*/ 135199 w 186880"/>
                  <a:gd name="connsiteY17" fmla="*/ 8544 h 220460"/>
                  <a:gd name="connsiteX18" fmla="*/ 152344 w 186880"/>
                  <a:gd name="connsiteY18" fmla="*/ -219 h 220460"/>
                  <a:gd name="connsiteX19" fmla="*/ 161107 w 186880"/>
                  <a:gd name="connsiteY19" fmla="*/ 1305 h 220460"/>
                  <a:gd name="connsiteX20" fmla="*/ 172918 w 186880"/>
                  <a:gd name="connsiteY20" fmla="*/ 17117 h 220460"/>
                  <a:gd name="connsiteX21" fmla="*/ 179490 w 186880"/>
                  <a:gd name="connsiteY21" fmla="*/ 61789 h 220460"/>
                  <a:gd name="connsiteX22" fmla="*/ 186729 w 186880"/>
                  <a:gd name="connsiteY22" fmla="*/ 183900 h 220460"/>
                  <a:gd name="connsiteX23" fmla="*/ 186729 w 186880"/>
                  <a:gd name="connsiteY23" fmla="*/ 190376 h 220460"/>
                  <a:gd name="connsiteX24" fmla="*/ 177204 w 186880"/>
                  <a:gd name="connsiteY24" fmla="*/ 210474 h 220460"/>
                  <a:gd name="connsiteX25" fmla="*/ 145200 w 186880"/>
                  <a:gd name="connsiteY25" fmla="*/ 220094 h 220460"/>
                  <a:gd name="connsiteX26" fmla="*/ 65000 w 186880"/>
                  <a:gd name="connsiteY26" fmla="*/ 158563 h 220460"/>
                  <a:gd name="connsiteX27" fmla="*/ 97670 w 186880"/>
                  <a:gd name="connsiteY27" fmla="*/ 118367 h 220460"/>
                  <a:gd name="connsiteX28" fmla="*/ 114530 w 186880"/>
                  <a:gd name="connsiteY28" fmla="*/ 69600 h 220460"/>
                  <a:gd name="connsiteX29" fmla="*/ 98908 w 186880"/>
                  <a:gd name="connsiteY29" fmla="*/ 61313 h 220460"/>
                  <a:gd name="connsiteX30" fmla="*/ 69191 w 186880"/>
                  <a:gd name="connsiteY30" fmla="*/ 81696 h 220460"/>
                  <a:gd name="connsiteX31" fmla="*/ 52236 w 186880"/>
                  <a:gd name="connsiteY31" fmla="*/ 125130 h 220460"/>
                  <a:gd name="connsiteX32" fmla="*/ 51474 w 186880"/>
                  <a:gd name="connsiteY32" fmla="*/ 134655 h 220460"/>
                  <a:gd name="connsiteX33" fmla="*/ 60999 w 186880"/>
                  <a:gd name="connsiteY33" fmla="*/ 156753 h 220460"/>
                  <a:gd name="connsiteX34" fmla="*/ 65000 w 186880"/>
                  <a:gd name="connsiteY34" fmla="*/ 158563 h 220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86880" h="220460">
                    <a:moveTo>
                      <a:pt x="145200" y="220094"/>
                    </a:moveTo>
                    <a:cubicBezTo>
                      <a:pt x="130970" y="221609"/>
                      <a:pt x="118216" y="211293"/>
                      <a:pt x="116701" y="197063"/>
                    </a:cubicBezTo>
                    <a:cubicBezTo>
                      <a:pt x="116673" y="196768"/>
                      <a:pt x="116644" y="196482"/>
                      <a:pt x="116625" y="196187"/>
                    </a:cubicBezTo>
                    <a:cubicBezTo>
                      <a:pt x="115282" y="188224"/>
                      <a:pt x="114615" y="180166"/>
                      <a:pt x="114625" y="172088"/>
                    </a:cubicBezTo>
                    <a:cubicBezTo>
                      <a:pt x="114625" y="161230"/>
                      <a:pt x="113863" y="155801"/>
                      <a:pt x="112434" y="155801"/>
                    </a:cubicBezTo>
                    <a:cubicBezTo>
                      <a:pt x="111005" y="155801"/>
                      <a:pt x="108148" y="159706"/>
                      <a:pt x="103576" y="167517"/>
                    </a:cubicBezTo>
                    <a:cubicBezTo>
                      <a:pt x="99718" y="174260"/>
                      <a:pt x="95518" y="180813"/>
                      <a:pt x="91003" y="187138"/>
                    </a:cubicBezTo>
                    <a:cubicBezTo>
                      <a:pt x="78306" y="205235"/>
                      <a:pt x="64590" y="214284"/>
                      <a:pt x="49855" y="214284"/>
                    </a:cubicBezTo>
                    <a:cubicBezTo>
                      <a:pt x="41911" y="214465"/>
                      <a:pt x="34129" y="211989"/>
                      <a:pt x="27757" y="207236"/>
                    </a:cubicBezTo>
                    <a:cubicBezTo>
                      <a:pt x="15060" y="196968"/>
                      <a:pt x="6364" y="182575"/>
                      <a:pt x="3182" y="166564"/>
                    </a:cubicBezTo>
                    <a:cubicBezTo>
                      <a:pt x="1049" y="158706"/>
                      <a:pt x="-75" y="150610"/>
                      <a:pt x="-151" y="142466"/>
                    </a:cubicBezTo>
                    <a:cubicBezTo>
                      <a:pt x="-104" y="120234"/>
                      <a:pt x="4840" y="98279"/>
                      <a:pt x="14326" y="78172"/>
                    </a:cubicBezTo>
                    <a:cubicBezTo>
                      <a:pt x="22423" y="59217"/>
                      <a:pt x="35901" y="43063"/>
                      <a:pt x="53093" y="31690"/>
                    </a:cubicBezTo>
                    <a:cubicBezTo>
                      <a:pt x="62609" y="25537"/>
                      <a:pt x="73677" y="22231"/>
                      <a:pt x="85002" y="22165"/>
                    </a:cubicBezTo>
                    <a:cubicBezTo>
                      <a:pt x="95537" y="22365"/>
                      <a:pt x="105843" y="25280"/>
                      <a:pt x="114910" y="30642"/>
                    </a:cubicBezTo>
                    <a:cubicBezTo>
                      <a:pt x="116120" y="31395"/>
                      <a:pt x="117492" y="31814"/>
                      <a:pt x="118911" y="31880"/>
                    </a:cubicBezTo>
                    <a:cubicBezTo>
                      <a:pt x="121292" y="31880"/>
                      <a:pt x="123769" y="28737"/>
                      <a:pt x="126436" y="22355"/>
                    </a:cubicBezTo>
                    <a:cubicBezTo>
                      <a:pt x="128474" y="17250"/>
                      <a:pt x="131446" y="12564"/>
                      <a:pt x="135199" y="8544"/>
                    </a:cubicBezTo>
                    <a:cubicBezTo>
                      <a:pt x="139437" y="3353"/>
                      <a:pt x="145657" y="172"/>
                      <a:pt x="152344" y="-219"/>
                    </a:cubicBezTo>
                    <a:cubicBezTo>
                      <a:pt x="155306" y="0"/>
                      <a:pt x="158240" y="514"/>
                      <a:pt x="161107" y="1305"/>
                    </a:cubicBezTo>
                    <a:cubicBezTo>
                      <a:pt x="165488" y="2258"/>
                      <a:pt x="169393" y="7592"/>
                      <a:pt x="172918" y="17117"/>
                    </a:cubicBezTo>
                    <a:cubicBezTo>
                      <a:pt x="176356" y="31795"/>
                      <a:pt x="178557" y="46739"/>
                      <a:pt x="179490" y="61789"/>
                    </a:cubicBezTo>
                    <a:cubicBezTo>
                      <a:pt x="184252" y="115253"/>
                      <a:pt x="186662" y="155963"/>
                      <a:pt x="186729" y="183900"/>
                    </a:cubicBezTo>
                    <a:lnTo>
                      <a:pt x="186729" y="190376"/>
                    </a:lnTo>
                    <a:cubicBezTo>
                      <a:pt x="186719" y="198168"/>
                      <a:pt x="183224" y="205540"/>
                      <a:pt x="177204" y="210474"/>
                    </a:cubicBezTo>
                    <a:cubicBezTo>
                      <a:pt x="167965" y="217285"/>
                      <a:pt x="156658" y="220685"/>
                      <a:pt x="145200" y="220094"/>
                    </a:cubicBezTo>
                    <a:close/>
                    <a:moveTo>
                      <a:pt x="65000" y="158563"/>
                    </a:moveTo>
                    <a:cubicBezTo>
                      <a:pt x="75601" y="158563"/>
                      <a:pt x="86497" y="145161"/>
                      <a:pt x="97670" y="118367"/>
                    </a:cubicBezTo>
                    <a:cubicBezTo>
                      <a:pt x="105271" y="102870"/>
                      <a:pt x="110939" y="86487"/>
                      <a:pt x="114530" y="69600"/>
                    </a:cubicBezTo>
                    <a:cubicBezTo>
                      <a:pt x="114530" y="64075"/>
                      <a:pt x="109291" y="61313"/>
                      <a:pt x="98908" y="61313"/>
                    </a:cubicBezTo>
                    <a:cubicBezTo>
                      <a:pt x="88526" y="61313"/>
                      <a:pt x="77953" y="68075"/>
                      <a:pt x="69191" y="81696"/>
                    </a:cubicBezTo>
                    <a:cubicBezTo>
                      <a:pt x="60513" y="94803"/>
                      <a:pt x="54732" y="109614"/>
                      <a:pt x="52236" y="125130"/>
                    </a:cubicBezTo>
                    <a:cubicBezTo>
                      <a:pt x="51731" y="128283"/>
                      <a:pt x="51474" y="131464"/>
                      <a:pt x="51474" y="134655"/>
                    </a:cubicBezTo>
                    <a:cubicBezTo>
                      <a:pt x="50693" y="143161"/>
                      <a:pt x="54274" y="151486"/>
                      <a:pt x="60999" y="156753"/>
                    </a:cubicBezTo>
                    <a:cubicBezTo>
                      <a:pt x="62113" y="157753"/>
                      <a:pt x="63514" y="158382"/>
                      <a:pt x="65000" y="158563"/>
                    </a:cubicBezTo>
                    <a:close/>
                  </a:path>
                </a:pathLst>
              </a:custGeom>
              <a:solidFill>
                <a:schemeClr val="accent1"/>
              </a:solidFill>
              <a:ln w="9525" cap="flat">
                <a:noFill/>
                <a:prstDash val="solid"/>
                <a:miter/>
              </a:ln>
            </p:spPr>
            <p:txBody>
              <a:bodyPr rtlCol="0" anchor="ctr"/>
              <a:lstStyle/>
              <a:p>
                <a:endParaRPr lang="fr-FR"/>
              </a:p>
            </p:txBody>
          </p:sp>
          <p:sp>
            <p:nvSpPr>
              <p:cNvPr id="65" name="Graphique 52">
                <a:extLst>
                  <a:ext uri="{FF2B5EF4-FFF2-40B4-BE49-F238E27FC236}">
                    <a16:creationId xmlns:a16="http://schemas.microsoft.com/office/drawing/2014/main" id="{BCCC8C4E-3F18-4115-AB1A-394F8DD96C8B}"/>
                  </a:ext>
                </a:extLst>
              </p:cNvPr>
              <p:cNvSpPr/>
              <p:nvPr/>
            </p:nvSpPr>
            <p:spPr>
              <a:xfrm>
                <a:off x="6795566" y="3288124"/>
                <a:ext cx="171875" cy="229843"/>
              </a:xfrm>
              <a:custGeom>
                <a:avLst/>
                <a:gdLst>
                  <a:gd name="connsiteX0" fmla="*/ 70283 w 171875"/>
                  <a:gd name="connsiteY0" fmla="*/ 229619 h 229843"/>
                  <a:gd name="connsiteX1" fmla="*/ 38946 w 171875"/>
                  <a:gd name="connsiteY1" fmla="*/ 211617 h 229843"/>
                  <a:gd name="connsiteX2" fmla="*/ 16467 w 171875"/>
                  <a:gd name="connsiteY2" fmla="*/ 153610 h 229843"/>
                  <a:gd name="connsiteX3" fmla="*/ 1227 w 171875"/>
                  <a:gd name="connsiteY3" fmla="*/ 74171 h 229843"/>
                  <a:gd name="connsiteX4" fmla="*/ -11 w 171875"/>
                  <a:gd name="connsiteY4" fmla="*/ 53026 h 229843"/>
                  <a:gd name="connsiteX5" fmla="*/ 7799 w 171875"/>
                  <a:gd name="connsiteY5" fmla="*/ 18640 h 229843"/>
                  <a:gd name="connsiteX6" fmla="*/ 20563 w 171875"/>
                  <a:gd name="connsiteY6" fmla="*/ 11306 h 229843"/>
                  <a:gd name="connsiteX7" fmla="*/ 70283 w 171875"/>
                  <a:gd name="connsiteY7" fmla="*/ 119320 h 229843"/>
                  <a:gd name="connsiteX8" fmla="*/ 76093 w 171875"/>
                  <a:gd name="connsiteY8" fmla="*/ 140180 h 229843"/>
                  <a:gd name="connsiteX9" fmla="*/ 80380 w 171875"/>
                  <a:gd name="connsiteY9" fmla="*/ 146466 h 229843"/>
                  <a:gd name="connsiteX10" fmla="*/ 98953 w 171875"/>
                  <a:gd name="connsiteY10" fmla="*/ 100460 h 229843"/>
                  <a:gd name="connsiteX11" fmla="*/ 115241 w 171875"/>
                  <a:gd name="connsiteY11" fmla="*/ 49502 h 229843"/>
                  <a:gd name="connsiteX12" fmla="*/ 136577 w 171875"/>
                  <a:gd name="connsiteY12" fmla="*/ 10354 h 229843"/>
                  <a:gd name="connsiteX13" fmla="*/ 154198 w 171875"/>
                  <a:gd name="connsiteY13" fmla="*/ -219 h 229843"/>
                  <a:gd name="connsiteX14" fmla="*/ 171724 w 171875"/>
                  <a:gd name="connsiteY14" fmla="*/ 26642 h 229843"/>
                  <a:gd name="connsiteX15" fmla="*/ 171724 w 171875"/>
                  <a:gd name="connsiteY15" fmla="*/ 29689 h 229843"/>
                  <a:gd name="connsiteX16" fmla="*/ 165819 w 171875"/>
                  <a:gd name="connsiteY16" fmla="*/ 71980 h 229843"/>
                  <a:gd name="connsiteX17" fmla="*/ 149150 w 171875"/>
                  <a:gd name="connsiteY17" fmla="*/ 124273 h 229843"/>
                  <a:gd name="connsiteX18" fmla="*/ 124766 w 171875"/>
                  <a:gd name="connsiteY18" fmla="*/ 175613 h 229843"/>
                  <a:gd name="connsiteX19" fmla="*/ 96858 w 171875"/>
                  <a:gd name="connsiteY19" fmla="*/ 214475 h 229843"/>
                  <a:gd name="connsiteX20" fmla="*/ 70283 w 171875"/>
                  <a:gd name="connsiteY20" fmla="*/ 229619 h 2298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71875" h="229843">
                    <a:moveTo>
                      <a:pt x="70283" y="229619"/>
                    </a:moveTo>
                    <a:cubicBezTo>
                      <a:pt x="57319" y="229838"/>
                      <a:pt x="45289" y="222923"/>
                      <a:pt x="38946" y="211617"/>
                    </a:cubicBezTo>
                    <a:cubicBezTo>
                      <a:pt x="28907" y="193367"/>
                      <a:pt x="21344" y="173860"/>
                      <a:pt x="16467" y="153610"/>
                    </a:cubicBezTo>
                    <a:cubicBezTo>
                      <a:pt x="9085" y="127626"/>
                      <a:pt x="3989" y="101041"/>
                      <a:pt x="1227" y="74171"/>
                    </a:cubicBezTo>
                    <a:cubicBezTo>
                      <a:pt x="427" y="67151"/>
                      <a:pt x="7" y="60093"/>
                      <a:pt x="-11" y="53026"/>
                    </a:cubicBezTo>
                    <a:cubicBezTo>
                      <a:pt x="-821" y="41043"/>
                      <a:pt x="1893" y="29089"/>
                      <a:pt x="7799" y="18640"/>
                    </a:cubicBezTo>
                    <a:cubicBezTo>
                      <a:pt x="10542" y="14192"/>
                      <a:pt x="15343" y="11430"/>
                      <a:pt x="20563" y="11306"/>
                    </a:cubicBezTo>
                    <a:cubicBezTo>
                      <a:pt x="34469" y="11306"/>
                      <a:pt x="51042" y="47311"/>
                      <a:pt x="70283" y="119320"/>
                    </a:cubicBezTo>
                    <a:lnTo>
                      <a:pt x="76093" y="140180"/>
                    </a:lnTo>
                    <a:cubicBezTo>
                      <a:pt x="77236" y="144371"/>
                      <a:pt x="78665" y="146466"/>
                      <a:pt x="80380" y="146466"/>
                    </a:cubicBezTo>
                    <a:cubicBezTo>
                      <a:pt x="83999" y="146466"/>
                      <a:pt x="90190" y="131131"/>
                      <a:pt x="98953" y="100460"/>
                    </a:cubicBezTo>
                    <a:cubicBezTo>
                      <a:pt x="103621" y="83601"/>
                      <a:pt x="109050" y="66551"/>
                      <a:pt x="115241" y="49502"/>
                    </a:cubicBezTo>
                    <a:cubicBezTo>
                      <a:pt x="119889" y="35252"/>
                      <a:pt x="127119" y="21984"/>
                      <a:pt x="136577" y="10354"/>
                    </a:cubicBezTo>
                    <a:cubicBezTo>
                      <a:pt x="140749" y="4563"/>
                      <a:pt x="147121" y="734"/>
                      <a:pt x="154198" y="-219"/>
                    </a:cubicBezTo>
                    <a:cubicBezTo>
                      <a:pt x="164771" y="-219"/>
                      <a:pt x="170581" y="8735"/>
                      <a:pt x="171724" y="26642"/>
                    </a:cubicBezTo>
                    <a:lnTo>
                      <a:pt x="171724" y="29689"/>
                    </a:lnTo>
                    <a:cubicBezTo>
                      <a:pt x="171362" y="43968"/>
                      <a:pt x="169381" y="58150"/>
                      <a:pt x="165819" y="71980"/>
                    </a:cubicBezTo>
                    <a:cubicBezTo>
                      <a:pt x="161466" y="89773"/>
                      <a:pt x="155894" y="107242"/>
                      <a:pt x="149150" y="124273"/>
                    </a:cubicBezTo>
                    <a:cubicBezTo>
                      <a:pt x="142235" y="141932"/>
                      <a:pt x="134082" y="159087"/>
                      <a:pt x="124766" y="175613"/>
                    </a:cubicBezTo>
                    <a:cubicBezTo>
                      <a:pt x="117098" y="189662"/>
                      <a:pt x="107716" y="202711"/>
                      <a:pt x="96858" y="214475"/>
                    </a:cubicBezTo>
                    <a:cubicBezTo>
                      <a:pt x="90409" y="222904"/>
                      <a:pt x="80818" y="228362"/>
                      <a:pt x="70283" y="229619"/>
                    </a:cubicBezTo>
                    <a:close/>
                  </a:path>
                </a:pathLst>
              </a:custGeom>
              <a:solidFill>
                <a:schemeClr val="accent1"/>
              </a:solidFill>
              <a:ln w="9525" cap="flat">
                <a:noFill/>
                <a:prstDash val="solid"/>
                <a:miter/>
              </a:ln>
            </p:spPr>
            <p:txBody>
              <a:bodyPr rtlCol="0" anchor="ctr"/>
              <a:lstStyle/>
              <a:p>
                <a:endParaRPr lang="fr-FR"/>
              </a:p>
            </p:txBody>
          </p:sp>
          <p:sp>
            <p:nvSpPr>
              <p:cNvPr id="66" name="Graphique 52">
                <a:extLst>
                  <a:ext uri="{FF2B5EF4-FFF2-40B4-BE49-F238E27FC236}">
                    <a16:creationId xmlns:a16="http://schemas.microsoft.com/office/drawing/2014/main" id="{BCCC8C4E-3F18-4115-AB1A-394F8DD96C8B}"/>
                  </a:ext>
                </a:extLst>
              </p:cNvPr>
              <p:cNvSpPr/>
              <p:nvPr/>
            </p:nvSpPr>
            <p:spPr>
              <a:xfrm>
                <a:off x="6989540" y="3242006"/>
                <a:ext cx="63055" cy="276991"/>
              </a:xfrm>
              <a:custGeom>
                <a:avLst/>
                <a:gdLst>
                  <a:gd name="connsiteX0" fmla="*/ 31757 w 63055"/>
                  <a:gd name="connsiteY0" fmla="*/ 276690 h 276991"/>
                  <a:gd name="connsiteX1" fmla="*/ 6135 w 63055"/>
                  <a:gd name="connsiteY1" fmla="*/ 258402 h 276991"/>
                  <a:gd name="connsiteX2" fmla="*/ -151 w 63055"/>
                  <a:gd name="connsiteY2" fmla="*/ 179535 h 276991"/>
                  <a:gd name="connsiteX3" fmla="*/ 10707 w 63055"/>
                  <a:gd name="connsiteY3" fmla="*/ 83809 h 276991"/>
                  <a:gd name="connsiteX4" fmla="*/ 29757 w 63055"/>
                  <a:gd name="connsiteY4" fmla="*/ 71236 h 276991"/>
                  <a:gd name="connsiteX5" fmla="*/ 48045 w 63055"/>
                  <a:gd name="connsiteY5" fmla="*/ 83047 h 276991"/>
                  <a:gd name="connsiteX6" fmla="*/ 59380 w 63055"/>
                  <a:gd name="connsiteY6" fmla="*/ 132768 h 276991"/>
                  <a:gd name="connsiteX7" fmla="*/ 62904 w 63055"/>
                  <a:gd name="connsiteY7" fmla="*/ 201348 h 276991"/>
                  <a:gd name="connsiteX8" fmla="*/ 62904 w 63055"/>
                  <a:gd name="connsiteY8" fmla="*/ 223255 h 276991"/>
                  <a:gd name="connsiteX9" fmla="*/ 56427 w 63055"/>
                  <a:gd name="connsiteY9" fmla="*/ 259736 h 276991"/>
                  <a:gd name="connsiteX10" fmla="*/ 31757 w 63055"/>
                  <a:gd name="connsiteY10" fmla="*/ 276690 h 276991"/>
                  <a:gd name="connsiteX11" fmla="*/ 30328 w 63055"/>
                  <a:gd name="connsiteY11" fmla="*/ 57615 h 276991"/>
                  <a:gd name="connsiteX12" fmla="*/ 4706 w 63055"/>
                  <a:gd name="connsiteY12" fmla="*/ 27421 h 276991"/>
                  <a:gd name="connsiteX13" fmla="*/ 10898 w 63055"/>
                  <a:gd name="connsiteY13" fmla="*/ 7323 h 276991"/>
                  <a:gd name="connsiteX14" fmla="*/ 28042 w 63055"/>
                  <a:gd name="connsiteY14" fmla="*/ -201 h 276991"/>
                  <a:gd name="connsiteX15" fmla="*/ 34900 w 63055"/>
                  <a:gd name="connsiteY15" fmla="*/ -201 h 276991"/>
                  <a:gd name="connsiteX16" fmla="*/ 49474 w 63055"/>
                  <a:gd name="connsiteY16" fmla="*/ 8085 h 276991"/>
                  <a:gd name="connsiteX17" fmla="*/ 57951 w 63055"/>
                  <a:gd name="connsiteY17" fmla="*/ 28564 h 276991"/>
                  <a:gd name="connsiteX18" fmla="*/ 48902 w 63055"/>
                  <a:gd name="connsiteY18" fmla="*/ 49900 h 276991"/>
                  <a:gd name="connsiteX19" fmla="*/ 30328 w 63055"/>
                  <a:gd name="connsiteY19" fmla="*/ 57996 h 276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3055" h="276991">
                    <a:moveTo>
                      <a:pt x="31757" y="276690"/>
                    </a:moveTo>
                    <a:cubicBezTo>
                      <a:pt x="19898" y="277662"/>
                      <a:pt x="9069" y="269937"/>
                      <a:pt x="6135" y="258402"/>
                    </a:cubicBezTo>
                    <a:cubicBezTo>
                      <a:pt x="1944" y="244944"/>
                      <a:pt x="-151" y="218655"/>
                      <a:pt x="-151" y="179535"/>
                    </a:cubicBezTo>
                    <a:cubicBezTo>
                      <a:pt x="-151" y="128291"/>
                      <a:pt x="3468" y="96382"/>
                      <a:pt x="10707" y="83809"/>
                    </a:cubicBezTo>
                    <a:cubicBezTo>
                      <a:pt x="14165" y="76351"/>
                      <a:pt x="21537" y="71484"/>
                      <a:pt x="29757" y="71236"/>
                    </a:cubicBezTo>
                    <a:cubicBezTo>
                      <a:pt x="37615" y="71341"/>
                      <a:pt x="44721" y="75932"/>
                      <a:pt x="48045" y="83047"/>
                    </a:cubicBezTo>
                    <a:cubicBezTo>
                      <a:pt x="54779" y="98811"/>
                      <a:pt x="58618" y="115651"/>
                      <a:pt x="59380" y="132768"/>
                    </a:cubicBezTo>
                    <a:cubicBezTo>
                      <a:pt x="61761" y="155551"/>
                      <a:pt x="62932" y="178440"/>
                      <a:pt x="62904" y="201348"/>
                    </a:cubicBezTo>
                    <a:cubicBezTo>
                      <a:pt x="62904" y="202872"/>
                      <a:pt x="62904" y="210111"/>
                      <a:pt x="62904" y="223255"/>
                    </a:cubicBezTo>
                    <a:cubicBezTo>
                      <a:pt x="62904" y="235704"/>
                      <a:pt x="60713" y="248049"/>
                      <a:pt x="56427" y="259736"/>
                    </a:cubicBezTo>
                    <a:cubicBezTo>
                      <a:pt x="53141" y="270433"/>
                      <a:pt x="42921" y="277452"/>
                      <a:pt x="31757" y="276690"/>
                    </a:cubicBezTo>
                    <a:close/>
                    <a:moveTo>
                      <a:pt x="30328" y="57615"/>
                    </a:moveTo>
                    <a:cubicBezTo>
                      <a:pt x="13183" y="57615"/>
                      <a:pt x="4706" y="47519"/>
                      <a:pt x="4706" y="27421"/>
                    </a:cubicBezTo>
                    <a:cubicBezTo>
                      <a:pt x="4354" y="20201"/>
                      <a:pt x="6545" y="13096"/>
                      <a:pt x="10898" y="7323"/>
                    </a:cubicBezTo>
                    <a:cubicBezTo>
                      <a:pt x="15146" y="2304"/>
                      <a:pt x="21470" y="-468"/>
                      <a:pt x="28042" y="-201"/>
                    </a:cubicBezTo>
                    <a:lnTo>
                      <a:pt x="34900" y="-201"/>
                    </a:lnTo>
                    <a:cubicBezTo>
                      <a:pt x="40530" y="894"/>
                      <a:pt x="45654" y="3809"/>
                      <a:pt x="49474" y="8085"/>
                    </a:cubicBezTo>
                    <a:cubicBezTo>
                      <a:pt x="55103" y="13381"/>
                      <a:pt x="58189" y="20839"/>
                      <a:pt x="57951" y="28564"/>
                    </a:cubicBezTo>
                    <a:cubicBezTo>
                      <a:pt x="58084" y="36632"/>
                      <a:pt x="54798" y="44385"/>
                      <a:pt x="48902" y="49900"/>
                    </a:cubicBezTo>
                    <a:cubicBezTo>
                      <a:pt x="44026" y="54958"/>
                      <a:pt x="37348" y="57863"/>
                      <a:pt x="30328" y="57996"/>
                    </a:cubicBezTo>
                    <a:close/>
                  </a:path>
                </a:pathLst>
              </a:custGeom>
              <a:solidFill>
                <a:schemeClr val="accent1"/>
              </a:solidFill>
              <a:ln w="9525" cap="flat">
                <a:noFill/>
                <a:prstDash val="solid"/>
                <a:miter/>
              </a:ln>
            </p:spPr>
            <p:txBody>
              <a:bodyPr rtlCol="0" anchor="ctr"/>
              <a:lstStyle/>
              <a:p>
                <a:endParaRPr lang="fr-FR"/>
              </a:p>
            </p:txBody>
          </p:sp>
          <p:sp>
            <p:nvSpPr>
              <p:cNvPr id="67" name="Graphique 52">
                <a:extLst>
                  <a:ext uri="{FF2B5EF4-FFF2-40B4-BE49-F238E27FC236}">
                    <a16:creationId xmlns:a16="http://schemas.microsoft.com/office/drawing/2014/main" id="{BCCC8C4E-3F18-4115-AB1A-394F8DD96C8B}"/>
                  </a:ext>
                </a:extLst>
              </p:cNvPr>
              <p:cNvSpPr/>
              <p:nvPr/>
            </p:nvSpPr>
            <p:spPr>
              <a:xfrm>
                <a:off x="7079263" y="3266197"/>
                <a:ext cx="203076" cy="252242"/>
              </a:xfrm>
              <a:custGeom>
                <a:avLst/>
                <a:gdLst>
                  <a:gd name="connsiteX0" fmla="*/ 106340 w 203076"/>
                  <a:gd name="connsiteY0" fmla="*/ 252023 h 252242"/>
                  <a:gd name="connsiteX1" fmla="*/ 48523 w 203076"/>
                  <a:gd name="connsiteY1" fmla="*/ 236688 h 252242"/>
                  <a:gd name="connsiteX2" fmla="*/ 8137 w 203076"/>
                  <a:gd name="connsiteY2" fmla="*/ 197254 h 252242"/>
                  <a:gd name="connsiteX3" fmla="*/ -150 w 203076"/>
                  <a:gd name="connsiteY3" fmla="*/ 164584 h 252242"/>
                  <a:gd name="connsiteX4" fmla="*/ 15376 w 203076"/>
                  <a:gd name="connsiteY4" fmla="*/ 123912 h 252242"/>
                  <a:gd name="connsiteX5" fmla="*/ 32235 w 203076"/>
                  <a:gd name="connsiteY5" fmla="*/ 118959 h 252242"/>
                  <a:gd name="connsiteX6" fmla="*/ 61382 w 203076"/>
                  <a:gd name="connsiteY6" fmla="*/ 142771 h 252242"/>
                  <a:gd name="connsiteX7" fmla="*/ 89957 w 203076"/>
                  <a:gd name="connsiteY7" fmla="*/ 182681 h 252242"/>
                  <a:gd name="connsiteX8" fmla="*/ 120818 w 203076"/>
                  <a:gd name="connsiteY8" fmla="*/ 192206 h 252242"/>
                  <a:gd name="connsiteX9" fmla="*/ 134058 w 203076"/>
                  <a:gd name="connsiteY9" fmla="*/ 190682 h 252242"/>
                  <a:gd name="connsiteX10" fmla="*/ 144288 w 203076"/>
                  <a:gd name="connsiteY10" fmla="*/ 179052 h 252242"/>
                  <a:gd name="connsiteX11" fmla="*/ 144249 w 203076"/>
                  <a:gd name="connsiteY11" fmla="*/ 178586 h 252242"/>
                  <a:gd name="connsiteX12" fmla="*/ 104816 w 203076"/>
                  <a:gd name="connsiteY12" fmla="*/ 141247 h 252242"/>
                  <a:gd name="connsiteX13" fmla="*/ 61287 w 203076"/>
                  <a:gd name="connsiteY13" fmla="*/ 107815 h 252242"/>
                  <a:gd name="connsiteX14" fmla="*/ 44713 w 203076"/>
                  <a:gd name="connsiteY14" fmla="*/ 67143 h 252242"/>
                  <a:gd name="connsiteX15" fmla="*/ 64716 w 203076"/>
                  <a:gd name="connsiteY15" fmla="*/ 20185 h 252242"/>
                  <a:gd name="connsiteX16" fmla="*/ 114341 w 203076"/>
                  <a:gd name="connsiteY16" fmla="*/ -199 h 252242"/>
                  <a:gd name="connsiteX17" fmla="*/ 143868 w 203076"/>
                  <a:gd name="connsiteY17" fmla="*/ 7707 h 252242"/>
                  <a:gd name="connsiteX18" fmla="*/ 163585 w 203076"/>
                  <a:gd name="connsiteY18" fmla="*/ 31234 h 252242"/>
                  <a:gd name="connsiteX19" fmla="*/ 164824 w 203076"/>
                  <a:gd name="connsiteY19" fmla="*/ 37520 h 252242"/>
                  <a:gd name="connsiteX20" fmla="*/ 162538 w 203076"/>
                  <a:gd name="connsiteY20" fmla="*/ 44759 h 252242"/>
                  <a:gd name="connsiteX21" fmla="*/ 152250 w 203076"/>
                  <a:gd name="connsiteY21" fmla="*/ 49522 h 252242"/>
                  <a:gd name="connsiteX22" fmla="*/ 137963 w 203076"/>
                  <a:gd name="connsiteY22" fmla="*/ 46188 h 252242"/>
                  <a:gd name="connsiteX23" fmla="*/ 115579 w 203076"/>
                  <a:gd name="connsiteY23" fmla="*/ 42759 h 252242"/>
                  <a:gd name="connsiteX24" fmla="*/ 99101 w 203076"/>
                  <a:gd name="connsiteY24" fmla="*/ 47998 h 252242"/>
                  <a:gd name="connsiteX25" fmla="*/ 93196 w 203076"/>
                  <a:gd name="connsiteY25" fmla="*/ 63143 h 252242"/>
                  <a:gd name="connsiteX26" fmla="*/ 106531 w 203076"/>
                  <a:gd name="connsiteY26" fmla="*/ 83716 h 252242"/>
                  <a:gd name="connsiteX27" fmla="*/ 135677 w 203076"/>
                  <a:gd name="connsiteY27" fmla="*/ 103243 h 252242"/>
                  <a:gd name="connsiteX28" fmla="*/ 167300 w 203076"/>
                  <a:gd name="connsiteY28" fmla="*/ 123912 h 252242"/>
                  <a:gd name="connsiteX29" fmla="*/ 202924 w 203076"/>
                  <a:gd name="connsiteY29" fmla="*/ 180205 h 252242"/>
                  <a:gd name="connsiteX30" fmla="*/ 186159 w 203076"/>
                  <a:gd name="connsiteY30" fmla="*/ 220400 h 252242"/>
                  <a:gd name="connsiteX31" fmla="*/ 148631 w 203076"/>
                  <a:gd name="connsiteY31" fmla="*/ 244594 h 252242"/>
                  <a:gd name="connsiteX32" fmla="*/ 106340 w 203076"/>
                  <a:gd name="connsiteY32" fmla="*/ 252023 h 252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03076" h="252242">
                    <a:moveTo>
                      <a:pt x="106340" y="252023"/>
                    </a:moveTo>
                    <a:cubicBezTo>
                      <a:pt x="86080" y="251890"/>
                      <a:pt x="66192" y="246613"/>
                      <a:pt x="48523" y="236688"/>
                    </a:cubicBezTo>
                    <a:cubicBezTo>
                      <a:pt x="31473" y="227801"/>
                      <a:pt x="17424" y="214085"/>
                      <a:pt x="8137" y="197254"/>
                    </a:cubicBezTo>
                    <a:cubicBezTo>
                      <a:pt x="2622" y="187253"/>
                      <a:pt x="-235" y="176004"/>
                      <a:pt x="-150" y="164584"/>
                    </a:cubicBezTo>
                    <a:cubicBezTo>
                      <a:pt x="-150" y="144486"/>
                      <a:pt x="4994" y="130961"/>
                      <a:pt x="15376" y="123912"/>
                    </a:cubicBezTo>
                    <a:cubicBezTo>
                      <a:pt x="20396" y="120654"/>
                      <a:pt x="26254" y="118940"/>
                      <a:pt x="32235" y="118959"/>
                    </a:cubicBezTo>
                    <a:cubicBezTo>
                      <a:pt x="46409" y="118873"/>
                      <a:pt x="58639" y="128865"/>
                      <a:pt x="61382" y="142771"/>
                    </a:cubicBezTo>
                    <a:cubicBezTo>
                      <a:pt x="65487" y="159221"/>
                      <a:pt x="75708" y="173499"/>
                      <a:pt x="89957" y="182681"/>
                    </a:cubicBezTo>
                    <a:cubicBezTo>
                      <a:pt x="99234" y="188501"/>
                      <a:pt x="109874" y="191777"/>
                      <a:pt x="120818" y="192206"/>
                    </a:cubicBezTo>
                    <a:cubicBezTo>
                      <a:pt x="122818" y="192206"/>
                      <a:pt x="127295" y="191635"/>
                      <a:pt x="134058" y="190682"/>
                    </a:cubicBezTo>
                    <a:cubicBezTo>
                      <a:pt x="140097" y="190292"/>
                      <a:pt x="144678" y="185091"/>
                      <a:pt x="144288" y="179052"/>
                    </a:cubicBezTo>
                    <a:cubicBezTo>
                      <a:pt x="144278" y="178900"/>
                      <a:pt x="144269" y="178738"/>
                      <a:pt x="144249" y="178586"/>
                    </a:cubicBezTo>
                    <a:cubicBezTo>
                      <a:pt x="144249" y="167413"/>
                      <a:pt x="131105" y="154963"/>
                      <a:pt x="104816" y="141247"/>
                    </a:cubicBezTo>
                    <a:cubicBezTo>
                      <a:pt x="88576" y="132551"/>
                      <a:pt x="73879" y="121264"/>
                      <a:pt x="61287" y="107815"/>
                    </a:cubicBezTo>
                    <a:cubicBezTo>
                      <a:pt x="50562" y="97004"/>
                      <a:pt x="44599" y="82364"/>
                      <a:pt x="44713" y="67143"/>
                    </a:cubicBezTo>
                    <a:cubicBezTo>
                      <a:pt x="44685" y="49417"/>
                      <a:pt x="51914" y="32443"/>
                      <a:pt x="64716" y="20185"/>
                    </a:cubicBezTo>
                    <a:cubicBezTo>
                      <a:pt x="77670" y="6745"/>
                      <a:pt x="95672" y="-656"/>
                      <a:pt x="114341" y="-199"/>
                    </a:cubicBezTo>
                    <a:cubicBezTo>
                      <a:pt x="124704" y="-180"/>
                      <a:pt x="134886" y="2545"/>
                      <a:pt x="143868" y="7707"/>
                    </a:cubicBezTo>
                    <a:cubicBezTo>
                      <a:pt x="153041" y="12946"/>
                      <a:pt x="160033" y="21290"/>
                      <a:pt x="163585" y="31234"/>
                    </a:cubicBezTo>
                    <a:cubicBezTo>
                      <a:pt x="164347" y="33244"/>
                      <a:pt x="164766" y="35368"/>
                      <a:pt x="164824" y="37520"/>
                    </a:cubicBezTo>
                    <a:cubicBezTo>
                      <a:pt x="164900" y="40120"/>
                      <a:pt x="164100" y="42673"/>
                      <a:pt x="162538" y="44759"/>
                    </a:cubicBezTo>
                    <a:cubicBezTo>
                      <a:pt x="160099" y="47941"/>
                      <a:pt x="156251" y="49722"/>
                      <a:pt x="152250" y="49522"/>
                    </a:cubicBezTo>
                    <a:cubicBezTo>
                      <a:pt x="147355" y="49103"/>
                      <a:pt x="142545" y="47979"/>
                      <a:pt x="137963" y="46188"/>
                    </a:cubicBezTo>
                    <a:cubicBezTo>
                      <a:pt x="130743" y="43797"/>
                      <a:pt x="123180" y="42635"/>
                      <a:pt x="115579" y="42759"/>
                    </a:cubicBezTo>
                    <a:cubicBezTo>
                      <a:pt x="109626" y="42378"/>
                      <a:pt x="103740" y="44245"/>
                      <a:pt x="99101" y="47998"/>
                    </a:cubicBezTo>
                    <a:cubicBezTo>
                      <a:pt x="94967" y="51912"/>
                      <a:pt x="92805" y="57466"/>
                      <a:pt x="93196" y="63143"/>
                    </a:cubicBezTo>
                    <a:cubicBezTo>
                      <a:pt x="94177" y="71715"/>
                      <a:pt x="99111" y="79325"/>
                      <a:pt x="106531" y="83716"/>
                    </a:cubicBezTo>
                    <a:cubicBezTo>
                      <a:pt x="115770" y="90917"/>
                      <a:pt x="125504" y="97442"/>
                      <a:pt x="135677" y="103243"/>
                    </a:cubicBezTo>
                    <a:cubicBezTo>
                      <a:pt x="146345" y="109624"/>
                      <a:pt x="156918" y="116482"/>
                      <a:pt x="167300" y="123912"/>
                    </a:cubicBezTo>
                    <a:cubicBezTo>
                      <a:pt x="191046" y="140866"/>
                      <a:pt x="202924" y="159631"/>
                      <a:pt x="202924" y="180205"/>
                    </a:cubicBezTo>
                    <a:cubicBezTo>
                      <a:pt x="203019" y="195321"/>
                      <a:pt x="196970" y="209828"/>
                      <a:pt x="186159" y="220400"/>
                    </a:cubicBezTo>
                    <a:cubicBezTo>
                      <a:pt x="175634" y="231192"/>
                      <a:pt x="162804" y="239469"/>
                      <a:pt x="148631" y="244594"/>
                    </a:cubicBezTo>
                    <a:cubicBezTo>
                      <a:pt x="135077" y="249518"/>
                      <a:pt x="120761" y="252033"/>
                      <a:pt x="106340" y="252023"/>
                    </a:cubicBezTo>
                    <a:close/>
                  </a:path>
                </a:pathLst>
              </a:custGeom>
              <a:solidFill>
                <a:schemeClr val="accent1"/>
              </a:solidFill>
              <a:ln w="9525" cap="flat">
                <a:noFill/>
                <a:prstDash val="solid"/>
                <a:miter/>
              </a:ln>
            </p:spPr>
            <p:txBody>
              <a:bodyPr rtlCol="0" anchor="ctr"/>
              <a:lstStyle/>
              <a:p>
                <a:endParaRPr lang="fr-FR"/>
              </a:p>
            </p:txBody>
          </p:sp>
          <p:sp>
            <p:nvSpPr>
              <p:cNvPr id="68" name="Graphique 52">
                <a:extLst>
                  <a:ext uri="{FF2B5EF4-FFF2-40B4-BE49-F238E27FC236}">
                    <a16:creationId xmlns:a16="http://schemas.microsoft.com/office/drawing/2014/main" id="{BCCC8C4E-3F18-4115-AB1A-394F8DD96C8B}"/>
                  </a:ext>
                </a:extLst>
              </p:cNvPr>
              <p:cNvSpPr/>
              <p:nvPr/>
            </p:nvSpPr>
            <p:spPr>
              <a:xfrm>
                <a:off x="7401778" y="3157520"/>
                <a:ext cx="225493" cy="359874"/>
              </a:xfrm>
              <a:custGeom>
                <a:avLst/>
                <a:gdLst>
                  <a:gd name="connsiteX0" fmla="*/ 117296 w 225493"/>
                  <a:gd name="connsiteY0" fmla="*/ 270498 h 359874"/>
                  <a:gd name="connsiteX1" fmla="*/ 116343 w 225493"/>
                  <a:gd name="connsiteY1" fmla="*/ 270498 h 359874"/>
                  <a:gd name="connsiteX2" fmla="*/ 87768 w 225493"/>
                  <a:gd name="connsiteY2" fmla="*/ 253448 h 359874"/>
                  <a:gd name="connsiteX3" fmla="*/ 81577 w 225493"/>
                  <a:gd name="connsiteY3" fmla="*/ 228111 h 359874"/>
                  <a:gd name="connsiteX4" fmla="*/ 84054 w 225493"/>
                  <a:gd name="connsiteY4" fmla="*/ 211538 h 359874"/>
                  <a:gd name="connsiteX5" fmla="*/ 119677 w 225493"/>
                  <a:gd name="connsiteY5" fmla="*/ 164770 h 359874"/>
                  <a:gd name="connsiteX6" fmla="*/ 148252 w 225493"/>
                  <a:gd name="connsiteY6" fmla="*/ 135052 h 359874"/>
                  <a:gd name="connsiteX7" fmla="*/ 160825 w 225493"/>
                  <a:gd name="connsiteY7" fmla="*/ 101810 h 359874"/>
                  <a:gd name="connsiteX8" fmla="*/ 154538 w 225493"/>
                  <a:gd name="connsiteY8" fmla="*/ 79141 h 359874"/>
                  <a:gd name="connsiteX9" fmla="*/ 138918 w 225493"/>
                  <a:gd name="connsiteY9" fmla="*/ 61805 h 359874"/>
                  <a:gd name="connsiteX10" fmla="*/ 116343 w 225493"/>
                  <a:gd name="connsiteY10" fmla="*/ 54757 h 359874"/>
                  <a:gd name="connsiteX11" fmla="*/ 75671 w 225493"/>
                  <a:gd name="connsiteY11" fmla="*/ 66377 h 359874"/>
                  <a:gd name="connsiteX12" fmla="*/ 57288 w 225493"/>
                  <a:gd name="connsiteY12" fmla="*/ 98000 h 359874"/>
                  <a:gd name="connsiteX13" fmla="*/ 63003 w 225493"/>
                  <a:gd name="connsiteY13" fmla="*/ 118765 h 359874"/>
                  <a:gd name="connsiteX14" fmla="*/ 75957 w 225493"/>
                  <a:gd name="connsiteY14" fmla="*/ 128861 h 359874"/>
                  <a:gd name="connsiteX15" fmla="*/ 84720 w 225493"/>
                  <a:gd name="connsiteY15" fmla="*/ 135148 h 359874"/>
                  <a:gd name="connsiteX16" fmla="*/ 87482 w 225493"/>
                  <a:gd name="connsiteY16" fmla="*/ 142958 h 359874"/>
                  <a:gd name="connsiteX17" fmla="*/ 75671 w 225493"/>
                  <a:gd name="connsiteY17" fmla="*/ 156769 h 359874"/>
                  <a:gd name="connsiteX18" fmla="*/ 55288 w 225493"/>
                  <a:gd name="connsiteY18" fmla="*/ 160293 h 359874"/>
                  <a:gd name="connsiteX19" fmla="*/ 52335 w 225493"/>
                  <a:gd name="connsiteY19" fmla="*/ 160293 h 359874"/>
                  <a:gd name="connsiteX20" fmla="*/ 7854 w 225493"/>
                  <a:gd name="connsiteY20" fmla="*/ 133147 h 359874"/>
                  <a:gd name="connsiteX21" fmla="*/ -147 w 225493"/>
                  <a:gd name="connsiteY21" fmla="*/ 99524 h 359874"/>
                  <a:gd name="connsiteX22" fmla="*/ 4805 w 225493"/>
                  <a:gd name="connsiteY22" fmla="*/ 67520 h 359874"/>
                  <a:gd name="connsiteX23" fmla="*/ 38143 w 225493"/>
                  <a:gd name="connsiteY23" fmla="*/ 22943 h 359874"/>
                  <a:gd name="connsiteX24" fmla="*/ 115867 w 225493"/>
                  <a:gd name="connsiteY24" fmla="*/ -203 h 359874"/>
                  <a:gd name="connsiteX25" fmla="*/ 189686 w 225493"/>
                  <a:gd name="connsiteY25" fmla="*/ 24658 h 359874"/>
                  <a:gd name="connsiteX26" fmla="*/ 225309 w 225493"/>
                  <a:gd name="connsiteY26" fmla="*/ 106858 h 359874"/>
                  <a:gd name="connsiteX27" fmla="*/ 211022 w 225493"/>
                  <a:gd name="connsiteY27" fmla="*/ 158769 h 359874"/>
                  <a:gd name="connsiteX28" fmla="*/ 173398 w 225493"/>
                  <a:gd name="connsiteY28" fmla="*/ 202299 h 359874"/>
                  <a:gd name="connsiteX29" fmla="*/ 157777 w 225493"/>
                  <a:gd name="connsiteY29" fmla="*/ 218586 h 359874"/>
                  <a:gd name="connsiteX30" fmla="*/ 145013 w 225493"/>
                  <a:gd name="connsiteY30" fmla="*/ 243733 h 359874"/>
                  <a:gd name="connsiteX31" fmla="*/ 137489 w 225493"/>
                  <a:gd name="connsiteY31" fmla="*/ 262783 h 359874"/>
                  <a:gd name="connsiteX32" fmla="*/ 117296 w 225493"/>
                  <a:gd name="connsiteY32" fmla="*/ 270498 h 359874"/>
                  <a:gd name="connsiteX33" fmla="*/ 114343 w 225493"/>
                  <a:gd name="connsiteY33" fmla="*/ 359652 h 359874"/>
                  <a:gd name="connsiteX34" fmla="*/ 112819 w 225493"/>
                  <a:gd name="connsiteY34" fmla="*/ 359652 h 359874"/>
                  <a:gd name="connsiteX35" fmla="*/ 90435 w 225493"/>
                  <a:gd name="connsiteY35" fmla="*/ 351365 h 359874"/>
                  <a:gd name="connsiteX36" fmla="*/ 79386 w 225493"/>
                  <a:gd name="connsiteY36" fmla="*/ 327076 h 359874"/>
                  <a:gd name="connsiteX37" fmla="*/ 88911 w 225493"/>
                  <a:gd name="connsiteY37" fmla="*/ 302692 h 359874"/>
                  <a:gd name="connsiteX38" fmla="*/ 112914 w 225493"/>
                  <a:gd name="connsiteY38" fmla="*/ 292119 h 359874"/>
                  <a:gd name="connsiteX39" fmla="*/ 135774 w 225493"/>
                  <a:gd name="connsiteY39" fmla="*/ 301168 h 359874"/>
                  <a:gd name="connsiteX40" fmla="*/ 146347 w 225493"/>
                  <a:gd name="connsiteY40" fmla="*/ 326314 h 359874"/>
                  <a:gd name="connsiteX41" fmla="*/ 137489 w 225493"/>
                  <a:gd name="connsiteY41" fmla="*/ 349174 h 359874"/>
                  <a:gd name="connsiteX42" fmla="*/ 114343 w 225493"/>
                  <a:gd name="connsiteY42" fmla="*/ 359652 h 3598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225493" h="359874">
                    <a:moveTo>
                      <a:pt x="117296" y="270498"/>
                    </a:moveTo>
                    <a:lnTo>
                      <a:pt x="116343" y="270498"/>
                    </a:lnTo>
                    <a:cubicBezTo>
                      <a:pt x="104208" y="271260"/>
                      <a:pt x="92854" y="264487"/>
                      <a:pt x="87768" y="253448"/>
                    </a:cubicBezTo>
                    <a:cubicBezTo>
                      <a:pt x="83815" y="245580"/>
                      <a:pt x="81701" y="236913"/>
                      <a:pt x="81577" y="228111"/>
                    </a:cubicBezTo>
                    <a:cubicBezTo>
                      <a:pt x="81863" y="222520"/>
                      <a:pt x="82691" y="216967"/>
                      <a:pt x="84054" y="211538"/>
                    </a:cubicBezTo>
                    <a:cubicBezTo>
                      <a:pt x="86721" y="199251"/>
                      <a:pt x="98627" y="183725"/>
                      <a:pt x="119677" y="164770"/>
                    </a:cubicBezTo>
                    <a:cubicBezTo>
                      <a:pt x="130088" y="155750"/>
                      <a:pt x="139651" y="145806"/>
                      <a:pt x="148252" y="135052"/>
                    </a:cubicBezTo>
                    <a:cubicBezTo>
                      <a:pt x="156186" y="125775"/>
                      <a:pt x="160635" y="114021"/>
                      <a:pt x="160825" y="101810"/>
                    </a:cubicBezTo>
                    <a:cubicBezTo>
                      <a:pt x="160577" y="93857"/>
                      <a:pt x="158425" y="86084"/>
                      <a:pt x="154538" y="79141"/>
                    </a:cubicBezTo>
                    <a:cubicBezTo>
                      <a:pt x="150652" y="72302"/>
                      <a:pt x="145318" y="66387"/>
                      <a:pt x="138918" y="61805"/>
                    </a:cubicBezTo>
                    <a:cubicBezTo>
                      <a:pt x="132326" y="57119"/>
                      <a:pt x="124421" y="54652"/>
                      <a:pt x="116343" y="54757"/>
                    </a:cubicBezTo>
                    <a:cubicBezTo>
                      <a:pt x="101903" y="54290"/>
                      <a:pt x="87682" y="58357"/>
                      <a:pt x="75671" y="66377"/>
                    </a:cubicBezTo>
                    <a:cubicBezTo>
                      <a:pt x="64556" y="73092"/>
                      <a:pt x="57622" y="85018"/>
                      <a:pt x="57288" y="98000"/>
                    </a:cubicBezTo>
                    <a:cubicBezTo>
                      <a:pt x="56707" y="105372"/>
                      <a:pt x="58727" y="112726"/>
                      <a:pt x="63003" y="118765"/>
                    </a:cubicBezTo>
                    <a:cubicBezTo>
                      <a:pt x="66546" y="123022"/>
                      <a:pt x="70966" y="126461"/>
                      <a:pt x="75957" y="128861"/>
                    </a:cubicBezTo>
                    <a:cubicBezTo>
                      <a:pt x="79139" y="130576"/>
                      <a:pt x="82082" y="132690"/>
                      <a:pt x="84720" y="135148"/>
                    </a:cubicBezTo>
                    <a:cubicBezTo>
                      <a:pt x="86635" y="137281"/>
                      <a:pt x="87635" y="140091"/>
                      <a:pt x="87482" y="142958"/>
                    </a:cubicBezTo>
                    <a:cubicBezTo>
                      <a:pt x="87482" y="149149"/>
                      <a:pt x="83577" y="153721"/>
                      <a:pt x="75671" y="156769"/>
                    </a:cubicBezTo>
                    <a:cubicBezTo>
                      <a:pt x="69156" y="159217"/>
                      <a:pt x="62241" y="160417"/>
                      <a:pt x="55288" y="160293"/>
                    </a:cubicBezTo>
                    <a:lnTo>
                      <a:pt x="52335" y="160293"/>
                    </a:lnTo>
                    <a:cubicBezTo>
                      <a:pt x="33628" y="160170"/>
                      <a:pt x="16521" y="149730"/>
                      <a:pt x="7854" y="133147"/>
                    </a:cubicBezTo>
                    <a:cubicBezTo>
                      <a:pt x="2481" y="122765"/>
                      <a:pt x="-271" y="111221"/>
                      <a:pt x="-147" y="99524"/>
                    </a:cubicBezTo>
                    <a:cubicBezTo>
                      <a:pt x="386" y="88713"/>
                      <a:pt x="2043" y="77988"/>
                      <a:pt x="4805" y="67520"/>
                    </a:cubicBezTo>
                    <a:cubicBezTo>
                      <a:pt x="8111" y="53233"/>
                      <a:pt x="19217" y="38374"/>
                      <a:pt x="38143" y="22943"/>
                    </a:cubicBezTo>
                    <a:cubicBezTo>
                      <a:pt x="57069" y="7513"/>
                      <a:pt x="82977" y="-203"/>
                      <a:pt x="115867" y="-203"/>
                    </a:cubicBezTo>
                    <a:cubicBezTo>
                      <a:pt x="142604" y="-650"/>
                      <a:pt x="168674" y="8122"/>
                      <a:pt x="189686" y="24658"/>
                    </a:cubicBezTo>
                    <a:cubicBezTo>
                      <a:pt x="213498" y="43708"/>
                      <a:pt x="225376" y="71111"/>
                      <a:pt x="225309" y="106858"/>
                    </a:cubicBezTo>
                    <a:cubicBezTo>
                      <a:pt x="225795" y="125194"/>
                      <a:pt x="220823" y="143263"/>
                      <a:pt x="211022" y="158769"/>
                    </a:cubicBezTo>
                    <a:cubicBezTo>
                      <a:pt x="200268" y="174734"/>
                      <a:pt x="187638" y="189354"/>
                      <a:pt x="173398" y="202299"/>
                    </a:cubicBezTo>
                    <a:cubicBezTo>
                      <a:pt x="167855" y="207404"/>
                      <a:pt x="162644" y="212843"/>
                      <a:pt x="157777" y="218586"/>
                    </a:cubicBezTo>
                    <a:cubicBezTo>
                      <a:pt x="151328" y="225654"/>
                      <a:pt x="146909" y="234351"/>
                      <a:pt x="145013" y="243733"/>
                    </a:cubicBezTo>
                    <a:cubicBezTo>
                      <a:pt x="143880" y="250543"/>
                      <a:pt x="141318" y="257039"/>
                      <a:pt x="137489" y="262783"/>
                    </a:cubicBezTo>
                    <a:cubicBezTo>
                      <a:pt x="132364" y="268412"/>
                      <a:pt x="124868" y="271279"/>
                      <a:pt x="117296" y="270498"/>
                    </a:cubicBezTo>
                    <a:close/>
                    <a:moveTo>
                      <a:pt x="114343" y="359652"/>
                    </a:moveTo>
                    <a:lnTo>
                      <a:pt x="112819" y="359652"/>
                    </a:lnTo>
                    <a:cubicBezTo>
                      <a:pt x="104589" y="359776"/>
                      <a:pt x="96607" y="356823"/>
                      <a:pt x="90435" y="351365"/>
                    </a:cubicBezTo>
                    <a:cubicBezTo>
                      <a:pt x="83425" y="345241"/>
                      <a:pt x="79396" y="336392"/>
                      <a:pt x="79386" y="327076"/>
                    </a:cubicBezTo>
                    <a:cubicBezTo>
                      <a:pt x="79339" y="318037"/>
                      <a:pt x="82749" y="309312"/>
                      <a:pt x="88911" y="302692"/>
                    </a:cubicBezTo>
                    <a:cubicBezTo>
                      <a:pt x="94931" y="295768"/>
                      <a:pt x="103732" y="291891"/>
                      <a:pt x="112914" y="292119"/>
                    </a:cubicBezTo>
                    <a:cubicBezTo>
                      <a:pt x="121429" y="292005"/>
                      <a:pt x="129650" y="295253"/>
                      <a:pt x="135774" y="301168"/>
                    </a:cubicBezTo>
                    <a:cubicBezTo>
                      <a:pt x="142613" y="307731"/>
                      <a:pt x="146442" y="316837"/>
                      <a:pt x="146347" y="326314"/>
                    </a:cubicBezTo>
                    <a:cubicBezTo>
                      <a:pt x="146423" y="334792"/>
                      <a:pt x="143251" y="342964"/>
                      <a:pt x="137489" y="349174"/>
                    </a:cubicBezTo>
                    <a:cubicBezTo>
                      <a:pt x="131564" y="355727"/>
                      <a:pt x="123182" y="359528"/>
                      <a:pt x="114343" y="359652"/>
                    </a:cubicBezTo>
                    <a:close/>
                  </a:path>
                </a:pathLst>
              </a:custGeom>
              <a:solidFill>
                <a:schemeClr val="accent1"/>
              </a:solidFill>
              <a:ln w="9525" cap="flat">
                <a:noFill/>
                <a:prstDash val="solid"/>
                <a:miter/>
              </a:ln>
            </p:spPr>
            <p:txBody>
              <a:bodyPr rtlCol="0" anchor="ctr"/>
              <a:lstStyle/>
              <a:p>
                <a:endParaRPr lang="fr-FR"/>
              </a:p>
            </p:txBody>
          </p:sp>
        </p:grpSp>
      </p:grpSp>
      <p:grpSp>
        <p:nvGrpSpPr>
          <p:cNvPr id="53" name="DUMMY">
            <a:extLst>
              <a:ext uri="{FF2B5EF4-FFF2-40B4-BE49-F238E27FC236}">
                <a16:creationId xmlns:a16="http://schemas.microsoft.com/office/drawing/2014/main" id="{4C227EEA-168D-4440-B1F8-F2DE45C9837F}"/>
              </a:ext>
            </a:extLst>
          </p:cNvPr>
          <p:cNvGrpSpPr/>
          <p:nvPr/>
        </p:nvGrpSpPr>
        <p:grpSpPr>
          <a:xfrm>
            <a:off x="5581616" y="1760342"/>
            <a:ext cx="5674191" cy="7092774"/>
            <a:chOff x="5735415" y="1914870"/>
            <a:chExt cx="5674191" cy="7092774"/>
          </a:xfrm>
        </p:grpSpPr>
        <p:grpSp>
          <p:nvGrpSpPr>
            <p:cNvPr id="133" name="Group 132">
              <a:extLst>
                <a:ext uri="{FF2B5EF4-FFF2-40B4-BE49-F238E27FC236}">
                  <a16:creationId xmlns:a16="http://schemas.microsoft.com/office/drawing/2014/main" id="{5934237D-D985-4755-AAEB-38C8E1D61C0A}"/>
                </a:ext>
              </a:extLst>
            </p:cNvPr>
            <p:cNvGrpSpPr/>
            <p:nvPr/>
          </p:nvGrpSpPr>
          <p:grpSpPr>
            <a:xfrm rot="550242">
              <a:off x="6590628" y="1914870"/>
              <a:ext cx="4818978" cy="4818976"/>
              <a:chOff x="6163810" y="1338043"/>
              <a:chExt cx="4818978" cy="4818976"/>
            </a:xfrm>
          </p:grpSpPr>
          <p:grpSp>
            <p:nvGrpSpPr>
              <p:cNvPr id="134" name="Group 133">
                <a:extLst>
                  <a:ext uri="{FF2B5EF4-FFF2-40B4-BE49-F238E27FC236}">
                    <a16:creationId xmlns:a16="http://schemas.microsoft.com/office/drawing/2014/main" id="{28391A58-8B33-4360-9C33-87138F7543D1}"/>
                  </a:ext>
                </a:extLst>
              </p:cNvPr>
              <p:cNvGrpSpPr/>
              <p:nvPr/>
            </p:nvGrpSpPr>
            <p:grpSpPr>
              <a:xfrm>
                <a:off x="8368985" y="3683955"/>
                <a:ext cx="2262155" cy="1687282"/>
                <a:chOff x="8368985" y="3683955"/>
                <a:chExt cx="2262155" cy="1687282"/>
              </a:xfrm>
            </p:grpSpPr>
            <p:sp>
              <p:nvSpPr>
                <p:cNvPr id="139" name="Graphique 2">
                  <a:extLst>
                    <a:ext uri="{FF2B5EF4-FFF2-40B4-BE49-F238E27FC236}">
                      <a16:creationId xmlns:a16="http://schemas.microsoft.com/office/drawing/2014/main" id="{A106E06A-4F10-41DB-B223-9D4945789C6F}"/>
                    </a:ext>
                  </a:extLst>
                </p:cNvPr>
                <p:cNvSpPr/>
                <p:nvPr/>
              </p:nvSpPr>
              <p:spPr>
                <a:xfrm>
                  <a:off x="9996698" y="4537053"/>
                  <a:ext cx="634442" cy="569594"/>
                </a:xfrm>
                <a:custGeom>
                  <a:avLst/>
                  <a:gdLst>
                    <a:gd name="connsiteX0" fmla="*/ 16348 w 634442"/>
                    <a:gd name="connsiteY0" fmla="*/ 313609 h 569594"/>
                    <a:gd name="connsiteX1" fmla="*/ 120587 w 634442"/>
                    <a:gd name="connsiteY1" fmla="*/ 295306 h 569594"/>
                    <a:gd name="connsiteX2" fmla="*/ 254726 w 634442"/>
                    <a:gd name="connsiteY2" fmla="*/ 76 h 569594"/>
                    <a:gd name="connsiteX3" fmla="*/ 255854 w 634442"/>
                    <a:gd name="connsiteY3" fmla="*/ 149885 h 569594"/>
                    <a:gd name="connsiteX4" fmla="*/ 633509 w 634442"/>
                    <a:gd name="connsiteY4" fmla="*/ 247543 h 569594"/>
                    <a:gd name="connsiteX5" fmla="*/ 350315 w 634442"/>
                    <a:gd name="connsiteY5" fmla="*/ 266911 h 569594"/>
                    <a:gd name="connsiteX6" fmla="*/ 615896 w 634442"/>
                    <a:gd name="connsiteY6" fmla="*/ 388513 h 569594"/>
                    <a:gd name="connsiteX7" fmla="*/ 313144 w 634442"/>
                    <a:gd name="connsiteY7" fmla="*/ 350905 h 569594"/>
                    <a:gd name="connsiteX8" fmla="*/ 539550 w 634442"/>
                    <a:gd name="connsiteY8" fmla="*/ 497266 h 569594"/>
                    <a:gd name="connsiteX9" fmla="*/ 287382 w 634442"/>
                    <a:gd name="connsiteY9" fmla="*/ 443799 h 569594"/>
                    <a:gd name="connsiteX10" fmla="*/ 380841 w 634442"/>
                    <a:gd name="connsiteY10" fmla="*/ 561640 h 569594"/>
                    <a:gd name="connsiteX11" fmla="*/ 176437 w 634442"/>
                    <a:gd name="connsiteY11" fmla="*/ 415279 h 569594"/>
                    <a:gd name="connsiteX12" fmla="*/ -890 w 634442"/>
                    <a:gd name="connsiteY12" fmla="*/ 451697 h 569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34442" h="569594">
                      <a:moveTo>
                        <a:pt x="16348" y="313609"/>
                      </a:moveTo>
                      <a:lnTo>
                        <a:pt x="120587" y="295306"/>
                      </a:lnTo>
                      <a:cubicBezTo>
                        <a:pt x="120587" y="295306"/>
                        <a:pt x="202951" y="-8386"/>
                        <a:pt x="254726" y="76"/>
                      </a:cubicBezTo>
                      <a:cubicBezTo>
                        <a:pt x="306501" y="8538"/>
                        <a:pt x="255854" y="149885"/>
                        <a:pt x="255854" y="149885"/>
                      </a:cubicBezTo>
                      <a:cubicBezTo>
                        <a:pt x="255854" y="149885"/>
                        <a:pt x="638211" y="208492"/>
                        <a:pt x="633509" y="247543"/>
                      </a:cubicBezTo>
                      <a:cubicBezTo>
                        <a:pt x="628808" y="286593"/>
                        <a:pt x="462327" y="295933"/>
                        <a:pt x="350315" y="266911"/>
                      </a:cubicBezTo>
                      <a:cubicBezTo>
                        <a:pt x="469410" y="293112"/>
                        <a:pt x="634073" y="348961"/>
                        <a:pt x="615896" y="388513"/>
                      </a:cubicBezTo>
                      <a:cubicBezTo>
                        <a:pt x="597719" y="428065"/>
                        <a:pt x="360344" y="367578"/>
                        <a:pt x="313144" y="350905"/>
                      </a:cubicBezTo>
                      <a:cubicBezTo>
                        <a:pt x="418825" y="379487"/>
                        <a:pt x="575717" y="445867"/>
                        <a:pt x="539550" y="497266"/>
                      </a:cubicBezTo>
                      <a:cubicBezTo>
                        <a:pt x="503383" y="548665"/>
                        <a:pt x="287382" y="443799"/>
                        <a:pt x="287382" y="443799"/>
                      </a:cubicBezTo>
                      <a:cubicBezTo>
                        <a:pt x="287382" y="443799"/>
                        <a:pt x="398204" y="512748"/>
                        <a:pt x="380841" y="561640"/>
                      </a:cubicBezTo>
                      <a:cubicBezTo>
                        <a:pt x="363478" y="610531"/>
                        <a:pt x="176437" y="415279"/>
                        <a:pt x="176437" y="415279"/>
                      </a:cubicBezTo>
                      <a:lnTo>
                        <a:pt x="-890" y="451697"/>
                      </a:lnTo>
                      <a:close/>
                    </a:path>
                  </a:pathLst>
                </a:custGeom>
                <a:solidFill>
                  <a:srgbClr val="592F25"/>
                </a:solidFill>
                <a:ln w="6261" cap="flat">
                  <a:noFill/>
                  <a:prstDash val="solid"/>
                  <a:miter/>
                </a:ln>
              </p:spPr>
              <p:txBody>
                <a:bodyPr rtlCol="0" anchor="ctr"/>
                <a:lstStyle/>
                <a:p>
                  <a:endParaRPr lang="fr-FR"/>
                </a:p>
              </p:txBody>
            </p:sp>
            <p:sp>
              <p:nvSpPr>
                <p:cNvPr id="140" name="Graphique 2">
                  <a:extLst>
                    <a:ext uri="{FF2B5EF4-FFF2-40B4-BE49-F238E27FC236}">
                      <a16:creationId xmlns:a16="http://schemas.microsoft.com/office/drawing/2014/main" id="{A24087AC-8DBF-45CA-8CFB-D768A160D4D9}"/>
                    </a:ext>
                  </a:extLst>
                </p:cNvPr>
                <p:cNvSpPr/>
                <p:nvPr/>
              </p:nvSpPr>
              <p:spPr>
                <a:xfrm>
                  <a:off x="9923071" y="4821738"/>
                  <a:ext cx="208767" cy="208550"/>
                </a:xfrm>
                <a:custGeom>
                  <a:avLst/>
                  <a:gdLst>
                    <a:gd name="connsiteX0" fmla="*/ 37510 w 208767"/>
                    <a:gd name="connsiteY0" fmla="*/ -97 h 208550"/>
                    <a:gd name="connsiteX1" fmla="*/ 207878 w 208767"/>
                    <a:gd name="connsiteY1" fmla="*/ -97 h 208550"/>
                    <a:gd name="connsiteX2" fmla="*/ 165318 w 208767"/>
                    <a:gd name="connsiteY2" fmla="*/ 157358 h 208550"/>
                    <a:gd name="connsiteX3" fmla="*/ 5104 w 208767"/>
                    <a:gd name="connsiteY3" fmla="*/ 208444 h 208550"/>
                    <a:gd name="connsiteX4" fmla="*/ 37510 w 208767"/>
                    <a:gd name="connsiteY4" fmla="*/ -97 h 2085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767" h="208550">
                      <a:moveTo>
                        <a:pt x="37510" y="-97"/>
                      </a:moveTo>
                      <a:lnTo>
                        <a:pt x="207878" y="-97"/>
                      </a:lnTo>
                      <a:cubicBezTo>
                        <a:pt x="207878" y="-97"/>
                        <a:pt x="207878" y="96557"/>
                        <a:pt x="165318" y="157358"/>
                      </a:cubicBezTo>
                      <a:cubicBezTo>
                        <a:pt x="165318" y="157358"/>
                        <a:pt x="29236" y="206814"/>
                        <a:pt x="5104" y="208444"/>
                      </a:cubicBezTo>
                      <a:cubicBezTo>
                        <a:pt x="-19029" y="210074"/>
                        <a:pt x="37510" y="-97"/>
                        <a:pt x="37510" y="-97"/>
                      </a:cubicBezTo>
                      <a:close/>
                    </a:path>
                  </a:pathLst>
                </a:custGeom>
                <a:solidFill>
                  <a:srgbClr val="125DA0"/>
                </a:solidFill>
                <a:ln w="6261" cap="flat">
                  <a:noFill/>
                  <a:prstDash val="solid"/>
                  <a:miter/>
                </a:ln>
              </p:spPr>
              <p:txBody>
                <a:bodyPr rtlCol="0" anchor="ctr"/>
                <a:lstStyle/>
                <a:p>
                  <a:endParaRPr lang="fr-FR"/>
                </a:p>
              </p:txBody>
            </p:sp>
            <p:sp>
              <p:nvSpPr>
                <p:cNvPr id="141" name="Graphique 2">
                  <a:extLst>
                    <a:ext uri="{FF2B5EF4-FFF2-40B4-BE49-F238E27FC236}">
                      <a16:creationId xmlns:a16="http://schemas.microsoft.com/office/drawing/2014/main" id="{F5775111-C35A-4ACF-9D42-DEE70F671581}"/>
                    </a:ext>
                  </a:extLst>
                </p:cNvPr>
                <p:cNvSpPr/>
                <p:nvPr/>
              </p:nvSpPr>
              <p:spPr>
                <a:xfrm>
                  <a:off x="8617893" y="4310131"/>
                  <a:ext cx="415202" cy="500699"/>
                </a:xfrm>
                <a:custGeom>
                  <a:avLst/>
                  <a:gdLst>
                    <a:gd name="connsiteX0" fmla="*/ 391935 w 415202"/>
                    <a:gd name="connsiteY0" fmla="*/ -97 h 500699"/>
                    <a:gd name="connsiteX1" fmla="*/ -890 w 415202"/>
                    <a:gd name="connsiteY1" fmla="*/ 392727 h 500699"/>
                    <a:gd name="connsiteX2" fmla="*/ 9515 w 415202"/>
                    <a:gd name="connsiteY2" fmla="*/ 434348 h 500699"/>
                    <a:gd name="connsiteX3" fmla="*/ 29511 w 415202"/>
                    <a:gd name="connsiteY3" fmla="*/ 500602 h 500699"/>
                    <a:gd name="connsiteX4" fmla="*/ 414313 w 415202"/>
                    <a:gd name="connsiteY4" fmla="*/ 115801 h 500699"/>
                    <a:gd name="connsiteX5" fmla="*/ 391935 w 415202"/>
                    <a:gd name="connsiteY5" fmla="*/ -97 h 5006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5202" h="500699">
                      <a:moveTo>
                        <a:pt x="391935" y="-97"/>
                      </a:moveTo>
                      <a:lnTo>
                        <a:pt x="-890" y="392727"/>
                      </a:lnTo>
                      <a:cubicBezTo>
                        <a:pt x="2683" y="407019"/>
                        <a:pt x="6193" y="420934"/>
                        <a:pt x="9515" y="434348"/>
                      </a:cubicBezTo>
                      <a:cubicBezTo>
                        <a:pt x="15219" y="456913"/>
                        <a:pt x="21927" y="478996"/>
                        <a:pt x="29511" y="500602"/>
                      </a:cubicBezTo>
                      <a:lnTo>
                        <a:pt x="414313" y="115801"/>
                      </a:lnTo>
                      <a:cubicBezTo>
                        <a:pt x="406415" y="77314"/>
                        <a:pt x="399018" y="38389"/>
                        <a:pt x="391935" y="-97"/>
                      </a:cubicBezTo>
                      <a:close/>
                    </a:path>
                  </a:pathLst>
                </a:custGeom>
                <a:solidFill>
                  <a:srgbClr val="1760BF"/>
                </a:solidFill>
                <a:ln w="6261" cap="flat">
                  <a:noFill/>
                  <a:prstDash val="solid"/>
                  <a:miter/>
                </a:ln>
              </p:spPr>
              <p:txBody>
                <a:bodyPr rtlCol="0" anchor="ctr"/>
                <a:lstStyle/>
                <a:p>
                  <a:endParaRPr lang="fr-FR"/>
                </a:p>
              </p:txBody>
            </p:sp>
            <p:sp>
              <p:nvSpPr>
                <p:cNvPr id="142" name="Graphique 2">
                  <a:extLst>
                    <a:ext uri="{FF2B5EF4-FFF2-40B4-BE49-F238E27FC236}">
                      <a16:creationId xmlns:a16="http://schemas.microsoft.com/office/drawing/2014/main" id="{49E910B6-4102-4FB5-B23E-5458A9307BD9}"/>
                    </a:ext>
                  </a:extLst>
                </p:cNvPr>
                <p:cNvSpPr/>
                <p:nvPr/>
              </p:nvSpPr>
              <p:spPr>
                <a:xfrm>
                  <a:off x="8746328" y="4661774"/>
                  <a:ext cx="1219342" cy="709463"/>
                </a:xfrm>
                <a:custGeom>
                  <a:avLst/>
                  <a:gdLst>
                    <a:gd name="connsiteX0" fmla="*/ 474800 w 1219342"/>
                    <a:gd name="connsiteY0" fmla="*/ 209948 h 709463"/>
                    <a:gd name="connsiteX1" fmla="*/ 344861 w 1219342"/>
                    <a:gd name="connsiteY1" fmla="*/ -97 h 709463"/>
                    <a:gd name="connsiteX2" fmla="*/ -890 w 1219342"/>
                    <a:gd name="connsiteY2" fmla="*/ 345654 h 709463"/>
                    <a:gd name="connsiteX3" fmla="*/ 335020 w 1219342"/>
                    <a:gd name="connsiteY3" fmla="*/ 698237 h 709463"/>
                    <a:gd name="connsiteX4" fmla="*/ 910437 w 1219342"/>
                    <a:gd name="connsiteY4" fmla="*/ 576698 h 709463"/>
                    <a:gd name="connsiteX5" fmla="*/ 1151572 w 1219342"/>
                    <a:gd name="connsiteY5" fmla="*/ 455096 h 709463"/>
                    <a:gd name="connsiteX6" fmla="*/ 1218453 w 1219342"/>
                    <a:gd name="connsiteY6" fmla="*/ 141061 h 709463"/>
                    <a:gd name="connsiteX7" fmla="*/ 474800 w 1219342"/>
                    <a:gd name="connsiteY7" fmla="*/ 209948 h 709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19342" h="709463">
                      <a:moveTo>
                        <a:pt x="474800" y="209948"/>
                      </a:moveTo>
                      <a:cubicBezTo>
                        <a:pt x="420956" y="186568"/>
                        <a:pt x="379023" y="106023"/>
                        <a:pt x="344861" y="-97"/>
                      </a:cubicBezTo>
                      <a:lnTo>
                        <a:pt x="-890" y="345654"/>
                      </a:lnTo>
                      <a:cubicBezTo>
                        <a:pt x="139203" y="562030"/>
                        <a:pt x="335020" y="698237"/>
                        <a:pt x="335020" y="698237"/>
                      </a:cubicBezTo>
                      <a:cubicBezTo>
                        <a:pt x="491035" y="744872"/>
                        <a:pt x="819297" y="633424"/>
                        <a:pt x="910437" y="576698"/>
                      </a:cubicBezTo>
                      <a:cubicBezTo>
                        <a:pt x="1001575" y="519971"/>
                        <a:pt x="1088765" y="477410"/>
                        <a:pt x="1151572" y="455096"/>
                      </a:cubicBezTo>
                      <a:cubicBezTo>
                        <a:pt x="1194133" y="388214"/>
                        <a:pt x="1202281" y="199794"/>
                        <a:pt x="1218453" y="141061"/>
                      </a:cubicBezTo>
                      <a:cubicBezTo>
                        <a:pt x="949299" y="104581"/>
                        <a:pt x="657203" y="288927"/>
                        <a:pt x="474800" y="209948"/>
                      </a:cubicBezTo>
                      <a:close/>
                    </a:path>
                  </a:pathLst>
                </a:custGeom>
                <a:solidFill>
                  <a:srgbClr val="1760BF"/>
                </a:solidFill>
                <a:ln w="6261" cap="flat">
                  <a:noFill/>
                  <a:prstDash val="solid"/>
                  <a:miter/>
                </a:ln>
              </p:spPr>
              <p:txBody>
                <a:bodyPr rtlCol="0" anchor="ctr"/>
                <a:lstStyle/>
                <a:p>
                  <a:endParaRPr lang="fr-FR"/>
                </a:p>
              </p:txBody>
            </p:sp>
            <p:sp>
              <p:nvSpPr>
                <p:cNvPr id="143" name="Graphique 2">
                  <a:extLst>
                    <a:ext uri="{FF2B5EF4-FFF2-40B4-BE49-F238E27FC236}">
                      <a16:creationId xmlns:a16="http://schemas.microsoft.com/office/drawing/2014/main" id="{5CB0CA54-7ADC-4586-BBBE-65822364DE6B}"/>
                    </a:ext>
                  </a:extLst>
                </p:cNvPr>
                <p:cNvSpPr/>
                <p:nvPr/>
              </p:nvSpPr>
              <p:spPr>
                <a:xfrm>
                  <a:off x="8559161" y="4060722"/>
                  <a:ext cx="451556" cy="642234"/>
                </a:xfrm>
                <a:custGeom>
                  <a:avLst/>
                  <a:gdLst>
                    <a:gd name="connsiteX0" fmla="*/ 405286 w 451556"/>
                    <a:gd name="connsiteY0" fmla="*/ -97 h 642234"/>
                    <a:gd name="connsiteX1" fmla="*/ -890 w 451556"/>
                    <a:gd name="connsiteY1" fmla="*/ 406141 h 642234"/>
                    <a:gd name="connsiteX2" fmla="*/ 57843 w 451556"/>
                    <a:gd name="connsiteY2" fmla="*/ 642137 h 642234"/>
                    <a:gd name="connsiteX3" fmla="*/ 450667 w 451556"/>
                    <a:gd name="connsiteY3" fmla="*/ 249312 h 642234"/>
                    <a:gd name="connsiteX4" fmla="*/ 405286 w 451556"/>
                    <a:gd name="connsiteY4" fmla="*/ -97 h 6422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1556" h="642234">
                      <a:moveTo>
                        <a:pt x="405286" y="-97"/>
                      </a:moveTo>
                      <a:lnTo>
                        <a:pt x="-890" y="406141"/>
                      </a:lnTo>
                      <a:cubicBezTo>
                        <a:pt x="19983" y="490322"/>
                        <a:pt x="40041" y="571056"/>
                        <a:pt x="57843" y="642137"/>
                      </a:cubicBezTo>
                      <a:lnTo>
                        <a:pt x="450667" y="249312"/>
                      </a:lnTo>
                      <a:cubicBezTo>
                        <a:pt x="434433" y="159865"/>
                        <a:pt x="419640" y="73052"/>
                        <a:pt x="405286" y="-97"/>
                      </a:cubicBezTo>
                      <a:close/>
                    </a:path>
                  </a:pathLst>
                </a:custGeom>
                <a:solidFill>
                  <a:srgbClr val="F2B602"/>
                </a:solidFill>
                <a:ln w="6261" cap="flat">
                  <a:noFill/>
                  <a:prstDash val="solid"/>
                  <a:miter/>
                </a:ln>
              </p:spPr>
              <p:txBody>
                <a:bodyPr rtlCol="0" anchor="ctr"/>
                <a:lstStyle/>
                <a:p>
                  <a:endParaRPr lang="fr-FR"/>
                </a:p>
              </p:txBody>
            </p:sp>
            <p:sp>
              <p:nvSpPr>
                <p:cNvPr id="144" name="Graphique 2">
                  <a:extLst>
                    <a:ext uri="{FF2B5EF4-FFF2-40B4-BE49-F238E27FC236}">
                      <a16:creationId xmlns:a16="http://schemas.microsoft.com/office/drawing/2014/main" id="{6F6B577B-9201-4E69-9C11-2BD848CA1994}"/>
                    </a:ext>
                  </a:extLst>
                </p:cNvPr>
                <p:cNvSpPr/>
                <p:nvPr/>
              </p:nvSpPr>
              <p:spPr>
                <a:xfrm>
                  <a:off x="8648294" y="4426029"/>
                  <a:ext cx="443784" cy="581496"/>
                </a:xfrm>
                <a:custGeom>
                  <a:avLst/>
                  <a:gdLst>
                    <a:gd name="connsiteX0" fmla="*/ 383912 w 443784"/>
                    <a:gd name="connsiteY0" fmla="*/ -97 h 581496"/>
                    <a:gd name="connsiteX1" fmla="*/ -890 w 443784"/>
                    <a:gd name="connsiteY1" fmla="*/ 384704 h 581496"/>
                    <a:gd name="connsiteX2" fmla="*/ 97144 w 443784"/>
                    <a:gd name="connsiteY2" fmla="*/ 581399 h 581496"/>
                    <a:gd name="connsiteX3" fmla="*/ 442895 w 443784"/>
                    <a:gd name="connsiteY3" fmla="*/ 235647 h 581496"/>
                    <a:gd name="connsiteX4" fmla="*/ 383912 w 443784"/>
                    <a:gd name="connsiteY4" fmla="*/ -97 h 5814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84" h="581496">
                      <a:moveTo>
                        <a:pt x="383912" y="-97"/>
                      </a:moveTo>
                      <a:lnTo>
                        <a:pt x="-890" y="384704"/>
                      </a:lnTo>
                      <a:cubicBezTo>
                        <a:pt x="23932" y="453911"/>
                        <a:pt x="56840" y="519933"/>
                        <a:pt x="97144" y="581399"/>
                      </a:cubicBezTo>
                      <a:lnTo>
                        <a:pt x="442895" y="235647"/>
                      </a:lnTo>
                      <a:cubicBezTo>
                        <a:pt x="419076" y="158173"/>
                        <a:pt x="399394" y="79477"/>
                        <a:pt x="383912" y="-97"/>
                      </a:cubicBezTo>
                      <a:close/>
                    </a:path>
                  </a:pathLst>
                </a:custGeom>
                <a:solidFill>
                  <a:srgbClr val="F2B602"/>
                </a:solidFill>
                <a:ln w="6261" cap="flat">
                  <a:noFill/>
                  <a:prstDash val="solid"/>
                  <a:miter/>
                </a:ln>
              </p:spPr>
              <p:txBody>
                <a:bodyPr rtlCol="0" anchor="ctr"/>
                <a:lstStyle/>
                <a:p>
                  <a:endParaRPr lang="fr-FR"/>
                </a:p>
              </p:txBody>
            </p:sp>
            <p:sp>
              <p:nvSpPr>
                <p:cNvPr id="145" name="Graphique 2">
                  <a:extLst>
                    <a:ext uri="{FF2B5EF4-FFF2-40B4-BE49-F238E27FC236}">
                      <a16:creationId xmlns:a16="http://schemas.microsoft.com/office/drawing/2014/main" id="{524DC2FF-DBAC-4BCE-90EB-4AA2A9F0373A}"/>
                    </a:ext>
                  </a:extLst>
                </p:cNvPr>
                <p:cNvSpPr/>
                <p:nvPr/>
              </p:nvSpPr>
              <p:spPr>
                <a:xfrm>
                  <a:off x="8368985" y="3683955"/>
                  <a:ext cx="596351" cy="783005"/>
                </a:xfrm>
                <a:custGeom>
                  <a:avLst/>
                  <a:gdLst>
                    <a:gd name="connsiteX0" fmla="*/ 552275 w 596351"/>
                    <a:gd name="connsiteY0" fmla="*/ 211065 h 783005"/>
                    <a:gd name="connsiteX1" fmla="*/ -890 w 596351"/>
                    <a:gd name="connsiteY1" fmla="*/ 10484 h 783005"/>
                    <a:gd name="connsiteX2" fmla="*/ 189287 w 596351"/>
                    <a:gd name="connsiteY2" fmla="*/ 782909 h 783005"/>
                    <a:gd name="connsiteX3" fmla="*/ 595462 w 596351"/>
                    <a:gd name="connsiteY3" fmla="*/ 376670 h 783005"/>
                    <a:gd name="connsiteX4" fmla="*/ 552275 w 596351"/>
                    <a:gd name="connsiteY4" fmla="*/ 211065 h 7830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6351" h="783005">
                      <a:moveTo>
                        <a:pt x="552275" y="211065"/>
                      </a:moveTo>
                      <a:cubicBezTo>
                        <a:pt x="442833" y="-36151"/>
                        <a:pt x="159136" y="-5750"/>
                        <a:pt x="-890" y="10484"/>
                      </a:cubicBezTo>
                      <a:cubicBezTo>
                        <a:pt x="-890" y="10484"/>
                        <a:pt x="101093" y="427066"/>
                        <a:pt x="189287" y="782909"/>
                      </a:cubicBezTo>
                      <a:lnTo>
                        <a:pt x="595462" y="376670"/>
                      </a:lnTo>
                      <a:cubicBezTo>
                        <a:pt x="581296" y="304147"/>
                        <a:pt x="567381" y="245164"/>
                        <a:pt x="552275" y="211065"/>
                      </a:cubicBezTo>
                      <a:close/>
                    </a:path>
                  </a:pathLst>
                </a:custGeom>
                <a:solidFill>
                  <a:srgbClr val="1760BF"/>
                </a:solidFill>
                <a:ln w="6261" cap="flat">
                  <a:noFill/>
                  <a:prstDash val="solid"/>
                  <a:miter/>
                </a:ln>
              </p:spPr>
              <p:txBody>
                <a:bodyPr rtlCol="0" anchor="ctr"/>
                <a:lstStyle/>
                <a:p>
                  <a:endParaRPr lang="fr-FR"/>
                </a:p>
              </p:txBody>
            </p:sp>
          </p:grpSp>
          <p:grpSp>
            <p:nvGrpSpPr>
              <p:cNvPr id="135" name="Group 134">
                <a:extLst>
                  <a:ext uri="{FF2B5EF4-FFF2-40B4-BE49-F238E27FC236}">
                    <a16:creationId xmlns:a16="http://schemas.microsoft.com/office/drawing/2014/main" id="{E5462E92-2DC1-42B1-BBCB-BFE75B3940D8}"/>
                  </a:ext>
                </a:extLst>
              </p:cNvPr>
              <p:cNvGrpSpPr/>
              <p:nvPr/>
            </p:nvGrpSpPr>
            <p:grpSpPr>
              <a:xfrm>
                <a:off x="6163810" y="1338043"/>
                <a:ext cx="4818978" cy="4818976"/>
                <a:chOff x="6376969" y="1668056"/>
                <a:chExt cx="4458276" cy="4458274"/>
              </a:xfrm>
            </p:grpSpPr>
            <p:sp>
              <p:nvSpPr>
                <p:cNvPr id="136" name="Oval 135">
                  <a:extLst>
                    <a:ext uri="{FF2B5EF4-FFF2-40B4-BE49-F238E27FC236}">
                      <a16:creationId xmlns:a16="http://schemas.microsoft.com/office/drawing/2014/main" id="{32D0AE3A-DB7C-445D-B583-75EB3CB05857}"/>
                    </a:ext>
                  </a:extLst>
                </p:cNvPr>
                <p:cNvSpPr/>
                <p:nvPr/>
              </p:nvSpPr>
              <p:spPr>
                <a:xfrm>
                  <a:off x="6376969" y="1668056"/>
                  <a:ext cx="4458276" cy="4458274"/>
                </a:xfrm>
                <a:prstGeom prst="ellipse">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cxnSp>
              <p:nvCxnSpPr>
                <p:cNvPr id="137" name="Straight Connector 136">
                  <a:extLst>
                    <a:ext uri="{FF2B5EF4-FFF2-40B4-BE49-F238E27FC236}">
                      <a16:creationId xmlns:a16="http://schemas.microsoft.com/office/drawing/2014/main" id="{9435A5C1-45E6-4CC5-B992-28127629CB25}"/>
                    </a:ext>
                  </a:extLst>
                </p:cNvPr>
                <p:cNvCxnSpPr>
                  <a:cxnSpLocks/>
                </p:cNvCxnSpPr>
                <p:nvPr/>
              </p:nvCxnSpPr>
              <p:spPr>
                <a:xfrm>
                  <a:off x="8606107" y="3562984"/>
                  <a:ext cx="0" cy="668417"/>
                </a:xfrm>
                <a:prstGeom prst="line">
                  <a:avLst/>
                </a:prstGeom>
                <a:ln w="19050">
                  <a:noFill/>
                </a:ln>
              </p:spPr>
              <p:style>
                <a:lnRef idx="1">
                  <a:schemeClr val="accent1"/>
                </a:lnRef>
                <a:fillRef idx="0">
                  <a:schemeClr val="accent1"/>
                </a:fillRef>
                <a:effectRef idx="0">
                  <a:schemeClr val="accent1"/>
                </a:effectRef>
                <a:fontRef idx="minor">
                  <a:schemeClr val="tx1"/>
                </a:fontRef>
              </p:style>
            </p:cxnSp>
            <p:cxnSp>
              <p:nvCxnSpPr>
                <p:cNvPr id="138" name="Straight Connector 137">
                  <a:extLst>
                    <a:ext uri="{FF2B5EF4-FFF2-40B4-BE49-F238E27FC236}">
                      <a16:creationId xmlns:a16="http://schemas.microsoft.com/office/drawing/2014/main" id="{392B1718-F2B8-471D-9AF5-CD3171A861F2}"/>
                    </a:ext>
                  </a:extLst>
                </p:cNvPr>
                <p:cNvCxnSpPr>
                  <a:cxnSpLocks/>
                </p:cNvCxnSpPr>
                <p:nvPr/>
              </p:nvCxnSpPr>
              <p:spPr>
                <a:xfrm rot="5400000">
                  <a:off x="8606107" y="3562984"/>
                  <a:ext cx="0" cy="668417"/>
                </a:xfrm>
                <a:prstGeom prst="line">
                  <a:avLst/>
                </a:prstGeom>
                <a:ln w="19050">
                  <a:noFill/>
                </a:ln>
              </p:spPr>
              <p:style>
                <a:lnRef idx="1">
                  <a:schemeClr val="accent1"/>
                </a:lnRef>
                <a:fillRef idx="0">
                  <a:schemeClr val="accent1"/>
                </a:fillRef>
                <a:effectRef idx="0">
                  <a:schemeClr val="accent1"/>
                </a:effectRef>
                <a:fontRef idx="minor">
                  <a:schemeClr val="tx1"/>
                </a:fontRef>
              </p:style>
            </p:cxnSp>
          </p:grpSp>
        </p:grpSp>
        <p:grpSp>
          <p:nvGrpSpPr>
            <p:cNvPr id="146" name="Group 145">
              <a:extLst>
                <a:ext uri="{FF2B5EF4-FFF2-40B4-BE49-F238E27FC236}">
                  <a16:creationId xmlns:a16="http://schemas.microsoft.com/office/drawing/2014/main" id="{95ADB551-C218-4562-BDCF-C29B50B94A3B}"/>
                </a:ext>
              </a:extLst>
            </p:cNvPr>
            <p:cNvGrpSpPr/>
            <p:nvPr/>
          </p:nvGrpSpPr>
          <p:grpSpPr>
            <a:xfrm rot="20437341">
              <a:off x="5735415" y="2190820"/>
              <a:ext cx="4458276" cy="4458274"/>
              <a:chOff x="5254889" y="1588212"/>
              <a:chExt cx="4458276" cy="4458274"/>
            </a:xfrm>
          </p:grpSpPr>
          <p:grpSp>
            <p:nvGrpSpPr>
              <p:cNvPr id="147" name="Group 146">
                <a:extLst>
                  <a:ext uri="{FF2B5EF4-FFF2-40B4-BE49-F238E27FC236}">
                    <a16:creationId xmlns:a16="http://schemas.microsoft.com/office/drawing/2014/main" id="{A2A402BB-9B39-48A5-AD67-787B4DEF35B5}"/>
                  </a:ext>
                </a:extLst>
              </p:cNvPr>
              <p:cNvGrpSpPr/>
              <p:nvPr/>
            </p:nvGrpSpPr>
            <p:grpSpPr>
              <a:xfrm>
                <a:off x="5463001" y="3720800"/>
                <a:ext cx="2149481" cy="1421158"/>
                <a:chOff x="5463001" y="3720800"/>
                <a:chExt cx="2149481" cy="1421158"/>
              </a:xfrm>
            </p:grpSpPr>
            <p:sp>
              <p:nvSpPr>
                <p:cNvPr id="153" name="Graphique 2">
                  <a:extLst>
                    <a:ext uri="{FF2B5EF4-FFF2-40B4-BE49-F238E27FC236}">
                      <a16:creationId xmlns:a16="http://schemas.microsoft.com/office/drawing/2014/main" id="{5BDF5AD0-30F6-41FD-83E7-0FBAA882FB6B}"/>
                    </a:ext>
                  </a:extLst>
                </p:cNvPr>
                <p:cNvSpPr/>
                <p:nvPr/>
              </p:nvSpPr>
              <p:spPr>
                <a:xfrm>
                  <a:off x="5463001" y="4361166"/>
                  <a:ext cx="601749" cy="531035"/>
                </a:xfrm>
                <a:custGeom>
                  <a:avLst/>
                  <a:gdLst>
                    <a:gd name="connsiteX0" fmla="*/ 600860 w 601749"/>
                    <a:gd name="connsiteY0" fmla="*/ 358240 h 531035"/>
                    <a:gd name="connsiteX1" fmla="*/ 503077 w 601749"/>
                    <a:gd name="connsiteY1" fmla="*/ 317497 h 531035"/>
                    <a:gd name="connsiteX2" fmla="*/ 437074 w 601749"/>
                    <a:gd name="connsiteY2" fmla="*/ -47 h 531035"/>
                    <a:gd name="connsiteX3" fmla="*/ 403100 w 601749"/>
                    <a:gd name="connsiteY3" fmla="*/ 145876 h 531035"/>
                    <a:gd name="connsiteX4" fmla="*/ 13221 w 601749"/>
                    <a:gd name="connsiteY4" fmla="*/ 158412 h 531035"/>
                    <a:gd name="connsiteX5" fmla="*/ 285259 w 601749"/>
                    <a:gd name="connsiteY5" fmla="*/ 239522 h 531035"/>
                    <a:gd name="connsiteX6" fmla="*/ -568 w 601749"/>
                    <a:gd name="connsiteY6" fmla="*/ 299821 h 531035"/>
                    <a:gd name="connsiteX7" fmla="*/ 303061 w 601749"/>
                    <a:gd name="connsiteY7" fmla="*/ 329470 h 531035"/>
                    <a:gd name="connsiteX8" fmla="*/ 50015 w 601749"/>
                    <a:gd name="connsiteY8" fmla="*/ 422489 h 531035"/>
                    <a:gd name="connsiteX9" fmla="*/ 307824 w 601749"/>
                    <a:gd name="connsiteY9" fmla="*/ 425748 h 531035"/>
                    <a:gd name="connsiteX10" fmla="*/ 190673 w 601749"/>
                    <a:gd name="connsiteY10" fmla="*/ 520147 h 531035"/>
                    <a:gd name="connsiteX11" fmla="*/ 422218 w 601749"/>
                    <a:gd name="connsiteY11" fmla="*/ 422301 h 531035"/>
                    <a:gd name="connsiteX12" fmla="*/ 587259 w 601749"/>
                    <a:gd name="connsiteY12" fmla="*/ 496829 h 5310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01749" h="531035">
                      <a:moveTo>
                        <a:pt x="600860" y="358240"/>
                      </a:moveTo>
                      <a:lnTo>
                        <a:pt x="503077" y="317497"/>
                      </a:lnTo>
                      <a:cubicBezTo>
                        <a:pt x="503077" y="317497"/>
                        <a:pt x="489476" y="3150"/>
                        <a:pt x="437074" y="-47"/>
                      </a:cubicBezTo>
                      <a:cubicBezTo>
                        <a:pt x="384672" y="-3244"/>
                        <a:pt x="403100" y="145876"/>
                        <a:pt x="403100" y="145876"/>
                      </a:cubicBezTo>
                      <a:cubicBezTo>
                        <a:pt x="403100" y="145876"/>
                        <a:pt x="17045" y="118985"/>
                        <a:pt x="13221" y="158412"/>
                      </a:cubicBezTo>
                      <a:cubicBezTo>
                        <a:pt x="9398" y="197839"/>
                        <a:pt x="169549" y="243220"/>
                        <a:pt x="285259" y="239522"/>
                      </a:cubicBezTo>
                      <a:cubicBezTo>
                        <a:pt x="163469" y="238958"/>
                        <a:pt x="-9344" y="257198"/>
                        <a:pt x="-568" y="299821"/>
                      </a:cubicBezTo>
                      <a:cubicBezTo>
                        <a:pt x="8207" y="342445"/>
                        <a:pt x="253354" y="335550"/>
                        <a:pt x="303061" y="329470"/>
                      </a:cubicBezTo>
                      <a:cubicBezTo>
                        <a:pt x="193682" y="334108"/>
                        <a:pt x="26071" y="364383"/>
                        <a:pt x="50015" y="422489"/>
                      </a:cubicBezTo>
                      <a:cubicBezTo>
                        <a:pt x="73960" y="480595"/>
                        <a:pt x="307824" y="425748"/>
                        <a:pt x="307824" y="425748"/>
                      </a:cubicBezTo>
                      <a:cubicBezTo>
                        <a:pt x="307824" y="425748"/>
                        <a:pt x="184467" y="468685"/>
                        <a:pt x="190673" y="520147"/>
                      </a:cubicBezTo>
                      <a:cubicBezTo>
                        <a:pt x="196879" y="571608"/>
                        <a:pt x="422218" y="422301"/>
                        <a:pt x="422218" y="422301"/>
                      </a:cubicBezTo>
                      <a:lnTo>
                        <a:pt x="587259" y="496829"/>
                      </a:lnTo>
                      <a:close/>
                    </a:path>
                  </a:pathLst>
                </a:custGeom>
                <a:solidFill>
                  <a:srgbClr val="592F25"/>
                </a:solidFill>
                <a:ln w="6261" cap="flat">
                  <a:noFill/>
                  <a:prstDash val="solid"/>
                  <a:miter/>
                </a:ln>
              </p:spPr>
              <p:txBody>
                <a:bodyPr rtlCol="0" anchor="ctr"/>
                <a:lstStyle/>
                <a:p>
                  <a:endParaRPr lang="fr-FR"/>
                </a:p>
              </p:txBody>
            </p:sp>
            <p:sp>
              <p:nvSpPr>
                <p:cNvPr id="154" name="Graphique 2">
                  <a:extLst>
                    <a:ext uri="{FF2B5EF4-FFF2-40B4-BE49-F238E27FC236}">
                      <a16:creationId xmlns:a16="http://schemas.microsoft.com/office/drawing/2014/main" id="{4D1DA595-D88B-4643-A708-3148634C30C5}"/>
                    </a:ext>
                  </a:extLst>
                </p:cNvPr>
                <p:cNvSpPr/>
                <p:nvPr/>
              </p:nvSpPr>
              <p:spPr>
                <a:xfrm>
                  <a:off x="5977148" y="4695497"/>
                  <a:ext cx="175146" cy="252367"/>
                </a:xfrm>
                <a:custGeom>
                  <a:avLst/>
                  <a:gdLst>
                    <a:gd name="connsiteX0" fmla="*/ 174154 w 175146"/>
                    <a:gd name="connsiteY0" fmla="*/ 42150 h 252367"/>
                    <a:gd name="connsiteX1" fmla="*/ 9114 w 175146"/>
                    <a:gd name="connsiteY1" fmla="*/ -97 h 252367"/>
                    <a:gd name="connsiteX2" fmla="*/ 11371 w 175146"/>
                    <a:gd name="connsiteY2" fmla="*/ 162874 h 252367"/>
                    <a:gd name="connsiteX3" fmla="*/ 153908 w 175146"/>
                    <a:gd name="connsiteY3" fmla="*/ 252070 h 252367"/>
                    <a:gd name="connsiteX4" fmla="*/ 174154 w 175146"/>
                    <a:gd name="connsiteY4" fmla="*/ 42150 h 2523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146" h="252367">
                      <a:moveTo>
                        <a:pt x="174154" y="42150"/>
                      </a:moveTo>
                      <a:lnTo>
                        <a:pt x="9114" y="-97"/>
                      </a:lnTo>
                      <a:cubicBezTo>
                        <a:pt x="9114" y="-97"/>
                        <a:pt x="-14830" y="93549"/>
                        <a:pt x="11371" y="162874"/>
                      </a:cubicBezTo>
                      <a:cubicBezTo>
                        <a:pt x="11371" y="162874"/>
                        <a:pt x="130904" y="244360"/>
                        <a:pt x="153908" y="252070"/>
                      </a:cubicBezTo>
                      <a:cubicBezTo>
                        <a:pt x="176912" y="259780"/>
                        <a:pt x="174154" y="42150"/>
                        <a:pt x="174154" y="42150"/>
                      </a:cubicBezTo>
                      <a:close/>
                    </a:path>
                  </a:pathLst>
                </a:custGeom>
                <a:solidFill>
                  <a:srgbClr val="125DA0"/>
                </a:solidFill>
                <a:ln w="6261" cap="flat">
                  <a:noFill/>
                  <a:prstDash val="solid"/>
                  <a:miter/>
                </a:ln>
              </p:spPr>
              <p:txBody>
                <a:bodyPr rtlCol="0" anchor="ctr"/>
                <a:lstStyle/>
                <a:p>
                  <a:endParaRPr lang="fr-FR"/>
                </a:p>
              </p:txBody>
            </p:sp>
            <p:sp>
              <p:nvSpPr>
                <p:cNvPr id="155" name="Graphique 2">
                  <a:extLst>
                    <a:ext uri="{FF2B5EF4-FFF2-40B4-BE49-F238E27FC236}">
                      <a16:creationId xmlns:a16="http://schemas.microsoft.com/office/drawing/2014/main" id="{E22D20A9-666E-4287-B9A4-A11690672AE3}"/>
                    </a:ext>
                  </a:extLst>
                </p:cNvPr>
                <p:cNvSpPr/>
                <p:nvPr/>
              </p:nvSpPr>
              <p:spPr>
                <a:xfrm>
                  <a:off x="6082092" y="4706341"/>
                  <a:ext cx="1034579" cy="435617"/>
                </a:xfrm>
                <a:custGeom>
                  <a:avLst/>
                  <a:gdLst>
                    <a:gd name="connsiteX0" fmla="*/ 782964 w 1034579"/>
                    <a:gd name="connsiteY0" fmla="*/ 1219 h 435617"/>
                    <a:gd name="connsiteX1" fmla="*/ 757515 w 1034579"/>
                    <a:gd name="connsiteY1" fmla="*/ 56629 h 435617"/>
                    <a:gd name="connsiteX2" fmla="*/ 57049 w 1034579"/>
                    <a:gd name="connsiteY2" fmla="*/ 18143 h 435617"/>
                    <a:gd name="connsiteX3" fmla="*/ -430 w 1034579"/>
                    <a:gd name="connsiteY3" fmla="*/ 212455 h 435617"/>
                    <a:gd name="connsiteX4" fmla="*/ 917729 w 1034579"/>
                    <a:gd name="connsiteY4" fmla="*/ 372920 h 435617"/>
                    <a:gd name="connsiteX5" fmla="*/ 1033690 w 1034579"/>
                    <a:gd name="connsiteY5" fmla="*/ 250628 h 435617"/>
                    <a:gd name="connsiteX6" fmla="*/ 782964 w 1034579"/>
                    <a:gd name="connsiteY6" fmla="*/ -97 h 4356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34579" h="435617">
                      <a:moveTo>
                        <a:pt x="782964" y="1219"/>
                      </a:moveTo>
                      <a:cubicBezTo>
                        <a:pt x="771493" y="26291"/>
                        <a:pt x="762717" y="45096"/>
                        <a:pt x="757515" y="56629"/>
                      </a:cubicBezTo>
                      <a:cubicBezTo>
                        <a:pt x="675653" y="124701"/>
                        <a:pt x="168309" y="21653"/>
                        <a:pt x="57049" y="18143"/>
                      </a:cubicBezTo>
                      <a:cubicBezTo>
                        <a:pt x="-9895" y="147580"/>
                        <a:pt x="-430" y="212455"/>
                        <a:pt x="-430" y="212455"/>
                      </a:cubicBezTo>
                      <a:cubicBezTo>
                        <a:pt x="450375" y="591239"/>
                        <a:pt x="917729" y="372920"/>
                        <a:pt x="917729" y="372920"/>
                      </a:cubicBezTo>
                      <a:cubicBezTo>
                        <a:pt x="951827" y="357939"/>
                        <a:pt x="988684" y="316131"/>
                        <a:pt x="1033690" y="250628"/>
                      </a:cubicBezTo>
                      <a:lnTo>
                        <a:pt x="782964" y="-97"/>
                      </a:lnTo>
                      <a:close/>
                    </a:path>
                  </a:pathLst>
                </a:custGeom>
                <a:solidFill>
                  <a:srgbClr val="1760BF"/>
                </a:solidFill>
                <a:ln w="6261" cap="flat">
                  <a:noFill/>
                  <a:prstDash val="solid"/>
                  <a:miter/>
                </a:ln>
              </p:spPr>
              <p:txBody>
                <a:bodyPr rtlCol="0" anchor="ctr"/>
                <a:lstStyle/>
                <a:p>
                  <a:endParaRPr lang="fr-FR"/>
                </a:p>
              </p:txBody>
            </p:sp>
            <p:sp>
              <p:nvSpPr>
                <p:cNvPr id="156" name="Graphique 2">
                  <a:extLst>
                    <a:ext uri="{FF2B5EF4-FFF2-40B4-BE49-F238E27FC236}">
                      <a16:creationId xmlns:a16="http://schemas.microsoft.com/office/drawing/2014/main" id="{9F5B01E6-D07C-4B46-A3BA-3986B1B0BC25}"/>
                    </a:ext>
                  </a:extLst>
                </p:cNvPr>
                <p:cNvSpPr/>
                <p:nvPr/>
              </p:nvSpPr>
              <p:spPr>
                <a:xfrm>
                  <a:off x="6944360" y="4388734"/>
                  <a:ext cx="338981" cy="387873"/>
                </a:xfrm>
                <a:custGeom>
                  <a:avLst/>
                  <a:gdLst>
                    <a:gd name="connsiteX0" fmla="*/ -890 w 338981"/>
                    <a:gd name="connsiteY0" fmla="*/ 101133 h 387873"/>
                    <a:gd name="connsiteX1" fmla="*/ 285753 w 338981"/>
                    <a:gd name="connsiteY1" fmla="*/ 387776 h 387873"/>
                    <a:gd name="connsiteX2" fmla="*/ 338092 w 338981"/>
                    <a:gd name="connsiteY2" fmla="*/ 301902 h 387873"/>
                    <a:gd name="connsiteX3" fmla="*/ 36092 w 338981"/>
                    <a:gd name="connsiteY3" fmla="*/ -97 h 387873"/>
                    <a:gd name="connsiteX4" fmla="*/ -890 w 338981"/>
                    <a:gd name="connsiteY4" fmla="*/ 101133 h 387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8981" h="387873">
                      <a:moveTo>
                        <a:pt x="-890" y="101133"/>
                      </a:moveTo>
                      <a:lnTo>
                        <a:pt x="285753" y="387776"/>
                      </a:lnTo>
                      <a:lnTo>
                        <a:pt x="338092" y="301902"/>
                      </a:lnTo>
                      <a:lnTo>
                        <a:pt x="36092" y="-97"/>
                      </a:lnTo>
                      <a:cubicBezTo>
                        <a:pt x="23431" y="34377"/>
                        <a:pt x="11019" y="68351"/>
                        <a:pt x="-890" y="101133"/>
                      </a:cubicBezTo>
                      <a:close/>
                    </a:path>
                  </a:pathLst>
                </a:custGeom>
                <a:solidFill>
                  <a:srgbClr val="1760BF"/>
                </a:solidFill>
                <a:ln w="6261" cap="flat">
                  <a:noFill/>
                  <a:prstDash val="solid"/>
                  <a:miter/>
                </a:ln>
              </p:spPr>
              <p:txBody>
                <a:bodyPr rtlCol="0" anchor="ctr"/>
                <a:lstStyle/>
                <a:p>
                  <a:endParaRPr lang="fr-FR"/>
                </a:p>
              </p:txBody>
            </p:sp>
            <p:sp>
              <p:nvSpPr>
                <p:cNvPr id="157" name="Graphique 2">
                  <a:extLst>
                    <a:ext uri="{FF2B5EF4-FFF2-40B4-BE49-F238E27FC236}">
                      <a16:creationId xmlns:a16="http://schemas.microsoft.com/office/drawing/2014/main" id="{F2F8A466-0E33-4DAC-B495-E773EB01948A}"/>
                    </a:ext>
                  </a:extLst>
                </p:cNvPr>
                <p:cNvSpPr/>
                <p:nvPr/>
              </p:nvSpPr>
              <p:spPr>
                <a:xfrm>
                  <a:off x="7061512" y="3720800"/>
                  <a:ext cx="550970" cy="788282"/>
                </a:xfrm>
                <a:custGeom>
                  <a:avLst/>
                  <a:gdLst>
                    <a:gd name="connsiteX0" fmla="*/ 510215 w 550970"/>
                    <a:gd name="connsiteY0" fmla="*/ 55250 h 788282"/>
                    <a:gd name="connsiteX1" fmla="*/ 550081 w 550970"/>
                    <a:gd name="connsiteY1" fmla="*/ -97 h 788282"/>
                    <a:gd name="connsiteX2" fmla="*/ 491724 w 550970"/>
                    <a:gd name="connsiteY2" fmla="*/ 1532 h 788282"/>
                    <a:gd name="connsiteX3" fmla="*/ 491160 w 550970"/>
                    <a:gd name="connsiteY3" fmla="*/ -97 h 788282"/>
                    <a:gd name="connsiteX4" fmla="*/ 487650 w 550970"/>
                    <a:gd name="connsiteY4" fmla="*/ 1658 h 788282"/>
                    <a:gd name="connsiteX5" fmla="*/ 143278 w 550970"/>
                    <a:gd name="connsiteY5" fmla="*/ 105020 h 788282"/>
                    <a:gd name="connsiteX6" fmla="*/ -890 w 550970"/>
                    <a:gd name="connsiteY6" fmla="*/ 453027 h 788282"/>
                    <a:gd name="connsiteX7" fmla="*/ 334268 w 550970"/>
                    <a:gd name="connsiteY7" fmla="*/ 788185 h 788282"/>
                    <a:gd name="connsiteX8" fmla="*/ 380151 w 550970"/>
                    <a:gd name="connsiteY8" fmla="*/ 716853 h 788282"/>
                    <a:gd name="connsiteX9" fmla="*/ 510215 w 550970"/>
                    <a:gd name="connsiteY9" fmla="*/ 55250 h 7882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50970" h="788282">
                      <a:moveTo>
                        <a:pt x="510215" y="55250"/>
                      </a:moveTo>
                      <a:lnTo>
                        <a:pt x="550081" y="-97"/>
                      </a:lnTo>
                      <a:cubicBezTo>
                        <a:pt x="530900" y="717"/>
                        <a:pt x="511343" y="1156"/>
                        <a:pt x="491724" y="1532"/>
                      </a:cubicBezTo>
                      <a:lnTo>
                        <a:pt x="491160" y="-97"/>
                      </a:lnTo>
                      <a:lnTo>
                        <a:pt x="487650" y="1658"/>
                      </a:lnTo>
                      <a:cubicBezTo>
                        <a:pt x="347181" y="4416"/>
                        <a:pt x="203891" y="4980"/>
                        <a:pt x="143278" y="105020"/>
                      </a:cubicBezTo>
                      <a:cubicBezTo>
                        <a:pt x="117830" y="147079"/>
                        <a:pt x="60914" y="289428"/>
                        <a:pt x="-890" y="453027"/>
                      </a:cubicBezTo>
                      <a:lnTo>
                        <a:pt x="334268" y="788185"/>
                      </a:lnTo>
                      <a:cubicBezTo>
                        <a:pt x="349061" y="764993"/>
                        <a:pt x="364356" y="741218"/>
                        <a:pt x="380151" y="716853"/>
                      </a:cubicBezTo>
                      <a:cubicBezTo>
                        <a:pt x="589382" y="394859"/>
                        <a:pt x="555722" y="195281"/>
                        <a:pt x="510215" y="55250"/>
                      </a:cubicBezTo>
                      <a:close/>
                    </a:path>
                  </a:pathLst>
                </a:custGeom>
                <a:solidFill>
                  <a:srgbClr val="1760BF"/>
                </a:solidFill>
                <a:ln w="6261" cap="flat">
                  <a:noFill/>
                  <a:prstDash val="solid"/>
                  <a:miter/>
                </a:ln>
              </p:spPr>
              <p:txBody>
                <a:bodyPr rtlCol="0" anchor="ctr"/>
                <a:lstStyle/>
                <a:p>
                  <a:endParaRPr lang="fr-FR"/>
                </a:p>
              </p:txBody>
            </p:sp>
            <p:sp>
              <p:nvSpPr>
                <p:cNvPr id="158" name="Graphique 2">
                  <a:extLst>
                    <a:ext uri="{FF2B5EF4-FFF2-40B4-BE49-F238E27FC236}">
                      <a16:creationId xmlns:a16="http://schemas.microsoft.com/office/drawing/2014/main" id="{44723862-24B0-40B9-ACE8-B360B5DA8444}"/>
                    </a:ext>
                  </a:extLst>
                </p:cNvPr>
                <p:cNvSpPr/>
                <p:nvPr/>
              </p:nvSpPr>
              <p:spPr>
                <a:xfrm>
                  <a:off x="6981342" y="4173799"/>
                  <a:ext cx="414763" cy="516934"/>
                </a:xfrm>
                <a:custGeom>
                  <a:avLst/>
                  <a:gdLst>
                    <a:gd name="connsiteX0" fmla="*/ -890 w 414763"/>
                    <a:gd name="connsiteY0" fmla="*/ 214837 h 516934"/>
                    <a:gd name="connsiteX1" fmla="*/ 301047 w 414763"/>
                    <a:gd name="connsiteY1" fmla="*/ 516837 h 516934"/>
                    <a:gd name="connsiteX2" fmla="*/ 413874 w 414763"/>
                    <a:gd name="connsiteY2" fmla="*/ 335061 h 516934"/>
                    <a:gd name="connsiteX3" fmla="*/ 78716 w 414763"/>
                    <a:gd name="connsiteY3" fmla="*/ -97 h 516934"/>
                    <a:gd name="connsiteX4" fmla="*/ -890 w 414763"/>
                    <a:gd name="connsiteY4" fmla="*/ 214837 h 516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4763" h="516934">
                      <a:moveTo>
                        <a:pt x="-890" y="214837"/>
                      </a:moveTo>
                      <a:lnTo>
                        <a:pt x="301047" y="516837"/>
                      </a:lnTo>
                      <a:cubicBezTo>
                        <a:pt x="335021" y="461364"/>
                        <a:pt x="372504" y="400688"/>
                        <a:pt x="413874" y="335061"/>
                      </a:cubicBezTo>
                      <a:lnTo>
                        <a:pt x="78716" y="-97"/>
                      </a:lnTo>
                      <a:cubicBezTo>
                        <a:pt x="52641" y="69793"/>
                        <a:pt x="25249" y="143443"/>
                        <a:pt x="-890" y="214837"/>
                      </a:cubicBezTo>
                      <a:close/>
                    </a:path>
                  </a:pathLst>
                </a:custGeom>
                <a:solidFill>
                  <a:srgbClr val="F2B602"/>
                </a:solidFill>
                <a:ln w="6261" cap="flat">
                  <a:noFill/>
                  <a:prstDash val="solid"/>
                  <a:miter/>
                </a:ln>
              </p:spPr>
              <p:txBody>
                <a:bodyPr rtlCol="0" anchor="ctr"/>
                <a:lstStyle/>
                <a:p>
                  <a:endParaRPr lang="fr-FR"/>
                </a:p>
              </p:txBody>
            </p:sp>
            <p:sp>
              <p:nvSpPr>
                <p:cNvPr id="159" name="Graphique 2">
                  <a:extLst>
                    <a:ext uri="{FF2B5EF4-FFF2-40B4-BE49-F238E27FC236}">
                      <a16:creationId xmlns:a16="http://schemas.microsoft.com/office/drawing/2014/main" id="{5E78854F-BEA1-49DA-9FBE-66FC85731586}"/>
                    </a:ext>
                  </a:extLst>
                </p:cNvPr>
                <p:cNvSpPr/>
                <p:nvPr/>
              </p:nvSpPr>
              <p:spPr>
                <a:xfrm>
                  <a:off x="6866259" y="4490278"/>
                  <a:ext cx="365056" cy="467102"/>
                </a:xfrm>
                <a:custGeom>
                  <a:avLst/>
                  <a:gdLst>
                    <a:gd name="connsiteX0" fmla="*/ -890 w 365056"/>
                    <a:gd name="connsiteY0" fmla="*/ 216279 h 467102"/>
                    <a:gd name="connsiteX1" fmla="*/ 249836 w 365056"/>
                    <a:gd name="connsiteY1" fmla="*/ 467005 h 467102"/>
                    <a:gd name="connsiteX2" fmla="*/ 364167 w 365056"/>
                    <a:gd name="connsiteY2" fmla="*/ 286545 h 467102"/>
                    <a:gd name="connsiteX3" fmla="*/ 77525 w 365056"/>
                    <a:gd name="connsiteY3" fmla="*/ -97 h 467102"/>
                    <a:gd name="connsiteX4" fmla="*/ -890 w 365056"/>
                    <a:gd name="connsiteY4" fmla="*/ 216279 h 4671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5056" h="467102">
                      <a:moveTo>
                        <a:pt x="-890" y="216279"/>
                      </a:moveTo>
                      <a:lnTo>
                        <a:pt x="249836" y="467005"/>
                      </a:lnTo>
                      <a:cubicBezTo>
                        <a:pt x="282807" y="419116"/>
                        <a:pt x="320228" y="358503"/>
                        <a:pt x="364167" y="286545"/>
                      </a:cubicBezTo>
                      <a:lnTo>
                        <a:pt x="77525" y="-97"/>
                      </a:lnTo>
                      <a:cubicBezTo>
                        <a:pt x="46623" y="83770"/>
                        <a:pt x="19294" y="159866"/>
                        <a:pt x="-890" y="216279"/>
                      </a:cubicBezTo>
                      <a:close/>
                    </a:path>
                  </a:pathLst>
                </a:custGeom>
                <a:solidFill>
                  <a:srgbClr val="F2B602"/>
                </a:solidFill>
                <a:ln w="6261" cap="flat">
                  <a:noFill/>
                  <a:prstDash val="solid"/>
                  <a:miter/>
                </a:ln>
              </p:spPr>
              <p:txBody>
                <a:bodyPr rtlCol="0" anchor="ctr"/>
                <a:lstStyle/>
                <a:p>
                  <a:endParaRPr lang="fr-FR"/>
                </a:p>
              </p:txBody>
            </p:sp>
          </p:grpSp>
          <p:grpSp>
            <p:nvGrpSpPr>
              <p:cNvPr id="148" name="Group 147">
                <a:extLst>
                  <a:ext uri="{FF2B5EF4-FFF2-40B4-BE49-F238E27FC236}">
                    <a16:creationId xmlns:a16="http://schemas.microsoft.com/office/drawing/2014/main" id="{D8AC28BD-ADAC-4851-BFDE-FD99A7B7C7D5}"/>
                  </a:ext>
                </a:extLst>
              </p:cNvPr>
              <p:cNvGrpSpPr/>
              <p:nvPr/>
            </p:nvGrpSpPr>
            <p:grpSpPr>
              <a:xfrm>
                <a:off x="5254889" y="1588212"/>
                <a:ext cx="4458276" cy="4458274"/>
                <a:chOff x="2435925" y="734375"/>
                <a:chExt cx="3715513" cy="3715513"/>
              </a:xfrm>
            </p:grpSpPr>
            <p:sp>
              <p:nvSpPr>
                <p:cNvPr id="149" name="Oval 148">
                  <a:extLst>
                    <a:ext uri="{FF2B5EF4-FFF2-40B4-BE49-F238E27FC236}">
                      <a16:creationId xmlns:a16="http://schemas.microsoft.com/office/drawing/2014/main" id="{38687F46-7E4A-4BB3-B038-C23C56D59C0F}"/>
                    </a:ext>
                  </a:extLst>
                </p:cNvPr>
                <p:cNvSpPr/>
                <p:nvPr/>
              </p:nvSpPr>
              <p:spPr>
                <a:xfrm>
                  <a:off x="2435925" y="734375"/>
                  <a:ext cx="3715513" cy="3715513"/>
                </a:xfrm>
                <a:prstGeom prst="ellipse">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grpSp>
              <p:nvGrpSpPr>
                <p:cNvPr id="150" name="Group 149">
                  <a:extLst>
                    <a:ext uri="{FF2B5EF4-FFF2-40B4-BE49-F238E27FC236}">
                      <a16:creationId xmlns:a16="http://schemas.microsoft.com/office/drawing/2014/main" id="{DC3C128C-F5F3-45BA-A841-B9E01F74E440}"/>
                    </a:ext>
                  </a:extLst>
                </p:cNvPr>
                <p:cNvGrpSpPr/>
                <p:nvPr/>
              </p:nvGrpSpPr>
              <p:grpSpPr>
                <a:xfrm>
                  <a:off x="4015153" y="2313603"/>
                  <a:ext cx="557057" cy="557057"/>
                  <a:chOff x="6232338" y="592667"/>
                  <a:chExt cx="557057" cy="557057"/>
                </a:xfrm>
              </p:grpSpPr>
              <p:cxnSp>
                <p:nvCxnSpPr>
                  <p:cNvPr id="151" name="Straight Connector 150">
                    <a:extLst>
                      <a:ext uri="{FF2B5EF4-FFF2-40B4-BE49-F238E27FC236}">
                        <a16:creationId xmlns:a16="http://schemas.microsoft.com/office/drawing/2014/main" id="{F7786AEF-B881-4A4C-97E0-F567484E6870}"/>
                      </a:ext>
                    </a:extLst>
                  </p:cNvPr>
                  <p:cNvCxnSpPr>
                    <a:cxnSpLocks/>
                  </p:cNvCxnSpPr>
                  <p:nvPr/>
                </p:nvCxnSpPr>
                <p:spPr>
                  <a:xfrm>
                    <a:off x="6510867" y="592667"/>
                    <a:ext cx="0" cy="557057"/>
                  </a:xfrm>
                  <a:prstGeom prst="line">
                    <a:avLst/>
                  </a:prstGeom>
                  <a:ln w="19050">
                    <a:noFill/>
                  </a:ln>
                </p:spPr>
                <p:style>
                  <a:lnRef idx="1">
                    <a:schemeClr val="accent1"/>
                  </a:lnRef>
                  <a:fillRef idx="0">
                    <a:schemeClr val="accent1"/>
                  </a:fillRef>
                  <a:effectRef idx="0">
                    <a:schemeClr val="accent1"/>
                  </a:effectRef>
                  <a:fontRef idx="minor">
                    <a:schemeClr val="tx1"/>
                  </a:fontRef>
                </p:style>
              </p:cxnSp>
              <p:cxnSp>
                <p:nvCxnSpPr>
                  <p:cNvPr id="152" name="Straight Connector 151">
                    <a:extLst>
                      <a:ext uri="{FF2B5EF4-FFF2-40B4-BE49-F238E27FC236}">
                        <a16:creationId xmlns:a16="http://schemas.microsoft.com/office/drawing/2014/main" id="{FD8423CB-7D9D-48A7-9F66-C3612FCCC1F8}"/>
                      </a:ext>
                    </a:extLst>
                  </p:cNvPr>
                  <p:cNvCxnSpPr>
                    <a:cxnSpLocks/>
                  </p:cNvCxnSpPr>
                  <p:nvPr/>
                </p:nvCxnSpPr>
                <p:spPr>
                  <a:xfrm rot="5400000">
                    <a:off x="6510867" y="592667"/>
                    <a:ext cx="0" cy="557057"/>
                  </a:xfrm>
                  <a:prstGeom prst="line">
                    <a:avLst/>
                  </a:prstGeom>
                  <a:ln w="19050">
                    <a:noFill/>
                  </a:ln>
                </p:spPr>
                <p:style>
                  <a:lnRef idx="1">
                    <a:schemeClr val="accent1"/>
                  </a:lnRef>
                  <a:fillRef idx="0">
                    <a:schemeClr val="accent1"/>
                  </a:fillRef>
                  <a:effectRef idx="0">
                    <a:schemeClr val="accent1"/>
                  </a:effectRef>
                  <a:fontRef idx="minor">
                    <a:schemeClr val="tx1"/>
                  </a:fontRef>
                </p:style>
              </p:cxnSp>
            </p:grpSp>
          </p:grpSp>
        </p:grpSp>
        <p:sp>
          <p:nvSpPr>
            <p:cNvPr id="160" name="Graphique 2">
              <a:extLst>
                <a:ext uri="{FF2B5EF4-FFF2-40B4-BE49-F238E27FC236}">
                  <a16:creationId xmlns:a16="http://schemas.microsoft.com/office/drawing/2014/main" id="{FC83FFFF-2E4A-43B0-B6CC-C232480EAE43}"/>
                </a:ext>
              </a:extLst>
            </p:cNvPr>
            <p:cNvSpPr/>
            <p:nvPr/>
          </p:nvSpPr>
          <p:spPr>
            <a:xfrm>
              <a:off x="7906439" y="6086870"/>
              <a:ext cx="1541004" cy="2920774"/>
            </a:xfrm>
            <a:custGeom>
              <a:avLst/>
              <a:gdLst>
                <a:gd name="connsiteX0" fmla="*/ -890 w 1541004"/>
                <a:gd name="connsiteY0" fmla="*/ 234645 h 2920774"/>
                <a:gd name="connsiteX1" fmla="*/ 270646 w 1541004"/>
                <a:gd name="connsiteY1" fmla="*/ 2905440 h 2920774"/>
                <a:gd name="connsiteX2" fmla="*/ 525949 w 1541004"/>
                <a:gd name="connsiteY2" fmla="*/ 2877108 h 2920774"/>
                <a:gd name="connsiteX3" fmla="*/ 601166 w 1541004"/>
                <a:gd name="connsiteY3" fmla="*/ 514016 h 2920774"/>
                <a:gd name="connsiteX4" fmla="*/ 834153 w 1541004"/>
                <a:gd name="connsiteY4" fmla="*/ 490260 h 2920774"/>
                <a:gd name="connsiteX5" fmla="*/ 1093529 w 1541004"/>
                <a:gd name="connsiteY5" fmla="*/ 1577784 h 2920774"/>
                <a:gd name="connsiteX6" fmla="*/ 574840 w 1541004"/>
                <a:gd name="connsiteY6" fmla="*/ 2585451 h 2920774"/>
                <a:gd name="connsiteX7" fmla="*/ 757180 w 1541004"/>
                <a:gd name="connsiteY7" fmla="*/ 2767792 h 2920774"/>
                <a:gd name="connsiteX8" fmla="*/ 1539320 w 1541004"/>
                <a:gd name="connsiteY8" fmla="*/ 1385853 h 2920774"/>
                <a:gd name="connsiteX9" fmla="*/ 1186736 w 1541004"/>
                <a:gd name="connsiteY9" fmla="*/ -97 h 2920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41004" h="2920774">
                  <a:moveTo>
                    <a:pt x="-890" y="234645"/>
                  </a:moveTo>
                  <a:cubicBezTo>
                    <a:pt x="-890" y="234645"/>
                    <a:pt x="242252" y="2601497"/>
                    <a:pt x="270646" y="2905440"/>
                  </a:cubicBezTo>
                  <a:cubicBezTo>
                    <a:pt x="331385" y="2925749"/>
                    <a:pt x="396009" y="2933835"/>
                    <a:pt x="525949" y="2877108"/>
                  </a:cubicBezTo>
                  <a:cubicBezTo>
                    <a:pt x="525949" y="2877108"/>
                    <a:pt x="518990" y="813383"/>
                    <a:pt x="601166" y="514016"/>
                  </a:cubicBezTo>
                  <a:lnTo>
                    <a:pt x="834153" y="490260"/>
                  </a:lnTo>
                  <a:cubicBezTo>
                    <a:pt x="943595" y="729327"/>
                    <a:pt x="1182725" y="1238802"/>
                    <a:pt x="1093529" y="1577784"/>
                  </a:cubicBezTo>
                  <a:cubicBezTo>
                    <a:pt x="1004333" y="1916765"/>
                    <a:pt x="793661" y="2305829"/>
                    <a:pt x="574840" y="2585451"/>
                  </a:cubicBezTo>
                  <a:lnTo>
                    <a:pt x="757180" y="2767792"/>
                  </a:lnTo>
                  <a:cubicBezTo>
                    <a:pt x="1032978" y="2565143"/>
                    <a:pt x="1519074" y="1924851"/>
                    <a:pt x="1539320" y="1385853"/>
                  </a:cubicBezTo>
                  <a:cubicBezTo>
                    <a:pt x="1559566" y="846855"/>
                    <a:pt x="1186736" y="-97"/>
                    <a:pt x="1186736" y="-97"/>
                  </a:cubicBezTo>
                  <a:close/>
                </a:path>
              </a:pathLst>
            </a:custGeom>
            <a:solidFill>
              <a:srgbClr val="2C324F"/>
            </a:solidFill>
            <a:ln w="6261" cap="flat">
              <a:noFill/>
              <a:prstDash val="solid"/>
              <a:miter/>
            </a:ln>
          </p:spPr>
          <p:txBody>
            <a:bodyPr rtlCol="0" anchor="ctr"/>
            <a:lstStyle/>
            <a:p>
              <a:endParaRPr lang="fr-FR"/>
            </a:p>
          </p:txBody>
        </p:sp>
        <p:sp>
          <p:nvSpPr>
            <p:cNvPr id="161" name="Graphique 2">
              <a:extLst>
                <a:ext uri="{FF2B5EF4-FFF2-40B4-BE49-F238E27FC236}">
                  <a16:creationId xmlns:a16="http://schemas.microsoft.com/office/drawing/2014/main" id="{D7E162D1-CC1F-4FFD-BAEC-8DC42C2DC8E4}"/>
                </a:ext>
              </a:extLst>
            </p:cNvPr>
            <p:cNvSpPr/>
            <p:nvPr/>
          </p:nvSpPr>
          <p:spPr>
            <a:xfrm>
              <a:off x="8151775" y="4291610"/>
              <a:ext cx="865004" cy="2030212"/>
            </a:xfrm>
            <a:custGeom>
              <a:avLst/>
              <a:gdLst>
                <a:gd name="connsiteX0" fmla="*/ -890 w 865004"/>
                <a:gd name="connsiteY0" fmla="*/ 2020127 h 2030212"/>
                <a:gd name="connsiteX1" fmla="*/ 864115 w 865004"/>
                <a:gd name="connsiteY1" fmla="*/ 1884359 h 2030212"/>
                <a:gd name="connsiteX2" fmla="*/ 639465 w 865004"/>
                <a:gd name="connsiteY2" fmla="*/ -97 h 2030212"/>
                <a:gd name="connsiteX3" fmla="*/ -890 w 865004"/>
                <a:gd name="connsiteY3" fmla="*/ -97 h 2030212"/>
              </a:gdLst>
              <a:ahLst/>
              <a:cxnLst>
                <a:cxn ang="0">
                  <a:pos x="connsiteX0" y="connsiteY0"/>
                </a:cxn>
                <a:cxn ang="0">
                  <a:pos x="connsiteX1" y="connsiteY1"/>
                </a:cxn>
                <a:cxn ang="0">
                  <a:pos x="connsiteX2" y="connsiteY2"/>
                </a:cxn>
                <a:cxn ang="0">
                  <a:pos x="connsiteX3" y="connsiteY3"/>
                </a:cxn>
              </a:cxnLst>
              <a:rect l="l" t="t" r="r" b="b"/>
              <a:pathLst>
                <a:path w="865004" h="2030212">
                  <a:moveTo>
                    <a:pt x="-890" y="2020127"/>
                  </a:moveTo>
                  <a:cubicBezTo>
                    <a:pt x="130742" y="2038367"/>
                    <a:pt x="509714" y="2049712"/>
                    <a:pt x="864115" y="1884359"/>
                  </a:cubicBezTo>
                  <a:lnTo>
                    <a:pt x="639465" y="-97"/>
                  </a:lnTo>
                  <a:lnTo>
                    <a:pt x="-890" y="-97"/>
                  </a:lnTo>
                  <a:close/>
                </a:path>
              </a:pathLst>
            </a:custGeom>
            <a:solidFill>
              <a:srgbClr val="FFFFFF"/>
            </a:solidFill>
            <a:ln w="6261" cap="flat">
              <a:noFill/>
              <a:prstDash val="solid"/>
              <a:miter/>
            </a:ln>
          </p:spPr>
          <p:txBody>
            <a:bodyPr rtlCol="0" anchor="ctr"/>
            <a:lstStyle/>
            <a:p>
              <a:endParaRPr lang="fr-FR"/>
            </a:p>
          </p:txBody>
        </p:sp>
        <p:sp>
          <p:nvSpPr>
            <p:cNvPr id="162" name="Graphique 2">
              <a:extLst>
                <a:ext uri="{FF2B5EF4-FFF2-40B4-BE49-F238E27FC236}">
                  <a16:creationId xmlns:a16="http://schemas.microsoft.com/office/drawing/2014/main" id="{FDB000FA-1E06-4787-9434-70B2CDD46EBC}"/>
                </a:ext>
              </a:extLst>
            </p:cNvPr>
            <p:cNvSpPr/>
            <p:nvPr/>
          </p:nvSpPr>
          <p:spPr>
            <a:xfrm rot="20782200">
              <a:off x="7705890" y="3482210"/>
              <a:ext cx="306011" cy="220262"/>
            </a:xfrm>
            <a:custGeom>
              <a:avLst/>
              <a:gdLst>
                <a:gd name="connsiteX0" fmla="*/ 305121 w 306011"/>
                <a:gd name="connsiteY0" fmla="*/ 110034 h 220262"/>
                <a:gd name="connsiteX1" fmla="*/ 152116 w 306011"/>
                <a:gd name="connsiteY1" fmla="*/ 220165 h 220262"/>
                <a:gd name="connsiteX2" fmla="*/ -890 w 306011"/>
                <a:gd name="connsiteY2" fmla="*/ 110034 h 220262"/>
                <a:gd name="connsiteX3" fmla="*/ 152116 w 306011"/>
                <a:gd name="connsiteY3" fmla="*/ -97 h 220262"/>
                <a:gd name="connsiteX4" fmla="*/ 305121 w 306011"/>
                <a:gd name="connsiteY4" fmla="*/ 110034 h 2202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6011" h="220262">
                  <a:moveTo>
                    <a:pt x="305121" y="110034"/>
                  </a:moveTo>
                  <a:cubicBezTo>
                    <a:pt x="305121" y="170858"/>
                    <a:pt x="236618" y="220165"/>
                    <a:pt x="152116" y="220165"/>
                  </a:cubicBezTo>
                  <a:cubicBezTo>
                    <a:pt x="67613" y="220165"/>
                    <a:pt x="-890" y="170858"/>
                    <a:pt x="-890" y="110034"/>
                  </a:cubicBezTo>
                  <a:cubicBezTo>
                    <a:pt x="-890" y="49210"/>
                    <a:pt x="67613" y="-97"/>
                    <a:pt x="152116" y="-97"/>
                  </a:cubicBezTo>
                  <a:cubicBezTo>
                    <a:pt x="236618" y="-97"/>
                    <a:pt x="305121" y="49210"/>
                    <a:pt x="305121" y="110034"/>
                  </a:cubicBezTo>
                  <a:close/>
                </a:path>
              </a:pathLst>
            </a:custGeom>
            <a:solidFill>
              <a:schemeClr val="bg1"/>
            </a:solidFill>
            <a:ln w="6261" cap="flat">
              <a:solidFill>
                <a:srgbClr val="313759"/>
              </a:solidFill>
              <a:prstDash val="solid"/>
              <a:miter/>
            </a:ln>
          </p:spPr>
          <p:txBody>
            <a:bodyPr rtlCol="0" anchor="ctr"/>
            <a:lstStyle/>
            <a:p>
              <a:endParaRPr lang="fr-FR"/>
            </a:p>
          </p:txBody>
        </p:sp>
        <p:grpSp>
          <p:nvGrpSpPr>
            <p:cNvPr id="163" name="Eye l">
              <a:extLst>
                <a:ext uri="{FF2B5EF4-FFF2-40B4-BE49-F238E27FC236}">
                  <a16:creationId xmlns:a16="http://schemas.microsoft.com/office/drawing/2014/main" id="{AE7F782C-312A-4C4D-BFC9-0B47405B2DBD}"/>
                </a:ext>
              </a:extLst>
            </p:cNvPr>
            <p:cNvGrpSpPr/>
            <p:nvPr/>
          </p:nvGrpSpPr>
          <p:grpSpPr>
            <a:xfrm>
              <a:off x="7684961" y="3534996"/>
              <a:ext cx="143916" cy="162157"/>
              <a:chOff x="7355801" y="3025850"/>
              <a:chExt cx="143916" cy="162157"/>
            </a:xfrm>
          </p:grpSpPr>
          <p:sp>
            <p:nvSpPr>
              <p:cNvPr id="164" name="Graphique 2">
                <a:extLst>
                  <a:ext uri="{FF2B5EF4-FFF2-40B4-BE49-F238E27FC236}">
                    <a16:creationId xmlns:a16="http://schemas.microsoft.com/office/drawing/2014/main" id="{63C26172-9DDE-4356-9AB3-883DBFF139B0}"/>
                  </a:ext>
                </a:extLst>
              </p:cNvPr>
              <p:cNvSpPr/>
              <p:nvPr/>
            </p:nvSpPr>
            <p:spPr>
              <a:xfrm>
                <a:off x="7355801" y="3044091"/>
                <a:ext cx="143916" cy="143916"/>
              </a:xfrm>
              <a:custGeom>
                <a:avLst/>
                <a:gdLst>
                  <a:gd name="connsiteX0" fmla="*/ 143917 w 143916"/>
                  <a:gd name="connsiteY0" fmla="*/ 71958 h 143916"/>
                  <a:gd name="connsiteX1" fmla="*/ 71958 w 143916"/>
                  <a:gd name="connsiteY1" fmla="*/ 143917 h 143916"/>
                  <a:gd name="connsiteX2" fmla="*/ 0 w 143916"/>
                  <a:gd name="connsiteY2" fmla="*/ 71958 h 143916"/>
                  <a:gd name="connsiteX3" fmla="*/ 71958 w 143916"/>
                  <a:gd name="connsiteY3" fmla="*/ 0 h 143916"/>
                  <a:gd name="connsiteX4" fmla="*/ 143917 w 143916"/>
                  <a:gd name="connsiteY4" fmla="*/ 71958 h 1439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3916" h="143916">
                    <a:moveTo>
                      <a:pt x="143917" y="71958"/>
                    </a:moveTo>
                    <a:cubicBezTo>
                      <a:pt x="143917" y="111700"/>
                      <a:pt x="111700" y="143917"/>
                      <a:pt x="71958" y="143917"/>
                    </a:cubicBezTo>
                    <a:cubicBezTo>
                      <a:pt x="32217" y="143917"/>
                      <a:pt x="0" y="111700"/>
                      <a:pt x="0" y="71958"/>
                    </a:cubicBezTo>
                    <a:cubicBezTo>
                      <a:pt x="0" y="32217"/>
                      <a:pt x="32217" y="0"/>
                      <a:pt x="71958" y="0"/>
                    </a:cubicBezTo>
                    <a:cubicBezTo>
                      <a:pt x="111700" y="0"/>
                      <a:pt x="143917" y="32217"/>
                      <a:pt x="143917" y="71958"/>
                    </a:cubicBezTo>
                    <a:close/>
                  </a:path>
                </a:pathLst>
              </a:custGeom>
              <a:solidFill>
                <a:srgbClr val="18B7A4"/>
              </a:solidFill>
              <a:ln w="6261" cap="flat">
                <a:noFill/>
                <a:prstDash val="solid"/>
                <a:miter/>
              </a:ln>
            </p:spPr>
            <p:txBody>
              <a:bodyPr rtlCol="0" anchor="ctr"/>
              <a:lstStyle/>
              <a:p>
                <a:endParaRPr lang="fr-FR"/>
              </a:p>
            </p:txBody>
          </p:sp>
          <p:sp>
            <p:nvSpPr>
              <p:cNvPr id="165" name="Graphique 2">
                <a:extLst>
                  <a:ext uri="{FF2B5EF4-FFF2-40B4-BE49-F238E27FC236}">
                    <a16:creationId xmlns:a16="http://schemas.microsoft.com/office/drawing/2014/main" id="{02095C95-8EFD-4122-AD9B-A7CB21834F02}"/>
                  </a:ext>
                </a:extLst>
              </p:cNvPr>
              <p:cNvSpPr/>
              <p:nvPr/>
            </p:nvSpPr>
            <p:spPr>
              <a:xfrm>
                <a:off x="7390213" y="3025850"/>
                <a:ext cx="36480" cy="36480"/>
              </a:xfrm>
              <a:custGeom>
                <a:avLst/>
                <a:gdLst>
                  <a:gd name="connsiteX0" fmla="*/ 36481 w 36480"/>
                  <a:gd name="connsiteY0" fmla="*/ 18240 h 36480"/>
                  <a:gd name="connsiteX1" fmla="*/ 18240 w 36480"/>
                  <a:gd name="connsiteY1" fmla="*/ 36481 h 36480"/>
                  <a:gd name="connsiteX2" fmla="*/ 0 w 36480"/>
                  <a:gd name="connsiteY2" fmla="*/ 18240 h 36480"/>
                  <a:gd name="connsiteX3" fmla="*/ 18240 w 36480"/>
                  <a:gd name="connsiteY3" fmla="*/ 0 h 36480"/>
                  <a:gd name="connsiteX4" fmla="*/ 36481 w 36480"/>
                  <a:gd name="connsiteY4" fmla="*/ 18240 h 364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480" h="36480">
                    <a:moveTo>
                      <a:pt x="36481" y="18240"/>
                    </a:moveTo>
                    <a:cubicBezTo>
                      <a:pt x="36481" y="28314"/>
                      <a:pt x="28314" y="36481"/>
                      <a:pt x="18240" y="36481"/>
                    </a:cubicBezTo>
                    <a:cubicBezTo>
                      <a:pt x="8166" y="36481"/>
                      <a:pt x="0" y="28314"/>
                      <a:pt x="0" y="18240"/>
                    </a:cubicBezTo>
                    <a:cubicBezTo>
                      <a:pt x="0" y="8167"/>
                      <a:pt x="8166" y="0"/>
                      <a:pt x="18240" y="0"/>
                    </a:cubicBezTo>
                    <a:cubicBezTo>
                      <a:pt x="28314" y="0"/>
                      <a:pt x="36481" y="8167"/>
                      <a:pt x="36481" y="18240"/>
                    </a:cubicBezTo>
                    <a:close/>
                  </a:path>
                </a:pathLst>
              </a:custGeom>
              <a:solidFill>
                <a:srgbClr val="FDFDFD"/>
              </a:solidFill>
              <a:ln w="6261" cap="flat">
                <a:noFill/>
                <a:prstDash val="solid"/>
                <a:miter/>
              </a:ln>
            </p:spPr>
            <p:txBody>
              <a:bodyPr rtlCol="0" anchor="ctr"/>
              <a:lstStyle/>
              <a:p>
                <a:endParaRPr lang="fr-FR"/>
              </a:p>
            </p:txBody>
          </p:sp>
        </p:grpSp>
        <p:sp>
          <p:nvSpPr>
            <p:cNvPr id="166" name="Graphique 2">
              <a:extLst>
                <a:ext uri="{FF2B5EF4-FFF2-40B4-BE49-F238E27FC236}">
                  <a16:creationId xmlns:a16="http://schemas.microsoft.com/office/drawing/2014/main" id="{398EB595-7AF7-4D60-98BB-AECDB35AA6CD}"/>
                </a:ext>
              </a:extLst>
            </p:cNvPr>
            <p:cNvSpPr/>
            <p:nvPr/>
          </p:nvSpPr>
          <p:spPr>
            <a:xfrm rot="20782200">
              <a:off x="8514460" y="3324149"/>
              <a:ext cx="306011" cy="220262"/>
            </a:xfrm>
            <a:custGeom>
              <a:avLst/>
              <a:gdLst>
                <a:gd name="connsiteX0" fmla="*/ 305121 w 306011"/>
                <a:gd name="connsiteY0" fmla="*/ 110034 h 220262"/>
                <a:gd name="connsiteX1" fmla="*/ 152115 w 306011"/>
                <a:gd name="connsiteY1" fmla="*/ 220165 h 220262"/>
                <a:gd name="connsiteX2" fmla="*/ -890 w 306011"/>
                <a:gd name="connsiteY2" fmla="*/ 110034 h 220262"/>
                <a:gd name="connsiteX3" fmla="*/ 152115 w 306011"/>
                <a:gd name="connsiteY3" fmla="*/ -97 h 220262"/>
                <a:gd name="connsiteX4" fmla="*/ 305121 w 306011"/>
                <a:gd name="connsiteY4" fmla="*/ 110034 h 2202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6011" h="220262">
                  <a:moveTo>
                    <a:pt x="305121" y="110034"/>
                  </a:moveTo>
                  <a:cubicBezTo>
                    <a:pt x="305121" y="170858"/>
                    <a:pt x="236618" y="220165"/>
                    <a:pt x="152115" y="220165"/>
                  </a:cubicBezTo>
                  <a:cubicBezTo>
                    <a:pt x="67612" y="220165"/>
                    <a:pt x="-890" y="170858"/>
                    <a:pt x="-890" y="110034"/>
                  </a:cubicBezTo>
                  <a:cubicBezTo>
                    <a:pt x="-890" y="49210"/>
                    <a:pt x="67612" y="-97"/>
                    <a:pt x="152115" y="-97"/>
                  </a:cubicBezTo>
                  <a:cubicBezTo>
                    <a:pt x="236618" y="-97"/>
                    <a:pt x="305121" y="49210"/>
                    <a:pt x="305121" y="110034"/>
                  </a:cubicBezTo>
                  <a:close/>
                </a:path>
              </a:pathLst>
            </a:custGeom>
            <a:solidFill>
              <a:schemeClr val="bg1"/>
            </a:solidFill>
            <a:ln w="6261" cap="flat">
              <a:solidFill>
                <a:srgbClr val="313759"/>
              </a:solidFill>
              <a:prstDash val="solid"/>
              <a:miter/>
            </a:ln>
          </p:spPr>
          <p:txBody>
            <a:bodyPr rtlCol="0" anchor="ctr"/>
            <a:lstStyle/>
            <a:p>
              <a:endParaRPr lang="fr-FR"/>
            </a:p>
          </p:txBody>
        </p:sp>
        <p:grpSp>
          <p:nvGrpSpPr>
            <p:cNvPr id="167" name="Eye R">
              <a:extLst>
                <a:ext uri="{FF2B5EF4-FFF2-40B4-BE49-F238E27FC236}">
                  <a16:creationId xmlns:a16="http://schemas.microsoft.com/office/drawing/2014/main" id="{33E57766-CC77-4757-A28B-9CB874CAD4BE}"/>
                </a:ext>
              </a:extLst>
            </p:cNvPr>
            <p:cNvGrpSpPr/>
            <p:nvPr/>
          </p:nvGrpSpPr>
          <p:grpSpPr>
            <a:xfrm>
              <a:off x="8495842" y="3383289"/>
              <a:ext cx="143916" cy="162157"/>
              <a:chOff x="8164267" y="2867830"/>
              <a:chExt cx="143916" cy="162157"/>
            </a:xfrm>
          </p:grpSpPr>
          <p:sp>
            <p:nvSpPr>
              <p:cNvPr id="168" name="Graphique 2">
                <a:extLst>
                  <a:ext uri="{FF2B5EF4-FFF2-40B4-BE49-F238E27FC236}">
                    <a16:creationId xmlns:a16="http://schemas.microsoft.com/office/drawing/2014/main" id="{DBF91C48-F9D7-4DF6-AB0A-D2655326A83F}"/>
                  </a:ext>
                </a:extLst>
              </p:cNvPr>
              <p:cNvSpPr/>
              <p:nvPr/>
            </p:nvSpPr>
            <p:spPr>
              <a:xfrm>
                <a:off x="8164267" y="2886071"/>
                <a:ext cx="143916" cy="143916"/>
              </a:xfrm>
              <a:custGeom>
                <a:avLst/>
                <a:gdLst>
                  <a:gd name="connsiteX0" fmla="*/ 143917 w 143916"/>
                  <a:gd name="connsiteY0" fmla="*/ 71958 h 143916"/>
                  <a:gd name="connsiteX1" fmla="*/ 71958 w 143916"/>
                  <a:gd name="connsiteY1" fmla="*/ 143917 h 143916"/>
                  <a:gd name="connsiteX2" fmla="*/ 0 w 143916"/>
                  <a:gd name="connsiteY2" fmla="*/ 71958 h 143916"/>
                  <a:gd name="connsiteX3" fmla="*/ 71958 w 143916"/>
                  <a:gd name="connsiteY3" fmla="*/ 0 h 143916"/>
                  <a:gd name="connsiteX4" fmla="*/ 143917 w 143916"/>
                  <a:gd name="connsiteY4" fmla="*/ 71958 h 1439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3916" h="143916">
                    <a:moveTo>
                      <a:pt x="143917" y="71958"/>
                    </a:moveTo>
                    <a:cubicBezTo>
                      <a:pt x="143917" y="111700"/>
                      <a:pt x="111700" y="143917"/>
                      <a:pt x="71958" y="143917"/>
                    </a:cubicBezTo>
                    <a:cubicBezTo>
                      <a:pt x="32217" y="143917"/>
                      <a:pt x="0" y="111700"/>
                      <a:pt x="0" y="71958"/>
                    </a:cubicBezTo>
                    <a:cubicBezTo>
                      <a:pt x="0" y="32217"/>
                      <a:pt x="32217" y="0"/>
                      <a:pt x="71958" y="0"/>
                    </a:cubicBezTo>
                    <a:cubicBezTo>
                      <a:pt x="111700" y="0"/>
                      <a:pt x="143917" y="32217"/>
                      <a:pt x="143917" y="71958"/>
                    </a:cubicBezTo>
                    <a:close/>
                  </a:path>
                </a:pathLst>
              </a:custGeom>
              <a:solidFill>
                <a:srgbClr val="18B7A4"/>
              </a:solidFill>
              <a:ln w="6261" cap="flat">
                <a:noFill/>
                <a:prstDash val="solid"/>
                <a:miter/>
              </a:ln>
            </p:spPr>
            <p:txBody>
              <a:bodyPr rtlCol="0" anchor="ctr"/>
              <a:lstStyle/>
              <a:p>
                <a:endParaRPr lang="fr-FR"/>
              </a:p>
            </p:txBody>
          </p:sp>
          <p:sp>
            <p:nvSpPr>
              <p:cNvPr id="169" name="Graphique 2">
                <a:extLst>
                  <a:ext uri="{FF2B5EF4-FFF2-40B4-BE49-F238E27FC236}">
                    <a16:creationId xmlns:a16="http://schemas.microsoft.com/office/drawing/2014/main" id="{91219269-7493-4A2E-8318-41C63F14B892}"/>
                  </a:ext>
                </a:extLst>
              </p:cNvPr>
              <p:cNvSpPr/>
              <p:nvPr/>
            </p:nvSpPr>
            <p:spPr>
              <a:xfrm>
                <a:off x="8198742" y="2867830"/>
                <a:ext cx="36480" cy="36480"/>
              </a:xfrm>
              <a:custGeom>
                <a:avLst/>
                <a:gdLst>
                  <a:gd name="connsiteX0" fmla="*/ 36481 w 36480"/>
                  <a:gd name="connsiteY0" fmla="*/ 18240 h 36480"/>
                  <a:gd name="connsiteX1" fmla="*/ 18240 w 36480"/>
                  <a:gd name="connsiteY1" fmla="*/ 36481 h 36480"/>
                  <a:gd name="connsiteX2" fmla="*/ 0 w 36480"/>
                  <a:gd name="connsiteY2" fmla="*/ 18240 h 36480"/>
                  <a:gd name="connsiteX3" fmla="*/ 18240 w 36480"/>
                  <a:gd name="connsiteY3" fmla="*/ 0 h 36480"/>
                  <a:gd name="connsiteX4" fmla="*/ 36481 w 36480"/>
                  <a:gd name="connsiteY4" fmla="*/ 18240 h 364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480" h="36480">
                    <a:moveTo>
                      <a:pt x="36481" y="18240"/>
                    </a:moveTo>
                    <a:cubicBezTo>
                      <a:pt x="36481" y="28314"/>
                      <a:pt x="28314" y="36481"/>
                      <a:pt x="18240" y="36481"/>
                    </a:cubicBezTo>
                    <a:cubicBezTo>
                      <a:pt x="8166" y="36481"/>
                      <a:pt x="0" y="28314"/>
                      <a:pt x="0" y="18240"/>
                    </a:cubicBezTo>
                    <a:cubicBezTo>
                      <a:pt x="0" y="8166"/>
                      <a:pt x="8166" y="0"/>
                      <a:pt x="18240" y="0"/>
                    </a:cubicBezTo>
                    <a:cubicBezTo>
                      <a:pt x="28314" y="0"/>
                      <a:pt x="36481" y="8166"/>
                      <a:pt x="36481" y="18240"/>
                    </a:cubicBezTo>
                    <a:close/>
                  </a:path>
                </a:pathLst>
              </a:custGeom>
              <a:solidFill>
                <a:srgbClr val="FDFDFD"/>
              </a:solidFill>
              <a:ln w="6261" cap="flat">
                <a:noFill/>
                <a:prstDash val="solid"/>
                <a:miter/>
              </a:ln>
            </p:spPr>
            <p:txBody>
              <a:bodyPr rtlCol="0" anchor="ctr"/>
              <a:lstStyle/>
              <a:p>
                <a:endParaRPr lang="fr-FR"/>
              </a:p>
            </p:txBody>
          </p:sp>
        </p:grpSp>
        <p:sp>
          <p:nvSpPr>
            <p:cNvPr id="170" name="Graphique 2">
              <a:extLst>
                <a:ext uri="{FF2B5EF4-FFF2-40B4-BE49-F238E27FC236}">
                  <a16:creationId xmlns:a16="http://schemas.microsoft.com/office/drawing/2014/main" id="{034438BD-70C0-4A5F-9722-5035646AC624}"/>
                </a:ext>
              </a:extLst>
            </p:cNvPr>
            <p:cNvSpPr/>
            <p:nvPr/>
          </p:nvSpPr>
          <p:spPr>
            <a:xfrm>
              <a:off x="8508181" y="4160793"/>
              <a:ext cx="984788" cy="2321471"/>
            </a:xfrm>
            <a:custGeom>
              <a:avLst/>
              <a:gdLst>
                <a:gd name="connsiteX0" fmla="*/ -890 w 984788"/>
                <a:gd name="connsiteY0" fmla="*/ 96369 h 2321471"/>
                <a:gd name="connsiteX1" fmla="*/ 430735 w 984788"/>
                <a:gd name="connsiteY1" fmla="*/ -97 h 2321471"/>
                <a:gd name="connsiteX2" fmla="*/ 301047 w 984788"/>
                <a:gd name="connsiteY2" fmla="*/ 110472 h 2321471"/>
                <a:gd name="connsiteX3" fmla="*/ 791405 w 984788"/>
                <a:gd name="connsiteY3" fmla="*/ 590676 h 2321471"/>
                <a:gd name="connsiteX4" fmla="*/ 983899 w 984788"/>
                <a:gd name="connsiteY4" fmla="*/ 2159029 h 2321471"/>
                <a:gd name="connsiteX5" fmla="*/ 763010 w 984788"/>
                <a:gd name="connsiteY5" fmla="*/ 2246156 h 2321471"/>
                <a:gd name="connsiteX6" fmla="*/ 511783 w 984788"/>
                <a:gd name="connsiteY6" fmla="*/ 2321374 h 2321471"/>
                <a:gd name="connsiteX7" fmla="*/ 270646 w 984788"/>
                <a:gd name="connsiteY7" fmla="*/ 155290 h 2321471"/>
                <a:gd name="connsiteX8" fmla="*/ 168350 w 984788"/>
                <a:gd name="connsiteY8" fmla="*/ 153033 h 23214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84788" h="2321471">
                  <a:moveTo>
                    <a:pt x="-890" y="96369"/>
                  </a:moveTo>
                  <a:cubicBezTo>
                    <a:pt x="72072" y="63837"/>
                    <a:pt x="254412" y="14883"/>
                    <a:pt x="430735" y="-97"/>
                  </a:cubicBezTo>
                  <a:lnTo>
                    <a:pt x="301047" y="110472"/>
                  </a:lnTo>
                  <a:cubicBezTo>
                    <a:pt x="501628" y="114484"/>
                    <a:pt x="783256" y="260407"/>
                    <a:pt x="791405" y="590676"/>
                  </a:cubicBezTo>
                  <a:cubicBezTo>
                    <a:pt x="799553" y="920944"/>
                    <a:pt x="775170" y="1950362"/>
                    <a:pt x="983899" y="2159029"/>
                  </a:cubicBezTo>
                  <a:cubicBezTo>
                    <a:pt x="945413" y="2211744"/>
                    <a:pt x="882543" y="2221710"/>
                    <a:pt x="763010" y="2246156"/>
                  </a:cubicBezTo>
                  <a:cubicBezTo>
                    <a:pt x="643476" y="2270602"/>
                    <a:pt x="511783" y="2321374"/>
                    <a:pt x="511783" y="2321374"/>
                  </a:cubicBezTo>
                  <a:cubicBezTo>
                    <a:pt x="449101" y="2151194"/>
                    <a:pt x="256418" y="781415"/>
                    <a:pt x="270646" y="155290"/>
                  </a:cubicBezTo>
                  <a:lnTo>
                    <a:pt x="168350" y="153033"/>
                  </a:lnTo>
                  <a:close/>
                </a:path>
              </a:pathLst>
            </a:custGeom>
            <a:solidFill>
              <a:srgbClr val="1760BF"/>
            </a:solidFill>
            <a:ln w="6261" cap="flat">
              <a:noFill/>
              <a:prstDash val="solid"/>
              <a:miter/>
            </a:ln>
          </p:spPr>
          <p:txBody>
            <a:bodyPr rtlCol="0" anchor="ctr"/>
            <a:lstStyle/>
            <a:p>
              <a:endParaRPr lang="fr-FR"/>
            </a:p>
          </p:txBody>
        </p:sp>
        <p:sp>
          <p:nvSpPr>
            <p:cNvPr id="171" name="Graphique 2">
              <a:extLst>
                <a:ext uri="{FF2B5EF4-FFF2-40B4-BE49-F238E27FC236}">
                  <a16:creationId xmlns:a16="http://schemas.microsoft.com/office/drawing/2014/main" id="{B8AA3DF0-9C9E-4FF1-B6FE-0446F133FE82}"/>
                </a:ext>
              </a:extLst>
            </p:cNvPr>
            <p:cNvSpPr/>
            <p:nvPr/>
          </p:nvSpPr>
          <p:spPr>
            <a:xfrm>
              <a:off x="9126158" y="3017044"/>
              <a:ext cx="213144" cy="429305"/>
            </a:xfrm>
            <a:custGeom>
              <a:avLst/>
              <a:gdLst>
                <a:gd name="connsiteX0" fmla="*/ 66243 w 213144"/>
                <a:gd name="connsiteY0" fmla="*/ -97 h 429305"/>
                <a:gd name="connsiteX1" fmla="*/ 212165 w 213144"/>
                <a:gd name="connsiteY1" fmla="*/ 224866 h 429305"/>
                <a:gd name="connsiteX2" fmla="*/ 153369 w 213144"/>
                <a:gd name="connsiteY2" fmla="*/ 248435 h 429305"/>
                <a:gd name="connsiteX3" fmla="*/ 178442 w 213144"/>
                <a:gd name="connsiteY3" fmla="*/ 372795 h 429305"/>
                <a:gd name="connsiteX4" fmla="*/ -890 w 213144"/>
                <a:gd name="connsiteY4" fmla="*/ 429208 h 4293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3144" h="429305">
                  <a:moveTo>
                    <a:pt x="66243" y="-97"/>
                  </a:moveTo>
                  <a:cubicBezTo>
                    <a:pt x="142275" y="54624"/>
                    <a:pt x="215174" y="160994"/>
                    <a:pt x="212165" y="224866"/>
                  </a:cubicBezTo>
                  <a:cubicBezTo>
                    <a:pt x="209156" y="288739"/>
                    <a:pt x="155751" y="259905"/>
                    <a:pt x="153369" y="248435"/>
                  </a:cubicBezTo>
                  <a:cubicBezTo>
                    <a:pt x="195930" y="287673"/>
                    <a:pt x="193925" y="326160"/>
                    <a:pt x="178442" y="372795"/>
                  </a:cubicBezTo>
                  <a:cubicBezTo>
                    <a:pt x="162960" y="419430"/>
                    <a:pt x="-890" y="429208"/>
                    <a:pt x="-890" y="429208"/>
                  </a:cubicBezTo>
                  <a:close/>
                </a:path>
              </a:pathLst>
            </a:custGeom>
            <a:solidFill>
              <a:srgbClr val="260801"/>
            </a:solidFill>
            <a:ln w="6261" cap="flat">
              <a:noFill/>
              <a:prstDash val="solid"/>
              <a:miter/>
            </a:ln>
          </p:spPr>
          <p:txBody>
            <a:bodyPr rtlCol="0" anchor="ctr"/>
            <a:lstStyle/>
            <a:p>
              <a:endParaRPr lang="fr-FR"/>
            </a:p>
          </p:txBody>
        </p:sp>
        <p:sp>
          <p:nvSpPr>
            <p:cNvPr id="172" name="Graphique 2">
              <a:extLst>
                <a:ext uri="{FF2B5EF4-FFF2-40B4-BE49-F238E27FC236}">
                  <a16:creationId xmlns:a16="http://schemas.microsoft.com/office/drawing/2014/main" id="{EE4285ED-DC36-4B38-9EDF-73F61E874EE8}"/>
                </a:ext>
              </a:extLst>
            </p:cNvPr>
            <p:cNvSpPr/>
            <p:nvPr/>
          </p:nvSpPr>
          <p:spPr>
            <a:xfrm>
              <a:off x="9150233" y="3331951"/>
              <a:ext cx="223529" cy="299341"/>
            </a:xfrm>
            <a:custGeom>
              <a:avLst/>
              <a:gdLst>
                <a:gd name="connsiteX0" fmla="*/ 86734 w 223529"/>
                <a:gd name="connsiteY0" fmla="*/ 45728 h 299341"/>
                <a:gd name="connsiteX1" fmla="*/ 212097 w 223529"/>
                <a:gd name="connsiteY1" fmla="*/ 45728 h 299341"/>
                <a:gd name="connsiteX2" fmla="*/ 58088 w 223529"/>
                <a:gd name="connsiteY2" fmla="*/ 298961 h 299341"/>
                <a:gd name="connsiteX3" fmla="*/ 86734 w 223529"/>
                <a:gd name="connsiteY3" fmla="*/ 45728 h 299341"/>
              </a:gdLst>
              <a:ahLst/>
              <a:cxnLst>
                <a:cxn ang="0">
                  <a:pos x="connsiteX0" y="connsiteY0"/>
                </a:cxn>
                <a:cxn ang="0">
                  <a:pos x="connsiteX1" y="connsiteY1"/>
                </a:cxn>
                <a:cxn ang="0">
                  <a:pos x="connsiteX2" y="connsiteY2"/>
                </a:cxn>
                <a:cxn ang="0">
                  <a:pos x="connsiteX3" y="connsiteY3"/>
                </a:cxn>
              </a:cxnLst>
              <a:rect l="l" t="t" r="r" b="b"/>
              <a:pathLst>
                <a:path w="223529" h="299341">
                  <a:moveTo>
                    <a:pt x="86734" y="45728"/>
                  </a:moveTo>
                  <a:cubicBezTo>
                    <a:pt x="113123" y="-6987"/>
                    <a:pt x="180004" y="-23221"/>
                    <a:pt x="212097" y="45728"/>
                  </a:cubicBezTo>
                  <a:cubicBezTo>
                    <a:pt x="244190" y="114678"/>
                    <a:pt x="205829" y="288870"/>
                    <a:pt x="58088" y="298961"/>
                  </a:cubicBezTo>
                  <a:cubicBezTo>
                    <a:pt x="-89651" y="309053"/>
                    <a:pt x="86734" y="45728"/>
                    <a:pt x="86734" y="45728"/>
                  </a:cubicBezTo>
                  <a:close/>
                </a:path>
              </a:pathLst>
            </a:custGeom>
            <a:solidFill>
              <a:srgbClr val="592F25"/>
            </a:solidFill>
            <a:ln w="6261" cap="flat">
              <a:noFill/>
              <a:prstDash val="solid"/>
              <a:miter/>
            </a:ln>
          </p:spPr>
          <p:txBody>
            <a:bodyPr rtlCol="0" anchor="ctr"/>
            <a:lstStyle/>
            <a:p>
              <a:endParaRPr lang="fr-FR"/>
            </a:p>
          </p:txBody>
        </p:sp>
        <p:sp>
          <p:nvSpPr>
            <p:cNvPr id="173" name="Graphique 2">
              <a:extLst>
                <a:ext uri="{FF2B5EF4-FFF2-40B4-BE49-F238E27FC236}">
                  <a16:creationId xmlns:a16="http://schemas.microsoft.com/office/drawing/2014/main" id="{0FAA3806-522A-4BFB-9422-3EB9720DF734}"/>
                </a:ext>
              </a:extLst>
            </p:cNvPr>
            <p:cNvSpPr/>
            <p:nvPr/>
          </p:nvSpPr>
          <p:spPr>
            <a:xfrm>
              <a:off x="7473346" y="3662869"/>
              <a:ext cx="169830" cy="191656"/>
            </a:xfrm>
            <a:custGeom>
              <a:avLst/>
              <a:gdLst>
                <a:gd name="connsiteX0" fmla="*/ 96042 w 169830"/>
                <a:gd name="connsiteY0" fmla="*/ 12672 h 191656"/>
                <a:gd name="connsiteX1" fmla="*/ 767 w 169830"/>
                <a:gd name="connsiteY1" fmla="*/ 111959 h 191656"/>
                <a:gd name="connsiteX2" fmla="*/ 168941 w 169830"/>
                <a:gd name="connsiteY2" fmla="*/ 180909 h 191656"/>
              </a:gdLst>
              <a:ahLst/>
              <a:cxnLst>
                <a:cxn ang="0">
                  <a:pos x="connsiteX0" y="connsiteY0"/>
                </a:cxn>
                <a:cxn ang="0">
                  <a:pos x="connsiteX1" y="connsiteY1"/>
                </a:cxn>
                <a:cxn ang="0">
                  <a:pos x="connsiteX2" y="connsiteY2"/>
                </a:cxn>
              </a:cxnLst>
              <a:rect l="l" t="t" r="r" b="b"/>
              <a:pathLst>
                <a:path w="169830" h="191656">
                  <a:moveTo>
                    <a:pt x="96042" y="12672"/>
                  </a:moveTo>
                  <a:cubicBezTo>
                    <a:pt x="67146" y="-13654"/>
                    <a:pt x="-13399" y="-7637"/>
                    <a:pt x="767" y="111959"/>
                  </a:cubicBezTo>
                  <a:cubicBezTo>
                    <a:pt x="14933" y="231556"/>
                    <a:pt x="168941" y="180909"/>
                    <a:pt x="168941" y="180909"/>
                  </a:cubicBezTo>
                  <a:close/>
                </a:path>
              </a:pathLst>
            </a:custGeom>
            <a:solidFill>
              <a:srgbClr val="592F25"/>
            </a:solidFill>
            <a:ln w="6261" cap="flat">
              <a:noFill/>
              <a:prstDash val="solid"/>
              <a:miter/>
            </a:ln>
          </p:spPr>
          <p:txBody>
            <a:bodyPr rtlCol="0" anchor="ctr"/>
            <a:lstStyle/>
            <a:p>
              <a:endParaRPr lang="fr-FR"/>
            </a:p>
          </p:txBody>
        </p:sp>
        <p:sp>
          <p:nvSpPr>
            <p:cNvPr id="174" name="Graphique 2">
              <a:extLst>
                <a:ext uri="{FF2B5EF4-FFF2-40B4-BE49-F238E27FC236}">
                  <a16:creationId xmlns:a16="http://schemas.microsoft.com/office/drawing/2014/main" id="{862DBE0E-8CF8-4345-8AD6-68CC9E8595AD}"/>
                </a:ext>
              </a:extLst>
            </p:cNvPr>
            <p:cNvSpPr/>
            <p:nvPr/>
          </p:nvSpPr>
          <p:spPr>
            <a:xfrm>
              <a:off x="7531319" y="2969532"/>
              <a:ext cx="1706592" cy="1191270"/>
            </a:xfrm>
            <a:custGeom>
              <a:avLst/>
              <a:gdLst>
                <a:gd name="connsiteX0" fmla="*/ 1700633 w 1706592"/>
                <a:gd name="connsiteY0" fmla="*/ 38326 h 1191270"/>
                <a:gd name="connsiteX1" fmla="*/ 4410 w 1706592"/>
                <a:gd name="connsiteY1" fmla="*/ 220666 h 1191270"/>
                <a:gd name="connsiteX2" fmla="*/ 68220 w 1706592"/>
                <a:gd name="connsiteY2" fmla="*/ 1032203 h 1191270"/>
                <a:gd name="connsiteX3" fmla="*/ 904077 w 1706592"/>
                <a:gd name="connsiteY3" fmla="*/ 1187215 h 1191270"/>
                <a:gd name="connsiteX4" fmla="*/ 1679134 w 1706592"/>
                <a:gd name="connsiteY4" fmla="*/ 804231 h 1191270"/>
                <a:gd name="connsiteX5" fmla="*/ 1700633 w 1706592"/>
                <a:gd name="connsiteY5" fmla="*/ 38326 h 1191270"/>
                <a:gd name="connsiteX6" fmla="*/ 352981 w 1706592"/>
                <a:gd name="connsiteY6" fmla="*/ 729201 h 1191270"/>
                <a:gd name="connsiteX7" fmla="*/ 178351 w 1706592"/>
                <a:gd name="connsiteY7" fmla="*/ 658245 h 1191270"/>
                <a:gd name="connsiteX8" fmla="*/ 301081 w 1706592"/>
                <a:gd name="connsiteY8" fmla="*/ 515144 h 1191270"/>
                <a:gd name="connsiteX9" fmla="*/ 475711 w 1706592"/>
                <a:gd name="connsiteY9" fmla="*/ 586099 h 1191270"/>
                <a:gd name="connsiteX10" fmla="*/ 352730 w 1706592"/>
                <a:gd name="connsiteY10" fmla="*/ 729201 h 1191270"/>
                <a:gd name="connsiteX11" fmla="*/ 1161573 w 1706592"/>
                <a:gd name="connsiteY11" fmla="*/ 571181 h 1191270"/>
                <a:gd name="connsiteX12" fmla="*/ 986942 w 1706592"/>
                <a:gd name="connsiteY12" fmla="*/ 500225 h 1191270"/>
                <a:gd name="connsiteX13" fmla="*/ 1109609 w 1706592"/>
                <a:gd name="connsiteY13" fmla="*/ 357061 h 1191270"/>
                <a:gd name="connsiteX14" fmla="*/ 1284241 w 1706592"/>
                <a:gd name="connsiteY14" fmla="*/ 428079 h 1191270"/>
                <a:gd name="connsiteX15" fmla="*/ 1161260 w 1706592"/>
                <a:gd name="connsiteY15" fmla="*/ 571181 h 1191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706592" h="1191270">
                  <a:moveTo>
                    <a:pt x="1700633" y="38326"/>
                  </a:moveTo>
                  <a:cubicBezTo>
                    <a:pt x="1693676" y="-110418"/>
                    <a:pt x="4410" y="220666"/>
                    <a:pt x="4410" y="220666"/>
                  </a:cubicBezTo>
                  <a:cubicBezTo>
                    <a:pt x="-6246" y="332427"/>
                    <a:pt x="-7750" y="831622"/>
                    <a:pt x="68220" y="1032203"/>
                  </a:cubicBezTo>
                  <a:cubicBezTo>
                    <a:pt x="174778" y="1093004"/>
                    <a:pt x="481918" y="1214606"/>
                    <a:pt x="904077" y="1187215"/>
                  </a:cubicBezTo>
                  <a:cubicBezTo>
                    <a:pt x="1326237" y="1159823"/>
                    <a:pt x="1645724" y="834631"/>
                    <a:pt x="1679134" y="804231"/>
                  </a:cubicBezTo>
                  <a:cubicBezTo>
                    <a:pt x="1712543" y="773830"/>
                    <a:pt x="1707591" y="187069"/>
                    <a:pt x="1700633" y="38326"/>
                  </a:cubicBezTo>
                  <a:close/>
                  <a:moveTo>
                    <a:pt x="352981" y="729201"/>
                  </a:moveTo>
                  <a:cubicBezTo>
                    <a:pt x="270869" y="749134"/>
                    <a:pt x="192705" y="717354"/>
                    <a:pt x="178351" y="658245"/>
                  </a:cubicBezTo>
                  <a:cubicBezTo>
                    <a:pt x="163996" y="599137"/>
                    <a:pt x="218968" y="535014"/>
                    <a:pt x="301081" y="515144"/>
                  </a:cubicBezTo>
                  <a:cubicBezTo>
                    <a:pt x="383194" y="495274"/>
                    <a:pt x="461358" y="526990"/>
                    <a:pt x="475711" y="586099"/>
                  </a:cubicBezTo>
                  <a:cubicBezTo>
                    <a:pt x="490066" y="645208"/>
                    <a:pt x="434844" y="709331"/>
                    <a:pt x="352730" y="729201"/>
                  </a:cubicBezTo>
                  <a:close/>
                  <a:moveTo>
                    <a:pt x="1161573" y="571181"/>
                  </a:moveTo>
                  <a:cubicBezTo>
                    <a:pt x="1079460" y="591114"/>
                    <a:pt x="1001234" y="559334"/>
                    <a:pt x="986942" y="500225"/>
                  </a:cubicBezTo>
                  <a:cubicBezTo>
                    <a:pt x="972650" y="441117"/>
                    <a:pt x="1027497" y="376994"/>
                    <a:pt x="1109609" y="357061"/>
                  </a:cubicBezTo>
                  <a:cubicBezTo>
                    <a:pt x="1191723" y="337128"/>
                    <a:pt x="1269949" y="368970"/>
                    <a:pt x="1284241" y="428079"/>
                  </a:cubicBezTo>
                  <a:cubicBezTo>
                    <a:pt x="1298531" y="487188"/>
                    <a:pt x="1243372" y="551311"/>
                    <a:pt x="1161260" y="571181"/>
                  </a:cubicBezTo>
                  <a:close/>
                </a:path>
              </a:pathLst>
            </a:custGeom>
            <a:solidFill>
              <a:srgbClr val="592F25"/>
            </a:solidFill>
            <a:ln w="6261" cap="flat">
              <a:noFill/>
              <a:prstDash val="solid"/>
              <a:miter/>
            </a:ln>
          </p:spPr>
          <p:txBody>
            <a:bodyPr rtlCol="0" anchor="ctr"/>
            <a:lstStyle/>
            <a:p>
              <a:endParaRPr lang="fr-FR"/>
            </a:p>
          </p:txBody>
        </p:sp>
        <p:sp>
          <p:nvSpPr>
            <p:cNvPr id="175" name="Graphique 2">
              <a:extLst>
                <a:ext uri="{FF2B5EF4-FFF2-40B4-BE49-F238E27FC236}">
                  <a16:creationId xmlns:a16="http://schemas.microsoft.com/office/drawing/2014/main" id="{C6FD7432-7C5D-42C9-92AE-4BF9D608F139}"/>
                </a:ext>
              </a:extLst>
            </p:cNvPr>
            <p:cNvSpPr/>
            <p:nvPr/>
          </p:nvSpPr>
          <p:spPr>
            <a:xfrm>
              <a:off x="8548518" y="3151953"/>
              <a:ext cx="318640" cy="115868"/>
            </a:xfrm>
            <a:custGeom>
              <a:avLst/>
              <a:gdLst>
                <a:gd name="connsiteX0" fmla="*/ -483 w 318640"/>
                <a:gd name="connsiteY0" fmla="*/ 91901 h 115868"/>
                <a:gd name="connsiteX1" fmla="*/ 137416 w 318640"/>
                <a:gd name="connsiteY1" fmla="*/ 91901 h 115868"/>
                <a:gd name="connsiteX2" fmla="*/ 317751 w 318640"/>
                <a:gd name="connsiteY2" fmla="*/ 79740 h 115868"/>
                <a:gd name="connsiteX3" fmla="*/ 173583 w 318640"/>
                <a:gd name="connsiteY3" fmla="*/ 699 h 115868"/>
                <a:gd name="connsiteX4" fmla="*/ -483 w 318640"/>
                <a:gd name="connsiteY4" fmla="*/ 91901 h 1158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8640" h="115868">
                  <a:moveTo>
                    <a:pt x="-483" y="91901"/>
                  </a:moveTo>
                  <a:cubicBezTo>
                    <a:pt x="5346" y="130450"/>
                    <a:pt x="54237" y="116221"/>
                    <a:pt x="137416" y="91901"/>
                  </a:cubicBezTo>
                  <a:cubicBezTo>
                    <a:pt x="220594" y="67580"/>
                    <a:pt x="317751" y="79740"/>
                    <a:pt x="317751" y="79740"/>
                  </a:cubicBezTo>
                  <a:cubicBezTo>
                    <a:pt x="317751" y="79740"/>
                    <a:pt x="291362" y="-9393"/>
                    <a:pt x="173583" y="699"/>
                  </a:cubicBezTo>
                  <a:cubicBezTo>
                    <a:pt x="55804" y="10791"/>
                    <a:pt x="-6563" y="51408"/>
                    <a:pt x="-483" y="91901"/>
                  </a:cubicBezTo>
                  <a:close/>
                </a:path>
              </a:pathLst>
            </a:custGeom>
            <a:solidFill>
              <a:srgbClr val="190501"/>
            </a:solidFill>
            <a:ln w="6261" cap="flat">
              <a:noFill/>
              <a:prstDash val="solid"/>
              <a:miter/>
            </a:ln>
          </p:spPr>
          <p:txBody>
            <a:bodyPr rtlCol="0" anchor="ctr"/>
            <a:lstStyle/>
            <a:p>
              <a:endParaRPr lang="fr-FR"/>
            </a:p>
          </p:txBody>
        </p:sp>
        <p:sp>
          <p:nvSpPr>
            <p:cNvPr id="176" name="Graphique 2">
              <a:extLst>
                <a:ext uri="{FF2B5EF4-FFF2-40B4-BE49-F238E27FC236}">
                  <a16:creationId xmlns:a16="http://schemas.microsoft.com/office/drawing/2014/main" id="{26BE7C30-90D5-4341-8B3E-F2662A69F759}"/>
                </a:ext>
              </a:extLst>
            </p:cNvPr>
            <p:cNvSpPr/>
            <p:nvPr/>
          </p:nvSpPr>
          <p:spPr>
            <a:xfrm>
              <a:off x="7578302" y="4195925"/>
              <a:ext cx="873278" cy="2404939"/>
            </a:xfrm>
            <a:custGeom>
              <a:avLst/>
              <a:gdLst>
                <a:gd name="connsiteX0" fmla="*/ 618842 w 873278"/>
                <a:gd name="connsiteY0" fmla="*/ 113514 h 2404939"/>
                <a:gd name="connsiteX1" fmla="*/ 622791 w 873278"/>
                <a:gd name="connsiteY1" fmla="*/ 76846 h 2404939"/>
                <a:gd name="connsiteX2" fmla="*/ 622791 w 873278"/>
                <a:gd name="connsiteY2" fmla="*/ 76846 h 2404939"/>
                <a:gd name="connsiteX3" fmla="*/ 872389 w 873278"/>
                <a:gd name="connsiteY3" fmla="*/ 71142 h 2404939"/>
                <a:gd name="connsiteX4" fmla="*/ 819235 w 873278"/>
                <a:gd name="connsiteY4" fmla="*/ 57289 h 2404939"/>
                <a:gd name="connsiteX5" fmla="*/ 339533 w 873278"/>
                <a:gd name="connsiteY5" fmla="*/ -2 h 2404939"/>
                <a:gd name="connsiteX6" fmla="*/ 463142 w 873278"/>
                <a:gd name="connsiteY6" fmla="*/ 113703 h 2404939"/>
                <a:gd name="connsiteX7" fmla="*/ 159198 w 873278"/>
                <a:gd name="connsiteY7" fmla="*/ 715445 h 2404939"/>
                <a:gd name="connsiteX8" fmla="*/ -890 w 873278"/>
                <a:gd name="connsiteY8" fmla="*/ 2018342 h 2404939"/>
                <a:gd name="connsiteX9" fmla="*/ 651562 w 873278"/>
                <a:gd name="connsiteY9" fmla="*/ 2403332 h 2404939"/>
                <a:gd name="connsiteX10" fmla="*/ 618842 w 873278"/>
                <a:gd name="connsiteY10" fmla="*/ 113514 h 2404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73278" h="2404939">
                  <a:moveTo>
                    <a:pt x="618842" y="113514"/>
                  </a:moveTo>
                  <a:cubicBezTo>
                    <a:pt x="620096" y="100477"/>
                    <a:pt x="621412" y="88442"/>
                    <a:pt x="622791" y="76846"/>
                  </a:cubicBezTo>
                  <a:lnTo>
                    <a:pt x="622791" y="76846"/>
                  </a:lnTo>
                  <a:lnTo>
                    <a:pt x="872389" y="71142"/>
                  </a:lnTo>
                  <a:cubicBezTo>
                    <a:pt x="857721" y="66503"/>
                    <a:pt x="839669" y="61865"/>
                    <a:pt x="819235" y="57289"/>
                  </a:cubicBezTo>
                  <a:cubicBezTo>
                    <a:pt x="679393" y="25949"/>
                    <a:pt x="426159" y="-1945"/>
                    <a:pt x="339533" y="-2"/>
                  </a:cubicBezTo>
                  <a:cubicBezTo>
                    <a:pt x="339533" y="-2"/>
                    <a:pt x="424592" y="50896"/>
                    <a:pt x="463142" y="113703"/>
                  </a:cubicBezTo>
                  <a:cubicBezTo>
                    <a:pt x="380026" y="117777"/>
                    <a:pt x="159198" y="251602"/>
                    <a:pt x="159198" y="715445"/>
                  </a:cubicBezTo>
                  <a:cubicBezTo>
                    <a:pt x="159198" y="1179288"/>
                    <a:pt x="209846" y="1734646"/>
                    <a:pt x="-890" y="2018342"/>
                  </a:cubicBezTo>
                  <a:cubicBezTo>
                    <a:pt x="100404" y="2152104"/>
                    <a:pt x="286819" y="2427652"/>
                    <a:pt x="651562" y="2403332"/>
                  </a:cubicBezTo>
                  <a:cubicBezTo>
                    <a:pt x="639778" y="2285052"/>
                    <a:pt x="571267" y="612773"/>
                    <a:pt x="618842" y="113514"/>
                  </a:cubicBezTo>
                  <a:close/>
                </a:path>
              </a:pathLst>
            </a:custGeom>
            <a:solidFill>
              <a:srgbClr val="1760BF"/>
            </a:solidFill>
            <a:ln w="6261" cap="flat">
              <a:noFill/>
              <a:prstDash val="solid"/>
              <a:miter/>
            </a:ln>
          </p:spPr>
          <p:txBody>
            <a:bodyPr rtlCol="0" anchor="ctr"/>
            <a:lstStyle/>
            <a:p>
              <a:endParaRPr lang="fr-FR"/>
            </a:p>
          </p:txBody>
        </p:sp>
        <p:sp>
          <p:nvSpPr>
            <p:cNvPr id="177" name="Graphique 2">
              <a:extLst>
                <a:ext uri="{FF2B5EF4-FFF2-40B4-BE49-F238E27FC236}">
                  <a16:creationId xmlns:a16="http://schemas.microsoft.com/office/drawing/2014/main" id="{978D2AC4-7A75-4186-B93C-4489F2088F9D}"/>
                </a:ext>
              </a:extLst>
            </p:cNvPr>
            <p:cNvSpPr/>
            <p:nvPr/>
          </p:nvSpPr>
          <p:spPr>
            <a:xfrm>
              <a:off x="8219470" y="6220045"/>
              <a:ext cx="762280" cy="267148"/>
            </a:xfrm>
            <a:custGeom>
              <a:avLst/>
              <a:gdLst>
                <a:gd name="connsiteX0" fmla="*/ 758999 w 762280"/>
                <a:gd name="connsiteY0" fmla="*/ 92131 h 267148"/>
                <a:gd name="connsiteX1" fmla="*/ 737875 w 762280"/>
                <a:gd name="connsiteY1" fmla="*/ 100843 h 267148"/>
                <a:gd name="connsiteX2" fmla="*/ 727219 w 762280"/>
                <a:gd name="connsiteY2" fmla="*/ 105168 h 267148"/>
                <a:gd name="connsiteX3" fmla="*/ 724524 w 762280"/>
                <a:gd name="connsiteY3" fmla="*/ 106234 h 267148"/>
                <a:gd name="connsiteX4" fmla="*/ 722706 w 762280"/>
                <a:gd name="connsiteY4" fmla="*/ 106923 h 267148"/>
                <a:gd name="connsiteX5" fmla="*/ 719446 w 762280"/>
                <a:gd name="connsiteY5" fmla="*/ 108114 h 267148"/>
                <a:gd name="connsiteX6" fmla="*/ 717754 w 762280"/>
                <a:gd name="connsiteY6" fmla="*/ 98900 h 267148"/>
                <a:gd name="connsiteX7" fmla="*/ 715246 w 762280"/>
                <a:gd name="connsiteY7" fmla="*/ 86364 h 267148"/>
                <a:gd name="connsiteX8" fmla="*/ 710170 w 762280"/>
                <a:gd name="connsiteY8" fmla="*/ 61291 h 267148"/>
                <a:gd name="connsiteX9" fmla="*/ 699075 w 762280"/>
                <a:gd name="connsiteY9" fmla="*/ 12400 h 267148"/>
                <a:gd name="connsiteX10" fmla="*/ 686915 w 762280"/>
                <a:gd name="connsiteY10" fmla="*/ 11522 h 267148"/>
                <a:gd name="connsiteX11" fmla="*/ 697320 w 762280"/>
                <a:gd name="connsiteY11" fmla="*/ 61354 h 267148"/>
                <a:gd name="connsiteX12" fmla="*/ 703964 w 762280"/>
                <a:gd name="connsiteY12" fmla="*/ 83355 h 267148"/>
                <a:gd name="connsiteX13" fmla="*/ 472732 w 762280"/>
                <a:gd name="connsiteY13" fmla="*/ 141837 h 267148"/>
                <a:gd name="connsiteX14" fmla="*/ 454366 w 762280"/>
                <a:gd name="connsiteY14" fmla="*/ 149422 h 267148"/>
                <a:gd name="connsiteX15" fmla="*/ 443773 w 762280"/>
                <a:gd name="connsiteY15" fmla="*/ 74204 h 267148"/>
                <a:gd name="connsiteX16" fmla="*/ 442018 w 762280"/>
                <a:gd name="connsiteY16" fmla="*/ 74204 h 267148"/>
                <a:gd name="connsiteX17" fmla="*/ 451232 w 762280"/>
                <a:gd name="connsiteY17" fmla="*/ 173617 h 267148"/>
                <a:gd name="connsiteX18" fmla="*/ 452925 w 762280"/>
                <a:gd name="connsiteY18" fmla="*/ 223762 h 267148"/>
                <a:gd name="connsiteX19" fmla="*/ 452925 w 762280"/>
                <a:gd name="connsiteY19" fmla="*/ 236298 h 267148"/>
                <a:gd name="connsiteX20" fmla="*/ 451984 w 762280"/>
                <a:gd name="connsiteY20" fmla="*/ 238805 h 267148"/>
                <a:gd name="connsiteX21" fmla="*/ 447597 w 762280"/>
                <a:gd name="connsiteY21" fmla="*/ 240435 h 267148"/>
                <a:gd name="connsiteX22" fmla="*/ 423840 w 762280"/>
                <a:gd name="connsiteY22" fmla="*/ 247957 h 267148"/>
                <a:gd name="connsiteX23" fmla="*/ 375137 w 762280"/>
                <a:gd name="connsiteY23" fmla="*/ 255666 h 267148"/>
                <a:gd name="connsiteX24" fmla="*/ 372128 w 762280"/>
                <a:gd name="connsiteY24" fmla="*/ 255666 h 267148"/>
                <a:gd name="connsiteX25" fmla="*/ 369308 w 762280"/>
                <a:gd name="connsiteY25" fmla="*/ 255666 h 267148"/>
                <a:gd name="connsiteX26" fmla="*/ 368869 w 762280"/>
                <a:gd name="connsiteY26" fmla="*/ 255666 h 267148"/>
                <a:gd name="connsiteX27" fmla="*/ 368869 w 762280"/>
                <a:gd name="connsiteY27" fmla="*/ 254914 h 267148"/>
                <a:gd name="connsiteX28" fmla="*/ 368869 w 762280"/>
                <a:gd name="connsiteY28" fmla="*/ 253347 h 267148"/>
                <a:gd name="connsiteX29" fmla="*/ 368242 w 762280"/>
                <a:gd name="connsiteY29" fmla="*/ 247079 h 267148"/>
                <a:gd name="connsiteX30" fmla="*/ 365610 w 762280"/>
                <a:gd name="connsiteY30" fmla="*/ 222006 h 267148"/>
                <a:gd name="connsiteX31" fmla="*/ 354640 w 762280"/>
                <a:gd name="connsiteY31" fmla="*/ 122719 h 267148"/>
                <a:gd name="connsiteX32" fmla="*/ 342104 w 762280"/>
                <a:gd name="connsiteY32" fmla="*/ 113380 h 267148"/>
                <a:gd name="connsiteX33" fmla="*/ 346116 w 762280"/>
                <a:gd name="connsiteY33" fmla="*/ 161707 h 267148"/>
                <a:gd name="connsiteX34" fmla="*/ 338343 w 762280"/>
                <a:gd name="connsiteY34" fmla="*/ 160328 h 267148"/>
                <a:gd name="connsiteX35" fmla="*/ 127796 w 762280"/>
                <a:gd name="connsiteY35" fmla="*/ 163525 h 267148"/>
                <a:gd name="connsiteX36" fmla="*/ 125226 w 762280"/>
                <a:gd name="connsiteY36" fmla="*/ 144720 h 267148"/>
                <a:gd name="connsiteX37" fmla="*/ 119898 w 762280"/>
                <a:gd name="connsiteY37" fmla="*/ 104040 h 267148"/>
                <a:gd name="connsiteX38" fmla="*/ 118143 w 762280"/>
                <a:gd name="connsiteY38" fmla="*/ 104040 h 267148"/>
                <a:gd name="connsiteX39" fmla="*/ 120775 w 762280"/>
                <a:gd name="connsiteY39" fmla="*/ 145974 h 267148"/>
                <a:gd name="connsiteX40" fmla="*/ 122029 w 762280"/>
                <a:gd name="connsiteY40" fmla="*/ 167097 h 267148"/>
                <a:gd name="connsiteX41" fmla="*/ 122656 w 762280"/>
                <a:gd name="connsiteY41" fmla="*/ 177628 h 267148"/>
                <a:gd name="connsiteX42" fmla="*/ 122656 w 762280"/>
                <a:gd name="connsiteY42" fmla="*/ 182893 h 267148"/>
                <a:gd name="connsiteX43" fmla="*/ 122656 w 762280"/>
                <a:gd name="connsiteY43" fmla="*/ 185839 h 267148"/>
                <a:gd name="connsiteX44" fmla="*/ 120713 w 762280"/>
                <a:gd name="connsiteY44" fmla="*/ 186403 h 267148"/>
                <a:gd name="connsiteX45" fmla="*/ 118018 w 762280"/>
                <a:gd name="connsiteY45" fmla="*/ 187281 h 267148"/>
                <a:gd name="connsiteX46" fmla="*/ 111060 w 762280"/>
                <a:gd name="connsiteY46" fmla="*/ 189537 h 267148"/>
                <a:gd name="connsiteX47" fmla="*/ 97207 w 762280"/>
                <a:gd name="connsiteY47" fmla="*/ 194113 h 267148"/>
                <a:gd name="connsiteX48" fmla="*/ 83355 w 762280"/>
                <a:gd name="connsiteY48" fmla="*/ 198689 h 267148"/>
                <a:gd name="connsiteX49" fmla="*/ 79907 w 762280"/>
                <a:gd name="connsiteY49" fmla="*/ 199880 h 267148"/>
                <a:gd name="connsiteX50" fmla="*/ 78152 w 762280"/>
                <a:gd name="connsiteY50" fmla="*/ 200444 h 267148"/>
                <a:gd name="connsiteX51" fmla="*/ 77588 w 762280"/>
                <a:gd name="connsiteY51" fmla="*/ 200444 h 267148"/>
                <a:gd name="connsiteX52" fmla="*/ 75708 w 762280"/>
                <a:gd name="connsiteY52" fmla="*/ 200820 h 267148"/>
                <a:gd name="connsiteX53" fmla="*/ 75708 w 762280"/>
                <a:gd name="connsiteY53" fmla="*/ 199316 h 267148"/>
                <a:gd name="connsiteX54" fmla="*/ 75708 w 762280"/>
                <a:gd name="connsiteY54" fmla="*/ 196683 h 267148"/>
                <a:gd name="connsiteX55" fmla="*/ 74830 w 762280"/>
                <a:gd name="connsiteY55" fmla="*/ 185902 h 267148"/>
                <a:gd name="connsiteX56" fmla="*/ 72949 w 762280"/>
                <a:gd name="connsiteY56" fmla="*/ 164402 h 267148"/>
                <a:gd name="connsiteX57" fmla="*/ 68813 w 762280"/>
                <a:gd name="connsiteY57" fmla="*/ 121842 h 267148"/>
                <a:gd name="connsiteX58" fmla="*/ 56652 w 762280"/>
                <a:gd name="connsiteY58" fmla="*/ 117078 h 267148"/>
                <a:gd name="connsiteX59" fmla="*/ 59097 w 762280"/>
                <a:gd name="connsiteY59" fmla="*/ 159074 h 267148"/>
                <a:gd name="connsiteX60" fmla="*/ -12 w 762280"/>
                <a:gd name="connsiteY60" fmla="*/ 163086 h 267148"/>
                <a:gd name="connsiteX61" fmla="*/ -890 w 762280"/>
                <a:gd name="connsiteY61" fmla="*/ 163963 h 267148"/>
                <a:gd name="connsiteX62" fmla="*/ -12 w 762280"/>
                <a:gd name="connsiteY62" fmla="*/ 164841 h 267148"/>
                <a:gd name="connsiteX63" fmla="*/ 60350 w 762280"/>
                <a:gd name="connsiteY63" fmla="*/ 171109 h 267148"/>
                <a:gd name="connsiteX64" fmla="*/ 61730 w 762280"/>
                <a:gd name="connsiteY64" fmla="*/ 184774 h 267148"/>
                <a:gd name="connsiteX65" fmla="*/ 65679 w 762280"/>
                <a:gd name="connsiteY65" fmla="*/ 217117 h 267148"/>
                <a:gd name="connsiteX66" fmla="*/ 79029 w 762280"/>
                <a:gd name="connsiteY66" fmla="*/ 211978 h 267148"/>
                <a:gd name="connsiteX67" fmla="*/ 87304 w 762280"/>
                <a:gd name="connsiteY67" fmla="*/ 208718 h 267148"/>
                <a:gd name="connsiteX68" fmla="*/ 100843 w 762280"/>
                <a:gd name="connsiteY68" fmla="*/ 203202 h 267148"/>
                <a:gd name="connsiteX69" fmla="*/ 114382 w 762280"/>
                <a:gd name="connsiteY69" fmla="*/ 197624 h 267148"/>
                <a:gd name="connsiteX70" fmla="*/ 121089 w 762280"/>
                <a:gd name="connsiteY70" fmla="*/ 194803 h 267148"/>
                <a:gd name="connsiteX71" fmla="*/ 131243 w 762280"/>
                <a:gd name="connsiteY71" fmla="*/ 190728 h 267148"/>
                <a:gd name="connsiteX72" fmla="*/ 130178 w 762280"/>
                <a:gd name="connsiteY72" fmla="*/ 181640 h 267148"/>
                <a:gd name="connsiteX73" fmla="*/ 129425 w 762280"/>
                <a:gd name="connsiteY73" fmla="*/ 176186 h 267148"/>
                <a:gd name="connsiteX74" fmla="*/ 127921 w 762280"/>
                <a:gd name="connsiteY74" fmla="*/ 165405 h 267148"/>
                <a:gd name="connsiteX75" fmla="*/ 127921 w 762280"/>
                <a:gd name="connsiteY75" fmla="*/ 164590 h 267148"/>
                <a:gd name="connsiteX76" fmla="*/ 332639 w 762280"/>
                <a:gd name="connsiteY76" fmla="*/ 170859 h 267148"/>
                <a:gd name="connsiteX77" fmla="*/ 346868 w 762280"/>
                <a:gd name="connsiteY77" fmla="*/ 169479 h 267148"/>
                <a:gd name="connsiteX78" fmla="*/ 351444 w 762280"/>
                <a:gd name="connsiteY78" fmla="*/ 211539 h 267148"/>
                <a:gd name="connsiteX79" fmla="*/ 354515 w 762280"/>
                <a:gd name="connsiteY79" fmla="*/ 237489 h 267148"/>
                <a:gd name="connsiteX80" fmla="*/ 356207 w 762280"/>
                <a:gd name="connsiteY80" fmla="*/ 250589 h 267148"/>
                <a:gd name="connsiteX81" fmla="*/ 357273 w 762280"/>
                <a:gd name="connsiteY81" fmla="*/ 259490 h 267148"/>
                <a:gd name="connsiteX82" fmla="*/ 358276 w 762280"/>
                <a:gd name="connsiteY82" fmla="*/ 265758 h 267148"/>
                <a:gd name="connsiteX83" fmla="*/ 360532 w 762280"/>
                <a:gd name="connsiteY83" fmla="*/ 266887 h 267148"/>
                <a:gd name="connsiteX84" fmla="*/ 363792 w 762280"/>
                <a:gd name="connsiteY84" fmla="*/ 266887 h 267148"/>
                <a:gd name="connsiteX85" fmla="*/ 380966 w 762280"/>
                <a:gd name="connsiteY85" fmla="*/ 266197 h 267148"/>
                <a:gd name="connsiteX86" fmla="*/ 394631 w 762280"/>
                <a:gd name="connsiteY86" fmla="*/ 264379 h 267148"/>
                <a:gd name="connsiteX87" fmla="*/ 421396 w 762280"/>
                <a:gd name="connsiteY87" fmla="*/ 258424 h 267148"/>
                <a:gd name="connsiteX88" fmla="*/ 447283 w 762280"/>
                <a:gd name="connsiteY88" fmla="*/ 249586 h 267148"/>
                <a:gd name="connsiteX89" fmla="*/ 453551 w 762280"/>
                <a:gd name="connsiteY89" fmla="*/ 246954 h 267148"/>
                <a:gd name="connsiteX90" fmla="*/ 458315 w 762280"/>
                <a:gd name="connsiteY90" fmla="*/ 244948 h 267148"/>
                <a:gd name="connsiteX91" fmla="*/ 460948 w 762280"/>
                <a:gd name="connsiteY91" fmla="*/ 243820 h 267148"/>
                <a:gd name="connsiteX92" fmla="*/ 462201 w 762280"/>
                <a:gd name="connsiteY92" fmla="*/ 243193 h 267148"/>
                <a:gd name="connsiteX93" fmla="*/ 462201 w 762280"/>
                <a:gd name="connsiteY93" fmla="*/ 241751 h 267148"/>
                <a:gd name="connsiteX94" fmla="*/ 461826 w 762280"/>
                <a:gd name="connsiteY94" fmla="*/ 232098 h 267148"/>
                <a:gd name="connsiteX95" fmla="*/ 461449 w 762280"/>
                <a:gd name="connsiteY95" fmla="*/ 225391 h 267148"/>
                <a:gd name="connsiteX96" fmla="*/ 457313 w 762280"/>
                <a:gd name="connsiteY96" fmla="*/ 172613 h 267148"/>
                <a:gd name="connsiteX97" fmla="*/ 455369 w 762280"/>
                <a:gd name="connsiteY97" fmla="*/ 154185 h 267148"/>
                <a:gd name="connsiteX98" fmla="*/ 469912 w 762280"/>
                <a:gd name="connsiteY98" fmla="*/ 153308 h 267148"/>
                <a:gd name="connsiteX99" fmla="*/ 704842 w 762280"/>
                <a:gd name="connsiteY99" fmla="*/ 83857 h 267148"/>
                <a:gd name="connsiteX100" fmla="*/ 705406 w 762280"/>
                <a:gd name="connsiteY100" fmla="*/ 85674 h 267148"/>
                <a:gd name="connsiteX101" fmla="*/ 715122 w 762280"/>
                <a:gd name="connsiteY101" fmla="*/ 116075 h 267148"/>
                <a:gd name="connsiteX102" fmla="*/ 740194 w 762280"/>
                <a:gd name="connsiteY102" fmla="*/ 102536 h 267148"/>
                <a:gd name="connsiteX103" fmla="*/ 759938 w 762280"/>
                <a:gd name="connsiteY103" fmla="*/ 91942 h 267148"/>
                <a:gd name="connsiteX104" fmla="*/ 758999 w 762280"/>
                <a:gd name="connsiteY104" fmla="*/ 92131 h 2671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Lst>
              <a:rect l="l" t="t" r="r" b="b"/>
              <a:pathLst>
                <a:path w="762280" h="267148">
                  <a:moveTo>
                    <a:pt x="758999" y="92131"/>
                  </a:moveTo>
                  <a:lnTo>
                    <a:pt x="737875" y="100843"/>
                  </a:lnTo>
                  <a:lnTo>
                    <a:pt x="727219" y="105168"/>
                  </a:lnTo>
                  <a:lnTo>
                    <a:pt x="724524" y="106234"/>
                  </a:lnTo>
                  <a:lnTo>
                    <a:pt x="722706" y="106923"/>
                  </a:lnTo>
                  <a:lnTo>
                    <a:pt x="719446" y="108114"/>
                  </a:lnTo>
                  <a:cubicBezTo>
                    <a:pt x="718882" y="104980"/>
                    <a:pt x="718820" y="103789"/>
                    <a:pt x="717754" y="98900"/>
                  </a:cubicBezTo>
                  <a:lnTo>
                    <a:pt x="715246" y="86364"/>
                  </a:lnTo>
                  <a:lnTo>
                    <a:pt x="710170" y="61291"/>
                  </a:lnTo>
                  <a:cubicBezTo>
                    <a:pt x="706659" y="44806"/>
                    <a:pt x="703087" y="28446"/>
                    <a:pt x="699075" y="12400"/>
                  </a:cubicBezTo>
                  <a:cubicBezTo>
                    <a:pt x="694813" y="-4587"/>
                    <a:pt x="685160" y="-3647"/>
                    <a:pt x="686915" y="11522"/>
                  </a:cubicBezTo>
                  <a:cubicBezTo>
                    <a:pt x="689109" y="28377"/>
                    <a:pt x="692556" y="45038"/>
                    <a:pt x="697320" y="61354"/>
                  </a:cubicBezTo>
                  <a:cubicBezTo>
                    <a:pt x="699389" y="68688"/>
                    <a:pt x="701645" y="76021"/>
                    <a:pt x="703964" y="83355"/>
                  </a:cubicBezTo>
                  <a:cubicBezTo>
                    <a:pt x="627743" y="102912"/>
                    <a:pt x="548388" y="120964"/>
                    <a:pt x="472732" y="141837"/>
                  </a:cubicBezTo>
                  <a:cubicBezTo>
                    <a:pt x="466213" y="143316"/>
                    <a:pt x="460008" y="145880"/>
                    <a:pt x="454366" y="149422"/>
                  </a:cubicBezTo>
                  <a:cubicBezTo>
                    <a:pt x="451420" y="123409"/>
                    <a:pt x="448098" y="98210"/>
                    <a:pt x="443773" y="74204"/>
                  </a:cubicBezTo>
                  <a:cubicBezTo>
                    <a:pt x="442457" y="66556"/>
                    <a:pt x="440953" y="66682"/>
                    <a:pt x="442018" y="74204"/>
                  </a:cubicBezTo>
                  <a:cubicBezTo>
                    <a:pt x="446656" y="106923"/>
                    <a:pt x="449415" y="140207"/>
                    <a:pt x="451232" y="173617"/>
                  </a:cubicBezTo>
                  <a:cubicBezTo>
                    <a:pt x="452110" y="190334"/>
                    <a:pt x="452674" y="207045"/>
                    <a:pt x="452925" y="223762"/>
                  </a:cubicBezTo>
                  <a:lnTo>
                    <a:pt x="452925" y="236298"/>
                  </a:lnTo>
                  <a:cubicBezTo>
                    <a:pt x="452925" y="237238"/>
                    <a:pt x="453489" y="238743"/>
                    <a:pt x="451984" y="238805"/>
                  </a:cubicBezTo>
                  <a:lnTo>
                    <a:pt x="447597" y="240435"/>
                  </a:lnTo>
                  <a:cubicBezTo>
                    <a:pt x="439824" y="243337"/>
                    <a:pt x="431864" y="245851"/>
                    <a:pt x="423840" y="247957"/>
                  </a:cubicBezTo>
                  <a:cubicBezTo>
                    <a:pt x="407920" y="252263"/>
                    <a:pt x="391623" y="254845"/>
                    <a:pt x="375137" y="255666"/>
                  </a:cubicBezTo>
                  <a:lnTo>
                    <a:pt x="372128" y="255666"/>
                  </a:lnTo>
                  <a:lnTo>
                    <a:pt x="369308" y="255666"/>
                  </a:lnTo>
                  <a:cubicBezTo>
                    <a:pt x="369308" y="255666"/>
                    <a:pt x="368744" y="255666"/>
                    <a:pt x="368869" y="255666"/>
                  </a:cubicBezTo>
                  <a:lnTo>
                    <a:pt x="368869" y="254914"/>
                  </a:lnTo>
                  <a:cubicBezTo>
                    <a:pt x="368869" y="254601"/>
                    <a:pt x="368869" y="254914"/>
                    <a:pt x="368869" y="253347"/>
                  </a:cubicBezTo>
                  <a:lnTo>
                    <a:pt x="368242" y="247079"/>
                  </a:lnTo>
                  <a:lnTo>
                    <a:pt x="365610" y="222006"/>
                  </a:lnTo>
                  <a:cubicBezTo>
                    <a:pt x="362099" y="188660"/>
                    <a:pt x="358464" y="155501"/>
                    <a:pt x="354640" y="122719"/>
                  </a:cubicBezTo>
                  <a:cubicBezTo>
                    <a:pt x="349062" y="74956"/>
                    <a:pt x="339033" y="71947"/>
                    <a:pt x="342104" y="113380"/>
                  </a:cubicBezTo>
                  <a:cubicBezTo>
                    <a:pt x="343169" y="129050"/>
                    <a:pt x="344549" y="145222"/>
                    <a:pt x="346116" y="161707"/>
                  </a:cubicBezTo>
                  <a:cubicBezTo>
                    <a:pt x="343546" y="161036"/>
                    <a:pt x="340975" y="160573"/>
                    <a:pt x="338343" y="160328"/>
                  </a:cubicBezTo>
                  <a:cubicBezTo>
                    <a:pt x="274095" y="154060"/>
                    <a:pt x="192859" y="161456"/>
                    <a:pt x="127796" y="163525"/>
                  </a:cubicBezTo>
                  <a:cubicBezTo>
                    <a:pt x="126918" y="157257"/>
                    <a:pt x="126040" y="150989"/>
                    <a:pt x="125226" y="144720"/>
                  </a:cubicBezTo>
                  <a:cubicBezTo>
                    <a:pt x="123283" y="130679"/>
                    <a:pt x="121465" y="117078"/>
                    <a:pt x="119898" y="104040"/>
                  </a:cubicBezTo>
                  <a:cubicBezTo>
                    <a:pt x="119334" y="99590"/>
                    <a:pt x="117830" y="99652"/>
                    <a:pt x="118143" y="104040"/>
                  </a:cubicBezTo>
                  <a:cubicBezTo>
                    <a:pt x="119020" y="117955"/>
                    <a:pt x="119898" y="131933"/>
                    <a:pt x="120775" y="145974"/>
                  </a:cubicBezTo>
                  <a:cubicBezTo>
                    <a:pt x="121215" y="152994"/>
                    <a:pt x="121590" y="160015"/>
                    <a:pt x="122029" y="167097"/>
                  </a:cubicBezTo>
                  <a:lnTo>
                    <a:pt x="122656" y="177628"/>
                  </a:lnTo>
                  <a:lnTo>
                    <a:pt x="122656" y="182893"/>
                  </a:lnTo>
                  <a:lnTo>
                    <a:pt x="122656" y="185839"/>
                  </a:lnTo>
                  <a:lnTo>
                    <a:pt x="120713" y="186403"/>
                  </a:lnTo>
                  <a:lnTo>
                    <a:pt x="118018" y="187281"/>
                  </a:lnTo>
                  <a:lnTo>
                    <a:pt x="111060" y="189537"/>
                  </a:lnTo>
                  <a:lnTo>
                    <a:pt x="97207" y="194113"/>
                  </a:lnTo>
                  <a:lnTo>
                    <a:pt x="83355" y="198689"/>
                  </a:lnTo>
                  <a:lnTo>
                    <a:pt x="79907" y="199880"/>
                  </a:lnTo>
                  <a:lnTo>
                    <a:pt x="78152" y="200444"/>
                  </a:lnTo>
                  <a:lnTo>
                    <a:pt x="77588" y="200444"/>
                  </a:lnTo>
                  <a:lnTo>
                    <a:pt x="75708" y="200820"/>
                  </a:lnTo>
                  <a:lnTo>
                    <a:pt x="75708" y="199316"/>
                  </a:lnTo>
                  <a:cubicBezTo>
                    <a:pt x="75833" y="198445"/>
                    <a:pt x="75833" y="197554"/>
                    <a:pt x="75708" y="196683"/>
                  </a:cubicBezTo>
                  <a:lnTo>
                    <a:pt x="74830" y="185902"/>
                  </a:lnTo>
                  <a:lnTo>
                    <a:pt x="72949" y="164402"/>
                  </a:lnTo>
                  <a:cubicBezTo>
                    <a:pt x="71571" y="150174"/>
                    <a:pt x="70192" y="135945"/>
                    <a:pt x="68813" y="121842"/>
                  </a:cubicBezTo>
                  <a:cubicBezTo>
                    <a:pt x="65929" y="94638"/>
                    <a:pt x="56277" y="93384"/>
                    <a:pt x="56652" y="117078"/>
                  </a:cubicBezTo>
                  <a:cubicBezTo>
                    <a:pt x="56652" y="130492"/>
                    <a:pt x="57844" y="144595"/>
                    <a:pt x="59097" y="159074"/>
                  </a:cubicBezTo>
                  <a:cubicBezTo>
                    <a:pt x="40668" y="154248"/>
                    <a:pt x="18166" y="161143"/>
                    <a:pt x="-12" y="163086"/>
                  </a:cubicBezTo>
                  <a:cubicBezTo>
                    <a:pt x="-513" y="163086"/>
                    <a:pt x="-890" y="163481"/>
                    <a:pt x="-890" y="163963"/>
                  </a:cubicBezTo>
                  <a:cubicBezTo>
                    <a:pt x="-890" y="164446"/>
                    <a:pt x="-513" y="164841"/>
                    <a:pt x="-12" y="164841"/>
                  </a:cubicBezTo>
                  <a:cubicBezTo>
                    <a:pt x="19858" y="166659"/>
                    <a:pt x="40481" y="171109"/>
                    <a:pt x="60350" y="171109"/>
                  </a:cubicBezTo>
                  <a:cubicBezTo>
                    <a:pt x="60790" y="175685"/>
                    <a:pt x="61228" y="180198"/>
                    <a:pt x="61730" y="184774"/>
                  </a:cubicBezTo>
                  <a:lnTo>
                    <a:pt x="65679" y="217117"/>
                  </a:lnTo>
                  <a:lnTo>
                    <a:pt x="79029" y="211978"/>
                  </a:lnTo>
                  <a:lnTo>
                    <a:pt x="87304" y="208718"/>
                  </a:lnTo>
                  <a:lnTo>
                    <a:pt x="100843" y="203202"/>
                  </a:lnTo>
                  <a:lnTo>
                    <a:pt x="114382" y="197624"/>
                  </a:lnTo>
                  <a:lnTo>
                    <a:pt x="121089" y="194803"/>
                  </a:lnTo>
                  <a:lnTo>
                    <a:pt x="131243" y="190728"/>
                  </a:lnTo>
                  <a:lnTo>
                    <a:pt x="130178" y="181640"/>
                  </a:lnTo>
                  <a:lnTo>
                    <a:pt x="129425" y="176186"/>
                  </a:lnTo>
                  <a:lnTo>
                    <a:pt x="127921" y="165405"/>
                  </a:lnTo>
                  <a:lnTo>
                    <a:pt x="127921" y="164590"/>
                  </a:lnTo>
                  <a:cubicBezTo>
                    <a:pt x="195429" y="166408"/>
                    <a:pt x="265257" y="170859"/>
                    <a:pt x="332639" y="170859"/>
                  </a:cubicBezTo>
                  <a:cubicBezTo>
                    <a:pt x="337403" y="171015"/>
                    <a:pt x="342230" y="170551"/>
                    <a:pt x="346868" y="169479"/>
                  </a:cubicBezTo>
                  <a:cubicBezTo>
                    <a:pt x="348247" y="183269"/>
                    <a:pt x="349751" y="197291"/>
                    <a:pt x="351444" y="211539"/>
                  </a:cubicBezTo>
                  <a:cubicBezTo>
                    <a:pt x="352447" y="220126"/>
                    <a:pt x="353512" y="228776"/>
                    <a:pt x="354515" y="237489"/>
                  </a:cubicBezTo>
                  <a:lnTo>
                    <a:pt x="356207" y="250589"/>
                  </a:lnTo>
                  <a:lnTo>
                    <a:pt x="357273" y="259490"/>
                  </a:lnTo>
                  <a:cubicBezTo>
                    <a:pt x="357273" y="261684"/>
                    <a:pt x="357962" y="263690"/>
                    <a:pt x="358276" y="265758"/>
                  </a:cubicBezTo>
                  <a:cubicBezTo>
                    <a:pt x="358589" y="267827"/>
                    <a:pt x="359529" y="266761"/>
                    <a:pt x="360532" y="266887"/>
                  </a:cubicBezTo>
                  <a:lnTo>
                    <a:pt x="363792" y="266887"/>
                  </a:lnTo>
                  <a:cubicBezTo>
                    <a:pt x="369496" y="267012"/>
                    <a:pt x="375262" y="266780"/>
                    <a:pt x="380966" y="266197"/>
                  </a:cubicBezTo>
                  <a:cubicBezTo>
                    <a:pt x="385542" y="265696"/>
                    <a:pt x="390118" y="265131"/>
                    <a:pt x="394631" y="264379"/>
                  </a:cubicBezTo>
                  <a:cubicBezTo>
                    <a:pt x="403657" y="262869"/>
                    <a:pt x="412558" y="260882"/>
                    <a:pt x="421396" y="258424"/>
                  </a:cubicBezTo>
                  <a:cubicBezTo>
                    <a:pt x="430171" y="255855"/>
                    <a:pt x="438821" y="252971"/>
                    <a:pt x="447283" y="249586"/>
                  </a:cubicBezTo>
                  <a:cubicBezTo>
                    <a:pt x="449415" y="248834"/>
                    <a:pt x="451483" y="247831"/>
                    <a:pt x="453551" y="246954"/>
                  </a:cubicBezTo>
                  <a:lnTo>
                    <a:pt x="458315" y="244948"/>
                  </a:lnTo>
                  <a:lnTo>
                    <a:pt x="460948" y="243820"/>
                  </a:lnTo>
                  <a:cubicBezTo>
                    <a:pt x="461386" y="243700"/>
                    <a:pt x="461826" y="243487"/>
                    <a:pt x="462201" y="243193"/>
                  </a:cubicBezTo>
                  <a:lnTo>
                    <a:pt x="462201" y="241751"/>
                  </a:lnTo>
                  <a:lnTo>
                    <a:pt x="461826" y="232098"/>
                  </a:lnTo>
                  <a:lnTo>
                    <a:pt x="461449" y="225391"/>
                  </a:lnTo>
                  <a:cubicBezTo>
                    <a:pt x="460384" y="207653"/>
                    <a:pt x="459005" y="189976"/>
                    <a:pt x="457313" y="172613"/>
                  </a:cubicBezTo>
                  <a:cubicBezTo>
                    <a:pt x="456685" y="166345"/>
                    <a:pt x="455996" y="160077"/>
                    <a:pt x="455369" y="154185"/>
                  </a:cubicBezTo>
                  <a:cubicBezTo>
                    <a:pt x="460259" y="154749"/>
                    <a:pt x="465148" y="154455"/>
                    <a:pt x="469912" y="153308"/>
                  </a:cubicBezTo>
                  <a:cubicBezTo>
                    <a:pt x="543562" y="139204"/>
                    <a:pt x="632256" y="106547"/>
                    <a:pt x="704842" y="83857"/>
                  </a:cubicBezTo>
                  <a:lnTo>
                    <a:pt x="705406" y="85674"/>
                  </a:lnTo>
                  <a:cubicBezTo>
                    <a:pt x="708352" y="94889"/>
                    <a:pt x="710421" y="100467"/>
                    <a:pt x="715122" y="116075"/>
                  </a:cubicBezTo>
                  <a:cubicBezTo>
                    <a:pt x="728598" y="109180"/>
                    <a:pt x="733174" y="106422"/>
                    <a:pt x="740194" y="102536"/>
                  </a:cubicBezTo>
                  <a:cubicBezTo>
                    <a:pt x="747215" y="98649"/>
                    <a:pt x="753545" y="95265"/>
                    <a:pt x="759938" y="91942"/>
                  </a:cubicBezTo>
                  <a:cubicBezTo>
                    <a:pt x="762257" y="92444"/>
                    <a:pt x="761694" y="91002"/>
                    <a:pt x="758999" y="92131"/>
                  </a:cubicBezTo>
                  <a:close/>
                </a:path>
              </a:pathLst>
            </a:custGeom>
            <a:solidFill>
              <a:srgbClr val="181D30"/>
            </a:solidFill>
            <a:ln w="6261" cap="flat">
              <a:noFill/>
              <a:prstDash val="solid"/>
              <a:miter/>
            </a:ln>
          </p:spPr>
          <p:txBody>
            <a:bodyPr rtlCol="0" anchor="ctr"/>
            <a:lstStyle/>
            <a:p>
              <a:endParaRPr lang="fr-FR"/>
            </a:p>
          </p:txBody>
        </p:sp>
        <p:sp>
          <p:nvSpPr>
            <p:cNvPr id="178" name="Graphique 2">
              <a:extLst>
                <a:ext uri="{FF2B5EF4-FFF2-40B4-BE49-F238E27FC236}">
                  <a16:creationId xmlns:a16="http://schemas.microsoft.com/office/drawing/2014/main" id="{3367EE0B-F68B-4CB1-A0BC-C3636209520D}"/>
                </a:ext>
              </a:extLst>
            </p:cNvPr>
            <p:cNvSpPr/>
            <p:nvPr/>
          </p:nvSpPr>
          <p:spPr>
            <a:xfrm>
              <a:off x="8597301" y="6329878"/>
              <a:ext cx="50394" cy="49167"/>
            </a:xfrm>
            <a:custGeom>
              <a:avLst/>
              <a:gdLst>
                <a:gd name="connsiteX0" fmla="*/ 38236 w 50394"/>
                <a:gd name="connsiteY0" fmla="*/ 28493 h 49167"/>
                <a:gd name="connsiteX1" fmla="*/ 20686 w 50394"/>
                <a:gd name="connsiteY1" fmla="*/ 35263 h 49167"/>
                <a:gd name="connsiteX2" fmla="*/ 9717 w 50394"/>
                <a:gd name="connsiteY2" fmla="*/ 20219 h 49167"/>
                <a:gd name="connsiteX3" fmla="*/ 24948 w 50394"/>
                <a:gd name="connsiteY3" fmla="*/ 5740 h 49167"/>
                <a:gd name="connsiteX4" fmla="*/ 36607 w 50394"/>
                <a:gd name="connsiteY4" fmla="*/ 9814 h 49167"/>
                <a:gd name="connsiteX5" fmla="*/ 42875 w 50394"/>
                <a:gd name="connsiteY5" fmla="*/ 20784 h 49167"/>
                <a:gd name="connsiteX6" fmla="*/ 44630 w 50394"/>
                <a:gd name="connsiteY6" fmla="*/ 20784 h 49167"/>
                <a:gd name="connsiteX7" fmla="*/ 39177 w 50394"/>
                <a:gd name="connsiteY7" fmla="*/ 7307 h 49167"/>
                <a:gd name="connsiteX8" fmla="*/ 25763 w 50394"/>
                <a:gd name="connsiteY8" fmla="*/ 98 h 49167"/>
                <a:gd name="connsiteX9" fmla="*/ 126 w 50394"/>
                <a:gd name="connsiteY9" fmla="*/ 16835 h 49167"/>
                <a:gd name="connsiteX10" fmla="*/ 1317 w 50394"/>
                <a:gd name="connsiteY10" fmla="*/ 34197 h 49167"/>
                <a:gd name="connsiteX11" fmla="*/ 13853 w 50394"/>
                <a:gd name="connsiteY11" fmla="*/ 46734 h 49167"/>
                <a:gd name="connsiteX12" fmla="*/ 32219 w 50394"/>
                <a:gd name="connsiteY12" fmla="*/ 47987 h 49167"/>
                <a:gd name="connsiteX13" fmla="*/ 47012 w 50394"/>
                <a:gd name="connsiteY13" fmla="*/ 36705 h 49167"/>
                <a:gd name="connsiteX14" fmla="*/ 49331 w 50394"/>
                <a:gd name="connsiteY14" fmla="*/ 26488 h 49167"/>
                <a:gd name="connsiteX15" fmla="*/ 46197 w 50394"/>
                <a:gd name="connsiteY15" fmla="*/ 22476 h 49167"/>
                <a:gd name="connsiteX16" fmla="*/ 38236 w 50394"/>
                <a:gd name="connsiteY16" fmla="*/ 28493 h 49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0394" h="49167">
                  <a:moveTo>
                    <a:pt x="38236" y="28493"/>
                  </a:moveTo>
                  <a:cubicBezTo>
                    <a:pt x="34350" y="34166"/>
                    <a:pt x="27393" y="36855"/>
                    <a:pt x="20686" y="35263"/>
                  </a:cubicBezTo>
                  <a:cubicBezTo>
                    <a:pt x="13916" y="33508"/>
                    <a:pt x="9340" y="27208"/>
                    <a:pt x="9717" y="20219"/>
                  </a:cubicBezTo>
                  <a:cubicBezTo>
                    <a:pt x="10281" y="12184"/>
                    <a:pt x="16925" y="5916"/>
                    <a:pt x="24948" y="5740"/>
                  </a:cubicBezTo>
                  <a:cubicBezTo>
                    <a:pt x="29211" y="5602"/>
                    <a:pt x="33348" y="7050"/>
                    <a:pt x="36607" y="9814"/>
                  </a:cubicBezTo>
                  <a:cubicBezTo>
                    <a:pt x="39929" y="12591"/>
                    <a:pt x="42185" y="16490"/>
                    <a:pt x="42875" y="20784"/>
                  </a:cubicBezTo>
                  <a:cubicBezTo>
                    <a:pt x="42875" y="22852"/>
                    <a:pt x="44630" y="22977"/>
                    <a:pt x="44630" y="20784"/>
                  </a:cubicBezTo>
                  <a:cubicBezTo>
                    <a:pt x="44442" y="15794"/>
                    <a:pt x="42499" y="11030"/>
                    <a:pt x="39177" y="7307"/>
                  </a:cubicBezTo>
                  <a:cubicBezTo>
                    <a:pt x="35667" y="3408"/>
                    <a:pt x="30966" y="857"/>
                    <a:pt x="25763" y="98"/>
                  </a:cubicBezTo>
                  <a:cubicBezTo>
                    <a:pt x="14292" y="-1387"/>
                    <a:pt x="3386" y="5709"/>
                    <a:pt x="126" y="16835"/>
                  </a:cubicBezTo>
                  <a:cubicBezTo>
                    <a:pt x="-1566" y="22576"/>
                    <a:pt x="-1127" y="28738"/>
                    <a:pt x="1317" y="34197"/>
                  </a:cubicBezTo>
                  <a:cubicBezTo>
                    <a:pt x="3887" y="39726"/>
                    <a:pt x="8337" y="44170"/>
                    <a:pt x="13853" y="46734"/>
                  </a:cubicBezTo>
                  <a:cubicBezTo>
                    <a:pt x="19620" y="49335"/>
                    <a:pt x="26139" y="49780"/>
                    <a:pt x="32219" y="47987"/>
                  </a:cubicBezTo>
                  <a:cubicBezTo>
                    <a:pt x="38362" y="46107"/>
                    <a:pt x="43565" y="42108"/>
                    <a:pt x="47012" y="36705"/>
                  </a:cubicBezTo>
                  <a:cubicBezTo>
                    <a:pt x="49080" y="33721"/>
                    <a:pt x="49895" y="30067"/>
                    <a:pt x="49331" y="26488"/>
                  </a:cubicBezTo>
                  <a:cubicBezTo>
                    <a:pt x="49143" y="24651"/>
                    <a:pt x="47952" y="23084"/>
                    <a:pt x="46197" y="22476"/>
                  </a:cubicBezTo>
                  <a:cubicBezTo>
                    <a:pt x="43377" y="21912"/>
                    <a:pt x="40932" y="24795"/>
                    <a:pt x="38236" y="28493"/>
                  </a:cubicBezTo>
                  <a:close/>
                </a:path>
              </a:pathLst>
            </a:custGeom>
            <a:solidFill>
              <a:srgbClr val="181D30"/>
            </a:solidFill>
            <a:ln w="6261" cap="flat">
              <a:noFill/>
              <a:prstDash val="solid"/>
              <a:miter/>
            </a:ln>
          </p:spPr>
          <p:txBody>
            <a:bodyPr rtlCol="0" anchor="ctr"/>
            <a:lstStyle/>
            <a:p>
              <a:endParaRPr lang="fr-FR"/>
            </a:p>
          </p:txBody>
        </p:sp>
        <p:sp>
          <p:nvSpPr>
            <p:cNvPr id="179" name="Graphique 2">
              <a:extLst>
                <a:ext uri="{FF2B5EF4-FFF2-40B4-BE49-F238E27FC236}">
                  <a16:creationId xmlns:a16="http://schemas.microsoft.com/office/drawing/2014/main" id="{19CD3DF9-EB99-4FF5-B1A1-A80B0C48E245}"/>
                </a:ext>
              </a:extLst>
            </p:cNvPr>
            <p:cNvSpPr/>
            <p:nvPr/>
          </p:nvSpPr>
          <p:spPr>
            <a:xfrm>
              <a:off x="7675521" y="3331623"/>
              <a:ext cx="312192" cy="116669"/>
            </a:xfrm>
            <a:custGeom>
              <a:avLst/>
              <a:gdLst>
                <a:gd name="connsiteX0" fmla="*/ 311138 w 312192"/>
                <a:gd name="connsiteY0" fmla="*/ 53389 h 116669"/>
                <a:gd name="connsiteX1" fmla="*/ 177251 w 312192"/>
                <a:gd name="connsiteY1" fmla="*/ 85858 h 116669"/>
                <a:gd name="connsiteX2" fmla="*/ -890 w 312192"/>
                <a:gd name="connsiteY2" fmla="*/ 116572 h 116669"/>
                <a:gd name="connsiteX3" fmla="*/ 120273 w 312192"/>
                <a:gd name="connsiteY3" fmla="*/ 5814 h 116669"/>
                <a:gd name="connsiteX4" fmla="*/ 311138 w 312192"/>
                <a:gd name="connsiteY4" fmla="*/ 53389 h 1166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2192" h="116669">
                  <a:moveTo>
                    <a:pt x="311138" y="53389"/>
                  </a:moveTo>
                  <a:cubicBezTo>
                    <a:pt x="314586" y="92189"/>
                    <a:pt x="263689" y="89933"/>
                    <a:pt x="177251" y="85858"/>
                  </a:cubicBezTo>
                  <a:cubicBezTo>
                    <a:pt x="90813" y="81784"/>
                    <a:pt x="-890" y="116572"/>
                    <a:pt x="-890" y="116572"/>
                  </a:cubicBezTo>
                  <a:cubicBezTo>
                    <a:pt x="-890" y="116572"/>
                    <a:pt x="3686" y="23678"/>
                    <a:pt x="120273" y="5814"/>
                  </a:cubicBezTo>
                  <a:cubicBezTo>
                    <a:pt x="236861" y="-12050"/>
                    <a:pt x="307503" y="12521"/>
                    <a:pt x="311138" y="53389"/>
                  </a:cubicBezTo>
                  <a:close/>
                </a:path>
              </a:pathLst>
            </a:custGeom>
            <a:solidFill>
              <a:srgbClr val="190501"/>
            </a:solidFill>
            <a:ln w="6261" cap="flat">
              <a:noFill/>
              <a:prstDash val="solid"/>
              <a:miter/>
            </a:ln>
          </p:spPr>
          <p:txBody>
            <a:bodyPr rtlCol="0" anchor="ctr"/>
            <a:lstStyle/>
            <a:p>
              <a:endParaRPr lang="fr-FR"/>
            </a:p>
          </p:txBody>
        </p:sp>
        <p:sp>
          <p:nvSpPr>
            <p:cNvPr id="180" name="Graphique 2">
              <a:extLst>
                <a:ext uri="{FF2B5EF4-FFF2-40B4-BE49-F238E27FC236}">
                  <a16:creationId xmlns:a16="http://schemas.microsoft.com/office/drawing/2014/main" id="{C4128956-C8AA-4C34-9E69-797C3B536A8F}"/>
                </a:ext>
              </a:extLst>
            </p:cNvPr>
            <p:cNvSpPr/>
            <p:nvPr/>
          </p:nvSpPr>
          <p:spPr>
            <a:xfrm>
              <a:off x="8129961" y="3780717"/>
              <a:ext cx="579051" cy="238836"/>
            </a:xfrm>
            <a:custGeom>
              <a:avLst/>
              <a:gdLst>
                <a:gd name="connsiteX0" fmla="*/ 449602 w 579051"/>
                <a:gd name="connsiteY0" fmla="*/ 6084 h 238836"/>
                <a:gd name="connsiteX1" fmla="*/ 288636 w 579051"/>
                <a:gd name="connsiteY1" fmla="*/ 119287 h 238836"/>
                <a:gd name="connsiteX2" fmla="*/ 60538 w 579051"/>
                <a:gd name="connsiteY2" fmla="*/ 134957 h 238836"/>
                <a:gd name="connsiteX3" fmla="*/ -890 w 579051"/>
                <a:gd name="connsiteY3" fmla="*/ 174446 h 238836"/>
                <a:gd name="connsiteX4" fmla="*/ 578162 w 579051"/>
                <a:gd name="connsiteY4" fmla="*/ 443 h 238836"/>
                <a:gd name="connsiteX5" fmla="*/ 449602 w 579051"/>
                <a:gd name="connsiteY5" fmla="*/ 6084 h 238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9051" h="238836">
                  <a:moveTo>
                    <a:pt x="449602" y="6084"/>
                  </a:moveTo>
                  <a:cubicBezTo>
                    <a:pt x="414563" y="38302"/>
                    <a:pt x="352446" y="90265"/>
                    <a:pt x="288636" y="119287"/>
                  </a:cubicBezTo>
                  <a:cubicBezTo>
                    <a:pt x="212791" y="153761"/>
                    <a:pt x="120462" y="150627"/>
                    <a:pt x="60538" y="134957"/>
                  </a:cubicBezTo>
                  <a:cubicBezTo>
                    <a:pt x="39227" y="146797"/>
                    <a:pt x="18730" y="159986"/>
                    <a:pt x="-890" y="174446"/>
                  </a:cubicBezTo>
                  <a:cubicBezTo>
                    <a:pt x="277165" y="352775"/>
                    <a:pt x="525635" y="115651"/>
                    <a:pt x="578162" y="443"/>
                  </a:cubicBezTo>
                  <a:cubicBezTo>
                    <a:pt x="535225" y="-1137"/>
                    <a:pt x="492225" y="750"/>
                    <a:pt x="449602" y="6084"/>
                  </a:cubicBezTo>
                  <a:close/>
                </a:path>
              </a:pathLst>
            </a:custGeom>
            <a:solidFill>
              <a:srgbClr val="190501"/>
            </a:solidFill>
            <a:ln w="6261" cap="flat">
              <a:noFill/>
              <a:prstDash val="solid"/>
              <a:miter/>
            </a:ln>
          </p:spPr>
          <p:txBody>
            <a:bodyPr rtlCol="0" anchor="ctr"/>
            <a:lstStyle/>
            <a:p>
              <a:endParaRPr lang="fr-FR"/>
            </a:p>
          </p:txBody>
        </p:sp>
        <p:sp>
          <p:nvSpPr>
            <p:cNvPr id="181" name="Graphique 2">
              <a:extLst>
                <a:ext uri="{FF2B5EF4-FFF2-40B4-BE49-F238E27FC236}">
                  <a16:creationId xmlns:a16="http://schemas.microsoft.com/office/drawing/2014/main" id="{19F52E4C-2CE9-4529-9056-C0449F948F3F}"/>
                </a:ext>
              </a:extLst>
            </p:cNvPr>
            <p:cNvSpPr/>
            <p:nvPr/>
          </p:nvSpPr>
          <p:spPr>
            <a:xfrm>
              <a:off x="8191389" y="3786898"/>
              <a:ext cx="389064" cy="140168"/>
            </a:xfrm>
            <a:custGeom>
              <a:avLst/>
              <a:gdLst>
                <a:gd name="connsiteX0" fmla="*/ 227208 w 389064"/>
                <a:gd name="connsiteY0" fmla="*/ 113105 h 140168"/>
                <a:gd name="connsiteX1" fmla="*/ 388175 w 389064"/>
                <a:gd name="connsiteY1" fmla="*/ -97 h 140168"/>
                <a:gd name="connsiteX2" fmla="*/ -890 w 389064"/>
                <a:gd name="connsiteY2" fmla="*/ 128776 h 140168"/>
                <a:gd name="connsiteX3" fmla="*/ 227208 w 389064"/>
                <a:gd name="connsiteY3" fmla="*/ 113105 h 140168"/>
              </a:gdLst>
              <a:ahLst/>
              <a:cxnLst>
                <a:cxn ang="0">
                  <a:pos x="connsiteX0" y="connsiteY0"/>
                </a:cxn>
                <a:cxn ang="0">
                  <a:pos x="connsiteX1" y="connsiteY1"/>
                </a:cxn>
                <a:cxn ang="0">
                  <a:pos x="connsiteX2" y="connsiteY2"/>
                </a:cxn>
                <a:cxn ang="0">
                  <a:pos x="connsiteX3" y="connsiteY3"/>
                </a:cxn>
              </a:cxnLst>
              <a:rect l="l" t="t" r="r" b="b"/>
              <a:pathLst>
                <a:path w="389064" h="140168">
                  <a:moveTo>
                    <a:pt x="227208" y="113105"/>
                  </a:moveTo>
                  <a:cubicBezTo>
                    <a:pt x="291019" y="84084"/>
                    <a:pt x="353135" y="32121"/>
                    <a:pt x="388175" y="-97"/>
                  </a:cubicBezTo>
                  <a:cubicBezTo>
                    <a:pt x="232913" y="18707"/>
                    <a:pt x="89184" y="77628"/>
                    <a:pt x="-890" y="128776"/>
                  </a:cubicBezTo>
                  <a:cubicBezTo>
                    <a:pt x="58909" y="144509"/>
                    <a:pt x="151364" y="147580"/>
                    <a:pt x="227208" y="113105"/>
                  </a:cubicBezTo>
                  <a:close/>
                </a:path>
              </a:pathLst>
            </a:custGeom>
            <a:solidFill>
              <a:srgbClr val="FFFFFE"/>
            </a:solidFill>
            <a:ln w="6261" cap="flat">
              <a:noFill/>
              <a:prstDash val="solid"/>
              <a:miter/>
            </a:ln>
          </p:spPr>
          <p:txBody>
            <a:bodyPr rtlCol="0" anchor="ctr"/>
            <a:lstStyle/>
            <a:p>
              <a:endParaRPr lang="fr-FR"/>
            </a:p>
          </p:txBody>
        </p:sp>
        <p:sp>
          <p:nvSpPr>
            <p:cNvPr id="182" name="Graphique 2">
              <a:extLst>
                <a:ext uri="{FF2B5EF4-FFF2-40B4-BE49-F238E27FC236}">
                  <a16:creationId xmlns:a16="http://schemas.microsoft.com/office/drawing/2014/main" id="{F8496359-D35B-48E6-87E3-3A555487E944}"/>
                </a:ext>
              </a:extLst>
            </p:cNvPr>
            <p:cNvSpPr/>
            <p:nvPr/>
          </p:nvSpPr>
          <p:spPr>
            <a:xfrm>
              <a:off x="8725247" y="3758692"/>
              <a:ext cx="24320" cy="30400"/>
            </a:xfrm>
            <a:custGeom>
              <a:avLst/>
              <a:gdLst>
                <a:gd name="connsiteX0" fmla="*/ 0 w 24320"/>
                <a:gd name="connsiteY0" fmla="*/ 0 h 30400"/>
                <a:gd name="connsiteX1" fmla="*/ 24320 w 24320"/>
                <a:gd name="connsiteY1" fmla="*/ 0 h 30400"/>
                <a:gd name="connsiteX2" fmla="*/ 12160 w 24320"/>
                <a:gd name="connsiteY2" fmla="*/ 30401 h 30400"/>
              </a:gdLst>
              <a:ahLst/>
              <a:cxnLst>
                <a:cxn ang="0">
                  <a:pos x="connsiteX0" y="connsiteY0"/>
                </a:cxn>
                <a:cxn ang="0">
                  <a:pos x="connsiteX1" y="connsiteY1"/>
                </a:cxn>
                <a:cxn ang="0">
                  <a:pos x="connsiteX2" y="connsiteY2"/>
                </a:cxn>
              </a:cxnLst>
              <a:rect l="l" t="t" r="r" b="b"/>
              <a:pathLst>
                <a:path w="24320" h="30400">
                  <a:moveTo>
                    <a:pt x="0" y="0"/>
                  </a:moveTo>
                  <a:lnTo>
                    <a:pt x="24320" y="0"/>
                  </a:lnTo>
                  <a:lnTo>
                    <a:pt x="12160" y="30401"/>
                  </a:lnTo>
                </a:path>
              </a:pathLst>
            </a:custGeom>
            <a:noFill/>
            <a:ln w="6261" cap="flat">
              <a:solidFill>
                <a:srgbClr val="44221B"/>
              </a:solidFill>
              <a:prstDash val="solid"/>
              <a:miter/>
            </a:ln>
          </p:spPr>
          <p:txBody>
            <a:bodyPr rtlCol="0" anchor="ctr"/>
            <a:lstStyle/>
            <a:p>
              <a:endParaRPr lang="fr-FR"/>
            </a:p>
          </p:txBody>
        </p:sp>
        <p:sp>
          <p:nvSpPr>
            <p:cNvPr id="183" name="Graphique 2">
              <a:extLst>
                <a:ext uri="{FF2B5EF4-FFF2-40B4-BE49-F238E27FC236}">
                  <a16:creationId xmlns:a16="http://schemas.microsoft.com/office/drawing/2014/main" id="{ABF54FD8-E52C-42D6-9BC4-D1ABF4BA108D}"/>
                </a:ext>
              </a:extLst>
            </p:cNvPr>
            <p:cNvSpPr/>
            <p:nvPr/>
          </p:nvSpPr>
          <p:spPr>
            <a:xfrm>
              <a:off x="8283468" y="4050474"/>
              <a:ext cx="336411" cy="291322"/>
            </a:xfrm>
            <a:custGeom>
              <a:avLst/>
              <a:gdLst>
                <a:gd name="connsiteX0" fmla="*/ -890 w 336411"/>
                <a:gd name="connsiteY0" fmla="*/ 109971 h 291322"/>
                <a:gd name="connsiteX1" fmla="*/ 13339 w 336411"/>
                <a:gd name="connsiteY1" fmla="*/ 255204 h 291322"/>
                <a:gd name="connsiteX2" fmla="*/ 335521 w 336411"/>
                <a:gd name="connsiteY2" fmla="*/ 255204 h 291322"/>
                <a:gd name="connsiteX3" fmla="*/ 335521 w 336411"/>
                <a:gd name="connsiteY3" fmla="*/ -97 h 291322"/>
              </a:gdLst>
              <a:ahLst/>
              <a:cxnLst>
                <a:cxn ang="0">
                  <a:pos x="connsiteX0" y="connsiteY0"/>
                </a:cxn>
                <a:cxn ang="0">
                  <a:pos x="connsiteX1" y="connsiteY1"/>
                </a:cxn>
                <a:cxn ang="0">
                  <a:pos x="connsiteX2" y="connsiteY2"/>
                </a:cxn>
                <a:cxn ang="0">
                  <a:pos x="connsiteX3" y="connsiteY3"/>
                </a:cxn>
              </a:cxnLst>
              <a:rect l="l" t="t" r="r" b="b"/>
              <a:pathLst>
                <a:path w="336411" h="291322">
                  <a:moveTo>
                    <a:pt x="-890" y="109971"/>
                  </a:moveTo>
                  <a:lnTo>
                    <a:pt x="13339" y="255204"/>
                  </a:lnTo>
                  <a:cubicBezTo>
                    <a:pt x="13339" y="255204"/>
                    <a:pt x="165279" y="336252"/>
                    <a:pt x="335521" y="255204"/>
                  </a:cubicBezTo>
                  <a:lnTo>
                    <a:pt x="335521" y="-97"/>
                  </a:lnTo>
                  <a:close/>
                </a:path>
              </a:pathLst>
            </a:custGeom>
            <a:solidFill>
              <a:srgbClr val="592F25"/>
            </a:solidFill>
            <a:ln w="6261" cap="flat">
              <a:noFill/>
              <a:prstDash val="solid"/>
              <a:miter/>
            </a:ln>
          </p:spPr>
          <p:txBody>
            <a:bodyPr rtlCol="0" anchor="ctr"/>
            <a:lstStyle/>
            <a:p>
              <a:endParaRPr lang="fr-FR"/>
            </a:p>
          </p:txBody>
        </p:sp>
        <p:sp>
          <p:nvSpPr>
            <p:cNvPr id="184" name="Graphique 2">
              <a:extLst>
                <a:ext uri="{FF2B5EF4-FFF2-40B4-BE49-F238E27FC236}">
                  <a16:creationId xmlns:a16="http://schemas.microsoft.com/office/drawing/2014/main" id="{85FC4AFB-58CA-4C31-A96E-3111667ACCD6}"/>
                </a:ext>
              </a:extLst>
            </p:cNvPr>
            <p:cNvSpPr/>
            <p:nvPr/>
          </p:nvSpPr>
          <p:spPr>
            <a:xfrm>
              <a:off x="8198033" y="4253311"/>
              <a:ext cx="479576" cy="142094"/>
            </a:xfrm>
            <a:custGeom>
              <a:avLst/>
              <a:gdLst>
                <a:gd name="connsiteX0" fmla="*/ 3059 w 479576"/>
                <a:gd name="connsiteY0" fmla="*/ 19585 h 142094"/>
                <a:gd name="connsiteX1" fmla="*/ -890 w 479576"/>
                <a:gd name="connsiteY1" fmla="*/ 56254 h 142094"/>
                <a:gd name="connsiteX2" fmla="*/ 478687 w 479576"/>
                <a:gd name="connsiteY2" fmla="*/ 60516 h 142094"/>
                <a:gd name="connsiteX3" fmla="*/ 281114 w 479576"/>
                <a:gd name="connsiteY3" fmla="*/ 1721 h 142094"/>
                <a:gd name="connsiteX4" fmla="*/ 199628 w 479576"/>
                <a:gd name="connsiteY4" fmla="*/ 28 h 142094"/>
                <a:gd name="connsiteX5" fmla="*/ 252782 w 479576"/>
                <a:gd name="connsiteY5" fmla="*/ 13881 h 142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79576" h="142094">
                  <a:moveTo>
                    <a:pt x="3059" y="19585"/>
                  </a:moveTo>
                  <a:cubicBezTo>
                    <a:pt x="1681" y="30930"/>
                    <a:pt x="364" y="43216"/>
                    <a:pt x="-890" y="56254"/>
                  </a:cubicBezTo>
                  <a:cubicBezTo>
                    <a:pt x="146098" y="204997"/>
                    <a:pt x="407167" y="129152"/>
                    <a:pt x="478687" y="60516"/>
                  </a:cubicBezTo>
                  <a:cubicBezTo>
                    <a:pt x="478687" y="60516"/>
                    <a:pt x="455369" y="11875"/>
                    <a:pt x="281114" y="1721"/>
                  </a:cubicBezTo>
                  <a:cubicBezTo>
                    <a:pt x="252719" y="91"/>
                    <a:pt x="225390" y="-348"/>
                    <a:pt x="199628" y="28"/>
                  </a:cubicBezTo>
                  <a:cubicBezTo>
                    <a:pt x="220063" y="4604"/>
                    <a:pt x="238115" y="9243"/>
                    <a:pt x="252782" y="13881"/>
                  </a:cubicBezTo>
                  <a:close/>
                </a:path>
              </a:pathLst>
            </a:custGeom>
            <a:solidFill>
              <a:srgbClr val="592F25"/>
            </a:solidFill>
            <a:ln w="6261" cap="flat">
              <a:noFill/>
              <a:prstDash val="solid"/>
              <a:miter/>
            </a:ln>
          </p:spPr>
          <p:txBody>
            <a:bodyPr rtlCol="0" anchor="ctr"/>
            <a:lstStyle/>
            <a:p>
              <a:endParaRPr lang="fr-FR"/>
            </a:p>
          </p:txBody>
        </p:sp>
        <p:sp>
          <p:nvSpPr>
            <p:cNvPr id="185" name="Graphique 2">
              <a:extLst>
                <a:ext uri="{FF2B5EF4-FFF2-40B4-BE49-F238E27FC236}">
                  <a16:creationId xmlns:a16="http://schemas.microsoft.com/office/drawing/2014/main" id="{AB18B0C1-4A40-4495-B392-F3571BA28C01}"/>
                </a:ext>
              </a:extLst>
            </p:cNvPr>
            <p:cNvSpPr/>
            <p:nvPr/>
          </p:nvSpPr>
          <p:spPr>
            <a:xfrm>
              <a:off x="8142418" y="3354023"/>
              <a:ext cx="97737" cy="422288"/>
            </a:xfrm>
            <a:custGeom>
              <a:avLst/>
              <a:gdLst>
                <a:gd name="connsiteX0" fmla="*/ 81804 w 97737"/>
                <a:gd name="connsiteY0" fmla="*/ 10681 h 422288"/>
                <a:gd name="connsiteX1" fmla="*/ 92961 w 97737"/>
                <a:gd name="connsiteY1" fmla="*/ 285727 h 422288"/>
                <a:gd name="connsiteX2" fmla="*/ 95155 w 97737"/>
                <a:gd name="connsiteY2" fmla="*/ 326971 h 422288"/>
                <a:gd name="connsiteX3" fmla="*/ 96848 w 97737"/>
                <a:gd name="connsiteY3" fmla="*/ 354300 h 422288"/>
                <a:gd name="connsiteX4" fmla="*/ 73843 w 97737"/>
                <a:gd name="connsiteY4" fmla="*/ 337251 h 422288"/>
                <a:gd name="connsiteX5" fmla="*/ 55541 w 97737"/>
                <a:gd name="connsiteY5" fmla="*/ 327974 h 422288"/>
                <a:gd name="connsiteX6" fmla="*/ 37927 w 97737"/>
                <a:gd name="connsiteY6" fmla="*/ 327097 h 422288"/>
                <a:gd name="connsiteX7" fmla="*/ 23824 w 97737"/>
                <a:gd name="connsiteY7" fmla="*/ 337000 h 422288"/>
                <a:gd name="connsiteX8" fmla="*/ 16991 w 97737"/>
                <a:gd name="connsiteY8" fmla="*/ 351542 h 422288"/>
                <a:gd name="connsiteX9" fmla="*/ 21442 w 97737"/>
                <a:gd name="connsiteY9" fmla="*/ 369469 h 422288"/>
                <a:gd name="connsiteX10" fmla="*/ 33978 w 97737"/>
                <a:gd name="connsiteY10" fmla="*/ 388274 h 422288"/>
                <a:gd name="connsiteX11" fmla="*/ 50589 w 97737"/>
                <a:gd name="connsiteY11" fmla="*/ 405637 h 422288"/>
                <a:gd name="connsiteX12" fmla="*/ 71650 w 97737"/>
                <a:gd name="connsiteY12" fmla="*/ 420179 h 422288"/>
                <a:gd name="connsiteX13" fmla="*/ 70835 w 97737"/>
                <a:gd name="connsiteY13" fmla="*/ 422184 h 422288"/>
                <a:gd name="connsiteX14" fmla="*/ 44697 w 97737"/>
                <a:gd name="connsiteY14" fmla="*/ 412343 h 422288"/>
                <a:gd name="connsiteX15" fmla="*/ 23385 w 97737"/>
                <a:gd name="connsiteY15" fmla="*/ 396610 h 422288"/>
                <a:gd name="connsiteX16" fmla="*/ 6210 w 97737"/>
                <a:gd name="connsiteY16" fmla="*/ 375988 h 422288"/>
                <a:gd name="connsiteX17" fmla="*/ -810 w 97737"/>
                <a:gd name="connsiteY17" fmla="*/ 349098 h 422288"/>
                <a:gd name="connsiteX18" fmla="*/ 10912 w 97737"/>
                <a:gd name="connsiteY18" fmla="*/ 324025 h 422288"/>
                <a:gd name="connsiteX19" fmla="*/ 34354 w 97737"/>
                <a:gd name="connsiteY19" fmla="*/ 309295 h 422288"/>
                <a:gd name="connsiteX20" fmla="*/ 61934 w 97737"/>
                <a:gd name="connsiteY20" fmla="*/ 311113 h 422288"/>
                <a:gd name="connsiteX21" fmla="*/ 85753 w 97737"/>
                <a:gd name="connsiteY21" fmla="*/ 324025 h 422288"/>
                <a:gd name="connsiteX22" fmla="*/ 77228 w 97737"/>
                <a:gd name="connsiteY22" fmla="*/ 328225 h 422288"/>
                <a:gd name="connsiteX23" fmla="*/ 73593 w 97737"/>
                <a:gd name="connsiteY23" fmla="*/ 265543 h 422288"/>
                <a:gd name="connsiteX24" fmla="*/ 63501 w 97737"/>
                <a:gd name="connsiteY24" fmla="*/ 123068 h 422288"/>
                <a:gd name="connsiteX25" fmla="*/ 58675 w 97737"/>
                <a:gd name="connsiteY25" fmla="*/ 49167 h 422288"/>
                <a:gd name="connsiteX26" fmla="*/ 61307 w 97737"/>
                <a:gd name="connsiteY26" fmla="*/ 5290 h 422288"/>
                <a:gd name="connsiteX27" fmla="*/ 76225 w 97737"/>
                <a:gd name="connsiteY27" fmla="*/ 1404 h 422288"/>
                <a:gd name="connsiteX28" fmla="*/ 81616 w 97737"/>
                <a:gd name="connsiteY28" fmla="*/ 10492 h 422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97737" h="422288">
                  <a:moveTo>
                    <a:pt x="81804" y="10681"/>
                  </a:moveTo>
                  <a:cubicBezTo>
                    <a:pt x="84060" y="102321"/>
                    <a:pt x="89389" y="193899"/>
                    <a:pt x="92961" y="285727"/>
                  </a:cubicBezTo>
                  <a:cubicBezTo>
                    <a:pt x="93400" y="299141"/>
                    <a:pt x="93902" y="313056"/>
                    <a:pt x="95155" y="326971"/>
                  </a:cubicBezTo>
                  <a:lnTo>
                    <a:pt x="96848" y="354300"/>
                  </a:lnTo>
                  <a:lnTo>
                    <a:pt x="73843" y="337251"/>
                  </a:lnTo>
                  <a:cubicBezTo>
                    <a:pt x="68327" y="333120"/>
                    <a:pt x="62122" y="329980"/>
                    <a:pt x="55541" y="327974"/>
                  </a:cubicBezTo>
                  <a:cubicBezTo>
                    <a:pt x="49899" y="325962"/>
                    <a:pt x="43757" y="325655"/>
                    <a:pt x="37927" y="327097"/>
                  </a:cubicBezTo>
                  <a:cubicBezTo>
                    <a:pt x="32285" y="328845"/>
                    <a:pt x="27397" y="332306"/>
                    <a:pt x="23824" y="337000"/>
                  </a:cubicBezTo>
                  <a:cubicBezTo>
                    <a:pt x="19937" y="340931"/>
                    <a:pt x="17555" y="346058"/>
                    <a:pt x="16991" y="351542"/>
                  </a:cubicBezTo>
                  <a:cubicBezTo>
                    <a:pt x="16929" y="357798"/>
                    <a:pt x="18433" y="363972"/>
                    <a:pt x="21442" y="369469"/>
                  </a:cubicBezTo>
                  <a:cubicBezTo>
                    <a:pt x="24889" y="376176"/>
                    <a:pt x="29089" y="382482"/>
                    <a:pt x="33978" y="388274"/>
                  </a:cubicBezTo>
                  <a:cubicBezTo>
                    <a:pt x="39181" y="394392"/>
                    <a:pt x="44697" y="400189"/>
                    <a:pt x="50589" y="405637"/>
                  </a:cubicBezTo>
                  <a:cubicBezTo>
                    <a:pt x="56731" y="411635"/>
                    <a:pt x="63877" y="416556"/>
                    <a:pt x="71650" y="420179"/>
                  </a:cubicBezTo>
                  <a:cubicBezTo>
                    <a:pt x="73028" y="420743"/>
                    <a:pt x="72527" y="422310"/>
                    <a:pt x="70835" y="422184"/>
                  </a:cubicBezTo>
                  <a:cubicBezTo>
                    <a:pt x="61558" y="420567"/>
                    <a:pt x="52720" y="417226"/>
                    <a:pt x="44697" y="412343"/>
                  </a:cubicBezTo>
                  <a:cubicBezTo>
                    <a:pt x="37049" y="407868"/>
                    <a:pt x="29904" y="402596"/>
                    <a:pt x="23385" y="396610"/>
                  </a:cubicBezTo>
                  <a:cubicBezTo>
                    <a:pt x="16678" y="390631"/>
                    <a:pt x="10849" y="383679"/>
                    <a:pt x="6210" y="375988"/>
                  </a:cubicBezTo>
                  <a:cubicBezTo>
                    <a:pt x="1070" y="367990"/>
                    <a:pt x="-1375" y="358575"/>
                    <a:pt x="-810" y="349098"/>
                  </a:cubicBezTo>
                  <a:cubicBezTo>
                    <a:pt x="255" y="339677"/>
                    <a:pt x="4330" y="330864"/>
                    <a:pt x="10912" y="324025"/>
                  </a:cubicBezTo>
                  <a:cubicBezTo>
                    <a:pt x="16991" y="316811"/>
                    <a:pt x="25203" y="311665"/>
                    <a:pt x="34354" y="309295"/>
                  </a:cubicBezTo>
                  <a:cubicBezTo>
                    <a:pt x="43568" y="307352"/>
                    <a:pt x="53096" y="307979"/>
                    <a:pt x="61934" y="311113"/>
                  </a:cubicBezTo>
                  <a:cubicBezTo>
                    <a:pt x="70522" y="314040"/>
                    <a:pt x="78607" y="318409"/>
                    <a:pt x="85753" y="324025"/>
                  </a:cubicBezTo>
                  <a:lnTo>
                    <a:pt x="77228" y="328225"/>
                  </a:lnTo>
                  <a:lnTo>
                    <a:pt x="73593" y="265543"/>
                  </a:lnTo>
                  <a:cubicBezTo>
                    <a:pt x="70647" y="218031"/>
                    <a:pt x="66948" y="170581"/>
                    <a:pt x="63501" y="123068"/>
                  </a:cubicBezTo>
                  <a:lnTo>
                    <a:pt x="58675" y="49167"/>
                  </a:lnTo>
                  <a:cubicBezTo>
                    <a:pt x="57609" y="34061"/>
                    <a:pt x="55290" y="19268"/>
                    <a:pt x="61307" y="5290"/>
                  </a:cubicBezTo>
                  <a:cubicBezTo>
                    <a:pt x="64379" y="94"/>
                    <a:pt x="71023" y="-1643"/>
                    <a:pt x="76225" y="1404"/>
                  </a:cubicBezTo>
                  <a:cubicBezTo>
                    <a:pt x="79485" y="3303"/>
                    <a:pt x="81491" y="6738"/>
                    <a:pt x="81616" y="10492"/>
                  </a:cubicBezTo>
                  <a:close/>
                </a:path>
              </a:pathLst>
            </a:custGeom>
            <a:solidFill>
              <a:srgbClr val="44221B"/>
            </a:solidFill>
            <a:ln w="6261" cap="flat">
              <a:noFill/>
              <a:prstDash val="solid"/>
              <a:miter/>
            </a:ln>
          </p:spPr>
          <p:txBody>
            <a:bodyPr rtlCol="0" anchor="ctr"/>
            <a:lstStyle/>
            <a:p>
              <a:endParaRPr lang="fr-FR"/>
            </a:p>
          </p:txBody>
        </p:sp>
        <p:sp>
          <p:nvSpPr>
            <p:cNvPr id="186" name="Graphique 2">
              <a:extLst>
                <a:ext uri="{FF2B5EF4-FFF2-40B4-BE49-F238E27FC236}">
                  <a16:creationId xmlns:a16="http://schemas.microsoft.com/office/drawing/2014/main" id="{E379D26D-D35B-4AF6-8AD6-59BB8F81E5D4}"/>
                </a:ext>
              </a:extLst>
            </p:cNvPr>
            <p:cNvSpPr/>
            <p:nvPr/>
          </p:nvSpPr>
          <p:spPr>
            <a:xfrm>
              <a:off x="7810472" y="3076424"/>
              <a:ext cx="828136" cy="378424"/>
            </a:xfrm>
            <a:custGeom>
              <a:avLst/>
              <a:gdLst>
                <a:gd name="connsiteX0" fmla="*/ 266449 w 828136"/>
                <a:gd name="connsiteY0" fmla="*/ 77293 h 378424"/>
                <a:gd name="connsiteX1" fmla="*/ 17227 w 828136"/>
                <a:gd name="connsiteY1" fmla="*/ 366067 h 378424"/>
                <a:gd name="connsiteX2" fmla="*/ 324366 w 828136"/>
                <a:gd name="connsiteY2" fmla="*/ 232305 h 378424"/>
                <a:gd name="connsiteX3" fmla="*/ 233165 w 828136"/>
                <a:gd name="connsiteY3" fmla="*/ 376033 h 378424"/>
                <a:gd name="connsiteX4" fmla="*/ 479378 w 828136"/>
                <a:gd name="connsiteY4" fmla="*/ 250670 h 378424"/>
                <a:gd name="connsiteX5" fmla="*/ 537108 w 828136"/>
                <a:gd name="connsiteY5" fmla="*/ 281071 h 378424"/>
                <a:gd name="connsiteX6" fmla="*/ 825881 w 828136"/>
                <a:gd name="connsiteY6" fmla="*/ 7529 h 378424"/>
                <a:gd name="connsiteX7" fmla="*/ 266449 w 828136"/>
                <a:gd name="connsiteY7" fmla="*/ 77293 h 3784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28136" h="378424">
                  <a:moveTo>
                    <a:pt x="266449" y="77293"/>
                  </a:moveTo>
                  <a:cubicBezTo>
                    <a:pt x="169230" y="125934"/>
                    <a:pt x="-67894" y="311346"/>
                    <a:pt x="17227" y="366067"/>
                  </a:cubicBezTo>
                  <a:cubicBezTo>
                    <a:pt x="102349" y="420788"/>
                    <a:pt x="324366" y="232305"/>
                    <a:pt x="324366" y="232305"/>
                  </a:cubicBezTo>
                  <a:cubicBezTo>
                    <a:pt x="231535" y="301254"/>
                    <a:pt x="193676" y="358671"/>
                    <a:pt x="233165" y="376033"/>
                  </a:cubicBezTo>
                  <a:cubicBezTo>
                    <a:pt x="272654" y="393396"/>
                    <a:pt x="394256" y="308337"/>
                    <a:pt x="479378" y="250670"/>
                  </a:cubicBezTo>
                  <a:cubicBezTo>
                    <a:pt x="394256" y="308463"/>
                    <a:pt x="430737" y="344693"/>
                    <a:pt x="537108" y="281071"/>
                  </a:cubicBezTo>
                  <a:cubicBezTo>
                    <a:pt x="643478" y="217449"/>
                    <a:pt x="792409" y="44010"/>
                    <a:pt x="825881" y="7529"/>
                  </a:cubicBezTo>
                  <a:cubicBezTo>
                    <a:pt x="859353" y="-28952"/>
                    <a:pt x="266449" y="77293"/>
                    <a:pt x="266449" y="77293"/>
                  </a:cubicBezTo>
                  <a:close/>
                </a:path>
              </a:pathLst>
            </a:custGeom>
            <a:solidFill>
              <a:srgbClr val="260801"/>
            </a:solidFill>
            <a:ln w="6261" cap="flat">
              <a:noFill/>
              <a:prstDash val="solid"/>
              <a:miter/>
            </a:ln>
          </p:spPr>
          <p:txBody>
            <a:bodyPr rtlCol="0" anchor="ctr"/>
            <a:lstStyle/>
            <a:p>
              <a:endParaRPr lang="fr-FR"/>
            </a:p>
          </p:txBody>
        </p:sp>
        <p:sp>
          <p:nvSpPr>
            <p:cNvPr id="187" name="Graphique 2">
              <a:extLst>
                <a:ext uri="{FF2B5EF4-FFF2-40B4-BE49-F238E27FC236}">
                  <a16:creationId xmlns:a16="http://schemas.microsoft.com/office/drawing/2014/main" id="{84AD121A-B9A5-473C-B674-1BD8B83C10D7}"/>
                </a:ext>
              </a:extLst>
            </p:cNvPr>
            <p:cNvSpPr/>
            <p:nvPr/>
          </p:nvSpPr>
          <p:spPr>
            <a:xfrm>
              <a:off x="8200102" y="4825280"/>
              <a:ext cx="565449" cy="437015"/>
            </a:xfrm>
            <a:custGeom>
              <a:avLst/>
              <a:gdLst>
                <a:gd name="connsiteX0" fmla="*/ 565450 w 565449"/>
                <a:gd name="connsiteY0" fmla="*/ 108564 h 437015"/>
                <a:gd name="connsiteX1" fmla="*/ 462088 w 565449"/>
                <a:gd name="connsiteY1" fmla="*/ 564 h 437015"/>
                <a:gd name="connsiteX2" fmla="*/ 108502 w 565449"/>
                <a:gd name="connsiteY2" fmla="*/ 0 h 437015"/>
                <a:gd name="connsiteX3" fmla="*/ 0 w 565449"/>
                <a:gd name="connsiteY3" fmla="*/ 108564 h 437015"/>
                <a:gd name="connsiteX4" fmla="*/ 272727 w 565449"/>
                <a:gd name="connsiteY4" fmla="*/ 437016 h 437015"/>
                <a:gd name="connsiteX5" fmla="*/ 565450 w 565449"/>
                <a:gd name="connsiteY5" fmla="*/ 108564 h 437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65449" h="437015">
                  <a:moveTo>
                    <a:pt x="565450" y="108564"/>
                  </a:moveTo>
                  <a:lnTo>
                    <a:pt x="462088" y="564"/>
                  </a:lnTo>
                  <a:lnTo>
                    <a:pt x="108502" y="0"/>
                  </a:lnTo>
                  <a:lnTo>
                    <a:pt x="0" y="108564"/>
                  </a:lnTo>
                  <a:lnTo>
                    <a:pt x="272727" y="437016"/>
                  </a:lnTo>
                  <a:lnTo>
                    <a:pt x="565450" y="108564"/>
                  </a:lnTo>
                  <a:close/>
                </a:path>
              </a:pathLst>
            </a:custGeom>
            <a:solidFill>
              <a:srgbClr val="D9042B"/>
            </a:solidFill>
            <a:ln w="6261" cap="flat">
              <a:noFill/>
              <a:prstDash val="solid"/>
              <a:miter/>
            </a:ln>
          </p:spPr>
          <p:txBody>
            <a:bodyPr rtlCol="0" anchor="ctr"/>
            <a:lstStyle/>
            <a:p>
              <a:endParaRPr lang="fr-FR"/>
            </a:p>
          </p:txBody>
        </p:sp>
        <p:sp>
          <p:nvSpPr>
            <p:cNvPr id="188" name="Graphique 2">
              <a:extLst>
                <a:ext uri="{FF2B5EF4-FFF2-40B4-BE49-F238E27FC236}">
                  <a16:creationId xmlns:a16="http://schemas.microsoft.com/office/drawing/2014/main" id="{6C446C80-DBDC-49C9-8795-44681FAF9EB5}"/>
                </a:ext>
              </a:extLst>
            </p:cNvPr>
            <p:cNvSpPr/>
            <p:nvPr/>
          </p:nvSpPr>
          <p:spPr>
            <a:xfrm>
              <a:off x="8247552" y="4861134"/>
              <a:ext cx="472493" cy="344497"/>
            </a:xfrm>
            <a:custGeom>
              <a:avLst/>
              <a:gdLst>
                <a:gd name="connsiteX0" fmla="*/ -890 w 472493"/>
                <a:gd name="connsiteY0" fmla="*/ 74556 h 344497"/>
                <a:gd name="connsiteX1" fmla="*/ 71319 w 472493"/>
                <a:gd name="connsiteY1" fmla="*/ -97 h 344497"/>
                <a:gd name="connsiteX2" fmla="*/ 116638 w 472493"/>
                <a:gd name="connsiteY2" fmla="*/ 467 h 344497"/>
                <a:gd name="connsiteX3" fmla="*/ 41420 w 472493"/>
                <a:gd name="connsiteY3" fmla="*/ 122194 h 344497"/>
                <a:gd name="connsiteX4" fmla="*/ 158823 w 472493"/>
                <a:gd name="connsiteY4" fmla="*/ 266612 h 344497"/>
                <a:gd name="connsiteX5" fmla="*/ 299354 w 472493"/>
                <a:gd name="connsiteY5" fmla="*/ 269182 h 344497"/>
                <a:gd name="connsiteX6" fmla="*/ 227584 w 472493"/>
                <a:gd name="connsiteY6" fmla="*/ 344400 h 344497"/>
                <a:gd name="connsiteX7" fmla="*/ 63672 w 472493"/>
                <a:gd name="connsiteY7" fmla="*/ 158738 h 344497"/>
                <a:gd name="connsiteX8" fmla="*/ 122217 w 472493"/>
                <a:gd name="connsiteY8" fmla="*/ 224490 h 344497"/>
                <a:gd name="connsiteX9" fmla="*/ 231721 w 472493"/>
                <a:gd name="connsiteY9" fmla="*/ 239346 h 344497"/>
                <a:gd name="connsiteX10" fmla="*/ 337465 w 472493"/>
                <a:gd name="connsiteY10" fmla="*/ 210136 h 344497"/>
                <a:gd name="connsiteX11" fmla="*/ 63672 w 472493"/>
                <a:gd name="connsiteY11" fmla="*/ 158738 h 344497"/>
                <a:gd name="connsiteX12" fmla="*/ 409486 w 472493"/>
                <a:gd name="connsiteY12" fmla="*/ 12000 h 344497"/>
                <a:gd name="connsiteX13" fmla="*/ 407856 w 472493"/>
                <a:gd name="connsiteY13" fmla="*/ 81514 h 344497"/>
                <a:gd name="connsiteX14" fmla="*/ 316717 w 472493"/>
                <a:gd name="connsiteY14" fmla="*/ 81514 h 344497"/>
                <a:gd name="connsiteX15" fmla="*/ 215737 w 472493"/>
                <a:gd name="connsiteY15" fmla="*/ 14821 h 344497"/>
                <a:gd name="connsiteX16" fmla="*/ 122217 w 472493"/>
                <a:gd name="connsiteY16" fmla="*/ 64966 h 344497"/>
                <a:gd name="connsiteX17" fmla="*/ 397639 w 472493"/>
                <a:gd name="connsiteY17" fmla="*/ 160305 h 344497"/>
                <a:gd name="connsiteX18" fmla="*/ 471603 w 472493"/>
                <a:gd name="connsiteY18" fmla="*/ 74744 h 344497"/>
                <a:gd name="connsiteX19" fmla="*/ 300984 w 472493"/>
                <a:gd name="connsiteY19" fmla="*/ 717 h 344497"/>
                <a:gd name="connsiteX20" fmla="*/ 349375 w 472493"/>
                <a:gd name="connsiteY20" fmla="*/ 717 h 344497"/>
                <a:gd name="connsiteX21" fmla="*/ 338781 w 472493"/>
                <a:gd name="connsiteY21" fmla="*/ 36697 h 344497"/>
                <a:gd name="connsiteX22" fmla="*/ 301172 w 472493"/>
                <a:gd name="connsiteY22" fmla="*/ 655 h 3444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72493" h="344497">
                  <a:moveTo>
                    <a:pt x="-890" y="74556"/>
                  </a:moveTo>
                  <a:lnTo>
                    <a:pt x="71319" y="-97"/>
                  </a:lnTo>
                  <a:lnTo>
                    <a:pt x="116638" y="467"/>
                  </a:lnTo>
                  <a:cubicBezTo>
                    <a:pt x="46623" y="34315"/>
                    <a:pt x="29636" y="80323"/>
                    <a:pt x="41420" y="122194"/>
                  </a:cubicBezTo>
                  <a:close/>
                  <a:moveTo>
                    <a:pt x="158823" y="266612"/>
                  </a:moveTo>
                  <a:cubicBezTo>
                    <a:pt x="214922" y="281969"/>
                    <a:pt x="249523" y="284477"/>
                    <a:pt x="299354" y="269182"/>
                  </a:cubicBezTo>
                  <a:lnTo>
                    <a:pt x="227584" y="344400"/>
                  </a:lnTo>
                  <a:close/>
                  <a:moveTo>
                    <a:pt x="63672" y="158738"/>
                  </a:moveTo>
                  <a:lnTo>
                    <a:pt x="122217" y="224490"/>
                  </a:lnTo>
                  <a:cubicBezTo>
                    <a:pt x="131117" y="190078"/>
                    <a:pt x="223572" y="211139"/>
                    <a:pt x="231721" y="239346"/>
                  </a:cubicBezTo>
                  <a:cubicBezTo>
                    <a:pt x="270458" y="251882"/>
                    <a:pt x="336525" y="230382"/>
                    <a:pt x="337465" y="210136"/>
                  </a:cubicBezTo>
                  <a:cubicBezTo>
                    <a:pt x="337277" y="161433"/>
                    <a:pt x="112125" y="201862"/>
                    <a:pt x="63672" y="158738"/>
                  </a:cubicBezTo>
                  <a:close/>
                  <a:moveTo>
                    <a:pt x="409486" y="12000"/>
                  </a:moveTo>
                  <a:lnTo>
                    <a:pt x="407856" y="81514"/>
                  </a:lnTo>
                  <a:lnTo>
                    <a:pt x="316717" y="81514"/>
                  </a:lnTo>
                  <a:cubicBezTo>
                    <a:pt x="317908" y="35568"/>
                    <a:pt x="282994" y="12940"/>
                    <a:pt x="215737" y="14821"/>
                  </a:cubicBezTo>
                  <a:cubicBezTo>
                    <a:pt x="168350" y="15761"/>
                    <a:pt x="122844" y="34252"/>
                    <a:pt x="122217" y="64966"/>
                  </a:cubicBezTo>
                  <a:cubicBezTo>
                    <a:pt x="122217" y="137488"/>
                    <a:pt x="377268" y="59074"/>
                    <a:pt x="397639" y="160305"/>
                  </a:cubicBezTo>
                  <a:lnTo>
                    <a:pt x="471603" y="74744"/>
                  </a:lnTo>
                  <a:close/>
                  <a:moveTo>
                    <a:pt x="300984" y="717"/>
                  </a:moveTo>
                  <a:lnTo>
                    <a:pt x="349375" y="717"/>
                  </a:lnTo>
                  <a:lnTo>
                    <a:pt x="338781" y="36697"/>
                  </a:lnTo>
                  <a:cubicBezTo>
                    <a:pt x="329818" y="14946"/>
                    <a:pt x="314837" y="6986"/>
                    <a:pt x="301172" y="655"/>
                  </a:cubicBezTo>
                  <a:close/>
                </a:path>
              </a:pathLst>
            </a:custGeom>
            <a:solidFill>
              <a:srgbClr val="F2B602"/>
            </a:solidFill>
            <a:ln w="6261" cap="flat">
              <a:noFill/>
              <a:prstDash val="solid"/>
              <a:miter/>
            </a:ln>
          </p:spPr>
          <p:txBody>
            <a:bodyPr rtlCol="0" anchor="ctr"/>
            <a:lstStyle/>
            <a:p>
              <a:endParaRPr lang="fr-FR"/>
            </a:p>
          </p:txBody>
        </p:sp>
        <p:sp>
          <p:nvSpPr>
            <p:cNvPr id="189" name="Graphique 2">
              <a:extLst>
                <a:ext uri="{FF2B5EF4-FFF2-40B4-BE49-F238E27FC236}">
                  <a16:creationId xmlns:a16="http://schemas.microsoft.com/office/drawing/2014/main" id="{5C9329E0-6A7A-4CC8-B4E0-848F22EBA379}"/>
                </a:ext>
              </a:extLst>
            </p:cNvPr>
            <p:cNvSpPr/>
            <p:nvPr/>
          </p:nvSpPr>
          <p:spPr>
            <a:xfrm>
              <a:off x="7487664" y="2218810"/>
              <a:ext cx="1818139" cy="880347"/>
            </a:xfrm>
            <a:custGeom>
              <a:avLst/>
              <a:gdLst>
                <a:gd name="connsiteX0" fmla="*/ -890 w 1818139"/>
                <a:gd name="connsiteY0" fmla="*/ 841764 h 880347"/>
                <a:gd name="connsiteX1" fmla="*/ 880663 w 1818139"/>
                <a:gd name="connsiteY1" fmla="*/ 10921 h 880347"/>
                <a:gd name="connsiteX2" fmla="*/ 1817250 w 1818139"/>
                <a:gd name="connsiteY2" fmla="*/ 621877 h 880347"/>
                <a:gd name="connsiteX3" fmla="*/ 1066451 w 1818139"/>
                <a:gd name="connsiteY3" fmla="*/ 795129 h 880347"/>
                <a:gd name="connsiteX4" fmla="*/ 118143 w 1818139"/>
                <a:gd name="connsiteY4" fmla="*/ 880250 h 8803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18139" h="880347">
                  <a:moveTo>
                    <a:pt x="-890" y="841764"/>
                  </a:moveTo>
                  <a:cubicBezTo>
                    <a:pt x="42173" y="618806"/>
                    <a:pt x="235858" y="108390"/>
                    <a:pt x="880663" y="10921"/>
                  </a:cubicBezTo>
                  <a:cubicBezTo>
                    <a:pt x="1525467" y="-86549"/>
                    <a:pt x="1811170" y="491186"/>
                    <a:pt x="1817250" y="621877"/>
                  </a:cubicBezTo>
                  <a:lnTo>
                    <a:pt x="1066451" y="795129"/>
                  </a:lnTo>
                  <a:lnTo>
                    <a:pt x="118143" y="880250"/>
                  </a:lnTo>
                  <a:close/>
                </a:path>
              </a:pathLst>
            </a:custGeom>
            <a:solidFill>
              <a:schemeClr val="accent1"/>
            </a:solidFill>
            <a:ln w="6261" cap="flat">
              <a:noFill/>
              <a:prstDash val="solid"/>
              <a:miter/>
            </a:ln>
          </p:spPr>
          <p:txBody>
            <a:bodyPr rtlCol="0" anchor="ctr"/>
            <a:lstStyle/>
            <a:p>
              <a:endParaRPr lang="fr-FR"/>
            </a:p>
          </p:txBody>
        </p:sp>
        <p:sp>
          <p:nvSpPr>
            <p:cNvPr id="190" name="Graphique 2">
              <a:extLst>
                <a:ext uri="{FF2B5EF4-FFF2-40B4-BE49-F238E27FC236}">
                  <a16:creationId xmlns:a16="http://schemas.microsoft.com/office/drawing/2014/main" id="{69A3685F-43B4-4DD4-8636-1996A5FB8E34}"/>
                </a:ext>
              </a:extLst>
            </p:cNvPr>
            <p:cNvSpPr/>
            <p:nvPr/>
          </p:nvSpPr>
          <p:spPr>
            <a:xfrm>
              <a:off x="7421294" y="2825395"/>
              <a:ext cx="1895794" cy="483431"/>
            </a:xfrm>
            <a:custGeom>
              <a:avLst/>
              <a:gdLst>
                <a:gd name="connsiteX0" fmla="*/ 1819748 w 1895794"/>
                <a:gd name="connsiteY0" fmla="*/ 221952 h 483431"/>
                <a:gd name="connsiteX1" fmla="*/ 828878 w 1895794"/>
                <a:gd name="connsiteY1" fmla="*/ 343554 h 483431"/>
                <a:gd name="connsiteX2" fmla="*/ 59902 w 1895794"/>
                <a:gd name="connsiteY2" fmla="*/ 483334 h 483431"/>
                <a:gd name="connsiteX3" fmla="*/ 5181 w 1895794"/>
                <a:gd name="connsiteY3" fmla="*/ 252353 h 483431"/>
                <a:gd name="connsiteX4" fmla="*/ 1883620 w 1895794"/>
                <a:gd name="connsiteY4" fmla="*/ 15291 h 483431"/>
                <a:gd name="connsiteX5" fmla="*/ 1819748 w 1895794"/>
                <a:gd name="connsiteY5" fmla="*/ 221952 h 4834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95794" h="483431">
                  <a:moveTo>
                    <a:pt x="1819748" y="221952"/>
                  </a:moveTo>
                  <a:cubicBezTo>
                    <a:pt x="1686048" y="234112"/>
                    <a:pt x="1105179" y="297985"/>
                    <a:pt x="828878" y="343554"/>
                  </a:cubicBezTo>
                  <a:cubicBezTo>
                    <a:pt x="552579" y="389124"/>
                    <a:pt x="84223" y="483334"/>
                    <a:pt x="59902" y="483334"/>
                  </a:cubicBezTo>
                  <a:cubicBezTo>
                    <a:pt x="35582" y="483334"/>
                    <a:pt x="-19077" y="413444"/>
                    <a:pt x="5181" y="252353"/>
                  </a:cubicBezTo>
                  <a:cubicBezTo>
                    <a:pt x="169344" y="203712"/>
                    <a:pt x="1160213" y="-66759"/>
                    <a:pt x="1883620" y="15291"/>
                  </a:cubicBezTo>
                  <a:cubicBezTo>
                    <a:pt x="1901798" y="66941"/>
                    <a:pt x="1908567" y="213114"/>
                    <a:pt x="1819748" y="221952"/>
                  </a:cubicBezTo>
                  <a:close/>
                </a:path>
              </a:pathLst>
            </a:custGeom>
            <a:solidFill>
              <a:schemeClr val="accent1">
                <a:lumMod val="90000"/>
                <a:lumOff val="10000"/>
              </a:schemeClr>
            </a:solidFill>
            <a:ln w="6261" cap="flat">
              <a:noFill/>
              <a:prstDash val="solid"/>
              <a:miter/>
            </a:ln>
          </p:spPr>
          <p:txBody>
            <a:bodyPr rtlCol="0" anchor="ctr"/>
            <a:lstStyle/>
            <a:p>
              <a:endParaRPr lang="fr-FR"/>
            </a:p>
          </p:txBody>
        </p:sp>
      </p:grpSp>
      <p:sp>
        <p:nvSpPr>
          <p:cNvPr id="192" name="Espace réservé du pied de page 2">
            <a:extLst>
              <a:ext uri="{FF2B5EF4-FFF2-40B4-BE49-F238E27FC236}">
                <a16:creationId xmlns:a16="http://schemas.microsoft.com/office/drawing/2014/main" id="{509AF729-9DF8-4C4D-8E59-55D45FDDC049}"/>
              </a:ext>
            </a:extLst>
          </p:cNvPr>
          <p:cNvSpPr txBox="1">
            <a:spLocks/>
          </p:cNvSpPr>
          <p:nvPr/>
        </p:nvSpPr>
        <p:spPr>
          <a:xfrm>
            <a:off x="141942" y="6398185"/>
            <a:ext cx="4114800" cy="365125"/>
          </a:xfrm>
          <a:prstGeom prst="rect">
            <a:avLst/>
          </a:prstGeom>
        </p:spPr>
        <p:txBody>
          <a:bodyPr vert="horz" lIns="91440" tIns="45720" rIns="91440" bIns="45720" rtlCol="0" anchor="ctr"/>
          <a:lstStyle>
            <a:defPPr>
              <a:defRPr lang="fr-FR"/>
            </a:defPPr>
            <a:lvl1pPr marL="0" algn="l" defTabSz="914400" rtl="0" eaLnBrk="1" latinLnBrk="0" hangingPunct="1">
              <a:defRPr sz="8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fr-FR" b="1" dirty="0">
                <a:solidFill>
                  <a:schemeClr val="accent1"/>
                </a:solidFill>
                <a:latin typeface="+mj-lt"/>
              </a:rPr>
              <a:t>Niveau 3 (6</a:t>
            </a:r>
            <a:r>
              <a:rPr lang="fr-FR" b="1" baseline="30000" dirty="0">
                <a:solidFill>
                  <a:schemeClr val="accent1"/>
                </a:solidFill>
                <a:latin typeface="+mj-lt"/>
              </a:rPr>
              <a:t>e</a:t>
            </a:r>
            <a:r>
              <a:rPr lang="fr-FR" b="1" dirty="0">
                <a:solidFill>
                  <a:schemeClr val="accent1"/>
                </a:solidFill>
                <a:latin typeface="+mj-lt"/>
              </a:rPr>
              <a:t> – 5</a:t>
            </a:r>
            <a:r>
              <a:rPr lang="fr-FR" b="1" baseline="30000" dirty="0">
                <a:solidFill>
                  <a:schemeClr val="accent1"/>
                </a:solidFill>
                <a:latin typeface="+mj-lt"/>
              </a:rPr>
              <a:t>e</a:t>
            </a:r>
            <a:r>
              <a:rPr lang="fr-FR" b="1" dirty="0">
                <a:solidFill>
                  <a:schemeClr val="accent1"/>
                </a:solidFill>
                <a:latin typeface="+mj-lt"/>
              </a:rPr>
              <a:t>)</a:t>
            </a:r>
          </a:p>
        </p:txBody>
      </p:sp>
    </p:spTree>
    <p:custDataLst>
      <p:tags r:id="rId1"/>
    </p:custDataLst>
    <p:extLst>
      <p:ext uri="{BB962C8B-B14F-4D97-AF65-F5344CB8AC3E}">
        <p14:creationId xmlns:p14="http://schemas.microsoft.com/office/powerpoint/2010/main" val="391253072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300"/>
                                  </p:stCondLst>
                                  <p:childTnLst>
                                    <p:set>
                                      <p:cBhvr>
                                        <p:cTn id="12" dur="1" fill="hold">
                                          <p:stCondLst>
                                            <p:cond delay="0"/>
                                          </p:stCondLst>
                                        </p:cTn>
                                        <p:tgtEl>
                                          <p:spTgt spid="3"/>
                                        </p:tgtEl>
                                        <p:attrNameLst>
                                          <p:attrName>style.visibility</p:attrName>
                                        </p:attrNameLst>
                                      </p:cBhvr>
                                      <p:to>
                                        <p:strVal val="visible"/>
                                      </p:to>
                                    </p:set>
                                    <p:animEffect transition="in" filter="fade">
                                      <p:cBhvr>
                                        <p:cTn id="13" dur="1000"/>
                                        <p:tgtEl>
                                          <p:spTgt spid="3"/>
                                        </p:tgtEl>
                                      </p:cBhvr>
                                    </p:animEffect>
                                    <p:anim calcmode="lin" valueType="num">
                                      <p:cBhvr>
                                        <p:cTn id="14" dur="1000" fill="hold"/>
                                        <p:tgtEl>
                                          <p:spTgt spid="3"/>
                                        </p:tgtEl>
                                        <p:attrNameLst>
                                          <p:attrName>ppt_x</p:attrName>
                                        </p:attrNameLst>
                                      </p:cBhvr>
                                      <p:tavLst>
                                        <p:tav tm="0">
                                          <p:val>
                                            <p:strVal val="#ppt_x"/>
                                          </p:val>
                                        </p:tav>
                                        <p:tav tm="100000">
                                          <p:val>
                                            <p:strVal val="#ppt_x"/>
                                          </p:val>
                                        </p:tav>
                                      </p:tavLst>
                                    </p:anim>
                                    <p:anim calcmode="lin" valueType="num">
                                      <p:cBhvr>
                                        <p:cTn id="15" dur="1000" fill="hold"/>
                                        <p:tgtEl>
                                          <p:spTgt spid="3"/>
                                        </p:tgtEl>
                                        <p:attrNameLst>
                                          <p:attrName>ppt_y</p:attrName>
                                        </p:attrNameLst>
                                      </p:cBhvr>
                                      <p:tavLst>
                                        <p:tav tm="0">
                                          <p:val>
                                            <p:strVal val="#ppt_y+.1"/>
                                          </p:val>
                                        </p:tav>
                                        <p:tav tm="100000">
                                          <p:val>
                                            <p:strVal val="#ppt_y"/>
                                          </p:val>
                                        </p:tav>
                                      </p:tavLst>
                                    </p:anim>
                                  </p:childTnLst>
                                </p:cTn>
                              </p:par>
                            </p:childTnLst>
                          </p:cTn>
                        </p:par>
                        <p:par>
                          <p:cTn id="16" fill="hold">
                            <p:stCondLst>
                              <p:cond delay="2300"/>
                            </p:stCondLst>
                            <p:childTnLst>
                              <p:par>
                                <p:cTn id="17" presetID="2" presetClass="entr" presetSubtype="4" decel="52000" fill="hold" nodeType="afterEffect">
                                  <p:stCondLst>
                                    <p:cond delay="0"/>
                                  </p:stCondLst>
                                  <p:childTnLst>
                                    <p:set>
                                      <p:cBhvr>
                                        <p:cTn id="18" dur="1" fill="hold">
                                          <p:stCondLst>
                                            <p:cond delay="0"/>
                                          </p:stCondLst>
                                        </p:cTn>
                                        <p:tgtEl>
                                          <p:spTgt spid="53"/>
                                        </p:tgtEl>
                                        <p:attrNameLst>
                                          <p:attrName>style.visibility</p:attrName>
                                        </p:attrNameLst>
                                      </p:cBhvr>
                                      <p:to>
                                        <p:strVal val="visible"/>
                                      </p:to>
                                    </p:set>
                                    <p:anim calcmode="lin" valueType="num">
                                      <p:cBhvr additive="base">
                                        <p:cTn id="19" dur="1000" fill="hold"/>
                                        <p:tgtEl>
                                          <p:spTgt spid="53"/>
                                        </p:tgtEl>
                                        <p:attrNameLst>
                                          <p:attrName>ppt_x</p:attrName>
                                        </p:attrNameLst>
                                      </p:cBhvr>
                                      <p:tavLst>
                                        <p:tav tm="0">
                                          <p:val>
                                            <p:strVal val="#ppt_x"/>
                                          </p:val>
                                        </p:tav>
                                        <p:tav tm="100000">
                                          <p:val>
                                            <p:strVal val="#ppt_x"/>
                                          </p:val>
                                        </p:tav>
                                      </p:tavLst>
                                    </p:anim>
                                    <p:anim calcmode="lin" valueType="num">
                                      <p:cBhvr additive="base">
                                        <p:cTn id="20" dur="1000" fill="hold"/>
                                        <p:tgtEl>
                                          <p:spTgt spid="53"/>
                                        </p:tgtEl>
                                        <p:attrNameLst>
                                          <p:attrName>ppt_y</p:attrName>
                                        </p:attrNameLst>
                                      </p:cBhvr>
                                      <p:tavLst>
                                        <p:tav tm="0">
                                          <p:val>
                                            <p:strVal val="1+#ppt_h/2"/>
                                          </p:val>
                                        </p:tav>
                                        <p:tav tm="100000">
                                          <p:val>
                                            <p:strVal val="#ppt_y"/>
                                          </p:val>
                                        </p:tav>
                                      </p:tavLst>
                                    </p:anim>
                                  </p:childTnLst>
                                </p:cTn>
                              </p:par>
                              <p:par>
                                <p:cTn id="21" presetID="1" presetClass="exit" presetSubtype="0" fill="hold" nodeType="withEffect">
                                  <p:stCondLst>
                                    <p:cond delay="1000"/>
                                  </p:stCondLst>
                                  <p:childTnLst>
                                    <p:set>
                                      <p:cBhvr>
                                        <p:cTn id="22" dur="1" fill="hold">
                                          <p:stCondLst>
                                            <p:cond delay="0"/>
                                          </p:stCondLst>
                                        </p:cTn>
                                        <p:tgtEl>
                                          <p:spTgt spid="53"/>
                                        </p:tgtEl>
                                        <p:attrNameLst>
                                          <p:attrName>style.visibility</p:attrName>
                                        </p:attrNameLst>
                                      </p:cBhvr>
                                      <p:to>
                                        <p:strVal val="hidden"/>
                                      </p:to>
                                    </p:set>
                                  </p:childTnLst>
                                </p:cTn>
                              </p:par>
                              <p:par>
                                <p:cTn id="23" presetID="1" presetClass="exit" presetSubtype="0" fill="hold" grpId="0" nodeType="withEffect">
                                  <p:stCondLst>
                                    <p:cond delay="1000"/>
                                  </p:stCondLst>
                                  <p:childTnLst>
                                    <p:set>
                                      <p:cBhvr>
                                        <p:cTn id="24" dur="1" fill="hold">
                                          <p:stCondLst>
                                            <p:cond delay="0"/>
                                          </p:stCondLst>
                                        </p:cTn>
                                        <p:tgtEl>
                                          <p:spTgt spid="191"/>
                                        </p:tgtEl>
                                        <p:attrNameLst>
                                          <p:attrName>style.visibility</p:attrName>
                                        </p:attrNameLst>
                                      </p:cBhvr>
                                      <p:to>
                                        <p:strVal val="hidden"/>
                                      </p:to>
                                    </p:set>
                                  </p:childTnLst>
                                </p:cTn>
                              </p:par>
                              <p:par>
                                <p:cTn id="25" presetID="8" presetClass="emph" presetSubtype="0" fill="hold" nodeType="withEffect">
                                  <p:stCondLst>
                                    <p:cond delay="1250"/>
                                  </p:stCondLst>
                                  <p:childTnLst>
                                    <p:animRot by="-1800000">
                                      <p:cBhvr>
                                        <p:cTn id="26" dur="1000" fill="hold"/>
                                        <p:tgtEl>
                                          <p:spTgt spid="74"/>
                                        </p:tgtEl>
                                        <p:attrNameLst>
                                          <p:attrName>r</p:attrName>
                                        </p:attrNameLst>
                                      </p:cBhvr>
                                    </p:animRot>
                                  </p:childTnLst>
                                </p:cTn>
                              </p:par>
                              <p:par>
                                <p:cTn id="27" presetID="8" presetClass="emph" presetSubtype="0" fill="hold" nodeType="withEffect">
                                  <p:stCondLst>
                                    <p:cond delay="1250"/>
                                  </p:stCondLst>
                                  <p:childTnLst>
                                    <p:animRot by="1500000">
                                      <p:cBhvr>
                                        <p:cTn id="28" dur="1000" fill="hold"/>
                                        <p:tgtEl>
                                          <p:spTgt spid="87"/>
                                        </p:tgtEl>
                                        <p:attrNameLst>
                                          <p:attrName>r</p:attrName>
                                        </p:attrNameLst>
                                      </p:cBhvr>
                                    </p:animRot>
                                  </p:childTnLst>
                                </p:cTn>
                              </p:par>
                              <p:par>
                                <p:cTn id="29" presetID="42" presetClass="path" presetSubtype="0" accel="50000" decel="50000" fill="hold" nodeType="withEffect">
                                  <p:stCondLst>
                                    <p:cond delay="1250"/>
                                  </p:stCondLst>
                                  <p:childTnLst>
                                    <p:animMotion origin="layout" path="M 2.08333E-6 -2.59259E-6 L 0.00937 -0.00416 " pathEditMode="relative" rAng="0" ptsTypes="AA">
                                      <p:cBhvr>
                                        <p:cTn id="30" dur="1000" fill="hold"/>
                                        <p:tgtEl>
                                          <p:spTgt spid="104"/>
                                        </p:tgtEl>
                                        <p:attrNameLst>
                                          <p:attrName>ppt_x</p:attrName>
                                          <p:attrName>ppt_y</p:attrName>
                                        </p:attrNameLst>
                                      </p:cBhvr>
                                      <p:rCtr x="469" y="-208"/>
                                    </p:animMotion>
                                  </p:childTnLst>
                                </p:cTn>
                              </p:par>
                              <p:par>
                                <p:cTn id="31" presetID="42" presetClass="path" presetSubtype="0" accel="50000" decel="50000" fill="hold" nodeType="withEffect">
                                  <p:stCondLst>
                                    <p:cond delay="1250"/>
                                  </p:stCondLst>
                                  <p:childTnLst>
                                    <p:animMotion origin="layout" path="M -4.375E-6 -3.7037E-7 L 0.00834 -0.00579 " pathEditMode="relative" rAng="0" ptsTypes="AA">
                                      <p:cBhvr>
                                        <p:cTn id="32" dur="1000" fill="hold"/>
                                        <p:tgtEl>
                                          <p:spTgt spid="108"/>
                                        </p:tgtEl>
                                        <p:attrNameLst>
                                          <p:attrName>ppt_x</p:attrName>
                                          <p:attrName>ppt_y</p:attrName>
                                        </p:attrNameLst>
                                      </p:cBhvr>
                                      <p:rCtr x="417" y="-301"/>
                                    </p:animMotion>
                                  </p:childTnLst>
                                </p:cTn>
                              </p:par>
                              <p:par>
                                <p:cTn id="33" presetID="10" presetClass="entr" presetSubtype="0" fill="hold" nodeType="withEffect">
                                  <p:stCondLst>
                                    <p:cond delay="1500"/>
                                  </p:stCondLst>
                                  <p:childTnLst>
                                    <p:set>
                                      <p:cBhvr>
                                        <p:cTn id="34" dur="1" fill="hold">
                                          <p:stCondLst>
                                            <p:cond delay="0"/>
                                          </p:stCondLst>
                                        </p:cTn>
                                        <p:tgtEl>
                                          <p:spTgt spid="52"/>
                                        </p:tgtEl>
                                        <p:attrNameLst>
                                          <p:attrName>style.visibility</p:attrName>
                                        </p:attrNameLst>
                                      </p:cBhvr>
                                      <p:to>
                                        <p:strVal val="visible"/>
                                      </p:to>
                                    </p:set>
                                    <p:animEffect transition="in" filter="fade">
                                      <p:cBhvr>
                                        <p:cTn id="35" dur="10"/>
                                        <p:tgtEl>
                                          <p:spTgt spid="52"/>
                                        </p:tgtEl>
                                      </p:cBhvr>
                                    </p:animEffect>
                                  </p:childTnLst>
                                </p:cTn>
                              </p:par>
                              <p:par>
                                <p:cTn id="36" presetID="6" presetClass="emph" presetSubtype="0" fill="hold" nodeType="withEffect">
                                  <p:stCondLst>
                                    <p:cond delay="1500"/>
                                  </p:stCondLst>
                                  <p:childTnLst>
                                    <p:animScale>
                                      <p:cBhvr>
                                        <p:cTn id="37" dur="10" fill="hold"/>
                                        <p:tgtEl>
                                          <p:spTgt spid="52"/>
                                        </p:tgtEl>
                                      </p:cBhvr>
                                      <p:by x="10000" y="10000"/>
                                    </p:animScale>
                                  </p:childTnLst>
                                </p:cTn>
                              </p:par>
                              <p:par>
                                <p:cTn id="38" presetID="6" presetClass="emph" presetSubtype="0" fill="hold" nodeType="withEffect">
                                  <p:stCondLst>
                                    <p:cond delay="1500"/>
                                  </p:stCondLst>
                                  <p:childTnLst>
                                    <p:animScale>
                                      <p:cBhvr>
                                        <p:cTn id="39" dur="500" fill="hold"/>
                                        <p:tgtEl>
                                          <p:spTgt spid="52"/>
                                        </p:tgtEl>
                                      </p:cBhvr>
                                      <p:by x="1000000" y="1000000"/>
                                    </p:animScale>
                                  </p:childTnLst>
                                </p:cTn>
                              </p:par>
                              <p:par>
                                <p:cTn id="40" presetID="37" presetClass="path" presetSubtype="0" decel="100000" fill="hold" nodeType="withEffect">
                                  <p:stCondLst>
                                    <p:cond delay="1500"/>
                                  </p:stCondLst>
                                  <p:childTnLst>
                                    <p:animMotion origin="layout" path="M -1.875E-6 -3.7037E-7 C 0.04232 0.07824 0.00716 0.30116 -0.08307 0.32292 " pathEditMode="relative" rAng="0" ptsTypes="AA">
                                      <p:cBhvr>
                                        <p:cTn id="41" dur="1000" spd="-100000" fill="hold"/>
                                        <p:tgtEl>
                                          <p:spTgt spid="52"/>
                                        </p:tgtEl>
                                        <p:attrNameLst>
                                          <p:attrName>ppt_x</p:attrName>
                                          <p:attrName>ppt_y</p:attrName>
                                        </p:attrNameLst>
                                      </p:cBhvr>
                                      <p:rCtr x="-3268" y="16134"/>
                                    </p:animMotion>
                                  </p:childTnLst>
                                </p:cTn>
                              </p:par>
                              <p:par>
                                <p:cTn id="42" presetID="31" presetClass="entr" presetSubtype="0" fill="hold" nodeType="withEffect">
                                  <p:stCondLst>
                                    <p:cond delay="1500"/>
                                  </p:stCondLst>
                                  <p:childTnLst>
                                    <p:set>
                                      <p:cBhvr>
                                        <p:cTn id="43" dur="1" fill="hold">
                                          <p:stCondLst>
                                            <p:cond delay="0"/>
                                          </p:stCondLst>
                                        </p:cTn>
                                        <p:tgtEl>
                                          <p:spTgt spid="52"/>
                                        </p:tgtEl>
                                        <p:attrNameLst>
                                          <p:attrName>style.visibility</p:attrName>
                                        </p:attrNameLst>
                                      </p:cBhvr>
                                      <p:to>
                                        <p:strVal val="visible"/>
                                      </p:to>
                                    </p:set>
                                    <p:anim calcmode="lin" valueType="num">
                                      <p:cBhvr>
                                        <p:cTn id="44" dur="1000" fill="hold"/>
                                        <p:tgtEl>
                                          <p:spTgt spid="52"/>
                                        </p:tgtEl>
                                        <p:attrNameLst>
                                          <p:attrName>ppt_w</p:attrName>
                                        </p:attrNameLst>
                                      </p:cBhvr>
                                      <p:tavLst>
                                        <p:tav tm="0">
                                          <p:val>
                                            <p:fltVal val="0"/>
                                          </p:val>
                                        </p:tav>
                                        <p:tav tm="100000">
                                          <p:val>
                                            <p:strVal val="#ppt_w"/>
                                          </p:val>
                                        </p:tav>
                                      </p:tavLst>
                                    </p:anim>
                                    <p:anim calcmode="lin" valueType="num">
                                      <p:cBhvr>
                                        <p:cTn id="45" dur="1000" fill="hold"/>
                                        <p:tgtEl>
                                          <p:spTgt spid="52"/>
                                        </p:tgtEl>
                                        <p:attrNameLst>
                                          <p:attrName>ppt_h</p:attrName>
                                        </p:attrNameLst>
                                      </p:cBhvr>
                                      <p:tavLst>
                                        <p:tav tm="0">
                                          <p:val>
                                            <p:fltVal val="0"/>
                                          </p:val>
                                        </p:tav>
                                        <p:tav tm="100000">
                                          <p:val>
                                            <p:strVal val="#ppt_h"/>
                                          </p:val>
                                        </p:tav>
                                      </p:tavLst>
                                    </p:anim>
                                    <p:anim calcmode="lin" valueType="num">
                                      <p:cBhvr>
                                        <p:cTn id="46" dur="1000" fill="hold"/>
                                        <p:tgtEl>
                                          <p:spTgt spid="52"/>
                                        </p:tgtEl>
                                        <p:attrNameLst>
                                          <p:attrName>style.rotation</p:attrName>
                                        </p:attrNameLst>
                                      </p:cBhvr>
                                      <p:tavLst>
                                        <p:tav tm="0">
                                          <p:val>
                                            <p:fltVal val="90"/>
                                          </p:val>
                                        </p:tav>
                                        <p:tav tm="100000">
                                          <p:val>
                                            <p:fltVal val="0"/>
                                          </p:val>
                                        </p:tav>
                                      </p:tavLst>
                                    </p:anim>
                                    <p:animEffect transition="in" filter="fade">
                                      <p:cBhvr>
                                        <p:cTn id="47" dur="1000"/>
                                        <p:tgtEl>
                                          <p:spTgt spid="5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1" grpId="0" animBg="1"/>
      <p:bldP spid="2" grpId="0"/>
      <p:bldP spid="3" grpId="0"/>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useBgFill="1">
        <p:nvSpPr>
          <p:cNvPr id="8" name="MaskAnim_text_left">
            <a:extLst>
              <a:ext uri="{FF2B5EF4-FFF2-40B4-BE49-F238E27FC236}">
                <a16:creationId xmlns:a16="http://schemas.microsoft.com/office/drawing/2014/main" id="{362FB6ED-09DB-4D12-9862-FC9D6B9D0C2D}"/>
              </a:ext>
            </a:extLst>
          </p:cNvPr>
          <p:cNvSpPr/>
          <p:nvPr/>
        </p:nvSpPr>
        <p:spPr>
          <a:xfrm>
            <a:off x="2327452" y="1557413"/>
            <a:ext cx="7803535" cy="5300587"/>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useBgFill="1">
        <p:nvSpPr>
          <p:cNvPr id="6" name="MaskAnim_text_left">
            <a:extLst>
              <a:ext uri="{FF2B5EF4-FFF2-40B4-BE49-F238E27FC236}">
                <a16:creationId xmlns:a16="http://schemas.microsoft.com/office/drawing/2014/main" id="{685E381A-95EF-4EB5-A4AF-4DDF0DEC0231}"/>
              </a:ext>
            </a:extLst>
          </p:cNvPr>
          <p:cNvSpPr/>
          <p:nvPr/>
        </p:nvSpPr>
        <p:spPr>
          <a:xfrm>
            <a:off x="0" y="357809"/>
            <a:ext cx="2344317" cy="110749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useBgFill="1">
        <p:nvSpPr>
          <p:cNvPr id="7" name="MaskAnim_text_left">
            <a:extLst>
              <a:ext uri="{FF2B5EF4-FFF2-40B4-BE49-F238E27FC236}">
                <a16:creationId xmlns:a16="http://schemas.microsoft.com/office/drawing/2014/main" id="{1805E572-D21B-4C71-9F44-03997357E545}"/>
              </a:ext>
            </a:extLst>
          </p:cNvPr>
          <p:cNvSpPr/>
          <p:nvPr/>
        </p:nvSpPr>
        <p:spPr>
          <a:xfrm>
            <a:off x="9847684" y="357809"/>
            <a:ext cx="2344317" cy="1272208"/>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useBgFill="1">
        <p:nvSpPr>
          <p:cNvPr id="274" name="Freeform: Shape 273" hidden="1">
            <a:extLst>
              <a:ext uri="{FF2B5EF4-FFF2-40B4-BE49-F238E27FC236}">
                <a16:creationId xmlns:a16="http://schemas.microsoft.com/office/drawing/2014/main" id="{48697EA8-0655-491D-B4EB-ABC056BC5FDC}"/>
              </a:ext>
            </a:extLst>
          </p:cNvPr>
          <p:cNvSpPr/>
          <p:nvPr/>
        </p:nvSpPr>
        <p:spPr>
          <a:xfrm>
            <a:off x="6461837" y="3999649"/>
            <a:ext cx="2725776" cy="2858351"/>
          </a:xfrm>
          <a:custGeom>
            <a:avLst/>
            <a:gdLst>
              <a:gd name="connsiteX0" fmla="*/ 485103 w 2725776"/>
              <a:gd name="connsiteY0" fmla="*/ 0 h 2858351"/>
              <a:gd name="connsiteX1" fmla="*/ 2725776 w 2725776"/>
              <a:gd name="connsiteY1" fmla="*/ 0 h 2858351"/>
              <a:gd name="connsiteX2" fmla="*/ 2725776 w 2725776"/>
              <a:gd name="connsiteY2" fmla="*/ 2858351 h 2858351"/>
              <a:gd name="connsiteX3" fmla="*/ 485103 w 2725776"/>
              <a:gd name="connsiteY3" fmla="*/ 2858351 h 2858351"/>
              <a:gd name="connsiteX4" fmla="*/ 485103 w 2725776"/>
              <a:gd name="connsiteY4" fmla="*/ 2836862 h 2858351"/>
              <a:gd name="connsiteX5" fmla="*/ 0 w 2725776"/>
              <a:gd name="connsiteY5" fmla="*/ 2836862 h 2858351"/>
              <a:gd name="connsiteX6" fmla="*/ 0 w 2725776"/>
              <a:gd name="connsiteY6" fmla="*/ 2077138 h 2858351"/>
              <a:gd name="connsiteX7" fmla="*/ 485103 w 2725776"/>
              <a:gd name="connsiteY7" fmla="*/ 2077138 h 2858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25776" h="2858351">
                <a:moveTo>
                  <a:pt x="485103" y="0"/>
                </a:moveTo>
                <a:lnTo>
                  <a:pt x="2725776" y="0"/>
                </a:lnTo>
                <a:lnTo>
                  <a:pt x="2725776" y="2858351"/>
                </a:lnTo>
                <a:lnTo>
                  <a:pt x="485103" y="2858351"/>
                </a:lnTo>
                <a:lnTo>
                  <a:pt x="485103" y="2836862"/>
                </a:lnTo>
                <a:lnTo>
                  <a:pt x="0" y="2836862"/>
                </a:lnTo>
                <a:lnTo>
                  <a:pt x="0" y="2077138"/>
                </a:lnTo>
                <a:lnTo>
                  <a:pt x="485103" y="2077138"/>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fr-FR"/>
          </a:p>
        </p:txBody>
      </p:sp>
      <p:sp useBgFill="1">
        <p:nvSpPr>
          <p:cNvPr id="275" name="MaskAnim_text_left" hidden="1">
            <a:extLst>
              <a:ext uri="{FF2B5EF4-FFF2-40B4-BE49-F238E27FC236}">
                <a16:creationId xmlns:a16="http://schemas.microsoft.com/office/drawing/2014/main" id="{BC736A94-9E87-481A-87E0-CBB139CC2B48}"/>
              </a:ext>
            </a:extLst>
          </p:cNvPr>
          <p:cNvSpPr/>
          <p:nvPr/>
        </p:nvSpPr>
        <p:spPr>
          <a:xfrm>
            <a:off x="3945483" y="2353061"/>
            <a:ext cx="3031471" cy="4504939"/>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grpSp>
        <p:nvGrpSpPr>
          <p:cNvPr id="159" name="Groupe 158">
            <a:extLst>
              <a:ext uri="{FF2B5EF4-FFF2-40B4-BE49-F238E27FC236}">
                <a16:creationId xmlns:a16="http://schemas.microsoft.com/office/drawing/2014/main" id="{CD18AAE7-D8FA-44DF-A576-7BEDA3DFFDCB}"/>
              </a:ext>
            </a:extLst>
          </p:cNvPr>
          <p:cNvGrpSpPr/>
          <p:nvPr/>
        </p:nvGrpSpPr>
        <p:grpSpPr>
          <a:xfrm>
            <a:off x="256623" y="197281"/>
            <a:ext cx="11661115" cy="6497999"/>
            <a:chOff x="256623" y="197281"/>
            <a:chExt cx="11661115" cy="6497999"/>
          </a:xfrm>
        </p:grpSpPr>
        <p:pic>
          <p:nvPicPr>
            <p:cNvPr id="176" name="Image 175">
              <a:extLst>
                <a:ext uri="{FF2B5EF4-FFF2-40B4-BE49-F238E27FC236}">
                  <a16:creationId xmlns:a16="http://schemas.microsoft.com/office/drawing/2014/main" id="{F65E2A8C-839C-44EE-829D-AC202E5E90AE}"/>
                </a:ext>
              </a:extLst>
            </p:cNvPr>
            <p:cNvPicPr>
              <a:picLocks noChangeAspect="1"/>
            </p:cNvPicPr>
            <p:nvPr/>
          </p:nvPicPr>
          <p:blipFill rotWithShape="1">
            <a:blip r:embed="rId3" cstate="hqprint">
              <a:extLst>
                <a:ext uri="{28A0092B-C50C-407E-A947-70E740481C1C}">
                  <a14:useLocalDpi xmlns:a14="http://schemas.microsoft.com/office/drawing/2010/main" val="0"/>
                </a:ext>
              </a:extLst>
            </a:blip>
            <a:srcRect l="11078" t="11152" r="10477" b="11930"/>
            <a:stretch/>
          </p:blipFill>
          <p:spPr>
            <a:xfrm>
              <a:off x="256623" y="197281"/>
              <a:ext cx="891252" cy="873888"/>
            </a:xfrm>
            <a:prstGeom prst="ellipse">
              <a:avLst/>
            </a:prstGeom>
          </p:spPr>
        </p:pic>
        <p:sp>
          <p:nvSpPr>
            <p:cNvPr id="177" name="Forme libre : forme 176">
              <a:extLst>
                <a:ext uri="{FF2B5EF4-FFF2-40B4-BE49-F238E27FC236}">
                  <a16:creationId xmlns:a16="http://schemas.microsoft.com/office/drawing/2014/main" id="{B8FAAEA6-1C32-44CC-A6A7-F21A99CA2D5B}"/>
                </a:ext>
              </a:extLst>
            </p:cNvPr>
            <p:cNvSpPr/>
            <p:nvPr/>
          </p:nvSpPr>
          <p:spPr>
            <a:xfrm>
              <a:off x="10330851" y="6198391"/>
              <a:ext cx="1087243" cy="234000"/>
            </a:xfrm>
            <a:custGeom>
              <a:avLst/>
              <a:gdLst>
                <a:gd name="connsiteX0" fmla="*/ 19635 w 1087243"/>
                <a:gd name="connsiteY0" fmla="*/ 0 h 246390"/>
                <a:gd name="connsiteX1" fmla="*/ 945457 w 1087243"/>
                <a:gd name="connsiteY1" fmla="*/ 0 h 246390"/>
                <a:gd name="connsiteX2" fmla="*/ 965092 w 1087243"/>
                <a:gd name="connsiteY2" fmla="*/ 19635 h 246390"/>
                <a:gd name="connsiteX3" fmla="*/ 965092 w 1087243"/>
                <a:gd name="connsiteY3" fmla="*/ 78700 h 246390"/>
                <a:gd name="connsiteX4" fmla="*/ 1087243 w 1087243"/>
                <a:gd name="connsiteY4" fmla="*/ 80962 h 246390"/>
                <a:gd name="connsiteX5" fmla="*/ 965092 w 1087243"/>
                <a:gd name="connsiteY5" fmla="*/ 154253 h 246390"/>
                <a:gd name="connsiteX6" fmla="*/ 965092 w 1087243"/>
                <a:gd name="connsiteY6" fmla="*/ 226755 h 246390"/>
                <a:gd name="connsiteX7" fmla="*/ 945457 w 1087243"/>
                <a:gd name="connsiteY7" fmla="*/ 246390 h 246390"/>
                <a:gd name="connsiteX8" fmla="*/ 19635 w 1087243"/>
                <a:gd name="connsiteY8" fmla="*/ 246390 h 246390"/>
                <a:gd name="connsiteX9" fmla="*/ 0 w 1087243"/>
                <a:gd name="connsiteY9" fmla="*/ 226755 h 246390"/>
                <a:gd name="connsiteX10" fmla="*/ 0 w 1087243"/>
                <a:gd name="connsiteY10" fmla="*/ 19635 h 246390"/>
                <a:gd name="connsiteX11" fmla="*/ 19635 w 1087243"/>
                <a:gd name="connsiteY11" fmla="*/ 0 h 246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87243" h="246390">
                  <a:moveTo>
                    <a:pt x="19635" y="0"/>
                  </a:moveTo>
                  <a:lnTo>
                    <a:pt x="945457" y="0"/>
                  </a:lnTo>
                  <a:cubicBezTo>
                    <a:pt x="956301" y="0"/>
                    <a:pt x="965092" y="8791"/>
                    <a:pt x="965092" y="19635"/>
                  </a:cubicBezTo>
                  <a:lnTo>
                    <a:pt x="965092" y="78700"/>
                  </a:lnTo>
                  <a:lnTo>
                    <a:pt x="1087243" y="80962"/>
                  </a:lnTo>
                  <a:lnTo>
                    <a:pt x="965092" y="154253"/>
                  </a:lnTo>
                  <a:lnTo>
                    <a:pt x="965092" y="226755"/>
                  </a:lnTo>
                  <a:cubicBezTo>
                    <a:pt x="965092" y="237599"/>
                    <a:pt x="956301" y="246390"/>
                    <a:pt x="945457" y="246390"/>
                  </a:cubicBezTo>
                  <a:lnTo>
                    <a:pt x="19635" y="246390"/>
                  </a:lnTo>
                  <a:cubicBezTo>
                    <a:pt x="8791" y="246390"/>
                    <a:pt x="0" y="237599"/>
                    <a:pt x="0" y="226755"/>
                  </a:cubicBezTo>
                  <a:lnTo>
                    <a:pt x="0" y="19635"/>
                  </a:lnTo>
                  <a:cubicBezTo>
                    <a:pt x="0" y="8791"/>
                    <a:pt x="8791" y="0"/>
                    <a:pt x="19635" y="0"/>
                  </a:cubicBezTo>
                  <a:close/>
                </a:path>
              </a:pathLst>
            </a:custGeom>
            <a:solidFill>
              <a:srgbClr val="FAE8C0"/>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fr-FR"/>
            </a:p>
          </p:txBody>
        </p:sp>
        <p:pic>
          <p:nvPicPr>
            <p:cNvPr id="184" name="Image 183" descr="Une image contenant texte&#10;&#10;Description générée automatiquement">
              <a:extLst>
                <a:ext uri="{FF2B5EF4-FFF2-40B4-BE49-F238E27FC236}">
                  <a16:creationId xmlns:a16="http://schemas.microsoft.com/office/drawing/2014/main" id="{CDFD78AE-7041-42AF-9A97-D353F5EF0417}"/>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10328470" y="6028912"/>
              <a:ext cx="1589268" cy="666368"/>
            </a:xfrm>
            <a:prstGeom prst="rect">
              <a:avLst/>
            </a:prstGeom>
          </p:spPr>
        </p:pic>
      </p:grpSp>
      <p:sp>
        <p:nvSpPr>
          <p:cNvPr id="256" name="Graphique 3">
            <a:extLst>
              <a:ext uri="{FF2B5EF4-FFF2-40B4-BE49-F238E27FC236}">
                <a16:creationId xmlns:a16="http://schemas.microsoft.com/office/drawing/2014/main" id="{00A0BFC3-1B28-4FE4-B47C-67D35C60CB55}"/>
              </a:ext>
            </a:extLst>
          </p:cNvPr>
          <p:cNvSpPr/>
          <p:nvPr/>
        </p:nvSpPr>
        <p:spPr>
          <a:xfrm flipH="1">
            <a:off x="9067751" y="5865061"/>
            <a:ext cx="320376" cy="400228"/>
          </a:xfrm>
          <a:custGeom>
            <a:avLst/>
            <a:gdLst>
              <a:gd name="connsiteX0" fmla="*/ 187269 w 320376"/>
              <a:gd name="connsiteY0" fmla="*/ 399965 h 400228"/>
              <a:gd name="connsiteX1" fmla="*/ 281613 w 320376"/>
              <a:gd name="connsiteY1" fmla="*/ 361151 h 400228"/>
              <a:gd name="connsiteX2" fmla="*/ 320302 w 320376"/>
              <a:gd name="connsiteY2" fmla="*/ 103409 h 400228"/>
              <a:gd name="connsiteX3" fmla="*/ 4152 w 320376"/>
              <a:gd name="connsiteY3" fmla="*/ -263 h 400228"/>
              <a:gd name="connsiteX4" fmla="*/ 187269 w 320376"/>
              <a:gd name="connsiteY4" fmla="*/ 399965 h 4002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0376" h="400228">
                <a:moveTo>
                  <a:pt x="187269" y="399965"/>
                </a:moveTo>
                <a:lnTo>
                  <a:pt x="281613" y="361151"/>
                </a:lnTo>
                <a:lnTo>
                  <a:pt x="320302" y="103409"/>
                </a:lnTo>
                <a:lnTo>
                  <a:pt x="4152" y="-263"/>
                </a:lnTo>
                <a:cubicBezTo>
                  <a:pt x="-23582" y="248025"/>
                  <a:pt x="90671" y="298484"/>
                  <a:pt x="187269" y="399965"/>
                </a:cubicBezTo>
                <a:close/>
              </a:path>
            </a:pathLst>
          </a:custGeom>
          <a:solidFill>
            <a:srgbClr val="1760BF"/>
          </a:solidFill>
          <a:ln w="6259" cap="flat">
            <a:noFill/>
            <a:prstDash val="solid"/>
            <a:miter/>
          </a:ln>
        </p:spPr>
        <p:txBody>
          <a:bodyPr rtlCol="0" anchor="ctr"/>
          <a:lstStyle/>
          <a:p>
            <a:endParaRPr lang="fr-FR"/>
          </a:p>
        </p:txBody>
      </p:sp>
      <p:sp>
        <p:nvSpPr>
          <p:cNvPr id="257" name="Graphique 3">
            <a:extLst>
              <a:ext uri="{FF2B5EF4-FFF2-40B4-BE49-F238E27FC236}">
                <a16:creationId xmlns:a16="http://schemas.microsoft.com/office/drawing/2014/main" id="{704EEC49-F5D8-4A2B-BC07-D4F1E4160EBB}"/>
              </a:ext>
            </a:extLst>
          </p:cNvPr>
          <p:cNvSpPr/>
          <p:nvPr/>
        </p:nvSpPr>
        <p:spPr>
          <a:xfrm flipH="1">
            <a:off x="8918127" y="4972201"/>
            <a:ext cx="383325" cy="610327"/>
          </a:xfrm>
          <a:custGeom>
            <a:avLst/>
            <a:gdLst>
              <a:gd name="connsiteX0" fmla="*/ 383251 w 383325"/>
              <a:gd name="connsiteY0" fmla="*/ -263 h 610327"/>
              <a:gd name="connsiteX1" fmla="*/ -74 w 383325"/>
              <a:gd name="connsiteY1" fmla="*/ 508646 h 610327"/>
              <a:gd name="connsiteX2" fmla="*/ 291662 w 383325"/>
              <a:gd name="connsiteY2" fmla="*/ 610065 h 610327"/>
            </a:gdLst>
            <a:ahLst/>
            <a:cxnLst>
              <a:cxn ang="0">
                <a:pos x="connsiteX0" y="connsiteY0"/>
              </a:cxn>
              <a:cxn ang="0">
                <a:pos x="connsiteX1" y="connsiteY1"/>
              </a:cxn>
              <a:cxn ang="0">
                <a:pos x="connsiteX2" y="connsiteY2"/>
              </a:cxn>
            </a:cxnLst>
            <a:rect l="l" t="t" r="r" b="b"/>
            <a:pathLst>
              <a:path w="383325" h="610327">
                <a:moveTo>
                  <a:pt x="383251" y="-263"/>
                </a:moveTo>
                <a:cubicBezTo>
                  <a:pt x="167455" y="34107"/>
                  <a:pt x="66412" y="259482"/>
                  <a:pt x="-74" y="508646"/>
                </a:cubicBezTo>
                <a:lnTo>
                  <a:pt x="291662" y="610065"/>
                </a:lnTo>
                <a:close/>
              </a:path>
            </a:pathLst>
          </a:custGeom>
          <a:solidFill>
            <a:srgbClr val="1760BF"/>
          </a:solidFill>
          <a:ln w="6259" cap="flat">
            <a:noFill/>
            <a:prstDash val="solid"/>
            <a:miter/>
          </a:ln>
        </p:spPr>
        <p:txBody>
          <a:bodyPr rtlCol="0" anchor="ctr"/>
          <a:lstStyle/>
          <a:p>
            <a:endParaRPr lang="fr-FR"/>
          </a:p>
        </p:txBody>
      </p:sp>
      <p:sp>
        <p:nvSpPr>
          <p:cNvPr id="258" name="Graphique 3">
            <a:extLst>
              <a:ext uri="{FF2B5EF4-FFF2-40B4-BE49-F238E27FC236}">
                <a16:creationId xmlns:a16="http://schemas.microsoft.com/office/drawing/2014/main" id="{6E1338B4-D170-4B6C-B089-47D4ACDFDB08}"/>
              </a:ext>
            </a:extLst>
          </p:cNvPr>
          <p:cNvSpPr/>
          <p:nvPr/>
        </p:nvSpPr>
        <p:spPr>
          <a:xfrm flipH="1">
            <a:off x="9032255" y="5630296"/>
            <a:ext cx="323600" cy="189565"/>
          </a:xfrm>
          <a:custGeom>
            <a:avLst/>
            <a:gdLst>
              <a:gd name="connsiteX0" fmla="*/ 17831 w 323600"/>
              <a:gd name="connsiteY0" fmla="*/ -263 h 189565"/>
              <a:gd name="connsiteX1" fmla="*/ -74 w 323600"/>
              <a:gd name="connsiteY1" fmla="*/ 81623 h 189565"/>
              <a:gd name="connsiteX2" fmla="*/ 310380 w 323600"/>
              <a:gd name="connsiteY2" fmla="*/ 189302 h 189565"/>
              <a:gd name="connsiteX3" fmla="*/ 323527 w 323600"/>
              <a:gd name="connsiteY3" fmla="*/ 100091 h 189565"/>
            </a:gdLst>
            <a:ahLst/>
            <a:cxnLst>
              <a:cxn ang="0">
                <a:pos x="connsiteX0" y="connsiteY0"/>
              </a:cxn>
              <a:cxn ang="0">
                <a:pos x="connsiteX1" y="connsiteY1"/>
              </a:cxn>
              <a:cxn ang="0">
                <a:pos x="connsiteX2" y="connsiteY2"/>
              </a:cxn>
              <a:cxn ang="0">
                <a:pos x="connsiteX3" y="connsiteY3"/>
              </a:cxn>
            </a:cxnLst>
            <a:rect l="l" t="t" r="r" b="b"/>
            <a:pathLst>
              <a:path w="323600" h="189565">
                <a:moveTo>
                  <a:pt x="17831" y="-263"/>
                </a:moveTo>
                <a:cubicBezTo>
                  <a:pt x="11571" y="27220"/>
                  <a:pt x="5748" y="54578"/>
                  <a:pt x="-74" y="81623"/>
                </a:cubicBezTo>
                <a:lnTo>
                  <a:pt x="310380" y="189302"/>
                </a:lnTo>
                <a:lnTo>
                  <a:pt x="323527" y="100091"/>
                </a:lnTo>
                <a:close/>
              </a:path>
            </a:pathLst>
          </a:custGeom>
          <a:solidFill>
            <a:srgbClr val="1760BF"/>
          </a:solidFill>
          <a:ln w="6259" cap="flat">
            <a:noFill/>
            <a:prstDash val="solid"/>
            <a:miter/>
          </a:ln>
        </p:spPr>
        <p:txBody>
          <a:bodyPr rtlCol="0" anchor="ctr"/>
          <a:lstStyle/>
          <a:p>
            <a:endParaRPr lang="fr-FR"/>
          </a:p>
        </p:txBody>
      </p:sp>
      <p:sp>
        <p:nvSpPr>
          <p:cNvPr id="259" name="Graphique 3">
            <a:extLst>
              <a:ext uri="{FF2B5EF4-FFF2-40B4-BE49-F238E27FC236}">
                <a16:creationId xmlns:a16="http://schemas.microsoft.com/office/drawing/2014/main" id="{655AF66F-4624-4008-9659-4079EF1FA793}"/>
              </a:ext>
            </a:extLst>
          </p:cNvPr>
          <p:cNvSpPr/>
          <p:nvPr/>
        </p:nvSpPr>
        <p:spPr>
          <a:xfrm flipH="1">
            <a:off x="9045402" y="5712182"/>
            <a:ext cx="338500" cy="256551"/>
          </a:xfrm>
          <a:custGeom>
            <a:avLst/>
            <a:gdLst>
              <a:gd name="connsiteX0" fmla="*/ 16516 w 338500"/>
              <a:gd name="connsiteY0" fmla="*/ 53451 h 256551"/>
              <a:gd name="connsiteX1" fmla="*/ -74 w 338500"/>
              <a:gd name="connsiteY1" fmla="*/ 152616 h 256551"/>
              <a:gd name="connsiteX2" fmla="*/ 316077 w 338500"/>
              <a:gd name="connsiteY2" fmla="*/ 256289 h 256551"/>
              <a:gd name="connsiteX3" fmla="*/ 338427 w 338500"/>
              <a:gd name="connsiteY3" fmla="*/ 107416 h 256551"/>
              <a:gd name="connsiteX4" fmla="*/ 27973 w 338500"/>
              <a:gd name="connsiteY4" fmla="*/ -263 h 256551"/>
              <a:gd name="connsiteX5" fmla="*/ 16516 w 338500"/>
              <a:gd name="connsiteY5" fmla="*/ 53451 h 2565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8500" h="256551">
                <a:moveTo>
                  <a:pt x="16516" y="53451"/>
                </a:moveTo>
                <a:cubicBezTo>
                  <a:pt x="9329" y="86205"/>
                  <a:pt x="3789" y="119305"/>
                  <a:pt x="-74" y="152616"/>
                </a:cubicBezTo>
                <a:lnTo>
                  <a:pt x="316077" y="256289"/>
                </a:lnTo>
                <a:lnTo>
                  <a:pt x="338427" y="107416"/>
                </a:lnTo>
                <a:lnTo>
                  <a:pt x="27973" y="-263"/>
                </a:lnTo>
                <a:cubicBezTo>
                  <a:pt x="24092" y="17767"/>
                  <a:pt x="20273" y="35734"/>
                  <a:pt x="16516" y="53451"/>
                </a:cubicBezTo>
                <a:close/>
              </a:path>
            </a:pathLst>
          </a:custGeom>
          <a:solidFill>
            <a:srgbClr val="F2B602"/>
          </a:solidFill>
          <a:ln w="6259" cap="flat">
            <a:noFill/>
            <a:prstDash val="solid"/>
            <a:miter/>
          </a:ln>
        </p:spPr>
        <p:txBody>
          <a:bodyPr rtlCol="0" anchor="ctr"/>
          <a:lstStyle/>
          <a:p>
            <a:endParaRPr lang="fr-FR"/>
          </a:p>
        </p:txBody>
      </p:sp>
      <p:sp>
        <p:nvSpPr>
          <p:cNvPr id="260" name="Graphique 3">
            <a:extLst>
              <a:ext uri="{FF2B5EF4-FFF2-40B4-BE49-F238E27FC236}">
                <a16:creationId xmlns:a16="http://schemas.microsoft.com/office/drawing/2014/main" id="{C8261A89-B42A-4D31-AB7F-46CE4D6A1493}"/>
              </a:ext>
            </a:extLst>
          </p:cNvPr>
          <p:cNvSpPr/>
          <p:nvPr/>
        </p:nvSpPr>
        <p:spPr>
          <a:xfrm flipH="1">
            <a:off x="9009717" y="5481110"/>
            <a:ext cx="327920" cy="249352"/>
          </a:xfrm>
          <a:custGeom>
            <a:avLst/>
            <a:gdLst>
              <a:gd name="connsiteX0" fmla="*/ 327847 w 327920"/>
              <a:gd name="connsiteY0" fmla="*/ 101156 h 249352"/>
              <a:gd name="connsiteX1" fmla="*/ 36111 w 327920"/>
              <a:gd name="connsiteY1" fmla="*/ -263 h 249352"/>
              <a:gd name="connsiteX2" fmla="*/ -74 w 327920"/>
              <a:gd name="connsiteY2" fmla="*/ 148923 h 249352"/>
              <a:gd name="connsiteX3" fmla="*/ 305873 w 327920"/>
              <a:gd name="connsiteY3" fmla="*/ 249089 h 249352"/>
            </a:gdLst>
            <a:ahLst/>
            <a:cxnLst>
              <a:cxn ang="0">
                <a:pos x="connsiteX0" y="connsiteY0"/>
              </a:cxn>
              <a:cxn ang="0">
                <a:pos x="connsiteX1" y="connsiteY1"/>
              </a:cxn>
              <a:cxn ang="0">
                <a:pos x="connsiteX2" y="connsiteY2"/>
              </a:cxn>
              <a:cxn ang="0">
                <a:pos x="connsiteX3" y="connsiteY3"/>
              </a:cxn>
            </a:cxnLst>
            <a:rect l="l" t="t" r="r" b="b"/>
            <a:pathLst>
              <a:path w="327920" h="249352">
                <a:moveTo>
                  <a:pt x="327847" y="101156"/>
                </a:moveTo>
                <a:lnTo>
                  <a:pt x="36111" y="-263"/>
                </a:lnTo>
                <a:cubicBezTo>
                  <a:pt x="22902" y="48944"/>
                  <a:pt x="11070" y="99090"/>
                  <a:pt x="-74" y="148923"/>
                </a:cubicBezTo>
                <a:lnTo>
                  <a:pt x="305873" y="249089"/>
                </a:lnTo>
                <a:close/>
              </a:path>
            </a:pathLst>
          </a:custGeom>
          <a:solidFill>
            <a:srgbClr val="F2B602"/>
          </a:solidFill>
          <a:ln w="6259" cap="flat">
            <a:noFill/>
            <a:prstDash val="solid"/>
            <a:miter/>
          </a:ln>
        </p:spPr>
        <p:txBody>
          <a:bodyPr rtlCol="0" anchor="ctr"/>
          <a:lstStyle/>
          <a:p>
            <a:endParaRPr lang="fr-FR"/>
          </a:p>
        </p:txBody>
      </p:sp>
      <p:sp>
        <p:nvSpPr>
          <p:cNvPr id="261" name="Graphique 3">
            <a:extLst>
              <a:ext uri="{FF2B5EF4-FFF2-40B4-BE49-F238E27FC236}">
                <a16:creationId xmlns:a16="http://schemas.microsoft.com/office/drawing/2014/main" id="{B5A2C931-0A9C-4EAA-9AC6-84EB5B5F57AB}"/>
              </a:ext>
            </a:extLst>
          </p:cNvPr>
          <p:cNvSpPr/>
          <p:nvPr/>
        </p:nvSpPr>
        <p:spPr>
          <a:xfrm flipH="1">
            <a:off x="9127604" y="5200088"/>
            <a:ext cx="153752" cy="1065202"/>
          </a:xfrm>
          <a:custGeom>
            <a:avLst/>
            <a:gdLst>
              <a:gd name="connsiteX0" fmla="*/ 80498 w 153752"/>
              <a:gd name="connsiteY0" fmla="*/ 1064939 h 1065202"/>
              <a:gd name="connsiteX1" fmla="*/ -74 w 153752"/>
              <a:gd name="connsiteY1" fmla="*/ 987373 h 1065202"/>
              <a:gd name="connsiteX2" fmla="*/ 130080 w 153752"/>
              <a:gd name="connsiteY2" fmla="*/ 13878 h 1065202"/>
              <a:gd name="connsiteX3" fmla="*/ 119563 w 153752"/>
              <a:gd name="connsiteY3" fmla="*/ 1048850 h 1065202"/>
            </a:gdLst>
            <a:ahLst/>
            <a:cxnLst>
              <a:cxn ang="0">
                <a:pos x="connsiteX0" y="connsiteY0"/>
              </a:cxn>
              <a:cxn ang="0">
                <a:pos x="connsiteX1" y="connsiteY1"/>
              </a:cxn>
              <a:cxn ang="0">
                <a:pos x="connsiteX2" y="connsiteY2"/>
              </a:cxn>
              <a:cxn ang="0">
                <a:pos x="connsiteX3" y="connsiteY3"/>
              </a:cxn>
            </a:cxnLst>
            <a:rect l="l" t="t" r="r" b="b"/>
            <a:pathLst>
              <a:path w="153752" h="1065202">
                <a:moveTo>
                  <a:pt x="80498" y="1064939"/>
                </a:moveTo>
                <a:lnTo>
                  <a:pt x="-74" y="987373"/>
                </a:lnTo>
                <a:cubicBezTo>
                  <a:pt x="-74" y="987373"/>
                  <a:pt x="71420" y="170201"/>
                  <a:pt x="130080" y="13878"/>
                </a:cubicBezTo>
                <a:cubicBezTo>
                  <a:pt x="188740" y="-142444"/>
                  <a:pt x="119563" y="1048850"/>
                  <a:pt x="119563" y="1048850"/>
                </a:cubicBezTo>
                <a:close/>
              </a:path>
            </a:pathLst>
          </a:custGeom>
          <a:solidFill>
            <a:srgbClr val="333E68">
              <a:alpha val="34000"/>
            </a:srgbClr>
          </a:solidFill>
          <a:ln w="6259" cap="flat">
            <a:noFill/>
            <a:prstDash val="solid"/>
            <a:miter/>
          </a:ln>
        </p:spPr>
        <p:txBody>
          <a:bodyPr rtlCol="0" anchor="ctr"/>
          <a:lstStyle/>
          <a:p>
            <a:endParaRPr lang="fr-FR"/>
          </a:p>
        </p:txBody>
      </p:sp>
      <p:grpSp>
        <p:nvGrpSpPr>
          <p:cNvPr id="262" name="BRAC">
            <a:extLst>
              <a:ext uri="{FF2B5EF4-FFF2-40B4-BE49-F238E27FC236}">
                <a16:creationId xmlns:a16="http://schemas.microsoft.com/office/drawing/2014/main" id="{785F9194-4DEA-466B-BFD6-F8D3FACD1A57}"/>
              </a:ext>
            </a:extLst>
          </p:cNvPr>
          <p:cNvGrpSpPr/>
          <p:nvPr/>
        </p:nvGrpSpPr>
        <p:grpSpPr>
          <a:xfrm flipH="1">
            <a:off x="6152494" y="3416265"/>
            <a:ext cx="3570068" cy="3570068"/>
            <a:chOff x="2495726" y="3416265"/>
            <a:chExt cx="3570068" cy="3570068"/>
          </a:xfrm>
        </p:grpSpPr>
        <p:grpSp>
          <p:nvGrpSpPr>
            <p:cNvPr id="266" name="BRACO SM">
              <a:extLst>
                <a:ext uri="{FF2B5EF4-FFF2-40B4-BE49-F238E27FC236}">
                  <a16:creationId xmlns:a16="http://schemas.microsoft.com/office/drawing/2014/main" id="{64A2054A-2A62-4325-B550-383DFD970D2A}"/>
                </a:ext>
              </a:extLst>
            </p:cNvPr>
            <p:cNvGrpSpPr/>
            <p:nvPr/>
          </p:nvGrpSpPr>
          <p:grpSpPr>
            <a:xfrm>
              <a:off x="4168725" y="4808116"/>
              <a:ext cx="1808111" cy="1560695"/>
              <a:chOff x="4168725" y="4808116"/>
              <a:chExt cx="1808111" cy="1560695"/>
            </a:xfrm>
          </p:grpSpPr>
          <p:sp>
            <p:nvSpPr>
              <p:cNvPr id="284" name="Graphique 3">
                <a:extLst>
                  <a:ext uri="{FF2B5EF4-FFF2-40B4-BE49-F238E27FC236}">
                    <a16:creationId xmlns:a16="http://schemas.microsoft.com/office/drawing/2014/main" id="{C2B59A91-FBC9-45B7-AB8A-8C9BE656E656}"/>
                  </a:ext>
                </a:extLst>
              </p:cNvPr>
              <p:cNvSpPr/>
              <p:nvPr/>
            </p:nvSpPr>
            <p:spPr>
              <a:xfrm>
                <a:off x="5496148" y="4808116"/>
                <a:ext cx="480688" cy="551729"/>
              </a:xfrm>
              <a:custGeom>
                <a:avLst/>
                <a:gdLst>
                  <a:gd name="connsiteX0" fmla="*/ 154225 w 480688"/>
                  <a:gd name="connsiteY0" fmla="*/ 489613 h 551729"/>
                  <a:gd name="connsiteX1" fmla="*/ 177326 w 480688"/>
                  <a:gd name="connsiteY1" fmla="*/ 404409 h 551729"/>
                  <a:gd name="connsiteX2" fmla="*/ 2034 w 480688"/>
                  <a:gd name="connsiteY2" fmla="*/ 198817 h 551729"/>
                  <a:gd name="connsiteX3" fmla="*/ 115473 w 480688"/>
                  <a:gd name="connsiteY3" fmla="*/ 250966 h 551729"/>
                  <a:gd name="connsiteX4" fmla="*/ 322692 w 480688"/>
                  <a:gd name="connsiteY4" fmla="*/ 550 h 551729"/>
                  <a:gd name="connsiteX5" fmla="*/ 237113 w 480688"/>
                  <a:gd name="connsiteY5" fmla="*/ 221042 h 551729"/>
                  <a:gd name="connsiteX6" fmla="*/ 422859 w 480688"/>
                  <a:gd name="connsiteY6" fmla="*/ 63718 h 551729"/>
                  <a:gd name="connsiteX7" fmla="*/ 287196 w 480688"/>
                  <a:gd name="connsiteY7" fmla="*/ 278763 h 551729"/>
                  <a:gd name="connsiteX8" fmla="*/ 477700 w 480688"/>
                  <a:gd name="connsiteY8" fmla="*/ 159815 h 551729"/>
                  <a:gd name="connsiteX9" fmla="*/ 348172 w 480688"/>
                  <a:gd name="connsiteY9" fmla="*/ 331162 h 551729"/>
                  <a:gd name="connsiteX10" fmla="*/ 470188 w 480688"/>
                  <a:gd name="connsiteY10" fmla="*/ 302302 h 551729"/>
                  <a:gd name="connsiteX11" fmla="*/ 287446 w 480688"/>
                  <a:gd name="connsiteY11" fmla="*/ 404785 h 551729"/>
                  <a:gd name="connsiteX12" fmla="*/ 252200 w 480688"/>
                  <a:gd name="connsiteY12" fmla="*/ 551466 h 5517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80688" h="551729">
                    <a:moveTo>
                      <a:pt x="154225" y="489613"/>
                    </a:moveTo>
                    <a:lnTo>
                      <a:pt x="177326" y="404409"/>
                    </a:lnTo>
                    <a:cubicBezTo>
                      <a:pt x="177326" y="404409"/>
                      <a:pt x="-22632" y="234877"/>
                      <a:pt x="2034" y="198817"/>
                    </a:cubicBezTo>
                    <a:cubicBezTo>
                      <a:pt x="26700" y="162757"/>
                      <a:pt x="115473" y="250966"/>
                      <a:pt x="115473" y="250966"/>
                    </a:cubicBezTo>
                    <a:cubicBezTo>
                      <a:pt x="115473" y="250966"/>
                      <a:pt x="295021" y="-16854"/>
                      <a:pt x="322692" y="550"/>
                    </a:cubicBezTo>
                    <a:cubicBezTo>
                      <a:pt x="350363" y="17954"/>
                      <a:pt x="298652" y="146793"/>
                      <a:pt x="237113" y="221042"/>
                    </a:cubicBezTo>
                    <a:cubicBezTo>
                      <a:pt x="298965" y="140595"/>
                      <a:pt x="399382" y="35984"/>
                      <a:pt x="422859" y="63718"/>
                    </a:cubicBezTo>
                    <a:cubicBezTo>
                      <a:pt x="446336" y="91451"/>
                      <a:pt x="316432" y="249088"/>
                      <a:pt x="287196" y="278763"/>
                    </a:cubicBezTo>
                    <a:cubicBezTo>
                      <a:pt x="346169" y="209147"/>
                      <a:pt x="451782" y="114239"/>
                      <a:pt x="477700" y="159815"/>
                    </a:cubicBezTo>
                    <a:cubicBezTo>
                      <a:pt x="503618" y="205391"/>
                      <a:pt x="348172" y="331162"/>
                      <a:pt x="348172" y="331162"/>
                    </a:cubicBezTo>
                    <a:cubicBezTo>
                      <a:pt x="348172" y="331162"/>
                      <a:pt x="439449" y="271939"/>
                      <a:pt x="470188" y="302302"/>
                    </a:cubicBezTo>
                    <a:cubicBezTo>
                      <a:pt x="500927" y="332665"/>
                      <a:pt x="287446" y="404785"/>
                      <a:pt x="287446" y="404785"/>
                    </a:cubicBezTo>
                    <a:lnTo>
                      <a:pt x="252200" y="551466"/>
                    </a:lnTo>
                    <a:close/>
                  </a:path>
                </a:pathLst>
              </a:custGeom>
              <a:solidFill>
                <a:srgbClr val="592F25"/>
              </a:solidFill>
              <a:ln w="6259" cap="flat">
                <a:noFill/>
                <a:prstDash val="solid"/>
                <a:miter/>
              </a:ln>
            </p:spPr>
            <p:txBody>
              <a:bodyPr rtlCol="0" anchor="ctr"/>
              <a:lstStyle/>
              <a:p>
                <a:endParaRPr lang="fr-FR"/>
              </a:p>
            </p:txBody>
          </p:sp>
          <p:sp>
            <p:nvSpPr>
              <p:cNvPr id="285" name="Graphique 3">
                <a:extLst>
                  <a:ext uri="{FF2B5EF4-FFF2-40B4-BE49-F238E27FC236}">
                    <a16:creationId xmlns:a16="http://schemas.microsoft.com/office/drawing/2014/main" id="{DB15FC78-6210-4E9F-B46F-035AB0330DBB}"/>
                  </a:ext>
                </a:extLst>
              </p:cNvPr>
              <p:cNvSpPr/>
              <p:nvPr/>
            </p:nvSpPr>
            <p:spPr>
              <a:xfrm>
                <a:off x="5609879" y="5235639"/>
                <a:ext cx="189640" cy="241645"/>
              </a:xfrm>
              <a:custGeom>
                <a:avLst/>
                <a:gdLst>
                  <a:gd name="connsiteX0" fmla="*/ -74 w 189640"/>
                  <a:gd name="connsiteY0" fmla="*/ 129954 h 241645"/>
                  <a:gd name="connsiteX1" fmla="*/ 56270 w 189640"/>
                  <a:gd name="connsiteY1" fmla="*/ -263 h 241645"/>
                  <a:gd name="connsiteX2" fmla="*/ 189492 w 189640"/>
                  <a:gd name="connsiteY2" fmla="*/ 96210 h 241645"/>
                  <a:gd name="connsiteX3" fmla="*/ 184108 w 189640"/>
                  <a:gd name="connsiteY3" fmla="*/ 239448 h 241645"/>
                  <a:gd name="connsiteX4" fmla="*/ -74 w 189640"/>
                  <a:gd name="connsiteY4" fmla="*/ 129954 h 2416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9640" h="241645">
                    <a:moveTo>
                      <a:pt x="-74" y="129954"/>
                    </a:moveTo>
                    <a:lnTo>
                      <a:pt x="56270" y="-263"/>
                    </a:lnTo>
                    <a:cubicBezTo>
                      <a:pt x="56270" y="-263"/>
                      <a:pt x="146733" y="38989"/>
                      <a:pt x="189492" y="96210"/>
                    </a:cubicBezTo>
                    <a:cubicBezTo>
                      <a:pt x="189492" y="96210"/>
                      <a:pt x="190619" y="220354"/>
                      <a:pt x="184108" y="239448"/>
                    </a:cubicBezTo>
                    <a:cubicBezTo>
                      <a:pt x="177597" y="258542"/>
                      <a:pt x="-74" y="129954"/>
                      <a:pt x="-74" y="129954"/>
                    </a:cubicBezTo>
                    <a:close/>
                  </a:path>
                </a:pathLst>
              </a:custGeom>
              <a:solidFill>
                <a:srgbClr val="095289"/>
              </a:solidFill>
              <a:ln w="6259" cap="flat">
                <a:noFill/>
                <a:prstDash val="solid"/>
                <a:miter/>
              </a:ln>
            </p:spPr>
            <p:txBody>
              <a:bodyPr rtlCol="0" anchor="ctr"/>
              <a:lstStyle/>
              <a:p>
                <a:endParaRPr lang="fr-FR"/>
              </a:p>
            </p:txBody>
          </p:sp>
          <p:sp>
            <p:nvSpPr>
              <p:cNvPr id="286" name="Graphique 3">
                <a:extLst>
                  <a:ext uri="{FF2B5EF4-FFF2-40B4-BE49-F238E27FC236}">
                    <a16:creationId xmlns:a16="http://schemas.microsoft.com/office/drawing/2014/main" id="{DEE6357B-6B37-4C8A-B0EA-A48C86A00863}"/>
                  </a:ext>
                </a:extLst>
              </p:cNvPr>
              <p:cNvSpPr/>
              <p:nvPr/>
            </p:nvSpPr>
            <p:spPr>
              <a:xfrm>
                <a:off x="5266620" y="5337684"/>
                <a:ext cx="532948" cy="1029337"/>
              </a:xfrm>
              <a:custGeom>
                <a:avLst/>
                <a:gdLst>
                  <a:gd name="connsiteX0" fmla="*/ 137029 w 532948"/>
                  <a:gd name="connsiteY0" fmla="*/ 349945 h 1029337"/>
                  <a:gd name="connsiteX1" fmla="*/ 353640 w 532948"/>
                  <a:gd name="connsiteY1" fmla="*/ -263 h 1029337"/>
                  <a:gd name="connsiteX2" fmla="*/ 532875 w 532948"/>
                  <a:gd name="connsiteY2" fmla="*/ 134523 h 1029337"/>
                  <a:gd name="connsiteX3" fmla="*/ 365534 w 532948"/>
                  <a:gd name="connsiteY3" fmla="*/ 854471 h 1029337"/>
                  <a:gd name="connsiteX4" fmla="*/ -74 w 532948"/>
                  <a:gd name="connsiteY4" fmla="*/ 1029074 h 1029337"/>
                  <a:gd name="connsiteX5" fmla="*/ 101783 w 532948"/>
                  <a:gd name="connsiteY5" fmla="*/ 409293 h 1029337"/>
                  <a:gd name="connsiteX6" fmla="*/ 137029 w 532948"/>
                  <a:gd name="connsiteY6" fmla="*/ 349945 h 10293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32948" h="1029337">
                    <a:moveTo>
                      <a:pt x="137029" y="349945"/>
                    </a:moveTo>
                    <a:cubicBezTo>
                      <a:pt x="185610" y="228743"/>
                      <a:pt x="223986" y="26406"/>
                      <a:pt x="353640" y="-263"/>
                    </a:cubicBezTo>
                    <a:lnTo>
                      <a:pt x="532875" y="134523"/>
                    </a:lnTo>
                    <a:cubicBezTo>
                      <a:pt x="509712" y="225175"/>
                      <a:pt x="589219" y="600486"/>
                      <a:pt x="365534" y="854471"/>
                    </a:cubicBezTo>
                    <a:cubicBezTo>
                      <a:pt x="278640" y="953010"/>
                      <a:pt x="146420" y="1016741"/>
                      <a:pt x="-74" y="1029074"/>
                    </a:cubicBezTo>
                    <a:cubicBezTo>
                      <a:pt x="33106" y="888591"/>
                      <a:pt x="92142" y="614823"/>
                      <a:pt x="101783" y="409293"/>
                    </a:cubicBezTo>
                    <a:cubicBezTo>
                      <a:pt x="116489" y="391426"/>
                      <a:pt x="128377" y="371411"/>
                      <a:pt x="137029" y="349945"/>
                    </a:cubicBezTo>
                    <a:close/>
                  </a:path>
                </a:pathLst>
              </a:custGeom>
              <a:solidFill>
                <a:srgbClr val="1760BF"/>
              </a:solidFill>
              <a:ln w="6259" cap="flat">
                <a:noFill/>
                <a:prstDash val="solid"/>
                <a:miter/>
              </a:ln>
            </p:spPr>
            <p:txBody>
              <a:bodyPr rtlCol="0" anchor="ctr"/>
              <a:lstStyle/>
              <a:p>
                <a:endParaRPr lang="fr-FR"/>
              </a:p>
            </p:txBody>
          </p:sp>
          <p:sp>
            <p:nvSpPr>
              <p:cNvPr id="287" name="Graphique 3">
                <a:extLst>
                  <a:ext uri="{FF2B5EF4-FFF2-40B4-BE49-F238E27FC236}">
                    <a16:creationId xmlns:a16="http://schemas.microsoft.com/office/drawing/2014/main" id="{D4D1D39F-0868-44C6-ABEB-FC969F1E06F7}"/>
                  </a:ext>
                </a:extLst>
              </p:cNvPr>
              <p:cNvSpPr/>
              <p:nvPr/>
            </p:nvSpPr>
            <p:spPr>
              <a:xfrm>
                <a:off x="5139972" y="5746865"/>
                <a:ext cx="228505" cy="621946"/>
              </a:xfrm>
              <a:custGeom>
                <a:avLst/>
                <a:gdLst>
                  <a:gd name="connsiteX0" fmla="*/ 228431 w 228505"/>
                  <a:gd name="connsiteY0" fmla="*/ -263 h 621946"/>
                  <a:gd name="connsiteX1" fmla="*/ 126575 w 228505"/>
                  <a:gd name="connsiteY1" fmla="*/ 619518 h 621946"/>
                  <a:gd name="connsiteX2" fmla="*/ -74 w 228505"/>
                  <a:gd name="connsiteY2" fmla="*/ 617264 h 621946"/>
                  <a:gd name="connsiteX3" fmla="*/ 92768 w 228505"/>
                  <a:gd name="connsiteY3" fmla="*/ 74424 h 621946"/>
                  <a:gd name="connsiteX4" fmla="*/ 228431 w 228505"/>
                  <a:gd name="connsiteY4" fmla="*/ -263 h 6219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505" h="621946">
                    <a:moveTo>
                      <a:pt x="228431" y="-263"/>
                    </a:moveTo>
                    <a:cubicBezTo>
                      <a:pt x="218790" y="205454"/>
                      <a:pt x="159567" y="479222"/>
                      <a:pt x="126575" y="619518"/>
                    </a:cubicBezTo>
                    <a:cubicBezTo>
                      <a:pt x="84392" y="623024"/>
                      <a:pt x="41959" y="622273"/>
                      <a:pt x="-74" y="617264"/>
                    </a:cubicBezTo>
                    <a:cubicBezTo>
                      <a:pt x="38365" y="522732"/>
                      <a:pt x="79058" y="241639"/>
                      <a:pt x="92768" y="74424"/>
                    </a:cubicBezTo>
                    <a:cubicBezTo>
                      <a:pt x="147735" y="71920"/>
                      <a:pt x="195564" y="39929"/>
                      <a:pt x="228431" y="-263"/>
                    </a:cubicBezTo>
                    <a:close/>
                  </a:path>
                </a:pathLst>
              </a:custGeom>
              <a:solidFill>
                <a:srgbClr val="F2B602"/>
              </a:solidFill>
              <a:ln w="6259" cap="flat">
                <a:noFill/>
                <a:prstDash val="solid"/>
                <a:miter/>
              </a:ln>
            </p:spPr>
            <p:txBody>
              <a:bodyPr rtlCol="0" anchor="ctr"/>
              <a:lstStyle/>
              <a:p>
                <a:endParaRPr lang="fr-FR"/>
              </a:p>
            </p:txBody>
          </p:sp>
          <p:sp>
            <p:nvSpPr>
              <p:cNvPr id="288" name="Graphique 3">
                <a:extLst>
                  <a:ext uri="{FF2B5EF4-FFF2-40B4-BE49-F238E27FC236}">
                    <a16:creationId xmlns:a16="http://schemas.microsoft.com/office/drawing/2014/main" id="{348BE4D8-3983-4171-87AE-0D6CE372D624}"/>
                  </a:ext>
                </a:extLst>
              </p:cNvPr>
              <p:cNvSpPr/>
              <p:nvPr/>
            </p:nvSpPr>
            <p:spPr>
              <a:xfrm>
                <a:off x="5044125" y="5802770"/>
                <a:ext cx="188563" cy="561809"/>
              </a:xfrm>
              <a:custGeom>
                <a:avLst/>
                <a:gdLst>
                  <a:gd name="connsiteX0" fmla="*/ 126387 w 188563"/>
                  <a:gd name="connsiteY0" fmla="*/ 9065 h 561809"/>
                  <a:gd name="connsiteX1" fmla="*/ 188490 w 188563"/>
                  <a:gd name="connsiteY1" fmla="*/ 18706 h 561809"/>
                  <a:gd name="connsiteX2" fmla="*/ 95648 w 188563"/>
                  <a:gd name="connsiteY2" fmla="*/ 561547 h 561809"/>
                  <a:gd name="connsiteX3" fmla="*/ 27785 w 188563"/>
                  <a:gd name="connsiteY3" fmla="*/ 549527 h 561809"/>
                  <a:gd name="connsiteX4" fmla="*/ -74 w 188563"/>
                  <a:gd name="connsiteY4" fmla="*/ 544393 h 561809"/>
                  <a:gd name="connsiteX5" fmla="*/ 96587 w 188563"/>
                  <a:gd name="connsiteY5" fmla="*/ -263 h 561809"/>
                  <a:gd name="connsiteX6" fmla="*/ 126387 w 188563"/>
                  <a:gd name="connsiteY6" fmla="*/ 9065 h 5618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8563" h="561809">
                    <a:moveTo>
                      <a:pt x="126387" y="9065"/>
                    </a:moveTo>
                    <a:cubicBezTo>
                      <a:pt x="146232" y="16409"/>
                      <a:pt x="167355" y="19689"/>
                      <a:pt x="188490" y="18706"/>
                    </a:cubicBezTo>
                    <a:cubicBezTo>
                      <a:pt x="174780" y="185859"/>
                      <a:pt x="134087" y="467014"/>
                      <a:pt x="95648" y="561547"/>
                    </a:cubicBezTo>
                    <a:cubicBezTo>
                      <a:pt x="72829" y="558729"/>
                      <a:pt x="50179" y="554729"/>
                      <a:pt x="27785" y="549527"/>
                    </a:cubicBezTo>
                    <a:cubicBezTo>
                      <a:pt x="18395" y="547899"/>
                      <a:pt x="9004" y="546208"/>
                      <a:pt x="-74" y="544393"/>
                    </a:cubicBezTo>
                    <a:cubicBezTo>
                      <a:pt x="28474" y="417056"/>
                      <a:pt x="79872" y="103409"/>
                      <a:pt x="96587" y="-263"/>
                    </a:cubicBezTo>
                    <a:cubicBezTo>
                      <a:pt x="108106" y="3744"/>
                      <a:pt x="118248" y="6749"/>
                      <a:pt x="126387" y="9065"/>
                    </a:cubicBezTo>
                    <a:close/>
                  </a:path>
                </a:pathLst>
              </a:custGeom>
              <a:solidFill>
                <a:srgbClr val="1760BF"/>
              </a:solidFill>
              <a:ln w="6259" cap="flat">
                <a:noFill/>
                <a:prstDash val="solid"/>
                <a:miter/>
              </a:ln>
            </p:spPr>
            <p:txBody>
              <a:bodyPr rtlCol="0" anchor="ctr"/>
              <a:lstStyle/>
              <a:p>
                <a:endParaRPr lang="fr-FR"/>
              </a:p>
            </p:txBody>
          </p:sp>
          <p:sp>
            <p:nvSpPr>
              <p:cNvPr id="289" name="Graphique 3">
                <a:extLst>
                  <a:ext uri="{FF2B5EF4-FFF2-40B4-BE49-F238E27FC236}">
                    <a16:creationId xmlns:a16="http://schemas.microsoft.com/office/drawing/2014/main" id="{EAFE727E-45C9-483A-9BF3-2D0C9D866179}"/>
                  </a:ext>
                </a:extLst>
              </p:cNvPr>
              <p:cNvSpPr/>
              <p:nvPr/>
            </p:nvSpPr>
            <p:spPr>
              <a:xfrm>
                <a:off x="4896880" y="5747053"/>
                <a:ext cx="243905" cy="600999"/>
              </a:xfrm>
              <a:custGeom>
                <a:avLst/>
                <a:gdLst>
                  <a:gd name="connsiteX0" fmla="*/ 110422 w 243905"/>
                  <a:gd name="connsiteY0" fmla="*/ -263 h 600999"/>
                  <a:gd name="connsiteX1" fmla="*/ 243832 w 243905"/>
                  <a:gd name="connsiteY1" fmla="*/ 56081 h 600999"/>
                  <a:gd name="connsiteX2" fmla="*/ 147171 w 243905"/>
                  <a:gd name="connsiteY2" fmla="*/ 600737 h 600999"/>
                  <a:gd name="connsiteX3" fmla="*/ -74 w 243905"/>
                  <a:gd name="connsiteY3" fmla="*/ 560106 h 600999"/>
                  <a:gd name="connsiteX4" fmla="*/ 110422 w 243905"/>
                  <a:gd name="connsiteY4" fmla="*/ -263 h 600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3905" h="600999">
                    <a:moveTo>
                      <a:pt x="110422" y="-263"/>
                    </a:moveTo>
                    <a:cubicBezTo>
                      <a:pt x="153124" y="22450"/>
                      <a:pt x="197774" y="41306"/>
                      <a:pt x="243832" y="56081"/>
                    </a:cubicBezTo>
                    <a:cubicBezTo>
                      <a:pt x="227117" y="159628"/>
                      <a:pt x="175718" y="473274"/>
                      <a:pt x="147171" y="600737"/>
                    </a:cubicBezTo>
                    <a:cubicBezTo>
                      <a:pt x="97132" y="590927"/>
                      <a:pt x="47912" y="577348"/>
                      <a:pt x="-74" y="560106"/>
                    </a:cubicBezTo>
                    <a:cubicBezTo>
                      <a:pt x="28286" y="420186"/>
                      <a:pt x="92079" y="106101"/>
                      <a:pt x="110422" y="-263"/>
                    </a:cubicBezTo>
                    <a:close/>
                  </a:path>
                </a:pathLst>
              </a:custGeom>
              <a:solidFill>
                <a:srgbClr val="F2B602"/>
              </a:solidFill>
              <a:ln w="6259" cap="flat">
                <a:noFill/>
                <a:prstDash val="solid"/>
                <a:miter/>
              </a:ln>
            </p:spPr>
            <p:txBody>
              <a:bodyPr rtlCol="0" anchor="ctr"/>
              <a:lstStyle/>
              <a:p>
                <a:endParaRPr lang="fr-FR"/>
              </a:p>
            </p:txBody>
          </p:sp>
          <p:sp>
            <p:nvSpPr>
              <p:cNvPr id="290" name="Graphique 3">
                <a:extLst>
                  <a:ext uri="{FF2B5EF4-FFF2-40B4-BE49-F238E27FC236}">
                    <a16:creationId xmlns:a16="http://schemas.microsoft.com/office/drawing/2014/main" id="{8302C886-4504-464D-8107-CEF3304AF5B9}"/>
                  </a:ext>
                </a:extLst>
              </p:cNvPr>
              <p:cNvSpPr/>
              <p:nvPr/>
            </p:nvSpPr>
            <p:spPr>
              <a:xfrm>
                <a:off x="4168725" y="5107739"/>
                <a:ext cx="838651" cy="1199120"/>
              </a:xfrm>
              <a:custGeom>
                <a:avLst/>
                <a:gdLst>
                  <a:gd name="connsiteX0" fmla="*/ 78376 w 838651"/>
                  <a:gd name="connsiteY0" fmla="*/ -263 h 1199120"/>
                  <a:gd name="connsiteX1" fmla="*/ 524368 w 838651"/>
                  <a:gd name="connsiteY1" fmla="*/ 213217 h 1199120"/>
                  <a:gd name="connsiteX2" fmla="*/ 838578 w 838651"/>
                  <a:gd name="connsiteY2" fmla="*/ 638926 h 1199120"/>
                  <a:gd name="connsiteX3" fmla="*/ 728082 w 838651"/>
                  <a:gd name="connsiteY3" fmla="*/ 1198857 h 1199120"/>
                  <a:gd name="connsiteX4" fmla="*/ 97783 w 838651"/>
                  <a:gd name="connsiteY4" fmla="*/ 860795 h 1199120"/>
                  <a:gd name="connsiteX5" fmla="*/ 78376 w 838651"/>
                  <a:gd name="connsiteY5" fmla="*/ -263 h 1199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38651" h="1199120">
                    <a:moveTo>
                      <a:pt x="78376" y="-263"/>
                    </a:moveTo>
                    <a:cubicBezTo>
                      <a:pt x="281025" y="8189"/>
                      <a:pt x="438788" y="18518"/>
                      <a:pt x="524368" y="213217"/>
                    </a:cubicBezTo>
                    <a:cubicBezTo>
                      <a:pt x="609948" y="407916"/>
                      <a:pt x="705106" y="583020"/>
                      <a:pt x="838578" y="638926"/>
                    </a:cubicBezTo>
                    <a:lnTo>
                      <a:pt x="728082" y="1198857"/>
                    </a:lnTo>
                    <a:cubicBezTo>
                      <a:pt x="580774" y="1153031"/>
                      <a:pt x="306004" y="1005347"/>
                      <a:pt x="97783" y="860795"/>
                    </a:cubicBezTo>
                    <a:cubicBezTo>
                      <a:pt x="-110438" y="716242"/>
                      <a:pt x="78376" y="-263"/>
                      <a:pt x="78376" y="-263"/>
                    </a:cubicBezTo>
                    <a:close/>
                  </a:path>
                </a:pathLst>
              </a:custGeom>
              <a:solidFill>
                <a:srgbClr val="1760BF"/>
              </a:solidFill>
              <a:ln w="6259" cap="flat">
                <a:noFill/>
                <a:prstDash val="solid"/>
                <a:miter/>
              </a:ln>
            </p:spPr>
            <p:txBody>
              <a:bodyPr rtlCol="0" anchor="ctr"/>
              <a:lstStyle/>
              <a:p>
                <a:endParaRPr lang="fr-FR"/>
              </a:p>
            </p:txBody>
          </p:sp>
        </p:grpSp>
        <p:grpSp>
          <p:nvGrpSpPr>
            <p:cNvPr id="269" name="Group 25">
              <a:extLst>
                <a:ext uri="{FF2B5EF4-FFF2-40B4-BE49-F238E27FC236}">
                  <a16:creationId xmlns:a16="http://schemas.microsoft.com/office/drawing/2014/main" id="{2A776DB6-F340-442E-9F23-B33A771932FB}"/>
                </a:ext>
              </a:extLst>
            </p:cNvPr>
            <p:cNvGrpSpPr/>
            <p:nvPr/>
          </p:nvGrpSpPr>
          <p:grpSpPr>
            <a:xfrm>
              <a:off x="2495726" y="3416265"/>
              <a:ext cx="3570068" cy="3570068"/>
              <a:chOff x="2468618" y="3533713"/>
              <a:chExt cx="3570068" cy="3570068"/>
            </a:xfrm>
          </p:grpSpPr>
          <p:sp>
            <p:nvSpPr>
              <p:cNvPr id="272" name="Oval 21">
                <a:extLst>
                  <a:ext uri="{FF2B5EF4-FFF2-40B4-BE49-F238E27FC236}">
                    <a16:creationId xmlns:a16="http://schemas.microsoft.com/office/drawing/2014/main" id="{32539EB7-BE91-4653-BAFC-887DA79296AC}"/>
                  </a:ext>
                </a:extLst>
              </p:cNvPr>
              <p:cNvSpPr/>
              <p:nvPr/>
            </p:nvSpPr>
            <p:spPr>
              <a:xfrm>
                <a:off x="2468618" y="3533713"/>
                <a:ext cx="3570068" cy="3570068"/>
              </a:xfrm>
              <a:prstGeom prst="ellipse">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grpSp>
            <p:nvGrpSpPr>
              <p:cNvPr id="273" name="Group 24">
                <a:extLst>
                  <a:ext uri="{FF2B5EF4-FFF2-40B4-BE49-F238E27FC236}">
                    <a16:creationId xmlns:a16="http://schemas.microsoft.com/office/drawing/2014/main" id="{80B44AF1-4D9F-47E4-9AF6-6DCFDCE7B389}"/>
                  </a:ext>
                </a:extLst>
              </p:cNvPr>
              <p:cNvGrpSpPr/>
              <p:nvPr/>
            </p:nvGrpSpPr>
            <p:grpSpPr>
              <a:xfrm>
                <a:off x="3824867" y="4889962"/>
                <a:ext cx="857571" cy="857571"/>
                <a:chOff x="5493712" y="1819422"/>
                <a:chExt cx="857571" cy="857571"/>
              </a:xfrm>
            </p:grpSpPr>
            <p:cxnSp>
              <p:nvCxnSpPr>
                <p:cNvPr id="282" name="Straight Connector 23">
                  <a:extLst>
                    <a:ext uri="{FF2B5EF4-FFF2-40B4-BE49-F238E27FC236}">
                      <a16:creationId xmlns:a16="http://schemas.microsoft.com/office/drawing/2014/main" id="{D9C4BFA1-D8C8-4F94-BF99-480C6B95C13E}"/>
                    </a:ext>
                  </a:extLst>
                </p:cNvPr>
                <p:cNvCxnSpPr>
                  <a:cxnSpLocks/>
                </p:cNvCxnSpPr>
                <p:nvPr/>
              </p:nvCxnSpPr>
              <p:spPr>
                <a:xfrm>
                  <a:off x="5922498" y="1819422"/>
                  <a:ext cx="0" cy="857571"/>
                </a:xfrm>
                <a:prstGeom prst="line">
                  <a:avLst/>
                </a:prstGeom>
                <a:ln w="9525">
                  <a:noFill/>
                </a:ln>
              </p:spPr>
              <p:style>
                <a:lnRef idx="1">
                  <a:schemeClr val="accent1"/>
                </a:lnRef>
                <a:fillRef idx="0">
                  <a:schemeClr val="accent1"/>
                </a:fillRef>
                <a:effectRef idx="0">
                  <a:schemeClr val="accent1"/>
                </a:effectRef>
                <a:fontRef idx="minor">
                  <a:schemeClr val="tx1"/>
                </a:fontRef>
              </p:style>
            </p:cxnSp>
            <p:cxnSp>
              <p:nvCxnSpPr>
                <p:cNvPr id="283" name="Straight Connector 287">
                  <a:extLst>
                    <a:ext uri="{FF2B5EF4-FFF2-40B4-BE49-F238E27FC236}">
                      <a16:creationId xmlns:a16="http://schemas.microsoft.com/office/drawing/2014/main" id="{B57480FE-6532-4C34-B28A-F56B7F85E6FD}"/>
                    </a:ext>
                  </a:extLst>
                </p:cNvPr>
                <p:cNvCxnSpPr>
                  <a:cxnSpLocks/>
                </p:cNvCxnSpPr>
                <p:nvPr/>
              </p:nvCxnSpPr>
              <p:spPr>
                <a:xfrm rot="5400000">
                  <a:off x="5922498" y="1819422"/>
                  <a:ext cx="0" cy="857571"/>
                </a:xfrm>
                <a:prstGeom prst="line">
                  <a:avLst/>
                </a:prstGeom>
                <a:ln w="9525">
                  <a:noFill/>
                </a:ln>
              </p:spPr>
              <p:style>
                <a:lnRef idx="1">
                  <a:schemeClr val="accent1"/>
                </a:lnRef>
                <a:fillRef idx="0">
                  <a:schemeClr val="accent1"/>
                </a:fillRef>
                <a:effectRef idx="0">
                  <a:schemeClr val="accent1"/>
                </a:effectRef>
                <a:fontRef idx="minor">
                  <a:schemeClr val="tx1"/>
                </a:fontRef>
              </p:style>
            </p:cxnSp>
          </p:grpSp>
        </p:grpSp>
      </p:grpSp>
      <p:grpSp>
        <p:nvGrpSpPr>
          <p:cNvPr id="291" name="HEAD">
            <a:extLst>
              <a:ext uri="{FF2B5EF4-FFF2-40B4-BE49-F238E27FC236}">
                <a16:creationId xmlns:a16="http://schemas.microsoft.com/office/drawing/2014/main" id="{07A5A8F6-0281-45F5-B2FF-783D75D153CD}"/>
              </a:ext>
            </a:extLst>
          </p:cNvPr>
          <p:cNvGrpSpPr/>
          <p:nvPr/>
        </p:nvGrpSpPr>
        <p:grpSpPr>
          <a:xfrm flipH="1">
            <a:off x="5917304" y="2565419"/>
            <a:ext cx="4817418" cy="4817418"/>
            <a:chOff x="1483566" y="2565419"/>
            <a:chExt cx="4817418" cy="4817418"/>
          </a:xfrm>
        </p:grpSpPr>
        <p:grpSp>
          <p:nvGrpSpPr>
            <p:cNvPr id="292" name="HEAD SM">
              <a:extLst>
                <a:ext uri="{FF2B5EF4-FFF2-40B4-BE49-F238E27FC236}">
                  <a16:creationId xmlns:a16="http://schemas.microsoft.com/office/drawing/2014/main" id="{CE547728-6453-453B-8ABD-3A07255F9228}"/>
                </a:ext>
              </a:extLst>
            </p:cNvPr>
            <p:cNvGrpSpPr/>
            <p:nvPr/>
          </p:nvGrpSpPr>
          <p:grpSpPr>
            <a:xfrm>
              <a:off x="2823523" y="2640535"/>
              <a:ext cx="2198045" cy="2317385"/>
              <a:chOff x="2823523" y="2640535"/>
              <a:chExt cx="2198045" cy="2317385"/>
            </a:xfrm>
          </p:grpSpPr>
          <p:sp>
            <p:nvSpPr>
              <p:cNvPr id="298" name="Graphique 3">
                <a:extLst>
                  <a:ext uri="{FF2B5EF4-FFF2-40B4-BE49-F238E27FC236}">
                    <a16:creationId xmlns:a16="http://schemas.microsoft.com/office/drawing/2014/main" id="{B6FA6C49-DF75-4638-8765-5DFE9990EDDB}"/>
                  </a:ext>
                </a:extLst>
              </p:cNvPr>
              <p:cNvSpPr/>
              <p:nvPr/>
            </p:nvSpPr>
            <p:spPr>
              <a:xfrm rot="21462563">
                <a:off x="4383736" y="3778202"/>
                <a:ext cx="275553" cy="212397"/>
              </a:xfrm>
              <a:custGeom>
                <a:avLst/>
                <a:gdLst>
                  <a:gd name="connsiteX0" fmla="*/ 275482 w 275553"/>
                  <a:gd name="connsiteY0" fmla="*/ 105934 h 212397"/>
                  <a:gd name="connsiteX1" fmla="*/ 137705 w 275553"/>
                  <a:gd name="connsiteY1" fmla="*/ 212133 h 212397"/>
                  <a:gd name="connsiteX2" fmla="*/ -71 w 275553"/>
                  <a:gd name="connsiteY2" fmla="*/ 105934 h 212397"/>
                  <a:gd name="connsiteX3" fmla="*/ 137705 w 275553"/>
                  <a:gd name="connsiteY3" fmla="*/ -265 h 212397"/>
                  <a:gd name="connsiteX4" fmla="*/ 275482 w 275553"/>
                  <a:gd name="connsiteY4" fmla="*/ 105934 h 2123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5553" h="212397">
                    <a:moveTo>
                      <a:pt x="275482" y="105934"/>
                    </a:moveTo>
                    <a:cubicBezTo>
                      <a:pt x="275482" y="164586"/>
                      <a:pt x="213797" y="212133"/>
                      <a:pt x="137705" y="212133"/>
                    </a:cubicBezTo>
                    <a:cubicBezTo>
                      <a:pt x="61614" y="212133"/>
                      <a:pt x="-71" y="164587"/>
                      <a:pt x="-71" y="105934"/>
                    </a:cubicBezTo>
                    <a:cubicBezTo>
                      <a:pt x="-71" y="47282"/>
                      <a:pt x="61614" y="-265"/>
                      <a:pt x="137705" y="-265"/>
                    </a:cubicBezTo>
                    <a:cubicBezTo>
                      <a:pt x="213797" y="-265"/>
                      <a:pt x="275482" y="47282"/>
                      <a:pt x="275482" y="105934"/>
                    </a:cubicBezTo>
                    <a:close/>
                  </a:path>
                </a:pathLst>
              </a:custGeom>
              <a:solidFill>
                <a:srgbClr val="FFFFFF"/>
              </a:solidFill>
              <a:ln w="6264" cap="flat">
                <a:noFill/>
                <a:prstDash val="solid"/>
                <a:miter/>
              </a:ln>
            </p:spPr>
            <p:txBody>
              <a:bodyPr rtlCol="0" anchor="ctr"/>
              <a:lstStyle/>
              <a:p>
                <a:endParaRPr lang="fr-FR"/>
              </a:p>
            </p:txBody>
          </p:sp>
          <p:sp>
            <p:nvSpPr>
              <p:cNvPr id="299" name="Graphique 3">
                <a:extLst>
                  <a:ext uri="{FF2B5EF4-FFF2-40B4-BE49-F238E27FC236}">
                    <a16:creationId xmlns:a16="http://schemas.microsoft.com/office/drawing/2014/main" id="{7F8861FB-B542-4D94-BFCA-2AFCA84892FE}"/>
                  </a:ext>
                </a:extLst>
              </p:cNvPr>
              <p:cNvSpPr/>
              <p:nvPr/>
            </p:nvSpPr>
            <p:spPr>
              <a:xfrm>
                <a:off x="4544168" y="3814713"/>
                <a:ext cx="148997" cy="148997"/>
              </a:xfrm>
              <a:custGeom>
                <a:avLst/>
                <a:gdLst>
                  <a:gd name="connsiteX0" fmla="*/ 148998 w 148997"/>
                  <a:gd name="connsiteY0" fmla="*/ 74499 h 148997"/>
                  <a:gd name="connsiteX1" fmla="*/ 74499 w 148997"/>
                  <a:gd name="connsiteY1" fmla="*/ 148998 h 148997"/>
                  <a:gd name="connsiteX2" fmla="*/ 0 w 148997"/>
                  <a:gd name="connsiteY2" fmla="*/ 74499 h 148997"/>
                  <a:gd name="connsiteX3" fmla="*/ 74499 w 148997"/>
                  <a:gd name="connsiteY3" fmla="*/ 0 h 148997"/>
                  <a:gd name="connsiteX4" fmla="*/ 148998 w 148997"/>
                  <a:gd name="connsiteY4" fmla="*/ 74499 h 1489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8997" h="148997">
                    <a:moveTo>
                      <a:pt x="148998" y="74499"/>
                    </a:moveTo>
                    <a:cubicBezTo>
                      <a:pt x="148998" y="115643"/>
                      <a:pt x="115644" y="148998"/>
                      <a:pt x="74499" y="148998"/>
                    </a:cubicBezTo>
                    <a:cubicBezTo>
                      <a:pt x="33354" y="148998"/>
                      <a:pt x="0" y="115643"/>
                      <a:pt x="0" y="74499"/>
                    </a:cubicBezTo>
                    <a:cubicBezTo>
                      <a:pt x="0" y="33354"/>
                      <a:pt x="33354" y="0"/>
                      <a:pt x="74499" y="0"/>
                    </a:cubicBezTo>
                    <a:cubicBezTo>
                      <a:pt x="115644" y="0"/>
                      <a:pt x="148998" y="33354"/>
                      <a:pt x="148998" y="74499"/>
                    </a:cubicBezTo>
                    <a:close/>
                  </a:path>
                </a:pathLst>
              </a:custGeom>
              <a:solidFill>
                <a:srgbClr val="18B7A4"/>
              </a:solidFill>
              <a:ln w="6259" cap="flat">
                <a:noFill/>
                <a:prstDash val="solid"/>
                <a:miter/>
              </a:ln>
            </p:spPr>
            <p:txBody>
              <a:bodyPr rtlCol="0" anchor="ctr"/>
              <a:lstStyle/>
              <a:p>
                <a:endParaRPr lang="fr-FR"/>
              </a:p>
            </p:txBody>
          </p:sp>
          <p:sp>
            <p:nvSpPr>
              <p:cNvPr id="300" name="Graphique 3">
                <a:extLst>
                  <a:ext uri="{FF2B5EF4-FFF2-40B4-BE49-F238E27FC236}">
                    <a16:creationId xmlns:a16="http://schemas.microsoft.com/office/drawing/2014/main" id="{11754FFD-8D87-43AB-9B82-0A9A07339089}"/>
                  </a:ext>
                </a:extLst>
              </p:cNvPr>
              <p:cNvSpPr/>
              <p:nvPr/>
            </p:nvSpPr>
            <p:spPr>
              <a:xfrm>
                <a:off x="4525262" y="3859412"/>
                <a:ext cx="37812" cy="37812"/>
              </a:xfrm>
              <a:custGeom>
                <a:avLst/>
                <a:gdLst>
                  <a:gd name="connsiteX0" fmla="*/ 37813 w 37812"/>
                  <a:gd name="connsiteY0" fmla="*/ 18907 h 37812"/>
                  <a:gd name="connsiteX1" fmla="*/ 18906 w 37812"/>
                  <a:gd name="connsiteY1" fmla="*/ 37813 h 37812"/>
                  <a:gd name="connsiteX2" fmla="*/ 0 w 37812"/>
                  <a:gd name="connsiteY2" fmla="*/ 18907 h 37812"/>
                  <a:gd name="connsiteX3" fmla="*/ 18906 w 37812"/>
                  <a:gd name="connsiteY3" fmla="*/ 0 h 37812"/>
                  <a:gd name="connsiteX4" fmla="*/ 37813 w 37812"/>
                  <a:gd name="connsiteY4" fmla="*/ 18907 h 37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812" h="37812">
                    <a:moveTo>
                      <a:pt x="37813" y="18907"/>
                    </a:moveTo>
                    <a:cubicBezTo>
                      <a:pt x="37813" y="29348"/>
                      <a:pt x="29348" y="37813"/>
                      <a:pt x="18906" y="37813"/>
                    </a:cubicBezTo>
                    <a:cubicBezTo>
                      <a:pt x="8464" y="37813"/>
                      <a:pt x="0" y="29348"/>
                      <a:pt x="0" y="18907"/>
                    </a:cubicBezTo>
                    <a:cubicBezTo>
                      <a:pt x="0" y="8465"/>
                      <a:pt x="8464" y="0"/>
                      <a:pt x="18906" y="0"/>
                    </a:cubicBezTo>
                    <a:cubicBezTo>
                      <a:pt x="29348" y="0"/>
                      <a:pt x="37813" y="8465"/>
                      <a:pt x="37813" y="18907"/>
                    </a:cubicBezTo>
                    <a:close/>
                  </a:path>
                </a:pathLst>
              </a:custGeom>
              <a:solidFill>
                <a:srgbClr val="FDFDFD"/>
              </a:solidFill>
              <a:ln w="6259" cap="flat">
                <a:noFill/>
                <a:prstDash val="solid"/>
                <a:miter/>
              </a:ln>
            </p:spPr>
            <p:txBody>
              <a:bodyPr rtlCol="0" anchor="ctr"/>
              <a:lstStyle/>
              <a:p>
                <a:endParaRPr lang="fr-FR"/>
              </a:p>
            </p:txBody>
          </p:sp>
          <p:sp>
            <p:nvSpPr>
              <p:cNvPr id="301" name="Graphique 3">
                <a:extLst>
                  <a:ext uri="{FF2B5EF4-FFF2-40B4-BE49-F238E27FC236}">
                    <a16:creationId xmlns:a16="http://schemas.microsoft.com/office/drawing/2014/main" id="{34D6B7C2-CB89-4C68-91E2-7264B4C3EF04}"/>
                  </a:ext>
                </a:extLst>
              </p:cNvPr>
              <p:cNvSpPr/>
              <p:nvPr/>
            </p:nvSpPr>
            <p:spPr>
              <a:xfrm>
                <a:off x="2981327" y="3357620"/>
                <a:ext cx="1851809" cy="1356672"/>
              </a:xfrm>
              <a:custGeom>
                <a:avLst/>
                <a:gdLst>
                  <a:gd name="connsiteX0" fmla="*/ 1845926 w 1851809"/>
                  <a:gd name="connsiteY0" fmla="*/ 606328 h 1356672"/>
                  <a:gd name="connsiteX1" fmla="*/ 1760972 w 1851809"/>
                  <a:gd name="connsiteY1" fmla="*/ 596687 h 1356672"/>
                  <a:gd name="connsiteX2" fmla="*/ 1697429 w 1851809"/>
                  <a:gd name="connsiteY2" fmla="*/ 17724 h 1356672"/>
                  <a:gd name="connsiteX3" fmla="*/ 11123 w 1851809"/>
                  <a:gd name="connsiteY3" fmla="*/ 321479 h 1356672"/>
                  <a:gd name="connsiteX4" fmla="*/ 108222 w 1851809"/>
                  <a:gd name="connsiteY4" fmla="*/ 1062086 h 1356672"/>
                  <a:gd name="connsiteX5" fmla="*/ 1475560 w 1851809"/>
                  <a:gd name="connsiteY5" fmla="*/ 1307056 h 1356672"/>
                  <a:gd name="connsiteX6" fmla="*/ 1757654 w 1851809"/>
                  <a:gd name="connsiteY6" fmla="*/ 724838 h 1356672"/>
                  <a:gd name="connsiteX7" fmla="*/ 1845926 w 1851809"/>
                  <a:gd name="connsiteY7" fmla="*/ 606328 h 1356672"/>
                  <a:gd name="connsiteX8" fmla="*/ 1529274 w 1851809"/>
                  <a:gd name="connsiteY8" fmla="*/ 643891 h 1356672"/>
                  <a:gd name="connsiteX9" fmla="*/ 1387726 w 1851809"/>
                  <a:gd name="connsiteY9" fmla="*/ 542910 h 1356672"/>
                  <a:gd name="connsiteX10" fmla="*/ 1521386 w 1851809"/>
                  <a:gd name="connsiteY10" fmla="*/ 431788 h 1356672"/>
                  <a:gd name="connsiteX11" fmla="*/ 1662934 w 1851809"/>
                  <a:gd name="connsiteY11" fmla="*/ 532768 h 1356672"/>
                  <a:gd name="connsiteX12" fmla="*/ 1529274 w 1851809"/>
                  <a:gd name="connsiteY12" fmla="*/ 643703 h 1356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51809" h="1356672">
                    <a:moveTo>
                      <a:pt x="1845926" y="606328"/>
                    </a:moveTo>
                    <a:cubicBezTo>
                      <a:pt x="1831902" y="584291"/>
                      <a:pt x="1793964" y="581287"/>
                      <a:pt x="1760972" y="596687"/>
                    </a:cubicBezTo>
                    <a:cubicBezTo>
                      <a:pt x="1759945" y="402019"/>
                      <a:pt x="1738653" y="207984"/>
                      <a:pt x="1697429" y="17724"/>
                    </a:cubicBezTo>
                    <a:cubicBezTo>
                      <a:pt x="1697429" y="17724"/>
                      <a:pt x="42363" y="-111241"/>
                      <a:pt x="11123" y="321479"/>
                    </a:cubicBezTo>
                    <a:cubicBezTo>
                      <a:pt x="-20116" y="754199"/>
                      <a:pt x="14567" y="783498"/>
                      <a:pt x="108222" y="1062086"/>
                    </a:cubicBezTo>
                    <a:cubicBezTo>
                      <a:pt x="586956" y="1325024"/>
                      <a:pt x="1095239" y="1425754"/>
                      <a:pt x="1475560" y="1307056"/>
                    </a:cubicBezTo>
                    <a:cubicBezTo>
                      <a:pt x="1637266" y="1121373"/>
                      <a:pt x="1749328" y="876403"/>
                      <a:pt x="1757654" y="724838"/>
                    </a:cubicBezTo>
                    <a:cubicBezTo>
                      <a:pt x="1842671" y="715009"/>
                      <a:pt x="1863643" y="633749"/>
                      <a:pt x="1845926" y="606328"/>
                    </a:cubicBezTo>
                    <a:close/>
                    <a:moveTo>
                      <a:pt x="1529274" y="643891"/>
                    </a:moveTo>
                    <a:cubicBezTo>
                      <a:pt x="1453273" y="646708"/>
                      <a:pt x="1389917" y="601508"/>
                      <a:pt x="1387726" y="542910"/>
                    </a:cubicBezTo>
                    <a:cubicBezTo>
                      <a:pt x="1385535" y="484313"/>
                      <a:pt x="1445447" y="434605"/>
                      <a:pt x="1521386" y="431788"/>
                    </a:cubicBezTo>
                    <a:cubicBezTo>
                      <a:pt x="1597325" y="428970"/>
                      <a:pt x="1660743" y="474171"/>
                      <a:pt x="1662934" y="532768"/>
                    </a:cubicBezTo>
                    <a:cubicBezTo>
                      <a:pt x="1665125" y="591366"/>
                      <a:pt x="1605213" y="640760"/>
                      <a:pt x="1529274" y="643703"/>
                    </a:cubicBezTo>
                    <a:close/>
                  </a:path>
                </a:pathLst>
              </a:custGeom>
              <a:solidFill>
                <a:srgbClr val="592F25"/>
              </a:solidFill>
              <a:ln w="6259" cap="flat">
                <a:noFill/>
                <a:prstDash val="solid"/>
                <a:miter/>
              </a:ln>
            </p:spPr>
            <p:txBody>
              <a:bodyPr rtlCol="0" anchor="ctr"/>
              <a:lstStyle/>
              <a:p>
                <a:endParaRPr lang="fr-FR"/>
              </a:p>
            </p:txBody>
          </p:sp>
          <p:sp>
            <p:nvSpPr>
              <p:cNvPr id="302" name="Graphique 3">
                <a:extLst>
                  <a:ext uri="{FF2B5EF4-FFF2-40B4-BE49-F238E27FC236}">
                    <a16:creationId xmlns:a16="http://schemas.microsoft.com/office/drawing/2014/main" id="{25A45200-E8C0-419F-B1E3-06D59ABB0216}"/>
                  </a:ext>
                </a:extLst>
              </p:cNvPr>
              <p:cNvSpPr/>
              <p:nvPr/>
            </p:nvSpPr>
            <p:spPr>
              <a:xfrm>
                <a:off x="2880338" y="3284957"/>
                <a:ext cx="1119102" cy="1294628"/>
              </a:xfrm>
              <a:custGeom>
                <a:avLst/>
                <a:gdLst>
                  <a:gd name="connsiteX0" fmla="*/ 210276 w 1119102"/>
                  <a:gd name="connsiteY0" fmla="*/ -263 h 1294628"/>
                  <a:gd name="connsiteX1" fmla="*/ -74 w 1119102"/>
                  <a:gd name="connsiteY1" fmla="*/ 1137505 h 1294628"/>
                  <a:gd name="connsiteX2" fmla="*/ 164137 w 1119102"/>
                  <a:gd name="connsiteY2" fmla="*/ 1138882 h 1294628"/>
                  <a:gd name="connsiteX3" fmla="*/ 381749 w 1119102"/>
                  <a:gd name="connsiteY3" fmla="*/ 1172000 h 1294628"/>
                  <a:gd name="connsiteX4" fmla="*/ 603618 w 1119102"/>
                  <a:gd name="connsiteY4" fmla="*/ 1169558 h 1294628"/>
                  <a:gd name="connsiteX5" fmla="*/ 741848 w 1119102"/>
                  <a:gd name="connsiteY5" fmla="*/ 1163298 h 1294628"/>
                  <a:gd name="connsiteX6" fmla="*/ 1112652 w 1119102"/>
                  <a:gd name="connsiteY6" fmla="*/ 344060 h 1294628"/>
                  <a:gd name="connsiteX7" fmla="*/ 210276 w 1119102"/>
                  <a:gd name="connsiteY7" fmla="*/ -263 h 1294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19102" h="1294628">
                    <a:moveTo>
                      <a:pt x="210276" y="-263"/>
                    </a:moveTo>
                    <a:cubicBezTo>
                      <a:pt x="148173" y="160379"/>
                      <a:pt x="7626" y="676863"/>
                      <a:pt x="-74" y="1137505"/>
                    </a:cubicBezTo>
                    <a:cubicBezTo>
                      <a:pt x="10444" y="1192158"/>
                      <a:pt x="75051" y="1269474"/>
                      <a:pt x="164137" y="1138882"/>
                    </a:cubicBezTo>
                    <a:cubicBezTo>
                      <a:pt x="132396" y="1232100"/>
                      <a:pt x="236695" y="1379720"/>
                      <a:pt x="381749" y="1172000"/>
                    </a:cubicBezTo>
                    <a:cubicBezTo>
                      <a:pt x="360150" y="1312170"/>
                      <a:pt x="491619" y="1357559"/>
                      <a:pt x="603618" y="1169558"/>
                    </a:cubicBezTo>
                    <a:cubicBezTo>
                      <a:pt x="599236" y="1237859"/>
                      <a:pt x="674235" y="1268160"/>
                      <a:pt x="741848" y="1163298"/>
                    </a:cubicBezTo>
                    <a:cubicBezTo>
                      <a:pt x="809460" y="1058436"/>
                      <a:pt x="1017682" y="419185"/>
                      <a:pt x="1112652" y="344060"/>
                    </a:cubicBezTo>
                    <a:cubicBezTo>
                      <a:pt x="1207623" y="268935"/>
                      <a:pt x="210276" y="-263"/>
                      <a:pt x="210276" y="-263"/>
                    </a:cubicBezTo>
                    <a:close/>
                  </a:path>
                </a:pathLst>
              </a:custGeom>
              <a:solidFill>
                <a:srgbClr val="260801"/>
              </a:solidFill>
              <a:ln w="6259" cap="flat">
                <a:noFill/>
                <a:prstDash val="solid"/>
                <a:miter/>
              </a:ln>
            </p:spPr>
            <p:txBody>
              <a:bodyPr rtlCol="0" anchor="ctr"/>
              <a:lstStyle/>
              <a:p>
                <a:endParaRPr lang="fr-FR"/>
              </a:p>
            </p:txBody>
          </p:sp>
          <p:sp>
            <p:nvSpPr>
              <p:cNvPr id="303" name="Graphique 3">
                <a:extLst>
                  <a:ext uri="{FF2B5EF4-FFF2-40B4-BE49-F238E27FC236}">
                    <a16:creationId xmlns:a16="http://schemas.microsoft.com/office/drawing/2014/main" id="{38EFCDE6-5C56-4173-A099-B9845E5E6108}"/>
                  </a:ext>
                </a:extLst>
              </p:cNvPr>
              <p:cNvSpPr/>
              <p:nvPr/>
            </p:nvSpPr>
            <p:spPr>
              <a:xfrm>
                <a:off x="4295317" y="3628975"/>
                <a:ext cx="323338" cy="120817"/>
              </a:xfrm>
              <a:custGeom>
                <a:avLst/>
                <a:gdLst>
                  <a:gd name="connsiteX0" fmla="*/ 323089 w 323338"/>
                  <a:gd name="connsiteY0" fmla="*/ 55133 h 120817"/>
                  <a:gd name="connsiteX1" fmla="*/ 184420 w 323338"/>
                  <a:gd name="connsiteY1" fmla="*/ 88751 h 120817"/>
                  <a:gd name="connsiteX2" fmla="*/ -74 w 323338"/>
                  <a:gd name="connsiteY2" fmla="*/ 120554 h 120817"/>
                  <a:gd name="connsiteX3" fmla="*/ 125135 w 323338"/>
                  <a:gd name="connsiteY3" fmla="*/ 5863 h 120817"/>
                  <a:gd name="connsiteX4" fmla="*/ 323089 w 323338"/>
                  <a:gd name="connsiteY4" fmla="*/ 55133 h 1208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38" h="120817">
                    <a:moveTo>
                      <a:pt x="323089" y="55133"/>
                    </a:moveTo>
                    <a:cubicBezTo>
                      <a:pt x="326720" y="95387"/>
                      <a:pt x="273945" y="93008"/>
                      <a:pt x="184420" y="88751"/>
                    </a:cubicBezTo>
                    <a:cubicBezTo>
                      <a:pt x="94897" y="84494"/>
                      <a:pt x="-74" y="120554"/>
                      <a:pt x="-74" y="120554"/>
                    </a:cubicBezTo>
                    <a:cubicBezTo>
                      <a:pt x="-74" y="120554"/>
                      <a:pt x="4684" y="24394"/>
                      <a:pt x="125135" y="5863"/>
                    </a:cubicBezTo>
                    <a:cubicBezTo>
                      <a:pt x="245585" y="-12668"/>
                      <a:pt x="319333" y="12875"/>
                      <a:pt x="323089" y="55133"/>
                    </a:cubicBezTo>
                    <a:close/>
                  </a:path>
                </a:pathLst>
              </a:custGeom>
              <a:solidFill>
                <a:srgbClr val="190501"/>
              </a:solidFill>
              <a:ln w="6259" cap="flat">
                <a:noFill/>
                <a:prstDash val="solid"/>
                <a:miter/>
              </a:ln>
            </p:spPr>
            <p:txBody>
              <a:bodyPr rtlCol="0" anchor="ctr"/>
              <a:lstStyle/>
              <a:p>
                <a:endParaRPr lang="fr-FR"/>
              </a:p>
            </p:txBody>
          </p:sp>
          <p:sp>
            <p:nvSpPr>
              <p:cNvPr id="304" name="Graphique 3">
                <a:extLst>
                  <a:ext uri="{FF2B5EF4-FFF2-40B4-BE49-F238E27FC236}">
                    <a16:creationId xmlns:a16="http://schemas.microsoft.com/office/drawing/2014/main" id="{A07312DA-01F6-432B-BA8A-043D8F001711}"/>
                  </a:ext>
                </a:extLst>
              </p:cNvPr>
              <p:cNvSpPr/>
              <p:nvPr/>
            </p:nvSpPr>
            <p:spPr>
              <a:xfrm>
                <a:off x="4163988" y="3337785"/>
                <a:ext cx="857580" cy="391856"/>
              </a:xfrm>
              <a:custGeom>
                <a:avLst/>
                <a:gdLst>
                  <a:gd name="connsiteX0" fmla="*/ 580816 w 857580"/>
                  <a:gd name="connsiteY0" fmla="*/ 80068 h 391856"/>
                  <a:gd name="connsiteX1" fmla="*/ 838745 w 857580"/>
                  <a:gd name="connsiteY1" fmla="*/ 378877 h 391856"/>
                  <a:gd name="connsiteX2" fmla="*/ 520778 w 857580"/>
                  <a:gd name="connsiteY2" fmla="*/ 240397 h 391856"/>
                  <a:gd name="connsiteX3" fmla="*/ 615248 w 857580"/>
                  <a:gd name="connsiteY3" fmla="*/ 389207 h 391856"/>
                  <a:gd name="connsiteX4" fmla="*/ 360261 w 857580"/>
                  <a:gd name="connsiteY4" fmla="*/ 259241 h 391856"/>
                  <a:gd name="connsiteX5" fmla="*/ 300412 w 857580"/>
                  <a:gd name="connsiteY5" fmla="*/ 290543 h 391856"/>
                  <a:gd name="connsiteX6" fmla="*/ 1352 w 857580"/>
                  <a:gd name="connsiteY6" fmla="*/ 7635 h 391856"/>
                  <a:gd name="connsiteX7" fmla="*/ 580816 w 857580"/>
                  <a:gd name="connsiteY7" fmla="*/ 80068 h 391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57580" h="391856">
                    <a:moveTo>
                      <a:pt x="580816" y="80068"/>
                    </a:moveTo>
                    <a:cubicBezTo>
                      <a:pt x="681358" y="130464"/>
                      <a:pt x="926891" y="322534"/>
                      <a:pt x="838745" y="378877"/>
                    </a:cubicBezTo>
                    <a:cubicBezTo>
                      <a:pt x="750598" y="435221"/>
                      <a:pt x="520778" y="240397"/>
                      <a:pt x="520778" y="240397"/>
                    </a:cubicBezTo>
                    <a:cubicBezTo>
                      <a:pt x="616938" y="311891"/>
                      <a:pt x="656191" y="371177"/>
                      <a:pt x="615248" y="389207"/>
                    </a:cubicBezTo>
                    <a:cubicBezTo>
                      <a:pt x="574305" y="407237"/>
                      <a:pt x="448408" y="319091"/>
                      <a:pt x="360261" y="259241"/>
                    </a:cubicBezTo>
                    <a:cubicBezTo>
                      <a:pt x="448408" y="319091"/>
                      <a:pt x="410345" y="356841"/>
                      <a:pt x="300412" y="290543"/>
                    </a:cubicBezTo>
                    <a:cubicBezTo>
                      <a:pt x="190479" y="224245"/>
                      <a:pt x="36159" y="45448"/>
                      <a:pt x="1352" y="7635"/>
                    </a:cubicBezTo>
                    <a:cubicBezTo>
                      <a:pt x="-33456" y="-30178"/>
                      <a:pt x="580816" y="80068"/>
                      <a:pt x="580816" y="80068"/>
                    </a:cubicBezTo>
                    <a:close/>
                  </a:path>
                </a:pathLst>
              </a:custGeom>
              <a:solidFill>
                <a:srgbClr val="260801"/>
              </a:solidFill>
              <a:ln w="6259" cap="flat">
                <a:noFill/>
                <a:prstDash val="solid"/>
                <a:miter/>
              </a:ln>
            </p:spPr>
            <p:txBody>
              <a:bodyPr rtlCol="0" anchor="ctr"/>
              <a:lstStyle/>
              <a:p>
                <a:endParaRPr lang="fr-FR"/>
              </a:p>
            </p:txBody>
          </p:sp>
          <p:sp>
            <p:nvSpPr>
              <p:cNvPr id="305" name="Graphique 3">
                <a:extLst>
                  <a:ext uri="{FF2B5EF4-FFF2-40B4-BE49-F238E27FC236}">
                    <a16:creationId xmlns:a16="http://schemas.microsoft.com/office/drawing/2014/main" id="{8B9BE150-DA78-40D1-A9F2-92F0406AC646}"/>
                  </a:ext>
                </a:extLst>
              </p:cNvPr>
              <p:cNvSpPr/>
              <p:nvPr/>
            </p:nvSpPr>
            <p:spPr>
              <a:xfrm>
                <a:off x="2874954" y="2640535"/>
                <a:ext cx="1883445" cy="911741"/>
              </a:xfrm>
              <a:custGeom>
                <a:avLst/>
                <a:gdLst>
                  <a:gd name="connsiteX0" fmla="*/ -74 w 1883445"/>
                  <a:gd name="connsiteY0" fmla="*/ 871600 h 911741"/>
                  <a:gd name="connsiteX1" fmla="*/ 913008 w 1883445"/>
                  <a:gd name="connsiteY1" fmla="*/ 11105 h 911741"/>
                  <a:gd name="connsiteX2" fmla="*/ 1883372 w 1883445"/>
                  <a:gd name="connsiteY2" fmla="*/ 643846 h 911741"/>
                  <a:gd name="connsiteX3" fmla="*/ 1105515 w 1883445"/>
                  <a:gd name="connsiteY3" fmla="*/ 823269 h 911741"/>
                  <a:gd name="connsiteX4" fmla="*/ 123194 w 1883445"/>
                  <a:gd name="connsiteY4" fmla="*/ 911478 h 9117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83445" h="911741">
                    <a:moveTo>
                      <a:pt x="-74" y="871600"/>
                    </a:moveTo>
                    <a:cubicBezTo>
                      <a:pt x="44563" y="640715"/>
                      <a:pt x="245147" y="111836"/>
                      <a:pt x="913008" y="11105"/>
                    </a:cubicBezTo>
                    <a:cubicBezTo>
                      <a:pt x="1580869" y="-89625"/>
                      <a:pt x="1877112" y="508495"/>
                      <a:pt x="1883372" y="643846"/>
                    </a:cubicBezTo>
                    <a:lnTo>
                      <a:pt x="1105515" y="823269"/>
                    </a:lnTo>
                    <a:lnTo>
                      <a:pt x="123194" y="911478"/>
                    </a:lnTo>
                    <a:close/>
                  </a:path>
                </a:pathLst>
              </a:custGeom>
              <a:solidFill>
                <a:srgbClr val="0A315B"/>
              </a:solidFill>
              <a:ln w="6259" cap="flat">
                <a:noFill/>
                <a:prstDash val="solid"/>
                <a:miter/>
              </a:ln>
            </p:spPr>
            <p:txBody>
              <a:bodyPr rtlCol="0" anchor="ctr"/>
              <a:lstStyle/>
              <a:p>
                <a:endParaRPr lang="fr-FR"/>
              </a:p>
            </p:txBody>
          </p:sp>
          <p:sp>
            <p:nvSpPr>
              <p:cNvPr id="306" name="Graphique 3">
                <a:extLst>
                  <a:ext uri="{FF2B5EF4-FFF2-40B4-BE49-F238E27FC236}">
                    <a16:creationId xmlns:a16="http://schemas.microsoft.com/office/drawing/2014/main" id="{B6423A66-2965-4F4C-8DD8-EB6272BEF7A3}"/>
                  </a:ext>
                </a:extLst>
              </p:cNvPr>
              <p:cNvSpPr/>
              <p:nvPr/>
            </p:nvSpPr>
            <p:spPr>
              <a:xfrm>
                <a:off x="2823523" y="3284769"/>
                <a:ext cx="1962107" cy="441687"/>
              </a:xfrm>
              <a:custGeom>
                <a:avLst/>
                <a:gdLst>
                  <a:gd name="connsiteX0" fmla="*/ 30134 w 1962107"/>
                  <a:gd name="connsiteY0" fmla="*/ 416743 h 441687"/>
                  <a:gd name="connsiteX1" fmla="*/ 1956526 w 1962107"/>
                  <a:gd name="connsiteY1" fmla="*/ 137466 h 441687"/>
                  <a:gd name="connsiteX2" fmla="*/ 1934552 w 1962107"/>
                  <a:gd name="connsiteY2" fmla="*/ -263 h 441687"/>
                  <a:gd name="connsiteX3" fmla="*/ 51357 w 1962107"/>
                  <a:gd name="connsiteY3" fmla="*/ 227491 h 441687"/>
                  <a:gd name="connsiteX4" fmla="*/ 5155 w 1962107"/>
                  <a:gd name="connsiteY4" fmla="*/ 251844 h 441687"/>
                  <a:gd name="connsiteX5" fmla="*/ 30134 w 1962107"/>
                  <a:gd name="connsiteY5" fmla="*/ 416743 h 441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62107" h="441687">
                    <a:moveTo>
                      <a:pt x="30134" y="416743"/>
                    </a:moveTo>
                    <a:cubicBezTo>
                      <a:pt x="243864" y="478909"/>
                      <a:pt x="1465209" y="436777"/>
                      <a:pt x="1956526" y="137466"/>
                    </a:cubicBezTo>
                    <a:cubicBezTo>
                      <a:pt x="1967607" y="85129"/>
                      <a:pt x="1962787" y="55643"/>
                      <a:pt x="1934552" y="-263"/>
                    </a:cubicBezTo>
                    <a:cubicBezTo>
                      <a:pt x="1814978" y="26970"/>
                      <a:pt x="436247" y="255913"/>
                      <a:pt x="51357" y="227491"/>
                    </a:cubicBezTo>
                    <a:cubicBezTo>
                      <a:pt x="51357" y="227491"/>
                      <a:pt x="7909" y="210212"/>
                      <a:pt x="5155" y="251844"/>
                    </a:cubicBezTo>
                    <a:cubicBezTo>
                      <a:pt x="2400" y="293476"/>
                      <a:pt x="-13939" y="403972"/>
                      <a:pt x="30134" y="416743"/>
                    </a:cubicBezTo>
                    <a:close/>
                  </a:path>
                </a:pathLst>
              </a:custGeom>
              <a:solidFill>
                <a:srgbClr val="0E4580"/>
              </a:solidFill>
              <a:ln w="6259" cap="flat">
                <a:noFill/>
                <a:prstDash val="solid"/>
                <a:miter/>
              </a:ln>
            </p:spPr>
            <p:txBody>
              <a:bodyPr rtlCol="0" anchor="ctr"/>
              <a:lstStyle/>
              <a:p>
                <a:endParaRPr lang="fr-FR"/>
              </a:p>
            </p:txBody>
          </p:sp>
          <p:sp>
            <p:nvSpPr>
              <p:cNvPr id="307" name="Graphique 3">
                <a:extLst>
                  <a:ext uri="{FF2B5EF4-FFF2-40B4-BE49-F238E27FC236}">
                    <a16:creationId xmlns:a16="http://schemas.microsoft.com/office/drawing/2014/main" id="{E369DF4A-123E-41D1-9534-CF8F05539910}"/>
                  </a:ext>
                </a:extLst>
              </p:cNvPr>
              <p:cNvSpPr/>
              <p:nvPr/>
            </p:nvSpPr>
            <p:spPr>
              <a:xfrm>
                <a:off x="4314474" y="4209244"/>
                <a:ext cx="339502" cy="187226"/>
              </a:xfrm>
              <a:custGeom>
                <a:avLst/>
                <a:gdLst>
                  <a:gd name="connsiteX0" fmla="*/ 54705 w 339502"/>
                  <a:gd name="connsiteY0" fmla="*/ -263 h 187226"/>
                  <a:gd name="connsiteX1" fmla="*/ 286027 w 339502"/>
                  <a:gd name="connsiteY1" fmla="*/ 71544 h 187226"/>
                  <a:gd name="connsiteX2" fmla="*/ 339428 w 339502"/>
                  <a:gd name="connsiteY2" fmla="*/ 50133 h 187226"/>
                  <a:gd name="connsiteX3" fmla="*/ 180477 w 339502"/>
                  <a:gd name="connsiteY3" fmla="*/ 186736 h 187226"/>
                  <a:gd name="connsiteX4" fmla="*/ -74 w 339502"/>
                  <a:gd name="connsiteY4" fmla="*/ 676 h 1872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9502" h="187226">
                    <a:moveTo>
                      <a:pt x="54705" y="-263"/>
                    </a:moveTo>
                    <a:cubicBezTo>
                      <a:pt x="109734" y="49820"/>
                      <a:pt x="207021" y="89135"/>
                      <a:pt x="286027" y="71544"/>
                    </a:cubicBezTo>
                    <a:cubicBezTo>
                      <a:pt x="304896" y="67437"/>
                      <a:pt x="322945" y="60200"/>
                      <a:pt x="339428" y="50133"/>
                    </a:cubicBezTo>
                    <a:cubicBezTo>
                      <a:pt x="324842" y="110984"/>
                      <a:pt x="276010" y="182103"/>
                      <a:pt x="180477" y="186736"/>
                    </a:cubicBezTo>
                    <a:cubicBezTo>
                      <a:pt x="52639" y="192996"/>
                      <a:pt x="13324" y="68977"/>
                      <a:pt x="-74" y="676"/>
                    </a:cubicBezTo>
                    <a:close/>
                  </a:path>
                </a:pathLst>
              </a:custGeom>
              <a:solidFill>
                <a:srgbClr val="190501"/>
              </a:solidFill>
              <a:ln w="6259" cap="flat">
                <a:noFill/>
                <a:prstDash val="solid"/>
                <a:miter/>
              </a:ln>
            </p:spPr>
            <p:txBody>
              <a:bodyPr rtlCol="0" anchor="ctr"/>
              <a:lstStyle/>
              <a:p>
                <a:endParaRPr lang="fr-FR"/>
              </a:p>
            </p:txBody>
          </p:sp>
          <p:sp>
            <p:nvSpPr>
              <p:cNvPr id="308" name="Graphique 3">
                <a:extLst>
                  <a:ext uri="{FF2B5EF4-FFF2-40B4-BE49-F238E27FC236}">
                    <a16:creationId xmlns:a16="http://schemas.microsoft.com/office/drawing/2014/main" id="{62AB521F-51A6-4976-BE95-B4372B796519}"/>
                  </a:ext>
                </a:extLst>
              </p:cNvPr>
              <p:cNvSpPr/>
              <p:nvPr/>
            </p:nvSpPr>
            <p:spPr>
              <a:xfrm>
                <a:off x="4369252" y="4204486"/>
                <a:ext cx="289166" cy="80836"/>
              </a:xfrm>
              <a:custGeom>
                <a:avLst/>
                <a:gdLst>
                  <a:gd name="connsiteX0" fmla="*/ -74 w 289166"/>
                  <a:gd name="connsiteY0" fmla="*/ 4495 h 80836"/>
                  <a:gd name="connsiteX1" fmla="*/ 287905 w 289166"/>
                  <a:gd name="connsiteY1" fmla="*/ -263 h 80836"/>
                  <a:gd name="connsiteX2" fmla="*/ 284399 w 289166"/>
                  <a:gd name="connsiteY2" fmla="*/ 54891 h 80836"/>
                  <a:gd name="connsiteX3" fmla="*/ 230998 w 289166"/>
                  <a:gd name="connsiteY3" fmla="*/ 76302 h 80836"/>
                  <a:gd name="connsiteX4" fmla="*/ -74 w 289166"/>
                  <a:gd name="connsiteY4" fmla="*/ 4495 h 808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9166" h="80836">
                    <a:moveTo>
                      <a:pt x="-74" y="4495"/>
                    </a:moveTo>
                    <a:lnTo>
                      <a:pt x="287905" y="-263"/>
                    </a:lnTo>
                    <a:cubicBezTo>
                      <a:pt x="290278" y="18174"/>
                      <a:pt x="289089" y="36899"/>
                      <a:pt x="284399" y="54891"/>
                    </a:cubicBezTo>
                    <a:cubicBezTo>
                      <a:pt x="267916" y="64958"/>
                      <a:pt x="249867" y="72195"/>
                      <a:pt x="230998" y="76302"/>
                    </a:cubicBezTo>
                    <a:cubicBezTo>
                      <a:pt x="152117" y="93893"/>
                      <a:pt x="54830" y="54641"/>
                      <a:pt x="-74" y="4495"/>
                    </a:cubicBezTo>
                    <a:close/>
                  </a:path>
                </a:pathLst>
              </a:custGeom>
              <a:solidFill>
                <a:srgbClr val="FFFFFF"/>
              </a:solidFill>
              <a:ln w="6259" cap="flat">
                <a:noFill/>
                <a:prstDash val="solid"/>
                <a:miter/>
              </a:ln>
            </p:spPr>
            <p:txBody>
              <a:bodyPr rtlCol="0" anchor="ctr"/>
              <a:lstStyle/>
              <a:p>
                <a:endParaRPr lang="fr-FR"/>
              </a:p>
            </p:txBody>
          </p:sp>
          <p:sp>
            <p:nvSpPr>
              <p:cNvPr id="309" name="Graphique 3">
                <a:extLst>
                  <a:ext uri="{FF2B5EF4-FFF2-40B4-BE49-F238E27FC236}">
                    <a16:creationId xmlns:a16="http://schemas.microsoft.com/office/drawing/2014/main" id="{063EF66E-4539-4CC8-8BC0-29638E56AAD9}"/>
                  </a:ext>
                </a:extLst>
              </p:cNvPr>
              <p:cNvSpPr/>
              <p:nvPr/>
            </p:nvSpPr>
            <p:spPr>
              <a:xfrm>
                <a:off x="3632286" y="4016247"/>
                <a:ext cx="231840" cy="310046"/>
              </a:xfrm>
              <a:custGeom>
                <a:avLst/>
                <a:gdLst>
                  <a:gd name="connsiteX0" fmla="*/ 141151 w 231840"/>
                  <a:gd name="connsiteY0" fmla="*/ 47180 h 310046"/>
                  <a:gd name="connsiteX1" fmla="*/ 10997 w 231840"/>
                  <a:gd name="connsiteY1" fmla="*/ 47180 h 310046"/>
                  <a:gd name="connsiteX2" fmla="*/ 170512 w 231840"/>
                  <a:gd name="connsiteY2" fmla="*/ 309491 h 310046"/>
                  <a:gd name="connsiteX3" fmla="*/ 141151 w 231840"/>
                  <a:gd name="connsiteY3" fmla="*/ 47180 h 310046"/>
                </a:gdLst>
                <a:ahLst/>
                <a:cxnLst>
                  <a:cxn ang="0">
                    <a:pos x="connsiteX0" y="connsiteY0"/>
                  </a:cxn>
                  <a:cxn ang="0">
                    <a:pos x="connsiteX1" y="connsiteY1"/>
                  </a:cxn>
                  <a:cxn ang="0">
                    <a:pos x="connsiteX2" y="connsiteY2"/>
                  </a:cxn>
                  <a:cxn ang="0">
                    <a:pos x="connsiteX3" y="connsiteY3"/>
                  </a:cxn>
                </a:cxnLst>
                <a:rect l="l" t="t" r="r" b="b"/>
                <a:pathLst>
                  <a:path w="231840" h="310046">
                    <a:moveTo>
                      <a:pt x="141151" y="47180"/>
                    </a:moveTo>
                    <a:cubicBezTo>
                      <a:pt x="113855" y="-7411"/>
                      <a:pt x="44553" y="-24189"/>
                      <a:pt x="10997" y="47180"/>
                    </a:cubicBezTo>
                    <a:cubicBezTo>
                      <a:pt x="-22559" y="118548"/>
                      <a:pt x="17257" y="299036"/>
                      <a:pt x="170512" y="309491"/>
                    </a:cubicBezTo>
                    <a:cubicBezTo>
                      <a:pt x="323767" y="319946"/>
                      <a:pt x="141151" y="47180"/>
                      <a:pt x="141151" y="47180"/>
                    </a:cubicBezTo>
                    <a:close/>
                  </a:path>
                </a:pathLst>
              </a:custGeom>
              <a:solidFill>
                <a:srgbClr val="592F25"/>
              </a:solidFill>
              <a:ln w="6259" cap="flat">
                <a:noFill/>
                <a:prstDash val="solid"/>
                <a:miter/>
              </a:ln>
            </p:spPr>
            <p:txBody>
              <a:bodyPr rtlCol="0" anchor="ctr"/>
              <a:lstStyle/>
              <a:p>
                <a:endParaRPr lang="fr-FR"/>
              </a:p>
            </p:txBody>
          </p:sp>
          <p:sp>
            <p:nvSpPr>
              <p:cNvPr id="310" name="Graphique 3">
                <a:extLst>
                  <a:ext uri="{FF2B5EF4-FFF2-40B4-BE49-F238E27FC236}">
                    <a16:creationId xmlns:a16="http://schemas.microsoft.com/office/drawing/2014/main" id="{F476DCA4-B5BF-4E8C-97C5-1D09AAE34A6B}"/>
                  </a:ext>
                </a:extLst>
              </p:cNvPr>
              <p:cNvSpPr/>
              <p:nvPr/>
            </p:nvSpPr>
            <p:spPr>
              <a:xfrm>
                <a:off x="3748156" y="4479319"/>
                <a:ext cx="348454" cy="478601"/>
              </a:xfrm>
              <a:custGeom>
                <a:avLst/>
                <a:gdLst>
                  <a:gd name="connsiteX0" fmla="*/ 348381 w 348454"/>
                  <a:gd name="connsiteY0" fmla="*/ 180663 h 478601"/>
                  <a:gd name="connsiteX1" fmla="*/ 333669 w 348454"/>
                  <a:gd name="connsiteY1" fmla="*/ 419185 h 478601"/>
                  <a:gd name="connsiteX2" fmla="*/ -74 w 348454"/>
                  <a:gd name="connsiteY2" fmla="*/ 419185 h 478601"/>
                  <a:gd name="connsiteX3" fmla="*/ -74 w 348454"/>
                  <a:gd name="connsiteY3" fmla="*/ -263 h 478601"/>
                </a:gdLst>
                <a:ahLst/>
                <a:cxnLst>
                  <a:cxn ang="0">
                    <a:pos x="connsiteX0" y="connsiteY0"/>
                  </a:cxn>
                  <a:cxn ang="0">
                    <a:pos x="connsiteX1" y="connsiteY1"/>
                  </a:cxn>
                  <a:cxn ang="0">
                    <a:pos x="connsiteX2" y="connsiteY2"/>
                  </a:cxn>
                  <a:cxn ang="0">
                    <a:pos x="connsiteX3" y="connsiteY3"/>
                  </a:cxn>
                </a:cxnLst>
                <a:rect l="l" t="t" r="r" b="b"/>
                <a:pathLst>
                  <a:path w="348454" h="478601">
                    <a:moveTo>
                      <a:pt x="348381" y="180663"/>
                    </a:moveTo>
                    <a:lnTo>
                      <a:pt x="333669" y="419185"/>
                    </a:lnTo>
                    <a:cubicBezTo>
                      <a:pt x="333669" y="419185"/>
                      <a:pt x="176220" y="552281"/>
                      <a:pt x="-74" y="419185"/>
                    </a:cubicBezTo>
                    <a:lnTo>
                      <a:pt x="-74" y="-263"/>
                    </a:lnTo>
                    <a:close/>
                  </a:path>
                </a:pathLst>
              </a:custGeom>
              <a:solidFill>
                <a:srgbClr val="592F25"/>
              </a:solidFill>
              <a:ln w="6259" cap="flat">
                <a:noFill/>
                <a:prstDash val="solid"/>
                <a:miter/>
              </a:ln>
            </p:spPr>
            <p:txBody>
              <a:bodyPr rtlCol="0" anchor="ctr"/>
              <a:lstStyle/>
              <a:p>
                <a:endParaRPr lang="fr-FR"/>
              </a:p>
            </p:txBody>
          </p:sp>
        </p:grpSp>
        <p:grpSp>
          <p:nvGrpSpPr>
            <p:cNvPr id="293" name="Group 19">
              <a:extLst>
                <a:ext uri="{FF2B5EF4-FFF2-40B4-BE49-F238E27FC236}">
                  <a16:creationId xmlns:a16="http://schemas.microsoft.com/office/drawing/2014/main" id="{87AD013E-F32F-4EB8-B79E-F050BE9AE414}"/>
                </a:ext>
              </a:extLst>
            </p:cNvPr>
            <p:cNvGrpSpPr/>
            <p:nvPr/>
          </p:nvGrpSpPr>
          <p:grpSpPr>
            <a:xfrm>
              <a:off x="1483566" y="2565419"/>
              <a:ext cx="4817418" cy="4817418"/>
              <a:chOff x="3488191" y="2195972"/>
              <a:chExt cx="4817418" cy="4817418"/>
            </a:xfrm>
          </p:grpSpPr>
          <p:sp>
            <p:nvSpPr>
              <p:cNvPr id="294" name="Oval 15">
                <a:extLst>
                  <a:ext uri="{FF2B5EF4-FFF2-40B4-BE49-F238E27FC236}">
                    <a16:creationId xmlns:a16="http://schemas.microsoft.com/office/drawing/2014/main" id="{FE41E657-4A89-4A2C-9F30-6F434029A80E}"/>
                  </a:ext>
                </a:extLst>
              </p:cNvPr>
              <p:cNvSpPr/>
              <p:nvPr/>
            </p:nvSpPr>
            <p:spPr>
              <a:xfrm>
                <a:off x="3488191" y="2195972"/>
                <a:ext cx="4817418" cy="4817418"/>
              </a:xfrm>
              <a:prstGeom prst="ellipse">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grpSp>
            <p:nvGrpSpPr>
              <p:cNvPr id="295" name="Group 18">
                <a:extLst>
                  <a:ext uri="{FF2B5EF4-FFF2-40B4-BE49-F238E27FC236}">
                    <a16:creationId xmlns:a16="http://schemas.microsoft.com/office/drawing/2014/main" id="{2155EDEB-38D8-4679-9FE6-72EF796F3B21}"/>
                  </a:ext>
                </a:extLst>
              </p:cNvPr>
              <p:cNvGrpSpPr/>
              <p:nvPr/>
            </p:nvGrpSpPr>
            <p:grpSpPr>
              <a:xfrm>
                <a:off x="5482406" y="4190187"/>
                <a:ext cx="828989" cy="828989"/>
                <a:chOff x="4725477" y="7295103"/>
                <a:chExt cx="828989" cy="828989"/>
              </a:xfrm>
            </p:grpSpPr>
            <p:cxnSp>
              <p:nvCxnSpPr>
                <p:cNvPr id="296" name="Straight Connector 17">
                  <a:extLst>
                    <a:ext uri="{FF2B5EF4-FFF2-40B4-BE49-F238E27FC236}">
                      <a16:creationId xmlns:a16="http://schemas.microsoft.com/office/drawing/2014/main" id="{83866A28-4933-4910-8309-F59C9E66F0FC}"/>
                    </a:ext>
                  </a:extLst>
                </p:cNvPr>
                <p:cNvCxnSpPr>
                  <a:cxnSpLocks/>
                </p:cNvCxnSpPr>
                <p:nvPr/>
              </p:nvCxnSpPr>
              <p:spPr>
                <a:xfrm>
                  <a:off x="5139972" y="7295103"/>
                  <a:ext cx="0" cy="828989"/>
                </a:xfrm>
                <a:prstGeom prst="line">
                  <a:avLst/>
                </a:prstGeom>
                <a:ln>
                  <a:noFill/>
                </a:ln>
              </p:spPr>
              <p:style>
                <a:lnRef idx="1">
                  <a:schemeClr val="accent1"/>
                </a:lnRef>
                <a:fillRef idx="0">
                  <a:schemeClr val="accent1"/>
                </a:fillRef>
                <a:effectRef idx="0">
                  <a:schemeClr val="accent1"/>
                </a:effectRef>
                <a:fontRef idx="minor">
                  <a:schemeClr val="tx1"/>
                </a:fontRef>
              </p:style>
            </p:cxnSp>
            <p:cxnSp>
              <p:nvCxnSpPr>
                <p:cNvPr id="297" name="Straight Connector 286">
                  <a:extLst>
                    <a:ext uri="{FF2B5EF4-FFF2-40B4-BE49-F238E27FC236}">
                      <a16:creationId xmlns:a16="http://schemas.microsoft.com/office/drawing/2014/main" id="{1469DA75-3A66-477E-A6D2-70709384378A}"/>
                    </a:ext>
                  </a:extLst>
                </p:cNvPr>
                <p:cNvCxnSpPr>
                  <a:cxnSpLocks/>
                </p:cNvCxnSpPr>
                <p:nvPr/>
              </p:nvCxnSpPr>
              <p:spPr>
                <a:xfrm rot="5400000">
                  <a:off x="5139972" y="7295103"/>
                  <a:ext cx="0" cy="828989"/>
                </a:xfrm>
                <a:prstGeom prst="line">
                  <a:avLst/>
                </a:prstGeom>
                <a:ln>
                  <a:solidFill>
                    <a:schemeClr val="accent2"/>
                  </a:solidFill>
                </a:ln>
              </p:spPr>
              <p:style>
                <a:lnRef idx="1">
                  <a:schemeClr val="accent1"/>
                </a:lnRef>
                <a:fillRef idx="0">
                  <a:schemeClr val="accent1"/>
                </a:fillRef>
                <a:effectRef idx="0">
                  <a:schemeClr val="accent1"/>
                </a:effectRef>
                <a:fontRef idx="minor">
                  <a:schemeClr val="tx1"/>
                </a:fontRef>
              </p:style>
            </p:cxnSp>
          </p:grpSp>
        </p:grpSp>
      </p:grpSp>
      <p:sp>
        <p:nvSpPr>
          <p:cNvPr id="311" name="Graphique 3">
            <a:extLst>
              <a:ext uri="{FF2B5EF4-FFF2-40B4-BE49-F238E27FC236}">
                <a16:creationId xmlns:a16="http://schemas.microsoft.com/office/drawing/2014/main" id="{BEF266A4-F8BB-48E5-8063-CB9B2EEB99C2}"/>
              </a:ext>
            </a:extLst>
          </p:cNvPr>
          <p:cNvSpPr/>
          <p:nvPr/>
        </p:nvSpPr>
        <p:spPr>
          <a:xfrm flipH="1">
            <a:off x="7559555" y="4790312"/>
            <a:ext cx="1655128" cy="2069341"/>
          </a:xfrm>
          <a:custGeom>
            <a:avLst/>
            <a:gdLst>
              <a:gd name="connsiteX0" fmla="*/ 424633 w 1655128"/>
              <a:gd name="connsiteY0" fmla="*/ 3579 h 2069341"/>
              <a:gd name="connsiteX1" fmla="*/ 1365573 w 1655128"/>
              <a:gd name="connsiteY1" fmla="*/ 92415 h 2069341"/>
              <a:gd name="connsiteX2" fmla="*/ 1243620 w 1655128"/>
              <a:gd name="connsiteY2" fmla="*/ 317163 h 2069341"/>
              <a:gd name="connsiteX3" fmla="*/ 1589258 w 1655128"/>
              <a:gd name="connsiteY3" fmla="*/ 530644 h 2069341"/>
              <a:gd name="connsiteX4" fmla="*/ 1655055 w 1655128"/>
              <a:gd name="connsiteY4" fmla="*/ 2069078 h 2069341"/>
              <a:gd name="connsiteX5" fmla="*/ -74 w 1655128"/>
              <a:gd name="connsiteY5" fmla="*/ 2069078 h 2069341"/>
              <a:gd name="connsiteX6" fmla="*/ 63407 w 1655128"/>
              <a:gd name="connsiteY6" fmla="*/ 423653 h 2069341"/>
              <a:gd name="connsiteX7" fmla="*/ 499570 w 1655128"/>
              <a:gd name="connsiteY7" fmla="*/ 181250 h 20693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55128" h="2069341">
                <a:moveTo>
                  <a:pt x="424633" y="3579"/>
                </a:moveTo>
                <a:cubicBezTo>
                  <a:pt x="608063" y="-10256"/>
                  <a:pt x="1126488" y="11906"/>
                  <a:pt x="1365573" y="92415"/>
                </a:cubicBezTo>
                <a:lnTo>
                  <a:pt x="1243620" y="317163"/>
                </a:lnTo>
                <a:cubicBezTo>
                  <a:pt x="1243620" y="317163"/>
                  <a:pt x="1554575" y="313783"/>
                  <a:pt x="1589258" y="530644"/>
                </a:cubicBezTo>
                <a:cubicBezTo>
                  <a:pt x="1623941" y="747505"/>
                  <a:pt x="1533540" y="1816783"/>
                  <a:pt x="1655055" y="2069078"/>
                </a:cubicBezTo>
                <a:lnTo>
                  <a:pt x="-74" y="2069078"/>
                </a:lnTo>
                <a:cubicBezTo>
                  <a:pt x="-74" y="2069078"/>
                  <a:pt x="27284" y="623861"/>
                  <a:pt x="63407" y="423653"/>
                </a:cubicBezTo>
                <a:cubicBezTo>
                  <a:pt x="99529" y="223445"/>
                  <a:pt x="258106" y="145127"/>
                  <a:pt x="499570" y="181250"/>
                </a:cubicBezTo>
                <a:close/>
              </a:path>
            </a:pathLst>
          </a:custGeom>
          <a:solidFill>
            <a:srgbClr val="1760BF"/>
          </a:solidFill>
          <a:ln w="6259" cap="flat">
            <a:noFill/>
            <a:prstDash val="solid"/>
            <a:miter/>
          </a:ln>
        </p:spPr>
        <p:txBody>
          <a:bodyPr rtlCol="0" anchor="ctr"/>
          <a:lstStyle/>
          <a:p>
            <a:endParaRPr lang="fr-FR"/>
          </a:p>
        </p:txBody>
      </p:sp>
      <p:sp useBgFill="1">
        <p:nvSpPr>
          <p:cNvPr id="312" name="CACHE SM">
            <a:extLst>
              <a:ext uri="{FF2B5EF4-FFF2-40B4-BE49-F238E27FC236}">
                <a16:creationId xmlns:a16="http://schemas.microsoft.com/office/drawing/2014/main" id="{3DC52605-278A-4D84-94A3-E9F06B056F00}"/>
              </a:ext>
            </a:extLst>
          </p:cNvPr>
          <p:cNvSpPr/>
          <p:nvPr/>
        </p:nvSpPr>
        <p:spPr>
          <a:xfrm flipH="1">
            <a:off x="6207946" y="2569674"/>
            <a:ext cx="3246411" cy="432349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grpSp>
        <p:nvGrpSpPr>
          <p:cNvPr id="11" name="Groupe 10">
            <a:extLst>
              <a:ext uri="{FF2B5EF4-FFF2-40B4-BE49-F238E27FC236}">
                <a16:creationId xmlns:a16="http://schemas.microsoft.com/office/drawing/2014/main" id="{B8036D51-FE10-4E5E-A61D-0B31E1B018D3}"/>
              </a:ext>
            </a:extLst>
          </p:cNvPr>
          <p:cNvGrpSpPr/>
          <p:nvPr/>
        </p:nvGrpSpPr>
        <p:grpSpPr>
          <a:xfrm>
            <a:off x="6290375" y="4673393"/>
            <a:ext cx="1808111" cy="1560695"/>
            <a:chOff x="6241452" y="4808116"/>
            <a:chExt cx="1808111" cy="1560695"/>
          </a:xfrm>
        </p:grpSpPr>
        <p:sp>
          <p:nvSpPr>
            <p:cNvPr id="334" name="Graphique 3">
              <a:extLst>
                <a:ext uri="{FF2B5EF4-FFF2-40B4-BE49-F238E27FC236}">
                  <a16:creationId xmlns:a16="http://schemas.microsoft.com/office/drawing/2014/main" id="{6D20A627-71D7-4729-B262-5CE3A39AE5F5}"/>
                </a:ext>
              </a:extLst>
            </p:cNvPr>
            <p:cNvSpPr/>
            <p:nvPr/>
          </p:nvSpPr>
          <p:spPr>
            <a:xfrm flipH="1">
              <a:off x="6241452" y="4808116"/>
              <a:ext cx="480688" cy="551729"/>
            </a:xfrm>
            <a:custGeom>
              <a:avLst/>
              <a:gdLst>
                <a:gd name="connsiteX0" fmla="*/ 154225 w 480688"/>
                <a:gd name="connsiteY0" fmla="*/ 489613 h 551729"/>
                <a:gd name="connsiteX1" fmla="*/ 177326 w 480688"/>
                <a:gd name="connsiteY1" fmla="*/ 404409 h 551729"/>
                <a:gd name="connsiteX2" fmla="*/ 2034 w 480688"/>
                <a:gd name="connsiteY2" fmla="*/ 198817 h 551729"/>
                <a:gd name="connsiteX3" fmla="*/ 115473 w 480688"/>
                <a:gd name="connsiteY3" fmla="*/ 250966 h 551729"/>
                <a:gd name="connsiteX4" fmla="*/ 322692 w 480688"/>
                <a:gd name="connsiteY4" fmla="*/ 550 h 551729"/>
                <a:gd name="connsiteX5" fmla="*/ 237113 w 480688"/>
                <a:gd name="connsiteY5" fmla="*/ 221042 h 551729"/>
                <a:gd name="connsiteX6" fmla="*/ 422859 w 480688"/>
                <a:gd name="connsiteY6" fmla="*/ 63718 h 551729"/>
                <a:gd name="connsiteX7" fmla="*/ 287196 w 480688"/>
                <a:gd name="connsiteY7" fmla="*/ 278763 h 551729"/>
                <a:gd name="connsiteX8" fmla="*/ 477700 w 480688"/>
                <a:gd name="connsiteY8" fmla="*/ 159815 h 551729"/>
                <a:gd name="connsiteX9" fmla="*/ 348172 w 480688"/>
                <a:gd name="connsiteY9" fmla="*/ 331162 h 551729"/>
                <a:gd name="connsiteX10" fmla="*/ 470188 w 480688"/>
                <a:gd name="connsiteY10" fmla="*/ 302302 h 551729"/>
                <a:gd name="connsiteX11" fmla="*/ 287446 w 480688"/>
                <a:gd name="connsiteY11" fmla="*/ 404785 h 551729"/>
                <a:gd name="connsiteX12" fmla="*/ 252200 w 480688"/>
                <a:gd name="connsiteY12" fmla="*/ 551466 h 5517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80688" h="551729">
                  <a:moveTo>
                    <a:pt x="154225" y="489613"/>
                  </a:moveTo>
                  <a:lnTo>
                    <a:pt x="177326" y="404409"/>
                  </a:lnTo>
                  <a:cubicBezTo>
                    <a:pt x="177326" y="404409"/>
                    <a:pt x="-22632" y="234877"/>
                    <a:pt x="2034" y="198817"/>
                  </a:cubicBezTo>
                  <a:cubicBezTo>
                    <a:pt x="26700" y="162757"/>
                    <a:pt x="115473" y="250966"/>
                    <a:pt x="115473" y="250966"/>
                  </a:cubicBezTo>
                  <a:cubicBezTo>
                    <a:pt x="115473" y="250966"/>
                    <a:pt x="295021" y="-16854"/>
                    <a:pt x="322692" y="550"/>
                  </a:cubicBezTo>
                  <a:cubicBezTo>
                    <a:pt x="350363" y="17954"/>
                    <a:pt x="298652" y="146793"/>
                    <a:pt x="237113" y="221042"/>
                  </a:cubicBezTo>
                  <a:cubicBezTo>
                    <a:pt x="298965" y="140595"/>
                    <a:pt x="399382" y="35984"/>
                    <a:pt x="422859" y="63718"/>
                  </a:cubicBezTo>
                  <a:cubicBezTo>
                    <a:pt x="446336" y="91451"/>
                    <a:pt x="316432" y="249088"/>
                    <a:pt x="287196" y="278763"/>
                  </a:cubicBezTo>
                  <a:cubicBezTo>
                    <a:pt x="346169" y="209147"/>
                    <a:pt x="451782" y="114239"/>
                    <a:pt x="477700" y="159815"/>
                  </a:cubicBezTo>
                  <a:cubicBezTo>
                    <a:pt x="503618" y="205391"/>
                    <a:pt x="348172" y="331162"/>
                    <a:pt x="348172" y="331162"/>
                  </a:cubicBezTo>
                  <a:cubicBezTo>
                    <a:pt x="348172" y="331162"/>
                    <a:pt x="439449" y="271939"/>
                    <a:pt x="470188" y="302302"/>
                  </a:cubicBezTo>
                  <a:cubicBezTo>
                    <a:pt x="500927" y="332665"/>
                    <a:pt x="287446" y="404785"/>
                    <a:pt x="287446" y="404785"/>
                  </a:cubicBezTo>
                  <a:lnTo>
                    <a:pt x="252200" y="551466"/>
                  </a:lnTo>
                  <a:close/>
                </a:path>
              </a:pathLst>
            </a:custGeom>
            <a:solidFill>
              <a:srgbClr val="592F25"/>
            </a:solidFill>
            <a:ln w="6259" cap="flat">
              <a:noFill/>
              <a:prstDash val="solid"/>
              <a:miter/>
            </a:ln>
          </p:spPr>
          <p:txBody>
            <a:bodyPr rtlCol="0" anchor="ctr"/>
            <a:lstStyle/>
            <a:p>
              <a:endParaRPr lang="fr-FR"/>
            </a:p>
          </p:txBody>
        </p:sp>
        <p:sp>
          <p:nvSpPr>
            <p:cNvPr id="335" name="Graphique 3">
              <a:extLst>
                <a:ext uri="{FF2B5EF4-FFF2-40B4-BE49-F238E27FC236}">
                  <a16:creationId xmlns:a16="http://schemas.microsoft.com/office/drawing/2014/main" id="{DA1F6191-BA5D-46A4-82A7-3DA8DCB9728D}"/>
                </a:ext>
              </a:extLst>
            </p:cNvPr>
            <p:cNvSpPr/>
            <p:nvPr/>
          </p:nvSpPr>
          <p:spPr>
            <a:xfrm flipH="1">
              <a:off x="6418769" y="5235639"/>
              <a:ext cx="189640" cy="241645"/>
            </a:xfrm>
            <a:custGeom>
              <a:avLst/>
              <a:gdLst>
                <a:gd name="connsiteX0" fmla="*/ -74 w 189640"/>
                <a:gd name="connsiteY0" fmla="*/ 129954 h 241645"/>
                <a:gd name="connsiteX1" fmla="*/ 56270 w 189640"/>
                <a:gd name="connsiteY1" fmla="*/ -263 h 241645"/>
                <a:gd name="connsiteX2" fmla="*/ 189492 w 189640"/>
                <a:gd name="connsiteY2" fmla="*/ 96210 h 241645"/>
                <a:gd name="connsiteX3" fmla="*/ 184108 w 189640"/>
                <a:gd name="connsiteY3" fmla="*/ 239448 h 241645"/>
                <a:gd name="connsiteX4" fmla="*/ -74 w 189640"/>
                <a:gd name="connsiteY4" fmla="*/ 129954 h 2416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9640" h="241645">
                  <a:moveTo>
                    <a:pt x="-74" y="129954"/>
                  </a:moveTo>
                  <a:lnTo>
                    <a:pt x="56270" y="-263"/>
                  </a:lnTo>
                  <a:cubicBezTo>
                    <a:pt x="56270" y="-263"/>
                    <a:pt x="146733" y="38989"/>
                    <a:pt x="189492" y="96210"/>
                  </a:cubicBezTo>
                  <a:cubicBezTo>
                    <a:pt x="189492" y="96210"/>
                    <a:pt x="190619" y="220354"/>
                    <a:pt x="184108" y="239448"/>
                  </a:cubicBezTo>
                  <a:cubicBezTo>
                    <a:pt x="177597" y="258542"/>
                    <a:pt x="-74" y="129954"/>
                    <a:pt x="-74" y="129954"/>
                  </a:cubicBezTo>
                  <a:close/>
                </a:path>
              </a:pathLst>
            </a:custGeom>
            <a:solidFill>
              <a:srgbClr val="095289"/>
            </a:solidFill>
            <a:ln w="6259" cap="flat">
              <a:noFill/>
              <a:prstDash val="solid"/>
              <a:miter/>
            </a:ln>
          </p:spPr>
          <p:txBody>
            <a:bodyPr rtlCol="0" anchor="ctr"/>
            <a:lstStyle/>
            <a:p>
              <a:endParaRPr lang="fr-FR"/>
            </a:p>
          </p:txBody>
        </p:sp>
        <p:sp>
          <p:nvSpPr>
            <p:cNvPr id="336" name="Graphique 3">
              <a:extLst>
                <a:ext uri="{FF2B5EF4-FFF2-40B4-BE49-F238E27FC236}">
                  <a16:creationId xmlns:a16="http://schemas.microsoft.com/office/drawing/2014/main" id="{F9FD5481-3060-46B0-9A81-B34BB57AAA20}"/>
                </a:ext>
              </a:extLst>
            </p:cNvPr>
            <p:cNvSpPr/>
            <p:nvPr/>
          </p:nvSpPr>
          <p:spPr>
            <a:xfrm flipH="1">
              <a:off x="6418720" y="5337684"/>
              <a:ext cx="532948" cy="1029337"/>
            </a:xfrm>
            <a:custGeom>
              <a:avLst/>
              <a:gdLst>
                <a:gd name="connsiteX0" fmla="*/ 137029 w 532948"/>
                <a:gd name="connsiteY0" fmla="*/ 349945 h 1029337"/>
                <a:gd name="connsiteX1" fmla="*/ 353640 w 532948"/>
                <a:gd name="connsiteY1" fmla="*/ -263 h 1029337"/>
                <a:gd name="connsiteX2" fmla="*/ 532875 w 532948"/>
                <a:gd name="connsiteY2" fmla="*/ 134523 h 1029337"/>
                <a:gd name="connsiteX3" fmla="*/ 365534 w 532948"/>
                <a:gd name="connsiteY3" fmla="*/ 854471 h 1029337"/>
                <a:gd name="connsiteX4" fmla="*/ -74 w 532948"/>
                <a:gd name="connsiteY4" fmla="*/ 1029074 h 1029337"/>
                <a:gd name="connsiteX5" fmla="*/ 101783 w 532948"/>
                <a:gd name="connsiteY5" fmla="*/ 409293 h 1029337"/>
                <a:gd name="connsiteX6" fmla="*/ 137029 w 532948"/>
                <a:gd name="connsiteY6" fmla="*/ 349945 h 10293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32948" h="1029337">
                  <a:moveTo>
                    <a:pt x="137029" y="349945"/>
                  </a:moveTo>
                  <a:cubicBezTo>
                    <a:pt x="185610" y="228743"/>
                    <a:pt x="223986" y="26406"/>
                    <a:pt x="353640" y="-263"/>
                  </a:cubicBezTo>
                  <a:lnTo>
                    <a:pt x="532875" y="134523"/>
                  </a:lnTo>
                  <a:cubicBezTo>
                    <a:pt x="509712" y="225175"/>
                    <a:pt x="589219" y="600486"/>
                    <a:pt x="365534" y="854471"/>
                  </a:cubicBezTo>
                  <a:cubicBezTo>
                    <a:pt x="278640" y="953010"/>
                    <a:pt x="146420" y="1016741"/>
                    <a:pt x="-74" y="1029074"/>
                  </a:cubicBezTo>
                  <a:cubicBezTo>
                    <a:pt x="33106" y="888591"/>
                    <a:pt x="92142" y="614823"/>
                    <a:pt x="101783" y="409293"/>
                  </a:cubicBezTo>
                  <a:cubicBezTo>
                    <a:pt x="116489" y="391426"/>
                    <a:pt x="128377" y="371411"/>
                    <a:pt x="137029" y="349945"/>
                  </a:cubicBezTo>
                  <a:close/>
                </a:path>
              </a:pathLst>
            </a:custGeom>
            <a:solidFill>
              <a:srgbClr val="1760BF"/>
            </a:solidFill>
            <a:ln w="6259" cap="flat">
              <a:noFill/>
              <a:prstDash val="solid"/>
              <a:miter/>
            </a:ln>
          </p:spPr>
          <p:txBody>
            <a:bodyPr rtlCol="0" anchor="ctr"/>
            <a:lstStyle/>
            <a:p>
              <a:endParaRPr lang="fr-FR"/>
            </a:p>
          </p:txBody>
        </p:sp>
        <p:sp>
          <p:nvSpPr>
            <p:cNvPr id="337" name="Graphique 3">
              <a:extLst>
                <a:ext uri="{FF2B5EF4-FFF2-40B4-BE49-F238E27FC236}">
                  <a16:creationId xmlns:a16="http://schemas.microsoft.com/office/drawing/2014/main" id="{719A06CE-D81D-4BAF-8C86-5984E36A391D}"/>
                </a:ext>
              </a:extLst>
            </p:cNvPr>
            <p:cNvSpPr/>
            <p:nvPr/>
          </p:nvSpPr>
          <p:spPr>
            <a:xfrm flipH="1">
              <a:off x="6849811" y="5746865"/>
              <a:ext cx="228505" cy="621946"/>
            </a:xfrm>
            <a:custGeom>
              <a:avLst/>
              <a:gdLst>
                <a:gd name="connsiteX0" fmla="*/ 228431 w 228505"/>
                <a:gd name="connsiteY0" fmla="*/ -263 h 621946"/>
                <a:gd name="connsiteX1" fmla="*/ 126575 w 228505"/>
                <a:gd name="connsiteY1" fmla="*/ 619518 h 621946"/>
                <a:gd name="connsiteX2" fmla="*/ -74 w 228505"/>
                <a:gd name="connsiteY2" fmla="*/ 617264 h 621946"/>
                <a:gd name="connsiteX3" fmla="*/ 92768 w 228505"/>
                <a:gd name="connsiteY3" fmla="*/ 74424 h 621946"/>
                <a:gd name="connsiteX4" fmla="*/ 228431 w 228505"/>
                <a:gd name="connsiteY4" fmla="*/ -263 h 6219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505" h="621946">
                  <a:moveTo>
                    <a:pt x="228431" y="-263"/>
                  </a:moveTo>
                  <a:cubicBezTo>
                    <a:pt x="218790" y="205454"/>
                    <a:pt x="159567" y="479222"/>
                    <a:pt x="126575" y="619518"/>
                  </a:cubicBezTo>
                  <a:cubicBezTo>
                    <a:pt x="84392" y="623024"/>
                    <a:pt x="41959" y="622273"/>
                    <a:pt x="-74" y="617264"/>
                  </a:cubicBezTo>
                  <a:cubicBezTo>
                    <a:pt x="38365" y="522732"/>
                    <a:pt x="79058" y="241639"/>
                    <a:pt x="92768" y="74424"/>
                  </a:cubicBezTo>
                  <a:cubicBezTo>
                    <a:pt x="147735" y="71920"/>
                    <a:pt x="195564" y="39929"/>
                    <a:pt x="228431" y="-263"/>
                  </a:cubicBezTo>
                  <a:close/>
                </a:path>
              </a:pathLst>
            </a:custGeom>
            <a:solidFill>
              <a:srgbClr val="F2B602"/>
            </a:solidFill>
            <a:ln w="6259" cap="flat">
              <a:noFill/>
              <a:prstDash val="solid"/>
              <a:miter/>
            </a:ln>
          </p:spPr>
          <p:txBody>
            <a:bodyPr rtlCol="0" anchor="ctr"/>
            <a:lstStyle/>
            <a:p>
              <a:endParaRPr lang="fr-FR"/>
            </a:p>
          </p:txBody>
        </p:sp>
        <p:sp>
          <p:nvSpPr>
            <p:cNvPr id="338" name="Graphique 3">
              <a:extLst>
                <a:ext uri="{FF2B5EF4-FFF2-40B4-BE49-F238E27FC236}">
                  <a16:creationId xmlns:a16="http://schemas.microsoft.com/office/drawing/2014/main" id="{B7688BA3-64DC-4992-82A3-821654CDAF58}"/>
                </a:ext>
              </a:extLst>
            </p:cNvPr>
            <p:cNvSpPr/>
            <p:nvPr/>
          </p:nvSpPr>
          <p:spPr>
            <a:xfrm flipH="1">
              <a:off x="6985600" y="5802770"/>
              <a:ext cx="188563" cy="561809"/>
            </a:xfrm>
            <a:custGeom>
              <a:avLst/>
              <a:gdLst>
                <a:gd name="connsiteX0" fmla="*/ 126387 w 188563"/>
                <a:gd name="connsiteY0" fmla="*/ 9065 h 561809"/>
                <a:gd name="connsiteX1" fmla="*/ 188490 w 188563"/>
                <a:gd name="connsiteY1" fmla="*/ 18706 h 561809"/>
                <a:gd name="connsiteX2" fmla="*/ 95648 w 188563"/>
                <a:gd name="connsiteY2" fmla="*/ 561547 h 561809"/>
                <a:gd name="connsiteX3" fmla="*/ 27785 w 188563"/>
                <a:gd name="connsiteY3" fmla="*/ 549527 h 561809"/>
                <a:gd name="connsiteX4" fmla="*/ -74 w 188563"/>
                <a:gd name="connsiteY4" fmla="*/ 544393 h 561809"/>
                <a:gd name="connsiteX5" fmla="*/ 96587 w 188563"/>
                <a:gd name="connsiteY5" fmla="*/ -263 h 561809"/>
                <a:gd name="connsiteX6" fmla="*/ 126387 w 188563"/>
                <a:gd name="connsiteY6" fmla="*/ 9065 h 5618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8563" h="561809">
                  <a:moveTo>
                    <a:pt x="126387" y="9065"/>
                  </a:moveTo>
                  <a:cubicBezTo>
                    <a:pt x="146232" y="16409"/>
                    <a:pt x="167355" y="19689"/>
                    <a:pt x="188490" y="18706"/>
                  </a:cubicBezTo>
                  <a:cubicBezTo>
                    <a:pt x="174780" y="185859"/>
                    <a:pt x="134087" y="467014"/>
                    <a:pt x="95648" y="561547"/>
                  </a:cubicBezTo>
                  <a:cubicBezTo>
                    <a:pt x="72829" y="558729"/>
                    <a:pt x="50179" y="554729"/>
                    <a:pt x="27785" y="549527"/>
                  </a:cubicBezTo>
                  <a:cubicBezTo>
                    <a:pt x="18395" y="547899"/>
                    <a:pt x="9004" y="546208"/>
                    <a:pt x="-74" y="544393"/>
                  </a:cubicBezTo>
                  <a:cubicBezTo>
                    <a:pt x="28474" y="417056"/>
                    <a:pt x="79872" y="103409"/>
                    <a:pt x="96587" y="-263"/>
                  </a:cubicBezTo>
                  <a:cubicBezTo>
                    <a:pt x="108106" y="3744"/>
                    <a:pt x="118248" y="6749"/>
                    <a:pt x="126387" y="9065"/>
                  </a:cubicBezTo>
                  <a:close/>
                </a:path>
              </a:pathLst>
            </a:custGeom>
            <a:solidFill>
              <a:srgbClr val="1760BF"/>
            </a:solidFill>
            <a:ln w="6259" cap="flat">
              <a:noFill/>
              <a:prstDash val="solid"/>
              <a:miter/>
            </a:ln>
          </p:spPr>
          <p:txBody>
            <a:bodyPr rtlCol="0" anchor="ctr"/>
            <a:lstStyle/>
            <a:p>
              <a:endParaRPr lang="fr-FR"/>
            </a:p>
          </p:txBody>
        </p:sp>
        <p:sp>
          <p:nvSpPr>
            <p:cNvPr id="339" name="Graphique 3">
              <a:extLst>
                <a:ext uri="{FF2B5EF4-FFF2-40B4-BE49-F238E27FC236}">
                  <a16:creationId xmlns:a16="http://schemas.microsoft.com/office/drawing/2014/main" id="{36355EA5-4674-4121-991A-77B5064B89C6}"/>
                </a:ext>
              </a:extLst>
            </p:cNvPr>
            <p:cNvSpPr/>
            <p:nvPr/>
          </p:nvSpPr>
          <p:spPr>
            <a:xfrm flipH="1">
              <a:off x="7077503" y="5747053"/>
              <a:ext cx="243905" cy="600999"/>
            </a:xfrm>
            <a:custGeom>
              <a:avLst/>
              <a:gdLst>
                <a:gd name="connsiteX0" fmla="*/ 110422 w 243905"/>
                <a:gd name="connsiteY0" fmla="*/ -263 h 600999"/>
                <a:gd name="connsiteX1" fmla="*/ 243832 w 243905"/>
                <a:gd name="connsiteY1" fmla="*/ 56081 h 600999"/>
                <a:gd name="connsiteX2" fmla="*/ 147171 w 243905"/>
                <a:gd name="connsiteY2" fmla="*/ 600737 h 600999"/>
                <a:gd name="connsiteX3" fmla="*/ -74 w 243905"/>
                <a:gd name="connsiteY3" fmla="*/ 560106 h 600999"/>
                <a:gd name="connsiteX4" fmla="*/ 110422 w 243905"/>
                <a:gd name="connsiteY4" fmla="*/ -263 h 600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3905" h="600999">
                  <a:moveTo>
                    <a:pt x="110422" y="-263"/>
                  </a:moveTo>
                  <a:cubicBezTo>
                    <a:pt x="153124" y="22450"/>
                    <a:pt x="197774" y="41306"/>
                    <a:pt x="243832" y="56081"/>
                  </a:cubicBezTo>
                  <a:cubicBezTo>
                    <a:pt x="227117" y="159628"/>
                    <a:pt x="175718" y="473274"/>
                    <a:pt x="147171" y="600737"/>
                  </a:cubicBezTo>
                  <a:cubicBezTo>
                    <a:pt x="97132" y="590927"/>
                    <a:pt x="47912" y="577348"/>
                    <a:pt x="-74" y="560106"/>
                  </a:cubicBezTo>
                  <a:cubicBezTo>
                    <a:pt x="28286" y="420186"/>
                    <a:pt x="92079" y="106101"/>
                    <a:pt x="110422" y="-263"/>
                  </a:cubicBezTo>
                  <a:close/>
                </a:path>
              </a:pathLst>
            </a:custGeom>
            <a:solidFill>
              <a:srgbClr val="F2B602"/>
            </a:solidFill>
            <a:ln w="6259" cap="flat">
              <a:noFill/>
              <a:prstDash val="solid"/>
              <a:miter/>
            </a:ln>
          </p:spPr>
          <p:txBody>
            <a:bodyPr rtlCol="0" anchor="ctr"/>
            <a:lstStyle/>
            <a:p>
              <a:endParaRPr lang="fr-FR"/>
            </a:p>
          </p:txBody>
        </p:sp>
        <p:sp>
          <p:nvSpPr>
            <p:cNvPr id="340" name="Graphique 3">
              <a:extLst>
                <a:ext uri="{FF2B5EF4-FFF2-40B4-BE49-F238E27FC236}">
                  <a16:creationId xmlns:a16="http://schemas.microsoft.com/office/drawing/2014/main" id="{C66FB569-18D6-4D95-8F60-0A6BEADED613}"/>
                </a:ext>
              </a:extLst>
            </p:cNvPr>
            <p:cNvSpPr/>
            <p:nvPr/>
          </p:nvSpPr>
          <p:spPr>
            <a:xfrm flipH="1">
              <a:off x="7210912" y="5107739"/>
              <a:ext cx="838651" cy="1199120"/>
            </a:xfrm>
            <a:custGeom>
              <a:avLst/>
              <a:gdLst>
                <a:gd name="connsiteX0" fmla="*/ 78376 w 838651"/>
                <a:gd name="connsiteY0" fmla="*/ -263 h 1199120"/>
                <a:gd name="connsiteX1" fmla="*/ 524368 w 838651"/>
                <a:gd name="connsiteY1" fmla="*/ 213217 h 1199120"/>
                <a:gd name="connsiteX2" fmla="*/ 838578 w 838651"/>
                <a:gd name="connsiteY2" fmla="*/ 638926 h 1199120"/>
                <a:gd name="connsiteX3" fmla="*/ 728082 w 838651"/>
                <a:gd name="connsiteY3" fmla="*/ 1198857 h 1199120"/>
                <a:gd name="connsiteX4" fmla="*/ 97783 w 838651"/>
                <a:gd name="connsiteY4" fmla="*/ 860795 h 1199120"/>
                <a:gd name="connsiteX5" fmla="*/ 78376 w 838651"/>
                <a:gd name="connsiteY5" fmla="*/ -263 h 1199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38651" h="1199120">
                  <a:moveTo>
                    <a:pt x="78376" y="-263"/>
                  </a:moveTo>
                  <a:cubicBezTo>
                    <a:pt x="281025" y="8189"/>
                    <a:pt x="438788" y="18518"/>
                    <a:pt x="524368" y="213217"/>
                  </a:cubicBezTo>
                  <a:cubicBezTo>
                    <a:pt x="609948" y="407916"/>
                    <a:pt x="705106" y="583020"/>
                    <a:pt x="838578" y="638926"/>
                  </a:cubicBezTo>
                  <a:lnTo>
                    <a:pt x="728082" y="1198857"/>
                  </a:lnTo>
                  <a:cubicBezTo>
                    <a:pt x="580774" y="1153031"/>
                    <a:pt x="306004" y="1005347"/>
                    <a:pt x="97783" y="860795"/>
                  </a:cubicBezTo>
                  <a:cubicBezTo>
                    <a:pt x="-110438" y="716242"/>
                    <a:pt x="78376" y="-263"/>
                    <a:pt x="78376" y="-263"/>
                  </a:cubicBezTo>
                  <a:close/>
                </a:path>
              </a:pathLst>
            </a:custGeom>
            <a:solidFill>
              <a:srgbClr val="1760BF"/>
            </a:solidFill>
            <a:ln w="6259" cap="flat">
              <a:noFill/>
              <a:prstDash val="solid"/>
              <a:miter/>
            </a:ln>
          </p:spPr>
          <p:txBody>
            <a:bodyPr rtlCol="0" anchor="ctr"/>
            <a:lstStyle/>
            <a:p>
              <a:endParaRPr lang="fr-FR"/>
            </a:p>
          </p:txBody>
        </p:sp>
      </p:grpSp>
      <p:grpSp>
        <p:nvGrpSpPr>
          <p:cNvPr id="342" name="HEAD">
            <a:extLst>
              <a:ext uri="{FF2B5EF4-FFF2-40B4-BE49-F238E27FC236}">
                <a16:creationId xmlns:a16="http://schemas.microsoft.com/office/drawing/2014/main" id="{B0102EC0-92D4-4512-A601-F1E4303C77F2}"/>
              </a:ext>
            </a:extLst>
          </p:cNvPr>
          <p:cNvGrpSpPr/>
          <p:nvPr/>
        </p:nvGrpSpPr>
        <p:grpSpPr>
          <a:xfrm flipH="1">
            <a:off x="5940531" y="2534531"/>
            <a:ext cx="4817418" cy="4817418"/>
            <a:chOff x="1483566" y="2565419"/>
            <a:chExt cx="4817418" cy="4817418"/>
          </a:xfrm>
        </p:grpSpPr>
        <p:grpSp>
          <p:nvGrpSpPr>
            <p:cNvPr id="343" name="HEAD SM">
              <a:extLst>
                <a:ext uri="{FF2B5EF4-FFF2-40B4-BE49-F238E27FC236}">
                  <a16:creationId xmlns:a16="http://schemas.microsoft.com/office/drawing/2014/main" id="{A6211B6D-A4DC-4EBA-BEE3-0768E284FEED}"/>
                </a:ext>
              </a:extLst>
            </p:cNvPr>
            <p:cNvGrpSpPr/>
            <p:nvPr/>
          </p:nvGrpSpPr>
          <p:grpSpPr>
            <a:xfrm>
              <a:off x="2823523" y="2640535"/>
              <a:ext cx="2198045" cy="2317385"/>
              <a:chOff x="2823523" y="2640535"/>
              <a:chExt cx="2198045" cy="2317385"/>
            </a:xfrm>
          </p:grpSpPr>
          <p:sp>
            <p:nvSpPr>
              <p:cNvPr id="349" name="Graphique 3">
                <a:extLst>
                  <a:ext uri="{FF2B5EF4-FFF2-40B4-BE49-F238E27FC236}">
                    <a16:creationId xmlns:a16="http://schemas.microsoft.com/office/drawing/2014/main" id="{0D7110DB-F304-4B9C-93C1-4A39B28B6F37}"/>
                  </a:ext>
                </a:extLst>
              </p:cNvPr>
              <p:cNvSpPr/>
              <p:nvPr/>
            </p:nvSpPr>
            <p:spPr>
              <a:xfrm rot="21462563">
                <a:off x="4383736" y="3778202"/>
                <a:ext cx="275553" cy="212397"/>
              </a:xfrm>
              <a:custGeom>
                <a:avLst/>
                <a:gdLst>
                  <a:gd name="connsiteX0" fmla="*/ 275482 w 275553"/>
                  <a:gd name="connsiteY0" fmla="*/ 105934 h 212397"/>
                  <a:gd name="connsiteX1" fmla="*/ 137705 w 275553"/>
                  <a:gd name="connsiteY1" fmla="*/ 212133 h 212397"/>
                  <a:gd name="connsiteX2" fmla="*/ -71 w 275553"/>
                  <a:gd name="connsiteY2" fmla="*/ 105934 h 212397"/>
                  <a:gd name="connsiteX3" fmla="*/ 137705 w 275553"/>
                  <a:gd name="connsiteY3" fmla="*/ -265 h 212397"/>
                  <a:gd name="connsiteX4" fmla="*/ 275482 w 275553"/>
                  <a:gd name="connsiteY4" fmla="*/ 105934 h 2123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5553" h="212397">
                    <a:moveTo>
                      <a:pt x="275482" y="105934"/>
                    </a:moveTo>
                    <a:cubicBezTo>
                      <a:pt x="275482" y="164586"/>
                      <a:pt x="213797" y="212133"/>
                      <a:pt x="137705" y="212133"/>
                    </a:cubicBezTo>
                    <a:cubicBezTo>
                      <a:pt x="61614" y="212133"/>
                      <a:pt x="-71" y="164587"/>
                      <a:pt x="-71" y="105934"/>
                    </a:cubicBezTo>
                    <a:cubicBezTo>
                      <a:pt x="-71" y="47282"/>
                      <a:pt x="61614" y="-265"/>
                      <a:pt x="137705" y="-265"/>
                    </a:cubicBezTo>
                    <a:cubicBezTo>
                      <a:pt x="213797" y="-265"/>
                      <a:pt x="275482" y="47282"/>
                      <a:pt x="275482" y="105934"/>
                    </a:cubicBezTo>
                    <a:close/>
                  </a:path>
                </a:pathLst>
              </a:custGeom>
              <a:solidFill>
                <a:srgbClr val="FFFFFF"/>
              </a:solidFill>
              <a:ln w="6264" cap="flat">
                <a:noFill/>
                <a:prstDash val="solid"/>
                <a:miter/>
              </a:ln>
            </p:spPr>
            <p:txBody>
              <a:bodyPr rtlCol="0" anchor="ctr"/>
              <a:lstStyle/>
              <a:p>
                <a:endParaRPr lang="fr-FR"/>
              </a:p>
            </p:txBody>
          </p:sp>
          <p:sp>
            <p:nvSpPr>
              <p:cNvPr id="350" name="Graphique 3">
                <a:extLst>
                  <a:ext uri="{FF2B5EF4-FFF2-40B4-BE49-F238E27FC236}">
                    <a16:creationId xmlns:a16="http://schemas.microsoft.com/office/drawing/2014/main" id="{A723F611-9CE0-4F1C-BD26-7A9095F07562}"/>
                  </a:ext>
                </a:extLst>
              </p:cNvPr>
              <p:cNvSpPr/>
              <p:nvPr/>
            </p:nvSpPr>
            <p:spPr>
              <a:xfrm>
                <a:off x="4544168" y="3814713"/>
                <a:ext cx="148997" cy="148997"/>
              </a:xfrm>
              <a:custGeom>
                <a:avLst/>
                <a:gdLst>
                  <a:gd name="connsiteX0" fmla="*/ 148998 w 148997"/>
                  <a:gd name="connsiteY0" fmla="*/ 74499 h 148997"/>
                  <a:gd name="connsiteX1" fmla="*/ 74499 w 148997"/>
                  <a:gd name="connsiteY1" fmla="*/ 148998 h 148997"/>
                  <a:gd name="connsiteX2" fmla="*/ 0 w 148997"/>
                  <a:gd name="connsiteY2" fmla="*/ 74499 h 148997"/>
                  <a:gd name="connsiteX3" fmla="*/ 74499 w 148997"/>
                  <a:gd name="connsiteY3" fmla="*/ 0 h 148997"/>
                  <a:gd name="connsiteX4" fmla="*/ 148998 w 148997"/>
                  <a:gd name="connsiteY4" fmla="*/ 74499 h 1489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8997" h="148997">
                    <a:moveTo>
                      <a:pt x="148998" y="74499"/>
                    </a:moveTo>
                    <a:cubicBezTo>
                      <a:pt x="148998" y="115643"/>
                      <a:pt x="115644" y="148998"/>
                      <a:pt x="74499" y="148998"/>
                    </a:cubicBezTo>
                    <a:cubicBezTo>
                      <a:pt x="33354" y="148998"/>
                      <a:pt x="0" y="115643"/>
                      <a:pt x="0" y="74499"/>
                    </a:cubicBezTo>
                    <a:cubicBezTo>
                      <a:pt x="0" y="33354"/>
                      <a:pt x="33354" y="0"/>
                      <a:pt x="74499" y="0"/>
                    </a:cubicBezTo>
                    <a:cubicBezTo>
                      <a:pt x="115644" y="0"/>
                      <a:pt x="148998" y="33354"/>
                      <a:pt x="148998" y="74499"/>
                    </a:cubicBezTo>
                    <a:close/>
                  </a:path>
                </a:pathLst>
              </a:custGeom>
              <a:solidFill>
                <a:srgbClr val="18B7A4"/>
              </a:solidFill>
              <a:ln w="6259" cap="flat">
                <a:noFill/>
                <a:prstDash val="solid"/>
                <a:miter/>
              </a:ln>
            </p:spPr>
            <p:txBody>
              <a:bodyPr rtlCol="0" anchor="ctr"/>
              <a:lstStyle/>
              <a:p>
                <a:endParaRPr lang="fr-FR"/>
              </a:p>
            </p:txBody>
          </p:sp>
          <p:sp>
            <p:nvSpPr>
              <p:cNvPr id="351" name="Graphique 3">
                <a:extLst>
                  <a:ext uri="{FF2B5EF4-FFF2-40B4-BE49-F238E27FC236}">
                    <a16:creationId xmlns:a16="http://schemas.microsoft.com/office/drawing/2014/main" id="{1CACBE26-B020-4BFE-AD90-C07AD95F19E9}"/>
                  </a:ext>
                </a:extLst>
              </p:cNvPr>
              <p:cNvSpPr/>
              <p:nvPr/>
            </p:nvSpPr>
            <p:spPr>
              <a:xfrm>
                <a:off x="4525262" y="3859412"/>
                <a:ext cx="37812" cy="37812"/>
              </a:xfrm>
              <a:custGeom>
                <a:avLst/>
                <a:gdLst>
                  <a:gd name="connsiteX0" fmla="*/ 37813 w 37812"/>
                  <a:gd name="connsiteY0" fmla="*/ 18907 h 37812"/>
                  <a:gd name="connsiteX1" fmla="*/ 18906 w 37812"/>
                  <a:gd name="connsiteY1" fmla="*/ 37813 h 37812"/>
                  <a:gd name="connsiteX2" fmla="*/ 0 w 37812"/>
                  <a:gd name="connsiteY2" fmla="*/ 18907 h 37812"/>
                  <a:gd name="connsiteX3" fmla="*/ 18906 w 37812"/>
                  <a:gd name="connsiteY3" fmla="*/ 0 h 37812"/>
                  <a:gd name="connsiteX4" fmla="*/ 37813 w 37812"/>
                  <a:gd name="connsiteY4" fmla="*/ 18907 h 37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812" h="37812">
                    <a:moveTo>
                      <a:pt x="37813" y="18907"/>
                    </a:moveTo>
                    <a:cubicBezTo>
                      <a:pt x="37813" y="29348"/>
                      <a:pt x="29348" y="37813"/>
                      <a:pt x="18906" y="37813"/>
                    </a:cubicBezTo>
                    <a:cubicBezTo>
                      <a:pt x="8464" y="37813"/>
                      <a:pt x="0" y="29348"/>
                      <a:pt x="0" y="18907"/>
                    </a:cubicBezTo>
                    <a:cubicBezTo>
                      <a:pt x="0" y="8465"/>
                      <a:pt x="8464" y="0"/>
                      <a:pt x="18906" y="0"/>
                    </a:cubicBezTo>
                    <a:cubicBezTo>
                      <a:pt x="29348" y="0"/>
                      <a:pt x="37813" y="8465"/>
                      <a:pt x="37813" y="18907"/>
                    </a:cubicBezTo>
                    <a:close/>
                  </a:path>
                </a:pathLst>
              </a:custGeom>
              <a:solidFill>
                <a:srgbClr val="FDFDFD"/>
              </a:solidFill>
              <a:ln w="6259" cap="flat">
                <a:noFill/>
                <a:prstDash val="solid"/>
                <a:miter/>
              </a:ln>
            </p:spPr>
            <p:txBody>
              <a:bodyPr rtlCol="0" anchor="ctr"/>
              <a:lstStyle/>
              <a:p>
                <a:endParaRPr lang="fr-FR"/>
              </a:p>
            </p:txBody>
          </p:sp>
          <p:sp>
            <p:nvSpPr>
              <p:cNvPr id="352" name="Graphique 3">
                <a:extLst>
                  <a:ext uri="{FF2B5EF4-FFF2-40B4-BE49-F238E27FC236}">
                    <a16:creationId xmlns:a16="http://schemas.microsoft.com/office/drawing/2014/main" id="{0A72797C-E16E-447A-A3F2-6ADB29791612}"/>
                  </a:ext>
                </a:extLst>
              </p:cNvPr>
              <p:cNvSpPr/>
              <p:nvPr/>
            </p:nvSpPr>
            <p:spPr>
              <a:xfrm>
                <a:off x="2981327" y="3357620"/>
                <a:ext cx="1851809" cy="1356672"/>
              </a:xfrm>
              <a:custGeom>
                <a:avLst/>
                <a:gdLst>
                  <a:gd name="connsiteX0" fmla="*/ 1845926 w 1851809"/>
                  <a:gd name="connsiteY0" fmla="*/ 606328 h 1356672"/>
                  <a:gd name="connsiteX1" fmla="*/ 1760972 w 1851809"/>
                  <a:gd name="connsiteY1" fmla="*/ 596687 h 1356672"/>
                  <a:gd name="connsiteX2" fmla="*/ 1697429 w 1851809"/>
                  <a:gd name="connsiteY2" fmla="*/ 17724 h 1356672"/>
                  <a:gd name="connsiteX3" fmla="*/ 11123 w 1851809"/>
                  <a:gd name="connsiteY3" fmla="*/ 321479 h 1356672"/>
                  <a:gd name="connsiteX4" fmla="*/ 108222 w 1851809"/>
                  <a:gd name="connsiteY4" fmla="*/ 1062086 h 1356672"/>
                  <a:gd name="connsiteX5" fmla="*/ 1475560 w 1851809"/>
                  <a:gd name="connsiteY5" fmla="*/ 1307056 h 1356672"/>
                  <a:gd name="connsiteX6" fmla="*/ 1757654 w 1851809"/>
                  <a:gd name="connsiteY6" fmla="*/ 724838 h 1356672"/>
                  <a:gd name="connsiteX7" fmla="*/ 1845926 w 1851809"/>
                  <a:gd name="connsiteY7" fmla="*/ 606328 h 1356672"/>
                  <a:gd name="connsiteX8" fmla="*/ 1529274 w 1851809"/>
                  <a:gd name="connsiteY8" fmla="*/ 643891 h 1356672"/>
                  <a:gd name="connsiteX9" fmla="*/ 1387726 w 1851809"/>
                  <a:gd name="connsiteY9" fmla="*/ 542910 h 1356672"/>
                  <a:gd name="connsiteX10" fmla="*/ 1521386 w 1851809"/>
                  <a:gd name="connsiteY10" fmla="*/ 431788 h 1356672"/>
                  <a:gd name="connsiteX11" fmla="*/ 1662934 w 1851809"/>
                  <a:gd name="connsiteY11" fmla="*/ 532768 h 1356672"/>
                  <a:gd name="connsiteX12" fmla="*/ 1529274 w 1851809"/>
                  <a:gd name="connsiteY12" fmla="*/ 643703 h 1356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51809" h="1356672">
                    <a:moveTo>
                      <a:pt x="1845926" y="606328"/>
                    </a:moveTo>
                    <a:cubicBezTo>
                      <a:pt x="1831902" y="584291"/>
                      <a:pt x="1793964" y="581287"/>
                      <a:pt x="1760972" y="596687"/>
                    </a:cubicBezTo>
                    <a:cubicBezTo>
                      <a:pt x="1759945" y="402019"/>
                      <a:pt x="1738653" y="207984"/>
                      <a:pt x="1697429" y="17724"/>
                    </a:cubicBezTo>
                    <a:cubicBezTo>
                      <a:pt x="1697429" y="17724"/>
                      <a:pt x="42363" y="-111241"/>
                      <a:pt x="11123" y="321479"/>
                    </a:cubicBezTo>
                    <a:cubicBezTo>
                      <a:pt x="-20116" y="754199"/>
                      <a:pt x="14567" y="783498"/>
                      <a:pt x="108222" y="1062086"/>
                    </a:cubicBezTo>
                    <a:cubicBezTo>
                      <a:pt x="586956" y="1325024"/>
                      <a:pt x="1095239" y="1425754"/>
                      <a:pt x="1475560" y="1307056"/>
                    </a:cubicBezTo>
                    <a:cubicBezTo>
                      <a:pt x="1637266" y="1121373"/>
                      <a:pt x="1749328" y="876403"/>
                      <a:pt x="1757654" y="724838"/>
                    </a:cubicBezTo>
                    <a:cubicBezTo>
                      <a:pt x="1842671" y="715009"/>
                      <a:pt x="1863643" y="633749"/>
                      <a:pt x="1845926" y="606328"/>
                    </a:cubicBezTo>
                    <a:close/>
                    <a:moveTo>
                      <a:pt x="1529274" y="643891"/>
                    </a:moveTo>
                    <a:cubicBezTo>
                      <a:pt x="1453273" y="646708"/>
                      <a:pt x="1389917" y="601508"/>
                      <a:pt x="1387726" y="542910"/>
                    </a:cubicBezTo>
                    <a:cubicBezTo>
                      <a:pt x="1385535" y="484313"/>
                      <a:pt x="1445447" y="434605"/>
                      <a:pt x="1521386" y="431788"/>
                    </a:cubicBezTo>
                    <a:cubicBezTo>
                      <a:pt x="1597325" y="428970"/>
                      <a:pt x="1660743" y="474171"/>
                      <a:pt x="1662934" y="532768"/>
                    </a:cubicBezTo>
                    <a:cubicBezTo>
                      <a:pt x="1665125" y="591366"/>
                      <a:pt x="1605213" y="640760"/>
                      <a:pt x="1529274" y="643703"/>
                    </a:cubicBezTo>
                    <a:close/>
                  </a:path>
                </a:pathLst>
              </a:custGeom>
              <a:solidFill>
                <a:srgbClr val="592F25"/>
              </a:solidFill>
              <a:ln w="6259" cap="flat">
                <a:noFill/>
                <a:prstDash val="solid"/>
                <a:miter/>
              </a:ln>
            </p:spPr>
            <p:txBody>
              <a:bodyPr rtlCol="0" anchor="ctr"/>
              <a:lstStyle/>
              <a:p>
                <a:endParaRPr lang="fr-FR"/>
              </a:p>
            </p:txBody>
          </p:sp>
          <p:sp>
            <p:nvSpPr>
              <p:cNvPr id="353" name="Graphique 3">
                <a:extLst>
                  <a:ext uri="{FF2B5EF4-FFF2-40B4-BE49-F238E27FC236}">
                    <a16:creationId xmlns:a16="http://schemas.microsoft.com/office/drawing/2014/main" id="{CB79305A-0DEB-4B8E-A27E-2669A3EA81B4}"/>
                  </a:ext>
                </a:extLst>
              </p:cNvPr>
              <p:cNvSpPr/>
              <p:nvPr/>
            </p:nvSpPr>
            <p:spPr>
              <a:xfrm>
                <a:off x="2880338" y="3284957"/>
                <a:ext cx="1119102" cy="1294628"/>
              </a:xfrm>
              <a:custGeom>
                <a:avLst/>
                <a:gdLst>
                  <a:gd name="connsiteX0" fmla="*/ 210276 w 1119102"/>
                  <a:gd name="connsiteY0" fmla="*/ -263 h 1294628"/>
                  <a:gd name="connsiteX1" fmla="*/ -74 w 1119102"/>
                  <a:gd name="connsiteY1" fmla="*/ 1137505 h 1294628"/>
                  <a:gd name="connsiteX2" fmla="*/ 164137 w 1119102"/>
                  <a:gd name="connsiteY2" fmla="*/ 1138882 h 1294628"/>
                  <a:gd name="connsiteX3" fmla="*/ 381749 w 1119102"/>
                  <a:gd name="connsiteY3" fmla="*/ 1172000 h 1294628"/>
                  <a:gd name="connsiteX4" fmla="*/ 603618 w 1119102"/>
                  <a:gd name="connsiteY4" fmla="*/ 1169558 h 1294628"/>
                  <a:gd name="connsiteX5" fmla="*/ 741848 w 1119102"/>
                  <a:gd name="connsiteY5" fmla="*/ 1163298 h 1294628"/>
                  <a:gd name="connsiteX6" fmla="*/ 1112652 w 1119102"/>
                  <a:gd name="connsiteY6" fmla="*/ 344060 h 1294628"/>
                  <a:gd name="connsiteX7" fmla="*/ 210276 w 1119102"/>
                  <a:gd name="connsiteY7" fmla="*/ -263 h 1294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19102" h="1294628">
                    <a:moveTo>
                      <a:pt x="210276" y="-263"/>
                    </a:moveTo>
                    <a:cubicBezTo>
                      <a:pt x="148173" y="160379"/>
                      <a:pt x="7626" y="676863"/>
                      <a:pt x="-74" y="1137505"/>
                    </a:cubicBezTo>
                    <a:cubicBezTo>
                      <a:pt x="10444" y="1192158"/>
                      <a:pt x="75051" y="1269474"/>
                      <a:pt x="164137" y="1138882"/>
                    </a:cubicBezTo>
                    <a:cubicBezTo>
                      <a:pt x="132396" y="1232100"/>
                      <a:pt x="236695" y="1379720"/>
                      <a:pt x="381749" y="1172000"/>
                    </a:cubicBezTo>
                    <a:cubicBezTo>
                      <a:pt x="360150" y="1312170"/>
                      <a:pt x="491619" y="1357559"/>
                      <a:pt x="603618" y="1169558"/>
                    </a:cubicBezTo>
                    <a:cubicBezTo>
                      <a:pt x="599236" y="1237859"/>
                      <a:pt x="674235" y="1268160"/>
                      <a:pt x="741848" y="1163298"/>
                    </a:cubicBezTo>
                    <a:cubicBezTo>
                      <a:pt x="809460" y="1058436"/>
                      <a:pt x="1017682" y="419185"/>
                      <a:pt x="1112652" y="344060"/>
                    </a:cubicBezTo>
                    <a:cubicBezTo>
                      <a:pt x="1207623" y="268935"/>
                      <a:pt x="210276" y="-263"/>
                      <a:pt x="210276" y="-263"/>
                    </a:cubicBezTo>
                    <a:close/>
                  </a:path>
                </a:pathLst>
              </a:custGeom>
              <a:solidFill>
                <a:srgbClr val="260801"/>
              </a:solidFill>
              <a:ln w="6259" cap="flat">
                <a:noFill/>
                <a:prstDash val="solid"/>
                <a:miter/>
              </a:ln>
            </p:spPr>
            <p:txBody>
              <a:bodyPr rtlCol="0" anchor="ctr"/>
              <a:lstStyle/>
              <a:p>
                <a:endParaRPr lang="fr-FR"/>
              </a:p>
            </p:txBody>
          </p:sp>
          <p:sp>
            <p:nvSpPr>
              <p:cNvPr id="354" name="Graphique 3">
                <a:extLst>
                  <a:ext uri="{FF2B5EF4-FFF2-40B4-BE49-F238E27FC236}">
                    <a16:creationId xmlns:a16="http://schemas.microsoft.com/office/drawing/2014/main" id="{142690BA-C131-4A33-800F-15DEB4E026E7}"/>
                  </a:ext>
                </a:extLst>
              </p:cNvPr>
              <p:cNvSpPr/>
              <p:nvPr/>
            </p:nvSpPr>
            <p:spPr>
              <a:xfrm>
                <a:off x="4295317" y="3628975"/>
                <a:ext cx="323338" cy="120817"/>
              </a:xfrm>
              <a:custGeom>
                <a:avLst/>
                <a:gdLst>
                  <a:gd name="connsiteX0" fmla="*/ 323089 w 323338"/>
                  <a:gd name="connsiteY0" fmla="*/ 55133 h 120817"/>
                  <a:gd name="connsiteX1" fmla="*/ 184420 w 323338"/>
                  <a:gd name="connsiteY1" fmla="*/ 88751 h 120817"/>
                  <a:gd name="connsiteX2" fmla="*/ -74 w 323338"/>
                  <a:gd name="connsiteY2" fmla="*/ 120554 h 120817"/>
                  <a:gd name="connsiteX3" fmla="*/ 125135 w 323338"/>
                  <a:gd name="connsiteY3" fmla="*/ 5863 h 120817"/>
                  <a:gd name="connsiteX4" fmla="*/ 323089 w 323338"/>
                  <a:gd name="connsiteY4" fmla="*/ 55133 h 1208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338" h="120817">
                    <a:moveTo>
                      <a:pt x="323089" y="55133"/>
                    </a:moveTo>
                    <a:cubicBezTo>
                      <a:pt x="326720" y="95387"/>
                      <a:pt x="273945" y="93008"/>
                      <a:pt x="184420" y="88751"/>
                    </a:cubicBezTo>
                    <a:cubicBezTo>
                      <a:pt x="94897" y="84494"/>
                      <a:pt x="-74" y="120554"/>
                      <a:pt x="-74" y="120554"/>
                    </a:cubicBezTo>
                    <a:cubicBezTo>
                      <a:pt x="-74" y="120554"/>
                      <a:pt x="4684" y="24394"/>
                      <a:pt x="125135" y="5863"/>
                    </a:cubicBezTo>
                    <a:cubicBezTo>
                      <a:pt x="245585" y="-12668"/>
                      <a:pt x="319333" y="12875"/>
                      <a:pt x="323089" y="55133"/>
                    </a:cubicBezTo>
                    <a:close/>
                  </a:path>
                </a:pathLst>
              </a:custGeom>
              <a:solidFill>
                <a:srgbClr val="190501"/>
              </a:solidFill>
              <a:ln w="6259" cap="flat">
                <a:noFill/>
                <a:prstDash val="solid"/>
                <a:miter/>
              </a:ln>
            </p:spPr>
            <p:txBody>
              <a:bodyPr rtlCol="0" anchor="ctr"/>
              <a:lstStyle/>
              <a:p>
                <a:endParaRPr lang="fr-FR"/>
              </a:p>
            </p:txBody>
          </p:sp>
          <p:sp>
            <p:nvSpPr>
              <p:cNvPr id="355" name="Graphique 3">
                <a:extLst>
                  <a:ext uri="{FF2B5EF4-FFF2-40B4-BE49-F238E27FC236}">
                    <a16:creationId xmlns:a16="http://schemas.microsoft.com/office/drawing/2014/main" id="{C1C8BF6B-DFDF-4AD9-B13A-14719AE3E0D2}"/>
                  </a:ext>
                </a:extLst>
              </p:cNvPr>
              <p:cNvSpPr/>
              <p:nvPr/>
            </p:nvSpPr>
            <p:spPr>
              <a:xfrm>
                <a:off x="4163988" y="3337785"/>
                <a:ext cx="857580" cy="391856"/>
              </a:xfrm>
              <a:custGeom>
                <a:avLst/>
                <a:gdLst>
                  <a:gd name="connsiteX0" fmla="*/ 580816 w 857580"/>
                  <a:gd name="connsiteY0" fmla="*/ 80068 h 391856"/>
                  <a:gd name="connsiteX1" fmla="*/ 838745 w 857580"/>
                  <a:gd name="connsiteY1" fmla="*/ 378877 h 391856"/>
                  <a:gd name="connsiteX2" fmla="*/ 520778 w 857580"/>
                  <a:gd name="connsiteY2" fmla="*/ 240397 h 391856"/>
                  <a:gd name="connsiteX3" fmla="*/ 615248 w 857580"/>
                  <a:gd name="connsiteY3" fmla="*/ 389207 h 391856"/>
                  <a:gd name="connsiteX4" fmla="*/ 360261 w 857580"/>
                  <a:gd name="connsiteY4" fmla="*/ 259241 h 391856"/>
                  <a:gd name="connsiteX5" fmla="*/ 300412 w 857580"/>
                  <a:gd name="connsiteY5" fmla="*/ 290543 h 391856"/>
                  <a:gd name="connsiteX6" fmla="*/ 1352 w 857580"/>
                  <a:gd name="connsiteY6" fmla="*/ 7635 h 391856"/>
                  <a:gd name="connsiteX7" fmla="*/ 580816 w 857580"/>
                  <a:gd name="connsiteY7" fmla="*/ 80068 h 391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57580" h="391856">
                    <a:moveTo>
                      <a:pt x="580816" y="80068"/>
                    </a:moveTo>
                    <a:cubicBezTo>
                      <a:pt x="681358" y="130464"/>
                      <a:pt x="926891" y="322534"/>
                      <a:pt x="838745" y="378877"/>
                    </a:cubicBezTo>
                    <a:cubicBezTo>
                      <a:pt x="750598" y="435221"/>
                      <a:pt x="520778" y="240397"/>
                      <a:pt x="520778" y="240397"/>
                    </a:cubicBezTo>
                    <a:cubicBezTo>
                      <a:pt x="616938" y="311891"/>
                      <a:pt x="656191" y="371177"/>
                      <a:pt x="615248" y="389207"/>
                    </a:cubicBezTo>
                    <a:cubicBezTo>
                      <a:pt x="574305" y="407237"/>
                      <a:pt x="448408" y="319091"/>
                      <a:pt x="360261" y="259241"/>
                    </a:cubicBezTo>
                    <a:cubicBezTo>
                      <a:pt x="448408" y="319091"/>
                      <a:pt x="410345" y="356841"/>
                      <a:pt x="300412" y="290543"/>
                    </a:cubicBezTo>
                    <a:cubicBezTo>
                      <a:pt x="190479" y="224245"/>
                      <a:pt x="36159" y="45448"/>
                      <a:pt x="1352" y="7635"/>
                    </a:cubicBezTo>
                    <a:cubicBezTo>
                      <a:pt x="-33456" y="-30178"/>
                      <a:pt x="580816" y="80068"/>
                      <a:pt x="580816" y="80068"/>
                    </a:cubicBezTo>
                    <a:close/>
                  </a:path>
                </a:pathLst>
              </a:custGeom>
              <a:solidFill>
                <a:srgbClr val="260801"/>
              </a:solidFill>
              <a:ln w="6259" cap="flat">
                <a:noFill/>
                <a:prstDash val="solid"/>
                <a:miter/>
              </a:ln>
            </p:spPr>
            <p:txBody>
              <a:bodyPr rtlCol="0" anchor="ctr"/>
              <a:lstStyle/>
              <a:p>
                <a:endParaRPr lang="fr-FR"/>
              </a:p>
            </p:txBody>
          </p:sp>
          <p:sp>
            <p:nvSpPr>
              <p:cNvPr id="356" name="Graphique 3">
                <a:extLst>
                  <a:ext uri="{FF2B5EF4-FFF2-40B4-BE49-F238E27FC236}">
                    <a16:creationId xmlns:a16="http://schemas.microsoft.com/office/drawing/2014/main" id="{9C2B31A3-07D5-40DB-ABCE-D9B94AF68A3E}"/>
                  </a:ext>
                </a:extLst>
              </p:cNvPr>
              <p:cNvSpPr/>
              <p:nvPr/>
            </p:nvSpPr>
            <p:spPr>
              <a:xfrm>
                <a:off x="2874954" y="2640535"/>
                <a:ext cx="1883445" cy="911741"/>
              </a:xfrm>
              <a:custGeom>
                <a:avLst/>
                <a:gdLst>
                  <a:gd name="connsiteX0" fmla="*/ -74 w 1883445"/>
                  <a:gd name="connsiteY0" fmla="*/ 871600 h 911741"/>
                  <a:gd name="connsiteX1" fmla="*/ 913008 w 1883445"/>
                  <a:gd name="connsiteY1" fmla="*/ 11105 h 911741"/>
                  <a:gd name="connsiteX2" fmla="*/ 1883372 w 1883445"/>
                  <a:gd name="connsiteY2" fmla="*/ 643846 h 911741"/>
                  <a:gd name="connsiteX3" fmla="*/ 1105515 w 1883445"/>
                  <a:gd name="connsiteY3" fmla="*/ 823269 h 911741"/>
                  <a:gd name="connsiteX4" fmla="*/ 123194 w 1883445"/>
                  <a:gd name="connsiteY4" fmla="*/ 911478 h 9117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83445" h="911741">
                    <a:moveTo>
                      <a:pt x="-74" y="871600"/>
                    </a:moveTo>
                    <a:cubicBezTo>
                      <a:pt x="44563" y="640715"/>
                      <a:pt x="245147" y="111836"/>
                      <a:pt x="913008" y="11105"/>
                    </a:cubicBezTo>
                    <a:cubicBezTo>
                      <a:pt x="1580869" y="-89625"/>
                      <a:pt x="1877112" y="508495"/>
                      <a:pt x="1883372" y="643846"/>
                    </a:cubicBezTo>
                    <a:lnTo>
                      <a:pt x="1105515" y="823269"/>
                    </a:lnTo>
                    <a:lnTo>
                      <a:pt x="123194" y="911478"/>
                    </a:lnTo>
                    <a:close/>
                  </a:path>
                </a:pathLst>
              </a:custGeom>
              <a:solidFill>
                <a:srgbClr val="0A315B"/>
              </a:solidFill>
              <a:ln w="6259" cap="flat">
                <a:noFill/>
                <a:prstDash val="solid"/>
                <a:miter/>
              </a:ln>
            </p:spPr>
            <p:txBody>
              <a:bodyPr rtlCol="0" anchor="ctr"/>
              <a:lstStyle/>
              <a:p>
                <a:endParaRPr lang="fr-FR"/>
              </a:p>
            </p:txBody>
          </p:sp>
          <p:sp>
            <p:nvSpPr>
              <p:cNvPr id="357" name="Graphique 3">
                <a:extLst>
                  <a:ext uri="{FF2B5EF4-FFF2-40B4-BE49-F238E27FC236}">
                    <a16:creationId xmlns:a16="http://schemas.microsoft.com/office/drawing/2014/main" id="{95AE29FE-3FA5-4945-888A-883901D22F6B}"/>
                  </a:ext>
                </a:extLst>
              </p:cNvPr>
              <p:cNvSpPr/>
              <p:nvPr/>
            </p:nvSpPr>
            <p:spPr>
              <a:xfrm>
                <a:off x="2823523" y="3284769"/>
                <a:ext cx="1962107" cy="441687"/>
              </a:xfrm>
              <a:custGeom>
                <a:avLst/>
                <a:gdLst>
                  <a:gd name="connsiteX0" fmla="*/ 30134 w 1962107"/>
                  <a:gd name="connsiteY0" fmla="*/ 416743 h 441687"/>
                  <a:gd name="connsiteX1" fmla="*/ 1956526 w 1962107"/>
                  <a:gd name="connsiteY1" fmla="*/ 137466 h 441687"/>
                  <a:gd name="connsiteX2" fmla="*/ 1934552 w 1962107"/>
                  <a:gd name="connsiteY2" fmla="*/ -263 h 441687"/>
                  <a:gd name="connsiteX3" fmla="*/ 51357 w 1962107"/>
                  <a:gd name="connsiteY3" fmla="*/ 227491 h 441687"/>
                  <a:gd name="connsiteX4" fmla="*/ 5155 w 1962107"/>
                  <a:gd name="connsiteY4" fmla="*/ 251844 h 441687"/>
                  <a:gd name="connsiteX5" fmla="*/ 30134 w 1962107"/>
                  <a:gd name="connsiteY5" fmla="*/ 416743 h 441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62107" h="441687">
                    <a:moveTo>
                      <a:pt x="30134" y="416743"/>
                    </a:moveTo>
                    <a:cubicBezTo>
                      <a:pt x="243864" y="478909"/>
                      <a:pt x="1465209" y="436777"/>
                      <a:pt x="1956526" y="137466"/>
                    </a:cubicBezTo>
                    <a:cubicBezTo>
                      <a:pt x="1967607" y="85129"/>
                      <a:pt x="1962787" y="55643"/>
                      <a:pt x="1934552" y="-263"/>
                    </a:cubicBezTo>
                    <a:cubicBezTo>
                      <a:pt x="1814978" y="26970"/>
                      <a:pt x="436247" y="255913"/>
                      <a:pt x="51357" y="227491"/>
                    </a:cubicBezTo>
                    <a:cubicBezTo>
                      <a:pt x="51357" y="227491"/>
                      <a:pt x="7909" y="210212"/>
                      <a:pt x="5155" y="251844"/>
                    </a:cubicBezTo>
                    <a:cubicBezTo>
                      <a:pt x="2400" y="293476"/>
                      <a:pt x="-13939" y="403972"/>
                      <a:pt x="30134" y="416743"/>
                    </a:cubicBezTo>
                    <a:close/>
                  </a:path>
                </a:pathLst>
              </a:custGeom>
              <a:solidFill>
                <a:srgbClr val="0E4580"/>
              </a:solidFill>
              <a:ln w="6259" cap="flat">
                <a:noFill/>
                <a:prstDash val="solid"/>
                <a:miter/>
              </a:ln>
            </p:spPr>
            <p:txBody>
              <a:bodyPr rtlCol="0" anchor="ctr"/>
              <a:lstStyle/>
              <a:p>
                <a:endParaRPr lang="fr-FR"/>
              </a:p>
            </p:txBody>
          </p:sp>
          <p:sp>
            <p:nvSpPr>
              <p:cNvPr id="358" name="Graphique 3">
                <a:extLst>
                  <a:ext uri="{FF2B5EF4-FFF2-40B4-BE49-F238E27FC236}">
                    <a16:creationId xmlns:a16="http://schemas.microsoft.com/office/drawing/2014/main" id="{D077D5C9-2A24-456D-AC6D-FF60D35983F3}"/>
                  </a:ext>
                </a:extLst>
              </p:cNvPr>
              <p:cNvSpPr/>
              <p:nvPr/>
            </p:nvSpPr>
            <p:spPr>
              <a:xfrm>
                <a:off x="4314474" y="4209244"/>
                <a:ext cx="339502" cy="187226"/>
              </a:xfrm>
              <a:custGeom>
                <a:avLst/>
                <a:gdLst>
                  <a:gd name="connsiteX0" fmla="*/ 54705 w 339502"/>
                  <a:gd name="connsiteY0" fmla="*/ -263 h 187226"/>
                  <a:gd name="connsiteX1" fmla="*/ 286027 w 339502"/>
                  <a:gd name="connsiteY1" fmla="*/ 71544 h 187226"/>
                  <a:gd name="connsiteX2" fmla="*/ 339428 w 339502"/>
                  <a:gd name="connsiteY2" fmla="*/ 50133 h 187226"/>
                  <a:gd name="connsiteX3" fmla="*/ 180477 w 339502"/>
                  <a:gd name="connsiteY3" fmla="*/ 186736 h 187226"/>
                  <a:gd name="connsiteX4" fmla="*/ -74 w 339502"/>
                  <a:gd name="connsiteY4" fmla="*/ 676 h 1872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9502" h="187226">
                    <a:moveTo>
                      <a:pt x="54705" y="-263"/>
                    </a:moveTo>
                    <a:cubicBezTo>
                      <a:pt x="109734" y="49820"/>
                      <a:pt x="207021" y="89135"/>
                      <a:pt x="286027" y="71544"/>
                    </a:cubicBezTo>
                    <a:cubicBezTo>
                      <a:pt x="304896" y="67437"/>
                      <a:pt x="322945" y="60200"/>
                      <a:pt x="339428" y="50133"/>
                    </a:cubicBezTo>
                    <a:cubicBezTo>
                      <a:pt x="324842" y="110984"/>
                      <a:pt x="276010" y="182103"/>
                      <a:pt x="180477" y="186736"/>
                    </a:cubicBezTo>
                    <a:cubicBezTo>
                      <a:pt x="52639" y="192996"/>
                      <a:pt x="13324" y="68977"/>
                      <a:pt x="-74" y="676"/>
                    </a:cubicBezTo>
                    <a:close/>
                  </a:path>
                </a:pathLst>
              </a:custGeom>
              <a:solidFill>
                <a:srgbClr val="190501"/>
              </a:solidFill>
              <a:ln w="6259" cap="flat">
                <a:noFill/>
                <a:prstDash val="solid"/>
                <a:miter/>
              </a:ln>
            </p:spPr>
            <p:txBody>
              <a:bodyPr rtlCol="0" anchor="ctr"/>
              <a:lstStyle/>
              <a:p>
                <a:endParaRPr lang="fr-FR"/>
              </a:p>
            </p:txBody>
          </p:sp>
          <p:sp>
            <p:nvSpPr>
              <p:cNvPr id="359" name="Graphique 3">
                <a:extLst>
                  <a:ext uri="{FF2B5EF4-FFF2-40B4-BE49-F238E27FC236}">
                    <a16:creationId xmlns:a16="http://schemas.microsoft.com/office/drawing/2014/main" id="{DBEB2C21-B5EB-419D-8B67-7109ED943E38}"/>
                  </a:ext>
                </a:extLst>
              </p:cNvPr>
              <p:cNvSpPr/>
              <p:nvPr/>
            </p:nvSpPr>
            <p:spPr>
              <a:xfrm>
                <a:off x="4369252" y="4204486"/>
                <a:ext cx="289166" cy="80836"/>
              </a:xfrm>
              <a:custGeom>
                <a:avLst/>
                <a:gdLst>
                  <a:gd name="connsiteX0" fmla="*/ -74 w 289166"/>
                  <a:gd name="connsiteY0" fmla="*/ 4495 h 80836"/>
                  <a:gd name="connsiteX1" fmla="*/ 287905 w 289166"/>
                  <a:gd name="connsiteY1" fmla="*/ -263 h 80836"/>
                  <a:gd name="connsiteX2" fmla="*/ 284399 w 289166"/>
                  <a:gd name="connsiteY2" fmla="*/ 54891 h 80836"/>
                  <a:gd name="connsiteX3" fmla="*/ 230998 w 289166"/>
                  <a:gd name="connsiteY3" fmla="*/ 76302 h 80836"/>
                  <a:gd name="connsiteX4" fmla="*/ -74 w 289166"/>
                  <a:gd name="connsiteY4" fmla="*/ 4495 h 808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9166" h="80836">
                    <a:moveTo>
                      <a:pt x="-74" y="4495"/>
                    </a:moveTo>
                    <a:lnTo>
                      <a:pt x="287905" y="-263"/>
                    </a:lnTo>
                    <a:cubicBezTo>
                      <a:pt x="290278" y="18174"/>
                      <a:pt x="289089" y="36899"/>
                      <a:pt x="284399" y="54891"/>
                    </a:cubicBezTo>
                    <a:cubicBezTo>
                      <a:pt x="267916" y="64958"/>
                      <a:pt x="249867" y="72195"/>
                      <a:pt x="230998" y="76302"/>
                    </a:cubicBezTo>
                    <a:cubicBezTo>
                      <a:pt x="152117" y="93893"/>
                      <a:pt x="54830" y="54641"/>
                      <a:pt x="-74" y="4495"/>
                    </a:cubicBezTo>
                    <a:close/>
                  </a:path>
                </a:pathLst>
              </a:custGeom>
              <a:solidFill>
                <a:srgbClr val="FFFFFF"/>
              </a:solidFill>
              <a:ln w="6259" cap="flat">
                <a:noFill/>
                <a:prstDash val="solid"/>
                <a:miter/>
              </a:ln>
            </p:spPr>
            <p:txBody>
              <a:bodyPr rtlCol="0" anchor="ctr"/>
              <a:lstStyle/>
              <a:p>
                <a:endParaRPr lang="fr-FR"/>
              </a:p>
            </p:txBody>
          </p:sp>
          <p:sp>
            <p:nvSpPr>
              <p:cNvPr id="360" name="Graphique 3">
                <a:extLst>
                  <a:ext uri="{FF2B5EF4-FFF2-40B4-BE49-F238E27FC236}">
                    <a16:creationId xmlns:a16="http://schemas.microsoft.com/office/drawing/2014/main" id="{D695DEDF-3768-4FEC-A340-4A647DC1308E}"/>
                  </a:ext>
                </a:extLst>
              </p:cNvPr>
              <p:cNvSpPr/>
              <p:nvPr/>
            </p:nvSpPr>
            <p:spPr>
              <a:xfrm>
                <a:off x="3632286" y="4016247"/>
                <a:ext cx="231840" cy="310046"/>
              </a:xfrm>
              <a:custGeom>
                <a:avLst/>
                <a:gdLst>
                  <a:gd name="connsiteX0" fmla="*/ 141151 w 231840"/>
                  <a:gd name="connsiteY0" fmla="*/ 47180 h 310046"/>
                  <a:gd name="connsiteX1" fmla="*/ 10997 w 231840"/>
                  <a:gd name="connsiteY1" fmla="*/ 47180 h 310046"/>
                  <a:gd name="connsiteX2" fmla="*/ 170512 w 231840"/>
                  <a:gd name="connsiteY2" fmla="*/ 309491 h 310046"/>
                  <a:gd name="connsiteX3" fmla="*/ 141151 w 231840"/>
                  <a:gd name="connsiteY3" fmla="*/ 47180 h 310046"/>
                </a:gdLst>
                <a:ahLst/>
                <a:cxnLst>
                  <a:cxn ang="0">
                    <a:pos x="connsiteX0" y="connsiteY0"/>
                  </a:cxn>
                  <a:cxn ang="0">
                    <a:pos x="connsiteX1" y="connsiteY1"/>
                  </a:cxn>
                  <a:cxn ang="0">
                    <a:pos x="connsiteX2" y="connsiteY2"/>
                  </a:cxn>
                  <a:cxn ang="0">
                    <a:pos x="connsiteX3" y="connsiteY3"/>
                  </a:cxn>
                </a:cxnLst>
                <a:rect l="l" t="t" r="r" b="b"/>
                <a:pathLst>
                  <a:path w="231840" h="310046">
                    <a:moveTo>
                      <a:pt x="141151" y="47180"/>
                    </a:moveTo>
                    <a:cubicBezTo>
                      <a:pt x="113855" y="-7411"/>
                      <a:pt x="44553" y="-24189"/>
                      <a:pt x="10997" y="47180"/>
                    </a:cubicBezTo>
                    <a:cubicBezTo>
                      <a:pt x="-22559" y="118548"/>
                      <a:pt x="17257" y="299036"/>
                      <a:pt x="170512" y="309491"/>
                    </a:cubicBezTo>
                    <a:cubicBezTo>
                      <a:pt x="323767" y="319946"/>
                      <a:pt x="141151" y="47180"/>
                      <a:pt x="141151" y="47180"/>
                    </a:cubicBezTo>
                    <a:close/>
                  </a:path>
                </a:pathLst>
              </a:custGeom>
              <a:solidFill>
                <a:srgbClr val="592F25"/>
              </a:solidFill>
              <a:ln w="6259" cap="flat">
                <a:noFill/>
                <a:prstDash val="solid"/>
                <a:miter/>
              </a:ln>
            </p:spPr>
            <p:txBody>
              <a:bodyPr rtlCol="0" anchor="ctr"/>
              <a:lstStyle/>
              <a:p>
                <a:endParaRPr lang="fr-FR"/>
              </a:p>
            </p:txBody>
          </p:sp>
          <p:sp>
            <p:nvSpPr>
              <p:cNvPr id="361" name="Graphique 3">
                <a:extLst>
                  <a:ext uri="{FF2B5EF4-FFF2-40B4-BE49-F238E27FC236}">
                    <a16:creationId xmlns:a16="http://schemas.microsoft.com/office/drawing/2014/main" id="{39D4B735-F793-4C69-8BAE-ABB5A6AD671D}"/>
                  </a:ext>
                </a:extLst>
              </p:cNvPr>
              <p:cNvSpPr/>
              <p:nvPr/>
            </p:nvSpPr>
            <p:spPr>
              <a:xfrm>
                <a:off x="3748156" y="4479319"/>
                <a:ext cx="348454" cy="478601"/>
              </a:xfrm>
              <a:custGeom>
                <a:avLst/>
                <a:gdLst>
                  <a:gd name="connsiteX0" fmla="*/ 348381 w 348454"/>
                  <a:gd name="connsiteY0" fmla="*/ 180663 h 478601"/>
                  <a:gd name="connsiteX1" fmla="*/ 333669 w 348454"/>
                  <a:gd name="connsiteY1" fmla="*/ 419185 h 478601"/>
                  <a:gd name="connsiteX2" fmla="*/ -74 w 348454"/>
                  <a:gd name="connsiteY2" fmla="*/ 419185 h 478601"/>
                  <a:gd name="connsiteX3" fmla="*/ -74 w 348454"/>
                  <a:gd name="connsiteY3" fmla="*/ -263 h 478601"/>
                </a:gdLst>
                <a:ahLst/>
                <a:cxnLst>
                  <a:cxn ang="0">
                    <a:pos x="connsiteX0" y="connsiteY0"/>
                  </a:cxn>
                  <a:cxn ang="0">
                    <a:pos x="connsiteX1" y="connsiteY1"/>
                  </a:cxn>
                  <a:cxn ang="0">
                    <a:pos x="connsiteX2" y="connsiteY2"/>
                  </a:cxn>
                  <a:cxn ang="0">
                    <a:pos x="connsiteX3" y="connsiteY3"/>
                  </a:cxn>
                </a:cxnLst>
                <a:rect l="l" t="t" r="r" b="b"/>
                <a:pathLst>
                  <a:path w="348454" h="478601">
                    <a:moveTo>
                      <a:pt x="348381" y="180663"/>
                    </a:moveTo>
                    <a:lnTo>
                      <a:pt x="333669" y="419185"/>
                    </a:lnTo>
                    <a:cubicBezTo>
                      <a:pt x="333669" y="419185"/>
                      <a:pt x="176220" y="552281"/>
                      <a:pt x="-74" y="419185"/>
                    </a:cubicBezTo>
                    <a:lnTo>
                      <a:pt x="-74" y="-263"/>
                    </a:lnTo>
                    <a:close/>
                  </a:path>
                </a:pathLst>
              </a:custGeom>
              <a:solidFill>
                <a:srgbClr val="592F25"/>
              </a:solidFill>
              <a:ln w="6259" cap="flat">
                <a:noFill/>
                <a:prstDash val="solid"/>
                <a:miter/>
              </a:ln>
            </p:spPr>
            <p:txBody>
              <a:bodyPr rtlCol="0" anchor="ctr"/>
              <a:lstStyle/>
              <a:p>
                <a:endParaRPr lang="fr-FR"/>
              </a:p>
            </p:txBody>
          </p:sp>
        </p:grpSp>
        <p:grpSp>
          <p:nvGrpSpPr>
            <p:cNvPr id="344" name="Group 19">
              <a:extLst>
                <a:ext uri="{FF2B5EF4-FFF2-40B4-BE49-F238E27FC236}">
                  <a16:creationId xmlns:a16="http://schemas.microsoft.com/office/drawing/2014/main" id="{EB4CB4A7-9A30-485F-BA76-C47C43B227BF}"/>
                </a:ext>
              </a:extLst>
            </p:cNvPr>
            <p:cNvGrpSpPr/>
            <p:nvPr/>
          </p:nvGrpSpPr>
          <p:grpSpPr>
            <a:xfrm>
              <a:off x="1483566" y="2565419"/>
              <a:ext cx="4817418" cy="4817418"/>
              <a:chOff x="3488191" y="2195972"/>
              <a:chExt cx="4817418" cy="4817418"/>
            </a:xfrm>
          </p:grpSpPr>
          <p:sp>
            <p:nvSpPr>
              <p:cNvPr id="345" name="Oval 15">
                <a:extLst>
                  <a:ext uri="{FF2B5EF4-FFF2-40B4-BE49-F238E27FC236}">
                    <a16:creationId xmlns:a16="http://schemas.microsoft.com/office/drawing/2014/main" id="{40D58AFA-CD21-4304-A17B-C012B01C849B}"/>
                  </a:ext>
                </a:extLst>
              </p:cNvPr>
              <p:cNvSpPr/>
              <p:nvPr/>
            </p:nvSpPr>
            <p:spPr>
              <a:xfrm>
                <a:off x="3488191" y="2195972"/>
                <a:ext cx="4817418" cy="4817418"/>
              </a:xfrm>
              <a:prstGeom prst="ellipse">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cxnSp>
            <p:nvCxnSpPr>
              <p:cNvPr id="347" name="Straight Connector 17">
                <a:extLst>
                  <a:ext uri="{FF2B5EF4-FFF2-40B4-BE49-F238E27FC236}">
                    <a16:creationId xmlns:a16="http://schemas.microsoft.com/office/drawing/2014/main" id="{2C03558C-E70D-40BF-9D5F-075BF16F3691}"/>
                  </a:ext>
                </a:extLst>
              </p:cNvPr>
              <p:cNvCxnSpPr>
                <a:cxnSpLocks/>
              </p:cNvCxnSpPr>
              <p:nvPr/>
            </p:nvCxnSpPr>
            <p:spPr>
              <a:xfrm>
                <a:off x="5896901" y="4190187"/>
                <a:ext cx="0" cy="828989"/>
              </a:xfrm>
              <a:prstGeom prst="line">
                <a:avLst/>
              </a:prstGeom>
              <a:ln>
                <a:noFill/>
              </a:ln>
            </p:spPr>
            <p:style>
              <a:lnRef idx="1">
                <a:schemeClr val="accent1"/>
              </a:lnRef>
              <a:fillRef idx="0">
                <a:schemeClr val="accent1"/>
              </a:fillRef>
              <a:effectRef idx="0">
                <a:schemeClr val="accent1"/>
              </a:effectRef>
              <a:fontRef idx="minor">
                <a:schemeClr val="tx1"/>
              </a:fontRef>
            </p:style>
          </p:cxnSp>
        </p:grpSp>
      </p:grpSp>
      <p:grpSp>
        <p:nvGrpSpPr>
          <p:cNvPr id="12" name="Groupe 11">
            <a:extLst>
              <a:ext uri="{FF2B5EF4-FFF2-40B4-BE49-F238E27FC236}">
                <a16:creationId xmlns:a16="http://schemas.microsoft.com/office/drawing/2014/main" id="{920322A5-1B69-413C-B8E7-690A1A534413}"/>
              </a:ext>
            </a:extLst>
          </p:cNvPr>
          <p:cNvGrpSpPr/>
          <p:nvPr/>
        </p:nvGrpSpPr>
        <p:grpSpPr>
          <a:xfrm>
            <a:off x="7559555" y="4790312"/>
            <a:ext cx="1828572" cy="2069341"/>
            <a:chOff x="7559555" y="4790312"/>
            <a:chExt cx="1828572" cy="2069341"/>
          </a:xfrm>
        </p:grpSpPr>
        <p:sp>
          <p:nvSpPr>
            <p:cNvPr id="327" name="Graphique 3">
              <a:extLst>
                <a:ext uri="{FF2B5EF4-FFF2-40B4-BE49-F238E27FC236}">
                  <a16:creationId xmlns:a16="http://schemas.microsoft.com/office/drawing/2014/main" id="{20984C82-80DD-48AA-864A-0F246F5105A5}"/>
                </a:ext>
              </a:extLst>
            </p:cNvPr>
            <p:cNvSpPr/>
            <p:nvPr/>
          </p:nvSpPr>
          <p:spPr>
            <a:xfrm flipH="1">
              <a:off x="9067751" y="5865061"/>
              <a:ext cx="320376" cy="400228"/>
            </a:xfrm>
            <a:custGeom>
              <a:avLst/>
              <a:gdLst>
                <a:gd name="connsiteX0" fmla="*/ 187269 w 320376"/>
                <a:gd name="connsiteY0" fmla="*/ 399965 h 400228"/>
                <a:gd name="connsiteX1" fmla="*/ 281613 w 320376"/>
                <a:gd name="connsiteY1" fmla="*/ 361151 h 400228"/>
                <a:gd name="connsiteX2" fmla="*/ 320302 w 320376"/>
                <a:gd name="connsiteY2" fmla="*/ 103409 h 400228"/>
                <a:gd name="connsiteX3" fmla="*/ 4152 w 320376"/>
                <a:gd name="connsiteY3" fmla="*/ -263 h 400228"/>
                <a:gd name="connsiteX4" fmla="*/ 187269 w 320376"/>
                <a:gd name="connsiteY4" fmla="*/ 399965 h 4002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0376" h="400228">
                  <a:moveTo>
                    <a:pt x="187269" y="399965"/>
                  </a:moveTo>
                  <a:lnTo>
                    <a:pt x="281613" y="361151"/>
                  </a:lnTo>
                  <a:lnTo>
                    <a:pt x="320302" y="103409"/>
                  </a:lnTo>
                  <a:lnTo>
                    <a:pt x="4152" y="-263"/>
                  </a:lnTo>
                  <a:cubicBezTo>
                    <a:pt x="-23582" y="248025"/>
                    <a:pt x="90671" y="298484"/>
                    <a:pt x="187269" y="399965"/>
                  </a:cubicBezTo>
                  <a:close/>
                </a:path>
              </a:pathLst>
            </a:custGeom>
            <a:solidFill>
              <a:srgbClr val="1760BF"/>
            </a:solidFill>
            <a:ln w="6259" cap="flat">
              <a:noFill/>
              <a:prstDash val="solid"/>
              <a:miter/>
            </a:ln>
          </p:spPr>
          <p:txBody>
            <a:bodyPr rtlCol="0" anchor="ctr"/>
            <a:lstStyle/>
            <a:p>
              <a:endParaRPr lang="fr-FR"/>
            </a:p>
          </p:txBody>
        </p:sp>
        <p:sp>
          <p:nvSpPr>
            <p:cNvPr id="328" name="Graphique 3">
              <a:extLst>
                <a:ext uri="{FF2B5EF4-FFF2-40B4-BE49-F238E27FC236}">
                  <a16:creationId xmlns:a16="http://schemas.microsoft.com/office/drawing/2014/main" id="{3562E7D1-43FE-4144-9F23-56CD0AF7D23F}"/>
                </a:ext>
              </a:extLst>
            </p:cNvPr>
            <p:cNvSpPr/>
            <p:nvPr/>
          </p:nvSpPr>
          <p:spPr>
            <a:xfrm flipH="1">
              <a:off x="8918127" y="4972201"/>
              <a:ext cx="383325" cy="610327"/>
            </a:xfrm>
            <a:custGeom>
              <a:avLst/>
              <a:gdLst>
                <a:gd name="connsiteX0" fmla="*/ 383251 w 383325"/>
                <a:gd name="connsiteY0" fmla="*/ -263 h 610327"/>
                <a:gd name="connsiteX1" fmla="*/ -74 w 383325"/>
                <a:gd name="connsiteY1" fmla="*/ 508646 h 610327"/>
                <a:gd name="connsiteX2" fmla="*/ 291662 w 383325"/>
                <a:gd name="connsiteY2" fmla="*/ 610065 h 610327"/>
              </a:gdLst>
              <a:ahLst/>
              <a:cxnLst>
                <a:cxn ang="0">
                  <a:pos x="connsiteX0" y="connsiteY0"/>
                </a:cxn>
                <a:cxn ang="0">
                  <a:pos x="connsiteX1" y="connsiteY1"/>
                </a:cxn>
                <a:cxn ang="0">
                  <a:pos x="connsiteX2" y="connsiteY2"/>
                </a:cxn>
              </a:cxnLst>
              <a:rect l="l" t="t" r="r" b="b"/>
              <a:pathLst>
                <a:path w="383325" h="610327">
                  <a:moveTo>
                    <a:pt x="383251" y="-263"/>
                  </a:moveTo>
                  <a:cubicBezTo>
                    <a:pt x="167455" y="34107"/>
                    <a:pt x="66412" y="259482"/>
                    <a:pt x="-74" y="508646"/>
                  </a:cubicBezTo>
                  <a:lnTo>
                    <a:pt x="291662" y="610065"/>
                  </a:lnTo>
                  <a:close/>
                </a:path>
              </a:pathLst>
            </a:custGeom>
            <a:solidFill>
              <a:srgbClr val="1760BF"/>
            </a:solidFill>
            <a:ln w="6259" cap="flat">
              <a:noFill/>
              <a:prstDash val="solid"/>
              <a:miter/>
            </a:ln>
          </p:spPr>
          <p:txBody>
            <a:bodyPr rtlCol="0" anchor="ctr"/>
            <a:lstStyle/>
            <a:p>
              <a:endParaRPr lang="fr-FR"/>
            </a:p>
          </p:txBody>
        </p:sp>
        <p:sp>
          <p:nvSpPr>
            <p:cNvPr id="329" name="Graphique 3">
              <a:extLst>
                <a:ext uri="{FF2B5EF4-FFF2-40B4-BE49-F238E27FC236}">
                  <a16:creationId xmlns:a16="http://schemas.microsoft.com/office/drawing/2014/main" id="{07AD36B9-186A-4F20-A5F9-6A28B4ED2EA7}"/>
                </a:ext>
              </a:extLst>
            </p:cNvPr>
            <p:cNvSpPr/>
            <p:nvPr/>
          </p:nvSpPr>
          <p:spPr>
            <a:xfrm flipH="1">
              <a:off x="9032255" y="5630296"/>
              <a:ext cx="323600" cy="189565"/>
            </a:xfrm>
            <a:custGeom>
              <a:avLst/>
              <a:gdLst>
                <a:gd name="connsiteX0" fmla="*/ 17831 w 323600"/>
                <a:gd name="connsiteY0" fmla="*/ -263 h 189565"/>
                <a:gd name="connsiteX1" fmla="*/ -74 w 323600"/>
                <a:gd name="connsiteY1" fmla="*/ 81623 h 189565"/>
                <a:gd name="connsiteX2" fmla="*/ 310380 w 323600"/>
                <a:gd name="connsiteY2" fmla="*/ 189302 h 189565"/>
                <a:gd name="connsiteX3" fmla="*/ 323527 w 323600"/>
                <a:gd name="connsiteY3" fmla="*/ 100091 h 189565"/>
              </a:gdLst>
              <a:ahLst/>
              <a:cxnLst>
                <a:cxn ang="0">
                  <a:pos x="connsiteX0" y="connsiteY0"/>
                </a:cxn>
                <a:cxn ang="0">
                  <a:pos x="connsiteX1" y="connsiteY1"/>
                </a:cxn>
                <a:cxn ang="0">
                  <a:pos x="connsiteX2" y="connsiteY2"/>
                </a:cxn>
                <a:cxn ang="0">
                  <a:pos x="connsiteX3" y="connsiteY3"/>
                </a:cxn>
              </a:cxnLst>
              <a:rect l="l" t="t" r="r" b="b"/>
              <a:pathLst>
                <a:path w="323600" h="189565">
                  <a:moveTo>
                    <a:pt x="17831" y="-263"/>
                  </a:moveTo>
                  <a:cubicBezTo>
                    <a:pt x="11571" y="27220"/>
                    <a:pt x="5748" y="54578"/>
                    <a:pt x="-74" y="81623"/>
                  </a:cubicBezTo>
                  <a:lnTo>
                    <a:pt x="310380" y="189302"/>
                  </a:lnTo>
                  <a:lnTo>
                    <a:pt x="323527" y="100091"/>
                  </a:lnTo>
                  <a:close/>
                </a:path>
              </a:pathLst>
            </a:custGeom>
            <a:solidFill>
              <a:srgbClr val="1760BF"/>
            </a:solidFill>
            <a:ln w="6259" cap="flat">
              <a:noFill/>
              <a:prstDash val="solid"/>
              <a:miter/>
            </a:ln>
          </p:spPr>
          <p:txBody>
            <a:bodyPr rtlCol="0" anchor="ctr"/>
            <a:lstStyle/>
            <a:p>
              <a:endParaRPr lang="fr-FR"/>
            </a:p>
          </p:txBody>
        </p:sp>
        <p:sp>
          <p:nvSpPr>
            <p:cNvPr id="330" name="Graphique 3">
              <a:extLst>
                <a:ext uri="{FF2B5EF4-FFF2-40B4-BE49-F238E27FC236}">
                  <a16:creationId xmlns:a16="http://schemas.microsoft.com/office/drawing/2014/main" id="{DAC57DBF-99A5-4E7B-B35F-14F86818CCC9}"/>
                </a:ext>
              </a:extLst>
            </p:cNvPr>
            <p:cNvSpPr/>
            <p:nvPr/>
          </p:nvSpPr>
          <p:spPr>
            <a:xfrm flipH="1">
              <a:off x="9045402" y="5712182"/>
              <a:ext cx="338500" cy="256551"/>
            </a:xfrm>
            <a:custGeom>
              <a:avLst/>
              <a:gdLst>
                <a:gd name="connsiteX0" fmla="*/ 16516 w 338500"/>
                <a:gd name="connsiteY0" fmla="*/ 53451 h 256551"/>
                <a:gd name="connsiteX1" fmla="*/ -74 w 338500"/>
                <a:gd name="connsiteY1" fmla="*/ 152616 h 256551"/>
                <a:gd name="connsiteX2" fmla="*/ 316077 w 338500"/>
                <a:gd name="connsiteY2" fmla="*/ 256289 h 256551"/>
                <a:gd name="connsiteX3" fmla="*/ 338427 w 338500"/>
                <a:gd name="connsiteY3" fmla="*/ 107416 h 256551"/>
                <a:gd name="connsiteX4" fmla="*/ 27973 w 338500"/>
                <a:gd name="connsiteY4" fmla="*/ -263 h 256551"/>
                <a:gd name="connsiteX5" fmla="*/ 16516 w 338500"/>
                <a:gd name="connsiteY5" fmla="*/ 53451 h 2565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8500" h="256551">
                  <a:moveTo>
                    <a:pt x="16516" y="53451"/>
                  </a:moveTo>
                  <a:cubicBezTo>
                    <a:pt x="9329" y="86205"/>
                    <a:pt x="3789" y="119305"/>
                    <a:pt x="-74" y="152616"/>
                  </a:cubicBezTo>
                  <a:lnTo>
                    <a:pt x="316077" y="256289"/>
                  </a:lnTo>
                  <a:lnTo>
                    <a:pt x="338427" y="107416"/>
                  </a:lnTo>
                  <a:lnTo>
                    <a:pt x="27973" y="-263"/>
                  </a:lnTo>
                  <a:cubicBezTo>
                    <a:pt x="24092" y="17767"/>
                    <a:pt x="20273" y="35734"/>
                    <a:pt x="16516" y="53451"/>
                  </a:cubicBezTo>
                  <a:close/>
                </a:path>
              </a:pathLst>
            </a:custGeom>
            <a:solidFill>
              <a:srgbClr val="F2B602"/>
            </a:solidFill>
            <a:ln w="6259" cap="flat">
              <a:noFill/>
              <a:prstDash val="solid"/>
              <a:miter/>
            </a:ln>
          </p:spPr>
          <p:txBody>
            <a:bodyPr rtlCol="0" anchor="ctr"/>
            <a:lstStyle/>
            <a:p>
              <a:endParaRPr lang="fr-FR"/>
            </a:p>
          </p:txBody>
        </p:sp>
        <p:sp>
          <p:nvSpPr>
            <p:cNvPr id="331" name="Graphique 3">
              <a:extLst>
                <a:ext uri="{FF2B5EF4-FFF2-40B4-BE49-F238E27FC236}">
                  <a16:creationId xmlns:a16="http://schemas.microsoft.com/office/drawing/2014/main" id="{2B37EB1A-FE3D-4958-8176-132B30DC347A}"/>
                </a:ext>
              </a:extLst>
            </p:cNvPr>
            <p:cNvSpPr/>
            <p:nvPr/>
          </p:nvSpPr>
          <p:spPr>
            <a:xfrm flipH="1">
              <a:off x="9009717" y="5481110"/>
              <a:ext cx="327920" cy="249352"/>
            </a:xfrm>
            <a:custGeom>
              <a:avLst/>
              <a:gdLst>
                <a:gd name="connsiteX0" fmla="*/ 327847 w 327920"/>
                <a:gd name="connsiteY0" fmla="*/ 101156 h 249352"/>
                <a:gd name="connsiteX1" fmla="*/ 36111 w 327920"/>
                <a:gd name="connsiteY1" fmla="*/ -263 h 249352"/>
                <a:gd name="connsiteX2" fmla="*/ -74 w 327920"/>
                <a:gd name="connsiteY2" fmla="*/ 148923 h 249352"/>
                <a:gd name="connsiteX3" fmla="*/ 305873 w 327920"/>
                <a:gd name="connsiteY3" fmla="*/ 249089 h 249352"/>
              </a:gdLst>
              <a:ahLst/>
              <a:cxnLst>
                <a:cxn ang="0">
                  <a:pos x="connsiteX0" y="connsiteY0"/>
                </a:cxn>
                <a:cxn ang="0">
                  <a:pos x="connsiteX1" y="connsiteY1"/>
                </a:cxn>
                <a:cxn ang="0">
                  <a:pos x="connsiteX2" y="connsiteY2"/>
                </a:cxn>
                <a:cxn ang="0">
                  <a:pos x="connsiteX3" y="connsiteY3"/>
                </a:cxn>
              </a:cxnLst>
              <a:rect l="l" t="t" r="r" b="b"/>
              <a:pathLst>
                <a:path w="327920" h="249352">
                  <a:moveTo>
                    <a:pt x="327847" y="101156"/>
                  </a:moveTo>
                  <a:lnTo>
                    <a:pt x="36111" y="-263"/>
                  </a:lnTo>
                  <a:cubicBezTo>
                    <a:pt x="22902" y="48944"/>
                    <a:pt x="11070" y="99090"/>
                    <a:pt x="-74" y="148923"/>
                  </a:cubicBezTo>
                  <a:lnTo>
                    <a:pt x="305873" y="249089"/>
                  </a:lnTo>
                  <a:close/>
                </a:path>
              </a:pathLst>
            </a:custGeom>
            <a:solidFill>
              <a:srgbClr val="F2B602"/>
            </a:solidFill>
            <a:ln w="6259" cap="flat">
              <a:noFill/>
              <a:prstDash val="solid"/>
              <a:miter/>
            </a:ln>
          </p:spPr>
          <p:txBody>
            <a:bodyPr rtlCol="0" anchor="ctr"/>
            <a:lstStyle/>
            <a:p>
              <a:endParaRPr lang="fr-FR"/>
            </a:p>
          </p:txBody>
        </p:sp>
        <p:sp>
          <p:nvSpPr>
            <p:cNvPr id="332" name="Graphique 3">
              <a:extLst>
                <a:ext uri="{FF2B5EF4-FFF2-40B4-BE49-F238E27FC236}">
                  <a16:creationId xmlns:a16="http://schemas.microsoft.com/office/drawing/2014/main" id="{3594403C-9E20-421F-B4F0-DA1AF5E10D90}"/>
                </a:ext>
              </a:extLst>
            </p:cNvPr>
            <p:cNvSpPr/>
            <p:nvPr/>
          </p:nvSpPr>
          <p:spPr>
            <a:xfrm flipH="1">
              <a:off x="9127604" y="5200088"/>
              <a:ext cx="153752" cy="1065202"/>
            </a:xfrm>
            <a:custGeom>
              <a:avLst/>
              <a:gdLst>
                <a:gd name="connsiteX0" fmla="*/ 80498 w 153752"/>
                <a:gd name="connsiteY0" fmla="*/ 1064939 h 1065202"/>
                <a:gd name="connsiteX1" fmla="*/ -74 w 153752"/>
                <a:gd name="connsiteY1" fmla="*/ 987373 h 1065202"/>
                <a:gd name="connsiteX2" fmla="*/ 130080 w 153752"/>
                <a:gd name="connsiteY2" fmla="*/ 13878 h 1065202"/>
                <a:gd name="connsiteX3" fmla="*/ 119563 w 153752"/>
                <a:gd name="connsiteY3" fmla="*/ 1048850 h 1065202"/>
              </a:gdLst>
              <a:ahLst/>
              <a:cxnLst>
                <a:cxn ang="0">
                  <a:pos x="connsiteX0" y="connsiteY0"/>
                </a:cxn>
                <a:cxn ang="0">
                  <a:pos x="connsiteX1" y="connsiteY1"/>
                </a:cxn>
                <a:cxn ang="0">
                  <a:pos x="connsiteX2" y="connsiteY2"/>
                </a:cxn>
                <a:cxn ang="0">
                  <a:pos x="connsiteX3" y="connsiteY3"/>
                </a:cxn>
              </a:cxnLst>
              <a:rect l="l" t="t" r="r" b="b"/>
              <a:pathLst>
                <a:path w="153752" h="1065202">
                  <a:moveTo>
                    <a:pt x="80498" y="1064939"/>
                  </a:moveTo>
                  <a:lnTo>
                    <a:pt x="-74" y="987373"/>
                  </a:lnTo>
                  <a:cubicBezTo>
                    <a:pt x="-74" y="987373"/>
                    <a:pt x="71420" y="170201"/>
                    <a:pt x="130080" y="13878"/>
                  </a:cubicBezTo>
                  <a:cubicBezTo>
                    <a:pt x="188740" y="-142444"/>
                    <a:pt x="119563" y="1048850"/>
                    <a:pt x="119563" y="1048850"/>
                  </a:cubicBezTo>
                  <a:close/>
                </a:path>
              </a:pathLst>
            </a:custGeom>
            <a:solidFill>
              <a:srgbClr val="333E68">
                <a:alpha val="34000"/>
              </a:srgbClr>
            </a:solidFill>
            <a:ln w="6259" cap="flat">
              <a:noFill/>
              <a:prstDash val="solid"/>
              <a:miter/>
            </a:ln>
          </p:spPr>
          <p:txBody>
            <a:bodyPr rtlCol="0" anchor="ctr"/>
            <a:lstStyle/>
            <a:p>
              <a:endParaRPr lang="fr-FR"/>
            </a:p>
          </p:txBody>
        </p:sp>
        <p:sp>
          <p:nvSpPr>
            <p:cNvPr id="333" name="Graphique 3">
              <a:extLst>
                <a:ext uri="{FF2B5EF4-FFF2-40B4-BE49-F238E27FC236}">
                  <a16:creationId xmlns:a16="http://schemas.microsoft.com/office/drawing/2014/main" id="{A6C056C1-5988-41A6-862E-3EAF2A476C31}"/>
                </a:ext>
              </a:extLst>
            </p:cNvPr>
            <p:cNvSpPr/>
            <p:nvPr/>
          </p:nvSpPr>
          <p:spPr>
            <a:xfrm flipH="1">
              <a:off x="7559555" y="4790312"/>
              <a:ext cx="1655128" cy="2069341"/>
            </a:xfrm>
            <a:custGeom>
              <a:avLst/>
              <a:gdLst>
                <a:gd name="connsiteX0" fmla="*/ 424633 w 1655128"/>
                <a:gd name="connsiteY0" fmla="*/ 3579 h 2069341"/>
                <a:gd name="connsiteX1" fmla="*/ 1365573 w 1655128"/>
                <a:gd name="connsiteY1" fmla="*/ 92415 h 2069341"/>
                <a:gd name="connsiteX2" fmla="*/ 1243620 w 1655128"/>
                <a:gd name="connsiteY2" fmla="*/ 317163 h 2069341"/>
                <a:gd name="connsiteX3" fmla="*/ 1589258 w 1655128"/>
                <a:gd name="connsiteY3" fmla="*/ 530644 h 2069341"/>
                <a:gd name="connsiteX4" fmla="*/ 1655055 w 1655128"/>
                <a:gd name="connsiteY4" fmla="*/ 2069078 h 2069341"/>
                <a:gd name="connsiteX5" fmla="*/ -74 w 1655128"/>
                <a:gd name="connsiteY5" fmla="*/ 2069078 h 2069341"/>
                <a:gd name="connsiteX6" fmla="*/ 63407 w 1655128"/>
                <a:gd name="connsiteY6" fmla="*/ 423653 h 2069341"/>
                <a:gd name="connsiteX7" fmla="*/ 499570 w 1655128"/>
                <a:gd name="connsiteY7" fmla="*/ 181250 h 20693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55128" h="2069341">
                  <a:moveTo>
                    <a:pt x="424633" y="3579"/>
                  </a:moveTo>
                  <a:cubicBezTo>
                    <a:pt x="608063" y="-10256"/>
                    <a:pt x="1126488" y="11906"/>
                    <a:pt x="1365573" y="92415"/>
                  </a:cubicBezTo>
                  <a:lnTo>
                    <a:pt x="1243620" y="317163"/>
                  </a:lnTo>
                  <a:cubicBezTo>
                    <a:pt x="1243620" y="317163"/>
                    <a:pt x="1554575" y="313783"/>
                    <a:pt x="1589258" y="530644"/>
                  </a:cubicBezTo>
                  <a:cubicBezTo>
                    <a:pt x="1623941" y="747505"/>
                    <a:pt x="1533540" y="1816783"/>
                    <a:pt x="1655055" y="2069078"/>
                  </a:cubicBezTo>
                  <a:lnTo>
                    <a:pt x="-74" y="2069078"/>
                  </a:lnTo>
                  <a:cubicBezTo>
                    <a:pt x="-74" y="2069078"/>
                    <a:pt x="27284" y="623861"/>
                    <a:pt x="63407" y="423653"/>
                  </a:cubicBezTo>
                  <a:cubicBezTo>
                    <a:pt x="99529" y="223445"/>
                    <a:pt x="258106" y="145127"/>
                    <a:pt x="499570" y="181250"/>
                  </a:cubicBezTo>
                  <a:close/>
                </a:path>
              </a:pathLst>
            </a:custGeom>
            <a:solidFill>
              <a:srgbClr val="1760BF"/>
            </a:solidFill>
            <a:ln w="6259" cap="flat">
              <a:noFill/>
              <a:prstDash val="solid"/>
              <a:miter/>
            </a:ln>
          </p:spPr>
          <p:txBody>
            <a:bodyPr rtlCol="0" anchor="ctr"/>
            <a:lstStyle/>
            <a:p>
              <a:endParaRPr lang="fr-FR"/>
            </a:p>
          </p:txBody>
        </p:sp>
      </p:grpSp>
      <p:sp>
        <p:nvSpPr>
          <p:cNvPr id="362" name="EyeRight_WW">
            <a:extLst>
              <a:ext uri="{FF2B5EF4-FFF2-40B4-BE49-F238E27FC236}">
                <a16:creationId xmlns:a16="http://schemas.microsoft.com/office/drawing/2014/main" id="{82D4110F-25C4-461D-A9E2-59D9152A6594}"/>
              </a:ext>
            </a:extLst>
          </p:cNvPr>
          <p:cNvSpPr/>
          <p:nvPr/>
        </p:nvSpPr>
        <p:spPr>
          <a:xfrm>
            <a:off x="7585827" y="3744055"/>
            <a:ext cx="292296" cy="242755"/>
          </a:xfrm>
          <a:prstGeom prst="ellipse">
            <a:avLst/>
          </a:prstGeom>
          <a:solidFill>
            <a:srgbClr val="592F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grpSp>
        <p:nvGrpSpPr>
          <p:cNvPr id="391" name="Groupe 390">
            <a:extLst>
              <a:ext uri="{FF2B5EF4-FFF2-40B4-BE49-F238E27FC236}">
                <a16:creationId xmlns:a16="http://schemas.microsoft.com/office/drawing/2014/main" id="{68D85EB8-CCA2-4781-8A1B-7C4113FF6A9E}"/>
              </a:ext>
            </a:extLst>
          </p:cNvPr>
          <p:cNvGrpSpPr/>
          <p:nvPr/>
        </p:nvGrpSpPr>
        <p:grpSpPr>
          <a:xfrm>
            <a:off x="141942" y="1708696"/>
            <a:ext cx="3252694" cy="2138693"/>
            <a:chOff x="14955242" y="-6506453"/>
            <a:chExt cx="5395876" cy="3547866"/>
          </a:xfrm>
        </p:grpSpPr>
        <p:sp>
          <p:nvSpPr>
            <p:cNvPr id="16" name="Graphique 14">
              <a:extLst>
                <a:ext uri="{FF2B5EF4-FFF2-40B4-BE49-F238E27FC236}">
                  <a16:creationId xmlns:a16="http://schemas.microsoft.com/office/drawing/2014/main" id="{57F15CBE-B350-4EA8-A0B2-45BE8A07DE1D}"/>
                </a:ext>
              </a:extLst>
            </p:cNvPr>
            <p:cNvSpPr/>
            <p:nvPr/>
          </p:nvSpPr>
          <p:spPr>
            <a:xfrm>
              <a:off x="14955242" y="-6506453"/>
              <a:ext cx="5395876" cy="3547866"/>
            </a:xfrm>
            <a:custGeom>
              <a:avLst/>
              <a:gdLst>
                <a:gd name="connsiteX0" fmla="*/ 3376768 w 5395876"/>
                <a:gd name="connsiteY0" fmla="*/ 3361197 h 3547866"/>
                <a:gd name="connsiteX1" fmla="*/ 3926837 w 5395876"/>
                <a:gd name="connsiteY1" fmla="*/ 3134597 h 3547866"/>
                <a:gd name="connsiteX2" fmla="*/ 4314124 w 5395876"/>
                <a:gd name="connsiteY2" fmla="*/ 2940097 h 3547866"/>
                <a:gd name="connsiteX3" fmla="*/ 4465667 w 5395876"/>
                <a:gd name="connsiteY3" fmla="*/ 2847513 h 3547866"/>
                <a:gd name="connsiteX4" fmla="*/ 4541867 w 5395876"/>
                <a:gd name="connsiteY4" fmla="*/ 2797031 h 3547866"/>
                <a:gd name="connsiteX5" fmla="*/ 4610732 w 5395876"/>
                <a:gd name="connsiteY5" fmla="*/ 2749406 h 3547866"/>
                <a:gd name="connsiteX6" fmla="*/ 4927724 w 5395876"/>
                <a:gd name="connsiteY6" fmla="*/ 2512900 h 3547866"/>
                <a:gd name="connsiteX7" fmla="*/ 5158229 w 5395876"/>
                <a:gd name="connsiteY7" fmla="*/ 2263631 h 3547866"/>
                <a:gd name="connsiteX8" fmla="*/ 5279768 w 5395876"/>
                <a:gd name="connsiteY8" fmla="*/ 2058367 h 3547866"/>
                <a:gd name="connsiteX9" fmla="*/ 5365493 w 5395876"/>
                <a:gd name="connsiteY9" fmla="*/ 1815004 h 3547866"/>
                <a:gd name="connsiteX10" fmla="*/ 5395306 w 5395876"/>
                <a:gd name="connsiteY10" fmla="*/ 1537159 h 3547866"/>
                <a:gd name="connsiteX11" fmla="*/ 5316344 w 5395876"/>
                <a:gd name="connsiteY11" fmla="*/ 1198926 h 3547866"/>
                <a:gd name="connsiteX12" fmla="*/ 5219761 w 5395876"/>
                <a:gd name="connsiteY12" fmla="*/ 1024048 h 3547866"/>
                <a:gd name="connsiteX13" fmla="*/ 5100412 w 5395876"/>
                <a:gd name="connsiteY13" fmla="*/ 870314 h 3547866"/>
                <a:gd name="connsiteX14" fmla="*/ 4967062 w 5395876"/>
                <a:gd name="connsiteY14" fmla="*/ 726963 h 3547866"/>
                <a:gd name="connsiteX15" fmla="*/ 4892958 w 5395876"/>
                <a:gd name="connsiteY15" fmla="*/ 659431 h 3547866"/>
                <a:gd name="connsiteX16" fmla="*/ 4815520 w 5395876"/>
                <a:gd name="connsiteY16" fmla="*/ 593327 h 3547866"/>
                <a:gd name="connsiteX17" fmla="*/ 4731414 w 5395876"/>
                <a:gd name="connsiteY17" fmla="*/ 531795 h 3547866"/>
                <a:gd name="connsiteX18" fmla="*/ 4644546 w 5395876"/>
                <a:gd name="connsiteY18" fmla="*/ 471883 h 3547866"/>
                <a:gd name="connsiteX19" fmla="*/ 4447283 w 5395876"/>
                <a:gd name="connsiteY19" fmla="*/ 364060 h 3547866"/>
                <a:gd name="connsiteX20" fmla="*/ 4053805 w 5395876"/>
                <a:gd name="connsiteY20" fmla="*/ 211660 h 3547866"/>
                <a:gd name="connsiteX21" fmla="*/ 3174838 w 5395876"/>
                <a:gd name="connsiteY21" fmla="*/ 28399 h 3547866"/>
                <a:gd name="connsiteX22" fmla="*/ 2702589 w 5395876"/>
                <a:gd name="connsiteY22" fmla="*/ -176 h 3547866"/>
                <a:gd name="connsiteX23" fmla="*/ 2221671 w 5395876"/>
                <a:gd name="connsiteY23" fmla="*/ 14683 h 3547866"/>
                <a:gd name="connsiteX24" fmla="*/ 1261456 w 5395876"/>
                <a:gd name="connsiteY24" fmla="*/ 215946 h 3547866"/>
                <a:gd name="connsiteX25" fmla="*/ 1197162 w 5395876"/>
                <a:gd name="connsiteY25" fmla="*/ 241092 h 3547866"/>
                <a:gd name="connsiteX26" fmla="*/ 1133916 w 5395876"/>
                <a:gd name="connsiteY26" fmla="*/ 269001 h 3547866"/>
                <a:gd name="connsiteX27" fmla="*/ 1009234 w 5395876"/>
                <a:gd name="connsiteY27" fmla="*/ 329294 h 3547866"/>
                <a:gd name="connsiteX28" fmla="*/ 888076 w 5395876"/>
                <a:gd name="connsiteY28" fmla="*/ 396826 h 3547866"/>
                <a:gd name="connsiteX29" fmla="*/ 771300 w 5395876"/>
                <a:gd name="connsiteY29" fmla="*/ 473979 h 3547866"/>
                <a:gd name="connsiteX30" fmla="*/ 660238 w 5395876"/>
                <a:gd name="connsiteY30" fmla="*/ 558751 h 3547866"/>
                <a:gd name="connsiteX31" fmla="*/ 605565 w 5395876"/>
                <a:gd name="connsiteY31" fmla="*/ 604852 h 3547866"/>
                <a:gd name="connsiteX32" fmla="*/ 552225 w 5395876"/>
                <a:gd name="connsiteY32" fmla="*/ 656097 h 3547866"/>
                <a:gd name="connsiteX33" fmla="*/ 368868 w 5395876"/>
                <a:gd name="connsiteY33" fmla="*/ 871933 h 3547866"/>
                <a:gd name="connsiteX34" fmla="*/ 293240 w 5395876"/>
                <a:gd name="connsiteY34" fmla="*/ 984233 h 3547866"/>
                <a:gd name="connsiteX35" fmla="*/ 226565 w 5395876"/>
                <a:gd name="connsiteY35" fmla="*/ 1097771 h 3547866"/>
                <a:gd name="connsiteX36" fmla="*/ 166557 w 5395876"/>
                <a:gd name="connsiteY36" fmla="*/ 1213119 h 3547866"/>
                <a:gd name="connsiteX37" fmla="*/ 138649 w 5395876"/>
                <a:gd name="connsiteY37" fmla="*/ 1273507 h 3547866"/>
                <a:gd name="connsiteX38" fmla="*/ 112265 w 5395876"/>
                <a:gd name="connsiteY38" fmla="*/ 1335039 h 3547866"/>
                <a:gd name="connsiteX39" fmla="*/ -35 w 5395876"/>
                <a:gd name="connsiteY39" fmla="*/ 1870725 h 3547866"/>
                <a:gd name="connsiteX40" fmla="*/ 2061 w 5395876"/>
                <a:gd name="connsiteY40" fmla="*/ 1940638 h 3547866"/>
                <a:gd name="connsiteX41" fmla="*/ 7014 w 5395876"/>
                <a:gd name="connsiteY41" fmla="*/ 2009885 h 3547866"/>
                <a:gd name="connsiteX42" fmla="*/ 28731 w 5395876"/>
                <a:gd name="connsiteY42" fmla="*/ 2144473 h 3547866"/>
                <a:gd name="connsiteX43" fmla="*/ 108931 w 5395876"/>
                <a:gd name="connsiteY43" fmla="*/ 2393552 h 3547866"/>
                <a:gd name="connsiteX44" fmla="*/ 134077 w 5395876"/>
                <a:gd name="connsiteY44" fmla="*/ 2451654 h 3547866"/>
                <a:gd name="connsiteX45" fmla="*/ 162176 w 5395876"/>
                <a:gd name="connsiteY45" fmla="*/ 2507090 h 3547866"/>
                <a:gd name="connsiteX46" fmla="*/ 190751 w 5395876"/>
                <a:gd name="connsiteY46" fmla="*/ 2561478 h 3547866"/>
                <a:gd name="connsiteX47" fmla="*/ 221898 w 5395876"/>
                <a:gd name="connsiteY47" fmla="*/ 2613199 h 3547866"/>
                <a:gd name="connsiteX48" fmla="*/ 289430 w 5395876"/>
                <a:gd name="connsiteY48" fmla="*/ 2715878 h 3547866"/>
                <a:gd name="connsiteX49" fmla="*/ 362772 w 5395876"/>
                <a:gd name="connsiteY49" fmla="*/ 2811605 h 3547866"/>
                <a:gd name="connsiteX50" fmla="*/ 696719 w 5395876"/>
                <a:gd name="connsiteY50" fmla="*/ 3125930 h 3547866"/>
                <a:gd name="connsiteX51" fmla="*/ 1051144 w 5395876"/>
                <a:gd name="connsiteY51" fmla="*/ 3339956 h 3547866"/>
                <a:gd name="connsiteX52" fmla="*/ 1424810 w 5395876"/>
                <a:gd name="connsiteY52" fmla="*/ 3474544 h 3547866"/>
                <a:gd name="connsiteX53" fmla="*/ 1770282 w 5395876"/>
                <a:gd name="connsiteY53" fmla="*/ 3530456 h 3547866"/>
                <a:gd name="connsiteX54" fmla="*/ 2058794 w 5395876"/>
                <a:gd name="connsiteY54" fmla="*/ 3546363 h 3547866"/>
                <a:gd name="connsiteX55" fmla="*/ 2308063 w 5395876"/>
                <a:gd name="connsiteY55" fmla="*/ 3544172 h 3547866"/>
                <a:gd name="connsiteX56" fmla="*/ 2777360 w 5395876"/>
                <a:gd name="connsiteY56" fmla="*/ 3466162 h 3547866"/>
                <a:gd name="connsiteX57" fmla="*/ 2310635 w 5395876"/>
                <a:gd name="connsiteY57" fmla="*/ 3441207 h 3547866"/>
                <a:gd name="connsiteX58" fmla="*/ 2212527 w 5395876"/>
                <a:gd name="connsiteY58" fmla="*/ 3439778 h 3547866"/>
                <a:gd name="connsiteX59" fmla="*/ 2773359 w 5395876"/>
                <a:gd name="connsiteY59" fmla="*/ 3412822 h 3547866"/>
                <a:gd name="connsiteX60" fmla="*/ 2900614 w 5395876"/>
                <a:gd name="connsiteY60" fmla="*/ 3406250 h 3547866"/>
                <a:gd name="connsiteX61" fmla="*/ 291335 w 5395876"/>
                <a:gd name="connsiteY61" fmla="*/ 2542999 h 3547866"/>
                <a:gd name="connsiteX62" fmla="*/ 180369 w 5395876"/>
                <a:gd name="connsiteY62" fmla="*/ 2325830 h 3547866"/>
                <a:gd name="connsiteX63" fmla="*/ 87500 w 5395876"/>
                <a:gd name="connsiteY63" fmla="*/ 1848722 h 3547866"/>
                <a:gd name="connsiteX64" fmla="*/ 195704 w 5395876"/>
                <a:gd name="connsiteY64" fmla="*/ 1350945 h 3547866"/>
                <a:gd name="connsiteX65" fmla="*/ 251616 w 5395876"/>
                <a:gd name="connsiteY65" fmla="*/ 1228263 h 3547866"/>
                <a:gd name="connsiteX66" fmla="*/ 284001 w 5395876"/>
                <a:gd name="connsiteY66" fmla="*/ 1166923 h 3547866"/>
                <a:gd name="connsiteX67" fmla="*/ 300003 w 5395876"/>
                <a:gd name="connsiteY67" fmla="*/ 1135871 h 3547866"/>
                <a:gd name="connsiteX68" fmla="*/ 317814 w 5395876"/>
                <a:gd name="connsiteY68" fmla="*/ 1105772 h 3547866"/>
                <a:gd name="connsiteX69" fmla="*/ 352581 w 5395876"/>
                <a:gd name="connsiteY69" fmla="*/ 1046336 h 3547866"/>
                <a:gd name="connsiteX70" fmla="*/ 389443 w 5395876"/>
                <a:gd name="connsiteY70" fmla="*/ 989186 h 3547866"/>
                <a:gd name="connsiteX71" fmla="*/ 426495 w 5395876"/>
                <a:gd name="connsiteY71" fmla="*/ 933465 h 3547866"/>
                <a:gd name="connsiteX72" fmla="*/ 466119 w 5395876"/>
                <a:gd name="connsiteY72" fmla="*/ 880601 h 3547866"/>
                <a:gd name="connsiteX73" fmla="*/ 636521 w 5395876"/>
                <a:gd name="connsiteY73" fmla="*/ 690101 h 3547866"/>
                <a:gd name="connsiteX74" fmla="*/ 683003 w 5395876"/>
                <a:gd name="connsiteY74" fmla="*/ 649048 h 3547866"/>
                <a:gd name="connsiteX75" fmla="*/ 734438 w 5395876"/>
                <a:gd name="connsiteY75" fmla="*/ 606376 h 3547866"/>
                <a:gd name="connsiteX76" fmla="*/ 842547 w 5395876"/>
                <a:gd name="connsiteY76" fmla="*/ 527700 h 3547866"/>
                <a:gd name="connsiteX77" fmla="*/ 1319559 w 5395876"/>
                <a:gd name="connsiteY77" fmla="*/ 291289 h 3547866"/>
                <a:gd name="connsiteX78" fmla="*/ 2204527 w 5395876"/>
                <a:gd name="connsiteY78" fmla="*/ 121458 h 3547866"/>
                <a:gd name="connsiteX79" fmla="*/ 940273 w 5395876"/>
                <a:gd name="connsiteY79" fmla="*/ 488742 h 3547866"/>
                <a:gd name="connsiteX80" fmla="*/ 107121 w 5395876"/>
                <a:gd name="connsiteY80" fmla="*/ 2011885 h 3547866"/>
                <a:gd name="connsiteX81" fmla="*/ 295145 w 5395876"/>
                <a:gd name="connsiteY81" fmla="*/ 2548810 h 3547866"/>
                <a:gd name="connsiteX82" fmla="*/ 305146 w 5395876"/>
                <a:gd name="connsiteY82" fmla="*/ 2565288 h 3547866"/>
                <a:gd name="connsiteX83" fmla="*/ 338960 w 5395876"/>
                <a:gd name="connsiteY83" fmla="*/ 2617104 h 3547866"/>
                <a:gd name="connsiteX84" fmla="*/ 322196 w 5395876"/>
                <a:gd name="connsiteY84" fmla="*/ 2592910 h 3547866"/>
                <a:gd name="connsiteX85" fmla="*/ 1759614 w 5395876"/>
                <a:gd name="connsiteY85" fmla="*/ 3413775 h 3547866"/>
                <a:gd name="connsiteX86" fmla="*/ 1440621 w 5395876"/>
                <a:gd name="connsiteY86" fmla="*/ 3360149 h 3547866"/>
                <a:gd name="connsiteX87" fmla="*/ 1103913 w 5395876"/>
                <a:gd name="connsiteY87" fmla="*/ 3241277 h 3547866"/>
                <a:gd name="connsiteX88" fmla="*/ 1054287 w 5395876"/>
                <a:gd name="connsiteY88" fmla="*/ 3217465 h 3547866"/>
                <a:gd name="connsiteX89" fmla="*/ 1135726 w 5395876"/>
                <a:gd name="connsiteY89" fmla="*/ 3253469 h 3547866"/>
                <a:gd name="connsiteX90" fmla="*/ 1790665 w 5395876"/>
                <a:gd name="connsiteY90" fmla="*/ 3416918 h 3547866"/>
                <a:gd name="connsiteX91" fmla="*/ 1759614 w 5395876"/>
                <a:gd name="connsiteY91" fmla="*/ 3413775 h 3547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5395876" h="3547866">
                  <a:moveTo>
                    <a:pt x="3376768" y="3361197"/>
                  </a:moveTo>
                  <a:cubicBezTo>
                    <a:pt x="3565439" y="3299256"/>
                    <a:pt x="3749291" y="3223522"/>
                    <a:pt x="3926837" y="3134597"/>
                  </a:cubicBezTo>
                  <a:cubicBezTo>
                    <a:pt x="4059711" y="3077580"/>
                    <a:pt x="4189041" y="3012629"/>
                    <a:pt x="4314124" y="2940097"/>
                  </a:cubicBezTo>
                  <a:cubicBezTo>
                    <a:pt x="4363939" y="2911522"/>
                    <a:pt x="4414041" y="2879899"/>
                    <a:pt x="4465667" y="2847513"/>
                  </a:cubicBezTo>
                  <a:lnTo>
                    <a:pt x="4541867" y="2797031"/>
                  </a:lnTo>
                  <a:cubicBezTo>
                    <a:pt x="4564441" y="2782267"/>
                    <a:pt x="4586729" y="2765789"/>
                    <a:pt x="4610732" y="2749406"/>
                  </a:cubicBezTo>
                  <a:cubicBezTo>
                    <a:pt x="4705125" y="2683589"/>
                    <a:pt x="4812376" y="2612246"/>
                    <a:pt x="4927724" y="2512900"/>
                  </a:cubicBezTo>
                  <a:cubicBezTo>
                    <a:pt x="5013906" y="2438967"/>
                    <a:pt x="5091249" y="2355318"/>
                    <a:pt x="5158229" y="2263631"/>
                  </a:cubicBezTo>
                  <a:cubicBezTo>
                    <a:pt x="5205178" y="2199233"/>
                    <a:pt x="5245868" y="2130500"/>
                    <a:pt x="5279768" y="2058367"/>
                  </a:cubicBezTo>
                  <a:cubicBezTo>
                    <a:pt x="5317420" y="1980738"/>
                    <a:pt x="5346176" y="1899100"/>
                    <a:pt x="5365493" y="1815004"/>
                  </a:cubicBezTo>
                  <a:cubicBezTo>
                    <a:pt x="5387048" y="1724011"/>
                    <a:pt x="5397068" y="1630657"/>
                    <a:pt x="5395306" y="1537159"/>
                  </a:cubicBezTo>
                  <a:cubicBezTo>
                    <a:pt x="5390972" y="1420383"/>
                    <a:pt x="5364169" y="1305549"/>
                    <a:pt x="5316344" y="1198926"/>
                  </a:cubicBezTo>
                  <a:cubicBezTo>
                    <a:pt x="5289284" y="1137947"/>
                    <a:pt x="5256965" y="1079426"/>
                    <a:pt x="5219761" y="1024048"/>
                  </a:cubicBezTo>
                  <a:cubicBezTo>
                    <a:pt x="5184423" y="970041"/>
                    <a:pt x="5142036" y="921463"/>
                    <a:pt x="5100412" y="870314"/>
                  </a:cubicBezTo>
                  <a:cubicBezTo>
                    <a:pt x="5061265" y="818784"/>
                    <a:pt x="5012497" y="775064"/>
                    <a:pt x="4967062" y="726963"/>
                  </a:cubicBezTo>
                  <a:cubicBezTo>
                    <a:pt x="4943717" y="703007"/>
                    <a:pt x="4918971" y="680462"/>
                    <a:pt x="4892958" y="659431"/>
                  </a:cubicBezTo>
                  <a:lnTo>
                    <a:pt x="4815520" y="593327"/>
                  </a:lnTo>
                  <a:cubicBezTo>
                    <a:pt x="4788374" y="571991"/>
                    <a:pt x="4759703" y="552465"/>
                    <a:pt x="4731414" y="531795"/>
                  </a:cubicBezTo>
                  <a:cubicBezTo>
                    <a:pt x="4703125" y="511126"/>
                    <a:pt x="4675217" y="489219"/>
                    <a:pt x="4644546" y="471883"/>
                  </a:cubicBezTo>
                  <a:cubicBezTo>
                    <a:pt x="4579109" y="432450"/>
                    <a:pt x="4514435" y="393397"/>
                    <a:pt x="4447283" y="364060"/>
                  </a:cubicBezTo>
                  <a:cubicBezTo>
                    <a:pt x="4315362" y="298909"/>
                    <a:pt x="4181250" y="255856"/>
                    <a:pt x="4053805" y="211660"/>
                  </a:cubicBezTo>
                  <a:cubicBezTo>
                    <a:pt x="3777580" y="118125"/>
                    <a:pt x="3480686" y="59927"/>
                    <a:pt x="3174838" y="28399"/>
                  </a:cubicBezTo>
                  <a:cubicBezTo>
                    <a:pt x="3023486" y="13826"/>
                    <a:pt x="2866038" y="1062"/>
                    <a:pt x="2702589" y="-176"/>
                  </a:cubicBezTo>
                  <a:cubicBezTo>
                    <a:pt x="2543807" y="-1319"/>
                    <a:pt x="2383406" y="2967"/>
                    <a:pt x="2221671" y="14683"/>
                  </a:cubicBezTo>
                  <a:cubicBezTo>
                    <a:pt x="1900012" y="37638"/>
                    <a:pt x="1572828" y="96408"/>
                    <a:pt x="1261456" y="215946"/>
                  </a:cubicBezTo>
                  <a:cubicBezTo>
                    <a:pt x="1240025" y="224328"/>
                    <a:pt x="1218498" y="232234"/>
                    <a:pt x="1197162" y="241092"/>
                  </a:cubicBezTo>
                  <a:lnTo>
                    <a:pt x="1133916" y="269001"/>
                  </a:lnTo>
                  <a:cubicBezTo>
                    <a:pt x="1091340" y="286717"/>
                    <a:pt x="1050573" y="309006"/>
                    <a:pt x="1009234" y="329294"/>
                  </a:cubicBezTo>
                  <a:cubicBezTo>
                    <a:pt x="967896" y="349582"/>
                    <a:pt x="928367" y="374252"/>
                    <a:pt x="888076" y="396826"/>
                  </a:cubicBezTo>
                  <a:cubicBezTo>
                    <a:pt x="849119" y="422639"/>
                    <a:pt x="808923" y="446451"/>
                    <a:pt x="771300" y="473979"/>
                  </a:cubicBezTo>
                  <a:cubicBezTo>
                    <a:pt x="733676" y="501506"/>
                    <a:pt x="695671" y="527509"/>
                    <a:pt x="660238" y="558751"/>
                  </a:cubicBezTo>
                  <a:lnTo>
                    <a:pt x="605565" y="604852"/>
                  </a:lnTo>
                  <a:cubicBezTo>
                    <a:pt x="587467" y="620854"/>
                    <a:pt x="570322" y="638571"/>
                    <a:pt x="552225" y="656097"/>
                  </a:cubicBezTo>
                  <a:cubicBezTo>
                    <a:pt x="485235" y="722838"/>
                    <a:pt x="423904" y="795038"/>
                    <a:pt x="368868" y="871933"/>
                  </a:cubicBezTo>
                  <a:cubicBezTo>
                    <a:pt x="342008" y="908985"/>
                    <a:pt x="318195" y="947562"/>
                    <a:pt x="293240" y="984233"/>
                  </a:cubicBezTo>
                  <a:lnTo>
                    <a:pt x="226565" y="1097771"/>
                  </a:lnTo>
                  <a:cubicBezTo>
                    <a:pt x="207515" y="1135871"/>
                    <a:pt x="185512" y="1173304"/>
                    <a:pt x="166557" y="1213119"/>
                  </a:cubicBezTo>
                  <a:cubicBezTo>
                    <a:pt x="157347" y="1233245"/>
                    <a:pt x="148050" y="1253381"/>
                    <a:pt x="138649" y="1273507"/>
                  </a:cubicBezTo>
                  <a:cubicBezTo>
                    <a:pt x="128743" y="1293529"/>
                    <a:pt x="119942" y="1314065"/>
                    <a:pt x="112265" y="1335039"/>
                  </a:cubicBezTo>
                  <a:cubicBezTo>
                    <a:pt x="45590" y="1500488"/>
                    <a:pt x="1013" y="1682225"/>
                    <a:pt x="-35" y="1870725"/>
                  </a:cubicBezTo>
                  <a:cubicBezTo>
                    <a:pt x="-864" y="1894051"/>
                    <a:pt x="-168" y="1917407"/>
                    <a:pt x="2061" y="1940638"/>
                  </a:cubicBezTo>
                  <a:cubicBezTo>
                    <a:pt x="3680" y="1963879"/>
                    <a:pt x="5394" y="1986930"/>
                    <a:pt x="7014" y="2009885"/>
                  </a:cubicBezTo>
                  <a:cubicBezTo>
                    <a:pt x="12252" y="2055510"/>
                    <a:pt x="20539" y="2100468"/>
                    <a:pt x="28731" y="2144473"/>
                  </a:cubicBezTo>
                  <a:cubicBezTo>
                    <a:pt x="48047" y="2229703"/>
                    <a:pt x="74889" y="2313056"/>
                    <a:pt x="108931" y="2393552"/>
                  </a:cubicBezTo>
                  <a:cubicBezTo>
                    <a:pt x="117313" y="2413107"/>
                    <a:pt x="125695" y="2432481"/>
                    <a:pt x="134077" y="2451654"/>
                  </a:cubicBezTo>
                  <a:cubicBezTo>
                    <a:pt x="142650" y="2470704"/>
                    <a:pt x="153127" y="2488707"/>
                    <a:pt x="162176" y="2507090"/>
                  </a:cubicBezTo>
                  <a:lnTo>
                    <a:pt x="190751" y="2561478"/>
                  </a:lnTo>
                  <a:lnTo>
                    <a:pt x="221898" y="2613199"/>
                  </a:lnTo>
                  <a:cubicBezTo>
                    <a:pt x="242653" y="2648546"/>
                    <a:pt x="265189" y="2682816"/>
                    <a:pt x="289430" y="2715878"/>
                  </a:cubicBezTo>
                  <a:cubicBezTo>
                    <a:pt x="311814" y="2749977"/>
                    <a:pt x="338198" y="2780172"/>
                    <a:pt x="362772" y="2811605"/>
                  </a:cubicBezTo>
                  <a:cubicBezTo>
                    <a:pt x="460689" y="2929762"/>
                    <a:pt x="572856" y="3035337"/>
                    <a:pt x="696719" y="3125930"/>
                  </a:cubicBezTo>
                  <a:cubicBezTo>
                    <a:pt x="808066" y="3207968"/>
                    <a:pt x="926700" y="3279606"/>
                    <a:pt x="1051144" y="3339956"/>
                  </a:cubicBezTo>
                  <a:cubicBezTo>
                    <a:pt x="1170807" y="3397382"/>
                    <a:pt x="1296013" y="3442483"/>
                    <a:pt x="1424810" y="3474544"/>
                  </a:cubicBezTo>
                  <a:cubicBezTo>
                    <a:pt x="1538377" y="3501957"/>
                    <a:pt x="1653867" y="3520646"/>
                    <a:pt x="1770282" y="3530456"/>
                  </a:cubicBezTo>
                  <a:cubicBezTo>
                    <a:pt x="1875914" y="3540743"/>
                    <a:pt x="1971926" y="3543696"/>
                    <a:pt x="2058794" y="3546363"/>
                  </a:cubicBezTo>
                  <a:cubicBezTo>
                    <a:pt x="2147567" y="3548268"/>
                    <a:pt x="2233292" y="3547982"/>
                    <a:pt x="2308063" y="3544172"/>
                  </a:cubicBezTo>
                  <a:cubicBezTo>
                    <a:pt x="2609434" y="3529599"/>
                    <a:pt x="2776884" y="3492737"/>
                    <a:pt x="2777360" y="3466162"/>
                  </a:cubicBezTo>
                  <a:cubicBezTo>
                    <a:pt x="2777360" y="3436444"/>
                    <a:pt x="2608482" y="3442254"/>
                    <a:pt x="2310635" y="3441207"/>
                  </a:cubicBezTo>
                  <a:cubicBezTo>
                    <a:pt x="2279108" y="3441207"/>
                    <a:pt x="2246341" y="3440540"/>
                    <a:pt x="2212527" y="3439778"/>
                  </a:cubicBezTo>
                  <a:cubicBezTo>
                    <a:pt x="2399789" y="3440349"/>
                    <a:pt x="2587717" y="3429491"/>
                    <a:pt x="2773359" y="3412822"/>
                  </a:cubicBezTo>
                  <a:lnTo>
                    <a:pt x="2900614" y="3406250"/>
                  </a:lnTo>
                  <a:moveTo>
                    <a:pt x="291335" y="2542999"/>
                  </a:moveTo>
                  <a:cubicBezTo>
                    <a:pt x="249006" y="2473467"/>
                    <a:pt x="211916" y="2400877"/>
                    <a:pt x="180369" y="2325830"/>
                  </a:cubicBezTo>
                  <a:cubicBezTo>
                    <a:pt x="117732" y="2174629"/>
                    <a:pt x="86147" y="2012381"/>
                    <a:pt x="87500" y="1848722"/>
                  </a:cubicBezTo>
                  <a:cubicBezTo>
                    <a:pt x="89691" y="1684987"/>
                    <a:pt x="128743" y="1515347"/>
                    <a:pt x="195704" y="1350945"/>
                  </a:cubicBezTo>
                  <a:cubicBezTo>
                    <a:pt x="212944" y="1310655"/>
                    <a:pt x="231994" y="1269602"/>
                    <a:pt x="251616" y="1228263"/>
                  </a:cubicBezTo>
                  <a:cubicBezTo>
                    <a:pt x="262350" y="1208004"/>
                    <a:pt x="273142" y="1187563"/>
                    <a:pt x="284001" y="1166923"/>
                  </a:cubicBezTo>
                  <a:lnTo>
                    <a:pt x="300003" y="1135871"/>
                  </a:lnTo>
                  <a:lnTo>
                    <a:pt x="317814" y="1105772"/>
                  </a:lnTo>
                  <a:lnTo>
                    <a:pt x="352581" y="1046336"/>
                  </a:lnTo>
                  <a:cubicBezTo>
                    <a:pt x="363915" y="1026524"/>
                    <a:pt x="377346" y="1008236"/>
                    <a:pt x="389443" y="989186"/>
                  </a:cubicBezTo>
                  <a:cubicBezTo>
                    <a:pt x="401539" y="970136"/>
                    <a:pt x="413731" y="951086"/>
                    <a:pt x="426495" y="933465"/>
                  </a:cubicBezTo>
                  <a:lnTo>
                    <a:pt x="466119" y="880601"/>
                  </a:lnTo>
                  <a:cubicBezTo>
                    <a:pt x="517459" y="812421"/>
                    <a:pt x="574466" y="748689"/>
                    <a:pt x="636521" y="690101"/>
                  </a:cubicBezTo>
                  <a:cubicBezTo>
                    <a:pt x="651189" y="674956"/>
                    <a:pt x="667001" y="662669"/>
                    <a:pt x="683003" y="649048"/>
                  </a:cubicBezTo>
                  <a:lnTo>
                    <a:pt x="734438" y="606376"/>
                  </a:lnTo>
                  <a:cubicBezTo>
                    <a:pt x="770061" y="579516"/>
                    <a:pt x="805971" y="553036"/>
                    <a:pt x="842547" y="527700"/>
                  </a:cubicBezTo>
                  <a:cubicBezTo>
                    <a:pt x="991670" y="430354"/>
                    <a:pt x="1151785" y="351001"/>
                    <a:pt x="1319559" y="291289"/>
                  </a:cubicBezTo>
                  <a:cubicBezTo>
                    <a:pt x="1606357" y="188991"/>
                    <a:pt x="1907632" y="140604"/>
                    <a:pt x="2204527" y="121458"/>
                  </a:cubicBezTo>
                  <a:cubicBezTo>
                    <a:pt x="1760376" y="158701"/>
                    <a:pt x="1322416" y="258047"/>
                    <a:pt x="940273" y="488742"/>
                  </a:cubicBezTo>
                  <a:cubicBezTo>
                    <a:pt x="424685" y="800019"/>
                    <a:pt x="34731" y="1398475"/>
                    <a:pt x="107121" y="2011885"/>
                  </a:cubicBezTo>
                  <a:cubicBezTo>
                    <a:pt x="130667" y="2202252"/>
                    <a:pt x="194780" y="2385342"/>
                    <a:pt x="295145" y="2548810"/>
                  </a:cubicBezTo>
                  <a:close/>
                  <a:moveTo>
                    <a:pt x="305146" y="2565288"/>
                  </a:moveTo>
                  <a:cubicBezTo>
                    <a:pt x="316005" y="2582814"/>
                    <a:pt x="327339" y="2600054"/>
                    <a:pt x="338960" y="2617104"/>
                  </a:cubicBezTo>
                  <a:cubicBezTo>
                    <a:pt x="333150" y="2609198"/>
                    <a:pt x="327530" y="2601197"/>
                    <a:pt x="322196" y="2592910"/>
                  </a:cubicBezTo>
                  <a:close/>
                  <a:moveTo>
                    <a:pt x="1759614" y="3413775"/>
                  </a:moveTo>
                  <a:cubicBezTo>
                    <a:pt x="1652210" y="3403031"/>
                    <a:pt x="1545635" y="3385114"/>
                    <a:pt x="1440621" y="3360149"/>
                  </a:cubicBezTo>
                  <a:cubicBezTo>
                    <a:pt x="1324950" y="3331031"/>
                    <a:pt x="1212231" y="3291236"/>
                    <a:pt x="1103913" y="3241277"/>
                  </a:cubicBezTo>
                  <a:cubicBezTo>
                    <a:pt x="1087530" y="3233752"/>
                    <a:pt x="1070956" y="3225751"/>
                    <a:pt x="1054287" y="3217465"/>
                  </a:cubicBezTo>
                  <a:cubicBezTo>
                    <a:pt x="1081243" y="3230133"/>
                    <a:pt x="1108389" y="3242229"/>
                    <a:pt x="1135726" y="3253469"/>
                  </a:cubicBezTo>
                  <a:cubicBezTo>
                    <a:pt x="1346229" y="3339861"/>
                    <a:pt x="1566352" y="3390343"/>
                    <a:pt x="1790665" y="3416918"/>
                  </a:cubicBezTo>
                  <a:cubicBezTo>
                    <a:pt x="1780283" y="3415871"/>
                    <a:pt x="1769996" y="3415013"/>
                    <a:pt x="1759614" y="3413775"/>
                  </a:cubicBezTo>
                  <a:close/>
                </a:path>
              </a:pathLst>
            </a:custGeom>
            <a:solidFill>
              <a:srgbClr val="21B4DA"/>
            </a:solidFill>
            <a:ln w="9525" cap="flat">
              <a:noFill/>
              <a:prstDash val="solid"/>
              <a:miter/>
            </a:ln>
          </p:spPr>
          <p:txBody>
            <a:bodyPr rtlCol="0" anchor="ctr"/>
            <a:lstStyle/>
            <a:p>
              <a:endParaRPr lang="fr-FR"/>
            </a:p>
          </p:txBody>
        </p:sp>
        <p:sp>
          <p:nvSpPr>
            <p:cNvPr id="17" name="Graphique 14">
              <a:extLst>
                <a:ext uri="{FF2B5EF4-FFF2-40B4-BE49-F238E27FC236}">
                  <a16:creationId xmlns:a16="http://schemas.microsoft.com/office/drawing/2014/main" id="{57F15CBE-B350-4EA8-A0B2-45BE8A07DE1D}"/>
                </a:ext>
              </a:extLst>
            </p:cNvPr>
            <p:cNvSpPr/>
            <p:nvPr/>
          </p:nvSpPr>
          <p:spPr>
            <a:xfrm>
              <a:off x="18906455" y="-3916237"/>
              <a:ext cx="934497" cy="378428"/>
            </a:xfrm>
            <a:custGeom>
              <a:avLst/>
              <a:gdLst>
                <a:gd name="connsiteX0" fmla="*/ 474059 w 934497"/>
                <a:gd name="connsiteY0" fmla="*/ 0 h 378428"/>
                <a:gd name="connsiteX1" fmla="*/ 934498 w 934497"/>
                <a:gd name="connsiteY1" fmla="*/ 378428 h 378428"/>
                <a:gd name="connsiteX2" fmla="*/ 0 w 934497"/>
                <a:gd name="connsiteY2" fmla="*/ 374428 h 378428"/>
                <a:gd name="connsiteX3" fmla="*/ 474059 w 934497"/>
                <a:gd name="connsiteY3" fmla="*/ 0 h 378428"/>
              </a:gdLst>
              <a:ahLst/>
              <a:cxnLst>
                <a:cxn ang="0">
                  <a:pos x="connsiteX0" y="connsiteY0"/>
                </a:cxn>
                <a:cxn ang="0">
                  <a:pos x="connsiteX1" y="connsiteY1"/>
                </a:cxn>
                <a:cxn ang="0">
                  <a:pos x="connsiteX2" y="connsiteY2"/>
                </a:cxn>
                <a:cxn ang="0">
                  <a:pos x="connsiteX3" y="connsiteY3"/>
                </a:cxn>
              </a:cxnLst>
              <a:rect l="l" t="t" r="r" b="b"/>
              <a:pathLst>
                <a:path w="934497" h="378428">
                  <a:moveTo>
                    <a:pt x="474059" y="0"/>
                  </a:moveTo>
                  <a:lnTo>
                    <a:pt x="934498" y="378428"/>
                  </a:lnTo>
                  <a:lnTo>
                    <a:pt x="0" y="374428"/>
                  </a:lnTo>
                  <a:lnTo>
                    <a:pt x="474059" y="0"/>
                  </a:lnTo>
                  <a:close/>
                </a:path>
              </a:pathLst>
            </a:custGeom>
            <a:solidFill>
              <a:srgbClr val="21B4DA"/>
            </a:solidFill>
            <a:ln w="9525" cap="flat">
              <a:noFill/>
              <a:prstDash val="solid"/>
              <a:miter/>
            </a:ln>
          </p:spPr>
          <p:txBody>
            <a:bodyPr rtlCol="0" anchor="ctr"/>
            <a:lstStyle/>
            <a:p>
              <a:endParaRPr lang="fr-FR"/>
            </a:p>
          </p:txBody>
        </p:sp>
        <p:sp>
          <p:nvSpPr>
            <p:cNvPr id="18" name="Graphique 14">
              <a:extLst>
                <a:ext uri="{FF2B5EF4-FFF2-40B4-BE49-F238E27FC236}">
                  <a16:creationId xmlns:a16="http://schemas.microsoft.com/office/drawing/2014/main" id="{57F15CBE-B350-4EA8-A0B2-45BE8A07DE1D}"/>
                </a:ext>
              </a:extLst>
            </p:cNvPr>
            <p:cNvSpPr/>
            <p:nvPr/>
          </p:nvSpPr>
          <p:spPr>
            <a:xfrm>
              <a:off x="15768228" y="-5326047"/>
              <a:ext cx="238435" cy="360345"/>
            </a:xfrm>
            <a:custGeom>
              <a:avLst/>
              <a:gdLst>
                <a:gd name="connsiteX0" fmla="*/ 114143 w 238435"/>
                <a:gd name="connsiteY0" fmla="*/ 359992 h 360345"/>
                <a:gd name="connsiteX1" fmla="*/ 86520 w 238435"/>
                <a:gd name="connsiteY1" fmla="*/ 352181 h 360345"/>
                <a:gd name="connsiteX2" fmla="*/ 70423 w 238435"/>
                <a:gd name="connsiteY2" fmla="*/ 322844 h 360345"/>
                <a:gd name="connsiteX3" fmla="*/ 76805 w 238435"/>
                <a:gd name="connsiteY3" fmla="*/ 302746 h 360345"/>
                <a:gd name="connsiteX4" fmla="*/ 98522 w 238435"/>
                <a:gd name="connsiteY4" fmla="*/ 289411 h 360345"/>
                <a:gd name="connsiteX5" fmla="*/ 127668 w 238435"/>
                <a:gd name="connsiteY5" fmla="*/ 281601 h 360345"/>
                <a:gd name="connsiteX6" fmla="*/ 140432 w 238435"/>
                <a:gd name="connsiteY6" fmla="*/ 266075 h 360345"/>
                <a:gd name="connsiteX7" fmla="*/ 130907 w 238435"/>
                <a:gd name="connsiteY7" fmla="*/ 254264 h 360345"/>
                <a:gd name="connsiteX8" fmla="*/ 105856 w 238435"/>
                <a:gd name="connsiteY8" fmla="*/ 243215 h 360345"/>
                <a:gd name="connsiteX9" fmla="*/ 60898 w 238435"/>
                <a:gd name="connsiteY9" fmla="*/ 222070 h 360345"/>
                <a:gd name="connsiteX10" fmla="*/ -348 w 238435"/>
                <a:gd name="connsiteY10" fmla="*/ 126153 h 360345"/>
                <a:gd name="connsiteX11" fmla="*/ 16511 w 238435"/>
                <a:gd name="connsiteY11" fmla="*/ 61859 h 360345"/>
                <a:gd name="connsiteX12" fmla="*/ 62708 w 238435"/>
                <a:gd name="connsiteY12" fmla="*/ 16806 h 360345"/>
                <a:gd name="connsiteX13" fmla="*/ 217489 w 238435"/>
                <a:gd name="connsiteY13" fmla="*/ 38809 h 360345"/>
                <a:gd name="connsiteX14" fmla="*/ 233015 w 238435"/>
                <a:gd name="connsiteY14" fmla="*/ 62145 h 360345"/>
                <a:gd name="connsiteX15" fmla="*/ 238063 w 238435"/>
                <a:gd name="connsiteY15" fmla="*/ 85195 h 360345"/>
                <a:gd name="connsiteX16" fmla="*/ 237396 w 238435"/>
                <a:gd name="connsiteY16" fmla="*/ 95673 h 360345"/>
                <a:gd name="connsiteX17" fmla="*/ 224728 w 238435"/>
                <a:gd name="connsiteY17" fmla="*/ 113389 h 360345"/>
                <a:gd name="connsiteX18" fmla="*/ 212631 w 238435"/>
                <a:gd name="connsiteY18" fmla="*/ 118628 h 360345"/>
                <a:gd name="connsiteX19" fmla="*/ 190343 w 238435"/>
                <a:gd name="connsiteY19" fmla="*/ 102531 h 360345"/>
                <a:gd name="connsiteX20" fmla="*/ 164911 w 238435"/>
                <a:gd name="connsiteY20" fmla="*/ 81004 h 360345"/>
                <a:gd name="connsiteX21" fmla="*/ 132526 w 238435"/>
                <a:gd name="connsiteY21" fmla="*/ 72908 h 360345"/>
                <a:gd name="connsiteX22" fmla="*/ 90902 w 238435"/>
                <a:gd name="connsiteY22" fmla="*/ 89768 h 360345"/>
                <a:gd name="connsiteX23" fmla="*/ 77091 w 238435"/>
                <a:gd name="connsiteY23" fmla="*/ 122629 h 360345"/>
                <a:gd name="connsiteX24" fmla="*/ 94902 w 238435"/>
                <a:gd name="connsiteY24" fmla="*/ 155300 h 360345"/>
                <a:gd name="connsiteX25" fmla="*/ 136622 w 238435"/>
                <a:gd name="connsiteY25" fmla="*/ 179398 h 360345"/>
                <a:gd name="connsiteX26" fmla="*/ 175865 w 238435"/>
                <a:gd name="connsiteY26" fmla="*/ 201401 h 360345"/>
                <a:gd name="connsiteX27" fmla="*/ 207011 w 238435"/>
                <a:gd name="connsiteY27" fmla="*/ 231309 h 360345"/>
                <a:gd name="connsiteX28" fmla="*/ 219203 w 238435"/>
                <a:gd name="connsiteY28" fmla="*/ 274838 h 360345"/>
                <a:gd name="connsiteX29" fmla="*/ 200916 w 238435"/>
                <a:gd name="connsiteY29" fmla="*/ 321892 h 360345"/>
                <a:gd name="connsiteX30" fmla="*/ 145099 w 238435"/>
                <a:gd name="connsiteY30" fmla="*/ 354467 h 360345"/>
                <a:gd name="connsiteX31" fmla="*/ 114143 w 238435"/>
                <a:gd name="connsiteY31" fmla="*/ 359992 h 360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38435" h="360345">
                  <a:moveTo>
                    <a:pt x="114143" y="359992"/>
                  </a:moveTo>
                  <a:cubicBezTo>
                    <a:pt x="104408" y="359877"/>
                    <a:pt x="94874" y="357182"/>
                    <a:pt x="86520" y="352181"/>
                  </a:cubicBezTo>
                  <a:cubicBezTo>
                    <a:pt x="75767" y="346504"/>
                    <a:pt x="69432" y="334960"/>
                    <a:pt x="70423" y="322844"/>
                  </a:cubicBezTo>
                  <a:cubicBezTo>
                    <a:pt x="70499" y="315662"/>
                    <a:pt x="72718" y="308661"/>
                    <a:pt x="76805" y="302746"/>
                  </a:cubicBezTo>
                  <a:cubicBezTo>
                    <a:pt x="82005" y="295612"/>
                    <a:pt x="89806" y="290821"/>
                    <a:pt x="98522" y="289411"/>
                  </a:cubicBezTo>
                  <a:cubicBezTo>
                    <a:pt x="108418" y="287544"/>
                    <a:pt x="118162" y="284935"/>
                    <a:pt x="127668" y="281601"/>
                  </a:cubicBezTo>
                  <a:cubicBezTo>
                    <a:pt x="134993" y="279982"/>
                    <a:pt x="140260" y="273571"/>
                    <a:pt x="140432" y="266075"/>
                  </a:cubicBezTo>
                  <a:cubicBezTo>
                    <a:pt x="140432" y="261694"/>
                    <a:pt x="137288" y="257788"/>
                    <a:pt x="130907" y="254264"/>
                  </a:cubicBezTo>
                  <a:cubicBezTo>
                    <a:pt x="122849" y="249940"/>
                    <a:pt x="114476" y="246254"/>
                    <a:pt x="105856" y="243215"/>
                  </a:cubicBezTo>
                  <a:cubicBezTo>
                    <a:pt x="90397" y="237214"/>
                    <a:pt x="75376" y="230147"/>
                    <a:pt x="60898" y="222070"/>
                  </a:cubicBezTo>
                  <a:cubicBezTo>
                    <a:pt x="20445" y="200162"/>
                    <a:pt x="33" y="168187"/>
                    <a:pt x="-348" y="126153"/>
                  </a:cubicBezTo>
                  <a:cubicBezTo>
                    <a:pt x="-805" y="103569"/>
                    <a:pt x="5034" y="81309"/>
                    <a:pt x="16511" y="61859"/>
                  </a:cubicBezTo>
                  <a:cubicBezTo>
                    <a:pt x="27808" y="43142"/>
                    <a:pt x="43705" y="27626"/>
                    <a:pt x="62708" y="16806"/>
                  </a:cubicBezTo>
                  <a:cubicBezTo>
                    <a:pt x="113162" y="-12617"/>
                    <a:pt x="177227" y="-3511"/>
                    <a:pt x="217489" y="38809"/>
                  </a:cubicBezTo>
                  <a:cubicBezTo>
                    <a:pt x="224157" y="45486"/>
                    <a:pt x="229433" y="53420"/>
                    <a:pt x="233015" y="62145"/>
                  </a:cubicBezTo>
                  <a:cubicBezTo>
                    <a:pt x="236263" y="69403"/>
                    <a:pt x="237977" y="77242"/>
                    <a:pt x="238063" y="85195"/>
                  </a:cubicBezTo>
                  <a:cubicBezTo>
                    <a:pt x="238063" y="86719"/>
                    <a:pt x="238063" y="90244"/>
                    <a:pt x="237396" y="95673"/>
                  </a:cubicBezTo>
                  <a:cubicBezTo>
                    <a:pt x="235682" y="103017"/>
                    <a:pt x="231119" y="109389"/>
                    <a:pt x="224728" y="113389"/>
                  </a:cubicBezTo>
                  <a:cubicBezTo>
                    <a:pt x="221451" y="116523"/>
                    <a:pt x="217156" y="118381"/>
                    <a:pt x="212631" y="118628"/>
                  </a:cubicBezTo>
                  <a:cubicBezTo>
                    <a:pt x="207107" y="118628"/>
                    <a:pt x="199677" y="113294"/>
                    <a:pt x="190343" y="102531"/>
                  </a:cubicBezTo>
                  <a:cubicBezTo>
                    <a:pt x="182904" y="94216"/>
                    <a:pt x="174341" y="86967"/>
                    <a:pt x="164911" y="81004"/>
                  </a:cubicBezTo>
                  <a:cubicBezTo>
                    <a:pt x="155119" y="75251"/>
                    <a:pt x="143870" y="72442"/>
                    <a:pt x="132526" y="72908"/>
                  </a:cubicBezTo>
                  <a:cubicBezTo>
                    <a:pt x="116933" y="72613"/>
                    <a:pt x="101894" y="78699"/>
                    <a:pt x="90902" y="89768"/>
                  </a:cubicBezTo>
                  <a:cubicBezTo>
                    <a:pt x="81901" y="98302"/>
                    <a:pt x="76891" y="110227"/>
                    <a:pt x="77091" y="122629"/>
                  </a:cubicBezTo>
                  <a:cubicBezTo>
                    <a:pt x="77071" y="135840"/>
                    <a:pt x="83787" y="148156"/>
                    <a:pt x="94902" y="155300"/>
                  </a:cubicBezTo>
                  <a:cubicBezTo>
                    <a:pt x="108047" y="164577"/>
                    <a:pt x="122010" y="172644"/>
                    <a:pt x="136622" y="179398"/>
                  </a:cubicBezTo>
                  <a:cubicBezTo>
                    <a:pt x="150119" y="185961"/>
                    <a:pt x="163225" y="193314"/>
                    <a:pt x="175865" y="201401"/>
                  </a:cubicBezTo>
                  <a:cubicBezTo>
                    <a:pt x="188161" y="209163"/>
                    <a:pt x="198763" y="219336"/>
                    <a:pt x="207011" y="231309"/>
                  </a:cubicBezTo>
                  <a:cubicBezTo>
                    <a:pt x="215451" y="244225"/>
                    <a:pt x="219699" y="259417"/>
                    <a:pt x="219203" y="274838"/>
                  </a:cubicBezTo>
                  <a:cubicBezTo>
                    <a:pt x="219146" y="292250"/>
                    <a:pt x="212631" y="309014"/>
                    <a:pt x="200916" y="321892"/>
                  </a:cubicBezTo>
                  <a:cubicBezTo>
                    <a:pt x="185771" y="337818"/>
                    <a:pt x="166416" y="349114"/>
                    <a:pt x="145099" y="354467"/>
                  </a:cubicBezTo>
                  <a:cubicBezTo>
                    <a:pt x="135107" y="357830"/>
                    <a:pt x="124677" y="359687"/>
                    <a:pt x="114143" y="359992"/>
                  </a:cubicBezTo>
                  <a:close/>
                </a:path>
              </a:pathLst>
            </a:custGeom>
            <a:solidFill>
              <a:srgbClr val="FFFFFF"/>
            </a:solidFill>
            <a:ln w="9525" cap="flat">
              <a:noFill/>
              <a:prstDash val="solid"/>
              <a:miter/>
            </a:ln>
          </p:spPr>
          <p:txBody>
            <a:bodyPr rtlCol="0" anchor="ctr"/>
            <a:lstStyle/>
            <a:p>
              <a:endParaRPr lang="fr-FR"/>
            </a:p>
          </p:txBody>
        </p:sp>
        <p:sp>
          <p:nvSpPr>
            <p:cNvPr id="19" name="Graphique 14">
              <a:extLst>
                <a:ext uri="{FF2B5EF4-FFF2-40B4-BE49-F238E27FC236}">
                  <a16:creationId xmlns:a16="http://schemas.microsoft.com/office/drawing/2014/main" id="{57F15CBE-B350-4EA8-A0B2-45BE8A07DE1D}"/>
                </a:ext>
              </a:extLst>
            </p:cNvPr>
            <p:cNvSpPr/>
            <p:nvPr/>
          </p:nvSpPr>
          <p:spPr>
            <a:xfrm>
              <a:off x="16005044" y="-5183919"/>
              <a:ext cx="186880" cy="220852"/>
            </a:xfrm>
            <a:custGeom>
              <a:avLst/>
              <a:gdLst>
                <a:gd name="connsiteX0" fmla="*/ 144979 w 186880"/>
                <a:gd name="connsiteY0" fmla="*/ 220340 h 220852"/>
                <a:gd name="connsiteX1" fmla="*/ 116490 w 186880"/>
                <a:gd name="connsiteY1" fmla="*/ 197509 h 220852"/>
                <a:gd name="connsiteX2" fmla="*/ 116404 w 186880"/>
                <a:gd name="connsiteY2" fmla="*/ 196528 h 220852"/>
                <a:gd name="connsiteX3" fmla="*/ 114404 w 186880"/>
                <a:gd name="connsiteY3" fmla="*/ 172429 h 220852"/>
                <a:gd name="connsiteX4" fmla="*/ 112213 w 186880"/>
                <a:gd name="connsiteY4" fmla="*/ 156047 h 220852"/>
                <a:gd name="connsiteX5" fmla="*/ 103355 w 186880"/>
                <a:gd name="connsiteY5" fmla="*/ 167858 h 220852"/>
                <a:gd name="connsiteX6" fmla="*/ 90782 w 186880"/>
                <a:gd name="connsiteY6" fmla="*/ 187479 h 220852"/>
                <a:gd name="connsiteX7" fmla="*/ 49634 w 186880"/>
                <a:gd name="connsiteY7" fmla="*/ 214625 h 220852"/>
                <a:gd name="connsiteX8" fmla="*/ 27536 w 186880"/>
                <a:gd name="connsiteY8" fmla="*/ 207577 h 220852"/>
                <a:gd name="connsiteX9" fmla="*/ 2961 w 186880"/>
                <a:gd name="connsiteY9" fmla="*/ 166905 h 220852"/>
                <a:gd name="connsiteX10" fmla="*/ -373 w 186880"/>
                <a:gd name="connsiteY10" fmla="*/ 142807 h 220852"/>
                <a:gd name="connsiteX11" fmla="*/ 14106 w 186880"/>
                <a:gd name="connsiteY11" fmla="*/ 78513 h 220852"/>
                <a:gd name="connsiteX12" fmla="*/ 52872 w 186880"/>
                <a:gd name="connsiteY12" fmla="*/ 32031 h 220852"/>
                <a:gd name="connsiteX13" fmla="*/ 84781 w 186880"/>
                <a:gd name="connsiteY13" fmla="*/ 21934 h 220852"/>
                <a:gd name="connsiteX14" fmla="*/ 114689 w 186880"/>
                <a:gd name="connsiteY14" fmla="*/ 30507 h 220852"/>
                <a:gd name="connsiteX15" fmla="*/ 118690 w 186880"/>
                <a:gd name="connsiteY15" fmla="*/ 31745 h 220852"/>
                <a:gd name="connsiteX16" fmla="*/ 126215 w 186880"/>
                <a:gd name="connsiteY16" fmla="*/ 22220 h 220852"/>
                <a:gd name="connsiteX17" fmla="*/ 135073 w 186880"/>
                <a:gd name="connsiteY17" fmla="*/ 8409 h 220852"/>
                <a:gd name="connsiteX18" fmla="*/ 152123 w 186880"/>
                <a:gd name="connsiteY18" fmla="*/ -354 h 220852"/>
                <a:gd name="connsiteX19" fmla="*/ 160886 w 186880"/>
                <a:gd name="connsiteY19" fmla="*/ 1075 h 220852"/>
                <a:gd name="connsiteX20" fmla="*/ 172697 w 186880"/>
                <a:gd name="connsiteY20" fmla="*/ 16982 h 220852"/>
                <a:gd name="connsiteX21" fmla="*/ 179269 w 186880"/>
                <a:gd name="connsiteY21" fmla="*/ 61654 h 220852"/>
                <a:gd name="connsiteX22" fmla="*/ 186508 w 186880"/>
                <a:gd name="connsiteY22" fmla="*/ 183669 h 220852"/>
                <a:gd name="connsiteX23" fmla="*/ 186508 w 186880"/>
                <a:gd name="connsiteY23" fmla="*/ 190241 h 220852"/>
                <a:gd name="connsiteX24" fmla="*/ 176983 w 186880"/>
                <a:gd name="connsiteY24" fmla="*/ 210339 h 220852"/>
                <a:gd name="connsiteX25" fmla="*/ 144979 w 186880"/>
                <a:gd name="connsiteY25" fmla="*/ 220340 h 220852"/>
                <a:gd name="connsiteX26" fmla="*/ 64874 w 186880"/>
                <a:gd name="connsiteY26" fmla="*/ 158809 h 220852"/>
                <a:gd name="connsiteX27" fmla="*/ 97544 w 186880"/>
                <a:gd name="connsiteY27" fmla="*/ 118613 h 220852"/>
                <a:gd name="connsiteX28" fmla="*/ 114023 w 186880"/>
                <a:gd name="connsiteY28" fmla="*/ 69941 h 220852"/>
                <a:gd name="connsiteX29" fmla="*/ 98402 w 186880"/>
                <a:gd name="connsiteY29" fmla="*/ 61654 h 220852"/>
                <a:gd name="connsiteX30" fmla="*/ 68684 w 186880"/>
                <a:gd name="connsiteY30" fmla="*/ 81942 h 220852"/>
                <a:gd name="connsiteX31" fmla="*/ 51729 w 186880"/>
                <a:gd name="connsiteY31" fmla="*/ 125471 h 220852"/>
                <a:gd name="connsiteX32" fmla="*/ 50967 w 186880"/>
                <a:gd name="connsiteY32" fmla="*/ 134996 h 220852"/>
                <a:gd name="connsiteX33" fmla="*/ 60492 w 186880"/>
                <a:gd name="connsiteY33" fmla="*/ 157094 h 220852"/>
                <a:gd name="connsiteX34" fmla="*/ 64874 w 186880"/>
                <a:gd name="connsiteY34" fmla="*/ 158809 h 2208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86880" h="220852">
                  <a:moveTo>
                    <a:pt x="144979" y="220340"/>
                  </a:moveTo>
                  <a:cubicBezTo>
                    <a:pt x="130806" y="221903"/>
                    <a:pt x="118052" y="211682"/>
                    <a:pt x="116490" y="197509"/>
                  </a:cubicBezTo>
                  <a:cubicBezTo>
                    <a:pt x="116461" y="197185"/>
                    <a:pt x="116423" y="196852"/>
                    <a:pt x="116404" y="196528"/>
                  </a:cubicBezTo>
                  <a:cubicBezTo>
                    <a:pt x="115061" y="188565"/>
                    <a:pt x="114394" y="180507"/>
                    <a:pt x="114404" y="172429"/>
                  </a:cubicBezTo>
                  <a:cubicBezTo>
                    <a:pt x="114404" y="161476"/>
                    <a:pt x="113642" y="156047"/>
                    <a:pt x="112213" y="156047"/>
                  </a:cubicBezTo>
                  <a:cubicBezTo>
                    <a:pt x="110784" y="156047"/>
                    <a:pt x="107927" y="160047"/>
                    <a:pt x="103355" y="167858"/>
                  </a:cubicBezTo>
                  <a:cubicBezTo>
                    <a:pt x="100021" y="173763"/>
                    <a:pt x="95830" y="180240"/>
                    <a:pt x="90782" y="187479"/>
                  </a:cubicBezTo>
                  <a:cubicBezTo>
                    <a:pt x="78085" y="205577"/>
                    <a:pt x="64369" y="214625"/>
                    <a:pt x="49634" y="214625"/>
                  </a:cubicBezTo>
                  <a:cubicBezTo>
                    <a:pt x="41690" y="214806"/>
                    <a:pt x="33908" y="212330"/>
                    <a:pt x="27536" y="207577"/>
                  </a:cubicBezTo>
                  <a:cubicBezTo>
                    <a:pt x="14858" y="197289"/>
                    <a:pt x="6171" y="182907"/>
                    <a:pt x="2961" y="166905"/>
                  </a:cubicBezTo>
                  <a:cubicBezTo>
                    <a:pt x="828" y="159047"/>
                    <a:pt x="-287" y="150951"/>
                    <a:pt x="-373" y="142807"/>
                  </a:cubicBezTo>
                  <a:cubicBezTo>
                    <a:pt x="-325" y="120575"/>
                    <a:pt x="4619" y="98620"/>
                    <a:pt x="14106" y="78513"/>
                  </a:cubicBezTo>
                  <a:cubicBezTo>
                    <a:pt x="22202" y="59558"/>
                    <a:pt x="35679" y="43404"/>
                    <a:pt x="52872" y="32031"/>
                  </a:cubicBezTo>
                  <a:cubicBezTo>
                    <a:pt x="62321" y="25687"/>
                    <a:pt x="73398" y="22182"/>
                    <a:pt x="84781" y="21934"/>
                  </a:cubicBezTo>
                  <a:cubicBezTo>
                    <a:pt x="95325" y="22125"/>
                    <a:pt x="105641" y="25078"/>
                    <a:pt x="114689" y="30507"/>
                  </a:cubicBezTo>
                  <a:cubicBezTo>
                    <a:pt x="115899" y="31260"/>
                    <a:pt x="117271" y="31679"/>
                    <a:pt x="118690" y="31745"/>
                  </a:cubicBezTo>
                  <a:cubicBezTo>
                    <a:pt x="121071" y="31745"/>
                    <a:pt x="123548" y="28602"/>
                    <a:pt x="126215" y="22220"/>
                  </a:cubicBezTo>
                  <a:cubicBezTo>
                    <a:pt x="128253" y="17096"/>
                    <a:pt x="131263" y="12400"/>
                    <a:pt x="135073" y="8409"/>
                  </a:cubicBezTo>
                  <a:cubicBezTo>
                    <a:pt x="139245" y="3189"/>
                    <a:pt x="145446" y="-2"/>
                    <a:pt x="152123" y="-354"/>
                  </a:cubicBezTo>
                  <a:cubicBezTo>
                    <a:pt x="155075" y="-135"/>
                    <a:pt x="158009" y="341"/>
                    <a:pt x="160886" y="1075"/>
                  </a:cubicBezTo>
                  <a:cubicBezTo>
                    <a:pt x="165267" y="2123"/>
                    <a:pt x="169173" y="7361"/>
                    <a:pt x="172697" y="16982"/>
                  </a:cubicBezTo>
                  <a:cubicBezTo>
                    <a:pt x="176145" y="31659"/>
                    <a:pt x="178345" y="46604"/>
                    <a:pt x="179269" y="61654"/>
                  </a:cubicBezTo>
                  <a:cubicBezTo>
                    <a:pt x="184098" y="115061"/>
                    <a:pt x="186508" y="155732"/>
                    <a:pt x="186508" y="183669"/>
                  </a:cubicBezTo>
                  <a:lnTo>
                    <a:pt x="186508" y="190241"/>
                  </a:lnTo>
                  <a:cubicBezTo>
                    <a:pt x="186489" y="198023"/>
                    <a:pt x="182993" y="205395"/>
                    <a:pt x="176983" y="210339"/>
                  </a:cubicBezTo>
                  <a:cubicBezTo>
                    <a:pt x="167801" y="217292"/>
                    <a:pt x="156485" y="220826"/>
                    <a:pt x="144979" y="220340"/>
                  </a:cubicBezTo>
                  <a:close/>
                  <a:moveTo>
                    <a:pt x="64874" y="158809"/>
                  </a:moveTo>
                  <a:cubicBezTo>
                    <a:pt x="75447" y="158809"/>
                    <a:pt x="86305" y="145474"/>
                    <a:pt x="97544" y="118613"/>
                  </a:cubicBezTo>
                  <a:cubicBezTo>
                    <a:pt x="105012" y="103126"/>
                    <a:pt x="110546" y="86781"/>
                    <a:pt x="114023" y="69941"/>
                  </a:cubicBezTo>
                  <a:cubicBezTo>
                    <a:pt x="114023" y="64416"/>
                    <a:pt x="108784" y="61654"/>
                    <a:pt x="98402" y="61654"/>
                  </a:cubicBezTo>
                  <a:cubicBezTo>
                    <a:pt x="88019" y="61654"/>
                    <a:pt x="77447" y="68417"/>
                    <a:pt x="68684" y="81942"/>
                  </a:cubicBezTo>
                  <a:cubicBezTo>
                    <a:pt x="60016" y="95086"/>
                    <a:pt x="54244" y="109927"/>
                    <a:pt x="51729" y="125471"/>
                  </a:cubicBezTo>
                  <a:cubicBezTo>
                    <a:pt x="51224" y="128624"/>
                    <a:pt x="50967" y="131805"/>
                    <a:pt x="50967" y="134996"/>
                  </a:cubicBezTo>
                  <a:cubicBezTo>
                    <a:pt x="50167" y="143502"/>
                    <a:pt x="53758" y="151836"/>
                    <a:pt x="60492" y="157094"/>
                  </a:cubicBezTo>
                  <a:cubicBezTo>
                    <a:pt x="61702" y="158171"/>
                    <a:pt x="63255" y="158780"/>
                    <a:pt x="64874" y="158809"/>
                  </a:cubicBezTo>
                  <a:close/>
                </a:path>
              </a:pathLst>
            </a:custGeom>
            <a:solidFill>
              <a:srgbClr val="FFFFFF"/>
            </a:solidFill>
            <a:ln w="9525" cap="flat">
              <a:noFill/>
              <a:prstDash val="solid"/>
              <a:miter/>
            </a:ln>
          </p:spPr>
          <p:txBody>
            <a:bodyPr rtlCol="0" anchor="ctr"/>
            <a:lstStyle/>
            <a:p>
              <a:endParaRPr lang="fr-FR"/>
            </a:p>
          </p:txBody>
        </p:sp>
        <p:sp>
          <p:nvSpPr>
            <p:cNvPr id="20" name="Graphique 14">
              <a:extLst>
                <a:ext uri="{FF2B5EF4-FFF2-40B4-BE49-F238E27FC236}">
                  <a16:creationId xmlns:a16="http://schemas.microsoft.com/office/drawing/2014/main" id="{57F15CBE-B350-4EA8-A0B2-45BE8A07DE1D}"/>
                </a:ext>
              </a:extLst>
            </p:cNvPr>
            <p:cNvSpPr/>
            <p:nvPr/>
          </p:nvSpPr>
          <p:spPr>
            <a:xfrm>
              <a:off x="16225548" y="-5313935"/>
              <a:ext cx="73535" cy="349472"/>
            </a:xfrm>
            <a:custGeom>
              <a:avLst/>
              <a:gdLst>
                <a:gd name="connsiteX0" fmla="*/ 34489 w 73535"/>
                <a:gd name="connsiteY0" fmla="*/ 349118 h 349472"/>
                <a:gd name="connsiteX1" fmla="*/ 32965 w 73535"/>
                <a:gd name="connsiteY1" fmla="*/ 349118 h 349472"/>
                <a:gd name="connsiteX2" fmla="*/ 15820 w 73535"/>
                <a:gd name="connsiteY2" fmla="*/ 343118 h 349472"/>
                <a:gd name="connsiteX3" fmla="*/ 5342 w 73535"/>
                <a:gd name="connsiteY3" fmla="*/ 326258 h 349472"/>
                <a:gd name="connsiteX4" fmla="*/ -373 w 73535"/>
                <a:gd name="connsiteY4" fmla="*/ 173096 h 349472"/>
                <a:gd name="connsiteX5" fmla="*/ 5628 w 73535"/>
                <a:gd name="connsiteY5" fmla="*/ 20696 h 349472"/>
                <a:gd name="connsiteX6" fmla="*/ 17915 w 73535"/>
                <a:gd name="connsiteY6" fmla="*/ 2885 h 349472"/>
                <a:gd name="connsiteX7" fmla="*/ 30012 w 73535"/>
                <a:gd name="connsiteY7" fmla="*/ -354 h 349472"/>
                <a:gd name="connsiteX8" fmla="*/ 38013 w 73535"/>
                <a:gd name="connsiteY8" fmla="*/ 884 h 349472"/>
                <a:gd name="connsiteX9" fmla="*/ 56396 w 73535"/>
                <a:gd name="connsiteY9" fmla="*/ 18696 h 349472"/>
                <a:gd name="connsiteX10" fmla="*/ 69636 w 73535"/>
                <a:gd name="connsiteY10" fmla="*/ 109660 h 349472"/>
                <a:gd name="connsiteX11" fmla="*/ 73160 w 73535"/>
                <a:gd name="connsiteY11" fmla="*/ 208625 h 349472"/>
                <a:gd name="connsiteX12" fmla="*/ 72398 w 73535"/>
                <a:gd name="connsiteY12" fmla="*/ 260917 h 349472"/>
                <a:gd name="connsiteX13" fmla="*/ 62111 w 73535"/>
                <a:gd name="connsiteY13" fmla="*/ 327592 h 349472"/>
                <a:gd name="connsiteX14" fmla="*/ 34489 w 73535"/>
                <a:gd name="connsiteY14" fmla="*/ 349118 h 349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3535" h="349472">
                  <a:moveTo>
                    <a:pt x="34489" y="349118"/>
                  </a:moveTo>
                  <a:lnTo>
                    <a:pt x="32965" y="349118"/>
                  </a:lnTo>
                  <a:cubicBezTo>
                    <a:pt x="26745" y="349032"/>
                    <a:pt x="20734" y="346928"/>
                    <a:pt x="15820" y="343118"/>
                  </a:cubicBezTo>
                  <a:cubicBezTo>
                    <a:pt x="10314" y="339031"/>
                    <a:pt x="6571" y="333002"/>
                    <a:pt x="5342" y="326258"/>
                  </a:cubicBezTo>
                  <a:cubicBezTo>
                    <a:pt x="1532" y="307208"/>
                    <a:pt x="-373" y="256154"/>
                    <a:pt x="-373" y="173096"/>
                  </a:cubicBezTo>
                  <a:cubicBezTo>
                    <a:pt x="-373" y="90038"/>
                    <a:pt x="1627" y="39241"/>
                    <a:pt x="5628" y="20696"/>
                  </a:cubicBezTo>
                  <a:cubicBezTo>
                    <a:pt x="6828" y="13210"/>
                    <a:pt x="11343" y="6666"/>
                    <a:pt x="17915" y="2885"/>
                  </a:cubicBezTo>
                  <a:cubicBezTo>
                    <a:pt x="21592" y="770"/>
                    <a:pt x="25764" y="-354"/>
                    <a:pt x="30012" y="-354"/>
                  </a:cubicBezTo>
                  <a:cubicBezTo>
                    <a:pt x="32726" y="-363"/>
                    <a:pt x="35432" y="56"/>
                    <a:pt x="38013" y="884"/>
                  </a:cubicBezTo>
                  <a:cubicBezTo>
                    <a:pt x="46709" y="3408"/>
                    <a:pt x="53596" y="10076"/>
                    <a:pt x="56396" y="18696"/>
                  </a:cubicBezTo>
                  <a:cubicBezTo>
                    <a:pt x="64140" y="48443"/>
                    <a:pt x="68579" y="78942"/>
                    <a:pt x="69636" y="109660"/>
                  </a:cubicBezTo>
                  <a:cubicBezTo>
                    <a:pt x="72046" y="142616"/>
                    <a:pt x="73227" y="175601"/>
                    <a:pt x="73160" y="208625"/>
                  </a:cubicBezTo>
                  <a:cubicBezTo>
                    <a:pt x="73160" y="218150"/>
                    <a:pt x="73160" y="235199"/>
                    <a:pt x="72398" y="260917"/>
                  </a:cubicBezTo>
                  <a:cubicBezTo>
                    <a:pt x="72446" y="283539"/>
                    <a:pt x="68979" y="306037"/>
                    <a:pt x="62111" y="327592"/>
                  </a:cubicBezTo>
                  <a:cubicBezTo>
                    <a:pt x="58892" y="340232"/>
                    <a:pt x="47528" y="349090"/>
                    <a:pt x="34489" y="349118"/>
                  </a:cubicBezTo>
                  <a:close/>
                </a:path>
              </a:pathLst>
            </a:custGeom>
            <a:solidFill>
              <a:srgbClr val="FFFFFF"/>
            </a:solidFill>
            <a:ln w="9525" cap="flat">
              <a:noFill/>
              <a:prstDash val="solid"/>
              <a:miter/>
            </a:ln>
          </p:spPr>
          <p:txBody>
            <a:bodyPr rtlCol="0" anchor="ctr"/>
            <a:lstStyle/>
            <a:p>
              <a:endParaRPr lang="fr-FR"/>
            </a:p>
          </p:txBody>
        </p:sp>
        <p:sp>
          <p:nvSpPr>
            <p:cNvPr id="21" name="Graphique 14">
              <a:extLst>
                <a:ext uri="{FF2B5EF4-FFF2-40B4-BE49-F238E27FC236}">
                  <a16:creationId xmlns:a16="http://schemas.microsoft.com/office/drawing/2014/main" id="{57F15CBE-B350-4EA8-A0B2-45BE8A07DE1D}"/>
                </a:ext>
              </a:extLst>
            </p:cNvPr>
            <p:cNvSpPr/>
            <p:nvPr/>
          </p:nvSpPr>
          <p:spPr>
            <a:xfrm>
              <a:off x="16327695" y="-5200493"/>
              <a:ext cx="185127" cy="236571"/>
            </a:xfrm>
            <a:custGeom>
              <a:avLst/>
              <a:gdLst>
                <a:gd name="connsiteX0" fmla="*/ 91315 w 185127"/>
                <a:gd name="connsiteY0" fmla="*/ 236152 h 236571"/>
                <a:gd name="connsiteX1" fmla="*/ 17782 w 185127"/>
                <a:gd name="connsiteY1" fmla="*/ 187956 h 236571"/>
                <a:gd name="connsiteX2" fmla="*/ -316 w 185127"/>
                <a:gd name="connsiteY2" fmla="*/ 104040 h 236571"/>
                <a:gd name="connsiteX3" fmla="*/ 827 w 185127"/>
                <a:gd name="connsiteY3" fmla="*/ 81085 h 236571"/>
                <a:gd name="connsiteX4" fmla="*/ 8733 w 185127"/>
                <a:gd name="connsiteY4" fmla="*/ 44605 h 236571"/>
                <a:gd name="connsiteX5" fmla="*/ 16544 w 185127"/>
                <a:gd name="connsiteY5" fmla="*/ 29746 h 236571"/>
                <a:gd name="connsiteX6" fmla="*/ 30831 w 185127"/>
                <a:gd name="connsiteY6" fmla="*/ 21459 h 236571"/>
                <a:gd name="connsiteX7" fmla="*/ 39118 w 185127"/>
                <a:gd name="connsiteY7" fmla="*/ 21935 h 236571"/>
                <a:gd name="connsiteX8" fmla="*/ 54644 w 185127"/>
                <a:gd name="connsiteY8" fmla="*/ 57082 h 236571"/>
                <a:gd name="connsiteX9" fmla="*/ 64930 w 185127"/>
                <a:gd name="connsiteY9" fmla="*/ 125948 h 236571"/>
                <a:gd name="connsiteX10" fmla="*/ 92553 w 185127"/>
                <a:gd name="connsiteY10" fmla="*/ 169096 h 236571"/>
                <a:gd name="connsiteX11" fmla="*/ 119223 w 185127"/>
                <a:gd name="connsiteY11" fmla="*/ 135949 h 236571"/>
                <a:gd name="connsiteX12" fmla="*/ 125033 w 185127"/>
                <a:gd name="connsiteY12" fmla="*/ 73465 h 236571"/>
                <a:gd name="connsiteX13" fmla="*/ 125033 w 185127"/>
                <a:gd name="connsiteY13" fmla="*/ 48319 h 236571"/>
                <a:gd name="connsiteX14" fmla="*/ 125033 w 185127"/>
                <a:gd name="connsiteY14" fmla="*/ 40318 h 236571"/>
                <a:gd name="connsiteX15" fmla="*/ 125033 w 185127"/>
                <a:gd name="connsiteY15" fmla="*/ 33746 h 236571"/>
                <a:gd name="connsiteX16" fmla="*/ 125033 w 185127"/>
                <a:gd name="connsiteY16" fmla="*/ 27745 h 236571"/>
                <a:gd name="connsiteX17" fmla="*/ 127129 w 185127"/>
                <a:gd name="connsiteY17" fmla="*/ 13077 h 236571"/>
                <a:gd name="connsiteX18" fmla="*/ 142654 w 185127"/>
                <a:gd name="connsiteY18" fmla="*/ 1075 h 236571"/>
                <a:gd name="connsiteX19" fmla="*/ 152179 w 185127"/>
                <a:gd name="connsiteY19" fmla="*/ -353 h 236571"/>
                <a:gd name="connsiteX20" fmla="*/ 171229 w 185127"/>
                <a:gd name="connsiteY20" fmla="*/ 8314 h 236571"/>
                <a:gd name="connsiteX21" fmla="*/ 181802 w 185127"/>
                <a:gd name="connsiteY21" fmla="*/ 32508 h 236571"/>
                <a:gd name="connsiteX22" fmla="*/ 184755 w 185127"/>
                <a:gd name="connsiteY22" fmla="*/ 77466 h 236571"/>
                <a:gd name="connsiteX23" fmla="*/ 158656 w 185127"/>
                <a:gd name="connsiteY23" fmla="*/ 197481 h 236571"/>
                <a:gd name="connsiteX24" fmla="*/ 91315 w 185127"/>
                <a:gd name="connsiteY24" fmla="*/ 236152 h 236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85127" h="236571">
                  <a:moveTo>
                    <a:pt x="91315" y="236152"/>
                  </a:moveTo>
                  <a:cubicBezTo>
                    <a:pt x="58358" y="236152"/>
                    <a:pt x="33850" y="220083"/>
                    <a:pt x="17782" y="187956"/>
                  </a:cubicBezTo>
                  <a:cubicBezTo>
                    <a:pt x="5170" y="161819"/>
                    <a:pt x="-1040" y="133054"/>
                    <a:pt x="-316" y="104040"/>
                  </a:cubicBezTo>
                  <a:cubicBezTo>
                    <a:pt x="-316" y="99373"/>
                    <a:pt x="-316" y="91753"/>
                    <a:pt x="827" y="81085"/>
                  </a:cubicBezTo>
                  <a:cubicBezTo>
                    <a:pt x="1951" y="68646"/>
                    <a:pt x="4609" y="56396"/>
                    <a:pt x="8733" y="44605"/>
                  </a:cubicBezTo>
                  <a:cubicBezTo>
                    <a:pt x="10371" y="39204"/>
                    <a:pt x="13019" y="34156"/>
                    <a:pt x="16544" y="29746"/>
                  </a:cubicBezTo>
                  <a:cubicBezTo>
                    <a:pt x="19706" y="24859"/>
                    <a:pt x="25021" y="21773"/>
                    <a:pt x="30831" y="21459"/>
                  </a:cubicBezTo>
                  <a:cubicBezTo>
                    <a:pt x="33603" y="21468"/>
                    <a:pt x="36365" y="21630"/>
                    <a:pt x="39118" y="21935"/>
                  </a:cubicBezTo>
                  <a:cubicBezTo>
                    <a:pt x="47309" y="22792"/>
                    <a:pt x="52452" y="34508"/>
                    <a:pt x="54644" y="57082"/>
                  </a:cubicBezTo>
                  <a:cubicBezTo>
                    <a:pt x="56682" y="80228"/>
                    <a:pt x="60121" y="103221"/>
                    <a:pt x="64930" y="125948"/>
                  </a:cubicBezTo>
                  <a:cubicBezTo>
                    <a:pt x="71284" y="154714"/>
                    <a:pt x="80485" y="169096"/>
                    <a:pt x="92553" y="169096"/>
                  </a:cubicBezTo>
                  <a:cubicBezTo>
                    <a:pt x="104621" y="169096"/>
                    <a:pt x="113508" y="158047"/>
                    <a:pt x="119223" y="135949"/>
                  </a:cubicBezTo>
                  <a:cubicBezTo>
                    <a:pt x="123452" y="115394"/>
                    <a:pt x="125395" y="94439"/>
                    <a:pt x="125033" y="73465"/>
                  </a:cubicBezTo>
                  <a:cubicBezTo>
                    <a:pt x="125033" y="63369"/>
                    <a:pt x="125033" y="54987"/>
                    <a:pt x="125033" y="48319"/>
                  </a:cubicBezTo>
                  <a:cubicBezTo>
                    <a:pt x="125033" y="45205"/>
                    <a:pt x="125033" y="42538"/>
                    <a:pt x="125033" y="40318"/>
                  </a:cubicBezTo>
                  <a:cubicBezTo>
                    <a:pt x="125033" y="38127"/>
                    <a:pt x="125033" y="35937"/>
                    <a:pt x="125033" y="33746"/>
                  </a:cubicBezTo>
                  <a:cubicBezTo>
                    <a:pt x="125033" y="31555"/>
                    <a:pt x="125033" y="29555"/>
                    <a:pt x="125033" y="27745"/>
                  </a:cubicBezTo>
                  <a:cubicBezTo>
                    <a:pt x="125080" y="22783"/>
                    <a:pt x="125786" y="17849"/>
                    <a:pt x="127129" y="13077"/>
                  </a:cubicBezTo>
                  <a:cubicBezTo>
                    <a:pt x="128558" y="8124"/>
                    <a:pt x="133701" y="4123"/>
                    <a:pt x="142654" y="1075"/>
                  </a:cubicBezTo>
                  <a:cubicBezTo>
                    <a:pt x="145740" y="113"/>
                    <a:pt x="148951" y="-373"/>
                    <a:pt x="152179" y="-353"/>
                  </a:cubicBezTo>
                  <a:cubicBezTo>
                    <a:pt x="159456" y="-239"/>
                    <a:pt x="166362" y="2904"/>
                    <a:pt x="171229" y="8314"/>
                  </a:cubicBezTo>
                  <a:cubicBezTo>
                    <a:pt x="177363" y="14963"/>
                    <a:pt x="181088" y="23488"/>
                    <a:pt x="181802" y="32508"/>
                  </a:cubicBezTo>
                  <a:cubicBezTo>
                    <a:pt x="183755" y="47414"/>
                    <a:pt x="184736" y="62435"/>
                    <a:pt x="184755" y="77466"/>
                  </a:cubicBezTo>
                  <a:cubicBezTo>
                    <a:pt x="184755" y="128263"/>
                    <a:pt x="176059" y="168268"/>
                    <a:pt x="158656" y="197481"/>
                  </a:cubicBezTo>
                  <a:cubicBezTo>
                    <a:pt x="145559" y="222284"/>
                    <a:pt x="119347" y="237343"/>
                    <a:pt x="91315" y="236152"/>
                  </a:cubicBezTo>
                  <a:close/>
                </a:path>
              </a:pathLst>
            </a:custGeom>
            <a:solidFill>
              <a:srgbClr val="FFFFFF"/>
            </a:solidFill>
            <a:ln w="9525" cap="flat">
              <a:noFill/>
              <a:prstDash val="solid"/>
              <a:miter/>
            </a:ln>
          </p:spPr>
          <p:txBody>
            <a:bodyPr rtlCol="0" anchor="ctr"/>
            <a:lstStyle/>
            <a:p>
              <a:endParaRPr lang="fr-FR"/>
            </a:p>
          </p:txBody>
        </p:sp>
        <p:sp>
          <p:nvSpPr>
            <p:cNvPr id="22" name="Graphique 14">
              <a:extLst>
                <a:ext uri="{FF2B5EF4-FFF2-40B4-BE49-F238E27FC236}">
                  <a16:creationId xmlns:a16="http://schemas.microsoft.com/office/drawing/2014/main" id="{57F15CBE-B350-4EA8-A0B2-45BE8A07DE1D}"/>
                </a:ext>
              </a:extLst>
            </p:cNvPr>
            <p:cNvSpPr/>
            <p:nvPr/>
          </p:nvSpPr>
          <p:spPr>
            <a:xfrm>
              <a:off x="16498042" y="-5308408"/>
              <a:ext cx="217758" cy="343267"/>
            </a:xfrm>
            <a:custGeom>
              <a:avLst/>
              <a:gdLst>
                <a:gd name="connsiteX0" fmla="*/ 93560 w 217758"/>
                <a:gd name="connsiteY0" fmla="*/ 342829 h 343267"/>
                <a:gd name="connsiteX1" fmla="*/ 60890 w 217758"/>
                <a:gd name="connsiteY1" fmla="*/ 315492 h 343267"/>
                <a:gd name="connsiteX2" fmla="*/ 55651 w 217758"/>
                <a:gd name="connsiteY2" fmla="*/ 255675 h 343267"/>
                <a:gd name="connsiteX3" fmla="*/ 62128 w 217758"/>
                <a:gd name="connsiteY3" fmla="*/ 131088 h 343267"/>
                <a:gd name="connsiteX4" fmla="*/ 62128 w 217758"/>
                <a:gd name="connsiteY4" fmla="*/ 126802 h 343267"/>
                <a:gd name="connsiteX5" fmla="*/ 57366 w 217758"/>
                <a:gd name="connsiteY5" fmla="*/ 117753 h 343267"/>
                <a:gd name="connsiteX6" fmla="*/ 20409 w 217758"/>
                <a:gd name="connsiteY6" fmla="*/ 111752 h 343267"/>
                <a:gd name="connsiteX7" fmla="*/ -356 w 217758"/>
                <a:gd name="connsiteY7" fmla="*/ 96989 h 343267"/>
                <a:gd name="connsiteX8" fmla="*/ 9169 w 217758"/>
                <a:gd name="connsiteY8" fmla="*/ 82892 h 343267"/>
                <a:gd name="connsiteX9" fmla="*/ 28981 w 217758"/>
                <a:gd name="connsiteY9" fmla="*/ 77367 h 343267"/>
                <a:gd name="connsiteX10" fmla="*/ 64700 w 217758"/>
                <a:gd name="connsiteY10" fmla="*/ 67080 h 343267"/>
                <a:gd name="connsiteX11" fmla="*/ 65462 w 217758"/>
                <a:gd name="connsiteY11" fmla="*/ 61746 h 343267"/>
                <a:gd name="connsiteX12" fmla="*/ 66033 w 217758"/>
                <a:gd name="connsiteY12" fmla="*/ 43172 h 343267"/>
                <a:gd name="connsiteX13" fmla="*/ 71748 w 217758"/>
                <a:gd name="connsiteY13" fmla="*/ 19836 h 343267"/>
                <a:gd name="connsiteX14" fmla="*/ 102562 w 217758"/>
                <a:gd name="connsiteY14" fmla="*/ 272 h 343267"/>
                <a:gd name="connsiteX15" fmla="*/ 119373 w 217758"/>
                <a:gd name="connsiteY15" fmla="*/ 12692 h 343267"/>
                <a:gd name="connsiteX16" fmla="*/ 126326 w 217758"/>
                <a:gd name="connsiteY16" fmla="*/ 38410 h 343267"/>
                <a:gd name="connsiteX17" fmla="*/ 126326 w 217758"/>
                <a:gd name="connsiteY17" fmla="*/ 54221 h 343267"/>
                <a:gd name="connsiteX18" fmla="*/ 128898 w 217758"/>
                <a:gd name="connsiteY18" fmla="*/ 63746 h 343267"/>
                <a:gd name="connsiteX19" fmla="*/ 151663 w 217758"/>
                <a:gd name="connsiteY19" fmla="*/ 67080 h 343267"/>
                <a:gd name="connsiteX20" fmla="*/ 165189 w 217758"/>
                <a:gd name="connsiteY20" fmla="*/ 67080 h 343267"/>
                <a:gd name="connsiteX21" fmla="*/ 187477 w 217758"/>
                <a:gd name="connsiteY21" fmla="*/ 68128 h 343267"/>
                <a:gd name="connsiteX22" fmla="*/ 206527 w 217758"/>
                <a:gd name="connsiteY22" fmla="*/ 76605 h 343267"/>
                <a:gd name="connsiteX23" fmla="*/ 217385 w 217758"/>
                <a:gd name="connsiteY23" fmla="*/ 96989 h 343267"/>
                <a:gd name="connsiteX24" fmla="*/ 217385 w 217758"/>
                <a:gd name="connsiteY24" fmla="*/ 104132 h 343267"/>
                <a:gd name="connsiteX25" fmla="*/ 204146 w 217758"/>
                <a:gd name="connsiteY25" fmla="*/ 118039 h 343267"/>
                <a:gd name="connsiteX26" fmla="*/ 184334 w 217758"/>
                <a:gd name="connsiteY26" fmla="*/ 123563 h 343267"/>
                <a:gd name="connsiteX27" fmla="*/ 162521 w 217758"/>
                <a:gd name="connsiteY27" fmla="*/ 121849 h 343267"/>
                <a:gd name="connsiteX28" fmla="*/ 149187 w 217758"/>
                <a:gd name="connsiteY28" fmla="*/ 120325 h 343267"/>
                <a:gd name="connsiteX29" fmla="*/ 141662 w 217758"/>
                <a:gd name="connsiteY29" fmla="*/ 120801 h 343267"/>
                <a:gd name="connsiteX30" fmla="*/ 130899 w 217758"/>
                <a:gd name="connsiteY30" fmla="*/ 174331 h 343267"/>
                <a:gd name="connsiteX31" fmla="*/ 130327 w 217758"/>
                <a:gd name="connsiteY31" fmla="*/ 224814 h 343267"/>
                <a:gd name="connsiteX32" fmla="*/ 129375 w 217758"/>
                <a:gd name="connsiteY32" fmla="*/ 281964 h 343267"/>
                <a:gd name="connsiteX33" fmla="*/ 122802 w 217758"/>
                <a:gd name="connsiteY33" fmla="*/ 320731 h 343267"/>
                <a:gd name="connsiteX34" fmla="*/ 93560 w 217758"/>
                <a:gd name="connsiteY34" fmla="*/ 342829 h 343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217758" h="343267">
                  <a:moveTo>
                    <a:pt x="93560" y="342829"/>
                  </a:moveTo>
                  <a:cubicBezTo>
                    <a:pt x="77073" y="344048"/>
                    <a:pt x="62595" y="331942"/>
                    <a:pt x="60890" y="315492"/>
                  </a:cubicBezTo>
                  <a:cubicBezTo>
                    <a:pt x="57137" y="295775"/>
                    <a:pt x="55384" y="275735"/>
                    <a:pt x="55651" y="255675"/>
                  </a:cubicBezTo>
                  <a:cubicBezTo>
                    <a:pt x="55651" y="227100"/>
                    <a:pt x="57813" y="185571"/>
                    <a:pt x="62128" y="131088"/>
                  </a:cubicBezTo>
                  <a:lnTo>
                    <a:pt x="62128" y="126802"/>
                  </a:lnTo>
                  <a:cubicBezTo>
                    <a:pt x="62433" y="123116"/>
                    <a:pt x="60575" y="119591"/>
                    <a:pt x="57366" y="117753"/>
                  </a:cubicBezTo>
                  <a:cubicBezTo>
                    <a:pt x="45279" y="114514"/>
                    <a:pt x="32896" y="112505"/>
                    <a:pt x="20409" y="111752"/>
                  </a:cubicBezTo>
                  <a:cubicBezTo>
                    <a:pt x="6597" y="110228"/>
                    <a:pt x="-356" y="105371"/>
                    <a:pt x="-356" y="96989"/>
                  </a:cubicBezTo>
                  <a:cubicBezTo>
                    <a:pt x="-661" y="90693"/>
                    <a:pt x="3216" y="84958"/>
                    <a:pt x="9169" y="82892"/>
                  </a:cubicBezTo>
                  <a:cubicBezTo>
                    <a:pt x="15532" y="80282"/>
                    <a:pt x="22180" y="78434"/>
                    <a:pt x="28981" y="77367"/>
                  </a:cubicBezTo>
                  <a:cubicBezTo>
                    <a:pt x="51269" y="73814"/>
                    <a:pt x="63176" y="70385"/>
                    <a:pt x="64700" y="67080"/>
                  </a:cubicBezTo>
                  <a:cubicBezTo>
                    <a:pt x="65309" y="65375"/>
                    <a:pt x="65567" y="63556"/>
                    <a:pt x="65462" y="61746"/>
                  </a:cubicBezTo>
                  <a:cubicBezTo>
                    <a:pt x="65462" y="54888"/>
                    <a:pt x="65652" y="48697"/>
                    <a:pt x="66033" y="43172"/>
                  </a:cubicBezTo>
                  <a:cubicBezTo>
                    <a:pt x="67043" y="35200"/>
                    <a:pt x="68957" y="27370"/>
                    <a:pt x="71748" y="19836"/>
                  </a:cubicBezTo>
                  <a:cubicBezTo>
                    <a:pt x="74853" y="5920"/>
                    <a:pt x="88655" y="-2833"/>
                    <a:pt x="102562" y="272"/>
                  </a:cubicBezTo>
                  <a:cubicBezTo>
                    <a:pt x="109668" y="1853"/>
                    <a:pt x="115773" y="6368"/>
                    <a:pt x="119373" y="12692"/>
                  </a:cubicBezTo>
                  <a:cubicBezTo>
                    <a:pt x="123784" y="20560"/>
                    <a:pt x="126174" y="29390"/>
                    <a:pt x="126326" y="38410"/>
                  </a:cubicBezTo>
                  <a:lnTo>
                    <a:pt x="126326" y="54221"/>
                  </a:lnTo>
                  <a:cubicBezTo>
                    <a:pt x="126079" y="57593"/>
                    <a:pt x="126984" y="60956"/>
                    <a:pt x="128898" y="63746"/>
                  </a:cubicBezTo>
                  <a:cubicBezTo>
                    <a:pt x="130708" y="65937"/>
                    <a:pt x="138423" y="67080"/>
                    <a:pt x="151663" y="67080"/>
                  </a:cubicBezTo>
                  <a:lnTo>
                    <a:pt x="165189" y="67080"/>
                  </a:lnTo>
                  <a:cubicBezTo>
                    <a:pt x="173475" y="67080"/>
                    <a:pt x="180810" y="67080"/>
                    <a:pt x="187477" y="68128"/>
                  </a:cubicBezTo>
                  <a:cubicBezTo>
                    <a:pt x="194516" y="69042"/>
                    <a:pt x="201136" y="71995"/>
                    <a:pt x="206527" y="76605"/>
                  </a:cubicBezTo>
                  <a:cubicBezTo>
                    <a:pt x="213090" y="81368"/>
                    <a:pt x="217090" y="88883"/>
                    <a:pt x="217385" y="96989"/>
                  </a:cubicBezTo>
                  <a:cubicBezTo>
                    <a:pt x="217385" y="96989"/>
                    <a:pt x="217385" y="99846"/>
                    <a:pt x="217385" y="104132"/>
                  </a:cubicBezTo>
                  <a:cubicBezTo>
                    <a:pt x="217385" y="108419"/>
                    <a:pt x="212718" y="113086"/>
                    <a:pt x="204146" y="118039"/>
                  </a:cubicBezTo>
                  <a:cubicBezTo>
                    <a:pt x="198174" y="121658"/>
                    <a:pt x="191316" y="123573"/>
                    <a:pt x="184334" y="123563"/>
                  </a:cubicBezTo>
                  <a:cubicBezTo>
                    <a:pt x="177028" y="123620"/>
                    <a:pt x="169732" y="123049"/>
                    <a:pt x="162521" y="121849"/>
                  </a:cubicBezTo>
                  <a:cubicBezTo>
                    <a:pt x="158140" y="120896"/>
                    <a:pt x="153673" y="120382"/>
                    <a:pt x="149187" y="120325"/>
                  </a:cubicBezTo>
                  <a:cubicBezTo>
                    <a:pt x="147377" y="120325"/>
                    <a:pt x="144805" y="120325"/>
                    <a:pt x="141662" y="120801"/>
                  </a:cubicBezTo>
                  <a:cubicBezTo>
                    <a:pt x="135471" y="121468"/>
                    <a:pt x="132137" y="139375"/>
                    <a:pt x="130899" y="174331"/>
                  </a:cubicBezTo>
                  <a:cubicBezTo>
                    <a:pt x="130899" y="186523"/>
                    <a:pt x="130327" y="202906"/>
                    <a:pt x="130327" y="224814"/>
                  </a:cubicBezTo>
                  <a:cubicBezTo>
                    <a:pt x="130327" y="246722"/>
                    <a:pt x="130327" y="266534"/>
                    <a:pt x="129375" y="281964"/>
                  </a:cubicBezTo>
                  <a:cubicBezTo>
                    <a:pt x="129146" y="295147"/>
                    <a:pt x="126926" y="308215"/>
                    <a:pt x="122802" y="320731"/>
                  </a:cubicBezTo>
                  <a:cubicBezTo>
                    <a:pt x="119450" y="334047"/>
                    <a:pt x="107286" y="343248"/>
                    <a:pt x="93560" y="342829"/>
                  </a:cubicBezTo>
                  <a:close/>
                </a:path>
              </a:pathLst>
            </a:custGeom>
            <a:solidFill>
              <a:srgbClr val="FFFFFF"/>
            </a:solidFill>
            <a:ln w="9525" cap="flat">
              <a:noFill/>
              <a:prstDash val="solid"/>
              <a:miter/>
            </a:ln>
          </p:spPr>
          <p:txBody>
            <a:bodyPr rtlCol="0" anchor="ctr"/>
            <a:lstStyle/>
            <a:p>
              <a:endParaRPr lang="fr-FR"/>
            </a:p>
          </p:txBody>
        </p:sp>
        <p:sp>
          <p:nvSpPr>
            <p:cNvPr id="23" name="Graphique 14">
              <a:extLst>
                <a:ext uri="{FF2B5EF4-FFF2-40B4-BE49-F238E27FC236}">
                  <a16:creationId xmlns:a16="http://schemas.microsoft.com/office/drawing/2014/main" id="{57F15CBE-B350-4EA8-A0B2-45BE8A07DE1D}"/>
                </a:ext>
              </a:extLst>
            </p:cNvPr>
            <p:cNvSpPr/>
            <p:nvPr/>
          </p:nvSpPr>
          <p:spPr>
            <a:xfrm>
              <a:off x="16688149" y="-5024400"/>
              <a:ext cx="72989" cy="128899"/>
            </a:xfrm>
            <a:custGeom>
              <a:avLst/>
              <a:gdLst>
                <a:gd name="connsiteX0" fmla="*/ 20706 w 72989"/>
                <a:gd name="connsiteY0" fmla="*/ 128545 h 128899"/>
                <a:gd name="connsiteX1" fmla="*/ 18706 w 72989"/>
                <a:gd name="connsiteY1" fmla="*/ 128545 h 128899"/>
                <a:gd name="connsiteX2" fmla="*/ 5561 w 72989"/>
                <a:gd name="connsiteY2" fmla="*/ 125306 h 128899"/>
                <a:gd name="connsiteX3" fmla="*/ -344 w 72989"/>
                <a:gd name="connsiteY3" fmla="*/ 114733 h 128899"/>
                <a:gd name="connsiteX4" fmla="*/ 4132 w 72989"/>
                <a:gd name="connsiteY4" fmla="*/ 102160 h 128899"/>
                <a:gd name="connsiteX5" fmla="*/ 13657 w 72989"/>
                <a:gd name="connsiteY5" fmla="*/ 67490 h 128899"/>
                <a:gd name="connsiteX6" fmla="*/ 10419 w 72989"/>
                <a:gd name="connsiteY6" fmla="*/ 41105 h 128899"/>
                <a:gd name="connsiteX7" fmla="*/ 8323 w 72989"/>
                <a:gd name="connsiteY7" fmla="*/ 31580 h 128899"/>
                <a:gd name="connsiteX8" fmla="*/ 16896 w 72989"/>
                <a:gd name="connsiteY8" fmla="*/ 7863 h 128899"/>
                <a:gd name="connsiteX9" fmla="*/ 38803 w 72989"/>
                <a:gd name="connsiteY9" fmla="*/ -329 h 128899"/>
                <a:gd name="connsiteX10" fmla="*/ 72617 w 72989"/>
                <a:gd name="connsiteY10" fmla="*/ 41105 h 128899"/>
                <a:gd name="connsiteX11" fmla="*/ 64997 w 72989"/>
                <a:gd name="connsiteY11" fmla="*/ 74538 h 128899"/>
                <a:gd name="connsiteX12" fmla="*/ 45376 w 72989"/>
                <a:gd name="connsiteY12" fmla="*/ 111400 h 128899"/>
                <a:gd name="connsiteX13" fmla="*/ 20706 w 72989"/>
                <a:gd name="connsiteY13" fmla="*/ 128545 h 1288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2989" h="128899">
                  <a:moveTo>
                    <a:pt x="20706" y="128545"/>
                  </a:moveTo>
                  <a:lnTo>
                    <a:pt x="18706" y="128545"/>
                  </a:lnTo>
                  <a:cubicBezTo>
                    <a:pt x="14124" y="128583"/>
                    <a:pt x="9600" y="127469"/>
                    <a:pt x="5561" y="125306"/>
                  </a:cubicBezTo>
                  <a:cubicBezTo>
                    <a:pt x="1665" y="123268"/>
                    <a:pt x="-659" y="119115"/>
                    <a:pt x="-344" y="114733"/>
                  </a:cubicBezTo>
                  <a:cubicBezTo>
                    <a:pt x="103" y="110238"/>
                    <a:pt x="1637" y="105923"/>
                    <a:pt x="4132" y="102160"/>
                  </a:cubicBezTo>
                  <a:cubicBezTo>
                    <a:pt x="10161" y="91588"/>
                    <a:pt x="13438" y="79662"/>
                    <a:pt x="13657" y="67490"/>
                  </a:cubicBezTo>
                  <a:cubicBezTo>
                    <a:pt x="13857" y="58584"/>
                    <a:pt x="12771" y="49697"/>
                    <a:pt x="10419" y="41105"/>
                  </a:cubicBezTo>
                  <a:cubicBezTo>
                    <a:pt x="9199" y="38067"/>
                    <a:pt x="8485" y="34848"/>
                    <a:pt x="8323" y="31580"/>
                  </a:cubicBezTo>
                  <a:cubicBezTo>
                    <a:pt x="7714" y="22817"/>
                    <a:pt x="10819" y="14207"/>
                    <a:pt x="16896" y="7863"/>
                  </a:cubicBezTo>
                  <a:cubicBezTo>
                    <a:pt x="22791" y="2291"/>
                    <a:pt x="30697" y="-662"/>
                    <a:pt x="38803" y="-329"/>
                  </a:cubicBezTo>
                  <a:cubicBezTo>
                    <a:pt x="61349" y="-329"/>
                    <a:pt x="72617" y="13483"/>
                    <a:pt x="72617" y="41105"/>
                  </a:cubicBezTo>
                  <a:cubicBezTo>
                    <a:pt x="72008" y="52602"/>
                    <a:pt x="69436" y="63908"/>
                    <a:pt x="64997" y="74538"/>
                  </a:cubicBezTo>
                  <a:cubicBezTo>
                    <a:pt x="60196" y="87673"/>
                    <a:pt x="53586" y="100084"/>
                    <a:pt x="45376" y="111400"/>
                  </a:cubicBezTo>
                  <a:cubicBezTo>
                    <a:pt x="40213" y="120591"/>
                    <a:pt x="31126" y="126916"/>
                    <a:pt x="20706" y="128545"/>
                  </a:cubicBezTo>
                  <a:close/>
                </a:path>
              </a:pathLst>
            </a:custGeom>
            <a:solidFill>
              <a:srgbClr val="FFFFFF"/>
            </a:solidFill>
            <a:ln w="9525" cap="flat">
              <a:noFill/>
              <a:prstDash val="solid"/>
              <a:miter/>
            </a:ln>
          </p:spPr>
          <p:txBody>
            <a:bodyPr rtlCol="0" anchor="ctr"/>
            <a:lstStyle/>
            <a:p>
              <a:endParaRPr lang="fr-FR"/>
            </a:p>
          </p:txBody>
        </p:sp>
        <p:sp>
          <p:nvSpPr>
            <p:cNvPr id="24" name="Graphique 14">
              <a:extLst>
                <a:ext uri="{FF2B5EF4-FFF2-40B4-BE49-F238E27FC236}">
                  <a16:creationId xmlns:a16="http://schemas.microsoft.com/office/drawing/2014/main" id="{57F15CBE-B350-4EA8-A0B2-45BE8A07DE1D}"/>
                </a:ext>
              </a:extLst>
            </p:cNvPr>
            <p:cNvSpPr/>
            <p:nvPr/>
          </p:nvSpPr>
          <p:spPr>
            <a:xfrm>
              <a:off x="16920855" y="-5240212"/>
              <a:ext cx="323582" cy="276104"/>
            </a:xfrm>
            <a:custGeom>
              <a:avLst/>
              <a:gdLst>
                <a:gd name="connsiteX0" fmla="*/ 37174 w 323582"/>
                <a:gd name="connsiteY0" fmla="*/ 275680 h 276104"/>
                <a:gd name="connsiteX1" fmla="*/ 7265 w 323582"/>
                <a:gd name="connsiteY1" fmla="*/ 253297 h 276104"/>
                <a:gd name="connsiteX2" fmla="*/ -259 w 323582"/>
                <a:gd name="connsiteY2" fmla="*/ 112422 h 276104"/>
                <a:gd name="connsiteX3" fmla="*/ -259 w 323582"/>
                <a:gd name="connsiteY3" fmla="*/ 52415 h 276104"/>
                <a:gd name="connsiteX4" fmla="*/ 7741 w 323582"/>
                <a:gd name="connsiteY4" fmla="*/ 13457 h 276104"/>
                <a:gd name="connsiteX5" fmla="*/ 29840 w 323582"/>
                <a:gd name="connsiteY5" fmla="*/ -354 h 276104"/>
                <a:gd name="connsiteX6" fmla="*/ 50223 w 323582"/>
                <a:gd name="connsiteY6" fmla="*/ 11933 h 276104"/>
                <a:gd name="connsiteX7" fmla="*/ 58510 w 323582"/>
                <a:gd name="connsiteY7" fmla="*/ 41366 h 276104"/>
                <a:gd name="connsiteX8" fmla="*/ 62796 w 323582"/>
                <a:gd name="connsiteY8" fmla="*/ 62701 h 276104"/>
                <a:gd name="connsiteX9" fmla="*/ 69083 w 323582"/>
                <a:gd name="connsiteY9" fmla="*/ 57653 h 276104"/>
                <a:gd name="connsiteX10" fmla="*/ 124804 w 323582"/>
                <a:gd name="connsiteY10" fmla="*/ 31269 h 276104"/>
                <a:gd name="connsiteX11" fmla="*/ 179668 w 323582"/>
                <a:gd name="connsiteY11" fmla="*/ 57749 h 276104"/>
                <a:gd name="connsiteX12" fmla="*/ 194146 w 323582"/>
                <a:gd name="connsiteY12" fmla="*/ 85561 h 276104"/>
                <a:gd name="connsiteX13" fmla="*/ 196336 w 323582"/>
                <a:gd name="connsiteY13" fmla="*/ 87562 h 276104"/>
                <a:gd name="connsiteX14" fmla="*/ 206910 w 323582"/>
                <a:gd name="connsiteY14" fmla="*/ 80990 h 276104"/>
                <a:gd name="connsiteX15" fmla="*/ 257677 w 323582"/>
                <a:gd name="connsiteY15" fmla="*/ 61940 h 276104"/>
                <a:gd name="connsiteX16" fmla="*/ 299111 w 323582"/>
                <a:gd name="connsiteY16" fmla="*/ 84323 h 276104"/>
                <a:gd name="connsiteX17" fmla="*/ 321686 w 323582"/>
                <a:gd name="connsiteY17" fmla="*/ 141473 h 276104"/>
                <a:gd name="connsiteX18" fmla="*/ 323209 w 323582"/>
                <a:gd name="connsiteY18" fmla="*/ 171858 h 276104"/>
                <a:gd name="connsiteX19" fmla="*/ 316923 w 323582"/>
                <a:gd name="connsiteY19" fmla="*/ 224912 h 276104"/>
                <a:gd name="connsiteX20" fmla="*/ 288348 w 323582"/>
                <a:gd name="connsiteY20" fmla="*/ 248725 h 276104"/>
                <a:gd name="connsiteX21" fmla="*/ 259773 w 323582"/>
                <a:gd name="connsiteY21" fmla="*/ 227389 h 276104"/>
                <a:gd name="connsiteX22" fmla="*/ 256058 w 323582"/>
                <a:gd name="connsiteY22" fmla="*/ 201767 h 276104"/>
                <a:gd name="connsiteX23" fmla="*/ 257582 w 323582"/>
                <a:gd name="connsiteY23" fmla="*/ 166619 h 276104"/>
                <a:gd name="connsiteX24" fmla="*/ 258820 w 323582"/>
                <a:gd name="connsiteY24" fmla="*/ 139473 h 276104"/>
                <a:gd name="connsiteX25" fmla="*/ 258059 w 323582"/>
                <a:gd name="connsiteY25" fmla="*/ 121661 h 276104"/>
                <a:gd name="connsiteX26" fmla="*/ 243200 w 323582"/>
                <a:gd name="connsiteY26" fmla="*/ 104611 h 276104"/>
                <a:gd name="connsiteX27" fmla="*/ 207576 w 323582"/>
                <a:gd name="connsiteY27" fmla="*/ 152236 h 276104"/>
                <a:gd name="connsiteX28" fmla="*/ 193003 w 323582"/>
                <a:gd name="connsiteY28" fmla="*/ 203481 h 276104"/>
                <a:gd name="connsiteX29" fmla="*/ 185097 w 323582"/>
                <a:gd name="connsiteY29" fmla="*/ 215578 h 276104"/>
                <a:gd name="connsiteX30" fmla="*/ 173381 w 323582"/>
                <a:gd name="connsiteY30" fmla="*/ 219578 h 276104"/>
                <a:gd name="connsiteX31" fmla="*/ 152522 w 323582"/>
                <a:gd name="connsiteY31" fmla="*/ 204052 h 276104"/>
                <a:gd name="connsiteX32" fmla="*/ 146521 w 323582"/>
                <a:gd name="connsiteY32" fmla="*/ 166810 h 276104"/>
                <a:gd name="connsiteX33" fmla="*/ 139472 w 323582"/>
                <a:gd name="connsiteY33" fmla="*/ 119851 h 276104"/>
                <a:gd name="connsiteX34" fmla="*/ 114136 w 323582"/>
                <a:gd name="connsiteY34" fmla="*/ 97563 h 276104"/>
                <a:gd name="connsiteX35" fmla="*/ 94324 w 323582"/>
                <a:gd name="connsiteY35" fmla="*/ 110708 h 276104"/>
                <a:gd name="connsiteX36" fmla="*/ 80513 w 323582"/>
                <a:gd name="connsiteY36" fmla="*/ 144140 h 276104"/>
                <a:gd name="connsiteX37" fmla="*/ 71845 w 323582"/>
                <a:gd name="connsiteY37" fmla="*/ 186050 h 276104"/>
                <a:gd name="connsiteX38" fmla="*/ 67273 w 323582"/>
                <a:gd name="connsiteY38" fmla="*/ 225769 h 276104"/>
                <a:gd name="connsiteX39" fmla="*/ 65939 w 323582"/>
                <a:gd name="connsiteY39" fmla="*/ 252439 h 276104"/>
                <a:gd name="connsiteX40" fmla="*/ 56414 w 323582"/>
                <a:gd name="connsiteY40" fmla="*/ 269299 h 276104"/>
                <a:gd name="connsiteX41" fmla="*/ 37174 w 323582"/>
                <a:gd name="connsiteY41" fmla="*/ 275680 h 276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323582" h="276104">
                  <a:moveTo>
                    <a:pt x="37174" y="275680"/>
                  </a:moveTo>
                  <a:cubicBezTo>
                    <a:pt x="23029" y="276671"/>
                    <a:pt x="10304" y="267146"/>
                    <a:pt x="7265" y="253297"/>
                  </a:cubicBezTo>
                  <a:cubicBezTo>
                    <a:pt x="2188" y="236533"/>
                    <a:pt x="-326" y="189575"/>
                    <a:pt x="-259" y="112422"/>
                  </a:cubicBezTo>
                  <a:lnTo>
                    <a:pt x="-259" y="52415"/>
                  </a:lnTo>
                  <a:cubicBezTo>
                    <a:pt x="-984" y="38956"/>
                    <a:pt x="1769" y="25535"/>
                    <a:pt x="7741" y="13457"/>
                  </a:cubicBezTo>
                  <a:cubicBezTo>
                    <a:pt x="11856" y="5008"/>
                    <a:pt x="20438" y="-354"/>
                    <a:pt x="29840" y="-354"/>
                  </a:cubicBezTo>
                  <a:cubicBezTo>
                    <a:pt x="38336" y="-173"/>
                    <a:pt x="46099" y="4504"/>
                    <a:pt x="50223" y="11933"/>
                  </a:cubicBezTo>
                  <a:cubicBezTo>
                    <a:pt x="55700" y="20773"/>
                    <a:pt x="58577" y="30974"/>
                    <a:pt x="58510" y="41366"/>
                  </a:cubicBezTo>
                  <a:cubicBezTo>
                    <a:pt x="59367" y="55558"/>
                    <a:pt x="60796" y="62701"/>
                    <a:pt x="62796" y="62701"/>
                  </a:cubicBezTo>
                  <a:cubicBezTo>
                    <a:pt x="64796" y="62701"/>
                    <a:pt x="66225" y="60987"/>
                    <a:pt x="69083" y="57653"/>
                  </a:cubicBezTo>
                  <a:cubicBezTo>
                    <a:pt x="82465" y="40575"/>
                    <a:pt x="103115" y="30793"/>
                    <a:pt x="124804" y="31269"/>
                  </a:cubicBezTo>
                  <a:cubicBezTo>
                    <a:pt x="146340" y="30507"/>
                    <a:pt x="166866" y="40413"/>
                    <a:pt x="179668" y="57749"/>
                  </a:cubicBezTo>
                  <a:cubicBezTo>
                    <a:pt x="185926" y="66197"/>
                    <a:pt x="190812" y="75589"/>
                    <a:pt x="194146" y="85561"/>
                  </a:cubicBezTo>
                  <a:cubicBezTo>
                    <a:pt x="194622" y="86895"/>
                    <a:pt x="195384" y="87562"/>
                    <a:pt x="196336" y="87562"/>
                  </a:cubicBezTo>
                  <a:cubicBezTo>
                    <a:pt x="200299" y="86171"/>
                    <a:pt x="203909" y="83933"/>
                    <a:pt x="206910" y="80990"/>
                  </a:cubicBezTo>
                  <a:cubicBezTo>
                    <a:pt x="221111" y="68940"/>
                    <a:pt x="239056" y="62206"/>
                    <a:pt x="257677" y="61940"/>
                  </a:cubicBezTo>
                  <a:cubicBezTo>
                    <a:pt x="274375" y="61968"/>
                    <a:pt x="289930" y="70379"/>
                    <a:pt x="299111" y="84323"/>
                  </a:cubicBezTo>
                  <a:cubicBezTo>
                    <a:pt x="311713" y="100954"/>
                    <a:pt x="319514" y="120718"/>
                    <a:pt x="321686" y="141473"/>
                  </a:cubicBezTo>
                  <a:cubicBezTo>
                    <a:pt x="322714" y="151570"/>
                    <a:pt x="323229" y="161714"/>
                    <a:pt x="323209" y="171858"/>
                  </a:cubicBezTo>
                  <a:cubicBezTo>
                    <a:pt x="323190" y="189727"/>
                    <a:pt x="321086" y="207539"/>
                    <a:pt x="316923" y="224912"/>
                  </a:cubicBezTo>
                  <a:cubicBezTo>
                    <a:pt x="315190" y="239152"/>
                    <a:pt x="302664" y="249582"/>
                    <a:pt x="288348" y="248725"/>
                  </a:cubicBezTo>
                  <a:cubicBezTo>
                    <a:pt x="275013" y="249163"/>
                    <a:pt x="263145" y="240305"/>
                    <a:pt x="259773" y="227389"/>
                  </a:cubicBezTo>
                  <a:cubicBezTo>
                    <a:pt x="257125" y="219112"/>
                    <a:pt x="255878" y="210453"/>
                    <a:pt x="256058" y="201767"/>
                  </a:cubicBezTo>
                  <a:cubicBezTo>
                    <a:pt x="256058" y="189860"/>
                    <a:pt x="256534" y="178144"/>
                    <a:pt x="257582" y="166619"/>
                  </a:cubicBezTo>
                  <a:cubicBezTo>
                    <a:pt x="258344" y="157094"/>
                    <a:pt x="258820" y="147569"/>
                    <a:pt x="258820" y="139473"/>
                  </a:cubicBezTo>
                  <a:cubicBezTo>
                    <a:pt x="258820" y="133091"/>
                    <a:pt x="258820" y="127186"/>
                    <a:pt x="258059" y="121661"/>
                  </a:cubicBezTo>
                  <a:cubicBezTo>
                    <a:pt x="256916" y="110326"/>
                    <a:pt x="251963" y="104611"/>
                    <a:pt x="243200" y="104611"/>
                  </a:cubicBezTo>
                  <a:cubicBezTo>
                    <a:pt x="229226" y="104611"/>
                    <a:pt x="217358" y="120490"/>
                    <a:pt x="207576" y="152236"/>
                  </a:cubicBezTo>
                  <a:cubicBezTo>
                    <a:pt x="204718" y="161190"/>
                    <a:pt x="199861" y="178268"/>
                    <a:pt x="193003" y="203481"/>
                  </a:cubicBezTo>
                  <a:cubicBezTo>
                    <a:pt x="191850" y="208310"/>
                    <a:pt x="189059" y="212587"/>
                    <a:pt x="185097" y="215578"/>
                  </a:cubicBezTo>
                  <a:cubicBezTo>
                    <a:pt x="181716" y="218121"/>
                    <a:pt x="177610" y="219521"/>
                    <a:pt x="173381" y="219578"/>
                  </a:cubicBezTo>
                  <a:cubicBezTo>
                    <a:pt x="163647" y="219940"/>
                    <a:pt x="154970" y="213482"/>
                    <a:pt x="152522" y="204052"/>
                  </a:cubicBezTo>
                  <a:cubicBezTo>
                    <a:pt x="148921" y="191946"/>
                    <a:pt x="146911" y="179430"/>
                    <a:pt x="146521" y="166810"/>
                  </a:cubicBezTo>
                  <a:cubicBezTo>
                    <a:pt x="145959" y="150941"/>
                    <a:pt x="143597" y="135187"/>
                    <a:pt x="139472" y="119851"/>
                  </a:cubicBezTo>
                  <a:cubicBezTo>
                    <a:pt x="134615" y="104993"/>
                    <a:pt x="126233" y="97563"/>
                    <a:pt x="114136" y="97563"/>
                  </a:cubicBezTo>
                  <a:cubicBezTo>
                    <a:pt x="105640" y="98039"/>
                    <a:pt x="98067" y="103069"/>
                    <a:pt x="94324" y="110708"/>
                  </a:cubicBezTo>
                  <a:cubicBezTo>
                    <a:pt x="88085" y="121099"/>
                    <a:pt x="83427" y="132367"/>
                    <a:pt x="80513" y="144140"/>
                  </a:cubicBezTo>
                  <a:cubicBezTo>
                    <a:pt x="76741" y="157913"/>
                    <a:pt x="73855" y="171915"/>
                    <a:pt x="71845" y="186050"/>
                  </a:cubicBezTo>
                  <a:cubicBezTo>
                    <a:pt x="69749" y="200528"/>
                    <a:pt x="68226" y="213768"/>
                    <a:pt x="67273" y="225769"/>
                  </a:cubicBezTo>
                  <a:cubicBezTo>
                    <a:pt x="66416" y="237676"/>
                    <a:pt x="65939" y="246629"/>
                    <a:pt x="65939" y="252439"/>
                  </a:cubicBezTo>
                  <a:cubicBezTo>
                    <a:pt x="66073" y="259374"/>
                    <a:pt x="62425" y="265832"/>
                    <a:pt x="56414" y="269299"/>
                  </a:cubicBezTo>
                  <a:cubicBezTo>
                    <a:pt x="50738" y="273204"/>
                    <a:pt x="44060" y="275423"/>
                    <a:pt x="37174" y="275680"/>
                  </a:cubicBezTo>
                  <a:close/>
                </a:path>
              </a:pathLst>
            </a:custGeom>
            <a:solidFill>
              <a:srgbClr val="FFFFFF"/>
            </a:solidFill>
            <a:ln w="9525" cap="flat">
              <a:noFill/>
              <a:prstDash val="solid"/>
              <a:miter/>
            </a:ln>
          </p:spPr>
          <p:txBody>
            <a:bodyPr rtlCol="0" anchor="ctr"/>
            <a:lstStyle/>
            <a:p>
              <a:endParaRPr lang="fr-FR"/>
            </a:p>
          </p:txBody>
        </p:sp>
        <p:sp>
          <p:nvSpPr>
            <p:cNvPr id="25" name="Graphique 14">
              <a:extLst>
                <a:ext uri="{FF2B5EF4-FFF2-40B4-BE49-F238E27FC236}">
                  <a16:creationId xmlns:a16="http://schemas.microsoft.com/office/drawing/2014/main" id="{57F15CBE-B350-4EA8-A0B2-45BE8A07DE1D}"/>
                </a:ext>
              </a:extLst>
            </p:cNvPr>
            <p:cNvSpPr/>
            <p:nvPr/>
          </p:nvSpPr>
          <p:spPr>
            <a:xfrm>
              <a:off x="17269011" y="-5183219"/>
              <a:ext cx="162822" cy="206960"/>
            </a:xfrm>
            <a:custGeom>
              <a:avLst/>
              <a:gdLst>
                <a:gd name="connsiteX0" fmla="*/ 79543 w 162822"/>
                <a:gd name="connsiteY0" fmla="*/ 206592 h 206960"/>
                <a:gd name="connsiteX1" fmla="*/ 77257 w 162822"/>
                <a:gd name="connsiteY1" fmla="*/ 206592 h 206960"/>
                <a:gd name="connsiteX2" fmla="*/ 32299 w 162822"/>
                <a:gd name="connsiteY2" fmla="*/ 191637 h 206960"/>
                <a:gd name="connsiteX3" fmla="*/ 7439 w 162822"/>
                <a:gd name="connsiteY3" fmla="*/ 154871 h 206960"/>
                <a:gd name="connsiteX4" fmla="*/ -372 w 162822"/>
                <a:gd name="connsiteY4" fmla="*/ 107246 h 206960"/>
                <a:gd name="connsiteX5" fmla="*/ 7343 w 162822"/>
                <a:gd name="connsiteY5" fmla="*/ 56382 h 206960"/>
                <a:gd name="connsiteX6" fmla="*/ 31823 w 162822"/>
                <a:gd name="connsiteY6" fmla="*/ 16282 h 206960"/>
                <a:gd name="connsiteX7" fmla="*/ 78781 w 162822"/>
                <a:gd name="connsiteY7" fmla="*/ -292 h 206960"/>
                <a:gd name="connsiteX8" fmla="*/ 114690 w 162822"/>
                <a:gd name="connsiteY8" fmla="*/ 10567 h 206960"/>
                <a:gd name="connsiteX9" fmla="*/ 150505 w 162822"/>
                <a:gd name="connsiteY9" fmla="*/ 49810 h 206960"/>
                <a:gd name="connsiteX10" fmla="*/ 162411 w 162822"/>
                <a:gd name="connsiteY10" fmla="*/ 105245 h 206960"/>
                <a:gd name="connsiteX11" fmla="*/ 134312 w 162822"/>
                <a:gd name="connsiteY11" fmla="*/ 179540 h 206960"/>
                <a:gd name="connsiteX12" fmla="*/ 79543 w 162822"/>
                <a:gd name="connsiteY12" fmla="*/ 206592 h 206960"/>
                <a:gd name="connsiteX13" fmla="*/ 78305 w 162822"/>
                <a:gd name="connsiteY13" fmla="*/ 148108 h 206960"/>
                <a:gd name="connsiteX14" fmla="*/ 101164 w 162822"/>
                <a:gd name="connsiteY14" fmla="*/ 132773 h 206960"/>
                <a:gd name="connsiteX15" fmla="*/ 110118 w 162822"/>
                <a:gd name="connsiteY15" fmla="*/ 100102 h 206960"/>
                <a:gd name="connsiteX16" fmla="*/ 105356 w 162822"/>
                <a:gd name="connsiteY16" fmla="*/ 78480 h 206960"/>
                <a:gd name="connsiteX17" fmla="*/ 72018 w 162822"/>
                <a:gd name="connsiteY17" fmla="*/ 55906 h 206960"/>
                <a:gd name="connsiteX18" fmla="*/ 55445 w 162822"/>
                <a:gd name="connsiteY18" fmla="*/ 65431 h 206960"/>
                <a:gd name="connsiteX19" fmla="*/ 47349 w 162822"/>
                <a:gd name="connsiteY19" fmla="*/ 98578 h 206960"/>
                <a:gd name="connsiteX20" fmla="*/ 49730 w 162822"/>
                <a:gd name="connsiteY20" fmla="*/ 118866 h 206960"/>
                <a:gd name="connsiteX21" fmla="*/ 59255 w 162822"/>
                <a:gd name="connsiteY21" fmla="*/ 139154 h 206960"/>
                <a:gd name="connsiteX22" fmla="*/ 76876 w 162822"/>
                <a:gd name="connsiteY22" fmla="*/ 148108 h 206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62822" h="206960">
                  <a:moveTo>
                    <a:pt x="79543" y="206592"/>
                  </a:moveTo>
                  <a:lnTo>
                    <a:pt x="77257" y="206592"/>
                  </a:lnTo>
                  <a:cubicBezTo>
                    <a:pt x="60998" y="206925"/>
                    <a:pt x="45120" y="201638"/>
                    <a:pt x="32299" y="191637"/>
                  </a:cubicBezTo>
                  <a:cubicBezTo>
                    <a:pt x="20716" y="181969"/>
                    <a:pt x="12097" y="169225"/>
                    <a:pt x="7439" y="154871"/>
                  </a:cubicBezTo>
                  <a:cubicBezTo>
                    <a:pt x="2209" y="139545"/>
                    <a:pt x="-429" y="123448"/>
                    <a:pt x="-372" y="107246"/>
                  </a:cubicBezTo>
                  <a:cubicBezTo>
                    <a:pt x="-429" y="89996"/>
                    <a:pt x="2171" y="72841"/>
                    <a:pt x="7343" y="56382"/>
                  </a:cubicBezTo>
                  <a:cubicBezTo>
                    <a:pt x="11763" y="41066"/>
                    <a:pt x="20221" y="27216"/>
                    <a:pt x="31823" y="16282"/>
                  </a:cubicBezTo>
                  <a:cubicBezTo>
                    <a:pt x="44748" y="4900"/>
                    <a:pt x="61579" y="-1035"/>
                    <a:pt x="78781" y="-292"/>
                  </a:cubicBezTo>
                  <a:cubicBezTo>
                    <a:pt x="91487" y="147"/>
                    <a:pt x="103870" y="3890"/>
                    <a:pt x="114690" y="10567"/>
                  </a:cubicBezTo>
                  <a:cubicBezTo>
                    <a:pt x="130435" y="19577"/>
                    <a:pt x="142960" y="33303"/>
                    <a:pt x="150505" y="49810"/>
                  </a:cubicBezTo>
                  <a:cubicBezTo>
                    <a:pt x="158505" y="67183"/>
                    <a:pt x="162572" y="86119"/>
                    <a:pt x="162411" y="105245"/>
                  </a:cubicBezTo>
                  <a:cubicBezTo>
                    <a:pt x="163163" y="132734"/>
                    <a:pt x="153067" y="159424"/>
                    <a:pt x="134312" y="179540"/>
                  </a:cubicBezTo>
                  <a:cubicBezTo>
                    <a:pt x="120729" y="195924"/>
                    <a:pt x="100812" y="205763"/>
                    <a:pt x="79543" y="206592"/>
                  </a:cubicBezTo>
                  <a:close/>
                  <a:moveTo>
                    <a:pt x="78305" y="148108"/>
                  </a:moveTo>
                  <a:cubicBezTo>
                    <a:pt x="88049" y="147241"/>
                    <a:pt x="96669" y="141459"/>
                    <a:pt x="101164" y="132773"/>
                  </a:cubicBezTo>
                  <a:cubicBezTo>
                    <a:pt x="107184" y="122952"/>
                    <a:pt x="110290" y="111618"/>
                    <a:pt x="110118" y="100102"/>
                  </a:cubicBezTo>
                  <a:cubicBezTo>
                    <a:pt x="110156" y="92634"/>
                    <a:pt x="108527" y="85243"/>
                    <a:pt x="105356" y="78480"/>
                  </a:cubicBezTo>
                  <a:cubicBezTo>
                    <a:pt x="100174" y="64631"/>
                    <a:pt x="86801" y="55573"/>
                    <a:pt x="72018" y="55906"/>
                  </a:cubicBezTo>
                  <a:cubicBezTo>
                    <a:pt x="65189" y="55877"/>
                    <a:pt x="58864" y="59516"/>
                    <a:pt x="55445" y="65431"/>
                  </a:cubicBezTo>
                  <a:cubicBezTo>
                    <a:pt x="49654" y="75489"/>
                    <a:pt x="46843" y="86986"/>
                    <a:pt x="47349" y="98578"/>
                  </a:cubicBezTo>
                  <a:cubicBezTo>
                    <a:pt x="47482" y="105398"/>
                    <a:pt x="48282" y="112198"/>
                    <a:pt x="49730" y="118866"/>
                  </a:cubicBezTo>
                  <a:cubicBezTo>
                    <a:pt x="51206" y="126305"/>
                    <a:pt x="54473" y="133268"/>
                    <a:pt x="59255" y="139154"/>
                  </a:cubicBezTo>
                  <a:cubicBezTo>
                    <a:pt x="63351" y="144793"/>
                    <a:pt x="69904" y="148127"/>
                    <a:pt x="76876" y="148108"/>
                  </a:cubicBezTo>
                  <a:close/>
                </a:path>
              </a:pathLst>
            </a:custGeom>
            <a:solidFill>
              <a:srgbClr val="FFFFFF"/>
            </a:solidFill>
            <a:ln w="9525" cap="flat">
              <a:noFill/>
              <a:prstDash val="solid"/>
              <a:miter/>
            </a:ln>
          </p:spPr>
          <p:txBody>
            <a:bodyPr rtlCol="0" anchor="ctr"/>
            <a:lstStyle/>
            <a:p>
              <a:endParaRPr lang="fr-FR"/>
            </a:p>
          </p:txBody>
        </p:sp>
        <p:sp>
          <p:nvSpPr>
            <p:cNvPr id="26" name="Graphique 14">
              <a:extLst>
                <a:ext uri="{FF2B5EF4-FFF2-40B4-BE49-F238E27FC236}">
                  <a16:creationId xmlns:a16="http://schemas.microsoft.com/office/drawing/2014/main" id="{57F15CBE-B350-4EA8-A0B2-45BE8A07DE1D}"/>
                </a:ext>
              </a:extLst>
            </p:cNvPr>
            <p:cNvSpPr/>
            <p:nvPr/>
          </p:nvSpPr>
          <p:spPr>
            <a:xfrm>
              <a:off x="17459893" y="-5239759"/>
              <a:ext cx="63055" cy="276900"/>
            </a:xfrm>
            <a:custGeom>
              <a:avLst/>
              <a:gdLst>
                <a:gd name="connsiteX0" fmla="*/ 31536 w 63055"/>
                <a:gd name="connsiteY0" fmla="*/ 276466 h 276900"/>
                <a:gd name="connsiteX1" fmla="*/ 5914 w 63055"/>
                <a:gd name="connsiteY1" fmla="*/ 258083 h 276900"/>
                <a:gd name="connsiteX2" fmla="*/ -373 w 63055"/>
                <a:gd name="connsiteY2" fmla="*/ 179312 h 276900"/>
                <a:gd name="connsiteX3" fmla="*/ 10486 w 63055"/>
                <a:gd name="connsiteY3" fmla="*/ 83586 h 276900"/>
                <a:gd name="connsiteX4" fmla="*/ 29536 w 63055"/>
                <a:gd name="connsiteY4" fmla="*/ 71012 h 276900"/>
                <a:gd name="connsiteX5" fmla="*/ 47824 w 63055"/>
                <a:gd name="connsiteY5" fmla="*/ 82823 h 276900"/>
                <a:gd name="connsiteX6" fmla="*/ 59159 w 63055"/>
                <a:gd name="connsiteY6" fmla="*/ 132544 h 276900"/>
                <a:gd name="connsiteX7" fmla="*/ 62683 w 63055"/>
                <a:gd name="connsiteY7" fmla="*/ 201124 h 276900"/>
                <a:gd name="connsiteX8" fmla="*/ 62683 w 63055"/>
                <a:gd name="connsiteY8" fmla="*/ 222936 h 276900"/>
                <a:gd name="connsiteX9" fmla="*/ 56111 w 63055"/>
                <a:gd name="connsiteY9" fmla="*/ 259512 h 276900"/>
                <a:gd name="connsiteX10" fmla="*/ 31536 w 63055"/>
                <a:gd name="connsiteY10" fmla="*/ 276466 h 276900"/>
                <a:gd name="connsiteX11" fmla="*/ 30012 w 63055"/>
                <a:gd name="connsiteY11" fmla="*/ 57392 h 276900"/>
                <a:gd name="connsiteX12" fmla="*/ 4390 w 63055"/>
                <a:gd name="connsiteY12" fmla="*/ 27293 h 276900"/>
                <a:gd name="connsiteX13" fmla="*/ 10677 w 63055"/>
                <a:gd name="connsiteY13" fmla="*/ 7195 h 276900"/>
                <a:gd name="connsiteX14" fmla="*/ 27822 w 63055"/>
                <a:gd name="connsiteY14" fmla="*/ -330 h 276900"/>
                <a:gd name="connsiteX15" fmla="*/ 34679 w 63055"/>
                <a:gd name="connsiteY15" fmla="*/ -330 h 276900"/>
                <a:gd name="connsiteX16" fmla="*/ 49253 w 63055"/>
                <a:gd name="connsiteY16" fmla="*/ 7957 h 276900"/>
                <a:gd name="connsiteX17" fmla="*/ 57635 w 63055"/>
                <a:gd name="connsiteY17" fmla="*/ 28436 h 276900"/>
                <a:gd name="connsiteX18" fmla="*/ 48110 w 63055"/>
                <a:gd name="connsiteY18" fmla="*/ 49772 h 276900"/>
                <a:gd name="connsiteX19" fmla="*/ 30012 w 63055"/>
                <a:gd name="connsiteY19" fmla="*/ 58154 h 276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3055" h="276900">
                  <a:moveTo>
                    <a:pt x="31536" y="276466"/>
                  </a:moveTo>
                  <a:cubicBezTo>
                    <a:pt x="19649" y="277429"/>
                    <a:pt x="8809" y="269656"/>
                    <a:pt x="5914" y="258083"/>
                  </a:cubicBezTo>
                  <a:cubicBezTo>
                    <a:pt x="1723" y="244749"/>
                    <a:pt x="-373" y="218488"/>
                    <a:pt x="-373" y="179312"/>
                  </a:cubicBezTo>
                  <a:cubicBezTo>
                    <a:pt x="-373" y="128067"/>
                    <a:pt x="3247" y="96158"/>
                    <a:pt x="10486" y="83586"/>
                  </a:cubicBezTo>
                  <a:cubicBezTo>
                    <a:pt x="13943" y="76127"/>
                    <a:pt x="21316" y="71260"/>
                    <a:pt x="29536" y="71012"/>
                  </a:cubicBezTo>
                  <a:cubicBezTo>
                    <a:pt x="37394" y="71117"/>
                    <a:pt x="44500" y="75708"/>
                    <a:pt x="47824" y="82823"/>
                  </a:cubicBezTo>
                  <a:cubicBezTo>
                    <a:pt x="54511" y="98597"/>
                    <a:pt x="58339" y="115427"/>
                    <a:pt x="59159" y="132544"/>
                  </a:cubicBezTo>
                  <a:cubicBezTo>
                    <a:pt x="61492" y="155328"/>
                    <a:pt x="62664" y="178216"/>
                    <a:pt x="62683" y="201124"/>
                  </a:cubicBezTo>
                  <a:cubicBezTo>
                    <a:pt x="62683" y="202648"/>
                    <a:pt x="62683" y="209887"/>
                    <a:pt x="62683" y="222936"/>
                  </a:cubicBezTo>
                  <a:cubicBezTo>
                    <a:pt x="62597" y="235414"/>
                    <a:pt x="60368" y="247787"/>
                    <a:pt x="56111" y="259512"/>
                  </a:cubicBezTo>
                  <a:cubicBezTo>
                    <a:pt x="52892" y="270209"/>
                    <a:pt x="42681" y="277257"/>
                    <a:pt x="31536" y="276466"/>
                  </a:cubicBezTo>
                  <a:close/>
                  <a:moveTo>
                    <a:pt x="30012" y="57392"/>
                  </a:moveTo>
                  <a:cubicBezTo>
                    <a:pt x="12963" y="57392"/>
                    <a:pt x="4390" y="47390"/>
                    <a:pt x="4390" y="27293"/>
                  </a:cubicBezTo>
                  <a:cubicBezTo>
                    <a:pt x="4018" y="20054"/>
                    <a:pt x="6247" y="12929"/>
                    <a:pt x="10677" y="7195"/>
                  </a:cubicBezTo>
                  <a:cubicBezTo>
                    <a:pt x="14896" y="2147"/>
                    <a:pt x="21240" y="-644"/>
                    <a:pt x="27822" y="-330"/>
                  </a:cubicBezTo>
                  <a:lnTo>
                    <a:pt x="34679" y="-330"/>
                  </a:lnTo>
                  <a:cubicBezTo>
                    <a:pt x="40309" y="766"/>
                    <a:pt x="45433" y="3680"/>
                    <a:pt x="49253" y="7957"/>
                  </a:cubicBezTo>
                  <a:cubicBezTo>
                    <a:pt x="54882" y="13243"/>
                    <a:pt x="57939" y="20720"/>
                    <a:pt x="57635" y="28436"/>
                  </a:cubicBezTo>
                  <a:cubicBezTo>
                    <a:pt x="57720" y="36599"/>
                    <a:pt x="54244" y="44390"/>
                    <a:pt x="48110" y="49772"/>
                  </a:cubicBezTo>
                  <a:cubicBezTo>
                    <a:pt x="43433" y="54858"/>
                    <a:pt x="36918" y="57877"/>
                    <a:pt x="30012" y="58154"/>
                  </a:cubicBezTo>
                  <a:close/>
                </a:path>
              </a:pathLst>
            </a:custGeom>
            <a:solidFill>
              <a:srgbClr val="FFFFFF"/>
            </a:solidFill>
            <a:ln w="9525" cap="flat">
              <a:noFill/>
              <a:prstDash val="solid"/>
              <a:miter/>
            </a:ln>
          </p:spPr>
          <p:txBody>
            <a:bodyPr rtlCol="0" anchor="ctr"/>
            <a:lstStyle/>
            <a:p>
              <a:endParaRPr lang="fr-FR"/>
            </a:p>
          </p:txBody>
        </p:sp>
        <p:sp>
          <p:nvSpPr>
            <p:cNvPr id="34" name="Graphique 14">
              <a:extLst>
                <a:ext uri="{FF2B5EF4-FFF2-40B4-BE49-F238E27FC236}">
                  <a16:creationId xmlns:a16="http://schemas.microsoft.com/office/drawing/2014/main" id="{57F15CBE-B350-4EA8-A0B2-45BE8A07DE1D}"/>
                </a:ext>
              </a:extLst>
            </p:cNvPr>
            <p:cNvSpPr/>
            <p:nvPr/>
          </p:nvSpPr>
          <p:spPr>
            <a:xfrm>
              <a:off x="17678652" y="-5181317"/>
              <a:ext cx="188961" cy="216579"/>
            </a:xfrm>
            <a:custGeom>
              <a:avLst/>
              <a:gdLst>
                <a:gd name="connsiteX0" fmla="*/ 111101 w 188961"/>
                <a:gd name="connsiteY0" fmla="*/ 216214 h 216579"/>
                <a:gd name="connsiteX1" fmla="*/ 28805 w 188961"/>
                <a:gd name="connsiteY1" fmla="*/ 186115 h 216579"/>
                <a:gd name="connsiteX2" fmla="*/ -342 w 188961"/>
                <a:gd name="connsiteY2" fmla="*/ 110487 h 216579"/>
                <a:gd name="connsiteX3" fmla="*/ 11088 w 188961"/>
                <a:gd name="connsiteY3" fmla="*/ 59623 h 216579"/>
                <a:gd name="connsiteX4" fmla="*/ 48331 w 188961"/>
                <a:gd name="connsiteY4" fmla="*/ 17523 h 216579"/>
                <a:gd name="connsiteX5" fmla="*/ 100623 w 188961"/>
                <a:gd name="connsiteY5" fmla="*/ -289 h 216579"/>
                <a:gd name="connsiteX6" fmla="*/ 106624 w 188961"/>
                <a:gd name="connsiteY6" fmla="*/ -289 h 216579"/>
                <a:gd name="connsiteX7" fmla="*/ 139866 w 188961"/>
                <a:gd name="connsiteY7" fmla="*/ 3331 h 216579"/>
                <a:gd name="connsiteX8" fmla="*/ 161583 w 188961"/>
                <a:gd name="connsiteY8" fmla="*/ 15237 h 216579"/>
                <a:gd name="connsiteX9" fmla="*/ 168917 w 188961"/>
                <a:gd name="connsiteY9" fmla="*/ 29620 h 216579"/>
                <a:gd name="connsiteX10" fmla="*/ 156821 w 188961"/>
                <a:gd name="connsiteY10" fmla="*/ 43907 h 216579"/>
                <a:gd name="connsiteX11" fmla="*/ 134532 w 188961"/>
                <a:gd name="connsiteY11" fmla="*/ 48956 h 216579"/>
                <a:gd name="connsiteX12" fmla="*/ 100337 w 188961"/>
                <a:gd name="connsiteY12" fmla="*/ 57433 h 216579"/>
                <a:gd name="connsiteX13" fmla="*/ 60142 w 188961"/>
                <a:gd name="connsiteY13" fmla="*/ 112487 h 216579"/>
                <a:gd name="connsiteX14" fmla="*/ 77001 w 188961"/>
                <a:gd name="connsiteY14" fmla="*/ 146587 h 216579"/>
                <a:gd name="connsiteX15" fmla="*/ 109386 w 188961"/>
                <a:gd name="connsiteY15" fmla="*/ 156112 h 216579"/>
                <a:gd name="connsiteX16" fmla="*/ 131198 w 188961"/>
                <a:gd name="connsiteY16" fmla="*/ 153064 h 216579"/>
                <a:gd name="connsiteX17" fmla="*/ 165869 w 188961"/>
                <a:gd name="connsiteY17" fmla="*/ 148301 h 216579"/>
                <a:gd name="connsiteX18" fmla="*/ 180728 w 188961"/>
                <a:gd name="connsiteY18" fmla="*/ 150587 h 216579"/>
                <a:gd name="connsiteX19" fmla="*/ 188539 w 188961"/>
                <a:gd name="connsiteY19" fmla="*/ 162874 h 216579"/>
                <a:gd name="connsiteX20" fmla="*/ 166631 w 188961"/>
                <a:gd name="connsiteY20" fmla="*/ 200974 h 216579"/>
                <a:gd name="connsiteX21" fmla="*/ 111101 w 188961"/>
                <a:gd name="connsiteY21" fmla="*/ 216214 h 216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88961" h="216579">
                  <a:moveTo>
                    <a:pt x="111101" y="216214"/>
                  </a:moveTo>
                  <a:cubicBezTo>
                    <a:pt x="75096" y="216214"/>
                    <a:pt x="47664" y="206185"/>
                    <a:pt x="28805" y="186115"/>
                  </a:cubicBezTo>
                  <a:cubicBezTo>
                    <a:pt x="9469" y="165761"/>
                    <a:pt x="-1018" y="138557"/>
                    <a:pt x="-342" y="110487"/>
                  </a:cubicBezTo>
                  <a:cubicBezTo>
                    <a:pt x="-266" y="92904"/>
                    <a:pt x="3639" y="75549"/>
                    <a:pt x="11088" y="59623"/>
                  </a:cubicBezTo>
                  <a:cubicBezTo>
                    <a:pt x="19280" y="42354"/>
                    <a:pt x="32186" y="27753"/>
                    <a:pt x="48331" y="17523"/>
                  </a:cubicBezTo>
                  <a:cubicBezTo>
                    <a:pt x="63694" y="6703"/>
                    <a:pt x="81849" y="521"/>
                    <a:pt x="100623" y="-289"/>
                  </a:cubicBezTo>
                  <a:lnTo>
                    <a:pt x="106624" y="-289"/>
                  </a:lnTo>
                  <a:cubicBezTo>
                    <a:pt x="117815" y="-660"/>
                    <a:pt x="129008" y="559"/>
                    <a:pt x="139866" y="3331"/>
                  </a:cubicBezTo>
                  <a:cubicBezTo>
                    <a:pt x="147810" y="5845"/>
                    <a:pt x="155192" y="9893"/>
                    <a:pt x="161583" y="15237"/>
                  </a:cubicBezTo>
                  <a:cubicBezTo>
                    <a:pt x="166041" y="18704"/>
                    <a:pt x="168727" y="23971"/>
                    <a:pt x="168917" y="29620"/>
                  </a:cubicBezTo>
                  <a:cubicBezTo>
                    <a:pt x="168917" y="36697"/>
                    <a:pt x="163802" y="42745"/>
                    <a:pt x="156821" y="43907"/>
                  </a:cubicBezTo>
                  <a:cubicBezTo>
                    <a:pt x="149534" y="46174"/>
                    <a:pt x="142085" y="47860"/>
                    <a:pt x="134532" y="48956"/>
                  </a:cubicBezTo>
                  <a:cubicBezTo>
                    <a:pt x="122931" y="50870"/>
                    <a:pt x="111491" y="53699"/>
                    <a:pt x="100337" y="57433"/>
                  </a:cubicBezTo>
                  <a:cubicBezTo>
                    <a:pt x="75448" y="63748"/>
                    <a:pt x="58570" y="86865"/>
                    <a:pt x="60142" y="112487"/>
                  </a:cubicBezTo>
                  <a:cubicBezTo>
                    <a:pt x="59456" y="126013"/>
                    <a:pt x="65838" y="138919"/>
                    <a:pt x="77001" y="146587"/>
                  </a:cubicBezTo>
                  <a:cubicBezTo>
                    <a:pt x="86498" y="153149"/>
                    <a:pt x="97851" y="156483"/>
                    <a:pt x="109386" y="156112"/>
                  </a:cubicBezTo>
                  <a:cubicBezTo>
                    <a:pt x="116730" y="155750"/>
                    <a:pt x="124035" y="154721"/>
                    <a:pt x="131198" y="153064"/>
                  </a:cubicBezTo>
                  <a:cubicBezTo>
                    <a:pt x="142571" y="150339"/>
                    <a:pt x="154182" y="148749"/>
                    <a:pt x="165869" y="148301"/>
                  </a:cubicBezTo>
                  <a:cubicBezTo>
                    <a:pt x="170917" y="148196"/>
                    <a:pt x="175947" y="148968"/>
                    <a:pt x="180728" y="150587"/>
                  </a:cubicBezTo>
                  <a:cubicBezTo>
                    <a:pt x="185824" y="152425"/>
                    <a:pt x="189034" y="157483"/>
                    <a:pt x="188539" y="162874"/>
                  </a:cubicBezTo>
                  <a:cubicBezTo>
                    <a:pt x="188948" y="178676"/>
                    <a:pt x="180490" y="193383"/>
                    <a:pt x="166631" y="200974"/>
                  </a:cubicBezTo>
                  <a:cubicBezTo>
                    <a:pt x="149944" y="211214"/>
                    <a:pt x="130684" y="216500"/>
                    <a:pt x="111101" y="216214"/>
                  </a:cubicBezTo>
                  <a:close/>
                </a:path>
              </a:pathLst>
            </a:custGeom>
            <a:solidFill>
              <a:srgbClr val="FFFFFF"/>
            </a:solidFill>
            <a:ln w="9525" cap="flat">
              <a:noFill/>
              <a:prstDash val="solid"/>
              <a:miter/>
            </a:ln>
          </p:spPr>
          <p:txBody>
            <a:bodyPr rtlCol="0" anchor="ctr"/>
            <a:lstStyle/>
            <a:p>
              <a:endParaRPr lang="fr-FR"/>
            </a:p>
          </p:txBody>
        </p:sp>
        <p:sp>
          <p:nvSpPr>
            <p:cNvPr id="35" name="Graphique 14">
              <a:extLst>
                <a:ext uri="{FF2B5EF4-FFF2-40B4-BE49-F238E27FC236}">
                  <a16:creationId xmlns:a16="http://schemas.microsoft.com/office/drawing/2014/main" id="{57F15CBE-B350-4EA8-A0B2-45BE8A07DE1D}"/>
                </a:ext>
              </a:extLst>
            </p:cNvPr>
            <p:cNvSpPr/>
            <p:nvPr/>
          </p:nvSpPr>
          <p:spPr>
            <a:xfrm>
              <a:off x="17876315" y="-5325228"/>
              <a:ext cx="73834" cy="128931"/>
            </a:xfrm>
            <a:custGeom>
              <a:avLst/>
              <a:gdLst>
                <a:gd name="connsiteX0" fmla="*/ 20688 w 73834"/>
                <a:gd name="connsiteY0" fmla="*/ 128573 h 128931"/>
                <a:gd name="connsiteX1" fmla="*/ 18688 w 73834"/>
                <a:gd name="connsiteY1" fmla="*/ 128573 h 128931"/>
                <a:gd name="connsiteX2" fmla="*/ 5544 w 73834"/>
                <a:gd name="connsiteY2" fmla="*/ 125334 h 128931"/>
                <a:gd name="connsiteX3" fmla="*/ -362 w 73834"/>
                <a:gd name="connsiteY3" fmla="*/ 115048 h 128931"/>
                <a:gd name="connsiteX4" fmla="*/ 3925 w 73834"/>
                <a:gd name="connsiteY4" fmla="*/ 102474 h 128931"/>
                <a:gd name="connsiteX5" fmla="*/ 14402 w 73834"/>
                <a:gd name="connsiteY5" fmla="*/ 67423 h 128931"/>
                <a:gd name="connsiteX6" fmla="*/ 11163 w 73834"/>
                <a:gd name="connsiteY6" fmla="*/ 41229 h 128931"/>
                <a:gd name="connsiteX7" fmla="*/ 9163 w 73834"/>
                <a:gd name="connsiteY7" fmla="*/ 31704 h 128931"/>
                <a:gd name="connsiteX8" fmla="*/ 35538 w 73834"/>
                <a:gd name="connsiteY8" fmla="*/ -148 h 128931"/>
                <a:gd name="connsiteX9" fmla="*/ 40310 w 73834"/>
                <a:gd name="connsiteY9" fmla="*/ -205 h 128931"/>
                <a:gd name="connsiteX10" fmla="*/ 66313 w 73834"/>
                <a:gd name="connsiteY10" fmla="*/ 12654 h 128931"/>
                <a:gd name="connsiteX11" fmla="*/ 73457 w 73834"/>
                <a:gd name="connsiteY11" fmla="*/ 41229 h 128931"/>
                <a:gd name="connsiteX12" fmla="*/ 65742 w 73834"/>
                <a:gd name="connsiteY12" fmla="*/ 74947 h 128931"/>
                <a:gd name="connsiteX13" fmla="*/ 46216 w 73834"/>
                <a:gd name="connsiteY13" fmla="*/ 111714 h 128931"/>
                <a:gd name="connsiteX14" fmla="*/ 20688 w 73834"/>
                <a:gd name="connsiteY14" fmla="*/ 128573 h 128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3834" h="128931">
                  <a:moveTo>
                    <a:pt x="20688" y="128573"/>
                  </a:moveTo>
                  <a:lnTo>
                    <a:pt x="18688" y="128573"/>
                  </a:lnTo>
                  <a:cubicBezTo>
                    <a:pt x="14097" y="128659"/>
                    <a:pt x="9573" y="127535"/>
                    <a:pt x="5544" y="125334"/>
                  </a:cubicBezTo>
                  <a:cubicBezTo>
                    <a:pt x="1743" y="123344"/>
                    <a:pt x="-552" y="119334"/>
                    <a:pt x="-362" y="115048"/>
                  </a:cubicBezTo>
                  <a:cubicBezTo>
                    <a:pt x="58" y="110580"/>
                    <a:pt x="1524" y="106275"/>
                    <a:pt x="3925" y="102474"/>
                  </a:cubicBezTo>
                  <a:cubicBezTo>
                    <a:pt x="10373" y="91892"/>
                    <a:pt x="13983" y="79815"/>
                    <a:pt x="14402" y="67423"/>
                  </a:cubicBezTo>
                  <a:cubicBezTo>
                    <a:pt x="14669" y="58574"/>
                    <a:pt x="13574" y="49744"/>
                    <a:pt x="11163" y="41229"/>
                  </a:cubicBezTo>
                  <a:cubicBezTo>
                    <a:pt x="10011" y="38171"/>
                    <a:pt x="9344" y="34961"/>
                    <a:pt x="9163" y="31704"/>
                  </a:cubicBezTo>
                  <a:cubicBezTo>
                    <a:pt x="7649" y="15626"/>
                    <a:pt x="19460" y="1367"/>
                    <a:pt x="35538" y="-148"/>
                  </a:cubicBezTo>
                  <a:cubicBezTo>
                    <a:pt x="37129" y="-300"/>
                    <a:pt x="38719" y="-319"/>
                    <a:pt x="40310" y="-205"/>
                  </a:cubicBezTo>
                  <a:cubicBezTo>
                    <a:pt x="50731" y="-1300"/>
                    <a:pt x="60856" y="3710"/>
                    <a:pt x="66313" y="12654"/>
                  </a:cubicBezTo>
                  <a:cubicBezTo>
                    <a:pt x="71124" y="21407"/>
                    <a:pt x="73581" y="31247"/>
                    <a:pt x="73457" y="41229"/>
                  </a:cubicBezTo>
                  <a:cubicBezTo>
                    <a:pt x="72838" y="52830"/>
                    <a:pt x="70228" y="64232"/>
                    <a:pt x="65742" y="74947"/>
                  </a:cubicBezTo>
                  <a:cubicBezTo>
                    <a:pt x="60989" y="88063"/>
                    <a:pt x="54416" y="100436"/>
                    <a:pt x="46216" y="111714"/>
                  </a:cubicBezTo>
                  <a:cubicBezTo>
                    <a:pt x="40834" y="121039"/>
                    <a:pt x="31375" y="127287"/>
                    <a:pt x="20688" y="128573"/>
                  </a:cubicBezTo>
                  <a:close/>
                </a:path>
              </a:pathLst>
            </a:custGeom>
            <a:solidFill>
              <a:srgbClr val="FFFFFF"/>
            </a:solidFill>
            <a:ln w="9525" cap="flat">
              <a:noFill/>
              <a:prstDash val="solid"/>
              <a:miter/>
            </a:ln>
          </p:spPr>
          <p:txBody>
            <a:bodyPr rtlCol="0" anchor="ctr"/>
            <a:lstStyle/>
            <a:p>
              <a:endParaRPr lang="fr-FR"/>
            </a:p>
          </p:txBody>
        </p:sp>
        <p:sp>
          <p:nvSpPr>
            <p:cNvPr id="36" name="Graphique 14">
              <a:extLst>
                <a:ext uri="{FF2B5EF4-FFF2-40B4-BE49-F238E27FC236}">
                  <a16:creationId xmlns:a16="http://schemas.microsoft.com/office/drawing/2014/main" id="{57F15CBE-B350-4EA8-A0B2-45BE8A07DE1D}"/>
                </a:ext>
              </a:extLst>
            </p:cNvPr>
            <p:cNvSpPr/>
            <p:nvPr/>
          </p:nvSpPr>
          <p:spPr>
            <a:xfrm>
              <a:off x="17973899" y="-5203261"/>
              <a:ext cx="185415" cy="214266"/>
            </a:xfrm>
            <a:custGeom>
              <a:avLst/>
              <a:gdLst>
                <a:gd name="connsiteX0" fmla="*/ 88268 w 185415"/>
                <a:gd name="connsiteY0" fmla="*/ 213869 h 214266"/>
                <a:gd name="connsiteX1" fmla="*/ 85982 w 185415"/>
                <a:gd name="connsiteY1" fmla="*/ 213869 h 214266"/>
                <a:gd name="connsiteX2" fmla="*/ 39119 w 185415"/>
                <a:gd name="connsiteY2" fmla="*/ 201201 h 214266"/>
                <a:gd name="connsiteX3" fmla="*/ 10544 w 185415"/>
                <a:gd name="connsiteY3" fmla="*/ 166911 h 214266"/>
                <a:gd name="connsiteX4" fmla="*/ -314 w 185415"/>
                <a:gd name="connsiteY4" fmla="*/ 114619 h 214266"/>
                <a:gd name="connsiteX5" fmla="*/ 12735 w 185415"/>
                <a:gd name="connsiteY5" fmla="*/ 51564 h 214266"/>
                <a:gd name="connsiteX6" fmla="*/ 46929 w 185415"/>
                <a:gd name="connsiteY6" fmla="*/ 12701 h 214266"/>
                <a:gd name="connsiteX7" fmla="*/ 90173 w 185415"/>
                <a:gd name="connsiteY7" fmla="*/ -348 h 214266"/>
                <a:gd name="connsiteX8" fmla="*/ 129035 w 185415"/>
                <a:gd name="connsiteY8" fmla="*/ 12892 h 214266"/>
                <a:gd name="connsiteX9" fmla="*/ 147418 w 185415"/>
                <a:gd name="connsiteY9" fmla="*/ 56612 h 214266"/>
                <a:gd name="connsiteX10" fmla="*/ 136465 w 185415"/>
                <a:gd name="connsiteY10" fmla="*/ 88901 h 214266"/>
                <a:gd name="connsiteX11" fmla="*/ 106175 w 185415"/>
                <a:gd name="connsiteY11" fmla="*/ 110618 h 214266"/>
                <a:gd name="connsiteX12" fmla="*/ 65027 w 185415"/>
                <a:gd name="connsiteY12" fmla="*/ 121382 h 214266"/>
                <a:gd name="connsiteX13" fmla="*/ 51854 w 185415"/>
                <a:gd name="connsiteY13" fmla="*/ 136707 h 214266"/>
                <a:gd name="connsiteX14" fmla="*/ 51978 w 185415"/>
                <a:gd name="connsiteY14" fmla="*/ 137765 h 214266"/>
                <a:gd name="connsiteX15" fmla="*/ 59502 w 185415"/>
                <a:gd name="connsiteY15" fmla="*/ 155291 h 214266"/>
                <a:gd name="connsiteX16" fmla="*/ 91602 w 185415"/>
                <a:gd name="connsiteY16" fmla="*/ 165578 h 214266"/>
                <a:gd name="connsiteX17" fmla="*/ 146370 w 185415"/>
                <a:gd name="connsiteY17" fmla="*/ 149766 h 214266"/>
                <a:gd name="connsiteX18" fmla="*/ 171040 w 185415"/>
                <a:gd name="connsiteY18" fmla="*/ 141289 h 214266"/>
                <a:gd name="connsiteX19" fmla="*/ 181423 w 185415"/>
                <a:gd name="connsiteY19" fmla="*/ 145575 h 214266"/>
                <a:gd name="connsiteX20" fmla="*/ 185042 w 185415"/>
                <a:gd name="connsiteY20" fmla="*/ 155576 h 214266"/>
                <a:gd name="connsiteX21" fmla="*/ 177041 w 185415"/>
                <a:gd name="connsiteY21" fmla="*/ 173865 h 214266"/>
                <a:gd name="connsiteX22" fmla="*/ 88268 w 185415"/>
                <a:gd name="connsiteY22" fmla="*/ 213869 h 214266"/>
                <a:gd name="connsiteX23" fmla="*/ 70837 w 185415"/>
                <a:gd name="connsiteY23" fmla="*/ 78805 h 214266"/>
                <a:gd name="connsiteX24" fmla="*/ 96936 w 185415"/>
                <a:gd name="connsiteY24" fmla="*/ 60517 h 214266"/>
                <a:gd name="connsiteX25" fmla="*/ 103508 w 185415"/>
                <a:gd name="connsiteY25" fmla="*/ 40133 h 214266"/>
                <a:gd name="connsiteX26" fmla="*/ 98688 w 185415"/>
                <a:gd name="connsiteY26" fmla="*/ 33647 h 214266"/>
                <a:gd name="connsiteX27" fmla="*/ 96936 w 185415"/>
                <a:gd name="connsiteY27" fmla="*/ 33657 h 214266"/>
                <a:gd name="connsiteX28" fmla="*/ 92935 w 185415"/>
                <a:gd name="connsiteY28" fmla="*/ 33657 h 214266"/>
                <a:gd name="connsiteX29" fmla="*/ 79315 w 185415"/>
                <a:gd name="connsiteY29" fmla="*/ 39276 h 214266"/>
                <a:gd name="connsiteX30" fmla="*/ 62741 w 185415"/>
                <a:gd name="connsiteY30" fmla="*/ 52611 h 214266"/>
                <a:gd name="connsiteX31" fmla="*/ 57216 w 185415"/>
                <a:gd name="connsiteY31" fmla="*/ 65184 h 214266"/>
                <a:gd name="connsiteX32" fmla="*/ 67341 w 185415"/>
                <a:gd name="connsiteY32" fmla="*/ 78805 h 214266"/>
                <a:gd name="connsiteX33" fmla="*/ 70837 w 185415"/>
                <a:gd name="connsiteY33" fmla="*/ 78805 h 214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85415" h="214266">
                  <a:moveTo>
                    <a:pt x="88268" y="213869"/>
                  </a:moveTo>
                  <a:lnTo>
                    <a:pt x="85982" y="213869"/>
                  </a:lnTo>
                  <a:cubicBezTo>
                    <a:pt x="69447" y="214403"/>
                    <a:pt x="53130" y="209993"/>
                    <a:pt x="39119" y="201201"/>
                  </a:cubicBezTo>
                  <a:cubicBezTo>
                    <a:pt x="26594" y="192648"/>
                    <a:pt x="16697" y="180780"/>
                    <a:pt x="10544" y="166911"/>
                  </a:cubicBezTo>
                  <a:cubicBezTo>
                    <a:pt x="3162" y="150480"/>
                    <a:pt x="-543" y="132631"/>
                    <a:pt x="-314" y="114619"/>
                  </a:cubicBezTo>
                  <a:cubicBezTo>
                    <a:pt x="-943" y="92873"/>
                    <a:pt x="3524" y="71271"/>
                    <a:pt x="12735" y="51564"/>
                  </a:cubicBezTo>
                  <a:cubicBezTo>
                    <a:pt x="20269" y="35666"/>
                    <a:pt x="32118" y="22198"/>
                    <a:pt x="46929" y="12701"/>
                  </a:cubicBezTo>
                  <a:cubicBezTo>
                    <a:pt x="59808" y="4329"/>
                    <a:pt x="74809" y="-195"/>
                    <a:pt x="90173" y="-348"/>
                  </a:cubicBezTo>
                  <a:cubicBezTo>
                    <a:pt x="104270" y="-548"/>
                    <a:pt x="117995" y="4129"/>
                    <a:pt x="129035" y="12892"/>
                  </a:cubicBezTo>
                  <a:cubicBezTo>
                    <a:pt x="141627" y="23817"/>
                    <a:pt x="148418" y="39972"/>
                    <a:pt x="147418" y="56612"/>
                  </a:cubicBezTo>
                  <a:cubicBezTo>
                    <a:pt x="147618" y="68318"/>
                    <a:pt x="143741" y="79729"/>
                    <a:pt x="136465" y="88901"/>
                  </a:cubicBezTo>
                  <a:cubicBezTo>
                    <a:pt x="128416" y="98636"/>
                    <a:pt x="117977" y="106123"/>
                    <a:pt x="106175" y="110618"/>
                  </a:cubicBezTo>
                  <a:cubicBezTo>
                    <a:pt x="93011" y="116048"/>
                    <a:pt x="79162" y="119667"/>
                    <a:pt x="65027" y="121382"/>
                  </a:cubicBezTo>
                  <a:cubicBezTo>
                    <a:pt x="57159" y="121982"/>
                    <a:pt x="51263" y="128840"/>
                    <a:pt x="51854" y="136707"/>
                  </a:cubicBezTo>
                  <a:cubicBezTo>
                    <a:pt x="51882" y="137060"/>
                    <a:pt x="51921" y="137412"/>
                    <a:pt x="51978" y="137765"/>
                  </a:cubicBezTo>
                  <a:cubicBezTo>
                    <a:pt x="52406" y="144299"/>
                    <a:pt x="55064" y="150480"/>
                    <a:pt x="59502" y="155291"/>
                  </a:cubicBezTo>
                  <a:cubicBezTo>
                    <a:pt x="65027" y="162149"/>
                    <a:pt x="75695" y="165578"/>
                    <a:pt x="91602" y="165578"/>
                  </a:cubicBezTo>
                  <a:cubicBezTo>
                    <a:pt x="110947" y="165301"/>
                    <a:pt x="129854" y="159844"/>
                    <a:pt x="146370" y="149766"/>
                  </a:cubicBezTo>
                  <a:cubicBezTo>
                    <a:pt x="153743" y="144889"/>
                    <a:pt x="162230" y="141975"/>
                    <a:pt x="171040" y="141289"/>
                  </a:cubicBezTo>
                  <a:cubicBezTo>
                    <a:pt x="174974" y="141060"/>
                    <a:pt x="178794" y="142641"/>
                    <a:pt x="181423" y="145575"/>
                  </a:cubicBezTo>
                  <a:cubicBezTo>
                    <a:pt x="183804" y="148356"/>
                    <a:pt x="185089" y="151909"/>
                    <a:pt x="185042" y="155576"/>
                  </a:cubicBezTo>
                  <a:cubicBezTo>
                    <a:pt x="185013" y="162511"/>
                    <a:pt x="182118" y="169131"/>
                    <a:pt x="177041" y="173865"/>
                  </a:cubicBezTo>
                  <a:cubicBezTo>
                    <a:pt x="154105" y="198696"/>
                    <a:pt x="122062" y="213136"/>
                    <a:pt x="88268" y="213869"/>
                  </a:cubicBezTo>
                  <a:close/>
                  <a:moveTo>
                    <a:pt x="70837" y="78805"/>
                  </a:moveTo>
                  <a:cubicBezTo>
                    <a:pt x="82448" y="78576"/>
                    <a:pt x="92754" y="71347"/>
                    <a:pt x="96936" y="60517"/>
                  </a:cubicBezTo>
                  <a:cubicBezTo>
                    <a:pt x="100565" y="54269"/>
                    <a:pt x="102803" y="47325"/>
                    <a:pt x="103508" y="40133"/>
                  </a:cubicBezTo>
                  <a:cubicBezTo>
                    <a:pt x="103965" y="37009"/>
                    <a:pt x="101813" y="34104"/>
                    <a:pt x="98688" y="33647"/>
                  </a:cubicBezTo>
                  <a:cubicBezTo>
                    <a:pt x="98108" y="33561"/>
                    <a:pt x="97517" y="33561"/>
                    <a:pt x="96936" y="33657"/>
                  </a:cubicBezTo>
                  <a:lnTo>
                    <a:pt x="92935" y="33657"/>
                  </a:lnTo>
                  <a:cubicBezTo>
                    <a:pt x="88077" y="34656"/>
                    <a:pt x="83458" y="36562"/>
                    <a:pt x="79315" y="39276"/>
                  </a:cubicBezTo>
                  <a:cubicBezTo>
                    <a:pt x="73104" y="42791"/>
                    <a:pt x="67504" y="47296"/>
                    <a:pt x="62741" y="52611"/>
                  </a:cubicBezTo>
                  <a:cubicBezTo>
                    <a:pt x="59398" y="55973"/>
                    <a:pt x="57436" y="60450"/>
                    <a:pt x="57216" y="65184"/>
                  </a:cubicBezTo>
                  <a:cubicBezTo>
                    <a:pt x="56254" y="71737"/>
                    <a:pt x="60788" y="77843"/>
                    <a:pt x="67341" y="78805"/>
                  </a:cubicBezTo>
                  <a:cubicBezTo>
                    <a:pt x="68504" y="78976"/>
                    <a:pt x="69675" y="78976"/>
                    <a:pt x="70837" y="78805"/>
                  </a:cubicBezTo>
                  <a:close/>
                </a:path>
              </a:pathLst>
            </a:custGeom>
            <a:solidFill>
              <a:srgbClr val="FFFFFF"/>
            </a:solidFill>
            <a:ln w="9525" cap="flat">
              <a:noFill/>
              <a:prstDash val="solid"/>
              <a:miter/>
            </a:ln>
          </p:spPr>
          <p:txBody>
            <a:bodyPr rtlCol="0" anchor="ctr"/>
            <a:lstStyle/>
            <a:p>
              <a:endParaRPr lang="fr-FR"/>
            </a:p>
          </p:txBody>
        </p:sp>
        <p:sp>
          <p:nvSpPr>
            <p:cNvPr id="37" name="Graphique 14">
              <a:extLst>
                <a:ext uri="{FF2B5EF4-FFF2-40B4-BE49-F238E27FC236}">
                  <a16:creationId xmlns:a16="http://schemas.microsoft.com/office/drawing/2014/main" id="{57F15CBE-B350-4EA8-A0B2-45BE8A07DE1D}"/>
                </a:ext>
              </a:extLst>
            </p:cNvPr>
            <p:cNvSpPr/>
            <p:nvPr/>
          </p:nvSpPr>
          <p:spPr>
            <a:xfrm>
              <a:off x="18175886" y="-5215561"/>
              <a:ext cx="202599" cy="252146"/>
            </a:xfrm>
            <a:custGeom>
              <a:avLst/>
              <a:gdLst>
                <a:gd name="connsiteX0" fmla="*/ 106119 w 202599"/>
                <a:gd name="connsiteY0" fmla="*/ 251792 h 252146"/>
                <a:gd name="connsiteX1" fmla="*/ 48397 w 202599"/>
                <a:gd name="connsiteY1" fmla="*/ 236457 h 252146"/>
                <a:gd name="connsiteX2" fmla="*/ 7916 w 202599"/>
                <a:gd name="connsiteY2" fmla="*/ 197023 h 252146"/>
                <a:gd name="connsiteX3" fmla="*/ -371 w 202599"/>
                <a:gd name="connsiteY3" fmla="*/ 164353 h 252146"/>
                <a:gd name="connsiteX4" fmla="*/ 15250 w 202599"/>
                <a:gd name="connsiteY4" fmla="*/ 123681 h 252146"/>
                <a:gd name="connsiteX5" fmla="*/ 32109 w 202599"/>
                <a:gd name="connsiteY5" fmla="*/ 118633 h 252146"/>
                <a:gd name="connsiteX6" fmla="*/ 61160 w 202599"/>
                <a:gd name="connsiteY6" fmla="*/ 142540 h 252146"/>
                <a:gd name="connsiteX7" fmla="*/ 89735 w 202599"/>
                <a:gd name="connsiteY7" fmla="*/ 182450 h 252146"/>
                <a:gd name="connsiteX8" fmla="*/ 120596 w 202599"/>
                <a:gd name="connsiteY8" fmla="*/ 191975 h 252146"/>
                <a:gd name="connsiteX9" fmla="*/ 133741 w 202599"/>
                <a:gd name="connsiteY9" fmla="*/ 190546 h 252146"/>
                <a:gd name="connsiteX10" fmla="*/ 143990 w 202599"/>
                <a:gd name="connsiteY10" fmla="*/ 179107 h 252146"/>
                <a:gd name="connsiteX11" fmla="*/ 143933 w 202599"/>
                <a:gd name="connsiteY11" fmla="*/ 178450 h 252146"/>
                <a:gd name="connsiteX12" fmla="*/ 104499 w 202599"/>
                <a:gd name="connsiteY12" fmla="*/ 141016 h 252146"/>
                <a:gd name="connsiteX13" fmla="*/ 61065 w 202599"/>
                <a:gd name="connsiteY13" fmla="*/ 107679 h 252146"/>
                <a:gd name="connsiteX14" fmla="*/ 44492 w 202599"/>
                <a:gd name="connsiteY14" fmla="*/ 66912 h 252146"/>
                <a:gd name="connsiteX15" fmla="*/ 64494 w 202599"/>
                <a:gd name="connsiteY15" fmla="*/ 19954 h 252146"/>
                <a:gd name="connsiteX16" fmla="*/ 114024 w 202599"/>
                <a:gd name="connsiteY16" fmla="*/ -335 h 252146"/>
                <a:gd name="connsiteX17" fmla="*/ 143552 w 202599"/>
                <a:gd name="connsiteY17" fmla="*/ 7571 h 252146"/>
                <a:gd name="connsiteX18" fmla="*/ 163269 w 202599"/>
                <a:gd name="connsiteY18" fmla="*/ 31003 h 252146"/>
                <a:gd name="connsiteX19" fmla="*/ 164507 w 202599"/>
                <a:gd name="connsiteY19" fmla="*/ 37289 h 252146"/>
                <a:gd name="connsiteX20" fmla="*/ 162316 w 202599"/>
                <a:gd name="connsiteY20" fmla="*/ 44623 h 252146"/>
                <a:gd name="connsiteX21" fmla="*/ 152029 w 202599"/>
                <a:gd name="connsiteY21" fmla="*/ 49386 h 252146"/>
                <a:gd name="connsiteX22" fmla="*/ 137646 w 202599"/>
                <a:gd name="connsiteY22" fmla="*/ 45957 h 252146"/>
                <a:gd name="connsiteX23" fmla="*/ 115358 w 202599"/>
                <a:gd name="connsiteY23" fmla="*/ 42623 h 252146"/>
                <a:gd name="connsiteX24" fmla="*/ 98880 w 202599"/>
                <a:gd name="connsiteY24" fmla="*/ 47862 h 252146"/>
                <a:gd name="connsiteX25" fmla="*/ 92974 w 202599"/>
                <a:gd name="connsiteY25" fmla="*/ 62911 h 252146"/>
                <a:gd name="connsiteX26" fmla="*/ 106309 w 202599"/>
                <a:gd name="connsiteY26" fmla="*/ 83486 h 252146"/>
                <a:gd name="connsiteX27" fmla="*/ 135455 w 202599"/>
                <a:gd name="connsiteY27" fmla="*/ 103107 h 252146"/>
                <a:gd name="connsiteX28" fmla="*/ 167078 w 202599"/>
                <a:gd name="connsiteY28" fmla="*/ 123681 h 252146"/>
                <a:gd name="connsiteX29" fmla="*/ 202226 w 202599"/>
                <a:gd name="connsiteY29" fmla="*/ 180259 h 252146"/>
                <a:gd name="connsiteX30" fmla="*/ 185367 w 202599"/>
                <a:gd name="connsiteY30" fmla="*/ 220360 h 252146"/>
                <a:gd name="connsiteX31" fmla="*/ 148124 w 202599"/>
                <a:gd name="connsiteY31" fmla="*/ 244172 h 252146"/>
                <a:gd name="connsiteX32" fmla="*/ 106119 w 202599"/>
                <a:gd name="connsiteY32" fmla="*/ 251792 h 2521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02599" h="252146">
                  <a:moveTo>
                    <a:pt x="106119" y="251792"/>
                  </a:moveTo>
                  <a:cubicBezTo>
                    <a:pt x="85887" y="251640"/>
                    <a:pt x="66027" y="246363"/>
                    <a:pt x="48397" y="236457"/>
                  </a:cubicBezTo>
                  <a:cubicBezTo>
                    <a:pt x="31328" y="227570"/>
                    <a:pt x="17241" y="213854"/>
                    <a:pt x="7916" y="197023"/>
                  </a:cubicBezTo>
                  <a:cubicBezTo>
                    <a:pt x="2401" y="187022"/>
                    <a:pt x="-457" y="175773"/>
                    <a:pt x="-371" y="164353"/>
                  </a:cubicBezTo>
                  <a:cubicBezTo>
                    <a:pt x="-371" y="144255"/>
                    <a:pt x="4868" y="130729"/>
                    <a:pt x="15250" y="123681"/>
                  </a:cubicBezTo>
                  <a:cubicBezTo>
                    <a:pt x="20251" y="120376"/>
                    <a:pt x="26118" y="118614"/>
                    <a:pt x="32109" y="118633"/>
                  </a:cubicBezTo>
                  <a:cubicBezTo>
                    <a:pt x="46292" y="118566"/>
                    <a:pt x="58503" y="128615"/>
                    <a:pt x="61160" y="142540"/>
                  </a:cubicBezTo>
                  <a:cubicBezTo>
                    <a:pt x="65266" y="158990"/>
                    <a:pt x="75486" y="173268"/>
                    <a:pt x="89735" y="182450"/>
                  </a:cubicBezTo>
                  <a:cubicBezTo>
                    <a:pt x="99013" y="188279"/>
                    <a:pt x="109652" y="191556"/>
                    <a:pt x="120596" y="191975"/>
                  </a:cubicBezTo>
                  <a:cubicBezTo>
                    <a:pt x="124997" y="191727"/>
                    <a:pt x="129388" y="191251"/>
                    <a:pt x="133741" y="190546"/>
                  </a:cubicBezTo>
                  <a:cubicBezTo>
                    <a:pt x="139732" y="190223"/>
                    <a:pt x="144314" y="185098"/>
                    <a:pt x="143990" y="179107"/>
                  </a:cubicBezTo>
                  <a:cubicBezTo>
                    <a:pt x="143980" y="178888"/>
                    <a:pt x="143961" y="178669"/>
                    <a:pt x="143933" y="178450"/>
                  </a:cubicBezTo>
                  <a:cubicBezTo>
                    <a:pt x="143933" y="167210"/>
                    <a:pt x="130788" y="154732"/>
                    <a:pt x="104499" y="141016"/>
                  </a:cubicBezTo>
                  <a:cubicBezTo>
                    <a:pt x="88269" y="132387"/>
                    <a:pt x="73590" y="121119"/>
                    <a:pt x="61065" y="107679"/>
                  </a:cubicBezTo>
                  <a:cubicBezTo>
                    <a:pt x="50369" y="96820"/>
                    <a:pt x="44406" y="82161"/>
                    <a:pt x="44492" y="66912"/>
                  </a:cubicBezTo>
                  <a:cubicBezTo>
                    <a:pt x="44492" y="49186"/>
                    <a:pt x="51721" y="32231"/>
                    <a:pt x="64494" y="19954"/>
                  </a:cubicBezTo>
                  <a:cubicBezTo>
                    <a:pt x="77448" y="6571"/>
                    <a:pt x="95403" y="-782"/>
                    <a:pt x="114024" y="-335"/>
                  </a:cubicBezTo>
                  <a:cubicBezTo>
                    <a:pt x="124397" y="-373"/>
                    <a:pt x="134588" y="2352"/>
                    <a:pt x="143552" y="7571"/>
                  </a:cubicBezTo>
                  <a:cubicBezTo>
                    <a:pt x="152782" y="12686"/>
                    <a:pt x="159801" y="21030"/>
                    <a:pt x="163269" y="31003"/>
                  </a:cubicBezTo>
                  <a:cubicBezTo>
                    <a:pt x="164069" y="33003"/>
                    <a:pt x="164488" y="35136"/>
                    <a:pt x="164507" y="37289"/>
                  </a:cubicBezTo>
                  <a:cubicBezTo>
                    <a:pt x="164621" y="39909"/>
                    <a:pt x="163849" y="42490"/>
                    <a:pt x="162316" y="44623"/>
                  </a:cubicBezTo>
                  <a:cubicBezTo>
                    <a:pt x="159878" y="47805"/>
                    <a:pt x="156030" y="49586"/>
                    <a:pt x="152029" y="49386"/>
                  </a:cubicBezTo>
                  <a:cubicBezTo>
                    <a:pt x="147095" y="48957"/>
                    <a:pt x="142247" y="47805"/>
                    <a:pt x="137646" y="45957"/>
                  </a:cubicBezTo>
                  <a:cubicBezTo>
                    <a:pt x="130445" y="43642"/>
                    <a:pt x="122921" y="42509"/>
                    <a:pt x="115358" y="42623"/>
                  </a:cubicBezTo>
                  <a:cubicBezTo>
                    <a:pt x="109404" y="42242"/>
                    <a:pt x="103518" y="44109"/>
                    <a:pt x="98880" y="47862"/>
                  </a:cubicBezTo>
                  <a:cubicBezTo>
                    <a:pt x="94774" y="51748"/>
                    <a:pt x="92612" y="57263"/>
                    <a:pt x="92974" y="62911"/>
                  </a:cubicBezTo>
                  <a:cubicBezTo>
                    <a:pt x="93907" y="71494"/>
                    <a:pt x="98851" y="79123"/>
                    <a:pt x="106309" y="83486"/>
                  </a:cubicBezTo>
                  <a:cubicBezTo>
                    <a:pt x="115538" y="90715"/>
                    <a:pt x="125283" y="97278"/>
                    <a:pt x="135455" y="103107"/>
                  </a:cubicBezTo>
                  <a:cubicBezTo>
                    <a:pt x="146124" y="109489"/>
                    <a:pt x="156696" y="116347"/>
                    <a:pt x="167078" y="123681"/>
                  </a:cubicBezTo>
                  <a:cubicBezTo>
                    <a:pt x="190510" y="140826"/>
                    <a:pt x="202226" y="159590"/>
                    <a:pt x="202226" y="180259"/>
                  </a:cubicBezTo>
                  <a:cubicBezTo>
                    <a:pt x="202340" y="195375"/>
                    <a:pt x="196244" y="209863"/>
                    <a:pt x="185367" y="220360"/>
                  </a:cubicBezTo>
                  <a:cubicBezTo>
                    <a:pt x="174889" y="230989"/>
                    <a:pt x="162163" y="239124"/>
                    <a:pt x="148124" y="244172"/>
                  </a:cubicBezTo>
                  <a:cubicBezTo>
                    <a:pt x="134665" y="249125"/>
                    <a:pt x="120454" y="251707"/>
                    <a:pt x="106119" y="251792"/>
                  </a:cubicBezTo>
                  <a:close/>
                </a:path>
              </a:pathLst>
            </a:custGeom>
            <a:solidFill>
              <a:srgbClr val="FFFFFF"/>
            </a:solidFill>
            <a:ln w="9525" cap="flat">
              <a:noFill/>
              <a:prstDash val="solid"/>
              <a:miter/>
            </a:ln>
          </p:spPr>
          <p:txBody>
            <a:bodyPr rtlCol="0" anchor="ctr"/>
            <a:lstStyle/>
            <a:p>
              <a:endParaRPr lang="fr-FR"/>
            </a:p>
          </p:txBody>
        </p:sp>
        <p:sp>
          <p:nvSpPr>
            <p:cNvPr id="38" name="Graphique 14">
              <a:extLst>
                <a:ext uri="{FF2B5EF4-FFF2-40B4-BE49-F238E27FC236}">
                  <a16:creationId xmlns:a16="http://schemas.microsoft.com/office/drawing/2014/main" id="{57F15CBE-B350-4EA8-A0B2-45BE8A07DE1D}"/>
                </a:ext>
              </a:extLst>
            </p:cNvPr>
            <p:cNvSpPr/>
            <p:nvPr/>
          </p:nvSpPr>
          <p:spPr>
            <a:xfrm>
              <a:off x="18345701" y="-5308563"/>
              <a:ext cx="217853" cy="343416"/>
            </a:xfrm>
            <a:custGeom>
              <a:avLst/>
              <a:gdLst>
                <a:gd name="connsiteX0" fmla="*/ 93561 w 217853"/>
                <a:gd name="connsiteY0" fmla="*/ 342984 h 343416"/>
                <a:gd name="connsiteX1" fmla="*/ 60890 w 217853"/>
                <a:gd name="connsiteY1" fmla="*/ 315648 h 343416"/>
                <a:gd name="connsiteX2" fmla="*/ 55651 w 217853"/>
                <a:gd name="connsiteY2" fmla="*/ 255831 h 343416"/>
                <a:gd name="connsiteX3" fmla="*/ 62128 w 217853"/>
                <a:gd name="connsiteY3" fmla="*/ 131244 h 343416"/>
                <a:gd name="connsiteX4" fmla="*/ 62128 w 217853"/>
                <a:gd name="connsiteY4" fmla="*/ 126958 h 343416"/>
                <a:gd name="connsiteX5" fmla="*/ 57366 w 217853"/>
                <a:gd name="connsiteY5" fmla="*/ 117909 h 343416"/>
                <a:gd name="connsiteX6" fmla="*/ 20504 w 217853"/>
                <a:gd name="connsiteY6" fmla="*/ 111908 h 343416"/>
                <a:gd name="connsiteX7" fmla="*/ -356 w 217853"/>
                <a:gd name="connsiteY7" fmla="*/ 97144 h 343416"/>
                <a:gd name="connsiteX8" fmla="*/ 9169 w 217853"/>
                <a:gd name="connsiteY8" fmla="*/ 83047 h 343416"/>
                <a:gd name="connsiteX9" fmla="*/ 29077 w 217853"/>
                <a:gd name="connsiteY9" fmla="*/ 77523 h 343416"/>
                <a:gd name="connsiteX10" fmla="*/ 64700 w 217853"/>
                <a:gd name="connsiteY10" fmla="*/ 67236 h 343416"/>
                <a:gd name="connsiteX11" fmla="*/ 65462 w 217853"/>
                <a:gd name="connsiteY11" fmla="*/ 61902 h 343416"/>
                <a:gd name="connsiteX12" fmla="*/ 66129 w 217853"/>
                <a:gd name="connsiteY12" fmla="*/ 43328 h 343416"/>
                <a:gd name="connsiteX13" fmla="*/ 71748 w 217853"/>
                <a:gd name="connsiteY13" fmla="*/ 19992 h 343416"/>
                <a:gd name="connsiteX14" fmla="*/ 96132 w 217853"/>
                <a:gd name="connsiteY14" fmla="*/ -296 h 343416"/>
                <a:gd name="connsiteX15" fmla="*/ 119469 w 217853"/>
                <a:gd name="connsiteY15" fmla="*/ 12848 h 343416"/>
                <a:gd name="connsiteX16" fmla="*/ 126517 w 217853"/>
                <a:gd name="connsiteY16" fmla="*/ 38566 h 343416"/>
                <a:gd name="connsiteX17" fmla="*/ 126517 w 217853"/>
                <a:gd name="connsiteY17" fmla="*/ 54377 h 343416"/>
                <a:gd name="connsiteX18" fmla="*/ 129184 w 217853"/>
                <a:gd name="connsiteY18" fmla="*/ 63902 h 343416"/>
                <a:gd name="connsiteX19" fmla="*/ 151854 w 217853"/>
                <a:gd name="connsiteY19" fmla="*/ 67236 h 343416"/>
                <a:gd name="connsiteX20" fmla="*/ 165475 w 217853"/>
                <a:gd name="connsiteY20" fmla="*/ 67236 h 343416"/>
                <a:gd name="connsiteX21" fmla="*/ 187667 w 217853"/>
                <a:gd name="connsiteY21" fmla="*/ 68284 h 343416"/>
                <a:gd name="connsiteX22" fmla="*/ 206717 w 217853"/>
                <a:gd name="connsiteY22" fmla="*/ 76761 h 343416"/>
                <a:gd name="connsiteX23" fmla="*/ 217481 w 217853"/>
                <a:gd name="connsiteY23" fmla="*/ 97144 h 343416"/>
                <a:gd name="connsiteX24" fmla="*/ 217481 w 217853"/>
                <a:gd name="connsiteY24" fmla="*/ 104288 h 343416"/>
                <a:gd name="connsiteX25" fmla="*/ 204336 w 217853"/>
                <a:gd name="connsiteY25" fmla="*/ 118194 h 343416"/>
                <a:gd name="connsiteX26" fmla="*/ 184525 w 217853"/>
                <a:gd name="connsiteY26" fmla="*/ 123719 h 343416"/>
                <a:gd name="connsiteX27" fmla="*/ 162617 w 217853"/>
                <a:gd name="connsiteY27" fmla="*/ 122005 h 343416"/>
                <a:gd name="connsiteX28" fmla="*/ 149282 w 217853"/>
                <a:gd name="connsiteY28" fmla="*/ 120481 h 343416"/>
                <a:gd name="connsiteX29" fmla="*/ 141758 w 217853"/>
                <a:gd name="connsiteY29" fmla="*/ 120957 h 343416"/>
                <a:gd name="connsiteX30" fmla="*/ 130994 w 217853"/>
                <a:gd name="connsiteY30" fmla="*/ 174487 h 343416"/>
                <a:gd name="connsiteX31" fmla="*/ 130994 w 217853"/>
                <a:gd name="connsiteY31" fmla="*/ 224970 h 343416"/>
                <a:gd name="connsiteX32" fmla="*/ 129946 w 217853"/>
                <a:gd name="connsiteY32" fmla="*/ 282120 h 343416"/>
                <a:gd name="connsiteX33" fmla="*/ 123469 w 217853"/>
                <a:gd name="connsiteY33" fmla="*/ 320886 h 343416"/>
                <a:gd name="connsiteX34" fmla="*/ 93561 w 217853"/>
                <a:gd name="connsiteY34" fmla="*/ 342984 h 343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217853" h="343416">
                  <a:moveTo>
                    <a:pt x="93561" y="342984"/>
                  </a:moveTo>
                  <a:cubicBezTo>
                    <a:pt x="77082" y="344156"/>
                    <a:pt x="62643" y="332069"/>
                    <a:pt x="60890" y="315648"/>
                  </a:cubicBezTo>
                  <a:cubicBezTo>
                    <a:pt x="57147" y="295931"/>
                    <a:pt x="55384" y="275890"/>
                    <a:pt x="55651" y="255831"/>
                  </a:cubicBezTo>
                  <a:cubicBezTo>
                    <a:pt x="55651" y="227256"/>
                    <a:pt x="57813" y="185727"/>
                    <a:pt x="62128" y="131244"/>
                  </a:cubicBezTo>
                  <a:lnTo>
                    <a:pt x="62128" y="126958"/>
                  </a:lnTo>
                  <a:cubicBezTo>
                    <a:pt x="62433" y="123271"/>
                    <a:pt x="60576" y="119747"/>
                    <a:pt x="57366" y="117909"/>
                  </a:cubicBezTo>
                  <a:cubicBezTo>
                    <a:pt x="45317" y="114670"/>
                    <a:pt x="32963" y="112660"/>
                    <a:pt x="20504" y="111908"/>
                  </a:cubicBezTo>
                  <a:cubicBezTo>
                    <a:pt x="6598" y="110384"/>
                    <a:pt x="-356" y="105526"/>
                    <a:pt x="-356" y="97144"/>
                  </a:cubicBezTo>
                  <a:cubicBezTo>
                    <a:pt x="-661" y="90848"/>
                    <a:pt x="3216" y="85114"/>
                    <a:pt x="9169" y="83047"/>
                  </a:cubicBezTo>
                  <a:cubicBezTo>
                    <a:pt x="15570" y="80437"/>
                    <a:pt x="22247" y="78590"/>
                    <a:pt x="29077" y="77523"/>
                  </a:cubicBezTo>
                  <a:cubicBezTo>
                    <a:pt x="51270" y="73999"/>
                    <a:pt x="63176" y="70569"/>
                    <a:pt x="64700" y="67236"/>
                  </a:cubicBezTo>
                  <a:cubicBezTo>
                    <a:pt x="65310" y="65531"/>
                    <a:pt x="65567" y="63711"/>
                    <a:pt x="65462" y="61902"/>
                  </a:cubicBezTo>
                  <a:cubicBezTo>
                    <a:pt x="65462" y="55044"/>
                    <a:pt x="65462" y="48852"/>
                    <a:pt x="66129" y="43328"/>
                  </a:cubicBezTo>
                  <a:cubicBezTo>
                    <a:pt x="67100" y="35356"/>
                    <a:pt x="68986" y="27526"/>
                    <a:pt x="71748" y="19992"/>
                  </a:cubicBezTo>
                  <a:cubicBezTo>
                    <a:pt x="73949" y="8247"/>
                    <a:pt x="84188" y="-268"/>
                    <a:pt x="96132" y="-296"/>
                  </a:cubicBezTo>
                  <a:cubicBezTo>
                    <a:pt x="105839" y="-963"/>
                    <a:pt x="115011" y="4199"/>
                    <a:pt x="119469" y="12848"/>
                  </a:cubicBezTo>
                  <a:cubicBezTo>
                    <a:pt x="123907" y="20706"/>
                    <a:pt x="126327" y="29545"/>
                    <a:pt x="126517" y="38566"/>
                  </a:cubicBezTo>
                  <a:lnTo>
                    <a:pt x="126517" y="54377"/>
                  </a:lnTo>
                  <a:cubicBezTo>
                    <a:pt x="126250" y="57768"/>
                    <a:pt x="127193" y="61140"/>
                    <a:pt x="129184" y="63902"/>
                  </a:cubicBezTo>
                  <a:cubicBezTo>
                    <a:pt x="130899" y="66093"/>
                    <a:pt x="138709" y="67236"/>
                    <a:pt x="151854" y="67236"/>
                  </a:cubicBezTo>
                  <a:lnTo>
                    <a:pt x="165475" y="67236"/>
                  </a:lnTo>
                  <a:cubicBezTo>
                    <a:pt x="172885" y="67217"/>
                    <a:pt x="180295" y="67560"/>
                    <a:pt x="187667" y="68284"/>
                  </a:cubicBezTo>
                  <a:cubicBezTo>
                    <a:pt x="194707" y="69198"/>
                    <a:pt x="201327" y="72141"/>
                    <a:pt x="206717" y="76761"/>
                  </a:cubicBezTo>
                  <a:cubicBezTo>
                    <a:pt x="213223" y="81561"/>
                    <a:pt x="217176" y="89067"/>
                    <a:pt x="217481" y="97144"/>
                  </a:cubicBezTo>
                  <a:cubicBezTo>
                    <a:pt x="217481" y="97144"/>
                    <a:pt x="217481" y="100002"/>
                    <a:pt x="217481" y="104288"/>
                  </a:cubicBezTo>
                  <a:cubicBezTo>
                    <a:pt x="217481" y="108574"/>
                    <a:pt x="212814" y="113242"/>
                    <a:pt x="204336" y="118194"/>
                  </a:cubicBezTo>
                  <a:cubicBezTo>
                    <a:pt x="198345" y="121785"/>
                    <a:pt x="191506" y="123691"/>
                    <a:pt x="184525" y="123719"/>
                  </a:cubicBezTo>
                  <a:cubicBezTo>
                    <a:pt x="177190" y="123776"/>
                    <a:pt x="169856" y="123205"/>
                    <a:pt x="162617" y="122005"/>
                  </a:cubicBezTo>
                  <a:cubicBezTo>
                    <a:pt x="158236" y="121043"/>
                    <a:pt x="153768" y="120528"/>
                    <a:pt x="149282" y="120481"/>
                  </a:cubicBezTo>
                  <a:cubicBezTo>
                    <a:pt x="147472" y="120481"/>
                    <a:pt x="144996" y="120481"/>
                    <a:pt x="141758" y="120957"/>
                  </a:cubicBezTo>
                  <a:cubicBezTo>
                    <a:pt x="135566" y="121624"/>
                    <a:pt x="132233" y="139531"/>
                    <a:pt x="130994" y="174487"/>
                  </a:cubicBezTo>
                  <a:cubicBezTo>
                    <a:pt x="130994" y="186679"/>
                    <a:pt x="130994" y="203062"/>
                    <a:pt x="130994" y="224970"/>
                  </a:cubicBezTo>
                  <a:cubicBezTo>
                    <a:pt x="130994" y="246877"/>
                    <a:pt x="130994" y="266689"/>
                    <a:pt x="129946" y="282120"/>
                  </a:cubicBezTo>
                  <a:cubicBezTo>
                    <a:pt x="129689" y="295293"/>
                    <a:pt x="127508" y="308352"/>
                    <a:pt x="123469" y="320886"/>
                  </a:cubicBezTo>
                  <a:cubicBezTo>
                    <a:pt x="120002" y="334412"/>
                    <a:pt x="107515" y="343651"/>
                    <a:pt x="93561" y="342984"/>
                  </a:cubicBezTo>
                  <a:close/>
                </a:path>
              </a:pathLst>
            </a:custGeom>
            <a:solidFill>
              <a:srgbClr val="FFFFFF"/>
            </a:solidFill>
            <a:ln w="9525" cap="flat">
              <a:noFill/>
              <a:prstDash val="solid"/>
              <a:miter/>
            </a:ln>
          </p:spPr>
          <p:txBody>
            <a:bodyPr rtlCol="0" anchor="ctr"/>
            <a:lstStyle/>
            <a:p>
              <a:endParaRPr lang="fr-FR"/>
            </a:p>
          </p:txBody>
        </p:sp>
        <p:sp>
          <p:nvSpPr>
            <p:cNvPr id="39" name="Graphique 14">
              <a:extLst>
                <a:ext uri="{FF2B5EF4-FFF2-40B4-BE49-F238E27FC236}">
                  <a16:creationId xmlns:a16="http://schemas.microsoft.com/office/drawing/2014/main" id="{57F15CBE-B350-4EA8-A0B2-45BE8A07DE1D}"/>
                </a:ext>
              </a:extLst>
            </p:cNvPr>
            <p:cNvSpPr/>
            <p:nvPr/>
          </p:nvSpPr>
          <p:spPr>
            <a:xfrm>
              <a:off x="18667757" y="-5320847"/>
              <a:ext cx="190769" cy="346576"/>
            </a:xfrm>
            <a:custGeom>
              <a:avLst/>
              <a:gdLst>
                <a:gd name="connsiteX0" fmla="*/ 46492 w 190769"/>
                <a:gd name="connsiteY0" fmla="*/ 346220 h 346576"/>
                <a:gd name="connsiteX1" fmla="*/ 17917 w 190769"/>
                <a:gd name="connsiteY1" fmla="*/ 322598 h 346576"/>
                <a:gd name="connsiteX2" fmla="*/ -181 w 190769"/>
                <a:gd name="connsiteY2" fmla="*/ 170198 h 346576"/>
                <a:gd name="connsiteX3" fmla="*/ 14392 w 190769"/>
                <a:gd name="connsiteY3" fmla="*/ 35038 h 346576"/>
                <a:gd name="connsiteX4" fmla="*/ 24965 w 190769"/>
                <a:gd name="connsiteY4" fmla="*/ 11226 h 346576"/>
                <a:gd name="connsiteX5" fmla="*/ 48111 w 190769"/>
                <a:gd name="connsiteY5" fmla="*/ -300 h 346576"/>
                <a:gd name="connsiteX6" fmla="*/ 63160 w 190769"/>
                <a:gd name="connsiteY6" fmla="*/ 11988 h 346576"/>
                <a:gd name="connsiteX7" fmla="*/ 69923 w 190769"/>
                <a:gd name="connsiteY7" fmla="*/ 38848 h 346576"/>
                <a:gd name="connsiteX8" fmla="*/ 72971 w 190769"/>
                <a:gd name="connsiteY8" fmla="*/ 46087 h 346576"/>
                <a:gd name="connsiteX9" fmla="*/ 77924 w 190769"/>
                <a:gd name="connsiteY9" fmla="*/ 42087 h 346576"/>
                <a:gd name="connsiteX10" fmla="*/ 116024 w 190769"/>
                <a:gd name="connsiteY10" fmla="*/ 25037 h 346576"/>
                <a:gd name="connsiteX11" fmla="*/ 157934 w 190769"/>
                <a:gd name="connsiteY11" fmla="*/ 40372 h 346576"/>
                <a:gd name="connsiteX12" fmla="*/ 182413 w 190769"/>
                <a:gd name="connsiteY12" fmla="*/ 77996 h 346576"/>
                <a:gd name="connsiteX13" fmla="*/ 190319 w 190769"/>
                <a:gd name="connsiteY13" fmla="*/ 122478 h 346576"/>
                <a:gd name="connsiteX14" fmla="*/ 166030 w 190769"/>
                <a:gd name="connsiteY14" fmla="*/ 195534 h 346576"/>
                <a:gd name="connsiteX15" fmla="*/ 90687 w 190769"/>
                <a:gd name="connsiteY15" fmla="*/ 225443 h 346576"/>
                <a:gd name="connsiteX16" fmla="*/ 88116 w 190769"/>
                <a:gd name="connsiteY16" fmla="*/ 225443 h 346576"/>
                <a:gd name="connsiteX17" fmla="*/ 83829 w 190769"/>
                <a:gd name="connsiteY17" fmla="*/ 225919 h 346576"/>
                <a:gd name="connsiteX18" fmla="*/ 80877 w 190769"/>
                <a:gd name="connsiteY18" fmla="*/ 267734 h 346576"/>
                <a:gd name="connsiteX19" fmla="*/ 76305 w 190769"/>
                <a:gd name="connsiteY19" fmla="*/ 320407 h 346576"/>
                <a:gd name="connsiteX20" fmla="*/ 46492 w 190769"/>
                <a:gd name="connsiteY20" fmla="*/ 346220 h 346576"/>
                <a:gd name="connsiteX21" fmla="*/ 94117 w 190769"/>
                <a:gd name="connsiteY21" fmla="*/ 165912 h 346576"/>
                <a:gd name="connsiteX22" fmla="*/ 120500 w 190769"/>
                <a:gd name="connsiteY22" fmla="*/ 152386 h 346576"/>
                <a:gd name="connsiteX23" fmla="*/ 135836 w 190769"/>
                <a:gd name="connsiteY23" fmla="*/ 120001 h 346576"/>
                <a:gd name="connsiteX24" fmla="*/ 138122 w 190769"/>
                <a:gd name="connsiteY24" fmla="*/ 100380 h 346576"/>
                <a:gd name="connsiteX25" fmla="*/ 135550 w 190769"/>
                <a:gd name="connsiteY25" fmla="*/ 81330 h 346576"/>
                <a:gd name="connsiteX26" fmla="*/ 124025 w 190769"/>
                <a:gd name="connsiteY26" fmla="*/ 67518 h 346576"/>
                <a:gd name="connsiteX27" fmla="*/ 110499 w 190769"/>
                <a:gd name="connsiteY27" fmla="*/ 65042 h 346576"/>
                <a:gd name="connsiteX28" fmla="*/ 87830 w 190769"/>
                <a:gd name="connsiteY28" fmla="*/ 77329 h 346576"/>
                <a:gd name="connsiteX29" fmla="*/ 77066 w 190769"/>
                <a:gd name="connsiteY29" fmla="*/ 121049 h 346576"/>
                <a:gd name="connsiteX30" fmla="*/ 81067 w 190769"/>
                <a:gd name="connsiteY30" fmla="*/ 151053 h 346576"/>
                <a:gd name="connsiteX31" fmla="*/ 94211 w 190769"/>
                <a:gd name="connsiteY31" fmla="*/ 165912 h 3465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90769" h="346576">
                  <a:moveTo>
                    <a:pt x="46492" y="346220"/>
                  </a:moveTo>
                  <a:cubicBezTo>
                    <a:pt x="32461" y="346430"/>
                    <a:pt x="20346" y="336419"/>
                    <a:pt x="17917" y="322598"/>
                  </a:cubicBezTo>
                  <a:cubicBezTo>
                    <a:pt x="4534" y="272944"/>
                    <a:pt x="-1562" y="221604"/>
                    <a:pt x="-181" y="170198"/>
                  </a:cubicBezTo>
                  <a:cubicBezTo>
                    <a:pt x="-1039" y="124706"/>
                    <a:pt x="3858" y="79301"/>
                    <a:pt x="14392" y="35038"/>
                  </a:cubicBezTo>
                  <a:cubicBezTo>
                    <a:pt x="16659" y="26599"/>
                    <a:pt x="20222" y="18569"/>
                    <a:pt x="24965" y="11226"/>
                  </a:cubicBezTo>
                  <a:cubicBezTo>
                    <a:pt x="30051" y="3501"/>
                    <a:pt x="38881" y="-900"/>
                    <a:pt x="48111" y="-300"/>
                  </a:cubicBezTo>
                  <a:cubicBezTo>
                    <a:pt x="55493" y="-547"/>
                    <a:pt x="61922" y="4701"/>
                    <a:pt x="63160" y="11988"/>
                  </a:cubicBezTo>
                  <a:cubicBezTo>
                    <a:pt x="65970" y="20789"/>
                    <a:pt x="68227" y="29761"/>
                    <a:pt x="69923" y="38848"/>
                  </a:cubicBezTo>
                  <a:cubicBezTo>
                    <a:pt x="70780" y="43706"/>
                    <a:pt x="71732" y="46087"/>
                    <a:pt x="72971" y="46087"/>
                  </a:cubicBezTo>
                  <a:cubicBezTo>
                    <a:pt x="74209" y="46087"/>
                    <a:pt x="75828" y="44754"/>
                    <a:pt x="77924" y="42087"/>
                  </a:cubicBezTo>
                  <a:cubicBezTo>
                    <a:pt x="87221" y="30714"/>
                    <a:pt x="101346" y="24389"/>
                    <a:pt x="116024" y="25037"/>
                  </a:cubicBezTo>
                  <a:cubicBezTo>
                    <a:pt x="131454" y="24504"/>
                    <a:pt x="146494" y="29999"/>
                    <a:pt x="157934" y="40372"/>
                  </a:cubicBezTo>
                  <a:cubicBezTo>
                    <a:pt x="169078" y="50697"/>
                    <a:pt x="177489" y="63623"/>
                    <a:pt x="182413" y="77996"/>
                  </a:cubicBezTo>
                  <a:cubicBezTo>
                    <a:pt x="187595" y="92255"/>
                    <a:pt x="190271" y="107304"/>
                    <a:pt x="190319" y="122478"/>
                  </a:cubicBezTo>
                  <a:cubicBezTo>
                    <a:pt x="191319" y="148967"/>
                    <a:pt x="182689" y="174922"/>
                    <a:pt x="166030" y="195534"/>
                  </a:cubicBezTo>
                  <a:cubicBezTo>
                    <a:pt x="149075" y="215413"/>
                    <a:pt x="123958" y="225376"/>
                    <a:pt x="90687" y="225443"/>
                  </a:cubicBezTo>
                  <a:lnTo>
                    <a:pt x="88116" y="225443"/>
                  </a:lnTo>
                  <a:cubicBezTo>
                    <a:pt x="86678" y="225443"/>
                    <a:pt x="85239" y="225595"/>
                    <a:pt x="83829" y="225919"/>
                  </a:cubicBezTo>
                  <a:cubicBezTo>
                    <a:pt x="81420" y="239721"/>
                    <a:pt x="80429" y="253732"/>
                    <a:pt x="80877" y="267734"/>
                  </a:cubicBezTo>
                  <a:cubicBezTo>
                    <a:pt x="81010" y="285393"/>
                    <a:pt x="79476" y="303034"/>
                    <a:pt x="76305" y="320407"/>
                  </a:cubicBezTo>
                  <a:cubicBezTo>
                    <a:pt x="71161" y="337648"/>
                    <a:pt x="61160" y="346220"/>
                    <a:pt x="46492" y="346220"/>
                  </a:cubicBezTo>
                  <a:close/>
                  <a:moveTo>
                    <a:pt x="94117" y="165912"/>
                  </a:moveTo>
                  <a:cubicBezTo>
                    <a:pt x="104565" y="165883"/>
                    <a:pt x="114376" y="160854"/>
                    <a:pt x="120500" y="152386"/>
                  </a:cubicBezTo>
                  <a:cubicBezTo>
                    <a:pt x="127930" y="142842"/>
                    <a:pt x="133160" y="131793"/>
                    <a:pt x="135836" y="120001"/>
                  </a:cubicBezTo>
                  <a:cubicBezTo>
                    <a:pt x="137312" y="113562"/>
                    <a:pt x="138074" y="106981"/>
                    <a:pt x="138122" y="100380"/>
                  </a:cubicBezTo>
                  <a:cubicBezTo>
                    <a:pt x="137960" y="93950"/>
                    <a:pt x="137103" y="87569"/>
                    <a:pt x="135550" y="81330"/>
                  </a:cubicBezTo>
                  <a:cubicBezTo>
                    <a:pt x="134779" y="74853"/>
                    <a:pt x="130264" y="69433"/>
                    <a:pt x="124025" y="67518"/>
                  </a:cubicBezTo>
                  <a:cubicBezTo>
                    <a:pt x="119624" y="66166"/>
                    <a:pt x="115090" y="65337"/>
                    <a:pt x="110499" y="65042"/>
                  </a:cubicBezTo>
                  <a:cubicBezTo>
                    <a:pt x="101346" y="65004"/>
                    <a:pt x="92802" y="69633"/>
                    <a:pt x="87830" y="77329"/>
                  </a:cubicBezTo>
                  <a:cubicBezTo>
                    <a:pt x="79886" y="90474"/>
                    <a:pt x="76133" y="105723"/>
                    <a:pt x="77066" y="121049"/>
                  </a:cubicBezTo>
                  <a:cubicBezTo>
                    <a:pt x="77066" y="131183"/>
                    <a:pt x="78409" y="141271"/>
                    <a:pt x="81067" y="151053"/>
                  </a:cubicBezTo>
                  <a:cubicBezTo>
                    <a:pt x="83829" y="161054"/>
                    <a:pt x="88211" y="165912"/>
                    <a:pt x="94211" y="165912"/>
                  </a:cubicBezTo>
                  <a:close/>
                </a:path>
              </a:pathLst>
            </a:custGeom>
            <a:solidFill>
              <a:srgbClr val="FFFFFF"/>
            </a:solidFill>
            <a:ln w="9525" cap="flat">
              <a:noFill/>
              <a:prstDash val="solid"/>
              <a:miter/>
            </a:ln>
          </p:spPr>
          <p:txBody>
            <a:bodyPr rtlCol="0" anchor="ctr"/>
            <a:lstStyle/>
            <a:p>
              <a:endParaRPr lang="fr-FR"/>
            </a:p>
          </p:txBody>
        </p:sp>
        <p:sp>
          <p:nvSpPr>
            <p:cNvPr id="40" name="Graphique 14">
              <a:extLst>
                <a:ext uri="{FF2B5EF4-FFF2-40B4-BE49-F238E27FC236}">
                  <a16:creationId xmlns:a16="http://schemas.microsoft.com/office/drawing/2014/main" id="{57F15CBE-B350-4EA8-A0B2-45BE8A07DE1D}"/>
                </a:ext>
              </a:extLst>
            </p:cNvPr>
            <p:cNvSpPr/>
            <p:nvPr/>
          </p:nvSpPr>
          <p:spPr>
            <a:xfrm>
              <a:off x="18827683" y="-5183919"/>
              <a:ext cx="186880" cy="220842"/>
            </a:xfrm>
            <a:custGeom>
              <a:avLst/>
              <a:gdLst>
                <a:gd name="connsiteX0" fmla="*/ 144979 w 186880"/>
                <a:gd name="connsiteY0" fmla="*/ 220340 h 220842"/>
                <a:gd name="connsiteX1" fmla="*/ 116480 w 186880"/>
                <a:gd name="connsiteY1" fmla="*/ 197319 h 220842"/>
                <a:gd name="connsiteX2" fmla="*/ 116404 w 186880"/>
                <a:gd name="connsiteY2" fmla="*/ 196528 h 220842"/>
                <a:gd name="connsiteX3" fmla="*/ 114403 w 186880"/>
                <a:gd name="connsiteY3" fmla="*/ 172429 h 220842"/>
                <a:gd name="connsiteX4" fmla="*/ 112213 w 186880"/>
                <a:gd name="connsiteY4" fmla="*/ 156047 h 220842"/>
                <a:gd name="connsiteX5" fmla="*/ 103354 w 186880"/>
                <a:gd name="connsiteY5" fmla="*/ 167858 h 220842"/>
                <a:gd name="connsiteX6" fmla="*/ 90876 w 186880"/>
                <a:gd name="connsiteY6" fmla="*/ 187479 h 220842"/>
                <a:gd name="connsiteX7" fmla="*/ 49634 w 186880"/>
                <a:gd name="connsiteY7" fmla="*/ 214625 h 220842"/>
                <a:gd name="connsiteX8" fmla="*/ 27536 w 186880"/>
                <a:gd name="connsiteY8" fmla="*/ 207577 h 220842"/>
                <a:gd name="connsiteX9" fmla="*/ 2961 w 186880"/>
                <a:gd name="connsiteY9" fmla="*/ 166905 h 220842"/>
                <a:gd name="connsiteX10" fmla="*/ -373 w 186880"/>
                <a:gd name="connsiteY10" fmla="*/ 142807 h 220842"/>
                <a:gd name="connsiteX11" fmla="*/ 14105 w 186880"/>
                <a:gd name="connsiteY11" fmla="*/ 78513 h 220842"/>
                <a:gd name="connsiteX12" fmla="*/ 52872 w 186880"/>
                <a:gd name="connsiteY12" fmla="*/ 32031 h 220842"/>
                <a:gd name="connsiteX13" fmla="*/ 114689 w 186880"/>
                <a:gd name="connsiteY13" fmla="*/ 30507 h 220842"/>
                <a:gd name="connsiteX14" fmla="*/ 118690 w 186880"/>
                <a:gd name="connsiteY14" fmla="*/ 31745 h 220842"/>
                <a:gd name="connsiteX15" fmla="*/ 126214 w 186880"/>
                <a:gd name="connsiteY15" fmla="*/ 22220 h 220842"/>
                <a:gd name="connsiteX16" fmla="*/ 135073 w 186880"/>
                <a:gd name="connsiteY16" fmla="*/ 8409 h 220842"/>
                <a:gd name="connsiteX17" fmla="*/ 152123 w 186880"/>
                <a:gd name="connsiteY17" fmla="*/ -354 h 220842"/>
                <a:gd name="connsiteX18" fmla="*/ 160886 w 186880"/>
                <a:gd name="connsiteY18" fmla="*/ 1075 h 220842"/>
                <a:gd name="connsiteX19" fmla="*/ 172696 w 186880"/>
                <a:gd name="connsiteY19" fmla="*/ 16982 h 220842"/>
                <a:gd name="connsiteX20" fmla="*/ 179269 w 186880"/>
                <a:gd name="connsiteY20" fmla="*/ 61654 h 220842"/>
                <a:gd name="connsiteX21" fmla="*/ 186508 w 186880"/>
                <a:gd name="connsiteY21" fmla="*/ 183669 h 220842"/>
                <a:gd name="connsiteX22" fmla="*/ 186508 w 186880"/>
                <a:gd name="connsiteY22" fmla="*/ 190241 h 220842"/>
                <a:gd name="connsiteX23" fmla="*/ 176983 w 186880"/>
                <a:gd name="connsiteY23" fmla="*/ 210339 h 220842"/>
                <a:gd name="connsiteX24" fmla="*/ 144979 w 186880"/>
                <a:gd name="connsiteY24" fmla="*/ 220340 h 220842"/>
                <a:gd name="connsiteX25" fmla="*/ 64873 w 186880"/>
                <a:gd name="connsiteY25" fmla="*/ 158809 h 220842"/>
                <a:gd name="connsiteX26" fmla="*/ 97544 w 186880"/>
                <a:gd name="connsiteY26" fmla="*/ 118613 h 220842"/>
                <a:gd name="connsiteX27" fmla="*/ 114403 w 186880"/>
                <a:gd name="connsiteY27" fmla="*/ 69941 h 220842"/>
                <a:gd name="connsiteX28" fmla="*/ 98782 w 186880"/>
                <a:gd name="connsiteY28" fmla="*/ 61654 h 220842"/>
                <a:gd name="connsiteX29" fmla="*/ 69064 w 186880"/>
                <a:gd name="connsiteY29" fmla="*/ 81942 h 220842"/>
                <a:gd name="connsiteX30" fmla="*/ 52110 w 186880"/>
                <a:gd name="connsiteY30" fmla="*/ 125471 h 220842"/>
                <a:gd name="connsiteX31" fmla="*/ 51348 w 186880"/>
                <a:gd name="connsiteY31" fmla="*/ 134996 h 220842"/>
                <a:gd name="connsiteX32" fmla="*/ 60873 w 186880"/>
                <a:gd name="connsiteY32" fmla="*/ 157094 h 220842"/>
                <a:gd name="connsiteX33" fmla="*/ 64873 w 186880"/>
                <a:gd name="connsiteY33" fmla="*/ 158809 h 2208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86880" h="220842">
                  <a:moveTo>
                    <a:pt x="144979" y="220340"/>
                  </a:moveTo>
                  <a:cubicBezTo>
                    <a:pt x="130748" y="221855"/>
                    <a:pt x="117985" y="211549"/>
                    <a:pt x="116480" y="197319"/>
                  </a:cubicBezTo>
                  <a:cubicBezTo>
                    <a:pt x="116451" y="197052"/>
                    <a:pt x="116423" y="196795"/>
                    <a:pt x="116404" y="196528"/>
                  </a:cubicBezTo>
                  <a:cubicBezTo>
                    <a:pt x="115060" y="188565"/>
                    <a:pt x="114394" y="180507"/>
                    <a:pt x="114403" y="172429"/>
                  </a:cubicBezTo>
                  <a:cubicBezTo>
                    <a:pt x="114403" y="161476"/>
                    <a:pt x="113641" y="156047"/>
                    <a:pt x="112213" y="156047"/>
                  </a:cubicBezTo>
                  <a:cubicBezTo>
                    <a:pt x="110784" y="156047"/>
                    <a:pt x="107927" y="160047"/>
                    <a:pt x="103354" y="167858"/>
                  </a:cubicBezTo>
                  <a:cubicBezTo>
                    <a:pt x="100021" y="173763"/>
                    <a:pt x="95830" y="180240"/>
                    <a:pt x="90876" y="187479"/>
                  </a:cubicBezTo>
                  <a:cubicBezTo>
                    <a:pt x="78180" y="205577"/>
                    <a:pt x="64426" y="214625"/>
                    <a:pt x="49634" y="214625"/>
                  </a:cubicBezTo>
                  <a:cubicBezTo>
                    <a:pt x="41689" y="214806"/>
                    <a:pt x="33908" y="212330"/>
                    <a:pt x="27536" y="207577"/>
                  </a:cubicBezTo>
                  <a:cubicBezTo>
                    <a:pt x="14858" y="197289"/>
                    <a:pt x="6171" y="182907"/>
                    <a:pt x="2961" y="166905"/>
                  </a:cubicBezTo>
                  <a:cubicBezTo>
                    <a:pt x="827" y="159047"/>
                    <a:pt x="-287" y="150951"/>
                    <a:pt x="-373" y="142807"/>
                  </a:cubicBezTo>
                  <a:cubicBezTo>
                    <a:pt x="-325" y="120575"/>
                    <a:pt x="4618" y="98620"/>
                    <a:pt x="14105" y="78513"/>
                  </a:cubicBezTo>
                  <a:cubicBezTo>
                    <a:pt x="22202" y="59558"/>
                    <a:pt x="35679" y="43404"/>
                    <a:pt x="52872" y="32031"/>
                  </a:cubicBezTo>
                  <a:cubicBezTo>
                    <a:pt x="71293" y="19134"/>
                    <a:pt x="95649" y="18534"/>
                    <a:pt x="114689" y="30507"/>
                  </a:cubicBezTo>
                  <a:cubicBezTo>
                    <a:pt x="115899" y="31260"/>
                    <a:pt x="117271" y="31679"/>
                    <a:pt x="118690" y="31745"/>
                  </a:cubicBezTo>
                  <a:cubicBezTo>
                    <a:pt x="121071" y="31745"/>
                    <a:pt x="123548" y="28602"/>
                    <a:pt x="126214" y="22220"/>
                  </a:cubicBezTo>
                  <a:cubicBezTo>
                    <a:pt x="128253" y="17096"/>
                    <a:pt x="131263" y="12400"/>
                    <a:pt x="135073" y="8409"/>
                  </a:cubicBezTo>
                  <a:cubicBezTo>
                    <a:pt x="139244" y="3189"/>
                    <a:pt x="145445" y="-2"/>
                    <a:pt x="152123" y="-354"/>
                  </a:cubicBezTo>
                  <a:cubicBezTo>
                    <a:pt x="155075" y="-135"/>
                    <a:pt x="158009" y="341"/>
                    <a:pt x="160886" y="1075"/>
                  </a:cubicBezTo>
                  <a:cubicBezTo>
                    <a:pt x="165267" y="2123"/>
                    <a:pt x="169172" y="7361"/>
                    <a:pt x="172696" y="16982"/>
                  </a:cubicBezTo>
                  <a:cubicBezTo>
                    <a:pt x="176144" y="31659"/>
                    <a:pt x="178345" y="46604"/>
                    <a:pt x="179269" y="61654"/>
                  </a:cubicBezTo>
                  <a:cubicBezTo>
                    <a:pt x="184098" y="115061"/>
                    <a:pt x="186508" y="155732"/>
                    <a:pt x="186508" y="183669"/>
                  </a:cubicBezTo>
                  <a:lnTo>
                    <a:pt x="186508" y="190241"/>
                  </a:lnTo>
                  <a:cubicBezTo>
                    <a:pt x="186489" y="198023"/>
                    <a:pt x="182993" y="205395"/>
                    <a:pt x="176983" y="210339"/>
                  </a:cubicBezTo>
                  <a:cubicBezTo>
                    <a:pt x="167801" y="217292"/>
                    <a:pt x="156485" y="220826"/>
                    <a:pt x="144979" y="220340"/>
                  </a:cubicBezTo>
                  <a:close/>
                  <a:moveTo>
                    <a:pt x="64873" y="158809"/>
                  </a:moveTo>
                  <a:cubicBezTo>
                    <a:pt x="75446" y="158809"/>
                    <a:pt x="86305" y="145474"/>
                    <a:pt x="97544" y="118613"/>
                  </a:cubicBezTo>
                  <a:cubicBezTo>
                    <a:pt x="105135" y="103145"/>
                    <a:pt x="110803" y="86800"/>
                    <a:pt x="114403" y="69941"/>
                  </a:cubicBezTo>
                  <a:cubicBezTo>
                    <a:pt x="114403" y="64416"/>
                    <a:pt x="109165" y="61654"/>
                    <a:pt x="98782" y="61654"/>
                  </a:cubicBezTo>
                  <a:cubicBezTo>
                    <a:pt x="88400" y="61654"/>
                    <a:pt x="77827" y="68417"/>
                    <a:pt x="69064" y="81942"/>
                  </a:cubicBezTo>
                  <a:cubicBezTo>
                    <a:pt x="60435" y="95115"/>
                    <a:pt x="54662" y="109936"/>
                    <a:pt x="52110" y="125471"/>
                  </a:cubicBezTo>
                  <a:cubicBezTo>
                    <a:pt x="51653" y="128624"/>
                    <a:pt x="51396" y="131805"/>
                    <a:pt x="51348" y="134996"/>
                  </a:cubicBezTo>
                  <a:cubicBezTo>
                    <a:pt x="50548" y="143502"/>
                    <a:pt x="54139" y="151836"/>
                    <a:pt x="60873" y="157094"/>
                  </a:cubicBezTo>
                  <a:cubicBezTo>
                    <a:pt x="61987" y="158075"/>
                    <a:pt x="63387" y="158685"/>
                    <a:pt x="64873" y="158809"/>
                  </a:cubicBezTo>
                  <a:close/>
                </a:path>
              </a:pathLst>
            </a:custGeom>
            <a:solidFill>
              <a:srgbClr val="FFFFFF"/>
            </a:solidFill>
            <a:ln w="9525" cap="flat">
              <a:noFill/>
              <a:prstDash val="solid"/>
              <a:miter/>
            </a:ln>
          </p:spPr>
          <p:txBody>
            <a:bodyPr rtlCol="0" anchor="ctr"/>
            <a:lstStyle/>
            <a:p>
              <a:endParaRPr lang="fr-FR"/>
            </a:p>
          </p:txBody>
        </p:sp>
        <p:sp>
          <p:nvSpPr>
            <p:cNvPr id="41" name="Graphique 14">
              <a:extLst>
                <a:ext uri="{FF2B5EF4-FFF2-40B4-BE49-F238E27FC236}">
                  <a16:creationId xmlns:a16="http://schemas.microsoft.com/office/drawing/2014/main" id="{57F15CBE-B350-4EA8-A0B2-45BE8A07DE1D}"/>
                </a:ext>
              </a:extLst>
            </p:cNvPr>
            <p:cNvSpPr/>
            <p:nvPr/>
          </p:nvSpPr>
          <p:spPr>
            <a:xfrm>
              <a:off x="19042132" y="-5200492"/>
              <a:ext cx="184934" cy="236563"/>
            </a:xfrm>
            <a:custGeom>
              <a:avLst/>
              <a:gdLst>
                <a:gd name="connsiteX0" fmla="*/ 91312 w 184934"/>
                <a:gd name="connsiteY0" fmla="*/ 236152 h 236563"/>
                <a:gd name="connsiteX1" fmla="*/ 17684 w 184934"/>
                <a:gd name="connsiteY1" fmla="*/ 187955 h 236563"/>
                <a:gd name="connsiteX2" fmla="*/ -318 w 184934"/>
                <a:gd name="connsiteY2" fmla="*/ 104040 h 236563"/>
                <a:gd name="connsiteX3" fmla="*/ 730 w 184934"/>
                <a:gd name="connsiteY3" fmla="*/ 81085 h 236563"/>
                <a:gd name="connsiteX4" fmla="*/ 8635 w 184934"/>
                <a:gd name="connsiteY4" fmla="*/ 44604 h 236563"/>
                <a:gd name="connsiteX5" fmla="*/ 16446 w 184934"/>
                <a:gd name="connsiteY5" fmla="*/ 29745 h 236563"/>
                <a:gd name="connsiteX6" fmla="*/ 30733 w 184934"/>
                <a:gd name="connsiteY6" fmla="*/ 21458 h 236563"/>
                <a:gd name="connsiteX7" fmla="*/ 39020 w 184934"/>
                <a:gd name="connsiteY7" fmla="*/ 21935 h 236563"/>
                <a:gd name="connsiteX8" fmla="*/ 54641 w 184934"/>
                <a:gd name="connsiteY8" fmla="*/ 57082 h 236563"/>
                <a:gd name="connsiteX9" fmla="*/ 64928 w 184934"/>
                <a:gd name="connsiteY9" fmla="*/ 125947 h 236563"/>
                <a:gd name="connsiteX10" fmla="*/ 92550 w 184934"/>
                <a:gd name="connsiteY10" fmla="*/ 169096 h 236563"/>
                <a:gd name="connsiteX11" fmla="*/ 119221 w 184934"/>
                <a:gd name="connsiteY11" fmla="*/ 135949 h 236563"/>
                <a:gd name="connsiteX12" fmla="*/ 124936 w 184934"/>
                <a:gd name="connsiteY12" fmla="*/ 73465 h 236563"/>
                <a:gd name="connsiteX13" fmla="*/ 124936 w 184934"/>
                <a:gd name="connsiteY13" fmla="*/ 48319 h 236563"/>
                <a:gd name="connsiteX14" fmla="*/ 124936 w 184934"/>
                <a:gd name="connsiteY14" fmla="*/ 40318 h 236563"/>
                <a:gd name="connsiteX15" fmla="*/ 124936 w 184934"/>
                <a:gd name="connsiteY15" fmla="*/ 33746 h 236563"/>
                <a:gd name="connsiteX16" fmla="*/ 124936 w 184934"/>
                <a:gd name="connsiteY16" fmla="*/ 27745 h 236563"/>
                <a:gd name="connsiteX17" fmla="*/ 127031 w 184934"/>
                <a:gd name="connsiteY17" fmla="*/ 13076 h 236563"/>
                <a:gd name="connsiteX18" fmla="*/ 142462 w 184934"/>
                <a:gd name="connsiteY18" fmla="*/ 1075 h 236563"/>
                <a:gd name="connsiteX19" fmla="*/ 151987 w 184934"/>
                <a:gd name="connsiteY19" fmla="*/ -354 h 236563"/>
                <a:gd name="connsiteX20" fmla="*/ 171037 w 184934"/>
                <a:gd name="connsiteY20" fmla="*/ 8314 h 236563"/>
                <a:gd name="connsiteX21" fmla="*/ 181514 w 184934"/>
                <a:gd name="connsiteY21" fmla="*/ 32507 h 236563"/>
                <a:gd name="connsiteX22" fmla="*/ 184562 w 184934"/>
                <a:gd name="connsiteY22" fmla="*/ 77465 h 236563"/>
                <a:gd name="connsiteX23" fmla="*/ 158464 w 184934"/>
                <a:gd name="connsiteY23" fmla="*/ 197480 h 236563"/>
                <a:gd name="connsiteX24" fmla="*/ 91312 w 184934"/>
                <a:gd name="connsiteY24" fmla="*/ 236152 h 2365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84934" h="236563">
                  <a:moveTo>
                    <a:pt x="91312" y="236152"/>
                  </a:moveTo>
                  <a:cubicBezTo>
                    <a:pt x="58356" y="236152"/>
                    <a:pt x="33810" y="220083"/>
                    <a:pt x="17684" y="187955"/>
                  </a:cubicBezTo>
                  <a:cubicBezTo>
                    <a:pt x="5149" y="161800"/>
                    <a:pt x="-1023" y="133044"/>
                    <a:pt x="-318" y="104040"/>
                  </a:cubicBezTo>
                  <a:cubicBezTo>
                    <a:pt x="-318" y="99373"/>
                    <a:pt x="-318" y="91753"/>
                    <a:pt x="730" y="81085"/>
                  </a:cubicBezTo>
                  <a:cubicBezTo>
                    <a:pt x="1901" y="68655"/>
                    <a:pt x="4549" y="56405"/>
                    <a:pt x="8635" y="44604"/>
                  </a:cubicBezTo>
                  <a:cubicBezTo>
                    <a:pt x="10312" y="39213"/>
                    <a:pt x="12960" y="34184"/>
                    <a:pt x="16446" y="29745"/>
                  </a:cubicBezTo>
                  <a:cubicBezTo>
                    <a:pt x="19637" y="24887"/>
                    <a:pt x="24932" y="21820"/>
                    <a:pt x="30733" y="21458"/>
                  </a:cubicBezTo>
                  <a:cubicBezTo>
                    <a:pt x="33505" y="21468"/>
                    <a:pt x="36267" y="21630"/>
                    <a:pt x="39020" y="21935"/>
                  </a:cubicBezTo>
                  <a:cubicBezTo>
                    <a:pt x="47307" y="22792"/>
                    <a:pt x="52450" y="34508"/>
                    <a:pt x="54641" y="57082"/>
                  </a:cubicBezTo>
                  <a:cubicBezTo>
                    <a:pt x="56679" y="80228"/>
                    <a:pt x="60118" y="103221"/>
                    <a:pt x="64928" y="125947"/>
                  </a:cubicBezTo>
                  <a:cubicBezTo>
                    <a:pt x="71281" y="154713"/>
                    <a:pt x="80482" y="169096"/>
                    <a:pt x="92550" y="169096"/>
                  </a:cubicBezTo>
                  <a:cubicBezTo>
                    <a:pt x="104619" y="169096"/>
                    <a:pt x="113505" y="158047"/>
                    <a:pt x="119221" y="135949"/>
                  </a:cubicBezTo>
                  <a:cubicBezTo>
                    <a:pt x="123402" y="115394"/>
                    <a:pt x="125326" y="94439"/>
                    <a:pt x="124936" y="73465"/>
                  </a:cubicBezTo>
                  <a:cubicBezTo>
                    <a:pt x="124936" y="63368"/>
                    <a:pt x="124936" y="54986"/>
                    <a:pt x="124936" y="48319"/>
                  </a:cubicBezTo>
                  <a:cubicBezTo>
                    <a:pt x="124936" y="45204"/>
                    <a:pt x="124936" y="42537"/>
                    <a:pt x="124936" y="40318"/>
                  </a:cubicBezTo>
                  <a:cubicBezTo>
                    <a:pt x="124936" y="38098"/>
                    <a:pt x="124936" y="35908"/>
                    <a:pt x="124936" y="33746"/>
                  </a:cubicBezTo>
                  <a:cubicBezTo>
                    <a:pt x="124936" y="31555"/>
                    <a:pt x="124936" y="29555"/>
                    <a:pt x="124936" y="27745"/>
                  </a:cubicBezTo>
                  <a:cubicBezTo>
                    <a:pt x="124936" y="22782"/>
                    <a:pt x="125640" y="17839"/>
                    <a:pt x="127031" y="13076"/>
                  </a:cubicBezTo>
                  <a:cubicBezTo>
                    <a:pt x="128488" y="8123"/>
                    <a:pt x="133632" y="4123"/>
                    <a:pt x="142462" y="1075"/>
                  </a:cubicBezTo>
                  <a:cubicBezTo>
                    <a:pt x="145548" y="122"/>
                    <a:pt x="148757" y="-363"/>
                    <a:pt x="151987" y="-354"/>
                  </a:cubicBezTo>
                  <a:cubicBezTo>
                    <a:pt x="159264" y="-230"/>
                    <a:pt x="166160" y="2913"/>
                    <a:pt x="171037" y="8314"/>
                  </a:cubicBezTo>
                  <a:cubicBezTo>
                    <a:pt x="177104" y="15000"/>
                    <a:pt x="180780" y="23506"/>
                    <a:pt x="181514" y="32507"/>
                  </a:cubicBezTo>
                  <a:cubicBezTo>
                    <a:pt x="183495" y="47414"/>
                    <a:pt x="184514" y="62425"/>
                    <a:pt x="184562" y="77465"/>
                  </a:cubicBezTo>
                  <a:cubicBezTo>
                    <a:pt x="184562" y="128262"/>
                    <a:pt x="175866" y="168267"/>
                    <a:pt x="158464" y="197480"/>
                  </a:cubicBezTo>
                  <a:cubicBezTo>
                    <a:pt x="145395" y="222226"/>
                    <a:pt x="119278" y="237266"/>
                    <a:pt x="91312" y="236152"/>
                  </a:cubicBezTo>
                  <a:close/>
                </a:path>
              </a:pathLst>
            </a:custGeom>
            <a:solidFill>
              <a:srgbClr val="FFFFFF"/>
            </a:solidFill>
            <a:ln w="9525" cap="flat">
              <a:noFill/>
              <a:prstDash val="solid"/>
              <a:miter/>
            </a:ln>
          </p:spPr>
          <p:txBody>
            <a:bodyPr rtlCol="0" anchor="ctr"/>
            <a:lstStyle/>
            <a:p>
              <a:endParaRPr lang="fr-FR"/>
            </a:p>
          </p:txBody>
        </p:sp>
        <p:sp>
          <p:nvSpPr>
            <p:cNvPr id="42" name="Graphique 14">
              <a:extLst>
                <a:ext uri="{FF2B5EF4-FFF2-40B4-BE49-F238E27FC236}">
                  <a16:creationId xmlns:a16="http://schemas.microsoft.com/office/drawing/2014/main" id="{57F15CBE-B350-4EA8-A0B2-45BE8A07DE1D}"/>
                </a:ext>
              </a:extLst>
            </p:cNvPr>
            <p:cNvSpPr/>
            <p:nvPr/>
          </p:nvSpPr>
          <p:spPr>
            <a:xfrm>
              <a:off x="19259166" y="-5313935"/>
              <a:ext cx="73535" cy="349472"/>
            </a:xfrm>
            <a:custGeom>
              <a:avLst/>
              <a:gdLst>
                <a:gd name="connsiteX0" fmla="*/ 34489 w 73535"/>
                <a:gd name="connsiteY0" fmla="*/ 349118 h 349472"/>
                <a:gd name="connsiteX1" fmla="*/ 32965 w 73535"/>
                <a:gd name="connsiteY1" fmla="*/ 349118 h 349472"/>
                <a:gd name="connsiteX2" fmla="*/ 15820 w 73535"/>
                <a:gd name="connsiteY2" fmla="*/ 343118 h 349472"/>
                <a:gd name="connsiteX3" fmla="*/ 5342 w 73535"/>
                <a:gd name="connsiteY3" fmla="*/ 326258 h 349472"/>
                <a:gd name="connsiteX4" fmla="*/ -373 w 73535"/>
                <a:gd name="connsiteY4" fmla="*/ 173096 h 349472"/>
                <a:gd name="connsiteX5" fmla="*/ 5628 w 73535"/>
                <a:gd name="connsiteY5" fmla="*/ 20696 h 349472"/>
                <a:gd name="connsiteX6" fmla="*/ 17915 w 73535"/>
                <a:gd name="connsiteY6" fmla="*/ 2885 h 349472"/>
                <a:gd name="connsiteX7" fmla="*/ 30012 w 73535"/>
                <a:gd name="connsiteY7" fmla="*/ -354 h 349472"/>
                <a:gd name="connsiteX8" fmla="*/ 38013 w 73535"/>
                <a:gd name="connsiteY8" fmla="*/ 884 h 349472"/>
                <a:gd name="connsiteX9" fmla="*/ 56397 w 73535"/>
                <a:gd name="connsiteY9" fmla="*/ 18696 h 349472"/>
                <a:gd name="connsiteX10" fmla="*/ 69636 w 73535"/>
                <a:gd name="connsiteY10" fmla="*/ 109660 h 349472"/>
                <a:gd name="connsiteX11" fmla="*/ 73160 w 73535"/>
                <a:gd name="connsiteY11" fmla="*/ 208625 h 349472"/>
                <a:gd name="connsiteX12" fmla="*/ 72398 w 73535"/>
                <a:gd name="connsiteY12" fmla="*/ 260917 h 349472"/>
                <a:gd name="connsiteX13" fmla="*/ 62111 w 73535"/>
                <a:gd name="connsiteY13" fmla="*/ 327592 h 349472"/>
                <a:gd name="connsiteX14" fmla="*/ 34489 w 73535"/>
                <a:gd name="connsiteY14" fmla="*/ 349118 h 349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3535" h="349472">
                  <a:moveTo>
                    <a:pt x="34489" y="349118"/>
                  </a:moveTo>
                  <a:lnTo>
                    <a:pt x="32965" y="349118"/>
                  </a:lnTo>
                  <a:cubicBezTo>
                    <a:pt x="26745" y="349032"/>
                    <a:pt x="20735" y="346928"/>
                    <a:pt x="15820" y="343118"/>
                  </a:cubicBezTo>
                  <a:cubicBezTo>
                    <a:pt x="10314" y="339031"/>
                    <a:pt x="6571" y="333002"/>
                    <a:pt x="5342" y="326258"/>
                  </a:cubicBezTo>
                  <a:cubicBezTo>
                    <a:pt x="1532" y="307208"/>
                    <a:pt x="-373" y="256154"/>
                    <a:pt x="-373" y="173096"/>
                  </a:cubicBezTo>
                  <a:cubicBezTo>
                    <a:pt x="-373" y="90038"/>
                    <a:pt x="1628" y="39241"/>
                    <a:pt x="5628" y="20696"/>
                  </a:cubicBezTo>
                  <a:cubicBezTo>
                    <a:pt x="6828" y="13210"/>
                    <a:pt x="11343" y="6666"/>
                    <a:pt x="17915" y="2885"/>
                  </a:cubicBezTo>
                  <a:cubicBezTo>
                    <a:pt x="21592" y="770"/>
                    <a:pt x="25764" y="-354"/>
                    <a:pt x="30012" y="-354"/>
                  </a:cubicBezTo>
                  <a:cubicBezTo>
                    <a:pt x="32726" y="-363"/>
                    <a:pt x="35432" y="56"/>
                    <a:pt x="38013" y="884"/>
                  </a:cubicBezTo>
                  <a:cubicBezTo>
                    <a:pt x="46709" y="3408"/>
                    <a:pt x="53596" y="10076"/>
                    <a:pt x="56397" y="18696"/>
                  </a:cubicBezTo>
                  <a:cubicBezTo>
                    <a:pt x="64140" y="48443"/>
                    <a:pt x="68579" y="78942"/>
                    <a:pt x="69636" y="109660"/>
                  </a:cubicBezTo>
                  <a:cubicBezTo>
                    <a:pt x="72046" y="142616"/>
                    <a:pt x="73227" y="175601"/>
                    <a:pt x="73160" y="208625"/>
                  </a:cubicBezTo>
                  <a:cubicBezTo>
                    <a:pt x="73160" y="218150"/>
                    <a:pt x="73160" y="235199"/>
                    <a:pt x="72398" y="260917"/>
                  </a:cubicBezTo>
                  <a:cubicBezTo>
                    <a:pt x="72446" y="283539"/>
                    <a:pt x="68979" y="306037"/>
                    <a:pt x="62111" y="327592"/>
                  </a:cubicBezTo>
                  <a:cubicBezTo>
                    <a:pt x="58892" y="340232"/>
                    <a:pt x="47528" y="349090"/>
                    <a:pt x="34489" y="349118"/>
                  </a:cubicBezTo>
                  <a:close/>
                </a:path>
              </a:pathLst>
            </a:custGeom>
            <a:solidFill>
              <a:srgbClr val="FFFFFF"/>
            </a:solidFill>
            <a:ln w="9525" cap="flat">
              <a:noFill/>
              <a:prstDash val="solid"/>
              <a:miter/>
            </a:ln>
          </p:spPr>
          <p:txBody>
            <a:bodyPr rtlCol="0" anchor="ctr"/>
            <a:lstStyle/>
            <a:p>
              <a:endParaRPr lang="fr-FR"/>
            </a:p>
          </p:txBody>
        </p:sp>
        <p:sp>
          <p:nvSpPr>
            <p:cNvPr id="43" name="Graphique 14">
              <a:extLst>
                <a:ext uri="{FF2B5EF4-FFF2-40B4-BE49-F238E27FC236}">
                  <a16:creationId xmlns:a16="http://schemas.microsoft.com/office/drawing/2014/main" id="{57F15CBE-B350-4EA8-A0B2-45BE8A07DE1D}"/>
                </a:ext>
              </a:extLst>
            </p:cNvPr>
            <p:cNvSpPr/>
            <p:nvPr/>
          </p:nvSpPr>
          <p:spPr>
            <a:xfrm>
              <a:off x="19497195" y="-5324603"/>
              <a:ext cx="85534" cy="360427"/>
            </a:xfrm>
            <a:custGeom>
              <a:avLst/>
              <a:gdLst>
                <a:gd name="connsiteX0" fmla="*/ 44109 w 85534"/>
                <a:gd name="connsiteY0" fmla="*/ 262345 h 360427"/>
                <a:gd name="connsiteX1" fmla="*/ -373 w 85534"/>
                <a:gd name="connsiteY1" fmla="*/ 216435 h 360427"/>
                <a:gd name="connsiteX2" fmla="*/ -373 w 85534"/>
                <a:gd name="connsiteY2" fmla="*/ 173477 h 360427"/>
                <a:gd name="connsiteX3" fmla="*/ -373 w 85534"/>
                <a:gd name="connsiteY3" fmla="*/ 138044 h 360427"/>
                <a:gd name="connsiteX4" fmla="*/ 4581 w 85534"/>
                <a:gd name="connsiteY4" fmla="*/ 70512 h 360427"/>
                <a:gd name="connsiteX5" fmla="*/ 22868 w 85534"/>
                <a:gd name="connsiteY5" fmla="*/ 11457 h 360427"/>
                <a:gd name="connsiteX6" fmla="*/ 44776 w 85534"/>
                <a:gd name="connsiteY6" fmla="*/ -354 h 360427"/>
                <a:gd name="connsiteX7" fmla="*/ 66874 w 85534"/>
                <a:gd name="connsiteY7" fmla="*/ 11171 h 360427"/>
                <a:gd name="connsiteX8" fmla="*/ 85162 w 85534"/>
                <a:gd name="connsiteY8" fmla="*/ 146045 h 360427"/>
                <a:gd name="connsiteX9" fmla="*/ 84209 w 85534"/>
                <a:gd name="connsiteY9" fmla="*/ 214339 h 360427"/>
                <a:gd name="connsiteX10" fmla="*/ 72112 w 85534"/>
                <a:gd name="connsiteY10" fmla="*/ 250058 h 360427"/>
                <a:gd name="connsiteX11" fmla="*/ 44109 w 85534"/>
                <a:gd name="connsiteY11" fmla="*/ 262345 h 360427"/>
                <a:gd name="connsiteX12" fmla="*/ 45633 w 85534"/>
                <a:gd name="connsiteY12" fmla="*/ 360072 h 360427"/>
                <a:gd name="connsiteX13" fmla="*/ 44109 w 85534"/>
                <a:gd name="connsiteY13" fmla="*/ 360072 h 360427"/>
                <a:gd name="connsiteX14" fmla="*/ 22011 w 85534"/>
                <a:gd name="connsiteY14" fmla="*/ 351785 h 360427"/>
                <a:gd name="connsiteX15" fmla="*/ 10677 w 85534"/>
                <a:gd name="connsiteY15" fmla="*/ 327401 h 360427"/>
                <a:gd name="connsiteX16" fmla="*/ 20202 w 85534"/>
                <a:gd name="connsiteY16" fmla="*/ 303017 h 360427"/>
                <a:gd name="connsiteX17" fmla="*/ 44490 w 85534"/>
                <a:gd name="connsiteY17" fmla="*/ 292444 h 360427"/>
                <a:gd name="connsiteX18" fmla="*/ 67064 w 85534"/>
                <a:gd name="connsiteY18" fmla="*/ 301493 h 360427"/>
                <a:gd name="connsiteX19" fmla="*/ 77828 w 85534"/>
                <a:gd name="connsiteY19" fmla="*/ 325877 h 360427"/>
                <a:gd name="connsiteX20" fmla="*/ 69064 w 85534"/>
                <a:gd name="connsiteY20" fmla="*/ 349404 h 360427"/>
                <a:gd name="connsiteX21" fmla="*/ 45633 w 85534"/>
                <a:gd name="connsiteY21" fmla="*/ 360072 h 3604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85534" h="360427">
                  <a:moveTo>
                    <a:pt x="44109" y="262345"/>
                  </a:moveTo>
                  <a:cubicBezTo>
                    <a:pt x="15153" y="262345"/>
                    <a:pt x="323" y="247039"/>
                    <a:pt x="-373" y="216435"/>
                  </a:cubicBezTo>
                  <a:cubicBezTo>
                    <a:pt x="-373" y="206053"/>
                    <a:pt x="-373" y="191670"/>
                    <a:pt x="-373" y="173477"/>
                  </a:cubicBezTo>
                  <a:cubicBezTo>
                    <a:pt x="-373" y="167381"/>
                    <a:pt x="-373" y="155570"/>
                    <a:pt x="-373" y="138044"/>
                  </a:cubicBezTo>
                  <a:cubicBezTo>
                    <a:pt x="56" y="115460"/>
                    <a:pt x="1713" y="92915"/>
                    <a:pt x="4581" y="70512"/>
                  </a:cubicBezTo>
                  <a:cubicBezTo>
                    <a:pt x="7723" y="42985"/>
                    <a:pt x="14106" y="23363"/>
                    <a:pt x="22868" y="11457"/>
                  </a:cubicBezTo>
                  <a:cubicBezTo>
                    <a:pt x="27735" y="4104"/>
                    <a:pt x="35956" y="-325"/>
                    <a:pt x="44776" y="-354"/>
                  </a:cubicBezTo>
                  <a:cubicBezTo>
                    <a:pt x="53586" y="-354"/>
                    <a:pt x="61835" y="3951"/>
                    <a:pt x="66874" y="11171"/>
                  </a:cubicBezTo>
                  <a:cubicBezTo>
                    <a:pt x="79066" y="27297"/>
                    <a:pt x="85162" y="72255"/>
                    <a:pt x="85162" y="146045"/>
                  </a:cubicBezTo>
                  <a:cubicBezTo>
                    <a:pt x="85162" y="175001"/>
                    <a:pt x="84848" y="197766"/>
                    <a:pt x="84209" y="214339"/>
                  </a:cubicBezTo>
                  <a:cubicBezTo>
                    <a:pt x="83933" y="227208"/>
                    <a:pt x="79714" y="239676"/>
                    <a:pt x="72112" y="250058"/>
                  </a:cubicBezTo>
                  <a:cubicBezTo>
                    <a:pt x="65407" y="258564"/>
                    <a:pt x="54911" y="263174"/>
                    <a:pt x="44109" y="262345"/>
                  </a:cubicBezTo>
                  <a:close/>
                  <a:moveTo>
                    <a:pt x="45633" y="360072"/>
                  </a:moveTo>
                  <a:lnTo>
                    <a:pt x="44109" y="360072"/>
                  </a:lnTo>
                  <a:cubicBezTo>
                    <a:pt x="35965" y="360158"/>
                    <a:pt x="28088" y="357205"/>
                    <a:pt x="22011" y="351785"/>
                  </a:cubicBezTo>
                  <a:cubicBezTo>
                    <a:pt x="14848" y="345708"/>
                    <a:pt x="10705" y="336793"/>
                    <a:pt x="10677" y="327401"/>
                  </a:cubicBezTo>
                  <a:cubicBezTo>
                    <a:pt x="10629" y="318352"/>
                    <a:pt x="14039" y="309637"/>
                    <a:pt x="20202" y="303017"/>
                  </a:cubicBezTo>
                  <a:cubicBezTo>
                    <a:pt x="26316" y="296045"/>
                    <a:pt x="35222" y="292168"/>
                    <a:pt x="44490" y="292444"/>
                  </a:cubicBezTo>
                  <a:cubicBezTo>
                    <a:pt x="52910" y="292359"/>
                    <a:pt x="61025" y="295616"/>
                    <a:pt x="67064" y="301493"/>
                  </a:cubicBezTo>
                  <a:cubicBezTo>
                    <a:pt x="73875" y="307780"/>
                    <a:pt x="77770" y="316609"/>
                    <a:pt x="77828" y="325877"/>
                  </a:cubicBezTo>
                  <a:cubicBezTo>
                    <a:pt x="77999" y="334545"/>
                    <a:pt x="74865" y="342955"/>
                    <a:pt x="69064" y="349404"/>
                  </a:cubicBezTo>
                  <a:cubicBezTo>
                    <a:pt x="63054" y="356034"/>
                    <a:pt x="54577" y="359891"/>
                    <a:pt x="45633" y="360072"/>
                  </a:cubicBezTo>
                  <a:close/>
                </a:path>
              </a:pathLst>
            </a:custGeom>
            <a:solidFill>
              <a:srgbClr val="FFFFFF"/>
            </a:solidFill>
            <a:ln w="9525" cap="flat">
              <a:noFill/>
              <a:prstDash val="solid"/>
              <a:miter/>
            </a:ln>
          </p:spPr>
          <p:txBody>
            <a:bodyPr rtlCol="0" anchor="ctr"/>
            <a:lstStyle/>
            <a:p>
              <a:endParaRPr lang="fr-FR"/>
            </a:p>
          </p:txBody>
        </p:sp>
        <p:sp>
          <p:nvSpPr>
            <p:cNvPr id="44" name="Graphique 14">
              <a:extLst>
                <a:ext uri="{FF2B5EF4-FFF2-40B4-BE49-F238E27FC236}">
                  <a16:creationId xmlns:a16="http://schemas.microsoft.com/office/drawing/2014/main" id="{57F15CBE-B350-4EA8-A0B2-45BE8A07DE1D}"/>
                </a:ext>
              </a:extLst>
            </p:cNvPr>
            <p:cNvSpPr/>
            <p:nvPr/>
          </p:nvSpPr>
          <p:spPr>
            <a:xfrm>
              <a:off x="15995211" y="-4913885"/>
              <a:ext cx="230646" cy="361283"/>
            </a:xfrm>
            <a:custGeom>
              <a:avLst/>
              <a:gdLst>
                <a:gd name="connsiteX0" fmla="*/ 199294 w 230646"/>
                <a:gd name="connsiteY0" fmla="*/ 360929 h 361283"/>
                <a:gd name="connsiteX1" fmla="*/ 198532 w 230646"/>
                <a:gd name="connsiteY1" fmla="*/ 360929 h 361283"/>
                <a:gd name="connsiteX2" fmla="*/ 182245 w 230646"/>
                <a:gd name="connsiteY2" fmla="*/ 355500 h 361283"/>
                <a:gd name="connsiteX3" fmla="*/ 172720 w 230646"/>
                <a:gd name="connsiteY3" fmla="*/ 341308 h 361283"/>
                <a:gd name="connsiteX4" fmla="*/ 169481 w 230646"/>
                <a:gd name="connsiteY4" fmla="*/ 311780 h 361283"/>
                <a:gd name="connsiteX5" fmla="*/ 166243 w 230646"/>
                <a:gd name="connsiteY5" fmla="*/ 270251 h 361283"/>
                <a:gd name="connsiteX6" fmla="*/ 153765 w 230646"/>
                <a:gd name="connsiteY6" fmla="*/ 232151 h 361283"/>
                <a:gd name="connsiteX7" fmla="*/ 121475 w 230646"/>
                <a:gd name="connsiteY7" fmla="*/ 222626 h 361283"/>
                <a:gd name="connsiteX8" fmla="*/ 91281 w 230646"/>
                <a:gd name="connsiteY8" fmla="*/ 225674 h 361283"/>
                <a:gd name="connsiteX9" fmla="*/ 64230 w 230646"/>
                <a:gd name="connsiteY9" fmla="*/ 232913 h 361283"/>
                <a:gd name="connsiteX10" fmla="*/ 52228 w 230646"/>
                <a:gd name="connsiteY10" fmla="*/ 270442 h 361283"/>
                <a:gd name="connsiteX11" fmla="*/ 44132 w 230646"/>
                <a:gd name="connsiteY11" fmla="*/ 324544 h 361283"/>
                <a:gd name="connsiteX12" fmla="*/ 26606 w 230646"/>
                <a:gd name="connsiteY12" fmla="*/ 338640 h 361283"/>
                <a:gd name="connsiteX13" fmla="*/ -350 w 230646"/>
                <a:gd name="connsiteY13" fmla="*/ 280919 h 361283"/>
                <a:gd name="connsiteX14" fmla="*/ -350 w 230646"/>
                <a:gd name="connsiteY14" fmla="*/ 256154 h 361283"/>
                <a:gd name="connsiteX15" fmla="*/ 4508 w 230646"/>
                <a:gd name="connsiteY15" fmla="*/ 149665 h 361283"/>
                <a:gd name="connsiteX16" fmla="*/ 111188 w 230646"/>
                <a:gd name="connsiteY16" fmla="*/ -354 h 361283"/>
                <a:gd name="connsiteX17" fmla="*/ 221488 w 230646"/>
                <a:gd name="connsiteY17" fmla="*/ 161571 h 361283"/>
                <a:gd name="connsiteX18" fmla="*/ 230251 w 230646"/>
                <a:gd name="connsiteY18" fmla="*/ 311209 h 361283"/>
                <a:gd name="connsiteX19" fmla="*/ 199294 w 230646"/>
                <a:gd name="connsiteY19" fmla="*/ 360929 h 361283"/>
                <a:gd name="connsiteX20" fmla="*/ 91852 w 230646"/>
                <a:gd name="connsiteY20" fmla="*/ 179954 h 361283"/>
                <a:gd name="connsiteX21" fmla="*/ 114141 w 230646"/>
                <a:gd name="connsiteY21" fmla="*/ 177954 h 361283"/>
                <a:gd name="connsiteX22" fmla="*/ 140811 w 230646"/>
                <a:gd name="connsiteY22" fmla="*/ 170905 h 361283"/>
                <a:gd name="connsiteX23" fmla="*/ 153574 w 230646"/>
                <a:gd name="connsiteY23" fmla="*/ 160618 h 361283"/>
                <a:gd name="connsiteX24" fmla="*/ 148812 w 230646"/>
                <a:gd name="connsiteY24" fmla="*/ 124709 h 361283"/>
                <a:gd name="connsiteX25" fmla="*/ 110140 w 230646"/>
                <a:gd name="connsiteY25" fmla="*/ 63844 h 361283"/>
                <a:gd name="connsiteX26" fmla="*/ 70231 w 230646"/>
                <a:gd name="connsiteY26" fmla="*/ 148998 h 361283"/>
                <a:gd name="connsiteX27" fmla="*/ 68706 w 230646"/>
                <a:gd name="connsiteY27" fmla="*/ 169858 h 361283"/>
                <a:gd name="connsiteX28" fmla="*/ 91852 w 230646"/>
                <a:gd name="connsiteY28" fmla="*/ 179954 h 361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30646" h="361283">
                  <a:moveTo>
                    <a:pt x="199294" y="360929"/>
                  </a:moveTo>
                  <a:lnTo>
                    <a:pt x="198532" y="360929"/>
                  </a:lnTo>
                  <a:cubicBezTo>
                    <a:pt x="192655" y="360968"/>
                    <a:pt x="186921" y="359062"/>
                    <a:pt x="182245" y="355500"/>
                  </a:cubicBezTo>
                  <a:cubicBezTo>
                    <a:pt x="177415" y="352119"/>
                    <a:pt x="174024" y="347061"/>
                    <a:pt x="172720" y="341308"/>
                  </a:cubicBezTo>
                  <a:cubicBezTo>
                    <a:pt x="171014" y="331544"/>
                    <a:pt x="169929" y="321686"/>
                    <a:pt x="169481" y="311780"/>
                  </a:cubicBezTo>
                  <a:cubicBezTo>
                    <a:pt x="168624" y="298541"/>
                    <a:pt x="167576" y="284634"/>
                    <a:pt x="166243" y="270251"/>
                  </a:cubicBezTo>
                  <a:cubicBezTo>
                    <a:pt x="164338" y="251201"/>
                    <a:pt x="160242" y="238438"/>
                    <a:pt x="153765" y="232151"/>
                  </a:cubicBezTo>
                  <a:cubicBezTo>
                    <a:pt x="144640" y="224912"/>
                    <a:pt x="133067" y="221502"/>
                    <a:pt x="121475" y="222626"/>
                  </a:cubicBezTo>
                  <a:cubicBezTo>
                    <a:pt x="111340" y="222674"/>
                    <a:pt x="101225" y="223693"/>
                    <a:pt x="91281" y="225674"/>
                  </a:cubicBezTo>
                  <a:cubicBezTo>
                    <a:pt x="82051" y="227227"/>
                    <a:pt x="72993" y="229646"/>
                    <a:pt x="64230" y="232913"/>
                  </a:cubicBezTo>
                  <a:cubicBezTo>
                    <a:pt x="57086" y="235771"/>
                    <a:pt x="52990" y="248248"/>
                    <a:pt x="52228" y="270442"/>
                  </a:cubicBezTo>
                  <a:cubicBezTo>
                    <a:pt x="52000" y="288758"/>
                    <a:pt x="49276" y="306960"/>
                    <a:pt x="44132" y="324544"/>
                  </a:cubicBezTo>
                  <a:cubicBezTo>
                    <a:pt x="42513" y="332888"/>
                    <a:pt x="35102" y="338841"/>
                    <a:pt x="26606" y="338640"/>
                  </a:cubicBezTo>
                  <a:cubicBezTo>
                    <a:pt x="8633" y="338640"/>
                    <a:pt x="-350" y="319400"/>
                    <a:pt x="-350" y="280919"/>
                  </a:cubicBezTo>
                  <a:lnTo>
                    <a:pt x="-350" y="256154"/>
                  </a:lnTo>
                  <a:cubicBezTo>
                    <a:pt x="-588" y="220598"/>
                    <a:pt x="1032" y="185050"/>
                    <a:pt x="4508" y="149665"/>
                  </a:cubicBezTo>
                  <a:cubicBezTo>
                    <a:pt x="14986" y="49652"/>
                    <a:pt x="50542" y="-354"/>
                    <a:pt x="111188" y="-354"/>
                  </a:cubicBezTo>
                  <a:cubicBezTo>
                    <a:pt x="170176" y="-354"/>
                    <a:pt x="206943" y="53624"/>
                    <a:pt x="221488" y="161571"/>
                  </a:cubicBezTo>
                  <a:cubicBezTo>
                    <a:pt x="227631" y="211206"/>
                    <a:pt x="230565" y="261193"/>
                    <a:pt x="230251" y="311209"/>
                  </a:cubicBezTo>
                  <a:cubicBezTo>
                    <a:pt x="230375" y="343851"/>
                    <a:pt x="220059" y="360425"/>
                    <a:pt x="199294" y="360929"/>
                  </a:cubicBezTo>
                  <a:close/>
                  <a:moveTo>
                    <a:pt x="91852" y="179954"/>
                  </a:moveTo>
                  <a:cubicBezTo>
                    <a:pt x="99320" y="179802"/>
                    <a:pt x="106768" y="179135"/>
                    <a:pt x="114141" y="177954"/>
                  </a:cubicBezTo>
                  <a:cubicBezTo>
                    <a:pt x="123275" y="176630"/>
                    <a:pt x="132219" y="174268"/>
                    <a:pt x="140811" y="170905"/>
                  </a:cubicBezTo>
                  <a:cubicBezTo>
                    <a:pt x="149288" y="167572"/>
                    <a:pt x="153574" y="164143"/>
                    <a:pt x="153574" y="160618"/>
                  </a:cubicBezTo>
                  <a:cubicBezTo>
                    <a:pt x="153098" y="148531"/>
                    <a:pt x="151498" y="136511"/>
                    <a:pt x="148812" y="124709"/>
                  </a:cubicBezTo>
                  <a:cubicBezTo>
                    <a:pt x="140877" y="84133"/>
                    <a:pt x="127981" y="63844"/>
                    <a:pt x="110140" y="63844"/>
                  </a:cubicBezTo>
                  <a:cubicBezTo>
                    <a:pt x="89376" y="63844"/>
                    <a:pt x="76069" y="92229"/>
                    <a:pt x="70231" y="148998"/>
                  </a:cubicBezTo>
                  <a:cubicBezTo>
                    <a:pt x="69183" y="159380"/>
                    <a:pt x="68706" y="166334"/>
                    <a:pt x="68706" y="169858"/>
                  </a:cubicBezTo>
                  <a:cubicBezTo>
                    <a:pt x="68706" y="177001"/>
                    <a:pt x="76231" y="179954"/>
                    <a:pt x="91852" y="179954"/>
                  </a:cubicBezTo>
                  <a:close/>
                </a:path>
              </a:pathLst>
            </a:custGeom>
            <a:solidFill>
              <a:srgbClr val="FFFFFF"/>
            </a:solidFill>
            <a:ln w="9525" cap="flat">
              <a:noFill/>
              <a:prstDash val="solid"/>
              <a:miter/>
            </a:ln>
          </p:spPr>
          <p:txBody>
            <a:bodyPr rtlCol="0" anchor="ctr"/>
            <a:lstStyle/>
            <a:p>
              <a:endParaRPr lang="fr-FR"/>
            </a:p>
          </p:txBody>
        </p:sp>
        <p:sp>
          <p:nvSpPr>
            <p:cNvPr id="45" name="Graphique 14">
              <a:extLst>
                <a:ext uri="{FF2B5EF4-FFF2-40B4-BE49-F238E27FC236}">
                  <a16:creationId xmlns:a16="http://schemas.microsoft.com/office/drawing/2014/main" id="{57F15CBE-B350-4EA8-A0B2-45BE8A07DE1D}"/>
                </a:ext>
              </a:extLst>
            </p:cNvPr>
            <p:cNvSpPr/>
            <p:nvPr/>
          </p:nvSpPr>
          <p:spPr>
            <a:xfrm>
              <a:off x="16250829" y="-4788346"/>
              <a:ext cx="185030" cy="236285"/>
            </a:xfrm>
            <a:custGeom>
              <a:avLst/>
              <a:gdLst>
                <a:gd name="connsiteX0" fmla="*/ 91313 w 185030"/>
                <a:gd name="connsiteY0" fmla="*/ 235866 h 236285"/>
                <a:gd name="connsiteX1" fmla="*/ 17780 w 185030"/>
                <a:gd name="connsiteY1" fmla="*/ 187574 h 236285"/>
                <a:gd name="connsiteX2" fmla="*/ -317 w 185030"/>
                <a:gd name="connsiteY2" fmla="*/ 103754 h 236285"/>
                <a:gd name="connsiteX3" fmla="*/ 826 w 185030"/>
                <a:gd name="connsiteY3" fmla="*/ 80799 h 236285"/>
                <a:gd name="connsiteX4" fmla="*/ 8732 w 185030"/>
                <a:gd name="connsiteY4" fmla="*/ 44223 h 236285"/>
                <a:gd name="connsiteX5" fmla="*/ 16542 w 185030"/>
                <a:gd name="connsiteY5" fmla="*/ 29364 h 236285"/>
                <a:gd name="connsiteX6" fmla="*/ 30830 w 185030"/>
                <a:gd name="connsiteY6" fmla="*/ 21077 h 236285"/>
                <a:gd name="connsiteX7" fmla="*/ 39116 w 185030"/>
                <a:gd name="connsiteY7" fmla="*/ 21649 h 236285"/>
                <a:gd name="connsiteX8" fmla="*/ 54642 w 185030"/>
                <a:gd name="connsiteY8" fmla="*/ 56796 h 236285"/>
                <a:gd name="connsiteX9" fmla="*/ 65024 w 185030"/>
                <a:gd name="connsiteY9" fmla="*/ 125566 h 236285"/>
                <a:gd name="connsiteX10" fmla="*/ 92647 w 185030"/>
                <a:gd name="connsiteY10" fmla="*/ 168810 h 236285"/>
                <a:gd name="connsiteX11" fmla="*/ 119221 w 185030"/>
                <a:gd name="connsiteY11" fmla="*/ 135663 h 236285"/>
                <a:gd name="connsiteX12" fmla="*/ 125413 w 185030"/>
                <a:gd name="connsiteY12" fmla="*/ 73465 h 236285"/>
                <a:gd name="connsiteX13" fmla="*/ 125413 w 185030"/>
                <a:gd name="connsiteY13" fmla="*/ 48319 h 236285"/>
                <a:gd name="connsiteX14" fmla="*/ 125413 w 185030"/>
                <a:gd name="connsiteY14" fmla="*/ 40318 h 236285"/>
                <a:gd name="connsiteX15" fmla="*/ 125413 w 185030"/>
                <a:gd name="connsiteY15" fmla="*/ 33841 h 236285"/>
                <a:gd name="connsiteX16" fmla="*/ 125413 w 185030"/>
                <a:gd name="connsiteY16" fmla="*/ 27745 h 236285"/>
                <a:gd name="connsiteX17" fmla="*/ 127603 w 185030"/>
                <a:gd name="connsiteY17" fmla="*/ 13076 h 236285"/>
                <a:gd name="connsiteX18" fmla="*/ 143034 w 185030"/>
                <a:gd name="connsiteY18" fmla="*/ 1170 h 236285"/>
                <a:gd name="connsiteX19" fmla="*/ 152083 w 185030"/>
                <a:gd name="connsiteY19" fmla="*/ -354 h 236285"/>
                <a:gd name="connsiteX20" fmla="*/ 171133 w 185030"/>
                <a:gd name="connsiteY20" fmla="*/ 8314 h 236285"/>
                <a:gd name="connsiteX21" fmla="*/ 181705 w 185030"/>
                <a:gd name="connsiteY21" fmla="*/ 32507 h 236285"/>
                <a:gd name="connsiteX22" fmla="*/ 184658 w 185030"/>
                <a:gd name="connsiteY22" fmla="*/ 77465 h 236285"/>
                <a:gd name="connsiteX23" fmla="*/ 158560 w 185030"/>
                <a:gd name="connsiteY23" fmla="*/ 197576 h 236285"/>
                <a:gd name="connsiteX24" fmla="*/ 91313 w 185030"/>
                <a:gd name="connsiteY24" fmla="*/ 235866 h 236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85030" h="236285">
                  <a:moveTo>
                    <a:pt x="91313" y="235866"/>
                  </a:moveTo>
                  <a:cubicBezTo>
                    <a:pt x="58357" y="235866"/>
                    <a:pt x="33849" y="219769"/>
                    <a:pt x="17780" y="187574"/>
                  </a:cubicBezTo>
                  <a:cubicBezTo>
                    <a:pt x="5169" y="161466"/>
                    <a:pt x="-1031" y="132739"/>
                    <a:pt x="-317" y="103754"/>
                  </a:cubicBezTo>
                  <a:cubicBezTo>
                    <a:pt x="-317" y="99087"/>
                    <a:pt x="-317" y="91372"/>
                    <a:pt x="826" y="80799"/>
                  </a:cubicBezTo>
                  <a:cubicBezTo>
                    <a:pt x="1940" y="68331"/>
                    <a:pt x="4588" y="56044"/>
                    <a:pt x="8732" y="44223"/>
                  </a:cubicBezTo>
                  <a:cubicBezTo>
                    <a:pt x="10408" y="38832"/>
                    <a:pt x="13056" y="33803"/>
                    <a:pt x="16542" y="29364"/>
                  </a:cubicBezTo>
                  <a:cubicBezTo>
                    <a:pt x="19704" y="24478"/>
                    <a:pt x="25019" y="21392"/>
                    <a:pt x="30830" y="21077"/>
                  </a:cubicBezTo>
                  <a:cubicBezTo>
                    <a:pt x="33602" y="21068"/>
                    <a:pt x="36373" y="21258"/>
                    <a:pt x="39116" y="21649"/>
                  </a:cubicBezTo>
                  <a:cubicBezTo>
                    <a:pt x="47308" y="22411"/>
                    <a:pt x="52546" y="34126"/>
                    <a:pt x="54642" y="56796"/>
                  </a:cubicBezTo>
                  <a:cubicBezTo>
                    <a:pt x="56661" y="79913"/>
                    <a:pt x="60128" y="102887"/>
                    <a:pt x="65024" y="125566"/>
                  </a:cubicBezTo>
                  <a:cubicBezTo>
                    <a:pt x="71378" y="154399"/>
                    <a:pt x="80579" y="168810"/>
                    <a:pt x="92647" y="168810"/>
                  </a:cubicBezTo>
                  <a:cubicBezTo>
                    <a:pt x="105125" y="168810"/>
                    <a:pt x="114078" y="157761"/>
                    <a:pt x="119221" y="135663"/>
                  </a:cubicBezTo>
                  <a:cubicBezTo>
                    <a:pt x="123584" y="115222"/>
                    <a:pt x="125661" y="94362"/>
                    <a:pt x="125413" y="73465"/>
                  </a:cubicBezTo>
                  <a:cubicBezTo>
                    <a:pt x="125413" y="63435"/>
                    <a:pt x="125413" y="55053"/>
                    <a:pt x="125413" y="48319"/>
                  </a:cubicBezTo>
                  <a:cubicBezTo>
                    <a:pt x="125413" y="45147"/>
                    <a:pt x="125413" y="42480"/>
                    <a:pt x="125413" y="40318"/>
                  </a:cubicBezTo>
                  <a:cubicBezTo>
                    <a:pt x="125413" y="38127"/>
                    <a:pt x="125413" y="35936"/>
                    <a:pt x="125413" y="33841"/>
                  </a:cubicBezTo>
                  <a:cubicBezTo>
                    <a:pt x="125413" y="31745"/>
                    <a:pt x="125413" y="29650"/>
                    <a:pt x="125413" y="27745"/>
                  </a:cubicBezTo>
                  <a:cubicBezTo>
                    <a:pt x="125451" y="22773"/>
                    <a:pt x="126184" y="17839"/>
                    <a:pt x="127603" y="13076"/>
                  </a:cubicBezTo>
                  <a:cubicBezTo>
                    <a:pt x="129032" y="8123"/>
                    <a:pt x="134176" y="4123"/>
                    <a:pt x="143034" y="1170"/>
                  </a:cubicBezTo>
                  <a:cubicBezTo>
                    <a:pt x="145949" y="180"/>
                    <a:pt x="149006" y="-335"/>
                    <a:pt x="152083" y="-354"/>
                  </a:cubicBezTo>
                  <a:cubicBezTo>
                    <a:pt x="159360" y="-249"/>
                    <a:pt x="166266" y="2894"/>
                    <a:pt x="171133" y="8314"/>
                  </a:cubicBezTo>
                  <a:cubicBezTo>
                    <a:pt x="177248" y="14981"/>
                    <a:pt x="180972" y="23487"/>
                    <a:pt x="181705" y="32507"/>
                  </a:cubicBezTo>
                  <a:cubicBezTo>
                    <a:pt x="183658" y="47414"/>
                    <a:pt x="184639" y="62435"/>
                    <a:pt x="184658" y="77465"/>
                  </a:cubicBezTo>
                  <a:cubicBezTo>
                    <a:pt x="184658" y="128262"/>
                    <a:pt x="175962" y="168305"/>
                    <a:pt x="158560" y="197576"/>
                  </a:cubicBezTo>
                  <a:cubicBezTo>
                    <a:pt x="145330" y="222169"/>
                    <a:pt x="119212" y="237047"/>
                    <a:pt x="91313" y="235866"/>
                  </a:cubicBezTo>
                  <a:close/>
                </a:path>
              </a:pathLst>
            </a:custGeom>
            <a:solidFill>
              <a:srgbClr val="FFFFFF"/>
            </a:solidFill>
            <a:ln w="9525" cap="flat">
              <a:noFill/>
              <a:prstDash val="solid"/>
              <a:miter/>
            </a:ln>
          </p:spPr>
          <p:txBody>
            <a:bodyPr rtlCol="0" anchor="ctr"/>
            <a:lstStyle/>
            <a:p>
              <a:endParaRPr lang="fr-FR"/>
            </a:p>
          </p:txBody>
        </p:sp>
        <p:sp>
          <p:nvSpPr>
            <p:cNvPr id="46" name="Graphique 14">
              <a:extLst>
                <a:ext uri="{FF2B5EF4-FFF2-40B4-BE49-F238E27FC236}">
                  <a16:creationId xmlns:a16="http://schemas.microsoft.com/office/drawing/2014/main" id="{57F15CBE-B350-4EA8-A0B2-45BE8A07DE1D}"/>
                </a:ext>
              </a:extLst>
            </p:cNvPr>
            <p:cNvSpPr/>
            <p:nvPr/>
          </p:nvSpPr>
          <p:spPr>
            <a:xfrm>
              <a:off x="16367647" y="-4828830"/>
              <a:ext cx="201658" cy="376025"/>
            </a:xfrm>
            <a:custGeom>
              <a:avLst/>
              <a:gdLst>
                <a:gd name="connsiteX0" fmla="*/ 104892 w 201658"/>
                <a:gd name="connsiteY0" fmla="*/ 375506 h 376025"/>
                <a:gd name="connsiteX1" fmla="*/ 101654 w 201658"/>
                <a:gd name="connsiteY1" fmla="*/ 375506 h 376025"/>
                <a:gd name="connsiteX2" fmla="*/ 32693 w 201658"/>
                <a:gd name="connsiteY2" fmla="*/ 355694 h 376025"/>
                <a:gd name="connsiteX3" fmla="*/ 689 w 201658"/>
                <a:gd name="connsiteY3" fmla="*/ 300449 h 376025"/>
                <a:gd name="connsiteX4" fmla="*/ -359 w 201658"/>
                <a:gd name="connsiteY4" fmla="*/ 292639 h 376025"/>
                <a:gd name="connsiteX5" fmla="*/ 2403 w 201658"/>
                <a:gd name="connsiteY5" fmla="*/ 280637 h 376025"/>
                <a:gd name="connsiteX6" fmla="*/ 8595 w 201658"/>
                <a:gd name="connsiteY6" fmla="*/ 275874 h 376025"/>
                <a:gd name="connsiteX7" fmla="*/ 15072 w 201658"/>
                <a:gd name="connsiteY7" fmla="*/ 278446 h 376025"/>
                <a:gd name="connsiteX8" fmla="*/ 26121 w 201658"/>
                <a:gd name="connsiteY8" fmla="*/ 300258 h 376025"/>
                <a:gd name="connsiteX9" fmla="*/ 42218 w 201658"/>
                <a:gd name="connsiteY9" fmla="*/ 324166 h 376025"/>
                <a:gd name="connsiteX10" fmla="*/ 80890 w 201658"/>
                <a:gd name="connsiteY10" fmla="*/ 336453 h 376025"/>
                <a:gd name="connsiteX11" fmla="*/ 111751 w 201658"/>
                <a:gd name="connsiteY11" fmla="*/ 317403 h 376025"/>
                <a:gd name="connsiteX12" fmla="*/ 136611 w 201658"/>
                <a:gd name="connsiteY12" fmla="*/ 218915 h 376025"/>
                <a:gd name="connsiteX13" fmla="*/ 139659 w 201658"/>
                <a:gd name="connsiteY13" fmla="*/ 147858 h 376025"/>
                <a:gd name="connsiteX14" fmla="*/ 141183 w 201658"/>
                <a:gd name="connsiteY14" fmla="*/ 104424 h 376025"/>
                <a:gd name="connsiteX15" fmla="*/ 147660 w 201658"/>
                <a:gd name="connsiteY15" fmla="*/ 84327 h 376025"/>
                <a:gd name="connsiteX16" fmla="*/ 166710 w 201658"/>
                <a:gd name="connsiteY16" fmla="*/ 72992 h 376025"/>
                <a:gd name="connsiteX17" fmla="*/ 184998 w 201658"/>
                <a:gd name="connsiteY17" fmla="*/ 83851 h 376025"/>
                <a:gd name="connsiteX18" fmla="*/ 194523 w 201658"/>
                <a:gd name="connsiteY18" fmla="*/ 110425 h 376025"/>
                <a:gd name="connsiteX19" fmla="*/ 201285 w 201658"/>
                <a:gd name="connsiteY19" fmla="*/ 201389 h 376025"/>
                <a:gd name="connsiteX20" fmla="*/ 194523 w 201658"/>
                <a:gd name="connsiteY20" fmla="*/ 286447 h 376025"/>
                <a:gd name="connsiteX21" fmla="*/ 165948 w 201658"/>
                <a:gd name="connsiteY21" fmla="*/ 349407 h 376025"/>
                <a:gd name="connsiteX22" fmla="*/ 104892 w 201658"/>
                <a:gd name="connsiteY22" fmla="*/ 375506 h 376025"/>
                <a:gd name="connsiteX23" fmla="*/ 164900 w 201658"/>
                <a:gd name="connsiteY23" fmla="*/ 57371 h 376025"/>
                <a:gd name="connsiteX24" fmla="*/ 139564 w 201658"/>
                <a:gd name="connsiteY24" fmla="*/ 27462 h 376025"/>
                <a:gd name="connsiteX25" fmla="*/ 144802 w 201658"/>
                <a:gd name="connsiteY25" fmla="*/ 8412 h 376025"/>
                <a:gd name="connsiteX26" fmla="*/ 162900 w 201658"/>
                <a:gd name="connsiteY26" fmla="*/ -351 h 376025"/>
                <a:gd name="connsiteX27" fmla="*/ 169662 w 201658"/>
                <a:gd name="connsiteY27" fmla="*/ -351 h 376025"/>
                <a:gd name="connsiteX28" fmla="*/ 184236 w 201658"/>
                <a:gd name="connsiteY28" fmla="*/ 8031 h 376025"/>
                <a:gd name="connsiteX29" fmla="*/ 192809 w 201658"/>
                <a:gd name="connsiteY29" fmla="*/ 29272 h 376025"/>
                <a:gd name="connsiteX30" fmla="*/ 183284 w 201658"/>
                <a:gd name="connsiteY30" fmla="*/ 49846 h 376025"/>
                <a:gd name="connsiteX31" fmla="*/ 164900 w 201658"/>
                <a:gd name="connsiteY31" fmla="*/ 57371 h 376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01658" h="376025">
                  <a:moveTo>
                    <a:pt x="104892" y="375506"/>
                  </a:moveTo>
                  <a:lnTo>
                    <a:pt x="101654" y="375506"/>
                  </a:lnTo>
                  <a:cubicBezTo>
                    <a:pt x="77089" y="376858"/>
                    <a:pt x="52791" y="369877"/>
                    <a:pt x="32693" y="355694"/>
                  </a:cubicBezTo>
                  <a:cubicBezTo>
                    <a:pt x="15376" y="342026"/>
                    <a:pt x="3928" y="322270"/>
                    <a:pt x="689" y="300449"/>
                  </a:cubicBezTo>
                  <a:cubicBezTo>
                    <a:pt x="41" y="297896"/>
                    <a:pt x="-311" y="295277"/>
                    <a:pt x="-359" y="292639"/>
                  </a:cubicBezTo>
                  <a:cubicBezTo>
                    <a:pt x="-502" y="288467"/>
                    <a:pt x="451" y="284323"/>
                    <a:pt x="2403" y="280637"/>
                  </a:cubicBezTo>
                  <a:cubicBezTo>
                    <a:pt x="3470" y="278056"/>
                    <a:pt x="5833" y="276246"/>
                    <a:pt x="8595" y="275874"/>
                  </a:cubicBezTo>
                  <a:cubicBezTo>
                    <a:pt x="10919" y="276237"/>
                    <a:pt x="13138" y="277113"/>
                    <a:pt x="15072" y="278446"/>
                  </a:cubicBezTo>
                  <a:cubicBezTo>
                    <a:pt x="18120" y="280065"/>
                    <a:pt x="21835" y="287400"/>
                    <a:pt x="26121" y="300258"/>
                  </a:cubicBezTo>
                  <a:cubicBezTo>
                    <a:pt x="28921" y="309679"/>
                    <a:pt x="34541" y="318022"/>
                    <a:pt x="42218" y="324166"/>
                  </a:cubicBezTo>
                  <a:cubicBezTo>
                    <a:pt x="53382" y="332453"/>
                    <a:pt x="66992" y="336777"/>
                    <a:pt x="80890" y="336453"/>
                  </a:cubicBezTo>
                  <a:cubicBezTo>
                    <a:pt x="93872" y="336186"/>
                    <a:pt x="105692" y="328890"/>
                    <a:pt x="111751" y="317403"/>
                  </a:cubicBezTo>
                  <a:cubicBezTo>
                    <a:pt x="125152" y="296896"/>
                    <a:pt x="133439" y="264064"/>
                    <a:pt x="136611" y="218915"/>
                  </a:cubicBezTo>
                  <a:cubicBezTo>
                    <a:pt x="138325" y="196531"/>
                    <a:pt x="139278" y="172814"/>
                    <a:pt x="139659" y="147858"/>
                  </a:cubicBezTo>
                  <a:cubicBezTo>
                    <a:pt x="139659" y="128237"/>
                    <a:pt x="140326" y="113759"/>
                    <a:pt x="141183" y="104424"/>
                  </a:cubicBezTo>
                  <a:cubicBezTo>
                    <a:pt x="141640" y="97290"/>
                    <a:pt x="143869" y="90385"/>
                    <a:pt x="147660" y="84327"/>
                  </a:cubicBezTo>
                  <a:cubicBezTo>
                    <a:pt x="151461" y="77345"/>
                    <a:pt x="158766" y="73001"/>
                    <a:pt x="166710" y="72992"/>
                  </a:cubicBezTo>
                  <a:cubicBezTo>
                    <a:pt x="174339" y="72954"/>
                    <a:pt x="181379" y="77135"/>
                    <a:pt x="184998" y="83851"/>
                  </a:cubicBezTo>
                  <a:cubicBezTo>
                    <a:pt x="189998" y="91947"/>
                    <a:pt x="193237" y="100996"/>
                    <a:pt x="194523" y="110425"/>
                  </a:cubicBezTo>
                  <a:cubicBezTo>
                    <a:pt x="198771" y="140562"/>
                    <a:pt x="201028" y="170956"/>
                    <a:pt x="201285" y="201389"/>
                  </a:cubicBezTo>
                  <a:cubicBezTo>
                    <a:pt x="201152" y="229869"/>
                    <a:pt x="198886" y="258301"/>
                    <a:pt x="194523" y="286447"/>
                  </a:cubicBezTo>
                  <a:cubicBezTo>
                    <a:pt x="191789" y="309898"/>
                    <a:pt x="181807" y="331910"/>
                    <a:pt x="165948" y="349407"/>
                  </a:cubicBezTo>
                  <a:cubicBezTo>
                    <a:pt x="150241" y="366410"/>
                    <a:pt x="128029" y="375896"/>
                    <a:pt x="104892" y="375506"/>
                  </a:cubicBezTo>
                  <a:close/>
                  <a:moveTo>
                    <a:pt x="164900" y="57371"/>
                  </a:moveTo>
                  <a:cubicBezTo>
                    <a:pt x="147946" y="57371"/>
                    <a:pt x="139564" y="47846"/>
                    <a:pt x="139564" y="27462"/>
                  </a:cubicBezTo>
                  <a:cubicBezTo>
                    <a:pt x="139107" y="20700"/>
                    <a:pt x="140954" y="13985"/>
                    <a:pt x="144802" y="8412"/>
                  </a:cubicBezTo>
                  <a:cubicBezTo>
                    <a:pt x="149098" y="2783"/>
                    <a:pt x="155813" y="-474"/>
                    <a:pt x="162900" y="-351"/>
                  </a:cubicBezTo>
                  <a:lnTo>
                    <a:pt x="169662" y="-351"/>
                  </a:lnTo>
                  <a:cubicBezTo>
                    <a:pt x="175349" y="669"/>
                    <a:pt x="180502" y="3631"/>
                    <a:pt x="184236" y="8031"/>
                  </a:cubicBezTo>
                  <a:cubicBezTo>
                    <a:pt x="189998" y="13556"/>
                    <a:pt x="193123" y="21290"/>
                    <a:pt x="192809" y="29272"/>
                  </a:cubicBezTo>
                  <a:cubicBezTo>
                    <a:pt x="192761" y="37187"/>
                    <a:pt x="189284" y="44693"/>
                    <a:pt x="183284" y="49846"/>
                  </a:cubicBezTo>
                  <a:cubicBezTo>
                    <a:pt x="178407" y="54704"/>
                    <a:pt x="171787" y="57419"/>
                    <a:pt x="164900" y="57371"/>
                  </a:cubicBezTo>
                  <a:close/>
                </a:path>
              </a:pathLst>
            </a:custGeom>
            <a:solidFill>
              <a:srgbClr val="FFFFFF"/>
            </a:solidFill>
            <a:ln w="9525" cap="flat">
              <a:noFill/>
              <a:prstDash val="solid"/>
              <a:miter/>
            </a:ln>
          </p:spPr>
          <p:txBody>
            <a:bodyPr rtlCol="0" anchor="ctr"/>
            <a:lstStyle/>
            <a:p>
              <a:endParaRPr lang="fr-FR"/>
            </a:p>
          </p:txBody>
        </p:sp>
        <p:sp>
          <p:nvSpPr>
            <p:cNvPr id="47" name="Graphique 14">
              <a:extLst>
                <a:ext uri="{FF2B5EF4-FFF2-40B4-BE49-F238E27FC236}">
                  <a16:creationId xmlns:a16="http://schemas.microsoft.com/office/drawing/2014/main" id="{57F15CBE-B350-4EA8-A0B2-45BE8A07DE1D}"/>
                </a:ext>
              </a:extLst>
            </p:cNvPr>
            <p:cNvSpPr/>
            <p:nvPr/>
          </p:nvSpPr>
          <p:spPr>
            <a:xfrm>
              <a:off x="16592067" y="-4771363"/>
              <a:ext cx="162812" cy="206868"/>
            </a:xfrm>
            <a:custGeom>
              <a:avLst/>
              <a:gdLst>
                <a:gd name="connsiteX0" fmla="*/ 79450 w 162812"/>
                <a:gd name="connsiteY0" fmla="*/ 206501 h 206868"/>
                <a:gd name="connsiteX1" fmla="*/ 77260 w 162812"/>
                <a:gd name="connsiteY1" fmla="*/ 206501 h 206868"/>
                <a:gd name="connsiteX2" fmla="*/ 32302 w 162812"/>
                <a:gd name="connsiteY2" fmla="*/ 191642 h 206868"/>
                <a:gd name="connsiteX3" fmla="*/ 7441 w 162812"/>
                <a:gd name="connsiteY3" fmla="*/ 154780 h 206868"/>
                <a:gd name="connsiteX4" fmla="*/ -369 w 162812"/>
                <a:gd name="connsiteY4" fmla="*/ 107155 h 206868"/>
                <a:gd name="connsiteX5" fmla="*/ 7251 w 162812"/>
                <a:gd name="connsiteY5" fmla="*/ 56291 h 206868"/>
                <a:gd name="connsiteX6" fmla="*/ 31730 w 162812"/>
                <a:gd name="connsiteY6" fmla="*/ 16287 h 206868"/>
                <a:gd name="connsiteX7" fmla="*/ 78784 w 162812"/>
                <a:gd name="connsiteY7" fmla="*/ -287 h 206868"/>
                <a:gd name="connsiteX8" fmla="*/ 114693 w 162812"/>
                <a:gd name="connsiteY8" fmla="*/ 10476 h 206868"/>
                <a:gd name="connsiteX9" fmla="*/ 150412 w 162812"/>
                <a:gd name="connsiteY9" fmla="*/ 49814 h 206868"/>
                <a:gd name="connsiteX10" fmla="*/ 162413 w 162812"/>
                <a:gd name="connsiteY10" fmla="*/ 105155 h 206868"/>
                <a:gd name="connsiteX11" fmla="*/ 133838 w 162812"/>
                <a:gd name="connsiteY11" fmla="*/ 179449 h 206868"/>
                <a:gd name="connsiteX12" fmla="*/ 79450 w 162812"/>
                <a:gd name="connsiteY12" fmla="*/ 206501 h 206868"/>
                <a:gd name="connsiteX13" fmla="*/ 78212 w 162812"/>
                <a:gd name="connsiteY13" fmla="*/ 148017 h 206868"/>
                <a:gd name="connsiteX14" fmla="*/ 101072 w 162812"/>
                <a:gd name="connsiteY14" fmla="*/ 132682 h 206868"/>
                <a:gd name="connsiteX15" fmla="*/ 110597 w 162812"/>
                <a:gd name="connsiteY15" fmla="*/ 100107 h 206868"/>
                <a:gd name="connsiteX16" fmla="*/ 105835 w 162812"/>
                <a:gd name="connsiteY16" fmla="*/ 78485 h 206868"/>
                <a:gd name="connsiteX17" fmla="*/ 72402 w 162812"/>
                <a:gd name="connsiteY17" fmla="*/ 55815 h 206868"/>
                <a:gd name="connsiteX18" fmla="*/ 55829 w 162812"/>
                <a:gd name="connsiteY18" fmla="*/ 65340 h 206868"/>
                <a:gd name="connsiteX19" fmla="*/ 47827 w 162812"/>
                <a:gd name="connsiteY19" fmla="*/ 98487 h 206868"/>
                <a:gd name="connsiteX20" fmla="*/ 50209 w 162812"/>
                <a:gd name="connsiteY20" fmla="*/ 118680 h 206868"/>
                <a:gd name="connsiteX21" fmla="*/ 59734 w 162812"/>
                <a:gd name="connsiteY21" fmla="*/ 139064 h 206868"/>
                <a:gd name="connsiteX22" fmla="*/ 77450 w 162812"/>
                <a:gd name="connsiteY22" fmla="*/ 147922 h 206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62812" h="206868">
                  <a:moveTo>
                    <a:pt x="79450" y="206501"/>
                  </a:moveTo>
                  <a:lnTo>
                    <a:pt x="77260" y="206501"/>
                  </a:lnTo>
                  <a:cubicBezTo>
                    <a:pt x="61020" y="206825"/>
                    <a:pt x="45151" y="201586"/>
                    <a:pt x="32302" y="191642"/>
                  </a:cubicBezTo>
                  <a:cubicBezTo>
                    <a:pt x="20719" y="181936"/>
                    <a:pt x="12099" y="169163"/>
                    <a:pt x="7441" y="154780"/>
                  </a:cubicBezTo>
                  <a:cubicBezTo>
                    <a:pt x="2155" y="139464"/>
                    <a:pt x="-484" y="123357"/>
                    <a:pt x="-369" y="107155"/>
                  </a:cubicBezTo>
                  <a:cubicBezTo>
                    <a:pt x="-407" y="89915"/>
                    <a:pt x="2155" y="72760"/>
                    <a:pt x="7251" y="56291"/>
                  </a:cubicBezTo>
                  <a:cubicBezTo>
                    <a:pt x="11766" y="41042"/>
                    <a:pt x="20215" y="27250"/>
                    <a:pt x="31730" y="16287"/>
                  </a:cubicBezTo>
                  <a:cubicBezTo>
                    <a:pt x="44684" y="4885"/>
                    <a:pt x="61543" y="-1059"/>
                    <a:pt x="78784" y="-287"/>
                  </a:cubicBezTo>
                  <a:cubicBezTo>
                    <a:pt x="91481" y="123"/>
                    <a:pt x="103863" y="3837"/>
                    <a:pt x="114693" y="10476"/>
                  </a:cubicBezTo>
                  <a:cubicBezTo>
                    <a:pt x="130438" y="19506"/>
                    <a:pt x="142944" y="33269"/>
                    <a:pt x="150412" y="49814"/>
                  </a:cubicBezTo>
                  <a:cubicBezTo>
                    <a:pt x="158489" y="67131"/>
                    <a:pt x="162594" y="86048"/>
                    <a:pt x="162413" y="105155"/>
                  </a:cubicBezTo>
                  <a:cubicBezTo>
                    <a:pt x="163033" y="132710"/>
                    <a:pt x="152765" y="159409"/>
                    <a:pt x="133838" y="179449"/>
                  </a:cubicBezTo>
                  <a:cubicBezTo>
                    <a:pt x="120389" y="195804"/>
                    <a:pt x="100606" y="205643"/>
                    <a:pt x="79450" y="206501"/>
                  </a:cubicBezTo>
                  <a:close/>
                  <a:moveTo>
                    <a:pt x="78212" y="148017"/>
                  </a:moveTo>
                  <a:cubicBezTo>
                    <a:pt x="87956" y="147150"/>
                    <a:pt x="96576" y="141369"/>
                    <a:pt x="101072" y="132682"/>
                  </a:cubicBezTo>
                  <a:cubicBezTo>
                    <a:pt x="107273" y="122948"/>
                    <a:pt x="110578" y="111651"/>
                    <a:pt x="110597" y="100107"/>
                  </a:cubicBezTo>
                  <a:cubicBezTo>
                    <a:pt x="110607" y="92639"/>
                    <a:pt x="108978" y="85257"/>
                    <a:pt x="105835" y="78485"/>
                  </a:cubicBezTo>
                  <a:cubicBezTo>
                    <a:pt x="100606" y="64616"/>
                    <a:pt x="87213" y="55548"/>
                    <a:pt x="72402" y="55815"/>
                  </a:cubicBezTo>
                  <a:cubicBezTo>
                    <a:pt x="65573" y="55787"/>
                    <a:pt x="59248" y="59425"/>
                    <a:pt x="55829" y="65340"/>
                  </a:cubicBezTo>
                  <a:cubicBezTo>
                    <a:pt x="50085" y="75408"/>
                    <a:pt x="47313" y="86905"/>
                    <a:pt x="47827" y="98487"/>
                  </a:cubicBezTo>
                  <a:cubicBezTo>
                    <a:pt x="47923" y="105278"/>
                    <a:pt x="48723" y="112051"/>
                    <a:pt x="50209" y="118680"/>
                  </a:cubicBezTo>
                  <a:cubicBezTo>
                    <a:pt x="51742" y="126129"/>
                    <a:pt x="55000" y="133110"/>
                    <a:pt x="59734" y="139064"/>
                  </a:cubicBezTo>
                  <a:cubicBezTo>
                    <a:pt x="63887" y="144674"/>
                    <a:pt x="70468" y="147960"/>
                    <a:pt x="77450" y="147922"/>
                  </a:cubicBezTo>
                  <a:close/>
                </a:path>
              </a:pathLst>
            </a:custGeom>
            <a:solidFill>
              <a:srgbClr val="FFFFFF"/>
            </a:solidFill>
            <a:ln w="9525" cap="flat">
              <a:noFill/>
              <a:prstDash val="solid"/>
              <a:miter/>
            </a:ln>
          </p:spPr>
          <p:txBody>
            <a:bodyPr rtlCol="0" anchor="ctr"/>
            <a:lstStyle/>
            <a:p>
              <a:endParaRPr lang="fr-FR"/>
            </a:p>
          </p:txBody>
        </p:sp>
        <p:sp>
          <p:nvSpPr>
            <p:cNvPr id="48" name="Graphique 14">
              <a:extLst>
                <a:ext uri="{FF2B5EF4-FFF2-40B4-BE49-F238E27FC236}">
                  <a16:creationId xmlns:a16="http://schemas.microsoft.com/office/drawing/2014/main" id="{57F15CBE-B350-4EA8-A0B2-45BE8A07DE1D}"/>
                </a:ext>
              </a:extLst>
            </p:cNvPr>
            <p:cNvSpPr/>
            <p:nvPr/>
          </p:nvSpPr>
          <p:spPr>
            <a:xfrm>
              <a:off x="16780231" y="-4788727"/>
              <a:ext cx="184932" cy="236655"/>
            </a:xfrm>
            <a:custGeom>
              <a:avLst/>
              <a:gdLst>
                <a:gd name="connsiteX0" fmla="*/ 91311 w 184932"/>
                <a:gd name="connsiteY0" fmla="*/ 236248 h 236655"/>
                <a:gd name="connsiteX1" fmla="*/ 17683 w 184932"/>
                <a:gd name="connsiteY1" fmla="*/ 187956 h 236655"/>
                <a:gd name="connsiteX2" fmla="*/ -320 w 184932"/>
                <a:gd name="connsiteY2" fmla="*/ 104136 h 236655"/>
                <a:gd name="connsiteX3" fmla="*/ 728 w 184932"/>
                <a:gd name="connsiteY3" fmla="*/ 81181 h 236655"/>
                <a:gd name="connsiteX4" fmla="*/ 8729 w 184932"/>
                <a:gd name="connsiteY4" fmla="*/ 44605 h 236655"/>
                <a:gd name="connsiteX5" fmla="*/ 16444 w 184932"/>
                <a:gd name="connsiteY5" fmla="*/ 29746 h 236655"/>
                <a:gd name="connsiteX6" fmla="*/ 30827 w 184932"/>
                <a:gd name="connsiteY6" fmla="*/ 21459 h 236655"/>
                <a:gd name="connsiteX7" fmla="*/ 39114 w 184932"/>
                <a:gd name="connsiteY7" fmla="*/ 22031 h 236655"/>
                <a:gd name="connsiteX8" fmla="*/ 54640 w 184932"/>
                <a:gd name="connsiteY8" fmla="*/ 57178 h 236655"/>
                <a:gd name="connsiteX9" fmla="*/ 64926 w 184932"/>
                <a:gd name="connsiteY9" fmla="*/ 125948 h 236655"/>
                <a:gd name="connsiteX10" fmla="*/ 92549 w 184932"/>
                <a:gd name="connsiteY10" fmla="*/ 169192 h 236655"/>
                <a:gd name="connsiteX11" fmla="*/ 119219 w 184932"/>
                <a:gd name="connsiteY11" fmla="*/ 136045 h 236655"/>
                <a:gd name="connsiteX12" fmla="*/ 124934 w 184932"/>
                <a:gd name="connsiteY12" fmla="*/ 73466 h 236655"/>
                <a:gd name="connsiteX13" fmla="*/ 124934 w 184932"/>
                <a:gd name="connsiteY13" fmla="*/ 48320 h 236655"/>
                <a:gd name="connsiteX14" fmla="*/ 124934 w 184932"/>
                <a:gd name="connsiteY14" fmla="*/ 40319 h 236655"/>
                <a:gd name="connsiteX15" fmla="*/ 124934 w 184932"/>
                <a:gd name="connsiteY15" fmla="*/ 33842 h 236655"/>
                <a:gd name="connsiteX16" fmla="*/ 124934 w 184932"/>
                <a:gd name="connsiteY16" fmla="*/ 27745 h 236655"/>
                <a:gd name="connsiteX17" fmla="*/ 127029 w 184932"/>
                <a:gd name="connsiteY17" fmla="*/ 13077 h 236655"/>
                <a:gd name="connsiteX18" fmla="*/ 142460 w 184932"/>
                <a:gd name="connsiteY18" fmla="*/ 1171 h 236655"/>
                <a:gd name="connsiteX19" fmla="*/ 151985 w 184932"/>
                <a:gd name="connsiteY19" fmla="*/ -353 h 236655"/>
                <a:gd name="connsiteX20" fmla="*/ 171035 w 184932"/>
                <a:gd name="connsiteY20" fmla="*/ 8315 h 236655"/>
                <a:gd name="connsiteX21" fmla="*/ 181512 w 184932"/>
                <a:gd name="connsiteY21" fmla="*/ 32508 h 236655"/>
                <a:gd name="connsiteX22" fmla="*/ 184560 w 184932"/>
                <a:gd name="connsiteY22" fmla="*/ 77466 h 236655"/>
                <a:gd name="connsiteX23" fmla="*/ 158462 w 184932"/>
                <a:gd name="connsiteY23" fmla="*/ 197576 h 236655"/>
                <a:gd name="connsiteX24" fmla="*/ 91311 w 184932"/>
                <a:gd name="connsiteY24" fmla="*/ 236248 h 236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84932" h="236655">
                  <a:moveTo>
                    <a:pt x="91311" y="236248"/>
                  </a:moveTo>
                  <a:cubicBezTo>
                    <a:pt x="58354" y="236248"/>
                    <a:pt x="33808" y="220151"/>
                    <a:pt x="17683" y="187956"/>
                  </a:cubicBezTo>
                  <a:cubicBezTo>
                    <a:pt x="5157" y="161829"/>
                    <a:pt x="-1015" y="133102"/>
                    <a:pt x="-320" y="104136"/>
                  </a:cubicBezTo>
                  <a:cubicBezTo>
                    <a:pt x="-320" y="99469"/>
                    <a:pt x="-320" y="91754"/>
                    <a:pt x="728" y="81181"/>
                  </a:cubicBezTo>
                  <a:cubicBezTo>
                    <a:pt x="1881" y="68703"/>
                    <a:pt x="4567" y="56426"/>
                    <a:pt x="8729" y="44605"/>
                  </a:cubicBezTo>
                  <a:cubicBezTo>
                    <a:pt x="10377" y="39223"/>
                    <a:pt x="12986" y="34185"/>
                    <a:pt x="16444" y="29746"/>
                  </a:cubicBezTo>
                  <a:cubicBezTo>
                    <a:pt x="19654" y="24869"/>
                    <a:pt x="24988" y="21792"/>
                    <a:pt x="30827" y="21459"/>
                  </a:cubicBezTo>
                  <a:cubicBezTo>
                    <a:pt x="33598" y="21459"/>
                    <a:pt x="36370" y="21650"/>
                    <a:pt x="39114" y="22031"/>
                  </a:cubicBezTo>
                  <a:cubicBezTo>
                    <a:pt x="47305" y="22793"/>
                    <a:pt x="52448" y="34508"/>
                    <a:pt x="54640" y="57178"/>
                  </a:cubicBezTo>
                  <a:cubicBezTo>
                    <a:pt x="56678" y="80286"/>
                    <a:pt x="60116" y="103250"/>
                    <a:pt x="64926" y="125948"/>
                  </a:cubicBezTo>
                  <a:cubicBezTo>
                    <a:pt x="71279" y="154781"/>
                    <a:pt x="80480" y="169192"/>
                    <a:pt x="92549" y="169192"/>
                  </a:cubicBezTo>
                  <a:cubicBezTo>
                    <a:pt x="104617" y="169192"/>
                    <a:pt x="113504" y="158143"/>
                    <a:pt x="119219" y="136045"/>
                  </a:cubicBezTo>
                  <a:cubicBezTo>
                    <a:pt x="123401" y="115452"/>
                    <a:pt x="125315" y="94468"/>
                    <a:pt x="124934" y="73466"/>
                  </a:cubicBezTo>
                  <a:cubicBezTo>
                    <a:pt x="124934" y="63464"/>
                    <a:pt x="124934" y="55083"/>
                    <a:pt x="124934" y="48320"/>
                  </a:cubicBezTo>
                  <a:cubicBezTo>
                    <a:pt x="124934" y="45148"/>
                    <a:pt x="124934" y="42481"/>
                    <a:pt x="124934" y="40319"/>
                  </a:cubicBezTo>
                  <a:cubicBezTo>
                    <a:pt x="124934" y="38128"/>
                    <a:pt x="124934" y="35937"/>
                    <a:pt x="124934" y="33842"/>
                  </a:cubicBezTo>
                  <a:cubicBezTo>
                    <a:pt x="124934" y="31746"/>
                    <a:pt x="124934" y="29651"/>
                    <a:pt x="124934" y="27745"/>
                  </a:cubicBezTo>
                  <a:cubicBezTo>
                    <a:pt x="124934" y="22783"/>
                    <a:pt x="125639" y="17840"/>
                    <a:pt x="127029" y="13077"/>
                  </a:cubicBezTo>
                  <a:cubicBezTo>
                    <a:pt x="128458" y="8124"/>
                    <a:pt x="133602" y="4124"/>
                    <a:pt x="142460" y="1171"/>
                  </a:cubicBezTo>
                  <a:cubicBezTo>
                    <a:pt x="145527" y="133"/>
                    <a:pt x="148747" y="-382"/>
                    <a:pt x="151985" y="-353"/>
                  </a:cubicBezTo>
                  <a:cubicBezTo>
                    <a:pt x="159262" y="-229"/>
                    <a:pt x="166158" y="2914"/>
                    <a:pt x="171035" y="8315"/>
                  </a:cubicBezTo>
                  <a:cubicBezTo>
                    <a:pt x="177083" y="15011"/>
                    <a:pt x="180770" y="23517"/>
                    <a:pt x="181512" y="32508"/>
                  </a:cubicBezTo>
                  <a:cubicBezTo>
                    <a:pt x="183493" y="47415"/>
                    <a:pt x="184513" y="62427"/>
                    <a:pt x="184560" y="77466"/>
                  </a:cubicBezTo>
                  <a:cubicBezTo>
                    <a:pt x="184560" y="128263"/>
                    <a:pt x="175864" y="168306"/>
                    <a:pt x="158462" y="197576"/>
                  </a:cubicBezTo>
                  <a:cubicBezTo>
                    <a:pt x="145356" y="222284"/>
                    <a:pt x="119257" y="237315"/>
                    <a:pt x="91311" y="236248"/>
                  </a:cubicBezTo>
                  <a:close/>
                </a:path>
              </a:pathLst>
            </a:custGeom>
            <a:solidFill>
              <a:srgbClr val="FFFFFF"/>
            </a:solidFill>
            <a:ln w="9525" cap="flat">
              <a:noFill/>
              <a:prstDash val="solid"/>
              <a:miter/>
            </a:ln>
          </p:spPr>
          <p:txBody>
            <a:bodyPr rtlCol="0" anchor="ctr"/>
            <a:lstStyle/>
            <a:p>
              <a:endParaRPr lang="fr-FR"/>
            </a:p>
          </p:txBody>
        </p:sp>
        <p:sp>
          <p:nvSpPr>
            <p:cNvPr id="49" name="Graphique 14">
              <a:extLst>
                <a:ext uri="{FF2B5EF4-FFF2-40B4-BE49-F238E27FC236}">
                  <a16:creationId xmlns:a16="http://schemas.microsoft.com/office/drawing/2014/main" id="{57F15CBE-B350-4EA8-A0B2-45BE8A07DE1D}"/>
                </a:ext>
              </a:extLst>
            </p:cNvPr>
            <p:cNvSpPr/>
            <p:nvPr/>
          </p:nvSpPr>
          <p:spPr>
            <a:xfrm>
              <a:off x="16991540" y="-4793018"/>
              <a:ext cx="193557" cy="228033"/>
            </a:xfrm>
            <a:custGeom>
              <a:avLst/>
              <a:gdLst>
                <a:gd name="connsiteX0" fmla="*/ 44785 w 193557"/>
                <a:gd name="connsiteY0" fmla="*/ 227680 h 228033"/>
                <a:gd name="connsiteX1" fmla="*/ -173 w 193557"/>
                <a:gd name="connsiteY1" fmla="*/ 114713 h 228033"/>
                <a:gd name="connsiteX2" fmla="*/ 9352 w 193557"/>
                <a:gd name="connsiteY2" fmla="*/ 29560 h 228033"/>
                <a:gd name="connsiteX3" fmla="*/ 48785 w 193557"/>
                <a:gd name="connsiteY3" fmla="*/ 1651 h 228033"/>
                <a:gd name="connsiteX4" fmla="*/ 66311 w 193557"/>
                <a:gd name="connsiteY4" fmla="*/ 34322 h 228033"/>
                <a:gd name="connsiteX5" fmla="*/ 91172 w 193557"/>
                <a:gd name="connsiteY5" fmla="*/ 9176 h 228033"/>
                <a:gd name="connsiteX6" fmla="*/ 131367 w 193557"/>
                <a:gd name="connsiteY6" fmla="*/ -349 h 228033"/>
                <a:gd name="connsiteX7" fmla="*/ 182612 w 193557"/>
                <a:gd name="connsiteY7" fmla="*/ 12796 h 228033"/>
                <a:gd name="connsiteX8" fmla="*/ 193185 w 193557"/>
                <a:gd name="connsiteY8" fmla="*/ 31083 h 228033"/>
                <a:gd name="connsiteX9" fmla="*/ 191184 w 193557"/>
                <a:gd name="connsiteY9" fmla="*/ 38608 h 228033"/>
                <a:gd name="connsiteX10" fmla="*/ 162609 w 193557"/>
                <a:gd name="connsiteY10" fmla="*/ 62992 h 228033"/>
                <a:gd name="connsiteX11" fmla="*/ 142511 w 193557"/>
                <a:gd name="connsiteY11" fmla="*/ 56420 h 228033"/>
                <a:gd name="connsiteX12" fmla="*/ 117651 w 193557"/>
                <a:gd name="connsiteY12" fmla="*/ 50705 h 228033"/>
                <a:gd name="connsiteX13" fmla="*/ 90695 w 193557"/>
                <a:gd name="connsiteY13" fmla="*/ 63563 h 228033"/>
                <a:gd name="connsiteX14" fmla="*/ 78694 w 193557"/>
                <a:gd name="connsiteY14" fmla="*/ 103379 h 228033"/>
                <a:gd name="connsiteX15" fmla="*/ 77932 w 193557"/>
                <a:gd name="connsiteY15" fmla="*/ 128239 h 228033"/>
                <a:gd name="connsiteX16" fmla="*/ 78980 w 193557"/>
                <a:gd name="connsiteY16" fmla="*/ 156814 h 228033"/>
                <a:gd name="connsiteX17" fmla="*/ 79932 w 193557"/>
                <a:gd name="connsiteY17" fmla="*/ 181293 h 228033"/>
                <a:gd name="connsiteX18" fmla="*/ 47357 w 193557"/>
                <a:gd name="connsiteY18" fmla="*/ 227298 h 2280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3557" h="228033">
                  <a:moveTo>
                    <a:pt x="44785" y="227680"/>
                  </a:moveTo>
                  <a:cubicBezTo>
                    <a:pt x="14876" y="227680"/>
                    <a:pt x="-107" y="190027"/>
                    <a:pt x="-173" y="114713"/>
                  </a:cubicBezTo>
                  <a:cubicBezTo>
                    <a:pt x="-1240" y="86014"/>
                    <a:pt x="1970" y="57316"/>
                    <a:pt x="9352" y="29560"/>
                  </a:cubicBezTo>
                  <a:cubicBezTo>
                    <a:pt x="13752" y="11767"/>
                    <a:pt x="30536" y="-111"/>
                    <a:pt x="48785" y="1651"/>
                  </a:cubicBezTo>
                  <a:cubicBezTo>
                    <a:pt x="56977" y="1651"/>
                    <a:pt x="62787" y="12605"/>
                    <a:pt x="66311" y="34322"/>
                  </a:cubicBezTo>
                  <a:cubicBezTo>
                    <a:pt x="71455" y="23330"/>
                    <a:pt x="80237" y="14443"/>
                    <a:pt x="91172" y="9176"/>
                  </a:cubicBezTo>
                  <a:cubicBezTo>
                    <a:pt x="103592" y="2775"/>
                    <a:pt x="117394" y="-501"/>
                    <a:pt x="131367" y="-349"/>
                  </a:cubicBezTo>
                  <a:cubicBezTo>
                    <a:pt x="154989" y="-349"/>
                    <a:pt x="172068" y="4032"/>
                    <a:pt x="182612" y="12796"/>
                  </a:cubicBezTo>
                  <a:cubicBezTo>
                    <a:pt x="188679" y="17015"/>
                    <a:pt x="192556" y="23721"/>
                    <a:pt x="193185" y="31083"/>
                  </a:cubicBezTo>
                  <a:cubicBezTo>
                    <a:pt x="193156" y="33722"/>
                    <a:pt x="192461" y="36303"/>
                    <a:pt x="191184" y="38608"/>
                  </a:cubicBezTo>
                  <a:cubicBezTo>
                    <a:pt x="183088" y="54896"/>
                    <a:pt x="173563" y="62992"/>
                    <a:pt x="162609" y="62992"/>
                  </a:cubicBezTo>
                  <a:cubicBezTo>
                    <a:pt x="155447" y="62602"/>
                    <a:pt x="148522" y="60335"/>
                    <a:pt x="142511" y="56420"/>
                  </a:cubicBezTo>
                  <a:cubicBezTo>
                    <a:pt x="134901" y="52286"/>
                    <a:pt x="126300" y="50314"/>
                    <a:pt x="117651" y="50705"/>
                  </a:cubicBezTo>
                  <a:cubicBezTo>
                    <a:pt x="107126" y="50438"/>
                    <a:pt x="97115" y="55220"/>
                    <a:pt x="90695" y="63563"/>
                  </a:cubicBezTo>
                  <a:cubicBezTo>
                    <a:pt x="82742" y="75308"/>
                    <a:pt x="78551" y="89196"/>
                    <a:pt x="78694" y="103379"/>
                  </a:cubicBezTo>
                  <a:cubicBezTo>
                    <a:pt x="78218" y="111570"/>
                    <a:pt x="77932" y="119857"/>
                    <a:pt x="77932" y="128239"/>
                  </a:cubicBezTo>
                  <a:cubicBezTo>
                    <a:pt x="77932" y="136621"/>
                    <a:pt x="77932" y="147289"/>
                    <a:pt x="78980" y="156814"/>
                  </a:cubicBezTo>
                  <a:cubicBezTo>
                    <a:pt x="80027" y="166339"/>
                    <a:pt x="79932" y="174245"/>
                    <a:pt x="79932" y="181293"/>
                  </a:cubicBezTo>
                  <a:cubicBezTo>
                    <a:pt x="79932" y="209801"/>
                    <a:pt x="69073" y="225136"/>
                    <a:pt x="47357" y="227298"/>
                  </a:cubicBezTo>
                  <a:close/>
                </a:path>
              </a:pathLst>
            </a:custGeom>
            <a:solidFill>
              <a:srgbClr val="FFFFFF"/>
            </a:solidFill>
            <a:ln w="9525" cap="flat">
              <a:noFill/>
              <a:prstDash val="solid"/>
              <a:miter/>
            </a:ln>
          </p:spPr>
          <p:txBody>
            <a:bodyPr rtlCol="0" anchor="ctr"/>
            <a:lstStyle/>
            <a:p>
              <a:endParaRPr lang="fr-FR"/>
            </a:p>
          </p:txBody>
        </p:sp>
        <p:sp>
          <p:nvSpPr>
            <p:cNvPr id="50" name="Graphique 14">
              <a:extLst>
                <a:ext uri="{FF2B5EF4-FFF2-40B4-BE49-F238E27FC236}">
                  <a16:creationId xmlns:a16="http://schemas.microsoft.com/office/drawing/2014/main" id="{57F15CBE-B350-4EA8-A0B2-45BE8A07DE1D}"/>
                </a:ext>
              </a:extLst>
            </p:cNvPr>
            <p:cNvSpPr/>
            <p:nvPr/>
          </p:nvSpPr>
          <p:spPr>
            <a:xfrm>
              <a:off x="17172099" y="-4904074"/>
              <a:ext cx="190924" cy="351472"/>
            </a:xfrm>
            <a:custGeom>
              <a:avLst/>
              <a:gdLst>
                <a:gd name="connsiteX0" fmla="*/ 153785 w 190924"/>
                <a:gd name="connsiteY0" fmla="*/ 351119 h 351472"/>
                <a:gd name="connsiteX1" fmla="*/ 150833 w 190924"/>
                <a:gd name="connsiteY1" fmla="*/ 351119 h 351472"/>
                <a:gd name="connsiteX2" fmla="*/ 132259 w 190924"/>
                <a:gd name="connsiteY2" fmla="*/ 340355 h 351472"/>
                <a:gd name="connsiteX3" fmla="*/ 130258 w 190924"/>
                <a:gd name="connsiteY3" fmla="*/ 327973 h 351472"/>
                <a:gd name="connsiteX4" fmla="*/ 130258 w 190924"/>
                <a:gd name="connsiteY4" fmla="*/ 322258 h 351472"/>
                <a:gd name="connsiteX5" fmla="*/ 130258 w 190924"/>
                <a:gd name="connsiteY5" fmla="*/ 316448 h 351472"/>
                <a:gd name="connsiteX6" fmla="*/ 130258 w 190924"/>
                <a:gd name="connsiteY6" fmla="*/ 312923 h 351472"/>
                <a:gd name="connsiteX7" fmla="*/ 126449 w 190924"/>
                <a:gd name="connsiteY7" fmla="*/ 310733 h 351472"/>
                <a:gd name="connsiteX8" fmla="*/ 113876 w 190924"/>
                <a:gd name="connsiteY8" fmla="*/ 321020 h 351472"/>
                <a:gd name="connsiteX9" fmla="*/ 63965 w 190924"/>
                <a:gd name="connsiteY9" fmla="*/ 341784 h 351472"/>
                <a:gd name="connsiteX10" fmla="*/ 30436 w 190924"/>
                <a:gd name="connsiteY10" fmla="*/ 328545 h 351472"/>
                <a:gd name="connsiteX11" fmla="*/ 9196 w 190924"/>
                <a:gd name="connsiteY11" fmla="*/ 294350 h 351472"/>
                <a:gd name="connsiteX12" fmla="*/ -329 w 190924"/>
                <a:gd name="connsiteY12" fmla="*/ 241391 h 351472"/>
                <a:gd name="connsiteX13" fmla="*/ 22245 w 190924"/>
                <a:gd name="connsiteY13" fmla="*/ 161286 h 351472"/>
                <a:gd name="connsiteX14" fmla="*/ 57202 w 190924"/>
                <a:gd name="connsiteY14" fmla="*/ 132711 h 351472"/>
                <a:gd name="connsiteX15" fmla="*/ 79776 w 190924"/>
                <a:gd name="connsiteY15" fmla="*/ 128139 h 351472"/>
                <a:gd name="connsiteX16" fmla="*/ 103398 w 190924"/>
                <a:gd name="connsiteY16" fmla="*/ 132711 h 351472"/>
                <a:gd name="connsiteX17" fmla="*/ 106446 w 190924"/>
                <a:gd name="connsiteY17" fmla="*/ 133187 h 351472"/>
                <a:gd name="connsiteX18" fmla="*/ 114732 w 190924"/>
                <a:gd name="connsiteY18" fmla="*/ 123662 h 351472"/>
                <a:gd name="connsiteX19" fmla="*/ 117971 w 190924"/>
                <a:gd name="connsiteY19" fmla="*/ 82228 h 351472"/>
                <a:gd name="connsiteX20" fmla="*/ 117971 w 190924"/>
                <a:gd name="connsiteY20" fmla="*/ 66893 h 351472"/>
                <a:gd name="connsiteX21" fmla="*/ 117971 w 190924"/>
                <a:gd name="connsiteY21" fmla="*/ 53558 h 351472"/>
                <a:gd name="connsiteX22" fmla="*/ 117971 w 190924"/>
                <a:gd name="connsiteY22" fmla="*/ 44033 h 351472"/>
                <a:gd name="connsiteX23" fmla="*/ 145403 w 190924"/>
                <a:gd name="connsiteY23" fmla="*/ -354 h 351472"/>
                <a:gd name="connsiteX24" fmla="*/ 147880 w 190924"/>
                <a:gd name="connsiteY24" fmla="*/ -354 h 351472"/>
                <a:gd name="connsiteX25" fmla="*/ 180074 w 190924"/>
                <a:gd name="connsiteY25" fmla="*/ 42604 h 351472"/>
                <a:gd name="connsiteX26" fmla="*/ 184551 w 190924"/>
                <a:gd name="connsiteY26" fmla="*/ 74418 h 351472"/>
                <a:gd name="connsiteX27" fmla="*/ 190552 w 190924"/>
                <a:gd name="connsiteY27" fmla="*/ 219388 h 351472"/>
                <a:gd name="connsiteX28" fmla="*/ 189218 w 190924"/>
                <a:gd name="connsiteY28" fmla="*/ 279110 h 351472"/>
                <a:gd name="connsiteX29" fmla="*/ 175788 w 190924"/>
                <a:gd name="connsiteY29" fmla="*/ 337403 h 351472"/>
                <a:gd name="connsiteX30" fmla="*/ 153785 w 190924"/>
                <a:gd name="connsiteY30" fmla="*/ 351119 h 351472"/>
                <a:gd name="connsiteX31" fmla="*/ 71680 w 190924"/>
                <a:gd name="connsiteY31" fmla="*/ 289302 h 351472"/>
                <a:gd name="connsiteX32" fmla="*/ 95588 w 190924"/>
                <a:gd name="connsiteY32" fmla="*/ 274919 h 351472"/>
                <a:gd name="connsiteX33" fmla="*/ 108827 w 190924"/>
                <a:gd name="connsiteY33" fmla="*/ 238343 h 351472"/>
                <a:gd name="connsiteX34" fmla="*/ 110637 w 190924"/>
                <a:gd name="connsiteY34" fmla="*/ 218245 h 351472"/>
                <a:gd name="connsiteX35" fmla="*/ 92825 w 190924"/>
                <a:gd name="connsiteY35" fmla="*/ 182812 h 351472"/>
                <a:gd name="connsiteX36" fmla="*/ 67679 w 190924"/>
                <a:gd name="connsiteY36" fmla="*/ 198433 h 351472"/>
                <a:gd name="connsiteX37" fmla="*/ 53106 w 190924"/>
                <a:gd name="connsiteY37" fmla="*/ 253964 h 351472"/>
                <a:gd name="connsiteX38" fmla="*/ 55392 w 190924"/>
                <a:gd name="connsiteY38" fmla="*/ 274538 h 351472"/>
                <a:gd name="connsiteX39" fmla="*/ 71270 w 190924"/>
                <a:gd name="connsiteY39" fmla="*/ 289511 h 351472"/>
                <a:gd name="connsiteX40" fmla="*/ 71680 w 190924"/>
                <a:gd name="connsiteY40" fmla="*/ 289492 h 351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190924" h="351472">
                  <a:moveTo>
                    <a:pt x="153785" y="351119"/>
                  </a:moveTo>
                  <a:lnTo>
                    <a:pt x="150833" y="351119"/>
                  </a:lnTo>
                  <a:cubicBezTo>
                    <a:pt x="140450" y="349976"/>
                    <a:pt x="134259" y="346356"/>
                    <a:pt x="132259" y="340355"/>
                  </a:cubicBezTo>
                  <a:cubicBezTo>
                    <a:pt x="130935" y="336364"/>
                    <a:pt x="130268" y="332183"/>
                    <a:pt x="130258" y="327973"/>
                  </a:cubicBezTo>
                  <a:cubicBezTo>
                    <a:pt x="130125" y="326068"/>
                    <a:pt x="130125" y="324163"/>
                    <a:pt x="130258" y="322258"/>
                  </a:cubicBezTo>
                  <a:cubicBezTo>
                    <a:pt x="130258" y="320258"/>
                    <a:pt x="130258" y="318353"/>
                    <a:pt x="130258" y="316448"/>
                  </a:cubicBezTo>
                  <a:cubicBezTo>
                    <a:pt x="130325" y="315276"/>
                    <a:pt x="130325" y="314095"/>
                    <a:pt x="130258" y="312923"/>
                  </a:cubicBezTo>
                  <a:cubicBezTo>
                    <a:pt x="130258" y="311400"/>
                    <a:pt x="128830" y="310733"/>
                    <a:pt x="126449" y="310733"/>
                  </a:cubicBezTo>
                  <a:lnTo>
                    <a:pt x="113876" y="321020"/>
                  </a:lnTo>
                  <a:cubicBezTo>
                    <a:pt x="100207" y="333602"/>
                    <a:pt x="82529" y="340955"/>
                    <a:pt x="63965" y="341784"/>
                  </a:cubicBezTo>
                  <a:cubicBezTo>
                    <a:pt x="51458" y="342080"/>
                    <a:pt x="39362" y="337307"/>
                    <a:pt x="30436" y="328545"/>
                  </a:cubicBezTo>
                  <a:cubicBezTo>
                    <a:pt x="20835" y="318915"/>
                    <a:pt x="13568" y="307218"/>
                    <a:pt x="9196" y="294350"/>
                  </a:cubicBezTo>
                  <a:cubicBezTo>
                    <a:pt x="2909" y="277405"/>
                    <a:pt x="-320" y="259469"/>
                    <a:pt x="-329" y="241391"/>
                  </a:cubicBezTo>
                  <a:cubicBezTo>
                    <a:pt x="-1034" y="213025"/>
                    <a:pt x="6833" y="185107"/>
                    <a:pt x="22245" y="161286"/>
                  </a:cubicBezTo>
                  <a:cubicBezTo>
                    <a:pt x="30741" y="148446"/>
                    <a:pt x="42933" y="138483"/>
                    <a:pt x="57202" y="132711"/>
                  </a:cubicBezTo>
                  <a:cubicBezTo>
                    <a:pt x="64345" y="129701"/>
                    <a:pt x="72023" y="128148"/>
                    <a:pt x="79776" y="128139"/>
                  </a:cubicBezTo>
                  <a:cubicBezTo>
                    <a:pt x="87863" y="128215"/>
                    <a:pt x="95864" y="129767"/>
                    <a:pt x="103398" y="132711"/>
                  </a:cubicBezTo>
                  <a:cubicBezTo>
                    <a:pt x="104388" y="133006"/>
                    <a:pt x="105417" y="133168"/>
                    <a:pt x="106446" y="133187"/>
                  </a:cubicBezTo>
                  <a:cubicBezTo>
                    <a:pt x="109970" y="133187"/>
                    <a:pt x="112733" y="130139"/>
                    <a:pt x="114732" y="123662"/>
                  </a:cubicBezTo>
                  <a:cubicBezTo>
                    <a:pt x="117467" y="110032"/>
                    <a:pt x="118562" y="96116"/>
                    <a:pt x="117971" y="82228"/>
                  </a:cubicBezTo>
                  <a:cubicBezTo>
                    <a:pt x="117971" y="76989"/>
                    <a:pt x="117971" y="71941"/>
                    <a:pt x="117971" y="66893"/>
                  </a:cubicBezTo>
                  <a:cubicBezTo>
                    <a:pt x="117971" y="61845"/>
                    <a:pt x="117971" y="57368"/>
                    <a:pt x="117971" y="53558"/>
                  </a:cubicBezTo>
                  <a:cubicBezTo>
                    <a:pt x="117971" y="49748"/>
                    <a:pt x="117971" y="46509"/>
                    <a:pt x="117971" y="44033"/>
                  </a:cubicBezTo>
                  <a:cubicBezTo>
                    <a:pt x="118990" y="17296"/>
                    <a:pt x="128135" y="2504"/>
                    <a:pt x="145403" y="-354"/>
                  </a:cubicBezTo>
                  <a:lnTo>
                    <a:pt x="147880" y="-354"/>
                  </a:lnTo>
                  <a:cubicBezTo>
                    <a:pt x="164263" y="-354"/>
                    <a:pt x="174997" y="13963"/>
                    <a:pt x="180074" y="42604"/>
                  </a:cubicBezTo>
                  <a:cubicBezTo>
                    <a:pt x="182550" y="57177"/>
                    <a:pt x="184075" y="67750"/>
                    <a:pt x="184551" y="74418"/>
                  </a:cubicBezTo>
                  <a:cubicBezTo>
                    <a:pt x="188551" y="133539"/>
                    <a:pt x="190552" y="181859"/>
                    <a:pt x="190552" y="219388"/>
                  </a:cubicBezTo>
                  <a:cubicBezTo>
                    <a:pt x="190552" y="234057"/>
                    <a:pt x="190552" y="254059"/>
                    <a:pt x="189218" y="279110"/>
                  </a:cubicBezTo>
                  <a:cubicBezTo>
                    <a:pt x="189466" y="299331"/>
                    <a:pt x="184865" y="319324"/>
                    <a:pt x="175788" y="337403"/>
                  </a:cubicBezTo>
                  <a:cubicBezTo>
                    <a:pt x="171530" y="345661"/>
                    <a:pt x="163082" y="350928"/>
                    <a:pt x="153785" y="351119"/>
                  </a:cubicBezTo>
                  <a:close/>
                  <a:moveTo>
                    <a:pt x="71680" y="289302"/>
                  </a:moveTo>
                  <a:cubicBezTo>
                    <a:pt x="81605" y="288987"/>
                    <a:pt x="90663" y="283539"/>
                    <a:pt x="95588" y="274919"/>
                  </a:cubicBezTo>
                  <a:cubicBezTo>
                    <a:pt x="102636" y="263851"/>
                    <a:pt x="107151" y="251363"/>
                    <a:pt x="108827" y="238343"/>
                  </a:cubicBezTo>
                  <a:cubicBezTo>
                    <a:pt x="110018" y="231713"/>
                    <a:pt x="110618" y="224989"/>
                    <a:pt x="110637" y="218245"/>
                  </a:cubicBezTo>
                  <a:cubicBezTo>
                    <a:pt x="110637" y="194623"/>
                    <a:pt x="104731" y="182812"/>
                    <a:pt x="92825" y="182812"/>
                  </a:cubicBezTo>
                  <a:cubicBezTo>
                    <a:pt x="82243" y="183117"/>
                    <a:pt x="72642" y="189079"/>
                    <a:pt x="67679" y="198433"/>
                  </a:cubicBezTo>
                  <a:cubicBezTo>
                    <a:pt x="57640" y="215178"/>
                    <a:pt x="52582" y="234447"/>
                    <a:pt x="53106" y="253964"/>
                  </a:cubicBezTo>
                  <a:cubicBezTo>
                    <a:pt x="53239" y="260879"/>
                    <a:pt x="54011" y="267766"/>
                    <a:pt x="55392" y="274538"/>
                  </a:cubicBezTo>
                  <a:cubicBezTo>
                    <a:pt x="55640" y="283053"/>
                    <a:pt x="62746" y="289759"/>
                    <a:pt x="71270" y="289511"/>
                  </a:cubicBezTo>
                  <a:cubicBezTo>
                    <a:pt x="71404" y="289502"/>
                    <a:pt x="71537" y="289502"/>
                    <a:pt x="71680" y="289492"/>
                  </a:cubicBezTo>
                  <a:close/>
                </a:path>
              </a:pathLst>
            </a:custGeom>
            <a:solidFill>
              <a:srgbClr val="FFFFFF"/>
            </a:solidFill>
            <a:ln w="9525" cap="flat">
              <a:noFill/>
              <a:prstDash val="solid"/>
              <a:miter/>
            </a:ln>
          </p:spPr>
          <p:txBody>
            <a:bodyPr rtlCol="0" anchor="ctr"/>
            <a:lstStyle/>
            <a:p>
              <a:endParaRPr lang="fr-FR"/>
            </a:p>
          </p:txBody>
        </p:sp>
        <p:sp>
          <p:nvSpPr>
            <p:cNvPr id="51" name="Graphique 14">
              <a:extLst>
                <a:ext uri="{FF2B5EF4-FFF2-40B4-BE49-F238E27FC236}">
                  <a16:creationId xmlns:a16="http://schemas.microsoft.com/office/drawing/2014/main" id="{57F15CBE-B350-4EA8-A0B2-45BE8A07DE1D}"/>
                </a:ext>
              </a:extLst>
            </p:cNvPr>
            <p:cNvSpPr/>
            <p:nvPr/>
          </p:nvSpPr>
          <p:spPr>
            <a:xfrm>
              <a:off x="17395105" y="-4913176"/>
              <a:ext cx="72888" cy="128737"/>
            </a:xfrm>
            <a:custGeom>
              <a:avLst/>
              <a:gdLst>
                <a:gd name="connsiteX0" fmla="*/ 20696 w 72888"/>
                <a:gd name="connsiteY0" fmla="*/ 128381 h 128737"/>
                <a:gd name="connsiteX1" fmla="*/ 18695 w 72888"/>
                <a:gd name="connsiteY1" fmla="*/ 128381 h 128737"/>
                <a:gd name="connsiteX2" fmla="*/ 5551 w 72888"/>
                <a:gd name="connsiteY2" fmla="*/ 125048 h 128737"/>
                <a:gd name="connsiteX3" fmla="*/ -355 w 72888"/>
                <a:gd name="connsiteY3" fmla="*/ 114761 h 128737"/>
                <a:gd name="connsiteX4" fmla="*/ 3932 w 72888"/>
                <a:gd name="connsiteY4" fmla="*/ 102283 h 128737"/>
                <a:gd name="connsiteX5" fmla="*/ 13457 w 72888"/>
                <a:gd name="connsiteY5" fmla="*/ 67326 h 128737"/>
                <a:gd name="connsiteX6" fmla="*/ 10218 w 72888"/>
                <a:gd name="connsiteY6" fmla="*/ 41228 h 128737"/>
                <a:gd name="connsiteX7" fmla="*/ 8218 w 72888"/>
                <a:gd name="connsiteY7" fmla="*/ 31703 h 128737"/>
                <a:gd name="connsiteX8" fmla="*/ 34593 w 72888"/>
                <a:gd name="connsiteY8" fmla="*/ -149 h 128737"/>
                <a:gd name="connsiteX9" fmla="*/ 39364 w 72888"/>
                <a:gd name="connsiteY9" fmla="*/ -206 h 128737"/>
                <a:gd name="connsiteX10" fmla="*/ 65368 w 72888"/>
                <a:gd name="connsiteY10" fmla="*/ 12558 h 128737"/>
                <a:gd name="connsiteX11" fmla="*/ 72512 w 72888"/>
                <a:gd name="connsiteY11" fmla="*/ 41133 h 128737"/>
                <a:gd name="connsiteX12" fmla="*/ 64797 w 72888"/>
                <a:gd name="connsiteY12" fmla="*/ 74756 h 128737"/>
                <a:gd name="connsiteX13" fmla="*/ 45270 w 72888"/>
                <a:gd name="connsiteY13" fmla="*/ 111523 h 128737"/>
                <a:gd name="connsiteX14" fmla="*/ 20696 w 72888"/>
                <a:gd name="connsiteY14" fmla="*/ 128381 h 128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2888" h="128737">
                  <a:moveTo>
                    <a:pt x="20696" y="128381"/>
                  </a:moveTo>
                  <a:lnTo>
                    <a:pt x="18695" y="128381"/>
                  </a:lnTo>
                  <a:cubicBezTo>
                    <a:pt x="14095" y="128439"/>
                    <a:pt x="9570" y="127286"/>
                    <a:pt x="5551" y="125048"/>
                  </a:cubicBezTo>
                  <a:cubicBezTo>
                    <a:pt x="1722" y="123095"/>
                    <a:pt x="-602" y="119057"/>
                    <a:pt x="-355" y="114761"/>
                  </a:cubicBezTo>
                  <a:cubicBezTo>
                    <a:pt x="55" y="110322"/>
                    <a:pt x="1522" y="106036"/>
                    <a:pt x="3932" y="102283"/>
                  </a:cubicBezTo>
                  <a:cubicBezTo>
                    <a:pt x="10018" y="91625"/>
                    <a:pt x="13304" y="79595"/>
                    <a:pt x="13457" y="67326"/>
                  </a:cubicBezTo>
                  <a:cubicBezTo>
                    <a:pt x="13724" y="58516"/>
                    <a:pt x="12638" y="49705"/>
                    <a:pt x="10218" y="41228"/>
                  </a:cubicBezTo>
                  <a:cubicBezTo>
                    <a:pt x="9075" y="38171"/>
                    <a:pt x="8399" y="34960"/>
                    <a:pt x="8218" y="31703"/>
                  </a:cubicBezTo>
                  <a:cubicBezTo>
                    <a:pt x="6704" y="15625"/>
                    <a:pt x="18515" y="1366"/>
                    <a:pt x="34593" y="-149"/>
                  </a:cubicBezTo>
                  <a:cubicBezTo>
                    <a:pt x="36183" y="-301"/>
                    <a:pt x="37774" y="-320"/>
                    <a:pt x="39364" y="-206"/>
                  </a:cubicBezTo>
                  <a:cubicBezTo>
                    <a:pt x="49766" y="-1291"/>
                    <a:pt x="59872" y="3661"/>
                    <a:pt x="65368" y="12558"/>
                  </a:cubicBezTo>
                  <a:cubicBezTo>
                    <a:pt x="70168" y="21311"/>
                    <a:pt x="72636" y="31151"/>
                    <a:pt x="72512" y="41133"/>
                  </a:cubicBezTo>
                  <a:cubicBezTo>
                    <a:pt x="71883" y="52696"/>
                    <a:pt x="69273" y="64078"/>
                    <a:pt x="64797" y="74756"/>
                  </a:cubicBezTo>
                  <a:cubicBezTo>
                    <a:pt x="60043" y="87872"/>
                    <a:pt x="53471" y="100245"/>
                    <a:pt x="45270" y="111523"/>
                  </a:cubicBezTo>
                  <a:cubicBezTo>
                    <a:pt x="40070" y="120581"/>
                    <a:pt x="31021" y="126791"/>
                    <a:pt x="20696" y="128381"/>
                  </a:cubicBezTo>
                  <a:close/>
                </a:path>
              </a:pathLst>
            </a:custGeom>
            <a:solidFill>
              <a:srgbClr val="FFFFFF"/>
            </a:solidFill>
            <a:ln w="9525" cap="flat">
              <a:noFill/>
              <a:prstDash val="solid"/>
              <a:miter/>
            </a:ln>
          </p:spPr>
          <p:txBody>
            <a:bodyPr rtlCol="0" anchor="ctr"/>
            <a:lstStyle/>
            <a:p>
              <a:endParaRPr lang="fr-FR"/>
            </a:p>
          </p:txBody>
        </p:sp>
        <p:sp>
          <p:nvSpPr>
            <p:cNvPr id="52" name="Graphique 14">
              <a:extLst>
                <a:ext uri="{FF2B5EF4-FFF2-40B4-BE49-F238E27FC236}">
                  <a16:creationId xmlns:a16="http://schemas.microsoft.com/office/drawing/2014/main" id="{57F15CBE-B350-4EA8-A0B2-45BE8A07DE1D}"/>
                </a:ext>
              </a:extLst>
            </p:cNvPr>
            <p:cNvSpPr/>
            <p:nvPr/>
          </p:nvSpPr>
          <p:spPr>
            <a:xfrm>
              <a:off x="17501971" y="-4898221"/>
              <a:ext cx="186046" cy="345619"/>
            </a:xfrm>
            <a:custGeom>
              <a:avLst/>
              <a:gdLst>
                <a:gd name="connsiteX0" fmla="*/ 34131 w 186046"/>
                <a:gd name="connsiteY0" fmla="*/ 345265 h 345619"/>
                <a:gd name="connsiteX1" fmla="*/ 32702 w 186046"/>
                <a:gd name="connsiteY1" fmla="*/ 345265 h 345619"/>
                <a:gd name="connsiteX2" fmla="*/ 14604 w 186046"/>
                <a:gd name="connsiteY2" fmla="*/ 334693 h 345619"/>
                <a:gd name="connsiteX3" fmla="*/ 3555 w 186046"/>
                <a:gd name="connsiteY3" fmla="*/ 304784 h 345619"/>
                <a:gd name="connsiteX4" fmla="*/ -255 w 186046"/>
                <a:gd name="connsiteY4" fmla="*/ 231441 h 345619"/>
                <a:gd name="connsiteX5" fmla="*/ 603 w 186046"/>
                <a:gd name="connsiteY5" fmla="*/ 177720 h 345619"/>
                <a:gd name="connsiteX6" fmla="*/ 6317 w 186046"/>
                <a:gd name="connsiteY6" fmla="*/ 93996 h 345619"/>
                <a:gd name="connsiteX7" fmla="*/ 20891 w 186046"/>
                <a:gd name="connsiteY7" fmla="*/ 15224 h 345619"/>
                <a:gd name="connsiteX8" fmla="*/ 42227 w 186046"/>
                <a:gd name="connsiteY8" fmla="*/ -302 h 345619"/>
                <a:gd name="connsiteX9" fmla="*/ 63277 w 186046"/>
                <a:gd name="connsiteY9" fmla="*/ 15510 h 345619"/>
                <a:gd name="connsiteX10" fmla="*/ 68040 w 186046"/>
                <a:gd name="connsiteY10" fmla="*/ 63135 h 345619"/>
                <a:gd name="connsiteX11" fmla="*/ 68040 w 186046"/>
                <a:gd name="connsiteY11" fmla="*/ 80184 h 345619"/>
                <a:gd name="connsiteX12" fmla="*/ 67564 w 186046"/>
                <a:gd name="connsiteY12" fmla="*/ 122857 h 345619"/>
                <a:gd name="connsiteX13" fmla="*/ 67564 w 186046"/>
                <a:gd name="connsiteY13" fmla="*/ 153717 h 345619"/>
                <a:gd name="connsiteX14" fmla="*/ 69564 w 186046"/>
                <a:gd name="connsiteY14" fmla="*/ 172291 h 345619"/>
                <a:gd name="connsiteX15" fmla="*/ 71088 w 186046"/>
                <a:gd name="connsiteY15" fmla="*/ 170862 h 345619"/>
                <a:gd name="connsiteX16" fmla="*/ 90138 w 186046"/>
                <a:gd name="connsiteY16" fmla="*/ 153908 h 345619"/>
                <a:gd name="connsiteX17" fmla="*/ 124904 w 186046"/>
                <a:gd name="connsiteY17" fmla="*/ 143430 h 345619"/>
                <a:gd name="connsiteX18" fmla="*/ 161575 w 186046"/>
                <a:gd name="connsiteY18" fmla="*/ 165814 h 345619"/>
                <a:gd name="connsiteX19" fmla="*/ 184245 w 186046"/>
                <a:gd name="connsiteY19" fmla="*/ 222964 h 345619"/>
                <a:gd name="connsiteX20" fmla="*/ 185673 w 186046"/>
                <a:gd name="connsiteY20" fmla="*/ 253920 h 345619"/>
                <a:gd name="connsiteX21" fmla="*/ 179482 w 186046"/>
                <a:gd name="connsiteY21" fmla="*/ 306403 h 345619"/>
                <a:gd name="connsiteX22" fmla="*/ 151574 w 186046"/>
                <a:gd name="connsiteY22" fmla="*/ 330501 h 345619"/>
                <a:gd name="connsiteX23" fmla="*/ 122999 w 186046"/>
                <a:gd name="connsiteY23" fmla="*/ 308880 h 345619"/>
                <a:gd name="connsiteX24" fmla="*/ 119189 w 186046"/>
                <a:gd name="connsiteY24" fmla="*/ 283543 h 345619"/>
                <a:gd name="connsiteX25" fmla="*/ 120713 w 186046"/>
                <a:gd name="connsiteY25" fmla="*/ 248110 h 345619"/>
                <a:gd name="connsiteX26" fmla="*/ 121951 w 186046"/>
                <a:gd name="connsiteY26" fmla="*/ 221535 h 345619"/>
                <a:gd name="connsiteX27" fmla="*/ 121189 w 186046"/>
                <a:gd name="connsiteY27" fmla="*/ 203438 h 345619"/>
                <a:gd name="connsiteX28" fmla="*/ 105854 w 186046"/>
                <a:gd name="connsiteY28" fmla="*/ 186102 h 345619"/>
                <a:gd name="connsiteX29" fmla="*/ 80232 w 186046"/>
                <a:gd name="connsiteY29" fmla="*/ 203914 h 345619"/>
                <a:gd name="connsiteX30" fmla="*/ 61182 w 186046"/>
                <a:gd name="connsiteY30" fmla="*/ 273256 h 345619"/>
                <a:gd name="connsiteX31" fmla="*/ 57181 w 186046"/>
                <a:gd name="connsiteY31" fmla="*/ 310880 h 345619"/>
                <a:gd name="connsiteX32" fmla="*/ 34131 w 186046"/>
                <a:gd name="connsiteY32" fmla="*/ 345265 h 345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86046" h="345619">
                  <a:moveTo>
                    <a:pt x="34131" y="345265"/>
                  </a:moveTo>
                  <a:lnTo>
                    <a:pt x="32702" y="345265"/>
                  </a:lnTo>
                  <a:cubicBezTo>
                    <a:pt x="25187" y="345332"/>
                    <a:pt x="18243" y="341274"/>
                    <a:pt x="14604" y="334693"/>
                  </a:cubicBezTo>
                  <a:cubicBezTo>
                    <a:pt x="8852" y="325615"/>
                    <a:pt x="5089" y="315423"/>
                    <a:pt x="3555" y="304784"/>
                  </a:cubicBezTo>
                  <a:cubicBezTo>
                    <a:pt x="488" y="280467"/>
                    <a:pt x="-788" y="255949"/>
                    <a:pt x="-255" y="231441"/>
                  </a:cubicBezTo>
                  <a:cubicBezTo>
                    <a:pt x="-255" y="219250"/>
                    <a:pt x="31" y="201342"/>
                    <a:pt x="603" y="177720"/>
                  </a:cubicBezTo>
                  <a:cubicBezTo>
                    <a:pt x="1270" y="154098"/>
                    <a:pt x="3079" y="126190"/>
                    <a:pt x="6317" y="93996"/>
                  </a:cubicBezTo>
                  <a:cubicBezTo>
                    <a:pt x="8403" y="67297"/>
                    <a:pt x="13280" y="40894"/>
                    <a:pt x="20891" y="15224"/>
                  </a:cubicBezTo>
                  <a:cubicBezTo>
                    <a:pt x="23272" y="5546"/>
                    <a:pt x="32283" y="-1007"/>
                    <a:pt x="42227" y="-302"/>
                  </a:cubicBezTo>
                  <a:cubicBezTo>
                    <a:pt x="52200" y="-997"/>
                    <a:pt x="61172" y="5737"/>
                    <a:pt x="63277" y="15510"/>
                  </a:cubicBezTo>
                  <a:cubicBezTo>
                    <a:pt x="66963" y="31102"/>
                    <a:pt x="68564" y="47114"/>
                    <a:pt x="68040" y="63135"/>
                  </a:cubicBezTo>
                  <a:lnTo>
                    <a:pt x="68040" y="80184"/>
                  </a:lnTo>
                  <a:cubicBezTo>
                    <a:pt x="68040" y="96567"/>
                    <a:pt x="68040" y="110760"/>
                    <a:pt x="67564" y="122857"/>
                  </a:cubicBezTo>
                  <a:cubicBezTo>
                    <a:pt x="67087" y="134953"/>
                    <a:pt x="67564" y="145240"/>
                    <a:pt x="67564" y="153717"/>
                  </a:cubicBezTo>
                  <a:cubicBezTo>
                    <a:pt x="67564" y="166100"/>
                    <a:pt x="68230" y="172291"/>
                    <a:pt x="69564" y="172291"/>
                  </a:cubicBezTo>
                  <a:cubicBezTo>
                    <a:pt x="69564" y="172291"/>
                    <a:pt x="70516" y="172291"/>
                    <a:pt x="71088" y="170862"/>
                  </a:cubicBezTo>
                  <a:cubicBezTo>
                    <a:pt x="76279" y="164023"/>
                    <a:pt x="82747" y="158270"/>
                    <a:pt x="90138" y="153908"/>
                  </a:cubicBezTo>
                  <a:cubicBezTo>
                    <a:pt x="100348" y="146859"/>
                    <a:pt x="112502" y="143202"/>
                    <a:pt x="124904" y="143430"/>
                  </a:cubicBezTo>
                  <a:cubicBezTo>
                    <a:pt x="140049" y="144469"/>
                    <a:pt x="153727" y="152822"/>
                    <a:pt x="161575" y="165814"/>
                  </a:cubicBezTo>
                  <a:cubicBezTo>
                    <a:pt x="174367" y="182349"/>
                    <a:pt x="182225" y="202162"/>
                    <a:pt x="184245" y="222964"/>
                  </a:cubicBezTo>
                  <a:cubicBezTo>
                    <a:pt x="185197" y="233442"/>
                    <a:pt x="185673" y="243729"/>
                    <a:pt x="185673" y="253920"/>
                  </a:cubicBezTo>
                  <a:cubicBezTo>
                    <a:pt x="185645" y="271599"/>
                    <a:pt x="183568" y="289210"/>
                    <a:pt x="179482" y="306403"/>
                  </a:cubicBezTo>
                  <a:cubicBezTo>
                    <a:pt x="177901" y="320490"/>
                    <a:pt x="165737" y="330987"/>
                    <a:pt x="151574" y="330501"/>
                  </a:cubicBezTo>
                  <a:cubicBezTo>
                    <a:pt x="138153" y="330901"/>
                    <a:pt x="126257" y="321910"/>
                    <a:pt x="122999" y="308880"/>
                  </a:cubicBezTo>
                  <a:cubicBezTo>
                    <a:pt x="120265" y="300717"/>
                    <a:pt x="118970" y="292144"/>
                    <a:pt x="119189" y="283543"/>
                  </a:cubicBezTo>
                  <a:cubicBezTo>
                    <a:pt x="119189" y="271637"/>
                    <a:pt x="119665" y="259826"/>
                    <a:pt x="120713" y="248110"/>
                  </a:cubicBezTo>
                  <a:cubicBezTo>
                    <a:pt x="121570" y="238585"/>
                    <a:pt x="121951" y="229060"/>
                    <a:pt x="121951" y="221535"/>
                  </a:cubicBezTo>
                  <a:cubicBezTo>
                    <a:pt x="121951" y="214963"/>
                    <a:pt x="121951" y="208962"/>
                    <a:pt x="121189" y="203438"/>
                  </a:cubicBezTo>
                  <a:cubicBezTo>
                    <a:pt x="119856" y="191817"/>
                    <a:pt x="114712" y="186102"/>
                    <a:pt x="105854" y="186102"/>
                  </a:cubicBezTo>
                  <a:cubicBezTo>
                    <a:pt x="94538" y="186436"/>
                    <a:pt x="84489" y="193427"/>
                    <a:pt x="80232" y="203914"/>
                  </a:cubicBezTo>
                  <a:cubicBezTo>
                    <a:pt x="69354" y="225536"/>
                    <a:pt x="62877" y="249111"/>
                    <a:pt x="61182" y="273256"/>
                  </a:cubicBezTo>
                  <a:cubicBezTo>
                    <a:pt x="59562" y="292306"/>
                    <a:pt x="58229" y="304498"/>
                    <a:pt x="57181" y="310880"/>
                  </a:cubicBezTo>
                  <a:cubicBezTo>
                    <a:pt x="54200" y="332787"/>
                    <a:pt x="46513" y="344246"/>
                    <a:pt x="34131" y="345265"/>
                  </a:cubicBezTo>
                  <a:close/>
                </a:path>
              </a:pathLst>
            </a:custGeom>
            <a:solidFill>
              <a:srgbClr val="FFFFFF"/>
            </a:solidFill>
            <a:ln w="9525" cap="flat">
              <a:noFill/>
              <a:prstDash val="solid"/>
              <a:miter/>
            </a:ln>
          </p:spPr>
          <p:txBody>
            <a:bodyPr rtlCol="0" anchor="ctr"/>
            <a:lstStyle/>
            <a:p>
              <a:endParaRPr lang="fr-FR"/>
            </a:p>
          </p:txBody>
        </p:sp>
        <p:sp>
          <p:nvSpPr>
            <p:cNvPr id="53" name="Graphique 14">
              <a:extLst>
                <a:ext uri="{FF2B5EF4-FFF2-40B4-BE49-F238E27FC236}">
                  <a16:creationId xmlns:a16="http://schemas.microsoft.com/office/drawing/2014/main" id="{57F15CBE-B350-4EA8-A0B2-45BE8A07DE1D}"/>
                </a:ext>
              </a:extLst>
            </p:cNvPr>
            <p:cNvSpPr/>
            <p:nvPr/>
          </p:nvSpPr>
          <p:spPr>
            <a:xfrm>
              <a:off x="17712536" y="-4788727"/>
              <a:ext cx="184935" cy="236655"/>
            </a:xfrm>
            <a:custGeom>
              <a:avLst/>
              <a:gdLst>
                <a:gd name="connsiteX0" fmla="*/ 91313 w 184935"/>
                <a:gd name="connsiteY0" fmla="*/ 236248 h 236655"/>
                <a:gd name="connsiteX1" fmla="*/ 17780 w 184935"/>
                <a:gd name="connsiteY1" fmla="*/ 187956 h 236655"/>
                <a:gd name="connsiteX2" fmla="*/ -317 w 184935"/>
                <a:gd name="connsiteY2" fmla="*/ 104136 h 236655"/>
                <a:gd name="connsiteX3" fmla="*/ 826 w 184935"/>
                <a:gd name="connsiteY3" fmla="*/ 81181 h 236655"/>
                <a:gd name="connsiteX4" fmla="*/ 8732 w 184935"/>
                <a:gd name="connsiteY4" fmla="*/ 44605 h 236655"/>
                <a:gd name="connsiteX5" fmla="*/ 16447 w 184935"/>
                <a:gd name="connsiteY5" fmla="*/ 29746 h 236655"/>
                <a:gd name="connsiteX6" fmla="*/ 30830 w 184935"/>
                <a:gd name="connsiteY6" fmla="*/ 21459 h 236655"/>
                <a:gd name="connsiteX7" fmla="*/ 39116 w 184935"/>
                <a:gd name="connsiteY7" fmla="*/ 22031 h 236655"/>
                <a:gd name="connsiteX8" fmla="*/ 54642 w 184935"/>
                <a:gd name="connsiteY8" fmla="*/ 57178 h 236655"/>
                <a:gd name="connsiteX9" fmla="*/ 64929 w 184935"/>
                <a:gd name="connsiteY9" fmla="*/ 125948 h 236655"/>
                <a:gd name="connsiteX10" fmla="*/ 92552 w 184935"/>
                <a:gd name="connsiteY10" fmla="*/ 169192 h 236655"/>
                <a:gd name="connsiteX11" fmla="*/ 119221 w 184935"/>
                <a:gd name="connsiteY11" fmla="*/ 136045 h 236655"/>
                <a:gd name="connsiteX12" fmla="*/ 124936 w 184935"/>
                <a:gd name="connsiteY12" fmla="*/ 73466 h 236655"/>
                <a:gd name="connsiteX13" fmla="*/ 124936 w 184935"/>
                <a:gd name="connsiteY13" fmla="*/ 48320 h 236655"/>
                <a:gd name="connsiteX14" fmla="*/ 124936 w 184935"/>
                <a:gd name="connsiteY14" fmla="*/ 40319 h 236655"/>
                <a:gd name="connsiteX15" fmla="*/ 124936 w 184935"/>
                <a:gd name="connsiteY15" fmla="*/ 33842 h 236655"/>
                <a:gd name="connsiteX16" fmla="*/ 124936 w 184935"/>
                <a:gd name="connsiteY16" fmla="*/ 27745 h 236655"/>
                <a:gd name="connsiteX17" fmla="*/ 127032 w 184935"/>
                <a:gd name="connsiteY17" fmla="*/ 13077 h 236655"/>
                <a:gd name="connsiteX18" fmla="*/ 142462 w 184935"/>
                <a:gd name="connsiteY18" fmla="*/ 1171 h 236655"/>
                <a:gd name="connsiteX19" fmla="*/ 151987 w 184935"/>
                <a:gd name="connsiteY19" fmla="*/ -353 h 236655"/>
                <a:gd name="connsiteX20" fmla="*/ 171037 w 184935"/>
                <a:gd name="connsiteY20" fmla="*/ 8315 h 236655"/>
                <a:gd name="connsiteX21" fmla="*/ 181610 w 184935"/>
                <a:gd name="connsiteY21" fmla="*/ 32508 h 236655"/>
                <a:gd name="connsiteX22" fmla="*/ 184563 w 184935"/>
                <a:gd name="connsiteY22" fmla="*/ 77466 h 236655"/>
                <a:gd name="connsiteX23" fmla="*/ 158464 w 184935"/>
                <a:gd name="connsiteY23" fmla="*/ 197576 h 236655"/>
                <a:gd name="connsiteX24" fmla="*/ 91313 w 184935"/>
                <a:gd name="connsiteY24" fmla="*/ 236248 h 236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84935" h="236655">
                  <a:moveTo>
                    <a:pt x="91313" y="236248"/>
                  </a:moveTo>
                  <a:cubicBezTo>
                    <a:pt x="58357" y="236248"/>
                    <a:pt x="33849" y="220151"/>
                    <a:pt x="17780" y="187956"/>
                  </a:cubicBezTo>
                  <a:cubicBezTo>
                    <a:pt x="5169" y="161848"/>
                    <a:pt x="-1032" y="133121"/>
                    <a:pt x="-317" y="104136"/>
                  </a:cubicBezTo>
                  <a:cubicBezTo>
                    <a:pt x="-317" y="99469"/>
                    <a:pt x="-317" y="91754"/>
                    <a:pt x="826" y="81181"/>
                  </a:cubicBezTo>
                  <a:cubicBezTo>
                    <a:pt x="1940" y="68713"/>
                    <a:pt x="4588" y="56426"/>
                    <a:pt x="8732" y="44605"/>
                  </a:cubicBezTo>
                  <a:cubicBezTo>
                    <a:pt x="10379" y="39223"/>
                    <a:pt x="12989" y="34185"/>
                    <a:pt x="16447" y="29746"/>
                  </a:cubicBezTo>
                  <a:cubicBezTo>
                    <a:pt x="19657" y="24869"/>
                    <a:pt x="24991" y="21792"/>
                    <a:pt x="30830" y="21459"/>
                  </a:cubicBezTo>
                  <a:cubicBezTo>
                    <a:pt x="33601" y="21450"/>
                    <a:pt x="36373" y="21640"/>
                    <a:pt x="39116" y="22031"/>
                  </a:cubicBezTo>
                  <a:cubicBezTo>
                    <a:pt x="47308" y="22793"/>
                    <a:pt x="52451" y="34508"/>
                    <a:pt x="54642" y="57178"/>
                  </a:cubicBezTo>
                  <a:cubicBezTo>
                    <a:pt x="56680" y="80286"/>
                    <a:pt x="60119" y="103250"/>
                    <a:pt x="64929" y="125948"/>
                  </a:cubicBezTo>
                  <a:cubicBezTo>
                    <a:pt x="71282" y="154781"/>
                    <a:pt x="80483" y="169192"/>
                    <a:pt x="92552" y="169192"/>
                  </a:cubicBezTo>
                  <a:cubicBezTo>
                    <a:pt x="104619" y="169192"/>
                    <a:pt x="113507" y="158143"/>
                    <a:pt x="119221" y="136045"/>
                  </a:cubicBezTo>
                  <a:cubicBezTo>
                    <a:pt x="123403" y="115452"/>
                    <a:pt x="125318" y="94468"/>
                    <a:pt x="124936" y="73466"/>
                  </a:cubicBezTo>
                  <a:cubicBezTo>
                    <a:pt x="124936" y="63464"/>
                    <a:pt x="124936" y="55083"/>
                    <a:pt x="124936" y="48320"/>
                  </a:cubicBezTo>
                  <a:cubicBezTo>
                    <a:pt x="124936" y="45148"/>
                    <a:pt x="124936" y="42481"/>
                    <a:pt x="124936" y="40319"/>
                  </a:cubicBezTo>
                  <a:cubicBezTo>
                    <a:pt x="124936" y="38128"/>
                    <a:pt x="124936" y="35937"/>
                    <a:pt x="124936" y="33842"/>
                  </a:cubicBezTo>
                  <a:cubicBezTo>
                    <a:pt x="124936" y="31746"/>
                    <a:pt x="124936" y="29651"/>
                    <a:pt x="124936" y="27745"/>
                  </a:cubicBezTo>
                  <a:cubicBezTo>
                    <a:pt x="124936" y="22783"/>
                    <a:pt x="125641" y="17840"/>
                    <a:pt x="127032" y="13077"/>
                  </a:cubicBezTo>
                  <a:cubicBezTo>
                    <a:pt x="128461" y="8124"/>
                    <a:pt x="133604" y="4124"/>
                    <a:pt x="142462" y="1171"/>
                  </a:cubicBezTo>
                  <a:cubicBezTo>
                    <a:pt x="145530" y="133"/>
                    <a:pt x="148749" y="-382"/>
                    <a:pt x="151987" y="-353"/>
                  </a:cubicBezTo>
                  <a:cubicBezTo>
                    <a:pt x="159264" y="-229"/>
                    <a:pt x="166160" y="2914"/>
                    <a:pt x="171037" y="8315"/>
                  </a:cubicBezTo>
                  <a:cubicBezTo>
                    <a:pt x="177114" y="15001"/>
                    <a:pt x="180829" y="23507"/>
                    <a:pt x="181610" y="32508"/>
                  </a:cubicBezTo>
                  <a:cubicBezTo>
                    <a:pt x="183563" y="47415"/>
                    <a:pt x="184544" y="62436"/>
                    <a:pt x="184563" y="77466"/>
                  </a:cubicBezTo>
                  <a:cubicBezTo>
                    <a:pt x="184563" y="128263"/>
                    <a:pt x="175867" y="168306"/>
                    <a:pt x="158464" y="197576"/>
                  </a:cubicBezTo>
                  <a:cubicBezTo>
                    <a:pt x="145358" y="222284"/>
                    <a:pt x="119260" y="237315"/>
                    <a:pt x="91313" y="236248"/>
                  </a:cubicBezTo>
                  <a:close/>
                </a:path>
              </a:pathLst>
            </a:custGeom>
            <a:solidFill>
              <a:srgbClr val="FFFFFF"/>
            </a:solidFill>
            <a:ln w="9525" cap="flat">
              <a:noFill/>
              <a:prstDash val="solid"/>
              <a:miter/>
            </a:ln>
          </p:spPr>
          <p:txBody>
            <a:bodyPr rtlCol="0" anchor="ctr"/>
            <a:lstStyle/>
            <a:p>
              <a:endParaRPr lang="fr-FR"/>
            </a:p>
          </p:txBody>
        </p:sp>
        <p:sp>
          <p:nvSpPr>
            <p:cNvPr id="54" name="Graphique 14">
              <a:extLst>
                <a:ext uri="{FF2B5EF4-FFF2-40B4-BE49-F238E27FC236}">
                  <a16:creationId xmlns:a16="http://schemas.microsoft.com/office/drawing/2014/main" id="{57F15CBE-B350-4EA8-A0B2-45BE8A07DE1D}"/>
                </a:ext>
              </a:extLst>
            </p:cNvPr>
            <p:cNvSpPr/>
            <p:nvPr/>
          </p:nvSpPr>
          <p:spPr>
            <a:xfrm>
              <a:off x="17921475" y="-4828082"/>
              <a:ext cx="63055" cy="276991"/>
            </a:xfrm>
            <a:custGeom>
              <a:avLst/>
              <a:gdLst>
                <a:gd name="connsiteX0" fmla="*/ 31536 w 63055"/>
                <a:gd name="connsiteY0" fmla="*/ 276556 h 276991"/>
                <a:gd name="connsiteX1" fmla="*/ 5914 w 63055"/>
                <a:gd name="connsiteY1" fmla="*/ 258267 h 276991"/>
                <a:gd name="connsiteX2" fmla="*/ -373 w 63055"/>
                <a:gd name="connsiteY2" fmla="*/ 179400 h 276991"/>
                <a:gd name="connsiteX3" fmla="*/ 10486 w 63055"/>
                <a:gd name="connsiteY3" fmla="*/ 83674 h 276991"/>
                <a:gd name="connsiteX4" fmla="*/ 29536 w 63055"/>
                <a:gd name="connsiteY4" fmla="*/ 71101 h 276991"/>
                <a:gd name="connsiteX5" fmla="*/ 47824 w 63055"/>
                <a:gd name="connsiteY5" fmla="*/ 82912 h 276991"/>
                <a:gd name="connsiteX6" fmla="*/ 59159 w 63055"/>
                <a:gd name="connsiteY6" fmla="*/ 132632 h 276991"/>
                <a:gd name="connsiteX7" fmla="*/ 62683 w 63055"/>
                <a:gd name="connsiteY7" fmla="*/ 201212 h 276991"/>
                <a:gd name="connsiteX8" fmla="*/ 62683 w 63055"/>
                <a:gd name="connsiteY8" fmla="*/ 223120 h 276991"/>
                <a:gd name="connsiteX9" fmla="*/ 56206 w 63055"/>
                <a:gd name="connsiteY9" fmla="*/ 259601 h 276991"/>
                <a:gd name="connsiteX10" fmla="*/ 31536 w 63055"/>
                <a:gd name="connsiteY10" fmla="*/ 276556 h 276991"/>
                <a:gd name="connsiteX11" fmla="*/ 30107 w 63055"/>
                <a:gd name="connsiteY11" fmla="*/ 57480 h 276991"/>
                <a:gd name="connsiteX12" fmla="*/ 4485 w 63055"/>
                <a:gd name="connsiteY12" fmla="*/ 27286 h 276991"/>
                <a:gd name="connsiteX13" fmla="*/ 10676 w 63055"/>
                <a:gd name="connsiteY13" fmla="*/ 7188 h 276991"/>
                <a:gd name="connsiteX14" fmla="*/ 27822 w 63055"/>
                <a:gd name="connsiteY14" fmla="*/ -336 h 276991"/>
                <a:gd name="connsiteX15" fmla="*/ 34679 w 63055"/>
                <a:gd name="connsiteY15" fmla="*/ -336 h 276991"/>
                <a:gd name="connsiteX16" fmla="*/ 49253 w 63055"/>
                <a:gd name="connsiteY16" fmla="*/ 7950 h 276991"/>
                <a:gd name="connsiteX17" fmla="*/ 57730 w 63055"/>
                <a:gd name="connsiteY17" fmla="*/ 28429 h 276991"/>
                <a:gd name="connsiteX18" fmla="*/ 48681 w 63055"/>
                <a:gd name="connsiteY18" fmla="*/ 49765 h 276991"/>
                <a:gd name="connsiteX19" fmla="*/ 30107 w 63055"/>
                <a:gd name="connsiteY19" fmla="*/ 57861 h 276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3055" h="276991">
                  <a:moveTo>
                    <a:pt x="31536" y="276556"/>
                  </a:moveTo>
                  <a:cubicBezTo>
                    <a:pt x="19677" y="277527"/>
                    <a:pt x="8848" y="269802"/>
                    <a:pt x="5914" y="258267"/>
                  </a:cubicBezTo>
                  <a:cubicBezTo>
                    <a:pt x="1723" y="244809"/>
                    <a:pt x="-373" y="218520"/>
                    <a:pt x="-373" y="179400"/>
                  </a:cubicBezTo>
                  <a:cubicBezTo>
                    <a:pt x="-373" y="128156"/>
                    <a:pt x="3247" y="96247"/>
                    <a:pt x="10486" y="83674"/>
                  </a:cubicBezTo>
                  <a:cubicBezTo>
                    <a:pt x="13963" y="76225"/>
                    <a:pt x="21325" y="71367"/>
                    <a:pt x="29536" y="71101"/>
                  </a:cubicBezTo>
                  <a:cubicBezTo>
                    <a:pt x="37394" y="71206"/>
                    <a:pt x="44500" y="75797"/>
                    <a:pt x="47824" y="82912"/>
                  </a:cubicBezTo>
                  <a:cubicBezTo>
                    <a:pt x="54548" y="98676"/>
                    <a:pt x="58396" y="115516"/>
                    <a:pt x="59159" y="132632"/>
                  </a:cubicBezTo>
                  <a:cubicBezTo>
                    <a:pt x="61540" y="155416"/>
                    <a:pt x="62711" y="178305"/>
                    <a:pt x="62683" y="201212"/>
                  </a:cubicBezTo>
                  <a:cubicBezTo>
                    <a:pt x="62683" y="202737"/>
                    <a:pt x="62683" y="210071"/>
                    <a:pt x="62683" y="223120"/>
                  </a:cubicBezTo>
                  <a:cubicBezTo>
                    <a:pt x="62683" y="235569"/>
                    <a:pt x="60492" y="247914"/>
                    <a:pt x="56206" y="259601"/>
                  </a:cubicBezTo>
                  <a:cubicBezTo>
                    <a:pt x="52919" y="270297"/>
                    <a:pt x="42699" y="277317"/>
                    <a:pt x="31536" y="276556"/>
                  </a:cubicBezTo>
                  <a:close/>
                  <a:moveTo>
                    <a:pt x="30107" y="57480"/>
                  </a:moveTo>
                  <a:cubicBezTo>
                    <a:pt x="12963" y="57480"/>
                    <a:pt x="4485" y="47384"/>
                    <a:pt x="4485" y="27286"/>
                  </a:cubicBezTo>
                  <a:cubicBezTo>
                    <a:pt x="4133" y="20066"/>
                    <a:pt x="6323" y="12961"/>
                    <a:pt x="10676" y="7188"/>
                  </a:cubicBezTo>
                  <a:cubicBezTo>
                    <a:pt x="14925" y="2169"/>
                    <a:pt x="21249" y="-603"/>
                    <a:pt x="27822" y="-336"/>
                  </a:cubicBezTo>
                  <a:lnTo>
                    <a:pt x="34679" y="-336"/>
                  </a:lnTo>
                  <a:cubicBezTo>
                    <a:pt x="40309" y="759"/>
                    <a:pt x="45433" y="3673"/>
                    <a:pt x="49253" y="7950"/>
                  </a:cubicBezTo>
                  <a:cubicBezTo>
                    <a:pt x="54882" y="13246"/>
                    <a:pt x="57968" y="20704"/>
                    <a:pt x="57730" y="28429"/>
                  </a:cubicBezTo>
                  <a:cubicBezTo>
                    <a:pt x="57863" y="36497"/>
                    <a:pt x="54577" y="44250"/>
                    <a:pt x="48681" y="49765"/>
                  </a:cubicBezTo>
                  <a:cubicBezTo>
                    <a:pt x="43804" y="54823"/>
                    <a:pt x="37127" y="57728"/>
                    <a:pt x="30107" y="57861"/>
                  </a:cubicBezTo>
                  <a:close/>
                </a:path>
              </a:pathLst>
            </a:custGeom>
            <a:solidFill>
              <a:srgbClr val="FFFFFF"/>
            </a:solidFill>
            <a:ln w="9525" cap="flat">
              <a:noFill/>
              <a:prstDash val="solid"/>
              <a:miter/>
            </a:ln>
          </p:spPr>
          <p:txBody>
            <a:bodyPr rtlCol="0" anchor="ctr"/>
            <a:lstStyle/>
            <a:p>
              <a:endParaRPr lang="fr-FR"/>
            </a:p>
          </p:txBody>
        </p:sp>
        <p:sp>
          <p:nvSpPr>
            <p:cNvPr id="55" name="Graphique 14">
              <a:extLst>
                <a:ext uri="{FF2B5EF4-FFF2-40B4-BE49-F238E27FC236}">
                  <a16:creationId xmlns:a16="http://schemas.microsoft.com/office/drawing/2014/main" id="{57F15CBE-B350-4EA8-A0B2-45BE8A07DE1D}"/>
                </a:ext>
              </a:extLst>
            </p:cNvPr>
            <p:cNvSpPr/>
            <p:nvPr/>
          </p:nvSpPr>
          <p:spPr>
            <a:xfrm>
              <a:off x="18011657" y="-4612153"/>
              <a:ext cx="73171" cy="128802"/>
            </a:xfrm>
            <a:custGeom>
              <a:avLst/>
              <a:gdLst>
                <a:gd name="connsiteX0" fmla="*/ 20793 w 73171"/>
                <a:gd name="connsiteY0" fmla="*/ 128444 h 128802"/>
                <a:gd name="connsiteX1" fmla="*/ 18697 w 73171"/>
                <a:gd name="connsiteY1" fmla="*/ 128444 h 128802"/>
                <a:gd name="connsiteX2" fmla="*/ 5553 w 73171"/>
                <a:gd name="connsiteY2" fmla="*/ 125206 h 128802"/>
                <a:gd name="connsiteX3" fmla="*/ -353 w 73171"/>
                <a:gd name="connsiteY3" fmla="*/ 114633 h 128802"/>
                <a:gd name="connsiteX4" fmla="*/ 4219 w 73171"/>
                <a:gd name="connsiteY4" fmla="*/ 102060 h 128802"/>
                <a:gd name="connsiteX5" fmla="*/ 13744 w 73171"/>
                <a:gd name="connsiteY5" fmla="*/ 67389 h 128802"/>
                <a:gd name="connsiteX6" fmla="*/ 10505 w 73171"/>
                <a:gd name="connsiteY6" fmla="*/ 41100 h 128802"/>
                <a:gd name="connsiteX7" fmla="*/ 8506 w 73171"/>
                <a:gd name="connsiteY7" fmla="*/ 31575 h 128802"/>
                <a:gd name="connsiteX8" fmla="*/ 17078 w 73171"/>
                <a:gd name="connsiteY8" fmla="*/ 7858 h 128802"/>
                <a:gd name="connsiteX9" fmla="*/ 38890 w 73171"/>
                <a:gd name="connsiteY9" fmla="*/ -334 h 128802"/>
                <a:gd name="connsiteX10" fmla="*/ 72799 w 73171"/>
                <a:gd name="connsiteY10" fmla="*/ 41100 h 128802"/>
                <a:gd name="connsiteX11" fmla="*/ 65179 w 73171"/>
                <a:gd name="connsiteY11" fmla="*/ 74533 h 128802"/>
                <a:gd name="connsiteX12" fmla="*/ 45557 w 73171"/>
                <a:gd name="connsiteY12" fmla="*/ 111394 h 128802"/>
                <a:gd name="connsiteX13" fmla="*/ 20793 w 73171"/>
                <a:gd name="connsiteY13" fmla="*/ 128444 h 128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3171" h="128802">
                  <a:moveTo>
                    <a:pt x="20793" y="128444"/>
                  </a:moveTo>
                  <a:lnTo>
                    <a:pt x="18697" y="128444"/>
                  </a:lnTo>
                  <a:cubicBezTo>
                    <a:pt x="14106" y="128530"/>
                    <a:pt x="9582" y="127406"/>
                    <a:pt x="5553" y="125206"/>
                  </a:cubicBezTo>
                  <a:cubicBezTo>
                    <a:pt x="1695" y="123129"/>
                    <a:pt x="-610" y="119005"/>
                    <a:pt x="-353" y="114633"/>
                  </a:cubicBezTo>
                  <a:cubicBezTo>
                    <a:pt x="152" y="110137"/>
                    <a:pt x="1723" y="105832"/>
                    <a:pt x="4219" y="102060"/>
                  </a:cubicBezTo>
                  <a:cubicBezTo>
                    <a:pt x="10229" y="91477"/>
                    <a:pt x="13506" y="79562"/>
                    <a:pt x="13744" y="67389"/>
                  </a:cubicBezTo>
                  <a:cubicBezTo>
                    <a:pt x="13992" y="58511"/>
                    <a:pt x="12906" y="49653"/>
                    <a:pt x="10505" y="41100"/>
                  </a:cubicBezTo>
                  <a:cubicBezTo>
                    <a:pt x="9372" y="38042"/>
                    <a:pt x="8696" y="34833"/>
                    <a:pt x="8506" y="31575"/>
                  </a:cubicBezTo>
                  <a:cubicBezTo>
                    <a:pt x="7886" y="22812"/>
                    <a:pt x="11001" y="14201"/>
                    <a:pt x="17078" y="7858"/>
                  </a:cubicBezTo>
                  <a:cubicBezTo>
                    <a:pt x="22955" y="2324"/>
                    <a:pt x="30813" y="-629"/>
                    <a:pt x="38890" y="-334"/>
                  </a:cubicBezTo>
                  <a:cubicBezTo>
                    <a:pt x="61493" y="-334"/>
                    <a:pt x="72799" y="13478"/>
                    <a:pt x="72799" y="41100"/>
                  </a:cubicBezTo>
                  <a:cubicBezTo>
                    <a:pt x="72151" y="52597"/>
                    <a:pt x="69580" y="63893"/>
                    <a:pt x="65179" y="74533"/>
                  </a:cubicBezTo>
                  <a:cubicBezTo>
                    <a:pt x="60340" y="87649"/>
                    <a:pt x="53739" y="100050"/>
                    <a:pt x="45557" y="111394"/>
                  </a:cubicBezTo>
                  <a:cubicBezTo>
                    <a:pt x="40405" y="120615"/>
                    <a:pt x="31251" y="126920"/>
                    <a:pt x="20793" y="128444"/>
                  </a:cubicBezTo>
                  <a:close/>
                </a:path>
              </a:pathLst>
            </a:custGeom>
            <a:solidFill>
              <a:srgbClr val="FFFFFF"/>
            </a:solidFill>
            <a:ln w="9525" cap="flat">
              <a:noFill/>
              <a:prstDash val="solid"/>
              <a:miter/>
            </a:ln>
          </p:spPr>
          <p:txBody>
            <a:bodyPr rtlCol="0" anchor="ctr"/>
            <a:lstStyle/>
            <a:p>
              <a:endParaRPr lang="fr-FR"/>
            </a:p>
          </p:txBody>
        </p:sp>
        <p:sp>
          <p:nvSpPr>
            <p:cNvPr id="56" name="Graphique 14">
              <a:extLst>
                <a:ext uri="{FF2B5EF4-FFF2-40B4-BE49-F238E27FC236}">
                  <a16:creationId xmlns:a16="http://schemas.microsoft.com/office/drawing/2014/main" id="{57F15CBE-B350-4EA8-A0B2-45BE8A07DE1D}"/>
                </a:ext>
              </a:extLst>
            </p:cNvPr>
            <p:cNvSpPr/>
            <p:nvPr/>
          </p:nvSpPr>
          <p:spPr>
            <a:xfrm>
              <a:off x="18152823" y="-4828831"/>
              <a:ext cx="202134" cy="376023"/>
            </a:xfrm>
            <a:custGeom>
              <a:avLst/>
              <a:gdLst>
                <a:gd name="connsiteX0" fmla="*/ 104893 w 202134"/>
                <a:gd name="connsiteY0" fmla="*/ 375507 h 376023"/>
                <a:gd name="connsiteX1" fmla="*/ 101559 w 202134"/>
                <a:gd name="connsiteY1" fmla="*/ 375507 h 376023"/>
                <a:gd name="connsiteX2" fmla="*/ 32693 w 202134"/>
                <a:gd name="connsiteY2" fmla="*/ 355695 h 376023"/>
                <a:gd name="connsiteX3" fmla="*/ 594 w 202134"/>
                <a:gd name="connsiteY3" fmla="*/ 300450 h 376023"/>
                <a:gd name="connsiteX4" fmla="*/ -359 w 202134"/>
                <a:gd name="connsiteY4" fmla="*/ 292639 h 376023"/>
                <a:gd name="connsiteX5" fmla="*/ 2404 w 202134"/>
                <a:gd name="connsiteY5" fmla="*/ 280637 h 376023"/>
                <a:gd name="connsiteX6" fmla="*/ 8881 w 202134"/>
                <a:gd name="connsiteY6" fmla="*/ 275780 h 376023"/>
                <a:gd name="connsiteX7" fmla="*/ 15453 w 202134"/>
                <a:gd name="connsiteY7" fmla="*/ 278352 h 376023"/>
                <a:gd name="connsiteX8" fmla="*/ 26502 w 202134"/>
                <a:gd name="connsiteY8" fmla="*/ 300164 h 376023"/>
                <a:gd name="connsiteX9" fmla="*/ 42599 w 202134"/>
                <a:gd name="connsiteY9" fmla="*/ 324071 h 376023"/>
                <a:gd name="connsiteX10" fmla="*/ 81271 w 202134"/>
                <a:gd name="connsiteY10" fmla="*/ 336358 h 376023"/>
                <a:gd name="connsiteX11" fmla="*/ 112131 w 202134"/>
                <a:gd name="connsiteY11" fmla="*/ 317308 h 376023"/>
                <a:gd name="connsiteX12" fmla="*/ 136992 w 202134"/>
                <a:gd name="connsiteY12" fmla="*/ 218820 h 376023"/>
                <a:gd name="connsiteX13" fmla="*/ 140040 w 202134"/>
                <a:gd name="connsiteY13" fmla="*/ 147764 h 376023"/>
                <a:gd name="connsiteX14" fmla="*/ 141564 w 202134"/>
                <a:gd name="connsiteY14" fmla="*/ 104330 h 376023"/>
                <a:gd name="connsiteX15" fmla="*/ 148041 w 202134"/>
                <a:gd name="connsiteY15" fmla="*/ 84232 h 376023"/>
                <a:gd name="connsiteX16" fmla="*/ 167091 w 202134"/>
                <a:gd name="connsiteY16" fmla="*/ 72897 h 376023"/>
                <a:gd name="connsiteX17" fmla="*/ 185474 w 202134"/>
                <a:gd name="connsiteY17" fmla="*/ 83756 h 376023"/>
                <a:gd name="connsiteX18" fmla="*/ 194999 w 202134"/>
                <a:gd name="connsiteY18" fmla="*/ 110330 h 376023"/>
                <a:gd name="connsiteX19" fmla="*/ 201762 w 202134"/>
                <a:gd name="connsiteY19" fmla="*/ 201294 h 376023"/>
                <a:gd name="connsiteX20" fmla="*/ 194999 w 202134"/>
                <a:gd name="connsiteY20" fmla="*/ 286352 h 376023"/>
                <a:gd name="connsiteX21" fmla="*/ 166424 w 202134"/>
                <a:gd name="connsiteY21" fmla="*/ 349313 h 376023"/>
                <a:gd name="connsiteX22" fmla="*/ 104893 w 202134"/>
                <a:gd name="connsiteY22" fmla="*/ 375507 h 376023"/>
                <a:gd name="connsiteX23" fmla="*/ 164900 w 202134"/>
                <a:gd name="connsiteY23" fmla="*/ 57371 h 376023"/>
                <a:gd name="connsiteX24" fmla="*/ 139564 w 202134"/>
                <a:gd name="connsiteY24" fmla="*/ 27463 h 376023"/>
                <a:gd name="connsiteX25" fmla="*/ 144802 w 202134"/>
                <a:gd name="connsiteY25" fmla="*/ 8413 h 376023"/>
                <a:gd name="connsiteX26" fmla="*/ 162900 w 202134"/>
                <a:gd name="connsiteY26" fmla="*/ -350 h 376023"/>
                <a:gd name="connsiteX27" fmla="*/ 169663 w 202134"/>
                <a:gd name="connsiteY27" fmla="*/ -350 h 376023"/>
                <a:gd name="connsiteX28" fmla="*/ 184236 w 202134"/>
                <a:gd name="connsiteY28" fmla="*/ 8032 h 376023"/>
                <a:gd name="connsiteX29" fmla="*/ 192809 w 202134"/>
                <a:gd name="connsiteY29" fmla="*/ 29273 h 376023"/>
                <a:gd name="connsiteX30" fmla="*/ 183284 w 202134"/>
                <a:gd name="connsiteY30" fmla="*/ 49847 h 376023"/>
                <a:gd name="connsiteX31" fmla="*/ 164900 w 202134"/>
                <a:gd name="connsiteY31" fmla="*/ 57371 h 3760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02134" h="376023">
                  <a:moveTo>
                    <a:pt x="104893" y="375507"/>
                  </a:moveTo>
                  <a:lnTo>
                    <a:pt x="101559" y="375507"/>
                  </a:lnTo>
                  <a:cubicBezTo>
                    <a:pt x="77023" y="376850"/>
                    <a:pt x="52762" y="369867"/>
                    <a:pt x="32693" y="355695"/>
                  </a:cubicBezTo>
                  <a:cubicBezTo>
                    <a:pt x="15386" y="342007"/>
                    <a:pt x="3918" y="322262"/>
                    <a:pt x="594" y="300450"/>
                  </a:cubicBezTo>
                  <a:cubicBezTo>
                    <a:pt x="-25" y="297887"/>
                    <a:pt x="-340" y="295268"/>
                    <a:pt x="-359" y="292639"/>
                  </a:cubicBezTo>
                  <a:cubicBezTo>
                    <a:pt x="-501" y="288467"/>
                    <a:pt x="451" y="284324"/>
                    <a:pt x="2404" y="280637"/>
                  </a:cubicBezTo>
                  <a:cubicBezTo>
                    <a:pt x="3471" y="277923"/>
                    <a:pt x="5976" y="276046"/>
                    <a:pt x="8881" y="275780"/>
                  </a:cubicBezTo>
                  <a:cubicBezTo>
                    <a:pt x="11234" y="276132"/>
                    <a:pt x="13481" y="277009"/>
                    <a:pt x="15453" y="278352"/>
                  </a:cubicBezTo>
                  <a:cubicBezTo>
                    <a:pt x="18501" y="279971"/>
                    <a:pt x="22121" y="287305"/>
                    <a:pt x="26502" y="300164"/>
                  </a:cubicBezTo>
                  <a:cubicBezTo>
                    <a:pt x="29302" y="309584"/>
                    <a:pt x="34922" y="317928"/>
                    <a:pt x="42599" y="324071"/>
                  </a:cubicBezTo>
                  <a:cubicBezTo>
                    <a:pt x="53753" y="332368"/>
                    <a:pt x="67374" y="336692"/>
                    <a:pt x="81271" y="336358"/>
                  </a:cubicBezTo>
                  <a:cubicBezTo>
                    <a:pt x="94254" y="336092"/>
                    <a:pt x="106074" y="328796"/>
                    <a:pt x="112131" y="317308"/>
                  </a:cubicBezTo>
                  <a:cubicBezTo>
                    <a:pt x="125591" y="296802"/>
                    <a:pt x="133877" y="263969"/>
                    <a:pt x="136992" y="218820"/>
                  </a:cubicBezTo>
                  <a:cubicBezTo>
                    <a:pt x="138707" y="196436"/>
                    <a:pt x="139659" y="172719"/>
                    <a:pt x="140040" y="147764"/>
                  </a:cubicBezTo>
                  <a:cubicBezTo>
                    <a:pt x="140040" y="128142"/>
                    <a:pt x="140706" y="113664"/>
                    <a:pt x="141564" y="104330"/>
                  </a:cubicBezTo>
                  <a:cubicBezTo>
                    <a:pt x="142021" y="97196"/>
                    <a:pt x="144250" y="90290"/>
                    <a:pt x="148041" y="84232"/>
                  </a:cubicBezTo>
                  <a:cubicBezTo>
                    <a:pt x="151841" y="77250"/>
                    <a:pt x="159147" y="72907"/>
                    <a:pt x="167091" y="72897"/>
                  </a:cubicBezTo>
                  <a:cubicBezTo>
                    <a:pt x="174749" y="72869"/>
                    <a:pt x="181807" y="77041"/>
                    <a:pt x="185474" y="83756"/>
                  </a:cubicBezTo>
                  <a:cubicBezTo>
                    <a:pt x="190475" y="91852"/>
                    <a:pt x="193713" y="100901"/>
                    <a:pt x="194999" y="110330"/>
                  </a:cubicBezTo>
                  <a:cubicBezTo>
                    <a:pt x="199200" y="140477"/>
                    <a:pt x="201457" y="170862"/>
                    <a:pt x="201762" y="201294"/>
                  </a:cubicBezTo>
                  <a:cubicBezTo>
                    <a:pt x="201581" y="229774"/>
                    <a:pt x="199314" y="258206"/>
                    <a:pt x="194999" y="286352"/>
                  </a:cubicBezTo>
                  <a:cubicBezTo>
                    <a:pt x="192199" y="309784"/>
                    <a:pt x="182217" y="331777"/>
                    <a:pt x="166424" y="349313"/>
                  </a:cubicBezTo>
                  <a:cubicBezTo>
                    <a:pt x="150603" y="366439"/>
                    <a:pt x="128200" y="375973"/>
                    <a:pt x="104893" y="375507"/>
                  </a:cubicBezTo>
                  <a:close/>
                  <a:moveTo>
                    <a:pt x="164900" y="57371"/>
                  </a:moveTo>
                  <a:cubicBezTo>
                    <a:pt x="147946" y="57371"/>
                    <a:pt x="139564" y="47846"/>
                    <a:pt x="139564" y="27463"/>
                  </a:cubicBezTo>
                  <a:cubicBezTo>
                    <a:pt x="139107" y="20700"/>
                    <a:pt x="140954" y="13985"/>
                    <a:pt x="144802" y="8413"/>
                  </a:cubicBezTo>
                  <a:cubicBezTo>
                    <a:pt x="149089" y="2774"/>
                    <a:pt x="155813" y="-483"/>
                    <a:pt x="162900" y="-350"/>
                  </a:cubicBezTo>
                  <a:lnTo>
                    <a:pt x="169663" y="-350"/>
                  </a:lnTo>
                  <a:cubicBezTo>
                    <a:pt x="175349" y="669"/>
                    <a:pt x="180502" y="3632"/>
                    <a:pt x="184236" y="8032"/>
                  </a:cubicBezTo>
                  <a:cubicBezTo>
                    <a:pt x="189999" y="13557"/>
                    <a:pt x="193123" y="21290"/>
                    <a:pt x="192809" y="29273"/>
                  </a:cubicBezTo>
                  <a:cubicBezTo>
                    <a:pt x="192761" y="37188"/>
                    <a:pt x="189284" y="44694"/>
                    <a:pt x="183284" y="49847"/>
                  </a:cubicBezTo>
                  <a:cubicBezTo>
                    <a:pt x="178407" y="54705"/>
                    <a:pt x="171787" y="57419"/>
                    <a:pt x="164900" y="57371"/>
                  </a:cubicBezTo>
                  <a:close/>
                </a:path>
              </a:pathLst>
            </a:custGeom>
            <a:solidFill>
              <a:srgbClr val="FFFFFF"/>
            </a:solidFill>
            <a:ln w="9525" cap="flat">
              <a:noFill/>
              <a:prstDash val="solid"/>
              <a:miter/>
            </a:ln>
          </p:spPr>
          <p:txBody>
            <a:bodyPr rtlCol="0" anchor="ctr"/>
            <a:lstStyle/>
            <a:p>
              <a:endParaRPr lang="fr-FR"/>
            </a:p>
          </p:txBody>
        </p:sp>
        <p:sp>
          <p:nvSpPr>
            <p:cNvPr id="57" name="Graphique 14">
              <a:extLst>
                <a:ext uri="{FF2B5EF4-FFF2-40B4-BE49-F238E27FC236}">
                  <a16:creationId xmlns:a16="http://schemas.microsoft.com/office/drawing/2014/main" id="{57F15CBE-B350-4EA8-A0B2-45BE8A07DE1D}"/>
                </a:ext>
              </a:extLst>
            </p:cNvPr>
            <p:cNvSpPr/>
            <p:nvPr/>
          </p:nvSpPr>
          <p:spPr>
            <a:xfrm>
              <a:off x="18376802" y="-4791493"/>
              <a:ext cx="185419" cy="214345"/>
            </a:xfrm>
            <a:custGeom>
              <a:avLst/>
              <a:gdLst>
                <a:gd name="connsiteX0" fmla="*/ 88844 w 185419"/>
                <a:gd name="connsiteY0" fmla="*/ 213868 h 214345"/>
                <a:gd name="connsiteX1" fmla="*/ 86558 w 185419"/>
                <a:gd name="connsiteY1" fmla="*/ 213868 h 214345"/>
                <a:gd name="connsiteX2" fmla="*/ 10358 w 185419"/>
                <a:gd name="connsiteY2" fmla="*/ 166910 h 214345"/>
                <a:gd name="connsiteX3" fmla="*/ -310 w 185419"/>
                <a:gd name="connsiteY3" fmla="*/ 114713 h 214345"/>
                <a:gd name="connsiteX4" fmla="*/ 12835 w 185419"/>
                <a:gd name="connsiteY4" fmla="*/ 51657 h 214345"/>
                <a:gd name="connsiteX5" fmla="*/ 46934 w 185419"/>
                <a:gd name="connsiteY5" fmla="*/ 12700 h 214345"/>
                <a:gd name="connsiteX6" fmla="*/ 90178 w 185419"/>
                <a:gd name="connsiteY6" fmla="*/ -349 h 214345"/>
                <a:gd name="connsiteX7" fmla="*/ 129040 w 185419"/>
                <a:gd name="connsiteY7" fmla="*/ 12986 h 214345"/>
                <a:gd name="connsiteX8" fmla="*/ 147423 w 185419"/>
                <a:gd name="connsiteY8" fmla="*/ 56610 h 214345"/>
                <a:gd name="connsiteX9" fmla="*/ 136469 w 185419"/>
                <a:gd name="connsiteY9" fmla="*/ 88900 h 214345"/>
                <a:gd name="connsiteX10" fmla="*/ 106180 w 185419"/>
                <a:gd name="connsiteY10" fmla="*/ 110617 h 214345"/>
                <a:gd name="connsiteX11" fmla="*/ 65031 w 185419"/>
                <a:gd name="connsiteY11" fmla="*/ 121476 h 214345"/>
                <a:gd name="connsiteX12" fmla="*/ 51858 w 185419"/>
                <a:gd name="connsiteY12" fmla="*/ 136620 h 214345"/>
                <a:gd name="connsiteX13" fmla="*/ 51982 w 185419"/>
                <a:gd name="connsiteY13" fmla="*/ 137763 h 214345"/>
                <a:gd name="connsiteX14" fmla="*/ 59507 w 185419"/>
                <a:gd name="connsiteY14" fmla="*/ 155385 h 214345"/>
                <a:gd name="connsiteX15" fmla="*/ 91701 w 185419"/>
                <a:gd name="connsiteY15" fmla="*/ 165671 h 214345"/>
                <a:gd name="connsiteX16" fmla="*/ 146375 w 185419"/>
                <a:gd name="connsiteY16" fmla="*/ 149860 h 214345"/>
                <a:gd name="connsiteX17" fmla="*/ 171045 w 185419"/>
                <a:gd name="connsiteY17" fmla="*/ 141287 h 214345"/>
                <a:gd name="connsiteX18" fmla="*/ 181427 w 185419"/>
                <a:gd name="connsiteY18" fmla="*/ 145574 h 214345"/>
                <a:gd name="connsiteX19" fmla="*/ 185047 w 185419"/>
                <a:gd name="connsiteY19" fmla="*/ 155099 h 214345"/>
                <a:gd name="connsiteX20" fmla="*/ 177046 w 185419"/>
                <a:gd name="connsiteY20" fmla="*/ 173482 h 214345"/>
                <a:gd name="connsiteX21" fmla="*/ 88844 w 185419"/>
                <a:gd name="connsiteY21" fmla="*/ 213868 h 214345"/>
                <a:gd name="connsiteX22" fmla="*/ 71508 w 185419"/>
                <a:gd name="connsiteY22" fmla="*/ 78708 h 214345"/>
                <a:gd name="connsiteX23" fmla="*/ 97607 w 185419"/>
                <a:gd name="connsiteY23" fmla="*/ 60420 h 214345"/>
                <a:gd name="connsiteX24" fmla="*/ 104179 w 185419"/>
                <a:gd name="connsiteY24" fmla="*/ 40036 h 214345"/>
                <a:gd name="connsiteX25" fmla="*/ 99140 w 185419"/>
                <a:gd name="connsiteY25" fmla="*/ 33550 h 214345"/>
                <a:gd name="connsiteX26" fmla="*/ 97607 w 185419"/>
                <a:gd name="connsiteY26" fmla="*/ 33560 h 214345"/>
                <a:gd name="connsiteX27" fmla="*/ 93606 w 185419"/>
                <a:gd name="connsiteY27" fmla="*/ 33560 h 214345"/>
                <a:gd name="connsiteX28" fmla="*/ 80081 w 185419"/>
                <a:gd name="connsiteY28" fmla="*/ 39275 h 214345"/>
                <a:gd name="connsiteX29" fmla="*/ 63508 w 185419"/>
                <a:gd name="connsiteY29" fmla="*/ 52514 h 214345"/>
                <a:gd name="connsiteX30" fmla="*/ 57983 w 185419"/>
                <a:gd name="connsiteY30" fmla="*/ 65087 h 214345"/>
                <a:gd name="connsiteX31" fmla="*/ 67899 w 185419"/>
                <a:gd name="connsiteY31" fmla="*/ 78699 h 214345"/>
                <a:gd name="connsiteX32" fmla="*/ 71508 w 185419"/>
                <a:gd name="connsiteY32" fmla="*/ 78708 h 214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85419" h="214345">
                  <a:moveTo>
                    <a:pt x="88844" y="213868"/>
                  </a:moveTo>
                  <a:lnTo>
                    <a:pt x="86558" y="213868"/>
                  </a:lnTo>
                  <a:cubicBezTo>
                    <a:pt x="53830" y="215707"/>
                    <a:pt x="23426" y="196970"/>
                    <a:pt x="10358" y="166910"/>
                  </a:cubicBezTo>
                  <a:cubicBezTo>
                    <a:pt x="3053" y="150488"/>
                    <a:pt x="-586" y="132677"/>
                    <a:pt x="-310" y="114713"/>
                  </a:cubicBezTo>
                  <a:cubicBezTo>
                    <a:pt x="-967" y="92948"/>
                    <a:pt x="3538" y="71346"/>
                    <a:pt x="12835" y="51657"/>
                  </a:cubicBezTo>
                  <a:cubicBezTo>
                    <a:pt x="20331" y="35741"/>
                    <a:pt x="32152" y="22244"/>
                    <a:pt x="46934" y="12700"/>
                  </a:cubicBezTo>
                  <a:cubicBezTo>
                    <a:pt x="59831" y="4365"/>
                    <a:pt x="74823" y="-159"/>
                    <a:pt x="90178" y="-349"/>
                  </a:cubicBezTo>
                  <a:cubicBezTo>
                    <a:pt x="104284" y="-521"/>
                    <a:pt x="118010" y="4194"/>
                    <a:pt x="129040" y="12986"/>
                  </a:cubicBezTo>
                  <a:cubicBezTo>
                    <a:pt x="141689" y="23825"/>
                    <a:pt x="148499" y="39989"/>
                    <a:pt x="147423" y="56610"/>
                  </a:cubicBezTo>
                  <a:cubicBezTo>
                    <a:pt x="147680" y="68326"/>
                    <a:pt x="143803" y="79765"/>
                    <a:pt x="136469" y="88900"/>
                  </a:cubicBezTo>
                  <a:cubicBezTo>
                    <a:pt x="128421" y="98635"/>
                    <a:pt x="117981" y="106121"/>
                    <a:pt x="106180" y="110617"/>
                  </a:cubicBezTo>
                  <a:cubicBezTo>
                    <a:pt x="93016" y="116075"/>
                    <a:pt x="79176" y="119732"/>
                    <a:pt x="65031" y="121476"/>
                  </a:cubicBezTo>
                  <a:cubicBezTo>
                    <a:pt x="57212" y="122019"/>
                    <a:pt x="51315" y="128800"/>
                    <a:pt x="51858" y="136620"/>
                  </a:cubicBezTo>
                  <a:cubicBezTo>
                    <a:pt x="51878" y="137001"/>
                    <a:pt x="51925" y="137382"/>
                    <a:pt x="51982" y="137763"/>
                  </a:cubicBezTo>
                  <a:cubicBezTo>
                    <a:pt x="52392" y="144326"/>
                    <a:pt x="55050" y="150555"/>
                    <a:pt x="59507" y="155385"/>
                  </a:cubicBezTo>
                  <a:cubicBezTo>
                    <a:pt x="65031" y="162242"/>
                    <a:pt x="75699" y="165671"/>
                    <a:pt x="91701" y="165671"/>
                  </a:cubicBezTo>
                  <a:cubicBezTo>
                    <a:pt x="111009" y="165338"/>
                    <a:pt x="129868" y="159880"/>
                    <a:pt x="146375" y="149860"/>
                  </a:cubicBezTo>
                  <a:cubicBezTo>
                    <a:pt x="153719" y="144917"/>
                    <a:pt x="162215" y="141964"/>
                    <a:pt x="171045" y="141287"/>
                  </a:cubicBezTo>
                  <a:cubicBezTo>
                    <a:pt x="174979" y="141049"/>
                    <a:pt x="178808" y="142631"/>
                    <a:pt x="181427" y="145574"/>
                  </a:cubicBezTo>
                  <a:cubicBezTo>
                    <a:pt x="183732" y="148212"/>
                    <a:pt x="185018" y="151594"/>
                    <a:pt x="185047" y="155099"/>
                  </a:cubicBezTo>
                  <a:cubicBezTo>
                    <a:pt x="185018" y="162062"/>
                    <a:pt x="182132" y="168710"/>
                    <a:pt x="177046" y="173482"/>
                  </a:cubicBezTo>
                  <a:cubicBezTo>
                    <a:pt x="154357" y="198380"/>
                    <a:pt x="122515" y="212963"/>
                    <a:pt x="88844" y="213868"/>
                  </a:cubicBezTo>
                  <a:close/>
                  <a:moveTo>
                    <a:pt x="71508" y="78708"/>
                  </a:moveTo>
                  <a:cubicBezTo>
                    <a:pt x="83119" y="78479"/>
                    <a:pt x="93426" y="71250"/>
                    <a:pt x="97607" y="60420"/>
                  </a:cubicBezTo>
                  <a:cubicBezTo>
                    <a:pt x="101246" y="54182"/>
                    <a:pt x="103484" y="47228"/>
                    <a:pt x="104179" y="40036"/>
                  </a:cubicBezTo>
                  <a:cubicBezTo>
                    <a:pt x="104580" y="36855"/>
                    <a:pt x="102322" y="33950"/>
                    <a:pt x="99140" y="33550"/>
                  </a:cubicBezTo>
                  <a:cubicBezTo>
                    <a:pt x="98627" y="33483"/>
                    <a:pt x="98112" y="33493"/>
                    <a:pt x="97607" y="33560"/>
                  </a:cubicBezTo>
                  <a:lnTo>
                    <a:pt x="93606" y="33560"/>
                  </a:lnTo>
                  <a:cubicBezTo>
                    <a:pt x="88768" y="34569"/>
                    <a:pt x="84177" y="36512"/>
                    <a:pt x="80081" y="39275"/>
                  </a:cubicBezTo>
                  <a:cubicBezTo>
                    <a:pt x="73823" y="42675"/>
                    <a:pt x="68213" y="47162"/>
                    <a:pt x="63508" y="52514"/>
                  </a:cubicBezTo>
                  <a:cubicBezTo>
                    <a:pt x="60164" y="55877"/>
                    <a:pt x="58202" y="60354"/>
                    <a:pt x="57983" y="65087"/>
                  </a:cubicBezTo>
                  <a:cubicBezTo>
                    <a:pt x="56964" y="71583"/>
                    <a:pt x="61403" y="77680"/>
                    <a:pt x="67899" y="78699"/>
                  </a:cubicBezTo>
                  <a:cubicBezTo>
                    <a:pt x="69099" y="78879"/>
                    <a:pt x="70308" y="78889"/>
                    <a:pt x="71508" y="78708"/>
                  </a:cubicBezTo>
                  <a:close/>
                </a:path>
              </a:pathLst>
            </a:custGeom>
            <a:solidFill>
              <a:srgbClr val="FFFFFF"/>
            </a:solidFill>
            <a:ln w="9525" cap="flat">
              <a:noFill/>
              <a:prstDash val="solid"/>
              <a:miter/>
            </a:ln>
          </p:spPr>
          <p:txBody>
            <a:bodyPr rtlCol="0" anchor="ctr"/>
            <a:lstStyle/>
            <a:p>
              <a:endParaRPr lang="fr-FR"/>
            </a:p>
          </p:txBody>
        </p:sp>
        <p:sp>
          <p:nvSpPr>
            <p:cNvPr id="58" name="Graphique 14">
              <a:extLst>
                <a:ext uri="{FF2B5EF4-FFF2-40B4-BE49-F238E27FC236}">
                  <a16:creationId xmlns:a16="http://schemas.microsoft.com/office/drawing/2014/main" id="{57F15CBE-B350-4EA8-A0B2-45BE8A07DE1D}"/>
                </a:ext>
              </a:extLst>
            </p:cNvPr>
            <p:cNvSpPr/>
            <p:nvPr/>
          </p:nvSpPr>
          <p:spPr>
            <a:xfrm>
              <a:off x="18700956" y="-4781964"/>
              <a:ext cx="171875" cy="229844"/>
            </a:xfrm>
            <a:custGeom>
              <a:avLst/>
              <a:gdLst>
                <a:gd name="connsiteX0" fmla="*/ 70062 w 171875"/>
                <a:gd name="connsiteY0" fmla="*/ 229484 h 229844"/>
                <a:gd name="connsiteX1" fmla="*/ 38725 w 171875"/>
                <a:gd name="connsiteY1" fmla="*/ 211482 h 229844"/>
                <a:gd name="connsiteX2" fmla="*/ 16246 w 171875"/>
                <a:gd name="connsiteY2" fmla="*/ 153475 h 229844"/>
                <a:gd name="connsiteX3" fmla="*/ 1006 w 171875"/>
                <a:gd name="connsiteY3" fmla="*/ 74036 h 229844"/>
                <a:gd name="connsiteX4" fmla="*/ -233 w 171875"/>
                <a:gd name="connsiteY4" fmla="*/ 52891 h 229844"/>
                <a:gd name="connsiteX5" fmla="*/ 7578 w 171875"/>
                <a:gd name="connsiteY5" fmla="*/ 18506 h 229844"/>
                <a:gd name="connsiteX6" fmla="*/ 20342 w 171875"/>
                <a:gd name="connsiteY6" fmla="*/ 11171 h 229844"/>
                <a:gd name="connsiteX7" fmla="*/ 70062 w 171875"/>
                <a:gd name="connsiteY7" fmla="*/ 119185 h 229844"/>
                <a:gd name="connsiteX8" fmla="*/ 75872 w 171875"/>
                <a:gd name="connsiteY8" fmla="*/ 140044 h 229844"/>
                <a:gd name="connsiteX9" fmla="*/ 80158 w 171875"/>
                <a:gd name="connsiteY9" fmla="*/ 146331 h 229844"/>
                <a:gd name="connsiteX10" fmla="*/ 98732 w 171875"/>
                <a:gd name="connsiteY10" fmla="*/ 100325 h 229844"/>
                <a:gd name="connsiteX11" fmla="*/ 115020 w 171875"/>
                <a:gd name="connsiteY11" fmla="*/ 49367 h 229844"/>
                <a:gd name="connsiteX12" fmla="*/ 136356 w 171875"/>
                <a:gd name="connsiteY12" fmla="*/ 10219 h 229844"/>
                <a:gd name="connsiteX13" fmla="*/ 153977 w 171875"/>
                <a:gd name="connsiteY13" fmla="*/ -354 h 229844"/>
                <a:gd name="connsiteX14" fmla="*/ 171503 w 171875"/>
                <a:gd name="connsiteY14" fmla="*/ 26507 h 229844"/>
                <a:gd name="connsiteX15" fmla="*/ 171503 w 171875"/>
                <a:gd name="connsiteY15" fmla="*/ 29555 h 229844"/>
                <a:gd name="connsiteX16" fmla="*/ 165598 w 171875"/>
                <a:gd name="connsiteY16" fmla="*/ 71846 h 229844"/>
                <a:gd name="connsiteX17" fmla="*/ 148929 w 171875"/>
                <a:gd name="connsiteY17" fmla="*/ 124138 h 229844"/>
                <a:gd name="connsiteX18" fmla="*/ 124545 w 171875"/>
                <a:gd name="connsiteY18" fmla="*/ 175478 h 229844"/>
                <a:gd name="connsiteX19" fmla="*/ 96637 w 171875"/>
                <a:gd name="connsiteY19" fmla="*/ 214340 h 229844"/>
                <a:gd name="connsiteX20" fmla="*/ 70062 w 171875"/>
                <a:gd name="connsiteY20" fmla="*/ 229484 h 2298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71875" h="229844">
                  <a:moveTo>
                    <a:pt x="70062" y="229484"/>
                  </a:moveTo>
                  <a:cubicBezTo>
                    <a:pt x="57099" y="229723"/>
                    <a:pt x="45049" y="222807"/>
                    <a:pt x="38725" y="211482"/>
                  </a:cubicBezTo>
                  <a:cubicBezTo>
                    <a:pt x="28609" y="193270"/>
                    <a:pt x="21046" y="173753"/>
                    <a:pt x="16246" y="153475"/>
                  </a:cubicBezTo>
                  <a:cubicBezTo>
                    <a:pt x="8864" y="127491"/>
                    <a:pt x="3768" y="100907"/>
                    <a:pt x="1006" y="74036"/>
                  </a:cubicBezTo>
                  <a:cubicBezTo>
                    <a:pt x="206" y="67016"/>
                    <a:pt x="-214" y="59959"/>
                    <a:pt x="-233" y="52891"/>
                  </a:cubicBezTo>
                  <a:cubicBezTo>
                    <a:pt x="-1042" y="40909"/>
                    <a:pt x="1672" y="28955"/>
                    <a:pt x="7578" y="18506"/>
                  </a:cubicBezTo>
                  <a:cubicBezTo>
                    <a:pt x="10321" y="14057"/>
                    <a:pt x="15122" y="11295"/>
                    <a:pt x="20342" y="11171"/>
                  </a:cubicBezTo>
                  <a:cubicBezTo>
                    <a:pt x="34248" y="11171"/>
                    <a:pt x="50822" y="47176"/>
                    <a:pt x="70062" y="119185"/>
                  </a:cubicBezTo>
                  <a:lnTo>
                    <a:pt x="75872" y="140044"/>
                  </a:lnTo>
                  <a:cubicBezTo>
                    <a:pt x="77015" y="144235"/>
                    <a:pt x="78444" y="146331"/>
                    <a:pt x="80158" y="146331"/>
                  </a:cubicBezTo>
                  <a:cubicBezTo>
                    <a:pt x="83778" y="146331"/>
                    <a:pt x="89969" y="130996"/>
                    <a:pt x="98732" y="100325"/>
                  </a:cubicBezTo>
                  <a:cubicBezTo>
                    <a:pt x="103399" y="83466"/>
                    <a:pt x="108829" y="66416"/>
                    <a:pt x="115020" y="49367"/>
                  </a:cubicBezTo>
                  <a:cubicBezTo>
                    <a:pt x="119668" y="35117"/>
                    <a:pt x="126898" y="21849"/>
                    <a:pt x="136356" y="10219"/>
                  </a:cubicBezTo>
                  <a:cubicBezTo>
                    <a:pt x="140528" y="4428"/>
                    <a:pt x="146900" y="599"/>
                    <a:pt x="153977" y="-354"/>
                  </a:cubicBezTo>
                  <a:cubicBezTo>
                    <a:pt x="164550" y="-354"/>
                    <a:pt x="170360" y="8600"/>
                    <a:pt x="171503" y="26507"/>
                  </a:cubicBezTo>
                  <a:lnTo>
                    <a:pt x="171503" y="29555"/>
                  </a:lnTo>
                  <a:cubicBezTo>
                    <a:pt x="171141" y="43833"/>
                    <a:pt x="169160" y="58015"/>
                    <a:pt x="165598" y="71846"/>
                  </a:cubicBezTo>
                  <a:cubicBezTo>
                    <a:pt x="161245" y="89638"/>
                    <a:pt x="155673" y="107107"/>
                    <a:pt x="148929" y="124138"/>
                  </a:cubicBezTo>
                  <a:cubicBezTo>
                    <a:pt x="142014" y="141797"/>
                    <a:pt x="133860" y="158952"/>
                    <a:pt x="124545" y="175478"/>
                  </a:cubicBezTo>
                  <a:cubicBezTo>
                    <a:pt x="116839" y="189508"/>
                    <a:pt x="107466" y="202557"/>
                    <a:pt x="96637" y="214340"/>
                  </a:cubicBezTo>
                  <a:cubicBezTo>
                    <a:pt x="90188" y="222769"/>
                    <a:pt x="80597" y="228227"/>
                    <a:pt x="70062" y="229484"/>
                  </a:cubicBezTo>
                  <a:close/>
                </a:path>
              </a:pathLst>
            </a:custGeom>
            <a:solidFill>
              <a:srgbClr val="FFFFFF"/>
            </a:solidFill>
            <a:ln w="9525" cap="flat">
              <a:noFill/>
              <a:prstDash val="solid"/>
              <a:miter/>
            </a:ln>
          </p:spPr>
          <p:txBody>
            <a:bodyPr rtlCol="0" anchor="ctr"/>
            <a:lstStyle/>
            <a:p>
              <a:endParaRPr lang="fr-FR"/>
            </a:p>
          </p:txBody>
        </p:sp>
        <p:sp>
          <p:nvSpPr>
            <p:cNvPr id="59" name="Graphique 14">
              <a:extLst>
                <a:ext uri="{FF2B5EF4-FFF2-40B4-BE49-F238E27FC236}">
                  <a16:creationId xmlns:a16="http://schemas.microsoft.com/office/drawing/2014/main" id="{57F15CBE-B350-4EA8-A0B2-45BE8A07DE1D}"/>
                </a:ext>
              </a:extLst>
            </p:cNvPr>
            <p:cNvSpPr/>
            <p:nvPr/>
          </p:nvSpPr>
          <p:spPr>
            <a:xfrm>
              <a:off x="18873975" y="-4772629"/>
              <a:ext cx="186786" cy="221423"/>
            </a:xfrm>
            <a:custGeom>
              <a:avLst/>
              <a:gdLst>
                <a:gd name="connsiteX0" fmla="*/ 144979 w 186786"/>
                <a:gd name="connsiteY0" fmla="*/ 220912 h 221423"/>
                <a:gd name="connsiteX1" fmla="*/ 116499 w 186786"/>
                <a:gd name="connsiteY1" fmla="*/ 198071 h 221423"/>
                <a:gd name="connsiteX2" fmla="*/ 116404 w 186786"/>
                <a:gd name="connsiteY2" fmla="*/ 197004 h 221423"/>
                <a:gd name="connsiteX3" fmla="*/ 114403 w 186786"/>
                <a:gd name="connsiteY3" fmla="*/ 172906 h 221423"/>
                <a:gd name="connsiteX4" fmla="*/ 112118 w 186786"/>
                <a:gd name="connsiteY4" fmla="*/ 156618 h 221423"/>
                <a:gd name="connsiteX5" fmla="*/ 103355 w 186786"/>
                <a:gd name="connsiteY5" fmla="*/ 168429 h 221423"/>
                <a:gd name="connsiteX6" fmla="*/ 90782 w 186786"/>
                <a:gd name="connsiteY6" fmla="*/ 187479 h 221423"/>
                <a:gd name="connsiteX7" fmla="*/ 49538 w 186786"/>
                <a:gd name="connsiteY7" fmla="*/ 214625 h 221423"/>
                <a:gd name="connsiteX8" fmla="*/ 27440 w 186786"/>
                <a:gd name="connsiteY8" fmla="*/ 207576 h 221423"/>
                <a:gd name="connsiteX9" fmla="*/ 2866 w 186786"/>
                <a:gd name="connsiteY9" fmla="*/ 166905 h 221423"/>
                <a:gd name="connsiteX10" fmla="*/ -373 w 186786"/>
                <a:gd name="connsiteY10" fmla="*/ 142806 h 221423"/>
                <a:gd name="connsiteX11" fmla="*/ 14010 w 186786"/>
                <a:gd name="connsiteY11" fmla="*/ 78513 h 221423"/>
                <a:gd name="connsiteX12" fmla="*/ 52872 w 186786"/>
                <a:gd name="connsiteY12" fmla="*/ 32031 h 221423"/>
                <a:gd name="connsiteX13" fmla="*/ 84686 w 186786"/>
                <a:gd name="connsiteY13" fmla="*/ 22030 h 221423"/>
                <a:gd name="connsiteX14" fmla="*/ 114594 w 186786"/>
                <a:gd name="connsiteY14" fmla="*/ 30507 h 221423"/>
                <a:gd name="connsiteX15" fmla="*/ 118594 w 186786"/>
                <a:gd name="connsiteY15" fmla="*/ 31745 h 221423"/>
                <a:gd name="connsiteX16" fmla="*/ 126119 w 186786"/>
                <a:gd name="connsiteY16" fmla="*/ 22220 h 221423"/>
                <a:gd name="connsiteX17" fmla="*/ 134978 w 186786"/>
                <a:gd name="connsiteY17" fmla="*/ 8409 h 221423"/>
                <a:gd name="connsiteX18" fmla="*/ 152027 w 186786"/>
                <a:gd name="connsiteY18" fmla="*/ -354 h 221423"/>
                <a:gd name="connsiteX19" fmla="*/ 160790 w 186786"/>
                <a:gd name="connsiteY19" fmla="*/ 1170 h 221423"/>
                <a:gd name="connsiteX20" fmla="*/ 172601 w 186786"/>
                <a:gd name="connsiteY20" fmla="*/ 16981 h 221423"/>
                <a:gd name="connsiteX21" fmla="*/ 179173 w 186786"/>
                <a:gd name="connsiteY21" fmla="*/ 61653 h 221423"/>
                <a:gd name="connsiteX22" fmla="*/ 186412 w 186786"/>
                <a:gd name="connsiteY22" fmla="*/ 183764 h 221423"/>
                <a:gd name="connsiteX23" fmla="*/ 186412 w 186786"/>
                <a:gd name="connsiteY23" fmla="*/ 190241 h 221423"/>
                <a:gd name="connsiteX24" fmla="*/ 176887 w 186786"/>
                <a:gd name="connsiteY24" fmla="*/ 210339 h 221423"/>
                <a:gd name="connsiteX25" fmla="*/ 144979 w 186786"/>
                <a:gd name="connsiteY25" fmla="*/ 220912 h 221423"/>
                <a:gd name="connsiteX26" fmla="*/ 64493 w 186786"/>
                <a:gd name="connsiteY26" fmla="*/ 159380 h 221423"/>
                <a:gd name="connsiteX27" fmla="*/ 97163 w 186786"/>
                <a:gd name="connsiteY27" fmla="*/ 119185 h 221423"/>
                <a:gd name="connsiteX28" fmla="*/ 114023 w 186786"/>
                <a:gd name="connsiteY28" fmla="*/ 70417 h 221423"/>
                <a:gd name="connsiteX29" fmla="*/ 98402 w 186786"/>
                <a:gd name="connsiteY29" fmla="*/ 62130 h 221423"/>
                <a:gd name="connsiteX30" fmla="*/ 68684 w 186786"/>
                <a:gd name="connsiteY30" fmla="*/ 82513 h 221423"/>
                <a:gd name="connsiteX31" fmla="*/ 51729 w 186786"/>
                <a:gd name="connsiteY31" fmla="*/ 125947 h 221423"/>
                <a:gd name="connsiteX32" fmla="*/ 50967 w 186786"/>
                <a:gd name="connsiteY32" fmla="*/ 135472 h 221423"/>
                <a:gd name="connsiteX33" fmla="*/ 60492 w 186786"/>
                <a:gd name="connsiteY33" fmla="*/ 157570 h 221423"/>
                <a:gd name="connsiteX34" fmla="*/ 64493 w 186786"/>
                <a:gd name="connsiteY34" fmla="*/ 159380 h 221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86786" h="221423">
                  <a:moveTo>
                    <a:pt x="144979" y="220912"/>
                  </a:moveTo>
                  <a:cubicBezTo>
                    <a:pt x="130805" y="222474"/>
                    <a:pt x="118061" y="212244"/>
                    <a:pt x="116499" y="198071"/>
                  </a:cubicBezTo>
                  <a:cubicBezTo>
                    <a:pt x="116461" y="197718"/>
                    <a:pt x="116432" y="197366"/>
                    <a:pt x="116404" y="197004"/>
                  </a:cubicBezTo>
                  <a:cubicBezTo>
                    <a:pt x="115061" y="189041"/>
                    <a:pt x="114394" y="180983"/>
                    <a:pt x="114403" y="172906"/>
                  </a:cubicBezTo>
                  <a:cubicBezTo>
                    <a:pt x="114403" y="162047"/>
                    <a:pt x="113641" y="156618"/>
                    <a:pt x="112118" y="156618"/>
                  </a:cubicBezTo>
                  <a:cubicBezTo>
                    <a:pt x="110784" y="156618"/>
                    <a:pt x="107831" y="160523"/>
                    <a:pt x="103355" y="168429"/>
                  </a:cubicBezTo>
                  <a:cubicBezTo>
                    <a:pt x="99925" y="174239"/>
                    <a:pt x="95735" y="180811"/>
                    <a:pt x="90782" y="187479"/>
                  </a:cubicBezTo>
                  <a:cubicBezTo>
                    <a:pt x="78085" y="205576"/>
                    <a:pt x="64330" y="214625"/>
                    <a:pt x="49538" y="214625"/>
                  </a:cubicBezTo>
                  <a:cubicBezTo>
                    <a:pt x="41595" y="214787"/>
                    <a:pt x="33822" y="212310"/>
                    <a:pt x="27440" y="207576"/>
                  </a:cubicBezTo>
                  <a:cubicBezTo>
                    <a:pt x="14743" y="197308"/>
                    <a:pt x="6047" y="182916"/>
                    <a:pt x="2866" y="166905"/>
                  </a:cubicBezTo>
                  <a:cubicBezTo>
                    <a:pt x="761" y="159047"/>
                    <a:pt x="-325" y="150941"/>
                    <a:pt x="-373" y="142806"/>
                  </a:cubicBezTo>
                  <a:cubicBezTo>
                    <a:pt x="-363" y="120575"/>
                    <a:pt x="4551" y="98630"/>
                    <a:pt x="14010" y="78513"/>
                  </a:cubicBezTo>
                  <a:cubicBezTo>
                    <a:pt x="22106" y="59530"/>
                    <a:pt x="35622" y="43356"/>
                    <a:pt x="52872" y="32031"/>
                  </a:cubicBezTo>
                  <a:cubicBezTo>
                    <a:pt x="62292" y="25697"/>
                    <a:pt x="73341" y="22230"/>
                    <a:pt x="84686" y="22030"/>
                  </a:cubicBezTo>
                  <a:cubicBezTo>
                    <a:pt x="95220" y="22210"/>
                    <a:pt x="105526" y="25135"/>
                    <a:pt x="114594" y="30507"/>
                  </a:cubicBezTo>
                  <a:cubicBezTo>
                    <a:pt x="115804" y="31259"/>
                    <a:pt x="117175" y="31678"/>
                    <a:pt x="118594" y="31745"/>
                  </a:cubicBezTo>
                  <a:cubicBezTo>
                    <a:pt x="120976" y="31745"/>
                    <a:pt x="123452" y="28602"/>
                    <a:pt x="126119" y="22220"/>
                  </a:cubicBezTo>
                  <a:cubicBezTo>
                    <a:pt x="128196" y="17115"/>
                    <a:pt x="131196" y="12428"/>
                    <a:pt x="134978" y="8409"/>
                  </a:cubicBezTo>
                  <a:cubicBezTo>
                    <a:pt x="139178" y="3218"/>
                    <a:pt x="145360" y="36"/>
                    <a:pt x="152027" y="-354"/>
                  </a:cubicBezTo>
                  <a:cubicBezTo>
                    <a:pt x="154989" y="-145"/>
                    <a:pt x="157923" y="370"/>
                    <a:pt x="160790" y="1170"/>
                  </a:cubicBezTo>
                  <a:cubicBezTo>
                    <a:pt x="165172" y="2122"/>
                    <a:pt x="169077" y="7456"/>
                    <a:pt x="172601" y="16981"/>
                  </a:cubicBezTo>
                  <a:cubicBezTo>
                    <a:pt x="176040" y="31659"/>
                    <a:pt x="178240" y="46604"/>
                    <a:pt x="179173" y="61653"/>
                  </a:cubicBezTo>
                  <a:cubicBezTo>
                    <a:pt x="184060" y="115061"/>
                    <a:pt x="186479" y="155760"/>
                    <a:pt x="186412" y="183764"/>
                  </a:cubicBezTo>
                  <a:lnTo>
                    <a:pt x="186412" y="190241"/>
                  </a:lnTo>
                  <a:cubicBezTo>
                    <a:pt x="186365" y="198023"/>
                    <a:pt x="182879" y="205377"/>
                    <a:pt x="176887" y="210339"/>
                  </a:cubicBezTo>
                  <a:cubicBezTo>
                    <a:pt x="167820" y="217492"/>
                    <a:pt x="156523" y="221226"/>
                    <a:pt x="144979" y="220912"/>
                  </a:cubicBezTo>
                  <a:close/>
                  <a:moveTo>
                    <a:pt x="64493" y="159380"/>
                  </a:moveTo>
                  <a:cubicBezTo>
                    <a:pt x="75037" y="159380"/>
                    <a:pt x="85924" y="145978"/>
                    <a:pt x="97163" y="119185"/>
                  </a:cubicBezTo>
                  <a:cubicBezTo>
                    <a:pt x="104765" y="103687"/>
                    <a:pt x="110432" y="87305"/>
                    <a:pt x="114023" y="70417"/>
                  </a:cubicBezTo>
                  <a:cubicBezTo>
                    <a:pt x="114023" y="64892"/>
                    <a:pt x="108784" y="62130"/>
                    <a:pt x="98402" y="62130"/>
                  </a:cubicBezTo>
                  <a:cubicBezTo>
                    <a:pt x="88019" y="62130"/>
                    <a:pt x="77446" y="68892"/>
                    <a:pt x="68684" y="82513"/>
                  </a:cubicBezTo>
                  <a:cubicBezTo>
                    <a:pt x="60045" y="95639"/>
                    <a:pt x="54272" y="110440"/>
                    <a:pt x="51729" y="125947"/>
                  </a:cubicBezTo>
                  <a:cubicBezTo>
                    <a:pt x="51272" y="129100"/>
                    <a:pt x="51015" y="132282"/>
                    <a:pt x="50967" y="135472"/>
                  </a:cubicBezTo>
                  <a:cubicBezTo>
                    <a:pt x="50186" y="143978"/>
                    <a:pt x="53768" y="152303"/>
                    <a:pt x="60492" y="157570"/>
                  </a:cubicBezTo>
                  <a:cubicBezTo>
                    <a:pt x="61607" y="158571"/>
                    <a:pt x="63007" y="159199"/>
                    <a:pt x="64493" y="159380"/>
                  </a:cubicBezTo>
                  <a:close/>
                </a:path>
              </a:pathLst>
            </a:custGeom>
            <a:solidFill>
              <a:srgbClr val="FFFFFF"/>
            </a:solidFill>
            <a:ln w="9525" cap="flat">
              <a:noFill/>
              <a:prstDash val="solid"/>
              <a:miter/>
            </a:ln>
          </p:spPr>
          <p:txBody>
            <a:bodyPr rtlCol="0" anchor="ctr"/>
            <a:lstStyle/>
            <a:p>
              <a:endParaRPr lang="fr-FR"/>
            </a:p>
          </p:txBody>
        </p:sp>
        <p:sp>
          <p:nvSpPr>
            <p:cNvPr id="60" name="Graphique 14">
              <a:extLst>
                <a:ext uri="{FF2B5EF4-FFF2-40B4-BE49-F238E27FC236}">
                  <a16:creationId xmlns:a16="http://schemas.microsoft.com/office/drawing/2014/main" id="{57F15CBE-B350-4EA8-A0B2-45BE8A07DE1D}"/>
                </a:ext>
              </a:extLst>
            </p:cNvPr>
            <p:cNvSpPr/>
            <p:nvPr/>
          </p:nvSpPr>
          <p:spPr>
            <a:xfrm>
              <a:off x="19091240" y="-4828080"/>
              <a:ext cx="62960" cy="276995"/>
            </a:xfrm>
            <a:custGeom>
              <a:avLst/>
              <a:gdLst>
                <a:gd name="connsiteX0" fmla="*/ 31917 w 62960"/>
                <a:gd name="connsiteY0" fmla="*/ 276553 h 276995"/>
                <a:gd name="connsiteX1" fmla="*/ 6295 w 62960"/>
                <a:gd name="connsiteY1" fmla="*/ 258265 h 276995"/>
                <a:gd name="connsiteX2" fmla="*/ -373 w 62960"/>
                <a:gd name="connsiteY2" fmla="*/ 179874 h 276995"/>
                <a:gd name="connsiteX3" fmla="*/ 10391 w 62960"/>
                <a:gd name="connsiteY3" fmla="*/ 84148 h 276995"/>
                <a:gd name="connsiteX4" fmla="*/ 29441 w 62960"/>
                <a:gd name="connsiteY4" fmla="*/ 71575 h 276995"/>
                <a:gd name="connsiteX5" fmla="*/ 47824 w 62960"/>
                <a:gd name="connsiteY5" fmla="*/ 83386 h 276995"/>
                <a:gd name="connsiteX6" fmla="*/ 59063 w 62960"/>
                <a:gd name="connsiteY6" fmla="*/ 133107 h 276995"/>
                <a:gd name="connsiteX7" fmla="*/ 62587 w 62960"/>
                <a:gd name="connsiteY7" fmla="*/ 201686 h 276995"/>
                <a:gd name="connsiteX8" fmla="*/ 62587 w 62960"/>
                <a:gd name="connsiteY8" fmla="*/ 223594 h 276995"/>
                <a:gd name="connsiteX9" fmla="*/ 56015 w 62960"/>
                <a:gd name="connsiteY9" fmla="*/ 260075 h 276995"/>
                <a:gd name="connsiteX10" fmla="*/ 31917 w 62960"/>
                <a:gd name="connsiteY10" fmla="*/ 276553 h 276995"/>
                <a:gd name="connsiteX11" fmla="*/ 30393 w 62960"/>
                <a:gd name="connsiteY11" fmla="*/ 57478 h 276995"/>
                <a:gd name="connsiteX12" fmla="*/ 4771 w 62960"/>
                <a:gd name="connsiteY12" fmla="*/ 27283 h 276995"/>
                <a:gd name="connsiteX13" fmla="*/ 11057 w 62960"/>
                <a:gd name="connsiteY13" fmla="*/ 7186 h 276995"/>
                <a:gd name="connsiteX14" fmla="*/ 28107 w 62960"/>
                <a:gd name="connsiteY14" fmla="*/ -339 h 276995"/>
                <a:gd name="connsiteX15" fmla="*/ 35060 w 62960"/>
                <a:gd name="connsiteY15" fmla="*/ -339 h 276995"/>
                <a:gd name="connsiteX16" fmla="*/ 49634 w 62960"/>
                <a:gd name="connsiteY16" fmla="*/ 7948 h 276995"/>
                <a:gd name="connsiteX17" fmla="*/ 58016 w 62960"/>
                <a:gd name="connsiteY17" fmla="*/ 28426 h 276995"/>
                <a:gd name="connsiteX18" fmla="*/ 48491 w 62960"/>
                <a:gd name="connsiteY18" fmla="*/ 49763 h 276995"/>
                <a:gd name="connsiteX19" fmla="*/ 30393 w 62960"/>
                <a:gd name="connsiteY19" fmla="*/ 57859 h 2769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2960" h="276995">
                  <a:moveTo>
                    <a:pt x="31917" y="276553"/>
                  </a:moveTo>
                  <a:cubicBezTo>
                    <a:pt x="20049" y="277562"/>
                    <a:pt x="9200" y="269819"/>
                    <a:pt x="6295" y="258265"/>
                  </a:cubicBezTo>
                  <a:cubicBezTo>
                    <a:pt x="1846" y="244863"/>
                    <a:pt x="-373" y="218736"/>
                    <a:pt x="-373" y="179874"/>
                  </a:cubicBezTo>
                  <a:cubicBezTo>
                    <a:pt x="-373" y="128630"/>
                    <a:pt x="3218" y="96721"/>
                    <a:pt x="10391" y="84148"/>
                  </a:cubicBezTo>
                  <a:cubicBezTo>
                    <a:pt x="13867" y="76700"/>
                    <a:pt x="21230" y="71842"/>
                    <a:pt x="29441" y="71575"/>
                  </a:cubicBezTo>
                  <a:cubicBezTo>
                    <a:pt x="37308" y="71708"/>
                    <a:pt x="44433" y="76280"/>
                    <a:pt x="47824" y="83386"/>
                  </a:cubicBezTo>
                  <a:cubicBezTo>
                    <a:pt x="54511" y="99159"/>
                    <a:pt x="58311" y="116000"/>
                    <a:pt x="59063" y="133107"/>
                  </a:cubicBezTo>
                  <a:cubicBezTo>
                    <a:pt x="61444" y="155890"/>
                    <a:pt x="62616" y="178779"/>
                    <a:pt x="62587" y="201686"/>
                  </a:cubicBezTo>
                  <a:cubicBezTo>
                    <a:pt x="62587" y="203211"/>
                    <a:pt x="62587" y="210544"/>
                    <a:pt x="62587" y="223594"/>
                  </a:cubicBezTo>
                  <a:cubicBezTo>
                    <a:pt x="62511" y="236043"/>
                    <a:pt x="60282" y="248387"/>
                    <a:pt x="56015" y="260075"/>
                  </a:cubicBezTo>
                  <a:cubicBezTo>
                    <a:pt x="52634" y="270381"/>
                    <a:pt x="42747" y="277134"/>
                    <a:pt x="31917" y="276553"/>
                  </a:cubicBezTo>
                  <a:close/>
                  <a:moveTo>
                    <a:pt x="30393" y="57478"/>
                  </a:moveTo>
                  <a:cubicBezTo>
                    <a:pt x="13343" y="57478"/>
                    <a:pt x="4771" y="47382"/>
                    <a:pt x="4771" y="27283"/>
                  </a:cubicBezTo>
                  <a:cubicBezTo>
                    <a:pt x="4399" y="20044"/>
                    <a:pt x="6628" y="12920"/>
                    <a:pt x="11057" y="7186"/>
                  </a:cubicBezTo>
                  <a:cubicBezTo>
                    <a:pt x="15277" y="2185"/>
                    <a:pt x="21563" y="-586"/>
                    <a:pt x="28107" y="-339"/>
                  </a:cubicBezTo>
                  <a:lnTo>
                    <a:pt x="35060" y="-339"/>
                  </a:lnTo>
                  <a:cubicBezTo>
                    <a:pt x="40689" y="757"/>
                    <a:pt x="45814" y="3671"/>
                    <a:pt x="49634" y="7948"/>
                  </a:cubicBezTo>
                  <a:cubicBezTo>
                    <a:pt x="55244" y="13254"/>
                    <a:pt x="58292" y="20711"/>
                    <a:pt x="58016" y="28426"/>
                  </a:cubicBezTo>
                  <a:cubicBezTo>
                    <a:pt x="58025" y="36571"/>
                    <a:pt x="54558" y="44334"/>
                    <a:pt x="48491" y="49763"/>
                  </a:cubicBezTo>
                  <a:cubicBezTo>
                    <a:pt x="43757" y="54735"/>
                    <a:pt x="37260" y="57650"/>
                    <a:pt x="30393" y="57859"/>
                  </a:cubicBezTo>
                  <a:close/>
                </a:path>
              </a:pathLst>
            </a:custGeom>
            <a:solidFill>
              <a:srgbClr val="FFFFFF"/>
            </a:solidFill>
            <a:ln w="9525" cap="flat">
              <a:noFill/>
              <a:prstDash val="solid"/>
              <a:miter/>
            </a:ln>
          </p:spPr>
          <p:txBody>
            <a:bodyPr rtlCol="0" anchor="ctr"/>
            <a:lstStyle/>
            <a:p>
              <a:endParaRPr lang="fr-FR"/>
            </a:p>
          </p:txBody>
        </p:sp>
        <p:sp>
          <p:nvSpPr>
            <p:cNvPr id="61" name="Graphique 14">
              <a:extLst>
                <a:ext uri="{FF2B5EF4-FFF2-40B4-BE49-F238E27FC236}">
                  <a16:creationId xmlns:a16="http://schemas.microsoft.com/office/drawing/2014/main" id="{57F15CBE-B350-4EA8-A0B2-45BE8A07DE1D}"/>
                </a:ext>
              </a:extLst>
            </p:cNvPr>
            <p:cNvSpPr/>
            <p:nvPr/>
          </p:nvSpPr>
          <p:spPr>
            <a:xfrm>
              <a:off x="19181249" y="-4803891"/>
              <a:ext cx="202218" cy="252241"/>
            </a:xfrm>
            <a:custGeom>
              <a:avLst/>
              <a:gdLst>
                <a:gd name="connsiteX0" fmla="*/ 106119 w 202218"/>
                <a:gd name="connsiteY0" fmla="*/ 251888 h 252241"/>
                <a:gd name="connsiteX1" fmla="*/ 48397 w 202218"/>
                <a:gd name="connsiteY1" fmla="*/ 236553 h 252241"/>
                <a:gd name="connsiteX2" fmla="*/ 7916 w 202218"/>
                <a:gd name="connsiteY2" fmla="*/ 197119 h 252241"/>
                <a:gd name="connsiteX3" fmla="*/ -371 w 202218"/>
                <a:gd name="connsiteY3" fmla="*/ 164448 h 252241"/>
                <a:gd name="connsiteX4" fmla="*/ 15250 w 202218"/>
                <a:gd name="connsiteY4" fmla="*/ 123777 h 252241"/>
                <a:gd name="connsiteX5" fmla="*/ 32014 w 202218"/>
                <a:gd name="connsiteY5" fmla="*/ 118729 h 252241"/>
                <a:gd name="connsiteX6" fmla="*/ 61160 w 202218"/>
                <a:gd name="connsiteY6" fmla="*/ 142636 h 252241"/>
                <a:gd name="connsiteX7" fmla="*/ 89735 w 202218"/>
                <a:gd name="connsiteY7" fmla="*/ 182546 h 252241"/>
                <a:gd name="connsiteX8" fmla="*/ 120692 w 202218"/>
                <a:gd name="connsiteY8" fmla="*/ 192071 h 252241"/>
                <a:gd name="connsiteX9" fmla="*/ 133836 w 202218"/>
                <a:gd name="connsiteY9" fmla="*/ 190547 h 252241"/>
                <a:gd name="connsiteX10" fmla="*/ 144066 w 202218"/>
                <a:gd name="connsiteY10" fmla="*/ 178917 h 252241"/>
                <a:gd name="connsiteX11" fmla="*/ 144028 w 202218"/>
                <a:gd name="connsiteY11" fmla="*/ 178450 h 252241"/>
                <a:gd name="connsiteX12" fmla="*/ 104594 w 202218"/>
                <a:gd name="connsiteY12" fmla="*/ 141112 h 252241"/>
                <a:gd name="connsiteX13" fmla="*/ 61160 w 202218"/>
                <a:gd name="connsiteY13" fmla="*/ 107680 h 252241"/>
                <a:gd name="connsiteX14" fmla="*/ 44587 w 202218"/>
                <a:gd name="connsiteY14" fmla="*/ 67008 h 252241"/>
                <a:gd name="connsiteX15" fmla="*/ 64494 w 202218"/>
                <a:gd name="connsiteY15" fmla="*/ 20050 h 252241"/>
                <a:gd name="connsiteX16" fmla="*/ 114119 w 202218"/>
                <a:gd name="connsiteY16" fmla="*/ -334 h 252241"/>
                <a:gd name="connsiteX17" fmla="*/ 143647 w 202218"/>
                <a:gd name="connsiteY17" fmla="*/ 7572 h 252241"/>
                <a:gd name="connsiteX18" fmla="*/ 163364 w 202218"/>
                <a:gd name="connsiteY18" fmla="*/ 31098 h 252241"/>
                <a:gd name="connsiteX19" fmla="*/ 164602 w 202218"/>
                <a:gd name="connsiteY19" fmla="*/ 37385 h 252241"/>
                <a:gd name="connsiteX20" fmla="*/ 162316 w 202218"/>
                <a:gd name="connsiteY20" fmla="*/ 44624 h 252241"/>
                <a:gd name="connsiteX21" fmla="*/ 152029 w 202218"/>
                <a:gd name="connsiteY21" fmla="*/ 49387 h 252241"/>
                <a:gd name="connsiteX22" fmla="*/ 137742 w 202218"/>
                <a:gd name="connsiteY22" fmla="*/ 46053 h 252241"/>
                <a:gd name="connsiteX23" fmla="*/ 115358 w 202218"/>
                <a:gd name="connsiteY23" fmla="*/ 42624 h 252241"/>
                <a:gd name="connsiteX24" fmla="*/ 98975 w 202218"/>
                <a:gd name="connsiteY24" fmla="*/ 47862 h 252241"/>
                <a:gd name="connsiteX25" fmla="*/ 93069 w 202218"/>
                <a:gd name="connsiteY25" fmla="*/ 63007 h 252241"/>
                <a:gd name="connsiteX26" fmla="*/ 106404 w 202218"/>
                <a:gd name="connsiteY26" fmla="*/ 83581 h 252241"/>
                <a:gd name="connsiteX27" fmla="*/ 134979 w 202218"/>
                <a:gd name="connsiteY27" fmla="*/ 103107 h 252241"/>
                <a:gd name="connsiteX28" fmla="*/ 166698 w 202218"/>
                <a:gd name="connsiteY28" fmla="*/ 123777 h 252241"/>
                <a:gd name="connsiteX29" fmla="*/ 201845 w 202218"/>
                <a:gd name="connsiteY29" fmla="*/ 180260 h 252241"/>
                <a:gd name="connsiteX30" fmla="*/ 184985 w 202218"/>
                <a:gd name="connsiteY30" fmla="*/ 220455 h 252241"/>
                <a:gd name="connsiteX31" fmla="*/ 147743 w 202218"/>
                <a:gd name="connsiteY31" fmla="*/ 244173 h 252241"/>
                <a:gd name="connsiteX32" fmla="*/ 106119 w 202218"/>
                <a:gd name="connsiteY32" fmla="*/ 251888 h 2522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02218" h="252241">
                  <a:moveTo>
                    <a:pt x="106119" y="251888"/>
                  </a:moveTo>
                  <a:cubicBezTo>
                    <a:pt x="85887" y="251736"/>
                    <a:pt x="66028" y="246459"/>
                    <a:pt x="48397" y="236553"/>
                  </a:cubicBezTo>
                  <a:cubicBezTo>
                    <a:pt x="31328" y="227666"/>
                    <a:pt x="17241" y="213950"/>
                    <a:pt x="7916" y="197119"/>
                  </a:cubicBezTo>
                  <a:cubicBezTo>
                    <a:pt x="2401" y="187118"/>
                    <a:pt x="-457" y="175869"/>
                    <a:pt x="-371" y="164448"/>
                  </a:cubicBezTo>
                  <a:cubicBezTo>
                    <a:pt x="-371" y="144351"/>
                    <a:pt x="4868" y="130825"/>
                    <a:pt x="15250" y="123777"/>
                  </a:cubicBezTo>
                  <a:cubicBezTo>
                    <a:pt x="20222" y="120491"/>
                    <a:pt x="26051" y="118729"/>
                    <a:pt x="32014" y="118729"/>
                  </a:cubicBezTo>
                  <a:cubicBezTo>
                    <a:pt x="46216" y="118652"/>
                    <a:pt x="58455" y="128692"/>
                    <a:pt x="61160" y="142636"/>
                  </a:cubicBezTo>
                  <a:cubicBezTo>
                    <a:pt x="65266" y="159086"/>
                    <a:pt x="75486" y="173364"/>
                    <a:pt x="89735" y="182546"/>
                  </a:cubicBezTo>
                  <a:cubicBezTo>
                    <a:pt x="99051" y="188347"/>
                    <a:pt x="109719" y="191633"/>
                    <a:pt x="120692" y="192071"/>
                  </a:cubicBezTo>
                  <a:cubicBezTo>
                    <a:pt x="125102" y="191823"/>
                    <a:pt x="129493" y="191319"/>
                    <a:pt x="133836" y="190547"/>
                  </a:cubicBezTo>
                  <a:cubicBezTo>
                    <a:pt x="139875" y="190157"/>
                    <a:pt x="144457" y="184956"/>
                    <a:pt x="144066" y="178917"/>
                  </a:cubicBezTo>
                  <a:cubicBezTo>
                    <a:pt x="144056" y="178764"/>
                    <a:pt x="144047" y="178603"/>
                    <a:pt x="144028" y="178450"/>
                  </a:cubicBezTo>
                  <a:cubicBezTo>
                    <a:pt x="144028" y="167335"/>
                    <a:pt x="130883" y="154895"/>
                    <a:pt x="104594" y="141112"/>
                  </a:cubicBezTo>
                  <a:cubicBezTo>
                    <a:pt x="88374" y="132445"/>
                    <a:pt x="73696" y="121148"/>
                    <a:pt x="61160" y="107680"/>
                  </a:cubicBezTo>
                  <a:cubicBezTo>
                    <a:pt x="50435" y="96869"/>
                    <a:pt x="44473" y="82229"/>
                    <a:pt x="44587" y="67008"/>
                  </a:cubicBezTo>
                  <a:cubicBezTo>
                    <a:pt x="44568" y="49301"/>
                    <a:pt x="51750" y="32347"/>
                    <a:pt x="64494" y="20050"/>
                  </a:cubicBezTo>
                  <a:cubicBezTo>
                    <a:pt x="77448" y="6610"/>
                    <a:pt x="95451" y="-791"/>
                    <a:pt x="114119" y="-334"/>
                  </a:cubicBezTo>
                  <a:cubicBezTo>
                    <a:pt x="124483" y="-315"/>
                    <a:pt x="134665" y="2409"/>
                    <a:pt x="143647" y="7572"/>
                  </a:cubicBezTo>
                  <a:cubicBezTo>
                    <a:pt x="152868" y="12754"/>
                    <a:pt x="159878" y="21116"/>
                    <a:pt x="163364" y="31098"/>
                  </a:cubicBezTo>
                  <a:cubicBezTo>
                    <a:pt x="164164" y="33099"/>
                    <a:pt x="164592" y="35232"/>
                    <a:pt x="164602" y="37385"/>
                  </a:cubicBezTo>
                  <a:cubicBezTo>
                    <a:pt x="164678" y="39986"/>
                    <a:pt x="163878" y="42538"/>
                    <a:pt x="162316" y="44624"/>
                  </a:cubicBezTo>
                  <a:cubicBezTo>
                    <a:pt x="159916" y="47843"/>
                    <a:pt x="156039" y="49634"/>
                    <a:pt x="152029" y="49387"/>
                  </a:cubicBezTo>
                  <a:cubicBezTo>
                    <a:pt x="147133" y="48948"/>
                    <a:pt x="142323" y="47825"/>
                    <a:pt x="137742" y="46053"/>
                  </a:cubicBezTo>
                  <a:cubicBezTo>
                    <a:pt x="130531" y="43652"/>
                    <a:pt x="122959" y="42491"/>
                    <a:pt x="115358" y="42624"/>
                  </a:cubicBezTo>
                  <a:cubicBezTo>
                    <a:pt x="109434" y="42262"/>
                    <a:pt x="103585" y="44129"/>
                    <a:pt x="98975" y="47862"/>
                  </a:cubicBezTo>
                  <a:cubicBezTo>
                    <a:pt x="94841" y="51777"/>
                    <a:pt x="92679" y="57331"/>
                    <a:pt x="93069" y="63007"/>
                  </a:cubicBezTo>
                  <a:cubicBezTo>
                    <a:pt x="93974" y="71599"/>
                    <a:pt x="98927" y="79247"/>
                    <a:pt x="106404" y="83581"/>
                  </a:cubicBezTo>
                  <a:cubicBezTo>
                    <a:pt x="115472" y="90735"/>
                    <a:pt x="125016" y="97259"/>
                    <a:pt x="134979" y="103107"/>
                  </a:cubicBezTo>
                  <a:cubicBezTo>
                    <a:pt x="145742" y="109490"/>
                    <a:pt x="156316" y="116347"/>
                    <a:pt x="166698" y="123777"/>
                  </a:cubicBezTo>
                  <a:cubicBezTo>
                    <a:pt x="190129" y="140798"/>
                    <a:pt x="201845" y="159620"/>
                    <a:pt x="201845" y="180260"/>
                  </a:cubicBezTo>
                  <a:cubicBezTo>
                    <a:pt x="201949" y="195395"/>
                    <a:pt x="195854" y="209921"/>
                    <a:pt x="184985" y="220455"/>
                  </a:cubicBezTo>
                  <a:cubicBezTo>
                    <a:pt x="174508" y="231057"/>
                    <a:pt x="161773" y="239153"/>
                    <a:pt x="147743" y="244173"/>
                  </a:cubicBezTo>
                  <a:cubicBezTo>
                    <a:pt x="134408" y="249097"/>
                    <a:pt x="120330" y="251698"/>
                    <a:pt x="106119" y="251888"/>
                  </a:cubicBezTo>
                  <a:close/>
                </a:path>
              </a:pathLst>
            </a:custGeom>
            <a:solidFill>
              <a:srgbClr val="FFFFFF"/>
            </a:solidFill>
            <a:ln w="9525" cap="flat">
              <a:noFill/>
              <a:prstDash val="solid"/>
              <a:miter/>
            </a:ln>
          </p:spPr>
          <p:txBody>
            <a:bodyPr rtlCol="0" anchor="ctr"/>
            <a:lstStyle/>
            <a:p>
              <a:endParaRPr lang="fr-FR"/>
            </a:p>
          </p:txBody>
        </p:sp>
        <p:sp>
          <p:nvSpPr>
            <p:cNvPr id="62" name="Graphique 14">
              <a:extLst>
                <a:ext uri="{FF2B5EF4-FFF2-40B4-BE49-F238E27FC236}">
                  <a16:creationId xmlns:a16="http://schemas.microsoft.com/office/drawing/2014/main" id="{57F15CBE-B350-4EA8-A0B2-45BE8A07DE1D}"/>
                </a:ext>
              </a:extLst>
            </p:cNvPr>
            <p:cNvSpPr/>
            <p:nvPr/>
          </p:nvSpPr>
          <p:spPr>
            <a:xfrm>
              <a:off x="16046817" y="-4492118"/>
              <a:ext cx="191494" cy="351478"/>
            </a:xfrm>
            <a:custGeom>
              <a:avLst/>
              <a:gdLst>
                <a:gd name="connsiteX0" fmla="*/ 153308 w 191494"/>
                <a:gd name="connsiteY0" fmla="*/ 351119 h 351478"/>
                <a:gd name="connsiteX1" fmla="*/ 150355 w 191494"/>
                <a:gd name="connsiteY1" fmla="*/ 351119 h 351478"/>
                <a:gd name="connsiteX2" fmla="*/ 131781 w 191494"/>
                <a:gd name="connsiteY2" fmla="*/ 340355 h 351478"/>
                <a:gd name="connsiteX3" fmla="*/ 129781 w 191494"/>
                <a:gd name="connsiteY3" fmla="*/ 328068 h 351478"/>
                <a:gd name="connsiteX4" fmla="*/ 129781 w 191494"/>
                <a:gd name="connsiteY4" fmla="*/ 322258 h 351478"/>
                <a:gd name="connsiteX5" fmla="*/ 129781 w 191494"/>
                <a:gd name="connsiteY5" fmla="*/ 316543 h 351478"/>
                <a:gd name="connsiteX6" fmla="*/ 129781 w 191494"/>
                <a:gd name="connsiteY6" fmla="*/ 313019 h 351478"/>
                <a:gd name="connsiteX7" fmla="*/ 125971 w 191494"/>
                <a:gd name="connsiteY7" fmla="*/ 310733 h 351478"/>
                <a:gd name="connsiteX8" fmla="*/ 113398 w 191494"/>
                <a:gd name="connsiteY8" fmla="*/ 321020 h 351478"/>
                <a:gd name="connsiteX9" fmla="*/ 63487 w 191494"/>
                <a:gd name="connsiteY9" fmla="*/ 341880 h 351478"/>
                <a:gd name="connsiteX10" fmla="*/ 29959 w 191494"/>
                <a:gd name="connsiteY10" fmla="*/ 328545 h 351478"/>
                <a:gd name="connsiteX11" fmla="*/ 8718 w 191494"/>
                <a:gd name="connsiteY11" fmla="*/ 294350 h 351478"/>
                <a:gd name="connsiteX12" fmla="*/ -330 w 191494"/>
                <a:gd name="connsiteY12" fmla="*/ 241391 h 351478"/>
                <a:gd name="connsiteX13" fmla="*/ 22244 w 191494"/>
                <a:gd name="connsiteY13" fmla="*/ 161286 h 351478"/>
                <a:gd name="connsiteX14" fmla="*/ 57201 w 191494"/>
                <a:gd name="connsiteY14" fmla="*/ 132711 h 351478"/>
                <a:gd name="connsiteX15" fmla="*/ 79775 w 191494"/>
                <a:gd name="connsiteY15" fmla="*/ 128139 h 351478"/>
                <a:gd name="connsiteX16" fmla="*/ 103397 w 191494"/>
                <a:gd name="connsiteY16" fmla="*/ 132711 h 351478"/>
                <a:gd name="connsiteX17" fmla="*/ 106445 w 191494"/>
                <a:gd name="connsiteY17" fmla="*/ 133187 h 351478"/>
                <a:gd name="connsiteX18" fmla="*/ 114732 w 191494"/>
                <a:gd name="connsiteY18" fmla="*/ 123662 h 351478"/>
                <a:gd name="connsiteX19" fmla="*/ 117970 w 191494"/>
                <a:gd name="connsiteY19" fmla="*/ 82228 h 351478"/>
                <a:gd name="connsiteX20" fmla="*/ 117970 w 191494"/>
                <a:gd name="connsiteY20" fmla="*/ 66893 h 351478"/>
                <a:gd name="connsiteX21" fmla="*/ 117970 w 191494"/>
                <a:gd name="connsiteY21" fmla="*/ 53653 h 351478"/>
                <a:gd name="connsiteX22" fmla="*/ 117970 w 191494"/>
                <a:gd name="connsiteY22" fmla="*/ 44128 h 351478"/>
                <a:gd name="connsiteX23" fmla="*/ 145402 w 191494"/>
                <a:gd name="connsiteY23" fmla="*/ -354 h 351478"/>
                <a:gd name="connsiteX24" fmla="*/ 148450 w 191494"/>
                <a:gd name="connsiteY24" fmla="*/ -354 h 351478"/>
                <a:gd name="connsiteX25" fmla="*/ 180549 w 191494"/>
                <a:gd name="connsiteY25" fmla="*/ 42604 h 351478"/>
                <a:gd name="connsiteX26" fmla="*/ 185122 w 191494"/>
                <a:gd name="connsiteY26" fmla="*/ 74513 h 351478"/>
                <a:gd name="connsiteX27" fmla="*/ 191122 w 191494"/>
                <a:gd name="connsiteY27" fmla="*/ 219388 h 351478"/>
                <a:gd name="connsiteX28" fmla="*/ 189789 w 191494"/>
                <a:gd name="connsiteY28" fmla="*/ 279205 h 351478"/>
                <a:gd name="connsiteX29" fmla="*/ 176358 w 191494"/>
                <a:gd name="connsiteY29" fmla="*/ 337403 h 351478"/>
                <a:gd name="connsiteX30" fmla="*/ 153308 w 191494"/>
                <a:gd name="connsiteY30" fmla="*/ 351119 h 351478"/>
                <a:gd name="connsiteX31" fmla="*/ 71203 w 191494"/>
                <a:gd name="connsiteY31" fmla="*/ 289397 h 351478"/>
                <a:gd name="connsiteX32" fmla="*/ 95110 w 191494"/>
                <a:gd name="connsiteY32" fmla="*/ 274919 h 351478"/>
                <a:gd name="connsiteX33" fmla="*/ 108350 w 191494"/>
                <a:gd name="connsiteY33" fmla="*/ 238438 h 351478"/>
                <a:gd name="connsiteX34" fmla="*/ 110160 w 191494"/>
                <a:gd name="connsiteY34" fmla="*/ 218340 h 351478"/>
                <a:gd name="connsiteX35" fmla="*/ 92348 w 191494"/>
                <a:gd name="connsiteY35" fmla="*/ 182908 h 351478"/>
                <a:gd name="connsiteX36" fmla="*/ 67202 w 191494"/>
                <a:gd name="connsiteY36" fmla="*/ 198433 h 351478"/>
                <a:gd name="connsiteX37" fmla="*/ 52629 w 191494"/>
                <a:gd name="connsiteY37" fmla="*/ 253964 h 351478"/>
                <a:gd name="connsiteX38" fmla="*/ 54915 w 191494"/>
                <a:gd name="connsiteY38" fmla="*/ 274538 h 351478"/>
                <a:gd name="connsiteX39" fmla="*/ 71069 w 191494"/>
                <a:gd name="connsiteY39" fmla="*/ 289406 h 351478"/>
                <a:gd name="connsiteX40" fmla="*/ 71203 w 191494"/>
                <a:gd name="connsiteY40" fmla="*/ 289397 h 351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191494" h="351478">
                  <a:moveTo>
                    <a:pt x="153308" y="351119"/>
                  </a:moveTo>
                  <a:lnTo>
                    <a:pt x="150355" y="351119"/>
                  </a:lnTo>
                  <a:cubicBezTo>
                    <a:pt x="139973" y="349976"/>
                    <a:pt x="133782" y="346356"/>
                    <a:pt x="131781" y="340355"/>
                  </a:cubicBezTo>
                  <a:cubicBezTo>
                    <a:pt x="130410" y="336403"/>
                    <a:pt x="129734" y="332250"/>
                    <a:pt x="129781" y="328068"/>
                  </a:cubicBezTo>
                  <a:cubicBezTo>
                    <a:pt x="129781" y="326163"/>
                    <a:pt x="129781" y="324258"/>
                    <a:pt x="129781" y="322258"/>
                  </a:cubicBezTo>
                  <a:cubicBezTo>
                    <a:pt x="129914" y="320353"/>
                    <a:pt x="129914" y="318448"/>
                    <a:pt x="129781" y="316543"/>
                  </a:cubicBezTo>
                  <a:cubicBezTo>
                    <a:pt x="129781" y="315686"/>
                    <a:pt x="129781" y="314448"/>
                    <a:pt x="129781" y="313019"/>
                  </a:cubicBezTo>
                  <a:cubicBezTo>
                    <a:pt x="129781" y="311590"/>
                    <a:pt x="128353" y="310733"/>
                    <a:pt x="125971" y="310733"/>
                  </a:cubicBezTo>
                  <a:lnTo>
                    <a:pt x="113398" y="321020"/>
                  </a:lnTo>
                  <a:cubicBezTo>
                    <a:pt x="99730" y="333622"/>
                    <a:pt x="82061" y="341013"/>
                    <a:pt x="63487" y="341880"/>
                  </a:cubicBezTo>
                  <a:cubicBezTo>
                    <a:pt x="50962" y="342165"/>
                    <a:pt x="38865" y="337355"/>
                    <a:pt x="29959" y="328545"/>
                  </a:cubicBezTo>
                  <a:cubicBezTo>
                    <a:pt x="20358" y="318915"/>
                    <a:pt x="13090" y="307218"/>
                    <a:pt x="8718" y="294350"/>
                  </a:cubicBezTo>
                  <a:cubicBezTo>
                    <a:pt x="2594" y="277376"/>
                    <a:pt x="-473" y="259441"/>
                    <a:pt x="-330" y="241391"/>
                  </a:cubicBezTo>
                  <a:cubicBezTo>
                    <a:pt x="-1026" y="213025"/>
                    <a:pt x="6842" y="185107"/>
                    <a:pt x="22244" y="161286"/>
                  </a:cubicBezTo>
                  <a:cubicBezTo>
                    <a:pt x="30740" y="148446"/>
                    <a:pt x="42932" y="138483"/>
                    <a:pt x="57201" y="132711"/>
                  </a:cubicBezTo>
                  <a:cubicBezTo>
                    <a:pt x="64345" y="129701"/>
                    <a:pt x="72022" y="128148"/>
                    <a:pt x="79775" y="128139"/>
                  </a:cubicBezTo>
                  <a:cubicBezTo>
                    <a:pt x="87862" y="128215"/>
                    <a:pt x="95863" y="129767"/>
                    <a:pt x="103397" y="132711"/>
                  </a:cubicBezTo>
                  <a:cubicBezTo>
                    <a:pt x="104387" y="133015"/>
                    <a:pt x="105416" y="133177"/>
                    <a:pt x="106445" y="133187"/>
                  </a:cubicBezTo>
                  <a:cubicBezTo>
                    <a:pt x="109874" y="133187"/>
                    <a:pt x="112636" y="130139"/>
                    <a:pt x="114732" y="123662"/>
                  </a:cubicBezTo>
                  <a:cubicBezTo>
                    <a:pt x="117465" y="110032"/>
                    <a:pt x="118561" y="96116"/>
                    <a:pt x="117970" y="82228"/>
                  </a:cubicBezTo>
                  <a:cubicBezTo>
                    <a:pt x="117970" y="77084"/>
                    <a:pt x="117970" y="71941"/>
                    <a:pt x="117970" y="66893"/>
                  </a:cubicBezTo>
                  <a:cubicBezTo>
                    <a:pt x="117970" y="61845"/>
                    <a:pt x="117970" y="57368"/>
                    <a:pt x="117970" y="53653"/>
                  </a:cubicBezTo>
                  <a:cubicBezTo>
                    <a:pt x="117970" y="49938"/>
                    <a:pt x="117970" y="46509"/>
                    <a:pt x="117970" y="44128"/>
                  </a:cubicBezTo>
                  <a:cubicBezTo>
                    <a:pt x="119018" y="17268"/>
                    <a:pt x="128162" y="2504"/>
                    <a:pt x="145402" y="-354"/>
                  </a:cubicBezTo>
                  <a:lnTo>
                    <a:pt x="148450" y="-354"/>
                  </a:lnTo>
                  <a:cubicBezTo>
                    <a:pt x="164833" y="-354"/>
                    <a:pt x="175597" y="13934"/>
                    <a:pt x="180549" y="42604"/>
                  </a:cubicBezTo>
                  <a:cubicBezTo>
                    <a:pt x="183121" y="57177"/>
                    <a:pt x="184645" y="67750"/>
                    <a:pt x="185122" y="74513"/>
                  </a:cubicBezTo>
                  <a:cubicBezTo>
                    <a:pt x="189122" y="133568"/>
                    <a:pt x="191122" y="181859"/>
                    <a:pt x="191122" y="219388"/>
                  </a:cubicBezTo>
                  <a:cubicBezTo>
                    <a:pt x="191122" y="234181"/>
                    <a:pt x="190675" y="254126"/>
                    <a:pt x="189789" y="279205"/>
                  </a:cubicBezTo>
                  <a:cubicBezTo>
                    <a:pt x="190027" y="299398"/>
                    <a:pt x="185426" y="319353"/>
                    <a:pt x="176358" y="337403"/>
                  </a:cubicBezTo>
                  <a:cubicBezTo>
                    <a:pt x="171920" y="346004"/>
                    <a:pt x="162976" y="351319"/>
                    <a:pt x="153308" y="351119"/>
                  </a:cubicBezTo>
                  <a:close/>
                  <a:moveTo>
                    <a:pt x="71203" y="289397"/>
                  </a:moveTo>
                  <a:cubicBezTo>
                    <a:pt x="81146" y="289063"/>
                    <a:pt x="90205" y="283577"/>
                    <a:pt x="95110" y="274919"/>
                  </a:cubicBezTo>
                  <a:cubicBezTo>
                    <a:pt x="102140" y="263879"/>
                    <a:pt x="106664" y="251421"/>
                    <a:pt x="108350" y="238438"/>
                  </a:cubicBezTo>
                  <a:cubicBezTo>
                    <a:pt x="109531" y="231799"/>
                    <a:pt x="110141" y="225075"/>
                    <a:pt x="110160" y="218340"/>
                  </a:cubicBezTo>
                  <a:cubicBezTo>
                    <a:pt x="110160" y="194718"/>
                    <a:pt x="104159" y="182908"/>
                    <a:pt x="92348" y="182908"/>
                  </a:cubicBezTo>
                  <a:cubicBezTo>
                    <a:pt x="81785" y="183174"/>
                    <a:pt x="72174" y="189108"/>
                    <a:pt x="67202" y="198433"/>
                  </a:cubicBezTo>
                  <a:cubicBezTo>
                    <a:pt x="57182" y="215188"/>
                    <a:pt x="52124" y="234447"/>
                    <a:pt x="52629" y="253964"/>
                  </a:cubicBezTo>
                  <a:cubicBezTo>
                    <a:pt x="52753" y="260879"/>
                    <a:pt x="53524" y="267766"/>
                    <a:pt x="54915" y="274538"/>
                  </a:cubicBezTo>
                  <a:cubicBezTo>
                    <a:pt x="55267" y="283101"/>
                    <a:pt x="62506" y="289759"/>
                    <a:pt x="71069" y="289406"/>
                  </a:cubicBezTo>
                  <a:cubicBezTo>
                    <a:pt x="71117" y="289397"/>
                    <a:pt x="71155" y="289397"/>
                    <a:pt x="71203" y="289397"/>
                  </a:cubicBezTo>
                  <a:close/>
                </a:path>
              </a:pathLst>
            </a:custGeom>
            <a:solidFill>
              <a:srgbClr val="FFFFFF"/>
            </a:solidFill>
            <a:ln w="9525" cap="flat">
              <a:noFill/>
              <a:prstDash val="solid"/>
              <a:miter/>
            </a:ln>
          </p:spPr>
          <p:txBody>
            <a:bodyPr rtlCol="0" anchor="ctr"/>
            <a:lstStyle/>
            <a:p>
              <a:endParaRPr lang="fr-FR"/>
            </a:p>
          </p:txBody>
        </p:sp>
        <p:sp>
          <p:nvSpPr>
            <p:cNvPr id="63" name="Graphique 14">
              <a:extLst>
                <a:ext uri="{FF2B5EF4-FFF2-40B4-BE49-F238E27FC236}">
                  <a16:creationId xmlns:a16="http://schemas.microsoft.com/office/drawing/2014/main" id="{57F15CBE-B350-4EA8-A0B2-45BE8A07DE1D}"/>
                </a:ext>
              </a:extLst>
            </p:cNvPr>
            <p:cNvSpPr/>
            <p:nvPr/>
          </p:nvSpPr>
          <p:spPr>
            <a:xfrm>
              <a:off x="16263837" y="-4359403"/>
              <a:ext cx="162717" cy="206864"/>
            </a:xfrm>
            <a:custGeom>
              <a:avLst/>
              <a:gdLst>
                <a:gd name="connsiteX0" fmla="*/ 79449 w 162717"/>
                <a:gd name="connsiteY0" fmla="*/ 206498 h 206864"/>
                <a:gd name="connsiteX1" fmla="*/ 77258 w 162717"/>
                <a:gd name="connsiteY1" fmla="*/ 206498 h 206864"/>
                <a:gd name="connsiteX2" fmla="*/ 32300 w 162717"/>
                <a:gd name="connsiteY2" fmla="*/ 191543 h 206864"/>
                <a:gd name="connsiteX3" fmla="*/ 7440 w 162717"/>
                <a:gd name="connsiteY3" fmla="*/ 154777 h 206864"/>
                <a:gd name="connsiteX4" fmla="*/ -371 w 162717"/>
                <a:gd name="connsiteY4" fmla="*/ 107152 h 206864"/>
                <a:gd name="connsiteX5" fmla="*/ 7249 w 162717"/>
                <a:gd name="connsiteY5" fmla="*/ 56288 h 206864"/>
                <a:gd name="connsiteX6" fmla="*/ 31729 w 162717"/>
                <a:gd name="connsiteY6" fmla="*/ 16284 h 206864"/>
                <a:gd name="connsiteX7" fmla="*/ 78687 w 162717"/>
                <a:gd name="connsiteY7" fmla="*/ -290 h 206864"/>
                <a:gd name="connsiteX8" fmla="*/ 114596 w 162717"/>
                <a:gd name="connsiteY8" fmla="*/ 10473 h 206864"/>
                <a:gd name="connsiteX9" fmla="*/ 150410 w 162717"/>
                <a:gd name="connsiteY9" fmla="*/ 49811 h 206864"/>
                <a:gd name="connsiteX10" fmla="*/ 162316 w 162717"/>
                <a:gd name="connsiteY10" fmla="*/ 105151 h 206864"/>
                <a:gd name="connsiteX11" fmla="*/ 133741 w 162717"/>
                <a:gd name="connsiteY11" fmla="*/ 179542 h 206864"/>
                <a:gd name="connsiteX12" fmla="*/ 79449 w 162717"/>
                <a:gd name="connsiteY12" fmla="*/ 206498 h 206864"/>
                <a:gd name="connsiteX13" fmla="*/ 78210 w 162717"/>
                <a:gd name="connsiteY13" fmla="*/ 147919 h 206864"/>
                <a:gd name="connsiteX14" fmla="*/ 101071 w 162717"/>
                <a:gd name="connsiteY14" fmla="*/ 132679 h 206864"/>
                <a:gd name="connsiteX15" fmla="*/ 110596 w 162717"/>
                <a:gd name="connsiteY15" fmla="*/ 100008 h 206864"/>
                <a:gd name="connsiteX16" fmla="*/ 105833 w 162717"/>
                <a:gd name="connsiteY16" fmla="*/ 78386 h 206864"/>
                <a:gd name="connsiteX17" fmla="*/ 72400 w 162717"/>
                <a:gd name="connsiteY17" fmla="*/ 55812 h 206864"/>
                <a:gd name="connsiteX18" fmla="*/ 55827 w 162717"/>
                <a:gd name="connsiteY18" fmla="*/ 65337 h 206864"/>
                <a:gd name="connsiteX19" fmla="*/ 47826 w 162717"/>
                <a:gd name="connsiteY19" fmla="*/ 98484 h 206864"/>
                <a:gd name="connsiteX20" fmla="*/ 50207 w 162717"/>
                <a:gd name="connsiteY20" fmla="*/ 118677 h 206864"/>
                <a:gd name="connsiteX21" fmla="*/ 59732 w 162717"/>
                <a:gd name="connsiteY21" fmla="*/ 139060 h 206864"/>
                <a:gd name="connsiteX22" fmla="*/ 77449 w 162717"/>
                <a:gd name="connsiteY22" fmla="*/ 147919 h 2068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62717" h="206864">
                  <a:moveTo>
                    <a:pt x="79449" y="206498"/>
                  </a:moveTo>
                  <a:lnTo>
                    <a:pt x="77258" y="206498"/>
                  </a:lnTo>
                  <a:cubicBezTo>
                    <a:pt x="60999" y="206812"/>
                    <a:pt x="45130" y="201535"/>
                    <a:pt x="32300" y="191543"/>
                  </a:cubicBezTo>
                  <a:cubicBezTo>
                    <a:pt x="20718" y="181875"/>
                    <a:pt x="12097" y="169131"/>
                    <a:pt x="7440" y="154777"/>
                  </a:cubicBezTo>
                  <a:cubicBezTo>
                    <a:pt x="2182" y="139451"/>
                    <a:pt x="-456" y="123354"/>
                    <a:pt x="-371" y="107152"/>
                  </a:cubicBezTo>
                  <a:cubicBezTo>
                    <a:pt x="-399" y="89912"/>
                    <a:pt x="2163" y="72767"/>
                    <a:pt x="7249" y="56288"/>
                  </a:cubicBezTo>
                  <a:cubicBezTo>
                    <a:pt x="11764" y="41039"/>
                    <a:pt x="20213" y="27247"/>
                    <a:pt x="31729" y="16284"/>
                  </a:cubicBezTo>
                  <a:cubicBezTo>
                    <a:pt x="44654" y="4901"/>
                    <a:pt x="61485" y="-1043"/>
                    <a:pt x="78687" y="-290"/>
                  </a:cubicBezTo>
                  <a:cubicBezTo>
                    <a:pt x="91384" y="148"/>
                    <a:pt x="103756" y="3853"/>
                    <a:pt x="114596" y="10473"/>
                  </a:cubicBezTo>
                  <a:cubicBezTo>
                    <a:pt x="130369" y="19493"/>
                    <a:pt x="142905" y="33257"/>
                    <a:pt x="150410" y="49811"/>
                  </a:cubicBezTo>
                  <a:cubicBezTo>
                    <a:pt x="158459" y="67138"/>
                    <a:pt x="162526" y="86044"/>
                    <a:pt x="162316" y="105151"/>
                  </a:cubicBezTo>
                  <a:cubicBezTo>
                    <a:pt x="162964" y="132746"/>
                    <a:pt x="152696" y="159473"/>
                    <a:pt x="133741" y="179542"/>
                  </a:cubicBezTo>
                  <a:cubicBezTo>
                    <a:pt x="120273" y="195801"/>
                    <a:pt x="100547" y="205593"/>
                    <a:pt x="79449" y="206498"/>
                  </a:cubicBezTo>
                  <a:close/>
                  <a:moveTo>
                    <a:pt x="78210" y="147919"/>
                  </a:moveTo>
                  <a:cubicBezTo>
                    <a:pt x="87936" y="147071"/>
                    <a:pt x="96556" y="141328"/>
                    <a:pt x="101071" y="132679"/>
                  </a:cubicBezTo>
                  <a:cubicBezTo>
                    <a:pt x="107271" y="122906"/>
                    <a:pt x="110576" y="111581"/>
                    <a:pt x="110596" y="100008"/>
                  </a:cubicBezTo>
                  <a:cubicBezTo>
                    <a:pt x="110596" y="92541"/>
                    <a:pt x="108967" y="85158"/>
                    <a:pt x="105833" y="78386"/>
                  </a:cubicBezTo>
                  <a:cubicBezTo>
                    <a:pt x="100594" y="64537"/>
                    <a:pt x="87202" y="55498"/>
                    <a:pt x="72400" y="55812"/>
                  </a:cubicBezTo>
                  <a:cubicBezTo>
                    <a:pt x="65571" y="55784"/>
                    <a:pt x="59246" y="59422"/>
                    <a:pt x="55827" y="65337"/>
                  </a:cubicBezTo>
                  <a:cubicBezTo>
                    <a:pt x="50112" y="75424"/>
                    <a:pt x="47340" y="86901"/>
                    <a:pt x="47826" y="98484"/>
                  </a:cubicBezTo>
                  <a:cubicBezTo>
                    <a:pt x="47912" y="105275"/>
                    <a:pt x="48712" y="112048"/>
                    <a:pt x="50207" y="118677"/>
                  </a:cubicBezTo>
                  <a:cubicBezTo>
                    <a:pt x="51712" y="126135"/>
                    <a:pt x="54979" y="133127"/>
                    <a:pt x="59732" y="139060"/>
                  </a:cubicBezTo>
                  <a:cubicBezTo>
                    <a:pt x="63885" y="144671"/>
                    <a:pt x="70467" y="147957"/>
                    <a:pt x="77449" y="147919"/>
                  </a:cubicBezTo>
                  <a:close/>
                </a:path>
              </a:pathLst>
            </a:custGeom>
            <a:solidFill>
              <a:srgbClr val="FFFFFF"/>
            </a:solidFill>
            <a:ln w="9525" cap="flat">
              <a:noFill/>
              <a:prstDash val="solid"/>
              <a:miter/>
            </a:ln>
          </p:spPr>
          <p:txBody>
            <a:bodyPr rtlCol="0" anchor="ctr"/>
            <a:lstStyle/>
            <a:p>
              <a:endParaRPr lang="fr-FR"/>
            </a:p>
          </p:txBody>
        </p:sp>
        <p:sp>
          <p:nvSpPr>
            <p:cNvPr id="128" name="Graphique 14">
              <a:extLst>
                <a:ext uri="{FF2B5EF4-FFF2-40B4-BE49-F238E27FC236}">
                  <a16:creationId xmlns:a16="http://schemas.microsoft.com/office/drawing/2014/main" id="{57F15CBE-B350-4EA8-A0B2-45BE8A07DE1D}"/>
                </a:ext>
              </a:extLst>
            </p:cNvPr>
            <p:cNvSpPr/>
            <p:nvPr/>
          </p:nvSpPr>
          <p:spPr>
            <a:xfrm>
              <a:off x="16451481" y="-4391534"/>
              <a:ext cx="204525" cy="251174"/>
            </a:xfrm>
            <a:custGeom>
              <a:avLst/>
              <a:gdLst>
                <a:gd name="connsiteX0" fmla="*/ 31250 w 204525"/>
                <a:gd name="connsiteY0" fmla="*/ 250821 h 251174"/>
                <a:gd name="connsiteX1" fmla="*/ 24107 w 204525"/>
                <a:gd name="connsiteY1" fmla="*/ 250821 h 251174"/>
                <a:gd name="connsiteX2" fmla="*/ 9152 w 204525"/>
                <a:gd name="connsiteY2" fmla="*/ 239771 h 251174"/>
                <a:gd name="connsiteX3" fmla="*/ -373 w 204525"/>
                <a:gd name="connsiteY3" fmla="*/ 214149 h 251174"/>
                <a:gd name="connsiteX4" fmla="*/ -373 w 204525"/>
                <a:gd name="connsiteY4" fmla="*/ 125758 h 251174"/>
                <a:gd name="connsiteX5" fmla="*/ 10391 w 204525"/>
                <a:gd name="connsiteY5" fmla="*/ 13743 h 251174"/>
                <a:gd name="connsiteX6" fmla="*/ 31727 w 204525"/>
                <a:gd name="connsiteY6" fmla="*/ -354 h 251174"/>
                <a:gd name="connsiteX7" fmla="*/ 60302 w 204525"/>
                <a:gd name="connsiteY7" fmla="*/ 43366 h 251174"/>
                <a:gd name="connsiteX8" fmla="*/ 61350 w 204525"/>
                <a:gd name="connsiteY8" fmla="*/ 53939 h 251174"/>
                <a:gd name="connsiteX9" fmla="*/ 137550 w 204525"/>
                <a:gd name="connsiteY9" fmla="*/ 7171 h 251174"/>
                <a:gd name="connsiteX10" fmla="*/ 163077 w 204525"/>
                <a:gd name="connsiteY10" fmla="*/ 11076 h 251174"/>
                <a:gd name="connsiteX11" fmla="*/ 197271 w 204525"/>
                <a:gd name="connsiteY11" fmla="*/ 87848 h 251174"/>
                <a:gd name="connsiteX12" fmla="*/ 204129 w 204525"/>
                <a:gd name="connsiteY12" fmla="*/ 162619 h 251174"/>
                <a:gd name="connsiteX13" fmla="*/ 194604 w 204525"/>
                <a:gd name="connsiteY13" fmla="*/ 219007 h 251174"/>
                <a:gd name="connsiteX14" fmla="*/ 162124 w 204525"/>
                <a:gd name="connsiteY14" fmla="*/ 243010 h 251174"/>
                <a:gd name="connsiteX15" fmla="*/ 138216 w 204525"/>
                <a:gd name="connsiteY15" fmla="*/ 233485 h 251174"/>
                <a:gd name="connsiteX16" fmla="*/ 127929 w 204525"/>
                <a:gd name="connsiteY16" fmla="*/ 212911 h 251174"/>
                <a:gd name="connsiteX17" fmla="*/ 126215 w 204525"/>
                <a:gd name="connsiteY17" fmla="*/ 192051 h 251174"/>
                <a:gd name="connsiteX18" fmla="*/ 128977 w 204525"/>
                <a:gd name="connsiteY18" fmla="*/ 160714 h 251174"/>
                <a:gd name="connsiteX19" fmla="*/ 131263 w 204525"/>
                <a:gd name="connsiteY19" fmla="*/ 125567 h 251174"/>
                <a:gd name="connsiteX20" fmla="*/ 114403 w 204525"/>
                <a:gd name="connsiteY20" fmla="*/ 67274 h 251174"/>
                <a:gd name="connsiteX21" fmla="*/ 98116 w 204525"/>
                <a:gd name="connsiteY21" fmla="*/ 80037 h 251174"/>
                <a:gd name="connsiteX22" fmla="*/ 70208 w 204525"/>
                <a:gd name="connsiteY22" fmla="*/ 175287 h 251174"/>
                <a:gd name="connsiteX23" fmla="*/ 62493 w 204525"/>
                <a:gd name="connsiteY23" fmla="*/ 215959 h 251174"/>
                <a:gd name="connsiteX24" fmla="*/ 49729 w 204525"/>
                <a:gd name="connsiteY24" fmla="*/ 242724 h 251174"/>
                <a:gd name="connsiteX25" fmla="*/ 31250 w 204525"/>
                <a:gd name="connsiteY25" fmla="*/ 250821 h 2511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04525" h="251174">
                  <a:moveTo>
                    <a:pt x="31250" y="250821"/>
                  </a:moveTo>
                  <a:lnTo>
                    <a:pt x="24107" y="250821"/>
                  </a:lnTo>
                  <a:cubicBezTo>
                    <a:pt x="17897" y="249182"/>
                    <a:pt x="12543" y="245229"/>
                    <a:pt x="9152" y="239771"/>
                  </a:cubicBezTo>
                  <a:cubicBezTo>
                    <a:pt x="3018" y="232647"/>
                    <a:pt x="-363" y="223550"/>
                    <a:pt x="-373" y="214149"/>
                  </a:cubicBezTo>
                  <a:lnTo>
                    <a:pt x="-373" y="125758"/>
                  </a:lnTo>
                  <a:cubicBezTo>
                    <a:pt x="-373" y="63274"/>
                    <a:pt x="3218" y="25935"/>
                    <a:pt x="10391" y="13743"/>
                  </a:cubicBezTo>
                  <a:cubicBezTo>
                    <a:pt x="14067" y="5218"/>
                    <a:pt x="22440" y="-316"/>
                    <a:pt x="31727" y="-354"/>
                  </a:cubicBezTo>
                  <a:cubicBezTo>
                    <a:pt x="49186" y="-354"/>
                    <a:pt x="58711" y="14220"/>
                    <a:pt x="60302" y="43366"/>
                  </a:cubicBezTo>
                  <a:cubicBezTo>
                    <a:pt x="60302" y="46890"/>
                    <a:pt x="60873" y="50414"/>
                    <a:pt x="61350" y="53939"/>
                  </a:cubicBezTo>
                  <a:cubicBezTo>
                    <a:pt x="89353" y="22821"/>
                    <a:pt x="114756" y="7237"/>
                    <a:pt x="137550" y="7171"/>
                  </a:cubicBezTo>
                  <a:cubicBezTo>
                    <a:pt x="146122" y="7980"/>
                    <a:pt x="154647" y="9286"/>
                    <a:pt x="163077" y="11076"/>
                  </a:cubicBezTo>
                  <a:cubicBezTo>
                    <a:pt x="176983" y="13677"/>
                    <a:pt x="188384" y="39270"/>
                    <a:pt x="197271" y="87848"/>
                  </a:cubicBezTo>
                  <a:cubicBezTo>
                    <a:pt x="201929" y="112498"/>
                    <a:pt x="204225" y="137530"/>
                    <a:pt x="204129" y="162619"/>
                  </a:cubicBezTo>
                  <a:cubicBezTo>
                    <a:pt x="204463" y="181841"/>
                    <a:pt x="201234" y="200957"/>
                    <a:pt x="194604" y="219007"/>
                  </a:cubicBezTo>
                  <a:cubicBezTo>
                    <a:pt x="190556" y="233504"/>
                    <a:pt x="177173" y="243391"/>
                    <a:pt x="162124" y="243010"/>
                  </a:cubicBezTo>
                  <a:cubicBezTo>
                    <a:pt x="153218" y="243067"/>
                    <a:pt x="144646" y="239648"/>
                    <a:pt x="138216" y="233485"/>
                  </a:cubicBezTo>
                  <a:cubicBezTo>
                    <a:pt x="132454" y="228065"/>
                    <a:pt x="128805" y="220769"/>
                    <a:pt x="127929" y="212911"/>
                  </a:cubicBezTo>
                  <a:cubicBezTo>
                    <a:pt x="126824" y="206015"/>
                    <a:pt x="126253" y="199043"/>
                    <a:pt x="126215" y="192051"/>
                  </a:cubicBezTo>
                  <a:cubicBezTo>
                    <a:pt x="126472" y="181555"/>
                    <a:pt x="127396" y="171087"/>
                    <a:pt x="128977" y="160714"/>
                  </a:cubicBezTo>
                  <a:cubicBezTo>
                    <a:pt x="130615" y="149075"/>
                    <a:pt x="131387" y="137321"/>
                    <a:pt x="131263" y="125567"/>
                  </a:cubicBezTo>
                  <a:cubicBezTo>
                    <a:pt x="131263" y="86705"/>
                    <a:pt x="125643" y="67274"/>
                    <a:pt x="114403" y="67274"/>
                  </a:cubicBezTo>
                  <a:cubicBezTo>
                    <a:pt x="109927" y="67274"/>
                    <a:pt x="104878" y="71560"/>
                    <a:pt x="98116" y="80037"/>
                  </a:cubicBezTo>
                  <a:cubicBezTo>
                    <a:pt x="86238" y="96106"/>
                    <a:pt x="76942" y="127853"/>
                    <a:pt x="70208" y="175287"/>
                  </a:cubicBezTo>
                  <a:cubicBezTo>
                    <a:pt x="68017" y="190337"/>
                    <a:pt x="65445" y="203862"/>
                    <a:pt x="62493" y="215959"/>
                  </a:cubicBezTo>
                  <a:cubicBezTo>
                    <a:pt x="60664" y="225846"/>
                    <a:pt x="56263" y="235085"/>
                    <a:pt x="49729" y="242724"/>
                  </a:cubicBezTo>
                  <a:cubicBezTo>
                    <a:pt x="44900" y="247782"/>
                    <a:pt x="38242" y="250697"/>
                    <a:pt x="31250" y="250821"/>
                  </a:cubicBezTo>
                  <a:close/>
                </a:path>
              </a:pathLst>
            </a:custGeom>
            <a:solidFill>
              <a:srgbClr val="FFFFFF"/>
            </a:solidFill>
            <a:ln w="9525" cap="flat">
              <a:noFill/>
              <a:prstDash val="solid"/>
              <a:miter/>
            </a:ln>
          </p:spPr>
          <p:txBody>
            <a:bodyPr rtlCol="0" anchor="ctr"/>
            <a:lstStyle/>
            <a:p>
              <a:endParaRPr lang="fr-FR"/>
            </a:p>
          </p:txBody>
        </p:sp>
        <p:sp>
          <p:nvSpPr>
            <p:cNvPr id="129" name="Graphique 14">
              <a:extLst>
                <a:ext uri="{FF2B5EF4-FFF2-40B4-BE49-F238E27FC236}">
                  <a16:creationId xmlns:a16="http://schemas.microsoft.com/office/drawing/2014/main" id="{57F15CBE-B350-4EA8-A0B2-45BE8A07DE1D}"/>
                </a:ext>
              </a:extLst>
            </p:cNvPr>
            <p:cNvSpPr/>
            <p:nvPr/>
          </p:nvSpPr>
          <p:spPr>
            <a:xfrm>
              <a:off x="16690559" y="-4391534"/>
              <a:ext cx="204423" cy="251174"/>
            </a:xfrm>
            <a:custGeom>
              <a:avLst/>
              <a:gdLst>
                <a:gd name="connsiteX0" fmla="*/ 31250 w 204423"/>
                <a:gd name="connsiteY0" fmla="*/ 250821 h 251174"/>
                <a:gd name="connsiteX1" fmla="*/ 24107 w 204423"/>
                <a:gd name="connsiteY1" fmla="*/ 250821 h 251174"/>
                <a:gd name="connsiteX2" fmla="*/ 9152 w 204423"/>
                <a:gd name="connsiteY2" fmla="*/ 239771 h 251174"/>
                <a:gd name="connsiteX3" fmla="*/ -373 w 204423"/>
                <a:gd name="connsiteY3" fmla="*/ 214149 h 251174"/>
                <a:gd name="connsiteX4" fmla="*/ -373 w 204423"/>
                <a:gd name="connsiteY4" fmla="*/ 125758 h 251174"/>
                <a:gd name="connsiteX5" fmla="*/ 10391 w 204423"/>
                <a:gd name="connsiteY5" fmla="*/ 13743 h 251174"/>
                <a:gd name="connsiteX6" fmla="*/ 31727 w 204423"/>
                <a:gd name="connsiteY6" fmla="*/ -354 h 251174"/>
                <a:gd name="connsiteX7" fmla="*/ 60302 w 204423"/>
                <a:gd name="connsiteY7" fmla="*/ 43366 h 251174"/>
                <a:gd name="connsiteX8" fmla="*/ 61254 w 204423"/>
                <a:gd name="connsiteY8" fmla="*/ 53939 h 251174"/>
                <a:gd name="connsiteX9" fmla="*/ 137454 w 204423"/>
                <a:gd name="connsiteY9" fmla="*/ 7171 h 251174"/>
                <a:gd name="connsiteX10" fmla="*/ 162981 w 204423"/>
                <a:gd name="connsiteY10" fmla="*/ 11076 h 251174"/>
                <a:gd name="connsiteX11" fmla="*/ 197271 w 204423"/>
                <a:gd name="connsiteY11" fmla="*/ 87848 h 251174"/>
                <a:gd name="connsiteX12" fmla="*/ 204033 w 204423"/>
                <a:gd name="connsiteY12" fmla="*/ 162619 h 251174"/>
                <a:gd name="connsiteX13" fmla="*/ 194508 w 204423"/>
                <a:gd name="connsiteY13" fmla="*/ 219007 h 251174"/>
                <a:gd name="connsiteX14" fmla="*/ 161933 w 204423"/>
                <a:gd name="connsiteY14" fmla="*/ 243010 h 251174"/>
                <a:gd name="connsiteX15" fmla="*/ 138121 w 204423"/>
                <a:gd name="connsiteY15" fmla="*/ 233485 h 251174"/>
                <a:gd name="connsiteX16" fmla="*/ 127833 w 204423"/>
                <a:gd name="connsiteY16" fmla="*/ 212911 h 251174"/>
                <a:gd name="connsiteX17" fmla="*/ 126024 w 204423"/>
                <a:gd name="connsiteY17" fmla="*/ 192051 h 251174"/>
                <a:gd name="connsiteX18" fmla="*/ 128786 w 204423"/>
                <a:gd name="connsiteY18" fmla="*/ 160714 h 251174"/>
                <a:gd name="connsiteX19" fmla="*/ 131072 w 204423"/>
                <a:gd name="connsiteY19" fmla="*/ 125567 h 251174"/>
                <a:gd name="connsiteX20" fmla="*/ 114213 w 204423"/>
                <a:gd name="connsiteY20" fmla="*/ 67274 h 251174"/>
                <a:gd name="connsiteX21" fmla="*/ 97925 w 204423"/>
                <a:gd name="connsiteY21" fmla="*/ 80037 h 251174"/>
                <a:gd name="connsiteX22" fmla="*/ 70017 w 204423"/>
                <a:gd name="connsiteY22" fmla="*/ 175287 h 251174"/>
                <a:gd name="connsiteX23" fmla="*/ 62397 w 204423"/>
                <a:gd name="connsiteY23" fmla="*/ 215959 h 251174"/>
                <a:gd name="connsiteX24" fmla="*/ 49538 w 204423"/>
                <a:gd name="connsiteY24" fmla="*/ 242724 h 251174"/>
                <a:gd name="connsiteX25" fmla="*/ 31250 w 204423"/>
                <a:gd name="connsiteY25" fmla="*/ 250821 h 2511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04423" h="251174">
                  <a:moveTo>
                    <a:pt x="31250" y="250821"/>
                  </a:moveTo>
                  <a:lnTo>
                    <a:pt x="24107" y="250821"/>
                  </a:lnTo>
                  <a:cubicBezTo>
                    <a:pt x="17906" y="249163"/>
                    <a:pt x="12553" y="245220"/>
                    <a:pt x="9152" y="239771"/>
                  </a:cubicBezTo>
                  <a:cubicBezTo>
                    <a:pt x="3018" y="232647"/>
                    <a:pt x="-363" y="223550"/>
                    <a:pt x="-373" y="214149"/>
                  </a:cubicBezTo>
                  <a:lnTo>
                    <a:pt x="-373" y="125758"/>
                  </a:lnTo>
                  <a:cubicBezTo>
                    <a:pt x="-373" y="63274"/>
                    <a:pt x="3218" y="25935"/>
                    <a:pt x="10391" y="13743"/>
                  </a:cubicBezTo>
                  <a:cubicBezTo>
                    <a:pt x="14067" y="5218"/>
                    <a:pt x="22439" y="-316"/>
                    <a:pt x="31727" y="-354"/>
                  </a:cubicBezTo>
                  <a:cubicBezTo>
                    <a:pt x="49186" y="-354"/>
                    <a:pt x="58711" y="14220"/>
                    <a:pt x="60302" y="43366"/>
                  </a:cubicBezTo>
                  <a:cubicBezTo>
                    <a:pt x="60435" y="46909"/>
                    <a:pt x="60749" y="50434"/>
                    <a:pt x="61254" y="53939"/>
                  </a:cubicBezTo>
                  <a:cubicBezTo>
                    <a:pt x="89257" y="22821"/>
                    <a:pt x="114660" y="7237"/>
                    <a:pt x="137454" y="7171"/>
                  </a:cubicBezTo>
                  <a:cubicBezTo>
                    <a:pt x="146027" y="7980"/>
                    <a:pt x="154551" y="9286"/>
                    <a:pt x="162981" y="11076"/>
                  </a:cubicBezTo>
                  <a:cubicBezTo>
                    <a:pt x="176887" y="13677"/>
                    <a:pt x="188318" y="39270"/>
                    <a:pt x="197271" y="87848"/>
                  </a:cubicBezTo>
                  <a:cubicBezTo>
                    <a:pt x="201852" y="112508"/>
                    <a:pt x="204110" y="137540"/>
                    <a:pt x="204033" y="162619"/>
                  </a:cubicBezTo>
                  <a:cubicBezTo>
                    <a:pt x="204319" y="181841"/>
                    <a:pt x="201091" y="200948"/>
                    <a:pt x="194508" y="219007"/>
                  </a:cubicBezTo>
                  <a:cubicBezTo>
                    <a:pt x="190423" y="233514"/>
                    <a:pt x="177001" y="243400"/>
                    <a:pt x="161933" y="243010"/>
                  </a:cubicBezTo>
                  <a:cubicBezTo>
                    <a:pt x="153056" y="243086"/>
                    <a:pt x="144502" y="239667"/>
                    <a:pt x="138121" y="233485"/>
                  </a:cubicBezTo>
                  <a:cubicBezTo>
                    <a:pt x="132291" y="228113"/>
                    <a:pt x="128634" y="220798"/>
                    <a:pt x="127833" y="212911"/>
                  </a:cubicBezTo>
                  <a:cubicBezTo>
                    <a:pt x="126653" y="206025"/>
                    <a:pt x="126043" y="199043"/>
                    <a:pt x="126024" y="192051"/>
                  </a:cubicBezTo>
                  <a:cubicBezTo>
                    <a:pt x="126281" y="181555"/>
                    <a:pt x="127205" y="171087"/>
                    <a:pt x="128786" y="160714"/>
                  </a:cubicBezTo>
                  <a:cubicBezTo>
                    <a:pt x="130425" y="149075"/>
                    <a:pt x="131196" y="137321"/>
                    <a:pt x="131072" y="125567"/>
                  </a:cubicBezTo>
                  <a:cubicBezTo>
                    <a:pt x="131072" y="86705"/>
                    <a:pt x="125452" y="67274"/>
                    <a:pt x="114213" y="67274"/>
                  </a:cubicBezTo>
                  <a:cubicBezTo>
                    <a:pt x="109736" y="67274"/>
                    <a:pt x="104688" y="71560"/>
                    <a:pt x="97925" y="80037"/>
                  </a:cubicBezTo>
                  <a:cubicBezTo>
                    <a:pt x="86048" y="96106"/>
                    <a:pt x="76751" y="127853"/>
                    <a:pt x="70017" y="175287"/>
                  </a:cubicBezTo>
                  <a:cubicBezTo>
                    <a:pt x="67826" y="190337"/>
                    <a:pt x="65254" y="203862"/>
                    <a:pt x="62397" y="215959"/>
                  </a:cubicBezTo>
                  <a:cubicBezTo>
                    <a:pt x="60539" y="225855"/>
                    <a:pt x="56111" y="235095"/>
                    <a:pt x="49538" y="242724"/>
                  </a:cubicBezTo>
                  <a:cubicBezTo>
                    <a:pt x="44757" y="247734"/>
                    <a:pt x="38175" y="250649"/>
                    <a:pt x="31250" y="250821"/>
                  </a:cubicBezTo>
                  <a:close/>
                </a:path>
              </a:pathLst>
            </a:custGeom>
            <a:solidFill>
              <a:srgbClr val="FFFFFF"/>
            </a:solidFill>
            <a:ln w="9525" cap="flat">
              <a:noFill/>
              <a:prstDash val="solid"/>
              <a:miter/>
            </a:ln>
          </p:spPr>
          <p:txBody>
            <a:bodyPr rtlCol="0" anchor="ctr"/>
            <a:lstStyle/>
            <a:p>
              <a:endParaRPr lang="fr-FR"/>
            </a:p>
          </p:txBody>
        </p:sp>
        <p:sp>
          <p:nvSpPr>
            <p:cNvPr id="130" name="Graphique 14">
              <a:extLst>
                <a:ext uri="{FF2B5EF4-FFF2-40B4-BE49-F238E27FC236}">
                  <a16:creationId xmlns:a16="http://schemas.microsoft.com/office/drawing/2014/main" id="{57F15CBE-B350-4EA8-A0B2-45BE8A07DE1D}"/>
                </a:ext>
              </a:extLst>
            </p:cNvPr>
            <p:cNvSpPr/>
            <p:nvPr/>
          </p:nvSpPr>
          <p:spPr>
            <a:xfrm>
              <a:off x="16919862" y="-4379725"/>
              <a:ext cx="185130" cy="214270"/>
            </a:xfrm>
            <a:custGeom>
              <a:avLst/>
              <a:gdLst>
                <a:gd name="connsiteX0" fmla="*/ 88269 w 185130"/>
                <a:gd name="connsiteY0" fmla="*/ 213866 h 214270"/>
                <a:gd name="connsiteX1" fmla="*/ 85982 w 185130"/>
                <a:gd name="connsiteY1" fmla="*/ 213866 h 214270"/>
                <a:gd name="connsiteX2" fmla="*/ 39119 w 185130"/>
                <a:gd name="connsiteY2" fmla="*/ 201197 h 214270"/>
                <a:gd name="connsiteX3" fmla="*/ 10544 w 185130"/>
                <a:gd name="connsiteY3" fmla="*/ 166907 h 214270"/>
                <a:gd name="connsiteX4" fmla="*/ -314 w 185130"/>
                <a:gd name="connsiteY4" fmla="*/ 114710 h 214270"/>
                <a:gd name="connsiteX5" fmla="*/ 12735 w 185130"/>
                <a:gd name="connsiteY5" fmla="*/ 51655 h 214270"/>
                <a:gd name="connsiteX6" fmla="*/ 46930 w 185130"/>
                <a:gd name="connsiteY6" fmla="*/ 12698 h 214270"/>
                <a:gd name="connsiteX7" fmla="*/ 90173 w 185130"/>
                <a:gd name="connsiteY7" fmla="*/ -352 h 214270"/>
                <a:gd name="connsiteX8" fmla="*/ 129035 w 185130"/>
                <a:gd name="connsiteY8" fmla="*/ 12983 h 214270"/>
                <a:gd name="connsiteX9" fmla="*/ 147418 w 185130"/>
                <a:gd name="connsiteY9" fmla="*/ 56703 h 214270"/>
                <a:gd name="connsiteX10" fmla="*/ 136465 w 185130"/>
                <a:gd name="connsiteY10" fmla="*/ 88993 h 214270"/>
                <a:gd name="connsiteX11" fmla="*/ 106175 w 185130"/>
                <a:gd name="connsiteY11" fmla="*/ 110710 h 214270"/>
                <a:gd name="connsiteX12" fmla="*/ 65027 w 185130"/>
                <a:gd name="connsiteY12" fmla="*/ 121473 h 214270"/>
                <a:gd name="connsiteX13" fmla="*/ 51854 w 185130"/>
                <a:gd name="connsiteY13" fmla="*/ 136618 h 214270"/>
                <a:gd name="connsiteX14" fmla="*/ 51978 w 185130"/>
                <a:gd name="connsiteY14" fmla="*/ 137761 h 214270"/>
                <a:gd name="connsiteX15" fmla="*/ 59503 w 185130"/>
                <a:gd name="connsiteY15" fmla="*/ 155382 h 214270"/>
                <a:gd name="connsiteX16" fmla="*/ 91602 w 185130"/>
                <a:gd name="connsiteY16" fmla="*/ 165669 h 214270"/>
                <a:gd name="connsiteX17" fmla="*/ 146371 w 185130"/>
                <a:gd name="connsiteY17" fmla="*/ 149857 h 214270"/>
                <a:gd name="connsiteX18" fmla="*/ 170755 w 185130"/>
                <a:gd name="connsiteY18" fmla="*/ 141094 h 214270"/>
                <a:gd name="connsiteX19" fmla="*/ 181137 w 185130"/>
                <a:gd name="connsiteY19" fmla="*/ 145381 h 214270"/>
                <a:gd name="connsiteX20" fmla="*/ 184756 w 185130"/>
                <a:gd name="connsiteY20" fmla="*/ 155477 h 214270"/>
                <a:gd name="connsiteX21" fmla="*/ 176756 w 185130"/>
                <a:gd name="connsiteY21" fmla="*/ 173765 h 214270"/>
                <a:gd name="connsiteX22" fmla="*/ 88269 w 185130"/>
                <a:gd name="connsiteY22" fmla="*/ 213866 h 214270"/>
                <a:gd name="connsiteX23" fmla="*/ 70933 w 185130"/>
                <a:gd name="connsiteY23" fmla="*/ 78801 h 214270"/>
                <a:gd name="connsiteX24" fmla="*/ 97031 w 185130"/>
                <a:gd name="connsiteY24" fmla="*/ 60418 h 214270"/>
                <a:gd name="connsiteX25" fmla="*/ 103604 w 185130"/>
                <a:gd name="connsiteY25" fmla="*/ 40130 h 214270"/>
                <a:gd name="connsiteX26" fmla="*/ 98670 w 185130"/>
                <a:gd name="connsiteY26" fmla="*/ 33557 h 214270"/>
                <a:gd name="connsiteX27" fmla="*/ 97031 w 185130"/>
                <a:gd name="connsiteY27" fmla="*/ 33557 h 214270"/>
                <a:gd name="connsiteX28" fmla="*/ 93031 w 185130"/>
                <a:gd name="connsiteY28" fmla="*/ 33557 h 214270"/>
                <a:gd name="connsiteX29" fmla="*/ 79410 w 185130"/>
                <a:gd name="connsiteY29" fmla="*/ 39177 h 214270"/>
                <a:gd name="connsiteX30" fmla="*/ 62836 w 185130"/>
                <a:gd name="connsiteY30" fmla="*/ 52512 h 214270"/>
                <a:gd name="connsiteX31" fmla="*/ 57312 w 185130"/>
                <a:gd name="connsiteY31" fmla="*/ 64990 h 214270"/>
                <a:gd name="connsiteX32" fmla="*/ 67437 w 185130"/>
                <a:gd name="connsiteY32" fmla="*/ 78782 h 214270"/>
                <a:gd name="connsiteX33" fmla="*/ 70933 w 185130"/>
                <a:gd name="connsiteY33" fmla="*/ 78801 h 214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85130" h="214270">
                  <a:moveTo>
                    <a:pt x="88269" y="213866"/>
                  </a:moveTo>
                  <a:lnTo>
                    <a:pt x="85982" y="213866"/>
                  </a:lnTo>
                  <a:cubicBezTo>
                    <a:pt x="69447" y="214446"/>
                    <a:pt x="53111" y="210027"/>
                    <a:pt x="39119" y="201197"/>
                  </a:cubicBezTo>
                  <a:cubicBezTo>
                    <a:pt x="26594" y="192644"/>
                    <a:pt x="16697" y="180776"/>
                    <a:pt x="10544" y="166907"/>
                  </a:cubicBezTo>
                  <a:cubicBezTo>
                    <a:pt x="3181" y="150505"/>
                    <a:pt x="-524" y="132693"/>
                    <a:pt x="-314" y="114710"/>
                  </a:cubicBezTo>
                  <a:cubicBezTo>
                    <a:pt x="-943" y="92965"/>
                    <a:pt x="3524" y="71371"/>
                    <a:pt x="12735" y="51655"/>
                  </a:cubicBezTo>
                  <a:cubicBezTo>
                    <a:pt x="20317" y="35757"/>
                    <a:pt x="32147" y="22270"/>
                    <a:pt x="46930" y="12698"/>
                  </a:cubicBezTo>
                  <a:cubicBezTo>
                    <a:pt x="59827" y="4363"/>
                    <a:pt x="74819" y="-152"/>
                    <a:pt x="90173" y="-352"/>
                  </a:cubicBezTo>
                  <a:cubicBezTo>
                    <a:pt x="104270" y="-475"/>
                    <a:pt x="117986" y="4230"/>
                    <a:pt x="129035" y="12983"/>
                  </a:cubicBezTo>
                  <a:cubicBezTo>
                    <a:pt x="141665" y="23879"/>
                    <a:pt x="148466" y="40054"/>
                    <a:pt x="147418" y="56703"/>
                  </a:cubicBezTo>
                  <a:cubicBezTo>
                    <a:pt x="147618" y="68409"/>
                    <a:pt x="143742" y="79820"/>
                    <a:pt x="136465" y="88993"/>
                  </a:cubicBezTo>
                  <a:cubicBezTo>
                    <a:pt x="128359" y="98670"/>
                    <a:pt x="117939" y="106147"/>
                    <a:pt x="106175" y="110710"/>
                  </a:cubicBezTo>
                  <a:cubicBezTo>
                    <a:pt x="93012" y="116139"/>
                    <a:pt x="79162" y="119759"/>
                    <a:pt x="65027" y="121473"/>
                  </a:cubicBezTo>
                  <a:cubicBezTo>
                    <a:pt x="57207" y="122016"/>
                    <a:pt x="51311" y="128798"/>
                    <a:pt x="51854" y="136618"/>
                  </a:cubicBezTo>
                  <a:cubicBezTo>
                    <a:pt x="51873" y="136999"/>
                    <a:pt x="51921" y="137380"/>
                    <a:pt x="51978" y="137761"/>
                  </a:cubicBezTo>
                  <a:cubicBezTo>
                    <a:pt x="52388" y="144323"/>
                    <a:pt x="55045" y="150553"/>
                    <a:pt x="59503" y="155382"/>
                  </a:cubicBezTo>
                  <a:cubicBezTo>
                    <a:pt x="65027" y="162240"/>
                    <a:pt x="75695" y="165669"/>
                    <a:pt x="91602" y="165669"/>
                  </a:cubicBezTo>
                  <a:cubicBezTo>
                    <a:pt x="110947" y="165393"/>
                    <a:pt x="129854" y="159935"/>
                    <a:pt x="146371" y="149857"/>
                  </a:cubicBezTo>
                  <a:cubicBezTo>
                    <a:pt x="153610" y="144895"/>
                    <a:pt x="162011" y="141875"/>
                    <a:pt x="170755" y="141094"/>
                  </a:cubicBezTo>
                  <a:cubicBezTo>
                    <a:pt x="174689" y="140875"/>
                    <a:pt x="178508" y="142447"/>
                    <a:pt x="181137" y="145381"/>
                  </a:cubicBezTo>
                  <a:cubicBezTo>
                    <a:pt x="183528" y="148200"/>
                    <a:pt x="184814" y="151782"/>
                    <a:pt x="184756" y="155477"/>
                  </a:cubicBezTo>
                  <a:cubicBezTo>
                    <a:pt x="184728" y="162421"/>
                    <a:pt x="181833" y="169031"/>
                    <a:pt x="176756" y="173765"/>
                  </a:cubicBezTo>
                  <a:cubicBezTo>
                    <a:pt x="153915" y="198578"/>
                    <a:pt x="121978" y="213046"/>
                    <a:pt x="88269" y="213866"/>
                  </a:cubicBezTo>
                  <a:close/>
                  <a:moveTo>
                    <a:pt x="70933" y="78801"/>
                  </a:moveTo>
                  <a:cubicBezTo>
                    <a:pt x="82563" y="78553"/>
                    <a:pt x="92888" y="71286"/>
                    <a:pt x="97031" y="60418"/>
                  </a:cubicBezTo>
                  <a:cubicBezTo>
                    <a:pt x="100660" y="54207"/>
                    <a:pt x="102908" y="47292"/>
                    <a:pt x="103604" y="40130"/>
                  </a:cubicBezTo>
                  <a:cubicBezTo>
                    <a:pt x="104061" y="36958"/>
                    <a:pt x="101851" y="34014"/>
                    <a:pt x="98670" y="33557"/>
                  </a:cubicBezTo>
                  <a:cubicBezTo>
                    <a:pt x="98127" y="33481"/>
                    <a:pt x="97574" y="33481"/>
                    <a:pt x="97031" y="33557"/>
                  </a:cubicBezTo>
                  <a:lnTo>
                    <a:pt x="93031" y="33557"/>
                  </a:lnTo>
                  <a:cubicBezTo>
                    <a:pt x="88154" y="34462"/>
                    <a:pt x="83515" y="36376"/>
                    <a:pt x="79410" y="39177"/>
                  </a:cubicBezTo>
                  <a:cubicBezTo>
                    <a:pt x="73180" y="42663"/>
                    <a:pt x="67570" y="47168"/>
                    <a:pt x="62836" y="52512"/>
                  </a:cubicBezTo>
                  <a:cubicBezTo>
                    <a:pt x="59522" y="55846"/>
                    <a:pt x="57550" y="60294"/>
                    <a:pt x="57312" y="64990"/>
                  </a:cubicBezTo>
                  <a:cubicBezTo>
                    <a:pt x="56302" y="71591"/>
                    <a:pt x="60836" y="77763"/>
                    <a:pt x="67437" y="78782"/>
                  </a:cubicBezTo>
                  <a:cubicBezTo>
                    <a:pt x="68599" y="78953"/>
                    <a:pt x="69771" y="78963"/>
                    <a:pt x="70933" y="78801"/>
                  </a:cubicBezTo>
                  <a:close/>
                </a:path>
              </a:pathLst>
            </a:custGeom>
            <a:solidFill>
              <a:srgbClr val="FFFFFF"/>
            </a:solidFill>
            <a:ln w="9525" cap="flat">
              <a:noFill/>
              <a:prstDash val="solid"/>
              <a:miter/>
            </a:ln>
          </p:spPr>
          <p:txBody>
            <a:bodyPr rtlCol="0" anchor="ctr"/>
            <a:lstStyle/>
            <a:p>
              <a:endParaRPr lang="fr-FR"/>
            </a:p>
          </p:txBody>
        </p:sp>
        <p:sp>
          <p:nvSpPr>
            <p:cNvPr id="131" name="Graphique 14">
              <a:extLst>
                <a:ext uri="{FF2B5EF4-FFF2-40B4-BE49-F238E27FC236}">
                  <a16:creationId xmlns:a16="http://schemas.microsoft.com/office/drawing/2014/main" id="{57F15CBE-B350-4EA8-A0B2-45BE8A07DE1D}"/>
                </a:ext>
              </a:extLst>
            </p:cNvPr>
            <p:cNvSpPr/>
            <p:nvPr/>
          </p:nvSpPr>
          <p:spPr>
            <a:xfrm>
              <a:off x="17118529" y="-4381160"/>
              <a:ext cx="193536" cy="228036"/>
            </a:xfrm>
            <a:custGeom>
              <a:avLst/>
              <a:gdLst>
                <a:gd name="connsiteX0" fmla="*/ 44764 w 193536"/>
                <a:gd name="connsiteY0" fmla="*/ 227682 h 228036"/>
                <a:gd name="connsiteX1" fmla="*/ -194 w 193536"/>
                <a:gd name="connsiteY1" fmla="*/ 114621 h 228036"/>
                <a:gd name="connsiteX2" fmla="*/ 9331 w 193536"/>
                <a:gd name="connsiteY2" fmla="*/ 29467 h 228036"/>
                <a:gd name="connsiteX3" fmla="*/ 48764 w 193536"/>
                <a:gd name="connsiteY3" fmla="*/ 1654 h 228036"/>
                <a:gd name="connsiteX4" fmla="*/ 66386 w 193536"/>
                <a:gd name="connsiteY4" fmla="*/ 34230 h 228036"/>
                <a:gd name="connsiteX5" fmla="*/ 91246 w 193536"/>
                <a:gd name="connsiteY5" fmla="*/ 9179 h 228036"/>
                <a:gd name="connsiteX6" fmla="*/ 131441 w 193536"/>
                <a:gd name="connsiteY6" fmla="*/ -346 h 228036"/>
                <a:gd name="connsiteX7" fmla="*/ 182686 w 193536"/>
                <a:gd name="connsiteY7" fmla="*/ 12703 h 228036"/>
                <a:gd name="connsiteX8" fmla="*/ 193164 w 193536"/>
                <a:gd name="connsiteY8" fmla="*/ 30991 h 228036"/>
                <a:gd name="connsiteX9" fmla="*/ 191163 w 193536"/>
                <a:gd name="connsiteY9" fmla="*/ 38516 h 228036"/>
                <a:gd name="connsiteX10" fmla="*/ 162588 w 193536"/>
                <a:gd name="connsiteY10" fmla="*/ 62900 h 228036"/>
                <a:gd name="connsiteX11" fmla="*/ 142491 w 193536"/>
                <a:gd name="connsiteY11" fmla="*/ 56423 h 228036"/>
                <a:gd name="connsiteX12" fmla="*/ 117630 w 193536"/>
                <a:gd name="connsiteY12" fmla="*/ 50612 h 228036"/>
                <a:gd name="connsiteX13" fmla="*/ 90579 w 193536"/>
                <a:gd name="connsiteY13" fmla="*/ 63567 h 228036"/>
                <a:gd name="connsiteX14" fmla="*/ 78673 w 193536"/>
                <a:gd name="connsiteY14" fmla="*/ 103381 h 228036"/>
                <a:gd name="connsiteX15" fmla="*/ 77911 w 193536"/>
                <a:gd name="connsiteY15" fmla="*/ 128241 h 228036"/>
                <a:gd name="connsiteX16" fmla="*/ 78958 w 193536"/>
                <a:gd name="connsiteY16" fmla="*/ 156816 h 228036"/>
                <a:gd name="connsiteX17" fmla="*/ 79911 w 193536"/>
                <a:gd name="connsiteY17" fmla="*/ 181296 h 228036"/>
                <a:gd name="connsiteX18" fmla="*/ 47336 w 193536"/>
                <a:gd name="connsiteY18" fmla="*/ 227302 h 2280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3536" h="228036">
                  <a:moveTo>
                    <a:pt x="44764" y="227682"/>
                  </a:moveTo>
                  <a:cubicBezTo>
                    <a:pt x="14731" y="227682"/>
                    <a:pt x="-261" y="189992"/>
                    <a:pt x="-194" y="114621"/>
                  </a:cubicBezTo>
                  <a:cubicBezTo>
                    <a:pt x="-1194" y="85922"/>
                    <a:pt x="2016" y="57232"/>
                    <a:pt x="9331" y="29467"/>
                  </a:cubicBezTo>
                  <a:cubicBezTo>
                    <a:pt x="13741" y="11684"/>
                    <a:pt x="30533" y="-165"/>
                    <a:pt x="48764" y="1654"/>
                  </a:cubicBezTo>
                  <a:cubicBezTo>
                    <a:pt x="56956" y="1654"/>
                    <a:pt x="62862" y="12512"/>
                    <a:pt x="66386" y="34230"/>
                  </a:cubicBezTo>
                  <a:cubicBezTo>
                    <a:pt x="71510" y="23238"/>
                    <a:pt x="80302" y="14380"/>
                    <a:pt x="91246" y="9179"/>
                  </a:cubicBezTo>
                  <a:cubicBezTo>
                    <a:pt x="103657" y="2740"/>
                    <a:pt x="117459" y="-537"/>
                    <a:pt x="131441" y="-346"/>
                  </a:cubicBezTo>
                  <a:cubicBezTo>
                    <a:pt x="155064" y="-346"/>
                    <a:pt x="172113" y="3940"/>
                    <a:pt x="182686" y="12703"/>
                  </a:cubicBezTo>
                  <a:cubicBezTo>
                    <a:pt x="188734" y="16923"/>
                    <a:pt x="192582" y="23638"/>
                    <a:pt x="193164" y="30991"/>
                  </a:cubicBezTo>
                  <a:cubicBezTo>
                    <a:pt x="193144" y="33630"/>
                    <a:pt x="192449" y="36220"/>
                    <a:pt x="191163" y="38516"/>
                  </a:cubicBezTo>
                  <a:cubicBezTo>
                    <a:pt x="183162" y="54803"/>
                    <a:pt x="173637" y="62900"/>
                    <a:pt x="162588" y="62900"/>
                  </a:cubicBezTo>
                  <a:cubicBezTo>
                    <a:pt x="155444" y="62500"/>
                    <a:pt x="148520" y="60271"/>
                    <a:pt x="142491" y="56423"/>
                  </a:cubicBezTo>
                  <a:cubicBezTo>
                    <a:pt x="134899" y="52232"/>
                    <a:pt x="126298" y="50222"/>
                    <a:pt x="117630" y="50612"/>
                  </a:cubicBezTo>
                  <a:cubicBezTo>
                    <a:pt x="107057" y="50355"/>
                    <a:pt x="97008" y="55175"/>
                    <a:pt x="90579" y="63567"/>
                  </a:cubicBezTo>
                  <a:cubicBezTo>
                    <a:pt x="82645" y="75311"/>
                    <a:pt x="78492" y="89208"/>
                    <a:pt x="78673" y="103381"/>
                  </a:cubicBezTo>
                  <a:cubicBezTo>
                    <a:pt x="78197" y="111573"/>
                    <a:pt x="77911" y="119859"/>
                    <a:pt x="77911" y="128241"/>
                  </a:cubicBezTo>
                  <a:cubicBezTo>
                    <a:pt x="77911" y="136623"/>
                    <a:pt x="77911" y="147291"/>
                    <a:pt x="78958" y="156816"/>
                  </a:cubicBezTo>
                  <a:cubicBezTo>
                    <a:pt x="80007" y="166341"/>
                    <a:pt x="79911" y="174343"/>
                    <a:pt x="79911" y="181296"/>
                  </a:cubicBezTo>
                  <a:cubicBezTo>
                    <a:pt x="79911" y="209804"/>
                    <a:pt x="69053" y="225139"/>
                    <a:pt x="47336" y="227302"/>
                  </a:cubicBezTo>
                  <a:close/>
                </a:path>
              </a:pathLst>
            </a:custGeom>
            <a:solidFill>
              <a:srgbClr val="FFFFFF"/>
            </a:solidFill>
            <a:ln w="9525" cap="flat">
              <a:noFill/>
              <a:prstDash val="solid"/>
              <a:miter/>
            </a:ln>
          </p:spPr>
          <p:txBody>
            <a:bodyPr rtlCol="0" anchor="ctr"/>
            <a:lstStyle/>
            <a:p>
              <a:endParaRPr lang="fr-FR"/>
            </a:p>
          </p:txBody>
        </p:sp>
        <p:sp>
          <p:nvSpPr>
            <p:cNvPr id="132" name="Graphique 14">
              <a:extLst>
                <a:ext uri="{FF2B5EF4-FFF2-40B4-BE49-F238E27FC236}">
                  <a16:creationId xmlns:a16="http://schemas.microsoft.com/office/drawing/2014/main" id="{57F15CBE-B350-4EA8-A0B2-45BE8A07DE1D}"/>
                </a:ext>
              </a:extLst>
            </p:cNvPr>
            <p:cNvSpPr/>
            <p:nvPr/>
          </p:nvSpPr>
          <p:spPr>
            <a:xfrm>
              <a:off x="17452346" y="-4416585"/>
              <a:ext cx="323681" cy="276004"/>
            </a:xfrm>
            <a:custGeom>
              <a:avLst/>
              <a:gdLst>
                <a:gd name="connsiteX0" fmla="*/ 37178 w 323681"/>
                <a:gd name="connsiteY0" fmla="*/ 275585 h 276004"/>
                <a:gd name="connsiteX1" fmla="*/ 7365 w 323681"/>
                <a:gd name="connsiteY1" fmla="*/ 253296 h 276004"/>
                <a:gd name="connsiteX2" fmla="*/ -255 w 323681"/>
                <a:gd name="connsiteY2" fmla="*/ 112422 h 276004"/>
                <a:gd name="connsiteX3" fmla="*/ -255 w 323681"/>
                <a:gd name="connsiteY3" fmla="*/ 52319 h 276004"/>
                <a:gd name="connsiteX4" fmla="*/ 7841 w 323681"/>
                <a:gd name="connsiteY4" fmla="*/ 13457 h 276004"/>
                <a:gd name="connsiteX5" fmla="*/ 29939 w 323681"/>
                <a:gd name="connsiteY5" fmla="*/ -354 h 276004"/>
                <a:gd name="connsiteX6" fmla="*/ 50227 w 323681"/>
                <a:gd name="connsiteY6" fmla="*/ 11933 h 276004"/>
                <a:gd name="connsiteX7" fmla="*/ 58514 w 323681"/>
                <a:gd name="connsiteY7" fmla="*/ 41270 h 276004"/>
                <a:gd name="connsiteX8" fmla="*/ 62800 w 323681"/>
                <a:gd name="connsiteY8" fmla="*/ 62606 h 276004"/>
                <a:gd name="connsiteX9" fmla="*/ 69087 w 323681"/>
                <a:gd name="connsiteY9" fmla="*/ 57653 h 276004"/>
                <a:gd name="connsiteX10" fmla="*/ 166528 w 323681"/>
                <a:gd name="connsiteY10" fmla="*/ 44413 h 276004"/>
                <a:gd name="connsiteX11" fmla="*/ 179767 w 323681"/>
                <a:gd name="connsiteY11" fmla="*/ 57653 h 276004"/>
                <a:gd name="connsiteX12" fmla="*/ 194150 w 323681"/>
                <a:gd name="connsiteY12" fmla="*/ 85371 h 276004"/>
                <a:gd name="connsiteX13" fmla="*/ 196436 w 323681"/>
                <a:gd name="connsiteY13" fmla="*/ 87371 h 276004"/>
                <a:gd name="connsiteX14" fmla="*/ 207009 w 323681"/>
                <a:gd name="connsiteY14" fmla="*/ 80894 h 276004"/>
                <a:gd name="connsiteX15" fmla="*/ 257682 w 323681"/>
                <a:gd name="connsiteY15" fmla="*/ 61844 h 276004"/>
                <a:gd name="connsiteX16" fmla="*/ 299116 w 323681"/>
                <a:gd name="connsiteY16" fmla="*/ 84133 h 276004"/>
                <a:gd name="connsiteX17" fmla="*/ 321785 w 323681"/>
                <a:gd name="connsiteY17" fmla="*/ 141283 h 276004"/>
                <a:gd name="connsiteX18" fmla="*/ 323309 w 323681"/>
                <a:gd name="connsiteY18" fmla="*/ 171668 h 276004"/>
                <a:gd name="connsiteX19" fmla="*/ 317023 w 323681"/>
                <a:gd name="connsiteY19" fmla="*/ 224627 h 276004"/>
                <a:gd name="connsiteX20" fmla="*/ 288448 w 323681"/>
                <a:gd name="connsiteY20" fmla="*/ 248534 h 276004"/>
                <a:gd name="connsiteX21" fmla="*/ 260349 w 323681"/>
                <a:gd name="connsiteY21" fmla="*/ 227198 h 276004"/>
                <a:gd name="connsiteX22" fmla="*/ 256538 w 323681"/>
                <a:gd name="connsiteY22" fmla="*/ 201576 h 276004"/>
                <a:gd name="connsiteX23" fmla="*/ 258063 w 323681"/>
                <a:gd name="connsiteY23" fmla="*/ 166428 h 276004"/>
                <a:gd name="connsiteX24" fmla="*/ 259301 w 323681"/>
                <a:gd name="connsiteY24" fmla="*/ 139282 h 276004"/>
                <a:gd name="connsiteX25" fmla="*/ 258634 w 323681"/>
                <a:gd name="connsiteY25" fmla="*/ 121471 h 276004"/>
                <a:gd name="connsiteX26" fmla="*/ 243775 w 323681"/>
                <a:gd name="connsiteY26" fmla="*/ 104326 h 276004"/>
                <a:gd name="connsiteX27" fmla="*/ 208152 w 323681"/>
                <a:gd name="connsiteY27" fmla="*/ 151951 h 276004"/>
                <a:gd name="connsiteX28" fmla="*/ 193578 w 323681"/>
                <a:gd name="connsiteY28" fmla="*/ 203195 h 276004"/>
                <a:gd name="connsiteX29" fmla="*/ 185672 w 323681"/>
                <a:gd name="connsiteY29" fmla="*/ 215196 h 276004"/>
                <a:gd name="connsiteX30" fmla="*/ 173957 w 323681"/>
                <a:gd name="connsiteY30" fmla="*/ 219293 h 276004"/>
                <a:gd name="connsiteX31" fmla="*/ 153097 w 323681"/>
                <a:gd name="connsiteY31" fmla="*/ 203671 h 276004"/>
                <a:gd name="connsiteX32" fmla="*/ 147096 w 323681"/>
                <a:gd name="connsiteY32" fmla="*/ 166524 h 276004"/>
                <a:gd name="connsiteX33" fmla="*/ 140048 w 323681"/>
                <a:gd name="connsiteY33" fmla="*/ 119566 h 276004"/>
                <a:gd name="connsiteX34" fmla="*/ 114712 w 323681"/>
                <a:gd name="connsiteY34" fmla="*/ 97182 h 276004"/>
                <a:gd name="connsiteX35" fmla="*/ 95471 w 323681"/>
                <a:gd name="connsiteY35" fmla="*/ 111279 h 276004"/>
                <a:gd name="connsiteX36" fmla="*/ 81660 w 323681"/>
                <a:gd name="connsiteY36" fmla="*/ 144616 h 276004"/>
                <a:gd name="connsiteX37" fmla="*/ 72992 w 323681"/>
                <a:gd name="connsiteY37" fmla="*/ 186621 h 276004"/>
                <a:gd name="connsiteX38" fmla="*/ 68515 w 323681"/>
                <a:gd name="connsiteY38" fmla="*/ 226246 h 276004"/>
                <a:gd name="connsiteX39" fmla="*/ 67087 w 323681"/>
                <a:gd name="connsiteY39" fmla="*/ 253011 h 276004"/>
                <a:gd name="connsiteX40" fmla="*/ 57562 w 323681"/>
                <a:gd name="connsiteY40" fmla="*/ 269870 h 276004"/>
                <a:gd name="connsiteX41" fmla="*/ 37178 w 323681"/>
                <a:gd name="connsiteY41" fmla="*/ 275585 h 276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323681" h="276004">
                  <a:moveTo>
                    <a:pt x="37178" y="275585"/>
                  </a:moveTo>
                  <a:cubicBezTo>
                    <a:pt x="23100" y="276537"/>
                    <a:pt x="10441" y="267070"/>
                    <a:pt x="7365" y="253296"/>
                  </a:cubicBezTo>
                  <a:cubicBezTo>
                    <a:pt x="2345" y="236533"/>
                    <a:pt x="-189" y="189574"/>
                    <a:pt x="-255" y="112422"/>
                  </a:cubicBezTo>
                  <a:lnTo>
                    <a:pt x="-255" y="52319"/>
                  </a:lnTo>
                  <a:cubicBezTo>
                    <a:pt x="-998" y="38879"/>
                    <a:pt x="1792" y="25478"/>
                    <a:pt x="7841" y="13457"/>
                  </a:cubicBezTo>
                  <a:cubicBezTo>
                    <a:pt x="11937" y="4989"/>
                    <a:pt x="20528" y="-383"/>
                    <a:pt x="29939" y="-354"/>
                  </a:cubicBezTo>
                  <a:cubicBezTo>
                    <a:pt x="38416" y="-192"/>
                    <a:pt x="46160" y="4494"/>
                    <a:pt x="50227" y="11933"/>
                  </a:cubicBezTo>
                  <a:cubicBezTo>
                    <a:pt x="55704" y="20734"/>
                    <a:pt x="58581" y="30907"/>
                    <a:pt x="58514" y="41270"/>
                  </a:cubicBezTo>
                  <a:cubicBezTo>
                    <a:pt x="59371" y="55558"/>
                    <a:pt x="60800" y="62606"/>
                    <a:pt x="62800" y="62606"/>
                  </a:cubicBezTo>
                  <a:cubicBezTo>
                    <a:pt x="64801" y="62606"/>
                    <a:pt x="66229" y="60987"/>
                    <a:pt x="69087" y="57653"/>
                  </a:cubicBezTo>
                  <a:cubicBezTo>
                    <a:pt x="92337" y="27087"/>
                    <a:pt x="135962" y="21163"/>
                    <a:pt x="166528" y="44413"/>
                  </a:cubicBezTo>
                  <a:cubicBezTo>
                    <a:pt x="171519" y="48204"/>
                    <a:pt x="175967" y="52662"/>
                    <a:pt x="179767" y="57653"/>
                  </a:cubicBezTo>
                  <a:cubicBezTo>
                    <a:pt x="186015" y="66064"/>
                    <a:pt x="190864" y="75427"/>
                    <a:pt x="194150" y="85371"/>
                  </a:cubicBezTo>
                  <a:cubicBezTo>
                    <a:pt x="194721" y="86704"/>
                    <a:pt x="195388" y="87371"/>
                    <a:pt x="196436" y="87371"/>
                  </a:cubicBezTo>
                  <a:cubicBezTo>
                    <a:pt x="200398" y="86037"/>
                    <a:pt x="204018" y="83818"/>
                    <a:pt x="207009" y="80894"/>
                  </a:cubicBezTo>
                  <a:cubicBezTo>
                    <a:pt x="221153" y="68816"/>
                    <a:pt x="239080" y="62073"/>
                    <a:pt x="257682" y="61844"/>
                  </a:cubicBezTo>
                  <a:cubicBezTo>
                    <a:pt x="274351" y="61892"/>
                    <a:pt x="289895" y="70255"/>
                    <a:pt x="299116" y="84133"/>
                  </a:cubicBezTo>
                  <a:cubicBezTo>
                    <a:pt x="311746" y="100754"/>
                    <a:pt x="319585" y="120518"/>
                    <a:pt x="321785" y="141283"/>
                  </a:cubicBezTo>
                  <a:cubicBezTo>
                    <a:pt x="322737" y="150808"/>
                    <a:pt x="323309" y="161476"/>
                    <a:pt x="323309" y="171668"/>
                  </a:cubicBezTo>
                  <a:cubicBezTo>
                    <a:pt x="323252" y="189508"/>
                    <a:pt x="321137" y="207272"/>
                    <a:pt x="317023" y="224627"/>
                  </a:cubicBezTo>
                  <a:cubicBezTo>
                    <a:pt x="315289" y="238885"/>
                    <a:pt x="302783" y="249344"/>
                    <a:pt x="288448" y="248534"/>
                  </a:cubicBezTo>
                  <a:cubicBezTo>
                    <a:pt x="275284" y="248744"/>
                    <a:pt x="263682" y="239933"/>
                    <a:pt x="260349" y="227198"/>
                  </a:cubicBezTo>
                  <a:cubicBezTo>
                    <a:pt x="257672" y="218930"/>
                    <a:pt x="256386" y="210272"/>
                    <a:pt x="256538" y="201576"/>
                  </a:cubicBezTo>
                  <a:cubicBezTo>
                    <a:pt x="256538" y="189669"/>
                    <a:pt x="257110" y="177954"/>
                    <a:pt x="258063" y="166428"/>
                  </a:cubicBezTo>
                  <a:cubicBezTo>
                    <a:pt x="258920" y="156903"/>
                    <a:pt x="259301" y="147378"/>
                    <a:pt x="259301" y="139282"/>
                  </a:cubicBezTo>
                  <a:cubicBezTo>
                    <a:pt x="259301" y="132901"/>
                    <a:pt x="259301" y="126995"/>
                    <a:pt x="258634" y="121471"/>
                  </a:cubicBezTo>
                  <a:cubicBezTo>
                    <a:pt x="257367" y="110041"/>
                    <a:pt x="252414" y="104326"/>
                    <a:pt x="243775" y="104326"/>
                  </a:cubicBezTo>
                  <a:cubicBezTo>
                    <a:pt x="229678" y="104326"/>
                    <a:pt x="217801" y="120204"/>
                    <a:pt x="208152" y="151951"/>
                  </a:cubicBezTo>
                  <a:cubicBezTo>
                    <a:pt x="205294" y="160781"/>
                    <a:pt x="200437" y="177859"/>
                    <a:pt x="193578" y="203195"/>
                  </a:cubicBezTo>
                  <a:cubicBezTo>
                    <a:pt x="192407" y="207986"/>
                    <a:pt x="189606" y="212225"/>
                    <a:pt x="185672" y="215196"/>
                  </a:cubicBezTo>
                  <a:cubicBezTo>
                    <a:pt x="182310" y="217787"/>
                    <a:pt x="178205" y="219226"/>
                    <a:pt x="173957" y="219293"/>
                  </a:cubicBezTo>
                  <a:cubicBezTo>
                    <a:pt x="164184" y="219673"/>
                    <a:pt x="155478" y="213158"/>
                    <a:pt x="153097" y="203671"/>
                  </a:cubicBezTo>
                  <a:cubicBezTo>
                    <a:pt x="149487" y="191603"/>
                    <a:pt x="147478" y="179116"/>
                    <a:pt x="147096" y="166524"/>
                  </a:cubicBezTo>
                  <a:cubicBezTo>
                    <a:pt x="146496" y="150655"/>
                    <a:pt x="144134" y="134911"/>
                    <a:pt x="140048" y="119566"/>
                  </a:cubicBezTo>
                  <a:cubicBezTo>
                    <a:pt x="135190" y="104611"/>
                    <a:pt x="126713" y="97182"/>
                    <a:pt x="114712" y="97182"/>
                  </a:cubicBezTo>
                  <a:cubicBezTo>
                    <a:pt x="106225" y="98058"/>
                    <a:pt x="98871" y="103449"/>
                    <a:pt x="95471" y="111279"/>
                  </a:cubicBezTo>
                  <a:cubicBezTo>
                    <a:pt x="89289" y="121671"/>
                    <a:pt x="84632" y="132901"/>
                    <a:pt x="81660" y="144616"/>
                  </a:cubicBezTo>
                  <a:cubicBezTo>
                    <a:pt x="77945" y="158437"/>
                    <a:pt x="75050" y="172458"/>
                    <a:pt x="72992" y="186621"/>
                  </a:cubicBezTo>
                  <a:cubicBezTo>
                    <a:pt x="70896" y="201100"/>
                    <a:pt x="69468" y="214339"/>
                    <a:pt x="68515" y="226246"/>
                  </a:cubicBezTo>
                  <a:cubicBezTo>
                    <a:pt x="67563" y="238152"/>
                    <a:pt x="67087" y="247201"/>
                    <a:pt x="67087" y="253011"/>
                  </a:cubicBezTo>
                  <a:cubicBezTo>
                    <a:pt x="67220" y="259945"/>
                    <a:pt x="63572" y="266403"/>
                    <a:pt x="57562" y="269870"/>
                  </a:cubicBezTo>
                  <a:cubicBezTo>
                    <a:pt x="51466" y="273699"/>
                    <a:pt x="44379" y="275690"/>
                    <a:pt x="37178" y="275585"/>
                  </a:cubicBezTo>
                  <a:close/>
                </a:path>
              </a:pathLst>
            </a:custGeom>
            <a:solidFill>
              <a:srgbClr val="FFFFFF"/>
            </a:solidFill>
            <a:ln w="9525" cap="flat">
              <a:noFill/>
              <a:prstDash val="solid"/>
              <a:miter/>
            </a:ln>
          </p:spPr>
          <p:txBody>
            <a:bodyPr rtlCol="0" anchor="ctr"/>
            <a:lstStyle/>
            <a:p>
              <a:endParaRPr lang="fr-FR"/>
            </a:p>
          </p:txBody>
        </p:sp>
        <p:sp>
          <p:nvSpPr>
            <p:cNvPr id="133" name="Graphique 14">
              <a:extLst>
                <a:ext uri="{FF2B5EF4-FFF2-40B4-BE49-F238E27FC236}">
                  <a16:creationId xmlns:a16="http://schemas.microsoft.com/office/drawing/2014/main" id="{57F15CBE-B350-4EA8-A0B2-45BE8A07DE1D}"/>
                </a:ext>
              </a:extLst>
            </p:cNvPr>
            <p:cNvSpPr/>
            <p:nvPr/>
          </p:nvSpPr>
          <p:spPr>
            <a:xfrm>
              <a:off x="17800600" y="-4359403"/>
              <a:ext cx="162718" cy="206863"/>
            </a:xfrm>
            <a:custGeom>
              <a:avLst/>
              <a:gdLst>
                <a:gd name="connsiteX0" fmla="*/ 79449 w 162718"/>
                <a:gd name="connsiteY0" fmla="*/ 206498 h 206863"/>
                <a:gd name="connsiteX1" fmla="*/ 77258 w 162718"/>
                <a:gd name="connsiteY1" fmla="*/ 206498 h 206863"/>
                <a:gd name="connsiteX2" fmla="*/ 32300 w 162718"/>
                <a:gd name="connsiteY2" fmla="*/ 191543 h 206863"/>
                <a:gd name="connsiteX3" fmla="*/ 7440 w 162718"/>
                <a:gd name="connsiteY3" fmla="*/ 154777 h 206863"/>
                <a:gd name="connsiteX4" fmla="*/ -371 w 162718"/>
                <a:gd name="connsiteY4" fmla="*/ 107152 h 206863"/>
                <a:gd name="connsiteX5" fmla="*/ 7249 w 162718"/>
                <a:gd name="connsiteY5" fmla="*/ 56288 h 206863"/>
                <a:gd name="connsiteX6" fmla="*/ 31729 w 162718"/>
                <a:gd name="connsiteY6" fmla="*/ 16284 h 206863"/>
                <a:gd name="connsiteX7" fmla="*/ 78687 w 162718"/>
                <a:gd name="connsiteY7" fmla="*/ -290 h 206863"/>
                <a:gd name="connsiteX8" fmla="*/ 114692 w 162718"/>
                <a:gd name="connsiteY8" fmla="*/ 10473 h 206863"/>
                <a:gd name="connsiteX9" fmla="*/ 150410 w 162718"/>
                <a:gd name="connsiteY9" fmla="*/ 49811 h 206863"/>
                <a:gd name="connsiteX10" fmla="*/ 162317 w 162718"/>
                <a:gd name="connsiteY10" fmla="*/ 105151 h 206863"/>
                <a:gd name="connsiteX11" fmla="*/ 133742 w 162718"/>
                <a:gd name="connsiteY11" fmla="*/ 179542 h 206863"/>
                <a:gd name="connsiteX12" fmla="*/ 79449 w 162718"/>
                <a:gd name="connsiteY12" fmla="*/ 206498 h 206863"/>
                <a:gd name="connsiteX13" fmla="*/ 78211 w 162718"/>
                <a:gd name="connsiteY13" fmla="*/ 147919 h 206863"/>
                <a:gd name="connsiteX14" fmla="*/ 101071 w 162718"/>
                <a:gd name="connsiteY14" fmla="*/ 132679 h 206863"/>
                <a:gd name="connsiteX15" fmla="*/ 110596 w 162718"/>
                <a:gd name="connsiteY15" fmla="*/ 100008 h 206863"/>
                <a:gd name="connsiteX16" fmla="*/ 105833 w 162718"/>
                <a:gd name="connsiteY16" fmla="*/ 78386 h 206863"/>
                <a:gd name="connsiteX17" fmla="*/ 72400 w 162718"/>
                <a:gd name="connsiteY17" fmla="*/ 55812 h 206863"/>
                <a:gd name="connsiteX18" fmla="*/ 55827 w 162718"/>
                <a:gd name="connsiteY18" fmla="*/ 65337 h 206863"/>
                <a:gd name="connsiteX19" fmla="*/ 47826 w 162718"/>
                <a:gd name="connsiteY19" fmla="*/ 98484 h 206863"/>
                <a:gd name="connsiteX20" fmla="*/ 50207 w 162718"/>
                <a:gd name="connsiteY20" fmla="*/ 118677 h 206863"/>
                <a:gd name="connsiteX21" fmla="*/ 59732 w 162718"/>
                <a:gd name="connsiteY21" fmla="*/ 139060 h 206863"/>
                <a:gd name="connsiteX22" fmla="*/ 77448 w 162718"/>
                <a:gd name="connsiteY22" fmla="*/ 147919 h 206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62718" h="206863">
                  <a:moveTo>
                    <a:pt x="79449" y="206498"/>
                  </a:moveTo>
                  <a:lnTo>
                    <a:pt x="77258" y="206498"/>
                  </a:lnTo>
                  <a:cubicBezTo>
                    <a:pt x="61008" y="206793"/>
                    <a:pt x="45140" y="201516"/>
                    <a:pt x="32300" y="191543"/>
                  </a:cubicBezTo>
                  <a:cubicBezTo>
                    <a:pt x="20718" y="181875"/>
                    <a:pt x="12098" y="169131"/>
                    <a:pt x="7440" y="154777"/>
                  </a:cubicBezTo>
                  <a:cubicBezTo>
                    <a:pt x="2182" y="139451"/>
                    <a:pt x="-456" y="123354"/>
                    <a:pt x="-371" y="107152"/>
                  </a:cubicBezTo>
                  <a:cubicBezTo>
                    <a:pt x="-399" y="89912"/>
                    <a:pt x="2163" y="72767"/>
                    <a:pt x="7249" y="56288"/>
                  </a:cubicBezTo>
                  <a:cubicBezTo>
                    <a:pt x="11764" y="41039"/>
                    <a:pt x="20213" y="27247"/>
                    <a:pt x="31729" y="16284"/>
                  </a:cubicBezTo>
                  <a:cubicBezTo>
                    <a:pt x="44654" y="4901"/>
                    <a:pt x="61485" y="-1043"/>
                    <a:pt x="78687" y="-290"/>
                  </a:cubicBezTo>
                  <a:cubicBezTo>
                    <a:pt x="91412" y="148"/>
                    <a:pt x="103814" y="3863"/>
                    <a:pt x="114692" y="10473"/>
                  </a:cubicBezTo>
                  <a:cubicBezTo>
                    <a:pt x="130436" y="19503"/>
                    <a:pt x="142943" y="33266"/>
                    <a:pt x="150410" y="49811"/>
                  </a:cubicBezTo>
                  <a:cubicBezTo>
                    <a:pt x="158459" y="67138"/>
                    <a:pt x="162526" y="86044"/>
                    <a:pt x="162317" y="105151"/>
                  </a:cubicBezTo>
                  <a:cubicBezTo>
                    <a:pt x="162964" y="132746"/>
                    <a:pt x="152696" y="159473"/>
                    <a:pt x="133742" y="179542"/>
                  </a:cubicBezTo>
                  <a:cubicBezTo>
                    <a:pt x="120273" y="195801"/>
                    <a:pt x="100546" y="205593"/>
                    <a:pt x="79449" y="206498"/>
                  </a:cubicBezTo>
                  <a:close/>
                  <a:moveTo>
                    <a:pt x="78211" y="147919"/>
                  </a:moveTo>
                  <a:cubicBezTo>
                    <a:pt x="87936" y="147071"/>
                    <a:pt x="96556" y="141328"/>
                    <a:pt x="101071" y="132679"/>
                  </a:cubicBezTo>
                  <a:cubicBezTo>
                    <a:pt x="107272" y="122906"/>
                    <a:pt x="110577" y="111581"/>
                    <a:pt x="110596" y="100008"/>
                  </a:cubicBezTo>
                  <a:cubicBezTo>
                    <a:pt x="110596" y="92541"/>
                    <a:pt x="108967" y="85158"/>
                    <a:pt x="105833" y="78386"/>
                  </a:cubicBezTo>
                  <a:cubicBezTo>
                    <a:pt x="100594" y="64537"/>
                    <a:pt x="87202" y="55498"/>
                    <a:pt x="72400" y="55812"/>
                  </a:cubicBezTo>
                  <a:cubicBezTo>
                    <a:pt x="65571" y="55784"/>
                    <a:pt x="59246" y="59422"/>
                    <a:pt x="55827" y="65337"/>
                  </a:cubicBezTo>
                  <a:cubicBezTo>
                    <a:pt x="50112" y="75424"/>
                    <a:pt x="47340" y="86901"/>
                    <a:pt x="47826" y="98484"/>
                  </a:cubicBezTo>
                  <a:cubicBezTo>
                    <a:pt x="47911" y="105275"/>
                    <a:pt x="48712" y="112048"/>
                    <a:pt x="50207" y="118677"/>
                  </a:cubicBezTo>
                  <a:cubicBezTo>
                    <a:pt x="51712" y="126135"/>
                    <a:pt x="54979" y="133127"/>
                    <a:pt x="59732" y="139060"/>
                  </a:cubicBezTo>
                  <a:cubicBezTo>
                    <a:pt x="63885" y="144671"/>
                    <a:pt x="70467" y="147957"/>
                    <a:pt x="77448" y="147919"/>
                  </a:cubicBezTo>
                  <a:close/>
                </a:path>
              </a:pathLst>
            </a:custGeom>
            <a:solidFill>
              <a:srgbClr val="FFFFFF"/>
            </a:solidFill>
            <a:ln w="9525" cap="flat">
              <a:noFill/>
              <a:prstDash val="solid"/>
              <a:miter/>
            </a:ln>
          </p:spPr>
          <p:txBody>
            <a:bodyPr rtlCol="0" anchor="ctr"/>
            <a:lstStyle/>
            <a:p>
              <a:endParaRPr lang="fr-FR"/>
            </a:p>
          </p:txBody>
        </p:sp>
        <p:sp>
          <p:nvSpPr>
            <p:cNvPr id="134" name="Graphique 14">
              <a:extLst>
                <a:ext uri="{FF2B5EF4-FFF2-40B4-BE49-F238E27FC236}">
                  <a16:creationId xmlns:a16="http://schemas.microsoft.com/office/drawing/2014/main" id="{57F15CBE-B350-4EA8-A0B2-45BE8A07DE1D}"/>
                </a:ext>
              </a:extLst>
            </p:cNvPr>
            <p:cNvSpPr/>
            <p:nvPr/>
          </p:nvSpPr>
          <p:spPr>
            <a:xfrm>
              <a:off x="17988245" y="-4391534"/>
              <a:ext cx="204429" cy="251174"/>
            </a:xfrm>
            <a:custGeom>
              <a:avLst/>
              <a:gdLst>
                <a:gd name="connsiteX0" fmla="*/ 31250 w 204429"/>
                <a:gd name="connsiteY0" fmla="*/ 250821 h 251174"/>
                <a:gd name="connsiteX1" fmla="*/ 24107 w 204429"/>
                <a:gd name="connsiteY1" fmla="*/ 250821 h 251174"/>
                <a:gd name="connsiteX2" fmla="*/ 9152 w 204429"/>
                <a:gd name="connsiteY2" fmla="*/ 239771 h 251174"/>
                <a:gd name="connsiteX3" fmla="*/ -373 w 204429"/>
                <a:gd name="connsiteY3" fmla="*/ 214149 h 251174"/>
                <a:gd name="connsiteX4" fmla="*/ -373 w 204429"/>
                <a:gd name="connsiteY4" fmla="*/ 125758 h 251174"/>
                <a:gd name="connsiteX5" fmla="*/ 10391 w 204429"/>
                <a:gd name="connsiteY5" fmla="*/ 13743 h 251174"/>
                <a:gd name="connsiteX6" fmla="*/ 31727 w 204429"/>
                <a:gd name="connsiteY6" fmla="*/ -354 h 251174"/>
                <a:gd name="connsiteX7" fmla="*/ 60302 w 204429"/>
                <a:gd name="connsiteY7" fmla="*/ 43366 h 251174"/>
                <a:gd name="connsiteX8" fmla="*/ 61254 w 204429"/>
                <a:gd name="connsiteY8" fmla="*/ 53939 h 251174"/>
                <a:gd name="connsiteX9" fmla="*/ 137454 w 204429"/>
                <a:gd name="connsiteY9" fmla="*/ 7171 h 251174"/>
                <a:gd name="connsiteX10" fmla="*/ 162981 w 204429"/>
                <a:gd name="connsiteY10" fmla="*/ 11076 h 251174"/>
                <a:gd name="connsiteX11" fmla="*/ 197271 w 204429"/>
                <a:gd name="connsiteY11" fmla="*/ 87848 h 251174"/>
                <a:gd name="connsiteX12" fmla="*/ 204033 w 204429"/>
                <a:gd name="connsiteY12" fmla="*/ 162619 h 251174"/>
                <a:gd name="connsiteX13" fmla="*/ 194508 w 204429"/>
                <a:gd name="connsiteY13" fmla="*/ 219007 h 251174"/>
                <a:gd name="connsiteX14" fmla="*/ 162028 w 204429"/>
                <a:gd name="connsiteY14" fmla="*/ 243010 h 251174"/>
                <a:gd name="connsiteX15" fmla="*/ 138216 w 204429"/>
                <a:gd name="connsiteY15" fmla="*/ 233485 h 251174"/>
                <a:gd name="connsiteX16" fmla="*/ 127833 w 204429"/>
                <a:gd name="connsiteY16" fmla="*/ 212911 h 251174"/>
                <a:gd name="connsiteX17" fmla="*/ 126119 w 204429"/>
                <a:gd name="connsiteY17" fmla="*/ 192051 h 251174"/>
                <a:gd name="connsiteX18" fmla="*/ 128882 w 204429"/>
                <a:gd name="connsiteY18" fmla="*/ 160714 h 251174"/>
                <a:gd name="connsiteX19" fmla="*/ 131168 w 204429"/>
                <a:gd name="connsiteY19" fmla="*/ 125567 h 251174"/>
                <a:gd name="connsiteX20" fmla="*/ 114308 w 204429"/>
                <a:gd name="connsiteY20" fmla="*/ 67274 h 251174"/>
                <a:gd name="connsiteX21" fmla="*/ 98021 w 204429"/>
                <a:gd name="connsiteY21" fmla="*/ 80037 h 251174"/>
                <a:gd name="connsiteX22" fmla="*/ 70112 w 204429"/>
                <a:gd name="connsiteY22" fmla="*/ 175287 h 251174"/>
                <a:gd name="connsiteX23" fmla="*/ 62492 w 204429"/>
                <a:gd name="connsiteY23" fmla="*/ 215959 h 251174"/>
                <a:gd name="connsiteX24" fmla="*/ 49634 w 204429"/>
                <a:gd name="connsiteY24" fmla="*/ 242724 h 251174"/>
                <a:gd name="connsiteX25" fmla="*/ 31250 w 204429"/>
                <a:gd name="connsiteY25" fmla="*/ 250821 h 2511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04429" h="251174">
                  <a:moveTo>
                    <a:pt x="31250" y="250821"/>
                  </a:moveTo>
                  <a:lnTo>
                    <a:pt x="24107" y="250821"/>
                  </a:lnTo>
                  <a:cubicBezTo>
                    <a:pt x="17896" y="249182"/>
                    <a:pt x="12543" y="245229"/>
                    <a:pt x="9152" y="239771"/>
                  </a:cubicBezTo>
                  <a:cubicBezTo>
                    <a:pt x="3018" y="232647"/>
                    <a:pt x="-363" y="223550"/>
                    <a:pt x="-373" y="214149"/>
                  </a:cubicBezTo>
                  <a:lnTo>
                    <a:pt x="-373" y="125758"/>
                  </a:lnTo>
                  <a:cubicBezTo>
                    <a:pt x="-373" y="63274"/>
                    <a:pt x="3218" y="25935"/>
                    <a:pt x="10391" y="13743"/>
                  </a:cubicBezTo>
                  <a:cubicBezTo>
                    <a:pt x="14067" y="5218"/>
                    <a:pt x="22439" y="-316"/>
                    <a:pt x="31727" y="-354"/>
                  </a:cubicBezTo>
                  <a:cubicBezTo>
                    <a:pt x="49186" y="-354"/>
                    <a:pt x="58711" y="14220"/>
                    <a:pt x="60302" y="43366"/>
                  </a:cubicBezTo>
                  <a:cubicBezTo>
                    <a:pt x="60425" y="46909"/>
                    <a:pt x="60749" y="50434"/>
                    <a:pt x="61254" y="53939"/>
                  </a:cubicBezTo>
                  <a:cubicBezTo>
                    <a:pt x="89257" y="22821"/>
                    <a:pt x="114660" y="7237"/>
                    <a:pt x="137454" y="7171"/>
                  </a:cubicBezTo>
                  <a:cubicBezTo>
                    <a:pt x="146027" y="7980"/>
                    <a:pt x="154552" y="9286"/>
                    <a:pt x="162981" y="11076"/>
                  </a:cubicBezTo>
                  <a:cubicBezTo>
                    <a:pt x="176887" y="13677"/>
                    <a:pt x="188318" y="39270"/>
                    <a:pt x="197271" y="87848"/>
                  </a:cubicBezTo>
                  <a:cubicBezTo>
                    <a:pt x="201853" y="112508"/>
                    <a:pt x="204110" y="137540"/>
                    <a:pt x="204033" y="162619"/>
                  </a:cubicBezTo>
                  <a:cubicBezTo>
                    <a:pt x="204367" y="181841"/>
                    <a:pt x="201138" y="200957"/>
                    <a:pt x="194508" y="219007"/>
                  </a:cubicBezTo>
                  <a:cubicBezTo>
                    <a:pt x="190489" y="233523"/>
                    <a:pt x="177087" y="243429"/>
                    <a:pt x="162028" y="243010"/>
                  </a:cubicBezTo>
                  <a:cubicBezTo>
                    <a:pt x="153151" y="243086"/>
                    <a:pt x="144598" y="239667"/>
                    <a:pt x="138216" y="233485"/>
                  </a:cubicBezTo>
                  <a:cubicBezTo>
                    <a:pt x="132396" y="228104"/>
                    <a:pt x="128710" y="220798"/>
                    <a:pt x="127833" y="212911"/>
                  </a:cubicBezTo>
                  <a:cubicBezTo>
                    <a:pt x="126729" y="206015"/>
                    <a:pt x="126157" y="199043"/>
                    <a:pt x="126119" y="192051"/>
                  </a:cubicBezTo>
                  <a:cubicBezTo>
                    <a:pt x="126377" y="181555"/>
                    <a:pt x="127300" y="171087"/>
                    <a:pt x="128882" y="160714"/>
                  </a:cubicBezTo>
                  <a:cubicBezTo>
                    <a:pt x="130520" y="149075"/>
                    <a:pt x="131291" y="137321"/>
                    <a:pt x="131168" y="125567"/>
                  </a:cubicBezTo>
                  <a:cubicBezTo>
                    <a:pt x="131168" y="86705"/>
                    <a:pt x="125548" y="67274"/>
                    <a:pt x="114308" y="67274"/>
                  </a:cubicBezTo>
                  <a:cubicBezTo>
                    <a:pt x="109832" y="67274"/>
                    <a:pt x="104307" y="71560"/>
                    <a:pt x="98021" y="80037"/>
                  </a:cubicBezTo>
                  <a:cubicBezTo>
                    <a:pt x="86143" y="96106"/>
                    <a:pt x="76846" y="127853"/>
                    <a:pt x="70112" y="175287"/>
                  </a:cubicBezTo>
                  <a:cubicBezTo>
                    <a:pt x="67921" y="190337"/>
                    <a:pt x="65349" y="203862"/>
                    <a:pt x="62492" y="215959"/>
                  </a:cubicBezTo>
                  <a:cubicBezTo>
                    <a:pt x="60635" y="225855"/>
                    <a:pt x="56206" y="235095"/>
                    <a:pt x="49634" y="242724"/>
                  </a:cubicBezTo>
                  <a:cubicBezTo>
                    <a:pt x="44823" y="247763"/>
                    <a:pt x="38213" y="250668"/>
                    <a:pt x="31250" y="250821"/>
                  </a:cubicBezTo>
                  <a:close/>
                </a:path>
              </a:pathLst>
            </a:custGeom>
            <a:solidFill>
              <a:srgbClr val="FFFFFF"/>
            </a:solidFill>
            <a:ln w="9525" cap="flat">
              <a:noFill/>
              <a:prstDash val="solid"/>
              <a:miter/>
            </a:ln>
          </p:spPr>
          <p:txBody>
            <a:bodyPr rtlCol="0" anchor="ctr"/>
            <a:lstStyle/>
            <a:p>
              <a:endParaRPr lang="fr-FR"/>
            </a:p>
          </p:txBody>
        </p:sp>
        <p:sp>
          <p:nvSpPr>
            <p:cNvPr id="135" name="Graphique 14">
              <a:extLst>
                <a:ext uri="{FF2B5EF4-FFF2-40B4-BE49-F238E27FC236}">
                  <a16:creationId xmlns:a16="http://schemas.microsoft.com/office/drawing/2014/main" id="{57F15CBE-B350-4EA8-A0B2-45BE8A07DE1D}"/>
                </a:ext>
              </a:extLst>
            </p:cNvPr>
            <p:cNvSpPr/>
            <p:nvPr/>
          </p:nvSpPr>
          <p:spPr>
            <a:xfrm>
              <a:off x="18343050" y="-4391744"/>
              <a:ext cx="202693" cy="251861"/>
            </a:xfrm>
            <a:custGeom>
              <a:avLst/>
              <a:gdLst>
                <a:gd name="connsiteX0" fmla="*/ 106118 w 202693"/>
                <a:gd name="connsiteY0" fmla="*/ 251507 h 251861"/>
                <a:gd name="connsiteX1" fmla="*/ 48396 w 202693"/>
                <a:gd name="connsiteY1" fmla="*/ 236171 h 251861"/>
                <a:gd name="connsiteX2" fmla="*/ 7915 w 202693"/>
                <a:gd name="connsiteY2" fmla="*/ 196738 h 251861"/>
                <a:gd name="connsiteX3" fmla="*/ -372 w 202693"/>
                <a:gd name="connsiteY3" fmla="*/ 164162 h 251861"/>
                <a:gd name="connsiteX4" fmla="*/ 15250 w 202693"/>
                <a:gd name="connsiteY4" fmla="*/ 123491 h 251861"/>
                <a:gd name="connsiteX5" fmla="*/ 56721 w 202693"/>
                <a:gd name="connsiteY5" fmla="*/ 131806 h 251861"/>
                <a:gd name="connsiteX6" fmla="*/ 61160 w 202693"/>
                <a:gd name="connsiteY6" fmla="*/ 142541 h 251861"/>
                <a:gd name="connsiteX7" fmla="*/ 89735 w 202693"/>
                <a:gd name="connsiteY7" fmla="*/ 182546 h 251861"/>
                <a:gd name="connsiteX8" fmla="*/ 120691 w 202693"/>
                <a:gd name="connsiteY8" fmla="*/ 192071 h 251861"/>
                <a:gd name="connsiteX9" fmla="*/ 133835 w 202693"/>
                <a:gd name="connsiteY9" fmla="*/ 190547 h 251861"/>
                <a:gd name="connsiteX10" fmla="*/ 144085 w 202693"/>
                <a:gd name="connsiteY10" fmla="*/ 179298 h 251861"/>
                <a:gd name="connsiteX11" fmla="*/ 144027 w 202693"/>
                <a:gd name="connsiteY11" fmla="*/ 178545 h 251861"/>
                <a:gd name="connsiteX12" fmla="*/ 104594 w 202693"/>
                <a:gd name="connsiteY12" fmla="*/ 141112 h 251861"/>
                <a:gd name="connsiteX13" fmla="*/ 61160 w 202693"/>
                <a:gd name="connsiteY13" fmla="*/ 107679 h 251861"/>
                <a:gd name="connsiteX14" fmla="*/ 44586 w 202693"/>
                <a:gd name="connsiteY14" fmla="*/ 67008 h 251861"/>
                <a:gd name="connsiteX15" fmla="*/ 64494 w 202693"/>
                <a:gd name="connsiteY15" fmla="*/ 20050 h 251861"/>
                <a:gd name="connsiteX16" fmla="*/ 114119 w 202693"/>
                <a:gd name="connsiteY16" fmla="*/ -334 h 251861"/>
                <a:gd name="connsiteX17" fmla="*/ 143646 w 202693"/>
                <a:gd name="connsiteY17" fmla="*/ 7571 h 251861"/>
                <a:gd name="connsiteX18" fmla="*/ 163363 w 202693"/>
                <a:gd name="connsiteY18" fmla="*/ 31098 h 251861"/>
                <a:gd name="connsiteX19" fmla="*/ 164602 w 202693"/>
                <a:gd name="connsiteY19" fmla="*/ 37385 h 251861"/>
                <a:gd name="connsiteX20" fmla="*/ 162316 w 202693"/>
                <a:gd name="connsiteY20" fmla="*/ 44624 h 251861"/>
                <a:gd name="connsiteX21" fmla="*/ 152028 w 202693"/>
                <a:gd name="connsiteY21" fmla="*/ 49386 h 251861"/>
                <a:gd name="connsiteX22" fmla="*/ 137741 w 202693"/>
                <a:gd name="connsiteY22" fmla="*/ 46053 h 251861"/>
                <a:gd name="connsiteX23" fmla="*/ 115357 w 202693"/>
                <a:gd name="connsiteY23" fmla="*/ 42624 h 251861"/>
                <a:gd name="connsiteX24" fmla="*/ 98974 w 202693"/>
                <a:gd name="connsiteY24" fmla="*/ 47958 h 251861"/>
                <a:gd name="connsiteX25" fmla="*/ 93069 w 202693"/>
                <a:gd name="connsiteY25" fmla="*/ 63007 h 251861"/>
                <a:gd name="connsiteX26" fmla="*/ 106309 w 202693"/>
                <a:gd name="connsiteY26" fmla="*/ 83581 h 251861"/>
                <a:gd name="connsiteX27" fmla="*/ 135455 w 202693"/>
                <a:gd name="connsiteY27" fmla="*/ 103203 h 251861"/>
                <a:gd name="connsiteX28" fmla="*/ 167173 w 202693"/>
                <a:gd name="connsiteY28" fmla="*/ 123777 h 251861"/>
                <a:gd name="connsiteX29" fmla="*/ 202320 w 202693"/>
                <a:gd name="connsiteY29" fmla="*/ 180260 h 251861"/>
                <a:gd name="connsiteX30" fmla="*/ 185842 w 202693"/>
                <a:gd name="connsiteY30" fmla="*/ 219789 h 251861"/>
                <a:gd name="connsiteX31" fmla="*/ 148504 w 202693"/>
                <a:gd name="connsiteY31" fmla="*/ 243506 h 251861"/>
                <a:gd name="connsiteX32" fmla="*/ 106118 w 202693"/>
                <a:gd name="connsiteY32" fmla="*/ 251507 h 251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02693" h="251861">
                  <a:moveTo>
                    <a:pt x="106118" y="251507"/>
                  </a:moveTo>
                  <a:cubicBezTo>
                    <a:pt x="85887" y="251402"/>
                    <a:pt x="66017" y="246125"/>
                    <a:pt x="48396" y="236171"/>
                  </a:cubicBezTo>
                  <a:cubicBezTo>
                    <a:pt x="31280" y="227342"/>
                    <a:pt x="17193" y="213616"/>
                    <a:pt x="7915" y="196738"/>
                  </a:cubicBezTo>
                  <a:cubicBezTo>
                    <a:pt x="2419" y="186766"/>
                    <a:pt x="-438" y="175555"/>
                    <a:pt x="-372" y="164162"/>
                  </a:cubicBezTo>
                  <a:cubicBezTo>
                    <a:pt x="-372" y="144065"/>
                    <a:pt x="4867" y="130444"/>
                    <a:pt x="15250" y="123491"/>
                  </a:cubicBezTo>
                  <a:cubicBezTo>
                    <a:pt x="28994" y="114338"/>
                    <a:pt x="47567" y="118062"/>
                    <a:pt x="56721" y="131806"/>
                  </a:cubicBezTo>
                  <a:cubicBezTo>
                    <a:pt x="58893" y="135064"/>
                    <a:pt x="60398" y="138702"/>
                    <a:pt x="61160" y="142541"/>
                  </a:cubicBezTo>
                  <a:cubicBezTo>
                    <a:pt x="65246" y="159028"/>
                    <a:pt x="75466" y="173335"/>
                    <a:pt x="89735" y="182546"/>
                  </a:cubicBezTo>
                  <a:cubicBezTo>
                    <a:pt x="99050" y="188356"/>
                    <a:pt x="109718" y="191642"/>
                    <a:pt x="120691" y="192071"/>
                  </a:cubicBezTo>
                  <a:cubicBezTo>
                    <a:pt x="125101" y="191833"/>
                    <a:pt x="129492" y="191318"/>
                    <a:pt x="133835" y="190547"/>
                  </a:cubicBezTo>
                  <a:cubicBezTo>
                    <a:pt x="139770" y="190271"/>
                    <a:pt x="144361" y="185232"/>
                    <a:pt x="144085" y="179298"/>
                  </a:cubicBezTo>
                  <a:cubicBezTo>
                    <a:pt x="144075" y="179050"/>
                    <a:pt x="144056" y="178793"/>
                    <a:pt x="144027" y="178545"/>
                  </a:cubicBezTo>
                  <a:cubicBezTo>
                    <a:pt x="144027" y="167306"/>
                    <a:pt x="130883" y="154828"/>
                    <a:pt x="104594" y="141112"/>
                  </a:cubicBezTo>
                  <a:cubicBezTo>
                    <a:pt x="88373" y="132445"/>
                    <a:pt x="73695" y="121148"/>
                    <a:pt x="61160" y="107679"/>
                  </a:cubicBezTo>
                  <a:cubicBezTo>
                    <a:pt x="50435" y="96868"/>
                    <a:pt x="44472" y="82228"/>
                    <a:pt x="44586" y="67008"/>
                  </a:cubicBezTo>
                  <a:cubicBezTo>
                    <a:pt x="44577" y="49301"/>
                    <a:pt x="51758" y="32356"/>
                    <a:pt x="64494" y="20050"/>
                  </a:cubicBezTo>
                  <a:cubicBezTo>
                    <a:pt x="77448" y="6610"/>
                    <a:pt x="95450" y="-791"/>
                    <a:pt x="114119" y="-334"/>
                  </a:cubicBezTo>
                  <a:cubicBezTo>
                    <a:pt x="124482" y="-315"/>
                    <a:pt x="134664" y="2409"/>
                    <a:pt x="143646" y="7571"/>
                  </a:cubicBezTo>
                  <a:cubicBezTo>
                    <a:pt x="152867" y="12753"/>
                    <a:pt x="159877" y="21116"/>
                    <a:pt x="163363" y="31098"/>
                  </a:cubicBezTo>
                  <a:cubicBezTo>
                    <a:pt x="164163" y="33099"/>
                    <a:pt x="164592" y="35232"/>
                    <a:pt x="164602" y="37385"/>
                  </a:cubicBezTo>
                  <a:cubicBezTo>
                    <a:pt x="164678" y="39985"/>
                    <a:pt x="163877" y="42538"/>
                    <a:pt x="162316" y="44624"/>
                  </a:cubicBezTo>
                  <a:cubicBezTo>
                    <a:pt x="159934" y="47872"/>
                    <a:pt x="156048" y="49672"/>
                    <a:pt x="152028" y="49386"/>
                  </a:cubicBezTo>
                  <a:cubicBezTo>
                    <a:pt x="147123" y="48996"/>
                    <a:pt x="142313" y="47872"/>
                    <a:pt x="137741" y="46053"/>
                  </a:cubicBezTo>
                  <a:cubicBezTo>
                    <a:pt x="130521" y="43662"/>
                    <a:pt x="122958" y="42500"/>
                    <a:pt x="115357" y="42624"/>
                  </a:cubicBezTo>
                  <a:cubicBezTo>
                    <a:pt x="109423" y="42281"/>
                    <a:pt x="103574" y="44186"/>
                    <a:pt x="98974" y="47958"/>
                  </a:cubicBezTo>
                  <a:cubicBezTo>
                    <a:pt x="94869" y="51844"/>
                    <a:pt x="92707" y="57359"/>
                    <a:pt x="93069" y="63007"/>
                  </a:cubicBezTo>
                  <a:cubicBezTo>
                    <a:pt x="93955" y="71580"/>
                    <a:pt x="98870" y="79228"/>
                    <a:pt x="106309" y="83581"/>
                  </a:cubicBezTo>
                  <a:cubicBezTo>
                    <a:pt x="115595" y="90734"/>
                    <a:pt x="125330" y="97287"/>
                    <a:pt x="135455" y="103203"/>
                  </a:cubicBezTo>
                  <a:cubicBezTo>
                    <a:pt x="146189" y="109556"/>
                    <a:pt x="156762" y="116414"/>
                    <a:pt x="167173" y="123777"/>
                  </a:cubicBezTo>
                  <a:cubicBezTo>
                    <a:pt x="190605" y="140798"/>
                    <a:pt x="202320" y="159619"/>
                    <a:pt x="202320" y="180260"/>
                  </a:cubicBezTo>
                  <a:cubicBezTo>
                    <a:pt x="202368" y="195119"/>
                    <a:pt x="196425" y="209368"/>
                    <a:pt x="185842" y="219789"/>
                  </a:cubicBezTo>
                  <a:cubicBezTo>
                    <a:pt x="175355" y="230419"/>
                    <a:pt x="162582" y="238534"/>
                    <a:pt x="148504" y="243506"/>
                  </a:cubicBezTo>
                  <a:cubicBezTo>
                    <a:pt x="134969" y="248678"/>
                    <a:pt x="120615" y="251383"/>
                    <a:pt x="106118" y="251507"/>
                  </a:cubicBezTo>
                  <a:close/>
                </a:path>
              </a:pathLst>
            </a:custGeom>
            <a:solidFill>
              <a:srgbClr val="FFFFFF"/>
            </a:solidFill>
            <a:ln w="9525" cap="flat">
              <a:noFill/>
              <a:prstDash val="solid"/>
              <a:miter/>
            </a:ln>
          </p:spPr>
          <p:txBody>
            <a:bodyPr rtlCol="0" anchor="ctr"/>
            <a:lstStyle/>
            <a:p>
              <a:endParaRPr lang="fr-FR"/>
            </a:p>
          </p:txBody>
        </p:sp>
        <p:sp>
          <p:nvSpPr>
            <p:cNvPr id="136" name="Graphique 14">
              <a:extLst>
                <a:ext uri="{FF2B5EF4-FFF2-40B4-BE49-F238E27FC236}">
                  <a16:creationId xmlns:a16="http://schemas.microsoft.com/office/drawing/2014/main" id="{57F15CBE-B350-4EA8-A0B2-45BE8A07DE1D}"/>
                </a:ext>
              </a:extLst>
            </p:cNvPr>
            <p:cNvSpPr/>
            <p:nvPr/>
          </p:nvSpPr>
          <p:spPr>
            <a:xfrm>
              <a:off x="18562126" y="-4360387"/>
              <a:ext cx="186880" cy="220935"/>
            </a:xfrm>
            <a:custGeom>
              <a:avLst/>
              <a:gdLst>
                <a:gd name="connsiteX0" fmla="*/ 144979 w 186880"/>
                <a:gd name="connsiteY0" fmla="*/ 220435 h 220935"/>
                <a:gd name="connsiteX1" fmla="*/ 116480 w 186880"/>
                <a:gd name="connsiteY1" fmla="*/ 197404 h 220935"/>
                <a:gd name="connsiteX2" fmla="*/ 116404 w 186880"/>
                <a:gd name="connsiteY2" fmla="*/ 196528 h 220935"/>
                <a:gd name="connsiteX3" fmla="*/ 114403 w 186880"/>
                <a:gd name="connsiteY3" fmla="*/ 172430 h 220935"/>
                <a:gd name="connsiteX4" fmla="*/ 112118 w 186880"/>
                <a:gd name="connsiteY4" fmla="*/ 156142 h 220935"/>
                <a:gd name="connsiteX5" fmla="*/ 103355 w 186880"/>
                <a:gd name="connsiteY5" fmla="*/ 167953 h 220935"/>
                <a:gd name="connsiteX6" fmla="*/ 90782 w 186880"/>
                <a:gd name="connsiteY6" fmla="*/ 187574 h 220935"/>
                <a:gd name="connsiteX7" fmla="*/ 49634 w 186880"/>
                <a:gd name="connsiteY7" fmla="*/ 214625 h 220935"/>
                <a:gd name="connsiteX8" fmla="*/ 27536 w 186880"/>
                <a:gd name="connsiteY8" fmla="*/ 207577 h 220935"/>
                <a:gd name="connsiteX9" fmla="*/ 2866 w 186880"/>
                <a:gd name="connsiteY9" fmla="*/ 166905 h 220935"/>
                <a:gd name="connsiteX10" fmla="*/ -373 w 186880"/>
                <a:gd name="connsiteY10" fmla="*/ 142807 h 220935"/>
                <a:gd name="connsiteX11" fmla="*/ 14105 w 186880"/>
                <a:gd name="connsiteY11" fmla="*/ 78513 h 220935"/>
                <a:gd name="connsiteX12" fmla="*/ 52872 w 186880"/>
                <a:gd name="connsiteY12" fmla="*/ 32031 h 220935"/>
                <a:gd name="connsiteX13" fmla="*/ 84781 w 186880"/>
                <a:gd name="connsiteY13" fmla="*/ 22030 h 220935"/>
                <a:gd name="connsiteX14" fmla="*/ 114689 w 186880"/>
                <a:gd name="connsiteY14" fmla="*/ 30602 h 220935"/>
                <a:gd name="connsiteX15" fmla="*/ 118690 w 186880"/>
                <a:gd name="connsiteY15" fmla="*/ 31841 h 220935"/>
                <a:gd name="connsiteX16" fmla="*/ 126214 w 186880"/>
                <a:gd name="connsiteY16" fmla="*/ 22316 h 220935"/>
                <a:gd name="connsiteX17" fmla="*/ 134977 w 186880"/>
                <a:gd name="connsiteY17" fmla="*/ 8504 h 220935"/>
                <a:gd name="connsiteX18" fmla="*/ 152123 w 186880"/>
                <a:gd name="connsiteY18" fmla="*/ -354 h 220935"/>
                <a:gd name="connsiteX19" fmla="*/ 160886 w 186880"/>
                <a:gd name="connsiteY19" fmla="*/ 1170 h 220935"/>
                <a:gd name="connsiteX20" fmla="*/ 172696 w 186880"/>
                <a:gd name="connsiteY20" fmla="*/ 16982 h 220935"/>
                <a:gd name="connsiteX21" fmla="*/ 179173 w 186880"/>
                <a:gd name="connsiteY21" fmla="*/ 61749 h 220935"/>
                <a:gd name="connsiteX22" fmla="*/ 186508 w 186880"/>
                <a:gd name="connsiteY22" fmla="*/ 183764 h 220935"/>
                <a:gd name="connsiteX23" fmla="*/ 186508 w 186880"/>
                <a:gd name="connsiteY23" fmla="*/ 190337 h 220935"/>
                <a:gd name="connsiteX24" fmla="*/ 176983 w 186880"/>
                <a:gd name="connsiteY24" fmla="*/ 210339 h 220935"/>
                <a:gd name="connsiteX25" fmla="*/ 144979 w 186880"/>
                <a:gd name="connsiteY25" fmla="*/ 220435 h 220935"/>
                <a:gd name="connsiteX26" fmla="*/ 64873 w 186880"/>
                <a:gd name="connsiteY26" fmla="*/ 158904 h 220935"/>
                <a:gd name="connsiteX27" fmla="*/ 97544 w 186880"/>
                <a:gd name="connsiteY27" fmla="*/ 118709 h 220935"/>
                <a:gd name="connsiteX28" fmla="*/ 114308 w 186880"/>
                <a:gd name="connsiteY28" fmla="*/ 70036 h 220935"/>
                <a:gd name="connsiteX29" fmla="*/ 98782 w 186880"/>
                <a:gd name="connsiteY29" fmla="*/ 61749 h 220935"/>
                <a:gd name="connsiteX30" fmla="*/ 68969 w 186880"/>
                <a:gd name="connsiteY30" fmla="*/ 82038 h 220935"/>
                <a:gd name="connsiteX31" fmla="*/ 52110 w 186880"/>
                <a:gd name="connsiteY31" fmla="*/ 125471 h 220935"/>
                <a:gd name="connsiteX32" fmla="*/ 51348 w 186880"/>
                <a:gd name="connsiteY32" fmla="*/ 134996 h 220935"/>
                <a:gd name="connsiteX33" fmla="*/ 60873 w 186880"/>
                <a:gd name="connsiteY33" fmla="*/ 157095 h 220935"/>
                <a:gd name="connsiteX34" fmla="*/ 64873 w 186880"/>
                <a:gd name="connsiteY34" fmla="*/ 158904 h 220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86880" h="220935">
                  <a:moveTo>
                    <a:pt x="144979" y="220435"/>
                  </a:moveTo>
                  <a:cubicBezTo>
                    <a:pt x="130748" y="221941"/>
                    <a:pt x="117995" y="211634"/>
                    <a:pt x="116480" y="197404"/>
                  </a:cubicBezTo>
                  <a:cubicBezTo>
                    <a:pt x="116452" y="197109"/>
                    <a:pt x="116423" y="196823"/>
                    <a:pt x="116404" y="196528"/>
                  </a:cubicBezTo>
                  <a:cubicBezTo>
                    <a:pt x="115060" y="188565"/>
                    <a:pt x="114394" y="180507"/>
                    <a:pt x="114403" y="172430"/>
                  </a:cubicBezTo>
                  <a:cubicBezTo>
                    <a:pt x="114403" y="161571"/>
                    <a:pt x="113641" y="156142"/>
                    <a:pt x="112118" y="156142"/>
                  </a:cubicBezTo>
                  <a:cubicBezTo>
                    <a:pt x="110784" y="156142"/>
                    <a:pt x="107831" y="160047"/>
                    <a:pt x="103355" y="167953"/>
                  </a:cubicBezTo>
                  <a:cubicBezTo>
                    <a:pt x="100021" y="173763"/>
                    <a:pt x="95830" y="180336"/>
                    <a:pt x="90782" y="187574"/>
                  </a:cubicBezTo>
                  <a:cubicBezTo>
                    <a:pt x="78085" y="205548"/>
                    <a:pt x="64369" y="214559"/>
                    <a:pt x="49634" y="214625"/>
                  </a:cubicBezTo>
                  <a:cubicBezTo>
                    <a:pt x="41680" y="214854"/>
                    <a:pt x="33889" y="212368"/>
                    <a:pt x="27536" y="207577"/>
                  </a:cubicBezTo>
                  <a:cubicBezTo>
                    <a:pt x="14819" y="197309"/>
                    <a:pt x="6095" y="182926"/>
                    <a:pt x="2866" y="166905"/>
                  </a:cubicBezTo>
                  <a:cubicBezTo>
                    <a:pt x="760" y="159047"/>
                    <a:pt x="-325" y="150941"/>
                    <a:pt x="-373" y="142807"/>
                  </a:cubicBezTo>
                  <a:cubicBezTo>
                    <a:pt x="-325" y="120575"/>
                    <a:pt x="4618" y="98620"/>
                    <a:pt x="14105" y="78513"/>
                  </a:cubicBezTo>
                  <a:cubicBezTo>
                    <a:pt x="22230" y="59577"/>
                    <a:pt x="35698" y="43423"/>
                    <a:pt x="52872" y="32031"/>
                  </a:cubicBezTo>
                  <a:cubicBezTo>
                    <a:pt x="62321" y="25697"/>
                    <a:pt x="73408" y="22220"/>
                    <a:pt x="84781" y="22030"/>
                  </a:cubicBezTo>
                  <a:cubicBezTo>
                    <a:pt x="95325" y="22220"/>
                    <a:pt x="105641" y="25173"/>
                    <a:pt x="114689" y="30602"/>
                  </a:cubicBezTo>
                  <a:cubicBezTo>
                    <a:pt x="115918" y="31307"/>
                    <a:pt x="117280" y="31726"/>
                    <a:pt x="118690" y="31841"/>
                  </a:cubicBezTo>
                  <a:cubicBezTo>
                    <a:pt x="120976" y="31841"/>
                    <a:pt x="123548" y="28602"/>
                    <a:pt x="126214" y="22316"/>
                  </a:cubicBezTo>
                  <a:cubicBezTo>
                    <a:pt x="128196" y="17182"/>
                    <a:pt x="131177" y="12486"/>
                    <a:pt x="134977" y="8504"/>
                  </a:cubicBezTo>
                  <a:cubicBezTo>
                    <a:pt x="139178" y="3256"/>
                    <a:pt x="145407" y="37"/>
                    <a:pt x="152123" y="-354"/>
                  </a:cubicBezTo>
                  <a:cubicBezTo>
                    <a:pt x="155075" y="-78"/>
                    <a:pt x="158009" y="437"/>
                    <a:pt x="160886" y="1170"/>
                  </a:cubicBezTo>
                  <a:cubicBezTo>
                    <a:pt x="165267" y="2218"/>
                    <a:pt x="169172" y="7457"/>
                    <a:pt x="172696" y="16982"/>
                  </a:cubicBezTo>
                  <a:cubicBezTo>
                    <a:pt x="176135" y="31688"/>
                    <a:pt x="178307" y="46671"/>
                    <a:pt x="179173" y="61749"/>
                  </a:cubicBezTo>
                  <a:cubicBezTo>
                    <a:pt x="184003" y="115089"/>
                    <a:pt x="186441" y="155761"/>
                    <a:pt x="186508" y="183764"/>
                  </a:cubicBezTo>
                  <a:lnTo>
                    <a:pt x="186508" y="190337"/>
                  </a:lnTo>
                  <a:cubicBezTo>
                    <a:pt x="186451" y="198080"/>
                    <a:pt x="182964" y="205405"/>
                    <a:pt x="176983" y="210339"/>
                  </a:cubicBezTo>
                  <a:cubicBezTo>
                    <a:pt x="167829" y="217350"/>
                    <a:pt x="156504" y="220921"/>
                    <a:pt x="144979" y="220435"/>
                  </a:cubicBezTo>
                  <a:close/>
                  <a:moveTo>
                    <a:pt x="64873" y="158904"/>
                  </a:moveTo>
                  <a:cubicBezTo>
                    <a:pt x="75417" y="158904"/>
                    <a:pt x="86305" y="145502"/>
                    <a:pt x="97544" y="118709"/>
                  </a:cubicBezTo>
                  <a:cubicBezTo>
                    <a:pt x="105069" y="103221"/>
                    <a:pt x="110698" y="86876"/>
                    <a:pt x="114308" y="70036"/>
                  </a:cubicBezTo>
                  <a:cubicBezTo>
                    <a:pt x="114308" y="64511"/>
                    <a:pt x="109165" y="61749"/>
                    <a:pt x="98782" y="61749"/>
                  </a:cubicBezTo>
                  <a:cubicBezTo>
                    <a:pt x="88400" y="61749"/>
                    <a:pt x="77827" y="68512"/>
                    <a:pt x="68969" y="82038"/>
                  </a:cubicBezTo>
                  <a:cubicBezTo>
                    <a:pt x="60378" y="95182"/>
                    <a:pt x="54634" y="109974"/>
                    <a:pt x="52110" y="125471"/>
                  </a:cubicBezTo>
                  <a:cubicBezTo>
                    <a:pt x="51605" y="128624"/>
                    <a:pt x="51348" y="131805"/>
                    <a:pt x="51348" y="134996"/>
                  </a:cubicBezTo>
                  <a:cubicBezTo>
                    <a:pt x="50567" y="143502"/>
                    <a:pt x="54148" y="151827"/>
                    <a:pt x="60873" y="157095"/>
                  </a:cubicBezTo>
                  <a:cubicBezTo>
                    <a:pt x="61968" y="158123"/>
                    <a:pt x="63378" y="158761"/>
                    <a:pt x="64873" y="158904"/>
                  </a:cubicBezTo>
                  <a:close/>
                </a:path>
              </a:pathLst>
            </a:custGeom>
            <a:solidFill>
              <a:srgbClr val="FFFFFF"/>
            </a:solidFill>
            <a:ln w="9525" cap="flat">
              <a:noFill/>
              <a:prstDash val="solid"/>
              <a:miter/>
            </a:ln>
          </p:spPr>
          <p:txBody>
            <a:bodyPr rtlCol="0" anchor="ctr"/>
            <a:lstStyle/>
            <a:p>
              <a:endParaRPr lang="fr-FR"/>
            </a:p>
          </p:txBody>
        </p:sp>
        <p:sp>
          <p:nvSpPr>
            <p:cNvPr id="138" name="Graphique 14">
              <a:extLst>
                <a:ext uri="{FF2B5EF4-FFF2-40B4-BE49-F238E27FC236}">
                  <a16:creationId xmlns:a16="http://schemas.microsoft.com/office/drawing/2014/main" id="{57F15CBE-B350-4EA8-A0B2-45BE8A07DE1D}"/>
                </a:ext>
              </a:extLst>
            </p:cNvPr>
            <p:cNvSpPr/>
            <p:nvPr/>
          </p:nvSpPr>
          <p:spPr>
            <a:xfrm>
              <a:off x="18782344" y="-4391534"/>
              <a:ext cx="204518" cy="251174"/>
            </a:xfrm>
            <a:custGeom>
              <a:avLst/>
              <a:gdLst>
                <a:gd name="connsiteX0" fmla="*/ 31250 w 204518"/>
                <a:gd name="connsiteY0" fmla="*/ 250821 h 251174"/>
                <a:gd name="connsiteX1" fmla="*/ 24107 w 204518"/>
                <a:gd name="connsiteY1" fmla="*/ 250821 h 251174"/>
                <a:gd name="connsiteX2" fmla="*/ 9152 w 204518"/>
                <a:gd name="connsiteY2" fmla="*/ 239771 h 251174"/>
                <a:gd name="connsiteX3" fmla="*/ -373 w 204518"/>
                <a:gd name="connsiteY3" fmla="*/ 214149 h 251174"/>
                <a:gd name="connsiteX4" fmla="*/ -373 w 204518"/>
                <a:gd name="connsiteY4" fmla="*/ 125758 h 251174"/>
                <a:gd name="connsiteX5" fmla="*/ 10391 w 204518"/>
                <a:gd name="connsiteY5" fmla="*/ 13743 h 251174"/>
                <a:gd name="connsiteX6" fmla="*/ 31822 w 204518"/>
                <a:gd name="connsiteY6" fmla="*/ -354 h 251174"/>
                <a:gd name="connsiteX7" fmla="*/ 60397 w 204518"/>
                <a:gd name="connsiteY7" fmla="*/ 43366 h 251174"/>
                <a:gd name="connsiteX8" fmla="*/ 61349 w 204518"/>
                <a:gd name="connsiteY8" fmla="*/ 53939 h 251174"/>
                <a:gd name="connsiteX9" fmla="*/ 137549 w 204518"/>
                <a:gd name="connsiteY9" fmla="*/ 7171 h 251174"/>
                <a:gd name="connsiteX10" fmla="*/ 163076 w 204518"/>
                <a:gd name="connsiteY10" fmla="*/ 11076 h 251174"/>
                <a:gd name="connsiteX11" fmla="*/ 197366 w 204518"/>
                <a:gd name="connsiteY11" fmla="*/ 87848 h 251174"/>
                <a:gd name="connsiteX12" fmla="*/ 204129 w 204518"/>
                <a:gd name="connsiteY12" fmla="*/ 162619 h 251174"/>
                <a:gd name="connsiteX13" fmla="*/ 194604 w 204518"/>
                <a:gd name="connsiteY13" fmla="*/ 219007 h 251174"/>
                <a:gd name="connsiteX14" fmla="*/ 162028 w 204518"/>
                <a:gd name="connsiteY14" fmla="*/ 243010 h 251174"/>
                <a:gd name="connsiteX15" fmla="*/ 138216 w 204518"/>
                <a:gd name="connsiteY15" fmla="*/ 233485 h 251174"/>
                <a:gd name="connsiteX16" fmla="*/ 127929 w 204518"/>
                <a:gd name="connsiteY16" fmla="*/ 212911 h 251174"/>
                <a:gd name="connsiteX17" fmla="*/ 126119 w 204518"/>
                <a:gd name="connsiteY17" fmla="*/ 192051 h 251174"/>
                <a:gd name="connsiteX18" fmla="*/ 128882 w 204518"/>
                <a:gd name="connsiteY18" fmla="*/ 160714 h 251174"/>
                <a:gd name="connsiteX19" fmla="*/ 131168 w 204518"/>
                <a:gd name="connsiteY19" fmla="*/ 125567 h 251174"/>
                <a:gd name="connsiteX20" fmla="*/ 114308 w 204518"/>
                <a:gd name="connsiteY20" fmla="*/ 67274 h 251174"/>
                <a:gd name="connsiteX21" fmla="*/ 98021 w 204518"/>
                <a:gd name="connsiteY21" fmla="*/ 80037 h 251174"/>
                <a:gd name="connsiteX22" fmla="*/ 70112 w 204518"/>
                <a:gd name="connsiteY22" fmla="*/ 175287 h 251174"/>
                <a:gd name="connsiteX23" fmla="*/ 62492 w 204518"/>
                <a:gd name="connsiteY23" fmla="*/ 215959 h 251174"/>
                <a:gd name="connsiteX24" fmla="*/ 49634 w 204518"/>
                <a:gd name="connsiteY24" fmla="*/ 242724 h 251174"/>
                <a:gd name="connsiteX25" fmla="*/ 31250 w 204518"/>
                <a:gd name="connsiteY25" fmla="*/ 250821 h 2511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04518" h="251174">
                  <a:moveTo>
                    <a:pt x="31250" y="250821"/>
                  </a:moveTo>
                  <a:lnTo>
                    <a:pt x="24107" y="250821"/>
                  </a:lnTo>
                  <a:cubicBezTo>
                    <a:pt x="17906" y="249163"/>
                    <a:pt x="12553" y="245220"/>
                    <a:pt x="9152" y="239771"/>
                  </a:cubicBezTo>
                  <a:cubicBezTo>
                    <a:pt x="3018" y="232647"/>
                    <a:pt x="-363" y="223550"/>
                    <a:pt x="-373" y="214149"/>
                  </a:cubicBezTo>
                  <a:lnTo>
                    <a:pt x="-373" y="125758"/>
                  </a:lnTo>
                  <a:cubicBezTo>
                    <a:pt x="8" y="63274"/>
                    <a:pt x="3599" y="25935"/>
                    <a:pt x="10391" y="13743"/>
                  </a:cubicBezTo>
                  <a:cubicBezTo>
                    <a:pt x="14096" y="5199"/>
                    <a:pt x="22516" y="-325"/>
                    <a:pt x="31822" y="-354"/>
                  </a:cubicBezTo>
                  <a:cubicBezTo>
                    <a:pt x="49157" y="-354"/>
                    <a:pt x="58682" y="14220"/>
                    <a:pt x="60397" y="43366"/>
                  </a:cubicBezTo>
                  <a:cubicBezTo>
                    <a:pt x="60397" y="46890"/>
                    <a:pt x="60873" y="50414"/>
                    <a:pt x="61349" y="53939"/>
                  </a:cubicBezTo>
                  <a:cubicBezTo>
                    <a:pt x="89353" y="22821"/>
                    <a:pt x="114756" y="7237"/>
                    <a:pt x="137549" y="7171"/>
                  </a:cubicBezTo>
                  <a:cubicBezTo>
                    <a:pt x="146122" y="7980"/>
                    <a:pt x="154646" y="9286"/>
                    <a:pt x="163076" y="11076"/>
                  </a:cubicBezTo>
                  <a:cubicBezTo>
                    <a:pt x="177107" y="13677"/>
                    <a:pt x="188537" y="39270"/>
                    <a:pt x="197366" y="87848"/>
                  </a:cubicBezTo>
                  <a:cubicBezTo>
                    <a:pt x="201948" y="112508"/>
                    <a:pt x="204205" y="137540"/>
                    <a:pt x="204129" y="162619"/>
                  </a:cubicBezTo>
                  <a:cubicBezTo>
                    <a:pt x="204415" y="181841"/>
                    <a:pt x="201186" y="200948"/>
                    <a:pt x="194604" y="219007"/>
                  </a:cubicBezTo>
                  <a:cubicBezTo>
                    <a:pt x="190546" y="233533"/>
                    <a:pt x="177107" y="243439"/>
                    <a:pt x="162028" y="243010"/>
                  </a:cubicBezTo>
                  <a:cubicBezTo>
                    <a:pt x="153151" y="243077"/>
                    <a:pt x="144598" y="239657"/>
                    <a:pt x="138216" y="233485"/>
                  </a:cubicBezTo>
                  <a:cubicBezTo>
                    <a:pt x="132387" y="228113"/>
                    <a:pt x="128729" y="220798"/>
                    <a:pt x="127929" y="212911"/>
                  </a:cubicBezTo>
                  <a:cubicBezTo>
                    <a:pt x="126748" y="206025"/>
                    <a:pt x="126138" y="199043"/>
                    <a:pt x="126119" y="192051"/>
                  </a:cubicBezTo>
                  <a:cubicBezTo>
                    <a:pt x="126377" y="181555"/>
                    <a:pt x="127300" y="171087"/>
                    <a:pt x="128882" y="160714"/>
                  </a:cubicBezTo>
                  <a:cubicBezTo>
                    <a:pt x="130520" y="149075"/>
                    <a:pt x="131291" y="137321"/>
                    <a:pt x="131168" y="125567"/>
                  </a:cubicBezTo>
                  <a:cubicBezTo>
                    <a:pt x="131168" y="86705"/>
                    <a:pt x="125548" y="67274"/>
                    <a:pt x="114308" y="67274"/>
                  </a:cubicBezTo>
                  <a:cubicBezTo>
                    <a:pt x="109832" y="67274"/>
                    <a:pt x="104783" y="71560"/>
                    <a:pt x="98021" y="80037"/>
                  </a:cubicBezTo>
                  <a:cubicBezTo>
                    <a:pt x="86143" y="96106"/>
                    <a:pt x="76846" y="127853"/>
                    <a:pt x="70112" y="175287"/>
                  </a:cubicBezTo>
                  <a:cubicBezTo>
                    <a:pt x="67921" y="190337"/>
                    <a:pt x="65445" y="203862"/>
                    <a:pt x="62492" y="215959"/>
                  </a:cubicBezTo>
                  <a:cubicBezTo>
                    <a:pt x="60635" y="225855"/>
                    <a:pt x="56206" y="235095"/>
                    <a:pt x="49634" y="242724"/>
                  </a:cubicBezTo>
                  <a:cubicBezTo>
                    <a:pt x="44823" y="247763"/>
                    <a:pt x="38213" y="250668"/>
                    <a:pt x="31250" y="250821"/>
                  </a:cubicBezTo>
                  <a:close/>
                </a:path>
              </a:pathLst>
            </a:custGeom>
            <a:solidFill>
              <a:srgbClr val="FFFFFF"/>
            </a:solidFill>
            <a:ln w="9525" cap="flat">
              <a:noFill/>
              <a:prstDash val="solid"/>
              <a:miter/>
            </a:ln>
          </p:spPr>
          <p:txBody>
            <a:bodyPr rtlCol="0" anchor="ctr"/>
            <a:lstStyle/>
            <a:p>
              <a:endParaRPr lang="fr-FR"/>
            </a:p>
          </p:txBody>
        </p:sp>
        <p:sp>
          <p:nvSpPr>
            <p:cNvPr id="139" name="Graphique 14">
              <a:extLst>
                <a:ext uri="{FF2B5EF4-FFF2-40B4-BE49-F238E27FC236}">
                  <a16:creationId xmlns:a16="http://schemas.microsoft.com/office/drawing/2014/main" id="{57F15CBE-B350-4EA8-A0B2-45BE8A07DE1D}"/>
                </a:ext>
              </a:extLst>
            </p:cNvPr>
            <p:cNvSpPr/>
            <p:nvPr/>
          </p:nvSpPr>
          <p:spPr>
            <a:xfrm>
              <a:off x="19008145" y="-4391724"/>
              <a:ext cx="215327" cy="351149"/>
            </a:xfrm>
            <a:custGeom>
              <a:avLst/>
              <a:gdLst>
                <a:gd name="connsiteX0" fmla="*/ 95772 w 215327"/>
                <a:gd name="connsiteY0" fmla="*/ 350737 h 351149"/>
                <a:gd name="connsiteX1" fmla="*/ 49290 w 215327"/>
                <a:gd name="connsiteY1" fmla="*/ 341212 h 351149"/>
                <a:gd name="connsiteX2" fmla="*/ 18333 w 215327"/>
                <a:gd name="connsiteY2" fmla="*/ 314447 h 351149"/>
                <a:gd name="connsiteX3" fmla="*/ 2331 w 215327"/>
                <a:gd name="connsiteY3" fmla="*/ 275395 h 351149"/>
                <a:gd name="connsiteX4" fmla="*/ 1569 w 215327"/>
                <a:gd name="connsiteY4" fmla="*/ 267584 h 351149"/>
                <a:gd name="connsiteX5" fmla="*/ 3760 w 215327"/>
                <a:gd name="connsiteY5" fmla="*/ 256535 h 351149"/>
                <a:gd name="connsiteX6" fmla="*/ 11190 w 215327"/>
                <a:gd name="connsiteY6" fmla="*/ 251011 h 351149"/>
                <a:gd name="connsiteX7" fmla="*/ 19667 w 215327"/>
                <a:gd name="connsiteY7" fmla="*/ 255964 h 351149"/>
                <a:gd name="connsiteX8" fmla="*/ 25668 w 215327"/>
                <a:gd name="connsiteY8" fmla="*/ 268632 h 351149"/>
                <a:gd name="connsiteX9" fmla="*/ 42527 w 215327"/>
                <a:gd name="connsiteY9" fmla="*/ 294730 h 351149"/>
                <a:gd name="connsiteX10" fmla="*/ 77484 w 215327"/>
                <a:gd name="connsiteY10" fmla="*/ 312351 h 351149"/>
                <a:gd name="connsiteX11" fmla="*/ 96534 w 215327"/>
                <a:gd name="connsiteY11" fmla="*/ 308542 h 351149"/>
                <a:gd name="connsiteX12" fmla="*/ 122251 w 215327"/>
                <a:gd name="connsiteY12" fmla="*/ 276919 h 351149"/>
                <a:gd name="connsiteX13" fmla="*/ 138825 w 215327"/>
                <a:gd name="connsiteY13" fmla="*/ 173953 h 351149"/>
                <a:gd name="connsiteX14" fmla="*/ 137777 w 215327"/>
                <a:gd name="connsiteY14" fmla="*/ 166143 h 351149"/>
                <a:gd name="connsiteX15" fmla="*/ 136158 w 215327"/>
                <a:gd name="connsiteY15" fmla="*/ 167190 h 351149"/>
                <a:gd name="connsiteX16" fmla="*/ 134062 w 215327"/>
                <a:gd name="connsiteY16" fmla="*/ 168905 h 351149"/>
                <a:gd name="connsiteX17" fmla="*/ 127776 w 215327"/>
                <a:gd name="connsiteY17" fmla="*/ 175192 h 351149"/>
                <a:gd name="connsiteX18" fmla="*/ 58719 w 215327"/>
                <a:gd name="connsiteY18" fmla="*/ 207862 h 351149"/>
                <a:gd name="connsiteX19" fmla="*/ 57481 w 215327"/>
                <a:gd name="connsiteY19" fmla="*/ 207862 h 351149"/>
                <a:gd name="connsiteX20" fmla="*/ 15000 w 215327"/>
                <a:gd name="connsiteY20" fmla="*/ 184717 h 351149"/>
                <a:gd name="connsiteX21" fmla="*/ -335 w 215327"/>
                <a:gd name="connsiteY21" fmla="*/ 133472 h 351149"/>
                <a:gd name="connsiteX22" fmla="*/ 19191 w 215327"/>
                <a:gd name="connsiteY22" fmla="*/ 77274 h 351149"/>
                <a:gd name="connsiteX23" fmla="*/ 82342 w 215327"/>
                <a:gd name="connsiteY23" fmla="*/ 42604 h 351149"/>
                <a:gd name="connsiteX24" fmla="*/ 95391 w 215327"/>
                <a:gd name="connsiteY24" fmla="*/ 41366 h 351149"/>
                <a:gd name="connsiteX25" fmla="*/ 127299 w 215327"/>
                <a:gd name="connsiteY25" fmla="*/ 50891 h 351149"/>
                <a:gd name="connsiteX26" fmla="*/ 137777 w 215327"/>
                <a:gd name="connsiteY26" fmla="*/ 54605 h 351149"/>
                <a:gd name="connsiteX27" fmla="*/ 145587 w 215327"/>
                <a:gd name="connsiteY27" fmla="*/ 40317 h 351149"/>
                <a:gd name="connsiteX28" fmla="*/ 156446 w 215327"/>
                <a:gd name="connsiteY28" fmla="*/ 9933 h 351149"/>
                <a:gd name="connsiteX29" fmla="*/ 173686 w 215327"/>
                <a:gd name="connsiteY29" fmla="*/ -354 h 351149"/>
                <a:gd name="connsiteX30" fmla="*/ 206167 w 215327"/>
                <a:gd name="connsiteY30" fmla="*/ 47271 h 351149"/>
                <a:gd name="connsiteX31" fmla="*/ 214930 w 215327"/>
                <a:gd name="connsiteY31" fmla="*/ 131186 h 351149"/>
                <a:gd name="connsiteX32" fmla="*/ 212834 w 215327"/>
                <a:gd name="connsiteY32" fmla="*/ 176906 h 351149"/>
                <a:gd name="connsiteX33" fmla="*/ 202452 w 215327"/>
                <a:gd name="connsiteY33" fmla="*/ 235866 h 351149"/>
                <a:gd name="connsiteX34" fmla="*/ 179973 w 215327"/>
                <a:gd name="connsiteY34" fmla="*/ 293873 h 351149"/>
                <a:gd name="connsiteX35" fmla="*/ 144826 w 215327"/>
                <a:gd name="connsiteY35" fmla="*/ 335307 h 351149"/>
                <a:gd name="connsiteX36" fmla="*/ 95772 w 215327"/>
                <a:gd name="connsiteY36" fmla="*/ 350737 h 351149"/>
                <a:gd name="connsiteX37" fmla="*/ 73960 w 215327"/>
                <a:gd name="connsiteY37" fmla="*/ 167095 h 351149"/>
                <a:gd name="connsiteX38" fmla="*/ 100153 w 215327"/>
                <a:gd name="connsiteY38" fmla="*/ 155666 h 351149"/>
                <a:gd name="connsiteX39" fmla="*/ 119203 w 215327"/>
                <a:gd name="connsiteY39" fmla="*/ 128995 h 351149"/>
                <a:gd name="connsiteX40" fmla="*/ 126347 w 215327"/>
                <a:gd name="connsiteY40" fmla="*/ 102040 h 351149"/>
                <a:gd name="connsiteX41" fmla="*/ 105011 w 215327"/>
                <a:gd name="connsiteY41" fmla="*/ 85752 h 351149"/>
                <a:gd name="connsiteX42" fmla="*/ 78246 w 215327"/>
                <a:gd name="connsiteY42" fmla="*/ 95277 h 351149"/>
                <a:gd name="connsiteX43" fmla="*/ 58053 w 215327"/>
                <a:gd name="connsiteY43" fmla="*/ 131662 h 351149"/>
                <a:gd name="connsiteX44" fmla="*/ 56719 w 215327"/>
                <a:gd name="connsiteY44" fmla="*/ 142235 h 351149"/>
                <a:gd name="connsiteX45" fmla="*/ 73960 w 215327"/>
                <a:gd name="connsiteY45" fmla="*/ 167095 h 351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215327" h="351149">
                  <a:moveTo>
                    <a:pt x="95772" y="350737"/>
                  </a:moveTo>
                  <a:cubicBezTo>
                    <a:pt x="79741" y="351280"/>
                    <a:pt x="63816" y="348013"/>
                    <a:pt x="49290" y="341212"/>
                  </a:cubicBezTo>
                  <a:cubicBezTo>
                    <a:pt x="36860" y="335069"/>
                    <a:pt x="26201" y="325858"/>
                    <a:pt x="18333" y="314447"/>
                  </a:cubicBezTo>
                  <a:cubicBezTo>
                    <a:pt x="10314" y="302693"/>
                    <a:pt x="4865" y="289387"/>
                    <a:pt x="2331" y="275395"/>
                  </a:cubicBezTo>
                  <a:cubicBezTo>
                    <a:pt x="1845" y="272823"/>
                    <a:pt x="1589" y="270203"/>
                    <a:pt x="1569" y="267584"/>
                  </a:cubicBezTo>
                  <a:cubicBezTo>
                    <a:pt x="1617" y="263793"/>
                    <a:pt x="2360" y="260050"/>
                    <a:pt x="3760" y="256535"/>
                  </a:cubicBezTo>
                  <a:cubicBezTo>
                    <a:pt x="4703" y="253230"/>
                    <a:pt x="7752" y="250963"/>
                    <a:pt x="11190" y="251011"/>
                  </a:cubicBezTo>
                  <a:cubicBezTo>
                    <a:pt x="14714" y="250963"/>
                    <a:pt x="17972" y="252868"/>
                    <a:pt x="19667" y="255964"/>
                  </a:cubicBezTo>
                  <a:cubicBezTo>
                    <a:pt x="22201" y="259907"/>
                    <a:pt x="24220" y="264165"/>
                    <a:pt x="25668" y="268632"/>
                  </a:cubicBezTo>
                  <a:cubicBezTo>
                    <a:pt x="29392" y="278424"/>
                    <a:pt x="35136" y="287310"/>
                    <a:pt x="42527" y="294730"/>
                  </a:cubicBezTo>
                  <a:cubicBezTo>
                    <a:pt x="51262" y="305161"/>
                    <a:pt x="63901" y="311542"/>
                    <a:pt x="77484" y="312351"/>
                  </a:cubicBezTo>
                  <a:cubicBezTo>
                    <a:pt x="83952" y="311790"/>
                    <a:pt x="90342" y="310513"/>
                    <a:pt x="96534" y="308542"/>
                  </a:cubicBezTo>
                  <a:cubicBezTo>
                    <a:pt x="105744" y="306065"/>
                    <a:pt x="114317" y="295521"/>
                    <a:pt x="122251" y="276919"/>
                  </a:cubicBezTo>
                  <a:cubicBezTo>
                    <a:pt x="134405" y="244000"/>
                    <a:pt x="140035" y="209025"/>
                    <a:pt x="138825" y="173953"/>
                  </a:cubicBezTo>
                  <a:cubicBezTo>
                    <a:pt x="138825" y="168715"/>
                    <a:pt x="138825" y="166143"/>
                    <a:pt x="137777" y="166143"/>
                  </a:cubicBezTo>
                  <a:cubicBezTo>
                    <a:pt x="137120" y="166257"/>
                    <a:pt x="136529" y="166638"/>
                    <a:pt x="136158" y="167190"/>
                  </a:cubicBezTo>
                  <a:cubicBezTo>
                    <a:pt x="135567" y="167886"/>
                    <a:pt x="134862" y="168467"/>
                    <a:pt x="134062" y="168905"/>
                  </a:cubicBezTo>
                  <a:cubicBezTo>
                    <a:pt x="131777" y="170801"/>
                    <a:pt x="129671" y="172906"/>
                    <a:pt x="127776" y="175192"/>
                  </a:cubicBezTo>
                  <a:cubicBezTo>
                    <a:pt x="110888" y="195965"/>
                    <a:pt x="85494" y="207977"/>
                    <a:pt x="58719" y="207862"/>
                  </a:cubicBezTo>
                  <a:lnTo>
                    <a:pt x="57481" y="207862"/>
                  </a:lnTo>
                  <a:cubicBezTo>
                    <a:pt x="40498" y="207148"/>
                    <a:pt x="24810" y="198594"/>
                    <a:pt x="15000" y="184717"/>
                  </a:cubicBezTo>
                  <a:cubicBezTo>
                    <a:pt x="4494" y="169734"/>
                    <a:pt x="-878" y="151760"/>
                    <a:pt x="-335" y="133472"/>
                  </a:cubicBezTo>
                  <a:cubicBezTo>
                    <a:pt x="-202" y="113098"/>
                    <a:pt x="6666" y="93343"/>
                    <a:pt x="19191" y="77274"/>
                  </a:cubicBezTo>
                  <a:cubicBezTo>
                    <a:pt x="31888" y="59625"/>
                    <a:pt x="52938" y="48062"/>
                    <a:pt x="82342" y="42604"/>
                  </a:cubicBezTo>
                  <a:cubicBezTo>
                    <a:pt x="86647" y="41794"/>
                    <a:pt x="91009" y="41384"/>
                    <a:pt x="95391" y="41366"/>
                  </a:cubicBezTo>
                  <a:cubicBezTo>
                    <a:pt x="106668" y="41756"/>
                    <a:pt x="117661" y="45033"/>
                    <a:pt x="127299" y="50891"/>
                  </a:cubicBezTo>
                  <a:cubicBezTo>
                    <a:pt x="130452" y="52929"/>
                    <a:pt x="134043" y="54196"/>
                    <a:pt x="137777" y="54605"/>
                  </a:cubicBezTo>
                  <a:cubicBezTo>
                    <a:pt x="141682" y="54605"/>
                    <a:pt x="144254" y="49842"/>
                    <a:pt x="145587" y="40317"/>
                  </a:cubicBezTo>
                  <a:cubicBezTo>
                    <a:pt x="146730" y="29469"/>
                    <a:pt x="150455" y="19048"/>
                    <a:pt x="156446" y="9933"/>
                  </a:cubicBezTo>
                  <a:cubicBezTo>
                    <a:pt x="159989" y="3713"/>
                    <a:pt x="166533" y="-192"/>
                    <a:pt x="173686" y="-354"/>
                  </a:cubicBezTo>
                  <a:cubicBezTo>
                    <a:pt x="187498" y="-354"/>
                    <a:pt x="198261" y="15553"/>
                    <a:pt x="206167" y="47271"/>
                  </a:cubicBezTo>
                  <a:cubicBezTo>
                    <a:pt x="212329" y="74808"/>
                    <a:pt x="215263" y="102973"/>
                    <a:pt x="214930" y="131186"/>
                  </a:cubicBezTo>
                  <a:cubicBezTo>
                    <a:pt x="214930" y="143759"/>
                    <a:pt x="214167" y="158904"/>
                    <a:pt x="212834" y="176906"/>
                  </a:cubicBezTo>
                  <a:cubicBezTo>
                    <a:pt x="211024" y="196814"/>
                    <a:pt x="207547" y="216540"/>
                    <a:pt x="202452" y="235866"/>
                  </a:cubicBezTo>
                  <a:cubicBezTo>
                    <a:pt x="197518" y="256097"/>
                    <a:pt x="189964" y="275604"/>
                    <a:pt x="179973" y="293873"/>
                  </a:cubicBezTo>
                  <a:cubicBezTo>
                    <a:pt x="171362" y="310047"/>
                    <a:pt x="159370" y="324172"/>
                    <a:pt x="144826" y="335307"/>
                  </a:cubicBezTo>
                  <a:cubicBezTo>
                    <a:pt x="130634" y="345737"/>
                    <a:pt x="113383" y="351166"/>
                    <a:pt x="95772" y="350737"/>
                  </a:cubicBezTo>
                  <a:close/>
                  <a:moveTo>
                    <a:pt x="73960" y="167095"/>
                  </a:moveTo>
                  <a:cubicBezTo>
                    <a:pt x="83865" y="166943"/>
                    <a:pt x="93305" y="162828"/>
                    <a:pt x="100153" y="155666"/>
                  </a:cubicBezTo>
                  <a:cubicBezTo>
                    <a:pt x="108126" y="148055"/>
                    <a:pt x="114583" y="139006"/>
                    <a:pt x="119203" y="128995"/>
                  </a:cubicBezTo>
                  <a:cubicBezTo>
                    <a:pt x="123480" y="120623"/>
                    <a:pt x="125918" y="111431"/>
                    <a:pt x="126347" y="102040"/>
                  </a:cubicBezTo>
                  <a:cubicBezTo>
                    <a:pt x="126347" y="91181"/>
                    <a:pt x="119203" y="85752"/>
                    <a:pt x="105011" y="85752"/>
                  </a:cubicBezTo>
                  <a:cubicBezTo>
                    <a:pt x="95372" y="86342"/>
                    <a:pt x="86094" y="89648"/>
                    <a:pt x="78246" y="95277"/>
                  </a:cubicBezTo>
                  <a:cubicBezTo>
                    <a:pt x="66825" y="104135"/>
                    <a:pt x="59529" y="117280"/>
                    <a:pt x="58053" y="131662"/>
                  </a:cubicBezTo>
                  <a:cubicBezTo>
                    <a:pt x="57215" y="135130"/>
                    <a:pt x="56767" y="138673"/>
                    <a:pt x="56719" y="142235"/>
                  </a:cubicBezTo>
                  <a:cubicBezTo>
                    <a:pt x="56815" y="158714"/>
                    <a:pt x="62530" y="167095"/>
                    <a:pt x="73960" y="167095"/>
                  </a:cubicBezTo>
                  <a:close/>
                </a:path>
              </a:pathLst>
            </a:custGeom>
            <a:solidFill>
              <a:srgbClr val="FFFFFF"/>
            </a:solidFill>
            <a:ln w="9525" cap="flat">
              <a:noFill/>
              <a:prstDash val="solid"/>
              <a:miter/>
            </a:ln>
          </p:spPr>
          <p:txBody>
            <a:bodyPr rtlCol="0" anchor="ctr"/>
            <a:lstStyle/>
            <a:p>
              <a:endParaRPr lang="fr-FR"/>
            </a:p>
          </p:txBody>
        </p:sp>
        <p:sp>
          <p:nvSpPr>
            <p:cNvPr id="140" name="Graphique 14">
              <a:extLst>
                <a:ext uri="{FF2B5EF4-FFF2-40B4-BE49-F238E27FC236}">
                  <a16:creationId xmlns:a16="http://schemas.microsoft.com/office/drawing/2014/main" id="{57F15CBE-B350-4EA8-A0B2-45BE8A07DE1D}"/>
                </a:ext>
              </a:extLst>
            </p:cNvPr>
            <p:cNvSpPr/>
            <p:nvPr/>
          </p:nvSpPr>
          <p:spPr>
            <a:xfrm>
              <a:off x="19251734" y="-4208474"/>
              <a:ext cx="67156" cy="67640"/>
            </a:xfrm>
            <a:custGeom>
              <a:avLst/>
              <a:gdLst>
                <a:gd name="connsiteX0" fmla="*/ 34776 w 67156"/>
                <a:gd name="connsiteY0" fmla="*/ 67284 h 67640"/>
                <a:gd name="connsiteX1" fmla="*/ 33252 w 67156"/>
                <a:gd name="connsiteY1" fmla="*/ 67284 h 67640"/>
                <a:gd name="connsiteX2" fmla="*/ 10964 w 67156"/>
                <a:gd name="connsiteY2" fmla="*/ 58997 h 67640"/>
                <a:gd name="connsiteX3" fmla="*/ -371 w 67156"/>
                <a:gd name="connsiteY3" fmla="*/ 35375 h 67640"/>
                <a:gd name="connsiteX4" fmla="*/ 9154 w 67156"/>
                <a:gd name="connsiteY4" fmla="*/ 10324 h 67640"/>
                <a:gd name="connsiteX5" fmla="*/ 33348 w 67156"/>
                <a:gd name="connsiteY5" fmla="*/ -344 h 67640"/>
                <a:gd name="connsiteX6" fmla="*/ 55922 w 67156"/>
                <a:gd name="connsiteY6" fmla="*/ 9181 h 67640"/>
                <a:gd name="connsiteX7" fmla="*/ 66781 w 67156"/>
                <a:gd name="connsiteY7" fmla="*/ 33565 h 67640"/>
                <a:gd name="connsiteX8" fmla="*/ 58017 w 67156"/>
                <a:gd name="connsiteY8" fmla="*/ 57092 h 67640"/>
                <a:gd name="connsiteX9" fmla="*/ 34776 w 67156"/>
                <a:gd name="connsiteY9" fmla="*/ 67284 h 67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156" h="67640">
                  <a:moveTo>
                    <a:pt x="34776" y="67284"/>
                  </a:moveTo>
                  <a:lnTo>
                    <a:pt x="33252" y="67284"/>
                  </a:lnTo>
                  <a:cubicBezTo>
                    <a:pt x="25051" y="67398"/>
                    <a:pt x="17098" y="64445"/>
                    <a:pt x="10964" y="58997"/>
                  </a:cubicBezTo>
                  <a:cubicBezTo>
                    <a:pt x="3830" y="53225"/>
                    <a:pt x="-333" y="44548"/>
                    <a:pt x="-371" y="35375"/>
                  </a:cubicBezTo>
                  <a:cubicBezTo>
                    <a:pt x="-457" y="26126"/>
                    <a:pt x="2944" y="17182"/>
                    <a:pt x="9154" y="10324"/>
                  </a:cubicBezTo>
                  <a:cubicBezTo>
                    <a:pt x="15222" y="3333"/>
                    <a:pt x="24090" y="-582"/>
                    <a:pt x="33348" y="-344"/>
                  </a:cubicBezTo>
                  <a:cubicBezTo>
                    <a:pt x="41844" y="-334"/>
                    <a:pt x="49978" y="3104"/>
                    <a:pt x="55922" y="9181"/>
                  </a:cubicBezTo>
                  <a:cubicBezTo>
                    <a:pt x="62808" y="15420"/>
                    <a:pt x="66752" y="24269"/>
                    <a:pt x="66781" y="33565"/>
                  </a:cubicBezTo>
                  <a:cubicBezTo>
                    <a:pt x="66904" y="42223"/>
                    <a:pt x="63770" y="50625"/>
                    <a:pt x="58017" y="57092"/>
                  </a:cubicBezTo>
                  <a:cubicBezTo>
                    <a:pt x="51979" y="63512"/>
                    <a:pt x="43587" y="67188"/>
                    <a:pt x="34776" y="67284"/>
                  </a:cubicBezTo>
                  <a:close/>
                </a:path>
              </a:pathLst>
            </a:custGeom>
            <a:solidFill>
              <a:srgbClr val="FFFFFF"/>
            </a:solidFill>
            <a:ln w="9525" cap="flat">
              <a:noFill/>
              <a:prstDash val="solid"/>
              <a:miter/>
            </a:ln>
          </p:spPr>
          <p:txBody>
            <a:bodyPr rtlCol="0" anchor="ctr"/>
            <a:lstStyle/>
            <a:p>
              <a:endParaRPr lang="fr-FR"/>
            </a:p>
          </p:txBody>
        </p:sp>
      </p:grpSp>
      <p:grpSp>
        <p:nvGrpSpPr>
          <p:cNvPr id="469" name="Groupe 468">
            <a:extLst>
              <a:ext uri="{FF2B5EF4-FFF2-40B4-BE49-F238E27FC236}">
                <a16:creationId xmlns:a16="http://schemas.microsoft.com/office/drawing/2014/main" id="{57B417D1-D0D4-41B5-A5ED-284779C9B9A1}"/>
              </a:ext>
            </a:extLst>
          </p:cNvPr>
          <p:cNvGrpSpPr/>
          <p:nvPr/>
        </p:nvGrpSpPr>
        <p:grpSpPr>
          <a:xfrm>
            <a:off x="9392769" y="2019750"/>
            <a:ext cx="2058404" cy="1194193"/>
            <a:chOff x="22724977" y="-5588729"/>
            <a:chExt cx="3414675" cy="1981040"/>
          </a:xfrm>
        </p:grpSpPr>
        <p:grpSp>
          <p:nvGrpSpPr>
            <p:cNvPr id="468" name="Groupe 467">
              <a:extLst>
                <a:ext uri="{FF2B5EF4-FFF2-40B4-BE49-F238E27FC236}">
                  <a16:creationId xmlns:a16="http://schemas.microsoft.com/office/drawing/2014/main" id="{97F6BA20-962E-4C6B-BE28-572E1938E69D}"/>
                </a:ext>
              </a:extLst>
            </p:cNvPr>
            <p:cNvGrpSpPr/>
            <p:nvPr/>
          </p:nvGrpSpPr>
          <p:grpSpPr>
            <a:xfrm>
              <a:off x="22724977" y="-5588729"/>
              <a:ext cx="3414675" cy="1981040"/>
              <a:chOff x="22724977" y="-5588729"/>
              <a:chExt cx="3414675" cy="1981040"/>
            </a:xfrm>
            <a:solidFill>
              <a:schemeClr val="accent2"/>
            </a:solidFill>
          </p:grpSpPr>
          <p:sp>
            <p:nvSpPr>
              <p:cNvPr id="378" name="Graphique 14">
                <a:extLst>
                  <a:ext uri="{FF2B5EF4-FFF2-40B4-BE49-F238E27FC236}">
                    <a16:creationId xmlns:a16="http://schemas.microsoft.com/office/drawing/2014/main" id="{57F15CBE-B350-4EA8-A0B2-45BE8A07DE1D}"/>
                  </a:ext>
                </a:extLst>
              </p:cNvPr>
              <p:cNvSpPr/>
              <p:nvPr/>
            </p:nvSpPr>
            <p:spPr>
              <a:xfrm>
                <a:off x="22724977" y="-5588729"/>
                <a:ext cx="3414675" cy="1981040"/>
              </a:xfrm>
              <a:custGeom>
                <a:avLst/>
                <a:gdLst>
                  <a:gd name="connsiteX0" fmla="*/ 2121276 w 3414675"/>
                  <a:gd name="connsiteY0" fmla="*/ 1898643 h 1981040"/>
                  <a:gd name="connsiteX1" fmla="*/ 2471415 w 3414675"/>
                  <a:gd name="connsiteY1" fmla="*/ 1783105 h 1981040"/>
                  <a:gd name="connsiteX2" fmla="*/ 2718017 w 3414675"/>
                  <a:gd name="connsiteY2" fmla="*/ 1681949 h 1981040"/>
                  <a:gd name="connsiteX3" fmla="*/ 2814696 w 3414675"/>
                  <a:gd name="connsiteY3" fmla="*/ 1633181 h 1981040"/>
                  <a:gd name="connsiteX4" fmla="*/ 2862987 w 3414675"/>
                  <a:gd name="connsiteY4" fmla="*/ 1606416 h 1981040"/>
                  <a:gd name="connsiteX5" fmla="*/ 2906993 w 3414675"/>
                  <a:gd name="connsiteY5" fmla="*/ 1581365 h 1981040"/>
                  <a:gd name="connsiteX6" fmla="*/ 3109590 w 3414675"/>
                  <a:gd name="connsiteY6" fmla="*/ 1454873 h 1981040"/>
                  <a:gd name="connsiteX7" fmla="*/ 3257609 w 3414675"/>
                  <a:gd name="connsiteY7" fmla="*/ 1319999 h 1981040"/>
                  <a:gd name="connsiteX8" fmla="*/ 3336381 w 3414675"/>
                  <a:gd name="connsiteY8" fmla="*/ 1207414 h 1981040"/>
                  <a:gd name="connsiteX9" fmla="*/ 3392863 w 3414675"/>
                  <a:gd name="connsiteY9" fmla="*/ 1072921 h 1981040"/>
                  <a:gd name="connsiteX10" fmla="*/ 3414295 w 3414675"/>
                  <a:gd name="connsiteY10" fmla="*/ 917854 h 1981040"/>
                  <a:gd name="connsiteX11" fmla="*/ 3367622 w 3414675"/>
                  <a:gd name="connsiteY11" fmla="*/ 727354 h 1981040"/>
                  <a:gd name="connsiteX12" fmla="*/ 3308186 w 3414675"/>
                  <a:gd name="connsiteY12" fmla="*/ 627436 h 1981040"/>
                  <a:gd name="connsiteX13" fmla="*/ 3234176 w 3414675"/>
                  <a:gd name="connsiteY13" fmla="*/ 538854 h 1981040"/>
                  <a:gd name="connsiteX14" fmla="*/ 3150928 w 3414675"/>
                  <a:gd name="connsiteY14" fmla="*/ 455891 h 1981040"/>
                  <a:gd name="connsiteX15" fmla="*/ 3104732 w 3414675"/>
                  <a:gd name="connsiteY15" fmla="*/ 416553 h 1981040"/>
                  <a:gd name="connsiteX16" fmla="*/ 3056441 w 3414675"/>
                  <a:gd name="connsiteY16" fmla="*/ 377977 h 1981040"/>
                  <a:gd name="connsiteX17" fmla="*/ 3003863 w 3414675"/>
                  <a:gd name="connsiteY17" fmla="*/ 341877 h 1981040"/>
                  <a:gd name="connsiteX18" fmla="*/ 2949474 w 3414675"/>
                  <a:gd name="connsiteY18" fmla="*/ 306539 h 1981040"/>
                  <a:gd name="connsiteX19" fmla="*/ 2825649 w 3414675"/>
                  <a:gd name="connsiteY19" fmla="*/ 242150 h 1981040"/>
                  <a:gd name="connsiteX20" fmla="*/ 2577999 w 3414675"/>
                  <a:gd name="connsiteY20" fmla="*/ 148996 h 1981040"/>
                  <a:gd name="connsiteX21" fmla="*/ 2024121 w 3414675"/>
                  <a:gd name="connsiteY21" fmla="*/ 28600 h 1981040"/>
                  <a:gd name="connsiteX22" fmla="*/ 1725893 w 3414675"/>
                  <a:gd name="connsiteY22" fmla="*/ 3072 h 1981040"/>
                  <a:gd name="connsiteX23" fmla="*/ 1421856 w 3414675"/>
                  <a:gd name="connsiteY23" fmla="*/ 1644 h 1981040"/>
                  <a:gd name="connsiteX24" fmla="*/ 813113 w 3414675"/>
                  <a:gd name="connsiteY24" fmla="*/ 94989 h 1981040"/>
                  <a:gd name="connsiteX25" fmla="*/ 772250 w 3414675"/>
                  <a:gd name="connsiteY25" fmla="*/ 107847 h 1981040"/>
                  <a:gd name="connsiteX26" fmla="*/ 731959 w 3414675"/>
                  <a:gd name="connsiteY26" fmla="*/ 122135 h 1981040"/>
                  <a:gd name="connsiteX27" fmla="*/ 652616 w 3414675"/>
                  <a:gd name="connsiteY27" fmla="*/ 153377 h 1981040"/>
                  <a:gd name="connsiteX28" fmla="*/ 575463 w 3414675"/>
                  <a:gd name="connsiteY28" fmla="*/ 188810 h 1981040"/>
                  <a:gd name="connsiteX29" fmla="*/ 500883 w 3414675"/>
                  <a:gd name="connsiteY29" fmla="*/ 229577 h 1981040"/>
                  <a:gd name="connsiteX30" fmla="*/ 429922 w 3414675"/>
                  <a:gd name="connsiteY30" fmla="*/ 274916 h 1981040"/>
                  <a:gd name="connsiteX31" fmla="*/ 394965 w 3414675"/>
                  <a:gd name="connsiteY31" fmla="*/ 299491 h 1981040"/>
                  <a:gd name="connsiteX32" fmla="*/ 360770 w 3414675"/>
                  <a:gd name="connsiteY32" fmla="*/ 327113 h 1981040"/>
                  <a:gd name="connsiteX33" fmla="*/ 242851 w 3414675"/>
                  <a:gd name="connsiteY33" fmla="*/ 444271 h 1981040"/>
                  <a:gd name="connsiteX34" fmla="*/ 193892 w 3414675"/>
                  <a:gd name="connsiteY34" fmla="*/ 505612 h 1981040"/>
                  <a:gd name="connsiteX35" fmla="*/ 150744 w 3414675"/>
                  <a:gd name="connsiteY35" fmla="*/ 567905 h 1981040"/>
                  <a:gd name="connsiteX36" fmla="*/ 111787 w 3414675"/>
                  <a:gd name="connsiteY36" fmla="*/ 631247 h 1981040"/>
                  <a:gd name="connsiteX37" fmla="*/ 93498 w 3414675"/>
                  <a:gd name="connsiteY37" fmla="*/ 664584 h 1981040"/>
                  <a:gd name="connsiteX38" fmla="*/ 76354 w 3414675"/>
                  <a:gd name="connsiteY38" fmla="*/ 698493 h 1981040"/>
                  <a:gd name="connsiteX39" fmla="*/ 154 w 3414675"/>
                  <a:gd name="connsiteY39" fmla="*/ 996244 h 1981040"/>
                  <a:gd name="connsiteX40" fmla="*/ 725 w 3414675"/>
                  <a:gd name="connsiteY40" fmla="*/ 1035487 h 1981040"/>
                  <a:gd name="connsiteX41" fmla="*/ 3297 w 3414675"/>
                  <a:gd name="connsiteY41" fmla="*/ 1074349 h 1981040"/>
                  <a:gd name="connsiteX42" fmla="*/ 15774 w 3414675"/>
                  <a:gd name="connsiteY42" fmla="*/ 1150549 h 1981040"/>
                  <a:gd name="connsiteX43" fmla="*/ 64066 w 3414675"/>
                  <a:gd name="connsiteY43" fmla="*/ 1291614 h 1981040"/>
                  <a:gd name="connsiteX44" fmla="*/ 79401 w 3414675"/>
                  <a:gd name="connsiteY44" fmla="*/ 1324667 h 1981040"/>
                  <a:gd name="connsiteX45" fmla="*/ 96642 w 3414675"/>
                  <a:gd name="connsiteY45" fmla="*/ 1356290 h 1981040"/>
                  <a:gd name="connsiteX46" fmla="*/ 114073 w 3414675"/>
                  <a:gd name="connsiteY46" fmla="*/ 1387341 h 1981040"/>
                  <a:gd name="connsiteX47" fmla="*/ 133123 w 3414675"/>
                  <a:gd name="connsiteY47" fmla="*/ 1416964 h 1981040"/>
                  <a:gd name="connsiteX48" fmla="*/ 174842 w 3414675"/>
                  <a:gd name="connsiteY48" fmla="*/ 1475828 h 1981040"/>
                  <a:gd name="connsiteX49" fmla="*/ 220372 w 3414675"/>
                  <a:gd name="connsiteY49" fmla="*/ 1530882 h 1981040"/>
                  <a:gd name="connsiteX50" fmla="*/ 428493 w 3414675"/>
                  <a:gd name="connsiteY50" fmla="*/ 1713858 h 1981040"/>
                  <a:gd name="connsiteX51" fmla="*/ 650425 w 3414675"/>
                  <a:gd name="connsiteY51" fmla="*/ 1840922 h 1981040"/>
                  <a:gd name="connsiteX52" fmla="*/ 885407 w 3414675"/>
                  <a:gd name="connsiteY52" fmla="*/ 1923884 h 1981040"/>
                  <a:gd name="connsiteX53" fmla="*/ 1103148 w 3414675"/>
                  <a:gd name="connsiteY53" fmla="*/ 1961984 h 1981040"/>
                  <a:gd name="connsiteX54" fmla="*/ 1285362 w 3414675"/>
                  <a:gd name="connsiteY54" fmla="*/ 1976653 h 1981040"/>
                  <a:gd name="connsiteX55" fmla="*/ 1442905 w 3414675"/>
                  <a:gd name="connsiteY55" fmla="*/ 1980558 h 1981040"/>
                  <a:gd name="connsiteX56" fmla="*/ 1740276 w 3414675"/>
                  <a:gd name="connsiteY56" fmla="*/ 1946268 h 1981040"/>
                  <a:gd name="connsiteX57" fmla="*/ 1445001 w 3414675"/>
                  <a:gd name="connsiteY57" fmla="*/ 1922932 h 1981040"/>
                  <a:gd name="connsiteX58" fmla="*/ 1382993 w 3414675"/>
                  <a:gd name="connsiteY58" fmla="*/ 1920074 h 1981040"/>
                  <a:gd name="connsiteX59" fmla="*/ 1737704 w 3414675"/>
                  <a:gd name="connsiteY59" fmla="*/ 1916359 h 1981040"/>
                  <a:gd name="connsiteX60" fmla="*/ 1818191 w 3414675"/>
                  <a:gd name="connsiteY60" fmla="*/ 1915217 h 1981040"/>
                  <a:gd name="connsiteX61" fmla="*/ 178176 w 3414675"/>
                  <a:gd name="connsiteY61" fmla="*/ 1378292 h 1981040"/>
                  <a:gd name="connsiteX62" fmla="*/ 110072 w 3414675"/>
                  <a:gd name="connsiteY62" fmla="*/ 1254467 h 1981040"/>
                  <a:gd name="connsiteX63" fmla="*/ 55684 w 3414675"/>
                  <a:gd name="connsiteY63" fmla="*/ 985291 h 1981040"/>
                  <a:gd name="connsiteX64" fmla="*/ 128741 w 3414675"/>
                  <a:gd name="connsiteY64" fmla="*/ 709066 h 1981040"/>
                  <a:gd name="connsiteX65" fmla="*/ 165222 w 3414675"/>
                  <a:gd name="connsiteY65" fmla="*/ 641438 h 1981040"/>
                  <a:gd name="connsiteX66" fmla="*/ 186272 w 3414675"/>
                  <a:gd name="connsiteY66" fmla="*/ 607815 h 1981040"/>
                  <a:gd name="connsiteX67" fmla="*/ 196655 w 3414675"/>
                  <a:gd name="connsiteY67" fmla="*/ 590670 h 1981040"/>
                  <a:gd name="connsiteX68" fmla="*/ 208180 w 3414675"/>
                  <a:gd name="connsiteY68" fmla="*/ 574192 h 1981040"/>
                  <a:gd name="connsiteX69" fmla="*/ 230754 w 3414675"/>
                  <a:gd name="connsiteY69" fmla="*/ 541616 h 1981040"/>
                  <a:gd name="connsiteX70" fmla="*/ 254566 w 3414675"/>
                  <a:gd name="connsiteY70" fmla="*/ 510469 h 1981040"/>
                  <a:gd name="connsiteX71" fmla="*/ 278570 w 3414675"/>
                  <a:gd name="connsiteY71" fmla="*/ 479989 h 1981040"/>
                  <a:gd name="connsiteX72" fmla="*/ 304096 w 3414675"/>
                  <a:gd name="connsiteY72" fmla="*/ 451414 h 1981040"/>
                  <a:gd name="connsiteX73" fmla="*/ 414015 w 3414675"/>
                  <a:gd name="connsiteY73" fmla="*/ 347211 h 1981040"/>
                  <a:gd name="connsiteX74" fmla="*/ 443733 w 3414675"/>
                  <a:gd name="connsiteY74" fmla="*/ 325208 h 1981040"/>
                  <a:gd name="connsiteX75" fmla="*/ 476689 w 3414675"/>
                  <a:gd name="connsiteY75" fmla="*/ 302348 h 1981040"/>
                  <a:gd name="connsiteX76" fmla="*/ 545745 w 3414675"/>
                  <a:gd name="connsiteY76" fmla="*/ 260533 h 1981040"/>
                  <a:gd name="connsiteX77" fmla="*/ 849402 w 3414675"/>
                  <a:gd name="connsiteY77" fmla="*/ 137756 h 1981040"/>
                  <a:gd name="connsiteX78" fmla="*/ 1410330 w 3414675"/>
                  <a:gd name="connsiteY78" fmla="*/ 60508 h 1981040"/>
                  <a:gd name="connsiteX79" fmla="*/ 607848 w 3414675"/>
                  <a:gd name="connsiteY79" fmla="*/ 240626 h 1981040"/>
                  <a:gd name="connsiteX80" fmla="*/ 67018 w 3414675"/>
                  <a:gd name="connsiteY80" fmla="*/ 1076921 h 1981040"/>
                  <a:gd name="connsiteX81" fmla="*/ 181318 w 3414675"/>
                  <a:gd name="connsiteY81" fmla="*/ 1381721 h 1981040"/>
                  <a:gd name="connsiteX82" fmla="*/ 186653 w 3414675"/>
                  <a:gd name="connsiteY82" fmla="*/ 1391056 h 1981040"/>
                  <a:gd name="connsiteX83" fmla="*/ 207512 w 3414675"/>
                  <a:gd name="connsiteY83" fmla="*/ 1420773 h 1981040"/>
                  <a:gd name="connsiteX84" fmla="*/ 197226 w 3414675"/>
                  <a:gd name="connsiteY84" fmla="*/ 1406867 h 1981040"/>
                  <a:gd name="connsiteX85" fmla="*/ 1097910 w 3414675"/>
                  <a:gd name="connsiteY85" fmla="*/ 1895881 h 1981040"/>
                  <a:gd name="connsiteX86" fmla="*/ 896836 w 3414675"/>
                  <a:gd name="connsiteY86" fmla="*/ 1859400 h 1981040"/>
                  <a:gd name="connsiteX87" fmla="*/ 685191 w 3414675"/>
                  <a:gd name="connsiteY87" fmla="*/ 1785962 h 1981040"/>
                  <a:gd name="connsiteX88" fmla="*/ 654044 w 3414675"/>
                  <a:gd name="connsiteY88" fmla="*/ 1771675 h 1981040"/>
                  <a:gd name="connsiteX89" fmla="*/ 705194 w 3414675"/>
                  <a:gd name="connsiteY89" fmla="*/ 1793487 h 1981040"/>
                  <a:gd name="connsiteX90" fmla="*/ 1117531 w 3414675"/>
                  <a:gd name="connsiteY90" fmla="*/ 1898262 h 1981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Lst>
                <a:rect l="l" t="t" r="r" b="b"/>
                <a:pathLst>
                  <a:path w="3414675" h="1981040">
                    <a:moveTo>
                      <a:pt x="2121276" y="1898643"/>
                    </a:moveTo>
                    <a:cubicBezTo>
                      <a:pt x="2240529" y="1868144"/>
                      <a:pt x="2357496" y="1829539"/>
                      <a:pt x="2471415" y="1783105"/>
                    </a:cubicBezTo>
                    <a:cubicBezTo>
                      <a:pt x="2555425" y="1754044"/>
                      <a:pt x="2637816" y="1720268"/>
                      <a:pt x="2718017" y="1681949"/>
                    </a:cubicBezTo>
                    <a:cubicBezTo>
                      <a:pt x="2749830" y="1666900"/>
                      <a:pt x="2781739" y="1650231"/>
                      <a:pt x="2814696" y="1633181"/>
                    </a:cubicBezTo>
                    <a:lnTo>
                      <a:pt x="2862987" y="1606416"/>
                    </a:lnTo>
                    <a:cubicBezTo>
                      <a:pt x="2877370" y="1598606"/>
                      <a:pt x="2891562" y="1589842"/>
                      <a:pt x="2906993" y="1581365"/>
                    </a:cubicBezTo>
                    <a:cubicBezTo>
                      <a:pt x="2976717" y="1542846"/>
                      <a:pt x="3044344" y="1500621"/>
                      <a:pt x="3109590" y="1454873"/>
                    </a:cubicBezTo>
                    <a:cubicBezTo>
                      <a:pt x="3164073" y="1415887"/>
                      <a:pt x="3213699" y="1370615"/>
                      <a:pt x="3257609" y="1319999"/>
                    </a:cubicBezTo>
                    <a:cubicBezTo>
                      <a:pt x="3287612" y="1285242"/>
                      <a:pt x="3313996" y="1247514"/>
                      <a:pt x="3336381" y="1207414"/>
                    </a:cubicBezTo>
                    <a:cubicBezTo>
                      <a:pt x="3360764" y="1165113"/>
                      <a:pt x="3379719" y="1119936"/>
                      <a:pt x="3392863" y="1072921"/>
                    </a:cubicBezTo>
                    <a:cubicBezTo>
                      <a:pt x="3407341" y="1022514"/>
                      <a:pt x="3414581" y="970298"/>
                      <a:pt x="3414295" y="917854"/>
                    </a:cubicBezTo>
                    <a:cubicBezTo>
                      <a:pt x="3412390" y="851769"/>
                      <a:pt x="3396483" y="786828"/>
                      <a:pt x="3367622" y="727354"/>
                    </a:cubicBezTo>
                    <a:cubicBezTo>
                      <a:pt x="3350858" y="692311"/>
                      <a:pt x="3330951" y="658869"/>
                      <a:pt x="3308186" y="627436"/>
                    </a:cubicBezTo>
                    <a:cubicBezTo>
                      <a:pt x="3285136" y="596632"/>
                      <a:pt x="3260370" y="567057"/>
                      <a:pt x="3234176" y="538854"/>
                    </a:cubicBezTo>
                    <a:cubicBezTo>
                      <a:pt x="3209888" y="509231"/>
                      <a:pt x="3179598" y="483799"/>
                      <a:pt x="3150928" y="455891"/>
                    </a:cubicBezTo>
                    <a:cubicBezTo>
                      <a:pt x="3136260" y="441908"/>
                      <a:pt x="3120830" y="428773"/>
                      <a:pt x="3104732" y="416553"/>
                    </a:cubicBezTo>
                    <a:lnTo>
                      <a:pt x="3056441" y="377977"/>
                    </a:lnTo>
                    <a:cubicBezTo>
                      <a:pt x="3039486" y="365499"/>
                      <a:pt x="3021484" y="353974"/>
                      <a:pt x="3003863" y="341877"/>
                    </a:cubicBezTo>
                    <a:cubicBezTo>
                      <a:pt x="2986242" y="329780"/>
                      <a:pt x="2968810" y="316826"/>
                      <a:pt x="2949474" y="306539"/>
                    </a:cubicBezTo>
                    <a:cubicBezTo>
                      <a:pt x="2909565" y="282622"/>
                      <a:pt x="2868131" y="261124"/>
                      <a:pt x="2825649" y="242150"/>
                    </a:cubicBezTo>
                    <a:cubicBezTo>
                      <a:pt x="2742877" y="203002"/>
                      <a:pt x="2658581" y="176142"/>
                      <a:pt x="2577999" y="148996"/>
                    </a:cubicBezTo>
                    <a:cubicBezTo>
                      <a:pt x="2404454" y="90988"/>
                      <a:pt x="2217098" y="52412"/>
                      <a:pt x="2024121" y="28600"/>
                    </a:cubicBezTo>
                    <a:cubicBezTo>
                      <a:pt x="1928871" y="17360"/>
                      <a:pt x="1829239" y="6978"/>
                      <a:pt x="1725893" y="3072"/>
                    </a:cubicBezTo>
                    <a:cubicBezTo>
                      <a:pt x="1625594" y="-738"/>
                      <a:pt x="1524154" y="-1595"/>
                      <a:pt x="1421856" y="1644"/>
                    </a:cubicBezTo>
                    <a:cubicBezTo>
                      <a:pt x="1218305" y="8026"/>
                      <a:pt x="1010947" y="34314"/>
                      <a:pt x="813113" y="94989"/>
                    </a:cubicBezTo>
                    <a:cubicBezTo>
                      <a:pt x="799491" y="99275"/>
                      <a:pt x="785776" y="103276"/>
                      <a:pt x="772250" y="107847"/>
                    </a:cubicBezTo>
                    <a:lnTo>
                      <a:pt x="731959" y="122135"/>
                    </a:lnTo>
                    <a:cubicBezTo>
                      <a:pt x="704909" y="131184"/>
                      <a:pt x="679000" y="142804"/>
                      <a:pt x="652616" y="153377"/>
                    </a:cubicBezTo>
                    <a:cubicBezTo>
                      <a:pt x="626232" y="163950"/>
                      <a:pt x="601086" y="176904"/>
                      <a:pt x="575463" y="188810"/>
                    </a:cubicBezTo>
                    <a:cubicBezTo>
                      <a:pt x="550603" y="202431"/>
                      <a:pt x="524981" y="214909"/>
                      <a:pt x="500883" y="229577"/>
                    </a:cubicBezTo>
                    <a:cubicBezTo>
                      <a:pt x="476784" y="244246"/>
                      <a:pt x="452591" y="258152"/>
                      <a:pt x="429922" y="274916"/>
                    </a:cubicBezTo>
                    <a:lnTo>
                      <a:pt x="394965" y="299491"/>
                    </a:lnTo>
                    <a:cubicBezTo>
                      <a:pt x="383345" y="308063"/>
                      <a:pt x="372295" y="317683"/>
                      <a:pt x="360770" y="327113"/>
                    </a:cubicBezTo>
                    <a:cubicBezTo>
                      <a:pt x="318193" y="362708"/>
                      <a:pt x="278760" y="401903"/>
                      <a:pt x="242851" y="444271"/>
                    </a:cubicBezTo>
                    <a:cubicBezTo>
                      <a:pt x="225515" y="464463"/>
                      <a:pt x="210084" y="485609"/>
                      <a:pt x="193892" y="505612"/>
                    </a:cubicBezTo>
                    <a:cubicBezTo>
                      <a:pt x="179319" y="526757"/>
                      <a:pt x="165317" y="547426"/>
                      <a:pt x="150744" y="567905"/>
                    </a:cubicBezTo>
                    <a:cubicBezTo>
                      <a:pt x="138362" y="588765"/>
                      <a:pt x="124168" y="609339"/>
                      <a:pt x="111787" y="631247"/>
                    </a:cubicBezTo>
                    <a:lnTo>
                      <a:pt x="93498" y="664584"/>
                    </a:lnTo>
                    <a:cubicBezTo>
                      <a:pt x="87022" y="675509"/>
                      <a:pt x="81306" y="686835"/>
                      <a:pt x="76354" y="698493"/>
                    </a:cubicBezTo>
                    <a:cubicBezTo>
                      <a:pt x="30061" y="791180"/>
                      <a:pt x="4058" y="892698"/>
                      <a:pt x="154" y="996244"/>
                    </a:cubicBezTo>
                    <a:cubicBezTo>
                      <a:pt x="-704" y="1009322"/>
                      <a:pt x="-513" y="1022438"/>
                      <a:pt x="725" y="1035487"/>
                    </a:cubicBezTo>
                    <a:lnTo>
                      <a:pt x="3297" y="1074349"/>
                    </a:lnTo>
                    <a:cubicBezTo>
                      <a:pt x="6155" y="1099972"/>
                      <a:pt x="10917" y="1125308"/>
                      <a:pt x="15774" y="1150549"/>
                    </a:cubicBezTo>
                    <a:cubicBezTo>
                      <a:pt x="27300" y="1199013"/>
                      <a:pt x="43492" y="1246257"/>
                      <a:pt x="64066" y="1291614"/>
                    </a:cubicBezTo>
                    <a:lnTo>
                      <a:pt x="79401" y="1324667"/>
                    </a:lnTo>
                    <a:cubicBezTo>
                      <a:pt x="84736" y="1335525"/>
                      <a:pt x="91022" y="1345812"/>
                      <a:pt x="96642" y="1356290"/>
                    </a:cubicBezTo>
                    <a:lnTo>
                      <a:pt x="114073" y="1387341"/>
                    </a:lnTo>
                    <a:lnTo>
                      <a:pt x="133123" y="1416964"/>
                    </a:lnTo>
                    <a:cubicBezTo>
                      <a:pt x="145981" y="1437281"/>
                      <a:pt x="159983" y="1456921"/>
                      <a:pt x="174842" y="1475828"/>
                    </a:cubicBezTo>
                    <a:cubicBezTo>
                      <a:pt x="188653" y="1495354"/>
                      <a:pt x="205037" y="1512785"/>
                      <a:pt x="220372" y="1530882"/>
                    </a:cubicBezTo>
                    <a:cubicBezTo>
                      <a:pt x="282094" y="1600025"/>
                      <a:pt x="352007" y="1661461"/>
                      <a:pt x="428493" y="1713858"/>
                    </a:cubicBezTo>
                    <a:cubicBezTo>
                      <a:pt x="498692" y="1762426"/>
                      <a:pt x="572986" y="1804936"/>
                      <a:pt x="650425" y="1840922"/>
                    </a:cubicBezTo>
                    <a:cubicBezTo>
                      <a:pt x="726054" y="1875726"/>
                      <a:pt x="804730" y="1903491"/>
                      <a:pt x="885407" y="1923884"/>
                    </a:cubicBezTo>
                    <a:cubicBezTo>
                      <a:pt x="957035" y="1941467"/>
                      <a:pt x="1029806" y="1954193"/>
                      <a:pt x="1103148" y="1961984"/>
                    </a:cubicBezTo>
                    <a:cubicBezTo>
                      <a:pt x="1169823" y="1969890"/>
                      <a:pt x="1230498" y="1973509"/>
                      <a:pt x="1285362" y="1976653"/>
                    </a:cubicBezTo>
                    <a:cubicBezTo>
                      <a:pt x="1340226" y="1979796"/>
                      <a:pt x="1395662" y="1981129"/>
                      <a:pt x="1442905" y="1980558"/>
                    </a:cubicBezTo>
                    <a:cubicBezTo>
                      <a:pt x="1633405" y="1978462"/>
                      <a:pt x="1739705" y="1961508"/>
                      <a:pt x="1740276" y="1946268"/>
                    </a:cubicBezTo>
                    <a:cubicBezTo>
                      <a:pt x="1740276" y="1929694"/>
                      <a:pt x="1633692" y="1929504"/>
                      <a:pt x="1445001" y="1922932"/>
                    </a:cubicBezTo>
                    <a:cubicBezTo>
                      <a:pt x="1425094" y="1922170"/>
                      <a:pt x="1404424" y="1921217"/>
                      <a:pt x="1382993" y="1920074"/>
                    </a:cubicBezTo>
                    <a:cubicBezTo>
                      <a:pt x="1501389" y="1924170"/>
                      <a:pt x="1620261" y="1921979"/>
                      <a:pt x="1737704" y="1916359"/>
                    </a:cubicBezTo>
                    <a:lnTo>
                      <a:pt x="1818191" y="1915217"/>
                    </a:lnTo>
                    <a:moveTo>
                      <a:pt x="178176" y="1378292"/>
                    </a:moveTo>
                    <a:cubicBezTo>
                      <a:pt x="152268" y="1338878"/>
                      <a:pt x="129503" y="1297482"/>
                      <a:pt x="110072" y="1254467"/>
                    </a:cubicBezTo>
                    <a:cubicBezTo>
                      <a:pt x="72067" y="1169923"/>
                      <a:pt x="53494" y="1077950"/>
                      <a:pt x="55684" y="985291"/>
                    </a:cubicBezTo>
                    <a:cubicBezTo>
                      <a:pt x="60542" y="889136"/>
                      <a:pt x="85402" y="795048"/>
                      <a:pt x="128741" y="709066"/>
                    </a:cubicBezTo>
                    <a:cubicBezTo>
                      <a:pt x="140076" y="686872"/>
                      <a:pt x="152459" y="664203"/>
                      <a:pt x="165222" y="641438"/>
                    </a:cubicBezTo>
                    <a:lnTo>
                      <a:pt x="186272" y="607815"/>
                    </a:lnTo>
                    <a:lnTo>
                      <a:pt x="196655" y="590670"/>
                    </a:lnTo>
                    <a:lnTo>
                      <a:pt x="208180" y="574192"/>
                    </a:lnTo>
                    <a:lnTo>
                      <a:pt x="230754" y="541616"/>
                    </a:lnTo>
                    <a:cubicBezTo>
                      <a:pt x="238088" y="530758"/>
                      <a:pt x="246755" y="520852"/>
                      <a:pt x="254566" y="510469"/>
                    </a:cubicBezTo>
                    <a:cubicBezTo>
                      <a:pt x="262376" y="500087"/>
                      <a:pt x="270283" y="489800"/>
                      <a:pt x="278570" y="479989"/>
                    </a:cubicBezTo>
                    <a:lnTo>
                      <a:pt x="304096" y="451414"/>
                    </a:lnTo>
                    <a:cubicBezTo>
                      <a:pt x="337624" y="413562"/>
                      <a:pt x="374390" y="378691"/>
                      <a:pt x="414015" y="347211"/>
                    </a:cubicBezTo>
                    <a:cubicBezTo>
                      <a:pt x="423540" y="339114"/>
                      <a:pt x="433065" y="332542"/>
                      <a:pt x="443733" y="325208"/>
                    </a:cubicBezTo>
                    <a:lnTo>
                      <a:pt x="476689" y="302348"/>
                    </a:lnTo>
                    <a:cubicBezTo>
                      <a:pt x="499454" y="288061"/>
                      <a:pt x="522409" y="273773"/>
                      <a:pt x="545745" y="260533"/>
                    </a:cubicBezTo>
                    <a:cubicBezTo>
                      <a:pt x="642138" y="208479"/>
                      <a:pt x="743961" y="167303"/>
                      <a:pt x="849402" y="137756"/>
                    </a:cubicBezTo>
                    <a:cubicBezTo>
                      <a:pt x="1031615" y="86226"/>
                      <a:pt x="1222497" y="65176"/>
                      <a:pt x="1410330" y="60508"/>
                    </a:cubicBezTo>
                    <a:cubicBezTo>
                      <a:pt x="1129342" y="72414"/>
                      <a:pt x="851499" y="119182"/>
                      <a:pt x="607848" y="240626"/>
                    </a:cubicBezTo>
                    <a:cubicBezTo>
                      <a:pt x="279140" y="404551"/>
                      <a:pt x="26823" y="731831"/>
                      <a:pt x="67018" y="1076921"/>
                    </a:cubicBezTo>
                    <a:cubicBezTo>
                      <a:pt x="80926" y="1186020"/>
                      <a:pt x="120073" y="1290376"/>
                      <a:pt x="181318" y="1381721"/>
                    </a:cubicBezTo>
                    <a:close/>
                    <a:moveTo>
                      <a:pt x="186653" y="1391056"/>
                    </a:moveTo>
                    <a:cubicBezTo>
                      <a:pt x="193415" y="1401152"/>
                      <a:pt x="200368" y="1410963"/>
                      <a:pt x="207512" y="1420773"/>
                    </a:cubicBezTo>
                    <a:cubicBezTo>
                      <a:pt x="203988" y="1416202"/>
                      <a:pt x="200464" y="1411248"/>
                      <a:pt x="197226" y="1406867"/>
                    </a:cubicBezTo>
                    <a:close/>
                    <a:moveTo>
                      <a:pt x="1097910" y="1895881"/>
                    </a:moveTo>
                    <a:cubicBezTo>
                      <a:pt x="1030186" y="1887708"/>
                      <a:pt x="963036" y="1875526"/>
                      <a:pt x="896836" y="1859400"/>
                    </a:cubicBezTo>
                    <a:cubicBezTo>
                      <a:pt x="824351" y="1840864"/>
                      <a:pt x="753581" y="1816299"/>
                      <a:pt x="685191" y="1785962"/>
                    </a:cubicBezTo>
                    <a:cubicBezTo>
                      <a:pt x="674905" y="1781485"/>
                      <a:pt x="664523" y="1776437"/>
                      <a:pt x="654044" y="1771675"/>
                    </a:cubicBezTo>
                    <a:cubicBezTo>
                      <a:pt x="670904" y="1779295"/>
                      <a:pt x="687954" y="1786629"/>
                      <a:pt x="705194" y="1793487"/>
                    </a:cubicBezTo>
                    <a:cubicBezTo>
                      <a:pt x="837877" y="1844970"/>
                      <a:pt x="976371" y="1880145"/>
                      <a:pt x="1117531" y="1898262"/>
                    </a:cubicBezTo>
                    <a:close/>
                  </a:path>
                </a:pathLst>
              </a:custGeom>
              <a:grpFill/>
              <a:ln w="9525" cap="flat">
                <a:noFill/>
                <a:prstDash val="solid"/>
                <a:miter/>
              </a:ln>
            </p:spPr>
            <p:txBody>
              <a:bodyPr rtlCol="0" anchor="ctr"/>
              <a:lstStyle/>
              <a:p>
                <a:endParaRPr lang="fr-FR"/>
              </a:p>
            </p:txBody>
          </p:sp>
          <p:sp>
            <p:nvSpPr>
              <p:cNvPr id="390" name="Graphique 14">
                <a:extLst>
                  <a:ext uri="{FF2B5EF4-FFF2-40B4-BE49-F238E27FC236}">
                    <a16:creationId xmlns:a16="http://schemas.microsoft.com/office/drawing/2014/main" id="{57F15CBE-B350-4EA8-A0B2-45BE8A07DE1D}"/>
                  </a:ext>
                </a:extLst>
              </p:cNvPr>
              <p:cNvSpPr/>
              <p:nvPr/>
            </p:nvSpPr>
            <p:spPr>
              <a:xfrm>
                <a:off x="23064213" y="-4148551"/>
                <a:ext cx="320992" cy="467201"/>
              </a:xfrm>
              <a:custGeom>
                <a:avLst/>
                <a:gdLst>
                  <a:gd name="connsiteX0" fmla="*/ 320993 w 320992"/>
                  <a:gd name="connsiteY0" fmla="*/ 336899 h 467201"/>
                  <a:gd name="connsiteX1" fmla="*/ 262700 w 320992"/>
                  <a:gd name="connsiteY1" fmla="*/ 0 h 467201"/>
                  <a:gd name="connsiteX2" fmla="*/ 0 w 320992"/>
                  <a:gd name="connsiteY2" fmla="*/ 467201 h 467201"/>
                  <a:gd name="connsiteX3" fmla="*/ 320993 w 320992"/>
                  <a:gd name="connsiteY3" fmla="*/ 336899 h 467201"/>
                </a:gdLst>
                <a:ahLst/>
                <a:cxnLst>
                  <a:cxn ang="0">
                    <a:pos x="connsiteX0" y="connsiteY0"/>
                  </a:cxn>
                  <a:cxn ang="0">
                    <a:pos x="connsiteX1" y="connsiteY1"/>
                  </a:cxn>
                  <a:cxn ang="0">
                    <a:pos x="connsiteX2" y="connsiteY2"/>
                  </a:cxn>
                  <a:cxn ang="0">
                    <a:pos x="connsiteX3" y="connsiteY3"/>
                  </a:cxn>
                </a:cxnLst>
                <a:rect l="l" t="t" r="r" b="b"/>
                <a:pathLst>
                  <a:path w="320992" h="467201">
                    <a:moveTo>
                      <a:pt x="320993" y="336899"/>
                    </a:moveTo>
                    <a:lnTo>
                      <a:pt x="262700" y="0"/>
                    </a:lnTo>
                    <a:lnTo>
                      <a:pt x="0" y="467201"/>
                    </a:lnTo>
                    <a:lnTo>
                      <a:pt x="320993" y="336899"/>
                    </a:lnTo>
                    <a:close/>
                  </a:path>
                </a:pathLst>
              </a:custGeom>
              <a:grpFill/>
              <a:ln w="9525" cap="flat">
                <a:noFill/>
                <a:prstDash val="solid"/>
                <a:miter/>
              </a:ln>
            </p:spPr>
            <p:txBody>
              <a:bodyPr rtlCol="0" anchor="ctr"/>
              <a:lstStyle/>
              <a:p>
                <a:endParaRPr lang="fr-FR"/>
              </a:p>
            </p:txBody>
          </p:sp>
        </p:grpSp>
        <p:sp>
          <p:nvSpPr>
            <p:cNvPr id="379" name="Graphique 14">
              <a:extLst>
                <a:ext uri="{FF2B5EF4-FFF2-40B4-BE49-F238E27FC236}">
                  <a16:creationId xmlns:a16="http://schemas.microsoft.com/office/drawing/2014/main" id="{57F15CBE-B350-4EA8-A0B2-45BE8A07DE1D}"/>
                </a:ext>
              </a:extLst>
            </p:cNvPr>
            <p:cNvSpPr/>
            <p:nvPr/>
          </p:nvSpPr>
          <p:spPr>
            <a:xfrm>
              <a:off x="23382538" y="-4787012"/>
              <a:ext cx="218407" cy="354727"/>
            </a:xfrm>
            <a:custGeom>
              <a:avLst/>
              <a:gdLst>
                <a:gd name="connsiteX0" fmla="*/ 117356 w 218407"/>
                <a:gd name="connsiteY0" fmla="*/ 353499 h 354727"/>
                <a:gd name="connsiteX1" fmla="*/ 115832 w 218407"/>
                <a:gd name="connsiteY1" fmla="*/ 353499 h 354727"/>
                <a:gd name="connsiteX2" fmla="*/ 75637 w 218407"/>
                <a:gd name="connsiteY2" fmla="*/ 330164 h 354727"/>
                <a:gd name="connsiteX3" fmla="*/ 64301 w 218407"/>
                <a:gd name="connsiteY3" fmla="*/ 264822 h 354727"/>
                <a:gd name="connsiteX4" fmla="*/ 64301 w 218407"/>
                <a:gd name="connsiteY4" fmla="*/ 238914 h 354727"/>
                <a:gd name="connsiteX5" fmla="*/ 72588 w 218407"/>
                <a:gd name="connsiteY5" fmla="*/ 101849 h 354727"/>
                <a:gd name="connsiteX6" fmla="*/ 73826 w 218407"/>
                <a:gd name="connsiteY6" fmla="*/ 86228 h 354727"/>
                <a:gd name="connsiteX7" fmla="*/ 68684 w 218407"/>
                <a:gd name="connsiteY7" fmla="*/ 75941 h 354727"/>
                <a:gd name="connsiteX8" fmla="*/ 49634 w 218407"/>
                <a:gd name="connsiteY8" fmla="*/ 74226 h 354727"/>
                <a:gd name="connsiteX9" fmla="*/ 24106 w 218407"/>
                <a:gd name="connsiteY9" fmla="*/ 72417 h 354727"/>
                <a:gd name="connsiteX10" fmla="*/ 6962 w 218407"/>
                <a:gd name="connsiteY10" fmla="*/ 62892 h 354727"/>
                <a:gd name="connsiteX11" fmla="*/ -373 w 218407"/>
                <a:gd name="connsiteY11" fmla="*/ 49366 h 354727"/>
                <a:gd name="connsiteX12" fmla="*/ 56777 w 218407"/>
                <a:gd name="connsiteY12" fmla="*/ 16410 h 354727"/>
                <a:gd name="connsiteX13" fmla="*/ 130596 w 218407"/>
                <a:gd name="connsiteY13" fmla="*/ 3170 h 354727"/>
                <a:gd name="connsiteX14" fmla="*/ 175554 w 218407"/>
                <a:gd name="connsiteY14" fmla="*/ -354 h 354727"/>
                <a:gd name="connsiteX15" fmla="*/ 218035 w 218407"/>
                <a:gd name="connsiteY15" fmla="*/ 35555 h 354727"/>
                <a:gd name="connsiteX16" fmla="*/ 195651 w 218407"/>
                <a:gd name="connsiteY16" fmla="*/ 65654 h 354727"/>
                <a:gd name="connsiteX17" fmla="*/ 172791 w 218407"/>
                <a:gd name="connsiteY17" fmla="*/ 70226 h 354727"/>
                <a:gd name="connsiteX18" fmla="*/ 155170 w 218407"/>
                <a:gd name="connsiteY18" fmla="*/ 72417 h 354727"/>
                <a:gd name="connsiteX19" fmla="*/ 148408 w 218407"/>
                <a:gd name="connsiteY19" fmla="*/ 81942 h 354727"/>
                <a:gd name="connsiteX20" fmla="*/ 149932 w 218407"/>
                <a:gd name="connsiteY20" fmla="*/ 100992 h 354727"/>
                <a:gd name="connsiteX21" fmla="*/ 153741 w 218407"/>
                <a:gd name="connsiteY21" fmla="*/ 219006 h 354727"/>
                <a:gd name="connsiteX22" fmla="*/ 152980 w 218407"/>
                <a:gd name="connsiteY22" fmla="*/ 274537 h 354727"/>
                <a:gd name="connsiteX23" fmla="*/ 146407 w 218407"/>
                <a:gd name="connsiteY23" fmla="*/ 328830 h 354727"/>
                <a:gd name="connsiteX24" fmla="*/ 117356 w 218407"/>
                <a:gd name="connsiteY24" fmla="*/ 353499 h 354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18407" h="354727">
                  <a:moveTo>
                    <a:pt x="117356" y="353499"/>
                  </a:moveTo>
                  <a:lnTo>
                    <a:pt x="115832" y="353499"/>
                  </a:lnTo>
                  <a:cubicBezTo>
                    <a:pt x="98402" y="357519"/>
                    <a:pt x="80781" y="347318"/>
                    <a:pt x="75637" y="330164"/>
                  </a:cubicBezTo>
                  <a:cubicBezTo>
                    <a:pt x="68112" y="309209"/>
                    <a:pt x="64301" y="287091"/>
                    <a:pt x="64301" y="264822"/>
                  </a:cubicBezTo>
                  <a:cubicBezTo>
                    <a:pt x="64301" y="256250"/>
                    <a:pt x="64301" y="247677"/>
                    <a:pt x="64301" y="238914"/>
                  </a:cubicBezTo>
                  <a:cubicBezTo>
                    <a:pt x="64301" y="204624"/>
                    <a:pt x="67064" y="158932"/>
                    <a:pt x="72588" y="101849"/>
                  </a:cubicBezTo>
                  <a:cubicBezTo>
                    <a:pt x="73446" y="93276"/>
                    <a:pt x="73826" y="88133"/>
                    <a:pt x="73826" y="86228"/>
                  </a:cubicBezTo>
                  <a:cubicBezTo>
                    <a:pt x="73826" y="80637"/>
                    <a:pt x="72112" y="77208"/>
                    <a:pt x="68684" y="75941"/>
                  </a:cubicBezTo>
                  <a:cubicBezTo>
                    <a:pt x="62397" y="74493"/>
                    <a:pt x="56015" y="73912"/>
                    <a:pt x="49634" y="74226"/>
                  </a:cubicBezTo>
                  <a:cubicBezTo>
                    <a:pt x="41061" y="74541"/>
                    <a:pt x="32488" y="73932"/>
                    <a:pt x="24106" y="72417"/>
                  </a:cubicBezTo>
                  <a:cubicBezTo>
                    <a:pt x="17819" y="70464"/>
                    <a:pt x="11914" y="67226"/>
                    <a:pt x="6962" y="62892"/>
                  </a:cubicBezTo>
                  <a:cubicBezTo>
                    <a:pt x="2389" y="59873"/>
                    <a:pt x="-277" y="54815"/>
                    <a:pt x="-373" y="49366"/>
                  </a:cubicBezTo>
                  <a:cubicBezTo>
                    <a:pt x="-373" y="36669"/>
                    <a:pt x="18677" y="25678"/>
                    <a:pt x="56777" y="16410"/>
                  </a:cubicBezTo>
                  <a:cubicBezTo>
                    <a:pt x="81065" y="10523"/>
                    <a:pt x="105736" y="6104"/>
                    <a:pt x="130596" y="3170"/>
                  </a:cubicBezTo>
                  <a:cubicBezTo>
                    <a:pt x="145454" y="1065"/>
                    <a:pt x="160505" y="-106"/>
                    <a:pt x="175554" y="-354"/>
                  </a:cubicBezTo>
                  <a:cubicBezTo>
                    <a:pt x="204129" y="-354"/>
                    <a:pt x="218035" y="11552"/>
                    <a:pt x="218035" y="35555"/>
                  </a:cubicBezTo>
                  <a:cubicBezTo>
                    <a:pt x="218035" y="49433"/>
                    <a:pt x="208891" y="61663"/>
                    <a:pt x="195651" y="65654"/>
                  </a:cubicBezTo>
                  <a:cubicBezTo>
                    <a:pt x="188317" y="68455"/>
                    <a:pt x="180602" y="69998"/>
                    <a:pt x="172791" y="70226"/>
                  </a:cubicBezTo>
                  <a:cubicBezTo>
                    <a:pt x="166886" y="70169"/>
                    <a:pt x="160885" y="70902"/>
                    <a:pt x="155170" y="72417"/>
                  </a:cubicBezTo>
                  <a:cubicBezTo>
                    <a:pt x="150789" y="73369"/>
                    <a:pt x="147836" y="77494"/>
                    <a:pt x="148408" y="81942"/>
                  </a:cubicBezTo>
                  <a:cubicBezTo>
                    <a:pt x="148408" y="84514"/>
                    <a:pt x="148979" y="90800"/>
                    <a:pt x="149932" y="100992"/>
                  </a:cubicBezTo>
                  <a:cubicBezTo>
                    <a:pt x="152408" y="129633"/>
                    <a:pt x="153646" y="168972"/>
                    <a:pt x="153741" y="219006"/>
                  </a:cubicBezTo>
                  <a:cubicBezTo>
                    <a:pt x="153741" y="232627"/>
                    <a:pt x="153741" y="251106"/>
                    <a:pt x="152980" y="274537"/>
                  </a:cubicBezTo>
                  <a:cubicBezTo>
                    <a:pt x="153170" y="292844"/>
                    <a:pt x="150884" y="311085"/>
                    <a:pt x="146407" y="328830"/>
                  </a:cubicBezTo>
                  <a:cubicBezTo>
                    <a:pt x="140883" y="344356"/>
                    <a:pt x="131358" y="352833"/>
                    <a:pt x="117356" y="353499"/>
                  </a:cubicBezTo>
                  <a:close/>
                </a:path>
              </a:pathLst>
            </a:custGeom>
            <a:solidFill>
              <a:schemeClr val="accent1"/>
            </a:solidFill>
            <a:ln w="9525" cap="flat">
              <a:noFill/>
              <a:prstDash val="solid"/>
              <a:miter/>
            </a:ln>
          </p:spPr>
          <p:txBody>
            <a:bodyPr rtlCol="0" anchor="ctr"/>
            <a:lstStyle/>
            <a:p>
              <a:endParaRPr lang="fr-FR"/>
            </a:p>
          </p:txBody>
        </p:sp>
        <p:sp>
          <p:nvSpPr>
            <p:cNvPr id="380" name="Graphique 14">
              <a:extLst>
                <a:ext uri="{FF2B5EF4-FFF2-40B4-BE49-F238E27FC236}">
                  <a16:creationId xmlns:a16="http://schemas.microsoft.com/office/drawing/2014/main" id="{57F15CBE-B350-4EA8-A0B2-45BE8A07DE1D}"/>
                </a:ext>
              </a:extLst>
            </p:cNvPr>
            <p:cNvSpPr/>
            <p:nvPr/>
          </p:nvSpPr>
          <p:spPr>
            <a:xfrm>
              <a:off x="23568083" y="-4668240"/>
              <a:ext cx="193549" cy="228033"/>
            </a:xfrm>
            <a:custGeom>
              <a:avLst/>
              <a:gdLst>
                <a:gd name="connsiteX0" fmla="*/ 44777 w 193549"/>
                <a:gd name="connsiteY0" fmla="*/ 227680 h 228033"/>
                <a:gd name="connsiteX1" fmla="*/ -180 w 193549"/>
                <a:gd name="connsiteY1" fmla="*/ 114618 h 228033"/>
                <a:gd name="connsiteX2" fmla="*/ 9345 w 193549"/>
                <a:gd name="connsiteY2" fmla="*/ 29560 h 228033"/>
                <a:gd name="connsiteX3" fmla="*/ 48778 w 193549"/>
                <a:gd name="connsiteY3" fmla="*/ 1652 h 228033"/>
                <a:gd name="connsiteX4" fmla="*/ 66399 w 193549"/>
                <a:gd name="connsiteY4" fmla="*/ 34322 h 228033"/>
                <a:gd name="connsiteX5" fmla="*/ 91260 w 193549"/>
                <a:gd name="connsiteY5" fmla="*/ 9176 h 228033"/>
                <a:gd name="connsiteX6" fmla="*/ 131455 w 193549"/>
                <a:gd name="connsiteY6" fmla="*/ -349 h 228033"/>
                <a:gd name="connsiteX7" fmla="*/ 182699 w 193549"/>
                <a:gd name="connsiteY7" fmla="*/ 12700 h 228033"/>
                <a:gd name="connsiteX8" fmla="*/ 193177 w 193549"/>
                <a:gd name="connsiteY8" fmla="*/ 31083 h 228033"/>
                <a:gd name="connsiteX9" fmla="*/ 191177 w 193549"/>
                <a:gd name="connsiteY9" fmla="*/ 38609 h 228033"/>
                <a:gd name="connsiteX10" fmla="*/ 162602 w 193549"/>
                <a:gd name="connsiteY10" fmla="*/ 62993 h 228033"/>
                <a:gd name="connsiteX11" fmla="*/ 142504 w 193549"/>
                <a:gd name="connsiteY11" fmla="*/ 56420 h 228033"/>
                <a:gd name="connsiteX12" fmla="*/ 117644 w 193549"/>
                <a:gd name="connsiteY12" fmla="*/ 50610 h 228033"/>
                <a:gd name="connsiteX13" fmla="*/ 90593 w 193549"/>
                <a:gd name="connsiteY13" fmla="*/ 63564 h 228033"/>
                <a:gd name="connsiteX14" fmla="*/ 78687 w 193549"/>
                <a:gd name="connsiteY14" fmla="*/ 103379 h 228033"/>
                <a:gd name="connsiteX15" fmla="*/ 77924 w 193549"/>
                <a:gd name="connsiteY15" fmla="*/ 128239 h 228033"/>
                <a:gd name="connsiteX16" fmla="*/ 78972 w 193549"/>
                <a:gd name="connsiteY16" fmla="*/ 156814 h 228033"/>
                <a:gd name="connsiteX17" fmla="*/ 79924 w 193549"/>
                <a:gd name="connsiteY17" fmla="*/ 181293 h 228033"/>
                <a:gd name="connsiteX18" fmla="*/ 47254 w 193549"/>
                <a:gd name="connsiteY18" fmla="*/ 227204 h 2280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3549" h="228033">
                  <a:moveTo>
                    <a:pt x="44777" y="227680"/>
                  </a:moveTo>
                  <a:cubicBezTo>
                    <a:pt x="14773" y="227680"/>
                    <a:pt x="-276" y="189989"/>
                    <a:pt x="-180" y="114618"/>
                  </a:cubicBezTo>
                  <a:cubicBezTo>
                    <a:pt x="-1228" y="85948"/>
                    <a:pt x="2010" y="57296"/>
                    <a:pt x="9345" y="29560"/>
                  </a:cubicBezTo>
                  <a:cubicBezTo>
                    <a:pt x="13726" y="11739"/>
                    <a:pt x="30490" y="-158"/>
                    <a:pt x="48778" y="1652"/>
                  </a:cubicBezTo>
                  <a:cubicBezTo>
                    <a:pt x="56970" y="1652"/>
                    <a:pt x="62875" y="12510"/>
                    <a:pt x="66399" y="34322"/>
                  </a:cubicBezTo>
                  <a:cubicBezTo>
                    <a:pt x="71448" y="23292"/>
                    <a:pt x="80306" y="14386"/>
                    <a:pt x="91260" y="9176"/>
                  </a:cubicBezTo>
                  <a:cubicBezTo>
                    <a:pt x="103642" y="2775"/>
                    <a:pt x="117453" y="-501"/>
                    <a:pt x="131455" y="-349"/>
                  </a:cubicBezTo>
                  <a:cubicBezTo>
                    <a:pt x="155077" y="-349"/>
                    <a:pt x="172127" y="4004"/>
                    <a:pt x="182699" y="12700"/>
                  </a:cubicBezTo>
                  <a:cubicBezTo>
                    <a:pt x="188700" y="17006"/>
                    <a:pt x="192510" y="23721"/>
                    <a:pt x="193177" y="31083"/>
                  </a:cubicBezTo>
                  <a:cubicBezTo>
                    <a:pt x="193177" y="33712"/>
                    <a:pt x="192415" y="36304"/>
                    <a:pt x="191177" y="38609"/>
                  </a:cubicBezTo>
                  <a:cubicBezTo>
                    <a:pt x="183176" y="54801"/>
                    <a:pt x="173651" y="62993"/>
                    <a:pt x="162602" y="62993"/>
                  </a:cubicBezTo>
                  <a:cubicBezTo>
                    <a:pt x="155458" y="62602"/>
                    <a:pt x="148505" y="60335"/>
                    <a:pt x="142504" y="56420"/>
                  </a:cubicBezTo>
                  <a:cubicBezTo>
                    <a:pt x="134884" y="52258"/>
                    <a:pt x="126312" y="50248"/>
                    <a:pt x="117644" y="50610"/>
                  </a:cubicBezTo>
                  <a:cubicBezTo>
                    <a:pt x="107071" y="50400"/>
                    <a:pt x="97070" y="55201"/>
                    <a:pt x="90593" y="63564"/>
                  </a:cubicBezTo>
                  <a:cubicBezTo>
                    <a:pt x="82687" y="75318"/>
                    <a:pt x="78496" y="89206"/>
                    <a:pt x="78687" y="103379"/>
                  </a:cubicBezTo>
                  <a:cubicBezTo>
                    <a:pt x="78687" y="111570"/>
                    <a:pt x="77924" y="119857"/>
                    <a:pt x="77924" y="128239"/>
                  </a:cubicBezTo>
                  <a:cubicBezTo>
                    <a:pt x="77924" y="136621"/>
                    <a:pt x="77924" y="147289"/>
                    <a:pt x="78972" y="156814"/>
                  </a:cubicBezTo>
                  <a:cubicBezTo>
                    <a:pt x="80019" y="166339"/>
                    <a:pt x="79924" y="174245"/>
                    <a:pt x="79924" y="181293"/>
                  </a:cubicBezTo>
                  <a:cubicBezTo>
                    <a:pt x="79924" y="209801"/>
                    <a:pt x="69067" y="225108"/>
                    <a:pt x="47254" y="227204"/>
                  </a:cubicBezTo>
                  <a:close/>
                </a:path>
              </a:pathLst>
            </a:custGeom>
            <a:solidFill>
              <a:schemeClr val="accent1"/>
            </a:solidFill>
            <a:ln w="9525" cap="flat">
              <a:noFill/>
              <a:prstDash val="solid"/>
              <a:miter/>
            </a:ln>
          </p:spPr>
          <p:txBody>
            <a:bodyPr rtlCol="0" anchor="ctr"/>
            <a:lstStyle/>
            <a:p>
              <a:endParaRPr lang="fr-FR"/>
            </a:p>
          </p:txBody>
        </p:sp>
        <p:sp>
          <p:nvSpPr>
            <p:cNvPr id="381" name="Graphique 14">
              <a:extLst>
                <a:ext uri="{FF2B5EF4-FFF2-40B4-BE49-F238E27FC236}">
                  <a16:creationId xmlns:a16="http://schemas.microsoft.com/office/drawing/2014/main" id="{57F15CBE-B350-4EA8-A0B2-45BE8A07DE1D}"/>
                </a:ext>
              </a:extLst>
            </p:cNvPr>
            <p:cNvSpPr/>
            <p:nvPr/>
          </p:nvSpPr>
          <p:spPr>
            <a:xfrm>
              <a:off x="23749629" y="-4646677"/>
              <a:ext cx="162720" cy="206963"/>
            </a:xfrm>
            <a:custGeom>
              <a:avLst/>
              <a:gdLst>
                <a:gd name="connsiteX0" fmla="*/ 79449 w 162720"/>
                <a:gd name="connsiteY0" fmla="*/ 206592 h 206963"/>
                <a:gd name="connsiteX1" fmla="*/ 77259 w 162720"/>
                <a:gd name="connsiteY1" fmla="*/ 206592 h 206963"/>
                <a:gd name="connsiteX2" fmla="*/ 32301 w 162720"/>
                <a:gd name="connsiteY2" fmla="*/ 191639 h 206963"/>
                <a:gd name="connsiteX3" fmla="*/ 7441 w 162720"/>
                <a:gd name="connsiteY3" fmla="*/ 154872 h 206963"/>
                <a:gd name="connsiteX4" fmla="*/ -370 w 162720"/>
                <a:gd name="connsiteY4" fmla="*/ 107247 h 206963"/>
                <a:gd name="connsiteX5" fmla="*/ 7250 w 162720"/>
                <a:gd name="connsiteY5" fmla="*/ 56384 h 206963"/>
                <a:gd name="connsiteX6" fmla="*/ 31729 w 162720"/>
                <a:gd name="connsiteY6" fmla="*/ 16283 h 206963"/>
                <a:gd name="connsiteX7" fmla="*/ 78688 w 162720"/>
                <a:gd name="connsiteY7" fmla="*/ -290 h 206963"/>
                <a:gd name="connsiteX8" fmla="*/ 114597 w 162720"/>
                <a:gd name="connsiteY8" fmla="*/ 10568 h 206963"/>
                <a:gd name="connsiteX9" fmla="*/ 150411 w 162720"/>
                <a:gd name="connsiteY9" fmla="*/ 49811 h 206963"/>
                <a:gd name="connsiteX10" fmla="*/ 162317 w 162720"/>
                <a:gd name="connsiteY10" fmla="*/ 105247 h 206963"/>
                <a:gd name="connsiteX11" fmla="*/ 133742 w 162720"/>
                <a:gd name="connsiteY11" fmla="*/ 179542 h 206963"/>
                <a:gd name="connsiteX12" fmla="*/ 79449 w 162720"/>
                <a:gd name="connsiteY12" fmla="*/ 206592 h 206963"/>
                <a:gd name="connsiteX13" fmla="*/ 78211 w 162720"/>
                <a:gd name="connsiteY13" fmla="*/ 148109 h 206963"/>
                <a:gd name="connsiteX14" fmla="*/ 101071 w 162720"/>
                <a:gd name="connsiteY14" fmla="*/ 132774 h 206963"/>
                <a:gd name="connsiteX15" fmla="*/ 110596 w 162720"/>
                <a:gd name="connsiteY15" fmla="*/ 100103 h 206963"/>
                <a:gd name="connsiteX16" fmla="*/ 105834 w 162720"/>
                <a:gd name="connsiteY16" fmla="*/ 78576 h 206963"/>
                <a:gd name="connsiteX17" fmla="*/ 72401 w 162720"/>
                <a:gd name="connsiteY17" fmla="*/ 55907 h 206963"/>
                <a:gd name="connsiteX18" fmla="*/ 55827 w 162720"/>
                <a:gd name="connsiteY18" fmla="*/ 65432 h 206963"/>
                <a:gd name="connsiteX19" fmla="*/ 47827 w 162720"/>
                <a:gd name="connsiteY19" fmla="*/ 98579 h 206963"/>
                <a:gd name="connsiteX20" fmla="*/ 50208 w 162720"/>
                <a:gd name="connsiteY20" fmla="*/ 118867 h 206963"/>
                <a:gd name="connsiteX21" fmla="*/ 59733 w 162720"/>
                <a:gd name="connsiteY21" fmla="*/ 139156 h 206963"/>
                <a:gd name="connsiteX22" fmla="*/ 77449 w 162720"/>
                <a:gd name="connsiteY22" fmla="*/ 148109 h 206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62720" h="206963">
                  <a:moveTo>
                    <a:pt x="79449" y="206592"/>
                  </a:moveTo>
                  <a:lnTo>
                    <a:pt x="77259" y="206592"/>
                  </a:lnTo>
                  <a:cubicBezTo>
                    <a:pt x="60971" y="206955"/>
                    <a:pt x="45064" y="201668"/>
                    <a:pt x="32301" y="191639"/>
                  </a:cubicBezTo>
                  <a:cubicBezTo>
                    <a:pt x="20681" y="181971"/>
                    <a:pt x="12108" y="169226"/>
                    <a:pt x="7441" y="154872"/>
                  </a:cubicBezTo>
                  <a:cubicBezTo>
                    <a:pt x="2202" y="139556"/>
                    <a:pt x="-464" y="123449"/>
                    <a:pt x="-370" y="107247"/>
                  </a:cubicBezTo>
                  <a:cubicBezTo>
                    <a:pt x="-370" y="90006"/>
                    <a:pt x="2202" y="72852"/>
                    <a:pt x="7250" y="56384"/>
                  </a:cubicBezTo>
                  <a:cubicBezTo>
                    <a:pt x="11727" y="41095"/>
                    <a:pt x="20204" y="27266"/>
                    <a:pt x="31729" y="16283"/>
                  </a:cubicBezTo>
                  <a:cubicBezTo>
                    <a:pt x="44684" y="4901"/>
                    <a:pt x="61448" y="-1043"/>
                    <a:pt x="78688" y="-290"/>
                  </a:cubicBezTo>
                  <a:cubicBezTo>
                    <a:pt x="91356" y="129"/>
                    <a:pt x="103739" y="3872"/>
                    <a:pt x="114597" y="10568"/>
                  </a:cubicBezTo>
                  <a:cubicBezTo>
                    <a:pt x="130409" y="19560"/>
                    <a:pt x="142886" y="33286"/>
                    <a:pt x="150411" y="49811"/>
                  </a:cubicBezTo>
                  <a:cubicBezTo>
                    <a:pt x="158412" y="67175"/>
                    <a:pt x="162508" y="86111"/>
                    <a:pt x="162317" y="105247"/>
                  </a:cubicBezTo>
                  <a:cubicBezTo>
                    <a:pt x="162984" y="132803"/>
                    <a:pt x="152697" y="159501"/>
                    <a:pt x="133742" y="179542"/>
                  </a:cubicBezTo>
                  <a:cubicBezTo>
                    <a:pt x="120312" y="195829"/>
                    <a:pt x="100596" y="205659"/>
                    <a:pt x="79449" y="206592"/>
                  </a:cubicBezTo>
                  <a:close/>
                  <a:moveTo>
                    <a:pt x="78211" y="148109"/>
                  </a:moveTo>
                  <a:cubicBezTo>
                    <a:pt x="87927" y="147243"/>
                    <a:pt x="96595" y="141461"/>
                    <a:pt x="101071" y="132774"/>
                  </a:cubicBezTo>
                  <a:cubicBezTo>
                    <a:pt x="107263" y="123011"/>
                    <a:pt x="110596" y="111676"/>
                    <a:pt x="110596" y="100103"/>
                  </a:cubicBezTo>
                  <a:cubicBezTo>
                    <a:pt x="110596" y="92664"/>
                    <a:pt x="108978" y="85320"/>
                    <a:pt x="105834" y="78576"/>
                  </a:cubicBezTo>
                  <a:cubicBezTo>
                    <a:pt x="100596" y="64699"/>
                    <a:pt x="87260" y="55612"/>
                    <a:pt x="72401" y="55907"/>
                  </a:cubicBezTo>
                  <a:cubicBezTo>
                    <a:pt x="65543" y="55878"/>
                    <a:pt x="59256" y="59517"/>
                    <a:pt x="55827" y="65432"/>
                  </a:cubicBezTo>
                  <a:cubicBezTo>
                    <a:pt x="50113" y="75519"/>
                    <a:pt x="47350" y="86997"/>
                    <a:pt x="47827" y="98579"/>
                  </a:cubicBezTo>
                  <a:cubicBezTo>
                    <a:pt x="47922" y="105408"/>
                    <a:pt x="48684" y="112209"/>
                    <a:pt x="50208" y="118867"/>
                  </a:cubicBezTo>
                  <a:cubicBezTo>
                    <a:pt x="51732" y="126287"/>
                    <a:pt x="54971" y="133250"/>
                    <a:pt x="59733" y="139156"/>
                  </a:cubicBezTo>
                  <a:cubicBezTo>
                    <a:pt x="63829" y="144823"/>
                    <a:pt x="70401" y="148157"/>
                    <a:pt x="77449" y="148109"/>
                  </a:cubicBezTo>
                  <a:close/>
                </a:path>
              </a:pathLst>
            </a:custGeom>
            <a:solidFill>
              <a:schemeClr val="accent1"/>
            </a:solidFill>
            <a:ln w="9525" cap="flat">
              <a:noFill/>
              <a:prstDash val="solid"/>
              <a:miter/>
            </a:ln>
          </p:spPr>
          <p:txBody>
            <a:bodyPr rtlCol="0" anchor="ctr"/>
            <a:lstStyle/>
            <a:p>
              <a:endParaRPr lang="fr-FR"/>
            </a:p>
          </p:txBody>
        </p:sp>
        <p:sp>
          <p:nvSpPr>
            <p:cNvPr id="382" name="Graphique 14">
              <a:extLst>
                <a:ext uri="{FF2B5EF4-FFF2-40B4-BE49-F238E27FC236}">
                  <a16:creationId xmlns:a16="http://schemas.microsoft.com/office/drawing/2014/main" id="{57F15CBE-B350-4EA8-A0B2-45BE8A07DE1D}"/>
                </a:ext>
              </a:extLst>
            </p:cNvPr>
            <p:cNvSpPr/>
            <p:nvPr/>
          </p:nvSpPr>
          <p:spPr>
            <a:xfrm>
              <a:off x="23940226" y="-4678473"/>
              <a:ext cx="197515" cy="350762"/>
            </a:xfrm>
            <a:custGeom>
              <a:avLst/>
              <a:gdLst>
                <a:gd name="connsiteX0" fmla="*/ 43348 w 197515"/>
                <a:gd name="connsiteY0" fmla="*/ 350402 h 350762"/>
                <a:gd name="connsiteX1" fmla="*/ 42585 w 197515"/>
                <a:gd name="connsiteY1" fmla="*/ 350402 h 350762"/>
                <a:gd name="connsiteX2" fmla="*/ 22202 w 197515"/>
                <a:gd name="connsiteY2" fmla="*/ 342973 h 350762"/>
                <a:gd name="connsiteX3" fmla="*/ 10677 w 197515"/>
                <a:gd name="connsiteY3" fmla="*/ 321542 h 350762"/>
                <a:gd name="connsiteX4" fmla="*/ 2676 w 197515"/>
                <a:gd name="connsiteY4" fmla="*/ 247723 h 350762"/>
                <a:gd name="connsiteX5" fmla="*/ -373 w 197515"/>
                <a:gd name="connsiteY5" fmla="*/ 165046 h 350762"/>
                <a:gd name="connsiteX6" fmla="*/ 44871 w 197515"/>
                <a:gd name="connsiteY6" fmla="*/ -213 h 350762"/>
                <a:gd name="connsiteX7" fmla="*/ 61255 w 197515"/>
                <a:gd name="connsiteY7" fmla="*/ 5597 h 350762"/>
                <a:gd name="connsiteX8" fmla="*/ 67731 w 197515"/>
                <a:gd name="connsiteY8" fmla="*/ 20171 h 350762"/>
                <a:gd name="connsiteX9" fmla="*/ 70208 w 197515"/>
                <a:gd name="connsiteY9" fmla="*/ 27981 h 350762"/>
                <a:gd name="connsiteX10" fmla="*/ 76495 w 197515"/>
                <a:gd name="connsiteY10" fmla="*/ 38268 h 350762"/>
                <a:gd name="connsiteX11" fmla="*/ 81162 w 197515"/>
                <a:gd name="connsiteY11" fmla="*/ 34077 h 350762"/>
                <a:gd name="connsiteX12" fmla="*/ 90687 w 197515"/>
                <a:gd name="connsiteY12" fmla="*/ 25981 h 350762"/>
                <a:gd name="connsiteX13" fmla="*/ 125072 w 197515"/>
                <a:gd name="connsiteY13" fmla="*/ 14170 h 350762"/>
                <a:gd name="connsiteX14" fmla="*/ 163172 w 197515"/>
                <a:gd name="connsiteY14" fmla="*/ 29220 h 350762"/>
                <a:gd name="connsiteX15" fmla="*/ 189461 w 197515"/>
                <a:gd name="connsiteY15" fmla="*/ 64652 h 350762"/>
                <a:gd name="connsiteX16" fmla="*/ 196986 w 197515"/>
                <a:gd name="connsiteY16" fmla="*/ 102752 h 350762"/>
                <a:gd name="connsiteX17" fmla="*/ 173840 w 197515"/>
                <a:gd name="connsiteY17" fmla="*/ 165522 h 350762"/>
                <a:gd name="connsiteX18" fmla="*/ 96497 w 197515"/>
                <a:gd name="connsiteY18" fmla="*/ 196193 h 350762"/>
                <a:gd name="connsiteX19" fmla="*/ 77447 w 197515"/>
                <a:gd name="connsiteY19" fmla="*/ 194383 h 350762"/>
                <a:gd name="connsiteX20" fmla="*/ 73637 w 197515"/>
                <a:gd name="connsiteY20" fmla="*/ 275060 h 350762"/>
                <a:gd name="connsiteX21" fmla="*/ 71923 w 197515"/>
                <a:gd name="connsiteY21" fmla="*/ 317446 h 350762"/>
                <a:gd name="connsiteX22" fmla="*/ 43348 w 197515"/>
                <a:gd name="connsiteY22" fmla="*/ 350402 h 350762"/>
                <a:gd name="connsiteX23" fmla="*/ 93068 w 197515"/>
                <a:gd name="connsiteY23" fmla="*/ 153806 h 350762"/>
                <a:gd name="connsiteX24" fmla="*/ 125738 w 197515"/>
                <a:gd name="connsiteY24" fmla="*/ 136185 h 350762"/>
                <a:gd name="connsiteX25" fmla="*/ 147265 w 197515"/>
                <a:gd name="connsiteY25" fmla="*/ 87513 h 350762"/>
                <a:gd name="connsiteX26" fmla="*/ 142788 w 197515"/>
                <a:gd name="connsiteY26" fmla="*/ 67129 h 350762"/>
                <a:gd name="connsiteX27" fmla="*/ 120405 w 197515"/>
                <a:gd name="connsiteY27" fmla="*/ 52841 h 350762"/>
                <a:gd name="connsiteX28" fmla="*/ 98592 w 197515"/>
                <a:gd name="connsiteY28" fmla="*/ 67129 h 350762"/>
                <a:gd name="connsiteX29" fmla="*/ 86495 w 197515"/>
                <a:gd name="connsiteY29" fmla="*/ 135423 h 350762"/>
                <a:gd name="connsiteX30" fmla="*/ 87163 w 197515"/>
                <a:gd name="connsiteY30" fmla="*/ 148758 h 350762"/>
                <a:gd name="connsiteX31" fmla="*/ 92307 w 197515"/>
                <a:gd name="connsiteY31" fmla="*/ 154131 h 350762"/>
                <a:gd name="connsiteX32" fmla="*/ 93068 w 197515"/>
                <a:gd name="connsiteY32" fmla="*/ 154092 h 350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97515" h="350762">
                  <a:moveTo>
                    <a:pt x="43348" y="350402"/>
                  </a:moveTo>
                  <a:lnTo>
                    <a:pt x="42585" y="350402"/>
                  </a:lnTo>
                  <a:cubicBezTo>
                    <a:pt x="35061" y="350555"/>
                    <a:pt x="27822" y="347907"/>
                    <a:pt x="22202" y="342973"/>
                  </a:cubicBezTo>
                  <a:cubicBezTo>
                    <a:pt x="16107" y="337277"/>
                    <a:pt x="12106" y="329752"/>
                    <a:pt x="10677" y="321542"/>
                  </a:cubicBezTo>
                  <a:cubicBezTo>
                    <a:pt x="6771" y="297091"/>
                    <a:pt x="4010" y="272450"/>
                    <a:pt x="2676" y="247723"/>
                  </a:cubicBezTo>
                  <a:cubicBezTo>
                    <a:pt x="675" y="221625"/>
                    <a:pt x="-373" y="194069"/>
                    <a:pt x="-373" y="165046"/>
                  </a:cubicBezTo>
                  <a:cubicBezTo>
                    <a:pt x="-373" y="54937"/>
                    <a:pt x="14678" y="-146"/>
                    <a:pt x="44871" y="-213"/>
                  </a:cubicBezTo>
                  <a:cubicBezTo>
                    <a:pt x="50967" y="-946"/>
                    <a:pt x="56968" y="1206"/>
                    <a:pt x="61255" y="5597"/>
                  </a:cubicBezTo>
                  <a:cubicBezTo>
                    <a:pt x="64398" y="9931"/>
                    <a:pt x="66684" y="14904"/>
                    <a:pt x="67731" y="20171"/>
                  </a:cubicBezTo>
                  <a:cubicBezTo>
                    <a:pt x="68399" y="22819"/>
                    <a:pt x="69256" y="25429"/>
                    <a:pt x="70208" y="27981"/>
                  </a:cubicBezTo>
                  <a:cubicBezTo>
                    <a:pt x="72685" y="34839"/>
                    <a:pt x="74780" y="38268"/>
                    <a:pt x="76495" y="38268"/>
                  </a:cubicBezTo>
                  <a:cubicBezTo>
                    <a:pt x="77447" y="38268"/>
                    <a:pt x="79067" y="36839"/>
                    <a:pt x="81162" y="34077"/>
                  </a:cubicBezTo>
                  <a:cubicBezTo>
                    <a:pt x="83829" y="30858"/>
                    <a:pt x="87067" y="28124"/>
                    <a:pt x="90687" y="25981"/>
                  </a:cubicBezTo>
                  <a:cubicBezTo>
                    <a:pt x="100687" y="18618"/>
                    <a:pt x="112689" y="14503"/>
                    <a:pt x="125072" y="14170"/>
                  </a:cubicBezTo>
                  <a:cubicBezTo>
                    <a:pt x="139169" y="14418"/>
                    <a:pt x="152695" y="19771"/>
                    <a:pt x="163172" y="29220"/>
                  </a:cubicBezTo>
                  <a:cubicBezTo>
                    <a:pt x="174792" y="38573"/>
                    <a:pt x="183937" y="50775"/>
                    <a:pt x="189461" y="64652"/>
                  </a:cubicBezTo>
                  <a:cubicBezTo>
                    <a:pt x="194414" y="76749"/>
                    <a:pt x="196986" y="89684"/>
                    <a:pt x="196986" y="102752"/>
                  </a:cubicBezTo>
                  <a:cubicBezTo>
                    <a:pt x="198414" y="125993"/>
                    <a:pt x="190032" y="148758"/>
                    <a:pt x="173840" y="165522"/>
                  </a:cubicBezTo>
                  <a:cubicBezTo>
                    <a:pt x="153266" y="185791"/>
                    <a:pt x="125358" y="196859"/>
                    <a:pt x="96497" y="196193"/>
                  </a:cubicBezTo>
                  <a:cubicBezTo>
                    <a:pt x="90115" y="196107"/>
                    <a:pt x="83734" y="195497"/>
                    <a:pt x="77447" y="194383"/>
                  </a:cubicBezTo>
                  <a:cubicBezTo>
                    <a:pt x="75256" y="194383"/>
                    <a:pt x="73923" y="221272"/>
                    <a:pt x="73637" y="275060"/>
                  </a:cubicBezTo>
                  <a:cubicBezTo>
                    <a:pt x="73637" y="292395"/>
                    <a:pt x="72875" y="306588"/>
                    <a:pt x="71923" y="317446"/>
                  </a:cubicBezTo>
                  <a:cubicBezTo>
                    <a:pt x="69351" y="337448"/>
                    <a:pt x="59826" y="348431"/>
                    <a:pt x="43348" y="350402"/>
                  </a:cubicBezTo>
                  <a:close/>
                  <a:moveTo>
                    <a:pt x="93068" y="153806"/>
                  </a:moveTo>
                  <a:cubicBezTo>
                    <a:pt x="101260" y="153806"/>
                    <a:pt x="112118" y="147901"/>
                    <a:pt x="125738" y="136185"/>
                  </a:cubicBezTo>
                  <a:cubicBezTo>
                    <a:pt x="140026" y="124107"/>
                    <a:pt x="147932" y="106172"/>
                    <a:pt x="147265" y="87513"/>
                  </a:cubicBezTo>
                  <a:cubicBezTo>
                    <a:pt x="147075" y="80502"/>
                    <a:pt x="145551" y="73587"/>
                    <a:pt x="142788" y="67129"/>
                  </a:cubicBezTo>
                  <a:cubicBezTo>
                    <a:pt x="139550" y="57756"/>
                    <a:pt x="130311" y="51851"/>
                    <a:pt x="120405" y="52841"/>
                  </a:cubicBezTo>
                  <a:cubicBezTo>
                    <a:pt x="110975" y="52994"/>
                    <a:pt x="102498" y="58556"/>
                    <a:pt x="98592" y="67129"/>
                  </a:cubicBezTo>
                  <a:cubicBezTo>
                    <a:pt x="90592" y="81702"/>
                    <a:pt x="86495" y="104467"/>
                    <a:pt x="86495" y="135423"/>
                  </a:cubicBezTo>
                  <a:cubicBezTo>
                    <a:pt x="86495" y="139881"/>
                    <a:pt x="86686" y="144329"/>
                    <a:pt x="87163" y="148758"/>
                  </a:cubicBezTo>
                  <a:cubicBezTo>
                    <a:pt x="87067" y="151654"/>
                    <a:pt x="89353" y="154054"/>
                    <a:pt x="92307" y="154131"/>
                  </a:cubicBezTo>
                  <a:cubicBezTo>
                    <a:pt x="92496" y="154140"/>
                    <a:pt x="92782" y="154131"/>
                    <a:pt x="93068" y="154092"/>
                  </a:cubicBezTo>
                  <a:close/>
                </a:path>
              </a:pathLst>
            </a:custGeom>
            <a:solidFill>
              <a:schemeClr val="accent1"/>
            </a:solidFill>
            <a:ln w="9525" cap="flat">
              <a:noFill/>
              <a:prstDash val="solid"/>
              <a:miter/>
            </a:ln>
          </p:spPr>
          <p:txBody>
            <a:bodyPr rtlCol="0" anchor="ctr"/>
            <a:lstStyle/>
            <a:p>
              <a:endParaRPr lang="fr-FR"/>
            </a:p>
          </p:txBody>
        </p:sp>
        <p:sp>
          <p:nvSpPr>
            <p:cNvPr id="383" name="Graphique 14">
              <a:extLst>
                <a:ext uri="{FF2B5EF4-FFF2-40B4-BE49-F238E27FC236}">
                  <a16:creationId xmlns:a16="http://schemas.microsoft.com/office/drawing/2014/main" id="{57F15CBE-B350-4EA8-A0B2-45BE8A07DE1D}"/>
                </a:ext>
              </a:extLst>
            </p:cNvPr>
            <p:cNvSpPr/>
            <p:nvPr/>
          </p:nvSpPr>
          <p:spPr>
            <a:xfrm>
              <a:off x="24283287" y="-4644961"/>
              <a:ext cx="188958" cy="216852"/>
            </a:xfrm>
            <a:custGeom>
              <a:avLst/>
              <a:gdLst>
                <a:gd name="connsiteX0" fmla="*/ 111196 w 188958"/>
                <a:gd name="connsiteY0" fmla="*/ 216497 h 216852"/>
                <a:gd name="connsiteX1" fmla="*/ 28804 w 188958"/>
                <a:gd name="connsiteY1" fmla="*/ 186303 h 216852"/>
                <a:gd name="connsiteX2" fmla="*/ -343 w 188958"/>
                <a:gd name="connsiteY2" fmla="*/ 110675 h 216852"/>
                <a:gd name="connsiteX3" fmla="*/ 11088 w 188958"/>
                <a:gd name="connsiteY3" fmla="*/ 59906 h 216852"/>
                <a:gd name="connsiteX4" fmla="*/ 48330 w 188958"/>
                <a:gd name="connsiteY4" fmla="*/ 17711 h 216852"/>
                <a:gd name="connsiteX5" fmla="*/ 100622 w 188958"/>
                <a:gd name="connsiteY5" fmla="*/ -292 h 216852"/>
                <a:gd name="connsiteX6" fmla="*/ 106623 w 188958"/>
                <a:gd name="connsiteY6" fmla="*/ -292 h 216852"/>
                <a:gd name="connsiteX7" fmla="*/ 139960 w 188958"/>
                <a:gd name="connsiteY7" fmla="*/ 3328 h 216852"/>
                <a:gd name="connsiteX8" fmla="*/ 161678 w 188958"/>
                <a:gd name="connsiteY8" fmla="*/ 15329 h 216852"/>
                <a:gd name="connsiteX9" fmla="*/ 168917 w 188958"/>
                <a:gd name="connsiteY9" fmla="*/ 29617 h 216852"/>
                <a:gd name="connsiteX10" fmla="*/ 156820 w 188958"/>
                <a:gd name="connsiteY10" fmla="*/ 43904 h 216852"/>
                <a:gd name="connsiteX11" fmla="*/ 134532 w 188958"/>
                <a:gd name="connsiteY11" fmla="*/ 48952 h 216852"/>
                <a:gd name="connsiteX12" fmla="*/ 100337 w 188958"/>
                <a:gd name="connsiteY12" fmla="*/ 57525 h 216852"/>
                <a:gd name="connsiteX13" fmla="*/ 60141 w 188958"/>
                <a:gd name="connsiteY13" fmla="*/ 112485 h 216852"/>
                <a:gd name="connsiteX14" fmla="*/ 77000 w 188958"/>
                <a:gd name="connsiteY14" fmla="*/ 146679 h 216852"/>
                <a:gd name="connsiteX15" fmla="*/ 109385 w 188958"/>
                <a:gd name="connsiteY15" fmla="*/ 156204 h 216852"/>
                <a:gd name="connsiteX16" fmla="*/ 131293 w 188958"/>
                <a:gd name="connsiteY16" fmla="*/ 153156 h 216852"/>
                <a:gd name="connsiteX17" fmla="*/ 165869 w 188958"/>
                <a:gd name="connsiteY17" fmla="*/ 148393 h 216852"/>
                <a:gd name="connsiteX18" fmla="*/ 180728 w 188958"/>
                <a:gd name="connsiteY18" fmla="*/ 150679 h 216852"/>
                <a:gd name="connsiteX19" fmla="*/ 188539 w 188958"/>
                <a:gd name="connsiteY19" fmla="*/ 162967 h 216852"/>
                <a:gd name="connsiteX20" fmla="*/ 166631 w 188958"/>
                <a:gd name="connsiteY20" fmla="*/ 200591 h 216852"/>
                <a:gd name="connsiteX21" fmla="*/ 111196 w 188958"/>
                <a:gd name="connsiteY21" fmla="*/ 216497 h 2168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88958" h="216852">
                  <a:moveTo>
                    <a:pt x="111196" y="216497"/>
                  </a:moveTo>
                  <a:cubicBezTo>
                    <a:pt x="75191" y="216497"/>
                    <a:pt x="47664" y="206401"/>
                    <a:pt x="28804" y="186303"/>
                  </a:cubicBezTo>
                  <a:cubicBezTo>
                    <a:pt x="9468" y="165948"/>
                    <a:pt x="-1009" y="138745"/>
                    <a:pt x="-343" y="110675"/>
                  </a:cubicBezTo>
                  <a:cubicBezTo>
                    <a:pt x="-247" y="93120"/>
                    <a:pt x="3658" y="75804"/>
                    <a:pt x="11088" y="59906"/>
                  </a:cubicBezTo>
                  <a:cubicBezTo>
                    <a:pt x="19279" y="42590"/>
                    <a:pt x="32138" y="27950"/>
                    <a:pt x="48330" y="17711"/>
                  </a:cubicBezTo>
                  <a:cubicBezTo>
                    <a:pt x="63665" y="6824"/>
                    <a:pt x="81858" y="575"/>
                    <a:pt x="100622" y="-292"/>
                  </a:cubicBezTo>
                  <a:lnTo>
                    <a:pt x="106623" y="-292"/>
                  </a:lnTo>
                  <a:cubicBezTo>
                    <a:pt x="117863" y="-654"/>
                    <a:pt x="129102" y="566"/>
                    <a:pt x="139960" y="3328"/>
                  </a:cubicBezTo>
                  <a:cubicBezTo>
                    <a:pt x="147867" y="5938"/>
                    <a:pt x="155295" y="10005"/>
                    <a:pt x="161678" y="15329"/>
                  </a:cubicBezTo>
                  <a:cubicBezTo>
                    <a:pt x="166154" y="18739"/>
                    <a:pt x="168821" y="23997"/>
                    <a:pt x="168917" y="29617"/>
                  </a:cubicBezTo>
                  <a:cubicBezTo>
                    <a:pt x="168917" y="36694"/>
                    <a:pt x="163773" y="42742"/>
                    <a:pt x="156820" y="43904"/>
                  </a:cubicBezTo>
                  <a:cubicBezTo>
                    <a:pt x="149581" y="46171"/>
                    <a:pt x="142057" y="47857"/>
                    <a:pt x="134532" y="48952"/>
                  </a:cubicBezTo>
                  <a:cubicBezTo>
                    <a:pt x="122911" y="50857"/>
                    <a:pt x="111481" y="53725"/>
                    <a:pt x="100337" y="57525"/>
                  </a:cubicBezTo>
                  <a:cubicBezTo>
                    <a:pt x="75477" y="63764"/>
                    <a:pt x="58522" y="86872"/>
                    <a:pt x="60141" y="112485"/>
                  </a:cubicBezTo>
                  <a:cubicBezTo>
                    <a:pt x="59475" y="126029"/>
                    <a:pt x="65857" y="138964"/>
                    <a:pt x="77000" y="146679"/>
                  </a:cubicBezTo>
                  <a:cubicBezTo>
                    <a:pt x="86525" y="153194"/>
                    <a:pt x="97861" y="156528"/>
                    <a:pt x="109385" y="156204"/>
                  </a:cubicBezTo>
                  <a:cubicBezTo>
                    <a:pt x="116720" y="155832"/>
                    <a:pt x="124054" y="154813"/>
                    <a:pt x="131293" y="153156"/>
                  </a:cubicBezTo>
                  <a:cubicBezTo>
                    <a:pt x="142628" y="150432"/>
                    <a:pt x="154248" y="148841"/>
                    <a:pt x="165869" y="148393"/>
                  </a:cubicBezTo>
                  <a:cubicBezTo>
                    <a:pt x="170917" y="148289"/>
                    <a:pt x="175965" y="149060"/>
                    <a:pt x="180728" y="150679"/>
                  </a:cubicBezTo>
                  <a:cubicBezTo>
                    <a:pt x="185871" y="152518"/>
                    <a:pt x="189014" y="157575"/>
                    <a:pt x="188539" y="162967"/>
                  </a:cubicBezTo>
                  <a:cubicBezTo>
                    <a:pt x="188824" y="178607"/>
                    <a:pt x="180346" y="193104"/>
                    <a:pt x="166631" y="200591"/>
                  </a:cubicBezTo>
                  <a:cubicBezTo>
                    <a:pt x="150057" y="211049"/>
                    <a:pt x="130817" y="216574"/>
                    <a:pt x="111196" y="216497"/>
                  </a:cubicBezTo>
                  <a:close/>
                </a:path>
              </a:pathLst>
            </a:custGeom>
            <a:solidFill>
              <a:schemeClr val="accent1"/>
            </a:solidFill>
            <a:ln w="9525" cap="flat">
              <a:noFill/>
              <a:prstDash val="solid"/>
              <a:miter/>
            </a:ln>
          </p:spPr>
          <p:txBody>
            <a:bodyPr rtlCol="0" anchor="ctr"/>
            <a:lstStyle/>
            <a:p>
              <a:endParaRPr lang="fr-FR"/>
            </a:p>
          </p:txBody>
        </p:sp>
        <p:sp>
          <p:nvSpPr>
            <p:cNvPr id="384" name="Graphique 14">
              <a:extLst>
                <a:ext uri="{FF2B5EF4-FFF2-40B4-BE49-F238E27FC236}">
                  <a16:creationId xmlns:a16="http://schemas.microsoft.com/office/drawing/2014/main" id="{57F15CBE-B350-4EA8-A0B2-45BE8A07DE1D}"/>
                </a:ext>
              </a:extLst>
            </p:cNvPr>
            <p:cNvSpPr/>
            <p:nvPr/>
          </p:nvSpPr>
          <p:spPr>
            <a:xfrm>
              <a:off x="24484958" y="-4777392"/>
              <a:ext cx="73631" cy="349472"/>
            </a:xfrm>
            <a:custGeom>
              <a:avLst/>
              <a:gdLst>
                <a:gd name="connsiteX0" fmla="*/ 34587 w 73631"/>
                <a:gd name="connsiteY0" fmla="*/ 349118 h 349472"/>
                <a:gd name="connsiteX1" fmla="*/ 33063 w 73631"/>
                <a:gd name="connsiteY1" fmla="*/ 349118 h 349472"/>
                <a:gd name="connsiteX2" fmla="*/ 15823 w 73631"/>
                <a:gd name="connsiteY2" fmla="*/ 343118 h 349472"/>
                <a:gd name="connsiteX3" fmla="*/ 5441 w 73631"/>
                <a:gd name="connsiteY3" fmla="*/ 326258 h 349472"/>
                <a:gd name="connsiteX4" fmla="*/ -369 w 73631"/>
                <a:gd name="connsiteY4" fmla="*/ 173096 h 349472"/>
                <a:gd name="connsiteX5" fmla="*/ 5631 w 73631"/>
                <a:gd name="connsiteY5" fmla="*/ 20696 h 349472"/>
                <a:gd name="connsiteX6" fmla="*/ 18013 w 73631"/>
                <a:gd name="connsiteY6" fmla="*/ 2884 h 349472"/>
                <a:gd name="connsiteX7" fmla="*/ 30015 w 73631"/>
                <a:gd name="connsiteY7" fmla="*/ -354 h 349472"/>
                <a:gd name="connsiteX8" fmla="*/ 38112 w 73631"/>
                <a:gd name="connsiteY8" fmla="*/ 884 h 349472"/>
                <a:gd name="connsiteX9" fmla="*/ 56399 w 73631"/>
                <a:gd name="connsiteY9" fmla="*/ 18696 h 349472"/>
                <a:gd name="connsiteX10" fmla="*/ 69734 w 73631"/>
                <a:gd name="connsiteY10" fmla="*/ 109660 h 349472"/>
                <a:gd name="connsiteX11" fmla="*/ 73259 w 73631"/>
                <a:gd name="connsiteY11" fmla="*/ 208625 h 349472"/>
                <a:gd name="connsiteX12" fmla="*/ 72497 w 73631"/>
                <a:gd name="connsiteY12" fmla="*/ 260917 h 349472"/>
                <a:gd name="connsiteX13" fmla="*/ 62209 w 73631"/>
                <a:gd name="connsiteY13" fmla="*/ 327592 h 349472"/>
                <a:gd name="connsiteX14" fmla="*/ 34587 w 73631"/>
                <a:gd name="connsiteY14" fmla="*/ 349118 h 349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3631" h="349472">
                  <a:moveTo>
                    <a:pt x="34587" y="349118"/>
                  </a:moveTo>
                  <a:lnTo>
                    <a:pt x="33063" y="349118"/>
                  </a:lnTo>
                  <a:cubicBezTo>
                    <a:pt x="26777" y="349061"/>
                    <a:pt x="20776" y="346946"/>
                    <a:pt x="15823" y="343118"/>
                  </a:cubicBezTo>
                  <a:cubicBezTo>
                    <a:pt x="10394" y="339022"/>
                    <a:pt x="6679" y="332992"/>
                    <a:pt x="5441" y="326258"/>
                  </a:cubicBezTo>
                  <a:cubicBezTo>
                    <a:pt x="1535" y="307208"/>
                    <a:pt x="-465" y="256154"/>
                    <a:pt x="-369" y="173096"/>
                  </a:cubicBezTo>
                  <a:cubicBezTo>
                    <a:pt x="-274" y="90038"/>
                    <a:pt x="1726" y="39241"/>
                    <a:pt x="5631" y="20696"/>
                  </a:cubicBezTo>
                  <a:cubicBezTo>
                    <a:pt x="6965" y="13219"/>
                    <a:pt x="11441" y="6704"/>
                    <a:pt x="18013" y="2884"/>
                  </a:cubicBezTo>
                  <a:cubicBezTo>
                    <a:pt x="21633" y="761"/>
                    <a:pt x="25824" y="-364"/>
                    <a:pt x="30015" y="-354"/>
                  </a:cubicBezTo>
                  <a:cubicBezTo>
                    <a:pt x="32777" y="-354"/>
                    <a:pt x="35540" y="65"/>
                    <a:pt x="38112" y="884"/>
                  </a:cubicBezTo>
                  <a:cubicBezTo>
                    <a:pt x="46779" y="3446"/>
                    <a:pt x="53637" y="10114"/>
                    <a:pt x="56399" y="18696"/>
                  </a:cubicBezTo>
                  <a:cubicBezTo>
                    <a:pt x="64210" y="48433"/>
                    <a:pt x="68687" y="78941"/>
                    <a:pt x="69734" y="109660"/>
                  </a:cubicBezTo>
                  <a:cubicBezTo>
                    <a:pt x="72020" y="142616"/>
                    <a:pt x="73259" y="175573"/>
                    <a:pt x="73259" y="208625"/>
                  </a:cubicBezTo>
                  <a:cubicBezTo>
                    <a:pt x="73259" y="218150"/>
                    <a:pt x="73259" y="235295"/>
                    <a:pt x="72497" y="260917"/>
                  </a:cubicBezTo>
                  <a:cubicBezTo>
                    <a:pt x="72497" y="283539"/>
                    <a:pt x="69068" y="306027"/>
                    <a:pt x="62209" y="327592"/>
                  </a:cubicBezTo>
                  <a:cubicBezTo>
                    <a:pt x="58971" y="340231"/>
                    <a:pt x="47637" y="349089"/>
                    <a:pt x="34587" y="349118"/>
                  </a:cubicBezTo>
                  <a:close/>
                </a:path>
              </a:pathLst>
            </a:custGeom>
            <a:solidFill>
              <a:schemeClr val="accent1"/>
            </a:solidFill>
            <a:ln w="9525" cap="flat">
              <a:noFill/>
              <a:prstDash val="solid"/>
              <a:miter/>
            </a:ln>
          </p:spPr>
          <p:txBody>
            <a:bodyPr rtlCol="0" anchor="ctr"/>
            <a:lstStyle/>
            <a:p>
              <a:endParaRPr lang="fr-FR"/>
            </a:p>
          </p:txBody>
        </p:sp>
        <p:sp>
          <p:nvSpPr>
            <p:cNvPr id="385" name="Graphique 14">
              <a:extLst>
                <a:ext uri="{FF2B5EF4-FFF2-40B4-BE49-F238E27FC236}">
                  <a16:creationId xmlns:a16="http://schemas.microsoft.com/office/drawing/2014/main" id="{57F15CBE-B350-4EA8-A0B2-45BE8A07DE1D}"/>
                </a:ext>
              </a:extLst>
            </p:cNvPr>
            <p:cNvSpPr/>
            <p:nvPr/>
          </p:nvSpPr>
          <p:spPr>
            <a:xfrm>
              <a:off x="24580498" y="-4647376"/>
              <a:ext cx="186785" cy="220851"/>
            </a:xfrm>
            <a:custGeom>
              <a:avLst/>
              <a:gdLst>
                <a:gd name="connsiteX0" fmla="*/ 144979 w 186785"/>
                <a:gd name="connsiteY0" fmla="*/ 220340 h 220851"/>
                <a:gd name="connsiteX1" fmla="*/ 116498 w 186785"/>
                <a:gd name="connsiteY1" fmla="*/ 197509 h 220851"/>
                <a:gd name="connsiteX2" fmla="*/ 116404 w 186785"/>
                <a:gd name="connsiteY2" fmla="*/ 196528 h 220851"/>
                <a:gd name="connsiteX3" fmla="*/ 114403 w 186785"/>
                <a:gd name="connsiteY3" fmla="*/ 172430 h 220851"/>
                <a:gd name="connsiteX4" fmla="*/ 112117 w 186785"/>
                <a:gd name="connsiteY4" fmla="*/ 156046 h 220851"/>
                <a:gd name="connsiteX5" fmla="*/ 103354 w 186785"/>
                <a:gd name="connsiteY5" fmla="*/ 167858 h 220851"/>
                <a:gd name="connsiteX6" fmla="*/ 90781 w 186785"/>
                <a:gd name="connsiteY6" fmla="*/ 187479 h 220851"/>
                <a:gd name="connsiteX7" fmla="*/ 49538 w 186785"/>
                <a:gd name="connsiteY7" fmla="*/ 214625 h 220851"/>
                <a:gd name="connsiteX8" fmla="*/ 27440 w 186785"/>
                <a:gd name="connsiteY8" fmla="*/ 207577 h 220851"/>
                <a:gd name="connsiteX9" fmla="*/ 2866 w 186785"/>
                <a:gd name="connsiteY9" fmla="*/ 166905 h 220851"/>
                <a:gd name="connsiteX10" fmla="*/ -373 w 186785"/>
                <a:gd name="connsiteY10" fmla="*/ 142807 h 220851"/>
                <a:gd name="connsiteX11" fmla="*/ 14010 w 186785"/>
                <a:gd name="connsiteY11" fmla="*/ 78513 h 220851"/>
                <a:gd name="connsiteX12" fmla="*/ 52872 w 186785"/>
                <a:gd name="connsiteY12" fmla="*/ 32031 h 220851"/>
                <a:gd name="connsiteX13" fmla="*/ 84780 w 186785"/>
                <a:gd name="connsiteY13" fmla="*/ 21935 h 220851"/>
                <a:gd name="connsiteX14" fmla="*/ 114594 w 186785"/>
                <a:gd name="connsiteY14" fmla="*/ 30507 h 220851"/>
                <a:gd name="connsiteX15" fmla="*/ 118690 w 186785"/>
                <a:gd name="connsiteY15" fmla="*/ 31745 h 220851"/>
                <a:gd name="connsiteX16" fmla="*/ 126214 w 186785"/>
                <a:gd name="connsiteY16" fmla="*/ 22220 h 220851"/>
                <a:gd name="connsiteX17" fmla="*/ 134977 w 186785"/>
                <a:gd name="connsiteY17" fmla="*/ 8409 h 220851"/>
                <a:gd name="connsiteX18" fmla="*/ 152027 w 186785"/>
                <a:gd name="connsiteY18" fmla="*/ -354 h 220851"/>
                <a:gd name="connsiteX19" fmla="*/ 160885 w 186785"/>
                <a:gd name="connsiteY19" fmla="*/ 1170 h 220851"/>
                <a:gd name="connsiteX20" fmla="*/ 172601 w 186785"/>
                <a:gd name="connsiteY20" fmla="*/ 16982 h 220851"/>
                <a:gd name="connsiteX21" fmla="*/ 179173 w 186785"/>
                <a:gd name="connsiteY21" fmla="*/ 61654 h 220851"/>
                <a:gd name="connsiteX22" fmla="*/ 186412 w 186785"/>
                <a:gd name="connsiteY22" fmla="*/ 183669 h 220851"/>
                <a:gd name="connsiteX23" fmla="*/ 186412 w 186785"/>
                <a:gd name="connsiteY23" fmla="*/ 190241 h 220851"/>
                <a:gd name="connsiteX24" fmla="*/ 176887 w 186785"/>
                <a:gd name="connsiteY24" fmla="*/ 210339 h 220851"/>
                <a:gd name="connsiteX25" fmla="*/ 144979 w 186785"/>
                <a:gd name="connsiteY25" fmla="*/ 220340 h 220851"/>
                <a:gd name="connsiteX26" fmla="*/ 64873 w 186785"/>
                <a:gd name="connsiteY26" fmla="*/ 158809 h 220851"/>
                <a:gd name="connsiteX27" fmla="*/ 97448 w 186785"/>
                <a:gd name="connsiteY27" fmla="*/ 118613 h 220851"/>
                <a:gd name="connsiteX28" fmla="*/ 114308 w 186785"/>
                <a:gd name="connsiteY28" fmla="*/ 69941 h 220851"/>
                <a:gd name="connsiteX29" fmla="*/ 98782 w 186785"/>
                <a:gd name="connsiteY29" fmla="*/ 61654 h 220851"/>
                <a:gd name="connsiteX30" fmla="*/ 68968 w 186785"/>
                <a:gd name="connsiteY30" fmla="*/ 82038 h 220851"/>
                <a:gd name="connsiteX31" fmla="*/ 52015 w 186785"/>
                <a:gd name="connsiteY31" fmla="*/ 125471 h 220851"/>
                <a:gd name="connsiteX32" fmla="*/ 51252 w 186785"/>
                <a:gd name="connsiteY32" fmla="*/ 134996 h 220851"/>
                <a:gd name="connsiteX33" fmla="*/ 60777 w 186785"/>
                <a:gd name="connsiteY33" fmla="*/ 157095 h 220851"/>
                <a:gd name="connsiteX34" fmla="*/ 64873 w 186785"/>
                <a:gd name="connsiteY34" fmla="*/ 158809 h 220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86785" h="220851">
                  <a:moveTo>
                    <a:pt x="144979" y="220340"/>
                  </a:moveTo>
                  <a:cubicBezTo>
                    <a:pt x="130786" y="221902"/>
                    <a:pt x="118022" y="211682"/>
                    <a:pt x="116498" y="197509"/>
                  </a:cubicBezTo>
                  <a:cubicBezTo>
                    <a:pt x="116498" y="197185"/>
                    <a:pt x="116404" y="196852"/>
                    <a:pt x="116404" y="196528"/>
                  </a:cubicBezTo>
                  <a:cubicBezTo>
                    <a:pt x="115070" y="188565"/>
                    <a:pt x="114403" y="180507"/>
                    <a:pt x="114403" y="172430"/>
                  </a:cubicBezTo>
                  <a:cubicBezTo>
                    <a:pt x="114403" y="161476"/>
                    <a:pt x="113641" y="156046"/>
                    <a:pt x="112117" y="156046"/>
                  </a:cubicBezTo>
                  <a:cubicBezTo>
                    <a:pt x="110593" y="156046"/>
                    <a:pt x="107831" y="160047"/>
                    <a:pt x="103354" y="167858"/>
                  </a:cubicBezTo>
                  <a:cubicBezTo>
                    <a:pt x="100020" y="173763"/>
                    <a:pt x="95830" y="180240"/>
                    <a:pt x="90781" y="187479"/>
                  </a:cubicBezTo>
                  <a:cubicBezTo>
                    <a:pt x="77923" y="205576"/>
                    <a:pt x="64111" y="214625"/>
                    <a:pt x="49538" y="214625"/>
                  </a:cubicBezTo>
                  <a:cubicBezTo>
                    <a:pt x="41632" y="214797"/>
                    <a:pt x="33822" y="212311"/>
                    <a:pt x="27440" y="207577"/>
                  </a:cubicBezTo>
                  <a:cubicBezTo>
                    <a:pt x="14772" y="197309"/>
                    <a:pt x="6008" y="182917"/>
                    <a:pt x="2866" y="166905"/>
                  </a:cubicBezTo>
                  <a:cubicBezTo>
                    <a:pt x="770" y="159047"/>
                    <a:pt x="-373" y="150941"/>
                    <a:pt x="-373" y="142807"/>
                  </a:cubicBezTo>
                  <a:cubicBezTo>
                    <a:pt x="-373" y="120575"/>
                    <a:pt x="4579" y="98630"/>
                    <a:pt x="14010" y="78513"/>
                  </a:cubicBezTo>
                  <a:cubicBezTo>
                    <a:pt x="22106" y="59530"/>
                    <a:pt x="35631" y="43356"/>
                    <a:pt x="52872" y="32031"/>
                  </a:cubicBezTo>
                  <a:cubicBezTo>
                    <a:pt x="62301" y="25659"/>
                    <a:pt x="73351" y="22154"/>
                    <a:pt x="84780" y="21935"/>
                  </a:cubicBezTo>
                  <a:cubicBezTo>
                    <a:pt x="95258" y="22125"/>
                    <a:pt x="105545" y="25078"/>
                    <a:pt x="114594" y="30507"/>
                  </a:cubicBezTo>
                  <a:cubicBezTo>
                    <a:pt x="115832" y="31269"/>
                    <a:pt x="117261" y="31698"/>
                    <a:pt x="118690" y="31745"/>
                  </a:cubicBezTo>
                  <a:cubicBezTo>
                    <a:pt x="120976" y="31745"/>
                    <a:pt x="123548" y="28602"/>
                    <a:pt x="126214" y="22220"/>
                  </a:cubicBezTo>
                  <a:cubicBezTo>
                    <a:pt x="128215" y="17096"/>
                    <a:pt x="131167" y="12400"/>
                    <a:pt x="134977" y="8409"/>
                  </a:cubicBezTo>
                  <a:cubicBezTo>
                    <a:pt x="139168" y="3209"/>
                    <a:pt x="145359" y="27"/>
                    <a:pt x="152027" y="-354"/>
                  </a:cubicBezTo>
                  <a:cubicBezTo>
                    <a:pt x="154979" y="-135"/>
                    <a:pt x="158028" y="380"/>
                    <a:pt x="160885" y="1170"/>
                  </a:cubicBezTo>
                  <a:cubicBezTo>
                    <a:pt x="165172" y="2123"/>
                    <a:pt x="169172" y="7361"/>
                    <a:pt x="172601" y="16982"/>
                  </a:cubicBezTo>
                  <a:cubicBezTo>
                    <a:pt x="176125" y="31650"/>
                    <a:pt x="178316" y="46595"/>
                    <a:pt x="179173" y="61654"/>
                  </a:cubicBezTo>
                  <a:cubicBezTo>
                    <a:pt x="184031" y="115061"/>
                    <a:pt x="186412" y="155732"/>
                    <a:pt x="186412" y="183669"/>
                  </a:cubicBezTo>
                  <a:lnTo>
                    <a:pt x="186412" y="190241"/>
                  </a:lnTo>
                  <a:cubicBezTo>
                    <a:pt x="186317" y="198014"/>
                    <a:pt x="182888" y="205367"/>
                    <a:pt x="176887" y="210339"/>
                  </a:cubicBezTo>
                  <a:cubicBezTo>
                    <a:pt x="167743" y="217254"/>
                    <a:pt x="156408" y="220788"/>
                    <a:pt x="144979" y="220340"/>
                  </a:cubicBezTo>
                  <a:close/>
                  <a:moveTo>
                    <a:pt x="64873" y="158809"/>
                  </a:moveTo>
                  <a:cubicBezTo>
                    <a:pt x="75351" y="158809"/>
                    <a:pt x="86305" y="145474"/>
                    <a:pt x="97448" y="118613"/>
                  </a:cubicBezTo>
                  <a:cubicBezTo>
                    <a:pt x="105069" y="103145"/>
                    <a:pt x="110688" y="86790"/>
                    <a:pt x="114308" y="69941"/>
                  </a:cubicBezTo>
                  <a:cubicBezTo>
                    <a:pt x="114308" y="64416"/>
                    <a:pt x="109165" y="61654"/>
                    <a:pt x="98782" y="61654"/>
                  </a:cubicBezTo>
                  <a:cubicBezTo>
                    <a:pt x="88400" y="61654"/>
                    <a:pt x="77732" y="68417"/>
                    <a:pt x="68968" y="82038"/>
                  </a:cubicBezTo>
                  <a:cubicBezTo>
                    <a:pt x="60397" y="95182"/>
                    <a:pt x="54586" y="109974"/>
                    <a:pt x="52015" y="125471"/>
                  </a:cubicBezTo>
                  <a:cubicBezTo>
                    <a:pt x="51538" y="128624"/>
                    <a:pt x="51252" y="131805"/>
                    <a:pt x="51252" y="134996"/>
                  </a:cubicBezTo>
                  <a:cubicBezTo>
                    <a:pt x="50491" y="143502"/>
                    <a:pt x="54015" y="151827"/>
                    <a:pt x="60777" y="157095"/>
                  </a:cubicBezTo>
                  <a:cubicBezTo>
                    <a:pt x="61920" y="158085"/>
                    <a:pt x="63349" y="158685"/>
                    <a:pt x="64873" y="158809"/>
                  </a:cubicBezTo>
                  <a:close/>
                </a:path>
              </a:pathLst>
            </a:custGeom>
            <a:solidFill>
              <a:schemeClr val="accent1"/>
            </a:solidFill>
            <a:ln w="9525" cap="flat">
              <a:noFill/>
              <a:prstDash val="solid"/>
              <a:miter/>
            </a:ln>
          </p:spPr>
          <p:txBody>
            <a:bodyPr rtlCol="0" anchor="ctr"/>
            <a:lstStyle/>
            <a:p>
              <a:endParaRPr lang="fr-FR"/>
            </a:p>
          </p:txBody>
        </p:sp>
        <p:sp>
          <p:nvSpPr>
            <p:cNvPr id="386" name="Graphique 14">
              <a:extLst>
                <a:ext uri="{FF2B5EF4-FFF2-40B4-BE49-F238E27FC236}">
                  <a16:creationId xmlns:a16="http://schemas.microsoft.com/office/drawing/2014/main" id="{57F15CBE-B350-4EA8-A0B2-45BE8A07DE1D}"/>
                </a:ext>
              </a:extLst>
            </p:cNvPr>
            <p:cNvSpPr/>
            <p:nvPr/>
          </p:nvSpPr>
          <p:spPr>
            <a:xfrm>
              <a:off x="24788902" y="-4679116"/>
              <a:ext cx="202599" cy="252244"/>
            </a:xfrm>
            <a:custGeom>
              <a:avLst/>
              <a:gdLst>
                <a:gd name="connsiteX0" fmla="*/ 106118 w 202599"/>
                <a:gd name="connsiteY0" fmla="*/ 251890 h 252244"/>
                <a:gd name="connsiteX1" fmla="*/ 48302 w 202599"/>
                <a:gd name="connsiteY1" fmla="*/ 236555 h 252244"/>
                <a:gd name="connsiteX2" fmla="*/ 7916 w 202599"/>
                <a:gd name="connsiteY2" fmla="*/ 197121 h 252244"/>
                <a:gd name="connsiteX3" fmla="*/ -370 w 202599"/>
                <a:gd name="connsiteY3" fmla="*/ 164451 h 252244"/>
                <a:gd name="connsiteX4" fmla="*/ 15155 w 202599"/>
                <a:gd name="connsiteY4" fmla="*/ 123779 h 252244"/>
                <a:gd name="connsiteX5" fmla="*/ 32014 w 202599"/>
                <a:gd name="connsiteY5" fmla="*/ 118730 h 252244"/>
                <a:gd name="connsiteX6" fmla="*/ 61161 w 202599"/>
                <a:gd name="connsiteY6" fmla="*/ 142638 h 252244"/>
                <a:gd name="connsiteX7" fmla="*/ 89736 w 202599"/>
                <a:gd name="connsiteY7" fmla="*/ 182548 h 252244"/>
                <a:gd name="connsiteX8" fmla="*/ 120597 w 202599"/>
                <a:gd name="connsiteY8" fmla="*/ 192073 h 252244"/>
                <a:gd name="connsiteX9" fmla="*/ 133837 w 202599"/>
                <a:gd name="connsiteY9" fmla="*/ 190549 h 252244"/>
                <a:gd name="connsiteX10" fmla="*/ 144028 w 202599"/>
                <a:gd name="connsiteY10" fmla="*/ 179024 h 252244"/>
                <a:gd name="connsiteX11" fmla="*/ 143932 w 202599"/>
                <a:gd name="connsiteY11" fmla="*/ 178452 h 252244"/>
                <a:gd name="connsiteX12" fmla="*/ 104499 w 202599"/>
                <a:gd name="connsiteY12" fmla="*/ 141019 h 252244"/>
                <a:gd name="connsiteX13" fmla="*/ 61065 w 202599"/>
                <a:gd name="connsiteY13" fmla="*/ 107682 h 252244"/>
                <a:gd name="connsiteX14" fmla="*/ 44492 w 202599"/>
                <a:gd name="connsiteY14" fmla="*/ 66915 h 252244"/>
                <a:gd name="connsiteX15" fmla="*/ 64494 w 202599"/>
                <a:gd name="connsiteY15" fmla="*/ 19956 h 252244"/>
                <a:gd name="connsiteX16" fmla="*/ 114119 w 202599"/>
                <a:gd name="connsiteY16" fmla="*/ -332 h 252244"/>
                <a:gd name="connsiteX17" fmla="*/ 143552 w 202599"/>
                <a:gd name="connsiteY17" fmla="*/ 7574 h 252244"/>
                <a:gd name="connsiteX18" fmla="*/ 163268 w 202599"/>
                <a:gd name="connsiteY18" fmla="*/ 31005 h 252244"/>
                <a:gd name="connsiteX19" fmla="*/ 164602 w 202599"/>
                <a:gd name="connsiteY19" fmla="*/ 37292 h 252244"/>
                <a:gd name="connsiteX20" fmla="*/ 162316 w 202599"/>
                <a:gd name="connsiteY20" fmla="*/ 44626 h 252244"/>
                <a:gd name="connsiteX21" fmla="*/ 152030 w 202599"/>
                <a:gd name="connsiteY21" fmla="*/ 49389 h 252244"/>
                <a:gd name="connsiteX22" fmla="*/ 137647 w 202599"/>
                <a:gd name="connsiteY22" fmla="*/ 45960 h 252244"/>
                <a:gd name="connsiteX23" fmla="*/ 115357 w 202599"/>
                <a:gd name="connsiteY23" fmla="*/ 42626 h 252244"/>
                <a:gd name="connsiteX24" fmla="*/ 98879 w 202599"/>
                <a:gd name="connsiteY24" fmla="*/ 47865 h 252244"/>
                <a:gd name="connsiteX25" fmla="*/ 92974 w 202599"/>
                <a:gd name="connsiteY25" fmla="*/ 62914 h 252244"/>
                <a:gd name="connsiteX26" fmla="*/ 106309 w 202599"/>
                <a:gd name="connsiteY26" fmla="*/ 83488 h 252244"/>
                <a:gd name="connsiteX27" fmla="*/ 135455 w 202599"/>
                <a:gd name="connsiteY27" fmla="*/ 103110 h 252244"/>
                <a:gd name="connsiteX28" fmla="*/ 167079 w 202599"/>
                <a:gd name="connsiteY28" fmla="*/ 123683 h 252244"/>
                <a:gd name="connsiteX29" fmla="*/ 202225 w 202599"/>
                <a:gd name="connsiteY29" fmla="*/ 180262 h 252244"/>
                <a:gd name="connsiteX30" fmla="*/ 185367 w 202599"/>
                <a:gd name="connsiteY30" fmla="*/ 220458 h 252244"/>
                <a:gd name="connsiteX31" fmla="*/ 148124 w 202599"/>
                <a:gd name="connsiteY31" fmla="*/ 244175 h 252244"/>
                <a:gd name="connsiteX32" fmla="*/ 106118 w 202599"/>
                <a:gd name="connsiteY32" fmla="*/ 251890 h 252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02599" h="252244">
                  <a:moveTo>
                    <a:pt x="106118" y="251890"/>
                  </a:moveTo>
                  <a:cubicBezTo>
                    <a:pt x="85830" y="251756"/>
                    <a:pt x="65923" y="246480"/>
                    <a:pt x="48302" y="236555"/>
                  </a:cubicBezTo>
                  <a:cubicBezTo>
                    <a:pt x="31252" y="227668"/>
                    <a:pt x="17251" y="213952"/>
                    <a:pt x="7916" y="197121"/>
                  </a:cubicBezTo>
                  <a:cubicBezTo>
                    <a:pt x="2391" y="187120"/>
                    <a:pt x="-466" y="175871"/>
                    <a:pt x="-370" y="164451"/>
                  </a:cubicBezTo>
                  <a:cubicBezTo>
                    <a:pt x="-370" y="144353"/>
                    <a:pt x="4772" y="130827"/>
                    <a:pt x="15155" y="123779"/>
                  </a:cubicBezTo>
                  <a:cubicBezTo>
                    <a:pt x="20203" y="120483"/>
                    <a:pt x="26013" y="118730"/>
                    <a:pt x="32014" y="118730"/>
                  </a:cubicBezTo>
                  <a:cubicBezTo>
                    <a:pt x="46206" y="118730"/>
                    <a:pt x="55922" y="126732"/>
                    <a:pt x="61161" y="142638"/>
                  </a:cubicBezTo>
                  <a:cubicBezTo>
                    <a:pt x="65256" y="159088"/>
                    <a:pt x="75448" y="173366"/>
                    <a:pt x="89736" y="182548"/>
                  </a:cubicBezTo>
                  <a:cubicBezTo>
                    <a:pt x="98975" y="188368"/>
                    <a:pt x="109643" y="191644"/>
                    <a:pt x="120597" y="192073"/>
                  </a:cubicBezTo>
                  <a:cubicBezTo>
                    <a:pt x="122597" y="192073"/>
                    <a:pt x="126979" y="191501"/>
                    <a:pt x="133837" y="190549"/>
                  </a:cubicBezTo>
                  <a:cubicBezTo>
                    <a:pt x="139837" y="190168"/>
                    <a:pt x="144409" y="185005"/>
                    <a:pt x="144028" y="179024"/>
                  </a:cubicBezTo>
                  <a:cubicBezTo>
                    <a:pt x="143932" y="178834"/>
                    <a:pt x="143932" y="178643"/>
                    <a:pt x="143932" y="178452"/>
                  </a:cubicBezTo>
                  <a:cubicBezTo>
                    <a:pt x="143932" y="167213"/>
                    <a:pt x="130788" y="154735"/>
                    <a:pt x="104499" y="141019"/>
                  </a:cubicBezTo>
                  <a:cubicBezTo>
                    <a:pt x="88307" y="132370"/>
                    <a:pt x="73638" y="121102"/>
                    <a:pt x="61065" y="107682"/>
                  </a:cubicBezTo>
                  <a:cubicBezTo>
                    <a:pt x="50397" y="96823"/>
                    <a:pt x="44397" y="82164"/>
                    <a:pt x="44492" y="66915"/>
                  </a:cubicBezTo>
                  <a:cubicBezTo>
                    <a:pt x="44492" y="49189"/>
                    <a:pt x="51731" y="32234"/>
                    <a:pt x="64494" y="19956"/>
                  </a:cubicBezTo>
                  <a:cubicBezTo>
                    <a:pt x="77448" y="6545"/>
                    <a:pt x="95451" y="-808"/>
                    <a:pt x="114119" y="-332"/>
                  </a:cubicBezTo>
                  <a:cubicBezTo>
                    <a:pt x="124407" y="-332"/>
                    <a:pt x="134598" y="2392"/>
                    <a:pt x="143552" y="7574"/>
                  </a:cubicBezTo>
                  <a:cubicBezTo>
                    <a:pt x="152791" y="12689"/>
                    <a:pt x="159840" y="21033"/>
                    <a:pt x="163268" y="31005"/>
                  </a:cubicBezTo>
                  <a:cubicBezTo>
                    <a:pt x="164125" y="32996"/>
                    <a:pt x="164507" y="35130"/>
                    <a:pt x="164602" y="37292"/>
                  </a:cubicBezTo>
                  <a:cubicBezTo>
                    <a:pt x="164697" y="39921"/>
                    <a:pt x="163841" y="42502"/>
                    <a:pt x="162316" y="44626"/>
                  </a:cubicBezTo>
                  <a:cubicBezTo>
                    <a:pt x="159840" y="47807"/>
                    <a:pt x="156029" y="49589"/>
                    <a:pt x="152030" y="49389"/>
                  </a:cubicBezTo>
                  <a:cubicBezTo>
                    <a:pt x="147076" y="48969"/>
                    <a:pt x="142219" y="47807"/>
                    <a:pt x="137647" y="45960"/>
                  </a:cubicBezTo>
                  <a:cubicBezTo>
                    <a:pt x="130408" y="43645"/>
                    <a:pt x="122883" y="42521"/>
                    <a:pt x="115357" y="42626"/>
                  </a:cubicBezTo>
                  <a:cubicBezTo>
                    <a:pt x="109357" y="42245"/>
                    <a:pt x="103547" y="44112"/>
                    <a:pt x="98879" y="47865"/>
                  </a:cubicBezTo>
                  <a:cubicBezTo>
                    <a:pt x="94784" y="51761"/>
                    <a:pt x="92593" y="57266"/>
                    <a:pt x="92974" y="62914"/>
                  </a:cubicBezTo>
                  <a:cubicBezTo>
                    <a:pt x="93926" y="71496"/>
                    <a:pt x="98879" y="79135"/>
                    <a:pt x="106309" y="83488"/>
                  </a:cubicBezTo>
                  <a:cubicBezTo>
                    <a:pt x="115548" y="90717"/>
                    <a:pt x="125264" y="97280"/>
                    <a:pt x="135455" y="103110"/>
                  </a:cubicBezTo>
                  <a:cubicBezTo>
                    <a:pt x="146124" y="109491"/>
                    <a:pt x="156697" y="116349"/>
                    <a:pt x="167079" y="123683"/>
                  </a:cubicBezTo>
                  <a:cubicBezTo>
                    <a:pt x="190510" y="140828"/>
                    <a:pt x="202225" y="159593"/>
                    <a:pt x="202225" y="180262"/>
                  </a:cubicBezTo>
                  <a:cubicBezTo>
                    <a:pt x="202321" y="195397"/>
                    <a:pt x="196225" y="209914"/>
                    <a:pt x="185367" y="220458"/>
                  </a:cubicBezTo>
                  <a:cubicBezTo>
                    <a:pt x="174889" y="231021"/>
                    <a:pt x="162126" y="239126"/>
                    <a:pt x="148124" y="244175"/>
                  </a:cubicBezTo>
                  <a:cubicBezTo>
                    <a:pt x="134693" y="249157"/>
                    <a:pt x="120501" y="251766"/>
                    <a:pt x="106118" y="251890"/>
                  </a:cubicBezTo>
                  <a:close/>
                </a:path>
              </a:pathLst>
            </a:custGeom>
            <a:solidFill>
              <a:schemeClr val="accent1"/>
            </a:solidFill>
            <a:ln w="9525" cap="flat">
              <a:noFill/>
              <a:prstDash val="solid"/>
              <a:miter/>
            </a:ln>
          </p:spPr>
          <p:txBody>
            <a:bodyPr rtlCol="0" anchor="ctr"/>
            <a:lstStyle/>
            <a:p>
              <a:endParaRPr lang="fr-FR"/>
            </a:p>
          </p:txBody>
        </p:sp>
        <p:sp>
          <p:nvSpPr>
            <p:cNvPr id="387" name="Graphique 14">
              <a:extLst>
                <a:ext uri="{FF2B5EF4-FFF2-40B4-BE49-F238E27FC236}">
                  <a16:creationId xmlns:a16="http://schemas.microsoft.com/office/drawing/2014/main" id="{57F15CBE-B350-4EA8-A0B2-45BE8A07DE1D}"/>
                </a:ext>
              </a:extLst>
            </p:cNvPr>
            <p:cNvSpPr/>
            <p:nvPr/>
          </p:nvSpPr>
          <p:spPr>
            <a:xfrm>
              <a:off x="25008072" y="-4679113"/>
              <a:ext cx="202600" cy="252241"/>
            </a:xfrm>
            <a:custGeom>
              <a:avLst/>
              <a:gdLst>
                <a:gd name="connsiteX0" fmla="*/ 106120 w 202600"/>
                <a:gd name="connsiteY0" fmla="*/ 251888 h 252241"/>
                <a:gd name="connsiteX1" fmla="*/ 48399 w 202600"/>
                <a:gd name="connsiteY1" fmla="*/ 236553 h 252241"/>
                <a:gd name="connsiteX2" fmla="*/ 7917 w 202600"/>
                <a:gd name="connsiteY2" fmla="*/ 197119 h 252241"/>
                <a:gd name="connsiteX3" fmla="*/ -370 w 202600"/>
                <a:gd name="connsiteY3" fmla="*/ 164448 h 252241"/>
                <a:gd name="connsiteX4" fmla="*/ 15251 w 202600"/>
                <a:gd name="connsiteY4" fmla="*/ 123776 h 252241"/>
                <a:gd name="connsiteX5" fmla="*/ 32110 w 202600"/>
                <a:gd name="connsiteY5" fmla="*/ 118728 h 252241"/>
                <a:gd name="connsiteX6" fmla="*/ 61162 w 202600"/>
                <a:gd name="connsiteY6" fmla="*/ 142636 h 252241"/>
                <a:gd name="connsiteX7" fmla="*/ 89737 w 202600"/>
                <a:gd name="connsiteY7" fmla="*/ 182545 h 252241"/>
                <a:gd name="connsiteX8" fmla="*/ 120598 w 202600"/>
                <a:gd name="connsiteY8" fmla="*/ 192070 h 252241"/>
                <a:gd name="connsiteX9" fmla="*/ 133742 w 202600"/>
                <a:gd name="connsiteY9" fmla="*/ 190547 h 252241"/>
                <a:gd name="connsiteX10" fmla="*/ 144029 w 202600"/>
                <a:gd name="connsiteY10" fmla="*/ 179107 h 252241"/>
                <a:gd name="connsiteX11" fmla="*/ 143934 w 202600"/>
                <a:gd name="connsiteY11" fmla="*/ 178450 h 252241"/>
                <a:gd name="connsiteX12" fmla="*/ 104500 w 202600"/>
                <a:gd name="connsiteY12" fmla="*/ 141017 h 252241"/>
                <a:gd name="connsiteX13" fmla="*/ 61067 w 202600"/>
                <a:gd name="connsiteY13" fmla="*/ 107679 h 252241"/>
                <a:gd name="connsiteX14" fmla="*/ 44493 w 202600"/>
                <a:gd name="connsiteY14" fmla="*/ 66912 h 252241"/>
                <a:gd name="connsiteX15" fmla="*/ 64495 w 202600"/>
                <a:gd name="connsiteY15" fmla="*/ 19954 h 252241"/>
                <a:gd name="connsiteX16" fmla="*/ 114025 w 202600"/>
                <a:gd name="connsiteY16" fmla="*/ -335 h 252241"/>
                <a:gd name="connsiteX17" fmla="*/ 143553 w 202600"/>
                <a:gd name="connsiteY17" fmla="*/ 7571 h 252241"/>
                <a:gd name="connsiteX18" fmla="*/ 163270 w 202600"/>
                <a:gd name="connsiteY18" fmla="*/ 31003 h 252241"/>
                <a:gd name="connsiteX19" fmla="*/ 164508 w 202600"/>
                <a:gd name="connsiteY19" fmla="*/ 37289 h 252241"/>
                <a:gd name="connsiteX20" fmla="*/ 162317 w 202600"/>
                <a:gd name="connsiteY20" fmla="*/ 44624 h 252241"/>
                <a:gd name="connsiteX21" fmla="*/ 152030 w 202600"/>
                <a:gd name="connsiteY21" fmla="*/ 49386 h 252241"/>
                <a:gd name="connsiteX22" fmla="*/ 137648 w 202600"/>
                <a:gd name="connsiteY22" fmla="*/ 45957 h 252241"/>
                <a:gd name="connsiteX23" fmla="*/ 115359 w 202600"/>
                <a:gd name="connsiteY23" fmla="*/ 42623 h 252241"/>
                <a:gd name="connsiteX24" fmla="*/ 98881 w 202600"/>
                <a:gd name="connsiteY24" fmla="*/ 47862 h 252241"/>
                <a:gd name="connsiteX25" fmla="*/ 92975 w 202600"/>
                <a:gd name="connsiteY25" fmla="*/ 62911 h 252241"/>
                <a:gd name="connsiteX26" fmla="*/ 106310 w 202600"/>
                <a:gd name="connsiteY26" fmla="*/ 83486 h 252241"/>
                <a:gd name="connsiteX27" fmla="*/ 135456 w 202600"/>
                <a:gd name="connsiteY27" fmla="*/ 103107 h 252241"/>
                <a:gd name="connsiteX28" fmla="*/ 167080 w 202600"/>
                <a:gd name="connsiteY28" fmla="*/ 123681 h 252241"/>
                <a:gd name="connsiteX29" fmla="*/ 202227 w 202600"/>
                <a:gd name="connsiteY29" fmla="*/ 180260 h 252241"/>
                <a:gd name="connsiteX30" fmla="*/ 185367 w 202600"/>
                <a:gd name="connsiteY30" fmla="*/ 220455 h 252241"/>
                <a:gd name="connsiteX31" fmla="*/ 148125 w 202600"/>
                <a:gd name="connsiteY31" fmla="*/ 244173 h 252241"/>
                <a:gd name="connsiteX32" fmla="*/ 106120 w 202600"/>
                <a:gd name="connsiteY32" fmla="*/ 251888 h 2522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02600" h="252241">
                  <a:moveTo>
                    <a:pt x="106120" y="251888"/>
                  </a:moveTo>
                  <a:cubicBezTo>
                    <a:pt x="85927" y="251735"/>
                    <a:pt x="66020" y="246458"/>
                    <a:pt x="48399" y="236553"/>
                  </a:cubicBezTo>
                  <a:cubicBezTo>
                    <a:pt x="31349" y="227665"/>
                    <a:pt x="17252" y="213949"/>
                    <a:pt x="7917" y="197119"/>
                  </a:cubicBezTo>
                  <a:cubicBezTo>
                    <a:pt x="2392" y="187118"/>
                    <a:pt x="-465" y="175869"/>
                    <a:pt x="-370" y="164448"/>
                  </a:cubicBezTo>
                  <a:cubicBezTo>
                    <a:pt x="-370" y="144350"/>
                    <a:pt x="4869" y="130825"/>
                    <a:pt x="15251" y="123776"/>
                  </a:cubicBezTo>
                  <a:cubicBezTo>
                    <a:pt x="20204" y="120471"/>
                    <a:pt x="26109" y="118709"/>
                    <a:pt x="32110" y="118728"/>
                  </a:cubicBezTo>
                  <a:cubicBezTo>
                    <a:pt x="46302" y="118662"/>
                    <a:pt x="58495" y="128710"/>
                    <a:pt x="61162" y="142636"/>
                  </a:cubicBezTo>
                  <a:cubicBezTo>
                    <a:pt x="65257" y="159085"/>
                    <a:pt x="75449" y="173363"/>
                    <a:pt x="89737" y="182545"/>
                  </a:cubicBezTo>
                  <a:cubicBezTo>
                    <a:pt x="98976" y="188365"/>
                    <a:pt x="109644" y="191642"/>
                    <a:pt x="120598" y="192070"/>
                  </a:cubicBezTo>
                  <a:cubicBezTo>
                    <a:pt x="122598" y="192070"/>
                    <a:pt x="126980" y="191499"/>
                    <a:pt x="133742" y="190547"/>
                  </a:cubicBezTo>
                  <a:cubicBezTo>
                    <a:pt x="139743" y="190223"/>
                    <a:pt x="144315" y="185098"/>
                    <a:pt x="144029" y="179107"/>
                  </a:cubicBezTo>
                  <a:cubicBezTo>
                    <a:pt x="143934" y="178888"/>
                    <a:pt x="143934" y="178669"/>
                    <a:pt x="143934" y="178450"/>
                  </a:cubicBezTo>
                  <a:cubicBezTo>
                    <a:pt x="143934" y="167210"/>
                    <a:pt x="130789" y="154733"/>
                    <a:pt x="104500" y="141017"/>
                  </a:cubicBezTo>
                  <a:cubicBezTo>
                    <a:pt x="88213" y="132415"/>
                    <a:pt x="73544" y="121147"/>
                    <a:pt x="61067" y="107679"/>
                  </a:cubicBezTo>
                  <a:cubicBezTo>
                    <a:pt x="50399" y="96820"/>
                    <a:pt x="44398" y="82161"/>
                    <a:pt x="44493" y="66912"/>
                  </a:cubicBezTo>
                  <a:cubicBezTo>
                    <a:pt x="44493" y="49186"/>
                    <a:pt x="51732" y="32231"/>
                    <a:pt x="64495" y="19954"/>
                  </a:cubicBezTo>
                  <a:cubicBezTo>
                    <a:pt x="77449" y="6571"/>
                    <a:pt x="95452" y="-782"/>
                    <a:pt x="114025" y="-335"/>
                  </a:cubicBezTo>
                  <a:cubicBezTo>
                    <a:pt x="124408" y="-335"/>
                    <a:pt x="134599" y="2390"/>
                    <a:pt x="143553" y="7571"/>
                  </a:cubicBezTo>
                  <a:cubicBezTo>
                    <a:pt x="152792" y="12686"/>
                    <a:pt x="159841" y="21030"/>
                    <a:pt x="163270" y="31003"/>
                  </a:cubicBezTo>
                  <a:cubicBezTo>
                    <a:pt x="164031" y="33003"/>
                    <a:pt x="164508" y="35136"/>
                    <a:pt x="164508" y="37289"/>
                  </a:cubicBezTo>
                  <a:cubicBezTo>
                    <a:pt x="164603" y="39909"/>
                    <a:pt x="163842" y="42471"/>
                    <a:pt x="162317" y="44624"/>
                  </a:cubicBezTo>
                  <a:cubicBezTo>
                    <a:pt x="159841" y="47805"/>
                    <a:pt x="156031" y="49586"/>
                    <a:pt x="152030" y="49386"/>
                  </a:cubicBezTo>
                  <a:cubicBezTo>
                    <a:pt x="147078" y="48967"/>
                    <a:pt x="142220" y="47805"/>
                    <a:pt x="137648" y="45957"/>
                  </a:cubicBezTo>
                  <a:cubicBezTo>
                    <a:pt x="130409" y="43642"/>
                    <a:pt x="122884" y="42519"/>
                    <a:pt x="115359" y="42623"/>
                  </a:cubicBezTo>
                  <a:cubicBezTo>
                    <a:pt x="109358" y="42242"/>
                    <a:pt x="103548" y="44109"/>
                    <a:pt x="98881" y="47862"/>
                  </a:cubicBezTo>
                  <a:cubicBezTo>
                    <a:pt x="94785" y="51758"/>
                    <a:pt x="92594" y="57264"/>
                    <a:pt x="92975" y="62911"/>
                  </a:cubicBezTo>
                  <a:cubicBezTo>
                    <a:pt x="93927" y="71494"/>
                    <a:pt x="98881" y="79133"/>
                    <a:pt x="106310" y="83486"/>
                  </a:cubicBezTo>
                  <a:cubicBezTo>
                    <a:pt x="115549" y="90715"/>
                    <a:pt x="125265" y="97278"/>
                    <a:pt x="135456" y="103107"/>
                  </a:cubicBezTo>
                  <a:cubicBezTo>
                    <a:pt x="146124" y="109489"/>
                    <a:pt x="156698" y="116347"/>
                    <a:pt x="167080" y="123681"/>
                  </a:cubicBezTo>
                  <a:cubicBezTo>
                    <a:pt x="190511" y="140826"/>
                    <a:pt x="202227" y="159590"/>
                    <a:pt x="202227" y="180260"/>
                  </a:cubicBezTo>
                  <a:cubicBezTo>
                    <a:pt x="202322" y="195395"/>
                    <a:pt x="196226" y="209911"/>
                    <a:pt x="185367" y="220455"/>
                  </a:cubicBezTo>
                  <a:cubicBezTo>
                    <a:pt x="174890" y="231018"/>
                    <a:pt x="162127" y="239124"/>
                    <a:pt x="148125" y="244173"/>
                  </a:cubicBezTo>
                  <a:cubicBezTo>
                    <a:pt x="134695" y="249154"/>
                    <a:pt x="120502" y="251764"/>
                    <a:pt x="106120" y="251888"/>
                  </a:cubicBezTo>
                  <a:close/>
                </a:path>
              </a:pathLst>
            </a:custGeom>
            <a:solidFill>
              <a:schemeClr val="accent1"/>
            </a:solidFill>
            <a:ln w="9525" cap="flat">
              <a:noFill/>
              <a:prstDash val="solid"/>
              <a:miter/>
            </a:ln>
          </p:spPr>
          <p:txBody>
            <a:bodyPr rtlCol="0" anchor="ctr"/>
            <a:lstStyle/>
            <a:p>
              <a:endParaRPr lang="fr-FR"/>
            </a:p>
          </p:txBody>
        </p:sp>
        <p:sp>
          <p:nvSpPr>
            <p:cNvPr id="388" name="Graphique 14">
              <a:extLst>
                <a:ext uri="{FF2B5EF4-FFF2-40B4-BE49-F238E27FC236}">
                  <a16:creationId xmlns:a16="http://schemas.microsoft.com/office/drawing/2014/main" id="{57F15CBE-B350-4EA8-A0B2-45BE8A07DE1D}"/>
                </a:ext>
              </a:extLst>
            </p:cNvPr>
            <p:cNvSpPr/>
            <p:nvPr/>
          </p:nvSpPr>
          <p:spPr>
            <a:xfrm>
              <a:off x="25223371" y="-4666718"/>
              <a:ext cx="185420" cy="214267"/>
            </a:xfrm>
            <a:custGeom>
              <a:avLst/>
              <a:gdLst>
                <a:gd name="connsiteX0" fmla="*/ 88273 w 185420"/>
                <a:gd name="connsiteY0" fmla="*/ 213870 h 214267"/>
                <a:gd name="connsiteX1" fmla="*/ 85987 w 185420"/>
                <a:gd name="connsiteY1" fmla="*/ 213870 h 214267"/>
                <a:gd name="connsiteX2" fmla="*/ 39124 w 185420"/>
                <a:gd name="connsiteY2" fmla="*/ 201202 h 214267"/>
                <a:gd name="connsiteX3" fmla="*/ 10549 w 185420"/>
                <a:gd name="connsiteY3" fmla="*/ 166912 h 214267"/>
                <a:gd name="connsiteX4" fmla="*/ -309 w 185420"/>
                <a:gd name="connsiteY4" fmla="*/ 114620 h 214267"/>
                <a:gd name="connsiteX5" fmla="*/ 12836 w 185420"/>
                <a:gd name="connsiteY5" fmla="*/ 51564 h 214267"/>
                <a:gd name="connsiteX6" fmla="*/ 46935 w 185420"/>
                <a:gd name="connsiteY6" fmla="*/ 12702 h 214267"/>
                <a:gd name="connsiteX7" fmla="*/ 90179 w 185420"/>
                <a:gd name="connsiteY7" fmla="*/ -347 h 214267"/>
                <a:gd name="connsiteX8" fmla="*/ 129040 w 185420"/>
                <a:gd name="connsiteY8" fmla="*/ 12892 h 214267"/>
                <a:gd name="connsiteX9" fmla="*/ 147424 w 185420"/>
                <a:gd name="connsiteY9" fmla="*/ 56612 h 214267"/>
                <a:gd name="connsiteX10" fmla="*/ 136470 w 185420"/>
                <a:gd name="connsiteY10" fmla="*/ 88902 h 214267"/>
                <a:gd name="connsiteX11" fmla="*/ 106180 w 185420"/>
                <a:gd name="connsiteY11" fmla="*/ 110619 h 214267"/>
                <a:gd name="connsiteX12" fmla="*/ 65033 w 185420"/>
                <a:gd name="connsiteY12" fmla="*/ 121382 h 214267"/>
                <a:gd name="connsiteX13" fmla="*/ 51888 w 185420"/>
                <a:gd name="connsiteY13" fmla="*/ 136908 h 214267"/>
                <a:gd name="connsiteX14" fmla="*/ 51983 w 185420"/>
                <a:gd name="connsiteY14" fmla="*/ 137765 h 214267"/>
                <a:gd name="connsiteX15" fmla="*/ 59507 w 185420"/>
                <a:gd name="connsiteY15" fmla="*/ 155291 h 214267"/>
                <a:gd name="connsiteX16" fmla="*/ 91702 w 185420"/>
                <a:gd name="connsiteY16" fmla="*/ 165673 h 214267"/>
                <a:gd name="connsiteX17" fmla="*/ 146375 w 185420"/>
                <a:gd name="connsiteY17" fmla="*/ 149767 h 214267"/>
                <a:gd name="connsiteX18" fmla="*/ 171046 w 185420"/>
                <a:gd name="connsiteY18" fmla="*/ 141289 h 214267"/>
                <a:gd name="connsiteX19" fmla="*/ 181428 w 185420"/>
                <a:gd name="connsiteY19" fmla="*/ 145576 h 214267"/>
                <a:gd name="connsiteX20" fmla="*/ 185047 w 185420"/>
                <a:gd name="connsiteY20" fmla="*/ 155101 h 214267"/>
                <a:gd name="connsiteX21" fmla="*/ 177047 w 185420"/>
                <a:gd name="connsiteY21" fmla="*/ 173484 h 214267"/>
                <a:gd name="connsiteX22" fmla="*/ 88273 w 185420"/>
                <a:gd name="connsiteY22" fmla="*/ 213870 h 214267"/>
                <a:gd name="connsiteX23" fmla="*/ 70938 w 185420"/>
                <a:gd name="connsiteY23" fmla="*/ 78710 h 214267"/>
                <a:gd name="connsiteX24" fmla="*/ 97036 w 185420"/>
                <a:gd name="connsiteY24" fmla="*/ 60422 h 214267"/>
                <a:gd name="connsiteX25" fmla="*/ 103608 w 185420"/>
                <a:gd name="connsiteY25" fmla="*/ 40039 h 214267"/>
                <a:gd name="connsiteX26" fmla="*/ 98750 w 185420"/>
                <a:gd name="connsiteY26" fmla="*/ 33552 h 214267"/>
                <a:gd name="connsiteX27" fmla="*/ 97036 w 185420"/>
                <a:gd name="connsiteY27" fmla="*/ 33562 h 214267"/>
                <a:gd name="connsiteX28" fmla="*/ 93036 w 185420"/>
                <a:gd name="connsiteY28" fmla="*/ 33562 h 214267"/>
                <a:gd name="connsiteX29" fmla="*/ 79511 w 185420"/>
                <a:gd name="connsiteY29" fmla="*/ 39181 h 214267"/>
                <a:gd name="connsiteX30" fmla="*/ 62936 w 185420"/>
                <a:gd name="connsiteY30" fmla="*/ 52516 h 214267"/>
                <a:gd name="connsiteX31" fmla="*/ 57412 w 185420"/>
                <a:gd name="connsiteY31" fmla="*/ 65089 h 214267"/>
                <a:gd name="connsiteX32" fmla="*/ 67319 w 185420"/>
                <a:gd name="connsiteY32" fmla="*/ 78700 h 214267"/>
                <a:gd name="connsiteX33" fmla="*/ 70938 w 185420"/>
                <a:gd name="connsiteY33" fmla="*/ 78710 h 214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85420" h="214267">
                  <a:moveTo>
                    <a:pt x="88273" y="213870"/>
                  </a:moveTo>
                  <a:lnTo>
                    <a:pt x="85987" y="213870"/>
                  </a:lnTo>
                  <a:cubicBezTo>
                    <a:pt x="69414" y="214403"/>
                    <a:pt x="53126" y="209993"/>
                    <a:pt x="39124" y="201202"/>
                  </a:cubicBezTo>
                  <a:cubicBezTo>
                    <a:pt x="26647" y="192629"/>
                    <a:pt x="16740" y="180761"/>
                    <a:pt x="10549" y="166912"/>
                  </a:cubicBezTo>
                  <a:cubicBezTo>
                    <a:pt x="3215" y="150481"/>
                    <a:pt x="-499" y="132631"/>
                    <a:pt x="-309" y="114620"/>
                  </a:cubicBezTo>
                  <a:cubicBezTo>
                    <a:pt x="-976" y="92855"/>
                    <a:pt x="3596" y="71252"/>
                    <a:pt x="12836" y="51564"/>
                  </a:cubicBezTo>
                  <a:cubicBezTo>
                    <a:pt x="20360" y="35695"/>
                    <a:pt x="32171" y="22236"/>
                    <a:pt x="46935" y="12702"/>
                  </a:cubicBezTo>
                  <a:cubicBezTo>
                    <a:pt x="59793" y="4329"/>
                    <a:pt x="74842" y="-195"/>
                    <a:pt x="90179" y="-347"/>
                  </a:cubicBezTo>
                  <a:cubicBezTo>
                    <a:pt x="104276" y="-557"/>
                    <a:pt x="117991" y="4129"/>
                    <a:pt x="129040" y="12892"/>
                  </a:cubicBezTo>
                  <a:cubicBezTo>
                    <a:pt x="141708" y="23789"/>
                    <a:pt x="148472" y="39963"/>
                    <a:pt x="147424" y="56612"/>
                  </a:cubicBezTo>
                  <a:cubicBezTo>
                    <a:pt x="147709" y="68328"/>
                    <a:pt x="143805" y="79758"/>
                    <a:pt x="136470" y="88902"/>
                  </a:cubicBezTo>
                  <a:cubicBezTo>
                    <a:pt x="128374" y="98636"/>
                    <a:pt x="117991" y="106123"/>
                    <a:pt x="106180" y="110619"/>
                  </a:cubicBezTo>
                  <a:cubicBezTo>
                    <a:pt x="93036" y="116048"/>
                    <a:pt x="79129" y="119668"/>
                    <a:pt x="65033" y="121382"/>
                  </a:cubicBezTo>
                  <a:cubicBezTo>
                    <a:pt x="57126" y="122040"/>
                    <a:pt x="51221" y="128983"/>
                    <a:pt x="51888" y="136908"/>
                  </a:cubicBezTo>
                  <a:cubicBezTo>
                    <a:pt x="51888" y="137194"/>
                    <a:pt x="51983" y="137479"/>
                    <a:pt x="51983" y="137765"/>
                  </a:cubicBezTo>
                  <a:cubicBezTo>
                    <a:pt x="52364" y="144299"/>
                    <a:pt x="55031" y="150481"/>
                    <a:pt x="59507" y="155291"/>
                  </a:cubicBezTo>
                  <a:cubicBezTo>
                    <a:pt x="65033" y="162245"/>
                    <a:pt x="75796" y="165673"/>
                    <a:pt x="91702" y="165673"/>
                  </a:cubicBezTo>
                  <a:cubicBezTo>
                    <a:pt x="111038" y="165350"/>
                    <a:pt x="129897" y="159853"/>
                    <a:pt x="146375" y="149767"/>
                  </a:cubicBezTo>
                  <a:cubicBezTo>
                    <a:pt x="153710" y="144890"/>
                    <a:pt x="162187" y="141975"/>
                    <a:pt x="171046" y="141289"/>
                  </a:cubicBezTo>
                  <a:cubicBezTo>
                    <a:pt x="174950" y="141051"/>
                    <a:pt x="178761" y="142632"/>
                    <a:pt x="181428" y="145576"/>
                  </a:cubicBezTo>
                  <a:cubicBezTo>
                    <a:pt x="183714" y="148214"/>
                    <a:pt x="185047" y="151595"/>
                    <a:pt x="185047" y="155101"/>
                  </a:cubicBezTo>
                  <a:cubicBezTo>
                    <a:pt x="184952" y="162063"/>
                    <a:pt x="182094" y="168702"/>
                    <a:pt x="177047" y="173484"/>
                  </a:cubicBezTo>
                  <a:cubicBezTo>
                    <a:pt x="154186" y="198525"/>
                    <a:pt x="122183" y="213118"/>
                    <a:pt x="88273" y="213870"/>
                  </a:cubicBezTo>
                  <a:close/>
                  <a:moveTo>
                    <a:pt x="70938" y="78710"/>
                  </a:moveTo>
                  <a:cubicBezTo>
                    <a:pt x="82558" y="78482"/>
                    <a:pt x="92845" y="71252"/>
                    <a:pt x="97036" y="60422"/>
                  </a:cubicBezTo>
                  <a:cubicBezTo>
                    <a:pt x="100656" y="54174"/>
                    <a:pt x="102942" y="47230"/>
                    <a:pt x="103608" y="40039"/>
                  </a:cubicBezTo>
                  <a:cubicBezTo>
                    <a:pt x="104085" y="36914"/>
                    <a:pt x="101894" y="34009"/>
                    <a:pt x="98750" y="33552"/>
                  </a:cubicBezTo>
                  <a:cubicBezTo>
                    <a:pt x="98179" y="33466"/>
                    <a:pt x="97607" y="33466"/>
                    <a:pt x="97036" y="33562"/>
                  </a:cubicBezTo>
                  <a:lnTo>
                    <a:pt x="93036" y="33562"/>
                  </a:lnTo>
                  <a:cubicBezTo>
                    <a:pt x="88178" y="34571"/>
                    <a:pt x="83606" y="36476"/>
                    <a:pt x="79511" y="39181"/>
                  </a:cubicBezTo>
                  <a:cubicBezTo>
                    <a:pt x="73224" y="42648"/>
                    <a:pt x="67699" y="47163"/>
                    <a:pt x="62936" y="52516"/>
                  </a:cubicBezTo>
                  <a:cubicBezTo>
                    <a:pt x="59603" y="55878"/>
                    <a:pt x="57603" y="60355"/>
                    <a:pt x="57412" y="65089"/>
                  </a:cubicBezTo>
                  <a:cubicBezTo>
                    <a:pt x="56365" y="71586"/>
                    <a:pt x="60841" y="77681"/>
                    <a:pt x="67319" y="78700"/>
                  </a:cubicBezTo>
                  <a:cubicBezTo>
                    <a:pt x="68557" y="78882"/>
                    <a:pt x="69700" y="78891"/>
                    <a:pt x="70938" y="78710"/>
                  </a:cubicBezTo>
                  <a:close/>
                </a:path>
              </a:pathLst>
            </a:custGeom>
            <a:solidFill>
              <a:schemeClr val="accent1"/>
            </a:solidFill>
            <a:ln w="9525" cap="flat">
              <a:noFill/>
              <a:prstDash val="solid"/>
              <a:miter/>
            </a:ln>
          </p:spPr>
          <p:txBody>
            <a:bodyPr rtlCol="0" anchor="ctr"/>
            <a:lstStyle/>
            <a:p>
              <a:endParaRPr lang="fr-FR"/>
            </a:p>
          </p:txBody>
        </p:sp>
        <p:sp>
          <p:nvSpPr>
            <p:cNvPr id="389" name="Graphique 14">
              <a:extLst>
                <a:ext uri="{FF2B5EF4-FFF2-40B4-BE49-F238E27FC236}">
                  <a16:creationId xmlns:a16="http://schemas.microsoft.com/office/drawing/2014/main" id="{57F15CBE-B350-4EA8-A0B2-45BE8A07DE1D}"/>
                </a:ext>
              </a:extLst>
            </p:cNvPr>
            <p:cNvSpPr/>
            <p:nvPr/>
          </p:nvSpPr>
          <p:spPr>
            <a:xfrm>
              <a:off x="25550047" y="-4788060"/>
              <a:ext cx="85534" cy="360426"/>
            </a:xfrm>
            <a:custGeom>
              <a:avLst/>
              <a:gdLst>
                <a:gd name="connsiteX0" fmla="*/ 44586 w 85534"/>
                <a:gd name="connsiteY0" fmla="*/ 262345 h 360426"/>
                <a:gd name="connsiteX1" fmla="*/ 199 w 85534"/>
                <a:gd name="connsiteY1" fmla="*/ 216435 h 360426"/>
                <a:gd name="connsiteX2" fmla="*/ -373 w 85534"/>
                <a:gd name="connsiteY2" fmla="*/ 173477 h 360426"/>
                <a:gd name="connsiteX3" fmla="*/ -373 w 85534"/>
                <a:gd name="connsiteY3" fmla="*/ 138044 h 360426"/>
                <a:gd name="connsiteX4" fmla="*/ 4485 w 85534"/>
                <a:gd name="connsiteY4" fmla="*/ 70512 h 360426"/>
                <a:gd name="connsiteX5" fmla="*/ 22869 w 85534"/>
                <a:gd name="connsiteY5" fmla="*/ 11457 h 360426"/>
                <a:gd name="connsiteX6" fmla="*/ 44680 w 85534"/>
                <a:gd name="connsiteY6" fmla="*/ -354 h 360426"/>
                <a:gd name="connsiteX7" fmla="*/ 66779 w 85534"/>
                <a:gd name="connsiteY7" fmla="*/ 11171 h 360426"/>
                <a:gd name="connsiteX8" fmla="*/ 85162 w 85534"/>
                <a:gd name="connsiteY8" fmla="*/ 146045 h 360426"/>
                <a:gd name="connsiteX9" fmla="*/ 84114 w 85534"/>
                <a:gd name="connsiteY9" fmla="*/ 214435 h 360426"/>
                <a:gd name="connsiteX10" fmla="*/ 72017 w 85534"/>
                <a:gd name="connsiteY10" fmla="*/ 250058 h 360426"/>
                <a:gd name="connsiteX11" fmla="*/ 44586 w 85534"/>
                <a:gd name="connsiteY11" fmla="*/ 262345 h 360426"/>
                <a:gd name="connsiteX12" fmla="*/ 46109 w 85534"/>
                <a:gd name="connsiteY12" fmla="*/ 360072 h 360426"/>
                <a:gd name="connsiteX13" fmla="*/ 44586 w 85534"/>
                <a:gd name="connsiteY13" fmla="*/ 360072 h 360426"/>
                <a:gd name="connsiteX14" fmla="*/ 22488 w 85534"/>
                <a:gd name="connsiteY14" fmla="*/ 351785 h 360426"/>
                <a:gd name="connsiteX15" fmla="*/ 11249 w 85534"/>
                <a:gd name="connsiteY15" fmla="*/ 327401 h 360426"/>
                <a:gd name="connsiteX16" fmla="*/ 20774 w 85534"/>
                <a:gd name="connsiteY16" fmla="*/ 303017 h 360426"/>
                <a:gd name="connsiteX17" fmla="*/ 44966 w 85534"/>
                <a:gd name="connsiteY17" fmla="*/ 292540 h 360426"/>
                <a:gd name="connsiteX18" fmla="*/ 67541 w 85534"/>
                <a:gd name="connsiteY18" fmla="*/ 301493 h 360426"/>
                <a:gd name="connsiteX19" fmla="*/ 78399 w 85534"/>
                <a:gd name="connsiteY19" fmla="*/ 325877 h 360426"/>
                <a:gd name="connsiteX20" fmla="*/ 69542 w 85534"/>
                <a:gd name="connsiteY20" fmla="*/ 349404 h 360426"/>
                <a:gd name="connsiteX21" fmla="*/ 46395 w 85534"/>
                <a:gd name="connsiteY21" fmla="*/ 360072 h 360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85534" h="360426">
                  <a:moveTo>
                    <a:pt x="44586" y="262345"/>
                  </a:moveTo>
                  <a:cubicBezTo>
                    <a:pt x="15630" y="262345"/>
                    <a:pt x="866" y="247039"/>
                    <a:pt x="199" y="216435"/>
                  </a:cubicBezTo>
                  <a:cubicBezTo>
                    <a:pt x="199" y="206053"/>
                    <a:pt x="-373" y="191670"/>
                    <a:pt x="-373" y="173477"/>
                  </a:cubicBezTo>
                  <a:cubicBezTo>
                    <a:pt x="-373" y="167381"/>
                    <a:pt x="-373" y="155665"/>
                    <a:pt x="-373" y="138044"/>
                  </a:cubicBezTo>
                  <a:cubicBezTo>
                    <a:pt x="104" y="115461"/>
                    <a:pt x="1724" y="92924"/>
                    <a:pt x="4485" y="70512"/>
                  </a:cubicBezTo>
                  <a:cubicBezTo>
                    <a:pt x="7723" y="42985"/>
                    <a:pt x="14010" y="22887"/>
                    <a:pt x="22869" y="11457"/>
                  </a:cubicBezTo>
                  <a:cubicBezTo>
                    <a:pt x="27727" y="4113"/>
                    <a:pt x="35918" y="-325"/>
                    <a:pt x="44680" y="-354"/>
                  </a:cubicBezTo>
                  <a:cubicBezTo>
                    <a:pt x="53444" y="-373"/>
                    <a:pt x="61731" y="3942"/>
                    <a:pt x="66779" y="11171"/>
                  </a:cubicBezTo>
                  <a:cubicBezTo>
                    <a:pt x="78971" y="27240"/>
                    <a:pt x="85067" y="72197"/>
                    <a:pt x="85162" y="146045"/>
                  </a:cubicBezTo>
                  <a:cubicBezTo>
                    <a:pt x="85162" y="175096"/>
                    <a:pt x="85162" y="197766"/>
                    <a:pt x="84114" y="214435"/>
                  </a:cubicBezTo>
                  <a:cubicBezTo>
                    <a:pt x="83829" y="227274"/>
                    <a:pt x="79638" y="239723"/>
                    <a:pt x="72017" y="250058"/>
                  </a:cubicBezTo>
                  <a:cubicBezTo>
                    <a:pt x="65445" y="258402"/>
                    <a:pt x="55159" y="263003"/>
                    <a:pt x="44586" y="262345"/>
                  </a:cubicBezTo>
                  <a:close/>
                  <a:moveTo>
                    <a:pt x="46109" y="360072"/>
                  </a:moveTo>
                  <a:lnTo>
                    <a:pt x="44586" y="360072"/>
                  </a:lnTo>
                  <a:cubicBezTo>
                    <a:pt x="36489" y="360139"/>
                    <a:pt x="28584" y="357186"/>
                    <a:pt x="22488" y="351785"/>
                  </a:cubicBezTo>
                  <a:cubicBezTo>
                    <a:pt x="15344" y="345717"/>
                    <a:pt x="11249" y="336793"/>
                    <a:pt x="11249" y="327401"/>
                  </a:cubicBezTo>
                  <a:cubicBezTo>
                    <a:pt x="11249" y="318352"/>
                    <a:pt x="14582" y="309637"/>
                    <a:pt x="20774" y="303017"/>
                  </a:cubicBezTo>
                  <a:cubicBezTo>
                    <a:pt x="26869" y="296073"/>
                    <a:pt x="35727" y="292225"/>
                    <a:pt x="44966" y="292540"/>
                  </a:cubicBezTo>
                  <a:cubicBezTo>
                    <a:pt x="53348" y="292397"/>
                    <a:pt x="61540" y="295626"/>
                    <a:pt x="67541" y="301493"/>
                  </a:cubicBezTo>
                  <a:cubicBezTo>
                    <a:pt x="74398" y="307741"/>
                    <a:pt x="78399" y="316590"/>
                    <a:pt x="78399" y="325877"/>
                  </a:cubicBezTo>
                  <a:cubicBezTo>
                    <a:pt x="78495" y="334554"/>
                    <a:pt x="75352" y="342965"/>
                    <a:pt x="69542" y="349404"/>
                  </a:cubicBezTo>
                  <a:cubicBezTo>
                    <a:pt x="63636" y="356024"/>
                    <a:pt x="55254" y="359881"/>
                    <a:pt x="46395" y="360072"/>
                  </a:cubicBezTo>
                  <a:close/>
                </a:path>
              </a:pathLst>
            </a:custGeom>
            <a:solidFill>
              <a:schemeClr val="accent1"/>
            </a:solidFill>
            <a:ln w="9525" cap="flat">
              <a:noFill/>
              <a:prstDash val="solid"/>
              <a:miter/>
            </a:ln>
          </p:spPr>
          <p:txBody>
            <a:bodyPr rtlCol="0" anchor="ctr"/>
            <a:lstStyle/>
            <a:p>
              <a:endParaRPr lang="fr-FR"/>
            </a:p>
          </p:txBody>
        </p:sp>
      </p:grpSp>
      <p:grpSp>
        <p:nvGrpSpPr>
          <p:cNvPr id="467" name="Groupe 466">
            <a:extLst>
              <a:ext uri="{FF2B5EF4-FFF2-40B4-BE49-F238E27FC236}">
                <a16:creationId xmlns:a16="http://schemas.microsoft.com/office/drawing/2014/main" id="{C3FFF81C-13E1-458A-940C-8040B1831263}"/>
              </a:ext>
            </a:extLst>
          </p:cNvPr>
          <p:cNvGrpSpPr/>
          <p:nvPr/>
        </p:nvGrpSpPr>
        <p:grpSpPr>
          <a:xfrm>
            <a:off x="3146646" y="721817"/>
            <a:ext cx="5898709" cy="698604"/>
            <a:chOff x="3146646" y="721817"/>
            <a:chExt cx="5898709" cy="698604"/>
          </a:xfrm>
        </p:grpSpPr>
        <p:grpSp>
          <p:nvGrpSpPr>
            <p:cNvPr id="450" name="Groupe 449">
              <a:extLst>
                <a:ext uri="{FF2B5EF4-FFF2-40B4-BE49-F238E27FC236}">
                  <a16:creationId xmlns:a16="http://schemas.microsoft.com/office/drawing/2014/main" id="{F661CE3F-8A75-4B21-8EC6-48D4A6F861E4}"/>
                </a:ext>
              </a:extLst>
            </p:cNvPr>
            <p:cNvGrpSpPr/>
            <p:nvPr/>
          </p:nvGrpSpPr>
          <p:grpSpPr>
            <a:xfrm>
              <a:off x="3146646" y="721817"/>
              <a:ext cx="5898709" cy="698604"/>
              <a:chOff x="15743202" y="-2238037"/>
              <a:chExt cx="8992338" cy="1064993"/>
            </a:xfrm>
            <a:solidFill>
              <a:schemeClr val="bg1"/>
            </a:solidFill>
          </p:grpSpPr>
          <p:sp>
            <p:nvSpPr>
              <p:cNvPr id="451" name="Graphique 14">
                <a:extLst>
                  <a:ext uri="{FF2B5EF4-FFF2-40B4-BE49-F238E27FC236}">
                    <a16:creationId xmlns:a16="http://schemas.microsoft.com/office/drawing/2014/main" id="{5D621279-2F3F-42F9-B05B-8F37E2E7F879}"/>
                  </a:ext>
                </a:extLst>
              </p:cNvPr>
              <p:cNvSpPr/>
              <p:nvPr/>
            </p:nvSpPr>
            <p:spPr>
              <a:xfrm>
                <a:off x="15743202" y="-2223094"/>
                <a:ext cx="437197" cy="797073"/>
              </a:xfrm>
              <a:custGeom>
                <a:avLst/>
                <a:gdLst>
                  <a:gd name="connsiteX0" fmla="*/ 106498 w 437197"/>
                  <a:gd name="connsiteY0" fmla="*/ 796720 h 797073"/>
                  <a:gd name="connsiteX1" fmla="*/ 41252 w 437197"/>
                  <a:gd name="connsiteY1" fmla="*/ 742427 h 797073"/>
                  <a:gd name="connsiteX2" fmla="*/ -373 w 437197"/>
                  <a:gd name="connsiteY2" fmla="*/ 391907 h 797073"/>
                  <a:gd name="connsiteX3" fmla="*/ 33155 w 437197"/>
                  <a:gd name="connsiteY3" fmla="*/ 81202 h 797073"/>
                  <a:gd name="connsiteX4" fmla="*/ 57349 w 437197"/>
                  <a:gd name="connsiteY4" fmla="*/ 26338 h 797073"/>
                  <a:gd name="connsiteX5" fmla="*/ 110498 w 437197"/>
                  <a:gd name="connsiteY5" fmla="*/ -237 h 797073"/>
                  <a:gd name="connsiteX6" fmla="*/ 145169 w 437197"/>
                  <a:gd name="connsiteY6" fmla="*/ 28338 h 797073"/>
                  <a:gd name="connsiteX7" fmla="*/ 160790 w 437197"/>
                  <a:gd name="connsiteY7" fmla="*/ 90155 h 797073"/>
                  <a:gd name="connsiteX8" fmla="*/ 167648 w 437197"/>
                  <a:gd name="connsiteY8" fmla="*/ 106919 h 797073"/>
                  <a:gd name="connsiteX9" fmla="*/ 179269 w 437197"/>
                  <a:gd name="connsiteY9" fmla="*/ 97394 h 797073"/>
                  <a:gd name="connsiteX10" fmla="*/ 265851 w 437197"/>
                  <a:gd name="connsiteY10" fmla="*/ 58151 h 797073"/>
                  <a:gd name="connsiteX11" fmla="*/ 362339 w 437197"/>
                  <a:gd name="connsiteY11" fmla="*/ 93393 h 797073"/>
                  <a:gd name="connsiteX12" fmla="*/ 418632 w 437197"/>
                  <a:gd name="connsiteY12" fmla="*/ 179976 h 797073"/>
                  <a:gd name="connsiteX13" fmla="*/ 436825 w 437197"/>
                  <a:gd name="connsiteY13" fmla="*/ 282179 h 797073"/>
                  <a:gd name="connsiteX14" fmla="*/ 380818 w 437197"/>
                  <a:gd name="connsiteY14" fmla="*/ 450200 h 797073"/>
                  <a:gd name="connsiteX15" fmla="*/ 207558 w 437197"/>
                  <a:gd name="connsiteY15" fmla="*/ 518971 h 797073"/>
                  <a:gd name="connsiteX16" fmla="*/ 201748 w 437197"/>
                  <a:gd name="connsiteY16" fmla="*/ 518971 h 797073"/>
                  <a:gd name="connsiteX17" fmla="*/ 192223 w 437197"/>
                  <a:gd name="connsiteY17" fmla="*/ 520114 h 797073"/>
                  <a:gd name="connsiteX18" fmla="*/ 185269 w 437197"/>
                  <a:gd name="connsiteY18" fmla="*/ 616221 h 797073"/>
                  <a:gd name="connsiteX19" fmla="*/ 174602 w 437197"/>
                  <a:gd name="connsiteY19" fmla="*/ 737188 h 797073"/>
                  <a:gd name="connsiteX20" fmla="*/ 106498 w 437197"/>
                  <a:gd name="connsiteY20" fmla="*/ 796720 h 797073"/>
                  <a:gd name="connsiteX21" fmla="*/ 216226 w 437197"/>
                  <a:gd name="connsiteY21" fmla="*/ 382096 h 797073"/>
                  <a:gd name="connsiteX22" fmla="*/ 276805 w 437197"/>
                  <a:gd name="connsiteY22" fmla="*/ 350854 h 797073"/>
                  <a:gd name="connsiteX23" fmla="*/ 312047 w 437197"/>
                  <a:gd name="connsiteY23" fmla="*/ 276369 h 797073"/>
                  <a:gd name="connsiteX24" fmla="*/ 317286 w 437197"/>
                  <a:gd name="connsiteY24" fmla="*/ 231316 h 797073"/>
                  <a:gd name="connsiteX25" fmla="*/ 311476 w 437197"/>
                  <a:gd name="connsiteY25" fmla="*/ 188072 h 797073"/>
                  <a:gd name="connsiteX26" fmla="*/ 284901 w 437197"/>
                  <a:gd name="connsiteY26" fmla="*/ 156259 h 797073"/>
                  <a:gd name="connsiteX27" fmla="*/ 253754 w 437197"/>
                  <a:gd name="connsiteY27" fmla="*/ 150543 h 797073"/>
                  <a:gd name="connsiteX28" fmla="*/ 201748 w 437197"/>
                  <a:gd name="connsiteY28" fmla="*/ 179118 h 797073"/>
                  <a:gd name="connsiteX29" fmla="*/ 176887 w 437197"/>
                  <a:gd name="connsiteY29" fmla="*/ 279608 h 797073"/>
                  <a:gd name="connsiteX30" fmla="*/ 186412 w 437197"/>
                  <a:gd name="connsiteY30" fmla="*/ 348568 h 797073"/>
                  <a:gd name="connsiteX31" fmla="*/ 216226 w 437197"/>
                  <a:gd name="connsiteY31" fmla="*/ 382096 h 7970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437197" h="797073">
                    <a:moveTo>
                      <a:pt x="106498" y="796720"/>
                    </a:moveTo>
                    <a:cubicBezTo>
                      <a:pt x="74113" y="796720"/>
                      <a:pt x="52367" y="778622"/>
                      <a:pt x="41252" y="742427"/>
                    </a:cubicBezTo>
                    <a:cubicBezTo>
                      <a:pt x="13505" y="652702"/>
                      <a:pt x="-373" y="535858"/>
                      <a:pt x="-373" y="391907"/>
                    </a:cubicBezTo>
                    <a:cubicBezTo>
                      <a:pt x="-373" y="269920"/>
                      <a:pt x="10800" y="166355"/>
                      <a:pt x="33155" y="81202"/>
                    </a:cubicBezTo>
                    <a:cubicBezTo>
                      <a:pt x="38261" y="61752"/>
                      <a:pt x="46433" y="43225"/>
                      <a:pt x="57349" y="26338"/>
                    </a:cubicBezTo>
                    <a:cubicBezTo>
                      <a:pt x="69007" y="8574"/>
                      <a:pt x="89296" y="-1571"/>
                      <a:pt x="110498" y="-237"/>
                    </a:cubicBezTo>
                    <a:cubicBezTo>
                      <a:pt x="128215" y="-237"/>
                      <a:pt x="139769" y="9288"/>
                      <a:pt x="145169" y="28338"/>
                    </a:cubicBezTo>
                    <a:cubicBezTo>
                      <a:pt x="151580" y="48626"/>
                      <a:pt x="156790" y="69267"/>
                      <a:pt x="160790" y="90155"/>
                    </a:cubicBezTo>
                    <a:cubicBezTo>
                      <a:pt x="162695" y="101299"/>
                      <a:pt x="164981" y="106919"/>
                      <a:pt x="167648" y="106919"/>
                    </a:cubicBezTo>
                    <a:cubicBezTo>
                      <a:pt x="170315" y="106919"/>
                      <a:pt x="174220" y="103871"/>
                      <a:pt x="179269" y="97394"/>
                    </a:cubicBezTo>
                    <a:cubicBezTo>
                      <a:pt x="200348" y="71420"/>
                      <a:pt x="232418" y="56885"/>
                      <a:pt x="265851" y="58151"/>
                    </a:cubicBezTo>
                    <a:cubicBezTo>
                      <a:pt x="301370" y="56894"/>
                      <a:pt x="335984" y="69543"/>
                      <a:pt x="362339" y="93393"/>
                    </a:cubicBezTo>
                    <a:cubicBezTo>
                      <a:pt x="387923" y="117197"/>
                      <a:pt x="407259" y="146934"/>
                      <a:pt x="418632" y="179976"/>
                    </a:cubicBezTo>
                    <a:cubicBezTo>
                      <a:pt x="430481" y="212761"/>
                      <a:pt x="436634" y="247327"/>
                      <a:pt x="436825" y="282179"/>
                    </a:cubicBezTo>
                    <a:cubicBezTo>
                      <a:pt x="436825" y="349873"/>
                      <a:pt x="418156" y="405880"/>
                      <a:pt x="380818" y="450200"/>
                    </a:cubicBezTo>
                    <a:cubicBezTo>
                      <a:pt x="341889" y="495987"/>
                      <a:pt x="284139" y="518904"/>
                      <a:pt x="207558" y="518971"/>
                    </a:cubicBezTo>
                    <a:lnTo>
                      <a:pt x="201748" y="518971"/>
                    </a:lnTo>
                    <a:cubicBezTo>
                      <a:pt x="198538" y="518933"/>
                      <a:pt x="195337" y="519313"/>
                      <a:pt x="192223" y="520114"/>
                    </a:cubicBezTo>
                    <a:cubicBezTo>
                      <a:pt x="189556" y="520875"/>
                      <a:pt x="187241" y="552908"/>
                      <a:pt x="185269" y="616221"/>
                    </a:cubicBezTo>
                    <a:cubicBezTo>
                      <a:pt x="183298" y="679534"/>
                      <a:pt x="179745" y="719853"/>
                      <a:pt x="174602" y="737188"/>
                    </a:cubicBezTo>
                    <a:cubicBezTo>
                      <a:pt x="163105" y="776879"/>
                      <a:pt x="140407" y="796720"/>
                      <a:pt x="106498" y="796720"/>
                    </a:cubicBezTo>
                    <a:close/>
                    <a:moveTo>
                      <a:pt x="216226" y="382096"/>
                    </a:moveTo>
                    <a:cubicBezTo>
                      <a:pt x="240267" y="382011"/>
                      <a:pt x="262794" y="370390"/>
                      <a:pt x="276805" y="350854"/>
                    </a:cubicBezTo>
                    <a:cubicBezTo>
                      <a:pt x="293921" y="328947"/>
                      <a:pt x="305961" y="303506"/>
                      <a:pt x="312047" y="276369"/>
                    </a:cubicBezTo>
                    <a:cubicBezTo>
                      <a:pt x="315400" y="261577"/>
                      <a:pt x="317153" y="246479"/>
                      <a:pt x="317286" y="231316"/>
                    </a:cubicBezTo>
                    <a:cubicBezTo>
                      <a:pt x="316857" y="216733"/>
                      <a:pt x="314914" y="202245"/>
                      <a:pt x="311476" y="188072"/>
                    </a:cubicBezTo>
                    <a:cubicBezTo>
                      <a:pt x="309666" y="173156"/>
                      <a:pt x="299255" y="160697"/>
                      <a:pt x="284901" y="156259"/>
                    </a:cubicBezTo>
                    <a:cubicBezTo>
                      <a:pt x="274795" y="153087"/>
                      <a:pt x="264327" y="151163"/>
                      <a:pt x="253754" y="150543"/>
                    </a:cubicBezTo>
                    <a:cubicBezTo>
                      <a:pt x="232666" y="150506"/>
                      <a:pt x="213025" y="161297"/>
                      <a:pt x="201748" y="179118"/>
                    </a:cubicBezTo>
                    <a:cubicBezTo>
                      <a:pt x="185174" y="202550"/>
                      <a:pt x="176887" y="236050"/>
                      <a:pt x="176887" y="279608"/>
                    </a:cubicBezTo>
                    <a:cubicBezTo>
                      <a:pt x="176992" y="302915"/>
                      <a:pt x="180193" y="326108"/>
                      <a:pt x="186412" y="348568"/>
                    </a:cubicBezTo>
                    <a:cubicBezTo>
                      <a:pt x="192442" y="370924"/>
                      <a:pt x="202386" y="382096"/>
                      <a:pt x="216226" y="382096"/>
                    </a:cubicBezTo>
                    <a:close/>
                  </a:path>
                </a:pathLst>
              </a:custGeom>
              <a:grpFill/>
              <a:ln w="89877" cap="flat">
                <a:solidFill>
                  <a:srgbClr val="FFFFFF"/>
                </a:solidFill>
                <a:prstDash val="solid"/>
                <a:miter/>
              </a:ln>
            </p:spPr>
            <p:txBody>
              <a:bodyPr rtlCol="0" anchor="ctr"/>
              <a:lstStyle/>
              <a:p>
                <a:endParaRPr lang="fr-FR"/>
              </a:p>
            </p:txBody>
          </p:sp>
          <p:sp>
            <p:nvSpPr>
              <p:cNvPr id="452" name="Graphique 14">
                <a:extLst>
                  <a:ext uri="{FF2B5EF4-FFF2-40B4-BE49-F238E27FC236}">
                    <a16:creationId xmlns:a16="http://schemas.microsoft.com/office/drawing/2014/main" id="{A225499E-087E-4E98-BD69-6E9631ABCBCB}"/>
                  </a:ext>
                </a:extLst>
              </p:cNvPr>
              <p:cNvSpPr/>
              <p:nvPr/>
            </p:nvSpPr>
            <p:spPr>
              <a:xfrm>
                <a:off x="16110296" y="-1908747"/>
                <a:ext cx="430053" cy="508259"/>
              </a:xfrm>
              <a:custGeom>
                <a:avLst/>
                <a:gdLst>
                  <a:gd name="connsiteX0" fmla="*/ 333574 w 430053"/>
                  <a:gd name="connsiteY0" fmla="*/ 507805 h 508259"/>
                  <a:gd name="connsiteX1" fmla="*/ 268328 w 430053"/>
                  <a:gd name="connsiteY1" fmla="*/ 452940 h 508259"/>
                  <a:gd name="connsiteX2" fmla="*/ 263756 w 430053"/>
                  <a:gd name="connsiteY2" fmla="*/ 397505 h 508259"/>
                  <a:gd name="connsiteX3" fmla="*/ 258516 w 430053"/>
                  <a:gd name="connsiteY3" fmla="*/ 359405 h 508259"/>
                  <a:gd name="connsiteX4" fmla="*/ 238324 w 430053"/>
                  <a:gd name="connsiteY4" fmla="*/ 386551 h 508259"/>
                  <a:gd name="connsiteX5" fmla="*/ 209749 w 430053"/>
                  <a:gd name="connsiteY5" fmla="*/ 431605 h 508259"/>
                  <a:gd name="connsiteX6" fmla="*/ 114499 w 430053"/>
                  <a:gd name="connsiteY6" fmla="*/ 493993 h 508259"/>
                  <a:gd name="connsiteX7" fmla="*/ 63730 w 430053"/>
                  <a:gd name="connsiteY7" fmla="*/ 477801 h 508259"/>
                  <a:gd name="connsiteX8" fmla="*/ 7152 w 430053"/>
                  <a:gd name="connsiteY8" fmla="*/ 384266 h 508259"/>
                  <a:gd name="connsiteX9" fmla="*/ -373 w 430053"/>
                  <a:gd name="connsiteY9" fmla="*/ 328830 h 508259"/>
                  <a:gd name="connsiteX10" fmla="*/ 32869 w 430053"/>
                  <a:gd name="connsiteY10" fmla="*/ 181002 h 508259"/>
                  <a:gd name="connsiteX11" fmla="*/ 122024 w 430053"/>
                  <a:gd name="connsiteY11" fmla="*/ 74227 h 508259"/>
                  <a:gd name="connsiteX12" fmla="*/ 195366 w 430053"/>
                  <a:gd name="connsiteY12" fmla="*/ 51081 h 508259"/>
                  <a:gd name="connsiteX13" fmla="*/ 264136 w 430053"/>
                  <a:gd name="connsiteY13" fmla="*/ 70703 h 508259"/>
                  <a:gd name="connsiteX14" fmla="*/ 273661 w 430053"/>
                  <a:gd name="connsiteY14" fmla="*/ 73560 h 508259"/>
                  <a:gd name="connsiteX15" fmla="*/ 290997 w 430053"/>
                  <a:gd name="connsiteY15" fmla="*/ 51653 h 508259"/>
                  <a:gd name="connsiteX16" fmla="*/ 311190 w 430053"/>
                  <a:gd name="connsiteY16" fmla="*/ 19934 h 508259"/>
                  <a:gd name="connsiteX17" fmla="*/ 350433 w 430053"/>
                  <a:gd name="connsiteY17" fmla="*/ -354 h 508259"/>
                  <a:gd name="connsiteX18" fmla="*/ 370721 w 430053"/>
                  <a:gd name="connsiteY18" fmla="*/ 3742 h 508259"/>
                  <a:gd name="connsiteX19" fmla="*/ 397867 w 430053"/>
                  <a:gd name="connsiteY19" fmla="*/ 40127 h 508259"/>
                  <a:gd name="connsiteX20" fmla="*/ 412917 w 430053"/>
                  <a:gd name="connsiteY20" fmla="*/ 142902 h 508259"/>
                  <a:gd name="connsiteX21" fmla="*/ 429681 w 430053"/>
                  <a:gd name="connsiteY21" fmla="*/ 423509 h 508259"/>
                  <a:gd name="connsiteX22" fmla="*/ 429110 w 430053"/>
                  <a:gd name="connsiteY22" fmla="*/ 438558 h 508259"/>
                  <a:gd name="connsiteX23" fmla="*/ 407107 w 430053"/>
                  <a:gd name="connsiteY23" fmla="*/ 484754 h 508259"/>
                  <a:gd name="connsiteX24" fmla="*/ 333574 w 430053"/>
                  <a:gd name="connsiteY24" fmla="*/ 507805 h 508259"/>
                  <a:gd name="connsiteX25" fmla="*/ 149360 w 430053"/>
                  <a:gd name="connsiteY25" fmla="*/ 366263 h 508259"/>
                  <a:gd name="connsiteX26" fmla="*/ 224417 w 430053"/>
                  <a:gd name="connsiteY26" fmla="*/ 273871 h 508259"/>
                  <a:gd name="connsiteX27" fmla="*/ 263184 w 430053"/>
                  <a:gd name="connsiteY27" fmla="*/ 161856 h 508259"/>
                  <a:gd name="connsiteX28" fmla="*/ 227370 w 430053"/>
                  <a:gd name="connsiteY28" fmla="*/ 142806 h 508259"/>
                  <a:gd name="connsiteX29" fmla="*/ 158885 w 430053"/>
                  <a:gd name="connsiteY29" fmla="*/ 189575 h 508259"/>
                  <a:gd name="connsiteX30" fmla="*/ 119928 w 430053"/>
                  <a:gd name="connsiteY30" fmla="*/ 289492 h 508259"/>
                  <a:gd name="connsiteX31" fmla="*/ 118213 w 430053"/>
                  <a:gd name="connsiteY31" fmla="*/ 311971 h 508259"/>
                  <a:gd name="connsiteX32" fmla="*/ 139550 w 430053"/>
                  <a:gd name="connsiteY32" fmla="*/ 362834 h 508259"/>
                  <a:gd name="connsiteX33" fmla="*/ 149360 w 430053"/>
                  <a:gd name="connsiteY33" fmla="*/ 366263 h 508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30053" h="508259">
                    <a:moveTo>
                      <a:pt x="333574" y="507805"/>
                    </a:moveTo>
                    <a:cubicBezTo>
                      <a:pt x="296236" y="507805"/>
                      <a:pt x="274490" y="489517"/>
                      <a:pt x="268328" y="452940"/>
                    </a:cubicBezTo>
                    <a:cubicBezTo>
                      <a:pt x="265260" y="434624"/>
                      <a:pt x="263737" y="416079"/>
                      <a:pt x="263756" y="397505"/>
                    </a:cubicBezTo>
                    <a:cubicBezTo>
                      <a:pt x="263756" y="372455"/>
                      <a:pt x="261946" y="359405"/>
                      <a:pt x="258516" y="359405"/>
                    </a:cubicBezTo>
                    <a:cubicBezTo>
                      <a:pt x="255088" y="359405"/>
                      <a:pt x="248991" y="368930"/>
                      <a:pt x="238324" y="386551"/>
                    </a:cubicBezTo>
                    <a:cubicBezTo>
                      <a:pt x="230580" y="400077"/>
                      <a:pt x="221055" y="415098"/>
                      <a:pt x="209749" y="431605"/>
                    </a:cubicBezTo>
                    <a:cubicBezTo>
                      <a:pt x="180097" y="473258"/>
                      <a:pt x="148341" y="494060"/>
                      <a:pt x="114499" y="493993"/>
                    </a:cubicBezTo>
                    <a:cubicBezTo>
                      <a:pt x="96239" y="494460"/>
                      <a:pt x="78351" y="488755"/>
                      <a:pt x="63730" y="477801"/>
                    </a:cubicBezTo>
                    <a:cubicBezTo>
                      <a:pt x="36746" y="457798"/>
                      <a:pt x="17887" y="426623"/>
                      <a:pt x="7152" y="384266"/>
                    </a:cubicBezTo>
                    <a:cubicBezTo>
                      <a:pt x="2275" y="366187"/>
                      <a:pt x="-249" y="347556"/>
                      <a:pt x="-373" y="328830"/>
                    </a:cubicBezTo>
                    <a:cubicBezTo>
                      <a:pt x="-316" y="277709"/>
                      <a:pt x="11038" y="227227"/>
                      <a:pt x="32869" y="181002"/>
                    </a:cubicBezTo>
                    <a:cubicBezTo>
                      <a:pt x="51453" y="137425"/>
                      <a:pt x="82466" y="100287"/>
                      <a:pt x="122024" y="74227"/>
                    </a:cubicBezTo>
                    <a:cubicBezTo>
                      <a:pt x="143731" y="59606"/>
                      <a:pt x="169201" y="51567"/>
                      <a:pt x="195366" y="51081"/>
                    </a:cubicBezTo>
                    <a:cubicBezTo>
                      <a:pt x="219607" y="51519"/>
                      <a:pt x="243315" y="58282"/>
                      <a:pt x="264136" y="70703"/>
                    </a:cubicBezTo>
                    <a:cubicBezTo>
                      <a:pt x="267004" y="72483"/>
                      <a:pt x="270290" y="73465"/>
                      <a:pt x="273661" y="73560"/>
                    </a:cubicBezTo>
                    <a:cubicBezTo>
                      <a:pt x="278995" y="73560"/>
                      <a:pt x="284806" y="66321"/>
                      <a:pt x="290997" y="51653"/>
                    </a:cubicBezTo>
                    <a:cubicBezTo>
                      <a:pt x="295607" y="39870"/>
                      <a:pt x="302465" y="29097"/>
                      <a:pt x="311190" y="19934"/>
                    </a:cubicBezTo>
                    <a:cubicBezTo>
                      <a:pt x="320820" y="7933"/>
                      <a:pt x="335079" y="561"/>
                      <a:pt x="350433" y="-354"/>
                    </a:cubicBezTo>
                    <a:cubicBezTo>
                      <a:pt x="357301" y="408"/>
                      <a:pt x="364092" y="1780"/>
                      <a:pt x="370721" y="3742"/>
                    </a:cubicBezTo>
                    <a:cubicBezTo>
                      <a:pt x="380694" y="6028"/>
                      <a:pt x="389743" y="18153"/>
                      <a:pt x="397867" y="40127"/>
                    </a:cubicBezTo>
                    <a:cubicBezTo>
                      <a:pt x="402564" y="53205"/>
                      <a:pt x="407583" y="87466"/>
                      <a:pt x="412917" y="142902"/>
                    </a:cubicBezTo>
                    <a:cubicBezTo>
                      <a:pt x="424090" y="265651"/>
                      <a:pt x="429681" y="359186"/>
                      <a:pt x="429681" y="423509"/>
                    </a:cubicBezTo>
                    <a:lnTo>
                      <a:pt x="429110" y="438558"/>
                    </a:lnTo>
                    <a:cubicBezTo>
                      <a:pt x="428947" y="456446"/>
                      <a:pt x="420890" y="473353"/>
                      <a:pt x="407107" y="484754"/>
                    </a:cubicBezTo>
                    <a:cubicBezTo>
                      <a:pt x="386028" y="500766"/>
                      <a:pt x="360025" y="508919"/>
                      <a:pt x="333574" y="507805"/>
                    </a:cubicBezTo>
                    <a:close/>
                    <a:moveTo>
                      <a:pt x="149360" y="366263"/>
                    </a:moveTo>
                    <a:cubicBezTo>
                      <a:pt x="173620" y="366263"/>
                      <a:pt x="198633" y="335469"/>
                      <a:pt x="224417" y="273871"/>
                    </a:cubicBezTo>
                    <a:cubicBezTo>
                      <a:pt x="250230" y="212339"/>
                      <a:pt x="263184" y="174906"/>
                      <a:pt x="263184" y="161856"/>
                    </a:cubicBezTo>
                    <a:cubicBezTo>
                      <a:pt x="263184" y="148807"/>
                      <a:pt x="251183" y="142806"/>
                      <a:pt x="227370" y="142806"/>
                    </a:cubicBezTo>
                    <a:cubicBezTo>
                      <a:pt x="201967" y="142806"/>
                      <a:pt x="179145" y="158399"/>
                      <a:pt x="158885" y="189575"/>
                    </a:cubicBezTo>
                    <a:cubicBezTo>
                      <a:pt x="139073" y="219797"/>
                      <a:pt x="125805" y="253830"/>
                      <a:pt x="119928" y="289492"/>
                    </a:cubicBezTo>
                    <a:cubicBezTo>
                      <a:pt x="118833" y="296940"/>
                      <a:pt x="118261" y="304446"/>
                      <a:pt x="118213" y="311971"/>
                    </a:cubicBezTo>
                    <a:cubicBezTo>
                      <a:pt x="118213" y="335850"/>
                      <a:pt x="125329" y="352804"/>
                      <a:pt x="139550" y="362834"/>
                    </a:cubicBezTo>
                    <a:cubicBezTo>
                      <a:pt x="142359" y="365016"/>
                      <a:pt x="145807" y="366216"/>
                      <a:pt x="149360" y="366263"/>
                    </a:cubicBezTo>
                    <a:close/>
                  </a:path>
                </a:pathLst>
              </a:custGeom>
              <a:grpFill/>
              <a:ln w="89877" cap="flat">
                <a:solidFill>
                  <a:srgbClr val="FFFFFF"/>
                </a:solidFill>
                <a:prstDash val="solid"/>
                <a:miter/>
              </a:ln>
            </p:spPr>
            <p:txBody>
              <a:bodyPr rtlCol="0" anchor="ctr"/>
              <a:lstStyle/>
              <a:p>
                <a:endParaRPr lang="fr-FR"/>
              </a:p>
            </p:txBody>
          </p:sp>
          <p:sp>
            <p:nvSpPr>
              <p:cNvPr id="453" name="Graphique 14">
                <a:extLst>
                  <a:ext uri="{FF2B5EF4-FFF2-40B4-BE49-F238E27FC236}">
                    <a16:creationId xmlns:a16="http://schemas.microsoft.com/office/drawing/2014/main" id="{4EBF55A5-91B9-47D6-BBED-9A0289C4B9D6}"/>
                  </a:ext>
                </a:extLst>
              </p:cNvPr>
              <p:cNvSpPr/>
              <p:nvPr/>
            </p:nvSpPr>
            <p:spPr>
              <a:xfrm>
                <a:off x="16603024" y="-1946276"/>
                <a:ext cx="422148" cy="543877"/>
              </a:xfrm>
              <a:custGeom>
                <a:avLst/>
                <a:gdLst>
                  <a:gd name="connsiteX0" fmla="*/ 210416 w 422148"/>
                  <a:gd name="connsiteY0" fmla="*/ 543523 h 543877"/>
                  <a:gd name="connsiteX1" fmla="*/ 41252 w 422148"/>
                  <a:gd name="connsiteY1" fmla="*/ 432653 h 543877"/>
                  <a:gd name="connsiteX2" fmla="*/ -373 w 422148"/>
                  <a:gd name="connsiteY2" fmla="*/ 239771 h 543877"/>
                  <a:gd name="connsiteX3" fmla="*/ 2294 w 422148"/>
                  <a:gd name="connsiteY3" fmla="*/ 187003 h 543877"/>
                  <a:gd name="connsiteX4" fmla="*/ 20487 w 422148"/>
                  <a:gd name="connsiteY4" fmla="*/ 102992 h 543877"/>
                  <a:gd name="connsiteX5" fmla="*/ 38394 w 422148"/>
                  <a:gd name="connsiteY5" fmla="*/ 68893 h 543877"/>
                  <a:gd name="connsiteX6" fmla="*/ 71255 w 422148"/>
                  <a:gd name="connsiteY6" fmla="*/ 49843 h 543877"/>
                  <a:gd name="connsiteX7" fmla="*/ 90305 w 422148"/>
                  <a:gd name="connsiteY7" fmla="*/ 50986 h 543877"/>
                  <a:gd name="connsiteX8" fmla="*/ 126119 w 422148"/>
                  <a:gd name="connsiteY8" fmla="*/ 131853 h 543877"/>
                  <a:gd name="connsiteX9" fmla="*/ 149836 w 422148"/>
                  <a:gd name="connsiteY9" fmla="*/ 290063 h 543877"/>
                  <a:gd name="connsiteX10" fmla="*/ 213368 w 422148"/>
                  <a:gd name="connsiteY10" fmla="*/ 389409 h 543877"/>
                  <a:gd name="connsiteX11" fmla="*/ 274519 w 422148"/>
                  <a:gd name="connsiteY11" fmla="*/ 313209 h 543877"/>
                  <a:gd name="connsiteX12" fmla="*/ 287854 w 422148"/>
                  <a:gd name="connsiteY12" fmla="*/ 169477 h 543877"/>
                  <a:gd name="connsiteX13" fmla="*/ 287282 w 422148"/>
                  <a:gd name="connsiteY13" fmla="*/ 111660 h 543877"/>
                  <a:gd name="connsiteX14" fmla="*/ 286710 w 422148"/>
                  <a:gd name="connsiteY14" fmla="*/ 93277 h 543877"/>
                  <a:gd name="connsiteX15" fmla="*/ 286139 w 422148"/>
                  <a:gd name="connsiteY15" fmla="*/ 78227 h 543877"/>
                  <a:gd name="connsiteX16" fmla="*/ 285473 w 422148"/>
                  <a:gd name="connsiteY16" fmla="*/ 64321 h 543877"/>
                  <a:gd name="connsiteX17" fmla="*/ 290425 w 422148"/>
                  <a:gd name="connsiteY17" fmla="*/ 30602 h 543877"/>
                  <a:gd name="connsiteX18" fmla="*/ 325954 w 422148"/>
                  <a:gd name="connsiteY18" fmla="*/ 3170 h 543877"/>
                  <a:gd name="connsiteX19" fmla="*/ 346718 w 422148"/>
                  <a:gd name="connsiteY19" fmla="*/ -354 h 543877"/>
                  <a:gd name="connsiteX20" fmla="*/ 390628 w 422148"/>
                  <a:gd name="connsiteY20" fmla="*/ 19553 h 543877"/>
                  <a:gd name="connsiteX21" fmla="*/ 414822 w 422148"/>
                  <a:gd name="connsiteY21" fmla="*/ 75370 h 543877"/>
                  <a:gd name="connsiteX22" fmla="*/ 421775 w 422148"/>
                  <a:gd name="connsiteY22" fmla="*/ 178716 h 543877"/>
                  <a:gd name="connsiteX23" fmla="*/ 361767 w 422148"/>
                  <a:gd name="connsiteY23" fmla="*/ 454941 h 543877"/>
                  <a:gd name="connsiteX24" fmla="*/ 210416 w 422148"/>
                  <a:gd name="connsiteY24" fmla="*/ 543523 h 543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2148" h="543877">
                    <a:moveTo>
                      <a:pt x="210416" y="543523"/>
                    </a:moveTo>
                    <a:cubicBezTo>
                      <a:pt x="134596" y="543523"/>
                      <a:pt x="78209" y="506566"/>
                      <a:pt x="41252" y="432653"/>
                    </a:cubicBezTo>
                    <a:cubicBezTo>
                      <a:pt x="13562" y="377979"/>
                      <a:pt x="-306" y="313685"/>
                      <a:pt x="-373" y="239771"/>
                    </a:cubicBezTo>
                    <a:cubicBezTo>
                      <a:pt x="-373" y="229008"/>
                      <a:pt x="580" y="211196"/>
                      <a:pt x="2294" y="187003"/>
                    </a:cubicBezTo>
                    <a:cubicBezTo>
                      <a:pt x="4904" y="158361"/>
                      <a:pt x="11019" y="130148"/>
                      <a:pt x="20487" y="102992"/>
                    </a:cubicBezTo>
                    <a:cubicBezTo>
                      <a:pt x="24316" y="90620"/>
                      <a:pt x="30384" y="79066"/>
                      <a:pt x="38394" y="68893"/>
                    </a:cubicBezTo>
                    <a:cubicBezTo>
                      <a:pt x="45690" y="57672"/>
                      <a:pt x="57892" y="50595"/>
                      <a:pt x="71255" y="49843"/>
                    </a:cubicBezTo>
                    <a:cubicBezTo>
                      <a:pt x="77618" y="49833"/>
                      <a:pt x="83980" y="50214"/>
                      <a:pt x="90305" y="50986"/>
                    </a:cubicBezTo>
                    <a:cubicBezTo>
                      <a:pt x="109355" y="52890"/>
                      <a:pt x="121290" y="79846"/>
                      <a:pt x="126119" y="131853"/>
                    </a:cubicBezTo>
                    <a:cubicBezTo>
                      <a:pt x="130805" y="185021"/>
                      <a:pt x="138730" y="237856"/>
                      <a:pt x="149836" y="290063"/>
                    </a:cubicBezTo>
                    <a:cubicBezTo>
                      <a:pt x="164438" y="356291"/>
                      <a:pt x="185622" y="389409"/>
                      <a:pt x="213368" y="389409"/>
                    </a:cubicBezTo>
                    <a:cubicBezTo>
                      <a:pt x="242200" y="389409"/>
                      <a:pt x="262584" y="364006"/>
                      <a:pt x="274519" y="313209"/>
                    </a:cubicBezTo>
                    <a:cubicBezTo>
                      <a:pt x="284253" y="265936"/>
                      <a:pt x="288730" y="217730"/>
                      <a:pt x="287854" y="169477"/>
                    </a:cubicBezTo>
                    <a:cubicBezTo>
                      <a:pt x="287854" y="146302"/>
                      <a:pt x="287663" y="127024"/>
                      <a:pt x="287282" y="111660"/>
                    </a:cubicBezTo>
                    <a:cubicBezTo>
                      <a:pt x="287282" y="104421"/>
                      <a:pt x="286710" y="98230"/>
                      <a:pt x="286710" y="93277"/>
                    </a:cubicBezTo>
                    <a:cubicBezTo>
                      <a:pt x="286710" y="88324"/>
                      <a:pt x="286710" y="83180"/>
                      <a:pt x="286139" y="78227"/>
                    </a:cubicBezTo>
                    <a:cubicBezTo>
                      <a:pt x="285567" y="73274"/>
                      <a:pt x="285473" y="68702"/>
                      <a:pt x="285473" y="64321"/>
                    </a:cubicBezTo>
                    <a:cubicBezTo>
                      <a:pt x="285549" y="52900"/>
                      <a:pt x="287216" y="41556"/>
                      <a:pt x="290425" y="30602"/>
                    </a:cubicBezTo>
                    <a:cubicBezTo>
                      <a:pt x="293664" y="19268"/>
                      <a:pt x="305570" y="10028"/>
                      <a:pt x="325954" y="3170"/>
                    </a:cubicBezTo>
                    <a:cubicBezTo>
                      <a:pt x="332659" y="951"/>
                      <a:pt x="339660" y="-239"/>
                      <a:pt x="346718" y="-354"/>
                    </a:cubicBezTo>
                    <a:cubicBezTo>
                      <a:pt x="363482" y="-78"/>
                      <a:pt x="379379" y="7133"/>
                      <a:pt x="390628" y="19553"/>
                    </a:cubicBezTo>
                    <a:cubicBezTo>
                      <a:pt x="404640" y="34974"/>
                      <a:pt x="413146" y="54605"/>
                      <a:pt x="414822" y="75370"/>
                    </a:cubicBezTo>
                    <a:cubicBezTo>
                      <a:pt x="419403" y="109631"/>
                      <a:pt x="421718" y="144150"/>
                      <a:pt x="421775" y="178716"/>
                    </a:cubicBezTo>
                    <a:cubicBezTo>
                      <a:pt x="421775" y="295807"/>
                      <a:pt x="401773" y="387885"/>
                      <a:pt x="361767" y="454941"/>
                    </a:cubicBezTo>
                    <a:cubicBezTo>
                      <a:pt x="326335" y="513996"/>
                      <a:pt x="275881" y="543523"/>
                      <a:pt x="210416" y="543523"/>
                    </a:cubicBezTo>
                    <a:close/>
                  </a:path>
                </a:pathLst>
              </a:custGeom>
              <a:grpFill/>
              <a:ln w="89877" cap="flat">
                <a:solidFill>
                  <a:srgbClr val="FFFFFF"/>
                </a:solidFill>
                <a:prstDash val="solid"/>
                <a:miter/>
              </a:ln>
            </p:spPr>
            <p:txBody>
              <a:bodyPr rtlCol="0" anchor="ctr"/>
              <a:lstStyle/>
              <a:p>
                <a:endParaRPr lang="fr-FR"/>
              </a:p>
            </p:txBody>
          </p:sp>
          <p:sp>
            <p:nvSpPr>
              <p:cNvPr id="454" name="Graphique 14">
                <a:extLst>
                  <a:ext uri="{FF2B5EF4-FFF2-40B4-BE49-F238E27FC236}">
                    <a16:creationId xmlns:a16="http://schemas.microsoft.com/office/drawing/2014/main" id="{3E706E08-9DFA-4F50-9952-703F00196EA9}"/>
                  </a:ext>
                </a:extLst>
              </p:cNvPr>
              <p:cNvSpPr/>
              <p:nvPr/>
            </p:nvSpPr>
            <p:spPr>
              <a:xfrm>
                <a:off x="17102038" y="-2207547"/>
                <a:ext cx="169450" cy="804004"/>
              </a:xfrm>
              <a:custGeom>
                <a:avLst/>
                <a:gdLst>
                  <a:gd name="connsiteX0" fmla="*/ 79828 w 169450"/>
                  <a:gd name="connsiteY0" fmla="*/ 803651 h 804004"/>
                  <a:gd name="connsiteX1" fmla="*/ 76399 w 169450"/>
                  <a:gd name="connsiteY1" fmla="*/ 803651 h 804004"/>
                  <a:gd name="connsiteX2" fmla="*/ 36870 w 169450"/>
                  <a:gd name="connsiteY2" fmla="*/ 789840 h 804004"/>
                  <a:gd name="connsiteX3" fmla="*/ 12867 w 169450"/>
                  <a:gd name="connsiteY3" fmla="*/ 751073 h 804004"/>
                  <a:gd name="connsiteX4" fmla="*/ -373 w 169450"/>
                  <a:gd name="connsiteY4" fmla="*/ 398648 h 804004"/>
                  <a:gd name="connsiteX5" fmla="*/ 13439 w 169450"/>
                  <a:gd name="connsiteY5" fmla="*/ 48128 h 804004"/>
                  <a:gd name="connsiteX6" fmla="*/ 42014 w 169450"/>
                  <a:gd name="connsiteY6" fmla="*/ 7171 h 804004"/>
                  <a:gd name="connsiteX7" fmla="*/ 69732 w 169450"/>
                  <a:gd name="connsiteY7" fmla="*/ -354 h 804004"/>
                  <a:gd name="connsiteX8" fmla="*/ 130406 w 169450"/>
                  <a:gd name="connsiteY8" fmla="*/ 43556 h 804004"/>
                  <a:gd name="connsiteX9" fmla="*/ 160981 w 169450"/>
                  <a:gd name="connsiteY9" fmla="*/ 252535 h 804004"/>
                  <a:gd name="connsiteX10" fmla="*/ 169077 w 169450"/>
                  <a:gd name="connsiteY10" fmla="*/ 480087 h 804004"/>
                  <a:gd name="connsiteX11" fmla="*/ 167363 w 169450"/>
                  <a:gd name="connsiteY11" fmla="*/ 600483 h 804004"/>
                  <a:gd name="connsiteX12" fmla="*/ 143646 w 169450"/>
                  <a:gd name="connsiteY12" fmla="*/ 752883 h 804004"/>
                  <a:gd name="connsiteX13" fmla="*/ 79828 w 169450"/>
                  <a:gd name="connsiteY13" fmla="*/ 803651 h 804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9450" h="804004">
                    <a:moveTo>
                      <a:pt x="79828" y="803651"/>
                    </a:moveTo>
                    <a:lnTo>
                      <a:pt x="76399" y="803651"/>
                    </a:lnTo>
                    <a:cubicBezTo>
                      <a:pt x="62064" y="803518"/>
                      <a:pt x="48167" y="798660"/>
                      <a:pt x="36870" y="789840"/>
                    </a:cubicBezTo>
                    <a:cubicBezTo>
                      <a:pt x="24212" y="780458"/>
                      <a:pt x="15630" y="766589"/>
                      <a:pt x="12867" y="751073"/>
                    </a:cubicBezTo>
                    <a:cubicBezTo>
                      <a:pt x="4038" y="706620"/>
                      <a:pt x="-373" y="589148"/>
                      <a:pt x="-373" y="398648"/>
                    </a:cubicBezTo>
                    <a:cubicBezTo>
                      <a:pt x="-373" y="208148"/>
                      <a:pt x="4228" y="91305"/>
                      <a:pt x="13439" y="48128"/>
                    </a:cubicBezTo>
                    <a:cubicBezTo>
                      <a:pt x="16325" y="30878"/>
                      <a:pt x="26822" y="15839"/>
                      <a:pt x="42014" y="7171"/>
                    </a:cubicBezTo>
                    <a:cubicBezTo>
                      <a:pt x="50424" y="2256"/>
                      <a:pt x="59988" y="-335"/>
                      <a:pt x="69732" y="-354"/>
                    </a:cubicBezTo>
                    <a:cubicBezTo>
                      <a:pt x="97249" y="-135"/>
                      <a:pt x="121605" y="17486"/>
                      <a:pt x="130406" y="43556"/>
                    </a:cubicBezTo>
                    <a:cubicBezTo>
                      <a:pt x="144188" y="85847"/>
                      <a:pt x="154380" y="155503"/>
                      <a:pt x="160981" y="252535"/>
                    </a:cubicBezTo>
                    <a:cubicBezTo>
                      <a:pt x="166382" y="328735"/>
                      <a:pt x="169077" y="404582"/>
                      <a:pt x="169077" y="480087"/>
                    </a:cubicBezTo>
                    <a:cubicBezTo>
                      <a:pt x="169077" y="501232"/>
                      <a:pt x="168506" y="541361"/>
                      <a:pt x="167363" y="600483"/>
                    </a:cubicBezTo>
                    <a:cubicBezTo>
                      <a:pt x="167344" y="652204"/>
                      <a:pt x="159352" y="703610"/>
                      <a:pt x="143646" y="752883"/>
                    </a:cubicBezTo>
                    <a:cubicBezTo>
                      <a:pt x="132720" y="785582"/>
                      <a:pt x="111451" y="802508"/>
                      <a:pt x="79828" y="803651"/>
                    </a:cubicBezTo>
                    <a:close/>
                  </a:path>
                </a:pathLst>
              </a:custGeom>
              <a:grpFill/>
              <a:ln w="89877" cap="flat">
                <a:solidFill>
                  <a:srgbClr val="FFFFFF"/>
                </a:solidFill>
                <a:prstDash val="solid"/>
                <a:miter/>
              </a:ln>
            </p:spPr>
            <p:txBody>
              <a:bodyPr rtlCol="0" anchor="ctr"/>
              <a:lstStyle/>
              <a:p>
                <a:endParaRPr lang="fr-FR"/>
              </a:p>
            </p:txBody>
          </p:sp>
          <p:sp>
            <p:nvSpPr>
              <p:cNvPr id="455" name="Graphique 14">
                <a:extLst>
                  <a:ext uri="{FF2B5EF4-FFF2-40B4-BE49-F238E27FC236}">
                    <a16:creationId xmlns:a16="http://schemas.microsoft.com/office/drawing/2014/main" id="{5FB63904-C432-4F90-96A4-A25D2B9A496C}"/>
                  </a:ext>
                </a:extLst>
              </p:cNvPr>
              <p:cNvSpPr/>
              <p:nvPr/>
            </p:nvSpPr>
            <p:spPr>
              <a:xfrm>
                <a:off x="17626009" y="-2238037"/>
                <a:ext cx="784764" cy="835672"/>
              </a:xfrm>
              <a:custGeom>
                <a:avLst/>
                <a:gdLst>
                  <a:gd name="connsiteX0" fmla="*/ 302808 w 784764"/>
                  <a:gd name="connsiteY0" fmla="*/ 835284 h 835672"/>
                  <a:gd name="connsiteX1" fmla="*/ 157647 w 784764"/>
                  <a:gd name="connsiteY1" fmla="*/ 802709 h 835672"/>
                  <a:gd name="connsiteX2" fmla="*/ 52206 w 784764"/>
                  <a:gd name="connsiteY2" fmla="*/ 717555 h 835672"/>
                  <a:gd name="connsiteX3" fmla="*/ -373 w 784764"/>
                  <a:gd name="connsiteY3" fmla="*/ 573157 h 835672"/>
                  <a:gd name="connsiteX4" fmla="*/ 128977 w 784764"/>
                  <a:gd name="connsiteY4" fmla="*/ 365797 h 835672"/>
                  <a:gd name="connsiteX5" fmla="*/ 149837 w 784764"/>
                  <a:gd name="connsiteY5" fmla="*/ 353129 h 835672"/>
                  <a:gd name="connsiteX6" fmla="*/ 172887 w 784764"/>
                  <a:gd name="connsiteY6" fmla="*/ 326554 h 835672"/>
                  <a:gd name="connsiteX7" fmla="*/ 169458 w 784764"/>
                  <a:gd name="connsiteY7" fmla="*/ 301694 h 835672"/>
                  <a:gd name="connsiteX8" fmla="*/ 159933 w 784764"/>
                  <a:gd name="connsiteY8" fmla="*/ 219779 h 835672"/>
                  <a:gd name="connsiteX9" fmla="*/ 236705 w 784764"/>
                  <a:gd name="connsiteY9" fmla="*/ 52234 h 835672"/>
                  <a:gd name="connsiteX10" fmla="*/ 398058 w 784764"/>
                  <a:gd name="connsiteY10" fmla="*/ -344 h 835672"/>
                  <a:gd name="connsiteX11" fmla="*/ 519883 w 784764"/>
                  <a:gd name="connsiteY11" fmla="*/ 35470 h 835672"/>
                  <a:gd name="connsiteX12" fmla="*/ 578747 w 784764"/>
                  <a:gd name="connsiteY12" fmla="*/ 162439 h 835672"/>
                  <a:gd name="connsiteX13" fmla="*/ 477116 w 784764"/>
                  <a:gd name="connsiteY13" fmla="*/ 336270 h 835672"/>
                  <a:gd name="connsiteX14" fmla="*/ 416537 w 784764"/>
                  <a:gd name="connsiteY14" fmla="*/ 374370 h 835672"/>
                  <a:gd name="connsiteX15" fmla="*/ 399201 w 784764"/>
                  <a:gd name="connsiteY15" fmla="*/ 385990 h 835672"/>
                  <a:gd name="connsiteX16" fmla="*/ 455208 w 784764"/>
                  <a:gd name="connsiteY16" fmla="*/ 444855 h 835672"/>
                  <a:gd name="connsiteX17" fmla="*/ 525694 w 784764"/>
                  <a:gd name="connsiteY17" fmla="*/ 492480 h 835672"/>
                  <a:gd name="connsiteX18" fmla="*/ 552173 w 784764"/>
                  <a:gd name="connsiteY18" fmla="*/ 469429 h 835672"/>
                  <a:gd name="connsiteX19" fmla="*/ 643422 w 784764"/>
                  <a:gd name="connsiteY19" fmla="*/ 379894 h 835672"/>
                  <a:gd name="connsiteX20" fmla="*/ 659615 w 784764"/>
                  <a:gd name="connsiteY20" fmla="*/ 382180 h 835672"/>
                  <a:gd name="connsiteX21" fmla="*/ 716765 w 784764"/>
                  <a:gd name="connsiteY21" fmla="*/ 470001 h 835672"/>
                  <a:gd name="connsiteX22" fmla="*/ 706382 w 784764"/>
                  <a:gd name="connsiteY22" fmla="*/ 535818 h 835672"/>
                  <a:gd name="connsiteX23" fmla="*/ 691333 w 784764"/>
                  <a:gd name="connsiteY23" fmla="*/ 575061 h 835672"/>
                  <a:gd name="connsiteX24" fmla="*/ 687904 w 784764"/>
                  <a:gd name="connsiteY24" fmla="*/ 583158 h 835672"/>
                  <a:gd name="connsiteX25" fmla="*/ 704097 w 784764"/>
                  <a:gd name="connsiteY25" fmla="*/ 594111 h 835672"/>
                  <a:gd name="connsiteX26" fmla="*/ 734672 w 784764"/>
                  <a:gd name="connsiteY26" fmla="*/ 608589 h 835672"/>
                  <a:gd name="connsiteX27" fmla="*/ 745625 w 784764"/>
                  <a:gd name="connsiteY27" fmla="*/ 613733 h 835672"/>
                  <a:gd name="connsiteX28" fmla="*/ 784392 w 784764"/>
                  <a:gd name="connsiteY28" fmla="*/ 657643 h 835672"/>
                  <a:gd name="connsiteX29" fmla="*/ 763532 w 784764"/>
                  <a:gd name="connsiteY29" fmla="*/ 691171 h 835672"/>
                  <a:gd name="connsiteX30" fmla="*/ 713336 w 784764"/>
                  <a:gd name="connsiteY30" fmla="*/ 706125 h 835672"/>
                  <a:gd name="connsiteX31" fmla="*/ 656757 w 784764"/>
                  <a:gd name="connsiteY31" fmla="*/ 698029 h 835672"/>
                  <a:gd name="connsiteX32" fmla="*/ 635326 w 784764"/>
                  <a:gd name="connsiteY32" fmla="*/ 693457 h 835672"/>
                  <a:gd name="connsiteX33" fmla="*/ 622086 w 784764"/>
                  <a:gd name="connsiteY33" fmla="*/ 695457 h 835672"/>
                  <a:gd name="connsiteX34" fmla="*/ 592654 w 784764"/>
                  <a:gd name="connsiteY34" fmla="*/ 721746 h 835672"/>
                  <a:gd name="connsiteX35" fmla="*/ 508072 w 784764"/>
                  <a:gd name="connsiteY35" fmla="*/ 791374 h 835672"/>
                  <a:gd name="connsiteX36" fmla="*/ 411298 w 784764"/>
                  <a:gd name="connsiteY36" fmla="*/ 825950 h 835672"/>
                  <a:gd name="connsiteX37" fmla="*/ 302808 w 784764"/>
                  <a:gd name="connsiteY37" fmla="*/ 835284 h 835672"/>
                  <a:gd name="connsiteX38" fmla="*/ 276234 w 784764"/>
                  <a:gd name="connsiteY38" fmla="*/ 691552 h 835672"/>
                  <a:gd name="connsiteX39" fmla="*/ 431586 w 784764"/>
                  <a:gd name="connsiteY39" fmla="*/ 648785 h 835672"/>
                  <a:gd name="connsiteX40" fmla="*/ 454161 w 784764"/>
                  <a:gd name="connsiteY40" fmla="*/ 622781 h 835672"/>
                  <a:gd name="connsiteX41" fmla="*/ 365768 w 784764"/>
                  <a:gd name="connsiteY41" fmla="*/ 533342 h 835672"/>
                  <a:gd name="connsiteX42" fmla="*/ 261851 w 784764"/>
                  <a:gd name="connsiteY42" fmla="*/ 446093 h 835672"/>
                  <a:gd name="connsiteX43" fmla="*/ 249754 w 784764"/>
                  <a:gd name="connsiteY43" fmla="*/ 442664 h 835672"/>
                  <a:gd name="connsiteX44" fmla="*/ 205272 w 784764"/>
                  <a:gd name="connsiteY44" fmla="*/ 465143 h 835672"/>
                  <a:gd name="connsiteX45" fmla="*/ 142884 w 784764"/>
                  <a:gd name="connsiteY45" fmla="*/ 571442 h 835672"/>
                  <a:gd name="connsiteX46" fmla="*/ 176411 w 784764"/>
                  <a:gd name="connsiteY46" fmla="*/ 652214 h 835672"/>
                  <a:gd name="connsiteX47" fmla="*/ 275948 w 784764"/>
                  <a:gd name="connsiteY47" fmla="*/ 691552 h 835672"/>
                  <a:gd name="connsiteX48" fmla="*/ 321287 w 784764"/>
                  <a:gd name="connsiteY48" fmla="*/ 271119 h 835672"/>
                  <a:gd name="connsiteX49" fmla="*/ 425300 w 784764"/>
                  <a:gd name="connsiteY49" fmla="*/ 201015 h 835672"/>
                  <a:gd name="connsiteX50" fmla="*/ 458732 w 784764"/>
                  <a:gd name="connsiteY50" fmla="*/ 138912 h 835672"/>
                  <a:gd name="connsiteX51" fmla="*/ 442826 w 784764"/>
                  <a:gd name="connsiteY51" fmla="*/ 104812 h 835672"/>
                  <a:gd name="connsiteX52" fmla="*/ 404726 w 784764"/>
                  <a:gd name="connsiteY52" fmla="*/ 91001 h 835672"/>
                  <a:gd name="connsiteX53" fmla="*/ 353386 w 784764"/>
                  <a:gd name="connsiteY53" fmla="*/ 112622 h 835672"/>
                  <a:gd name="connsiteX54" fmla="*/ 312905 w 784764"/>
                  <a:gd name="connsiteY54" fmla="*/ 173583 h 835672"/>
                  <a:gd name="connsiteX55" fmla="*/ 306047 w 784764"/>
                  <a:gd name="connsiteY55" fmla="*/ 218540 h 835672"/>
                  <a:gd name="connsiteX56" fmla="*/ 306047 w 784764"/>
                  <a:gd name="connsiteY56" fmla="*/ 233305 h 835672"/>
                  <a:gd name="connsiteX57" fmla="*/ 321001 w 784764"/>
                  <a:gd name="connsiteY57" fmla="*/ 271119 h 835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784764" h="835672">
                    <a:moveTo>
                      <a:pt x="302808" y="835284"/>
                    </a:moveTo>
                    <a:cubicBezTo>
                      <a:pt x="252526" y="836018"/>
                      <a:pt x="202786" y="824864"/>
                      <a:pt x="157647" y="802709"/>
                    </a:cubicBezTo>
                    <a:cubicBezTo>
                      <a:pt x="116480" y="782707"/>
                      <a:pt x="80418" y="753589"/>
                      <a:pt x="52206" y="717555"/>
                    </a:cubicBezTo>
                    <a:cubicBezTo>
                      <a:pt x="18725" y="676826"/>
                      <a:pt x="170" y="625877"/>
                      <a:pt x="-373" y="573157"/>
                    </a:cubicBezTo>
                    <a:cubicBezTo>
                      <a:pt x="-373" y="491175"/>
                      <a:pt x="42747" y="422061"/>
                      <a:pt x="128977" y="365797"/>
                    </a:cubicBezTo>
                    <a:cubicBezTo>
                      <a:pt x="137073" y="360463"/>
                      <a:pt x="144027" y="356272"/>
                      <a:pt x="149837" y="353129"/>
                    </a:cubicBezTo>
                    <a:cubicBezTo>
                      <a:pt x="165172" y="345795"/>
                      <a:pt x="172887" y="336936"/>
                      <a:pt x="172887" y="326554"/>
                    </a:cubicBezTo>
                    <a:cubicBezTo>
                      <a:pt x="172639" y="318172"/>
                      <a:pt x="171496" y="309838"/>
                      <a:pt x="169458" y="301694"/>
                    </a:cubicBezTo>
                    <a:cubicBezTo>
                      <a:pt x="163229" y="274834"/>
                      <a:pt x="160038" y="247354"/>
                      <a:pt x="159933" y="219779"/>
                    </a:cubicBezTo>
                    <a:cubicBezTo>
                      <a:pt x="159933" y="145484"/>
                      <a:pt x="185527" y="89639"/>
                      <a:pt x="236705" y="52234"/>
                    </a:cubicBezTo>
                    <a:cubicBezTo>
                      <a:pt x="283330" y="17611"/>
                      <a:pt x="339984" y="-849"/>
                      <a:pt x="398058" y="-344"/>
                    </a:cubicBezTo>
                    <a:cubicBezTo>
                      <a:pt x="441302" y="-649"/>
                      <a:pt x="483679" y="11810"/>
                      <a:pt x="519883" y="35470"/>
                    </a:cubicBezTo>
                    <a:cubicBezTo>
                      <a:pt x="559126" y="60873"/>
                      <a:pt x="578747" y="103193"/>
                      <a:pt x="578747" y="162439"/>
                    </a:cubicBezTo>
                    <a:cubicBezTo>
                      <a:pt x="578747" y="225618"/>
                      <a:pt x="544867" y="283568"/>
                      <a:pt x="477116" y="336270"/>
                    </a:cubicBezTo>
                    <a:cubicBezTo>
                      <a:pt x="459018" y="352033"/>
                      <a:pt x="438578" y="364883"/>
                      <a:pt x="416537" y="374370"/>
                    </a:cubicBezTo>
                    <a:cubicBezTo>
                      <a:pt x="404916" y="378275"/>
                      <a:pt x="399201" y="382085"/>
                      <a:pt x="399201" y="385990"/>
                    </a:cubicBezTo>
                    <a:cubicBezTo>
                      <a:pt x="399201" y="389895"/>
                      <a:pt x="418251" y="410946"/>
                      <a:pt x="455208" y="444855"/>
                    </a:cubicBezTo>
                    <a:cubicBezTo>
                      <a:pt x="489879" y="476601"/>
                      <a:pt x="513377" y="492480"/>
                      <a:pt x="525694" y="492480"/>
                    </a:cubicBezTo>
                    <a:cubicBezTo>
                      <a:pt x="537981" y="492480"/>
                      <a:pt x="546839" y="484764"/>
                      <a:pt x="552173" y="469429"/>
                    </a:cubicBezTo>
                    <a:cubicBezTo>
                      <a:pt x="574585" y="409736"/>
                      <a:pt x="605008" y="379894"/>
                      <a:pt x="643422" y="379894"/>
                    </a:cubicBezTo>
                    <a:cubicBezTo>
                      <a:pt x="648899" y="379904"/>
                      <a:pt x="654347" y="380675"/>
                      <a:pt x="659615" y="382180"/>
                    </a:cubicBezTo>
                    <a:cubicBezTo>
                      <a:pt x="697715" y="394181"/>
                      <a:pt x="716765" y="423452"/>
                      <a:pt x="716765" y="470001"/>
                    </a:cubicBezTo>
                    <a:cubicBezTo>
                      <a:pt x="716250" y="492308"/>
                      <a:pt x="712764" y="514444"/>
                      <a:pt x="706382" y="535818"/>
                    </a:cubicBezTo>
                    <a:cubicBezTo>
                      <a:pt x="703154" y="549516"/>
                      <a:pt x="698086" y="562717"/>
                      <a:pt x="691333" y="575061"/>
                    </a:cubicBezTo>
                    <a:cubicBezTo>
                      <a:pt x="689485" y="577405"/>
                      <a:pt x="688304" y="580205"/>
                      <a:pt x="687904" y="583158"/>
                    </a:cubicBezTo>
                    <a:cubicBezTo>
                      <a:pt x="687904" y="585824"/>
                      <a:pt x="693333" y="589539"/>
                      <a:pt x="704097" y="594111"/>
                    </a:cubicBezTo>
                    <a:cubicBezTo>
                      <a:pt x="710574" y="596778"/>
                      <a:pt x="720861" y="601636"/>
                      <a:pt x="734672" y="608589"/>
                    </a:cubicBezTo>
                    <a:cubicBezTo>
                      <a:pt x="738225" y="610514"/>
                      <a:pt x="741882" y="612228"/>
                      <a:pt x="745625" y="613733"/>
                    </a:cubicBezTo>
                    <a:cubicBezTo>
                      <a:pt x="771467" y="624467"/>
                      <a:pt x="784392" y="639098"/>
                      <a:pt x="784392" y="657643"/>
                    </a:cubicBezTo>
                    <a:cubicBezTo>
                      <a:pt x="783678" y="671664"/>
                      <a:pt x="775791" y="684332"/>
                      <a:pt x="763532" y="691171"/>
                    </a:cubicBezTo>
                    <a:cubicBezTo>
                      <a:pt x="748702" y="701115"/>
                      <a:pt x="731195" y="706335"/>
                      <a:pt x="713336" y="706125"/>
                    </a:cubicBezTo>
                    <a:cubicBezTo>
                      <a:pt x="694152" y="706744"/>
                      <a:pt x="674998" y="704002"/>
                      <a:pt x="656757" y="698029"/>
                    </a:cubicBezTo>
                    <a:cubicBezTo>
                      <a:pt x="649937" y="695248"/>
                      <a:pt x="642679" y="693695"/>
                      <a:pt x="635326" y="693457"/>
                    </a:cubicBezTo>
                    <a:cubicBezTo>
                      <a:pt x="630859" y="693667"/>
                      <a:pt x="626420" y="694334"/>
                      <a:pt x="622086" y="695457"/>
                    </a:cubicBezTo>
                    <a:cubicBezTo>
                      <a:pt x="616305" y="696791"/>
                      <a:pt x="606494" y="705554"/>
                      <a:pt x="592654" y="721746"/>
                    </a:cubicBezTo>
                    <a:cubicBezTo>
                      <a:pt x="568632" y="749607"/>
                      <a:pt x="540029" y="773153"/>
                      <a:pt x="508072" y="791374"/>
                    </a:cubicBezTo>
                    <a:cubicBezTo>
                      <a:pt x="477897" y="808062"/>
                      <a:pt x="445216" y="819740"/>
                      <a:pt x="411298" y="825950"/>
                    </a:cubicBezTo>
                    <a:cubicBezTo>
                      <a:pt x="375493" y="832360"/>
                      <a:pt x="339184" y="835484"/>
                      <a:pt x="302808" y="835284"/>
                    </a:cubicBezTo>
                    <a:close/>
                    <a:moveTo>
                      <a:pt x="276234" y="691552"/>
                    </a:moveTo>
                    <a:cubicBezTo>
                      <a:pt x="330907" y="691438"/>
                      <a:pt x="384552" y="676674"/>
                      <a:pt x="431586" y="648785"/>
                    </a:cubicBezTo>
                    <a:cubicBezTo>
                      <a:pt x="446636" y="640336"/>
                      <a:pt x="454161" y="631669"/>
                      <a:pt x="454161" y="622781"/>
                    </a:cubicBezTo>
                    <a:cubicBezTo>
                      <a:pt x="454161" y="615924"/>
                      <a:pt x="424700" y="586110"/>
                      <a:pt x="365768" y="533342"/>
                    </a:cubicBezTo>
                    <a:cubicBezTo>
                      <a:pt x="310333" y="483621"/>
                      <a:pt x="275691" y="454542"/>
                      <a:pt x="261851" y="446093"/>
                    </a:cubicBezTo>
                    <a:cubicBezTo>
                      <a:pt x="258251" y="443778"/>
                      <a:pt x="254040" y="442588"/>
                      <a:pt x="249754" y="442664"/>
                    </a:cubicBezTo>
                    <a:cubicBezTo>
                      <a:pt x="239277" y="442664"/>
                      <a:pt x="224513" y="450189"/>
                      <a:pt x="205272" y="465143"/>
                    </a:cubicBezTo>
                    <a:cubicBezTo>
                      <a:pt x="163620" y="497528"/>
                      <a:pt x="142817" y="532961"/>
                      <a:pt x="142884" y="571442"/>
                    </a:cubicBezTo>
                    <a:cubicBezTo>
                      <a:pt x="142541" y="601817"/>
                      <a:pt x="154656" y="631011"/>
                      <a:pt x="176411" y="652214"/>
                    </a:cubicBezTo>
                    <a:cubicBezTo>
                      <a:pt x="202596" y="678722"/>
                      <a:pt x="238714" y="693000"/>
                      <a:pt x="275948" y="691552"/>
                    </a:cubicBezTo>
                    <a:close/>
                    <a:moveTo>
                      <a:pt x="321287" y="271119"/>
                    </a:moveTo>
                    <a:cubicBezTo>
                      <a:pt x="368273" y="248830"/>
                      <a:pt x="402945" y="225465"/>
                      <a:pt x="425300" y="201015"/>
                    </a:cubicBezTo>
                    <a:cubicBezTo>
                      <a:pt x="447655" y="176564"/>
                      <a:pt x="458799" y="155866"/>
                      <a:pt x="458732" y="138912"/>
                    </a:cubicBezTo>
                    <a:cubicBezTo>
                      <a:pt x="458913" y="125710"/>
                      <a:pt x="453055" y="113156"/>
                      <a:pt x="442826" y="104812"/>
                    </a:cubicBezTo>
                    <a:cubicBezTo>
                      <a:pt x="432320" y="95563"/>
                      <a:pt x="418718" y="90630"/>
                      <a:pt x="404726" y="91001"/>
                    </a:cubicBezTo>
                    <a:cubicBezTo>
                      <a:pt x="385685" y="92287"/>
                      <a:pt x="367617" y="99897"/>
                      <a:pt x="353386" y="112622"/>
                    </a:cubicBezTo>
                    <a:cubicBezTo>
                      <a:pt x="334021" y="128367"/>
                      <a:pt x="319905" y="149627"/>
                      <a:pt x="312905" y="173583"/>
                    </a:cubicBezTo>
                    <a:cubicBezTo>
                      <a:pt x="308342" y="188127"/>
                      <a:pt x="306028" y="203291"/>
                      <a:pt x="306047" y="218540"/>
                    </a:cubicBezTo>
                    <a:cubicBezTo>
                      <a:pt x="306047" y="219779"/>
                      <a:pt x="306047" y="224637"/>
                      <a:pt x="306047" y="233305"/>
                    </a:cubicBezTo>
                    <a:cubicBezTo>
                      <a:pt x="308085" y="246887"/>
                      <a:pt x="313200" y="259822"/>
                      <a:pt x="321001" y="271119"/>
                    </a:cubicBezTo>
                    <a:close/>
                  </a:path>
                </a:pathLst>
              </a:custGeom>
              <a:grpFill/>
              <a:ln w="89877" cap="flat">
                <a:solidFill>
                  <a:srgbClr val="FFFFFF"/>
                </a:solidFill>
                <a:prstDash val="solid"/>
                <a:miter/>
              </a:ln>
            </p:spPr>
            <p:txBody>
              <a:bodyPr rtlCol="0" anchor="ctr"/>
              <a:lstStyle/>
              <a:p>
                <a:endParaRPr lang="fr-FR"/>
              </a:p>
            </p:txBody>
          </p:sp>
          <p:sp>
            <p:nvSpPr>
              <p:cNvPr id="456" name="Graphique 14">
                <a:extLst>
                  <a:ext uri="{FF2B5EF4-FFF2-40B4-BE49-F238E27FC236}">
                    <a16:creationId xmlns:a16="http://schemas.microsoft.com/office/drawing/2014/main" id="{09DA1DC4-7DE4-4BBE-9969-523CEAB3AAD5}"/>
                  </a:ext>
                </a:extLst>
              </p:cNvPr>
              <p:cNvSpPr/>
              <p:nvPr/>
            </p:nvSpPr>
            <p:spPr>
              <a:xfrm>
                <a:off x="18740243" y="-2207547"/>
                <a:ext cx="169545" cy="804004"/>
              </a:xfrm>
              <a:custGeom>
                <a:avLst/>
                <a:gdLst>
                  <a:gd name="connsiteX0" fmla="*/ 79924 w 169545"/>
                  <a:gd name="connsiteY0" fmla="*/ 803651 h 804004"/>
                  <a:gd name="connsiteX1" fmla="*/ 76494 w 169545"/>
                  <a:gd name="connsiteY1" fmla="*/ 803651 h 804004"/>
                  <a:gd name="connsiteX2" fmla="*/ 36871 w 169545"/>
                  <a:gd name="connsiteY2" fmla="*/ 789840 h 804004"/>
                  <a:gd name="connsiteX3" fmla="*/ 12963 w 169545"/>
                  <a:gd name="connsiteY3" fmla="*/ 751073 h 804004"/>
                  <a:gd name="connsiteX4" fmla="*/ -372 w 169545"/>
                  <a:gd name="connsiteY4" fmla="*/ 398648 h 804004"/>
                  <a:gd name="connsiteX5" fmla="*/ 13534 w 169545"/>
                  <a:gd name="connsiteY5" fmla="*/ 48128 h 804004"/>
                  <a:gd name="connsiteX6" fmla="*/ 42109 w 169545"/>
                  <a:gd name="connsiteY6" fmla="*/ 7171 h 804004"/>
                  <a:gd name="connsiteX7" fmla="*/ 69827 w 169545"/>
                  <a:gd name="connsiteY7" fmla="*/ -354 h 804004"/>
                  <a:gd name="connsiteX8" fmla="*/ 130406 w 169545"/>
                  <a:gd name="connsiteY8" fmla="*/ 43556 h 804004"/>
                  <a:gd name="connsiteX9" fmla="*/ 161076 w 169545"/>
                  <a:gd name="connsiteY9" fmla="*/ 252535 h 804004"/>
                  <a:gd name="connsiteX10" fmla="*/ 169173 w 169545"/>
                  <a:gd name="connsiteY10" fmla="*/ 480087 h 804004"/>
                  <a:gd name="connsiteX11" fmla="*/ 167363 w 169545"/>
                  <a:gd name="connsiteY11" fmla="*/ 600483 h 804004"/>
                  <a:gd name="connsiteX12" fmla="*/ 143741 w 169545"/>
                  <a:gd name="connsiteY12" fmla="*/ 752883 h 804004"/>
                  <a:gd name="connsiteX13" fmla="*/ 79924 w 169545"/>
                  <a:gd name="connsiteY13" fmla="*/ 803651 h 804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9545" h="804004">
                    <a:moveTo>
                      <a:pt x="79924" y="803651"/>
                    </a:moveTo>
                    <a:lnTo>
                      <a:pt x="76494" y="803651"/>
                    </a:lnTo>
                    <a:cubicBezTo>
                      <a:pt x="62131" y="803499"/>
                      <a:pt x="48215" y="798651"/>
                      <a:pt x="36871" y="789840"/>
                    </a:cubicBezTo>
                    <a:cubicBezTo>
                      <a:pt x="24269" y="780420"/>
                      <a:pt x="15725" y="766561"/>
                      <a:pt x="12963" y="751073"/>
                    </a:cubicBezTo>
                    <a:cubicBezTo>
                      <a:pt x="4133" y="706620"/>
                      <a:pt x="-306" y="589148"/>
                      <a:pt x="-372" y="398648"/>
                    </a:cubicBezTo>
                    <a:cubicBezTo>
                      <a:pt x="-439" y="208148"/>
                      <a:pt x="4200" y="91305"/>
                      <a:pt x="13534" y="48128"/>
                    </a:cubicBezTo>
                    <a:cubicBezTo>
                      <a:pt x="16382" y="30859"/>
                      <a:pt x="26889" y="15800"/>
                      <a:pt x="42109" y="7171"/>
                    </a:cubicBezTo>
                    <a:cubicBezTo>
                      <a:pt x="50520" y="2256"/>
                      <a:pt x="60083" y="-335"/>
                      <a:pt x="69827" y="-354"/>
                    </a:cubicBezTo>
                    <a:cubicBezTo>
                      <a:pt x="97316" y="-125"/>
                      <a:pt x="121633" y="17505"/>
                      <a:pt x="130406" y="43556"/>
                    </a:cubicBezTo>
                    <a:cubicBezTo>
                      <a:pt x="144313" y="85847"/>
                      <a:pt x="154533" y="155503"/>
                      <a:pt x="161076" y="252535"/>
                    </a:cubicBezTo>
                    <a:cubicBezTo>
                      <a:pt x="166410" y="328735"/>
                      <a:pt x="169106" y="404582"/>
                      <a:pt x="169173" y="480087"/>
                    </a:cubicBezTo>
                    <a:cubicBezTo>
                      <a:pt x="169173" y="501232"/>
                      <a:pt x="168573" y="541361"/>
                      <a:pt x="167363" y="600483"/>
                    </a:cubicBezTo>
                    <a:cubicBezTo>
                      <a:pt x="167325" y="652194"/>
                      <a:pt x="159362" y="703591"/>
                      <a:pt x="143741" y="752883"/>
                    </a:cubicBezTo>
                    <a:cubicBezTo>
                      <a:pt x="132692" y="785744"/>
                      <a:pt x="111451" y="802508"/>
                      <a:pt x="79924" y="803651"/>
                    </a:cubicBezTo>
                    <a:close/>
                  </a:path>
                </a:pathLst>
              </a:custGeom>
              <a:grpFill/>
              <a:ln w="89877" cap="flat">
                <a:solidFill>
                  <a:srgbClr val="FFFFFF"/>
                </a:solidFill>
                <a:prstDash val="solid"/>
                <a:miter/>
              </a:ln>
            </p:spPr>
            <p:txBody>
              <a:bodyPr rtlCol="0" anchor="ctr"/>
              <a:lstStyle/>
              <a:p>
                <a:endParaRPr lang="fr-FR"/>
              </a:p>
            </p:txBody>
          </p:sp>
          <p:sp>
            <p:nvSpPr>
              <p:cNvPr id="457" name="Graphique 14">
                <a:extLst>
                  <a:ext uri="{FF2B5EF4-FFF2-40B4-BE49-F238E27FC236}">
                    <a16:creationId xmlns:a16="http://schemas.microsoft.com/office/drawing/2014/main" id="{FEFB65F6-B2F2-4109-8115-515985C0653F}"/>
                  </a:ext>
                </a:extLst>
              </p:cNvPr>
              <p:cNvSpPr/>
              <p:nvPr/>
            </p:nvSpPr>
            <p:spPr>
              <a:xfrm>
                <a:off x="18967272" y="-1952286"/>
                <a:ext cx="426677" cy="492389"/>
              </a:xfrm>
              <a:custGeom>
                <a:avLst/>
                <a:gdLst>
                  <a:gd name="connsiteX0" fmla="*/ 204557 w 426677"/>
                  <a:gd name="connsiteY0" fmla="*/ 491812 h 492389"/>
                  <a:gd name="connsiteX1" fmla="*/ 199795 w 426677"/>
                  <a:gd name="connsiteY1" fmla="*/ 491812 h 492389"/>
                  <a:gd name="connsiteX2" fmla="*/ 25488 w 426677"/>
                  <a:gd name="connsiteY2" fmla="*/ 383799 h 492389"/>
                  <a:gd name="connsiteX3" fmla="*/ -230 w 426677"/>
                  <a:gd name="connsiteY3" fmla="*/ 263688 h 492389"/>
                  <a:gd name="connsiteX4" fmla="*/ 29774 w 426677"/>
                  <a:gd name="connsiteY4" fmla="*/ 118813 h 492389"/>
                  <a:gd name="connsiteX5" fmla="*/ 108355 w 426677"/>
                  <a:gd name="connsiteY5" fmla="*/ 29278 h 492389"/>
                  <a:gd name="connsiteX6" fmla="*/ 207986 w 426677"/>
                  <a:gd name="connsiteY6" fmla="*/ -345 h 492389"/>
                  <a:gd name="connsiteX7" fmla="*/ 297522 w 426677"/>
                  <a:gd name="connsiteY7" fmla="*/ 30231 h 492389"/>
                  <a:gd name="connsiteX8" fmla="*/ 339717 w 426677"/>
                  <a:gd name="connsiteY8" fmla="*/ 130719 h 492389"/>
                  <a:gd name="connsiteX9" fmla="*/ 314571 w 426677"/>
                  <a:gd name="connsiteY9" fmla="*/ 204919 h 492389"/>
                  <a:gd name="connsiteX10" fmla="*/ 244943 w 426677"/>
                  <a:gd name="connsiteY10" fmla="*/ 254830 h 492389"/>
                  <a:gd name="connsiteX11" fmla="*/ 150265 w 426677"/>
                  <a:gd name="connsiteY11" fmla="*/ 279691 h 492389"/>
                  <a:gd name="connsiteX12" fmla="*/ 120261 w 426677"/>
                  <a:gd name="connsiteY12" fmla="*/ 317219 h 492389"/>
                  <a:gd name="connsiteX13" fmla="*/ 137596 w 426677"/>
                  <a:gd name="connsiteY13" fmla="*/ 357605 h 492389"/>
                  <a:gd name="connsiteX14" fmla="*/ 211511 w 426677"/>
                  <a:gd name="connsiteY14" fmla="*/ 381322 h 492389"/>
                  <a:gd name="connsiteX15" fmla="*/ 337336 w 426677"/>
                  <a:gd name="connsiteY15" fmla="*/ 344937 h 492389"/>
                  <a:gd name="connsiteX16" fmla="*/ 394010 w 426677"/>
                  <a:gd name="connsiteY16" fmla="*/ 325315 h 492389"/>
                  <a:gd name="connsiteX17" fmla="*/ 417918 w 426677"/>
                  <a:gd name="connsiteY17" fmla="*/ 334840 h 492389"/>
                  <a:gd name="connsiteX18" fmla="*/ 426300 w 426677"/>
                  <a:gd name="connsiteY18" fmla="*/ 357986 h 492389"/>
                  <a:gd name="connsiteX19" fmla="*/ 407821 w 426677"/>
                  <a:gd name="connsiteY19" fmla="*/ 400086 h 492389"/>
                  <a:gd name="connsiteX20" fmla="*/ 204557 w 426677"/>
                  <a:gd name="connsiteY20" fmla="*/ 491812 h 492389"/>
                  <a:gd name="connsiteX21" fmla="*/ 164743 w 426677"/>
                  <a:gd name="connsiteY21" fmla="*/ 181106 h 492389"/>
                  <a:gd name="connsiteX22" fmla="*/ 224750 w 426677"/>
                  <a:gd name="connsiteY22" fmla="*/ 139006 h 492389"/>
                  <a:gd name="connsiteX23" fmla="*/ 239800 w 426677"/>
                  <a:gd name="connsiteY23" fmla="*/ 92238 h 492389"/>
                  <a:gd name="connsiteX24" fmla="*/ 228437 w 426677"/>
                  <a:gd name="connsiteY24" fmla="*/ 77189 h 492389"/>
                  <a:gd name="connsiteX25" fmla="*/ 224750 w 426677"/>
                  <a:gd name="connsiteY25" fmla="*/ 77189 h 492389"/>
                  <a:gd name="connsiteX26" fmla="*/ 215225 w 426677"/>
                  <a:gd name="connsiteY26" fmla="*/ 77189 h 492389"/>
                  <a:gd name="connsiteX27" fmla="*/ 184079 w 426677"/>
                  <a:gd name="connsiteY27" fmla="*/ 90238 h 492389"/>
                  <a:gd name="connsiteX28" fmla="*/ 145979 w 426677"/>
                  <a:gd name="connsiteY28" fmla="*/ 120813 h 492389"/>
                  <a:gd name="connsiteX29" fmla="*/ 133215 w 426677"/>
                  <a:gd name="connsiteY29" fmla="*/ 149388 h 492389"/>
                  <a:gd name="connsiteX30" fmla="*/ 164743 w 426677"/>
                  <a:gd name="connsiteY30" fmla="*/ 181106 h 492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426677" h="492389">
                    <a:moveTo>
                      <a:pt x="204557" y="491812"/>
                    </a:moveTo>
                    <a:lnTo>
                      <a:pt x="199795" y="491812"/>
                    </a:lnTo>
                    <a:cubicBezTo>
                      <a:pt x="124890" y="495536"/>
                      <a:pt x="55491" y="452531"/>
                      <a:pt x="25488" y="383799"/>
                    </a:cubicBezTo>
                    <a:cubicBezTo>
                      <a:pt x="8276" y="346108"/>
                      <a:pt x="-497" y="305122"/>
                      <a:pt x="-230" y="263688"/>
                    </a:cubicBezTo>
                    <a:cubicBezTo>
                      <a:pt x="-1725" y="213711"/>
                      <a:pt x="8552" y="164085"/>
                      <a:pt x="29774" y="118813"/>
                    </a:cubicBezTo>
                    <a:cubicBezTo>
                      <a:pt x="47052" y="82189"/>
                      <a:pt x="74284" y="51157"/>
                      <a:pt x="108355" y="29278"/>
                    </a:cubicBezTo>
                    <a:cubicBezTo>
                      <a:pt x="138092" y="10162"/>
                      <a:pt x="172639" y="-116"/>
                      <a:pt x="207986" y="-345"/>
                    </a:cubicBezTo>
                    <a:cubicBezTo>
                      <a:pt x="240457" y="-716"/>
                      <a:pt x="272061" y="10076"/>
                      <a:pt x="297522" y="30231"/>
                    </a:cubicBezTo>
                    <a:cubicBezTo>
                      <a:pt x="325649" y="53281"/>
                      <a:pt x="339717" y="86780"/>
                      <a:pt x="339717" y="130719"/>
                    </a:cubicBezTo>
                    <a:cubicBezTo>
                      <a:pt x="340260" y="157628"/>
                      <a:pt x="331364" y="183878"/>
                      <a:pt x="314571" y="204919"/>
                    </a:cubicBezTo>
                    <a:cubicBezTo>
                      <a:pt x="296007" y="227227"/>
                      <a:pt x="272032" y="244410"/>
                      <a:pt x="244943" y="254830"/>
                    </a:cubicBezTo>
                    <a:cubicBezTo>
                      <a:pt x="214663" y="267394"/>
                      <a:pt x="182812" y="275756"/>
                      <a:pt x="150265" y="279691"/>
                    </a:cubicBezTo>
                    <a:cubicBezTo>
                      <a:pt x="130263" y="282357"/>
                      <a:pt x="120261" y="294930"/>
                      <a:pt x="120261" y="317219"/>
                    </a:cubicBezTo>
                    <a:cubicBezTo>
                      <a:pt x="121233" y="332268"/>
                      <a:pt x="127358" y="346527"/>
                      <a:pt x="137596" y="357605"/>
                    </a:cubicBezTo>
                    <a:cubicBezTo>
                      <a:pt x="150293" y="373416"/>
                      <a:pt x="174935" y="381322"/>
                      <a:pt x="211511" y="381322"/>
                    </a:cubicBezTo>
                    <a:cubicBezTo>
                      <a:pt x="255945" y="380636"/>
                      <a:pt x="299388" y="368073"/>
                      <a:pt x="337336" y="344937"/>
                    </a:cubicBezTo>
                    <a:cubicBezTo>
                      <a:pt x="354243" y="333659"/>
                      <a:pt x="373750" y="326906"/>
                      <a:pt x="394010" y="325315"/>
                    </a:cubicBezTo>
                    <a:cubicBezTo>
                      <a:pt x="403020" y="324667"/>
                      <a:pt x="411822" y="328172"/>
                      <a:pt x="417918" y="334840"/>
                    </a:cubicBezTo>
                    <a:cubicBezTo>
                      <a:pt x="423461" y="341260"/>
                      <a:pt x="426452" y="349499"/>
                      <a:pt x="426300" y="357986"/>
                    </a:cubicBezTo>
                    <a:cubicBezTo>
                      <a:pt x="426195" y="373959"/>
                      <a:pt x="419508" y="389190"/>
                      <a:pt x="407821" y="400086"/>
                    </a:cubicBezTo>
                    <a:cubicBezTo>
                      <a:pt x="348195" y="460160"/>
                      <a:pt x="280443" y="490736"/>
                      <a:pt x="204557" y="491812"/>
                    </a:cubicBezTo>
                    <a:close/>
                    <a:moveTo>
                      <a:pt x="164743" y="181106"/>
                    </a:moveTo>
                    <a:cubicBezTo>
                      <a:pt x="190461" y="181106"/>
                      <a:pt x="210558" y="167105"/>
                      <a:pt x="224750" y="139006"/>
                    </a:cubicBezTo>
                    <a:cubicBezTo>
                      <a:pt x="233047" y="124671"/>
                      <a:pt x="238181" y="108726"/>
                      <a:pt x="239800" y="92238"/>
                    </a:cubicBezTo>
                    <a:cubicBezTo>
                      <a:pt x="240819" y="84942"/>
                      <a:pt x="235733" y="78208"/>
                      <a:pt x="228437" y="77189"/>
                    </a:cubicBezTo>
                    <a:cubicBezTo>
                      <a:pt x="227208" y="77017"/>
                      <a:pt x="225970" y="77017"/>
                      <a:pt x="224750" y="77189"/>
                    </a:cubicBezTo>
                    <a:lnTo>
                      <a:pt x="215225" y="77189"/>
                    </a:lnTo>
                    <a:cubicBezTo>
                      <a:pt x="204101" y="79484"/>
                      <a:pt x="193518" y="83914"/>
                      <a:pt x="184079" y="90238"/>
                    </a:cubicBezTo>
                    <a:cubicBezTo>
                      <a:pt x="169696" y="98144"/>
                      <a:pt x="156809" y="108488"/>
                      <a:pt x="145979" y="120813"/>
                    </a:cubicBezTo>
                    <a:cubicBezTo>
                      <a:pt x="138369" y="128452"/>
                      <a:pt x="133825" y="138625"/>
                      <a:pt x="133215" y="149388"/>
                    </a:cubicBezTo>
                    <a:cubicBezTo>
                      <a:pt x="133148" y="170534"/>
                      <a:pt x="143664" y="181106"/>
                      <a:pt x="164743" y="181106"/>
                    </a:cubicBezTo>
                    <a:close/>
                  </a:path>
                </a:pathLst>
              </a:custGeom>
              <a:grpFill/>
              <a:ln w="89877" cap="flat">
                <a:solidFill>
                  <a:srgbClr val="FFFFFF"/>
                </a:solidFill>
                <a:prstDash val="solid"/>
                <a:miter/>
              </a:ln>
            </p:spPr>
            <p:txBody>
              <a:bodyPr rtlCol="0" anchor="ctr"/>
              <a:lstStyle/>
              <a:p>
                <a:endParaRPr lang="fr-FR"/>
              </a:p>
            </p:txBody>
          </p:sp>
          <p:sp>
            <p:nvSpPr>
              <p:cNvPr id="458" name="Graphique 14">
                <a:extLst>
                  <a:ext uri="{FF2B5EF4-FFF2-40B4-BE49-F238E27FC236}">
                    <a16:creationId xmlns:a16="http://schemas.microsoft.com/office/drawing/2014/main" id="{397A6E7B-8EFE-4297-8550-27E708547FD1}"/>
                  </a:ext>
                </a:extLst>
              </p:cNvPr>
              <p:cNvSpPr/>
              <p:nvPr/>
            </p:nvSpPr>
            <p:spPr>
              <a:xfrm>
                <a:off x="19713507" y="-2212024"/>
                <a:ext cx="437865" cy="809053"/>
              </a:xfrm>
              <a:custGeom>
                <a:avLst/>
                <a:gdLst>
                  <a:gd name="connsiteX0" fmla="*/ 351672 w 437865"/>
                  <a:gd name="connsiteY0" fmla="*/ 808700 h 809053"/>
                  <a:gd name="connsiteX1" fmla="*/ 344719 w 437865"/>
                  <a:gd name="connsiteY1" fmla="*/ 808700 h 809053"/>
                  <a:gd name="connsiteX2" fmla="*/ 302047 w 437865"/>
                  <a:gd name="connsiteY2" fmla="*/ 783935 h 809053"/>
                  <a:gd name="connsiteX3" fmla="*/ 297380 w 437865"/>
                  <a:gd name="connsiteY3" fmla="*/ 755360 h 809053"/>
                  <a:gd name="connsiteX4" fmla="*/ 298237 w 437865"/>
                  <a:gd name="connsiteY4" fmla="*/ 742120 h 809053"/>
                  <a:gd name="connsiteX5" fmla="*/ 299095 w 437865"/>
                  <a:gd name="connsiteY5" fmla="*/ 728880 h 809053"/>
                  <a:gd name="connsiteX6" fmla="*/ 298523 w 437865"/>
                  <a:gd name="connsiteY6" fmla="*/ 720784 h 809053"/>
                  <a:gd name="connsiteX7" fmla="*/ 289855 w 437865"/>
                  <a:gd name="connsiteY7" fmla="*/ 715545 h 809053"/>
                  <a:gd name="connsiteX8" fmla="*/ 261280 w 437865"/>
                  <a:gd name="connsiteY8" fmla="*/ 739263 h 809053"/>
                  <a:gd name="connsiteX9" fmla="*/ 146409 w 437865"/>
                  <a:gd name="connsiteY9" fmla="*/ 786888 h 809053"/>
                  <a:gd name="connsiteX10" fmla="*/ 69256 w 437865"/>
                  <a:gd name="connsiteY10" fmla="*/ 756312 h 809053"/>
                  <a:gd name="connsiteX11" fmla="*/ 20488 w 437865"/>
                  <a:gd name="connsiteY11" fmla="*/ 677731 h 809053"/>
                  <a:gd name="connsiteX12" fmla="*/ -276 w 437865"/>
                  <a:gd name="connsiteY12" fmla="*/ 555906 h 809053"/>
                  <a:gd name="connsiteX13" fmla="*/ 51635 w 437865"/>
                  <a:gd name="connsiteY13" fmla="*/ 371693 h 809053"/>
                  <a:gd name="connsiteX14" fmla="*/ 131930 w 437865"/>
                  <a:gd name="connsiteY14" fmla="*/ 305018 h 809053"/>
                  <a:gd name="connsiteX15" fmla="*/ 183937 w 437865"/>
                  <a:gd name="connsiteY15" fmla="*/ 294636 h 809053"/>
                  <a:gd name="connsiteX16" fmla="*/ 238230 w 437865"/>
                  <a:gd name="connsiteY16" fmla="*/ 305018 h 809053"/>
                  <a:gd name="connsiteX17" fmla="*/ 245087 w 437865"/>
                  <a:gd name="connsiteY17" fmla="*/ 306160 h 809053"/>
                  <a:gd name="connsiteX18" fmla="*/ 264138 w 437865"/>
                  <a:gd name="connsiteY18" fmla="*/ 285396 h 809053"/>
                  <a:gd name="connsiteX19" fmla="*/ 271663 w 437865"/>
                  <a:gd name="connsiteY19" fmla="*/ 190146 h 809053"/>
                  <a:gd name="connsiteX20" fmla="*/ 271091 w 437865"/>
                  <a:gd name="connsiteY20" fmla="*/ 154904 h 809053"/>
                  <a:gd name="connsiteX21" fmla="*/ 270520 w 437865"/>
                  <a:gd name="connsiteY21" fmla="*/ 124329 h 809053"/>
                  <a:gd name="connsiteX22" fmla="*/ 271091 w 437865"/>
                  <a:gd name="connsiteY22" fmla="*/ 101850 h 809053"/>
                  <a:gd name="connsiteX23" fmla="*/ 334051 w 437865"/>
                  <a:gd name="connsiteY23" fmla="*/ -354 h 809053"/>
                  <a:gd name="connsiteX24" fmla="*/ 339385 w 437865"/>
                  <a:gd name="connsiteY24" fmla="*/ -354 h 809053"/>
                  <a:gd name="connsiteX25" fmla="*/ 413299 w 437865"/>
                  <a:gd name="connsiteY25" fmla="*/ 98325 h 809053"/>
                  <a:gd name="connsiteX26" fmla="*/ 423681 w 437865"/>
                  <a:gd name="connsiteY26" fmla="*/ 171668 h 809053"/>
                  <a:gd name="connsiteX27" fmla="*/ 437493 w 437865"/>
                  <a:gd name="connsiteY27" fmla="*/ 505043 h 809053"/>
                  <a:gd name="connsiteX28" fmla="*/ 434349 w 437865"/>
                  <a:gd name="connsiteY28" fmla="*/ 642488 h 809053"/>
                  <a:gd name="connsiteX29" fmla="*/ 403488 w 437865"/>
                  <a:gd name="connsiteY29" fmla="*/ 776505 h 809053"/>
                  <a:gd name="connsiteX30" fmla="*/ 351672 w 437865"/>
                  <a:gd name="connsiteY30" fmla="*/ 808700 h 809053"/>
                  <a:gd name="connsiteX31" fmla="*/ 162792 w 437865"/>
                  <a:gd name="connsiteY31" fmla="*/ 666682 h 809053"/>
                  <a:gd name="connsiteX32" fmla="*/ 217655 w 437865"/>
                  <a:gd name="connsiteY32" fmla="*/ 633440 h 809053"/>
                  <a:gd name="connsiteX33" fmla="*/ 248326 w 437865"/>
                  <a:gd name="connsiteY33" fmla="*/ 549429 h 809053"/>
                  <a:gd name="connsiteX34" fmla="*/ 252327 w 437865"/>
                  <a:gd name="connsiteY34" fmla="*/ 503233 h 809053"/>
                  <a:gd name="connsiteX35" fmla="*/ 211369 w 437865"/>
                  <a:gd name="connsiteY35" fmla="*/ 421794 h 809053"/>
                  <a:gd name="connsiteX36" fmla="*/ 153552 w 437865"/>
                  <a:gd name="connsiteY36" fmla="*/ 457608 h 809053"/>
                  <a:gd name="connsiteX37" fmla="*/ 120120 w 437865"/>
                  <a:gd name="connsiteY37" fmla="*/ 585243 h 809053"/>
                  <a:gd name="connsiteX38" fmla="*/ 125263 w 437865"/>
                  <a:gd name="connsiteY38" fmla="*/ 632868 h 809053"/>
                  <a:gd name="connsiteX39" fmla="*/ 162792 w 437865"/>
                  <a:gd name="connsiteY39" fmla="*/ 666682 h 809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437865" h="809053">
                    <a:moveTo>
                      <a:pt x="351672" y="808700"/>
                    </a:moveTo>
                    <a:lnTo>
                      <a:pt x="344719" y="808700"/>
                    </a:lnTo>
                    <a:cubicBezTo>
                      <a:pt x="320907" y="806033"/>
                      <a:pt x="306619" y="797746"/>
                      <a:pt x="302047" y="783935"/>
                    </a:cubicBezTo>
                    <a:cubicBezTo>
                      <a:pt x="298913" y="774734"/>
                      <a:pt x="297333" y="765076"/>
                      <a:pt x="297380" y="755360"/>
                    </a:cubicBezTo>
                    <a:cubicBezTo>
                      <a:pt x="297399" y="750930"/>
                      <a:pt x="297685" y="746511"/>
                      <a:pt x="298237" y="742120"/>
                    </a:cubicBezTo>
                    <a:cubicBezTo>
                      <a:pt x="298799" y="737729"/>
                      <a:pt x="299085" y="733309"/>
                      <a:pt x="299095" y="728880"/>
                    </a:cubicBezTo>
                    <a:cubicBezTo>
                      <a:pt x="299047" y="726175"/>
                      <a:pt x="298856" y="723470"/>
                      <a:pt x="298523" y="720784"/>
                    </a:cubicBezTo>
                    <a:cubicBezTo>
                      <a:pt x="298523" y="717260"/>
                      <a:pt x="295284" y="715545"/>
                      <a:pt x="289855" y="715545"/>
                    </a:cubicBezTo>
                    <a:lnTo>
                      <a:pt x="261280" y="739263"/>
                    </a:lnTo>
                    <a:cubicBezTo>
                      <a:pt x="222418" y="771009"/>
                      <a:pt x="184128" y="786888"/>
                      <a:pt x="146409" y="786888"/>
                    </a:cubicBezTo>
                    <a:cubicBezTo>
                      <a:pt x="117614" y="787564"/>
                      <a:pt x="89773" y="776524"/>
                      <a:pt x="69256" y="756312"/>
                    </a:cubicBezTo>
                    <a:cubicBezTo>
                      <a:pt x="47215" y="734186"/>
                      <a:pt x="30537" y="707306"/>
                      <a:pt x="20488" y="677731"/>
                    </a:cubicBezTo>
                    <a:cubicBezTo>
                      <a:pt x="6382" y="638679"/>
                      <a:pt x="-648" y="597426"/>
                      <a:pt x="-276" y="555906"/>
                    </a:cubicBezTo>
                    <a:cubicBezTo>
                      <a:pt x="-1867" y="490679"/>
                      <a:pt x="16221" y="426490"/>
                      <a:pt x="51635" y="371693"/>
                    </a:cubicBezTo>
                    <a:cubicBezTo>
                      <a:pt x="70942" y="341775"/>
                      <a:pt x="98974" y="318496"/>
                      <a:pt x="131930" y="305018"/>
                    </a:cubicBezTo>
                    <a:cubicBezTo>
                      <a:pt x="148418" y="298169"/>
                      <a:pt x="166088" y="294645"/>
                      <a:pt x="183937" y="294636"/>
                    </a:cubicBezTo>
                    <a:cubicBezTo>
                      <a:pt x="202511" y="294779"/>
                      <a:pt x="220913" y="298303"/>
                      <a:pt x="238230" y="305018"/>
                    </a:cubicBezTo>
                    <a:cubicBezTo>
                      <a:pt x="240440" y="305770"/>
                      <a:pt x="242754" y="306151"/>
                      <a:pt x="245087" y="306160"/>
                    </a:cubicBezTo>
                    <a:cubicBezTo>
                      <a:pt x="253184" y="306160"/>
                      <a:pt x="259566" y="299207"/>
                      <a:pt x="264138" y="285396"/>
                    </a:cubicBezTo>
                    <a:cubicBezTo>
                      <a:pt x="269158" y="269204"/>
                      <a:pt x="271663" y="237457"/>
                      <a:pt x="271663" y="190146"/>
                    </a:cubicBezTo>
                    <a:cubicBezTo>
                      <a:pt x="271663" y="178240"/>
                      <a:pt x="271663" y="166524"/>
                      <a:pt x="271091" y="154904"/>
                    </a:cubicBezTo>
                    <a:cubicBezTo>
                      <a:pt x="270520" y="143283"/>
                      <a:pt x="270520" y="133187"/>
                      <a:pt x="270520" y="124329"/>
                    </a:cubicBezTo>
                    <a:cubicBezTo>
                      <a:pt x="270520" y="115470"/>
                      <a:pt x="270520" y="107945"/>
                      <a:pt x="271091" y="101850"/>
                    </a:cubicBezTo>
                    <a:cubicBezTo>
                      <a:pt x="273377" y="40194"/>
                      <a:pt x="294361" y="6123"/>
                      <a:pt x="334051" y="-354"/>
                    </a:cubicBezTo>
                    <a:lnTo>
                      <a:pt x="339385" y="-354"/>
                    </a:lnTo>
                    <a:cubicBezTo>
                      <a:pt x="377104" y="-354"/>
                      <a:pt x="401745" y="32536"/>
                      <a:pt x="413299" y="98325"/>
                    </a:cubicBezTo>
                    <a:cubicBezTo>
                      <a:pt x="419014" y="131853"/>
                      <a:pt x="422824" y="156332"/>
                      <a:pt x="423681" y="171668"/>
                    </a:cubicBezTo>
                    <a:cubicBezTo>
                      <a:pt x="432949" y="307561"/>
                      <a:pt x="437559" y="418680"/>
                      <a:pt x="437493" y="505043"/>
                    </a:cubicBezTo>
                    <a:cubicBezTo>
                      <a:pt x="437493" y="538952"/>
                      <a:pt x="436445" y="584767"/>
                      <a:pt x="434349" y="642488"/>
                    </a:cubicBezTo>
                    <a:cubicBezTo>
                      <a:pt x="432254" y="700305"/>
                      <a:pt x="421967" y="744882"/>
                      <a:pt x="403488" y="776505"/>
                    </a:cubicBezTo>
                    <a:cubicBezTo>
                      <a:pt x="393639" y="796127"/>
                      <a:pt x="373618" y="808557"/>
                      <a:pt x="351672" y="808700"/>
                    </a:cubicBezTo>
                    <a:close/>
                    <a:moveTo>
                      <a:pt x="162792" y="666682"/>
                    </a:moveTo>
                    <a:cubicBezTo>
                      <a:pt x="184385" y="666682"/>
                      <a:pt x="202673" y="655604"/>
                      <a:pt x="217655" y="633440"/>
                    </a:cubicBezTo>
                    <a:cubicBezTo>
                      <a:pt x="233924" y="608027"/>
                      <a:pt x="244402" y="579347"/>
                      <a:pt x="248326" y="549429"/>
                    </a:cubicBezTo>
                    <a:cubicBezTo>
                      <a:pt x="250917" y="534161"/>
                      <a:pt x="252250" y="518711"/>
                      <a:pt x="252327" y="503233"/>
                    </a:cubicBezTo>
                    <a:cubicBezTo>
                      <a:pt x="252327" y="448941"/>
                      <a:pt x="238677" y="421794"/>
                      <a:pt x="211369" y="421794"/>
                    </a:cubicBezTo>
                    <a:cubicBezTo>
                      <a:pt x="187052" y="422452"/>
                      <a:pt x="164973" y="436129"/>
                      <a:pt x="153552" y="457608"/>
                    </a:cubicBezTo>
                    <a:cubicBezTo>
                      <a:pt x="130540" y="496127"/>
                      <a:pt x="118939" y="540390"/>
                      <a:pt x="120120" y="585243"/>
                    </a:cubicBezTo>
                    <a:cubicBezTo>
                      <a:pt x="120396" y="601245"/>
                      <a:pt x="122120" y="617180"/>
                      <a:pt x="125263" y="632868"/>
                    </a:cubicBezTo>
                    <a:cubicBezTo>
                      <a:pt x="129578" y="655471"/>
                      <a:pt x="142094" y="666749"/>
                      <a:pt x="162792" y="666682"/>
                    </a:cubicBezTo>
                    <a:close/>
                  </a:path>
                </a:pathLst>
              </a:custGeom>
              <a:grpFill/>
              <a:ln w="89877" cap="flat">
                <a:solidFill>
                  <a:srgbClr val="FFFFFF"/>
                </a:solidFill>
                <a:prstDash val="solid"/>
                <a:miter/>
              </a:ln>
            </p:spPr>
            <p:txBody>
              <a:bodyPr rtlCol="0" anchor="ctr"/>
              <a:lstStyle/>
              <a:p>
                <a:endParaRPr lang="fr-FR"/>
              </a:p>
            </p:txBody>
          </p:sp>
          <p:sp>
            <p:nvSpPr>
              <p:cNvPr id="459" name="Graphique 14">
                <a:extLst>
                  <a:ext uri="{FF2B5EF4-FFF2-40B4-BE49-F238E27FC236}">
                    <a16:creationId xmlns:a16="http://schemas.microsoft.com/office/drawing/2014/main" id="{758EEAC8-0895-4D44-B994-03BAA2327E61}"/>
                  </a:ext>
                </a:extLst>
              </p:cNvPr>
              <p:cNvSpPr/>
              <p:nvPr/>
            </p:nvSpPr>
            <p:spPr>
              <a:xfrm>
                <a:off x="20211089" y="-1905890"/>
                <a:ext cx="374522" cy="475202"/>
              </a:xfrm>
              <a:custGeom>
                <a:avLst/>
                <a:gdLst>
                  <a:gd name="connsiteX0" fmla="*/ 183274 w 374522"/>
                  <a:gd name="connsiteY0" fmla="*/ 474848 h 475202"/>
                  <a:gd name="connsiteX1" fmla="*/ 178035 w 374522"/>
                  <a:gd name="connsiteY1" fmla="*/ 474848 h 475202"/>
                  <a:gd name="connsiteX2" fmla="*/ 74689 w 374522"/>
                  <a:gd name="connsiteY2" fmla="*/ 440558 h 475202"/>
                  <a:gd name="connsiteX3" fmla="*/ 17539 w 374522"/>
                  <a:gd name="connsiteY3" fmla="*/ 355881 h 475202"/>
                  <a:gd name="connsiteX4" fmla="*/ -368 w 374522"/>
                  <a:gd name="connsiteY4" fmla="*/ 246820 h 475202"/>
                  <a:gd name="connsiteX5" fmla="*/ 17253 w 374522"/>
                  <a:gd name="connsiteY5" fmla="*/ 129853 h 475202"/>
                  <a:gd name="connsiteX6" fmla="*/ 73546 w 374522"/>
                  <a:gd name="connsiteY6" fmla="*/ 37746 h 475202"/>
                  <a:gd name="connsiteX7" fmla="*/ 181464 w 374522"/>
                  <a:gd name="connsiteY7" fmla="*/ -354 h 475202"/>
                  <a:gd name="connsiteX8" fmla="*/ 264046 w 374522"/>
                  <a:gd name="connsiteY8" fmla="*/ 24411 h 475202"/>
                  <a:gd name="connsiteX9" fmla="*/ 346628 w 374522"/>
                  <a:gd name="connsiteY9" fmla="*/ 115184 h 475202"/>
                  <a:gd name="connsiteX10" fmla="*/ 374060 w 374522"/>
                  <a:gd name="connsiteY10" fmla="*/ 242534 h 475202"/>
                  <a:gd name="connsiteX11" fmla="*/ 309385 w 374522"/>
                  <a:gd name="connsiteY11" fmla="*/ 413507 h 475202"/>
                  <a:gd name="connsiteX12" fmla="*/ 183274 w 374522"/>
                  <a:gd name="connsiteY12" fmla="*/ 474848 h 475202"/>
                  <a:gd name="connsiteX13" fmla="*/ 180321 w 374522"/>
                  <a:gd name="connsiteY13" fmla="*/ 340355 h 475202"/>
                  <a:gd name="connsiteX14" fmla="*/ 232899 w 374522"/>
                  <a:gd name="connsiteY14" fmla="*/ 305113 h 475202"/>
                  <a:gd name="connsiteX15" fmla="*/ 253664 w 374522"/>
                  <a:gd name="connsiteY15" fmla="*/ 230056 h 475202"/>
                  <a:gd name="connsiteX16" fmla="*/ 242710 w 374522"/>
                  <a:gd name="connsiteY16" fmla="*/ 180336 h 475202"/>
                  <a:gd name="connsiteX17" fmla="*/ 165939 w 374522"/>
                  <a:gd name="connsiteY17" fmla="*/ 128424 h 475202"/>
                  <a:gd name="connsiteX18" fmla="*/ 127839 w 374522"/>
                  <a:gd name="connsiteY18" fmla="*/ 150332 h 475202"/>
                  <a:gd name="connsiteX19" fmla="*/ 109360 w 374522"/>
                  <a:gd name="connsiteY19" fmla="*/ 226532 h 475202"/>
                  <a:gd name="connsiteX20" fmla="*/ 114789 w 374522"/>
                  <a:gd name="connsiteY20" fmla="*/ 273014 h 475202"/>
                  <a:gd name="connsiteX21" fmla="*/ 136792 w 374522"/>
                  <a:gd name="connsiteY21" fmla="*/ 319781 h 475202"/>
                  <a:gd name="connsiteX22" fmla="*/ 177464 w 374522"/>
                  <a:gd name="connsiteY22" fmla="*/ 340355 h 4752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74522" h="475202">
                    <a:moveTo>
                      <a:pt x="183274" y="474848"/>
                    </a:moveTo>
                    <a:lnTo>
                      <a:pt x="178035" y="474848"/>
                    </a:lnTo>
                    <a:cubicBezTo>
                      <a:pt x="135240" y="473705"/>
                      <a:pt x="100788" y="462275"/>
                      <a:pt x="74689" y="440558"/>
                    </a:cubicBezTo>
                    <a:cubicBezTo>
                      <a:pt x="48114" y="418213"/>
                      <a:pt x="28321" y="388885"/>
                      <a:pt x="17539" y="355881"/>
                    </a:cubicBezTo>
                    <a:cubicBezTo>
                      <a:pt x="5490" y="320791"/>
                      <a:pt x="-568" y="283920"/>
                      <a:pt x="-368" y="246820"/>
                    </a:cubicBezTo>
                    <a:cubicBezTo>
                      <a:pt x="-520" y="207158"/>
                      <a:pt x="5423" y="167705"/>
                      <a:pt x="17253" y="129853"/>
                    </a:cubicBezTo>
                    <a:cubicBezTo>
                      <a:pt x="27512" y="94696"/>
                      <a:pt x="46943" y="62911"/>
                      <a:pt x="73546" y="37746"/>
                    </a:cubicBezTo>
                    <a:cubicBezTo>
                      <a:pt x="101235" y="12343"/>
                      <a:pt x="137202" y="-354"/>
                      <a:pt x="181464" y="-354"/>
                    </a:cubicBezTo>
                    <a:cubicBezTo>
                      <a:pt x="210668" y="646"/>
                      <a:pt x="239109" y="9171"/>
                      <a:pt x="264046" y="24411"/>
                    </a:cubicBezTo>
                    <a:cubicBezTo>
                      <a:pt x="300403" y="45271"/>
                      <a:pt x="329292" y="77017"/>
                      <a:pt x="346628" y="115184"/>
                    </a:cubicBezTo>
                    <a:cubicBezTo>
                      <a:pt x="365087" y="155075"/>
                      <a:pt x="374460" y="198576"/>
                      <a:pt x="374060" y="242534"/>
                    </a:cubicBezTo>
                    <a:cubicBezTo>
                      <a:pt x="375784" y="305808"/>
                      <a:pt x="352552" y="367216"/>
                      <a:pt x="309385" y="413507"/>
                    </a:cubicBezTo>
                    <a:cubicBezTo>
                      <a:pt x="270332" y="454398"/>
                      <a:pt x="228299" y="474848"/>
                      <a:pt x="183274" y="474848"/>
                    </a:cubicBezTo>
                    <a:close/>
                    <a:moveTo>
                      <a:pt x="180321" y="340355"/>
                    </a:moveTo>
                    <a:cubicBezTo>
                      <a:pt x="201562" y="339213"/>
                      <a:pt x="218993" y="327402"/>
                      <a:pt x="232899" y="305113"/>
                    </a:cubicBezTo>
                    <a:cubicBezTo>
                      <a:pt x="246787" y="282567"/>
                      <a:pt x="253988" y="256536"/>
                      <a:pt x="253664" y="230056"/>
                    </a:cubicBezTo>
                    <a:cubicBezTo>
                      <a:pt x="253711" y="212882"/>
                      <a:pt x="249978" y="195899"/>
                      <a:pt x="242710" y="180336"/>
                    </a:cubicBezTo>
                    <a:cubicBezTo>
                      <a:pt x="226518" y="145731"/>
                      <a:pt x="200924" y="128424"/>
                      <a:pt x="165939" y="128424"/>
                    </a:cubicBezTo>
                    <a:cubicBezTo>
                      <a:pt x="150184" y="128186"/>
                      <a:pt x="135563" y="136596"/>
                      <a:pt x="127839" y="150332"/>
                    </a:cubicBezTo>
                    <a:cubicBezTo>
                      <a:pt x="114589" y="173468"/>
                      <a:pt x="108188" y="199890"/>
                      <a:pt x="109360" y="226532"/>
                    </a:cubicBezTo>
                    <a:cubicBezTo>
                      <a:pt x="109598" y="242171"/>
                      <a:pt x="111418" y="257745"/>
                      <a:pt x="114789" y="273014"/>
                    </a:cubicBezTo>
                    <a:cubicBezTo>
                      <a:pt x="118266" y="290139"/>
                      <a:pt x="125810" y="306180"/>
                      <a:pt x="136792" y="319781"/>
                    </a:cubicBezTo>
                    <a:cubicBezTo>
                      <a:pt x="146260" y="332764"/>
                      <a:pt x="161395" y="340422"/>
                      <a:pt x="177464" y="340355"/>
                    </a:cubicBezTo>
                    <a:close/>
                  </a:path>
                </a:pathLst>
              </a:custGeom>
              <a:grpFill/>
              <a:ln w="89877" cap="flat">
                <a:solidFill>
                  <a:srgbClr val="FFFFFF"/>
                </a:solidFill>
                <a:prstDash val="solid"/>
                <a:miter/>
              </a:ln>
            </p:spPr>
            <p:txBody>
              <a:bodyPr rtlCol="0" anchor="ctr"/>
              <a:lstStyle/>
              <a:p>
                <a:endParaRPr lang="fr-FR"/>
              </a:p>
            </p:txBody>
          </p:sp>
          <p:sp>
            <p:nvSpPr>
              <p:cNvPr id="460" name="Graphique 14">
                <a:extLst>
                  <a:ext uri="{FF2B5EF4-FFF2-40B4-BE49-F238E27FC236}">
                    <a16:creationId xmlns:a16="http://schemas.microsoft.com/office/drawing/2014/main" id="{CFC08D42-61FE-4FFD-816C-6951E53E43DB}"/>
                  </a:ext>
                </a:extLst>
              </p:cNvPr>
              <p:cNvSpPr/>
              <p:nvPr/>
            </p:nvSpPr>
            <p:spPr>
              <a:xfrm>
                <a:off x="20643049" y="-1980566"/>
                <a:ext cx="471574" cy="578170"/>
              </a:xfrm>
              <a:custGeom>
                <a:avLst/>
                <a:gdLst>
                  <a:gd name="connsiteX0" fmla="*/ 71735 w 471574"/>
                  <a:gd name="connsiteY0" fmla="*/ 577813 h 578170"/>
                  <a:gd name="connsiteX1" fmla="*/ 55352 w 471574"/>
                  <a:gd name="connsiteY1" fmla="*/ 576670 h 578170"/>
                  <a:gd name="connsiteX2" fmla="*/ 20966 w 471574"/>
                  <a:gd name="connsiteY2" fmla="*/ 551239 h 578170"/>
                  <a:gd name="connsiteX3" fmla="*/ -370 w 471574"/>
                  <a:gd name="connsiteY3" fmla="*/ 492374 h 578170"/>
                  <a:gd name="connsiteX4" fmla="*/ 202 w 471574"/>
                  <a:gd name="connsiteY4" fmla="*/ 289110 h 578170"/>
                  <a:gd name="connsiteX5" fmla="*/ 24967 w 471574"/>
                  <a:gd name="connsiteY5" fmla="*/ 31935 h 578170"/>
                  <a:gd name="connsiteX6" fmla="*/ 74116 w 471574"/>
                  <a:gd name="connsiteY6" fmla="*/ -354 h 578170"/>
                  <a:gd name="connsiteX7" fmla="*/ 140791 w 471574"/>
                  <a:gd name="connsiteY7" fmla="*/ 100135 h 578170"/>
                  <a:gd name="connsiteX8" fmla="*/ 143077 w 471574"/>
                  <a:gd name="connsiteY8" fmla="*/ 124328 h 578170"/>
                  <a:gd name="connsiteX9" fmla="*/ 318051 w 471574"/>
                  <a:gd name="connsiteY9" fmla="*/ 16886 h 578170"/>
                  <a:gd name="connsiteX10" fmla="*/ 376630 w 471574"/>
                  <a:gd name="connsiteY10" fmla="*/ 25840 h 578170"/>
                  <a:gd name="connsiteX11" fmla="*/ 455497 w 471574"/>
                  <a:gd name="connsiteY11" fmla="*/ 202338 h 578170"/>
                  <a:gd name="connsiteX12" fmla="*/ 471118 w 471574"/>
                  <a:gd name="connsiteY12" fmla="*/ 374359 h 578170"/>
                  <a:gd name="connsiteX13" fmla="*/ 449973 w 471574"/>
                  <a:gd name="connsiteY13" fmla="*/ 503994 h 578170"/>
                  <a:gd name="connsiteX14" fmla="*/ 375201 w 471574"/>
                  <a:gd name="connsiteY14" fmla="*/ 559144 h 578170"/>
                  <a:gd name="connsiteX15" fmla="*/ 320338 w 471574"/>
                  <a:gd name="connsiteY15" fmla="*/ 537809 h 578170"/>
                  <a:gd name="connsiteX16" fmla="*/ 296715 w 471574"/>
                  <a:gd name="connsiteY16" fmla="*/ 490184 h 578170"/>
                  <a:gd name="connsiteX17" fmla="*/ 292620 w 471574"/>
                  <a:gd name="connsiteY17" fmla="*/ 442559 h 578170"/>
                  <a:gd name="connsiteX18" fmla="*/ 299001 w 471574"/>
                  <a:gd name="connsiteY18" fmla="*/ 370359 h 578170"/>
                  <a:gd name="connsiteX19" fmla="*/ 304240 w 471574"/>
                  <a:gd name="connsiteY19" fmla="*/ 289492 h 578170"/>
                  <a:gd name="connsiteX20" fmla="*/ 265474 w 471574"/>
                  <a:gd name="connsiteY20" fmla="*/ 155570 h 578170"/>
                  <a:gd name="connsiteX21" fmla="*/ 227945 w 471574"/>
                  <a:gd name="connsiteY21" fmla="*/ 185002 h 578170"/>
                  <a:gd name="connsiteX22" fmla="*/ 163841 w 471574"/>
                  <a:gd name="connsiteY22" fmla="*/ 403220 h 578170"/>
                  <a:gd name="connsiteX23" fmla="*/ 146220 w 471574"/>
                  <a:gd name="connsiteY23" fmla="*/ 496851 h 578170"/>
                  <a:gd name="connsiteX24" fmla="*/ 116788 w 471574"/>
                  <a:gd name="connsiteY24" fmla="*/ 558287 h 578170"/>
                  <a:gd name="connsiteX25" fmla="*/ 71735 w 471574"/>
                  <a:gd name="connsiteY25" fmla="*/ 577813 h 578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71574" h="578170">
                    <a:moveTo>
                      <a:pt x="71735" y="577813"/>
                    </a:moveTo>
                    <a:lnTo>
                      <a:pt x="55352" y="576670"/>
                    </a:lnTo>
                    <a:cubicBezTo>
                      <a:pt x="45446" y="575909"/>
                      <a:pt x="33987" y="567431"/>
                      <a:pt x="20966" y="551239"/>
                    </a:cubicBezTo>
                    <a:cubicBezTo>
                      <a:pt x="7022" y="534808"/>
                      <a:pt x="-550" y="513919"/>
                      <a:pt x="-370" y="492374"/>
                    </a:cubicBezTo>
                    <a:lnTo>
                      <a:pt x="202" y="289110"/>
                    </a:lnTo>
                    <a:cubicBezTo>
                      <a:pt x="964" y="145598"/>
                      <a:pt x="9222" y="59873"/>
                      <a:pt x="24967" y="31935"/>
                    </a:cubicBezTo>
                    <a:cubicBezTo>
                      <a:pt x="33482" y="12362"/>
                      <a:pt x="52771" y="-307"/>
                      <a:pt x="74116" y="-354"/>
                    </a:cubicBezTo>
                    <a:cubicBezTo>
                      <a:pt x="114121" y="-354"/>
                      <a:pt x="136343" y="33145"/>
                      <a:pt x="140791" y="100135"/>
                    </a:cubicBezTo>
                    <a:cubicBezTo>
                      <a:pt x="140791" y="108135"/>
                      <a:pt x="141934" y="116232"/>
                      <a:pt x="143077" y="124328"/>
                    </a:cubicBezTo>
                    <a:cubicBezTo>
                      <a:pt x="207399" y="52700"/>
                      <a:pt x="265731" y="16886"/>
                      <a:pt x="318051" y="16886"/>
                    </a:cubicBezTo>
                    <a:cubicBezTo>
                      <a:pt x="337768" y="18743"/>
                      <a:pt x="357294" y="21734"/>
                      <a:pt x="376630" y="25840"/>
                    </a:cubicBezTo>
                    <a:cubicBezTo>
                      <a:pt x="408825" y="31812"/>
                      <a:pt x="435114" y="90638"/>
                      <a:pt x="455497" y="202338"/>
                    </a:cubicBezTo>
                    <a:cubicBezTo>
                      <a:pt x="466070" y="259059"/>
                      <a:pt x="471309" y="316657"/>
                      <a:pt x="471118" y="374359"/>
                    </a:cubicBezTo>
                    <a:cubicBezTo>
                      <a:pt x="472071" y="418498"/>
                      <a:pt x="464927" y="462437"/>
                      <a:pt x="449973" y="503994"/>
                    </a:cubicBezTo>
                    <a:cubicBezTo>
                      <a:pt x="435971" y="540761"/>
                      <a:pt x="411111" y="559144"/>
                      <a:pt x="375201" y="559144"/>
                    </a:cubicBezTo>
                    <a:cubicBezTo>
                      <a:pt x="354818" y="559478"/>
                      <a:pt x="335101" y="551819"/>
                      <a:pt x="320338" y="537809"/>
                    </a:cubicBezTo>
                    <a:cubicBezTo>
                      <a:pt x="307002" y="525312"/>
                      <a:pt x="298525" y="508395"/>
                      <a:pt x="296715" y="490184"/>
                    </a:cubicBezTo>
                    <a:cubicBezTo>
                      <a:pt x="294049" y="474448"/>
                      <a:pt x="292715" y="458522"/>
                      <a:pt x="292620" y="442559"/>
                    </a:cubicBezTo>
                    <a:cubicBezTo>
                      <a:pt x="293191" y="418375"/>
                      <a:pt x="295287" y="394257"/>
                      <a:pt x="299001" y="370359"/>
                    </a:cubicBezTo>
                    <a:cubicBezTo>
                      <a:pt x="302716" y="343565"/>
                      <a:pt x="304526" y="316542"/>
                      <a:pt x="304240" y="289492"/>
                    </a:cubicBezTo>
                    <a:cubicBezTo>
                      <a:pt x="304240" y="200147"/>
                      <a:pt x="291286" y="155503"/>
                      <a:pt x="265474" y="155570"/>
                    </a:cubicBezTo>
                    <a:cubicBezTo>
                      <a:pt x="255120" y="155570"/>
                      <a:pt x="242613" y="165381"/>
                      <a:pt x="227945" y="185002"/>
                    </a:cubicBezTo>
                    <a:cubicBezTo>
                      <a:pt x="200637" y="221959"/>
                      <a:pt x="179272" y="294702"/>
                      <a:pt x="163841" y="403220"/>
                    </a:cubicBezTo>
                    <a:cubicBezTo>
                      <a:pt x="158889" y="437891"/>
                      <a:pt x="153012" y="469105"/>
                      <a:pt x="146220" y="496851"/>
                    </a:cubicBezTo>
                    <a:cubicBezTo>
                      <a:pt x="142010" y="519568"/>
                      <a:pt x="131857" y="540771"/>
                      <a:pt x="116788" y="558287"/>
                    </a:cubicBezTo>
                    <a:cubicBezTo>
                      <a:pt x="105225" y="570889"/>
                      <a:pt x="88842" y="577994"/>
                      <a:pt x="71735" y="577813"/>
                    </a:cubicBezTo>
                    <a:close/>
                  </a:path>
                </a:pathLst>
              </a:custGeom>
              <a:grpFill/>
              <a:ln w="89877" cap="flat">
                <a:solidFill>
                  <a:srgbClr val="FFFFFF"/>
                </a:solidFill>
                <a:prstDash val="solid"/>
                <a:miter/>
              </a:ln>
            </p:spPr>
            <p:txBody>
              <a:bodyPr rtlCol="0" anchor="ctr"/>
              <a:lstStyle/>
              <a:p>
                <a:endParaRPr lang="fr-FR"/>
              </a:p>
            </p:txBody>
          </p:sp>
          <p:sp>
            <p:nvSpPr>
              <p:cNvPr id="461" name="Graphique 14">
                <a:extLst>
                  <a:ext uri="{FF2B5EF4-FFF2-40B4-BE49-F238E27FC236}">
                    <a16:creationId xmlns:a16="http://schemas.microsoft.com/office/drawing/2014/main" id="{EE5D0FC3-1F9F-445A-BB4D-4C844CDC0264}"/>
                  </a:ext>
                </a:extLst>
              </p:cNvPr>
              <p:cNvSpPr/>
              <p:nvPr/>
            </p:nvSpPr>
            <p:spPr>
              <a:xfrm>
                <a:off x="21468389" y="-2212024"/>
                <a:ext cx="438440" cy="809053"/>
              </a:xfrm>
              <a:custGeom>
                <a:avLst/>
                <a:gdLst>
                  <a:gd name="connsiteX0" fmla="*/ 351677 w 438440"/>
                  <a:gd name="connsiteY0" fmla="*/ 808700 h 809053"/>
                  <a:gd name="connsiteX1" fmla="*/ 344724 w 438440"/>
                  <a:gd name="connsiteY1" fmla="*/ 808700 h 809053"/>
                  <a:gd name="connsiteX2" fmla="*/ 302051 w 438440"/>
                  <a:gd name="connsiteY2" fmla="*/ 783935 h 809053"/>
                  <a:gd name="connsiteX3" fmla="*/ 297383 w 438440"/>
                  <a:gd name="connsiteY3" fmla="*/ 755360 h 809053"/>
                  <a:gd name="connsiteX4" fmla="*/ 298241 w 438440"/>
                  <a:gd name="connsiteY4" fmla="*/ 742120 h 809053"/>
                  <a:gd name="connsiteX5" fmla="*/ 299194 w 438440"/>
                  <a:gd name="connsiteY5" fmla="*/ 728880 h 809053"/>
                  <a:gd name="connsiteX6" fmla="*/ 298622 w 438440"/>
                  <a:gd name="connsiteY6" fmla="*/ 720784 h 809053"/>
                  <a:gd name="connsiteX7" fmla="*/ 289859 w 438440"/>
                  <a:gd name="connsiteY7" fmla="*/ 715545 h 809053"/>
                  <a:gd name="connsiteX8" fmla="*/ 261284 w 438440"/>
                  <a:gd name="connsiteY8" fmla="*/ 739263 h 809053"/>
                  <a:gd name="connsiteX9" fmla="*/ 146412 w 438440"/>
                  <a:gd name="connsiteY9" fmla="*/ 786888 h 809053"/>
                  <a:gd name="connsiteX10" fmla="*/ 69355 w 438440"/>
                  <a:gd name="connsiteY10" fmla="*/ 756312 h 809053"/>
                  <a:gd name="connsiteX11" fmla="*/ 20492 w 438440"/>
                  <a:gd name="connsiteY11" fmla="*/ 677731 h 809053"/>
                  <a:gd name="connsiteX12" fmla="*/ -273 w 438440"/>
                  <a:gd name="connsiteY12" fmla="*/ 555906 h 809053"/>
                  <a:gd name="connsiteX13" fmla="*/ 51734 w 438440"/>
                  <a:gd name="connsiteY13" fmla="*/ 371693 h 809053"/>
                  <a:gd name="connsiteX14" fmla="*/ 131934 w 438440"/>
                  <a:gd name="connsiteY14" fmla="*/ 305018 h 809053"/>
                  <a:gd name="connsiteX15" fmla="*/ 183941 w 438440"/>
                  <a:gd name="connsiteY15" fmla="*/ 294636 h 809053"/>
                  <a:gd name="connsiteX16" fmla="*/ 238234 w 438440"/>
                  <a:gd name="connsiteY16" fmla="*/ 305018 h 809053"/>
                  <a:gd name="connsiteX17" fmla="*/ 245187 w 438440"/>
                  <a:gd name="connsiteY17" fmla="*/ 306160 h 809053"/>
                  <a:gd name="connsiteX18" fmla="*/ 264237 w 438440"/>
                  <a:gd name="connsiteY18" fmla="*/ 285396 h 809053"/>
                  <a:gd name="connsiteX19" fmla="*/ 271762 w 438440"/>
                  <a:gd name="connsiteY19" fmla="*/ 190146 h 809053"/>
                  <a:gd name="connsiteX20" fmla="*/ 271094 w 438440"/>
                  <a:gd name="connsiteY20" fmla="*/ 154904 h 809053"/>
                  <a:gd name="connsiteX21" fmla="*/ 270523 w 438440"/>
                  <a:gd name="connsiteY21" fmla="*/ 124329 h 809053"/>
                  <a:gd name="connsiteX22" fmla="*/ 271094 w 438440"/>
                  <a:gd name="connsiteY22" fmla="*/ 101850 h 809053"/>
                  <a:gd name="connsiteX23" fmla="*/ 334056 w 438440"/>
                  <a:gd name="connsiteY23" fmla="*/ -354 h 809053"/>
                  <a:gd name="connsiteX24" fmla="*/ 339866 w 438440"/>
                  <a:gd name="connsiteY24" fmla="*/ -354 h 809053"/>
                  <a:gd name="connsiteX25" fmla="*/ 413780 w 438440"/>
                  <a:gd name="connsiteY25" fmla="*/ 98325 h 809053"/>
                  <a:gd name="connsiteX26" fmla="*/ 424162 w 438440"/>
                  <a:gd name="connsiteY26" fmla="*/ 171668 h 809053"/>
                  <a:gd name="connsiteX27" fmla="*/ 438068 w 438440"/>
                  <a:gd name="connsiteY27" fmla="*/ 505043 h 809053"/>
                  <a:gd name="connsiteX28" fmla="*/ 434830 w 438440"/>
                  <a:gd name="connsiteY28" fmla="*/ 642488 h 809053"/>
                  <a:gd name="connsiteX29" fmla="*/ 403969 w 438440"/>
                  <a:gd name="connsiteY29" fmla="*/ 776505 h 809053"/>
                  <a:gd name="connsiteX30" fmla="*/ 351677 w 438440"/>
                  <a:gd name="connsiteY30" fmla="*/ 808700 h 809053"/>
                  <a:gd name="connsiteX31" fmla="*/ 162890 w 438440"/>
                  <a:gd name="connsiteY31" fmla="*/ 666682 h 809053"/>
                  <a:gd name="connsiteX32" fmla="*/ 217755 w 438440"/>
                  <a:gd name="connsiteY32" fmla="*/ 633440 h 809053"/>
                  <a:gd name="connsiteX33" fmla="*/ 248331 w 438440"/>
                  <a:gd name="connsiteY33" fmla="*/ 549429 h 809053"/>
                  <a:gd name="connsiteX34" fmla="*/ 252330 w 438440"/>
                  <a:gd name="connsiteY34" fmla="*/ 503233 h 809053"/>
                  <a:gd name="connsiteX35" fmla="*/ 211374 w 438440"/>
                  <a:gd name="connsiteY35" fmla="*/ 421794 h 809053"/>
                  <a:gd name="connsiteX36" fmla="*/ 153651 w 438440"/>
                  <a:gd name="connsiteY36" fmla="*/ 457608 h 809053"/>
                  <a:gd name="connsiteX37" fmla="*/ 120123 w 438440"/>
                  <a:gd name="connsiteY37" fmla="*/ 585243 h 809053"/>
                  <a:gd name="connsiteX38" fmla="*/ 125362 w 438440"/>
                  <a:gd name="connsiteY38" fmla="*/ 632868 h 809053"/>
                  <a:gd name="connsiteX39" fmla="*/ 162890 w 438440"/>
                  <a:gd name="connsiteY39" fmla="*/ 666682 h 809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438440" h="809053">
                    <a:moveTo>
                      <a:pt x="351677" y="808700"/>
                    </a:moveTo>
                    <a:lnTo>
                      <a:pt x="344724" y="808700"/>
                    </a:lnTo>
                    <a:cubicBezTo>
                      <a:pt x="320911" y="806033"/>
                      <a:pt x="306624" y="797746"/>
                      <a:pt x="302051" y="783935"/>
                    </a:cubicBezTo>
                    <a:cubicBezTo>
                      <a:pt x="298908" y="774734"/>
                      <a:pt x="297383" y="765076"/>
                      <a:pt x="297383" y="755360"/>
                    </a:cubicBezTo>
                    <a:cubicBezTo>
                      <a:pt x="297383" y="750930"/>
                      <a:pt x="297669" y="746511"/>
                      <a:pt x="298241" y="742120"/>
                    </a:cubicBezTo>
                    <a:cubicBezTo>
                      <a:pt x="298908" y="737738"/>
                      <a:pt x="299194" y="733309"/>
                      <a:pt x="299194" y="728880"/>
                    </a:cubicBezTo>
                    <a:cubicBezTo>
                      <a:pt x="299194" y="726880"/>
                      <a:pt x="299194" y="724213"/>
                      <a:pt x="298622" y="720784"/>
                    </a:cubicBezTo>
                    <a:cubicBezTo>
                      <a:pt x="298051" y="717355"/>
                      <a:pt x="295288" y="715545"/>
                      <a:pt x="289859" y="715545"/>
                    </a:cubicBezTo>
                    <a:lnTo>
                      <a:pt x="261284" y="739263"/>
                    </a:lnTo>
                    <a:cubicBezTo>
                      <a:pt x="222422" y="771009"/>
                      <a:pt x="184131" y="786888"/>
                      <a:pt x="146412" y="786888"/>
                    </a:cubicBezTo>
                    <a:cubicBezTo>
                      <a:pt x="117647" y="787535"/>
                      <a:pt x="89834" y="776505"/>
                      <a:pt x="69355" y="756312"/>
                    </a:cubicBezTo>
                    <a:cubicBezTo>
                      <a:pt x="47257" y="734186"/>
                      <a:pt x="30588" y="707306"/>
                      <a:pt x="20492" y="677731"/>
                    </a:cubicBezTo>
                    <a:cubicBezTo>
                      <a:pt x="6395" y="638669"/>
                      <a:pt x="-558" y="597426"/>
                      <a:pt x="-273" y="555906"/>
                    </a:cubicBezTo>
                    <a:cubicBezTo>
                      <a:pt x="-1891" y="490660"/>
                      <a:pt x="16206" y="426452"/>
                      <a:pt x="51734" y="371693"/>
                    </a:cubicBezTo>
                    <a:cubicBezTo>
                      <a:pt x="71069" y="341803"/>
                      <a:pt x="98978" y="318534"/>
                      <a:pt x="131934" y="305018"/>
                    </a:cubicBezTo>
                    <a:cubicBezTo>
                      <a:pt x="148412" y="298169"/>
                      <a:pt x="166130" y="294645"/>
                      <a:pt x="183941" y="294636"/>
                    </a:cubicBezTo>
                    <a:cubicBezTo>
                      <a:pt x="202515" y="294779"/>
                      <a:pt x="220899" y="298303"/>
                      <a:pt x="238234" y="305018"/>
                    </a:cubicBezTo>
                    <a:cubicBezTo>
                      <a:pt x="240519" y="305770"/>
                      <a:pt x="242805" y="306160"/>
                      <a:pt x="245187" y="306160"/>
                    </a:cubicBezTo>
                    <a:cubicBezTo>
                      <a:pt x="253283" y="306160"/>
                      <a:pt x="259569" y="299207"/>
                      <a:pt x="264237" y="285396"/>
                    </a:cubicBezTo>
                    <a:cubicBezTo>
                      <a:pt x="269190" y="269204"/>
                      <a:pt x="271762" y="237771"/>
                      <a:pt x="271762" y="190146"/>
                    </a:cubicBezTo>
                    <a:cubicBezTo>
                      <a:pt x="271762" y="178240"/>
                      <a:pt x="271762" y="166524"/>
                      <a:pt x="271094" y="154904"/>
                    </a:cubicBezTo>
                    <a:cubicBezTo>
                      <a:pt x="270428" y="143283"/>
                      <a:pt x="270523" y="133187"/>
                      <a:pt x="270523" y="124329"/>
                    </a:cubicBezTo>
                    <a:cubicBezTo>
                      <a:pt x="270523" y="115470"/>
                      <a:pt x="270523" y="107945"/>
                      <a:pt x="271094" y="101850"/>
                    </a:cubicBezTo>
                    <a:cubicBezTo>
                      <a:pt x="273476" y="40194"/>
                      <a:pt x="294527" y="6123"/>
                      <a:pt x="334056" y="-354"/>
                    </a:cubicBezTo>
                    <a:lnTo>
                      <a:pt x="339866" y="-354"/>
                    </a:lnTo>
                    <a:cubicBezTo>
                      <a:pt x="377584" y="-354"/>
                      <a:pt x="402254" y="32536"/>
                      <a:pt x="413780" y="98325"/>
                    </a:cubicBezTo>
                    <a:cubicBezTo>
                      <a:pt x="419590" y="131853"/>
                      <a:pt x="423114" y="156304"/>
                      <a:pt x="424162" y="171668"/>
                    </a:cubicBezTo>
                    <a:cubicBezTo>
                      <a:pt x="433401" y="307561"/>
                      <a:pt x="438068" y="418680"/>
                      <a:pt x="438068" y="505043"/>
                    </a:cubicBezTo>
                    <a:cubicBezTo>
                      <a:pt x="438068" y="538952"/>
                      <a:pt x="437020" y="584767"/>
                      <a:pt x="434830" y="642488"/>
                    </a:cubicBezTo>
                    <a:cubicBezTo>
                      <a:pt x="432734" y="700305"/>
                      <a:pt x="422447" y="744882"/>
                      <a:pt x="403969" y="776505"/>
                    </a:cubicBezTo>
                    <a:cubicBezTo>
                      <a:pt x="394062" y="796308"/>
                      <a:pt x="373774" y="808786"/>
                      <a:pt x="351677" y="808700"/>
                    </a:cubicBezTo>
                    <a:close/>
                    <a:moveTo>
                      <a:pt x="162890" y="666682"/>
                    </a:moveTo>
                    <a:cubicBezTo>
                      <a:pt x="184417" y="666682"/>
                      <a:pt x="202705" y="655604"/>
                      <a:pt x="217755" y="633440"/>
                    </a:cubicBezTo>
                    <a:cubicBezTo>
                      <a:pt x="233948" y="607998"/>
                      <a:pt x="244425" y="579328"/>
                      <a:pt x="248331" y="549429"/>
                    </a:cubicBezTo>
                    <a:cubicBezTo>
                      <a:pt x="250901" y="534161"/>
                      <a:pt x="252235" y="518711"/>
                      <a:pt x="252330" y="503233"/>
                    </a:cubicBezTo>
                    <a:cubicBezTo>
                      <a:pt x="252330" y="448941"/>
                      <a:pt x="238710" y="421794"/>
                      <a:pt x="211374" y="421794"/>
                    </a:cubicBezTo>
                    <a:cubicBezTo>
                      <a:pt x="187084" y="422423"/>
                      <a:pt x="164987" y="436120"/>
                      <a:pt x="153651" y="457608"/>
                    </a:cubicBezTo>
                    <a:cubicBezTo>
                      <a:pt x="130601" y="496099"/>
                      <a:pt x="118885" y="540371"/>
                      <a:pt x="120123" y="585243"/>
                    </a:cubicBezTo>
                    <a:cubicBezTo>
                      <a:pt x="120409" y="601245"/>
                      <a:pt x="122124" y="617190"/>
                      <a:pt x="125362" y="632868"/>
                    </a:cubicBezTo>
                    <a:cubicBezTo>
                      <a:pt x="129553" y="655347"/>
                      <a:pt x="142127" y="666682"/>
                      <a:pt x="162890" y="666682"/>
                    </a:cubicBezTo>
                    <a:close/>
                  </a:path>
                </a:pathLst>
              </a:custGeom>
              <a:grpFill/>
              <a:ln w="89877" cap="flat">
                <a:solidFill>
                  <a:srgbClr val="FFFFFF"/>
                </a:solidFill>
                <a:prstDash val="solid"/>
                <a:miter/>
              </a:ln>
            </p:spPr>
            <p:txBody>
              <a:bodyPr rtlCol="0" anchor="ctr"/>
              <a:lstStyle/>
              <a:p>
                <a:endParaRPr lang="fr-FR"/>
              </a:p>
            </p:txBody>
          </p:sp>
          <p:sp>
            <p:nvSpPr>
              <p:cNvPr id="462" name="Graphique 14">
                <a:extLst>
                  <a:ext uri="{FF2B5EF4-FFF2-40B4-BE49-F238E27FC236}">
                    <a16:creationId xmlns:a16="http://schemas.microsoft.com/office/drawing/2014/main" id="{25EFC634-1310-4789-B5BE-69D25AE7DB98}"/>
                  </a:ext>
                </a:extLst>
              </p:cNvPr>
              <p:cNvSpPr/>
              <p:nvPr/>
            </p:nvSpPr>
            <p:spPr>
              <a:xfrm>
                <a:off x="21975643" y="-1952667"/>
                <a:ext cx="425828" cy="492659"/>
              </a:xfrm>
              <a:custGeom>
                <a:avLst/>
                <a:gdLst>
                  <a:gd name="connsiteX0" fmla="*/ 204182 w 425828"/>
                  <a:gd name="connsiteY0" fmla="*/ 492193 h 492659"/>
                  <a:gd name="connsiteX1" fmla="*/ 199038 w 425828"/>
                  <a:gd name="connsiteY1" fmla="*/ 492193 h 492659"/>
                  <a:gd name="connsiteX2" fmla="*/ 91310 w 425828"/>
                  <a:gd name="connsiteY2" fmla="*/ 463046 h 492659"/>
                  <a:gd name="connsiteX3" fmla="*/ 24635 w 425828"/>
                  <a:gd name="connsiteY3" fmla="*/ 384180 h 492659"/>
                  <a:gd name="connsiteX4" fmla="*/ -225 w 425828"/>
                  <a:gd name="connsiteY4" fmla="*/ 264069 h 492659"/>
                  <a:gd name="connsiteX5" fmla="*/ 29779 w 425828"/>
                  <a:gd name="connsiteY5" fmla="*/ 119194 h 492659"/>
                  <a:gd name="connsiteX6" fmla="*/ 108360 w 425828"/>
                  <a:gd name="connsiteY6" fmla="*/ 29659 h 492659"/>
                  <a:gd name="connsiteX7" fmla="*/ 207706 w 425828"/>
                  <a:gd name="connsiteY7" fmla="*/ -345 h 492659"/>
                  <a:gd name="connsiteX8" fmla="*/ 297146 w 425828"/>
                  <a:gd name="connsiteY8" fmla="*/ 30230 h 492659"/>
                  <a:gd name="connsiteX9" fmla="*/ 339341 w 425828"/>
                  <a:gd name="connsiteY9" fmla="*/ 130719 h 492659"/>
                  <a:gd name="connsiteX10" fmla="*/ 314195 w 425828"/>
                  <a:gd name="connsiteY10" fmla="*/ 204919 h 492659"/>
                  <a:gd name="connsiteX11" fmla="*/ 244663 w 425828"/>
                  <a:gd name="connsiteY11" fmla="*/ 254830 h 492659"/>
                  <a:gd name="connsiteX12" fmla="*/ 149413 w 425828"/>
                  <a:gd name="connsiteY12" fmla="*/ 279690 h 492659"/>
                  <a:gd name="connsiteX13" fmla="*/ 119409 w 425828"/>
                  <a:gd name="connsiteY13" fmla="*/ 317219 h 492659"/>
                  <a:gd name="connsiteX14" fmla="*/ 136744 w 425828"/>
                  <a:gd name="connsiteY14" fmla="*/ 357604 h 492659"/>
                  <a:gd name="connsiteX15" fmla="*/ 210659 w 425828"/>
                  <a:gd name="connsiteY15" fmla="*/ 381322 h 492659"/>
                  <a:gd name="connsiteX16" fmla="*/ 336579 w 425828"/>
                  <a:gd name="connsiteY16" fmla="*/ 344937 h 492659"/>
                  <a:gd name="connsiteX17" fmla="*/ 393158 w 425828"/>
                  <a:gd name="connsiteY17" fmla="*/ 325315 h 492659"/>
                  <a:gd name="connsiteX18" fmla="*/ 417066 w 425828"/>
                  <a:gd name="connsiteY18" fmla="*/ 334840 h 492659"/>
                  <a:gd name="connsiteX19" fmla="*/ 425448 w 425828"/>
                  <a:gd name="connsiteY19" fmla="*/ 357986 h 492659"/>
                  <a:gd name="connsiteX20" fmla="*/ 406969 w 425828"/>
                  <a:gd name="connsiteY20" fmla="*/ 400086 h 492659"/>
                  <a:gd name="connsiteX21" fmla="*/ 204182 w 425828"/>
                  <a:gd name="connsiteY21" fmla="*/ 492193 h 492659"/>
                  <a:gd name="connsiteX22" fmla="*/ 164367 w 425828"/>
                  <a:gd name="connsiteY22" fmla="*/ 181487 h 492659"/>
                  <a:gd name="connsiteX23" fmla="*/ 224375 w 425828"/>
                  <a:gd name="connsiteY23" fmla="*/ 139387 h 492659"/>
                  <a:gd name="connsiteX24" fmla="*/ 239424 w 425828"/>
                  <a:gd name="connsiteY24" fmla="*/ 92619 h 492659"/>
                  <a:gd name="connsiteX25" fmla="*/ 228090 w 425828"/>
                  <a:gd name="connsiteY25" fmla="*/ 77570 h 492659"/>
                  <a:gd name="connsiteX26" fmla="*/ 224375 w 425828"/>
                  <a:gd name="connsiteY26" fmla="*/ 77570 h 492659"/>
                  <a:gd name="connsiteX27" fmla="*/ 214850 w 425828"/>
                  <a:gd name="connsiteY27" fmla="*/ 77570 h 492659"/>
                  <a:gd name="connsiteX28" fmla="*/ 183703 w 425828"/>
                  <a:gd name="connsiteY28" fmla="*/ 90619 h 492659"/>
                  <a:gd name="connsiteX29" fmla="*/ 145603 w 425828"/>
                  <a:gd name="connsiteY29" fmla="*/ 121194 h 492659"/>
                  <a:gd name="connsiteX30" fmla="*/ 132840 w 425828"/>
                  <a:gd name="connsiteY30" fmla="*/ 149769 h 492659"/>
                  <a:gd name="connsiteX31" fmla="*/ 164367 w 425828"/>
                  <a:gd name="connsiteY31" fmla="*/ 181487 h 492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425828" h="492659">
                    <a:moveTo>
                      <a:pt x="204182" y="492193"/>
                    </a:moveTo>
                    <a:lnTo>
                      <a:pt x="199038" y="492193"/>
                    </a:lnTo>
                    <a:cubicBezTo>
                      <a:pt x="161034" y="493507"/>
                      <a:pt x="123505" y="483354"/>
                      <a:pt x="91310" y="463046"/>
                    </a:cubicBezTo>
                    <a:cubicBezTo>
                      <a:pt x="62164" y="443511"/>
                      <a:pt x="39018" y="416193"/>
                      <a:pt x="24635" y="384180"/>
                    </a:cubicBezTo>
                    <a:cubicBezTo>
                      <a:pt x="7681" y="346423"/>
                      <a:pt x="-796" y="305436"/>
                      <a:pt x="-225" y="264069"/>
                    </a:cubicBezTo>
                    <a:cubicBezTo>
                      <a:pt x="-1748" y="214092"/>
                      <a:pt x="8538" y="164466"/>
                      <a:pt x="29779" y="119194"/>
                    </a:cubicBezTo>
                    <a:cubicBezTo>
                      <a:pt x="47020" y="82570"/>
                      <a:pt x="74261" y="51538"/>
                      <a:pt x="108360" y="29659"/>
                    </a:cubicBezTo>
                    <a:cubicBezTo>
                      <a:pt x="137983" y="10456"/>
                      <a:pt x="172463" y="55"/>
                      <a:pt x="207706" y="-345"/>
                    </a:cubicBezTo>
                    <a:cubicBezTo>
                      <a:pt x="240186" y="-716"/>
                      <a:pt x="271714" y="10076"/>
                      <a:pt x="297146" y="30230"/>
                    </a:cubicBezTo>
                    <a:cubicBezTo>
                      <a:pt x="325245" y="53281"/>
                      <a:pt x="339341" y="86780"/>
                      <a:pt x="339341" y="130719"/>
                    </a:cubicBezTo>
                    <a:cubicBezTo>
                      <a:pt x="339913" y="157627"/>
                      <a:pt x="330959" y="183878"/>
                      <a:pt x="314195" y="204919"/>
                    </a:cubicBezTo>
                    <a:cubicBezTo>
                      <a:pt x="295622" y="227207"/>
                      <a:pt x="271714" y="244381"/>
                      <a:pt x="244663" y="254830"/>
                    </a:cubicBezTo>
                    <a:cubicBezTo>
                      <a:pt x="214183" y="267412"/>
                      <a:pt x="182179" y="275775"/>
                      <a:pt x="149413" y="279690"/>
                    </a:cubicBezTo>
                    <a:cubicBezTo>
                      <a:pt x="129410" y="282357"/>
                      <a:pt x="119409" y="294930"/>
                      <a:pt x="119409" y="317219"/>
                    </a:cubicBezTo>
                    <a:cubicBezTo>
                      <a:pt x="120362" y="332268"/>
                      <a:pt x="126458" y="346527"/>
                      <a:pt x="136744" y="357604"/>
                    </a:cubicBezTo>
                    <a:cubicBezTo>
                      <a:pt x="149413" y="373416"/>
                      <a:pt x="174083" y="381322"/>
                      <a:pt x="210659" y="381322"/>
                    </a:cubicBezTo>
                    <a:cubicBezTo>
                      <a:pt x="255141" y="380617"/>
                      <a:pt x="298574" y="368063"/>
                      <a:pt x="336579" y="344937"/>
                    </a:cubicBezTo>
                    <a:cubicBezTo>
                      <a:pt x="353438" y="333659"/>
                      <a:pt x="372965" y="326896"/>
                      <a:pt x="393158" y="325315"/>
                    </a:cubicBezTo>
                    <a:cubicBezTo>
                      <a:pt x="402206" y="324667"/>
                      <a:pt x="410970" y="328172"/>
                      <a:pt x="417066" y="334840"/>
                    </a:cubicBezTo>
                    <a:cubicBezTo>
                      <a:pt x="422590" y="341259"/>
                      <a:pt x="425638" y="349499"/>
                      <a:pt x="425448" y="357986"/>
                    </a:cubicBezTo>
                    <a:cubicBezTo>
                      <a:pt x="425352" y="373969"/>
                      <a:pt x="418684" y="389218"/>
                      <a:pt x="406969" y="400086"/>
                    </a:cubicBezTo>
                    <a:cubicBezTo>
                      <a:pt x="347628" y="460408"/>
                      <a:pt x="280096" y="491117"/>
                      <a:pt x="204182" y="492193"/>
                    </a:cubicBezTo>
                    <a:close/>
                    <a:moveTo>
                      <a:pt x="164367" y="181487"/>
                    </a:moveTo>
                    <a:cubicBezTo>
                      <a:pt x="190180" y="181487"/>
                      <a:pt x="210183" y="167457"/>
                      <a:pt x="224375" y="139387"/>
                    </a:cubicBezTo>
                    <a:cubicBezTo>
                      <a:pt x="232662" y="125052"/>
                      <a:pt x="237805" y="109107"/>
                      <a:pt x="239424" y="92619"/>
                    </a:cubicBezTo>
                    <a:cubicBezTo>
                      <a:pt x="240472" y="85323"/>
                      <a:pt x="235328" y="78589"/>
                      <a:pt x="228090" y="77570"/>
                    </a:cubicBezTo>
                    <a:cubicBezTo>
                      <a:pt x="226852" y="77398"/>
                      <a:pt x="225613" y="77398"/>
                      <a:pt x="224375" y="77570"/>
                    </a:cubicBezTo>
                    <a:lnTo>
                      <a:pt x="214850" y="77570"/>
                    </a:lnTo>
                    <a:cubicBezTo>
                      <a:pt x="203705" y="79884"/>
                      <a:pt x="193133" y="84314"/>
                      <a:pt x="183703" y="90619"/>
                    </a:cubicBezTo>
                    <a:cubicBezTo>
                      <a:pt x="169320" y="98525"/>
                      <a:pt x="156462" y="108869"/>
                      <a:pt x="145603" y="121194"/>
                    </a:cubicBezTo>
                    <a:cubicBezTo>
                      <a:pt x="137983" y="128833"/>
                      <a:pt x="133411" y="139006"/>
                      <a:pt x="132840" y="149769"/>
                    </a:cubicBezTo>
                    <a:cubicBezTo>
                      <a:pt x="133125" y="171486"/>
                      <a:pt x="143602" y="181487"/>
                      <a:pt x="164367" y="181487"/>
                    </a:cubicBezTo>
                    <a:close/>
                  </a:path>
                </a:pathLst>
              </a:custGeom>
              <a:grpFill/>
              <a:ln w="89877" cap="flat">
                <a:solidFill>
                  <a:srgbClr val="FFFFFF"/>
                </a:solidFill>
                <a:prstDash val="solid"/>
                <a:miter/>
              </a:ln>
            </p:spPr>
            <p:txBody>
              <a:bodyPr rtlCol="0" anchor="ctr"/>
              <a:lstStyle/>
              <a:p>
                <a:endParaRPr lang="fr-FR"/>
              </a:p>
            </p:txBody>
          </p:sp>
          <p:sp>
            <p:nvSpPr>
              <p:cNvPr id="463" name="Graphique 14">
                <a:extLst>
                  <a:ext uri="{FF2B5EF4-FFF2-40B4-BE49-F238E27FC236}">
                    <a16:creationId xmlns:a16="http://schemas.microsoft.com/office/drawing/2014/main" id="{0706051E-8C7A-4F61-96BF-5641EAF6B5A7}"/>
                  </a:ext>
                </a:extLst>
              </p:cNvPr>
              <p:cNvSpPr/>
              <p:nvPr/>
            </p:nvSpPr>
            <p:spPr>
              <a:xfrm>
                <a:off x="22711497" y="-1981479"/>
                <a:ext cx="466353" cy="580223"/>
              </a:xfrm>
              <a:custGeom>
                <a:avLst/>
                <a:gdLst>
                  <a:gd name="connsiteX0" fmla="*/ 244425 w 466353"/>
                  <a:gd name="connsiteY0" fmla="*/ 579870 h 580223"/>
                  <a:gd name="connsiteX1" fmla="*/ 111645 w 466353"/>
                  <a:gd name="connsiteY1" fmla="*/ 544722 h 580223"/>
                  <a:gd name="connsiteX2" fmla="*/ 18681 w 466353"/>
                  <a:gd name="connsiteY2" fmla="*/ 454045 h 580223"/>
                  <a:gd name="connsiteX3" fmla="*/ -369 w 466353"/>
                  <a:gd name="connsiteY3" fmla="*/ 378988 h 580223"/>
                  <a:gd name="connsiteX4" fmla="*/ 35445 w 466353"/>
                  <a:gd name="connsiteY4" fmla="*/ 285452 h 580223"/>
                  <a:gd name="connsiteX5" fmla="*/ 74117 w 466353"/>
                  <a:gd name="connsiteY5" fmla="*/ 273831 h 580223"/>
                  <a:gd name="connsiteX6" fmla="*/ 140792 w 466353"/>
                  <a:gd name="connsiteY6" fmla="*/ 328695 h 580223"/>
                  <a:gd name="connsiteX7" fmla="*/ 207467 w 466353"/>
                  <a:gd name="connsiteY7" fmla="*/ 420516 h 580223"/>
                  <a:gd name="connsiteX8" fmla="*/ 278524 w 466353"/>
                  <a:gd name="connsiteY8" fmla="*/ 441948 h 580223"/>
                  <a:gd name="connsiteX9" fmla="*/ 308814 w 466353"/>
                  <a:gd name="connsiteY9" fmla="*/ 438424 h 580223"/>
                  <a:gd name="connsiteX10" fmla="*/ 332340 w 466353"/>
                  <a:gd name="connsiteY10" fmla="*/ 412134 h 580223"/>
                  <a:gd name="connsiteX11" fmla="*/ 332245 w 466353"/>
                  <a:gd name="connsiteY11" fmla="*/ 410706 h 580223"/>
                  <a:gd name="connsiteX12" fmla="*/ 241567 w 466353"/>
                  <a:gd name="connsiteY12" fmla="*/ 324981 h 580223"/>
                  <a:gd name="connsiteX13" fmla="*/ 141745 w 466353"/>
                  <a:gd name="connsiteY13" fmla="*/ 247924 h 580223"/>
                  <a:gd name="connsiteX14" fmla="*/ 103645 w 466353"/>
                  <a:gd name="connsiteY14" fmla="*/ 154388 h 580223"/>
                  <a:gd name="connsiteX15" fmla="*/ 149555 w 466353"/>
                  <a:gd name="connsiteY15" fmla="*/ 46470 h 580223"/>
                  <a:gd name="connsiteX16" fmla="*/ 263855 w 466353"/>
                  <a:gd name="connsiteY16" fmla="*/ -298 h 580223"/>
                  <a:gd name="connsiteX17" fmla="*/ 331768 w 466353"/>
                  <a:gd name="connsiteY17" fmla="*/ 17800 h 580223"/>
                  <a:gd name="connsiteX18" fmla="*/ 377107 w 466353"/>
                  <a:gd name="connsiteY18" fmla="*/ 71806 h 580223"/>
                  <a:gd name="connsiteX19" fmla="*/ 379965 w 466353"/>
                  <a:gd name="connsiteY19" fmla="*/ 86285 h 580223"/>
                  <a:gd name="connsiteX20" fmla="*/ 374726 w 466353"/>
                  <a:gd name="connsiteY20" fmla="*/ 103048 h 580223"/>
                  <a:gd name="connsiteX21" fmla="*/ 351104 w 466353"/>
                  <a:gd name="connsiteY21" fmla="*/ 114002 h 580223"/>
                  <a:gd name="connsiteX22" fmla="*/ 318148 w 466353"/>
                  <a:gd name="connsiteY22" fmla="*/ 106191 h 580223"/>
                  <a:gd name="connsiteX23" fmla="*/ 266808 w 466353"/>
                  <a:gd name="connsiteY23" fmla="*/ 98381 h 580223"/>
                  <a:gd name="connsiteX24" fmla="*/ 228708 w 466353"/>
                  <a:gd name="connsiteY24" fmla="*/ 110573 h 580223"/>
                  <a:gd name="connsiteX25" fmla="*/ 215087 w 466353"/>
                  <a:gd name="connsiteY25" fmla="*/ 145149 h 580223"/>
                  <a:gd name="connsiteX26" fmla="*/ 245758 w 466353"/>
                  <a:gd name="connsiteY26" fmla="*/ 192774 h 580223"/>
                  <a:gd name="connsiteX27" fmla="*/ 312433 w 466353"/>
                  <a:gd name="connsiteY27" fmla="*/ 237827 h 580223"/>
                  <a:gd name="connsiteX28" fmla="*/ 385204 w 466353"/>
                  <a:gd name="connsiteY28" fmla="*/ 285452 h 580223"/>
                  <a:gd name="connsiteX29" fmla="*/ 465976 w 466353"/>
                  <a:gd name="connsiteY29" fmla="*/ 415373 h 580223"/>
                  <a:gd name="connsiteX30" fmla="*/ 427304 w 466353"/>
                  <a:gd name="connsiteY30" fmla="*/ 507766 h 580223"/>
                  <a:gd name="connsiteX31" fmla="*/ 341579 w 466353"/>
                  <a:gd name="connsiteY31" fmla="*/ 562344 h 580223"/>
                  <a:gd name="connsiteX32" fmla="*/ 244425 w 466353"/>
                  <a:gd name="connsiteY32" fmla="*/ 579870 h 5802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466353" h="580223">
                    <a:moveTo>
                      <a:pt x="244425" y="579870"/>
                    </a:moveTo>
                    <a:cubicBezTo>
                      <a:pt x="197942" y="579574"/>
                      <a:pt x="152222" y="567487"/>
                      <a:pt x="111645" y="544722"/>
                    </a:cubicBezTo>
                    <a:cubicBezTo>
                      <a:pt x="72402" y="524301"/>
                      <a:pt x="40113" y="492764"/>
                      <a:pt x="18681" y="454045"/>
                    </a:cubicBezTo>
                    <a:cubicBezTo>
                      <a:pt x="6013" y="431061"/>
                      <a:pt x="-558" y="405219"/>
                      <a:pt x="-369" y="378988"/>
                    </a:cubicBezTo>
                    <a:cubicBezTo>
                      <a:pt x="-369" y="332763"/>
                      <a:pt x="11538" y="301578"/>
                      <a:pt x="35445" y="285452"/>
                    </a:cubicBezTo>
                    <a:cubicBezTo>
                      <a:pt x="46876" y="277851"/>
                      <a:pt x="60401" y="273803"/>
                      <a:pt x="74117" y="273831"/>
                    </a:cubicBezTo>
                    <a:cubicBezTo>
                      <a:pt x="106788" y="273831"/>
                      <a:pt x="128982" y="292120"/>
                      <a:pt x="140792" y="328695"/>
                    </a:cubicBezTo>
                    <a:cubicBezTo>
                      <a:pt x="155080" y="373148"/>
                      <a:pt x="177273" y="403752"/>
                      <a:pt x="207467" y="420516"/>
                    </a:cubicBezTo>
                    <a:cubicBezTo>
                      <a:pt x="228899" y="433737"/>
                      <a:pt x="253377" y="441119"/>
                      <a:pt x="278524" y="441948"/>
                    </a:cubicBezTo>
                    <a:cubicBezTo>
                      <a:pt x="288716" y="441319"/>
                      <a:pt x="298812" y="440138"/>
                      <a:pt x="308814" y="438424"/>
                    </a:cubicBezTo>
                    <a:cubicBezTo>
                      <a:pt x="322529" y="437671"/>
                      <a:pt x="333102" y="425898"/>
                      <a:pt x="332340" y="412134"/>
                    </a:cubicBezTo>
                    <a:cubicBezTo>
                      <a:pt x="332340" y="411658"/>
                      <a:pt x="332340" y="411182"/>
                      <a:pt x="332245" y="410706"/>
                    </a:cubicBezTo>
                    <a:cubicBezTo>
                      <a:pt x="332245" y="384865"/>
                      <a:pt x="302050" y="356290"/>
                      <a:pt x="241567" y="324981"/>
                    </a:cubicBezTo>
                    <a:cubicBezTo>
                      <a:pt x="204229" y="305017"/>
                      <a:pt x="170510" y="278975"/>
                      <a:pt x="141745" y="247924"/>
                    </a:cubicBezTo>
                    <a:cubicBezTo>
                      <a:pt x="117171" y="223035"/>
                      <a:pt x="103454" y="189383"/>
                      <a:pt x="103645" y="154388"/>
                    </a:cubicBezTo>
                    <a:cubicBezTo>
                      <a:pt x="103645" y="113669"/>
                      <a:pt x="120218" y="74692"/>
                      <a:pt x="149555" y="46470"/>
                    </a:cubicBezTo>
                    <a:cubicBezTo>
                      <a:pt x="179368" y="15513"/>
                      <a:pt x="220898" y="-1460"/>
                      <a:pt x="263855" y="-298"/>
                    </a:cubicBezTo>
                    <a:cubicBezTo>
                      <a:pt x="287667" y="-336"/>
                      <a:pt x="311100" y="5903"/>
                      <a:pt x="331768" y="17800"/>
                    </a:cubicBezTo>
                    <a:cubicBezTo>
                      <a:pt x="352914" y="29734"/>
                      <a:pt x="369011" y="48918"/>
                      <a:pt x="377107" y="71806"/>
                    </a:cubicBezTo>
                    <a:cubicBezTo>
                      <a:pt x="378917" y="76417"/>
                      <a:pt x="379870" y="81321"/>
                      <a:pt x="379965" y="86285"/>
                    </a:cubicBezTo>
                    <a:cubicBezTo>
                      <a:pt x="380156" y="92304"/>
                      <a:pt x="378345" y="98209"/>
                      <a:pt x="374726" y="103048"/>
                    </a:cubicBezTo>
                    <a:cubicBezTo>
                      <a:pt x="369202" y="110459"/>
                      <a:pt x="360343" y="114574"/>
                      <a:pt x="351104" y="114002"/>
                    </a:cubicBezTo>
                    <a:cubicBezTo>
                      <a:pt x="339770" y="113050"/>
                      <a:pt x="328721" y="110421"/>
                      <a:pt x="318148" y="106191"/>
                    </a:cubicBezTo>
                    <a:cubicBezTo>
                      <a:pt x="301575" y="100762"/>
                      <a:pt x="284238" y="98124"/>
                      <a:pt x="266808" y="98381"/>
                    </a:cubicBezTo>
                    <a:cubicBezTo>
                      <a:pt x="252997" y="97486"/>
                      <a:pt x="239376" y="101839"/>
                      <a:pt x="228708" y="110573"/>
                    </a:cubicBezTo>
                    <a:cubicBezTo>
                      <a:pt x="219278" y="119517"/>
                      <a:pt x="214325" y="132176"/>
                      <a:pt x="215087" y="145149"/>
                    </a:cubicBezTo>
                    <a:cubicBezTo>
                      <a:pt x="215087" y="161341"/>
                      <a:pt x="225279" y="177220"/>
                      <a:pt x="245758" y="192774"/>
                    </a:cubicBezTo>
                    <a:cubicBezTo>
                      <a:pt x="266903" y="209347"/>
                      <a:pt x="289192" y="224406"/>
                      <a:pt x="312433" y="237827"/>
                    </a:cubicBezTo>
                    <a:cubicBezTo>
                      <a:pt x="337007" y="252495"/>
                      <a:pt x="361296" y="268373"/>
                      <a:pt x="385204" y="285452"/>
                    </a:cubicBezTo>
                    <a:cubicBezTo>
                      <a:pt x="439020" y="324695"/>
                      <a:pt x="465976" y="368005"/>
                      <a:pt x="465976" y="415373"/>
                    </a:cubicBezTo>
                    <a:cubicBezTo>
                      <a:pt x="466261" y="450158"/>
                      <a:pt x="452260" y="483534"/>
                      <a:pt x="427304" y="507766"/>
                    </a:cubicBezTo>
                    <a:cubicBezTo>
                      <a:pt x="403206" y="532159"/>
                      <a:pt x="373869" y="550809"/>
                      <a:pt x="341579" y="562344"/>
                    </a:cubicBezTo>
                    <a:cubicBezTo>
                      <a:pt x="310432" y="573812"/>
                      <a:pt x="277571" y="579746"/>
                      <a:pt x="244425" y="579870"/>
                    </a:cubicBezTo>
                    <a:close/>
                  </a:path>
                </a:pathLst>
              </a:custGeom>
              <a:grpFill/>
              <a:ln w="89877" cap="flat">
                <a:solidFill>
                  <a:srgbClr val="FFFFFF"/>
                </a:solidFill>
                <a:prstDash val="solid"/>
                <a:miter/>
              </a:ln>
            </p:spPr>
            <p:txBody>
              <a:bodyPr rtlCol="0" anchor="ctr"/>
              <a:lstStyle/>
              <a:p>
                <a:endParaRPr lang="fr-FR"/>
              </a:p>
            </p:txBody>
          </p:sp>
          <p:sp>
            <p:nvSpPr>
              <p:cNvPr id="464" name="Graphique 14">
                <a:extLst>
                  <a:ext uri="{FF2B5EF4-FFF2-40B4-BE49-F238E27FC236}">
                    <a16:creationId xmlns:a16="http://schemas.microsoft.com/office/drawing/2014/main" id="{D289C33F-DDD2-4997-B67D-072E0812080D}"/>
                  </a:ext>
                </a:extLst>
              </p:cNvPr>
              <p:cNvSpPr/>
              <p:nvPr/>
            </p:nvSpPr>
            <p:spPr>
              <a:xfrm>
                <a:off x="23215851" y="-1908747"/>
                <a:ext cx="429958" cy="508244"/>
              </a:xfrm>
              <a:custGeom>
                <a:avLst/>
                <a:gdLst>
                  <a:gd name="connsiteX0" fmla="*/ 333193 w 429958"/>
                  <a:gd name="connsiteY0" fmla="*/ 507805 h 508244"/>
                  <a:gd name="connsiteX1" fmla="*/ 267946 w 429958"/>
                  <a:gd name="connsiteY1" fmla="*/ 452940 h 508244"/>
                  <a:gd name="connsiteX2" fmla="*/ 263279 w 429958"/>
                  <a:gd name="connsiteY2" fmla="*/ 397505 h 508244"/>
                  <a:gd name="connsiteX3" fmla="*/ 258136 w 429958"/>
                  <a:gd name="connsiteY3" fmla="*/ 359405 h 508244"/>
                  <a:gd name="connsiteX4" fmla="*/ 237848 w 429958"/>
                  <a:gd name="connsiteY4" fmla="*/ 386551 h 508244"/>
                  <a:gd name="connsiteX5" fmla="*/ 209273 w 429958"/>
                  <a:gd name="connsiteY5" fmla="*/ 431605 h 508244"/>
                  <a:gd name="connsiteX6" fmla="*/ 114594 w 429958"/>
                  <a:gd name="connsiteY6" fmla="*/ 493993 h 508244"/>
                  <a:gd name="connsiteX7" fmla="*/ 63730 w 429958"/>
                  <a:gd name="connsiteY7" fmla="*/ 477801 h 508244"/>
                  <a:gd name="connsiteX8" fmla="*/ 7151 w 429958"/>
                  <a:gd name="connsiteY8" fmla="*/ 384266 h 508244"/>
                  <a:gd name="connsiteX9" fmla="*/ -373 w 429958"/>
                  <a:gd name="connsiteY9" fmla="*/ 328830 h 508244"/>
                  <a:gd name="connsiteX10" fmla="*/ 32869 w 429958"/>
                  <a:gd name="connsiteY10" fmla="*/ 181002 h 508244"/>
                  <a:gd name="connsiteX11" fmla="*/ 122119 w 429958"/>
                  <a:gd name="connsiteY11" fmla="*/ 74227 h 508244"/>
                  <a:gd name="connsiteX12" fmla="*/ 195461 w 429958"/>
                  <a:gd name="connsiteY12" fmla="*/ 51081 h 508244"/>
                  <a:gd name="connsiteX13" fmla="*/ 264137 w 429958"/>
                  <a:gd name="connsiteY13" fmla="*/ 70703 h 508244"/>
                  <a:gd name="connsiteX14" fmla="*/ 273662 w 429958"/>
                  <a:gd name="connsiteY14" fmla="*/ 73560 h 508244"/>
                  <a:gd name="connsiteX15" fmla="*/ 290997 w 429958"/>
                  <a:gd name="connsiteY15" fmla="*/ 51653 h 508244"/>
                  <a:gd name="connsiteX16" fmla="*/ 311190 w 429958"/>
                  <a:gd name="connsiteY16" fmla="*/ 19934 h 508244"/>
                  <a:gd name="connsiteX17" fmla="*/ 350433 w 429958"/>
                  <a:gd name="connsiteY17" fmla="*/ -354 h 508244"/>
                  <a:gd name="connsiteX18" fmla="*/ 370721 w 429958"/>
                  <a:gd name="connsiteY18" fmla="*/ 3170 h 508244"/>
                  <a:gd name="connsiteX19" fmla="*/ 397867 w 429958"/>
                  <a:gd name="connsiteY19" fmla="*/ 39556 h 508244"/>
                  <a:gd name="connsiteX20" fmla="*/ 412822 w 429958"/>
                  <a:gd name="connsiteY20" fmla="*/ 142330 h 508244"/>
                  <a:gd name="connsiteX21" fmla="*/ 429586 w 429958"/>
                  <a:gd name="connsiteY21" fmla="*/ 422937 h 508244"/>
                  <a:gd name="connsiteX22" fmla="*/ 429014 w 429958"/>
                  <a:gd name="connsiteY22" fmla="*/ 437987 h 508244"/>
                  <a:gd name="connsiteX23" fmla="*/ 407107 w 429958"/>
                  <a:gd name="connsiteY23" fmla="*/ 484183 h 508244"/>
                  <a:gd name="connsiteX24" fmla="*/ 333193 w 429958"/>
                  <a:gd name="connsiteY24" fmla="*/ 507805 h 508244"/>
                  <a:gd name="connsiteX25" fmla="*/ 148979 w 429958"/>
                  <a:gd name="connsiteY25" fmla="*/ 366263 h 508244"/>
                  <a:gd name="connsiteX26" fmla="*/ 224036 w 429958"/>
                  <a:gd name="connsiteY26" fmla="*/ 273871 h 508244"/>
                  <a:gd name="connsiteX27" fmla="*/ 262708 w 429958"/>
                  <a:gd name="connsiteY27" fmla="*/ 161856 h 508244"/>
                  <a:gd name="connsiteX28" fmla="*/ 226894 w 429958"/>
                  <a:gd name="connsiteY28" fmla="*/ 142806 h 508244"/>
                  <a:gd name="connsiteX29" fmla="*/ 158504 w 429958"/>
                  <a:gd name="connsiteY29" fmla="*/ 189575 h 508244"/>
                  <a:gd name="connsiteX30" fmla="*/ 119547 w 429958"/>
                  <a:gd name="connsiteY30" fmla="*/ 289492 h 508244"/>
                  <a:gd name="connsiteX31" fmla="*/ 117738 w 429958"/>
                  <a:gd name="connsiteY31" fmla="*/ 311971 h 508244"/>
                  <a:gd name="connsiteX32" fmla="*/ 139169 w 429958"/>
                  <a:gd name="connsiteY32" fmla="*/ 362834 h 508244"/>
                  <a:gd name="connsiteX33" fmla="*/ 148979 w 429958"/>
                  <a:gd name="connsiteY33" fmla="*/ 366263 h 508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29958" h="508244">
                    <a:moveTo>
                      <a:pt x="333193" y="507805"/>
                    </a:moveTo>
                    <a:cubicBezTo>
                      <a:pt x="295855" y="507805"/>
                      <a:pt x="274137" y="489517"/>
                      <a:pt x="267946" y="452940"/>
                    </a:cubicBezTo>
                    <a:cubicBezTo>
                      <a:pt x="264803" y="434633"/>
                      <a:pt x="263279" y="416079"/>
                      <a:pt x="263279" y="397505"/>
                    </a:cubicBezTo>
                    <a:cubicBezTo>
                      <a:pt x="263279" y="372455"/>
                      <a:pt x="261565" y="359405"/>
                      <a:pt x="258136" y="359405"/>
                    </a:cubicBezTo>
                    <a:cubicBezTo>
                      <a:pt x="254707" y="359405"/>
                      <a:pt x="248611" y="368930"/>
                      <a:pt x="237848" y="386551"/>
                    </a:cubicBezTo>
                    <a:cubicBezTo>
                      <a:pt x="230132" y="400077"/>
                      <a:pt x="220607" y="415098"/>
                      <a:pt x="209273" y="431605"/>
                    </a:cubicBezTo>
                    <a:cubicBezTo>
                      <a:pt x="179650" y="473258"/>
                      <a:pt x="148122" y="494060"/>
                      <a:pt x="114594" y="493993"/>
                    </a:cubicBezTo>
                    <a:cubicBezTo>
                      <a:pt x="96306" y="494460"/>
                      <a:pt x="78399" y="488755"/>
                      <a:pt x="63730" y="477801"/>
                    </a:cubicBezTo>
                    <a:cubicBezTo>
                      <a:pt x="36775" y="457798"/>
                      <a:pt x="17915" y="426623"/>
                      <a:pt x="7151" y="384266"/>
                    </a:cubicBezTo>
                    <a:cubicBezTo>
                      <a:pt x="2295" y="366178"/>
                      <a:pt x="-182" y="347556"/>
                      <a:pt x="-373" y="328830"/>
                    </a:cubicBezTo>
                    <a:cubicBezTo>
                      <a:pt x="-277" y="277709"/>
                      <a:pt x="11057" y="227246"/>
                      <a:pt x="32869" y="181002"/>
                    </a:cubicBezTo>
                    <a:cubicBezTo>
                      <a:pt x="51443" y="137416"/>
                      <a:pt x="82494" y="100287"/>
                      <a:pt x="122119" y="74227"/>
                    </a:cubicBezTo>
                    <a:cubicBezTo>
                      <a:pt x="143836" y="59577"/>
                      <a:pt x="169267" y="51538"/>
                      <a:pt x="195461" y="51081"/>
                    </a:cubicBezTo>
                    <a:cubicBezTo>
                      <a:pt x="219655" y="51519"/>
                      <a:pt x="243372" y="58282"/>
                      <a:pt x="264137" y="70703"/>
                    </a:cubicBezTo>
                    <a:cubicBezTo>
                      <a:pt x="266994" y="72446"/>
                      <a:pt x="270327" y="73426"/>
                      <a:pt x="273662" y="73560"/>
                    </a:cubicBezTo>
                    <a:cubicBezTo>
                      <a:pt x="279091" y="73560"/>
                      <a:pt x="284805" y="66321"/>
                      <a:pt x="290997" y="51653"/>
                    </a:cubicBezTo>
                    <a:cubicBezTo>
                      <a:pt x="295569" y="39870"/>
                      <a:pt x="302426" y="29097"/>
                      <a:pt x="311190" y="19934"/>
                    </a:cubicBezTo>
                    <a:cubicBezTo>
                      <a:pt x="320810" y="7952"/>
                      <a:pt x="335098" y="589"/>
                      <a:pt x="350433" y="-354"/>
                    </a:cubicBezTo>
                    <a:cubicBezTo>
                      <a:pt x="357290" y="218"/>
                      <a:pt x="364054" y="1399"/>
                      <a:pt x="370721" y="3170"/>
                    </a:cubicBezTo>
                    <a:cubicBezTo>
                      <a:pt x="380723" y="5456"/>
                      <a:pt x="389771" y="17582"/>
                      <a:pt x="397867" y="39556"/>
                    </a:cubicBezTo>
                    <a:cubicBezTo>
                      <a:pt x="402439" y="52633"/>
                      <a:pt x="407392" y="86895"/>
                      <a:pt x="412822" y="142330"/>
                    </a:cubicBezTo>
                    <a:cubicBezTo>
                      <a:pt x="423965" y="265079"/>
                      <a:pt x="429586" y="358615"/>
                      <a:pt x="429586" y="422937"/>
                    </a:cubicBezTo>
                    <a:lnTo>
                      <a:pt x="429014" y="437987"/>
                    </a:lnTo>
                    <a:cubicBezTo>
                      <a:pt x="428919" y="455865"/>
                      <a:pt x="420823" y="472772"/>
                      <a:pt x="407107" y="484183"/>
                    </a:cubicBezTo>
                    <a:cubicBezTo>
                      <a:pt x="385961" y="500480"/>
                      <a:pt x="359862" y="508843"/>
                      <a:pt x="333193" y="507805"/>
                    </a:cubicBezTo>
                    <a:close/>
                    <a:moveTo>
                      <a:pt x="148979" y="366263"/>
                    </a:moveTo>
                    <a:cubicBezTo>
                      <a:pt x="173173" y="366263"/>
                      <a:pt x="198223" y="335469"/>
                      <a:pt x="224036" y="273871"/>
                    </a:cubicBezTo>
                    <a:cubicBezTo>
                      <a:pt x="249849" y="212339"/>
                      <a:pt x="262708" y="174906"/>
                      <a:pt x="262708" y="161856"/>
                    </a:cubicBezTo>
                    <a:cubicBezTo>
                      <a:pt x="262708" y="148807"/>
                      <a:pt x="250802" y="142806"/>
                      <a:pt x="226894" y="142806"/>
                    </a:cubicBezTo>
                    <a:cubicBezTo>
                      <a:pt x="201462" y="142806"/>
                      <a:pt x="178697" y="158399"/>
                      <a:pt x="158504" y="189575"/>
                    </a:cubicBezTo>
                    <a:cubicBezTo>
                      <a:pt x="138597" y="219759"/>
                      <a:pt x="125357" y="253811"/>
                      <a:pt x="119547" y="289492"/>
                    </a:cubicBezTo>
                    <a:cubicBezTo>
                      <a:pt x="118404" y="296931"/>
                      <a:pt x="117738" y="304446"/>
                      <a:pt x="117738" y="311971"/>
                    </a:cubicBezTo>
                    <a:cubicBezTo>
                      <a:pt x="117738" y="335850"/>
                      <a:pt x="124881" y="352804"/>
                      <a:pt x="139169" y="362834"/>
                    </a:cubicBezTo>
                    <a:cubicBezTo>
                      <a:pt x="141930" y="365035"/>
                      <a:pt x="145454" y="366244"/>
                      <a:pt x="148979" y="366263"/>
                    </a:cubicBezTo>
                    <a:close/>
                  </a:path>
                </a:pathLst>
              </a:custGeom>
              <a:grpFill/>
              <a:ln w="89877" cap="flat">
                <a:solidFill>
                  <a:srgbClr val="FFFFFF"/>
                </a:solidFill>
                <a:prstDash val="solid"/>
                <a:miter/>
              </a:ln>
            </p:spPr>
            <p:txBody>
              <a:bodyPr rtlCol="0" anchor="ctr"/>
              <a:lstStyle/>
              <a:p>
                <a:endParaRPr lang="fr-FR"/>
              </a:p>
            </p:txBody>
          </p:sp>
          <p:sp>
            <p:nvSpPr>
              <p:cNvPr id="465" name="Graphique 14">
                <a:extLst>
                  <a:ext uri="{FF2B5EF4-FFF2-40B4-BE49-F238E27FC236}">
                    <a16:creationId xmlns:a16="http://schemas.microsoft.com/office/drawing/2014/main" id="{C329532C-C978-4D5C-98A7-64C5CBE4775A}"/>
                  </a:ext>
                </a:extLst>
              </p:cNvPr>
              <p:cNvSpPr/>
              <p:nvPr/>
            </p:nvSpPr>
            <p:spPr>
              <a:xfrm>
                <a:off x="23722009" y="-1980852"/>
                <a:ext cx="471572" cy="578454"/>
              </a:xfrm>
              <a:custGeom>
                <a:avLst/>
                <a:gdLst>
                  <a:gd name="connsiteX0" fmla="*/ 71827 w 471572"/>
                  <a:gd name="connsiteY0" fmla="*/ 578099 h 578454"/>
                  <a:gd name="connsiteX1" fmla="*/ 55349 w 471572"/>
                  <a:gd name="connsiteY1" fmla="*/ 576956 h 578454"/>
                  <a:gd name="connsiteX2" fmla="*/ 21059 w 471572"/>
                  <a:gd name="connsiteY2" fmla="*/ 551525 h 578454"/>
                  <a:gd name="connsiteX3" fmla="*/ -372 w 471572"/>
                  <a:gd name="connsiteY3" fmla="*/ 492660 h 578454"/>
                  <a:gd name="connsiteX4" fmla="*/ 199 w 471572"/>
                  <a:gd name="connsiteY4" fmla="*/ 289396 h 578454"/>
                  <a:gd name="connsiteX5" fmla="*/ 25059 w 471572"/>
                  <a:gd name="connsiteY5" fmla="*/ 32221 h 578454"/>
                  <a:gd name="connsiteX6" fmla="*/ 74209 w 471572"/>
                  <a:gd name="connsiteY6" fmla="*/ -354 h 578454"/>
                  <a:gd name="connsiteX7" fmla="*/ 140884 w 471572"/>
                  <a:gd name="connsiteY7" fmla="*/ 100135 h 578454"/>
                  <a:gd name="connsiteX8" fmla="*/ 143169 w 471572"/>
                  <a:gd name="connsiteY8" fmla="*/ 124329 h 578454"/>
                  <a:gd name="connsiteX9" fmla="*/ 318144 w 471572"/>
                  <a:gd name="connsiteY9" fmla="*/ 16886 h 578454"/>
                  <a:gd name="connsiteX10" fmla="*/ 376723 w 471572"/>
                  <a:gd name="connsiteY10" fmla="*/ 25840 h 578454"/>
                  <a:gd name="connsiteX11" fmla="*/ 455590 w 471572"/>
                  <a:gd name="connsiteY11" fmla="*/ 202338 h 578454"/>
                  <a:gd name="connsiteX12" fmla="*/ 471116 w 471572"/>
                  <a:gd name="connsiteY12" fmla="*/ 374360 h 578454"/>
                  <a:gd name="connsiteX13" fmla="*/ 450065 w 471572"/>
                  <a:gd name="connsiteY13" fmla="*/ 503995 h 578454"/>
                  <a:gd name="connsiteX14" fmla="*/ 375294 w 471572"/>
                  <a:gd name="connsiteY14" fmla="*/ 559144 h 578454"/>
                  <a:gd name="connsiteX15" fmla="*/ 320430 w 471572"/>
                  <a:gd name="connsiteY15" fmla="*/ 537809 h 578454"/>
                  <a:gd name="connsiteX16" fmla="*/ 296808 w 471572"/>
                  <a:gd name="connsiteY16" fmla="*/ 490184 h 578454"/>
                  <a:gd name="connsiteX17" fmla="*/ 292712 w 471572"/>
                  <a:gd name="connsiteY17" fmla="*/ 442559 h 578454"/>
                  <a:gd name="connsiteX18" fmla="*/ 299094 w 471572"/>
                  <a:gd name="connsiteY18" fmla="*/ 370359 h 578454"/>
                  <a:gd name="connsiteX19" fmla="*/ 304238 w 471572"/>
                  <a:gd name="connsiteY19" fmla="*/ 289492 h 578454"/>
                  <a:gd name="connsiteX20" fmla="*/ 265565 w 471572"/>
                  <a:gd name="connsiteY20" fmla="*/ 155570 h 578454"/>
                  <a:gd name="connsiteX21" fmla="*/ 228038 w 471572"/>
                  <a:gd name="connsiteY21" fmla="*/ 185003 h 578454"/>
                  <a:gd name="connsiteX22" fmla="*/ 163934 w 471572"/>
                  <a:gd name="connsiteY22" fmla="*/ 403220 h 578454"/>
                  <a:gd name="connsiteX23" fmla="*/ 146312 w 471572"/>
                  <a:gd name="connsiteY23" fmla="*/ 496851 h 578454"/>
                  <a:gd name="connsiteX24" fmla="*/ 116880 w 471572"/>
                  <a:gd name="connsiteY24" fmla="*/ 558288 h 578454"/>
                  <a:gd name="connsiteX25" fmla="*/ 71827 w 471572"/>
                  <a:gd name="connsiteY25" fmla="*/ 578099 h 578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71572" h="578454">
                    <a:moveTo>
                      <a:pt x="71827" y="578099"/>
                    </a:moveTo>
                    <a:lnTo>
                      <a:pt x="55349" y="576956"/>
                    </a:lnTo>
                    <a:cubicBezTo>
                      <a:pt x="45538" y="576195"/>
                      <a:pt x="34109" y="567717"/>
                      <a:pt x="21059" y="551525"/>
                    </a:cubicBezTo>
                    <a:cubicBezTo>
                      <a:pt x="7057" y="535103"/>
                      <a:pt x="-467" y="514215"/>
                      <a:pt x="-372" y="492660"/>
                    </a:cubicBezTo>
                    <a:lnTo>
                      <a:pt x="199" y="289396"/>
                    </a:lnTo>
                    <a:cubicBezTo>
                      <a:pt x="1056" y="145884"/>
                      <a:pt x="9343" y="60159"/>
                      <a:pt x="25059" y="32221"/>
                    </a:cubicBezTo>
                    <a:cubicBezTo>
                      <a:pt x="33441" y="12524"/>
                      <a:pt x="52777" y="-287"/>
                      <a:pt x="74209" y="-354"/>
                    </a:cubicBezTo>
                    <a:cubicBezTo>
                      <a:pt x="114308" y="-354"/>
                      <a:pt x="136598" y="33146"/>
                      <a:pt x="140884" y="100135"/>
                    </a:cubicBezTo>
                    <a:cubicBezTo>
                      <a:pt x="140884" y="108136"/>
                      <a:pt x="142027" y="116232"/>
                      <a:pt x="143169" y="124329"/>
                    </a:cubicBezTo>
                    <a:cubicBezTo>
                      <a:pt x="207463" y="52700"/>
                      <a:pt x="265852" y="16886"/>
                      <a:pt x="318144" y="16886"/>
                    </a:cubicBezTo>
                    <a:cubicBezTo>
                      <a:pt x="337861" y="18744"/>
                      <a:pt x="357387" y="21734"/>
                      <a:pt x="376723" y="25840"/>
                    </a:cubicBezTo>
                    <a:cubicBezTo>
                      <a:pt x="408917" y="31812"/>
                      <a:pt x="435206" y="90638"/>
                      <a:pt x="455590" y="202338"/>
                    </a:cubicBezTo>
                    <a:cubicBezTo>
                      <a:pt x="466163" y="259069"/>
                      <a:pt x="471305" y="316657"/>
                      <a:pt x="471116" y="374360"/>
                    </a:cubicBezTo>
                    <a:cubicBezTo>
                      <a:pt x="472068" y="418498"/>
                      <a:pt x="464924" y="462428"/>
                      <a:pt x="450065" y="503995"/>
                    </a:cubicBezTo>
                    <a:cubicBezTo>
                      <a:pt x="436063" y="540761"/>
                      <a:pt x="411108" y="559144"/>
                      <a:pt x="375294" y="559144"/>
                    </a:cubicBezTo>
                    <a:cubicBezTo>
                      <a:pt x="354910" y="559478"/>
                      <a:pt x="335194" y="551820"/>
                      <a:pt x="320430" y="537809"/>
                    </a:cubicBezTo>
                    <a:cubicBezTo>
                      <a:pt x="307094" y="525312"/>
                      <a:pt x="298618" y="508395"/>
                      <a:pt x="296808" y="490184"/>
                    </a:cubicBezTo>
                    <a:cubicBezTo>
                      <a:pt x="294140" y="474439"/>
                      <a:pt x="292807" y="458513"/>
                      <a:pt x="292712" y="442559"/>
                    </a:cubicBezTo>
                    <a:cubicBezTo>
                      <a:pt x="293284" y="418375"/>
                      <a:pt x="295379" y="394257"/>
                      <a:pt x="299094" y="370359"/>
                    </a:cubicBezTo>
                    <a:cubicBezTo>
                      <a:pt x="302809" y="343565"/>
                      <a:pt x="304524" y="316533"/>
                      <a:pt x="304238" y="289492"/>
                    </a:cubicBezTo>
                    <a:cubicBezTo>
                      <a:pt x="304238" y="200147"/>
                      <a:pt x="291379" y="155503"/>
                      <a:pt x="265565" y="155570"/>
                    </a:cubicBezTo>
                    <a:cubicBezTo>
                      <a:pt x="255184" y="155570"/>
                      <a:pt x="242705" y="165381"/>
                      <a:pt x="228038" y="185003"/>
                    </a:cubicBezTo>
                    <a:cubicBezTo>
                      <a:pt x="200701" y="221960"/>
                      <a:pt x="179365" y="294702"/>
                      <a:pt x="163934" y="403220"/>
                    </a:cubicBezTo>
                    <a:cubicBezTo>
                      <a:pt x="158981" y="437891"/>
                      <a:pt x="153076" y="469105"/>
                      <a:pt x="146312" y="496851"/>
                    </a:cubicBezTo>
                    <a:cubicBezTo>
                      <a:pt x="142027" y="519539"/>
                      <a:pt x="131835" y="540723"/>
                      <a:pt x="116880" y="558288"/>
                    </a:cubicBezTo>
                    <a:cubicBezTo>
                      <a:pt x="105355" y="571003"/>
                      <a:pt x="88973" y="578204"/>
                      <a:pt x="71827" y="578099"/>
                    </a:cubicBezTo>
                    <a:close/>
                  </a:path>
                </a:pathLst>
              </a:custGeom>
              <a:grpFill/>
              <a:ln w="89877" cap="flat">
                <a:solidFill>
                  <a:srgbClr val="FFFFFF"/>
                </a:solidFill>
                <a:prstDash val="solid"/>
                <a:miter/>
              </a:ln>
            </p:spPr>
            <p:txBody>
              <a:bodyPr rtlCol="0" anchor="ctr"/>
              <a:lstStyle/>
              <a:p>
                <a:endParaRPr lang="fr-FR"/>
              </a:p>
            </p:txBody>
          </p:sp>
          <p:sp>
            <p:nvSpPr>
              <p:cNvPr id="466" name="Graphique 14">
                <a:extLst>
                  <a:ext uri="{FF2B5EF4-FFF2-40B4-BE49-F238E27FC236}">
                    <a16:creationId xmlns:a16="http://schemas.microsoft.com/office/drawing/2014/main" id="{0F74D6DD-BDBB-4E11-87ED-0B07D69E63F1}"/>
                  </a:ext>
                </a:extLst>
              </p:cNvPr>
              <p:cNvSpPr/>
              <p:nvPr/>
            </p:nvSpPr>
            <p:spPr>
              <a:xfrm>
                <a:off x="24240560" y="-1980947"/>
                <a:ext cx="494980" cy="807903"/>
              </a:xfrm>
              <a:custGeom>
                <a:avLst/>
                <a:gdLst>
                  <a:gd name="connsiteX0" fmla="*/ 220883 w 494980"/>
                  <a:gd name="connsiteY0" fmla="*/ 807461 h 807903"/>
                  <a:gd name="connsiteX1" fmla="*/ 114013 w 494980"/>
                  <a:gd name="connsiteY1" fmla="*/ 784982 h 807903"/>
                  <a:gd name="connsiteX2" fmla="*/ 42670 w 494980"/>
                  <a:gd name="connsiteY2" fmla="*/ 723451 h 807903"/>
                  <a:gd name="connsiteX3" fmla="*/ 5999 w 494980"/>
                  <a:gd name="connsiteY3" fmla="*/ 633630 h 807903"/>
                  <a:gd name="connsiteX4" fmla="*/ 4284 w 494980"/>
                  <a:gd name="connsiteY4" fmla="*/ 615723 h 807903"/>
                  <a:gd name="connsiteX5" fmla="*/ 9238 w 494980"/>
                  <a:gd name="connsiteY5" fmla="*/ 590387 h 807903"/>
                  <a:gd name="connsiteX6" fmla="*/ 26288 w 494980"/>
                  <a:gd name="connsiteY6" fmla="*/ 577623 h 807903"/>
                  <a:gd name="connsiteX7" fmla="*/ 45909 w 494980"/>
                  <a:gd name="connsiteY7" fmla="*/ 588958 h 807903"/>
                  <a:gd name="connsiteX8" fmla="*/ 59720 w 494980"/>
                  <a:gd name="connsiteY8" fmla="*/ 618104 h 807903"/>
                  <a:gd name="connsiteX9" fmla="*/ 98391 w 494980"/>
                  <a:gd name="connsiteY9" fmla="*/ 678112 h 807903"/>
                  <a:gd name="connsiteX10" fmla="*/ 178688 w 494980"/>
                  <a:gd name="connsiteY10" fmla="*/ 718593 h 807903"/>
                  <a:gd name="connsiteX11" fmla="*/ 222312 w 494980"/>
                  <a:gd name="connsiteY11" fmla="*/ 709925 h 807903"/>
                  <a:gd name="connsiteX12" fmla="*/ 281462 w 494980"/>
                  <a:gd name="connsiteY12" fmla="*/ 637154 h 807903"/>
                  <a:gd name="connsiteX13" fmla="*/ 319562 w 494980"/>
                  <a:gd name="connsiteY13" fmla="*/ 400363 h 807903"/>
                  <a:gd name="connsiteX14" fmla="*/ 317276 w 494980"/>
                  <a:gd name="connsiteY14" fmla="*/ 382456 h 807903"/>
                  <a:gd name="connsiteX15" fmla="*/ 313561 w 494980"/>
                  <a:gd name="connsiteY15" fmla="*/ 384742 h 807903"/>
                  <a:gd name="connsiteX16" fmla="*/ 308609 w 494980"/>
                  <a:gd name="connsiteY16" fmla="*/ 388837 h 807903"/>
                  <a:gd name="connsiteX17" fmla="*/ 294226 w 494980"/>
                  <a:gd name="connsiteY17" fmla="*/ 403220 h 807903"/>
                  <a:gd name="connsiteX18" fmla="*/ 135348 w 494980"/>
                  <a:gd name="connsiteY18" fmla="*/ 478373 h 807903"/>
                  <a:gd name="connsiteX19" fmla="*/ 132492 w 494980"/>
                  <a:gd name="connsiteY19" fmla="*/ 478373 h 807903"/>
                  <a:gd name="connsiteX20" fmla="*/ 34955 w 494980"/>
                  <a:gd name="connsiteY20" fmla="*/ 425223 h 807903"/>
                  <a:gd name="connsiteX21" fmla="*/ -287 w 494980"/>
                  <a:gd name="connsiteY21" fmla="*/ 307399 h 807903"/>
                  <a:gd name="connsiteX22" fmla="*/ 44480 w 494980"/>
                  <a:gd name="connsiteY22" fmla="*/ 178049 h 807903"/>
                  <a:gd name="connsiteX23" fmla="*/ 189642 w 494980"/>
                  <a:gd name="connsiteY23" fmla="*/ 98325 h 807903"/>
                  <a:gd name="connsiteX24" fmla="*/ 219740 w 494980"/>
                  <a:gd name="connsiteY24" fmla="*/ 95468 h 807903"/>
                  <a:gd name="connsiteX25" fmla="*/ 293083 w 494980"/>
                  <a:gd name="connsiteY25" fmla="*/ 117375 h 807903"/>
                  <a:gd name="connsiteX26" fmla="*/ 317276 w 494980"/>
                  <a:gd name="connsiteY26" fmla="*/ 126043 h 807903"/>
                  <a:gd name="connsiteX27" fmla="*/ 335183 w 494980"/>
                  <a:gd name="connsiteY27" fmla="*/ 93182 h 807903"/>
                  <a:gd name="connsiteX28" fmla="*/ 360043 w 494980"/>
                  <a:gd name="connsiteY28" fmla="*/ 23268 h 807903"/>
                  <a:gd name="connsiteX29" fmla="*/ 399858 w 494980"/>
                  <a:gd name="connsiteY29" fmla="*/ -354 h 807903"/>
                  <a:gd name="connsiteX30" fmla="*/ 474343 w 494980"/>
                  <a:gd name="connsiteY30" fmla="*/ 109279 h 807903"/>
                  <a:gd name="connsiteX31" fmla="*/ 494536 w 494980"/>
                  <a:gd name="connsiteY31" fmla="*/ 302160 h 807903"/>
                  <a:gd name="connsiteX32" fmla="*/ 489679 w 494980"/>
                  <a:gd name="connsiteY32" fmla="*/ 406935 h 807903"/>
                  <a:gd name="connsiteX33" fmla="*/ 465961 w 494980"/>
                  <a:gd name="connsiteY33" fmla="*/ 542666 h 807903"/>
                  <a:gd name="connsiteX34" fmla="*/ 414336 w 494980"/>
                  <a:gd name="connsiteY34" fmla="*/ 676016 h 807903"/>
                  <a:gd name="connsiteX35" fmla="*/ 333469 w 494980"/>
                  <a:gd name="connsiteY35" fmla="*/ 771266 h 807903"/>
                  <a:gd name="connsiteX36" fmla="*/ 220883 w 494980"/>
                  <a:gd name="connsiteY36" fmla="*/ 807461 h 807903"/>
                  <a:gd name="connsiteX37" fmla="*/ 170592 w 494980"/>
                  <a:gd name="connsiteY37" fmla="*/ 385313 h 807903"/>
                  <a:gd name="connsiteX38" fmla="*/ 230980 w 494980"/>
                  <a:gd name="connsiteY38" fmla="*/ 359119 h 807903"/>
                  <a:gd name="connsiteX39" fmla="*/ 274795 w 494980"/>
                  <a:gd name="connsiteY39" fmla="*/ 297588 h 807903"/>
                  <a:gd name="connsiteX40" fmla="*/ 291273 w 494980"/>
                  <a:gd name="connsiteY40" fmla="*/ 235771 h 807903"/>
                  <a:gd name="connsiteX41" fmla="*/ 242219 w 494980"/>
                  <a:gd name="connsiteY41" fmla="*/ 198243 h 807903"/>
                  <a:gd name="connsiteX42" fmla="*/ 180688 w 494980"/>
                  <a:gd name="connsiteY42" fmla="*/ 219579 h 807903"/>
                  <a:gd name="connsiteX43" fmla="*/ 134205 w 494980"/>
                  <a:gd name="connsiteY43" fmla="*/ 303398 h 807903"/>
                  <a:gd name="connsiteX44" fmla="*/ 131348 w 494980"/>
                  <a:gd name="connsiteY44" fmla="*/ 327592 h 807903"/>
                  <a:gd name="connsiteX45" fmla="*/ 170592 w 494980"/>
                  <a:gd name="connsiteY45" fmla="*/ 385313 h 807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494980" h="807903">
                    <a:moveTo>
                      <a:pt x="220883" y="807461"/>
                    </a:moveTo>
                    <a:cubicBezTo>
                      <a:pt x="184021" y="808471"/>
                      <a:pt x="147350" y="800775"/>
                      <a:pt x="114013" y="784982"/>
                    </a:cubicBezTo>
                    <a:cubicBezTo>
                      <a:pt x="85438" y="770838"/>
                      <a:pt x="60863" y="749673"/>
                      <a:pt x="42670" y="723451"/>
                    </a:cubicBezTo>
                    <a:cubicBezTo>
                      <a:pt x="24287" y="696390"/>
                      <a:pt x="11809" y="665796"/>
                      <a:pt x="5999" y="633630"/>
                    </a:cubicBezTo>
                    <a:cubicBezTo>
                      <a:pt x="4856" y="627725"/>
                      <a:pt x="4284" y="621734"/>
                      <a:pt x="4284" y="615723"/>
                    </a:cubicBezTo>
                    <a:cubicBezTo>
                      <a:pt x="4284" y="607036"/>
                      <a:pt x="5999" y="598445"/>
                      <a:pt x="9238" y="590387"/>
                    </a:cubicBezTo>
                    <a:cubicBezTo>
                      <a:pt x="11333" y="582748"/>
                      <a:pt x="18381" y="577509"/>
                      <a:pt x="26288" y="577623"/>
                    </a:cubicBezTo>
                    <a:cubicBezTo>
                      <a:pt x="34384" y="577661"/>
                      <a:pt x="41813" y="581976"/>
                      <a:pt x="45909" y="588958"/>
                    </a:cubicBezTo>
                    <a:cubicBezTo>
                      <a:pt x="51719" y="598064"/>
                      <a:pt x="56386" y="607855"/>
                      <a:pt x="59720" y="618104"/>
                    </a:cubicBezTo>
                    <a:cubicBezTo>
                      <a:pt x="68198" y="640641"/>
                      <a:pt x="81341" y="661110"/>
                      <a:pt x="98391" y="678112"/>
                    </a:cubicBezTo>
                    <a:cubicBezTo>
                      <a:pt x="124585" y="705039"/>
                      <a:pt x="151351" y="718527"/>
                      <a:pt x="178688" y="718593"/>
                    </a:cubicBezTo>
                    <a:cubicBezTo>
                      <a:pt x="193451" y="717250"/>
                      <a:pt x="208120" y="714345"/>
                      <a:pt x="222312" y="709925"/>
                    </a:cubicBezTo>
                    <a:cubicBezTo>
                      <a:pt x="243648" y="704144"/>
                      <a:pt x="263365" y="679893"/>
                      <a:pt x="281462" y="637154"/>
                    </a:cubicBezTo>
                    <a:cubicBezTo>
                      <a:pt x="306894" y="576318"/>
                      <a:pt x="319562" y="497394"/>
                      <a:pt x="319562" y="400363"/>
                    </a:cubicBezTo>
                    <a:cubicBezTo>
                      <a:pt x="319562" y="388457"/>
                      <a:pt x="318800" y="382456"/>
                      <a:pt x="317276" y="382456"/>
                    </a:cubicBezTo>
                    <a:cubicBezTo>
                      <a:pt x="315753" y="382666"/>
                      <a:pt x="314419" y="383494"/>
                      <a:pt x="313561" y="384742"/>
                    </a:cubicBezTo>
                    <a:cubicBezTo>
                      <a:pt x="312133" y="386361"/>
                      <a:pt x="310418" y="387742"/>
                      <a:pt x="308609" y="388837"/>
                    </a:cubicBezTo>
                    <a:cubicBezTo>
                      <a:pt x="303465" y="393238"/>
                      <a:pt x="298607" y="398048"/>
                      <a:pt x="294226" y="403220"/>
                    </a:cubicBezTo>
                    <a:cubicBezTo>
                      <a:pt x="250316" y="453322"/>
                      <a:pt x="197356" y="478373"/>
                      <a:pt x="135348" y="478373"/>
                    </a:cubicBezTo>
                    <a:lnTo>
                      <a:pt x="132492" y="478373"/>
                    </a:lnTo>
                    <a:cubicBezTo>
                      <a:pt x="93534" y="476639"/>
                      <a:pt x="57529" y="457027"/>
                      <a:pt x="34955" y="425223"/>
                    </a:cubicBezTo>
                    <a:cubicBezTo>
                      <a:pt x="10762" y="390781"/>
                      <a:pt x="-1526" y="349442"/>
                      <a:pt x="-287" y="307399"/>
                    </a:cubicBezTo>
                    <a:cubicBezTo>
                      <a:pt x="-1" y="260536"/>
                      <a:pt x="15715" y="215082"/>
                      <a:pt x="44480" y="178049"/>
                    </a:cubicBezTo>
                    <a:cubicBezTo>
                      <a:pt x="74293" y="137663"/>
                      <a:pt x="122681" y="111089"/>
                      <a:pt x="189642" y="98325"/>
                    </a:cubicBezTo>
                    <a:cubicBezTo>
                      <a:pt x="199547" y="96497"/>
                      <a:pt x="209644" y="95544"/>
                      <a:pt x="219740" y="95468"/>
                    </a:cubicBezTo>
                    <a:cubicBezTo>
                      <a:pt x="245648" y="96410"/>
                      <a:pt x="270889" y="103954"/>
                      <a:pt x="293083" y="117375"/>
                    </a:cubicBezTo>
                    <a:cubicBezTo>
                      <a:pt x="300322" y="122137"/>
                      <a:pt x="308609" y="125109"/>
                      <a:pt x="317276" y="126043"/>
                    </a:cubicBezTo>
                    <a:cubicBezTo>
                      <a:pt x="326134" y="126043"/>
                      <a:pt x="332135" y="115089"/>
                      <a:pt x="335183" y="93182"/>
                    </a:cubicBezTo>
                    <a:cubicBezTo>
                      <a:pt x="337755" y="68226"/>
                      <a:pt x="346327" y="44261"/>
                      <a:pt x="360043" y="23268"/>
                    </a:cubicBezTo>
                    <a:cubicBezTo>
                      <a:pt x="368235" y="8962"/>
                      <a:pt x="383380" y="-2"/>
                      <a:pt x="399858" y="-354"/>
                    </a:cubicBezTo>
                    <a:cubicBezTo>
                      <a:pt x="431576" y="-354"/>
                      <a:pt x="456436" y="36194"/>
                      <a:pt x="474343" y="109279"/>
                    </a:cubicBezTo>
                    <a:cubicBezTo>
                      <a:pt x="488630" y="172563"/>
                      <a:pt x="495394" y="237295"/>
                      <a:pt x="494536" y="302160"/>
                    </a:cubicBezTo>
                    <a:cubicBezTo>
                      <a:pt x="494536" y="330735"/>
                      <a:pt x="492917" y="366073"/>
                      <a:pt x="489679" y="406935"/>
                    </a:cubicBezTo>
                    <a:cubicBezTo>
                      <a:pt x="485583" y="452760"/>
                      <a:pt x="477678" y="498166"/>
                      <a:pt x="465961" y="542666"/>
                    </a:cubicBezTo>
                    <a:cubicBezTo>
                      <a:pt x="454531" y="589148"/>
                      <a:pt x="437196" y="633964"/>
                      <a:pt x="414336" y="676016"/>
                    </a:cubicBezTo>
                    <a:cubicBezTo>
                      <a:pt x="394523" y="713173"/>
                      <a:pt x="366902" y="745644"/>
                      <a:pt x="333469" y="771266"/>
                    </a:cubicBezTo>
                    <a:cubicBezTo>
                      <a:pt x="300988" y="795470"/>
                      <a:pt x="261364" y="808195"/>
                      <a:pt x="220883" y="807461"/>
                    </a:cubicBezTo>
                    <a:close/>
                    <a:moveTo>
                      <a:pt x="170592" y="385313"/>
                    </a:moveTo>
                    <a:cubicBezTo>
                      <a:pt x="193451" y="384970"/>
                      <a:pt x="215168" y="375541"/>
                      <a:pt x="230980" y="359119"/>
                    </a:cubicBezTo>
                    <a:cubicBezTo>
                      <a:pt x="249267" y="341518"/>
                      <a:pt x="264127" y="320648"/>
                      <a:pt x="274795" y="297588"/>
                    </a:cubicBezTo>
                    <a:cubicBezTo>
                      <a:pt x="284701" y="278424"/>
                      <a:pt x="290320" y="257326"/>
                      <a:pt x="291273" y="235771"/>
                    </a:cubicBezTo>
                    <a:cubicBezTo>
                      <a:pt x="291273" y="210815"/>
                      <a:pt x="274890" y="198243"/>
                      <a:pt x="242219" y="198243"/>
                    </a:cubicBezTo>
                    <a:cubicBezTo>
                      <a:pt x="220121" y="199462"/>
                      <a:pt x="198785" y="206853"/>
                      <a:pt x="180688" y="219579"/>
                    </a:cubicBezTo>
                    <a:cubicBezTo>
                      <a:pt x="158209" y="233866"/>
                      <a:pt x="142683" y="261803"/>
                      <a:pt x="134205" y="303398"/>
                    </a:cubicBezTo>
                    <a:cubicBezTo>
                      <a:pt x="132396" y="311333"/>
                      <a:pt x="131443" y="319448"/>
                      <a:pt x="131348" y="327592"/>
                    </a:cubicBezTo>
                    <a:cubicBezTo>
                      <a:pt x="131348" y="366073"/>
                      <a:pt x="144398" y="385313"/>
                      <a:pt x="170592" y="385313"/>
                    </a:cubicBezTo>
                    <a:close/>
                  </a:path>
                </a:pathLst>
              </a:custGeom>
              <a:grpFill/>
              <a:ln w="89877" cap="flat">
                <a:solidFill>
                  <a:srgbClr val="FFFFFF"/>
                </a:solidFill>
                <a:prstDash val="solid"/>
                <a:miter/>
              </a:ln>
            </p:spPr>
            <p:txBody>
              <a:bodyPr rtlCol="0" anchor="ctr"/>
              <a:lstStyle/>
              <a:p>
                <a:endParaRPr lang="fr-FR"/>
              </a:p>
            </p:txBody>
          </p:sp>
        </p:grpSp>
        <p:grpSp>
          <p:nvGrpSpPr>
            <p:cNvPr id="393" name="Groupe 392">
              <a:extLst>
                <a:ext uri="{FF2B5EF4-FFF2-40B4-BE49-F238E27FC236}">
                  <a16:creationId xmlns:a16="http://schemas.microsoft.com/office/drawing/2014/main" id="{855AE460-B8B1-4505-8B6C-EAEEE33D0869}"/>
                </a:ext>
              </a:extLst>
            </p:cNvPr>
            <p:cNvGrpSpPr/>
            <p:nvPr/>
          </p:nvGrpSpPr>
          <p:grpSpPr>
            <a:xfrm>
              <a:off x="3146646" y="721817"/>
              <a:ext cx="5898709" cy="698604"/>
              <a:chOff x="15743202" y="-2238037"/>
              <a:chExt cx="8992338" cy="1064993"/>
            </a:xfrm>
            <a:solidFill>
              <a:srgbClr val="21B4DA"/>
            </a:solidFill>
          </p:grpSpPr>
          <p:sp>
            <p:nvSpPr>
              <p:cNvPr id="141" name="Graphique 14">
                <a:extLst>
                  <a:ext uri="{FF2B5EF4-FFF2-40B4-BE49-F238E27FC236}">
                    <a16:creationId xmlns:a16="http://schemas.microsoft.com/office/drawing/2014/main" id="{57F15CBE-B350-4EA8-A0B2-45BE8A07DE1D}"/>
                  </a:ext>
                </a:extLst>
              </p:cNvPr>
              <p:cNvSpPr/>
              <p:nvPr/>
            </p:nvSpPr>
            <p:spPr>
              <a:xfrm>
                <a:off x="15743202" y="-2223094"/>
                <a:ext cx="437197" cy="797073"/>
              </a:xfrm>
              <a:custGeom>
                <a:avLst/>
                <a:gdLst>
                  <a:gd name="connsiteX0" fmla="*/ 106498 w 437197"/>
                  <a:gd name="connsiteY0" fmla="*/ 796720 h 797073"/>
                  <a:gd name="connsiteX1" fmla="*/ 41252 w 437197"/>
                  <a:gd name="connsiteY1" fmla="*/ 742427 h 797073"/>
                  <a:gd name="connsiteX2" fmla="*/ -373 w 437197"/>
                  <a:gd name="connsiteY2" fmla="*/ 391907 h 797073"/>
                  <a:gd name="connsiteX3" fmla="*/ 33155 w 437197"/>
                  <a:gd name="connsiteY3" fmla="*/ 81202 h 797073"/>
                  <a:gd name="connsiteX4" fmla="*/ 57349 w 437197"/>
                  <a:gd name="connsiteY4" fmla="*/ 26338 h 797073"/>
                  <a:gd name="connsiteX5" fmla="*/ 110498 w 437197"/>
                  <a:gd name="connsiteY5" fmla="*/ -237 h 797073"/>
                  <a:gd name="connsiteX6" fmla="*/ 145169 w 437197"/>
                  <a:gd name="connsiteY6" fmla="*/ 28338 h 797073"/>
                  <a:gd name="connsiteX7" fmla="*/ 160790 w 437197"/>
                  <a:gd name="connsiteY7" fmla="*/ 90155 h 797073"/>
                  <a:gd name="connsiteX8" fmla="*/ 167648 w 437197"/>
                  <a:gd name="connsiteY8" fmla="*/ 106919 h 797073"/>
                  <a:gd name="connsiteX9" fmla="*/ 179269 w 437197"/>
                  <a:gd name="connsiteY9" fmla="*/ 97394 h 797073"/>
                  <a:gd name="connsiteX10" fmla="*/ 265851 w 437197"/>
                  <a:gd name="connsiteY10" fmla="*/ 58151 h 797073"/>
                  <a:gd name="connsiteX11" fmla="*/ 362339 w 437197"/>
                  <a:gd name="connsiteY11" fmla="*/ 93393 h 797073"/>
                  <a:gd name="connsiteX12" fmla="*/ 418632 w 437197"/>
                  <a:gd name="connsiteY12" fmla="*/ 179976 h 797073"/>
                  <a:gd name="connsiteX13" fmla="*/ 436825 w 437197"/>
                  <a:gd name="connsiteY13" fmla="*/ 282179 h 797073"/>
                  <a:gd name="connsiteX14" fmla="*/ 380818 w 437197"/>
                  <a:gd name="connsiteY14" fmla="*/ 450200 h 797073"/>
                  <a:gd name="connsiteX15" fmla="*/ 207558 w 437197"/>
                  <a:gd name="connsiteY15" fmla="*/ 518971 h 797073"/>
                  <a:gd name="connsiteX16" fmla="*/ 201748 w 437197"/>
                  <a:gd name="connsiteY16" fmla="*/ 518971 h 797073"/>
                  <a:gd name="connsiteX17" fmla="*/ 192223 w 437197"/>
                  <a:gd name="connsiteY17" fmla="*/ 520114 h 797073"/>
                  <a:gd name="connsiteX18" fmla="*/ 185269 w 437197"/>
                  <a:gd name="connsiteY18" fmla="*/ 616221 h 797073"/>
                  <a:gd name="connsiteX19" fmla="*/ 174602 w 437197"/>
                  <a:gd name="connsiteY19" fmla="*/ 737188 h 797073"/>
                  <a:gd name="connsiteX20" fmla="*/ 106498 w 437197"/>
                  <a:gd name="connsiteY20" fmla="*/ 796720 h 797073"/>
                  <a:gd name="connsiteX21" fmla="*/ 216226 w 437197"/>
                  <a:gd name="connsiteY21" fmla="*/ 382096 h 797073"/>
                  <a:gd name="connsiteX22" fmla="*/ 276805 w 437197"/>
                  <a:gd name="connsiteY22" fmla="*/ 350854 h 797073"/>
                  <a:gd name="connsiteX23" fmla="*/ 312047 w 437197"/>
                  <a:gd name="connsiteY23" fmla="*/ 276369 h 797073"/>
                  <a:gd name="connsiteX24" fmla="*/ 317286 w 437197"/>
                  <a:gd name="connsiteY24" fmla="*/ 231316 h 797073"/>
                  <a:gd name="connsiteX25" fmla="*/ 311476 w 437197"/>
                  <a:gd name="connsiteY25" fmla="*/ 188072 h 797073"/>
                  <a:gd name="connsiteX26" fmla="*/ 284901 w 437197"/>
                  <a:gd name="connsiteY26" fmla="*/ 156259 h 797073"/>
                  <a:gd name="connsiteX27" fmla="*/ 253754 w 437197"/>
                  <a:gd name="connsiteY27" fmla="*/ 150543 h 797073"/>
                  <a:gd name="connsiteX28" fmla="*/ 201748 w 437197"/>
                  <a:gd name="connsiteY28" fmla="*/ 179118 h 797073"/>
                  <a:gd name="connsiteX29" fmla="*/ 176887 w 437197"/>
                  <a:gd name="connsiteY29" fmla="*/ 279608 h 797073"/>
                  <a:gd name="connsiteX30" fmla="*/ 186412 w 437197"/>
                  <a:gd name="connsiteY30" fmla="*/ 348568 h 797073"/>
                  <a:gd name="connsiteX31" fmla="*/ 216226 w 437197"/>
                  <a:gd name="connsiteY31" fmla="*/ 382096 h 7970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437197" h="797073">
                    <a:moveTo>
                      <a:pt x="106498" y="796720"/>
                    </a:moveTo>
                    <a:cubicBezTo>
                      <a:pt x="74113" y="796720"/>
                      <a:pt x="52367" y="778622"/>
                      <a:pt x="41252" y="742427"/>
                    </a:cubicBezTo>
                    <a:cubicBezTo>
                      <a:pt x="13505" y="652702"/>
                      <a:pt x="-373" y="535858"/>
                      <a:pt x="-373" y="391907"/>
                    </a:cubicBezTo>
                    <a:cubicBezTo>
                      <a:pt x="-373" y="269920"/>
                      <a:pt x="10800" y="166355"/>
                      <a:pt x="33155" y="81202"/>
                    </a:cubicBezTo>
                    <a:cubicBezTo>
                      <a:pt x="38261" y="61752"/>
                      <a:pt x="46433" y="43225"/>
                      <a:pt x="57349" y="26338"/>
                    </a:cubicBezTo>
                    <a:cubicBezTo>
                      <a:pt x="69007" y="8574"/>
                      <a:pt x="89296" y="-1571"/>
                      <a:pt x="110498" y="-237"/>
                    </a:cubicBezTo>
                    <a:cubicBezTo>
                      <a:pt x="128215" y="-237"/>
                      <a:pt x="139769" y="9288"/>
                      <a:pt x="145169" y="28338"/>
                    </a:cubicBezTo>
                    <a:cubicBezTo>
                      <a:pt x="151580" y="48626"/>
                      <a:pt x="156790" y="69267"/>
                      <a:pt x="160790" y="90155"/>
                    </a:cubicBezTo>
                    <a:cubicBezTo>
                      <a:pt x="162695" y="101299"/>
                      <a:pt x="164981" y="106919"/>
                      <a:pt x="167648" y="106919"/>
                    </a:cubicBezTo>
                    <a:cubicBezTo>
                      <a:pt x="170315" y="106919"/>
                      <a:pt x="174220" y="103871"/>
                      <a:pt x="179269" y="97394"/>
                    </a:cubicBezTo>
                    <a:cubicBezTo>
                      <a:pt x="200348" y="71420"/>
                      <a:pt x="232418" y="56885"/>
                      <a:pt x="265851" y="58151"/>
                    </a:cubicBezTo>
                    <a:cubicBezTo>
                      <a:pt x="301370" y="56894"/>
                      <a:pt x="335984" y="69543"/>
                      <a:pt x="362339" y="93393"/>
                    </a:cubicBezTo>
                    <a:cubicBezTo>
                      <a:pt x="387923" y="117197"/>
                      <a:pt x="407259" y="146934"/>
                      <a:pt x="418632" y="179976"/>
                    </a:cubicBezTo>
                    <a:cubicBezTo>
                      <a:pt x="430481" y="212761"/>
                      <a:pt x="436634" y="247327"/>
                      <a:pt x="436825" y="282179"/>
                    </a:cubicBezTo>
                    <a:cubicBezTo>
                      <a:pt x="436825" y="349873"/>
                      <a:pt x="418156" y="405880"/>
                      <a:pt x="380818" y="450200"/>
                    </a:cubicBezTo>
                    <a:cubicBezTo>
                      <a:pt x="341889" y="495987"/>
                      <a:pt x="284139" y="518904"/>
                      <a:pt x="207558" y="518971"/>
                    </a:cubicBezTo>
                    <a:lnTo>
                      <a:pt x="201748" y="518971"/>
                    </a:lnTo>
                    <a:cubicBezTo>
                      <a:pt x="198538" y="518933"/>
                      <a:pt x="195337" y="519313"/>
                      <a:pt x="192223" y="520114"/>
                    </a:cubicBezTo>
                    <a:cubicBezTo>
                      <a:pt x="189556" y="520875"/>
                      <a:pt x="187241" y="552908"/>
                      <a:pt x="185269" y="616221"/>
                    </a:cubicBezTo>
                    <a:cubicBezTo>
                      <a:pt x="183298" y="679534"/>
                      <a:pt x="179745" y="719853"/>
                      <a:pt x="174602" y="737188"/>
                    </a:cubicBezTo>
                    <a:cubicBezTo>
                      <a:pt x="163105" y="776879"/>
                      <a:pt x="140407" y="796720"/>
                      <a:pt x="106498" y="796720"/>
                    </a:cubicBezTo>
                    <a:close/>
                    <a:moveTo>
                      <a:pt x="216226" y="382096"/>
                    </a:moveTo>
                    <a:cubicBezTo>
                      <a:pt x="240267" y="382011"/>
                      <a:pt x="262794" y="370390"/>
                      <a:pt x="276805" y="350854"/>
                    </a:cubicBezTo>
                    <a:cubicBezTo>
                      <a:pt x="293921" y="328947"/>
                      <a:pt x="305961" y="303506"/>
                      <a:pt x="312047" y="276369"/>
                    </a:cubicBezTo>
                    <a:cubicBezTo>
                      <a:pt x="315400" y="261577"/>
                      <a:pt x="317153" y="246479"/>
                      <a:pt x="317286" y="231316"/>
                    </a:cubicBezTo>
                    <a:cubicBezTo>
                      <a:pt x="316857" y="216733"/>
                      <a:pt x="314914" y="202245"/>
                      <a:pt x="311476" y="188072"/>
                    </a:cubicBezTo>
                    <a:cubicBezTo>
                      <a:pt x="309666" y="173156"/>
                      <a:pt x="299255" y="160697"/>
                      <a:pt x="284901" y="156259"/>
                    </a:cubicBezTo>
                    <a:cubicBezTo>
                      <a:pt x="274795" y="153087"/>
                      <a:pt x="264327" y="151163"/>
                      <a:pt x="253754" y="150543"/>
                    </a:cubicBezTo>
                    <a:cubicBezTo>
                      <a:pt x="232666" y="150506"/>
                      <a:pt x="213025" y="161297"/>
                      <a:pt x="201748" y="179118"/>
                    </a:cubicBezTo>
                    <a:cubicBezTo>
                      <a:pt x="185174" y="202550"/>
                      <a:pt x="176887" y="236050"/>
                      <a:pt x="176887" y="279608"/>
                    </a:cubicBezTo>
                    <a:cubicBezTo>
                      <a:pt x="176992" y="302915"/>
                      <a:pt x="180193" y="326108"/>
                      <a:pt x="186412" y="348568"/>
                    </a:cubicBezTo>
                    <a:cubicBezTo>
                      <a:pt x="192442" y="370924"/>
                      <a:pt x="202386" y="382096"/>
                      <a:pt x="216226" y="382096"/>
                    </a:cubicBezTo>
                    <a:close/>
                  </a:path>
                </a:pathLst>
              </a:custGeom>
              <a:grpFill/>
              <a:ln w="9525" cap="flat">
                <a:noFill/>
                <a:prstDash val="solid"/>
                <a:miter/>
              </a:ln>
            </p:spPr>
            <p:txBody>
              <a:bodyPr rtlCol="0" anchor="ctr"/>
              <a:lstStyle/>
              <a:p>
                <a:endParaRPr lang="fr-FR"/>
              </a:p>
            </p:txBody>
          </p:sp>
          <p:sp>
            <p:nvSpPr>
              <p:cNvPr id="363" name="Graphique 14">
                <a:extLst>
                  <a:ext uri="{FF2B5EF4-FFF2-40B4-BE49-F238E27FC236}">
                    <a16:creationId xmlns:a16="http://schemas.microsoft.com/office/drawing/2014/main" id="{57F15CBE-B350-4EA8-A0B2-45BE8A07DE1D}"/>
                  </a:ext>
                </a:extLst>
              </p:cNvPr>
              <p:cNvSpPr/>
              <p:nvPr/>
            </p:nvSpPr>
            <p:spPr>
              <a:xfrm>
                <a:off x="16110296" y="-1908747"/>
                <a:ext cx="430053" cy="508259"/>
              </a:xfrm>
              <a:custGeom>
                <a:avLst/>
                <a:gdLst>
                  <a:gd name="connsiteX0" fmla="*/ 333574 w 430053"/>
                  <a:gd name="connsiteY0" fmla="*/ 507805 h 508259"/>
                  <a:gd name="connsiteX1" fmla="*/ 268328 w 430053"/>
                  <a:gd name="connsiteY1" fmla="*/ 452940 h 508259"/>
                  <a:gd name="connsiteX2" fmla="*/ 263756 w 430053"/>
                  <a:gd name="connsiteY2" fmla="*/ 397505 h 508259"/>
                  <a:gd name="connsiteX3" fmla="*/ 258516 w 430053"/>
                  <a:gd name="connsiteY3" fmla="*/ 359405 h 508259"/>
                  <a:gd name="connsiteX4" fmla="*/ 238324 w 430053"/>
                  <a:gd name="connsiteY4" fmla="*/ 386551 h 508259"/>
                  <a:gd name="connsiteX5" fmla="*/ 209749 w 430053"/>
                  <a:gd name="connsiteY5" fmla="*/ 431605 h 508259"/>
                  <a:gd name="connsiteX6" fmla="*/ 114499 w 430053"/>
                  <a:gd name="connsiteY6" fmla="*/ 493993 h 508259"/>
                  <a:gd name="connsiteX7" fmla="*/ 63730 w 430053"/>
                  <a:gd name="connsiteY7" fmla="*/ 477801 h 508259"/>
                  <a:gd name="connsiteX8" fmla="*/ 7152 w 430053"/>
                  <a:gd name="connsiteY8" fmla="*/ 384266 h 508259"/>
                  <a:gd name="connsiteX9" fmla="*/ -373 w 430053"/>
                  <a:gd name="connsiteY9" fmla="*/ 328830 h 508259"/>
                  <a:gd name="connsiteX10" fmla="*/ 32869 w 430053"/>
                  <a:gd name="connsiteY10" fmla="*/ 181002 h 508259"/>
                  <a:gd name="connsiteX11" fmla="*/ 122024 w 430053"/>
                  <a:gd name="connsiteY11" fmla="*/ 74227 h 508259"/>
                  <a:gd name="connsiteX12" fmla="*/ 195366 w 430053"/>
                  <a:gd name="connsiteY12" fmla="*/ 51081 h 508259"/>
                  <a:gd name="connsiteX13" fmla="*/ 264136 w 430053"/>
                  <a:gd name="connsiteY13" fmla="*/ 70703 h 508259"/>
                  <a:gd name="connsiteX14" fmla="*/ 273661 w 430053"/>
                  <a:gd name="connsiteY14" fmla="*/ 73560 h 508259"/>
                  <a:gd name="connsiteX15" fmla="*/ 290997 w 430053"/>
                  <a:gd name="connsiteY15" fmla="*/ 51653 h 508259"/>
                  <a:gd name="connsiteX16" fmla="*/ 311190 w 430053"/>
                  <a:gd name="connsiteY16" fmla="*/ 19934 h 508259"/>
                  <a:gd name="connsiteX17" fmla="*/ 350433 w 430053"/>
                  <a:gd name="connsiteY17" fmla="*/ -354 h 508259"/>
                  <a:gd name="connsiteX18" fmla="*/ 370721 w 430053"/>
                  <a:gd name="connsiteY18" fmla="*/ 3742 h 508259"/>
                  <a:gd name="connsiteX19" fmla="*/ 397867 w 430053"/>
                  <a:gd name="connsiteY19" fmla="*/ 40127 h 508259"/>
                  <a:gd name="connsiteX20" fmla="*/ 412917 w 430053"/>
                  <a:gd name="connsiteY20" fmla="*/ 142902 h 508259"/>
                  <a:gd name="connsiteX21" fmla="*/ 429681 w 430053"/>
                  <a:gd name="connsiteY21" fmla="*/ 423509 h 508259"/>
                  <a:gd name="connsiteX22" fmla="*/ 429110 w 430053"/>
                  <a:gd name="connsiteY22" fmla="*/ 438558 h 508259"/>
                  <a:gd name="connsiteX23" fmla="*/ 407107 w 430053"/>
                  <a:gd name="connsiteY23" fmla="*/ 484754 h 508259"/>
                  <a:gd name="connsiteX24" fmla="*/ 333574 w 430053"/>
                  <a:gd name="connsiteY24" fmla="*/ 507805 h 508259"/>
                  <a:gd name="connsiteX25" fmla="*/ 149360 w 430053"/>
                  <a:gd name="connsiteY25" fmla="*/ 366263 h 508259"/>
                  <a:gd name="connsiteX26" fmla="*/ 224417 w 430053"/>
                  <a:gd name="connsiteY26" fmla="*/ 273871 h 508259"/>
                  <a:gd name="connsiteX27" fmla="*/ 263184 w 430053"/>
                  <a:gd name="connsiteY27" fmla="*/ 161856 h 508259"/>
                  <a:gd name="connsiteX28" fmla="*/ 227370 w 430053"/>
                  <a:gd name="connsiteY28" fmla="*/ 142806 h 508259"/>
                  <a:gd name="connsiteX29" fmla="*/ 158885 w 430053"/>
                  <a:gd name="connsiteY29" fmla="*/ 189575 h 508259"/>
                  <a:gd name="connsiteX30" fmla="*/ 119928 w 430053"/>
                  <a:gd name="connsiteY30" fmla="*/ 289492 h 508259"/>
                  <a:gd name="connsiteX31" fmla="*/ 118213 w 430053"/>
                  <a:gd name="connsiteY31" fmla="*/ 311971 h 508259"/>
                  <a:gd name="connsiteX32" fmla="*/ 139550 w 430053"/>
                  <a:gd name="connsiteY32" fmla="*/ 362834 h 508259"/>
                  <a:gd name="connsiteX33" fmla="*/ 149360 w 430053"/>
                  <a:gd name="connsiteY33" fmla="*/ 366263 h 508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30053" h="508259">
                    <a:moveTo>
                      <a:pt x="333574" y="507805"/>
                    </a:moveTo>
                    <a:cubicBezTo>
                      <a:pt x="296236" y="507805"/>
                      <a:pt x="274490" y="489517"/>
                      <a:pt x="268328" y="452940"/>
                    </a:cubicBezTo>
                    <a:cubicBezTo>
                      <a:pt x="265260" y="434624"/>
                      <a:pt x="263737" y="416079"/>
                      <a:pt x="263756" y="397505"/>
                    </a:cubicBezTo>
                    <a:cubicBezTo>
                      <a:pt x="263756" y="372455"/>
                      <a:pt x="261946" y="359405"/>
                      <a:pt x="258516" y="359405"/>
                    </a:cubicBezTo>
                    <a:cubicBezTo>
                      <a:pt x="255088" y="359405"/>
                      <a:pt x="248991" y="368930"/>
                      <a:pt x="238324" y="386551"/>
                    </a:cubicBezTo>
                    <a:cubicBezTo>
                      <a:pt x="230580" y="400077"/>
                      <a:pt x="221055" y="415098"/>
                      <a:pt x="209749" y="431605"/>
                    </a:cubicBezTo>
                    <a:cubicBezTo>
                      <a:pt x="180097" y="473258"/>
                      <a:pt x="148341" y="494060"/>
                      <a:pt x="114499" y="493993"/>
                    </a:cubicBezTo>
                    <a:cubicBezTo>
                      <a:pt x="96239" y="494460"/>
                      <a:pt x="78351" y="488755"/>
                      <a:pt x="63730" y="477801"/>
                    </a:cubicBezTo>
                    <a:cubicBezTo>
                      <a:pt x="36746" y="457798"/>
                      <a:pt x="17887" y="426623"/>
                      <a:pt x="7152" y="384266"/>
                    </a:cubicBezTo>
                    <a:cubicBezTo>
                      <a:pt x="2275" y="366187"/>
                      <a:pt x="-249" y="347556"/>
                      <a:pt x="-373" y="328830"/>
                    </a:cubicBezTo>
                    <a:cubicBezTo>
                      <a:pt x="-316" y="277709"/>
                      <a:pt x="11038" y="227227"/>
                      <a:pt x="32869" y="181002"/>
                    </a:cubicBezTo>
                    <a:cubicBezTo>
                      <a:pt x="51453" y="137425"/>
                      <a:pt x="82466" y="100287"/>
                      <a:pt x="122024" y="74227"/>
                    </a:cubicBezTo>
                    <a:cubicBezTo>
                      <a:pt x="143731" y="59606"/>
                      <a:pt x="169201" y="51567"/>
                      <a:pt x="195366" y="51081"/>
                    </a:cubicBezTo>
                    <a:cubicBezTo>
                      <a:pt x="219607" y="51519"/>
                      <a:pt x="243315" y="58282"/>
                      <a:pt x="264136" y="70703"/>
                    </a:cubicBezTo>
                    <a:cubicBezTo>
                      <a:pt x="267004" y="72483"/>
                      <a:pt x="270290" y="73465"/>
                      <a:pt x="273661" y="73560"/>
                    </a:cubicBezTo>
                    <a:cubicBezTo>
                      <a:pt x="278995" y="73560"/>
                      <a:pt x="284806" y="66321"/>
                      <a:pt x="290997" y="51653"/>
                    </a:cubicBezTo>
                    <a:cubicBezTo>
                      <a:pt x="295607" y="39870"/>
                      <a:pt x="302465" y="29097"/>
                      <a:pt x="311190" y="19934"/>
                    </a:cubicBezTo>
                    <a:cubicBezTo>
                      <a:pt x="320820" y="7933"/>
                      <a:pt x="335079" y="561"/>
                      <a:pt x="350433" y="-354"/>
                    </a:cubicBezTo>
                    <a:cubicBezTo>
                      <a:pt x="357301" y="408"/>
                      <a:pt x="364092" y="1780"/>
                      <a:pt x="370721" y="3742"/>
                    </a:cubicBezTo>
                    <a:cubicBezTo>
                      <a:pt x="380694" y="6028"/>
                      <a:pt x="389743" y="18153"/>
                      <a:pt x="397867" y="40127"/>
                    </a:cubicBezTo>
                    <a:cubicBezTo>
                      <a:pt x="402564" y="53205"/>
                      <a:pt x="407583" y="87466"/>
                      <a:pt x="412917" y="142902"/>
                    </a:cubicBezTo>
                    <a:cubicBezTo>
                      <a:pt x="424090" y="265651"/>
                      <a:pt x="429681" y="359186"/>
                      <a:pt x="429681" y="423509"/>
                    </a:cubicBezTo>
                    <a:lnTo>
                      <a:pt x="429110" y="438558"/>
                    </a:lnTo>
                    <a:cubicBezTo>
                      <a:pt x="428947" y="456446"/>
                      <a:pt x="420890" y="473353"/>
                      <a:pt x="407107" y="484754"/>
                    </a:cubicBezTo>
                    <a:cubicBezTo>
                      <a:pt x="386028" y="500766"/>
                      <a:pt x="360025" y="508919"/>
                      <a:pt x="333574" y="507805"/>
                    </a:cubicBezTo>
                    <a:close/>
                    <a:moveTo>
                      <a:pt x="149360" y="366263"/>
                    </a:moveTo>
                    <a:cubicBezTo>
                      <a:pt x="173620" y="366263"/>
                      <a:pt x="198633" y="335469"/>
                      <a:pt x="224417" y="273871"/>
                    </a:cubicBezTo>
                    <a:cubicBezTo>
                      <a:pt x="250230" y="212339"/>
                      <a:pt x="263184" y="174906"/>
                      <a:pt x="263184" y="161856"/>
                    </a:cubicBezTo>
                    <a:cubicBezTo>
                      <a:pt x="263184" y="148807"/>
                      <a:pt x="251183" y="142806"/>
                      <a:pt x="227370" y="142806"/>
                    </a:cubicBezTo>
                    <a:cubicBezTo>
                      <a:pt x="201967" y="142806"/>
                      <a:pt x="179145" y="158399"/>
                      <a:pt x="158885" y="189575"/>
                    </a:cubicBezTo>
                    <a:cubicBezTo>
                      <a:pt x="139073" y="219797"/>
                      <a:pt x="125805" y="253830"/>
                      <a:pt x="119928" y="289492"/>
                    </a:cubicBezTo>
                    <a:cubicBezTo>
                      <a:pt x="118833" y="296940"/>
                      <a:pt x="118261" y="304446"/>
                      <a:pt x="118213" y="311971"/>
                    </a:cubicBezTo>
                    <a:cubicBezTo>
                      <a:pt x="118213" y="335850"/>
                      <a:pt x="125329" y="352804"/>
                      <a:pt x="139550" y="362834"/>
                    </a:cubicBezTo>
                    <a:cubicBezTo>
                      <a:pt x="142359" y="365016"/>
                      <a:pt x="145807" y="366216"/>
                      <a:pt x="149360" y="366263"/>
                    </a:cubicBezTo>
                    <a:close/>
                  </a:path>
                </a:pathLst>
              </a:custGeom>
              <a:grpFill/>
              <a:ln w="9525" cap="flat">
                <a:noFill/>
                <a:prstDash val="solid"/>
                <a:miter/>
              </a:ln>
            </p:spPr>
            <p:txBody>
              <a:bodyPr rtlCol="0" anchor="ctr"/>
              <a:lstStyle/>
              <a:p>
                <a:endParaRPr lang="fr-FR"/>
              </a:p>
            </p:txBody>
          </p:sp>
          <p:sp>
            <p:nvSpPr>
              <p:cNvPr id="364" name="Graphique 14">
                <a:extLst>
                  <a:ext uri="{FF2B5EF4-FFF2-40B4-BE49-F238E27FC236}">
                    <a16:creationId xmlns:a16="http://schemas.microsoft.com/office/drawing/2014/main" id="{57F15CBE-B350-4EA8-A0B2-45BE8A07DE1D}"/>
                  </a:ext>
                </a:extLst>
              </p:cNvPr>
              <p:cNvSpPr/>
              <p:nvPr/>
            </p:nvSpPr>
            <p:spPr>
              <a:xfrm>
                <a:off x="16603024" y="-1946276"/>
                <a:ext cx="422148" cy="543877"/>
              </a:xfrm>
              <a:custGeom>
                <a:avLst/>
                <a:gdLst>
                  <a:gd name="connsiteX0" fmla="*/ 210416 w 422148"/>
                  <a:gd name="connsiteY0" fmla="*/ 543523 h 543877"/>
                  <a:gd name="connsiteX1" fmla="*/ 41252 w 422148"/>
                  <a:gd name="connsiteY1" fmla="*/ 432653 h 543877"/>
                  <a:gd name="connsiteX2" fmla="*/ -373 w 422148"/>
                  <a:gd name="connsiteY2" fmla="*/ 239771 h 543877"/>
                  <a:gd name="connsiteX3" fmla="*/ 2294 w 422148"/>
                  <a:gd name="connsiteY3" fmla="*/ 187003 h 543877"/>
                  <a:gd name="connsiteX4" fmla="*/ 20487 w 422148"/>
                  <a:gd name="connsiteY4" fmla="*/ 102992 h 543877"/>
                  <a:gd name="connsiteX5" fmla="*/ 38394 w 422148"/>
                  <a:gd name="connsiteY5" fmla="*/ 68893 h 543877"/>
                  <a:gd name="connsiteX6" fmla="*/ 71255 w 422148"/>
                  <a:gd name="connsiteY6" fmla="*/ 49843 h 543877"/>
                  <a:gd name="connsiteX7" fmla="*/ 90305 w 422148"/>
                  <a:gd name="connsiteY7" fmla="*/ 50986 h 543877"/>
                  <a:gd name="connsiteX8" fmla="*/ 126119 w 422148"/>
                  <a:gd name="connsiteY8" fmla="*/ 131853 h 543877"/>
                  <a:gd name="connsiteX9" fmla="*/ 149836 w 422148"/>
                  <a:gd name="connsiteY9" fmla="*/ 290063 h 543877"/>
                  <a:gd name="connsiteX10" fmla="*/ 213368 w 422148"/>
                  <a:gd name="connsiteY10" fmla="*/ 389409 h 543877"/>
                  <a:gd name="connsiteX11" fmla="*/ 274519 w 422148"/>
                  <a:gd name="connsiteY11" fmla="*/ 313209 h 543877"/>
                  <a:gd name="connsiteX12" fmla="*/ 287854 w 422148"/>
                  <a:gd name="connsiteY12" fmla="*/ 169477 h 543877"/>
                  <a:gd name="connsiteX13" fmla="*/ 287282 w 422148"/>
                  <a:gd name="connsiteY13" fmla="*/ 111660 h 543877"/>
                  <a:gd name="connsiteX14" fmla="*/ 286710 w 422148"/>
                  <a:gd name="connsiteY14" fmla="*/ 93277 h 543877"/>
                  <a:gd name="connsiteX15" fmla="*/ 286139 w 422148"/>
                  <a:gd name="connsiteY15" fmla="*/ 78227 h 543877"/>
                  <a:gd name="connsiteX16" fmla="*/ 285473 w 422148"/>
                  <a:gd name="connsiteY16" fmla="*/ 64321 h 543877"/>
                  <a:gd name="connsiteX17" fmla="*/ 290425 w 422148"/>
                  <a:gd name="connsiteY17" fmla="*/ 30602 h 543877"/>
                  <a:gd name="connsiteX18" fmla="*/ 325954 w 422148"/>
                  <a:gd name="connsiteY18" fmla="*/ 3170 h 543877"/>
                  <a:gd name="connsiteX19" fmla="*/ 346718 w 422148"/>
                  <a:gd name="connsiteY19" fmla="*/ -354 h 543877"/>
                  <a:gd name="connsiteX20" fmla="*/ 390628 w 422148"/>
                  <a:gd name="connsiteY20" fmla="*/ 19553 h 543877"/>
                  <a:gd name="connsiteX21" fmla="*/ 414822 w 422148"/>
                  <a:gd name="connsiteY21" fmla="*/ 75370 h 543877"/>
                  <a:gd name="connsiteX22" fmla="*/ 421775 w 422148"/>
                  <a:gd name="connsiteY22" fmla="*/ 178716 h 543877"/>
                  <a:gd name="connsiteX23" fmla="*/ 361767 w 422148"/>
                  <a:gd name="connsiteY23" fmla="*/ 454941 h 543877"/>
                  <a:gd name="connsiteX24" fmla="*/ 210416 w 422148"/>
                  <a:gd name="connsiteY24" fmla="*/ 543523 h 543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2148" h="543877">
                    <a:moveTo>
                      <a:pt x="210416" y="543523"/>
                    </a:moveTo>
                    <a:cubicBezTo>
                      <a:pt x="134596" y="543523"/>
                      <a:pt x="78209" y="506566"/>
                      <a:pt x="41252" y="432653"/>
                    </a:cubicBezTo>
                    <a:cubicBezTo>
                      <a:pt x="13562" y="377979"/>
                      <a:pt x="-306" y="313685"/>
                      <a:pt x="-373" y="239771"/>
                    </a:cubicBezTo>
                    <a:cubicBezTo>
                      <a:pt x="-373" y="229008"/>
                      <a:pt x="580" y="211196"/>
                      <a:pt x="2294" y="187003"/>
                    </a:cubicBezTo>
                    <a:cubicBezTo>
                      <a:pt x="4904" y="158361"/>
                      <a:pt x="11019" y="130148"/>
                      <a:pt x="20487" y="102992"/>
                    </a:cubicBezTo>
                    <a:cubicBezTo>
                      <a:pt x="24316" y="90620"/>
                      <a:pt x="30384" y="79066"/>
                      <a:pt x="38394" y="68893"/>
                    </a:cubicBezTo>
                    <a:cubicBezTo>
                      <a:pt x="45690" y="57672"/>
                      <a:pt x="57892" y="50595"/>
                      <a:pt x="71255" y="49843"/>
                    </a:cubicBezTo>
                    <a:cubicBezTo>
                      <a:pt x="77618" y="49833"/>
                      <a:pt x="83980" y="50214"/>
                      <a:pt x="90305" y="50986"/>
                    </a:cubicBezTo>
                    <a:cubicBezTo>
                      <a:pt x="109355" y="52890"/>
                      <a:pt x="121290" y="79846"/>
                      <a:pt x="126119" y="131853"/>
                    </a:cubicBezTo>
                    <a:cubicBezTo>
                      <a:pt x="130805" y="185021"/>
                      <a:pt x="138730" y="237856"/>
                      <a:pt x="149836" y="290063"/>
                    </a:cubicBezTo>
                    <a:cubicBezTo>
                      <a:pt x="164438" y="356291"/>
                      <a:pt x="185622" y="389409"/>
                      <a:pt x="213368" y="389409"/>
                    </a:cubicBezTo>
                    <a:cubicBezTo>
                      <a:pt x="242200" y="389409"/>
                      <a:pt x="262584" y="364006"/>
                      <a:pt x="274519" y="313209"/>
                    </a:cubicBezTo>
                    <a:cubicBezTo>
                      <a:pt x="284253" y="265936"/>
                      <a:pt x="288730" y="217730"/>
                      <a:pt x="287854" y="169477"/>
                    </a:cubicBezTo>
                    <a:cubicBezTo>
                      <a:pt x="287854" y="146302"/>
                      <a:pt x="287663" y="127024"/>
                      <a:pt x="287282" y="111660"/>
                    </a:cubicBezTo>
                    <a:cubicBezTo>
                      <a:pt x="287282" y="104421"/>
                      <a:pt x="286710" y="98230"/>
                      <a:pt x="286710" y="93277"/>
                    </a:cubicBezTo>
                    <a:cubicBezTo>
                      <a:pt x="286710" y="88324"/>
                      <a:pt x="286710" y="83180"/>
                      <a:pt x="286139" y="78227"/>
                    </a:cubicBezTo>
                    <a:cubicBezTo>
                      <a:pt x="285567" y="73274"/>
                      <a:pt x="285473" y="68702"/>
                      <a:pt x="285473" y="64321"/>
                    </a:cubicBezTo>
                    <a:cubicBezTo>
                      <a:pt x="285549" y="52900"/>
                      <a:pt x="287216" y="41556"/>
                      <a:pt x="290425" y="30602"/>
                    </a:cubicBezTo>
                    <a:cubicBezTo>
                      <a:pt x="293664" y="19268"/>
                      <a:pt x="305570" y="10028"/>
                      <a:pt x="325954" y="3170"/>
                    </a:cubicBezTo>
                    <a:cubicBezTo>
                      <a:pt x="332659" y="951"/>
                      <a:pt x="339660" y="-239"/>
                      <a:pt x="346718" y="-354"/>
                    </a:cubicBezTo>
                    <a:cubicBezTo>
                      <a:pt x="363482" y="-78"/>
                      <a:pt x="379379" y="7133"/>
                      <a:pt x="390628" y="19553"/>
                    </a:cubicBezTo>
                    <a:cubicBezTo>
                      <a:pt x="404640" y="34974"/>
                      <a:pt x="413146" y="54605"/>
                      <a:pt x="414822" y="75370"/>
                    </a:cubicBezTo>
                    <a:cubicBezTo>
                      <a:pt x="419403" y="109631"/>
                      <a:pt x="421718" y="144150"/>
                      <a:pt x="421775" y="178716"/>
                    </a:cubicBezTo>
                    <a:cubicBezTo>
                      <a:pt x="421775" y="295807"/>
                      <a:pt x="401773" y="387885"/>
                      <a:pt x="361767" y="454941"/>
                    </a:cubicBezTo>
                    <a:cubicBezTo>
                      <a:pt x="326335" y="513996"/>
                      <a:pt x="275881" y="543523"/>
                      <a:pt x="210416" y="543523"/>
                    </a:cubicBezTo>
                    <a:close/>
                  </a:path>
                </a:pathLst>
              </a:custGeom>
              <a:grpFill/>
              <a:ln w="9525" cap="flat">
                <a:noFill/>
                <a:prstDash val="solid"/>
                <a:miter/>
              </a:ln>
            </p:spPr>
            <p:txBody>
              <a:bodyPr rtlCol="0" anchor="ctr"/>
              <a:lstStyle/>
              <a:p>
                <a:endParaRPr lang="fr-FR"/>
              </a:p>
            </p:txBody>
          </p:sp>
          <p:sp>
            <p:nvSpPr>
              <p:cNvPr id="365" name="Graphique 14">
                <a:extLst>
                  <a:ext uri="{FF2B5EF4-FFF2-40B4-BE49-F238E27FC236}">
                    <a16:creationId xmlns:a16="http://schemas.microsoft.com/office/drawing/2014/main" id="{57F15CBE-B350-4EA8-A0B2-45BE8A07DE1D}"/>
                  </a:ext>
                </a:extLst>
              </p:cNvPr>
              <p:cNvSpPr/>
              <p:nvPr/>
            </p:nvSpPr>
            <p:spPr>
              <a:xfrm>
                <a:off x="17102038" y="-2207547"/>
                <a:ext cx="169450" cy="804004"/>
              </a:xfrm>
              <a:custGeom>
                <a:avLst/>
                <a:gdLst>
                  <a:gd name="connsiteX0" fmla="*/ 79828 w 169450"/>
                  <a:gd name="connsiteY0" fmla="*/ 803651 h 804004"/>
                  <a:gd name="connsiteX1" fmla="*/ 76399 w 169450"/>
                  <a:gd name="connsiteY1" fmla="*/ 803651 h 804004"/>
                  <a:gd name="connsiteX2" fmla="*/ 36870 w 169450"/>
                  <a:gd name="connsiteY2" fmla="*/ 789840 h 804004"/>
                  <a:gd name="connsiteX3" fmla="*/ 12867 w 169450"/>
                  <a:gd name="connsiteY3" fmla="*/ 751073 h 804004"/>
                  <a:gd name="connsiteX4" fmla="*/ -373 w 169450"/>
                  <a:gd name="connsiteY4" fmla="*/ 398648 h 804004"/>
                  <a:gd name="connsiteX5" fmla="*/ 13439 w 169450"/>
                  <a:gd name="connsiteY5" fmla="*/ 48128 h 804004"/>
                  <a:gd name="connsiteX6" fmla="*/ 42014 w 169450"/>
                  <a:gd name="connsiteY6" fmla="*/ 7171 h 804004"/>
                  <a:gd name="connsiteX7" fmla="*/ 69732 w 169450"/>
                  <a:gd name="connsiteY7" fmla="*/ -354 h 804004"/>
                  <a:gd name="connsiteX8" fmla="*/ 130406 w 169450"/>
                  <a:gd name="connsiteY8" fmla="*/ 43556 h 804004"/>
                  <a:gd name="connsiteX9" fmla="*/ 160981 w 169450"/>
                  <a:gd name="connsiteY9" fmla="*/ 252535 h 804004"/>
                  <a:gd name="connsiteX10" fmla="*/ 169077 w 169450"/>
                  <a:gd name="connsiteY10" fmla="*/ 480087 h 804004"/>
                  <a:gd name="connsiteX11" fmla="*/ 167363 w 169450"/>
                  <a:gd name="connsiteY11" fmla="*/ 600483 h 804004"/>
                  <a:gd name="connsiteX12" fmla="*/ 143646 w 169450"/>
                  <a:gd name="connsiteY12" fmla="*/ 752883 h 804004"/>
                  <a:gd name="connsiteX13" fmla="*/ 79828 w 169450"/>
                  <a:gd name="connsiteY13" fmla="*/ 803651 h 804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9450" h="804004">
                    <a:moveTo>
                      <a:pt x="79828" y="803651"/>
                    </a:moveTo>
                    <a:lnTo>
                      <a:pt x="76399" y="803651"/>
                    </a:lnTo>
                    <a:cubicBezTo>
                      <a:pt x="62064" y="803518"/>
                      <a:pt x="48167" y="798660"/>
                      <a:pt x="36870" y="789840"/>
                    </a:cubicBezTo>
                    <a:cubicBezTo>
                      <a:pt x="24212" y="780458"/>
                      <a:pt x="15630" y="766589"/>
                      <a:pt x="12867" y="751073"/>
                    </a:cubicBezTo>
                    <a:cubicBezTo>
                      <a:pt x="4038" y="706620"/>
                      <a:pt x="-373" y="589148"/>
                      <a:pt x="-373" y="398648"/>
                    </a:cubicBezTo>
                    <a:cubicBezTo>
                      <a:pt x="-373" y="208148"/>
                      <a:pt x="4228" y="91305"/>
                      <a:pt x="13439" y="48128"/>
                    </a:cubicBezTo>
                    <a:cubicBezTo>
                      <a:pt x="16325" y="30878"/>
                      <a:pt x="26822" y="15839"/>
                      <a:pt x="42014" y="7171"/>
                    </a:cubicBezTo>
                    <a:cubicBezTo>
                      <a:pt x="50424" y="2256"/>
                      <a:pt x="59988" y="-335"/>
                      <a:pt x="69732" y="-354"/>
                    </a:cubicBezTo>
                    <a:cubicBezTo>
                      <a:pt x="97249" y="-135"/>
                      <a:pt x="121605" y="17486"/>
                      <a:pt x="130406" y="43556"/>
                    </a:cubicBezTo>
                    <a:cubicBezTo>
                      <a:pt x="144188" y="85847"/>
                      <a:pt x="154380" y="155503"/>
                      <a:pt x="160981" y="252535"/>
                    </a:cubicBezTo>
                    <a:cubicBezTo>
                      <a:pt x="166382" y="328735"/>
                      <a:pt x="169077" y="404582"/>
                      <a:pt x="169077" y="480087"/>
                    </a:cubicBezTo>
                    <a:cubicBezTo>
                      <a:pt x="169077" y="501232"/>
                      <a:pt x="168506" y="541361"/>
                      <a:pt x="167363" y="600483"/>
                    </a:cubicBezTo>
                    <a:cubicBezTo>
                      <a:pt x="167344" y="652204"/>
                      <a:pt x="159352" y="703610"/>
                      <a:pt x="143646" y="752883"/>
                    </a:cubicBezTo>
                    <a:cubicBezTo>
                      <a:pt x="132720" y="785582"/>
                      <a:pt x="111451" y="802508"/>
                      <a:pt x="79828" y="803651"/>
                    </a:cubicBezTo>
                    <a:close/>
                  </a:path>
                </a:pathLst>
              </a:custGeom>
              <a:grpFill/>
              <a:ln w="9525" cap="flat">
                <a:noFill/>
                <a:prstDash val="solid"/>
                <a:miter/>
              </a:ln>
            </p:spPr>
            <p:txBody>
              <a:bodyPr rtlCol="0" anchor="ctr"/>
              <a:lstStyle/>
              <a:p>
                <a:endParaRPr lang="fr-FR"/>
              </a:p>
            </p:txBody>
          </p:sp>
          <p:sp>
            <p:nvSpPr>
              <p:cNvPr id="366" name="Graphique 14">
                <a:extLst>
                  <a:ext uri="{FF2B5EF4-FFF2-40B4-BE49-F238E27FC236}">
                    <a16:creationId xmlns:a16="http://schemas.microsoft.com/office/drawing/2014/main" id="{57F15CBE-B350-4EA8-A0B2-45BE8A07DE1D}"/>
                  </a:ext>
                </a:extLst>
              </p:cNvPr>
              <p:cNvSpPr/>
              <p:nvPr/>
            </p:nvSpPr>
            <p:spPr>
              <a:xfrm>
                <a:off x="17626009" y="-2238037"/>
                <a:ext cx="784764" cy="835672"/>
              </a:xfrm>
              <a:custGeom>
                <a:avLst/>
                <a:gdLst>
                  <a:gd name="connsiteX0" fmla="*/ 302808 w 784764"/>
                  <a:gd name="connsiteY0" fmla="*/ 835284 h 835672"/>
                  <a:gd name="connsiteX1" fmla="*/ 157647 w 784764"/>
                  <a:gd name="connsiteY1" fmla="*/ 802709 h 835672"/>
                  <a:gd name="connsiteX2" fmla="*/ 52206 w 784764"/>
                  <a:gd name="connsiteY2" fmla="*/ 717555 h 835672"/>
                  <a:gd name="connsiteX3" fmla="*/ -373 w 784764"/>
                  <a:gd name="connsiteY3" fmla="*/ 573157 h 835672"/>
                  <a:gd name="connsiteX4" fmla="*/ 128977 w 784764"/>
                  <a:gd name="connsiteY4" fmla="*/ 365797 h 835672"/>
                  <a:gd name="connsiteX5" fmla="*/ 149837 w 784764"/>
                  <a:gd name="connsiteY5" fmla="*/ 353129 h 835672"/>
                  <a:gd name="connsiteX6" fmla="*/ 172887 w 784764"/>
                  <a:gd name="connsiteY6" fmla="*/ 326554 h 835672"/>
                  <a:gd name="connsiteX7" fmla="*/ 169458 w 784764"/>
                  <a:gd name="connsiteY7" fmla="*/ 301694 h 835672"/>
                  <a:gd name="connsiteX8" fmla="*/ 159933 w 784764"/>
                  <a:gd name="connsiteY8" fmla="*/ 219779 h 835672"/>
                  <a:gd name="connsiteX9" fmla="*/ 236705 w 784764"/>
                  <a:gd name="connsiteY9" fmla="*/ 52234 h 835672"/>
                  <a:gd name="connsiteX10" fmla="*/ 398058 w 784764"/>
                  <a:gd name="connsiteY10" fmla="*/ -344 h 835672"/>
                  <a:gd name="connsiteX11" fmla="*/ 519883 w 784764"/>
                  <a:gd name="connsiteY11" fmla="*/ 35470 h 835672"/>
                  <a:gd name="connsiteX12" fmla="*/ 578747 w 784764"/>
                  <a:gd name="connsiteY12" fmla="*/ 162439 h 835672"/>
                  <a:gd name="connsiteX13" fmla="*/ 477116 w 784764"/>
                  <a:gd name="connsiteY13" fmla="*/ 336270 h 835672"/>
                  <a:gd name="connsiteX14" fmla="*/ 416537 w 784764"/>
                  <a:gd name="connsiteY14" fmla="*/ 374370 h 835672"/>
                  <a:gd name="connsiteX15" fmla="*/ 399201 w 784764"/>
                  <a:gd name="connsiteY15" fmla="*/ 385990 h 835672"/>
                  <a:gd name="connsiteX16" fmla="*/ 455208 w 784764"/>
                  <a:gd name="connsiteY16" fmla="*/ 444855 h 835672"/>
                  <a:gd name="connsiteX17" fmla="*/ 525694 w 784764"/>
                  <a:gd name="connsiteY17" fmla="*/ 492480 h 835672"/>
                  <a:gd name="connsiteX18" fmla="*/ 552173 w 784764"/>
                  <a:gd name="connsiteY18" fmla="*/ 469429 h 835672"/>
                  <a:gd name="connsiteX19" fmla="*/ 643422 w 784764"/>
                  <a:gd name="connsiteY19" fmla="*/ 379894 h 835672"/>
                  <a:gd name="connsiteX20" fmla="*/ 659615 w 784764"/>
                  <a:gd name="connsiteY20" fmla="*/ 382180 h 835672"/>
                  <a:gd name="connsiteX21" fmla="*/ 716765 w 784764"/>
                  <a:gd name="connsiteY21" fmla="*/ 470001 h 835672"/>
                  <a:gd name="connsiteX22" fmla="*/ 706382 w 784764"/>
                  <a:gd name="connsiteY22" fmla="*/ 535818 h 835672"/>
                  <a:gd name="connsiteX23" fmla="*/ 691333 w 784764"/>
                  <a:gd name="connsiteY23" fmla="*/ 575061 h 835672"/>
                  <a:gd name="connsiteX24" fmla="*/ 687904 w 784764"/>
                  <a:gd name="connsiteY24" fmla="*/ 583158 h 835672"/>
                  <a:gd name="connsiteX25" fmla="*/ 704097 w 784764"/>
                  <a:gd name="connsiteY25" fmla="*/ 594111 h 835672"/>
                  <a:gd name="connsiteX26" fmla="*/ 734672 w 784764"/>
                  <a:gd name="connsiteY26" fmla="*/ 608589 h 835672"/>
                  <a:gd name="connsiteX27" fmla="*/ 745625 w 784764"/>
                  <a:gd name="connsiteY27" fmla="*/ 613733 h 835672"/>
                  <a:gd name="connsiteX28" fmla="*/ 784392 w 784764"/>
                  <a:gd name="connsiteY28" fmla="*/ 657643 h 835672"/>
                  <a:gd name="connsiteX29" fmla="*/ 763532 w 784764"/>
                  <a:gd name="connsiteY29" fmla="*/ 691171 h 835672"/>
                  <a:gd name="connsiteX30" fmla="*/ 713336 w 784764"/>
                  <a:gd name="connsiteY30" fmla="*/ 706125 h 835672"/>
                  <a:gd name="connsiteX31" fmla="*/ 656757 w 784764"/>
                  <a:gd name="connsiteY31" fmla="*/ 698029 h 835672"/>
                  <a:gd name="connsiteX32" fmla="*/ 635326 w 784764"/>
                  <a:gd name="connsiteY32" fmla="*/ 693457 h 835672"/>
                  <a:gd name="connsiteX33" fmla="*/ 622086 w 784764"/>
                  <a:gd name="connsiteY33" fmla="*/ 695457 h 835672"/>
                  <a:gd name="connsiteX34" fmla="*/ 592654 w 784764"/>
                  <a:gd name="connsiteY34" fmla="*/ 721746 h 835672"/>
                  <a:gd name="connsiteX35" fmla="*/ 508072 w 784764"/>
                  <a:gd name="connsiteY35" fmla="*/ 791374 h 835672"/>
                  <a:gd name="connsiteX36" fmla="*/ 411298 w 784764"/>
                  <a:gd name="connsiteY36" fmla="*/ 825950 h 835672"/>
                  <a:gd name="connsiteX37" fmla="*/ 302808 w 784764"/>
                  <a:gd name="connsiteY37" fmla="*/ 835284 h 835672"/>
                  <a:gd name="connsiteX38" fmla="*/ 276234 w 784764"/>
                  <a:gd name="connsiteY38" fmla="*/ 691552 h 835672"/>
                  <a:gd name="connsiteX39" fmla="*/ 431586 w 784764"/>
                  <a:gd name="connsiteY39" fmla="*/ 648785 h 835672"/>
                  <a:gd name="connsiteX40" fmla="*/ 454161 w 784764"/>
                  <a:gd name="connsiteY40" fmla="*/ 622781 h 835672"/>
                  <a:gd name="connsiteX41" fmla="*/ 365768 w 784764"/>
                  <a:gd name="connsiteY41" fmla="*/ 533342 h 835672"/>
                  <a:gd name="connsiteX42" fmla="*/ 261851 w 784764"/>
                  <a:gd name="connsiteY42" fmla="*/ 446093 h 835672"/>
                  <a:gd name="connsiteX43" fmla="*/ 249754 w 784764"/>
                  <a:gd name="connsiteY43" fmla="*/ 442664 h 835672"/>
                  <a:gd name="connsiteX44" fmla="*/ 205272 w 784764"/>
                  <a:gd name="connsiteY44" fmla="*/ 465143 h 835672"/>
                  <a:gd name="connsiteX45" fmla="*/ 142884 w 784764"/>
                  <a:gd name="connsiteY45" fmla="*/ 571442 h 835672"/>
                  <a:gd name="connsiteX46" fmla="*/ 176411 w 784764"/>
                  <a:gd name="connsiteY46" fmla="*/ 652214 h 835672"/>
                  <a:gd name="connsiteX47" fmla="*/ 275948 w 784764"/>
                  <a:gd name="connsiteY47" fmla="*/ 691552 h 835672"/>
                  <a:gd name="connsiteX48" fmla="*/ 321287 w 784764"/>
                  <a:gd name="connsiteY48" fmla="*/ 271119 h 835672"/>
                  <a:gd name="connsiteX49" fmla="*/ 425300 w 784764"/>
                  <a:gd name="connsiteY49" fmla="*/ 201015 h 835672"/>
                  <a:gd name="connsiteX50" fmla="*/ 458732 w 784764"/>
                  <a:gd name="connsiteY50" fmla="*/ 138912 h 835672"/>
                  <a:gd name="connsiteX51" fmla="*/ 442826 w 784764"/>
                  <a:gd name="connsiteY51" fmla="*/ 104812 h 835672"/>
                  <a:gd name="connsiteX52" fmla="*/ 404726 w 784764"/>
                  <a:gd name="connsiteY52" fmla="*/ 91001 h 835672"/>
                  <a:gd name="connsiteX53" fmla="*/ 353386 w 784764"/>
                  <a:gd name="connsiteY53" fmla="*/ 112622 h 835672"/>
                  <a:gd name="connsiteX54" fmla="*/ 312905 w 784764"/>
                  <a:gd name="connsiteY54" fmla="*/ 173583 h 835672"/>
                  <a:gd name="connsiteX55" fmla="*/ 306047 w 784764"/>
                  <a:gd name="connsiteY55" fmla="*/ 218540 h 835672"/>
                  <a:gd name="connsiteX56" fmla="*/ 306047 w 784764"/>
                  <a:gd name="connsiteY56" fmla="*/ 233305 h 835672"/>
                  <a:gd name="connsiteX57" fmla="*/ 321001 w 784764"/>
                  <a:gd name="connsiteY57" fmla="*/ 271119 h 835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784764" h="835672">
                    <a:moveTo>
                      <a:pt x="302808" y="835284"/>
                    </a:moveTo>
                    <a:cubicBezTo>
                      <a:pt x="252526" y="836018"/>
                      <a:pt x="202786" y="824864"/>
                      <a:pt x="157647" y="802709"/>
                    </a:cubicBezTo>
                    <a:cubicBezTo>
                      <a:pt x="116480" y="782707"/>
                      <a:pt x="80418" y="753589"/>
                      <a:pt x="52206" y="717555"/>
                    </a:cubicBezTo>
                    <a:cubicBezTo>
                      <a:pt x="18725" y="676826"/>
                      <a:pt x="170" y="625877"/>
                      <a:pt x="-373" y="573157"/>
                    </a:cubicBezTo>
                    <a:cubicBezTo>
                      <a:pt x="-373" y="491175"/>
                      <a:pt x="42747" y="422061"/>
                      <a:pt x="128977" y="365797"/>
                    </a:cubicBezTo>
                    <a:cubicBezTo>
                      <a:pt x="137073" y="360463"/>
                      <a:pt x="144027" y="356272"/>
                      <a:pt x="149837" y="353129"/>
                    </a:cubicBezTo>
                    <a:cubicBezTo>
                      <a:pt x="165172" y="345795"/>
                      <a:pt x="172887" y="336936"/>
                      <a:pt x="172887" y="326554"/>
                    </a:cubicBezTo>
                    <a:cubicBezTo>
                      <a:pt x="172639" y="318172"/>
                      <a:pt x="171496" y="309838"/>
                      <a:pt x="169458" y="301694"/>
                    </a:cubicBezTo>
                    <a:cubicBezTo>
                      <a:pt x="163229" y="274834"/>
                      <a:pt x="160038" y="247354"/>
                      <a:pt x="159933" y="219779"/>
                    </a:cubicBezTo>
                    <a:cubicBezTo>
                      <a:pt x="159933" y="145484"/>
                      <a:pt x="185527" y="89639"/>
                      <a:pt x="236705" y="52234"/>
                    </a:cubicBezTo>
                    <a:cubicBezTo>
                      <a:pt x="283330" y="17611"/>
                      <a:pt x="339984" y="-849"/>
                      <a:pt x="398058" y="-344"/>
                    </a:cubicBezTo>
                    <a:cubicBezTo>
                      <a:pt x="441302" y="-649"/>
                      <a:pt x="483679" y="11810"/>
                      <a:pt x="519883" y="35470"/>
                    </a:cubicBezTo>
                    <a:cubicBezTo>
                      <a:pt x="559126" y="60873"/>
                      <a:pt x="578747" y="103193"/>
                      <a:pt x="578747" y="162439"/>
                    </a:cubicBezTo>
                    <a:cubicBezTo>
                      <a:pt x="578747" y="225618"/>
                      <a:pt x="544867" y="283568"/>
                      <a:pt x="477116" y="336270"/>
                    </a:cubicBezTo>
                    <a:cubicBezTo>
                      <a:pt x="459018" y="352033"/>
                      <a:pt x="438578" y="364883"/>
                      <a:pt x="416537" y="374370"/>
                    </a:cubicBezTo>
                    <a:cubicBezTo>
                      <a:pt x="404916" y="378275"/>
                      <a:pt x="399201" y="382085"/>
                      <a:pt x="399201" y="385990"/>
                    </a:cubicBezTo>
                    <a:cubicBezTo>
                      <a:pt x="399201" y="389895"/>
                      <a:pt x="418251" y="410946"/>
                      <a:pt x="455208" y="444855"/>
                    </a:cubicBezTo>
                    <a:cubicBezTo>
                      <a:pt x="489879" y="476601"/>
                      <a:pt x="513377" y="492480"/>
                      <a:pt x="525694" y="492480"/>
                    </a:cubicBezTo>
                    <a:cubicBezTo>
                      <a:pt x="537981" y="492480"/>
                      <a:pt x="546839" y="484764"/>
                      <a:pt x="552173" y="469429"/>
                    </a:cubicBezTo>
                    <a:cubicBezTo>
                      <a:pt x="574585" y="409736"/>
                      <a:pt x="605008" y="379894"/>
                      <a:pt x="643422" y="379894"/>
                    </a:cubicBezTo>
                    <a:cubicBezTo>
                      <a:pt x="648899" y="379904"/>
                      <a:pt x="654347" y="380675"/>
                      <a:pt x="659615" y="382180"/>
                    </a:cubicBezTo>
                    <a:cubicBezTo>
                      <a:pt x="697715" y="394181"/>
                      <a:pt x="716765" y="423452"/>
                      <a:pt x="716765" y="470001"/>
                    </a:cubicBezTo>
                    <a:cubicBezTo>
                      <a:pt x="716250" y="492308"/>
                      <a:pt x="712764" y="514444"/>
                      <a:pt x="706382" y="535818"/>
                    </a:cubicBezTo>
                    <a:cubicBezTo>
                      <a:pt x="703154" y="549516"/>
                      <a:pt x="698086" y="562717"/>
                      <a:pt x="691333" y="575061"/>
                    </a:cubicBezTo>
                    <a:cubicBezTo>
                      <a:pt x="689485" y="577405"/>
                      <a:pt x="688304" y="580205"/>
                      <a:pt x="687904" y="583158"/>
                    </a:cubicBezTo>
                    <a:cubicBezTo>
                      <a:pt x="687904" y="585824"/>
                      <a:pt x="693333" y="589539"/>
                      <a:pt x="704097" y="594111"/>
                    </a:cubicBezTo>
                    <a:cubicBezTo>
                      <a:pt x="710574" y="596778"/>
                      <a:pt x="720861" y="601636"/>
                      <a:pt x="734672" y="608589"/>
                    </a:cubicBezTo>
                    <a:cubicBezTo>
                      <a:pt x="738225" y="610514"/>
                      <a:pt x="741882" y="612228"/>
                      <a:pt x="745625" y="613733"/>
                    </a:cubicBezTo>
                    <a:cubicBezTo>
                      <a:pt x="771467" y="624467"/>
                      <a:pt x="784392" y="639098"/>
                      <a:pt x="784392" y="657643"/>
                    </a:cubicBezTo>
                    <a:cubicBezTo>
                      <a:pt x="783678" y="671664"/>
                      <a:pt x="775791" y="684332"/>
                      <a:pt x="763532" y="691171"/>
                    </a:cubicBezTo>
                    <a:cubicBezTo>
                      <a:pt x="748702" y="701115"/>
                      <a:pt x="731195" y="706335"/>
                      <a:pt x="713336" y="706125"/>
                    </a:cubicBezTo>
                    <a:cubicBezTo>
                      <a:pt x="694152" y="706744"/>
                      <a:pt x="674998" y="704002"/>
                      <a:pt x="656757" y="698029"/>
                    </a:cubicBezTo>
                    <a:cubicBezTo>
                      <a:pt x="649937" y="695248"/>
                      <a:pt x="642679" y="693695"/>
                      <a:pt x="635326" y="693457"/>
                    </a:cubicBezTo>
                    <a:cubicBezTo>
                      <a:pt x="630859" y="693667"/>
                      <a:pt x="626420" y="694334"/>
                      <a:pt x="622086" y="695457"/>
                    </a:cubicBezTo>
                    <a:cubicBezTo>
                      <a:pt x="616305" y="696791"/>
                      <a:pt x="606494" y="705554"/>
                      <a:pt x="592654" y="721746"/>
                    </a:cubicBezTo>
                    <a:cubicBezTo>
                      <a:pt x="568632" y="749607"/>
                      <a:pt x="540029" y="773153"/>
                      <a:pt x="508072" y="791374"/>
                    </a:cubicBezTo>
                    <a:cubicBezTo>
                      <a:pt x="477897" y="808062"/>
                      <a:pt x="445216" y="819740"/>
                      <a:pt x="411298" y="825950"/>
                    </a:cubicBezTo>
                    <a:cubicBezTo>
                      <a:pt x="375493" y="832360"/>
                      <a:pt x="339184" y="835484"/>
                      <a:pt x="302808" y="835284"/>
                    </a:cubicBezTo>
                    <a:close/>
                    <a:moveTo>
                      <a:pt x="276234" y="691552"/>
                    </a:moveTo>
                    <a:cubicBezTo>
                      <a:pt x="330907" y="691438"/>
                      <a:pt x="384552" y="676674"/>
                      <a:pt x="431586" y="648785"/>
                    </a:cubicBezTo>
                    <a:cubicBezTo>
                      <a:pt x="446636" y="640336"/>
                      <a:pt x="454161" y="631669"/>
                      <a:pt x="454161" y="622781"/>
                    </a:cubicBezTo>
                    <a:cubicBezTo>
                      <a:pt x="454161" y="615924"/>
                      <a:pt x="424700" y="586110"/>
                      <a:pt x="365768" y="533342"/>
                    </a:cubicBezTo>
                    <a:cubicBezTo>
                      <a:pt x="310333" y="483621"/>
                      <a:pt x="275691" y="454542"/>
                      <a:pt x="261851" y="446093"/>
                    </a:cubicBezTo>
                    <a:cubicBezTo>
                      <a:pt x="258251" y="443778"/>
                      <a:pt x="254040" y="442588"/>
                      <a:pt x="249754" y="442664"/>
                    </a:cubicBezTo>
                    <a:cubicBezTo>
                      <a:pt x="239277" y="442664"/>
                      <a:pt x="224513" y="450189"/>
                      <a:pt x="205272" y="465143"/>
                    </a:cubicBezTo>
                    <a:cubicBezTo>
                      <a:pt x="163620" y="497528"/>
                      <a:pt x="142817" y="532961"/>
                      <a:pt x="142884" y="571442"/>
                    </a:cubicBezTo>
                    <a:cubicBezTo>
                      <a:pt x="142541" y="601817"/>
                      <a:pt x="154656" y="631011"/>
                      <a:pt x="176411" y="652214"/>
                    </a:cubicBezTo>
                    <a:cubicBezTo>
                      <a:pt x="202596" y="678722"/>
                      <a:pt x="238714" y="693000"/>
                      <a:pt x="275948" y="691552"/>
                    </a:cubicBezTo>
                    <a:close/>
                    <a:moveTo>
                      <a:pt x="321287" y="271119"/>
                    </a:moveTo>
                    <a:cubicBezTo>
                      <a:pt x="368273" y="248830"/>
                      <a:pt x="402945" y="225465"/>
                      <a:pt x="425300" y="201015"/>
                    </a:cubicBezTo>
                    <a:cubicBezTo>
                      <a:pt x="447655" y="176564"/>
                      <a:pt x="458799" y="155866"/>
                      <a:pt x="458732" y="138912"/>
                    </a:cubicBezTo>
                    <a:cubicBezTo>
                      <a:pt x="458913" y="125710"/>
                      <a:pt x="453055" y="113156"/>
                      <a:pt x="442826" y="104812"/>
                    </a:cubicBezTo>
                    <a:cubicBezTo>
                      <a:pt x="432320" y="95563"/>
                      <a:pt x="418718" y="90630"/>
                      <a:pt x="404726" y="91001"/>
                    </a:cubicBezTo>
                    <a:cubicBezTo>
                      <a:pt x="385685" y="92287"/>
                      <a:pt x="367617" y="99897"/>
                      <a:pt x="353386" y="112622"/>
                    </a:cubicBezTo>
                    <a:cubicBezTo>
                      <a:pt x="334021" y="128367"/>
                      <a:pt x="319905" y="149627"/>
                      <a:pt x="312905" y="173583"/>
                    </a:cubicBezTo>
                    <a:cubicBezTo>
                      <a:pt x="308342" y="188127"/>
                      <a:pt x="306028" y="203291"/>
                      <a:pt x="306047" y="218540"/>
                    </a:cubicBezTo>
                    <a:cubicBezTo>
                      <a:pt x="306047" y="219779"/>
                      <a:pt x="306047" y="224637"/>
                      <a:pt x="306047" y="233305"/>
                    </a:cubicBezTo>
                    <a:cubicBezTo>
                      <a:pt x="308085" y="246887"/>
                      <a:pt x="313200" y="259822"/>
                      <a:pt x="321001" y="271119"/>
                    </a:cubicBezTo>
                    <a:close/>
                  </a:path>
                </a:pathLst>
              </a:custGeom>
              <a:grpFill/>
              <a:ln w="9525" cap="flat">
                <a:noFill/>
                <a:prstDash val="solid"/>
                <a:miter/>
              </a:ln>
            </p:spPr>
            <p:txBody>
              <a:bodyPr rtlCol="0" anchor="ctr"/>
              <a:lstStyle/>
              <a:p>
                <a:endParaRPr lang="fr-FR"/>
              </a:p>
            </p:txBody>
          </p:sp>
          <p:sp>
            <p:nvSpPr>
              <p:cNvPr id="367" name="Graphique 14">
                <a:extLst>
                  <a:ext uri="{FF2B5EF4-FFF2-40B4-BE49-F238E27FC236}">
                    <a16:creationId xmlns:a16="http://schemas.microsoft.com/office/drawing/2014/main" id="{57F15CBE-B350-4EA8-A0B2-45BE8A07DE1D}"/>
                  </a:ext>
                </a:extLst>
              </p:cNvPr>
              <p:cNvSpPr/>
              <p:nvPr/>
            </p:nvSpPr>
            <p:spPr>
              <a:xfrm>
                <a:off x="18740243" y="-2207547"/>
                <a:ext cx="169545" cy="804004"/>
              </a:xfrm>
              <a:custGeom>
                <a:avLst/>
                <a:gdLst>
                  <a:gd name="connsiteX0" fmla="*/ 79924 w 169545"/>
                  <a:gd name="connsiteY0" fmla="*/ 803651 h 804004"/>
                  <a:gd name="connsiteX1" fmla="*/ 76494 w 169545"/>
                  <a:gd name="connsiteY1" fmla="*/ 803651 h 804004"/>
                  <a:gd name="connsiteX2" fmla="*/ 36871 w 169545"/>
                  <a:gd name="connsiteY2" fmla="*/ 789840 h 804004"/>
                  <a:gd name="connsiteX3" fmla="*/ 12963 w 169545"/>
                  <a:gd name="connsiteY3" fmla="*/ 751073 h 804004"/>
                  <a:gd name="connsiteX4" fmla="*/ -372 w 169545"/>
                  <a:gd name="connsiteY4" fmla="*/ 398648 h 804004"/>
                  <a:gd name="connsiteX5" fmla="*/ 13534 w 169545"/>
                  <a:gd name="connsiteY5" fmla="*/ 48128 h 804004"/>
                  <a:gd name="connsiteX6" fmla="*/ 42109 w 169545"/>
                  <a:gd name="connsiteY6" fmla="*/ 7171 h 804004"/>
                  <a:gd name="connsiteX7" fmla="*/ 69827 w 169545"/>
                  <a:gd name="connsiteY7" fmla="*/ -354 h 804004"/>
                  <a:gd name="connsiteX8" fmla="*/ 130406 w 169545"/>
                  <a:gd name="connsiteY8" fmla="*/ 43556 h 804004"/>
                  <a:gd name="connsiteX9" fmla="*/ 161076 w 169545"/>
                  <a:gd name="connsiteY9" fmla="*/ 252535 h 804004"/>
                  <a:gd name="connsiteX10" fmla="*/ 169173 w 169545"/>
                  <a:gd name="connsiteY10" fmla="*/ 480087 h 804004"/>
                  <a:gd name="connsiteX11" fmla="*/ 167363 w 169545"/>
                  <a:gd name="connsiteY11" fmla="*/ 600483 h 804004"/>
                  <a:gd name="connsiteX12" fmla="*/ 143741 w 169545"/>
                  <a:gd name="connsiteY12" fmla="*/ 752883 h 804004"/>
                  <a:gd name="connsiteX13" fmla="*/ 79924 w 169545"/>
                  <a:gd name="connsiteY13" fmla="*/ 803651 h 804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9545" h="804004">
                    <a:moveTo>
                      <a:pt x="79924" y="803651"/>
                    </a:moveTo>
                    <a:lnTo>
                      <a:pt x="76494" y="803651"/>
                    </a:lnTo>
                    <a:cubicBezTo>
                      <a:pt x="62131" y="803499"/>
                      <a:pt x="48215" y="798651"/>
                      <a:pt x="36871" y="789840"/>
                    </a:cubicBezTo>
                    <a:cubicBezTo>
                      <a:pt x="24269" y="780420"/>
                      <a:pt x="15725" y="766561"/>
                      <a:pt x="12963" y="751073"/>
                    </a:cubicBezTo>
                    <a:cubicBezTo>
                      <a:pt x="4133" y="706620"/>
                      <a:pt x="-306" y="589148"/>
                      <a:pt x="-372" y="398648"/>
                    </a:cubicBezTo>
                    <a:cubicBezTo>
                      <a:pt x="-439" y="208148"/>
                      <a:pt x="4200" y="91305"/>
                      <a:pt x="13534" y="48128"/>
                    </a:cubicBezTo>
                    <a:cubicBezTo>
                      <a:pt x="16382" y="30859"/>
                      <a:pt x="26889" y="15800"/>
                      <a:pt x="42109" y="7171"/>
                    </a:cubicBezTo>
                    <a:cubicBezTo>
                      <a:pt x="50520" y="2256"/>
                      <a:pt x="60083" y="-335"/>
                      <a:pt x="69827" y="-354"/>
                    </a:cubicBezTo>
                    <a:cubicBezTo>
                      <a:pt x="97316" y="-125"/>
                      <a:pt x="121633" y="17505"/>
                      <a:pt x="130406" y="43556"/>
                    </a:cubicBezTo>
                    <a:cubicBezTo>
                      <a:pt x="144313" y="85847"/>
                      <a:pt x="154533" y="155503"/>
                      <a:pt x="161076" y="252535"/>
                    </a:cubicBezTo>
                    <a:cubicBezTo>
                      <a:pt x="166410" y="328735"/>
                      <a:pt x="169106" y="404582"/>
                      <a:pt x="169173" y="480087"/>
                    </a:cubicBezTo>
                    <a:cubicBezTo>
                      <a:pt x="169173" y="501232"/>
                      <a:pt x="168573" y="541361"/>
                      <a:pt x="167363" y="600483"/>
                    </a:cubicBezTo>
                    <a:cubicBezTo>
                      <a:pt x="167325" y="652194"/>
                      <a:pt x="159362" y="703591"/>
                      <a:pt x="143741" y="752883"/>
                    </a:cubicBezTo>
                    <a:cubicBezTo>
                      <a:pt x="132692" y="785744"/>
                      <a:pt x="111451" y="802508"/>
                      <a:pt x="79924" y="803651"/>
                    </a:cubicBezTo>
                    <a:close/>
                  </a:path>
                </a:pathLst>
              </a:custGeom>
              <a:grpFill/>
              <a:ln w="9525" cap="flat">
                <a:noFill/>
                <a:prstDash val="solid"/>
                <a:miter/>
              </a:ln>
            </p:spPr>
            <p:txBody>
              <a:bodyPr rtlCol="0" anchor="ctr"/>
              <a:lstStyle/>
              <a:p>
                <a:endParaRPr lang="fr-FR"/>
              </a:p>
            </p:txBody>
          </p:sp>
          <p:sp>
            <p:nvSpPr>
              <p:cNvPr id="368" name="Graphique 14">
                <a:extLst>
                  <a:ext uri="{FF2B5EF4-FFF2-40B4-BE49-F238E27FC236}">
                    <a16:creationId xmlns:a16="http://schemas.microsoft.com/office/drawing/2014/main" id="{57F15CBE-B350-4EA8-A0B2-45BE8A07DE1D}"/>
                  </a:ext>
                </a:extLst>
              </p:cNvPr>
              <p:cNvSpPr/>
              <p:nvPr/>
            </p:nvSpPr>
            <p:spPr>
              <a:xfrm>
                <a:off x="18967272" y="-1952286"/>
                <a:ext cx="426677" cy="492389"/>
              </a:xfrm>
              <a:custGeom>
                <a:avLst/>
                <a:gdLst>
                  <a:gd name="connsiteX0" fmla="*/ 204557 w 426677"/>
                  <a:gd name="connsiteY0" fmla="*/ 491812 h 492389"/>
                  <a:gd name="connsiteX1" fmla="*/ 199795 w 426677"/>
                  <a:gd name="connsiteY1" fmla="*/ 491812 h 492389"/>
                  <a:gd name="connsiteX2" fmla="*/ 25488 w 426677"/>
                  <a:gd name="connsiteY2" fmla="*/ 383799 h 492389"/>
                  <a:gd name="connsiteX3" fmla="*/ -230 w 426677"/>
                  <a:gd name="connsiteY3" fmla="*/ 263688 h 492389"/>
                  <a:gd name="connsiteX4" fmla="*/ 29774 w 426677"/>
                  <a:gd name="connsiteY4" fmla="*/ 118813 h 492389"/>
                  <a:gd name="connsiteX5" fmla="*/ 108355 w 426677"/>
                  <a:gd name="connsiteY5" fmla="*/ 29278 h 492389"/>
                  <a:gd name="connsiteX6" fmla="*/ 207986 w 426677"/>
                  <a:gd name="connsiteY6" fmla="*/ -345 h 492389"/>
                  <a:gd name="connsiteX7" fmla="*/ 297522 w 426677"/>
                  <a:gd name="connsiteY7" fmla="*/ 30231 h 492389"/>
                  <a:gd name="connsiteX8" fmla="*/ 339717 w 426677"/>
                  <a:gd name="connsiteY8" fmla="*/ 130719 h 492389"/>
                  <a:gd name="connsiteX9" fmla="*/ 314571 w 426677"/>
                  <a:gd name="connsiteY9" fmla="*/ 204919 h 492389"/>
                  <a:gd name="connsiteX10" fmla="*/ 244943 w 426677"/>
                  <a:gd name="connsiteY10" fmla="*/ 254830 h 492389"/>
                  <a:gd name="connsiteX11" fmla="*/ 150265 w 426677"/>
                  <a:gd name="connsiteY11" fmla="*/ 279691 h 492389"/>
                  <a:gd name="connsiteX12" fmla="*/ 120261 w 426677"/>
                  <a:gd name="connsiteY12" fmla="*/ 317219 h 492389"/>
                  <a:gd name="connsiteX13" fmla="*/ 137596 w 426677"/>
                  <a:gd name="connsiteY13" fmla="*/ 357605 h 492389"/>
                  <a:gd name="connsiteX14" fmla="*/ 211511 w 426677"/>
                  <a:gd name="connsiteY14" fmla="*/ 381322 h 492389"/>
                  <a:gd name="connsiteX15" fmla="*/ 337336 w 426677"/>
                  <a:gd name="connsiteY15" fmla="*/ 344937 h 492389"/>
                  <a:gd name="connsiteX16" fmla="*/ 394010 w 426677"/>
                  <a:gd name="connsiteY16" fmla="*/ 325315 h 492389"/>
                  <a:gd name="connsiteX17" fmla="*/ 417918 w 426677"/>
                  <a:gd name="connsiteY17" fmla="*/ 334840 h 492389"/>
                  <a:gd name="connsiteX18" fmla="*/ 426300 w 426677"/>
                  <a:gd name="connsiteY18" fmla="*/ 357986 h 492389"/>
                  <a:gd name="connsiteX19" fmla="*/ 407821 w 426677"/>
                  <a:gd name="connsiteY19" fmla="*/ 400086 h 492389"/>
                  <a:gd name="connsiteX20" fmla="*/ 204557 w 426677"/>
                  <a:gd name="connsiteY20" fmla="*/ 491812 h 492389"/>
                  <a:gd name="connsiteX21" fmla="*/ 164743 w 426677"/>
                  <a:gd name="connsiteY21" fmla="*/ 181106 h 492389"/>
                  <a:gd name="connsiteX22" fmla="*/ 224750 w 426677"/>
                  <a:gd name="connsiteY22" fmla="*/ 139006 h 492389"/>
                  <a:gd name="connsiteX23" fmla="*/ 239800 w 426677"/>
                  <a:gd name="connsiteY23" fmla="*/ 92238 h 492389"/>
                  <a:gd name="connsiteX24" fmla="*/ 228437 w 426677"/>
                  <a:gd name="connsiteY24" fmla="*/ 77189 h 492389"/>
                  <a:gd name="connsiteX25" fmla="*/ 224750 w 426677"/>
                  <a:gd name="connsiteY25" fmla="*/ 77189 h 492389"/>
                  <a:gd name="connsiteX26" fmla="*/ 215225 w 426677"/>
                  <a:gd name="connsiteY26" fmla="*/ 77189 h 492389"/>
                  <a:gd name="connsiteX27" fmla="*/ 184079 w 426677"/>
                  <a:gd name="connsiteY27" fmla="*/ 90238 h 492389"/>
                  <a:gd name="connsiteX28" fmla="*/ 145979 w 426677"/>
                  <a:gd name="connsiteY28" fmla="*/ 120813 h 492389"/>
                  <a:gd name="connsiteX29" fmla="*/ 133215 w 426677"/>
                  <a:gd name="connsiteY29" fmla="*/ 149388 h 492389"/>
                  <a:gd name="connsiteX30" fmla="*/ 164743 w 426677"/>
                  <a:gd name="connsiteY30" fmla="*/ 181106 h 492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426677" h="492389">
                    <a:moveTo>
                      <a:pt x="204557" y="491812"/>
                    </a:moveTo>
                    <a:lnTo>
                      <a:pt x="199795" y="491812"/>
                    </a:lnTo>
                    <a:cubicBezTo>
                      <a:pt x="124890" y="495536"/>
                      <a:pt x="55491" y="452531"/>
                      <a:pt x="25488" y="383799"/>
                    </a:cubicBezTo>
                    <a:cubicBezTo>
                      <a:pt x="8276" y="346108"/>
                      <a:pt x="-497" y="305122"/>
                      <a:pt x="-230" y="263688"/>
                    </a:cubicBezTo>
                    <a:cubicBezTo>
                      <a:pt x="-1725" y="213711"/>
                      <a:pt x="8552" y="164085"/>
                      <a:pt x="29774" y="118813"/>
                    </a:cubicBezTo>
                    <a:cubicBezTo>
                      <a:pt x="47052" y="82189"/>
                      <a:pt x="74284" y="51157"/>
                      <a:pt x="108355" y="29278"/>
                    </a:cubicBezTo>
                    <a:cubicBezTo>
                      <a:pt x="138092" y="10162"/>
                      <a:pt x="172639" y="-116"/>
                      <a:pt x="207986" y="-345"/>
                    </a:cubicBezTo>
                    <a:cubicBezTo>
                      <a:pt x="240457" y="-716"/>
                      <a:pt x="272061" y="10076"/>
                      <a:pt x="297522" y="30231"/>
                    </a:cubicBezTo>
                    <a:cubicBezTo>
                      <a:pt x="325649" y="53281"/>
                      <a:pt x="339717" y="86780"/>
                      <a:pt x="339717" y="130719"/>
                    </a:cubicBezTo>
                    <a:cubicBezTo>
                      <a:pt x="340260" y="157628"/>
                      <a:pt x="331364" y="183878"/>
                      <a:pt x="314571" y="204919"/>
                    </a:cubicBezTo>
                    <a:cubicBezTo>
                      <a:pt x="296007" y="227227"/>
                      <a:pt x="272032" y="244410"/>
                      <a:pt x="244943" y="254830"/>
                    </a:cubicBezTo>
                    <a:cubicBezTo>
                      <a:pt x="214663" y="267394"/>
                      <a:pt x="182812" y="275756"/>
                      <a:pt x="150265" y="279691"/>
                    </a:cubicBezTo>
                    <a:cubicBezTo>
                      <a:pt x="130263" y="282357"/>
                      <a:pt x="120261" y="294930"/>
                      <a:pt x="120261" y="317219"/>
                    </a:cubicBezTo>
                    <a:cubicBezTo>
                      <a:pt x="121233" y="332268"/>
                      <a:pt x="127358" y="346527"/>
                      <a:pt x="137596" y="357605"/>
                    </a:cubicBezTo>
                    <a:cubicBezTo>
                      <a:pt x="150293" y="373416"/>
                      <a:pt x="174935" y="381322"/>
                      <a:pt x="211511" y="381322"/>
                    </a:cubicBezTo>
                    <a:cubicBezTo>
                      <a:pt x="255945" y="380636"/>
                      <a:pt x="299388" y="368073"/>
                      <a:pt x="337336" y="344937"/>
                    </a:cubicBezTo>
                    <a:cubicBezTo>
                      <a:pt x="354243" y="333659"/>
                      <a:pt x="373750" y="326906"/>
                      <a:pt x="394010" y="325315"/>
                    </a:cubicBezTo>
                    <a:cubicBezTo>
                      <a:pt x="403020" y="324667"/>
                      <a:pt x="411822" y="328172"/>
                      <a:pt x="417918" y="334840"/>
                    </a:cubicBezTo>
                    <a:cubicBezTo>
                      <a:pt x="423461" y="341260"/>
                      <a:pt x="426452" y="349499"/>
                      <a:pt x="426300" y="357986"/>
                    </a:cubicBezTo>
                    <a:cubicBezTo>
                      <a:pt x="426195" y="373959"/>
                      <a:pt x="419508" y="389190"/>
                      <a:pt x="407821" y="400086"/>
                    </a:cubicBezTo>
                    <a:cubicBezTo>
                      <a:pt x="348195" y="460160"/>
                      <a:pt x="280443" y="490736"/>
                      <a:pt x="204557" y="491812"/>
                    </a:cubicBezTo>
                    <a:close/>
                    <a:moveTo>
                      <a:pt x="164743" y="181106"/>
                    </a:moveTo>
                    <a:cubicBezTo>
                      <a:pt x="190461" y="181106"/>
                      <a:pt x="210558" y="167105"/>
                      <a:pt x="224750" y="139006"/>
                    </a:cubicBezTo>
                    <a:cubicBezTo>
                      <a:pt x="233047" y="124671"/>
                      <a:pt x="238181" y="108726"/>
                      <a:pt x="239800" y="92238"/>
                    </a:cubicBezTo>
                    <a:cubicBezTo>
                      <a:pt x="240819" y="84942"/>
                      <a:pt x="235733" y="78208"/>
                      <a:pt x="228437" y="77189"/>
                    </a:cubicBezTo>
                    <a:cubicBezTo>
                      <a:pt x="227208" y="77017"/>
                      <a:pt x="225970" y="77017"/>
                      <a:pt x="224750" y="77189"/>
                    </a:cubicBezTo>
                    <a:lnTo>
                      <a:pt x="215225" y="77189"/>
                    </a:lnTo>
                    <a:cubicBezTo>
                      <a:pt x="204101" y="79484"/>
                      <a:pt x="193518" y="83914"/>
                      <a:pt x="184079" y="90238"/>
                    </a:cubicBezTo>
                    <a:cubicBezTo>
                      <a:pt x="169696" y="98144"/>
                      <a:pt x="156809" y="108488"/>
                      <a:pt x="145979" y="120813"/>
                    </a:cubicBezTo>
                    <a:cubicBezTo>
                      <a:pt x="138369" y="128452"/>
                      <a:pt x="133825" y="138625"/>
                      <a:pt x="133215" y="149388"/>
                    </a:cubicBezTo>
                    <a:cubicBezTo>
                      <a:pt x="133148" y="170534"/>
                      <a:pt x="143664" y="181106"/>
                      <a:pt x="164743" y="181106"/>
                    </a:cubicBezTo>
                    <a:close/>
                  </a:path>
                </a:pathLst>
              </a:custGeom>
              <a:grpFill/>
              <a:ln w="9525" cap="flat">
                <a:noFill/>
                <a:prstDash val="solid"/>
                <a:miter/>
              </a:ln>
            </p:spPr>
            <p:txBody>
              <a:bodyPr rtlCol="0" anchor="ctr"/>
              <a:lstStyle/>
              <a:p>
                <a:endParaRPr lang="fr-FR"/>
              </a:p>
            </p:txBody>
          </p:sp>
          <p:sp>
            <p:nvSpPr>
              <p:cNvPr id="369" name="Graphique 14">
                <a:extLst>
                  <a:ext uri="{FF2B5EF4-FFF2-40B4-BE49-F238E27FC236}">
                    <a16:creationId xmlns:a16="http://schemas.microsoft.com/office/drawing/2014/main" id="{57F15CBE-B350-4EA8-A0B2-45BE8A07DE1D}"/>
                  </a:ext>
                </a:extLst>
              </p:cNvPr>
              <p:cNvSpPr/>
              <p:nvPr/>
            </p:nvSpPr>
            <p:spPr>
              <a:xfrm>
                <a:off x="19713507" y="-2212024"/>
                <a:ext cx="437865" cy="809053"/>
              </a:xfrm>
              <a:custGeom>
                <a:avLst/>
                <a:gdLst>
                  <a:gd name="connsiteX0" fmla="*/ 351672 w 437865"/>
                  <a:gd name="connsiteY0" fmla="*/ 808700 h 809053"/>
                  <a:gd name="connsiteX1" fmla="*/ 344719 w 437865"/>
                  <a:gd name="connsiteY1" fmla="*/ 808700 h 809053"/>
                  <a:gd name="connsiteX2" fmla="*/ 302047 w 437865"/>
                  <a:gd name="connsiteY2" fmla="*/ 783935 h 809053"/>
                  <a:gd name="connsiteX3" fmla="*/ 297380 w 437865"/>
                  <a:gd name="connsiteY3" fmla="*/ 755360 h 809053"/>
                  <a:gd name="connsiteX4" fmla="*/ 298237 w 437865"/>
                  <a:gd name="connsiteY4" fmla="*/ 742120 h 809053"/>
                  <a:gd name="connsiteX5" fmla="*/ 299095 w 437865"/>
                  <a:gd name="connsiteY5" fmla="*/ 728880 h 809053"/>
                  <a:gd name="connsiteX6" fmla="*/ 298523 w 437865"/>
                  <a:gd name="connsiteY6" fmla="*/ 720784 h 809053"/>
                  <a:gd name="connsiteX7" fmla="*/ 289855 w 437865"/>
                  <a:gd name="connsiteY7" fmla="*/ 715545 h 809053"/>
                  <a:gd name="connsiteX8" fmla="*/ 261280 w 437865"/>
                  <a:gd name="connsiteY8" fmla="*/ 739263 h 809053"/>
                  <a:gd name="connsiteX9" fmla="*/ 146409 w 437865"/>
                  <a:gd name="connsiteY9" fmla="*/ 786888 h 809053"/>
                  <a:gd name="connsiteX10" fmla="*/ 69256 w 437865"/>
                  <a:gd name="connsiteY10" fmla="*/ 756312 h 809053"/>
                  <a:gd name="connsiteX11" fmla="*/ 20488 w 437865"/>
                  <a:gd name="connsiteY11" fmla="*/ 677731 h 809053"/>
                  <a:gd name="connsiteX12" fmla="*/ -276 w 437865"/>
                  <a:gd name="connsiteY12" fmla="*/ 555906 h 809053"/>
                  <a:gd name="connsiteX13" fmla="*/ 51635 w 437865"/>
                  <a:gd name="connsiteY13" fmla="*/ 371693 h 809053"/>
                  <a:gd name="connsiteX14" fmla="*/ 131930 w 437865"/>
                  <a:gd name="connsiteY14" fmla="*/ 305018 h 809053"/>
                  <a:gd name="connsiteX15" fmla="*/ 183937 w 437865"/>
                  <a:gd name="connsiteY15" fmla="*/ 294636 h 809053"/>
                  <a:gd name="connsiteX16" fmla="*/ 238230 w 437865"/>
                  <a:gd name="connsiteY16" fmla="*/ 305018 h 809053"/>
                  <a:gd name="connsiteX17" fmla="*/ 245087 w 437865"/>
                  <a:gd name="connsiteY17" fmla="*/ 306160 h 809053"/>
                  <a:gd name="connsiteX18" fmla="*/ 264138 w 437865"/>
                  <a:gd name="connsiteY18" fmla="*/ 285396 h 809053"/>
                  <a:gd name="connsiteX19" fmla="*/ 271663 w 437865"/>
                  <a:gd name="connsiteY19" fmla="*/ 190146 h 809053"/>
                  <a:gd name="connsiteX20" fmla="*/ 271091 w 437865"/>
                  <a:gd name="connsiteY20" fmla="*/ 154904 h 809053"/>
                  <a:gd name="connsiteX21" fmla="*/ 270520 w 437865"/>
                  <a:gd name="connsiteY21" fmla="*/ 124329 h 809053"/>
                  <a:gd name="connsiteX22" fmla="*/ 271091 w 437865"/>
                  <a:gd name="connsiteY22" fmla="*/ 101850 h 809053"/>
                  <a:gd name="connsiteX23" fmla="*/ 334051 w 437865"/>
                  <a:gd name="connsiteY23" fmla="*/ -354 h 809053"/>
                  <a:gd name="connsiteX24" fmla="*/ 339385 w 437865"/>
                  <a:gd name="connsiteY24" fmla="*/ -354 h 809053"/>
                  <a:gd name="connsiteX25" fmla="*/ 413299 w 437865"/>
                  <a:gd name="connsiteY25" fmla="*/ 98325 h 809053"/>
                  <a:gd name="connsiteX26" fmla="*/ 423681 w 437865"/>
                  <a:gd name="connsiteY26" fmla="*/ 171668 h 809053"/>
                  <a:gd name="connsiteX27" fmla="*/ 437493 w 437865"/>
                  <a:gd name="connsiteY27" fmla="*/ 505043 h 809053"/>
                  <a:gd name="connsiteX28" fmla="*/ 434349 w 437865"/>
                  <a:gd name="connsiteY28" fmla="*/ 642488 h 809053"/>
                  <a:gd name="connsiteX29" fmla="*/ 403488 w 437865"/>
                  <a:gd name="connsiteY29" fmla="*/ 776505 h 809053"/>
                  <a:gd name="connsiteX30" fmla="*/ 351672 w 437865"/>
                  <a:gd name="connsiteY30" fmla="*/ 808700 h 809053"/>
                  <a:gd name="connsiteX31" fmla="*/ 162792 w 437865"/>
                  <a:gd name="connsiteY31" fmla="*/ 666682 h 809053"/>
                  <a:gd name="connsiteX32" fmla="*/ 217655 w 437865"/>
                  <a:gd name="connsiteY32" fmla="*/ 633440 h 809053"/>
                  <a:gd name="connsiteX33" fmla="*/ 248326 w 437865"/>
                  <a:gd name="connsiteY33" fmla="*/ 549429 h 809053"/>
                  <a:gd name="connsiteX34" fmla="*/ 252327 w 437865"/>
                  <a:gd name="connsiteY34" fmla="*/ 503233 h 809053"/>
                  <a:gd name="connsiteX35" fmla="*/ 211369 w 437865"/>
                  <a:gd name="connsiteY35" fmla="*/ 421794 h 809053"/>
                  <a:gd name="connsiteX36" fmla="*/ 153552 w 437865"/>
                  <a:gd name="connsiteY36" fmla="*/ 457608 h 809053"/>
                  <a:gd name="connsiteX37" fmla="*/ 120120 w 437865"/>
                  <a:gd name="connsiteY37" fmla="*/ 585243 h 809053"/>
                  <a:gd name="connsiteX38" fmla="*/ 125263 w 437865"/>
                  <a:gd name="connsiteY38" fmla="*/ 632868 h 809053"/>
                  <a:gd name="connsiteX39" fmla="*/ 162792 w 437865"/>
                  <a:gd name="connsiteY39" fmla="*/ 666682 h 809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437865" h="809053">
                    <a:moveTo>
                      <a:pt x="351672" y="808700"/>
                    </a:moveTo>
                    <a:lnTo>
                      <a:pt x="344719" y="808700"/>
                    </a:lnTo>
                    <a:cubicBezTo>
                      <a:pt x="320907" y="806033"/>
                      <a:pt x="306619" y="797746"/>
                      <a:pt x="302047" y="783935"/>
                    </a:cubicBezTo>
                    <a:cubicBezTo>
                      <a:pt x="298913" y="774734"/>
                      <a:pt x="297333" y="765076"/>
                      <a:pt x="297380" y="755360"/>
                    </a:cubicBezTo>
                    <a:cubicBezTo>
                      <a:pt x="297399" y="750930"/>
                      <a:pt x="297685" y="746511"/>
                      <a:pt x="298237" y="742120"/>
                    </a:cubicBezTo>
                    <a:cubicBezTo>
                      <a:pt x="298799" y="737729"/>
                      <a:pt x="299085" y="733309"/>
                      <a:pt x="299095" y="728880"/>
                    </a:cubicBezTo>
                    <a:cubicBezTo>
                      <a:pt x="299047" y="726175"/>
                      <a:pt x="298856" y="723470"/>
                      <a:pt x="298523" y="720784"/>
                    </a:cubicBezTo>
                    <a:cubicBezTo>
                      <a:pt x="298523" y="717260"/>
                      <a:pt x="295284" y="715545"/>
                      <a:pt x="289855" y="715545"/>
                    </a:cubicBezTo>
                    <a:lnTo>
                      <a:pt x="261280" y="739263"/>
                    </a:lnTo>
                    <a:cubicBezTo>
                      <a:pt x="222418" y="771009"/>
                      <a:pt x="184128" y="786888"/>
                      <a:pt x="146409" y="786888"/>
                    </a:cubicBezTo>
                    <a:cubicBezTo>
                      <a:pt x="117614" y="787564"/>
                      <a:pt x="89773" y="776524"/>
                      <a:pt x="69256" y="756312"/>
                    </a:cubicBezTo>
                    <a:cubicBezTo>
                      <a:pt x="47215" y="734186"/>
                      <a:pt x="30537" y="707306"/>
                      <a:pt x="20488" y="677731"/>
                    </a:cubicBezTo>
                    <a:cubicBezTo>
                      <a:pt x="6382" y="638679"/>
                      <a:pt x="-648" y="597426"/>
                      <a:pt x="-276" y="555906"/>
                    </a:cubicBezTo>
                    <a:cubicBezTo>
                      <a:pt x="-1867" y="490679"/>
                      <a:pt x="16221" y="426490"/>
                      <a:pt x="51635" y="371693"/>
                    </a:cubicBezTo>
                    <a:cubicBezTo>
                      <a:pt x="70942" y="341775"/>
                      <a:pt x="98974" y="318496"/>
                      <a:pt x="131930" y="305018"/>
                    </a:cubicBezTo>
                    <a:cubicBezTo>
                      <a:pt x="148418" y="298169"/>
                      <a:pt x="166088" y="294645"/>
                      <a:pt x="183937" y="294636"/>
                    </a:cubicBezTo>
                    <a:cubicBezTo>
                      <a:pt x="202511" y="294779"/>
                      <a:pt x="220913" y="298303"/>
                      <a:pt x="238230" y="305018"/>
                    </a:cubicBezTo>
                    <a:cubicBezTo>
                      <a:pt x="240440" y="305770"/>
                      <a:pt x="242754" y="306151"/>
                      <a:pt x="245087" y="306160"/>
                    </a:cubicBezTo>
                    <a:cubicBezTo>
                      <a:pt x="253184" y="306160"/>
                      <a:pt x="259566" y="299207"/>
                      <a:pt x="264138" y="285396"/>
                    </a:cubicBezTo>
                    <a:cubicBezTo>
                      <a:pt x="269158" y="269204"/>
                      <a:pt x="271663" y="237457"/>
                      <a:pt x="271663" y="190146"/>
                    </a:cubicBezTo>
                    <a:cubicBezTo>
                      <a:pt x="271663" y="178240"/>
                      <a:pt x="271663" y="166524"/>
                      <a:pt x="271091" y="154904"/>
                    </a:cubicBezTo>
                    <a:cubicBezTo>
                      <a:pt x="270520" y="143283"/>
                      <a:pt x="270520" y="133187"/>
                      <a:pt x="270520" y="124329"/>
                    </a:cubicBezTo>
                    <a:cubicBezTo>
                      <a:pt x="270520" y="115470"/>
                      <a:pt x="270520" y="107945"/>
                      <a:pt x="271091" y="101850"/>
                    </a:cubicBezTo>
                    <a:cubicBezTo>
                      <a:pt x="273377" y="40194"/>
                      <a:pt x="294361" y="6123"/>
                      <a:pt x="334051" y="-354"/>
                    </a:cubicBezTo>
                    <a:lnTo>
                      <a:pt x="339385" y="-354"/>
                    </a:lnTo>
                    <a:cubicBezTo>
                      <a:pt x="377104" y="-354"/>
                      <a:pt x="401745" y="32536"/>
                      <a:pt x="413299" y="98325"/>
                    </a:cubicBezTo>
                    <a:cubicBezTo>
                      <a:pt x="419014" y="131853"/>
                      <a:pt x="422824" y="156332"/>
                      <a:pt x="423681" y="171668"/>
                    </a:cubicBezTo>
                    <a:cubicBezTo>
                      <a:pt x="432949" y="307561"/>
                      <a:pt x="437559" y="418680"/>
                      <a:pt x="437493" y="505043"/>
                    </a:cubicBezTo>
                    <a:cubicBezTo>
                      <a:pt x="437493" y="538952"/>
                      <a:pt x="436445" y="584767"/>
                      <a:pt x="434349" y="642488"/>
                    </a:cubicBezTo>
                    <a:cubicBezTo>
                      <a:pt x="432254" y="700305"/>
                      <a:pt x="421967" y="744882"/>
                      <a:pt x="403488" y="776505"/>
                    </a:cubicBezTo>
                    <a:cubicBezTo>
                      <a:pt x="393639" y="796127"/>
                      <a:pt x="373618" y="808557"/>
                      <a:pt x="351672" y="808700"/>
                    </a:cubicBezTo>
                    <a:close/>
                    <a:moveTo>
                      <a:pt x="162792" y="666682"/>
                    </a:moveTo>
                    <a:cubicBezTo>
                      <a:pt x="184385" y="666682"/>
                      <a:pt x="202673" y="655604"/>
                      <a:pt x="217655" y="633440"/>
                    </a:cubicBezTo>
                    <a:cubicBezTo>
                      <a:pt x="233924" y="608027"/>
                      <a:pt x="244402" y="579347"/>
                      <a:pt x="248326" y="549429"/>
                    </a:cubicBezTo>
                    <a:cubicBezTo>
                      <a:pt x="250917" y="534161"/>
                      <a:pt x="252250" y="518711"/>
                      <a:pt x="252327" y="503233"/>
                    </a:cubicBezTo>
                    <a:cubicBezTo>
                      <a:pt x="252327" y="448941"/>
                      <a:pt x="238677" y="421794"/>
                      <a:pt x="211369" y="421794"/>
                    </a:cubicBezTo>
                    <a:cubicBezTo>
                      <a:pt x="187052" y="422452"/>
                      <a:pt x="164973" y="436129"/>
                      <a:pt x="153552" y="457608"/>
                    </a:cubicBezTo>
                    <a:cubicBezTo>
                      <a:pt x="130540" y="496127"/>
                      <a:pt x="118939" y="540390"/>
                      <a:pt x="120120" y="585243"/>
                    </a:cubicBezTo>
                    <a:cubicBezTo>
                      <a:pt x="120396" y="601245"/>
                      <a:pt x="122120" y="617180"/>
                      <a:pt x="125263" y="632868"/>
                    </a:cubicBezTo>
                    <a:cubicBezTo>
                      <a:pt x="129578" y="655471"/>
                      <a:pt x="142094" y="666749"/>
                      <a:pt x="162792" y="666682"/>
                    </a:cubicBezTo>
                    <a:close/>
                  </a:path>
                </a:pathLst>
              </a:custGeom>
              <a:grpFill/>
              <a:ln w="9525" cap="flat">
                <a:noFill/>
                <a:prstDash val="solid"/>
                <a:miter/>
              </a:ln>
            </p:spPr>
            <p:txBody>
              <a:bodyPr rtlCol="0" anchor="ctr"/>
              <a:lstStyle/>
              <a:p>
                <a:endParaRPr lang="fr-FR"/>
              </a:p>
            </p:txBody>
          </p:sp>
          <p:sp>
            <p:nvSpPr>
              <p:cNvPr id="370" name="Graphique 14">
                <a:extLst>
                  <a:ext uri="{FF2B5EF4-FFF2-40B4-BE49-F238E27FC236}">
                    <a16:creationId xmlns:a16="http://schemas.microsoft.com/office/drawing/2014/main" id="{57F15CBE-B350-4EA8-A0B2-45BE8A07DE1D}"/>
                  </a:ext>
                </a:extLst>
              </p:cNvPr>
              <p:cNvSpPr/>
              <p:nvPr/>
            </p:nvSpPr>
            <p:spPr>
              <a:xfrm>
                <a:off x="20211089" y="-1905890"/>
                <a:ext cx="374522" cy="475202"/>
              </a:xfrm>
              <a:custGeom>
                <a:avLst/>
                <a:gdLst>
                  <a:gd name="connsiteX0" fmla="*/ 183274 w 374522"/>
                  <a:gd name="connsiteY0" fmla="*/ 474848 h 475202"/>
                  <a:gd name="connsiteX1" fmla="*/ 178035 w 374522"/>
                  <a:gd name="connsiteY1" fmla="*/ 474848 h 475202"/>
                  <a:gd name="connsiteX2" fmla="*/ 74689 w 374522"/>
                  <a:gd name="connsiteY2" fmla="*/ 440558 h 475202"/>
                  <a:gd name="connsiteX3" fmla="*/ 17539 w 374522"/>
                  <a:gd name="connsiteY3" fmla="*/ 355881 h 475202"/>
                  <a:gd name="connsiteX4" fmla="*/ -368 w 374522"/>
                  <a:gd name="connsiteY4" fmla="*/ 246820 h 475202"/>
                  <a:gd name="connsiteX5" fmla="*/ 17253 w 374522"/>
                  <a:gd name="connsiteY5" fmla="*/ 129853 h 475202"/>
                  <a:gd name="connsiteX6" fmla="*/ 73546 w 374522"/>
                  <a:gd name="connsiteY6" fmla="*/ 37746 h 475202"/>
                  <a:gd name="connsiteX7" fmla="*/ 181464 w 374522"/>
                  <a:gd name="connsiteY7" fmla="*/ -354 h 475202"/>
                  <a:gd name="connsiteX8" fmla="*/ 264046 w 374522"/>
                  <a:gd name="connsiteY8" fmla="*/ 24411 h 475202"/>
                  <a:gd name="connsiteX9" fmla="*/ 346628 w 374522"/>
                  <a:gd name="connsiteY9" fmla="*/ 115184 h 475202"/>
                  <a:gd name="connsiteX10" fmla="*/ 374060 w 374522"/>
                  <a:gd name="connsiteY10" fmla="*/ 242534 h 475202"/>
                  <a:gd name="connsiteX11" fmla="*/ 309385 w 374522"/>
                  <a:gd name="connsiteY11" fmla="*/ 413507 h 475202"/>
                  <a:gd name="connsiteX12" fmla="*/ 183274 w 374522"/>
                  <a:gd name="connsiteY12" fmla="*/ 474848 h 475202"/>
                  <a:gd name="connsiteX13" fmla="*/ 180321 w 374522"/>
                  <a:gd name="connsiteY13" fmla="*/ 340355 h 475202"/>
                  <a:gd name="connsiteX14" fmla="*/ 232899 w 374522"/>
                  <a:gd name="connsiteY14" fmla="*/ 305113 h 475202"/>
                  <a:gd name="connsiteX15" fmla="*/ 253664 w 374522"/>
                  <a:gd name="connsiteY15" fmla="*/ 230056 h 475202"/>
                  <a:gd name="connsiteX16" fmla="*/ 242710 w 374522"/>
                  <a:gd name="connsiteY16" fmla="*/ 180336 h 475202"/>
                  <a:gd name="connsiteX17" fmla="*/ 165939 w 374522"/>
                  <a:gd name="connsiteY17" fmla="*/ 128424 h 475202"/>
                  <a:gd name="connsiteX18" fmla="*/ 127839 w 374522"/>
                  <a:gd name="connsiteY18" fmla="*/ 150332 h 475202"/>
                  <a:gd name="connsiteX19" fmla="*/ 109360 w 374522"/>
                  <a:gd name="connsiteY19" fmla="*/ 226532 h 475202"/>
                  <a:gd name="connsiteX20" fmla="*/ 114789 w 374522"/>
                  <a:gd name="connsiteY20" fmla="*/ 273014 h 475202"/>
                  <a:gd name="connsiteX21" fmla="*/ 136792 w 374522"/>
                  <a:gd name="connsiteY21" fmla="*/ 319781 h 475202"/>
                  <a:gd name="connsiteX22" fmla="*/ 177464 w 374522"/>
                  <a:gd name="connsiteY22" fmla="*/ 340355 h 4752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74522" h="475202">
                    <a:moveTo>
                      <a:pt x="183274" y="474848"/>
                    </a:moveTo>
                    <a:lnTo>
                      <a:pt x="178035" y="474848"/>
                    </a:lnTo>
                    <a:cubicBezTo>
                      <a:pt x="135240" y="473705"/>
                      <a:pt x="100788" y="462275"/>
                      <a:pt x="74689" y="440558"/>
                    </a:cubicBezTo>
                    <a:cubicBezTo>
                      <a:pt x="48114" y="418213"/>
                      <a:pt x="28321" y="388885"/>
                      <a:pt x="17539" y="355881"/>
                    </a:cubicBezTo>
                    <a:cubicBezTo>
                      <a:pt x="5490" y="320791"/>
                      <a:pt x="-568" y="283920"/>
                      <a:pt x="-368" y="246820"/>
                    </a:cubicBezTo>
                    <a:cubicBezTo>
                      <a:pt x="-520" y="207158"/>
                      <a:pt x="5423" y="167705"/>
                      <a:pt x="17253" y="129853"/>
                    </a:cubicBezTo>
                    <a:cubicBezTo>
                      <a:pt x="27512" y="94696"/>
                      <a:pt x="46943" y="62911"/>
                      <a:pt x="73546" y="37746"/>
                    </a:cubicBezTo>
                    <a:cubicBezTo>
                      <a:pt x="101235" y="12343"/>
                      <a:pt x="137202" y="-354"/>
                      <a:pt x="181464" y="-354"/>
                    </a:cubicBezTo>
                    <a:cubicBezTo>
                      <a:pt x="210668" y="646"/>
                      <a:pt x="239109" y="9171"/>
                      <a:pt x="264046" y="24411"/>
                    </a:cubicBezTo>
                    <a:cubicBezTo>
                      <a:pt x="300403" y="45271"/>
                      <a:pt x="329292" y="77017"/>
                      <a:pt x="346628" y="115184"/>
                    </a:cubicBezTo>
                    <a:cubicBezTo>
                      <a:pt x="365087" y="155075"/>
                      <a:pt x="374460" y="198576"/>
                      <a:pt x="374060" y="242534"/>
                    </a:cubicBezTo>
                    <a:cubicBezTo>
                      <a:pt x="375784" y="305808"/>
                      <a:pt x="352552" y="367216"/>
                      <a:pt x="309385" y="413507"/>
                    </a:cubicBezTo>
                    <a:cubicBezTo>
                      <a:pt x="270332" y="454398"/>
                      <a:pt x="228299" y="474848"/>
                      <a:pt x="183274" y="474848"/>
                    </a:cubicBezTo>
                    <a:close/>
                    <a:moveTo>
                      <a:pt x="180321" y="340355"/>
                    </a:moveTo>
                    <a:cubicBezTo>
                      <a:pt x="201562" y="339213"/>
                      <a:pt x="218993" y="327402"/>
                      <a:pt x="232899" y="305113"/>
                    </a:cubicBezTo>
                    <a:cubicBezTo>
                      <a:pt x="246787" y="282567"/>
                      <a:pt x="253988" y="256536"/>
                      <a:pt x="253664" y="230056"/>
                    </a:cubicBezTo>
                    <a:cubicBezTo>
                      <a:pt x="253711" y="212882"/>
                      <a:pt x="249978" y="195899"/>
                      <a:pt x="242710" y="180336"/>
                    </a:cubicBezTo>
                    <a:cubicBezTo>
                      <a:pt x="226518" y="145731"/>
                      <a:pt x="200924" y="128424"/>
                      <a:pt x="165939" y="128424"/>
                    </a:cubicBezTo>
                    <a:cubicBezTo>
                      <a:pt x="150184" y="128186"/>
                      <a:pt x="135563" y="136596"/>
                      <a:pt x="127839" y="150332"/>
                    </a:cubicBezTo>
                    <a:cubicBezTo>
                      <a:pt x="114589" y="173468"/>
                      <a:pt x="108188" y="199890"/>
                      <a:pt x="109360" y="226532"/>
                    </a:cubicBezTo>
                    <a:cubicBezTo>
                      <a:pt x="109598" y="242171"/>
                      <a:pt x="111418" y="257745"/>
                      <a:pt x="114789" y="273014"/>
                    </a:cubicBezTo>
                    <a:cubicBezTo>
                      <a:pt x="118266" y="290139"/>
                      <a:pt x="125810" y="306180"/>
                      <a:pt x="136792" y="319781"/>
                    </a:cubicBezTo>
                    <a:cubicBezTo>
                      <a:pt x="146260" y="332764"/>
                      <a:pt x="161395" y="340422"/>
                      <a:pt x="177464" y="340355"/>
                    </a:cubicBezTo>
                    <a:close/>
                  </a:path>
                </a:pathLst>
              </a:custGeom>
              <a:grpFill/>
              <a:ln w="9525" cap="flat">
                <a:noFill/>
                <a:prstDash val="solid"/>
                <a:miter/>
              </a:ln>
            </p:spPr>
            <p:txBody>
              <a:bodyPr rtlCol="0" anchor="ctr"/>
              <a:lstStyle/>
              <a:p>
                <a:endParaRPr lang="fr-FR"/>
              </a:p>
            </p:txBody>
          </p:sp>
          <p:sp>
            <p:nvSpPr>
              <p:cNvPr id="371" name="Graphique 14">
                <a:extLst>
                  <a:ext uri="{FF2B5EF4-FFF2-40B4-BE49-F238E27FC236}">
                    <a16:creationId xmlns:a16="http://schemas.microsoft.com/office/drawing/2014/main" id="{57F15CBE-B350-4EA8-A0B2-45BE8A07DE1D}"/>
                  </a:ext>
                </a:extLst>
              </p:cNvPr>
              <p:cNvSpPr/>
              <p:nvPr/>
            </p:nvSpPr>
            <p:spPr>
              <a:xfrm>
                <a:off x="20643049" y="-1980566"/>
                <a:ext cx="471574" cy="578170"/>
              </a:xfrm>
              <a:custGeom>
                <a:avLst/>
                <a:gdLst>
                  <a:gd name="connsiteX0" fmla="*/ 71735 w 471574"/>
                  <a:gd name="connsiteY0" fmla="*/ 577813 h 578170"/>
                  <a:gd name="connsiteX1" fmla="*/ 55352 w 471574"/>
                  <a:gd name="connsiteY1" fmla="*/ 576670 h 578170"/>
                  <a:gd name="connsiteX2" fmla="*/ 20966 w 471574"/>
                  <a:gd name="connsiteY2" fmla="*/ 551239 h 578170"/>
                  <a:gd name="connsiteX3" fmla="*/ -370 w 471574"/>
                  <a:gd name="connsiteY3" fmla="*/ 492374 h 578170"/>
                  <a:gd name="connsiteX4" fmla="*/ 202 w 471574"/>
                  <a:gd name="connsiteY4" fmla="*/ 289110 h 578170"/>
                  <a:gd name="connsiteX5" fmla="*/ 24967 w 471574"/>
                  <a:gd name="connsiteY5" fmla="*/ 31935 h 578170"/>
                  <a:gd name="connsiteX6" fmla="*/ 74116 w 471574"/>
                  <a:gd name="connsiteY6" fmla="*/ -354 h 578170"/>
                  <a:gd name="connsiteX7" fmla="*/ 140791 w 471574"/>
                  <a:gd name="connsiteY7" fmla="*/ 100135 h 578170"/>
                  <a:gd name="connsiteX8" fmla="*/ 143077 w 471574"/>
                  <a:gd name="connsiteY8" fmla="*/ 124328 h 578170"/>
                  <a:gd name="connsiteX9" fmla="*/ 318051 w 471574"/>
                  <a:gd name="connsiteY9" fmla="*/ 16886 h 578170"/>
                  <a:gd name="connsiteX10" fmla="*/ 376630 w 471574"/>
                  <a:gd name="connsiteY10" fmla="*/ 25840 h 578170"/>
                  <a:gd name="connsiteX11" fmla="*/ 455497 w 471574"/>
                  <a:gd name="connsiteY11" fmla="*/ 202338 h 578170"/>
                  <a:gd name="connsiteX12" fmla="*/ 471118 w 471574"/>
                  <a:gd name="connsiteY12" fmla="*/ 374359 h 578170"/>
                  <a:gd name="connsiteX13" fmla="*/ 449973 w 471574"/>
                  <a:gd name="connsiteY13" fmla="*/ 503994 h 578170"/>
                  <a:gd name="connsiteX14" fmla="*/ 375201 w 471574"/>
                  <a:gd name="connsiteY14" fmla="*/ 559144 h 578170"/>
                  <a:gd name="connsiteX15" fmla="*/ 320338 w 471574"/>
                  <a:gd name="connsiteY15" fmla="*/ 537809 h 578170"/>
                  <a:gd name="connsiteX16" fmla="*/ 296715 w 471574"/>
                  <a:gd name="connsiteY16" fmla="*/ 490184 h 578170"/>
                  <a:gd name="connsiteX17" fmla="*/ 292620 w 471574"/>
                  <a:gd name="connsiteY17" fmla="*/ 442559 h 578170"/>
                  <a:gd name="connsiteX18" fmla="*/ 299001 w 471574"/>
                  <a:gd name="connsiteY18" fmla="*/ 370359 h 578170"/>
                  <a:gd name="connsiteX19" fmla="*/ 304240 w 471574"/>
                  <a:gd name="connsiteY19" fmla="*/ 289492 h 578170"/>
                  <a:gd name="connsiteX20" fmla="*/ 265474 w 471574"/>
                  <a:gd name="connsiteY20" fmla="*/ 155570 h 578170"/>
                  <a:gd name="connsiteX21" fmla="*/ 227945 w 471574"/>
                  <a:gd name="connsiteY21" fmla="*/ 185002 h 578170"/>
                  <a:gd name="connsiteX22" fmla="*/ 163841 w 471574"/>
                  <a:gd name="connsiteY22" fmla="*/ 403220 h 578170"/>
                  <a:gd name="connsiteX23" fmla="*/ 146220 w 471574"/>
                  <a:gd name="connsiteY23" fmla="*/ 496851 h 578170"/>
                  <a:gd name="connsiteX24" fmla="*/ 116788 w 471574"/>
                  <a:gd name="connsiteY24" fmla="*/ 558287 h 578170"/>
                  <a:gd name="connsiteX25" fmla="*/ 71735 w 471574"/>
                  <a:gd name="connsiteY25" fmla="*/ 577813 h 578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71574" h="578170">
                    <a:moveTo>
                      <a:pt x="71735" y="577813"/>
                    </a:moveTo>
                    <a:lnTo>
                      <a:pt x="55352" y="576670"/>
                    </a:lnTo>
                    <a:cubicBezTo>
                      <a:pt x="45446" y="575909"/>
                      <a:pt x="33987" y="567431"/>
                      <a:pt x="20966" y="551239"/>
                    </a:cubicBezTo>
                    <a:cubicBezTo>
                      <a:pt x="7022" y="534808"/>
                      <a:pt x="-550" y="513919"/>
                      <a:pt x="-370" y="492374"/>
                    </a:cubicBezTo>
                    <a:lnTo>
                      <a:pt x="202" y="289110"/>
                    </a:lnTo>
                    <a:cubicBezTo>
                      <a:pt x="964" y="145598"/>
                      <a:pt x="9222" y="59873"/>
                      <a:pt x="24967" y="31935"/>
                    </a:cubicBezTo>
                    <a:cubicBezTo>
                      <a:pt x="33482" y="12362"/>
                      <a:pt x="52771" y="-307"/>
                      <a:pt x="74116" y="-354"/>
                    </a:cubicBezTo>
                    <a:cubicBezTo>
                      <a:pt x="114121" y="-354"/>
                      <a:pt x="136343" y="33145"/>
                      <a:pt x="140791" y="100135"/>
                    </a:cubicBezTo>
                    <a:cubicBezTo>
                      <a:pt x="140791" y="108135"/>
                      <a:pt x="141934" y="116232"/>
                      <a:pt x="143077" y="124328"/>
                    </a:cubicBezTo>
                    <a:cubicBezTo>
                      <a:pt x="207399" y="52700"/>
                      <a:pt x="265731" y="16886"/>
                      <a:pt x="318051" y="16886"/>
                    </a:cubicBezTo>
                    <a:cubicBezTo>
                      <a:pt x="337768" y="18743"/>
                      <a:pt x="357294" y="21734"/>
                      <a:pt x="376630" y="25840"/>
                    </a:cubicBezTo>
                    <a:cubicBezTo>
                      <a:pt x="408825" y="31812"/>
                      <a:pt x="435114" y="90638"/>
                      <a:pt x="455497" y="202338"/>
                    </a:cubicBezTo>
                    <a:cubicBezTo>
                      <a:pt x="466070" y="259059"/>
                      <a:pt x="471309" y="316657"/>
                      <a:pt x="471118" y="374359"/>
                    </a:cubicBezTo>
                    <a:cubicBezTo>
                      <a:pt x="472071" y="418498"/>
                      <a:pt x="464927" y="462437"/>
                      <a:pt x="449973" y="503994"/>
                    </a:cubicBezTo>
                    <a:cubicBezTo>
                      <a:pt x="435971" y="540761"/>
                      <a:pt x="411111" y="559144"/>
                      <a:pt x="375201" y="559144"/>
                    </a:cubicBezTo>
                    <a:cubicBezTo>
                      <a:pt x="354818" y="559478"/>
                      <a:pt x="335101" y="551819"/>
                      <a:pt x="320338" y="537809"/>
                    </a:cubicBezTo>
                    <a:cubicBezTo>
                      <a:pt x="307002" y="525312"/>
                      <a:pt x="298525" y="508395"/>
                      <a:pt x="296715" y="490184"/>
                    </a:cubicBezTo>
                    <a:cubicBezTo>
                      <a:pt x="294049" y="474448"/>
                      <a:pt x="292715" y="458522"/>
                      <a:pt x="292620" y="442559"/>
                    </a:cubicBezTo>
                    <a:cubicBezTo>
                      <a:pt x="293191" y="418375"/>
                      <a:pt x="295287" y="394257"/>
                      <a:pt x="299001" y="370359"/>
                    </a:cubicBezTo>
                    <a:cubicBezTo>
                      <a:pt x="302716" y="343565"/>
                      <a:pt x="304526" y="316542"/>
                      <a:pt x="304240" y="289492"/>
                    </a:cubicBezTo>
                    <a:cubicBezTo>
                      <a:pt x="304240" y="200147"/>
                      <a:pt x="291286" y="155503"/>
                      <a:pt x="265474" y="155570"/>
                    </a:cubicBezTo>
                    <a:cubicBezTo>
                      <a:pt x="255120" y="155570"/>
                      <a:pt x="242613" y="165381"/>
                      <a:pt x="227945" y="185002"/>
                    </a:cubicBezTo>
                    <a:cubicBezTo>
                      <a:pt x="200637" y="221959"/>
                      <a:pt x="179272" y="294702"/>
                      <a:pt x="163841" y="403220"/>
                    </a:cubicBezTo>
                    <a:cubicBezTo>
                      <a:pt x="158889" y="437891"/>
                      <a:pt x="153012" y="469105"/>
                      <a:pt x="146220" y="496851"/>
                    </a:cubicBezTo>
                    <a:cubicBezTo>
                      <a:pt x="142010" y="519568"/>
                      <a:pt x="131857" y="540771"/>
                      <a:pt x="116788" y="558287"/>
                    </a:cubicBezTo>
                    <a:cubicBezTo>
                      <a:pt x="105225" y="570889"/>
                      <a:pt x="88842" y="577994"/>
                      <a:pt x="71735" y="577813"/>
                    </a:cubicBezTo>
                    <a:close/>
                  </a:path>
                </a:pathLst>
              </a:custGeom>
              <a:grpFill/>
              <a:ln w="9525" cap="flat">
                <a:noFill/>
                <a:prstDash val="solid"/>
                <a:miter/>
              </a:ln>
            </p:spPr>
            <p:txBody>
              <a:bodyPr rtlCol="0" anchor="ctr"/>
              <a:lstStyle/>
              <a:p>
                <a:endParaRPr lang="fr-FR"/>
              </a:p>
            </p:txBody>
          </p:sp>
          <p:sp>
            <p:nvSpPr>
              <p:cNvPr id="372" name="Graphique 14">
                <a:extLst>
                  <a:ext uri="{FF2B5EF4-FFF2-40B4-BE49-F238E27FC236}">
                    <a16:creationId xmlns:a16="http://schemas.microsoft.com/office/drawing/2014/main" id="{57F15CBE-B350-4EA8-A0B2-45BE8A07DE1D}"/>
                  </a:ext>
                </a:extLst>
              </p:cNvPr>
              <p:cNvSpPr/>
              <p:nvPr/>
            </p:nvSpPr>
            <p:spPr>
              <a:xfrm>
                <a:off x="21468389" y="-2212024"/>
                <a:ext cx="438440" cy="809053"/>
              </a:xfrm>
              <a:custGeom>
                <a:avLst/>
                <a:gdLst>
                  <a:gd name="connsiteX0" fmla="*/ 351677 w 438440"/>
                  <a:gd name="connsiteY0" fmla="*/ 808700 h 809053"/>
                  <a:gd name="connsiteX1" fmla="*/ 344724 w 438440"/>
                  <a:gd name="connsiteY1" fmla="*/ 808700 h 809053"/>
                  <a:gd name="connsiteX2" fmla="*/ 302051 w 438440"/>
                  <a:gd name="connsiteY2" fmla="*/ 783935 h 809053"/>
                  <a:gd name="connsiteX3" fmla="*/ 297383 w 438440"/>
                  <a:gd name="connsiteY3" fmla="*/ 755360 h 809053"/>
                  <a:gd name="connsiteX4" fmla="*/ 298241 w 438440"/>
                  <a:gd name="connsiteY4" fmla="*/ 742120 h 809053"/>
                  <a:gd name="connsiteX5" fmla="*/ 299194 w 438440"/>
                  <a:gd name="connsiteY5" fmla="*/ 728880 h 809053"/>
                  <a:gd name="connsiteX6" fmla="*/ 298622 w 438440"/>
                  <a:gd name="connsiteY6" fmla="*/ 720784 h 809053"/>
                  <a:gd name="connsiteX7" fmla="*/ 289859 w 438440"/>
                  <a:gd name="connsiteY7" fmla="*/ 715545 h 809053"/>
                  <a:gd name="connsiteX8" fmla="*/ 261284 w 438440"/>
                  <a:gd name="connsiteY8" fmla="*/ 739263 h 809053"/>
                  <a:gd name="connsiteX9" fmla="*/ 146412 w 438440"/>
                  <a:gd name="connsiteY9" fmla="*/ 786888 h 809053"/>
                  <a:gd name="connsiteX10" fmla="*/ 69355 w 438440"/>
                  <a:gd name="connsiteY10" fmla="*/ 756312 h 809053"/>
                  <a:gd name="connsiteX11" fmla="*/ 20492 w 438440"/>
                  <a:gd name="connsiteY11" fmla="*/ 677731 h 809053"/>
                  <a:gd name="connsiteX12" fmla="*/ -273 w 438440"/>
                  <a:gd name="connsiteY12" fmla="*/ 555906 h 809053"/>
                  <a:gd name="connsiteX13" fmla="*/ 51734 w 438440"/>
                  <a:gd name="connsiteY13" fmla="*/ 371693 h 809053"/>
                  <a:gd name="connsiteX14" fmla="*/ 131934 w 438440"/>
                  <a:gd name="connsiteY14" fmla="*/ 305018 h 809053"/>
                  <a:gd name="connsiteX15" fmla="*/ 183941 w 438440"/>
                  <a:gd name="connsiteY15" fmla="*/ 294636 h 809053"/>
                  <a:gd name="connsiteX16" fmla="*/ 238234 w 438440"/>
                  <a:gd name="connsiteY16" fmla="*/ 305018 h 809053"/>
                  <a:gd name="connsiteX17" fmla="*/ 245187 w 438440"/>
                  <a:gd name="connsiteY17" fmla="*/ 306160 h 809053"/>
                  <a:gd name="connsiteX18" fmla="*/ 264237 w 438440"/>
                  <a:gd name="connsiteY18" fmla="*/ 285396 h 809053"/>
                  <a:gd name="connsiteX19" fmla="*/ 271762 w 438440"/>
                  <a:gd name="connsiteY19" fmla="*/ 190146 h 809053"/>
                  <a:gd name="connsiteX20" fmla="*/ 271094 w 438440"/>
                  <a:gd name="connsiteY20" fmla="*/ 154904 h 809053"/>
                  <a:gd name="connsiteX21" fmla="*/ 270523 w 438440"/>
                  <a:gd name="connsiteY21" fmla="*/ 124329 h 809053"/>
                  <a:gd name="connsiteX22" fmla="*/ 271094 w 438440"/>
                  <a:gd name="connsiteY22" fmla="*/ 101850 h 809053"/>
                  <a:gd name="connsiteX23" fmla="*/ 334056 w 438440"/>
                  <a:gd name="connsiteY23" fmla="*/ -354 h 809053"/>
                  <a:gd name="connsiteX24" fmla="*/ 339866 w 438440"/>
                  <a:gd name="connsiteY24" fmla="*/ -354 h 809053"/>
                  <a:gd name="connsiteX25" fmla="*/ 413780 w 438440"/>
                  <a:gd name="connsiteY25" fmla="*/ 98325 h 809053"/>
                  <a:gd name="connsiteX26" fmla="*/ 424162 w 438440"/>
                  <a:gd name="connsiteY26" fmla="*/ 171668 h 809053"/>
                  <a:gd name="connsiteX27" fmla="*/ 438068 w 438440"/>
                  <a:gd name="connsiteY27" fmla="*/ 505043 h 809053"/>
                  <a:gd name="connsiteX28" fmla="*/ 434830 w 438440"/>
                  <a:gd name="connsiteY28" fmla="*/ 642488 h 809053"/>
                  <a:gd name="connsiteX29" fmla="*/ 403969 w 438440"/>
                  <a:gd name="connsiteY29" fmla="*/ 776505 h 809053"/>
                  <a:gd name="connsiteX30" fmla="*/ 351677 w 438440"/>
                  <a:gd name="connsiteY30" fmla="*/ 808700 h 809053"/>
                  <a:gd name="connsiteX31" fmla="*/ 162890 w 438440"/>
                  <a:gd name="connsiteY31" fmla="*/ 666682 h 809053"/>
                  <a:gd name="connsiteX32" fmla="*/ 217755 w 438440"/>
                  <a:gd name="connsiteY32" fmla="*/ 633440 h 809053"/>
                  <a:gd name="connsiteX33" fmla="*/ 248331 w 438440"/>
                  <a:gd name="connsiteY33" fmla="*/ 549429 h 809053"/>
                  <a:gd name="connsiteX34" fmla="*/ 252330 w 438440"/>
                  <a:gd name="connsiteY34" fmla="*/ 503233 h 809053"/>
                  <a:gd name="connsiteX35" fmla="*/ 211374 w 438440"/>
                  <a:gd name="connsiteY35" fmla="*/ 421794 h 809053"/>
                  <a:gd name="connsiteX36" fmla="*/ 153651 w 438440"/>
                  <a:gd name="connsiteY36" fmla="*/ 457608 h 809053"/>
                  <a:gd name="connsiteX37" fmla="*/ 120123 w 438440"/>
                  <a:gd name="connsiteY37" fmla="*/ 585243 h 809053"/>
                  <a:gd name="connsiteX38" fmla="*/ 125362 w 438440"/>
                  <a:gd name="connsiteY38" fmla="*/ 632868 h 809053"/>
                  <a:gd name="connsiteX39" fmla="*/ 162890 w 438440"/>
                  <a:gd name="connsiteY39" fmla="*/ 666682 h 809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438440" h="809053">
                    <a:moveTo>
                      <a:pt x="351677" y="808700"/>
                    </a:moveTo>
                    <a:lnTo>
                      <a:pt x="344724" y="808700"/>
                    </a:lnTo>
                    <a:cubicBezTo>
                      <a:pt x="320911" y="806033"/>
                      <a:pt x="306624" y="797746"/>
                      <a:pt x="302051" y="783935"/>
                    </a:cubicBezTo>
                    <a:cubicBezTo>
                      <a:pt x="298908" y="774734"/>
                      <a:pt x="297383" y="765076"/>
                      <a:pt x="297383" y="755360"/>
                    </a:cubicBezTo>
                    <a:cubicBezTo>
                      <a:pt x="297383" y="750930"/>
                      <a:pt x="297669" y="746511"/>
                      <a:pt x="298241" y="742120"/>
                    </a:cubicBezTo>
                    <a:cubicBezTo>
                      <a:pt x="298908" y="737738"/>
                      <a:pt x="299194" y="733309"/>
                      <a:pt x="299194" y="728880"/>
                    </a:cubicBezTo>
                    <a:cubicBezTo>
                      <a:pt x="299194" y="726880"/>
                      <a:pt x="299194" y="724213"/>
                      <a:pt x="298622" y="720784"/>
                    </a:cubicBezTo>
                    <a:cubicBezTo>
                      <a:pt x="298051" y="717355"/>
                      <a:pt x="295288" y="715545"/>
                      <a:pt x="289859" y="715545"/>
                    </a:cubicBezTo>
                    <a:lnTo>
                      <a:pt x="261284" y="739263"/>
                    </a:lnTo>
                    <a:cubicBezTo>
                      <a:pt x="222422" y="771009"/>
                      <a:pt x="184131" y="786888"/>
                      <a:pt x="146412" y="786888"/>
                    </a:cubicBezTo>
                    <a:cubicBezTo>
                      <a:pt x="117647" y="787535"/>
                      <a:pt x="89834" y="776505"/>
                      <a:pt x="69355" y="756312"/>
                    </a:cubicBezTo>
                    <a:cubicBezTo>
                      <a:pt x="47257" y="734186"/>
                      <a:pt x="30588" y="707306"/>
                      <a:pt x="20492" y="677731"/>
                    </a:cubicBezTo>
                    <a:cubicBezTo>
                      <a:pt x="6395" y="638669"/>
                      <a:pt x="-558" y="597426"/>
                      <a:pt x="-273" y="555906"/>
                    </a:cubicBezTo>
                    <a:cubicBezTo>
                      <a:pt x="-1891" y="490660"/>
                      <a:pt x="16206" y="426452"/>
                      <a:pt x="51734" y="371693"/>
                    </a:cubicBezTo>
                    <a:cubicBezTo>
                      <a:pt x="71069" y="341803"/>
                      <a:pt x="98978" y="318534"/>
                      <a:pt x="131934" y="305018"/>
                    </a:cubicBezTo>
                    <a:cubicBezTo>
                      <a:pt x="148412" y="298169"/>
                      <a:pt x="166130" y="294645"/>
                      <a:pt x="183941" y="294636"/>
                    </a:cubicBezTo>
                    <a:cubicBezTo>
                      <a:pt x="202515" y="294779"/>
                      <a:pt x="220899" y="298303"/>
                      <a:pt x="238234" y="305018"/>
                    </a:cubicBezTo>
                    <a:cubicBezTo>
                      <a:pt x="240519" y="305770"/>
                      <a:pt x="242805" y="306160"/>
                      <a:pt x="245187" y="306160"/>
                    </a:cubicBezTo>
                    <a:cubicBezTo>
                      <a:pt x="253283" y="306160"/>
                      <a:pt x="259569" y="299207"/>
                      <a:pt x="264237" y="285396"/>
                    </a:cubicBezTo>
                    <a:cubicBezTo>
                      <a:pt x="269190" y="269204"/>
                      <a:pt x="271762" y="237771"/>
                      <a:pt x="271762" y="190146"/>
                    </a:cubicBezTo>
                    <a:cubicBezTo>
                      <a:pt x="271762" y="178240"/>
                      <a:pt x="271762" y="166524"/>
                      <a:pt x="271094" y="154904"/>
                    </a:cubicBezTo>
                    <a:cubicBezTo>
                      <a:pt x="270428" y="143283"/>
                      <a:pt x="270523" y="133187"/>
                      <a:pt x="270523" y="124329"/>
                    </a:cubicBezTo>
                    <a:cubicBezTo>
                      <a:pt x="270523" y="115470"/>
                      <a:pt x="270523" y="107945"/>
                      <a:pt x="271094" y="101850"/>
                    </a:cubicBezTo>
                    <a:cubicBezTo>
                      <a:pt x="273476" y="40194"/>
                      <a:pt x="294527" y="6123"/>
                      <a:pt x="334056" y="-354"/>
                    </a:cubicBezTo>
                    <a:lnTo>
                      <a:pt x="339866" y="-354"/>
                    </a:lnTo>
                    <a:cubicBezTo>
                      <a:pt x="377584" y="-354"/>
                      <a:pt x="402254" y="32536"/>
                      <a:pt x="413780" y="98325"/>
                    </a:cubicBezTo>
                    <a:cubicBezTo>
                      <a:pt x="419590" y="131853"/>
                      <a:pt x="423114" y="156304"/>
                      <a:pt x="424162" y="171668"/>
                    </a:cubicBezTo>
                    <a:cubicBezTo>
                      <a:pt x="433401" y="307561"/>
                      <a:pt x="438068" y="418680"/>
                      <a:pt x="438068" y="505043"/>
                    </a:cubicBezTo>
                    <a:cubicBezTo>
                      <a:pt x="438068" y="538952"/>
                      <a:pt x="437020" y="584767"/>
                      <a:pt x="434830" y="642488"/>
                    </a:cubicBezTo>
                    <a:cubicBezTo>
                      <a:pt x="432734" y="700305"/>
                      <a:pt x="422447" y="744882"/>
                      <a:pt x="403969" y="776505"/>
                    </a:cubicBezTo>
                    <a:cubicBezTo>
                      <a:pt x="394062" y="796308"/>
                      <a:pt x="373774" y="808786"/>
                      <a:pt x="351677" y="808700"/>
                    </a:cubicBezTo>
                    <a:close/>
                    <a:moveTo>
                      <a:pt x="162890" y="666682"/>
                    </a:moveTo>
                    <a:cubicBezTo>
                      <a:pt x="184417" y="666682"/>
                      <a:pt x="202705" y="655604"/>
                      <a:pt x="217755" y="633440"/>
                    </a:cubicBezTo>
                    <a:cubicBezTo>
                      <a:pt x="233948" y="607998"/>
                      <a:pt x="244425" y="579328"/>
                      <a:pt x="248331" y="549429"/>
                    </a:cubicBezTo>
                    <a:cubicBezTo>
                      <a:pt x="250901" y="534161"/>
                      <a:pt x="252235" y="518711"/>
                      <a:pt x="252330" y="503233"/>
                    </a:cubicBezTo>
                    <a:cubicBezTo>
                      <a:pt x="252330" y="448941"/>
                      <a:pt x="238710" y="421794"/>
                      <a:pt x="211374" y="421794"/>
                    </a:cubicBezTo>
                    <a:cubicBezTo>
                      <a:pt x="187084" y="422423"/>
                      <a:pt x="164987" y="436120"/>
                      <a:pt x="153651" y="457608"/>
                    </a:cubicBezTo>
                    <a:cubicBezTo>
                      <a:pt x="130601" y="496099"/>
                      <a:pt x="118885" y="540371"/>
                      <a:pt x="120123" y="585243"/>
                    </a:cubicBezTo>
                    <a:cubicBezTo>
                      <a:pt x="120409" y="601245"/>
                      <a:pt x="122124" y="617190"/>
                      <a:pt x="125362" y="632868"/>
                    </a:cubicBezTo>
                    <a:cubicBezTo>
                      <a:pt x="129553" y="655347"/>
                      <a:pt x="142127" y="666682"/>
                      <a:pt x="162890" y="666682"/>
                    </a:cubicBezTo>
                    <a:close/>
                  </a:path>
                </a:pathLst>
              </a:custGeom>
              <a:grpFill/>
              <a:ln w="9525" cap="flat">
                <a:noFill/>
                <a:prstDash val="solid"/>
                <a:miter/>
              </a:ln>
            </p:spPr>
            <p:txBody>
              <a:bodyPr rtlCol="0" anchor="ctr"/>
              <a:lstStyle/>
              <a:p>
                <a:endParaRPr lang="fr-FR"/>
              </a:p>
            </p:txBody>
          </p:sp>
          <p:sp>
            <p:nvSpPr>
              <p:cNvPr id="373" name="Graphique 14">
                <a:extLst>
                  <a:ext uri="{FF2B5EF4-FFF2-40B4-BE49-F238E27FC236}">
                    <a16:creationId xmlns:a16="http://schemas.microsoft.com/office/drawing/2014/main" id="{57F15CBE-B350-4EA8-A0B2-45BE8A07DE1D}"/>
                  </a:ext>
                </a:extLst>
              </p:cNvPr>
              <p:cNvSpPr/>
              <p:nvPr/>
            </p:nvSpPr>
            <p:spPr>
              <a:xfrm>
                <a:off x="21975643" y="-1952667"/>
                <a:ext cx="425828" cy="492659"/>
              </a:xfrm>
              <a:custGeom>
                <a:avLst/>
                <a:gdLst>
                  <a:gd name="connsiteX0" fmla="*/ 204182 w 425828"/>
                  <a:gd name="connsiteY0" fmla="*/ 492193 h 492659"/>
                  <a:gd name="connsiteX1" fmla="*/ 199038 w 425828"/>
                  <a:gd name="connsiteY1" fmla="*/ 492193 h 492659"/>
                  <a:gd name="connsiteX2" fmla="*/ 91310 w 425828"/>
                  <a:gd name="connsiteY2" fmla="*/ 463046 h 492659"/>
                  <a:gd name="connsiteX3" fmla="*/ 24635 w 425828"/>
                  <a:gd name="connsiteY3" fmla="*/ 384180 h 492659"/>
                  <a:gd name="connsiteX4" fmla="*/ -225 w 425828"/>
                  <a:gd name="connsiteY4" fmla="*/ 264069 h 492659"/>
                  <a:gd name="connsiteX5" fmla="*/ 29779 w 425828"/>
                  <a:gd name="connsiteY5" fmla="*/ 119194 h 492659"/>
                  <a:gd name="connsiteX6" fmla="*/ 108360 w 425828"/>
                  <a:gd name="connsiteY6" fmla="*/ 29659 h 492659"/>
                  <a:gd name="connsiteX7" fmla="*/ 207706 w 425828"/>
                  <a:gd name="connsiteY7" fmla="*/ -345 h 492659"/>
                  <a:gd name="connsiteX8" fmla="*/ 297146 w 425828"/>
                  <a:gd name="connsiteY8" fmla="*/ 30230 h 492659"/>
                  <a:gd name="connsiteX9" fmla="*/ 339341 w 425828"/>
                  <a:gd name="connsiteY9" fmla="*/ 130719 h 492659"/>
                  <a:gd name="connsiteX10" fmla="*/ 314195 w 425828"/>
                  <a:gd name="connsiteY10" fmla="*/ 204919 h 492659"/>
                  <a:gd name="connsiteX11" fmla="*/ 244663 w 425828"/>
                  <a:gd name="connsiteY11" fmla="*/ 254830 h 492659"/>
                  <a:gd name="connsiteX12" fmla="*/ 149413 w 425828"/>
                  <a:gd name="connsiteY12" fmla="*/ 279690 h 492659"/>
                  <a:gd name="connsiteX13" fmla="*/ 119409 w 425828"/>
                  <a:gd name="connsiteY13" fmla="*/ 317219 h 492659"/>
                  <a:gd name="connsiteX14" fmla="*/ 136744 w 425828"/>
                  <a:gd name="connsiteY14" fmla="*/ 357604 h 492659"/>
                  <a:gd name="connsiteX15" fmla="*/ 210659 w 425828"/>
                  <a:gd name="connsiteY15" fmla="*/ 381322 h 492659"/>
                  <a:gd name="connsiteX16" fmla="*/ 336579 w 425828"/>
                  <a:gd name="connsiteY16" fmla="*/ 344937 h 492659"/>
                  <a:gd name="connsiteX17" fmla="*/ 393158 w 425828"/>
                  <a:gd name="connsiteY17" fmla="*/ 325315 h 492659"/>
                  <a:gd name="connsiteX18" fmla="*/ 417066 w 425828"/>
                  <a:gd name="connsiteY18" fmla="*/ 334840 h 492659"/>
                  <a:gd name="connsiteX19" fmla="*/ 425448 w 425828"/>
                  <a:gd name="connsiteY19" fmla="*/ 357986 h 492659"/>
                  <a:gd name="connsiteX20" fmla="*/ 406969 w 425828"/>
                  <a:gd name="connsiteY20" fmla="*/ 400086 h 492659"/>
                  <a:gd name="connsiteX21" fmla="*/ 204182 w 425828"/>
                  <a:gd name="connsiteY21" fmla="*/ 492193 h 492659"/>
                  <a:gd name="connsiteX22" fmla="*/ 164367 w 425828"/>
                  <a:gd name="connsiteY22" fmla="*/ 181487 h 492659"/>
                  <a:gd name="connsiteX23" fmla="*/ 224375 w 425828"/>
                  <a:gd name="connsiteY23" fmla="*/ 139387 h 492659"/>
                  <a:gd name="connsiteX24" fmla="*/ 239424 w 425828"/>
                  <a:gd name="connsiteY24" fmla="*/ 92619 h 492659"/>
                  <a:gd name="connsiteX25" fmla="*/ 228090 w 425828"/>
                  <a:gd name="connsiteY25" fmla="*/ 77570 h 492659"/>
                  <a:gd name="connsiteX26" fmla="*/ 224375 w 425828"/>
                  <a:gd name="connsiteY26" fmla="*/ 77570 h 492659"/>
                  <a:gd name="connsiteX27" fmla="*/ 214850 w 425828"/>
                  <a:gd name="connsiteY27" fmla="*/ 77570 h 492659"/>
                  <a:gd name="connsiteX28" fmla="*/ 183703 w 425828"/>
                  <a:gd name="connsiteY28" fmla="*/ 90619 h 492659"/>
                  <a:gd name="connsiteX29" fmla="*/ 145603 w 425828"/>
                  <a:gd name="connsiteY29" fmla="*/ 121194 h 492659"/>
                  <a:gd name="connsiteX30" fmla="*/ 132840 w 425828"/>
                  <a:gd name="connsiteY30" fmla="*/ 149769 h 492659"/>
                  <a:gd name="connsiteX31" fmla="*/ 164367 w 425828"/>
                  <a:gd name="connsiteY31" fmla="*/ 181487 h 492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425828" h="492659">
                    <a:moveTo>
                      <a:pt x="204182" y="492193"/>
                    </a:moveTo>
                    <a:lnTo>
                      <a:pt x="199038" y="492193"/>
                    </a:lnTo>
                    <a:cubicBezTo>
                      <a:pt x="161034" y="493507"/>
                      <a:pt x="123505" y="483354"/>
                      <a:pt x="91310" y="463046"/>
                    </a:cubicBezTo>
                    <a:cubicBezTo>
                      <a:pt x="62164" y="443511"/>
                      <a:pt x="39018" y="416193"/>
                      <a:pt x="24635" y="384180"/>
                    </a:cubicBezTo>
                    <a:cubicBezTo>
                      <a:pt x="7681" y="346423"/>
                      <a:pt x="-796" y="305436"/>
                      <a:pt x="-225" y="264069"/>
                    </a:cubicBezTo>
                    <a:cubicBezTo>
                      <a:pt x="-1748" y="214092"/>
                      <a:pt x="8538" y="164466"/>
                      <a:pt x="29779" y="119194"/>
                    </a:cubicBezTo>
                    <a:cubicBezTo>
                      <a:pt x="47020" y="82570"/>
                      <a:pt x="74261" y="51538"/>
                      <a:pt x="108360" y="29659"/>
                    </a:cubicBezTo>
                    <a:cubicBezTo>
                      <a:pt x="137983" y="10456"/>
                      <a:pt x="172463" y="55"/>
                      <a:pt x="207706" y="-345"/>
                    </a:cubicBezTo>
                    <a:cubicBezTo>
                      <a:pt x="240186" y="-716"/>
                      <a:pt x="271714" y="10076"/>
                      <a:pt x="297146" y="30230"/>
                    </a:cubicBezTo>
                    <a:cubicBezTo>
                      <a:pt x="325245" y="53281"/>
                      <a:pt x="339341" y="86780"/>
                      <a:pt x="339341" y="130719"/>
                    </a:cubicBezTo>
                    <a:cubicBezTo>
                      <a:pt x="339913" y="157627"/>
                      <a:pt x="330959" y="183878"/>
                      <a:pt x="314195" y="204919"/>
                    </a:cubicBezTo>
                    <a:cubicBezTo>
                      <a:pt x="295622" y="227207"/>
                      <a:pt x="271714" y="244381"/>
                      <a:pt x="244663" y="254830"/>
                    </a:cubicBezTo>
                    <a:cubicBezTo>
                      <a:pt x="214183" y="267412"/>
                      <a:pt x="182179" y="275775"/>
                      <a:pt x="149413" y="279690"/>
                    </a:cubicBezTo>
                    <a:cubicBezTo>
                      <a:pt x="129410" y="282357"/>
                      <a:pt x="119409" y="294930"/>
                      <a:pt x="119409" y="317219"/>
                    </a:cubicBezTo>
                    <a:cubicBezTo>
                      <a:pt x="120362" y="332268"/>
                      <a:pt x="126458" y="346527"/>
                      <a:pt x="136744" y="357604"/>
                    </a:cubicBezTo>
                    <a:cubicBezTo>
                      <a:pt x="149413" y="373416"/>
                      <a:pt x="174083" y="381322"/>
                      <a:pt x="210659" y="381322"/>
                    </a:cubicBezTo>
                    <a:cubicBezTo>
                      <a:pt x="255141" y="380617"/>
                      <a:pt x="298574" y="368063"/>
                      <a:pt x="336579" y="344937"/>
                    </a:cubicBezTo>
                    <a:cubicBezTo>
                      <a:pt x="353438" y="333659"/>
                      <a:pt x="372965" y="326896"/>
                      <a:pt x="393158" y="325315"/>
                    </a:cubicBezTo>
                    <a:cubicBezTo>
                      <a:pt x="402206" y="324667"/>
                      <a:pt x="410970" y="328172"/>
                      <a:pt x="417066" y="334840"/>
                    </a:cubicBezTo>
                    <a:cubicBezTo>
                      <a:pt x="422590" y="341259"/>
                      <a:pt x="425638" y="349499"/>
                      <a:pt x="425448" y="357986"/>
                    </a:cubicBezTo>
                    <a:cubicBezTo>
                      <a:pt x="425352" y="373969"/>
                      <a:pt x="418684" y="389218"/>
                      <a:pt x="406969" y="400086"/>
                    </a:cubicBezTo>
                    <a:cubicBezTo>
                      <a:pt x="347628" y="460408"/>
                      <a:pt x="280096" y="491117"/>
                      <a:pt x="204182" y="492193"/>
                    </a:cubicBezTo>
                    <a:close/>
                    <a:moveTo>
                      <a:pt x="164367" y="181487"/>
                    </a:moveTo>
                    <a:cubicBezTo>
                      <a:pt x="190180" y="181487"/>
                      <a:pt x="210183" y="167457"/>
                      <a:pt x="224375" y="139387"/>
                    </a:cubicBezTo>
                    <a:cubicBezTo>
                      <a:pt x="232662" y="125052"/>
                      <a:pt x="237805" y="109107"/>
                      <a:pt x="239424" y="92619"/>
                    </a:cubicBezTo>
                    <a:cubicBezTo>
                      <a:pt x="240472" y="85323"/>
                      <a:pt x="235328" y="78589"/>
                      <a:pt x="228090" y="77570"/>
                    </a:cubicBezTo>
                    <a:cubicBezTo>
                      <a:pt x="226852" y="77398"/>
                      <a:pt x="225613" y="77398"/>
                      <a:pt x="224375" y="77570"/>
                    </a:cubicBezTo>
                    <a:lnTo>
                      <a:pt x="214850" y="77570"/>
                    </a:lnTo>
                    <a:cubicBezTo>
                      <a:pt x="203705" y="79884"/>
                      <a:pt x="193133" y="84314"/>
                      <a:pt x="183703" y="90619"/>
                    </a:cubicBezTo>
                    <a:cubicBezTo>
                      <a:pt x="169320" y="98525"/>
                      <a:pt x="156462" y="108869"/>
                      <a:pt x="145603" y="121194"/>
                    </a:cubicBezTo>
                    <a:cubicBezTo>
                      <a:pt x="137983" y="128833"/>
                      <a:pt x="133411" y="139006"/>
                      <a:pt x="132840" y="149769"/>
                    </a:cubicBezTo>
                    <a:cubicBezTo>
                      <a:pt x="133125" y="171486"/>
                      <a:pt x="143602" y="181487"/>
                      <a:pt x="164367" y="181487"/>
                    </a:cubicBezTo>
                    <a:close/>
                  </a:path>
                </a:pathLst>
              </a:custGeom>
              <a:grpFill/>
              <a:ln w="9525" cap="flat">
                <a:noFill/>
                <a:prstDash val="solid"/>
                <a:miter/>
              </a:ln>
            </p:spPr>
            <p:txBody>
              <a:bodyPr rtlCol="0" anchor="ctr"/>
              <a:lstStyle/>
              <a:p>
                <a:endParaRPr lang="fr-FR"/>
              </a:p>
            </p:txBody>
          </p:sp>
          <p:sp>
            <p:nvSpPr>
              <p:cNvPr id="374" name="Graphique 14">
                <a:extLst>
                  <a:ext uri="{FF2B5EF4-FFF2-40B4-BE49-F238E27FC236}">
                    <a16:creationId xmlns:a16="http://schemas.microsoft.com/office/drawing/2014/main" id="{57F15CBE-B350-4EA8-A0B2-45BE8A07DE1D}"/>
                  </a:ext>
                </a:extLst>
              </p:cNvPr>
              <p:cNvSpPr/>
              <p:nvPr/>
            </p:nvSpPr>
            <p:spPr>
              <a:xfrm>
                <a:off x="22711497" y="-1981479"/>
                <a:ext cx="466353" cy="580223"/>
              </a:xfrm>
              <a:custGeom>
                <a:avLst/>
                <a:gdLst>
                  <a:gd name="connsiteX0" fmla="*/ 244425 w 466353"/>
                  <a:gd name="connsiteY0" fmla="*/ 579870 h 580223"/>
                  <a:gd name="connsiteX1" fmla="*/ 111645 w 466353"/>
                  <a:gd name="connsiteY1" fmla="*/ 544722 h 580223"/>
                  <a:gd name="connsiteX2" fmla="*/ 18681 w 466353"/>
                  <a:gd name="connsiteY2" fmla="*/ 454045 h 580223"/>
                  <a:gd name="connsiteX3" fmla="*/ -369 w 466353"/>
                  <a:gd name="connsiteY3" fmla="*/ 378988 h 580223"/>
                  <a:gd name="connsiteX4" fmla="*/ 35445 w 466353"/>
                  <a:gd name="connsiteY4" fmla="*/ 285452 h 580223"/>
                  <a:gd name="connsiteX5" fmla="*/ 74117 w 466353"/>
                  <a:gd name="connsiteY5" fmla="*/ 273831 h 580223"/>
                  <a:gd name="connsiteX6" fmla="*/ 140792 w 466353"/>
                  <a:gd name="connsiteY6" fmla="*/ 328695 h 580223"/>
                  <a:gd name="connsiteX7" fmla="*/ 207467 w 466353"/>
                  <a:gd name="connsiteY7" fmla="*/ 420516 h 580223"/>
                  <a:gd name="connsiteX8" fmla="*/ 278524 w 466353"/>
                  <a:gd name="connsiteY8" fmla="*/ 441948 h 580223"/>
                  <a:gd name="connsiteX9" fmla="*/ 308814 w 466353"/>
                  <a:gd name="connsiteY9" fmla="*/ 438424 h 580223"/>
                  <a:gd name="connsiteX10" fmla="*/ 332340 w 466353"/>
                  <a:gd name="connsiteY10" fmla="*/ 412134 h 580223"/>
                  <a:gd name="connsiteX11" fmla="*/ 332245 w 466353"/>
                  <a:gd name="connsiteY11" fmla="*/ 410706 h 580223"/>
                  <a:gd name="connsiteX12" fmla="*/ 241567 w 466353"/>
                  <a:gd name="connsiteY12" fmla="*/ 324981 h 580223"/>
                  <a:gd name="connsiteX13" fmla="*/ 141745 w 466353"/>
                  <a:gd name="connsiteY13" fmla="*/ 247924 h 580223"/>
                  <a:gd name="connsiteX14" fmla="*/ 103645 w 466353"/>
                  <a:gd name="connsiteY14" fmla="*/ 154388 h 580223"/>
                  <a:gd name="connsiteX15" fmla="*/ 149555 w 466353"/>
                  <a:gd name="connsiteY15" fmla="*/ 46470 h 580223"/>
                  <a:gd name="connsiteX16" fmla="*/ 263855 w 466353"/>
                  <a:gd name="connsiteY16" fmla="*/ -298 h 580223"/>
                  <a:gd name="connsiteX17" fmla="*/ 331768 w 466353"/>
                  <a:gd name="connsiteY17" fmla="*/ 17800 h 580223"/>
                  <a:gd name="connsiteX18" fmla="*/ 377107 w 466353"/>
                  <a:gd name="connsiteY18" fmla="*/ 71806 h 580223"/>
                  <a:gd name="connsiteX19" fmla="*/ 379965 w 466353"/>
                  <a:gd name="connsiteY19" fmla="*/ 86285 h 580223"/>
                  <a:gd name="connsiteX20" fmla="*/ 374726 w 466353"/>
                  <a:gd name="connsiteY20" fmla="*/ 103048 h 580223"/>
                  <a:gd name="connsiteX21" fmla="*/ 351104 w 466353"/>
                  <a:gd name="connsiteY21" fmla="*/ 114002 h 580223"/>
                  <a:gd name="connsiteX22" fmla="*/ 318148 w 466353"/>
                  <a:gd name="connsiteY22" fmla="*/ 106191 h 580223"/>
                  <a:gd name="connsiteX23" fmla="*/ 266808 w 466353"/>
                  <a:gd name="connsiteY23" fmla="*/ 98381 h 580223"/>
                  <a:gd name="connsiteX24" fmla="*/ 228708 w 466353"/>
                  <a:gd name="connsiteY24" fmla="*/ 110573 h 580223"/>
                  <a:gd name="connsiteX25" fmla="*/ 215087 w 466353"/>
                  <a:gd name="connsiteY25" fmla="*/ 145149 h 580223"/>
                  <a:gd name="connsiteX26" fmla="*/ 245758 w 466353"/>
                  <a:gd name="connsiteY26" fmla="*/ 192774 h 580223"/>
                  <a:gd name="connsiteX27" fmla="*/ 312433 w 466353"/>
                  <a:gd name="connsiteY27" fmla="*/ 237827 h 580223"/>
                  <a:gd name="connsiteX28" fmla="*/ 385204 w 466353"/>
                  <a:gd name="connsiteY28" fmla="*/ 285452 h 580223"/>
                  <a:gd name="connsiteX29" fmla="*/ 465976 w 466353"/>
                  <a:gd name="connsiteY29" fmla="*/ 415373 h 580223"/>
                  <a:gd name="connsiteX30" fmla="*/ 427304 w 466353"/>
                  <a:gd name="connsiteY30" fmla="*/ 507766 h 580223"/>
                  <a:gd name="connsiteX31" fmla="*/ 341579 w 466353"/>
                  <a:gd name="connsiteY31" fmla="*/ 562344 h 580223"/>
                  <a:gd name="connsiteX32" fmla="*/ 244425 w 466353"/>
                  <a:gd name="connsiteY32" fmla="*/ 579870 h 5802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466353" h="580223">
                    <a:moveTo>
                      <a:pt x="244425" y="579870"/>
                    </a:moveTo>
                    <a:cubicBezTo>
                      <a:pt x="197942" y="579574"/>
                      <a:pt x="152222" y="567487"/>
                      <a:pt x="111645" y="544722"/>
                    </a:cubicBezTo>
                    <a:cubicBezTo>
                      <a:pt x="72402" y="524301"/>
                      <a:pt x="40113" y="492764"/>
                      <a:pt x="18681" y="454045"/>
                    </a:cubicBezTo>
                    <a:cubicBezTo>
                      <a:pt x="6013" y="431061"/>
                      <a:pt x="-558" y="405219"/>
                      <a:pt x="-369" y="378988"/>
                    </a:cubicBezTo>
                    <a:cubicBezTo>
                      <a:pt x="-369" y="332763"/>
                      <a:pt x="11538" y="301578"/>
                      <a:pt x="35445" y="285452"/>
                    </a:cubicBezTo>
                    <a:cubicBezTo>
                      <a:pt x="46876" y="277851"/>
                      <a:pt x="60401" y="273803"/>
                      <a:pt x="74117" y="273831"/>
                    </a:cubicBezTo>
                    <a:cubicBezTo>
                      <a:pt x="106788" y="273831"/>
                      <a:pt x="128982" y="292120"/>
                      <a:pt x="140792" y="328695"/>
                    </a:cubicBezTo>
                    <a:cubicBezTo>
                      <a:pt x="155080" y="373148"/>
                      <a:pt x="177273" y="403752"/>
                      <a:pt x="207467" y="420516"/>
                    </a:cubicBezTo>
                    <a:cubicBezTo>
                      <a:pt x="228899" y="433737"/>
                      <a:pt x="253377" y="441119"/>
                      <a:pt x="278524" y="441948"/>
                    </a:cubicBezTo>
                    <a:cubicBezTo>
                      <a:pt x="288716" y="441319"/>
                      <a:pt x="298812" y="440138"/>
                      <a:pt x="308814" y="438424"/>
                    </a:cubicBezTo>
                    <a:cubicBezTo>
                      <a:pt x="322529" y="437671"/>
                      <a:pt x="333102" y="425898"/>
                      <a:pt x="332340" y="412134"/>
                    </a:cubicBezTo>
                    <a:cubicBezTo>
                      <a:pt x="332340" y="411658"/>
                      <a:pt x="332340" y="411182"/>
                      <a:pt x="332245" y="410706"/>
                    </a:cubicBezTo>
                    <a:cubicBezTo>
                      <a:pt x="332245" y="384865"/>
                      <a:pt x="302050" y="356290"/>
                      <a:pt x="241567" y="324981"/>
                    </a:cubicBezTo>
                    <a:cubicBezTo>
                      <a:pt x="204229" y="305017"/>
                      <a:pt x="170510" y="278975"/>
                      <a:pt x="141745" y="247924"/>
                    </a:cubicBezTo>
                    <a:cubicBezTo>
                      <a:pt x="117171" y="223035"/>
                      <a:pt x="103454" y="189383"/>
                      <a:pt x="103645" y="154388"/>
                    </a:cubicBezTo>
                    <a:cubicBezTo>
                      <a:pt x="103645" y="113669"/>
                      <a:pt x="120218" y="74692"/>
                      <a:pt x="149555" y="46470"/>
                    </a:cubicBezTo>
                    <a:cubicBezTo>
                      <a:pt x="179368" y="15513"/>
                      <a:pt x="220898" y="-1460"/>
                      <a:pt x="263855" y="-298"/>
                    </a:cubicBezTo>
                    <a:cubicBezTo>
                      <a:pt x="287667" y="-336"/>
                      <a:pt x="311100" y="5903"/>
                      <a:pt x="331768" y="17800"/>
                    </a:cubicBezTo>
                    <a:cubicBezTo>
                      <a:pt x="352914" y="29734"/>
                      <a:pt x="369011" y="48918"/>
                      <a:pt x="377107" y="71806"/>
                    </a:cubicBezTo>
                    <a:cubicBezTo>
                      <a:pt x="378917" y="76417"/>
                      <a:pt x="379870" y="81321"/>
                      <a:pt x="379965" y="86285"/>
                    </a:cubicBezTo>
                    <a:cubicBezTo>
                      <a:pt x="380156" y="92304"/>
                      <a:pt x="378345" y="98209"/>
                      <a:pt x="374726" y="103048"/>
                    </a:cubicBezTo>
                    <a:cubicBezTo>
                      <a:pt x="369202" y="110459"/>
                      <a:pt x="360343" y="114574"/>
                      <a:pt x="351104" y="114002"/>
                    </a:cubicBezTo>
                    <a:cubicBezTo>
                      <a:pt x="339770" y="113050"/>
                      <a:pt x="328721" y="110421"/>
                      <a:pt x="318148" y="106191"/>
                    </a:cubicBezTo>
                    <a:cubicBezTo>
                      <a:pt x="301575" y="100762"/>
                      <a:pt x="284238" y="98124"/>
                      <a:pt x="266808" y="98381"/>
                    </a:cubicBezTo>
                    <a:cubicBezTo>
                      <a:pt x="252997" y="97486"/>
                      <a:pt x="239376" y="101839"/>
                      <a:pt x="228708" y="110573"/>
                    </a:cubicBezTo>
                    <a:cubicBezTo>
                      <a:pt x="219278" y="119517"/>
                      <a:pt x="214325" y="132176"/>
                      <a:pt x="215087" y="145149"/>
                    </a:cubicBezTo>
                    <a:cubicBezTo>
                      <a:pt x="215087" y="161341"/>
                      <a:pt x="225279" y="177220"/>
                      <a:pt x="245758" y="192774"/>
                    </a:cubicBezTo>
                    <a:cubicBezTo>
                      <a:pt x="266903" y="209347"/>
                      <a:pt x="289192" y="224406"/>
                      <a:pt x="312433" y="237827"/>
                    </a:cubicBezTo>
                    <a:cubicBezTo>
                      <a:pt x="337007" y="252495"/>
                      <a:pt x="361296" y="268373"/>
                      <a:pt x="385204" y="285452"/>
                    </a:cubicBezTo>
                    <a:cubicBezTo>
                      <a:pt x="439020" y="324695"/>
                      <a:pt x="465976" y="368005"/>
                      <a:pt x="465976" y="415373"/>
                    </a:cubicBezTo>
                    <a:cubicBezTo>
                      <a:pt x="466261" y="450158"/>
                      <a:pt x="452260" y="483534"/>
                      <a:pt x="427304" y="507766"/>
                    </a:cubicBezTo>
                    <a:cubicBezTo>
                      <a:pt x="403206" y="532159"/>
                      <a:pt x="373869" y="550809"/>
                      <a:pt x="341579" y="562344"/>
                    </a:cubicBezTo>
                    <a:cubicBezTo>
                      <a:pt x="310432" y="573812"/>
                      <a:pt x="277571" y="579746"/>
                      <a:pt x="244425" y="579870"/>
                    </a:cubicBezTo>
                    <a:close/>
                  </a:path>
                </a:pathLst>
              </a:custGeom>
              <a:grpFill/>
              <a:ln w="9525" cap="flat">
                <a:noFill/>
                <a:prstDash val="solid"/>
                <a:miter/>
              </a:ln>
            </p:spPr>
            <p:txBody>
              <a:bodyPr rtlCol="0" anchor="ctr"/>
              <a:lstStyle/>
              <a:p>
                <a:endParaRPr lang="fr-FR"/>
              </a:p>
            </p:txBody>
          </p:sp>
          <p:sp>
            <p:nvSpPr>
              <p:cNvPr id="375" name="Graphique 14">
                <a:extLst>
                  <a:ext uri="{FF2B5EF4-FFF2-40B4-BE49-F238E27FC236}">
                    <a16:creationId xmlns:a16="http://schemas.microsoft.com/office/drawing/2014/main" id="{57F15CBE-B350-4EA8-A0B2-45BE8A07DE1D}"/>
                  </a:ext>
                </a:extLst>
              </p:cNvPr>
              <p:cNvSpPr/>
              <p:nvPr/>
            </p:nvSpPr>
            <p:spPr>
              <a:xfrm>
                <a:off x="23215851" y="-1908747"/>
                <a:ext cx="429958" cy="508244"/>
              </a:xfrm>
              <a:custGeom>
                <a:avLst/>
                <a:gdLst>
                  <a:gd name="connsiteX0" fmla="*/ 333193 w 429958"/>
                  <a:gd name="connsiteY0" fmla="*/ 507805 h 508244"/>
                  <a:gd name="connsiteX1" fmla="*/ 267946 w 429958"/>
                  <a:gd name="connsiteY1" fmla="*/ 452940 h 508244"/>
                  <a:gd name="connsiteX2" fmla="*/ 263279 w 429958"/>
                  <a:gd name="connsiteY2" fmla="*/ 397505 h 508244"/>
                  <a:gd name="connsiteX3" fmla="*/ 258136 w 429958"/>
                  <a:gd name="connsiteY3" fmla="*/ 359405 h 508244"/>
                  <a:gd name="connsiteX4" fmla="*/ 237848 w 429958"/>
                  <a:gd name="connsiteY4" fmla="*/ 386551 h 508244"/>
                  <a:gd name="connsiteX5" fmla="*/ 209273 w 429958"/>
                  <a:gd name="connsiteY5" fmla="*/ 431605 h 508244"/>
                  <a:gd name="connsiteX6" fmla="*/ 114594 w 429958"/>
                  <a:gd name="connsiteY6" fmla="*/ 493993 h 508244"/>
                  <a:gd name="connsiteX7" fmla="*/ 63730 w 429958"/>
                  <a:gd name="connsiteY7" fmla="*/ 477801 h 508244"/>
                  <a:gd name="connsiteX8" fmla="*/ 7151 w 429958"/>
                  <a:gd name="connsiteY8" fmla="*/ 384266 h 508244"/>
                  <a:gd name="connsiteX9" fmla="*/ -373 w 429958"/>
                  <a:gd name="connsiteY9" fmla="*/ 328830 h 508244"/>
                  <a:gd name="connsiteX10" fmla="*/ 32869 w 429958"/>
                  <a:gd name="connsiteY10" fmla="*/ 181002 h 508244"/>
                  <a:gd name="connsiteX11" fmla="*/ 122119 w 429958"/>
                  <a:gd name="connsiteY11" fmla="*/ 74227 h 508244"/>
                  <a:gd name="connsiteX12" fmla="*/ 195461 w 429958"/>
                  <a:gd name="connsiteY12" fmla="*/ 51081 h 508244"/>
                  <a:gd name="connsiteX13" fmla="*/ 264137 w 429958"/>
                  <a:gd name="connsiteY13" fmla="*/ 70703 h 508244"/>
                  <a:gd name="connsiteX14" fmla="*/ 273662 w 429958"/>
                  <a:gd name="connsiteY14" fmla="*/ 73560 h 508244"/>
                  <a:gd name="connsiteX15" fmla="*/ 290997 w 429958"/>
                  <a:gd name="connsiteY15" fmla="*/ 51653 h 508244"/>
                  <a:gd name="connsiteX16" fmla="*/ 311190 w 429958"/>
                  <a:gd name="connsiteY16" fmla="*/ 19934 h 508244"/>
                  <a:gd name="connsiteX17" fmla="*/ 350433 w 429958"/>
                  <a:gd name="connsiteY17" fmla="*/ -354 h 508244"/>
                  <a:gd name="connsiteX18" fmla="*/ 370721 w 429958"/>
                  <a:gd name="connsiteY18" fmla="*/ 3170 h 508244"/>
                  <a:gd name="connsiteX19" fmla="*/ 397867 w 429958"/>
                  <a:gd name="connsiteY19" fmla="*/ 39556 h 508244"/>
                  <a:gd name="connsiteX20" fmla="*/ 412822 w 429958"/>
                  <a:gd name="connsiteY20" fmla="*/ 142330 h 508244"/>
                  <a:gd name="connsiteX21" fmla="*/ 429586 w 429958"/>
                  <a:gd name="connsiteY21" fmla="*/ 422937 h 508244"/>
                  <a:gd name="connsiteX22" fmla="*/ 429014 w 429958"/>
                  <a:gd name="connsiteY22" fmla="*/ 437987 h 508244"/>
                  <a:gd name="connsiteX23" fmla="*/ 407107 w 429958"/>
                  <a:gd name="connsiteY23" fmla="*/ 484183 h 508244"/>
                  <a:gd name="connsiteX24" fmla="*/ 333193 w 429958"/>
                  <a:gd name="connsiteY24" fmla="*/ 507805 h 508244"/>
                  <a:gd name="connsiteX25" fmla="*/ 148979 w 429958"/>
                  <a:gd name="connsiteY25" fmla="*/ 366263 h 508244"/>
                  <a:gd name="connsiteX26" fmla="*/ 224036 w 429958"/>
                  <a:gd name="connsiteY26" fmla="*/ 273871 h 508244"/>
                  <a:gd name="connsiteX27" fmla="*/ 262708 w 429958"/>
                  <a:gd name="connsiteY27" fmla="*/ 161856 h 508244"/>
                  <a:gd name="connsiteX28" fmla="*/ 226894 w 429958"/>
                  <a:gd name="connsiteY28" fmla="*/ 142806 h 508244"/>
                  <a:gd name="connsiteX29" fmla="*/ 158504 w 429958"/>
                  <a:gd name="connsiteY29" fmla="*/ 189575 h 508244"/>
                  <a:gd name="connsiteX30" fmla="*/ 119547 w 429958"/>
                  <a:gd name="connsiteY30" fmla="*/ 289492 h 508244"/>
                  <a:gd name="connsiteX31" fmla="*/ 117738 w 429958"/>
                  <a:gd name="connsiteY31" fmla="*/ 311971 h 508244"/>
                  <a:gd name="connsiteX32" fmla="*/ 139169 w 429958"/>
                  <a:gd name="connsiteY32" fmla="*/ 362834 h 508244"/>
                  <a:gd name="connsiteX33" fmla="*/ 148979 w 429958"/>
                  <a:gd name="connsiteY33" fmla="*/ 366263 h 508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29958" h="508244">
                    <a:moveTo>
                      <a:pt x="333193" y="507805"/>
                    </a:moveTo>
                    <a:cubicBezTo>
                      <a:pt x="295855" y="507805"/>
                      <a:pt x="274137" y="489517"/>
                      <a:pt x="267946" y="452940"/>
                    </a:cubicBezTo>
                    <a:cubicBezTo>
                      <a:pt x="264803" y="434633"/>
                      <a:pt x="263279" y="416079"/>
                      <a:pt x="263279" y="397505"/>
                    </a:cubicBezTo>
                    <a:cubicBezTo>
                      <a:pt x="263279" y="372455"/>
                      <a:pt x="261565" y="359405"/>
                      <a:pt x="258136" y="359405"/>
                    </a:cubicBezTo>
                    <a:cubicBezTo>
                      <a:pt x="254707" y="359405"/>
                      <a:pt x="248611" y="368930"/>
                      <a:pt x="237848" y="386551"/>
                    </a:cubicBezTo>
                    <a:cubicBezTo>
                      <a:pt x="230132" y="400077"/>
                      <a:pt x="220607" y="415098"/>
                      <a:pt x="209273" y="431605"/>
                    </a:cubicBezTo>
                    <a:cubicBezTo>
                      <a:pt x="179650" y="473258"/>
                      <a:pt x="148122" y="494060"/>
                      <a:pt x="114594" y="493993"/>
                    </a:cubicBezTo>
                    <a:cubicBezTo>
                      <a:pt x="96306" y="494460"/>
                      <a:pt x="78399" y="488755"/>
                      <a:pt x="63730" y="477801"/>
                    </a:cubicBezTo>
                    <a:cubicBezTo>
                      <a:pt x="36775" y="457798"/>
                      <a:pt x="17915" y="426623"/>
                      <a:pt x="7151" y="384266"/>
                    </a:cubicBezTo>
                    <a:cubicBezTo>
                      <a:pt x="2295" y="366178"/>
                      <a:pt x="-182" y="347556"/>
                      <a:pt x="-373" y="328830"/>
                    </a:cubicBezTo>
                    <a:cubicBezTo>
                      <a:pt x="-277" y="277709"/>
                      <a:pt x="11057" y="227246"/>
                      <a:pt x="32869" y="181002"/>
                    </a:cubicBezTo>
                    <a:cubicBezTo>
                      <a:pt x="51443" y="137416"/>
                      <a:pt x="82494" y="100287"/>
                      <a:pt x="122119" y="74227"/>
                    </a:cubicBezTo>
                    <a:cubicBezTo>
                      <a:pt x="143836" y="59577"/>
                      <a:pt x="169267" y="51538"/>
                      <a:pt x="195461" y="51081"/>
                    </a:cubicBezTo>
                    <a:cubicBezTo>
                      <a:pt x="219655" y="51519"/>
                      <a:pt x="243372" y="58282"/>
                      <a:pt x="264137" y="70703"/>
                    </a:cubicBezTo>
                    <a:cubicBezTo>
                      <a:pt x="266994" y="72446"/>
                      <a:pt x="270327" y="73426"/>
                      <a:pt x="273662" y="73560"/>
                    </a:cubicBezTo>
                    <a:cubicBezTo>
                      <a:pt x="279091" y="73560"/>
                      <a:pt x="284805" y="66321"/>
                      <a:pt x="290997" y="51653"/>
                    </a:cubicBezTo>
                    <a:cubicBezTo>
                      <a:pt x="295569" y="39870"/>
                      <a:pt x="302426" y="29097"/>
                      <a:pt x="311190" y="19934"/>
                    </a:cubicBezTo>
                    <a:cubicBezTo>
                      <a:pt x="320810" y="7952"/>
                      <a:pt x="335098" y="589"/>
                      <a:pt x="350433" y="-354"/>
                    </a:cubicBezTo>
                    <a:cubicBezTo>
                      <a:pt x="357290" y="218"/>
                      <a:pt x="364054" y="1399"/>
                      <a:pt x="370721" y="3170"/>
                    </a:cubicBezTo>
                    <a:cubicBezTo>
                      <a:pt x="380723" y="5456"/>
                      <a:pt x="389771" y="17582"/>
                      <a:pt x="397867" y="39556"/>
                    </a:cubicBezTo>
                    <a:cubicBezTo>
                      <a:pt x="402439" y="52633"/>
                      <a:pt x="407392" y="86895"/>
                      <a:pt x="412822" y="142330"/>
                    </a:cubicBezTo>
                    <a:cubicBezTo>
                      <a:pt x="423965" y="265079"/>
                      <a:pt x="429586" y="358615"/>
                      <a:pt x="429586" y="422937"/>
                    </a:cubicBezTo>
                    <a:lnTo>
                      <a:pt x="429014" y="437987"/>
                    </a:lnTo>
                    <a:cubicBezTo>
                      <a:pt x="428919" y="455865"/>
                      <a:pt x="420823" y="472772"/>
                      <a:pt x="407107" y="484183"/>
                    </a:cubicBezTo>
                    <a:cubicBezTo>
                      <a:pt x="385961" y="500480"/>
                      <a:pt x="359862" y="508843"/>
                      <a:pt x="333193" y="507805"/>
                    </a:cubicBezTo>
                    <a:close/>
                    <a:moveTo>
                      <a:pt x="148979" y="366263"/>
                    </a:moveTo>
                    <a:cubicBezTo>
                      <a:pt x="173173" y="366263"/>
                      <a:pt x="198223" y="335469"/>
                      <a:pt x="224036" y="273871"/>
                    </a:cubicBezTo>
                    <a:cubicBezTo>
                      <a:pt x="249849" y="212339"/>
                      <a:pt x="262708" y="174906"/>
                      <a:pt x="262708" y="161856"/>
                    </a:cubicBezTo>
                    <a:cubicBezTo>
                      <a:pt x="262708" y="148807"/>
                      <a:pt x="250802" y="142806"/>
                      <a:pt x="226894" y="142806"/>
                    </a:cubicBezTo>
                    <a:cubicBezTo>
                      <a:pt x="201462" y="142806"/>
                      <a:pt x="178697" y="158399"/>
                      <a:pt x="158504" y="189575"/>
                    </a:cubicBezTo>
                    <a:cubicBezTo>
                      <a:pt x="138597" y="219759"/>
                      <a:pt x="125357" y="253811"/>
                      <a:pt x="119547" y="289492"/>
                    </a:cubicBezTo>
                    <a:cubicBezTo>
                      <a:pt x="118404" y="296931"/>
                      <a:pt x="117738" y="304446"/>
                      <a:pt x="117738" y="311971"/>
                    </a:cubicBezTo>
                    <a:cubicBezTo>
                      <a:pt x="117738" y="335850"/>
                      <a:pt x="124881" y="352804"/>
                      <a:pt x="139169" y="362834"/>
                    </a:cubicBezTo>
                    <a:cubicBezTo>
                      <a:pt x="141930" y="365035"/>
                      <a:pt x="145454" y="366244"/>
                      <a:pt x="148979" y="366263"/>
                    </a:cubicBezTo>
                    <a:close/>
                  </a:path>
                </a:pathLst>
              </a:custGeom>
              <a:grpFill/>
              <a:ln w="9525" cap="flat">
                <a:noFill/>
                <a:prstDash val="solid"/>
                <a:miter/>
              </a:ln>
            </p:spPr>
            <p:txBody>
              <a:bodyPr rtlCol="0" anchor="ctr"/>
              <a:lstStyle/>
              <a:p>
                <a:endParaRPr lang="fr-FR"/>
              </a:p>
            </p:txBody>
          </p:sp>
          <p:sp>
            <p:nvSpPr>
              <p:cNvPr id="376" name="Graphique 14">
                <a:extLst>
                  <a:ext uri="{FF2B5EF4-FFF2-40B4-BE49-F238E27FC236}">
                    <a16:creationId xmlns:a16="http://schemas.microsoft.com/office/drawing/2014/main" id="{57F15CBE-B350-4EA8-A0B2-45BE8A07DE1D}"/>
                  </a:ext>
                </a:extLst>
              </p:cNvPr>
              <p:cNvSpPr/>
              <p:nvPr/>
            </p:nvSpPr>
            <p:spPr>
              <a:xfrm>
                <a:off x="23722009" y="-1980852"/>
                <a:ext cx="471572" cy="578454"/>
              </a:xfrm>
              <a:custGeom>
                <a:avLst/>
                <a:gdLst>
                  <a:gd name="connsiteX0" fmla="*/ 71827 w 471572"/>
                  <a:gd name="connsiteY0" fmla="*/ 578099 h 578454"/>
                  <a:gd name="connsiteX1" fmla="*/ 55349 w 471572"/>
                  <a:gd name="connsiteY1" fmla="*/ 576956 h 578454"/>
                  <a:gd name="connsiteX2" fmla="*/ 21059 w 471572"/>
                  <a:gd name="connsiteY2" fmla="*/ 551525 h 578454"/>
                  <a:gd name="connsiteX3" fmla="*/ -372 w 471572"/>
                  <a:gd name="connsiteY3" fmla="*/ 492660 h 578454"/>
                  <a:gd name="connsiteX4" fmla="*/ 199 w 471572"/>
                  <a:gd name="connsiteY4" fmla="*/ 289396 h 578454"/>
                  <a:gd name="connsiteX5" fmla="*/ 25059 w 471572"/>
                  <a:gd name="connsiteY5" fmla="*/ 32221 h 578454"/>
                  <a:gd name="connsiteX6" fmla="*/ 74209 w 471572"/>
                  <a:gd name="connsiteY6" fmla="*/ -354 h 578454"/>
                  <a:gd name="connsiteX7" fmla="*/ 140884 w 471572"/>
                  <a:gd name="connsiteY7" fmla="*/ 100135 h 578454"/>
                  <a:gd name="connsiteX8" fmla="*/ 143169 w 471572"/>
                  <a:gd name="connsiteY8" fmla="*/ 124329 h 578454"/>
                  <a:gd name="connsiteX9" fmla="*/ 318144 w 471572"/>
                  <a:gd name="connsiteY9" fmla="*/ 16886 h 578454"/>
                  <a:gd name="connsiteX10" fmla="*/ 376723 w 471572"/>
                  <a:gd name="connsiteY10" fmla="*/ 25840 h 578454"/>
                  <a:gd name="connsiteX11" fmla="*/ 455590 w 471572"/>
                  <a:gd name="connsiteY11" fmla="*/ 202338 h 578454"/>
                  <a:gd name="connsiteX12" fmla="*/ 471116 w 471572"/>
                  <a:gd name="connsiteY12" fmla="*/ 374360 h 578454"/>
                  <a:gd name="connsiteX13" fmla="*/ 450065 w 471572"/>
                  <a:gd name="connsiteY13" fmla="*/ 503995 h 578454"/>
                  <a:gd name="connsiteX14" fmla="*/ 375294 w 471572"/>
                  <a:gd name="connsiteY14" fmla="*/ 559144 h 578454"/>
                  <a:gd name="connsiteX15" fmla="*/ 320430 w 471572"/>
                  <a:gd name="connsiteY15" fmla="*/ 537809 h 578454"/>
                  <a:gd name="connsiteX16" fmla="*/ 296808 w 471572"/>
                  <a:gd name="connsiteY16" fmla="*/ 490184 h 578454"/>
                  <a:gd name="connsiteX17" fmla="*/ 292712 w 471572"/>
                  <a:gd name="connsiteY17" fmla="*/ 442559 h 578454"/>
                  <a:gd name="connsiteX18" fmla="*/ 299094 w 471572"/>
                  <a:gd name="connsiteY18" fmla="*/ 370359 h 578454"/>
                  <a:gd name="connsiteX19" fmla="*/ 304238 w 471572"/>
                  <a:gd name="connsiteY19" fmla="*/ 289492 h 578454"/>
                  <a:gd name="connsiteX20" fmla="*/ 265565 w 471572"/>
                  <a:gd name="connsiteY20" fmla="*/ 155570 h 578454"/>
                  <a:gd name="connsiteX21" fmla="*/ 228038 w 471572"/>
                  <a:gd name="connsiteY21" fmla="*/ 185003 h 578454"/>
                  <a:gd name="connsiteX22" fmla="*/ 163934 w 471572"/>
                  <a:gd name="connsiteY22" fmla="*/ 403220 h 578454"/>
                  <a:gd name="connsiteX23" fmla="*/ 146312 w 471572"/>
                  <a:gd name="connsiteY23" fmla="*/ 496851 h 578454"/>
                  <a:gd name="connsiteX24" fmla="*/ 116880 w 471572"/>
                  <a:gd name="connsiteY24" fmla="*/ 558288 h 578454"/>
                  <a:gd name="connsiteX25" fmla="*/ 71827 w 471572"/>
                  <a:gd name="connsiteY25" fmla="*/ 578099 h 578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71572" h="578454">
                    <a:moveTo>
                      <a:pt x="71827" y="578099"/>
                    </a:moveTo>
                    <a:lnTo>
                      <a:pt x="55349" y="576956"/>
                    </a:lnTo>
                    <a:cubicBezTo>
                      <a:pt x="45538" y="576195"/>
                      <a:pt x="34109" y="567717"/>
                      <a:pt x="21059" y="551525"/>
                    </a:cubicBezTo>
                    <a:cubicBezTo>
                      <a:pt x="7057" y="535103"/>
                      <a:pt x="-467" y="514215"/>
                      <a:pt x="-372" y="492660"/>
                    </a:cubicBezTo>
                    <a:lnTo>
                      <a:pt x="199" y="289396"/>
                    </a:lnTo>
                    <a:cubicBezTo>
                      <a:pt x="1056" y="145884"/>
                      <a:pt x="9343" y="60159"/>
                      <a:pt x="25059" y="32221"/>
                    </a:cubicBezTo>
                    <a:cubicBezTo>
                      <a:pt x="33441" y="12524"/>
                      <a:pt x="52777" y="-287"/>
                      <a:pt x="74209" y="-354"/>
                    </a:cubicBezTo>
                    <a:cubicBezTo>
                      <a:pt x="114308" y="-354"/>
                      <a:pt x="136598" y="33146"/>
                      <a:pt x="140884" y="100135"/>
                    </a:cubicBezTo>
                    <a:cubicBezTo>
                      <a:pt x="140884" y="108136"/>
                      <a:pt x="142027" y="116232"/>
                      <a:pt x="143169" y="124329"/>
                    </a:cubicBezTo>
                    <a:cubicBezTo>
                      <a:pt x="207463" y="52700"/>
                      <a:pt x="265852" y="16886"/>
                      <a:pt x="318144" y="16886"/>
                    </a:cubicBezTo>
                    <a:cubicBezTo>
                      <a:pt x="337861" y="18744"/>
                      <a:pt x="357387" y="21734"/>
                      <a:pt x="376723" y="25840"/>
                    </a:cubicBezTo>
                    <a:cubicBezTo>
                      <a:pt x="408917" y="31812"/>
                      <a:pt x="435206" y="90638"/>
                      <a:pt x="455590" y="202338"/>
                    </a:cubicBezTo>
                    <a:cubicBezTo>
                      <a:pt x="466163" y="259069"/>
                      <a:pt x="471305" y="316657"/>
                      <a:pt x="471116" y="374360"/>
                    </a:cubicBezTo>
                    <a:cubicBezTo>
                      <a:pt x="472068" y="418498"/>
                      <a:pt x="464924" y="462428"/>
                      <a:pt x="450065" y="503995"/>
                    </a:cubicBezTo>
                    <a:cubicBezTo>
                      <a:pt x="436063" y="540761"/>
                      <a:pt x="411108" y="559144"/>
                      <a:pt x="375294" y="559144"/>
                    </a:cubicBezTo>
                    <a:cubicBezTo>
                      <a:pt x="354910" y="559478"/>
                      <a:pt x="335194" y="551820"/>
                      <a:pt x="320430" y="537809"/>
                    </a:cubicBezTo>
                    <a:cubicBezTo>
                      <a:pt x="307094" y="525312"/>
                      <a:pt x="298618" y="508395"/>
                      <a:pt x="296808" y="490184"/>
                    </a:cubicBezTo>
                    <a:cubicBezTo>
                      <a:pt x="294140" y="474439"/>
                      <a:pt x="292807" y="458513"/>
                      <a:pt x="292712" y="442559"/>
                    </a:cubicBezTo>
                    <a:cubicBezTo>
                      <a:pt x="293284" y="418375"/>
                      <a:pt x="295379" y="394257"/>
                      <a:pt x="299094" y="370359"/>
                    </a:cubicBezTo>
                    <a:cubicBezTo>
                      <a:pt x="302809" y="343565"/>
                      <a:pt x="304524" y="316533"/>
                      <a:pt x="304238" y="289492"/>
                    </a:cubicBezTo>
                    <a:cubicBezTo>
                      <a:pt x="304238" y="200147"/>
                      <a:pt x="291379" y="155503"/>
                      <a:pt x="265565" y="155570"/>
                    </a:cubicBezTo>
                    <a:cubicBezTo>
                      <a:pt x="255184" y="155570"/>
                      <a:pt x="242705" y="165381"/>
                      <a:pt x="228038" y="185003"/>
                    </a:cubicBezTo>
                    <a:cubicBezTo>
                      <a:pt x="200701" y="221960"/>
                      <a:pt x="179365" y="294702"/>
                      <a:pt x="163934" y="403220"/>
                    </a:cubicBezTo>
                    <a:cubicBezTo>
                      <a:pt x="158981" y="437891"/>
                      <a:pt x="153076" y="469105"/>
                      <a:pt x="146312" y="496851"/>
                    </a:cubicBezTo>
                    <a:cubicBezTo>
                      <a:pt x="142027" y="519539"/>
                      <a:pt x="131835" y="540723"/>
                      <a:pt x="116880" y="558288"/>
                    </a:cubicBezTo>
                    <a:cubicBezTo>
                      <a:pt x="105355" y="571003"/>
                      <a:pt x="88973" y="578204"/>
                      <a:pt x="71827" y="578099"/>
                    </a:cubicBezTo>
                    <a:close/>
                  </a:path>
                </a:pathLst>
              </a:custGeom>
              <a:grpFill/>
              <a:ln w="9525" cap="flat">
                <a:noFill/>
                <a:prstDash val="solid"/>
                <a:miter/>
              </a:ln>
            </p:spPr>
            <p:txBody>
              <a:bodyPr rtlCol="0" anchor="ctr"/>
              <a:lstStyle/>
              <a:p>
                <a:endParaRPr lang="fr-FR"/>
              </a:p>
            </p:txBody>
          </p:sp>
          <p:sp>
            <p:nvSpPr>
              <p:cNvPr id="377" name="Graphique 14">
                <a:extLst>
                  <a:ext uri="{FF2B5EF4-FFF2-40B4-BE49-F238E27FC236}">
                    <a16:creationId xmlns:a16="http://schemas.microsoft.com/office/drawing/2014/main" id="{57F15CBE-B350-4EA8-A0B2-45BE8A07DE1D}"/>
                  </a:ext>
                </a:extLst>
              </p:cNvPr>
              <p:cNvSpPr/>
              <p:nvPr/>
            </p:nvSpPr>
            <p:spPr>
              <a:xfrm>
                <a:off x="24240560" y="-1980947"/>
                <a:ext cx="494980" cy="807903"/>
              </a:xfrm>
              <a:custGeom>
                <a:avLst/>
                <a:gdLst>
                  <a:gd name="connsiteX0" fmla="*/ 220883 w 494980"/>
                  <a:gd name="connsiteY0" fmla="*/ 807461 h 807903"/>
                  <a:gd name="connsiteX1" fmla="*/ 114013 w 494980"/>
                  <a:gd name="connsiteY1" fmla="*/ 784982 h 807903"/>
                  <a:gd name="connsiteX2" fmla="*/ 42670 w 494980"/>
                  <a:gd name="connsiteY2" fmla="*/ 723451 h 807903"/>
                  <a:gd name="connsiteX3" fmla="*/ 5999 w 494980"/>
                  <a:gd name="connsiteY3" fmla="*/ 633630 h 807903"/>
                  <a:gd name="connsiteX4" fmla="*/ 4284 w 494980"/>
                  <a:gd name="connsiteY4" fmla="*/ 615723 h 807903"/>
                  <a:gd name="connsiteX5" fmla="*/ 9238 w 494980"/>
                  <a:gd name="connsiteY5" fmla="*/ 590387 h 807903"/>
                  <a:gd name="connsiteX6" fmla="*/ 26288 w 494980"/>
                  <a:gd name="connsiteY6" fmla="*/ 577623 h 807903"/>
                  <a:gd name="connsiteX7" fmla="*/ 45909 w 494980"/>
                  <a:gd name="connsiteY7" fmla="*/ 588958 h 807903"/>
                  <a:gd name="connsiteX8" fmla="*/ 59720 w 494980"/>
                  <a:gd name="connsiteY8" fmla="*/ 618104 h 807903"/>
                  <a:gd name="connsiteX9" fmla="*/ 98391 w 494980"/>
                  <a:gd name="connsiteY9" fmla="*/ 678112 h 807903"/>
                  <a:gd name="connsiteX10" fmla="*/ 178688 w 494980"/>
                  <a:gd name="connsiteY10" fmla="*/ 718593 h 807903"/>
                  <a:gd name="connsiteX11" fmla="*/ 222312 w 494980"/>
                  <a:gd name="connsiteY11" fmla="*/ 709925 h 807903"/>
                  <a:gd name="connsiteX12" fmla="*/ 281462 w 494980"/>
                  <a:gd name="connsiteY12" fmla="*/ 637154 h 807903"/>
                  <a:gd name="connsiteX13" fmla="*/ 319562 w 494980"/>
                  <a:gd name="connsiteY13" fmla="*/ 400363 h 807903"/>
                  <a:gd name="connsiteX14" fmla="*/ 317276 w 494980"/>
                  <a:gd name="connsiteY14" fmla="*/ 382456 h 807903"/>
                  <a:gd name="connsiteX15" fmla="*/ 313561 w 494980"/>
                  <a:gd name="connsiteY15" fmla="*/ 384742 h 807903"/>
                  <a:gd name="connsiteX16" fmla="*/ 308609 w 494980"/>
                  <a:gd name="connsiteY16" fmla="*/ 388837 h 807903"/>
                  <a:gd name="connsiteX17" fmla="*/ 294226 w 494980"/>
                  <a:gd name="connsiteY17" fmla="*/ 403220 h 807903"/>
                  <a:gd name="connsiteX18" fmla="*/ 135348 w 494980"/>
                  <a:gd name="connsiteY18" fmla="*/ 478373 h 807903"/>
                  <a:gd name="connsiteX19" fmla="*/ 132492 w 494980"/>
                  <a:gd name="connsiteY19" fmla="*/ 478373 h 807903"/>
                  <a:gd name="connsiteX20" fmla="*/ 34955 w 494980"/>
                  <a:gd name="connsiteY20" fmla="*/ 425223 h 807903"/>
                  <a:gd name="connsiteX21" fmla="*/ -287 w 494980"/>
                  <a:gd name="connsiteY21" fmla="*/ 307399 h 807903"/>
                  <a:gd name="connsiteX22" fmla="*/ 44480 w 494980"/>
                  <a:gd name="connsiteY22" fmla="*/ 178049 h 807903"/>
                  <a:gd name="connsiteX23" fmla="*/ 189642 w 494980"/>
                  <a:gd name="connsiteY23" fmla="*/ 98325 h 807903"/>
                  <a:gd name="connsiteX24" fmla="*/ 219740 w 494980"/>
                  <a:gd name="connsiteY24" fmla="*/ 95468 h 807903"/>
                  <a:gd name="connsiteX25" fmla="*/ 293083 w 494980"/>
                  <a:gd name="connsiteY25" fmla="*/ 117375 h 807903"/>
                  <a:gd name="connsiteX26" fmla="*/ 317276 w 494980"/>
                  <a:gd name="connsiteY26" fmla="*/ 126043 h 807903"/>
                  <a:gd name="connsiteX27" fmla="*/ 335183 w 494980"/>
                  <a:gd name="connsiteY27" fmla="*/ 93182 h 807903"/>
                  <a:gd name="connsiteX28" fmla="*/ 360043 w 494980"/>
                  <a:gd name="connsiteY28" fmla="*/ 23268 h 807903"/>
                  <a:gd name="connsiteX29" fmla="*/ 399858 w 494980"/>
                  <a:gd name="connsiteY29" fmla="*/ -354 h 807903"/>
                  <a:gd name="connsiteX30" fmla="*/ 474343 w 494980"/>
                  <a:gd name="connsiteY30" fmla="*/ 109279 h 807903"/>
                  <a:gd name="connsiteX31" fmla="*/ 494536 w 494980"/>
                  <a:gd name="connsiteY31" fmla="*/ 302160 h 807903"/>
                  <a:gd name="connsiteX32" fmla="*/ 489679 w 494980"/>
                  <a:gd name="connsiteY32" fmla="*/ 406935 h 807903"/>
                  <a:gd name="connsiteX33" fmla="*/ 465961 w 494980"/>
                  <a:gd name="connsiteY33" fmla="*/ 542666 h 807903"/>
                  <a:gd name="connsiteX34" fmla="*/ 414336 w 494980"/>
                  <a:gd name="connsiteY34" fmla="*/ 676016 h 807903"/>
                  <a:gd name="connsiteX35" fmla="*/ 333469 w 494980"/>
                  <a:gd name="connsiteY35" fmla="*/ 771266 h 807903"/>
                  <a:gd name="connsiteX36" fmla="*/ 220883 w 494980"/>
                  <a:gd name="connsiteY36" fmla="*/ 807461 h 807903"/>
                  <a:gd name="connsiteX37" fmla="*/ 170592 w 494980"/>
                  <a:gd name="connsiteY37" fmla="*/ 385313 h 807903"/>
                  <a:gd name="connsiteX38" fmla="*/ 230980 w 494980"/>
                  <a:gd name="connsiteY38" fmla="*/ 359119 h 807903"/>
                  <a:gd name="connsiteX39" fmla="*/ 274795 w 494980"/>
                  <a:gd name="connsiteY39" fmla="*/ 297588 h 807903"/>
                  <a:gd name="connsiteX40" fmla="*/ 291273 w 494980"/>
                  <a:gd name="connsiteY40" fmla="*/ 235771 h 807903"/>
                  <a:gd name="connsiteX41" fmla="*/ 242219 w 494980"/>
                  <a:gd name="connsiteY41" fmla="*/ 198243 h 807903"/>
                  <a:gd name="connsiteX42" fmla="*/ 180688 w 494980"/>
                  <a:gd name="connsiteY42" fmla="*/ 219579 h 807903"/>
                  <a:gd name="connsiteX43" fmla="*/ 134205 w 494980"/>
                  <a:gd name="connsiteY43" fmla="*/ 303398 h 807903"/>
                  <a:gd name="connsiteX44" fmla="*/ 131348 w 494980"/>
                  <a:gd name="connsiteY44" fmla="*/ 327592 h 807903"/>
                  <a:gd name="connsiteX45" fmla="*/ 170592 w 494980"/>
                  <a:gd name="connsiteY45" fmla="*/ 385313 h 807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494980" h="807903">
                    <a:moveTo>
                      <a:pt x="220883" y="807461"/>
                    </a:moveTo>
                    <a:cubicBezTo>
                      <a:pt x="184021" y="808471"/>
                      <a:pt x="147350" y="800775"/>
                      <a:pt x="114013" y="784982"/>
                    </a:cubicBezTo>
                    <a:cubicBezTo>
                      <a:pt x="85438" y="770838"/>
                      <a:pt x="60863" y="749673"/>
                      <a:pt x="42670" y="723451"/>
                    </a:cubicBezTo>
                    <a:cubicBezTo>
                      <a:pt x="24287" y="696390"/>
                      <a:pt x="11809" y="665796"/>
                      <a:pt x="5999" y="633630"/>
                    </a:cubicBezTo>
                    <a:cubicBezTo>
                      <a:pt x="4856" y="627725"/>
                      <a:pt x="4284" y="621734"/>
                      <a:pt x="4284" y="615723"/>
                    </a:cubicBezTo>
                    <a:cubicBezTo>
                      <a:pt x="4284" y="607036"/>
                      <a:pt x="5999" y="598445"/>
                      <a:pt x="9238" y="590387"/>
                    </a:cubicBezTo>
                    <a:cubicBezTo>
                      <a:pt x="11333" y="582748"/>
                      <a:pt x="18381" y="577509"/>
                      <a:pt x="26288" y="577623"/>
                    </a:cubicBezTo>
                    <a:cubicBezTo>
                      <a:pt x="34384" y="577661"/>
                      <a:pt x="41813" y="581976"/>
                      <a:pt x="45909" y="588958"/>
                    </a:cubicBezTo>
                    <a:cubicBezTo>
                      <a:pt x="51719" y="598064"/>
                      <a:pt x="56386" y="607855"/>
                      <a:pt x="59720" y="618104"/>
                    </a:cubicBezTo>
                    <a:cubicBezTo>
                      <a:pt x="68198" y="640641"/>
                      <a:pt x="81341" y="661110"/>
                      <a:pt x="98391" y="678112"/>
                    </a:cubicBezTo>
                    <a:cubicBezTo>
                      <a:pt x="124585" y="705039"/>
                      <a:pt x="151351" y="718527"/>
                      <a:pt x="178688" y="718593"/>
                    </a:cubicBezTo>
                    <a:cubicBezTo>
                      <a:pt x="193451" y="717250"/>
                      <a:pt x="208120" y="714345"/>
                      <a:pt x="222312" y="709925"/>
                    </a:cubicBezTo>
                    <a:cubicBezTo>
                      <a:pt x="243648" y="704144"/>
                      <a:pt x="263365" y="679893"/>
                      <a:pt x="281462" y="637154"/>
                    </a:cubicBezTo>
                    <a:cubicBezTo>
                      <a:pt x="306894" y="576318"/>
                      <a:pt x="319562" y="497394"/>
                      <a:pt x="319562" y="400363"/>
                    </a:cubicBezTo>
                    <a:cubicBezTo>
                      <a:pt x="319562" y="388457"/>
                      <a:pt x="318800" y="382456"/>
                      <a:pt x="317276" y="382456"/>
                    </a:cubicBezTo>
                    <a:cubicBezTo>
                      <a:pt x="315753" y="382666"/>
                      <a:pt x="314419" y="383494"/>
                      <a:pt x="313561" y="384742"/>
                    </a:cubicBezTo>
                    <a:cubicBezTo>
                      <a:pt x="312133" y="386361"/>
                      <a:pt x="310418" y="387742"/>
                      <a:pt x="308609" y="388837"/>
                    </a:cubicBezTo>
                    <a:cubicBezTo>
                      <a:pt x="303465" y="393238"/>
                      <a:pt x="298607" y="398048"/>
                      <a:pt x="294226" y="403220"/>
                    </a:cubicBezTo>
                    <a:cubicBezTo>
                      <a:pt x="250316" y="453322"/>
                      <a:pt x="197356" y="478373"/>
                      <a:pt x="135348" y="478373"/>
                    </a:cubicBezTo>
                    <a:lnTo>
                      <a:pt x="132492" y="478373"/>
                    </a:lnTo>
                    <a:cubicBezTo>
                      <a:pt x="93534" y="476639"/>
                      <a:pt x="57529" y="457027"/>
                      <a:pt x="34955" y="425223"/>
                    </a:cubicBezTo>
                    <a:cubicBezTo>
                      <a:pt x="10762" y="390781"/>
                      <a:pt x="-1526" y="349442"/>
                      <a:pt x="-287" y="307399"/>
                    </a:cubicBezTo>
                    <a:cubicBezTo>
                      <a:pt x="-1" y="260536"/>
                      <a:pt x="15715" y="215082"/>
                      <a:pt x="44480" y="178049"/>
                    </a:cubicBezTo>
                    <a:cubicBezTo>
                      <a:pt x="74293" y="137663"/>
                      <a:pt x="122681" y="111089"/>
                      <a:pt x="189642" y="98325"/>
                    </a:cubicBezTo>
                    <a:cubicBezTo>
                      <a:pt x="199547" y="96497"/>
                      <a:pt x="209644" y="95544"/>
                      <a:pt x="219740" y="95468"/>
                    </a:cubicBezTo>
                    <a:cubicBezTo>
                      <a:pt x="245648" y="96410"/>
                      <a:pt x="270889" y="103954"/>
                      <a:pt x="293083" y="117375"/>
                    </a:cubicBezTo>
                    <a:cubicBezTo>
                      <a:pt x="300322" y="122137"/>
                      <a:pt x="308609" y="125109"/>
                      <a:pt x="317276" y="126043"/>
                    </a:cubicBezTo>
                    <a:cubicBezTo>
                      <a:pt x="326134" y="126043"/>
                      <a:pt x="332135" y="115089"/>
                      <a:pt x="335183" y="93182"/>
                    </a:cubicBezTo>
                    <a:cubicBezTo>
                      <a:pt x="337755" y="68226"/>
                      <a:pt x="346327" y="44261"/>
                      <a:pt x="360043" y="23268"/>
                    </a:cubicBezTo>
                    <a:cubicBezTo>
                      <a:pt x="368235" y="8962"/>
                      <a:pt x="383380" y="-2"/>
                      <a:pt x="399858" y="-354"/>
                    </a:cubicBezTo>
                    <a:cubicBezTo>
                      <a:pt x="431576" y="-354"/>
                      <a:pt x="456436" y="36194"/>
                      <a:pt x="474343" y="109279"/>
                    </a:cubicBezTo>
                    <a:cubicBezTo>
                      <a:pt x="488630" y="172563"/>
                      <a:pt x="495394" y="237295"/>
                      <a:pt x="494536" y="302160"/>
                    </a:cubicBezTo>
                    <a:cubicBezTo>
                      <a:pt x="494536" y="330735"/>
                      <a:pt x="492917" y="366073"/>
                      <a:pt x="489679" y="406935"/>
                    </a:cubicBezTo>
                    <a:cubicBezTo>
                      <a:pt x="485583" y="452760"/>
                      <a:pt x="477678" y="498166"/>
                      <a:pt x="465961" y="542666"/>
                    </a:cubicBezTo>
                    <a:cubicBezTo>
                      <a:pt x="454531" y="589148"/>
                      <a:pt x="437196" y="633964"/>
                      <a:pt x="414336" y="676016"/>
                    </a:cubicBezTo>
                    <a:cubicBezTo>
                      <a:pt x="394523" y="713173"/>
                      <a:pt x="366902" y="745644"/>
                      <a:pt x="333469" y="771266"/>
                    </a:cubicBezTo>
                    <a:cubicBezTo>
                      <a:pt x="300988" y="795470"/>
                      <a:pt x="261364" y="808195"/>
                      <a:pt x="220883" y="807461"/>
                    </a:cubicBezTo>
                    <a:close/>
                    <a:moveTo>
                      <a:pt x="170592" y="385313"/>
                    </a:moveTo>
                    <a:cubicBezTo>
                      <a:pt x="193451" y="384970"/>
                      <a:pt x="215168" y="375541"/>
                      <a:pt x="230980" y="359119"/>
                    </a:cubicBezTo>
                    <a:cubicBezTo>
                      <a:pt x="249267" y="341518"/>
                      <a:pt x="264127" y="320648"/>
                      <a:pt x="274795" y="297588"/>
                    </a:cubicBezTo>
                    <a:cubicBezTo>
                      <a:pt x="284701" y="278424"/>
                      <a:pt x="290320" y="257326"/>
                      <a:pt x="291273" y="235771"/>
                    </a:cubicBezTo>
                    <a:cubicBezTo>
                      <a:pt x="291273" y="210815"/>
                      <a:pt x="274890" y="198243"/>
                      <a:pt x="242219" y="198243"/>
                    </a:cubicBezTo>
                    <a:cubicBezTo>
                      <a:pt x="220121" y="199462"/>
                      <a:pt x="198785" y="206853"/>
                      <a:pt x="180688" y="219579"/>
                    </a:cubicBezTo>
                    <a:cubicBezTo>
                      <a:pt x="158209" y="233866"/>
                      <a:pt x="142683" y="261803"/>
                      <a:pt x="134205" y="303398"/>
                    </a:cubicBezTo>
                    <a:cubicBezTo>
                      <a:pt x="132396" y="311333"/>
                      <a:pt x="131443" y="319448"/>
                      <a:pt x="131348" y="327592"/>
                    </a:cubicBezTo>
                    <a:cubicBezTo>
                      <a:pt x="131348" y="366073"/>
                      <a:pt x="144398" y="385313"/>
                      <a:pt x="170592" y="385313"/>
                    </a:cubicBezTo>
                    <a:close/>
                  </a:path>
                </a:pathLst>
              </a:custGeom>
              <a:grpFill/>
              <a:ln w="9525" cap="flat">
                <a:noFill/>
                <a:prstDash val="solid"/>
                <a:miter/>
              </a:ln>
            </p:spPr>
            <p:txBody>
              <a:bodyPr rtlCol="0" anchor="ctr"/>
              <a:lstStyle/>
              <a:p>
                <a:endParaRPr lang="fr-FR"/>
              </a:p>
            </p:txBody>
          </p:sp>
        </p:grpSp>
      </p:grpSp>
      <p:sp>
        <p:nvSpPr>
          <p:cNvPr id="167" name="Forme libre : forme 166">
            <a:extLst>
              <a:ext uri="{FF2B5EF4-FFF2-40B4-BE49-F238E27FC236}">
                <a16:creationId xmlns:a16="http://schemas.microsoft.com/office/drawing/2014/main" id="{FC1DC50E-8C7F-44E0-BE3D-9ED072A6149C}"/>
              </a:ext>
            </a:extLst>
          </p:cNvPr>
          <p:cNvSpPr/>
          <p:nvPr/>
        </p:nvSpPr>
        <p:spPr>
          <a:xfrm>
            <a:off x="3469197" y="5195528"/>
            <a:ext cx="31279" cy="21376"/>
          </a:xfrm>
          <a:custGeom>
            <a:avLst/>
            <a:gdLst>
              <a:gd name="connsiteX0" fmla="*/ 36014 w 36229"/>
              <a:gd name="connsiteY0" fmla="*/ -249 h 24758"/>
              <a:gd name="connsiteX1" fmla="*/ -215 w 36229"/>
              <a:gd name="connsiteY1" fmla="*/ 24509 h 24758"/>
              <a:gd name="connsiteX2" fmla="*/ 36014 w 36229"/>
              <a:gd name="connsiteY2" fmla="*/ -249 h 24758"/>
            </a:gdLst>
            <a:ahLst/>
            <a:cxnLst>
              <a:cxn ang="0">
                <a:pos x="connsiteX0" y="connsiteY0"/>
              </a:cxn>
              <a:cxn ang="0">
                <a:pos x="connsiteX1" y="connsiteY1"/>
              </a:cxn>
              <a:cxn ang="0">
                <a:pos x="connsiteX2" y="connsiteY2"/>
              </a:cxn>
            </a:cxnLst>
            <a:rect l="l" t="t" r="r" b="b"/>
            <a:pathLst>
              <a:path w="36229" h="24758">
                <a:moveTo>
                  <a:pt x="36014" y="-249"/>
                </a:moveTo>
                <a:cubicBezTo>
                  <a:pt x="23223" y="8003"/>
                  <a:pt x="11256" y="16256"/>
                  <a:pt x="-215" y="24509"/>
                </a:cubicBezTo>
                <a:cubicBezTo>
                  <a:pt x="7542" y="19475"/>
                  <a:pt x="20334" y="10892"/>
                  <a:pt x="36014" y="-249"/>
                </a:cubicBezTo>
                <a:close/>
              </a:path>
            </a:pathLst>
          </a:custGeom>
          <a:solidFill>
            <a:srgbClr val="DBAA7D"/>
          </a:solidFill>
          <a:ln w="8248" cap="flat">
            <a:noFill/>
            <a:prstDash val="solid"/>
            <a:miter/>
          </a:ln>
        </p:spPr>
        <p:txBody>
          <a:bodyPr rtlCol="0" anchor="ctr"/>
          <a:lstStyle/>
          <a:p>
            <a:endParaRPr lang="fr-FR"/>
          </a:p>
        </p:txBody>
      </p:sp>
      <p:sp>
        <p:nvSpPr>
          <p:cNvPr id="168" name="Forme libre : forme 167">
            <a:extLst>
              <a:ext uri="{FF2B5EF4-FFF2-40B4-BE49-F238E27FC236}">
                <a16:creationId xmlns:a16="http://schemas.microsoft.com/office/drawing/2014/main" id="{EDEE80CA-EAAB-4BAA-A8E5-501CCB9D7A43}"/>
              </a:ext>
            </a:extLst>
          </p:cNvPr>
          <p:cNvSpPr/>
          <p:nvPr/>
        </p:nvSpPr>
        <p:spPr>
          <a:xfrm>
            <a:off x="3435210" y="5137243"/>
            <a:ext cx="15034" cy="11613"/>
          </a:xfrm>
          <a:custGeom>
            <a:avLst/>
            <a:gdLst>
              <a:gd name="connsiteX0" fmla="*/ 17198 w 17413"/>
              <a:gd name="connsiteY0" fmla="*/ -249 h 13451"/>
              <a:gd name="connsiteX1" fmla="*/ -215 w 17413"/>
              <a:gd name="connsiteY1" fmla="*/ 13203 h 13451"/>
              <a:gd name="connsiteX2" fmla="*/ 17198 w 17413"/>
              <a:gd name="connsiteY2" fmla="*/ -249 h 13451"/>
            </a:gdLst>
            <a:ahLst/>
            <a:cxnLst>
              <a:cxn ang="0">
                <a:pos x="connsiteX0" y="connsiteY0"/>
              </a:cxn>
              <a:cxn ang="0">
                <a:pos x="connsiteX1" y="connsiteY1"/>
              </a:cxn>
              <a:cxn ang="0">
                <a:pos x="connsiteX2" y="connsiteY2"/>
              </a:cxn>
            </a:cxnLst>
            <a:rect l="l" t="t" r="r" b="b"/>
            <a:pathLst>
              <a:path w="17413" h="13451">
                <a:moveTo>
                  <a:pt x="17198" y="-249"/>
                </a:moveTo>
                <a:cubicBezTo>
                  <a:pt x="11256" y="4290"/>
                  <a:pt x="5397" y="8746"/>
                  <a:pt x="-215" y="13203"/>
                </a:cubicBezTo>
                <a:cubicBezTo>
                  <a:pt x="5397" y="8994"/>
                  <a:pt x="11256" y="4455"/>
                  <a:pt x="17198" y="-249"/>
                </a:cubicBezTo>
                <a:close/>
              </a:path>
            </a:pathLst>
          </a:custGeom>
          <a:solidFill>
            <a:srgbClr val="DBAA7D"/>
          </a:solidFill>
          <a:ln w="8248" cap="flat">
            <a:noFill/>
            <a:prstDash val="solid"/>
            <a:miter/>
          </a:ln>
        </p:spPr>
        <p:txBody>
          <a:bodyPr rtlCol="0" anchor="ctr"/>
          <a:lstStyle/>
          <a:p>
            <a:endParaRPr lang="fr-FR"/>
          </a:p>
        </p:txBody>
      </p:sp>
      <p:grpSp>
        <p:nvGrpSpPr>
          <p:cNvPr id="31" name="Group 30">
            <a:extLst>
              <a:ext uri="{FF2B5EF4-FFF2-40B4-BE49-F238E27FC236}">
                <a16:creationId xmlns:a16="http://schemas.microsoft.com/office/drawing/2014/main" id="{629BB723-B542-4433-939B-FBF66BB8715B}"/>
              </a:ext>
            </a:extLst>
          </p:cNvPr>
          <p:cNvGrpSpPr/>
          <p:nvPr/>
        </p:nvGrpSpPr>
        <p:grpSpPr>
          <a:xfrm>
            <a:off x="3725530" y="2753510"/>
            <a:ext cx="1156938" cy="525546"/>
            <a:chOff x="5185018" y="3303639"/>
            <a:chExt cx="998860" cy="453738"/>
          </a:xfrm>
        </p:grpSpPr>
        <p:sp>
          <p:nvSpPr>
            <p:cNvPr id="276" name="Forme libre : forme 142">
              <a:extLst>
                <a:ext uri="{FF2B5EF4-FFF2-40B4-BE49-F238E27FC236}">
                  <a16:creationId xmlns:a16="http://schemas.microsoft.com/office/drawing/2014/main" id="{17D65E6C-B450-431E-88BD-ED7246B89254}"/>
                </a:ext>
              </a:extLst>
            </p:cNvPr>
            <p:cNvSpPr/>
            <p:nvPr/>
          </p:nvSpPr>
          <p:spPr>
            <a:xfrm rot="21046799">
              <a:off x="5185018" y="3303639"/>
              <a:ext cx="333467" cy="333467"/>
            </a:xfrm>
            <a:custGeom>
              <a:avLst/>
              <a:gdLst>
                <a:gd name="connsiteX0" fmla="*/ 406478 w 406693"/>
                <a:gd name="connsiteY0" fmla="*/ 203097 h 406693"/>
                <a:gd name="connsiteX1" fmla="*/ 203131 w 406693"/>
                <a:gd name="connsiteY1" fmla="*/ 406444 h 406693"/>
                <a:gd name="connsiteX2" fmla="*/ -215 w 406693"/>
                <a:gd name="connsiteY2" fmla="*/ 203097 h 406693"/>
                <a:gd name="connsiteX3" fmla="*/ 203131 w 406693"/>
                <a:gd name="connsiteY3" fmla="*/ -249 h 406693"/>
                <a:gd name="connsiteX4" fmla="*/ 406478 w 406693"/>
                <a:gd name="connsiteY4" fmla="*/ 203097 h 4066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6693" h="406693">
                  <a:moveTo>
                    <a:pt x="406478" y="203097"/>
                  </a:moveTo>
                  <a:cubicBezTo>
                    <a:pt x="406478" y="315402"/>
                    <a:pt x="315437" y="406444"/>
                    <a:pt x="203131" y="406444"/>
                  </a:cubicBezTo>
                  <a:cubicBezTo>
                    <a:pt x="90826" y="406444"/>
                    <a:pt x="-215" y="315403"/>
                    <a:pt x="-215" y="203097"/>
                  </a:cubicBezTo>
                  <a:cubicBezTo>
                    <a:pt x="-215" y="90792"/>
                    <a:pt x="90826" y="-249"/>
                    <a:pt x="203131" y="-249"/>
                  </a:cubicBezTo>
                  <a:cubicBezTo>
                    <a:pt x="315437" y="-249"/>
                    <a:pt x="406478" y="90792"/>
                    <a:pt x="406478" y="203097"/>
                  </a:cubicBezTo>
                  <a:close/>
                </a:path>
              </a:pathLst>
            </a:custGeom>
            <a:solidFill>
              <a:srgbClr val="DBAA7D"/>
            </a:solidFill>
            <a:ln w="8248" cap="flat">
              <a:noFill/>
              <a:prstDash val="solid"/>
              <a:miter/>
            </a:ln>
          </p:spPr>
          <p:txBody>
            <a:bodyPr rtlCol="0" anchor="ctr"/>
            <a:lstStyle/>
            <a:p>
              <a:endParaRPr lang="fr-FR"/>
            </a:p>
          </p:txBody>
        </p:sp>
        <p:sp>
          <p:nvSpPr>
            <p:cNvPr id="277" name="Forme libre : forme 142">
              <a:extLst>
                <a:ext uri="{FF2B5EF4-FFF2-40B4-BE49-F238E27FC236}">
                  <a16:creationId xmlns:a16="http://schemas.microsoft.com/office/drawing/2014/main" id="{8BD71B24-BB7F-4F0F-91DD-4C21FEA377FE}"/>
                </a:ext>
              </a:extLst>
            </p:cNvPr>
            <p:cNvSpPr/>
            <p:nvPr/>
          </p:nvSpPr>
          <p:spPr>
            <a:xfrm rot="21046799">
              <a:off x="5850411" y="3423910"/>
              <a:ext cx="333467" cy="333467"/>
            </a:xfrm>
            <a:custGeom>
              <a:avLst/>
              <a:gdLst>
                <a:gd name="connsiteX0" fmla="*/ 406478 w 406693"/>
                <a:gd name="connsiteY0" fmla="*/ 203097 h 406693"/>
                <a:gd name="connsiteX1" fmla="*/ 203131 w 406693"/>
                <a:gd name="connsiteY1" fmla="*/ 406444 h 406693"/>
                <a:gd name="connsiteX2" fmla="*/ -215 w 406693"/>
                <a:gd name="connsiteY2" fmla="*/ 203097 h 406693"/>
                <a:gd name="connsiteX3" fmla="*/ 203131 w 406693"/>
                <a:gd name="connsiteY3" fmla="*/ -249 h 406693"/>
                <a:gd name="connsiteX4" fmla="*/ 406478 w 406693"/>
                <a:gd name="connsiteY4" fmla="*/ 203097 h 4066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6693" h="406693">
                  <a:moveTo>
                    <a:pt x="406478" y="203097"/>
                  </a:moveTo>
                  <a:cubicBezTo>
                    <a:pt x="406478" y="315402"/>
                    <a:pt x="315437" y="406444"/>
                    <a:pt x="203131" y="406444"/>
                  </a:cubicBezTo>
                  <a:cubicBezTo>
                    <a:pt x="90826" y="406444"/>
                    <a:pt x="-215" y="315403"/>
                    <a:pt x="-215" y="203097"/>
                  </a:cubicBezTo>
                  <a:cubicBezTo>
                    <a:pt x="-215" y="90792"/>
                    <a:pt x="90826" y="-249"/>
                    <a:pt x="203131" y="-249"/>
                  </a:cubicBezTo>
                  <a:cubicBezTo>
                    <a:pt x="315437" y="-249"/>
                    <a:pt x="406478" y="90792"/>
                    <a:pt x="406478" y="203097"/>
                  </a:cubicBezTo>
                  <a:close/>
                </a:path>
              </a:pathLst>
            </a:custGeom>
            <a:solidFill>
              <a:srgbClr val="DBAA7D"/>
            </a:solidFill>
            <a:ln w="8248" cap="flat">
              <a:noFill/>
              <a:prstDash val="solid"/>
              <a:miter/>
            </a:ln>
          </p:spPr>
          <p:txBody>
            <a:bodyPr rtlCol="0" anchor="ctr"/>
            <a:lstStyle/>
            <a:p>
              <a:endParaRPr lang="fr-FR"/>
            </a:p>
          </p:txBody>
        </p:sp>
      </p:grpSp>
      <p:sp>
        <p:nvSpPr>
          <p:cNvPr id="142" name="Forme libre : forme 141">
            <a:extLst>
              <a:ext uri="{FF2B5EF4-FFF2-40B4-BE49-F238E27FC236}">
                <a16:creationId xmlns:a16="http://schemas.microsoft.com/office/drawing/2014/main" id="{F7A8DC34-F9E4-41C3-A91F-DD499C00EB06}"/>
              </a:ext>
            </a:extLst>
          </p:cNvPr>
          <p:cNvSpPr/>
          <p:nvPr/>
        </p:nvSpPr>
        <p:spPr>
          <a:xfrm>
            <a:off x="2764510" y="5938792"/>
            <a:ext cx="1426253" cy="924025"/>
          </a:xfrm>
          <a:custGeom>
            <a:avLst/>
            <a:gdLst>
              <a:gd name="connsiteX0" fmla="*/ 4993 w 1651953"/>
              <a:gd name="connsiteY0" fmla="*/ 17945 h 1070249"/>
              <a:gd name="connsiteX1" fmla="*/ 4993 w 1651953"/>
              <a:gd name="connsiteY1" fmla="*/ 1064388 h 1070249"/>
              <a:gd name="connsiteX2" fmla="*/ 794035 w 1651953"/>
              <a:gd name="connsiteY2" fmla="*/ 1070000 h 1070249"/>
              <a:gd name="connsiteX3" fmla="*/ 852381 w 1651953"/>
              <a:gd name="connsiteY3" fmla="*/ 543972 h 1070249"/>
              <a:gd name="connsiteX4" fmla="*/ 1002003 w 1651953"/>
              <a:gd name="connsiteY4" fmla="*/ 1070000 h 1070249"/>
              <a:gd name="connsiteX5" fmla="*/ 1651739 w 1651953"/>
              <a:gd name="connsiteY5" fmla="*/ 1070000 h 1070249"/>
              <a:gd name="connsiteX6" fmla="*/ 1575318 w 1651953"/>
              <a:gd name="connsiteY6" fmla="*/ 50708 h 1070249"/>
              <a:gd name="connsiteX7" fmla="*/ 4993 w 1651953"/>
              <a:gd name="connsiteY7" fmla="*/ 17945 h 10702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51953" h="1070249">
                <a:moveTo>
                  <a:pt x="4993" y="17945"/>
                </a:moveTo>
                <a:cubicBezTo>
                  <a:pt x="-19765" y="256530"/>
                  <a:pt x="54510" y="909237"/>
                  <a:pt x="4993" y="1064388"/>
                </a:cubicBezTo>
                <a:lnTo>
                  <a:pt x="794035" y="1070000"/>
                </a:lnTo>
                <a:cubicBezTo>
                  <a:pt x="794035" y="1070000"/>
                  <a:pt x="851804" y="798486"/>
                  <a:pt x="852381" y="543972"/>
                </a:cubicBezTo>
                <a:cubicBezTo>
                  <a:pt x="968414" y="618824"/>
                  <a:pt x="986158" y="862527"/>
                  <a:pt x="1002003" y="1070000"/>
                </a:cubicBezTo>
                <a:lnTo>
                  <a:pt x="1651739" y="1070000"/>
                </a:lnTo>
                <a:cubicBezTo>
                  <a:pt x="1651739" y="1070000"/>
                  <a:pt x="1548167" y="141322"/>
                  <a:pt x="1575318" y="50708"/>
                </a:cubicBezTo>
                <a:cubicBezTo>
                  <a:pt x="1602470" y="-39907"/>
                  <a:pt x="4993" y="17945"/>
                  <a:pt x="4993" y="17945"/>
                </a:cubicBezTo>
                <a:close/>
              </a:path>
            </a:pathLst>
          </a:custGeom>
          <a:solidFill>
            <a:srgbClr val="1760BF"/>
          </a:solidFill>
          <a:ln w="8248" cap="flat">
            <a:noFill/>
            <a:prstDash val="solid"/>
            <a:miter/>
          </a:ln>
        </p:spPr>
        <p:txBody>
          <a:bodyPr rtlCol="0" anchor="ctr"/>
          <a:lstStyle/>
          <a:p>
            <a:endParaRPr lang="fr-FR"/>
          </a:p>
        </p:txBody>
      </p:sp>
      <p:sp>
        <p:nvSpPr>
          <p:cNvPr id="160" name="Forme libre : forme 159">
            <a:extLst>
              <a:ext uri="{FF2B5EF4-FFF2-40B4-BE49-F238E27FC236}">
                <a16:creationId xmlns:a16="http://schemas.microsoft.com/office/drawing/2014/main" id="{A576D097-F326-48DC-A720-90709C6F571C}"/>
              </a:ext>
            </a:extLst>
          </p:cNvPr>
          <p:cNvSpPr/>
          <p:nvPr/>
        </p:nvSpPr>
        <p:spPr>
          <a:xfrm>
            <a:off x="2757742" y="3929676"/>
            <a:ext cx="1604889" cy="2219517"/>
          </a:xfrm>
          <a:custGeom>
            <a:avLst/>
            <a:gdLst>
              <a:gd name="connsiteX0" fmla="*/ 640277 w 1858857"/>
              <a:gd name="connsiteY0" fmla="*/ 318 h 2570750"/>
              <a:gd name="connsiteX1" fmla="*/ 1809026 w 1858857"/>
              <a:gd name="connsiteY1" fmla="*/ 195494 h 2570750"/>
              <a:gd name="connsiteX2" fmla="*/ 1809026 w 1858857"/>
              <a:gd name="connsiteY2" fmla="*/ 739265 h 2570750"/>
              <a:gd name="connsiteX3" fmla="*/ 1603864 w 1858857"/>
              <a:gd name="connsiteY3" fmla="*/ 2457231 h 2570750"/>
              <a:gd name="connsiteX4" fmla="*/ -215 w 1858857"/>
              <a:gd name="connsiteY4" fmla="*/ 2353082 h 2570750"/>
              <a:gd name="connsiteX5" fmla="*/ 640277 w 1858857"/>
              <a:gd name="connsiteY5" fmla="*/ 318 h 2570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58857" h="2570750">
                <a:moveTo>
                  <a:pt x="640277" y="318"/>
                </a:moveTo>
                <a:cubicBezTo>
                  <a:pt x="812677" y="28047"/>
                  <a:pt x="1642321" y="151259"/>
                  <a:pt x="1809026" y="195494"/>
                </a:cubicBezTo>
                <a:cubicBezTo>
                  <a:pt x="1865970" y="294527"/>
                  <a:pt x="1883795" y="365995"/>
                  <a:pt x="1809026" y="739265"/>
                </a:cubicBezTo>
                <a:cubicBezTo>
                  <a:pt x="1734256" y="1112535"/>
                  <a:pt x="1528434" y="2319989"/>
                  <a:pt x="1603864" y="2457231"/>
                </a:cubicBezTo>
                <a:cubicBezTo>
                  <a:pt x="1443348" y="2599921"/>
                  <a:pt x="411430" y="2649602"/>
                  <a:pt x="-215" y="2353082"/>
                </a:cubicBezTo>
                <a:cubicBezTo>
                  <a:pt x="32713" y="1924849"/>
                  <a:pt x="399216" y="-38470"/>
                  <a:pt x="640277" y="318"/>
                </a:cubicBezTo>
                <a:close/>
              </a:path>
            </a:pathLst>
          </a:custGeom>
          <a:solidFill>
            <a:srgbClr val="313759"/>
          </a:solidFill>
          <a:ln w="8248" cap="flat">
            <a:noFill/>
            <a:prstDash val="solid"/>
            <a:miter/>
          </a:ln>
        </p:spPr>
        <p:txBody>
          <a:bodyPr rtlCol="0" anchor="ctr"/>
          <a:lstStyle/>
          <a:p>
            <a:endParaRPr lang="fr-FR"/>
          </a:p>
        </p:txBody>
      </p:sp>
      <p:grpSp>
        <p:nvGrpSpPr>
          <p:cNvPr id="33" name="Group 32">
            <a:extLst>
              <a:ext uri="{FF2B5EF4-FFF2-40B4-BE49-F238E27FC236}">
                <a16:creationId xmlns:a16="http://schemas.microsoft.com/office/drawing/2014/main" id="{EF67FA40-08BC-492B-A77C-2C6451BD1230}"/>
              </a:ext>
            </a:extLst>
          </p:cNvPr>
          <p:cNvGrpSpPr/>
          <p:nvPr/>
        </p:nvGrpSpPr>
        <p:grpSpPr>
          <a:xfrm rot="20540199">
            <a:off x="4332193" y="3819355"/>
            <a:ext cx="1159718" cy="2215509"/>
            <a:chOff x="5571555" y="4416618"/>
            <a:chExt cx="1001260" cy="1912793"/>
          </a:xfrm>
        </p:grpSpPr>
        <p:sp>
          <p:nvSpPr>
            <p:cNvPr id="137" name="Forme libre : forme 158">
              <a:extLst>
                <a:ext uri="{FF2B5EF4-FFF2-40B4-BE49-F238E27FC236}">
                  <a16:creationId xmlns:a16="http://schemas.microsoft.com/office/drawing/2014/main" id="{2B8D6D29-64F7-4058-88AB-02F8D972EACD}"/>
                </a:ext>
              </a:extLst>
            </p:cNvPr>
            <p:cNvSpPr/>
            <p:nvPr/>
          </p:nvSpPr>
          <p:spPr>
            <a:xfrm>
              <a:off x="6106316" y="5915617"/>
              <a:ext cx="466499" cy="413794"/>
            </a:xfrm>
            <a:custGeom>
              <a:avLst/>
              <a:gdLst>
                <a:gd name="connsiteX0" fmla="*/ 117881 w 625832"/>
                <a:gd name="connsiteY0" fmla="*/ 56567 h 555125"/>
                <a:gd name="connsiteX1" fmla="*/ 232594 w 625832"/>
                <a:gd name="connsiteY1" fmla="*/ 137031 h 555125"/>
                <a:gd name="connsiteX2" fmla="*/ 428183 w 625832"/>
                <a:gd name="connsiteY2" fmla="*/ 3833 h 555125"/>
                <a:gd name="connsiteX3" fmla="*/ 357457 w 625832"/>
                <a:gd name="connsiteY3" fmla="*/ 128779 h 555125"/>
                <a:gd name="connsiteX4" fmla="*/ 624350 w 625832"/>
                <a:gd name="connsiteY4" fmla="*/ 390389 h 555125"/>
                <a:gd name="connsiteX5" fmla="*/ 379987 w 625832"/>
                <a:gd name="connsiteY5" fmla="*/ 271055 h 555125"/>
                <a:gd name="connsiteX6" fmla="*/ 542318 w 625832"/>
                <a:gd name="connsiteY6" fmla="*/ 498912 h 555125"/>
                <a:gd name="connsiteX7" fmla="*/ 309096 w 625832"/>
                <a:gd name="connsiteY7" fmla="*/ 322799 h 555125"/>
                <a:gd name="connsiteX8" fmla="*/ 427028 w 625832"/>
                <a:gd name="connsiteY8" fmla="*/ 552555 h 555125"/>
                <a:gd name="connsiteX9" fmla="*/ 243240 w 625832"/>
                <a:gd name="connsiteY9" fmla="*/ 387501 h 555125"/>
                <a:gd name="connsiteX10" fmla="*/ 264532 w 625832"/>
                <a:gd name="connsiteY10" fmla="*/ 530025 h 555125"/>
                <a:gd name="connsiteX11" fmla="*/ 164839 w 625832"/>
                <a:gd name="connsiteY11" fmla="*/ 310833 h 555125"/>
                <a:gd name="connsiteX12" fmla="*/ -215 w 625832"/>
                <a:gd name="connsiteY12" fmla="*/ 256283 h 555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25832" h="555125">
                  <a:moveTo>
                    <a:pt x="117881" y="56567"/>
                  </a:moveTo>
                  <a:lnTo>
                    <a:pt x="232594" y="137031"/>
                  </a:lnTo>
                  <a:cubicBezTo>
                    <a:pt x="232594" y="137031"/>
                    <a:pt x="389395" y="-28023"/>
                    <a:pt x="428183" y="3833"/>
                  </a:cubicBezTo>
                  <a:cubicBezTo>
                    <a:pt x="466970" y="35688"/>
                    <a:pt x="357457" y="128779"/>
                    <a:pt x="357457" y="128779"/>
                  </a:cubicBezTo>
                  <a:cubicBezTo>
                    <a:pt x="357457" y="128779"/>
                    <a:pt x="647045" y="359855"/>
                    <a:pt x="624350" y="390389"/>
                  </a:cubicBezTo>
                  <a:cubicBezTo>
                    <a:pt x="601655" y="420924"/>
                    <a:pt x="459296" y="349126"/>
                    <a:pt x="379987" y="271055"/>
                  </a:cubicBezTo>
                  <a:cubicBezTo>
                    <a:pt x="466145" y="349621"/>
                    <a:pt x="576319" y="474815"/>
                    <a:pt x="542318" y="498912"/>
                  </a:cubicBezTo>
                  <a:cubicBezTo>
                    <a:pt x="508317" y="523010"/>
                    <a:pt x="340126" y="359441"/>
                    <a:pt x="309096" y="322799"/>
                  </a:cubicBezTo>
                  <a:cubicBezTo>
                    <a:pt x="383371" y="397074"/>
                    <a:pt x="481661" y="527219"/>
                    <a:pt x="427028" y="552555"/>
                  </a:cubicBezTo>
                  <a:cubicBezTo>
                    <a:pt x="372394" y="577891"/>
                    <a:pt x="243240" y="387501"/>
                    <a:pt x="243240" y="387501"/>
                  </a:cubicBezTo>
                  <a:cubicBezTo>
                    <a:pt x="243240" y="387501"/>
                    <a:pt x="302329" y="497757"/>
                    <a:pt x="264532" y="530025"/>
                  </a:cubicBezTo>
                  <a:cubicBezTo>
                    <a:pt x="226734" y="562293"/>
                    <a:pt x="164839" y="310833"/>
                    <a:pt x="164839" y="310833"/>
                  </a:cubicBezTo>
                  <a:lnTo>
                    <a:pt x="-215" y="256283"/>
                  </a:lnTo>
                  <a:close/>
                </a:path>
              </a:pathLst>
            </a:custGeom>
            <a:solidFill>
              <a:srgbClr val="DBAA7D"/>
            </a:solidFill>
            <a:ln w="8248" cap="flat">
              <a:noFill/>
              <a:prstDash val="solid"/>
              <a:miter/>
            </a:ln>
          </p:spPr>
          <p:txBody>
            <a:bodyPr rtlCol="0" anchor="ctr"/>
            <a:lstStyle/>
            <a:p>
              <a:endParaRPr lang="fr-FR"/>
            </a:p>
          </p:txBody>
        </p:sp>
        <p:sp>
          <p:nvSpPr>
            <p:cNvPr id="161" name="Forme libre : forme 160">
              <a:extLst>
                <a:ext uri="{FF2B5EF4-FFF2-40B4-BE49-F238E27FC236}">
                  <a16:creationId xmlns:a16="http://schemas.microsoft.com/office/drawing/2014/main" id="{40CA9788-CD5D-4895-8698-84599A390A09}"/>
                </a:ext>
              </a:extLst>
            </p:cNvPr>
            <p:cNvSpPr/>
            <p:nvPr/>
          </p:nvSpPr>
          <p:spPr>
            <a:xfrm>
              <a:off x="5571555" y="4416618"/>
              <a:ext cx="711927" cy="1734326"/>
            </a:xfrm>
            <a:custGeom>
              <a:avLst/>
              <a:gdLst>
                <a:gd name="connsiteX0" fmla="*/ -215 w 955085"/>
                <a:gd name="connsiteY0" fmla="*/ -249 h 2326685"/>
                <a:gd name="connsiteX1" fmla="*/ 485291 w 955085"/>
                <a:gd name="connsiteY1" fmla="*/ 538322 h 2326685"/>
                <a:gd name="connsiteX2" fmla="*/ 685915 w 955085"/>
                <a:gd name="connsiteY2" fmla="*/ 1798345 h 2326685"/>
                <a:gd name="connsiteX3" fmla="*/ 954871 w 955085"/>
                <a:gd name="connsiteY3" fmla="*/ 2040975 h 2326685"/>
                <a:gd name="connsiteX4" fmla="*/ 816472 w 955085"/>
                <a:gd name="connsiteY4" fmla="*/ 2326437 h 2326685"/>
                <a:gd name="connsiteX5" fmla="*/ 96589 w 955085"/>
                <a:gd name="connsiteY5" fmla="*/ 564566 h 23266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55085" h="2326685">
                  <a:moveTo>
                    <a:pt x="-215" y="-249"/>
                  </a:moveTo>
                  <a:cubicBezTo>
                    <a:pt x="213860" y="37630"/>
                    <a:pt x="443863" y="215807"/>
                    <a:pt x="485291" y="538322"/>
                  </a:cubicBezTo>
                  <a:cubicBezTo>
                    <a:pt x="526720" y="860838"/>
                    <a:pt x="477039" y="1561080"/>
                    <a:pt x="685915" y="1798345"/>
                  </a:cubicBezTo>
                  <a:cubicBezTo>
                    <a:pt x="894791" y="2035611"/>
                    <a:pt x="954871" y="2040975"/>
                    <a:pt x="954871" y="2040975"/>
                  </a:cubicBezTo>
                  <a:cubicBezTo>
                    <a:pt x="894461" y="2206029"/>
                    <a:pt x="864586" y="2282532"/>
                    <a:pt x="816472" y="2326437"/>
                  </a:cubicBezTo>
                  <a:cubicBezTo>
                    <a:pt x="636481" y="2293426"/>
                    <a:pt x="-64669" y="1766573"/>
                    <a:pt x="96589" y="564566"/>
                  </a:cubicBezTo>
                  <a:close/>
                </a:path>
              </a:pathLst>
            </a:custGeom>
            <a:solidFill>
              <a:srgbClr val="313759"/>
            </a:solidFill>
            <a:ln w="8248" cap="flat">
              <a:noFill/>
              <a:prstDash val="solid"/>
              <a:miter/>
            </a:ln>
          </p:spPr>
          <p:txBody>
            <a:bodyPr rtlCol="0" anchor="ctr"/>
            <a:lstStyle/>
            <a:p>
              <a:endParaRPr lang="fr-FR"/>
            </a:p>
          </p:txBody>
        </p:sp>
      </p:grpSp>
      <p:grpSp>
        <p:nvGrpSpPr>
          <p:cNvPr id="30" name="Paul_Arm">
            <a:extLst>
              <a:ext uri="{FF2B5EF4-FFF2-40B4-BE49-F238E27FC236}">
                <a16:creationId xmlns:a16="http://schemas.microsoft.com/office/drawing/2014/main" id="{731B1BC2-B997-4C93-9F24-75443684A680}"/>
              </a:ext>
            </a:extLst>
          </p:cNvPr>
          <p:cNvGrpSpPr/>
          <p:nvPr/>
        </p:nvGrpSpPr>
        <p:grpSpPr>
          <a:xfrm>
            <a:off x="2390805" y="3925739"/>
            <a:ext cx="1280229" cy="1894883"/>
            <a:chOff x="4034278" y="4327941"/>
            <a:chExt cx="1105305" cy="1635976"/>
          </a:xfrm>
        </p:grpSpPr>
        <p:sp>
          <p:nvSpPr>
            <p:cNvPr id="162" name="Forme libre : forme 161">
              <a:extLst>
                <a:ext uri="{FF2B5EF4-FFF2-40B4-BE49-F238E27FC236}">
                  <a16:creationId xmlns:a16="http://schemas.microsoft.com/office/drawing/2014/main" id="{660B5A55-9502-4839-B246-6371EEA43169}"/>
                </a:ext>
              </a:extLst>
            </p:cNvPr>
            <p:cNvSpPr/>
            <p:nvPr/>
          </p:nvSpPr>
          <p:spPr>
            <a:xfrm>
              <a:off x="4365228" y="5640036"/>
              <a:ext cx="552292" cy="323881"/>
            </a:xfrm>
            <a:custGeom>
              <a:avLst/>
              <a:gdLst>
                <a:gd name="connsiteX0" fmla="*/ 740713 w 740927"/>
                <a:gd name="connsiteY0" fmla="*/ -249 h 434503"/>
                <a:gd name="connsiteX1" fmla="*/ -215 w 740927"/>
                <a:gd name="connsiteY1" fmla="*/ 419566 h 434503"/>
                <a:gd name="connsiteX2" fmla="*/ 29989 w 740927"/>
                <a:gd name="connsiteY2" fmla="*/ 216962 h 434503"/>
              </a:gdLst>
              <a:ahLst/>
              <a:cxnLst>
                <a:cxn ang="0">
                  <a:pos x="connsiteX0" y="connsiteY0"/>
                </a:cxn>
                <a:cxn ang="0">
                  <a:pos x="connsiteX1" y="connsiteY1"/>
                </a:cxn>
                <a:cxn ang="0">
                  <a:pos x="connsiteX2" y="connsiteY2"/>
                </a:cxn>
              </a:cxnLst>
              <a:rect l="l" t="t" r="r" b="b"/>
              <a:pathLst>
                <a:path w="740927" h="434503">
                  <a:moveTo>
                    <a:pt x="740713" y="-249"/>
                  </a:moveTo>
                  <a:cubicBezTo>
                    <a:pt x="699449" y="158945"/>
                    <a:pt x="446834" y="510098"/>
                    <a:pt x="-215" y="419566"/>
                  </a:cubicBezTo>
                  <a:lnTo>
                    <a:pt x="29989" y="216962"/>
                  </a:lnTo>
                  <a:close/>
                </a:path>
              </a:pathLst>
            </a:custGeom>
            <a:solidFill>
              <a:srgbClr val="15192B">
                <a:alpha val="56000"/>
              </a:srgbClr>
            </a:solidFill>
            <a:ln w="8248" cap="flat">
              <a:noFill/>
              <a:prstDash val="solid"/>
              <a:miter/>
            </a:ln>
          </p:spPr>
          <p:txBody>
            <a:bodyPr rtlCol="0" anchor="ctr"/>
            <a:lstStyle/>
            <a:p>
              <a:endParaRPr lang="fr-FR"/>
            </a:p>
          </p:txBody>
        </p:sp>
        <p:sp>
          <p:nvSpPr>
            <p:cNvPr id="163" name="Forme libre : forme 162">
              <a:extLst>
                <a:ext uri="{FF2B5EF4-FFF2-40B4-BE49-F238E27FC236}">
                  <a16:creationId xmlns:a16="http://schemas.microsoft.com/office/drawing/2014/main" id="{727DACD6-EB1A-4873-82E4-2EC6155C230F}"/>
                </a:ext>
              </a:extLst>
            </p:cNvPr>
            <p:cNvSpPr/>
            <p:nvPr/>
          </p:nvSpPr>
          <p:spPr>
            <a:xfrm>
              <a:off x="4034278" y="4327941"/>
              <a:ext cx="883242" cy="1588539"/>
            </a:xfrm>
            <a:custGeom>
              <a:avLst/>
              <a:gdLst>
                <a:gd name="connsiteX0" fmla="*/ 1065282 w 1184913"/>
                <a:gd name="connsiteY0" fmla="*/ 6682 h 2131105"/>
                <a:gd name="connsiteX1" fmla="*/ 46402 w 1184913"/>
                <a:gd name="connsiteY1" fmla="*/ 1166436 h 2131105"/>
                <a:gd name="connsiteX2" fmla="*/ 1184698 w 1184913"/>
                <a:gd name="connsiteY2" fmla="*/ 1772019 h 2131105"/>
                <a:gd name="connsiteX3" fmla="*/ 946938 w 1184913"/>
                <a:gd name="connsiteY3" fmla="*/ 1598712 h 2131105"/>
                <a:gd name="connsiteX4" fmla="*/ 424789 w 1184913"/>
                <a:gd name="connsiteY4" fmla="*/ 1645505 h 2131105"/>
                <a:gd name="connsiteX5" fmla="*/ 772146 w 1184913"/>
                <a:gd name="connsiteY5" fmla="*/ 596834 h 2131105"/>
                <a:gd name="connsiteX6" fmla="*/ 1065282 w 1184913"/>
                <a:gd name="connsiteY6" fmla="*/ 6682 h 21311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4913" h="2131105">
                  <a:moveTo>
                    <a:pt x="1065282" y="6682"/>
                  </a:moveTo>
                  <a:cubicBezTo>
                    <a:pt x="874892" y="-28309"/>
                    <a:pt x="337641" y="28387"/>
                    <a:pt x="46402" y="1166436"/>
                  </a:cubicBezTo>
                  <a:cubicBezTo>
                    <a:pt x="-244835" y="2304484"/>
                    <a:pt x="912937" y="2337330"/>
                    <a:pt x="1184698" y="1772019"/>
                  </a:cubicBezTo>
                  <a:cubicBezTo>
                    <a:pt x="1099861" y="1766490"/>
                    <a:pt x="933899" y="1636345"/>
                    <a:pt x="946938" y="1598712"/>
                  </a:cubicBezTo>
                  <a:cubicBezTo>
                    <a:pt x="833794" y="1736945"/>
                    <a:pt x="616830" y="1947389"/>
                    <a:pt x="424789" y="1645505"/>
                  </a:cubicBezTo>
                  <a:cubicBezTo>
                    <a:pt x="253958" y="1377127"/>
                    <a:pt x="584314" y="764859"/>
                    <a:pt x="772146" y="596834"/>
                  </a:cubicBezTo>
                  <a:cubicBezTo>
                    <a:pt x="946691" y="441022"/>
                    <a:pt x="1065282" y="6682"/>
                    <a:pt x="1065282" y="6682"/>
                  </a:cubicBezTo>
                  <a:close/>
                </a:path>
              </a:pathLst>
            </a:custGeom>
            <a:solidFill>
              <a:srgbClr val="313759"/>
            </a:solidFill>
            <a:ln w="8248" cap="flat">
              <a:noFill/>
              <a:prstDash val="solid"/>
              <a:miter/>
            </a:ln>
          </p:spPr>
          <p:txBody>
            <a:bodyPr rtlCol="0" anchor="ctr"/>
            <a:lstStyle/>
            <a:p>
              <a:endParaRPr lang="fr-FR"/>
            </a:p>
          </p:txBody>
        </p:sp>
        <p:sp>
          <p:nvSpPr>
            <p:cNvPr id="164" name="Forme libre : forme 163">
              <a:extLst>
                <a:ext uri="{FF2B5EF4-FFF2-40B4-BE49-F238E27FC236}">
                  <a16:creationId xmlns:a16="http://schemas.microsoft.com/office/drawing/2014/main" id="{FB9F4476-6FB2-4DFA-8015-4B7C5BF03636}"/>
                </a:ext>
              </a:extLst>
            </p:cNvPr>
            <p:cNvSpPr/>
            <p:nvPr/>
          </p:nvSpPr>
          <p:spPr>
            <a:xfrm>
              <a:off x="4418011" y="5510745"/>
              <a:ext cx="325461" cy="146208"/>
            </a:xfrm>
            <a:custGeom>
              <a:avLst/>
              <a:gdLst>
                <a:gd name="connsiteX0" fmla="*/ 3247 w 436622"/>
                <a:gd name="connsiteY0" fmla="*/ 169900 h 196145"/>
                <a:gd name="connsiteX1" fmla="*/ 63987 w 436622"/>
                <a:gd name="connsiteY1" fmla="*/ 192429 h 196145"/>
                <a:gd name="connsiteX2" fmla="*/ 80493 w 436622"/>
                <a:gd name="connsiteY2" fmla="*/ 194823 h 196145"/>
                <a:gd name="connsiteX3" fmla="*/ 88745 w 436622"/>
                <a:gd name="connsiteY3" fmla="*/ 195896 h 196145"/>
                <a:gd name="connsiteX4" fmla="*/ 130009 w 436622"/>
                <a:gd name="connsiteY4" fmla="*/ 195896 h 196145"/>
                <a:gd name="connsiteX5" fmla="*/ 268077 w 436622"/>
                <a:gd name="connsiteY5" fmla="*/ 158676 h 196145"/>
                <a:gd name="connsiteX6" fmla="*/ 356711 w 436622"/>
                <a:gd name="connsiteY6" fmla="*/ 87043 h 196145"/>
                <a:gd name="connsiteX7" fmla="*/ 435359 w 436622"/>
                <a:gd name="connsiteY7" fmla="*/ 8064 h 196145"/>
                <a:gd name="connsiteX8" fmla="*/ 429500 w 436622"/>
                <a:gd name="connsiteY8" fmla="*/ -189 h 196145"/>
                <a:gd name="connsiteX9" fmla="*/ 344415 w 436622"/>
                <a:gd name="connsiteY9" fmla="*/ 58818 h 196145"/>
                <a:gd name="connsiteX10" fmla="*/ 268489 w 436622"/>
                <a:gd name="connsiteY10" fmla="*/ 126985 h 196145"/>
                <a:gd name="connsiteX11" fmla="*/ 142883 w 436622"/>
                <a:gd name="connsiteY11" fmla="*/ 162142 h 196145"/>
                <a:gd name="connsiteX12" fmla="*/ 126378 w 436622"/>
                <a:gd name="connsiteY12" fmla="*/ 162967 h 196145"/>
                <a:gd name="connsiteX13" fmla="*/ 109872 w 436622"/>
                <a:gd name="connsiteY13" fmla="*/ 162967 h 196145"/>
                <a:gd name="connsiteX14" fmla="*/ 93367 w 436622"/>
                <a:gd name="connsiteY14" fmla="*/ 162967 h 196145"/>
                <a:gd name="connsiteX15" fmla="*/ 76861 w 436622"/>
                <a:gd name="connsiteY15" fmla="*/ 161399 h 196145"/>
                <a:gd name="connsiteX16" fmla="*/ 60356 w 436622"/>
                <a:gd name="connsiteY16" fmla="*/ 159831 h 196145"/>
                <a:gd name="connsiteX17" fmla="*/ 43851 w 436622"/>
                <a:gd name="connsiteY17" fmla="*/ 158016 h 196145"/>
                <a:gd name="connsiteX18" fmla="*/ 10840 w 436622"/>
                <a:gd name="connsiteY18" fmla="*/ 153064 h 196145"/>
                <a:gd name="connsiteX19" fmla="*/ 3247 w 436622"/>
                <a:gd name="connsiteY19" fmla="*/ 169900 h 196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36622" h="196145">
                  <a:moveTo>
                    <a:pt x="3247" y="169900"/>
                  </a:moveTo>
                  <a:cubicBezTo>
                    <a:pt x="21791" y="181379"/>
                    <a:pt x="42440" y="189037"/>
                    <a:pt x="63987" y="192429"/>
                  </a:cubicBezTo>
                  <a:cubicBezTo>
                    <a:pt x="69352" y="193337"/>
                    <a:pt x="74798" y="194163"/>
                    <a:pt x="80493" y="194823"/>
                  </a:cubicBezTo>
                  <a:lnTo>
                    <a:pt x="88745" y="195896"/>
                  </a:lnTo>
                  <a:lnTo>
                    <a:pt x="130009" y="195896"/>
                  </a:lnTo>
                  <a:cubicBezTo>
                    <a:pt x="178230" y="193931"/>
                    <a:pt x="225402" y="181222"/>
                    <a:pt x="268077" y="158676"/>
                  </a:cubicBezTo>
                  <a:cubicBezTo>
                    <a:pt x="300939" y="139224"/>
                    <a:pt x="330797" y="115093"/>
                    <a:pt x="356711" y="87043"/>
                  </a:cubicBezTo>
                  <a:cubicBezTo>
                    <a:pt x="382707" y="60634"/>
                    <a:pt x="406227" y="32492"/>
                    <a:pt x="435359" y="8064"/>
                  </a:cubicBezTo>
                  <a:cubicBezTo>
                    <a:pt x="438660" y="5341"/>
                    <a:pt x="433461" y="-932"/>
                    <a:pt x="429500" y="-189"/>
                  </a:cubicBezTo>
                  <a:cubicBezTo>
                    <a:pt x="393600" y="8724"/>
                    <a:pt x="368512" y="33400"/>
                    <a:pt x="344415" y="58818"/>
                  </a:cubicBezTo>
                  <a:cubicBezTo>
                    <a:pt x="320316" y="84236"/>
                    <a:pt x="295889" y="111635"/>
                    <a:pt x="268489" y="126985"/>
                  </a:cubicBezTo>
                  <a:cubicBezTo>
                    <a:pt x="229949" y="148368"/>
                    <a:pt x="186928" y="160409"/>
                    <a:pt x="142883" y="162142"/>
                  </a:cubicBezTo>
                  <a:cubicBezTo>
                    <a:pt x="137403" y="162744"/>
                    <a:pt x="131891" y="163025"/>
                    <a:pt x="126378" y="162967"/>
                  </a:cubicBezTo>
                  <a:lnTo>
                    <a:pt x="109872" y="162967"/>
                  </a:lnTo>
                  <a:lnTo>
                    <a:pt x="93367" y="162967"/>
                  </a:lnTo>
                  <a:cubicBezTo>
                    <a:pt x="87838" y="162967"/>
                    <a:pt x="82308" y="161812"/>
                    <a:pt x="76861" y="161399"/>
                  </a:cubicBezTo>
                  <a:lnTo>
                    <a:pt x="60356" y="159831"/>
                  </a:lnTo>
                  <a:cubicBezTo>
                    <a:pt x="54827" y="159510"/>
                    <a:pt x="49314" y="158907"/>
                    <a:pt x="43851" y="158016"/>
                  </a:cubicBezTo>
                  <a:cubicBezTo>
                    <a:pt x="32792" y="156118"/>
                    <a:pt x="21733" y="154467"/>
                    <a:pt x="10840" y="153064"/>
                  </a:cubicBezTo>
                  <a:cubicBezTo>
                    <a:pt x="2340" y="151826"/>
                    <a:pt x="-4675" y="165113"/>
                    <a:pt x="3247" y="169900"/>
                  </a:cubicBezTo>
                  <a:close/>
                </a:path>
              </a:pathLst>
            </a:custGeom>
            <a:solidFill>
              <a:srgbClr val="15192B">
                <a:alpha val="17000"/>
              </a:srgbClr>
            </a:solidFill>
            <a:ln w="8248" cap="flat">
              <a:noFill/>
              <a:prstDash val="solid"/>
              <a:miter/>
            </a:ln>
          </p:spPr>
          <p:txBody>
            <a:bodyPr rtlCol="0" anchor="ctr"/>
            <a:lstStyle/>
            <a:p>
              <a:endParaRPr lang="fr-FR"/>
            </a:p>
          </p:txBody>
        </p:sp>
        <p:sp>
          <p:nvSpPr>
            <p:cNvPr id="165" name="Forme libre : forme 164">
              <a:extLst>
                <a:ext uri="{FF2B5EF4-FFF2-40B4-BE49-F238E27FC236}">
                  <a16:creationId xmlns:a16="http://schemas.microsoft.com/office/drawing/2014/main" id="{ECFDC188-E492-48D2-BE98-FAD9B73F0D3F}"/>
                </a:ext>
              </a:extLst>
            </p:cNvPr>
            <p:cNvSpPr/>
            <p:nvPr/>
          </p:nvSpPr>
          <p:spPr>
            <a:xfrm>
              <a:off x="4882210" y="5610139"/>
              <a:ext cx="34480" cy="34044"/>
            </a:xfrm>
            <a:custGeom>
              <a:avLst/>
              <a:gdLst>
                <a:gd name="connsiteX0" fmla="*/ 45092 w 46257"/>
                <a:gd name="connsiteY0" fmla="*/ 42747 h 45672"/>
                <a:gd name="connsiteX1" fmla="*/ 17446 w 46257"/>
                <a:gd name="connsiteY1" fmla="*/ -249 h 45672"/>
                <a:gd name="connsiteX2" fmla="*/ -215 w 46257"/>
                <a:gd name="connsiteY2" fmla="*/ 33339 h 45672"/>
                <a:gd name="connsiteX3" fmla="*/ 45092 w 46257"/>
                <a:gd name="connsiteY3" fmla="*/ 42747 h 45672"/>
              </a:gdLst>
              <a:ahLst/>
              <a:cxnLst>
                <a:cxn ang="0">
                  <a:pos x="connsiteX0" y="connsiteY0"/>
                </a:cxn>
                <a:cxn ang="0">
                  <a:pos x="connsiteX1" y="connsiteY1"/>
                </a:cxn>
                <a:cxn ang="0">
                  <a:pos x="connsiteX2" y="connsiteY2"/>
                </a:cxn>
                <a:cxn ang="0">
                  <a:pos x="connsiteX3" y="connsiteY3"/>
                </a:cxn>
              </a:cxnLst>
              <a:rect l="l" t="t" r="r" b="b"/>
              <a:pathLst>
                <a:path w="46257" h="45672">
                  <a:moveTo>
                    <a:pt x="45092" y="42747"/>
                  </a:moveTo>
                  <a:cubicBezTo>
                    <a:pt x="49466" y="36558"/>
                    <a:pt x="38490" y="20465"/>
                    <a:pt x="17446" y="-249"/>
                  </a:cubicBezTo>
                  <a:lnTo>
                    <a:pt x="-215" y="33339"/>
                  </a:lnTo>
                  <a:cubicBezTo>
                    <a:pt x="23965" y="44563"/>
                    <a:pt x="40966" y="48607"/>
                    <a:pt x="45092" y="42747"/>
                  </a:cubicBezTo>
                  <a:close/>
                </a:path>
              </a:pathLst>
            </a:custGeom>
            <a:solidFill>
              <a:srgbClr val="15192B"/>
            </a:solidFill>
            <a:ln w="8248" cap="flat">
              <a:noFill/>
              <a:prstDash val="solid"/>
              <a:miter/>
            </a:ln>
          </p:spPr>
          <p:txBody>
            <a:bodyPr rtlCol="0" anchor="ctr"/>
            <a:lstStyle/>
            <a:p>
              <a:endParaRPr lang="fr-FR"/>
            </a:p>
          </p:txBody>
        </p:sp>
        <p:sp>
          <p:nvSpPr>
            <p:cNvPr id="166" name="Forme libre : forme 165">
              <a:extLst>
                <a:ext uri="{FF2B5EF4-FFF2-40B4-BE49-F238E27FC236}">
                  <a16:creationId xmlns:a16="http://schemas.microsoft.com/office/drawing/2014/main" id="{0DD5E77B-5C4F-476E-9257-38166BEFDA47}"/>
                </a:ext>
              </a:extLst>
            </p:cNvPr>
            <p:cNvSpPr/>
            <p:nvPr/>
          </p:nvSpPr>
          <p:spPr>
            <a:xfrm>
              <a:off x="4731878" y="5510973"/>
              <a:ext cx="33451" cy="27499"/>
            </a:xfrm>
            <a:custGeom>
              <a:avLst/>
              <a:gdLst>
                <a:gd name="connsiteX0" fmla="*/ 757 w 44876"/>
                <a:gd name="connsiteY0" fmla="*/ 2311 h 36891"/>
                <a:gd name="connsiteX1" fmla="*/ 19904 w 44876"/>
                <a:gd name="connsiteY1" fmla="*/ 36643 h 36891"/>
                <a:gd name="connsiteX2" fmla="*/ 44662 w 44876"/>
                <a:gd name="connsiteY2" fmla="*/ 11224 h 36891"/>
                <a:gd name="connsiteX3" fmla="*/ 757 w 44876"/>
                <a:gd name="connsiteY3" fmla="*/ 2311 h 36891"/>
              </a:gdLst>
              <a:ahLst/>
              <a:cxnLst>
                <a:cxn ang="0">
                  <a:pos x="connsiteX0" y="connsiteY0"/>
                </a:cxn>
                <a:cxn ang="0">
                  <a:pos x="connsiteX1" y="connsiteY1"/>
                </a:cxn>
                <a:cxn ang="0">
                  <a:pos x="connsiteX2" y="connsiteY2"/>
                </a:cxn>
                <a:cxn ang="0">
                  <a:pos x="connsiteX3" y="connsiteY3"/>
                </a:cxn>
              </a:cxnLst>
              <a:rect l="l" t="t" r="r" b="b"/>
              <a:pathLst>
                <a:path w="44876" h="36891">
                  <a:moveTo>
                    <a:pt x="757" y="2311"/>
                  </a:moveTo>
                  <a:cubicBezTo>
                    <a:pt x="-3039" y="7593"/>
                    <a:pt x="4471" y="20137"/>
                    <a:pt x="19904" y="36643"/>
                  </a:cubicBezTo>
                  <a:lnTo>
                    <a:pt x="44662" y="11224"/>
                  </a:lnTo>
                  <a:cubicBezTo>
                    <a:pt x="21307" y="413"/>
                    <a:pt x="4802" y="-3218"/>
                    <a:pt x="757" y="2311"/>
                  </a:cubicBezTo>
                  <a:close/>
                </a:path>
              </a:pathLst>
            </a:custGeom>
            <a:solidFill>
              <a:srgbClr val="15192B"/>
            </a:solidFill>
            <a:ln w="8248" cap="flat">
              <a:noFill/>
              <a:prstDash val="solid"/>
              <a:miter/>
            </a:ln>
          </p:spPr>
          <p:txBody>
            <a:bodyPr rtlCol="0" anchor="ctr"/>
            <a:lstStyle/>
            <a:p>
              <a:endParaRPr lang="fr-FR"/>
            </a:p>
          </p:txBody>
        </p:sp>
        <p:sp>
          <p:nvSpPr>
            <p:cNvPr id="169" name="Forme libre : forme 168">
              <a:extLst>
                <a:ext uri="{FF2B5EF4-FFF2-40B4-BE49-F238E27FC236}">
                  <a16:creationId xmlns:a16="http://schemas.microsoft.com/office/drawing/2014/main" id="{F0BEA166-757E-48E3-81A3-AA9A814E955F}"/>
                </a:ext>
              </a:extLst>
            </p:cNvPr>
            <p:cNvSpPr/>
            <p:nvPr/>
          </p:nvSpPr>
          <p:spPr>
            <a:xfrm>
              <a:off x="4730794" y="5215607"/>
              <a:ext cx="408789" cy="419631"/>
            </a:xfrm>
            <a:custGeom>
              <a:avLst/>
              <a:gdLst>
                <a:gd name="connsiteX0" fmla="*/ 547302 w 548410"/>
                <a:gd name="connsiteY0" fmla="*/ 222861 h 562956"/>
                <a:gd name="connsiteX1" fmla="*/ 337601 w 548410"/>
                <a:gd name="connsiteY1" fmla="*/ 277411 h 562956"/>
                <a:gd name="connsiteX2" fmla="*/ 301371 w 548410"/>
                <a:gd name="connsiteY2" fmla="*/ 302169 h 562956"/>
                <a:gd name="connsiteX3" fmla="*/ 337601 w 548410"/>
                <a:gd name="connsiteY3" fmla="*/ 277411 h 562956"/>
                <a:gd name="connsiteX4" fmla="*/ 513219 w 548410"/>
                <a:gd name="connsiteY4" fmla="*/ 100473 h 562956"/>
                <a:gd name="connsiteX5" fmla="*/ 279254 w 548410"/>
                <a:gd name="connsiteY5" fmla="*/ 209987 h 562956"/>
                <a:gd name="connsiteX6" fmla="*/ 419550 w 548410"/>
                <a:gd name="connsiteY6" fmla="*/ 1853 h 562956"/>
                <a:gd name="connsiteX7" fmla="*/ 117914 w 548410"/>
                <a:gd name="connsiteY7" fmla="*/ 222448 h 562956"/>
                <a:gd name="connsiteX8" fmla="*/ 6255 w 548410"/>
                <a:gd name="connsiteY8" fmla="*/ 132246 h 562956"/>
                <a:gd name="connsiteX9" fmla="*/ 105700 w 548410"/>
                <a:gd name="connsiteY9" fmla="*/ 346817 h 562956"/>
                <a:gd name="connsiteX10" fmla="*/ 46445 w 548410"/>
                <a:gd name="connsiteY10" fmla="*/ 407309 h 562956"/>
                <a:gd name="connsiteX11" fmla="*/ 21687 w 548410"/>
                <a:gd name="connsiteY11" fmla="*/ 432727 h 562956"/>
                <a:gd name="connsiteX12" fmla="*/ 110239 w 548410"/>
                <a:gd name="connsiteY12" fmla="*/ 507001 h 562956"/>
                <a:gd name="connsiteX13" fmla="*/ 203247 w 548410"/>
                <a:gd name="connsiteY13" fmla="*/ 562707 h 562956"/>
                <a:gd name="connsiteX14" fmla="*/ 220907 w 548410"/>
                <a:gd name="connsiteY14" fmla="*/ 529119 h 562956"/>
                <a:gd name="connsiteX15" fmla="*/ 266215 w 548410"/>
                <a:gd name="connsiteY15" fmla="*/ 442548 h 562956"/>
                <a:gd name="connsiteX16" fmla="*/ 498694 w 548410"/>
                <a:gd name="connsiteY16" fmla="*/ 379910 h 562956"/>
                <a:gd name="connsiteX17" fmla="*/ 354601 w 548410"/>
                <a:gd name="connsiteY17" fmla="*/ 377682 h 562956"/>
                <a:gd name="connsiteX18" fmla="*/ 547302 w 548410"/>
                <a:gd name="connsiteY18" fmla="*/ 222861 h 562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48410" h="562956">
                  <a:moveTo>
                    <a:pt x="547302" y="222861"/>
                  </a:moveTo>
                  <a:cubicBezTo>
                    <a:pt x="533273" y="172519"/>
                    <a:pt x="422439" y="222861"/>
                    <a:pt x="337601" y="277411"/>
                  </a:cubicBezTo>
                  <a:cubicBezTo>
                    <a:pt x="321921" y="288635"/>
                    <a:pt x="309129" y="297218"/>
                    <a:pt x="301371" y="302169"/>
                  </a:cubicBezTo>
                  <a:cubicBezTo>
                    <a:pt x="312595" y="293916"/>
                    <a:pt x="324809" y="285664"/>
                    <a:pt x="337601" y="277411"/>
                  </a:cubicBezTo>
                  <a:cubicBezTo>
                    <a:pt x="405933" y="228720"/>
                    <a:pt x="528073" y="130925"/>
                    <a:pt x="513219" y="100473"/>
                  </a:cubicBezTo>
                  <a:cubicBezTo>
                    <a:pt x="496053" y="65234"/>
                    <a:pt x="370364" y="140829"/>
                    <a:pt x="279254" y="209987"/>
                  </a:cubicBezTo>
                  <a:cubicBezTo>
                    <a:pt x="363019" y="141819"/>
                    <a:pt x="443730" y="27354"/>
                    <a:pt x="419550" y="1853"/>
                  </a:cubicBezTo>
                  <a:cubicBezTo>
                    <a:pt x="393554" y="-25463"/>
                    <a:pt x="117914" y="222448"/>
                    <a:pt x="117914" y="222448"/>
                  </a:cubicBezTo>
                  <a:cubicBezTo>
                    <a:pt x="117914" y="222448"/>
                    <a:pt x="43639" y="98658"/>
                    <a:pt x="6255" y="132246"/>
                  </a:cubicBezTo>
                  <a:cubicBezTo>
                    <a:pt x="-31130" y="165834"/>
                    <a:pt x="105700" y="346817"/>
                    <a:pt x="105700" y="346817"/>
                  </a:cubicBezTo>
                  <a:lnTo>
                    <a:pt x="46445" y="407309"/>
                  </a:lnTo>
                  <a:lnTo>
                    <a:pt x="21687" y="432727"/>
                  </a:lnTo>
                  <a:cubicBezTo>
                    <a:pt x="48748" y="460266"/>
                    <a:pt x="78408" y="485140"/>
                    <a:pt x="110239" y="507001"/>
                  </a:cubicBezTo>
                  <a:cubicBezTo>
                    <a:pt x="139618" y="528145"/>
                    <a:pt x="170731" y="546780"/>
                    <a:pt x="203247" y="562707"/>
                  </a:cubicBezTo>
                  <a:lnTo>
                    <a:pt x="220907" y="529119"/>
                  </a:lnTo>
                  <a:lnTo>
                    <a:pt x="266215" y="442548"/>
                  </a:lnTo>
                  <a:cubicBezTo>
                    <a:pt x="266215" y="442548"/>
                    <a:pt x="524360" y="422411"/>
                    <a:pt x="498694" y="379910"/>
                  </a:cubicBezTo>
                  <a:cubicBezTo>
                    <a:pt x="473028" y="337408"/>
                    <a:pt x="354601" y="377682"/>
                    <a:pt x="354601" y="377682"/>
                  </a:cubicBezTo>
                  <a:cubicBezTo>
                    <a:pt x="354601" y="377682"/>
                    <a:pt x="563477" y="280877"/>
                    <a:pt x="547302" y="222861"/>
                  </a:cubicBezTo>
                  <a:close/>
                </a:path>
              </a:pathLst>
            </a:custGeom>
            <a:solidFill>
              <a:srgbClr val="DBAA7D"/>
            </a:solidFill>
            <a:ln w="8248" cap="flat">
              <a:noFill/>
              <a:prstDash val="solid"/>
              <a:miter/>
            </a:ln>
          </p:spPr>
          <p:txBody>
            <a:bodyPr rtlCol="0" anchor="ctr"/>
            <a:lstStyle/>
            <a:p>
              <a:endParaRPr lang="fr-FR"/>
            </a:p>
          </p:txBody>
        </p:sp>
      </p:grpSp>
      <p:grpSp>
        <p:nvGrpSpPr>
          <p:cNvPr id="29" name="Paul_HEad">
            <a:extLst>
              <a:ext uri="{FF2B5EF4-FFF2-40B4-BE49-F238E27FC236}">
                <a16:creationId xmlns:a16="http://schemas.microsoft.com/office/drawing/2014/main" id="{BD43495F-6362-40D6-9B70-33E0C5B3F92D}"/>
              </a:ext>
            </a:extLst>
          </p:cNvPr>
          <p:cNvGrpSpPr/>
          <p:nvPr/>
        </p:nvGrpSpPr>
        <p:grpSpPr>
          <a:xfrm>
            <a:off x="3080927" y="1781237"/>
            <a:ext cx="1860127" cy="4757046"/>
            <a:chOff x="4630105" y="2468833"/>
            <a:chExt cx="1605969" cy="4107068"/>
          </a:xfrm>
        </p:grpSpPr>
        <p:grpSp>
          <p:nvGrpSpPr>
            <p:cNvPr id="2" name="Group 1">
              <a:extLst>
                <a:ext uri="{FF2B5EF4-FFF2-40B4-BE49-F238E27FC236}">
                  <a16:creationId xmlns:a16="http://schemas.microsoft.com/office/drawing/2014/main" id="{714B3B51-4A07-4A5B-AE83-E6D3E3DFB8B6}"/>
                </a:ext>
              </a:extLst>
            </p:cNvPr>
            <p:cNvGrpSpPr/>
            <p:nvPr/>
          </p:nvGrpSpPr>
          <p:grpSpPr>
            <a:xfrm>
              <a:off x="4654667" y="2468833"/>
              <a:ext cx="1581407" cy="2000877"/>
              <a:chOff x="4664392" y="2462808"/>
              <a:chExt cx="1581407" cy="2000877"/>
            </a:xfrm>
          </p:grpSpPr>
          <p:sp>
            <p:nvSpPr>
              <p:cNvPr id="143" name="Forme libre : forme 142">
                <a:extLst>
                  <a:ext uri="{FF2B5EF4-FFF2-40B4-BE49-F238E27FC236}">
                    <a16:creationId xmlns:a16="http://schemas.microsoft.com/office/drawing/2014/main" id="{081EECEB-167D-4621-8BA9-6F8ECE8BD37E}"/>
                  </a:ext>
                </a:extLst>
              </p:cNvPr>
              <p:cNvSpPr/>
              <p:nvPr/>
            </p:nvSpPr>
            <p:spPr>
              <a:xfrm rot="21046799">
                <a:off x="5211554" y="3313984"/>
                <a:ext cx="303152" cy="303152"/>
              </a:xfrm>
              <a:custGeom>
                <a:avLst/>
                <a:gdLst>
                  <a:gd name="connsiteX0" fmla="*/ 406478 w 406693"/>
                  <a:gd name="connsiteY0" fmla="*/ 203097 h 406693"/>
                  <a:gd name="connsiteX1" fmla="*/ 203131 w 406693"/>
                  <a:gd name="connsiteY1" fmla="*/ 406444 h 406693"/>
                  <a:gd name="connsiteX2" fmla="*/ -215 w 406693"/>
                  <a:gd name="connsiteY2" fmla="*/ 203097 h 406693"/>
                  <a:gd name="connsiteX3" fmla="*/ 203131 w 406693"/>
                  <a:gd name="connsiteY3" fmla="*/ -249 h 406693"/>
                  <a:gd name="connsiteX4" fmla="*/ 406478 w 406693"/>
                  <a:gd name="connsiteY4" fmla="*/ 203097 h 4066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6693" h="406693">
                    <a:moveTo>
                      <a:pt x="406478" y="203097"/>
                    </a:moveTo>
                    <a:cubicBezTo>
                      <a:pt x="406478" y="315402"/>
                      <a:pt x="315437" y="406444"/>
                      <a:pt x="203131" y="406444"/>
                    </a:cubicBezTo>
                    <a:cubicBezTo>
                      <a:pt x="90826" y="406444"/>
                      <a:pt x="-215" y="315403"/>
                      <a:pt x="-215" y="203097"/>
                    </a:cubicBezTo>
                    <a:cubicBezTo>
                      <a:pt x="-215" y="90792"/>
                      <a:pt x="90826" y="-249"/>
                      <a:pt x="203131" y="-249"/>
                    </a:cubicBezTo>
                    <a:cubicBezTo>
                      <a:pt x="315437" y="-249"/>
                      <a:pt x="406478" y="90792"/>
                      <a:pt x="406478" y="203097"/>
                    </a:cubicBezTo>
                    <a:close/>
                  </a:path>
                </a:pathLst>
              </a:custGeom>
              <a:solidFill>
                <a:srgbClr val="FFFFFF"/>
              </a:solidFill>
              <a:ln w="8248" cap="flat">
                <a:noFill/>
                <a:prstDash val="solid"/>
                <a:miter/>
              </a:ln>
            </p:spPr>
            <p:txBody>
              <a:bodyPr rtlCol="0" anchor="ctr"/>
              <a:lstStyle/>
              <a:p>
                <a:endParaRPr lang="fr-FR" dirty="0"/>
              </a:p>
            </p:txBody>
          </p:sp>
          <p:sp>
            <p:nvSpPr>
              <p:cNvPr id="144" name="Forme libre : forme 143">
                <a:extLst>
                  <a:ext uri="{FF2B5EF4-FFF2-40B4-BE49-F238E27FC236}">
                    <a16:creationId xmlns:a16="http://schemas.microsoft.com/office/drawing/2014/main" id="{44751DF6-86E1-419B-8D69-769D842B5D1E}"/>
                  </a:ext>
                </a:extLst>
              </p:cNvPr>
              <p:cNvSpPr/>
              <p:nvPr/>
            </p:nvSpPr>
            <p:spPr>
              <a:xfrm>
                <a:off x="5346786" y="3494784"/>
                <a:ext cx="167816" cy="167816"/>
              </a:xfrm>
              <a:custGeom>
                <a:avLst/>
                <a:gdLst>
                  <a:gd name="connsiteX0" fmla="*/ 225134 w 225133"/>
                  <a:gd name="connsiteY0" fmla="*/ 112567 h 225133"/>
                  <a:gd name="connsiteX1" fmla="*/ 112567 w 225133"/>
                  <a:gd name="connsiteY1" fmla="*/ 225134 h 225133"/>
                  <a:gd name="connsiteX2" fmla="*/ 0 w 225133"/>
                  <a:gd name="connsiteY2" fmla="*/ 112567 h 225133"/>
                  <a:gd name="connsiteX3" fmla="*/ 112567 w 225133"/>
                  <a:gd name="connsiteY3" fmla="*/ 0 h 225133"/>
                  <a:gd name="connsiteX4" fmla="*/ 225134 w 225133"/>
                  <a:gd name="connsiteY4" fmla="*/ 112567 h 2251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5133" h="225133">
                    <a:moveTo>
                      <a:pt x="225134" y="112567"/>
                    </a:moveTo>
                    <a:cubicBezTo>
                      <a:pt x="225134" y="174736"/>
                      <a:pt x="174736" y="225134"/>
                      <a:pt x="112567" y="225134"/>
                    </a:cubicBezTo>
                    <a:cubicBezTo>
                      <a:pt x="50398" y="225134"/>
                      <a:pt x="0" y="174736"/>
                      <a:pt x="0" y="112567"/>
                    </a:cubicBezTo>
                    <a:cubicBezTo>
                      <a:pt x="0" y="50398"/>
                      <a:pt x="50398" y="0"/>
                      <a:pt x="112567" y="0"/>
                    </a:cubicBezTo>
                    <a:cubicBezTo>
                      <a:pt x="174736" y="0"/>
                      <a:pt x="225134" y="50398"/>
                      <a:pt x="225134" y="112567"/>
                    </a:cubicBezTo>
                    <a:close/>
                  </a:path>
                </a:pathLst>
              </a:custGeom>
              <a:solidFill>
                <a:srgbClr val="313759"/>
              </a:solidFill>
              <a:ln w="8248" cap="flat">
                <a:noFill/>
                <a:prstDash val="solid"/>
                <a:miter/>
              </a:ln>
            </p:spPr>
            <p:txBody>
              <a:bodyPr rtlCol="0" anchor="ctr"/>
              <a:lstStyle/>
              <a:p>
                <a:endParaRPr lang="fr-FR"/>
              </a:p>
            </p:txBody>
          </p:sp>
          <p:sp>
            <p:nvSpPr>
              <p:cNvPr id="145" name="Forme libre : forme 144">
                <a:extLst>
                  <a:ext uri="{FF2B5EF4-FFF2-40B4-BE49-F238E27FC236}">
                    <a16:creationId xmlns:a16="http://schemas.microsoft.com/office/drawing/2014/main" id="{AE8F5EEF-026C-4B7D-AC21-10F2486E8AAC}"/>
                  </a:ext>
                </a:extLst>
              </p:cNvPr>
              <p:cNvSpPr/>
              <p:nvPr/>
            </p:nvSpPr>
            <p:spPr>
              <a:xfrm>
                <a:off x="4758630" y="2782611"/>
                <a:ext cx="690458" cy="953501"/>
              </a:xfrm>
              <a:custGeom>
                <a:avLst/>
                <a:gdLst>
                  <a:gd name="connsiteX0" fmla="*/ 65723 w 926283"/>
                  <a:gd name="connsiteY0" fmla="*/ 1278920 h 1279169"/>
                  <a:gd name="connsiteX1" fmla="*/ 788826 w 926283"/>
                  <a:gd name="connsiteY1" fmla="*/ -249 h 1279169"/>
                  <a:gd name="connsiteX2" fmla="*/ 926068 w 926283"/>
                  <a:gd name="connsiteY2" fmla="*/ 179990 h 1279169"/>
                  <a:gd name="connsiteX3" fmla="*/ 225991 w 926283"/>
                  <a:gd name="connsiteY3" fmla="*/ 1008066 h 1279169"/>
                </a:gdLst>
                <a:ahLst/>
                <a:cxnLst>
                  <a:cxn ang="0">
                    <a:pos x="connsiteX0" y="connsiteY0"/>
                  </a:cxn>
                  <a:cxn ang="0">
                    <a:pos x="connsiteX1" y="connsiteY1"/>
                  </a:cxn>
                  <a:cxn ang="0">
                    <a:pos x="connsiteX2" y="connsiteY2"/>
                  </a:cxn>
                  <a:cxn ang="0">
                    <a:pos x="connsiteX3" y="connsiteY3"/>
                  </a:cxn>
                </a:cxnLst>
                <a:rect l="l" t="t" r="r" b="b"/>
                <a:pathLst>
                  <a:path w="926283" h="1279169">
                    <a:moveTo>
                      <a:pt x="65723" y="1278920"/>
                    </a:moveTo>
                    <a:cubicBezTo>
                      <a:pt x="-39911" y="1069714"/>
                      <a:pt x="-138778" y="82278"/>
                      <a:pt x="788826" y="-249"/>
                    </a:cubicBezTo>
                    <a:lnTo>
                      <a:pt x="926068" y="179990"/>
                    </a:lnTo>
                    <a:lnTo>
                      <a:pt x="225991" y="1008066"/>
                    </a:lnTo>
                    <a:close/>
                  </a:path>
                </a:pathLst>
              </a:custGeom>
              <a:solidFill>
                <a:srgbClr val="FFB600"/>
              </a:solidFill>
              <a:ln w="8248" cap="flat">
                <a:noFill/>
                <a:prstDash val="solid"/>
                <a:miter/>
              </a:ln>
            </p:spPr>
            <p:txBody>
              <a:bodyPr rtlCol="0" anchor="ctr"/>
              <a:lstStyle/>
              <a:p>
                <a:endParaRPr lang="fr-FR"/>
              </a:p>
            </p:txBody>
          </p:sp>
          <p:sp>
            <p:nvSpPr>
              <p:cNvPr id="146" name="Forme libre : forme 145">
                <a:extLst>
                  <a:ext uri="{FF2B5EF4-FFF2-40B4-BE49-F238E27FC236}">
                    <a16:creationId xmlns:a16="http://schemas.microsoft.com/office/drawing/2014/main" id="{DA509C78-3281-45D6-A866-1A6AA2154C85}"/>
                  </a:ext>
                </a:extLst>
              </p:cNvPr>
              <p:cNvSpPr/>
              <p:nvPr/>
            </p:nvSpPr>
            <p:spPr>
              <a:xfrm>
                <a:off x="5872505" y="3435299"/>
                <a:ext cx="303152" cy="303152"/>
              </a:xfrm>
              <a:custGeom>
                <a:avLst/>
                <a:gdLst>
                  <a:gd name="connsiteX0" fmla="*/ 406693 w 406693"/>
                  <a:gd name="connsiteY0" fmla="*/ 203347 h 406693"/>
                  <a:gd name="connsiteX1" fmla="*/ 203346 w 406693"/>
                  <a:gd name="connsiteY1" fmla="*/ 406694 h 406693"/>
                  <a:gd name="connsiteX2" fmla="*/ 0 w 406693"/>
                  <a:gd name="connsiteY2" fmla="*/ 203347 h 406693"/>
                  <a:gd name="connsiteX3" fmla="*/ 203346 w 406693"/>
                  <a:gd name="connsiteY3" fmla="*/ 0 h 406693"/>
                  <a:gd name="connsiteX4" fmla="*/ 406693 w 406693"/>
                  <a:gd name="connsiteY4" fmla="*/ 203347 h 4066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6693" h="406693">
                    <a:moveTo>
                      <a:pt x="406693" y="203347"/>
                    </a:moveTo>
                    <a:cubicBezTo>
                      <a:pt x="406693" y="315652"/>
                      <a:pt x="315652" y="406694"/>
                      <a:pt x="203346" y="406694"/>
                    </a:cubicBezTo>
                    <a:cubicBezTo>
                      <a:pt x="91041" y="406694"/>
                      <a:pt x="0" y="315652"/>
                      <a:pt x="0" y="203347"/>
                    </a:cubicBezTo>
                    <a:cubicBezTo>
                      <a:pt x="0" y="91041"/>
                      <a:pt x="91041" y="0"/>
                      <a:pt x="203346" y="0"/>
                    </a:cubicBezTo>
                    <a:cubicBezTo>
                      <a:pt x="315651" y="0"/>
                      <a:pt x="406693" y="91041"/>
                      <a:pt x="406693" y="203347"/>
                    </a:cubicBezTo>
                    <a:close/>
                  </a:path>
                </a:pathLst>
              </a:custGeom>
              <a:solidFill>
                <a:srgbClr val="FFFFFF"/>
              </a:solidFill>
              <a:ln w="8248" cap="flat">
                <a:noFill/>
                <a:prstDash val="solid"/>
                <a:miter/>
              </a:ln>
            </p:spPr>
            <p:txBody>
              <a:bodyPr rtlCol="0" anchor="ctr"/>
              <a:lstStyle/>
              <a:p>
                <a:endParaRPr lang="fr-FR"/>
              </a:p>
            </p:txBody>
          </p:sp>
          <p:sp>
            <p:nvSpPr>
              <p:cNvPr id="147" name="Forme libre : forme 146">
                <a:extLst>
                  <a:ext uri="{FF2B5EF4-FFF2-40B4-BE49-F238E27FC236}">
                    <a16:creationId xmlns:a16="http://schemas.microsoft.com/office/drawing/2014/main" id="{59C0DECB-23CC-4A8E-924C-8B61E441DA99}"/>
                  </a:ext>
                </a:extLst>
              </p:cNvPr>
              <p:cNvSpPr/>
              <p:nvPr/>
            </p:nvSpPr>
            <p:spPr>
              <a:xfrm>
                <a:off x="6007902" y="3615848"/>
                <a:ext cx="167816" cy="167816"/>
              </a:xfrm>
              <a:custGeom>
                <a:avLst/>
                <a:gdLst>
                  <a:gd name="connsiteX0" fmla="*/ 225134 w 225133"/>
                  <a:gd name="connsiteY0" fmla="*/ 112567 h 225133"/>
                  <a:gd name="connsiteX1" fmla="*/ 112567 w 225133"/>
                  <a:gd name="connsiteY1" fmla="*/ 225134 h 225133"/>
                  <a:gd name="connsiteX2" fmla="*/ 0 w 225133"/>
                  <a:gd name="connsiteY2" fmla="*/ 112567 h 225133"/>
                  <a:gd name="connsiteX3" fmla="*/ 112567 w 225133"/>
                  <a:gd name="connsiteY3" fmla="*/ 0 h 225133"/>
                  <a:gd name="connsiteX4" fmla="*/ 225134 w 225133"/>
                  <a:gd name="connsiteY4" fmla="*/ 112567 h 2251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5133" h="225133">
                    <a:moveTo>
                      <a:pt x="225134" y="112567"/>
                    </a:moveTo>
                    <a:cubicBezTo>
                      <a:pt x="225134" y="174736"/>
                      <a:pt x="174736" y="225134"/>
                      <a:pt x="112567" y="225134"/>
                    </a:cubicBezTo>
                    <a:cubicBezTo>
                      <a:pt x="50398" y="225134"/>
                      <a:pt x="0" y="174736"/>
                      <a:pt x="0" y="112567"/>
                    </a:cubicBezTo>
                    <a:cubicBezTo>
                      <a:pt x="0" y="50398"/>
                      <a:pt x="50397" y="0"/>
                      <a:pt x="112567" y="0"/>
                    </a:cubicBezTo>
                    <a:cubicBezTo>
                      <a:pt x="174735" y="0"/>
                      <a:pt x="225134" y="50398"/>
                      <a:pt x="225134" y="112567"/>
                    </a:cubicBezTo>
                    <a:close/>
                  </a:path>
                </a:pathLst>
              </a:custGeom>
              <a:solidFill>
                <a:srgbClr val="313759"/>
              </a:solidFill>
              <a:ln w="8248" cap="flat">
                <a:noFill/>
                <a:prstDash val="solid"/>
                <a:miter/>
              </a:ln>
            </p:spPr>
            <p:txBody>
              <a:bodyPr rtlCol="0" anchor="ctr"/>
              <a:lstStyle/>
              <a:p>
                <a:endParaRPr lang="fr-FR"/>
              </a:p>
            </p:txBody>
          </p:sp>
          <p:sp>
            <p:nvSpPr>
              <p:cNvPr id="148" name="Forme libre : forme 147">
                <a:extLst>
                  <a:ext uri="{FF2B5EF4-FFF2-40B4-BE49-F238E27FC236}">
                    <a16:creationId xmlns:a16="http://schemas.microsoft.com/office/drawing/2014/main" id="{E03BD023-ED77-4D4F-8A6E-2151614AD54C}"/>
                  </a:ext>
                </a:extLst>
              </p:cNvPr>
              <p:cNvSpPr/>
              <p:nvPr/>
            </p:nvSpPr>
            <p:spPr>
              <a:xfrm>
                <a:off x="4664392" y="3494805"/>
                <a:ext cx="262825" cy="339578"/>
              </a:xfrm>
              <a:custGeom>
                <a:avLst/>
                <a:gdLst>
                  <a:gd name="connsiteX0" fmla="*/ 284083 w 352593"/>
                  <a:gd name="connsiteY0" fmla="*/ 82910 h 455561"/>
                  <a:gd name="connsiteX1" fmla="*/ 4151 w 352593"/>
                  <a:gd name="connsiteY1" fmla="*/ 123349 h 455561"/>
                  <a:gd name="connsiteX2" fmla="*/ 284083 w 352593"/>
                  <a:gd name="connsiteY2" fmla="*/ 443554 h 455561"/>
                  <a:gd name="connsiteX3" fmla="*/ 284083 w 352593"/>
                  <a:gd name="connsiteY3" fmla="*/ 82910 h 455561"/>
                </a:gdLst>
                <a:ahLst/>
                <a:cxnLst>
                  <a:cxn ang="0">
                    <a:pos x="connsiteX0" y="connsiteY0"/>
                  </a:cxn>
                  <a:cxn ang="0">
                    <a:pos x="connsiteX1" y="connsiteY1"/>
                  </a:cxn>
                  <a:cxn ang="0">
                    <a:pos x="connsiteX2" y="connsiteY2"/>
                  </a:cxn>
                  <a:cxn ang="0">
                    <a:pos x="connsiteX3" y="connsiteY3"/>
                  </a:cxn>
                </a:cxnLst>
                <a:rect l="l" t="t" r="r" b="b"/>
                <a:pathLst>
                  <a:path w="352593" h="455561">
                    <a:moveTo>
                      <a:pt x="284083" y="82910"/>
                    </a:moveTo>
                    <a:cubicBezTo>
                      <a:pt x="241416" y="-30729"/>
                      <a:pt x="37079" y="-37662"/>
                      <a:pt x="4151" y="123349"/>
                    </a:cubicBezTo>
                    <a:cubicBezTo>
                      <a:pt x="-28777" y="284359"/>
                      <a:pt x="130417" y="509410"/>
                      <a:pt x="284083" y="443554"/>
                    </a:cubicBezTo>
                    <a:cubicBezTo>
                      <a:pt x="437748" y="377697"/>
                      <a:pt x="284083" y="82910"/>
                      <a:pt x="284083" y="82910"/>
                    </a:cubicBezTo>
                    <a:close/>
                  </a:path>
                </a:pathLst>
              </a:custGeom>
              <a:solidFill>
                <a:srgbClr val="DBAA7D"/>
              </a:solidFill>
              <a:ln w="8248" cap="flat">
                <a:noFill/>
                <a:prstDash val="solid"/>
                <a:miter/>
              </a:ln>
            </p:spPr>
            <p:txBody>
              <a:bodyPr rtlCol="0" anchor="ctr"/>
              <a:lstStyle/>
              <a:p>
                <a:endParaRPr lang="fr-FR"/>
              </a:p>
            </p:txBody>
          </p:sp>
          <p:sp>
            <p:nvSpPr>
              <p:cNvPr id="149" name="Forme libre : forme 148">
                <a:extLst>
                  <a:ext uri="{FF2B5EF4-FFF2-40B4-BE49-F238E27FC236}">
                    <a16:creationId xmlns:a16="http://schemas.microsoft.com/office/drawing/2014/main" id="{2BDFFDCE-9689-4F94-BB08-28CD410860BA}"/>
                  </a:ext>
                </a:extLst>
              </p:cNvPr>
              <p:cNvSpPr/>
              <p:nvPr/>
            </p:nvSpPr>
            <p:spPr>
              <a:xfrm>
                <a:off x="4807654" y="2867226"/>
                <a:ext cx="1438145" cy="1439732"/>
              </a:xfrm>
              <a:custGeom>
                <a:avLst/>
                <a:gdLst>
                  <a:gd name="connsiteX0" fmla="*/ 1848150 w 1929342"/>
                  <a:gd name="connsiteY0" fmla="*/ 500568 h 1931473"/>
                  <a:gd name="connsiteX1" fmla="*/ 1249829 w 1929342"/>
                  <a:gd name="connsiteY1" fmla="*/ 30163 h 1931473"/>
                  <a:gd name="connsiteX2" fmla="*/ 9364 w 1929342"/>
                  <a:gd name="connsiteY2" fmla="*/ 1017104 h 1931473"/>
                  <a:gd name="connsiteX3" fmla="*/ 744846 w 1929342"/>
                  <a:gd name="connsiteY3" fmla="*/ 1895028 h 1931473"/>
                  <a:gd name="connsiteX4" fmla="*/ 1809445 w 1929342"/>
                  <a:gd name="connsiteY4" fmla="*/ 1585634 h 1931473"/>
                  <a:gd name="connsiteX5" fmla="*/ 1848150 w 1929342"/>
                  <a:gd name="connsiteY5" fmla="*/ 500568 h 1931473"/>
                  <a:gd name="connsiteX6" fmla="*/ 744846 w 1929342"/>
                  <a:gd name="connsiteY6" fmla="*/ 1006129 h 1931473"/>
                  <a:gd name="connsiteX7" fmla="*/ 541911 w 1929342"/>
                  <a:gd name="connsiteY7" fmla="*/ 802369 h 1931473"/>
                  <a:gd name="connsiteX8" fmla="*/ 745671 w 1929342"/>
                  <a:gd name="connsiteY8" fmla="*/ 599435 h 1931473"/>
                  <a:gd name="connsiteX9" fmla="*/ 948605 w 1929342"/>
                  <a:gd name="connsiteY9" fmla="*/ 802782 h 1931473"/>
                  <a:gd name="connsiteX10" fmla="*/ 745258 w 1929342"/>
                  <a:gd name="connsiteY10" fmla="*/ 1006129 h 1931473"/>
                  <a:gd name="connsiteX11" fmla="*/ 744846 w 1929342"/>
                  <a:gd name="connsiteY11" fmla="*/ 1006129 h 1931473"/>
                  <a:gd name="connsiteX12" fmla="*/ 1631682 w 1929342"/>
                  <a:gd name="connsiteY12" fmla="*/ 1168542 h 1931473"/>
                  <a:gd name="connsiteX13" fmla="*/ 1428335 w 1929342"/>
                  <a:gd name="connsiteY13" fmla="*/ 965195 h 1931473"/>
                  <a:gd name="connsiteX14" fmla="*/ 1631682 w 1929342"/>
                  <a:gd name="connsiteY14" fmla="*/ 761848 h 1931473"/>
                  <a:gd name="connsiteX15" fmla="*/ 1835028 w 1929342"/>
                  <a:gd name="connsiteY15" fmla="*/ 965195 h 1931473"/>
                  <a:gd name="connsiteX16" fmla="*/ 1631682 w 1929342"/>
                  <a:gd name="connsiteY16" fmla="*/ 1168542 h 19314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929342" h="1931473">
                    <a:moveTo>
                      <a:pt x="1848150" y="500568"/>
                    </a:moveTo>
                    <a:cubicBezTo>
                      <a:pt x="1721884" y="209742"/>
                      <a:pt x="1432791" y="63999"/>
                      <a:pt x="1249829" y="30163"/>
                    </a:cubicBezTo>
                    <a:cubicBezTo>
                      <a:pt x="284262" y="-149581"/>
                      <a:pt x="92717" y="504529"/>
                      <a:pt x="9364" y="1017104"/>
                    </a:cubicBezTo>
                    <a:cubicBezTo>
                      <a:pt x="-61939" y="1455819"/>
                      <a:pt x="272873" y="1779655"/>
                      <a:pt x="744846" y="1895028"/>
                    </a:cubicBezTo>
                    <a:cubicBezTo>
                      <a:pt x="1216818" y="2010401"/>
                      <a:pt x="1672450" y="1834536"/>
                      <a:pt x="1809445" y="1585634"/>
                    </a:cubicBezTo>
                    <a:cubicBezTo>
                      <a:pt x="1946440" y="1336732"/>
                      <a:pt x="1974499" y="791476"/>
                      <a:pt x="1848150" y="500568"/>
                    </a:cubicBezTo>
                    <a:close/>
                    <a:moveTo>
                      <a:pt x="744846" y="1006129"/>
                    </a:moveTo>
                    <a:cubicBezTo>
                      <a:pt x="632543" y="1005898"/>
                      <a:pt x="541681" y="914672"/>
                      <a:pt x="541911" y="802369"/>
                    </a:cubicBezTo>
                    <a:cubicBezTo>
                      <a:pt x="542143" y="690066"/>
                      <a:pt x="633368" y="599212"/>
                      <a:pt x="745671" y="599435"/>
                    </a:cubicBezTo>
                    <a:cubicBezTo>
                      <a:pt x="857817" y="599666"/>
                      <a:pt x="948605" y="690636"/>
                      <a:pt x="948605" y="802782"/>
                    </a:cubicBezTo>
                    <a:cubicBezTo>
                      <a:pt x="948605" y="915085"/>
                      <a:pt x="857561" y="1006129"/>
                      <a:pt x="745258" y="1006129"/>
                    </a:cubicBezTo>
                    <a:cubicBezTo>
                      <a:pt x="745118" y="1006129"/>
                      <a:pt x="744986" y="1006129"/>
                      <a:pt x="744846" y="1006129"/>
                    </a:cubicBezTo>
                    <a:close/>
                    <a:moveTo>
                      <a:pt x="1631682" y="1168542"/>
                    </a:moveTo>
                    <a:cubicBezTo>
                      <a:pt x="1519379" y="1168542"/>
                      <a:pt x="1428335" y="1077498"/>
                      <a:pt x="1428335" y="965195"/>
                    </a:cubicBezTo>
                    <a:cubicBezTo>
                      <a:pt x="1428335" y="852893"/>
                      <a:pt x="1519379" y="761848"/>
                      <a:pt x="1631682" y="761848"/>
                    </a:cubicBezTo>
                    <a:cubicBezTo>
                      <a:pt x="1743985" y="761848"/>
                      <a:pt x="1835028" y="852893"/>
                      <a:pt x="1835028" y="965195"/>
                    </a:cubicBezTo>
                    <a:cubicBezTo>
                      <a:pt x="1835028" y="1077498"/>
                      <a:pt x="1743985" y="1168542"/>
                      <a:pt x="1631682" y="1168542"/>
                    </a:cubicBezTo>
                    <a:close/>
                  </a:path>
                </a:pathLst>
              </a:custGeom>
              <a:solidFill>
                <a:srgbClr val="DBAA7D"/>
              </a:solidFill>
              <a:ln w="8248" cap="flat">
                <a:noFill/>
                <a:prstDash val="solid"/>
                <a:miter/>
              </a:ln>
            </p:spPr>
            <p:txBody>
              <a:bodyPr rtlCol="0" anchor="ctr"/>
              <a:lstStyle/>
              <a:p>
                <a:endParaRPr lang="fr-FR"/>
              </a:p>
            </p:txBody>
          </p:sp>
          <p:sp>
            <p:nvSpPr>
              <p:cNvPr id="150" name="Forme libre : forme 149">
                <a:extLst>
                  <a:ext uri="{FF2B5EF4-FFF2-40B4-BE49-F238E27FC236}">
                    <a16:creationId xmlns:a16="http://schemas.microsoft.com/office/drawing/2014/main" id="{F24AA571-E71F-4CF8-8C68-E707D8606FBD}"/>
                  </a:ext>
                </a:extLst>
              </p:cNvPr>
              <p:cNvSpPr/>
              <p:nvPr/>
            </p:nvSpPr>
            <p:spPr>
              <a:xfrm>
                <a:off x="4808869" y="2916840"/>
                <a:ext cx="58716" cy="222225"/>
              </a:xfrm>
              <a:custGeom>
                <a:avLst/>
                <a:gdLst>
                  <a:gd name="connsiteX0" fmla="*/ 78376 w 78770"/>
                  <a:gd name="connsiteY0" fmla="*/ 170582 h 298126"/>
                  <a:gd name="connsiteX1" fmla="*/ 51803 w 78770"/>
                  <a:gd name="connsiteY1" fmla="*/ -249 h 298126"/>
                  <a:gd name="connsiteX2" fmla="*/ 21680 w 78770"/>
                  <a:gd name="connsiteY2" fmla="*/ 274896 h 298126"/>
                  <a:gd name="connsiteX3" fmla="*/ 78376 w 78770"/>
                  <a:gd name="connsiteY3" fmla="*/ 170582 h 298126"/>
                </a:gdLst>
                <a:ahLst/>
                <a:cxnLst>
                  <a:cxn ang="0">
                    <a:pos x="connsiteX0" y="connsiteY0"/>
                  </a:cxn>
                  <a:cxn ang="0">
                    <a:pos x="connsiteX1" y="connsiteY1"/>
                  </a:cxn>
                  <a:cxn ang="0">
                    <a:pos x="connsiteX2" y="connsiteY2"/>
                  </a:cxn>
                  <a:cxn ang="0">
                    <a:pos x="connsiteX3" y="connsiteY3"/>
                  </a:cxn>
                </a:cxnLst>
                <a:rect l="l" t="t" r="r" b="b"/>
                <a:pathLst>
                  <a:path w="78770" h="298126">
                    <a:moveTo>
                      <a:pt x="78376" y="170582"/>
                    </a:moveTo>
                    <a:cubicBezTo>
                      <a:pt x="51803" y="137571"/>
                      <a:pt x="51803" y="-249"/>
                      <a:pt x="51803" y="-249"/>
                    </a:cubicBezTo>
                    <a:cubicBezTo>
                      <a:pt x="51803" y="-249"/>
                      <a:pt x="-41371" y="187087"/>
                      <a:pt x="21680" y="274896"/>
                    </a:cubicBezTo>
                    <a:cubicBezTo>
                      <a:pt x="84731" y="362705"/>
                      <a:pt x="78376" y="170582"/>
                      <a:pt x="78376" y="170582"/>
                    </a:cubicBezTo>
                    <a:close/>
                  </a:path>
                </a:pathLst>
              </a:custGeom>
              <a:solidFill>
                <a:srgbClr val="FFB600"/>
              </a:solidFill>
              <a:ln w="8248" cap="flat">
                <a:noFill/>
                <a:prstDash val="solid"/>
                <a:miter/>
              </a:ln>
            </p:spPr>
            <p:txBody>
              <a:bodyPr rtlCol="0" anchor="ctr"/>
              <a:lstStyle/>
              <a:p>
                <a:endParaRPr lang="fr-FR"/>
              </a:p>
            </p:txBody>
          </p:sp>
          <p:sp>
            <p:nvSpPr>
              <p:cNvPr id="151" name="Forme libre : forme 150">
                <a:extLst>
                  <a:ext uri="{FF2B5EF4-FFF2-40B4-BE49-F238E27FC236}">
                    <a16:creationId xmlns:a16="http://schemas.microsoft.com/office/drawing/2014/main" id="{E625CE5A-249E-4773-A1E8-DBD8C188A98D}"/>
                  </a:ext>
                </a:extLst>
              </p:cNvPr>
              <p:cNvSpPr/>
              <p:nvPr/>
            </p:nvSpPr>
            <p:spPr>
              <a:xfrm>
                <a:off x="4704495" y="3113176"/>
                <a:ext cx="133736" cy="62032"/>
              </a:xfrm>
              <a:custGeom>
                <a:avLst/>
                <a:gdLst>
                  <a:gd name="connsiteX0" fmla="*/ 161703 w 179413"/>
                  <a:gd name="connsiteY0" fmla="*/ 11666 h 83219"/>
                  <a:gd name="connsiteX1" fmla="*/ -215 w 179413"/>
                  <a:gd name="connsiteY1" fmla="*/ 82970 h 83219"/>
                  <a:gd name="connsiteX2" fmla="*/ 179199 w 179413"/>
                  <a:gd name="connsiteY2" fmla="*/ 82970 h 83219"/>
                </a:gdLst>
                <a:ahLst/>
                <a:cxnLst>
                  <a:cxn ang="0">
                    <a:pos x="connsiteX0" y="connsiteY0"/>
                  </a:cxn>
                  <a:cxn ang="0">
                    <a:pos x="connsiteX1" y="connsiteY1"/>
                  </a:cxn>
                  <a:cxn ang="0">
                    <a:pos x="connsiteX2" y="connsiteY2"/>
                  </a:cxn>
                </a:cxnLst>
                <a:rect l="l" t="t" r="r" b="b"/>
                <a:pathLst>
                  <a:path w="179413" h="83219">
                    <a:moveTo>
                      <a:pt x="161703" y="11666"/>
                    </a:moveTo>
                    <a:cubicBezTo>
                      <a:pt x="87429" y="-37850"/>
                      <a:pt x="-215" y="82970"/>
                      <a:pt x="-215" y="82970"/>
                    </a:cubicBezTo>
                    <a:lnTo>
                      <a:pt x="179199" y="82970"/>
                    </a:lnTo>
                    <a:close/>
                  </a:path>
                </a:pathLst>
              </a:custGeom>
              <a:solidFill>
                <a:srgbClr val="FFB600"/>
              </a:solidFill>
              <a:ln w="8248" cap="flat">
                <a:noFill/>
                <a:prstDash val="solid"/>
                <a:miter/>
              </a:ln>
            </p:spPr>
            <p:txBody>
              <a:bodyPr rtlCol="0" anchor="ctr"/>
              <a:lstStyle/>
              <a:p>
                <a:endParaRPr lang="fr-FR"/>
              </a:p>
            </p:txBody>
          </p:sp>
          <p:sp>
            <p:nvSpPr>
              <p:cNvPr id="152" name="Forme libre : forme 151">
                <a:extLst>
                  <a:ext uri="{FF2B5EF4-FFF2-40B4-BE49-F238E27FC236}">
                    <a16:creationId xmlns:a16="http://schemas.microsoft.com/office/drawing/2014/main" id="{6A1E4202-EFBE-46A0-8701-2AA14F310508}"/>
                  </a:ext>
                </a:extLst>
              </p:cNvPr>
              <p:cNvSpPr/>
              <p:nvPr/>
            </p:nvSpPr>
            <p:spPr>
              <a:xfrm>
                <a:off x="5223247" y="3064724"/>
                <a:ext cx="246561" cy="144277"/>
              </a:xfrm>
              <a:custGeom>
                <a:avLst/>
                <a:gdLst>
                  <a:gd name="connsiteX0" fmla="*/ 278086 w 330774"/>
                  <a:gd name="connsiteY0" fmla="*/ -249 h 193555"/>
                  <a:gd name="connsiteX1" fmla="*/ 302844 w 330774"/>
                  <a:gd name="connsiteY1" fmla="*/ 186262 h 193555"/>
                  <a:gd name="connsiteX2" fmla="*/ 547 w 330774"/>
                  <a:gd name="connsiteY2" fmla="*/ 64617 h 193555"/>
                  <a:gd name="connsiteX3" fmla="*/ 278086 w 330774"/>
                  <a:gd name="connsiteY3" fmla="*/ -249 h 193555"/>
                </a:gdLst>
                <a:ahLst/>
                <a:cxnLst>
                  <a:cxn ang="0">
                    <a:pos x="connsiteX0" y="connsiteY0"/>
                  </a:cxn>
                  <a:cxn ang="0">
                    <a:pos x="connsiteX1" y="connsiteY1"/>
                  </a:cxn>
                  <a:cxn ang="0">
                    <a:pos x="connsiteX2" y="connsiteY2"/>
                  </a:cxn>
                  <a:cxn ang="0">
                    <a:pos x="connsiteX3" y="connsiteY3"/>
                  </a:cxn>
                </a:cxnLst>
                <a:rect l="l" t="t" r="r" b="b"/>
                <a:pathLst>
                  <a:path w="330774" h="193555">
                    <a:moveTo>
                      <a:pt x="278086" y="-249"/>
                    </a:moveTo>
                    <a:cubicBezTo>
                      <a:pt x="330243" y="54549"/>
                      <a:pt x="352360" y="153334"/>
                      <a:pt x="302844" y="186262"/>
                    </a:cubicBezTo>
                    <a:cubicBezTo>
                      <a:pt x="253328" y="219190"/>
                      <a:pt x="-16371" y="129566"/>
                      <a:pt x="547" y="64617"/>
                    </a:cubicBezTo>
                    <a:cubicBezTo>
                      <a:pt x="17465" y="-332"/>
                      <a:pt x="278086" y="-249"/>
                      <a:pt x="278086" y="-249"/>
                    </a:cubicBezTo>
                    <a:close/>
                  </a:path>
                </a:pathLst>
              </a:custGeom>
              <a:solidFill>
                <a:srgbClr val="FFB600"/>
              </a:solidFill>
              <a:ln w="8248" cap="flat">
                <a:noFill/>
                <a:prstDash val="solid"/>
                <a:miter/>
              </a:ln>
            </p:spPr>
            <p:txBody>
              <a:bodyPr rtlCol="0" anchor="ctr"/>
              <a:lstStyle/>
              <a:p>
                <a:endParaRPr lang="fr-FR"/>
              </a:p>
            </p:txBody>
          </p:sp>
          <p:sp>
            <p:nvSpPr>
              <p:cNvPr id="153" name="Forme libre : forme 152">
                <a:extLst>
                  <a:ext uri="{FF2B5EF4-FFF2-40B4-BE49-F238E27FC236}">
                    <a16:creationId xmlns:a16="http://schemas.microsoft.com/office/drawing/2014/main" id="{767BFF4F-6F1F-4B77-9D12-7C83D4A23864}"/>
                  </a:ext>
                </a:extLst>
              </p:cNvPr>
              <p:cNvSpPr/>
              <p:nvPr/>
            </p:nvSpPr>
            <p:spPr>
              <a:xfrm>
                <a:off x="5999175" y="3240538"/>
                <a:ext cx="112123" cy="124089"/>
              </a:xfrm>
              <a:custGeom>
                <a:avLst/>
                <a:gdLst>
                  <a:gd name="connsiteX0" fmla="*/ 11493 w 150418"/>
                  <a:gd name="connsiteY0" fmla="*/ -249 h 166472"/>
                  <a:gd name="connsiteX1" fmla="*/ 124060 w 150418"/>
                  <a:gd name="connsiteY1" fmla="*/ 164805 h 166472"/>
                  <a:gd name="connsiteX2" fmla="*/ 11493 w 150418"/>
                  <a:gd name="connsiteY2" fmla="*/ -249 h 166472"/>
                </a:gdLst>
                <a:ahLst/>
                <a:cxnLst>
                  <a:cxn ang="0">
                    <a:pos x="connsiteX0" y="connsiteY0"/>
                  </a:cxn>
                  <a:cxn ang="0">
                    <a:pos x="connsiteX1" y="connsiteY1"/>
                  </a:cxn>
                  <a:cxn ang="0">
                    <a:pos x="connsiteX2" y="connsiteY2"/>
                  </a:cxn>
                </a:cxnLst>
                <a:rect l="l" t="t" r="r" b="b"/>
                <a:pathLst>
                  <a:path w="150418" h="166472">
                    <a:moveTo>
                      <a:pt x="11493" y="-249"/>
                    </a:moveTo>
                    <a:cubicBezTo>
                      <a:pt x="-24654" y="49267"/>
                      <a:pt x="25688" y="181310"/>
                      <a:pt x="124060" y="164805"/>
                    </a:cubicBezTo>
                    <a:cubicBezTo>
                      <a:pt x="222432" y="148299"/>
                      <a:pt x="11493" y="-249"/>
                      <a:pt x="11493" y="-249"/>
                    </a:cubicBezTo>
                    <a:close/>
                  </a:path>
                </a:pathLst>
              </a:custGeom>
              <a:solidFill>
                <a:srgbClr val="FFB600"/>
              </a:solidFill>
              <a:ln w="8248" cap="flat">
                <a:noFill/>
                <a:prstDash val="solid"/>
                <a:miter/>
              </a:ln>
            </p:spPr>
            <p:txBody>
              <a:bodyPr rtlCol="0" anchor="ctr"/>
              <a:lstStyle/>
              <a:p>
                <a:endParaRPr lang="fr-FR"/>
              </a:p>
            </p:txBody>
          </p:sp>
          <p:sp>
            <p:nvSpPr>
              <p:cNvPr id="154" name="Forme libre : forme 153">
                <a:extLst>
                  <a:ext uri="{FF2B5EF4-FFF2-40B4-BE49-F238E27FC236}">
                    <a16:creationId xmlns:a16="http://schemas.microsoft.com/office/drawing/2014/main" id="{356E4111-0B70-4EE6-8B80-81B905F3AECA}"/>
                  </a:ext>
                </a:extLst>
              </p:cNvPr>
              <p:cNvSpPr/>
              <p:nvPr/>
            </p:nvSpPr>
            <p:spPr>
              <a:xfrm>
                <a:off x="5280467" y="2462808"/>
                <a:ext cx="922496" cy="660414"/>
              </a:xfrm>
              <a:custGeom>
                <a:avLst/>
                <a:gdLst>
                  <a:gd name="connsiteX0" fmla="*/ 6393 w 1237574"/>
                  <a:gd name="connsiteY0" fmla="*/ 438522 h 885978"/>
                  <a:gd name="connsiteX1" fmla="*/ 714475 w 1237574"/>
                  <a:gd name="connsiteY1" fmla="*/ 884168 h 885978"/>
                  <a:gd name="connsiteX2" fmla="*/ 1235964 w 1237574"/>
                  <a:gd name="connsiteY2" fmla="*/ 479785 h 885978"/>
                  <a:gd name="connsiteX3" fmla="*/ 950503 w 1237574"/>
                  <a:gd name="connsiteY3" fmla="*/ 336353 h 885978"/>
                  <a:gd name="connsiteX4" fmla="*/ 824236 w 1237574"/>
                  <a:gd name="connsiteY4" fmla="*/ 6740 h 885978"/>
                  <a:gd name="connsiteX5" fmla="*/ 445520 w 1237574"/>
                  <a:gd name="connsiteY5" fmla="*/ 246894 h 885978"/>
                  <a:gd name="connsiteX6" fmla="*/ 105260 w 1237574"/>
                  <a:gd name="connsiteY6" fmla="*/ 60713 h 885978"/>
                  <a:gd name="connsiteX7" fmla="*/ 6393 w 1237574"/>
                  <a:gd name="connsiteY7" fmla="*/ 438522 h 885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7574" h="885978">
                    <a:moveTo>
                      <a:pt x="6393" y="438522"/>
                    </a:moveTo>
                    <a:cubicBezTo>
                      <a:pt x="29749" y="577910"/>
                      <a:pt x="247950" y="856274"/>
                      <a:pt x="714475" y="884168"/>
                    </a:cubicBezTo>
                    <a:cubicBezTo>
                      <a:pt x="1181001" y="912062"/>
                      <a:pt x="1219459" y="557938"/>
                      <a:pt x="1235964" y="479785"/>
                    </a:cubicBezTo>
                    <a:cubicBezTo>
                      <a:pt x="1252470" y="401632"/>
                      <a:pt x="1120426" y="210994"/>
                      <a:pt x="950503" y="336353"/>
                    </a:cubicBezTo>
                    <a:cubicBezTo>
                      <a:pt x="1054817" y="148934"/>
                      <a:pt x="906599" y="23740"/>
                      <a:pt x="824236" y="6740"/>
                    </a:cubicBezTo>
                    <a:cubicBezTo>
                      <a:pt x="741875" y="-10261"/>
                      <a:pt x="615691" y="-17276"/>
                      <a:pt x="445520" y="246894"/>
                    </a:cubicBezTo>
                    <a:cubicBezTo>
                      <a:pt x="434544" y="-15790"/>
                      <a:pt x="187623" y="-22062"/>
                      <a:pt x="105260" y="60713"/>
                    </a:cubicBezTo>
                    <a:cubicBezTo>
                      <a:pt x="22899" y="143487"/>
                      <a:pt x="-16962" y="299629"/>
                      <a:pt x="6393" y="438522"/>
                    </a:cubicBezTo>
                    <a:close/>
                  </a:path>
                </a:pathLst>
              </a:custGeom>
              <a:solidFill>
                <a:srgbClr val="FFB600"/>
              </a:solidFill>
              <a:ln w="8248" cap="flat">
                <a:noFill/>
                <a:prstDash val="solid"/>
                <a:miter/>
              </a:ln>
            </p:spPr>
            <p:txBody>
              <a:bodyPr rtlCol="0" anchor="ctr"/>
              <a:lstStyle/>
              <a:p>
                <a:endParaRPr lang="fr-FR"/>
              </a:p>
            </p:txBody>
          </p:sp>
          <p:sp>
            <p:nvSpPr>
              <p:cNvPr id="155" name="Forme libre : forme 154">
                <a:extLst>
                  <a:ext uri="{FF2B5EF4-FFF2-40B4-BE49-F238E27FC236}">
                    <a16:creationId xmlns:a16="http://schemas.microsoft.com/office/drawing/2014/main" id="{51A3E0B3-F2E8-4A03-9234-B5A8FCA6FB04}"/>
                  </a:ext>
                </a:extLst>
              </p:cNvPr>
              <p:cNvSpPr/>
              <p:nvPr/>
            </p:nvSpPr>
            <p:spPr>
              <a:xfrm>
                <a:off x="5709424" y="3122549"/>
                <a:ext cx="148286" cy="804199"/>
              </a:xfrm>
              <a:custGeom>
                <a:avLst/>
                <a:gdLst>
                  <a:gd name="connsiteX0" fmla="*/ 191908 w 198933"/>
                  <a:gd name="connsiteY0" fmla="*/ 877179 h 1078873"/>
                  <a:gd name="connsiteX1" fmla="*/ 163354 w 198933"/>
                  <a:gd name="connsiteY1" fmla="*/ 829148 h 1078873"/>
                  <a:gd name="connsiteX2" fmla="*/ 112930 w 198933"/>
                  <a:gd name="connsiteY2" fmla="*/ 801749 h 1078873"/>
                  <a:gd name="connsiteX3" fmla="*/ 56563 w 198933"/>
                  <a:gd name="connsiteY3" fmla="*/ 805793 h 1078873"/>
                  <a:gd name="connsiteX4" fmla="*/ 38407 w 198933"/>
                  <a:gd name="connsiteY4" fmla="*/ 813303 h 1078873"/>
                  <a:gd name="connsiteX5" fmla="*/ 145197 w 198933"/>
                  <a:gd name="connsiteY5" fmla="*/ 1732 h 1078873"/>
                  <a:gd name="connsiteX6" fmla="*/ 143712 w 198933"/>
                  <a:gd name="connsiteY6" fmla="*/ 1732 h 1078873"/>
                  <a:gd name="connsiteX7" fmla="*/ 4736 w 198933"/>
                  <a:gd name="connsiteY7" fmla="*/ 842023 h 1078873"/>
                  <a:gd name="connsiteX8" fmla="*/ -215 w 198933"/>
                  <a:gd name="connsiteY8" fmla="*/ 873300 h 1078873"/>
                  <a:gd name="connsiteX9" fmla="*/ 26441 w 198933"/>
                  <a:gd name="connsiteY9" fmla="*/ 854979 h 1078873"/>
                  <a:gd name="connsiteX10" fmla="*/ 65889 w 198933"/>
                  <a:gd name="connsiteY10" fmla="*/ 834760 h 1078873"/>
                  <a:gd name="connsiteX11" fmla="*/ 107153 w 198933"/>
                  <a:gd name="connsiteY11" fmla="*/ 832119 h 1078873"/>
                  <a:gd name="connsiteX12" fmla="*/ 141649 w 198933"/>
                  <a:gd name="connsiteY12" fmla="*/ 851348 h 1078873"/>
                  <a:gd name="connsiteX13" fmla="*/ 162446 w 198933"/>
                  <a:gd name="connsiteY13" fmla="*/ 887082 h 1078873"/>
                  <a:gd name="connsiteX14" fmla="*/ 157411 w 198933"/>
                  <a:gd name="connsiteY14" fmla="*/ 971920 h 1078873"/>
                  <a:gd name="connsiteX15" fmla="*/ 134799 w 198933"/>
                  <a:gd name="connsiteY15" fmla="*/ 1009882 h 1078873"/>
                  <a:gd name="connsiteX16" fmla="*/ 102614 w 198933"/>
                  <a:gd name="connsiteY16" fmla="*/ 1041490 h 1078873"/>
                  <a:gd name="connsiteX17" fmla="*/ 90235 w 198933"/>
                  <a:gd name="connsiteY17" fmla="*/ 1051889 h 1078873"/>
                  <a:gd name="connsiteX18" fmla="*/ 81982 w 198933"/>
                  <a:gd name="connsiteY18" fmla="*/ 1060802 h 1078873"/>
                  <a:gd name="connsiteX19" fmla="*/ 78763 w 198933"/>
                  <a:gd name="connsiteY19" fmla="*/ 1074501 h 1078873"/>
                  <a:gd name="connsiteX20" fmla="*/ 92298 w 198933"/>
                  <a:gd name="connsiteY20" fmla="*/ 1078298 h 1078873"/>
                  <a:gd name="connsiteX21" fmla="*/ 105007 w 198933"/>
                  <a:gd name="connsiteY21" fmla="*/ 1074501 h 1078873"/>
                  <a:gd name="connsiteX22" fmla="*/ 120687 w 198933"/>
                  <a:gd name="connsiteY22" fmla="*/ 1065258 h 1078873"/>
                  <a:gd name="connsiteX23" fmla="*/ 158484 w 198933"/>
                  <a:gd name="connsiteY23" fmla="*/ 1029194 h 1078873"/>
                  <a:gd name="connsiteX24" fmla="*/ 186048 w 198933"/>
                  <a:gd name="connsiteY24" fmla="*/ 983804 h 1078873"/>
                  <a:gd name="connsiteX25" fmla="*/ 191908 w 198933"/>
                  <a:gd name="connsiteY25" fmla="*/ 877179 h 10788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98933" h="1078873">
                    <a:moveTo>
                      <a:pt x="191908" y="877179"/>
                    </a:moveTo>
                    <a:cubicBezTo>
                      <a:pt x="186354" y="859122"/>
                      <a:pt x="176566" y="842650"/>
                      <a:pt x="163354" y="829148"/>
                    </a:cubicBezTo>
                    <a:cubicBezTo>
                      <a:pt x="149604" y="815259"/>
                      <a:pt x="132067" y="805727"/>
                      <a:pt x="112930" y="801749"/>
                    </a:cubicBezTo>
                    <a:cubicBezTo>
                      <a:pt x="94113" y="798077"/>
                      <a:pt x="74662" y="799472"/>
                      <a:pt x="56563" y="805793"/>
                    </a:cubicBezTo>
                    <a:cubicBezTo>
                      <a:pt x="50349" y="807890"/>
                      <a:pt x="44284" y="810398"/>
                      <a:pt x="38407" y="813303"/>
                    </a:cubicBezTo>
                    <a:cubicBezTo>
                      <a:pt x="76288" y="542862"/>
                      <a:pt x="111526" y="271513"/>
                      <a:pt x="145197" y="1732"/>
                    </a:cubicBezTo>
                    <a:cubicBezTo>
                      <a:pt x="145197" y="-826"/>
                      <a:pt x="144125" y="-992"/>
                      <a:pt x="143712" y="1732"/>
                    </a:cubicBezTo>
                    <a:cubicBezTo>
                      <a:pt x="98487" y="281086"/>
                      <a:pt x="49054" y="561348"/>
                      <a:pt x="4736" y="842023"/>
                    </a:cubicBezTo>
                    <a:lnTo>
                      <a:pt x="-215" y="873300"/>
                    </a:lnTo>
                    <a:lnTo>
                      <a:pt x="26441" y="854979"/>
                    </a:lnTo>
                    <a:cubicBezTo>
                      <a:pt x="38531" y="846339"/>
                      <a:pt x="51818" y="839530"/>
                      <a:pt x="65889" y="834760"/>
                    </a:cubicBezTo>
                    <a:cubicBezTo>
                      <a:pt x="79159" y="830221"/>
                      <a:pt x="93412" y="829313"/>
                      <a:pt x="107153" y="832119"/>
                    </a:cubicBezTo>
                    <a:cubicBezTo>
                      <a:pt x="120249" y="835107"/>
                      <a:pt x="132216" y="841783"/>
                      <a:pt x="141649" y="851348"/>
                    </a:cubicBezTo>
                    <a:cubicBezTo>
                      <a:pt x="151313" y="861450"/>
                      <a:pt x="158435" y="873697"/>
                      <a:pt x="162446" y="887082"/>
                    </a:cubicBezTo>
                    <a:cubicBezTo>
                      <a:pt x="170731" y="915084"/>
                      <a:pt x="168949" y="945099"/>
                      <a:pt x="157411" y="971920"/>
                    </a:cubicBezTo>
                    <a:cubicBezTo>
                      <a:pt x="151585" y="985521"/>
                      <a:pt x="143985" y="998288"/>
                      <a:pt x="134799" y="1009882"/>
                    </a:cubicBezTo>
                    <a:cubicBezTo>
                      <a:pt x="125251" y="1021552"/>
                      <a:pt x="114456" y="1032148"/>
                      <a:pt x="102614" y="1041490"/>
                    </a:cubicBezTo>
                    <a:cubicBezTo>
                      <a:pt x="98190" y="1044593"/>
                      <a:pt x="94047" y="1048068"/>
                      <a:pt x="90235" y="1051889"/>
                    </a:cubicBezTo>
                    <a:cubicBezTo>
                      <a:pt x="87247" y="1054637"/>
                      <a:pt x="84490" y="1057616"/>
                      <a:pt x="81982" y="1060802"/>
                    </a:cubicBezTo>
                    <a:cubicBezTo>
                      <a:pt x="78020" y="1066414"/>
                      <a:pt x="77030" y="1071283"/>
                      <a:pt x="78763" y="1074501"/>
                    </a:cubicBezTo>
                    <a:cubicBezTo>
                      <a:pt x="80497" y="1077720"/>
                      <a:pt x="85118" y="1079371"/>
                      <a:pt x="92298" y="1078298"/>
                    </a:cubicBezTo>
                    <a:cubicBezTo>
                      <a:pt x="96696" y="1077654"/>
                      <a:pt x="100980" y="1076375"/>
                      <a:pt x="105007" y="1074501"/>
                    </a:cubicBezTo>
                    <a:cubicBezTo>
                      <a:pt x="110479" y="1071852"/>
                      <a:pt x="115719" y="1068766"/>
                      <a:pt x="120687" y="1065258"/>
                    </a:cubicBezTo>
                    <a:cubicBezTo>
                      <a:pt x="134601" y="1054695"/>
                      <a:pt x="147277" y="1042596"/>
                      <a:pt x="158484" y="1029194"/>
                    </a:cubicBezTo>
                    <a:cubicBezTo>
                      <a:pt x="169724" y="1015412"/>
                      <a:pt x="179001" y="1000136"/>
                      <a:pt x="186048" y="983804"/>
                    </a:cubicBezTo>
                    <a:cubicBezTo>
                      <a:pt x="200615" y="950092"/>
                      <a:pt x="202694" y="912286"/>
                      <a:pt x="191908" y="877179"/>
                    </a:cubicBezTo>
                    <a:close/>
                  </a:path>
                </a:pathLst>
              </a:custGeom>
              <a:solidFill>
                <a:srgbClr val="CC9B72"/>
              </a:solidFill>
              <a:ln w="8248" cap="flat">
                <a:noFill/>
                <a:prstDash val="solid"/>
                <a:miter/>
              </a:ln>
            </p:spPr>
            <p:txBody>
              <a:bodyPr rtlCol="0" anchor="ctr"/>
              <a:lstStyle/>
              <a:p>
                <a:endParaRPr lang="fr-FR"/>
              </a:p>
            </p:txBody>
          </p:sp>
          <p:sp>
            <p:nvSpPr>
              <p:cNvPr id="156" name="Forme libre : forme 155">
                <a:extLst>
                  <a:ext uri="{FF2B5EF4-FFF2-40B4-BE49-F238E27FC236}">
                    <a16:creationId xmlns:a16="http://schemas.microsoft.com/office/drawing/2014/main" id="{AB4288B9-C3D7-4545-BC78-A2C52EE1EE7E}"/>
                  </a:ext>
                </a:extLst>
              </p:cNvPr>
              <p:cNvSpPr/>
              <p:nvPr/>
            </p:nvSpPr>
            <p:spPr>
              <a:xfrm>
                <a:off x="5174532" y="3773453"/>
                <a:ext cx="462304" cy="317098"/>
              </a:xfrm>
              <a:custGeom>
                <a:avLst/>
                <a:gdLst>
                  <a:gd name="connsiteX0" fmla="*/ 512208 w 620203"/>
                  <a:gd name="connsiteY0" fmla="*/ 275473 h 425403"/>
                  <a:gd name="connsiteX1" fmla="*/ 236403 w 620203"/>
                  <a:gd name="connsiteY1" fmla="*/ 272833 h 425403"/>
                  <a:gd name="connsiteX2" fmla="*/ 71349 w 620203"/>
                  <a:gd name="connsiteY2" fmla="*/ 35567 h 425403"/>
                  <a:gd name="connsiteX3" fmla="*/ 5327 w 620203"/>
                  <a:gd name="connsiteY3" fmla="*/ -249 h 425403"/>
                  <a:gd name="connsiteX4" fmla="*/ 141331 w 620203"/>
                  <a:gd name="connsiteY4" fmla="*/ 369719 h 425403"/>
                  <a:gd name="connsiteX5" fmla="*/ 619989 w 620203"/>
                  <a:gd name="connsiteY5" fmla="*/ 334481 h 425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20203" h="425403">
                    <a:moveTo>
                      <a:pt x="512208" y="275473"/>
                    </a:moveTo>
                    <a:cubicBezTo>
                      <a:pt x="437934" y="293630"/>
                      <a:pt x="326110" y="309392"/>
                      <a:pt x="236403" y="272833"/>
                    </a:cubicBezTo>
                    <a:cubicBezTo>
                      <a:pt x="129118" y="229258"/>
                      <a:pt x="85873" y="122056"/>
                      <a:pt x="71349" y="35567"/>
                    </a:cubicBezTo>
                    <a:lnTo>
                      <a:pt x="5327" y="-249"/>
                    </a:lnTo>
                    <a:cubicBezTo>
                      <a:pt x="-11178" y="132784"/>
                      <a:pt x="2356" y="278280"/>
                      <a:pt x="141331" y="369719"/>
                    </a:cubicBezTo>
                    <a:cubicBezTo>
                      <a:pt x="246966" y="439290"/>
                      <a:pt x="504451" y="459427"/>
                      <a:pt x="619989" y="334481"/>
                    </a:cubicBezTo>
                    <a:close/>
                  </a:path>
                </a:pathLst>
              </a:custGeom>
              <a:solidFill>
                <a:srgbClr val="1A2247"/>
              </a:solidFill>
              <a:ln w="8248" cap="flat">
                <a:noFill/>
                <a:prstDash val="solid"/>
                <a:miter/>
              </a:ln>
            </p:spPr>
            <p:txBody>
              <a:bodyPr rtlCol="0" anchor="ctr"/>
              <a:lstStyle/>
              <a:p>
                <a:endParaRPr lang="fr-FR"/>
              </a:p>
            </p:txBody>
          </p:sp>
          <p:sp>
            <p:nvSpPr>
              <p:cNvPr id="157" name="Forme libre : forme 156">
                <a:extLst>
                  <a:ext uri="{FF2B5EF4-FFF2-40B4-BE49-F238E27FC236}">
                    <a16:creationId xmlns:a16="http://schemas.microsoft.com/office/drawing/2014/main" id="{0E82E0EE-5B7A-4733-B0F4-65D5419B2117}"/>
                  </a:ext>
                </a:extLst>
              </p:cNvPr>
              <p:cNvSpPr/>
              <p:nvPr/>
            </p:nvSpPr>
            <p:spPr>
              <a:xfrm>
                <a:off x="5228122" y="3800274"/>
                <a:ext cx="328373" cy="193350"/>
              </a:xfrm>
              <a:custGeom>
                <a:avLst/>
                <a:gdLst>
                  <a:gd name="connsiteX0" fmla="*/ 164509 w 440529"/>
                  <a:gd name="connsiteY0" fmla="*/ 237016 h 259389"/>
                  <a:gd name="connsiteX1" fmla="*/ 440314 w 440529"/>
                  <a:gd name="connsiteY1" fmla="*/ 239657 h 259389"/>
                  <a:gd name="connsiteX2" fmla="*/ -215 w 440529"/>
                  <a:gd name="connsiteY2" fmla="*/ -249 h 259389"/>
                  <a:gd name="connsiteX3" fmla="*/ 164509 w 440529"/>
                  <a:gd name="connsiteY3" fmla="*/ 237016 h 259389"/>
                </a:gdLst>
                <a:ahLst/>
                <a:cxnLst>
                  <a:cxn ang="0">
                    <a:pos x="connsiteX0" y="connsiteY0"/>
                  </a:cxn>
                  <a:cxn ang="0">
                    <a:pos x="connsiteX1" y="connsiteY1"/>
                  </a:cxn>
                  <a:cxn ang="0">
                    <a:pos x="connsiteX2" y="connsiteY2"/>
                  </a:cxn>
                  <a:cxn ang="0">
                    <a:pos x="connsiteX3" y="connsiteY3"/>
                  </a:cxn>
                </a:cxnLst>
                <a:rect l="l" t="t" r="r" b="b"/>
                <a:pathLst>
                  <a:path w="440529" h="259389">
                    <a:moveTo>
                      <a:pt x="164509" y="237016"/>
                    </a:moveTo>
                    <a:cubicBezTo>
                      <a:pt x="254216" y="273575"/>
                      <a:pt x="366040" y="257813"/>
                      <a:pt x="440314" y="239657"/>
                    </a:cubicBezTo>
                    <a:lnTo>
                      <a:pt x="-215" y="-249"/>
                    </a:lnTo>
                    <a:cubicBezTo>
                      <a:pt x="13979" y="86074"/>
                      <a:pt x="57471" y="193277"/>
                      <a:pt x="164509" y="237016"/>
                    </a:cubicBezTo>
                    <a:close/>
                  </a:path>
                </a:pathLst>
              </a:custGeom>
              <a:solidFill>
                <a:srgbClr val="FFFFFF"/>
              </a:solidFill>
              <a:ln w="8248" cap="flat">
                <a:noFill/>
                <a:prstDash val="solid"/>
                <a:miter/>
              </a:ln>
            </p:spPr>
            <p:txBody>
              <a:bodyPr rtlCol="0" anchor="ctr"/>
              <a:lstStyle/>
              <a:p>
                <a:endParaRPr lang="fr-FR"/>
              </a:p>
            </p:txBody>
          </p:sp>
          <p:sp>
            <p:nvSpPr>
              <p:cNvPr id="158" name="Forme libre : forme 157">
                <a:extLst>
                  <a:ext uri="{FF2B5EF4-FFF2-40B4-BE49-F238E27FC236}">
                    <a16:creationId xmlns:a16="http://schemas.microsoft.com/office/drawing/2014/main" id="{12E1B276-2039-4DA8-B9A4-6F6F4EB42243}"/>
                  </a:ext>
                </a:extLst>
              </p:cNvPr>
              <p:cNvSpPr/>
              <p:nvPr/>
            </p:nvSpPr>
            <p:spPr>
              <a:xfrm>
                <a:off x="4727476" y="3580861"/>
                <a:ext cx="87775" cy="163483"/>
              </a:xfrm>
              <a:custGeom>
                <a:avLst/>
                <a:gdLst>
                  <a:gd name="connsiteX0" fmla="*/ 116843 w 117755"/>
                  <a:gd name="connsiteY0" fmla="*/ 134001 h 219321"/>
                  <a:gd name="connsiteX1" fmla="*/ 37782 w 117755"/>
                  <a:gd name="connsiteY1" fmla="*/ 67980 h 219321"/>
                  <a:gd name="connsiteX2" fmla="*/ 30107 w 117755"/>
                  <a:gd name="connsiteY2" fmla="*/ 66494 h 219321"/>
                  <a:gd name="connsiteX3" fmla="*/ 52885 w 117755"/>
                  <a:gd name="connsiteY3" fmla="*/ 34144 h 219321"/>
                  <a:gd name="connsiteX4" fmla="*/ 57671 w 117755"/>
                  <a:gd name="connsiteY4" fmla="*/ 27954 h 219321"/>
                  <a:gd name="connsiteX5" fmla="*/ 62623 w 117755"/>
                  <a:gd name="connsiteY5" fmla="*/ 15658 h 219321"/>
                  <a:gd name="connsiteX6" fmla="*/ 58167 w 117755"/>
                  <a:gd name="connsiteY6" fmla="*/ 3031 h 219321"/>
                  <a:gd name="connsiteX7" fmla="*/ 36379 w 117755"/>
                  <a:gd name="connsiteY7" fmla="*/ 3031 h 219321"/>
                  <a:gd name="connsiteX8" fmla="*/ 2543 w 117755"/>
                  <a:gd name="connsiteY8" fmla="*/ 59314 h 219321"/>
                  <a:gd name="connsiteX9" fmla="*/ 1883 w 117755"/>
                  <a:gd name="connsiteY9" fmla="*/ 117083 h 219321"/>
                  <a:gd name="connsiteX10" fmla="*/ 47851 w 117755"/>
                  <a:gd name="connsiteY10" fmla="*/ 218014 h 219321"/>
                  <a:gd name="connsiteX11" fmla="*/ 51482 w 117755"/>
                  <a:gd name="connsiteY11" fmla="*/ 215373 h 219321"/>
                  <a:gd name="connsiteX12" fmla="*/ 22597 w 117755"/>
                  <a:gd name="connsiteY12" fmla="*/ 115846 h 219321"/>
                  <a:gd name="connsiteX13" fmla="*/ 23753 w 117755"/>
                  <a:gd name="connsiteY13" fmla="*/ 100413 h 219321"/>
                  <a:gd name="connsiteX14" fmla="*/ 115358 w 117755"/>
                  <a:gd name="connsiteY14" fmla="*/ 138705 h 219321"/>
                  <a:gd name="connsiteX15" fmla="*/ 116843 w 117755"/>
                  <a:gd name="connsiteY15" fmla="*/ 134001 h 2193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7755" h="219321">
                    <a:moveTo>
                      <a:pt x="116843" y="134001"/>
                    </a:moveTo>
                    <a:cubicBezTo>
                      <a:pt x="84823" y="119832"/>
                      <a:pt x="57432" y="96955"/>
                      <a:pt x="37782" y="67980"/>
                    </a:cubicBezTo>
                    <a:cubicBezTo>
                      <a:pt x="36627" y="65999"/>
                      <a:pt x="33656" y="65669"/>
                      <a:pt x="30107" y="66494"/>
                    </a:cubicBezTo>
                    <a:cubicBezTo>
                      <a:pt x="34894" y="51557"/>
                      <a:pt x="44715" y="37527"/>
                      <a:pt x="52885" y="34144"/>
                    </a:cubicBezTo>
                    <a:cubicBezTo>
                      <a:pt x="55278" y="34144"/>
                      <a:pt x="55773" y="30843"/>
                      <a:pt x="57671" y="27954"/>
                    </a:cubicBezTo>
                    <a:cubicBezTo>
                      <a:pt x="59743" y="24043"/>
                      <a:pt x="61401" y="19916"/>
                      <a:pt x="62623" y="15658"/>
                    </a:cubicBezTo>
                    <a:cubicBezTo>
                      <a:pt x="63878" y="10937"/>
                      <a:pt x="62103" y="5920"/>
                      <a:pt x="58167" y="3031"/>
                    </a:cubicBezTo>
                    <a:cubicBezTo>
                      <a:pt x="51564" y="-1343"/>
                      <a:pt x="42981" y="-1343"/>
                      <a:pt x="36379" y="3031"/>
                    </a:cubicBezTo>
                    <a:cubicBezTo>
                      <a:pt x="13107" y="18546"/>
                      <a:pt x="6917" y="39756"/>
                      <a:pt x="2543" y="59314"/>
                    </a:cubicBezTo>
                    <a:cubicBezTo>
                      <a:pt x="-898" y="78395"/>
                      <a:pt x="-1121" y="97929"/>
                      <a:pt x="1883" y="117083"/>
                    </a:cubicBezTo>
                    <a:cubicBezTo>
                      <a:pt x="7709" y="154295"/>
                      <a:pt x="23604" y="189196"/>
                      <a:pt x="47851" y="218014"/>
                    </a:cubicBezTo>
                    <a:cubicBezTo>
                      <a:pt x="49749" y="220573"/>
                      <a:pt x="53050" y="218014"/>
                      <a:pt x="51482" y="215373"/>
                    </a:cubicBezTo>
                    <a:cubicBezTo>
                      <a:pt x="32599" y="185614"/>
                      <a:pt x="22581" y="151093"/>
                      <a:pt x="22597" y="115846"/>
                    </a:cubicBezTo>
                    <a:cubicBezTo>
                      <a:pt x="22597" y="110647"/>
                      <a:pt x="23340" y="105612"/>
                      <a:pt x="23753" y="100413"/>
                    </a:cubicBezTo>
                    <a:cubicBezTo>
                      <a:pt x="50500" y="120822"/>
                      <a:pt x="82042" y="134010"/>
                      <a:pt x="115358" y="138705"/>
                    </a:cubicBezTo>
                    <a:cubicBezTo>
                      <a:pt x="117256" y="138705"/>
                      <a:pt x="118329" y="134662"/>
                      <a:pt x="116843" y="134001"/>
                    </a:cubicBezTo>
                    <a:close/>
                  </a:path>
                </a:pathLst>
              </a:custGeom>
              <a:solidFill>
                <a:srgbClr val="CC9B72"/>
              </a:solidFill>
              <a:ln w="8248" cap="flat">
                <a:noFill/>
                <a:prstDash val="solid"/>
                <a:miter/>
              </a:ln>
            </p:spPr>
            <p:txBody>
              <a:bodyPr rtlCol="0" anchor="ctr"/>
              <a:lstStyle/>
              <a:p>
                <a:endParaRPr lang="fr-FR"/>
              </a:p>
            </p:txBody>
          </p:sp>
          <p:sp>
            <p:nvSpPr>
              <p:cNvPr id="170" name="Forme libre : forme 169">
                <a:extLst>
                  <a:ext uri="{FF2B5EF4-FFF2-40B4-BE49-F238E27FC236}">
                    <a16:creationId xmlns:a16="http://schemas.microsoft.com/office/drawing/2014/main" id="{90123A08-AB90-4D09-81CC-9912F4E5FD80}"/>
                  </a:ext>
                </a:extLst>
              </p:cNvPr>
              <p:cNvSpPr/>
              <p:nvPr/>
            </p:nvSpPr>
            <p:spPr>
              <a:xfrm>
                <a:off x="5153502" y="4204067"/>
                <a:ext cx="269321" cy="259618"/>
              </a:xfrm>
              <a:custGeom>
                <a:avLst/>
                <a:gdLst>
                  <a:gd name="connsiteX0" fmla="*/ -215 w 361307"/>
                  <a:gd name="connsiteY0" fmla="*/ -249 h 348291"/>
                  <a:gd name="connsiteX1" fmla="*/ -215 w 361307"/>
                  <a:gd name="connsiteY1" fmla="*/ 255007 h 348291"/>
                  <a:gd name="connsiteX2" fmla="*/ 338724 w 361307"/>
                  <a:gd name="connsiteY2" fmla="*/ 321029 h 348291"/>
                  <a:gd name="connsiteX3" fmla="*/ 357705 w 361307"/>
                  <a:gd name="connsiteY3" fmla="*/ 63049 h 348291"/>
                  <a:gd name="connsiteX4" fmla="*/ -215 w 361307"/>
                  <a:gd name="connsiteY4" fmla="*/ -249 h 3482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1307" h="348291">
                    <a:moveTo>
                      <a:pt x="-215" y="-249"/>
                    </a:moveTo>
                    <a:lnTo>
                      <a:pt x="-215" y="255007"/>
                    </a:lnTo>
                    <a:cubicBezTo>
                      <a:pt x="-215" y="255007"/>
                      <a:pt x="149324" y="408672"/>
                      <a:pt x="338724" y="321029"/>
                    </a:cubicBezTo>
                    <a:cubicBezTo>
                      <a:pt x="338724" y="321029"/>
                      <a:pt x="313553" y="90530"/>
                      <a:pt x="357705" y="63049"/>
                    </a:cubicBezTo>
                    <a:cubicBezTo>
                      <a:pt x="401857" y="35567"/>
                      <a:pt x="-215" y="-249"/>
                      <a:pt x="-215" y="-249"/>
                    </a:cubicBezTo>
                    <a:close/>
                  </a:path>
                </a:pathLst>
              </a:custGeom>
              <a:solidFill>
                <a:srgbClr val="DBAA7D"/>
              </a:solidFill>
              <a:ln w="8248" cap="flat">
                <a:noFill/>
                <a:prstDash val="solid"/>
                <a:miter/>
              </a:ln>
            </p:spPr>
            <p:txBody>
              <a:bodyPr rtlCol="0" anchor="ctr"/>
              <a:lstStyle/>
              <a:p>
                <a:endParaRPr lang="fr-FR"/>
              </a:p>
            </p:txBody>
          </p:sp>
          <p:sp>
            <p:nvSpPr>
              <p:cNvPr id="171" name="Forme libre : forme 170">
                <a:extLst>
                  <a:ext uri="{FF2B5EF4-FFF2-40B4-BE49-F238E27FC236}">
                    <a16:creationId xmlns:a16="http://schemas.microsoft.com/office/drawing/2014/main" id="{4E4788F2-EB01-4553-9930-3CD437B6D667}"/>
                  </a:ext>
                </a:extLst>
              </p:cNvPr>
              <p:cNvSpPr/>
              <p:nvPr/>
            </p:nvSpPr>
            <p:spPr>
              <a:xfrm>
                <a:off x="5382835" y="3507518"/>
                <a:ext cx="34080" cy="34079"/>
              </a:xfrm>
              <a:custGeom>
                <a:avLst/>
                <a:gdLst>
                  <a:gd name="connsiteX0" fmla="*/ 45720 w 45720"/>
                  <a:gd name="connsiteY0" fmla="*/ 22860 h 45719"/>
                  <a:gd name="connsiteX1" fmla="*/ 22860 w 45720"/>
                  <a:gd name="connsiteY1" fmla="*/ 45720 h 45719"/>
                  <a:gd name="connsiteX2" fmla="*/ 0 w 45720"/>
                  <a:gd name="connsiteY2" fmla="*/ 22860 h 45719"/>
                  <a:gd name="connsiteX3" fmla="*/ 22860 w 45720"/>
                  <a:gd name="connsiteY3" fmla="*/ 0 h 45719"/>
                  <a:gd name="connsiteX4" fmla="*/ 45720 w 45720"/>
                  <a:gd name="connsiteY4" fmla="*/ 22860 h 457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720" h="45719">
                    <a:moveTo>
                      <a:pt x="45720" y="22860"/>
                    </a:moveTo>
                    <a:cubicBezTo>
                      <a:pt x="45720" y="35485"/>
                      <a:pt x="35485" y="45720"/>
                      <a:pt x="22860" y="45720"/>
                    </a:cubicBezTo>
                    <a:cubicBezTo>
                      <a:pt x="10235" y="45720"/>
                      <a:pt x="0" y="35485"/>
                      <a:pt x="0" y="22860"/>
                    </a:cubicBezTo>
                    <a:cubicBezTo>
                      <a:pt x="0" y="10235"/>
                      <a:pt x="10235" y="0"/>
                      <a:pt x="22860" y="0"/>
                    </a:cubicBezTo>
                    <a:cubicBezTo>
                      <a:pt x="35485" y="0"/>
                      <a:pt x="45720" y="10235"/>
                      <a:pt x="45720" y="22860"/>
                    </a:cubicBezTo>
                    <a:close/>
                  </a:path>
                </a:pathLst>
              </a:custGeom>
              <a:solidFill>
                <a:srgbClr val="FFFFFF"/>
              </a:solidFill>
              <a:ln w="8248" cap="flat">
                <a:noFill/>
                <a:prstDash val="solid"/>
                <a:miter/>
              </a:ln>
            </p:spPr>
            <p:txBody>
              <a:bodyPr rtlCol="0" anchor="ctr"/>
              <a:lstStyle/>
              <a:p>
                <a:endParaRPr lang="fr-FR"/>
              </a:p>
            </p:txBody>
          </p:sp>
          <p:sp>
            <p:nvSpPr>
              <p:cNvPr id="172" name="Forme libre : forme 171">
                <a:extLst>
                  <a:ext uri="{FF2B5EF4-FFF2-40B4-BE49-F238E27FC236}">
                    <a16:creationId xmlns:a16="http://schemas.microsoft.com/office/drawing/2014/main" id="{D879F01F-492D-4ECC-B462-939A2C2B7761}"/>
                  </a:ext>
                </a:extLst>
              </p:cNvPr>
              <p:cNvSpPr/>
              <p:nvPr/>
            </p:nvSpPr>
            <p:spPr>
              <a:xfrm>
                <a:off x="6038168" y="3628521"/>
                <a:ext cx="34080" cy="34079"/>
              </a:xfrm>
              <a:custGeom>
                <a:avLst/>
                <a:gdLst>
                  <a:gd name="connsiteX0" fmla="*/ 45720 w 45720"/>
                  <a:gd name="connsiteY0" fmla="*/ 22860 h 45719"/>
                  <a:gd name="connsiteX1" fmla="*/ 22860 w 45720"/>
                  <a:gd name="connsiteY1" fmla="*/ 45720 h 45719"/>
                  <a:gd name="connsiteX2" fmla="*/ -1 w 45720"/>
                  <a:gd name="connsiteY2" fmla="*/ 22860 h 45719"/>
                  <a:gd name="connsiteX3" fmla="*/ 22860 w 45720"/>
                  <a:gd name="connsiteY3" fmla="*/ 0 h 45719"/>
                  <a:gd name="connsiteX4" fmla="*/ 45720 w 45720"/>
                  <a:gd name="connsiteY4" fmla="*/ 22860 h 457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720" h="45719">
                    <a:moveTo>
                      <a:pt x="45720" y="22860"/>
                    </a:moveTo>
                    <a:cubicBezTo>
                      <a:pt x="45720" y="35485"/>
                      <a:pt x="35485" y="45720"/>
                      <a:pt x="22860" y="45720"/>
                    </a:cubicBezTo>
                    <a:cubicBezTo>
                      <a:pt x="10234" y="45720"/>
                      <a:pt x="-1" y="35485"/>
                      <a:pt x="-1" y="22860"/>
                    </a:cubicBezTo>
                    <a:cubicBezTo>
                      <a:pt x="-1" y="10235"/>
                      <a:pt x="10234" y="0"/>
                      <a:pt x="22860" y="0"/>
                    </a:cubicBezTo>
                    <a:cubicBezTo>
                      <a:pt x="35485" y="0"/>
                      <a:pt x="45720" y="10235"/>
                      <a:pt x="45720" y="22860"/>
                    </a:cubicBezTo>
                    <a:close/>
                  </a:path>
                </a:pathLst>
              </a:custGeom>
              <a:solidFill>
                <a:srgbClr val="FFFFFF"/>
              </a:solidFill>
              <a:ln w="8248" cap="flat">
                <a:noFill/>
                <a:prstDash val="solid"/>
                <a:miter/>
              </a:ln>
            </p:spPr>
            <p:txBody>
              <a:bodyPr rtlCol="0" anchor="ctr"/>
              <a:lstStyle/>
              <a:p>
                <a:endParaRPr lang="fr-FR"/>
              </a:p>
            </p:txBody>
          </p:sp>
        </p:grpSp>
        <p:sp>
          <p:nvSpPr>
            <p:cNvPr id="28" name="Rectangle 27">
              <a:extLst>
                <a:ext uri="{FF2B5EF4-FFF2-40B4-BE49-F238E27FC236}">
                  <a16:creationId xmlns:a16="http://schemas.microsoft.com/office/drawing/2014/main" id="{7F69BAC9-E823-407B-809C-3E3DF24E350B}"/>
                </a:ext>
              </a:extLst>
            </p:cNvPr>
            <p:cNvSpPr/>
            <p:nvPr/>
          </p:nvSpPr>
          <p:spPr>
            <a:xfrm>
              <a:off x="4630105" y="4574301"/>
              <a:ext cx="1580400" cy="20016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grpSp>
      <p:grpSp>
        <p:nvGrpSpPr>
          <p:cNvPr id="278" name="Group 277">
            <a:extLst>
              <a:ext uri="{FF2B5EF4-FFF2-40B4-BE49-F238E27FC236}">
                <a16:creationId xmlns:a16="http://schemas.microsoft.com/office/drawing/2014/main" id="{3B25B191-2770-462B-A732-127A9DCE092D}"/>
              </a:ext>
            </a:extLst>
          </p:cNvPr>
          <p:cNvGrpSpPr/>
          <p:nvPr/>
        </p:nvGrpSpPr>
        <p:grpSpPr>
          <a:xfrm>
            <a:off x="3725530" y="2754390"/>
            <a:ext cx="1156938" cy="525546"/>
            <a:chOff x="5185018" y="3303639"/>
            <a:chExt cx="998860" cy="453738"/>
          </a:xfrm>
        </p:grpSpPr>
        <p:sp>
          <p:nvSpPr>
            <p:cNvPr id="279" name="Forme libre : forme 142">
              <a:extLst>
                <a:ext uri="{FF2B5EF4-FFF2-40B4-BE49-F238E27FC236}">
                  <a16:creationId xmlns:a16="http://schemas.microsoft.com/office/drawing/2014/main" id="{E1FEA836-8126-4930-8423-82528E93350F}"/>
                </a:ext>
              </a:extLst>
            </p:cNvPr>
            <p:cNvSpPr/>
            <p:nvPr/>
          </p:nvSpPr>
          <p:spPr>
            <a:xfrm rot="21046799">
              <a:off x="5185018" y="3303639"/>
              <a:ext cx="333467" cy="333467"/>
            </a:xfrm>
            <a:custGeom>
              <a:avLst/>
              <a:gdLst>
                <a:gd name="connsiteX0" fmla="*/ 406478 w 406693"/>
                <a:gd name="connsiteY0" fmla="*/ 203097 h 406693"/>
                <a:gd name="connsiteX1" fmla="*/ 203131 w 406693"/>
                <a:gd name="connsiteY1" fmla="*/ 406444 h 406693"/>
                <a:gd name="connsiteX2" fmla="*/ -215 w 406693"/>
                <a:gd name="connsiteY2" fmla="*/ 203097 h 406693"/>
                <a:gd name="connsiteX3" fmla="*/ 203131 w 406693"/>
                <a:gd name="connsiteY3" fmla="*/ -249 h 406693"/>
                <a:gd name="connsiteX4" fmla="*/ 406478 w 406693"/>
                <a:gd name="connsiteY4" fmla="*/ 203097 h 4066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6693" h="406693">
                  <a:moveTo>
                    <a:pt x="406478" y="203097"/>
                  </a:moveTo>
                  <a:cubicBezTo>
                    <a:pt x="406478" y="315402"/>
                    <a:pt x="315437" y="406444"/>
                    <a:pt x="203131" y="406444"/>
                  </a:cubicBezTo>
                  <a:cubicBezTo>
                    <a:pt x="90826" y="406444"/>
                    <a:pt x="-215" y="315403"/>
                    <a:pt x="-215" y="203097"/>
                  </a:cubicBezTo>
                  <a:cubicBezTo>
                    <a:pt x="-215" y="90792"/>
                    <a:pt x="90826" y="-249"/>
                    <a:pt x="203131" y="-249"/>
                  </a:cubicBezTo>
                  <a:cubicBezTo>
                    <a:pt x="315437" y="-249"/>
                    <a:pt x="406478" y="90792"/>
                    <a:pt x="406478" y="203097"/>
                  </a:cubicBezTo>
                  <a:close/>
                </a:path>
              </a:pathLst>
            </a:custGeom>
            <a:solidFill>
              <a:srgbClr val="DBAA7D"/>
            </a:solidFill>
            <a:ln w="8248" cap="flat">
              <a:noFill/>
              <a:prstDash val="solid"/>
              <a:miter/>
            </a:ln>
          </p:spPr>
          <p:txBody>
            <a:bodyPr rtlCol="0" anchor="ctr"/>
            <a:lstStyle/>
            <a:p>
              <a:endParaRPr lang="fr-FR"/>
            </a:p>
          </p:txBody>
        </p:sp>
        <p:sp>
          <p:nvSpPr>
            <p:cNvPr id="280" name="Forme libre : forme 142">
              <a:extLst>
                <a:ext uri="{FF2B5EF4-FFF2-40B4-BE49-F238E27FC236}">
                  <a16:creationId xmlns:a16="http://schemas.microsoft.com/office/drawing/2014/main" id="{2E9E714A-A698-457F-A212-B54454A1C3B9}"/>
                </a:ext>
              </a:extLst>
            </p:cNvPr>
            <p:cNvSpPr/>
            <p:nvPr/>
          </p:nvSpPr>
          <p:spPr>
            <a:xfrm rot="21046799">
              <a:off x="5850411" y="3423910"/>
              <a:ext cx="333467" cy="333467"/>
            </a:xfrm>
            <a:custGeom>
              <a:avLst/>
              <a:gdLst>
                <a:gd name="connsiteX0" fmla="*/ 406478 w 406693"/>
                <a:gd name="connsiteY0" fmla="*/ 203097 h 406693"/>
                <a:gd name="connsiteX1" fmla="*/ 203131 w 406693"/>
                <a:gd name="connsiteY1" fmla="*/ 406444 h 406693"/>
                <a:gd name="connsiteX2" fmla="*/ -215 w 406693"/>
                <a:gd name="connsiteY2" fmla="*/ 203097 h 406693"/>
                <a:gd name="connsiteX3" fmla="*/ 203131 w 406693"/>
                <a:gd name="connsiteY3" fmla="*/ -249 h 406693"/>
                <a:gd name="connsiteX4" fmla="*/ 406478 w 406693"/>
                <a:gd name="connsiteY4" fmla="*/ 203097 h 4066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6693" h="406693">
                  <a:moveTo>
                    <a:pt x="406478" y="203097"/>
                  </a:moveTo>
                  <a:cubicBezTo>
                    <a:pt x="406478" y="315402"/>
                    <a:pt x="315437" y="406444"/>
                    <a:pt x="203131" y="406444"/>
                  </a:cubicBezTo>
                  <a:cubicBezTo>
                    <a:pt x="90826" y="406444"/>
                    <a:pt x="-215" y="315403"/>
                    <a:pt x="-215" y="203097"/>
                  </a:cubicBezTo>
                  <a:cubicBezTo>
                    <a:pt x="-215" y="90792"/>
                    <a:pt x="90826" y="-249"/>
                    <a:pt x="203131" y="-249"/>
                  </a:cubicBezTo>
                  <a:cubicBezTo>
                    <a:pt x="315437" y="-249"/>
                    <a:pt x="406478" y="90792"/>
                    <a:pt x="406478" y="203097"/>
                  </a:cubicBezTo>
                  <a:close/>
                </a:path>
              </a:pathLst>
            </a:custGeom>
            <a:solidFill>
              <a:srgbClr val="DBAA7D"/>
            </a:solidFill>
            <a:ln w="8248" cap="flat">
              <a:noFill/>
              <a:prstDash val="solid"/>
              <a:miter/>
            </a:ln>
          </p:spPr>
          <p:txBody>
            <a:bodyPr rtlCol="0" anchor="ctr"/>
            <a:lstStyle/>
            <a:p>
              <a:endParaRPr lang="fr-FR"/>
            </a:p>
          </p:txBody>
        </p:sp>
      </p:grpSp>
      <p:sp>
        <p:nvSpPr>
          <p:cNvPr id="470" name="Espace réservé du pied de page 2">
            <a:extLst>
              <a:ext uri="{FF2B5EF4-FFF2-40B4-BE49-F238E27FC236}">
                <a16:creationId xmlns:a16="http://schemas.microsoft.com/office/drawing/2014/main" id="{4248C268-8B68-4CC8-AD0A-DD1EDB4DA0E7}"/>
              </a:ext>
            </a:extLst>
          </p:cNvPr>
          <p:cNvSpPr txBox="1">
            <a:spLocks/>
          </p:cNvSpPr>
          <p:nvPr/>
        </p:nvSpPr>
        <p:spPr>
          <a:xfrm>
            <a:off x="141942" y="6398185"/>
            <a:ext cx="4114800" cy="365125"/>
          </a:xfrm>
          <a:prstGeom prst="rect">
            <a:avLst/>
          </a:prstGeom>
        </p:spPr>
        <p:txBody>
          <a:bodyPr vert="horz" lIns="91440" tIns="45720" rIns="91440" bIns="45720" rtlCol="0" anchor="ctr"/>
          <a:lstStyle>
            <a:defPPr>
              <a:defRPr lang="fr-FR"/>
            </a:defPPr>
            <a:lvl1pPr marL="0" algn="l" defTabSz="914400" rtl="0" eaLnBrk="1" latinLnBrk="0" hangingPunct="1">
              <a:defRPr sz="8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fr-FR" b="1" dirty="0">
                <a:solidFill>
                  <a:schemeClr val="accent1"/>
                </a:solidFill>
                <a:latin typeface="+mj-lt"/>
              </a:rPr>
              <a:t>Niveau 3 (6</a:t>
            </a:r>
            <a:r>
              <a:rPr lang="fr-FR" b="1" baseline="30000" dirty="0">
                <a:solidFill>
                  <a:schemeClr val="accent1"/>
                </a:solidFill>
                <a:latin typeface="+mj-lt"/>
              </a:rPr>
              <a:t>e</a:t>
            </a:r>
            <a:r>
              <a:rPr lang="fr-FR" b="1" dirty="0">
                <a:solidFill>
                  <a:schemeClr val="accent1"/>
                </a:solidFill>
                <a:latin typeface="+mj-lt"/>
              </a:rPr>
              <a:t> – 5</a:t>
            </a:r>
            <a:r>
              <a:rPr lang="fr-FR" b="1" baseline="30000" dirty="0">
                <a:solidFill>
                  <a:schemeClr val="accent1"/>
                </a:solidFill>
                <a:latin typeface="+mj-lt"/>
              </a:rPr>
              <a:t>e</a:t>
            </a:r>
            <a:r>
              <a:rPr lang="fr-FR" b="1" dirty="0">
                <a:solidFill>
                  <a:schemeClr val="accent1"/>
                </a:solidFill>
                <a:latin typeface="+mj-lt"/>
              </a:rPr>
              <a:t>)</a:t>
            </a:r>
          </a:p>
        </p:txBody>
      </p:sp>
    </p:spTree>
    <p:custDataLst>
      <p:tags r:id="rId1"/>
    </p:custDataLst>
    <p:extLst>
      <p:ext uri="{BB962C8B-B14F-4D97-AF65-F5344CB8AC3E}">
        <p14:creationId xmlns:p14="http://schemas.microsoft.com/office/powerpoint/2010/main" val="181798259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xit" presetSubtype="0" fill="hold" grpId="0" nodeType="afterEffect">
                                  <p:stCondLst>
                                    <p:cond delay="0"/>
                                  </p:stCondLst>
                                  <p:childTnLst>
                                    <p:animEffect transition="out" filter="fade">
                                      <p:cBhvr>
                                        <p:cTn id="6" dur="500"/>
                                        <p:tgtEl>
                                          <p:spTgt spid="275"/>
                                        </p:tgtEl>
                                      </p:cBhvr>
                                    </p:animEffect>
                                    <p:set>
                                      <p:cBhvr>
                                        <p:cTn id="7" dur="1" fill="hold">
                                          <p:stCondLst>
                                            <p:cond delay="499"/>
                                          </p:stCondLst>
                                        </p:cTn>
                                        <p:tgtEl>
                                          <p:spTgt spid="275"/>
                                        </p:tgtEl>
                                        <p:attrNameLst>
                                          <p:attrName>style.visibility</p:attrName>
                                        </p:attrNameLst>
                                      </p:cBhvr>
                                      <p:to>
                                        <p:strVal val="hidden"/>
                                      </p:to>
                                    </p:set>
                                  </p:childTnLst>
                                </p:cTn>
                              </p:par>
                            </p:childTnLst>
                          </p:cTn>
                        </p:par>
                        <p:par>
                          <p:cTn id="8" fill="hold">
                            <p:stCondLst>
                              <p:cond delay="500"/>
                            </p:stCondLst>
                            <p:childTnLst>
                              <p:par>
                                <p:cTn id="9" presetID="10" presetClass="exit" presetSubtype="0" fill="hold" grpId="0" nodeType="afterEffect">
                                  <p:stCondLst>
                                    <p:cond delay="400"/>
                                  </p:stCondLst>
                                  <p:childTnLst>
                                    <p:animEffect transition="out" filter="fade">
                                      <p:cBhvr>
                                        <p:cTn id="10" dur="500"/>
                                        <p:tgtEl>
                                          <p:spTgt spid="274"/>
                                        </p:tgtEl>
                                      </p:cBhvr>
                                    </p:animEffect>
                                    <p:set>
                                      <p:cBhvr>
                                        <p:cTn id="11" dur="1" fill="hold">
                                          <p:stCondLst>
                                            <p:cond delay="499"/>
                                          </p:stCondLst>
                                        </p:cTn>
                                        <p:tgtEl>
                                          <p:spTgt spid="274"/>
                                        </p:tgtEl>
                                        <p:attrNameLst>
                                          <p:attrName>style.visibility</p:attrName>
                                        </p:attrNameLst>
                                      </p:cBhvr>
                                      <p:to>
                                        <p:strVal val="hidden"/>
                                      </p:to>
                                    </p:set>
                                  </p:childTnLst>
                                </p:cTn>
                              </p:par>
                              <p:par>
                                <p:cTn id="12" presetID="10" presetClass="entr" presetSubtype="0" fill="hold" nodeType="withEffect">
                                  <p:stCondLst>
                                    <p:cond delay="0"/>
                                  </p:stCondLst>
                                  <p:childTnLst>
                                    <p:set>
                                      <p:cBhvr>
                                        <p:cTn id="13" dur="1" fill="hold">
                                          <p:stCondLst>
                                            <p:cond delay="0"/>
                                          </p:stCondLst>
                                        </p:cTn>
                                        <p:tgtEl>
                                          <p:spTgt spid="467"/>
                                        </p:tgtEl>
                                        <p:attrNameLst>
                                          <p:attrName>style.visibility</p:attrName>
                                        </p:attrNameLst>
                                      </p:cBhvr>
                                      <p:to>
                                        <p:strVal val="visible"/>
                                      </p:to>
                                    </p:set>
                                    <p:animEffect transition="in" filter="fade">
                                      <p:cBhvr>
                                        <p:cTn id="14" dur="400"/>
                                        <p:tgtEl>
                                          <p:spTgt spid="467"/>
                                        </p:tgtEl>
                                      </p:cBhvr>
                                    </p:animEffect>
                                  </p:childTnLst>
                                </p:cTn>
                              </p:par>
                              <p:par>
                                <p:cTn id="15" presetID="42" presetClass="path" presetSubtype="0" accel="50000" decel="50000" fill="hold" nodeType="withEffect">
                                  <p:stCondLst>
                                    <p:cond delay="0"/>
                                  </p:stCondLst>
                                  <p:childTnLst>
                                    <p:animMotion origin="layout" path="M -6.25E-7 3.7037E-6 L -6.25E-7 -0.08218 " pathEditMode="relative" rAng="0" ptsTypes="AA">
                                      <p:cBhvr>
                                        <p:cTn id="16" dur="2000" spd="-100000" fill="hold"/>
                                        <p:tgtEl>
                                          <p:spTgt spid="467"/>
                                        </p:tgtEl>
                                        <p:attrNameLst>
                                          <p:attrName>ppt_x</p:attrName>
                                          <p:attrName>ppt_y</p:attrName>
                                        </p:attrNameLst>
                                      </p:cBhvr>
                                      <p:rCtr x="0" y="-4097"/>
                                    </p:animMotion>
                                  </p:childTnLst>
                                </p:cTn>
                              </p:par>
                              <p:par>
                                <p:cTn id="17" presetID="32" presetClass="emph" presetSubtype="0" fill="hold" nodeType="withEffect">
                                  <p:stCondLst>
                                    <p:cond delay="0"/>
                                  </p:stCondLst>
                                  <p:childTnLst>
                                    <p:animRot by="120000">
                                      <p:cBhvr>
                                        <p:cTn id="18" dur="115" fill="hold">
                                          <p:stCondLst>
                                            <p:cond delay="0"/>
                                          </p:stCondLst>
                                        </p:cTn>
                                        <p:tgtEl>
                                          <p:spTgt spid="29"/>
                                        </p:tgtEl>
                                        <p:attrNameLst>
                                          <p:attrName>r</p:attrName>
                                        </p:attrNameLst>
                                      </p:cBhvr>
                                    </p:animRot>
                                    <p:animRot by="-240000">
                                      <p:cBhvr>
                                        <p:cTn id="19" dur="230" fill="hold">
                                          <p:stCondLst>
                                            <p:cond delay="230"/>
                                          </p:stCondLst>
                                        </p:cTn>
                                        <p:tgtEl>
                                          <p:spTgt spid="29"/>
                                        </p:tgtEl>
                                        <p:attrNameLst>
                                          <p:attrName>r</p:attrName>
                                        </p:attrNameLst>
                                      </p:cBhvr>
                                    </p:animRot>
                                    <p:animRot by="240000">
                                      <p:cBhvr>
                                        <p:cTn id="20" dur="230" fill="hold">
                                          <p:stCondLst>
                                            <p:cond delay="460"/>
                                          </p:stCondLst>
                                        </p:cTn>
                                        <p:tgtEl>
                                          <p:spTgt spid="29"/>
                                        </p:tgtEl>
                                        <p:attrNameLst>
                                          <p:attrName>r</p:attrName>
                                        </p:attrNameLst>
                                      </p:cBhvr>
                                    </p:animRot>
                                    <p:animRot by="-240000">
                                      <p:cBhvr>
                                        <p:cTn id="21" dur="230" fill="hold">
                                          <p:stCondLst>
                                            <p:cond delay="690"/>
                                          </p:stCondLst>
                                        </p:cTn>
                                        <p:tgtEl>
                                          <p:spTgt spid="29"/>
                                        </p:tgtEl>
                                        <p:attrNameLst>
                                          <p:attrName>r</p:attrName>
                                        </p:attrNameLst>
                                      </p:cBhvr>
                                    </p:animRot>
                                    <p:animRot by="120000">
                                      <p:cBhvr>
                                        <p:cTn id="22" dur="230" fill="hold">
                                          <p:stCondLst>
                                            <p:cond delay="920"/>
                                          </p:stCondLst>
                                        </p:cTn>
                                        <p:tgtEl>
                                          <p:spTgt spid="29"/>
                                        </p:tgtEl>
                                        <p:attrNameLst>
                                          <p:attrName>r</p:attrName>
                                        </p:attrNameLst>
                                      </p:cBhvr>
                                    </p:animRot>
                                  </p:childTnLst>
                                </p:cTn>
                              </p:par>
                            </p:childTnLst>
                          </p:cTn>
                        </p:par>
                        <p:par>
                          <p:cTn id="23" fill="hold">
                            <p:stCondLst>
                              <p:cond delay="2500"/>
                            </p:stCondLst>
                            <p:childTnLst>
                              <p:par>
                                <p:cTn id="24" presetID="10" presetClass="entr" presetSubtype="0" fill="hold" nodeType="afterEffect">
                                  <p:stCondLst>
                                    <p:cond delay="0"/>
                                  </p:stCondLst>
                                  <p:childTnLst>
                                    <p:set>
                                      <p:cBhvr>
                                        <p:cTn id="25" dur="1" fill="hold">
                                          <p:stCondLst>
                                            <p:cond delay="0"/>
                                          </p:stCondLst>
                                        </p:cTn>
                                        <p:tgtEl>
                                          <p:spTgt spid="391"/>
                                        </p:tgtEl>
                                        <p:attrNameLst>
                                          <p:attrName>style.visibility</p:attrName>
                                        </p:attrNameLst>
                                      </p:cBhvr>
                                      <p:to>
                                        <p:strVal val="visible"/>
                                      </p:to>
                                    </p:set>
                                    <p:animEffect transition="in" filter="fade">
                                      <p:cBhvr>
                                        <p:cTn id="26" dur="10"/>
                                        <p:tgtEl>
                                          <p:spTgt spid="391"/>
                                        </p:tgtEl>
                                      </p:cBhvr>
                                    </p:animEffect>
                                  </p:childTnLst>
                                </p:cTn>
                              </p:par>
                              <p:par>
                                <p:cTn id="27" presetID="6" presetClass="emph" presetSubtype="0" fill="hold" nodeType="withEffect">
                                  <p:stCondLst>
                                    <p:cond delay="0"/>
                                  </p:stCondLst>
                                  <p:childTnLst>
                                    <p:animScale>
                                      <p:cBhvr>
                                        <p:cTn id="28" dur="10" fill="hold"/>
                                        <p:tgtEl>
                                          <p:spTgt spid="391"/>
                                        </p:tgtEl>
                                      </p:cBhvr>
                                      <p:by x="10000" y="10000"/>
                                    </p:animScale>
                                  </p:childTnLst>
                                </p:cTn>
                              </p:par>
                              <p:par>
                                <p:cTn id="29" presetID="6" presetClass="emph" presetSubtype="0" fill="hold" nodeType="withEffect">
                                  <p:stCondLst>
                                    <p:cond delay="0"/>
                                  </p:stCondLst>
                                  <p:childTnLst>
                                    <p:animScale>
                                      <p:cBhvr>
                                        <p:cTn id="30" dur="500" fill="hold"/>
                                        <p:tgtEl>
                                          <p:spTgt spid="391"/>
                                        </p:tgtEl>
                                      </p:cBhvr>
                                      <p:by x="1000000" y="1000000"/>
                                    </p:animScale>
                                  </p:childTnLst>
                                </p:cTn>
                              </p:par>
                              <p:par>
                                <p:cTn id="31" presetID="37" presetClass="path" presetSubtype="0" decel="100000" fill="hold" nodeType="withEffect">
                                  <p:stCondLst>
                                    <p:cond delay="0"/>
                                  </p:stCondLst>
                                  <p:childTnLst>
                                    <p:animMotion origin="layout" path="M 0.00065 3.7037E-6 C -0.02305 0.07129 -0.01589 0.2368 0.03476 0.25532 " pathEditMode="relative" rAng="0" ptsTypes="AA">
                                      <p:cBhvr>
                                        <p:cTn id="32" dur="1000" spd="-100000" fill="hold"/>
                                        <p:tgtEl>
                                          <p:spTgt spid="391"/>
                                        </p:tgtEl>
                                        <p:attrNameLst>
                                          <p:attrName>ppt_x</p:attrName>
                                          <p:attrName>ppt_y</p:attrName>
                                        </p:attrNameLst>
                                      </p:cBhvr>
                                      <p:rCtr x="1055" y="12755"/>
                                    </p:animMotion>
                                  </p:childTnLst>
                                </p:cTn>
                              </p:par>
                              <p:par>
                                <p:cTn id="33" presetID="31" presetClass="entr" presetSubtype="0" fill="hold" nodeType="withEffect">
                                  <p:stCondLst>
                                    <p:cond delay="0"/>
                                  </p:stCondLst>
                                  <p:childTnLst>
                                    <p:set>
                                      <p:cBhvr>
                                        <p:cTn id="34" dur="1" fill="hold">
                                          <p:stCondLst>
                                            <p:cond delay="0"/>
                                          </p:stCondLst>
                                        </p:cTn>
                                        <p:tgtEl>
                                          <p:spTgt spid="391"/>
                                        </p:tgtEl>
                                        <p:attrNameLst>
                                          <p:attrName>style.visibility</p:attrName>
                                        </p:attrNameLst>
                                      </p:cBhvr>
                                      <p:to>
                                        <p:strVal val="visible"/>
                                      </p:to>
                                    </p:set>
                                    <p:anim calcmode="lin" valueType="num">
                                      <p:cBhvr>
                                        <p:cTn id="35" dur="1000" fill="hold"/>
                                        <p:tgtEl>
                                          <p:spTgt spid="391"/>
                                        </p:tgtEl>
                                        <p:attrNameLst>
                                          <p:attrName>ppt_w</p:attrName>
                                        </p:attrNameLst>
                                      </p:cBhvr>
                                      <p:tavLst>
                                        <p:tav tm="0">
                                          <p:val>
                                            <p:fltVal val="0"/>
                                          </p:val>
                                        </p:tav>
                                        <p:tav tm="100000">
                                          <p:val>
                                            <p:strVal val="#ppt_w"/>
                                          </p:val>
                                        </p:tav>
                                      </p:tavLst>
                                    </p:anim>
                                    <p:anim calcmode="lin" valueType="num">
                                      <p:cBhvr>
                                        <p:cTn id="36" dur="1000" fill="hold"/>
                                        <p:tgtEl>
                                          <p:spTgt spid="391"/>
                                        </p:tgtEl>
                                        <p:attrNameLst>
                                          <p:attrName>ppt_h</p:attrName>
                                        </p:attrNameLst>
                                      </p:cBhvr>
                                      <p:tavLst>
                                        <p:tav tm="0">
                                          <p:val>
                                            <p:fltVal val="0"/>
                                          </p:val>
                                        </p:tav>
                                        <p:tav tm="100000">
                                          <p:val>
                                            <p:strVal val="#ppt_h"/>
                                          </p:val>
                                        </p:tav>
                                      </p:tavLst>
                                    </p:anim>
                                    <p:anim calcmode="lin" valueType="num">
                                      <p:cBhvr>
                                        <p:cTn id="37" dur="1000" fill="hold"/>
                                        <p:tgtEl>
                                          <p:spTgt spid="391"/>
                                        </p:tgtEl>
                                        <p:attrNameLst>
                                          <p:attrName>style.rotation</p:attrName>
                                        </p:attrNameLst>
                                      </p:cBhvr>
                                      <p:tavLst>
                                        <p:tav tm="0">
                                          <p:val>
                                            <p:fltVal val="90"/>
                                          </p:val>
                                        </p:tav>
                                        <p:tav tm="100000">
                                          <p:val>
                                            <p:fltVal val="0"/>
                                          </p:val>
                                        </p:tav>
                                      </p:tavLst>
                                    </p:anim>
                                    <p:animEffect transition="in" filter="fade">
                                      <p:cBhvr>
                                        <p:cTn id="38" dur="1000"/>
                                        <p:tgtEl>
                                          <p:spTgt spid="391"/>
                                        </p:tgtEl>
                                      </p:cBhvr>
                                    </p:animEffect>
                                  </p:childTnLst>
                                </p:cTn>
                              </p:par>
                            </p:childTnLst>
                          </p:cTn>
                        </p:par>
                        <p:par>
                          <p:cTn id="39" fill="hold">
                            <p:stCondLst>
                              <p:cond delay="3500"/>
                            </p:stCondLst>
                            <p:childTnLst>
                              <p:par>
                                <p:cTn id="40" presetID="1" presetClass="entr" presetSubtype="0" fill="hold" nodeType="afterEffect">
                                  <p:stCondLst>
                                    <p:cond delay="0"/>
                                  </p:stCondLst>
                                  <p:childTnLst>
                                    <p:set>
                                      <p:cBhvr>
                                        <p:cTn id="41" dur="1" fill="hold">
                                          <p:stCondLst>
                                            <p:cond delay="0"/>
                                          </p:stCondLst>
                                        </p:cTn>
                                        <p:tgtEl>
                                          <p:spTgt spid="278"/>
                                        </p:tgtEl>
                                        <p:attrNameLst>
                                          <p:attrName>style.visibility</p:attrName>
                                        </p:attrNameLst>
                                      </p:cBhvr>
                                      <p:to>
                                        <p:strVal val="visible"/>
                                      </p:to>
                                    </p:set>
                                  </p:childTnLst>
                                </p:cTn>
                              </p:par>
                            </p:childTnLst>
                          </p:cTn>
                        </p:par>
                        <p:par>
                          <p:cTn id="42" fill="hold">
                            <p:stCondLst>
                              <p:cond delay="3500"/>
                            </p:stCondLst>
                            <p:childTnLst>
                              <p:par>
                                <p:cTn id="43" presetID="6" presetClass="emph" presetSubtype="0" accel="46667" decel="53333" fill="hold" nodeType="afterEffect">
                                  <p:stCondLst>
                                    <p:cond delay="0"/>
                                  </p:stCondLst>
                                  <p:childTnLst>
                                    <p:animScale>
                                      <p:cBhvr>
                                        <p:cTn id="44" dur="50" fill="hold"/>
                                        <p:tgtEl>
                                          <p:spTgt spid="278"/>
                                        </p:tgtEl>
                                      </p:cBhvr>
                                      <p:by x="0" y="0"/>
                                    </p:animScale>
                                  </p:childTnLst>
                                </p:cTn>
                              </p:par>
                            </p:childTnLst>
                          </p:cTn>
                        </p:par>
                        <p:par>
                          <p:cTn id="45" fill="hold">
                            <p:stCondLst>
                              <p:cond delay="3550"/>
                            </p:stCondLst>
                            <p:childTnLst>
                              <p:par>
                                <p:cTn id="46" presetID="8" presetClass="emph" presetSubtype="0" accel="44000" decel="40000" autoRev="1" fill="hold" nodeType="afterEffect">
                                  <p:stCondLst>
                                    <p:cond delay="0"/>
                                  </p:stCondLst>
                                  <p:childTnLst>
                                    <p:animRot by="600000">
                                      <p:cBhvr>
                                        <p:cTn id="47" dur="1000" fill="hold"/>
                                        <p:tgtEl>
                                          <p:spTgt spid="11"/>
                                        </p:tgtEl>
                                        <p:attrNameLst>
                                          <p:attrName>r</p:attrName>
                                        </p:attrNameLst>
                                      </p:cBhvr>
                                    </p:animRot>
                                  </p:childTnLst>
                                </p:cTn>
                              </p:par>
                              <p:par>
                                <p:cTn id="48" presetID="8" presetClass="emph" presetSubtype="0" accel="32000" decel="68000" autoRev="1" fill="hold" nodeType="withEffect">
                                  <p:stCondLst>
                                    <p:cond delay="0"/>
                                  </p:stCondLst>
                                  <p:childTnLst>
                                    <p:animRot by="600000">
                                      <p:cBhvr>
                                        <p:cTn id="49" dur="1000" fill="hold"/>
                                        <p:tgtEl>
                                          <p:spTgt spid="342"/>
                                        </p:tgtEl>
                                        <p:attrNameLst>
                                          <p:attrName>r</p:attrName>
                                        </p:attrNameLst>
                                      </p:cBhvr>
                                    </p:animRot>
                                  </p:childTnLst>
                                </p:cTn>
                              </p:par>
                              <p:par>
                                <p:cTn id="50" presetID="10" presetClass="entr" presetSubtype="0" fill="hold" nodeType="withEffect">
                                  <p:stCondLst>
                                    <p:cond delay="0"/>
                                  </p:stCondLst>
                                  <p:childTnLst>
                                    <p:set>
                                      <p:cBhvr>
                                        <p:cTn id="51" dur="1" fill="hold">
                                          <p:stCondLst>
                                            <p:cond delay="0"/>
                                          </p:stCondLst>
                                        </p:cTn>
                                        <p:tgtEl>
                                          <p:spTgt spid="469"/>
                                        </p:tgtEl>
                                        <p:attrNameLst>
                                          <p:attrName>style.visibility</p:attrName>
                                        </p:attrNameLst>
                                      </p:cBhvr>
                                      <p:to>
                                        <p:strVal val="visible"/>
                                      </p:to>
                                    </p:set>
                                    <p:animEffect transition="in" filter="fade">
                                      <p:cBhvr>
                                        <p:cTn id="52" dur="10"/>
                                        <p:tgtEl>
                                          <p:spTgt spid="469"/>
                                        </p:tgtEl>
                                      </p:cBhvr>
                                    </p:animEffect>
                                  </p:childTnLst>
                                </p:cTn>
                              </p:par>
                              <p:par>
                                <p:cTn id="53" presetID="6" presetClass="emph" presetSubtype="0" fill="hold" nodeType="withEffect">
                                  <p:stCondLst>
                                    <p:cond delay="0"/>
                                  </p:stCondLst>
                                  <p:childTnLst>
                                    <p:animScale>
                                      <p:cBhvr>
                                        <p:cTn id="54" dur="10" fill="hold"/>
                                        <p:tgtEl>
                                          <p:spTgt spid="469"/>
                                        </p:tgtEl>
                                      </p:cBhvr>
                                      <p:by x="10000" y="10000"/>
                                    </p:animScale>
                                  </p:childTnLst>
                                </p:cTn>
                              </p:par>
                              <p:par>
                                <p:cTn id="55" presetID="6" presetClass="emph" presetSubtype="0" fill="hold" nodeType="withEffect">
                                  <p:stCondLst>
                                    <p:cond delay="0"/>
                                  </p:stCondLst>
                                  <p:childTnLst>
                                    <p:animScale>
                                      <p:cBhvr>
                                        <p:cTn id="56" dur="500" fill="hold"/>
                                        <p:tgtEl>
                                          <p:spTgt spid="469"/>
                                        </p:tgtEl>
                                      </p:cBhvr>
                                      <p:by x="1000000" y="1000000"/>
                                    </p:animScale>
                                  </p:childTnLst>
                                </p:cTn>
                              </p:par>
                              <p:par>
                                <p:cTn id="57" presetID="37" presetClass="path" presetSubtype="0" decel="100000" fill="hold" nodeType="withEffect">
                                  <p:stCondLst>
                                    <p:cond delay="0"/>
                                  </p:stCondLst>
                                  <p:childTnLst>
                                    <p:animMotion origin="layout" path="M 0.02083 -0.02523 C 0.06901 0.04908 0.02252 0.2801 -0.07982 0.30093 " pathEditMode="relative" rAng="0" ptsTypes="AA">
                                      <p:cBhvr>
                                        <p:cTn id="58" dur="1000" spd="-100000" fill="hold"/>
                                        <p:tgtEl>
                                          <p:spTgt spid="469"/>
                                        </p:tgtEl>
                                        <p:attrNameLst>
                                          <p:attrName>ppt_x</p:attrName>
                                          <p:attrName>ppt_y</p:attrName>
                                        </p:attrNameLst>
                                      </p:cBhvr>
                                      <p:rCtr x="-4076" y="16296"/>
                                    </p:animMotion>
                                  </p:childTnLst>
                                </p:cTn>
                              </p:par>
                              <p:par>
                                <p:cTn id="59" presetID="31" presetClass="entr" presetSubtype="0" fill="hold" nodeType="withEffect">
                                  <p:stCondLst>
                                    <p:cond delay="0"/>
                                  </p:stCondLst>
                                  <p:childTnLst>
                                    <p:set>
                                      <p:cBhvr>
                                        <p:cTn id="60" dur="1" fill="hold">
                                          <p:stCondLst>
                                            <p:cond delay="0"/>
                                          </p:stCondLst>
                                        </p:cTn>
                                        <p:tgtEl>
                                          <p:spTgt spid="469"/>
                                        </p:tgtEl>
                                        <p:attrNameLst>
                                          <p:attrName>style.visibility</p:attrName>
                                        </p:attrNameLst>
                                      </p:cBhvr>
                                      <p:to>
                                        <p:strVal val="visible"/>
                                      </p:to>
                                    </p:set>
                                    <p:anim calcmode="lin" valueType="num">
                                      <p:cBhvr>
                                        <p:cTn id="61" dur="1000" fill="hold"/>
                                        <p:tgtEl>
                                          <p:spTgt spid="469"/>
                                        </p:tgtEl>
                                        <p:attrNameLst>
                                          <p:attrName>ppt_w</p:attrName>
                                        </p:attrNameLst>
                                      </p:cBhvr>
                                      <p:tavLst>
                                        <p:tav tm="0">
                                          <p:val>
                                            <p:fltVal val="0"/>
                                          </p:val>
                                        </p:tav>
                                        <p:tav tm="100000">
                                          <p:val>
                                            <p:strVal val="#ppt_w"/>
                                          </p:val>
                                        </p:tav>
                                      </p:tavLst>
                                    </p:anim>
                                    <p:anim calcmode="lin" valueType="num">
                                      <p:cBhvr>
                                        <p:cTn id="62" dur="1000" fill="hold"/>
                                        <p:tgtEl>
                                          <p:spTgt spid="469"/>
                                        </p:tgtEl>
                                        <p:attrNameLst>
                                          <p:attrName>ppt_h</p:attrName>
                                        </p:attrNameLst>
                                      </p:cBhvr>
                                      <p:tavLst>
                                        <p:tav tm="0">
                                          <p:val>
                                            <p:fltVal val="0"/>
                                          </p:val>
                                        </p:tav>
                                        <p:tav tm="100000">
                                          <p:val>
                                            <p:strVal val="#ppt_h"/>
                                          </p:val>
                                        </p:tav>
                                      </p:tavLst>
                                    </p:anim>
                                    <p:anim calcmode="lin" valueType="num">
                                      <p:cBhvr>
                                        <p:cTn id="63" dur="1000" fill="hold"/>
                                        <p:tgtEl>
                                          <p:spTgt spid="469"/>
                                        </p:tgtEl>
                                        <p:attrNameLst>
                                          <p:attrName>style.rotation</p:attrName>
                                        </p:attrNameLst>
                                      </p:cBhvr>
                                      <p:tavLst>
                                        <p:tav tm="0">
                                          <p:val>
                                            <p:fltVal val="90"/>
                                          </p:val>
                                        </p:tav>
                                        <p:tav tm="100000">
                                          <p:val>
                                            <p:fltVal val="0"/>
                                          </p:val>
                                        </p:tav>
                                      </p:tavLst>
                                    </p:anim>
                                    <p:animEffect transition="in" filter="fade">
                                      <p:cBhvr>
                                        <p:cTn id="64" dur="1000"/>
                                        <p:tgtEl>
                                          <p:spTgt spid="469"/>
                                        </p:tgtEl>
                                      </p:cBhvr>
                                    </p:animEffect>
                                  </p:childTnLst>
                                </p:cTn>
                              </p:par>
                            </p:childTnLst>
                          </p:cTn>
                        </p:par>
                        <p:par>
                          <p:cTn id="65" fill="hold">
                            <p:stCondLst>
                              <p:cond delay="5550"/>
                            </p:stCondLst>
                            <p:childTnLst>
                              <p:par>
                                <p:cTn id="66" presetID="1" presetClass="entr" presetSubtype="0" fill="hold" grpId="0" nodeType="afterEffect">
                                  <p:stCondLst>
                                    <p:cond delay="0"/>
                                  </p:stCondLst>
                                  <p:childTnLst>
                                    <p:set>
                                      <p:cBhvr>
                                        <p:cTn id="67" dur="1" fill="hold">
                                          <p:stCondLst>
                                            <p:cond delay="0"/>
                                          </p:stCondLst>
                                        </p:cTn>
                                        <p:tgtEl>
                                          <p:spTgt spid="362"/>
                                        </p:tgtEl>
                                        <p:attrNameLst>
                                          <p:attrName>style.visibility</p:attrName>
                                        </p:attrNameLst>
                                      </p:cBhvr>
                                      <p:to>
                                        <p:strVal val="visible"/>
                                      </p:to>
                                    </p:set>
                                  </p:childTnLst>
                                </p:cTn>
                              </p:par>
                            </p:childTnLst>
                          </p:cTn>
                        </p:par>
                        <p:par>
                          <p:cTn id="68" fill="hold">
                            <p:stCondLst>
                              <p:cond delay="5550"/>
                            </p:stCondLst>
                            <p:childTnLst>
                              <p:par>
                                <p:cTn id="69" presetID="6" presetClass="emph" presetSubtype="0" accel="46667" decel="53333" fill="hold" grpId="1" nodeType="afterEffect">
                                  <p:stCondLst>
                                    <p:cond delay="0"/>
                                  </p:stCondLst>
                                  <p:childTnLst>
                                    <p:animScale>
                                      <p:cBhvr>
                                        <p:cTn id="70" dur="50" fill="hold"/>
                                        <p:tgtEl>
                                          <p:spTgt spid="362"/>
                                        </p:tgtEl>
                                      </p:cBhvr>
                                      <p:by x="0" y="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4" grpId="0" animBg="1"/>
      <p:bldP spid="275" grpId="0" animBg="1"/>
      <p:bldP spid="362" grpId="0" animBg="1"/>
      <p:bldP spid="362" grpId="1" animBg="1"/>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useBgFill="1">
        <p:nvSpPr>
          <p:cNvPr id="6" name="MaskAnim_text_left">
            <a:extLst>
              <a:ext uri="{FF2B5EF4-FFF2-40B4-BE49-F238E27FC236}">
                <a16:creationId xmlns:a16="http://schemas.microsoft.com/office/drawing/2014/main" id="{D3D42A27-45AF-4C83-82F6-8AC9582DC4E3}"/>
              </a:ext>
            </a:extLst>
          </p:cNvPr>
          <p:cNvSpPr/>
          <p:nvPr/>
        </p:nvSpPr>
        <p:spPr>
          <a:xfrm>
            <a:off x="5281142" y="-4985"/>
            <a:ext cx="2461442" cy="2316808"/>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Trebuchet MS"/>
              <a:ea typeface="+mn-ea"/>
              <a:cs typeface="+mn-cs"/>
            </a:endParaRPr>
          </a:p>
        </p:txBody>
      </p:sp>
      <p:sp>
        <p:nvSpPr>
          <p:cNvPr id="155" name="ZoneTexte 1">
            <a:extLst>
              <a:ext uri="{FF2B5EF4-FFF2-40B4-BE49-F238E27FC236}">
                <a16:creationId xmlns:a16="http://schemas.microsoft.com/office/drawing/2014/main" id="{04663D4B-A0E7-4732-BA4C-2D360BFAEFEE}"/>
              </a:ext>
            </a:extLst>
          </p:cNvPr>
          <p:cNvSpPr txBox="1"/>
          <p:nvPr/>
        </p:nvSpPr>
        <p:spPr>
          <a:xfrm>
            <a:off x="5295014" y="2297732"/>
            <a:ext cx="2566838" cy="646331"/>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3600" b="1" i="0" u="none" strike="noStrike" kern="1200" cap="none" spc="0" normalizeH="0" baseline="0" noProof="0" dirty="0">
                <a:ln>
                  <a:noFill/>
                </a:ln>
                <a:solidFill>
                  <a:srgbClr val="00AAD3"/>
                </a:solidFill>
                <a:effectLst/>
                <a:uLnTx/>
                <a:uFillTx/>
                <a:latin typeface="Trebuchet MS" panose="020B0603020202020204" pitchFamily="34" charset="0"/>
                <a:ea typeface="+mn-ea"/>
                <a:cs typeface="+mn-cs"/>
              </a:rPr>
              <a:t>Voici Paul. </a:t>
            </a:r>
          </a:p>
        </p:txBody>
      </p:sp>
      <p:sp>
        <p:nvSpPr>
          <p:cNvPr id="156" name="ZoneTexte 2">
            <a:extLst>
              <a:ext uri="{FF2B5EF4-FFF2-40B4-BE49-F238E27FC236}">
                <a16:creationId xmlns:a16="http://schemas.microsoft.com/office/drawing/2014/main" id="{11A4D5E5-051D-4D77-B0D5-F41A0684696E}"/>
              </a:ext>
            </a:extLst>
          </p:cNvPr>
          <p:cNvSpPr txBox="1"/>
          <p:nvPr/>
        </p:nvSpPr>
        <p:spPr>
          <a:xfrm>
            <a:off x="5295014" y="3163696"/>
            <a:ext cx="5903556" cy="1200329"/>
          </a:xfrm>
          <a:prstGeom prst="rect">
            <a:avLst/>
          </a:prstGeom>
          <a:noFill/>
        </p:spPr>
        <p:txBody>
          <a:bodyPr wrap="square">
            <a:spAutoFit/>
          </a:bodyPr>
          <a:lstStyle/>
          <a:p>
            <a:pPr lvl="0"/>
            <a:r>
              <a:rPr lang="fr-FR" sz="2400" dirty="0">
                <a:solidFill>
                  <a:srgbClr val="03326C"/>
                </a:solidFill>
                <a:latin typeface="Trebuchet MS" panose="020B0603020202020204" pitchFamily="34" charset="0"/>
              </a:rPr>
              <a:t>Il </a:t>
            </a:r>
            <a:r>
              <a:rPr lang="fr-FR" sz="2400">
                <a:solidFill>
                  <a:srgbClr val="03326C"/>
                </a:solidFill>
                <a:latin typeface="Trebuchet MS" panose="020B0603020202020204" pitchFamily="34" charset="0"/>
              </a:rPr>
              <a:t>est fleuriste </a:t>
            </a:r>
            <a:r>
              <a:rPr lang="fr-FR" sz="2400" dirty="0">
                <a:solidFill>
                  <a:srgbClr val="03326C"/>
                </a:solidFill>
                <a:latin typeface="Trebuchet MS" panose="020B0603020202020204" pitchFamily="34" charset="0"/>
              </a:rPr>
              <a:t>et a décidé d’aller donner son sang pendant sa pause-déjeuner.</a:t>
            </a:r>
            <a:br>
              <a:rPr lang="fr-FR" sz="2400" dirty="0">
                <a:solidFill>
                  <a:srgbClr val="03326C"/>
                </a:solidFill>
                <a:latin typeface="Trebuchet MS" panose="020B0603020202020204" pitchFamily="34" charset="0"/>
              </a:rPr>
            </a:br>
            <a:r>
              <a:rPr lang="fr-FR" sz="2400" dirty="0">
                <a:solidFill>
                  <a:srgbClr val="03326C"/>
                </a:solidFill>
                <a:latin typeface="Trebuchet MS" panose="020B0603020202020204" pitchFamily="34" charset="0"/>
              </a:rPr>
              <a:t>Il sait que </a:t>
            </a:r>
            <a:r>
              <a:rPr kumimoji="0" lang="fr-FR" sz="2400" b="1" i="0" u="none" strike="noStrike" kern="1200" cap="none" spc="0" normalizeH="0" baseline="0" noProof="0" dirty="0">
                <a:ln>
                  <a:noFill/>
                </a:ln>
                <a:solidFill>
                  <a:srgbClr val="03326C"/>
                </a:solidFill>
                <a:effectLst/>
                <a:uLnTx/>
                <a:uFillTx/>
                <a:latin typeface="Trebuchet MS" panose="020B0603020202020204" pitchFamily="34" charset="0"/>
                <a:ea typeface="+mn-ea"/>
                <a:cs typeface="+mn-cs"/>
              </a:rPr>
              <a:t>c’est simple et rapide</a:t>
            </a:r>
            <a:r>
              <a:rPr kumimoji="0" lang="fr-FR" sz="2400" b="0" i="0" u="none" strike="noStrike" kern="1200" cap="none" spc="0" normalizeH="0" baseline="0" noProof="0" dirty="0">
                <a:ln>
                  <a:noFill/>
                </a:ln>
                <a:solidFill>
                  <a:srgbClr val="03326C"/>
                </a:solidFill>
                <a:effectLst/>
                <a:uLnTx/>
                <a:uFillTx/>
                <a:latin typeface="Trebuchet MS" panose="020B0603020202020204" pitchFamily="34" charset="0"/>
                <a:ea typeface="+mn-ea"/>
                <a:cs typeface="+mn-cs"/>
              </a:rPr>
              <a:t>.</a:t>
            </a:r>
            <a:endParaRPr kumimoji="0" lang="fr-FR" sz="2400" b="1" i="0" u="none" strike="noStrike" kern="1200" cap="none" spc="0" normalizeH="0" baseline="0" noProof="0" dirty="0">
              <a:ln>
                <a:noFill/>
              </a:ln>
              <a:solidFill>
                <a:srgbClr val="03326C"/>
              </a:solidFill>
              <a:effectLst/>
              <a:uLnTx/>
              <a:uFillTx/>
              <a:latin typeface="Trebuchet MS" panose="020B0603020202020204" pitchFamily="34" charset="0"/>
              <a:ea typeface="+mn-ea"/>
              <a:cs typeface="+mn-cs"/>
            </a:endParaRPr>
          </a:p>
        </p:txBody>
      </p:sp>
      <p:sp>
        <p:nvSpPr>
          <p:cNvPr id="157" name="ZoneTexte 3">
            <a:extLst>
              <a:ext uri="{FF2B5EF4-FFF2-40B4-BE49-F238E27FC236}">
                <a16:creationId xmlns:a16="http://schemas.microsoft.com/office/drawing/2014/main" id="{0384EA7A-ECC8-47A1-8069-256ECCB21B25}"/>
              </a:ext>
            </a:extLst>
          </p:cNvPr>
          <p:cNvSpPr txBox="1"/>
          <p:nvPr/>
        </p:nvSpPr>
        <p:spPr>
          <a:xfrm>
            <a:off x="5295014" y="4569079"/>
            <a:ext cx="3848986" cy="584775"/>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3200" b="1" i="0" u="none" strike="noStrike" kern="1200" cap="none" spc="0" normalizeH="0" baseline="0" noProof="0" dirty="0">
                <a:ln>
                  <a:noFill/>
                </a:ln>
                <a:solidFill>
                  <a:srgbClr val="D9042B"/>
                </a:solidFill>
                <a:effectLst/>
                <a:uLnTx/>
                <a:uFillTx/>
                <a:latin typeface="Trebuchet MS" panose="020B0603020202020204" pitchFamily="34" charset="0"/>
                <a:ea typeface="+mn-ea"/>
                <a:cs typeface="+mn-cs"/>
              </a:rPr>
              <a:t>Où aller ?</a:t>
            </a:r>
          </a:p>
        </p:txBody>
      </p:sp>
      <p:grpSp>
        <p:nvGrpSpPr>
          <p:cNvPr id="23" name="Group 22">
            <a:extLst>
              <a:ext uri="{FF2B5EF4-FFF2-40B4-BE49-F238E27FC236}">
                <a16:creationId xmlns:a16="http://schemas.microsoft.com/office/drawing/2014/main" id="{699CFA78-4CD0-4E69-8E90-1682D6289217}"/>
              </a:ext>
            </a:extLst>
          </p:cNvPr>
          <p:cNvGrpSpPr/>
          <p:nvPr/>
        </p:nvGrpSpPr>
        <p:grpSpPr>
          <a:xfrm>
            <a:off x="2260136" y="868643"/>
            <a:ext cx="2068024" cy="4594504"/>
            <a:chOff x="2260136" y="868643"/>
            <a:chExt cx="2068024" cy="4594504"/>
          </a:xfrm>
        </p:grpSpPr>
        <p:grpSp>
          <p:nvGrpSpPr>
            <p:cNvPr id="8" name="Group 7">
              <a:extLst>
                <a:ext uri="{FF2B5EF4-FFF2-40B4-BE49-F238E27FC236}">
                  <a16:creationId xmlns:a16="http://schemas.microsoft.com/office/drawing/2014/main" id="{ADB791CF-1E47-43E4-92DC-E529062BA164}"/>
                </a:ext>
              </a:extLst>
            </p:cNvPr>
            <p:cNvGrpSpPr/>
            <p:nvPr/>
          </p:nvGrpSpPr>
          <p:grpSpPr>
            <a:xfrm>
              <a:off x="2335448" y="868643"/>
              <a:ext cx="1917596" cy="2189729"/>
              <a:chOff x="2335448" y="868643"/>
              <a:chExt cx="1917596" cy="2189729"/>
            </a:xfrm>
          </p:grpSpPr>
          <p:sp>
            <p:nvSpPr>
              <p:cNvPr id="11" name="Forme libre : forme 10">
                <a:extLst>
                  <a:ext uri="{FF2B5EF4-FFF2-40B4-BE49-F238E27FC236}">
                    <a16:creationId xmlns:a16="http://schemas.microsoft.com/office/drawing/2014/main" id="{A5F1891E-2D0C-4D5C-9EA2-F2021B9D2E9B}"/>
                  </a:ext>
                </a:extLst>
              </p:cNvPr>
              <p:cNvSpPr/>
              <p:nvPr/>
            </p:nvSpPr>
            <p:spPr>
              <a:xfrm>
                <a:off x="3516957" y="1404695"/>
                <a:ext cx="626625" cy="1239358"/>
              </a:xfrm>
              <a:custGeom>
                <a:avLst/>
                <a:gdLst>
                  <a:gd name="connsiteX0" fmla="*/ 429735 w 626625"/>
                  <a:gd name="connsiteY0" fmla="*/ 1239209 h 1239358"/>
                  <a:gd name="connsiteX1" fmla="*/ 158897 w 626625"/>
                  <a:gd name="connsiteY1" fmla="*/ -149 h 1239358"/>
                  <a:gd name="connsiteX2" fmla="*/ -196 w 626625"/>
                  <a:gd name="connsiteY2" fmla="*/ 113590 h 1239358"/>
                  <a:gd name="connsiteX3" fmla="*/ 366497 w 626625"/>
                  <a:gd name="connsiteY3" fmla="*/ 974997 h 1239358"/>
                </a:gdLst>
                <a:ahLst/>
                <a:cxnLst>
                  <a:cxn ang="0">
                    <a:pos x="connsiteX0" y="connsiteY0"/>
                  </a:cxn>
                  <a:cxn ang="0">
                    <a:pos x="connsiteX1" y="connsiteY1"/>
                  </a:cxn>
                  <a:cxn ang="0">
                    <a:pos x="connsiteX2" y="connsiteY2"/>
                  </a:cxn>
                  <a:cxn ang="0">
                    <a:pos x="connsiteX3" y="connsiteY3"/>
                  </a:cxn>
                </a:cxnLst>
                <a:rect l="l" t="t" r="r" b="b"/>
                <a:pathLst>
                  <a:path w="626625" h="1239358">
                    <a:moveTo>
                      <a:pt x="429735" y="1239209"/>
                    </a:moveTo>
                    <a:cubicBezTo>
                      <a:pt x="570172" y="1093497"/>
                      <a:pt x="903026" y="304013"/>
                      <a:pt x="158897" y="-149"/>
                    </a:cubicBezTo>
                    <a:lnTo>
                      <a:pt x="-196" y="113590"/>
                    </a:lnTo>
                    <a:lnTo>
                      <a:pt x="366497" y="974997"/>
                    </a:lnTo>
                    <a:close/>
                  </a:path>
                </a:pathLst>
              </a:custGeom>
              <a:solidFill>
                <a:srgbClr val="FFB600"/>
              </a:solidFill>
              <a:ln w="642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12" name="Forme libre : forme 11">
                <a:extLst>
                  <a:ext uri="{FF2B5EF4-FFF2-40B4-BE49-F238E27FC236}">
                    <a16:creationId xmlns:a16="http://schemas.microsoft.com/office/drawing/2014/main" id="{F0983D02-74EB-4925-9DF5-3EB7F8BA0346}"/>
                  </a:ext>
                </a:extLst>
              </p:cNvPr>
              <p:cNvSpPr/>
              <p:nvPr/>
            </p:nvSpPr>
            <p:spPr>
              <a:xfrm>
                <a:off x="3807729" y="2381099"/>
                <a:ext cx="346011" cy="368273"/>
              </a:xfrm>
              <a:custGeom>
                <a:avLst/>
                <a:gdLst>
                  <a:gd name="connsiteX0" fmla="*/ 124425 w 346011"/>
                  <a:gd name="connsiteY0" fmla="*/ 40923 h 368273"/>
                  <a:gd name="connsiteX1" fmla="*/ 345019 w 346011"/>
                  <a:gd name="connsiteY1" fmla="*/ 145591 h 368273"/>
                  <a:gd name="connsiteX2" fmla="*/ 32622 w 346011"/>
                  <a:gd name="connsiteY2" fmla="*/ 338588 h 368273"/>
                  <a:gd name="connsiteX3" fmla="*/ 124425 w 346011"/>
                  <a:gd name="connsiteY3" fmla="*/ 40923 h 368273"/>
                </a:gdLst>
                <a:ahLst/>
                <a:cxnLst>
                  <a:cxn ang="0">
                    <a:pos x="connsiteX0" y="connsiteY0"/>
                  </a:cxn>
                  <a:cxn ang="0">
                    <a:pos x="connsiteX1" y="connsiteY1"/>
                  </a:cxn>
                  <a:cxn ang="0">
                    <a:pos x="connsiteX2" y="connsiteY2"/>
                  </a:cxn>
                  <a:cxn ang="0">
                    <a:pos x="connsiteX3" y="connsiteY3"/>
                  </a:cxn>
                </a:cxnLst>
                <a:rect l="l" t="t" r="r" b="b"/>
                <a:pathLst>
                  <a:path w="346011" h="368273">
                    <a:moveTo>
                      <a:pt x="124425" y="40923"/>
                    </a:moveTo>
                    <a:cubicBezTo>
                      <a:pt x="188757" y="-41937"/>
                      <a:pt x="358851" y="4382"/>
                      <a:pt x="345019" y="145591"/>
                    </a:cubicBezTo>
                    <a:cubicBezTo>
                      <a:pt x="331188" y="286800"/>
                      <a:pt x="142630" y="431869"/>
                      <a:pt x="32622" y="338588"/>
                    </a:cubicBezTo>
                    <a:cubicBezTo>
                      <a:pt x="-77386" y="245306"/>
                      <a:pt x="124425" y="40923"/>
                      <a:pt x="124425" y="40923"/>
                    </a:cubicBezTo>
                    <a:close/>
                  </a:path>
                </a:pathLst>
              </a:custGeom>
              <a:solidFill>
                <a:srgbClr val="DBAA7D"/>
              </a:solidFill>
              <a:ln w="642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13" name="Forme libre : forme 12">
                <a:extLst>
                  <a:ext uri="{FF2B5EF4-FFF2-40B4-BE49-F238E27FC236}">
                    <a16:creationId xmlns:a16="http://schemas.microsoft.com/office/drawing/2014/main" id="{269E2579-5C0F-4BAC-9A9C-4C87EFC72515}"/>
                  </a:ext>
                </a:extLst>
              </p:cNvPr>
              <p:cNvSpPr/>
              <p:nvPr/>
            </p:nvSpPr>
            <p:spPr>
              <a:xfrm>
                <a:off x="2335448" y="1385606"/>
                <a:ext cx="1665665" cy="1672766"/>
              </a:xfrm>
              <a:custGeom>
                <a:avLst/>
                <a:gdLst>
                  <a:gd name="connsiteX0" fmla="*/ 11433 w 1665665"/>
                  <a:gd name="connsiteY0" fmla="*/ 1144173 h 1672766"/>
                  <a:gd name="connsiteX1" fmla="*/ 811017 w 1665665"/>
                  <a:gd name="connsiteY1" fmla="*/ 1670346 h 1672766"/>
                  <a:gd name="connsiteX2" fmla="*/ 1640901 w 1665665"/>
                  <a:gd name="connsiteY2" fmla="*/ 1133365 h 1672766"/>
                  <a:gd name="connsiteX3" fmla="*/ 868915 w 1665665"/>
                  <a:gd name="connsiteY3" fmla="*/ 3565 h 1672766"/>
                  <a:gd name="connsiteX4" fmla="*/ 255637 w 1665665"/>
                  <a:gd name="connsiteY4" fmla="*/ 239470 h 1672766"/>
                  <a:gd name="connsiteX5" fmla="*/ 11433 w 1665665"/>
                  <a:gd name="connsiteY5" fmla="*/ 1144173 h 1672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65665" h="1672766">
                    <a:moveTo>
                      <a:pt x="11433" y="1144173"/>
                    </a:moveTo>
                    <a:cubicBezTo>
                      <a:pt x="61226" y="1384389"/>
                      <a:pt x="392279" y="1645320"/>
                      <a:pt x="811017" y="1670346"/>
                    </a:cubicBezTo>
                    <a:cubicBezTo>
                      <a:pt x="1229754" y="1695371"/>
                      <a:pt x="1588342" y="1513439"/>
                      <a:pt x="1640901" y="1133365"/>
                    </a:cubicBezTo>
                    <a:cubicBezTo>
                      <a:pt x="1702595" y="689474"/>
                      <a:pt x="1711667" y="101156"/>
                      <a:pt x="868915" y="3565"/>
                    </a:cubicBezTo>
                    <a:cubicBezTo>
                      <a:pt x="709372" y="-14963"/>
                      <a:pt x="433837" y="31613"/>
                      <a:pt x="255637" y="239470"/>
                    </a:cubicBezTo>
                    <a:cubicBezTo>
                      <a:pt x="77437" y="447328"/>
                      <a:pt x="-38425" y="903893"/>
                      <a:pt x="11433" y="1144173"/>
                    </a:cubicBezTo>
                    <a:close/>
                  </a:path>
                </a:pathLst>
              </a:custGeom>
              <a:solidFill>
                <a:srgbClr val="DBAA7D"/>
              </a:solidFill>
              <a:ln w="642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14" name="Forme libre : forme 13">
                <a:extLst>
                  <a:ext uri="{FF2B5EF4-FFF2-40B4-BE49-F238E27FC236}">
                    <a16:creationId xmlns:a16="http://schemas.microsoft.com/office/drawing/2014/main" id="{0A8A359C-B15D-48E2-9047-E3B95E1CDF71}"/>
                  </a:ext>
                </a:extLst>
              </p:cNvPr>
              <p:cNvSpPr/>
              <p:nvPr/>
            </p:nvSpPr>
            <p:spPr>
              <a:xfrm>
                <a:off x="4098244" y="1723846"/>
                <a:ext cx="89956" cy="246800"/>
              </a:xfrm>
              <a:custGeom>
                <a:avLst/>
                <a:gdLst>
                  <a:gd name="connsiteX0" fmla="*/ 18671 w 89956"/>
                  <a:gd name="connsiteY0" fmla="*/ 133983 h 246800"/>
                  <a:gd name="connsiteX1" fmla="*/ 84096 w 89956"/>
                  <a:gd name="connsiteY1" fmla="*/ -149 h 246800"/>
                  <a:gd name="connsiteX2" fmla="*/ 39064 w 89956"/>
                  <a:gd name="connsiteY2" fmla="*/ 234406 h 246800"/>
                  <a:gd name="connsiteX3" fmla="*/ 18671 w 89956"/>
                  <a:gd name="connsiteY3" fmla="*/ 133983 h 246800"/>
                </a:gdLst>
                <a:ahLst/>
                <a:cxnLst>
                  <a:cxn ang="0">
                    <a:pos x="connsiteX0" y="connsiteY0"/>
                  </a:cxn>
                  <a:cxn ang="0">
                    <a:pos x="connsiteX1" y="connsiteY1"/>
                  </a:cxn>
                  <a:cxn ang="0">
                    <a:pos x="connsiteX2" y="connsiteY2"/>
                  </a:cxn>
                  <a:cxn ang="0">
                    <a:pos x="connsiteX3" y="connsiteY3"/>
                  </a:cxn>
                </a:cxnLst>
                <a:rect l="l" t="t" r="r" b="b"/>
                <a:pathLst>
                  <a:path w="89956" h="246800">
                    <a:moveTo>
                      <a:pt x="18671" y="133983"/>
                    </a:moveTo>
                    <a:cubicBezTo>
                      <a:pt x="48971" y="113526"/>
                      <a:pt x="84096" y="-149"/>
                      <a:pt x="84096" y="-149"/>
                    </a:cubicBezTo>
                    <a:cubicBezTo>
                      <a:pt x="84096" y="-149"/>
                      <a:pt x="113303" y="177987"/>
                      <a:pt x="39064" y="234406"/>
                    </a:cubicBezTo>
                    <a:cubicBezTo>
                      <a:pt x="-35175" y="290825"/>
                      <a:pt x="18671" y="133983"/>
                      <a:pt x="18671" y="133983"/>
                    </a:cubicBezTo>
                    <a:close/>
                  </a:path>
                </a:pathLst>
              </a:custGeom>
              <a:solidFill>
                <a:srgbClr val="FFB600"/>
              </a:solidFill>
              <a:ln w="642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15" name="Forme libre : forme 14">
                <a:extLst>
                  <a:ext uri="{FF2B5EF4-FFF2-40B4-BE49-F238E27FC236}">
                    <a16:creationId xmlns:a16="http://schemas.microsoft.com/office/drawing/2014/main" id="{BE772F28-FB7B-49FA-901B-D03A2079CEDC}"/>
                  </a:ext>
                </a:extLst>
              </p:cNvPr>
              <p:cNvSpPr/>
              <p:nvPr/>
            </p:nvSpPr>
            <p:spPr>
              <a:xfrm>
                <a:off x="4105081" y="1955776"/>
                <a:ext cx="147963" cy="102726"/>
              </a:xfrm>
              <a:custGeom>
                <a:avLst/>
                <a:gdLst>
                  <a:gd name="connsiteX0" fmla="*/ 32356 w 147963"/>
                  <a:gd name="connsiteY0" fmla="*/ 2477 h 102726"/>
                  <a:gd name="connsiteX1" fmla="*/ 147767 w 147963"/>
                  <a:gd name="connsiteY1" fmla="*/ 102577 h 102726"/>
                  <a:gd name="connsiteX2" fmla="*/ -196 w 147963"/>
                  <a:gd name="connsiteY2" fmla="*/ 56901 h 102726"/>
                </a:gdLst>
                <a:ahLst/>
                <a:cxnLst>
                  <a:cxn ang="0">
                    <a:pos x="connsiteX0" y="connsiteY0"/>
                  </a:cxn>
                  <a:cxn ang="0">
                    <a:pos x="connsiteX1" y="connsiteY1"/>
                  </a:cxn>
                  <a:cxn ang="0">
                    <a:pos x="connsiteX2" y="connsiteY2"/>
                  </a:cxn>
                </a:cxnLst>
                <a:rect l="l" t="t" r="r" b="b"/>
                <a:pathLst>
                  <a:path w="147963" h="102726">
                    <a:moveTo>
                      <a:pt x="32356" y="2477"/>
                    </a:moveTo>
                    <a:cubicBezTo>
                      <a:pt x="106080" y="-19397"/>
                      <a:pt x="147767" y="102577"/>
                      <a:pt x="147767" y="102577"/>
                    </a:cubicBezTo>
                    <a:lnTo>
                      <a:pt x="-196" y="56901"/>
                    </a:lnTo>
                    <a:close/>
                  </a:path>
                </a:pathLst>
              </a:custGeom>
              <a:solidFill>
                <a:srgbClr val="FFB600"/>
              </a:solidFill>
              <a:ln w="642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16" name="Forme libre : forme 15">
                <a:extLst>
                  <a:ext uri="{FF2B5EF4-FFF2-40B4-BE49-F238E27FC236}">
                    <a16:creationId xmlns:a16="http://schemas.microsoft.com/office/drawing/2014/main" id="{94C1276B-96EB-4DAF-A0F4-1E0516565A79}"/>
                  </a:ext>
                </a:extLst>
              </p:cNvPr>
              <p:cNvSpPr/>
              <p:nvPr/>
            </p:nvSpPr>
            <p:spPr>
              <a:xfrm>
                <a:off x="3407923" y="1688399"/>
                <a:ext cx="291438" cy="173217"/>
              </a:xfrm>
              <a:custGeom>
                <a:avLst/>
                <a:gdLst>
                  <a:gd name="connsiteX0" fmla="*/ 78730 w 291438"/>
                  <a:gd name="connsiteY0" fmla="*/ -149 h 173217"/>
                  <a:gd name="connsiteX1" fmla="*/ 10924 w 291438"/>
                  <a:gd name="connsiteY1" fmla="*/ 147364 h 173217"/>
                  <a:gd name="connsiteX2" fmla="*/ 291219 w 291438"/>
                  <a:gd name="connsiteY2" fmla="*/ 124012 h 173217"/>
                  <a:gd name="connsiteX3" fmla="*/ 78730 w 291438"/>
                  <a:gd name="connsiteY3" fmla="*/ -149 h 173217"/>
                </a:gdLst>
                <a:ahLst/>
                <a:cxnLst>
                  <a:cxn ang="0">
                    <a:pos x="connsiteX0" y="connsiteY0"/>
                  </a:cxn>
                  <a:cxn ang="0">
                    <a:pos x="connsiteX1" y="connsiteY1"/>
                  </a:cxn>
                  <a:cxn ang="0">
                    <a:pos x="connsiteX2" y="connsiteY2"/>
                  </a:cxn>
                  <a:cxn ang="0">
                    <a:pos x="connsiteX3" y="connsiteY3"/>
                  </a:cxn>
                </a:cxnLst>
                <a:rect l="l" t="t" r="r" b="b"/>
                <a:pathLst>
                  <a:path w="291438" h="173217">
                    <a:moveTo>
                      <a:pt x="78730" y="-149"/>
                    </a:moveTo>
                    <a:cubicBezTo>
                      <a:pt x="21796" y="32017"/>
                      <a:pt x="-21499" y="107671"/>
                      <a:pt x="10924" y="147364"/>
                    </a:cubicBezTo>
                    <a:cubicBezTo>
                      <a:pt x="43347" y="187057"/>
                      <a:pt x="288645" y="181911"/>
                      <a:pt x="291219" y="124012"/>
                    </a:cubicBezTo>
                    <a:cubicBezTo>
                      <a:pt x="293792" y="66113"/>
                      <a:pt x="78730" y="-149"/>
                      <a:pt x="78730" y="-149"/>
                    </a:cubicBezTo>
                    <a:close/>
                  </a:path>
                </a:pathLst>
              </a:custGeom>
              <a:solidFill>
                <a:srgbClr val="FFB600"/>
              </a:solidFill>
              <a:ln w="642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17" name="Forme libre : forme 16">
                <a:extLst>
                  <a:ext uri="{FF2B5EF4-FFF2-40B4-BE49-F238E27FC236}">
                    <a16:creationId xmlns:a16="http://schemas.microsoft.com/office/drawing/2014/main" id="{14C28B6C-D381-4194-946E-21E51C2C93ED}"/>
                  </a:ext>
                </a:extLst>
              </p:cNvPr>
              <p:cNvSpPr/>
              <p:nvPr/>
            </p:nvSpPr>
            <p:spPr>
              <a:xfrm>
                <a:off x="2636075" y="1685890"/>
                <a:ext cx="154475" cy="116118"/>
              </a:xfrm>
              <a:custGeom>
                <a:avLst/>
                <a:gdLst>
                  <a:gd name="connsiteX0" fmla="*/ 151803 w 154475"/>
                  <a:gd name="connsiteY0" fmla="*/ -149 h 116118"/>
                  <a:gd name="connsiteX1" fmla="*/ 16705 w 154475"/>
                  <a:gd name="connsiteY1" fmla="*/ 107028 h 116118"/>
                  <a:gd name="connsiteX2" fmla="*/ 151803 w 154475"/>
                  <a:gd name="connsiteY2" fmla="*/ -149 h 116118"/>
                </a:gdLst>
                <a:ahLst/>
                <a:cxnLst>
                  <a:cxn ang="0">
                    <a:pos x="connsiteX0" y="connsiteY0"/>
                  </a:cxn>
                  <a:cxn ang="0">
                    <a:pos x="connsiteX1" y="connsiteY1"/>
                  </a:cxn>
                  <a:cxn ang="0">
                    <a:pos x="connsiteX2" y="connsiteY2"/>
                  </a:cxn>
                </a:cxnLst>
                <a:rect l="l" t="t" r="r" b="b"/>
                <a:pathLst>
                  <a:path w="154475" h="116118">
                    <a:moveTo>
                      <a:pt x="151803" y="-149"/>
                    </a:moveTo>
                    <a:cubicBezTo>
                      <a:pt x="168979" y="49773"/>
                      <a:pt x="93904" y="145627"/>
                      <a:pt x="16705" y="107028"/>
                    </a:cubicBezTo>
                    <a:cubicBezTo>
                      <a:pt x="-60494" y="68429"/>
                      <a:pt x="151803" y="-149"/>
                      <a:pt x="151803" y="-149"/>
                    </a:cubicBezTo>
                    <a:close/>
                  </a:path>
                </a:pathLst>
              </a:custGeom>
              <a:solidFill>
                <a:srgbClr val="FFB600"/>
              </a:solidFill>
              <a:ln w="642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18" name="Forme libre : forme 17">
                <a:extLst>
                  <a:ext uri="{FF2B5EF4-FFF2-40B4-BE49-F238E27FC236}">
                    <a16:creationId xmlns:a16="http://schemas.microsoft.com/office/drawing/2014/main" id="{F9016825-256C-4851-8B83-AB711C87AEE0}"/>
                  </a:ext>
                </a:extLst>
              </p:cNvPr>
              <p:cNvSpPr/>
              <p:nvPr/>
            </p:nvSpPr>
            <p:spPr>
              <a:xfrm>
                <a:off x="2710173" y="868643"/>
                <a:ext cx="1077168" cy="780302"/>
              </a:xfrm>
              <a:custGeom>
                <a:avLst/>
                <a:gdLst>
                  <a:gd name="connsiteX0" fmla="*/ 1031107 w 1077168"/>
                  <a:gd name="connsiteY0" fmla="*/ 565238 h 780302"/>
                  <a:gd name="connsiteX1" fmla="*/ 333618 w 1077168"/>
                  <a:gd name="connsiteY1" fmla="*/ 752251 h 780302"/>
                  <a:gd name="connsiteX2" fmla="*/ 6490 w 1077168"/>
                  <a:gd name="connsiteY2" fmla="*/ 285779 h 780302"/>
                  <a:gd name="connsiteX3" fmla="*/ 278422 w 1077168"/>
                  <a:gd name="connsiteY3" fmla="*/ 240167 h 780302"/>
                  <a:gd name="connsiteX4" fmla="*/ 466464 w 1077168"/>
                  <a:gd name="connsiteY4" fmla="*/ 337 h 780302"/>
                  <a:gd name="connsiteX5" fmla="*/ 717746 w 1077168"/>
                  <a:gd name="connsiteY5" fmla="*/ 294850 h 780302"/>
                  <a:gd name="connsiteX6" fmla="*/ 1045840 w 1077168"/>
                  <a:gd name="connsiteY6" fmla="*/ 227816 h 780302"/>
                  <a:gd name="connsiteX7" fmla="*/ 1031107 w 1077168"/>
                  <a:gd name="connsiteY7" fmla="*/ 565238 h 7803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77168" h="780302">
                    <a:moveTo>
                      <a:pt x="1031107" y="565238"/>
                    </a:moveTo>
                    <a:cubicBezTo>
                      <a:pt x="976297" y="674216"/>
                      <a:pt x="725465" y="848299"/>
                      <a:pt x="333618" y="752251"/>
                    </a:cubicBezTo>
                    <a:cubicBezTo>
                      <a:pt x="-58229" y="656203"/>
                      <a:pt x="121" y="354679"/>
                      <a:pt x="6490" y="285779"/>
                    </a:cubicBezTo>
                    <a:cubicBezTo>
                      <a:pt x="12859" y="216879"/>
                      <a:pt x="169957" y="93426"/>
                      <a:pt x="278422" y="240167"/>
                    </a:cubicBezTo>
                    <a:cubicBezTo>
                      <a:pt x="239822" y="58944"/>
                      <a:pt x="394219" y="-6546"/>
                      <a:pt x="466464" y="337"/>
                    </a:cubicBezTo>
                    <a:cubicBezTo>
                      <a:pt x="538709" y="7221"/>
                      <a:pt x="644600" y="33597"/>
                      <a:pt x="717746" y="294850"/>
                    </a:cubicBezTo>
                    <a:cubicBezTo>
                      <a:pt x="793658" y="81010"/>
                      <a:pt x="999006" y="138651"/>
                      <a:pt x="1045840" y="227816"/>
                    </a:cubicBezTo>
                    <a:cubicBezTo>
                      <a:pt x="1092673" y="316980"/>
                      <a:pt x="1085790" y="456388"/>
                      <a:pt x="1031107" y="565238"/>
                    </a:cubicBezTo>
                    <a:close/>
                  </a:path>
                </a:pathLst>
              </a:custGeom>
              <a:solidFill>
                <a:srgbClr val="FFB600"/>
              </a:solidFill>
              <a:ln w="642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19" name="Forme libre : forme 18">
                <a:extLst>
                  <a:ext uri="{FF2B5EF4-FFF2-40B4-BE49-F238E27FC236}">
                    <a16:creationId xmlns:a16="http://schemas.microsoft.com/office/drawing/2014/main" id="{5A11AEA5-B4AE-4102-8C4F-C3A734B1F85E}"/>
                  </a:ext>
                </a:extLst>
              </p:cNvPr>
              <p:cNvSpPr/>
              <p:nvPr/>
            </p:nvSpPr>
            <p:spPr>
              <a:xfrm>
                <a:off x="2753958" y="1620440"/>
                <a:ext cx="285434" cy="904760"/>
              </a:xfrm>
              <a:custGeom>
                <a:avLst/>
                <a:gdLst>
                  <a:gd name="connsiteX0" fmla="*/ 22726 w 285434"/>
                  <a:gd name="connsiteY0" fmla="*/ 711518 h 904760"/>
                  <a:gd name="connsiteX1" fmla="*/ 58494 w 285434"/>
                  <a:gd name="connsiteY1" fmla="*/ 679352 h 904760"/>
                  <a:gd name="connsiteX2" fmla="*/ 107065 w 285434"/>
                  <a:gd name="connsiteY2" fmla="*/ 669573 h 904760"/>
                  <a:gd name="connsiteX3" fmla="*/ 152548 w 285434"/>
                  <a:gd name="connsiteY3" fmla="*/ 687200 h 904760"/>
                  <a:gd name="connsiteX4" fmla="*/ 165414 w 285434"/>
                  <a:gd name="connsiteY4" fmla="*/ 698072 h 904760"/>
                  <a:gd name="connsiteX5" fmla="*/ 283914 w 285434"/>
                  <a:gd name="connsiteY5" fmla="*/ 1420 h 904760"/>
                  <a:gd name="connsiteX6" fmla="*/ 285201 w 285434"/>
                  <a:gd name="connsiteY6" fmla="*/ 1420 h 904760"/>
                  <a:gd name="connsiteX7" fmla="*/ 186001 w 285434"/>
                  <a:gd name="connsiteY7" fmla="*/ 729917 h 904760"/>
                  <a:gd name="connsiteX8" fmla="*/ 182076 w 285434"/>
                  <a:gd name="connsiteY8" fmla="*/ 756936 h 904760"/>
                  <a:gd name="connsiteX9" fmla="*/ 164771 w 285434"/>
                  <a:gd name="connsiteY9" fmla="*/ 735128 h 904760"/>
                  <a:gd name="connsiteX10" fmla="*/ 137430 w 285434"/>
                  <a:gd name="connsiteY10" fmla="*/ 708365 h 904760"/>
                  <a:gd name="connsiteX11" fmla="*/ 104363 w 285434"/>
                  <a:gd name="connsiteY11" fmla="*/ 695821 h 904760"/>
                  <a:gd name="connsiteX12" fmla="*/ 70975 w 285434"/>
                  <a:gd name="connsiteY12" fmla="*/ 702897 h 904760"/>
                  <a:gd name="connsiteX13" fmla="*/ 44792 w 285434"/>
                  <a:gd name="connsiteY13" fmla="*/ 727022 h 904760"/>
                  <a:gd name="connsiteX14" fmla="*/ 27293 w 285434"/>
                  <a:gd name="connsiteY14" fmla="*/ 798302 h 904760"/>
                  <a:gd name="connsiteX15" fmla="*/ 36300 w 285434"/>
                  <a:gd name="connsiteY15" fmla="*/ 835421 h 904760"/>
                  <a:gd name="connsiteX16" fmla="*/ 54828 w 285434"/>
                  <a:gd name="connsiteY16" fmla="*/ 869646 h 904760"/>
                  <a:gd name="connsiteX17" fmla="*/ 62354 w 285434"/>
                  <a:gd name="connsiteY17" fmla="*/ 881355 h 904760"/>
                  <a:gd name="connsiteX18" fmla="*/ 66793 w 285434"/>
                  <a:gd name="connsiteY18" fmla="*/ 890811 h 904760"/>
                  <a:gd name="connsiteX19" fmla="*/ 66021 w 285434"/>
                  <a:gd name="connsiteY19" fmla="*/ 902970 h 904760"/>
                  <a:gd name="connsiteX20" fmla="*/ 53863 w 285434"/>
                  <a:gd name="connsiteY20" fmla="*/ 902584 h 904760"/>
                  <a:gd name="connsiteX21" fmla="*/ 44341 w 285434"/>
                  <a:gd name="connsiteY21" fmla="*/ 896151 h 904760"/>
                  <a:gd name="connsiteX22" fmla="*/ 33791 w 285434"/>
                  <a:gd name="connsiteY22" fmla="*/ 884507 h 904760"/>
                  <a:gd name="connsiteX23" fmla="*/ 11725 w 285434"/>
                  <a:gd name="connsiteY23" fmla="*/ 845135 h 904760"/>
                  <a:gd name="connsiteX24" fmla="*/ 596 w 285434"/>
                  <a:gd name="connsiteY24" fmla="*/ 800682 h 904760"/>
                  <a:gd name="connsiteX25" fmla="*/ 22726 w 285434"/>
                  <a:gd name="connsiteY25" fmla="*/ 711518 h 9047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85434" h="904760">
                    <a:moveTo>
                      <a:pt x="22726" y="711518"/>
                    </a:moveTo>
                    <a:cubicBezTo>
                      <a:pt x="31893" y="698079"/>
                      <a:pt x="44161" y="687052"/>
                      <a:pt x="58494" y="679352"/>
                    </a:cubicBezTo>
                    <a:cubicBezTo>
                      <a:pt x="73368" y="671368"/>
                      <a:pt x="90262" y="667965"/>
                      <a:pt x="107065" y="669573"/>
                    </a:cubicBezTo>
                    <a:cubicBezTo>
                      <a:pt x="123515" y="671329"/>
                      <a:pt x="139212" y="677409"/>
                      <a:pt x="152548" y="687200"/>
                    </a:cubicBezTo>
                    <a:cubicBezTo>
                      <a:pt x="157064" y="690552"/>
                      <a:pt x="161362" y="694180"/>
                      <a:pt x="165414" y="698072"/>
                    </a:cubicBezTo>
                    <a:cubicBezTo>
                      <a:pt x="203049" y="465319"/>
                      <a:pt x="242999" y="232565"/>
                      <a:pt x="283914" y="1420"/>
                    </a:cubicBezTo>
                    <a:cubicBezTo>
                      <a:pt x="284300" y="-767"/>
                      <a:pt x="285458" y="-574"/>
                      <a:pt x="285201" y="1420"/>
                    </a:cubicBezTo>
                    <a:cubicBezTo>
                      <a:pt x="251426" y="243373"/>
                      <a:pt x="220869" y="487127"/>
                      <a:pt x="186001" y="729917"/>
                    </a:cubicBezTo>
                    <a:lnTo>
                      <a:pt x="182076" y="756936"/>
                    </a:lnTo>
                    <a:lnTo>
                      <a:pt x="164771" y="735128"/>
                    </a:lnTo>
                    <a:cubicBezTo>
                      <a:pt x="157013" y="724918"/>
                      <a:pt x="147800" y="715899"/>
                      <a:pt x="137430" y="708365"/>
                    </a:cubicBezTo>
                    <a:cubicBezTo>
                      <a:pt x="127690" y="701373"/>
                      <a:pt x="116290" y="697043"/>
                      <a:pt x="104363" y="695821"/>
                    </a:cubicBezTo>
                    <a:cubicBezTo>
                      <a:pt x="92783" y="694901"/>
                      <a:pt x="81184" y="697358"/>
                      <a:pt x="70975" y="702897"/>
                    </a:cubicBezTo>
                    <a:cubicBezTo>
                      <a:pt x="60463" y="708758"/>
                      <a:pt x="51489" y="717025"/>
                      <a:pt x="44792" y="727022"/>
                    </a:cubicBezTo>
                    <a:cubicBezTo>
                      <a:pt x="30825" y="748013"/>
                      <a:pt x="24636" y="773231"/>
                      <a:pt x="27293" y="798302"/>
                    </a:cubicBezTo>
                    <a:cubicBezTo>
                      <a:pt x="28606" y="811027"/>
                      <a:pt x="31636" y="823514"/>
                      <a:pt x="36300" y="835421"/>
                    </a:cubicBezTo>
                    <a:cubicBezTo>
                      <a:pt x="41196" y="847477"/>
                      <a:pt x="47410" y="858954"/>
                      <a:pt x="54828" y="869646"/>
                    </a:cubicBezTo>
                    <a:cubicBezTo>
                      <a:pt x="57645" y="873345"/>
                      <a:pt x="60161" y="877257"/>
                      <a:pt x="62354" y="881355"/>
                    </a:cubicBezTo>
                    <a:cubicBezTo>
                      <a:pt x="64130" y="884359"/>
                      <a:pt x="65616" y="887524"/>
                      <a:pt x="66793" y="890811"/>
                    </a:cubicBezTo>
                    <a:cubicBezTo>
                      <a:pt x="68788" y="894697"/>
                      <a:pt x="68492" y="899367"/>
                      <a:pt x="66021" y="902970"/>
                    </a:cubicBezTo>
                    <a:cubicBezTo>
                      <a:pt x="63705" y="905157"/>
                      <a:pt x="59588" y="905286"/>
                      <a:pt x="53863" y="902584"/>
                    </a:cubicBezTo>
                    <a:cubicBezTo>
                      <a:pt x="50389" y="900918"/>
                      <a:pt x="47178" y="898750"/>
                      <a:pt x="44341" y="896151"/>
                    </a:cubicBezTo>
                    <a:cubicBezTo>
                      <a:pt x="40533" y="892542"/>
                      <a:pt x="37008" y="888650"/>
                      <a:pt x="33791" y="884507"/>
                    </a:cubicBezTo>
                    <a:cubicBezTo>
                      <a:pt x="24997" y="872245"/>
                      <a:pt x="17599" y="859038"/>
                      <a:pt x="11725" y="845135"/>
                    </a:cubicBezTo>
                    <a:cubicBezTo>
                      <a:pt x="5980" y="830905"/>
                      <a:pt x="2236" y="815942"/>
                      <a:pt x="596" y="800682"/>
                    </a:cubicBezTo>
                    <a:cubicBezTo>
                      <a:pt x="-2846" y="769275"/>
                      <a:pt x="5002" y="737669"/>
                      <a:pt x="22726" y="711518"/>
                    </a:cubicBezTo>
                    <a:close/>
                  </a:path>
                </a:pathLst>
              </a:custGeom>
              <a:solidFill>
                <a:srgbClr val="CC9B72"/>
              </a:solidFill>
              <a:ln w="642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20" name="Forme libre : forme 19">
                <a:extLst>
                  <a:ext uri="{FF2B5EF4-FFF2-40B4-BE49-F238E27FC236}">
                    <a16:creationId xmlns:a16="http://schemas.microsoft.com/office/drawing/2014/main" id="{01676A29-D9E4-4970-83AB-77D600CF1DE4}"/>
                  </a:ext>
                </a:extLst>
              </p:cNvPr>
              <p:cNvSpPr/>
              <p:nvPr/>
            </p:nvSpPr>
            <p:spPr>
              <a:xfrm>
                <a:off x="2930956" y="2558491"/>
                <a:ext cx="592370" cy="279330"/>
              </a:xfrm>
              <a:custGeom>
                <a:avLst/>
                <a:gdLst>
                  <a:gd name="connsiteX0" fmla="*/ 104279 w 592370"/>
                  <a:gd name="connsiteY0" fmla="*/ 98536 h 279330"/>
                  <a:gd name="connsiteX1" fmla="*/ 332530 w 592370"/>
                  <a:gd name="connsiteY1" fmla="*/ 166535 h 279330"/>
                  <a:gd name="connsiteX2" fmla="*/ 528743 w 592370"/>
                  <a:gd name="connsiteY2" fmla="*/ 12717 h 279330"/>
                  <a:gd name="connsiteX3" fmla="*/ 592174 w 592370"/>
                  <a:gd name="connsiteY3" fmla="*/ -149 h 279330"/>
                  <a:gd name="connsiteX4" fmla="*/ 385796 w 592370"/>
                  <a:gd name="connsiteY4" fmla="*/ 270432 h 279330"/>
                  <a:gd name="connsiteX5" fmla="*/ -196 w 592370"/>
                  <a:gd name="connsiteY5" fmla="*/ 119573 h 279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92370" h="279330">
                    <a:moveTo>
                      <a:pt x="104279" y="98536"/>
                    </a:moveTo>
                    <a:cubicBezTo>
                      <a:pt x="160956" y="132375"/>
                      <a:pt x="249155" y="173869"/>
                      <a:pt x="332530" y="166535"/>
                    </a:cubicBezTo>
                    <a:cubicBezTo>
                      <a:pt x="431858" y="157786"/>
                      <a:pt x="495032" y="80459"/>
                      <a:pt x="528743" y="12717"/>
                    </a:cubicBezTo>
                    <a:lnTo>
                      <a:pt x="592174" y="-149"/>
                    </a:lnTo>
                    <a:cubicBezTo>
                      <a:pt x="571909" y="113847"/>
                      <a:pt x="523660" y="230417"/>
                      <a:pt x="385796" y="270432"/>
                    </a:cubicBezTo>
                    <a:cubicBezTo>
                      <a:pt x="280999" y="300925"/>
                      <a:pt x="63171" y="251968"/>
                      <a:pt x="-196" y="119573"/>
                    </a:cubicBezTo>
                    <a:close/>
                  </a:path>
                </a:pathLst>
              </a:custGeom>
              <a:solidFill>
                <a:srgbClr val="1A2247"/>
              </a:solidFill>
              <a:ln w="642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21" name="Forme libre : forme 20">
                <a:extLst>
                  <a:ext uri="{FF2B5EF4-FFF2-40B4-BE49-F238E27FC236}">
                    <a16:creationId xmlns:a16="http://schemas.microsoft.com/office/drawing/2014/main" id="{F525D5A6-4E0C-42CD-8A51-428080B605F8}"/>
                  </a:ext>
                </a:extLst>
              </p:cNvPr>
              <p:cNvSpPr/>
              <p:nvPr/>
            </p:nvSpPr>
            <p:spPr>
              <a:xfrm>
                <a:off x="3035431" y="2571358"/>
                <a:ext cx="424591" cy="154669"/>
              </a:xfrm>
              <a:custGeom>
                <a:avLst/>
                <a:gdLst>
                  <a:gd name="connsiteX0" fmla="*/ 228054 w 424591"/>
                  <a:gd name="connsiteY0" fmla="*/ 153669 h 154669"/>
                  <a:gd name="connsiteX1" fmla="*/ -196 w 424591"/>
                  <a:gd name="connsiteY1" fmla="*/ 85670 h 154669"/>
                  <a:gd name="connsiteX2" fmla="*/ 424395 w 424591"/>
                  <a:gd name="connsiteY2" fmla="*/ -149 h 154669"/>
                  <a:gd name="connsiteX3" fmla="*/ 228054 w 424591"/>
                  <a:gd name="connsiteY3" fmla="*/ 153669 h 154669"/>
                </a:gdLst>
                <a:ahLst/>
                <a:cxnLst>
                  <a:cxn ang="0">
                    <a:pos x="connsiteX0" y="connsiteY0"/>
                  </a:cxn>
                  <a:cxn ang="0">
                    <a:pos x="connsiteX1" y="connsiteY1"/>
                  </a:cxn>
                  <a:cxn ang="0">
                    <a:pos x="connsiteX2" y="connsiteY2"/>
                  </a:cxn>
                  <a:cxn ang="0">
                    <a:pos x="connsiteX3" y="connsiteY3"/>
                  </a:cxn>
                </a:cxnLst>
                <a:rect l="l" t="t" r="r" b="b"/>
                <a:pathLst>
                  <a:path w="424591" h="154669">
                    <a:moveTo>
                      <a:pt x="228054" y="153669"/>
                    </a:moveTo>
                    <a:cubicBezTo>
                      <a:pt x="144422" y="161003"/>
                      <a:pt x="56480" y="119509"/>
                      <a:pt x="-196" y="85670"/>
                    </a:cubicBezTo>
                    <a:lnTo>
                      <a:pt x="424395" y="-149"/>
                    </a:lnTo>
                    <a:cubicBezTo>
                      <a:pt x="390557" y="67593"/>
                      <a:pt x="327383" y="144920"/>
                      <a:pt x="228054" y="153669"/>
                    </a:cubicBezTo>
                    <a:close/>
                  </a:path>
                </a:pathLst>
              </a:custGeom>
              <a:solidFill>
                <a:srgbClr val="FFFFFF"/>
              </a:solidFill>
              <a:ln w="642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22" name="Forme libre : forme 21">
                <a:extLst>
                  <a:ext uri="{FF2B5EF4-FFF2-40B4-BE49-F238E27FC236}">
                    <a16:creationId xmlns:a16="http://schemas.microsoft.com/office/drawing/2014/main" id="{E4973398-7B25-43BE-9CE3-816E8EF7BEF5}"/>
                  </a:ext>
                </a:extLst>
              </p:cNvPr>
              <p:cNvSpPr/>
              <p:nvPr/>
            </p:nvSpPr>
            <p:spPr>
              <a:xfrm>
                <a:off x="3957008" y="2486521"/>
                <a:ext cx="115039" cy="181411"/>
              </a:xfrm>
              <a:custGeom>
                <a:avLst/>
                <a:gdLst>
                  <a:gd name="connsiteX0" fmla="*/ 749 w 115039"/>
                  <a:gd name="connsiteY0" fmla="*/ 98133 h 181411"/>
                  <a:gd name="connsiteX1" fmla="*/ 86182 w 115039"/>
                  <a:gd name="connsiteY1" fmla="*/ 90092 h 181411"/>
                  <a:gd name="connsiteX2" fmla="*/ 83223 w 115039"/>
                  <a:gd name="connsiteY2" fmla="*/ 102958 h 181411"/>
                  <a:gd name="connsiteX3" fmla="*/ 34073 w 115039"/>
                  <a:gd name="connsiteY3" fmla="*/ 177648 h 181411"/>
                  <a:gd name="connsiteX4" fmla="*/ 36389 w 115039"/>
                  <a:gd name="connsiteY4" fmla="*/ 180800 h 181411"/>
                  <a:gd name="connsiteX5" fmla="*/ 99949 w 115039"/>
                  <a:gd name="connsiteY5" fmla="*/ 109198 h 181411"/>
                  <a:gd name="connsiteX6" fmla="*/ 114231 w 115039"/>
                  <a:gd name="connsiteY6" fmla="*/ 61142 h 181411"/>
                  <a:gd name="connsiteX7" fmla="*/ 100657 w 115039"/>
                  <a:gd name="connsiteY7" fmla="*/ 6074 h 181411"/>
                  <a:gd name="connsiteX8" fmla="*/ 82644 w 115039"/>
                  <a:gd name="connsiteY8" fmla="*/ 541 h 181411"/>
                  <a:gd name="connsiteX9" fmla="*/ 75760 w 115039"/>
                  <a:gd name="connsiteY9" fmla="*/ 9870 h 181411"/>
                  <a:gd name="connsiteX10" fmla="*/ 76725 w 115039"/>
                  <a:gd name="connsiteY10" fmla="*/ 21256 h 181411"/>
                  <a:gd name="connsiteX11" fmla="*/ 79106 w 115039"/>
                  <a:gd name="connsiteY11" fmla="*/ 27690 h 181411"/>
                  <a:gd name="connsiteX12" fmla="*/ 89656 w 115039"/>
                  <a:gd name="connsiteY12" fmla="*/ 60242 h 181411"/>
                  <a:gd name="connsiteX13" fmla="*/ 83223 w 115039"/>
                  <a:gd name="connsiteY13" fmla="*/ 59470 h 181411"/>
                  <a:gd name="connsiteX14" fmla="*/ 1199 w 115039"/>
                  <a:gd name="connsiteY14" fmla="*/ 93952 h 181411"/>
                  <a:gd name="connsiteX15" fmla="*/ 749 w 115039"/>
                  <a:gd name="connsiteY15" fmla="*/ 98133 h 181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5039" h="181411">
                    <a:moveTo>
                      <a:pt x="749" y="98133"/>
                    </a:moveTo>
                    <a:cubicBezTo>
                      <a:pt x="29448" y="102829"/>
                      <a:pt x="58867" y="100063"/>
                      <a:pt x="86182" y="90092"/>
                    </a:cubicBezTo>
                    <a:cubicBezTo>
                      <a:pt x="85217" y="94402"/>
                      <a:pt x="84574" y="98777"/>
                      <a:pt x="83223" y="102958"/>
                    </a:cubicBezTo>
                    <a:cubicBezTo>
                      <a:pt x="74229" y="131998"/>
                      <a:pt x="57188" y="157898"/>
                      <a:pt x="34073" y="177648"/>
                    </a:cubicBezTo>
                    <a:cubicBezTo>
                      <a:pt x="32079" y="179449"/>
                      <a:pt x="34073" y="182408"/>
                      <a:pt x="36389" y="180800"/>
                    </a:cubicBezTo>
                    <a:cubicBezTo>
                      <a:pt x="63705" y="163173"/>
                      <a:pt x="85687" y="138412"/>
                      <a:pt x="99949" y="109198"/>
                    </a:cubicBezTo>
                    <a:cubicBezTo>
                      <a:pt x="107399" y="94106"/>
                      <a:pt x="112230" y="77856"/>
                      <a:pt x="114231" y="61142"/>
                    </a:cubicBezTo>
                    <a:cubicBezTo>
                      <a:pt x="115646" y="43901"/>
                      <a:pt x="115839" y="24795"/>
                      <a:pt x="100657" y="6074"/>
                    </a:cubicBezTo>
                    <a:cubicBezTo>
                      <a:pt x="96301" y="792"/>
                      <a:pt x="89212" y="-1382"/>
                      <a:pt x="82644" y="541"/>
                    </a:cubicBezTo>
                    <a:cubicBezTo>
                      <a:pt x="78662" y="1957"/>
                      <a:pt x="75934" y="5649"/>
                      <a:pt x="75760" y="9870"/>
                    </a:cubicBezTo>
                    <a:cubicBezTo>
                      <a:pt x="75689" y="13691"/>
                      <a:pt x="76018" y="17506"/>
                      <a:pt x="76725" y="21256"/>
                    </a:cubicBezTo>
                    <a:cubicBezTo>
                      <a:pt x="77562" y="24087"/>
                      <a:pt x="77176" y="26982"/>
                      <a:pt x="79106" y="27690"/>
                    </a:cubicBezTo>
                    <a:cubicBezTo>
                      <a:pt x="84960" y="32579"/>
                      <a:pt x="89527" y="46668"/>
                      <a:pt x="89656" y="60242"/>
                    </a:cubicBezTo>
                    <a:cubicBezTo>
                      <a:pt x="86890" y="58633"/>
                      <a:pt x="84381" y="58119"/>
                      <a:pt x="83223" y="59470"/>
                    </a:cubicBezTo>
                    <a:cubicBezTo>
                      <a:pt x="59658" y="78428"/>
                      <a:pt x="31236" y="90381"/>
                      <a:pt x="1199" y="93952"/>
                    </a:cubicBezTo>
                    <a:cubicBezTo>
                      <a:pt x="-473" y="94080"/>
                      <a:pt x="-666" y="97683"/>
                      <a:pt x="749" y="98133"/>
                    </a:cubicBezTo>
                    <a:close/>
                  </a:path>
                </a:pathLst>
              </a:custGeom>
              <a:solidFill>
                <a:srgbClr val="CC9B72"/>
              </a:solidFill>
              <a:ln w="642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pic>
            <p:nvPicPr>
              <p:cNvPr id="140" name="Image 139">
                <a:extLst>
                  <a:ext uri="{FF2B5EF4-FFF2-40B4-BE49-F238E27FC236}">
                    <a16:creationId xmlns:a16="http://schemas.microsoft.com/office/drawing/2014/main" id="{09B347D8-6322-4626-9E5A-B0342E8CB657}"/>
                  </a:ext>
                </a:extLst>
              </p:cNvPr>
              <p:cNvPicPr>
                <a:picLocks noChangeAspect="1"/>
              </p:cNvPicPr>
              <p:nvPr/>
            </p:nvPicPr>
            <p:blipFill>
              <a:blip r:embed="rId3">
                <a:extLst>
                  <a:ext uri="{28A0092B-C50C-407E-A947-70E740481C1C}">
                    <a14:useLocalDpi xmlns:a14="http://schemas.microsoft.com/office/drawing/2010/main" val="0"/>
                  </a:ext>
                </a:extLst>
              </a:blip>
              <a:srcRect/>
              <a:stretch/>
            </p:blipFill>
            <p:spPr>
              <a:xfrm>
                <a:off x="2491480" y="1883475"/>
                <a:ext cx="1098967" cy="433307"/>
              </a:xfrm>
              <a:prstGeom prst="rect">
                <a:avLst/>
              </a:prstGeom>
            </p:spPr>
          </p:pic>
        </p:grpSp>
        <p:sp>
          <p:nvSpPr>
            <p:cNvPr id="9" name="Rectangle 8">
              <a:extLst>
                <a:ext uri="{FF2B5EF4-FFF2-40B4-BE49-F238E27FC236}">
                  <a16:creationId xmlns:a16="http://schemas.microsoft.com/office/drawing/2014/main" id="{A444E587-E1E8-46D3-BA82-ECB553553C1F}"/>
                </a:ext>
              </a:extLst>
            </p:cNvPr>
            <p:cNvSpPr/>
            <p:nvPr/>
          </p:nvSpPr>
          <p:spPr>
            <a:xfrm>
              <a:off x="2260136" y="3141207"/>
              <a:ext cx="2068024" cy="232194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Trebuchet MS"/>
                <a:ea typeface="+mn-ea"/>
                <a:cs typeface="+mn-cs"/>
              </a:endParaRPr>
            </a:p>
          </p:txBody>
        </p:sp>
      </p:grpSp>
      <p:sp useBgFill="1">
        <p:nvSpPr>
          <p:cNvPr id="7" name="MaskAnim_text_left">
            <a:extLst>
              <a:ext uri="{FF2B5EF4-FFF2-40B4-BE49-F238E27FC236}">
                <a16:creationId xmlns:a16="http://schemas.microsoft.com/office/drawing/2014/main" id="{177DF586-B506-4BE5-A096-EBBF72E05B35}"/>
              </a:ext>
            </a:extLst>
          </p:cNvPr>
          <p:cNvSpPr/>
          <p:nvPr/>
        </p:nvSpPr>
        <p:spPr>
          <a:xfrm>
            <a:off x="0" y="3946216"/>
            <a:ext cx="5295014" cy="178442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Trebuchet MS"/>
              <a:ea typeface="+mn-ea"/>
              <a:cs typeface="+mn-cs"/>
            </a:endParaRPr>
          </a:p>
        </p:txBody>
      </p:sp>
      <p:sp>
        <p:nvSpPr>
          <p:cNvPr id="24" name="Forme libre : forme 23">
            <a:extLst>
              <a:ext uri="{FF2B5EF4-FFF2-40B4-BE49-F238E27FC236}">
                <a16:creationId xmlns:a16="http://schemas.microsoft.com/office/drawing/2014/main" id="{08FCE0B9-3D90-4154-97CB-60ADB1EDB714}"/>
              </a:ext>
            </a:extLst>
          </p:cNvPr>
          <p:cNvSpPr/>
          <p:nvPr/>
        </p:nvSpPr>
        <p:spPr>
          <a:xfrm>
            <a:off x="2240676" y="5518426"/>
            <a:ext cx="660878" cy="1338801"/>
          </a:xfrm>
          <a:custGeom>
            <a:avLst/>
            <a:gdLst>
              <a:gd name="connsiteX0" fmla="*/ 129815 w 660878"/>
              <a:gd name="connsiteY0" fmla="*/ 2024 h 1338801"/>
              <a:gd name="connsiteX1" fmla="*/ 56862 w 660878"/>
              <a:gd name="connsiteY1" fmla="*/ 1338653 h 1338801"/>
              <a:gd name="connsiteX2" fmla="*/ 644214 w 660878"/>
              <a:gd name="connsiteY2" fmla="*/ 1338653 h 1338801"/>
              <a:gd name="connsiteX3" fmla="*/ 635851 w 660878"/>
              <a:gd name="connsiteY3" fmla="*/ 340347 h 1338801"/>
              <a:gd name="connsiteX4" fmla="*/ 129815 w 660878"/>
              <a:gd name="connsiteY4" fmla="*/ 2024 h 13388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0878" h="1338801">
                <a:moveTo>
                  <a:pt x="129815" y="2024"/>
                </a:moveTo>
                <a:cubicBezTo>
                  <a:pt x="34860" y="278845"/>
                  <a:pt x="-66591" y="875461"/>
                  <a:pt x="56862" y="1338653"/>
                </a:cubicBezTo>
                <a:lnTo>
                  <a:pt x="644214" y="1338653"/>
                </a:lnTo>
                <a:cubicBezTo>
                  <a:pt x="644214" y="1338653"/>
                  <a:pt x="437515" y="820586"/>
                  <a:pt x="635851" y="340347"/>
                </a:cubicBezTo>
                <a:cubicBezTo>
                  <a:pt x="795910" y="-48734"/>
                  <a:pt x="129815" y="2024"/>
                  <a:pt x="129815" y="2024"/>
                </a:cubicBezTo>
                <a:close/>
              </a:path>
            </a:pathLst>
          </a:custGeom>
          <a:solidFill>
            <a:srgbClr val="1760BF"/>
          </a:solidFill>
          <a:ln w="642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25" name="Forme libre : forme 24">
            <a:extLst>
              <a:ext uri="{FF2B5EF4-FFF2-40B4-BE49-F238E27FC236}">
                <a16:creationId xmlns:a16="http://schemas.microsoft.com/office/drawing/2014/main" id="{FFD10FEA-2C32-4F20-A48A-4502588CEFAA}"/>
              </a:ext>
            </a:extLst>
          </p:cNvPr>
          <p:cNvSpPr/>
          <p:nvPr/>
        </p:nvSpPr>
        <p:spPr>
          <a:xfrm>
            <a:off x="2926871" y="5518000"/>
            <a:ext cx="658257" cy="1339227"/>
          </a:xfrm>
          <a:custGeom>
            <a:avLst/>
            <a:gdLst>
              <a:gd name="connsiteX0" fmla="*/ 129786 w 658257"/>
              <a:gd name="connsiteY0" fmla="*/ 2450 h 1339227"/>
              <a:gd name="connsiteX1" fmla="*/ 56833 w 658257"/>
              <a:gd name="connsiteY1" fmla="*/ 1339078 h 1339227"/>
              <a:gd name="connsiteX2" fmla="*/ 644443 w 658257"/>
              <a:gd name="connsiteY2" fmla="*/ 1339078 h 1339227"/>
              <a:gd name="connsiteX3" fmla="*/ 635694 w 658257"/>
              <a:gd name="connsiteY3" fmla="*/ 340772 h 1339227"/>
              <a:gd name="connsiteX4" fmla="*/ 129786 w 658257"/>
              <a:gd name="connsiteY4" fmla="*/ 2450 h 13392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8257" h="1339227">
                <a:moveTo>
                  <a:pt x="129786" y="2450"/>
                </a:moveTo>
                <a:cubicBezTo>
                  <a:pt x="34832" y="279078"/>
                  <a:pt x="-66556" y="875694"/>
                  <a:pt x="56833" y="1339078"/>
                </a:cubicBezTo>
                <a:lnTo>
                  <a:pt x="644443" y="1339078"/>
                </a:lnTo>
                <a:cubicBezTo>
                  <a:pt x="644443" y="1339078"/>
                  <a:pt x="451961" y="821011"/>
                  <a:pt x="635694" y="340772"/>
                </a:cubicBezTo>
                <a:cubicBezTo>
                  <a:pt x="785974" y="-52297"/>
                  <a:pt x="129786" y="2450"/>
                  <a:pt x="129786" y="2450"/>
                </a:cubicBezTo>
                <a:close/>
              </a:path>
            </a:pathLst>
          </a:custGeom>
          <a:solidFill>
            <a:srgbClr val="1760BF"/>
          </a:solidFill>
          <a:ln w="642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34" name="Forme libre : forme 33">
            <a:extLst>
              <a:ext uri="{FF2B5EF4-FFF2-40B4-BE49-F238E27FC236}">
                <a16:creationId xmlns:a16="http://schemas.microsoft.com/office/drawing/2014/main" id="{377A74FC-D3EF-4FA4-87A4-10C633604100}"/>
              </a:ext>
            </a:extLst>
          </p:cNvPr>
          <p:cNvSpPr/>
          <p:nvPr/>
        </p:nvSpPr>
        <p:spPr>
          <a:xfrm>
            <a:off x="2147712" y="3158131"/>
            <a:ext cx="1612677" cy="3021401"/>
          </a:xfrm>
          <a:custGeom>
            <a:avLst/>
            <a:gdLst>
              <a:gd name="connsiteX0" fmla="*/ 1612481 w 1612677"/>
              <a:gd name="connsiteY0" fmla="*/ 90817 h 3021401"/>
              <a:gd name="connsiteX1" fmla="*/ 1421930 w 1612677"/>
              <a:gd name="connsiteY1" fmla="*/ 52925 h 3021401"/>
              <a:gd name="connsiteX2" fmla="*/ 1369049 w 1612677"/>
              <a:gd name="connsiteY2" fmla="*/ 588039 h 3021401"/>
              <a:gd name="connsiteX3" fmla="*/ 685455 w 1612677"/>
              <a:gd name="connsiteY3" fmla="*/ 613386 h 3021401"/>
              <a:gd name="connsiteX4" fmla="*/ 737693 w 1612677"/>
              <a:gd name="connsiteY4" fmla="*/ 16899 h 3021401"/>
              <a:gd name="connsiteX5" fmla="*/ 729780 w 1612677"/>
              <a:gd name="connsiteY5" fmla="*/ -149 h 3021401"/>
              <a:gd name="connsiteX6" fmla="*/ 261056 w 1612677"/>
              <a:gd name="connsiteY6" fmla="*/ 47457 h 3021401"/>
              <a:gd name="connsiteX7" fmla="*/ 465633 w 1612677"/>
              <a:gd name="connsiteY7" fmla="*/ 308645 h 3021401"/>
              <a:gd name="connsiteX8" fmla="*/ -196 w 1612677"/>
              <a:gd name="connsiteY8" fmla="*/ 2748183 h 3021401"/>
              <a:gd name="connsiteX9" fmla="*/ 1551495 w 1612677"/>
              <a:gd name="connsiteY9" fmla="*/ 2864689 h 3021401"/>
              <a:gd name="connsiteX10" fmla="*/ 1612481 w 1612677"/>
              <a:gd name="connsiteY10" fmla="*/ 90817 h 30214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12677" h="3021401">
                <a:moveTo>
                  <a:pt x="1612481" y="90817"/>
                </a:moveTo>
                <a:cubicBezTo>
                  <a:pt x="1551880" y="76342"/>
                  <a:pt x="1487870" y="63733"/>
                  <a:pt x="1421930" y="52925"/>
                </a:cubicBezTo>
                <a:lnTo>
                  <a:pt x="1369049" y="588039"/>
                </a:lnTo>
                <a:cubicBezTo>
                  <a:pt x="1147553" y="780264"/>
                  <a:pt x="685455" y="613386"/>
                  <a:pt x="685455" y="613386"/>
                </a:cubicBezTo>
                <a:lnTo>
                  <a:pt x="737693" y="16899"/>
                </a:lnTo>
                <a:lnTo>
                  <a:pt x="729780" y="-149"/>
                </a:lnTo>
                <a:cubicBezTo>
                  <a:pt x="524496" y="752"/>
                  <a:pt x="351314" y="17542"/>
                  <a:pt x="261056" y="47457"/>
                </a:cubicBezTo>
                <a:lnTo>
                  <a:pt x="465633" y="308645"/>
                </a:lnTo>
                <a:cubicBezTo>
                  <a:pt x="317090" y="620463"/>
                  <a:pt x="21162" y="2570691"/>
                  <a:pt x="-196" y="2748183"/>
                </a:cubicBezTo>
                <a:cubicBezTo>
                  <a:pt x="460164" y="3188858"/>
                  <a:pt x="1323694" y="2994254"/>
                  <a:pt x="1551495" y="2864689"/>
                </a:cubicBezTo>
                <a:cubicBezTo>
                  <a:pt x="1516112" y="2581113"/>
                  <a:pt x="1573946" y="343642"/>
                  <a:pt x="1612481" y="90817"/>
                </a:cubicBezTo>
                <a:close/>
              </a:path>
            </a:pathLst>
          </a:custGeom>
          <a:solidFill>
            <a:srgbClr val="F0F0F5"/>
          </a:solidFill>
          <a:ln w="642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35" name="Forme libre : forme 34">
            <a:extLst>
              <a:ext uri="{FF2B5EF4-FFF2-40B4-BE49-F238E27FC236}">
                <a16:creationId xmlns:a16="http://schemas.microsoft.com/office/drawing/2014/main" id="{131FB560-AC48-4B96-969E-032794F3C44C}"/>
              </a:ext>
            </a:extLst>
          </p:cNvPr>
          <p:cNvSpPr/>
          <p:nvPr/>
        </p:nvSpPr>
        <p:spPr>
          <a:xfrm>
            <a:off x="2833364" y="3158032"/>
            <a:ext cx="736474" cy="680826"/>
          </a:xfrm>
          <a:custGeom>
            <a:avLst/>
            <a:gdLst>
              <a:gd name="connsiteX0" fmla="*/ -196 w 736474"/>
              <a:gd name="connsiteY0" fmla="*/ 613485 h 680826"/>
              <a:gd name="connsiteX1" fmla="*/ 683397 w 736474"/>
              <a:gd name="connsiteY1" fmla="*/ 588138 h 680826"/>
              <a:gd name="connsiteX2" fmla="*/ 736278 w 736474"/>
              <a:gd name="connsiteY2" fmla="*/ 53024 h 680826"/>
              <a:gd name="connsiteX3" fmla="*/ 44128 w 736474"/>
              <a:gd name="connsiteY3" fmla="*/ -114 h 680826"/>
              <a:gd name="connsiteX4" fmla="*/ 52041 w 736474"/>
              <a:gd name="connsiteY4" fmla="*/ 16998 h 6808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6474" h="680826">
                <a:moveTo>
                  <a:pt x="-196" y="613485"/>
                </a:moveTo>
                <a:cubicBezTo>
                  <a:pt x="-196" y="613485"/>
                  <a:pt x="461901" y="780363"/>
                  <a:pt x="683397" y="588138"/>
                </a:cubicBezTo>
                <a:lnTo>
                  <a:pt x="736278" y="53024"/>
                </a:lnTo>
                <a:cubicBezTo>
                  <a:pt x="509250" y="15583"/>
                  <a:pt x="259126" y="-1015"/>
                  <a:pt x="44128" y="-114"/>
                </a:cubicBezTo>
                <a:lnTo>
                  <a:pt x="52041" y="16998"/>
                </a:lnTo>
                <a:close/>
              </a:path>
            </a:pathLst>
          </a:custGeom>
          <a:solidFill>
            <a:srgbClr val="313759"/>
          </a:solidFill>
          <a:ln w="642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37" name="Forme libre : forme 36">
            <a:extLst>
              <a:ext uri="{FF2B5EF4-FFF2-40B4-BE49-F238E27FC236}">
                <a16:creationId xmlns:a16="http://schemas.microsoft.com/office/drawing/2014/main" id="{284E5573-8301-46BF-9677-6EDF5887C2DC}"/>
              </a:ext>
            </a:extLst>
          </p:cNvPr>
          <p:cNvSpPr/>
          <p:nvPr/>
        </p:nvSpPr>
        <p:spPr>
          <a:xfrm>
            <a:off x="3055276" y="2962124"/>
            <a:ext cx="311915" cy="329657"/>
          </a:xfrm>
          <a:custGeom>
            <a:avLst/>
            <a:gdLst>
              <a:gd name="connsiteX0" fmla="*/ 311720 w 311915"/>
              <a:gd name="connsiteY0" fmla="*/ -149 h 300914"/>
              <a:gd name="connsiteX1" fmla="*/ 311720 w 311915"/>
              <a:gd name="connsiteY1" fmla="*/ 220510 h 300914"/>
              <a:gd name="connsiteX2" fmla="*/ 19137 w 311915"/>
              <a:gd name="connsiteY2" fmla="*/ 277380 h 300914"/>
              <a:gd name="connsiteX3" fmla="*/ 2732 w 311915"/>
              <a:gd name="connsiteY3" fmla="*/ 54662 h 300914"/>
              <a:gd name="connsiteX4" fmla="*/ 311720 w 311915"/>
              <a:gd name="connsiteY4" fmla="*/ -149 h 3009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1915" h="300914">
                <a:moveTo>
                  <a:pt x="311720" y="-149"/>
                </a:moveTo>
                <a:lnTo>
                  <a:pt x="311720" y="220510"/>
                </a:lnTo>
                <a:cubicBezTo>
                  <a:pt x="311720" y="220510"/>
                  <a:pt x="182669" y="353163"/>
                  <a:pt x="19137" y="277380"/>
                </a:cubicBezTo>
                <a:cubicBezTo>
                  <a:pt x="19137" y="277380"/>
                  <a:pt x="40881" y="78336"/>
                  <a:pt x="2732" y="54662"/>
                </a:cubicBezTo>
                <a:cubicBezTo>
                  <a:pt x="-35417" y="30988"/>
                  <a:pt x="311720" y="-149"/>
                  <a:pt x="311720" y="-149"/>
                </a:cubicBezTo>
                <a:close/>
              </a:path>
            </a:pathLst>
          </a:custGeom>
          <a:solidFill>
            <a:srgbClr val="DBAA7D"/>
          </a:solidFill>
          <a:ln w="642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grpSp>
        <p:nvGrpSpPr>
          <p:cNvPr id="138" name="Groupe 137">
            <a:extLst>
              <a:ext uri="{FF2B5EF4-FFF2-40B4-BE49-F238E27FC236}">
                <a16:creationId xmlns:a16="http://schemas.microsoft.com/office/drawing/2014/main" id="{9CC2154A-A81B-4CC5-ADDB-31B72BE2BE9C}"/>
              </a:ext>
            </a:extLst>
          </p:cNvPr>
          <p:cNvGrpSpPr/>
          <p:nvPr/>
        </p:nvGrpSpPr>
        <p:grpSpPr>
          <a:xfrm>
            <a:off x="1026001" y="2598195"/>
            <a:ext cx="3368344" cy="2953505"/>
            <a:chOff x="1213205" y="2734922"/>
            <a:chExt cx="3368344" cy="2953505"/>
          </a:xfrm>
        </p:grpSpPr>
        <p:sp>
          <p:nvSpPr>
            <p:cNvPr id="137" name="Forme libre : forme 136">
              <a:extLst>
                <a:ext uri="{FF2B5EF4-FFF2-40B4-BE49-F238E27FC236}">
                  <a16:creationId xmlns:a16="http://schemas.microsoft.com/office/drawing/2014/main" id="{73A70B01-CC66-4B84-AFE6-75E16961D2A1}"/>
                </a:ext>
              </a:extLst>
            </p:cNvPr>
            <p:cNvSpPr/>
            <p:nvPr/>
          </p:nvSpPr>
          <p:spPr>
            <a:xfrm>
              <a:off x="1575776" y="4323503"/>
              <a:ext cx="587825" cy="525006"/>
            </a:xfrm>
            <a:custGeom>
              <a:avLst/>
              <a:gdLst>
                <a:gd name="connsiteX0" fmla="*/ 587630 w 587825"/>
                <a:gd name="connsiteY0" fmla="*/ 201858 h 525006"/>
                <a:gd name="connsiteX1" fmla="*/ 452018 w 587825"/>
                <a:gd name="connsiteY1" fmla="*/ 209642 h 525006"/>
                <a:gd name="connsiteX2" fmla="*/ 358736 w 587825"/>
                <a:gd name="connsiteY2" fmla="*/ -16 h 525006"/>
                <a:gd name="connsiteX3" fmla="*/ 353268 w 587825"/>
                <a:gd name="connsiteY3" fmla="*/ 139070 h 525006"/>
                <a:gd name="connsiteX4" fmla="*/ -173 w 587825"/>
                <a:gd name="connsiteY4" fmla="*/ 218391 h 525006"/>
                <a:gd name="connsiteX5" fmla="*/ 262109 w 587825"/>
                <a:gd name="connsiteY5" fmla="*/ 244832 h 525006"/>
                <a:gd name="connsiteX6" fmla="*/ 11921 w 587825"/>
                <a:gd name="connsiteY6" fmla="*/ 349757 h 525006"/>
                <a:gd name="connsiteX7" fmla="*/ 294082 w 587825"/>
                <a:gd name="connsiteY7" fmla="*/ 324024 h 525006"/>
                <a:gd name="connsiteX8" fmla="*/ 79535 w 587825"/>
                <a:gd name="connsiteY8" fmla="*/ 453139 h 525006"/>
                <a:gd name="connsiteX9" fmla="*/ 315247 w 587825"/>
                <a:gd name="connsiteY9" fmla="*/ 410616 h 525006"/>
                <a:gd name="connsiteX10" fmla="*/ 225182 w 587825"/>
                <a:gd name="connsiteY10" fmla="*/ 517214 h 525006"/>
                <a:gd name="connsiteX11" fmla="*/ 419273 w 587825"/>
                <a:gd name="connsiteY11" fmla="*/ 387520 h 525006"/>
                <a:gd name="connsiteX12" fmla="*/ 582805 w 587825"/>
                <a:gd name="connsiteY12" fmla="*/ 426634 h 525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87825" h="525006">
                  <a:moveTo>
                    <a:pt x="587630" y="201858"/>
                  </a:moveTo>
                  <a:lnTo>
                    <a:pt x="452018" y="209642"/>
                  </a:lnTo>
                  <a:cubicBezTo>
                    <a:pt x="452018" y="209642"/>
                    <a:pt x="406985" y="-6256"/>
                    <a:pt x="358736" y="-16"/>
                  </a:cubicBezTo>
                  <a:cubicBezTo>
                    <a:pt x="310487" y="6224"/>
                    <a:pt x="353268" y="139070"/>
                    <a:pt x="353268" y="139070"/>
                  </a:cubicBezTo>
                  <a:cubicBezTo>
                    <a:pt x="353268" y="139070"/>
                    <a:pt x="-3518" y="182043"/>
                    <a:pt x="-173" y="218391"/>
                  </a:cubicBezTo>
                  <a:cubicBezTo>
                    <a:pt x="3172" y="254739"/>
                    <a:pt x="157248" y="268442"/>
                    <a:pt x="262109" y="244832"/>
                  </a:cubicBezTo>
                  <a:cubicBezTo>
                    <a:pt x="150943" y="265611"/>
                    <a:pt x="-3711" y="312509"/>
                    <a:pt x="11921" y="349757"/>
                  </a:cubicBezTo>
                  <a:cubicBezTo>
                    <a:pt x="27554" y="387006"/>
                    <a:pt x="249950" y="337985"/>
                    <a:pt x="294082" y="324024"/>
                  </a:cubicBezTo>
                  <a:cubicBezTo>
                    <a:pt x="195139" y="347441"/>
                    <a:pt x="47561" y="404376"/>
                    <a:pt x="79535" y="453139"/>
                  </a:cubicBezTo>
                  <a:cubicBezTo>
                    <a:pt x="111508" y="501903"/>
                    <a:pt x="315247" y="410616"/>
                    <a:pt x="315247" y="410616"/>
                  </a:cubicBezTo>
                  <a:cubicBezTo>
                    <a:pt x="315247" y="410616"/>
                    <a:pt x="210257" y="471345"/>
                    <a:pt x="225182" y="517214"/>
                  </a:cubicBezTo>
                  <a:cubicBezTo>
                    <a:pt x="240107" y="563083"/>
                    <a:pt x="419273" y="387520"/>
                    <a:pt x="419273" y="387520"/>
                  </a:cubicBezTo>
                  <a:lnTo>
                    <a:pt x="582805" y="426634"/>
                  </a:lnTo>
                  <a:close/>
                </a:path>
              </a:pathLst>
            </a:custGeom>
            <a:solidFill>
              <a:srgbClr val="DBAA7D"/>
            </a:solidFill>
            <a:ln w="642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grpSp>
          <p:nvGrpSpPr>
            <p:cNvPr id="136" name="Groupe 135">
              <a:extLst>
                <a:ext uri="{FF2B5EF4-FFF2-40B4-BE49-F238E27FC236}">
                  <a16:creationId xmlns:a16="http://schemas.microsoft.com/office/drawing/2014/main" id="{F3496D0F-BE7F-4542-AF60-163B9AA98A21}"/>
                </a:ext>
              </a:extLst>
            </p:cNvPr>
            <p:cNvGrpSpPr/>
            <p:nvPr/>
          </p:nvGrpSpPr>
          <p:grpSpPr>
            <a:xfrm>
              <a:off x="1213205" y="2734922"/>
              <a:ext cx="3368344" cy="2953505"/>
              <a:chOff x="1213205" y="2734922"/>
              <a:chExt cx="3368344" cy="2953505"/>
            </a:xfrm>
          </p:grpSpPr>
          <p:sp>
            <p:nvSpPr>
              <p:cNvPr id="36" name="Forme libre : forme 35">
                <a:extLst>
                  <a:ext uri="{FF2B5EF4-FFF2-40B4-BE49-F238E27FC236}">
                    <a16:creationId xmlns:a16="http://schemas.microsoft.com/office/drawing/2014/main" id="{AEEB9EDE-A7A2-41CC-A382-7455AAB7A46D}"/>
                  </a:ext>
                </a:extLst>
              </p:cNvPr>
              <p:cNvSpPr/>
              <p:nvPr/>
            </p:nvSpPr>
            <p:spPr>
              <a:xfrm>
                <a:off x="3366288" y="3363457"/>
                <a:ext cx="1215261" cy="1583566"/>
              </a:xfrm>
              <a:custGeom>
                <a:avLst/>
                <a:gdLst>
                  <a:gd name="connsiteX0" fmla="*/ 203157 w 1214394"/>
                  <a:gd name="connsiteY0" fmla="*/ -149 h 1735965"/>
                  <a:gd name="connsiteX1" fmla="*/ 1208797 w 1214394"/>
                  <a:gd name="connsiteY1" fmla="*/ 1086227 h 1735965"/>
                  <a:gd name="connsiteX2" fmla="*/ -196 w 1214394"/>
                  <a:gd name="connsiteY2" fmla="*/ 1645145 h 1735965"/>
                  <a:gd name="connsiteX3" fmla="*/ -196 w 1214394"/>
                  <a:gd name="connsiteY3" fmla="*/ 1645145 h 1735965"/>
                  <a:gd name="connsiteX4" fmla="*/ 82599 w 1214394"/>
                  <a:gd name="connsiteY4" fmla="*/ 1364593 h 1735965"/>
                  <a:gd name="connsiteX5" fmla="*/ 82599 w 1214394"/>
                  <a:gd name="connsiteY5" fmla="*/ 1364593 h 1735965"/>
                  <a:gd name="connsiteX6" fmla="*/ 821518 w 1214394"/>
                  <a:gd name="connsiteY6" fmla="*/ 1028843 h 1735965"/>
                  <a:gd name="connsiteX7" fmla="*/ 156645 w 1214394"/>
                  <a:gd name="connsiteY7" fmla="*/ 421097 h 1735965"/>
                  <a:gd name="connsiteX0" fmla="*/ 312890 w 1215261"/>
                  <a:gd name="connsiteY0" fmla="*/ 0 h 1583566"/>
                  <a:gd name="connsiteX1" fmla="*/ 1208993 w 1215261"/>
                  <a:gd name="connsiteY1" fmla="*/ 933976 h 1583566"/>
                  <a:gd name="connsiteX2" fmla="*/ 0 w 1215261"/>
                  <a:gd name="connsiteY2" fmla="*/ 1492894 h 1583566"/>
                  <a:gd name="connsiteX3" fmla="*/ 0 w 1215261"/>
                  <a:gd name="connsiteY3" fmla="*/ 1492894 h 1583566"/>
                  <a:gd name="connsiteX4" fmla="*/ 82795 w 1215261"/>
                  <a:gd name="connsiteY4" fmla="*/ 1212342 h 1583566"/>
                  <a:gd name="connsiteX5" fmla="*/ 82795 w 1215261"/>
                  <a:gd name="connsiteY5" fmla="*/ 1212342 h 1583566"/>
                  <a:gd name="connsiteX6" fmla="*/ 821714 w 1215261"/>
                  <a:gd name="connsiteY6" fmla="*/ 876592 h 1583566"/>
                  <a:gd name="connsiteX7" fmla="*/ 156841 w 1215261"/>
                  <a:gd name="connsiteY7" fmla="*/ 268846 h 1583566"/>
                  <a:gd name="connsiteX8" fmla="*/ 312890 w 1215261"/>
                  <a:gd name="connsiteY8" fmla="*/ 0 h 15835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15261" h="1583566">
                    <a:moveTo>
                      <a:pt x="312890" y="0"/>
                    </a:moveTo>
                    <a:cubicBezTo>
                      <a:pt x="665881" y="85947"/>
                      <a:pt x="1284133" y="233593"/>
                      <a:pt x="1208993" y="933976"/>
                    </a:cubicBezTo>
                    <a:cubicBezTo>
                      <a:pt x="1142988" y="1551565"/>
                      <a:pt x="524435" y="1706477"/>
                      <a:pt x="0" y="1492894"/>
                    </a:cubicBezTo>
                    <a:lnTo>
                      <a:pt x="0" y="1492894"/>
                    </a:lnTo>
                    <a:lnTo>
                      <a:pt x="82795" y="1212342"/>
                    </a:lnTo>
                    <a:lnTo>
                      <a:pt x="82795" y="1212342"/>
                    </a:lnTo>
                    <a:cubicBezTo>
                      <a:pt x="278365" y="1287031"/>
                      <a:pt x="744258" y="1307103"/>
                      <a:pt x="821714" y="876592"/>
                    </a:cubicBezTo>
                    <a:cubicBezTo>
                      <a:pt x="907340" y="400213"/>
                      <a:pt x="156841" y="268846"/>
                      <a:pt x="156841" y="268846"/>
                    </a:cubicBezTo>
                    <a:cubicBezTo>
                      <a:pt x="172345" y="128431"/>
                      <a:pt x="297386" y="140415"/>
                      <a:pt x="312890" y="0"/>
                    </a:cubicBezTo>
                    <a:close/>
                  </a:path>
                </a:pathLst>
              </a:custGeom>
              <a:solidFill>
                <a:srgbClr val="313759"/>
              </a:solidFill>
              <a:ln w="642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grpSp>
            <p:nvGrpSpPr>
              <p:cNvPr id="39" name="Graphique 7">
                <a:extLst>
                  <a:ext uri="{FF2B5EF4-FFF2-40B4-BE49-F238E27FC236}">
                    <a16:creationId xmlns:a16="http://schemas.microsoft.com/office/drawing/2014/main" id="{9AE134F3-E23A-4D75-9C80-FE76A5BD6992}"/>
                  </a:ext>
                </a:extLst>
              </p:cNvPr>
              <p:cNvGrpSpPr/>
              <p:nvPr/>
            </p:nvGrpSpPr>
            <p:grpSpPr>
              <a:xfrm>
                <a:off x="1213205" y="2734922"/>
                <a:ext cx="2236332" cy="2953505"/>
                <a:chOff x="1213205" y="2734922"/>
                <a:chExt cx="2236332" cy="2953505"/>
              </a:xfrm>
            </p:grpSpPr>
            <p:sp>
              <p:nvSpPr>
                <p:cNvPr id="40" name="Forme libre : forme 39">
                  <a:extLst>
                    <a:ext uri="{FF2B5EF4-FFF2-40B4-BE49-F238E27FC236}">
                      <a16:creationId xmlns:a16="http://schemas.microsoft.com/office/drawing/2014/main" id="{132EDA5A-ADB5-4651-88BF-5FB7A1438D05}"/>
                    </a:ext>
                  </a:extLst>
                </p:cNvPr>
                <p:cNvSpPr/>
                <p:nvPr/>
              </p:nvSpPr>
              <p:spPr>
                <a:xfrm>
                  <a:off x="1306427" y="3636872"/>
                  <a:ext cx="448680" cy="221733"/>
                </a:xfrm>
                <a:custGeom>
                  <a:avLst/>
                  <a:gdLst>
                    <a:gd name="connsiteX0" fmla="*/ 17187 w 448680"/>
                    <a:gd name="connsiteY0" fmla="*/ 10034 h 221733"/>
                    <a:gd name="connsiteX1" fmla="*/ 129060 w 448680"/>
                    <a:gd name="connsiteY1" fmla="*/ 42200 h 221733"/>
                    <a:gd name="connsiteX2" fmla="*/ 163864 w 448680"/>
                    <a:gd name="connsiteY2" fmla="*/ 55066 h 221733"/>
                    <a:gd name="connsiteX3" fmla="*/ 137166 w 448680"/>
                    <a:gd name="connsiteY3" fmla="*/ 22578 h 221733"/>
                    <a:gd name="connsiteX4" fmla="*/ 139514 w 448680"/>
                    <a:gd name="connsiteY4" fmla="*/ 2861 h 221733"/>
                    <a:gd name="connsiteX5" fmla="*/ 159232 w 448680"/>
                    <a:gd name="connsiteY5" fmla="*/ 5209 h 221733"/>
                    <a:gd name="connsiteX6" fmla="*/ 198153 w 448680"/>
                    <a:gd name="connsiteY6" fmla="*/ 55645 h 221733"/>
                    <a:gd name="connsiteX7" fmla="*/ 199440 w 448680"/>
                    <a:gd name="connsiteY7" fmla="*/ 68898 h 221733"/>
                    <a:gd name="connsiteX8" fmla="*/ 239326 w 448680"/>
                    <a:gd name="connsiteY8" fmla="*/ 85302 h 221733"/>
                    <a:gd name="connsiteX9" fmla="*/ 443259 w 448680"/>
                    <a:gd name="connsiteY9" fmla="*/ 199556 h 221733"/>
                    <a:gd name="connsiteX10" fmla="*/ 428205 w 448680"/>
                    <a:gd name="connsiteY10" fmla="*/ 219499 h 221733"/>
                    <a:gd name="connsiteX11" fmla="*/ 226009 w 448680"/>
                    <a:gd name="connsiteY11" fmla="*/ 112322 h 221733"/>
                    <a:gd name="connsiteX12" fmla="*/ 121727 w 448680"/>
                    <a:gd name="connsiteY12" fmla="*/ 71149 h 221733"/>
                    <a:gd name="connsiteX13" fmla="*/ 116902 w 448680"/>
                    <a:gd name="connsiteY13" fmla="*/ 69605 h 221733"/>
                    <a:gd name="connsiteX14" fmla="*/ 113106 w 448680"/>
                    <a:gd name="connsiteY14" fmla="*/ 71599 h 221733"/>
                    <a:gd name="connsiteX15" fmla="*/ 66272 w 448680"/>
                    <a:gd name="connsiteY15" fmla="*/ 90191 h 221733"/>
                    <a:gd name="connsiteX16" fmla="*/ 55979 w 448680"/>
                    <a:gd name="connsiteY16" fmla="*/ 65617 h 221733"/>
                    <a:gd name="connsiteX17" fmla="*/ 76115 w 448680"/>
                    <a:gd name="connsiteY17" fmla="*/ 55709 h 221733"/>
                    <a:gd name="connsiteX18" fmla="*/ 10110 w 448680"/>
                    <a:gd name="connsiteY18" fmla="*/ 36796 h 221733"/>
                    <a:gd name="connsiteX19" fmla="*/ 268 w 448680"/>
                    <a:gd name="connsiteY19" fmla="*/ 19877 h 221733"/>
                    <a:gd name="connsiteX20" fmla="*/ 17187 w 448680"/>
                    <a:gd name="connsiteY20" fmla="*/ 10034 h 2217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48680" h="221733">
                      <a:moveTo>
                        <a:pt x="17187" y="10034"/>
                      </a:moveTo>
                      <a:cubicBezTo>
                        <a:pt x="54371" y="21098"/>
                        <a:pt x="92262" y="29333"/>
                        <a:pt x="129060" y="42200"/>
                      </a:cubicBezTo>
                      <a:cubicBezTo>
                        <a:pt x="140705" y="46253"/>
                        <a:pt x="152284" y="50563"/>
                        <a:pt x="163864" y="55066"/>
                      </a:cubicBezTo>
                      <a:cubicBezTo>
                        <a:pt x="154600" y="44515"/>
                        <a:pt x="145336" y="33901"/>
                        <a:pt x="137166" y="22578"/>
                      </a:cubicBezTo>
                      <a:cubicBezTo>
                        <a:pt x="132367" y="16486"/>
                        <a:pt x="133422" y="7660"/>
                        <a:pt x="139514" y="2861"/>
                      </a:cubicBezTo>
                      <a:cubicBezTo>
                        <a:pt x="145607" y="-1939"/>
                        <a:pt x="154433" y="-884"/>
                        <a:pt x="159232" y="5209"/>
                      </a:cubicBezTo>
                      <a:cubicBezTo>
                        <a:pt x="173321" y="21034"/>
                        <a:pt x="185415" y="38790"/>
                        <a:pt x="198153" y="55645"/>
                      </a:cubicBezTo>
                      <a:cubicBezTo>
                        <a:pt x="201260" y="59383"/>
                        <a:pt x="201769" y="64632"/>
                        <a:pt x="199440" y="68898"/>
                      </a:cubicBezTo>
                      <a:cubicBezTo>
                        <a:pt x="212757" y="74237"/>
                        <a:pt x="226073" y="79641"/>
                        <a:pt x="239326" y="85302"/>
                      </a:cubicBezTo>
                      <a:cubicBezTo>
                        <a:pt x="310908" y="116561"/>
                        <a:pt x="379222" y="154832"/>
                        <a:pt x="443259" y="199556"/>
                      </a:cubicBezTo>
                      <a:cubicBezTo>
                        <a:pt x="456640" y="208691"/>
                        <a:pt x="441650" y="227926"/>
                        <a:pt x="428205" y="219499"/>
                      </a:cubicBezTo>
                      <a:cubicBezTo>
                        <a:pt x="363287" y="179272"/>
                        <a:pt x="295739" y="143471"/>
                        <a:pt x="226009" y="112322"/>
                      </a:cubicBezTo>
                      <a:cubicBezTo>
                        <a:pt x="192055" y="96637"/>
                        <a:pt x="157238" y="82890"/>
                        <a:pt x="121727" y="71149"/>
                      </a:cubicBezTo>
                      <a:lnTo>
                        <a:pt x="116902" y="69605"/>
                      </a:lnTo>
                      <a:cubicBezTo>
                        <a:pt x="115744" y="70461"/>
                        <a:pt x="114464" y="71130"/>
                        <a:pt x="113106" y="71599"/>
                      </a:cubicBezTo>
                      <a:cubicBezTo>
                        <a:pt x="97345" y="77132"/>
                        <a:pt x="82741" y="86717"/>
                        <a:pt x="66272" y="90191"/>
                      </a:cubicBezTo>
                      <a:cubicBezTo>
                        <a:pt x="53406" y="93022"/>
                        <a:pt x="44785" y="73079"/>
                        <a:pt x="55979" y="65617"/>
                      </a:cubicBezTo>
                      <a:cubicBezTo>
                        <a:pt x="62329" y="61628"/>
                        <a:pt x="69077" y="58309"/>
                        <a:pt x="76115" y="55709"/>
                      </a:cubicBezTo>
                      <a:cubicBezTo>
                        <a:pt x="54519" y="48080"/>
                        <a:pt x="32472" y="41762"/>
                        <a:pt x="10110" y="36796"/>
                      </a:cubicBezTo>
                      <a:cubicBezTo>
                        <a:pt x="2719" y="34840"/>
                        <a:pt x="-1688" y="27268"/>
                        <a:pt x="268" y="19877"/>
                      </a:cubicBezTo>
                      <a:cubicBezTo>
                        <a:pt x="2223" y="12484"/>
                        <a:pt x="9795" y="8078"/>
                        <a:pt x="17187" y="10034"/>
                      </a:cubicBezTo>
                      <a:close/>
                    </a:path>
                  </a:pathLst>
                </a:custGeom>
                <a:solidFill>
                  <a:srgbClr val="6BAF54"/>
                </a:solidFill>
                <a:ln w="642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41" name="Forme libre : forme 40">
                  <a:extLst>
                    <a:ext uri="{FF2B5EF4-FFF2-40B4-BE49-F238E27FC236}">
                      <a16:creationId xmlns:a16="http://schemas.microsoft.com/office/drawing/2014/main" id="{AA20378C-1F64-4AD8-BB0A-15B4F5B835A1}"/>
                    </a:ext>
                  </a:extLst>
                </p:cNvPr>
                <p:cNvSpPr/>
                <p:nvPr/>
              </p:nvSpPr>
              <p:spPr>
                <a:xfrm>
                  <a:off x="2988286" y="3098851"/>
                  <a:ext cx="321236" cy="504828"/>
                </a:xfrm>
                <a:custGeom>
                  <a:avLst/>
                  <a:gdLst>
                    <a:gd name="connsiteX0" fmla="*/ 566 w 321236"/>
                    <a:gd name="connsiteY0" fmla="*/ 486038 h 504828"/>
                    <a:gd name="connsiteX1" fmla="*/ 88958 w 321236"/>
                    <a:gd name="connsiteY1" fmla="*/ 282749 h 504828"/>
                    <a:gd name="connsiteX2" fmla="*/ 116363 w 321236"/>
                    <a:gd name="connsiteY2" fmla="*/ 235658 h 504828"/>
                    <a:gd name="connsiteX3" fmla="*/ 146728 w 321236"/>
                    <a:gd name="connsiteY3" fmla="*/ 187988 h 504828"/>
                    <a:gd name="connsiteX4" fmla="*/ 154898 w 321236"/>
                    <a:gd name="connsiteY4" fmla="*/ 176343 h 504828"/>
                    <a:gd name="connsiteX5" fmla="*/ 153354 w 321236"/>
                    <a:gd name="connsiteY5" fmla="*/ 171905 h 504828"/>
                    <a:gd name="connsiteX6" fmla="*/ 144798 w 321236"/>
                    <a:gd name="connsiteY6" fmla="*/ 113234 h 504828"/>
                    <a:gd name="connsiteX7" fmla="*/ 173104 w 321236"/>
                    <a:gd name="connsiteY7" fmla="*/ 109631 h 504828"/>
                    <a:gd name="connsiteX8" fmla="*/ 178508 w 321236"/>
                    <a:gd name="connsiteY8" fmla="*/ 143084 h 504828"/>
                    <a:gd name="connsiteX9" fmla="*/ 212669 w 321236"/>
                    <a:gd name="connsiteY9" fmla="*/ 98695 h 504828"/>
                    <a:gd name="connsiteX10" fmla="*/ 234541 w 321236"/>
                    <a:gd name="connsiteY10" fmla="*/ 72962 h 504828"/>
                    <a:gd name="connsiteX11" fmla="*/ 250045 w 321236"/>
                    <a:gd name="connsiteY11" fmla="*/ 19244 h 504828"/>
                    <a:gd name="connsiteX12" fmla="*/ 276872 w 321236"/>
                    <a:gd name="connsiteY12" fmla="*/ 25678 h 504828"/>
                    <a:gd name="connsiteX13" fmla="*/ 296172 w 321236"/>
                    <a:gd name="connsiteY13" fmla="*/ 5220 h 504828"/>
                    <a:gd name="connsiteX14" fmla="*/ 315671 w 321236"/>
                    <a:gd name="connsiteY14" fmla="*/ 2775 h 504828"/>
                    <a:gd name="connsiteX15" fmla="*/ 318115 w 321236"/>
                    <a:gd name="connsiteY15" fmla="*/ 22275 h 504828"/>
                    <a:gd name="connsiteX16" fmla="*/ 315922 w 321236"/>
                    <a:gd name="connsiteY16" fmla="*/ 24520 h 504828"/>
                    <a:gd name="connsiteX17" fmla="*/ 243934 w 321236"/>
                    <a:gd name="connsiteY17" fmla="*/ 106865 h 504828"/>
                    <a:gd name="connsiteX18" fmla="*/ 210996 w 321236"/>
                    <a:gd name="connsiteY18" fmla="*/ 150225 h 504828"/>
                    <a:gd name="connsiteX19" fmla="*/ 197036 w 321236"/>
                    <a:gd name="connsiteY19" fmla="*/ 168431 h 504828"/>
                    <a:gd name="connsiteX20" fmla="*/ 273848 w 321236"/>
                    <a:gd name="connsiteY20" fmla="*/ 177952 h 504828"/>
                    <a:gd name="connsiteX21" fmla="*/ 285582 w 321236"/>
                    <a:gd name="connsiteY21" fmla="*/ 194170 h 504828"/>
                    <a:gd name="connsiteX22" fmla="*/ 270117 w 321236"/>
                    <a:gd name="connsiteY22" fmla="*/ 206001 h 504828"/>
                    <a:gd name="connsiteX23" fmla="*/ 188673 w 321236"/>
                    <a:gd name="connsiteY23" fmla="*/ 196158 h 504828"/>
                    <a:gd name="connsiteX24" fmla="*/ 180438 w 321236"/>
                    <a:gd name="connsiteY24" fmla="*/ 192426 h 504828"/>
                    <a:gd name="connsiteX25" fmla="*/ 179152 w 321236"/>
                    <a:gd name="connsiteY25" fmla="*/ 194485 h 504828"/>
                    <a:gd name="connsiteX26" fmla="*/ 72939 w 321236"/>
                    <a:gd name="connsiteY26" fmla="*/ 382464 h 504828"/>
                    <a:gd name="connsiteX27" fmla="*/ 25784 w 321236"/>
                    <a:gd name="connsiteY27" fmla="*/ 496139 h 504828"/>
                    <a:gd name="connsiteX28" fmla="*/ 566 w 321236"/>
                    <a:gd name="connsiteY28" fmla="*/ 486038 h 5048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21236" h="504828">
                      <a:moveTo>
                        <a:pt x="566" y="486038"/>
                      </a:moveTo>
                      <a:cubicBezTo>
                        <a:pt x="23339" y="415273"/>
                        <a:pt x="54798" y="348561"/>
                        <a:pt x="88958" y="282749"/>
                      </a:cubicBezTo>
                      <a:cubicBezTo>
                        <a:pt x="97257" y="266795"/>
                        <a:pt x="107035" y="251033"/>
                        <a:pt x="116363" y="235658"/>
                      </a:cubicBezTo>
                      <a:cubicBezTo>
                        <a:pt x="125692" y="220282"/>
                        <a:pt x="135663" y="203492"/>
                        <a:pt x="146728" y="187988"/>
                      </a:cubicBezTo>
                      <a:lnTo>
                        <a:pt x="154898" y="176343"/>
                      </a:lnTo>
                      <a:cubicBezTo>
                        <a:pt x="154152" y="174954"/>
                        <a:pt x="153631" y="173455"/>
                        <a:pt x="153354" y="171905"/>
                      </a:cubicBezTo>
                      <a:cubicBezTo>
                        <a:pt x="149494" y="152605"/>
                        <a:pt x="147307" y="132855"/>
                        <a:pt x="144798" y="113234"/>
                      </a:cubicBezTo>
                      <a:cubicBezTo>
                        <a:pt x="142418" y="95028"/>
                        <a:pt x="170145" y="91490"/>
                        <a:pt x="173104" y="109631"/>
                      </a:cubicBezTo>
                      <a:cubicBezTo>
                        <a:pt x="174906" y="120761"/>
                        <a:pt x="176836" y="131890"/>
                        <a:pt x="178508" y="143084"/>
                      </a:cubicBezTo>
                      <a:cubicBezTo>
                        <a:pt x="189445" y="127902"/>
                        <a:pt x="200638" y="112976"/>
                        <a:pt x="212669" y="98695"/>
                      </a:cubicBezTo>
                      <a:cubicBezTo>
                        <a:pt x="219874" y="90074"/>
                        <a:pt x="227208" y="81518"/>
                        <a:pt x="234541" y="72962"/>
                      </a:cubicBezTo>
                      <a:cubicBezTo>
                        <a:pt x="238254" y="54666"/>
                        <a:pt x="243439" y="36704"/>
                        <a:pt x="250045" y="19244"/>
                      </a:cubicBezTo>
                      <a:cubicBezTo>
                        <a:pt x="255964" y="5349"/>
                        <a:pt x="279445" y="10302"/>
                        <a:pt x="276872" y="25678"/>
                      </a:cubicBezTo>
                      <a:cubicBezTo>
                        <a:pt x="283305" y="18859"/>
                        <a:pt x="289738" y="12039"/>
                        <a:pt x="296172" y="5220"/>
                      </a:cubicBezTo>
                      <a:cubicBezTo>
                        <a:pt x="300881" y="-840"/>
                        <a:pt x="309611" y="-1934"/>
                        <a:pt x="315671" y="2775"/>
                      </a:cubicBezTo>
                      <a:cubicBezTo>
                        <a:pt x="321731" y="7491"/>
                        <a:pt x="322824" y="16221"/>
                        <a:pt x="318115" y="22275"/>
                      </a:cubicBezTo>
                      <a:cubicBezTo>
                        <a:pt x="317472" y="23104"/>
                        <a:pt x="316732" y="23857"/>
                        <a:pt x="315922" y="24520"/>
                      </a:cubicBezTo>
                      <a:cubicBezTo>
                        <a:pt x="290189" y="50253"/>
                        <a:pt x="266708" y="78559"/>
                        <a:pt x="243934" y="106865"/>
                      </a:cubicBezTo>
                      <a:cubicBezTo>
                        <a:pt x="232612" y="121018"/>
                        <a:pt x="222125" y="135879"/>
                        <a:pt x="210996" y="150225"/>
                      </a:cubicBezTo>
                      <a:cubicBezTo>
                        <a:pt x="206300" y="156272"/>
                        <a:pt x="201603" y="162319"/>
                        <a:pt x="197036" y="168431"/>
                      </a:cubicBezTo>
                      <a:cubicBezTo>
                        <a:pt x="222769" y="171840"/>
                        <a:pt x="248502" y="172291"/>
                        <a:pt x="273848" y="177952"/>
                      </a:cubicBezTo>
                      <a:cubicBezTo>
                        <a:pt x="281568" y="179194"/>
                        <a:pt x="286818" y="186450"/>
                        <a:pt x="285582" y="194170"/>
                      </a:cubicBezTo>
                      <a:cubicBezTo>
                        <a:pt x="284386" y="201594"/>
                        <a:pt x="277599" y="206792"/>
                        <a:pt x="270117" y="206001"/>
                      </a:cubicBezTo>
                      <a:cubicBezTo>
                        <a:pt x="242519" y="205357"/>
                        <a:pt x="216014" y="198796"/>
                        <a:pt x="188673" y="196158"/>
                      </a:cubicBezTo>
                      <a:cubicBezTo>
                        <a:pt x="185566" y="195952"/>
                        <a:pt x="182638" y="194627"/>
                        <a:pt x="180438" y="192426"/>
                      </a:cubicBezTo>
                      <a:cubicBezTo>
                        <a:pt x="179988" y="193070"/>
                        <a:pt x="179602" y="193778"/>
                        <a:pt x="179152" y="194485"/>
                      </a:cubicBezTo>
                      <a:cubicBezTo>
                        <a:pt x="141710" y="255923"/>
                        <a:pt x="100988" y="315880"/>
                        <a:pt x="72939" y="382464"/>
                      </a:cubicBezTo>
                      <a:cubicBezTo>
                        <a:pt x="57049" y="420291"/>
                        <a:pt x="40194" y="457668"/>
                        <a:pt x="25784" y="496139"/>
                      </a:cubicBezTo>
                      <a:cubicBezTo>
                        <a:pt x="19479" y="512929"/>
                        <a:pt x="-4774" y="502507"/>
                        <a:pt x="566" y="486038"/>
                      </a:cubicBezTo>
                      <a:close/>
                    </a:path>
                  </a:pathLst>
                </a:custGeom>
                <a:solidFill>
                  <a:srgbClr val="6BAF54"/>
                </a:solidFill>
                <a:ln w="642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43" name="Forme libre : forme 42">
                  <a:extLst>
                    <a:ext uri="{FF2B5EF4-FFF2-40B4-BE49-F238E27FC236}">
                      <a16:creationId xmlns:a16="http://schemas.microsoft.com/office/drawing/2014/main" id="{AA23FBEC-3680-415D-88D0-2570C7AAC8C5}"/>
                    </a:ext>
                  </a:extLst>
                </p:cNvPr>
                <p:cNvSpPr/>
                <p:nvPr/>
              </p:nvSpPr>
              <p:spPr>
                <a:xfrm>
                  <a:off x="1235484" y="4201964"/>
                  <a:ext cx="596079" cy="205359"/>
                </a:xfrm>
                <a:custGeom>
                  <a:avLst/>
                  <a:gdLst>
                    <a:gd name="connsiteX0" fmla="*/ 11382 w 596079"/>
                    <a:gd name="connsiteY0" fmla="*/ 76619 h 205359"/>
                    <a:gd name="connsiteX1" fmla="*/ 66707 w 596079"/>
                    <a:gd name="connsiteY1" fmla="*/ 68835 h 205359"/>
                    <a:gd name="connsiteX2" fmla="*/ 48180 w 596079"/>
                    <a:gd name="connsiteY2" fmla="*/ 48827 h 205359"/>
                    <a:gd name="connsiteX3" fmla="*/ 23540 w 596079"/>
                    <a:gd name="connsiteY3" fmla="*/ 17433 h 205359"/>
                    <a:gd name="connsiteX4" fmla="*/ 39945 w 596079"/>
                    <a:gd name="connsiteY4" fmla="*/ 964 h 205359"/>
                    <a:gd name="connsiteX5" fmla="*/ 70567 w 596079"/>
                    <a:gd name="connsiteY5" fmla="*/ 29849 h 205359"/>
                    <a:gd name="connsiteX6" fmla="*/ 99645 w 596079"/>
                    <a:gd name="connsiteY6" fmla="*/ 62852 h 205359"/>
                    <a:gd name="connsiteX7" fmla="*/ 101897 w 596079"/>
                    <a:gd name="connsiteY7" fmla="*/ 65940 h 205359"/>
                    <a:gd name="connsiteX8" fmla="*/ 128209 w 596079"/>
                    <a:gd name="connsiteY8" fmla="*/ 64718 h 205359"/>
                    <a:gd name="connsiteX9" fmla="*/ 209074 w 596079"/>
                    <a:gd name="connsiteY9" fmla="*/ 66197 h 205359"/>
                    <a:gd name="connsiteX10" fmla="*/ 207788 w 596079"/>
                    <a:gd name="connsiteY10" fmla="*/ 64074 h 205359"/>
                    <a:gd name="connsiteX11" fmla="*/ 192155 w 596079"/>
                    <a:gd name="connsiteY11" fmla="*/ 37248 h 205359"/>
                    <a:gd name="connsiteX12" fmla="*/ 195365 w 596079"/>
                    <a:gd name="connsiteY12" fmla="*/ 17581 h 205359"/>
                    <a:gd name="connsiteX13" fmla="*/ 215031 w 596079"/>
                    <a:gd name="connsiteY13" fmla="*/ 20792 h 205359"/>
                    <a:gd name="connsiteX14" fmla="*/ 216344 w 596079"/>
                    <a:gd name="connsiteY14" fmla="*/ 23030 h 205359"/>
                    <a:gd name="connsiteX15" fmla="*/ 232169 w 596079"/>
                    <a:gd name="connsiteY15" fmla="*/ 49728 h 205359"/>
                    <a:gd name="connsiteX16" fmla="*/ 242913 w 596079"/>
                    <a:gd name="connsiteY16" fmla="*/ 69028 h 205359"/>
                    <a:gd name="connsiteX17" fmla="*/ 245551 w 596079"/>
                    <a:gd name="connsiteY17" fmla="*/ 69028 h 205359"/>
                    <a:gd name="connsiteX18" fmla="*/ 472579 w 596079"/>
                    <a:gd name="connsiteY18" fmla="*/ 125640 h 205359"/>
                    <a:gd name="connsiteX19" fmla="*/ 591143 w 596079"/>
                    <a:gd name="connsiteY19" fmla="*/ 183539 h 205359"/>
                    <a:gd name="connsiteX20" fmla="*/ 579563 w 596079"/>
                    <a:gd name="connsiteY20" fmla="*/ 203932 h 205359"/>
                    <a:gd name="connsiteX21" fmla="*/ 240211 w 596079"/>
                    <a:gd name="connsiteY21" fmla="*/ 97784 h 205359"/>
                    <a:gd name="connsiteX22" fmla="*/ 228245 w 596079"/>
                    <a:gd name="connsiteY22" fmla="*/ 96690 h 205359"/>
                    <a:gd name="connsiteX23" fmla="*/ 216344 w 596079"/>
                    <a:gd name="connsiteY23" fmla="*/ 95725 h 205359"/>
                    <a:gd name="connsiteX24" fmla="*/ 211326 w 596079"/>
                    <a:gd name="connsiteY24" fmla="*/ 101580 h 205359"/>
                    <a:gd name="connsiteX25" fmla="*/ 165714 w 596079"/>
                    <a:gd name="connsiteY25" fmla="*/ 132716 h 205359"/>
                    <a:gd name="connsiteX26" fmla="*/ 151368 w 596079"/>
                    <a:gd name="connsiteY26" fmla="*/ 108335 h 205359"/>
                    <a:gd name="connsiteX27" fmla="*/ 171762 w 596079"/>
                    <a:gd name="connsiteY27" fmla="*/ 93603 h 205359"/>
                    <a:gd name="connsiteX28" fmla="*/ 143262 w 596079"/>
                    <a:gd name="connsiteY28" fmla="*/ 93603 h 205359"/>
                    <a:gd name="connsiteX29" fmla="*/ 78930 w 596079"/>
                    <a:gd name="connsiteY29" fmla="*/ 96626 h 205359"/>
                    <a:gd name="connsiteX30" fmla="*/ 14598 w 596079"/>
                    <a:gd name="connsiteY30" fmla="*/ 104217 h 205359"/>
                    <a:gd name="connsiteX31" fmla="*/ 11382 w 596079"/>
                    <a:gd name="connsiteY31" fmla="*/ 76619 h 205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596079" h="205359">
                      <a:moveTo>
                        <a:pt x="11382" y="76619"/>
                      </a:moveTo>
                      <a:cubicBezTo>
                        <a:pt x="30038" y="74882"/>
                        <a:pt x="48180" y="70893"/>
                        <a:pt x="66707" y="68835"/>
                      </a:cubicBezTo>
                      <a:cubicBezTo>
                        <a:pt x="60274" y="62401"/>
                        <a:pt x="54291" y="55518"/>
                        <a:pt x="48180" y="48827"/>
                      </a:cubicBezTo>
                      <a:cubicBezTo>
                        <a:pt x="39623" y="39435"/>
                        <a:pt x="27593" y="29528"/>
                        <a:pt x="23540" y="17433"/>
                      </a:cubicBezTo>
                      <a:cubicBezTo>
                        <a:pt x="20388" y="7655"/>
                        <a:pt x="29266" y="-3796"/>
                        <a:pt x="39945" y="964"/>
                      </a:cubicBezTo>
                      <a:cubicBezTo>
                        <a:pt x="52426" y="6497"/>
                        <a:pt x="61689" y="19685"/>
                        <a:pt x="70567" y="29849"/>
                      </a:cubicBezTo>
                      <a:cubicBezTo>
                        <a:pt x="79445" y="40014"/>
                        <a:pt x="89867" y="52237"/>
                        <a:pt x="99645" y="62852"/>
                      </a:cubicBezTo>
                      <a:cubicBezTo>
                        <a:pt x="100520" y="63785"/>
                        <a:pt x="101273" y="64820"/>
                        <a:pt x="101897" y="65940"/>
                      </a:cubicBezTo>
                      <a:cubicBezTo>
                        <a:pt x="110646" y="65361"/>
                        <a:pt x="119395" y="64975"/>
                        <a:pt x="128209" y="64718"/>
                      </a:cubicBezTo>
                      <a:cubicBezTo>
                        <a:pt x="155164" y="63881"/>
                        <a:pt x="182119" y="64718"/>
                        <a:pt x="209074" y="66197"/>
                      </a:cubicBezTo>
                      <a:cubicBezTo>
                        <a:pt x="208624" y="65489"/>
                        <a:pt x="208174" y="64782"/>
                        <a:pt x="207788" y="64074"/>
                      </a:cubicBezTo>
                      <a:cubicBezTo>
                        <a:pt x="202641" y="55261"/>
                        <a:pt x="197945" y="45675"/>
                        <a:pt x="192155" y="37248"/>
                      </a:cubicBezTo>
                      <a:cubicBezTo>
                        <a:pt x="187613" y="30930"/>
                        <a:pt x="189048" y="22129"/>
                        <a:pt x="195365" y="17581"/>
                      </a:cubicBezTo>
                      <a:cubicBezTo>
                        <a:pt x="201683" y="13039"/>
                        <a:pt x="210483" y="14474"/>
                        <a:pt x="215031" y="20792"/>
                      </a:cubicBezTo>
                      <a:cubicBezTo>
                        <a:pt x="215533" y="21499"/>
                        <a:pt x="215977" y="22245"/>
                        <a:pt x="216344" y="23030"/>
                      </a:cubicBezTo>
                      <a:cubicBezTo>
                        <a:pt x="220847" y="32230"/>
                        <a:pt x="226959" y="40979"/>
                        <a:pt x="232169" y="49728"/>
                      </a:cubicBezTo>
                      <a:cubicBezTo>
                        <a:pt x="235772" y="56161"/>
                        <a:pt x="239053" y="62594"/>
                        <a:pt x="242913" y="69028"/>
                      </a:cubicBezTo>
                      <a:lnTo>
                        <a:pt x="245551" y="69028"/>
                      </a:lnTo>
                      <a:cubicBezTo>
                        <a:pt x="323534" y="76999"/>
                        <a:pt x="399986" y="96060"/>
                        <a:pt x="472579" y="125640"/>
                      </a:cubicBezTo>
                      <a:cubicBezTo>
                        <a:pt x="513359" y="142251"/>
                        <a:pt x="552968" y="161595"/>
                        <a:pt x="591143" y="183539"/>
                      </a:cubicBezTo>
                      <a:cubicBezTo>
                        <a:pt x="602594" y="189972"/>
                        <a:pt x="591143" y="210494"/>
                        <a:pt x="579563" y="203932"/>
                      </a:cubicBezTo>
                      <a:cubicBezTo>
                        <a:pt x="474959" y="145557"/>
                        <a:pt x="359431" y="109422"/>
                        <a:pt x="240211" y="97784"/>
                      </a:cubicBezTo>
                      <a:cubicBezTo>
                        <a:pt x="236274" y="99341"/>
                        <a:pt x="231835" y="98936"/>
                        <a:pt x="228245" y="96690"/>
                      </a:cubicBezTo>
                      <a:lnTo>
                        <a:pt x="216344" y="95725"/>
                      </a:lnTo>
                      <a:cubicBezTo>
                        <a:pt x="215308" y="98144"/>
                        <a:pt x="213558" y="100190"/>
                        <a:pt x="211326" y="101580"/>
                      </a:cubicBezTo>
                      <a:cubicBezTo>
                        <a:pt x="195822" y="111680"/>
                        <a:pt x="182055" y="123839"/>
                        <a:pt x="165714" y="132716"/>
                      </a:cubicBezTo>
                      <a:cubicBezTo>
                        <a:pt x="150982" y="140758"/>
                        <a:pt x="139982" y="118370"/>
                        <a:pt x="151368" y="108335"/>
                      </a:cubicBezTo>
                      <a:cubicBezTo>
                        <a:pt x="157821" y="102963"/>
                        <a:pt x="164634" y="98042"/>
                        <a:pt x="171762" y="93603"/>
                      </a:cubicBezTo>
                      <a:cubicBezTo>
                        <a:pt x="162305" y="93603"/>
                        <a:pt x="152462" y="93603"/>
                        <a:pt x="143262" y="93603"/>
                      </a:cubicBezTo>
                      <a:cubicBezTo>
                        <a:pt x="121776" y="93603"/>
                        <a:pt x="100353" y="94825"/>
                        <a:pt x="78930" y="96626"/>
                      </a:cubicBezTo>
                      <a:cubicBezTo>
                        <a:pt x="57328" y="97559"/>
                        <a:pt x="35821" y="100094"/>
                        <a:pt x="14598" y="104217"/>
                      </a:cubicBezTo>
                      <a:cubicBezTo>
                        <a:pt x="-2128" y="108077"/>
                        <a:pt x="-6631" y="78292"/>
                        <a:pt x="11382" y="76619"/>
                      </a:cubicBezTo>
                      <a:close/>
                    </a:path>
                  </a:pathLst>
                </a:custGeom>
                <a:solidFill>
                  <a:srgbClr val="6BAF54"/>
                </a:solidFill>
                <a:ln w="642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45" name="Forme libre : forme 44">
                  <a:extLst>
                    <a:ext uri="{FF2B5EF4-FFF2-40B4-BE49-F238E27FC236}">
                      <a16:creationId xmlns:a16="http://schemas.microsoft.com/office/drawing/2014/main" id="{5EC0EF72-2579-4E6E-B10E-190826856F90}"/>
                    </a:ext>
                  </a:extLst>
                </p:cNvPr>
                <p:cNvSpPr/>
                <p:nvPr/>
              </p:nvSpPr>
              <p:spPr>
                <a:xfrm>
                  <a:off x="3289179" y="3087036"/>
                  <a:ext cx="34570" cy="35068"/>
                </a:xfrm>
                <a:custGeom>
                  <a:avLst/>
                  <a:gdLst>
                    <a:gd name="connsiteX0" fmla="*/ -25 w 34570"/>
                    <a:gd name="connsiteY0" fmla="*/ 15427 h 35068"/>
                    <a:gd name="connsiteX1" fmla="*/ 1133 w 34570"/>
                    <a:gd name="connsiteY1" fmla="*/ 11117 h 35068"/>
                    <a:gd name="connsiteX2" fmla="*/ 1133 w 34570"/>
                    <a:gd name="connsiteY2" fmla="*/ 10473 h 35068"/>
                    <a:gd name="connsiteX3" fmla="*/ 2613 w 34570"/>
                    <a:gd name="connsiteY3" fmla="*/ 7385 h 35068"/>
                    <a:gd name="connsiteX4" fmla="*/ 9818 w 34570"/>
                    <a:gd name="connsiteY4" fmla="*/ 952 h 35068"/>
                    <a:gd name="connsiteX5" fmla="*/ 17731 w 34570"/>
                    <a:gd name="connsiteY5" fmla="*/ -77 h 35068"/>
                    <a:gd name="connsiteX6" fmla="*/ 22234 w 34570"/>
                    <a:gd name="connsiteY6" fmla="*/ 1403 h 35068"/>
                    <a:gd name="connsiteX7" fmla="*/ 23520 w 34570"/>
                    <a:gd name="connsiteY7" fmla="*/ 1789 h 35068"/>
                    <a:gd name="connsiteX8" fmla="*/ 29053 w 34570"/>
                    <a:gd name="connsiteY8" fmla="*/ 5584 h 35068"/>
                    <a:gd name="connsiteX9" fmla="*/ 32977 w 34570"/>
                    <a:gd name="connsiteY9" fmla="*/ 11181 h 35068"/>
                    <a:gd name="connsiteX10" fmla="*/ 34200 w 34570"/>
                    <a:gd name="connsiteY10" fmla="*/ 15684 h 35068"/>
                    <a:gd name="connsiteX11" fmla="*/ 33621 w 34570"/>
                    <a:gd name="connsiteY11" fmla="*/ 22118 h 35068"/>
                    <a:gd name="connsiteX12" fmla="*/ 30854 w 34570"/>
                    <a:gd name="connsiteY12" fmla="*/ 28165 h 35068"/>
                    <a:gd name="connsiteX13" fmla="*/ 25708 w 34570"/>
                    <a:gd name="connsiteY13" fmla="*/ 32539 h 35068"/>
                    <a:gd name="connsiteX14" fmla="*/ 19275 w 34570"/>
                    <a:gd name="connsiteY14" fmla="*/ 34920 h 35068"/>
                    <a:gd name="connsiteX15" fmla="*/ 14771 w 34570"/>
                    <a:gd name="connsiteY15" fmla="*/ 34920 h 35068"/>
                    <a:gd name="connsiteX16" fmla="*/ 8338 w 34570"/>
                    <a:gd name="connsiteY16" fmla="*/ 32668 h 35068"/>
                    <a:gd name="connsiteX17" fmla="*/ 3192 w 34570"/>
                    <a:gd name="connsiteY17" fmla="*/ 28422 h 35068"/>
                    <a:gd name="connsiteX18" fmla="*/ -25 w 34570"/>
                    <a:gd name="connsiteY18" fmla="*/ 15427 h 350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4570" h="35068">
                      <a:moveTo>
                        <a:pt x="-25" y="15427"/>
                      </a:moveTo>
                      <a:lnTo>
                        <a:pt x="1133" y="11117"/>
                      </a:lnTo>
                      <a:cubicBezTo>
                        <a:pt x="1165" y="10904"/>
                        <a:pt x="1165" y="10686"/>
                        <a:pt x="1133" y="10473"/>
                      </a:cubicBezTo>
                      <a:cubicBezTo>
                        <a:pt x="1442" y="9367"/>
                        <a:pt x="1943" y="8318"/>
                        <a:pt x="2613" y="7385"/>
                      </a:cubicBezTo>
                      <a:cubicBezTo>
                        <a:pt x="4221" y="4491"/>
                        <a:pt x="6762" y="2226"/>
                        <a:pt x="9818" y="952"/>
                      </a:cubicBezTo>
                      <a:cubicBezTo>
                        <a:pt x="12346" y="39"/>
                        <a:pt x="15048" y="-315"/>
                        <a:pt x="17731" y="-77"/>
                      </a:cubicBezTo>
                      <a:cubicBezTo>
                        <a:pt x="19326" y="71"/>
                        <a:pt x="20864" y="579"/>
                        <a:pt x="22234" y="1403"/>
                      </a:cubicBezTo>
                      <a:lnTo>
                        <a:pt x="23520" y="1789"/>
                      </a:lnTo>
                      <a:cubicBezTo>
                        <a:pt x="25656" y="2561"/>
                        <a:pt x="27560" y="3867"/>
                        <a:pt x="29053" y="5584"/>
                      </a:cubicBezTo>
                      <a:cubicBezTo>
                        <a:pt x="30841" y="7064"/>
                        <a:pt x="32199" y="8994"/>
                        <a:pt x="32977" y="11181"/>
                      </a:cubicBezTo>
                      <a:cubicBezTo>
                        <a:pt x="33428" y="12725"/>
                        <a:pt x="33814" y="14205"/>
                        <a:pt x="34200" y="15684"/>
                      </a:cubicBezTo>
                      <a:cubicBezTo>
                        <a:pt x="34560" y="17846"/>
                        <a:pt x="34360" y="20059"/>
                        <a:pt x="33621" y="22118"/>
                      </a:cubicBezTo>
                      <a:cubicBezTo>
                        <a:pt x="33248" y="24344"/>
                        <a:pt x="32289" y="26428"/>
                        <a:pt x="30854" y="28165"/>
                      </a:cubicBezTo>
                      <a:cubicBezTo>
                        <a:pt x="29561" y="30056"/>
                        <a:pt x="27779" y="31568"/>
                        <a:pt x="25708" y="32539"/>
                      </a:cubicBezTo>
                      <a:cubicBezTo>
                        <a:pt x="23829" y="33916"/>
                        <a:pt x="21597" y="34740"/>
                        <a:pt x="19275" y="34920"/>
                      </a:cubicBezTo>
                      <a:lnTo>
                        <a:pt x="14771" y="34920"/>
                      </a:lnTo>
                      <a:cubicBezTo>
                        <a:pt x="12462" y="34759"/>
                        <a:pt x="10243" y="33980"/>
                        <a:pt x="8338" y="32668"/>
                      </a:cubicBezTo>
                      <a:cubicBezTo>
                        <a:pt x="6280" y="31729"/>
                        <a:pt x="4504" y="30268"/>
                        <a:pt x="3192" y="28422"/>
                      </a:cubicBezTo>
                      <a:cubicBezTo>
                        <a:pt x="489" y="24665"/>
                        <a:pt x="-662" y="20014"/>
                        <a:pt x="-25" y="15427"/>
                      </a:cubicBezTo>
                      <a:close/>
                    </a:path>
                  </a:pathLst>
                </a:custGeom>
                <a:solidFill>
                  <a:srgbClr val="FFD15F"/>
                </a:solidFill>
                <a:ln w="642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46" name="Forme libre : forme 45">
                  <a:extLst>
                    <a:ext uri="{FF2B5EF4-FFF2-40B4-BE49-F238E27FC236}">
                      <a16:creationId xmlns:a16="http://schemas.microsoft.com/office/drawing/2014/main" id="{BC7F7666-F1BF-44DF-B792-8238262767F6}"/>
                    </a:ext>
                  </a:extLst>
                </p:cNvPr>
                <p:cNvSpPr/>
                <p:nvPr/>
              </p:nvSpPr>
              <p:spPr>
                <a:xfrm>
                  <a:off x="2500696" y="2734922"/>
                  <a:ext cx="32072" cy="30107"/>
                </a:xfrm>
                <a:custGeom>
                  <a:avLst/>
                  <a:gdLst>
                    <a:gd name="connsiteX0" fmla="*/ 904 w 32072"/>
                    <a:gd name="connsiteY0" fmla="*/ 10112 h 30107"/>
                    <a:gd name="connsiteX1" fmla="*/ 8624 w 32072"/>
                    <a:gd name="connsiteY1" fmla="*/ 2263 h 30107"/>
                    <a:gd name="connsiteX2" fmla="*/ 11969 w 32072"/>
                    <a:gd name="connsiteY2" fmla="*/ 912 h 30107"/>
                    <a:gd name="connsiteX3" fmla="*/ 22970 w 32072"/>
                    <a:gd name="connsiteY3" fmla="*/ 912 h 30107"/>
                    <a:gd name="connsiteX4" fmla="*/ 30818 w 32072"/>
                    <a:gd name="connsiteY4" fmla="*/ 19697 h 30107"/>
                    <a:gd name="connsiteX5" fmla="*/ 23098 w 32072"/>
                    <a:gd name="connsiteY5" fmla="*/ 27482 h 30107"/>
                    <a:gd name="connsiteX6" fmla="*/ 19753 w 32072"/>
                    <a:gd name="connsiteY6" fmla="*/ 28897 h 30107"/>
                    <a:gd name="connsiteX7" fmla="*/ 8752 w 32072"/>
                    <a:gd name="connsiteY7" fmla="*/ 28897 h 30107"/>
                    <a:gd name="connsiteX8" fmla="*/ 904 w 32072"/>
                    <a:gd name="connsiteY8" fmla="*/ 21177 h 30107"/>
                    <a:gd name="connsiteX9" fmla="*/ 904 w 32072"/>
                    <a:gd name="connsiteY9" fmla="*/ 10112 h 30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2072" h="30107">
                      <a:moveTo>
                        <a:pt x="904" y="10112"/>
                      </a:moveTo>
                      <a:cubicBezTo>
                        <a:pt x="2396" y="6612"/>
                        <a:pt x="5150" y="3814"/>
                        <a:pt x="8624" y="2263"/>
                      </a:cubicBezTo>
                      <a:lnTo>
                        <a:pt x="11969" y="912"/>
                      </a:lnTo>
                      <a:cubicBezTo>
                        <a:pt x="15501" y="-503"/>
                        <a:pt x="19438" y="-503"/>
                        <a:pt x="22970" y="912"/>
                      </a:cubicBezTo>
                      <a:cubicBezTo>
                        <a:pt x="30291" y="3968"/>
                        <a:pt x="33790" y="12344"/>
                        <a:pt x="30818" y="19697"/>
                      </a:cubicBezTo>
                      <a:cubicBezTo>
                        <a:pt x="29319" y="23171"/>
                        <a:pt x="26559" y="25957"/>
                        <a:pt x="23098" y="27482"/>
                      </a:cubicBezTo>
                      <a:lnTo>
                        <a:pt x="19753" y="28897"/>
                      </a:lnTo>
                      <a:cubicBezTo>
                        <a:pt x="16221" y="30312"/>
                        <a:pt x="12284" y="30312"/>
                        <a:pt x="8752" y="28897"/>
                      </a:cubicBezTo>
                      <a:cubicBezTo>
                        <a:pt x="5227" y="27443"/>
                        <a:pt x="2415" y="24677"/>
                        <a:pt x="904" y="21177"/>
                      </a:cubicBezTo>
                      <a:cubicBezTo>
                        <a:pt x="-563" y="17632"/>
                        <a:pt x="-563" y="13656"/>
                        <a:pt x="904" y="10112"/>
                      </a:cubicBezTo>
                      <a:close/>
                    </a:path>
                  </a:pathLst>
                </a:custGeom>
                <a:solidFill>
                  <a:srgbClr val="FFD15F"/>
                </a:solidFill>
                <a:ln w="642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47" name="Forme libre : forme 46">
                  <a:extLst>
                    <a:ext uri="{FF2B5EF4-FFF2-40B4-BE49-F238E27FC236}">
                      <a16:creationId xmlns:a16="http://schemas.microsoft.com/office/drawing/2014/main" id="{5A316C3E-7E62-4161-9F15-B9113B3D4661}"/>
                    </a:ext>
                  </a:extLst>
                </p:cNvPr>
                <p:cNvSpPr/>
                <p:nvPr/>
              </p:nvSpPr>
              <p:spPr>
                <a:xfrm>
                  <a:off x="1507876" y="3294676"/>
                  <a:ext cx="52115" cy="51878"/>
                </a:xfrm>
                <a:custGeom>
                  <a:avLst/>
                  <a:gdLst>
                    <a:gd name="connsiteX0" fmla="*/ 6161 w 52115"/>
                    <a:gd name="connsiteY0" fmla="*/ 37003 h 51878"/>
                    <a:gd name="connsiteX1" fmla="*/ 6161 w 52115"/>
                    <a:gd name="connsiteY1" fmla="*/ 37324 h 51878"/>
                    <a:gd name="connsiteX2" fmla="*/ 3781 w 52115"/>
                    <a:gd name="connsiteY2" fmla="*/ 27932 h 51878"/>
                    <a:gd name="connsiteX3" fmla="*/ -79 w 52115"/>
                    <a:gd name="connsiteY3" fmla="*/ 17446 h 51878"/>
                    <a:gd name="connsiteX4" fmla="*/ 8799 w 52115"/>
                    <a:gd name="connsiteY4" fmla="*/ 2070 h 51878"/>
                    <a:gd name="connsiteX5" fmla="*/ 32795 w 52115"/>
                    <a:gd name="connsiteY5" fmla="*/ 2070 h 51878"/>
                    <a:gd name="connsiteX6" fmla="*/ 44053 w 52115"/>
                    <a:gd name="connsiteY6" fmla="*/ 10112 h 51878"/>
                    <a:gd name="connsiteX7" fmla="*/ 47077 w 52115"/>
                    <a:gd name="connsiteY7" fmla="*/ 15066 h 51878"/>
                    <a:gd name="connsiteX8" fmla="*/ 48878 w 52115"/>
                    <a:gd name="connsiteY8" fmla="*/ 17060 h 51878"/>
                    <a:gd name="connsiteX9" fmla="*/ 47913 w 52115"/>
                    <a:gd name="connsiteY9" fmla="*/ 36360 h 51878"/>
                    <a:gd name="connsiteX10" fmla="*/ 40708 w 52115"/>
                    <a:gd name="connsiteY10" fmla="*/ 46395 h 51878"/>
                    <a:gd name="connsiteX11" fmla="*/ 15940 w 52115"/>
                    <a:gd name="connsiteY11" fmla="*/ 48711 h 51878"/>
                    <a:gd name="connsiteX12" fmla="*/ 6161 w 52115"/>
                    <a:gd name="connsiteY12" fmla="*/ 37003 h 518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115" h="51878">
                      <a:moveTo>
                        <a:pt x="6161" y="37003"/>
                      </a:moveTo>
                      <a:lnTo>
                        <a:pt x="6161" y="37324"/>
                      </a:lnTo>
                      <a:cubicBezTo>
                        <a:pt x="4714" y="34397"/>
                        <a:pt x="3897" y="31193"/>
                        <a:pt x="3781" y="27932"/>
                      </a:cubicBezTo>
                      <a:cubicBezTo>
                        <a:pt x="1825" y="24722"/>
                        <a:pt x="513" y="21158"/>
                        <a:pt x="-79" y="17446"/>
                      </a:cubicBezTo>
                      <a:cubicBezTo>
                        <a:pt x="-909" y="10909"/>
                        <a:pt x="2720" y="4618"/>
                        <a:pt x="8799" y="2070"/>
                      </a:cubicBezTo>
                      <a:cubicBezTo>
                        <a:pt x="16525" y="-889"/>
                        <a:pt x="25069" y="-889"/>
                        <a:pt x="32795" y="2070"/>
                      </a:cubicBezTo>
                      <a:cubicBezTo>
                        <a:pt x="37157" y="3769"/>
                        <a:pt x="41029" y="6535"/>
                        <a:pt x="44053" y="10112"/>
                      </a:cubicBezTo>
                      <a:cubicBezTo>
                        <a:pt x="45230" y="11650"/>
                        <a:pt x="46247" y="13309"/>
                        <a:pt x="47077" y="15066"/>
                      </a:cubicBezTo>
                      <a:cubicBezTo>
                        <a:pt x="47739" y="15670"/>
                        <a:pt x="48344" y="16339"/>
                        <a:pt x="48878" y="17060"/>
                      </a:cubicBezTo>
                      <a:cubicBezTo>
                        <a:pt x="53272" y="22876"/>
                        <a:pt x="52866" y="31007"/>
                        <a:pt x="47913" y="36360"/>
                      </a:cubicBezTo>
                      <a:cubicBezTo>
                        <a:pt x="46362" y="40239"/>
                        <a:pt x="43886" y="43687"/>
                        <a:pt x="40708" y="46395"/>
                      </a:cubicBezTo>
                      <a:cubicBezTo>
                        <a:pt x="33856" y="52526"/>
                        <a:pt x="23808" y="53472"/>
                        <a:pt x="15940" y="48711"/>
                      </a:cubicBezTo>
                      <a:cubicBezTo>
                        <a:pt x="11153" y="46389"/>
                        <a:pt x="7596" y="42124"/>
                        <a:pt x="6161" y="37003"/>
                      </a:cubicBezTo>
                      <a:close/>
                    </a:path>
                  </a:pathLst>
                </a:custGeom>
                <a:solidFill>
                  <a:srgbClr val="FFD15F"/>
                </a:solidFill>
                <a:ln w="642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48" name="Forme libre : forme 47">
                  <a:extLst>
                    <a:ext uri="{FF2B5EF4-FFF2-40B4-BE49-F238E27FC236}">
                      <a16:creationId xmlns:a16="http://schemas.microsoft.com/office/drawing/2014/main" id="{7728F44C-3584-43F2-8AFA-06E2C355BFB8}"/>
                    </a:ext>
                  </a:extLst>
                </p:cNvPr>
                <p:cNvSpPr/>
                <p:nvPr/>
              </p:nvSpPr>
              <p:spPr>
                <a:xfrm>
                  <a:off x="1295753" y="3644120"/>
                  <a:ext cx="33116" cy="31335"/>
                </a:xfrm>
                <a:custGeom>
                  <a:avLst/>
                  <a:gdLst>
                    <a:gd name="connsiteX0" fmla="*/ 842 w 33116"/>
                    <a:gd name="connsiteY0" fmla="*/ 11085 h 31335"/>
                    <a:gd name="connsiteX1" fmla="*/ 11585 w 33116"/>
                    <a:gd name="connsiteY1" fmla="*/ 985 h 31335"/>
                    <a:gd name="connsiteX2" fmla="*/ 23358 w 33116"/>
                    <a:gd name="connsiteY2" fmla="*/ 985 h 31335"/>
                    <a:gd name="connsiteX3" fmla="*/ 31785 w 33116"/>
                    <a:gd name="connsiteY3" fmla="*/ 21057 h 31335"/>
                    <a:gd name="connsiteX4" fmla="*/ 23487 w 33116"/>
                    <a:gd name="connsiteY4" fmla="*/ 29420 h 31335"/>
                    <a:gd name="connsiteX5" fmla="*/ 8755 w 33116"/>
                    <a:gd name="connsiteY5" fmla="*/ 29999 h 31335"/>
                    <a:gd name="connsiteX6" fmla="*/ 842 w 33116"/>
                    <a:gd name="connsiteY6" fmla="*/ 11085 h 31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116" h="31335">
                      <a:moveTo>
                        <a:pt x="842" y="11085"/>
                      </a:moveTo>
                      <a:cubicBezTo>
                        <a:pt x="2945" y="6427"/>
                        <a:pt x="6805" y="2799"/>
                        <a:pt x="11585" y="985"/>
                      </a:cubicBezTo>
                      <a:cubicBezTo>
                        <a:pt x="15361" y="-527"/>
                        <a:pt x="19582" y="-527"/>
                        <a:pt x="23358" y="985"/>
                      </a:cubicBezTo>
                      <a:cubicBezTo>
                        <a:pt x="31206" y="4221"/>
                        <a:pt x="34976" y="13189"/>
                        <a:pt x="31785" y="21057"/>
                      </a:cubicBezTo>
                      <a:cubicBezTo>
                        <a:pt x="30164" y="24788"/>
                        <a:pt x="27205" y="27773"/>
                        <a:pt x="23487" y="29420"/>
                      </a:cubicBezTo>
                      <a:cubicBezTo>
                        <a:pt x="18848" y="31555"/>
                        <a:pt x="13547" y="31762"/>
                        <a:pt x="8755" y="29999"/>
                      </a:cubicBezTo>
                      <a:cubicBezTo>
                        <a:pt x="1414" y="26891"/>
                        <a:pt x="-2098" y="18489"/>
                        <a:pt x="842" y="11085"/>
                      </a:cubicBezTo>
                      <a:close/>
                    </a:path>
                  </a:pathLst>
                </a:custGeom>
                <a:solidFill>
                  <a:srgbClr val="FFD15F"/>
                </a:solidFill>
                <a:ln w="642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49" name="Forme libre : forme 48">
                  <a:extLst>
                    <a:ext uri="{FF2B5EF4-FFF2-40B4-BE49-F238E27FC236}">
                      <a16:creationId xmlns:a16="http://schemas.microsoft.com/office/drawing/2014/main" id="{CDE86692-9164-4208-ABF1-B9D8BCB61A62}"/>
                    </a:ext>
                  </a:extLst>
                </p:cNvPr>
                <p:cNvSpPr/>
                <p:nvPr/>
              </p:nvSpPr>
              <p:spPr>
                <a:xfrm>
                  <a:off x="1213205" y="4275382"/>
                  <a:ext cx="46010" cy="44790"/>
                </a:xfrm>
                <a:custGeom>
                  <a:avLst/>
                  <a:gdLst>
                    <a:gd name="connsiteX0" fmla="*/ 4519 w 46010"/>
                    <a:gd name="connsiteY0" fmla="*/ 33116 h 44790"/>
                    <a:gd name="connsiteX1" fmla="*/ 2718 w 46010"/>
                    <a:gd name="connsiteY1" fmla="*/ 30285 h 44790"/>
                    <a:gd name="connsiteX2" fmla="*/ 531 w 46010"/>
                    <a:gd name="connsiteY2" fmla="*/ 23208 h 44790"/>
                    <a:gd name="connsiteX3" fmla="*/ 16 w 46010"/>
                    <a:gd name="connsiteY3" fmla="*/ 21150 h 44790"/>
                    <a:gd name="connsiteX4" fmla="*/ 16 w 46010"/>
                    <a:gd name="connsiteY4" fmla="*/ 15424 h 44790"/>
                    <a:gd name="connsiteX5" fmla="*/ 1495 w 46010"/>
                    <a:gd name="connsiteY5" fmla="*/ 10728 h 44790"/>
                    <a:gd name="connsiteX6" fmla="*/ 9537 w 46010"/>
                    <a:gd name="connsiteY6" fmla="*/ 2172 h 44790"/>
                    <a:gd name="connsiteX7" fmla="*/ 9537 w 46010"/>
                    <a:gd name="connsiteY7" fmla="*/ 2172 h 44790"/>
                    <a:gd name="connsiteX8" fmla="*/ 15970 w 46010"/>
                    <a:gd name="connsiteY8" fmla="*/ 49 h 44790"/>
                    <a:gd name="connsiteX9" fmla="*/ 21374 w 46010"/>
                    <a:gd name="connsiteY9" fmla="*/ 49 h 44790"/>
                    <a:gd name="connsiteX10" fmla="*/ 23047 w 46010"/>
                    <a:gd name="connsiteY10" fmla="*/ 49 h 44790"/>
                    <a:gd name="connsiteX11" fmla="*/ 27550 w 46010"/>
                    <a:gd name="connsiteY11" fmla="*/ 1207 h 44790"/>
                    <a:gd name="connsiteX12" fmla="*/ 29866 w 46010"/>
                    <a:gd name="connsiteY12" fmla="*/ 2558 h 44790"/>
                    <a:gd name="connsiteX13" fmla="*/ 31539 w 46010"/>
                    <a:gd name="connsiteY13" fmla="*/ 3458 h 44790"/>
                    <a:gd name="connsiteX14" fmla="*/ 33533 w 46010"/>
                    <a:gd name="connsiteY14" fmla="*/ 4616 h 44790"/>
                    <a:gd name="connsiteX15" fmla="*/ 37264 w 46010"/>
                    <a:gd name="connsiteY15" fmla="*/ 8090 h 44790"/>
                    <a:gd name="connsiteX16" fmla="*/ 37779 w 46010"/>
                    <a:gd name="connsiteY16" fmla="*/ 8541 h 44790"/>
                    <a:gd name="connsiteX17" fmla="*/ 43826 w 46010"/>
                    <a:gd name="connsiteY17" fmla="*/ 16518 h 44790"/>
                    <a:gd name="connsiteX18" fmla="*/ 45756 w 46010"/>
                    <a:gd name="connsiteY18" fmla="*/ 26554 h 44790"/>
                    <a:gd name="connsiteX19" fmla="*/ 45113 w 46010"/>
                    <a:gd name="connsiteY19" fmla="*/ 30027 h 44790"/>
                    <a:gd name="connsiteX20" fmla="*/ 45113 w 46010"/>
                    <a:gd name="connsiteY20" fmla="*/ 30799 h 44790"/>
                    <a:gd name="connsiteX21" fmla="*/ 32825 w 46010"/>
                    <a:gd name="connsiteY21" fmla="*/ 43666 h 44790"/>
                    <a:gd name="connsiteX22" fmla="*/ 23819 w 46010"/>
                    <a:gd name="connsiteY22" fmla="*/ 44309 h 44790"/>
                    <a:gd name="connsiteX23" fmla="*/ 21503 w 46010"/>
                    <a:gd name="connsiteY23" fmla="*/ 43730 h 44790"/>
                    <a:gd name="connsiteX24" fmla="*/ 13783 w 46010"/>
                    <a:gd name="connsiteY24" fmla="*/ 40900 h 44790"/>
                    <a:gd name="connsiteX25" fmla="*/ 4519 w 46010"/>
                    <a:gd name="connsiteY25" fmla="*/ 33116 h 44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6010" h="44790">
                      <a:moveTo>
                        <a:pt x="4519" y="33116"/>
                      </a:moveTo>
                      <a:cubicBezTo>
                        <a:pt x="3811" y="32247"/>
                        <a:pt x="3207" y="31295"/>
                        <a:pt x="2718" y="30285"/>
                      </a:cubicBezTo>
                      <a:cubicBezTo>
                        <a:pt x="1399" y="28149"/>
                        <a:pt x="646" y="25717"/>
                        <a:pt x="531" y="23208"/>
                      </a:cubicBezTo>
                      <a:cubicBezTo>
                        <a:pt x="531" y="22501"/>
                        <a:pt x="145" y="21857"/>
                        <a:pt x="16" y="21150"/>
                      </a:cubicBezTo>
                      <a:cubicBezTo>
                        <a:pt x="-267" y="19252"/>
                        <a:pt x="-267" y="17322"/>
                        <a:pt x="16" y="15424"/>
                      </a:cubicBezTo>
                      <a:cubicBezTo>
                        <a:pt x="273" y="13796"/>
                        <a:pt x="775" y="12214"/>
                        <a:pt x="1495" y="10728"/>
                      </a:cubicBezTo>
                      <a:cubicBezTo>
                        <a:pt x="2827" y="6855"/>
                        <a:pt x="5754" y="3741"/>
                        <a:pt x="9537" y="2172"/>
                      </a:cubicBezTo>
                      <a:lnTo>
                        <a:pt x="9537" y="2172"/>
                      </a:lnTo>
                      <a:cubicBezTo>
                        <a:pt x="11506" y="1014"/>
                        <a:pt x="13699" y="287"/>
                        <a:pt x="15970" y="49"/>
                      </a:cubicBezTo>
                      <a:cubicBezTo>
                        <a:pt x="17759" y="-215"/>
                        <a:pt x="19579" y="-215"/>
                        <a:pt x="21374" y="49"/>
                      </a:cubicBezTo>
                      <a:lnTo>
                        <a:pt x="23047" y="49"/>
                      </a:lnTo>
                      <a:cubicBezTo>
                        <a:pt x="24578" y="300"/>
                        <a:pt x="26090" y="686"/>
                        <a:pt x="27550" y="1207"/>
                      </a:cubicBezTo>
                      <a:lnTo>
                        <a:pt x="29866" y="2558"/>
                      </a:lnTo>
                      <a:lnTo>
                        <a:pt x="31539" y="3458"/>
                      </a:lnTo>
                      <a:lnTo>
                        <a:pt x="33533" y="4616"/>
                      </a:lnTo>
                      <a:cubicBezTo>
                        <a:pt x="34948" y="5581"/>
                        <a:pt x="35913" y="7061"/>
                        <a:pt x="37264" y="8090"/>
                      </a:cubicBezTo>
                      <a:lnTo>
                        <a:pt x="37779" y="8541"/>
                      </a:lnTo>
                      <a:cubicBezTo>
                        <a:pt x="40314" y="10760"/>
                        <a:pt x="42372" y="13475"/>
                        <a:pt x="43826" y="16518"/>
                      </a:cubicBezTo>
                      <a:cubicBezTo>
                        <a:pt x="45357" y="19632"/>
                        <a:pt x="46026" y="23092"/>
                        <a:pt x="45756" y="26554"/>
                      </a:cubicBezTo>
                      <a:cubicBezTo>
                        <a:pt x="45756" y="27390"/>
                        <a:pt x="45370" y="28934"/>
                        <a:pt x="45113" y="30027"/>
                      </a:cubicBezTo>
                      <a:cubicBezTo>
                        <a:pt x="44855" y="31121"/>
                        <a:pt x="45113" y="30607"/>
                        <a:pt x="45113" y="30799"/>
                      </a:cubicBezTo>
                      <a:cubicBezTo>
                        <a:pt x="43762" y="36461"/>
                        <a:pt x="39451" y="43215"/>
                        <a:pt x="32825" y="43666"/>
                      </a:cubicBezTo>
                      <a:cubicBezTo>
                        <a:pt x="29937" y="44689"/>
                        <a:pt x="26823" y="44914"/>
                        <a:pt x="23819" y="44309"/>
                      </a:cubicBezTo>
                      <a:cubicBezTo>
                        <a:pt x="23034" y="44174"/>
                        <a:pt x="22255" y="43981"/>
                        <a:pt x="21503" y="43730"/>
                      </a:cubicBezTo>
                      <a:cubicBezTo>
                        <a:pt x="18724" y="43492"/>
                        <a:pt x="16060" y="42514"/>
                        <a:pt x="13783" y="40900"/>
                      </a:cubicBezTo>
                      <a:cubicBezTo>
                        <a:pt x="9904" y="39433"/>
                        <a:pt x="6636" y="36686"/>
                        <a:pt x="4519" y="33116"/>
                      </a:cubicBezTo>
                      <a:close/>
                    </a:path>
                  </a:pathLst>
                </a:custGeom>
                <a:solidFill>
                  <a:srgbClr val="FFD15F"/>
                </a:solidFill>
                <a:ln w="642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50" name="Forme libre : forme 49">
                  <a:extLst>
                    <a:ext uri="{FF2B5EF4-FFF2-40B4-BE49-F238E27FC236}">
                      <a16:creationId xmlns:a16="http://schemas.microsoft.com/office/drawing/2014/main" id="{9C0BC63C-F048-482D-9BA7-13F1672C7263}"/>
                    </a:ext>
                  </a:extLst>
                </p:cNvPr>
                <p:cNvSpPr/>
                <p:nvPr/>
              </p:nvSpPr>
              <p:spPr>
                <a:xfrm>
                  <a:off x="1249879" y="4283171"/>
                  <a:ext cx="2597" cy="2471"/>
                </a:xfrm>
                <a:custGeom>
                  <a:avLst/>
                  <a:gdLst>
                    <a:gd name="connsiteX0" fmla="*/ -182 w 2597"/>
                    <a:gd name="connsiteY0" fmla="*/ -149 h 2471"/>
                    <a:gd name="connsiteX1" fmla="*/ 1105 w 2597"/>
                    <a:gd name="connsiteY1" fmla="*/ 1202 h 2471"/>
                    <a:gd name="connsiteX2" fmla="*/ -182 w 2597"/>
                    <a:gd name="connsiteY2" fmla="*/ -149 h 2471"/>
                  </a:gdLst>
                  <a:ahLst/>
                  <a:cxnLst>
                    <a:cxn ang="0">
                      <a:pos x="connsiteX0" y="connsiteY0"/>
                    </a:cxn>
                    <a:cxn ang="0">
                      <a:pos x="connsiteX1" y="connsiteY1"/>
                    </a:cxn>
                    <a:cxn ang="0">
                      <a:pos x="connsiteX2" y="connsiteY2"/>
                    </a:cxn>
                  </a:cxnLst>
                  <a:rect l="l" t="t" r="r" b="b"/>
                  <a:pathLst>
                    <a:path w="2597" h="2471">
                      <a:moveTo>
                        <a:pt x="-182" y="-149"/>
                      </a:moveTo>
                      <a:cubicBezTo>
                        <a:pt x="-182" y="-149"/>
                        <a:pt x="4643" y="4354"/>
                        <a:pt x="1105" y="1202"/>
                      </a:cubicBezTo>
                      <a:cubicBezTo>
                        <a:pt x="1426" y="1459"/>
                        <a:pt x="-375" y="-85"/>
                        <a:pt x="-182" y="-149"/>
                      </a:cubicBezTo>
                      <a:close/>
                    </a:path>
                  </a:pathLst>
                </a:custGeom>
                <a:solidFill>
                  <a:srgbClr val="FFD15F"/>
                </a:solidFill>
                <a:ln w="642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51" name="Forme libre : forme 50">
                  <a:extLst>
                    <a:ext uri="{FF2B5EF4-FFF2-40B4-BE49-F238E27FC236}">
                      <a16:creationId xmlns:a16="http://schemas.microsoft.com/office/drawing/2014/main" id="{697A9C79-A352-499A-BCD4-F9887C8CB4A6}"/>
                    </a:ext>
                  </a:extLst>
                </p:cNvPr>
                <p:cNvSpPr/>
                <p:nvPr/>
              </p:nvSpPr>
              <p:spPr>
                <a:xfrm>
                  <a:off x="1251180" y="4284522"/>
                  <a:ext cx="6433" cy="6433"/>
                </a:xfrm>
                <a:custGeom>
                  <a:avLst/>
                  <a:gdLst>
                    <a:gd name="connsiteX0" fmla="*/ -196 w 6433"/>
                    <a:gd name="connsiteY0" fmla="*/ -149 h 6433"/>
                    <a:gd name="connsiteX1" fmla="*/ -196 w 6433"/>
                    <a:gd name="connsiteY1" fmla="*/ -149 h 6433"/>
                  </a:gdLst>
                  <a:ahLst/>
                  <a:cxnLst>
                    <a:cxn ang="0">
                      <a:pos x="connsiteX0" y="connsiteY0"/>
                    </a:cxn>
                    <a:cxn ang="0">
                      <a:pos x="connsiteX1" y="connsiteY1"/>
                    </a:cxn>
                  </a:cxnLst>
                  <a:rect l="l" t="t" r="r" b="b"/>
                  <a:pathLst>
                    <a:path w="6433" h="6433">
                      <a:moveTo>
                        <a:pt x="-196" y="-149"/>
                      </a:moveTo>
                      <a:lnTo>
                        <a:pt x="-196" y="-149"/>
                      </a:lnTo>
                      <a:close/>
                    </a:path>
                  </a:pathLst>
                </a:custGeom>
                <a:solidFill>
                  <a:srgbClr val="FFD15F"/>
                </a:solidFill>
                <a:ln w="642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52" name="Forme libre : forme 51">
                  <a:extLst>
                    <a:ext uri="{FF2B5EF4-FFF2-40B4-BE49-F238E27FC236}">
                      <a16:creationId xmlns:a16="http://schemas.microsoft.com/office/drawing/2014/main" id="{67B326D0-E6FB-48A2-92DF-084EC9DF6053}"/>
                    </a:ext>
                  </a:extLst>
                </p:cNvPr>
                <p:cNvSpPr/>
                <p:nvPr/>
              </p:nvSpPr>
              <p:spPr>
                <a:xfrm rot="-1332598">
                  <a:off x="3190046" y="4958443"/>
                  <a:ext cx="59828" cy="721999"/>
                </a:xfrm>
                <a:custGeom>
                  <a:avLst/>
                  <a:gdLst>
                    <a:gd name="connsiteX0" fmla="*/ 42005 w 59828"/>
                    <a:gd name="connsiteY0" fmla="*/ -149 h 721999"/>
                    <a:gd name="connsiteX1" fmla="*/ 42005 w 59828"/>
                    <a:gd name="connsiteY1" fmla="*/ 721850 h 721999"/>
                    <a:gd name="connsiteX2" fmla="*/ 17430 w 59828"/>
                    <a:gd name="connsiteY2" fmla="*/ 721850 h 721999"/>
                    <a:gd name="connsiteX3" fmla="*/ 17430 w 59828"/>
                    <a:gd name="connsiteY3" fmla="*/ -149 h 721999"/>
                  </a:gdLst>
                  <a:ahLst/>
                  <a:cxnLst>
                    <a:cxn ang="0">
                      <a:pos x="connsiteX0" y="connsiteY0"/>
                    </a:cxn>
                    <a:cxn ang="0">
                      <a:pos x="connsiteX1" y="connsiteY1"/>
                    </a:cxn>
                    <a:cxn ang="0">
                      <a:pos x="connsiteX2" y="connsiteY2"/>
                    </a:cxn>
                    <a:cxn ang="0">
                      <a:pos x="connsiteX3" y="connsiteY3"/>
                    </a:cxn>
                  </a:cxnLst>
                  <a:rect l="l" t="t" r="r" b="b"/>
                  <a:pathLst>
                    <a:path w="59828" h="721999">
                      <a:moveTo>
                        <a:pt x="42005" y="-149"/>
                      </a:moveTo>
                      <a:lnTo>
                        <a:pt x="42005" y="721850"/>
                      </a:lnTo>
                      <a:lnTo>
                        <a:pt x="17430" y="721850"/>
                      </a:lnTo>
                      <a:lnTo>
                        <a:pt x="17430" y="-149"/>
                      </a:lnTo>
                      <a:close/>
                    </a:path>
                  </a:pathLst>
                </a:custGeom>
                <a:solidFill>
                  <a:srgbClr val="69AA44"/>
                </a:solidFill>
                <a:ln w="642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53" name="Forme libre : forme 52">
                  <a:extLst>
                    <a:ext uri="{FF2B5EF4-FFF2-40B4-BE49-F238E27FC236}">
                      <a16:creationId xmlns:a16="http://schemas.microsoft.com/office/drawing/2014/main" id="{62846E97-E70C-42C2-9283-D6A10B28169E}"/>
                    </a:ext>
                  </a:extLst>
                </p:cNvPr>
                <p:cNvSpPr/>
                <p:nvPr/>
              </p:nvSpPr>
              <p:spPr>
                <a:xfrm rot="-1861200">
                  <a:off x="3076497" y="4966364"/>
                  <a:ext cx="59828" cy="722063"/>
                </a:xfrm>
                <a:custGeom>
                  <a:avLst/>
                  <a:gdLst>
                    <a:gd name="connsiteX0" fmla="*/ 42005 w 59828"/>
                    <a:gd name="connsiteY0" fmla="*/ -149 h 722063"/>
                    <a:gd name="connsiteX1" fmla="*/ 42005 w 59828"/>
                    <a:gd name="connsiteY1" fmla="*/ 721914 h 722063"/>
                    <a:gd name="connsiteX2" fmla="*/ 17430 w 59828"/>
                    <a:gd name="connsiteY2" fmla="*/ 721914 h 722063"/>
                    <a:gd name="connsiteX3" fmla="*/ 17430 w 59828"/>
                    <a:gd name="connsiteY3" fmla="*/ -149 h 722063"/>
                  </a:gdLst>
                  <a:ahLst/>
                  <a:cxnLst>
                    <a:cxn ang="0">
                      <a:pos x="connsiteX0" y="connsiteY0"/>
                    </a:cxn>
                    <a:cxn ang="0">
                      <a:pos x="connsiteX1" y="connsiteY1"/>
                    </a:cxn>
                    <a:cxn ang="0">
                      <a:pos x="connsiteX2" y="connsiteY2"/>
                    </a:cxn>
                    <a:cxn ang="0">
                      <a:pos x="connsiteX3" y="connsiteY3"/>
                    </a:cxn>
                  </a:cxnLst>
                  <a:rect l="l" t="t" r="r" b="b"/>
                  <a:pathLst>
                    <a:path w="59828" h="722063">
                      <a:moveTo>
                        <a:pt x="42005" y="-149"/>
                      </a:moveTo>
                      <a:lnTo>
                        <a:pt x="42005" y="721914"/>
                      </a:lnTo>
                      <a:lnTo>
                        <a:pt x="17430" y="721914"/>
                      </a:lnTo>
                      <a:lnTo>
                        <a:pt x="17430" y="-149"/>
                      </a:lnTo>
                      <a:close/>
                    </a:path>
                  </a:pathLst>
                </a:custGeom>
                <a:solidFill>
                  <a:srgbClr val="69AA44"/>
                </a:solidFill>
                <a:ln w="642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54" name="Forme libre : forme 53">
                  <a:extLst>
                    <a:ext uri="{FF2B5EF4-FFF2-40B4-BE49-F238E27FC236}">
                      <a16:creationId xmlns:a16="http://schemas.microsoft.com/office/drawing/2014/main" id="{D6868AC3-E136-4B40-A23D-AA5A23EB3928}"/>
                    </a:ext>
                  </a:extLst>
                </p:cNvPr>
                <p:cNvSpPr/>
                <p:nvPr/>
              </p:nvSpPr>
              <p:spPr>
                <a:xfrm rot="-656401">
                  <a:off x="3041121" y="4913560"/>
                  <a:ext cx="59828" cy="721999"/>
                </a:xfrm>
                <a:custGeom>
                  <a:avLst/>
                  <a:gdLst>
                    <a:gd name="connsiteX0" fmla="*/ 42005 w 59828"/>
                    <a:gd name="connsiteY0" fmla="*/ -149 h 721999"/>
                    <a:gd name="connsiteX1" fmla="*/ 42005 w 59828"/>
                    <a:gd name="connsiteY1" fmla="*/ 721850 h 721999"/>
                    <a:gd name="connsiteX2" fmla="*/ 17431 w 59828"/>
                    <a:gd name="connsiteY2" fmla="*/ 721850 h 721999"/>
                    <a:gd name="connsiteX3" fmla="*/ 17431 w 59828"/>
                    <a:gd name="connsiteY3" fmla="*/ -149 h 721999"/>
                  </a:gdLst>
                  <a:ahLst/>
                  <a:cxnLst>
                    <a:cxn ang="0">
                      <a:pos x="connsiteX0" y="connsiteY0"/>
                    </a:cxn>
                    <a:cxn ang="0">
                      <a:pos x="connsiteX1" y="connsiteY1"/>
                    </a:cxn>
                    <a:cxn ang="0">
                      <a:pos x="connsiteX2" y="connsiteY2"/>
                    </a:cxn>
                    <a:cxn ang="0">
                      <a:pos x="connsiteX3" y="connsiteY3"/>
                    </a:cxn>
                  </a:cxnLst>
                  <a:rect l="l" t="t" r="r" b="b"/>
                  <a:pathLst>
                    <a:path w="59828" h="721999">
                      <a:moveTo>
                        <a:pt x="42005" y="-149"/>
                      </a:moveTo>
                      <a:lnTo>
                        <a:pt x="42005" y="721850"/>
                      </a:lnTo>
                      <a:lnTo>
                        <a:pt x="17431" y="721850"/>
                      </a:lnTo>
                      <a:lnTo>
                        <a:pt x="17431" y="-149"/>
                      </a:lnTo>
                      <a:close/>
                    </a:path>
                  </a:pathLst>
                </a:custGeom>
                <a:solidFill>
                  <a:srgbClr val="6BAF54"/>
                </a:solidFill>
                <a:ln w="642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55" name="Forme libre : forme 54">
                  <a:extLst>
                    <a:ext uri="{FF2B5EF4-FFF2-40B4-BE49-F238E27FC236}">
                      <a16:creationId xmlns:a16="http://schemas.microsoft.com/office/drawing/2014/main" id="{B92CA3F1-66CC-448B-B5E5-B861CE2E13B4}"/>
                    </a:ext>
                  </a:extLst>
                </p:cNvPr>
                <p:cNvSpPr/>
                <p:nvPr/>
              </p:nvSpPr>
              <p:spPr>
                <a:xfrm rot="-1386000">
                  <a:off x="3199751" y="4824659"/>
                  <a:ext cx="59828" cy="721998"/>
                </a:xfrm>
                <a:custGeom>
                  <a:avLst/>
                  <a:gdLst>
                    <a:gd name="connsiteX0" fmla="*/ 42005 w 59828"/>
                    <a:gd name="connsiteY0" fmla="*/ -149 h 721998"/>
                    <a:gd name="connsiteX1" fmla="*/ 42005 w 59828"/>
                    <a:gd name="connsiteY1" fmla="*/ 721850 h 721998"/>
                    <a:gd name="connsiteX2" fmla="*/ 17431 w 59828"/>
                    <a:gd name="connsiteY2" fmla="*/ 721850 h 721998"/>
                    <a:gd name="connsiteX3" fmla="*/ 17431 w 59828"/>
                    <a:gd name="connsiteY3" fmla="*/ -149 h 721998"/>
                  </a:gdLst>
                  <a:ahLst/>
                  <a:cxnLst>
                    <a:cxn ang="0">
                      <a:pos x="connsiteX0" y="connsiteY0"/>
                    </a:cxn>
                    <a:cxn ang="0">
                      <a:pos x="connsiteX1" y="connsiteY1"/>
                    </a:cxn>
                    <a:cxn ang="0">
                      <a:pos x="connsiteX2" y="connsiteY2"/>
                    </a:cxn>
                    <a:cxn ang="0">
                      <a:pos x="connsiteX3" y="connsiteY3"/>
                    </a:cxn>
                  </a:cxnLst>
                  <a:rect l="l" t="t" r="r" b="b"/>
                  <a:pathLst>
                    <a:path w="59828" h="721998">
                      <a:moveTo>
                        <a:pt x="42005" y="-149"/>
                      </a:moveTo>
                      <a:lnTo>
                        <a:pt x="42005" y="721850"/>
                      </a:lnTo>
                      <a:lnTo>
                        <a:pt x="17431" y="721850"/>
                      </a:lnTo>
                      <a:lnTo>
                        <a:pt x="17431" y="-149"/>
                      </a:lnTo>
                      <a:close/>
                    </a:path>
                  </a:pathLst>
                </a:custGeom>
                <a:solidFill>
                  <a:srgbClr val="6BAF54"/>
                </a:solidFill>
                <a:ln w="642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56" name="Forme libre : forme 55">
                  <a:extLst>
                    <a:ext uri="{FF2B5EF4-FFF2-40B4-BE49-F238E27FC236}">
                      <a16:creationId xmlns:a16="http://schemas.microsoft.com/office/drawing/2014/main" id="{04E6DE54-853B-4C85-8651-8F3C41B9724F}"/>
                    </a:ext>
                  </a:extLst>
                </p:cNvPr>
                <p:cNvSpPr/>
                <p:nvPr/>
              </p:nvSpPr>
              <p:spPr>
                <a:xfrm>
                  <a:off x="1648817" y="4082069"/>
                  <a:ext cx="1497651" cy="626080"/>
                </a:xfrm>
                <a:custGeom>
                  <a:avLst/>
                  <a:gdLst>
                    <a:gd name="connsiteX0" fmla="*/ 1443162 w 1497651"/>
                    <a:gd name="connsiteY0" fmla="*/ 616945 h 626080"/>
                    <a:gd name="connsiteX1" fmla="*/ 1497652 w 1497651"/>
                    <a:gd name="connsiteY1" fmla="*/ 199558 h 626080"/>
                    <a:gd name="connsiteX2" fmla="*/ 1274805 w 1497651"/>
                    <a:gd name="connsiteY2" fmla="*/ 72695 h 626080"/>
                    <a:gd name="connsiteX3" fmla="*/ 1109665 w 1497651"/>
                    <a:gd name="connsiteY3" fmla="*/ 0 h 626080"/>
                    <a:gd name="connsiteX4" fmla="*/ 839663 w 1497651"/>
                    <a:gd name="connsiteY4" fmla="*/ 85304 h 626080"/>
                    <a:gd name="connsiteX5" fmla="*/ 453670 w 1497651"/>
                    <a:gd name="connsiteY5" fmla="*/ 127763 h 626080"/>
                    <a:gd name="connsiteX6" fmla="*/ 90515 w 1497651"/>
                    <a:gd name="connsiteY6" fmla="*/ 169837 h 626080"/>
                    <a:gd name="connsiteX7" fmla="*/ 0 w 1497651"/>
                    <a:gd name="connsiteY7" fmla="*/ 304098 h 626080"/>
                    <a:gd name="connsiteX8" fmla="*/ 786332 w 1497651"/>
                    <a:gd name="connsiteY8" fmla="*/ 626080 h 626080"/>
                    <a:gd name="connsiteX9" fmla="*/ 1443162 w 1497651"/>
                    <a:gd name="connsiteY9" fmla="*/ 616945 h 626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97651" h="626080">
                      <a:moveTo>
                        <a:pt x="1443162" y="616945"/>
                      </a:moveTo>
                      <a:lnTo>
                        <a:pt x="1497652" y="199558"/>
                      </a:lnTo>
                      <a:lnTo>
                        <a:pt x="1274805" y="72695"/>
                      </a:lnTo>
                      <a:lnTo>
                        <a:pt x="1109665" y="0"/>
                      </a:lnTo>
                      <a:lnTo>
                        <a:pt x="839663" y="85304"/>
                      </a:lnTo>
                      <a:lnTo>
                        <a:pt x="453670" y="127763"/>
                      </a:lnTo>
                      <a:lnTo>
                        <a:pt x="90515" y="169837"/>
                      </a:lnTo>
                      <a:lnTo>
                        <a:pt x="0" y="304098"/>
                      </a:lnTo>
                      <a:lnTo>
                        <a:pt x="786332" y="626080"/>
                      </a:lnTo>
                      <a:lnTo>
                        <a:pt x="1443162" y="616945"/>
                      </a:lnTo>
                      <a:close/>
                    </a:path>
                  </a:pathLst>
                </a:custGeom>
                <a:solidFill>
                  <a:srgbClr val="C18F4D"/>
                </a:solidFill>
                <a:ln w="642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57" name="Forme libre : forme 56">
                  <a:extLst>
                    <a:ext uri="{FF2B5EF4-FFF2-40B4-BE49-F238E27FC236}">
                      <a16:creationId xmlns:a16="http://schemas.microsoft.com/office/drawing/2014/main" id="{50CBC01B-A85E-46FC-9376-E744FD8F3BB3}"/>
                    </a:ext>
                  </a:extLst>
                </p:cNvPr>
                <p:cNvSpPr/>
                <p:nvPr/>
              </p:nvSpPr>
              <p:spPr>
                <a:xfrm>
                  <a:off x="2780186" y="4630396"/>
                  <a:ext cx="346274" cy="741337"/>
                </a:xfrm>
                <a:custGeom>
                  <a:avLst/>
                  <a:gdLst>
                    <a:gd name="connsiteX0" fmla="*/ 11745 w 346274"/>
                    <a:gd name="connsiteY0" fmla="*/ 11406 h 741337"/>
                    <a:gd name="connsiteX1" fmla="*/ 36577 w 346274"/>
                    <a:gd name="connsiteY1" fmla="*/ 1242 h 741337"/>
                    <a:gd name="connsiteX2" fmla="*/ 61602 w 346274"/>
                    <a:gd name="connsiteY2" fmla="*/ 11792 h 741337"/>
                    <a:gd name="connsiteX3" fmla="*/ 344664 w 346274"/>
                    <a:gd name="connsiteY3" fmla="*/ 704585 h 741337"/>
                    <a:gd name="connsiteX4" fmla="*/ 334113 w 346274"/>
                    <a:gd name="connsiteY4" fmla="*/ 729674 h 741337"/>
                    <a:gd name="connsiteX5" fmla="*/ 309345 w 346274"/>
                    <a:gd name="connsiteY5" fmla="*/ 739774 h 741337"/>
                    <a:gd name="connsiteX6" fmla="*/ 284256 w 346274"/>
                    <a:gd name="connsiteY6" fmla="*/ 729224 h 741337"/>
                    <a:gd name="connsiteX7" fmla="*/ 1195 w 346274"/>
                    <a:gd name="connsiteY7" fmla="*/ 36431 h 741337"/>
                    <a:gd name="connsiteX8" fmla="*/ 11745 w 346274"/>
                    <a:gd name="connsiteY8" fmla="*/ 11406 h 7413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6274" h="741337">
                      <a:moveTo>
                        <a:pt x="11745" y="11406"/>
                      </a:moveTo>
                      <a:lnTo>
                        <a:pt x="36577" y="1242"/>
                      </a:lnTo>
                      <a:cubicBezTo>
                        <a:pt x="46401" y="-2695"/>
                        <a:pt x="57562" y="2007"/>
                        <a:pt x="61602" y="11792"/>
                      </a:cubicBezTo>
                      <a:lnTo>
                        <a:pt x="344664" y="704585"/>
                      </a:lnTo>
                      <a:cubicBezTo>
                        <a:pt x="348646" y="714428"/>
                        <a:pt x="343930" y="725634"/>
                        <a:pt x="334113" y="729674"/>
                      </a:cubicBezTo>
                      <a:lnTo>
                        <a:pt x="309345" y="739774"/>
                      </a:lnTo>
                      <a:cubicBezTo>
                        <a:pt x="299503" y="743757"/>
                        <a:pt x="288296" y="739041"/>
                        <a:pt x="284256" y="729224"/>
                      </a:cubicBezTo>
                      <a:lnTo>
                        <a:pt x="1195" y="36431"/>
                      </a:lnTo>
                      <a:cubicBezTo>
                        <a:pt x="-2743" y="26608"/>
                        <a:pt x="1960" y="15446"/>
                        <a:pt x="11745" y="11406"/>
                      </a:cubicBezTo>
                      <a:close/>
                    </a:path>
                  </a:pathLst>
                </a:custGeom>
                <a:solidFill>
                  <a:srgbClr val="69AA44"/>
                </a:solidFill>
                <a:ln w="642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58" name="Forme libre : forme 57">
                  <a:extLst>
                    <a:ext uri="{FF2B5EF4-FFF2-40B4-BE49-F238E27FC236}">
                      <a16:creationId xmlns:a16="http://schemas.microsoft.com/office/drawing/2014/main" id="{CE815BF5-2406-40C9-9BF4-BB5173BE63B1}"/>
                    </a:ext>
                  </a:extLst>
                </p:cNvPr>
                <p:cNvSpPr/>
                <p:nvPr/>
              </p:nvSpPr>
              <p:spPr>
                <a:xfrm rot="-1861200">
                  <a:off x="2796640" y="4616721"/>
                  <a:ext cx="65232" cy="786781"/>
                </a:xfrm>
                <a:custGeom>
                  <a:avLst/>
                  <a:gdLst>
                    <a:gd name="connsiteX0" fmla="*/ 45801 w 65232"/>
                    <a:gd name="connsiteY0" fmla="*/ -149 h 786781"/>
                    <a:gd name="connsiteX1" fmla="*/ 45801 w 65232"/>
                    <a:gd name="connsiteY1" fmla="*/ 786632 h 786781"/>
                    <a:gd name="connsiteX2" fmla="*/ 19039 w 65232"/>
                    <a:gd name="connsiteY2" fmla="*/ 786632 h 786781"/>
                    <a:gd name="connsiteX3" fmla="*/ 19039 w 65232"/>
                    <a:gd name="connsiteY3" fmla="*/ -149 h 786781"/>
                  </a:gdLst>
                  <a:ahLst/>
                  <a:cxnLst>
                    <a:cxn ang="0">
                      <a:pos x="connsiteX0" y="connsiteY0"/>
                    </a:cxn>
                    <a:cxn ang="0">
                      <a:pos x="connsiteX1" y="connsiteY1"/>
                    </a:cxn>
                    <a:cxn ang="0">
                      <a:pos x="connsiteX2" y="connsiteY2"/>
                    </a:cxn>
                    <a:cxn ang="0">
                      <a:pos x="connsiteX3" y="connsiteY3"/>
                    </a:cxn>
                  </a:cxnLst>
                  <a:rect l="l" t="t" r="r" b="b"/>
                  <a:pathLst>
                    <a:path w="65232" h="786781">
                      <a:moveTo>
                        <a:pt x="45801" y="-149"/>
                      </a:moveTo>
                      <a:lnTo>
                        <a:pt x="45801" y="786632"/>
                      </a:lnTo>
                      <a:lnTo>
                        <a:pt x="19039" y="786632"/>
                      </a:lnTo>
                      <a:lnTo>
                        <a:pt x="19039" y="-149"/>
                      </a:lnTo>
                      <a:close/>
                    </a:path>
                  </a:pathLst>
                </a:custGeom>
                <a:solidFill>
                  <a:srgbClr val="69AA44"/>
                </a:solidFill>
                <a:ln w="642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59" name="Forme libre : forme 58">
                  <a:extLst>
                    <a:ext uri="{FF2B5EF4-FFF2-40B4-BE49-F238E27FC236}">
                      <a16:creationId xmlns:a16="http://schemas.microsoft.com/office/drawing/2014/main" id="{4712EC2F-02E4-42F7-A701-201552F82A10}"/>
                    </a:ext>
                  </a:extLst>
                </p:cNvPr>
                <p:cNvSpPr/>
                <p:nvPr/>
              </p:nvSpPr>
              <p:spPr>
                <a:xfrm>
                  <a:off x="1548587" y="3582208"/>
                  <a:ext cx="526951" cy="406229"/>
                </a:xfrm>
                <a:custGeom>
                  <a:avLst/>
                  <a:gdLst>
                    <a:gd name="connsiteX0" fmla="*/ 512724 w 526951"/>
                    <a:gd name="connsiteY0" fmla="*/ 374135 h 406229"/>
                    <a:gd name="connsiteX1" fmla="*/ 213129 w 526951"/>
                    <a:gd name="connsiteY1" fmla="*/ 317652 h 406229"/>
                    <a:gd name="connsiteX2" fmla="*/ -196 w 526951"/>
                    <a:gd name="connsiteY2" fmla="*/ -149 h 406229"/>
                    <a:gd name="connsiteX3" fmla="*/ 372351 w 526951"/>
                    <a:gd name="connsiteY3" fmla="*/ 103554 h 406229"/>
                    <a:gd name="connsiteX4" fmla="*/ 512724 w 526951"/>
                    <a:gd name="connsiteY4" fmla="*/ 374135 h 4062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6951" h="406229">
                      <a:moveTo>
                        <a:pt x="512724" y="374135"/>
                      </a:moveTo>
                      <a:cubicBezTo>
                        <a:pt x="468720" y="433256"/>
                        <a:pt x="334652" y="407974"/>
                        <a:pt x="213129" y="317652"/>
                      </a:cubicBezTo>
                      <a:cubicBezTo>
                        <a:pt x="91606" y="227330"/>
                        <a:pt x="-196" y="-149"/>
                        <a:pt x="-196" y="-149"/>
                      </a:cubicBezTo>
                      <a:cubicBezTo>
                        <a:pt x="-196" y="-149"/>
                        <a:pt x="250699" y="13232"/>
                        <a:pt x="372351" y="103554"/>
                      </a:cubicBezTo>
                      <a:cubicBezTo>
                        <a:pt x="494003" y="193877"/>
                        <a:pt x="556662" y="315014"/>
                        <a:pt x="512724" y="374135"/>
                      </a:cubicBezTo>
                      <a:close/>
                    </a:path>
                  </a:pathLst>
                </a:custGeom>
                <a:solidFill>
                  <a:srgbClr val="93D36A"/>
                </a:solidFill>
                <a:ln w="642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60" name="Forme libre : forme 59">
                  <a:extLst>
                    <a:ext uri="{FF2B5EF4-FFF2-40B4-BE49-F238E27FC236}">
                      <a16:creationId xmlns:a16="http://schemas.microsoft.com/office/drawing/2014/main" id="{1FEDB1E1-A2DD-4FAE-8F11-0A7F580C2677}"/>
                    </a:ext>
                  </a:extLst>
                </p:cNvPr>
                <p:cNvSpPr/>
                <p:nvPr/>
              </p:nvSpPr>
              <p:spPr>
                <a:xfrm>
                  <a:off x="1548394" y="3582208"/>
                  <a:ext cx="511311" cy="406222"/>
                </a:xfrm>
                <a:custGeom>
                  <a:avLst/>
                  <a:gdLst>
                    <a:gd name="connsiteX0" fmla="*/ 511115 w 511311"/>
                    <a:gd name="connsiteY0" fmla="*/ 376194 h 406222"/>
                    <a:gd name="connsiteX1" fmla="*/ 213129 w 511311"/>
                    <a:gd name="connsiteY1" fmla="*/ 317652 h 406222"/>
                    <a:gd name="connsiteX2" fmla="*/ -196 w 511311"/>
                    <a:gd name="connsiteY2" fmla="*/ -149 h 406222"/>
                    <a:gd name="connsiteX3" fmla="*/ 5336 w 511311"/>
                    <a:gd name="connsiteY3" fmla="*/ 172 h 406222"/>
                  </a:gdLst>
                  <a:ahLst/>
                  <a:cxnLst>
                    <a:cxn ang="0">
                      <a:pos x="connsiteX0" y="connsiteY0"/>
                    </a:cxn>
                    <a:cxn ang="0">
                      <a:pos x="connsiteX1" y="connsiteY1"/>
                    </a:cxn>
                    <a:cxn ang="0">
                      <a:pos x="connsiteX2" y="connsiteY2"/>
                    </a:cxn>
                    <a:cxn ang="0">
                      <a:pos x="connsiteX3" y="connsiteY3"/>
                    </a:cxn>
                  </a:cxnLst>
                  <a:rect l="l" t="t" r="r" b="b"/>
                  <a:pathLst>
                    <a:path w="511311" h="406222">
                      <a:moveTo>
                        <a:pt x="511115" y="376194"/>
                      </a:moveTo>
                      <a:cubicBezTo>
                        <a:pt x="465568" y="432613"/>
                        <a:pt x="333173" y="406945"/>
                        <a:pt x="213129" y="317652"/>
                      </a:cubicBezTo>
                      <a:cubicBezTo>
                        <a:pt x="91670" y="227587"/>
                        <a:pt x="-196" y="-149"/>
                        <a:pt x="-196" y="-149"/>
                      </a:cubicBezTo>
                      <a:lnTo>
                        <a:pt x="5336" y="172"/>
                      </a:lnTo>
                      <a:close/>
                    </a:path>
                  </a:pathLst>
                </a:custGeom>
                <a:solidFill>
                  <a:srgbClr val="6BAF54"/>
                </a:solidFill>
                <a:ln w="642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61" name="Forme libre : forme 60">
                  <a:extLst>
                    <a:ext uri="{FF2B5EF4-FFF2-40B4-BE49-F238E27FC236}">
                      <a16:creationId xmlns:a16="http://schemas.microsoft.com/office/drawing/2014/main" id="{EE235298-40A3-449A-993B-372C90AF95B6}"/>
                    </a:ext>
                  </a:extLst>
                </p:cNvPr>
                <p:cNvSpPr/>
                <p:nvPr/>
              </p:nvSpPr>
              <p:spPr>
                <a:xfrm>
                  <a:off x="2673458" y="2963398"/>
                  <a:ext cx="368564" cy="1120643"/>
                </a:xfrm>
                <a:custGeom>
                  <a:avLst/>
                  <a:gdLst>
                    <a:gd name="connsiteX0" fmla="*/ 316552 w 368564"/>
                    <a:gd name="connsiteY0" fmla="*/ -149 h 1120643"/>
                    <a:gd name="connsiteX1" fmla="*/ 349876 w 368564"/>
                    <a:gd name="connsiteY1" fmla="*/ 670449 h 1120643"/>
                    <a:gd name="connsiteX2" fmla="*/ 87915 w 368564"/>
                    <a:gd name="connsiteY2" fmla="*/ 1119294 h 1120643"/>
                    <a:gd name="connsiteX3" fmla="*/ 29373 w 368564"/>
                    <a:gd name="connsiteY3" fmla="*/ 602900 h 1120643"/>
                    <a:gd name="connsiteX4" fmla="*/ 316552 w 368564"/>
                    <a:gd name="connsiteY4" fmla="*/ -149 h 11206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564" h="1120643">
                      <a:moveTo>
                        <a:pt x="316552" y="-149"/>
                      </a:moveTo>
                      <a:cubicBezTo>
                        <a:pt x="316552" y="-149"/>
                        <a:pt x="405973" y="403921"/>
                        <a:pt x="349876" y="670449"/>
                      </a:cubicBezTo>
                      <a:cubicBezTo>
                        <a:pt x="293778" y="936977"/>
                        <a:pt x="176179" y="1137950"/>
                        <a:pt x="87915" y="1119294"/>
                      </a:cubicBezTo>
                      <a:cubicBezTo>
                        <a:pt x="-348" y="1100638"/>
                        <a:pt x="-26918" y="869428"/>
                        <a:pt x="29373" y="602900"/>
                      </a:cubicBezTo>
                      <a:cubicBezTo>
                        <a:pt x="85664" y="336372"/>
                        <a:pt x="316552" y="-149"/>
                        <a:pt x="316552" y="-149"/>
                      </a:cubicBezTo>
                      <a:close/>
                    </a:path>
                  </a:pathLst>
                </a:custGeom>
                <a:solidFill>
                  <a:srgbClr val="93D36A"/>
                </a:solidFill>
                <a:ln w="642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62" name="Forme libre : forme 61">
                  <a:extLst>
                    <a:ext uri="{FF2B5EF4-FFF2-40B4-BE49-F238E27FC236}">
                      <a16:creationId xmlns:a16="http://schemas.microsoft.com/office/drawing/2014/main" id="{091B85C3-873B-4C6E-9F27-A910FBE74B22}"/>
                    </a:ext>
                  </a:extLst>
                </p:cNvPr>
                <p:cNvSpPr/>
                <p:nvPr/>
              </p:nvSpPr>
              <p:spPr>
                <a:xfrm>
                  <a:off x="2673327" y="2963398"/>
                  <a:ext cx="318808" cy="1118671"/>
                </a:xfrm>
                <a:custGeom>
                  <a:avLst/>
                  <a:gdLst>
                    <a:gd name="connsiteX0" fmla="*/ 316682 w 318808"/>
                    <a:gd name="connsiteY0" fmla="*/ -149 h 1118671"/>
                    <a:gd name="connsiteX1" fmla="*/ 318612 w 318808"/>
                    <a:gd name="connsiteY1" fmla="*/ 8857 h 1118671"/>
                    <a:gd name="connsiteX2" fmla="*/ 84958 w 318808"/>
                    <a:gd name="connsiteY2" fmla="*/ 1118522 h 1118671"/>
                    <a:gd name="connsiteX3" fmla="*/ 29310 w 318808"/>
                    <a:gd name="connsiteY3" fmla="*/ 602900 h 1118671"/>
                    <a:gd name="connsiteX4" fmla="*/ 316682 w 318808"/>
                    <a:gd name="connsiteY4" fmla="*/ -149 h 11186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8808" h="1118671">
                      <a:moveTo>
                        <a:pt x="316682" y="-149"/>
                      </a:moveTo>
                      <a:cubicBezTo>
                        <a:pt x="316682" y="-149"/>
                        <a:pt x="317390" y="3003"/>
                        <a:pt x="318612" y="8857"/>
                      </a:cubicBezTo>
                      <a:lnTo>
                        <a:pt x="84958" y="1118522"/>
                      </a:lnTo>
                      <a:cubicBezTo>
                        <a:pt x="-1119" y="1095105"/>
                        <a:pt x="-26144" y="866276"/>
                        <a:pt x="29310" y="602900"/>
                      </a:cubicBezTo>
                      <a:cubicBezTo>
                        <a:pt x="85408" y="336115"/>
                        <a:pt x="316682" y="-149"/>
                        <a:pt x="316682" y="-149"/>
                      </a:cubicBezTo>
                      <a:close/>
                    </a:path>
                  </a:pathLst>
                </a:custGeom>
                <a:solidFill>
                  <a:srgbClr val="6BAF54"/>
                </a:solidFill>
                <a:ln w="642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63" name="Forme libre : forme 62">
                  <a:extLst>
                    <a:ext uri="{FF2B5EF4-FFF2-40B4-BE49-F238E27FC236}">
                      <a16:creationId xmlns:a16="http://schemas.microsoft.com/office/drawing/2014/main" id="{5CF8481B-2597-47A5-83E3-447AF40474D1}"/>
                    </a:ext>
                  </a:extLst>
                </p:cNvPr>
                <p:cNvSpPr/>
                <p:nvPr/>
              </p:nvSpPr>
              <p:spPr>
                <a:xfrm>
                  <a:off x="2413922" y="3026507"/>
                  <a:ext cx="447740" cy="1559808"/>
                </a:xfrm>
                <a:custGeom>
                  <a:avLst/>
                  <a:gdLst>
                    <a:gd name="connsiteX0" fmla="*/ 200259 w 447740"/>
                    <a:gd name="connsiteY0" fmla="*/ -149 h 1559808"/>
                    <a:gd name="connsiteX1" fmla="*/ 447294 w 447740"/>
                    <a:gd name="connsiteY1" fmla="*/ 882616 h 1559808"/>
                    <a:gd name="connsiteX2" fmla="*/ 234162 w 447740"/>
                    <a:gd name="connsiteY2" fmla="*/ 1559647 h 1559808"/>
                    <a:gd name="connsiteX3" fmla="*/ -71 w 447740"/>
                    <a:gd name="connsiteY3" fmla="*/ 889628 h 1559808"/>
                    <a:gd name="connsiteX4" fmla="*/ 200259 w 447740"/>
                    <a:gd name="connsiteY4" fmla="*/ -149 h 15598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7740" h="1559808">
                      <a:moveTo>
                        <a:pt x="200259" y="-149"/>
                      </a:moveTo>
                      <a:cubicBezTo>
                        <a:pt x="200259" y="-149"/>
                        <a:pt x="441504" y="510841"/>
                        <a:pt x="447294" y="882616"/>
                      </a:cubicBezTo>
                      <a:cubicBezTo>
                        <a:pt x="453084" y="1254391"/>
                        <a:pt x="357680" y="1557460"/>
                        <a:pt x="234162" y="1559647"/>
                      </a:cubicBezTo>
                      <a:cubicBezTo>
                        <a:pt x="110644" y="1561835"/>
                        <a:pt x="5847" y="1261468"/>
                        <a:pt x="-71" y="889628"/>
                      </a:cubicBezTo>
                      <a:cubicBezTo>
                        <a:pt x="-5990" y="517789"/>
                        <a:pt x="200259" y="-149"/>
                        <a:pt x="200259" y="-149"/>
                      </a:cubicBezTo>
                      <a:close/>
                    </a:path>
                  </a:pathLst>
                </a:custGeom>
                <a:solidFill>
                  <a:srgbClr val="93D36A"/>
                </a:solidFill>
                <a:ln w="642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64" name="Forme libre : forme 63">
                  <a:extLst>
                    <a:ext uri="{FF2B5EF4-FFF2-40B4-BE49-F238E27FC236}">
                      <a16:creationId xmlns:a16="http://schemas.microsoft.com/office/drawing/2014/main" id="{95519E26-0F77-4A05-A21E-52096F2D7E7E}"/>
                    </a:ext>
                  </a:extLst>
                </p:cNvPr>
                <p:cNvSpPr/>
                <p:nvPr/>
              </p:nvSpPr>
              <p:spPr>
                <a:xfrm>
                  <a:off x="2413926" y="2752532"/>
                  <a:ext cx="257730" cy="1833642"/>
                </a:xfrm>
                <a:custGeom>
                  <a:avLst/>
                  <a:gdLst>
                    <a:gd name="connsiteX0" fmla="*/ -75 w 257730"/>
                    <a:gd name="connsiteY0" fmla="*/ 1163603 h 1833642"/>
                    <a:gd name="connsiteX1" fmla="*/ 190863 w 257730"/>
                    <a:gd name="connsiteY1" fmla="*/ 298401 h 1833642"/>
                    <a:gd name="connsiteX2" fmla="*/ 181342 w 257730"/>
                    <a:gd name="connsiteY2" fmla="*/ 257679 h 1833642"/>
                    <a:gd name="connsiteX3" fmla="*/ 175616 w 257730"/>
                    <a:gd name="connsiteY3" fmla="*/ 255491 h 1833642"/>
                    <a:gd name="connsiteX4" fmla="*/ 153100 w 257730"/>
                    <a:gd name="connsiteY4" fmla="*/ 244877 h 1833642"/>
                    <a:gd name="connsiteX5" fmla="*/ 134701 w 257730"/>
                    <a:gd name="connsiteY5" fmla="*/ 234905 h 1833642"/>
                    <a:gd name="connsiteX6" fmla="*/ 125058 w 257730"/>
                    <a:gd name="connsiteY6" fmla="*/ 217574 h 1833642"/>
                    <a:gd name="connsiteX7" fmla="*/ 126338 w 257730"/>
                    <a:gd name="connsiteY7" fmla="*/ 214512 h 1833642"/>
                    <a:gd name="connsiteX8" fmla="*/ 144865 w 257730"/>
                    <a:gd name="connsiteY8" fmla="*/ 209159 h 1833642"/>
                    <a:gd name="connsiteX9" fmla="*/ 146731 w 257730"/>
                    <a:gd name="connsiteY9" fmla="*/ 210395 h 1833642"/>
                    <a:gd name="connsiteX10" fmla="*/ 165516 w 257730"/>
                    <a:gd name="connsiteY10" fmla="*/ 218565 h 1833642"/>
                    <a:gd name="connsiteX11" fmla="*/ 171949 w 257730"/>
                    <a:gd name="connsiteY11" fmla="*/ 222103 h 1833642"/>
                    <a:gd name="connsiteX12" fmla="*/ 160820 w 257730"/>
                    <a:gd name="connsiteY12" fmla="*/ 182410 h 1833642"/>
                    <a:gd name="connsiteX13" fmla="*/ 103500 w 257730"/>
                    <a:gd name="connsiteY13" fmla="*/ 16240 h 1833642"/>
                    <a:gd name="connsiteX14" fmla="*/ 111451 w 257730"/>
                    <a:gd name="connsiteY14" fmla="*/ 479 h 1833642"/>
                    <a:gd name="connsiteX15" fmla="*/ 126467 w 257730"/>
                    <a:gd name="connsiteY15" fmla="*/ 6655 h 1833642"/>
                    <a:gd name="connsiteX16" fmla="*/ 160563 w 257730"/>
                    <a:gd name="connsiteY16" fmla="*/ 89708 h 1833642"/>
                    <a:gd name="connsiteX17" fmla="*/ 172721 w 257730"/>
                    <a:gd name="connsiteY17" fmla="*/ 74075 h 1833642"/>
                    <a:gd name="connsiteX18" fmla="*/ 194980 w 257730"/>
                    <a:gd name="connsiteY18" fmla="*/ 90866 h 1833642"/>
                    <a:gd name="connsiteX19" fmla="*/ 185395 w 257730"/>
                    <a:gd name="connsiteY19" fmla="*/ 107528 h 1833642"/>
                    <a:gd name="connsiteX20" fmla="*/ 182564 w 257730"/>
                    <a:gd name="connsiteY20" fmla="*/ 113253 h 1833642"/>
                    <a:gd name="connsiteX21" fmla="*/ 178769 w 257730"/>
                    <a:gd name="connsiteY21" fmla="*/ 133003 h 1833642"/>
                    <a:gd name="connsiteX22" fmla="*/ 176903 w 257730"/>
                    <a:gd name="connsiteY22" fmla="*/ 138471 h 1833642"/>
                    <a:gd name="connsiteX23" fmla="*/ 182693 w 257730"/>
                    <a:gd name="connsiteY23" fmla="*/ 156870 h 1833642"/>
                    <a:gd name="connsiteX24" fmla="*/ 222321 w 257730"/>
                    <a:gd name="connsiteY24" fmla="*/ 309659 h 1833642"/>
                    <a:gd name="connsiteX25" fmla="*/ 257511 w 257730"/>
                    <a:gd name="connsiteY25" fmla="*/ 624179 h 1833642"/>
                    <a:gd name="connsiteX26" fmla="*/ 226889 w 257730"/>
                    <a:gd name="connsiteY26" fmla="*/ 1005475 h 1833642"/>
                    <a:gd name="connsiteX27" fmla="*/ 205016 w 257730"/>
                    <a:gd name="connsiteY27" fmla="*/ 851078 h 1833642"/>
                    <a:gd name="connsiteX28" fmla="*/ 207075 w 257730"/>
                    <a:gd name="connsiteY28" fmla="*/ 382869 h 1833642"/>
                    <a:gd name="connsiteX29" fmla="*/ 229784 w 257730"/>
                    <a:gd name="connsiteY29" fmla="*/ 1833494 h 1833642"/>
                    <a:gd name="connsiteX30" fmla="*/ -75 w 257730"/>
                    <a:gd name="connsiteY30" fmla="*/ 1163603 h 18336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257730" h="1833642">
                      <a:moveTo>
                        <a:pt x="-75" y="1163603"/>
                      </a:moveTo>
                      <a:cubicBezTo>
                        <a:pt x="-5157" y="839885"/>
                        <a:pt x="150527" y="405321"/>
                        <a:pt x="190863" y="298401"/>
                      </a:cubicBezTo>
                      <a:cubicBezTo>
                        <a:pt x="187839" y="284762"/>
                        <a:pt x="184430" y="271188"/>
                        <a:pt x="181342" y="257679"/>
                      </a:cubicBezTo>
                      <a:cubicBezTo>
                        <a:pt x="179315" y="257312"/>
                        <a:pt x="177373" y="256572"/>
                        <a:pt x="175616" y="255491"/>
                      </a:cubicBezTo>
                      <a:cubicBezTo>
                        <a:pt x="168604" y="251245"/>
                        <a:pt x="160434" y="248415"/>
                        <a:pt x="153100" y="244877"/>
                      </a:cubicBezTo>
                      <a:cubicBezTo>
                        <a:pt x="146577" y="242335"/>
                        <a:pt x="140395" y="238984"/>
                        <a:pt x="134701" y="234905"/>
                      </a:cubicBezTo>
                      <a:cubicBezTo>
                        <a:pt x="127251" y="232782"/>
                        <a:pt x="122935" y="225024"/>
                        <a:pt x="125058" y="217574"/>
                      </a:cubicBezTo>
                      <a:cubicBezTo>
                        <a:pt x="125360" y="216506"/>
                        <a:pt x="125791" y="215477"/>
                        <a:pt x="126338" y="214512"/>
                      </a:cubicBezTo>
                      <a:cubicBezTo>
                        <a:pt x="129979" y="207918"/>
                        <a:pt x="138271" y="205518"/>
                        <a:pt x="144865" y="209159"/>
                      </a:cubicBezTo>
                      <a:cubicBezTo>
                        <a:pt x="145522" y="209520"/>
                        <a:pt x="146146" y="209931"/>
                        <a:pt x="146731" y="210395"/>
                      </a:cubicBezTo>
                      <a:cubicBezTo>
                        <a:pt x="153306" y="212331"/>
                        <a:pt x="159617" y="215072"/>
                        <a:pt x="165516" y="218565"/>
                      </a:cubicBezTo>
                      <a:cubicBezTo>
                        <a:pt x="167768" y="219658"/>
                        <a:pt x="169955" y="220881"/>
                        <a:pt x="171949" y="222103"/>
                      </a:cubicBezTo>
                      <a:cubicBezTo>
                        <a:pt x="168347" y="208851"/>
                        <a:pt x="164680" y="195598"/>
                        <a:pt x="160820" y="182410"/>
                      </a:cubicBezTo>
                      <a:cubicBezTo>
                        <a:pt x="144158" y="126119"/>
                        <a:pt x="123186" y="71501"/>
                        <a:pt x="103500" y="16240"/>
                      </a:cubicBezTo>
                      <a:cubicBezTo>
                        <a:pt x="101345" y="9691"/>
                        <a:pt x="104903" y="2640"/>
                        <a:pt x="111451" y="479"/>
                      </a:cubicBezTo>
                      <a:cubicBezTo>
                        <a:pt x="117293" y="-1445"/>
                        <a:pt x="123668" y="1174"/>
                        <a:pt x="126467" y="6655"/>
                      </a:cubicBezTo>
                      <a:cubicBezTo>
                        <a:pt x="139301" y="33713"/>
                        <a:pt x="150681" y="61440"/>
                        <a:pt x="160563" y="89708"/>
                      </a:cubicBezTo>
                      <a:cubicBezTo>
                        <a:pt x="163432" y="83680"/>
                        <a:pt x="167581" y="78340"/>
                        <a:pt x="172721" y="74075"/>
                      </a:cubicBezTo>
                      <a:cubicBezTo>
                        <a:pt x="183594" y="65197"/>
                        <a:pt x="201349" y="77742"/>
                        <a:pt x="194980" y="90866"/>
                      </a:cubicBezTo>
                      <a:cubicBezTo>
                        <a:pt x="192336" y="96720"/>
                        <a:pt x="189126" y="102297"/>
                        <a:pt x="185395" y="107528"/>
                      </a:cubicBezTo>
                      <a:cubicBezTo>
                        <a:pt x="184713" y="109554"/>
                        <a:pt x="183761" y="111484"/>
                        <a:pt x="182564" y="113253"/>
                      </a:cubicBezTo>
                      <a:cubicBezTo>
                        <a:pt x="180750" y="119718"/>
                        <a:pt x="179483" y="126325"/>
                        <a:pt x="178769" y="133003"/>
                      </a:cubicBezTo>
                      <a:cubicBezTo>
                        <a:pt x="178621" y="134952"/>
                        <a:pt x="177977" y="136837"/>
                        <a:pt x="176903" y="138471"/>
                      </a:cubicBezTo>
                      <a:cubicBezTo>
                        <a:pt x="178897" y="144904"/>
                        <a:pt x="180763" y="150759"/>
                        <a:pt x="182693" y="156870"/>
                      </a:cubicBezTo>
                      <a:cubicBezTo>
                        <a:pt x="198261" y="207114"/>
                        <a:pt x="211642" y="258129"/>
                        <a:pt x="222321" y="309659"/>
                      </a:cubicBezTo>
                      <a:cubicBezTo>
                        <a:pt x="244008" y="413144"/>
                        <a:pt x="255793" y="518462"/>
                        <a:pt x="257511" y="624179"/>
                      </a:cubicBezTo>
                      <a:cubicBezTo>
                        <a:pt x="258412" y="683943"/>
                        <a:pt x="232229" y="945839"/>
                        <a:pt x="226889" y="1005475"/>
                      </a:cubicBezTo>
                      <a:cubicBezTo>
                        <a:pt x="225281" y="1022909"/>
                        <a:pt x="180699" y="982316"/>
                        <a:pt x="205016" y="851078"/>
                      </a:cubicBezTo>
                      <a:cubicBezTo>
                        <a:pt x="230363" y="713922"/>
                        <a:pt x="229977" y="520475"/>
                        <a:pt x="207075" y="382869"/>
                      </a:cubicBezTo>
                      <a:lnTo>
                        <a:pt x="229784" y="1833494"/>
                      </a:lnTo>
                      <a:cubicBezTo>
                        <a:pt x="108132" y="1828154"/>
                        <a:pt x="5844" y="1531262"/>
                        <a:pt x="-75" y="1163603"/>
                      </a:cubicBezTo>
                      <a:close/>
                    </a:path>
                  </a:pathLst>
                </a:custGeom>
                <a:solidFill>
                  <a:srgbClr val="6BAF54"/>
                </a:solidFill>
                <a:ln w="642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65" name="Forme libre : forme 64">
                  <a:extLst>
                    <a:ext uri="{FF2B5EF4-FFF2-40B4-BE49-F238E27FC236}">
                      <a16:creationId xmlns:a16="http://schemas.microsoft.com/office/drawing/2014/main" id="{A03D2FEF-5085-480C-832E-F642B50A516E}"/>
                    </a:ext>
                  </a:extLst>
                </p:cNvPr>
                <p:cNvSpPr/>
                <p:nvPr/>
              </p:nvSpPr>
              <p:spPr>
                <a:xfrm>
                  <a:off x="1818589" y="3441514"/>
                  <a:ext cx="1047275" cy="1204699"/>
                </a:xfrm>
                <a:custGeom>
                  <a:avLst/>
                  <a:gdLst>
                    <a:gd name="connsiteX0" fmla="*/ 750688 w 1047275"/>
                    <a:gd name="connsiteY0" fmla="*/ 526088 h 1204699"/>
                    <a:gd name="connsiteX1" fmla="*/ 1014450 w 1047275"/>
                    <a:gd name="connsiteY1" fmla="*/ 1184591 h 1204699"/>
                    <a:gd name="connsiteX2" fmla="*/ 408827 w 1047275"/>
                    <a:gd name="connsiteY2" fmla="*/ 815068 h 1204699"/>
                    <a:gd name="connsiteX3" fmla="*/ -196 w 1047275"/>
                    <a:gd name="connsiteY3" fmla="*/ -149 h 1204699"/>
                    <a:gd name="connsiteX4" fmla="*/ 750688 w 1047275"/>
                    <a:gd name="connsiteY4" fmla="*/ 526088 h 12046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47275" h="1204699">
                      <a:moveTo>
                        <a:pt x="750688" y="526088"/>
                      </a:moveTo>
                      <a:cubicBezTo>
                        <a:pt x="990840" y="809985"/>
                        <a:pt x="1109083" y="1105077"/>
                        <a:pt x="1014450" y="1184591"/>
                      </a:cubicBezTo>
                      <a:cubicBezTo>
                        <a:pt x="919817" y="1264106"/>
                        <a:pt x="648979" y="1098965"/>
                        <a:pt x="408827" y="815068"/>
                      </a:cubicBezTo>
                      <a:cubicBezTo>
                        <a:pt x="168675" y="531170"/>
                        <a:pt x="-196" y="-149"/>
                        <a:pt x="-196" y="-149"/>
                      </a:cubicBezTo>
                      <a:cubicBezTo>
                        <a:pt x="-196" y="-149"/>
                        <a:pt x="510472" y="242190"/>
                        <a:pt x="750688" y="526088"/>
                      </a:cubicBezTo>
                      <a:close/>
                    </a:path>
                  </a:pathLst>
                </a:custGeom>
                <a:solidFill>
                  <a:srgbClr val="93D36A"/>
                </a:solidFill>
                <a:ln w="642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66" name="Forme libre : forme 65">
                  <a:extLst>
                    <a:ext uri="{FF2B5EF4-FFF2-40B4-BE49-F238E27FC236}">
                      <a16:creationId xmlns:a16="http://schemas.microsoft.com/office/drawing/2014/main" id="{1A473187-AA2A-47C0-B72C-9B47F6E81D6B}"/>
                    </a:ext>
                  </a:extLst>
                </p:cNvPr>
                <p:cNvSpPr/>
                <p:nvPr/>
              </p:nvSpPr>
              <p:spPr>
                <a:xfrm>
                  <a:off x="1533544" y="3311612"/>
                  <a:ext cx="1296539" cy="1334679"/>
                </a:xfrm>
                <a:custGeom>
                  <a:avLst/>
                  <a:gdLst>
                    <a:gd name="connsiteX0" fmla="*/ 21537 w 1296539"/>
                    <a:gd name="connsiteY0" fmla="*/ 8294 h 1334679"/>
                    <a:gd name="connsiteX1" fmla="*/ 73518 w 1296539"/>
                    <a:gd name="connsiteY1" fmla="*/ 41232 h 1334679"/>
                    <a:gd name="connsiteX2" fmla="*/ 60651 w 1296539"/>
                    <a:gd name="connsiteY2" fmla="*/ 19359 h 1334679"/>
                    <a:gd name="connsiteX3" fmla="*/ 85033 w 1296539"/>
                    <a:gd name="connsiteY3" fmla="*/ 5077 h 1334679"/>
                    <a:gd name="connsiteX4" fmla="*/ 118293 w 1296539"/>
                    <a:gd name="connsiteY4" fmla="*/ 57444 h 1334679"/>
                    <a:gd name="connsiteX5" fmla="*/ 118679 w 1296539"/>
                    <a:gd name="connsiteY5" fmla="*/ 72884 h 1334679"/>
                    <a:gd name="connsiteX6" fmla="*/ 125691 w 1296539"/>
                    <a:gd name="connsiteY6" fmla="*/ 77901 h 1334679"/>
                    <a:gd name="connsiteX7" fmla="*/ 174455 w 1296539"/>
                    <a:gd name="connsiteY7" fmla="*/ 115664 h 1334679"/>
                    <a:gd name="connsiteX8" fmla="*/ 170209 w 1296539"/>
                    <a:gd name="connsiteY8" fmla="*/ 71661 h 1334679"/>
                    <a:gd name="connsiteX9" fmla="*/ 196456 w 1296539"/>
                    <a:gd name="connsiteY9" fmla="*/ 71661 h 1334679"/>
                    <a:gd name="connsiteX10" fmla="*/ 206042 w 1296539"/>
                    <a:gd name="connsiteY10" fmla="*/ 115343 h 1334679"/>
                    <a:gd name="connsiteX11" fmla="*/ 215499 w 1296539"/>
                    <a:gd name="connsiteY11" fmla="*/ 150018 h 1334679"/>
                    <a:gd name="connsiteX12" fmla="*/ 223026 w 1296539"/>
                    <a:gd name="connsiteY12" fmla="*/ 156451 h 1334679"/>
                    <a:gd name="connsiteX13" fmla="*/ 332390 w 1296539"/>
                    <a:gd name="connsiteY13" fmla="*/ 262663 h 1334679"/>
                    <a:gd name="connsiteX14" fmla="*/ 285492 w 1296539"/>
                    <a:gd name="connsiteY14" fmla="*/ 129689 h 1334679"/>
                    <a:gd name="connsiteX15" fmla="*/ 296815 w 1296539"/>
                    <a:gd name="connsiteY15" fmla="*/ 135157 h 1334679"/>
                    <a:gd name="connsiteX16" fmla="*/ 1296343 w 1296539"/>
                    <a:gd name="connsiteY16" fmla="*/ 1317195 h 1334679"/>
                    <a:gd name="connsiteX17" fmla="*/ 694130 w 1296539"/>
                    <a:gd name="connsiteY17" fmla="*/ 944970 h 1334679"/>
                    <a:gd name="connsiteX18" fmla="*/ 364106 w 1296539"/>
                    <a:gd name="connsiteY18" fmla="*/ 345394 h 1334679"/>
                    <a:gd name="connsiteX19" fmla="*/ 302154 w 1296539"/>
                    <a:gd name="connsiteY19" fmla="*/ 275272 h 1334679"/>
                    <a:gd name="connsiteX20" fmla="*/ 261110 w 1296539"/>
                    <a:gd name="connsiteY20" fmla="*/ 232170 h 1334679"/>
                    <a:gd name="connsiteX21" fmla="*/ 250238 w 1296539"/>
                    <a:gd name="connsiteY21" fmla="*/ 231655 h 1334679"/>
                    <a:gd name="connsiteX22" fmla="*/ 201281 w 1296539"/>
                    <a:gd name="connsiteY22" fmla="*/ 228503 h 1334679"/>
                    <a:gd name="connsiteX23" fmla="*/ 194141 w 1296539"/>
                    <a:gd name="connsiteY23" fmla="*/ 201870 h 1334679"/>
                    <a:gd name="connsiteX24" fmla="*/ 224698 w 1296539"/>
                    <a:gd name="connsiteY24" fmla="*/ 197623 h 1334679"/>
                    <a:gd name="connsiteX25" fmla="*/ 121317 w 1296539"/>
                    <a:gd name="connsiteY25" fmla="*/ 111354 h 1334679"/>
                    <a:gd name="connsiteX26" fmla="*/ 67406 w 1296539"/>
                    <a:gd name="connsiteY26" fmla="*/ 71919 h 1334679"/>
                    <a:gd name="connsiteX27" fmla="*/ 7899 w 1296539"/>
                    <a:gd name="connsiteY27" fmla="*/ 32354 h 1334679"/>
                    <a:gd name="connsiteX28" fmla="*/ 21537 w 1296539"/>
                    <a:gd name="connsiteY28" fmla="*/ 8294 h 1334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296539" h="1334679">
                      <a:moveTo>
                        <a:pt x="21537" y="8294"/>
                      </a:moveTo>
                      <a:cubicBezTo>
                        <a:pt x="38264" y="20067"/>
                        <a:pt x="56470" y="29846"/>
                        <a:pt x="73518" y="41232"/>
                      </a:cubicBezTo>
                      <a:cubicBezTo>
                        <a:pt x="68950" y="34091"/>
                        <a:pt x="64511" y="26886"/>
                        <a:pt x="60651" y="19359"/>
                      </a:cubicBezTo>
                      <a:cubicBezTo>
                        <a:pt x="52996" y="5142"/>
                        <a:pt x="75576" y="-7660"/>
                        <a:pt x="85033" y="5077"/>
                      </a:cubicBezTo>
                      <a:cubicBezTo>
                        <a:pt x="97385" y="21740"/>
                        <a:pt x="107228" y="40010"/>
                        <a:pt x="118293" y="57444"/>
                      </a:cubicBezTo>
                      <a:cubicBezTo>
                        <a:pt x="121368" y="62089"/>
                        <a:pt x="121522" y="68091"/>
                        <a:pt x="118679" y="72884"/>
                      </a:cubicBezTo>
                      <a:lnTo>
                        <a:pt x="125691" y="77901"/>
                      </a:lnTo>
                      <a:cubicBezTo>
                        <a:pt x="142372" y="90080"/>
                        <a:pt x="158629" y="102670"/>
                        <a:pt x="174455" y="115664"/>
                      </a:cubicBezTo>
                      <a:cubicBezTo>
                        <a:pt x="170479" y="101357"/>
                        <a:pt x="169038" y="86464"/>
                        <a:pt x="170209" y="71661"/>
                      </a:cubicBezTo>
                      <a:cubicBezTo>
                        <a:pt x="171882" y="55707"/>
                        <a:pt x="193175" y="57959"/>
                        <a:pt x="196456" y="71661"/>
                      </a:cubicBezTo>
                      <a:cubicBezTo>
                        <a:pt x="199737" y="85364"/>
                        <a:pt x="202375" y="100804"/>
                        <a:pt x="206042" y="115343"/>
                      </a:cubicBezTo>
                      <a:cubicBezTo>
                        <a:pt x="208679" y="125765"/>
                        <a:pt x="217815" y="138953"/>
                        <a:pt x="215499" y="150018"/>
                      </a:cubicBezTo>
                      <a:lnTo>
                        <a:pt x="223026" y="156451"/>
                      </a:lnTo>
                      <a:cubicBezTo>
                        <a:pt x="261593" y="189614"/>
                        <a:pt x="298114" y="225080"/>
                        <a:pt x="332390" y="262663"/>
                      </a:cubicBezTo>
                      <a:cubicBezTo>
                        <a:pt x="302154" y="182055"/>
                        <a:pt x="285492" y="129689"/>
                        <a:pt x="285492" y="129689"/>
                      </a:cubicBezTo>
                      <a:lnTo>
                        <a:pt x="296815" y="135157"/>
                      </a:lnTo>
                      <a:lnTo>
                        <a:pt x="1296343" y="1317195"/>
                      </a:lnTo>
                      <a:cubicBezTo>
                        <a:pt x="1199008" y="1390341"/>
                        <a:pt x="931258" y="1225522"/>
                        <a:pt x="694130" y="944970"/>
                      </a:cubicBezTo>
                      <a:cubicBezTo>
                        <a:pt x="552599" y="777706"/>
                        <a:pt x="436158" y="525138"/>
                        <a:pt x="364106" y="345394"/>
                      </a:cubicBezTo>
                      <a:cubicBezTo>
                        <a:pt x="343970" y="321527"/>
                        <a:pt x="322933" y="298561"/>
                        <a:pt x="302154" y="275272"/>
                      </a:cubicBezTo>
                      <a:cubicBezTo>
                        <a:pt x="288985" y="260476"/>
                        <a:pt x="275308" y="246111"/>
                        <a:pt x="261110" y="232170"/>
                      </a:cubicBezTo>
                      <a:cubicBezTo>
                        <a:pt x="257623" y="233798"/>
                        <a:pt x="253558" y="233604"/>
                        <a:pt x="250238" y="231655"/>
                      </a:cubicBezTo>
                      <a:cubicBezTo>
                        <a:pt x="235828" y="224128"/>
                        <a:pt x="216721" y="226830"/>
                        <a:pt x="201281" y="228503"/>
                      </a:cubicBezTo>
                      <a:cubicBezTo>
                        <a:pt x="185842" y="230175"/>
                        <a:pt x="178829" y="207209"/>
                        <a:pt x="194141" y="201870"/>
                      </a:cubicBezTo>
                      <a:cubicBezTo>
                        <a:pt x="203964" y="198511"/>
                        <a:pt x="214334" y="197070"/>
                        <a:pt x="224698" y="197623"/>
                      </a:cubicBezTo>
                      <a:cubicBezTo>
                        <a:pt x="191439" y="167388"/>
                        <a:pt x="156570" y="138824"/>
                        <a:pt x="121317" y="111354"/>
                      </a:cubicBezTo>
                      <a:cubicBezTo>
                        <a:pt x="103754" y="97651"/>
                        <a:pt x="85741" y="84592"/>
                        <a:pt x="67406" y="71919"/>
                      </a:cubicBezTo>
                      <a:cubicBezTo>
                        <a:pt x="48319" y="57643"/>
                        <a:pt x="28453" y="44429"/>
                        <a:pt x="7899" y="32354"/>
                      </a:cubicBezTo>
                      <a:cubicBezTo>
                        <a:pt x="-9921" y="22833"/>
                        <a:pt x="4875" y="-3286"/>
                        <a:pt x="21537" y="8294"/>
                      </a:cubicBezTo>
                      <a:close/>
                    </a:path>
                  </a:pathLst>
                </a:custGeom>
                <a:solidFill>
                  <a:srgbClr val="6BAF54"/>
                </a:solidFill>
                <a:ln w="642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67" name="Forme libre : forme 66">
                  <a:extLst>
                    <a:ext uri="{FF2B5EF4-FFF2-40B4-BE49-F238E27FC236}">
                      <a16:creationId xmlns:a16="http://schemas.microsoft.com/office/drawing/2014/main" id="{E31CBA26-97FF-45C4-89B5-E0E9A9595EFE}"/>
                    </a:ext>
                  </a:extLst>
                </p:cNvPr>
                <p:cNvSpPr/>
                <p:nvPr/>
              </p:nvSpPr>
              <p:spPr>
                <a:xfrm>
                  <a:off x="2095483" y="2929945"/>
                  <a:ext cx="452034" cy="778015"/>
                </a:xfrm>
                <a:custGeom>
                  <a:avLst/>
                  <a:gdLst>
                    <a:gd name="connsiteX0" fmla="*/ 445038 w 452034"/>
                    <a:gd name="connsiteY0" fmla="*/ 404049 h 778015"/>
                    <a:gd name="connsiteX1" fmla="*/ 279318 w 452034"/>
                    <a:gd name="connsiteY1" fmla="*/ 775889 h 778015"/>
                    <a:gd name="connsiteX2" fmla="*/ 3462 w 452034"/>
                    <a:gd name="connsiteY2" fmla="*/ 476488 h 778015"/>
                    <a:gd name="connsiteX3" fmla="*/ 142420 w 452034"/>
                    <a:gd name="connsiteY3" fmla="*/ -149 h 778015"/>
                    <a:gd name="connsiteX4" fmla="*/ 445038 w 452034"/>
                    <a:gd name="connsiteY4" fmla="*/ 404049 h 7780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2034" h="778015">
                      <a:moveTo>
                        <a:pt x="445038" y="404049"/>
                      </a:moveTo>
                      <a:cubicBezTo>
                        <a:pt x="475403" y="589390"/>
                        <a:pt x="401228" y="755882"/>
                        <a:pt x="279318" y="775889"/>
                      </a:cubicBezTo>
                      <a:cubicBezTo>
                        <a:pt x="157409" y="795897"/>
                        <a:pt x="33891" y="661828"/>
                        <a:pt x="3462" y="476488"/>
                      </a:cubicBezTo>
                      <a:cubicBezTo>
                        <a:pt x="-26967" y="291147"/>
                        <a:pt x="142420" y="-149"/>
                        <a:pt x="142420" y="-149"/>
                      </a:cubicBezTo>
                      <a:cubicBezTo>
                        <a:pt x="142420" y="-149"/>
                        <a:pt x="414351" y="218644"/>
                        <a:pt x="445038" y="404049"/>
                      </a:cubicBezTo>
                      <a:close/>
                    </a:path>
                  </a:pathLst>
                </a:custGeom>
                <a:solidFill>
                  <a:srgbClr val="FC8697"/>
                </a:solidFill>
                <a:ln w="642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68" name="Forme libre : forme 67">
                  <a:extLst>
                    <a:ext uri="{FF2B5EF4-FFF2-40B4-BE49-F238E27FC236}">
                      <a16:creationId xmlns:a16="http://schemas.microsoft.com/office/drawing/2014/main" id="{08796850-AACC-4D0D-9B24-1FE6C18EC5C5}"/>
                    </a:ext>
                  </a:extLst>
                </p:cNvPr>
                <p:cNvSpPr/>
                <p:nvPr/>
              </p:nvSpPr>
              <p:spPr>
                <a:xfrm>
                  <a:off x="2095496" y="2930202"/>
                  <a:ext cx="275190" cy="778008"/>
                </a:xfrm>
                <a:custGeom>
                  <a:avLst/>
                  <a:gdLst>
                    <a:gd name="connsiteX0" fmla="*/ 148325 w 275190"/>
                    <a:gd name="connsiteY0" fmla="*/ 4547 h 778008"/>
                    <a:gd name="connsiteX1" fmla="*/ 274995 w 275190"/>
                    <a:gd name="connsiteY1" fmla="*/ 776532 h 778008"/>
                    <a:gd name="connsiteX2" fmla="*/ 3449 w 275190"/>
                    <a:gd name="connsiteY2" fmla="*/ 476487 h 778008"/>
                    <a:gd name="connsiteX3" fmla="*/ 142406 w 275190"/>
                    <a:gd name="connsiteY3" fmla="*/ -149 h 778008"/>
                  </a:gdLst>
                  <a:ahLst/>
                  <a:cxnLst>
                    <a:cxn ang="0">
                      <a:pos x="connsiteX0" y="connsiteY0"/>
                    </a:cxn>
                    <a:cxn ang="0">
                      <a:pos x="connsiteX1" y="connsiteY1"/>
                    </a:cxn>
                    <a:cxn ang="0">
                      <a:pos x="connsiteX2" y="connsiteY2"/>
                    </a:cxn>
                    <a:cxn ang="0">
                      <a:pos x="connsiteX3" y="connsiteY3"/>
                    </a:cxn>
                  </a:cxnLst>
                  <a:rect l="l" t="t" r="r" b="b"/>
                  <a:pathLst>
                    <a:path w="275190" h="778008">
                      <a:moveTo>
                        <a:pt x="148325" y="4547"/>
                      </a:moveTo>
                      <a:lnTo>
                        <a:pt x="274995" y="776532"/>
                      </a:lnTo>
                      <a:cubicBezTo>
                        <a:pt x="154500" y="792680"/>
                        <a:pt x="33556" y="659641"/>
                        <a:pt x="3449" y="476487"/>
                      </a:cubicBezTo>
                      <a:cubicBezTo>
                        <a:pt x="-26916" y="291147"/>
                        <a:pt x="142406" y="-149"/>
                        <a:pt x="142406" y="-149"/>
                      </a:cubicBezTo>
                      <a:close/>
                    </a:path>
                  </a:pathLst>
                </a:custGeom>
                <a:solidFill>
                  <a:srgbClr val="E2446A"/>
                </a:solidFill>
                <a:ln w="642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69" name="Forme libre : forme 68">
                  <a:extLst>
                    <a:ext uri="{FF2B5EF4-FFF2-40B4-BE49-F238E27FC236}">
                      <a16:creationId xmlns:a16="http://schemas.microsoft.com/office/drawing/2014/main" id="{68A9E129-38C3-45D8-A782-C7D34F9C4BF9}"/>
                    </a:ext>
                  </a:extLst>
                </p:cNvPr>
                <p:cNvSpPr/>
                <p:nvPr/>
              </p:nvSpPr>
              <p:spPr>
                <a:xfrm>
                  <a:off x="1917237" y="3034227"/>
                  <a:ext cx="536330" cy="667164"/>
                </a:xfrm>
                <a:custGeom>
                  <a:avLst/>
                  <a:gdLst>
                    <a:gd name="connsiteX0" fmla="*/ 451067 w 536330"/>
                    <a:gd name="connsiteY0" fmla="*/ 231640 h 667164"/>
                    <a:gd name="connsiteX1" fmla="*/ 463933 w 536330"/>
                    <a:gd name="connsiteY1" fmla="*/ 638540 h 667164"/>
                    <a:gd name="connsiteX2" fmla="*/ 85145 w 536330"/>
                    <a:gd name="connsiteY2" fmla="*/ 489354 h 667164"/>
                    <a:gd name="connsiteX3" fmla="*/ 2414 w 536330"/>
                    <a:gd name="connsiteY3" fmla="*/ -149 h 667164"/>
                    <a:gd name="connsiteX4" fmla="*/ 451067 w 536330"/>
                    <a:gd name="connsiteY4" fmla="*/ 231640 h 6671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6330" h="667164">
                      <a:moveTo>
                        <a:pt x="451067" y="231640"/>
                      </a:moveTo>
                      <a:cubicBezTo>
                        <a:pt x="559209" y="385200"/>
                        <a:pt x="565063" y="567389"/>
                        <a:pt x="463933" y="638540"/>
                      </a:cubicBezTo>
                      <a:cubicBezTo>
                        <a:pt x="362803" y="709692"/>
                        <a:pt x="193352" y="642915"/>
                        <a:pt x="85145" y="489354"/>
                      </a:cubicBezTo>
                      <a:cubicBezTo>
                        <a:pt x="-23061" y="335793"/>
                        <a:pt x="2414" y="-149"/>
                        <a:pt x="2414" y="-149"/>
                      </a:cubicBezTo>
                      <a:cubicBezTo>
                        <a:pt x="2414" y="-149"/>
                        <a:pt x="342989" y="78079"/>
                        <a:pt x="451067" y="231640"/>
                      </a:cubicBezTo>
                      <a:close/>
                    </a:path>
                  </a:pathLst>
                </a:custGeom>
                <a:solidFill>
                  <a:srgbClr val="FC8697"/>
                </a:solidFill>
                <a:ln w="642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70" name="Forme libre : forme 69">
                  <a:extLst>
                    <a:ext uri="{FF2B5EF4-FFF2-40B4-BE49-F238E27FC236}">
                      <a16:creationId xmlns:a16="http://schemas.microsoft.com/office/drawing/2014/main" id="{52A0C818-AA3E-488F-BF71-DF8307E5D9EC}"/>
                    </a:ext>
                  </a:extLst>
                </p:cNvPr>
                <p:cNvSpPr/>
                <p:nvPr/>
              </p:nvSpPr>
              <p:spPr>
                <a:xfrm>
                  <a:off x="1917490" y="3034227"/>
                  <a:ext cx="460402" cy="667002"/>
                </a:xfrm>
                <a:custGeom>
                  <a:avLst/>
                  <a:gdLst>
                    <a:gd name="connsiteX0" fmla="*/ 9881 w 460402"/>
                    <a:gd name="connsiteY0" fmla="*/ 1524 h 667002"/>
                    <a:gd name="connsiteX1" fmla="*/ 460206 w 460402"/>
                    <a:gd name="connsiteY1" fmla="*/ 640856 h 667002"/>
                    <a:gd name="connsiteX2" fmla="*/ 85021 w 460402"/>
                    <a:gd name="connsiteY2" fmla="*/ 489225 h 667002"/>
                    <a:gd name="connsiteX3" fmla="*/ 2419 w 460402"/>
                    <a:gd name="connsiteY3" fmla="*/ -149 h 667002"/>
                  </a:gdLst>
                  <a:ahLst/>
                  <a:cxnLst>
                    <a:cxn ang="0">
                      <a:pos x="connsiteX0" y="connsiteY0"/>
                    </a:cxn>
                    <a:cxn ang="0">
                      <a:pos x="connsiteX1" y="connsiteY1"/>
                    </a:cxn>
                    <a:cxn ang="0">
                      <a:pos x="connsiteX2" y="connsiteY2"/>
                    </a:cxn>
                    <a:cxn ang="0">
                      <a:pos x="connsiteX3" y="connsiteY3"/>
                    </a:cxn>
                  </a:cxnLst>
                  <a:rect l="l" t="t" r="r" b="b"/>
                  <a:pathLst>
                    <a:path w="460402" h="667002">
                      <a:moveTo>
                        <a:pt x="9881" y="1524"/>
                      </a:moveTo>
                      <a:lnTo>
                        <a:pt x="460206" y="640856"/>
                      </a:lnTo>
                      <a:cubicBezTo>
                        <a:pt x="358754" y="707955"/>
                        <a:pt x="191941" y="640856"/>
                        <a:pt x="85021" y="489225"/>
                      </a:cubicBezTo>
                      <a:cubicBezTo>
                        <a:pt x="-23057" y="336051"/>
                        <a:pt x="2419" y="-149"/>
                        <a:pt x="2419" y="-149"/>
                      </a:cubicBezTo>
                      <a:close/>
                    </a:path>
                  </a:pathLst>
                </a:custGeom>
                <a:solidFill>
                  <a:srgbClr val="E2446A"/>
                </a:solidFill>
                <a:ln w="642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71" name="Forme libre : forme 70">
                  <a:extLst>
                    <a:ext uri="{FF2B5EF4-FFF2-40B4-BE49-F238E27FC236}">
                      <a16:creationId xmlns:a16="http://schemas.microsoft.com/office/drawing/2014/main" id="{D5EAF5B9-AD51-4F87-9A7D-3EDCC3EA6679}"/>
                    </a:ext>
                  </a:extLst>
                </p:cNvPr>
                <p:cNvSpPr/>
                <p:nvPr/>
              </p:nvSpPr>
              <p:spPr>
                <a:xfrm>
                  <a:off x="2165743" y="2998330"/>
                  <a:ext cx="448949" cy="785764"/>
                </a:xfrm>
                <a:custGeom>
                  <a:avLst/>
                  <a:gdLst>
                    <a:gd name="connsiteX0" fmla="*/ 259301 w 448949"/>
                    <a:gd name="connsiteY0" fmla="*/ -149 h 785764"/>
                    <a:gd name="connsiteX1" fmla="*/ 447602 w 448949"/>
                    <a:gd name="connsiteY1" fmla="*/ 468253 h 785764"/>
                    <a:gd name="connsiteX2" fmla="*/ 191753 w 448949"/>
                    <a:gd name="connsiteY2" fmla="*/ 784896 h 785764"/>
                    <a:gd name="connsiteX3" fmla="*/ 2295 w 448949"/>
                    <a:gd name="connsiteY3" fmla="*/ 424636 h 785764"/>
                    <a:gd name="connsiteX4" fmla="*/ 259301 w 448949"/>
                    <a:gd name="connsiteY4" fmla="*/ -149 h 7857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8949" h="785764">
                      <a:moveTo>
                        <a:pt x="259301" y="-149"/>
                      </a:moveTo>
                      <a:cubicBezTo>
                        <a:pt x="259301" y="-149"/>
                        <a:pt x="465936" y="281368"/>
                        <a:pt x="447602" y="468253"/>
                      </a:cubicBezTo>
                      <a:cubicBezTo>
                        <a:pt x="429267" y="655138"/>
                        <a:pt x="314691" y="796990"/>
                        <a:pt x="191753" y="784896"/>
                      </a:cubicBezTo>
                      <a:cubicBezTo>
                        <a:pt x="68814" y="772801"/>
                        <a:pt x="-16040" y="611199"/>
                        <a:pt x="2295" y="424636"/>
                      </a:cubicBezTo>
                      <a:cubicBezTo>
                        <a:pt x="20629" y="238073"/>
                        <a:pt x="259301" y="-149"/>
                        <a:pt x="259301" y="-149"/>
                      </a:cubicBezTo>
                      <a:close/>
                    </a:path>
                  </a:pathLst>
                </a:custGeom>
                <a:solidFill>
                  <a:srgbClr val="FF9FB1"/>
                </a:solidFill>
                <a:ln w="642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72" name="Forme libre : forme 71">
                  <a:extLst>
                    <a:ext uri="{FF2B5EF4-FFF2-40B4-BE49-F238E27FC236}">
                      <a16:creationId xmlns:a16="http://schemas.microsoft.com/office/drawing/2014/main" id="{4A98E91C-26CD-4139-87D2-301CC2336664}"/>
                    </a:ext>
                  </a:extLst>
                </p:cNvPr>
                <p:cNvSpPr/>
                <p:nvPr/>
              </p:nvSpPr>
              <p:spPr>
                <a:xfrm>
                  <a:off x="2165752" y="2998330"/>
                  <a:ext cx="263991" cy="784851"/>
                </a:xfrm>
                <a:custGeom>
                  <a:avLst/>
                  <a:gdLst>
                    <a:gd name="connsiteX0" fmla="*/ 259292 w 263991"/>
                    <a:gd name="connsiteY0" fmla="*/ -149 h 784851"/>
                    <a:gd name="connsiteX1" fmla="*/ 263795 w 263991"/>
                    <a:gd name="connsiteY1" fmla="*/ 6284 h 784851"/>
                    <a:gd name="connsiteX2" fmla="*/ 187369 w 263991"/>
                    <a:gd name="connsiteY2" fmla="*/ 784703 h 784851"/>
                    <a:gd name="connsiteX3" fmla="*/ 2285 w 263991"/>
                    <a:gd name="connsiteY3" fmla="*/ 424829 h 784851"/>
                    <a:gd name="connsiteX4" fmla="*/ 259292 w 263991"/>
                    <a:gd name="connsiteY4" fmla="*/ -149 h 7848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991" h="784851">
                      <a:moveTo>
                        <a:pt x="259292" y="-149"/>
                      </a:moveTo>
                      <a:lnTo>
                        <a:pt x="263795" y="6284"/>
                      </a:lnTo>
                      <a:lnTo>
                        <a:pt x="187369" y="784703"/>
                      </a:lnTo>
                      <a:cubicBezTo>
                        <a:pt x="66810" y="769263"/>
                        <a:pt x="-15792" y="609591"/>
                        <a:pt x="2285" y="424829"/>
                      </a:cubicBezTo>
                      <a:cubicBezTo>
                        <a:pt x="20684" y="237622"/>
                        <a:pt x="259292" y="-149"/>
                        <a:pt x="259292" y="-149"/>
                      </a:cubicBezTo>
                      <a:close/>
                    </a:path>
                  </a:pathLst>
                </a:custGeom>
                <a:solidFill>
                  <a:srgbClr val="EF4B7A"/>
                </a:solidFill>
                <a:ln w="642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73" name="Forme libre : forme 72">
                  <a:extLst>
                    <a:ext uri="{FF2B5EF4-FFF2-40B4-BE49-F238E27FC236}">
                      <a16:creationId xmlns:a16="http://schemas.microsoft.com/office/drawing/2014/main" id="{A2551464-8182-438C-88EE-DA068B8C43E0}"/>
                    </a:ext>
                  </a:extLst>
                </p:cNvPr>
                <p:cNvSpPr/>
                <p:nvPr/>
              </p:nvSpPr>
              <p:spPr>
                <a:xfrm>
                  <a:off x="1869669" y="3211269"/>
                  <a:ext cx="618214" cy="590541"/>
                </a:xfrm>
                <a:custGeom>
                  <a:avLst/>
                  <a:gdLst>
                    <a:gd name="connsiteX0" fmla="*/ 572681 w 618214"/>
                    <a:gd name="connsiteY0" fmla="*/ 540884 h 590541"/>
                    <a:gd name="connsiteX1" fmla="*/ 172728 w 618214"/>
                    <a:gd name="connsiteY1" fmla="*/ 465165 h 590541"/>
                    <a:gd name="connsiteX2" fmla="*/ -196 w 618214"/>
                    <a:gd name="connsiteY2" fmla="*/ -149 h 590541"/>
                    <a:gd name="connsiteX3" fmla="*/ 483774 w 618214"/>
                    <a:gd name="connsiteY3" fmla="*/ 143633 h 590541"/>
                    <a:gd name="connsiteX4" fmla="*/ 572681 w 618214"/>
                    <a:gd name="connsiteY4" fmla="*/ 540884 h 5905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8214" h="590541">
                      <a:moveTo>
                        <a:pt x="572681" y="540884"/>
                      </a:moveTo>
                      <a:cubicBezTo>
                        <a:pt x="486798" y="629662"/>
                        <a:pt x="307697" y="595824"/>
                        <a:pt x="172728" y="465165"/>
                      </a:cubicBezTo>
                      <a:cubicBezTo>
                        <a:pt x="37760" y="334507"/>
                        <a:pt x="-196" y="-149"/>
                        <a:pt x="-196" y="-149"/>
                      </a:cubicBezTo>
                      <a:cubicBezTo>
                        <a:pt x="-196" y="-149"/>
                        <a:pt x="348805" y="12717"/>
                        <a:pt x="483774" y="143633"/>
                      </a:cubicBezTo>
                      <a:cubicBezTo>
                        <a:pt x="618743" y="274549"/>
                        <a:pt x="658629" y="452041"/>
                        <a:pt x="572681" y="540884"/>
                      </a:cubicBezTo>
                      <a:close/>
                    </a:path>
                  </a:pathLst>
                </a:custGeom>
                <a:solidFill>
                  <a:srgbClr val="FC8697"/>
                </a:solidFill>
                <a:ln w="642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74" name="Forme libre : forme 73">
                  <a:extLst>
                    <a:ext uri="{FF2B5EF4-FFF2-40B4-BE49-F238E27FC236}">
                      <a16:creationId xmlns:a16="http://schemas.microsoft.com/office/drawing/2014/main" id="{4F155B86-1D94-4C53-82F6-B11EB8086757}"/>
                    </a:ext>
                  </a:extLst>
                </p:cNvPr>
                <p:cNvSpPr/>
                <p:nvPr/>
              </p:nvSpPr>
              <p:spPr>
                <a:xfrm>
                  <a:off x="1869476" y="3211269"/>
                  <a:ext cx="569789" cy="590512"/>
                </a:xfrm>
                <a:custGeom>
                  <a:avLst/>
                  <a:gdLst>
                    <a:gd name="connsiteX0" fmla="*/ 569593 w 569789"/>
                    <a:gd name="connsiteY0" fmla="*/ 543972 h 590512"/>
                    <a:gd name="connsiteX1" fmla="*/ 172728 w 569789"/>
                    <a:gd name="connsiteY1" fmla="*/ 465165 h 590512"/>
                    <a:gd name="connsiteX2" fmla="*/ -196 w 569789"/>
                    <a:gd name="connsiteY2" fmla="*/ -149 h 590512"/>
                    <a:gd name="connsiteX3" fmla="*/ 7524 w 569789"/>
                    <a:gd name="connsiteY3" fmla="*/ 237 h 590512"/>
                  </a:gdLst>
                  <a:ahLst/>
                  <a:cxnLst>
                    <a:cxn ang="0">
                      <a:pos x="connsiteX0" y="connsiteY0"/>
                    </a:cxn>
                    <a:cxn ang="0">
                      <a:pos x="connsiteX1" y="connsiteY1"/>
                    </a:cxn>
                    <a:cxn ang="0">
                      <a:pos x="connsiteX2" y="connsiteY2"/>
                    </a:cxn>
                    <a:cxn ang="0">
                      <a:pos x="connsiteX3" y="connsiteY3"/>
                    </a:cxn>
                  </a:cxnLst>
                  <a:rect l="l" t="t" r="r" b="b"/>
                  <a:pathLst>
                    <a:path w="569789" h="590512">
                      <a:moveTo>
                        <a:pt x="569593" y="543972"/>
                      </a:moveTo>
                      <a:cubicBezTo>
                        <a:pt x="482552" y="628826"/>
                        <a:pt x="306153" y="594215"/>
                        <a:pt x="172728" y="465165"/>
                      </a:cubicBezTo>
                      <a:cubicBezTo>
                        <a:pt x="37631" y="334571"/>
                        <a:pt x="-196" y="-149"/>
                        <a:pt x="-196" y="-149"/>
                      </a:cubicBezTo>
                      <a:cubicBezTo>
                        <a:pt x="-196" y="-149"/>
                        <a:pt x="2506" y="-149"/>
                        <a:pt x="7524" y="237"/>
                      </a:cubicBezTo>
                      <a:close/>
                    </a:path>
                  </a:pathLst>
                </a:custGeom>
                <a:solidFill>
                  <a:srgbClr val="E2446A"/>
                </a:solidFill>
                <a:ln w="642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75" name="Forme libre : forme 74">
                  <a:extLst>
                    <a:ext uri="{FF2B5EF4-FFF2-40B4-BE49-F238E27FC236}">
                      <a16:creationId xmlns:a16="http://schemas.microsoft.com/office/drawing/2014/main" id="{98BDA2C3-1A8E-440F-93F2-FAFD45FE6D9A}"/>
                    </a:ext>
                  </a:extLst>
                </p:cNvPr>
                <p:cNvSpPr/>
                <p:nvPr/>
              </p:nvSpPr>
              <p:spPr>
                <a:xfrm>
                  <a:off x="2034782" y="2958444"/>
                  <a:ext cx="492487" cy="819599"/>
                </a:xfrm>
                <a:custGeom>
                  <a:avLst/>
                  <a:gdLst>
                    <a:gd name="connsiteX0" fmla="*/ 447004 w 492487"/>
                    <a:gd name="connsiteY0" fmla="*/ 373235 h 819599"/>
                    <a:gd name="connsiteX1" fmla="*/ 384280 w 492487"/>
                    <a:gd name="connsiteY1" fmla="*/ 809213 h 819599"/>
                    <a:gd name="connsiteX2" fmla="*/ 33155 w 492487"/>
                    <a:gd name="connsiteY2" fmla="*/ 543329 h 819599"/>
                    <a:gd name="connsiteX3" fmla="*/ 41518 w 492487"/>
                    <a:gd name="connsiteY3" fmla="*/ -149 h 819599"/>
                    <a:gd name="connsiteX4" fmla="*/ 447004 w 492487"/>
                    <a:gd name="connsiteY4" fmla="*/ 373235 h 8195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2487" h="819599">
                      <a:moveTo>
                        <a:pt x="447004" y="373235"/>
                      </a:moveTo>
                      <a:cubicBezTo>
                        <a:pt x="526647" y="567067"/>
                        <a:pt x="498470" y="762251"/>
                        <a:pt x="384280" y="809213"/>
                      </a:cubicBezTo>
                      <a:cubicBezTo>
                        <a:pt x="270091" y="856176"/>
                        <a:pt x="112798" y="737097"/>
                        <a:pt x="33155" y="543329"/>
                      </a:cubicBezTo>
                      <a:cubicBezTo>
                        <a:pt x="-46488" y="349560"/>
                        <a:pt x="41518" y="-149"/>
                        <a:pt x="41518" y="-149"/>
                      </a:cubicBezTo>
                      <a:cubicBezTo>
                        <a:pt x="41518" y="-149"/>
                        <a:pt x="367361" y="179337"/>
                        <a:pt x="447004" y="373235"/>
                      </a:cubicBezTo>
                      <a:close/>
                    </a:path>
                  </a:pathLst>
                </a:custGeom>
                <a:solidFill>
                  <a:srgbClr val="FC8697"/>
                </a:solidFill>
                <a:ln w="642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76" name="Forme libre : forme 75">
                  <a:extLst>
                    <a:ext uri="{FF2B5EF4-FFF2-40B4-BE49-F238E27FC236}">
                      <a16:creationId xmlns:a16="http://schemas.microsoft.com/office/drawing/2014/main" id="{8F897EA1-00CF-41CF-9B4A-B68570C96BA0}"/>
                    </a:ext>
                  </a:extLst>
                </p:cNvPr>
                <p:cNvSpPr/>
                <p:nvPr/>
              </p:nvSpPr>
              <p:spPr>
                <a:xfrm>
                  <a:off x="2034782" y="2958380"/>
                  <a:ext cx="380359" cy="819543"/>
                </a:xfrm>
                <a:custGeom>
                  <a:avLst/>
                  <a:gdLst>
                    <a:gd name="connsiteX0" fmla="*/ 48659 w 380359"/>
                    <a:gd name="connsiteY0" fmla="*/ 3839 h 819543"/>
                    <a:gd name="connsiteX1" fmla="*/ 380163 w 380359"/>
                    <a:gd name="connsiteY1" fmla="*/ 810757 h 819543"/>
                    <a:gd name="connsiteX2" fmla="*/ 33155 w 380359"/>
                    <a:gd name="connsiteY2" fmla="*/ 543329 h 819543"/>
                    <a:gd name="connsiteX3" fmla="*/ 41518 w 380359"/>
                    <a:gd name="connsiteY3" fmla="*/ -149 h 819543"/>
                  </a:gdLst>
                  <a:ahLst/>
                  <a:cxnLst>
                    <a:cxn ang="0">
                      <a:pos x="connsiteX0" y="connsiteY0"/>
                    </a:cxn>
                    <a:cxn ang="0">
                      <a:pos x="connsiteX1" y="connsiteY1"/>
                    </a:cxn>
                    <a:cxn ang="0">
                      <a:pos x="connsiteX2" y="connsiteY2"/>
                    </a:cxn>
                    <a:cxn ang="0">
                      <a:pos x="connsiteX3" y="connsiteY3"/>
                    </a:cxn>
                  </a:cxnLst>
                  <a:rect l="l" t="t" r="r" b="b"/>
                  <a:pathLst>
                    <a:path w="380359" h="819543">
                      <a:moveTo>
                        <a:pt x="48659" y="3839"/>
                      </a:moveTo>
                      <a:lnTo>
                        <a:pt x="380163" y="810757"/>
                      </a:lnTo>
                      <a:cubicBezTo>
                        <a:pt x="266295" y="853281"/>
                        <a:pt x="111834" y="734781"/>
                        <a:pt x="33155" y="543329"/>
                      </a:cubicBezTo>
                      <a:cubicBezTo>
                        <a:pt x="-46488" y="349496"/>
                        <a:pt x="41518" y="-149"/>
                        <a:pt x="41518" y="-149"/>
                      </a:cubicBezTo>
                      <a:close/>
                    </a:path>
                  </a:pathLst>
                </a:custGeom>
                <a:solidFill>
                  <a:srgbClr val="F45D7A"/>
                </a:solidFill>
                <a:ln w="642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77" name="Forme libre : forme 76">
                  <a:extLst>
                    <a:ext uri="{FF2B5EF4-FFF2-40B4-BE49-F238E27FC236}">
                      <a16:creationId xmlns:a16="http://schemas.microsoft.com/office/drawing/2014/main" id="{E3A174A6-1EE3-4356-A471-6FB694DA3A5E}"/>
                    </a:ext>
                  </a:extLst>
                </p:cNvPr>
                <p:cNvSpPr/>
                <p:nvPr/>
              </p:nvSpPr>
              <p:spPr>
                <a:xfrm>
                  <a:off x="2440745" y="3763818"/>
                  <a:ext cx="56998" cy="39628"/>
                </a:xfrm>
                <a:custGeom>
                  <a:avLst/>
                  <a:gdLst>
                    <a:gd name="connsiteX0" fmla="*/ -196 w 56998"/>
                    <a:gd name="connsiteY0" fmla="*/ 39479 h 39628"/>
                    <a:gd name="connsiteX1" fmla="*/ 56802 w 56998"/>
                    <a:gd name="connsiteY1" fmla="*/ -149 h 39628"/>
                    <a:gd name="connsiteX2" fmla="*/ 49532 w 56998"/>
                    <a:gd name="connsiteY2" fmla="*/ 6606 h 39628"/>
                    <a:gd name="connsiteX3" fmla="*/ -196 w 56998"/>
                    <a:gd name="connsiteY3" fmla="*/ 39479 h 39628"/>
                  </a:gdLst>
                  <a:ahLst/>
                  <a:cxnLst>
                    <a:cxn ang="0">
                      <a:pos x="connsiteX0" y="connsiteY0"/>
                    </a:cxn>
                    <a:cxn ang="0">
                      <a:pos x="connsiteX1" y="connsiteY1"/>
                    </a:cxn>
                    <a:cxn ang="0">
                      <a:pos x="connsiteX2" y="connsiteY2"/>
                    </a:cxn>
                    <a:cxn ang="0">
                      <a:pos x="connsiteX3" y="connsiteY3"/>
                    </a:cxn>
                  </a:cxnLst>
                  <a:rect l="l" t="t" r="r" b="b"/>
                  <a:pathLst>
                    <a:path w="56998" h="39628">
                      <a:moveTo>
                        <a:pt x="-196" y="39479"/>
                      </a:moveTo>
                      <a:lnTo>
                        <a:pt x="56802" y="-149"/>
                      </a:lnTo>
                      <a:cubicBezTo>
                        <a:pt x="54422" y="2167"/>
                        <a:pt x="51977" y="4418"/>
                        <a:pt x="49532" y="6606"/>
                      </a:cubicBezTo>
                      <a:cubicBezTo>
                        <a:pt x="35250" y="20688"/>
                        <a:pt x="18357" y="31856"/>
                        <a:pt x="-196" y="39479"/>
                      </a:cubicBezTo>
                      <a:close/>
                    </a:path>
                  </a:pathLst>
                </a:custGeom>
                <a:solidFill>
                  <a:srgbClr val="6BAF54"/>
                </a:solidFill>
                <a:ln w="642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78" name="Forme libre : forme 77">
                  <a:extLst>
                    <a:ext uri="{FF2B5EF4-FFF2-40B4-BE49-F238E27FC236}">
                      <a16:creationId xmlns:a16="http://schemas.microsoft.com/office/drawing/2014/main" id="{C93B1082-031D-47F0-B4FA-6309391017BF}"/>
                    </a:ext>
                  </a:extLst>
                </p:cNvPr>
                <p:cNvSpPr/>
                <p:nvPr/>
              </p:nvSpPr>
              <p:spPr>
                <a:xfrm>
                  <a:off x="2260576" y="3677095"/>
                  <a:ext cx="268686" cy="152947"/>
                </a:xfrm>
                <a:custGeom>
                  <a:avLst/>
                  <a:gdLst>
                    <a:gd name="connsiteX0" fmla="*/ 29049 w 268686"/>
                    <a:gd name="connsiteY0" fmla="*/ 94873 h 152947"/>
                    <a:gd name="connsiteX1" fmla="*/ 202746 w 268686"/>
                    <a:gd name="connsiteY1" fmla="*/ 28803 h 152947"/>
                    <a:gd name="connsiteX2" fmla="*/ 250094 w 268686"/>
                    <a:gd name="connsiteY2" fmla="*/ 1269 h 152947"/>
                    <a:gd name="connsiteX3" fmla="*/ 257943 w 268686"/>
                    <a:gd name="connsiteY3" fmla="*/ 47 h 152947"/>
                    <a:gd name="connsiteX4" fmla="*/ 263797 w 268686"/>
                    <a:gd name="connsiteY4" fmla="*/ 6094 h 152947"/>
                    <a:gd name="connsiteX5" fmla="*/ 261867 w 268686"/>
                    <a:gd name="connsiteY5" fmla="*/ 54729 h 152947"/>
                    <a:gd name="connsiteX6" fmla="*/ 237164 w 268686"/>
                    <a:gd name="connsiteY6" fmla="*/ 86574 h 152947"/>
                    <a:gd name="connsiteX7" fmla="*/ 180165 w 268686"/>
                    <a:gd name="connsiteY7" fmla="*/ 126202 h 152947"/>
                    <a:gd name="connsiteX8" fmla="*/ 229958 w 268686"/>
                    <a:gd name="connsiteY8" fmla="*/ 93329 h 152947"/>
                    <a:gd name="connsiteX9" fmla="*/ 237228 w 268686"/>
                    <a:gd name="connsiteY9" fmla="*/ 86574 h 152947"/>
                    <a:gd name="connsiteX10" fmla="*/ 239930 w 268686"/>
                    <a:gd name="connsiteY10" fmla="*/ 84708 h 152947"/>
                    <a:gd name="connsiteX11" fmla="*/ 23774 w 268686"/>
                    <a:gd name="connsiteY11" fmla="*/ 140613 h 152947"/>
                    <a:gd name="connsiteX12" fmla="*/ 357 w 268686"/>
                    <a:gd name="connsiteY12" fmla="*/ 111728 h 152947"/>
                    <a:gd name="connsiteX13" fmla="*/ 29049 w 268686"/>
                    <a:gd name="connsiteY13" fmla="*/ 94873 h 152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8686" h="152947">
                      <a:moveTo>
                        <a:pt x="29049" y="94873"/>
                      </a:moveTo>
                      <a:cubicBezTo>
                        <a:pt x="90744" y="84547"/>
                        <a:pt x="149781" y="62089"/>
                        <a:pt x="202746" y="28803"/>
                      </a:cubicBezTo>
                      <a:cubicBezTo>
                        <a:pt x="217722" y="18298"/>
                        <a:pt x="233561" y="9092"/>
                        <a:pt x="250094" y="1269"/>
                      </a:cubicBezTo>
                      <a:cubicBezTo>
                        <a:pt x="252500" y="-11"/>
                        <a:pt x="255267" y="-442"/>
                        <a:pt x="257943" y="47"/>
                      </a:cubicBezTo>
                      <a:cubicBezTo>
                        <a:pt x="260632" y="1186"/>
                        <a:pt x="262742" y="3373"/>
                        <a:pt x="263797" y="6094"/>
                      </a:cubicBezTo>
                      <a:cubicBezTo>
                        <a:pt x="270674" y="21740"/>
                        <a:pt x="269960" y="39676"/>
                        <a:pt x="261867" y="54729"/>
                      </a:cubicBezTo>
                      <a:cubicBezTo>
                        <a:pt x="255556" y="66708"/>
                        <a:pt x="247199" y="77484"/>
                        <a:pt x="237164" y="86574"/>
                      </a:cubicBezTo>
                      <a:lnTo>
                        <a:pt x="180165" y="126202"/>
                      </a:lnTo>
                      <a:cubicBezTo>
                        <a:pt x="198745" y="118585"/>
                        <a:pt x="215657" y="107417"/>
                        <a:pt x="229958" y="93329"/>
                      </a:cubicBezTo>
                      <a:cubicBezTo>
                        <a:pt x="232403" y="91141"/>
                        <a:pt x="234848" y="88890"/>
                        <a:pt x="237228" y="86574"/>
                      </a:cubicBezTo>
                      <a:lnTo>
                        <a:pt x="239930" y="84708"/>
                      </a:lnTo>
                      <a:cubicBezTo>
                        <a:pt x="186663" y="146711"/>
                        <a:pt x="100426" y="169016"/>
                        <a:pt x="23774" y="140613"/>
                      </a:cubicBezTo>
                      <a:cubicBezTo>
                        <a:pt x="10908" y="135659"/>
                        <a:pt x="-3181" y="124916"/>
                        <a:pt x="357" y="111728"/>
                      </a:cubicBezTo>
                      <a:cubicBezTo>
                        <a:pt x="3252" y="100277"/>
                        <a:pt x="17662" y="96802"/>
                        <a:pt x="29049" y="94873"/>
                      </a:cubicBezTo>
                      <a:close/>
                    </a:path>
                  </a:pathLst>
                </a:custGeom>
                <a:solidFill>
                  <a:srgbClr val="6BAF54"/>
                </a:solidFill>
                <a:ln w="642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79" name="Forme libre : forme 78">
                  <a:extLst>
                    <a:ext uri="{FF2B5EF4-FFF2-40B4-BE49-F238E27FC236}">
                      <a16:creationId xmlns:a16="http://schemas.microsoft.com/office/drawing/2014/main" id="{B6035273-E22C-4EC5-8C96-7D1892550508}"/>
                    </a:ext>
                  </a:extLst>
                </p:cNvPr>
                <p:cNvSpPr/>
                <p:nvPr/>
              </p:nvSpPr>
              <p:spPr>
                <a:xfrm>
                  <a:off x="2387794" y="3780069"/>
                  <a:ext cx="609873" cy="1371992"/>
                </a:xfrm>
                <a:custGeom>
                  <a:avLst/>
                  <a:gdLst>
                    <a:gd name="connsiteX0" fmla="*/ 12675 w 609873"/>
                    <a:gd name="connsiteY0" fmla="*/ 12227 h 1371992"/>
                    <a:gd name="connsiteX1" fmla="*/ 38987 w 609873"/>
                    <a:gd name="connsiteY1" fmla="*/ 1355 h 1371992"/>
                    <a:gd name="connsiteX2" fmla="*/ 65685 w 609873"/>
                    <a:gd name="connsiteY2" fmla="*/ 12485 h 1371992"/>
                    <a:gd name="connsiteX3" fmla="*/ 608134 w 609873"/>
                    <a:gd name="connsiteY3" fmla="*/ 1332837 h 1371992"/>
                    <a:gd name="connsiteX4" fmla="*/ 597004 w 609873"/>
                    <a:gd name="connsiteY4" fmla="*/ 1359535 h 1371992"/>
                    <a:gd name="connsiteX5" fmla="*/ 570692 w 609873"/>
                    <a:gd name="connsiteY5" fmla="*/ 1370343 h 1371992"/>
                    <a:gd name="connsiteX6" fmla="*/ 544059 w 609873"/>
                    <a:gd name="connsiteY6" fmla="*/ 1359213 h 1371992"/>
                    <a:gd name="connsiteX7" fmla="*/ 1289 w 609873"/>
                    <a:gd name="connsiteY7" fmla="*/ 38861 h 1371992"/>
                    <a:gd name="connsiteX8" fmla="*/ 12630 w 609873"/>
                    <a:gd name="connsiteY8" fmla="*/ 12247 h 1371992"/>
                    <a:gd name="connsiteX9" fmla="*/ 12675 w 609873"/>
                    <a:gd name="connsiteY9" fmla="*/ 12227 h 1371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09873" h="1371992">
                      <a:moveTo>
                        <a:pt x="12675" y="12227"/>
                      </a:moveTo>
                      <a:lnTo>
                        <a:pt x="38987" y="1355"/>
                      </a:lnTo>
                      <a:cubicBezTo>
                        <a:pt x="49435" y="-2865"/>
                        <a:pt x="61330" y="2095"/>
                        <a:pt x="65685" y="12485"/>
                      </a:cubicBezTo>
                      <a:lnTo>
                        <a:pt x="608134" y="1332837"/>
                      </a:lnTo>
                      <a:cubicBezTo>
                        <a:pt x="612431" y="1343285"/>
                        <a:pt x="607445" y="1355231"/>
                        <a:pt x="597004" y="1359535"/>
                      </a:cubicBezTo>
                      <a:lnTo>
                        <a:pt x="570692" y="1370343"/>
                      </a:lnTo>
                      <a:cubicBezTo>
                        <a:pt x="560264" y="1374556"/>
                        <a:pt x="548388" y="1369596"/>
                        <a:pt x="544059" y="1359213"/>
                      </a:cubicBezTo>
                      <a:lnTo>
                        <a:pt x="1289" y="38861"/>
                      </a:lnTo>
                      <a:cubicBezTo>
                        <a:pt x="-2932" y="28381"/>
                        <a:pt x="2151" y="16460"/>
                        <a:pt x="12630" y="12247"/>
                      </a:cubicBezTo>
                      <a:cubicBezTo>
                        <a:pt x="12643" y="12240"/>
                        <a:pt x="12662" y="12234"/>
                        <a:pt x="12675" y="12227"/>
                      </a:cubicBezTo>
                      <a:close/>
                    </a:path>
                  </a:pathLst>
                </a:custGeom>
                <a:solidFill>
                  <a:srgbClr val="6BAF54"/>
                </a:solidFill>
                <a:ln w="642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80" name="Forme libre : forme 79">
                  <a:extLst>
                    <a:ext uri="{FF2B5EF4-FFF2-40B4-BE49-F238E27FC236}">
                      <a16:creationId xmlns:a16="http://schemas.microsoft.com/office/drawing/2014/main" id="{837DD93F-5EB6-4E54-9124-8C26DB039BC7}"/>
                    </a:ext>
                  </a:extLst>
                </p:cNvPr>
                <p:cNvSpPr/>
                <p:nvPr/>
              </p:nvSpPr>
              <p:spPr>
                <a:xfrm>
                  <a:off x="1583262" y="3795019"/>
                  <a:ext cx="552835" cy="538659"/>
                </a:xfrm>
                <a:custGeom>
                  <a:avLst/>
                  <a:gdLst>
                    <a:gd name="connsiteX0" fmla="*/ 434817 w 552835"/>
                    <a:gd name="connsiteY0" fmla="*/ 135785 h 538659"/>
                    <a:gd name="connsiteX1" fmla="*/ 510215 w 552835"/>
                    <a:gd name="connsiteY1" fmla="*/ 495401 h 538659"/>
                    <a:gd name="connsiteX2" fmla="*/ 149955 w 552835"/>
                    <a:gd name="connsiteY2" fmla="*/ 422191 h 538659"/>
                    <a:gd name="connsiteX3" fmla="*/ -196 w 552835"/>
                    <a:gd name="connsiteY3" fmla="*/ -149 h 538659"/>
                    <a:gd name="connsiteX4" fmla="*/ 434817 w 552835"/>
                    <a:gd name="connsiteY4" fmla="*/ 135785 h 5386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2835" h="538659">
                      <a:moveTo>
                        <a:pt x="434817" y="135785"/>
                      </a:moveTo>
                      <a:cubicBezTo>
                        <a:pt x="555054" y="255314"/>
                        <a:pt x="588829" y="416337"/>
                        <a:pt x="510215" y="495401"/>
                      </a:cubicBezTo>
                      <a:cubicBezTo>
                        <a:pt x="431601" y="574465"/>
                        <a:pt x="270384" y="541720"/>
                        <a:pt x="149955" y="422191"/>
                      </a:cubicBezTo>
                      <a:cubicBezTo>
                        <a:pt x="29525" y="302662"/>
                        <a:pt x="-196" y="-149"/>
                        <a:pt x="-196" y="-149"/>
                      </a:cubicBezTo>
                      <a:cubicBezTo>
                        <a:pt x="-196" y="-149"/>
                        <a:pt x="314581" y="16255"/>
                        <a:pt x="434817" y="135785"/>
                      </a:cubicBezTo>
                      <a:close/>
                    </a:path>
                  </a:pathLst>
                </a:custGeom>
                <a:solidFill>
                  <a:srgbClr val="FC8697"/>
                </a:solidFill>
                <a:ln w="642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81" name="Forme libre : forme 80">
                  <a:extLst>
                    <a:ext uri="{FF2B5EF4-FFF2-40B4-BE49-F238E27FC236}">
                      <a16:creationId xmlns:a16="http://schemas.microsoft.com/office/drawing/2014/main" id="{0650E57F-A11C-40FE-9A47-DF61C4D7A103}"/>
                    </a:ext>
                  </a:extLst>
                </p:cNvPr>
                <p:cNvSpPr/>
                <p:nvPr/>
              </p:nvSpPr>
              <p:spPr>
                <a:xfrm>
                  <a:off x="1583262" y="3795019"/>
                  <a:ext cx="507580" cy="538667"/>
                </a:xfrm>
                <a:custGeom>
                  <a:avLst/>
                  <a:gdLst>
                    <a:gd name="connsiteX0" fmla="*/ 507384 w 507580"/>
                    <a:gd name="connsiteY0" fmla="*/ 498168 h 538667"/>
                    <a:gd name="connsiteX1" fmla="*/ 150148 w 507580"/>
                    <a:gd name="connsiteY1" fmla="*/ 422191 h 538667"/>
                    <a:gd name="connsiteX2" fmla="*/ -196 w 507580"/>
                    <a:gd name="connsiteY2" fmla="*/ -149 h 538667"/>
                    <a:gd name="connsiteX3" fmla="*/ 6751 w 507580"/>
                    <a:gd name="connsiteY3" fmla="*/ 301 h 538667"/>
                  </a:gdLst>
                  <a:ahLst/>
                  <a:cxnLst>
                    <a:cxn ang="0">
                      <a:pos x="connsiteX0" y="connsiteY0"/>
                    </a:cxn>
                    <a:cxn ang="0">
                      <a:pos x="connsiteX1" y="connsiteY1"/>
                    </a:cxn>
                    <a:cxn ang="0">
                      <a:pos x="connsiteX2" y="connsiteY2"/>
                    </a:cxn>
                    <a:cxn ang="0">
                      <a:pos x="connsiteX3" y="connsiteY3"/>
                    </a:cxn>
                  </a:cxnLst>
                  <a:rect l="l" t="t" r="r" b="b"/>
                  <a:pathLst>
                    <a:path w="507580" h="538667">
                      <a:moveTo>
                        <a:pt x="507384" y="498168"/>
                      </a:moveTo>
                      <a:cubicBezTo>
                        <a:pt x="427741" y="573693"/>
                        <a:pt x="268969" y="540305"/>
                        <a:pt x="150148" y="422191"/>
                      </a:cubicBezTo>
                      <a:cubicBezTo>
                        <a:pt x="29911" y="302662"/>
                        <a:pt x="-196" y="-149"/>
                        <a:pt x="-196" y="-149"/>
                      </a:cubicBezTo>
                      <a:lnTo>
                        <a:pt x="6751" y="301"/>
                      </a:lnTo>
                      <a:close/>
                    </a:path>
                  </a:pathLst>
                </a:custGeom>
                <a:solidFill>
                  <a:srgbClr val="E2446A"/>
                </a:solidFill>
                <a:ln w="642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82" name="Forme libre : forme 81">
                  <a:extLst>
                    <a:ext uri="{FF2B5EF4-FFF2-40B4-BE49-F238E27FC236}">
                      <a16:creationId xmlns:a16="http://schemas.microsoft.com/office/drawing/2014/main" id="{BDD36CF3-9C92-4935-9991-0D8124283802}"/>
                    </a:ext>
                  </a:extLst>
                </p:cNvPr>
                <p:cNvSpPr/>
                <p:nvPr/>
              </p:nvSpPr>
              <p:spPr>
                <a:xfrm>
                  <a:off x="1405770" y="3957957"/>
                  <a:ext cx="682636" cy="420609"/>
                </a:xfrm>
                <a:custGeom>
                  <a:avLst/>
                  <a:gdLst>
                    <a:gd name="connsiteX0" fmla="*/ 450450 w 682636"/>
                    <a:gd name="connsiteY0" fmla="*/ 14019 h 420609"/>
                    <a:gd name="connsiteX1" fmla="*/ 675034 w 682636"/>
                    <a:gd name="connsiteY1" fmla="*/ 304800 h 420609"/>
                    <a:gd name="connsiteX2" fmla="*/ 319213 w 682636"/>
                    <a:gd name="connsiteY2" fmla="*/ 395894 h 420609"/>
                    <a:gd name="connsiteX3" fmla="*/ -196 w 682636"/>
                    <a:gd name="connsiteY3" fmla="*/ 81374 h 420609"/>
                    <a:gd name="connsiteX4" fmla="*/ 450450 w 682636"/>
                    <a:gd name="connsiteY4" fmla="*/ 14019 h 4206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2636" h="420609">
                      <a:moveTo>
                        <a:pt x="450450" y="14019"/>
                      </a:moveTo>
                      <a:cubicBezTo>
                        <a:pt x="610766" y="69151"/>
                        <a:pt x="711317" y="199360"/>
                        <a:pt x="675034" y="304800"/>
                      </a:cubicBezTo>
                      <a:cubicBezTo>
                        <a:pt x="638750" y="410240"/>
                        <a:pt x="479399" y="451027"/>
                        <a:pt x="319213" y="395894"/>
                      </a:cubicBezTo>
                      <a:cubicBezTo>
                        <a:pt x="159026" y="340761"/>
                        <a:pt x="-196" y="81374"/>
                        <a:pt x="-196" y="81374"/>
                      </a:cubicBezTo>
                      <a:cubicBezTo>
                        <a:pt x="-196" y="81374"/>
                        <a:pt x="290135" y="-40857"/>
                        <a:pt x="450450" y="14019"/>
                      </a:cubicBezTo>
                      <a:close/>
                    </a:path>
                  </a:pathLst>
                </a:custGeom>
                <a:solidFill>
                  <a:srgbClr val="FC8697"/>
                </a:solidFill>
                <a:ln w="642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83" name="Forme libre : forme 82">
                  <a:extLst>
                    <a:ext uri="{FF2B5EF4-FFF2-40B4-BE49-F238E27FC236}">
                      <a16:creationId xmlns:a16="http://schemas.microsoft.com/office/drawing/2014/main" id="{DC3F8D1C-80EF-426C-81AA-DC3949EC69C2}"/>
                    </a:ext>
                  </a:extLst>
                </p:cNvPr>
                <p:cNvSpPr/>
                <p:nvPr/>
              </p:nvSpPr>
              <p:spPr>
                <a:xfrm>
                  <a:off x="1405770" y="4036843"/>
                  <a:ext cx="673878" cy="341766"/>
                </a:xfrm>
                <a:custGeom>
                  <a:avLst/>
                  <a:gdLst>
                    <a:gd name="connsiteX0" fmla="*/ 673683 w 673878"/>
                    <a:gd name="connsiteY0" fmla="*/ 229581 h 341766"/>
                    <a:gd name="connsiteX1" fmla="*/ 319084 w 673878"/>
                    <a:gd name="connsiteY1" fmla="*/ 317008 h 341766"/>
                    <a:gd name="connsiteX2" fmla="*/ -196 w 673878"/>
                    <a:gd name="connsiteY2" fmla="*/ 2488 h 341766"/>
                    <a:gd name="connsiteX3" fmla="*/ 6237 w 673878"/>
                    <a:gd name="connsiteY3" fmla="*/ -149 h 341766"/>
                  </a:gdLst>
                  <a:ahLst/>
                  <a:cxnLst>
                    <a:cxn ang="0">
                      <a:pos x="connsiteX0" y="connsiteY0"/>
                    </a:cxn>
                    <a:cxn ang="0">
                      <a:pos x="connsiteX1" y="connsiteY1"/>
                    </a:cxn>
                    <a:cxn ang="0">
                      <a:pos x="connsiteX2" y="connsiteY2"/>
                    </a:cxn>
                    <a:cxn ang="0">
                      <a:pos x="connsiteX3" y="connsiteY3"/>
                    </a:cxn>
                  </a:cxnLst>
                  <a:rect l="l" t="t" r="r" b="b"/>
                  <a:pathLst>
                    <a:path w="673878" h="341766">
                      <a:moveTo>
                        <a:pt x="673683" y="229581"/>
                      </a:moveTo>
                      <a:cubicBezTo>
                        <a:pt x="635083" y="332512"/>
                        <a:pt x="477534" y="371497"/>
                        <a:pt x="319084" y="317008"/>
                      </a:cubicBezTo>
                      <a:cubicBezTo>
                        <a:pt x="158768" y="261811"/>
                        <a:pt x="-196" y="2488"/>
                        <a:pt x="-196" y="2488"/>
                      </a:cubicBezTo>
                      <a:lnTo>
                        <a:pt x="6237" y="-149"/>
                      </a:lnTo>
                      <a:close/>
                    </a:path>
                  </a:pathLst>
                </a:custGeom>
                <a:solidFill>
                  <a:srgbClr val="E2446A"/>
                </a:solidFill>
                <a:ln w="642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84" name="Forme libre : forme 83">
                  <a:extLst>
                    <a:ext uri="{FF2B5EF4-FFF2-40B4-BE49-F238E27FC236}">
                      <a16:creationId xmlns:a16="http://schemas.microsoft.com/office/drawing/2014/main" id="{483611AA-5259-47C6-9DA1-B69EB5A4FAC9}"/>
                    </a:ext>
                  </a:extLst>
                </p:cNvPr>
                <p:cNvSpPr/>
                <p:nvPr/>
              </p:nvSpPr>
              <p:spPr>
                <a:xfrm>
                  <a:off x="1742415" y="3746127"/>
                  <a:ext cx="457949" cy="628913"/>
                </a:xfrm>
                <a:custGeom>
                  <a:avLst/>
                  <a:gdLst>
                    <a:gd name="connsiteX0" fmla="*/ 399054 w 457949"/>
                    <a:gd name="connsiteY0" fmla="*/ 243219 h 628913"/>
                    <a:gd name="connsiteX1" fmla="*/ 379304 w 457949"/>
                    <a:gd name="connsiteY1" fmla="*/ 609912 h 628913"/>
                    <a:gd name="connsiteX2" fmla="*/ 50245 w 457949"/>
                    <a:gd name="connsiteY2" fmla="*/ 446444 h 628913"/>
                    <a:gd name="connsiteX3" fmla="*/ 13705 w 457949"/>
                    <a:gd name="connsiteY3" fmla="*/ -149 h 628913"/>
                    <a:gd name="connsiteX4" fmla="*/ 399054 w 457949"/>
                    <a:gd name="connsiteY4" fmla="*/ 243219 h 6289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7949" h="628913">
                      <a:moveTo>
                        <a:pt x="399054" y="243219"/>
                      </a:moveTo>
                      <a:cubicBezTo>
                        <a:pt x="484487" y="389639"/>
                        <a:pt x="475609" y="553879"/>
                        <a:pt x="379304" y="609912"/>
                      </a:cubicBezTo>
                      <a:cubicBezTo>
                        <a:pt x="282999" y="665945"/>
                        <a:pt x="135614" y="592864"/>
                        <a:pt x="50245" y="446444"/>
                      </a:cubicBezTo>
                      <a:cubicBezTo>
                        <a:pt x="-35123" y="300024"/>
                        <a:pt x="13705" y="-149"/>
                        <a:pt x="13705" y="-149"/>
                      </a:cubicBezTo>
                      <a:cubicBezTo>
                        <a:pt x="13705" y="-149"/>
                        <a:pt x="313685" y="96735"/>
                        <a:pt x="399054" y="243219"/>
                      </a:cubicBezTo>
                      <a:close/>
                    </a:path>
                  </a:pathLst>
                </a:custGeom>
                <a:solidFill>
                  <a:srgbClr val="FF9FB1"/>
                </a:solidFill>
                <a:ln w="642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85" name="Forme libre : forme 84">
                  <a:extLst>
                    <a:ext uri="{FF2B5EF4-FFF2-40B4-BE49-F238E27FC236}">
                      <a16:creationId xmlns:a16="http://schemas.microsoft.com/office/drawing/2014/main" id="{4BDF7077-02D2-4218-A543-CD36B3C063E5}"/>
                    </a:ext>
                  </a:extLst>
                </p:cNvPr>
                <p:cNvSpPr/>
                <p:nvPr/>
              </p:nvSpPr>
              <p:spPr>
                <a:xfrm>
                  <a:off x="1742389" y="3746319"/>
                  <a:ext cx="376052" cy="628937"/>
                </a:xfrm>
                <a:custGeom>
                  <a:avLst/>
                  <a:gdLst>
                    <a:gd name="connsiteX0" fmla="*/ 20292 w 376052"/>
                    <a:gd name="connsiteY0" fmla="*/ 2038 h 628937"/>
                    <a:gd name="connsiteX1" fmla="*/ 375856 w 376052"/>
                    <a:gd name="connsiteY1" fmla="*/ 611842 h 628937"/>
                    <a:gd name="connsiteX2" fmla="*/ 50271 w 376052"/>
                    <a:gd name="connsiteY2" fmla="*/ 446444 h 628937"/>
                    <a:gd name="connsiteX3" fmla="*/ 13730 w 376052"/>
                    <a:gd name="connsiteY3" fmla="*/ -149 h 628937"/>
                  </a:gdLst>
                  <a:ahLst/>
                  <a:cxnLst>
                    <a:cxn ang="0">
                      <a:pos x="connsiteX0" y="connsiteY0"/>
                    </a:cxn>
                    <a:cxn ang="0">
                      <a:pos x="connsiteX1" y="connsiteY1"/>
                    </a:cxn>
                    <a:cxn ang="0">
                      <a:pos x="connsiteX2" y="connsiteY2"/>
                    </a:cxn>
                    <a:cxn ang="0">
                      <a:pos x="connsiteX3" y="connsiteY3"/>
                    </a:cxn>
                  </a:cxnLst>
                  <a:rect l="l" t="t" r="r" b="b"/>
                  <a:pathLst>
                    <a:path w="376052" h="628937">
                      <a:moveTo>
                        <a:pt x="20292" y="2038"/>
                      </a:moveTo>
                      <a:lnTo>
                        <a:pt x="375856" y="611842"/>
                      </a:lnTo>
                      <a:cubicBezTo>
                        <a:pt x="279358" y="664273"/>
                        <a:pt x="134675" y="591128"/>
                        <a:pt x="50271" y="446444"/>
                      </a:cubicBezTo>
                      <a:cubicBezTo>
                        <a:pt x="-35162" y="299960"/>
                        <a:pt x="13730" y="-149"/>
                        <a:pt x="13730" y="-149"/>
                      </a:cubicBezTo>
                      <a:close/>
                    </a:path>
                  </a:pathLst>
                </a:custGeom>
                <a:solidFill>
                  <a:srgbClr val="EF4B7A"/>
                </a:solidFill>
                <a:ln w="642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86" name="Forme libre : forme 85">
                  <a:extLst>
                    <a:ext uri="{FF2B5EF4-FFF2-40B4-BE49-F238E27FC236}">
                      <a16:creationId xmlns:a16="http://schemas.microsoft.com/office/drawing/2014/main" id="{4F5725C3-38EC-4A2D-819C-CD52C06457FD}"/>
                    </a:ext>
                  </a:extLst>
                </p:cNvPr>
                <p:cNvSpPr/>
                <p:nvPr/>
              </p:nvSpPr>
              <p:spPr>
                <a:xfrm>
                  <a:off x="1462382" y="4042845"/>
                  <a:ext cx="706524" cy="406714"/>
                </a:xfrm>
                <a:custGeom>
                  <a:avLst/>
                  <a:gdLst>
                    <a:gd name="connsiteX0" fmla="*/ 429864 w 706524"/>
                    <a:gd name="connsiteY0" fmla="*/ 2148 h 406714"/>
                    <a:gd name="connsiteX1" fmla="*/ 704948 w 706524"/>
                    <a:gd name="connsiteY1" fmla="*/ 245709 h 406714"/>
                    <a:gd name="connsiteX2" fmla="*/ 372287 w 706524"/>
                    <a:gd name="connsiteY2" fmla="*/ 401843 h 406714"/>
                    <a:gd name="connsiteX3" fmla="*/ -196 w 706524"/>
                    <a:gd name="connsiteY3" fmla="*/ 152813 h 406714"/>
                    <a:gd name="connsiteX4" fmla="*/ 429864 w 706524"/>
                    <a:gd name="connsiteY4" fmla="*/ 2148 h 4067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6524" h="406714">
                      <a:moveTo>
                        <a:pt x="429864" y="2148"/>
                      </a:moveTo>
                      <a:cubicBezTo>
                        <a:pt x="597642" y="26272"/>
                        <a:pt x="720838" y="135380"/>
                        <a:pt x="704948" y="245709"/>
                      </a:cubicBezTo>
                      <a:cubicBezTo>
                        <a:pt x="689058" y="356039"/>
                        <a:pt x="540129" y="425839"/>
                        <a:pt x="372287" y="401843"/>
                      </a:cubicBezTo>
                      <a:cubicBezTo>
                        <a:pt x="204444" y="377847"/>
                        <a:pt x="-196" y="152813"/>
                        <a:pt x="-196" y="152813"/>
                      </a:cubicBezTo>
                      <a:cubicBezTo>
                        <a:pt x="-196" y="152813"/>
                        <a:pt x="262150" y="-22041"/>
                        <a:pt x="429864" y="2148"/>
                      </a:cubicBezTo>
                      <a:close/>
                    </a:path>
                  </a:pathLst>
                </a:custGeom>
                <a:solidFill>
                  <a:srgbClr val="FC8697"/>
                </a:solidFill>
                <a:ln w="642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87" name="Forme libre : forme 86">
                  <a:extLst>
                    <a:ext uri="{FF2B5EF4-FFF2-40B4-BE49-F238E27FC236}">
                      <a16:creationId xmlns:a16="http://schemas.microsoft.com/office/drawing/2014/main" id="{37AD8D83-F135-40F8-8075-FC4B10AA13F5}"/>
                    </a:ext>
                  </a:extLst>
                </p:cNvPr>
                <p:cNvSpPr/>
                <p:nvPr/>
              </p:nvSpPr>
              <p:spPr>
                <a:xfrm>
                  <a:off x="1462446" y="4192012"/>
                  <a:ext cx="704501" cy="257595"/>
                </a:xfrm>
                <a:custGeom>
                  <a:avLst/>
                  <a:gdLst>
                    <a:gd name="connsiteX0" fmla="*/ 704305 w 704501"/>
                    <a:gd name="connsiteY0" fmla="*/ 100466 h 257595"/>
                    <a:gd name="connsiteX1" fmla="*/ 372287 w 704501"/>
                    <a:gd name="connsiteY1" fmla="*/ 252676 h 257595"/>
                    <a:gd name="connsiteX2" fmla="*/ -196 w 704501"/>
                    <a:gd name="connsiteY2" fmla="*/ 3646 h 257595"/>
                    <a:gd name="connsiteX3" fmla="*/ 5658 w 704501"/>
                    <a:gd name="connsiteY3" fmla="*/ -149 h 257595"/>
                  </a:gdLst>
                  <a:ahLst/>
                  <a:cxnLst>
                    <a:cxn ang="0">
                      <a:pos x="connsiteX0" y="connsiteY0"/>
                    </a:cxn>
                    <a:cxn ang="0">
                      <a:pos x="connsiteX1" y="connsiteY1"/>
                    </a:cxn>
                    <a:cxn ang="0">
                      <a:pos x="connsiteX2" y="connsiteY2"/>
                    </a:cxn>
                    <a:cxn ang="0">
                      <a:pos x="connsiteX3" y="connsiteY3"/>
                    </a:cxn>
                  </a:cxnLst>
                  <a:rect l="l" t="t" r="r" b="b"/>
                  <a:pathLst>
                    <a:path w="704501" h="257595">
                      <a:moveTo>
                        <a:pt x="704305" y="100466"/>
                      </a:moveTo>
                      <a:cubicBezTo>
                        <a:pt x="685455" y="208544"/>
                        <a:pt x="538135" y="276543"/>
                        <a:pt x="372287" y="252676"/>
                      </a:cubicBezTo>
                      <a:cubicBezTo>
                        <a:pt x="204508" y="228487"/>
                        <a:pt x="-196" y="3646"/>
                        <a:pt x="-196" y="3646"/>
                      </a:cubicBezTo>
                      <a:cubicBezTo>
                        <a:pt x="-196" y="3646"/>
                        <a:pt x="1862" y="2231"/>
                        <a:pt x="5658" y="-149"/>
                      </a:cubicBezTo>
                      <a:close/>
                    </a:path>
                  </a:pathLst>
                </a:custGeom>
                <a:solidFill>
                  <a:srgbClr val="E2446A"/>
                </a:solidFill>
                <a:ln w="642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88" name="Forme libre : forme 87">
                  <a:extLst>
                    <a:ext uri="{FF2B5EF4-FFF2-40B4-BE49-F238E27FC236}">
                      <a16:creationId xmlns:a16="http://schemas.microsoft.com/office/drawing/2014/main" id="{DADDDA6C-5D60-49F9-9BA7-EB5EB170F029}"/>
                    </a:ext>
                  </a:extLst>
                </p:cNvPr>
                <p:cNvSpPr/>
                <p:nvPr/>
              </p:nvSpPr>
              <p:spPr>
                <a:xfrm>
                  <a:off x="1480009" y="3893059"/>
                  <a:ext cx="697540" cy="487777"/>
                </a:xfrm>
                <a:custGeom>
                  <a:avLst/>
                  <a:gdLst>
                    <a:gd name="connsiteX0" fmla="*/ 493874 w 697540"/>
                    <a:gd name="connsiteY0" fmla="*/ 67015 h 487777"/>
                    <a:gd name="connsiteX1" fmla="*/ 678379 w 697540"/>
                    <a:gd name="connsiteY1" fmla="*/ 419105 h 487777"/>
                    <a:gd name="connsiteX2" fmla="*/ 280999 w 697540"/>
                    <a:gd name="connsiteY2" fmla="*/ 410034 h 487777"/>
                    <a:gd name="connsiteX3" fmla="*/ -196 w 697540"/>
                    <a:gd name="connsiteY3" fmla="*/ 8087 h 487777"/>
                    <a:gd name="connsiteX4" fmla="*/ 493874 w 697540"/>
                    <a:gd name="connsiteY4" fmla="*/ 67015 h 4877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7540" h="487777">
                      <a:moveTo>
                        <a:pt x="493874" y="67015"/>
                      </a:moveTo>
                      <a:cubicBezTo>
                        <a:pt x="654705" y="166730"/>
                        <a:pt x="737178" y="324344"/>
                        <a:pt x="678379" y="419105"/>
                      </a:cubicBezTo>
                      <a:cubicBezTo>
                        <a:pt x="619579" y="513867"/>
                        <a:pt x="441701" y="509878"/>
                        <a:pt x="280999" y="410034"/>
                      </a:cubicBezTo>
                      <a:cubicBezTo>
                        <a:pt x="120298" y="310191"/>
                        <a:pt x="-196" y="8087"/>
                        <a:pt x="-196" y="8087"/>
                      </a:cubicBezTo>
                      <a:cubicBezTo>
                        <a:pt x="-196" y="8087"/>
                        <a:pt x="333173" y="-32635"/>
                        <a:pt x="493874" y="67015"/>
                      </a:cubicBezTo>
                      <a:close/>
                    </a:path>
                  </a:pathLst>
                </a:custGeom>
                <a:solidFill>
                  <a:srgbClr val="FC8697"/>
                </a:solidFill>
                <a:ln w="642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89" name="Forme libre : forme 88">
                  <a:extLst>
                    <a:ext uri="{FF2B5EF4-FFF2-40B4-BE49-F238E27FC236}">
                      <a16:creationId xmlns:a16="http://schemas.microsoft.com/office/drawing/2014/main" id="{77A3D210-F31F-4582-942F-4D5D8092862E}"/>
                    </a:ext>
                  </a:extLst>
                </p:cNvPr>
                <p:cNvSpPr/>
                <p:nvPr/>
              </p:nvSpPr>
              <p:spPr>
                <a:xfrm>
                  <a:off x="1479752" y="3900588"/>
                  <a:ext cx="676452" cy="480234"/>
                </a:xfrm>
                <a:custGeom>
                  <a:avLst/>
                  <a:gdLst>
                    <a:gd name="connsiteX0" fmla="*/ 676256 w 676452"/>
                    <a:gd name="connsiteY0" fmla="*/ 414857 h 480234"/>
                    <a:gd name="connsiteX1" fmla="*/ 280999 w 676452"/>
                    <a:gd name="connsiteY1" fmla="*/ 402635 h 480234"/>
                    <a:gd name="connsiteX2" fmla="*/ -196 w 676452"/>
                    <a:gd name="connsiteY2" fmla="*/ 687 h 480234"/>
                    <a:gd name="connsiteX3" fmla="*/ 7202 w 676452"/>
                    <a:gd name="connsiteY3" fmla="*/ -149 h 480234"/>
                  </a:gdLst>
                  <a:ahLst/>
                  <a:cxnLst>
                    <a:cxn ang="0">
                      <a:pos x="connsiteX0" y="connsiteY0"/>
                    </a:cxn>
                    <a:cxn ang="0">
                      <a:pos x="connsiteX1" y="connsiteY1"/>
                    </a:cxn>
                    <a:cxn ang="0">
                      <a:pos x="connsiteX2" y="connsiteY2"/>
                    </a:cxn>
                    <a:cxn ang="0">
                      <a:pos x="connsiteX3" y="connsiteY3"/>
                    </a:cxn>
                  </a:cxnLst>
                  <a:rect l="l" t="t" r="r" b="b"/>
                  <a:pathLst>
                    <a:path w="676452" h="480234">
                      <a:moveTo>
                        <a:pt x="676256" y="414857"/>
                      </a:moveTo>
                      <a:cubicBezTo>
                        <a:pt x="615398" y="506209"/>
                        <a:pt x="439835" y="501127"/>
                        <a:pt x="280999" y="402635"/>
                      </a:cubicBezTo>
                      <a:cubicBezTo>
                        <a:pt x="120169" y="302984"/>
                        <a:pt x="-196" y="687"/>
                        <a:pt x="-196" y="687"/>
                      </a:cubicBezTo>
                      <a:lnTo>
                        <a:pt x="7202" y="-149"/>
                      </a:lnTo>
                      <a:close/>
                    </a:path>
                  </a:pathLst>
                </a:custGeom>
                <a:solidFill>
                  <a:srgbClr val="F45D7A"/>
                </a:solidFill>
                <a:ln w="642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90" name="Forme libre : forme 89">
                  <a:extLst>
                    <a:ext uri="{FF2B5EF4-FFF2-40B4-BE49-F238E27FC236}">
                      <a16:creationId xmlns:a16="http://schemas.microsoft.com/office/drawing/2014/main" id="{505FE467-6FA6-4BFA-992B-53CFA55C5DFE}"/>
                    </a:ext>
                  </a:extLst>
                </p:cNvPr>
                <p:cNvSpPr/>
                <p:nvPr/>
              </p:nvSpPr>
              <p:spPr>
                <a:xfrm>
                  <a:off x="2193259" y="4267989"/>
                  <a:ext cx="20779" cy="59121"/>
                </a:xfrm>
                <a:custGeom>
                  <a:avLst/>
                  <a:gdLst>
                    <a:gd name="connsiteX0" fmla="*/ -196 w 20779"/>
                    <a:gd name="connsiteY0" fmla="*/ 58972 h 59121"/>
                    <a:gd name="connsiteX1" fmla="*/ 20583 w 20779"/>
                    <a:gd name="connsiteY1" fmla="*/ -149 h 59121"/>
                    <a:gd name="connsiteX2" fmla="*/ 18846 w 20779"/>
                    <a:gd name="connsiteY2" fmla="*/ 8664 h 59121"/>
                    <a:gd name="connsiteX3" fmla="*/ -196 w 20779"/>
                    <a:gd name="connsiteY3" fmla="*/ 58972 h 59121"/>
                  </a:gdLst>
                  <a:ahLst/>
                  <a:cxnLst>
                    <a:cxn ang="0">
                      <a:pos x="connsiteX0" y="connsiteY0"/>
                    </a:cxn>
                    <a:cxn ang="0">
                      <a:pos x="connsiteX1" y="connsiteY1"/>
                    </a:cxn>
                    <a:cxn ang="0">
                      <a:pos x="connsiteX2" y="connsiteY2"/>
                    </a:cxn>
                    <a:cxn ang="0">
                      <a:pos x="connsiteX3" y="connsiteY3"/>
                    </a:cxn>
                  </a:cxnLst>
                  <a:rect l="l" t="t" r="r" b="b"/>
                  <a:pathLst>
                    <a:path w="20779" h="59121">
                      <a:moveTo>
                        <a:pt x="-196" y="58972"/>
                      </a:moveTo>
                      <a:lnTo>
                        <a:pt x="20583" y="-149"/>
                      </a:lnTo>
                      <a:lnTo>
                        <a:pt x="18846" y="8664"/>
                      </a:lnTo>
                      <a:cubicBezTo>
                        <a:pt x="15829" y="26510"/>
                        <a:pt x="9363" y="43603"/>
                        <a:pt x="-196" y="58972"/>
                      </a:cubicBezTo>
                      <a:close/>
                    </a:path>
                  </a:pathLst>
                </a:custGeom>
                <a:solidFill>
                  <a:srgbClr val="6BAF54"/>
                </a:solidFill>
                <a:ln w="642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91" name="Forme libre : forme 90">
                  <a:extLst>
                    <a:ext uri="{FF2B5EF4-FFF2-40B4-BE49-F238E27FC236}">
                      <a16:creationId xmlns:a16="http://schemas.microsoft.com/office/drawing/2014/main" id="{F01A10D1-FF38-4B9C-934F-A55C5B7646BC}"/>
                    </a:ext>
                  </a:extLst>
                </p:cNvPr>
                <p:cNvSpPr/>
                <p:nvPr/>
              </p:nvSpPr>
              <p:spPr>
                <a:xfrm>
                  <a:off x="2053222" y="4193576"/>
                  <a:ext cx="162862" cy="228545"/>
                </a:xfrm>
                <a:custGeom>
                  <a:avLst/>
                  <a:gdLst>
                    <a:gd name="connsiteX0" fmla="*/ 12720 w 162862"/>
                    <a:gd name="connsiteY0" fmla="*/ 190190 h 228545"/>
                    <a:gd name="connsiteX1" fmla="*/ 104651 w 162862"/>
                    <a:gd name="connsiteY1" fmla="*/ 50204 h 228545"/>
                    <a:gd name="connsiteX2" fmla="*/ 124787 w 162862"/>
                    <a:gd name="connsiteY2" fmla="*/ 5171 h 228545"/>
                    <a:gd name="connsiteX3" fmla="*/ 129869 w 162862"/>
                    <a:gd name="connsiteY3" fmla="*/ 89 h 228545"/>
                    <a:gd name="connsiteX4" fmla="*/ 137332 w 162862"/>
                    <a:gd name="connsiteY4" fmla="*/ 1440 h 228545"/>
                    <a:gd name="connsiteX5" fmla="*/ 161649 w 162862"/>
                    <a:gd name="connsiteY5" fmla="*/ 38045 h 228545"/>
                    <a:gd name="connsiteX6" fmla="*/ 160427 w 162862"/>
                    <a:gd name="connsiteY6" fmla="*/ 74392 h 228545"/>
                    <a:gd name="connsiteX7" fmla="*/ 139648 w 162862"/>
                    <a:gd name="connsiteY7" fmla="*/ 133513 h 228545"/>
                    <a:gd name="connsiteX8" fmla="*/ 158947 w 162862"/>
                    <a:gd name="connsiteY8" fmla="*/ 83206 h 228545"/>
                    <a:gd name="connsiteX9" fmla="*/ 160684 w 162862"/>
                    <a:gd name="connsiteY9" fmla="*/ 74392 h 228545"/>
                    <a:gd name="connsiteX10" fmla="*/ 161649 w 162862"/>
                    <a:gd name="connsiteY10" fmla="*/ 71626 h 228545"/>
                    <a:gd name="connsiteX11" fmla="*/ 32985 w 162862"/>
                    <a:gd name="connsiteY11" fmla="*/ 226730 h 228545"/>
                    <a:gd name="connsiteX12" fmla="*/ 819 w 162862"/>
                    <a:gd name="connsiteY12" fmla="*/ 218046 h 228545"/>
                    <a:gd name="connsiteX13" fmla="*/ 12720 w 162862"/>
                    <a:gd name="connsiteY13" fmla="*/ 190190 h 228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2862" h="228545">
                      <a:moveTo>
                        <a:pt x="12720" y="190190"/>
                      </a:moveTo>
                      <a:cubicBezTo>
                        <a:pt x="52323" y="150073"/>
                        <a:pt x="83569" y="102486"/>
                        <a:pt x="104651" y="50204"/>
                      </a:cubicBezTo>
                      <a:cubicBezTo>
                        <a:pt x="110100" y="34661"/>
                        <a:pt x="116835" y="19594"/>
                        <a:pt x="124787" y="5171"/>
                      </a:cubicBezTo>
                      <a:cubicBezTo>
                        <a:pt x="125855" y="2945"/>
                        <a:pt x="127643" y="1150"/>
                        <a:pt x="129869" y="89"/>
                      </a:cubicBezTo>
                      <a:cubicBezTo>
                        <a:pt x="132436" y="-490"/>
                        <a:pt x="135132" y="-1"/>
                        <a:pt x="137332" y="1440"/>
                      </a:cubicBezTo>
                      <a:cubicBezTo>
                        <a:pt x="150655" y="9230"/>
                        <a:pt x="159629" y="22740"/>
                        <a:pt x="161649" y="38045"/>
                      </a:cubicBezTo>
                      <a:cubicBezTo>
                        <a:pt x="163335" y="50139"/>
                        <a:pt x="162923" y="62439"/>
                        <a:pt x="160427" y="74392"/>
                      </a:cubicBezTo>
                      <a:lnTo>
                        <a:pt x="139648" y="133513"/>
                      </a:lnTo>
                      <a:cubicBezTo>
                        <a:pt x="149298" y="118164"/>
                        <a:pt x="155853" y="101071"/>
                        <a:pt x="158947" y="83206"/>
                      </a:cubicBezTo>
                      <a:lnTo>
                        <a:pt x="160684" y="74392"/>
                      </a:lnTo>
                      <a:lnTo>
                        <a:pt x="161649" y="71626"/>
                      </a:lnTo>
                      <a:cubicBezTo>
                        <a:pt x="155441" y="145157"/>
                        <a:pt x="104104" y="207045"/>
                        <a:pt x="32985" y="226730"/>
                      </a:cubicBezTo>
                      <a:cubicBezTo>
                        <a:pt x="21019" y="229819"/>
                        <a:pt x="4936" y="229497"/>
                        <a:pt x="819" y="218046"/>
                      </a:cubicBezTo>
                      <a:cubicBezTo>
                        <a:pt x="-3170" y="207881"/>
                        <a:pt x="5386" y="197845"/>
                        <a:pt x="12720" y="190190"/>
                      </a:cubicBezTo>
                      <a:close/>
                    </a:path>
                  </a:pathLst>
                </a:custGeom>
                <a:solidFill>
                  <a:srgbClr val="6BAF54"/>
                </a:solidFill>
                <a:ln w="642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92" name="Forme libre : forme 91">
                  <a:extLst>
                    <a:ext uri="{FF2B5EF4-FFF2-40B4-BE49-F238E27FC236}">
                      <a16:creationId xmlns:a16="http://schemas.microsoft.com/office/drawing/2014/main" id="{8C842D24-5CFE-43FF-A28E-B8FB47B647CB}"/>
                    </a:ext>
                  </a:extLst>
                </p:cNvPr>
                <p:cNvSpPr/>
                <p:nvPr/>
              </p:nvSpPr>
              <p:spPr>
                <a:xfrm>
                  <a:off x="2160024" y="4314700"/>
                  <a:ext cx="708722" cy="465886"/>
                </a:xfrm>
                <a:custGeom>
                  <a:avLst/>
                  <a:gdLst>
                    <a:gd name="connsiteX0" fmla="*/ 4475 w 708722"/>
                    <a:gd name="connsiteY0" fmla="*/ 14576 h 465886"/>
                    <a:gd name="connsiteX1" fmla="*/ 47578 w 708722"/>
                    <a:gd name="connsiteY1" fmla="*/ 4540 h 465886"/>
                    <a:gd name="connsiteX2" fmla="*/ 708526 w 708722"/>
                    <a:gd name="connsiteY2" fmla="*/ 414465 h 465886"/>
                    <a:gd name="connsiteX3" fmla="*/ 696303 w 708722"/>
                    <a:gd name="connsiteY3" fmla="*/ 463743 h 465886"/>
                    <a:gd name="connsiteX4" fmla="*/ 684016 w 708722"/>
                    <a:gd name="connsiteY4" fmla="*/ 463743 h 465886"/>
                    <a:gd name="connsiteX5" fmla="*/ 672565 w 708722"/>
                    <a:gd name="connsiteY5" fmla="*/ 465737 h 465886"/>
                    <a:gd name="connsiteX6" fmla="*/ 14576 w 708722"/>
                    <a:gd name="connsiteY6" fmla="*/ 57679 h 465886"/>
                    <a:gd name="connsiteX7" fmla="*/ 4475 w 708722"/>
                    <a:gd name="connsiteY7" fmla="*/ 14576 h 465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08722" h="465886">
                      <a:moveTo>
                        <a:pt x="4475" y="14576"/>
                      </a:moveTo>
                      <a:cubicBezTo>
                        <a:pt x="13643" y="-47"/>
                        <a:pt x="32897" y="-4531"/>
                        <a:pt x="47578" y="4540"/>
                      </a:cubicBezTo>
                      <a:lnTo>
                        <a:pt x="708526" y="414465"/>
                      </a:lnTo>
                      <a:cubicBezTo>
                        <a:pt x="699442" y="429229"/>
                        <a:pt x="695171" y="446444"/>
                        <a:pt x="696303" y="463743"/>
                      </a:cubicBezTo>
                      <a:cubicBezTo>
                        <a:pt x="692212" y="463486"/>
                        <a:pt x="688107" y="463486"/>
                        <a:pt x="684016" y="463743"/>
                      </a:cubicBezTo>
                      <a:cubicBezTo>
                        <a:pt x="680143" y="464052"/>
                        <a:pt x="676309" y="464721"/>
                        <a:pt x="672565" y="465737"/>
                      </a:cubicBezTo>
                      <a:lnTo>
                        <a:pt x="14576" y="57679"/>
                      </a:lnTo>
                      <a:cubicBezTo>
                        <a:pt x="-73" y="48537"/>
                        <a:pt x="-4583" y="29276"/>
                        <a:pt x="4475" y="14576"/>
                      </a:cubicBezTo>
                      <a:close/>
                    </a:path>
                  </a:pathLst>
                </a:custGeom>
                <a:solidFill>
                  <a:srgbClr val="6BAF54"/>
                </a:solidFill>
                <a:ln w="642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93" name="Forme libre : forme 92">
                  <a:extLst>
                    <a:ext uri="{FF2B5EF4-FFF2-40B4-BE49-F238E27FC236}">
                      <a16:creationId xmlns:a16="http://schemas.microsoft.com/office/drawing/2014/main" id="{ADCF7D6A-789F-49CF-9802-FBDBB971CCE4}"/>
                    </a:ext>
                  </a:extLst>
                </p:cNvPr>
                <p:cNvSpPr/>
                <p:nvPr/>
              </p:nvSpPr>
              <p:spPr>
                <a:xfrm>
                  <a:off x="2868533" y="3413980"/>
                  <a:ext cx="428215" cy="670608"/>
                </a:xfrm>
                <a:custGeom>
                  <a:avLst/>
                  <a:gdLst>
                    <a:gd name="connsiteX0" fmla="*/ 367032 w 428215"/>
                    <a:gd name="connsiteY0" fmla="*/ -149 h 670608"/>
                    <a:gd name="connsiteX1" fmla="*/ 406854 w 428215"/>
                    <a:gd name="connsiteY1" fmla="*/ 453778 h 670608"/>
                    <a:gd name="connsiteX2" fmla="*/ 102820 w 428215"/>
                    <a:gd name="connsiteY2" fmla="*/ 660155 h 670608"/>
                    <a:gd name="connsiteX3" fmla="*/ 33727 w 428215"/>
                    <a:gd name="connsiteY3" fmla="*/ 299317 h 670608"/>
                    <a:gd name="connsiteX4" fmla="*/ 367032 w 428215"/>
                    <a:gd name="connsiteY4" fmla="*/ -149 h 6706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8215" h="670608">
                      <a:moveTo>
                        <a:pt x="367032" y="-149"/>
                      </a:moveTo>
                      <a:cubicBezTo>
                        <a:pt x="367032" y="-149"/>
                        <a:pt x="471636" y="297258"/>
                        <a:pt x="406854" y="453778"/>
                      </a:cubicBezTo>
                      <a:cubicBezTo>
                        <a:pt x="342071" y="610298"/>
                        <a:pt x="205880" y="702550"/>
                        <a:pt x="102820" y="660155"/>
                      </a:cubicBezTo>
                      <a:cubicBezTo>
                        <a:pt x="-240" y="617761"/>
                        <a:pt x="-31119" y="455901"/>
                        <a:pt x="33727" y="299317"/>
                      </a:cubicBezTo>
                      <a:cubicBezTo>
                        <a:pt x="98574" y="142732"/>
                        <a:pt x="367032" y="-149"/>
                        <a:pt x="367032" y="-149"/>
                      </a:cubicBezTo>
                      <a:close/>
                    </a:path>
                  </a:pathLst>
                </a:custGeom>
                <a:solidFill>
                  <a:srgbClr val="FC8697"/>
                </a:solidFill>
                <a:ln w="642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94" name="Forme libre : forme 93">
                  <a:extLst>
                    <a:ext uri="{FF2B5EF4-FFF2-40B4-BE49-F238E27FC236}">
                      <a16:creationId xmlns:a16="http://schemas.microsoft.com/office/drawing/2014/main" id="{8E2B8FA6-6A72-48AF-961A-906997A8E4C8}"/>
                    </a:ext>
                  </a:extLst>
                </p:cNvPr>
                <p:cNvSpPr/>
                <p:nvPr/>
              </p:nvSpPr>
              <p:spPr>
                <a:xfrm>
                  <a:off x="2868362" y="3413980"/>
                  <a:ext cx="369587" cy="658567"/>
                </a:xfrm>
                <a:custGeom>
                  <a:avLst/>
                  <a:gdLst>
                    <a:gd name="connsiteX0" fmla="*/ 367203 w 369587"/>
                    <a:gd name="connsiteY0" fmla="*/ -149 h 658567"/>
                    <a:gd name="connsiteX1" fmla="*/ 369391 w 369587"/>
                    <a:gd name="connsiteY1" fmla="*/ 6284 h 658567"/>
                    <a:gd name="connsiteX2" fmla="*/ 99196 w 369587"/>
                    <a:gd name="connsiteY2" fmla="*/ 658419 h 658567"/>
                    <a:gd name="connsiteX3" fmla="*/ 33706 w 369587"/>
                    <a:gd name="connsiteY3" fmla="*/ 299188 h 658567"/>
                    <a:gd name="connsiteX4" fmla="*/ 367203 w 369587"/>
                    <a:gd name="connsiteY4" fmla="*/ -149 h 6585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9587" h="658567">
                      <a:moveTo>
                        <a:pt x="367203" y="-149"/>
                      </a:moveTo>
                      <a:lnTo>
                        <a:pt x="369391" y="6284"/>
                      </a:lnTo>
                      <a:lnTo>
                        <a:pt x="99196" y="658419"/>
                      </a:lnTo>
                      <a:cubicBezTo>
                        <a:pt x="-905" y="613386"/>
                        <a:pt x="-30369" y="453971"/>
                        <a:pt x="33706" y="299188"/>
                      </a:cubicBezTo>
                      <a:cubicBezTo>
                        <a:pt x="98745" y="142861"/>
                        <a:pt x="367203" y="-149"/>
                        <a:pt x="367203" y="-149"/>
                      </a:cubicBezTo>
                      <a:close/>
                    </a:path>
                  </a:pathLst>
                </a:custGeom>
                <a:solidFill>
                  <a:srgbClr val="E2446A"/>
                </a:solidFill>
                <a:ln w="642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95" name="Forme libre : forme 94">
                  <a:extLst>
                    <a:ext uri="{FF2B5EF4-FFF2-40B4-BE49-F238E27FC236}">
                      <a16:creationId xmlns:a16="http://schemas.microsoft.com/office/drawing/2014/main" id="{10899FE7-844F-4EDE-8EB9-231E13593488}"/>
                    </a:ext>
                  </a:extLst>
                </p:cNvPr>
                <p:cNvSpPr/>
                <p:nvPr/>
              </p:nvSpPr>
              <p:spPr>
                <a:xfrm>
                  <a:off x="2772432" y="3342635"/>
                  <a:ext cx="404320" cy="709689"/>
                </a:xfrm>
                <a:custGeom>
                  <a:avLst/>
                  <a:gdLst>
                    <a:gd name="connsiteX0" fmla="*/ 403305 w 404320"/>
                    <a:gd name="connsiteY0" fmla="*/ 391054 h 709689"/>
                    <a:gd name="connsiteX1" fmla="*/ 219701 w 404320"/>
                    <a:gd name="connsiteY1" fmla="*/ 709306 h 709689"/>
                    <a:gd name="connsiteX2" fmla="*/ 200 w 404320"/>
                    <a:gd name="connsiteY2" fmla="*/ 414664 h 709689"/>
                    <a:gd name="connsiteX3" fmla="*/ 169586 w 404320"/>
                    <a:gd name="connsiteY3" fmla="*/ -149 h 709689"/>
                    <a:gd name="connsiteX4" fmla="*/ 403305 w 404320"/>
                    <a:gd name="connsiteY4" fmla="*/ 391054 h 7096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4320" h="709689">
                      <a:moveTo>
                        <a:pt x="403305" y="391054"/>
                      </a:moveTo>
                      <a:cubicBezTo>
                        <a:pt x="413276" y="560248"/>
                        <a:pt x="331060" y="702744"/>
                        <a:pt x="219701" y="709306"/>
                      </a:cubicBezTo>
                      <a:cubicBezTo>
                        <a:pt x="108342" y="715867"/>
                        <a:pt x="10107" y="583922"/>
                        <a:pt x="200" y="414664"/>
                      </a:cubicBezTo>
                      <a:cubicBezTo>
                        <a:pt x="-9708" y="245406"/>
                        <a:pt x="169586" y="-149"/>
                        <a:pt x="169586" y="-149"/>
                      </a:cubicBezTo>
                      <a:cubicBezTo>
                        <a:pt x="169586" y="-149"/>
                        <a:pt x="393590" y="221797"/>
                        <a:pt x="403305" y="391054"/>
                      </a:cubicBezTo>
                      <a:close/>
                    </a:path>
                  </a:pathLst>
                </a:custGeom>
                <a:solidFill>
                  <a:srgbClr val="FC8697"/>
                </a:solidFill>
                <a:ln w="642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96" name="Forme libre : forme 95">
                  <a:extLst>
                    <a:ext uri="{FF2B5EF4-FFF2-40B4-BE49-F238E27FC236}">
                      <a16:creationId xmlns:a16="http://schemas.microsoft.com/office/drawing/2014/main" id="{F9FF2665-2CE2-4B2C-B84D-C92DD7AD4170}"/>
                    </a:ext>
                  </a:extLst>
                </p:cNvPr>
                <p:cNvSpPr/>
                <p:nvPr/>
              </p:nvSpPr>
              <p:spPr>
                <a:xfrm>
                  <a:off x="2772432" y="3342764"/>
                  <a:ext cx="215972" cy="709641"/>
                </a:xfrm>
                <a:custGeom>
                  <a:avLst/>
                  <a:gdLst>
                    <a:gd name="connsiteX0" fmla="*/ 174475 w 215972"/>
                    <a:gd name="connsiteY0" fmla="*/ 4676 h 709641"/>
                    <a:gd name="connsiteX1" fmla="*/ 215776 w 215972"/>
                    <a:gd name="connsiteY1" fmla="*/ 709434 h 709641"/>
                    <a:gd name="connsiteX2" fmla="*/ 200 w 215972"/>
                    <a:gd name="connsiteY2" fmla="*/ 414664 h 709641"/>
                    <a:gd name="connsiteX3" fmla="*/ 169586 w 215972"/>
                    <a:gd name="connsiteY3" fmla="*/ -149 h 709641"/>
                  </a:gdLst>
                  <a:ahLst/>
                  <a:cxnLst>
                    <a:cxn ang="0">
                      <a:pos x="connsiteX0" y="connsiteY0"/>
                    </a:cxn>
                    <a:cxn ang="0">
                      <a:pos x="connsiteX1" y="connsiteY1"/>
                    </a:cxn>
                    <a:cxn ang="0">
                      <a:pos x="connsiteX2" y="connsiteY2"/>
                    </a:cxn>
                    <a:cxn ang="0">
                      <a:pos x="connsiteX3" y="connsiteY3"/>
                    </a:cxn>
                  </a:cxnLst>
                  <a:rect l="l" t="t" r="r" b="b"/>
                  <a:pathLst>
                    <a:path w="215972" h="709641">
                      <a:moveTo>
                        <a:pt x="174475" y="4676"/>
                      </a:moveTo>
                      <a:lnTo>
                        <a:pt x="215776" y="709434"/>
                      </a:lnTo>
                      <a:cubicBezTo>
                        <a:pt x="106090" y="712651"/>
                        <a:pt x="9914" y="581928"/>
                        <a:pt x="200" y="414664"/>
                      </a:cubicBezTo>
                      <a:cubicBezTo>
                        <a:pt x="-9708" y="245406"/>
                        <a:pt x="169586" y="-149"/>
                        <a:pt x="169586" y="-149"/>
                      </a:cubicBezTo>
                      <a:close/>
                    </a:path>
                  </a:pathLst>
                </a:custGeom>
                <a:solidFill>
                  <a:srgbClr val="E2446A"/>
                </a:solidFill>
                <a:ln w="642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97" name="Forme libre : forme 96">
                  <a:extLst>
                    <a:ext uri="{FF2B5EF4-FFF2-40B4-BE49-F238E27FC236}">
                      <a16:creationId xmlns:a16="http://schemas.microsoft.com/office/drawing/2014/main" id="{C3A984BD-F2B2-4C91-891C-D185210399F8}"/>
                    </a:ext>
                  </a:extLst>
                </p:cNvPr>
                <p:cNvSpPr/>
                <p:nvPr/>
              </p:nvSpPr>
              <p:spPr>
                <a:xfrm>
                  <a:off x="2862411" y="3555446"/>
                  <a:ext cx="486888" cy="599159"/>
                </a:xfrm>
                <a:custGeom>
                  <a:avLst/>
                  <a:gdLst>
                    <a:gd name="connsiteX0" fmla="*/ 484127 w 486888"/>
                    <a:gd name="connsiteY0" fmla="*/ -149 h 599159"/>
                    <a:gd name="connsiteX1" fmla="*/ 405706 w 486888"/>
                    <a:gd name="connsiteY1" fmla="*/ 448696 h 599159"/>
                    <a:gd name="connsiteX2" fmla="*/ 59149 w 486888"/>
                    <a:gd name="connsiteY2" fmla="*/ 569833 h 599159"/>
                    <a:gd name="connsiteX3" fmla="*/ 85332 w 486888"/>
                    <a:gd name="connsiteY3" fmla="*/ 203140 h 599159"/>
                    <a:gd name="connsiteX4" fmla="*/ 484127 w 486888"/>
                    <a:gd name="connsiteY4" fmla="*/ -149 h 5991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6888" h="599159">
                      <a:moveTo>
                        <a:pt x="484127" y="-149"/>
                      </a:moveTo>
                      <a:cubicBezTo>
                        <a:pt x="484127" y="-149"/>
                        <a:pt x="508702" y="314049"/>
                        <a:pt x="405706" y="448696"/>
                      </a:cubicBezTo>
                      <a:cubicBezTo>
                        <a:pt x="302710" y="583343"/>
                        <a:pt x="147413" y="637575"/>
                        <a:pt x="59149" y="569833"/>
                      </a:cubicBezTo>
                      <a:cubicBezTo>
                        <a:pt x="-29115" y="502092"/>
                        <a:pt x="-17728" y="338238"/>
                        <a:pt x="85332" y="203140"/>
                      </a:cubicBezTo>
                      <a:cubicBezTo>
                        <a:pt x="188392" y="68043"/>
                        <a:pt x="484127" y="-149"/>
                        <a:pt x="484127" y="-149"/>
                      </a:cubicBezTo>
                      <a:close/>
                    </a:path>
                  </a:pathLst>
                </a:custGeom>
                <a:solidFill>
                  <a:srgbClr val="FF9FB1"/>
                </a:solidFill>
                <a:ln w="642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98" name="Forme libre : forme 97">
                  <a:extLst>
                    <a:ext uri="{FF2B5EF4-FFF2-40B4-BE49-F238E27FC236}">
                      <a16:creationId xmlns:a16="http://schemas.microsoft.com/office/drawing/2014/main" id="{F8527CDC-3467-4132-AB57-415DF9F80710}"/>
                    </a:ext>
                  </a:extLst>
                </p:cNvPr>
                <p:cNvSpPr/>
                <p:nvPr/>
              </p:nvSpPr>
              <p:spPr>
                <a:xfrm>
                  <a:off x="2861975" y="3555446"/>
                  <a:ext cx="485274" cy="567666"/>
                </a:xfrm>
                <a:custGeom>
                  <a:avLst/>
                  <a:gdLst>
                    <a:gd name="connsiteX0" fmla="*/ 484563 w 485274"/>
                    <a:gd name="connsiteY0" fmla="*/ -149 h 567666"/>
                    <a:gd name="connsiteX1" fmla="*/ 485078 w 485274"/>
                    <a:gd name="connsiteY1" fmla="*/ 6734 h 567666"/>
                    <a:gd name="connsiteX2" fmla="*/ 56176 w 485274"/>
                    <a:gd name="connsiteY2" fmla="*/ 567517 h 567666"/>
                    <a:gd name="connsiteX3" fmla="*/ 85447 w 485274"/>
                    <a:gd name="connsiteY3" fmla="*/ 203462 h 567666"/>
                    <a:gd name="connsiteX4" fmla="*/ 484563 w 485274"/>
                    <a:gd name="connsiteY4" fmla="*/ -149 h 5676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5274" h="567666">
                      <a:moveTo>
                        <a:pt x="484563" y="-149"/>
                      </a:moveTo>
                      <a:cubicBezTo>
                        <a:pt x="484563" y="-149"/>
                        <a:pt x="484563" y="2296"/>
                        <a:pt x="485078" y="6734"/>
                      </a:cubicBezTo>
                      <a:lnTo>
                        <a:pt x="56176" y="567517"/>
                      </a:lnTo>
                      <a:cubicBezTo>
                        <a:pt x="-29000" y="498296"/>
                        <a:pt x="-16391" y="336501"/>
                        <a:pt x="85447" y="203462"/>
                      </a:cubicBezTo>
                      <a:cubicBezTo>
                        <a:pt x="188250" y="68686"/>
                        <a:pt x="484563" y="-149"/>
                        <a:pt x="484563" y="-149"/>
                      </a:cubicBezTo>
                      <a:close/>
                    </a:path>
                  </a:pathLst>
                </a:custGeom>
                <a:solidFill>
                  <a:srgbClr val="EF4B7A"/>
                </a:solidFill>
                <a:ln w="642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99" name="Forme libre : forme 98">
                  <a:extLst>
                    <a:ext uri="{FF2B5EF4-FFF2-40B4-BE49-F238E27FC236}">
                      <a16:creationId xmlns:a16="http://schemas.microsoft.com/office/drawing/2014/main" id="{240CC13B-1F69-4C34-932D-C909A4C3C62B}"/>
                    </a:ext>
                  </a:extLst>
                </p:cNvPr>
                <p:cNvSpPr/>
                <p:nvPr/>
              </p:nvSpPr>
              <p:spPr>
                <a:xfrm>
                  <a:off x="2722422" y="3454509"/>
                  <a:ext cx="413637" cy="691640"/>
                </a:xfrm>
                <a:custGeom>
                  <a:avLst/>
                  <a:gdLst>
                    <a:gd name="connsiteX0" fmla="*/ 399533 w 413637"/>
                    <a:gd name="connsiteY0" fmla="*/ 340361 h 691640"/>
                    <a:gd name="connsiteX1" fmla="*/ 278717 w 413637"/>
                    <a:gd name="connsiteY1" fmla="*/ 687368 h 691640"/>
                    <a:gd name="connsiteX2" fmla="*/ 7943 w 413637"/>
                    <a:gd name="connsiteY2" fmla="*/ 438982 h 691640"/>
                    <a:gd name="connsiteX3" fmla="*/ 96721 w 413637"/>
                    <a:gd name="connsiteY3" fmla="*/ -149 h 691640"/>
                    <a:gd name="connsiteX4" fmla="*/ 399533 w 413637"/>
                    <a:gd name="connsiteY4" fmla="*/ 340361 h 6916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3637" h="691640">
                      <a:moveTo>
                        <a:pt x="399533" y="340361"/>
                      </a:moveTo>
                      <a:cubicBezTo>
                        <a:pt x="440963" y="504729"/>
                        <a:pt x="386666" y="660091"/>
                        <a:pt x="278717" y="687368"/>
                      </a:cubicBezTo>
                      <a:cubicBezTo>
                        <a:pt x="170768" y="714645"/>
                        <a:pt x="49373" y="603736"/>
                        <a:pt x="7943" y="438982"/>
                      </a:cubicBezTo>
                      <a:cubicBezTo>
                        <a:pt x="-33487" y="274227"/>
                        <a:pt x="96721" y="-149"/>
                        <a:pt x="96721" y="-149"/>
                      </a:cubicBezTo>
                      <a:cubicBezTo>
                        <a:pt x="96721" y="-149"/>
                        <a:pt x="358103" y="175928"/>
                        <a:pt x="399533" y="340361"/>
                      </a:cubicBezTo>
                      <a:close/>
                    </a:path>
                  </a:pathLst>
                </a:custGeom>
                <a:solidFill>
                  <a:srgbClr val="FC8697"/>
                </a:solidFill>
                <a:ln w="642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100" name="Forme libre : forme 99">
                  <a:extLst>
                    <a:ext uri="{FF2B5EF4-FFF2-40B4-BE49-F238E27FC236}">
                      <a16:creationId xmlns:a16="http://schemas.microsoft.com/office/drawing/2014/main" id="{26F183B8-F376-400E-9FF0-8A5EB874D99A}"/>
                    </a:ext>
                  </a:extLst>
                </p:cNvPr>
                <p:cNvSpPr/>
                <p:nvPr/>
              </p:nvSpPr>
              <p:spPr>
                <a:xfrm>
                  <a:off x="2722615" y="3454445"/>
                  <a:ext cx="275053" cy="691610"/>
                </a:xfrm>
                <a:custGeom>
                  <a:avLst/>
                  <a:gdLst>
                    <a:gd name="connsiteX0" fmla="*/ 102447 w 275053"/>
                    <a:gd name="connsiteY0" fmla="*/ 3775 h 691610"/>
                    <a:gd name="connsiteX1" fmla="*/ 274857 w 275053"/>
                    <a:gd name="connsiteY1" fmla="*/ 688269 h 691610"/>
                    <a:gd name="connsiteX2" fmla="*/ 7943 w 275053"/>
                    <a:gd name="connsiteY2" fmla="*/ 438982 h 691610"/>
                    <a:gd name="connsiteX3" fmla="*/ 96721 w 275053"/>
                    <a:gd name="connsiteY3" fmla="*/ -149 h 691610"/>
                  </a:gdLst>
                  <a:ahLst/>
                  <a:cxnLst>
                    <a:cxn ang="0">
                      <a:pos x="connsiteX0" y="connsiteY0"/>
                    </a:cxn>
                    <a:cxn ang="0">
                      <a:pos x="connsiteX1" y="connsiteY1"/>
                    </a:cxn>
                    <a:cxn ang="0">
                      <a:pos x="connsiteX2" y="connsiteY2"/>
                    </a:cxn>
                    <a:cxn ang="0">
                      <a:pos x="connsiteX3" y="connsiteY3"/>
                    </a:cxn>
                  </a:cxnLst>
                  <a:rect l="l" t="t" r="r" b="b"/>
                  <a:pathLst>
                    <a:path w="275053" h="691610">
                      <a:moveTo>
                        <a:pt x="102447" y="3775"/>
                      </a:moveTo>
                      <a:lnTo>
                        <a:pt x="274857" y="688269"/>
                      </a:lnTo>
                      <a:cubicBezTo>
                        <a:pt x="167744" y="711943"/>
                        <a:pt x="48858" y="601485"/>
                        <a:pt x="7943" y="438982"/>
                      </a:cubicBezTo>
                      <a:cubicBezTo>
                        <a:pt x="-33487" y="274614"/>
                        <a:pt x="96721" y="-149"/>
                        <a:pt x="96721" y="-149"/>
                      </a:cubicBezTo>
                      <a:close/>
                    </a:path>
                  </a:pathLst>
                </a:custGeom>
                <a:solidFill>
                  <a:srgbClr val="E2446A"/>
                </a:solidFill>
                <a:ln w="642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101" name="Forme libre : forme 100">
                  <a:extLst>
                    <a:ext uri="{FF2B5EF4-FFF2-40B4-BE49-F238E27FC236}">
                      <a16:creationId xmlns:a16="http://schemas.microsoft.com/office/drawing/2014/main" id="{C3BEB01B-AA8E-4156-8F68-F94FF3849E48}"/>
                    </a:ext>
                  </a:extLst>
                </p:cNvPr>
                <p:cNvSpPr/>
                <p:nvPr/>
              </p:nvSpPr>
              <p:spPr>
                <a:xfrm>
                  <a:off x="2825550" y="3358847"/>
                  <a:ext cx="410016" cy="785261"/>
                </a:xfrm>
                <a:custGeom>
                  <a:avLst/>
                  <a:gdLst>
                    <a:gd name="connsiteX0" fmla="*/ 272538 w 410016"/>
                    <a:gd name="connsiteY0" fmla="*/ -149 h 785261"/>
                    <a:gd name="connsiteX1" fmla="*/ 405898 w 410016"/>
                    <a:gd name="connsiteY1" fmla="*/ 479125 h 785261"/>
                    <a:gd name="connsiteX2" fmla="*/ 150371 w 410016"/>
                    <a:gd name="connsiteY2" fmla="*/ 783416 h 785261"/>
                    <a:gd name="connsiteX3" fmla="*/ 7618 w 410016"/>
                    <a:gd name="connsiteY3" fmla="*/ 412477 h 785261"/>
                    <a:gd name="connsiteX4" fmla="*/ 272538 w 410016"/>
                    <a:gd name="connsiteY4" fmla="*/ -149 h 7852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0016" h="785261">
                      <a:moveTo>
                        <a:pt x="272538" y="-149"/>
                      </a:moveTo>
                      <a:cubicBezTo>
                        <a:pt x="272538" y="-149"/>
                        <a:pt x="437035" y="292626"/>
                        <a:pt x="405898" y="479125"/>
                      </a:cubicBezTo>
                      <a:cubicBezTo>
                        <a:pt x="374761" y="665624"/>
                        <a:pt x="260379" y="802008"/>
                        <a:pt x="150371" y="783416"/>
                      </a:cubicBezTo>
                      <a:cubicBezTo>
                        <a:pt x="40363" y="764824"/>
                        <a:pt x="-23326" y="598976"/>
                        <a:pt x="7618" y="412477"/>
                      </a:cubicBezTo>
                      <a:cubicBezTo>
                        <a:pt x="38562" y="225978"/>
                        <a:pt x="272538" y="-149"/>
                        <a:pt x="272538" y="-149"/>
                      </a:cubicBezTo>
                      <a:close/>
                    </a:path>
                  </a:pathLst>
                </a:custGeom>
                <a:solidFill>
                  <a:srgbClr val="FC8697"/>
                </a:solidFill>
                <a:ln w="642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102" name="Forme libre : forme 101">
                  <a:extLst>
                    <a:ext uri="{FF2B5EF4-FFF2-40B4-BE49-F238E27FC236}">
                      <a16:creationId xmlns:a16="http://schemas.microsoft.com/office/drawing/2014/main" id="{804FE84A-DAD5-40A7-8089-E035053B2471}"/>
                    </a:ext>
                  </a:extLst>
                </p:cNvPr>
                <p:cNvSpPr/>
                <p:nvPr/>
              </p:nvSpPr>
              <p:spPr>
                <a:xfrm>
                  <a:off x="2825489" y="3358847"/>
                  <a:ext cx="276396" cy="783050"/>
                </a:xfrm>
                <a:custGeom>
                  <a:avLst/>
                  <a:gdLst>
                    <a:gd name="connsiteX0" fmla="*/ 272598 w 276396"/>
                    <a:gd name="connsiteY0" fmla="*/ -149 h 783050"/>
                    <a:gd name="connsiteX1" fmla="*/ 276200 w 276396"/>
                    <a:gd name="connsiteY1" fmla="*/ 6284 h 783050"/>
                    <a:gd name="connsiteX2" fmla="*/ 146571 w 276396"/>
                    <a:gd name="connsiteY2" fmla="*/ 782901 h 783050"/>
                    <a:gd name="connsiteX3" fmla="*/ 7678 w 276396"/>
                    <a:gd name="connsiteY3" fmla="*/ 412670 h 783050"/>
                    <a:gd name="connsiteX4" fmla="*/ 272598 w 276396"/>
                    <a:gd name="connsiteY4" fmla="*/ -149 h 7830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6396" h="783050">
                      <a:moveTo>
                        <a:pt x="272598" y="-149"/>
                      </a:moveTo>
                      <a:cubicBezTo>
                        <a:pt x="272598" y="-149"/>
                        <a:pt x="273885" y="2102"/>
                        <a:pt x="276200" y="6284"/>
                      </a:cubicBezTo>
                      <a:lnTo>
                        <a:pt x="146571" y="782901"/>
                      </a:lnTo>
                      <a:cubicBezTo>
                        <a:pt x="38943" y="761286"/>
                        <a:pt x="-23073" y="596982"/>
                        <a:pt x="7678" y="412670"/>
                      </a:cubicBezTo>
                      <a:cubicBezTo>
                        <a:pt x="38815" y="226171"/>
                        <a:pt x="272598" y="-149"/>
                        <a:pt x="272598" y="-149"/>
                      </a:cubicBezTo>
                      <a:close/>
                    </a:path>
                  </a:pathLst>
                </a:custGeom>
                <a:solidFill>
                  <a:srgbClr val="F45D7A"/>
                </a:solidFill>
                <a:ln w="642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103" name="Forme libre : forme 102">
                  <a:extLst>
                    <a:ext uri="{FF2B5EF4-FFF2-40B4-BE49-F238E27FC236}">
                      <a16:creationId xmlns:a16="http://schemas.microsoft.com/office/drawing/2014/main" id="{E08AA318-AFD3-4FEB-80E5-EAB23DF7B47D}"/>
                    </a:ext>
                  </a:extLst>
                </p:cNvPr>
                <p:cNvSpPr/>
                <p:nvPr/>
              </p:nvSpPr>
              <p:spPr>
                <a:xfrm>
                  <a:off x="2840126" y="4079561"/>
                  <a:ext cx="256820" cy="106023"/>
                </a:xfrm>
                <a:custGeom>
                  <a:avLst/>
                  <a:gdLst>
                    <a:gd name="connsiteX0" fmla="*/ 34471 w 256820"/>
                    <a:gd name="connsiteY0" fmla="*/ 4803 h 106023"/>
                    <a:gd name="connsiteX1" fmla="*/ 198968 w 256820"/>
                    <a:gd name="connsiteY1" fmla="*/ 36969 h 106023"/>
                    <a:gd name="connsiteX2" fmla="*/ 248376 w 256820"/>
                    <a:gd name="connsiteY2" fmla="*/ 38448 h 106023"/>
                    <a:gd name="connsiteX3" fmla="*/ 254809 w 256820"/>
                    <a:gd name="connsiteY3" fmla="*/ 41215 h 106023"/>
                    <a:gd name="connsiteX4" fmla="*/ 256481 w 256820"/>
                    <a:gd name="connsiteY4" fmla="*/ 48613 h 106023"/>
                    <a:gd name="connsiteX5" fmla="*/ 231842 w 256820"/>
                    <a:gd name="connsiteY5" fmla="*/ 85025 h 106023"/>
                    <a:gd name="connsiteX6" fmla="*/ 197617 w 256820"/>
                    <a:gd name="connsiteY6" fmla="*/ 97891 h 106023"/>
                    <a:gd name="connsiteX7" fmla="*/ 135151 w 256820"/>
                    <a:gd name="connsiteY7" fmla="*/ 101172 h 106023"/>
                    <a:gd name="connsiteX8" fmla="*/ 188933 w 256820"/>
                    <a:gd name="connsiteY8" fmla="*/ 99628 h 106023"/>
                    <a:gd name="connsiteX9" fmla="*/ 197617 w 256820"/>
                    <a:gd name="connsiteY9" fmla="*/ 97891 h 106023"/>
                    <a:gd name="connsiteX10" fmla="*/ 200705 w 256820"/>
                    <a:gd name="connsiteY10" fmla="*/ 97891 h 106023"/>
                    <a:gd name="connsiteX11" fmla="*/ 8417 w 256820"/>
                    <a:gd name="connsiteY11" fmla="*/ 36969 h 106023"/>
                    <a:gd name="connsiteX12" fmla="*/ 4235 w 256820"/>
                    <a:gd name="connsiteY12" fmla="*/ 3709 h 106023"/>
                    <a:gd name="connsiteX13" fmla="*/ 34471 w 256820"/>
                    <a:gd name="connsiteY13" fmla="*/ 4803 h 1060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56820" h="106023">
                      <a:moveTo>
                        <a:pt x="34471" y="4803"/>
                      </a:moveTo>
                      <a:cubicBezTo>
                        <a:pt x="86625" y="26328"/>
                        <a:pt x="142543" y="37265"/>
                        <a:pt x="198968" y="36969"/>
                      </a:cubicBezTo>
                      <a:cubicBezTo>
                        <a:pt x="215450" y="36107"/>
                        <a:pt x="231977" y="36602"/>
                        <a:pt x="248376" y="38448"/>
                      </a:cubicBezTo>
                      <a:cubicBezTo>
                        <a:pt x="250769" y="38629"/>
                        <a:pt x="253033" y="39606"/>
                        <a:pt x="254809" y="41215"/>
                      </a:cubicBezTo>
                      <a:cubicBezTo>
                        <a:pt x="256327" y="43364"/>
                        <a:pt x="256925" y="46020"/>
                        <a:pt x="256481" y="48613"/>
                      </a:cubicBezTo>
                      <a:cubicBezTo>
                        <a:pt x="254313" y="63898"/>
                        <a:pt x="245223" y="77331"/>
                        <a:pt x="231842" y="85025"/>
                      </a:cubicBezTo>
                      <a:cubicBezTo>
                        <a:pt x="221272" y="91284"/>
                        <a:pt x="209693" y="95640"/>
                        <a:pt x="197617" y="97891"/>
                      </a:cubicBezTo>
                      <a:lnTo>
                        <a:pt x="135151" y="101172"/>
                      </a:lnTo>
                      <a:cubicBezTo>
                        <a:pt x="153010" y="104164"/>
                        <a:pt x="171280" y="103643"/>
                        <a:pt x="188933" y="99628"/>
                      </a:cubicBezTo>
                      <a:cubicBezTo>
                        <a:pt x="191808" y="99114"/>
                        <a:pt x="194703" y="98535"/>
                        <a:pt x="197617" y="97891"/>
                      </a:cubicBezTo>
                      <a:lnTo>
                        <a:pt x="200705" y="97891"/>
                      </a:lnTo>
                      <a:cubicBezTo>
                        <a:pt x="130178" y="119848"/>
                        <a:pt x="53436" y="95537"/>
                        <a:pt x="8417" y="36969"/>
                      </a:cubicBezTo>
                      <a:cubicBezTo>
                        <a:pt x="1083" y="27126"/>
                        <a:pt x="-4450" y="12072"/>
                        <a:pt x="4235" y="3709"/>
                      </a:cubicBezTo>
                      <a:cubicBezTo>
                        <a:pt x="12019" y="-3367"/>
                        <a:pt x="24564" y="685"/>
                        <a:pt x="34471" y="4803"/>
                      </a:cubicBezTo>
                      <a:close/>
                    </a:path>
                  </a:pathLst>
                </a:custGeom>
                <a:solidFill>
                  <a:srgbClr val="6BAF54"/>
                </a:solidFill>
                <a:ln w="642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104" name="Forme libre : forme 103">
                  <a:extLst>
                    <a:ext uri="{FF2B5EF4-FFF2-40B4-BE49-F238E27FC236}">
                      <a16:creationId xmlns:a16="http://schemas.microsoft.com/office/drawing/2014/main" id="{D433A6B6-84F2-413C-B0B9-9912796C31F0}"/>
                    </a:ext>
                  </a:extLst>
                </p:cNvPr>
                <p:cNvSpPr/>
                <p:nvPr/>
              </p:nvSpPr>
              <p:spPr>
                <a:xfrm>
                  <a:off x="2975602" y="4177023"/>
                  <a:ext cx="62466" cy="5193"/>
                </a:xfrm>
                <a:custGeom>
                  <a:avLst/>
                  <a:gdLst>
                    <a:gd name="connsiteX0" fmla="*/ -196 w 62466"/>
                    <a:gd name="connsiteY0" fmla="*/ 3132 h 5193"/>
                    <a:gd name="connsiteX1" fmla="*/ 62270 w 62466"/>
                    <a:gd name="connsiteY1" fmla="*/ -149 h 5193"/>
                    <a:gd name="connsiteX2" fmla="*/ 53585 w 62466"/>
                    <a:gd name="connsiteY2" fmla="*/ 1588 h 5193"/>
                    <a:gd name="connsiteX3" fmla="*/ -196 w 62466"/>
                    <a:gd name="connsiteY3" fmla="*/ 3132 h 5193"/>
                  </a:gdLst>
                  <a:ahLst/>
                  <a:cxnLst>
                    <a:cxn ang="0">
                      <a:pos x="connsiteX0" y="connsiteY0"/>
                    </a:cxn>
                    <a:cxn ang="0">
                      <a:pos x="connsiteX1" y="connsiteY1"/>
                    </a:cxn>
                    <a:cxn ang="0">
                      <a:pos x="connsiteX2" y="connsiteY2"/>
                    </a:cxn>
                    <a:cxn ang="0">
                      <a:pos x="connsiteX3" y="connsiteY3"/>
                    </a:cxn>
                  </a:cxnLst>
                  <a:rect l="l" t="t" r="r" b="b"/>
                  <a:pathLst>
                    <a:path w="62466" h="5193">
                      <a:moveTo>
                        <a:pt x="-196" y="3132"/>
                      </a:moveTo>
                      <a:lnTo>
                        <a:pt x="62270" y="-149"/>
                      </a:lnTo>
                      <a:cubicBezTo>
                        <a:pt x="59356" y="494"/>
                        <a:pt x="56461" y="1073"/>
                        <a:pt x="53585" y="1588"/>
                      </a:cubicBezTo>
                      <a:cubicBezTo>
                        <a:pt x="35932" y="5602"/>
                        <a:pt x="17662" y="6123"/>
                        <a:pt x="-196" y="3132"/>
                      </a:cubicBezTo>
                      <a:close/>
                    </a:path>
                  </a:pathLst>
                </a:custGeom>
                <a:solidFill>
                  <a:srgbClr val="6BAF54"/>
                </a:solidFill>
                <a:ln w="642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105" name="Forme libre : forme 104">
                  <a:extLst>
                    <a:ext uri="{FF2B5EF4-FFF2-40B4-BE49-F238E27FC236}">
                      <a16:creationId xmlns:a16="http://schemas.microsoft.com/office/drawing/2014/main" id="{8EF97E05-CD8C-40BC-AAE8-9F626CB08F78}"/>
                    </a:ext>
                  </a:extLst>
                </p:cNvPr>
                <p:cNvSpPr/>
                <p:nvPr/>
              </p:nvSpPr>
              <p:spPr>
                <a:xfrm>
                  <a:off x="2826095" y="4154355"/>
                  <a:ext cx="162663" cy="628418"/>
                </a:xfrm>
                <a:custGeom>
                  <a:avLst/>
                  <a:gdLst>
                    <a:gd name="connsiteX0" fmla="*/ 136316 w 162663"/>
                    <a:gd name="connsiteY0" fmla="*/ 259 h 628418"/>
                    <a:gd name="connsiteX1" fmla="*/ 162049 w 162663"/>
                    <a:gd name="connsiteY1" fmla="*/ 36286 h 628418"/>
                    <a:gd name="connsiteX2" fmla="*/ 77131 w 162663"/>
                    <a:gd name="connsiteY2" fmla="*/ 544960 h 628418"/>
                    <a:gd name="connsiteX3" fmla="*/ 46380 w 162663"/>
                    <a:gd name="connsiteY3" fmla="*/ 569534 h 628418"/>
                    <a:gd name="connsiteX4" fmla="*/ 30233 w 162663"/>
                    <a:gd name="connsiteY4" fmla="*/ 624088 h 628418"/>
                    <a:gd name="connsiteX5" fmla="*/ 18009 w 162663"/>
                    <a:gd name="connsiteY5" fmla="*/ 624088 h 628418"/>
                    <a:gd name="connsiteX6" fmla="*/ -196 w 162663"/>
                    <a:gd name="connsiteY6" fmla="*/ 628270 h 628418"/>
                    <a:gd name="connsiteX7" fmla="*/ 100355 w 162663"/>
                    <a:gd name="connsiteY7" fmla="*/ 25928 h 628418"/>
                    <a:gd name="connsiteX8" fmla="*/ 136316 w 162663"/>
                    <a:gd name="connsiteY8" fmla="*/ 259 h 6284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2663" h="628418">
                      <a:moveTo>
                        <a:pt x="136316" y="259"/>
                      </a:moveTo>
                      <a:cubicBezTo>
                        <a:pt x="153345" y="3148"/>
                        <a:pt x="164841" y="19244"/>
                        <a:pt x="162049" y="36286"/>
                      </a:cubicBezTo>
                      <a:lnTo>
                        <a:pt x="77131" y="544960"/>
                      </a:lnTo>
                      <a:cubicBezTo>
                        <a:pt x="65242" y="550859"/>
                        <a:pt x="54756" y="559241"/>
                        <a:pt x="46380" y="569534"/>
                      </a:cubicBezTo>
                      <a:cubicBezTo>
                        <a:pt x="34575" y="585167"/>
                        <a:pt x="28843" y="604551"/>
                        <a:pt x="30233" y="624088"/>
                      </a:cubicBezTo>
                      <a:cubicBezTo>
                        <a:pt x="26160" y="623831"/>
                        <a:pt x="22082" y="623831"/>
                        <a:pt x="18009" y="624088"/>
                      </a:cubicBezTo>
                      <a:cubicBezTo>
                        <a:pt x="11776" y="624622"/>
                        <a:pt x="5645" y="626031"/>
                        <a:pt x="-196" y="628270"/>
                      </a:cubicBezTo>
                      <a:lnTo>
                        <a:pt x="100355" y="25928"/>
                      </a:lnTo>
                      <a:cubicBezTo>
                        <a:pt x="103275" y="8957"/>
                        <a:pt x="119320" y="-2494"/>
                        <a:pt x="136316" y="259"/>
                      </a:cubicBezTo>
                      <a:close/>
                    </a:path>
                  </a:pathLst>
                </a:custGeom>
                <a:solidFill>
                  <a:srgbClr val="6BAF54"/>
                </a:solidFill>
                <a:ln w="642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106" name="Forme libre : forme 105">
                  <a:extLst>
                    <a:ext uri="{FF2B5EF4-FFF2-40B4-BE49-F238E27FC236}">
                      <a16:creationId xmlns:a16="http://schemas.microsoft.com/office/drawing/2014/main" id="{219C1FB7-9843-4E6B-9B78-B0FCB0DB64BA}"/>
                    </a:ext>
                  </a:extLst>
                </p:cNvPr>
                <p:cNvSpPr/>
                <p:nvPr/>
              </p:nvSpPr>
              <p:spPr>
                <a:xfrm>
                  <a:off x="2672767" y="3752431"/>
                  <a:ext cx="288122" cy="1141364"/>
                </a:xfrm>
                <a:custGeom>
                  <a:avLst/>
                  <a:gdLst>
                    <a:gd name="connsiteX0" fmla="*/ 246928 w 288122"/>
                    <a:gd name="connsiteY0" fmla="*/ 660027 h 1141364"/>
                    <a:gd name="connsiteX1" fmla="*/ 186069 w 288122"/>
                    <a:gd name="connsiteY1" fmla="*/ 1140910 h 1141364"/>
                    <a:gd name="connsiteX2" fmla="*/ 4331 w 288122"/>
                    <a:gd name="connsiteY2" fmla="*/ 662472 h 1141364"/>
                    <a:gd name="connsiteX3" fmla="*/ 91694 w 288122"/>
                    <a:gd name="connsiteY3" fmla="*/ -149 h 1141364"/>
                    <a:gd name="connsiteX4" fmla="*/ 246928 w 288122"/>
                    <a:gd name="connsiteY4" fmla="*/ 660027 h 11413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8122" h="1141364">
                      <a:moveTo>
                        <a:pt x="246928" y="660027"/>
                      </a:moveTo>
                      <a:cubicBezTo>
                        <a:pt x="329530" y="941030"/>
                        <a:pt x="276070" y="1131324"/>
                        <a:pt x="186069" y="1140910"/>
                      </a:cubicBezTo>
                      <a:cubicBezTo>
                        <a:pt x="96069" y="1150495"/>
                        <a:pt x="32895" y="933310"/>
                        <a:pt x="4331" y="662472"/>
                      </a:cubicBezTo>
                      <a:cubicBezTo>
                        <a:pt x="-24232" y="391634"/>
                        <a:pt x="91694" y="-149"/>
                        <a:pt x="91694" y="-149"/>
                      </a:cubicBezTo>
                      <a:cubicBezTo>
                        <a:pt x="91694" y="-149"/>
                        <a:pt x="170179" y="398774"/>
                        <a:pt x="246928" y="660027"/>
                      </a:cubicBezTo>
                      <a:close/>
                    </a:path>
                  </a:pathLst>
                </a:custGeom>
                <a:solidFill>
                  <a:srgbClr val="93D36A"/>
                </a:solidFill>
                <a:ln w="642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107" name="Forme libre : forme 106">
                  <a:extLst>
                    <a:ext uri="{FF2B5EF4-FFF2-40B4-BE49-F238E27FC236}">
                      <a16:creationId xmlns:a16="http://schemas.microsoft.com/office/drawing/2014/main" id="{334EDE5E-436A-4A10-AC0F-2B6CF28E5DEB}"/>
                    </a:ext>
                  </a:extLst>
                </p:cNvPr>
                <p:cNvSpPr/>
                <p:nvPr/>
              </p:nvSpPr>
              <p:spPr>
                <a:xfrm>
                  <a:off x="2672699" y="3752431"/>
                  <a:ext cx="190321" cy="1139577"/>
                </a:xfrm>
                <a:custGeom>
                  <a:avLst/>
                  <a:gdLst>
                    <a:gd name="connsiteX0" fmla="*/ 96136 w 190321"/>
                    <a:gd name="connsiteY0" fmla="*/ 8085 h 1139577"/>
                    <a:gd name="connsiteX1" fmla="*/ 190125 w 190321"/>
                    <a:gd name="connsiteY1" fmla="*/ 1139366 h 1139577"/>
                    <a:gd name="connsiteX2" fmla="*/ 4398 w 190321"/>
                    <a:gd name="connsiteY2" fmla="*/ 662472 h 1139577"/>
                    <a:gd name="connsiteX3" fmla="*/ 91761 w 190321"/>
                    <a:gd name="connsiteY3" fmla="*/ -149 h 1139577"/>
                    <a:gd name="connsiteX4" fmla="*/ 96136 w 190321"/>
                    <a:gd name="connsiteY4" fmla="*/ 8085 h 11395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321" h="1139577">
                      <a:moveTo>
                        <a:pt x="96136" y="8085"/>
                      </a:moveTo>
                      <a:lnTo>
                        <a:pt x="190125" y="1139366"/>
                      </a:lnTo>
                      <a:cubicBezTo>
                        <a:pt x="100897" y="1143611"/>
                        <a:pt x="32576" y="930222"/>
                        <a:pt x="4398" y="662472"/>
                      </a:cubicBezTo>
                      <a:cubicBezTo>
                        <a:pt x="-24422" y="391569"/>
                        <a:pt x="91761" y="-149"/>
                        <a:pt x="91761" y="-149"/>
                      </a:cubicBezTo>
                      <a:cubicBezTo>
                        <a:pt x="91761" y="-149"/>
                        <a:pt x="93177" y="2939"/>
                        <a:pt x="96136" y="8085"/>
                      </a:cubicBezTo>
                      <a:close/>
                    </a:path>
                  </a:pathLst>
                </a:custGeom>
                <a:solidFill>
                  <a:srgbClr val="6BAF54"/>
                </a:solidFill>
                <a:ln w="642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108" name="Forme libre : forme 107">
                  <a:extLst>
                    <a:ext uri="{FF2B5EF4-FFF2-40B4-BE49-F238E27FC236}">
                      <a16:creationId xmlns:a16="http://schemas.microsoft.com/office/drawing/2014/main" id="{C10E47A9-48B2-4D6D-B47C-38D0A882E72E}"/>
                    </a:ext>
                  </a:extLst>
                </p:cNvPr>
                <p:cNvSpPr/>
                <p:nvPr/>
              </p:nvSpPr>
              <p:spPr>
                <a:xfrm>
                  <a:off x="2678384" y="4482196"/>
                  <a:ext cx="206720" cy="778198"/>
                </a:xfrm>
                <a:custGeom>
                  <a:avLst/>
                  <a:gdLst>
                    <a:gd name="connsiteX0" fmla="*/ 15376 w 206720"/>
                    <a:gd name="connsiteY0" fmla="*/ 5273 h 778198"/>
                    <a:gd name="connsiteX1" fmla="*/ 41624 w 206720"/>
                    <a:gd name="connsiteY1" fmla="*/ 191 h 778198"/>
                    <a:gd name="connsiteX2" fmla="*/ 64140 w 206720"/>
                    <a:gd name="connsiteY2" fmla="*/ 15373 h 778198"/>
                    <a:gd name="connsiteX3" fmla="*/ 206185 w 206720"/>
                    <a:gd name="connsiteY3" fmla="*/ 750111 h 778198"/>
                    <a:gd name="connsiteX4" fmla="*/ 190938 w 206720"/>
                    <a:gd name="connsiteY4" fmla="*/ 772627 h 778198"/>
                    <a:gd name="connsiteX5" fmla="*/ 164691 w 206720"/>
                    <a:gd name="connsiteY5" fmla="*/ 777709 h 778198"/>
                    <a:gd name="connsiteX6" fmla="*/ 142174 w 206720"/>
                    <a:gd name="connsiteY6" fmla="*/ 762527 h 778198"/>
                    <a:gd name="connsiteX7" fmla="*/ 129 w 206720"/>
                    <a:gd name="connsiteY7" fmla="*/ 27725 h 778198"/>
                    <a:gd name="connsiteX8" fmla="*/ 15376 w 206720"/>
                    <a:gd name="connsiteY8" fmla="*/ 5273 h 778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6720" h="778198">
                      <a:moveTo>
                        <a:pt x="15376" y="5273"/>
                      </a:moveTo>
                      <a:lnTo>
                        <a:pt x="41624" y="191"/>
                      </a:lnTo>
                      <a:cubicBezTo>
                        <a:pt x="52020" y="-1777"/>
                        <a:pt x="62068" y="4997"/>
                        <a:pt x="64140" y="15373"/>
                      </a:cubicBezTo>
                      <a:lnTo>
                        <a:pt x="206185" y="750111"/>
                      </a:lnTo>
                      <a:cubicBezTo>
                        <a:pt x="208154" y="760532"/>
                        <a:pt x="201341" y="770581"/>
                        <a:pt x="190938" y="772627"/>
                      </a:cubicBezTo>
                      <a:lnTo>
                        <a:pt x="164691" y="777709"/>
                      </a:lnTo>
                      <a:cubicBezTo>
                        <a:pt x="154295" y="779678"/>
                        <a:pt x="144246" y="772903"/>
                        <a:pt x="142174" y="762527"/>
                      </a:cubicBezTo>
                      <a:lnTo>
                        <a:pt x="129" y="27725"/>
                      </a:lnTo>
                      <a:cubicBezTo>
                        <a:pt x="-1794" y="17329"/>
                        <a:pt x="4999" y="7319"/>
                        <a:pt x="15376" y="5273"/>
                      </a:cubicBezTo>
                      <a:close/>
                    </a:path>
                  </a:pathLst>
                </a:custGeom>
                <a:solidFill>
                  <a:srgbClr val="6BAF54"/>
                </a:solidFill>
                <a:ln w="642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109" name="Forme libre : forme 108">
                  <a:extLst>
                    <a:ext uri="{FF2B5EF4-FFF2-40B4-BE49-F238E27FC236}">
                      <a16:creationId xmlns:a16="http://schemas.microsoft.com/office/drawing/2014/main" id="{99662232-DFD3-4426-8047-FA5578928D16}"/>
                    </a:ext>
                  </a:extLst>
                </p:cNvPr>
                <p:cNvSpPr/>
                <p:nvPr/>
              </p:nvSpPr>
              <p:spPr>
                <a:xfrm rot="-1386000">
                  <a:off x="2899994" y="4400260"/>
                  <a:ext cx="65232" cy="786781"/>
                </a:xfrm>
                <a:custGeom>
                  <a:avLst/>
                  <a:gdLst>
                    <a:gd name="connsiteX0" fmla="*/ 45801 w 65232"/>
                    <a:gd name="connsiteY0" fmla="*/ -149 h 786781"/>
                    <a:gd name="connsiteX1" fmla="*/ 45801 w 65232"/>
                    <a:gd name="connsiteY1" fmla="*/ 786632 h 786781"/>
                    <a:gd name="connsiteX2" fmla="*/ 19039 w 65232"/>
                    <a:gd name="connsiteY2" fmla="*/ 786632 h 786781"/>
                    <a:gd name="connsiteX3" fmla="*/ 19039 w 65232"/>
                    <a:gd name="connsiteY3" fmla="*/ -149 h 786781"/>
                  </a:gdLst>
                  <a:ahLst/>
                  <a:cxnLst>
                    <a:cxn ang="0">
                      <a:pos x="connsiteX0" y="connsiteY0"/>
                    </a:cxn>
                    <a:cxn ang="0">
                      <a:pos x="connsiteX1" y="connsiteY1"/>
                    </a:cxn>
                    <a:cxn ang="0">
                      <a:pos x="connsiteX2" y="connsiteY2"/>
                    </a:cxn>
                    <a:cxn ang="0">
                      <a:pos x="connsiteX3" y="connsiteY3"/>
                    </a:cxn>
                  </a:cxnLst>
                  <a:rect l="l" t="t" r="r" b="b"/>
                  <a:pathLst>
                    <a:path w="65232" h="786781">
                      <a:moveTo>
                        <a:pt x="45801" y="-149"/>
                      </a:moveTo>
                      <a:lnTo>
                        <a:pt x="45801" y="786632"/>
                      </a:lnTo>
                      <a:lnTo>
                        <a:pt x="19039" y="786632"/>
                      </a:lnTo>
                      <a:lnTo>
                        <a:pt x="19039" y="-149"/>
                      </a:lnTo>
                      <a:close/>
                    </a:path>
                  </a:pathLst>
                </a:custGeom>
                <a:solidFill>
                  <a:srgbClr val="6BAF54"/>
                </a:solidFill>
                <a:ln w="642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110" name="Forme libre : forme 109">
                  <a:extLst>
                    <a:ext uri="{FF2B5EF4-FFF2-40B4-BE49-F238E27FC236}">
                      <a16:creationId xmlns:a16="http://schemas.microsoft.com/office/drawing/2014/main" id="{CFA21317-3985-456A-979F-3F47476553AB}"/>
                    </a:ext>
                  </a:extLst>
                </p:cNvPr>
                <p:cNvSpPr/>
                <p:nvPr/>
              </p:nvSpPr>
              <p:spPr>
                <a:xfrm rot="-2700000">
                  <a:off x="2655348" y="3689630"/>
                  <a:ext cx="221045" cy="221045"/>
                </a:xfrm>
                <a:custGeom>
                  <a:avLst/>
                  <a:gdLst>
                    <a:gd name="connsiteX0" fmla="*/ 220849 w 221045"/>
                    <a:gd name="connsiteY0" fmla="*/ 110373 h 221045"/>
                    <a:gd name="connsiteX1" fmla="*/ 110326 w 221045"/>
                    <a:gd name="connsiteY1" fmla="*/ 220896 h 221045"/>
                    <a:gd name="connsiteX2" fmla="*/ -196 w 221045"/>
                    <a:gd name="connsiteY2" fmla="*/ 110373 h 221045"/>
                    <a:gd name="connsiteX3" fmla="*/ 110326 w 221045"/>
                    <a:gd name="connsiteY3" fmla="*/ -149 h 221045"/>
                    <a:gd name="connsiteX4" fmla="*/ 220849 w 221045"/>
                    <a:gd name="connsiteY4" fmla="*/ 110373 h 2210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1045" h="221045">
                      <a:moveTo>
                        <a:pt x="220849" y="110373"/>
                      </a:moveTo>
                      <a:cubicBezTo>
                        <a:pt x="220849" y="171414"/>
                        <a:pt x="171366" y="220896"/>
                        <a:pt x="110326" y="220896"/>
                      </a:cubicBezTo>
                      <a:cubicBezTo>
                        <a:pt x="49286" y="220896"/>
                        <a:pt x="-196" y="171413"/>
                        <a:pt x="-196" y="110373"/>
                      </a:cubicBezTo>
                      <a:cubicBezTo>
                        <a:pt x="-196" y="49333"/>
                        <a:pt x="49286" y="-149"/>
                        <a:pt x="110326" y="-149"/>
                      </a:cubicBezTo>
                      <a:cubicBezTo>
                        <a:pt x="171366" y="-149"/>
                        <a:pt x="220849" y="49334"/>
                        <a:pt x="220849" y="110373"/>
                      </a:cubicBezTo>
                      <a:close/>
                    </a:path>
                  </a:pathLst>
                </a:custGeom>
                <a:solidFill>
                  <a:srgbClr val="FFFDE6"/>
                </a:solidFill>
                <a:ln w="642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111" name="Forme libre : forme 110">
                  <a:extLst>
                    <a:ext uri="{FF2B5EF4-FFF2-40B4-BE49-F238E27FC236}">
                      <a16:creationId xmlns:a16="http://schemas.microsoft.com/office/drawing/2014/main" id="{8C0AF672-9260-46D6-B47D-F57644B43E15}"/>
                    </a:ext>
                  </a:extLst>
                </p:cNvPr>
                <p:cNvSpPr/>
                <p:nvPr/>
              </p:nvSpPr>
              <p:spPr>
                <a:xfrm rot="-75600">
                  <a:off x="2725409" y="3873449"/>
                  <a:ext cx="221045" cy="221045"/>
                </a:xfrm>
                <a:custGeom>
                  <a:avLst/>
                  <a:gdLst>
                    <a:gd name="connsiteX0" fmla="*/ 220849 w 221045"/>
                    <a:gd name="connsiteY0" fmla="*/ 110373 h 221045"/>
                    <a:gd name="connsiteX1" fmla="*/ 110326 w 221045"/>
                    <a:gd name="connsiteY1" fmla="*/ 220896 h 221045"/>
                    <a:gd name="connsiteX2" fmla="*/ -196 w 221045"/>
                    <a:gd name="connsiteY2" fmla="*/ 110373 h 221045"/>
                    <a:gd name="connsiteX3" fmla="*/ 110326 w 221045"/>
                    <a:gd name="connsiteY3" fmla="*/ -149 h 221045"/>
                    <a:gd name="connsiteX4" fmla="*/ 220849 w 221045"/>
                    <a:gd name="connsiteY4" fmla="*/ 110373 h 2210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1045" h="221045">
                      <a:moveTo>
                        <a:pt x="220849" y="110373"/>
                      </a:moveTo>
                      <a:cubicBezTo>
                        <a:pt x="220849" y="171414"/>
                        <a:pt x="171366" y="220896"/>
                        <a:pt x="110326" y="220896"/>
                      </a:cubicBezTo>
                      <a:cubicBezTo>
                        <a:pt x="49286" y="220896"/>
                        <a:pt x="-196" y="171413"/>
                        <a:pt x="-196" y="110373"/>
                      </a:cubicBezTo>
                      <a:cubicBezTo>
                        <a:pt x="-196" y="49333"/>
                        <a:pt x="49286" y="-149"/>
                        <a:pt x="110326" y="-149"/>
                      </a:cubicBezTo>
                      <a:cubicBezTo>
                        <a:pt x="171366" y="-149"/>
                        <a:pt x="220849" y="49334"/>
                        <a:pt x="220849" y="110373"/>
                      </a:cubicBezTo>
                      <a:close/>
                    </a:path>
                  </a:pathLst>
                </a:custGeom>
                <a:solidFill>
                  <a:srgbClr val="FFFDE6"/>
                </a:solidFill>
                <a:ln w="642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112" name="Forme libre : forme 111">
                  <a:extLst>
                    <a:ext uri="{FF2B5EF4-FFF2-40B4-BE49-F238E27FC236}">
                      <a16:creationId xmlns:a16="http://schemas.microsoft.com/office/drawing/2014/main" id="{F9B84261-2994-4B02-9081-06CD9FD79D39}"/>
                    </a:ext>
                  </a:extLst>
                </p:cNvPr>
                <p:cNvSpPr/>
                <p:nvPr/>
              </p:nvSpPr>
              <p:spPr>
                <a:xfrm rot="-4674314">
                  <a:off x="2577710" y="3979290"/>
                  <a:ext cx="221541" cy="221541"/>
                </a:xfrm>
                <a:custGeom>
                  <a:avLst/>
                  <a:gdLst>
                    <a:gd name="connsiteX0" fmla="*/ 221347 w 221541"/>
                    <a:gd name="connsiteY0" fmla="*/ 110621 h 221541"/>
                    <a:gd name="connsiteX1" fmla="*/ 110576 w 221541"/>
                    <a:gd name="connsiteY1" fmla="*/ 221392 h 221541"/>
                    <a:gd name="connsiteX2" fmla="*/ -195 w 221541"/>
                    <a:gd name="connsiteY2" fmla="*/ 110621 h 221541"/>
                    <a:gd name="connsiteX3" fmla="*/ 110576 w 221541"/>
                    <a:gd name="connsiteY3" fmla="*/ -150 h 221541"/>
                    <a:gd name="connsiteX4" fmla="*/ 221347 w 221541"/>
                    <a:gd name="connsiteY4" fmla="*/ 110621 h 2215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1541" h="221541">
                      <a:moveTo>
                        <a:pt x="221347" y="110621"/>
                      </a:moveTo>
                      <a:cubicBezTo>
                        <a:pt x="221347" y="171798"/>
                        <a:pt x="171753" y="221392"/>
                        <a:pt x="110576" y="221392"/>
                      </a:cubicBezTo>
                      <a:cubicBezTo>
                        <a:pt x="49399" y="221392"/>
                        <a:pt x="-195" y="171798"/>
                        <a:pt x="-195" y="110621"/>
                      </a:cubicBezTo>
                      <a:cubicBezTo>
                        <a:pt x="-195" y="49444"/>
                        <a:pt x="49399" y="-150"/>
                        <a:pt x="110576" y="-150"/>
                      </a:cubicBezTo>
                      <a:cubicBezTo>
                        <a:pt x="171753" y="-150"/>
                        <a:pt x="221347" y="49444"/>
                        <a:pt x="221347" y="110621"/>
                      </a:cubicBezTo>
                      <a:close/>
                    </a:path>
                  </a:pathLst>
                </a:custGeom>
                <a:solidFill>
                  <a:srgbClr val="FFFDE6"/>
                </a:solidFill>
                <a:ln w="644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113" name="Forme libre : forme 112">
                  <a:extLst>
                    <a:ext uri="{FF2B5EF4-FFF2-40B4-BE49-F238E27FC236}">
                      <a16:creationId xmlns:a16="http://schemas.microsoft.com/office/drawing/2014/main" id="{3E6E0D94-2E45-47D4-B246-857C97BBD061}"/>
                    </a:ext>
                  </a:extLst>
                </p:cNvPr>
                <p:cNvSpPr/>
                <p:nvPr/>
              </p:nvSpPr>
              <p:spPr>
                <a:xfrm rot="-5205000">
                  <a:off x="2408939" y="3881894"/>
                  <a:ext cx="221045" cy="221045"/>
                </a:xfrm>
                <a:custGeom>
                  <a:avLst/>
                  <a:gdLst>
                    <a:gd name="connsiteX0" fmla="*/ 220849 w 221045"/>
                    <a:gd name="connsiteY0" fmla="*/ 110373 h 221045"/>
                    <a:gd name="connsiteX1" fmla="*/ 110326 w 221045"/>
                    <a:gd name="connsiteY1" fmla="*/ 220896 h 221045"/>
                    <a:gd name="connsiteX2" fmla="*/ -196 w 221045"/>
                    <a:gd name="connsiteY2" fmla="*/ 110373 h 221045"/>
                    <a:gd name="connsiteX3" fmla="*/ 110326 w 221045"/>
                    <a:gd name="connsiteY3" fmla="*/ -149 h 221045"/>
                    <a:gd name="connsiteX4" fmla="*/ 220849 w 221045"/>
                    <a:gd name="connsiteY4" fmla="*/ 110373 h 2210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1045" h="221045">
                      <a:moveTo>
                        <a:pt x="220849" y="110373"/>
                      </a:moveTo>
                      <a:cubicBezTo>
                        <a:pt x="220849" y="171414"/>
                        <a:pt x="171366" y="220896"/>
                        <a:pt x="110326" y="220896"/>
                      </a:cubicBezTo>
                      <a:cubicBezTo>
                        <a:pt x="49286" y="220896"/>
                        <a:pt x="-196" y="171413"/>
                        <a:pt x="-196" y="110373"/>
                      </a:cubicBezTo>
                      <a:cubicBezTo>
                        <a:pt x="-196" y="49333"/>
                        <a:pt x="49286" y="-149"/>
                        <a:pt x="110326" y="-149"/>
                      </a:cubicBezTo>
                      <a:cubicBezTo>
                        <a:pt x="171366" y="-149"/>
                        <a:pt x="220849" y="49334"/>
                        <a:pt x="220849" y="110373"/>
                      </a:cubicBezTo>
                      <a:close/>
                    </a:path>
                  </a:pathLst>
                </a:custGeom>
                <a:solidFill>
                  <a:srgbClr val="FFFDE6"/>
                </a:solidFill>
                <a:ln w="642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114" name="Forme libre : forme 113">
                  <a:extLst>
                    <a:ext uri="{FF2B5EF4-FFF2-40B4-BE49-F238E27FC236}">
                      <a16:creationId xmlns:a16="http://schemas.microsoft.com/office/drawing/2014/main" id="{618CB59C-5AA5-4BBE-94E7-3ADE93B3DEB6}"/>
                    </a:ext>
                  </a:extLst>
                </p:cNvPr>
                <p:cNvSpPr/>
                <p:nvPr/>
              </p:nvSpPr>
              <p:spPr>
                <a:xfrm rot="-521399">
                  <a:off x="2462770" y="3697530"/>
                  <a:ext cx="221045" cy="221045"/>
                </a:xfrm>
                <a:custGeom>
                  <a:avLst/>
                  <a:gdLst>
                    <a:gd name="connsiteX0" fmla="*/ 220849 w 221045"/>
                    <a:gd name="connsiteY0" fmla="*/ 110373 h 221045"/>
                    <a:gd name="connsiteX1" fmla="*/ 110326 w 221045"/>
                    <a:gd name="connsiteY1" fmla="*/ 220896 h 221045"/>
                    <a:gd name="connsiteX2" fmla="*/ -196 w 221045"/>
                    <a:gd name="connsiteY2" fmla="*/ 110373 h 221045"/>
                    <a:gd name="connsiteX3" fmla="*/ 110326 w 221045"/>
                    <a:gd name="connsiteY3" fmla="*/ -149 h 221045"/>
                    <a:gd name="connsiteX4" fmla="*/ 220849 w 221045"/>
                    <a:gd name="connsiteY4" fmla="*/ 110373 h 2210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1045" h="221045">
                      <a:moveTo>
                        <a:pt x="220849" y="110373"/>
                      </a:moveTo>
                      <a:cubicBezTo>
                        <a:pt x="220849" y="171413"/>
                        <a:pt x="171366" y="220896"/>
                        <a:pt x="110326" y="220896"/>
                      </a:cubicBezTo>
                      <a:cubicBezTo>
                        <a:pt x="49286" y="220896"/>
                        <a:pt x="-196" y="171413"/>
                        <a:pt x="-196" y="110373"/>
                      </a:cubicBezTo>
                      <a:cubicBezTo>
                        <a:pt x="-196" y="49333"/>
                        <a:pt x="49286" y="-149"/>
                        <a:pt x="110326" y="-149"/>
                      </a:cubicBezTo>
                      <a:cubicBezTo>
                        <a:pt x="171366" y="-149"/>
                        <a:pt x="220849" y="49334"/>
                        <a:pt x="220849" y="110373"/>
                      </a:cubicBezTo>
                      <a:close/>
                    </a:path>
                  </a:pathLst>
                </a:custGeom>
                <a:solidFill>
                  <a:srgbClr val="FFFDE6"/>
                </a:solidFill>
                <a:ln w="642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115" name="Forme libre : forme 114">
                  <a:extLst>
                    <a:ext uri="{FF2B5EF4-FFF2-40B4-BE49-F238E27FC236}">
                      <a16:creationId xmlns:a16="http://schemas.microsoft.com/office/drawing/2014/main" id="{1B844BA1-CE30-4039-9494-56AECC57ED83}"/>
                    </a:ext>
                  </a:extLst>
                </p:cNvPr>
                <p:cNvSpPr/>
                <p:nvPr/>
              </p:nvSpPr>
              <p:spPr>
                <a:xfrm rot="-5233200">
                  <a:off x="2589730" y="3854478"/>
                  <a:ext cx="170351" cy="170351"/>
                </a:xfrm>
                <a:custGeom>
                  <a:avLst/>
                  <a:gdLst>
                    <a:gd name="connsiteX0" fmla="*/ 170155 w 170351"/>
                    <a:gd name="connsiteY0" fmla="*/ 85027 h 170351"/>
                    <a:gd name="connsiteX1" fmla="*/ 84979 w 170351"/>
                    <a:gd name="connsiteY1" fmla="*/ 170202 h 170351"/>
                    <a:gd name="connsiteX2" fmla="*/ -196 w 170351"/>
                    <a:gd name="connsiteY2" fmla="*/ 85027 h 170351"/>
                    <a:gd name="connsiteX3" fmla="*/ 84979 w 170351"/>
                    <a:gd name="connsiteY3" fmla="*/ -149 h 170351"/>
                    <a:gd name="connsiteX4" fmla="*/ 170155 w 170351"/>
                    <a:gd name="connsiteY4" fmla="*/ 85027 h 1703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0351" h="170351">
                      <a:moveTo>
                        <a:pt x="170155" y="85027"/>
                      </a:moveTo>
                      <a:cubicBezTo>
                        <a:pt x="170155" y="132068"/>
                        <a:pt x="132020" y="170202"/>
                        <a:pt x="84979" y="170202"/>
                      </a:cubicBezTo>
                      <a:cubicBezTo>
                        <a:pt x="37938" y="170202"/>
                        <a:pt x="-196" y="132068"/>
                        <a:pt x="-196" y="85027"/>
                      </a:cubicBezTo>
                      <a:cubicBezTo>
                        <a:pt x="-196" y="37985"/>
                        <a:pt x="37938" y="-149"/>
                        <a:pt x="84979" y="-149"/>
                      </a:cubicBezTo>
                      <a:cubicBezTo>
                        <a:pt x="132021" y="-149"/>
                        <a:pt x="170155" y="37985"/>
                        <a:pt x="170155" y="85027"/>
                      </a:cubicBezTo>
                      <a:close/>
                    </a:path>
                  </a:pathLst>
                </a:custGeom>
                <a:solidFill>
                  <a:srgbClr val="FFD15F"/>
                </a:solidFill>
                <a:ln w="642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116" name="Forme libre : forme 115">
                  <a:extLst>
                    <a:ext uri="{FF2B5EF4-FFF2-40B4-BE49-F238E27FC236}">
                      <a16:creationId xmlns:a16="http://schemas.microsoft.com/office/drawing/2014/main" id="{39E4DA4A-9423-464A-AFDF-7B53209F65AB}"/>
                    </a:ext>
                  </a:extLst>
                </p:cNvPr>
                <p:cNvSpPr/>
                <p:nvPr/>
              </p:nvSpPr>
              <p:spPr>
                <a:xfrm rot="-996601">
                  <a:off x="2137559" y="3836927"/>
                  <a:ext cx="147835" cy="147835"/>
                </a:xfrm>
                <a:custGeom>
                  <a:avLst/>
                  <a:gdLst>
                    <a:gd name="connsiteX0" fmla="*/ 147639 w 147835"/>
                    <a:gd name="connsiteY0" fmla="*/ 73768 h 147835"/>
                    <a:gd name="connsiteX1" fmla="*/ 73721 w 147835"/>
                    <a:gd name="connsiteY1" fmla="*/ 147686 h 147835"/>
                    <a:gd name="connsiteX2" fmla="*/ -196 w 147835"/>
                    <a:gd name="connsiteY2" fmla="*/ 73768 h 147835"/>
                    <a:gd name="connsiteX3" fmla="*/ 73721 w 147835"/>
                    <a:gd name="connsiteY3" fmla="*/ -149 h 147835"/>
                    <a:gd name="connsiteX4" fmla="*/ 147639 w 147835"/>
                    <a:gd name="connsiteY4" fmla="*/ 73768 h 1478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835" h="147835">
                      <a:moveTo>
                        <a:pt x="147639" y="73768"/>
                      </a:moveTo>
                      <a:cubicBezTo>
                        <a:pt x="147639" y="114592"/>
                        <a:pt x="114545" y="147686"/>
                        <a:pt x="73721" y="147686"/>
                      </a:cubicBezTo>
                      <a:cubicBezTo>
                        <a:pt x="32898" y="147686"/>
                        <a:pt x="-196" y="114592"/>
                        <a:pt x="-196" y="73768"/>
                      </a:cubicBezTo>
                      <a:cubicBezTo>
                        <a:pt x="-196" y="32945"/>
                        <a:pt x="32898" y="-149"/>
                        <a:pt x="73721" y="-149"/>
                      </a:cubicBezTo>
                      <a:cubicBezTo>
                        <a:pt x="114545" y="-149"/>
                        <a:pt x="147639" y="32945"/>
                        <a:pt x="147639" y="73768"/>
                      </a:cubicBezTo>
                      <a:close/>
                    </a:path>
                  </a:pathLst>
                </a:custGeom>
                <a:solidFill>
                  <a:srgbClr val="FFFDE6"/>
                </a:solidFill>
                <a:ln w="642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117" name="Forme libre : forme 116">
                  <a:extLst>
                    <a:ext uri="{FF2B5EF4-FFF2-40B4-BE49-F238E27FC236}">
                      <a16:creationId xmlns:a16="http://schemas.microsoft.com/office/drawing/2014/main" id="{878D9AC0-0B2C-44A6-A6F4-21575A9E40CE}"/>
                    </a:ext>
                  </a:extLst>
                </p:cNvPr>
                <p:cNvSpPr/>
                <p:nvPr/>
              </p:nvSpPr>
              <p:spPr>
                <a:xfrm rot="-2128801">
                  <a:off x="2184596" y="3959518"/>
                  <a:ext cx="147835" cy="147835"/>
                </a:xfrm>
                <a:custGeom>
                  <a:avLst/>
                  <a:gdLst>
                    <a:gd name="connsiteX0" fmla="*/ 147639 w 147835"/>
                    <a:gd name="connsiteY0" fmla="*/ 73769 h 147835"/>
                    <a:gd name="connsiteX1" fmla="*/ 73721 w 147835"/>
                    <a:gd name="connsiteY1" fmla="*/ 147686 h 147835"/>
                    <a:gd name="connsiteX2" fmla="*/ -196 w 147835"/>
                    <a:gd name="connsiteY2" fmla="*/ 73769 h 147835"/>
                    <a:gd name="connsiteX3" fmla="*/ 73721 w 147835"/>
                    <a:gd name="connsiteY3" fmla="*/ -149 h 147835"/>
                    <a:gd name="connsiteX4" fmla="*/ 147639 w 147835"/>
                    <a:gd name="connsiteY4" fmla="*/ 73769 h 1478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835" h="147835">
                      <a:moveTo>
                        <a:pt x="147639" y="73769"/>
                      </a:moveTo>
                      <a:cubicBezTo>
                        <a:pt x="147639" y="114592"/>
                        <a:pt x="114545" y="147686"/>
                        <a:pt x="73721" y="147686"/>
                      </a:cubicBezTo>
                      <a:cubicBezTo>
                        <a:pt x="32898" y="147686"/>
                        <a:pt x="-196" y="114592"/>
                        <a:pt x="-196" y="73769"/>
                      </a:cubicBezTo>
                      <a:cubicBezTo>
                        <a:pt x="-196" y="32945"/>
                        <a:pt x="32898" y="-149"/>
                        <a:pt x="73721" y="-149"/>
                      </a:cubicBezTo>
                      <a:cubicBezTo>
                        <a:pt x="114545" y="-149"/>
                        <a:pt x="147639" y="32945"/>
                        <a:pt x="147639" y="73769"/>
                      </a:cubicBezTo>
                      <a:close/>
                    </a:path>
                  </a:pathLst>
                </a:custGeom>
                <a:solidFill>
                  <a:srgbClr val="FFFDE6"/>
                </a:solidFill>
                <a:ln w="642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118" name="Forme libre : forme 117">
                  <a:extLst>
                    <a:ext uri="{FF2B5EF4-FFF2-40B4-BE49-F238E27FC236}">
                      <a16:creationId xmlns:a16="http://schemas.microsoft.com/office/drawing/2014/main" id="{260A1920-F5F9-45B8-8AD3-CB4D3AE854B4}"/>
                    </a:ext>
                  </a:extLst>
                </p:cNvPr>
                <p:cNvSpPr/>
                <p:nvPr/>
              </p:nvSpPr>
              <p:spPr>
                <a:xfrm rot="-4857600">
                  <a:off x="2079579" y="4035014"/>
                  <a:ext cx="147835" cy="147835"/>
                </a:xfrm>
                <a:custGeom>
                  <a:avLst/>
                  <a:gdLst>
                    <a:gd name="connsiteX0" fmla="*/ 147639 w 147835"/>
                    <a:gd name="connsiteY0" fmla="*/ 73768 h 147835"/>
                    <a:gd name="connsiteX1" fmla="*/ 73721 w 147835"/>
                    <a:gd name="connsiteY1" fmla="*/ 147686 h 147835"/>
                    <a:gd name="connsiteX2" fmla="*/ -196 w 147835"/>
                    <a:gd name="connsiteY2" fmla="*/ 73768 h 147835"/>
                    <a:gd name="connsiteX3" fmla="*/ 73721 w 147835"/>
                    <a:gd name="connsiteY3" fmla="*/ -149 h 147835"/>
                    <a:gd name="connsiteX4" fmla="*/ 147639 w 147835"/>
                    <a:gd name="connsiteY4" fmla="*/ 73768 h 1478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835" h="147835">
                      <a:moveTo>
                        <a:pt x="147639" y="73768"/>
                      </a:moveTo>
                      <a:cubicBezTo>
                        <a:pt x="147639" y="114592"/>
                        <a:pt x="114545" y="147686"/>
                        <a:pt x="73721" y="147686"/>
                      </a:cubicBezTo>
                      <a:cubicBezTo>
                        <a:pt x="32898" y="147686"/>
                        <a:pt x="-196" y="114592"/>
                        <a:pt x="-196" y="73768"/>
                      </a:cubicBezTo>
                      <a:cubicBezTo>
                        <a:pt x="-196" y="32945"/>
                        <a:pt x="32898" y="-149"/>
                        <a:pt x="73721" y="-149"/>
                      </a:cubicBezTo>
                      <a:cubicBezTo>
                        <a:pt x="114545" y="-149"/>
                        <a:pt x="147639" y="32945"/>
                        <a:pt x="147639" y="73768"/>
                      </a:cubicBezTo>
                      <a:close/>
                    </a:path>
                  </a:pathLst>
                </a:custGeom>
                <a:solidFill>
                  <a:srgbClr val="FFFDE6"/>
                </a:solidFill>
                <a:ln w="642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119" name="Forme libre : forme 118">
                  <a:extLst>
                    <a:ext uri="{FF2B5EF4-FFF2-40B4-BE49-F238E27FC236}">
                      <a16:creationId xmlns:a16="http://schemas.microsoft.com/office/drawing/2014/main" id="{9D341917-5A9E-4F86-820D-C001C0747CA0}"/>
                    </a:ext>
                  </a:extLst>
                </p:cNvPr>
                <p:cNvSpPr/>
                <p:nvPr/>
              </p:nvSpPr>
              <p:spPr>
                <a:xfrm rot="-2115600">
                  <a:off x="1972729" y="3965605"/>
                  <a:ext cx="147835" cy="147835"/>
                </a:xfrm>
                <a:custGeom>
                  <a:avLst/>
                  <a:gdLst>
                    <a:gd name="connsiteX0" fmla="*/ 147639 w 147835"/>
                    <a:gd name="connsiteY0" fmla="*/ 73769 h 147835"/>
                    <a:gd name="connsiteX1" fmla="*/ 73721 w 147835"/>
                    <a:gd name="connsiteY1" fmla="*/ 147686 h 147835"/>
                    <a:gd name="connsiteX2" fmla="*/ -196 w 147835"/>
                    <a:gd name="connsiteY2" fmla="*/ 73769 h 147835"/>
                    <a:gd name="connsiteX3" fmla="*/ 73721 w 147835"/>
                    <a:gd name="connsiteY3" fmla="*/ -149 h 147835"/>
                    <a:gd name="connsiteX4" fmla="*/ 147639 w 147835"/>
                    <a:gd name="connsiteY4" fmla="*/ 73769 h 1478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835" h="147835">
                      <a:moveTo>
                        <a:pt x="147639" y="73769"/>
                      </a:moveTo>
                      <a:cubicBezTo>
                        <a:pt x="147639" y="114592"/>
                        <a:pt x="114545" y="147686"/>
                        <a:pt x="73721" y="147686"/>
                      </a:cubicBezTo>
                      <a:cubicBezTo>
                        <a:pt x="32898" y="147686"/>
                        <a:pt x="-196" y="114592"/>
                        <a:pt x="-196" y="73769"/>
                      </a:cubicBezTo>
                      <a:cubicBezTo>
                        <a:pt x="-196" y="32945"/>
                        <a:pt x="32898" y="-149"/>
                        <a:pt x="73721" y="-149"/>
                      </a:cubicBezTo>
                      <a:cubicBezTo>
                        <a:pt x="114545" y="-149"/>
                        <a:pt x="147639" y="32945"/>
                        <a:pt x="147639" y="73769"/>
                      </a:cubicBezTo>
                      <a:close/>
                    </a:path>
                  </a:pathLst>
                </a:custGeom>
                <a:solidFill>
                  <a:srgbClr val="FFFDE6"/>
                </a:solidFill>
                <a:ln w="642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120" name="Forme libre : forme 119">
                  <a:extLst>
                    <a:ext uri="{FF2B5EF4-FFF2-40B4-BE49-F238E27FC236}">
                      <a16:creationId xmlns:a16="http://schemas.microsoft.com/office/drawing/2014/main" id="{CEC3F0A8-B767-4F4F-AD54-F4F628652371}"/>
                    </a:ext>
                  </a:extLst>
                </p:cNvPr>
                <p:cNvSpPr/>
                <p:nvPr/>
              </p:nvSpPr>
              <p:spPr>
                <a:xfrm rot="-3466799">
                  <a:off x="2008834" y="3841856"/>
                  <a:ext cx="147835" cy="147835"/>
                </a:xfrm>
                <a:custGeom>
                  <a:avLst/>
                  <a:gdLst>
                    <a:gd name="connsiteX0" fmla="*/ 147639 w 147835"/>
                    <a:gd name="connsiteY0" fmla="*/ 73768 h 147835"/>
                    <a:gd name="connsiteX1" fmla="*/ 73721 w 147835"/>
                    <a:gd name="connsiteY1" fmla="*/ 147686 h 147835"/>
                    <a:gd name="connsiteX2" fmla="*/ -196 w 147835"/>
                    <a:gd name="connsiteY2" fmla="*/ 73768 h 147835"/>
                    <a:gd name="connsiteX3" fmla="*/ 73721 w 147835"/>
                    <a:gd name="connsiteY3" fmla="*/ -149 h 147835"/>
                    <a:gd name="connsiteX4" fmla="*/ 147639 w 147835"/>
                    <a:gd name="connsiteY4" fmla="*/ 73768 h 1478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835" h="147835">
                      <a:moveTo>
                        <a:pt x="147639" y="73768"/>
                      </a:moveTo>
                      <a:cubicBezTo>
                        <a:pt x="147639" y="114592"/>
                        <a:pt x="114545" y="147686"/>
                        <a:pt x="73721" y="147686"/>
                      </a:cubicBezTo>
                      <a:cubicBezTo>
                        <a:pt x="32898" y="147686"/>
                        <a:pt x="-196" y="114592"/>
                        <a:pt x="-196" y="73768"/>
                      </a:cubicBezTo>
                      <a:cubicBezTo>
                        <a:pt x="-196" y="32945"/>
                        <a:pt x="32898" y="-149"/>
                        <a:pt x="73721" y="-149"/>
                      </a:cubicBezTo>
                      <a:cubicBezTo>
                        <a:pt x="114545" y="-149"/>
                        <a:pt x="147639" y="32945"/>
                        <a:pt x="147639" y="73768"/>
                      </a:cubicBezTo>
                      <a:close/>
                    </a:path>
                  </a:pathLst>
                </a:custGeom>
                <a:solidFill>
                  <a:srgbClr val="FFFDE6"/>
                </a:solidFill>
                <a:ln w="642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121" name="Forme libre : forme 120">
                  <a:extLst>
                    <a:ext uri="{FF2B5EF4-FFF2-40B4-BE49-F238E27FC236}">
                      <a16:creationId xmlns:a16="http://schemas.microsoft.com/office/drawing/2014/main" id="{57F6F4F1-EEA2-48BB-9363-B4DE76A66272}"/>
                    </a:ext>
                  </a:extLst>
                </p:cNvPr>
                <p:cNvSpPr/>
                <p:nvPr/>
              </p:nvSpPr>
              <p:spPr>
                <a:xfrm rot="-2700000">
                  <a:off x="2093815" y="3946963"/>
                  <a:ext cx="113867" cy="113867"/>
                </a:xfrm>
                <a:custGeom>
                  <a:avLst/>
                  <a:gdLst>
                    <a:gd name="connsiteX0" fmla="*/ 113671 w 113867"/>
                    <a:gd name="connsiteY0" fmla="*/ 56785 h 113867"/>
                    <a:gd name="connsiteX1" fmla="*/ 56738 w 113867"/>
                    <a:gd name="connsiteY1" fmla="*/ 113719 h 113867"/>
                    <a:gd name="connsiteX2" fmla="*/ -196 w 113867"/>
                    <a:gd name="connsiteY2" fmla="*/ 56785 h 113867"/>
                    <a:gd name="connsiteX3" fmla="*/ 56738 w 113867"/>
                    <a:gd name="connsiteY3" fmla="*/ -149 h 113867"/>
                    <a:gd name="connsiteX4" fmla="*/ 113671 w 113867"/>
                    <a:gd name="connsiteY4" fmla="*/ 56785 h 1138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3867" h="113867">
                      <a:moveTo>
                        <a:pt x="113671" y="56785"/>
                      </a:moveTo>
                      <a:cubicBezTo>
                        <a:pt x="113671" y="88229"/>
                        <a:pt x="88181" y="113719"/>
                        <a:pt x="56738" y="113719"/>
                      </a:cubicBezTo>
                      <a:cubicBezTo>
                        <a:pt x="25294" y="113719"/>
                        <a:pt x="-196" y="88229"/>
                        <a:pt x="-196" y="56785"/>
                      </a:cubicBezTo>
                      <a:cubicBezTo>
                        <a:pt x="-196" y="25341"/>
                        <a:pt x="25294" y="-149"/>
                        <a:pt x="56738" y="-149"/>
                      </a:cubicBezTo>
                      <a:cubicBezTo>
                        <a:pt x="88181" y="-149"/>
                        <a:pt x="113671" y="25341"/>
                        <a:pt x="113671" y="56785"/>
                      </a:cubicBezTo>
                      <a:close/>
                    </a:path>
                  </a:pathLst>
                </a:custGeom>
                <a:solidFill>
                  <a:srgbClr val="FFD15F"/>
                </a:solidFill>
                <a:ln w="642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122" name="Forme libre : forme 121">
                  <a:extLst>
                    <a:ext uri="{FF2B5EF4-FFF2-40B4-BE49-F238E27FC236}">
                      <a16:creationId xmlns:a16="http://schemas.microsoft.com/office/drawing/2014/main" id="{D6ECA159-E4E6-47CB-83E9-0DA6B3A9D915}"/>
                    </a:ext>
                  </a:extLst>
                </p:cNvPr>
                <p:cNvSpPr/>
                <p:nvPr/>
              </p:nvSpPr>
              <p:spPr>
                <a:xfrm>
                  <a:off x="1936188" y="4053505"/>
                  <a:ext cx="890215" cy="757794"/>
                </a:xfrm>
                <a:custGeom>
                  <a:avLst/>
                  <a:gdLst>
                    <a:gd name="connsiteX0" fmla="*/ 605362 w 890215"/>
                    <a:gd name="connsiteY0" fmla="*/ 290182 h 757794"/>
                    <a:gd name="connsiteX1" fmla="*/ 875235 w 890215"/>
                    <a:gd name="connsiteY1" fmla="*/ 734073 h 757794"/>
                    <a:gd name="connsiteX2" fmla="*/ 393259 w 890215"/>
                    <a:gd name="connsiteY2" fmla="*/ 539790 h 757794"/>
                    <a:gd name="connsiteX3" fmla="*/ -196 w 890215"/>
                    <a:gd name="connsiteY3" fmla="*/ -149 h 757794"/>
                    <a:gd name="connsiteX4" fmla="*/ 605362 w 890215"/>
                    <a:gd name="connsiteY4" fmla="*/ 290182 h 7577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0215" h="757794">
                      <a:moveTo>
                        <a:pt x="605362" y="290182"/>
                      </a:moveTo>
                      <a:cubicBezTo>
                        <a:pt x="812962" y="466452"/>
                        <a:pt x="933842" y="665302"/>
                        <a:pt x="875235" y="734073"/>
                      </a:cubicBezTo>
                      <a:cubicBezTo>
                        <a:pt x="816629" y="802844"/>
                        <a:pt x="600859" y="716060"/>
                        <a:pt x="393259" y="539790"/>
                      </a:cubicBezTo>
                      <a:cubicBezTo>
                        <a:pt x="185659" y="363521"/>
                        <a:pt x="-196" y="-149"/>
                        <a:pt x="-196" y="-149"/>
                      </a:cubicBezTo>
                      <a:cubicBezTo>
                        <a:pt x="-196" y="-149"/>
                        <a:pt x="397698" y="113848"/>
                        <a:pt x="605362" y="290182"/>
                      </a:cubicBezTo>
                      <a:close/>
                    </a:path>
                  </a:pathLst>
                </a:custGeom>
                <a:solidFill>
                  <a:srgbClr val="93D36A"/>
                </a:solidFill>
                <a:ln w="642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123" name="Forme libre : forme 122">
                  <a:extLst>
                    <a:ext uri="{FF2B5EF4-FFF2-40B4-BE49-F238E27FC236}">
                      <a16:creationId xmlns:a16="http://schemas.microsoft.com/office/drawing/2014/main" id="{D019909C-E663-4546-8C2F-4B3573127C29}"/>
                    </a:ext>
                  </a:extLst>
                </p:cNvPr>
                <p:cNvSpPr/>
                <p:nvPr/>
              </p:nvSpPr>
              <p:spPr>
                <a:xfrm>
                  <a:off x="1936188" y="4053698"/>
                  <a:ext cx="873244" cy="757802"/>
                </a:xfrm>
                <a:custGeom>
                  <a:avLst/>
                  <a:gdLst>
                    <a:gd name="connsiteX0" fmla="*/ 873048 w 873244"/>
                    <a:gd name="connsiteY0" fmla="*/ 736454 h 757802"/>
                    <a:gd name="connsiteX1" fmla="*/ 393259 w 873244"/>
                    <a:gd name="connsiteY1" fmla="*/ 539790 h 757802"/>
                    <a:gd name="connsiteX2" fmla="*/ -196 w 873244"/>
                    <a:gd name="connsiteY2" fmla="*/ -149 h 757802"/>
                    <a:gd name="connsiteX3" fmla="*/ 8617 w 873244"/>
                    <a:gd name="connsiteY3" fmla="*/ 2488 h 757802"/>
                  </a:gdLst>
                  <a:ahLst/>
                  <a:cxnLst>
                    <a:cxn ang="0">
                      <a:pos x="connsiteX0" y="connsiteY0"/>
                    </a:cxn>
                    <a:cxn ang="0">
                      <a:pos x="connsiteX1" y="connsiteY1"/>
                    </a:cxn>
                    <a:cxn ang="0">
                      <a:pos x="connsiteX2" y="connsiteY2"/>
                    </a:cxn>
                    <a:cxn ang="0">
                      <a:pos x="connsiteX3" y="connsiteY3"/>
                    </a:cxn>
                  </a:cxnLst>
                  <a:rect l="l" t="t" r="r" b="b"/>
                  <a:pathLst>
                    <a:path w="873244" h="757802">
                      <a:moveTo>
                        <a:pt x="873048" y="736454"/>
                      </a:moveTo>
                      <a:cubicBezTo>
                        <a:pt x="811546" y="800786"/>
                        <a:pt x="598414" y="714001"/>
                        <a:pt x="393259" y="539790"/>
                      </a:cubicBezTo>
                      <a:cubicBezTo>
                        <a:pt x="185595" y="363520"/>
                        <a:pt x="-196" y="-149"/>
                        <a:pt x="-196" y="-149"/>
                      </a:cubicBezTo>
                      <a:lnTo>
                        <a:pt x="8617" y="2488"/>
                      </a:lnTo>
                      <a:close/>
                    </a:path>
                  </a:pathLst>
                </a:custGeom>
                <a:solidFill>
                  <a:srgbClr val="6BAF54"/>
                </a:solidFill>
                <a:ln w="642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124" name="Forme libre : forme 123">
                  <a:extLst>
                    <a:ext uri="{FF2B5EF4-FFF2-40B4-BE49-F238E27FC236}">
                      <a16:creationId xmlns:a16="http://schemas.microsoft.com/office/drawing/2014/main" id="{B1DA4801-4CC3-4C3B-A9D8-95D9CBA363F7}"/>
                    </a:ext>
                  </a:extLst>
                </p:cNvPr>
                <p:cNvSpPr/>
                <p:nvPr/>
              </p:nvSpPr>
              <p:spPr>
                <a:xfrm>
                  <a:off x="1807341" y="4116551"/>
                  <a:ext cx="325002" cy="322840"/>
                </a:xfrm>
                <a:custGeom>
                  <a:avLst/>
                  <a:gdLst>
                    <a:gd name="connsiteX0" fmla="*/ 33439 w 325002"/>
                    <a:gd name="connsiteY0" fmla="*/ 260009 h 322840"/>
                    <a:gd name="connsiteX1" fmla="*/ 106907 w 325002"/>
                    <a:gd name="connsiteY1" fmla="*/ 222633 h 322840"/>
                    <a:gd name="connsiteX2" fmla="*/ 123376 w 325002"/>
                    <a:gd name="connsiteY2" fmla="*/ 208608 h 322840"/>
                    <a:gd name="connsiteX3" fmla="*/ 115591 w 325002"/>
                    <a:gd name="connsiteY3" fmla="*/ 223919 h 322840"/>
                    <a:gd name="connsiteX4" fmla="*/ 95713 w 325002"/>
                    <a:gd name="connsiteY4" fmla="*/ 303884 h 322840"/>
                    <a:gd name="connsiteX5" fmla="*/ 145892 w 325002"/>
                    <a:gd name="connsiteY5" fmla="*/ 238587 h 322840"/>
                    <a:gd name="connsiteX6" fmla="*/ 151103 w 325002"/>
                    <a:gd name="connsiteY6" fmla="*/ 227393 h 322840"/>
                    <a:gd name="connsiteX7" fmla="*/ 152518 w 325002"/>
                    <a:gd name="connsiteY7" fmla="*/ 244248 h 322840"/>
                    <a:gd name="connsiteX8" fmla="*/ 177801 w 325002"/>
                    <a:gd name="connsiteY8" fmla="*/ 322669 h 322840"/>
                    <a:gd name="connsiteX9" fmla="*/ 185971 w 325002"/>
                    <a:gd name="connsiteY9" fmla="*/ 240710 h 322840"/>
                    <a:gd name="connsiteX10" fmla="*/ 182111 w 325002"/>
                    <a:gd name="connsiteY10" fmla="*/ 213819 h 322840"/>
                    <a:gd name="connsiteX11" fmla="*/ 192854 w 325002"/>
                    <a:gd name="connsiteY11" fmla="*/ 232476 h 322840"/>
                    <a:gd name="connsiteX12" fmla="*/ 249466 w 325002"/>
                    <a:gd name="connsiteY12" fmla="*/ 292369 h 322840"/>
                    <a:gd name="connsiteX13" fmla="*/ 221546 w 325002"/>
                    <a:gd name="connsiteY13" fmla="*/ 214849 h 322840"/>
                    <a:gd name="connsiteX14" fmla="*/ 216914 w 325002"/>
                    <a:gd name="connsiteY14" fmla="*/ 207450 h 322840"/>
                    <a:gd name="connsiteX15" fmla="*/ 223348 w 325002"/>
                    <a:gd name="connsiteY15" fmla="*/ 211246 h 322840"/>
                    <a:gd name="connsiteX16" fmla="*/ 302026 w 325002"/>
                    <a:gd name="connsiteY16" fmla="*/ 235692 h 322840"/>
                    <a:gd name="connsiteX17" fmla="*/ 239817 w 325002"/>
                    <a:gd name="connsiteY17" fmla="*/ 181911 h 322840"/>
                    <a:gd name="connsiteX18" fmla="*/ 243291 w 325002"/>
                    <a:gd name="connsiteY18" fmla="*/ 181911 h 322840"/>
                    <a:gd name="connsiteX19" fmla="*/ 324800 w 325002"/>
                    <a:gd name="connsiteY19" fmla="*/ 170009 h 322840"/>
                    <a:gd name="connsiteX20" fmla="*/ 245285 w 325002"/>
                    <a:gd name="connsiteY20" fmla="*/ 148329 h 322840"/>
                    <a:gd name="connsiteX21" fmla="*/ 227529 w 325002"/>
                    <a:gd name="connsiteY21" fmla="*/ 147621 h 322840"/>
                    <a:gd name="connsiteX22" fmla="*/ 241682 w 325002"/>
                    <a:gd name="connsiteY22" fmla="*/ 142217 h 322840"/>
                    <a:gd name="connsiteX23" fmla="*/ 310132 w 325002"/>
                    <a:gd name="connsiteY23" fmla="*/ 96349 h 322840"/>
                    <a:gd name="connsiteX24" fmla="*/ 229073 w 325002"/>
                    <a:gd name="connsiteY24" fmla="*/ 111016 h 322840"/>
                    <a:gd name="connsiteX25" fmla="*/ 214213 w 325002"/>
                    <a:gd name="connsiteY25" fmla="*/ 117450 h 322840"/>
                    <a:gd name="connsiteX26" fmla="*/ 225792 w 325002"/>
                    <a:gd name="connsiteY26" fmla="*/ 102396 h 322840"/>
                    <a:gd name="connsiteX27" fmla="*/ 259760 w 325002"/>
                    <a:gd name="connsiteY27" fmla="*/ 27320 h 322840"/>
                    <a:gd name="connsiteX28" fmla="*/ 198580 w 325002"/>
                    <a:gd name="connsiteY28" fmla="*/ 82517 h 322840"/>
                    <a:gd name="connsiteX29" fmla="*/ 188415 w 325002"/>
                    <a:gd name="connsiteY29" fmla="*/ 97185 h 322840"/>
                    <a:gd name="connsiteX30" fmla="*/ 191503 w 325002"/>
                    <a:gd name="connsiteY30" fmla="*/ 82324 h 322840"/>
                    <a:gd name="connsiteX31" fmla="*/ 189831 w 325002"/>
                    <a:gd name="connsiteY31" fmla="*/ -85 h 322840"/>
                    <a:gd name="connsiteX32" fmla="*/ 158437 w 325002"/>
                    <a:gd name="connsiteY32" fmla="*/ 76084 h 322840"/>
                    <a:gd name="connsiteX33" fmla="*/ 155477 w 325002"/>
                    <a:gd name="connsiteY33" fmla="*/ 94097 h 322840"/>
                    <a:gd name="connsiteX34" fmla="*/ 145892 w 325002"/>
                    <a:gd name="connsiteY34" fmla="*/ 68686 h 322840"/>
                    <a:gd name="connsiteX35" fmla="*/ 99187 w 325002"/>
                    <a:gd name="connsiteY35" fmla="*/ 815 h 322840"/>
                    <a:gd name="connsiteX36" fmla="*/ 114819 w 325002"/>
                    <a:gd name="connsiteY36" fmla="*/ 81681 h 322840"/>
                    <a:gd name="connsiteX37" fmla="*/ 122089 w 325002"/>
                    <a:gd name="connsiteY37" fmla="*/ 97957 h 322840"/>
                    <a:gd name="connsiteX38" fmla="*/ 111024 w 325002"/>
                    <a:gd name="connsiteY38" fmla="*/ 87599 h 322840"/>
                    <a:gd name="connsiteX39" fmla="*/ 39615 w 325002"/>
                    <a:gd name="connsiteY39" fmla="*/ 46427 h 322840"/>
                    <a:gd name="connsiteX40" fmla="*/ 88572 w 325002"/>
                    <a:gd name="connsiteY40" fmla="*/ 112754 h 322840"/>
                    <a:gd name="connsiteX41" fmla="*/ 100859 w 325002"/>
                    <a:gd name="connsiteY41" fmla="*/ 123239 h 322840"/>
                    <a:gd name="connsiteX42" fmla="*/ 82203 w 325002"/>
                    <a:gd name="connsiteY42" fmla="*/ 119508 h 322840"/>
                    <a:gd name="connsiteX43" fmla="*/ -142 w 325002"/>
                    <a:gd name="connsiteY43" fmla="*/ 122210 h 322840"/>
                    <a:gd name="connsiteX44" fmla="*/ 76413 w 325002"/>
                    <a:gd name="connsiteY44" fmla="*/ 152639 h 322840"/>
                    <a:gd name="connsiteX45" fmla="*/ 93976 w 325002"/>
                    <a:gd name="connsiteY45" fmla="*/ 155341 h 322840"/>
                    <a:gd name="connsiteX46" fmla="*/ 79308 w 325002"/>
                    <a:gd name="connsiteY46" fmla="*/ 159137 h 322840"/>
                    <a:gd name="connsiteX47" fmla="*/ 6098 w 325002"/>
                    <a:gd name="connsiteY47" fmla="*/ 196964 h 322840"/>
                    <a:gd name="connsiteX48" fmla="*/ 88315 w 325002"/>
                    <a:gd name="connsiteY48" fmla="*/ 191560 h 322840"/>
                    <a:gd name="connsiteX49" fmla="*/ 93525 w 325002"/>
                    <a:gd name="connsiteY49" fmla="*/ 190080 h 322840"/>
                    <a:gd name="connsiteX50" fmla="*/ 85548 w 325002"/>
                    <a:gd name="connsiteY50" fmla="*/ 196514 h 322840"/>
                    <a:gd name="connsiteX51" fmla="*/ 33439 w 325002"/>
                    <a:gd name="connsiteY51" fmla="*/ 260009 h 322840"/>
                    <a:gd name="connsiteX52" fmla="*/ 159659 w 325002"/>
                    <a:gd name="connsiteY52" fmla="*/ 159716 h 322840"/>
                    <a:gd name="connsiteX53" fmla="*/ 159659 w 325002"/>
                    <a:gd name="connsiteY53" fmla="*/ 159716 h 322840"/>
                    <a:gd name="connsiteX54" fmla="*/ 160495 w 325002"/>
                    <a:gd name="connsiteY54" fmla="*/ 158751 h 322840"/>
                    <a:gd name="connsiteX55" fmla="*/ 160881 w 325002"/>
                    <a:gd name="connsiteY55" fmla="*/ 158751 h 322840"/>
                    <a:gd name="connsiteX56" fmla="*/ 160881 w 325002"/>
                    <a:gd name="connsiteY56" fmla="*/ 159201 h 322840"/>
                    <a:gd name="connsiteX57" fmla="*/ 159659 w 325002"/>
                    <a:gd name="connsiteY57" fmla="*/ 159716 h 322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325002" h="322840">
                      <a:moveTo>
                        <a:pt x="33439" y="260009"/>
                      </a:moveTo>
                      <a:cubicBezTo>
                        <a:pt x="39229" y="267279"/>
                        <a:pt x="72039" y="250553"/>
                        <a:pt x="106907" y="222633"/>
                      </a:cubicBezTo>
                      <a:cubicBezTo>
                        <a:pt x="112761" y="217936"/>
                        <a:pt x="118293" y="213240"/>
                        <a:pt x="123376" y="208608"/>
                      </a:cubicBezTo>
                      <a:cubicBezTo>
                        <a:pt x="120738" y="213497"/>
                        <a:pt x="118165" y="218644"/>
                        <a:pt x="115591" y="223919"/>
                      </a:cubicBezTo>
                      <a:cubicBezTo>
                        <a:pt x="96292" y="264062"/>
                        <a:pt x="87350" y="299831"/>
                        <a:pt x="95713" y="303884"/>
                      </a:cubicBezTo>
                      <a:cubicBezTo>
                        <a:pt x="104076" y="307937"/>
                        <a:pt x="126528" y="278666"/>
                        <a:pt x="145892" y="238587"/>
                      </a:cubicBezTo>
                      <a:cubicBezTo>
                        <a:pt x="147757" y="234791"/>
                        <a:pt x="149430" y="231060"/>
                        <a:pt x="151103" y="227393"/>
                      </a:cubicBezTo>
                      <a:cubicBezTo>
                        <a:pt x="151103" y="232861"/>
                        <a:pt x="151875" y="238523"/>
                        <a:pt x="152518" y="244248"/>
                      </a:cubicBezTo>
                      <a:cubicBezTo>
                        <a:pt x="157214" y="288573"/>
                        <a:pt x="168537" y="323698"/>
                        <a:pt x="177801" y="322669"/>
                      </a:cubicBezTo>
                      <a:cubicBezTo>
                        <a:pt x="187064" y="321640"/>
                        <a:pt x="190667" y="284970"/>
                        <a:pt x="185971" y="240710"/>
                      </a:cubicBezTo>
                      <a:cubicBezTo>
                        <a:pt x="184941" y="231253"/>
                        <a:pt x="183655" y="222182"/>
                        <a:pt x="182111" y="213819"/>
                      </a:cubicBezTo>
                      <a:cubicBezTo>
                        <a:pt x="185392" y="219866"/>
                        <a:pt x="188994" y="226107"/>
                        <a:pt x="192854" y="232476"/>
                      </a:cubicBezTo>
                      <a:cubicBezTo>
                        <a:pt x="216207" y="270431"/>
                        <a:pt x="241554" y="297194"/>
                        <a:pt x="249466" y="292369"/>
                      </a:cubicBezTo>
                      <a:cubicBezTo>
                        <a:pt x="257379" y="287544"/>
                        <a:pt x="244899" y="252740"/>
                        <a:pt x="221546" y="214849"/>
                      </a:cubicBezTo>
                      <a:cubicBezTo>
                        <a:pt x="220002" y="212275"/>
                        <a:pt x="218459" y="209830"/>
                        <a:pt x="216914" y="207450"/>
                      </a:cubicBezTo>
                      <a:lnTo>
                        <a:pt x="223348" y="211246"/>
                      </a:lnTo>
                      <a:cubicBezTo>
                        <a:pt x="262269" y="232861"/>
                        <a:pt x="297523" y="243798"/>
                        <a:pt x="302026" y="235692"/>
                      </a:cubicBezTo>
                      <a:cubicBezTo>
                        <a:pt x="306529" y="227586"/>
                        <a:pt x="278673" y="203526"/>
                        <a:pt x="239817" y="181911"/>
                      </a:cubicBezTo>
                      <a:lnTo>
                        <a:pt x="243291" y="181911"/>
                      </a:lnTo>
                      <a:cubicBezTo>
                        <a:pt x="287744" y="184612"/>
                        <a:pt x="324221" y="179273"/>
                        <a:pt x="324800" y="170009"/>
                      </a:cubicBezTo>
                      <a:cubicBezTo>
                        <a:pt x="325379" y="160745"/>
                        <a:pt x="289803" y="150709"/>
                        <a:pt x="245285" y="148329"/>
                      </a:cubicBezTo>
                      <a:cubicBezTo>
                        <a:pt x="238852" y="147943"/>
                        <a:pt x="233255" y="147750"/>
                        <a:pt x="227529" y="147621"/>
                      </a:cubicBezTo>
                      <a:cubicBezTo>
                        <a:pt x="232161" y="146013"/>
                        <a:pt x="236857" y="144147"/>
                        <a:pt x="241682" y="142217"/>
                      </a:cubicBezTo>
                      <a:cubicBezTo>
                        <a:pt x="282984" y="125491"/>
                        <a:pt x="313606" y="104969"/>
                        <a:pt x="310132" y="96349"/>
                      </a:cubicBezTo>
                      <a:cubicBezTo>
                        <a:pt x="306658" y="87728"/>
                        <a:pt x="270374" y="94290"/>
                        <a:pt x="229073" y="111016"/>
                      </a:cubicBezTo>
                      <a:cubicBezTo>
                        <a:pt x="223927" y="113075"/>
                        <a:pt x="218973" y="115262"/>
                        <a:pt x="214213" y="117450"/>
                      </a:cubicBezTo>
                      <a:cubicBezTo>
                        <a:pt x="218073" y="112689"/>
                        <a:pt x="221932" y="107671"/>
                        <a:pt x="225792" y="102396"/>
                      </a:cubicBezTo>
                      <a:cubicBezTo>
                        <a:pt x="252040" y="66370"/>
                        <a:pt x="267222" y="32788"/>
                        <a:pt x="259760" y="27320"/>
                      </a:cubicBezTo>
                      <a:cubicBezTo>
                        <a:pt x="252297" y="21852"/>
                        <a:pt x="224827" y="46620"/>
                        <a:pt x="198580" y="82517"/>
                      </a:cubicBezTo>
                      <a:cubicBezTo>
                        <a:pt x="194977" y="87471"/>
                        <a:pt x="191568" y="92360"/>
                        <a:pt x="188415" y="97185"/>
                      </a:cubicBezTo>
                      <a:cubicBezTo>
                        <a:pt x="189509" y="92360"/>
                        <a:pt x="190603" y="87407"/>
                        <a:pt x="191503" y="82324"/>
                      </a:cubicBezTo>
                      <a:cubicBezTo>
                        <a:pt x="199738" y="38514"/>
                        <a:pt x="198966" y="1652"/>
                        <a:pt x="189831" y="-85"/>
                      </a:cubicBezTo>
                      <a:cubicBezTo>
                        <a:pt x="180696" y="-1822"/>
                        <a:pt x="166671" y="32081"/>
                        <a:pt x="158437" y="76084"/>
                      </a:cubicBezTo>
                      <a:cubicBezTo>
                        <a:pt x="157279" y="82517"/>
                        <a:pt x="156314" y="88307"/>
                        <a:pt x="155477" y="94097"/>
                      </a:cubicBezTo>
                      <a:cubicBezTo>
                        <a:pt x="152775" y="86056"/>
                        <a:pt x="149559" y="77499"/>
                        <a:pt x="145892" y="68686"/>
                      </a:cubicBezTo>
                      <a:cubicBezTo>
                        <a:pt x="128715" y="27577"/>
                        <a:pt x="107807" y="-2787"/>
                        <a:pt x="99187" y="815"/>
                      </a:cubicBezTo>
                      <a:cubicBezTo>
                        <a:pt x="90566" y="4418"/>
                        <a:pt x="97643" y="40573"/>
                        <a:pt x="114819" y="81681"/>
                      </a:cubicBezTo>
                      <a:cubicBezTo>
                        <a:pt x="117200" y="87342"/>
                        <a:pt x="119644" y="92746"/>
                        <a:pt x="122089" y="97957"/>
                      </a:cubicBezTo>
                      <a:cubicBezTo>
                        <a:pt x="118551" y="94547"/>
                        <a:pt x="114884" y="91073"/>
                        <a:pt x="111024" y="87599"/>
                      </a:cubicBezTo>
                      <a:cubicBezTo>
                        <a:pt x="77764" y="57942"/>
                        <a:pt x="45791" y="39479"/>
                        <a:pt x="39615" y="46427"/>
                      </a:cubicBezTo>
                      <a:cubicBezTo>
                        <a:pt x="33439" y="53375"/>
                        <a:pt x="55312" y="83032"/>
                        <a:pt x="88572" y="112754"/>
                      </a:cubicBezTo>
                      <a:cubicBezTo>
                        <a:pt x="92689" y="116420"/>
                        <a:pt x="96806" y="119959"/>
                        <a:pt x="100859" y="123239"/>
                      </a:cubicBezTo>
                      <a:cubicBezTo>
                        <a:pt x="94876" y="121889"/>
                        <a:pt x="88636" y="120602"/>
                        <a:pt x="82203" y="119508"/>
                      </a:cubicBezTo>
                      <a:cubicBezTo>
                        <a:pt x="38329" y="111853"/>
                        <a:pt x="1466" y="113075"/>
                        <a:pt x="-142" y="122210"/>
                      </a:cubicBezTo>
                      <a:cubicBezTo>
                        <a:pt x="-1750" y="131345"/>
                        <a:pt x="32539" y="144984"/>
                        <a:pt x="76413" y="152639"/>
                      </a:cubicBezTo>
                      <a:cubicBezTo>
                        <a:pt x="82396" y="153733"/>
                        <a:pt x="88315" y="154633"/>
                        <a:pt x="93976" y="155341"/>
                      </a:cubicBezTo>
                      <a:cubicBezTo>
                        <a:pt x="89215" y="156435"/>
                        <a:pt x="84326" y="157722"/>
                        <a:pt x="79308" y="159137"/>
                      </a:cubicBezTo>
                      <a:cubicBezTo>
                        <a:pt x="36399" y="171038"/>
                        <a:pt x="3654" y="188022"/>
                        <a:pt x="6098" y="196964"/>
                      </a:cubicBezTo>
                      <a:cubicBezTo>
                        <a:pt x="8543" y="205906"/>
                        <a:pt x="45405" y="203397"/>
                        <a:pt x="88315" y="191560"/>
                      </a:cubicBezTo>
                      <a:lnTo>
                        <a:pt x="93525" y="190080"/>
                      </a:lnTo>
                      <a:lnTo>
                        <a:pt x="85548" y="196514"/>
                      </a:lnTo>
                      <a:cubicBezTo>
                        <a:pt x="51066" y="224305"/>
                        <a:pt x="27649" y="252740"/>
                        <a:pt x="33439" y="260009"/>
                      </a:cubicBezTo>
                      <a:close/>
                      <a:moveTo>
                        <a:pt x="159659" y="159716"/>
                      </a:moveTo>
                      <a:lnTo>
                        <a:pt x="159659" y="159716"/>
                      </a:lnTo>
                      <a:lnTo>
                        <a:pt x="160495" y="158751"/>
                      </a:lnTo>
                      <a:lnTo>
                        <a:pt x="160881" y="158751"/>
                      </a:lnTo>
                      <a:lnTo>
                        <a:pt x="160881" y="159201"/>
                      </a:lnTo>
                      <a:cubicBezTo>
                        <a:pt x="160450" y="159317"/>
                        <a:pt x="160038" y="159491"/>
                        <a:pt x="159659" y="159716"/>
                      </a:cubicBezTo>
                      <a:close/>
                    </a:path>
                  </a:pathLst>
                </a:custGeom>
                <a:solidFill>
                  <a:srgbClr val="5690D6"/>
                </a:solidFill>
                <a:ln w="642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125" name="Forme libre : forme 124">
                  <a:extLst>
                    <a:ext uri="{FF2B5EF4-FFF2-40B4-BE49-F238E27FC236}">
                      <a16:creationId xmlns:a16="http://schemas.microsoft.com/office/drawing/2014/main" id="{AF17BFA1-7AB2-4868-98DF-F112F851B6B9}"/>
                    </a:ext>
                  </a:extLst>
                </p:cNvPr>
                <p:cNvSpPr/>
                <p:nvPr/>
              </p:nvSpPr>
              <p:spPr>
                <a:xfrm rot="-4063799">
                  <a:off x="1914382" y="4219642"/>
                  <a:ext cx="110779" cy="110779"/>
                </a:xfrm>
                <a:custGeom>
                  <a:avLst/>
                  <a:gdLst>
                    <a:gd name="connsiteX0" fmla="*/ 110584 w 110779"/>
                    <a:gd name="connsiteY0" fmla="*/ 55241 h 110779"/>
                    <a:gd name="connsiteX1" fmla="*/ 55194 w 110779"/>
                    <a:gd name="connsiteY1" fmla="*/ 110631 h 110779"/>
                    <a:gd name="connsiteX2" fmla="*/ -196 w 110779"/>
                    <a:gd name="connsiteY2" fmla="*/ 55241 h 110779"/>
                    <a:gd name="connsiteX3" fmla="*/ 55194 w 110779"/>
                    <a:gd name="connsiteY3" fmla="*/ -149 h 110779"/>
                    <a:gd name="connsiteX4" fmla="*/ 110584 w 110779"/>
                    <a:gd name="connsiteY4" fmla="*/ 55241 h 1107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779" h="110779">
                      <a:moveTo>
                        <a:pt x="110584" y="55241"/>
                      </a:moveTo>
                      <a:cubicBezTo>
                        <a:pt x="110584" y="85832"/>
                        <a:pt x="85785" y="110631"/>
                        <a:pt x="55194" y="110631"/>
                      </a:cubicBezTo>
                      <a:cubicBezTo>
                        <a:pt x="24603" y="110631"/>
                        <a:pt x="-196" y="85832"/>
                        <a:pt x="-196" y="55241"/>
                      </a:cubicBezTo>
                      <a:cubicBezTo>
                        <a:pt x="-196" y="24650"/>
                        <a:pt x="24603" y="-149"/>
                        <a:pt x="55194" y="-149"/>
                      </a:cubicBezTo>
                      <a:cubicBezTo>
                        <a:pt x="85785" y="-149"/>
                        <a:pt x="110584" y="24650"/>
                        <a:pt x="110584" y="55241"/>
                      </a:cubicBezTo>
                      <a:close/>
                    </a:path>
                  </a:pathLst>
                </a:custGeom>
                <a:solidFill>
                  <a:srgbClr val="3576B7"/>
                </a:solidFill>
                <a:ln w="642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126" name="Forme libre : forme 125">
                  <a:extLst>
                    <a:ext uri="{FF2B5EF4-FFF2-40B4-BE49-F238E27FC236}">
                      <a16:creationId xmlns:a16="http://schemas.microsoft.com/office/drawing/2014/main" id="{A8F3BF13-27BC-4D09-B8F8-7C70C7AB8B30}"/>
                    </a:ext>
                  </a:extLst>
                </p:cNvPr>
                <p:cNvSpPr/>
                <p:nvPr/>
              </p:nvSpPr>
              <p:spPr>
                <a:xfrm rot="-1363800">
                  <a:off x="1936073" y="4240507"/>
                  <a:ext cx="66648" cy="66648"/>
                </a:xfrm>
                <a:custGeom>
                  <a:avLst/>
                  <a:gdLst>
                    <a:gd name="connsiteX0" fmla="*/ 66452 w 66648"/>
                    <a:gd name="connsiteY0" fmla="*/ 33175 h 66648"/>
                    <a:gd name="connsiteX1" fmla="*/ 33128 w 66648"/>
                    <a:gd name="connsiteY1" fmla="*/ 66499 h 66648"/>
                    <a:gd name="connsiteX2" fmla="*/ -196 w 66648"/>
                    <a:gd name="connsiteY2" fmla="*/ 33175 h 66648"/>
                    <a:gd name="connsiteX3" fmla="*/ 33128 w 66648"/>
                    <a:gd name="connsiteY3" fmla="*/ -149 h 66648"/>
                    <a:gd name="connsiteX4" fmla="*/ 66452 w 66648"/>
                    <a:gd name="connsiteY4" fmla="*/ 33175 h 666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648" h="66648">
                      <a:moveTo>
                        <a:pt x="66452" y="33175"/>
                      </a:moveTo>
                      <a:cubicBezTo>
                        <a:pt x="66452" y="51579"/>
                        <a:pt x="51532" y="66499"/>
                        <a:pt x="33128" y="66499"/>
                      </a:cubicBezTo>
                      <a:cubicBezTo>
                        <a:pt x="14723" y="66499"/>
                        <a:pt x="-196" y="51579"/>
                        <a:pt x="-196" y="33175"/>
                      </a:cubicBezTo>
                      <a:cubicBezTo>
                        <a:pt x="-196" y="14771"/>
                        <a:pt x="14723" y="-149"/>
                        <a:pt x="33128" y="-149"/>
                      </a:cubicBezTo>
                      <a:cubicBezTo>
                        <a:pt x="51532" y="-149"/>
                        <a:pt x="66452" y="14771"/>
                        <a:pt x="66452" y="33175"/>
                      </a:cubicBezTo>
                      <a:close/>
                    </a:path>
                  </a:pathLst>
                </a:custGeom>
                <a:solidFill>
                  <a:srgbClr val="FFD15F"/>
                </a:solidFill>
                <a:ln w="642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127" name="Forme libre : forme 126">
                  <a:extLst>
                    <a:ext uri="{FF2B5EF4-FFF2-40B4-BE49-F238E27FC236}">
                      <a16:creationId xmlns:a16="http://schemas.microsoft.com/office/drawing/2014/main" id="{CDB6D477-1BAC-4D21-AFD4-946FEC0C8F27}"/>
                    </a:ext>
                  </a:extLst>
                </p:cNvPr>
                <p:cNvSpPr/>
                <p:nvPr/>
              </p:nvSpPr>
              <p:spPr>
                <a:xfrm>
                  <a:off x="1648752" y="4266573"/>
                  <a:ext cx="1723328" cy="1320545"/>
                </a:xfrm>
                <a:custGeom>
                  <a:avLst/>
                  <a:gdLst>
                    <a:gd name="connsiteX0" fmla="*/ 1511544 w 1723328"/>
                    <a:gd name="connsiteY0" fmla="*/ 1307337 h 1320545"/>
                    <a:gd name="connsiteX1" fmla="*/ 1723133 w 1723328"/>
                    <a:gd name="connsiteY1" fmla="*/ 1161110 h 1320545"/>
                    <a:gd name="connsiteX2" fmla="*/ 1668321 w 1723328"/>
                    <a:gd name="connsiteY2" fmla="*/ 871615 h 1320545"/>
                    <a:gd name="connsiteX3" fmla="*/ 1682732 w 1723328"/>
                    <a:gd name="connsiteY3" fmla="*/ 897348 h 1320545"/>
                    <a:gd name="connsiteX4" fmla="*/ 1524282 w 1723328"/>
                    <a:gd name="connsiteY4" fmla="*/ 439497 h 1320545"/>
                    <a:gd name="connsiteX5" fmla="*/ 1500608 w 1723328"/>
                    <a:gd name="connsiteY5" fmla="*/ -149 h 1320545"/>
                    <a:gd name="connsiteX6" fmla="*/ 1481630 w 1723328"/>
                    <a:gd name="connsiteY6" fmla="*/ 3775 h 1320545"/>
                    <a:gd name="connsiteX7" fmla="*/ 942141 w 1723328"/>
                    <a:gd name="connsiteY7" fmla="*/ 116356 h 1320545"/>
                    <a:gd name="connsiteX8" fmla="*/ 700252 w 1723328"/>
                    <a:gd name="connsiteY8" fmla="*/ 74026 h 1320545"/>
                    <a:gd name="connsiteX9" fmla="*/ 534790 w 1723328"/>
                    <a:gd name="connsiteY9" fmla="*/ 37614 h 1320545"/>
                    <a:gd name="connsiteX10" fmla="*/ 359935 w 1723328"/>
                    <a:gd name="connsiteY10" fmla="*/ 14519 h 1320545"/>
                    <a:gd name="connsiteX11" fmla="*/ 248640 w 1723328"/>
                    <a:gd name="connsiteY11" fmla="*/ 126585 h 1320545"/>
                    <a:gd name="connsiteX12" fmla="*/ 210620 w 1723328"/>
                    <a:gd name="connsiteY12" fmla="*/ 149295 h 1320545"/>
                    <a:gd name="connsiteX13" fmla="*/ 226960 w 1723328"/>
                    <a:gd name="connsiteY13" fmla="*/ 145499 h 1320545"/>
                    <a:gd name="connsiteX14" fmla="*/ 149054 w 1723328"/>
                    <a:gd name="connsiteY14" fmla="*/ 169881 h 1320545"/>
                    <a:gd name="connsiteX15" fmla="*/ -196 w 1723328"/>
                    <a:gd name="connsiteY15" fmla="*/ 119766 h 1320545"/>
                    <a:gd name="connsiteX16" fmla="*/ 84786 w 1723328"/>
                    <a:gd name="connsiteY16" fmla="*/ 190917 h 1320545"/>
                    <a:gd name="connsiteX17" fmla="*/ 1092227 w 1723328"/>
                    <a:gd name="connsiteY17" fmla="*/ 1051102 h 1320545"/>
                    <a:gd name="connsiteX18" fmla="*/ 1528528 w 1723328"/>
                    <a:gd name="connsiteY18" fmla="*/ 1320396 h 1320545"/>
                    <a:gd name="connsiteX19" fmla="*/ 1475711 w 1723328"/>
                    <a:gd name="connsiteY19" fmla="*/ 1280382 h 1320545"/>
                    <a:gd name="connsiteX20" fmla="*/ 1511544 w 1723328"/>
                    <a:gd name="connsiteY20" fmla="*/ 1307337 h 1320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723328" h="1320545">
                      <a:moveTo>
                        <a:pt x="1511544" y="1307337"/>
                      </a:moveTo>
                      <a:cubicBezTo>
                        <a:pt x="1536569" y="1333649"/>
                        <a:pt x="1723133" y="1161110"/>
                        <a:pt x="1723133" y="1161110"/>
                      </a:cubicBezTo>
                      <a:lnTo>
                        <a:pt x="1668321" y="871615"/>
                      </a:lnTo>
                      <a:lnTo>
                        <a:pt x="1682732" y="897348"/>
                      </a:lnTo>
                      <a:lnTo>
                        <a:pt x="1524282" y="439497"/>
                      </a:lnTo>
                      <a:lnTo>
                        <a:pt x="1500608" y="-149"/>
                      </a:lnTo>
                      <a:cubicBezTo>
                        <a:pt x="1497456" y="366"/>
                        <a:pt x="1490894" y="1781"/>
                        <a:pt x="1481630" y="3775"/>
                      </a:cubicBezTo>
                      <a:lnTo>
                        <a:pt x="942141" y="116356"/>
                      </a:lnTo>
                      <a:lnTo>
                        <a:pt x="700252" y="74026"/>
                      </a:lnTo>
                      <a:lnTo>
                        <a:pt x="534790" y="37614"/>
                      </a:lnTo>
                      <a:lnTo>
                        <a:pt x="359935" y="14519"/>
                      </a:lnTo>
                      <a:cubicBezTo>
                        <a:pt x="359935" y="14519"/>
                        <a:pt x="261893" y="120731"/>
                        <a:pt x="248640" y="126585"/>
                      </a:cubicBezTo>
                      <a:lnTo>
                        <a:pt x="210620" y="149295"/>
                      </a:lnTo>
                      <a:lnTo>
                        <a:pt x="226960" y="145499"/>
                      </a:lnTo>
                      <a:lnTo>
                        <a:pt x="149054" y="169881"/>
                      </a:lnTo>
                      <a:lnTo>
                        <a:pt x="-196" y="119766"/>
                      </a:lnTo>
                      <a:lnTo>
                        <a:pt x="84786" y="190917"/>
                      </a:lnTo>
                      <a:lnTo>
                        <a:pt x="1092227" y="1051102"/>
                      </a:lnTo>
                      <a:lnTo>
                        <a:pt x="1528528" y="1320396"/>
                      </a:lnTo>
                      <a:lnTo>
                        <a:pt x="1475711" y="1280382"/>
                      </a:lnTo>
                      <a:cubicBezTo>
                        <a:pt x="1488237" y="1288565"/>
                        <a:pt x="1500209" y="1297571"/>
                        <a:pt x="1511544" y="1307337"/>
                      </a:cubicBezTo>
                      <a:close/>
                    </a:path>
                  </a:pathLst>
                </a:custGeom>
                <a:solidFill>
                  <a:srgbClr val="EFCEA8"/>
                </a:solidFill>
                <a:ln w="642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128" name="Forme libre : forme 127">
                  <a:extLst>
                    <a:ext uri="{FF2B5EF4-FFF2-40B4-BE49-F238E27FC236}">
                      <a16:creationId xmlns:a16="http://schemas.microsoft.com/office/drawing/2014/main" id="{8503196F-993A-4CE7-805F-81899FD28090}"/>
                    </a:ext>
                  </a:extLst>
                </p:cNvPr>
                <p:cNvSpPr/>
                <p:nvPr/>
              </p:nvSpPr>
              <p:spPr>
                <a:xfrm>
                  <a:off x="2685809" y="3153646"/>
                  <a:ext cx="250041" cy="248576"/>
                </a:xfrm>
                <a:custGeom>
                  <a:avLst/>
                  <a:gdLst>
                    <a:gd name="connsiteX0" fmla="*/ 25256 w 250041"/>
                    <a:gd name="connsiteY0" fmla="*/ 200291 h 248576"/>
                    <a:gd name="connsiteX1" fmla="*/ 81804 w 250041"/>
                    <a:gd name="connsiteY1" fmla="*/ 171599 h 248576"/>
                    <a:gd name="connsiteX2" fmla="*/ 94670 w 250041"/>
                    <a:gd name="connsiteY2" fmla="*/ 160791 h 248576"/>
                    <a:gd name="connsiteX3" fmla="*/ 88687 w 250041"/>
                    <a:gd name="connsiteY3" fmla="*/ 172564 h 248576"/>
                    <a:gd name="connsiteX4" fmla="*/ 73376 w 250041"/>
                    <a:gd name="connsiteY4" fmla="*/ 234065 h 248576"/>
                    <a:gd name="connsiteX5" fmla="*/ 111976 w 250041"/>
                    <a:gd name="connsiteY5" fmla="*/ 183822 h 248576"/>
                    <a:gd name="connsiteX6" fmla="*/ 115964 w 250041"/>
                    <a:gd name="connsiteY6" fmla="*/ 175201 h 248576"/>
                    <a:gd name="connsiteX7" fmla="*/ 117058 w 250041"/>
                    <a:gd name="connsiteY7" fmla="*/ 188068 h 248576"/>
                    <a:gd name="connsiteX8" fmla="*/ 136357 w 250041"/>
                    <a:gd name="connsiteY8" fmla="*/ 248411 h 248576"/>
                    <a:gd name="connsiteX9" fmla="*/ 142790 w 250041"/>
                    <a:gd name="connsiteY9" fmla="*/ 185302 h 248576"/>
                    <a:gd name="connsiteX10" fmla="*/ 139831 w 250041"/>
                    <a:gd name="connsiteY10" fmla="*/ 164651 h 248576"/>
                    <a:gd name="connsiteX11" fmla="*/ 148130 w 250041"/>
                    <a:gd name="connsiteY11" fmla="*/ 178997 h 248576"/>
                    <a:gd name="connsiteX12" fmla="*/ 191683 w 250041"/>
                    <a:gd name="connsiteY12" fmla="*/ 225059 h 248576"/>
                    <a:gd name="connsiteX13" fmla="*/ 170196 w 250041"/>
                    <a:gd name="connsiteY13" fmla="*/ 165423 h 248576"/>
                    <a:gd name="connsiteX14" fmla="*/ 166593 w 250041"/>
                    <a:gd name="connsiteY14" fmla="*/ 159697 h 248576"/>
                    <a:gd name="connsiteX15" fmla="*/ 171740 w 250041"/>
                    <a:gd name="connsiteY15" fmla="*/ 162657 h 248576"/>
                    <a:gd name="connsiteX16" fmla="*/ 232276 w 250041"/>
                    <a:gd name="connsiteY16" fmla="*/ 181506 h 248576"/>
                    <a:gd name="connsiteX17" fmla="*/ 184478 w 250041"/>
                    <a:gd name="connsiteY17" fmla="*/ 140076 h 248576"/>
                    <a:gd name="connsiteX18" fmla="*/ 187115 w 250041"/>
                    <a:gd name="connsiteY18" fmla="*/ 140076 h 248576"/>
                    <a:gd name="connsiteX19" fmla="*/ 249839 w 250041"/>
                    <a:gd name="connsiteY19" fmla="*/ 130876 h 248576"/>
                    <a:gd name="connsiteX20" fmla="*/ 188659 w 250041"/>
                    <a:gd name="connsiteY20" fmla="*/ 114215 h 248576"/>
                    <a:gd name="connsiteX21" fmla="*/ 174957 w 250041"/>
                    <a:gd name="connsiteY21" fmla="*/ 113700 h 248576"/>
                    <a:gd name="connsiteX22" fmla="*/ 185893 w 250041"/>
                    <a:gd name="connsiteY22" fmla="*/ 109518 h 248576"/>
                    <a:gd name="connsiteX23" fmla="*/ 238517 w 250041"/>
                    <a:gd name="connsiteY23" fmla="*/ 74264 h 248576"/>
                    <a:gd name="connsiteX24" fmla="*/ 176179 w 250041"/>
                    <a:gd name="connsiteY24" fmla="*/ 85522 h 248576"/>
                    <a:gd name="connsiteX25" fmla="*/ 164728 w 250041"/>
                    <a:gd name="connsiteY25" fmla="*/ 90412 h 248576"/>
                    <a:gd name="connsiteX26" fmla="*/ 173670 w 250041"/>
                    <a:gd name="connsiteY26" fmla="*/ 78832 h 248576"/>
                    <a:gd name="connsiteX27" fmla="*/ 199724 w 250041"/>
                    <a:gd name="connsiteY27" fmla="*/ 20933 h 248576"/>
                    <a:gd name="connsiteX28" fmla="*/ 152698 w 250041"/>
                    <a:gd name="connsiteY28" fmla="*/ 63457 h 248576"/>
                    <a:gd name="connsiteX29" fmla="*/ 144914 w 250041"/>
                    <a:gd name="connsiteY29" fmla="*/ 74650 h 248576"/>
                    <a:gd name="connsiteX30" fmla="*/ 147294 w 250041"/>
                    <a:gd name="connsiteY30" fmla="*/ 63263 h 248576"/>
                    <a:gd name="connsiteX31" fmla="*/ 146007 w 250041"/>
                    <a:gd name="connsiteY31" fmla="*/ -104 h 248576"/>
                    <a:gd name="connsiteX32" fmla="*/ 121818 w 250041"/>
                    <a:gd name="connsiteY32" fmla="*/ 58503 h 248576"/>
                    <a:gd name="connsiteX33" fmla="*/ 119567 w 250041"/>
                    <a:gd name="connsiteY33" fmla="*/ 72334 h 248576"/>
                    <a:gd name="connsiteX34" fmla="*/ 112169 w 250041"/>
                    <a:gd name="connsiteY34" fmla="*/ 53035 h 248576"/>
                    <a:gd name="connsiteX35" fmla="*/ 76271 w 250041"/>
                    <a:gd name="connsiteY35" fmla="*/ 797 h 248576"/>
                    <a:gd name="connsiteX36" fmla="*/ 88301 w 250041"/>
                    <a:gd name="connsiteY36" fmla="*/ 63006 h 248576"/>
                    <a:gd name="connsiteX37" fmla="*/ 93898 w 250041"/>
                    <a:gd name="connsiteY37" fmla="*/ 75873 h 248576"/>
                    <a:gd name="connsiteX38" fmla="*/ 85342 w 250041"/>
                    <a:gd name="connsiteY38" fmla="*/ 67895 h 248576"/>
                    <a:gd name="connsiteX39" fmla="*/ 30402 w 250041"/>
                    <a:gd name="connsiteY39" fmla="*/ 36244 h 248576"/>
                    <a:gd name="connsiteX40" fmla="*/ 68101 w 250041"/>
                    <a:gd name="connsiteY40" fmla="*/ 87259 h 248576"/>
                    <a:gd name="connsiteX41" fmla="*/ 77558 w 250041"/>
                    <a:gd name="connsiteY41" fmla="*/ 95301 h 248576"/>
                    <a:gd name="connsiteX42" fmla="*/ 63212 w 250041"/>
                    <a:gd name="connsiteY42" fmla="*/ 92470 h 248576"/>
                    <a:gd name="connsiteX43" fmla="*/ -156 w 250041"/>
                    <a:gd name="connsiteY43" fmla="*/ 94529 h 248576"/>
                    <a:gd name="connsiteX44" fmla="*/ 58709 w 250041"/>
                    <a:gd name="connsiteY44" fmla="*/ 117946 h 248576"/>
                    <a:gd name="connsiteX45" fmla="*/ 72283 w 250041"/>
                    <a:gd name="connsiteY45" fmla="*/ 120004 h 248576"/>
                    <a:gd name="connsiteX46" fmla="*/ 60960 w 250041"/>
                    <a:gd name="connsiteY46" fmla="*/ 122899 h 248576"/>
                    <a:gd name="connsiteX47" fmla="*/ 4669 w 250041"/>
                    <a:gd name="connsiteY47" fmla="*/ 152042 h 248576"/>
                    <a:gd name="connsiteX48" fmla="*/ 67908 w 250041"/>
                    <a:gd name="connsiteY48" fmla="*/ 147860 h 248576"/>
                    <a:gd name="connsiteX49" fmla="*/ 71897 w 250041"/>
                    <a:gd name="connsiteY49" fmla="*/ 146702 h 248576"/>
                    <a:gd name="connsiteX50" fmla="*/ 65785 w 250041"/>
                    <a:gd name="connsiteY50" fmla="*/ 151527 h 248576"/>
                    <a:gd name="connsiteX51" fmla="*/ 25256 w 250041"/>
                    <a:gd name="connsiteY51" fmla="*/ 200291 h 248576"/>
                    <a:gd name="connsiteX52" fmla="*/ 122397 w 250041"/>
                    <a:gd name="connsiteY52" fmla="*/ 123093 h 248576"/>
                    <a:gd name="connsiteX53" fmla="*/ 122397 w 250041"/>
                    <a:gd name="connsiteY53" fmla="*/ 123093 h 248576"/>
                    <a:gd name="connsiteX54" fmla="*/ 123041 w 250041"/>
                    <a:gd name="connsiteY54" fmla="*/ 122321 h 248576"/>
                    <a:gd name="connsiteX55" fmla="*/ 123041 w 250041"/>
                    <a:gd name="connsiteY55" fmla="*/ 122321 h 248576"/>
                    <a:gd name="connsiteX56" fmla="*/ 123041 w 250041"/>
                    <a:gd name="connsiteY56" fmla="*/ 122707 h 2485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250041" h="248576">
                      <a:moveTo>
                        <a:pt x="25256" y="200291"/>
                      </a:moveTo>
                      <a:cubicBezTo>
                        <a:pt x="29759" y="205888"/>
                        <a:pt x="55042" y="193021"/>
                        <a:pt x="81804" y="171599"/>
                      </a:cubicBezTo>
                      <a:cubicBezTo>
                        <a:pt x="86307" y="167932"/>
                        <a:pt x="90553" y="164329"/>
                        <a:pt x="94670" y="160791"/>
                      </a:cubicBezTo>
                      <a:cubicBezTo>
                        <a:pt x="92676" y="164522"/>
                        <a:pt x="90617" y="168447"/>
                        <a:pt x="88687" y="172564"/>
                      </a:cubicBezTo>
                      <a:cubicBezTo>
                        <a:pt x="73762" y="203379"/>
                        <a:pt x="66943" y="230977"/>
                        <a:pt x="73376" y="234065"/>
                      </a:cubicBezTo>
                      <a:cubicBezTo>
                        <a:pt x="79809" y="237153"/>
                        <a:pt x="97115" y="214766"/>
                        <a:pt x="111976" y="183822"/>
                      </a:cubicBezTo>
                      <a:cubicBezTo>
                        <a:pt x="113391" y="180927"/>
                        <a:pt x="114742" y="178032"/>
                        <a:pt x="115964" y="175201"/>
                      </a:cubicBezTo>
                      <a:cubicBezTo>
                        <a:pt x="115964" y="179383"/>
                        <a:pt x="116607" y="183758"/>
                        <a:pt x="117058" y="188068"/>
                      </a:cubicBezTo>
                      <a:cubicBezTo>
                        <a:pt x="120725" y="222164"/>
                        <a:pt x="129409" y="249183"/>
                        <a:pt x="136357" y="248411"/>
                      </a:cubicBezTo>
                      <a:cubicBezTo>
                        <a:pt x="143305" y="247639"/>
                        <a:pt x="146264" y="219397"/>
                        <a:pt x="142790" y="185302"/>
                      </a:cubicBezTo>
                      <a:cubicBezTo>
                        <a:pt x="142019" y="178032"/>
                        <a:pt x="141054" y="171084"/>
                        <a:pt x="139831" y="164651"/>
                      </a:cubicBezTo>
                      <a:cubicBezTo>
                        <a:pt x="142340" y="169283"/>
                        <a:pt x="145107" y="174108"/>
                        <a:pt x="148130" y="178997"/>
                      </a:cubicBezTo>
                      <a:cubicBezTo>
                        <a:pt x="166079" y="208204"/>
                        <a:pt x="185572" y="228790"/>
                        <a:pt x="191683" y="225059"/>
                      </a:cubicBezTo>
                      <a:cubicBezTo>
                        <a:pt x="197795" y="221327"/>
                        <a:pt x="188145" y="194630"/>
                        <a:pt x="170196" y="165423"/>
                      </a:cubicBezTo>
                      <a:cubicBezTo>
                        <a:pt x="168974" y="163493"/>
                        <a:pt x="167816" y="161563"/>
                        <a:pt x="166593" y="159697"/>
                      </a:cubicBezTo>
                      <a:cubicBezTo>
                        <a:pt x="168266" y="160727"/>
                        <a:pt x="170003" y="161692"/>
                        <a:pt x="171740" y="162657"/>
                      </a:cubicBezTo>
                      <a:cubicBezTo>
                        <a:pt x="201719" y="179319"/>
                        <a:pt x="228803" y="187746"/>
                        <a:pt x="232276" y="181506"/>
                      </a:cubicBezTo>
                      <a:cubicBezTo>
                        <a:pt x="235750" y="175266"/>
                        <a:pt x="214328" y="156738"/>
                        <a:pt x="184478" y="140076"/>
                      </a:cubicBezTo>
                      <a:lnTo>
                        <a:pt x="187115" y="140076"/>
                      </a:lnTo>
                      <a:cubicBezTo>
                        <a:pt x="221276" y="142135"/>
                        <a:pt x="249389" y="138018"/>
                        <a:pt x="249839" y="130876"/>
                      </a:cubicBezTo>
                      <a:cubicBezTo>
                        <a:pt x="250290" y="123736"/>
                        <a:pt x="222884" y="116273"/>
                        <a:pt x="188659" y="114215"/>
                      </a:cubicBezTo>
                      <a:cubicBezTo>
                        <a:pt x="183963" y="114215"/>
                        <a:pt x="179395" y="113764"/>
                        <a:pt x="174957" y="113700"/>
                      </a:cubicBezTo>
                      <a:cubicBezTo>
                        <a:pt x="178559" y="112413"/>
                        <a:pt x="182162" y="110998"/>
                        <a:pt x="185893" y="109518"/>
                      </a:cubicBezTo>
                      <a:cubicBezTo>
                        <a:pt x="217609" y="96652"/>
                        <a:pt x="241219" y="80891"/>
                        <a:pt x="238517" y="74264"/>
                      </a:cubicBezTo>
                      <a:cubicBezTo>
                        <a:pt x="235815" y="67638"/>
                        <a:pt x="207895" y="72656"/>
                        <a:pt x="176179" y="85522"/>
                      </a:cubicBezTo>
                      <a:cubicBezTo>
                        <a:pt x="172190" y="87131"/>
                        <a:pt x="168395" y="88739"/>
                        <a:pt x="164728" y="90412"/>
                      </a:cubicBezTo>
                      <a:cubicBezTo>
                        <a:pt x="167687" y="86745"/>
                        <a:pt x="170646" y="82885"/>
                        <a:pt x="173670" y="78832"/>
                      </a:cubicBezTo>
                      <a:cubicBezTo>
                        <a:pt x="193870" y="51169"/>
                        <a:pt x="205514" y="25308"/>
                        <a:pt x="199724" y="20933"/>
                      </a:cubicBezTo>
                      <a:cubicBezTo>
                        <a:pt x="193935" y="16558"/>
                        <a:pt x="172898" y="35729"/>
                        <a:pt x="152698" y="63457"/>
                      </a:cubicBezTo>
                      <a:cubicBezTo>
                        <a:pt x="149931" y="67252"/>
                        <a:pt x="147358" y="70983"/>
                        <a:pt x="144914" y="74650"/>
                      </a:cubicBezTo>
                      <a:cubicBezTo>
                        <a:pt x="145750" y="70983"/>
                        <a:pt x="146522" y="67188"/>
                        <a:pt x="147294" y="63263"/>
                      </a:cubicBezTo>
                      <a:cubicBezTo>
                        <a:pt x="153727" y="29554"/>
                        <a:pt x="153019" y="1183"/>
                        <a:pt x="146007" y="-104"/>
                      </a:cubicBezTo>
                      <a:cubicBezTo>
                        <a:pt x="138995" y="-1390"/>
                        <a:pt x="128123" y="24793"/>
                        <a:pt x="121818" y="58503"/>
                      </a:cubicBezTo>
                      <a:cubicBezTo>
                        <a:pt x="120918" y="63199"/>
                        <a:pt x="120210" y="67831"/>
                        <a:pt x="119567" y="72334"/>
                      </a:cubicBezTo>
                      <a:cubicBezTo>
                        <a:pt x="117508" y="65901"/>
                        <a:pt x="114999" y="59468"/>
                        <a:pt x="112169" y="53035"/>
                      </a:cubicBezTo>
                      <a:cubicBezTo>
                        <a:pt x="98916" y="21448"/>
                        <a:pt x="82833" y="-1969"/>
                        <a:pt x="76271" y="797"/>
                      </a:cubicBezTo>
                      <a:cubicBezTo>
                        <a:pt x="69709" y="3563"/>
                        <a:pt x="75049" y="31419"/>
                        <a:pt x="88301" y="63006"/>
                      </a:cubicBezTo>
                      <a:cubicBezTo>
                        <a:pt x="90102" y="67297"/>
                        <a:pt x="91968" y="71582"/>
                        <a:pt x="93898" y="75873"/>
                      </a:cubicBezTo>
                      <a:lnTo>
                        <a:pt x="85342" y="67895"/>
                      </a:lnTo>
                      <a:cubicBezTo>
                        <a:pt x="59609" y="45057"/>
                        <a:pt x="35163" y="30904"/>
                        <a:pt x="30402" y="36244"/>
                      </a:cubicBezTo>
                      <a:cubicBezTo>
                        <a:pt x="25642" y="41584"/>
                        <a:pt x="42497" y="64422"/>
                        <a:pt x="68101" y="87259"/>
                      </a:cubicBezTo>
                      <a:cubicBezTo>
                        <a:pt x="71253" y="90090"/>
                        <a:pt x="74534" y="92792"/>
                        <a:pt x="77558" y="95301"/>
                      </a:cubicBezTo>
                      <a:cubicBezTo>
                        <a:pt x="72926" y="94271"/>
                        <a:pt x="68165" y="93307"/>
                        <a:pt x="63212" y="92470"/>
                      </a:cubicBezTo>
                      <a:cubicBezTo>
                        <a:pt x="29437" y="86552"/>
                        <a:pt x="1067" y="87452"/>
                        <a:pt x="-156" y="94529"/>
                      </a:cubicBezTo>
                      <a:cubicBezTo>
                        <a:pt x="-1378" y="101605"/>
                        <a:pt x="24934" y="112027"/>
                        <a:pt x="58709" y="117946"/>
                      </a:cubicBezTo>
                      <a:cubicBezTo>
                        <a:pt x="63340" y="118782"/>
                        <a:pt x="67908" y="119426"/>
                        <a:pt x="72283" y="120004"/>
                      </a:cubicBezTo>
                      <a:cubicBezTo>
                        <a:pt x="68551" y="120841"/>
                        <a:pt x="64820" y="121870"/>
                        <a:pt x="60960" y="122899"/>
                      </a:cubicBezTo>
                      <a:cubicBezTo>
                        <a:pt x="27958" y="132099"/>
                        <a:pt x="2740" y="145158"/>
                        <a:pt x="4669" y="152042"/>
                      </a:cubicBezTo>
                      <a:cubicBezTo>
                        <a:pt x="6599" y="158926"/>
                        <a:pt x="34906" y="157060"/>
                        <a:pt x="67908" y="147860"/>
                      </a:cubicBezTo>
                      <a:lnTo>
                        <a:pt x="71897" y="146702"/>
                      </a:lnTo>
                      <a:cubicBezTo>
                        <a:pt x="69838" y="148246"/>
                        <a:pt x="67844" y="149854"/>
                        <a:pt x="65785" y="151527"/>
                      </a:cubicBezTo>
                      <a:cubicBezTo>
                        <a:pt x="38830" y="172821"/>
                        <a:pt x="20817" y="194758"/>
                        <a:pt x="25256" y="200291"/>
                      </a:cubicBezTo>
                      <a:close/>
                      <a:moveTo>
                        <a:pt x="122397" y="123093"/>
                      </a:moveTo>
                      <a:lnTo>
                        <a:pt x="122397" y="123093"/>
                      </a:lnTo>
                      <a:lnTo>
                        <a:pt x="123041" y="122321"/>
                      </a:lnTo>
                      <a:lnTo>
                        <a:pt x="123041" y="122321"/>
                      </a:lnTo>
                      <a:cubicBezTo>
                        <a:pt x="123008" y="122449"/>
                        <a:pt x="123008" y="122578"/>
                        <a:pt x="123041" y="122707"/>
                      </a:cubicBezTo>
                      <a:close/>
                    </a:path>
                  </a:pathLst>
                </a:custGeom>
                <a:solidFill>
                  <a:srgbClr val="5690D6"/>
                </a:solidFill>
                <a:ln w="642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129" name="Forme libre : forme 128">
                  <a:extLst>
                    <a:ext uri="{FF2B5EF4-FFF2-40B4-BE49-F238E27FC236}">
                      <a16:creationId xmlns:a16="http://schemas.microsoft.com/office/drawing/2014/main" id="{C3E3563A-A820-4171-AD39-5CE905DE5E45}"/>
                    </a:ext>
                  </a:extLst>
                </p:cNvPr>
                <p:cNvSpPr/>
                <p:nvPr/>
              </p:nvSpPr>
              <p:spPr>
                <a:xfrm rot="-2161201">
                  <a:off x="2767739" y="3232684"/>
                  <a:ext cx="85304" cy="85304"/>
                </a:xfrm>
                <a:custGeom>
                  <a:avLst/>
                  <a:gdLst>
                    <a:gd name="connsiteX0" fmla="*/ 85108 w 85304"/>
                    <a:gd name="connsiteY0" fmla="*/ 42503 h 85304"/>
                    <a:gd name="connsiteX1" fmla="*/ 42456 w 85304"/>
                    <a:gd name="connsiteY1" fmla="*/ 85155 h 85304"/>
                    <a:gd name="connsiteX2" fmla="*/ -196 w 85304"/>
                    <a:gd name="connsiteY2" fmla="*/ 42503 h 85304"/>
                    <a:gd name="connsiteX3" fmla="*/ 42456 w 85304"/>
                    <a:gd name="connsiteY3" fmla="*/ -149 h 85304"/>
                    <a:gd name="connsiteX4" fmla="*/ 85108 w 85304"/>
                    <a:gd name="connsiteY4" fmla="*/ 42503 h 853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304" h="85304">
                      <a:moveTo>
                        <a:pt x="85108" y="42503"/>
                      </a:moveTo>
                      <a:cubicBezTo>
                        <a:pt x="85108" y="66059"/>
                        <a:pt x="66012" y="85155"/>
                        <a:pt x="42456" y="85155"/>
                      </a:cubicBezTo>
                      <a:cubicBezTo>
                        <a:pt x="18900" y="85155"/>
                        <a:pt x="-196" y="66059"/>
                        <a:pt x="-196" y="42503"/>
                      </a:cubicBezTo>
                      <a:cubicBezTo>
                        <a:pt x="-196" y="18947"/>
                        <a:pt x="18900" y="-149"/>
                        <a:pt x="42456" y="-149"/>
                      </a:cubicBezTo>
                      <a:cubicBezTo>
                        <a:pt x="66012" y="-149"/>
                        <a:pt x="85108" y="18947"/>
                        <a:pt x="85108" y="42503"/>
                      </a:cubicBezTo>
                      <a:close/>
                    </a:path>
                  </a:pathLst>
                </a:custGeom>
                <a:solidFill>
                  <a:srgbClr val="3576B7"/>
                </a:solidFill>
                <a:ln w="642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130" name="Forme libre : forme 129">
                  <a:extLst>
                    <a:ext uri="{FF2B5EF4-FFF2-40B4-BE49-F238E27FC236}">
                      <a16:creationId xmlns:a16="http://schemas.microsoft.com/office/drawing/2014/main" id="{7F6D80BF-0D09-439E-ABA3-4D66D8BA85EB}"/>
                    </a:ext>
                  </a:extLst>
                </p:cNvPr>
                <p:cNvSpPr/>
                <p:nvPr/>
              </p:nvSpPr>
              <p:spPr>
                <a:xfrm rot="-1363800">
                  <a:off x="2784491" y="3249462"/>
                  <a:ext cx="51208" cy="51208"/>
                </a:xfrm>
                <a:custGeom>
                  <a:avLst/>
                  <a:gdLst>
                    <a:gd name="connsiteX0" fmla="*/ 51012 w 51208"/>
                    <a:gd name="connsiteY0" fmla="*/ 25455 h 51208"/>
                    <a:gd name="connsiteX1" fmla="*/ 25408 w 51208"/>
                    <a:gd name="connsiteY1" fmla="*/ 51059 h 51208"/>
                    <a:gd name="connsiteX2" fmla="*/ -197 w 51208"/>
                    <a:gd name="connsiteY2" fmla="*/ 25455 h 51208"/>
                    <a:gd name="connsiteX3" fmla="*/ 25408 w 51208"/>
                    <a:gd name="connsiteY3" fmla="*/ -149 h 51208"/>
                    <a:gd name="connsiteX4" fmla="*/ 51012 w 51208"/>
                    <a:gd name="connsiteY4" fmla="*/ 25455 h 512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208" h="51208">
                      <a:moveTo>
                        <a:pt x="51012" y="25455"/>
                      </a:moveTo>
                      <a:cubicBezTo>
                        <a:pt x="51012" y="39596"/>
                        <a:pt x="39548" y="51059"/>
                        <a:pt x="25408" y="51059"/>
                      </a:cubicBezTo>
                      <a:cubicBezTo>
                        <a:pt x="11267" y="51059"/>
                        <a:pt x="-197" y="39596"/>
                        <a:pt x="-197" y="25455"/>
                      </a:cubicBezTo>
                      <a:cubicBezTo>
                        <a:pt x="-197" y="11314"/>
                        <a:pt x="11267" y="-149"/>
                        <a:pt x="25408" y="-149"/>
                      </a:cubicBezTo>
                      <a:cubicBezTo>
                        <a:pt x="39548" y="-149"/>
                        <a:pt x="51012" y="11315"/>
                        <a:pt x="51012" y="25455"/>
                      </a:cubicBezTo>
                      <a:close/>
                    </a:path>
                  </a:pathLst>
                </a:custGeom>
                <a:solidFill>
                  <a:srgbClr val="FFD15F"/>
                </a:solidFill>
                <a:ln w="642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131" name="Forme libre : forme 130">
                  <a:extLst>
                    <a:ext uri="{FF2B5EF4-FFF2-40B4-BE49-F238E27FC236}">
                      <a16:creationId xmlns:a16="http://schemas.microsoft.com/office/drawing/2014/main" id="{C283723C-FE80-4450-B223-62AF933AC003}"/>
                    </a:ext>
                  </a:extLst>
                </p:cNvPr>
                <p:cNvSpPr/>
                <p:nvPr/>
              </p:nvSpPr>
              <p:spPr>
                <a:xfrm>
                  <a:off x="2917514" y="4043408"/>
                  <a:ext cx="311121" cy="308747"/>
                </a:xfrm>
                <a:custGeom>
                  <a:avLst/>
                  <a:gdLst>
                    <a:gd name="connsiteX0" fmla="*/ 31966 w 311121"/>
                    <a:gd name="connsiteY0" fmla="*/ 248621 h 308747"/>
                    <a:gd name="connsiteX1" fmla="*/ 102281 w 311121"/>
                    <a:gd name="connsiteY1" fmla="*/ 212851 h 308747"/>
                    <a:gd name="connsiteX2" fmla="*/ 118107 w 311121"/>
                    <a:gd name="connsiteY2" fmla="*/ 199406 h 308747"/>
                    <a:gd name="connsiteX3" fmla="*/ 110645 w 311121"/>
                    <a:gd name="connsiteY3" fmla="*/ 214074 h 308747"/>
                    <a:gd name="connsiteX4" fmla="*/ 91345 w 311121"/>
                    <a:gd name="connsiteY4" fmla="*/ 290565 h 308747"/>
                    <a:gd name="connsiteX5" fmla="*/ 139401 w 311121"/>
                    <a:gd name="connsiteY5" fmla="*/ 228034 h 308747"/>
                    <a:gd name="connsiteX6" fmla="*/ 144354 w 311121"/>
                    <a:gd name="connsiteY6" fmla="*/ 217355 h 308747"/>
                    <a:gd name="connsiteX7" fmla="*/ 145705 w 311121"/>
                    <a:gd name="connsiteY7" fmla="*/ 233502 h 308747"/>
                    <a:gd name="connsiteX8" fmla="*/ 169894 w 311121"/>
                    <a:gd name="connsiteY8" fmla="*/ 308578 h 308747"/>
                    <a:gd name="connsiteX9" fmla="*/ 177743 w 311121"/>
                    <a:gd name="connsiteY9" fmla="*/ 230093 h 308747"/>
                    <a:gd name="connsiteX10" fmla="*/ 174076 w 311121"/>
                    <a:gd name="connsiteY10" fmla="*/ 204360 h 308747"/>
                    <a:gd name="connsiteX11" fmla="*/ 184305 w 311121"/>
                    <a:gd name="connsiteY11" fmla="*/ 222244 h 308747"/>
                    <a:gd name="connsiteX12" fmla="*/ 238472 w 311121"/>
                    <a:gd name="connsiteY12" fmla="*/ 279564 h 308747"/>
                    <a:gd name="connsiteX13" fmla="*/ 211775 w 311121"/>
                    <a:gd name="connsiteY13" fmla="*/ 205325 h 308747"/>
                    <a:gd name="connsiteX14" fmla="*/ 207336 w 311121"/>
                    <a:gd name="connsiteY14" fmla="*/ 198248 h 308747"/>
                    <a:gd name="connsiteX15" fmla="*/ 213769 w 311121"/>
                    <a:gd name="connsiteY15" fmla="*/ 201915 h 308747"/>
                    <a:gd name="connsiteX16" fmla="*/ 289102 w 311121"/>
                    <a:gd name="connsiteY16" fmla="*/ 225332 h 308747"/>
                    <a:gd name="connsiteX17" fmla="*/ 229595 w 311121"/>
                    <a:gd name="connsiteY17" fmla="*/ 173866 h 308747"/>
                    <a:gd name="connsiteX18" fmla="*/ 232876 w 311121"/>
                    <a:gd name="connsiteY18" fmla="*/ 173866 h 308747"/>
                    <a:gd name="connsiteX19" fmla="*/ 310910 w 311121"/>
                    <a:gd name="connsiteY19" fmla="*/ 162415 h 308747"/>
                    <a:gd name="connsiteX20" fmla="*/ 234805 w 311121"/>
                    <a:gd name="connsiteY20" fmla="*/ 141700 h 308747"/>
                    <a:gd name="connsiteX21" fmla="*/ 217822 w 311121"/>
                    <a:gd name="connsiteY21" fmla="*/ 141057 h 308747"/>
                    <a:gd name="connsiteX22" fmla="*/ 231331 w 311121"/>
                    <a:gd name="connsiteY22" fmla="*/ 135846 h 308747"/>
                    <a:gd name="connsiteX23" fmla="*/ 296886 w 311121"/>
                    <a:gd name="connsiteY23" fmla="*/ 91972 h 308747"/>
                    <a:gd name="connsiteX24" fmla="*/ 219301 w 311121"/>
                    <a:gd name="connsiteY24" fmla="*/ 105996 h 308747"/>
                    <a:gd name="connsiteX25" fmla="*/ 205020 w 311121"/>
                    <a:gd name="connsiteY25" fmla="*/ 112429 h 308747"/>
                    <a:gd name="connsiteX26" fmla="*/ 216149 w 311121"/>
                    <a:gd name="connsiteY26" fmla="*/ 97954 h 308747"/>
                    <a:gd name="connsiteX27" fmla="*/ 248637 w 311121"/>
                    <a:gd name="connsiteY27" fmla="*/ 26096 h 308747"/>
                    <a:gd name="connsiteX28" fmla="*/ 190095 w 311121"/>
                    <a:gd name="connsiteY28" fmla="*/ 78976 h 308747"/>
                    <a:gd name="connsiteX29" fmla="*/ 180381 w 311121"/>
                    <a:gd name="connsiteY29" fmla="*/ 93001 h 308747"/>
                    <a:gd name="connsiteX30" fmla="*/ 183340 w 311121"/>
                    <a:gd name="connsiteY30" fmla="*/ 78784 h 308747"/>
                    <a:gd name="connsiteX31" fmla="*/ 181731 w 311121"/>
                    <a:gd name="connsiteY31" fmla="*/ -88 h 308747"/>
                    <a:gd name="connsiteX32" fmla="*/ 151688 w 311121"/>
                    <a:gd name="connsiteY32" fmla="*/ 72801 h 308747"/>
                    <a:gd name="connsiteX33" fmla="*/ 148858 w 311121"/>
                    <a:gd name="connsiteY33" fmla="*/ 90042 h 308747"/>
                    <a:gd name="connsiteX34" fmla="*/ 139658 w 311121"/>
                    <a:gd name="connsiteY34" fmla="*/ 65724 h 308747"/>
                    <a:gd name="connsiteX35" fmla="*/ 95012 w 311121"/>
                    <a:gd name="connsiteY35" fmla="*/ 749 h 308747"/>
                    <a:gd name="connsiteX36" fmla="*/ 109937 w 311121"/>
                    <a:gd name="connsiteY36" fmla="*/ 77947 h 308747"/>
                    <a:gd name="connsiteX37" fmla="*/ 116885 w 311121"/>
                    <a:gd name="connsiteY37" fmla="*/ 93451 h 308747"/>
                    <a:gd name="connsiteX38" fmla="*/ 106270 w 311121"/>
                    <a:gd name="connsiteY38" fmla="*/ 83608 h 308747"/>
                    <a:gd name="connsiteX39" fmla="*/ 37949 w 311121"/>
                    <a:gd name="connsiteY39" fmla="*/ 44173 h 308747"/>
                    <a:gd name="connsiteX40" fmla="*/ 84783 w 311121"/>
                    <a:gd name="connsiteY40" fmla="*/ 107604 h 308747"/>
                    <a:gd name="connsiteX41" fmla="*/ 96556 w 311121"/>
                    <a:gd name="connsiteY41" fmla="*/ 117704 h 308747"/>
                    <a:gd name="connsiteX42" fmla="*/ 78736 w 311121"/>
                    <a:gd name="connsiteY42" fmla="*/ 114102 h 308747"/>
                    <a:gd name="connsiteX43" fmla="*/ -135 w 311121"/>
                    <a:gd name="connsiteY43" fmla="*/ 116675 h 308747"/>
                    <a:gd name="connsiteX44" fmla="*/ 73139 w 311121"/>
                    <a:gd name="connsiteY44" fmla="*/ 145882 h 308747"/>
                    <a:gd name="connsiteX45" fmla="*/ 89994 w 311121"/>
                    <a:gd name="connsiteY45" fmla="*/ 148391 h 308747"/>
                    <a:gd name="connsiteX46" fmla="*/ 75969 w 311121"/>
                    <a:gd name="connsiteY46" fmla="*/ 151994 h 308747"/>
                    <a:gd name="connsiteX47" fmla="*/ 5912 w 311121"/>
                    <a:gd name="connsiteY47" fmla="*/ 188277 h 308747"/>
                    <a:gd name="connsiteX48" fmla="*/ 84590 w 311121"/>
                    <a:gd name="connsiteY48" fmla="*/ 183066 h 308747"/>
                    <a:gd name="connsiteX49" fmla="*/ 89544 w 311121"/>
                    <a:gd name="connsiteY49" fmla="*/ 181651 h 308747"/>
                    <a:gd name="connsiteX50" fmla="*/ 81952 w 311121"/>
                    <a:gd name="connsiteY50" fmla="*/ 187569 h 308747"/>
                    <a:gd name="connsiteX51" fmla="*/ 31966 w 311121"/>
                    <a:gd name="connsiteY51" fmla="*/ 248621 h 308747"/>
                    <a:gd name="connsiteX52" fmla="*/ 152782 w 311121"/>
                    <a:gd name="connsiteY52" fmla="*/ 152572 h 308747"/>
                    <a:gd name="connsiteX53" fmla="*/ 152782 w 311121"/>
                    <a:gd name="connsiteY53" fmla="*/ 152572 h 308747"/>
                    <a:gd name="connsiteX54" fmla="*/ 153490 w 311121"/>
                    <a:gd name="connsiteY54" fmla="*/ 151608 h 308747"/>
                    <a:gd name="connsiteX55" fmla="*/ 153940 w 311121"/>
                    <a:gd name="connsiteY55" fmla="*/ 151608 h 308747"/>
                    <a:gd name="connsiteX56" fmla="*/ 153940 w 311121"/>
                    <a:gd name="connsiteY56" fmla="*/ 152058 h 308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311121" h="308747">
                      <a:moveTo>
                        <a:pt x="31966" y="248621"/>
                      </a:moveTo>
                      <a:cubicBezTo>
                        <a:pt x="37563" y="255568"/>
                        <a:pt x="69022" y="239549"/>
                        <a:pt x="102281" y="212851"/>
                      </a:cubicBezTo>
                      <a:cubicBezTo>
                        <a:pt x="107878" y="208349"/>
                        <a:pt x="113153" y="203845"/>
                        <a:pt x="118107" y="199406"/>
                      </a:cubicBezTo>
                      <a:cubicBezTo>
                        <a:pt x="115598" y="204102"/>
                        <a:pt x="113089" y="208992"/>
                        <a:pt x="110645" y="214074"/>
                      </a:cubicBezTo>
                      <a:cubicBezTo>
                        <a:pt x="92052" y="252673"/>
                        <a:pt x="83561" y="286705"/>
                        <a:pt x="91345" y="290565"/>
                      </a:cubicBezTo>
                      <a:cubicBezTo>
                        <a:pt x="99129" y="294425"/>
                        <a:pt x="120873" y="266440"/>
                        <a:pt x="139401" y="228034"/>
                      </a:cubicBezTo>
                      <a:cubicBezTo>
                        <a:pt x="141138" y="224432"/>
                        <a:pt x="142746" y="220893"/>
                        <a:pt x="144354" y="217355"/>
                      </a:cubicBezTo>
                      <a:cubicBezTo>
                        <a:pt x="144354" y="222630"/>
                        <a:pt x="145126" y="228034"/>
                        <a:pt x="145705" y="233502"/>
                      </a:cubicBezTo>
                      <a:cubicBezTo>
                        <a:pt x="150209" y="275897"/>
                        <a:pt x="161081" y="309543"/>
                        <a:pt x="169894" y="308578"/>
                      </a:cubicBezTo>
                      <a:cubicBezTo>
                        <a:pt x="178708" y="307613"/>
                        <a:pt x="182246" y="272487"/>
                        <a:pt x="177743" y="230093"/>
                      </a:cubicBezTo>
                      <a:cubicBezTo>
                        <a:pt x="176778" y="221022"/>
                        <a:pt x="175491" y="212402"/>
                        <a:pt x="174076" y="204360"/>
                      </a:cubicBezTo>
                      <a:cubicBezTo>
                        <a:pt x="177164" y="210150"/>
                        <a:pt x="180509" y="216132"/>
                        <a:pt x="184305" y="222244"/>
                      </a:cubicBezTo>
                      <a:cubicBezTo>
                        <a:pt x="206692" y="258528"/>
                        <a:pt x="230881" y="284196"/>
                        <a:pt x="238472" y="279564"/>
                      </a:cubicBezTo>
                      <a:cubicBezTo>
                        <a:pt x="246064" y="274932"/>
                        <a:pt x="234098" y="241673"/>
                        <a:pt x="211775" y="205325"/>
                      </a:cubicBezTo>
                      <a:lnTo>
                        <a:pt x="207336" y="198248"/>
                      </a:lnTo>
                      <a:lnTo>
                        <a:pt x="213769" y="201915"/>
                      </a:lnTo>
                      <a:cubicBezTo>
                        <a:pt x="251081" y="222630"/>
                        <a:pt x="284534" y="233116"/>
                        <a:pt x="289102" y="225332"/>
                      </a:cubicBezTo>
                      <a:cubicBezTo>
                        <a:pt x="293669" y="217548"/>
                        <a:pt x="266779" y="194517"/>
                        <a:pt x="229595" y="173866"/>
                      </a:cubicBezTo>
                      <a:lnTo>
                        <a:pt x="232876" y="173866"/>
                      </a:lnTo>
                      <a:cubicBezTo>
                        <a:pt x="275463" y="176440"/>
                        <a:pt x="310074" y="171293"/>
                        <a:pt x="310910" y="162415"/>
                      </a:cubicBezTo>
                      <a:cubicBezTo>
                        <a:pt x="311747" y="153537"/>
                        <a:pt x="277393" y="144274"/>
                        <a:pt x="234805" y="141700"/>
                      </a:cubicBezTo>
                      <a:cubicBezTo>
                        <a:pt x="228951" y="141314"/>
                        <a:pt x="223290" y="141121"/>
                        <a:pt x="217822" y="141057"/>
                      </a:cubicBezTo>
                      <a:cubicBezTo>
                        <a:pt x="222196" y="139449"/>
                        <a:pt x="226764" y="137712"/>
                        <a:pt x="231331" y="135846"/>
                      </a:cubicBezTo>
                      <a:cubicBezTo>
                        <a:pt x="270896" y="119892"/>
                        <a:pt x="300231" y="100206"/>
                        <a:pt x="296886" y="91972"/>
                      </a:cubicBezTo>
                      <a:cubicBezTo>
                        <a:pt x="293541" y="83737"/>
                        <a:pt x="258801" y="89977"/>
                        <a:pt x="219301" y="105996"/>
                      </a:cubicBezTo>
                      <a:cubicBezTo>
                        <a:pt x="214348" y="107990"/>
                        <a:pt x="209587" y="110049"/>
                        <a:pt x="205020" y="112429"/>
                      </a:cubicBezTo>
                      <a:cubicBezTo>
                        <a:pt x="208751" y="107862"/>
                        <a:pt x="212418" y="103037"/>
                        <a:pt x="216149" y="97954"/>
                      </a:cubicBezTo>
                      <a:cubicBezTo>
                        <a:pt x="241303" y="63537"/>
                        <a:pt x="255842" y="31371"/>
                        <a:pt x="248637" y="26096"/>
                      </a:cubicBezTo>
                      <a:cubicBezTo>
                        <a:pt x="241432" y="20820"/>
                        <a:pt x="215248" y="44559"/>
                        <a:pt x="190095" y="78976"/>
                      </a:cubicBezTo>
                      <a:cubicBezTo>
                        <a:pt x="186685" y="83737"/>
                        <a:pt x="183662" y="88433"/>
                        <a:pt x="180381" y="93001"/>
                      </a:cubicBezTo>
                      <a:cubicBezTo>
                        <a:pt x="181474" y="88369"/>
                        <a:pt x="182439" y="83673"/>
                        <a:pt x="183340" y="78784"/>
                      </a:cubicBezTo>
                      <a:cubicBezTo>
                        <a:pt x="191188" y="36839"/>
                        <a:pt x="190481" y="1585"/>
                        <a:pt x="181731" y="-88"/>
                      </a:cubicBezTo>
                      <a:cubicBezTo>
                        <a:pt x="172982" y="-1760"/>
                        <a:pt x="159537" y="30920"/>
                        <a:pt x="151688" y="72801"/>
                      </a:cubicBezTo>
                      <a:cubicBezTo>
                        <a:pt x="150595" y="78719"/>
                        <a:pt x="149630" y="84509"/>
                        <a:pt x="148858" y="90042"/>
                      </a:cubicBezTo>
                      <a:cubicBezTo>
                        <a:pt x="146284" y="82322"/>
                        <a:pt x="143197" y="74151"/>
                        <a:pt x="139658" y="65724"/>
                      </a:cubicBezTo>
                      <a:cubicBezTo>
                        <a:pt x="123189" y="26417"/>
                        <a:pt x="103182" y="-2661"/>
                        <a:pt x="95012" y="749"/>
                      </a:cubicBezTo>
                      <a:cubicBezTo>
                        <a:pt x="86842" y="4158"/>
                        <a:pt x="93468" y="38833"/>
                        <a:pt x="109937" y="77947"/>
                      </a:cubicBezTo>
                      <a:cubicBezTo>
                        <a:pt x="112253" y="83351"/>
                        <a:pt x="114569" y="88498"/>
                        <a:pt x="116885" y="93451"/>
                      </a:cubicBezTo>
                      <a:cubicBezTo>
                        <a:pt x="113539" y="90234"/>
                        <a:pt x="110001" y="87018"/>
                        <a:pt x="106270" y="83608"/>
                      </a:cubicBezTo>
                      <a:cubicBezTo>
                        <a:pt x="74490" y="55174"/>
                        <a:pt x="43868" y="37546"/>
                        <a:pt x="37949" y="44173"/>
                      </a:cubicBezTo>
                      <a:cubicBezTo>
                        <a:pt x="32031" y="50799"/>
                        <a:pt x="53003" y="79234"/>
                        <a:pt x="84783" y="107604"/>
                      </a:cubicBezTo>
                      <a:cubicBezTo>
                        <a:pt x="88772" y="111142"/>
                        <a:pt x="92696" y="114552"/>
                        <a:pt x="96556" y="117704"/>
                      </a:cubicBezTo>
                      <a:cubicBezTo>
                        <a:pt x="90830" y="116418"/>
                        <a:pt x="84912" y="115195"/>
                        <a:pt x="78736" y="114102"/>
                      </a:cubicBezTo>
                      <a:cubicBezTo>
                        <a:pt x="36727" y="106768"/>
                        <a:pt x="1537" y="107669"/>
                        <a:pt x="-135" y="116675"/>
                      </a:cubicBezTo>
                      <a:cubicBezTo>
                        <a:pt x="-1808" y="125682"/>
                        <a:pt x="31130" y="138484"/>
                        <a:pt x="73139" y="145882"/>
                      </a:cubicBezTo>
                      <a:cubicBezTo>
                        <a:pt x="78929" y="146847"/>
                        <a:pt x="84590" y="147683"/>
                        <a:pt x="89994" y="148391"/>
                      </a:cubicBezTo>
                      <a:cubicBezTo>
                        <a:pt x="85426" y="149485"/>
                        <a:pt x="80730" y="150707"/>
                        <a:pt x="75969" y="151994"/>
                      </a:cubicBezTo>
                      <a:cubicBezTo>
                        <a:pt x="34861" y="163444"/>
                        <a:pt x="3532" y="179721"/>
                        <a:pt x="5912" y="188277"/>
                      </a:cubicBezTo>
                      <a:cubicBezTo>
                        <a:pt x="8292" y="196833"/>
                        <a:pt x="43546" y="194710"/>
                        <a:pt x="84590" y="183066"/>
                      </a:cubicBezTo>
                      <a:lnTo>
                        <a:pt x="89544" y="181651"/>
                      </a:lnTo>
                      <a:lnTo>
                        <a:pt x="81952" y="187569"/>
                      </a:lnTo>
                      <a:cubicBezTo>
                        <a:pt x="49079" y="214653"/>
                        <a:pt x="26434" y="241673"/>
                        <a:pt x="31966" y="248621"/>
                      </a:cubicBezTo>
                      <a:close/>
                      <a:moveTo>
                        <a:pt x="152782" y="152572"/>
                      </a:moveTo>
                      <a:lnTo>
                        <a:pt x="152782" y="152572"/>
                      </a:lnTo>
                      <a:lnTo>
                        <a:pt x="153490" y="151608"/>
                      </a:lnTo>
                      <a:lnTo>
                        <a:pt x="153940" y="151608"/>
                      </a:lnTo>
                      <a:cubicBezTo>
                        <a:pt x="153901" y="151756"/>
                        <a:pt x="153901" y="151910"/>
                        <a:pt x="153940" y="152058"/>
                      </a:cubicBezTo>
                      <a:close/>
                    </a:path>
                  </a:pathLst>
                </a:custGeom>
                <a:solidFill>
                  <a:srgbClr val="5690D6"/>
                </a:solidFill>
                <a:ln w="642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132" name="Forme libre : forme 131">
                  <a:extLst>
                    <a:ext uri="{FF2B5EF4-FFF2-40B4-BE49-F238E27FC236}">
                      <a16:creationId xmlns:a16="http://schemas.microsoft.com/office/drawing/2014/main" id="{9E4B6575-2652-418D-A8DD-E83708F56996}"/>
                    </a:ext>
                  </a:extLst>
                </p:cNvPr>
                <p:cNvSpPr/>
                <p:nvPr/>
              </p:nvSpPr>
              <p:spPr>
                <a:xfrm rot="-4063799">
                  <a:off x="3020094" y="4141858"/>
                  <a:ext cx="106019" cy="106019"/>
                </a:xfrm>
                <a:custGeom>
                  <a:avLst/>
                  <a:gdLst>
                    <a:gd name="connsiteX0" fmla="*/ 105823 w 106019"/>
                    <a:gd name="connsiteY0" fmla="*/ 52861 h 106019"/>
                    <a:gd name="connsiteX1" fmla="*/ 52813 w 106019"/>
                    <a:gd name="connsiteY1" fmla="*/ 105870 h 106019"/>
                    <a:gd name="connsiteX2" fmla="*/ -196 w 106019"/>
                    <a:gd name="connsiteY2" fmla="*/ 52861 h 106019"/>
                    <a:gd name="connsiteX3" fmla="*/ 52813 w 106019"/>
                    <a:gd name="connsiteY3" fmla="*/ -149 h 106019"/>
                    <a:gd name="connsiteX4" fmla="*/ 105823 w 106019"/>
                    <a:gd name="connsiteY4" fmla="*/ 52861 h 1060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019" h="106019">
                      <a:moveTo>
                        <a:pt x="105823" y="52861"/>
                      </a:moveTo>
                      <a:cubicBezTo>
                        <a:pt x="105823" y="82137"/>
                        <a:pt x="82090" y="105870"/>
                        <a:pt x="52813" y="105870"/>
                      </a:cubicBezTo>
                      <a:cubicBezTo>
                        <a:pt x="23537" y="105870"/>
                        <a:pt x="-196" y="82137"/>
                        <a:pt x="-196" y="52861"/>
                      </a:cubicBezTo>
                      <a:cubicBezTo>
                        <a:pt x="-196" y="23584"/>
                        <a:pt x="23537" y="-149"/>
                        <a:pt x="52813" y="-149"/>
                      </a:cubicBezTo>
                      <a:cubicBezTo>
                        <a:pt x="82090" y="-149"/>
                        <a:pt x="105823" y="23584"/>
                        <a:pt x="105823" y="52861"/>
                      </a:cubicBezTo>
                      <a:close/>
                    </a:path>
                  </a:pathLst>
                </a:custGeom>
                <a:solidFill>
                  <a:srgbClr val="3576B7"/>
                </a:solidFill>
                <a:ln w="642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133" name="Forme libre : forme 132">
                  <a:extLst>
                    <a:ext uri="{FF2B5EF4-FFF2-40B4-BE49-F238E27FC236}">
                      <a16:creationId xmlns:a16="http://schemas.microsoft.com/office/drawing/2014/main" id="{CE763E6C-D1EC-45BC-ADB3-00DC5328CA0A}"/>
                    </a:ext>
                  </a:extLst>
                </p:cNvPr>
                <p:cNvSpPr/>
                <p:nvPr/>
              </p:nvSpPr>
              <p:spPr>
                <a:xfrm>
                  <a:off x="3040964" y="4161519"/>
                  <a:ext cx="63817" cy="63817"/>
                </a:xfrm>
                <a:custGeom>
                  <a:avLst/>
                  <a:gdLst>
                    <a:gd name="connsiteX0" fmla="*/ 63818 w 63817"/>
                    <a:gd name="connsiteY0" fmla="*/ 31909 h 63817"/>
                    <a:gd name="connsiteX1" fmla="*/ 31909 w 63817"/>
                    <a:gd name="connsiteY1" fmla="*/ 63818 h 63817"/>
                    <a:gd name="connsiteX2" fmla="*/ 0 w 63817"/>
                    <a:gd name="connsiteY2" fmla="*/ 31909 h 63817"/>
                    <a:gd name="connsiteX3" fmla="*/ 31909 w 63817"/>
                    <a:gd name="connsiteY3" fmla="*/ 0 h 63817"/>
                    <a:gd name="connsiteX4" fmla="*/ 63818 w 63817"/>
                    <a:gd name="connsiteY4" fmla="*/ 31909 h 638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817" h="63817">
                      <a:moveTo>
                        <a:pt x="63818" y="31909"/>
                      </a:moveTo>
                      <a:cubicBezTo>
                        <a:pt x="63818" y="49531"/>
                        <a:pt x="49531" y="63818"/>
                        <a:pt x="31909" y="63818"/>
                      </a:cubicBezTo>
                      <a:cubicBezTo>
                        <a:pt x="14286" y="63818"/>
                        <a:pt x="0" y="49532"/>
                        <a:pt x="0" y="31909"/>
                      </a:cubicBezTo>
                      <a:cubicBezTo>
                        <a:pt x="0" y="14286"/>
                        <a:pt x="14286" y="0"/>
                        <a:pt x="31909" y="0"/>
                      </a:cubicBezTo>
                      <a:cubicBezTo>
                        <a:pt x="49531" y="0"/>
                        <a:pt x="63818" y="14286"/>
                        <a:pt x="63818" y="31909"/>
                      </a:cubicBezTo>
                      <a:close/>
                    </a:path>
                  </a:pathLst>
                </a:custGeom>
                <a:solidFill>
                  <a:srgbClr val="FFD15F"/>
                </a:solidFill>
                <a:ln w="642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134" name="Forme libre : forme 133">
                  <a:extLst>
                    <a:ext uri="{FF2B5EF4-FFF2-40B4-BE49-F238E27FC236}">
                      <a16:creationId xmlns:a16="http://schemas.microsoft.com/office/drawing/2014/main" id="{B7AD7D78-7D61-416A-A43D-1447D4680D36}"/>
                    </a:ext>
                  </a:extLst>
                </p:cNvPr>
                <p:cNvSpPr/>
                <p:nvPr/>
              </p:nvSpPr>
              <p:spPr>
                <a:xfrm>
                  <a:off x="2673144" y="4252999"/>
                  <a:ext cx="776393" cy="666337"/>
                </a:xfrm>
                <a:custGeom>
                  <a:avLst/>
                  <a:gdLst>
                    <a:gd name="connsiteX0" fmla="*/ 63654 w 776393"/>
                    <a:gd name="connsiteY0" fmla="*/ 529498 h 666337"/>
                    <a:gd name="connsiteX1" fmla="*/ 324264 w 776393"/>
                    <a:gd name="connsiteY1" fmla="*/ 416917 h 666337"/>
                    <a:gd name="connsiteX2" fmla="*/ 381326 w 776393"/>
                    <a:gd name="connsiteY2" fmla="*/ 412992 h 666337"/>
                    <a:gd name="connsiteX3" fmla="*/ 324264 w 776393"/>
                    <a:gd name="connsiteY3" fmla="*/ 416917 h 666337"/>
                    <a:gd name="connsiteX4" fmla="*/ 223 w 776393"/>
                    <a:gd name="connsiteY4" fmla="*/ 375487 h 666337"/>
                    <a:gd name="connsiteX5" fmla="*/ 330247 w 776393"/>
                    <a:gd name="connsiteY5" fmla="*/ 300218 h 666337"/>
                    <a:gd name="connsiteX6" fmla="*/ 17657 w 776393"/>
                    <a:gd name="connsiteY6" fmla="*/ 198059 h 666337"/>
                    <a:gd name="connsiteX7" fmla="*/ 506967 w 776393"/>
                    <a:gd name="connsiteY7" fmla="*/ 183069 h 666337"/>
                    <a:gd name="connsiteX8" fmla="*/ 549748 w 776393"/>
                    <a:gd name="connsiteY8" fmla="*/ -84 h 666337"/>
                    <a:gd name="connsiteX9" fmla="*/ 619934 w 776393"/>
                    <a:gd name="connsiteY9" fmla="*/ 301891 h 666337"/>
                    <a:gd name="connsiteX10" fmla="*/ 729878 w 776393"/>
                    <a:gd name="connsiteY10" fmla="*/ 316623 h 666337"/>
                    <a:gd name="connsiteX11" fmla="*/ 776197 w 776393"/>
                    <a:gd name="connsiteY11" fmla="*/ 323056 h 666337"/>
                    <a:gd name="connsiteX12" fmla="*/ 744031 w 776393"/>
                    <a:gd name="connsiteY12" fmla="*/ 471020 h 666337"/>
                    <a:gd name="connsiteX13" fmla="*/ 692565 w 776393"/>
                    <a:gd name="connsiteY13" fmla="*/ 603480 h 666337"/>
                    <a:gd name="connsiteX14" fmla="*/ 647533 w 776393"/>
                    <a:gd name="connsiteY14" fmla="*/ 583022 h 666337"/>
                    <a:gd name="connsiteX15" fmla="*/ 530513 w 776393"/>
                    <a:gd name="connsiteY15" fmla="*/ 530077 h 666337"/>
                    <a:gd name="connsiteX16" fmla="*/ 239796 w 776393"/>
                    <a:gd name="connsiteY16" fmla="*/ 652629 h 666337"/>
                    <a:gd name="connsiteX17" fmla="*/ 386859 w 776393"/>
                    <a:gd name="connsiteY17" fmla="*/ 534258 h 666337"/>
                    <a:gd name="connsiteX18" fmla="*/ 63654 w 776393"/>
                    <a:gd name="connsiteY18" fmla="*/ 529498 h 6663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76393" h="666337">
                      <a:moveTo>
                        <a:pt x="63654" y="529498"/>
                      </a:moveTo>
                      <a:cubicBezTo>
                        <a:pt x="37535" y="466130"/>
                        <a:pt x="192962" y="429268"/>
                        <a:pt x="324264" y="416917"/>
                      </a:cubicBezTo>
                      <a:cubicBezTo>
                        <a:pt x="349418" y="415823"/>
                        <a:pt x="369296" y="414408"/>
                        <a:pt x="381326" y="412992"/>
                      </a:cubicBezTo>
                      <a:cubicBezTo>
                        <a:pt x="363313" y="413700"/>
                        <a:pt x="344014" y="415051"/>
                        <a:pt x="324264" y="416917"/>
                      </a:cubicBezTo>
                      <a:cubicBezTo>
                        <a:pt x="214449" y="421548"/>
                        <a:pt x="9422" y="418975"/>
                        <a:pt x="223" y="375487"/>
                      </a:cubicBezTo>
                      <a:cubicBezTo>
                        <a:pt x="-10328" y="325308"/>
                        <a:pt x="180353" y="302212"/>
                        <a:pt x="330247" y="300218"/>
                      </a:cubicBezTo>
                      <a:cubicBezTo>
                        <a:pt x="188716" y="297259"/>
                        <a:pt x="13154" y="244056"/>
                        <a:pt x="17657" y="198059"/>
                      </a:cubicBezTo>
                      <a:cubicBezTo>
                        <a:pt x="22482" y="148973"/>
                        <a:pt x="506967" y="183069"/>
                        <a:pt x="506967" y="183069"/>
                      </a:cubicBezTo>
                      <a:cubicBezTo>
                        <a:pt x="506967" y="183069"/>
                        <a:pt x="484000" y="-4137"/>
                        <a:pt x="549748" y="-84"/>
                      </a:cubicBezTo>
                      <a:cubicBezTo>
                        <a:pt x="615495" y="3969"/>
                        <a:pt x="619934" y="301891"/>
                        <a:pt x="619934" y="301891"/>
                      </a:cubicBezTo>
                      <a:lnTo>
                        <a:pt x="729878" y="316623"/>
                      </a:lnTo>
                      <a:lnTo>
                        <a:pt x="776197" y="323056"/>
                      </a:lnTo>
                      <a:cubicBezTo>
                        <a:pt x="770227" y="373293"/>
                        <a:pt x="759458" y="422841"/>
                        <a:pt x="744031" y="471020"/>
                      </a:cubicBezTo>
                      <a:cubicBezTo>
                        <a:pt x="730675" y="516554"/>
                        <a:pt x="713454" y="560872"/>
                        <a:pt x="692565" y="603480"/>
                      </a:cubicBezTo>
                      <a:lnTo>
                        <a:pt x="647533" y="583022"/>
                      </a:lnTo>
                      <a:lnTo>
                        <a:pt x="530513" y="530077"/>
                      </a:lnTo>
                      <a:cubicBezTo>
                        <a:pt x="530513" y="530077"/>
                        <a:pt x="247451" y="717219"/>
                        <a:pt x="239796" y="652629"/>
                      </a:cubicBezTo>
                      <a:cubicBezTo>
                        <a:pt x="232140" y="588040"/>
                        <a:pt x="386859" y="534258"/>
                        <a:pt x="386859" y="534258"/>
                      </a:cubicBezTo>
                      <a:cubicBezTo>
                        <a:pt x="386859" y="534258"/>
                        <a:pt x="94019" y="602386"/>
                        <a:pt x="63654" y="529498"/>
                      </a:cubicBezTo>
                      <a:close/>
                    </a:path>
                  </a:pathLst>
                </a:custGeom>
                <a:solidFill>
                  <a:srgbClr val="DBAA7D"/>
                </a:solidFill>
                <a:ln w="642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grpSp>
        </p:grpSp>
      </p:grpSp>
      <p:sp>
        <p:nvSpPr>
          <p:cNvPr id="38" name="Forme libre : forme 37">
            <a:extLst>
              <a:ext uri="{FF2B5EF4-FFF2-40B4-BE49-F238E27FC236}">
                <a16:creationId xmlns:a16="http://schemas.microsoft.com/office/drawing/2014/main" id="{C48FDF60-3DBC-4695-BB58-EB1444AB52CE}"/>
              </a:ext>
            </a:extLst>
          </p:cNvPr>
          <p:cNvSpPr/>
          <p:nvPr/>
        </p:nvSpPr>
        <p:spPr>
          <a:xfrm>
            <a:off x="3447371" y="3153306"/>
            <a:ext cx="313018" cy="747282"/>
          </a:xfrm>
          <a:custGeom>
            <a:avLst/>
            <a:gdLst>
              <a:gd name="connsiteX0" fmla="*/ 52684 w 243432"/>
              <a:gd name="connsiteY0" fmla="*/ -149 h 640297"/>
              <a:gd name="connsiteX1" fmla="*/ -196 w 243432"/>
              <a:gd name="connsiteY1" fmla="*/ 592864 h 640297"/>
              <a:gd name="connsiteX2" fmla="*/ 210684 w 243432"/>
              <a:gd name="connsiteY2" fmla="*/ 640149 h 640297"/>
              <a:gd name="connsiteX3" fmla="*/ 243236 w 243432"/>
              <a:gd name="connsiteY3" fmla="*/ 37743 h 640297"/>
              <a:gd name="connsiteX4" fmla="*/ 52684 w 243432"/>
              <a:gd name="connsiteY4" fmla="*/ -149 h 6402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3432" h="640297">
                <a:moveTo>
                  <a:pt x="52684" y="-149"/>
                </a:moveTo>
                <a:lnTo>
                  <a:pt x="-196" y="592864"/>
                </a:lnTo>
                <a:lnTo>
                  <a:pt x="210684" y="640149"/>
                </a:lnTo>
                <a:lnTo>
                  <a:pt x="243236" y="37743"/>
                </a:lnTo>
                <a:cubicBezTo>
                  <a:pt x="243236" y="37743"/>
                  <a:pt x="112256" y="9050"/>
                  <a:pt x="52684" y="-149"/>
                </a:cubicBezTo>
                <a:close/>
              </a:path>
            </a:pathLst>
          </a:custGeom>
          <a:solidFill>
            <a:srgbClr val="F0F0F5"/>
          </a:solidFill>
          <a:ln w="642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grpSp>
        <p:nvGrpSpPr>
          <p:cNvPr id="146" name="Group 145">
            <a:extLst>
              <a:ext uri="{FF2B5EF4-FFF2-40B4-BE49-F238E27FC236}">
                <a16:creationId xmlns:a16="http://schemas.microsoft.com/office/drawing/2014/main" id="{916B2578-953D-4AEB-BFF6-5878962DF756}"/>
              </a:ext>
            </a:extLst>
          </p:cNvPr>
          <p:cNvGrpSpPr/>
          <p:nvPr/>
        </p:nvGrpSpPr>
        <p:grpSpPr>
          <a:xfrm>
            <a:off x="2474841" y="1875133"/>
            <a:ext cx="1133331" cy="450281"/>
            <a:chOff x="2474841" y="1875133"/>
            <a:chExt cx="1133331" cy="450281"/>
          </a:xfrm>
        </p:grpSpPr>
        <p:grpSp>
          <p:nvGrpSpPr>
            <p:cNvPr id="147" name="Group 146">
              <a:extLst>
                <a:ext uri="{FF2B5EF4-FFF2-40B4-BE49-F238E27FC236}">
                  <a16:creationId xmlns:a16="http://schemas.microsoft.com/office/drawing/2014/main" id="{71451C75-F257-4249-89E1-2CFA26EA625B}"/>
                </a:ext>
              </a:extLst>
            </p:cNvPr>
            <p:cNvGrpSpPr/>
            <p:nvPr/>
          </p:nvGrpSpPr>
          <p:grpSpPr>
            <a:xfrm>
              <a:off x="2474841" y="1875133"/>
              <a:ext cx="366814" cy="366814"/>
              <a:chOff x="2504824" y="1911289"/>
              <a:chExt cx="303152" cy="303152"/>
            </a:xfrm>
          </p:grpSpPr>
          <p:sp>
            <p:nvSpPr>
              <p:cNvPr id="152" name="Forme libre : forme 142">
                <a:extLst>
                  <a:ext uri="{FF2B5EF4-FFF2-40B4-BE49-F238E27FC236}">
                    <a16:creationId xmlns:a16="http://schemas.microsoft.com/office/drawing/2014/main" id="{4F6D1993-B56B-4E98-81AC-9AF6FBE8854B}"/>
                  </a:ext>
                </a:extLst>
              </p:cNvPr>
              <p:cNvSpPr/>
              <p:nvPr/>
            </p:nvSpPr>
            <p:spPr>
              <a:xfrm rot="21046799">
                <a:off x="2504824" y="1911289"/>
                <a:ext cx="303152" cy="303152"/>
              </a:xfrm>
              <a:custGeom>
                <a:avLst/>
                <a:gdLst>
                  <a:gd name="connsiteX0" fmla="*/ 406478 w 406693"/>
                  <a:gd name="connsiteY0" fmla="*/ 203097 h 406693"/>
                  <a:gd name="connsiteX1" fmla="*/ 203131 w 406693"/>
                  <a:gd name="connsiteY1" fmla="*/ 406444 h 406693"/>
                  <a:gd name="connsiteX2" fmla="*/ -215 w 406693"/>
                  <a:gd name="connsiteY2" fmla="*/ 203097 h 406693"/>
                  <a:gd name="connsiteX3" fmla="*/ 203131 w 406693"/>
                  <a:gd name="connsiteY3" fmla="*/ -249 h 406693"/>
                  <a:gd name="connsiteX4" fmla="*/ 406478 w 406693"/>
                  <a:gd name="connsiteY4" fmla="*/ 203097 h 4066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6693" h="406693">
                    <a:moveTo>
                      <a:pt x="406478" y="203097"/>
                    </a:moveTo>
                    <a:cubicBezTo>
                      <a:pt x="406478" y="315402"/>
                      <a:pt x="315437" y="406444"/>
                      <a:pt x="203131" y="406444"/>
                    </a:cubicBezTo>
                    <a:cubicBezTo>
                      <a:pt x="90826" y="406444"/>
                      <a:pt x="-215" y="315403"/>
                      <a:pt x="-215" y="203097"/>
                    </a:cubicBezTo>
                    <a:cubicBezTo>
                      <a:pt x="-215" y="90792"/>
                      <a:pt x="90826" y="-249"/>
                      <a:pt x="203131" y="-249"/>
                    </a:cubicBezTo>
                    <a:cubicBezTo>
                      <a:pt x="315437" y="-249"/>
                      <a:pt x="406478" y="90792"/>
                      <a:pt x="406478" y="203097"/>
                    </a:cubicBezTo>
                    <a:close/>
                  </a:path>
                </a:pathLst>
              </a:custGeom>
              <a:solidFill>
                <a:srgbClr val="FFFFFF"/>
              </a:solidFill>
              <a:ln w="824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153" name="Forme libre : forme 143">
                <a:extLst>
                  <a:ext uri="{FF2B5EF4-FFF2-40B4-BE49-F238E27FC236}">
                    <a16:creationId xmlns:a16="http://schemas.microsoft.com/office/drawing/2014/main" id="{BC438B39-C950-43BC-86B2-17969C322005}"/>
                  </a:ext>
                </a:extLst>
              </p:cNvPr>
              <p:cNvSpPr/>
              <p:nvPr/>
            </p:nvSpPr>
            <p:spPr>
              <a:xfrm>
                <a:off x="2606629" y="2035393"/>
                <a:ext cx="167816" cy="167816"/>
              </a:xfrm>
              <a:custGeom>
                <a:avLst/>
                <a:gdLst>
                  <a:gd name="connsiteX0" fmla="*/ 225134 w 225133"/>
                  <a:gd name="connsiteY0" fmla="*/ 112567 h 225133"/>
                  <a:gd name="connsiteX1" fmla="*/ 112567 w 225133"/>
                  <a:gd name="connsiteY1" fmla="*/ 225134 h 225133"/>
                  <a:gd name="connsiteX2" fmla="*/ 0 w 225133"/>
                  <a:gd name="connsiteY2" fmla="*/ 112567 h 225133"/>
                  <a:gd name="connsiteX3" fmla="*/ 112567 w 225133"/>
                  <a:gd name="connsiteY3" fmla="*/ 0 h 225133"/>
                  <a:gd name="connsiteX4" fmla="*/ 225134 w 225133"/>
                  <a:gd name="connsiteY4" fmla="*/ 112567 h 2251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5133" h="225133">
                    <a:moveTo>
                      <a:pt x="225134" y="112567"/>
                    </a:moveTo>
                    <a:cubicBezTo>
                      <a:pt x="225134" y="174736"/>
                      <a:pt x="174736" y="225134"/>
                      <a:pt x="112567" y="225134"/>
                    </a:cubicBezTo>
                    <a:cubicBezTo>
                      <a:pt x="50398" y="225134"/>
                      <a:pt x="0" y="174736"/>
                      <a:pt x="0" y="112567"/>
                    </a:cubicBezTo>
                    <a:cubicBezTo>
                      <a:pt x="0" y="50398"/>
                      <a:pt x="50398" y="0"/>
                      <a:pt x="112567" y="0"/>
                    </a:cubicBezTo>
                    <a:cubicBezTo>
                      <a:pt x="174736" y="0"/>
                      <a:pt x="225134" y="50398"/>
                      <a:pt x="225134" y="112567"/>
                    </a:cubicBezTo>
                    <a:close/>
                  </a:path>
                </a:pathLst>
              </a:custGeom>
              <a:solidFill>
                <a:srgbClr val="313759"/>
              </a:solidFill>
              <a:ln w="824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154" name="Forme libre : forme 170">
                <a:extLst>
                  <a:ext uri="{FF2B5EF4-FFF2-40B4-BE49-F238E27FC236}">
                    <a16:creationId xmlns:a16="http://schemas.microsoft.com/office/drawing/2014/main" id="{255151D1-680A-4E69-9E83-A49848A53E99}"/>
                  </a:ext>
                </a:extLst>
              </p:cNvPr>
              <p:cNvSpPr/>
              <p:nvPr/>
            </p:nvSpPr>
            <p:spPr>
              <a:xfrm>
                <a:off x="2714069" y="2057627"/>
                <a:ext cx="34080" cy="34079"/>
              </a:xfrm>
              <a:custGeom>
                <a:avLst/>
                <a:gdLst>
                  <a:gd name="connsiteX0" fmla="*/ 45720 w 45720"/>
                  <a:gd name="connsiteY0" fmla="*/ 22860 h 45719"/>
                  <a:gd name="connsiteX1" fmla="*/ 22860 w 45720"/>
                  <a:gd name="connsiteY1" fmla="*/ 45720 h 45719"/>
                  <a:gd name="connsiteX2" fmla="*/ 0 w 45720"/>
                  <a:gd name="connsiteY2" fmla="*/ 22860 h 45719"/>
                  <a:gd name="connsiteX3" fmla="*/ 22860 w 45720"/>
                  <a:gd name="connsiteY3" fmla="*/ 0 h 45719"/>
                  <a:gd name="connsiteX4" fmla="*/ 45720 w 45720"/>
                  <a:gd name="connsiteY4" fmla="*/ 22860 h 457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720" h="45719">
                    <a:moveTo>
                      <a:pt x="45720" y="22860"/>
                    </a:moveTo>
                    <a:cubicBezTo>
                      <a:pt x="45720" y="35485"/>
                      <a:pt x="35485" y="45720"/>
                      <a:pt x="22860" y="45720"/>
                    </a:cubicBezTo>
                    <a:cubicBezTo>
                      <a:pt x="10235" y="45720"/>
                      <a:pt x="0" y="35485"/>
                      <a:pt x="0" y="22860"/>
                    </a:cubicBezTo>
                    <a:cubicBezTo>
                      <a:pt x="0" y="10235"/>
                      <a:pt x="10235" y="0"/>
                      <a:pt x="22860" y="0"/>
                    </a:cubicBezTo>
                    <a:cubicBezTo>
                      <a:pt x="35485" y="0"/>
                      <a:pt x="45720" y="10235"/>
                      <a:pt x="45720" y="22860"/>
                    </a:cubicBezTo>
                    <a:close/>
                  </a:path>
                </a:pathLst>
              </a:custGeom>
              <a:solidFill>
                <a:srgbClr val="FFFFFF"/>
              </a:solidFill>
              <a:ln w="824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grpSp>
        <p:grpSp>
          <p:nvGrpSpPr>
            <p:cNvPr id="148" name="Group 147">
              <a:extLst>
                <a:ext uri="{FF2B5EF4-FFF2-40B4-BE49-F238E27FC236}">
                  <a16:creationId xmlns:a16="http://schemas.microsoft.com/office/drawing/2014/main" id="{AD3898C1-0260-4231-A5CB-EF17FDD3D117}"/>
                </a:ext>
              </a:extLst>
            </p:cNvPr>
            <p:cNvGrpSpPr/>
            <p:nvPr/>
          </p:nvGrpSpPr>
          <p:grpSpPr>
            <a:xfrm>
              <a:off x="3241358" y="1958600"/>
              <a:ext cx="366814" cy="366814"/>
              <a:chOff x="2504824" y="1911289"/>
              <a:chExt cx="303152" cy="303152"/>
            </a:xfrm>
          </p:grpSpPr>
          <p:sp>
            <p:nvSpPr>
              <p:cNvPr id="149" name="Forme libre : forme 142">
                <a:extLst>
                  <a:ext uri="{FF2B5EF4-FFF2-40B4-BE49-F238E27FC236}">
                    <a16:creationId xmlns:a16="http://schemas.microsoft.com/office/drawing/2014/main" id="{C08FEE11-E96C-45CB-A3D2-1D1FA98D6CC8}"/>
                  </a:ext>
                </a:extLst>
              </p:cNvPr>
              <p:cNvSpPr/>
              <p:nvPr/>
            </p:nvSpPr>
            <p:spPr>
              <a:xfrm rot="21046799">
                <a:off x="2504824" y="1911289"/>
                <a:ext cx="303152" cy="303152"/>
              </a:xfrm>
              <a:custGeom>
                <a:avLst/>
                <a:gdLst>
                  <a:gd name="connsiteX0" fmla="*/ 406478 w 406693"/>
                  <a:gd name="connsiteY0" fmla="*/ 203097 h 406693"/>
                  <a:gd name="connsiteX1" fmla="*/ 203131 w 406693"/>
                  <a:gd name="connsiteY1" fmla="*/ 406444 h 406693"/>
                  <a:gd name="connsiteX2" fmla="*/ -215 w 406693"/>
                  <a:gd name="connsiteY2" fmla="*/ 203097 h 406693"/>
                  <a:gd name="connsiteX3" fmla="*/ 203131 w 406693"/>
                  <a:gd name="connsiteY3" fmla="*/ -249 h 406693"/>
                  <a:gd name="connsiteX4" fmla="*/ 406478 w 406693"/>
                  <a:gd name="connsiteY4" fmla="*/ 203097 h 4066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6693" h="406693">
                    <a:moveTo>
                      <a:pt x="406478" y="203097"/>
                    </a:moveTo>
                    <a:cubicBezTo>
                      <a:pt x="406478" y="315402"/>
                      <a:pt x="315437" y="406444"/>
                      <a:pt x="203131" y="406444"/>
                    </a:cubicBezTo>
                    <a:cubicBezTo>
                      <a:pt x="90826" y="406444"/>
                      <a:pt x="-215" y="315403"/>
                      <a:pt x="-215" y="203097"/>
                    </a:cubicBezTo>
                    <a:cubicBezTo>
                      <a:pt x="-215" y="90792"/>
                      <a:pt x="90826" y="-249"/>
                      <a:pt x="203131" y="-249"/>
                    </a:cubicBezTo>
                    <a:cubicBezTo>
                      <a:pt x="315437" y="-249"/>
                      <a:pt x="406478" y="90792"/>
                      <a:pt x="406478" y="203097"/>
                    </a:cubicBezTo>
                    <a:close/>
                  </a:path>
                </a:pathLst>
              </a:custGeom>
              <a:solidFill>
                <a:srgbClr val="FFFFFF"/>
              </a:solidFill>
              <a:ln w="824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150" name="Forme libre : forme 143">
                <a:extLst>
                  <a:ext uri="{FF2B5EF4-FFF2-40B4-BE49-F238E27FC236}">
                    <a16:creationId xmlns:a16="http://schemas.microsoft.com/office/drawing/2014/main" id="{B39A3648-8D39-4D9B-8D67-392C06F04EA1}"/>
                  </a:ext>
                </a:extLst>
              </p:cNvPr>
              <p:cNvSpPr/>
              <p:nvPr/>
            </p:nvSpPr>
            <p:spPr>
              <a:xfrm>
                <a:off x="2606629" y="2035393"/>
                <a:ext cx="167816" cy="167816"/>
              </a:xfrm>
              <a:custGeom>
                <a:avLst/>
                <a:gdLst>
                  <a:gd name="connsiteX0" fmla="*/ 225134 w 225133"/>
                  <a:gd name="connsiteY0" fmla="*/ 112567 h 225133"/>
                  <a:gd name="connsiteX1" fmla="*/ 112567 w 225133"/>
                  <a:gd name="connsiteY1" fmla="*/ 225134 h 225133"/>
                  <a:gd name="connsiteX2" fmla="*/ 0 w 225133"/>
                  <a:gd name="connsiteY2" fmla="*/ 112567 h 225133"/>
                  <a:gd name="connsiteX3" fmla="*/ 112567 w 225133"/>
                  <a:gd name="connsiteY3" fmla="*/ 0 h 225133"/>
                  <a:gd name="connsiteX4" fmla="*/ 225134 w 225133"/>
                  <a:gd name="connsiteY4" fmla="*/ 112567 h 2251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5133" h="225133">
                    <a:moveTo>
                      <a:pt x="225134" y="112567"/>
                    </a:moveTo>
                    <a:cubicBezTo>
                      <a:pt x="225134" y="174736"/>
                      <a:pt x="174736" y="225134"/>
                      <a:pt x="112567" y="225134"/>
                    </a:cubicBezTo>
                    <a:cubicBezTo>
                      <a:pt x="50398" y="225134"/>
                      <a:pt x="0" y="174736"/>
                      <a:pt x="0" y="112567"/>
                    </a:cubicBezTo>
                    <a:cubicBezTo>
                      <a:pt x="0" y="50398"/>
                      <a:pt x="50398" y="0"/>
                      <a:pt x="112567" y="0"/>
                    </a:cubicBezTo>
                    <a:cubicBezTo>
                      <a:pt x="174736" y="0"/>
                      <a:pt x="225134" y="50398"/>
                      <a:pt x="225134" y="112567"/>
                    </a:cubicBezTo>
                    <a:close/>
                  </a:path>
                </a:pathLst>
              </a:custGeom>
              <a:solidFill>
                <a:srgbClr val="313759"/>
              </a:solidFill>
              <a:ln w="824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151" name="Forme libre : forme 170">
                <a:extLst>
                  <a:ext uri="{FF2B5EF4-FFF2-40B4-BE49-F238E27FC236}">
                    <a16:creationId xmlns:a16="http://schemas.microsoft.com/office/drawing/2014/main" id="{98F9CEE1-2C46-4911-A77D-0E143E938884}"/>
                  </a:ext>
                </a:extLst>
              </p:cNvPr>
              <p:cNvSpPr/>
              <p:nvPr/>
            </p:nvSpPr>
            <p:spPr>
              <a:xfrm>
                <a:off x="2715551" y="2057571"/>
                <a:ext cx="34080" cy="34079"/>
              </a:xfrm>
              <a:custGeom>
                <a:avLst/>
                <a:gdLst>
                  <a:gd name="connsiteX0" fmla="*/ 45720 w 45720"/>
                  <a:gd name="connsiteY0" fmla="*/ 22860 h 45719"/>
                  <a:gd name="connsiteX1" fmla="*/ 22860 w 45720"/>
                  <a:gd name="connsiteY1" fmla="*/ 45720 h 45719"/>
                  <a:gd name="connsiteX2" fmla="*/ 0 w 45720"/>
                  <a:gd name="connsiteY2" fmla="*/ 22860 h 45719"/>
                  <a:gd name="connsiteX3" fmla="*/ 22860 w 45720"/>
                  <a:gd name="connsiteY3" fmla="*/ 0 h 45719"/>
                  <a:gd name="connsiteX4" fmla="*/ 45720 w 45720"/>
                  <a:gd name="connsiteY4" fmla="*/ 22860 h 457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720" h="45719">
                    <a:moveTo>
                      <a:pt x="45720" y="22860"/>
                    </a:moveTo>
                    <a:cubicBezTo>
                      <a:pt x="45720" y="35485"/>
                      <a:pt x="35485" y="45720"/>
                      <a:pt x="22860" y="45720"/>
                    </a:cubicBezTo>
                    <a:cubicBezTo>
                      <a:pt x="10235" y="45720"/>
                      <a:pt x="0" y="35485"/>
                      <a:pt x="0" y="22860"/>
                    </a:cubicBezTo>
                    <a:cubicBezTo>
                      <a:pt x="0" y="10235"/>
                      <a:pt x="10235" y="0"/>
                      <a:pt x="22860" y="0"/>
                    </a:cubicBezTo>
                    <a:cubicBezTo>
                      <a:pt x="35485" y="0"/>
                      <a:pt x="45720" y="10235"/>
                      <a:pt x="45720" y="22860"/>
                    </a:cubicBezTo>
                    <a:close/>
                  </a:path>
                </a:pathLst>
              </a:custGeom>
              <a:solidFill>
                <a:srgbClr val="FFFFFF"/>
              </a:solidFill>
              <a:ln w="824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grpSp>
      </p:grpSp>
      <p:grpSp>
        <p:nvGrpSpPr>
          <p:cNvPr id="139" name="Groupe 138">
            <a:extLst>
              <a:ext uri="{FF2B5EF4-FFF2-40B4-BE49-F238E27FC236}">
                <a16:creationId xmlns:a16="http://schemas.microsoft.com/office/drawing/2014/main" id="{CEB96D75-2075-4DB5-A923-06BC5F10C7C4}"/>
              </a:ext>
            </a:extLst>
          </p:cNvPr>
          <p:cNvGrpSpPr/>
          <p:nvPr/>
        </p:nvGrpSpPr>
        <p:grpSpPr>
          <a:xfrm>
            <a:off x="147918" y="141194"/>
            <a:ext cx="11769820" cy="6554086"/>
            <a:chOff x="147918" y="141194"/>
            <a:chExt cx="11769820" cy="6554086"/>
          </a:xfrm>
        </p:grpSpPr>
        <p:pic>
          <p:nvPicPr>
            <p:cNvPr id="141" name="Image 140">
              <a:extLst>
                <a:ext uri="{FF2B5EF4-FFF2-40B4-BE49-F238E27FC236}">
                  <a16:creationId xmlns:a16="http://schemas.microsoft.com/office/drawing/2014/main" id="{DCF75341-1DCC-4EA9-809E-83013E65055F}"/>
                </a:ext>
              </a:extLst>
            </p:cNvPr>
            <p:cNvPicPr>
              <a:picLocks noChangeAspect="1"/>
            </p:cNvPicPr>
            <p:nvPr/>
          </p:nvPicPr>
          <p:blipFill rotWithShape="1">
            <a:blip r:embed="rId4" cstate="hqprint">
              <a:extLst>
                <a:ext uri="{28A0092B-C50C-407E-A947-70E740481C1C}">
                  <a14:useLocalDpi xmlns:a14="http://schemas.microsoft.com/office/drawing/2010/main" val="0"/>
                </a:ext>
              </a:extLst>
            </a:blip>
            <a:srcRect l="1510" t="6215" r="2029" b="5015"/>
            <a:stretch/>
          </p:blipFill>
          <p:spPr>
            <a:xfrm>
              <a:off x="147918" y="141194"/>
              <a:ext cx="1095935" cy="1008530"/>
            </a:xfrm>
            <a:prstGeom prst="ellipse">
              <a:avLst/>
            </a:prstGeom>
          </p:spPr>
        </p:pic>
        <p:sp>
          <p:nvSpPr>
            <p:cNvPr id="142" name="Forme libre : forme 141">
              <a:extLst>
                <a:ext uri="{FF2B5EF4-FFF2-40B4-BE49-F238E27FC236}">
                  <a16:creationId xmlns:a16="http://schemas.microsoft.com/office/drawing/2014/main" id="{8B5CE82D-E256-4353-A44E-A3D814FB846B}"/>
                </a:ext>
              </a:extLst>
            </p:cNvPr>
            <p:cNvSpPr/>
            <p:nvPr/>
          </p:nvSpPr>
          <p:spPr>
            <a:xfrm>
              <a:off x="10330851" y="6198391"/>
              <a:ext cx="1087243" cy="234000"/>
            </a:xfrm>
            <a:custGeom>
              <a:avLst/>
              <a:gdLst>
                <a:gd name="connsiteX0" fmla="*/ 19635 w 1087243"/>
                <a:gd name="connsiteY0" fmla="*/ 0 h 246390"/>
                <a:gd name="connsiteX1" fmla="*/ 945457 w 1087243"/>
                <a:gd name="connsiteY1" fmla="*/ 0 h 246390"/>
                <a:gd name="connsiteX2" fmla="*/ 965092 w 1087243"/>
                <a:gd name="connsiteY2" fmla="*/ 19635 h 246390"/>
                <a:gd name="connsiteX3" fmla="*/ 965092 w 1087243"/>
                <a:gd name="connsiteY3" fmla="*/ 78700 h 246390"/>
                <a:gd name="connsiteX4" fmla="*/ 1087243 w 1087243"/>
                <a:gd name="connsiteY4" fmla="*/ 80962 h 246390"/>
                <a:gd name="connsiteX5" fmla="*/ 965092 w 1087243"/>
                <a:gd name="connsiteY5" fmla="*/ 154253 h 246390"/>
                <a:gd name="connsiteX6" fmla="*/ 965092 w 1087243"/>
                <a:gd name="connsiteY6" fmla="*/ 226755 h 246390"/>
                <a:gd name="connsiteX7" fmla="*/ 945457 w 1087243"/>
                <a:gd name="connsiteY7" fmla="*/ 246390 h 246390"/>
                <a:gd name="connsiteX8" fmla="*/ 19635 w 1087243"/>
                <a:gd name="connsiteY8" fmla="*/ 246390 h 246390"/>
                <a:gd name="connsiteX9" fmla="*/ 0 w 1087243"/>
                <a:gd name="connsiteY9" fmla="*/ 226755 h 246390"/>
                <a:gd name="connsiteX10" fmla="*/ 0 w 1087243"/>
                <a:gd name="connsiteY10" fmla="*/ 19635 h 246390"/>
                <a:gd name="connsiteX11" fmla="*/ 19635 w 1087243"/>
                <a:gd name="connsiteY11" fmla="*/ 0 h 246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87243" h="246390">
                  <a:moveTo>
                    <a:pt x="19635" y="0"/>
                  </a:moveTo>
                  <a:lnTo>
                    <a:pt x="945457" y="0"/>
                  </a:lnTo>
                  <a:cubicBezTo>
                    <a:pt x="956301" y="0"/>
                    <a:pt x="965092" y="8791"/>
                    <a:pt x="965092" y="19635"/>
                  </a:cubicBezTo>
                  <a:lnTo>
                    <a:pt x="965092" y="78700"/>
                  </a:lnTo>
                  <a:lnTo>
                    <a:pt x="1087243" y="80962"/>
                  </a:lnTo>
                  <a:lnTo>
                    <a:pt x="965092" y="154253"/>
                  </a:lnTo>
                  <a:lnTo>
                    <a:pt x="965092" y="226755"/>
                  </a:lnTo>
                  <a:cubicBezTo>
                    <a:pt x="965092" y="237599"/>
                    <a:pt x="956301" y="246390"/>
                    <a:pt x="945457" y="246390"/>
                  </a:cubicBezTo>
                  <a:lnTo>
                    <a:pt x="19635" y="246390"/>
                  </a:lnTo>
                  <a:cubicBezTo>
                    <a:pt x="8791" y="246390"/>
                    <a:pt x="0" y="237599"/>
                    <a:pt x="0" y="226755"/>
                  </a:cubicBezTo>
                  <a:lnTo>
                    <a:pt x="0" y="19635"/>
                  </a:lnTo>
                  <a:cubicBezTo>
                    <a:pt x="0" y="8791"/>
                    <a:pt x="8791" y="0"/>
                    <a:pt x="19635"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Trebuchet MS"/>
                <a:ea typeface="+mn-ea"/>
                <a:cs typeface="+mn-cs"/>
              </a:endParaRPr>
            </a:p>
          </p:txBody>
        </p:sp>
        <p:pic>
          <p:nvPicPr>
            <p:cNvPr id="143" name="Image 142" descr="Une image contenant texte&#10;&#10;Description générée automatiquement">
              <a:extLst>
                <a:ext uri="{FF2B5EF4-FFF2-40B4-BE49-F238E27FC236}">
                  <a16:creationId xmlns:a16="http://schemas.microsoft.com/office/drawing/2014/main" id="{22F2624B-6FAF-449F-AACA-3D5663472579}"/>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10328470" y="6028912"/>
              <a:ext cx="1589268" cy="666368"/>
            </a:xfrm>
            <a:prstGeom prst="rect">
              <a:avLst/>
            </a:prstGeom>
          </p:spPr>
        </p:pic>
      </p:grpSp>
      <p:sp>
        <p:nvSpPr>
          <p:cNvPr id="144" name="Espace réservé du pied de page 2">
            <a:extLst>
              <a:ext uri="{FF2B5EF4-FFF2-40B4-BE49-F238E27FC236}">
                <a16:creationId xmlns:a16="http://schemas.microsoft.com/office/drawing/2014/main" id="{B62F3D79-8EA5-43D3-AC56-0F77EBCC6CA6}"/>
              </a:ext>
            </a:extLst>
          </p:cNvPr>
          <p:cNvSpPr txBox="1">
            <a:spLocks/>
          </p:cNvSpPr>
          <p:nvPr/>
        </p:nvSpPr>
        <p:spPr>
          <a:xfrm>
            <a:off x="141942" y="6398185"/>
            <a:ext cx="4114800" cy="365125"/>
          </a:xfrm>
          <a:prstGeom prst="rect">
            <a:avLst/>
          </a:prstGeom>
        </p:spPr>
        <p:txBody>
          <a:bodyPr vert="horz" lIns="91440" tIns="45720" rIns="91440" bIns="45720" rtlCol="0" anchor="ctr"/>
          <a:lstStyle>
            <a:defPPr>
              <a:defRPr lang="fr-FR"/>
            </a:defPPr>
            <a:lvl1pPr marL="0" algn="l" defTabSz="914400" rtl="0" eaLnBrk="1" latinLnBrk="0" hangingPunct="1">
              <a:defRPr sz="8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fr-FR" b="1" dirty="0">
                <a:solidFill>
                  <a:schemeClr val="accent1"/>
                </a:solidFill>
                <a:latin typeface="+mj-lt"/>
              </a:rPr>
              <a:t>Niveau 3 (6</a:t>
            </a:r>
            <a:r>
              <a:rPr lang="fr-FR" b="1" baseline="30000" dirty="0">
                <a:solidFill>
                  <a:schemeClr val="accent1"/>
                </a:solidFill>
                <a:latin typeface="+mj-lt"/>
              </a:rPr>
              <a:t>e</a:t>
            </a:r>
            <a:r>
              <a:rPr lang="fr-FR" b="1" dirty="0">
                <a:solidFill>
                  <a:schemeClr val="accent1"/>
                </a:solidFill>
                <a:latin typeface="+mj-lt"/>
              </a:rPr>
              <a:t> – 5</a:t>
            </a:r>
            <a:r>
              <a:rPr lang="fr-FR" b="1" baseline="30000" dirty="0">
                <a:solidFill>
                  <a:schemeClr val="accent1"/>
                </a:solidFill>
                <a:latin typeface="+mj-lt"/>
              </a:rPr>
              <a:t>e</a:t>
            </a:r>
            <a:r>
              <a:rPr lang="fr-FR" b="1" dirty="0">
                <a:solidFill>
                  <a:schemeClr val="accent1"/>
                </a:solidFill>
                <a:latin typeface="+mj-lt"/>
              </a:rPr>
              <a:t>)</a:t>
            </a:r>
          </a:p>
        </p:txBody>
      </p:sp>
    </p:spTree>
    <p:custDataLst>
      <p:tags r:id="rId1"/>
    </p:custDataLst>
    <p:extLst>
      <p:ext uri="{BB962C8B-B14F-4D97-AF65-F5344CB8AC3E}">
        <p14:creationId xmlns:p14="http://schemas.microsoft.com/office/powerpoint/2010/main" val="112087369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32000" fill="hold" grpId="0" nodeType="withEffect">
                                      <p:stCondLst>
                                        <p:cond delay="0"/>
                                      </p:stCondLst>
                                      <p:iterate type="wd">
                                        <p:tmPct val="10000"/>
                                      </p:iterate>
                                      <p:childTnLst>
                                        <p:set>
                                          <p:cBhvr>
                                            <p:cTn id="6" dur="1" fill="hold">
                                              <p:stCondLst>
                                                <p:cond delay="0"/>
                                              </p:stCondLst>
                                            </p:cTn>
                                            <p:tgtEl>
                                              <p:spTgt spid="155"/>
                                            </p:tgtEl>
                                            <p:attrNameLst>
                                              <p:attrName>style.visibility</p:attrName>
                                            </p:attrNameLst>
                                          </p:cBhvr>
                                          <p:to>
                                            <p:strVal val="visible"/>
                                          </p:to>
                                        </p:set>
                                        <p:anim calcmode="lin" valueType="num">
                                          <p:cBhvr additive="base">
                                            <p:cTn id="7" dur="1000" fill="hold"/>
                                            <p:tgtEl>
                                              <p:spTgt spid="155"/>
                                            </p:tgtEl>
                                            <p:attrNameLst>
                                              <p:attrName>ppt_x</p:attrName>
                                            </p:attrNameLst>
                                          </p:cBhvr>
                                          <p:tavLst>
                                            <p:tav tm="0">
                                              <p:val>
                                                <p:strVal val="#ppt_x"/>
                                              </p:val>
                                            </p:tav>
                                            <p:tav tm="100000">
                                              <p:val>
                                                <p:strVal val="#ppt_x"/>
                                              </p:val>
                                            </p:tav>
                                          </p:tavLst>
                                        </p:anim>
                                        <p:anim calcmode="lin" valueType="num">
                                          <p:cBhvr additive="base">
                                            <p:cTn id="8" dur="1000" fill="hold"/>
                                            <p:tgtEl>
                                              <p:spTgt spid="155"/>
                                            </p:tgtEl>
                                            <p:attrNameLst>
                                              <p:attrName>ppt_y</p:attrName>
                                            </p:attrNameLst>
                                          </p:cBhvr>
                                          <p:tavLst>
                                            <p:tav tm="0">
                                              <p:val>
                                                <p:strVal val="0-#ppt_h/2"/>
                                              </p:val>
                                            </p:tav>
                                            <p:tav tm="100000">
                                              <p:val>
                                                <p:strVal val="#ppt_y"/>
                                              </p:val>
                                            </p:tav>
                                          </p:tavLst>
                                        </p:anim>
                                      </p:childTnLst>
                                    </p:cTn>
                                  </p:par>
                                  <p:par>
                                    <p:cTn id="9" presetID="8" presetClass="emph" presetSubtype="0" decel="59000" fill="hold" nodeType="withEffect">
                                      <p:stCondLst>
                                        <p:cond delay="100"/>
                                      </p:stCondLst>
                                      <p:childTnLst>
                                        <p:animRot by="1200000">
                                          <p:cBhvr>
                                            <p:cTn id="10" dur="1300" fill="hold"/>
                                            <p:tgtEl>
                                              <p:spTgt spid="138"/>
                                            </p:tgtEl>
                                            <p:attrNameLst>
                                              <p:attrName>r</p:attrName>
                                            </p:attrNameLst>
                                          </p:cBhvr>
                                        </p:animRot>
                                      </p:childTnLst>
                                    </p:cTn>
                                  </p:par>
                                  <p:par>
                                    <p:cTn id="11" presetID="42" presetClass="path" presetSubtype="0" decel="50000" fill="hold" nodeType="withEffect">
                                      <p:stCondLst>
                                        <p:cond delay="220"/>
                                      </p:stCondLst>
                                      <p:childTnLst>
                                        <p:animMotion origin="layout" path="M 4.375E-6 -2.96296E-6 L 4.375E-6 -0.03865 " pathEditMode="relative" rAng="0" ptsTypes="AA">
                                          <p:cBhvr>
                                            <p:cTn id="12" dur="1300" fill="hold"/>
                                            <p:tgtEl>
                                              <p:spTgt spid="138"/>
                                            </p:tgtEl>
                                            <p:attrNameLst>
                                              <p:attrName>ppt_x</p:attrName>
                                              <p:attrName>ppt_y</p:attrName>
                                            </p:attrNameLst>
                                          </p:cBhvr>
                                          <p:rCtr x="0" y="-1944"/>
                                        </p:animMotion>
                                      </p:childTnLst>
                                    </p:cTn>
                                  </p:par>
                                  <p:par>
                                    <p:cTn id="13" presetID="8" presetClass="emph" presetSubtype="0" fill="hold" nodeType="withEffect">
                                      <p:stCondLst>
                                        <p:cond delay="0"/>
                                      </p:stCondLst>
                                      <p:childTnLst>
                                        <p:animRot by="-600000">
                                          <p:cBhvr>
                                            <p:cTn id="14" dur="1000" fill="hold"/>
                                            <p:tgtEl>
                                              <p:spTgt spid="23"/>
                                            </p:tgtEl>
                                            <p:attrNameLst>
                                              <p:attrName>r</p:attrName>
                                            </p:attrNameLst>
                                          </p:cBhvr>
                                        </p:animRot>
                                      </p:childTnLst>
                                    </p:cTn>
                                  </p:par>
                                  <p:par>
                                    <p:cTn id="15" presetID="8" presetClass="emph" presetSubtype="0" decel="48000" fill="hold" nodeType="withEffect">
                                      <p:stCondLst>
                                        <p:cond delay="1720"/>
                                      </p:stCondLst>
                                      <p:childTnLst>
                                        <p:animRot by="600000">
                                          <p:cBhvr>
                                            <p:cTn id="16" dur="1000" fill="hold"/>
                                            <p:tgtEl>
                                              <p:spTgt spid="23"/>
                                            </p:tgtEl>
                                            <p:attrNameLst>
                                              <p:attrName>r</p:attrName>
                                            </p:attrNameLst>
                                          </p:cBhvr>
                                        </p:animRot>
                                      </p:childTnLst>
                                    </p:cTn>
                                  </p:par>
                                </p:childTnLst>
                              </p:cTn>
                            </p:par>
                            <p:par>
                              <p:cTn id="17" fill="hold">
                                <p:stCondLst>
                                  <p:cond delay="2720"/>
                                </p:stCondLst>
                                <p:childTnLst>
                                  <p:par>
                                    <p:cTn id="18" presetID="1" presetClass="entr" presetSubtype="0" fill="hold" nodeType="afterEffect">
                                      <p:stCondLst>
                                        <p:cond delay="0"/>
                                      </p:stCondLst>
                                      <p:childTnLst>
                                        <p:set>
                                          <p:cBhvr>
                                            <p:cTn id="19" dur="1" fill="hold">
                                              <p:stCondLst>
                                                <p:cond delay="0"/>
                                              </p:stCondLst>
                                            </p:cTn>
                                            <p:tgtEl>
                                              <p:spTgt spid="146"/>
                                            </p:tgtEl>
                                            <p:attrNameLst>
                                              <p:attrName>style.visibility</p:attrName>
                                            </p:attrNameLst>
                                          </p:cBhvr>
                                          <p:to>
                                            <p:strVal val="visible"/>
                                          </p:to>
                                        </p:set>
                                      </p:childTnLst>
                                    </p:cTn>
                                  </p:par>
                                </p:childTnLst>
                              </p:cTn>
                            </p:par>
                            <p:par>
                              <p:cTn id="20" fill="hold">
                                <p:stCondLst>
                                  <p:cond delay="2720"/>
                                </p:stCondLst>
                                <p:childTnLst>
                                  <p:par>
                                    <p:cTn id="21" presetID="10" presetClass="entr" presetSubtype="0" fill="hold" grpId="0" nodeType="afterEffect">
                                      <p:stCondLst>
                                        <p:cond delay="0"/>
                                      </p:stCondLst>
                                      <p:childTnLst>
                                        <p:set>
                                          <p:cBhvr>
                                            <p:cTn id="22" dur="1" fill="hold">
                                              <p:stCondLst>
                                                <p:cond delay="0"/>
                                              </p:stCondLst>
                                            </p:cTn>
                                            <p:tgtEl>
                                              <p:spTgt spid="156"/>
                                            </p:tgtEl>
                                            <p:attrNameLst>
                                              <p:attrName>style.visibility</p:attrName>
                                            </p:attrNameLst>
                                          </p:cBhvr>
                                          <p:to>
                                            <p:strVal val="visible"/>
                                          </p:to>
                                        </p:set>
                                        <p:animEffect transition="in" filter="fade">
                                          <p:cBhvr>
                                            <p:cTn id="23" dur="500"/>
                                            <p:tgtEl>
                                              <p:spTgt spid="156"/>
                                            </p:tgtEl>
                                          </p:cBhvr>
                                        </p:animEffect>
                                      </p:childTnLst>
                                    </p:cTn>
                                  </p:par>
                                </p:childTnLst>
                              </p:cTn>
                            </p:par>
                            <p:par>
                              <p:cTn id="24" fill="hold">
                                <p:stCondLst>
                                  <p:cond delay="3220"/>
                                </p:stCondLst>
                                <p:childTnLst>
                                  <p:par>
                                    <p:cTn id="25" presetID="2" presetClass="entr" presetSubtype="8" fill="hold" grpId="0" nodeType="afterEffect" p14:presetBounceEnd="21000">
                                      <p:stCondLst>
                                        <p:cond delay="0"/>
                                      </p:stCondLst>
                                      <p:childTnLst>
                                        <p:set>
                                          <p:cBhvr>
                                            <p:cTn id="26" dur="1" fill="hold">
                                              <p:stCondLst>
                                                <p:cond delay="0"/>
                                              </p:stCondLst>
                                            </p:cTn>
                                            <p:tgtEl>
                                              <p:spTgt spid="157"/>
                                            </p:tgtEl>
                                            <p:attrNameLst>
                                              <p:attrName>style.visibility</p:attrName>
                                            </p:attrNameLst>
                                          </p:cBhvr>
                                          <p:to>
                                            <p:strVal val="visible"/>
                                          </p:to>
                                        </p:set>
                                        <p:anim calcmode="lin" valueType="num" p14:bounceEnd="21000">
                                          <p:cBhvr additive="base">
                                            <p:cTn id="27" dur="2000" fill="hold"/>
                                            <p:tgtEl>
                                              <p:spTgt spid="157"/>
                                            </p:tgtEl>
                                            <p:attrNameLst>
                                              <p:attrName>ppt_x</p:attrName>
                                            </p:attrNameLst>
                                          </p:cBhvr>
                                          <p:tavLst>
                                            <p:tav tm="0">
                                              <p:val>
                                                <p:strVal val="0-#ppt_w/2"/>
                                              </p:val>
                                            </p:tav>
                                            <p:tav tm="100000">
                                              <p:val>
                                                <p:strVal val="#ppt_x"/>
                                              </p:val>
                                            </p:tav>
                                          </p:tavLst>
                                        </p:anim>
                                        <p:anim calcmode="lin" valueType="num" p14:bounceEnd="21000">
                                          <p:cBhvr additive="base">
                                            <p:cTn id="28" dur="2000" fill="hold"/>
                                            <p:tgtEl>
                                              <p:spTgt spid="15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5" grpId="0"/>
          <p:bldP spid="156" grpId="0"/>
          <p:bldP spid="157"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32000" fill="hold" grpId="0" nodeType="withEffect">
                                      <p:stCondLst>
                                        <p:cond delay="0"/>
                                      </p:stCondLst>
                                      <p:iterate type="wd">
                                        <p:tmPct val="10000"/>
                                      </p:iterate>
                                      <p:childTnLst>
                                        <p:set>
                                          <p:cBhvr>
                                            <p:cTn id="6" dur="1" fill="hold">
                                              <p:stCondLst>
                                                <p:cond delay="0"/>
                                              </p:stCondLst>
                                            </p:cTn>
                                            <p:tgtEl>
                                              <p:spTgt spid="155"/>
                                            </p:tgtEl>
                                            <p:attrNameLst>
                                              <p:attrName>style.visibility</p:attrName>
                                            </p:attrNameLst>
                                          </p:cBhvr>
                                          <p:to>
                                            <p:strVal val="visible"/>
                                          </p:to>
                                        </p:set>
                                        <p:anim calcmode="lin" valueType="num">
                                          <p:cBhvr additive="base">
                                            <p:cTn id="7" dur="1000" fill="hold"/>
                                            <p:tgtEl>
                                              <p:spTgt spid="155"/>
                                            </p:tgtEl>
                                            <p:attrNameLst>
                                              <p:attrName>ppt_x</p:attrName>
                                            </p:attrNameLst>
                                          </p:cBhvr>
                                          <p:tavLst>
                                            <p:tav tm="0">
                                              <p:val>
                                                <p:strVal val="#ppt_x"/>
                                              </p:val>
                                            </p:tav>
                                            <p:tav tm="100000">
                                              <p:val>
                                                <p:strVal val="#ppt_x"/>
                                              </p:val>
                                            </p:tav>
                                          </p:tavLst>
                                        </p:anim>
                                        <p:anim calcmode="lin" valueType="num">
                                          <p:cBhvr additive="base">
                                            <p:cTn id="8" dur="1000" fill="hold"/>
                                            <p:tgtEl>
                                              <p:spTgt spid="155"/>
                                            </p:tgtEl>
                                            <p:attrNameLst>
                                              <p:attrName>ppt_y</p:attrName>
                                            </p:attrNameLst>
                                          </p:cBhvr>
                                          <p:tavLst>
                                            <p:tav tm="0">
                                              <p:val>
                                                <p:strVal val="0-#ppt_h/2"/>
                                              </p:val>
                                            </p:tav>
                                            <p:tav tm="100000">
                                              <p:val>
                                                <p:strVal val="#ppt_y"/>
                                              </p:val>
                                            </p:tav>
                                          </p:tavLst>
                                        </p:anim>
                                      </p:childTnLst>
                                    </p:cTn>
                                  </p:par>
                                  <p:par>
                                    <p:cTn id="9" presetID="8" presetClass="emph" presetSubtype="0" decel="59000" fill="hold" nodeType="withEffect">
                                      <p:stCondLst>
                                        <p:cond delay="100"/>
                                      </p:stCondLst>
                                      <p:childTnLst>
                                        <p:animRot by="1200000">
                                          <p:cBhvr>
                                            <p:cTn id="10" dur="1300" fill="hold"/>
                                            <p:tgtEl>
                                              <p:spTgt spid="138"/>
                                            </p:tgtEl>
                                            <p:attrNameLst>
                                              <p:attrName>r</p:attrName>
                                            </p:attrNameLst>
                                          </p:cBhvr>
                                        </p:animRot>
                                      </p:childTnLst>
                                    </p:cTn>
                                  </p:par>
                                  <p:par>
                                    <p:cTn id="11" presetID="42" presetClass="path" presetSubtype="0" decel="50000" fill="hold" nodeType="withEffect">
                                      <p:stCondLst>
                                        <p:cond delay="220"/>
                                      </p:stCondLst>
                                      <p:childTnLst>
                                        <p:animMotion origin="layout" path="M 4.375E-6 -2.96296E-6 L 4.375E-6 -0.03865 " pathEditMode="relative" rAng="0" ptsTypes="AA">
                                          <p:cBhvr>
                                            <p:cTn id="12" dur="1300" fill="hold"/>
                                            <p:tgtEl>
                                              <p:spTgt spid="138"/>
                                            </p:tgtEl>
                                            <p:attrNameLst>
                                              <p:attrName>ppt_x</p:attrName>
                                              <p:attrName>ppt_y</p:attrName>
                                            </p:attrNameLst>
                                          </p:cBhvr>
                                          <p:rCtr x="0" y="-1944"/>
                                        </p:animMotion>
                                      </p:childTnLst>
                                    </p:cTn>
                                  </p:par>
                                  <p:par>
                                    <p:cTn id="13" presetID="8" presetClass="emph" presetSubtype="0" fill="hold" nodeType="withEffect">
                                      <p:stCondLst>
                                        <p:cond delay="0"/>
                                      </p:stCondLst>
                                      <p:childTnLst>
                                        <p:animRot by="-600000">
                                          <p:cBhvr>
                                            <p:cTn id="14" dur="1000" fill="hold"/>
                                            <p:tgtEl>
                                              <p:spTgt spid="23"/>
                                            </p:tgtEl>
                                            <p:attrNameLst>
                                              <p:attrName>r</p:attrName>
                                            </p:attrNameLst>
                                          </p:cBhvr>
                                        </p:animRot>
                                      </p:childTnLst>
                                    </p:cTn>
                                  </p:par>
                                  <p:par>
                                    <p:cTn id="15" presetID="8" presetClass="emph" presetSubtype="0" decel="48000" fill="hold" nodeType="withEffect">
                                      <p:stCondLst>
                                        <p:cond delay="1720"/>
                                      </p:stCondLst>
                                      <p:childTnLst>
                                        <p:animRot by="600000">
                                          <p:cBhvr>
                                            <p:cTn id="16" dur="1000" fill="hold"/>
                                            <p:tgtEl>
                                              <p:spTgt spid="23"/>
                                            </p:tgtEl>
                                            <p:attrNameLst>
                                              <p:attrName>r</p:attrName>
                                            </p:attrNameLst>
                                          </p:cBhvr>
                                        </p:animRot>
                                      </p:childTnLst>
                                    </p:cTn>
                                  </p:par>
                                </p:childTnLst>
                              </p:cTn>
                            </p:par>
                            <p:par>
                              <p:cTn id="17" fill="hold">
                                <p:stCondLst>
                                  <p:cond delay="2720"/>
                                </p:stCondLst>
                                <p:childTnLst>
                                  <p:par>
                                    <p:cTn id="18" presetID="1" presetClass="entr" presetSubtype="0" fill="hold" nodeType="afterEffect">
                                      <p:stCondLst>
                                        <p:cond delay="0"/>
                                      </p:stCondLst>
                                      <p:childTnLst>
                                        <p:set>
                                          <p:cBhvr>
                                            <p:cTn id="19" dur="1" fill="hold">
                                              <p:stCondLst>
                                                <p:cond delay="0"/>
                                              </p:stCondLst>
                                            </p:cTn>
                                            <p:tgtEl>
                                              <p:spTgt spid="146"/>
                                            </p:tgtEl>
                                            <p:attrNameLst>
                                              <p:attrName>style.visibility</p:attrName>
                                            </p:attrNameLst>
                                          </p:cBhvr>
                                          <p:to>
                                            <p:strVal val="visible"/>
                                          </p:to>
                                        </p:set>
                                      </p:childTnLst>
                                    </p:cTn>
                                  </p:par>
                                </p:childTnLst>
                              </p:cTn>
                            </p:par>
                            <p:par>
                              <p:cTn id="20" fill="hold">
                                <p:stCondLst>
                                  <p:cond delay="2720"/>
                                </p:stCondLst>
                                <p:childTnLst>
                                  <p:par>
                                    <p:cTn id="21" presetID="10" presetClass="entr" presetSubtype="0" fill="hold" grpId="0" nodeType="afterEffect">
                                      <p:stCondLst>
                                        <p:cond delay="0"/>
                                      </p:stCondLst>
                                      <p:childTnLst>
                                        <p:set>
                                          <p:cBhvr>
                                            <p:cTn id="22" dur="1" fill="hold">
                                              <p:stCondLst>
                                                <p:cond delay="0"/>
                                              </p:stCondLst>
                                            </p:cTn>
                                            <p:tgtEl>
                                              <p:spTgt spid="156"/>
                                            </p:tgtEl>
                                            <p:attrNameLst>
                                              <p:attrName>style.visibility</p:attrName>
                                            </p:attrNameLst>
                                          </p:cBhvr>
                                          <p:to>
                                            <p:strVal val="visible"/>
                                          </p:to>
                                        </p:set>
                                        <p:animEffect transition="in" filter="fade">
                                          <p:cBhvr>
                                            <p:cTn id="23" dur="500"/>
                                            <p:tgtEl>
                                              <p:spTgt spid="156"/>
                                            </p:tgtEl>
                                          </p:cBhvr>
                                        </p:animEffect>
                                      </p:childTnLst>
                                    </p:cTn>
                                  </p:par>
                                </p:childTnLst>
                              </p:cTn>
                            </p:par>
                            <p:par>
                              <p:cTn id="24" fill="hold">
                                <p:stCondLst>
                                  <p:cond delay="3220"/>
                                </p:stCondLst>
                                <p:childTnLst>
                                  <p:par>
                                    <p:cTn id="25" presetID="2" presetClass="entr" presetSubtype="8" fill="hold" grpId="0" nodeType="afterEffect">
                                      <p:stCondLst>
                                        <p:cond delay="0"/>
                                      </p:stCondLst>
                                      <p:childTnLst>
                                        <p:set>
                                          <p:cBhvr>
                                            <p:cTn id="26" dur="1" fill="hold">
                                              <p:stCondLst>
                                                <p:cond delay="0"/>
                                              </p:stCondLst>
                                            </p:cTn>
                                            <p:tgtEl>
                                              <p:spTgt spid="157"/>
                                            </p:tgtEl>
                                            <p:attrNameLst>
                                              <p:attrName>style.visibility</p:attrName>
                                            </p:attrNameLst>
                                          </p:cBhvr>
                                          <p:to>
                                            <p:strVal val="visible"/>
                                          </p:to>
                                        </p:set>
                                        <p:anim calcmode="lin" valueType="num">
                                          <p:cBhvr additive="base">
                                            <p:cTn id="27" dur="2000" fill="hold"/>
                                            <p:tgtEl>
                                              <p:spTgt spid="157"/>
                                            </p:tgtEl>
                                            <p:attrNameLst>
                                              <p:attrName>ppt_x</p:attrName>
                                            </p:attrNameLst>
                                          </p:cBhvr>
                                          <p:tavLst>
                                            <p:tav tm="0">
                                              <p:val>
                                                <p:strVal val="0-#ppt_w/2"/>
                                              </p:val>
                                            </p:tav>
                                            <p:tav tm="100000">
                                              <p:val>
                                                <p:strVal val="#ppt_x"/>
                                              </p:val>
                                            </p:tav>
                                          </p:tavLst>
                                        </p:anim>
                                        <p:anim calcmode="lin" valueType="num">
                                          <p:cBhvr additive="base">
                                            <p:cTn id="28" dur="2000" fill="hold"/>
                                            <p:tgtEl>
                                              <p:spTgt spid="15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5" grpId="0"/>
          <p:bldP spid="156" grpId="0"/>
          <p:bldP spid="157" grpId="0"/>
        </p:bldLst>
      </p:timing>
    </mc:Fallback>
  </mc:AlternateContent>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oneTexte 1">
            <a:extLst>
              <a:ext uri="{FF2B5EF4-FFF2-40B4-BE49-F238E27FC236}">
                <a16:creationId xmlns:a16="http://schemas.microsoft.com/office/drawing/2014/main" id="{52296C46-C2C7-4AD2-BF62-293BADD82AEA}"/>
              </a:ext>
            </a:extLst>
          </p:cNvPr>
          <p:cNvSpPr txBox="1"/>
          <p:nvPr/>
        </p:nvSpPr>
        <p:spPr>
          <a:xfrm>
            <a:off x="696686" y="3715525"/>
            <a:ext cx="10798629" cy="1077218"/>
          </a:xfrm>
          <a:prstGeom prst="rect">
            <a:avLst/>
          </a:prstGeom>
          <a:noFill/>
        </p:spPr>
        <p:txBody>
          <a:bodyPr wrap="square">
            <a:spAutoFit/>
          </a:bodyPr>
          <a:lstStyle/>
          <a:p>
            <a:pPr algn="ctr"/>
            <a:r>
              <a:rPr lang="fr-FR" sz="3200" b="1" dirty="0">
                <a:solidFill>
                  <a:srgbClr val="03326C"/>
                </a:solidFill>
                <a:latin typeface="Trebuchet MS" panose="020B0603020202020204" pitchFamily="34" charset="0"/>
              </a:rPr>
              <a:t>Un don, c’est donner quelque chose</a:t>
            </a:r>
            <a:br>
              <a:rPr lang="fr-FR" sz="3200" b="1" dirty="0">
                <a:solidFill>
                  <a:srgbClr val="134D8C"/>
                </a:solidFill>
                <a:latin typeface="Trebuchet MS" panose="020B0603020202020204" pitchFamily="34" charset="0"/>
              </a:rPr>
            </a:br>
            <a:r>
              <a:rPr lang="fr-FR" sz="3200" b="1" dirty="0">
                <a:solidFill>
                  <a:srgbClr val="D9042B"/>
                </a:solidFill>
                <a:latin typeface="Trebuchet MS" panose="020B0603020202020204" pitchFamily="34" charset="0"/>
              </a:rPr>
              <a:t>gratuitement</a:t>
            </a:r>
            <a:r>
              <a:rPr lang="fr-FR" sz="3200" b="1" dirty="0">
                <a:solidFill>
                  <a:srgbClr val="03326C"/>
                </a:solidFill>
                <a:latin typeface="Trebuchet MS" panose="020B0603020202020204" pitchFamily="34" charset="0"/>
              </a:rPr>
              <a:t>, sans attendre d’argent en retour. </a:t>
            </a:r>
          </a:p>
        </p:txBody>
      </p:sp>
      <p:sp>
        <p:nvSpPr>
          <p:cNvPr id="3" name="ZoneTexte 2">
            <a:extLst>
              <a:ext uri="{FF2B5EF4-FFF2-40B4-BE49-F238E27FC236}">
                <a16:creationId xmlns:a16="http://schemas.microsoft.com/office/drawing/2014/main" id="{5A6A2FE4-9207-48DA-A697-9C78C147DC41}"/>
              </a:ext>
            </a:extLst>
          </p:cNvPr>
          <p:cNvSpPr txBox="1"/>
          <p:nvPr/>
        </p:nvSpPr>
        <p:spPr>
          <a:xfrm>
            <a:off x="3048000" y="5028974"/>
            <a:ext cx="6096000" cy="369332"/>
          </a:xfrm>
          <a:prstGeom prst="rect">
            <a:avLst/>
          </a:prstGeom>
          <a:noFill/>
        </p:spPr>
        <p:txBody>
          <a:bodyPr wrap="square">
            <a:spAutoFit/>
          </a:bodyPr>
          <a:lstStyle/>
          <a:p>
            <a:pPr algn="ctr"/>
            <a:r>
              <a:rPr lang="fr-FR" dirty="0">
                <a:solidFill>
                  <a:srgbClr val="03326C"/>
                </a:solidFill>
                <a:latin typeface="Trebuchet MS" panose="020B0603020202020204" pitchFamily="34" charset="0"/>
              </a:rPr>
              <a:t>C’est une sorte de cadeau. </a:t>
            </a:r>
          </a:p>
        </p:txBody>
      </p:sp>
      <p:sp>
        <p:nvSpPr>
          <p:cNvPr id="22" name="Ellipse 21">
            <a:extLst>
              <a:ext uri="{FF2B5EF4-FFF2-40B4-BE49-F238E27FC236}">
                <a16:creationId xmlns:a16="http://schemas.microsoft.com/office/drawing/2014/main" id="{608B2721-3F9F-424F-B7ED-39B8354518E0}"/>
              </a:ext>
            </a:extLst>
          </p:cNvPr>
          <p:cNvSpPr/>
          <p:nvPr/>
        </p:nvSpPr>
        <p:spPr>
          <a:xfrm>
            <a:off x="4874389" y="3067678"/>
            <a:ext cx="2440270" cy="350729"/>
          </a:xfrm>
          <a:prstGeom prst="ellipse">
            <a:avLst/>
          </a:prstGeom>
          <a:solidFill>
            <a:srgbClr val="EAEAE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grpSp>
        <p:nvGrpSpPr>
          <p:cNvPr id="23" name="Groupe 22">
            <a:extLst>
              <a:ext uri="{FF2B5EF4-FFF2-40B4-BE49-F238E27FC236}">
                <a16:creationId xmlns:a16="http://schemas.microsoft.com/office/drawing/2014/main" id="{E7FCEB31-F1C0-4F38-8A79-CC8B52AC0FF3}"/>
              </a:ext>
            </a:extLst>
          </p:cNvPr>
          <p:cNvGrpSpPr/>
          <p:nvPr/>
        </p:nvGrpSpPr>
        <p:grpSpPr>
          <a:xfrm>
            <a:off x="5314523" y="988363"/>
            <a:ext cx="1564165" cy="2310908"/>
            <a:chOff x="5314523" y="988363"/>
            <a:chExt cx="1564165" cy="2310908"/>
          </a:xfrm>
        </p:grpSpPr>
        <p:sp>
          <p:nvSpPr>
            <p:cNvPr id="24" name="Forme libre : forme 23">
              <a:extLst>
                <a:ext uri="{FF2B5EF4-FFF2-40B4-BE49-F238E27FC236}">
                  <a16:creationId xmlns:a16="http://schemas.microsoft.com/office/drawing/2014/main" id="{5AD623A7-E61C-4183-AF84-3CCAC56CFF49}"/>
                </a:ext>
              </a:extLst>
            </p:cNvPr>
            <p:cNvSpPr/>
            <p:nvPr/>
          </p:nvSpPr>
          <p:spPr>
            <a:xfrm>
              <a:off x="5320585" y="2122207"/>
              <a:ext cx="1551517" cy="1177064"/>
            </a:xfrm>
            <a:custGeom>
              <a:avLst/>
              <a:gdLst>
                <a:gd name="connsiteX0" fmla="*/ 118276 w 3706999"/>
                <a:gd name="connsiteY0" fmla="*/ 13174 h 2812328"/>
                <a:gd name="connsiteX1" fmla="*/ 3586419 w 3706999"/>
                <a:gd name="connsiteY1" fmla="*/ 13174 h 2812328"/>
                <a:gd name="connsiteX2" fmla="*/ 3706278 w 3706999"/>
                <a:gd name="connsiteY2" fmla="*/ 2673310 h 2812328"/>
                <a:gd name="connsiteX3" fmla="*/ -722 w 3706999"/>
                <a:gd name="connsiteY3" fmla="*/ 2673310 h 2812328"/>
                <a:gd name="connsiteX4" fmla="*/ 118276 w 3706999"/>
                <a:gd name="connsiteY4" fmla="*/ 13174 h 28123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06999" h="2812328">
                  <a:moveTo>
                    <a:pt x="118276" y="13174"/>
                  </a:moveTo>
                  <a:cubicBezTo>
                    <a:pt x="1274428" y="-4520"/>
                    <a:pt x="2430476" y="-4520"/>
                    <a:pt x="3586419" y="13174"/>
                  </a:cubicBezTo>
                  <a:cubicBezTo>
                    <a:pt x="3578305" y="901400"/>
                    <a:pt x="3618316" y="1789413"/>
                    <a:pt x="3706278" y="2673310"/>
                  </a:cubicBezTo>
                  <a:cubicBezTo>
                    <a:pt x="2477554" y="2858539"/>
                    <a:pt x="1228004" y="2858539"/>
                    <a:pt x="-722" y="2673310"/>
                  </a:cubicBezTo>
                  <a:cubicBezTo>
                    <a:pt x="87041" y="1789404"/>
                    <a:pt x="126765" y="901386"/>
                    <a:pt x="118276" y="13174"/>
                  </a:cubicBezTo>
                  <a:close/>
                </a:path>
              </a:pathLst>
            </a:custGeom>
            <a:gradFill>
              <a:gsLst>
                <a:gs pos="0">
                  <a:srgbClr val="08284C"/>
                </a:gs>
                <a:gs pos="57000">
                  <a:schemeClr val="accent1"/>
                </a:gs>
              </a:gsLst>
              <a:lin ang="5400000" scaled="1"/>
            </a:gradFill>
            <a:ln w="7828" cap="flat">
              <a:noFill/>
              <a:prstDash val="solid"/>
              <a:miter/>
            </a:ln>
          </p:spPr>
          <p:txBody>
            <a:bodyPr rtlCol="0" anchor="ctr"/>
            <a:lstStyle/>
            <a:p>
              <a:endParaRPr lang="fr-FR"/>
            </a:p>
          </p:txBody>
        </p:sp>
        <p:sp>
          <p:nvSpPr>
            <p:cNvPr id="25" name="Forme libre : forme 24">
              <a:extLst>
                <a:ext uri="{FF2B5EF4-FFF2-40B4-BE49-F238E27FC236}">
                  <a16:creationId xmlns:a16="http://schemas.microsoft.com/office/drawing/2014/main" id="{32C21926-2129-4225-B7FA-32E3EB943284}"/>
                </a:ext>
              </a:extLst>
            </p:cNvPr>
            <p:cNvSpPr/>
            <p:nvPr/>
          </p:nvSpPr>
          <p:spPr>
            <a:xfrm>
              <a:off x="5314523" y="1719936"/>
              <a:ext cx="1564165" cy="413953"/>
            </a:xfrm>
            <a:custGeom>
              <a:avLst/>
              <a:gdLst>
                <a:gd name="connsiteX0" fmla="*/ -722 w 3737218"/>
                <a:gd name="connsiteY0" fmla="*/ 73533 h 989047"/>
                <a:gd name="connsiteX1" fmla="*/ 3736497 w 3737218"/>
                <a:gd name="connsiteY1" fmla="*/ 73533 h 989047"/>
                <a:gd name="connsiteX2" fmla="*/ 3709331 w 3737218"/>
                <a:gd name="connsiteY2" fmla="*/ 988951 h 989047"/>
                <a:gd name="connsiteX3" fmla="*/ 26444 w 3737218"/>
                <a:gd name="connsiteY3" fmla="*/ 988951 h 989047"/>
                <a:gd name="connsiteX4" fmla="*/ -722 w 3737218"/>
                <a:gd name="connsiteY4" fmla="*/ 73533 h 9890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37218" h="989047">
                  <a:moveTo>
                    <a:pt x="-722" y="73533"/>
                  </a:moveTo>
                  <a:cubicBezTo>
                    <a:pt x="1243084" y="-24639"/>
                    <a:pt x="2492692" y="-24639"/>
                    <a:pt x="3736497" y="73533"/>
                  </a:cubicBezTo>
                  <a:cubicBezTo>
                    <a:pt x="3721309" y="378699"/>
                    <a:pt x="3712254" y="683838"/>
                    <a:pt x="3709331" y="988951"/>
                  </a:cubicBezTo>
                  <a:cubicBezTo>
                    <a:pt x="2481729" y="970162"/>
                    <a:pt x="1254099" y="970162"/>
                    <a:pt x="26444" y="988951"/>
                  </a:cubicBezTo>
                  <a:cubicBezTo>
                    <a:pt x="23574" y="683786"/>
                    <a:pt x="14518" y="378646"/>
                    <a:pt x="-722" y="73533"/>
                  </a:cubicBezTo>
                  <a:close/>
                </a:path>
              </a:pathLst>
            </a:custGeom>
            <a:solidFill>
              <a:schemeClr val="accent1"/>
            </a:solidFill>
            <a:ln w="7828" cap="flat">
              <a:noFill/>
              <a:prstDash val="solid"/>
              <a:miter/>
            </a:ln>
          </p:spPr>
          <p:txBody>
            <a:bodyPr rtlCol="0" anchor="ctr"/>
            <a:lstStyle/>
            <a:p>
              <a:endParaRPr lang="fr-FR"/>
            </a:p>
          </p:txBody>
        </p:sp>
        <p:sp>
          <p:nvSpPr>
            <p:cNvPr id="26" name="Forme libre : forme 25">
              <a:extLst>
                <a:ext uri="{FF2B5EF4-FFF2-40B4-BE49-F238E27FC236}">
                  <a16:creationId xmlns:a16="http://schemas.microsoft.com/office/drawing/2014/main" id="{20917EA6-F5B9-43E4-BCB3-AA8E04C1FEFC}"/>
                </a:ext>
              </a:extLst>
            </p:cNvPr>
            <p:cNvSpPr/>
            <p:nvPr/>
          </p:nvSpPr>
          <p:spPr>
            <a:xfrm>
              <a:off x="5900515" y="1701046"/>
              <a:ext cx="391328" cy="1598177"/>
            </a:xfrm>
            <a:custGeom>
              <a:avLst/>
              <a:gdLst>
                <a:gd name="connsiteX0" fmla="*/ 22139 w 934989"/>
                <a:gd name="connsiteY0" fmla="*/ 4288 h 3818481"/>
                <a:gd name="connsiteX1" fmla="*/ 911487 w 934989"/>
                <a:gd name="connsiteY1" fmla="*/ 4288 h 3818481"/>
                <a:gd name="connsiteX2" fmla="*/ 934268 w 934989"/>
                <a:gd name="connsiteY2" fmla="*/ 3809617 h 3818481"/>
                <a:gd name="connsiteX3" fmla="*/ -722 w 934989"/>
                <a:gd name="connsiteY3" fmla="*/ 3809617 h 3818481"/>
                <a:gd name="connsiteX4" fmla="*/ 22139 w 934989"/>
                <a:gd name="connsiteY4" fmla="*/ 4288 h 38184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4989" h="3818481">
                  <a:moveTo>
                    <a:pt x="22139" y="4288"/>
                  </a:moveTo>
                  <a:cubicBezTo>
                    <a:pt x="318588" y="-1558"/>
                    <a:pt x="615037" y="-1558"/>
                    <a:pt x="911487" y="4288"/>
                  </a:cubicBezTo>
                  <a:cubicBezTo>
                    <a:pt x="896299" y="1272548"/>
                    <a:pt x="903893" y="2540991"/>
                    <a:pt x="934268" y="3809617"/>
                  </a:cubicBezTo>
                  <a:cubicBezTo>
                    <a:pt x="622631" y="3821308"/>
                    <a:pt x="310968" y="3821308"/>
                    <a:pt x="-722" y="3809617"/>
                  </a:cubicBezTo>
                  <a:cubicBezTo>
                    <a:pt x="29759" y="2541148"/>
                    <a:pt x="37379" y="1272705"/>
                    <a:pt x="22139" y="4288"/>
                  </a:cubicBezTo>
                  <a:close/>
                </a:path>
              </a:pathLst>
            </a:custGeom>
            <a:gradFill>
              <a:gsLst>
                <a:gs pos="0">
                  <a:srgbClr val="8F031E"/>
                </a:gs>
                <a:gs pos="57000">
                  <a:schemeClr val="accent3"/>
                </a:gs>
              </a:gsLst>
              <a:lin ang="5400000" scaled="1"/>
            </a:gradFill>
            <a:ln w="7828" cap="flat">
              <a:noFill/>
              <a:prstDash val="solid"/>
              <a:miter/>
            </a:ln>
          </p:spPr>
          <p:txBody>
            <a:bodyPr rtlCol="0" anchor="ctr"/>
            <a:lstStyle/>
            <a:p>
              <a:endParaRPr lang="fr-FR"/>
            </a:p>
          </p:txBody>
        </p:sp>
        <p:sp>
          <p:nvSpPr>
            <p:cNvPr id="27" name="Forme libre : forme 26">
              <a:extLst>
                <a:ext uri="{FF2B5EF4-FFF2-40B4-BE49-F238E27FC236}">
                  <a16:creationId xmlns:a16="http://schemas.microsoft.com/office/drawing/2014/main" id="{C49073B1-C288-4FA2-9FD9-7D23CD4003A5}"/>
                </a:ext>
              </a:extLst>
            </p:cNvPr>
            <p:cNvSpPr/>
            <p:nvPr/>
          </p:nvSpPr>
          <p:spPr>
            <a:xfrm>
              <a:off x="6185975" y="1708910"/>
              <a:ext cx="3276" cy="3276"/>
            </a:xfrm>
            <a:custGeom>
              <a:avLst/>
              <a:gdLst>
                <a:gd name="connsiteX0" fmla="*/ 0 w 7828"/>
                <a:gd name="connsiteY0" fmla="*/ 0 h 7828"/>
                <a:gd name="connsiteX1" fmla="*/ 0 w 7828"/>
                <a:gd name="connsiteY1" fmla="*/ 0 h 7828"/>
                <a:gd name="connsiteX2" fmla="*/ 0 w 7828"/>
                <a:gd name="connsiteY2" fmla="*/ 0 h 7828"/>
                <a:gd name="connsiteX3" fmla="*/ 0 w 7828"/>
                <a:gd name="connsiteY3" fmla="*/ 0 h 7828"/>
              </a:gdLst>
              <a:ahLst/>
              <a:cxnLst>
                <a:cxn ang="0">
                  <a:pos x="connsiteX0" y="connsiteY0"/>
                </a:cxn>
                <a:cxn ang="0">
                  <a:pos x="connsiteX1" y="connsiteY1"/>
                </a:cxn>
                <a:cxn ang="0">
                  <a:pos x="connsiteX2" y="connsiteY2"/>
                </a:cxn>
                <a:cxn ang="0">
                  <a:pos x="connsiteX3" y="connsiteY3"/>
                </a:cxn>
              </a:cxnLst>
              <a:rect l="l" t="t" r="r" b="b"/>
              <a:pathLst>
                <a:path w="7828" h="7828">
                  <a:moveTo>
                    <a:pt x="0" y="0"/>
                  </a:moveTo>
                  <a:lnTo>
                    <a:pt x="0" y="0"/>
                  </a:lnTo>
                  <a:lnTo>
                    <a:pt x="0" y="0"/>
                  </a:lnTo>
                  <a:lnTo>
                    <a:pt x="0" y="0"/>
                  </a:lnTo>
                  <a:close/>
                </a:path>
              </a:pathLst>
            </a:custGeom>
            <a:solidFill>
              <a:srgbClr val="81C042"/>
            </a:solidFill>
            <a:ln w="7828" cap="flat">
              <a:noFill/>
              <a:prstDash val="solid"/>
              <a:miter/>
            </a:ln>
          </p:spPr>
          <p:txBody>
            <a:bodyPr rtlCol="0" anchor="ctr"/>
            <a:lstStyle/>
            <a:p>
              <a:endParaRPr lang="fr-FR"/>
            </a:p>
          </p:txBody>
        </p:sp>
        <p:sp>
          <p:nvSpPr>
            <p:cNvPr id="28" name="Forme libre : forme 27">
              <a:extLst>
                <a:ext uri="{FF2B5EF4-FFF2-40B4-BE49-F238E27FC236}">
                  <a16:creationId xmlns:a16="http://schemas.microsoft.com/office/drawing/2014/main" id="{17EACB0E-8962-46DC-8CF2-9F4D77CF2E6F}"/>
                </a:ext>
              </a:extLst>
            </p:cNvPr>
            <p:cNvSpPr/>
            <p:nvPr/>
          </p:nvSpPr>
          <p:spPr>
            <a:xfrm>
              <a:off x="6107140" y="988363"/>
              <a:ext cx="508785" cy="952794"/>
            </a:xfrm>
            <a:custGeom>
              <a:avLst/>
              <a:gdLst>
                <a:gd name="connsiteX0" fmla="*/ 849013 w 1215627"/>
                <a:gd name="connsiteY0" fmla="*/ 1708568 h 2276484"/>
                <a:gd name="connsiteX1" fmla="*/ 368718 w 1215627"/>
                <a:gd name="connsiteY1" fmla="*/ 1556220 h 2276484"/>
                <a:gd name="connsiteX2" fmla="*/ 917514 w 1215627"/>
                <a:gd name="connsiteY2" fmla="*/ 1145445 h 2276484"/>
                <a:gd name="connsiteX3" fmla="*/ 1033928 w 1215627"/>
                <a:gd name="connsiteY3" fmla="*/ 217423 h 2276484"/>
                <a:gd name="connsiteX4" fmla="*/ 202122 w 1215627"/>
                <a:gd name="connsiteY4" fmla="*/ 246859 h 2276484"/>
                <a:gd name="connsiteX5" fmla="*/ -722 w 1215627"/>
                <a:gd name="connsiteY5" fmla="*/ 1568120 h 2276484"/>
                <a:gd name="connsiteX6" fmla="*/ 63161 w 1215627"/>
                <a:gd name="connsiteY6" fmla="*/ 1579628 h 2276484"/>
                <a:gd name="connsiteX7" fmla="*/ 322372 w 1215627"/>
                <a:gd name="connsiteY7" fmla="*/ 186734 h 2276484"/>
                <a:gd name="connsiteX8" fmla="*/ 569213 w 1215627"/>
                <a:gd name="connsiteY8" fmla="*/ 371023 h 2276484"/>
                <a:gd name="connsiteX9" fmla="*/ 126653 w 1215627"/>
                <a:gd name="connsiteY9" fmla="*/ 1611335 h 2276484"/>
                <a:gd name="connsiteX10" fmla="*/ 216292 w 1215627"/>
                <a:gd name="connsiteY10" fmla="*/ 1720076 h 2276484"/>
                <a:gd name="connsiteX11" fmla="*/ 651180 w 1215627"/>
                <a:gd name="connsiteY11" fmla="*/ 1808933 h 2276484"/>
                <a:gd name="connsiteX12" fmla="*/ 942175 w 1215627"/>
                <a:gd name="connsiteY12" fmla="*/ 2276388 h 2276484"/>
                <a:gd name="connsiteX13" fmla="*/ 988679 w 1215627"/>
                <a:gd name="connsiteY13" fmla="*/ 2121144 h 2276484"/>
                <a:gd name="connsiteX14" fmla="*/ 1144627 w 1215627"/>
                <a:gd name="connsiteY14" fmla="*/ 2225893 h 2276484"/>
                <a:gd name="connsiteX15" fmla="*/ 849013 w 1215627"/>
                <a:gd name="connsiteY15" fmla="*/ 1708568 h 2276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5627" h="2276484">
                  <a:moveTo>
                    <a:pt x="849013" y="1708568"/>
                  </a:moveTo>
                  <a:cubicBezTo>
                    <a:pt x="683747" y="1550505"/>
                    <a:pt x="475581" y="1545730"/>
                    <a:pt x="368718" y="1556220"/>
                  </a:cubicBezTo>
                  <a:cubicBezTo>
                    <a:pt x="522162" y="1453820"/>
                    <a:pt x="727354" y="1308283"/>
                    <a:pt x="917514" y="1145445"/>
                  </a:cubicBezTo>
                  <a:cubicBezTo>
                    <a:pt x="1283509" y="832294"/>
                    <a:pt x="1298854" y="455182"/>
                    <a:pt x="1033928" y="217423"/>
                  </a:cubicBezTo>
                  <a:cubicBezTo>
                    <a:pt x="769003" y="-20337"/>
                    <a:pt x="395101" y="-131975"/>
                    <a:pt x="202122" y="246859"/>
                  </a:cubicBezTo>
                  <a:cubicBezTo>
                    <a:pt x="37013" y="570892"/>
                    <a:pt x="5072" y="1349776"/>
                    <a:pt x="-722" y="1568120"/>
                  </a:cubicBezTo>
                  <a:cubicBezTo>
                    <a:pt x="20968" y="1569289"/>
                    <a:pt x="42427" y="1573155"/>
                    <a:pt x="63161" y="1579628"/>
                  </a:cubicBezTo>
                  <a:cubicBezTo>
                    <a:pt x="104654" y="815462"/>
                    <a:pt x="175113" y="435610"/>
                    <a:pt x="322372" y="186734"/>
                  </a:cubicBezTo>
                  <a:cubicBezTo>
                    <a:pt x="349616" y="140622"/>
                    <a:pt x="583696" y="-56584"/>
                    <a:pt x="569213" y="371023"/>
                  </a:cubicBezTo>
                  <a:cubicBezTo>
                    <a:pt x="557079" y="728093"/>
                    <a:pt x="233202" y="1399488"/>
                    <a:pt x="126653" y="1611335"/>
                  </a:cubicBezTo>
                  <a:cubicBezTo>
                    <a:pt x="178166" y="1647895"/>
                    <a:pt x="203766" y="1697451"/>
                    <a:pt x="216292" y="1720076"/>
                  </a:cubicBezTo>
                  <a:cubicBezTo>
                    <a:pt x="292857" y="1717649"/>
                    <a:pt x="506661" y="1720076"/>
                    <a:pt x="651180" y="1808933"/>
                  </a:cubicBezTo>
                  <a:cubicBezTo>
                    <a:pt x="843219" y="1927226"/>
                    <a:pt x="942175" y="2276388"/>
                    <a:pt x="942175" y="2276388"/>
                  </a:cubicBezTo>
                  <a:lnTo>
                    <a:pt x="988679" y="2121144"/>
                  </a:lnTo>
                  <a:lnTo>
                    <a:pt x="1144627" y="2225893"/>
                  </a:lnTo>
                  <a:cubicBezTo>
                    <a:pt x="1144627" y="2225893"/>
                    <a:pt x="1081763" y="1931062"/>
                    <a:pt x="849013" y="1708568"/>
                  </a:cubicBezTo>
                  <a:close/>
                </a:path>
              </a:pathLst>
            </a:custGeom>
            <a:solidFill>
              <a:schemeClr val="accent3"/>
            </a:solidFill>
            <a:ln w="7828" cap="flat">
              <a:noFill/>
              <a:prstDash val="solid"/>
              <a:miter/>
            </a:ln>
          </p:spPr>
          <p:txBody>
            <a:bodyPr rtlCol="0" anchor="ctr"/>
            <a:lstStyle/>
            <a:p>
              <a:endParaRPr lang="fr-FR"/>
            </a:p>
          </p:txBody>
        </p:sp>
        <p:sp>
          <p:nvSpPr>
            <p:cNvPr id="29" name="Forme libre : forme 28">
              <a:extLst>
                <a:ext uri="{FF2B5EF4-FFF2-40B4-BE49-F238E27FC236}">
                  <a16:creationId xmlns:a16="http://schemas.microsoft.com/office/drawing/2014/main" id="{161322AD-2C0F-4718-A440-C49A133AC2A7}"/>
                </a:ext>
              </a:extLst>
            </p:cNvPr>
            <p:cNvSpPr/>
            <p:nvPr/>
          </p:nvSpPr>
          <p:spPr>
            <a:xfrm>
              <a:off x="5561350" y="994311"/>
              <a:ext cx="533174" cy="946748"/>
            </a:xfrm>
            <a:custGeom>
              <a:avLst/>
              <a:gdLst>
                <a:gd name="connsiteX0" fmla="*/ 1091786 w 1273899"/>
                <a:gd name="connsiteY0" fmla="*/ 1619279 h 2262039"/>
                <a:gd name="connsiteX1" fmla="*/ 87668 w 1273899"/>
                <a:gd name="connsiteY1" fmla="*/ 699791 h 2262039"/>
                <a:gd name="connsiteX2" fmla="*/ 346644 w 1273899"/>
                <a:gd name="connsiteY2" fmla="*/ 598017 h 2262039"/>
                <a:gd name="connsiteX3" fmla="*/ 1117621 w 1273899"/>
                <a:gd name="connsiteY3" fmla="*/ 1598846 h 2262039"/>
                <a:gd name="connsiteX4" fmla="*/ 1117621 w 1273899"/>
                <a:gd name="connsiteY4" fmla="*/ 1599551 h 2262039"/>
                <a:gd name="connsiteX5" fmla="*/ 1273178 w 1273899"/>
                <a:gd name="connsiteY5" fmla="*/ 1553674 h 2262039"/>
                <a:gd name="connsiteX6" fmla="*/ 989933 w 1273899"/>
                <a:gd name="connsiteY6" fmla="*/ 225602 h 2262039"/>
                <a:gd name="connsiteX7" fmla="*/ 157813 w 1273899"/>
                <a:gd name="connsiteY7" fmla="*/ 245957 h 2262039"/>
                <a:gd name="connsiteX8" fmla="*/ 329499 w 1273899"/>
                <a:gd name="connsiteY8" fmla="*/ 1165368 h 2262039"/>
                <a:gd name="connsiteX9" fmla="*/ 895283 w 1273899"/>
                <a:gd name="connsiteY9" fmla="*/ 1538722 h 2262039"/>
                <a:gd name="connsiteX10" fmla="*/ 895283 w 1273899"/>
                <a:gd name="connsiteY10" fmla="*/ 1538722 h 2262039"/>
                <a:gd name="connsiteX11" fmla="*/ 896849 w 1273899"/>
                <a:gd name="connsiteY11" fmla="*/ 1539661 h 2262039"/>
                <a:gd name="connsiteX12" fmla="*/ 917596 w 1273899"/>
                <a:gd name="connsiteY12" fmla="*/ 1551717 h 2262039"/>
                <a:gd name="connsiteX13" fmla="*/ 920101 w 1273899"/>
                <a:gd name="connsiteY13" fmla="*/ 1553205 h 2262039"/>
                <a:gd name="connsiteX14" fmla="*/ 369347 w 1273899"/>
                <a:gd name="connsiteY14" fmla="*/ 1694122 h 2262039"/>
                <a:gd name="connsiteX15" fmla="*/ 73732 w 1273899"/>
                <a:gd name="connsiteY15" fmla="*/ 2211447 h 2262039"/>
                <a:gd name="connsiteX16" fmla="*/ 229682 w 1273899"/>
                <a:gd name="connsiteY16" fmla="*/ 2106699 h 2262039"/>
                <a:gd name="connsiteX17" fmla="*/ 276263 w 1273899"/>
                <a:gd name="connsiteY17" fmla="*/ 2261943 h 2262039"/>
                <a:gd name="connsiteX18" fmla="*/ 567180 w 1273899"/>
                <a:gd name="connsiteY18" fmla="*/ 1794487 h 2262039"/>
                <a:gd name="connsiteX19" fmla="*/ 1030721 w 1273899"/>
                <a:gd name="connsiteY19" fmla="*/ 1707040 h 2262039"/>
                <a:gd name="connsiteX20" fmla="*/ 1030721 w 1273899"/>
                <a:gd name="connsiteY20" fmla="*/ 1707040 h 2262039"/>
                <a:gd name="connsiteX21" fmla="*/ 1091785 w 1273899"/>
                <a:gd name="connsiteY21" fmla="*/ 1619280 h 22620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273899" h="2262039">
                  <a:moveTo>
                    <a:pt x="1091786" y="1619279"/>
                  </a:moveTo>
                  <a:cubicBezTo>
                    <a:pt x="483021" y="1190185"/>
                    <a:pt x="211989" y="942639"/>
                    <a:pt x="87668" y="699791"/>
                  </a:cubicBezTo>
                  <a:cubicBezTo>
                    <a:pt x="65434" y="656341"/>
                    <a:pt x="26604" y="379751"/>
                    <a:pt x="346644" y="598017"/>
                  </a:cubicBezTo>
                  <a:cubicBezTo>
                    <a:pt x="666683" y="816283"/>
                    <a:pt x="1117621" y="1598846"/>
                    <a:pt x="1117621" y="1598846"/>
                  </a:cubicBezTo>
                  <a:lnTo>
                    <a:pt x="1117621" y="1599551"/>
                  </a:lnTo>
                  <a:cubicBezTo>
                    <a:pt x="1153946" y="1575047"/>
                    <a:pt x="1204441" y="1555788"/>
                    <a:pt x="1273178" y="1553674"/>
                  </a:cubicBezTo>
                  <a:cubicBezTo>
                    <a:pt x="1258069" y="1371264"/>
                    <a:pt x="1180720" y="550496"/>
                    <a:pt x="989933" y="225602"/>
                  </a:cubicBezTo>
                  <a:cubicBezTo>
                    <a:pt x="774642" y="-140941"/>
                    <a:pt x="408021" y="-7147"/>
                    <a:pt x="157813" y="245957"/>
                  </a:cubicBezTo>
                  <a:cubicBezTo>
                    <a:pt x="-92394" y="499061"/>
                    <a:pt x="-54581" y="874451"/>
                    <a:pt x="329499" y="1165368"/>
                  </a:cubicBezTo>
                  <a:cubicBezTo>
                    <a:pt x="526314" y="1314506"/>
                    <a:pt x="736595" y="1445872"/>
                    <a:pt x="895283" y="1538722"/>
                  </a:cubicBezTo>
                  <a:lnTo>
                    <a:pt x="895283" y="1538722"/>
                  </a:lnTo>
                  <a:lnTo>
                    <a:pt x="896849" y="1539661"/>
                  </a:lnTo>
                  <a:lnTo>
                    <a:pt x="917596" y="1551717"/>
                  </a:lnTo>
                  <a:lnTo>
                    <a:pt x="920101" y="1553205"/>
                  </a:lnTo>
                  <a:cubicBezTo>
                    <a:pt x="920101" y="1553205"/>
                    <a:pt x="602096" y="1471942"/>
                    <a:pt x="369347" y="1694122"/>
                  </a:cubicBezTo>
                  <a:cubicBezTo>
                    <a:pt x="136598" y="1916303"/>
                    <a:pt x="73732" y="2211447"/>
                    <a:pt x="73732" y="2211447"/>
                  </a:cubicBezTo>
                  <a:lnTo>
                    <a:pt x="229682" y="2106699"/>
                  </a:lnTo>
                  <a:lnTo>
                    <a:pt x="276263" y="2261943"/>
                  </a:lnTo>
                  <a:cubicBezTo>
                    <a:pt x="276263" y="2261943"/>
                    <a:pt x="375140" y="1912780"/>
                    <a:pt x="567180" y="1794487"/>
                  </a:cubicBezTo>
                  <a:cubicBezTo>
                    <a:pt x="745911" y="1684336"/>
                    <a:pt x="1030721" y="1707040"/>
                    <a:pt x="1030721" y="1707040"/>
                  </a:cubicBezTo>
                  <a:lnTo>
                    <a:pt x="1030721" y="1707040"/>
                  </a:lnTo>
                  <a:cubicBezTo>
                    <a:pt x="1043561" y="1673216"/>
                    <a:pt x="1064533" y="1643075"/>
                    <a:pt x="1091785" y="1619280"/>
                  </a:cubicBezTo>
                  <a:close/>
                </a:path>
              </a:pathLst>
            </a:custGeom>
            <a:solidFill>
              <a:schemeClr val="accent3"/>
            </a:solidFill>
            <a:ln w="7828" cap="flat">
              <a:noFill/>
              <a:prstDash val="solid"/>
              <a:miter/>
            </a:ln>
          </p:spPr>
          <p:txBody>
            <a:bodyPr rtlCol="0" anchor="ctr"/>
            <a:lstStyle/>
            <a:p>
              <a:endParaRPr lang="fr-FR"/>
            </a:p>
          </p:txBody>
        </p:sp>
        <p:sp>
          <p:nvSpPr>
            <p:cNvPr id="30" name="Forme libre : forme 29">
              <a:extLst>
                <a:ext uri="{FF2B5EF4-FFF2-40B4-BE49-F238E27FC236}">
                  <a16:creationId xmlns:a16="http://schemas.microsoft.com/office/drawing/2014/main" id="{1153528D-57DF-441B-AE1D-401D42DAFE53}"/>
                </a:ext>
              </a:extLst>
            </p:cNvPr>
            <p:cNvSpPr/>
            <p:nvPr/>
          </p:nvSpPr>
          <p:spPr>
            <a:xfrm>
              <a:off x="5592328" y="1209916"/>
              <a:ext cx="436958" cy="462131"/>
            </a:xfrm>
            <a:custGeom>
              <a:avLst/>
              <a:gdLst>
                <a:gd name="connsiteX0" fmla="*/ 272628 w 1044013"/>
                <a:gd name="connsiteY0" fmla="*/ 82799 h 1104158"/>
                <a:gd name="connsiteX1" fmla="*/ 13653 w 1044013"/>
                <a:gd name="connsiteY1" fmla="*/ 184573 h 1104158"/>
                <a:gd name="connsiteX2" fmla="*/ 1017770 w 1044013"/>
                <a:gd name="connsiteY2" fmla="*/ 1104062 h 1104158"/>
                <a:gd name="connsiteX3" fmla="*/ 1043292 w 1044013"/>
                <a:gd name="connsiteY3" fmla="*/ 1084255 h 1104158"/>
                <a:gd name="connsiteX4" fmla="*/ 1043292 w 1044013"/>
                <a:gd name="connsiteY4" fmla="*/ 1083550 h 1104158"/>
                <a:gd name="connsiteX5" fmla="*/ 272628 w 1044013"/>
                <a:gd name="connsiteY5" fmla="*/ 82799 h 1104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44013" h="1104158">
                  <a:moveTo>
                    <a:pt x="272628" y="82799"/>
                  </a:moveTo>
                  <a:cubicBezTo>
                    <a:pt x="-47412" y="-135389"/>
                    <a:pt x="-8581" y="141202"/>
                    <a:pt x="13653" y="184573"/>
                  </a:cubicBezTo>
                  <a:cubicBezTo>
                    <a:pt x="137973" y="427265"/>
                    <a:pt x="409005" y="674967"/>
                    <a:pt x="1017770" y="1104062"/>
                  </a:cubicBezTo>
                  <a:cubicBezTo>
                    <a:pt x="1025800" y="1096866"/>
                    <a:pt x="1034328" y="1090247"/>
                    <a:pt x="1043292" y="1084255"/>
                  </a:cubicBezTo>
                  <a:lnTo>
                    <a:pt x="1043292" y="1083550"/>
                  </a:lnTo>
                  <a:cubicBezTo>
                    <a:pt x="1043292" y="1083550"/>
                    <a:pt x="592668" y="300987"/>
                    <a:pt x="272628" y="82799"/>
                  </a:cubicBezTo>
                  <a:close/>
                </a:path>
              </a:pathLst>
            </a:custGeom>
            <a:solidFill>
              <a:schemeClr val="accent3">
                <a:lumMod val="75000"/>
              </a:schemeClr>
            </a:solidFill>
            <a:ln w="7828" cap="flat">
              <a:noFill/>
              <a:prstDash val="solid"/>
              <a:miter/>
            </a:ln>
          </p:spPr>
          <p:txBody>
            <a:bodyPr rtlCol="0" anchor="ctr"/>
            <a:lstStyle/>
            <a:p>
              <a:endParaRPr lang="fr-FR"/>
            </a:p>
          </p:txBody>
        </p:sp>
        <p:sp>
          <p:nvSpPr>
            <p:cNvPr id="31" name="Forme libre : forme 30">
              <a:extLst>
                <a:ext uri="{FF2B5EF4-FFF2-40B4-BE49-F238E27FC236}">
                  <a16:creationId xmlns:a16="http://schemas.microsoft.com/office/drawing/2014/main" id="{DBDE996F-AA02-48AA-876B-FF7CF16DFF98}"/>
                </a:ext>
              </a:extLst>
            </p:cNvPr>
            <p:cNvSpPr/>
            <p:nvPr/>
          </p:nvSpPr>
          <p:spPr>
            <a:xfrm>
              <a:off x="6133877" y="1030760"/>
              <a:ext cx="212071" cy="632047"/>
            </a:xfrm>
            <a:custGeom>
              <a:avLst/>
              <a:gdLst>
                <a:gd name="connsiteX0" fmla="*/ 505330 w 506696"/>
                <a:gd name="connsiteY0" fmla="*/ 269726 h 1510133"/>
                <a:gd name="connsiteX1" fmla="*/ 258489 w 506696"/>
                <a:gd name="connsiteY1" fmla="*/ 85437 h 1510133"/>
                <a:gd name="connsiteX2" fmla="*/ -722 w 506696"/>
                <a:gd name="connsiteY2" fmla="*/ 1478331 h 1510133"/>
                <a:gd name="connsiteX3" fmla="*/ 62770 w 506696"/>
                <a:gd name="connsiteY3" fmla="*/ 1510037 h 1510133"/>
                <a:gd name="connsiteX4" fmla="*/ 505330 w 506696"/>
                <a:gd name="connsiteY4" fmla="*/ 269726 h 15101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6696" h="1510133">
                  <a:moveTo>
                    <a:pt x="505330" y="269726"/>
                  </a:moveTo>
                  <a:cubicBezTo>
                    <a:pt x="519813" y="-157882"/>
                    <a:pt x="286125" y="39325"/>
                    <a:pt x="258489" y="85437"/>
                  </a:cubicBezTo>
                  <a:cubicBezTo>
                    <a:pt x="111230" y="334313"/>
                    <a:pt x="40771" y="714165"/>
                    <a:pt x="-722" y="1478331"/>
                  </a:cubicBezTo>
                  <a:cubicBezTo>
                    <a:pt x="21985" y="1485477"/>
                    <a:pt x="43415" y="1496179"/>
                    <a:pt x="62770" y="1510037"/>
                  </a:cubicBezTo>
                  <a:cubicBezTo>
                    <a:pt x="169319" y="1297878"/>
                    <a:pt x="493196" y="626796"/>
                    <a:pt x="505330" y="269726"/>
                  </a:cubicBezTo>
                  <a:close/>
                </a:path>
              </a:pathLst>
            </a:custGeom>
            <a:solidFill>
              <a:schemeClr val="accent3">
                <a:lumMod val="75000"/>
              </a:schemeClr>
            </a:solidFill>
            <a:ln w="7828" cap="flat">
              <a:noFill/>
              <a:prstDash val="solid"/>
              <a:miter/>
            </a:ln>
          </p:spPr>
          <p:txBody>
            <a:bodyPr rtlCol="0" anchor="ctr"/>
            <a:lstStyle/>
            <a:p>
              <a:endParaRPr lang="fr-FR"/>
            </a:p>
          </p:txBody>
        </p:sp>
        <p:sp>
          <p:nvSpPr>
            <p:cNvPr id="32" name="Forme libre : forme 31">
              <a:extLst>
                <a:ext uri="{FF2B5EF4-FFF2-40B4-BE49-F238E27FC236}">
                  <a16:creationId xmlns:a16="http://schemas.microsoft.com/office/drawing/2014/main" id="{248E9E3E-59A1-4F1C-AF43-D61C46186D08}"/>
                </a:ext>
              </a:extLst>
            </p:cNvPr>
            <p:cNvSpPr/>
            <p:nvPr/>
          </p:nvSpPr>
          <p:spPr>
            <a:xfrm>
              <a:off x="5992884" y="1644360"/>
              <a:ext cx="205379" cy="64549"/>
            </a:xfrm>
            <a:custGeom>
              <a:avLst/>
              <a:gdLst>
                <a:gd name="connsiteX0" fmla="*/ 399641 w 490706"/>
                <a:gd name="connsiteY0" fmla="*/ 43980 h 154226"/>
                <a:gd name="connsiteX1" fmla="*/ 336150 w 490706"/>
                <a:gd name="connsiteY1" fmla="*/ 12273 h 154226"/>
                <a:gd name="connsiteX2" fmla="*/ 272267 w 490706"/>
                <a:gd name="connsiteY2" fmla="*/ 765 h 154226"/>
                <a:gd name="connsiteX3" fmla="*/ 253634 w 490706"/>
                <a:gd name="connsiteY3" fmla="*/ -96 h 154226"/>
                <a:gd name="connsiteX4" fmla="*/ 241813 w 490706"/>
                <a:gd name="connsiteY4" fmla="*/ 452 h 154226"/>
                <a:gd name="connsiteX5" fmla="*/ 86256 w 490706"/>
                <a:gd name="connsiteY5" fmla="*/ 46328 h 154226"/>
                <a:gd name="connsiteX6" fmla="*/ 60734 w 490706"/>
                <a:gd name="connsiteY6" fmla="*/ 66135 h 154226"/>
                <a:gd name="connsiteX7" fmla="*/ -722 w 490706"/>
                <a:gd name="connsiteY7" fmla="*/ 154130 h 154226"/>
                <a:gd name="connsiteX8" fmla="*/ 489985 w 490706"/>
                <a:gd name="connsiteY8" fmla="*/ 154131 h 154226"/>
                <a:gd name="connsiteX9" fmla="*/ 489281 w 490706"/>
                <a:gd name="connsiteY9" fmla="*/ 152721 h 154226"/>
                <a:gd name="connsiteX10" fmla="*/ 399641 w 490706"/>
                <a:gd name="connsiteY10" fmla="*/ 43980 h 1542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90706" h="154226">
                  <a:moveTo>
                    <a:pt x="399641" y="43980"/>
                  </a:moveTo>
                  <a:cubicBezTo>
                    <a:pt x="380287" y="30121"/>
                    <a:pt x="358856" y="19419"/>
                    <a:pt x="336150" y="12273"/>
                  </a:cubicBezTo>
                  <a:cubicBezTo>
                    <a:pt x="315416" y="5800"/>
                    <a:pt x="293957" y="1935"/>
                    <a:pt x="272267" y="765"/>
                  </a:cubicBezTo>
                  <a:cubicBezTo>
                    <a:pt x="266161" y="765"/>
                    <a:pt x="260132" y="-96"/>
                    <a:pt x="253634" y="-96"/>
                  </a:cubicBezTo>
                  <a:cubicBezTo>
                    <a:pt x="249485" y="-96"/>
                    <a:pt x="245806" y="373"/>
                    <a:pt x="241813" y="452"/>
                  </a:cubicBezTo>
                  <a:cubicBezTo>
                    <a:pt x="173077" y="2565"/>
                    <a:pt x="122581" y="21824"/>
                    <a:pt x="86256" y="46328"/>
                  </a:cubicBezTo>
                  <a:cubicBezTo>
                    <a:pt x="77292" y="52320"/>
                    <a:pt x="68763" y="58939"/>
                    <a:pt x="60734" y="66135"/>
                  </a:cubicBezTo>
                  <a:cubicBezTo>
                    <a:pt x="33308" y="89952"/>
                    <a:pt x="12196" y="120181"/>
                    <a:pt x="-722" y="154130"/>
                  </a:cubicBezTo>
                  <a:lnTo>
                    <a:pt x="489985" y="154131"/>
                  </a:lnTo>
                  <a:cubicBezTo>
                    <a:pt x="489985" y="153739"/>
                    <a:pt x="489515" y="153191"/>
                    <a:pt x="489281" y="152721"/>
                  </a:cubicBezTo>
                  <a:cubicBezTo>
                    <a:pt x="476754" y="129939"/>
                    <a:pt x="451155" y="80540"/>
                    <a:pt x="399641" y="43980"/>
                  </a:cubicBezTo>
                  <a:close/>
                </a:path>
              </a:pathLst>
            </a:custGeom>
            <a:solidFill>
              <a:schemeClr val="accent3">
                <a:lumMod val="75000"/>
              </a:schemeClr>
            </a:solidFill>
            <a:ln w="7828" cap="flat">
              <a:noFill/>
              <a:prstDash val="solid"/>
              <a:miter/>
            </a:ln>
          </p:spPr>
          <p:txBody>
            <a:bodyPr rtlCol="0" anchor="ctr"/>
            <a:lstStyle/>
            <a:p>
              <a:endParaRPr lang="fr-FR"/>
            </a:p>
          </p:txBody>
        </p:sp>
        <p:sp>
          <p:nvSpPr>
            <p:cNvPr id="33" name="Forme libre : forme 32">
              <a:extLst>
                <a:ext uri="{FF2B5EF4-FFF2-40B4-BE49-F238E27FC236}">
                  <a16:creationId xmlns:a16="http://schemas.microsoft.com/office/drawing/2014/main" id="{8BDD33BE-C031-4B94-AE6E-A9B1D0CF7383}"/>
                </a:ext>
              </a:extLst>
            </p:cNvPr>
            <p:cNvSpPr/>
            <p:nvPr/>
          </p:nvSpPr>
          <p:spPr>
            <a:xfrm>
              <a:off x="5910083" y="1701046"/>
              <a:ext cx="372225" cy="428321"/>
            </a:xfrm>
            <a:custGeom>
              <a:avLst/>
              <a:gdLst>
                <a:gd name="connsiteX0" fmla="*/ 6481 w 889347"/>
                <a:gd name="connsiteY0" fmla="*/ 1023280 h 1023376"/>
                <a:gd name="connsiteX1" fmla="*/ -722 w 889347"/>
                <a:gd name="connsiteY1" fmla="*/ 4288 h 1023376"/>
                <a:gd name="connsiteX2" fmla="*/ 888626 w 889347"/>
                <a:gd name="connsiteY2" fmla="*/ 4288 h 1023376"/>
                <a:gd name="connsiteX3" fmla="*/ 881502 w 889347"/>
                <a:gd name="connsiteY3" fmla="*/ 1023280 h 1023376"/>
              </a:gdLst>
              <a:ahLst/>
              <a:cxnLst>
                <a:cxn ang="0">
                  <a:pos x="connsiteX0" y="connsiteY0"/>
                </a:cxn>
                <a:cxn ang="0">
                  <a:pos x="connsiteX1" y="connsiteY1"/>
                </a:cxn>
                <a:cxn ang="0">
                  <a:pos x="connsiteX2" y="connsiteY2"/>
                </a:cxn>
                <a:cxn ang="0">
                  <a:pos x="connsiteX3" y="connsiteY3"/>
                </a:cxn>
              </a:cxnLst>
              <a:rect l="l" t="t" r="r" b="b"/>
              <a:pathLst>
                <a:path w="889347" h="1023376">
                  <a:moveTo>
                    <a:pt x="6481" y="1023280"/>
                  </a:moveTo>
                  <a:cubicBezTo>
                    <a:pt x="5593" y="683564"/>
                    <a:pt x="3193" y="343900"/>
                    <a:pt x="-722" y="4288"/>
                  </a:cubicBezTo>
                  <a:cubicBezTo>
                    <a:pt x="295727" y="-1558"/>
                    <a:pt x="592177" y="-1558"/>
                    <a:pt x="888626" y="4288"/>
                  </a:cubicBezTo>
                  <a:cubicBezTo>
                    <a:pt x="884555" y="344004"/>
                    <a:pt x="882181" y="683668"/>
                    <a:pt x="881502" y="1023280"/>
                  </a:cubicBezTo>
                  <a:close/>
                </a:path>
              </a:pathLst>
            </a:custGeom>
            <a:solidFill>
              <a:schemeClr val="accent3"/>
            </a:solidFill>
            <a:ln w="7828" cap="flat">
              <a:noFill/>
              <a:prstDash val="solid"/>
              <a:miter/>
            </a:ln>
          </p:spPr>
          <p:txBody>
            <a:bodyPr rtlCol="0" anchor="ctr"/>
            <a:lstStyle/>
            <a:p>
              <a:endParaRPr lang="fr-FR"/>
            </a:p>
          </p:txBody>
        </p:sp>
      </p:grpSp>
      <p:sp>
        <p:nvSpPr>
          <p:cNvPr id="34" name="Forme libre : forme 33">
            <a:extLst>
              <a:ext uri="{FF2B5EF4-FFF2-40B4-BE49-F238E27FC236}">
                <a16:creationId xmlns:a16="http://schemas.microsoft.com/office/drawing/2014/main" id="{A39F10A0-DEE2-494B-9E86-434B229C07C5}"/>
              </a:ext>
            </a:extLst>
          </p:cNvPr>
          <p:cNvSpPr/>
          <p:nvPr/>
        </p:nvSpPr>
        <p:spPr>
          <a:xfrm rot="3457662">
            <a:off x="7122589" y="1306535"/>
            <a:ext cx="112974" cy="456642"/>
          </a:xfrm>
          <a:custGeom>
            <a:avLst/>
            <a:gdLst>
              <a:gd name="connsiteX0" fmla="*/ 257029 w 269926"/>
              <a:gd name="connsiteY0" fmla="*/ 15170 h 1091042"/>
              <a:gd name="connsiteX1" fmla="*/ 222817 w 269926"/>
              <a:gd name="connsiteY1" fmla="*/ -96 h 1091042"/>
              <a:gd name="connsiteX2" fmla="*/ 46435 w 269926"/>
              <a:gd name="connsiteY2" fmla="*/ -96 h 1091042"/>
              <a:gd name="connsiteX3" fmla="*/ -721 w 269926"/>
              <a:gd name="connsiteY3" fmla="*/ 46693 h 1091042"/>
              <a:gd name="connsiteX4" fmla="*/ -538 w 269926"/>
              <a:gd name="connsiteY4" fmla="*/ 51026 h 1091042"/>
              <a:gd name="connsiteX5" fmla="*/ 87458 w 269926"/>
              <a:gd name="connsiteY5" fmla="*/ 1048254 h 1091042"/>
              <a:gd name="connsiteX6" fmla="*/ 138518 w 269926"/>
              <a:gd name="connsiteY6" fmla="*/ 1090748 h 1091042"/>
              <a:gd name="connsiteX7" fmla="*/ 181012 w 269926"/>
              <a:gd name="connsiteY7" fmla="*/ 1048254 h 1091042"/>
              <a:gd name="connsiteX8" fmla="*/ 269007 w 269926"/>
              <a:gd name="connsiteY8" fmla="*/ 51026 h 1091042"/>
              <a:gd name="connsiteX9" fmla="*/ 257029 w 269926"/>
              <a:gd name="connsiteY9" fmla="*/ 15170 h 1091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9926" h="1091042">
                <a:moveTo>
                  <a:pt x="257029" y="15170"/>
                </a:moveTo>
                <a:cubicBezTo>
                  <a:pt x="248235" y="5557"/>
                  <a:pt x="235845" y="28"/>
                  <a:pt x="222817" y="-96"/>
                </a:cubicBezTo>
                <a:lnTo>
                  <a:pt x="46435" y="-96"/>
                </a:lnTo>
                <a:cubicBezTo>
                  <a:pt x="20493" y="-197"/>
                  <a:pt x="-619" y="20751"/>
                  <a:pt x="-721" y="46693"/>
                </a:cubicBezTo>
                <a:cubicBezTo>
                  <a:pt x="-727" y="48139"/>
                  <a:pt x="-666" y="49585"/>
                  <a:pt x="-538" y="51026"/>
                </a:cubicBezTo>
                <a:lnTo>
                  <a:pt x="87458" y="1048254"/>
                </a:lnTo>
                <a:cubicBezTo>
                  <a:pt x="89824" y="1074088"/>
                  <a:pt x="112684" y="1093113"/>
                  <a:pt x="138518" y="1090748"/>
                </a:cubicBezTo>
                <a:cubicBezTo>
                  <a:pt x="161076" y="1088682"/>
                  <a:pt x="178946" y="1070812"/>
                  <a:pt x="181012" y="1048254"/>
                </a:cubicBezTo>
                <a:lnTo>
                  <a:pt x="269007" y="51026"/>
                </a:lnTo>
                <a:cubicBezTo>
                  <a:pt x="270212" y="37924"/>
                  <a:pt x="265867" y="24917"/>
                  <a:pt x="257029" y="15170"/>
                </a:cubicBezTo>
                <a:close/>
              </a:path>
            </a:pathLst>
          </a:custGeom>
          <a:solidFill>
            <a:schemeClr val="accent6"/>
          </a:solidFill>
          <a:ln w="7828" cap="flat">
            <a:noFill/>
            <a:prstDash val="solid"/>
            <a:miter/>
          </a:ln>
        </p:spPr>
        <p:txBody>
          <a:bodyPr rtlCol="0" anchor="ctr"/>
          <a:lstStyle/>
          <a:p>
            <a:endParaRPr lang="fr-FR"/>
          </a:p>
        </p:txBody>
      </p:sp>
      <p:sp>
        <p:nvSpPr>
          <p:cNvPr id="35" name="Forme libre : forme 34">
            <a:extLst>
              <a:ext uri="{FF2B5EF4-FFF2-40B4-BE49-F238E27FC236}">
                <a16:creationId xmlns:a16="http://schemas.microsoft.com/office/drawing/2014/main" id="{08C0E333-49FE-4BB5-95D8-CF226BD7FCF8}"/>
              </a:ext>
            </a:extLst>
          </p:cNvPr>
          <p:cNvSpPr/>
          <p:nvPr/>
        </p:nvSpPr>
        <p:spPr>
          <a:xfrm rot="3457662">
            <a:off x="7166348" y="1717047"/>
            <a:ext cx="154414" cy="315272"/>
          </a:xfrm>
          <a:custGeom>
            <a:avLst/>
            <a:gdLst>
              <a:gd name="connsiteX0" fmla="*/ 363995 w 368938"/>
              <a:gd name="connsiteY0" fmla="*/ 77865 h 753270"/>
              <a:gd name="connsiteX1" fmla="*/ 334794 w 368938"/>
              <a:gd name="connsiteY1" fmla="*/ 52343 h 753270"/>
              <a:gd name="connsiteX2" fmla="*/ 166241 w 368938"/>
              <a:gd name="connsiteY2" fmla="*/ 1926 h 753270"/>
              <a:gd name="connsiteX3" fmla="*/ 107685 w 368938"/>
              <a:gd name="connsiteY3" fmla="*/ 33296 h 753270"/>
              <a:gd name="connsiteX4" fmla="*/ 106273 w 368938"/>
              <a:gd name="connsiteY4" fmla="*/ 39426 h 753270"/>
              <a:gd name="connsiteX5" fmla="*/ -121 w 368938"/>
              <a:gd name="connsiteY5" fmla="*/ 698686 h 753270"/>
              <a:gd name="connsiteX6" fmla="*/ 32760 w 368938"/>
              <a:gd name="connsiteY6" fmla="*/ 751139 h 753270"/>
              <a:gd name="connsiteX7" fmla="*/ 46303 w 368938"/>
              <a:gd name="connsiteY7" fmla="*/ 753174 h 753270"/>
              <a:gd name="connsiteX8" fmla="*/ 89127 w 368938"/>
              <a:gd name="connsiteY8" fmla="*/ 725539 h 753270"/>
              <a:gd name="connsiteX9" fmla="*/ 364074 w 368938"/>
              <a:gd name="connsiteY9" fmla="*/ 116617 h 753270"/>
              <a:gd name="connsiteX10" fmla="*/ 363995 w 368938"/>
              <a:gd name="connsiteY10" fmla="*/ 77865 h 753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68938" h="753270">
                <a:moveTo>
                  <a:pt x="363995" y="77865"/>
                </a:moveTo>
                <a:cubicBezTo>
                  <a:pt x="358391" y="65549"/>
                  <a:pt x="347749" y="56247"/>
                  <a:pt x="334794" y="52343"/>
                </a:cubicBezTo>
                <a:lnTo>
                  <a:pt x="166241" y="1926"/>
                </a:lnTo>
                <a:cubicBezTo>
                  <a:pt x="141408" y="-5581"/>
                  <a:pt x="115192" y="8464"/>
                  <a:pt x="107685" y="33296"/>
                </a:cubicBezTo>
                <a:cubicBezTo>
                  <a:pt x="107078" y="35306"/>
                  <a:pt x="106606" y="37353"/>
                  <a:pt x="106273" y="39426"/>
                </a:cubicBezTo>
                <a:lnTo>
                  <a:pt x="-121" y="698686"/>
                </a:lnTo>
                <a:cubicBezTo>
                  <a:pt x="-3862" y="721941"/>
                  <a:pt x="10199" y="744372"/>
                  <a:pt x="32760" y="751139"/>
                </a:cubicBezTo>
                <a:cubicBezTo>
                  <a:pt x="37145" y="752497"/>
                  <a:pt x="41712" y="753183"/>
                  <a:pt x="46303" y="753174"/>
                </a:cubicBezTo>
                <a:cubicBezTo>
                  <a:pt x="64769" y="753180"/>
                  <a:pt x="81525" y="742367"/>
                  <a:pt x="89127" y="725539"/>
                </a:cubicBezTo>
                <a:lnTo>
                  <a:pt x="364074" y="116617"/>
                </a:lnTo>
                <a:cubicBezTo>
                  <a:pt x="369625" y="104290"/>
                  <a:pt x="369598" y="90169"/>
                  <a:pt x="363995" y="77865"/>
                </a:cubicBezTo>
                <a:close/>
              </a:path>
            </a:pathLst>
          </a:custGeom>
          <a:solidFill>
            <a:schemeClr val="accent6"/>
          </a:solidFill>
          <a:ln w="7828" cap="flat">
            <a:noFill/>
            <a:prstDash val="solid"/>
            <a:miter/>
          </a:ln>
        </p:spPr>
        <p:txBody>
          <a:bodyPr rtlCol="0" anchor="ctr"/>
          <a:lstStyle/>
          <a:p>
            <a:endParaRPr lang="fr-FR"/>
          </a:p>
        </p:txBody>
      </p:sp>
      <p:sp>
        <p:nvSpPr>
          <p:cNvPr id="36" name="Forme libre : forme 35">
            <a:extLst>
              <a:ext uri="{FF2B5EF4-FFF2-40B4-BE49-F238E27FC236}">
                <a16:creationId xmlns:a16="http://schemas.microsoft.com/office/drawing/2014/main" id="{685DFB3F-430F-4612-A527-686E6257C806}"/>
              </a:ext>
            </a:extLst>
          </p:cNvPr>
          <p:cNvSpPr/>
          <p:nvPr/>
        </p:nvSpPr>
        <p:spPr>
          <a:xfrm rot="3457662">
            <a:off x="6790409" y="1187592"/>
            <a:ext cx="147849" cy="267542"/>
          </a:xfrm>
          <a:custGeom>
            <a:avLst/>
            <a:gdLst>
              <a:gd name="connsiteX0" fmla="*/ 351855 w 353251"/>
              <a:gd name="connsiteY0" fmla="*/ 584256 h 639232"/>
              <a:gd name="connsiteX1" fmla="*/ 259163 w 353251"/>
              <a:gd name="connsiteY1" fmla="*/ 38983 h 639232"/>
              <a:gd name="connsiteX2" fmla="*/ 204958 w 353251"/>
              <a:gd name="connsiteY2" fmla="*/ 581 h 639232"/>
              <a:gd name="connsiteX3" fmla="*/ 197706 w 353251"/>
              <a:gd name="connsiteY3" fmla="*/ 2422 h 639232"/>
              <a:gd name="connsiteX4" fmla="*/ 31111 w 353251"/>
              <a:gd name="connsiteY4" fmla="*/ 59103 h 639232"/>
              <a:gd name="connsiteX5" fmla="*/ 1802 w 353251"/>
              <a:gd name="connsiteY5" fmla="*/ 118717 h 639232"/>
              <a:gd name="connsiteX6" fmla="*/ 4806 w 353251"/>
              <a:gd name="connsiteY6" fmla="*/ 125647 h 639232"/>
              <a:gd name="connsiteX7" fmla="*/ 264095 w 353251"/>
              <a:gd name="connsiteY7" fmla="*/ 614162 h 639232"/>
              <a:gd name="connsiteX8" fmla="*/ 305587 w 353251"/>
              <a:gd name="connsiteY8" fmla="*/ 639136 h 639232"/>
              <a:gd name="connsiteX9" fmla="*/ 320697 w 353251"/>
              <a:gd name="connsiteY9" fmla="*/ 636631 h 639232"/>
              <a:gd name="connsiteX10" fmla="*/ 351855 w 353251"/>
              <a:gd name="connsiteY10" fmla="*/ 584256 h 6392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53251" h="639232">
                <a:moveTo>
                  <a:pt x="351855" y="584256"/>
                </a:moveTo>
                <a:lnTo>
                  <a:pt x="259163" y="38983"/>
                </a:lnTo>
                <a:cubicBezTo>
                  <a:pt x="254799" y="13410"/>
                  <a:pt x="230531" y="-3783"/>
                  <a:pt x="204958" y="581"/>
                </a:cubicBezTo>
                <a:cubicBezTo>
                  <a:pt x="202496" y="1001"/>
                  <a:pt x="200071" y="1617"/>
                  <a:pt x="197706" y="2422"/>
                </a:cubicBezTo>
                <a:lnTo>
                  <a:pt x="31111" y="59103"/>
                </a:lnTo>
                <a:cubicBezTo>
                  <a:pt x="6555" y="67471"/>
                  <a:pt x="-6566" y="94162"/>
                  <a:pt x="1802" y="118717"/>
                </a:cubicBezTo>
                <a:cubicBezTo>
                  <a:pt x="2616" y="121104"/>
                  <a:pt x="3620" y="123421"/>
                  <a:pt x="4806" y="125647"/>
                </a:cubicBezTo>
                <a:lnTo>
                  <a:pt x="264095" y="614162"/>
                </a:lnTo>
                <a:cubicBezTo>
                  <a:pt x="272237" y="629524"/>
                  <a:pt x="288200" y="639132"/>
                  <a:pt x="305587" y="639136"/>
                </a:cubicBezTo>
                <a:cubicBezTo>
                  <a:pt x="310724" y="639106"/>
                  <a:pt x="315825" y="638260"/>
                  <a:pt x="320697" y="636631"/>
                </a:cubicBezTo>
                <a:cubicBezTo>
                  <a:pt x="342535" y="629193"/>
                  <a:pt x="355740" y="606997"/>
                  <a:pt x="351855" y="584256"/>
                </a:cubicBezTo>
                <a:close/>
              </a:path>
            </a:pathLst>
          </a:custGeom>
          <a:solidFill>
            <a:schemeClr val="accent6"/>
          </a:solidFill>
          <a:ln w="7828" cap="flat">
            <a:noFill/>
            <a:prstDash val="solid"/>
            <a:miter/>
          </a:ln>
        </p:spPr>
        <p:txBody>
          <a:bodyPr rtlCol="0" anchor="ctr"/>
          <a:lstStyle/>
          <a:p>
            <a:endParaRPr lang="fr-FR"/>
          </a:p>
        </p:txBody>
      </p:sp>
      <p:sp>
        <p:nvSpPr>
          <p:cNvPr id="37" name="Forme libre : forme 36">
            <a:extLst>
              <a:ext uri="{FF2B5EF4-FFF2-40B4-BE49-F238E27FC236}">
                <a16:creationId xmlns:a16="http://schemas.microsoft.com/office/drawing/2014/main" id="{C987FB4F-39E9-4173-8AC3-D35FBBA21645}"/>
              </a:ext>
            </a:extLst>
          </p:cNvPr>
          <p:cNvSpPr/>
          <p:nvPr/>
        </p:nvSpPr>
        <p:spPr>
          <a:xfrm rot="18142338" flipH="1">
            <a:off x="4868316" y="1309410"/>
            <a:ext cx="112974" cy="456642"/>
          </a:xfrm>
          <a:custGeom>
            <a:avLst/>
            <a:gdLst>
              <a:gd name="connsiteX0" fmla="*/ 257029 w 269926"/>
              <a:gd name="connsiteY0" fmla="*/ 15170 h 1091042"/>
              <a:gd name="connsiteX1" fmla="*/ 222817 w 269926"/>
              <a:gd name="connsiteY1" fmla="*/ -96 h 1091042"/>
              <a:gd name="connsiteX2" fmla="*/ 46435 w 269926"/>
              <a:gd name="connsiteY2" fmla="*/ -96 h 1091042"/>
              <a:gd name="connsiteX3" fmla="*/ -721 w 269926"/>
              <a:gd name="connsiteY3" fmla="*/ 46693 h 1091042"/>
              <a:gd name="connsiteX4" fmla="*/ -538 w 269926"/>
              <a:gd name="connsiteY4" fmla="*/ 51026 h 1091042"/>
              <a:gd name="connsiteX5" fmla="*/ 87458 w 269926"/>
              <a:gd name="connsiteY5" fmla="*/ 1048254 h 1091042"/>
              <a:gd name="connsiteX6" fmla="*/ 138518 w 269926"/>
              <a:gd name="connsiteY6" fmla="*/ 1090748 h 1091042"/>
              <a:gd name="connsiteX7" fmla="*/ 181012 w 269926"/>
              <a:gd name="connsiteY7" fmla="*/ 1048254 h 1091042"/>
              <a:gd name="connsiteX8" fmla="*/ 269007 w 269926"/>
              <a:gd name="connsiteY8" fmla="*/ 51026 h 1091042"/>
              <a:gd name="connsiteX9" fmla="*/ 257029 w 269926"/>
              <a:gd name="connsiteY9" fmla="*/ 15170 h 1091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9926" h="1091042">
                <a:moveTo>
                  <a:pt x="257029" y="15170"/>
                </a:moveTo>
                <a:cubicBezTo>
                  <a:pt x="248235" y="5557"/>
                  <a:pt x="235845" y="28"/>
                  <a:pt x="222817" y="-96"/>
                </a:cubicBezTo>
                <a:lnTo>
                  <a:pt x="46435" y="-96"/>
                </a:lnTo>
                <a:cubicBezTo>
                  <a:pt x="20493" y="-197"/>
                  <a:pt x="-619" y="20751"/>
                  <a:pt x="-721" y="46693"/>
                </a:cubicBezTo>
                <a:cubicBezTo>
                  <a:pt x="-727" y="48139"/>
                  <a:pt x="-666" y="49585"/>
                  <a:pt x="-538" y="51026"/>
                </a:cubicBezTo>
                <a:lnTo>
                  <a:pt x="87458" y="1048254"/>
                </a:lnTo>
                <a:cubicBezTo>
                  <a:pt x="89824" y="1074088"/>
                  <a:pt x="112684" y="1093113"/>
                  <a:pt x="138518" y="1090748"/>
                </a:cubicBezTo>
                <a:cubicBezTo>
                  <a:pt x="161076" y="1088682"/>
                  <a:pt x="178946" y="1070812"/>
                  <a:pt x="181012" y="1048254"/>
                </a:cubicBezTo>
                <a:lnTo>
                  <a:pt x="269007" y="51026"/>
                </a:lnTo>
                <a:cubicBezTo>
                  <a:pt x="270212" y="37924"/>
                  <a:pt x="265867" y="24917"/>
                  <a:pt x="257029" y="15170"/>
                </a:cubicBezTo>
                <a:close/>
              </a:path>
            </a:pathLst>
          </a:custGeom>
          <a:solidFill>
            <a:schemeClr val="accent6"/>
          </a:solidFill>
          <a:ln w="7828" cap="flat">
            <a:noFill/>
            <a:prstDash val="solid"/>
            <a:miter/>
          </a:ln>
        </p:spPr>
        <p:txBody>
          <a:bodyPr rtlCol="0" anchor="ctr"/>
          <a:lstStyle/>
          <a:p>
            <a:endParaRPr lang="fr-FR"/>
          </a:p>
        </p:txBody>
      </p:sp>
      <p:sp>
        <p:nvSpPr>
          <p:cNvPr id="38" name="Forme libre : forme 37">
            <a:extLst>
              <a:ext uri="{FF2B5EF4-FFF2-40B4-BE49-F238E27FC236}">
                <a16:creationId xmlns:a16="http://schemas.microsoft.com/office/drawing/2014/main" id="{97FECEFB-2FA4-49A6-B5A8-20DE23F21D12}"/>
              </a:ext>
            </a:extLst>
          </p:cNvPr>
          <p:cNvSpPr/>
          <p:nvPr/>
        </p:nvSpPr>
        <p:spPr>
          <a:xfrm rot="18142338" flipH="1">
            <a:off x="4783117" y="1719922"/>
            <a:ext cx="154414" cy="315272"/>
          </a:xfrm>
          <a:custGeom>
            <a:avLst/>
            <a:gdLst>
              <a:gd name="connsiteX0" fmla="*/ 363995 w 368938"/>
              <a:gd name="connsiteY0" fmla="*/ 77865 h 753270"/>
              <a:gd name="connsiteX1" fmla="*/ 334794 w 368938"/>
              <a:gd name="connsiteY1" fmla="*/ 52343 h 753270"/>
              <a:gd name="connsiteX2" fmla="*/ 166241 w 368938"/>
              <a:gd name="connsiteY2" fmla="*/ 1926 h 753270"/>
              <a:gd name="connsiteX3" fmla="*/ 107685 w 368938"/>
              <a:gd name="connsiteY3" fmla="*/ 33296 h 753270"/>
              <a:gd name="connsiteX4" fmla="*/ 106273 w 368938"/>
              <a:gd name="connsiteY4" fmla="*/ 39426 h 753270"/>
              <a:gd name="connsiteX5" fmla="*/ -121 w 368938"/>
              <a:gd name="connsiteY5" fmla="*/ 698686 h 753270"/>
              <a:gd name="connsiteX6" fmla="*/ 32760 w 368938"/>
              <a:gd name="connsiteY6" fmla="*/ 751139 h 753270"/>
              <a:gd name="connsiteX7" fmla="*/ 46303 w 368938"/>
              <a:gd name="connsiteY7" fmla="*/ 753174 h 753270"/>
              <a:gd name="connsiteX8" fmla="*/ 89127 w 368938"/>
              <a:gd name="connsiteY8" fmla="*/ 725539 h 753270"/>
              <a:gd name="connsiteX9" fmla="*/ 364074 w 368938"/>
              <a:gd name="connsiteY9" fmla="*/ 116617 h 753270"/>
              <a:gd name="connsiteX10" fmla="*/ 363995 w 368938"/>
              <a:gd name="connsiteY10" fmla="*/ 77865 h 753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68938" h="753270">
                <a:moveTo>
                  <a:pt x="363995" y="77865"/>
                </a:moveTo>
                <a:cubicBezTo>
                  <a:pt x="358391" y="65549"/>
                  <a:pt x="347749" y="56247"/>
                  <a:pt x="334794" y="52343"/>
                </a:cubicBezTo>
                <a:lnTo>
                  <a:pt x="166241" y="1926"/>
                </a:lnTo>
                <a:cubicBezTo>
                  <a:pt x="141408" y="-5581"/>
                  <a:pt x="115192" y="8464"/>
                  <a:pt x="107685" y="33296"/>
                </a:cubicBezTo>
                <a:cubicBezTo>
                  <a:pt x="107078" y="35306"/>
                  <a:pt x="106606" y="37353"/>
                  <a:pt x="106273" y="39426"/>
                </a:cubicBezTo>
                <a:lnTo>
                  <a:pt x="-121" y="698686"/>
                </a:lnTo>
                <a:cubicBezTo>
                  <a:pt x="-3862" y="721941"/>
                  <a:pt x="10199" y="744372"/>
                  <a:pt x="32760" y="751139"/>
                </a:cubicBezTo>
                <a:cubicBezTo>
                  <a:pt x="37145" y="752497"/>
                  <a:pt x="41712" y="753183"/>
                  <a:pt x="46303" y="753174"/>
                </a:cubicBezTo>
                <a:cubicBezTo>
                  <a:pt x="64769" y="753180"/>
                  <a:pt x="81525" y="742367"/>
                  <a:pt x="89127" y="725539"/>
                </a:cubicBezTo>
                <a:lnTo>
                  <a:pt x="364074" y="116617"/>
                </a:lnTo>
                <a:cubicBezTo>
                  <a:pt x="369625" y="104290"/>
                  <a:pt x="369598" y="90169"/>
                  <a:pt x="363995" y="77865"/>
                </a:cubicBezTo>
                <a:close/>
              </a:path>
            </a:pathLst>
          </a:custGeom>
          <a:solidFill>
            <a:schemeClr val="accent6"/>
          </a:solidFill>
          <a:ln w="7828" cap="flat">
            <a:noFill/>
            <a:prstDash val="solid"/>
            <a:miter/>
          </a:ln>
        </p:spPr>
        <p:txBody>
          <a:bodyPr rtlCol="0" anchor="ctr"/>
          <a:lstStyle/>
          <a:p>
            <a:endParaRPr lang="fr-FR"/>
          </a:p>
        </p:txBody>
      </p:sp>
      <p:sp>
        <p:nvSpPr>
          <p:cNvPr id="39" name="Forme libre : forme 38">
            <a:extLst>
              <a:ext uri="{FF2B5EF4-FFF2-40B4-BE49-F238E27FC236}">
                <a16:creationId xmlns:a16="http://schemas.microsoft.com/office/drawing/2014/main" id="{4E6CC9C6-89E2-4A87-99B4-AF66DD4D6AE0}"/>
              </a:ext>
            </a:extLst>
          </p:cNvPr>
          <p:cNvSpPr/>
          <p:nvPr/>
        </p:nvSpPr>
        <p:spPr>
          <a:xfrm rot="18142338" flipH="1">
            <a:off x="5165621" y="1190467"/>
            <a:ext cx="147849" cy="267542"/>
          </a:xfrm>
          <a:custGeom>
            <a:avLst/>
            <a:gdLst>
              <a:gd name="connsiteX0" fmla="*/ 351855 w 353251"/>
              <a:gd name="connsiteY0" fmla="*/ 584256 h 639232"/>
              <a:gd name="connsiteX1" fmla="*/ 259163 w 353251"/>
              <a:gd name="connsiteY1" fmla="*/ 38983 h 639232"/>
              <a:gd name="connsiteX2" fmla="*/ 204958 w 353251"/>
              <a:gd name="connsiteY2" fmla="*/ 581 h 639232"/>
              <a:gd name="connsiteX3" fmla="*/ 197706 w 353251"/>
              <a:gd name="connsiteY3" fmla="*/ 2422 h 639232"/>
              <a:gd name="connsiteX4" fmla="*/ 31111 w 353251"/>
              <a:gd name="connsiteY4" fmla="*/ 59103 h 639232"/>
              <a:gd name="connsiteX5" fmla="*/ 1802 w 353251"/>
              <a:gd name="connsiteY5" fmla="*/ 118717 h 639232"/>
              <a:gd name="connsiteX6" fmla="*/ 4806 w 353251"/>
              <a:gd name="connsiteY6" fmla="*/ 125647 h 639232"/>
              <a:gd name="connsiteX7" fmla="*/ 264095 w 353251"/>
              <a:gd name="connsiteY7" fmla="*/ 614162 h 639232"/>
              <a:gd name="connsiteX8" fmla="*/ 305587 w 353251"/>
              <a:gd name="connsiteY8" fmla="*/ 639136 h 639232"/>
              <a:gd name="connsiteX9" fmla="*/ 320697 w 353251"/>
              <a:gd name="connsiteY9" fmla="*/ 636631 h 639232"/>
              <a:gd name="connsiteX10" fmla="*/ 351855 w 353251"/>
              <a:gd name="connsiteY10" fmla="*/ 584256 h 6392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53251" h="639232">
                <a:moveTo>
                  <a:pt x="351855" y="584256"/>
                </a:moveTo>
                <a:lnTo>
                  <a:pt x="259163" y="38983"/>
                </a:lnTo>
                <a:cubicBezTo>
                  <a:pt x="254799" y="13410"/>
                  <a:pt x="230531" y="-3783"/>
                  <a:pt x="204958" y="581"/>
                </a:cubicBezTo>
                <a:cubicBezTo>
                  <a:pt x="202496" y="1001"/>
                  <a:pt x="200071" y="1617"/>
                  <a:pt x="197706" y="2422"/>
                </a:cubicBezTo>
                <a:lnTo>
                  <a:pt x="31111" y="59103"/>
                </a:lnTo>
                <a:cubicBezTo>
                  <a:pt x="6555" y="67471"/>
                  <a:pt x="-6566" y="94162"/>
                  <a:pt x="1802" y="118717"/>
                </a:cubicBezTo>
                <a:cubicBezTo>
                  <a:pt x="2616" y="121104"/>
                  <a:pt x="3620" y="123421"/>
                  <a:pt x="4806" y="125647"/>
                </a:cubicBezTo>
                <a:lnTo>
                  <a:pt x="264095" y="614162"/>
                </a:lnTo>
                <a:cubicBezTo>
                  <a:pt x="272237" y="629524"/>
                  <a:pt x="288200" y="639132"/>
                  <a:pt x="305587" y="639136"/>
                </a:cubicBezTo>
                <a:cubicBezTo>
                  <a:pt x="310724" y="639106"/>
                  <a:pt x="315825" y="638260"/>
                  <a:pt x="320697" y="636631"/>
                </a:cubicBezTo>
                <a:cubicBezTo>
                  <a:pt x="342535" y="629193"/>
                  <a:pt x="355740" y="606997"/>
                  <a:pt x="351855" y="584256"/>
                </a:cubicBezTo>
                <a:close/>
              </a:path>
            </a:pathLst>
          </a:custGeom>
          <a:solidFill>
            <a:schemeClr val="accent6"/>
          </a:solidFill>
          <a:ln w="7828" cap="flat">
            <a:noFill/>
            <a:prstDash val="solid"/>
            <a:miter/>
          </a:ln>
        </p:spPr>
        <p:txBody>
          <a:bodyPr rtlCol="0" anchor="ctr"/>
          <a:lstStyle/>
          <a:p>
            <a:endParaRPr lang="fr-FR"/>
          </a:p>
        </p:txBody>
      </p:sp>
      <p:grpSp>
        <p:nvGrpSpPr>
          <p:cNvPr id="40" name="Groupe 39">
            <a:extLst>
              <a:ext uri="{FF2B5EF4-FFF2-40B4-BE49-F238E27FC236}">
                <a16:creationId xmlns:a16="http://schemas.microsoft.com/office/drawing/2014/main" id="{B6C2AE63-87D3-43BE-9F22-AB1F86A7786C}"/>
              </a:ext>
            </a:extLst>
          </p:cNvPr>
          <p:cNvGrpSpPr/>
          <p:nvPr/>
        </p:nvGrpSpPr>
        <p:grpSpPr>
          <a:xfrm>
            <a:off x="147918" y="141194"/>
            <a:ext cx="11769820" cy="6554086"/>
            <a:chOff x="147918" y="141194"/>
            <a:chExt cx="11769820" cy="6554086"/>
          </a:xfrm>
        </p:grpSpPr>
        <p:pic>
          <p:nvPicPr>
            <p:cNvPr id="41" name="Image 40">
              <a:extLst>
                <a:ext uri="{FF2B5EF4-FFF2-40B4-BE49-F238E27FC236}">
                  <a16:creationId xmlns:a16="http://schemas.microsoft.com/office/drawing/2014/main" id="{4156FAB1-6332-4281-8131-382DB2C524FC}"/>
                </a:ext>
              </a:extLst>
            </p:cNvPr>
            <p:cNvPicPr>
              <a:picLocks noChangeAspect="1"/>
            </p:cNvPicPr>
            <p:nvPr/>
          </p:nvPicPr>
          <p:blipFill rotWithShape="1">
            <a:blip r:embed="rId4" cstate="hqprint">
              <a:extLst>
                <a:ext uri="{28A0092B-C50C-407E-A947-70E740481C1C}">
                  <a14:useLocalDpi xmlns:a14="http://schemas.microsoft.com/office/drawing/2010/main" val="0"/>
                </a:ext>
              </a:extLst>
            </a:blip>
            <a:srcRect l="1510" t="6215" r="2029" b="5015"/>
            <a:stretch/>
          </p:blipFill>
          <p:spPr>
            <a:xfrm>
              <a:off x="147918" y="141194"/>
              <a:ext cx="1095935" cy="1008530"/>
            </a:xfrm>
            <a:prstGeom prst="ellipse">
              <a:avLst/>
            </a:prstGeom>
          </p:spPr>
        </p:pic>
        <p:sp>
          <p:nvSpPr>
            <p:cNvPr id="42" name="Forme libre : forme 41">
              <a:extLst>
                <a:ext uri="{FF2B5EF4-FFF2-40B4-BE49-F238E27FC236}">
                  <a16:creationId xmlns:a16="http://schemas.microsoft.com/office/drawing/2014/main" id="{1DD994C9-ED6D-46C6-8C70-B4D167C5666B}"/>
                </a:ext>
              </a:extLst>
            </p:cNvPr>
            <p:cNvSpPr/>
            <p:nvPr/>
          </p:nvSpPr>
          <p:spPr>
            <a:xfrm>
              <a:off x="10330851" y="6198391"/>
              <a:ext cx="1087243" cy="234000"/>
            </a:xfrm>
            <a:custGeom>
              <a:avLst/>
              <a:gdLst>
                <a:gd name="connsiteX0" fmla="*/ 19635 w 1087243"/>
                <a:gd name="connsiteY0" fmla="*/ 0 h 246390"/>
                <a:gd name="connsiteX1" fmla="*/ 945457 w 1087243"/>
                <a:gd name="connsiteY1" fmla="*/ 0 h 246390"/>
                <a:gd name="connsiteX2" fmla="*/ 965092 w 1087243"/>
                <a:gd name="connsiteY2" fmla="*/ 19635 h 246390"/>
                <a:gd name="connsiteX3" fmla="*/ 965092 w 1087243"/>
                <a:gd name="connsiteY3" fmla="*/ 78700 h 246390"/>
                <a:gd name="connsiteX4" fmla="*/ 1087243 w 1087243"/>
                <a:gd name="connsiteY4" fmla="*/ 80962 h 246390"/>
                <a:gd name="connsiteX5" fmla="*/ 965092 w 1087243"/>
                <a:gd name="connsiteY5" fmla="*/ 154253 h 246390"/>
                <a:gd name="connsiteX6" fmla="*/ 965092 w 1087243"/>
                <a:gd name="connsiteY6" fmla="*/ 226755 h 246390"/>
                <a:gd name="connsiteX7" fmla="*/ 945457 w 1087243"/>
                <a:gd name="connsiteY7" fmla="*/ 246390 h 246390"/>
                <a:gd name="connsiteX8" fmla="*/ 19635 w 1087243"/>
                <a:gd name="connsiteY8" fmla="*/ 246390 h 246390"/>
                <a:gd name="connsiteX9" fmla="*/ 0 w 1087243"/>
                <a:gd name="connsiteY9" fmla="*/ 226755 h 246390"/>
                <a:gd name="connsiteX10" fmla="*/ 0 w 1087243"/>
                <a:gd name="connsiteY10" fmla="*/ 19635 h 246390"/>
                <a:gd name="connsiteX11" fmla="*/ 19635 w 1087243"/>
                <a:gd name="connsiteY11" fmla="*/ 0 h 246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87243" h="246390">
                  <a:moveTo>
                    <a:pt x="19635" y="0"/>
                  </a:moveTo>
                  <a:lnTo>
                    <a:pt x="945457" y="0"/>
                  </a:lnTo>
                  <a:cubicBezTo>
                    <a:pt x="956301" y="0"/>
                    <a:pt x="965092" y="8791"/>
                    <a:pt x="965092" y="19635"/>
                  </a:cubicBezTo>
                  <a:lnTo>
                    <a:pt x="965092" y="78700"/>
                  </a:lnTo>
                  <a:lnTo>
                    <a:pt x="1087243" y="80962"/>
                  </a:lnTo>
                  <a:lnTo>
                    <a:pt x="965092" y="154253"/>
                  </a:lnTo>
                  <a:lnTo>
                    <a:pt x="965092" y="226755"/>
                  </a:lnTo>
                  <a:cubicBezTo>
                    <a:pt x="965092" y="237599"/>
                    <a:pt x="956301" y="246390"/>
                    <a:pt x="945457" y="246390"/>
                  </a:cubicBezTo>
                  <a:lnTo>
                    <a:pt x="19635" y="246390"/>
                  </a:lnTo>
                  <a:cubicBezTo>
                    <a:pt x="8791" y="246390"/>
                    <a:pt x="0" y="237599"/>
                    <a:pt x="0" y="226755"/>
                  </a:cubicBezTo>
                  <a:lnTo>
                    <a:pt x="0" y="19635"/>
                  </a:lnTo>
                  <a:cubicBezTo>
                    <a:pt x="0" y="8791"/>
                    <a:pt x="8791" y="0"/>
                    <a:pt x="19635"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fr-FR"/>
            </a:p>
          </p:txBody>
        </p:sp>
        <p:pic>
          <p:nvPicPr>
            <p:cNvPr id="43" name="Image 42" descr="Une image contenant texte&#10;&#10;Description générée automatiquement">
              <a:extLst>
                <a:ext uri="{FF2B5EF4-FFF2-40B4-BE49-F238E27FC236}">
                  <a16:creationId xmlns:a16="http://schemas.microsoft.com/office/drawing/2014/main" id="{815E19C4-713E-432F-8CE0-BC5EAC5FBA30}"/>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10328470" y="6028912"/>
              <a:ext cx="1589268" cy="666368"/>
            </a:xfrm>
            <a:prstGeom prst="rect">
              <a:avLst/>
            </a:prstGeom>
          </p:spPr>
        </p:pic>
      </p:grpSp>
      <p:sp>
        <p:nvSpPr>
          <p:cNvPr id="45" name="Espace réservé du pied de page 2">
            <a:extLst>
              <a:ext uri="{FF2B5EF4-FFF2-40B4-BE49-F238E27FC236}">
                <a16:creationId xmlns:a16="http://schemas.microsoft.com/office/drawing/2014/main" id="{179A483D-D63A-4934-93FF-CBF32174CBA9}"/>
              </a:ext>
            </a:extLst>
          </p:cNvPr>
          <p:cNvSpPr txBox="1">
            <a:spLocks/>
          </p:cNvSpPr>
          <p:nvPr/>
        </p:nvSpPr>
        <p:spPr>
          <a:xfrm>
            <a:off x="141942" y="6398185"/>
            <a:ext cx="4114800" cy="365125"/>
          </a:xfrm>
          <a:prstGeom prst="rect">
            <a:avLst/>
          </a:prstGeom>
        </p:spPr>
        <p:txBody>
          <a:bodyPr vert="horz" lIns="91440" tIns="45720" rIns="91440" bIns="45720" rtlCol="0" anchor="ctr"/>
          <a:lstStyle>
            <a:defPPr>
              <a:defRPr lang="fr-FR"/>
            </a:defPPr>
            <a:lvl1pPr marL="0" algn="l" defTabSz="914400" rtl="0" eaLnBrk="1" latinLnBrk="0" hangingPunct="1">
              <a:defRPr sz="8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fr-FR" b="1" dirty="0">
                <a:solidFill>
                  <a:schemeClr val="accent1"/>
                </a:solidFill>
                <a:latin typeface="+mj-lt"/>
              </a:rPr>
              <a:t>Niveau 3 (6</a:t>
            </a:r>
            <a:r>
              <a:rPr lang="fr-FR" b="1" baseline="30000" dirty="0">
                <a:solidFill>
                  <a:schemeClr val="accent1"/>
                </a:solidFill>
                <a:latin typeface="+mj-lt"/>
              </a:rPr>
              <a:t>e</a:t>
            </a:r>
            <a:r>
              <a:rPr lang="fr-FR" b="1" dirty="0">
                <a:solidFill>
                  <a:schemeClr val="accent1"/>
                </a:solidFill>
                <a:latin typeface="+mj-lt"/>
              </a:rPr>
              <a:t> – 5</a:t>
            </a:r>
            <a:r>
              <a:rPr lang="fr-FR" b="1" baseline="30000" dirty="0">
                <a:solidFill>
                  <a:schemeClr val="accent1"/>
                </a:solidFill>
                <a:latin typeface="+mj-lt"/>
              </a:rPr>
              <a:t>e</a:t>
            </a:r>
            <a:r>
              <a:rPr lang="fr-FR" b="1" dirty="0">
                <a:solidFill>
                  <a:schemeClr val="accent1"/>
                </a:solidFill>
                <a:latin typeface="+mj-lt"/>
              </a:rPr>
              <a:t>)</a:t>
            </a:r>
          </a:p>
        </p:txBody>
      </p:sp>
    </p:spTree>
    <p:custDataLst>
      <p:tags r:id="rId1"/>
    </p:custDataLst>
    <p:extLst>
      <p:ext uri="{BB962C8B-B14F-4D97-AF65-F5344CB8AC3E}">
        <p14:creationId xmlns:p14="http://schemas.microsoft.com/office/powerpoint/2010/main" val="303238102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par>
                                <p:cTn id="8" presetID="42" presetClass="path" presetSubtype="0" decel="100000" fill="hold" grpId="1" nodeType="withEffect">
                                  <p:stCondLst>
                                    <p:cond delay="0"/>
                                  </p:stCondLst>
                                  <p:childTnLst>
                                    <p:animMotion origin="layout" path="M -1.04167E-6 2.59259E-6 L -1.04167E-6 0.06065 " pathEditMode="relative" rAng="0" ptsTypes="AA">
                                      <p:cBhvr>
                                        <p:cTn id="9" dur="1250" spd="-100000" fill="hold"/>
                                        <p:tgtEl>
                                          <p:spTgt spid="2"/>
                                        </p:tgtEl>
                                        <p:attrNameLst>
                                          <p:attrName>ppt_x</p:attrName>
                                          <p:attrName>ppt_y</p:attrName>
                                        </p:attrNameLst>
                                      </p:cBhvr>
                                      <p:rCtr x="0" y="3032"/>
                                    </p:animMotion>
                                  </p:childTnLst>
                                </p:cTn>
                              </p:par>
                            </p:childTnLst>
                          </p:cTn>
                        </p:par>
                        <p:par>
                          <p:cTn id="10" fill="hold">
                            <p:stCondLst>
                              <p:cond delay="1250"/>
                            </p:stCondLst>
                            <p:childTnLst>
                              <p:par>
                                <p:cTn id="11" presetID="10" presetClass="entr" presetSubtype="0" fill="hold" grpId="0" nodeType="afterEffect">
                                  <p:stCondLst>
                                    <p:cond delay="0"/>
                                  </p:stCondLst>
                                  <p:childTnLst>
                                    <p:set>
                                      <p:cBhvr>
                                        <p:cTn id="12" dur="1" fill="hold">
                                          <p:stCondLst>
                                            <p:cond delay="0"/>
                                          </p:stCondLst>
                                        </p:cTn>
                                        <p:tgtEl>
                                          <p:spTgt spid="3"/>
                                        </p:tgtEl>
                                        <p:attrNameLst>
                                          <p:attrName>style.visibility</p:attrName>
                                        </p:attrNameLst>
                                      </p:cBhvr>
                                      <p:to>
                                        <p:strVal val="visible"/>
                                      </p:to>
                                    </p:set>
                                    <p:animEffect transition="in" filter="fade">
                                      <p:cBhvr>
                                        <p:cTn id="13" dur="500"/>
                                        <p:tgtEl>
                                          <p:spTgt spid="3"/>
                                        </p:tgtEl>
                                      </p:cBhvr>
                                    </p:animEffect>
                                  </p:childTnLst>
                                </p:cTn>
                              </p:par>
                            </p:childTnLst>
                          </p:cTn>
                        </p:par>
                        <p:par>
                          <p:cTn id="14" fill="hold">
                            <p:stCondLst>
                              <p:cond delay="1750"/>
                            </p:stCondLst>
                            <p:childTnLst>
                              <p:par>
                                <p:cTn id="15" presetID="53" presetClass="entr" presetSubtype="16" fill="hold" nodeType="afterEffect">
                                  <p:stCondLst>
                                    <p:cond delay="0"/>
                                  </p:stCondLst>
                                  <p:childTnLst>
                                    <p:set>
                                      <p:cBhvr>
                                        <p:cTn id="16" dur="1" fill="hold">
                                          <p:stCondLst>
                                            <p:cond delay="0"/>
                                          </p:stCondLst>
                                        </p:cTn>
                                        <p:tgtEl>
                                          <p:spTgt spid="23"/>
                                        </p:tgtEl>
                                        <p:attrNameLst>
                                          <p:attrName>style.visibility</p:attrName>
                                        </p:attrNameLst>
                                      </p:cBhvr>
                                      <p:to>
                                        <p:strVal val="visible"/>
                                      </p:to>
                                    </p:set>
                                    <p:anim calcmode="lin" valueType="num">
                                      <p:cBhvr>
                                        <p:cTn id="17" dur="500" fill="hold"/>
                                        <p:tgtEl>
                                          <p:spTgt spid="23"/>
                                        </p:tgtEl>
                                        <p:attrNameLst>
                                          <p:attrName>ppt_w</p:attrName>
                                        </p:attrNameLst>
                                      </p:cBhvr>
                                      <p:tavLst>
                                        <p:tav tm="0">
                                          <p:val>
                                            <p:fltVal val="0"/>
                                          </p:val>
                                        </p:tav>
                                        <p:tav tm="100000">
                                          <p:val>
                                            <p:strVal val="#ppt_w"/>
                                          </p:val>
                                        </p:tav>
                                      </p:tavLst>
                                    </p:anim>
                                    <p:anim calcmode="lin" valueType="num">
                                      <p:cBhvr>
                                        <p:cTn id="18" dur="500" fill="hold"/>
                                        <p:tgtEl>
                                          <p:spTgt spid="23"/>
                                        </p:tgtEl>
                                        <p:attrNameLst>
                                          <p:attrName>ppt_h</p:attrName>
                                        </p:attrNameLst>
                                      </p:cBhvr>
                                      <p:tavLst>
                                        <p:tav tm="0">
                                          <p:val>
                                            <p:fltVal val="0"/>
                                          </p:val>
                                        </p:tav>
                                        <p:tav tm="100000">
                                          <p:val>
                                            <p:strVal val="#ppt_h"/>
                                          </p:val>
                                        </p:tav>
                                      </p:tavLst>
                                    </p:anim>
                                    <p:animEffect transition="in" filter="fade">
                                      <p:cBhvr>
                                        <p:cTn id="19" dur="500"/>
                                        <p:tgtEl>
                                          <p:spTgt spid="23"/>
                                        </p:tgtEl>
                                      </p:cBhvr>
                                    </p:animEffect>
                                  </p:childTnLst>
                                </p:cTn>
                              </p:par>
                              <p:par>
                                <p:cTn id="20" presetID="53" presetClass="entr" presetSubtype="16" fill="hold" grpId="0" nodeType="withEffect">
                                  <p:stCondLst>
                                    <p:cond delay="0"/>
                                  </p:stCondLst>
                                  <p:childTnLst>
                                    <p:set>
                                      <p:cBhvr>
                                        <p:cTn id="21" dur="1" fill="hold">
                                          <p:stCondLst>
                                            <p:cond delay="0"/>
                                          </p:stCondLst>
                                        </p:cTn>
                                        <p:tgtEl>
                                          <p:spTgt spid="22"/>
                                        </p:tgtEl>
                                        <p:attrNameLst>
                                          <p:attrName>style.visibility</p:attrName>
                                        </p:attrNameLst>
                                      </p:cBhvr>
                                      <p:to>
                                        <p:strVal val="visible"/>
                                      </p:to>
                                    </p:set>
                                    <p:anim calcmode="lin" valueType="num">
                                      <p:cBhvr>
                                        <p:cTn id="22" dur="500" fill="hold"/>
                                        <p:tgtEl>
                                          <p:spTgt spid="22"/>
                                        </p:tgtEl>
                                        <p:attrNameLst>
                                          <p:attrName>ppt_w</p:attrName>
                                        </p:attrNameLst>
                                      </p:cBhvr>
                                      <p:tavLst>
                                        <p:tav tm="0">
                                          <p:val>
                                            <p:fltVal val="0"/>
                                          </p:val>
                                        </p:tav>
                                        <p:tav tm="100000">
                                          <p:val>
                                            <p:strVal val="#ppt_w"/>
                                          </p:val>
                                        </p:tav>
                                      </p:tavLst>
                                    </p:anim>
                                    <p:anim calcmode="lin" valueType="num">
                                      <p:cBhvr>
                                        <p:cTn id="23" dur="500" fill="hold"/>
                                        <p:tgtEl>
                                          <p:spTgt spid="22"/>
                                        </p:tgtEl>
                                        <p:attrNameLst>
                                          <p:attrName>ppt_h</p:attrName>
                                        </p:attrNameLst>
                                      </p:cBhvr>
                                      <p:tavLst>
                                        <p:tav tm="0">
                                          <p:val>
                                            <p:fltVal val="0"/>
                                          </p:val>
                                        </p:tav>
                                        <p:tav tm="100000">
                                          <p:val>
                                            <p:strVal val="#ppt_h"/>
                                          </p:val>
                                        </p:tav>
                                      </p:tavLst>
                                    </p:anim>
                                    <p:animEffect transition="in" filter="fade">
                                      <p:cBhvr>
                                        <p:cTn id="24" dur="500"/>
                                        <p:tgtEl>
                                          <p:spTgt spid="22"/>
                                        </p:tgtEl>
                                      </p:cBhvr>
                                    </p:animEffect>
                                  </p:childTnLst>
                                </p:cTn>
                              </p:par>
                            </p:childTnLst>
                          </p:cTn>
                        </p:par>
                        <p:par>
                          <p:cTn id="25" fill="hold">
                            <p:stCondLst>
                              <p:cond delay="2250"/>
                            </p:stCondLst>
                            <p:childTnLst>
                              <p:par>
                                <p:cTn id="26" presetID="6" presetClass="emph" presetSubtype="0" accel="50000" autoRev="1" fill="hold" nodeType="afterEffect">
                                  <p:stCondLst>
                                    <p:cond delay="0"/>
                                  </p:stCondLst>
                                  <p:childTnLst>
                                    <p:animScale>
                                      <p:cBhvr>
                                        <p:cTn id="27" dur="300" fill="hold"/>
                                        <p:tgtEl>
                                          <p:spTgt spid="23"/>
                                        </p:tgtEl>
                                      </p:cBhvr>
                                      <p:by x="90000" y="90000"/>
                                    </p:animScale>
                                  </p:childTnLst>
                                </p:cTn>
                              </p:par>
                              <p:par>
                                <p:cTn id="28" presetID="6" presetClass="emph" presetSubtype="0" accel="50000" autoRev="1" fill="hold" grpId="1" nodeType="withEffect">
                                  <p:stCondLst>
                                    <p:cond delay="0"/>
                                  </p:stCondLst>
                                  <p:childTnLst>
                                    <p:animScale>
                                      <p:cBhvr>
                                        <p:cTn id="29" dur="300" fill="hold"/>
                                        <p:tgtEl>
                                          <p:spTgt spid="22"/>
                                        </p:tgtEl>
                                      </p:cBhvr>
                                      <p:by x="90000" y="90000"/>
                                    </p:animScale>
                                  </p:childTnLst>
                                </p:cTn>
                              </p:par>
                              <p:par>
                                <p:cTn id="30" presetID="22" presetClass="entr" presetSubtype="8" fill="hold" grpId="0" nodeType="withEffect">
                                  <p:stCondLst>
                                    <p:cond delay="0"/>
                                  </p:stCondLst>
                                  <p:childTnLst>
                                    <p:set>
                                      <p:cBhvr>
                                        <p:cTn id="31" dur="1" fill="hold">
                                          <p:stCondLst>
                                            <p:cond delay="0"/>
                                          </p:stCondLst>
                                        </p:cTn>
                                        <p:tgtEl>
                                          <p:spTgt spid="36"/>
                                        </p:tgtEl>
                                        <p:attrNameLst>
                                          <p:attrName>style.visibility</p:attrName>
                                        </p:attrNameLst>
                                      </p:cBhvr>
                                      <p:to>
                                        <p:strVal val="visible"/>
                                      </p:to>
                                    </p:set>
                                    <p:animEffect transition="in" filter="wipe(left)">
                                      <p:cBhvr>
                                        <p:cTn id="32" dur="150"/>
                                        <p:tgtEl>
                                          <p:spTgt spid="36"/>
                                        </p:tgtEl>
                                      </p:cBhvr>
                                    </p:animEffect>
                                  </p:childTnLst>
                                </p:cTn>
                              </p:par>
                              <p:par>
                                <p:cTn id="33" presetID="6" presetClass="emph" presetSubtype="0" decel="56000" autoRev="1" fill="hold" grpId="1" nodeType="withEffect">
                                  <p:stCondLst>
                                    <p:cond delay="200"/>
                                  </p:stCondLst>
                                  <p:childTnLst>
                                    <p:animScale>
                                      <p:cBhvr>
                                        <p:cTn id="34" dur="250" fill="hold"/>
                                        <p:tgtEl>
                                          <p:spTgt spid="36"/>
                                        </p:tgtEl>
                                      </p:cBhvr>
                                      <p:by x="80000" y="80000"/>
                                    </p:animScale>
                                  </p:childTnLst>
                                </p:cTn>
                              </p:par>
                              <p:par>
                                <p:cTn id="35" presetID="53" presetClass="exit" presetSubtype="32" fill="hold" grpId="2" nodeType="withEffect">
                                  <p:stCondLst>
                                    <p:cond delay="700"/>
                                  </p:stCondLst>
                                  <p:childTnLst>
                                    <p:anim calcmode="lin" valueType="num">
                                      <p:cBhvr>
                                        <p:cTn id="36" dur="400"/>
                                        <p:tgtEl>
                                          <p:spTgt spid="36"/>
                                        </p:tgtEl>
                                        <p:attrNameLst>
                                          <p:attrName>ppt_w</p:attrName>
                                        </p:attrNameLst>
                                      </p:cBhvr>
                                      <p:tavLst>
                                        <p:tav tm="0">
                                          <p:val>
                                            <p:strVal val="ppt_w"/>
                                          </p:val>
                                        </p:tav>
                                        <p:tav tm="100000">
                                          <p:val>
                                            <p:fltVal val="0"/>
                                          </p:val>
                                        </p:tav>
                                      </p:tavLst>
                                    </p:anim>
                                    <p:anim calcmode="lin" valueType="num">
                                      <p:cBhvr>
                                        <p:cTn id="37" dur="400"/>
                                        <p:tgtEl>
                                          <p:spTgt spid="36"/>
                                        </p:tgtEl>
                                        <p:attrNameLst>
                                          <p:attrName>ppt_h</p:attrName>
                                        </p:attrNameLst>
                                      </p:cBhvr>
                                      <p:tavLst>
                                        <p:tav tm="0">
                                          <p:val>
                                            <p:strVal val="ppt_h"/>
                                          </p:val>
                                        </p:tav>
                                        <p:tav tm="100000">
                                          <p:val>
                                            <p:fltVal val="0"/>
                                          </p:val>
                                        </p:tav>
                                      </p:tavLst>
                                    </p:anim>
                                    <p:animEffect transition="out" filter="fade">
                                      <p:cBhvr>
                                        <p:cTn id="38" dur="400"/>
                                        <p:tgtEl>
                                          <p:spTgt spid="36"/>
                                        </p:tgtEl>
                                      </p:cBhvr>
                                    </p:animEffect>
                                    <p:set>
                                      <p:cBhvr>
                                        <p:cTn id="39" dur="1" fill="hold">
                                          <p:stCondLst>
                                            <p:cond delay="399"/>
                                          </p:stCondLst>
                                        </p:cTn>
                                        <p:tgtEl>
                                          <p:spTgt spid="36"/>
                                        </p:tgtEl>
                                        <p:attrNameLst>
                                          <p:attrName>style.visibility</p:attrName>
                                        </p:attrNameLst>
                                      </p:cBhvr>
                                      <p:to>
                                        <p:strVal val="hidden"/>
                                      </p:to>
                                    </p:set>
                                  </p:childTnLst>
                                </p:cTn>
                              </p:par>
                              <p:par>
                                <p:cTn id="40" presetID="22" presetClass="entr" presetSubtype="8" fill="hold" grpId="0" nodeType="withEffect">
                                  <p:stCondLst>
                                    <p:cond delay="50"/>
                                  </p:stCondLst>
                                  <p:childTnLst>
                                    <p:set>
                                      <p:cBhvr>
                                        <p:cTn id="41" dur="1" fill="hold">
                                          <p:stCondLst>
                                            <p:cond delay="0"/>
                                          </p:stCondLst>
                                        </p:cTn>
                                        <p:tgtEl>
                                          <p:spTgt spid="34"/>
                                        </p:tgtEl>
                                        <p:attrNameLst>
                                          <p:attrName>style.visibility</p:attrName>
                                        </p:attrNameLst>
                                      </p:cBhvr>
                                      <p:to>
                                        <p:strVal val="visible"/>
                                      </p:to>
                                    </p:set>
                                    <p:animEffect transition="in" filter="wipe(left)">
                                      <p:cBhvr>
                                        <p:cTn id="42" dur="150"/>
                                        <p:tgtEl>
                                          <p:spTgt spid="34"/>
                                        </p:tgtEl>
                                      </p:cBhvr>
                                    </p:animEffect>
                                  </p:childTnLst>
                                </p:cTn>
                              </p:par>
                              <p:par>
                                <p:cTn id="43" presetID="6" presetClass="emph" presetSubtype="0" decel="56000" autoRev="1" fill="hold" grpId="1" nodeType="withEffect">
                                  <p:stCondLst>
                                    <p:cond delay="200"/>
                                  </p:stCondLst>
                                  <p:childTnLst>
                                    <p:animScale>
                                      <p:cBhvr>
                                        <p:cTn id="44" dur="250" fill="hold"/>
                                        <p:tgtEl>
                                          <p:spTgt spid="34"/>
                                        </p:tgtEl>
                                      </p:cBhvr>
                                      <p:by x="80000" y="80000"/>
                                    </p:animScale>
                                  </p:childTnLst>
                                </p:cTn>
                              </p:par>
                              <p:par>
                                <p:cTn id="45" presetID="53" presetClass="exit" presetSubtype="32" fill="hold" grpId="2" nodeType="withEffect">
                                  <p:stCondLst>
                                    <p:cond delay="700"/>
                                  </p:stCondLst>
                                  <p:childTnLst>
                                    <p:anim calcmode="lin" valueType="num">
                                      <p:cBhvr>
                                        <p:cTn id="46" dur="400"/>
                                        <p:tgtEl>
                                          <p:spTgt spid="34"/>
                                        </p:tgtEl>
                                        <p:attrNameLst>
                                          <p:attrName>ppt_w</p:attrName>
                                        </p:attrNameLst>
                                      </p:cBhvr>
                                      <p:tavLst>
                                        <p:tav tm="0">
                                          <p:val>
                                            <p:strVal val="ppt_w"/>
                                          </p:val>
                                        </p:tav>
                                        <p:tav tm="100000">
                                          <p:val>
                                            <p:fltVal val="0"/>
                                          </p:val>
                                        </p:tav>
                                      </p:tavLst>
                                    </p:anim>
                                    <p:anim calcmode="lin" valueType="num">
                                      <p:cBhvr>
                                        <p:cTn id="47" dur="400"/>
                                        <p:tgtEl>
                                          <p:spTgt spid="34"/>
                                        </p:tgtEl>
                                        <p:attrNameLst>
                                          <p:attrName>ppt_h</p:attrName>
                                        </p:attrNameLst>
                                      </p:cBhvr>
                                      <p:tavLst>
                                        <p:tav tm="0">
                                          <p:val>
                                            <p:strVal val="ppt_h"/>
                                          </p:val>
                                        </p:tav>
                                        <p:tav tm="100000">
                                          <p:val>
                                            <p:fltVal val="0"/>
                                          </p:val>
                                        </p:tav>
                                      </p:tavLst>
                                    </p:anim>
                                    <p:animEffect transition="out" filter="fade">
                                      <p:cBhvr>
                                        <p:cTn id="48" dur="400"/>
                                        <p:tgtEl>
                                          <p:spTgt spid="34"/>
                                        </p:tgtEl>
                                      </p:cBhvr>
                                    </p:animEffect>
                                    <p:set>
                                      <p:cBhvr>
                                        <p:cTn id="49" dur="1" fill="hold">
                                          <p:stCondLst>
                                            <p:cond delay="399"/>
                                          </p:stCondLst>
                                        </p:cTn>
                                        <p:tgtEl>
                                          <p:spTgt spid="34"/>
                                        </p:tgtEl>
                                        <p:attrNameLst>
                                          <p:attrName>style.visibility</p:attrName>
                                        </p:attrNameLst>
                                      </p:cBhvr>
                                      <p:to>
                                        <p:strVal val="hidden"/>
                                      </p:to>
                                    </p:set>
                                  </p:childTnLst>
                                </p:cTn>
                              </p:par>
                              <p:par>
                                <p:cTn id="50" presetID="22" presetClass="entr" presetSubtype="8" fill="hold" grpId="0" nodeType="withEffect">
                                  <p:stCondLst>
                                    <p:cond delay="50"/>
                                  </p:stCondLst>
                                  <p:childTnLst>
                                    <p:set>
                                      <p:cBhvr>
                                        <p:cTn id="51" dur="1" fill="hold">
                                          <p:stCondLst>
                                            <p:cond delay="0"/>
                                          </p:stCondLst>
                                        </p:cTn>
                                        <p:tgtEl>
                                          <p:spTgt spid="35"/>
                                        </p:tgtEl>
                                        <p:attrNameLst>
                                          <p:attrName>style.visibility</p:attrName>
                                        </p:attrNameLst>
                                      </p:cBhvr>
                                      <p:to>
                                        <p:strVal val="visible"/>
                                      </p:to>
                                    </p:set>
                                    <p:animEffect transition="in" filter="wipe(left)">
                                      <p:cBhvr>
                                        <p:cTn id="52" dur="150"/>
                                        <p:tgtEl>
                                          <p:spTgt spid="35"/>
                                        </p:tgtEl>
                                      </p:cBhvr>
                                    </p:animEffect>
                                  </p:childTnLst>
                                </p:cTn>
                              </p:par>
                              <p:par>
                                <p:cTn id="53" presetID="6" presetClass="emph" presetSubtype="0" decel="56000" autoRev="1" fill="hold" grpId="1" nodeType="withEffect">
                                  <p:stCondLst>
                                    <p:cond delay="200"/>
                                  </p:stCondLst>
                                  <p:childTnLst>
                                    <p:animScale>
                                      <p:cBhvr>
                                        <p:cTn id="54" dur="250" fill="hold"/>
                                        <p:tgtEl>
                                          <p:spTgt spid="35"/>
                                        </p:tgtEl>
                                      </p:cBhvr>
                                      <p:by x="80000" y="80000"/>
                                    </p:animScale>
                                  </p:childTnLst>
                                </p:cTn>
                              </p:par>
                              <p:par>
                                <p:cTn id="55" presetID="53" presetClass="exit" presetSubtype="32" fill="hold" grpId="2" nodeType="withEffect">
                                  <p:stCondLst>
                                    <p:cond delay="700"/>
                                  </p:stCondLst>
                                  <p:childTnLst>
                                    <p:anim calcmode="lin" valueType="num">
                                      <p:cBhvr>
                                        <p:cTn id="56" dur="400"/>
                                        <p:tgtEl>
                                          <p:spTgt spid="35"/>
                                        </p:tgtEl>
                                        <p:attrNameLst>
                                          <p:attrName>ppt_w</p:attrName>
                                        </p:attrNameLst>
                                      </p:cBhvr>
                                      <p:tavLst>
                                        <p:tav tm="0">
                                          <p:val>
                                            <p:strVal val="ppt_w"/>
                                          </p:val>
                                        </p:tav>
                                        <p:tav tm="100000">
                                          <p:val>
                                            <p:fltVal val="0"/>
                                          </p:val>
                                        </p:tav>
                                      </p:tavLst>
                                    </p:anim>
                                    <p:anim calcmode="lin" valueType="num">
                                      <p:cBhvr>
                                        <p:cTn id="57" dur="400"/>
                                        <p:tgtEl>
                                          <p:spTgt spid="35"/>
                                        </p:tgtEl>
                                        <p:attrNameLst>
                                          <p:attrName>ppt_h</p:attrName>
                                        </p:attrNameLst>
                                      </p:cBhvr>
                                      <p:tavLst>
                                        <p:tav tm="0">
                                          <p:val>
                                            <p:strVal val="ppt_h"/>
                                          </p:val>
                                        </p:tav>
                                        <p:tav tm="100000">
                                          <p:val>
                                            <p:fltVal val="0"/>
                                          </p:val>
                                        </p:tav>
                                      </p:tavLst>
                                    </p:anim>
                                    <p:animEffect transition="out" filter="fade">
                                      <p:cBhvr>
                                        <p:cTn id="58" dur="400"/>
                                        <p:tgtEl>
                                          <p:spTgt spid="35"/>
                                        </p:tgtEl>
                                      </p:cBhvr>
                                    </p:animEffect>
                                    <p:set>
                                      <p:cBhvr>
                                        <p:cTn id="59" dur="1" fill="hold">
                                          <p:stCondLst>
                                            <p:cond delay="399"/>
                                          </p:stCondLst>
                                        </p:cTn>
                                        <p:tgtEl>
                                          <p:spTgt spid="35"/>
                                        </p:tgtEl>
                                        <p:attrNameLst>
                                          <p:attrName>style.visibility</p:attrName>
                                        </p:attrNameLst>
                                      </p:cBhvr>
                                      <p:to>
                                        <p:strVal val="hidden"/>
                                      </p:to>
                                    </p:set>
                                  </p:childTnLst>
                                </p:cTn>
                              </p:par>
                              <p:par>
                                <p:cTn id="60" presetID="22" presetClass="entr" presetSubtype="2" fill="hold" grpId="0" nodeType="withEffect">
                                  <p:stCondLst>
                                    <p:cond delay="50"/>
                                  </p:stCondLst>
                                  <p:childTnLst>
                                    <p:set>
                                      <p:cBhvr>
                                        <p:cTn id="61" dur="1" fill="hold">
                                          <p:stCondLst>
                                            <p:cond delay="0"/>
                                          </p:stCondLst>
                                        </p:cTn>
                                        <p:tgtEl>
                                          <p:spTgt spid="39"/>
                                        </p:tgtEl>
                                        <p:attrNameLst>
                                          <p:attrName>style.visibility</p:attrName>
                                        </p:attrNameLst>
                                      </p:cBhvr>
                                      <p:to>
                                        <p:strVal val="visible"/>
                                      </p:to>
                                    </p:set>
                                    <p:animEffect transition="in" filter="wipe(right)">
                                      <p:cBhvr>
                                        <p:cTn id="62" dur="150"/>
                                        <p:tgtEl>
                                          <p:spTgt spid="39"/>
                                        </p:tgtEl>
                                      </p:cBhvr>
                                    </p:animEffect>
                                  </p:childTnLst>
                                </p:cTn>
                              </p:par>
                              <p:par>
                                <p:cTn id="63" presetID="6" presetClass="emph" presetSubtype="0" decel="56000" autoRev="1" fill="hold" grpId="1" nodeType="withEffect">
                                  <p:stCondLst>
                                    <p:cond delay="200"/>
                                  </p:stCondLst>
                                  <p:childTnLst>
                                    <p:animScale>
                                      <p:cBhvr>
                                        <p:cTn id="64" dur="250" fill="hold"/>
                                        <p:tgtEl>
                                          <p:spTgt spid="39"/>
                                        </p:tgtEl>
                                      </p:cBhvr>
                                      <p:by x="80000" y="80000"/>
                                    </p:animScale>
                                  </p:childTnLst>
                                </p:cTn>
                              </p:par>
                              <p:par>
                                <p:cTn id="65" presetID="53" presetClass="exit" presetSubtype="32" fill="hold" grpId="2" nodeType="withEffect">
                                  <p:stCondLst>
                                    <p:cond delay="700"/>
                                  </p:stCondLst>
                                  <p:childTnLst>
                                    <p:anim calcmode="lin" valueType="num">
                                      <p:cBhvr>
                                        <p:cTn id="66" dur="400"/>
                                        <p:tgtEl>
                                          <p:spTgt spid="39"/>
                                        </p:tgtEl>
                                        <p:attrNameLst>
                                          <p:attrName>ppt_w</p:attrName>
                                        </p:attrNameLst>
                                      </p:cBhvr>
                                      <p:tavLst>
                                        <p:tav tm="0">
                                          <p:val>
                                            <p:strVal val="ppt_w"/>
                                          </p:val>
                                        </p:tav>
                                        <p:tav tm="100000">
                                          <p:val>
                                            <p:fltVal val="0"/>
                                          </p:val>
                                        </p:tav>
                                      </p:tavLst>
                                    </p:anim>
                                    <p:anim calcmode="lin" valueType="num">
                                      <p:cBhvr>
                                        <p:cTn id="67" dur="400"/>
                                        <p:tgtEl>
                                          <p:spTgt spid="39"/>
                                        </p:tgtEl>
                                        <p:attrNameLst>
                                          <p:attrName>ppt_h</p:attrName>
                                        </p:attrNameLst>
                                      </p:cBhvr>
                                      <p:tavLst>
                                        <p:tav tm="0">
                                          <p:val>
                                            <p:strVal val="ppt_h"/>
                                          </p:val>
                                        </p:tav>
                                        <p:tav tm="100000">
                                          <p:val>
                                            <p:fltVal val="0"/>
                                          </p:val>
                                        </p:tav>
                                      </p:tavLst>
                                    </p:anim>
                                    <p:animEffect transition="out" filter="fade">
                                      <p:cBhvr>
                                        <p:cTn id="68" dur="400"/>
                                        <p:tgtEl>
                                          <p:spTgt spid="39"/>
                                        </p:tgtEl>
                                      </p:cBhvr>
                                    </p:animEffect>
                                    <p:set>
                                      <p:cBhvr>
                                        <p:cTn id="69" dur="1" fill="hold">
                                          <p:stCondLst>
                                            <p:cond delay="399"/>
                                          </p:stCondLst>
                                        </p:cTn>
                                        <p:tgtEl>
                                          <p:spTgt spid="39"/>
                                        </p:tgtEl>
                                        <p:attrNameLst>
                                          <p:attrName>style.visibility</p:attrName>
                                        </p:attrNameLst>
                                      </p:cBhvr>
                                      <p:to>
                                        <p:strVal val="hidden"/>
                                      </p:to>
                                    </p:set>
                                  </p:childTnLst>
                                </p:cTn>
                              </p:par>
                              <p:par>
                                <p:cTn id="70" presetID="22" presetClass="entr" presetSubtype="2" fill="hold" grpId="0" nodeType="withEffect">
                                  <p:stCondLst>
                                    <p:cond delay="50"/>
                                  </p:stCondLst>
                                  <p:childTnLst>
                                    <p:set>
                                      <p:cBhvr>
                                        <p:cTn id="71" dur="1" fill="hold">
                                          <p:stCondLst>
                                            <p:cond delay="0"/>
                                          </p:stCondLst>
                                        </p:cTn>
                                        <p:tgtEl>
                                          <p:spTgt spid="37"/>
                                        </p:tgtEl>
                                        <p:attrNameLst>
                                          <p:attrName>style.visibility</p:attrName>
                                        </p:attrNameLst>
                                      </p:cBhvr>
                                      <p:to>
                                        <p:strVal val="visible"/>
                                      </p:to>
                                    </p:set>
                                    <p:animEffect transition="in" filter="wipe(right)">
                                      <p:cBhvr>
                                        <p:cTn id="72" dur="150"/>
                                        <p:tgtEl>
                                          <p:spTgt spid="37"/>
                                        </p:tgtEl>
                                      </p:cBhvr>
                                    </p:animEffect>
                                  </p:childTnLst>
                                </p:cTn>
                              </p:par>
                              <p:par>
                                <p:cTn id="73" presetID="6" presetClass="emph" presetSubtype="0" decel="56000" autoRev="1" fill="hold" grpId="1" nodeType="withEffect">
                                  <p:stCondLst>
                                    <p:cond delay="200"/>
                                  </p:stCondLst>
                                  <p:childTnLst>
                                    <p:animScale>
                                      <p:cBhvr>
                                        <p:cTn id="74" dur="250" fill="hold"/>
                                        <p:tgtEl>
                                          <p:spTgt spid="37"/>
                                        </p:tgtEl>
                                      </p:cBhvr>
                                      <p:by x="80000" y="80000"/>
                                    </p:animScale>
                                  </p:childTnLst>
                                </p:cTn>
                              </p:par>
                              <p:par>
                                <p:cTn id="75" presetID="53" presetClass="exit" presetSubtype="32" fill="hold" grpId="2" nodeType="withEffect">
                                  <p:stCondLst>
                                    <p:cond delay="700"/>
                                  </p:stCondLst>
                                  <p:childTnLst>
                                    <p:anim calcmode="lin" valueType="num">
                                      <p:cBhvr>
                                        <p:cTn id="76" dur="400"/>
                                        <p:tgtEl>
                                          <p:spTgt spid="37"/>
                                        </p:tgtEl>
                                        <p:attrNameLst>
                                          <p:attrName>ppt_w</p:attrName>
                                        </p:attrNameLst>
                                      </p:cBhvr>
                                      <p:tavLst>
                                        <p:tav tm="0">
                                          <p:val>
                                            <p:strVal val="ppt_w"/>
                                          </p:val>
                                        </p:tav>
                                        <p:tav tm="100000">
                                          <p:val>
                                            <p:fltVal val="0"/>
                                          </p:val>
                                        </p:tav>
                                      </p:tavLst>
                                    </p:anim>
                                    <p:anim calcmode="lin" valueType="num">
                                      <p:cBhvr>
                                        <p:cTn id="77" dur="400"/>
                                        <p:tgtEl>
                                          <p:spTgt spid="37"/>
                                        </p:tgtEl>
                                        <p:attrNameLst>
                                          <p:attrName>ppt_h</p:attrName>
                                        </p:attrNameLst>
                                      </p:cBhvr>
                                      <p:tavLst>
                                        <p:tav tm="0">
                                          <p:val>
                                            <p:strVal val="ppt_h"/>
                                          </p:val>
                                        </p:tav>
                                        <p:tav tm="100000">
                                          <p:val>
                                            <p:fltVal val="0"/>
                                          </p:val>
                                        </p:tav>
                                      </p:tavLst>
                                    </p:anim>
                                    <p:animEffect transition="out" filter="fade">
                                      <p:cBhvr>
                                        <p:cTn id="78" dur="400"/>
                                        <p:tgtEl>
                                          <p:spTgt spid="37"/>
                                        </p:tgtEl>
                                      </p:cBhvr>
                                    </p:animEffect>
                                    <p:set>
                                      <p:cBhvr>
                                        <p:cTn id="79" dur="1" fill="hold">
                                          <p:stCondLst>
                                            <p:cond delay="399"/>
                                          </p:stCondLst>
                                        </p:cTn>
                                        <p:tgtEl>
                                          <p:spTgt spid="37"/>
                                        </p:tgtEl>
                                        <p:attrNameLst>
                                          <p:attrName>style.visibility</p:attrName>
                                        </p:attrNameLst>
                                      </p:cBhvr>
                                      <p:to>
                                        <p:strVal val="hidden"/>
                                      </p:to>
                                    </p:set>
                                  </p:childTnLst>
                                </p:cTn>
                              </p:par>
                              <p:par>
                                <p:cTn id="80" presetID="22" presetClass="entr" presetSubtype="2" fill="hold" grpId="0" nodeType="withEffect">
                                  <p:stCondLst>
                                    <p:cond delay="50"/>
                                  </p:stCondLst>
                                  <p:childTnLst>
                                    <p:set>
                                      <p:cBhvr>
                                        <p:cTn id="81" dur="1" fill="hold">
                                          <p:stCondLst>
                                            <p:cond delay="0"/>
                                          </p:stCondLst>
                                        </p:cTn>
                                        <p:tgtEl>
                                          <p:spTgt spid="38"/>
                                        </p:tgtEl>
                                        <p:attrNameLst>
                                          <p:attrName>style.visibility</p:attrName>
                                        </p:attrNameLst>
                                      </p:cBhvr>
                                      <p:to>
                                        <p:strVal val="visible"/>
                                      </p:to>
                                    </p:set>
                                    <p:animEffect transition="in" filter="wipe(right)">
                                      <p:cBhvr>
                                        <p:cTn id="82" dur="150"/>
                                        <p:tgtEl>
                                          <p:spTgt spid="38"/>
                                        </p:tgtEl>
                                      </p:cBhvr>
                                    </p:animEffect>
                                  </p:childTnLst>
                                </p:cTn>
                              </p:par>
                              <p:par>
                                <p:cTn id="83" presetID="6" presetClass="emph" presetSubtype="0" decel="56000" autoRev="1" fill="hold" grpId="1" nodeType="withEffect">
                                  <p:stCondLst>
                                    <p:cond delay="200"/>
                                  </p:stCondLst>
                                  <p:childTnLst>
                                    <p:animScale>
                                      <p:cBhvr>
                                        <p:cTn id="84" dur="250" fill="hold"/>
                                        <p:tgtEl>
                                          <p:spTgt spid="38"/>
                                        </p:tgtEl>
                                      </p:cBhvr>
                                      <p:by x="80000" y="80000"/>
                                    </p:animScale>
                                  </p:childTnLst>
                                </p:cTn>
                              </p:par>
                              <p:par>
                                <p:cTn id="85" presetID="53" presetClass="exit" presetSubtype="32" fill="hold" grpId="2" nodeType="withEffect">
                                  <p:stCondLst>
                                    <p:cond delay="700"/>
                                  </p:stCondLst>
                                  <p:childTnLst>
                                    <p:anim calcmode="lin" valueType="num">
                                      <p:cBhvr>
                                        <p:cTn id="86" dur="400"/>
                                        <p:tgtEl>
                                          <p:spTgt spid="38"/>
                                        </p:tgtEl>
                                        <p:attrNameLst>
                                          <p:attrName>ppt_w</p:attrName>
                                        </p:attrNameLst>
                                      </p:cBhvr>
                                      <p:tavLst>
                                        <p:tav tm="0">
                                          <p:val>
                                            <p:strVal val="ppt_w"/>
                                          </p:val>
                                        </p:tav>
                                        <p:tav tm="100000">
                                          <p:val>
                                            <p:fltVal val="0"/>
                                          </p:val>
                                        </p:tav>
                                      </p:tavLst>
                                    </p:anim>
                                    <p:anim calcmode="lin" valueType="num">
                                      <p:cBhvr>
                                        <p:cTn id="87" dur="400"/>
                                        <p:tgtEl>
                                          <p:spTgt spid="38"/>
                                        </p:tgtEl>
                                        <p:attrNameLst>
                                          <p:attrName>ppt_h</p:attrName>
                                        </p:attrNameLst>
                                      </p:cBhvr>
                                      <p:tavLst>
                                        <p:tav tm="0">
                                          <p:val>
                                            <p:strVal val="ppt_h"/>
                                          </p:val>
                                        </p:tav>
                                        <p:tav tm="100000">
                                          <p:val>
                                            <p:fltVal val="0"/>
                                          </p:val>
                                        </p:tav>
                                      </p:tavLst>
                                    </p:anim>
                                    <p:animEffect transition="out" filter="fade">
                                      <p:cBhvr>
                                        <p:cTn id="88" dur="400"/>
                                        <p:tgtEl>
                                          <p:spTgt spid="38"/>
                                        </p:tgtEl>
                                      </p:cBhvr>
                                    </p:animEffect>
                                    <p:set>
                                      <p:cBhvr>
                                        <p:cTn id="89" dur="1" fill="hold">
                                          <p:stCondLst>
                                            <p:cond delay="399"/>
                                          </p:stCondLst>
                                        </p:cTn>
                                        <p:tgtEl>
                                          <p:spTgt spid="38"/>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2" grpId="1"/>
      <p:bldP spid="3" grpId="0"/>
      <p:bldP spid="22" grpId="0" animBg="1"/>
      <p:bldP spid="22" grpId="1" animBg="1"/>
      <p:bldP spid="34" grpId="0" animBg="1"/>
      <p:bldP spid="34" grpId="1" animBg="1"/>
      <p:bldP spid="34" grpId="2" animBg="1"/>
      <p:bldP spid="35" grpId="0" animBg="1"/>
      <p:bldP spid="35" grpId="1" animBg="1"/>
      <p:bldP spid="35" grpId="2" animBg="1"/>
      <p:bldP spid="36" grpId="0" animBg="1"/>
      <p:bldP spid="36" grpId="1" animBg="1"/>
      <p:bldP spid="36" grpId="2" animBg="1"/>
      <p:bldP spid="37" grpId="0" animBg="1"/>
      <p:bldP spid="37" grpId="1" animBg="1"/>
      <p:bldP spid="37" grpId="2" animBg="1"/>
      <p:bldP spid="38" grpId="0" animBg="1"/>
      <p:bldP spid="38" grpId="1" animBg="1"/>
      <p:bldP spid="38" grpId="2" animBg="1"/>
      <p:bldP spid="39" grpId="0" animBg="1"/>
      <p:bldP spid="39" grpId="1" animBg="1"/>
      <p:bldP spid="39" grpId="2" animBg="1"/>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oneTexte 1">
            <a:extLst>
              <a:ext uri="{FF2B5EF4-FFF2-40B4-BE49-F238E27FC236}">
                <a16:creationId xmlns:a16="http://schemas.microsoft.com/office/drawing/2014/main" id="{B6FE35EF-A1C2-40B6-9C03-2975C951D99C}"/>
              </a:ext>
            </a:extLst>
          </p:cNvPr>
          <p:cNvSpPr txBox="1"/>
          <p:nvPr/>
        </p:nvSpPr>
        <p:spPr>
          <a:xfrm>
            <a:off x="608511" y="2377463"/>
            <a:ext cx="7440335" cy="2246769"/>
          </a:xfrm>
          <a:prstGeom prst="rect">
            <a:avLst/>
          </a:prstGeom>
          <a:noFill/>
        </p:spPr>
        <p:txBody>
          <a:bodyPr wrap="square"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2800" b="0" i="0" u="none" strike="noStrike" kern="1200" cap="none" spc="0" normalizeH="0" baseline="0" noProof="0" dirty="0">
                <a:ln>
                  <a:noFill/>
                </a:ln>
                <a:solidFill>
                  <a:srgbClr val="03326C"/>
                </a:solidFill>
                <a:effectLst/>
                <a:uLnTx/>
                <a:uFillTx/>
                <a:latin typeface="Trebuchet MS" panose="020B0603020202020204" pitchFamily="34" charset="0"/>
                <a:ea typeface="+mn-ea"/>
                <a:cs typeface="+mn-cs"/>
              </a:rPr>
              <a:t>Si un adulte veut donner son sang, il doit</a:t>
            </a:r>
            <a:br>
              <a:rPr kumimoji="0" lang="fr-FR" sz="2800" b="0" i="0" u="none" strike="noStrike" kern="1200" cap="none" spc="0" normalizeH="0" baseline="0" noProof="0" dirty="0">
                <a:ln>
                  <a:noFill/>
                </a:ln>
                <a:solidFill>
                  <a:srgbClr val="03326C"/>
                </a:solidFill>
                <a:effectLst/>
                <a:uLnTx/>
                <a:uFillTx/>
                <a:latin typeface="Trebuchet MS" panose="020B0603020202020204" pitchFamily="34" charset="0"/>
                <a:ea typeface="+mn-ea"/>
                <a:cs typeface="+mn-cs"/>
              </a:rPr>
            </a:br>
            <a:r>
              <a:rPr kumimoji="0" lang="fr-FR" sz="2800" b="0" i="0" u="none" strike="noStrike" kern="1200" cap="none" spc="0" normalizeH="0" baseline="0" noProof="0" dirty="0">
                <a:ln>
                  <a:noFill/>
                </a:ln>
                <a:solidFill>
                  <a:srgbClr val="03326C"/>
                </a:solidFill>
                <a:effectLst/>
                <a:uLnTx/>
                <a:uFillTx/>
                <a:latin typeface="Trebuchet MS" panose="020B0603020202020204" pitchFamily="34" charset="0"/>
                <a:ea typeface="+mn-ea"/>
                <a:cs typeface="+mn-cs"/>
              </a:rPr>
              <a:t>se rendre à une </a:t>
            </a:r>
            <a:r>
              <a:rPr kumimoji="0" lang="fr-FR" sz="2800" b="0" i="0" u="none" strike="noStrike" kern="1200" cap="none" spc="0" normalizeH="0" baseline="0" noProof="0" dirty="0">
                <a:ln>
                  <a:noFill/>
                </a:ln>
                <a:solidFill>
                  <a:srgbClr val="D9042B"/>
                </a:solidFill>
                <a:effectLst/>
                <a:uLnTx/>
                <a:uFillTx/>
                <a:latin typeface="Trebuchet MS" panose="020B0603020202020204" pitchFamily="34" charset="0"/>
                <a:ea typeface="+mn-ea"/>
                <a:cs typeface="+mn-cs"/>
              </a:rPr>
              <a:t>« </a:t>
            </a:r>
            <a:r>
              <a:rPr kumimoji="0" lang="fr-FR" sz="2800" b="1" i="0" u="none" strike="noStrike" kern="1200" cap="none" spc="0" normalizeH="0" baseline="0" noProof="0" dirty="0">
                <a:ln>
                  <a:noFill/>
                </a:ln>
                <a:solidFill>
                  <a:srgbClr val="D9042B"/>
                </a:solidFill>
                <a:effectLst/>
                <a:uLnTx/>
                <a:uFillTx/>
                <a:latin typeface="Trebuchet MS" panose="020B0603020202020204" pitchFamily="34" charset="0"/>
                <a:ea typeface="+mn-ea"/>
                <a:cs typeface="+mn-cs"/>
              </a:rPr>
              <a:t>collecte de sang </a:t>
            </a:r>
            <a:r>
              <a:rPr kumimoji="0" lang="fr-FR" sz="2800" b="0" i="0" u="none" strike="noStrike" kern="1200" cap="none" spc="0" normalizeH="0" baseline="0" noProof="0" dirty="0">
                <a:ln>
                  <a:noFill/>
                </a:ln>
                <a:solidFill>
                  <a:srgbClr val="D9042B"/>
                </a:solidFill>
                <a:effectLst/>
                <a:uLnTx/>
                <a:uFillTx/>
                <a:latin typeface="Trebuchet MS" panose="020B0603020202020204" pitchFamily="34" charset="0"/>
                <a:ea typeface="+mn-ea"/>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2800" b="0" i="0" u="none" strike="noStrike" kern="1200" cap="none" spc="0" normalizeH="0" baseline="0" noProof="0" dirty="0">
              <a:ln>
                <a:noFill/>
              </a:ln>
              <a:solidFill>
                <a:srgbClr val="D9042B"/>
              </a:solidFill>
              <a:effectLst/>
              <a:uLnTx/>
              <a:uFillTx/>
              <a:latin typeface="Trebuchet MS" panose="020B0603020202020204" pitchFamily="34" charset="0"/>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2800" b="0" i="0" u="none" strike="noStrike" kern="1200" cap="none" spc="0" normalizeH="0" baseline="0" noProof="0" dirty="0">
                <a:ln>
                  <a:noFill/>
                </a:ln>
                <a:solidFill>
                  <a:srgbClr val="03326C"/>
                </a:solidFill>
                <a:effectLst/>
                <a:uLnTx/>
                <a:uFillTx/>
                <a:latin typeface="Trebuchet MS" panose="020B0603020202020204" pitchFamily="34" charset="0"/>
                <a:ea typeface="+mn-ea"/>
                <a:cs typeface="+mn-cs"/>
              </a:rPr>
              <a:t>Il suffit d’aller sur internet pour en trouver une </a:t>
            </a:r>
            <a:r>
              <a:rPr kumimoji="0" lang="fr-FR" sz="2800" b="1" i="0" u="none" strike="noStrike" kern="1200" cap="none" spc="0" normalizeH="0" baseline="0" noProof="0" dirty="0">
                <a:ln>
                  <a:noFill/>
                </a:ln>
                <a:solidFill>
                  <a:srgbClr val="03326C"/>
                </a:solidFill>
                <a:effectLst/>
                <a:uLnTx/>
                <a:uFillTx/>
                <a:latin typeface="Trebuchet MS" panose="020B0603020202020204" pitchFamily="34" charset="0"/>
                <a:ea typeface="+mn-ea"/>
                <a:cs typeface="+mn-cs"/>
              </a:rPr>
              <a:t>proche de chez soi. </a:t>
            </a:r>
          </a:p>
        </p:txBody>
      </p:sp>
      <p:grpSp>
        <p:nvGrpSpPr>
          <p:cNvPr id="3" name="Group 2">
            <a:extLst>
              <a:ext uri="{FF2B5EF4-FFF2-40B4-BE49-F238E27FC236}">
                <a16:creationId xmlns:a16="http://schemas.microsoft.com/office/drawing/2014/main" id="{C927A209-B499-4CC7-B82C-8398A2C519D0}"/>
              </a:ext>
            </a:extLst>
          </p:cNvPr>
          <p:cNvGrpSpPr/>
          <p:nvPr/>
        </p:nvGrpSpPr>
        <p:grpSpPr>
          <a:xfrm rot="16200000">
            <a:off x="8048846" y="1224108"/>
            <a:ext cx="5778128" cy="9371205"/>
            <a:chOff x="8048846" y="1224108"/>
            <a:chExt cx="5778128" cy="9371205"/>
          </a:xfrm>
        </p:grpSpPr>
        <p:pic>
          <p:nvPicPr>
            <p:cNvPr id="4" name="Image 3" descr="Une image contenant carte&#10;&#10;Description générée automatiquement">
              <a:extLst>
                <a:ext uri="{FF2B5EF4-FFF2-40B4-BE49-F238E27FC236}">
                  <a16:creationId xmlns:a16="http://schemas.microsoft.com/office/drawing/2014/main" id="{EA268E74-A6C4-4276-93B6-81CAF27C4F7A}"/>
                </a:ext>
              </a:extLst>
            </p:cNvPr>
            <p:cNvPicPr>
              <a:picLocks noChangeAspect="1"/>
            </p:cNvPicPr>
            <p:nvPr/>
          </p:nvPicPr>
          <p:blipFill>
            <a:blip r:embed="rId3" cstate="hqprint">
              <a:extLst>
                <a:ext uri="{28A0092B-C50C-407E-A947-70E740481C1C}">
                  <a14:useLocalDpi xmlns:a14="http://schemas.microsoft.com/office/drawing/2010/main" val="0"/>
                </a:ext>
              </a:extLst>
            </a:blip>
            <a:stretch>
              <a:fillRect/>
            </a:stretch>
          </p:blipFill>
          <p:spPr>
            <a:xfrm>
              <a:off x="8048846" y="1224108"/>
              <a:ext cx="2889064" cy="4684105"/>
            </a:xfrm>
            <a:prstGeom prst="rect">
              <a:avLst/>
            </a:prstGeom>
          </p:spPr>
        </p:pic>
        <p:pic>
          <p:nvPicPr>
            <p:cNvPr id="6" name="Image 3" descr="Une image contenant carte&#10;&#10;Description générée automatiquement">
              <a:extLst>
                <a:ext uri="{FF2B5EF4-FFF2-40B4-BE49-F238E27FC236}">
                  <a16:creationId xmlns:a16="http://schemas.microsoft.com/office/drawing/2014/main" id="{A5805960-FD45-40AD-9F10-13E02698F00B}"/>
                </a:ext>
              </a:extLst>
            </p:cNvPr>
            <p:cNvPicPr>
              <a:picLocks noChangeAspect="1"/>
            </p:cNvPicPr>
            <p:nvPr/>
          </p:nvPicPr>
          <p:blipFill>
            <a:blip r:embed="rId3" cstate="hqprint">
              <a:alphaModFix amt="0"/>
              <a:extLst>
                <a:ext uri="{28A0092B-C50C-407E-A947-70E740481C1C}">
                  <a14:useLocalDpi xmlns:a14="http://schemas.microsoft.com/office/drawing/2010/main" val="0"/>
                </a:ext>
              </a:extLst>
            </a:blip>
            <a:stretch>
              <a:fillRect/>
            </a:stretch>
          </p:blipFill>
          <p:spPr>
            <a:xfrm>
              <a:off x="10937910" y="5911208"/>
              <a:ext cx="2889064" cy="4684105"/>
            </a:xfrm>
            <a:prstGeom prst="rect">
              <a:avLst/>
            </a:prstGeom>
          </p:spPr>
        </p:pic>
      </p:grpSp>
      <p:grpSp>
        <p:nvGrpSpPr>
          <p:cNvPr id="7" name="Groupe 6">
            <a:extLst>
              <a:ext uri="{FF2B5EF4-FFF2-40B4-BE49-F238E27FC236}">
                <a16:creationId xmlns:a16="http://schemas.microsoft.com/office/drawing/2014/main" id="{C1DE2378-2DA8-4F67-BA26-1B913021AD76}"/>
              </a:ext>
            </a:extLst>
          </p:cNvPr>
          <p:cNvGrpSpPr/>
          <p:nvPr/>
        </p:nvGrpSpPr>
        <p:grpSpPr>
          <a:xfrm>
            <a:off x="147918" y="141194"/>
            <a:ext cx="11769820" cy="6554086"/>
            <a:chOff x="147918" y="141194"/>
            <a:chExt cx="11769820" cy="6554086"/>
          </a:xfrm>
        </p:grpSpPr>
        <p:pic>
          <p:nvPicPr>
            <p:cNvPr id="8" name="Image 7">
              <a:extLst>
                <a:ext uri="{FF2B5EF4-FFF2-40B4-BE49-F238E27FC236}">
                  <a16:creationId xmlns:a16="http://schemas.microsoft.com/office/drawing/2014/main" id="{E640685D-C286-4859-A6E0-52F0695907A8}"/>
                </a:ext>
              </a:extLst>
            </p:cNvPr>
            <p:cNvPicPr>
              <a:picLocks noChangeAspect="1"/>
            </p:cNvPicPr>
            <p:nvPr/>
          </p:nvPicPr>
          <p:blipFill rotWithShape="1">
            <a:blip r:embed="rId4" cstate="hqprint">
              <a:extLst>
                <a:ext uri="{28A0092B-C50C-407E-A947-70E740481C1C}">
                  <a14:useLocalDpi xmlns:a14="http://schemas.microsoft.com/office/drawing/2010/main" val="0"/>
                </a:ext>
              </a:extLst>
            </a:blip>
            <a:srcRect l="1510" t="6215" r="2029" b="5015"/>
            <a:stretch/>
          </p:blipFill>
          <p:spPr>
            <a:xfrm>
              <a:off x="147918" y="141194"/>
              <a:ext cx="1095935" cy="1008530"/>
            </a:xfrm>
            <a:prstGeom prst="ellipse">
              <a:avLst/>
            </a:prstGeom>
          </p:spPr>
        </p:pic>
        <p:sp>
          <p:nvSpPr>
            <p:cNvPr id="9" name="Forme libre : forme 8">
              <a:extLst>
                <a:ext uri="{FF2B5EF4-FFF2-40B4-BE49-F238E27FC236}">
                  <a16:creationId xmlns:a16="http://schemas.microsoft.com/office/drawing/2014/main" id="{8F76BF28-699E-4E89-A59C-AD3C26D63B2F}"/>
                </a:ext>
              </a:extLst>
            </p:cNvPr>
            <p:cNvSpPr/>
            <p:nvPr/>
          </p:nvSpPr>
          <p:spPr>
            <a:xfrm>
              <a:off x="10330851" y="6198391"/>
              <a:ext cx="1087243" cy="234000"/>
            </a:xfrm>
            <a:custGeom>
              <a:avLst/>
              <a:gdLst>
                <a:gd name="connsiteX0" fmla="*/ 19635 w 1087243"/>
                <a:gd name="connsiteY0" fmla="*/ 0 h 246390"/>
                <a:gd name="connsiteX1" fmla="*/ 945457 w 1087243"/>
                <a:gd name="connsiteY1" fmla="*/ 0 h 246390"/>
                <a:gd name="connsiteX2" fmla="*/ 965092 w 1087243"/>
                <a:gd name="connsiteY2" fmla="*/ 19635 h 246390"/>
                <a:gd name="connsiteX3" fmla="*/ 965092 w 1087243"/>
                <a:gd name="connsiteY3" fmla="*/ 78700 h 246390"/>
                <a:gd name="connsiteX4" fmla="*/ 1087243 w 1087243"/>
                <a:gd name="connsiteY4" fmla="*/ 80962 h 246390"/>
                <a:gd name="connsiteX5" fmla="*/ 965092 w 1087243"/>
                <a:gd name="connsiteY5" fmla="*/ 154253 h 246390"/>
                <a:gd name="connsiteX6" fmla="*/ 965092 w 1087243"/>
                <a:gd name="connsiteY6" fmla="*/ 226755 h 246390"/>
                <a:gd name="connsiteX7" fmla="*/ 945457 w 1087243"/>
                <a:gd name="connsiteY7" fmla="*/ 246390 h 246390"/>
                <a:gd name="connsiteX8" fmla="*/ 19635 w 1087243"/>
                <a:gd name="connsiteY8" fmla="*/ 246390 h 246390"/>
                <a:gd name="connsiteX9" fmla="*/ 0 w 1087243"/>
                <a:gd name="connsiteY9" fmla="*/ 226755 h 246390"/>
                <a:gd name="connsiteX10" fmla="*/ 0 w 1087243"/>
                <a:gd name="connsiteY10" fmla="*/ 19635 h 246390"/>
                <a:gd name="connsiteX11" fmla="*/ 19635 w 1087243"/>
                <a:gd name="connsiteY11" fmla="*/ 0 h 246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87243" h="246390">
                  <a:moveTo>
                    <a:pt x="19635" y="0"/>
                  </a:moveTo>
                  <a:lnTo>
                    <a:pt x="945457" y="0"/>
                  </a:lnTo>
                  <a:cubicBezTo>
                    <a:pt x="956301" y="0"/>
                    <a:pt x="965092" y="8791"/>
                    <a:pt x="965092" y="19635"/>
                  </a:cubicBezTo>
                  <a:lnTo>
                    <a:pt x="965092" y="78700"/>
                  </a:lnTo>
                  <a:lnTo>
                    <a:pt x="1087243" y="80962"/>
                  </a:lnTo>
                  <a:lnTo>
                    <a:pt x="965092" y="154253"/>
                  </a:lnTo>
                  <a:lnTo>
                    <a:pt x="965092" y="226755"/>
                  </a:lnTo>
                  <a:cubicBezTo>
                    <a:pt x="965092" y="237599"/>
                    <a:pt x="956301" y="246390"/>
                    <a:pt x="945457" y="246390"/>
                  </a:cubicBezTo>
                  <a:lnTo>
                    <a:pt x="19635" y="246390"/>
                  </a:lnTo>
                  <a:cubicBezTo>
                    <a:pt x="8791" y="246390"/>
                    <a:pt x="0" y="237599"/>
                    <a:pt x="0" y="226755"/>
                  </a:cubicBezTo>
                  <a:lnTo>
                    <a:pt x="0" y="19635"/>
                  </a:lnTo>
                  <a:cubicBezTo>
                    <a:pt x="0" y="8791"/>
                    <a:pt x="8791" y="0"/>
                    <a:pt x="19635"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Trebuchet MS"/>
                <a:ea typeface="+mn-ea"/>
                <a:cs typeface="+mn-cs"/>
              </a:endParaRPr>
            </a:p>
          </p:txBody>
        </p:sp>
        <p:pic>
          <p:nvPicPr>
            <p:cNvPr id="10" name="Image 9" descr="Une image contenant texte&#10;&#10;Description générée automatiquement">
              <a:extLst>
                <a:ext uri="{FF2B5EF4-FFF2-40B4-BE49-F238E27FC236}">
                  <a16:creationId xmlns:a16="http://schemas.microsoft.com/office/drawing/2014/main" id="{E7270EB5-DAA2-4721-9FC6-8CA4B2082182}"/>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10328470" y="6028912"/>
              <a:ext cx="1589268" cy="666368"/>
            </a:xfrm>
            <a:prstGeom prst="rect">
              <a:avLst/>
            </a:prstGeom>
          </p:spPr>
        </p:pic>
      </p:grpSp>
      <p:sp>
        <p:nvSpPr>
          <p:cNvPr id="11" name="Espace réservé du pied de page 2">
            <a:extLst>
              <a:ext uri="{FF2B5EF4-FFF2-40B4-BE49-F238E27FC236}">
                <a16:creationId xmlns:a16="http://schemas.microsoft.com/office/drawing/2014/main" id="{AECF68A2-1517-4B7C-9354-AB10B3658645}"/>
              </a:ext>
            </a:extLst>
          </p:cNvPr>
          <p:cNvSpPr txBox="1">
            <a:spLocks/>
          </p:cNvSpPr>
          <p:nvPr/>
        </p:nvSpPr>
        <p:spPr>
          <a:xfrm>
            <a:off x="141942" y="6398185"/>
            <a:ext cx="4114800" cy="365125"/>
          </a:xfrm>
          <a:prstGeom prst="rect">
            <a:avLst/>
          </a:prstGeom>
        </p:spPr>
        <p:txBody>
          <a:bodyPr vert="horz" lIns="91440" tIns="45720" rIns="91440" bIns="45720" rtlCol="0" anchor="ctr"/>
          <a:lstStyle>
            <a:defPPr>
              <a:defRPr lang="fr-FR"/>
            </a:defPPr>
            <a:lvl1pPr marL="0" algn="l" defTabSz="914400" rtl="0" eaLnBrk="1" latinLnBrk="0" hangingPunct="1">
              <a:defRPr sz="8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fr-FR" b="1" dirty="0">
                <a:solidFill>
                  <a:schemeClr val="accent1"/>
                </a:solidFill>
                <a:latin typeface="+mj-lt"/>
              </a:rPr>
              <a:t>Niveau 3 (6</a:t>
            </a:r>
            <a:r>
              <a:rPr lang="fr-FR" b="1" baseline="30000" dirty="0">
                <a:solidFill>
                  <a:schemeClr val="accent1"/>
                </a:solidFill>
                <a:latin typeface="+mj-lt"/>
              </a:rPr>
              <a:t>e</a:t>
            </a:r>
            <a:r>
              <a:rPr lang="fr-FR" b="1" dirty="0">
                <a:solidFill>
                  <a:schemeClr val="accent1"/>
                </a:solidFill>
                <a:latin typeface="+mj-lt"/>
              </a:rPr>
              <a:t> – 5</a:t>
            </a:r>
            <a:r>
              <a:rPr lang="fr-FR" b="1" baseline="30000" dirty="0">
                <a:solidFill>
                  <a:schemeClr val="accent1"/>
                </a:solidFill>
                <a:latin typeface="+mj-lt"/>
              </a:rPr>
              <a:t>e</a:t>
            </a:r>
            <a:r>
              <a:rPr lang="fr-FR" b="1" dirty="0">
                <a:solidFill>
                  <a:schemeClr val="accent1"/>
                </a:solidFill>
                <a:latin typeface="+mj-lt"/>
              </a:rPr>
              <a:t>)</a:t>
            </a:r>
          </a:p>
        </p:txBody>
      </p:sp>
    </p:spTree>
    <p:custDataLst>
      <p:tags r:id="rId1"/>
    </p:custDataLst>
    <p:extLst>
      <p:ext uri="{BB962C8B-B14F-4D97-AF65-F5344CB8AC3E}">
        <p14:creationId xmlns:p14="http://schemas.microsoft.com/office/powerpoint/2010/main" val="219546128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par>
                                <p:cTn id="10" presetID="10" presetClass="entr" presetSubtype="0" fill="hold" nodeType="withEffect">
                                  <p:stCondLst>
                                    <p:cond delay="240"/>
                                  </p:stCondLst>
                                  <p:childTnLst>
                                    <p:set>
                                      <p:cBhvr>
                                        <p:cTn id="11" dur="1" fill="hold">
                                          <p:stCondLst>
                                            <p:cond delay="0"/>
                                          </p:stCondLst>
                                        </p:cTn>
                                        <p:tgtEl>
                                          <p:spTgt spid="3"/>
                                        </p:tgtEl>
                                        <p:attrNameLst>
                                          <p:attrName>style.visibility</p:attrName>
                                        </p:attrNameLst>
                                      </p:cBhvr>
                                      <p:to>
                                        <p:strVal val="visible"/>
                                      </p:to>
                                    </p:set>
                                    <p:animEffect transition="in" filter="fade">
                                      <p:cBhvr>
                                        <p:cTn id="12" dur="960"/>
                                        <p:tgtEl>
                                          <p:spTgt spid="3"/>
                                        </p:tgtEl>
                                      </p:cBhvr>
                                    </p:animEffect>
                                  </p:childTnLst>
                                </p:cTn>
                              </p:par>
                              <p:par>
                                <p:cTn id="13" presetID="8" presetClass="emph" presetSubtype="0" accel="48000" decel="48000" fill="hold" nodeType="withEffect">
                                  <p:stCondLst>
                                    <p:cond delay="180"/>
                                  </p:stCondLst>
                                  <p:childTnLst>
                                    <p:animRot by="5400000">
                                      <p:cBhvr>
                                        <p:cTn id="14" dur="2000" fill="hold"/>
                                        <p:tgtEl>
                                          <p:spTgt spid="3"/>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 name="Group 5">
            <a:extLst>
              <a:ext uri="{FF2B5EF4-FFF2-40B4-BE49-F238E27FC236}">
                <a16:creationId xmlns:a16="http://schemas.microsoft.com/office/drawing/2014/main" id="{4DB65569-85CF-4029-A33D-151AC4B81528}"/>
              </a:ext>
            </a:extLst>
          </p:cNvPr>
          <p:cNvGrpSpPr/>
          <p:nvPr/>
        </p:nvGrpSpPr>
        <p:grpSpPr>
          <a:xfrm>
            <a:off x="8054001" y="2424998"/>
            <a:ext cx="1248230" cy="314249"/>
            <a:chOff x="8054001" y="2424998"/>
            <a:chExt cx="1248230" cy="314249"/>
          </a:xfrm>
        </p:grpSpPr>
        <p:sp>
          <p:nvSpPr>
            <p:cNvPr id="43" name="Forme libre : forme 11">
              <a:extLst>
                <a:ext uri="{FF2B5EF4-FFF2-40B4-BE49-F238E27FC236}">
                  <a16:creationId xmlns:a16="http://schemas.microsoft.com/office/drawing/2014/main" id="{1E5F7E0A-454C-41BB-A23E-712CD8B47274}"/>
                </a:ext>
              </a:extLst>
            </p:cNvPr>
            <p:cNvSpPr/>
            <p:nvPr/>
          </p:nvSpPr>
          <p:spPr>
            <a:xfrm rot="18772200">
              <a:off x="8054001" y="2424998"/>
              <a:ext cx="304987" cy="304987"/>
            </a:xfrm>
            <a:custGeom>
              <a:avLst/>
              <a:gdLst>
                <a:gd name="connsiteX0" fmla="*/ 227471 w 228773"/>
                <a:gd name="connsiteY0" fmla="*/ 114351 h 228773"/>
                <a:gd name="connsiteX1" fmla="*/ 113084 w 228773"/>
                <a:gd name="connsiteY1" fmla="*/ 228738 h 228773"/>
                <a:gd name="connsiteX2" fmla="*/ -1302 w 228773"/>
                <a:gd name="connsiteY2" fmla="*/ 114351 h 228773"/>
                <a:gd name="connsiteX3" fmla="*/ 113084 w 228773"/>
                <a:gd name="connsiteY3" fmla="*/ -36 h 228773"/>
                <a:gd name="connsiteX4" fmla="*/ 227471 w 228773"/>
                <a:gd name="connsiteY4" fmla="*/ 114351 h 2287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773" h="228773">
                  <a:moveTo>
                    <a:pt x="227471" y="114351"/>
                  </a:moveTo>
                  <a:cubicBezTo>
                    <a:pt x="227471" y="177525"/>
                    <a:pt x="176258" y="228738"/>
                    <a:pt x="113084" y="228738"/>
                  </a:cubicBezTo>
                  <a:cubicBezTo>
                    <a:pt x="49911" y="228738"/>
                    <a:pt x="-1302" y="177525"/>
                    <a:pt x="-1302" y="114351"/>
                  </a:cubicBezTo>
                  <a:cubicBezTo>
                    <a:pt x="-1302" y="51177"/>
                    <a:pt x="49911" y="-36"/>
                    <a:pt x="113084" y="-36"/>
                  </a:cubicBezTo>
                  <a:cubicBezTo>
                    <a:pt x="176258" y="-36"/>
                    <a:pt x="227471" y="51177"/>
                    <a:pt x="227471" y="114351"/>
                  </a:cubicBezTo>
                  <a:close/>
                </a:path>
              </a:pathLst>
            </a:custGeom>
            <a:solidFill>
              <a:srgbClr val="FFFFFF"/>
            </a:solidFill>
            <a:ln w="54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44" name="Forme libre : forme 12">
              <a:extLst>
                <a:ext uri="{FF2B5EF4-FFF2-40B4-BE49-F238E27FC236}">
                  <a16:creationId xmlns:a16="http://schemas.microsoft.com/office/drawing/2014/main" id="{109CA254-4D83-4FAF-A36C-3A7DEAF90C1C}"/>
                </a:ext>
              </a:extLst>
            </p:cNvPr>
            <p:cNvSpPr/>
            <p:nvPr/>
          </p:nvSpPr>
          <p:spPr>
            <a:xfrm rot="16598401">
              <a:off x="8997244" y="2434260"/>
              <a:ext cx="304987" cy="304987"/>
            </a:xfrm>
            <a:custGeom>
              <a:avLst/>
              <a:gdLst>
                <a:gd name="connsiteX0" fmla="*/ 227471 w 228773"/>
                <a:gd name="connsiteY0" fmla="*/ 114351 h 228773"/>
                <a:gd name="connsiteX1" fmla="*/ 113084 w 228773"/>
                <a:gd name="connsiteY1" fmla="*/ 228738 h 228773"/>
                <a:gd name="connsiteX2" fmla="*/ -1302 w 228773"/>
                <a:gd name="connsiteY2" fmla="*/ 114351 h 228773"/>
                <a:gd name="connsiteX3" fmla="*/ 113084 w 228773"/>
                <a:gd name="connsiteY3" fmla="*/ -36 h 228773"/>
                <a:gd name="connsiteX4" fmla="*/ 227471 w 228773"/>
                <a:gd name="connsiteY4" fmla="*/ 114351 h 2287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773" h="228773">
                  <a:moveTo>
                    <a:pt x="227471" y="114351"/>
                  </a:moveTo>
                  <a:cubicBezTo>
                    <a:pt x="227471" y="177525"/>
                    <a:pt x="176258" y="228738"/>
                    <a:pt x="113084" y="228738"/>
                  </a:cubicBezTo>
                  <a:cubicBezTo>
                    <a:pt x="49910" y="228738"/>
                    <a:pt x="-1302" y="177525"/>
                    <a:pt x="-1302" y="114351"/>
                  </a:cubicBezTo>
                  <a:cubicBezTo>
                    <a:pt x="-1302" y="51177"/>
                    <a:pt x="49910" y="-36"/>
                    <a:pt x="113084" y="-36"/>
                  </a:cubicBezTo>
                  <a:cubicBezTo>
                    <a:pt x="176258" y="-36"/>
                    <a:pt x="227471" y="51177"/>
                    <a:pt x="227471" y="114351"/>
                  </a:cubicBezTo>
                  <a:close/>
                </a:path>
              </a:pathLst>
            </a:custGeom>
            <a:solidFill>
              <a:srgbClr val="FFFFFF"/>
            </a:solidFill>
            <a:ln w="54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grpSp>
      <p:grpSp>
        <p:nvGrpSpPr>
          <p:cNvPr id="53" name="Group 52">
            <a:extLst>
              <a:ext uri="{FF2B5EF4-FFF2-40B4-BE49-F238E27FC236}">
                <a16:creationId xmlns:a16="http://schemas.microsoft.com/office/drawing/2014/main" id="{8DC26FAA-BDE8-4256-8563-642054321C22}"/>
              </a:ext>
            </a:extLst>
          </p:cNvPr>
          <p:cNvGrpSpPr/>
          <p:nvPr/>
        </p:nvGrpSpPr>
        <p:grpSpPr>
          <a:xfrm>
            <a:off x="8117071" y="2589812"/>
            <a:ext cx="1127091" cy="205181"/>
            <a:chOff x="8117071" y="2589812"/>
            <a:chExt cx="1127091" cy="205181"/>
          </a:xfrm>
        </p:grpSpPr>
        <p:sp>
          <p:nvSpPr>
            <p:cNvPr id="49" name="Forme libre : forme 13">
              <a:extLst>
                <a:ext uri="{FF2B5EF4-FFF2-40B4-BE49-F238E27FC236}">
                  <a16:creationId xmlns:a16="http://schemas.microsoft.com/office/drawing/2014/main" id="{360B4885-C29C-43DC-8100-ABF834A8D2F9}"/>
                </a:ext>
              </a:extLst>
            </p:cNvPr>
            <p:cNvSpPr/>
            <p:nvPr/>
          </p:nvSpPr>
          <p:spPr>
            <a:xfrm>
              <a:off x="8117071" y="2599148"/>
              <a:ext cx="182528" cy="182528"/>
            </a:xfrm>
            <a:custGeom>
              <a:avLst/>
              <a:gdLst>
                <a:gd name="connsiteX0" fmla="*/ 136917 w 136916"/>
                <a:gd name="connsiteY0" fmla="*/ 68458 h 136916"/>
                <a:gd name="connsiteX1" fmla="*/ 68458 w 136916"/>
                <a:gd name="connsiteY1" fmla="*/ 136917 h 136916"/>
                <a:gd name="connsiteX2" fmla="*/ 0 w 136916"/>
                <a:gd name="connsiteY2" fmla="*/ 68458 h 136916"/>
                <a:gd name="connsiteX3" fmla="*/ 68458 w 136916"/>
                <a:gd name="connsiteY3" fmla="*/ 0 h 136916"/>
                <a:gd name="connsiteX4" fmla="*/ 136917 w 136916"/>
                <a:gd name="connsiteY4" fmla="*/ 68458 h 1369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916" h="136916">
                  <a:moveTo>
                    <a:pt x="136917" y="68458"/>
                  </a:moveTo>
                  <a:cubicBezTo>
                    <a:pt x="136917" y="106267"/>
                    <a:pt x="106267" y="136917"/>
                    <a:pt x="68458" y="136917"/>
                  </a:cubicBezTo>
                  <a:cubicBezTo>
                    <a:pt x="30650" y="136917"/>
                    <a:pt x="0" y="106267"/>
                    <a:pt x="0" y="68458"/>
                  </a:cubicBezTo>
                  <a:cubicBezTo>
                    <a:pt x="0" y="30650"/>
                    <a:pt x="30650" y="0"/>
                    <a:pt x="68458" y="0"/>
                  </a:cubicBezTo>
                  <a:cubicBezTo>
                    <a:pt x="106267" y="0"/>
                    <a:pt x="136917" y="30650"/>
                    <a:pt x="136917" y="68458"/>
                  </a:cubicBezTo>
                  <a:close/>
                </a:path>
              </a:pathLst>
            </a:custGeom>
            <a:solidFill>
              <a:srgbClr val="313759"/>
            </a:solidFill>
            <a:ln w="54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50" name="Forme libre : forme 14">
              <a:extLst>
                <a:ext uri="{FF2B5EF4-FFF2-40B4-BE49-F238E27FC236}">
                  <a16:creationId xmlns:a16="http://schemas.microsoft.com/office/drawing/2014/main" id="{E05F8C6F-E4F5-4D6A-B9EA-75A2271A5AAB}"/>
                </a:ext>
              </a:extLst>
            </p:cNvPr>
            <p:cNvSpPr/>
            <p:nvPr/>
          </p:nvSpPr>
          <p:spPr>
            <a:xfrm>
              <a:off x="9061634" y="2612465"/>
              <a:ext cx="182528" cy="182528"/>
            </a:xfrm>
            <a:custGeom>
              <a:avLst/>
              <a:gdLst>
                <a:gd name="connsiteX0" fmla="*/ 136917 w 136916"/>
                <a:gd name="connsiteY0" fmla="*/ 68458 h 136916"/>
                <a:gd name="connsiteX1" fmla="*/ 68458 w 136916"/>
                <a:gd name="connsiteY1" fmla="*/ 136917 h 136916"/>
                <a:gd name="connsiteX2" fmla="*/ 0 w 136916"/>
                <a:gd name="connsiteY2" fmla="*/ 68458 h 136916"/>
                <a:gd name="connsiteX3" fmla="*/ 68458 w 136916"/>
                <a:gd name="connsiteY3" fmla="*/ 0 h 136916"/>
                <a:gd name="connsiteX4" fmla="*/ 136917 w 136916"/>
                <a:gd name="connsiteY4" fmla="*/ 68458 h 1369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916" h="136916">
                  <a:moveTo>
                    <a:pt x="136917" y="68458"/>
                  </a:moveTo>
                  <a:cubicBezTo>
                    <a:pt x="136917" y="106267"/>
                    <a:pt x="106267" y="136917"/>
                    <a:pt x="68458" y="136917"/>
                  </a:cubicBezTo>
                  <a:cubicBezTo>
                    <a:pt x="30650" y="136917"/>
                    <a:pt x="0" y="106267"/>
                    <a:pt x="0" y="68458"/>
                  </a:cubicBezTo>
                  <a:cubicBezTo>
                    <a:pt x="0" y="30650"/>
                    <a:pt x="30650" y="0"/>
                    <a:pt x="68458" y="0"/>
                  </a:cubicBezTo>
                  <a:cubicBezTo>
                    <a:pt x="106267" y="0"/>
                    <a:pt x="136917" y="30650"/>
                    <a:pt x="136917" y="68458"/>
                  </a:cubicBezTo>
                  <a:close/>
                </a:path>
              </a:pathLst>
            </a:custGeom>
            <a:solidFill>
              <a:srgbClr val="313759"/>
            </a:solidFill>
            <a:ln w="54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51" name="Forme libre : forme 15">
              <a:extLst>
                <a:ext uri="{FF2B5EF4-FFF2-40B4-BE49-F238E27FC236}">
                  <a16:creationId xmlns:a16="http://schemas.microsoft.com/office/drawing/2014/main" id="{645EBFC9-6D9A-4513-AF97-7655EC2F62AD}"/>
                </a:ext>
              </a:extLst>
            </p:cNvPr>
            <p:cNvSpPr/>
            <p:nvPr/>
          </p:nvSpPr>
          <p:spPr>
            <a:xfrm>
              <a:off x="8179892" y="2589812"/>
              <a:ext cx="52254" cy="52254"/>
            </a:xfrm>
            <a:custGeom>
              <a:avLst/>
              <a:gdLst>
                <a:gd name="connsiteX0" fmla="*/ 39197 w 39196"/>
                <a:gd name="connsiteY0" fmla="*/ 19598 h 39196"/>
                <a:gd name="connsiteX1" fmla="*/ 19598 w 39196"/>
                <a:gd name="connsiteY1" fmla="*/ 39197 h 39196"/>
                <a:gd name="connsiteX2" fmla="*/ 0 w 39196"/>
                <a:gd name="connsiteY2" fmla="*/ 19598 h 39196"/>
                <a:gd name="connsiteX3" fmla="*/ 19598 w 39196"/>
                <a:gd name="connsiteY3" fmla="*/ 0 h 39196"/>
                <a:gd name="connsiteX4" fmla="*/ 39197 w 39196"/>
                <a:gd name="connsiteY4" fmla="*/ 19598 h 391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196" h="39196">
                  <a:moveTo>
                    <a:pt x="39197" y="19598"/>
                  </a:moveTo>
                  <a:cubicBezTo>
                    <a:pt x="39197" y="30422"/>
                    <a:pt x="30422" y="39197"/>
                    <a:pt x="19598" y="39197"/>
                  </a:cubicBezTo>
                  <a:cubicBezTo>
                    <a:pt x="8774" y="39197"/>
                    <a:pt x="0" y="30422"/>
                    <a:pt x="0" y="19598"/>
                  </a:cubicBezTo>
                  <a:cubicBezTo>
                    <a:pt x="0" y="8775"/>
                    <a:pt x="8774" y="0"/>
                    <a:pt x="19598" y="0"/>
                  </a:cubicBezTo>
                  <a:cubicBezTo>
                    <a:pt x="30422" y="0"/>
                    <a:pt x="39197" y="8775"/>
                    <a:pt x="39197" y="19598"/>
                  </a:cubicBezTo>
                  <a:close/>
                </a:path>
              </a:pathLst>
            </a:custGeom>
            <a:solidFill>
              <a:srgbClr val="FFFFFF"/>
            </a:solidFill>
            <a:ln w="54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52" name="Forme libre : forme 16">
              <a:extLst>
                <a:ext uri="{FF2B5EF4-FFF2-40B4-BE49-F238E27FC236}">
                  <a16:creationId xmlns:a16="http://schemas.microsoft.com/office/drawing/2014/main" id="{AC469C5C-626E-4853-82AD-E116D44B91FB}"/>
                </a:ext>
              </a:extLst>
            </p:cNvPr>
            <p:cNvSpPr/>
            <p:nvPr/>
          </p:nvSpPr>
          <p:spPr>
            <a:xfrm>
              <a:off x="9136181" y="2612465"/>
              <a:ext cx="52254" cy="52254"/>
            </a:xfrm>
            <a:custGeom>
              <a:avLst/>
              <a:gdLst>
                <a:gd name="connsiteX0" fmla="*/ 39197 w 39196"/>
                <a:gd name="connsiteY0" fmla="*/ 19598 h 39196"/>
                <a:gd name="connsiteX1" fmla="*/ 19598 w 39196"/>
                <a:gd name="connsiteY1" fmla="*/ 39196 h 39196"/>
                <a:gd name="connsiteX2" fmla="*/ 0 w 39196"/>
                <a:gd name="connsiteY2" fmla="*/ 19598 h 39196"/>
                <a:gd name="connsiteX3" fmla="*/ 19598 w 39196"/>
                <a:gd name="connsiteY3" fmla="*/ 0 h 39196"/>
                <a:gd name="connsiteX4" fmla="*/ 39197 w 39196"/>
                <a:gd name="connsiteY4" fmla="*/ 19598 h 391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196" h="39196">
                  <a:moveTo>
                    <a:pt x="39197" y="19598"/>
                  </a:moveTo>
                  <a:cubicBezTo>
                    <a:pt x="39197" y="30422"/>
                    <a:pt x="30422" y="39196"/>
                    <a:pt x="19598" y="39196"/>
                  </a:cubicBezTo>
                  <a:cubicBezTo>
                    <a:pt x="8774" y="39196"/>
                    <a:pt x="0" y="30422"/>
                    <a:pt x="0" y="19598"/>
                  </a:cubicBezTo>
                  <a:cubicBezTo>
                    <a:pt x="0" y="8774"/>
                    <a:pt x="8774" y="0"/>
                    <a:pt x="19598" y="0"/>
                  </a:cubicBezTo>
                  <a:cubicBezTo>
                    <a:pt x="30422" y="0"/>
                    <a:pt x="39197" y="8774"/>
                    <a:pt x="39197" y="19598"/>
                  </a:cubicBezTo>
                  <a:close/>
                </a:path>
              </a:pathLst>
            </a:custGeom>
            <a:solidFill>
              <a:srgbClr val="FFFFFF"/>
            </a:solidFill>
            <a:ln w="54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grpSp>
      <p:sp>
        <p:nvSpPr>
          <p:cNvPr id="2" name="ZoneTexte 1">
            <a:extLst>
              <a:ext uri="{FF2B5EF4-FFF2-40B4-BE49-F238E27FC236}">
                <a16:creationId xmlns:a16="http://schemas.microsoft.com/office/drawing/2014/main" id="{CCDC15A1-5016-4C77-9E2E-C53F4B8B6FA1}"/>
              </a:ext>
            </a:extLst>
          </p:cNvPr>
          <p:cNvSpPr txBox="1"/>
          <p:nvPr/>
        </p:nvSpPr>
        <p:spPr>
          <a:xfrm>
            <a:off x="608512" y="2808349"/>
            <a:ext cx="6872984" cy="1384995"/>
          </a:xfrm>
          <a:prstGeom prst="rect">
            <a:avLst/>
          </a:prstGeom>
          <a:noFill/>
        </p:spPr>
        <p:txBody>
          <a:bodyPr wrap="square"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2400" b="1" i="0" u="none" strike="noStrike" kern="1200" cap="none" spc="0" normalizeH="0" baseline="0" noProof="0" dirty="0">
                <a:ln>
                  <a:noFill/>
                </a:ln>
                <a:solidFill>
                  <a:srgbClr val="00AAD3"/>
                </a:solidFill>
                <a:effectLst/>
                <a:uLnTx/>
                <a:uFillTx/>
                <a:latin typeface="Trebuchet MS" panose="020B0603020202020204" pitchFamily="34" charset="0"/>
                <a:ea typeface="+mn-ea"/>
                <a:cs typeface="+mn-cs"/>
              </a:rPr>
              <a:t>ÉTAPE 1 </a:t>
            </a:r>
          </a:p>
          <a:p>
            <a:pPr lvl="0"/>
            <a:r>
              <a:rPr lang="fr-FR" sz="2000" dirty="0">
                <a:solidFill>
                  <a:srgbClr val="03326C"/>
                </a:solidFill>
                <a:latin typeface="Trebuchet MS" panose="020B0603020202020204" pitchFamily="34" charset="0"/>
              </a:rPr>
              <a:t>Paul rencontre plusieurs personnes (médecin, </a:t>
            </a:r>
            <a:r>
              <a:rPr lang="fr-FR" sz="2000" dirty="0" err="1">
                <a:solidFill>
                  <a:srgbClr val="03326C"/>
                </a:solidFill>
                <a:latin typeface="Trebuchet MS" panose="020B0603020202020204" pitchFamily="34" charset="0"/>
              </a:rPr>
              <a:t>infirmier•e</a:t>
            </a:r>
            <a:r>
              <a:rPr lang="fr-FR" sz="2000" dirty="0">
                <a:solidFill>
                  <a:srgbClr val="03326C"/>
                </a:solidFill>
                <a:latin typeface="Trebuchet MS" panose="020B0603020202020204" pitchFamily="34" charset="0"/>
              </a:rPr>
              <a:t>, etc.) qui lui posent des questions et réalisent des tests pour vérifier qu’il peut donner son sang en toute sécurité. </a:t>
            </a:r>
            <a:endParaRPr kumimoji="0" lang="fr-FR" sz="2000" b="0" i="0" u="none" strike="noStrike" kern="1200" cap="none" spc="0" normalizeH="0" baseline="0" noProof="0" dirty="0">
              <a:ln>
                <a:noFill/>
              </a:ln>
              <a:solidFill>
                <a:srgbClr val="03326C"/>
              </a:solidFill>
              <a:effectLst/>
              <a:uLnTx/>
              <a:uFillTx/>
              <a:latin typeface="Trebuchet MS" panose="020B0603020202020204" pitchFamily="34" charset="0"/>
              <a:ea typeface="+mn-ea"/>
              <a:cs typeface="+mn-cs"/>
            </a:endParaRPr>
          </a:p>
        </p:txBody>
      </p:sp>
      <p:sp>
        <p:nvSpPr>
          <p:cNvPr id="3" name="ZoneTexte 2">
            <a:extLst>
              <a:ext uri="{FF2B5EF4-FFF2-40B4-BE49-F238E27FC236}">
                <a16:creationId xmlns:a16="http://schemas.microsoft.com/office/drawing/2014/main" id="{99488688-921D-4633-A0B6-6F057E185EC4}"/>
              </a:ext>
            </a:extLst>
          </p:cNvPr>
          <p:cNvSpPr txBox="1"/>
          <p:nvPr/>
        </p:nvSpPr>
        <p:spPr>
          <a:xfrm>
            <a:off x="608512" y="1565229"/>
            <a:ext cx="6096000" cy="523220"/>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2800" b="1" i="0" u="none" strike="noStrike" kern="1200" cap="none" spc="0" normalizeH="0" baseline="0" noProof="0" dirty="0">
                <a:ln>
                  <a:noFill/>
                </a:ln>
                <a:solidFill>
                  <a:srgbClr val="D9042B"/>
                </a:solidFill>
                <a:effectLst/>
                <a:uLnTx/>
                <a:uFillTx/>
                <a:latin typeface="Trebuchet MS" panose="020B0603020202020204" pitchFamily="34" charset="0"/>
                <a:ea typeface="+mn-ea"/>
                <a:cs typeface="+mn-cs"/>
              </a:rPr>
              <a:t>Comment ça marche ?</a:t>
            </a:r>
          </a:p>
        </p:txBody>
      </p:sp>
      <p:sp useBgFill="1">
        <p:nvSpPr>
          <p:cNvPr id="4" name="MaskAnim_text_left">
            <a:extLst>
              <a:ext uri="{FF2B5EF4-FFF2-40B4-BE49-F238E27FC236}">
                <a16:creationId xmlns:a16="http://schemas.microsoft.com/office/drawing/2014/main" id="{3F60640A-72A2-4A16-8CA0-523A2F6A424D}"/>
              </a:ext>
            </a:extLst>
          </p:cNvPr>
          <p:cNvSpPr/>
          <p:nvPr/>
        </p:nvSpPr>
        <p:spPr>
          <a:xfrm>
            <a:off x="0" y="1391860"/>
            <a:ext cx="608512" cy="824566"/>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Trebuchet MS"/>
              <a:ea typeface="+mn-ea"/>
              <a:cs typeface="+mn-cs"/>
            </a:endParaRPr>
          </a:p>
        </p:txBody>
      </p:sp>
      <p:grpSp>
        <p:nvGrpSpPr>
          <p:cNvPr id="7" name="Graphique 5">
            <a:extLst>
              <a:ext uri="{FF2B5EF4-FFF2-40B4-BE49-F238E27FC236}">
                <a16:creationId xmlns:a16="http://schemas.microsoft.com/office/drawing/2014/main" id="{BF5A86A2-5D2D-4C69-B730-A4F4CCADF88F}"/>
              </a:ext>
            </a:extLst>
          </p:cNvPr>
          <p:cNvGrpSpPr/>
          <p:nvPr/>
        </p:nvGrpSpPr>
        <p:grpSpPr>
          <a:xfrm>
            <a:off x="7737249" y="692850"/>
            <a:ext cx="2375107" cy="7557903"/>
            <a:chOff x="8313347" y="1190327"/>
            <a:chExt cx="1781587" cy="5669246"/>
          </a:xfrm>
        </p:grpSpPr>
        <p:sp>
          <p:nvSpPr>
            <p:cNvPr id="8" name="Forme libre : forme 7">
              <a:extLst>
                <a:ext uri="{FF2B5EF4-FFF2-40B4-BE49-F238E27FC236}">
                  <a16:creationId xmlns:a16="http://schemas.microsoft.com/office/drawing/2014/main" id="{B408A957-EDCF-4C80-BCA1-DFEFC9449239}"/>
                </a:ext>
              </a:extLst>
            </p:cNvPr>
            <p:cNvSpPr/>
            <p:nvPr/>
          </p:nvSpPr>
          <p:spPr>
            <a:xfrm>
              <a:off x="8641364" y="5430308"/>
              <a:ext cx="1000543" cy="1429265"/>
            </a:xfrm>
            <a:custGeom>
              <a:avLst/>
              <a:gdLst>
                <a:gd name="connsiteX0" fmla="*/ 43809 w 1000543"/>
                <a:gd name="connsiteY0" fmla="*/ -36 h 1429265"/>
                <a:gd name="connsiteX1" fmla="*/ 121877 w 1000543"/>
                <a:gd name="connsiteY1" fmla="*/ 1429230 h 1429265"/>
                <a:gd name="connsiteX2" fmla="*/ 470195 w 1000543"/>
                <a:gd name="connsiteY2" fmla="*/ 1429230 h 1429265"/>
                <a:gd name="connsiteX3" fmla="*/ 500163 w 1000543"/>
                <a:gd name="connsiteY3" fmla="*/ 203874 h 1429265"/>
                <a:gd name="connsiteX4" fmla="*/ 512921 w 1000543"/>
                <a:gd name="connsiteY4" fmla="*/ 1429230 h 1429265"/>
                <a:gd name="connsiteX5" fmla="*/ 815473 w 1000543"/>
                <a:gd name="connsiteY5" fmla="*/ 1429230 h 1429265"/>
                <a:gd name="connsiteX6" fmla="*/ 999241 w 1000543"/>
                <a:gd name="connsiteY6" fmla="*/ 14948 h 1429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0543" h="1429265">
                  <a:moveTo>
                    <a:pt x="43809" y="-36"/>
                  </a:moveTo>
                  <a:cubicBezTo>
                    <a:pt x="-91913" y="372550"/>
                    <a:pt x="121877" y="1429230"/>
                    <a:pt x="121877" y="1429230"/>
                  </a:cubicBezTo>
                  <a:lnTo>
                    <a:pt x="470195" y="1429230"/>
                  </a:lnTo>
                  <a:cubicBezTo>
                    <a:pt x="359988" y="1047579"/>
                    <a:pt x="464278" y="133570"/>
                    <a:pt x="500163" y="203874"/>
                  </a:cubicBezTo>
                  <a:cubicBezTo>
                    <a:pt x="608741" y="416306"/>
                    <a:pt x="512921" y="1429230"/>
                    <a:pt x="512921" y="1429230"/>
                  </a:cubicBezTo>
                  <a:lnTo>
                    <a:pt x="815473" y="1429230"/>
                  </a:lnTo>
                  <a:cubicBezTo>
                    <a:pt x="956624" y="936612"/>
                    <a:pt x="999241" y="14948"/>
                    <a:pt x="999241" y="14948"/>
                  </a:cubicBezTo>
                  <a:close/>
                </a:path>
              </a:pathLst>
            </a:custGeom>
            <a:solidFill>
              <a:srgbClr val="1E233A"/>
            </a:solidFill>
            <a:ln w="54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9" name="Forme libre : forme 8">
              <a:extLst>
                <a:ext uri="{FF2B5EF4-FFF2-40B4-BE49-F238E27FC236}">
                  <a16:creationId xmlns:a16="http://schemas.microsoft.com/office/drawing/2014/main" id="{B89A04A5-D8E5-4A3F-8ECE-AE86B5CAC02E}"/>
                </a:ext>
              </a:extLst>
            </p:cNvPr>
            <p:cNvSpPr/>
            <p:nvPr/>
          </p:nvSpPr>
          <p:spPr>
            <a:xfrm>
              <a:off x="8686476" y="4306038"/>
              <a:ext cx="886569" cy="1225891"/>
            </a:xfrm>
            <a:custGeom>
              <a:avLst/>
              <a:gdLst>
                <a:gd name="connsiteX0" fmla="*/ 104778 w 886569"/>
                <a:gd name="connsiteY0" fmla="*/ 1194810 h 1225891"/>
                <a:gd name="connsiteX1" fmla="*/ 748482 w 886569"/>
                <a:gd name="connsiteY1" fmla="*/ 1223909 h 1225891"/>
                <a:gd name="connsiteX2" fmla="*/ 748482 w 886569"/>
                <a:gd name="connsiteY2" fmla="*/ -36 h 1225891"/>
                <a:gd name="connsiteX3" fmla="*/ 289524 w 886569"/>
                <a:gd name="connsiteY3" fmla="*/ -36 h 1225891"/>
                <a:gd name="connsiteX4" fmla="*/ -1303 w 886569"/>
                <a:gd name="connsiteY4" fmla="*/ 1160988 h 12258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6569" h="1225891">
                  <a:moveTo>
                    <a:pt x="104778" y="1194810"/>
                  </a:moveTo>
                  <a:cubicBezTo>
                    <a:pt x="104778" y="1194810"/>
                    <a:pt x="440718" y="1235038"/>
                    <a:pt x="748482" y="1223909"/>
                  </a:cubicBezTo>
                  <a:cubicBezTo>
                    <a:pt x="1056247" y="1212780"/>
                    <a:pt x="748482" y="-36"/>
                    <a:pt x="748482" y="-36"/>
                  </a:cubicBezTo>
                  <a:lnTo>
                    <a:pt x="289524" y="-36"/>
                  </a:lnTo>
                  <a:lnTo>
                    <a:pt x="-1303" y="1160988"/>
                  </a:lnTo>
                  <a:close/>
                </a:path>
              </a:pathLst>
            </a:custGeom>
            <a:solidFill>
              <a:srgbClr val="78EFD9"/>
            </a:solidFill>
            <a:ln w="54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10" name="Forme libre : forme 9">
              <a:extLst>
                <a:ext uri="{FF2B5EF4-FFF2-40B4-BE49-F238E27FC236}">
                  <a16:creationId xmlns:a16="http://schemas.microsoft.com/office/drawing/2014/main" id="{1D78F08B-7318-4938-AA6A-3716B9DC4B2F}"/>
                </a:ext>
              </a:extLst>
            </p:cNvPr>
            <p:cNvSpPr/>
            <p:nvPr/>
          </p:nvSpPr>
          <p:spPr>
            <a:xfrm>
              <a:off x="8313347" y="3451922"/>
              <a:ext cx="1659233" cy="2769601"/>
            </a:xfrm>
            <a:custGeom>
              <a:avLst/>
              <a:gdLst>
                <a:gd name="connsiteX0" fmla="*/ 583173 w 1659233"/>
                <a:gd name="connsiteY0" fmla="*/ 7444 h 2769601"/>
                <a:gd name="connsiteX1" fmla="*/ 369925 w 1659233"/>
                <a:gd name="connsiteY1" fmla="*/ 7444 h 2769601"/>
                <a:gd name="connsiteX2" fmla="*/ 402933 w 1659233"/>
                <a:gd name="connsiteY2" fmla="*/ 1124331 h 2769601"/>
                <a:gd name="connsiteX3" fmla="*/ -1303 w 1659233"/>
                <a:gd name="connsiteY3" fmla="*/ 2506040 h 2769601"/>
                <a:gd name="connsiteX4" fmla="*/ 529481 w 1659233"/>
                <a:gd name="connsiteY4" fmla="*/ 2729873 h 2769601"/>
                <a:gd name="connsiteX5" fmla="*/ 857712 w 1659233"/>
                <a:gd name="connsiteY5" fmla="*/ 913744 h 2769601"/>
                <a:gd name="connsiteX6" fmla="*/ 1087409 w 1659233"/>
                <a:gd name="connsiteY6" fmla="*/ 2765975 h 2769601"/>
                <a:gd name="connsiteX7" fmla="*/ 1657931 w 1659233"/>
                <a:gd name="connsiteY7" fmla="*/ 2437418 h 2769601"/>
                <a:gd name="connsiteX8" fmla="*/ 1349136 w 1659233"/>
                <a:gd name="connsiteY8" fmla="*/ 332418 h 2769601"/>
                <a:gd name="connsiteX9" fmla="*/ 1233554 w 1659233"/>
                <a:gd name="connsiteY9" fmla="*/ 17053 h 2769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59233" h="2769601">
                  <a:moveTo>
                    <a:pt x="583173" y="7444"/>
                  </a:moveTo>
                  <a:cubicBezTo>
                    <a:pt x="583173" y="7444"/>
                    <a:pt x="385018" y="-9385"/>
                    <a:pt x="369925" y="7444"/>
                  </a:cubicBezTo>
                  <a:cubicBezTo>
                    <a:pt x="354833" y="24274"/>
                    <a:pt x="402933" y="1124331"/>
                    <a:pt x="402933" y="1124331"/>
                  </a:cubicBezTo>
                  <a:cubicBezTo>
                    <a:pt x="402933" y="1124331"/>
                    <a:pt x="74376" y="1931934"/>
                    <a:pt x="-1303" y="2506040"/>
                  </a:cubicBezTo>
                  <a:cubicBezTo>
                    <a:pt x="85560" y="2571186"/>
                    <a:pt x="143160" y="2704629"/>
                    <a:pt x="529481" y="2729873"/>
                  </a:cubicBezTo>
                  <a:lnTo>
                    <a:pt x="857712" y="913744"/>
                  </a:lnTo>
                  <a:lnTo>
                    <a:pt x="1087409" y="2765975"/>
                  </a:lnTo>
                  <a:cubicBezTo>
                    <a:pt x="1222751" y="2780416"/>
                    <a:pt x="1443218" y="2765975"/>
                    <a:pt x="1657931" y="2437418"/>
                  </a:cubicBezTo>
                  <a:cubicBezTo>
                    <a:pt x="1657931" y="2437418"/>
                    <a:pt x="1327420" y="476827"/>
                    <a:pt x="1349136" y="332418"/>
                  </a:cubicBezTo>
                  <a:cubicBezTo>
                    <a:pt x="1370851" y="188009"/>
                    <a:pt x="1399516" y="19551"/>
                    <a:pt x="1233554" y="17053"/>
                  </a:cubicBezTo>
                  <a:close/>
                </a:path>
              </a:pathLst>
            </a:custGeom>
            <a:solidFill>
              <a:srgbClr val="EBEDF2"/>
            </a:solidFill>
            <a:ln w="54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11" name="Forme libre : forme 10">
              <a:extLst>
                <a:ext uri="{FF2B5EF4-FFF2-40B4-BE49-F238E27FC236}">
                  <a16:creationId xmlns:a16="http://schemas.microsoft.com/office/drawing/2014/main" id="{BBA42135-615E-4708-B85F-53649BB160F7}"/>
                </a:ext>
              </a:extLst>
            </p:cNvPr>
            <p:cNvSpPr/>
            <p:nvPr/>
          </p:nvSpPr>
          <p:spPr>
            <a:xfrm>
              <a:off x="8897823" y="3459402"/>
              <a:ext cx="650218" cy="782304"/>
            </a:xfrm>
            <a:custGeom>
              <a:avLst/>
              <a:gdLst>
                <a:gd name="connsiteX0" fmla="*/ 650219 w 650218"/>
                <a:gd name="connsiteY0" fmla="*/ 9609 h 782304"/>
                <a:gd name="connsiteX1" fmla="*/ 0 w 650218"/>
                <a:gd name="connsiteY1" fmla="*/ 0 h 782304"/>
                <a:gd name="connsiteX2" fmla="*/ 274376 w 650218"/>
                <a:gd name="connsiteY2" fmla="*/ 782304 h 782304"/>
                <a:gd name="connsiteX3" fmla="*/ 650219 w 650218"/>
                <a:gd name="connsiteY3" fmla="*/ 9609 h 782304"/>
              </a:gdLst>
              <a:ahLst/>
              <a:cxnLst>
                <a:cxn ang="0">
                  <a:pos x="connsiteX0" y="connsiteY0"/>
                </a:cxn>
                <a:cxn ang="0">
                  <a:pos x="connsiteX1" y="connsiteY1"/>
                </a:cxn>
                <a:cxn ang="0">
                  <a:pos x="connsiteX2" y="connsiteY2"/>
                </a:cxn>
                <a:cxn ang="0">
                  <a:pos x="connsiteX3" y="connsiteY3"/>
                </a:cxn>
              </a:cxnLst>
              <a:rect l="l" t="t" r="r" b="b"/>
              <a:pathLst>
                <a:path w="650218" h="782304">
                  <a:moveTo>
                    <a:pt x="650219" y="9609"/>
                  </a:moveTo>
                  <a:lnTo>
                    <a:pt x="0" y="0"/>
                  </a:lnTo>
                  <a:lnTo>
                    <a:pt x="274376" y="782304"/>
                  </a:lnTo>
                  <a:lnTo>
                    <a:pt x="650219" y="9609"/>
                  </a:lnTo>
                  <a:close/>
                </a:path>
              </a:pathLst>
            </a:custGeom>
            <a:solidFill>
              <a:srgbClr val="78EFD9"/>
            </a:solidFill>
            <a:ln w="54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18" name="Forme libre : forme 17">
              <a:extLst>
                <a:ext uri="{FF2B5EF4-FFF2-40B4-BE49-F238E27FC236}">
                  <a16:creationId xmlns:a16="http://schemas.microsoft.com/office/drawing/2014/main" id="{B47C9A6E-15DB-4746-9EFA-8C4012EDB23A}"/>
                </a:ext>
              </a:extLst>
            </p:cNvPr>
            <p:cNvSpPr/>
            <p:nvPr/>
          </p:nvSpPr>
          <p:spPr>
            <a:xfrm>
              <a:off x="8335064" y="2065641"/>
              <a:ext cx="1637337" cy="1455076"/>
            </a:xfrm>
            <a:custGeom>
              <a:avLst/>
              <a:gdLst>
                <a:gd name="connsiteX0" fmla="*/ 1635130 w 1637337"/>
                <a:gd name="connsiteY0" fmla="*/ 771573 h 1455076"/>
                <a:gd name="connsiteX1" fmla="*/ 1543327 w 1637337"/>
                <a:gd name="connsiteY1" fmla="*/ 764570 h 1455076"/>
                <a:gd name="connsiteX2" fmla="*/ 1525738 w 1637337"/>
                <a:gd name="connsiteY2" fmla="*/ 792366 h 1455076"/>
                <a:gd name="connsiteX3" fmla="*/ 1431709 w 1637337"/>
                <a:gd name="connsiteY3" fmla="*/ 288293 h 1455076"/>
                <a:gd name="connsiteX4" fmla="*/ 1117973 w 1637337"/>
                <a:gd name="connsiteY4" fmla="*/ -36 h 1455076"/>
                <a:gd name="connsiteX5" fmla="*/ 333606 w 1637337"/>
                <a:gd name="connsiteY5" fmla="*/ 14622 h 1455076"/>
                <a:gd name="connsiteX6" fmla="*/ 315202 w 1637337"/>
                <a:gd name="connsiteY6" fmla="*/ 30203 h 1455076"/>
                <a:gd name="connsiteX7" fmla="*/ 70902 w 1637337"/>
                <a:gd name="connsiteY7" fmla="*/ 262777 h 1455076"/>
                <a:gd name="connsiteX8" fmla="*/ -1303 w 1637337"/>
                <a:gd name="connsiteY8" fmla="*/ 576622 h 1455076"/>
                <a:gd name="connsiteX9" fmla="*/ 367102 w 1637337"/>
                <a:gd name="connsiteY9" fmla="*/ 1210445 h 1455076"/>
                <a:gd name="connsiteX10" fmla="*/ 608688 w 1637337"/>
                <a:gd name="connsiteY10" fmla="*/ 1304800 h 1455076"/>
                <a:gd name="connsiteX11" fmla="*/ 654237 w 1637337"/>
                <a:gd name="connsiteY11" fmla="*/ 1313269 h 1455076"/>
                <a:gd name="connsiteX12" fmla="*/ 658145 w 1637337"/>
                <a:gd name="connsiteY12" fmla="*/ 1348394 h 1455076"/>
                <a:gd name="connsiteX13" fmla="*/ 663900 w 1637337"/>
                <a:gd name="connsiteY13" fmla="*/ 1399480 h 1455076"/>
                <a:gd name="connsiteX14" fmla="*/ 668624 w 1637337"/>
                <a:gd name="connsiteY14" fmla="*/ 1441499 h 1455076"/>
                <a:gd name="connsiteX15" fmla="*/ 912218 w 1637337"/>
                <a:gd name="connsiteY15" fmla="*/ 1410663 h 1455076"/>
                <a:gd name="connsiteX16" fmla="*/ 921773 w 1637337"/>
                <a:gd name="connsiteY16" fmla="*/ 1402357 h 1455076"/>
                <a:gd name="connsiteX17" fmla="*/ 913575 w 1637337"/>
                <a:gd name="connsiteY17" fmla="*/ 1348394 h 1455076"/>
                <a:gd name="connsiteX18" fmla="*/ 908146 w 1637337"/>
                <a:gd name="connsiteY18" fmla="*/ 1312563 h 1455076"/>
                <a:gd name="connsiteX19" fmla="*/ 1452936 w 1637337"/>
                <a:gd name="connsiteY19" fmla="*/ 952464 h 1455076"/>
                <a:gd name="connsiteX20" fmla="*/ 1635130 w 1637337"/>
                <a:gd name="connsiteY20" fmla="*/ 771573 h 1455076"/>
                <a:gd name="connsiteX21" fmla="*/ 362434 w 1637337"/>
                <a:gd name="connsiteY21" fmla="*/ 647197 h 1455076"/>
                <a:gd name="connsiteX22" fmla="*/ 219653 w 1637337"/>
                <a:gd name="connsiteY22" fmla="*/ 571122 h 1455076"/>
                <a:gd name="connsiteX23" fmla="*/ 295767 w 1637337"/>
                <a:gd name="connsiteY23" fmla="*/ 428358 h 1455076"/>
                <a:gd name="connsiteX24" fmla="*/ 438438 w 1637337"/>
                <a:gd name="connsiteY24" fmla="*/ 504200 h 1455076"/>
                <a:gd name="connsiteX25" fmla="*/ 362651 w 1637337"/>
                <a:gd name="connsiteY25" fmla="*/ 647127 h 1455076"/>
                <a:gd name="connsiteX26" fmla="*/ 362434 w 1637337"/>
                <a:gd name="connsiteY26" fmla="*/ 647197 h 1455076"/>
                <a:gd name="connsiteX27" fmla="*/ 1070959 w 1637337"/>
                <a:gd name="connsiteY27" fmla="*/ 654744 h 1455076"/>
                <a:gd name="connsiteX28" fmla="*/ 927962 w 1637337"/>
                <a:gd name="connsiteY28" fmla="*/ 579075 h 1455076"/>
                <a:gd name="connsiteX29" fmla="*/ 1003641 w 1637337"/>
                <a:gd name="connsiteY29" fmla="*/ 436095 h 1455076"/>
                <a:gd name="connsiteX30" fmla="*/ 1146638 w 1637337"/>
                <a:gd name="connsiteY30" fmla="*/ 511763 h 1455076"/>
                <a:gd name="connsiteX31" fmla="*/ 1146638 w 1637337"/>
                <a:gd name="connsiteY31" fmla="*/ 511801 h 1455076"/>
                <a:gd name="connsiteX32" fmla="*/ 1070959 w 1637337"/>
                <a:gd name="connsiteY32" fmla="*/ 654678 h 1455076"/>
                <a:gd name="connsiteX33" fmla="*/ 1070742 w 1637337"/>
                <a:gd name="connsiteY33" fmla="*/ 654744 h 1455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637337" h="1455076">
                  <a:moveTo>
                    <a:pt x="1635130" y="771573"/>
                  </a:moveTo>
                  <a:cubicBezTo>
                    <a:pt x="1628344" y="737860"/>
                    <a:pt x="1573729" y="736448"/>
                    <a:pt x="1543327" y="764570"/>
                  </a:cubicBezTo>
                  <a:cubicBezTo>
                    <a:pt x="1535075" y="772089"/>
                    <a:pt x="1528995" y="781693"/>
                    <a:pt x="1525738" y="792366"/>
                  </a:cubicBezTo>
                  <a:cubicBezTo>
                    <a:pt x="1467160" y="609629"/>
                    <a:pt x="1431709" y="423961"/>
                    <a:pt x="1431709" y="288293"/>
                  </a:cubicBezTo>
                  <a:cubicBezTo>
                    <a:pt x="1228234" y="288293"/>
                    <a:pt x="1126442" y="118694"/>
                    <a:pt x="1117973" y="-36"/>
                  </a:cubicBezTo>
                  <a:cubicBezTo>
                    <a:pt x="804237" y="271409"/>
                    <a:pt x="465040" y="127163"/>
                    <a:pt x="333606" y="14622"/>
                  </a:cubicBezTo>
                  <a:cubicBezTo>
                    <a:pt x="333606" y="14622"/>
                    <a:pt x="326766" y="20323"/>
                    <a:pt x="315202" y="30203"/>
                  </a:cubicBezTo>
                  <a:cubicBezTo>
                    <a:pt x="269545" y="69291"/>
                    <a:pt x="148644" y="174829"/>
                    <a:pt x="70902" y="262777"/>
                  </a:cubicBezTo>
                  <a:cubicBezTo>
                    <a:pt x="23345" y="360557"/>
                    <a:pt x="-1357" y="467886"/>
                    <a:pt x="-1303" y="576622"/>
                  </a:cubicBezTo>
                  <a:cubicBezTo>
                    <a:pt x="-1303" y="844158"/>
                    <a:pt x="145929" y="1078740"/>
                    <a:pt x="367102" y="1210445"/>
                  </a:cubicBezTo>
                  <a:cubicBezTo>
                    <a:pt x="441913" y="1254892"/>
                    <a:pt x="523564" y="1286765"/>
                    <a:pt x="608688" y="1304800"/>
                  </a:cubicBezTo>
                  <a:cubicBezTo>
                    <a:pt x="623726" y="1308003"/>
                    <a:pt x="638873" y="1310934"/>
                    <a:pt x="654237" y="1313269"/>
                  </a:cubicBezTo>
                  <a:lnTo>
                    <a:pt x="658145" y="1348394"/>
                  </a:lnTo>
                  <a:lnTo>
                    <a:pt x="663900" y="1399480"/>
                  </a:lnTo>
                  <a:lnTo>
                    <a:pt x="668624" y="1441499"/>
                  </a:lnTo>
                  <a:cubicBezTo>
                    <a:pt x="668624" y="1441499"/>
                    <a:pt x="816995" y="1487211"/>
                    <a:pt x="912218" y="1410663"/>
                  </a:cubicBezTo>
                  <a:cubicBezTo>
                    <a:pt x="915475" y="1408003"/>
                    <a:pt x="918678" y="1405234"/>
                    <a:pt x="921773" y="1402357"/>
                  </a:cubicBezTo>
                  <a:lnTo>
                    <a:pt x="913575" y="1348394"/>
                  </a:lnTo>
                  <a:lnTo>
                    <a:pt x="908146" y="1312563"/>
                  </a:lnTo>
                  <a:cubicBezTo>
                    <a:pt x="1140612" y="1275484"/>
                    <a:pt x="1338332" y="1140087"/>
                    <a:pt x="1452936" y="952464"/>
                  </a:cubicBezTo>
                  <a:cubicBezTo>
                    <a:pt x="1592622" y="963756"/>
                    <a:pt x="1643653" y="814027"/>
                    <a:pt x="1635130" y="771573"/>
                  </a:cubicBezTo>
                  <a:close/>
                  <a:moveTo>
                    <a:pt x="362434" y="647197"/>
                  </a:moveTo>
                  <a:cubicBezTo>
                    <a:pt x="302010" y="665612"/>
                    <a:pt x="238112" y="631551"/>
                    <a:pt x="219653" y="571122"/>
                  </a:cubicBezTo>
                  <a:cubicBezTo>
                    <a:pt x="201250" y="510688"/>
                    <a:pt x="235343" y="446773"/>
                    <a:pt x="295767" y="428358"/>
                  </a:cubicBezTo>
                  <a:cubicBezTo>
                    <a:pt x="356082" y="409971"/>
                    <a:pt x="419925" y="443901"/>
                    <a:pt x="438438" y="504200"/>
                  </a:cubicBezTo>
                  <a:cubicBezTo>
                    <a:pt x="457005" y="564591"/>
                    <a:pt x="423075" y="628582"/>
                    <a:pt x="362651" y="647127"/>
                  </a:cubicBezTo>
                  <a:cubicBezTo>
                    <a:pt x="362597" y="647148"/>
                    <a:pt x="362488" y="647176"/>
                    <a:pt x="362434" y="647197"/>
                  </a:cubicBezTo>
                  <a:close/>
                  <a:moveTo>
                    <a:pt x="1070959" y="654744"/>
                  </a:moveTo>
                  <a:cubicBezTo>
                    <a:pt x="1010590" y="673332"/>
                    <a:pt x="946583" y="639456"/>
                    <a:pt x="927962" y="579075"/>
                  </a:cubicBezTo>
                  <a:cubicBezTo>
                    <a:pt x="909395" y="518701"/>
                    <a:pt x="943271" y="454683"/>
                    <a:pt x="1003641" y="436095"/>
                  </a:cubicBezTo>
                  <a:cubicBezTo>
                    <a:pt x="1064010" y="417512"/>
                    <a:pt x="1128017" y="451388"/>
                    <a:pt x="1146638" y="511763"/>
                  </a:cubicBezTo>
                  <a:cubicBezTo>
                    <a:pt x="1146638" y="511779"/>
                    <a:pt x="1146638" y="511790"/>
                    <a:pt x="1146638" y="511801"/>
                  </a:cubicBezTo>
                  <a:cubicBezTo>
                    <a:pt x="1165205" y="572159"/>
                    <a:pt x="1131328" y="636128"/>
                    <a:pt x="1070959" y="654678"/>
                  </a:cubicBezTo>
                  <a:cubicBezTo>
                    <a:pt x="1070905" y="654700"/>
                    <a:pt x="1070796" y="654722"/>
                    <a:pt x="1070742" y="654744"/>
                  </a:cubicBezTo>
                  <a:close/>
                </a:path>
              </a:pathLst>
            </a:custGeom>
            <a:solidFill>
              <a:srgbClr val="8C6655"/>
            </a:solidFill>
            <a:ln w="54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19" name="Forme libre : forme 18">
              <a:extLst>
                <a:ext uri="{FF2B5EF4-FFF2-40B4-BE49-F238E27FC236}">
                  <a16:creationId xmlns:a16="http://schemas.microsoft.com/office/drawing/2014/main" id="{BCBF29C2-18D5-495C-8838-C7BE2646B57E}"/>
                </a:ext>
              </a:extLst>
            </p:cNvPr>
            <p:cNvSpPr/>
            <p:nvPr/>
          </p:nvSpPr>
          <p:spPr>
            <a:xfrm>
              <a:off x="8821454" y="1190327"/>
              <a:ext cx="1273480" cy="977355"/>
            </a:xfrm>
            <a:custGeom>
              <a:avLst/>
              <a:gdLst>
                <a:gd name="connsiteX0" fmla="*/ 1149663 w 1273480"/>
                <a:gd name="connsiteY0" fmla="*/ 738416 h 977355"/>
                <a:gd name="connsiteX1" fmla="*/ 809814 w 1273480"/>
                <a:gd name="connsiteY1" fmla="*/ 179946 h 977355"/>
                <a:gd name="connsiteX2" fmla="*/ 530008 w 1273480"/>
                <a:gd name="connsiteY2" fmla="*/ 78208 h 977355"/>
                <a:gd name="connsiteX3" fmla="*/ 309541 w 1273480"/>
                <a:gd name="connsiteY3" fmla="*/ 179946 h 977355"/>
                <a:gd name="connsiteX4" fmla="*/ 106011 w 1273480"/>
                <a:gd name="connsiteY4" fmla="*/ 476743 h 977355"/>
                <a:gd name="connsiteX5" fmla="*/ 23438 w 1273480"/>
                <a:gd name="connsiteY5" fmla="*/ 698351 h 977355"/>
                <a:gd name="connsiteX6" fmla="*/ 63503 w 1273480"/>
                <a:gd name="connsiteY6" fmla="*/ 738416 h 977355"/>
                <a:gd name="connsiteX7" fmla="*/ 292385 w 1273480"/>
                <a:gd name="connsiteY7" fmla="*/ 815778 h 977355"/>
                <a:gd name="connsiteX8" fmla="*/ 559542 w 1273480"/>
                <a:gd name="connsiteY8" fmla="*/ 805192 h 977355"/>
                <a:gd name="connsiteX9" fmla="*/ 707913 w 1273480"/>
                <a:gd name="connsiteY9" fmla="*/ 900577 h 977355"/>
                <a:gd name="connsiteX10" fmla="*/ 894070 w 1273480"/>
                <a:gd name="connsiteY10" fmla="*/ 976582 h 977355"/>
                <a:gd name="connsiteX11" fmla="*/ 1118609 w 1273480"/>
                <a:gd name="connsiteY11" fmla="*/ 921044 h 977355"/>
                <a:gd name="connsiteX12" fmla="*/ 1149663 w 1273480"/>
                <a:gd name="connsiteY12" fmla="*/ 738416 h 9773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73480" h="977355">
                  <a:moveTo>
                    <a:pt x="1149663" y="738416"/>
                  </a:moveTo>
                  <a:cubicBezTo>
                    <a:pt x="1498144" y="321748"/>
                    <a:pt x="1013180" y="-31999"/>
                    <a:pt x="809814" y="179946"/>
                  </a:cubicBezTo>
                  <a:cubicBezTo>
                    <a:pt x="818283" y="-48991"/>
                    <a:pt x="589346" y="-31781"/>
                    <a:pt x="530008" y="78208"/>
                  </a:cubicBezTo>
                  <a:cubicBezTo>
                    <a:pt x="479139" y="-6591"/>
                    <a:pt x="301072" y="1878"/>
                    <a:pt x="309541" y="179946"/>
                  </a:cubicBezTo>
                  <a:cubicBezTo>
                    <a:pt x="114481" y="120608"/>
                    <a:pt x="12743" y="290206"/>
                    <a:pt x="106011" y="476743"/>
                  </a:cubicBezTo>
                  <a:cubicBezTo>
                    <a:pt x="-23631" y="496179"/>
                    <a:pt x="-14510" y="629512"/>
                    <a:pt x="23438" y="698351"/>
                  </a:cubicBezTo>
                  <a:cubicBezTo>
                    <a:pt x="35165" y="719578"/>
                    <a:pt x="49551" y="734725"/>
                    <a:pt x="63503" y="738416"/>
                  </a:cubicBezTo>
                  <a:lnTo>
                    <a:pt x="292385" y="815778"/>
                  </a:lnTo>
                  <a:lnTo>
                    <a:pt x="559542" y="805192"/>
                  </a:lnTo>
                  <a:lnTo>
                    <a:pt x="707913" y="900577"/>
                  </a:lnTo>
                  <a:lnTo>
                    <a:pt x="894070" y="976582"/>
                  </a:lnTo>
                  <a:cubicBezTo>
                    <a:pt x="996242" y="982011"/>
                    <a:pt x="1069532" y="956875"/>
                    <a:pt x="1118609" y="921044"/>
                  </a:cubicBezTo>
                  <a:cubicBezTo>
                    <a:pt x="1220129" y="847374"/>
                    <a:pt x="1217687" y="727830"/>
                    <a:pt x="1149663" y="738416"/>
                  </a:cubicBezTo>
                  <a:close/>
                </a:path>
              </a:pathLst>
            </a:custGeom>
            <a:solidFill>
              <a:srgbClr val="3F1D06"/>
            </a:solidFill>
            <a:ln w="54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20" name="Forme libre : forme 19">
              <a:extLst>
                <a:ext uri="{FF2B5EF4-FFF2-40B4-BE49-F238E27FC236}">
                  <a16:creationId xmlns:a16="http://schemas.microsoft.com/office/drawing/2014/main" id="{C00A8A41-9DCC-4F13-9054-A7757F1FED19}"/>
                </a:ext>
              </a:extLst>
            </p:cNvPr>
            <p:cNvSpPr/>
            <p:nvPr/>
          </p:nvSpPr>
          <p:spPr>
            <a:xfrm>
              <a:off x="8407214" y="1896042"/>
              <a:ext cx="1488060" cy="962000"/>
            </a:xfrm>
            <a:custGeom>
              <a:avLst/>
              <a:gdLst>
                <a:gd name="connsiteX0" fmla="*/ 261455 w 1488060"/>
                <a:gd name="connsiteY0" fmla="*/ 184221 h 962000"/>
                <a:gd name="connsiteX1" fmla="*/ 1045823 w 1488060"/>
                <a:gd name="connsiteY1" fmla="*/ 169563 h 962000"/>
                <a:gd name="connsiteX2" fmla="*/ 1359559 w 1488060"/>
                <a:gd name="connsiteY2" fmla="*/ 457892 h 962000"/>
                <a:gd name="connsiteX3" fmla="*/ 1453588 w 1488060"/>
                <a:gd name="connsiteY3" fmla="*/ 961965 h 962000"/>
                <a:gd name="connsiteX4" fmla="*/ 1486758 w 1488060"/>
                <a:gd name="connsiteY4" fmla="*/ 746220 h 962000"/>
                <a:gd name="connsiteX5" fmla="*/ 706625 w 1488060"/>
                <a:gd name="connsiteY5" fmla="*/ -36 h 962000"/>
                <a:gd name="connsiteX6" fmla="*/ -1303 w 1488060"/>
                <a:gd name="connsiteY6" fmla="*/ 432376 h 962000"/>
                <a:gd name="connsiteX7" fmla="*/ 261455 w 1488060"/>
                <a:gd name="connsiteY7" fmla="*/ 184221 h 96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88060" h="962000">
                  <a:moveTo>
                    <a:pt x="261455" y="184221"/>
                  </a:moveTo>
                  <a:cubicBezTo>
                    <a:pt x="392890" y="296762"/>
                    <a:pt x="732087" y="440954"/>
                    <a:pt x="1045823" y="169563"/>
                  </a:cubicBezTo>
                  <a:cubicBezTo>
                    <a:pt x="1054292" y="288293"/>
                    <a:pt x="1156084" y="457892"/>
                    <a:pt x="1359559" y="457892"/>
                  </a:cubicBezTo>
                  <a:cubicBezTo>
                    <a:pt x="1359559" y="593614"/>
                    <a:pt x="1395010" y="779228"/>
                    <a:pt x="1453588" y="961965"/>
                  </a:cubicBezTo>
                  <a:cubicBezTo>
                    <a:pt x="1475628" y="892171"/>
                    <a:pt x="1486812" y="819407"/>
                    <a:pt x="1486758" y="746220"/>
                  </a:cubicBezTo>
                  <a:cubicBezTo>
                    <a:pt x="1486758" y="334059"/>
                    <a:pt x="1137517" y="-36"/>
                    <a:pt x="706625" y="-36"/>
                  </a:cubicBezTo>
                  <a:cubicBezTo>
                    <a:pt x="392998" y="-36"/>
                    <a:pt x="122639" y="177055"/>
                    <a:pt x="-1303" y="432376"/>
                  </a:cubicBezTo>
                  <a:cubicBezTo>
                    <a:pt x="96200" y="322169"/>
                    <a:pt x="261455" y="184221"/>
                    <a:pt x="261455" y="184221"/>
                  </a:cubicBezTo>
                  <a:close/>
                </a:path>
              </a:pathLst>
            </a:custGeom>
            <a:solidFill>
              <a:srgbClr val="3F1D06"/>
            </a:solidFill>
            <a:ln w="54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21" name="Forme libre : forme 20">
              <a:extLst>
                <a:ext uri="{FF2B5EF4-FFF2-40B4-BE49-F238E27FC236}">
                  <a16:creationId xmlns:a16="http://schemas.microsoft.com/office/drawing/2014/main" id="{8895F076-AD08-447D-8A6B-650DF75CE5FE}"/>
                </a:ext>
              </a:extLst>
            </p:cNvPr>
            <p:cNvSpPr/>
            <p:nvPr/>
          </p:nvSpPr>
          <p:spPr>
            <a:xfrm>
              <a:off x="8978225" y="2218273"/>
              <a:ext cx="86905" cy="754753"/>
            </a:xfrm>
            <a:custGeom>
              <a:avLst/>
              <a:gdLst>
                <a:gd name="connsiteX0" fmla="*/ 47015 w 86905"/>
                <a:gd name="connsiteY0" fmla="*/ 738214 h 754753"/>
                <a:gd name="connsiteX1" fmla="*/ 16450 w 86905"/>
                <a:gd name="connsiteY1" fmla="*/ 564815 h 754753"/>
                <a:gd name="connsiteX2" fmla="*/ 7547 w 86905"/>
                <a:gd name="connsiteY2" fmla="*/ 376813 h 754753"/>
                <a:gd name="connsiteX3" fmla="*/ 12975 w 86905"/>
                <a:gd name="connsiteY3" fmla="*/ 187887 h 754753"/>
                <a:gd name="connsiteX4" fmla="*/ 20467 w 86905"/>
                <a:gd name="connsiteY4" fmla="*/ 96844 h 754753"/>
                <a:gd name="connsiteX5" fmla="*/ 25896 w 86905"/>
                <a:gd name="connsiteY5" fmla="*/ 52925 h 754753"/>
                <a:gd name="connsiteX6" fmla="*/ 33171 w 86905"/>
                <a:gd name="connsiteY6" fmla="*/ 10471 h 754753"/>
                <a:gd name="connsiteX7" fmla="*/ 31651 w 86905"/>
                <a:gd name="connsiteY7" fmla="*/ 10145 h 754753"/>
                <a:gd name="connsiteX8" fmla="*/ 23562 w 86905"/>
                <a:gd name="connsiteY8" fmla="*/ 53576 h 754753"/>
                <a:gd name="connsiteX9" fmla="*/ 17482 w 86905"/>
                <a:gd name="connsiteY9" fmla="*/ 97659 h 754753"/>
                <a:gd name="connsiteX10" fmla="*/ 8252 w 86905"/>
                <a:gd name="connsiteY10" fmla="*/ 186638 h 754753"/>
                <a:gd name="connsiteX11" fmla="*/ -922 w 86905"/>
                <a:gd name="connsiteY11" fmla="*/ 366226 h 754753"/>
                <a:gd name="connsiteX12" fmla="*/ -1303 w 86905"/>
                <a:gd name="connsiteY12" fmla="*/ 388702 h 754753"/>
                <a:gd name="connsiteX13" fmla="*/ -1303 w 86905"/>
                <a:gd name="connsiteY13" fmla="*/ 411232 h 754753"/>
                <a:gd name="connsiteX14" fmla="*/ -706 w 86905"/>
                <a:gd name="connsiteY14" fmla="*/ 456237 h 754753"/>
                <a:gd name="connsiteX15" fmla="*/ 760 w 86905"/>
                <a:gd name="connsiteY15" fmla="*/ 501243 h 754753"/>
                <a:gd name="connsiteX16" fmla="*/ 3692 w 86905"/>
                <a:gd name="connsiteY16" fmla="*/ 546086 h 754753"/>
                <a:gd name="connsiteX17" fmla="*/ 32357 w 86905"/>
                <a:gd name="connsiteY17" fmla="*/ 722470 h 754753"/>
                <a:gd name="connsiteX18" fmla="*/ 40337 w 86905"/>
                <a:gd name="connsiteY18" fmla="*/ 748475 h 754753"/>
                <a:gd name="connsiteX19" fmla="*/ 42346 w 86905"/>
                <a:gd name="connsiteY19" fmla="*/ 754718 h 754753"/>
                <a:gd name="connsiteX20" fmla="*/ 48209 w 86905"/>
                <a:gd name="connsiteY20" fmla="*/ 751895 h 754753"/>
                <a:gd name="connsiteX21" fmla="*/ 44355 w 86905"/>
                <a:gd name="connsiteY21" fmla="*/ 743209 h 754753"/>
                <a:gd name="connsiteX22" fmla="*/ 49295 w 86905"/>
                <a:gd name="connsiteY22" fmla="*/ 745380 h 7547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6905" h="754753">
                  <a:moveTo>
                    <a:pt x="47015" y="738214"/>
                  </a:moveTo>
                  <a:cubicBezTo>
                    <a:pt x="31162" y="684902"/>
                    <a:pt x="22096" y="625890"/>
                    <a:pt x="16450" y="564815"/>
                  </a:cubicBezTo>
                  <a:cubicBezTo>
                    <a:pt x="10804" y="503740"/>
                    <a:pt x="8089" y="440331"/>
                    <a:pt x="7547" y="376813"/>
                  </a:cubicBezTo>
                  <a:cubicBezTo>
                    <a:pt x="7004" y="313295"/>
                    <a:pt x="8958" y="249668"/>
                    <a:pt x="12975" y="187887"/>
                  </a:cubicBezTo>
                  <a:cubicBezTo>
                    <a:pt x="14875" y="156997"/>
                    <a:pt x="17373" y="126540"/>
                    <a:pt x="20467" y="96844"/>
                  </a:cubicBezTo>
                  <a:cubicBezTo>
                    <a:pt x="21879" y="81969"/>
                    <a:pt x="23996" y="67366"/>
                    <a:pt x="25896" y="52925"/>
                  </a:cubicBezTo>
                  <a:cubicBezTo>
                    <a:pt x="27796" y="38484"/>
                    <a:pt x="30022" y="24260"/>
                    <a:pt x="33171" y="10471"/>
                  </a:cubicBezTo>
                  <a:cubicBezTo>
                    <a:pt x="36320" y="-3319"/>
                    <a:pt x="34691" y="-3644"/>
                    <a:pt x="31651" y="10145"/>
                  </a:cubicBezTo>
                  <a:cubicBezTo>
                    <a:pt x="28611" y="23934"/>
                    <a:pt x="26222" y="39135"/>
                    <a:pt x="23562" y="53576"/>
                  </a:cubicBezTo>
                  <a:cubicBezTo>
                    <a:pt x="20902" y="68017"/>
                    <a:pt x="19164" y="82892"/>
                    <a:pt x="17482" y="97659"/>
                  </a:cubicBezTo>
                  <a:cubicBezTo>
                    <a:pt x="13790" y="127192"/>
                    <a:pt x="10804" y="156834"/>
                    <a:pt x="8252" y="186638"/>
                  </a:cubicBezTo>
                  <a:cubicBezTo>
                    <a:pt x="2823" y="246356"/>
                    <a:pt x="0" y="306074"/>
                    <a:pt x="-922" y="366226"/>
                  </a:cubicBezTo>
                  <a:lnTo>
                    <a:pt x="-1303" y="388702"/>
                  </a:lnTo>
                  <a:lnTo>
                    <a:pt x="-1303" y="411232"/>
                  </a:lnTo>
                  <a:cubicBezTo>
                    <a:pt x="-1303" y="426270"/>
                    <a:pt x="-1303" y="441254"/>
                    <a:pt x="-706" y="456237"/>
                  </a:cubicBezTo>
                  <a:lnTo>
                    <a:pt x="760" y="501243"/>
                  </a:lnTo>
                  <a:lnTo>
                    <a:pt x="3692" y="546086"/>
                  </a:lnTo>
                  <a:cubicBezTo>
                    <a:pt x="8578" y="605804"/>
                    <a:pt x="16287" y="665141"/>
                    <a:pt x="32357" y="722470"/>
                  </a:cubicBezTo>
                  <a:cubicBezTo>
                    <a:pt x="35179" y="732242"/>
                    <a:pt x="37786" y="740929"/>
                    <a:pt x="40337" y="748475"/>
                  </a:cubicBezTo>
                  <a:lnTo>
                    <a:pt x="42346" y="754718"/>
                  </a:lnTo>
                  <a:lnTo>
                    <a:pt x="48209" y="751895"/>
                  </a:lnTo>
                  <a:cubicBezTo>
                    <a:pt x="99621" y="727465"/>
                    <a:pt x="97720" y="721547"/>
                    <a:pt x="44355" y="743209"/>
                  </a:cubicBezTo>
                  <a:lnTo>
                    <a:pt x="49295" y="745380"/>
                  </a:lnTo>
                  <a:close/>
                </a:path>
              </a:pathLst>
            </a:custGeom>
            <a:solidFill>
              <a:srgbClr val="755547"/>
            </a:solidFill>
            <a:ln w="54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22" name="Forme libre : forme 21">
              <a:extLst>
                <a:ext uri="{FF2B5EF4-FFF2-40B4-BE49-F238E27FC236}">
                  <a16:creationId xmlns:a16="http://schemas.microsoft.com/office/drawing/2014/main" id="{49A40951-0D2B-4375-ADE0-EED80DCB0D1C}"/>
                </a:ext>
              </a:extLst>
            </p:cNvPr>
            <p:cNvSpPr/>
            <p:nvPr/>
          </p:nvSpPr>
          <p:spPr>
            <a:xfrm>
              <a:off x="8897838" y="2629851"/>
              <a:ext cx="254546" cy="20293"/>
            </a:xfrm>
            <a:custGeom>
              <a:avLst/>
              <a:gdLst>
                <a:gd name="connsiteX0" fmla="*/ 13340 w 254546"/>
                <a:gd name="connsiteY0" fmla="*/ 20229 h 20293"/>
                <a:gd name="connsiteX1" fmla="*/ 249172 w 254546"/>
                <a:gd name="connsiteY1" fmla="*/ 5083 h 20293"/>
                <a:gd name="connsiteX2" fmla="*/ 249172 w 254546"/>
                <a:gd name="connsiteY2" fmla="*/ -20 h 20293"/>
                <a:gd name="connsiteX3" fmla="*/ 12689 w 254546"/>
                <a:gd name="connsiteY3" fmla="*/ 2965 h 20293"/>
                <a:gd name="connsiteX4" fmla="*/ 13340 w 254546"/>
                <a:gd name="connsiteY4" fmla="*/ 20229 h 202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546" h="20293">
                  <a:moveTo>
                    <a:pt x="13340" y="20229"/>
                  </a:moveTo>
                  <a:cubicBezTo>
                    <a:pt x="91842" y="16972"/>
                    <a:pt x="170778" y="11217"/>
                    <a:pt x="249172" y="5083"/>
                  </a:cubicBezTo>
                  <a:cubicBezTo>
                    <a:pt x="254601" y="4648"/>
                    <a:pt x="254601" y="-346"/>
                    <a:pt x="249172" y="-20"/>
                  </a:cubicBezTo>
                  <a:cubicBezTo>
                    <a:pt x="170561" y="1337"/>
                    <a:pt x="91299" y="-1052"/>
                    <a:pt x="12689" y="2965"/>
                  </a:cubicBezTo>
                  <a:cubicBezTo>
                    <a:pt x="-6475" y="3943"/>
                    <a:pt x="-5661" y="21044"/>
                    <a:pt x="13340" y="20229"/>
                  </a:cubicBezTo>
                  <a:close/>
                </a:path>
              </a:pathLst>
            </a:custGeom>
            <a:solidFill>
              <a:srgbClr val="87F1DD"/>
            </a:solidFill>
            <a:ln w="54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23" name="Forme libre : forme 22">
              <a:extLst>
                <a:ext uri="{FF2B5EF4-FFF2-40B4-BE49-F238E27FC236}">
                  <a16:creationId xmlns:a16="http://schemas.microsoft.com/office/drawing/2014/main" id="{39FB4111-8D6C-40DF-BEFA-67B4DB91243C}"/>
                </a:ext>
              </a:extLst>
            </p:cNvPr>
            <p:cNvSpPr/>
            <p:nvPr/>
          </p:nvSpPr>
          <p:spPr>
            <a:xfrm>
              <a:off x="9573717" y="2704893"/>
              <a:ext cx="288159" cy="154185"/>
            </a:xfrm>
            <a:custGeom>
              <a:avLst/>
              <a:gdLst>
                <a:gd name="connsiteX0" fmla="*/ 12871 w 288159"/>
                <a:gd name="connsiteY0" fmla="*/ 21517 h 154185"/>
                <a:gd name="connsiteX1" fmla="*/ 282307 w 288159"/>
                <a:gd name="connsiteY1" fmla="*/ 153168 h 154185"/>
                <a:gd name="connsiteX2" fmla="*/ 283664 w 288159"/>
                <a:gd name="connsiteY2" fmla="*/ 150454 h 154185"/>
                <a:gd name="connsiteX3" fmla="*/ 28994 w 288159"/>
                <a:gd name="connsiteY3" fmla="*/ 7294 h 154185"/>
                <a:gd name="connsiteX4" fmla="*/ 12871 w 288159"/>
                <a:gd name="connsiteY4" fmla="*/ 21517 h 1541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8159" h="154185">
                  <a:moveTo>
                    <a:pt x="12871" y="21517"/>
                  </a:moveTo>
                  <a:cubicBezTo>
                    <a:pt x="89201" y="73255"/>
                    <a:pt x="198322" y="114134"/>
                    <a:pt x="282307" y="153168"/>
                  </a:cubicBezTo>
                  <a:cubicBezTo>
                    <a:pt x="287410" y="155557"/>
                    <a:pt x="288713" y="153168"/>
                    <a:pt x="283664" y="150454"/>
                  </a:cubicBezTo>
                  <a:cubicBezTo>
                    <a:pt x="199408" y="103765"/>
                    <a:pt x="114065" y="51919"/>
                    <a:pt x="28994" y="7294"/>
                  </a:cubicBezTo>
                  <a:cubicBezTo>
                    <a:pt x="-2167" y="-8939"/>
                    <a:pt x="-12265" y="4471"/>
                    <a:pt x="12871" y="21517"/>
                  </a:cubicBezTo>
                  <a:close/>
                </a:path>
              </a:pathLst>
            </a:custGeom>
            <a:solidFill>
              <a:srgbClr val="87F1DD"/>
            </a:solidFill>
            <a:ln w="54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24" name="Forme libre : forme 23">
              <a:extLst>
                <a:ext uri="{FF2B5EF4-FFF2-40B4-BE49-F238E27FC236}">
                  <a16:creationId xmlns:a16="http://schemas.microsoft.com/office/drawing/2014/main" id="{AD9E436E-0F43-41F5-B01D-987CFD4DD9CD}"/>
                </a:ext>
              </a:extLst>
            </p:cNvPr>
            <p:cNvSpPr/>
            <p:nvPr/>
          </p:nvSpPr>
          <p:spPr>
            <a:xfrm>
              <a:off x="9269377" y="2268415"/>
              <a:ext cx="243354" cy="67206"/>
            </a:xfrm>
            <a:custGeom>
              <a:avLst/>
              <a:gdLst>
                <a:gd name="connsiteX0" fmla="*/ -1303 w 243354"/>
                <a:gd name="connsiteY0" fmla="*/ 57451 h 67206"/>
                <a:gd name="connsiteX1" fmla="*/ 194138 w 243354"/>
                <a:gd name="connsiteY1" fmla="*/ 28950 h 67206"/>
                <a:gd name="connsiteX2" fmla="*/ -1303 w 243354"/>
                <a:gd name="connsiteY2" fmla="*/ 57451 h 67206"/>
              </a:gdLst>
              <a:ahLst/>
              <a:cxnLst>
                <a:cxn ang="0">
                  <a:pos x="connsiteX0" y="connsiteY0"/>
                </a:cxn>
                <a:cxn ang="0">
                  <a:pos x="connsiteX1" y="connsiteY1"/>
                </a:cxn>
                <a:cxn ang="0">
                  <a:pos x="connsiteX2" y="connsiteY2"/>
                </a:cxn>
              </a:cxnLst>
              <a:rect l="l" t="t" r="r" b="b"/>
              <a:pathLst>
                <a:path w="243354" h="67206">
                  <a:moveTo>
                    <a:pt x="-1303" y="57451"/>
                  </a:moveTo>
                  <a:cubicBezTo>
                    <a:pt x="-1303" y="57451"/>
                    <a:pt x="22151" y="-50041"/>
                    <a:pt x="194138" y="28950"/>
                  </a:cubicBezTo>
                  <a:cubicBezTo>
                    <a:pt x="366125" y="107940"/>
                    <a:pt x="21553" y="36550"/>
                    <a:pt x="-1303" y="57451"/>
                  </a:cubicBezTo>
                  <a:close/>
                </a:path>
              </a:pathLst>
            </a:custGeom>
            <a:solidFill>
              <a:srgbClr val="3F1D06"/>
            </a:solidFill>
            <a:ln w="54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25" name="Forme libre : forme 24">
              <a:extLst>
                <a:ext uri="{FF2B5EF4-FFF2-40B4-BE49-F238E27FC236}">
                  <a16:creationId xmlns:a16="http://schemas.microsoft.com/office/drawing/2014/main" id="{4855BA80-68EB-4356-AD51-31125AFAF377}"/>
                </a:ext>
              </a:extLst>
            </p:cNvPr>
            <p:cNvSpPr/>
            <p:nvPr/>
          </p:nvSpPr>
          <p:spPr>
            <a:xfrm>
              <a:off x="8505826" y="2256309"/>
              <a:ext cx="243354" cy="67206"/>
            </a:xfrm>
            <a:custGeom>
              <a:avLst/>
              <a:gdLst>
                <a:gd name="connsiteX0" fmla="*/ 242052 w 243354"/>
                <a:gd name="connsiteY0" fmla="*/ 57451 h 67206"/>
                <a:gd name="connsiteX1" fmla="*/ 46612 w 243354"/>
                <a:gd name="connsiteY1" fmla="*/ 28950 h 67206"/>
                <a:gd name="connsiteX2" fmla="*/ 242052 w 243354"/>
                <a:gd name="connsiteY2" fmla="*/ 57451 h 67206"/>
              </a:gdLst>
              <a:ahLst/>
              <a:cxnLst>
                <a:cxn ang="0">
                  <a:pos x="connsiteX0" y="connsiteY0"/>
                </a:cxn>
                <a:cxn ang="0">
                  <a:pos x="connsiteX1" y="connsiteY1"/>
                </a:cxn>
                <a:cxn ang="0">
                  <a:pos x="connsiteX2" y="connsiteY2"/>
                </a:cxn>
              </a:cxnLst>
              <a:rect l="l" t="t" r="r" b="b"/>
              <a:pathLst>
                <a:path w="243354" h="67206">
                  <a:moveTo>
                    <a:pt x="242052" y="57451"/>
                  </a:moveTo>
                  <a:cubicBezTo>
                    <a:pt x="242052" y="57451"/>
                    <a:pt x="218599" y="-50041"/>
                    <a:pt x="46612" y="28950"/>
                  </a:cubicBezTo>
                  <a:cubicBezTo>
                    <a:pt x="-125376" y="107940"/>
                    <a:pt x="219196" y="36550"/>
                    <a:pt x="242052" y="57451"/>
                  </a:cubicBezTo>
                  <a:close/>
                </a:path>
              </a:pathLst>
            </a:custGeom>
            <a:solidFill>
              <a:srgbClr val="3F1D06"/>
            </a:solidFill>
            <a:ln w="54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26" name="Forme libre : forme 25">
              <a:extLst>
                <a:ext uri="{FF2B5EF4-FFF2-40B4-BE49-F238E27FC236}">
                  <a16:creationId xmlns:a16="http://schemas.microsoft.com/office/drawing/2014/main" id="{9BE46F1A-EEF3-49CE-8D67-082176DBB1BC}"/>
                </a:ext>
              </a:extLst>
            </p:cNvPr>
            <p:cNvSpPr/>
            <p:nvPr/>
          </p:nvSpPr>
          <p:spPr>
            <a:xfrm>
              <a:off x="8981700" y="3014069"/>
              <a:ext cx="380945" cy="170016"/>
            </a:xfrm>
            <a:custGeom>
              <a:avLst/>
              <a:gdLst>
                <a:gd name="connsiteX0" fmla="*/ -1303 w 380945"/>
                <a:gd name="connsiteY0" fmla="*/ 101105 h 170016"/>
                <a:gd name="connsiteX1" fmla="*/ 379643 w 380945"/>
                <a:gd name="connsiteY1" fmla="*/ -36 h 170016"/>
                <a:gd name="connsiteX2" fmla="*/ -1303 w 380945"/>
                <a:gd name="connsiteY2" fmla="*/ 101105 h 170016"/>
              </a:gdLst>
              <a:ahLst/>
              <a:cxnLst>
                <a:cxn ang="0">
                  <a:pos x="connsiteX0" y="connsiteY0"/>
                </a:cxn>
                <a:cxn ang="0">
                  <a:pos x="connsiteX1" y="connsiteY1"/>
                </a:cxn>
                <a:cxn ang="0">
                  <a:pos x="connsiteX2" y="connsiteY2"/>
                </a:cxn>
              </a:cxnLst>
              <a:rect l="l" t="t" r="r" b="b"/>
              <a:pathLst>
                <a:path w="380945" h="170016">
                  <a:moveTo>
                    <a:pt x="-1303" y="101105"/>
                  </a:moveTo>
                  <a:lnTo>
                    <a:pt x="379643" y="-36"/>
                  </a:lnTo>
                  <a:cubicBezTo>
                    <a:pt x="379643" y="144427"/>
                    <a:pt x="140391" y="242745"/>
                    <a:pt x="-1303" y="101105"/>
                  </a:cubicBezTo>
                  <a:close/>
                </a:path>
              </a:pathLst>
            </a:custGeom>
            <a:solidFill>
              <a:srgbClr val="1E233A"/>
            </a:solidFill>
            <a:ln w="54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27" name="Forme libre : forme 26">
              <a:extLst>
                <a:ext uri="{FF2B5EF4-FFF2-40B4-BE49-F238E27FC236}">
                  <a16:creationId xmlns:a16="http://schemas.microsoft.com/office/drawing/2014/main" id="{6403AE11-9978-4783-9570-1EDF602820F3}"/>
                </a:ext>
              </a:extLst>
            </p:cNvPr>
            <p:cNvSpPr/>
            <p:nvPr/>
          </p:nvSpPr>
          <p:spPr>
            <a:xfrm>
              <a:off x="9547771" y="3484646"/>
              <a:ext cx="483099" cy="1209455"/>
            </a:xfrm>
            <a:custGeom>
              <a:avLst/>
              <a:gdLst>
                <a:gd name="connsiteX0" fmla="*/ 53529 w 483099"/>
                <a:gd name="connsiteY0" fmla="*/ -36 h 1209455"/>
                <a:gd name="connsiteX1" fmla="*/ 460696 w 483099"/>
                <a:gd name="connsiteY1" fmla="*/ 782268 h 1209455"/>
                <a:gd name="connsiteX2" fmla="*/ -1303 w 483099"/>
                <a:gd name="connsiteY2" fmla="*/ 1188295 h 1209455"/>
                <a:gd name="connsiteX3" fmla="*/ -1303 w 483099"/>
                <a:gd name="connsiteY3" fmla="*/ 986178 h 1209455"/>
                <a:gd name="connsiteX4" fmla="*/ 301032 w 483099"/>
                <a:gd name="connsiteY4" fmla="*/ 877600 h 1209455"/>
                <a:gd name="connsiteX5" fmla="*/ 51303 w 483099"/>
                <a:gd name="connsiteY5" fmla="*/ 299965 h 1209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83099" h="1209455">
                  <a:moveTo>
                    <a:pt x="53529" y="-36"/>
                  </a:moveTo>
                  <a:cubicBezTo>
                    <a:pt x="157710" y="3602"/>
                    <a:pt x="374322" y="513918"/>
                    <a:pt x="460696" y="782268"/>
                  </a:cubicBezTo>
                  <a:cubicBezTo>
                    <a:pt x="547070" y="1050619"/>
                    <a:pt x="363411" y="1281727"/>
                    <a:pt x="-1303" y="1188295"/>
                  </a:cubicBezTo>
                  <a:lnTo>
                    <a:pt x="-1303" y="986178"/>
                  </a:lnTo>
                  <a:cubicBezTo>
                    <a:pt x="74376" y="986178"/>
                    <a:pt x="312759" y="1032703"/>
                    <a:pt x="301032" y="877600"/>
                  </a:cubicBezTo>
                  <a:cubicBezTo>
                    <a:pt x="290664" y="740791"/>
                    <a:pt x="51303" y="299965"/>
                    <a:pt x="51303" y="299965"/>
                  </a:cubicBezTo>
                  <a:close/>
                </a:path>
              </a:pathLst>
            </a:custGeom>
            <a:solidFill>
              <a:srgbClr val="EBEDF2"/>
            </a:solidFill>
            <a:ln w="54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30" name="Forme libre : forme 29">
              <a:extLst>
                <a:ext uri="{FF2B5EF4-FFF2-40B4-BE49-F238E27FC236}">
                  <a16:creationId xmlns:a16="http://schemas.microsoft.com/office/drawing/2014/main" id="{9CFD3B47-CAAB-47AA-983D-A022F1E5F69A}"/>
                </a:ext>
              </a:extLst>
            </p:cNvPr>
            <p:cNvSpPr/>
            <p:nvPr/>
          </p:nvSpPr>
          <p:spPr>
            <a:xfrm>
              <a:off x="9138066" y="2313422"/>
              <a:ext cx="486743" cy="535953"/>
            </a:xfrm>
            <a:custGeom>
              <a:avLst/>
              <a:gdLst>
                <a:gd name="connsiteX0" fmla="*/ 485438 w 486743"/>
                <a:gd name="connsiteY0" fmla="*/ 256311 h 535953"/>
                <a:gd name="connsiteX1" fmla="*/ 467035 w 486743"/>
                <a:gd name="connsiteY1" fmla="*/ 157722 h 535953"/>
                <a:gd name="connsiteX2" fmla="*/ 411442 w 486743"/>
                <a:gd name="connsiteY2" fmla="*/ 71403 h 535953"/>
                <a:gd name="connsiteX3" fmla="*/ 324580 w 486743"/>
                <a:gd name="connsiteY3" fmla="*/ 14291 h 535953"/>
                <a:gd name="connsiteX4" fmla="*/ 115242 w 486743"/>
                <a:gd name="connsiteY4" fmla="*/ 40512 h 535953"/>
                <a:gd name="connsiteX5" fmla="*/ 38532 w 486743"/>
                <a:gd name="connsiteY5" fmla="*/ 122217 h 535953"/>
                <a:gd name="connsiteX6" fmla="*/ 6664 w 486743"/>
                <a:gd name="connsiteY6" fmla="*/ 337364 h 535953"/>
                <a:gd name="connsiteX7" fmla="*/ 41572 w 486743"/>
                <a:gd name="connsiteY7" fmla="*/ 421404 h 535953"/>
                <a:gd name="connsiteX8" fmla="*/ 101778 w 486743"/>
                <a:gd name="connsiteY8" fmla="*/ 487745 h 535953"/>
                <a:gd name="connsiteX9" fmla="*/ 180606 w 486743"/>
                <a:gd name="connsiteY9" fmla="*/ 527593 h 535953"/>
                <a:gd name="connsiteX10" fmla="*/ 350096 w 486743"/>
                <a:gd name="connsiteY10" fmla="*/ 505877 h 535953"/>
                <a:gd name="connsiteX11" fmla="*/ 416328 w 486743"/>
                <a:gd name="connsiteY11" fmla="*/ 449525 h 535953"/>
                <a:gd name="connsiteX12" fmla="*/ 461008 w 486743"/>
                <a:gd name="connsiteY12" fmla="*/ 373901 h 535953"/>
                <a:gd name="connsiteX13" fmla="*/ 480607 w 486743"/>
                <a:gd name="connsiteY13" fmla="*/ 287039 h 535953"/>
                <a:gd name="connsiteX14" fmla="*/ 474527 w 486743"/>
                <a:gd name="connsiteY14" fmla="*/ 280144 h 535953"/>
                <a:gd name="connsiteX15" fmla="*/ 471269 w 486743"/>
                <a:gd name="connsiteY15" fmla="*/ 297734 h 535953"/>
                <a:gd name="connsiteX16" fmla="*/ 466817 w 486743"/>
                <a:gd name="connsiteY16" fmla="*/ 315377 h 535953"/>
                <a:gd name="connsiteX17" fmla="*/ 464591 w 486743"/>
                <a:gd name="connsiteY17" fmla="*/ 324226 h 535953"/>
                <a:gd name="connsiteX18" fmla="*/ 461660 w 486743"/>
                <a:gd name="connsiteY18" fmla="*/ 333021 h 535953"/>
                <a:gd name="connsiteX19" fmla="*/ 455634 w 486743"/>
                <a:gd name="connsiteY19" fmla="*/ 350611 h 535953"/>
                <a:gd name="connsiteX20" fmla="*/ 419586 w 486743"/>
                <a:gd name="connsiteY20" fmla="*/ 417766 h 535953"/>
                <a:gd name="connsiteX21" fmla="*/ 365297 w 486743"/>
                <a:gd name="connsiteY21" fmla="*/ 474336 h 535953"/>
                <a:gd name="connsiteX22" fmla="*/ 293907 w 486743"/>
                <a:gd name="connsiteY22" fmla="*/ 509895 h 535953"/>
                <a:gd name="connsiteX23" fmla="*/ 137175 w 486743"/>
                <a:gd name="connsiteY23" fmla="*/ 490785 h 535953"/>
                <a:gd name="connsiteX24" fmla="*/ 36957 w 486743"/>
                <a:gd name="connsiteY24" fmla="*/ 374498 h 535953"/>
                <a:gd name="connsiteX25" fmla="*/ 36632 w 486743"/>
                <a:gd name="connsiteY25" fmla="*/ 171294 h 535953"/>
                <a:gd name="connsiteX26" fmla="*/ 93852 w 486743"/>
                <a:gd name="connsiteY26" fmla="*/ 84921 h 535953"/>
                <a:gd name="connsiteX27" fmla="*/ 113179 w 486743"/>
                <a:gd name="connsiteY27" fmla="*/ 67277 h 535953"/>
                <a:gd name="connsiteX28" fmla="*/ 123711 w 486743"/>
                <a:gd name="connsiteY28" fmla="*/ 59676 h 535953"/>
                <a:gd name="connsiteX29" fmla="*/ 134569 w 486743"/>
                <a:gd name="connsiteY29" fmla="*/ 52347 h 535953"/>
                <a:gd name="connsiteX30" fmla="*/ 146024 w 486743"/>
                <a:gd name="connsiteY30" fmla="*/ 46158 h 535953"/>
                <a:gd name="connsiteX31" fmla="*/ 157588 w 486743"/>
                <a:gd name="connsiteY31" fmla="*/ 40241 h 535953"/>
                <a:gd name="connsiteX32" fmla="*/ 169640 w 486743"/>
                <a:gd name="connsiteY32" fmla="*/ 35301 h 535953"/>
                <a:gd name="connsiteX33" fmla="*/ 175666 w 486743"/>
                <a:gd name="connsiteY33" fmla="*/ 32858 h 535953"/>
                <a:gd name="connsiteX34" fmla="*/ 181909 w 486743"/>
                <a:gd name="connsiteY34" fmla="*/ 31066 h 535953"/>
                <a:gd name="connsiteX35" fmla="*/ 284623 w 486743"/>
                <a:gd name="connsiteY35" fmla="*/ 25637 h 535953"/>
                <a:gd name="connsiteX36" fmla="*/ 377892 w 486743"/>
                <a:gd name="connsiteY36" fmla="*/ 69883 h 535953"/>
                <a:gd name="connsiteX37" fmla="*/ 443636 w 486743"/>
                <a:gd name="connsiteY37" fmla="*/ 150556 h 535953"/>
                <a:gd name="connsiteX38" fmla="*/ 473386 w 486743"/>
                <a:gd name="connsiteY38" fmla="*/ 250936 h 535953"/>
                <a:gd name="connsiteX39" fmla="*/ 485438 w 486743"/>
                <a:gd name="connsiteY39" fmla="*/ 256311 h 535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486743" h="535953">
                  <a:moveTo>
                    <a:pt x="485438" y="256311"/>
                  </a:moveTo>
                  <a:cubicBezTo>
                    <a:pt x="485601" y="222581"/>
                    <a:pt x="479358" y="189123"/>
                    <a:pt x="467035" y="157722"/>
                  </a:cubicBezTo>
                  <a:cubicBezTo>
                    <a:pt x="454439" y="125523"/>
                    <a:pt x="435547" y="96169"/>
                    <a:pt x="411442" y="71403"/>
                  </a:cubicBezTo>
                  <a:cubicBezTo>
                    <a:pt x="387012" y="46240"/>
                    <a:pt x="357371" y="26745"/>
                    <a:pt x="324580" y="14291"/>
                  </a:cubicBezTo>
                  <a:cubicBezTo>
                    <a:pt x="254710" y="-11719"/>
                    <a:pt x="176534" y="-1925"/>
                    <a:pt x="115242" y="40512"/>
                  </a:cubicBezTo>
                  <a:cubicBezTo>
                    <a:pt x="84080" y="61908"/>
                    <a:pt x="57913" y="89774"/>
                    <a:pt x="38532" y="122217"/>
                  </a:cubicBezTo>
                  <a:cubicBezTo>
                    <a:pt x="638" y="187169"/>
                    <a:pt x="-10762" y="264221"/>
                    <a:pt x="6664" y="337364"/>
                  </a:cubicBezTo>
                  <a:cubicBezTo>
                    <a:pt x="13559" y="367126"/>
                    <a:pt x="25339" y="395524"/>
                    <a:pt x="41572" y="421404"/>
                  </a:cubicBezTo>
                  <a:cubicBezTo>
                    <a:pt x="57641" y="446843"/>
                    <a:pt x="78000" y="469292"/>
                    <a:pt x="101778" y="487745"/>
                  </a:cubicBezTo>
                  <a:cubicBezTo>
                    <a:pt x="125231" y="506002"/>
                    <a:pt x="151996" y="519536"/>
                    <a:pt x="180606" y="527593"/>
                  </a:cubicBezTo>
                  <a:cubicBezTo>
                    <a:pt x="237664" y="543896"/>
                    <a:pt x="298956" y="536046"/>
                    <a:pt x="350096" y="505877"/>
                  </a:cubicBezTo>
                  <a:cubicBezTo>
                    <a:pt x="375286" y="491133"/>
                    <a:pt x="397708" y="472055"/>
                    <a:pt x="416328" y="449525"/>
                  </a:cubicBezTo>
                  <a:cubicBezTo>
                    <a:pt x="435113" y="426827"/>
                    <a:pt x="450205" y="401306"/>
                    <a:pt x="461008" y="373901"/>
                  </a:cubicBezTo>
                  <a:cubicBezTo>
                    <a:pt x="471866" y="346094"/>
                    <a:pt x="478490" y="316811"/>
                    <a:pt x="480607" y="287039"/>
                  </a:cubicBezTo>
                  <a:cubicBezTo>
                    <a:pt x="481693" y="273358"/>
                    <a:pt x="476589" y="269612"/>
                    <a:pt x="474527" y="280144"/>
                  </a:cubicBezTo>
                  <a:cubicBezTo>
                    <a:pt x="473441" y="285969"/>
                    <a:pt x="472355" y="291832"/>
                    <a:pt x="471269" y="297734"/>
                  </a:cubicBezTo>
                  <a:cubicBezTo>
                    <a:pt x="470129" y="303651"/>
                    <a:pt x="468229" y="309460"/>
                    <a:pt x="466817" y="315377"/>
                  </a:cubicBezTo>
                  <a:cubicBezTo>
                    <a:pt x="466112" y="318309"/>
                    <a:pt x="465352" y="321241"/>
                    <a:pt x="464591" y="324226"/>
                  </a:cubicBezTo>
                  <a:cubicBezTo>
                    <a:pt x="463831" y="327212"/>
                    <a:pt x="462637" y="330090"/>
                    <a:pt x="461660" y="333021"/>
                  </a:cubicBezTo>
                  <a:cubicBezTo>
                    <a:pt x="459597" y="338830"/>
                    <a:pt x="457968" y="344802"/>
                    <a:pt x="455634" y="350611"/>
                  </a:cubicBezTo>
                  <a:cubicBezTo>
                    <a:pt x="446405" y="374395"/>
                    <a:pt x="434298" y="396947"/>
                    <a:pt x="419586" y="417766"/>
                  </a:cubicBezTo>
                  <a:cubicBezTo>
                    <a:pt x="404603" y="439357"/>
                    <a:pt x="386253" y="458450"/>
                    <a:pt x="365297" y="474336"/>
                  </a:cubicBezTo>
                  <a:cubicBezTo>
                    <a:pt x="343907" y="490465"/>
                    <a:pt x="319694" y="502522"/>
                    <a:pt x="293907" y="509895"/>
                  </a:cubicBezTo>
                  <a:cubicBezTo>
                    <a:pt x="241192" y="524694"/>
                    <a:pt x="184786" y="517816"/>
                    <a:pt x="137175" y="490785"/>
                  </a:cubicBezTo>
                  <a:cubicBezTo>
                    <a:pt x="91843" y="464124"/>
                    <a:pt x="56610" y="423244"/>
                    <a:pt x="36957" y="374498"/>
                  </a:cubicBezTo>
                  <a:cubicBezTo>
                    <a:pt x="10790" y="309319"/>
                    <a:pt x="10627" y="236561"/>
                    <a:pt x="36632" y="171294"/>
                  </a:cubicBezTo>
                  <a:cubicBezTo>
                    <a:pt x="49552" y="138884"/>
                    <a:pt x="69042" y="109481"/>
                    <a:pt x="93852" y="84921"/>
                  </a:cubicBezTo>
                  <a:cubicBezTo>
                    <a:pt x="99933" y="78634"/>
                    <a:pt x="106339" y="72738"/>
                    <a:pt x="113179" y="67277"/>
                  </a:cubicBezTo>
                  <a:cubicBezTo>
                    <a:pt x="116491" y="64497"/>
                    <a:pt x="120019" y="61956"/>
                    <a:pt x="123711" y="59676"/>
                  </a:cubicBezTo>
                  <a:lnTo>
                    <a:pt x="134569" y="52347"/>
                  </a:lnTo>
                  <a:cubicBezTo>
                    <a:pt x="138315" y="50176"/>
                    <a:pt x="142223" y="48221"/>
                    <a:pt x="146024" y="46158"/>
                  </a:cubicBezTo>
                  <a:cubicBezTo>
                    <a:pt x="149770" y="43971"/>
                    <a:pt x="153624" y="41994"/>
                    <a:pt x="157588" y="40241"/>
                  </a:cubicBezTo>
                  <a:lnTo>
                    <a:pt x="169640" y="35301"/>
                  </a:lnTo>
                  <a:lnTo>
                    <a:pt x="175666" y="32858"/>
                  </a:lnTo>
                  <a:lnTo>
                    <a:pt x="181909" y="31066"/>
                  </a:lnTo>
                  <a:cubicBezTo>
                    <a:pt x="215188" y="20789"/>
                    <a:pt x="250476" y="18922"/>
                    <a:pt x="284623" y="25637"/>
                  </a:cubicBezTo>
                  <a:cubicBezTo>
                    <a:pt x="318880" y="32548"/>
                    <a:pt x="350856" y="47738"/>
                    <a:pt x="377892" y="69883"/>
                  </a:cubicBezTo>
                  <a:cubicBezTo>
                    <a:pt x="405091" y="91973"/>
                    <a:pt x="427512" y="119432"/>
                    <a:pt x="443636" y="150556"/>
                  </a:cubicBezTo>
                  <a:cubicBezTo>
                    <a:pt x="459814" y="181832"/>
                    <a:pt x="469912" y="215893"/>
                    <a:pt x="473386" y="250936"/>
                  </a:cubicBezTo>
                  <a:cubicBezTo>
                    <a:pt x="474852" y="275203"/>
                    <a:pt x="484895" y="284433"/>
                    <a:pt x="485438" y="256311"/>
                  </a:cubicBezTo>
                  <a:close/>
                </a:path>
              </a:pathLst>
            </a:custGeom>
            <a:solidFill>
              <a:srgbClr val="87F1DD"/>
            </a:solidFill>
            <a:ln w="54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31" name="Forme libre : forme 30">
              <a:extLst>
                <a:ext uri="{FF2B5EF4-FFF2-40B4-BE49-F238E27FC236}">
                  <a16:creationId xmlns:a16="http://schemas.microsoft.com/office/drawing/2014/main" id="{2B54C234-A8BA-4EE4-8856-483C4C1106A3}"/>
                </a:ext>
              </a:extLst>
            </p:cNvPr>
            <p:cNvSpPr/>
            <p:nvPr/>
          </p:nvSpPr>
          <p:spPr>
            <a:xfrm>
              <a:off x="8425505" y="2313422"/>
              <a:ext cx="486981" cy="535957"/>
            </a:xfrm>
            <a:custGeom>
              <a:avLst/>
              <a:gdLst>
                <a:gd name="connsiteX0" fmla="*/ 485674 w 486981"/>
                <a:gd name="connsiteY0" fmla="*/ 256311 h 535957"/>
                <a:gd name="connsiteX1" fmla="*/ 467324 w 486981"/>
                <a:gd name="connsiteY1" fmla="*/ 157722 h 535957"/>
                <a:gd name="connsiteX2" fmla="*/ 411678 w 486981"/>
                <a:gd name="connsiteY2" fmla="*/ 71403 h 535957"/>
                <a:gd name="connsiteX3" fmla="*/ 324815 w 486981"/>
                <a:gd name="connsiteY3" fmla="*/ 14291 h 535957"/>
                <a:gd name="connsiteX4" fmla="*/ 115478 w 486981"/>
                <a:gd name="connsiteY4" fmla="*/ 40512 h 535957"/>
                <a:gd name="connsiteX5" fmla="*/ 38550 w 486981"/>
                <a:gd name="connsiteY5" fmla="*/ 122217 h 535957"/>
                <a:gd name="connsiteX6" fmla="*/ 6628 w 486981"/>
                <a:gd name="connsiteY6" fmla="*/ 337364 h 535957"/>
                <a:gd name="connsiteX7" fmla="*/ 41590 w 486981"/>
                <a:gd name="connsiteY7" fmla="*/ 421404 h 535957"/>
                <a:gd name="connsiteX8" fmla="*/ 101742 w 486981"/>
                <a:gd name="connsiteY8" fmla="*/ 487745 h 535957"/>
                <a:gd name="connsiteX9" fmla="*/ 180624 w 486981"/>
                <a:gd name="connsiteY9" fmla="*/ 527593 h 535957"/>
                <a:gd name="connsiteX10" fmla="*/ 350060 w 486981"/>
                <a:gd name="connsiteY10" fmla="*/ 505877 h 535957"/>
                <a:gd name="connsiteX11" fmla="*/ 416347 w 486981"/>
                <a:gd name="connsiteY11" fmla="*/ 449525 h 535957"/>
                <a:gd name="connsiteX12" fmla="*/ 461026 w 486981"/>
                <a:gd name="connsiteY12" fmla="*/ 373901 h 535957"/>
                <a:gd name="connsiteX13" fmla="*/ 480625 w 486981"/>
                <a:gd name="connsiteY13" fmla="*/ 287039 h 535957"/>
                <a:gd name="connsiteX14" fmla="*/ 474545 w 486981"/>
                <a:gd name="connsiteY14" fmla="*/ 280144 h 535957"/>
                <a:gd name="connsiteX15" fmla="*/ 471233 w 486981"/>
                <a:gd name="connsiteY15" fmla="*/ 297734 h 535957"/>
                <a:gd name="connsiteX16" fmla="*/ 466836 w 486981"/>
                <a:gd name="connsiteY16" fmla="*/ 315377 h 535957"/>
                <a:gd name="connsiteX17" fmla="*/ 464610 w 486981"/>
                <a:gd name="connsiteY17" fmla="*/ 324226 h 535957"/>
                <a:gd name="connsiteX18" fmla="*/ 461678 w 486981"/>
                <a:gd name="connsiteY18" fmla="*/ 333021 h 535957"/>
                <a:gd name="connsiteX19" fmla="*/ 455597 w 486981"/>
                <a:gd name="connsiteY19" fmla="*/ 350611 h 535957"/>
                <a:gd name="connsiteX20" fmla="*/ 419604 w 486981"/>
                <a:gd name="connsiteY20" fmla="*/ 417766 h 535957"/>
                <a:gd name="connsiteX21" fmla="*/ 365315 w 486981"/>
                <a:gd name="connsiteY21" fmla="*/ 474336 h 535957"/>
                <a:gd name="connsiteX22" fmla="*/ 293980 w 486981"/>
                <a:gd name="connsiteY22" fmla="*/ 509895 h 535957"/>
                <a:gd name="connsiteX23" fmla="*/ 137247 w 486981"/>
                <a:gd name="connsiteY23" fmla="*/ 490785 h 535957"/>
                <a:gd name="connsiteX24" fmla="*/ 37030 w 486981"/>
                <a:gd name="connsiteY24" fmla="*/ 374498 h 535957"/>
                <a:gd name="connsiteX25" fmla="*/ 36704 w 486981"/>
                <a:gd name="connsiteY25" fmla="*/ 171294 h 535957"/>
                <a:gd name="connsiteX26" fmla="*/ 93924 w 486981"/>
                <a:gd name="connsiteY26" fmla="*/ 84921 h 535957"/>
                <a:gd name="connsiteX27" fmla="*/ 113415 w 486981"/>
                <a:gd name="connsiteY27" fmla="*/ 67657 h 535957"/>
                <a:gd name="connsiteX28" fmla="*/ 123946 w 486981"/>
                <a:gd name="connsiteY28" fmla="*/ 60056 h 535957"/>
                <a:gd name="connsiteX29" fmla="*/ 134804 w 486981"/>
                <a:gd name="connsiteY29" fmla="*/ 52727 h 535957"/>
                <a:gd name="connsiteX30" fmla="*/ 146205 w 486981"/>
                <a:gd name="connsiteY30" fmla="*/ 46538 h 535957"/>
                <a:gd name="connsiteX31" fmla="*/ 157823 w 486981"/>
                <a:gd name="connsiteY31" fmla="*/ 40621 h 535957"/>
                <a:gd name="connsiteX32" fmla="*/ 169875 w 486981"/>
                <a:gd name="connsiteY32" fmla="*/ 35681 h 535957"/>
                <a:gd name="connsiteX33" fmla="*/ 175847 w 486981"/>
                <a:gd name="connsiteY33" fmla="*/ 33238 h 535957"/>
                <a:gd name="connsiteX34" fmla="*/ 182090 w 486981"/>
                <a:gd name="connsiteY34" fmla="*/ 31446 h 535957"/>
                <a:gd name="connsiteX35" fmla="*/ 284859 w 486981"/>
                <a:gd name="connsiteY35" fmla="*/ 26017 h 535957"/>
                <a:gd name="connsiteX36" fmla="*/ 378128 w 486981"/>
                <a:gd name="connsiteY36" fmla="*/ 70263 h 535957"/>
                <a:gd name="connsiteX37" fmla="*/ 443817 w 486981"/>
                <a:gd name="connsiteY37" fmla="*/ 150936 h 535957"/>
                <a:gd name="connsiteX38" fmla="*/ 473622 w 486981"/>
                <a:gd name="connsiteY38" fmla="*/ 251316 h 535957"/>
                <a:gd name="connsiteX39" fmla="*/ 485674 w 486981"/>
                <a:gd name="connsiteY39" fmla="*/ 256311 h 5359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486981" h="535957">
                  <a:moveTo>
                    <a:pt x="485674" y="256311"/>
                  </a:moveTo>
                  <a:cubicBezTo>
                    <a:pt x="485891" y="222581"/>
                    <a:pt x="479648" y="189123"/>
                    <a:pt x="467324" y="157722"/>
                  </a:cubicBezTo>
                  <a:cubicBezTo>
                    <a:pt x="454729" y="125518"/>
                    <a:pt x="435782" y="96169"/>
                    <a:pt x="411678" y="71403"/>
                  </a:cubicBezTo>
                  <a:cubicBezTo>
                    <a:pt x="387248" y="46234"/>
                    <a:pt x="357606" y="26739"/>
                    <a:pt x="324815" y="14291"/>
                  </a:cubicBezTo>
                  <a:cubicBezTo>
                    <a:pt x="254946" y="-11719"/>
                    <a:pt x="176769" y="-1925"/>
                    <a:pt x="115478" y="40512"/>
                  </a:cubicBezTo>
                  <a:cubicBezTo>
                    <a:pt x="84207" y="61870"/>
                    <a:pt x="57985" y="89742"/>
                    <a:pt x="38550" y="122217"/>
                  </a:cubicBezTo>
                  <a:cubicBezTo>
                    <a:pt x="656" y="187174"/>
                    <a:pt x="-10744" y="264210"/>
                    <a:pt x="6628" y="337364"/>
                  </a:cubicBezTo>
                  <a:cubicBezTo>
                    <a:pt x="13523" y="367126"/>
                    <a:pt x="25357" y="395530"/>
                    <a:pt x="41590" y="421404"/>
                  </a:cubicBezTo>
                  <a:cubicBezTo>
                    <a:pt x="57605" y="446854"/>
                    <a:pt x="77964" y="469303"/>
                    <a:pt x="101742" y="487745"/>
                  </a:cubicBezTo>
                  <a:cubicBezTo>
                    <a:pt x="125195" y="505997"/>
                    <a:pt x="152014" y="519526"/>
                    <a:pt x="180624" y="527593"/>
                  </a:cubicBezTo>
                  <a:cubicBezTo>
                    <a:pt x="237682" y="543901"/>
                    <a:pt x="298974" y="536051"/>
                    <a:pt x="350060" y="505877"/>
                  </a:cubicBezTo>
                  <a:cubicBezTo>
                    <a:pt x="375305" y="491143"/>
                    <a:pt x="397726" y="472066"/>
                    <a:pt x="416347" y="449525"/>
                  </a:cubicBezTo>
                  <a:cubicBezTo>
                    <a:pt x="435131" y="426816"/>
                    <a:pt x="450169" y="401295"/>
                    <a:pt x="461026" y="373901"/>
                  </a:cubicBezTo>
                  <a:cubicBezTo>
                    <a:pt x="471884" y="346094"/>
                    <a:pt x="478508" y="316811"/>
                    <a:pt x="480625" y="287039"/>
                  </a:cubicBezTo>
                  <a:cubicBezTo>
                    <a:pt x="481656" y="273358"/>
                    <a:pt x="476554" y="269612"/>
                    <a:pt x="474545" y="280144"/>
                  </a:cubicBezTo>
                  <a:cubicBezTo>
                    <a:pt x="473459" y="285953"/>
                    <a:pt x="472373" y="291816"/>
                    <a:pt x="471233" y="297734"/>
                  </a:cubicBezTo>
                  <a:cubicBezTo>
                    <a:pt x="470093" y="303651"/>
                    <a:pt x="468247" y="309460"/>
                    <a:pt x="466836" y="315377"/>
                  </a:cubicBezTo>
                  <a:cubicBezTo>
                    <a:pt x="466076" y="318309"/>
                    <a:pt x="465370" y="321241"/>
                    <a:pt x="464610" y="324226"/>
                  </a:cubicBezTo>
                  <a:cubicBezTo>
                    <a:pt x="463849" y="327212"/>
                    <a:pt x="462601" y="330090"/>
                    <a:pt x="461678" y="333021"/>
                  </a:cubicBezTo>
                  <a:cubicBezTo>
                    <a:pt x="459561" y="338830"/>
                    <a:pt x="457932" y="344802"/>
                    <a:pt x="455597" y="350611"/>
                  </a:cubicBezTo>
                  <a:cubicBezTo>
                    <a:pt x="446423" y="374390"/>
                    <a:pt x="434317" y="396947"/>
                    <a:pt x="419604" y="417766"/>
                  </a:cubicBezTo>
                  <a:cubicBezTo>
                    <a:pt x="404621" y="439368"/>
                    <a:pt x="386271" y="458461"/>
                    <a:pt x="365315" y="474336"/>
                  </a:cubicBezTo>
                  <a:cubicBezTo>
                    <a:pt x="343925" y="490454"/>
                    <a:pt x="319713" y="502506"/>
                    <a:pt x="293980" y="509895"/>
                  </a:cubicBezTo>
                  <a:cubicBezTo>
                    <a:pt x="241265" y="524694"/>
                    <a:pt x="184858" y="517816"/>
                    <a:pt x="137247" y="490785"/>
                  </a:cubicBezTo>
                  <a:cubicBezTo>
                    <a:pt x="91916" y="464124"/>
                    <a:pt x="56682" y="423244"/>
                    <a:pt x="37030" y="374498"/>
                  </a:cubicBezTo>
                  <a:cubicBezTo>
                    <a:pt x="10808" y="309324"/>
                    <a:pt x="10700" y="236555"/>
                    <a:pt x="36704" y="171294"/>
                  </a:cubicBezTo>
                  <a:cubicBezTo>
                    <a:pt x="49625" y="138884"/>
                    <a:pt x="69115" y="109481"/>
                    <a:pt x="93924" y="84921"/>
                  </a:cubicBezTo>
                  <a:cubicBezTo>
                    <a:pt x="100059" y="78754"/>
                    <a:pt x="106574" y="72988"/>
                    <a:pt x="113415" y="67657"/>
                  </a:cubicBezTo>
                  <a:cubicBezTo>
                    <a:pt x="116726" y="64888"/>
                    <a:pt x="120255" y="62347"/>
                    <a:pt x="123946" y="60056"/>
                  </a:cubicBezTo>
                  <a:lnTo>
                    <a:pt x="134804" y="52727"/>
                  </a:lnTo>
                  <a:cubicBezTo>
                    <a:pt x="138550" y="50556"/>
                    <a:pt x="142405" y="48601"/>
                    <a:pt x="146205" y="46538"/>
                  </a:cubicBezTo>
                  <a:cubicBezTo>
                    <a:pt x="149951" y="44361"/>
                    <a:pt x="153860" y="42385"/>
                    <a:pt x="157823" y="40621"/>
                  </a:cubicBezTo>
                  <a:lnTo>
                    <a:pt x="169875" y="35681"/>
                  </a:lnTo>
                  <a:lnTo>
                    <a:pt x="175847" y="33238"/>
                  </a:lnTo>
                  <a:lnTo>
                    <a:pt x="182090" y="31446"/>
                  </a:lnTo>
                  <a:cubicBezTo>
                    <a:pt x="215369" y="21169"/>
                    <a:pt x="250657" y="19302"/>
                    <a:pt x="284859" y="26017"/>
                  </a:cubicBezTo>
                  <a:cubicBezTo>
                    <a:pt x="319116" y="32939"/>
                    <a:pt x="351091" y="48129"/>
                    <a:pt x="378128" y="70263"/>
                  </a:cubicBezTo>
                  <a:cubicBezTo>
                    <a:pt x="405326" y="92342"/>
                    <a:pt x="427693" y="119807"/>
                    <a:pt x="443817" y="150936"/>
                  </a:cubicBezTo>
                  <a:cubicBezTo>
                    <a:pt x="460050" y="182196"/>
                    <a:pt x="470147" y="216267"/>
                    <a:pt x="473622" y="251316"/>
                  </a:cubicBezTo>
                  <a:cubicBezTo>
                    <a:pt x="475142" y="275203"/>
                    <a:pt x="485185" y="284433"/>
                    <a:pt x="485674" y="256311"/>
                  </a:cubicBezTo>
                  <a:close/>
                </a:path>
              </a:pathLst>
            </a:custGeom>
            <a:solidFill>
              <a:srgbClr val="87F1DD"/>
            </a:solidFill>
            <a:ln w="54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34" name="Forme libre : forme 33">
              <a:extLst>
                <a:ext uri="{FF2B5EF4-FFF2-40B4-BE49-F238E27FC236}">
                  <a16:creationId xmlns:a16="http://schemas.microsoft.com/office/drawing/2014/main" id="{E60F8EB8-8484-4D85-A553-A6A3EA7B2339}"/>
                </a:ext>
              </a:extLst>
            </p:cNvPr>
            <p:cNvSpPr/>
            <p:nvPr/>
          </p:nvSpPr>
          <p:spPr>
            <a:xfrm>
              <a:off x="9458140" y="4478460"/>
              <a:ext cx="89902" cy="194517"/>
            </a:xfrm>
            <a:custGeom>
              <a:avLst/>
              <a:gdLst>
                <a:gd name="connsiteX0" fmla="*/ 89903 w 89902"/>
                <a:gd name="connsiteY0" fmla="*/ 38871 h 194517"/>
                <a:gd name="connsiteX1" fmla="*/ 0 w 89902"/>
                <a:gd name="connsiteY1" fmla="*/ 0 h 194517"/>
                <a:gd name="connsiteX2" fmla="*/ 20467 w 89902"/>
                <a:gd name="connsiteY2" fmla="*/ 132845 h 194517"/>
                <a:gd name="connsiteX3" fmla="*/ 89903 w 89902"/>
                <a:gd name="connsiteY3" fmla="*/ 194517 h 194517"/>
                <a:gd name="connsiteX4" fmla="*/ 89903 w 89902"/>
                <a:gd name="connsiteY4" fmla="*/ 38871 h 1945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902" h="194517">
                  <a:moveTo>
                    <a:pt x="89903" y="38871"/>
                  </a:moveTo>
                  <a:lnTo>
                    <a:pt x="0" y="0"/>
                  </a:lnTo>
                  <a:lnTo>
                    <a:pt x="20467" y="132845"/>
                  </a:lnTo>
                  <a:lnTo>
                    <a:pt x="89903" y="194517"/>
                  </a:lnTo>
                  <a:lnTo>
                    <a:pt x="89903" y="38871"/>
                  </a:lnTo>
                  <a:close/>
                </a:path>
              </a:pathLst>
            </a:custGeom>
            <a:solidFill>
              <a:srgbClr val="8C6655"/>
            </a:solidFill>
            <a:ln w="54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36" name="Forme libre : forme 35">
              <a:extLst>
                <a:ext uri="{FF2B5EF4-FFF2-40B4-BE49-F238E27FC236}">
                  <a16:creationId xmlns:a16="http://schemas.microsoft.com/office/drawing/2014/main" id="{BE8183A6-DF28-463B-AD0C-0A1139EFC0E8}"/>
                </a:ext>
              </a:extLst>
            </p:cNvPr>
            <p:cNvSpPr/>
            <p:nvPr/>
          </p:nvSpPr>
          <p:spPr>
            <a:xfrm>
              <a:off x="8785314" y="3451245"/>
              <a:ext cx="138447" cy="413750"/>
            </a:xfrm>
            <a:custGeom>
              <a:avLst/>
              <a:gdLst>
                <a:gd name="connsiteX0" fmla="*/ 75442 w 159197"/>
                <a:gd name="connsiteY0" fmla="*/ 326743 h 475761"/>
                <a:gd name="connsiteX1" fmla="*/ 49437 w 159197"/>
                <a:gd name="connsiteY1" fmla="*/ 285212 h 475761"/>
                <a:gd name="connsiteX2" fmla="*/ 131957 w 159197"/>
                <a:gd name="connsiteY2" fmla="*/ 283366 h 475761"/>
                <a:gd name="connsiteX3" fmla="*/ 145094 w 159197"/>
                <a:gd name="connsiteY3" fmla="*/ 282986 h 475761"/>
                <a:gd name="connsiteX4" fmla="*/ 139231 w 159197"/>
                <a:gd name="connsiteY4" fmla="*/ 271803 h 475761"/>
                <a:gd name="connsiteX5" fmla="*/ 134563 w 159197"/>
                <a:gd name="connsiteY5" fmla="*/ 262899 h 475761"/>
                <a:gd name="connsiteX6" fmla="*/ 4269 w 159197"/>
                <a:gd name="connsiteY6" fmla="*/ 3778 h 475761"/>
                <a:gd name="connsiteX7" fmla="*/ -1160 w 159197"/>
                <a:gd name="connsiteY7" fmla="*/ 3398 h 475761"/>
                <a:gd name="connsiteX8" fmla="*/ 114313 w 159197"/>
                <a:gd name="connsiteY8" fmla="*/ 252530 h 475761"/>
                <a:gd name="connsiteX9" fmla="*/ 122999 w 159197"/>
                <a:gd name="connsiteY9" fmla="*/ 269848 h 475761"/>
                <a:gd name="connsiteX10" fmla="*/ 40154 w 159197"/>
                <a:gd name="connsiteY10" fmla="*/ 270337 h 475761"/>
                <a:gd name="connsiteX11" fmla="*/ 40154 w 159197"/>
                <a:gd name="connsiteY11" fmla="*/ 270011 h 475761"/>
                <a:gd name="connsiteX12" fmla="*/ 40154 w 159197"/>
                <a:gd name="connsiteY12" fmla="*/ 270337 h 475761"/>
                <a:gd name="connsiteX13" fmla="*/ 22782 w 159197"/>
                <a:gd name="connsiteY13" fmla="*/ 270337 h 475761"/>
                <a:gd name="connsiteX14" fmla="*/ 27342 w 159197"/>
                <a:gd name="connsiteY14" fmla="*/ 277829 h 475761"/>
                <a:gd name="connsiteX15" fmla="*/ 31739 w 159197"/>
                <a:gd name="connsiteY15" fmla="*/ 285104 h 475761"/>
                <a:gd name="connsiteX16" fmla="*/ 31739 w 159197"/>
                <a:gd name="connsiteY16" fmla="*/ 285484 h 475761"/>
                <a:gd name="connsiteX17" fmla="*/ 32119 w 159197"/>
                <a:gd name="connsiteY17" fmla="*/ 285484 h 475761"/>
                <a:gd name="connsiteX18" fmla="*/ 147483 w 159197"/>
                <a:gd name="connsiteY18" fmla="*/ 469795 h 475761"/>
                <a:gd name="connsiteX19" fmla="*/ 156495 w 159197"/>
                <a:gd name="connsiteY19" fmla="*/ 467352 h 475761"/>
                <a:gd name="connsiteX20" fmla="*/ 75442 w 159197"/>
                <a:gd name="connsiteY20" fmla="*/ 326743 h 475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9197" h="475761">
                  <a:moveTo>
                    <a:pt x="75442" y="326743"/>
                  </a:moveTo>
                  <a:cubicBezTo>
                    <a:pt x="66810" y="312883"/>
                    <a:pt x="58178" y="299040"/>
                    <a:pt x="49437" y="285212"/>
                  </a:cubicBezTo>
                  <a:cubicBezTo>
                    <a:pt x="76962" y="284724"/>
                    <a:pt x="104486" y="284181"/>
                    <a:pt x="131957" y="283366"/>
                  </a:cubicBezTo>
                  <a:lnTo>
                    <a:pt x="145094" y="282986"/>
                  </a:lnTo>
                  <a:lnTo>
                    <a:pt x="139231" y="271803"/>
                  </a:lnTo>
                  <a:cubicBezTo>
                    <a:pt x="137657" y="268817"/>
                    <a:pt x="136137" y="265831"/>
                    <a:pt x="134563" y="262899"/>
                  </a:cubicBezTo>
                  <a:cubicBezTo>
                    <a:pt x="88797" y="175657"/>
                    <a:pt x="42271" y="95038"/>
                    <a:pt x="4269" y="3778"/>
                  </a:cubicBezTo>
                  <a:cubicBezTo>
                    <a:pt x="2152" y="-1379"/>
                    <a:pt x="-2137" y="-1108"/>
                    <a:pt x="-1160" y="3398"/>
                  </a:cubicBezTo>
                  <a:cubicBezTo>
                    <a:pt x="14312" y="82877"/>
                    <a:pt x="75984" y="177123"/>
                    <a:pt x="114313" y="252530"/>
                  </a:cubicBezTo>
                  <a:cubicBezTo>
                    <a:pt x="117190" y="258285"/>
                    <a:pt x="120121" y="264039"/>
                    <a:pt x="122999" y="269848"/>
                  </a:cubicBezTo>
                  <a:cubicBezTo>
                    <a:pt x="95474" y="270136"/>
                    <a:pt x="67841" y="270299"/>
                    <a:pt x="40154" y="270337"/>
                  </a:cubicBezTo>
                  <a:lnTo>
                    <a:pt x="40154" y="270011"/>
                  </a:lnTo>
                  <a:lnTo>
                    <a:pt x="40154" y="270337"/>
                  </a:lnTo>
                  <a:lnTo>
                    <a:pt x="22782" y="270337"/>
                  </a:lnTo>
                  <a:lnTo>
                    <a:pt x="27342" y="277829"/>
                  </a:lnTo>
                  <a:lnTo>
                    <a:pt x="31739" y="285104"/>
                  </a:lnTo>
                  <a:lnTo>
                    <a:pt x="31739" y="285484"/>
                  </a:lnTo>
                  <a:lnTo>
                    <a:pt x="32119" y="285484"/>
                  </a:lnTo>
                  <a:cubicBezTo>
                    <a:pt x="69850" y="347536"/>
                    <a:pt x="107581" y="409751"/>
                    <a:pt x="147483" y="469795"/>
                  </a:cubicBezTo>
                  <a:cubicBezTo>
                    <a:pt x="152912" y="478372"/>
                    <a:pt x="161219" y="477721"/>
                    <a:pt x="156495" y="467352"/>
                  </a:cubicBezTo>
                  <a:cubicBezTo>
                    <a:pt x="133802" y="418709"/>
                    <a:pt x="104323" y="372672"/>
                    <a:pt x="75442" y="326743"/>
                  </a:cubicBezTo>
                  <a:close/>
                </a:path>
              </a:pathLst>
            </a:custGeom>
            <a:solidFill>
              <a:srgbClr val="CCCFD6">
                <a:alpha val="28000"/>
              </a:srgbClr>
            </a:solidFill>
            <a:ln w="54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37" name="Forme libre : forme 36">
              <a:extLst>
                <a:ext uri="{FF2B5EF4-FFF2-40B4-BE49-F238E27FC236}">
                  <a16:creationId xmlns:a16="http://schemas.microsoft.com/office/drawing/2014/main" id="{FCFB2276-F2B8-456D-9F6E-E6859DA4B8FF}"/>
                </a:ext>
              </a:extLst>
            </p:cNvPr>
            <p:cNvSpPr/>
            <p:nvPr/>
          </p:nvSpPr>
          <p:spPr>
            <a:xfrm>
              <a:off x="9392934" y="3492310"/>
              <a:ext cx="210905" cy="461373"/>
            </a:xfrm>
            <a:custGeom>
              <a:avLst/>
              <a:gdLst>
                <a:gd name="connsiteX0" fmla="*/ 245338 w 251005"/>
                <a:gd name="connsiteY0" fmla="*/ 1638 h 549095"/>
                <a:gd name="connsiteX1" fmla="*/ 111895 w 251005"/>
                <a:gd name="connsiteY1" fmla="*/ 237958 h 549095"/>
                <a:gd name="connsiteX2" fmla="*/ 107498 w 251005"/>
                <a:gd name="connsiteY2" fmla="*/ 247133 h 549095"/>
                <a:gd name="connsiteX3" fmla="*/ 116890 w 251005"/>
                <a:gd name="connsiteY3" fmla="*/ 248707 h 549095"/>
                <a:gd name="connsiteX4" fmla="*/ 161624 w 251005"/>
                <a:gd name="connsiteY4" fmla="*/ 256688 h 549095"/>
                <a:gd name="connsiteX5" fmla="*/ 211733 w 251005"/>
                <a:gd name="connsiteY5" fmla="*/ 266677 h 549095"/>
                <a:gd name="connsiteX6" fmla="*/ 2557 w 251005"/>
                <a:gd name="connsiteY6" fmla="*/ 536873 h 549095"/>
                <a:gd name="connsiteX7" fmla="*/ 7986 w 251005"/>
                <a:gd name="connsiteY7" fmla="*/ 544799 h 549095"/>
                <a:gd name="connsiteX8" fmla="*/ 126988 w 251005"/>
                <a:gd name="connsiteY8" fmla="*/ 400607 h 549095"/>
                <a:gd name="connsiteX9" fmla="*/ 228291 w 251005"/>
                <a:gd name="connsiteY9" fmla="*/ 268522 h 549095"/>
                <a:gd name="connsiteX10" fmla="*/ 236977 w 251005"/>
                <a:gd name="connsiteY10" fmla="*/ 257176 h 549095"/>
                <a:gd name="connsiteX11" fmla="*/ 223242 w 251005"/>
                <a:gd name="connsiteY11" fmla="*/ 254625 h 549095"/>
                <a:gd name="connsiteX12" fmla="*/ 185240 w 251005"/>
                <a:gd name="connsiteY12" fmla="*/ 247567 h 549095"/>
                <a:gd name="connsiteX13" fmla="*/ 126988 w 251005"/>
                <a:gd name="connsiteY13" fmla="*/ 237252 h 549095"/>
                <a:gd name="connsiteX14" fmla="*/ 248324 w 251005"/>
                <a:gd name="connsiteY14" fmla="*/ 6687 h 549095"/>
                <a:gd name="connsiteX15" fmla="*/ 245338 w 251005"/>
                <a:gd name="connsiteY15" fmla="*/ 1638 h 5490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51005" h="549095">
                  <a:moveTo>
                    <a:pt x="245338" y="1638"/>
                  </a:moveTo>
                  <a:cubicBezTo>
                    <a:pt x="193492" y="61084"/>
                    <a:pt x="150930" y="157230"/>
                    <a:pt x="111895" y="237958"/>
                  </a:cubicBezTo>
                  <a:lnTo>
                    <a:pt x="107498" y="247133"/>
                  </a:lnTo>
                  <a:lnTo>
                    <a:pt x="116890" y="248707"/>
                  </a:lnTo>
                  <a:cubicBezTo>
                    <a:pt x="132417" y="251313"/>
                    <a:pt x="147401" y="254136"/>
                    <a:pt x="161624" y="256688"/>
                  </a:cubicBezTo>
                  <a:lnTo>
                    <a:pt x="211733" y="266677"/>
                  </a:lnTo>
                  <a:cubicBezTo>
                    <a:pt x="141646" y="356362"/>
                    <a:pt x="69496" y="445830"/>
                    <a:pt x="2557" y="536873"/>
                  </a:cubicBezTo>
                  <a:cubicBezTo>
                    <a:pt x="-4500" y="546482"/>
                    <a:pt x="-1406" y="554191"/>
                    <a:pt x="7986" y="544799"/>
                  </a:cubicBezTo>
                  <a:cubicBezTo>
                    <a:pt x="50929" y="500716"/>
                    <a:pt x="88931" y="450282"/>
                    <a:pt x="126988" y="400607"/>
                  </a:cubicBezTo>
                  <a:lnTo>
                    <a:pt x="228291" y="268522"/>
                  </a:lnTo>
                  <a:lnTo>
                    <a:pt x="236977" y="257176"/>
                  </a:lnTo>
                  <a:lnTo>
                    <a:pt x="223242" y="254625"/>
                  </a:lnTo>
                  <a:lnTo>
                    <a:pt x="185240" y="247567"/>
                  </a:lnTo>
                  <a:lnTo>
                    <a:pt x="126988" y="237252"/>
                  </a:lnTo>
                  <a:cubicBezTo>
                    <a:pt x="164990" y="159076"/>
                    <a:pt x="202450" y="82800"/>
                    <a:pt x="248324" y="6687"/>
                  </a:cubicBezTo>
                  <a:cubicBezTo>
                    <a:pt x="251418" y="1312"/>
                    <a:pt x="248813" y="-2325"/>
                    <a:pt x="245338" y="1638"/>
                  </a:cubicBezTo>
                  <a:close/>
                </a:path>
              </a:pathLst>
            </a:custGeom>
            <a:solidFill>
              <a:srgbClr val="CCCFD6">
                <a:alpha val="28000"/>
              </a:srgbClr>
            </a:solidFill>
            <a:ln w="54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grpSp>
      <p:sp>
        <p:nvSpPr>
          <p:cNvPr id="38" name="Rectangle 37">
            <a:extLst>
              <a:ext uri="{FF2B5EF4-FFF2-40B4-BE49-F238E27FC236}">
                <a16:creationId xmlns:a16="http://schemas.microsoft.com/office/drawing/2014/main" id="{DA061FBE-4D0A-4C90-A7CD-85F6C7809BAB}"/>
              </a:ext>
            </a:extLst>
          </p:cNvPr>
          <p:cNvSpPr/>
          <p:nvPr/>
        </p:nvSpPr>
        <p:spPr>
          <a:xfrm rot="3134214">
            <a:off x="9110205" y="4664665"/>
            <a:ext cx="132682" cy="535589"/>
          </a:xfrm>
          <a:prstGeom prst="rect">
            <a:avLst/>
          </a:prstGeom>
          <a:solidFill>
            <a:srgbClr val="1E233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Trebuchet MS"/>
              <a:ea typeface="+mn-ea"/>
              <a:cs typeface="+mn-cs"/>
            </a:endParaRPr>
          </a:p>
        </p:txBody>
      </p:sp>
      <p:grpSp>
        <p:nvGrpSpPr>
          <p:cNvPr id="5" name="Group 4">
            <a:extLst>
              <a:ext uri="{FF2B5EF4-FFF2-40B4-BE49-F238E27FC236}">
                <a16:creationId xmlns:a16="http://schemas.microsoft.com/office/drawing/2014/main" id="{2E543702-CDC6-443D-8D26-BCE3B90CFCE6}"/>
              </a:ext>
            </a:extLst>
          </p:cNvPr>
          <p:cNvGrpSpPr/>
          <p:nvPr/>
        </p:nvGrpSpPr>
        <p:grpSpPr>
          <a:xfrm>
            <a:off x="7654834" y="3717846"/>
            <a:ext cx="1588770" cy="1809648"/>
            <a:chOff x="7654834" y="3717846"/>
            <a:chExt cx="1588770" cy="1809648"/>
          </a:xfrm>
        </p:grpSpPr>
        <p:sp>
          <p:nvSpPr>
            <p:cNvPr id="39" name="Forme libre : forme 27">
              <a:extLst>
                <a:ext uri="{FF2B5EF4-FFF2-40B4-BE49-F238E27FC236}">
                  <a16:creationId xmlns:a16="http://schemas.microsoft.com/office/drawing/2014/main" id="{855DAB99-E527-4288-8F9F-18830133B646}"/>
                </a:ext>
              </a:extLst>
            </p:cNvPr>
            <p:cNvSpPr/>
            <p:nvPr/>
          </p:nvSpPr>
          <p:spPr>
            <a:xfrm rot="21123000">
              <a:off x="8362441" y="4369136"/>
              <a:ext cx="881163" cy="1158358"/>
            </a:xfrm>
            <a:custGeom>
              <a:avLst/>
              <a:gdLst>
                <a:gd name="connsiteX0" fmla="*/ -1303 w 660968"/>
                <a:gd name="connsiteY0" fmla="*/ -36 h 868894"/>
                <a:gd name="connsiteX1" fmla="*/ 659666 w 660968"/>
                <a:gd name="connsiteY1" fmla="*/ -36 h 868894"/>
                <a:gd name="connsiteX2" fmla="*/ 659666 w 660968"/>
                <a:gd name="connsiteY2" fmla="*/ 868859 h 868894"/>
                <a:gd name="connsiteX3" fmla="*/ -1303 w 660968"/>
                <a:gd name="connsiteY3" fmla="*/ 868859 h 868894"/>
              </a:gdLst>
              <a:ahLst/>
              <a:cxnLst>
                <a:cxn ang="0">
                  <a:pos x="connsiteX0" y="connsiteY0"/>
                </a:cxn>
                <a:cxn ang="0">
                  <a:pos x="connsiteX1" y="connsiteY1"/>
                </a:cxn>
                <a:cxn ang="0">
                  <a:pos x="connsiteX2" y="connsiteY2"/>
                </a:cxn>
                <a:cxn ang="0">
                  <a:pos x="connsiteX3" y="connsiteY3"/>
                </a:cxn>
              </a:cxnLst>
              <a:rect l="l" t="t" r="r" b="b"/>
              <a:pathLst>
                <a:path w="660968" h="868894">
                  <a:moveTo>
                    <a:pt x="-1303" y="-36"/>
                  </a:moveTo>
                  <a:lnTo>
                    <a:pt x="659666" y="-36"/>
                  </a:lnTo>
                  <a:lnTo>
                    <a:pt x="659666" y="868859"/>
                  </a:lnTo>
                  <a:lnTo>
                    <a:pt x="-1303" y="868859"/>
                  </a:lnTo>
                  <a:close/>
                </a:path>
              </a:pathLst>
            </a:custGeom>
            <a:solidFill>
              <a:srgbClr val="FFFFFF"/>
            </a:solidFill>
            <a:ln w="54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40" name="Forme libre : forme 28">
              <a:extLst>
                <a:ext uri="{FF2B5EF4-FFF2-40B4-BE49-F238E27FC236}">
                  <a16:creationId xmlns:a16="http://schemas.microsoft.com/office/drawing/2014/main" id="{763160A0-08E0-43CA-B76F-9426A7636BB3}"/>
                </a:ext>
              </a:extLst>
            </p:cNvPr>
            <p:cNvSpPr/>
            <p:nvPr/>
          </p:nvSpPr>
          <p:spPr>
            <a:xfrm>
              <a:off x="8278972" y="4258559"/>
              <a:ext cx="888040" cy="231671"/>
            </a:xfrm>
            <a:custGeom>
              <a:avLst/>
              <a:gdLst>
                <a:gd name="connsiteX0" fmla="*/ 653314 w 666126"/>
                <a:gd name="connsiteY0" fmla="*/ -36 h 173778"/>
                <a:gd name="connsiteX1" fmla="*/ 369600 w 666126"/>
                <a:gd name="connsiteY1" fmla="*/ 39595 h 173778"/>
                <a:gd name="connsiteX2" fmla="*/ 319980 w 666126"/>
                <a:gd name="connsiteY2" fmla="*/ 2108 h 173778"/>
                <a:gd name="connsiteX3" fmla="*/ 282466 w 666126"/>
                <a:gd name="connsiteY3" fmla="*/ 51756 h 173778"/>
                <a:gd name="connsiteX4" fmla="*/ -1303 w 666126"/>
                <a:gd name="connsiteY4" fmla="*/ 91387 h 173778"/>
                <a:gd name="connsiteX5" fmla="*/ 10207 w 666126"/>
                <a:gd name="connsiteY5" fmla="*/ 173743 h 173778"/>
                <a:gd name="connsiteX6" fmla="*/ 664823 w 666126"/>
                <a:gd name="connsiteY6" fmla="*/ 82266 h 173778"/>
                <a:gd name="connsiteX7" fmla="*/ 328503 w 666126"/>
                <a:gd name="connsiteY7" fmla="*/ 63374 h 173778"/>
                <a:gd name="connsiteX8" fmla="*/ 307819 w 666126"/>
                <a:gd name="connsiteY8" fmla="*/ 47733 h 173778"/>
                <a:gd name="connsiteX9" fmla="*/ 323454 w 666126"/>
                <a:gd name="connsiteY9" fmla="*/ 27027 h 173778"/>
                <a:gd name="connsiteX10" fmla="*/ 344138 w 666126"/>
                <a:gd name="connsiteY10" fmla="*/ 42635 h 173778"/>
                <a:gd name="connsiteX11" fmla="*/ 328557 w 666126"/>
                <a:gd name="connsiteY11" fmla="*/ 63368 h 173778"/>
                <a:gd name="connsiteX12" fmla="*/ 328503 w 666126"/>
                <a:gd name="connsiteY12" fmla="*/ 63374 h 173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66126" h="173778">
                  <a:moveTo>
                    <a:pt x="653314" y="-36"/>
                  </a:moveTo>
                  <a:lnTo>
                    <a:pt x="369600" y="39595"/>
                  </a:lnTo>
                  <a:cubicBezTo>
                    <a:pt x="366234" y="15534"/>
                    <a:pt x="344029" y="-1252"/>
                    <a:pt x="319980" y="2108"/>
                  </a:cubicBezTo>
                  <a:cubicBezTo>
                    <a:pt x="295875" y="5469"/>
                    <a:pt x="279100" y="27695"/>
                    <a:pt x="282466" y="51756"/>
                  </a:cubicBezTo>
                  <a:lnTo>
                    <a:pt x="-1303" y="91387"/>
                  </a:lnTo>
                  <a:lnTo>
                    <a:pt x="10207" y="173743"/>
                  </a:lnTo>
                  <a:lnTo>
                    <a:pt x="664823" y="82266"/>
                  </a:lnTo>
                  <a:close/>
                  <a:moveTo>
                    <a:pt x="328503" y="63374"/>
                  </a:moveTo>
                  <a:cubicBezTo>
                    <a:pt x="318460" y="64774"/>
                    <a:pt x="309176" y="57771"/>
                    <a:pt x="307819" y="47733"/>
                  </a:cubicBezTo>
                  <a:cubicBezTo>
                    <a:pt x="306408" y="37695"/>
                    <a:pt x="313410" y="28428"/>
                    <a:pt x="323454" y="27027"/>
                  </a:cubicBezTo>
                  <a:cubicBezTo>
                    <a:pt x="333443" y="25627"/>
                    <a:pt x="342727" y="32614"/>
                    <a:pt x="344138" y="42635"/>
                  </a:cubicBezTo>
                  <a:cubicBezTo>
                    <a:pt x="345550" y="52668"/>
                    <a:pt x="338546" y="61951"/>
                    <a:pt x="328557" y="63368"/>
                  </a:cubicBezTo>
                  <a:cubicBezTo>
                    <a:pt x="328503" y="63368"/>
                    <a:pt x="328503" y="63374"/>
                    <a:pt x="328503" y="63374"/>
                  </a:cubicBezTo>
                  <a:close/>
                </a:path>
              </a:pathLst>
            </a:custGeom>
            <a:solidFill>
              <a:srgbClr val="D9042B"/>
            </a:solidFill>
            <a:ln w="54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41" name="Forme libre : forme 31">
              <a:extLst>
                <a:ext uri="{FF2B5EF4-FFF2-40B4-BE49-F238E27FC236}">
                  <a16:creationId xmlns:a16="http://schemas.microsoft.com/office/drawing/2014/main" id="{5AF2B2F8-DAB9-4AA4-BC02-B1F5C4F0916D}"/>
                </a:ext>
              </a:extLst>
            </p:cNvPr>
            <p:cNvSpPr/>
            <p:nvPr/>
          </p:nvSpPr>
          <p:spPr>
            <a:xfrm>
              <a:off x="8089066" y="4846287"/>
              <a:ext cx="611330" cy="460040"/>
            </a:xfrm>
            <a:custGeom>
              <a:avLst/>
              <a:gdLst>
                <a:gd name="connsiteX0" fmla="*/ 427793 w 458564"/>
                <a:gd name="connsiteY0" fmla="*/ 258128 h 345080"/>
                <a:gd name="connsiteX1" fmla="*/ 295165 w 458564"/>
                <a:gd name="connsiteY1" fmla="*/ 205848 h 345080"/>
                <a:gd name="connsiteX2" fmla="*/ 266500 w 458564"/>
                <a:gd name="connsiteY2" fmla="*/ 204763 h 345080"/>
                <a:gd name="connsiteX3" fmla="*/ 295165 w 458564"/>
                <a:gd name="connsiteY3" fmla="*/ 205848 h 345080"/>
                <a:gd name="connsiteX4" fmla="*/ 457109 w 458564"/>
                <a:gd name="connsiteY4" fmla="*/ 179790 h 345080"/>
                <a:gd name="connsiteX5" fmla="*/ 290279 w 458564"/>
                <a:gd name="connsiteY5" fmla="*/ 147216 h 345080"/>
                <a:gd name="connsiteX6" fmla="*/ 445491 w 458564"/>
                <a:gd name="connsiteY6" fmla="*/ 90864 h 345080"/>
                <a:gd name="connsiteX7" fmla="*/ 199671 w 458564"/>
                <a:gd name="connsiteY7" fmla="*/ 91244 h 345080"/>
                <a:gd name="connsiteX8" fmla="*/ 175241 w 458564"/>
                <a:gd name="connsiteY8" fmla="*/ 39 h 345080"/>
                <a:gd name="connsiteX9" fmla="*/ 144893 w 458564"/>
                <a:gd name="connsiteY9" fmla="*/ 152754 h 345080"/>
                <a:gd name="connsiteX10" fmla="*/ 89953 w 458564"/>
                <a:gd name="connsiteY10" fmla="*/ 161929 h 345080"/>
                <a:gd name="connsiteX11" fmla="*/ 17097 w 458564"/>
                <a:gd name="connsiteY11" fmla="*/ 175284 h 345080"/>
                <a:gd name="connsiteX12" fmla="*/ 810 w 458564"/>
                <a:gd name="connsiteY12" fmla="*/ 243905 h 345080"/>
                <a:gd name="connsiteX13" fmla="*/ 19920 w 458564"/>
                <a:gd name="connsiteY13" fmla="*/ 345045 h 345080"/>
                <a:gd name="connsiteX14" fmla="*/ 135664 w 458564"/>
                <a:gd name="connsiteY14" fmla="*/ 294231 h 345080"/>
                <a:gd name="connsiteX15" fmla="*/ 193536 w 458564"/>
                <a:gd name="connsiteY15" fmla="*/ 265729 h 345080"/>
                <a:gd name="connsiteX16" fmla="*/ 341256 w 458564"/>
                <a:gd name="connsiteY16" fmla="*/ 322407 h 345080"/>
                <a:gd name="connsiteX17" fmla="*/ 265252 w 458564"/>
                <a:gd name="connsiteY17" fmla="*/ 265349 h 345080"/>
                <a:gd name="connsiteX18" fmla="*/ 427793 w 458564"/>
                <a:gd name="connsiteY18" fmla="*/ 258128 h 345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58564" h="345080">
                  <a:moveTo>
                    <a:pt x="427793" y="258128"/>
                  </a:moveTo>
                  <a:cubicBezTo>
                    <a:pt x="439845" y="225881"/>
                    <a:pt x="361235" y="209920"/>
                    <a:pt x="295165" y="205848"/>
                  </a:cubicBezTo>
                  <a:cubicBezTo>
                    <a:pt x="282516" y="205848"/>
                    <a:pt x="272364" y="205305"/>
                    <a:pt x="266500" y="204763"/>
                  </a:cubicBezTo>
                  <a:cubicBezTo>
                    <a:pt x="275512" y="204763"/>
                    <a:pt x="285230" y="205251"/>
                    <a:pt x="295165" y="205848"/>
                  </a:cubicBezTo>
                  <a:cubicBezTo>
                    <a:pt x="350377" y="206391"/>
                    <a:pt x="453200" y="201777"/>
                    <a:pt x="457109" y="179790"/>
                  </a:cubicBezTo>
                  <a:cubicBezTo>
                    <a:pt x="461615" y="154437"/>
                    <a:pt x="365524" y="145913"/>
                    <a:pt x="290279" y="147216"/>
                  </a:cubicBezTo>
                  <a:cubicBezTo>
                    <a:pt x="361235" y="143470"/>
                    <a:pt x="448477" y="113883"/>
                    <a:pt x="445491" y="90864"/>
                  </a:cubicBezTo>
                  <a:cubicBezTo>
                    <a:pt x="442288" y="66326"/>
                    <a:pt x="199671" y="91244"/>
                    <a:pt x="199671" y="91244"/>
                  </a:cubicBezTo>
                  <a:cubicBezTo>
                    <a:pt x="199671" y="91244"/>
                    <a:pt x="208194" y="-3056"/>
                    <a:pt x="175241" y="39"/>
                  </a:cubicBezTo>
                  <a:cubicBezTo>
                    <a:pt x="142288" y="3133"/>
                    <a:pt x="144893" y="152754"/>
                    <a:pt x="144893" y="152754"/>
                  </a:cubicBezTo>
                  <a:lnTo>
                    <a:pt x="89953" y="161929"/>
                  </a:lnTo>
                  <a:lnTo>
                    <a:pt x="17097" y="175284"/>
                  </a:lnTo>
                  <a:cubicBezTo>
                    <a:pt x="19323" y="193742"/>
                    <a:pt x="-9124" y="215186"/>
                    <a:pt x="810" y="243905"/>
                  </a:cubicBezTo>
                  <a:cubicBezTo>
                    <a:pt x="9768" y="270398"/>
                    <a:pt x="11017" y="329030"/>
                    <a:pt x="19920" y="345045"/>
                  </a:cubicBezTo>
                  <a:lnTo>
                    <a:pt x="135664" y="294231"/>
                  </a:lnTo>
                  <a:lnTo>
                    <a:pt x="193536" y="265729"/>
                  </a:lnTo>
                  <a:cubicBezTo>
                    <a:pt x="193536" y="265729"/>
                    <a:pt x="338379" y="354980"/>
                    <a:pt x="341256" y="322407"/>
                  </a:cubicBezTo>
                  <a:cubicBezTo>
                    <a:pt x="344134" y="289833"/>
                    <a:pt x="265252" y="265349"/>
                    <a:pt x="265252" y="265349"/>
                  </a:cubicBezTo>
                  <a:cubicBezTo>
                    <a:pt x="265252" y="265349"/>
                    <a:pt x="413895" y="295262"/>
                    <a:pt x="427793" y="258128"/>
                  </a:cubicBezTo>
                  <a:close/>
                </a:path>
              </a:pathLst>
            </a:custGeom>
            <a:solidFill>
              <a:srgbClr val="8C6655"/>
            </a:solidFill>
            <a:ln w="54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42" name="Forme libre : forme 32">
              <a:extLst>
                <a:ext uri="{FF2B5EF4-FFF2-40B4-BE49-F238E27FC236}">
                  <a16:creationId xmlns:a16="http://schemas.microsoft.com/office/drawing/2014/main" id="{D08A6725-5264-4F11-B1A7-E72A56F95987}"/>
                </a:ext>
              </a:extLst>
            </p:cNvPr>
            <p:cNvSpPr/>
            <p:nvPr/>
          </p:nvSpPr>
          <p:spPr>
            <a:xfrm>
              <a:off x="7654834" y="3717846"/>
              <a:ext cx="579916" cy="1614977"/>
            </a:xfrm>
            <a:custGeom>
              <a:avLst/>
              <a:gdLst>
                <a:gd name="connsiteX0" fmla="*/ 431743 w 435000"/>
                <a:gd name="connsiteY0" fmla="*/ -36 h 1211408"/>
                <a:gd name="connsiteX1" fmla="*/ 24250 w 435000"/>
                <a:gd name="connsiteY1" fmla="*/ 782268 h 1211408"/>
                <a:gd name="connsiteX2" fmla="*/ 345478 w 435000"/>
                <a:gd name="connsiteY2" fmla="*/ 1191498 h 1211408"/>
                <a:gd name="connsiteX3" fmla="*/ 345478 w 435000"/>
                <a:gd name="connsiteY3" fmla="*/ 989272 h 1211408"/>
                <a:gd name="connsiteX4" fmla="*/ 183969 w 435000"/>
                <a:gd name="connsiteY4" fmla="*/ 877383 h 1211408"/>
                <a:gd name="connsiteX5" fmla="*/ 433698 w 435000"/>
                <a:gd name="connsiteY5" fmla="*/ 299694 h 1211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5000" h="1211408">
                  <a:moveTo>
                    <a:pt x="431743" y="-36"/>
                  </a:moveTo>
                  <a:cubicBezTo>
                    <a:pt x="327563" y="3602"/>
                    <a:pt x="110950" y="513864"/>
                    <a:pt x="24250" y="782268"/>
                  </a:cubicBezTo>
                  <a:cubicBezTo>
                    <a:pt x="-62449" y="1050673"/>
                    <a:pt x="78105" y="1281727"/>
                    <a:pt x="345478" y="1191498"/>
                  </a:cubicBezTo>
                  <a:lnTo>
                    <a:pt x="345478" y="989272"/>
                  </a:lnTo>
                  <a:cubicBezTo>
                    <a:pt x="269800" y="989272"/>
                    <a:pt x="184783" y="1014571"/>
                    <a:pt x="183969" y="877383"/>
                  </a:cubicBezTo>
                  <a:cubicBezTo>
                    <a:pt x="183154" y="740194"/>
                    <a:pt x="433698" y="299694"/>
                    <a:pt x="433698" y="299694"/>
                  </a:cubicBezTo>
                  <a:close/>
                </a:path>
              </a:pathLst>
            </a:custGeom>
            <a:solidFill>
              <a:srgbClr val="EBEDF2"/>
            </a:solidFill>
            <a:ln w="54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grpSp>
      <p:pic>
        <p:nvPicPr>
          <p:cNvPr id="45" name="Image 44">
            <a:extLst>
              <a:ext uri="{FF2B5EF4-FFF2-40B4-BE49-F238E27FC236}">
                <a16:creationId xmlns:a16="http://schemas.microsoft.com/office/drawing/2014/main" id="{0A43F61E-FA47-404F-A76F-DA28F8734308}"/>
              </a:ext>
            </a:extLst>
          </p:cNvPr>
          <p:cNvPicPr>
            <a:picLocks noChangeAspect="1"/>
          </p:cNvPicPr>
          <p:nvPr/>
        </p:nvPicPr>
        <p:blipFill rotWithShape="1">
          <a:blip r:embed="rId4" cstate="hqprint">
            <a:extLst>
              <a:ext uri="{28A0092B-C50C-407E-A947-70E740481C1C}">
                <a14:useLocalDpi xmlns:a14="http://schemas.microsoft.com/office/drawing/2010/main" val="0"/>
              </a:ext>
            </a:extLst>
          </a:blip>
          <a:srcRect l="1510" t="6215" r="2029" b="5015"/>
          <a:stretch/>
        </p:blipFill>
        <p:spPr>
          <a:xfrm>
            <a:off x="147918" y="141194"/>
            <a:ext cx="1095935" cy="1008530"/>
          </a:xfrm>
          <a:prstGeom prst="ellipse">
            <a:avLst/>
          </a:prstGeom>
        </p:spPr>
      </p:pic>
      <p:sp>
        <p:nvSpPr>
          <p:cNvPr id="46" name="Forme libre : forme 45">
            <a:extLst>
              <a:ext uri="{FF2B5EF4-FFF2-40B4-BE49-F238E27FC236}">
                <a16:creationId xmlns:a16="http://schemas.microsoft.com/office/drawing/2014/main" id="{1E24914B-25E8-454D-A733-215DBB8B8061}"/>
              </a:ext>
            </a:extLst>
          </p:cNvPr>
          <p:cNvSpPr/>
          <p:nvPr/>
        </p:nvSpPr>
        <p:spPr>
          <a:xfrm>
            <a:off x="10330851" y="6198391"/>
            <a:ext cx="1087243" cy="234000"/>
          </a:xfrm>
          <a:custGeom>
            <a:avLst/>
            <a:gdLst>
              <a:gd name="connsiteX0" fmla="*/ 19635 w 1087243"/>
              <a:gd name="connsiteY0" fmla="*/ 0 h 246390"/>
              <a:gd name="connsiteX1" fmla="*/ 945457 w 1087243"/>
              <a:gd name="connsiteY1" fmla="*/ 0 h 246390"/>
              <a:gd name="connsiteX2" fmla="*/ 965092 w 1087243"/>
              <a:gd name="connsiteY2" fmla="*/ 19635 h 246390"/>
              <a:gd name="connsiteX3" fmla="*/ 965092 w 1087243"/>
              <a:gd name="connsiteY3" fmla="*/ 78700 h 246390"/>
              <a:gd name="connsiteX4" fmla="*/ 1087243 w 1087243"/>
              <a:gd name="connsiteY4" fmla="*/ 80962 h 246390"/>
              <a:gd name="connsiteX5" fmla="*/ 965092 w 1087243"/>
              <a:gd name="connsiteY5" fmla="*/ 154253 h 246390"/>
              <a:gd name="connsiteX6" fmla="*/ 965092 w 1087243"/>
              <a:gd name="connsiteY6" fmla="*/ 226755 h 246390"/>
              <a:gd name="connsiteX7" fmla="*/ 945457 w 1087243"/>
              <a:gd name="connsiteY7" fmla="*/ 246390 h 246390"/>
              <a:gd name="connsiteX8" fmla="*/ 19635 w 1087243"/>
              <a:gd name="connsiteY8" fmla="*/ 246390 h 246390"/>
              <a:gd name="connsiteX9" fmla="*/ 0 w 1087243"/>
              <a:gd name="connsiteY9" fmla="*/ 226755 h 246390"/>
              <a:gd name="connsiteX10" fmla="*/ 0 w 1087243"/>
              <a:gd name="connsiteY10" fmla="*/ 19635 h 246390"/>
              <a:gd name="connsiteX11" fmla="*/ 19635 w 1087243"/>
              <a:gd name="connsiteY11" fmla="*/ 0 h 246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87243" h="246390">
                <a:moveTo>
                  <a:pt x="19635" y="0"/>
                </a:moveTo>
                <a:lnTo>
                  <a:pt x="945457" y="0"/>
                </a:lnTo>
                <a:cubicBezTo>
                  <a:pt x="956301" y="0"/>
                  <a:pt x="965092" y="8791"/>
                  <a:pt x="965092" y="19635"/>
                </a:cubicBezTo>
                <a:lnTo>
                  <a:pt x="965092" y="78700"/>
                </a:lnTo>
                <a:lnTo>
                  <a:pt x="1087243" y="80962"/>
                </a:lnTo>
                <a:lnTo>
                  <a:pt x="965092" y="154253"/>
                </a:lnTo>
                <a:lnTo>
                  <a:pt x="965092" y="226755"/>
                </a:lnTo>
                <a:cubicBezTo>
                  <a:pt x="965092" y="237599"/>
                  <a:pt x="956301" y="246390"/>
                  <a:pt x="945457" y="246390"/>
                </a:cubicBezTo>
                <a:lnTo>
                  <a:pt x="19635" y="246390"/>
                </a:lnTo>
                <a:cubicBezTo>
                  <a:pt x="8791" y="246390"/>
                  <a:pt x="0" y="237599"/>
                  <a:pt x="0" y="226755"/>
                </a:cubicBezTo>
                <a:lnTo>
                  <a:pt x="0" y="19635"/>
                </a:lnTo>
                <a:cubicBezTo>
                  <a:pt x="0" y="8791"/>
                  <a:pt x="8791" y="0"/>
                  <a:pt x="19635"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Trebuchet MS"/>
              <a:ea typeface="+mn-ea"/>
              <a:cs typeface="+mn-cs"/>
            </a:endParaRPr>
          </a:p>
        </p:txBody>
      </p:sp>
      <p:pic>
        <p:nvPicPr>
          <p:cNvPr id="47" name="Image 46" descr="Une image contenant texte&#10;&#10;Description générée automatiquement">
            <a:extLst>
              <a:ext uri="{FF2B5EF4-FFF2-40B4-BE49-F238E27FC236}">
                <a16:creationId xmlns:a16="http://schemas.microsoft.com/office/drawing/2014/main" id="{306316E3-E492-4331-BEEF-65AA9C2F7924}"/>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10328470" y="6028912"/>
            <a:ext cx="1589268" cy="666368"/>
          </a:xfrm>
          <a:prstGeom prst="rect">
            <a:avLst/>
          </a:prstGeom>
        </p:spPr>
      </p:pic>
      <p:pic>
        <p:nvPicPr>
          <p:cNvPr id="1026" name="Picture 2" descr="Image result for efs logo">
            <a:extLst>
              <a:ext uri="{FF2B5EF4-FFF2-40B4-BE49-F238E27FC236}">
                <a16:creationId xmlns:a16="http://schemas.microsoft.com/office/drawing/2014/main" id="{5823DA19-E67F-4B94-845F-6338C62A9E35}"/>
              </a:ext>
            </a:extLst>
          </p:cNvPr>
          <p:cNvPicPr>
            <a:picLocks noChangeAspect="1" noChangeArrowheads="1"/>
          </p:cNvPicPr>
          <p:nvPr/>
        </p:nvPicPr>
        <p:blipFill rotWithShape="1">
          <a:blip r:embed="rId6" cstate="hqprint">
            <a:clrChange>
              <a:clrFrom>
                <a:srgbClr val="FFFFFF"/>
              </a:clrFrom>
              <a:clrTo>
                <a:srgbClr val="FFFFFF">
                  <a:alpha val="0"/>
                </a:srgbClr>
              </a:clrTo>
            </a:clrChange>
            <a:extLst>
              <a:ext uri="{28A0092B-C50C-407E-A947-70E740481C1C}">
                <a14:useLocalDpi xmlns:a14="http://schemas.microsoft.com/office/drawing/2010/main" val="0"/>
              </a:ext>
            </a:extLst>
          </a:blip>
          <a:srcRect l="9586" r="14141" b="15900"/>
          <a:stretch/>
        </p:blipFill>
        <p:spPr bwMode="auto">
          <a:xfrm>
            <a:off x="9239073" y="4297708"/>
            <a:ext cx="257934" cy="136646"/>
          </a:xfrm>
          <a:prstGeom prst="rect">
            <a:avLst/>
          </a:prstGeom>
          <a:noFill/>
          <a:extLst>
            <a:ext uri="{909E8E84-426E-40DD-AFC4-6F175D3DCCD1}">
              <a14:hiddenFill xmlns:a14="http://schemas.microsoft.com/office/drawing/2010/main">
                <a:solidFill>
                  <a:srgbClr val="FFFFFF"/>
                </a:solidFill>
              </a14:hiddenFill>
            </a:ext>
          </a:extLst>
        </p:spPr>
      </p:pic>
      <p:sp>
        <p:nvSpPr>
          <p:cNvPr id="48" name="Espace réservé du pied de page 2">
            <a:extLst>
              <a:ext uri="{FF2B5EF4-FFF2-40B4-BE49-F238E27FC236}">
                <a16:creationId xmlns:a16="http://schemas.microsoft.com/office/drawing/2014/main" id="{B6467753-9D2B-434C-ACA6-0875E2546E60}"/>
              </a:ext>
            </a:extLst>
          </p:cNvPr>
          <p:cNvSpPr txBox="1">
            <a:spLocks/>
          </p:cNvSpPr>
          <p:nvPr/>
        </p:nvSpPr>
        <p:spPr>
          <a:xfrm>
            <a:off x="141942" y="6398185"/>
            <a:ext cx="4114800" cy="365125"/>
          </a:xfrm>
          <a:prstGeom prst="rect">
            <a:avLst/>
          </a:prstGeom>
        </p:spPr>
        <p:txBody>
          <a:bodyPr vert="horz" lIns="91440" tIns="45720" rIns="91440" bIns="45720" rtlCol="0" anchor="ctr"/>
          <a:lstStyle>
            <a:defPPr>
              <a:defRPr lang="fr-FR"/>
            </a:defPPr>
            <a:lvl1pPr marL="0" algn="l" defTabSz="914400" rtl="0" eaLnBrk="1" latinLnBrk="0" hangingPunct="1">
              <a:defRPr sz="8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fr-FR" b="1" dirty="0">
                <a:solidFill>
                  <a:schemeClr val="accent1"/>
                </a:solidFill>
                <a:latin typeface="+mj-lt"/>
              </a:rPr>
              <a:t>Niveau 3 (6</a:t>
            </a:r>
            <a:r>
              <a:rPr lang="fr-FR" b="1" baseline="30000" dirty="0">
                <a:solidFill>
                  <a:schemeClr val="accent1"/>
                </a:solidFill>
                <a:latin typeface="+mj-lt"/>
              </a:rPr>
              <a:t>e</a:t>
            </a:r>
            <a:r>
              <a:rPr lang="fr-FR" b="1" dirty="0">
                <a:solidFill>
                  <a:schemeClr val="accent1"/>
                </a:solidFill>
                <a:latin typeface="+mj-lt"/>
              </a:rPr>
              <a:t> – 5</a:t>
            </a:r>
            <a:r>
              <a:rPr lang="fr-FR" b="1" baseline="30000" dirty="0">
                <a:solidFill>
                  <a:schemeClr val="accent1"/>
                </a:solidFill>
                <a:latin typeface="+mj-lt"/>
              </a:rPr>
              <a:t>e</a:t>
            </a:r>
            <a:r>
              <a:rPr lang="fr-FR" b="1" dirty="0">
                <a:solidFill>
                  <a:schemeClr val="accent1"/>
                </a:solidFill>
                <a:latin typeface="+mj-lt"/>
              </a:rPr>
              <a:t>)</a:t>
            </a:r>
          </a:p>
        </p:txBody>
      </p:sp>
    </p:spTree>
    <p:custDataLst>
      <p:tags r:id="rId1"/>
    </p:custDataLst>
    <p:extLst>
      <p:ext uri="{BB962C8B-B14F-4D97-AF65-F5344CB8AC3E}">
        <p14:creationId xmlns:p14="http://schemas.microsoft.com/office/powerpoint/2010/main" val="12082730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afterEffect" p14:presetBounceEnd="21000">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14:bounceEnd="21000">
                                          <p:cBhvr additive="base">
                                            <p:cTn id="7" dur="1000" fill="hold"/>
                                            <p:tgtEl>
                                              <p:spTgt spid="3"/>
                                            </p:tgtEl>
                                            <p:attrNameLst>
                                              <p:attrName>ppt_x</p:attrName>
                                            </p:attrNameLst>
                                          </p:cBhvr>
                                          <p:tavLst>
                                            <p:tav tm="0">
                                              <p:val>
                                                <p:strVal val="0-#ppt_w/2"/>
                                              </p:val>
                                            </p:tav>
                                            <p:tav tm="100000">
                                              <p:val>
                                                <p:strVal val="#ppt_x"/>
                                              </p:val>
                                            </p:tav>
                                          </p:tavLst>
                                        </p:anim>
                                        <p:anim calcmode="lin" valueType="num" p14:bounceEnd="21000">
                                          <p:cBhvr additive="base">
                                            <p:cTn id="8" dur="1000" fill="hold"/>
                                            <p:tgtEl>
                                              <p:spTgt spid="3"/>
                                            </p:tgtEl>
                                            <p:attrNameLst>
                                              <p:attrName>ppt_y</p:attrName>
                                            </p:attrNameLst>
                                          </p:cBhvr>
                                          <p:tavLst>
                                            <p:tav tm="0">
                                              <p:val>
                                                <p:strVal val="#ppt_y"/>
                                              </p:val>
                                            </p:tav>
                                            <p:tav tm="100000">
                                              <p:val>
                                                <p:strVal val="#ppt_y"/>
                                              </p:val>
                                            </p:tav>
                                          </p:tavLst>
                                        </p:anim>
                                      </p:childTnLst>
                                    </p:cTn>
                                  </p:par>
                                  <p:par>
                                    <p:cTn id="9" presetID="32" presetClass="emph" presetSubtype="0" repeatCount="indefinite" fill="remove" grpId="0" nodeType="withEffect">
                                      <p:stCondLst>
                                        <p:cond delay="0"/>
                                      </p:stCondLst>
                                      <p:endCondLst>
                                        <p:cond evt="onNext" delay="0">
                                          <p:tgtEl>
                                            <p:sldTgt/>
                                          </p:tgtEl>
                                        </p:cond>
                                      </p:endCondLst>
                                      <p:childTnLst>
                                        <p:animRot by="120000">
                                          <p:cBhvr>
                                            <p:cTn id="10" dur="100" fill="hold">
                                              <p:stCondLst>
                                                <p:cond delay="0"/>
                                              </p:stCondLst>
                                            </p:cTn>
                                            <p:tgtEl>
                                              <p:spTgt spid="38"/>
                                            </p:tgtEl>
                                            <p:attrNameLst>
                                              <p:attrName>r</p:attrName>
                                            </p:attrNameLst>
                                          </p:cBhvr>
                                        </p:animRot>
                                        <p:animRot by="-240000">
                                          <p:cBhvr>
                                            <p:cTn id="11" dur="200" fill="hold">
                                              <p:stCondLst>
                                                <p:cond delay="200"/>
                                              </p:stCondLst>
                                            </p:cTn>
                                            <p:tgtEl>
                                              <p:spTgt spid="38"/>
                                            </p:tgtEl>
                                            <p:attrNameLst>
                                              <p:attrName>r</p:attrName>
                                            </p:attrNameLst>
                                          </p:cBhvr>
                                        </p:animRot>
                                        <p:animRot by="240000">
                                          <p:cBhvr>
                                            <p:cTn id="12" dur="200" fill="hold">
                                              <p:stCondLst>
                                                <p:cond delay="400"/>
                                              </p:stCondLst>
                                            </p:cTn>
                                            <p:tgtEl>
                                              <p:spTgt spid="38"/>
                                            </p:tgtEl>
                                            <p:attrNameLst>
                                              <p:attrName>r</p:attrName>
                                            </p:attrNameLst>
                                          </p:cBhvr>
                                        </p:animRot>
                                        <p:animRot by="-240000">
                                          <p:cBhvr>
                                            <p:cTn id="13" dur="200" fill="hold">
                                              <p:stCondLst>
                                                <p:cond delay="600"/>
                                              </p:stCondLst>
                                            </p:cTn>
                                            <p:tgtEl>
                                              <p:spTgt spid="38"/>
                                            </p:tgtEl>
                                            <p:attrNameLst>
                                              <p:attrName>r</p:attrName>
                                            </p:attrNameLst>
                                          </p:cBhvr>
                                        </p:animRot>
                                        <p:animRot by="120000">
                                          <p:cBhvr>
                                            <p:cTn id="14" dur="200" fill="hold">
                                              <p:stCondLst>
                                                <p:cond delay="800"/>
                                              </p:stCondLst>
                                            </p:cTn>
                                            <p:tgtEl>
                                              <p:spTgt spid="38"/>
                                            </p:tgtEl>
                                            <p:attrNameLst>
                                              <p:attrName>r</p:attrName>
                                            </p:attrNameLst>
                                          </p:cBhvr>
                                        </p:animRot>
                                      </p:childTnLst>
                                    </p:cTn>
                                  </p:par>
                                  <p:par>
                                    <p:cTn id="15" presetID="42" presetClass="entr" presetSubtype="0" fill="hold" grpId="0" nodeType="withEffect">
                                      <p:stCondLst>
                                        <p:cond delay="1020"/>
                                      </p:stCondLst>
                                      <p:childTnLst>
                                        <p:set>
                                          <p:cBhvr>
                                            <p:cTn id="16" dur="1" fill="hold">
                                              <p:stCondLst>
                                                <p:cond delay="0"/>
                                              </p:stCondLst>
                                            </p:cTn>
                                            <p:tgtEl>
                                              <p:spTgt spid="2"/>
                                            </p:tgtEl>
                                            <p:attrNameLst>
                                              <p:attrName>style.visibility</p:attrName>
                                            </p:attrNameLst>
                                          </p:cBhvr>
                                          <p:to>
                                            <p:strVal val="visible"/>
                                          </p:to>
                                        </p:set>
                                        <p:animEffect transition="in" filter="fade">
                                          <p:cBhvr>
                                            <p:cTn id="17" dur="1000"/>
                                            <p:tgtEl>
                                              <p:spTgt spid="2"/>
                                            </p:tgtEl>
                                          </p:cBhvr>
                                        </p:animEffect>
                                        <p:anim calcmode="lin" valueType="num">
                                          <p:cBhvr>
                                            <p:cTn id="18" dur="1000" fill="hold"/>
                                            <p:tgtEl>
                                              <p:spTgt spid="2"/>
                                            </p:tgtEl>
                                            <p:attrNameLst>
                                              <p:attrName>ppt_x</p:attrName>
                                            </p:attrNameLst>
                                          </p:cBhvr>
                                          <p:tavLst>
                                            <p:tav tm="0">
                                              <p:val>
                                                <p:strVal val="#ppt_x"/>
                                              </p:val>
                                            </p:tav>
                                            <p:tav tm="100000">
                                              <p:val>
                                                <p:strVal val="#ppt_x"/>
                                              </p:val>
                                            </p:tav>
                                          </p:tavLst>
                                        </p:anim>
                                        <p:anim calcmode="lin" valueType="num">
                                          <p:cBhvr>
                                            <p:cTn id="19" dur="1000" fill="hold"/>
                                            <p:tgtEl>
                                              <p:spTgt spid="2"/>
                                            </p:tgtEl>
                                            <p:attrNameLst>
                                              <p:attrName>ppt_y</p:attrName>
                                            </p:attrNameLst>
                                          </p:cBhvr>
                                          <p:tavLst>
                                            <p:tav tm="0">
                                              <p:val>
                                                <p:strVal val="#ppt_y+.1"/>
                                              </p:val>
                                            </p:tav>
                                            <p:tav tm="100000">
                                              <p:val>
                                                <p:strVal val="#ppt_y"/>
                                              </p:val>
                                            </p:tav>
                                          </p:tavLst>
                                        </p:anim>
                                      </p:childTnLst>
                                    </p:cTn>
                                  </p:par>
                                  <p:par>
                                    <p:cTn id="20" presetID="0" presetClass="path" presetSubtype="0" accel="50000" decel="50000" autoRev="1" fill="hold" nodeType="withEffect">
                                      <p:stCondLst>
                                        <p:cond delay="0"/>
                                      </p:stCondLst>
                                      <p:childTnLst>
                                        <p:animMotion origin="layout" path="M 0.0043 -0.00069 L 0.0043 -0.00069 C 0.00365 -0.00069 0.00299 -0.00092 0.00247 -0.00092 C -0.00287 -0.00092 -0.00521 0.00047 -0.00274 -0.00092 C 0.00052 -0.00046 -0.0013 -0.00092 0.0026 -2.59259E-6 L 0.0043 0.00047 C 0.00378 0.00047 0.00338 0.0007 0.00299 0.0007 C 0.00169 0.00093 0.00026 0.00093 -0.00117 0.00116 C -0.0013 0.00116 -0.00078 0.00139 -0.00052 0.00139 C 0.00195 0.00185 0.00338 -0.00023 0.0043 -0.00069 Z " pathEditMode="relative" ptsTypes="AAAAAAAAAA">
                                          <p:cBhvr>
                                            <p:cTn id="21" dur="5000" fill="hold"/>
                                            <p:tgtEl>
                                              <p:spTgt spid="53"/>
                                            </p:tgtEl>
                                            <p:attrNameLst>
                                              <p:attrName>ppt_x</p:attrName>
                                              <p:attrName>ppt_y</p:attrName>
                                            </p:attrNameLst>
                                          </p:cBhvr>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38" grpId="0" animBg="1"/>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1000" fill="hold"/>
                                            <p:tgtEl>
                                              <p:spTgt spid="3"/>
                                            </p:tgtEl>
                                            <p:attrNameLst>
                                              <p:attrName>ppt_x</p:attrName>
                                            </p:attrNameLst>
                                          </p:cBhvr>
                                          <p:tavLst>
                                            <p:tav tm="0">
                                              <p:val>
                                                <p:strVal val="0-#ppt_w/2"/>
                                              </p:val>
                                            </p:tav>
                                            <p:tav tm="100000">
                                              <p:val>
                                                <p:strVal val="#ppt_x"/>
                                              </p:val>
                                            </p:tav>
                                          </p:tavLst>
                                        </p:anim>
                                        <p:anim calcmode="lin" valueType="num">
                                          <p:cBhvr additive="base">
                                            <p:cTn id="8" dur="1000" fill="hold"/>
                                            <p:tgtEl>
                                              <p:spTgt spid="3"/>
                                            </p:tgtEl>
                                            <p:attrNameLst>
                                              <p:attrName>ppt_y</p:attrName>
                                            </p:attrNameLst>
                                          </p:cBhvr>
                                          <p:tavLst>
                                            <p:tav tm="0">
                                              <p:val>
                                                <p:strVal val="#ppt_y"/>
                                              </p:val>
                                            </p:tav>
                                            <p:tav tm="100000">
                                              <p:val>
                                                <p:strVal val="#ppt_y"/>
                                              </p:val>
                                            </p:tav>
                                          </p:tavLst>
                                        </p:anim>
                                      </p:childTnLst>
                                    </p:cTn>
                                  </p:par>
                                  <p:par>
                                    <p:cTn id="9" presetID="32" presetClass="emph" presetSubtype="0" repeatCount="indefinite" fill="remove" grpId="0" nodeType="withEffect">
                                      <p:stCondLst>
                                        <p:cond delay="0"/>
                                      </p:stCondLst>
                                      <p:endCondLst>
                                        <p:cond evt="onNext" delay="0">
                                          <p:tgtEl>
                                            <p:sldTgt/>
                                          </p:tgtEl>
                                        </p:cond>
                                      </p:endCondLst>
                                      <p:childTnLst>
                                        <p:animRot by="120000">
                                          <p:cBhvr>
                                            <p:cTn id="10" dur="100" fill="hold">
                                              <p:stCondLst>
                                                <p:cond delay="0"/>
                                              </p:stCondLst>
                                            </p:cTn>
                                            <p:tgtEl>
                                              <p:spTgt spid="38"/>
                                            </p:tgtEl>
                                            <p:attrNameLst>
                                              <p:attrName>r</p:attrName>
                                            </p:attrNameLst>
                                          </p:cBhvr>
                                        </p:animRot>
                                        <p:animRot by="-240000">
                                          <p:cBhvr>
                                            <p:cTn id="11" dur="200" fill="hold">
                                              <p:stCondLst>
                                                <p:cond delay="200"/>
                                              </p:stCondLst>
                                            </p:cTn>
                                            <p:tgtEl>
                                              <p:spTgt spid="38"/>
                                            </p:tgtEl>
                                            <p:attrNameLst>
                                              <p:attrName>r</p:attrName>
                                            </p:attrNameLst>
                                          </p:cBhvr>
                                        </p:animRot>
                                        <p:animRot by="240000">
                                          <p:cBhvr>
                                            <p:cTn id="12" dur="200" fill="hold">
                                              <p:stCondLst>
                                                <p:cond delay="400"/>
                                              </p:stCondLst>
                                            </p:cTn>
                                            <p:tgtEl>
                                              <p:spTgt spid="38"/>
                                            </p:tgtEl>
                                            <p:attrNameLst>
                                              <p:attrName>r</p:attrName>
                                            </p:attrNameLst>
                                          </p:cBhvr>
                                        </p:animRot>
                                        <p:animRot by="-240000">
                                          <p:cBhvr>
                                            <p:cTn id="13" dur="200" fill="hold">
                                              <p:stCondLst>
                                                <p:cond delay="600"/>
                                              </p:stCondLst>
                                            </p:cTn>
                                            <p:tgtEl>
                                              <p:spTgt spid="38"/>
                                            </p:tgtEl>
                                            <p:attrNameLst>
                                              <p:attrName>r</p:attrName>
                                            </p:attrNameLst>
                                          </p:cBhvr>
                                        </p:animRot>
                                        <p:animRot by="120000">
                                          <p:cBhvr>
                                            <p:cTn id="14" dur="200" fill="hold">
                                              <p:stCondLst>
                                                <p:cond delay="800"/>
                                              </p:stCondLst>
                                            </p:cTn>
                                            <p:tgtEl>
                                              <p:spTgt spid="38"/>
                                            </p:tgtEl>
                                            <p:attrNameLst>
                                              <p:attrName>r</p:attrName>
                                            </p:attrNameLst>
                                          </p:cBhvr>
                                        </p:animRot>
                                      </p:childTnLst>
                                    </p:cTn>
                                  </p:par>
                                  <p:par>
                                    <p:cTn id="15" presetID="42" presetClass="entr" presetSubtype="0" fill="hold" grpId="0" nodeType="withEffect">
                                      <p:stCondLst>
                                        <p:cond delay="1020"/>
                                      </p:stCondLst>
                                      <p:childTnLst>
                                        <p:set>
                                          <p:cBhvr>
                                            <p:cTn id="16" dur="1" fill="hold">
                                              <p:stCondLst>
                                                <p:cond delay="0"/>
                                              </p:stCondLst>
                                            </p:cTn>
                                            <p:tgtEl>
                                              <p:spTgt spid="2"/>
                                            </p:tgtEl>
                                            <p:attrNameLst>
                                              <p:attrName>style.visibility</p:attrName>
                                            </p:attrNameLst>
                                          </p:cBhvr>
                                          <p:to>
                                            <p:strVal val="visible"/>
                                          </p:to>
                                        </p:set>
                                        <p:animEffect transition="in" filter="fade">
                                          <p:cBhvr>
                                            <p:cTn id="17" dur="1000"/>
                                            <p:tgtEl>
                                              <p:spTgt spid="2"/>
                                            </p:tgtEl>
                                          </p:cBhvr>
                                        </p:animEffect>
                                        <p:anim calcmode="lin" valueType="num">
                                          <p:cBhvr>
                                            <p:cTn id="18" dur="1000" fill="hold"/>
                                            <p:tgtEl>
                                              <p:spTgt spid="2"/>
                                            </p:tgtEl>
                                            <p:attrNameLst>
                                              <p:attrName>ppt_x</p:attrName>
                                            </p:attrNameLst>
                                          </p:cBhvr>
                                          <p:tavLst>
                                            <p:tav tm="0">
                                              <p:val>
                                                <p:strVal val="#ppt_x"/>
                                              </p:val>
                                            </p:tav>
                                            <p:tav tm="100000">
                                              <p:val>
                                                <p:strVal val="#ppt_x"/>
                                              </p:val>
                                            </p:tav>
                                          </p:tavLst>
                                        </p:anim>
                                        <p:anim calcmode="lin" valueType="num">
                                          <p:cBhvr>
                                            <p:cTn id="19" dur="1000" fill="hold"/>
                                            <p:tgtEl>
                                              <p:spTgt spid="2"/>
                                            </p:tgtEl>
                                            <p:attrNameLst>
                                              <p:attrName>ppt_y</p:attrName>
                                            </p:attrNameLst>
                                          </p:cBhvr>
                                          <p:tavLst>
                                            <p:tav tm="0">
                                              <p:val>
                                                <p:strVal val="#ppt_y+.1"/>
                                              </p:val>
                                            </p:tav>
                                            <p:tav tm="100000">
                                              <p:val>
                                                <p:strVal val="#ppt_y"/>
                                              </p:val>
                                            </p:tav>
                                          </p:tavLst>
                                        </p:anim>
                                      </p:childTnLst>
                                    </p:cTn>
                                  </p:par>
                                  <p:par>
                                    <p:cTn id="20" presetID="0" presetClass="path" presetSubtype="0" accel="50000" decel="50000" autoRev="1" fill="hold" nodeType="withEffect">
                                      <p:stCondLst>
                                        <p:cond delay="0"/>
                                      </p:stCondLst>
                                      <p:childTnLst>
                                        <p:animMotion origin="layout" path="M 0.0043 -0.00069 L 0.0043 -0.00069 C 0.00365 -0.00069 0.00299 -0.00092 0.00247 -0.00092 C -0.00287 -0.00092 -0.00521 0.00047 -0.00274 -0.00092 C 0.00052 -0.00046 -0.0013 -0.00092 0.0026 -2.59259E-6 L 0.0043 0.00047 C 0.00378 0.00047 0.00338 0.0007 0.00299 0.0007 C 0.00169 0.00093 0.00026 0.00093 -0.00117 0.00116 C -0.0013 0.00116 -0.00078 0.00139 -0.00052 0.00139 C 0.00195 0.00185 0.00338 -0.00023 0.0043 -0.00069 Z " pathEditMode="relative" ptsTypes="AAAAAAAAAA">
                                          <p:cBhvr>
                                            <p:cTn id="21" dur="5000" fill="hold"/>
                                            <p:tgtEl>
                                              <p:spTgt spid="53"/>
                                            </p:tgtEl>
                                            <p:attrNameLst>
                                              <p:attrName>ppt_x</p:attrName>
                                              <p:attrName>ppt_y</p:attrName>
                                            </p:attrNameLst>
                                          </p:cBhvr>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38" grpId="0" animBg="1"/>
        </p:bldLst>
      </p:timing>
    </mc:Fallback>
  </mc:AlternateContent>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oneTexte 1">
            <a:extLst>
              <a:ext uri="{FF2B5EF4-FFF2-40B4-BE49-F238E27FC236}">
                <a16:creationId xmlns:a16="http://schemas.microsoft.com/office/drawing/2014/main" id="{6A02B09F-0E24-44F0-BDA3-5D5BF09B14E4}"/>
              </a:ext>
            </a:extLst>
          </p:cNvPr>
          <p:cNvSpPr txBox="1"/>
          <p:nvPr/>
        </p:nvSpPr>
        <p:spPr>
          <a:xfrm>
            <a:off x="608512" y="2368894"/>
            <a:ext cx="6096000" cy="2308324"/>
          </a:xfrm>
          <a:prstGeom prst="rect">
            <a:avLst/>
          </a:prstGeom>
          <a:noFill/>
        </p:spPr>
        <p:txBody>
          <a:bodyPr wrap="square" anchor="t" anchorCtr="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2400" b="1" i="0" u="none" strike="noStrike" kern="1200" cap="none" spc="0" normalizeH="0" baseline="0" noProof="0" dirty="0">
                <a:ln>
                  <a:noFill/>
                </a:ln>
                <a:solidFill>
                  <a:srgbClr val="00AAD3"/>
                </a:solidFill>
                <a:effectLst/>
                <a:uLnTx/>
                <a:uFillTx/>
                <a:latin typeface="Trebuchet MS" panose="020B0603020202020204" pitchFamily="34" charset="0"/>
                <a:ea typeface="+mn-ea"/>
                <a:cs typeface="+mn-cs"/>
              </a:rPr>
              <a:t>ÉTAPE 2 </a:t>
            </a:r>
          </a:p>
          <a:p>
            <a:pPr lvl="0"/>
            <a:r>
              <a:rPr lang="fr-FR" sz="2000" dirty="0">
                <a:solidFill>
                  <a:srgbClr val="03326C"/>
                </a:solidFill>
                <a:latin typeface="Trebuchet MS" panose="020B0603020202020204" pitchFamily="34" charset="0"/>
              </a:rPr>
              <a:t>Tout est bon ! </a:t>
            </a:r>
            <a:r>
              <a:rPr lang="fr-FR" sz="2000" b="1" dirty="0">
                <a:solidFill>
                  <a:srgbClr val="03326C"/>
                </a:solidFill>
                <a:latin typeface="Trebuchet MS" panose="020B0603020202020204" pitchFamily="34" charset="0"/>
              </a:rPr>
              <a:t>Paul peut alors s’installer</a:t>
            </a:r>
            <a:br>
              <a:rPr lang="fr-FR" sz="2000" b="1" dirty="0">
                <a:solidFill>
                  <a:srgbClr val="03326C"/>
                </a:solidFill>
                <a:latin typeface="Trebuchet MS" panose="020B0603020202020204" pitchFamily="34" charset="0"/>
              </a:rPr>
            </a:br>
            <a:r>
              <a:rPr lang="fr-FR" sz="2000" b="1" dirty="0">
                <a:solidFill>
                  <a:srgbClr val="03326C"/>
                </a:solidFill>
                <a:latin typeface="Trebuchet MS" panose="020B0603020202020204" pitchFamily="34" charset="0"/>
              </a:rPr>
              <a:t>sur un fauteuil. </a:t>
            </a:r>
            <a:r>
              <a:rPr lang="fr-FR" sz="2000" dirty="0">
                <a:solidFill>
                  <a:srgbClr val="03326C"/>
                </a:solidFill>
                <a:latin typeface="Trebuchet MS" panose="020B0603020202020204" pitchFamily="34" charset="0"/>
              </a:rPr>
              <a:t>Là, un ou une infirmière procède au prélèvement d’un peu de son sang. Ça dure environ 10 minutes et environ 480ml de sang est prélevé. Son sang est recueilli dans une petite poche. Ça ne fait pas mal du tout ! </a:t>
            </a:r>
            <a:endParaRPr kumimoji="0" lang="fr-FR" sz="2000" b="0" i="0" u="none" strike="noStrike" kern="1200" cap="none" spc="0" normalizeH="0" baseline="0" noProof="0" dirty="0">
              <a:ln>
                <a:noFill/>
              </a:ln>
              <a:solidFill>
                <a:srgbClr val="03326C"/>
              </a:solidFill>
              <a:effectLst/>
              <a:uLnTx/>
              <a:uFillTx/>
              <a:latin typeface="Trebuchet MS" panose="020B0603020202020204" pitchFamily="34" charset="0"/>
              <a:ea typeface="+mn-ea"/>
              <a:cs typeface="+mn-cs"/>
            </a:endParaRPr>
          </a:p>
        </p:txBody>
      </p:sp>
      <p:sp>
        <p:nvSpPr>
          <p:cNvPr id="3" name="ZoneTexte 2">
            <a:extLst>
              <a:ext uri="{FF2B5EF4-FFF2-40B4-BE49-F238E27FC236}">
                <a16:creationId xmlns:a16="http://schemas.microsoft.com/office/drawing/2014/main" id="{F07E8426-05FD-49D7-909F-42816DC0450C}"/>
              </a:ext>
            </a:extLst>
          </p:cNvPr>
          <p:cNvSpPr txBox="1"/>
          <p:nvPr/>
        </p:nvSpPr>
        <p:spPr>
          <a:xfrm>
            <a:off x="608512" y="1565229"/>
            <a:ext cx="6096000" cy="523220"/>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2800" b="1" i="0" u="none" strike="noStrike" kern="1200" cap="none" spc="0" normalizeH="0" baseline="0" noProof="0" dirty="0">
                <a:ln>
                  <a:noFill/>
                </a:ln>
                <a:solidFill>
                  <a:srgbClr val="D9042B"/>
                </a:solidFill>
                <a:effectLst/>
                <a:uLnTx/>
                <a:uFillTx/>
                <a:latin typeface="Trebuchet MS" panose="020B0603020202020204" pitchFamily="34" charset="0"/>
                <a:ea typeface="+mn-ea"/>
                <a:cs typeface="+mn-cs"/>
              </a:rPr>
              <a:t>Comment ça marche ?</a:t>
            </a:r>
          </a:p>
        </p:txBody>
      </p:sp>
      <p:sp useBgFill="1">
        <p:nvSpPr>
          <p:cNvPr id="4" name="MaskAnim_text_left">
            <a:extLst>
              <a:ext uri="{FF2B5EF4-FFF2-40B4-BE49-F238E27FC236}">
                <a16:creationId xmlns:a16="http://schemas.microsoft.com/office/drawing/2014/main" id="{65C005C7-DF83-4AFC-8780-D95A0C9D733E}"/>
              </a:ext>
            </a:extLst>
          </p:cNvPr>
          <p:cNvSpPr/>
          <p:nvPr/>
        </p:nvSpPr>
        <p:spPr>
          <a:xfrm>
            <a:off x="0" y="1391860"/>
            <a:ext cx="608512" cy="824566"/>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Trebuchet MS"/>
              <a:ea typeface="+mn-ea"/>
              <a:cs typeface="+mn-cs"/>
            </a:endParaRPr>
          </a:p>
        </p:txBody>
      </p:sp>
      <p:sp>
        <p:nvSpPr>
          <p:cNvPr id="225" name="ZoneTexte 1">
            <a:extLst>
              <a:ext uri="{FF2B5EF4-FFF2-40B4-BE49-F238E27FC236}">
                <a16:creationId xmlns:a16="http://schemas.microsoft.com/office/drawing/2014/main" id="{78A3BA20-87B3-4426-8668-390F488A4F2C}"/>
              </a:ext>
            </a:extLst>
          </p:cNvPr>
          <p:cNvSpPr txBox="1"/>
          <p:nvPr/>
        </p:nvSpPr>
        <p:spPr>
          <a:xfrm>
            <a:off x="608512" y="4854984"/>
            <a:ext cx="6096000" cy="707886"/>
          </a:xfrm>
          <a:prstGeom prst="rect">
            <a:avLst/>
          </a:prstGeom>
          <a:noFill/>
        </p:spPr>
        <p:txBody>
          <a:bodyPr wrap="square" anchor="t" anchorCtr="0">
            <a:spAutoFit/>
          </a:bodyPr>
          <a:lstStyle/>
          <a:p>
            <a:pPr lvl="0"/>
            <a:r>
              <a:rPr lang="fr-FR" sz="2000" dirty="0">
                <a:solidFill>
                  <a:srgbClr val="03326C"/>
                </a:solidFill>
                <a:latin typeface="Trebuchet MS" panose="020B0603020202020204" pitchFamily="34" charset="0"/>
              </a:rPr>
              <a:t>La preuve, pendant qu’il donnait son sang, Paul</a:t>
            </a:r>
            <a:br>
              <a:rPr lang="fr-FR" sz="2000" dirty="0">
                <a:solidFill>
                  <a:srgbClr val="03326C"/>
                </a:solidFill>
                <a:latin typeface="Trebuchet MS" panose="020B0603020202020204" pitchFamily="34" charset="0"/>
              </a:rPr>
            </a:br>
            <a:r>
              <a:rPr lang="fr-FR" sz="2000" dirty="0">
                <a:solidFill>
                  <a:srgbClr val="03326C"/>
                </a:solidFill>
                <a:latin typeface="Trebuchet MS" panose="020B0603020202020204" pitchFamily="34" charset="0"/>
              </a:rPr>
              <a:t>a téléphoné et a même discuté avec sa voisine !</a:t>
            </a:r>
            <a:endParaRPr kumimoji="0" lang="fr-FR" sz="2000" b="0" i="0" u="none" strike="noStrike" kern="1200" cap="none" spc="0" normalizeH="0" baseline="0" noProof="0" dirty="0">
              <a:ln>
                <a:noFill/>
              </a:ln>
              <a:solidFill>
                <a:srgbClr val="03326C"/>
              </a:solidFill>
              <a:effectLst/>
              <a:uLnTx/>
              <a:uFillTx/>
              <a:latin typeface="Trebuchet MS" panose="020B0603020202020204" pitchFamily="34" charset="0"/>
              <a:ea typeface="+mn-ea"/>
              <a:cs typeface="+mn-cs"/>
            </a:endParaRPr>
          </a:p>
        </p:txBody>
      </p:sp>
      <p:grpSp>
        <p:nvGrpSpPr>
          <p:cNvPr id="238" name="Groupe 237" hidden="1">
            <a:extLst>
              <a:ext uri="{FF2B5EF4-FFF2-40B4-BE49-F238E27FC236}">
                <a16:creationId xmlns:a16="http://schemas.microsoft.com/office/drawing/2014/main" id="{49789C8B-68E1-41AA-88EC-B1E1D13FE949}"/>
              </a:ext>
            </a:extLst>
          </p:cNvPr>
          <p:cNvGrpSpPr/>
          <p:nvPr/>
        </p:nvGrpSpPr>
        <p:grpSpPr>
          <a:xfrm>
            <a:off x="5910637" y="1449619"/>
            <a:ext cx="2105758" cy="1548999"/>
            <a:chOff x="5964167" y="-496402"/>
            <a:chExt cx="2105758" cy="1548999"/>
          </a:xfrm>
        </p:grpSpPr>
        <p:sp>
          <p:nvSpPr>
            <p:cNvPr id="242" name="Forme libre : forme 241">
              <a:extLst>
                <a:ext uri="{FF2B5EF4-FFF2-40B4-BE49-F238E27FC236}">
                  <a16:creationId xmlns:a16="http://schemas.microsoft.com/office/drawing/2014/main" id="{18202C02-E051-46AB-9ED0-7C87479D553E}"/>
                </a:ext>
              </a:extLst>
            </p:cNvPr>
            <p:cNvSpPr/>
            <p:nvPr/>
          </p:nvSpPr>
          <p:spPr>
            <a:xfrm>
              <a:off x="5964167" y="-496402"/>
              <a:ext cx="2105758" cy="1548999"/>
            </a:xfrm>
            <a:custGeom>
              <a:avLst/>
              <a:gdLst>
                <a:gd name="connsiteX0" fmla="*/ 2105407 w 2105758"/>
                <a:gd name="connsiteY0" fmla="*/ 599500 h 1548999"/>
                <a:gd name="connsiteX1" fmla="*/ 2074606 w 2105758"/>
                <a:gd name="connsiteY1" fmla="*/ 467539 h 1548999"/>
                <a:gd name="connsiteX2" fmla="*/ 2036945 w 2105758"/>
                <a:gd name="connsiteY2" fmla="*/ 399417 h 1548999"/>
                <a:gd name="connsiteX3" fmla="*/ 1990330 w 2105758"/>
                <a:gd name="connsiteY3" fmla="*/ 339421 h 1548999"/>
                <a:gd name="connsiteX4" fmla="*/ 1938119 w 2105758"/>
                <a:gd name="connsiteY4" fmla="*/ 283513 h 1548999"/>
                <a:gd name="connsiteX5" fmla="*/ 1909216 w 2105758"/>
                <a:gd name="connsiteY5" fmla="*/ 257188 h 1548999"/>
                <a:gd name="connsiteX6" fmla="*/ 1878999 w 2105758"/>
                <a:gd name="connsiteY6" fmla="*/ 231399 h 1548999"/>
                <a:gd name="connsiteX7" fmla="*/ 1846203 w 2105758"/>
                <a:gd name="connsiteY7" fmla="*/ 207362 h 1548999"/>
                <a:gd name="connsiteX8" fmla="*/ 1812143 w 2105758"/>
                <a:gd name="connsiteY8" fmla="*/ 184006 h 1548999"/>
                <a:gd name="connsiteX9" fmla="*/ 1735165 w 2105758"/>
                <a:gd name="connsiteY9" fmla="*/ 141917 h 1548999"/>
                <a:gd name="connsiteX10" fmla="*/ 1581648 w 2105758"/>
                <a:gd name="connsiteY10" fmla="*/ 82553 h 1548999"/>
                <a:gd name="connsiteX11" fmla="*/ 1238655 w 2105758"/>
                <a:gd name="connsiteY11" fmla="*/ 11025 h 1548999"/>
                <a:gd name="connsiteX12" fmla="*/ 1054385 w 2105758"/>
                <a:gd name="connsiteY12" fmla="*/ -117 h 1548999"/>
                <a:gd name="connsiteX13" fmla="*/ 866710 w 2105758"/>
                <a:gd name="connsiteY13" fmla="*/ 5722 h 1548999"/>
                <a:gd name="connsiteX14" fmla="*/ 492040 w 2105758"/>
                <a:gd name="connsiteY14" fmla="*/ 84256 h 1548999"/>
                <a:gd name="connsiteX15" fmla="*/ 466981 w 2105758"/>
                <a:gd name="connsiteY15" fmla="*/ 93988 h 1548999"/>
                <a:gd name="connsiteX16" fmla="*/ 442262 w 2105758"/>
                <a:gd name="connsiteY16" fmla="*/ 104887 h 1548999"/>
                <a:gd name="connsiteX17" fmla="*/ 393604 w 2105758"/>
                <a:gd name="connsiteY17" fmla="*/ 128389 h 1548999"/>
                <a:gd name="connsiteX18" fmla="*/ 346357 w 2105758"/>
                <a:gd name="connsiteY18" fmla="*/ 154762 h 1548999"/>
                <a:gd name="connsiteX19" fmla="*/ 300812 w 2105758"/>
                <a:gd name="connsiteY19" fmla="*/ 184833 h 1548999"/>
                <a:gd name="connsiteX20" fmla="*/ 257458 w 2105758"/>
                <a:gd name="connsiteY20" fmla="*/ 217970 h 1548999"/>
                <a:gd name="connsiteX21" fmla="*/ 236145 w 2105758"/>
                <a:gd name="connsiteY21" fmla="*/ 235973 h 1548999"/>
                <a:gd name="connsiteX22" fmla="*/ 215319 w 2105758"/>
                <a:gd name="connsiteY22" fmla="*/ 255923 h 1548999"/>
                <a:gd name="connsiteX23" fmla="*/ 143743 w 2105758"/>
                <a:gd name="connsiteY23" fmla="*/ 340151 h 1548999"/>
                <a:gd name="connsiteX24" fmla="*/ 114207 w 2105758"/>
                <a:gd name="connsiteY24" fmla="*/ 383943 h 1548999"/>
                <a:gd name="connsiteX25" fmla="*/ 88224 w 2105758"/>
                <a:gd name="connsiteY25" fmla="*/ 428223 h 1548999"/>
                <a:gd name="connsiteX26" fmla="*/ 64819 w 2105758"/>
                <a:gd name="connsiteY26" fmla="*/ 473232 h 1548999"/>
                <a:gd name="connsiteX27" fmla="*/ 53920 w 2105758"/>
                <a:gd name="connsiteY27" fmla="*/ 496831 h 1548999"/>
                <a:gd name="connsiteX28" fmla="*/ 43653 w 2105758"/>
                <a:gd name="connsiteY28" fmla="*/ 520820 h 1548999"/>
                <a:gd name="connsiteX29" fmla="*/ -140 w 2105758"/>
                <a:gd name="connsiteY29" fmla="*/ 730051 h 1548999"/>
                <a:gd name="connsiteX30" fmla="*/ 639 w 2105758"/>
                <a:gd name="connsiteY30" fmla="*/ 757348 h 1548999"/>
                <a:gd name="connsiteX31" fmla="*/ 2585 w 2105758"/>
                <a:gd name="connsiteY31" fmla="*/ 784354 h 1548999"/>
                <a:gd name="connsiteX32" fmla="*/ 11100 w 2105758"/>
                <a:gd name="connsiteY32" fmla="*/ 836856 h 1548999"/>
                <a:gd name="connsiteX33" fmla="*/ 42388 w 2105758"/>
                <a:gd name="connsiteY33" fmla="*/ 934173 h 1548999"/>
                <a:gd name="connsiteX34" fmla="*/ 52119 w 2105758"/>
                <a:gd name="connsiteY34" fmla="*/ 956799 h 1548999"/>
                <a:gd name="connsiteX35" fmla="*/ 63067 w 2105758"/>
                <a:gd name="connsiteY35" fmla="*/ 978452 h 1548999"/>
                <a:gd name="connsiteX36" fmla="*/ 74162 w 2105758"/>
                <a:gd name="connsiteY36" fmla="*/ 999667 h 1548999"/>
                <a:gd name="connsiteX37" fmla="*/ 86278 w 2105758"/>
                <a:gd name="connsiteY37" fmla="*/ 1019861 h 1548999"/>
                <a:gd name="connsiteX38" fmla="*/ 112650 w 2105758"/>
                <a:gd name="connsiteY38" fmla="*/ 1059906 h 1548999"/>
                <a:gd name="connsiteX39" fmla="*/ 141261 w 2105758"/>
                <a:gd name="connsiteY39" fmla="*/ 1097276 h 1548999"/>
                <a:gd name="connsiteX40" fmla="*/ 271569 w 2105758"/>
                <a:gd name="connsiteY40" fmla="*/ 1220090 h 1548999"/>
                <a:gd name="connsiteX41" fmla="*/ 409856 w 2105758"/>
                <a:gd name="connsiteY41" fmla="*/ 1303588 h 1548999"/>
                <a:gd name="connsiteX42" fmla="*/ 555831 w 2105758"/>
                <a:gd name="connsiteY42" fmla="*/ 1356090 h 1548999"/>
                <a:gd name="connsiteX43" fmla="*/ 690615 w 2105758"/>
                <a:gd name="connsiteY43" fmla="*/ 1377889 h 1548999"/>
                <a:gd name="connsiteX44" fmla="*/ 803210 w 2105758"/>
                <a:gd name="connsiteY44" fmla="*/ 1384117 h 1548999"/>
                <a:gd name="connsiteX45" fmla="*/ 900527 w 2105758"/>
                <a:gd name="connsiteY45" fmla="*/ 1383290 h 1548999"/>
                <a:gd name="connsiteX46" fmla="*/ 1083678 w 2105758"/>
                <a:gd name="connsiteY46" fmla="*/ 1352830 h 1548999"/>
                <a:gd name="connsiteX47" fmla="*/ 901403 w 2105758"/>
                <a:gd name="connsiteY47" fmla="*/ 1343098 h 1548999"/>
                <a:gd name="connsiteX48" fmla="*/ 863109 w 2105758"/>
                <a:gd name="connsiteY48" fmla="*/ 1342515 h 1548999"/>
                <a:gd name="connsiteX49" fmla="*/ 1082072 w 2105758"/>
                <a:gd name="connsiteY49" fmla="*/ 1332004 h 1548999"/>
                <a:gd name="connsiteX50" fmla="*/ 1131703 w 2105758"/>
                <a:gd name="connsiteY50" fmla="*/ 1329474 h 1548999"/>
                <a:gd name="connsiteX51" fmla="*/ 1364972 w 2105758"/>
                <a:gd name="connsiteY51" fmla="*/ 1548826 h 1548999"/>
                <a:gd name="connsiteX52" fmla="*/ 1318114 w 2105758"/>
                <a:gd name="connsiteY52" fmla="*/ 1311324 h 1548999"/>
                <a:gd name="connsiteX53" fmla="*/ 1532552 w 2105758"/>
                <a:gd name="connsiteY53" fmla="*/ 1222863 h 1548999"/>
                <a:gd name="connsiteX54" fmla="*/ 1683733 w 2105758"/>
                <a:gd name="connsiteY54" fmla="*/ 1146956 h 1548999"/>
                <a:gd name="connsiteX55" fmla="*/ 1742853 w 2105758"/>
                <a:gd name="connsiteY55" fmla="*/ 1110852 h 1548999"/>
                <a:gd name="connsiteX56" fmla="*/ 1772389 w 2105758"/>
                <a:gd name="connsiteY56" fmla="*/ 1091145 h 1548999"/>
                <a:gd name="connsiteX57" fmla="*/ 1799249 w 2105758"/>
                <a:gd name="connsiteY57" fmla="*/ 1072704 h 1548999"/>
                <a:gd name="connsiteX58" fmla="*/ 1922938 w 2105758"/>
                <a:gd name="connsiteY58" fmla="*/ 980253 h 1548999"/>
                <a:gd name="connsiteX59" fmla="*/ 2012907 w 2105758"/>
                <a:gd name="connsiteY59" fmla="*/ 882936 h 1548999"/>
                <a:gd name="connsiteX60" fmla="*/ 2060300 w 2105758"/>
                <a:gd name="connsiteY60" fmla="*/ 802844 h 1548999"/>
                <a:gd name="connsiteX61" fmla="*/ 2093826 w 2105758"/>
                <a:gd name="connsiteY61" fmla="*/ 707911 h 1548999"/>
                <a:gd name="connsiteX62" fmla="*/ 2105407 w 2105758"/>
                <a:gd name="connsiteY62" fmla="*/ 599500 h 1548999"/>
                <a:gd name="connsiteX63" fmla="*/ 114013 w 2105758"/>
                <a:gd name="connsiteY63" fmla="*/ 991736 h 1548999"/>
                <a:gd name="connsiteX64" fmla="*/ 70707 w 2105758"/>
                <a:gd name="connsiteY64" fmla="*/ 906973 h 1548999"/>
                <a:gd name="connsiteX65" fmla="*/ 34505 w 2105758"/>
                <a:gd name="connsiteY65" fmla="*/ 720708 h 1548999"/>
                <a:gd name="connsiteX66" fmla="*/ 76740 w 2105758"/>
                <a:gd name="connsiteY66" fmla="*/ 526513 h 1548999"/>
                <a:gd name="connsiteX67" fmla="*/ 98588 w 2105758"/>
                <a:gd name="connsiteY67" fmla="*/ 478584 h 1548999"/>
                <a:gd name="connsiteX68" fmla="*/ 111191 w 2105758"/>
                <a:gd name="connsiteY68" fmla="*/ 454693 h 1548999"/>
                <a:gd name="connsiteX69" fmla="*/ 117419 w 2105758"/>
                <a:gd name="connsiteY69" fmla="*/ 442577 h 1548999"/>
                <a:gd name="connsiteX70" fmla="*/ 124377 w 2105758"/>
                <a:gd name="connsiteY70" fmla="*/ 430802 h 1548999"/>
                <a:gd name="connsiteX71" fmla="*/ 137953 w 2105758"/>
                <a:gd name="connsiteY71" fmla="*/ 407592 h 1548999"/>
                <a:gd name="connsiteX72" fmla="*/ 152307 w 2105758"/>
                <a:gd name="connsiteY72" fmla="*/ 385403 h 1548999"/>
                <a:gd name="connsiteX73" fmla="*/ 166905 w 2105758"/>
                <a:gd name="connsiteY73" fmla="*/ 363653 h 1548999"/>
                <a:gd name="connsiteX74" fmla="*/ 182329 w 2105758"/>
                <a:gd name="connsiteY74" fmla="*/ 343022 h 1548999"/>
                <a:gd name="connsiteX75" fmla="*/ 248602 w 2105758"/>
                <a:gd name="connsiteY75" fmla="*/ 268672 h 1548999"/>
                <a:gd name="connsiteX76" fmla="*/ 266751 w 2105758"/>
                <a:gd name="connsiteY76" fmla="*/ 252663 h 1548999"/>
                <a:gd name="connsiteX77" fmla="*/ 286799 w 2105758"/>
                <a:gd name="connsiteY77" fmla="*/ 236022 h 1548999"/>
                <a:gd name="connsiteX78" fmla="*/ 328986 w 2105758"/>
                <a:gd name="connsiteY78" fmla="*/ 205318 h 1548999"/>
                <a:gd name="connsiteX79" fmla="*/ 515104 w 2105758"/>
                <a:gd name="connsiteY79" fmla="*/ 113111 h 1548999"/>
                <a:gd name="connsiteX80" fmla="*/ 860579 w 2105758"/>
                <a:gd name="connsiteY80" fmla="*/ 46838 h 1548999"/>
                <a:gd name="connsiteX81" fmla="*/ 367280 w 2105758"/>
                <a:gd name="connsiteY81" fmla="*/ 190137 h 1548999"/>
                <a:gd name="connsiteX82" fmla="*/ 42144 w 2105758"/>
                <a:gd name="connsiteY82" fmla="*/ 784451 h 1548999"/>
                <a:gd name="connsiteX83" fmla="*/ 115375 w 2105758"/>
                <a:gd name="connsiteY83" fmla="*/ 994169 h 1548999"/>
                <a:gd name="connsiteX84" fmla="*/ 114013 w 2105758"/>
                <a:gd name="connsiteY84" fmla="*/ 991736 h 1548999"/>
                <a:gd name="connsiteX85" fmla="*/ 119365 w 2105758"/>
                <a:gd name="connsiteY85" fmla="*/ 1000446 h 1548999"/>
                <a:gd name="connsiteX86" fmla="*/ 132552 w 2105758"/>
                <a:gd name="connsiteY86" fmla="*/ 1020688 h 1548999"/>
                <a:gd name="connsiteX87" fmla="*/ 126031 w 2105758"/>
                <a:gd name="connsiteY87" fmla="*/ 1011248 h 1548999"/>
                <a:gd name="connsiteX88" fmla="*/ 119365 w 2105758"/>
                <a:gd name="connsiteY88" fmla="*/ 1000446 h 1548999"/>
                <a:gd name="connsiteX89" fmla="*/ 686917 w 2105758"/>
                <a:gd name="connsiteY89" fmla="*/ 1331566 h 1548999"/>
                <a:gd name="connsiteX90" fmla="*/ 562449 w 2105758"/>
                <a:gd name="connsiteY90" fmla="*/ 1310448 h 1548999"/>
                <a:gd name="connsiteX91" fmla="*/ 431071 w 2105758"/>
                <a:gd name="connsiteY91" fmla="*/ 1264077 h 1548999"/>
                <a:gd name="connsiteX92" fmla="*/ 411608 w 2105758"/>
                <a:gd name="connsiteY92" fmla="*/ 1254783 h 1548999"/>
                <a:gd name="connsiteX93" fmla="*/ 443430 w 2105758"/>
                <a:gd name="connsiteY93" fmla="*/ 1268797 h 1548999"/>
                <a:gd name="connsiteX94" fmla="*/ 698984 w 2105758"/>
                <a:gd name="connsiteY94" fmla="*/ 1332588 h 1548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Lst>
              <a:rect l="l" t="t" r="r" b="b"/>
              <a:pathLst>
                <a:path w="2105758" h="1548999">
                  <a:moveTo>
                    <a:pt x="2105407" y="599500"/>
                  </a:moveTo>
                  <a:cubicBezTo>
                    <a:pt x="2103753" y="553941"/>
                    <a:pt x="2093291" y="509132"/>
                    <a:pt x="2074606" y="467539"/>
                  </a:cubicBezTo>
                  <a:cubicBezTo>
                    <a:pt x="2064047" y="443789"/>
                    <a:pt x="2051445" y="420997"/>
                    <a:pt x="2036945" y="399417"/>
                  </a:cubicBezTo>
                  <a:cubicBezTo>
                    <a:pt x="2022445" y="378640"/>
                    <a:pt x="2006874" y="358612"/>
                    <a:pt x="1990330" y="339421"/>
                  </a:cubicBezTo>
                  <a:cubicBezTo>
                    <a:pt x="1975100" y="319325"/>
                    <a:pt x="1956269" y="302295"/>
                    <a:pt x="1938119" y="283513"/>
                  </a:cubicBezTo>
                  <a:cubicBezTo>
                    <a:pt x="1929020" y="274151"/>
                    <a:pt x="1919386" y="265358"/>
                    <a:pt x="1909216" y="257188"/>
                  </a:cubicBezTo>
                  <a:cubicBezTo>
                    <a:pt x="1899485" y="248624"/>
                    <a:pt x="1889169" y="240060"/>
                    <a:pt x="1878999" y="231399"/>
                  </a:cubicBezTo>
                  <a:cubicBezTo>
                    <a:pt x="1868830" y="222738"/>
                    <a:pt x="1857200" y="215439"/>
                    <a:pt x="1846203" y="207362"/>
                  </a:cubicBezTo>
                  <a:cubicBezTo>
                    <a:pt x="1835207" y="199285"/>
                    <a:pt x="1824307" y="190770"/>
                    <a:pt x="1812143" y="184006"/>
                  </a:cubicBezTo>
                  <a:cubicBezTo>
                    <a:pt x="1787424" y="168314"/>
                    <a:pt x="1761733" y="154251"/>
                    <a:pt x="1735165" y="141917"/>
                  </a:cubicBezTo>
                  <a:cubicBezTo>
                    <a:pt x="1683685" y="116468"/>
                    <a:pt x="1631377" y="99681"/>
                    <a:pt x="1581648" y="82553"/>
                  </a:cubicBezTo>
                  <a:cubicBezTo>
                    <a:pt x="1474015" y="46011"/>
                    <a:pt x="1357819" y="23287"/>
                    <a:pt x="1238655" y="11025"/>
                  </a:cubicBezTo>
                  <a:cubicBezTo>
                    <a:pt x="1179632" y="5332"/>
                    <a:pt x="1118177" y="369"/>
                    <a:pt x="1054385" y="-117"/>
                  </a:cubicBezTo>
                  <a:cubicBezTo>
                    <a:pt x="992394" y="-507"/>
                    <a:pt x="929820" y="1099"/>
                    <a:pt x="866710" y="5722"/>
                  </a:cubicBezTo>
                  <a:cubicBezTo>
                    <a:pt x="741220" y="14675"/>
                    <a:pt x="613686" y="37593"/>
                    <a:pt x="492040" y="84256"/>
                  </a:cubicBezTo>
                  <a:cubicBezTo>
                    <a:pt x="483719" y="87516"/>
                    <a:pt x="475253" y="90631"/>
                    <a:pt x="466981" y="93988"/>
                  </a:cubicBezTo>
                  <a:lnTo>
                    <a:pt x="442262" y="104887"/>
                  </a:lnTo>
                  <a:cubicBezTo>
                    <a:pt x="425670" y="111797"/>
                    <a:pt x="409759" y="120507"/>
                    <a:pt x="393604" y="128389"/>
                  </a:cubicBezTo>
                  <a:cubicBezTo>
                    <a:pt x="377449" y="136272"/>
                    <a:pt x="362073" y="145955"/>
                    <a:pt x="346357" y="154762"/>
                  </a:cubicBezTo>
                  <a:cubicBezTo>
                    <a:pt x="331175" y="164835"/>
                    <a:pt x="315459" y="174226"/>
                    <a:pt x="300812" y="184833"/>
                  </a:cubicBezTo>
                  <a:cubicBezTo>
                    <a:pt x="286166" y="195441"/>
                    <a:pt x="271277" y="205756"/>
                    <a:pt x="257458" y="217970"/>
                  </a:cubicBezTo>
                  <a:lnTo>
                    <a:pt x="236145" y="235973"/>
                  </a:lnTo>
                  <a:cubicBezTo>
                    <a:pt x="229041" y="242201"/>
                    <a:pt x="222375" y="249111"/>
                    <a:pt x="215319" y="255923"/>
                  </a:cubicBezTo>
                  <a:cubicBezTo>
                    <a:pt x="189171" y="281970"/>
                    <a:pt x="165226" y="310143"/>
                    <a:pt x="143743" y="340151"/>
                  </a:cubicBezTo>
                  <a:cubicBezTo>
                    <a:pt x="133281" y="354748"/>
                    <a:pt x="123988" y="369687"/>
                    <a:pt x="114207" y="383943"/>
                  </a:cubicBezTo>
                  <a:cubicBezTo>
                    <a:pt x="105449" y="398930"/>
                    <a:pt x="96788" y="413688"/>
                    <a:pt x="88224" y="428223"/>
                  </a:cubicBezTo>
                  <a:cubicBezTo>
                    <a:pt x="80779" y="443063"/>
                    <a:pt x="72215" y="457710"/>
                    <a:pt x="64819" y="473232"/>
                  </a:cubicBezTo>
                  <a:cubicBezTo>
                    <a:pt x="61170" y="481066"/>
                    <a:pt x="57569" y="488948"/>
                    <a:pt x="53920" y="496831"/>
                  </a:cubicBezTo>
                  <a:cubicBezTo>
                    <a:pt x="50042" y="504626"/>
                    <a:pt x="46616" y="512635"/>
                    <a:pt x="43653" y="520820"/>
                  </a:cubicBezTo>
                  <a:cubicBezTo>
                    <a:pt x="17474" y="585389"/>
                    <a:pt x="201" y="656285"/>
                    <a:pt x="-140" y="730051"/>
                  </a:cubicBezTo>
                  <a:cubicBezTo>
                    <a:pt x="-466" y="739155"/>
                    <a:pt x="-203" y="748274"/>
                    <a:pt x="639" y="757348"/>
                  </a:cubicBezTo>
                  <a:cubicBezTo>
                    <a:pt x="1320" y="766399"/>
                    <a:pt x="1952" y="775400"/>
                    <a:pt x="2585" y="784354"/>
                  </a:cubicBezTo>
                  <a:cubicBezTo>
                    <a:pt x="4629" y="802163"/>
                    <a:pt x="7889" y="819680"/>
                    <a:pt x="11100" y="836856"/>
                  </a:cubicBezTo>
                  <a:cubicBezTo>
                    <a:pt x="18603" y="870163"/>
                    <a:pt x="29074" y="902735"/>
                    <a:pt x="42388" y="934173"/>
                  </a:cubicBezTo>
                  <a:lnTo>
                    <a:pt x="52119" y="956799"/>
                  </a:lnTo>
                  <a:cubicBezTo>
                    <a:pt x="55477" y="964244"/>
                    <a:pt x="59467" y="971397"/>
                    <a:pt x="63067" y="978452"/>
                  </a:cubicBezTo>
                  <a:cubicBezTo>
                    <a:pt x="66668" y="985507"/>
                    <a:pt x="70464" y="992660"/>
                    <a:pt x="74162" y="999667"/>
                  </a:cubicBezTo>
                  <a:lnTo>
                    <a:pt x="86278" y="1019861"/>
                  </a:lnTo>
                  <a:cubicBezTo>
                    <a:pt x="94389" y="1033645"/>
                    <a:pt x="103191" y="1047012"/>
                    <a:pt x="112650" y="1059906"/>
                  </a:cubicBezTo>
                  <a:cubicBezTo>
                    <a:pt x="121360" y="1073239"/>
                    <a:pt x="131676" y="1085014"/>
                    <a:pt x="141261" y="1097276"/>
                  </a:cubicBezTo>
                  <a:cubicBezTo>
                    <a:pt x="179463" y="1143433"/>
                    <a:pt x="223231" y="1184686"/>
                    <a:pt x="271569" y="1220090"/>
                  </a:cubicBezTo>
                  <a:cubicBezTo>
                    <a:pt x="315026" y="1252073"/>
                    <a:pt x="361314" y="1280022"/>
                    <a:pt x="409856" y="1303588"/>
                  </a:cubicBezTo>
                  <a:cubicBezTo>
                    <a:pt x="456602" y="1326014"/>
                    <a:pt x="505514" y="1343604"/>
                    <a:pt x="555831" y="1356090"/>
                  </a:cubicBezTo>
                  <a:cubicBezTo>
                    <a:pt x="600135" y="1366785"/>
                    <a:pt x="645197" y="1374074"/>
                    <a:pt x="690615" y="1377889"/>
                  </a:cubicBezTo>
                  <a:cubicBezTo>
                    <a:pt x="731829" y="1381928"/>
                    <a:pt x="769296" y="1383095"/>
                    <a:pt x="803210" y="1384117"/>
                  </a:cubicBezTo>
                  <a:cubicBezTo>
                    <a:pt x="837126" y="1385139"/>
                    <a:pt x="871332" y="1384750"/>
                    <a:pt x="900527" y="1383290"/>
                  </a:cubicBezTo>
                  <a:cubicBezTo>
                    <a:pt x="1018135" y="1377597"/>
                    <a:pt x="1083434" y="1363194"/>
                    <a:pt x="1083678" y="1352830"/>
                  </a:cubicBezTo>
                  <a:cubicBezTo>
                    <a:pt x="1083678" y="1341249"/>
                    <a:pt x="1017746" y="1343487"/>
                    <a:pt x="901403" y="1343098"/>
                  </a:cubicBezTo>
                  <a:cubicBezTo>
                    <a:pt x="889093" y="1343098"/>
                    <a:pt x="876295" y="1343098"/>
                    <a:pt x="863109" y="1342515"/>
                  </a:cubicBezTo>
                  <a:cubicBezTo>
                    <a:pt x="936097" y="1342758"/>
                    <a:pt x="1009522" y="1338524"/>
                    <a:pt x="1082072" y="1332004"/>
                  </a:cubicBezTo>
                  <a:lnTo>
                    <a:pt x="1131703" y="1329474"/>
                  </a:lnTo>
                  <a:cubicBezTo>
                    <a:pt x="1206151" y="1406257"/>
                    <a:pt x="1283907" y="1479376"/>
                    <a:pt x="1364972" y="1548826"/>
                  </a:cubicBezTo>
                  <a:cubicBezTo>
                    <a:pt x="1355094" y="1468632"/>
                    <a:pt x="1339426" y="1389256"/>
                    <a:pt x="1318114" y="1311324"/>
                  </a:cubicBezTo>
                  <a:cubicBezTo>
                    <a:pt x="1391686" y="1287166"/>
                    <a:pt x="1463359" y="1257600"/>
                    <a:pt x="1532552" y="1222863"/>
                  </a:cubicBezTo>
                  <a:cubicBezTo>
                    <a:pt x="1584422" y="1200607"/>
                    <a:pt x="1634880" y="1175261"/>
                    <a:pt x="1683733" y="1146956"/>
                  </a:cubicBezTo>
                  <a:cubicBezTo>
                    <a:pt x="1703196" y="1135765"/>
                    <a:pt x="1722660" y="1123503"/>
                    <a:pt x="1742853" y="1110852"/>
                  </a:cubicBezTo>
                  <a:cubicBezTo>
                    <a:pt x="1752585" y="1104332"/>
                    <a:pt x="1762316" y="1097762"/>
                    <a:pt x="1772389" y="1091145"/>
                  </a:cubicBezTo>
                  <a:cubicBezTo>
                    <a:pt x="1781196" y="1085355"/>
                    <a:pt x="1789857" y="1078932"/>
                    <a:pt x="1799249" y="1072704"/>
                  </a:cubicBezTo>
                  <a:cubicBezTo>
                    <a:pt x="1836083" y="1047012"/>
                    <a:pt x="1877929" y="1019179"/>
                    <a:pt x="1922938" y="980253"/>
                  </a:cubicBezTo>
                  <a:cubicBezTo>
                    <a:pt x="1956561" y="951374"/>
                    <a:pt x="1986729" y="918719"/>
                    <a:pt x="2012907" y="882936"/>
                  </a:cubicBezTo>
                  <a:cubicBezTo>
                    <a:pt x="2031203" y="857808"/>
                    <a:pt x="2047066" y="830988"/>
                    <a:pt x="2060300" y="802844"/>
                  </a:cubicBezTo>
                  <a:cubicBezTo>
                    <a:pt x="2074995" y="772559"/>
                    <a:pt x="2086236" y="740717"/>
                    <a:pt x="2093826" y="707911"/>
                  </a:cubicBezTo>
                  <a:cubicBezTo>
                    <a:pt x="2102195" y="672405"/>
                    <a:pt x="2106088" y="635979"/>
                    <a:pt x="2105407" y="599500"/>
                  </a:cubicBezTo>
                  <a:close/>
                  <a:moveTo>
                    <a:pt x="114013" y="991736"/>
                  </a:moveTo>
                  <a:cubicBezTo>
                    <a:pt x="97454" y="964618"/>
                    <a:pt x="82978" y="936280"/>
                    <a:pt x="70707" y="906973"/>
                  </a:cubicBezTo>
                  <a:cubicBezTo>
                    <a:pt x="46261" y="847945"/>
                    <a:pt x="33945" y="784597"/>
                    <a:pt x="34505" y="720708"/>
                  </a:cubicBezTo>
                  <a:cubicBezTo>
                    <a:pt x="35381" y="656820"/>
                    <a:pt x="50611" y="590596"/>
                    <a:pt x="76740" y="526513"/>
                  </a:cubicBezTo>
                  <a:cubicBezTo>
                    <a:pt x="83504" y="510796"/>
                    <a:pt x="90900" y="494739"/>
                    <a:pt x="98588" y="478584"/>
                  </a:cubicBezTo>
                  <a:lnTo>
                    <a:pt x="111191" y="454693"/>
                  </a:lnTo>
                  <a:lnTo>
                    <a:pt x="117419" y="442577"/>
                  </a:lnTo>
                  <a:lnTo>
                    <a:pt x="124377" y="430802"/>
                  </a:lnTo>
                  <a:lnTo>
                    <a:pt x="137953" y="407592"/>
                  </a:lnTo>
                  <a:cubicBezTo>
                    <a:pt x="142381" y="399903"/>
                    <a:pt x="147684" y="392994"/>
                    <a:pt x="152307" y="385403"/>
                  </a:cubicBezTo>
                  <a:cubicBezTo>
                    <a:pt x="156929" y="377812"/>
                    <a:pt x="162039" y="370806"/>
                    <a:pt x="166905" y="363653"/>
                  </a:cubicBezTo>
                  <a:cubicBezTo>
                    <a:pt x="171770" y="356500"/>
                    <a:pt x="177220" y="349883"/>
                    <a:pt x="182329" y="343022"/>
                  </a:cubicBezTo>
                  <a:cubicBezTo>
                    <a:pt x="202318" y="316440"/>
                    <a:pt x="224482" y="291570"/>
                    <a:pt x="248602" y="268672"/>
                  </a:cubicBezTo>
                  <a:cubicBezTo>
                    <a:pt x="254344" y="262784"/>
                    <a:pt x="260475" y="258015"/>
                    <a:pt x="266751" y="252663"/>
                  </a:cubicBezTo>
                  <a:lnTo>
                    <a:pt x="286799" y="236022"/>
                  </a:lnTo>
                  <a:cubicBezTo>
                    <a:pt x="300715" y="225560"/>
                    <a:pt x="314729" y="215245"/>
                    <a:pt x="328986" y="205318"/>
                  </a:cubicBezTo>
                  <a:cubicBezTo>
                    <a:pt x="387172" y="167350"/>
                    <a:pt x="449644" y="136399"/>
                    <a:pt x="515104" y="113111"/>
                  </a:cubicBezTo>
                  <a:cubicBezTo>
                    <a:pt x="627019" y="73162"/>
                    <a:pt x="744577" y="54283"/>
                    <a:pt x="860579" y="46838"/>
                  </a:cubicBezTo>
                  <a:cubicBezTo>
                    <a:pt x="687306" y="61435"/>
                    <a:pt x="516369" y="100119"/>
                    <a:pt x="367280" y="190137"/>
                  </a:cubicBezTo>
                  <a:cubicBezTo>
                    <a:pt x="166077" y="311783"/>
                    <a:pt x="13922" y="545100"/>
                    <a:pt x="42144" y="784451"/>
                  </a:cubicBezTo>
                  <a:cubicBezTo>
                    <a:pt x="51273" y="858791"/>
                    <a:pt x="76244" y="930305"/>
                    <a:pt x="115375" y="994169"/>
                  </a:cubicBezTo>
                  <a:cubicBezTo>
                    <a:pt x="114937" y="993244"/>
                    <a:pt x="114451" y="992514"/>
                    <a:pt x="114013" y="991736"/>
                  </a:cubicBezTo>
                  <a:close/>
                  <a:moveTo>
                    <a:pt x="119365" y="1000446"/>
                  </a:moveTo>
                  <a:cubicBezTo>
                    <a:pt x="123598" y="1007258"/>
                    <a:pt x="128026" y="1014021"/>
                    <a:pt x="132552" y="1020688"/>
                  </a:cubicBezTo>
                  <a:cubicBezTo>
                    <a:pt x="130313" y="1017573"/>
                    <a:pt x="128124" y="1014459"/>
                    <a:pt x="126031" y="1011248"/>
                  </a:cubicBezTo>
                  <a:cubicBezTo>
                    <a:pt x="123939" y="1008036"/>
                    <a:pt x="121604" y="1003900"/>
                    <a:pt x="119365" y="1000446"/>
                  </a:cubicBezTo>
                  <a:close/>
                  <a:moveTo>
                    <a:pt x="686917" y="1331566"/>
                  </a:moveTo>
                  <a:cubicBezTo>
                    <a:pt x="645007" y="1327275"/>
                    <a:pt x="603429" y="1320219"/>
                    <a:pt x="562449" y="1310448"/>
                  </a:cubicBezTo>
                  <a:cubicBezTo>
                    <a:pt x="517318" y="1299087"/>
                    <a:pt x="473336" y="1283565"/>
                    <a:pt x="431071" y="1264077"/>
                  </a:cubicBezTo>
                  <a:cubicBezTo>
                    <a:pt x="424648" y="1261109"/>
                    <a:pt x="418176" y="1257995"/>
                    <a:pt x="411608" y="1254783"/>
                  </a:cubicBezTo>
                  <a:cubicBezTo>
                    <a:pt x="422166" y="1259649"/>
                    <a:pt x="432726" y="1264515"/>
                    <a:pt x="443430" y="1268797"/>
                  </a:cubicBezTo>
                  <a:cubicBezTo>
                    <a:pt x="525318" y="1301588"/>
                    <a:pt x="611292" y="1323051"/>
                    <a:pt x="698984" y="1332588"/>
                  </a:cubicBezTo>
                  <a:close/>
                </a:path>
              </a:pathLst>
            </a:custGeom>
            <a:solidFill>
              <a:srgbClr val="00AAD3"/>
            </a:solidFill>
            <a:ln w="48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244" name="Forme libre : forme 243">
              <a:extLst>
                <a:ext uri="{FF2B5EF4-FFF2-40B4-BE49-F238E27FC236}">
                  <a16:creationId xmlns:a16="http://schemas.microsoft.com/office/drawing/2014/main" id="{B881DF7B-8F28-4D29-9CA0-996F33C4D7F1}"/>
                </a:ext>
              </a:extLst>
            </p:cNvPr>
            <p:cNvSpPr/>
            <p:nvPr/>
          </p:nvSpPr>
          <p:spPr>
            <a:xfrm>
              <a:off x="6194973" y="133690"/>
              <a:ext cx="118084" cy="188595"/>
            </a:xfrm>
            <a:custGeom>
              <a:avLst/>
              <a:gdLst>
                <a:gd name="connsiteX0" fmla="*/ 87913 w 118084"/>
                <a:gd name="connsiteY0" fmla="*/ 89739 h 188595"/>
                <a:gd name="connsiteX1" fmla="*/ 90540 w 118084"/>
                <a:gd name="connsiteY1" fmla="*/ 87306 h 188595"/>
                <a:gd name="connsiteX2" fmla="*/ 99688 w 118084"/>
                <a:gd name="connsiteY2" fmla="*/ 76213 h 188595"/>
                <a:gd name="connsiteX3" fmla="*/ 106160 w 118084"/>
                <a:gd name="connsiteY3" fmla="*/ 62734 h 188595"/>
                <a:gd name="connsiteX4" fmla="*/ 108106 w 118084"/>
                <a:gd name="connsiteY4" fmla="*/ 48137 h 188595"/>
                <a:gd name="connsiteX5" fmla="*/ 103240 w 118084"/>
                <a:gd name="connsiteY5" fmla="*/ 26727 h 188595"/>
                <a:gd name="connsiteX6" fmla="*/ 90930 w 118084"/>
                <a:gd name="connsiteY6" fmla="*/ 11497 h 188595"/>
                <a:gd name="connsiteX7" fmla="*/ 72829 w 118084"/>
                <a:gd name="connsiteY7" fmla="*/ 2495 h 188595"/>
                <a:gd name="connsiteX8" fmla="*/ 50787 w 118084"/>
                <a:gd name="connsiteY8" fmla="*/ -133 h 188595"/>
                <a:gd name="connsiteX9" fmla="*/ 13417 w 118084"/>
                <a:gd name="connsiteY9" fmla="*/ 500 h 188595"/>
                <a:gd name="connsiteX10" fmla="*/ 5145 w 118084"/>
                <a:gd name="connsiteY10" fmla="*/ 2787 h 188595"/>
                <a:gd name="connsiteX11" fmla="*/ -256 w 118084"/>
                <a:gd name="connsiteY11" fmla="*/ 12908 h 188595"/>
                <a:gd name="connsiteX12" fmla="*/ 1496 w 118084"/>
                <a:gd name="connsiteY12" fmla="*/ 176887 h 188595"/>
                <a:gd name="connsiteX13" fmla="*/ 5340 w 118084"/>
                <a:gd name="connsiteY13" fmla="*/ 185645 h 188595"/>
                <a:gd name="connsiteX14" fmla="*/ 13417 w 118084"/>
                <a:gd name="connsiteY14" fmla="*/ 188419 h 188595"/>
                <a:gd name="connsiteX15" fmla="*/ 59934 w 118084"/>
                <a:gd name="connsiteY15" fmla="*/ 188419 h 188595"/>
                <a:gd name="connsiteX16" fmla="*/ 83047 w 118084"/>
                <a:gd name="connsiteY16" fmla="*/ 184818 h 188595"/>
                <a:gd name="connsiteX17" fmla="*/ 101537 w 118084"/>
                <a:gd name="connsiteY17" fmla="*/ 174113 h 188595"/>
                <a:gd name="connsiteX18" fmla="*/ 113604 w 118084"/>
                <a:gd name="connsiteY18" fmla="*/ 157229 h 188595"/>
                <a:gd name="connsiteX19" fmla="*/ 117789 w 118084"/>
                <a:gd name="connsiteY19" fmla="*/ 135867 h 188595"/>
                <a:gd name="connsiteX20" fmla="*/ 108057 w 118084"/>
                <a:gd name="connsiteY20" fmla="*/ 104823 h 188595"/>
                <a:gd name="connsiteX21" fmla="*/ 87913 w 118084"/>
                <a:gd name="connsiteY21" fmla="*/ 89739 h 188595"/>
                <a:gd name="connsiteX22" fmla="*/ 81782 w 118084"/>
                <a:gd name="connsiteY22" fmla="*/ 59425 h 188595"/>
                <a:gd name="connsiteX23" fmla="*/ 75213 w 118084"/>
                <a:gd name="connsiteY23" fmla="*/ 69984 h 188595"/>
                <a:gd name="connsiteX24" fmla="*/ 64800 w 118084"/>
                <a:gd name="connsiteY24" fmla="*/ 77721 h 188595"/>
                <a:gd name="connsiteX25" fmla="*/ 51614 w 118084"/>
                <a:gd name="connsiteY25" fmla="*/ 80981 h 188595"/>
                <a:gd name="connsiteX26" fmla="*/ 24365 w 118084"/>
                <a:gd name="connsiteY26" fmla="*/ 81759 h 188595"/>
                <a:gd name="connsiteX27" fmla="*/ 23878 w 118084"/>
                <a:gd name="connsiteY27" fmla="*/ 23369 h 188595"/>
                <a:gd name="connsiteX28" fmla="*/ 51468 w 118084"/>
                <a:gd name="connsiteY28" fmla="*/ 22883 h 188595"/>
                <a:gd name="connsiteX29" fmla="*/ 75797 w 118084"/>
                <a:gd name="connsiteY29" fmla="*/ 30522 h 188595"/>
                <a:gd name="connsiteX30" fmla="*/ 83971 w 118084"/>
                <a:gd name="connsiteY30" fmla="*/ 47747 h 188595"/>
                <a:gd name="connsiteX31" fmla="*/ 81782 w 118084"/>
                <a:gd name="connsiteY31" fmla="*/ 59425 h 188595"/>
                <a:gd name="connsiteX32" fmla="*/ 54776 w 118084"/>
                <a:gd name="connsiteY32" fmla="*/ 106429 h 188595"/>
                <a:gd name="connsiteX33" fmla="*/ 73023 w 118084"/>
                <a:gd name="connsiteY33" fmla="*/ 108765 h 188595"/>
                <a:gd name="connsiteX34" fmla="*/ 85431 w 118084"/>
                <a:gd name="connsiteY34" fmla="*/ 115577 h 188595"/>
                <a:gd name="connsiteX35" fmla="*/ 92341 w 118084"/>
                <a:gd name="connsiteY35" fmla="*/ 124871 h 188595"/>
                <a:gd name="connsiteX36" fmla="*/ 94579 w 118084"/>
                <a:gd name="connsiteY36" fmla="*/ 135527 h 188595"/>
                <a:gd name="connsiteX37" fmla="*/ 92681 w 118084"/>
                <a:gd name="connsiteY37" fmla="*/ 145502 h 188595"/>
                <a:gd name="connsiteX38" fmla="*/ 87037 w 118084"/>
                <a:gd name="connsiteY38" fmla="*/ 154455 h 188595"/>
                <a:gd name="connsiteX39" fmla="*/ 77013 w 118084"/>
                <a:gd name="connsiteY39" fmla="*/ 160878 h 188595"/>
                <a:gd name="connsiteX40" fmla="*/ 61686 w 118084"/>
                <a:gd name="connsiteY40" fmla="*/ 163408 h 188595"/>
                <a:gd name="connsiteX41" fmla="*/ 25241 w 118084"/>
                <a:gd name="connsiteY41" fmla="*/ 163408 h 188595"/>
                <a:gd name="connsiteX42" fmla="*/ 24754 w 118084"/>
                <a:gd name="connsiteY42" fmla="*/ 107013 h 188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118084" h="188595">
                  <a:moveTo>
                    <a:pt x="87913" y="89739"/>
                  </a:moveTo>
                  <a:lnTo>
                    <a:pt x="90540" y="87306"/>
                  </a:lnTo>
                  <a:cubicBezTo>
                    <a:pt x="93985" y="83954"/>
                    <a:pt x="97056" y="80232"/>
                    <a:pt x="99688" y="76213"/>
                  </a:cubicBezTo>
                  <a:cubicBezTo>
                    <a:pt x="102481" y="72052"/>
                    <a:pt x="104661" y="67512"/>
                    <a:pt x="106160" y="62734"/>
                  </a:cubicBezTo>
                  <a:cubicBezTo>
                    <a:pt x="107649" y="58019"/>
                    <a:pt x="108310" y="53080"/>
                    <a:pt x="108106" y="48137"/>
                  </a:cubicBezTo>
                  <a:cubicBezTo>
                    <a:pt x="108067" y="40731"/>
                    <a:pt x="106408" y="33422"/>
                    <a:pt x="103240" y="26727"/>
                  </a:cubicBezTo>
                  <a:cubicBezTo>
                    <a:pt x="100277" y="20824"/>
                    <a:pt x="96078" y="15628"/>
                    <a:pt x="90930" y="11497"/>
                  </a:cubicBezTo>
                  <a:cubicBezTo>
                    <a:pt x="85538" y="7346"/>
                    <a:pt x="79393" y="4286"/>
                    <a:pt x="72829" y="2495"/>
                  </a:cubicBezTo>
                  <a:cubicBezTo>
                    <a:pt x="65656" y="505"/>
                    <a:pt x="58226" y="-381"/>
                    <a:pt x="50787" y="-133"/>
                  </a:cubicBezTo>
                  <a:lnTo>
                    <a:pt x="13417" y="500"/>
                  </a:lnTo>
                  <a:cubicBezTo>
                    <a:pt x="10507" y="529"/>
                    <a:pt x="7656" y="1317"/>
                    <a:pt x="5145" y="2787"/>
                  </a:cubicBezTo>
                  <a:cubicBezTo>
                    <a:pt x="1588" y="4879"/>
                    <a:pt x="-500" y="8786"/>
                    <a:pt x="-256" y="12908"/>
                  </a:cubicBezTo>
                  <a:lnTo>
                    <a:pt x="1496" y="176887"/>
                  </a:lnTo>
                  <a:cubicBezTo>
                    <a:pt x="1320" y="180249"/>
                    <a:pt x="2746" y="183499"/>
                    <a:pt x="5340" y="185645"/>
                  </a:cubicBezTo>
                  <a:cubicBezTo>
                    <a:pt x="7617" y="187504"/>
                    <a:pt x="10478" y="188487"/>
                    <a:pt x="13417" y="188419"/>
                  </a:cubicBezTo>
                  <a:lnTo>
                    <a:pt x="59934" y="188419"/>
                  </a:lnTo>
                  <a:cubicBezTo>
                    <a:pt x="67783" y="188487"/>
                    <a:pt x="75592" y="187270"/>
                    <a:pt x="83047" y="184818"/>
                  </a:cubicBezTo>
                  <a:cubicBezTo>
                    <a:pt x="89874" y="182546"/>
                    <a:pt x="96170" y="178906"/>
                    <a:pt x="101537" y="174113"/>
                  </a:cubicBezTo>
                  <a:cubicBezTo>
                    <a:pt x="106729" y="169418"/>
                    <a:pt x="110841" y="163661"/>
                    <a:pt x="113604" y="157229"/>
                  </a:cubicBezTo>
                  <a:cubicBezTo>
                    <a:pt x="116441" y="150470"/>
                    <a:pt x="117867" y="143200"/>
                    <a:pt x="117789" y="135867"/>
                  </a:cubicBezTo>
                  <a:cubicBezTo>
                    <a:pt x="118101" y="124725"/>
                    <a:pt x="114675" y="113796"/>
                    <a:pt x="108057" y="104823"/>
                  </a:cubicBezTo>
                  <a:cubicBezTo>
                    <a:pt x="102812" y="98084"/>
                    <a:pt x="95854" y="92878"/>
                    <a:pt x="87913" y="89739"/>
                  </a:cubicBezTo>
                  <a:close/>
                  <a:moveTo>
                    <a:pt x="81782" y="59425"/>
                  </a:moveTo>
                  <a:cubicBezTo>
                    <a:pt x="80220" y="63298"/>
                    <a:pt x="77996" y="66870"/>
                    <a:pt x="75213" y="69984"/>
                  </a:cubicBezTo>
                  <a:cubicBezTo>
                    <a:pt x="72264" y="73200"/>
                    <a:pt x="68732" y="75823"/>
                    <a:pt x="64800" y="77721"/>
                  </a:cubicBezTo>
                  <a:cubicBezTo>
                    <a:pt x="60684" y="79721"/>
                    <a:pt x="56188" y="80835"/>
                    <a:pt x="51614" y="80981"/>
                  </a:cubicBezTo>
                  <a:lnTo>
                    <a:pt x="24365" y="81759"/>
                  </a:lnTo>
                  <a:lnTo>
                    <a:pt x="23878" y="23369"/>
                  </a:lnTo>
                  <a:lnTo>
                    <a:pt x="51468" y="22883"/>
                  </a:lnTo>
                  <a:cubicBezTo>
                    <a:pt x="60255" y="22216"/>
                    <a:pt x="68965" y="24951"/>
                    <a:pt x="75797" y="30522"/>
                  </a:cubicBezTo>
                  <a:cubicBezTo>
                    <a:pt x="80750" y="34911"/>
                    <a:pt x="83704" y="41134"/>
                    <a:pt x="83971" y="47747"/>
                  </a:cubicBezTo>
                  <a:cubicBezTo>
                    <a:pt x="83996" y="51742"/>
                    <a:pt x="83251" y="55708"/>
                    <a:pt x="81782" y="59425"/>
                  </a:cubicBezTo>
                  <a:close/>
                  <a:moveTo>
                    <a:pt x="54776" y="106429"/>
                  </a:moveTo>
                  <a:cubicBezTo>
                    <a:pt x="60946" y="106166"/>
                    <a:pt x="67116" y="106955"/>
                    <a:pt x="73023" y="108765"/>
                  </a:cubicBezTo>
                  <a:cubicBezTo>
                    <a:pt x="77563" y="110200"/>
                    <a:pt x="81782" y="112517"/>
                    <a:pt x="85431" y="115577"/>
                  </a:cubicBezTo>
                  <a:cubicBezTo>
                    <a:pt x="88414" y="118107"/>
                    <a:pt x="90774" y="121290"/>
                    <a:pt x="92341" y="124871"/>
                  </a:cubicBezTo>
                  <a:cubicBezTo>
                    <a:pt x="93805" y="128233"/>
                    <a:pt x="94569" y="131858"/>
                    <a:pt x="94579" y="135527"/>
                  </a:cubicBezTo>
                  <a:cubicBezTo>
                    <a:pt x="94555" y="138938"/>
                    <a:pt x="93912" y="142320"/>
                    <a:pt x="92681" y="145502"/>
                  </a:cubicBezTo>
                  <a:cubicBezTo>
                    <a:pt x="91445" y="148845"/>
                    <a:pt x="89524" y="151896"/>
                    <a:pt x="87037" y="154455"/>
                  </a:cubicBezTo>
                  <a:cubicBezTo>
                    <a:pt x="84171" y="157263"/>
                    <a:pt x="80760" y="159447"/>
                    <a:pt x="77013" y="160878"/>
                  </a:cubicBezTo>
                  <a:cubicBezTo>
                    <a:pt x="72104" y="162669"/>
                    <a:pt x="66907" y="163525"/>
                    <a:pt x="61686" y="163408"/>
                  </a:cubicBezTo>
                  <a:lnTo>
                    <a:pt x="25241" y="163408"/>
                  </a:lnTo>
                  <a:lnTo>
                    <a:pt x="24754" y="107013"/>
                  </a:lnTo>
                  <a:close/>
                </a:path>
              </a:pathLst>
            </a:custGeom>
            <a:solidFill>
              <a:schemeClr val="bg1"/>
            </a:solidFill>
            <a:ln w="48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253" name="Forme libre : forme 252">
              <a:extLst>
                <a:ext uri="{FF2B5EF4-FFF2-40B4-BE49-F238E27FC236}">
                  <a16:creationId xmlns:a16="http://schemas.microsoft.com/office/drawing/2014/main" id="{6E13D03D-CDD5-4F96-AF13-0211C2BB1F7A}"/>
                </a:ext>
              </a:extLst>
            </p:cNvPr>
            <p:cNvSpPr/>
            <p:nvPr/>
          </p:nvSpPr>
          <p:spPr>
            <a:xfrm>
              <a:off x="6329598" y="135758"/>
              <a:ext cx="26459" cy="189296"/>
            </a:xfrm>
            <a:custGeom>
              <a:avLst/>
              <a:gdLst>
                <a:gd name="connsiteX0" fmla="*/ 19901 w 26459"/>
                <a:gd name="connsiteY0" fmla="*/ 2713 h 189296"/>
                <a:gd name="connsiteX1" fmla="*/ 3747 w 26459"/>
                <a:gd name="connsiteY1" fmla="*/ 2713 h 189296"/>
                <a:gd name="connsiteX2" fmla="*/ -243 w 26459"/>
                <a:gd name="connsiteY2" fmla="*/ 12445 h 189296"/>
                <a:gd name="connsiteX3" fmla="*/ 973 w 26459"/>
                <a:gd name="connsiteY3" fmla="*/ 177300 h 189296"/>
                <a:gd name="connsiteX4" fmla="*/ 5449 w 26459"/>
                <a:gd name="connsiteY4" fmla="*/ 186399 h 189296"/>
                <a:gd name="connsiteX5" fmla="*/ 13575 w 26459"/>
                <a:gd name="connsiteY5" fmla="*/ 189123 h 189296"/>
                <a:gd name="connsiteX6" fmla="*/ 21750 w 26459"/>
                <a:gd name="connsiteY6" fmla="*/ 186399 h 189296"/>
                <a:gd name="connsiteX7" fmla="*/ 26178 w 26459"/>
                <a:gd name="connsiteY7" fmla="*/ 177251 h 189296"/>
                <a:gd name="connsiteX8" fmla="*/ 23842 w 26459"/>
                <a:gd name="connsiteY8" fmla="*/ 12445 h 189296"/>
                <a:gd name="connsiteX9" fmla="*/ 19901 w 26459"/>
                <a:gd name="connsiteY9" fmla="*/ 2713 h 189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459" h="189296">
                  <a:moveTo>
                    <a:pt x="19901" y="2713"/>
                  </a:moveTo>
                  <a:cubicBezTo>
                    <a:pt x="15206" y="-1136"/>
                    <a:pt x="8442" y="-1136"/>
                    <a:pt x="3747" y="2713"/>
                  </a:cubicBezTo>
                  <a:cubicBezTo>
                    <a:pt x="963" y="5151"/>
                    <a:pt x="-516" y="8756"/>
                    <a:pt x="-243" y="12445"/>
                  </a:cubicBezTo>
                  <a:lnTo>
                    <a:pt x="973" y="177300"/>
                  </a:lnTo>
                  <a:cubicBezTo>
                    <a:pt x="851" y="180891"/>
                    <a:pt x="2530" y="184302"/>
                    <a:pt x="5449" y="186399"/>
                  </a:cubicBezTo>
                  <a:cubicBezTo>
                    <a:pt x="7795" y="188155"/>
                    <a:pt x="10646" y="189114"/>
                    <a:pt x="13575" y="189123"/>
                  </a:cubicBezTo>
                  <a:cubicBezTo>
                    <a:pt x="16519" y="189099"/>
                    <a:pt x="19380" y="188146"/>
                    <a:pt x="21750" y="186399"/>
                  </a:cubicBezTo>
                  <a:cubicBezTo>
                    <a:pt x="24645" y="184267"/>
                    <a:pt x="26299" y="180842"/>
                    <a:pt x="26178" y="177251"/>
                  </a:cubicBezTo>
                  <a:lnTo>
                    <a:pt x="23842" y="12445"/>
                  </a:lnTo>
                  <a:cubicBezTo>
                    <a:pt x="24129" y="8762"/>
                    <a:pt x="22670" y="5161"/>
                    <a:pt x="19901" y="2713"/>
                  </a:cubicBezTo>
                  <a:close/>
                </a:path>
              </a:pathLst>
            </a:custGeom>
            <a:solidFill>
              <a:schemeClr val="bg1"/>
            </a:solidFill>
            <a:ln w="48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254" name="Forme libre : forme 253">
              <a:extLst>
                <a:ext uri="{FF2B5EF4-FFF2-40B4-BE49-F238E27FC236}">
                  <a16:creationId xmlns:a16="http://schemas.microsoft.com/office/drawing/2014/main" id="{6067933D-5A65-4464-8C14-D90650F4B937}"/>
                </a:ext>
              </a:extLst>
            </p:cNvPr>
            <p:cNvSpPr/>
            <p:nvPr/>
          </p:nvSpPr>
          <p:spPr>
            <a:xfrm>
              <a:off x="6372957" y="196437"/>
              <a:ext cx="93160" cy="128570"/>
            </a:xfrm>
            <a:custGeom>
              <a:avLst/>
              <a:gdLst>
                <a:gd name="connsiteX0" fmla="*/ 90841 w 93160"/>
                <a:gd name="connsiteY0" fmla="*/ 63632 h 128570"/>
                <a:gd name="connsiteX1" fmla="*/ 89673 w 93160"/>
                <a:gd name="connsiteY1" fmla="*/ 11811 h 128570"/>
                <a:gd name="connsiteX2" fmla="*/ 85684 w 93160"/>
                <a:gd name="connsiteY2" fmla="*/ 2761 h 128570"/>
                <a:gd name="connsiteX3" fmla="*/ 69870 w 93160"/>
                <a:gd name="connsiteY3" fmla="*/ 2761 h 128570"/>
                <a:gd name="connsiteX4" fmla="*/ 65636 w 93160"/>
                <a:gd name="connsiteY4" fmla="*/ 11908 h 128570"/>
                <a:gd name="connsiteX5" fmla="*/ 65636 w 93160"/>
                <a:gd name="connsiteY5" fmla="*/ 12249 h 128570"/>
                <a:gd name="connsiteX6" fmla="*/ 65636 w 93160"/>
                <a:gd name="connsiteY6" fmla="*/ 20180 h 128570"/>
                <a:gd name="connsiteX7" fmla="*/ 62279 w 93160"/>
                <a:gd name="connsiteY7" fmla="*/ 18380 h 128570"/>
                <a:gd name="connsiteX8" fmla="*/ 47243 w 93160"/>
                <a:gd name="connsiteY8" fmla="*/ 14682 h 128570"/>
                <a:gd name="connsiteX9" fmla="*/ 13183 w 93160"/>
                <a:gd name="connsiteY9" fmla="*/ 30544 h 128570"/>
                <a:gd name="connsiteX10" fmla="*/ 3840 w 93160"/>
                <a:gd name="connsiteY10" fmla="*/ 46796 h 128570"/>
                <a:gd name="connsiteX11" fmla="*/ -101 w 93160"/>
                <a:gd name="connsiteY11" fmla="*/ 65238 h 128570"/>
                <a:gd name="connsiteX12" fmla="*/ 1018 w 93160"/>
                <a:gd name="connsiteY12" fmla="*/ 81539 h 128570"/>
                <a:gd name="connsiteX13" fmla="*/ 6711 w 93160"/>
                <a:gd name="connsiteY13" fmla="*/ 96136 h 128570"/>
                <a:gd name="connsiteX14" fmla="*/ 16881 w 93160"/>
                <a:gd name="connsiteY14" fmla="*/ 108058 h 128570"/>
                <a:gd name="connsiteX15" fmla="*/ 32257 w 93160"/>
                <a:gd name="connsiteY15" fmla="*/ 115405 h 128570"/>
                <a:gd name="connsiteX16" fmla="*/ 57705 w 93160"/>
                <a:gd name="connsiteY16" fmla="*/ 115989 h 128570"/>
                <a:gd name="connsiteX17" fmla="*/ 68507 w 93160"/>
                <a:gd name="connsiteY17" fmla="*/ 111561 h 128570"/>
                <a:gd name="connsiteX18" fmla="*/ 68848 w 93160"/>
                <a:gd name="connsiteY18" fmla="*/ 117594 h 128570"/>
                <a:gd name="connsiteX19" fmla="*/ 73422 w 93160"/>
                <a:gd name="connsiteY19" fmla="*/ 126012 h 128570"/>
                <a:gd name="connsiteX20" fmla="*/ 80866 w 93160"/>
                <a:gd name="connsiteY20" fmla="*/ 128397 h 128570"/>
                <a:gd name="connsiteX21" fmla="*/ 88506 w 93160"/>
                <a:gd name="connsiteY21" fmla="*/ 125769 h 128570"/>
                <a:gd name="connsiteX22" fmla="*/ 92885 w 93160"/>
                <a:gd name="connsiteY22" fmla="*/ 117643 h 128570"/>
                <a:gd name="connsiteX23" fmla="*/ 92885 w 93160"/>
                <a:gd name="connsiteY23" fmla="*/ 116865 h 128570"/>
                <a:gd name="connsiteX24" fmla="*/ 90841 w 93160"/>
                <a:gd name="connsiteY24" fmla="*/ 63632 h 128570"/>
                <a:gd name="connsiteX25" fmla="*/ 67047 w 93160"/>
                <a:gd name="connsiteY25" fmla="*/ 73364 h 128570"/>
                <a:gd name="connsiteX26" fmla="*/ 62960 w 93160"/>
                <a:gd name="connsiteY26" fmla="*/ 82074 h 128570"/>
                <a:gd name="connsiteX27" fmla="*/ 56002 w 93160"/>
                <a:gd name="connsiteY27" fmla="*/ 89324 h 128570"/>
                <a:gd name="connsiteX28" fmla="*/ 47584 w 93160"/>
                <a:gd name="connsiteY28" fmla="*/ 92876 h 128570"/>
                <a:gd name="connsiteX29" fmla="*/ 38874 w 93160"/>
                <a:gd name="connsiteY29" fmla="*/ 91854 h 128570"/>
                <a:gd name="connsiteX30" fmla="*/ 38874 w 93160"/>
                <a:gd name="connsiteY30" fmla="*/ 91854 h 128570"/>
                <a:gd name="connsiteX31" fmla="*/ 27829 w 93160"/>
                <a:gd name="connsiteY31" fmla="*/ 82658 h 128570"/>
                <a:gd name="connsiteX32" fmla="*/ 23887 w 93160"/>
                <a:gd name="connsiteY32" fmla="*/ 68352 h 128570"/>
                <a:gd name="connsiteX33" fmla="*/ 26369 w 93160"/>
                <a:gd name="connsiteY33" fmla="*/ 53365 h 128570"/>
                <a:gd name="connsiteX34" fmla="*/ 33230 w 93160"/>
                <a:gd name="connsiteY34" fmla="*/ 44169 h 128570"/>
                <a:gd name="connsiteX35" fmla="*/ 42426 w 93160"/>
                <a:gd name="connsiteY35" fmla="*/ 40082 h 128570"/>
                <a:gd name="connsiteX36" fmla="*/ 45930 w 93160"/>
                <a:gd name="connsiteY36" fmla="*/ 39790 h 128570"/>
                <a:gd name="connsiteX37" fmla="*/ 52109 w 93160"/>
                <a:gd name="connsiteY37" fmla="*/ 40812 h 128570"/>
                <a:gd name="connsiteX38" fmla="*/ 60770 w 93160"/>
                <a:gd name="connsiteY38" fmla="*/ 46650 h 128570"/>
                <a:gd name="connsiteX39" fmla="*/ 66609 w 93160"/>
                <a:gd name="connsiteY39" fmla="*/ 57745 h 128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93160" h="128570">
                  <a:moveTo>
                    <a:pt x="90841" y="63632"/>
                  </a:moveTo>
                  <a:cubicBezTo>
                    <a:pt x="90841" y="46505"/>
                    <a:pt x="90257" y="29133"/>
                    <a:pt x="89673" y="11811"/>
                  </a:cubicBezTo>
                  <a:cubicBezTo>
                    <a:pt x="89601" y="8386"/>
                    <a:pt x="88165" y="5125"/>
                    <a:pt x="85684" y="2761"/>
                  </a:cubicBezTo>
                  <a:cubicBezTo>
                    <a:pt x="81139" y="-1152"/>
                    <a:pt x="74414" y="-1152"/>
                    <a:pt x="69870" y="2761"/>
                  </a:cubicBezTo>
                  <a:cubicBezTo>
                    <a:pt x="67232" y="5077"/>
                    <a:pt x="65695" y="8400"/>
                    <a:pt x="65636" y="11908"/>
                  </a:cubicBezTo>
                  <a:lnTo>
                    <a:pt x="65636" y="12249"/>
                  </a:lnTo>
                  <a:cubicBezTo>
                    <a:pt x="65636" y="14877"/>
                    <a:pt x="65636" y="17553"/>
                    <a:pt x="65636" y="20180"/>
                  </a:cubicBezTo>
                  <a:cubicBezTo>
                    <a:pt x="64546" y="19524"/>
                    <a:pt x="63427" y="18925"/>
                    <a:pt x="62279" y="18380"/>
                  </a:cubicBezTo>
                  <a:cubicBezTo>
                    <a:pt x="57583" y="16098"/>
                    <a:pt x="52460" y="14838"/>
                    <a:pt x="47243" y="14682"/>
                  </a:cubicBezTo>
                  <a:cubicBezTo>
                    <a:pt x="34071" y="14526"/>
                    <a:pt x="21542" y="20360"/>
                    <a:pt x="13183" y="30544"/>
                  </a:cubicBezTo>
                  <a:cubicBezTo>
                    <a:pt x="9149" y="35381"/>
                    <a:pt x="5986" y="40880"/>
                    <a:pt x="3840" y="46796"/>
                  </a:cubicBezTo>
                  <a:cubicBezTo>
                    <a:pt x="1670" y="52728"/>
                    <a:pt x="342" y="58937"/>
                    <a:pt x="-101" y="65238"/>
                  </a:cubicBezTo>
                  <a:cubicBezTo>
                    <a:pt x="-534" y="70697"/>
                    <a:pt x="-160" y="76191"/>
                    <a:pt x="1018" y="81539"/>
                  </a:cubicBezTo>
                  <a:cubicBezTo>
                    <a:pt x="2137" y="86672"/>
                    <a:pt x="4059" y="91596"/>
                    <a:pt x="6711" y="96136"/>
                  </a:cubicBezTo>
                  <a:cubicBezTo>
                    <a:pt x="9334" y="100705"/>
                    <a:pt x="12779" y="104749"/>
                    <a:pt x="16881" y="108058"/>
                  </a:cubicBezTo>
                  <a:cubicBezTo>
                    <a:pt x="21372" y="111658"/>
                    <a:pt x="26632" y="114174"/>
                    <a:pt x="32257" y="115405"/>
                  </a:cubicBezTo>
                  <a:cubicBezTo>
                    <a:pt x="40543" y="117818"/>
                    <a:pt x="49316" y="118018"/>
                    <a:pt x="57705" y="115989"/>
                  </a:cubicBezTo>
                  <a:cubicBezTo>
                    <a:pt x="61471" y="114962"/>
                    <a:pt x="65101" y="113473"/>
                    <a:pt x="68507" y="111561"/>
                  </a:cubicBezTo>
                  <a:lnTo>
                    <a:pt x="68848" y="117594"/>
                  </a:lnTo>
                  <a:cubicBezTo>
                    <a:pt x="68969" y="120962"/>
                    <a:pt x="70663" y="124076"/>
                    <a:pt x="73422" y="126012"/>
                  </a:cubicBezTo>
                  <a:cubicBezTo>
                    <a:pt x="75592" y="127574"/>
                    <a:pt x="78195" y="128406"/>
                    <a:pt x="80866" y="128397"/>
                  </a:cubicBezTo>
                  <a:cubicBezTo>
                    <a:pt x="83635" y="128387"/>
                    <a:pt x="86321" y="127462"/>
                    <a:pt x="88506" y="125769"/>
                  </a:cubicBezTo>
                  <a:cubicBezTo>
                    <a:pt x="91051" y="123803"/>
                    <a:pt x="92647" y="120850"/>
                    <a:pt x="92885" y="117643"/>
                  </a:cubicBezTo>
                  <a:lnTo>
                    <a:pt x="92885" y="116865"/>
                  </a:lnTo>
                  <a:cubicBezTo>
                    <a:pt x="91717" y="98472"/>
                    <a:pt x="91036" y="80614"/>
                    <a:pt x="90841" y="63632"/>
                  </a:cubicBezTo>
                  <a:close/>
                  <a:moveTo>
                    <a:pt x="67047" y="73364"/>
                  </a:moveTo>
                  <a:cubicBezTo>
                    <a:pt x="66162" y="76469"/>
                    <a:pt x="64780" y="79407"/>
                    <a:pt x="62960" y="82074"/>
                  </a:cubicBezTo>
                  <a:cubicBezTo>
                    <a:pt x="61092" y="84886"/>
                    <a:pt x="58737" y="87344"/>
                    <a:pt x="56002" y="89324"/>
                  </a:cubicBezTo>
                  <a:cubicBezTo>
                    <a:pt x="53515" y="91158"/>
                    <a:pt x="50630" y="92375"/>
                    <a:pt x="47584" y="92876"/>
                  </a:cubicBezTo>
                  <a:cubicBezTo>
                    <a:pt x="44645" y="93436"/>
                    <a:pt x="41604" y="93080"/>
                    <a:pt x="38874" y="91854"/>
                  </a:cubicBezTo>
                  <a:lnTo>
                    <a:pt x="38874" y="91854"/>
                  </a:lnTo>
                  <a:cubicBezTo>
                    <a:pt x="34198" y="90229"/>
                    <a:pt x="30271" y="86964"/>
                    <a:pt x="27829" y="82658"/>
                  </a:cubicBezTo>
                  <a:cubicBezTo>
                    <a:pt x="25396" y="78269"/>
                    <a:pt x="24043" y="73364"/>
                    <a:pt x="23887" y="68352"/>
                  </a:cubicBezTo>
                  <a:cubicBezTo>
                    <a:pt x="23600" y="63233"/>
                    <a:pt x="24447" y="58119"/>
                    <a:pt x="26369" y="53365"/>
                  </a:cubicBezTo>
                  <a:cubicBezTo>
                    <a:pt x="27868" y="49784"/>
                    <a:pt x="30223" y="46626"/>
                    <a:pt x="33230" y="44169"/>
                  </a:cubicBezTo>
                  <a:cubicBezTo>
                    <a:pt x="35896" y="42043"/>
                    <a:pt x="39059" y="40631"/>
                    <a:pt x="42426" y="40082"/>
                  </a:cubicBezTo>
                  <a:cubicBezTo>
                    <a:pt x="43584" y="39892"/>
                    <a:pt x="44757" y="39794"/>
                    <a:pt x="45930" y="39790"/>
                  </a:cubicBezTo>
                  <a:cubicBezTo>
                    <a:pt x="48032" y="39785"/>
                    <a:pt x="50119" y="40130"/>
                    <a:pt x="52109" y="40812"/>
                  </a:cubicBezTo>
                  <a:cubicBezTo>
                    <a:pt x="55433" y="42008"/>
                    <a:pt x="58410" y="44018"/>
                    <a:pt x="60770" y="46650"/>
                  </a:cubicBezTo>
                  <a:cubicBezTo>
                    <a:pt x="63563" y="49838"/>
                    <a:pt x="65563" y="53638"/>
                    <a:pt x="66609" y="57745"/>
                  </a:cubicBezTo>
                  <a:close/>
                </a:path>
              </a:pathLst>
            </a:custGeom>
            <a:solidFill>
              <a:schemeClr val="bg1"/>
            </a:solidFill>
            <a:ln w="48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255" name="Forme libre : forme 254">
              <a:extLst>
                <a:ext uri="{FF2B5EF4-FFF2-40B4-BE49-F238E27FC236}">
                  <a16:creationId xmlns:a16="http://schemas.microsoft.com/office/drawing/2014/main" id="{6582CA86-FBB8-4DAC-B7C9-0B1FF9A767E9}"/>
                </a:ext>
              </a:extLst>
            </p:cNvPr>
            <p:cNvSpPr/>
            <p:nvPr/>
          </p:nvSpPr>
          <p:spPr>
            <a:xfrm>
              <a:off x="6486018" y="134822"/>
              <a:ext cx="107011" cy="187077"/>
            </a:xfrm>
            <a:custGeom>
              <a:avLst/>
              <a:gdLst>
                <a:gd name="connsiteX0" fmla="*/ 89743 w 107011"/>
                <a:gd name="connsiteY0" fmla="*/ 85153 h 187077"/>
                <a:gd name="connsiteX1" fmla="*/ 71836 w 107011"/>
                <a:gd name="connsiteY1" fmla="*/ 75421 h 187077"/>
                <a:gd name="connsiteX2" fmla="*/ 51838 w 107011"/>
                <a:gd name="connsiteY2" fmla="*/ 73572 h 187077"/>
                <a:gd name="connsiteX3" fmla="*/ 23762 w 107011"/>
                <a:gd name="connsiteY3" fmla="*/ 84131 h 187077"/>
                <a:gd name="connsiteX4" fmla="*/ 23762 w 107011"/>
                <a:gd name="connsiteY4" fmla="*/ 53768 h 187077"/>
                <a:gd name="connsiteX5" fmla="*/ 23762 w 107011"/>
                <a:gd name="connsiteY5" fmla="*/ 12165 h 187077"/>
                <a:gd name="connsiteX6" fmla="*/ 19675 w 107011"/>
                <a:gd name="connsiteY6" fmla="*/ 2969 h 187077"/>
                <a:gd name="connsiteX7" fmla="*/ 3812 w 107011"/>
                <a:gd name="connsiteY7" fmla="*/ 2969 h 187077"/>
                <a:gd name="connsiteX8" fmla="*/ -275 w 107011"/>
                <a:gd name="connsiteY8" fmla="*/ 12165 h 187077"/>
                <a:gd name="connsiteX9" fmla="*/ -275 w 107011"/>
                <a:gd name="connsiteY9" fmla="*/ 12603 h 187077"/>
                <a:gd name="connsiteX10" fmla="*/ 308 w 107011"/>
                <a:gd name="connsiteY10" fmla="*/ 94057 h 187077"/>
                <a:gd name="connsiteX11" fmla="*/ 5174 w 107011"/>
                <a:gd name="connsiteY11" fmla="*/ 176144 h 187077"/>
                <a:gd name="connsiteX12" fmla="*/ 5174 w 107011"/>
                <a:gd name="connsiteY12" fmla="*/ 176825 h 187077"/>
                <a:gd name="connsiteX13" fmla="*/ 10721 w 107011"/>
                <a:gd name="connsiteY13" fmla="*/ 184951 h 187077"/>
                <a:gd name="connsiteX14" fmla="*/ 17096 w 107011"/>
                <a:gd name="connsiteY14" fmla="*/ 186849 h 187077"/>
                <a:gd name="connsiteX15" fmla="*/ 19139 w 107011"/>
                <a:gd name="connsiteY15" fmla="*/ 186849 h 187077"/>
                <a:gd name="connsiteX16" fmla="*/ 26341 w 107011"/>
                <a:gd name="connsiteY16" fmla="*/ 182324 h 187077"/>
                <a:gd name="connsiteX17" fmla="*/ 28822 w 107011"/>
                <a:gd name="connsiteY17" fmla="*/ 174636 h 187077"/>
                <a:gd name="connsiteX18" fmla="*/ 45853 w 107011"/>
                <a:gd name="connsiteY18" fmla="*/ 179793 h 187077"/>
                <a:gd name="connsiteX19" fmla="*/ 73831 w 107011"/>
                <a:gd name="connsiteY19" fmla="*/ 176776 h 187077"/>
                <a:gd name="connsiteX20" fmla="*/ 96604 w 107011"/>
                <a:gd name="connsiteY20" fmla="*/ 159746 h 187077"/>
                <a:gd name="connsiteX21" fmla="*/ 106676 w 107011"/>
                <a:gd name="connsiteY21" fmla="*/ 128361 h 187077"/>
                <a:gd name="connsiteX22" fmla="*/ 102345 w 107011"/>
                <a:gd name="connsiteY22" fmla="*/ 103010 h 187077"/>
                <a:gd name="connsiteX23" fmla="*/ 89743 w 107011"/>
                <a:gd name="connsiteY23" fmla="*/ 85153 h 187077"/>
                <a:gd name="connsiteX24" fmla="*/ 82493 w 107011"/>
                <a:gd name="connsiteY24" fmla="*/ 126804 h 187077"/>
                <a:gd name="connsiteX25" fmla="*/ 78259 w 107011"/>
                <a:gd name="connsiteY25" fmla="*/ 142716 h 187077"/>
                <a:gd name="connsiteX26" fmla="*/ 53492 w 107011"/>
                <a:gd name="connsiteY26" fmla="*/ 156048 h 187077"/>
                <a:gd name="connsiteX27" fmla="*/ 39722 w 107011"/>
                <a:gd name="connsiteY27" fmla="*/ 153177 h 187077"/>
                <a:gd name="connsiteX28" fmla="*/ 29747 w 107011"/>
                <a:gd name="connsiteY28" fmla="*/ 144078 h 187077"/>
                <a:gd name="connsiteX29" fmla="*/ 26633 w 107011"/>
                <a:gd name="connsiteY29" fmla="*/ 128410 h 187077"/>
                <a:gd name="connsiteX30" fmla="*/ 31985 w 107011"/>
                <a:gd name="connsiteY30" fmla="*/ 111234 h 187077"/>
                <a:gd name="connsiteX31" fmla="*/ 42641 w 107011"/>
                <a:gd name="connsiteY31" fmla="*/ 101502 h 187077"/>
                <a:gd name="connsiteX32" fmla="*/ 55293 w 107011"/>
                <a:gd name="connsiteY32" fmla="*/ 98437 h 187077"/>
                <a:gd name="connsiteX33" fmla="*/ 55828 w 107011"/>
                <a:gd name="connsiteY33" fmla="*/ 98437 h 187077"/>
                <a:gd name="connsiteX34" fmla="*/ 68722 w 107011"/>
                <a:gd name="connsiteY34" fmla="*/ 101891 h 187077"/>
                <a:gd name="connsiteX35" fmla="*/ 78454 w 107011"/>
                <a:gd name="connsiteY35" fmla="*/ 111623 h 187077"/>
                <a:gd name="connsiteX36" fmla="*/ 82493 w 107011"/>
                <a:gd name="connsiteY36" fmla="*/ 126804 h 187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07011" h="187077">
                  <a:moveTo>
                    <a:pt x="89743" y="85153"/>
                  </a:moveTo>
                  <a:cubicBezTo>
                    <a:pt x="84604" y="80574"/>
                    <a:pt x="78473" y="77241"/>
                    <a:pt x="71836" y="75421"/>
                  </a:cubicBezTo>
                  <a:cubicBezTo>
                    <a:pt x="65326" y="73659"/>
                    <a:pt x="58562" y="73032"/>
                    <a:pt x="51838" y="73572"/>
                  </a:cubicBezTo>
                  <a:cubicBezTo>
                    <a:pt x="41683" y="74433"/>
                    <a:pt x="31966" y="78088"/>
                    <a:pt x="23762" y="84131"/>
                  </a:cubicBezTo>
                  <a:cubicBezTo>
                    <a:pt x="23762" y="73913"/>
                    <a:pt x="23762" y="63743"/>
                    <a:pt x="23762" y="53768"/>
                  </a:cubicBezTo>
                  <a:cubicBezTo>
                    <a:pt x="23762" y="40241"/>
                    <a:pt x="23762" y="26471"/>
                    <a:pt x="23762" y="12165"/>
                  </a:cubicBezTo>
                  <a:cubicBezTo>
                    <a:pt x="23674" y="8676"/>
                    <a:pt x="22205" y="5372"/>
                    <a:pt x="19675" y="2969"/>
                  </a:cubicBezTo>
                  <a:cubicBezTo>
                    <a:pt x="15217" y="-1221"/>
                    <a:pt x="8269" y="-1221"/>
                    <a:pt x="3812" y="2969"/>
                  </a:cubicBezTo>
                  <a:cubicBezTo>
                    <a:pt x="1291" y="5377"/>
                    <a:pt x="-178" y="8681"/>
                    <a:pt x="-275" y="12165"/>
                  </a:cubicBezTo>
                  <a:lnTo>
                    <a:pt x="-275" y="12603"/>
                  </a:lnTo>
                  <a:cubicBezTo>
                    <a:pt x="-275" y="40095"/>
                    <a:pt x="-275" y="67490"/>
                    <a:pt x="308" y="94057"/>
                  </a:cubicBezTo>
                  <a:cubicBezTo>
                    <a:pt x="893" y="120625"/>
                    <a:pt x="2255" y="148700"/>
                    <a:pt x="5174" y="176144"/>
                  </a:cubicBezTo>
                  <a:lnTo>
                    <a:pt x="5174" y="176825"/>
                  </a:lnTo>
                  <a:cubicBezTo>
                    <a:pt x="5817" y="180183"/>
                    <a:pt x="7826" y="183126"/>
                    <a:pt x="10721" y="184951"/>
                  </a:cubicBezTo>
                  <a:cubicBezTo>
                    <a:pt x="12624" y="186173"/>
                    <a:pt x="14833" y="186830"/>
                    <a:pt x="17096" y="186849"/>
                  </a:cubicBezTo>
                  <a:cubicBezTo>
                    <a:pt x="17777" y="186922"/>
                    <a:pt x="18458" y="186922"/>
                    <a:pt x="19139" y="186849"/>
                  </a:cubicBezTo>
                  <a:cubicBezTo>
                    <a:pt x="22025" y="186299"/>
                    <a:pt x="24594" y="184683"/>
                    <a:pt x="26341" y="182324"/>
                  </a:cubicBezTo>
                  <a:cubicBezTo>
                    <a:pt x="27986" y="180100"/>
                    <a:pt x="28856" y="177399"/>
                    <a:pt x="28822" y="174636"/>
                  </a:cubicBezTo>
                  <a:cubicBezTo>
                    <a:pt x="34180" y="177273"/>
                    <a:pt x="39931" y="179015"/>
                    <a:pt x="45853" y="179793"/>
                  </a:cubicBezTo>
                  <a:cubicBezTo>
                    <a:pt x="55283" y="181136"/>
                    <a:pt x="64903" y="180095"/>
                    <a:pt x="73831" y="176776"/>
                  </a:cubicBezTo>
                  <a:cubicBezTo>
                    <a:pt x="82872" y="173351"/>
                    <a:pt x="90765" y="167449"/>
                    <a:pt x="96604" y="159746"/>
                  </a:cubicBezTo>
                  <a:cubicBezTo>
                    <a:pt x="103207" y="150618"/>
                    <a:pt x="106734" y="139626"/>
                    <a:pt x="106676" y="128361"/>
                  </a:cubicBezTo>
                  <a:cubicBezTo>
                    <a:pt x="107060" y="119700"/>
                    <a:pt x="105586" y="111053"/>
                    <a:pt x="102345" y="103010"/>
                  </a:cubicBezTo>
                  <a:cubicBezTo>
                    <a:pt x="99508" y="96203"/>
                    <a:pt x="95202" y="90106"/>
                    <a:pt x="89743" y="85153"/>
                  </a:cubicBezTo>
                  <a:close/>
                  <a:moveTo>
                    <a:pt x="82493" y="126804"/>
                  </a:moveTo>
                  <a:cubicBezTo>
                    <a:pt x="82731" y="132415"/>
                    <a:pt x="81252" y="137966"/>
                    <a:pt x="78259" y="142716"/>
                  </a:cubicBezTo>
                  <a:cubicBezTo>
                    <a:pt x="72736" y="151002"/>
                    <a:pt x="63453" y="156004"/>
                    <a:pt x="53492" y="156048"/>
                  </a:cubicBezTo>
                  <a:cubicBezTo>
                    <a:pt x="48738" y="156228"/>
                    <a:pt x="44009" y="155240"/>
                    <a:pt x="39722" y="153177"/>
                  </a:cubicBezTo>
                  <a:cubicBezTo>
                    <a:pt x="35566" y="151202"/>
                    <a:pt x="32097" y="148034"/>
                    <a:pt x="29747" y="144078"/>
                  </a:cubicBezTo>
                  <a:cubicBezTo>
                    <a:pt x="27027" y="139334"/>
                    <a:pt x="25932" y="133831"/>
                    <a:pt x="26633" y="128410"/>
                  </a:cubicBezTo>
                  <a:cubicBezTo>
                    <a:pt x="26881" y="122313"/>
                    <a:pt x="28730" y="116392"/>
                    <a:pt x="31985" y="111234"/>
                  </a:cubicBezTo>
                  <a:cubicBezTo>
                    <a:pt x="34691" y="107171"/>
                    <a:pt x="38350" y="103828"/>
                    <a:pt x="42641" y="101502"/>
                  </a:cubicBezTo>
                  <a:cubicBezTo>
                    <a:pt x="46544" y="99458"/>
                    <a:pt x="50889" y="98407"/>
                    <a:pt x="55293" y="98437"/>
                  </a:cubicBezTo>
                  <a:lnTo>
                    <a:pt x="55828" y="98437"/>
                  </a:lnTo>
                  <a:cubicBezTo>
                    <a:pt x="60353" y="98461"/>
                    <a:pt x="64791" y="99653"/>
                    <a:pt x="68722" y="101891"/>
                  </a:cubicBezTo>
                  <a:cubicBezTo>
                    <a:pt x="72703" y="104305"/>
                    <a:pt x="76040" y="107643"/>
                    <a:pt x="78454" y="111623"/>
                  </a:cubicBezTo>
                  <a:cubicBezTo>
                    <a:pt x="81203" y="116202"/>
                    <a:pt x="82604" y="121466"/>
                    <a:pt x="82493" y="126804"/>
                  </a:cubicBezTo>
                  <a:close/>
                </a:path>
              </a:pathLst>
            </a:custGeom>
            <a:solidFill>
              <a:schemeClr val="bg1"/>
            </a:solidFill>
            <a:ln w="48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256" name="Forme libre : forme 255">
              <a:extLst>
                <a:ext uri="{FF2B5EF4-FFF2-40B4-BE49-F238E27FC236}">
                  <a16:creationId xmlns:a16="http://schemas.microsoft.com/office/drawing/2014/main" id="{A7BE4D82-505B-4618-95BA-BFD815A8D448}"/>
                </a:ext>
              </a:extLst>
            </p:cNvPr>
            <p:cNvSpPr/>
            <p:nvPr/>
          </p:nvSpPr>
          <p:spPr>
            <a:xfrm>
              <a:off x="6609770" y="135758"/>
              <a:ext cx="26609" cy="189296"/>
            </a:xfrm>
            <a:custGeom>
              <a:avLst/>
              <a:gdLst>
                <a:gd name="connsiteX0" fmla="*/ 19856 w 26609"/>
                <a:gd name="connsiteY0" fmla="*/ 2713 h 189296"/>
                <a:gd name="connsiteX1" fmla="*/ 3701 w 26609"/>
                <a:gd name="connsiteY1" fmla="*/ 2713 h 189296"/>
                <a:gd name="connsiteX2" fmla="*/ -240 w 26609"/>
                <a:gd name="connsiteY2" fmla="*/ 12445 h 189296"/>
                <a:gd name="connsiteX3" fmla="*/ 928 w 26609"/>
                <a:gd name="connsiteY3" fmla="*/ 177300 h 189296"/>
                <a:gd name="connsiteX4" fmla="*/ 5405 w 26609"/>
                <a:gd name="connsiteY4" fmla="*/ 186399 h 189296"/>
                <a:gd name="connsiteX5" fmla="*/ 13531 w 26609"/>
                <a:gd name="connsiteY5" fmla="*/ 189123 h 189296"/>
                <a:gd name="connsiteX6" fmla="*/ 21705 w 26609"/>
                <a:gd name="connsiteY6" fmla="*/ 186399 h 189296"/>
                <a:gd name="connsiteX7" fmla="*/ 26328 w 26609"/>
                <a:gd name="connsiteY7" fmla="*/ 177105 h 189296"/>
                <a:gd name="connsiteX8" fmla="*/ 23992 w 26609"/>
                <a:gd name="connsiteY8" fmla="*/ 12299 h 189296"/>
                <a:gd name="connsiteX9" fmla="*/ 19856 w 26609"/>
                <a:gd name="connsiteY9" fmla="*/ 2713 h 189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609" h="189296">
                  <a:moveTo>
                    <a:pt x="19856" y="2713"/>
                  </a:moveTo>
                  <a:cubicBezTo>
                    <a:pt x="15161" y="-1136"/>
                    <a:pt x="8397" y="-1136"/>
                    <a:pt x="3701" y="2713"/>
                  </a:cubicBezTo>
                  <a:cubicBezTo>
                    <a:pt x="933" y="5161"/>
                    <a:pt x="-527" y="8762"/>
                    <a:pt x="-240" y="12445"/>
                  </a:cubicBezTo>
                  <a:lnTo>
                    <a:pt x="928" y="177300"/>
                  </a:lnTo>
                  <a:cubicBezTo>
                    <a:pt x="806" y="180891"/>
                    <a:pt x="2485" y="184302"/>
                    <a:pt x="5405" y="186399"/>
                  </a:cubicBezTo>
                  <a:cubicBezTo>
                    <a:pt x="7750" y="188155"/>
                    <a:pt x="10601" y="189114"/>
                    <a:pt x="13531" y="189123"/>
                  </a:cubicBezTo>
                  <a:cubicBezTo>
                    <a:pt x="16474" y="189099"/>
                    <a:pt x="19335" y="188146"/>
                    <a:pt x="21705" y="186399"/>
                  </a:cubicBezTo>
                  <a:cubicBezTo>
                    <a:pt x="24717" y="184282"/>
                    <a:pt x="26454" y="180783"/>
                    <a:pt x="26328" y="177105"/>
                  </a:cubicBezTo>
                  <a:lnTo>
                    <a:pt x="23992" y="12299"/>
                  </a:lnTo>
                  <a:cubicBezTo>
                    <a:pt x="24182" y="8635"/>
                    <a:pt x="22654" y="5088"/>
                    <a:pt x="19856" y="2713"/>
                  </a:cubicBezTo>
                  <a:close/>
                </a:path>
              </a:pathLst>
            </a:custGeom>
            <a:solidFill>
              <a:schemeClr val="bg1"/>
            </a:solidFill>
            <a:ln w="48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257" name="Forme libre : forme 256">
              <a:extLst>
                <a:ext uri="{FF2B5EF4-FFF2-40B4-BE49-F238E27FC236}">
                  <a16:creationId xmlns:a16="http://schemas.microsoft.com/office/drawing/2014/main" id="{86235802-EE49-4FFC-9AEB-49D56538D7CE}"/>
                </a:ext>
              </a:extLst>
            </p:cNvPr>
            <p:cNvSpPr/>
            <p:nvPr/>
          </p:nvSpPr>
          <p:spPr>
            <a:xfrm>
              <a:off x="6652840" y="196437"/>
              <a:ext cx="93306" cy="128424"/>
            </a:xfrm>
            <a:custGeom>
              <a:avLst/>
              <a:gdLst>
                <a:gd name="connsiteX0" fmla="*/ 91085 w 93306"/>
                <a:gd name="connsiteY0" fmla="*/ 63632 h 128424"/>
                <a:gd name="connsiteX1" fmla="*/ 89917 w 93306"/>
                <a:gd name="connsiteY1" fmla="*/ 11811 h 128424"/>
                <a:gd name="connsiteX2" fmla="*/ 85927 w 93306"/>
                <a:gd name="connsiteY2" fmla="*/ 2761 h 128424"/>
                <a:gd name="connsiteX3" fmla="*/ 70113 w 93306"/>
                <a:gd name="connsiteY3" fmla="*/ 2761 h 128424"/>
                <a:gd name="connsiteX4" fmla="*/ 65879 w 93306"/>
                <a:gd name="connsiteY4" fmla="*/ 11908 h 128424"/>
                <a:gd name="connsiteX5" fmla="*/ 65879 w 93306"/>
                <a:gd name="connsiteY5" fmla="*/ 12249 h 128424"/>
                <a:gd name="connsiteX6" fmla="*/ 65879 w 93306"/>
                <a:gd name="connsiteY6" fmla="*/ 20180 h 128424"/>
                <a:gd name="connsiteX7" fmla="*/ 62522 w 93306"/>
                <a:gd name="connsiteY7" fmla="*/ 18380 h 128424"/>
                <a:gd name="connsiteX8" fmla="*/ 47487 w 93306"/>
                <a:gd name="connsiteY8" fmla="*/ 14682 h 128424"/>
                <a:gd name="connsiteX9" fmla="*/ 13183 w 93306"/>
                <a:gd name="connsiteY9" fmla="*/ 30544 h 128424"/>
                <a:gd name="connsiteX10" fmla="*/ 3840 w 93306"/>
                <a:gd name="connsiteY10" fmla="*/ 46796 h 128424"/>
                <a:gd name="connsiteX11" fmla="*/ -101 w 93306"/>
                <a:gd name="connsiteY11" fmla="*/ 65238 h 128424"/>
                <a:gd name="connsiteX12" fmla="*/ 1018 w 93306"/>
                <a:gd name="connsiteY12" fmla="*/ 81539 h 128424"/>
                <a:gd name="connsiteX13" fmla="*/ 6711 w 93306"/>
                <a:gd name="connsiteY13" fmla="*/ 96136 h 128424"/>
                <a:gd name="connsiteX14" fmla="*/ 16880 w 93306"/>
                <a:gd name="connsiteY14" fmla="*/ 108058 h 128424"/>
                <a:gd name="connsiteX15" fmla="*/ 32257 w 93306"/>
                <a:gd name="connsiteY15" fmla="*/ 115405 h 128424"/>
                <a:gd name="connsiteX16" fmla="*/ 57705 w 93306"/>
                <a:gd name="connsiteY16" fmla="*/ 115989 h 128424"/>
                <a:gd name="connsiteX17" fmla="*/ 68653 w 93306"/>
                <a:gd name="connsiteY17" fmla="*/ 111415 h 128424"/>
                <a:gd name="connsiteX18" fmla="*/ 68994 w 93306"/>
                <a:gd name="connsiteY18" fmla="*/ 117449 h 128424"/>
                <a:gd name="connsiteX19" fmla="*/ 73568 w 93306"/>
                <a:gd name="connsiteY19" fmla="*/ 125866 h 128424"/>
                <a:gd name="connsiteX20" fmla="*/ 81012 w 93306"/>
                <a:gd name="connsiteY20" fmla="*/ 128251 h 128424"/>
                <a:gd name="connsiteX21" fmla="*/ 88652 w 93306"/>
                <a:gd name="connsiteY21" fmla="*/ 125623 h 128424"/>
                <a:gd name="connsiteX22" fmla="*/ 93031 w 93306"/>
                <a:gd name="connsiteY22" fmla="*/ 117497 h 128424"/>
                <a:gd name="connsiteX23" fmla="*/ 93031 w 93306"/>
                <a:gd name="connsiteY23" fmla="*/ 116719 h 128424"/>
                <a:gd name="connsiteX24" fmla="*/ 91085 w 93306"/>
                <a:gd name="connsiteY24" fmla="*/ 63632 h 128424"/>
                <a:gd name="connsiteX25" fmla="*/ 67291 w 93306"/>
                <a:gd name="connsiteY25" fmla="*/ 73364 h 128424"/>
                <a:gd name="connsiteX26" fmla="*/ 63203 w 93306"/>
                <a:gd name="connsiteY26" fmla="*/ 82074 h 128424"/>
                <a:gd name="connsiteX27" fmla="*/ 56245 w 93306"/>
                <a:gd name="connsiteY27" fmla="*/ 89324 h 128424"/>
                <a:gd name="connsiteX28" fmla="*/ 47827 w 93306"/>
                <a:gd name="connsiteY28" fmla="*/ 92876 h 128424"/>
                <a:gd name="connsiteX29" fmla="*/ 39117 w 93306"/>
                <a:gd name="connsiteY29" fmla="*/ 91854 h 128424"/>
                <a:gd name="connsiteX30" fmla="*/ 39117 w 93306"/>
                <a:gd name="connsiteY30" fmla="*/ 91854 h 128424"/>
                <a:gd name="connsiteX31" fmla="*/ 28072 w 93306"/>
                <a:gd name="connsiteY31" fmla="*/ 82658 h 128424"/>
                <a:gd name="connsiteX32" fmla="*/ 24179 w 93306"/>
                <a:gd name="connsiteY32" fmla="*/ 68352 h 128424"/>
                <a:gd name="connsiteX33" fmla="*/ 26661 w 93306"/>
                <a:gd name="connsiteY33" fmla="*/ 53365 h 128424"/>
                <a:gd name="connsiteX34" fmla="*/ 33473 w 93306"/>
                <a:gd name="connsiteY34" fmla="*/ 44169 h 128424"/>
                <a:gd name="connsiteX35" fmla="*/ 42670 w 93306"/>
                <a:gd name="connsiteY35" fmla="*/ 40082 h 128424"/>
                <a:gd name="connsiteX36" fmla="*/ 46222 w 93306"/>
                <a:gd name="connsiteY36" fmla="*/ 39790 h 128424"/>
                <a:gd name="connsiteX37" fmla="*/ 52353 w 93306"/>
                <a:gd name="connsiteY37" fmla="*/ 40812 h 128424"/>
                <a:gd name="connsiteX38" fmla="*/ 61014 w 93306"/>
                <a:gd name="connsiteY38" fmla="*/ 46650 h 128424"/>
                <a:gd name="connsiteX39" fmla="*/ 66853 w 93306"/>
                <a:gd name="connsiteY39" fmla="*/ 57745 h 1284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93306" h="128424">
                  <a:moveTo>
                    <a:pt x="91085" y="63632"/>
                  </a:moveTo>
                  <a:cubicBezTo>
                    <a:pt x="91085" y="46505"/>
                    <a:pt x="90501" y="29133"/>
                    <a:pt x="89917" y="11811"/>
                  </a:cubicBezTo>
                  <a:cubicBezTo>
                    <a:pt x="89844" y="8386"/>
                    <a:pt x="88408" y="5125"/>
                    <a:pt x="85927" y="2761"/>
                  </a:cubicBezTo>
                  <a:cubicBezTo>
                    <a:pt x="81382" y="-1152"/>
                    <a:pt x="74658" y="-1152"/>
                    <a:pt x="70113" y="2761"/>
                  </a:cubicBezTo>
                  <a:cubicBezTo>
                    <a:pt x="67475" y="5077"/>
                    <a:pt x="65938" y="8400"/>
                    <a:pt x="65879" y="11908"/>
                  </a:cubicBezTo>
                  <a:lnTo>
                    <a:pt x="65879" y="12249"/>
                  </a:lnTo>
                  <a:cubicBezTo>
                    <a:pt x="65879" y="14877"/>
                    <a:pt x="65879" y="17553"/>
                    <a:pt x="65879" y="20180"/>
                  </a:cubicBezTo>
                  <a:cubicBezTo>
                    <a:pt x="64790" y="19524"/>
                    <a:pt x="63670" y="18925"/>
                    <a:pt x="62522" y="18380"/>
                  </a:cubicBezTo>
                  <a:cubicBezTo>
                    <a:pt x="57827" y="16098"/>
                    <a:pt x="52703" y="14838"/>
                    <a:pt x="47487" y="14682"/>
                  </a:cubicBezTo>
                  <a:cubicBezTo>
                    <a:pt x="34227" y="14453"/>
                    <a:pt x="21596" y="20292"/>
                    <a:pt x="13183" y="30544"/>
                  </a:cubicBezTo>
                  <a:cubicBezTo>
                    <a:pt x="9149" y="35381"/>
                    <a:pt x="5991" y="40880"/>
                    <a:pt x="3840" y="46796"/>
                  </a:cubicBezTo>
                  <a:cubicBezTo>
                    <a:pt x="1670" y="52728"/>
                    <a:pt x="341" y="58937"/>
                    <a:pt x="-101" y="65238"/>
                  </a:cubicBezTo>
                  <a:cubicBezTo>
                    <a:pt x="-534" y="70697"/>
                    <a:pt x="-160" y="76191"/>
                    <a:pt x="1018" y="81539"/>
                  </a:cubicBezTo>
                  <a:cubicBezTo>
                    <a:pt x="2161" y="86667"/>
                    <a:pt x="4078" y="91587"/>
                    <a:pt x="6711" y="96136"/>
                  </a:cubicBezTo>
                  <a:cubicBezTo>
                    <a:pt x="9334" y="100705"/>
                    <a:pt x="12779" y="104749"/>
                    <a:pt x="16880" y="108058"/>
                  </a:cubicBezTo>
                  <a:cubicBezTo>
                    <a:pt x="21372" y="111658"/>
                    <a:pt x="26632" y="114174"/>
                    <a:pt x="32257" y="115405"/>
                  </a:cubicBezTo>
                  <a:cubicBezTo>
                    <a:pt x="40543" y="117818"/>
                    <a:pt x="49316" y="118018"/>
                    <a:pt x="57705" y="115989"/>
                  </a:cubicBezTo>
                  <a:cubicBezTo>
                    <a:pt x="61534" y="114933"/>
                    <a:pt x="65213" y="113400"/>
                    <a:pt x="68653" y="111415"/>
                  </a:cubicBezTo>
                  <a:lnTo>
                    <a:pt x="68994" y="117449"/>
                  </a:lnTo>
                  <a:cubicBezTo>
                    <a:pt x="69115" y="120816"/>
                    <a:pt x="70809" y="123930"/>
                    <a:pt x="73568" y="125866"/>
                  </a:cubicBezTo>
                  <a:cubicBezTo>
                    <a:pt x="75733" y="127428"/>
                    <a:pt x="78341" y="128260"/>
                    <a:pt x="81012" y="128251"/>
                  </a:cubicBezTo>
                  <a:cubicBezTo>
                    <a:pt x="83781" y="128241"/>
                    <a:pt x="86467" y="127316"/>
                    <a:pt x="88652" y="125623"/>
                  </a:cubicBezTo>
                  <a:cubicBezTo>
                    <a:pt x="91196" y="123657"/>
                    <a:pt x="92788" y="120704"/>
                    <a:pt x="93031" y="117497"/>
                  </a:cubicBezTo>
                  <a:lnTo>
                    <a:pt x="93031" y="116719"/>
                  </a:lnTo>
                  <a:cubicBezTo>
                    <a:pt x="91961" y="98472"/>
                    <a:pt x="91279" y="80614"/>
                    <a:pt x="91085" y="63632"/>
                  </a:cubicBezTo>
                  <a:close/>
                  <a:moveTo>
                    <a:pt x="67291" y="73364"/>
                  </a:moveTo>
                  <a:cubicBezTo>
                    <a:pt x="66405" y="76469"/>
                    <a:pt x="65023" y="79407"/>
                    <a:pt x="63203" y="82074"/>
                  </a:cubicBezTo>
                  <a:cubicBezTo>
                    <a:pt x="61335" y="84886"/>
                    <a:pt x="58980" y="87344"/>
                    <a:pt x="56245" y="89324"/>
                  </a:cubicBezTo>
                  <a:cubicBezTo>
                    <a:pt x="53759" y="91158"/>
                    <a:pt x="50873" y="92375"/>
                    <a:pt x="47827" y="92876"/>
                  </a:cubicBezTo>
                  <a:cubicBezTo>
                    <a:pt x="44888" y="93436"/>
                    <a:pt x="41847" y="93080"/>
                    <a:pt x="39117" y="91854"/>
                  </a:cubicBezTo>
                  <a:lnTo>
                    <a:pt x="39117" y="91854"/>
                  </a:lnTo>
                  <a:cubicBezTo>
                    <a:pt x="34441" y="90229"/>
                    <a:pt x="30515" y="86964"/>
                    <a:pt x="28072" y="82658"/>
                  </a:cubicBezTo>
                  <a:cubicBezTo>
                    <a:pt x="25634" y="78274"/>
                    <a:pt x="24296" y="73364"/>
                    <a:pt x="24179" y="68352"/>
                  </a:cubicBezTo>
                  <a:cubicBezTo>
                    <a:pt x="23844" y="63233"/>
                    <a:pt x="24695" y="58105"/>
                    <a:pt x="26661" y="53365"/>
                  </a:cubicBezTo>
                  <a:cubicBezTo>
                    <a:pt x="28126" y="49779"/>
                    <a:pt x="30466" y="46617"/>
                    <a:pt x="33473" y="44169"/>
                  </a:cubicBezTo>
                  <a:cubicBezTo>
                    <a:pt x="36139" y="42043"/>
                    <a:pt x="39302" y="40631"/>
                    <a:pt x="42670" y="40082"/>
                  </a:cubicBezTo>
                  <a:cubicBezTo>
                    <a:pt x="43842" y="39892"/>
                    <a:pt x="45029" y="39790"/>
                    <a:pt x="46222" y="39790"/>
                  </a:cubicBezTo>
                  <a:cubicBezTo>
                    <a:pt x="48309" y="39790"/>
                    <a:pt x="50382" y="40135"/>
                    <a:pt x="52353" y="40812"/>
                  </a:cubicBezTo>
                  <a:cubicBezTo>
                    <a:pt x="55676" y="42008"/>
                    <a:pt x="58654" y="44018"/>
                    <a:pt x="61014" y="46650"/>
                  </a:cubicBezTo>
                  <a:cubicBezTo>
                    <a:pt x="63807" y="49838"/>
                    <a:pt x="65807" y="53638"/>
                    <a:pt x="66853" y="57745"/>
                  </a:cubicBezTo>
                  <a:close/>
                </a:path>
              </a:pathLst>
            </a:custGeom>
            <a:solidFill>
              <a:schemeClr val="bg1"/>
            </a:solidFill>
            <a:ln w="48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258" name="Forme libre : forme 257">
              <a:extLst>
                <a:ext uri="{FF2B5EF4-FFF2-40B4-BE49-F238E27FC236}">
                  <a16:creationId xmlns:a16="http://schemas.microsoft.com/office/drawing/2014/main" id="{E93AAA9A-BEDC-4115-AFA8-2D66D11DEBB0}"/>
                </a:ext>
              </a:extLst>
            </p:cNvPr>
            <p:cNvSpPr/>
            <p:nvPr/>
          </p:nvSpPr>
          <p:spPr>
            <a:xfrm>
              <a:off x="6766145" y="134822"/>
              <a:ext cx="107011" cy="187077"/>
            </a:xfrm>
            <a:custGeom>
              <a:avLst/>
              <a:gdLst>
                <a:gd name="connsiteX0" fmla="*/ 89743 w 107011"/>
                <a:gd name="connsiteY0" fmla="*/ 85153 h 187077"/>
                <a:gd name="connsiteX1" fmla="*/ 71836 w 107011"/>
                <a:gd name="connsiteY1" fmla="*/ 75421 h 187077"/>
                <a:gd name="connsiteX2" fmla="*/ 51838 w 107011"/>
                <a:gd name="connsiteY2" fmla="*/ 73572 h 187077"/>
                <a:gd name="connsiteX3" fmla="*/ 23762 w 107011"/>
                <a:gd name="connsiteY3" fmla="*/ 84131 h 187077"/>
                <a:gd name="connsiteX4" fmla="*/ 23762 w 107011"/>
                <a:gd name="connsiteY4" fmla="*/ 53768 h 187077"/>
                <a:gd name="connsiteX5" fmla="*/ 23762 w 107011"/>
                <a:gd name="connsiteY5" fmla="*/ 12165 h 187077"/>
                <a:gd name="connsiteX6" fmla="*/ 19675 w 107011"/>
                <a:gd name="connsiteY6" fmla="*/ 2969 h 187077"/>
                <a:gd name="connsiteX7" fmla="*/ 3812 w 107011"/>
                <a:gd name="connsiteY7" fmla="*/ 2969 h 187077"/>
                <a:gd name="connsiteX8" fmla="*/ -275 w 107011"/>
                <a:gd name="connsiteY8" fmla="*/ 12165 h 187077"/>
                <a:gd name="connsiteX9" fmla="*/ -275 w 107011"/>
                <a:gd name="connsiteY9" fmla="*/ 12603 h 187077"/>
                <a:gd name="connsiteX10" fmla="*/ 308 w 107011"/>
                <a:gd name="connsiteY10" fmla="*/ 94057 h 187077"/>
                <a:gd name="connsiteX11" fmla="*/ 5174 w 107011"/>
                <a:gd name="connsiteY11" fmla="*/ 176144 h 187077"/>
                <a:gd name="connsiteX12" fmla="*/ 5174 w 107011"/>
                <a:gd name="connsiteY12" fmla="*/ 176825 h 187077"/>
                <a:gd name="connsiteX13" fmla="*/ 10721 w 107011"/>
                <a:gd name="connsiteY13" fmla="*/ 184951 h 187077"/>
                <a:gd name="connsiteX14" fmla="*/ 17096 w 107011"/>
                <a:gd name="connsiteY14" fmla="*/ 186849 h 187077"/>
                <a:gd name="connsiteX15" fmla="*/ 19139 w 107011"/>
                <a:gd name="connsiteY15" fmla="*/ 186849 h 187077"/>
                <a:gd name="connsiteX16" fmla="*/ 26341 w 107011"/>
                <a:gd name="connsiteY16" fmla="*/ 182324 h 187077"/>
                <a:gd name="connsiteX17" fmla="*/ 28822 w 107011"/>
                <a:gd name="connsiteY17" fmla="*/ 174636 h 187077"/>
                <a:gd name="connsiteX18" fmla="*/ 45853 w 107011"/>
                <a:gd name="connsiteY18" fmla="*/ 179793 h 187077"/>
                <a:gd name="connsiteX19" fmla="*/ 73831 w 107011"/>
                <a:gd name="connsiteY19" fmla="*/ 176776 h 187077"/>
                <a:gd name="connsiteX20" fmla="*/ 96604 w 107011"/>
                <a:gd name="connsiteY20" fmla="*/ 159746 h 187077"/>
                <a:gd name="connsiteX21" fmla="*/ 106676 w 107011"/>
                <a:gd name="connsiteY21" fmla="*/ 128361 h 187077"/>
                <a:gd name="connsiteX22" fmla="*/ 102345 w 107011"/>
                <a:gd name="connsiteY22" fmla="*/ 103010 h 187077"/>
                <a:gd name="connsiteX23" fmla="*/ 89743 w 107011"/>
                <a:gd name="connsiteY23" fmla="*/ 85153 h 187077"/>
                <a:gd name="connsiteX24" fmla="*/ 82493 w 107011"/>
                <a:gd name="connsiteY24" fmla="*/ 126804 h 187077"/>
                <a:gd name="connsiteX25" fmla="*/ 78259 w 107011"/>
                <a:gd name="connsiteY25" fmla="*/ 142716 h 187077"/>
                <a:gd name="connsiteX26" fmla="*/ 53492 w 107011"/>
                <a:gd name="connsiteY26" fmla="*/ 156048 h 187077"/>
                <a:gd name="connsiteX27" fmla="*/ 39722 w 107011"/>
                <a:gd name="connsiteY27" fmla="*/ 153177 h 187077"/>
                <a:gd name="connsiteX28" fmla="*/ 29990 w 107011"/>
                <a:gd name="connsiteY28" fmla="*/ 144078 h 187077"/>
                <a:gd name="connsiteX29" fmla="*/ 26925 w 107011"/>
                <a:gd name="connsiteY29" fmla="*/ 128410 h 187077"/>
                <a:gd name="connsiteX30" fmla="*/ 32228 w 107011"/>
                <a:gd name="connsiteY30" fmla="*/ 111234 h 187077"/>
                <a:gd name="connsiteX31" fmla="*/ 42933 w 107011"/>
                <a:gd name="connsiteY31" fmla="*/ 101502 h 187077"/>
                <a:gd name="connsiteX32" fmla="*/ 55536 w 107011"/>
                <a:gd name="connsiteY32" fmla="*/ 98437 h 187077"/>
                <a:gd name="connsiteX33" fmla="*/ 56071 w 107011"/>
                <a:gd name="connsiteY33" fmla="*/ 98437 h 187077"/>
                <a:gd name="connsiteX34" fmla="*/ 68966 w 107011"/>
                <a:gd name="connsiteY34" fmla="*/ 101891 h 187077"/>
                <a:gd name="connsiteX35" fmla="*/ 78697 w 107011"/>
                <a:gd name="connsiteY35" fmla="*/ 111623 h 187077"/>
                <a:gd name="connsiteX36" fmla="*/ 82493 w 107011"/>
                <a:gd name="connsiteY36" fmla="*/ 126804 h 187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07011" h="187077">
                  <a:moveTo>
                    <a:pt x="89743" y="85153"/>
                  </a:moveTo>
                  <a:cubicBezTo>
                    <a:pt x="84604" y="80574"/>
                    <a:pt x="78473" y="77241"/>
                    <a:pt x="71836" y="75421"/>
                  </a:cubicBezTo>
                  <a:cubicBezTo>
                    <a:pt x="65326" y="73659"/>
                    <a:pt x="58562" y="73032"/>
                    <a:pt x="51838" y="73572"/>
                  </a:cubicBezTo>
                  <a:cubicBezTo>
                    <a:pt x="41683" y="74433"/>
                    <a:pt x="31966" y="78088"/>
                    <a:pt x="23762" y="84131"/>
                  </a:cubicBezTo>
                  <a:cubicBezTo>
                    <a:pt x="23762" y="73913"/>
                    <a:pt x="23519" y="63743"/>
                    <a:pt x="23762" y="53768"/>
                  </a:cubicBezTo>
                  <a:cubicBezTo>
                    <a:pt x="23762" y="40241"/>
                    <a:pt x="23762" y="26471"/>
                    <a:pt x="23762" y="12165"/>
                  </a:cubicBezTo>
                  <a:cubicBezTo>
                    <a:pt x="23674" y="8676"/>
                    <a:pt x="22205" y="5372"/>
                    <a:pt x="19675" y="2969"/>
                  </a:cubicBezTo>
                  <a:cubicBezTo>
                    <a:pt x="15217" y="-1221"/>
                    <a:pt x="8269" y="-1221"/>
                    <a:pt x="3812" y="2969"/>
                  </a:cubicBezTo>
                  <a:cubicBezTo>
                    <a:pt x="1291" y="5377"/>
                    <a:pt x="-178" y="8681"/>
                    <a:pt x="-275" y="12165"/>
                  </a:cubicBezTo>
                  <a:lnTo>
                    <a:pt x="-275" y="12603"/>
                  </a:lnTo>
                  <a:cubicBezTo>
                    <a:pt x="-275" y="40095"/>
                    <a:pt x="-275" y="67490"/>
                    <a:pt x="308" y="94057"/>
                  </a:cubicBezTo>
                  <a:cubicBezTo>
                    <a:pt x="892" y="120625"/>
                    <a:pt x="2304" y="148700"/>
                    <a:pt x="5174" y="176144"/>
                  </a:cubicBezTo>
                  <a:lnTo>
                    <a:pt x="5174" y="176825"/>
                  </a:lnTo>
                  <a:cubicBezTo>
                    <a:pt x="5817" y="180183"/>
                    <a:pt x="7826" y="183126"/>
                    <a:pt x="10721" y="184951"/>
                  </a:cubicBezTo>
                  <a:cubicBezTo>
                    <a:pt x="12624" y="186173"/>
                    <a:pt x="14833" y="186830"/>
                    <a:pt x="17096" y="186849"/>
                  </a:cubicBezTo>
                  <a:cubicBezTo>
                    <a:pt x="17777" y="186922"/>
                    <a:pt x="18458" y="186922"/>
                    <a:pt x="19139" y="186849"/>
                  </a:cubicBezTo>
                  <a:cubicBezTo>
                    <a:pt x="22025" y="186299"/>
                    <a:pt x="24594" y="184683"/>
                    <a:pt x="26341" y="182324"/>
                  </a:cubicBezTo>
                  <a:cubicBezTo>
                    <a:pt x="27986" y="180100"/>
                    <a:pt x="28856" y="177399"/>
                    <a:pt x="28822" y="174636"/>
                  </a:cubicBezTo>
                  <a:cubicBezTo>
                    <a:pt x="34180" y="177273"/>
                    <a:pt x="39931" y="179015"/>
                    <a:pt x="45853" y="179793"/>
                  </a:cubicBezTo>
                  <a:cubicBezTo>
                    <a:pt x="55283" y="181136"/>
                    <a:pt x="64903" y="180095"/>
                    <a:pt x="73831" y="176776"/>
                  </a:cubicBezTo>
                  <a:cubicBezTo>
                    <a:pt x="82872" y="173351"/>
                    <a:pt x="90765" y="167449"/>
                    <a:pt x="96604" y="159746"/>
                  </a:cubicBezTo>
                  <a:cubicBezTo>
                    <a:pt x="103226" y="150628"/>
                    <a:pt x="106758" y="139631"/>
                    <a:pt x="106676" y="128361"/>
                  </a:cubicBezTo>
                  <a:cubicBezTo>
                    <a:pt x="107060" y="119700"/>
                    <a:pt x="105586" y="111053"/>
                    <a:pt x="102345" y="103010"/>
                  </a:cubicBezTo>
                  <a:cubicBezTo>
                    <a:pt x="99508" y="96203"/>
                    <a:pt x="95202" y="90106"/>
                    <a:pt x="89743" y="85153"/>
                  </a:cubicBezTo>
                  <a:close/>
                  <a:moveTo>
                    <a:pt x="82493" y="126804"/>
                  </a:moveTo>
                  <a:cubicBezTo>
                    <a:pt x="82731" y="132415"/>
                    <a:pt x="81252" y="137966"/>
                    <a:pt x="78259" y="142716"/>
                  </a:cubicBezTo>
                  <a:cubicBezTo>
                    <a:pt x="72736" y="151002"/>
                    <a:pt x="63453" y="156004"/>
                    <a:pt x="53492" y="156048"/>
                  </a:cubicBezTo>
                  <a:cubicBezTo>
                    <a:pt x="48738" y="156213"/>
                    <a:pt x="44013" y="155231"/>
                    <a:pt x="39722" y="153177"/>
                  </a:cubicBezTo>
                  <a:cubicBezTo>
                    <a:pt x="35659" y="151158"/>
                    <a:pt x="32277" y="147995"/>
                    <a:pt x="29990" y="144078"/>
                  </a:cubicBezTo>
                  <a:cubicBezTo>
                    <a:pt x="27265" y="139339"/>
                    <a:pt x="26190" y="133826"/>
                    <a:pt x="26925" y="128410"/>
                  </a:cubicBezTo>
                  <a:cubicBezTo>
                    <a:pt x="27134" y="122313"/>
                    <a:pt x="28964" y="116386"/>
                    <a:pt x="32228" y="111234"/>
                  </a:cubicBezTo>
                  <a:cubicBezTo>
                    <a:pt x="34939" y="107156"/>
                    <a:pt x="38617" y="103813"/>
                    <a:pt x="42933" y="101502"/>
                  </a:cubicBezTo>
                  <a:cubicBezTo>
                    <a:pt x="46816" y="99453"/>
                    <a:pt x="51147" y="98398"/>
                    <a:pt x="55536" y="98437"/>
                  </a:cubicBezTo>
                  <a:lnTo>
                    <a:pt x="56071" y="98437"/>
                  </a:lnTo>
                  <a:cubicBezTo>
                    <a:pt x="60596" y="98461"/>
                    <a:pt x="65034" y="99653"/>
                    <a:pt x="68966" y="101891"/>
                  </a:cubicBezTo>
                  <a:cubicBezTo>
                    <a:pt x="72941" y="104315"/>
                    <a:pt x="76274" y="107652"/>
                    <a:pt x="78697" y="111623"/>
                  </a:cubicBezTo>
                  <a:cubicBezTo>
                    <a:pt x="81339" y="116236"/>
                    <a:pt x="82653" y="121491"/>
                    <a:pt x="82493" y="126804"/>
                  </a:cubicBezTo>
                  <a:close/>
                </a:path>
              </a:pathLst>
            </a:custGeom>
            <a:solidFill>
              <a:schemeClr val="bg1"/>
            </a:solidFill>
            <a:ln w="48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259" name="Forme libre : forme 258">
              <a:extLst>
                <a:ext uri="{FF2B5EF4-FFF2-40B4-BE49-F238E27FC236}">
                  <a16:creationId xmlns:a16="http://schemas.microsoft.com/office/drawing/2014/main" id="{01B6817B-3D18-4A69-AA81-40A40EB398A7}"/>
                </a:ext>
              </a:extLst>
            </p:cNvPr>
            <p:cNvSpPr/>
            <p:nvPr/>
          </p:nvSpPr>
          <p:spPr>
            <a:xfrm>
              <a:off x="6889896" y="135758"/>
              <a:ext cx="26414" cy="189296"/>
            </a:xfrm>
            <a:custGeom>
              <a:avLst/>
              <a:gdLst>
                <a:gd name="connsiteX0" fmla="*/ 19856 w 26414"/>
                <a:gd name="connsiteY0" fmla="*/ 2713 h 189296"/>
                <a:gd name="connsiteX1" fmla="*/ 3701 w 26414"/>
                <a:gd name="connsiteY1" fmla="*/ 2713 h 189296"/>
                <a:gd name="connsiteX2" fmla="*/ -240 w 26414"/>
                <a:gd name="connsiteY2" fmla="*/ 12445 h 189296"/>
                <a:gd name="connsiteX3" fmla="*/ 928 w 26414"/>
                <a:gd name="connsiteY3" fmla="*/ 177300 h 189296"/>
                <a:gd name="connsiteX4" fmla="*/ 5405 w 26414"/>
                <a:gd name="connsiteY4" fmla="*/ 186399 h 189296"/>
                <a:gd name="connsiteX5" fmla="*/ 13531 w 26414"/>
                <a:gd name="connsiteY5" fmla="*/ 189123 h 189296"/>
                <a:gd name="connsiteX6" fmla="*/ 21705 w 26414"/>
                <a:gd name="connsiteY6" fmla="*/ 186399 h 189296"/>
                <a:gd name="connsiteX7" fmla="*/ 26133 w 26414"/>
                <a:gd name="connsiteY7" fmla="*/ 177251 h 189296"/>
                <a:gd name="connsiteX8" fmla="*/ 23797 w 26414"/>
                <a:gd name="connsiteY8" fmla="*/ 12445 h 189296"/>
                <a:gd name="connsiteX9" fmla="*/ 19856 w 26414"/>
                <a:gd name="connsiteY9" fmla="*/ 2713 h 189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414" h="189296">
                  <a:moveTo>
                    <a:pt x="19856" y="2713"/>
                  </a:moveTo>
                  <a:cubicBezTo>
                    <a:pt x="15161" y="-1136"/>
                    <a:pt x="8397" y="-1136"/>
                    <a:pt x="3701" y="2713"/>
                  </a:cubicBezTo>
                  <a:cubicBezTo>
                    <a:pt x="933" y="5161"/>
                    <a:pt x="-527" y="8762"/>
                    <a:pt x="-240" y="12445"/>
                  </a:cubicBezTo>
                  <a:lnTo>
                    <a:pt x="928" y="177300"/>
                  </a:lnTo>
                  <a:cubicBezTo>
                    <a:pt x="806" y="180891"/>
                    <a:pt x="2485" y="184302"/>
                    <a:pt x="5405" y="186399"/>
                  </a:cubicBezTo>
                  <a:cubicBezTo>
                    <a:pt x="7750" y="188155"/>
                    <a:pt x="10601" y="189114"/>
                    <a:pt x="13531" y="189123"/>
                  </a:cubicBezTo>
                  <a:cubicBezTo>
                    <a:pt x="16474" y="189104"/>
                    <a:pt x="19340" y="188151"/>
                    <a:pt x="21705" y="186399"/>
                  </a:cubicBezTo>
                  <a:cubicBezTo>
                    <a:pt x="24600" y="184267"/>
                    <a:pt x="26255" y="180842"/>
                    <a:pt x="26133" y="177251"/>
                  </a:cubicBezTo>
                  <a:lnTo>
                    <a:pt x="23797" y="12445"/>
                  </a:lnTo>
                  <a:cubicBezTo>
                    <a:pt x="24085" y="8762"/>
                    <a:pt x="22625" y="5161"/>
                    <a:pt x="19856" y="2713"/>
                  </a:cubicBezTo>
                  <a:close/>
                </a:path>
              </a:pathLst>
            </a:custGeom>
            <a:solidFill>
              <a:schemeClr val="bg1"/>
            </a:solidFill>
            <a:ln w="48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260" name="Forme libre : forme 259">
              <a:extLst>
                <a:ext uri="{FF2B5EF4-FFF2-40B4-BE49-F238E27FC236}">
                  <a16:creationId xmlns:a16="http://schemas.microsoft.com/office/drawing/2014/main" id="{29202D4C-C843-40BD-9855-B8EC15F3BA9A}"/>
                </a:ext>
              </a:extLst>
            </p:cNvPr>
            <p:cNvSpPr/>
            <p:nvPr/>
          </p:nvSpPr>
          <p:spPr>
            <a:xfrm>
              <a:off x="6933210" y="196437"/>
              <a:ext cx="93306" cy="128424"/>
            </a:xfrm>
            <a:custGeom>
              <a:avLst/>
              <a:gdLst>
                <a:gd name="connsiteX0" fmla="*/ 90841 w 93306"/>
                <a:gd name="connsiteY0" fmla="*/ 63632 h 128424"/>
                <a:gd name="connsiteX1" fmla="*/ 89674 w 93306"/>
                <a:gd name="connsiteY1" fmla="*/ 11811 h 128424"/>
                <a:gd name="connsiteX2" fmla="*/ 85683 w 93306"/>
                <a:gd name="connsiteY2" fmla="*/ 2761 h 128424"/>
                <a:gd name="connsiteX3" fmla="*/ 69870 w 93306"/>
                <a:gd name="connsiteY3" fmla="*/ 2761 h 128424"/>
                <a:gd name="connsiteX4" fmla="*/ 65636 w 93306"/>
                <a:gd name="connsiteY4" fmla="*/ 11908 h 128424"/>
                <a:gd name="connsiteX5" fmla="*/ 65636 w 93306"/>
                <a:gd name="connsiteY5" fmla="*/ 12249 h 128424"/>
                <a:gd name="connsiteX6" fmla="*/ 65636 w 93306"/>
                <a:gd name="connsiteY6" fmla="*/ 20180 h 128424"/>
                <a:gd name="connsiteX7" fmla="*/ 62279 w 93306"/>
                <a:gd name="connsiteY7" fmla="*/ 18380 h 128424"/>
                <a:gd name="connsiteX8" fmla="*/ 47244 w 93306"/>
                <a:gd name="connsiteY8" fmla="*/ 14682 h 128424"/>
                <a:gd name="connsiteX9" fmla="*/ 13183 w 93306"/>
                <a:gd name="connsiteY9" fmla="*/ 30544 h 128424"/>
                <a:gd name="connsiteX10" fmla="*/ 3840 w 93306"/>
                <a:gd name="connsiteY10" fmla="*/ 46796 h 128424"/>
                <a:gd name="connsiteX11" fmla="*/ -101 w 93306"/>
                <a:gd name="connsiteY11" fmla="*/ 65238 h 128424"/>
                <a:gd name="connsiteX12" fmla="*/ 1018 w 93306"/>
                <a:gd name="connsiteY12" fmla="*/ 81539 h 128424"/>
                <a:gd name="connsiteX13" fmla="*/ 6711 w 93306"/>
                <a:gd name="connsiteY13" fmla="*/ 96136 h 128424"/>
                <a:gd name="connsiteX14" fmla="*/ 16881 w 93306"/>
                <a:gd name="connsiteY14" fmla="*/ 108058 h 128424"/>
                <a:gd name="connsiteX15" fmla="*/ 32257 w 93306"/>
                <a:gd name="connsiteY15" fmla="*/ 115405 h 128424"/>
                <a:gd name="connsiteX16" fmla="*/ 57705 w 93306"/>
                <a:gd name="connsiteY16" fmla="*/ 115989 h 128424"/>
                <a:gd name="connsiteX17" fmla="*/ 68653 w 93306"/>
                <a:gd name="connsiteY17" fmla="*/ 111415 h 128424"/>
                <a:gd name="connsiteX18" fmla="*/ 68994 w 93306"/>
                <a:gd name="connsiteY18" fmla="*/ 117449 h 128424"/>
                <a:gd name="connsiteX19" fmla="*/ 73568 w 93306"/>
                <a:gd name="connsiteY19" fmla="*/ 125866 h 128424"/>
                <a:gd name="connsiteX20" fmla="*/ 81012 w 93306"/>
                <a:gd name="connsiteY20" fmla="*/ 128251 h 128424"/>
                <a:gd name="connsiteX21" fmla="*/ 88652 w 93306"/>
                <a:gd name="connsiteY21" fmla="*/ 125623 h 128424"/>
                <a:gd name="connsiteX22" fmla="*/ 93031 w 93306"/>
                <a:gd name="connsiteY22" fmla="*/ 117497 h 128424"/>
                <a:gd name="connsiteX23" fmla="*/ 93031 w 93306"/>
                <a:gd name="connsiteY23" fmla="*/ 116719 h 128424"/>
                <a:gd name="connsiteX24" fmla="*/ 90841 w 93306"/>
                <a:gd name="connsiteY24" fmla="*/ 63632 h 128424"/>
                <a:gd name="connsiteX25" fmla="*/ 67048 w 93306"/>
                <a:gd name="connsiteY25" fmla="*/ 73364 h 128424"/>
                <a:gd name="connsiteX26" fmla="*/ 62960 w 93306"/>
                <a:gd name="connsiteY26" fmla="*/ 82074 h 128424"/>
                <a:gd name="connsiteX27" fmla="*/ 56002 w 93306"/>
                <a:gd name="connsiteY27" fmla="*/ 89324 h 128424"/>
                <a:gd name="connsiteX28" fmla="*/ 47584 w 93306"/>
                <a:gd name="connsiteY28" fmla="*/ 92876 h 128424"/>
                <a:gd name="connsiteX29" fmla="*/ 38874 w 93306"/>
                <a:gd name="connsiteY29" fmla="*/ 91854 h 128424"/>
                <a:gd name="connsiteX30" fmla="*/ 38874 w 93306"/>
                <a:gd name="connsiteY30" fmla="*/ 91854 h 128424"/>
                <a:gd name="connsiteX31" fmla="*/ 27829 w 93306"/>
                <a:gd name="connsiteY31" fmla="*/ 82658 h 128424"/>
                <a:gd name="connsiteX32" fmla="*/ 23936 w 93306"/>
                <a:gd name="connsiteY32" fmla="*/ 68352 h 128424"/>
                <a:gd name="connsiteX33" fmla="*/ 26418 w 93306"/>
                <a:gd name="connsiteY33" fmla="*/ 53365 h 128424"/>
                <a:gd name="connsiteX34" fmla="*/ 33230 w 93306"/>
                <a:gd name="connsiteY34" fmla="*/ 44169 h 128424"/>
                <a:gd name="connsiteX35" fmla="*/ 42426 w 93306"/>
                <a:gd name="connsiteY35" fmla="*/ 40082 h 128424"/>
                <a:gd name="connsiteX36" fmla="*/ 45978 w 93306"/>
                <a:gd name="connsiteY36" fmla="*/ 39790 h 128424"/>
                <a:gd name="connsiteX37" fmla="*/ 52109 w 93306"/>
                <a:gd name="connsiteY37" fmla="*/ 40812 h 128424"/>
                <a:gd name="connsiteX38" fmla="*/ 60770 w 93306"/>
                <a:gd name="connsiteY38" fmla="*/ 46650 h 128424"/>
                <a:gd name="connsiteX39" fmla="*/ 66609 w 93306"/>
                <a:gd name="connsiteY39" fmla="*/ 57745 h 1284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93306" h="128424">
                  <a:moveTo>
                    <a:pt x="90841" y="63632"/>
                  </a:moveTo>
                  <a:cubicBezTo>
                    <a:pt x="90841" y="46505"/>
                    <a:pt x="90257" y="29133"/>
                    <a:pt x="89674" y="11811"/>
                  </a:cubicBezTo>
                  <a:cubicBezTo>
                    <a:pt x="89600" y="8386"/>
                    <a:pt x="88165" y="5125"/>
                    <a:pt x="85683" y="2761"/>
                  </a:cubicBezTo>
                  <a:cubicBezTo>
                    <a:pt x="81139" y="-1152"/>
                    <a:pt x="74414" y="-1152"/>
                    <a:pt x="69870" y="2761"/>
                  </a:cubicBezTo>
                  <a:cubicBezTo>
                    <a:pt x="67232" y="5077"/>
                    <a:pt x="65695" y="8400"/>
                    <a:pt x="65636" y="11908"/>
                  </a:cubicBezTo>
                  <a:lnTo>
                    <a:pt x="65636" y="12249"/>
                  </a:lnTo>
                  <a:cubicBezTo>
                    <a:pt x="65636" y="14877"/>
                    <a:pt x="65636" y="17553"/>
                    <a:pt x="65636" y="20180"/>
                  </a:cubicBezTo>
                  <a:cubicBezTo>
                    <a:pt x="64546" y="19524"/>
                    <a:pt x="63427" y="18925"/>
                    <a:pt x="62279" y="18380"/>
                  </a:cubicBezTo>
                  <a:cubicBezTo>
                    <a:pt x="57583" y="16098"/>
                    <a:pt x="52460" y="14838"/>
                    <a:pt x="47244" y="14682"/>
                  </a:cubicBezTo>
                  <a:cubicBezTo>
                    <a:pt x="34072" y="14526"/>
                    <a:pt x="21542" y="20360"/>
                    <a:pt x="13183" y="30544"/>
                  </a:cubicBezTo>
                  <a:cubicBezTo>
                    <a:pt x="9149" y="35381"/>
                    <a:pt x="5991" y="40880"/>
                    <a:pt x="3840" y="46796"/>
                  </a:cubicBezTo>
                  <a:cubicBezTo>
                    <a:pt x="1670" y="52728"/>
                    <a:pt x="341" y="58937"/>
                    <a:pt x="-101" y="65238"/>
                  </a:cubicBezTo>
                  <a:cubicBezTo>
                    <a:pt x="-534" y="70697"/>
                    <a:pt x="-160" y="76191"/>
                    <a:pt x="1018" y="81539"/>
                  </a:cubicBezTo>
                  <a:cubicBezTo>
                    <a:pt x="2161" y="86667"/>
                    <a:pt x="4078" y="91587"/>
                    <a:pt x="6711" y="96136"/>
                  </a:cubicBezTo>
                  <a:cubicBezTo>
                    <a:pt x="9334" y="100705"/>
                    <a:pt x="12779" y="104749"/>
                    <a:pt x="16881" y="108058"/>
                  </a:cubicBezTo>
                  <a:cubicBezTo>
                    <a:pt x="21372" y="111658"/>
                    <a:pt x="26632" y="114174"/>
                    <a:pt x="32257" y="115405"/>
                  </a:cubicBezTo>
                  <a:cubicBezTo>
                    <a:pt x="40543" y="117818"/>
                    <a:pt x="49316" y="118018"/>
                    <a:pt x="57705" y="115989"/>
                  </a:cubicBezTo>
                  <a:cubicBezTo>
                    <a:pt x="61534" y="114933"/>
                    <a:pt x="65213" y="113400"/>
                    <a:pt x="68653" y="111415"/>
                  </a:cubicBezTo>
                  <a:lnTo>
                    <a:pt x="68994" y="117449"/>
                  </a:lnTo>
                  <a:cubicBezTo>
                    <a:pt x="69115" y="120816"/>
                    <a:pt x="70809" y="123930"/>
                    <a:pt x="73568" y="125866"/>
                  </a:cubicBezTo>
                  <a:cubicBezTo>
                    <a:pt x="75733" y="127428"/>
                    <a:pt x="78341" y="128260"/>
                    <a:pt x="81012" y="128251"/>
                  </a:cubicBezTo>
                  <a:cubicBezTo>
                    <a:pt x="83781" y="128241"/>
                    <a:pt x="86467" y="127316"/>
                    <a:pt x="88652" y="125623"/>
                  </a:cubicBezTo>
                  <a:cubicBezTo>
                    <a:pt x="91196" y="123657"/>
                    <a:pt x="92788" y="120704"/>
                    <a:pt x="93031" y="117497"/>
                  </a:cubicBezTo>
                  <a:lnTo>
                    <a:pt x="93031" y="116719"/>
                  </a:lnTo>
                  <a:cubicBezTo>
                    <a:pt x="91717" y="98472"/>
                    <a:pt x="91036" y="80614"/>
                    <a:pt x="90841" y="63632"/>
                  </a:cubicBezTo>
                  <a:close/>
                  <a:moveTo>
                    <a:pt x="67048" y="73364"/>
                  </a:moveTo>
                  <a:cubicBezTo>
                    <a:pt x="66162" y="76469"/>
                    <a:pt x="64780" y="79407"/>
                    <a:pt x="62960" y="82074"/>
                  </a:cubicBezTo>
                  <a:cubicBezTo>
                    <a:pt x="61092" y="84886"/>
                    <a:pt x="58737" y="87344"/>
                    <a:pt x="56002" y="89324"/>
                  </a:cubicBezTo>
                  <a:cubicBezTo>
                    <a:pt x="53516" y="91158"/>
                    <a:pt x="50630" y="92375"/>
                    <a:pt x="47584" y="92876"/>
                  </a:cubicBezTo>
                  <a:cubicBezTo>
                    <a:pt x="44645" y="93436"/>
                    <a:pt x="41604" y="93080"/>
                    <a:pt x="38874" y="91854"/>
                  </a:cubicBezTo>
                  <a:lnTo>
                    <a:pt x="38874" y="91854"/>
                  </a:lnTo>
                  <a:cubicBezTo>
                    <a:pt x="34198" y="90229"/>
                    <a:pt x="30271" y="86964"/>
                    <a:pt x="27829" y="82658"/>
                  </a:cubicBezTo>
                  <a:cubicBezTo>
                    <a:pt x="25391" y="78274"/>
                    <a:pt x="24053" y="73364"/>
                    <a:pt x="23936" y="68352"/>
                  </a:cubicBezTo>
                  <a:cubicBezTo>
                    <a:pt x="23600" y="63233"/>
                    <a:pt x="24452" y="58105"/>
                    <a:pt x="26418" y="53365"/>
                  </a:cubicBezTo>
                  <a:cubicBezTo>
                    <a:pt x="27882" y="49779"/>
                    <a:pt x="30223" y="46617"/>
                    <a:pt x="33230" y="44169"/>
                  </a:cubicBezTo>
                  <a:cubicBezTo>
                    <a:pt x="35896" y="42043"/>
                    <a:pt x="39059" y="40631"/>
                    <a:pt x="42426" y="40082"/>
                  </a:cubicBezTo>
                  <a:cubicBezTo>
                    <a:pt x="43599" y="39892"/>
                    <a:pt x="44791" y="39790"/>
                    <a:pt x="45978" y="39790"/>
                  </a:cubicBezTo>
                  <a:cubicBezTo>
                    <a:pt x="48066" y="39790"/>
                    <a:pt x="50139" y="40135"/>
                    <a:pt x="52109" y="40812"/>
                  </a:cubicBezTo>
                  <a:cubicBezTo>
                    <a:pt x="55433" y="42008"/>
                    <a:pt x="58411" y="44018"/>
                    <a:pt x="60770" y="46650"/>
                  </a:cubicBezTo>
                  <a:cubicBezTo>
                    <a:pt x="63564" y="49838"/>
                    <a:pt x="65563" y="53638"/>
                    <a:pt x="66609" y="57745"/>
                  </a:cubicBezTo>
                  <a:close/>
                </a:path>
              </a:pathLst>
            </a:custGeom>
            <a:solidFill>
              <a:schemeClr val="bg1"/>
            </a:solidFill>
            <a:ln w="48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261" name="Forme libre : forme 260">
              <a:extLst>
                <a:ext uri="{FF2B5EF4-FFF2-40B4-BE49-F238E27FC236}">
                  <a16:creationId xmlns:a16="http://schemas.microsoft.com/office/drawing/2014/main" id="{C5845D6D-A38D-4808-847B-507186B07EF8}"/>
                </a:ext>
              </a:extLst>
            </p:cNvPr>
            <p:cNvSpPr/>
            <p:nvPr/>
          </p:nvSpPr>
          <p:spPr>
            <a:xfrm>
              <a:off x="7128261" y="134627"/>
              <a:ext cx="107011" cy="187271"/>
            </a:xfrm>
            <a:custGeom>
              <a:avLst/>
              <a:gdLst>
                <a:gd name="connsiteX0" fmla="*/ 89694 w 107011"/>
                <a:gd name="connsiteY0" fmla="*/ 85347 h 187271"/>
                <a:gd name="connsiteX1" fmla="*/ 71788 w 107011"/>
                <a:gd name="connsiteY1" fmla="*/ 75616 h 187271"/>
                <a:gd name="connsiteX2" fmla="*/ 51837 w 107011"/>
                <a:gd name="connsiteY2" fmla="*/ 73767 h 187271"/>
                <a:gd name="connsiteX3" fmla="*/ 32082 w 107011"/>
                <a:gd name="connsiteY3" fmla="*/ 79265 h 187271"/>
                <a:gd name="connsiteX4" fmla="*/ 23762 w 107011"/>
                <a:gd name="connsiteY4" fmla="*/ 84131 h 187271"/>
                <a:gd name="connsiteX5" fmla="*/ 23762 w 107011"/>
                <a:gd name="connsiteY5" fmla="*/ 53768 h 187271"/>
                <a:gd name="connsiteX6" fmla="*/ 23762 w 107011"/>
                <a:gd name="connsiteY6" fmla="*/ 12165 h 187271"/>
                <a:gd name="connsiteX7" fmla="*/ 19674 w 107011"/>
                <a:gd name="connsiteY7" fmla="*/ 2969 h 187271"/>
                <a:gd name="connsiteX8" fmla="*/ 3812 w 107011"/>
                <a:gd name="connsiteY8" fmla="*/ 2969 h 187271"/>
                <a:gd name="connsiteX9" fmla="*/ -275 w 107011"/>
                <a:gd name="connsiteY9" fmla="*/ 12165 h 187271"/>
                <a:gd name="connsiteX10" fmla="*/ -275 w 107011"/>
                <a:gd name="connsiteY10" fmla="*/ 12798 h 187271"/>
                <a:gd name="connsiteX11" fmla="*/ 308 w 107011"/>
                <a:gd name="connsiteY11" fmla="*/ 94252 h 187271"/>
                <a:gd name="connsiteX12" fmla="*/ 5174 w 107011"/>
                <a:gd name="connsiteY12" fmla="*/ 176339 h 187271"/>
                <a:gd name="connsiteX13" fmla="*/ 5174 w 107011"/>
                <a:gd name="connsiteY13" fmla="*/ 177020 h 187271"/>
                <a:gd name="connsiteX14" fmla="*/ 10721 w 107011"/>
                <a:gd name="connsiteY14" fmla="*/ 185146 h 187271"/>
                <a:gd name="connsiteX15" fmla="*/ 17095 w 107011"/>
                <a:gd name="connsiteY15" fmla="*/ 187043 h 187271"/>
                <a:gd name="connsiteX16" fmla="*/ 19090 w 107011"/>
                <a:gd name="connsiteY16" fmla="*/ 187043 h 187271"/>
                <a:gd name="connsiteX17" fmla="*/ 26292 w 107011"/>
                <a:gd name="connsiteY17" fmla="*/ 182518 h 187271"/>
                <a:gd name="connsiteX18" fmla="*/ 28822 w 107011"/>
                <a:gd name="connsiteY18" fmla="*/ 174830 h 187271"/>
                <a:gd name="connsiteX19" fmla="*/ 45804 w 107011"/>
                <a:gd name="connsiteY19" fmla="*/ 179988 h 187271"/>
                <a:gd name="connsiteX20" fmla="*/ 73782 w 107011"/>
                <a:gd name="connsiteY20" fmla="*/ 176971 h 187271"/>
                <a:gd name="connsiteX21" fmla="*/ 96555 w 107011"/>
                <a:gd name="connsiteY21" fmla="*/ 159941 h 187271"/>
                <a:gd name="connsiteX22" fmla="*/ 106676 w 107011"/>
                <a:gd name="connsiteY22" fmla="*/ 128556 h 187271"/>
                <a:gd name="connsiteX23" fmla="*/ 102296 w 107011"/>
                <a:gd name="connsiteY23" fmla="*/ 103205 h 187271"/>
                <a:gd name="connsiteX24" fmla="*/ 89694 w 107011"/>
                <a:gd name="connsiteY24" fmla="*/ 85347 h 187271"/>
                <a:gd name="connsiteX25" fmla="*/ 82492 w 107011"/>
                <a:gd name="connsiteY25" fmla="*/ 126999 h 187271"/>
                <a:gd name="connsiteX26" fmla="*/ 78210 w 107011"/>
                <a:gd name="connsiteY26" fmla="*/ 142910 h 187271"/>
                <a:gd name="connsiteX27" fmla="*/ 67360 w 107011"/>
                <a:gd name="connsiteY27" fmla="*/ 152642 h 187271"/>
                <a:gd name="connsiteX28" fmla="*/ 53443 w 107011"/>
                <a:gd name="connsiteY28" fmla="*/ 156145 h 187271"/>
                <a:gd name="connsiteX29" fmla="*/ 39673 w 107011"/>
                <a:gd name="connsiteY29" fmla="*/ 153275 h 187271"/>
                <a:gd name="connsiteX30" fmla="*/ 29941 w 107011"/>
                <a:gd name="connsiteY30" fmla="*/ 144175 h 187271"/>
                <a:gd name="connsiteX31" fmla="*/ 26876 w 107011"/>
                <a:gd name="connsiteY31" fmla="*/ 128508 h 187271"/>
                <a:gd name="connsiteX32" fmla="*/ 32180 w 107011"/>
                <a:gd name="connsiteY32" fmla="*/ 111331 h 187271"/>
                <a:gd name="connsiteX33" fmla="*/ 42885 w 107011"/>
                <a:gd name="connsiteY33" fmla="*/ 101599 h 187271"/>
                <a:gd name="connsiteX34" fmla="*/ 55487 w 107011"/>
                <a:gd name="connsiteY34" fmla="*/ 98534 h 187271"/>
                <a:gd name="connsiteX35" fmla="*/ 56022 w 107011"/>
                <a:gd name="connsiteY35" fmla="*/ 98534 h 187271"/>
                <a:gd name="connsiteX36" fmla="*/ 68917 w 107011"/>
                <a:gd name="connsiteY36" fmla="*/ 101989 h 187271"/>
                <a:gd name="connsiteX37" fmla="*/ 82736 w 107011"/>
                <a:gd name="connsiteY37" fmla="*/ 127145 h 187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07011" h="187271">
                  <a:moveTo>
                    <a:pt x="89694" y="85347"/>
                  </a:moveTo>
                  <a:cubicBezTo>
                    <a:pt x="84585" y="80749"/>
                    <a:pt x="78434" y="77416"/>
                    <a:pt x="71788" y="75616"/>
                  </a:cubicBezTo>
                  <a:cubicBezTo>
                    <a:pt x="65292" y="73854"/>
                    <a:pt x="58543" y="73227"/>
                    <a:pt x="51837" y="73767"/>
                  </a:cubicBezTo>
                  <a:cubicBezTo>
                    <a:pt x="44967" y="74360"/>
                    <a:pt x="38272" y="76229"/>
                    <a:pt x="32082" y="79265"/>
                  </a:cubicBezTo>
                  <a:cubicBezTo>
                    <a:pt x="29163" y="80623"/>
                    <a:pt x="26375" y="82253"/>
                    <a:pt x="23762" y="84131"/>
                  </a:cubicBezTo>
                  <a:cubicBezTo>
                    <a:pt x="23762" y="73913"/>
                    <a:pt x="23762" y="63743"/>
                    <a:pt x="23762" y="53768"/>
                  </a:cubicBezTo>
                  <a:cubicBezTo>
                    <a:pt x="23762" y="40241"/>
                    <a:pt x="23762" y="26471"/>
                    <a:pt x="23762" y="12165"/>
                  </a:cubicBezTo>
                  <a:cubicBezTo>
                    <a:pt x="23674" y="8681"/>
                    <a:pt x="22205" y="5372"/>
                    <a:pt x="19674" y="2969"/>
                  </a:cubicBezTo>
                  <a:cubicBezTo>
                    <a:pt x="15217" y="-1221"/>
                    <a:pt x="8269" y="-1221"/>
                    <a:pt x="3812" y="2969"/>
                  </a:cubicBezTo>
                  <a:cubicBezTo>
                    <a:pt x="1267" y="5363"/>
                    <a:pt x="-203" y="8676"/>
                    <a:pt x="-275" y="12165"/>
                  </a:cubicBezTo>
                  <a:lnTo>
                    <a:pt x="-275" y="12798"/>
                  </a:lnTo>
                  <a:cubicBezTo>
                    <a:pt x="-275" y="40290"/>
                    <a:pt x="-275" y="67685"/>
                    <a:pt x="308" y="94252"/>
                  </a:cubicBezTo>
                  <a:cubicBezTo>
                    <a:pt x="892" y="120819"/>
                    <a:pt x="2303" y="148895"/>
                    <a:pt x="5174" y="176339"/>
                  </a:cubicBezTo>
                  <a:lnTo>
                    <a:pt x="5174" y="177020"/>
                  </a:lnTo>
                  <a:cubicBezTo>
                    <a:pt x="5797" y="180387"/>
                    <a:pt x="7811" y="183341"/>
                    <a:pt x="10721" y="185146"/>
                  </a:cubicBezTo>
                  <a:cubicBezTo>
                    <a:pt x="12624" y="186372"/>
                    <a:pt x="14833" y="187029"/>
                    <a:pt x="17095" y="187043"/>
                  </a:cubicBezTo>
                  <a:cubicBezTo>
                    <a:pt x="17757" y="187117"/>
                    <a:pt x="18429" y="187117"/>
                    <a:pt x="19090" y="187043"/>
                  </a:cubicBezTo>
                  <a:cubicBezTo>
                    <a:pt x="21981" y="186508"/>
                    <a:pt x="24555" y="184888"/>
                    <a:pt x="26292" y="182518"/>
                  </a:cubicBezTo>
                  <a:cubicBezTo>
                    <a:pt x="27956" y="180299"/>
                    <a:pt x="28841" y="177599"/>
                    <a:pt x="28822" y="174830"/>
                  </a:cubicBezTo>
                  <a:cubicBezTo>
                    <a:pt x="34160" y="177477"/>
                    <a:pt x="39897" y="179219"/>
                    <a:pt x="45804" y="179988"/>
                  </a:cubicBezTo>
                  <a:cubicBezTo>
                    <a:pt x="55234" y="181331"/>
                    <a:pt x="64854" y="180294"/>
                    <a:pt x="73782" y="176971"/>
                  </a:cubicBezTo>
                  <a:cubicBezTo>
                    <a:pt x="82833" y="173560"/>
                    <a:pt x="90716" y="167658"/>
                    <a:pt x="96555" y="159941"/>
                  </a:cubicBezTo>
                  <a:cubicBezTo>
                    <a:pt x="103172" y="150832"/>
                    <a:pt x="106724" y="139830"/>
                    <a:pt x="106676" y="128556"/>
                  </a:cubicBezTo>
                  <a:cubicBezTo>
                    <a:pt x="107065" y="119890"/>
                    <a:pt x="105557" y="111239"/>
                    <a:pt x="102296" y="103205"/>
                  </a:cubicBezTo>
                  <a:cubicBezTo>
                    <a:pt x="99474" y="96388"/>
                    <a:pt x="95192" y="90291"/>
                    <a:pt x="89694" y="85347"/>
                  </a:cubicBezTo>
                  <a:close/>
                  <a:moveTo>
                    <a:pt x="82492" y="126999"/>
                  </a:moveTo>
                  <a:cubicBezTo>
                    <a:pt x="82736" y="132614"/>
                    <a:pt x="81222" y="138166"/>
                    <a:pt x="78210" y="142910"/>
                  </a:cubicBezTo>
                  <a:cubicBezTo>
                    <a:pt x="75437" y="146988"/>
                    <a:pt x="71715" y="150331"/>
                    <a:pt x="67360" y="152642"/>
                  </a:cubicBezTo>
                  <a:cubicBezTo>
                    <a:pt x="63058" y="154880"/>
                    <a:pt x="58290" y="156082"/>
                    <a:pt x="53443" y="156145"/>
                  </a:cubicBezTo>
                  <a:cubicBezTo>
                    <a:pt x="48694" y="156272"/>
                    <a:pt x="43979" y="155289"/>
                    <a:pt x="39673" y="153275"/>
                  </a:cubicBezTo>
                  <a:cubicBezTo>
                    <a:pt x="35620" y="151245"/>
                    <a:pt x="32238" y="148083"/>
                    <a:pt x="29941" y="144175"/>
                  </a:cubicBezTo>
                  <a:cubicBezTo>
                    <a:pt x="27260" y="139416"/>
                    <a:pt x="26185" y="133923"/>
                    <a:pt x="26876" y="128508"/>
                  </a:cubicBezTo>
                  <a:cubicBezTo>
                    <a:pt x="27109" y="122415"/>
                    <a:pt x="28939" y="116494"/>
                    <a:pt x="32180" y="111331"/>
                  </a:cubicBezTo>
                  <a:cubicBezTo>
                    <a:pt x="34914" y="107273"/>
                    <a:pt x="38588" y="103935"/>
                    <a:pt x="42885" y="101599"/>
                  </a:cubicBezTo>
                  <a:cubicBezTo>
                    <a:pt x="46772" y="99560"/>
                    <a:pt x="51098" y="98509"/>
                    <a:pt x="55487" y="98534"/>
                  </a:cubicBezTo>
                  <a:lnTo>
                    <a:pt x="56022" y="98534"/>
                  </a:lnTo>
                  <a:cubicBezTo>
                    <a:pt x="60548" y="98558"/>
                    <a:pt x="64985" y="99750"/>
                    <a:pt x="68917" y="101989"/>
                  </a:cubicBezTo>
                  <a:cubicBezTo>
                    <a:pt x="77831" y="107161"/>
                    <a:pt x="83174" y="116844"/>
                    <a:pt x="82736" y="127145"/>
                  </a:cubicBezTo>
                  <a:close/>
                </a:path>
              </a:pathLst>
            </a:custGeom>
            <a:solidFill>
              <a:schemeClr val="bg1"/>
            </a:solidFill>
            <a:ln w="48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262" name="Forme libre : forme 261">
              <a:extLst>
                <a:ext uri="{FF2B5EF4-FFF2-40B4-BE49-F238E27FC236}">
                  <a16:creationId xmlns:a16="http://schemas.microsoft.com/office/drawing/2014/main" id="{55126A4C-862E-40CF-ADCA-A63AED8F7774}"/>
                </a:ext>
              </a:extLst>
            </p:cNvPr>
            <p:cNvSpPr/>
            <p:nvPr/>
          </p:nvSpPr>
          <p:spPr>
            <a:xfrm>
              <a:off x="7251962" y="135769"/>
              <a:ext cx="26705" cy="189280"/>
            </a:xfrm>
            <a:custGeom>
              <a:avLst/>
              <a:gdLst>
                <a:gd name="connsiteX0" fmla="*/ 19906 w 26705"/>
                <a:gd name="connsiteY0" fmla="*/ 2702 h 189280"/>
                <a:gd name="connsiteX1" fmla="*/ 3703 w 26705"/>
                <a:gd name="connsiteY1" fmla="*/ 2702 h 189280"/>
                <a:gd name="connsiteX2" fmla="*/ -239 w 26705"/>
                <a:gd name="connsiteY2" fmla="*/ 12434 h 189280"/>
                <a:gd name="connsiteX3" fmla="*/ 929 w 26705"/>
                <a:gd name="connsiteY3" fmla="*/ 177289 h 189280"/>
                <a:gd name="connsiteX4" fmla="*/ 5406 w 26705"/>
                <a:gd name="connsiteY4" fmla="*/ 186388 h 189280"/>
                <a:gd name="connsiteX5" fmla="*/ 21706 w 26705"/>
                <a:gd name="connsiteY5" fmla="*/ 186388 h 189280"/>
                <a:gd name="connsiteX6" fmla="*/ 26426 w 26705"/>
                <a:gd name="connsiteY6" fmla="*/ 177094 h 189280"/>
                <a:gd name="connsiteX7" fmla="*/ 24090 w 26705"/>
                <a:gd name="connsiteY7" fmla="*/ 12288 h 189280"/>
                <a:gd name="connsiteX8" fmla="*/ 19906 w 26705"/>
                <a:gd name="connsiteY8" fmla="*/ 2702 h 189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705" h="189280">
                  <a:moveTo>
                    <a:pt x="19906" y="2702"/>
                  </a:moveTo>
                  <a:cubicBezTo>
                    <a:pt x="15186" y="-1132"/>
                    <a:pt x="8422" y="-1132"/>
                    <a:pt x="3703" y="2702"/>
                  </a:cubicBezTo>
                  <a:cubicBezTo>
                    <a:pt x="929" y="5150"/>
                    <a:pt x="-531" y="8751"/>
                    <a:pt x="-239" y="12434"/>
                  </a:cubicBezTo>
                  <a:lnTo>
                    <a:pt x="929" y="177289"/>
                  </a:lnTo>
                  <a:cubicBezTo>
                    <a:pt x="832" y="180875"/>
                    <a:pt x="2486" y="184281"/>
                    <a:pt x="5406" y="186388"/>
                  </a:cubicBezTo>
                  <a:cubicBezTo>
                    <a:pt x="10223" y="190013"/>
                    <a:pt x="16889" y="190013"/>
                    <a:pt x="21706" y="186388"/>
                  </a:cubicBezTo>
                  <a:cubicBezTo>
                    <a:pt x="24771" y="184286"/>
                    <a:pt x="26523" y="180792"/>
                    <a:pt x="26426" y="177094"/>
                  </a:cubicBezTo>
                  <a:lnTo>
                    <a:pt x="24090" y="12288"/>
                  </a:lnTo>
                  <a:cubicBezTo>
                    <a:pt x="24285" y="8614"/>
                    <a:pt x="22728" y="5067"/>
                    <a:pt x="19906" y="2702"/>
                  </a:cubicBezTo>
                  <a:close/>
                </a:path>
              </a:pathLst>
            </a:custGeom>
            <a:solidFill>
              <a:schemeClr val="bg1"/>
            </a:solidFill>
            <a:ln w="48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263" name="Forme libre : forme 262">
              <a:extLst>
                <a:ext uri="{FF2B5EF4-FFF2-40B4-BE49-F238E27FC236}">
                  <a16:creationId xmlns:a16="http://schemas.microsoft.com/office/drawing/2014/main" id="{BB2AF31D-69DB-4AA0-9BD5-791E4C681D42}"/>
                </a:ext>
              </a:extLst>
            </p:cNvPr>
            <p:cNvSpPr/>
            <p:nvPr/>
          </p:nvSpPr>
          <p:spPr>
            <a:xfrm>
              <a:off x="7295374" y="196429"/>
              <a:ext cx="93258" cy="128431"/>
            </a:xfrm>
            <a:custGeom>
              <a:avLst/>
              <a:gdLst>
                <a:gd name="connsiteX0" fmla="*/ 90793 w 93258"/>
                <a:gd name="connsiteY0" fmla="*/ 63640 h 128431"/>
                <a:gd name="connsiteX1" fmla="*/ 89577 w 93258"/>
                <a:gd name="connsiteY1" fmla="*/ 11818 h 128431"/>
                <a:gd name="connsiteX2" fmla="*/ 85635 w 93258"/>
                <a:gd name="connsiteY2" fmla="*/ 2768 h 128431"/>
                <a:gd name="connsiteX3" fmla="*/ 69773 w 93258"/>
                <a:gd name="connsiteY3" fmla="*/ 2768 h 128431"/>
                <a:gd name="connsiteX4" fmla="*/ 65539 w 93258"/>
                <a:gd name="connsiteY4" fmla="*/ 11916 h 128431"/>
                <a:gd name="connsiteX5" fmla="*/ 65539 w 93258"/>
                <a:gd name="connsiteY5" fmla="*/ 12256 h 128431"/>
                <a:gd name="connsiteX6" fmla="*/ 65539 w 93258"/>
                <a:gd name="connsiteY6" fmla="*/ 20188 h 128431"/>
                <a:gd name="connsiteX7" fmla="*/ 62182 w 93258"/>
                <a:gd name="connsiteY7" fmla="*/ 18387 h 128431"/>
                <a:gd name="connsiteX8" fmla="*/ 47195 w 93258"/>
                <a:gd name="connsiteY8" fmla="*/ 14689 h 128431"/>
                <a:gd name="connsiteX9" fmla="*/ 27732 w 93258"/>
                <a:gd name="connsiteY9" fmla="*/ 18971 h 128431"/>
                <a:gd name="connsiteX10" fmla="*/ 13134 w 93258"/>
                <a:gd name="connsiteY10" fmla="*/ 30552 h 128431"/>
                <a:gd name="connsiteX11" fmla="*/ 3841 w 93258"/>
                <a:gd name="connsiteY11" fmla="*/ 46804 h 128431"/>
                <a:gd name="connsiteX12" fmla="*/ -101 w 93258"/>
                <a:gd name="connsiteY12" fmla="*/ 65245 h 128431"/>
                <a:gd name="connsiteX13" fmla="*/ 1019 w 93258"/>
                <a:gd name="connsiteY13" fmla="*/ 81546 h 128431"/>
                <a:gd name="connsiteX14" fmla="*/ 6663 w 93258"/>
                <a:gd name="connsiteY14" fmla="*/ 96144 h 128431"/>
                <a:gd name="connsiteX15" fmla="*/ 16881 w 93258"/>
                <a:gd name="connsiteY15" fmla="*/ 108065 h 128431"/>
                <a:gd name="connsiteX16" fmla="*/ 32208 w 93258"/>
                <a:gd name="connsiteY16" fmla="*/ 115412 h 128431"/>
                <a:gd name="connsiteX17" fmla="*/ 57705 w 93258"/>
                <a:gd name="connsiteY17" fmla="*/ 115996 h 128431"/>
                <a:gd name="connsiteX18" fmla="*/ 68605 w 93258"/>
                <a:gd name="connsiteY18" fmla="*/ 111422 h 128431"/>
                <a:gd name="connsiteX19" fmla="*/ 68946 w 93258"/>
                <a:gd name="connsiteY19" fmla="*/ 117456 h 128431"/>
                <a:gd name="connsiteX20" fmla="*/ 73519 w 93258"/>
                <a:gd name="connsiteY20" fmla="*/ 125874 h 128431"/>
                <a:gd name="connsiteX21" fmla="*/ 80964 w 93258"/>
                <a:gd name="connsiteY21" fmla="*/ 128258 h 128431"/>
                <a:gd name="connsiteX22" fmla="*/ 88603 w 93258"/>
                <a:gd name="connsiteY22" fmla="*/ 125631 h 128431"/>
                <a:gd name="connsiteX23" fmla="*/ 92983 w 93258"/>
                <a:gd name="connsiteY23" fmla="*/ 117504 h 128431"/>
                <a:gd name="connsiteX24" fmla="*/ 92983 w 93258"/>
                <a:gd name="connsiteY24" fmla="*/ 116726 h 128431"/>
                <a:gd name="connsiteX25" fmla="*/ 90793 w 93258"/>
                <a:gd name="connsiteY25" fmla="*/ 63640 h 128431"/>
                <a:gd name="connsiteX26" fmla="*/ 66951 w 93258"/>
                <a:gd name="connsiteY26" fmla="*/ 73371 h 128431"/>
                <a:gd name="connsiteX27" fmla="*/ 62912 w 93258"/>
                <a:gd name="connsiteY27" fmla="*/ 82081 h 128431"/>
                <a:gd name="connsiteX28" fmla="*/ 55954 w 93258"/>
                <a:gd name="connsiteY28" fmla="*/ 89331 h 128431"/>
                <a:gd name="connsiteX29" fmla="*/ 47536 w 93258"/>
                <a:gd name="connsiteY29" fmla="*/ 92883 h 128431"/>
                <a:gd name="connsiteX30" fmla="*/ 38777 w 93258"/>
                <a:gd name="connsiteY30" fmla="*/ 91862 h 128431"/>
                <a:gd name="connsiteX31" fmla="*/ 38777 w 93258"/>
                <a:gd name="connsiteY31" fmla="*/ 91862 h 128431"/>
                <a:gd name="connsiteX32" fmla="*/ 27781 w 93258"/>
                <a:gd name="connsiteY32" fmla="*/ 82665 h 128431"/>
                <a:gd name="connsiteX33" fmla="*/ 23839 w 93258"/>
                <a:gd name="connsiteY33" fmla="*/ 68359 h 128431"/>
                <a:gd name="connsiteX34" fmla="*/ 26321 w 93258"/>
                <a:gd name="connsiteY34" fmla="*/ 53373 h 128431"/>
                <a:gd name="connsiteX35" fmla="*/ 33182 w 93258"/>
                <a:gd name="connsiteY35" fmla="*/ 44176 h 128431"/>
                <a:gd name="connsiteX36" fmla="*/ 42329 w 93258"/>
                <a:gd name="connsiteY36" fmla="*/ 40089 h 128431"/>
                <a:gd name="connsiteX37" fmla="*/ 45882 w 93258"/>
                <a:gd name="connsiteY37" fmla="*/ 39797 h 128431"/>
                <a:gd name="connsiteX38" fmla="*/ 52061 w 93258"/>
                <a:gd name="connsiteY38" fmla="*/ 40819 h 128431"/>
                <a:gd name="connsiteX39" fmla="*/ 60674 w 93258"/>
                <a:gd name="connsiteY39" fmla="*/ 46658 h 128431"/>
                <a:gd name="connsiteX40" fmla="*/ 66562 w 93258"/>
                <a:gd name="connsiteY40" fmla="*/ 57752 h 1284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93258" h="128431">
                  <a:moveTo>
                    <a:pt x="90793" y="63640"/>
                  </a:moveTo>
                  <a:cubicBezTo>
                    <a:pt x="90793" y="46512"/>
                    <a:pt x="90209" y="29141"/>
                    <a:pt x="89577" y="11818"/>
                  </a:cubicBezTo>
                  <a:cubicBezTo>
                    <a:pt x="89528" y="8398"/>
                    <a:pt x="88117" y="5142"/>
                    <a:pt x="85635" y="2768"/>
                  </a:cubicBezTo>
                  <a:cubicBezTo>
                    <a:pt x="81062" y="-1154"/>
                    <a:pt x="74347" y="-1154"/>
                    <a:pt x="69773" y="2768"/>
                  </a:cubicBezTo>
                  <a:cubicBezTo>
                    <a:pt x="67145" y="5099"/>
                    <a:pt x="65637" y="8412"/>
                    <a:pt x="65539" y="11916"/>
                  </a:cubicBezTo>
                  <a:lnTo>
                    <a:pt x="65539" y="12256"/>
                  </a:lnTo>
                  <a:cubicBezTo>
                    <a:pt x="65539" y="14884"/>
                    <a:pt x="65539" y="17560"/>
                    <a:pt x="65539" y="20188"/>
                  </a:cubicBezTo>
                  <a:cubicBezTo>
                    <a:pt x="64469" y="19511"/>
                    <a:pt x="63350" y="18908"/>
                    <a:pt x="62182" y="18387"/>
                  </a:cubicBezTo>
                  <a:cubicBezTo>
                    <a:pt x="57511" y="16100"/>
                    <a:pt x="52402" y="14840"/>
                    <a:pt x="47195" y="14689"/>
                  </a:cubicBezTo>
                  <a:cubicBezTo>
                    <a:pt x="40481" y="14602"/>
                    <a:pt x="33814" y="16066"/>
                    <a:pt x="27732" y="18971"/>
                  </a:cubicBezTo>
                  <a:cubicBezTo>
                    <a:pt x="22088" y="21750"/>
                    <a:pt x="17124" y="25701"/>
                    <a:pt x="13134" y="30552"/>
                  </a:cubicBezTo>
                  <a:cubicBezTo>
                    <a:pt x="9144" y="35398"/>
                    <a:pt x="5981" y="40897"/>
                    <a:pt x="3841" y="46804"/>
                  </a:cubicBezTo>
                  <a:cubicBezTo>
                    <a:pt x="1602" y="52721"/>
                    <a:pt x="289" y="58939"/>
                    <a:pt x="-101" y="65245"/>
                  </a:cubicBezTo>
                  <a:cubicBezTo>
                    <a:pt x="-539" y="70705"/>
                    <a:pt x="-149" y="76198"/>
                    <a:pt x="1019" y="81546"/>
                  </a:cubicBezTo>
                  <a:cubicBezTo>
                    <a:pt x="2138" y="86670"/>
                    <a:pt x="4035" y="91594"/>
                    <a:pt x="6663" y="96144"/>
                  </a:cubicBezTo>
                  <a:cubicBezTo>
                    <a:pt x="9339" y="100703"/>
                    <a:pt x="12794" y="104741"/>
                    <a:pt x="16881" y="108065"/>
                  </a:cubicBezTo>
                  <a:cubicBezTo>
                    <a:pt x="21358" y="111656"/>
                    <a:pt x="26613" y="114171"/>
                    <a:pt x="32208" y="115412"/>
                  </a:cubicBezTo>
                  <a:cubicBezTo>
                    <a:pt x="40529" y="117826"/>
                    <a:pt x="49288" y="118025"/>
                    <a:pt x="57705" y="115996"/>
                  </a:cubicBezTo>
                  <a:cubicBezTo>
                    <a:pt x="61501" y="114940"/>
                    <a:pt x="65199" y="113407"/>
                    <a:pt x="68605" y="111422"/>
                  </a:cubicBezTo>
                  <a:lnTo>
                    <a:pt x="68946" y="117456"/>
                  </a:lnTo>
                  <a:cubicBezTo>
                    <a:pt x="69091" y="120818"/>
                    <a:pt x="70795" y="123923"/>
                    <a:pt x="73519" y="125874"/>
                  </a:cubicBezTo>
                  <a:cubicBezTo>
                    <a:pt x="75709" y="127426"/>
                    <a:pt x="78288" y="128258"/>
                    <a:pt x="80964" y="128258"/>
                  </a:cubicBezTo>
                  <a:cubicBezTo>
                    <a:pt x="83738" y="128268"/>
                    <a:pt x="86414" y="127339"/>
                    <a:pt x="88603" y="125631"/>
                  </a:cubicBezTo>
                  <a:cubicBezTo>
                    <a:pt x="91182" y="123684"/>
                    <a:pt x="92789" y="120721"/>
                    <a:pt x="92983" y="117504"/>
                  </a:cubicBezTo>
                  <a:lnTo>
                    <a:pt x="92983" y="116726"/>
                  </a:lnTo>
                  <a:cubicBezTo>
                    <a:pt x="91669" y="98479"/>
                    <a:pt x="90988" y="80622"/>
                    <a:pt x="90793" y="63640"/>
                  </a:cubicBezTo>
                  <a:close/>
                  <a:moveTo>
                    <a:pt x="66951" y="73371"/>
                  </a:moveTo>
                  <a:cubicBezTo>
                    <a:pt x="66075" y="76471"/>
                    <a:pt x="64713" y="79415"/>
                    <a:pt x="62912" y="82081"/>
                  </a:cubicBezTo>
                  <a:cubicBezTo>
                    <a:pt x="61014" y="84884"/>
                    <a:pt x="58679" y="87336"/>
                    <a:pt x="55954" y="89331"/>
                  </a:cubicBezTo>
                  <a:cubicBezTo>
                    <a:pt x="53472" y="91151"/>
                    <a:pt x="50601" y="92368"/>
                    <a:pt x="47536" y="92883"/>
                  </a:cubicBezTo>
                  <a:cubicBezTo>
                    <a:pt x="44568" y="93404"/>
                    <a:pt x="41551" y="93049"/>
                    <a:pt x="38777" y="91862"/>
                  </a:cubicBezTo>
                  <a:lnTo>
                    <a:pt x="38777" y="91862"/>
                  </a:lnTo>
                  <a:cubicBezTo>
                    <a:pt x="34106" y="90251"/>
                    <a:pt x="30214" y="86976"/>
                    <a:pt x="27781" y="82665"/>
                  </a:cubicBezTo>
                  <a:cubicBezTo>
                    <a:pt x="25348" y="78276"/>
                    <a:pt x="23985" y="73371"/>
                    <a:pt x="23839" y="68359"/>
                  </a:cubicBezTo>
                  <a:cubicBezTo>
                    <a:pt x="23547" y="63241"/>
                    <a:pt x="24375" y="58117"/>
                    <a:pt x="26321" y="53373"/>
                  </a:cubicBezTo>
                  <a:cubicBezTo>
                    <a:pt x="27781" y="49782"/>
                    <a:pt x="30165" y="46619"/>
                    <a:pt x="33182" y="44176"/>
                  </a:cubicBezTo>
                  <a:cubicBezTo>
                    <a:pt x="35809" y="42050"/>
                    <a:pt x="38972" y="40644"/>
                    <a:pt x="42329" y="40089"/>
                  </a:cubicBezTo>
                  <a:cubicBezTo>
                    <a:pt x="43498" y="39899"/>
                    <a:pt x="44714" y="39797"/>
                    <a:pt x="45882" y="39797"/>
                  </a:cubicBezTo>
                  <a:cubicBezTo>
                    <a:pt x="47974" y="39802"/>
                    <a:pt x="50066" y="40147"/>
                    <a:pt x="52061" y="40819"/>
                  </a:cubicBezTo>
                  <a:cubicBezTo>
                    <a:pt x="55370" y="42021"/>
                    <a:pt x="58338" y="44026"/>
                    <a:pt x="60674" y="46658"/>
                  </a:cubicBezTo>
                  <a:cubicBezTo>
                    <a:pt x="63496" y="49840"/>
                    <a:pt x="65491" y="53640"/>
                    <a:pt x="66562" y="57752"/>
                  </a:cubicBezTo>
                  <a:close/>
                </a:path>
              </a:pathLst>
            </a:custGeom>
            <a:solidFill>
              <a:schemeClr val="bg1"/>
            </a:solidFill>
            <a:ln w="48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264" name="Forme libre : forme 263">
              <a:extLst>
                <a:ext uri="{FF2B5EF4-FFF2-40B4-BE49-F238E27FC236}">
                  <a16:creationId xmlns:a16="http://schemas.microsoft.com/office/drawing/2014/main" id="{B9A50FE3-2DE8-4271-98AC-EB448A0BCB6D}"/>
                </a:ext>
              </a:extLst>
            </p:cNvPr>
            <p:cNvSpPr/>
            <p:nvPr/>
          </p:nvSpPr>
          <p:spPr>
            <a:xfrm>
              <a:off x="7408387" y="134627"/>
              <a:ext cx="107011" cy="187271"/>
            </a:xfrm>
            <a:custGeom>
              <a:avLst/>
              <a:gdLst>
                <a:gd name="connsiteX0" fmla="*/ 89694 w 107011"/>
                <a:gd name="connsiteY0" fmla="*/ 85347 h 187271"/>
                <a:gd name="connsiteX1" fmla="*/ 71787 w 107011"/>
                <a:gd name="connsiteY1" fmla="*/ 75616 h 187271"/>
                <a:gd name="connsiteX2" fmla="*/ 51837 w 107011"/>
                <a:gd name="connsiteY2" fmla="*/ 73767 h 187271"/>
                <a:gd name="connsiteX3" fmla="*/ 32082 w 107011"/>
                <a:gd name="connsiteY3" fmla="*/ 79265 h 187271"/>
                <a:gd name="connsiteX4" fmla="*/ 23761 w 107011"/>
                <a:gd name="connsiteY4" fmla="*/ 84131 h 187271"/>
                <a:gd name="connsiteX5" fmla="*/ 23761 w 107011"/>
                <a:gd name="connsiteY5" fmla="*/ 53768 h 187271"/>
                <a:gd name="connsiteX6" fmla="*/ 23761 w 107011"/>
                <a:gd name="connsiteY6" fmla="*/ 12165 h 187271"/>
                <a:gd name="connsiteX7" fmla="*/ 19674 w 107011"/>
                <a:gd name="connsiteY7" fmla="*/ 2969 h 187271"/>
                <a:gd name="connsiteX8" fmla="*/ 3812 w 107011"/>
                <a:gd name="connsiteY8" fmla="*/ 2969 h 187271"/>
                <a:gd name="connsiteX9" fmla="*/ -275 w 107011"/>
                <a:gd name="connsiteY9" fmla="*/ 12165 h 187271"/>
                <a:gd name="connsiteX10" fmla="*/ -275 w 107011"/>
                <a:gd name="connsiteY10" fmla="*/ 12798 h 187271"/>
                <a:gd name="connsiteX11" fmla="*/ 308 w 107011"/>
                <a:gd name="connsiteY11" fmla="*/ 94252 h 187271"/>
                <a:gd name="connsiteX12" fmla="*/ 5174 w 107011"/>
                <a:gd name="connsiteY12" fmla="*/ 176339 h 187271"/>
                <a:gd name="connsiteX13" fmla="*/ 5174 w 107011"/>
                <a:gd name="connsiteY13" fmla="*/ 177020 h 187271"/>
                <a:gd name="connsiteX14" fmla="*/ 10721 w 107011"/>
                <a:gd name="connsiteY14" fmla="*/ 185146 h 187271"/>
                <a:gd name="connsiteX15" fmla="*/ 17095 w 107011"/>
                <a:gd name="connsiteY15" fmla="*/ 187043 h 187271"/>
                <a:gd name="connsiteX16" fmla="*/ 19090 w 107011"/>
                <a:gd name="connsiteY16" fmla="*/ 187043 h 187271"/>
                <a:gd name="connsiteX17" fmla="*/ 26292 w 107011"/>
                <a:gd name="connsiteY17" fmla="*/ 182518 h 187271"/>
                <a:gd name="connsiteX18" fmla="*/ 28822 w 107011"/>
                <a:gd name="connsiteY18" fmla="*/ 174830 h 187271"/>
                <a:gd name="connsiteX19" fmla="*/ 45804 w 107011"/>
                <a:gd name="connsiteY19" fmla="*/ 179988 h 187271"/>
                <a:gd name="connsiteX20" fmla="*/ 73782 w 107011"/>
                <a:gd name="connsiteY20" fmla="*/ 176971 h 187271"/>
                <a:gd name="connsiteX21" fmla="*/ 96555 w 107011"/>
                <a:gd name="connsiteY21" fmla="*/ 159941 h 187271"/>
                <a:gd name="connsiteX22" fmla="*/ 106676 w 107011"/>
                <a:gd name="connsiteY22" fmla="*/ 128556 h 187271"/>
                <a:gd name="connsiteX23" fmla="*/ 102296 w 107011"/>
                <a:gd name="connsiteY23" fmla="*/ 103205 h 187271"/>
                <a:gd name="connsiteX24" fmla="*/ 89694 w 107011"/>
                <a:gd name="connsiteY24" fmla="*/ 85347 h 187271"/>
                <a:gd name="connsiteX25" fmla="*/ 82493 w 107011"/>
                <a:gd name="connsiteY25" fmla="*/ 126999 h 187271"/>
                <a:gd name="connsiteX26" fmla="*/ 78211 w 107011"/>
                <a:gd name="connsiteY26" fmla="*/ 142910 h 187271"/>
                <a:gd name="connsiteX27" fmla="*/ 67360 w 107011"/>
                <a:gd name="connsiteY27" fmla="*/ 152642 h 187271"/>
                <a:gd name="connsiteX28" fmla="*/ 53443 w 107011"/>
                <a:gd name="connsiteY28" fmla="*/ 156145 h 187271"/>
                <a:gd name="connsiteX29" fmla="*/ 39673 w 107011"/>
                <a:gd name="connsiteY29" fmla="*/ 153275 h 187271"/>
                <a:gd name="connsiteX30" fmla="*/ 29941 w 107011"/>
                <a:gd name="connsiteY30" fmla="*/ 144175 h 187271"/>
                <a:gd name="connsiteX31" fmla="*/ 26876 w 107011"/>
                <a:gd name="connsiteY31" fmla="*/ 128508 h 187271"/>
                <a:gd name="connsiteX32" fmla="*/ 32179 w 107011"/>
                <a:gd name="connsiteY32" fmla="*/ 111331 h 187271"/>
                <a:gd name="connsiteX33" fmla="*/ 42885 w 107011"/>
                <a:gd name="connsiteY33" fmla="*/ 101599 h 187271"/>
                <a:gd name="connsiteX34" fmla="*/ 55487 w 107011"/>
                <a:gd name="connsiteY34" fmla="*/ 98534 h 187271"/>
                <a:gd name="connsiteX35" fmla="*/ 56022 w 107011"/>
                <a:gd name="connsiteY35" fmla="*/ 98534 h 187271"/>
                <a:gd name="connsiteX36" fmla="*/ 68917 w 107011"/>
                <a:gd name="connsiteY36" fmla="*/ 101989 h 187271"/>
                <a:gd name="connsiteX37" fmla="*/ 82735 w 107011"/>
                <a:gd name="connsiteY37" fmla="*/ 127145 h 187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07011" h="187271">
                  <a:moveTo>
                    <a:pt x="89694" y="85347"/>
                  </a:moveTo>
                  <a:cubicBezTo>
                    <a:pt x="84585" y="80749"/>
                    <a:pt x="78453" y="77416"/>
                    <a:pt x="71787" y="75616"/>
                  </a:cubicBezTo>
                  <a:cubicBezTo>
                    <a:pt x="65316" y="73854"/>
                    <a:pt x="58552" y="73227"/>
                    <a:pt x="51837" y="73767"/>
                  </a:cubicBezTo>
                  <a:cubicBezTo>
                    <a:pt x="44976" y="74360"/>
                    <a:pt x="38262" y="76229"/>
                    <a:pt x="32082" y="79265"/>
                  </a:cubicBezTo>
                  <a:cubicBezTo>
                    <a:pt x="29162" y="80632"/>
                    <a:pt x="26389" y="82262"/>
                    <a:pt x="23761" y="84131"/>
                  </a:cubicBezTo>
                  <a:cubicBezTo>
                    <a:pt x="23761" y="73913"/>
                    <a:pt x="23761" y="63743"/>
                    <a:pt x="23761" y="53768"/>
                  </a:cubicBezTo>
                  <a:cubicBezTo>
                    <a:pt x="23761" y="40241"/>
                    <a:pt x="23761" y="26471"/>
                    <a:pt x="23761" y="12165"/>
                  </a:cubicBezTo>
                  <a:cubicBezTo>
                    <a:pt x="23664" y="8681"/>
                    <a:pt x="22205" y="5372"/>
                    <a:pt x="19674" y="2969"/>
                  </a:cubicBezTo>
                  <a:cubicBezTo>
                    <a:pt x="15198" y="-1221"/>
                    <a:pt x="8288" y="-1221"/>
                    <a:pt x="3812" y="2969"/>
                  </a:cubicBezTo>
                  <a:cubicBezTo>
                    <a:pt x="1281" y="5377"/>
                    <a:pt x="-178" y="8681"/>
                    <a:pt x="-275" y="12165"/>
                  </a:cubicBezTo>
                  <a:lnTo>
                    <a:pt x="-275" y="12798"/>
                  </a:lnTo>
                  <a:cubicBezTo>
                    <a:pt x="-275" y="40290"/>
                    <a:pt x="-275" y="67685"/>
                    <a:pt x="308" y="94252"/>
                  </a:cubicBezTo>
                  <a:cubicBezTo>
                    <a:pt x="892" y="120819"/>
                    <a:pt x="2303" y="148895"/>
                    <a:pt x="5174" y="176339"/>
                  </a:cubicBezTo>
                  <a:lnTo>
                    <a:pt x="5174" y="177020"/>
                  </a:lnTo>
                  <a:cubicBezTo>
                    <a:pt x="5807" y="180377"/>
                    <a:pt x="7850" y="183321"/>
                    <a:pt x="10721" y="185146"/>
                  </a:cubicBezTo>
                  <a:cubicBezTo>
                    <a:pt x="12619" y="186372"/>
                    <a:pt x="14857" y="187029"/>
                    <a:pt x="17095" y="187043"/>
                  </a:cubicBezTo>
                  <a:cubicBezTo>
                    <a:pt x="17777" y="187117"/>
                    <a:pt x="18409" y="187117"/>
                    <a:pt x="19090" y="187043"/>
                  </a:cubicBezTo>
                  <a:cubicBezTo>
                    <a:pt x="21961" y="186508"/>
                    <a:pt x="24540" y="184888"/>
                    <a:pt x="26292" y="182518"/>
                  </a:cubicBezTo>
                  <a:cubicBezTo>
                    <a:pt x="27946" y="180299"/>
                    <a:pt x="28822" y="177599"/>
                    <a:pt x="28822" y="174830"/>
                  </a:cubicBezTo>
                  <a:cubicBezTo>
                    <a:pt x="34174" y="177477"/>
                    <a:pt x="39916" y="179219"/>
                    <a:pt x="45804" y="179988"/>
                  </a:cubicBezTo>
                  <a:cubicBezTo>
                    <a:pt x="55243" y="181336"/>
                    <a:pt x="64878" y="180299"/>
                    <a:pt x="73782" y="176971"/>
                  </a:cubicBezTo>
                  <a:cubicBezTo>
                    <a:pt x="82833" y="173560"/>
                    <a:pt x="90716" y="167658"/>
                    <a:pt x="96555" y="159941"/>
                  </a:cubicBezTo>
                  <a:cubicBezTo>
                    <a:pt x="103221" y="150832"/>
                    <a:pt x="106724" y="139830"/>
                    <a:pt x="106676" y="128556"/>
                  </a:cubicBezTo>
                  <a:cubicBezTo>
                    <a:pt x="107065" y="119890"/>
                    <a:pt x="105557" y="111239"/>
                    <a:pt x="102296" y="103205"/>
                  </a:cubicBezTo>
                  <a:cubicBezTo>
                    <a:pt x="99474" y="96388"/>
                    <a:pt x="95192" y="90291"/>
                    <a:pt x="89694" y="85347"/>
                  </a:cubicBezTo>
                  <a:close/>
                  <a:moveTo>
                    <a:pt x="82493" y="126999"/>
                  </a:moveTo>
                  <a:cubicBezTo>
                    <a:pt x="82735" y="132614"/>
                    <a:pt x="81227" y="138166"/>
                    <a:pt x="78211" y="142910"/>
                  </a:cubicBezTo>
                  <a:cubicBezTo>
                    <a:pt x="75437" y="146988"/>
                    <a:pt x="71690" y="150331"/>
                    <a:pt x="67360" y="152642"/>
                  </a:cubicBezTo>
                  <a:cubicBezTo>
                    <a:pt x="63078" y="154880"/>
                    <a:pt x="58309" y="156082"/>
                    <a:pt x="53443" y="156145"/>
                  </a:cubicBezTo>
                  <a:cubicBezTo>
                    <a:pt x="48675" y="156267"/>
                    <a:pt x="44004" y="155284"/>
                    <a:pt x="39673" y="153275"/>
                  </a:cubicBezTo>
                  <a:cubicBezTo>
                    <a:pt x="35634" y="151231"/>
                    <a:pt x="32277" y="148073"/>
                    <a:pt x="29941" y="144175"/>
                  </a:cubicBezTo>
                  <a:cubicBezTo>
                    <a:pt x="27265" y="139416"/>
                    <a:pt x="26194" y="133923"/>
                    <a:pt x="26876" y="128508"/>
                  </a:cubicBezTo>
                  <a:cubicBezTo>
                    <a:pt x="27119" y="122415"/>
                    <a:pt x="28920" y="116494"/>
                    <a:pt x="32179" y="111331"/>
                  </a:cubicBezTo>
                  <a:cubicBezTo>
                    <a:pt x="34904" y="107273"/>
                    <a:pt x="38603" y="103935"/>
                    <a:pt x="42885" y="101599"/>
                  </a:cubicBezTo>
                  <a:cubicBezTo>
                    <a:pt x="46777" y="99560"/>
                    <a:pt x="51107" y="98509"/>
                    <a:pt x="55487" y="98534"/>
                  </a:cubicBezTo>
                  <a:lnTo>
                    <a:pt x="56022" y="98534"/>
                  </a:lnTo>
                  <a:cubicBezTo>
                    <a:pt x="60548" y="98553"/>
                    <a:pt x="64975" y="99740"/>
                    <a:pt x="68917" y="101989"/>
                  </a:cubicBezTo>
                  <a:cubicBezTo>
                    <a:pt x="77821" y="107161"/>
                    <a:pt x="83174" y="116844"/>
                    <a:pt x="82735" y="127145"/>
                  </a:cubicBezTo>
                  <a:close/>
                </a:path>
              </a:pathLst>
            </a:custGeom>
            <a:solidFill>
              <a:schemeClr val="bg1"/>
            </a:solidFill>
            <a:ln w="48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265" name="Forme libre : forme 264">
              <a:extLst>
                <a:ext uri="{FF2B5EF4-FFF2-40B4-BE49-F238E27FC236}">
                  <a16:creationId xmlns:a16="http://schemas.microsoft.com/office/drawing/2014/main" id="{CCB7EE06-9D89-4B8C-8D72-342960173814}"/>
                </a:ext>
              </a:extLst>
            </p:cNvPr>
            <p:cNvSpPr/>
            <p:nvPr/>
          </p:nvSpPr>
          <p:spPr>
            <a:xfrm>
              <a:off x="7532089" y="135769"/>
              <a:ext cx="26462" cy="189280"/>
            </a:xfrm>
            <a:custGeom>
              <a:avLst/>
              <a:gdLst>
                <a:gd name="connsiteX0" fmla="*/ 19906 w 26462"/>
                <a:gd name="connsiteY0" fmla="*/ 2702 h 189280"/>
                <a:gd name="connsiteX1" fmla="*/ 3703 w 26462"/>
                <a:gd name="connsiteY1" fmla="*/ 2702 h 189280"/>
                <a:gd name="connsiteX2" fmla="*/ -239 w 26462"/>
                <a:gd name="connsiteY2" fmla="*/ 12434 h 189280"/>
                <a:gd name="connsiteX3" fmla="*/ 929 w 26462"/>
                <a:gd name="connsiteY3" fmla="*/ 177289 h 189280"/>
                <a:gd name="connsiteX4" fmla="*/ 5406 w 26462"/>
                <a:gd name="connsiteY4" fmla="*/ 186388 h 189280"/>
                <a:gd name="connsiteX5" fmla="*/ 21706 w 26462"/>
                <a:gd name="connsiteY5" fmla="*/ 186388 h 189280"/>
                <a:gd name="connsiteX6" fmla="*/ 26183 w 26462"/>
                <a:gd name="connsiteY6" fmla="*/ 177240 h 189280"/>
                <a:gd name="connsiteX7" fmla="*/ 23847 w 26462"/>
                <a:gd name="connsiteY7" fmla="*/ 12434 h 189280"/>
                <a:gd name="connsiteX8" fmla="*/ 19906 w 26462"/>
                <a:gd name="connsiteY8" fmla="*/ 2702 h 189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462" h="189280">
                  <a:moveTo>
                    <a:pt x="19906" y="2702"/>
                  </a:moveTo>
                  <a:cubicBezTo>
                    <a:pt x="15186" y="-1132"/>
                    <a:pt x="8423" y="-1132"/>
                    <a:pt x="3703" y="2702"/>
                  </a:cubicBezTo>
                  <a:cubicBezTo>
                    <a:pt x="929" y="5150"/>
                    <a:pt x="-530" y="8751"/>
                    <a:pt x="-239" y="12434"/>
                  </a:cubicBezTo>
                  <a:lnTo>
                    <a:pt x="929" y="177289"/>
                  </a:lnTo>
                  <a:cubicBezTo>
                    <a:pt x="832" y="180875"/>
                    <a:pt x="2486" y="184281"/>
                    <a:pt x="5406" y="186388"/>
                  </a:cubicBezTo>
                  <a:cubicBezTo>
                    <a:pt x="10223" y="190013"/>
                    <a:pt x="16889" y="190013"/>
                    <a:pt x="21706" y="186388"/>
                  </a:cubicBezTo>
                  <a:cubicBezTo>
                    <a:pt x="24626" y="184261"/>
                    <a:pt x="26280" y="180841"/>
                    <a:pt x="26183" y="177240"/>
                  </a:cubicBezTo>
                  <a:lnTo>
                    <a:pt x="23847" y="12434"/>
                  </a:lnTo>
                  <a:cubicBezTo>
                    <a:pt x="24139" y="8751"/>
                    <a:pt x="22680" y="5150"/>
                    <a:pt x="19906" y="2702"/>
                  </a:cubicBezTo>
                  <a:close/>
                </a:path>
              </a:pathLst>
            </a:custGeom>
            <a:solidFill>
              <a:schemeClr val="bg1"/>
            </a:solidFill>
            <a:ln w="48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266" name="Forme libre : forme 265">
              <a:extLst>
                <a:ext uri="{FF2B5EF4-FFF2-40B4-BE49-F238E27FC236}">
                  <a16:creationId xmlns:a16="http://schemas.microsoft.com/office/drawing/2014/main" id="{B91E2842-3D2A-45B9-9278-9A70509EE8F0}"/>
                </a:ext>
              </a:extLst>
            </p:cNvPr>
            <p:cNvSpPr/>
            <p:nvPr/>
          </p:nvSpPr>
          <p:spPr>
            <a:xfrm>
              <a:off x="7575500" y="196429"/>
              <a:ext cx="93258" cy="128431"/>
            </a:xfrm>
            <a:custGeom>
              <a:avLst/>
              <a:gdLst>
                <a:gd name="connsiteX0" fmla="*/ 90793 w 93258"/>
                <a:gd name="connsiteY0" fmla="*/ 63640 h 128431"/>
                <a:gd name="connsiteX1" fmla="*/ 89577 w 93258"/>
                <a:gd name="connsiteY1" fmla="*/ 11818 h 128431"/>
                <a:gd name="connsiteX2" fmla="*/ 85636 w 93258"/>
                <a:gd name="connsiteY2" fmla="*/ 2768 h 128431"/>
                <a:gd name="connsiteX3" fmla="*/ 69773 w 93258"/>
                <a:gd name="connsiteY3" fmla="*/ 2768 h 128431"/>
                <a:gd name="connsiteX4" fmla="*/ 65540 w 93258"/>
                <a:gd name="connsiteY4" fmla="*/ 11916 h 128431"/>
                <a:gd name="connsiteX5" fmla="*/ 65540 w 93258"/>
                <a:gd name="connsiteY5" fmla="*/ 12256 h 128431"/>
                <a:gd name="connsiteX6" fmla="*/ 65540 w 93258"/>
                <a:gd name="connsiteY6" fmla="*/ 20188 h 128431"/>
                <a:gd name="connsiteX7" fmla="*/ 62231 w 93258"/>
                <a:gd name="connsiteY7" fmla="*/ 18387 h 128431"/>
                <a:gd name="connsiteX8" fmla="*/ 47195 w 93258"/>
                <a:gd name="connsiteY8" fmla="*/ 14689 h 128431"/>
                <a:gd name="connsiteX9" fmla="*/ 27732 w 93258"/>
                <a:gd name="connsiteY9" fmla="*/ 18971 h 128431"/>
                <a:gd name="connsiteX10" fmla="*/ 13134 w 93258"/>
                <a:gd name="connsiteY10" fmla="*/ 30552 h 128431"/>
                <a:gd name="connsiteX11" fmla="*/ 3841 w 93258"/>
                <a:gd name="connsiteY11" fmla="*/ 46804 h 128431"/>
                <a:gd name="connsiteX12" fmla="*/ -101 w 93258"/>
                <a:gd name="connsiteY12" fmla="*/ 65245 h 128431"/>
                <a:gd name="connsiteX13" fmla="*/ 1019 w 93258"/>
                <a:gd name="connsiteY13" fmla="*/ 81546 h 128431"/>
                <a:gd name="connsiteX14" fmla="*/ 6663 w 93258"/>
                <a:gd name="connsiteY14" fmla="*/ 96144 h 128431"/>
                <a:gd name="connsiteX15" fmla="*/ 16881 w 93258"/>
                <a:gd name="connsiteY15" fmla="*/ 108065 h 128431"/>
                <a:gd name="connsiteX16" fmla="*/ 32209 w 93258"/>
                <a:gd name="connsiteY16" fmla="*/ 115412 h 128431"/>
                <a:gd name="connsiteX17" fmla="*/ 57706 w 93258"/>
                <a:gd name="connsiteY17" fmla="*/ 115996 h 128431"/>
                <a:gd name="connsiteX18" fmla="*/ 68605 w 93258"/>
                <a:gd name="connsiteY18" fmla="*/ 111422 h 128431"/>
                <a:gd name="connsiteX19" fmla="*/ 68994 w 93258"/>
                <a:gd name="connsiteY19" fmla="*/ 117456 h 128431"/>
                <a:gd name="connsiteX20" fmla="*/ 73520 w 93258"/>
                <a:gd name="connsiteY20" fmla="*/ 125874 h 128431"/>
                <a:gd name="connsiteX21" fmla="*/ 81013 w 93258"/>
                <a:gd name="connsiteY21" fmla="*/ 128258 h 128431"/>
                <a:gd name="connsiteX22" fmla="*/ 88604 w 93258"/>
                <a:gd name="connsiteY22" fmla="*/ 125631 h 128431"/>
                <a:gd name="connsiteX23" fmla="*/ 92983 w 93258"/>
                <a:gd name="connsiteY23" fmla="*/ 117504 h 128431"/>
                <a:gd name="connsiteX24" fmla="*/ 92983 w 93258"/>
                <a:gd name="connsiteY24" fmla="*/ 116726 h 128431"/>
                <a:gd name="connsiteX25" fmla="*/ 90793 w 93258"/>
                <a:gd name="connsiteY25" fmla="*/ 63640 h 128431"/>
                <a:gd name="connsiteX26" fmla="*/ 66999 w 93258"/>
                <a:gd name="connsiteY26" fmla="*/ 73371 h 128431"/>
                <a:gd name="connsiteX27" fmla="*/ 62912 w 93258"/>
                <a:gd name="connsiteY27" fmla="*/ 82081 h 128431"/>
                <a:gd name="connsiteX28" fmla="*/ 55954 w 93258"/>
                <a:gd name="connsiteY28" fmla="*/ 89331 h 128431"/>
                <a:gd name="connsiteX29" fmla="*/ 47536 w 93258"/>
                <a:gd name="connsiteY29" fmla="*/ 92883 h 128431"/>
                <a:gd name="connsiteX30" fmla="*/ 38826 w 93258"/>
                <a:gd name="connsiteY30" fmla="*/ 91862 h 128431"/>
                <a:gd name="connsiteX31" fmla="*/ 38826 w 93258"/>
                <a:gd name="connsiteY31" fmla="*/ 91862 h 128431"/>
                <a:gd name="connsiteX32" fmla="*/ 27829 w 93258"/>
                <a:gd name="connsiteY32" fmla="*/ 82665 h 128431"/>
                <a:gd name="connsiteX33" fmla="*/ 23888 w 93258"/>
                <a:gd name="connsiteY33" fmla="*/ 68359 h 128431"/>
                <a:gd name="connsiteX34" fmla="*/ 26369 w 93258"/>
                <a:gd name="connsiteY34" fmla="*/ 53373 h 128431"/>
                <a:gd name="connsiteX35" fmla="*/ 33230 w 93258"/>
                <a:gd name="connsiteY35" fmla="*/ 44176 h 128431"/>
                <a:gd name="connsiteX36" fmla="*/ 42378 w 93258"/>
                <a:gd name="connsiteY36" fmla="*/ 40089 h 128431"/>
                <a:gd name="connsiteX37" fmla="*/ 45930 w 93258"/>
                <a:gd name="connsiteY37" fmla="*/ 39797 h 128431"/>
                <a:gd name="connsiteX38" fmla="*/ 52110 w 93258"/>
                <a:gd name="connsiteY38" fmla="*/ 40819 h 128431"/>
                <a:gd name="connsiteX39" fmla="*/ 60723 w 93258"/>
                <a:gd name="connsiteY39" fmla="*/ 46658 h 128431"/>
                <a:gd name="connsiteX40" fmla="*/ 66610 w 93258"/>
                <a:gd name="connsiteY40" fmla="*/ 57752 h 1284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93258" h="128431">
                  <a:moveTo>
                    <a:pt x="90793" y="63640"/>
                  </a:moveTo>
                  <a:cubicBezTo>
                    <a:pt x="90793" y="46512"/>
                    <a:pt x="90209" y="29141"/>
                    <a:pt x="89577" y="11818"/>
                  </a:cubicBezTo>
                  <a:cubicBezTo>
                    <a:pt x="89528" y="8398"/>
                    <a:pt x="88117" y="5142"/>
                    <a:pt x="85636" y="2768"/>
                  </a:cubicBezTo>
                  <a:cubicBezTo>
                    <a:pt x="81061" y="-1154"/>
                    <a:pt x="74347" y="-1154"/>
                    <a:pt x="69773" y="2768"/>
                  </a:cubicBezTo>
                  <a:cubicBezTo>
                    <a:pt x="67145" y="5099"/>
                    <a:pt x="65637" y="8412"/>
                    <a:pt x="65540" y="11916"/>
                  </a:cubicBezTo>
                  <a:lnTo>
                    <a:pt x="65540" y="12256"/>
                  </a:lnTo>
                  <a:cubicBezTo>
                    <a:pt x="65540" y="14884"/>
                    <a:pt x="65540" y="17560"/>
                    <a:pt x="65540" y="20188"/>
                  </a:cubicBezTo>
                  <a:cubicBezTo>
                    <a:pt x="64469" y="19521"/>
                    <a:pt x="63350" y="18923"/>
                    <a:pt x="62231" y="18387"/>
                  </a:cubicBezTo>
                  <a:cubicBezTo>
                    <a:pt x="57560" y="16110"/>
                    <a:pt x="52402" y="14850"/>
                    <a:pt x="47195" y="14689"/>
                  </a:cubicBezTo>
                  <a:cubicBezTo>
                    <a:pt x="40480" y="14602"/>
                    <a:pt x="33814" y="16066"/>
                    <a:pt x="27732" y="18971"/>
                  </a:cubicBezTo>
                  <a:cubicBezTo>
                    <a:pt x="22087" y="21750"/>
                    <a:pt x="17124" y="25701"/>
                    <a:pt x="13134" y="30552"/>
                  </a:cubicBezTo>
                  <a:cubicBezTo>
                    <a:pt x="9144" y="35398"/>
                    <a:pt x="5982" y="40897"/>
                    <a:pt x="3841" y="46804"/>
                  </a:cubicBezTo>
                  <a:cubicBezTo>
                    <a:pt x="1602" y="52721"/>
                    <a:pt x="289" y="58939"/>
                    <a:pt x="-101" y="65245"/>
                  </a:cubicBezTo>
                  <a:cubicBezTo>
                    <a:pt x="-539" y="70705"/>
                    <a:pt x="-149" y="76198"/>
                    <a:pt x="1019" y="81546"/>
                  </a:cubicBezTo>
                  <a:cubicBezTo>
                    <a:pt x="2138" y="86670"/>
                    <a:pt x="4035" y="91594"/>
                    <a:pt x="6663" y="96144"/>
                  </a:cubicBezTo>
                  <a:cubicBezTo>
                    <a:pt x="9339" y="100703"/>
                    <a:pt x="12794" y="104741"/>
                    <a:pt x="16881" y="108065"/>
                  </a:cubicBezTo>
                  <a:cubicBezTo>
                    <a:pt x="21357" y="111656"/>
                    <a:pt x="26613" y="114171"/>
                    <a:pt x="32209" y="115412"/>
                  </a:cubicBezTo>
                  <a:cubicBezTo>
                    <a:pt x="40529" y="117826"/>
                    <a:pt x="49287" y="118025"/>
                    <a:pt x="57706" y="115996"/>
                  </a:cubicBezTo>
                  <a:cubicBezTo>
                    <a:pt x="61501" y="114940"/>
                    <a:pt x="65199" y="113407"/>
                    <a:pt x="68605" y="111422"/>
                  </a:cubicBezTo>
                  <a:lnTo>
                    <a:pt x="68994" y="117456"/>
                  </a:lnTo>
                  <a:cubicBezTo>
                    <a:pt x="69092" y="120813"/>
                    <a:pt x="70795" y="123927"/>
                    <a:pt x="73520" y="125874"/>
                  </a:cubicBezTo>
                  <a:cubicBezTo>
                    <a:pt x="75709" y="127436"/>
                    <a:pt x="78337" y="128268"/>
                    <a:pt x="81013" y="128258"/>
                  </a:cubicBezTo>
                  <a:cubicBezTo>
                    <a:pt x="83787" y="128258"/>
                    <a:pt x="86462" y="127329"/>
                    <a:pt x="88604" y="125631"/>
                  </a:cubicBezTo>
                  <a:cubicBezTo>
                    <a:pt x="91183" y="123684"/>
                    <a:pt x="92788" y="120721"/>
                    <a:pt x="92983" y="117504"/>
                  </a:cubicBezTo>
                  <a:lnTo>
                    <a:pt x="92983" y="116726"/>
                  </a:lnTo>
                  <a:cubicBezTo>
                    <a:pt x="91669" y="98479"/>
                    <a:pt x="90988" y="80622"/>
                    <a:pt x="90793" y="63640"/>
                  </a:cubicBezTo>
                  <a:close/>
                  <a:moveTo>
                    <a:pt x="66999" y="73371"/>
                  </a:moveTo>
                  <a:cubicBezTo>
                    <a:pt x="66075" y="76466"/>
                    <a:pt x="64712" y="79405"/>
                    <a:pt x="62912" y="82081"/>
                  </a:cubicBezTo>
                  <a:cubicBezTo>
                    <a:pt x="61014" y="84884"/>
                    <a:pt x="58679" y="87336"/>
                    <a:pt x="55954" y="89331"/>
                  </a:cubicBezTo>
                  <a:cubicBezTo>
                    <a:pt x="53472" y="91151"/>
                    <a:pt x="50601" y="92368"/>
                    <a:pt x="47536" y="92883"/>
                  </a:cubicBezTo>
                  <a:cubicBezTo>
                    <a:pt x="44616" y="93409"/>
                    <a:pt x="41551" y="93054"/>
                    <a:pt x="38826" y="91862"/>
                  </a:cubicBezTo>
                  <a:lnTo>
                    <a:pt x="38826" y="91862"/>
                  </a:lnTo>
                  <a:cubicBezTo>
                    <a:pt x="34155" y="90251"/>
                    <a:pt x="30262" y="86976"/>
                    <a:pt x="27829" y="82665"/>
                  </a:cubicBezTo>
                  <a:cubicBezTo>
                    <a:pt x="25396" y="78276"/>
                    <a:pt x="24034" y="73371"/>
                    <a:pt x="23888" y="68359"/>
                  </a:cubicBezTo>
                  <a:cubicBezTo>
                    <a:pt x="23596" y="63241"/>
                    <a:pt x="24472" y="58127"/>
                    <a:pt x="26369" y="53373"/>
                  </a:cubicBezTo>
                  <a:cubicBezTo>
                    <a:pt x="27829" y="49782"/>
                    <a:pt x="30214" y="46619"/>
                    <a:pt x="33230" y="44176"/>
                  </a:cubicBezTo>
                  <a:cubicBezTo>
                    <a:pt x="35858" y="42050"/>
                    <a:pt x="39020" y="40644"/>
                    <a:pt x="42378" y="40089"/>
                  </a:cubicBezTo>
                  <a:cubicBezTo>
                    <a:pt x="43546" y="39899"/>
                    <a:pt x="44762" y="39797"/>
                    <a:pt x="45930" y="39797"/>
                  </a:cubicBezTo>
                  <a:cubicBezTo>
                    <a:pt x="48023" y="39802"/>
                    <a:pt x="50115" y="40147"/>
                    <a:pt x="52110" y="40819"/>
                  </a:cubicBezTo>
                  <a:cubicBezTo>
                    <a:pt x="55418" y="42021"/>
                    <a:pt x="58387" y="44026"/>
                    <a:pt x="60723" y="46658"/>
                  </a:cubicBezTo>
                  <a:cubicBezTo>
                    <a:pt x="63544" y="49840"/>
                    <a:pt x="65540" y="53640"/>
                    <a:pt x="66610" y="57752"/>
                  </a:cubicBezTo>
                  <a:close/>
                </a:path>
              </a:pathLst>
            </a:custGeom>
            <a:solidFill>
              <a:schemeClr val="bg1"/>
            </a:solidFill>
            <a:ln w="48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267" name="Forme libre : forme 266">
              <a:extLst>
                <a:ext uri="{FF2B5EF4-FFF2-40B4-BE49-F238E27FC236}">
                  <a16:creationId xmlns:a16="http://schemas.microsoft.com/office/drawing/2014/main" id="{FB841D59-C968-405E-AAF5-65CBF4CFB1C1}"/>
                </a:ext>
              </a:extLst>
            </p:cNvPr>
            <p:cNvSpPr/>
            <p:nvPr/>
          </p:nvSpPr>
          <p:spPr>
            <a:xfrm>
              <a:off x="7772786" y="131735"/>
              <a:ext cx="24343" cy="164020"/>
            </a:xfrm>
            <a:custGeom>
              <a:avLst/>
              <a:gdLst>
                <a:gd name="connsiteX0" fmla="*/ 4107 w 24343"/>
                <a:gd name="connsiteY0" fmla="*/ 161226 h 164020"/>
                <a:gd name="connsiteX1" fmla="*/ 19921 w 24343"/>
                <a:gd name="connsiteY1" fmla="*/ 161226 h 164020"/>
                <a:gd name="connsiteX2" fmla="*/ 24058 w 24343"/>
                <a:gd name="connsiteY2" fmla="*/ 152322 h 164020"/>
                <a:gd name="connsiteX3" fmla="*/ 24058 w 24343"/>
                <a:gd name="connsiteY3" fmla="*/ 11991 h 164020"/>
                <a:gd name="connsiteX4" fmla="*/ 11893 w 24343"/>
                <a:gd name="connsiteY4" fmla="*/ -173 h 164020"/>
                <a:gd name="connsiteX5" fmla="*/ -271 w 24343"/>
                <a:gd name="connsiteY5" fmla="*/ 11991 h 164020"/>
                <a:gd name="connsiteX6" fmla="*/ -271 w 24343"/>
                <a:gd name="connsiteY6" fmla="*/ 152322 h 164020"/>
                <a:gd name="connsiteX7" fmla="*/ 4107 w 24343"/>
                <a:gd name="connsiteY7" fmla="*/ 161226 h 1640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343" h="164020">
                  <a:moveTo>
                    <a:pt x="4107" y="161226"/>
                  </a:moveTo>
                  <a:cubicBezTo>
                    <a:pt x="8779" y="164720"/>
                    <a:pt x="15250" y="164720"/>
                    <a:pt x="19921" y="161226"/>
                  </a:cubicBezTo>
                  <a:cubicBezTo>
                    <a:pt x="22695" y="159120"/>
                    <a:pt x="24203" y="155792"/>
                    <a:pt x="24058" y="152322"/>
                  </a:cubicBezTo>
                  <a:lnTo>
                    <a:pt x="24058" y="11991"/>
                  </a:lnTo>
                  <a:cubicBezTo>
                    <a:pt x="24058" y="5271"/>
                    <a:pt x="18608" y="-173"/>
                    <a:pt x="11893" y="-173"/>
                  </a:cubicBezTo>
                  <a:cubicBezTo>
                    <a:pt x="5178" y="-173"/>
                    <a:pt x="-271" y="5271"/>
                    <a:pt x="-271" y="11991"/>
                  </a:cubicBezTo>
                  <a:lnTo>
                    <a:pt x="-271" y="152322"/>
                  </a:lnTo>
                  <a:cubicBezTo>
                    <a:pt x="-369" y="155835"/>
                    <a:pt x="1237" y="159173"/>
                    <a:pt x="4107" y="161226"/>
                  </a:cubicBezTo>
                  <a:close/>
                </a:path>
              </a:pathLst>
            </a:custGeom>
            <a:solidFill>
              <a:schemeClr val="bg1"/>
            </a:solidFill>
            <a:ln w="48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268" name="Forme libre : forme 267">
              <a:extLst>
                <a:ext uri="{FF2B5EF4-FFF2-40B4-BE49-F238E27FC236}">
                  <a16:creationId xmlns:a16="http://schemas.microsoft.com/office/drawing/2014/main" id="{4E92A262-15EC-417E-9D79-B07852154845}"/>
                </a:ext>
              </a:extLst>
            </p:cNvPr>
            <p:cNvSpPr/>
            <p:nvPr/>
          </p:nvSpPr>
          <p:spPr>
            <a:xfrm>
              <a:off x="7773578" y="298752"/>
              <a:ext cx="23849" cy="24892"/>
            </a:xfrm>
            <a:custGeom>
              <a:avLst/>
              <a:gdLst>
                <a:gd name="connsiteX0" fmla="*/ 19859 w 23849"/>
                <a:gd name="connsiteY0" fmla="*/ 3650 h 24892"/>
                <a:gd name="connsiteX1" fmla="*/ 12220 w 23849"/>
                <a:gd name="connsiteY1" fmla="*/ -97 h 24892"/>
                <a:gd name="connsiteX2" fmla="*/ 3461 w 23849"/>
                <a:gd name="connsiteY2" fmla="*/ 3066 h 24892"/>
                <a:gd name="connsiteX3" fmla="*/ -237 w 23849"/>
                <a:gd name="connsiteY3" fmla="*/ 13528 h 24892"/>
                <a:gd name="connsiteX4" fmla="*/ 4045 w 23849"/>
                <a:gd name="connsiteY4" fmla="*/ 22383 h 24892"/>
                <a:gd name="connsiteX5" fmla="*/ 11685 w 23849"/>
                <a:gd name="connsiteY5" fmla="*/ 24719 h 24892"/>
                <a:gd name="connsiteX6" fmla="*/ 19568 w 23849"/>
                <a:gd name="connsiteY6" fmla="*/ 21800 h 24892"/>
                <a:gd name="connsiteX7" fmla="*/ 23557 w 23849"/>
                <a:gd name="connsiteY7" fmla="*/ 12603 h 24892"/>
                <a:gd name="connsiteX8" fmla="*/ 19859 w 23849"/>
                <a:gd name="connsiteY8" fmla="*/ 3650 h 248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849" h="24892">
                  <a:moveTo>
                    <a:pt x="19859" y="3650"/>
                  </a:moveTo>
                  <a:cubicBezTo>
                    <a:pt x="17816" y="1557"/>
                    <a:pt x="15140" y="234"/>
                    <a:pt x="12220" y="-97"/>
                  </a:cubicBezTo>
                  <a:cubicBezTo>
                    <a:pt x="8960" y="-496"/>
                    <a:pt x="5700" y="677"/>
                    <a:pt x="3461" y="3066"/>
                  </a:cubicBezTo>
                  <a:cubicBezTo>
                    <a:pt x="834" y="5878"/>
                    <a:pt x="-528" y="9674"/>
                    <a:pt x="-237" y="13528"/>
                  </a:cubicBezTo>
                  <a:cubicBezTo>
                    <a:pt x="-431" y="17021"/>
                    <a:pt x="1175" y="20364"/>
                    <a:pt x="4045" y="22383"/>
                  </a:cubicBezTo>
                  <a:cubicBezTo>
                    <a:pt x="6284" y="23916"/>
                    <a:pt x="8960" y="24729"/>
                    <a:pt x="11685" y="24719"/>
                  </a:cubicBezTo>
                  <a:cubicBezTo>
                    <a:pt x="14556" y="24729"/>
                    <a:pt x="17378" y="23692"/>
                    <a:pt x="19568" y="21800"/>
                  </a:cubicBezTo>
                  <a:cubicBezTo>
                    <a:pt x="22244" y="19532"/>
                    <a:pt x="23752" y="16126"/>
                    <a:pt x="23557" y="12603"/>
                  </a:cubicBezTo>
                  <a:cubicBezTo>
                    <a:pt x="23655" y="9231"/>
                    <a:pt x="22292" y="5986"/>
                    <a:pt x="19859" y="3650"/>
                  </a:cubicBezTo>
                  <a:close/>
                </a:path>
              </a:pathLst>
            </a:custGeom>
            <a:solidFill>
              <a:schemeClr val="bg1"/>
            </a:solidFill>
            <a:ln w="48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grpSp>
      <p:grpSp>
        <p:nvGrpSpPr>
          <p:cNvPr id="337" name="Groupe 336">
            <a:extLst>
              <a:ext uri="{FF2B5EF4-FFF2-40B4-BE49-F238E27FC236}">
                <a16:creationId xmlns:a16="http://schemas.microsoft.com/office/drawing/2014/main" id="{46557E21-828D-485C-8376-71F1FCE202F4}"/>
              </a:ext>
            </a:extLst>
          </p:cNvPr>
          <p:cNvGrpSpPr/>
          <p:nvPr/>
        </p:nvGrpSpPr>
        <p:grpSpPr>
          <a:xfrm>
            <a:off x="147918" y="141194"/>
            <a:ext cx="11769820" cy="6554086"/>
            <a:chOff x="147918" y="141194"/>
            <a:chExt cx="11769820" cy="6554086"/>
          </a:xfrm>
        </p:grpSpPr>
        <p:pic>
          <p:nvPicPr>
            <p:cNvPr id="338" name="Image 337">
              <a:extLst>
                <a:ext uri="{FF2B5EF4-FFF2-40B4-BE49-F238E27FC236}">
                  <a16:creationId xmlns:a16="http://schemas.microsoft.com/office/drawing/2014/main" id="{BC408428-BCD2-4717-A61B-A2C851CFA131}"/>
                </a:ext>
              </a:extLst>
            </p:cNvPr>
            <p:cNvPicPr>
              <a:picLocks noChangeAspect="1"/>
            </p:cNvPicPr>
            <p:nvPr/>
          </p:nvPicPr>
          <p:blipFill rotWithShape="1">
            <a:blip r:embed="rId4" cstate="hqprint">
              <a:extLst>
                <a:ext uri="{28A0092B-C50C-407E-A947-70E740481C1C}">
                  <a14:useLocalDpi xmlns:a14="http://schemas.microsoft.com/office/drawing/2010/main" val="0"/>
                </a:ext>
              </a:extLst>
            </a:blip>
            <a:srcRect l="1510" t="6215" r="2029" b="5015"/>
            <a:stretch/>
          </p:blipFill>
          <p:spPr>
            <a:xfrm>
              <a:off x="147918" y="141194"/>
              <a:ext cx="1095935" cy="1008530"/>
            </a:xfrm>
            <a:prstGeom prst="ellipse">
              <a:avLst/>
            </a:prstGeom>
          </p:spPr>
        </p:pic>
        <p:sp>
          <p:nvSpPr>
            <p:cNvPr id="339" name="Forme libre : forme 338">
              <a:extLst>
                <a:ext uri="{FF2B5EF4-FFF2-40B4-BE49-F238E27FC236}">
                  <a16:creationId xmlns:a16="http://schemas.microsoft.com/office/drawing/2014/main" id="{D9330DFD-F17A-48F8-89F8-D7F01090B048}"/>
                </a:ext>
              </a:extLst>
            </p:cNvPr>
            <p:cNvSpPr/>
            <p:nvPr/>
          </p:nvSpPr>
          <p:spPr>
            <a:xfrm>
              <a:off x="10330851" y="6198391"/>
              <a:ext cx="1087243" cy="234000"/>
            </a:xfrm>
            <a:custGeom>
              <a:avLst/>
              <a:gdLst>
                <a:gd name="connsiteX0" fmla="*/ 19635 w 1087243"/>
                <a:gd name="connsiteY0" fmla="*/ 0 h 246390"/>
                <a:gd name="connsiteX1" fmla="*/ 945457 w 1087243"/>
                <a:gd name="connsiteY1" fmla="*/ 0 h 246390"/>
                <a:gd name="connsiteX2" fmla="*/ 965092 w 1087243"/>
                <a:gd name="connsiteY2" fmla="*/ 19635 h 246390"/>
                <a:gd name="connsiteX3" fmla="*/ 965092 w 1087243"/>
                <a:gd name="connsiteY3" fmla="*/ 78700 h 246390"/>
                <a:gd name="connsiteX4" fmla="*/ 1087243 w 1087243"/>
                <a:gd name="connsiteY4" fmla="*/ 80962 h 246390"/>
                <a:gd name="connsiteX5" fmla="*/ 965092 w 1087243"/>
                <a:gd name="connsiteY5" fmla="*/ 154253 h 246390"/>
                <a:gd name="connsiteX6" fmla="*/ 965092 w 1087243"/>
                <a:gd name="connsiteY6" fmla="*/ 226755 h 246390"/>
                <a:gd name="connsiteX7" fmla="*/ 945457 w 1087243"/>
                <a:gd name="connsiteY7" fmla="*/ 246390 h 246390"/>
                <a:gd name="connsiteX8" fmla="*/ 19635 w 1087243"/>
                <a:gd name="connsiteY8" fmla="*/ 246390 h 246390"/>
                <a:gd name="connsiteX9" fmla="*/ 0 w 1087243"/>
                <a:gd name="connsiteY9" fmla="*/ 226755 h 246390"/>
                <a:gd name="connsiteX10" fmla="*/ 0 w 1087243"/>
                <a:gd name="connsiteY10" fmla="*/ 19635 h 246390"/>
                <a:gd name="connsiteX11" fmla="*/ 19635 w 1087243"/>
                <a:gd name="connsiteY11" fmla="*/ 0 h 246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87243" h="246390">
                  <a:moveTo>
                    <a:pt x="19635" y="0"/>
                  </a:moveTo>
                  <a:lnTo>
                    <a:pt x="945457" y="0"/>
                  </a:lnTo>
                  <a:cubicBezTo>
                    <a:pt x="956301" y="0"/>
                    <a:pt x="965092" y="8791"/>
                    <a:pt x="965092" y="19635"/>
                  </a:cubicBezTo>
                  <a:lnTo>
                    <a:pt x="965092" y="78700"/>
                  </a:lnTo>
                  <a:lnTo>
                    <a:pt x="1087243" y="80962"/>
                  </a:lnTo>
                  <a:lnTo>
                    <a:pt x="965092" y="154253"/>
                  </a:lnTo>
                  <a:lnTo>
                    <a:pt x="965092" y="226755"/>
                  </a:lnTo>
                  <a:cubicBezTo>
                    <a:pt x="965092" y="237599"/>
                    <a:pt x="956301" y="246390"/>
                    <a:pt x="945457" y="246390"/>
                  </a:cubicBezTo>
                  <a:lnTo>
                    <a:pt x="19635" y="246390"/>
                  </a:lnTo>
                  <a:cubicBezTo>
                    <a:pt x="8791" y="246390"/>
                    <a:pt x="0" y="237599"/>
                    <a:pt x="0" y="226755"/>
                  </a:cubicBezTo>
                  <a:lnTo>
                    <a:pt x="0" y="19635"/>
                  </a:lnTo>
                  <a:cubicBezTo>
                    <a:pt x="0" y="8791"/>
                    <a:pt x="8791" y="0"/>
                    <a:pt x="19635"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Trebuchet MS"/>
                <a:ea typeface="+mn-ea"/>
                <a:cs typeface="+mn-cs"/>
              </a:endParaRPr>
            </a:p>
          </p:txBody>
        </p:sp>
        <p:pic>
          <p:nvPicPr>
            <p:cNvPr id="340" name="Image 339" descr="Une image contenant texte&#10;&#10;Description générée automatiquement">
              <a:extLst>
                <a:ext uri="{FF2B5EF4-FFF2-40B4-BE49-F238E27FC236}">
                  <a16:creationId xmlns:a16="http://schemas.microsoft.com/office/drawing/2014/main" id="{8C300DDF-1AEC-44B8-9C72-404C77CB8A8D}"/>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10328470" y="6028912"/>
              <a:ext cx="1589268" cy="666368"/>
            </a:xfrm>
            <a:prstGeom prst="rect">
              <a:avLst/>
            </a:prstGeom>
          </p:spPr>
        </p:pic>
      </p:grpSp>
      <p:grpSp>
        <p:nvGrpSpPr>
          <p:cNvPr id="299" name="Graphique 223">
            <a:extLst>
              <a:ext uri="{FF2B5EF4-FFF2-40B4-BE49-F238E27FC236}">
                <a16:creationId xmlns:a16="http://schemas.microsoft.com/office/drawing/2014/main" id="{323E17E1-3751-464F-B810-E41C699D7631}"/>
              </a:ext>
            </a:extLst>
          </p:cNvPr>
          <p:cNvGrpSpPr/>
          <p:nvPr/>
        </p:nvGrpSpPr>
        <p:grpSpPr>
          <a:xfrm>
            <a:off x="9963368" y="2993175"/>
            <a:ext cx="1162549" cy="972441"/>
            <a:chOff x="6750485" y="-2029736"/>
            <a:chExt cx="1346238" cy="1126092"/>
          </a:xfrm>
        </p:grpSpPr>
        <p:sp>
          <p:nvSpPr>
            <p:cNvPr id="300" name="Forme libre : forme 299">
              <a:extLst>
                <a:ext uri="{FF2B5EF4-FFF2-40B4-BE49-F238E27FC236}">
                  <a16:creationId xmlns:a16="http://schemas.microsoft.com/office/drawing/2014/main" id="{9A59C1EA-7C8B-4433-83FA-3B528A0C8C54}"/>
                </a:ext>
              </a:extLst>
            </p:cNvPr>
            <p:cNvSpPr/>
            <p:nvPr/>
          </p:nvSpPr>
          <p:spPr>
            <a:xfrm>
              <a:off x="6750485" y="-1914636"/>
              <a:ext cx="1346238" cy="357381"/>
            </a:xfrm>
            <a:custGeom>
              <a:avLst/>
              <a:gdLst>
                <a:gd name="connsiteX0" fmla="*/ 0 w 1346238"/>
                <a:gd name="connsiteY0" fmla="*/ 239730 h 357381"/>
                <a:gd name="connsiteX1" fmla="*/ 659913 w 1346238"/>
                <a:gd name="connsiteY1" fmla="*/ 0 h 357381"/>
                <a:gd name="connsiteX2" fmla="*/ 1346239 w 1346238"/>
                <a:gd name="connsiteY2" fmla="*/ 112849 h 357381"/>
                <a:gd name="connsiteX3" fmla="*/ 673119 w 1346238"/>
                <a:gd name="connsiteY3" fmla="*/ 357381 h 357381"/>
                <a:gd name="connsiteX4" fmla="*/ 0 w 1346238"/>
                <a:gd name="connsiteY4" fmla="*/ 239730 h 357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6238" h="357381">
                  <a:moveTo>
                    <a:pt x="0" y="239730"/>
                  </a:moveTo>
                  <a:lnTo>
                    <a:pt x="659913" y="0"/>
                  </a:lnTo>
                  <a:lnTo>
                    <a:pt x="1346239" y="112849"/>
                  </a:lnTo>
                  <a:lnTo>
                    <a:pt x="673119" y="357381"/>
                  </a:lnTo>
                  <a:lnTo>
                    <a:pt x="0" y="239730"/>
                  </a:lnTo>
                  <a:close/>
                </a:path>
              </a:pathLst>
            </a:custGeom>
            <a:solidFill>
              <a:srgbClr val="E8E6E6"/>
            </a:solidFill>
            <a:ln w="75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301" name="Forme libre : forme 300">
              <a:extLst>
                <a:ext uri="{FF2B5EF4-FFF2-40B4-BE49-F238E27FC236}">
                  <a16:creationId xmlns:a16="http://schemas.microsoft.com/office/drawing/2014/main" id="{05E41F90-0323-4BCA-8EFB-B8345323F2CD}"/>
                </a:ext>
              </a:extLst>
            </p:cNvPr>
            <p:cNvSpPr/>
            <p:nvPr/>
          </p:nvSpPr>
          <p:spPr>
            <a:xfrm>
              <a:off x="7423604" y="-1801787"/>
              <a:ext cx="673119" cy="898142"/>
            </a:xfrm>
            <a:custGeom>
              <a:avLst/>
              <a:gdLst>
                <a:gd name="connsiteX0" fmla="*/ 0 w 673119"/>
                <a:gd name="connsiteY0" fmla="*/ 244532 h 898142"/>
                <a:gd name="connsiteX1" fmla="*/ 0 w 673119"/>
                <a:gd name="connsiteY1" fmla="*/ 898143 h 898142"/>
                <a:gd name="connsiteX2" fmla="*/ 673120 w 673119"/>
                <a:gd name="connsiteY2" fmla="*/ 582705 h 898142"/>
                <a:gd name="connsiteX3" fmla="*/ 673120 w 673119"/>
                <a:gd name="connsiteY3" fmla="*/ 0 h 898142"/>
                <a:gd name="connsiteX4" fmla="*/ 0 w 673119"/>
                <a:gd name="connsiteY4" fmla="*/ 244532 h 8981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3119" h="898142">
                  <a:moveTo>
                    <a:pt x="0" y="244532"/>
                  </a:moveTo>
                  <a:lnTo>
                    <a:pt x="0" y="898143"/>
                  </a:lnTo>
                  <a:lnTo>
                    <a:pt x="673120" y="582705"/>
                  </a:lnTo>
                  <a:lnTo>
                    <a:pt x="673120" y="0"/>
                  </a:lnTo>
                  <a:lnTo>
                    <a:pt x="0" y="244532"/>
                  </a:lnTo>
                  <a:close/>
                </a:path>
              </a:pathLst>
            </a:custGeom>
            <a:solidFill>
              <a:srgbClr val="EFEFEF"/>
            </a:solidFill>
            <a:ln w="75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302" name="Forme libre : forme 301">
              <a:extLst>
                <a:ext uri="{FF2B5EF4-FFF2-40B4-BE49-F238E27FC236}">
                  <a16:creationId xmlns:a16="http://schemas.microsoft.com/office/drawing/2014/main" id="{BDEE1CFF-AA72-4A6A-A23E-C35FEB502374}"/>
                </a:ext>
              </a:extLst>
            </p:cNvPr>
            <p:cNvSpPr/>
            <p:nvPr/>
          </p:nvSpPr>
          <p:spPr>
            <a:xfrm>
              <a:off x="6750485" y="-1674906"/>
              <a:ext cx="673119" cy="771262"/>
            </a:xfrm>
            <a:custGeom>
              <a:avLst/>
              <a:gdLst>
                <a:gd name="connsiteX0" fmla="*/ 0 w 673119"/>
                <a:gd name="connsiteY0" fmla="*/ 0 h 771262"/>
                <a:gd name="connsiteX1" fmla="*/ 0 w 673119"/>
                <a:gd name="connsiteY1" fmla="*/ 621497 h 771262"/>
                <a:gd name="connsiteX2" fmla="*/ 673119 w 673119"/>
                <a:gd name="connsiteY2" fmla="*/ 771262 h 771262"/>
                <a:gd name="connsiteX3" fmla="*/ 673119 w 673119"/>
                <a:gd name="connsiteY3" fmla="*/ 117651 h 771262"/>
                <a:gd name="connsiteX4" fmla="*/ 0 w 673119"/>
                <a:gd name="connsiteY4" fmla="*/ 0 h 7712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3119" h="771262">
                  <a:moveTo>
                    <a:pt x="0" y="0"/>
                  </a:moveTo>
                  <a:lnTo>
                    <a:pt x="0" y="621497"/>
                  </a:lnTo>
                  <a:lnTo>
                    <a:pt x="673119" y="771262"/>
                  </a:lnTo>
                  <a:lnTo>
                    <a:pt x="673119" y="117651"/>
                  </a:lnTo>
                  <a:lnTo>
                    <a:pt x="0" y="0"/>
                  </a:lnTo>
                  <a:close/>
                </a:path>
              </a:pathLst>
            </a:custGeom>
            <a:solidFill>
              <a:srgbClr val="D8D8D8"/>
            </a:solidFill>
            <a:ln w="75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303" name="Forme libre : forme 302">
              <a:extLst>
                <a:ext uri="{FF2B5EF4-FFF2-40B4-BE49-F238E27FC236}">
                  <a16:creationId xmlns:a16="http://schemas.microsoft.com/office/drawing/2014/main" id="{7A98CA45-0D28-4926-BD78-B4FC31FC6885}"/>
                </a:ext>
              </a:extLst>
            </p:cNvPr>
            <p:cNvSpPr/>
            <p:nvPr/>
          </p:nvSpPr>
          <p:spPr>
            <a:xfrm>
              <a:off x="6934915" y="-1884023"/>
              <a:ext cx="451772" cy="263140"/>
            </a:xfrm>
            <a:custGeom>
              <a:avLst/>
              <a:gdLst>
                <a:gd name="connsiteX0" fmla="*/ 0 w 451772"/>
                <a:gd name="connsiteY0" fmla="*/ 0 h 263140"/>
                <a:gd name="connsiteX1" fmla="*/ 0 w 451772"/>
                <a:gd name="connsiteY1" fmla="*/ 189983 h 263140"/>
                <a:gd name="connsiteX2" fmla="*/ 451773 w 451772"/>
                <a:gd name="connsiteY2" fmla="*/ 263140 h 263140"/>
                <a:gd name="connsiteX3" fmla="*/ 332771 w 451772"/>
                <a:gd name="connsiteY3" fmla="*/ 46220 h 263140"/>
                <a:gd name="connsiteX4" fmla="*/ 0 w 451772"/>
                <a:gd name="connsiteY4" fmla="*/ 0 h 2631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1772" h="263140">
                  <a:moveTo>
                    <a:pt x="0" y="0"/>
                  </a:moveTo>
                  <a:lnTo>
                    <a:pt x="0" y="189983"/>
                  </a:lnTo>
                  <a:lnTo>
                    <a:pt x="451773" y="263140"/>
                  </a:lnTo>
                  <a:lnTo>
                    <a:pt x="332771" y="46220"/>
                  </a:lnTo>
                  <a:lnTo>
                    <a:pt x="0" y="0"/>
                  </a:lnTo>
                  <a:close/>
                </a:path>
              </a:pathLst>
            </a:custGeom>
            <a:solidFill>
              <a:srgbClr val="D8D8D8"/>
            </a:solidFill>
            <a:ln w="75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304" name="Forme libre : forme 303">
              <a:extLst>
                <a:ext uri="{FF2B5EF4-FFF2-40B4-BE49-F238E27FC236}">
                  <a16:creationId xmlns:a16="http://schemas.microsoft.com/office/drawing/2014/main" id="{F73CEF79-9C38-4CF7-8A95-562551B91D7C}"/>
                </a:ext>
              </a:extLst>
            </p:cNvPr>
            <p:cNvSpPr/>
            <p:nvPr/>
          </p:nvSpPr>
          <p:spPr>
            <a:xfrm>
              <a:off x="6934915" y="-2011203"/>
              <a:ext cx="796923" cy="173626"/>
            </a:xfrm>
            <a:custGeom>
              <a:avLst/>
              <a:gdLst>
                <a:gd name="connsiteX0" fmla="*/ 0 w 796923"/>
                <a:gd name="connsiteY0" fmla="*/ 127181 h 173626"/>
                <a:gd name="connsiteX1" fmla="*/ 332771 w 796923"/>
                <a:gd name="connsiteY1" fmla="*/ 173626 h 173626"/>
                <a:gd name="connsiteX2" fmla="*/ 796924 w 796923"/>
                <a:gd name="connsiteY2" fmla="*/ 34890 h 173626"/>
                <a:gd name="connsiteX3" fmla="*/ 490715 w 796923"/>
                <a:gd name="connsiteY3" fmla="*/ 0 h 173626"/>
                <a:gd name="connsiteX4" fmla="*/ 0 w 796923"/>
                <a:gd name="connsiteY4" fmla="*/ 127181 h 1736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6923" h="173626">
                  <a:moveTo>
                    <a:pt x="0" y="127181"/>
                  </a:moveTo>
                  <a:lnTo>
                    <a:pt x="332771" y="173626"/>
                  </a:lnTo>
                  <a:lnTo>
                    <a:pt x="796924" y="34890"/>
                  </a:lnTo>
                  <a:lnTo>
                    <a:pt x="490715" y="0"/>
                  </a:lnTo>
                  <a:lnTo>
                    <a:pt x="0" y="127181"/>
                  </a:lnTo>
                  <a:close/>
                </a:path>
              </a:pathLst>
            </a:custGeom>
            <a:solidFill>
              <a:srgbClr val="E8E6E6"/>
            </a:solidFill>
            <a:ln w="75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305" name="Forme libre : forme 304">
              <a:extLst>
                <a:ext uri="{FF2B5EF4-FFF2-40B4-BE49-F238E27FC236}">
                  <a16:creationId xmlns:a16="http://schemas.microsoft.com/office/drawing/2014/main" id="{67267790-7302-41B0-9351-F815805E2438}"/>
                </a:ext>
              </a:extLst>
            </p:cNvPr>
            <p:cNvSpPr/>
            <p:nvPr/>
          </p:nvSpPr>
          <p:spPr>
            <a:xfrm>
              <a:off x="7267686" y="-1976313"/>
              <a:ext cx="570774" cy="355430"/>
            </a:xfrm>
            <a:custGeom>
              <a:avLst/>
              <a:gdLst>
                <a:gd name="connsiteX0" fmla="*/ 119002 w 570774"/>
                <a:gd name="connsiteY0" fmla="*/ 355431 h 355430"/>
                <a:gd name="connsiteX1" fmla="*/ 570775 w 570774"/>
                <a:gd name="connsiteY1" fmla="*/ 175502 h 355430"/>
                <a:gd name="connsiteX2" fmla="*/ 464153 w 570774"/>
                <a:gd name="connsiteY2" fmla="*/ 0 h 355430"/>
                <a:gd name="connsiteX3" fmla="*/ 0 w 570774"/>
                <a:gd name="connsiteY3" fmla="*/ 138511 h 355430"/>
                <a:gd name="connsiteX4" fmla="*/ 119002 w 570774"/>
                <a:gd name="connsiteY4" fmla="*/ 355431 h 355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0774" h="355430">
                  <a:moveTo>
                    <a:pt x="119002" y="355431"/>
                  </a:moveTo>
                  <a:lnTo>
                    <a:pt x="570775" y="175502"/>
                  </a:lnTo>
                  <a:lnTo>
                    <a:pt x="464153" y="0"/>
                  </a:lnTo>
                  <a:lnTo>
                    <a:pt x="0" y="138511"/>
                  </a:lnTo>
                  <a:lnTo>
                    <a:pt x="119002" y="355431"/>
                  </a:lnTo>
                  <a:close/>
                </a:path>
              </a:pathLst>
            </a:custGeom>
            <a:solidFill>
              <a:srgbClr val="EFEFEF"/>
            </a:solidFill>
            <a:ln w="75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306" name="Forme libre : forme 305">
              <a:extLst>
                <a:ext uri="{FF2B5EF4-FFF2-40B4-BE49-F238E27FC236}">
                  <a16:creationId xmlns:a16="http://schemas.microsoft.com/office/drawing/2014/main" id="{3337ABA5-915C-4E15-B1EA-3434DEB2CD4C}"/>
                </a:ext>
              </a:extLst>
            </p:cNvPr>
            <p:cNvSpPr/>
            <p:nvPr/>
          </p:nvSpPr>
          <p:spPr>
            <a:xfrm>
              <a:off x="7055118" y="-1813642"/>
              <a:ext cx="51022" cy="36015"/>
            </a:xfrm>
            <a:custGeom>
              <a:avLst/>
              <a:gdLst>
                <a:gd name="connsiteX0" fmla="*/ 0 w 51022"/>
                <a:gd name="connsiteY0" fmla="*/ 0 h 36015"/>
                <a:gd name="connsiteX1" fmla="*/ 51022 w 51022"/>
                <a:gd name="connsiteY1" fmla="*/ 8329 h 36015"/>
                <a:gd name="connsiteX2" fmla="*/ 51022 w 51022"/>
                <a:gd name="connsiteY2" fmla="*/ 36016 h 36015"/>
                <a:gd name="connsiteX3" fmla="*/ 0 w 51022"/>
                <a:gd name="connsiteY3" fmla="*/ 27162 h 36015"/>
                <a:gd name="connsiteX4" fmla="*/ 0 w 51022"/>
                <a:gd name="connsiteY4" fmla="*/ 0 h 360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2" h="36015">
                  <a:moveTo>
                    <a:pt x="0" y="0"/>
                  </a:moveTo>
                  <a:lnTo>
                    <a:pt x="51022" y="8329"/>
                  </a:lnTo>
                  <a:lnTo>
                    <a:pt x="51022" y="36016"/>
                  </a:lnTo>
                  <a:lnTo>
                    <a:pt x="0" y="27162"/>
                  </a:lnTo>
                  <a:lnTo>
                    <a:pt x="0" y="0"/>
                  </a:lnTo>
                  <a:close/>
                </a:path>
              </a:pathLst>
            </a:custGeom>
            <a:solidFill>
              <a:srgbClr val="FFFFFF"/>
            </a:solidFill>
            <a:ln w="75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307" name="Forme libre : forme 306">
              <a:extLst>
                <a:ext uri="{FF2B5EF4-FFF2-40B4-BE49-F238E27FC236}">
                  <a16:creationId xmlns:a16="http://schemas.microsoft.com/office/drawing/2014/main" id="{7D54F9F2-9792-4B26-BB36-C4A29C6DF92E}"/>
                </a:ext>
              </a:extLst>
            </p:cNvPr>
            <p:cNvSpPr/>
            <p:nvPr/>
          </p:nvSpPr>
          <p:spPr>
            <a:xfrm>
              <a:off x="6934915" y="-1800811"/>
              <a:ext cx="977377" cy="201238"/>
            </a:xfrm>
            <a:custGeom>
              <a:avLst/>
              <a:gdLst>
                <a:gd name="connsiteX0" fmla="*/ 0 w 977377"/>
                <a:gd name="connsiteY0" fmla="*/ 106772 h 201238"/>
                <a:gd name="connsiteX1" fmla="*/ 475483 w 977377"/>
                <a:gd name="connsiteY1" fmla="*/ 201238 h 201238"/>
                <a:gd name="connsiteX2" fmla="*/ 977378 w 977377"/>
                <a:gd name="connsiteY2" fmla="*/ 5177 h 201238"/>
                <a:gd name="connsiteX3" fmla="*/ 903546 w 977377"/>
                <a:gd name="connsiteY3" fmla="*/ 0 h 201238"/>
                <a:gd name="connsiteX4" fmla="*/ 451773 w 977377"/>
                <a:gd name="connsiteY4" fmla="*/ 179929 h 201238"/>
                <a:gd name="connsiteX5" fmla="*/ 0 w 977377"/>
                <a:gd name="connsiteY5" fmla="*/ 106772 h 201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77377" h="201238">
                  <a:moveTo>
                    <a:pt x="0" y="106772"/>
                  </a:moveTo>
                  <a:lnTo>
                    <a:pt x="475483" y="201238"/>
                  </a:lnTo>
                  <a:lnTo>
                    <a:pt x="977378" y="5177"/>
                  </a:lnTo>
                  <a:lnTo>
                    <a:pt x="903546" y="0"/>
                  </a:lnTo>
                  <a:lnTo>
                    <a:pt x="451773" y="179929"/>
                  </a:lnTo>
                  <a:lnTo>
                    <a:pt x="0" y="106772"/>
                  </a:lnTo>
                  <a:close/>
                </a:path>
              </a:pathLst>
            </a:custGeom>
            <a:solidFill>
              <a:srgbClr val="BEBEBF">
                <a:alpha val="51000"/>
              </a:srgbClr>
            </a:solidFill>
            <a:ln w="75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308" name="Forme libre : forme 307">
              <a:extLst>
                <a:ext uri="{FF2B5EF4-FFF2-40B4-BE49-F238E27FC236}">
                  <a16:creationId xmlns:a16="http://schemas.microsoft.com/office/drawing/2014/main" id="{D1AF3DBA-CD6F-40B8-BEB4-AF1C163388AC}"/>
                </a:ext>
              </a:extLst>
            </p:cNvPr>
            <p:cNvSpPr/>
            <p:nvPr/>
          </p:nvSpPr>
          <p:spPr>
            <a:xfrm>
              <a:off x="7368380" y="-1931668"/>
              <a:ext cx="355505" cy="193509"/>
            </a:xfrm>
            <a:custGeom>
              <a:avLst/>
              <a:gdLst>
                <a:gd name="connsiteX0" fmla="*/ 58075 w 355505"/>
                <a:gd name="connsiteY0" fmla="*/ 193510 h 193509"/>
                <a:gd name="connsiteX1" fmla="*/ 355506 w 355505"/>
                <a:gd name="connsiteY1" fmla="*/ 83362 h 193509"/>
                <a:gd name="connsiteX2" fmla="*/ 304633 w 355505"/>
                <a:gd name="connsiteY2" fmla="*/ 0 h 193509"/>
                <a:gd name="connsiteX3" fmla="*/ 0 w 355505"/>
                <a:gd name="connsiteY3" fmla="*/ 98593 h 193509"/>
                <a:gd name="connsiteX4" fmla="*/ 58075 w 355505"/>
                <a:gd name="connsiteY4" fmla="*/ 193510 h 1935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5505" h="193509">
                  <a:moveTo>
                    <a:pt x="58075" y="193510"/>
                  </a:moveTo>
                  <a:lnTo>
                    <a:pt x="355506" y="83362"/>
                  </a:lnTo>
                  <a:lnTo>
                    <a:pt x="304633" y="0"/>
                  </a:lnTo>
                  <a:lnTo>
                    <a:pt x="0" y="98593"/>
                  </a:lnTo>
                  <a:lnTo>
                    <a:pt x="58075" y="193510"/>
                  </a:lnTo>
                  <a:close/>
                </a:path>
              </a:pathLst>
            </a:custGeom>
            <a:solidFill>
              <a:srgbClr val="113942"/>
            </a:solidFill>
            <a:ln w="75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309" name="Forme libre : forme 308">
              <a:extLst>
                <a:ext uri="{FF2B5EF4-FFF2-40B4-BE49-F238E27FC236}">
                  <a16:creationId xmlns:a16="http://schemas.microsoft.com/office/drawing/2014/main" id="{D530B432-9F51-425C-B588-28F775C525E0}"/>
                </a:ext>
              </a:extLst>
            </p:cNvPr>
            <p:cNvSpPr/>
            <p:nvPr/>
          </p:nvSpPr>
          <p:spPr>
            <a:xfrm>
              <a:off x="7356675" y="-1844255"/>
              <a:ext cx="481785" cy="223372"/>
            </a:xfrm>
            <a:custGeom>
              <a:avLst/>
              <a:gdLst>
                <a:gd name="connsiteX0" fmla="*/ 30013 w 481785"/>
                <a:gd name="connsiteY0" fmla="*/ 223373 h 223372"/>
                <a:gd name="connsiteX1" fmla="*/ 481786 w 481785"/>
                <a:gd name="connsiteY1" fmla="*/ 43444 h 223372"/>
                <a:gd name="connsiteX2" fmla="*/ 455374 w 481785"/>
                <a:gd name="connsiteY2" fmla="*/ 0 h 223372"/>
                <a:gd name="connsiteX3" fmla="*/ 0 w 481785"/>
                <a:gd name="connsiteY3" fmla="*/ 168749 h 223372"/>
                <a:gd name="connsiteX4" fmla="*/ 30013 w 481785"/>
                <a:gd name="connsiteY4" fmla="*/ 223373 h 2233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1785" h="223372">
                  <a:moveTo>
                    <a:pt x="30013" y="223373"/>
                  </a:moveTo>
                  <a:lnTo>
                    <a:pt x="481786" y="43444"/>
                  </a:lnTo>
                  <a:lnTo>
                    <a:pt x="455374" y="0"/>
                  </a:lnTo>
                  <a:lnTo>
                    <a:pt x="0" y="168749"/>
                  </a:lnTo>
                  <a:lnTo>
                    <a:pt x="30013" y="223373"/>
                  </a:lnTo>
                  <a:close/>
                </a:path>
              </a:pathLst>
            </a:custGeom>
            <a:solidFill>
              <a:srgbClr val="00AAD3"/>
            </a:solidFill>
            <a:ln w="75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310" name="Forme libre : forme 309">
              <a:extLst>
                <a:ext uri="{FF2B5EF4-FFF2-40B4-BE49-F238E27FC236}">
                  <a16:creationId xmlns:a16="http://schemas.microsoft.com/office/drawing/2014/main" id="{F686F4E6-6540-4B8D-AAA5-1F3DD079F37C}"/>
                </a:ext>
              </a:extLst>
            </p:cNvPr>
            <p:cNvSpPr/>
            <p:nvPr/>
          </p:nvSpPr>
          <p:spPr>
            <a:xfrm>
              <a:off x="7409497" y="-1674235"/>
              <a:ext cx="16945" cy="16532"/>
            </a:xfrm>
            <a:custGeom>
              <a:avLst/>
              <a:gdLst>
                <a:gd name="connsiteX0" fmla="*/ 13133 w 16945"/>
                <a:gd name="connsiteY0" fmla="*/ 1389 h 16532"/>
                <a:gd name="connsiteX1" fmla="*/ 15008 w 16945"/>
                <a:gd name="connsiteY1" fmla="*/ 3265 h 16532"/>
                <a:gd name="connsiteX2" fmla="*/ 15909 w 16945"/>
                <a:gd name="connsiteY2" fmla="*/ 8967 h 16532"/>
                <a:gd name="connsiteX3" fmla="*/ 12907 w 16945"/>
                <a:gd name="connsiteY3" fmla="*/ 13994 h 16532"/>
                <a:gd name="connsiteX4" fmla="*/ 9231 w 16945"/>
                <a:gd name="connsiteY4" fmla="*/ 16320 h 16532"/>
                <a:gd name="connsiteX5" fmla="*/ 3378 w 16945"/>
                <a:gd name="connsiteY5" fmla="*/ 14970 h 16532"/>
                <a:gd name="connsiteX6" fmla="*/ -223 w 16945"/>
                <a:gd name="connsiteY6" fmla="*/ 10092 h 16532"/>
                <a:gd name="connsiteX7" fmla="*/ -748 w 16945"/>
                <a:gd name="connsiteY7" fmla="*/ 6641 h 16532"/>
                <a:gd name="connsiteX8" fmla="*/ 377 w 16945"/>
                <a:gd name="connsiteY8" fmla="*/ 4615 h 16532"/>
                <a:gd name="connsiteX9" fmla="*/ 6605 w 16945"/>
                <a:gd name="connsiteY9" fmla="*/ 113 h 16532"/>
                <a:gd name="connsiteX10" fmla="*/ 12907 w 16945"/>
                <a:gd name="connsiteY10" fmla="*/ 1689 h 16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945" h="16532">
                  <a:moveTo>
                    <a:pt x="13133" y="1389"/>
                  </a:moveTo>
                  <a:cubicBezTo>
                    <a:pt x="13883" y="1876"/>
                    <a:pt x="14521" y="2515"/>
                    <a:pt x="15008" y="3265"/>
                  </a:cubicBezTo>
                  <a:cubicBezTo>
                    <a:pt x="16057" y="4969"/>
                    <a:pt x="16381" y="7022"/>
                    <a:pt x="15909" y="8967"/>
                  </a:cubicBezTo>
                  <a:cubicBezTo>
                    <a:pt x="15327" y="10860"/>
                    <a:pt x="14298" y="12585"/>
                    <a:pt x="12907" y="13994"/>
                  </a:cubicBezTo>
                  <a:cubicBezTo>
                    <a:pt x="11889" y="15056"/>
                    <a:pt x="10627" y="15855"/>
                    <a:pt x="9231" y="16320"/>
                  </a:cubicBezTo>
                  <a:cubicBezTo>
                    <a:pt x="7176" y="16787"/>
                    <a:pt x="5020" y="16290"/>
                    <a:pt x="3378" y="14970"/>
                  </a:cubicBezTo>
                  <a:cubicBezTo>
                    <a:pt x="1749" y="13709"/>
                    <a:pt x="501" y="12021"/>
                    <a:pt x="-223" y="10092"/>
                  </a:cubicBezTo>
                  <a:cubicBezTo>
                    <a:pt x="-760" y="9027"/>
                    <a:pt x="-944" y="7818"/>
                    <a:pt x="-748" y="6641"/>
                  </a:cubicBezTo>
                  <a:cubicBezTo>
                    <a:pt x="-494" y="5905"/>
                    <a:pt x="-114" y="5219"/>
                    <a:pt x="377" y="4615"/>
                  </a:cubicBezTo>
                  <a:cubicBezTo>
                    <a:pt x="1904" y="2472"/>
                    <a:pt x="4092" y="891"/>
                    <a:pt x="6605" y="113"/>
                  </a:cubicBezTo>
                  <a:cubicBezTo>
                    <a:pt x="8836" y="-346"/>
                    <a:pt x="11155" y="234"/>
                    <a:pt x="12907" y="1689"/>
                  </a:cubicBezTo>
                </a:path>
              </a:pathLst>
            </a:custGeom>
            <a:solidFill>
              <a:srgbClr val="FFFFFF"/>
            </a:solidFill>
            <a:ln w="75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311" name="Forme libre : forme 310">
              <a:extLst>
                <a:ext uri="{FF2B5EF4-FFF2-40B4-BE49-F238E27FC236}">
                  <a16:creationId xmlns:a16="http://schemas.microsoft.com/office/drawing/2014/main" id="{84120821-9A99-421D-94D5-E99104E04819}"/>
                </a:ext>
              </a:extLst>
            </p:cNvPr>
            <p:cNvSpPr/>
            <p:nvPr/>
          </p:nvSpPr>
          <p:spPr>
            <a:xfrm>
              <a:off x="7462334" y="-1694656"/>
              <a:ext cx="16968" cy="16542"/>
            </a:xfrm>
            <a:custGeom>
              <a:avLst/>
              <a:gdLst>
                <a:gd name="connsiteX0" fmla="*/ 2164 w 16968"/>
                <a:gd name="connsiteY0" fmla="*/ 1401 h 16542"/>
                <a:gd name="connsiteX1" fmla="*/ 288 w 16968"/>
                <a:gd name="connsiteY1" fmla="*/ 3277 h 16542"/>
                <a:gd name="connsiteX2" fmla="*/ -612 w 16968"/>
                <a:gd name="connsiteY2" fmla="*/ 8979 h 16542"/>
                <a:gd name="connsiteX3" fmla="*/ 2464 w 16968"/>
                <a:gd name="connsiteY3" fmla="*/ 14006 h 16542"/>
                <a:gd name="connsiteX4" fmla="*/ 6141 w 16968"/>
                <a:gd name="connsiteY4" fmla="*/ 16332 h 16542"/>
                <a:gd name="connsiteX5" fmla="*/ 11918 w 16968"/>
                <a:gd name="connsiteY5" fmla="*/ 15057 h 16542"/>
                <a:gd name="connsiteX6" fmla="*/ 15595 w 16968"/>
                <a:gd name="connsiteY6" fmla="*/ 10105 h 16542"/>
                <a:gd name="connsiteX7" fmla="*/ 16046 w 16968"/>
                <a:gd name="connsiteY7" fmla="*/ 6728 h 16542"/>
                <a:gd name="connsiteX8" fmla="*/ 14920 w 16968"/>
                <a:gd name="connsiteY8" fmla="*/ 4627 h 16542"/>
                <a:gd name="connsiteX9" fmla="*/ 8768 w 16968"/>
                <a:gd name="connsiteY9" fmla="*/ 125 h 16542"/>
                <a:gd name="connsiteX10" fmla="*/ 2390 w 16968"/>
                <a:gd name="connsiteY10" fmla="*/ 1701 h 16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968" h="16542">
                  <a:moveTo>
                    <a:pt x="2164" y="1401"/>
                  </a:moveTo>
                  <a:cubicBezTo>
                    <a:pt x="1448" y="1928"/>
                    <a:pt x="816" y="2561"/>
                    <a:pt x="288" y="3277"/>
                  </a:cubicBezTo>
                  <a:cubicBezTo>
                    <a:pt x="-761" y="4981"/>
                    <a:pt x="-1085" y="7034"/>
                    <a:pt x="-612" y="8979"/>
                  </a:cubicBezTo>
                  <a:cubicBezTo>
                    <a:pt x="-33" y="10890"/>
                    <a:pt x="1026" y="12620"/>
                    <a:pt x="2464" y="14006"/>
                  </a:cubicBezTo>
                  <a:cubicBezTo>
                    <a:pt x="3450" y="15108"/>
                    <a:pt x="4723" y="15914"/>
                    <a:pt x="6141" y="16332"/>
                  </a:cubicBezTo>
                  <a:cubicBezTo>
                    <a:pt x="8160" y="16785"/>
                    <a:pt x="10277" y="16318"/>
                    <a:pt x="11918" y="15057"/>
                  </a:cubicBezTo>
                  <a:cubicBezTo>
                    <a:pt x="13535" y="13736"/>
                    <a:pt x="14798" y="12034"/>
                    <a:pt x="15595" y="10105"/>
                  </a:cubicBezTo>
                  <a:cubicBezTo>
                    <a:pt x="16111" y="9059"/>
                    <a:pt x="16269" y="7873"/>
                    <a:pt x="16046" y="6728"/>
                  </a:cubicBezTo>
                  <a:cubicBezTo>
                    <a:pt x="15839" y="5950"/>
                    <a:pt x="15454" y="5231"/>
                    <a:pt x="14920" y="4627"/>
                  </a:cubicBezTo>
                  <a:cubicBezTo>
                    <a:pt x="13405" y="2505"/>
                    <a:pt x="11248" y="927"/>
                    <a:pt x="8768" y="125"/>
                  </a:cubicBezTo>
                  <a:cubicBezTo>
                    <a:pt x="6513" y="-357"/>
                    <a:pt x="4160" y="223"/>
                    <a:pt x="2390" y="1701"/>
                  </a:cubicBezTo>
                </a:path>
              </a:pathLst>
            </a:custGeom>
            <a:solidFill>
              <a:srgbClr val="FFFFFF"/>
            </a:solidFill>
            <a:ln w="75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312" name="Forme libre : forme 311">
              <a:extLst>
                <a:ext uri="{FF2B5EF4-FFF2-40B4-BE49-F238E27FC236}">
                  <a16:creationId xmlns:a16="http://schemas.microsoft.com/office/drawing/2014/main" id="{0A2EF9FB-F46F-471F-9ED8-631C7FDF1FE6}"/>
                </a:ext>
              </a:extLst>
            </p:cNvPr>
            <p:cNvSpPr/>
            <p:nvPr/>
          </p:nvSpPr>
          <p:spPr>
            <a:xfrm>
              <a:off x="7515192" y="-1714602"/>
              <a:ext cx="17038" cy="16429"/>
            </a:xfrm>
            <a:custGeom>
              <a:avLst/>
              <a:gdLst>
                <a:gd name="connsiteX0" fmla="*/ 2129 w 17038"/>
                <a:gd name="connsiteY0" fmla="*/ 1313 h 16429"/>
                <a:gd name="connsiteX1" fmla="*/ 328 w 17038"/>
                <a:gd name="connsiteY1" fmla="*/ 3189 h 16429"/>
                <a:gd name="connsiteX2" fmla="*/ -572 w 17038"/>
                <a:gd name="connsiteY2" fmla="*/ 8892 h 16429"/>
                <a:gd name="connsiteX3" fmla="*/ 2429 w 17038"/>
                <a:gd name="connsiteY3" fmla="*/ 13919 h 16429"/>
                <a:gd name="connsiteX4" fmla="*/ 6106 w 17038"/>
                <a:gd name="connsiteY4" fmla="*/ 16245 h 16429"/>
                <a:gd name="connsiteX5" fmla="*/ 11959 w 17038"/>
                <a:gd name="connsiteY5" fmla="*/ 14969 h 16429"/>
                <a:gd name="connsiteX6" fmla="*/ 15560 w 17038"/>
                <a:gd name="connsiteY6" fmla="*/ 10017 h 16429"/>
                <a:gd name="connsiteX7" fmla="*/ 14885 w 17038"/>
                <a:gd name="connsiteY7" fmla="*/ 4540 h 16429"/>
                <a:gd name="connsiteX8" fmla="*/ 8733 w 17038"/>
                <a:gd name="connsiteY8" fmla="*/ 113 h 16429"/>
                <a:gd name="connsiteX9" fmla="*/ 2430 w 17038"/>
                <a:gd name="connsiteY9" fmla="*/ 1689 h 164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038" h="16429">
                  <a:moveTo>
                    <a:pt x="2129" y="1313"/>
                  </a:moveTo>
                  <a:cubicBezTo>
                    <a:pt x="1454" y="1862"/>
                    <a:pt x="849" y="2492"/>
                    <a:pt x="328" y="3189"/>
                  </a:cubicBezTo>
                  <a:cubicBezTo>
                    <a:pt x="-781" y="4871"/>
                    <a:pt x="-1109" y="6950"/>
                    <a:pt x="-572" y="8892"/>
                  </a:cubicBezTo>
                  <a:cubicBezTo>
                    <a:pt x="-36" y="10804"/>
                    <a:pt x="1000" y="12539"/>
                    <a:pt x="2429" y="13919"/>
                  </a:cubicBezTo>
                  <a:cubicBezTo>
                    <a:pt x="3427" y="15006"/>
                    <a:pt x="4696" y="15809"/>
                    <a:pt x="6106" y="16245"/>
                  </a:cubicBezTo>
                  <a:cubicBezTo>
                    <a:pt x="8149" y="16650"/>
                    <a:pt x="10270" y="16188"/>
                    <a:pt x="11959" y="14969"/>
                  </a:cubicBezTo>
                  <a:cubicBezTo>
                    <a:pt x="13574" y="13665"/>
                    <a:pt x="14817" y="11956"/>
                    <a:pt x="15560" y="10017"/>
                  </a:cubicBezTo>
                  <a:cubicBezTo>
                    <a:pt x="16640" y="8257"/>
                    <a:pt x="16360" y="5985"/>
                    <a:pt x="14885" y="4540"/>
                  </a:cubicBezTo>
                  <a:cubicBezTo>
                    <a:pt x="13421" y="2384"/>
                    <a:pt x="11242" y="815"/>
                    <a:pt x="8733" y="113"/>
                  </a:cubicBezTo>
                  <a:cubicBezTo>
                    <a:pt x="6502" y="-346"/>
                    <a:pt x="4182" y="234"/>
                    <a:pt x="2430" y="1689"/>
                  </a:cubicBezTo>
                </a:path>
              </a:pathLst>
            </a:custGeom>
            <a:solidFill>
              <a:srgbClr val="FFFFFF"/>
            </a:solidFill>
            <a:ln w="75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313" name="Forme libre : forme 312">
              <a:extLst>
                <a:ext uri="{FF2B5EF4-FFF2-40B4-BE49-F238E27FC236}">
                  <a16:creationId xmlns:a16="http://schemas.microsoft.com/office/drawing/2014/main" id="{60089494-9FB4-4619-82CF-D1E887903607}"/>
                </a:ext>
              </a:extLst>
            </p:cNvPr>
            <p:cNvSpPr/>
            <p:nvPr/>
          </p:nvSpPr>
          <p:spPr>
            <a:xfrm>
              <a:off x="7568062" y="-1734261"/>
              <a:ext cx="16992" cy="16467"/>
            </a:xfrm>
            <a:custGeom>
              <a:avLst/>
              <a:gdLst>
                <a:gd name="connsiteX0" fmla="*/ 2157 w 16992"/>
                <a:gd name="connsiteY0" fmla="*/ 1388 h 16467"/>
                <a:gd name="connsiteX1" fmla="*/ 281 w 16992"/>
                <a:gd name="connsiteY1" fmla="*/ 3264 h 16467"/>
                <a:gd name="connsiteX2" fmla="*/ -544 w 16992"/>
                <a:gd name="connsiteY2" fmla="*/ 8892 h 16467"/>
                <a:gd name="connsiteX3" fmla="*/ 2457 w 16992"/>
                <a:gd name="connsiteY3" fmla="*/ 13919 h 16467"/>
                <a:gd name="connsiteX4" fmla="*/ 6134 w 16992"/>
                <a:gd name="connsiteY4" fmla="*/ 16245 h 16467"/>
                <a:gd name="connsiteX5" fmla="*/ 11986 w 16992"/>
                <a:gd name="connsiteY5" fmla="*/ 14969 h 16467"/>
                <a:gd name="connsiteX6" fmla="*/ 15588 w 16992"/>
                <a:gd name="connsiteY6" fmla="*/ 10017 h 16467"/>
                <a:gd name="connsiteX7" fmla="*/ 14913 w 16992"/>
                <a:gd name="connsiteY7" fmla="*/ 4540 h 16467"/>
                <a:gd name="connsiteX8" fmla="*/ 8761 w 16992"/>
                <a:gd name="connsiteY8" fmla="*/ 113 h 16467"/>
                <a:gd name="connsiteX9" fmla="*/ 2458 w 16992"/>
                <a:gd name="connsiteY9" fmla="*/ 1689 h 16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992" h="16467">
                  <a:moveTo>
                    <a:pt x="2157" y="1388"/>
                  </a:moveTo>
                  <a:cubicBezTo>
                    <a:pt x="1440" y="1916"/>
                    <a:pt x="809" y="2548"/>
                    <a:pt x="281" y="3264"/>
                  </a:cubicBezTo>
                  <a:cubicBezTo>
                    <a:pt x="-809" y="4927"/>
                    <a:pt x="-1111" y="6986"/>
                    <a:pt x="-544" y="8892"/>
                  </a:cubicBezTo>
                  <a:cubicBezTo>
                    <a:pt x="-41" y="10818"/>
                    <a:pt x="1000" y="12561"/>
                    <a:pt x="2457" y="13919"/>
                  </a:cubicBezTo>
                  <a:cubicBezTo>
                    <a:pt x="3455" y="15006"/>
                    <a:pt x="4724" y="15809"/>
                    <a:pt x="6134" y="16245"/>
                  </a:cubicBezTo>
                  <a:cubicBezTo>
                    <a:pt x="8177" y="16721"/>
                    <a:pt x="10327" y="16252"/>
                    <a:pt x="11986" y="14969"/>
                  </a:cubicBezTo>
                  <a:cubicBezTo>
                    <a:pt x="13613" y="13675"/>
                    <a:pt x="14858" y="11964"/>
                    <a:pt x="15588" y="10017"/>
                  </a:cubicBezTo>
                  <a:cubicBezTo>
                    <a:pt x="16562" y="8236"/>
                    <a:pt x="16290" y="6031"/>
                    <a:pt x="14913" y="4540"/>
                  </a:cubicBezTo>
                  <a:cubicBezTo>
                    <a:pt x="13431" y="2402"/>
                    <a:pt x="11258" y="839"/>
                    <a:pt x="8761" y="113"/>
                  </a:cubicBezTo>
                  <a:cubicBezTo>
                    <a:pt x="6529" y="-346"/>
                    <a:pt x="4210" y="234"/>
                    <a:pt x="2458" y="1689"/>
                  </a:cubicBezTo>
                </a:path>
              </a:pathLst>
            </a:custGeom>
            <a:solidFill>
              <a:srgbClr val="FFFFFF"/>
            </a:solidFill>
            <a:ln w="75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314" name="Forme libre : forme 313">
              <a:extLst>
                <a:ext uri="{FF2B5EF4-FFF2-40B4-BE49-F238E27FC236}">
                  <a16:creationId xmlns:a16="http://schemas.microsoft.com/office/drawing/2014/main" id="{3D63F5B5-BF1A-462C-BBDF-826C075F42A9}"/>
                </a:ext>
              </a:extLst>
            </p:cNvPr>
            <p:cNvSpPr/>
            <p:nvPr/>
          </p:nvSpPr>
          <p:spPr>
            <a:xfrm>
              <a:off x="7620933" y="-1754669"/>
              <a:ext cx="16967" cy="16532"/>
            </a:xfrm>
            <a:custGeom>
              <a:avLst/>
              <a:gdLst>
                <a:gd name="connsiteX0" fmla="*/ 2184 w 16967"/>
                <a:gd name="connsiteY0" fmla="*/ 1388 h 16532"/>
                <a:gd name="connsiteX1" fmla="*/ 308 w 16967"/>
                <a:gd name="connsiteY1" fmla="*/ 3264 h 16532"/>
                <a:gd name="connsiteX2" fmla="*/ -593 w 16967"/>
                <a:gd name="connsiteY2" fmla="*/ 8892 h 16532"/>
                <a:gd name="connsiteX3" fmla="*/ 2409 w 16967"/>
                <a:gd name="connsiteY3" fmla="*/ 13919 h 16532"/>
                <a:gd name="connsiteX4" fmla="*/ 6085 w 16967"/>
                <a:gd name="connsiteY4" fmla="*/ 16320 h 16532"/>
                <a:gd name="connsiteX5" fmla="*/ 11938 w 16967"/>
                <a:gd name="connsiteY5" fmla="*/ 14969 h 16532"/>
                <a:gd name="connsiteX6" fmla="*/ 15540 w 16967"/>
                <a:gd name="connsiteY6" fmla="*/ 10017 h 16532"/>
                <a:gd name="connsiteX7" fmla="*/ 16064 w 16967"/>
                <a:gd name="connsiteY7" fmla="*/ 6641 h 16532"/>
                <a:gd name="connsiteX8" fmla="*/ 14939 w 16967"/>
                <a:gd name="connsiteY8" fmla="*/ 4615 h 16532"/>
                <a:gd name="connsiteX9" fmla="*/ 8711 w 16967"/>
                <a:gd name="connsiteY9" fmla="*/ 113 h 16532"/>
                <a:gd name="connsiteX10" fmla="*/ 2409 w 16967"/>
                <a:gd name="connsiteY10" fmla="*/ 1689 h 16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967" h="16532">
                  <a:moveTo>
                    <a:pt x="2184" y="1388"/>
                  </a:moveTo>
                  <a:cubicBezTo>
                    <a:pt x="1433" y="1875"/>
                    <a:pt x="795" y="2514"/>
                    <a:pt x="308" y="3264"/>
                  </a:cubicBezTo>
                  <a:cubicBezTo>
                    <a:pt x="-770" y="4930"/>
                    <a:pt x="-1097" y="6973"/>
                    <a:pt x="-593" y="8892"/>
                  </a:cubicBezTo>
                  <a:cubicBezTo>
                    <a:pt x="-47" y="10800"/>
                    <a:pt x="988" y="12533"/>
                    <a:pt x="2409" y="13919"/>
                  </a:cubicBezTo>
                  <a:cubicBezTo>
                    <a:pt x="3424" y="15003"/>
                    <a:pt x="4685" y="15827"/>
                    <a:pt x="6085" y="16320"/>
                  </a:cubicBezTo>
                  <a:cubicBezTo>
                    <a:pt x="8140" y="16786"/>
                    <a:pt x="10296" y="16289"/>
                    <a:pt x="11938" y="14969"/>
                  </a:cubicBezTo>
                  <a:cubicBezTo>
                    <a:pt x="13588" y="13698"/>
                    <a:pt x="14838" y="11979"/>
                    <a:pt x="15540" y="10017"/>
                  </a:cubicBezTo>
                  <a:cubicBezTo>
                    <a:pt x="16081" y="8980"/>
                    <a:pt x="16265" y="7793"/>
                    <a:pt x="16064" y="6641"/>
                  </a:cubicBezTo>
                  <a:cubicBezTo>
                    <a:pt x="15810" y="5905"/>
                    <a:pt x="15430" y="5219"/>
                    <a:pt x="14939" y="4615"/>
                  </a:cubicBezTo>
                  <a:cubicBezTo>
                    <a:pt x="13455" y="2430"/>
                    <a:pt x="11251" y="837"/>
                    <a:pt x="8711" y="113"/>
                  </a:cubicBezTo>
                  <a:cubicBezTo>
                    <a:pt x="6480" y="-346"/>
                    <a:pt x="4161" y="234"/>
                    <a:pt x="2409" y="1689"/>
                  </a:cubicBezTo>
                </a:path>
              </a:pathLst>
            </a:custGeom>
            <a:solidFill>
              <a:srgbClr val="FFFFFF"/>
            </a:solidFill>
            <a:ln w="75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315" name="Forme libre : forme 314">
              <a:extLst>
                <a:ext uri="{FF2B5EF4-FFF2-40B4-BE49-F238E27FC236}">
                  <a16:creationId xmlns:a16="http://schemas.microsoft.com/office/drawing/2014/main" id="{A78A3519-EBC3-4C92-B180-E27CD0415989}"/>
                </a:ext>
              </a:extLst>
            </p:cNvPr>
            <p:cNvSpPr/>
            <p:nvPr/>
          </p:nvSpPr>
          <p:spPr>
            <a:xfrm>
              <a:off x="7673781" y="-1774704"/>
              <a:ext cx="16994" cy="16532"/>
            </a:xfrm>
            <a:custGeom>
              <a:avLst/>
              <a:gdLst>
                <a:gd name="connsiteX0" fmla="*/ 2159 w 16994"/>
                <a:gd name="connsiteY0" fmla="*/ 1389 h 16532"/>
                <a:gd name="connsiteX1" fmla="*/ 283 w 16994"/>
                <a:gd name="connsiteY1" fmla="*/ 3265 h 16532"/>
                <a:gd name="connsiteX2" fmla="*/ -542 w 16994"/>
                <a:gd name="connsiteY2" fmla="*/ 8967 h 16532"/>
                <a:gd name="connsiteX3" fmla="*/ 2459 w 16994"/>
                <a:gd name="connsiteY3" fmla="*/ 13994 h 16532"/>
                <a:gd name="connsiteX4" fmla="*/ 6136 w 16994"/>
                <a:gd name="connsiteY4" fmla="*/ 16320 h 16532"/>
                <a:gd name="connsiteX5" fmla="*/ 11989 w 16994"/>
                <a:gd name="connsiteY5" fmla="*/ 14970 h 16532"/>
                <a:gd name="connsiteX6" fmla="*/ 15590 w 16994"/>
                <a:gd name="connsiteY6" fmla="*/ 10092 h 16532"/>
                <a:gd name="connsiteX7" fmla="*/ 16115 w 16994"/>
                <a:gd name="connsiteY7" fmla="*/ 6641 h 16532"/>
                <a:gd name="connsiteX8" fmla="*/ 14914 w 16994"/>
                <a:gd name="connsiteY8" fmla="*/ 4615 h 16532"/>
                <a:gd name="connsiteX9" fmla="*/ 8762 w 16994"/>
                <a:gd name="connsiteY9" fmla="*/ 113 h 16532"/>
                <a:gd name="connsiteX10" fmla="*/ 2459 w 16994"/>
                <a:gd name="connsiteY10" fmla="*/ 1689 h 16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994" h="16532">
                  <a:moveTo>
                    <a:pt x="2159" y="1389"/>
                  </a:moveTo>
                  <a:cubicBezTo>
                    <a:pt x="1443" y="1916"/>
                    <a:pt x="811" y="2549"/>
                    <a:pt x="283" y="3265"/>
                  </a:cubicBezTo>
                  <a:cubicBezTo>
                    <a:pt x="-811" y="4954"/>
                    <a:pt x="-1112" y="7037"/>
                    <a:pt x="-542" y="8967"/>
                  </a:cubicBezTo>
                  <a:cubicBezTo>
                    <a:pt x="-20" y="10886"/>
                    <a:pt x="1018" y="12624"/>
                    <a:pt x="2459" y="13994"/>
                  </a:cubicBezTo>
                  <a:cubicBezTo>
                    <a:pt x="3478" y="15056"/>
                    <a:pt x="4740" y="15855"/>
                    <a:pt x="6136" y="16320"/>
                  </a:cubicBezTo>
                  <a:cubicBezTo>
                    <a:pt x="8190" y="16787"/>
                    <a:pt x="10346" y="16290"/>
                    <a:pt x="11989" y="14970"/>
                  </a:cubicBezTo>
                  <a:cubicBezTo>
                    <a:pt x="13597" y="13688"/>
                    <a:pt x="14839" y="12006"/>
                    <a:pt x="15590" y="10092"/>
                  </a:cubicBezTo>
                  <a:cubicBezTo>
                    <a:pt x="16091" y="9016"/>
                    <a:pt x="16272" y="7818"/>
                    <a:pt x="16115" y="6641"/>
                  </a:cubicBezTo>
                  <a:cubicBezTo>
                    <a:pt x="15864" y="5887"/>
                    <a:pt x="15454" y="5196"/>
                    <a:pt x="14914" y="4615"/>
                  </a:cubicBezTo>
                  <a:cubicBezTo>
                    <a:pt x="13431" y="2461"/>
                    <a:pt x="11262" y="874"/>
                    <a:pt x="8762" y="113"/>
                  </a:cubicBezTo>
                  <a:cubicBezTo>
                    <a:pt x="6531" y="-346"/>
                    <a:pt x="4211" y="234"/>
                    <a:pt x="2459" y="1689"/>
                  </a:cubicBezTo>
                </a:path>
              </a:pathLst>
            </a:custGeom>
            <a:solidFill>
              <a:srgbClr val="FFFFFF"/>
            </a:solidFill>
            <a:ln w="75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316" name="Forme libre : forme 315">
              <a:extLst>
                <a:ext uri="{FF2B5EF4-FFF2-40B4-BE49-F238E27FC236}">
                  <a16:creationId xmlns:a16="http://schemas.microsoft.com/office/drawing/2014/main" id="{C240830F-A629-43AF-B19E-1995D34B3564}"/>
                </a:ext>
              </a:extLst>
            </p:cNvPr>
            <p:cNvSpPr/>
            <p:nvPr/>
          </p:nvSpPr>
          <p:spPr>
            <a:xfrm>
              <a:off x="7726899" y="-1794750"/>
              <a:ext cx="16944" cy="16516"/>
            </a:xfrm>
            <a:custGeom>
              <a:avLst/>
              <a:gdLst>
                <a:gd name="connsiteX0" fmla="*/ 2164 w 16944"/>
                <a:gd name="connsiteY0" fmla="*/ 1401 h 16516"/>
                <a:gd name="connsiteX1" fmla="*/ 288 w 16944"/>
                <a:gd name="connsiteY1" fmla="*/ 3277 h 16516"/>
                <a:gd name="connsiteX2" fmla="*/ -612 w 16944"/>
                <a:gd name="connsiteY2" fmla="*/ 8979 h 16516"/>
                <a:gd name="connsiteX3" fmla="*/ 2464 w 16944"/>
                <a:gd name="connsiteY3" fmla="*/ 14006 h 16516"/>
                <a:gd name="connsiteX4" fmla="*/ 6066 w 16944"/>
                <a:gd name="connsiteY4" fmla="*/ 16332 h 16516"/>
                <a:gd name="connsiteX5" fmla="*/ 11918 w 16944"/>
                <a:gd name="connsiteY5" fmla="*/ 15057 h 16516"/>
                <a:gd name="connsiteX6" fmla="*/ 15520 w 16944"/>
                <a:gd name="connsiteY6" fmla="*/ 10105 h 16516"/>
                <a:gd name="connsiteX7" fmla="*/ 16045 w 16944"/>
                <a:gd name="connsiteY7" fmla="*/ 6728 h 16516"/>
                <a:gd name="connsiteX8" fmla="*/ 14919 w 16944"/>
                <a:gd name="connsiteY8" fmla="*/ 4627 h 16516"/>
                <a:gd name="connsiteX9" fmla="*/ 8767 w 16944"/>
                <a:gd name="connsiteY9" fmla="*/ 125 h 16516"/>
                <a:gd name="connsiteX10" fmla="*/ 2389 w 16944"/>
                <a:gd name="connsiteY10" fmla="*/ 1701 h 16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944" h="16516">
                  <a:moveTo>
                    <a:pt x="2164" y="1401"/>
                  </a:moveTo>
                  <a:cubicBezTo>
                    <a:pt x="1448" y="1928"/>
                    <a:pt x="816" y="2561"/>
                    <a:pt x="288" y="3277"/>
                  </a:cubicBezTo>
                  <a:cubicBezTo>
                    <a:pt x="-761" y="4981"/>
                    <a:pt x="-1085" y="7034"/>
                    <a:pt x="-612" y="8979"/>
                  </a:cubicBezTo>
                  <a:cubicBezTo>
                    <a:pt x="-33" y="10890"/>
                    <a:pt x="1026" y="12620"/>
                    <a:pt x="2464" y="14006"/>
                  </a:cubicBezTo>
                  <a:cubicBezTo>
                    <a:pt x="3434" y="15091"/>
                    <a:pt x="4678" y="15894"/>
                    <a:pt x="6066" y="16332"/>
                  </a:cubicBezTo>
                  <a:cubicBezTo>
                    <a:pt x="8109" y="16738"/>
                    <a:pt x="10229" y="16276"/>
                    <a:pt x="11918" y="15057"/>
                  </a:cubicBezTo>
                  <a:cubicBezTo>
                    <a:pt x="13534" y="13753"/>
                    <a:pt x="14777" y="12044"/>
                    <a:pt x="15520" y="10105"/>
                  </a:cubicBezTo>
                  <a:cubicBezTo>
                    <a:pt x="16056" y="9066"/>
                    <a:pt x="16240" y="7881"/>
                    <a:pt x="16045" y="6728"/>
                  </a:cubicBezTo>
                  <a:cubicBezTo>
                    <a:pt x="15838" y="5950"/>
                    <a:pt x="15453" y="5231"/>
                    <a:pt x="14919" y="4627"/>
                  </a:cubicBezTo>
                  <a:cubicBezTo>
                    <a:pt x="13404" y="2505"/>
                    <a:pt x="11247" y="927"/>
                    <a:pt x="8767" y="125"/>
                  </a:cubicBezTo>
                  <a:cubicBezTo>
                    <a:pt x="6512" y="-357"/>
                    <a:pt x="4160" y="223"/>
                    <a:pt x="2389" y="1701"/>
                  </a:cubicBezTo>
                </a:path>
              </a:pathLst>
            </a:custGeom>
            <a:solidFill>
              <a:srgbClr val="FFFFFF"/>
            </a:solidFill>
            <a:ln w="75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317" name="Forme libre : forme 316">
              <a:extLst>
                <a:ext uri="{FF2B5EF4-FFF2-40B4-BE49-F238E27FC236}">
                  <a16:creationId xmlns:a16="http://schemas.microsoft.com/office/drawing/2014/main" id="{0A3C3F2A-6911-4B2D-9E36-7CF58D96FFC4}"/>
                </a:ext>
              </a:extLst>
            </p:cNvPr>
            <p:cNvSpPr/>
            <p:nvPr/>
          </p:nvSpPr>
          <p:spPr>
            <a:xfrm>
              <a:off x="7779430" y="-1814696"/>
              <a:ext cx="17065" cy="16429"/>
            </a:xfrm>
            <a:custGeom>
              <a:avLst/>
              <a:gdLst>
                <a:gd name="connsiteX0" fmla="*/ 2156 w 17065"/>
                <a:gd name="connsiteY0" fmla="*/ 1313 h 16429"/>
                <a:gd name="connsiteX1" fmla="*/ 356 w 17065"/>
                <a:gd name="connsiteY1" fmla="*/ 3189 h 16429"/>
                <a:gd name="connsiteX2" fmla="*/ -545 w 17065"/>
                <a:gd name="connsiteY2" fmla="*/ 8892 h 16429"/>
                <a:gd name="connsiteX3" fmla="*/ 2457 w 17065"/>
                <a:gd name="connsiteY3" fmla="*/ 13919 h 16429"/>
                <a:gd name="connsiteX4" fmla="*/ 6133 w 17065"/>
                <a:gd name="connsiteY4" fmla="*/ 16245 h 16429"/>
                <a:gd name="connsiteX5" fmla="*/ 11986 w 17065"/>
                <a:gd name="connsiteY5" fmla="*/ 14969 h 16429"/>
                <a:gd name="connsiteX6" fmla="*/ 15587 w 17065"/>
                <a:gd name="connsiteY6" fmla="*/ 10017 h 16429"/>
                <a:gd name="connsiteX7" fmla="*/ 14912 w 17065"/>
                <a:gd name="connsiteY7" fmla="*/ 4540 h 16429"/>
                <a:gd name="connsiteX8" fmla="*/ 8760 w 17065"/>
                <a:gd name="connsiteY8" fmla="*/ 113 h 16429"/>
                <a:gd name="connsiteX9" fmla="*/ 2458 w 17065"/>
                <a:gd name="connsiteY9" fmla="*/ 1689 h 164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065" h="16429">
                  <a:moveTo>
                    <a:pt x="2156" y="1313"/>
                  </a:moveTo>
                  <a:cubicBezTo>
                    <a:pt x="1481" y="1862"/>
                    <a:pt x="877" y="2492"/>
                    <a:pt x="356" y="3189"/>
                  </a:cubicBezTo>
                  <a:cubicBezTo>
                    <a:pt x="-793" y="4855"/>
                    <a:pt x="-1125" y="6953"/>
                    <a:pt x="-545" y="8892"/>
                  </a:cubicBezTo>
                  <a:cubicBezTo>
                    <a:pt x="-9" y="10804"/>
                    <a:pt x="1027" y="12539"/>
                    <a:pt x="2457" y="13919"/>
                  </a:cubicBezTo>
                  <a:cubicBezTo>
                    <a:pt x="3454" y="15006"/>
                    <a:pt x="4724" y="15809"/>
                    <a:pt x="6133" y="16245"/>
                  </a:cubicBezTo>
                  <a:cubicBezTo>
                    <a:pt x="8177" y="16650"/>
                    <a:pt x="10297" y="16188"/>
                    <a:pt x="11986" y="14969"/>
                  </a:cubicBezTo>
                  <a:cubicBezTo>
                    <a:pt x="13580" y="13644"/>
                    <a:pt x="14818" y="11942"/>
                    <a:pt x="15587" y="10017"/>
                  </a:cubicBezTo>
                  <a:cubicBezTo>
                    <a:pt x="16667" y="8257"/>
                    <a:pt x="16387" y="5985"/>
                    <a:pt x="14912" y="4540"/>
                  </a:cubicBezTo>
                  <a:cubicBezTo>
                    <a:pt x="13449" y="2384"/>
                    <a:pt x="11269" y="815"/>
                    <a:pt x="8760" y="113"/>
                  </a:cubicBezTo>
                  <a:cubicBezTo>
                    <a:pt x="6529" y="-346"/>
                    <a:pt x="4210" y="234"/>
                    <a:pt x="2458" y="1689"/>
                  </a:cubicBezTo>
                </a:path>
              </a:pathLst>
            </a:custGeom>
            <a:solidFill>
              <a:srgbClr val="FFFFFF"/>
            </a:solidFill>
            <a:ln w="75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341" name="Forme libre : forme 340">
              <a:extLst>
                <a:ext uri="{FF2B5EF4-FFF2-40B4-BE49-F238E27FC236}">
                  <a16:creationId xmlns:a16="http://schemas.microsoft.com/office/drawing/2014/main" id="{E0DC00BA-F1F5-4964-AE9E-5F022273014C}"/>
                </a:ext>
              </a:extLst>
            </p:cNvPr>
            <p:cNvSpPr/>
            <p:nvPr/>
          </p:nvSpPr>
          <p:spPr>
            <a:xfrm>
              <a:off x="7080629" y="-2029736"/>
              <a:ext cx="490264" cy="106846"/>
            </a:xfrm>
            <a:custGeom>
              <a:avLst/>
              <a:gdLst>
                <a:gd name="connsiteX0" fmla="*/ 0 w 490264"/>
                <a:gd name="connsiteY0" fmla="*/ 78259 h 106846"/>
                <a:gd name="connsiteX1" fmla="*/ 204689 w 490264"/>
                <a:gd name="connsiteY1" fmla="*/ 106847 h 106846"/>
                <a:gd name="connsiteX2" fmla="*/ 490264 w 490264"/>
                <a:gd name="connsiteY2" fmla="*/ 21460 h 106846"/>
                <a:gd name="connsiteX3" fmla="*/ 301932 w 490264"/>
                <a:gd name="connsiteY3" fmla="*/ 0 h 106846"/>
                <a:gd name="connsiteX4" fmla="*/ 0 w 490264"/>
                <a:gd name="connsiteY4" fmla="*/ 78259 h 1068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0264" h="106846">
                  <a:moveTo>
                    <a:pt x="0" y="78259"/>
                  </a:moveTo>
                  <a:lnTo>
                    <a:pt x="204689" y="106847"/>
                  </a:lnTo>
                  <a:lnTo>
                    <a:pt x="490264" y="21460"/>
                  </a:lnTo>
                  <a:lnTo>
                    <a:pt x="301932" y="0"/>
                  </a:lnTo>
                  <a:lnTo>
                    <a:pt x="0" y="78259"/>
                  </a:lnTo>
                  <a:close/>
                </a:path>
              </a:pathLst>
            </a:custGeom>
            <a:solidFill>
              <a:srgbClr val="00AAD3"/>
            </a:solidFill>
            <a:ln w="75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342" name="Forme libre : forme 341">
              <a:extLst>
                <a:ext uri="{FF2B5EF4-FFF2-40B4-BE49-F238E27FC236}">
                  <a16:creationId xmlns:a16="http://schemas.microsoft.com/office/drawing/2014/main" id="{84F281BE-3DC6-42C9-8CC2-913FECC3F0AC}"/>
                </a:ext>
              </a:extLst>
            </p:cNvPr>
            <p:cNvSpPr/>
            <p:nvPr/>
          </p:nvSpPr>
          <p:spPr>
            <a:xfrm>
              <a:off x="7080629" y="-1951477"/>
              <a:ext cx="204689" cy="78859"/>
            </a:xfrm>
            <a:custGeom>
              <a:avLst/>
              <a:gdLst>
                <a:gd name="connsiteX0" fmla="*/ 0 w 204689"/>
                <a:gd name="connsiteY0" fmla="*/ 0 h 78859"/>
                <a:gd name="connsiteX1" fmla="*/ 13581 w 204689"/>
                <a:gd name="connsiteY1" fmla="*/ 48846 h 78859"/>
                <a:gd name="connsiteX2" fmla="*/ 203639 w 204689"/>
                <a:gd name="connsiteY2" fmla="*/ 78859 h 78859"/>
                <a:gd name="connsiteX3" fmla="*/ 204689 w 204689"/>
                <a:gd name="connsiteY3" fmla="*/ 28587 h 78859"/>
                <a:gd name="connsiteX4" fmla="*/ 0 w 204689"/>
                <a:gd name="connsiteY4" fmla="*/ 0 h 788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4689" h="78859">
                  <a:moveTo>
                    <a:pt x="0" y="0"/>
                  </a:moveTo>
                  <a:lnTo>
                    <a:pt x="13581" y="48846"/>
                  </a:lnTo>
                  <a:lnTo>
                    <a:pt x="203639" y="78859"/>
                  </a:lnTo>
                  <a:lnTo>
                    <a:pt x="204689" y="28587"/>
                  </a:lnTo>
                  <a:lnTo>
                    <a:pt x="0" y="0"/>
                  </a:lnTo>
                  <a:close/>
                </a:path>
              </a:pathLst>
            </a:custGeom>
            <a:solidFill>
              <a:srgbClr val="D8D8D8"/>
            </a:solidFill>
            <a:ln w="75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343" name="Forme libre : forme 342">
              <a:extLst>
                <a:ext uri="{FF2B5EF4-FFF2-40B4-BE49-F238E27FC236}">
                  <a16:creationId xmlns:a16="http://schemas.microsoft.com/office/drawing/2014/main" id="{0AB59DAE-C8D2-4E1B-AADA-82CFAD5EA942}"/>
                </a:ext>
              </a:extLst>
            </p:cNvPr>
            <p:cNvSpPr/>
            <p:nvPr/>
          </p:nvSpPr>
          <p:spPr>
            <a:xfrm>
              <a:off x="7080629" y="-2029736"/>
              <a:ext cx="301931" cy="98067"/>
            </a:xfrm>
            <a:custGeom>
              <a:avLst/>
              <a:gdLst>
                <a:gd name="connsiteX0" fmla="*/ 301932 w 301931"/>
                <a:gd name="connsiteY0" fmla="*/ 0 h 98067"/>
                <a:gd name="connsiteX1" fmla="*/ 301932 w 301931"/>
                <a:gd name="connsiteY1" fmla="*/ 53423 h 98067"/>
                <a:gd name="connsiteX2" fmla="*/ 141737 w 301931"/>
                <a:gd name="connsiteY2" fmla="*/ 98068 h 98067"/>
                <a:gd name="connsiteX3" fmla="*/ 0 w 301931"/>
                <a:gd name="connsiteY3" fmla="*/ 78259 h 98067"/>
                <a:gd name="connsiteX4" fmla="*/ 301932 w 301931"/>
                <a:gd name="connsiteY4" fmla="*/ 0 h 980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1931" h="98067">
                  <a:moveTo>
                    <a:pt x="301932" y="0"/>
                  </a:moveTo>
                  <a:lnTo>
                    <a:pt x="301932" y="53423"/>
                  </a:lnTo>
                  <a:lnTo>
                    <a:pt x="141737" y="98068"/>
                  </a:lnTo>
                  <a:lnTo>
                    <a:pt x="0" y="78259"/>
                  </a:lnTo>
                  <a:lnTo>
                    <a:pt x="301932" y="0"/>
                  </a:lnTo>
                  <a:close/>
                </a:path>
              </a:pathLst>
            </a:custGeom>
            <a:solidFill>
              <a:srgbClr val="06A0BA"/>
            </a:solidFill>
            <a:ln w="75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344" name="Forme libre : forme 343">
              <a:extLst>
                <a:ext uri="{FF2B5EF4-FFF2-40B4-BE49-F238E27FC236}">
                  <a16:creationId xmlns:a16="http://schemas.microsoft.com/office/drawing/2014/main" id="{A11035F2-BB04-46F7-BA29-907B0CAA9228}"/>
                </a:ext>
              </a:extLst>
            </p:cNvPr>
            <p:cNvSpPr/>
            <p:nvPr/>
          </p:nvSpPr>
          <p:spPr>
            <a:xfrm>
              <a:off x="7382561" y="-2029736"/>
              <a:ext cx="188332" cy="61076"/>
            </a:xfrm>
            <a:custGeom>
              <a:avLst/>
              <a:gdLst>
                <a:gd name="connsiteX0" fmla="*/ 0 w 188332"/>
                <a:gd name="connsiteY0" fmla="*/ 53423 h 61076"/>
                <a:gd name="connsiteX1" fmla="*/ 55900 w 188332"/>
                <a:gd name="connsiteY1" fmla="*/ 61077 h 61076"/>
                <a:gd name="connsiteX2" fmla="*/ 188332 w 188332"/>
                <a:gd name="connsiteY2" fmla="*/ 21460 h 61076"/>
                <a:gd name="connsiteX3" fmla="*/ 0 w 188332"/>
                <a:gd name="connsiteY3" fmla="*/ 0 h 61076"/>
                <a:gd name="connsiteX4" fmla="*/ 0 w 188332"/>
                <a:gd name="connsiteY4" fmla="*/ 53423 h 610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8332" h="61076">
                  <a:moveTo>
                    <a:pt x="0" y="53423"/>
                  </a:moveTo>
                  <a:lnTo>
                    <a:pt x="55900" y="61077"/>
                  </a:lnTo>
                  <a:lnTo>
                    <a:pt x="188332" y="21460"/>
                  </a:lnTo>
                  <a:lnTo>
                    <a:pt x="0" y="0"/>
                  </a:lnTo>
                  <a:lnTo>
                    <a:pt x="0" y="53423"/>
                  </a:lnTo>
                  <a:close/>
                </a:path>
              </a:pathLst>
            </a:custGeom>
            <a:solidFill>
              <a:srgbClr val="0B9BAA"/>
            </a:solidFill>
            <a:ln w="75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345" name="Forme libre : forme 344">
              <a:extLst>
                <a:ext uri="{FF2B5EF4-FFF2-40B4-BE49-F238E27FC236}">
                  <a16:creationId xmlns:a16="http://schemas.microsoft.com/office/drawing/2014/main" id="{10E9EC4F-EED8-481B-8DE4-1D4C1430766B}"/>
                </a:ext>
              </a:extLst>
            </p:cNvPr>
            <p:cNvSpPr/>
            <p:nvPr/>
          </p:nvSpPr>
          <p:spPr>
            <a:xfrm>
              <a:off x="7232114" y="-1998428"/>
              <a:ext cx="236866" cy="115714"/>
            </a:xfrm>
            <a:custGeom>
              <a:avLst/>
              <a:gdLst>
                <a:gd name="connsiteX0" fmla="*/ 119984 w 236866"/>
                <a:gd name="connsiteY0" fmla="*/ 3917 h 115714"/>
                <a:gd name="connsiteX1" fmla="*/ 31746 w 236866"/>
                <a:gd name="connsiteY1" fmla="*/ 47361 h 115714"/>
                <a:gd name="connsiteX2" fmla="*/ -68 w 236866"/>
                <a:gd name="connsiteY2" fmla="*/ 63793 h 115714"/>
                <a:gd name="connsiteX3" fmla="*/ 20716 w 236866"/>
                <a:gd name="connsiteY3" fmla="*/ 86678 h 115714"/>
                <a:gd name="connsiteX4" fmla="*/ 89221 w 236866"/>
                <a:gd name="connsiteY4" fmla="*/ 115190 h 115714"/>
                <a:gd name="connsiteX5" fmla="*/ 139868 w 236866"/>
                <a:gd name="connsiteY5" fmla="*/ 99283 h 115714"/>
                <a:gd name="connsiteX6" fmla="*/ 228256 w 236866"/>
                <a:gd name="connsiteY6" fmla="*/ 55839 h 115714"/>
                <a:gd name="connsiteX7" fmla="*/ 229232 w 236866"/>
                <a:gd name="connsiteY7" fmla="*/ 36181 h 115714"/>
                <a:gd name="connsiteX8" fmla="*/ 227131 w 236866"/>
                <a:gd name="connsiteY8" fmla="*/ 34905 h 115714"/>
                <a:gd name="connsiteX9" fmla="*/ 227131 w 236866"/>
                <a:gd name="connsiteY9" fmla="*/ 34905 h 115714"/>
                <a:gd name="connsiteX10" fmla="*/ 221803 w 236866"/>
                <a:gd name="connsiteY10" fmla="*/ 28077 h 115714"/>
                <a:gd name="connsiteX11" fmla="*/ 190215 w 236866"/>
                <a:gd name="connsiteY11" fmla="*/ 9469 h 115714"/>
                <a:gd name="connsiteX12" fmla="*/ 157501 w 236866"/>
                <a:gd name="connsiteY12" fmla="*/ 5642 h 115714"/>
                <a:gd name="connsiteX13" fmla="*/ 157501 w 236866"/>
                <a:gd name="connsiteY13" fmla="*/ 5642 h 115714"/>
                <a:gd name="connsiteX14" fmla="*/ 155400 w 236866"/>
                <a:gd name="connsiteY14" fmla="*/ 4292 h 115714"/>
                <a:gd name="connsiteX15" fmla="*/ 119984 w 236866"/>
                <a:gd name="connsiteY15" fmla="*/ 3917 h 115714"/>
                <a:gd name="connsiteX16" fmla="*/ 202520 w 236866"/>
                <a:gd name="connsiteY16" fmla="*/ 32054 h 115714"/>
                <a:gd name="connsiteX17" fmla="*/ 199970 w 236866"/>
                <a:gd name="connsiteY17" fmla="*/ 31304 h 115714"/>
                <a:gd name="connsiteX18" fmla="*/ 183236 w 236866"/>
                <a:gd name="connsiteY18" fmla="*/ 21474 h 115714"/>
                <a:gd name="connsiteX19" fmla="*/ 182111 w 236866"/>
                <a:gd name="connsiteY19" fmla="*/ 20049 h 115714"/>
                <a:gd name="connsiteX20" fmla="*/ 183987 w 236866"/>
                <a:gd name="connsiteY20" fmla="*/ 17498 h 115714"/>
                <a:gd name="connsiteX21" fmla="*/ 191040 w 236866"/>
                <a:gd name="connsiteY21" fmla="*/ 17498 h 115714"/>
                <a:gd name="connsiteX22" fmla="*/ 207772 w 236866"/>
                <a:gd name="connsiteY22" fmla="*/ 27402 h 115714"/>
                <a:gd name="connsiteX23" fmla="*/ 207097 w 236866"/>
                <a:gd name="connsiteY23" fmla="*/ 31304 h 115714"/>
                <a:gd name="connsiteX24" fmla="*/ 202220 w 236866"/>
                <a:gd name="connsiteY24" fmla="*/ 32054 h 115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36866" h="115714">
                  <a:moveTo>
                    <a:pt x="119984" y="3917"/>
                  </a:moveTo>
                  <a:lnTo>
                    <a:pt x="31746" y="47361"/>
                  </a:lnTo>
                  <a:cubicBezTo>
                    <a:pt x="21767" y="52688"/>
                    <a:pt x="2332" y="57565"/>
                    <a:pt x="-68" y="63793"/>
                  </a:cubicBezTo>
                  <a:cubicBezTo>
                    <a:pt x="-2470" y="70021"/>
                    <a:pt x="-68" y="75048"/>
                    <a:pt x="20716" y="86678"/>
                  </a:cubicBezTo>
                  <a:cubicBezTo>
                    <a:pt x="42148" y="99253"/>
                    <a:pt x="65195" y="108846"/>
                    <a:pt x="89221" y="115190"/>
                  </a:cubicBezTo>
                  <a:cubicBezTo>
                    <a:pt x="105953" y="118417"/>
                    <a:pt x="129888" y="104611"/>
                    <a:pt x="139868" y="99283"/>
                  </a:cubicBezTo>
                  <a:lnTo>
                    <a:pt x="228256" y="55839"/>
                  </a:lnTo>
                  <a:cubicBezTo>
                    <a:pt x="238236" y="50512"/>
                    <a:pt x="238686" y="41733"/>
                    <a:pt x="229232" y="36181"/>
                  </a:cubicBezTo>
                  <a:lnTo>
                    <a:pt x="227131" y="34905"/>
                  </a:lnTo>
                  <a:lnTo>
                    <a:pt x="227131" y="34905"/>
                  </a:lnTo>
                  <a:cubicBezTo>
                    <a:pt x="232383" y="28677"/>
                    <a:pt x="230282" y="32954"/>
                    <a:pt x="221803" y="28077"/>
                  </a:cubicBezTo>
                  <a:lnTo>
                    <a:pt x="190215" y="9469"/>
                  </a:lnTo>
                  <a:cubicBezTo>
                    <a:pt x="180120" y="4319"/>
                    <a:pt x="168512" y="2961"/>
                    <a:pt x="157501" y="5642"/>
                  </a:cubicBezTo>
                  <a:lnTo>
                    <a:pt x="157501" y="5642"/>
                  </a:lnTo>
                  <a:lnTo>
                    <a:pt x="155400" y="4292"/>
                  </a:lnTo>
                  <a:cubicBezTo>
                    <a:pt x="144299" y="-1350"/>
                    <a:pt x="131202" y="-1489"/>
                    <a:pt x="119984" y="3917"/>
                  </a:cubicBezTo>
                  <a:close/>
                  <a:moveTo>
                    <a:pt x="202520" y="32054"/>
                  </a:moveTo>
                  <a:cubicBezTo>
                    <a:pt x="201625" y="32000"/>
                    <a:pt x="200752" y="31744"/>
                    <a:pt x="199970" y="31304"/>
                  </a:cubicBezTo>
                  <a:lnTo>
                    <a:pt x="183236" y="21474"/>
                  </a:lnTo>
                  <a:cubicBezTo>
                    <a:pt x="182678" y="21178"/>
                    <a:pt x="182269" y="20661"/>
                    <a:pt x="182111" y="20049"/>
                  </a:cubicBezTo>
                  <a:cubicBezTo>
                    <a:pt x="182112" y="19148"/>
                    <a:pt x="182712" y="18248"/>
                    <a:pt x="183987" y="17498"/>
                  </a:cubicBezTo>
                  <a:cubicBezTo>
                    <a:pt x="186222" y="16453"/>
                    <a:pt x="188805" y="16453"/>
                    <a:pt x="191040" y="17498"/>
                  </a:cubicBezTo>
                  <a:lnTo>
                    <a:pt x="207772" y="27402"/>
                  </a:lnTo>
                  <a:cubicBezTo>
                    <a:pt x="209573" y="28452"/>
                    <a:pt x="209198" y="30178"/>
                    <a:pt x="207097" y="31304"/>
                  </a:cubicBezTo>
                  <a:cubicBezTo>
                    <a:pt x="205578" y="32019"/>
                    <a:pt x="203884" y="32280"/>
                    <a:pt x="202220" y="32054"/>
                  </a:cubicBezTo>
                  <a:close/>
                </a:path>
              </a:pathLst>
            </a:custGeom>
            <a:solidFill>
              <a:srgbClr val="53ABB9"/>
            </a:solidFill>
            <a:ln w="75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346" name="Forme libre : forme 345">
              <a:extLst>
                <a:ext uri="{FF2B5EF4-FFF2-40B4-BE49-F238E27FC236}">
                  <a16:creationId xmlns:a16="http://schemas.microsoft.com/office/drawing/2014/main" id="{BE9FD684-133A-439B-BF62-0A8014EB5D13}"/>
                </a:ext>
              </a:extLst>
            </p:cNvPr>
            <p:cNvSpPr/>
            <p:nvPr/>
          </p:nvSpPr>
          <p:spPr>
            <a:xfrm>
              <a:off x="7232086" y="-2003453"/>
              <a:ext cx="236904" cy="115783"/>
            </a:xfrm>
            <a:custGeom>
              <a:avLst/>
              <a:gdLst>
                <a:gd name="connsiteX0" fmla="*/ 120313 w 236904"/>
                <a:gd name="connsiteY0" fmla="*/ 3914 h 115783"/>
                <a:gd name="connsiteX1" fmla="*/ 31774 w 236904"/>
                <a:gd name="connsiteY1" fmla="*/ 47358 h 115783"/>
                <a:gd name="connsiteX2" fmla="*/ -40 w 236904"/>
                <a:gd name="connsiteY2" fmla="*/ 63790 h 115783"/>
                <a:gd name="connsiteX3" fmla="*/ 20744 w 236904"/>
                <a:gd name="connsiteY3" fmla="*/ 86675 h 115783"/>
                <a:gd name="connsiteX4" fmla="*/ 89249 w 236904"/>
                <a:gd name="connsiteY4" fmla="*/ 115262 h 115783"/>
                <a:gd name="connsiteX5" fmla="*/ 139896 w 236904"/>
                <a:gd name="connsiteY5" fmla="*/ 99281 h 115783"/>
                <a:gd name="connsiteX6" fmla="*/ 228284 w 236904"/>
                <a:gd name="connsiteY6" fmla="*/ 55836 h 115783"/>
                <a:gd name="connsiteX7" fmla="*/ 229335 w 236904"/>
                <a:gd name="connsiteY7" fmla="*/ 36253 h 115783"/>
                <a:gd name="connsiteX8" fmla="*/ 227160 w 236904"/>
                <a:gd name="connsiteY8" fmla="*/ 34902 h 115783"/>
                <a:gd name="connsiteX9" fmla="*/ 230386 w 236904"/>
                <a:gd name="connsiteY9" fmla="*/ 32876 h 115783"/>
                <a:gd name="connsiteX10" fmla="*/ 221982 w 236904"/>
                <a:gd name="connsiteY10" fmla="*/ 27924 h 115783"/>
                <a:gd name="connsiteX11" fmla="*/ 190318 w 236904"/>
                <a:gd name="connsiteY11" fmla="*/ 9316 h 115783"/>
                <a:gd name="connsiteX12" fmla="*/ 157604 w 236904"/>
                <a:gd name="connsiteY12" fmla="*/ 5489 h 115783"/>
                <a:gd name="connsiteX13" fmla="*/ 157604 w 236904"/>
                <a:gd name="connsiteY13" fmla="*/ 5489 h 115783"/>
                <a:gd name="connsiteX14" fmla="*/ 155428 w 236904"/>
                <a:gd name="connsiteY14" fmla="*/ 4214 h 115783"/>
                <a:gd name="connsiteX15" fmla="*/ 120312 w 236904"/>
                <a:gd name="connsiteY15" fmla="*/ 3914 h 115783"/>
                <a:gd name="connsiteX16" fmla="*/ 202849 w 236904"/>
                <a:gd name="connsiteY16" fmla="*/ 32051 h 115783"/>
                <a:gd name="connsiteX17" fmla="*/ 200298 w 236904"/>
                <a:gd name="connsiteY17" fmla="*/ 31376 h 115783"/>
                <a:gd name="connsiteX18" fmla="*/ 183565 w 236904"/>
                <a:gd name="connsiteY18" fmla="*/ 21546 h 115783"/>
                <a:gd name="connsiteX19" fmla="*/ 182439 w 236904"/>
                <a:gd name="connsiteY19" fmla="*/ 20046 h 115783"/>
                <a:gd name="connsiteX20" fmla="*/ 184315 w 236904"/>
                <a:gd name="connsiteY20" fmla="*/ 17570 h 115783"/>
                <a:gd name="connsiteX21" fmla="*/ 191819 w 236904"/>
                <a:gd name="connsiteY21" fmla="*/ 17570 h 115783"/>
                <a:gd name="connsiteX22" fmla="*/ 208552 w 236904"/>
                <a:gd name="connsiteY22" fmla="*/ 27399 h 115783"/>
                <a:gd name="connsiteX23" fmla="*/ 207801 w 236904"/>
                <a:gd name="connsiteY23" fmla="*/ 31376 h 115783"/>
                <a:gd name="connsiteX24" fmla="*/ 202549 w 236904"/>
                <a:gd name="connsiteY24" fmla="*/ 32051 h 1157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36904" h="115783">
                  <a:moveTo>
                    <a:pt x="120313" y="3914"/>
                  </a:moveTo>
                  <a:lnTo>
                    <a:pt x="31774" y="47358"/>
                  </a:lnTo>
                  <a:cubicBezTo>
                    <a:pt x="21795" y="52685"/>
                    <a:pt x="2436" y="57562"/>
                    <a:pt x="-40" y="63790"/>
                  </a:cubicBezTo>
                  <a:cubicBezTo>
                    <a:pt x="-2516" y="70018"/>
                    <a:pt x="-40" y="75045"/>
                    <a:pt x="20744" y="86675"/>
                  </a:cubicBezTo>
                  <a:cubicBezTo>
                    <a:pt x="42188" y="99246"/>
                    <a:pt x="65231" y="108862"/>
                    <a:pt x="89249" y="115262"/>
                  </a:cubicBezTo>
                  <a:cubicBezTo>
                    <a:pt x="105981" y="118489"/>
                    <a:pt x="129916" y="104608"/>
                    <a:pt x="139896" y="99281"/>
                  </a:cubicBezTo>
                  <a:lnTo>
                    <a:pt x="228284" y="55836"/>
                  </a:lnTo>
                  <a:cubicBezTo>
                    <a:pt x="238264" y="50509"/>
                    <a:pt x="238714" y="41730"/>
                    <a:pt x="229335" y="36253"/>
                  </a:cubicBezTo>
                  <a:lnTo>
                    <a:pt x="227160" y="34902"/>
                  </a:lnTo>
                  <a:lnTo>
                    <a:pt x="230386" y="32876"/>
                  </a:lnTo>
                  <a:lnTo>
                    <a:pt x="221982" y="27924"/>
                  </a:lnTo>
                  <a:lnTo>
                    <a:pt x="190318" y="9316"/>
                  </a:lnTo>
                  <a:cubicBezTo>
                    <a:pt x="180223" y="4166"/>
                    <a:pt x="168615" y="2808"/>
                    <a:pt x="157604" y="5489"/>
                  </a:cubicBezTo>
                  <a:lnTo>
                    <a:pt x="157604" y="5489"/>
                  </a:lnTo>
                  <a:lnTo>
                    <a:pt x="155428" y="4214"/>
                  </a:lnTo>
                  <a:cubicBezTo>
                    <a:pt x="144409" y="-1352"/>
                    <a:pt x="131425" y="-1463"/>
                    <a:pt x="120312" y="3914"/>
                  </a:cubicBezTo>
                  <a:close/>
                  <a:moveTo>
                    <a:pt x="202849" y="32051"/>
                  </a:moveTo>
                  <a:cubicBezTo>
                    <a:pt x="201965" y="31978"/>
                    <a:pt x="201101" y="31750"/>
                    <a:pt x="200298" y="31376"/>
                  </a:cubicBezTo>
                  <a:lnTo>
                    <a:pt x="183565" y="21546"/>
                  </a:lnTo>
                  <a:cubicBezTo>
                    <a:pt x="183023" y="21197"/>
                    <a:pt x="182624" y="20664"/>
                    <a:pt x="182439" y="20046"/>
                  </a:cubicBezTo>
                  <a:cubicBezTo>
                    <a:pt x="182439" y="19220"/>
                    <a:pt x="183040" y="18245"/>
                    <a:pt x="184315" y="17570"/>
                  </a:cubicBezTo>
                  <a:cubicBezTo>
                    <a:pt x="186672" y="16367"/>
                    <a:pt x="189462" y="16367"/>
                    <a:pt x="191819" y="17570"/>
                  </a:cubicBezTo>
                  <a:lnTo>
                    <a:pt x="208552" y="27399"/>
                  </a:lnTo>
                  <a:cubicBezTo>
                    <a:pt x="210277" y="28450"/>
                    <a:pt x="209902" y="30175"/>
                    <a:pt x="207801" y="31376"/>
                  </a:cubicBezTo>
                  <a:cubicBezTo>
                    <a:pt x="206164" y="32146"/>
                    <a:pt x="204326" y="32382"/>
                    <a:pt x="202549" y="32051"/>
                  </a:cubicBezTo>
                  <a:close/>
                </a:path>
              </a:pathLst>
            </a:custGeom>
            <a:solidFill>
              <a:srgbClr val="FFFFFF"/>
            </a:solidFill>
            <a:ln w="75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347" name="Forme libre : forme 346">
              <a:extLst>
                <a:ext uri="{FF2B5EF4-FFF2-40B4-BE49-F238E27FC236}">
                  <a16:creationId xmlns:a16="http://schemas.microsoft.com/office/drawing/2014/main" id="{DC516977-D87E-4C9E-8DF5-CB33CE37EEB6}"/>
                </a:ext>
              </a:extLst>
            </p:cNvPr>
            <p:cNvSpPr/>
            <p:nvPr/>
          </p:nvSpPr>
          <p:spPr>
            <a:xfrm>
              <a:off x="7258069" y="-1998548"/>
              <a:ext cx="191646" cy="93929"/>
            </a:xfrm>
            <a:custGeom>
              <a:avLst/>
              <a:gdLst>
                <a:gd name="connsiteX0" fmla="*/ 190596 w 191646"/>
                <a:gd name="connsiteY0" fmla="*/ 42753 h 93929"/>
                <a:gd name="connsiteX1" fmla="*/ 160583 w 191646"/>
                <a:gd name="connsiteY1" fmla="*/ 20243 h 93929"/>
                <a:gd name="connsiteX2" fmla="*/ 118640 w 191646"/>
                <a:gd name="connsiteY2" fmla="*/ 960 h 93929"/>
                <a:gd name="connsiteX3" fmla="*/ 100857 w 191646"/>
                <a:gd name="connsiteY3" fmla="*/ 2160 h 93929"/>
                <a:gd name="connsiteX4" fmla="*/ 59889 w 191646"/>
                <a:gd name="connsiteY4" fmla="*/ 21594 h 93929"/>
                <a:gd name="connsiteX5" fmla="*/ 6091 w 191646"/>
                <a:gd name="connsiteY5" fmla="*/ 50331 h 93929"/>
                <a:gd name="connsiteX6" fmla="*/ 6091 w 191646"/>
                <a:gd name="connsiteY6" fmla="*/ 50331 h 93929"/>
                <a:gd name="connsiteX7" fmla="*/ 3464 w 191646"/>
                <a:gd name="connsiteY7" fmla="*/ 52807 h 93929"/>
                <a:gd name="connsiteX8" fmla="*/ 3464 w 191646"/>
                <a:gd name="connsiteY8" fmla="*/ 62637 h 93929"/>
                <a:gd name="connsiteX9" fmla="*/ 9016 w 191646"/>
                <a:gd name="connsiteY9" fmla="*/ 68339 h 93929"/>
                <a:gd name="connsiteX10" fmla="*/ 31001 w 191646"/>
                <a:gd name="connsiteY10" fmla="*/ 82295 h 93929"/>
                <a:gd name="connsiteX11" fmla="*/ 56212 w 191646"/>
                <a:gd name="connsiteY11" fmla="*/ 92500 h 93929"/>
                <a:gd name="connsiteX12" fmla="*/ 88776 w 191646"/>
                <a:gd name="connsiteY12" fmla="*/ 91074 h 93929"/>
                <a:gd name="connsiteX13" fmla="*/ 102432 w 191646"/>
                <a:gd name="connsiteY13" fmla="*/ 86047 h 93929"/>
                <a:gd name="connsiteX14" fmla="*/ 190821 w 191646"/>
                <a:gd name="connsiteY14" fmla="*/ 42603 h 93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91646" h="93929">
                  <a:moveTo>
                    <a:pt x="190596" y="42753"/>
                  </a:moveTo>
                  <a:cubicBezTo>
                    <a:pt x="189021" y="33824"/>
                    <a:pt x="170187" y="25871"/>
                    <a:pt x="160583" y="20243"/>
                  </a:cubicBezTo>
                  <a:cubicBezTo>
                    <a:pt x="147249" y="12492"/>
                    <a:pt x="133204" y="6035"/>
                    <a:pt x="118640" y="960"/>
                  </a:cubicBezTo>
                  <a:cubicBezTo>
                    <a:pt x="112751" y="-706"/>
                    <a:pt x="106468" y="-282"/>
                    <a:pt x="100857" y="2160"/>
                  </a:cubicBezTo>
                  <a:lnTo>
                    <a:pt x="59889" y="21594"/>
                  </a:lnTo>
                  <a:cubicBezTo>
                    <a:pt x="19297" y="43653"/>
                    <a:pt x="8416" y="48305"/>
                    <a:pt x="6091" y="50331"/>
                  </a:cubicBezTo>
                  <a:lnTo>
                    <a:pt x="6091" y="50331"/>
                  </a:lnTo>
                  <a:lnTo>
                    <a:pt x="3464" y="52807"/>
                  </a:lnTo>
                  <a:cubicBezTo>
                    <a:pt x="-2839" y="59035"/>
                    <a:pt x="-1638" y="57009"/>
                    <a:pt x="3464" y="62637"/>
                  </a:cubicBezTo>
                  <a:cubicBezTo>
                    <a:pt x="5196" y="64650"/>
                    <a:pt x="7050" y="66555"/>
                    <a:pt x="9016" y="68339"/>
                  </a:cubicBezTo>
                  <a:cubicBezTo>
                    <a:pt x="15545" y="74145"/>
                    <a:pt x="22968" y="78858"/>
                    <a:pt x="31001" y="82295"/>
                  </a:cubicBezTo>
                  <a:cubicBezTo>
                    <a:pt x="39199" y="86186"/>
                    <a:pt x="47617" y="89593"/>
                    <a:pt x="56212" y="92500"/>
                  </a:cubicBezTo>
                  <a:cubicBezTo>
                    <a:pt x="67015" y="94750"/>
                    <a:pt x="78211" y="94260"/>
                    <a:pt x="88776" y="91074"/>
                  </a:cubicBezTo>
                  <a:cubicBezTo>
                    <a:pt x="93480" y="89845"/>
                    <a:pt x="98054" y="88161"/>
                    <a:pt x="102432" y="86047"/>
                  </a:cubicBezTo>
                  <a:lnTo>
                    <a:pt x="190821" y="42603"/>
                  </a:lnTo>
                </a:path>
              </a:pathLst>
            </a:custGeom>
            <a:solidFill>
              <a:srgbClr val="D9042B"/>
            </a:solidFill>
            <a:ln w="75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348" name="Forme libre : forme 347">
              <a:extLst>
                <a:ext uri="{FF2B5EF4-FFF2-40B4-BE49-F238E27FC236}">
                  <a16:creationId xmlns:a16="http://schemas.microsoft.com/office/drawing/2014/main" id="{091FF910-41C1-4B4E-A575-CE1C2F9A8991}"/>
                </a:ext>
              </a:extLst>
            </p:cNvPr>
            <p:cNvSpPr/>
            <p:nvPr/>
          </p:nvSpPr>
          <p:spPr>
            <a:xfrm>
              <a:off x="7303389" y="-1946150"/>
              <a:ext cx="50222" cy="28083"/>
            </a:xfrm>
            <a:custGeom>
              <a:avLst/>
              <a:gdLst>
                <a:gd name="connsiteX0" fmla="*/ 49010 w 50222"/>
                <a:gd name="connsiteY0" fmla="*/ 16992 h 28083"/>
                <a:gd name="connsiteX1" fmla="*/ 48461 w 50222"/>
                <a:gd name="connsiteY1" fmla="*/ 20020 h 28083"/>
                <a:gd name="connsiteX2" fmla="*/ 48260 w 50222"/>
                <a:gd name="connsiteY2" fmla="*/ 20143 h 28083"/>
                <a:gd name="connsiteX3" fmla="*/ 36855 w 50222"/>
                <a:gd name="connsiteY3" fmla="*/ 26971 h 28083"/>
                <a:gd name="connsiteX4" fmla="*/ 28451 w 50222"/>
                <a:gd name="connsiteY4" fmla="*/ 26971 h 28083"/>
                <a:gd name="connsiteX5" fmla="*/ 388 w 50222"/>
                <a:gd name="connsiteY5" fmla="*/ 11965 h 28083"/>
                <a:gd name="connsiteX6" fmla="*/ -437 w 50222"/>
                <a:gd name="connsiteY6" fmla="*/ 11214 h 28083"/>
                <a:gd name="connsiteX7" fmla="*/ 113 w 50222"/>
                <a:gd name="connsiteY7" fmla="*/ 8187 h 28083"/>
                <a:gd name="connsiteX8" fmla="*/ 313 w 50222"/>
                <a:gd name="connsiteY8" fmla="*/ 8063 h 28083"/>
                <a:gd name="connsiteX9" fmla="*/ 12019 w 50222"/>
                <a:gd name="connsiteY9" fmla="*/ 1085 h 28083"/>
                <a:gd name="connsiteX10" fmla="*/ 20422 w 50222"/>
                <a:gd name="connsiteY10" fmla="*/ 1085 h 28083"/>
                <a:gd name="connsiteX11" fmla="*/ 48184 w 50222"/>
                <a:gd name="connsiteY11" fmla="*/ 16092 h 28083"/>
                <a:gd name="connsiteX12" fmla="*/ 49009 w 50222"/>
                <a:gd name="connsiteY12" fmla="*/ 16992 h 28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222" h="28083">
                  <a:moveTo>
                    <a:pt x="49010" y="16992"/>
                  </a:moveTo>
                  <a:cubicBezTo>
                    <a:pt x="49694" y="17980"/>
                    <a:pt x="49449" y="19335"/>
                    <a:pt x="48461" y="20020"/>
                  </a:cubicBezTo>
                  <a:cubicBezTo>
                    <a:pt x="48396" y="20065"/>
                    <a:pt x="48329" y="20106"/>
                    <a:pt x="48260" y="20143"/>
                  </a:cubicBezTo>
                  <a:lnTo>
                    <a:pt x="36855" y="26971"/>
                  </a:lnTo>
                  <a:cubicBezTo>
                    <a:pt x="34235" y="28399"/>
                    <a:pt x="31071" y="28399"/>
                    <a:pt x="28451" y="26971"/>
                  </a:cubicBezTo>
                  <a:lnTo>
                    <a:pt x="388" y="11965"/>
                  </a:lnTo>
                  <a:cubicBezTo>
                    <a:pt x="79" y="11756"/>
                    <a:pt x="-200" y="11503"/>
                    <a:pt x="-437" y="11214"/>
                  </a:cubicBezTo>
                  <a:cubicBezTo>
                    <a:pt x="-1121" y="10227"/>
                    <a:pt x="-876" y="8871"/>
                    <a:pt x="113" y="8187"/>
                  </a:cubicBezTo>
                  <a:cubicBezTo>
                    <a:pt x="178" y="8142"/>
                    <a:pt x="244" y="8101"/>
                    <a:pt x="313" y="8063"/>
                  </a:cubicBezTo>
                  <a:lnTo>
                    <a:pt x="12019" y="1085"/>
                  </a:lnTo>
                  <a:cubicBezTo>
                    <a:pt x="14619" y="-416"/>
                    <a:pt x="17822" y="-416"/>
                    <a:pt x="20422" y="1085"/>
                  </a:cubicBezTo>
                  <a:lnTo>
                    <a:pt x="48184" y="16092"/>
                  </a:lnTo>
                  <a:cubicBezTo>
                    <a:pt x="48505" y="16346"/>
                    <a:pt x="48783" y="16650"/>
                    <a:pt x="49009" y="16992"/>
                  </a:cubicBezTo>
                  <a:close/>
                </a:path>
              </a:pathLst>
            </a:custGeom>
            <a:solidFill>
              <a:srgbClr val="D11811"/>
            </a:solidFill>
            <a:ln w="75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349" name="Forme libre : forme 348">
              <a:extLst>
                <a:ext uri="{FF2B5EF4-FFF2-40B4-BE49-F238E27FC236}">
                  <a16:creationId xmlns:a16="http://schemas.microsoft.com/office/drawing/2014/main" id="{E5075991-CD90-42D8-98EB-F9B98D88A6A6}"/>
                </a:ext>
              </a:extLst>
            </p:cNvPr>
            <p:cNvSpPr/>
            <p:nvPr/>
          </p:nvSpPr>
          <p:spPr>
            <a:xfrm>
              <a:off x="7303615" y="-1947627"/>
              <a:ext cx="50098" cy="27855"/>
            </a:xfrm>
            <a:custGeom>
              <a:avLst/>
              <a:gdLst>
                <a:gd name="connsiteX0" fmla="*/ -513 w 50098"/>
                <a:gd name="connsiteY0" fmla="*/ 10966 h 27855"/>
                <a:gd name="connsiteX1" fmla="*/ 312 w 50098"/>
                <a:gd name="connsiteY1" fmla="*/ 11716 h 27855"/>
                <a:gd name="connsiteX2" fmla="*/ 28375 w 50098"/>
                <a:gd name="connsiteY2" fmla="*/ 26723 h 27855"/>
                <a:gd name="connsiteX3" fmla="*/ 36778 w 50098"/>
                <a:gd name="connsiteY3" fmla="*/ 26723 h 27855"/>
                <a:gd name="connsiteX4" fmla="*/ 46308 w 50098"/>
                <a:gd name="connsiteY4" fmla="*/ 21020 h 27855"/>
                <a:gd name="connsiteX5" fmla="*/ 48108 w 50098"/>
                <a:gd name="connsiteY5" fmla="*/ 19970 h 27855"/>
                <a:gd name="connsiteX6" fmla="*/ 48963 w 50098"/>
                <a:gd name="connsiteY6" fmla="*/ 16793 h 27855"/>
                <a:gd name="connsiteX7" fmla="*/ 48934 w 50098"/>
                <a:gd name="connsiteY7" fmla="*/ 16743 h 27855"/>
                <a:gd name="connsiteX8" fmla="*/ 48033 w 50098"/>
                <a:gd name="connsiteY8" fmla="*/ 16068 h 27855"/>
                <a:gd name="connsiteX9" fmla="*/ 20347 w 50098"/>
                <a:gd name="connsiteY9" fmla="*/ 1061 h 27855"/>
                <a:gd name="connsiteX10" fmla="*/ 11868 w 50098"/>
                <a:gd name="connsiteY10" fmla="*/ 1061 h 27855"/>
                <a:gd name="connsiteX11" fmla="*/ 10442 w 50098"/>
                <a:gd name="connsiteY11" fmla="*/ 1887 h 27855"/>
                <a:gd name="connsiteX12" fmla="*/ 237 w 50098"/>
                <a:gd name="connsiteY12" fmla="*/ 8039 h 27855"/>
                <a:gd name="connsiteX13" fmla="*/ -549 w 50098"/>
                <a:gd name="connsiteY13" fmla="*/ 10905 h 27855"/>
                <a:gd name="connsiteX14" fmla="*/ -514 w 50098"/>
                <a:gd name="connsiteY14" fmla="*/ 10966 h 27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0098" h="27855">
                  <a:moveTo>
                    <a:pt x="-513" y="10966"/>
                  </a:moveTo>
                  <a:cubicBezTo>
                    <a:pt x="-317" y="11291"/>
                    <a:pt x="-30" y="11552"/>
                    <a:pt x="312" y="11716"/>
                  </a:cubicBezTo>
                  <a:lnTo>
                    <a:pt x="28375" y="26723"/>
                  </a:lnTo>
                  <a:cubicBezTo>
                    <a:pt x="30987" y="28179"/>
                    <a:pt x="34166" y="28179"/>
                    <a:pt x="36778" y="26723"/>
                  </a:cubicBezTo>
                  <a:lnTo>
                    <a:pt x="46308" y="21020"/>
                  </a:lnTo>
                  <a:lnTo>
                    <a:pt x="48108" y="19970"/>
                  </a:lnTo>
                  <a:cubicBezTo>
                    <a:pt x="49221" y="19329"/>
                    <a:pt x="49604" y="17907"/>
                    <a:pt x="48963" y="16793"/>
                  </a:cubicBezTo>
                  <a:cubicBezTo>
                    <a:pt x="48953" y="16777"/>
                    <a:pt x="48944" y="16760"/>
                    <a:pt x="48934" y="16743"/>
                  </a:cubicBezTo>
                  <a:cubicBezTo>
                    <a:pt x="48687" y="16454"/>
                    <a:pt x="48379" y="16223"/>
                    <a:pt x="48033" y="16068"/>
                  </a:cubicBezTo>
                  <a:lnTo>
                    <a:pt x="20347" y="1061"/>
                  </a:lnTo>
                  <a:cubicBezTo>
                    <a:pt x="17711" y="-408"/>
                    <a:pt x="14503" y="-408"/>
                    <a:pt x="11868" y="1061"/>
                  </a:cubicBezTo>
                  <a:lnTo>
                    <a:pt x="10442" y="1887"/>
                  </a:lnTo>
                  <a:lnTo>
                    <a:pt x="237" y="8039"/>
                  </a:lnTo>
                  <a:cubicBezTo>
                    <a:pt x="-771" y="8614"/>
                    <a:pt x="-1123" y="9896"/>
                    <a:pt x="-549" y="10905"/>
                  </a:cubicBezTo>
                  <a:cubicBezTo>
                    <a:pt x="-538" y="10925"/>
                    <a:pt x="-526" y="10946"/>
                    <a:pt x="-514" y="10966"/>
                  </a:cubicBezTo>
                  <a:close/>
                </a:path>
              </a:pathLst>
            </a:custGeom>
            <a:solidFill>
              <a:srgbClr val="ECECFF"/>
            </a:solidFill>
            <a:ln w="75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350" name="Forme libre : forme 349">
              <a:extLst>
                <a:ext uri="{FF2B5EF4-FFF2-40B4-BE49-F238E27FC236}">
                  <a16:creationId xmlns:a16="http://schemas.microsoft.com/office/drawing/2014/main" id="{E1B068A1-B4C2-4F97-AAAF-322AA59917FE}"/>
                </a:ext>
              </a:extLst>
            </p:cNvPr>
            <p:cNvSpPr/>
            <p:nvPr/>
          </p:nvSpPr>
          <p:spPr>
            <a:xfrm>
              <a:off x="7314881" y="-1947927"/>
              <a:ext cx="38831" cy="21060"/>
            </a:xfrm>
            <a:custGeom>
              <a:avLst/>
              <a:gdLst>
                <a:gd name="connsiteX0" fmla="*/ -825 w 38831"/>
                <a:gd name="connsiteY0" fmla="*/ 1962 h 21060"/>
                <a:gd name="connsiteX1" fmla="*/ 35041 w 38831"/>
                <a:gd name="connsiteY1" fmla="*/ 21020 h 21060"/>
                <a:gd name="connsiteX2" fmla="*/ 36842 w 38831"/>
                <a:gd name="connsiteY2" fmla="*/ 19969 h 21060"/>
                <a:gd name="connsiteX3" fmla="*/ 37697 w 38831"/>
                <a:gd name="connsiteY3" fmla="*/ 16793 h 21060"/>
                <a:gd name="connsiteX4" fmla="*/ 37667 w 38831"/>
                <a:gd name="connsiteY4" fmla="*/ 16743 h 21060"/>
                <a:gd name="connsiteX5" fmla="*/ 36767 w 38831"/>
                <a:gd name="connsiteY5" fmla="*/ 16068 h 21060"/>
                <a:gd name="connsiteX6" fmla="*/ 9080 w 38831"/>
                <a:gd name="connsiteY6" fmla="*/ 1061 h 21060"/>
                <a:gd name="connsiteX7" fmla="*/ 602 w 38831"/>
                <a:gd name="connsiteY7" fmla="*/ 1061 h 21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831" h="21060">
                  <a:moveTo>
                    <a:pt x="-825" y="1962"/>
                  </a:moveTo>
                  <a:lnTo>
                    <a:pt x="35041" y="21020"/>
                  </a:lnTo>
                  <a:lnTo>
                    <a:pt x="36842" y="19969"/>
                  </a:lnTo>
                  <a:cubicBezTo>
                    <a:pt x="37955" y="19328"/>
                    <a:pt x="38338" y="17906"/>
                    <a:pt x="37697" y="16793"/>
                  </a:cubicBezTo>
                  <a:cubicBezTo>
                    <a:pt x="37687" y="16776"/>
                    <a:pt x="37677" y="16760"/>
                    <a:pt x="37667" y="16743"/>
                  </a:cubicBezTo>
                  <a:cubicBezTo>
                    <a:pt x="37421" y="16454"/>
                    <a:pt x="37113" y="16223"/>
                    <a:pt x="36767" y="16068"/>
                  </a:cubicBezTo>
                  <a:lnTo>
                    <a:pt x="9080" y="1061"/>
                  </a:lnTo>
                  <a:cubicBezTo>
                    <a:pt x="6445" y="-408"/>
                    <a:pt x="3237" y="-408"/>
                    <a:pt x="602" y="1061"/>
                  </a:cubicBezTo>
                  <a:close/>
                </a:path>
              </a:pathLst>
            </a:custGeom>
            <a:solidFill>
              <a:srgbClr val="FFED5C"/>
            </a:solidFill>
            <a:ln w="75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351" name="Forme libre : forme 350">
              <a:extLst>
                <a:ext uri="{FF2B5EF4-FFF2-40B4-BE49-F238E27FC236}">
                  <a16:creationId xmlns:a16="http://schemas.microsoft.com/office/drawing/2014/main" id="{7C7A3943-8CC6-46BF-84A6-111716BD92E8}"/>
                </a:ext>
              </a:extLst>
            </p:cNvPr>
            <p:cNvSpPr/>
            <p:nvPr/>
          </p:nvSpPr>
          <p:spPr>
            <a:xfrm>
              <a:off x="7284268" y="-2008277"/>
              <a:ext cx="286625" cy="135659"/>
            </a:xfrm>
            <a:custGeom>
              <a:avLst/>
              <a:gdLst>
                <a:gd name="connsiteX0" fmla="*/ 286625 w 286625"/>
                <a:gd name="connsiteY0" fmla="*/ 0 h 135659"/>
                <a:gd name="connsiteX1" fmla="*/ 268768 w 286625"/>
                <a:gd name="connsiteY1" fmla="*/ 49972 h 135659"/>
                <a:gd name="connsiteX2" fmla="*/ 0 w 286625"/>
                <a:gd name="connsiteY2" fmla="*/ 135659 h 135659"/>
                <a:gd name="connsiteX3" fmla="*/ 1051 w 286625"/>
                <a:gd name="connsiteY3" fmla="*/ 85387 h 135659"/>
                <a:gd name="connsiteX4" fmla="*/ 286625 w 286625"/>
                <a:gd name="connsiteY4" fmla="*/ 0 h 1356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625" h="135659">
                  <a:moveTo>
                    <a:pt x="286625" y="0"/>
                  </a:moveTo>
                  <a:lnTo>
                    <a:pt x="268768" y="49972"/>
                  </a:lnTo>
                  <a:lnTo>
                    <a:pt x="0" y="135659"/>
                  </a:lnTo>
                  <a:lnTo>
                    <a:pt x="1051" y="85387"/>
                  </a:lnTo>
                  <a:lnTo>
                    <a:pt x="286625" y="0"/>
                  </a:lnTo>
                  <a:close/>
                </a:path>
              </a:pathLst>
            </a:custGeom>
            <a:solidFill>
              <a:srgbClr val="EFEFEF"/>
            </a:solidFill>
            <a:ln w="75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grpSp>
      <p:grpSp>
        <p:nvGrpSpPr>
          <p:cNvPr id="352" name="Graphique 7">
            <a:extLst>
              <a:ext uri="{FF2B5EF4-FFF2-40B4-BE49-F238E27FC236}">
                <a16:creationId xmlns:a16="http://schemas.microsoft.com/office/drawing/2014/main" id="{5C6205FE-4490-4A7E-9B48-F3EF9265E004}"/>
              </a:ext>
            </a:extLst>
          </p:cNvPr>
          <p:cNvGrpSpPr/>
          <p:nvPr/>
        </p:nvGrpSpPr>
        <p:grpSpPr>
          <a:xfrm>
            <a:off x="8600933" y="2296636"/>
            <a:ext cx="3289106" cy="2321444"/>
            <a:chOff x="8600933" y="2296636"/>
            <a:chExt cx="3289106" cy="2321444"/>
          </a:xfrm>
        </p:grpSpPr>
        <p:sp>
          <p:nvSpPr>
            <p:cNvPr id="353" name="Forme libre : forme 352">
              <a:extLst>
                <a:ext uri="{FF2B5EF4-FFF2-40B4-BE49-F238E27FC236}">
                  <a16:creationId xmlns:a16="http://schemas.microsoft.com/office/drawing/2014/main" id="{80495C31-6B1D-499D-9B45-85F7EF4E4BEA}"/>
                </a:ext>
              </a:extLst>
            </p:cNvPr>
            <p:cNvSpPr/>
            <p:nvPr/>
          </p:nvSpPr>
          <p:spPr>
            <a:xfrm>
              <a:off x="10209512" y="3056042"/>
              <a:ext cx="613459" cy="208645"/>
            </a:xfrm>
            <a:custGeom>
              <a:avLst/>
              <a:gdLst>
                <a:gd name="connsiteX0" fmla="*/ 0 w 613459"/>
                <a:gd name="connsiteY0" fmla="*/ 40537 h 208645"/>
                <a:gd name="connsiteX1" fmla="*/ 101002 w 613459"/>
                <a:gd name="connsiteY1" fmla="*/ 0 h 208645"/>
                <a:gd name="connsiteX2" fmla="*/ 613398 w 613459"/>
                <a:gd name="connsiteY2" fmla="*/ 83061 h 208645"/>
                <a:gd name="connsiteX3" fmla="*/ 545236 w 613459"/>
                <a:gd name="connsiteY3" fmla="*/ 128875 h 208645"/>
                <a:gd name="connsiteX4" fmla="*/ 613398 w 613459"/>
                <a:gd name="connsiteY4" fmla="*/ 83061 h 208645"/>
                <a:gd name="connsiteX5" fmla="*/ 613460 w 613459"/>
                <a:gd name="connsiteY5" fmla="*/ 160349 h 208645"/>
                <a:gd name="connsiteX6" fmla="*/ 545236 w 613459"/>
                <a:gd name="connsiteY6" fmla="*/ 208646 h 2086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13459" h="208645">
                  <a:moveTo>
                    <a:pt x="0" y="40537"/>
                  </a:moveTo>
                  <a:lnTo>
                    <a:pt x="101002" y="0"/>
                  </a:lnTo>
                  <a:lnTo>
                    <a:pt x="613398" y="83061"/>
                  </a:lnTo>
                  <a:lnTo>
                    <a:pt x="545236" y="128875"/>
                  </a:lnTo>
                  <a:lnTo>
                    <a:pt x="613398" y="83061"/>
                  </a:lnTo>
                  <a:lnTo>
                    <a:pt x="613460" y="160349"/>
                  </a:lnTo>
                  <a:lnTo>
                    <a:pt x="545236" y="208646"/>
                  </a:lnTo>
                </a:path>
              </a:pathLst>
            </a:custGeom>
            <a:solidFill>
              <a:srgbClr val="C9C9C9"/>
            </a:solidFill>
            <a:ln w="620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354" name="Forme libre : forme 353">
              <a:extLst>
                <a:ext uri="{FF2B5EF4-FFF2-40B4-BE49-F238E27FC236}">
                  <a16:creationId xmlns:a16="http://schemas.microsoft.com/office/drawing/2014/main" id="{6D3D99DC-C38F-4ABF-B749-E3F71057888A}"/>
                </a:ext>
              </a:extLst>
            </p:cNvPr>
            <p:cNvSpPr/>
            <p:nvPr/>
          </p:nvSpPr>
          <p:spPr>
            <a:xfrm>
              <a:off x="10209512" y="3090372"/>
              <a:ext cx="545235" cy="289720"/>
            </a:xfrm>
            <a:custGeom>
              <a:avLst/>
              <a:gdLst>
                <a:gd name="connsiteX0" fmla="*/ 0 w 545235"/>
                <a:gd name="connsiteY0" fmla="*/ 278981 h 289720"/>
                <a:gd name="connsiteX1" fmla="*/ 0 w 545235"/>
                <a:gd name="connsiteY1" fmla="*/ 0 h 289720"/>
                <a:gd name="connsiteX2" fmla="*/ 545236 w 545235"/>
                <a:gd name="connsiteY2" fmla="*/ 88338 h 289720"/>
                <a:gd name="connsiteX3" fmla="*/ 545236 w 545235"/>
                <a:gd name="connsiteY3" fmla="*/ 168109 h 289720"/>
                <a:gd name="connsiteX4" fmla="*/ 85855 w 545235"/>
                <a:gd name="connsiteY4" fmla="*/ 98394 h 289720"/>
                <a:gd name="connsiteX5" fmla="*/ 85855 w 545235"/>
                <a:gd name="connsiteY5" fmla="*/ 289721 h 289720"/>
                <a:gd name="connsiteX6" fmla="*/ 0 w 545235"/>
                <a:gd name="connsiteY6" fmla="*/ 278981 h 289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45235" h="289720">
                  <a:moveTo>
                    <a:pt x="0" y="278981"/>
                  </a:moveTo>
                  <a:lnTo>
                    <a:pt x="0" y="0"/>
                  </a:lnTo>
                  <a:lnTo>
                    <a:pt x="545236" y="88338"/>
                  </a:lnTo>
                  <a:lnTo>
                    <a:pt x="545236" y="168109"/>
                  </a:lnTo>
                  <a:lnTo>
                    <a:pt x="85855" y="98394"/>
                  </a:lnTo>
                  <a:lnTo>
                    <a:pt x="85855" y="289721"/>
                  </a:lnTo>
                  <a:lnTo>
                    <a:pt x="0" y="278981"/>
                  </a:lnTo>
                  <a:close/>
                </a:path>
              </a:pathLst>
            </a:custGeom>
            <a:solidFill>
              <a:srgbClr val="EFEFEF"/>
            </a:solidFill>
            <a:ln w="620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355" name="Forme libre : forme 354">
              <a:extLst>
                <a:ext uri="{FF2B5EF4-FFF2-40B4-BE49-F238E27FC236}">
                  <a16:creationId xmlns:a16="http://schemas.microsoft.com/office/drawing/2014/main" id="{057E94FB-BB0D-483E-A261-73936F55D795}"/>
                </a:ext>
              </a:extLst>
            </p:cNvPr>
            <p:cNvSpPr/>
            <p:nvPr/>
          </p:nvSpPr>
          <p:spPr>
            <a:xfrm>
              <a:off x="10754747" y="3139103"/>
              <a:ext cx="68224" cy="125584"/>
            </a:xfrm>
            <a:custGeom>
              <a:avLst/>
              <a:gdLst>
                <a:gd name="connsiteX0" fmla="*/ 0 w 68224"/>
                <a:gd name="connsiteY0" fmla="*/ 45814 h 125584"/>
                <a:gd name="connsiteX1" fmla="*/ 0 w 68224"/>
                <a:gd name="connsiteY1" fmla="*/ 125585 h 125584"/>
                <a:gd name="connsiteX2" fmla="*/ 68224 w 68224"/>
                <a:gd name="connsiteY2" fmla="*/ 77288 h 125584"/>
                <a:gd name="connsiteX3" fmla="*/ 68162 w 68224"/>
                <a:gd name="connsiteY3" fmla="*/ 0 h 125584"/>
                <a:gd name="connsiteX4" fmla="*/ 0 w 68224"/>
                <a:gd name="connsiteY4" fmla="*/ 45814 h 1255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224" h="125584">
                  <a:moveTo>
                    <a:pt x="0" y="45814"/>
                  </a:moveTo>
                  <a:lnTo>
                    <a:pt x="0" y="125585"/>
                  </a:lnTo>
                  <a:lnTo>
                    <a:pt x="68224" y="77288"/>
                  </a:lnTo>
                  <a:lnTo>
                    <a:pt x="68162" y="0"/>
                  </a:lnTo>
                  <a:lnTo>
                    <a:pt x="0" y="45814"/>
                  </a:lnTo>
                  <a:close/>
                </a:path>
              </a:pathLst>
            </a:custGeom>
            <a:solidFill>
              <a:srgbClr val="B2AEAB"/>
            </a:solidFill>
            <a:ln w="620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356" name="Forme libre : forme 355">
              <a:extLst>
                <a:ext uri="{FF2B5EF4-FFF2-40B4-BE49-F238E27FC236}">
                  <a16:creationId xmlns:a16="http://schemas.microsoft.com/office/drawing/2014/main" id="{968631DD-65C0-4C53-8A78-8A587AE3D629}"/>
                </a:ext>
              </a:extLst>
            </p:cNvPr>
            <p:cNvSpPr/>
            <p:nvPr/>
          </p:nvSpPr>
          <p:spPr>
            <a:xfrm>
              <a:off x="9085804" y="3541869"/>
              <a:ext cx="2804236" cy="1076211"/>
            </a:xfrm>
            <a:custGeom>
              <a:avLst/>
              <a:gdLst>
                <a:gd name="connsiteX0" fmla="*/ 2262210 w 2804236"/>
                <a:gd name="connsiteY0" fmla="*/ 197990 h 1076211"/>
                <a:gd name="connsiteX1" fmla="*/ 2801797 w 2804236"/>
                <a:gd name="connsiteY1" fmla="*/ 468466 h 1076211"/>
                <a:gd name="connsiteX2" fmla="*/ 949126 w 2804236"/>
                <a:gd name="connsiteY2" fmla="*/ 1076152 h 1076211"/>
                <a:gd name="connsiteX3" fmla="*/ 120750 w 2804236"/>
                <a:gd name="connsiteY3" fmla="*/ 530917 h 1076211"/>
                <a:gd name="connsiteX4" fmla="*/ 1425082 w 2804236"/>
                <a:gd name="connsiteY4" fmla="*/ -41 h 10762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04236" h="1076211">
                  <a:moveTo>
                    <a:pt x="2262210" y="197990"/>
                  </a:moveTo>
                  <a:cubicBezTo>
                    <a:pt x="2460861" y="197990"/>
                    <a:pt x="2830850" y="277699"/>
                    <a:pt x="2801797" y="468466"/>
                  </a:cubicBezTo>
                  <a:cubicBezTo>
                    <a:pt x="2776096" y="637630"/>
                    <a:pt x="1642232" y="1079442"/>
                    <a:pt x="949126" y="1076152"/>
                  </a:cubicBezTo>
                  <a:cubicBezTo>
                    <a:pt x="512776" y="1074104"/>
                    <a:pt x="-311068" y="794316"/>
                    <a:pt x="120750" y="530917"/>
                  </a:cubicBezTo>
                  <a:cubicBezTo>
                    <a:pt x="552568" y="267518"/>
                    <a:pt x="1425082" y="-41"/>
                    <a:pt x="1425082" y="-41"/>
                  </a:cubicBezTo>
                  <a:close/>
                </a:path>
              </a:pathLst>
            </a:custGeom>
            <a:solidFill>
              <a:srgbClr val="D8D8D8">
                <a:alpha val="21000"/>
              </a:srgbClr>
            </a:solidFill>
            <a:ln w="620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357" name="Forme libre : forme 356">
              <a:extLst>
                <a:ext uri="{FF2B5EF4-FFF2-40B4-BE49-F238E27FC236}">
                  <a16:creationId xmlns:a16="http://schemas.microsoft.com/office/drawing/2014/main" id="{51FF74F3-5DEB-4835-81A8-39242B023750}"/>
                </a:ext>
              </a:extLst>
            </p:cNvPr>
            <p:cNvSpPr/>
            <p:nvPr/>
          </p:nvSpPr>
          <p:spPr>
            <a:xfrm>
              <a:off x="8600933" y="2635088"/>
              <a:ext cx="2291690" cy="1375100"/>
            </a:xfrm>
            <a:custGeom>
              <a:avLst/>
              <a:gdLst>
                <a:gd name="connsiteX0" fmla="*/ 0 w 2291690"/>
                <a:gd name="connsiteY0" fmla="*/ 121364 h 1375100"/>
                <a:gd name="connsiteX1" fmla="*/ 55809 w 2291690"/>
                <a:gd name="connsiteY1" fmla="*/ 0 h 1375100"/>
                <a:gd name="connsiteX2" fmla="*/ 857553 w 2291690"/>
                <a:gd name="connsiteY2" fmla="*/ 924970 h 1375100"/>
                <a:gd name="connsiteX3" fmla="*/ 1783143 w 2291690"/>
                <a:gd name="connsiteY3" fmla="*/ 1062846 h 1375100"/>
                <a:gd name="connsiteX4" fmla="*/ 2290449 w 2291690"/>
                <a:gd name="connsiteY4" fmla="*/ 1262242 h 1375100"/>
                <a:gd name="connsiteX5" fmla="*/ 2291691 w 2291690"/>
                <a:gd name="connsiteY5" fmla="*/ 1375101 h 1375100"/>
                <a:gd name="connsiteX6" fmla="*/ 1772900 w 2291690"/>
                <a:gd name="connsiteY6" fmla="*/ 1181479 h 1375100"/>
                <a:gd name="connsiteX7" fmla="*/ 808821 w 2291690"/>
                <a:gd name="connsiteY7" fmla="*/ 1040933 h 1375100"/>
                <a:gd name="connsiteX8" fmla="*/ 0 w 2291690"/>
                <a:gd name="connsiteY8" fmla="*/ 121364 h 1375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91690" h="1375100">
                  <a:moveTo>
                    <a:pt x="0" y="121364"/>
                  </a:moveTo>
                  <a:lnTo>
                    <a:pt x="55809" y="0"/>
                  </a:lnTo>
                  <a:lnTo>
                    <a:pt x="857553" y="924970"/>
                  </a:lnTo>
                  <a:lnTo>
                    <a:pt x="1783143" y="1062846"/>
                  </a:lnTo>
                  <a:lnTo>
                    <a:pt x="2290449" y="1262242"/>
                  </a:lnTo>
                  <a:lnTo>
                    <a:pt x="2291691" y="1375101"/>
                  </a:lnTo>
                  <a:lnTo>
                    <a:pt x="1772900" y="1181479"/>
                  </a:lnTo>
                  <a:lnTo>
                    <a:pt x="808821" y="1040933"/>
                  </a:lnTo>
                  <a:lnTo>
                    <a:pt x="0" y="121364"/>
                  </a:lnTo>
                  <a:close/>
                </a:path>
              </a:pathLst>
            </a:custGeom>
            <a:solidFill>
              <a:srgbClr val="F9C29D"/>
            </a:solidFill>
            <a:ln w="620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358" name="Forme libre : forme 357">
              <a:extLst>
                <a:ext uri="{FF2B5EF4-FFF2-40B4-BE49-F238E27FC236}">
                  <a16:creationId xmlns:a16="http://schemas.microsoft.com/office/drawing/2014/main" id="{CA113642-0F3E-46D3-9BB9-D99B617C5959}"/>
                </a:ext>
              </a:extLst>
            </p:cNvPr>
            <p:cNvSpPr/>
            <p:nvPr/>
          </p:nvSpPr>
          <p:spPr>
            <a:xfrm>
              <a:off x="8656742" y="2296636"/>
              <a:ext cx="2994357" cy="1600694"/>
            </a:xfrm>
            <a:custGeom>
              <a:avLst/>
              <a:gdLst>
                <a:gd name="connsiteX0" fmla="*/ 0 w 2994357"/>
                <a:gd name="connsiteY0" fmla="*/ 338452 h 1600694"/>
                <a:gd name="connsiteX1" fmla="*/ 725077 w 2994357"/>
                <a:gd name="connsiteY1" fmla="*/ 0 h 1600694"/>
                <a:gd name="connsiteX2" fmla="*/ 1555688 w 2994357"/>
                <a:gd name="connsiteY2" fmla="*/ 908581 h 1600694"/>
                <a:gd name="connsiteX3" fmla="*/ 2479478 w 2994357"/>
                <a:gd name="connsiteY3" fmla="*/ 1059867 h 1600694"/>
                <a:gd name="connsiteX4" fmla="*/ 2994357 w 2994357"/>
                <a:gd name="connsiteY4" fmla="*/ 1263422 h 1600694"/>
                <a:gd name="connsiteX5" fmla="*/ 2234640 w 2994357"/>
                <a:gd name="connsiteY5" fmla="*/ 1600694 h 1600694"/>
                <a:gd name="connsiteX6" fmla="*/ 1727334 w 2994357"/>
                <a:gd name="connsiteY6" fmla="*/ 1401298 h 1600694"/>
                <a:gd name="connsiteX7" fmla="*/ 801744 w 2994357"/>
                <a:gd name="connsiteY7" fmla="*/ 1263422 h 1600694"/>
                <a:gd name="connsiteX8" fmla="*/ 0 w 2994357"/>
                <a:gd name="connsiteY8" fmla="*/ 338452 h 1600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94357" h="1600694">
                  <a:moveTo>
                    <a:pt x="0" y="338452"/>
                  </a:moveTo>
                  <a:lnTo>
                    <a:pt x="725077" y="0"/>
                  </a:lnTo>
                  <a:lnTo>
                    <a:pt x="1555688" y="908581"/>
                  </a:lnTo>
                  <a:lnTo>
                    <a:pt x="2479478" y="1059867"/>
                  </a:lnTo>
                  <a:lnTo>
                    <a:pt x="2994357" y="1263422"/>
                  </a:lnTo>
                  <a:lnTo>
                    <a:pt x="2234640" y="1600694"/>
                  </a:lnTo>
                  <a:lnTo>
                    <a:pt x="1727334" y="1401298"/>
                  </a:lnTo>
                  <a:lnTo>
                    <a:pt x="801744" y="1263422"/>
                  </a:lnTo>
                  <a:lnTo>
                    <a:pt x="0" y="338452"/>
                  </a:lnTo>
                  <a:close/>
                </a:path>
              </a:pathLst>
            </a:custGeom>
            <a:solidFill>
              <a:srgbClr val="FBE9DC"/>
            </a:solidFill>
            <a:ln w="620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359" name="Forme libre : forme 358">
              <a:extLst>
                <a:ext uri="{FF2B5EF4-FFF2-40B4-BE49-F238E27FC236}">
                  <a16:creationId xmlns:a16="http://schemas.microsoft.com/office/drawing/2014/main" id="{F639DDBF-93FE-49F5-91DA-C12405AD7FE3}"/>
                </a:ext>
              </a:extLst>
            </p:cNvPr>
            <p:cNvSpPr/>
            <p:nvPr/>
          </p:nvSpPr>
          <p:spPr>
            <a:xfrm>
              <a:off x="10891382" y="3560058"/>
              <a:ext cx="759716" cy="450130"/>
            </a:xfrm>
            <a:custGeom>
              <a:avLst/>
              <a:gdLst>
                <a:gd name="connsiteX0" fmla="*/ 1242 w 759716"/>
                <a:gd name="connsiteY0" fmla="*/ 450131 h 450130"/>
                <a:gd name="connsiteX1" fmla="*/ 759717 w 759716"/>
                <a:gd name="connsiteY1" fmla="*/ 102243 h 450130"/>
                <a:gd name="connsiteX2" fmla="*/ 759717 w 759716"/>
                <a:gd name="connsiteY2" fmla="*/ 0 h 450130"/>
                <a:gd name="connsiteX3" fmla="*/ 0 w 759716"/>
                <a:gd name="connsiteY3" fmla="*/ 337272 h 450130"/>
                <a:gd name="connsiteX4" fmla="*/ 1242 w 759716"/>
                <a:gd name="connsiteY4" fmla="*/ 450131 h 4501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9716" h="450130">
                  <a:moveTo>
                    <a:pt x="1242" y="450131"/>
                  </a:moveTo>
                  <a:lnTo>
                    <a:pt x="759717" y="102243"/>
                  </a:lnTo>
                  <a:lnTo>
                    <a:pt x="759717" y="0"/>
                  </a:lnTo>
                  <a:lnTo>
                    <a:pt x="0" y="337272"/>
                  </a:lnTo>
                  <a:lnTo>
                    <a:pt x="1242" y="450131"/>
                  </a:lnTo>
                  <a:close/>
                </a:path>
              </a:pathLst>
            </a:custGeom>
            <a:solidFill>
              <a:srgbClr val="F9EDE5"/>
            </a:solidFill>
            <a:ln w="620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360" name="Forme libre : forme 359">
              <a:extLst>
                <a:ext uri="{FF2B5EF4-FFF2-40B4-BE49-F238E27FC236}">
                  <a16:creationId xmlns:a16="http://schemas.microsoft.com/office/drawing/2014/main" id="{58F1C538-8CD8-4B15-A4EF-60F76FE94B60}"/>
                </a:ext>
              </a:extLst>
            </p:cNvPr>
            <p:cNvSpPr/>
            <p:nvPr/>
          </p:nvSpPr>
          <p:spPr>
            <a:xfrm>
              <a:off x="9458245" y="3207516"/>
              <a:ext cx="755397" cy="354152"/>
            </a:xfrm>
            <a:custGeom>
              <a:avLst/>
              <a:gdLst>
                <a:gd name="connsiteX0" fmla="*/ 25241 w 755397"/>
                <a:gd name="connsiteY0" fmla="*/ 347721 h 354152"/>
                <a:gd name="connsiteX1" fmla="*/ 753547 w 755397"/>
                <a:gd name="connsiteY1" fmla="*/ 889 h 354152"/>
                <a:gd name="connsiteX2" fmla="*/ 753547 w 755397"/>
                <a:gd name="connsiteY2" fmla="*/ 268 h 354152"/>
                <a:gd name="connsiteX3" fmla="*/ 19716 w 755397"/>
                <a:gd name="connsiteY3" fmla="*/ 335492 h 354152"/>
                <a:gd name="connsiteX4" fmla="*/ 25241 w 755397"/>
                <a:gd name="connsiteY4" fmla="*/ 347721 h 3541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5397" h="354152">
                  <a:moveTo>
                    <a:pt x="25241" y="347721"/>
                  </a:moveTo>
                  <a:cubicBezTo>
                    <a:pt x="268713" y="235049"/>
                    <a:pt x="512557" y="118031"/>
                    <a:pt x="753547" y="889"/>
                  </a:cubicBezTo>
                  <a:cubicBezTo>
                    <a:pt x="755036" y="144"/>
                    <a:pt x="754788" y="-415"/>
                    <a:pt x="753547" y="268"/>
                  </a:cubicBezTo>
                  <a:cubicBezTo>
                    <a:pt x="509516" y="111202"/>
                    <a:pt x="262071" y="219467"/>
                    <a:pt x="19716" y="335492"/>
                  </a:cubicBezTo>
                  <a:cubicBezTo>
                    <a:pt x="-11137" y="350018"/>
                    <a:pt x="-5550" y="361937"/>
                    <a:pt x="25241" y="347721"/>
                  </a:cubicBezTo>
                  <a:close/>
                </a:path>
              </a:pathLst>
            </a:custGeom>
            <a:solidFill>
              <a:srgbClr val="F9C29D"/>
            </a:solidFill>
            <a:ln w="620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361" name="Forme libre : forme 360">
              <a:extLst>
                <a:ext uri="{FF2B5EF4-FFF2-40B4-BE49-F238E27FC236}">
                  <a16:creationId xmlns:a16="http://schemas.microsoft.com/office/drawing/2014/main" id="{1A61CF92-0BDF-45EA-8984-98234370F0A5}"/>
                </a:ext>
              </a:extLst>
            </p:cNvPr>
            <p:cNvSpPr/>
            <p:nvPr/>
          </p:nvSpPr>
          <p:spPr>
            <a:xfrm>
              <a:off x="10378227" y="3364552"/>
              <a:ext cx="753183" cy="340649"/>
            </a:xfrm>
            <a:custGeom>
              <a:avLst/>
              <a:gdLst>
                <a:gd name="connsiteX0" fmla="*/ 25014 w 753183"/>
                <a:gd name="connsiteY0" fmla="*/ 334707 h 340649"/>
                <a:gd name="connsiteX1" fmla="*/ 751333 w 753183"/>
                <a:gd name="connsiteY1" fmla="*/ 849 h 340649"/>
                <a:gd name="connsiteX2" fmla="*/ 751333 w 753183"/>
                <a:gd name="connsiteY2" fmla="*/ 228 h 340649"/>
                <a:gd name="connsiteX3" fmla="*/ 19365 w 753183"/>
                <a:gd name="connsiteY3" fmla="*/ 322229 h 340649"/>
                <a:gd name="connsiteX4" fmla="*/ 25014 w 753183"/>
                <a:gd name="connsiteY4" fmla="*/ 334707 h 3406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3183" h="340649">
                  <a:moveTo>
                    <a:pt x="25014" y="334707"/>
                  </a:moveTo>
                  <a:cubicBezTo>
                    <a:pt x="267865" y="226380"/>
                    <a:pt x="511150" y="113707"/>
                    <a:pt x="751333" y="849"/>
                  </a:cubicBezTo>
                  <a:cubicBezTo>
                    <a:pt x="752822" y="166"/>
                    <a:pt x="752574" y="-393"/>
                    <a:pt x="751333" y="228"/>
                  </a:cubicBezTo>
                  <a:cubicBezTo>
                    <a:pt x="507923" y="106817"/>
                    <a:pt x="260912" y="210736"/>
                    <a:pt x="19365" y="322229"/>
                  </a:cubicBezTo>
                  <a:cubicBezTo>
                    <a:pt x="-11116" y="336259"/>
                    <a:pt x="-5343" y="348178"/>
                    <a:pt x="25014" y="334707"/>
                  </a:cubicBezTo>
                  <a:close/>
                </a:path>
              </a:pathLst>
            </a:custGeom>
            <a:solidFill>
              <a:srgbClr val="F9C29D"/>
            </a:solidFill>
            <a:ln w="620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362" name="Forme libre : forme 361">
              <a:extLst>
                <a:ext uri="{FF2B5EF4-FFF2-40B4-BE49-F238E27FC236}">
                  <a16:creationId xmlns:a16="http://schemas.microsoft.com/office/drawing/2014/main" id="{C1057751-E62B-4423-90AC-64C80ED4941E}"/>
                </a:ext>
              </a:extLst>
            </p:cNvPr>
            <p:cNvSpPr/>
            <p:nvPr/>
          </p:nvSpPr>
          <p:spPr>
            <a:xfrm>
              <a:off x="9424281" y="4180595"/>
              <a:ext cx="719800" cy="150292"/>
            </a:xfrm>
            <a:custGeom>
              <a:avLst/>
              <a:gdLst>
                <a:gd name="connsiteX0" fmla="*/ 0 w 719800"/>
                <a:gd name="connsiteY0" fmla="*/ 0 h 150292"/>
                <a:gd name="connsiteX1" fmla="*/ 719800 w 719800"/>
                <a:gd name="connsiteY1" fmla="*/ 113045 h 150292"/>
                <a:gd name="connsiteX2" fmla="*/ 719800 w 719800"/>
                <a:gd name="connsiteY2" fmla="*/ 150292 h 150292"/>
                <a:gd name="connsiteX3" fmla="*/ 0 w 719800"/>
                <a:gd name="connsiteY3" fmla="*/ 36316 h 150292"/>
                <a:gd name="connsiteX4" fmla="*/ 0 w 719800"/>
                <a:gd name="connsiteY4" fmla="*/ 0 h 1502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9800" h="150292">
                  <a:moveTo>
                    <a:pt x="0" y="0"/>
                  </a:moveTo>
                  <a:lnTo>
                    <a:pt x="719800" y="113045"/>
                  </a:lnTo>
                  <a:lnTo>
                    <a:pt x="719800" y="150292"/>
                  </a:lnTo>
                  <a:lnTo>
                    <a:pt x="0" y="36316"/>
                  </a:lnTo>
                  <a:lnTo>
                    <a:pt x="0" y="0"/>
                  </a:lnTo>
                  <a:close/>
                </a:path>
              </a:pathLst>
            </a:custGeom>
            <a:solidFill>
              <a:srgbClr val="C9C9C9"/>
            </a:solidFill>
            <a:ln w="620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363" name="Forme libre : forme 362">
              <a:extLst>
                <a:ext uri="{FF2B5EF4-FFF2-40B4-BE49-F238E27FC236}">
                  <a16:creationId xmlns:a16="http://schemas.microsoft.com/office/drawing/2014/main" id="{B2B7AF4C-37D3-4ACF-88C1-BE35FDD0AA1C}"/>
                </a:ext>
              </a:extLst>
            </p:cNvPr>
            <p:cNvSpPr/>
            <p:nvPr/>
          </p:nvSpPr>
          <p:spPr>
            <a:xfrm>
              <a:off x="9424281" y="3947242"/>
              <a:ext cx="1219842" cy="346398"/>
            </a:xfrm>
            <a:custGeom>
              <a:avLst/>
              <a:gdLst>
                <a:gd name="connsiteX0" fmla="*/ 0 w 1219842"/>
                <a:gd name="connsiteY0" fmla="*/ 233353 h 346398"/>
                <a:gd name="connsiteX1" fmla="*/ 500477 w 1219842"/>
                <a:gd name="connsiteY1" fmla="*/ 0 h 346398"/>
                <a:gd name="connsiteX2" fmla="*/ 1219843 w 1219842"/>
                <a:gd name="connsiteY2" fmla="*/ 116645 h 346398"/>
                <a:gd name="connsiteX3" fmla="*/ 719800 w 1219842"/>
                <a:gd name="connsiteY3" fmla="*/ 346398 h 346398"/>
                <a:gd name="connsiteX4" fmla="*/ 0 w 1219842"/>
                <a:gd name="connsiteY4" fmla="*/ 233353 h 3463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9842" h="346398">
                  <a:moveTo>
                    <a:pt x="0" y="233353"/>
                  </a:moveTo>
                  <a:lnTo>
                    <a:pt x="500477" y="0"/>
                  </a:lnTo>
                  <a:lnTo>
                    <a:pt x="1219843" y="116645"/>
                  </a:lnTo>
                  <a:lnTo>
                    <a:pt x="719800" y="346398"/>
                  </a:lnTo>
                  <a:lnTo>
                    <a:pt x="0" y="233353"/>
                  </a:lnTo>
                  <a:close/>
                </a:path>
              </a:pathLst>
            </a:custGeom>
            <a:solidFill>
              <a:srgbClr val="D8D8D8"/>
            </a:solidFill>
            <a:ln w="620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364" name="Forme libre : forme 363">
              <a:extLst>
                <a:ext uri="{FF2B5EF4-FFF2-40B4-BE49-F238E27FC236}">
                  <a16:creationId xmlns:a16="http://schemas.microsoft.com/office/drawing/2014/main" id="{C6EC1315-4D8A-4FED-A144-BEE50F233335}"/>
                </a:ext>
              </a:extLst>
            </p:cNvPr>
            <p:cNvSpPr/>
            <p:nvPr/>
          </p:nvSpPr>
          <p:spPr>
            <a:xfrm>
              <a:off x="10144081" y="4063887"/>
              <a:ext cx="500042" cy="266999"/>
            </a:xfrm>
            <a:custGeom>
              <a:avLst/>
              <a:gdLst>
                <a:gd name="connsiteX0" fmla="*/ 0 w 500042"/>
                <a:gd name="connsiteY0" fmla="*/ 267000 h 266999"/>
                <a:gd name="connsiteX1" fmla="*/ 500042 w 500042"/>
                <a:gd name="connsiteY1" fmla="*/ 31474 h 266999"/>
                <a:gd name="connsiteX2" fmla="*/ 500042 w 500042"/>
                <a:gd name="connsiteY2" fmla="*/ 0 h 266999"/>
                <a:gd name="connsiteX3" fmla="*/ 0 w 500042"/>
                <a:gd name="connsiteY3" fmla="*/ 229753 h 266999"/>
                <a:gd name="connsiteX4" fmla="*/ 0 w 500042"/>
                <a:gd name="connsiteY4" fmla="*/ 267000 h 266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0042" h="266999">
                  <a:moveTo>
                    <a:pt x="0" y="267000"/>
                  </a:moveTo>
                  <a:lnTo>
                    <a:pt x="500042" y="31474"/>
                  </a:lnTo>
                  <a:lnTo>
                    <a:pt x="500042" y="0"/>
                  </a:lnTo>
                  <a:lnTo>
                    <a:pt x="0" y="229753"/>
                  </a:lnTo>
                  <a:lnTo>
                    <a:pt x="0" y="267000"/>
                  </a:lnTo>
                  <a:close/>
                </a:path>
              </a:pathLst>
            </a:custGeom>
            <a:solidFill>
              <a:srgbClr val="EFEFEF"/>
            </a:solidFill>
            <a:ln w="620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365" name="Forme libre : forme 364">
              <a:extLst>
                <a:ext uri="{FF2B5EF4-FFF2-40B4-BE49-F238E27FC236}">
                  <a16:creationId xmlns:a16="http://schemas.microsoft.com/office/drawing/2014/main" id="{99B2C1B2-F108-4F51-ABED-85969C27F83A}"/>
                </a:ext>
              </a:extLst>
            </p:cNvPr>
            <p:cNvSpPr/>
            <p:nvPr/>
          </p:nvSpPr>
          <p:spPr>
            <a:xfrm>
              <a:off x="10003039" y="3762434"/>
              <a:ext cx="80702" cy="370932"/>
            </a:xfrm>
            <a:custGeom>
              <a:avLst/>
              <a:gdLst>
                <a:gd name="connsiteX0" fmla="*/ -825 w 80702"/>
                <a:gd name="connsiteY0" fmla="*/ -41 h 370932"/>
                <a:gd name="connsiteX1" fmla="*/ -825 w 80702"/>
                <a:gd name="connsiteY1" fmla="*/ 357842 h 370932"/>
                <a:gd name="connsiteX2" fmla="*/ 79877 w 80702"/>
                <a:gd name="connsiteY2" fmla="*/ 357842 h 370932"/>
                <a:gd name="connsiteX3" fmla="*/ 79877 w 80702"/>
                <a:gd name="connsiteY3" fmla="*/ 11816 h 370932"/>
              </a:gdLst>
              <a:ahLst/>
              <a:cxnLst>
                <a:cxn ang="0">
                  <a:pos x="connsiteX0" y="connsiteY0"/>
                </a:cxn>
                <a:cxn ang="0">
                  <a:pos x="connsiteX1" y="connsiteY1"/>
                </a:cxn>
                <a:cxn ang="0">
                  <a:pos x="connsiteX2" y="connsiteY2"/>
                </a:cxn>
                <a:cxn ang="0">
                  <a:pos x="connsiteX3" y="connsiteY3"/>
                </a:cxn>
              </a:cxnLst>
              <a:rect l="l" t="t" r="r" b="b"/>
              <a:pathLst>
                <a:path w="80702" h="370932">
                  <a:moveTo>
                    <a:pt x="-825" y="-41"/>
                  </a:moveTo>
                  <a:lnTo>
                    <a:pt x="-825" y="357842"/>
                  </a:lnTo>
                  <a:cubicBezTo>
                    <a:pt x="-825" y="357842"/>
                    <a:pt x="26862" y="387205"/>
                    <a:pt x="79877" y="357842"/>
                  </a:cubicBezTo>
                  <a:lnTo>
                    <a:pt x="79877" y="11816"/>
                  </a:lnTo>
                  <a:close/>
                </a:path>
              </a:pathLst>
            </a:custGeom>
            <a:solidFill>
              <a:srgbClr val="EFEFEF"/>
            </a:solidFill>
            <a:ln w="620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366" name="Forme libre : forme 365">
              <a:extLst>
                <a:ext uri="{FF2B5EF4-FFF2-40B4-BE49-F238E27FC236}">
                  <a16:creationId xmlns:a16="http://schemas.microsoft.com/office/drawing/2014/main" id="{1391F6EC-99DD-495F-A3E4-73045152BFB0}"/>
                </a:ext>
              </a:extLst>
            </p:cNvPr>
            <p:cNvSpPr/>
            <p:nvPr/>
          </p:nvSpPr>
          <p:spPr>
            <a:xfrm>
              <a:off x="8608879" y="2807480"/>
              <a:ext cx="2156607" cy="1187685"/>
            </a:xfrm>
            <a:custGeom>
              <a:avLst/>
              <a:gdLst>
                <a:gd name="connsiteX0" fmla="*/ 36937 w 2156607"/>
                <a:gd name="connsiteY0" fmla="*/ 0 h 1187685"/>
                <a:gd name="connsiteX1" fmla="*/ 0 w 2156607"/>
                <a:gd name="connsiteY1" fmla="*/ 44076 h 1187685"/>
                <a:gd name="connsiteX2" fmla="*/ 778216 w 2156607"/>
                <a:gd name="connsiteY2" fmla="*/ 915099 h 1187685"/>
                <a:gd name="connsiteX3" fmla="*/ 1752476 w 2156607"/>
                <a:gd name="connsiteY3" fmla="*/ 1046395 h 1187685"/>
                <a:gd name="connsiteX4" fmla="*/ 2100799 w 2156607"/>
                <a:gd name="connsiteY4" fmla="*/ 1187686 h 1187685"/>
                <a:gd name="connsiteX5" fmla="*/ 2156607 w 2156607"/>
                <a:gd name="connsiteY5" fmla="*/ 1155281 h 1187685"/>
                <a:gd name="connsiteX6" fmla="*/ 1764954 w 2156607"/>
                <a:gd name="connsiteY6" fmla="*/ 1009086 h 1187685"/>
                <a:gd name="connsiteX7" fmla="*/ 800875 w 2156607"/>
                <a:gd name="connsiteY7" fmla="*/ 868540 h 1187685"/>
                <a:gd name="connsiteX8" fmla="*/ 36937 w 2156607"/>
                <a:gd name="connsiteY8" fmla="*/ 0 h 11876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56607" h="1187685">
                  <a:moveTo>
                    <a:pt x="36937" y="0"/>
                  </a:moveTo>
                  <a:lnTo>
                    <a:pt x="0" y="44076"/>
                  </a:lnTo>
                  <a:lnTo>
                    <a:pt x="778216" y="915099"/>
                  </a:lnTo>
                  <a:lnTo>
                    <a:pt x="1752476" y="1046395"/>
                  </a:lnTo>
                  <a:lnTo>
                    <a:pt x="2100799" y="1187686"/>
                  </a:lnTo>
                  <a:lnTo>
                    <a:pt x="2156607" y="1155281"/>
                  </a:lnTo>
                  <a:lnTo>
                    <a:pt x="1764954" y="1009086"/>
                  </a:lnTo>
                  <a:lnTo>
                    <a:pt x="800875" y="868540"/>
                  </a:lnTo>
                  <a:lnTo>
                    <a:pt x="36937" y="0"/>
                  </a:lnTo>
                  <a:close/>
                </a:path>
              </a:pathLst>
            </a:custGeom>
            <a:solidFill>
              <a:srgbClr val="EFEFEF"/>
            </a:solidFill>
            <a:ln w="620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grpSp>
      <p:grpSp>
        <p:nvGrpSpPr>
          <p:cNvPr id="367" name="Graphique 7">
            <a:extLst>
              <a:ext uri="{FF2B5EF4-FFF2-40B4-BE49-F238E27FC236}">
                <a16:creationId xmlns:a16="http://schemas.microsoft.com/office/drawing/2014/main" id="{6AECD23B-64C7-4334-9D94-78D59BA91B3C}"/>
              </a:ext>
            </a:extLst>
          </p:cNvPr>
          <p:cNvGrpSpPr/>
          <p:nvPr/>
        </p:nvGrpSpPr>
        <p:grpSpPr>
          <a:xfrm>
            <a:off x="9233092" y="2304580"/>
            <a:ext cx="1755023" cy="1525209"/>
            <a:chOff x="9233092" y="2304580"/>
            <a:chExt cx="1755023" cy="1525209"/>
          </a:xfrm>
        </p:grpSpPr>
        <p:sp>
          <p:nvSpPr>
            <p:cNvPr id="368" name="Forme libre : forme 367">
              <a:extLst>
                <a:ext uri="{FF2B5EF4-FFF2-40B4-BE49-F238E27FC236}">
                  <a16:creationId xmlns:a16="http://schemas.microsoft.com/office/drawing/2014/main" id="{CE173485-011F-473B-954B-1EB4C7C6EFA4}"/>
                </a:ext>
              </a:extLst>
            </p:cNvPr>
            <p:cNvSpPr/>
            <p:nvPr/>
          </p:nvSpPr>
          <p:spPr>
            <a:xfrm>
              <a:off x="9239850" y="2579217"/>
              <a:ext cx="1653990" cy="1187610"/>
            </a:xfrm>
            <a:custGeom>
              <a:avLst/>
              <a:gdLst>
                <a:gd name="connsiteX0" fmla="*/ 60691 w 1653990"/>
                <a:gd name="connsiteY0" fmla="*/ 5794 h 1187610"/>
                <a:gd name="connsiteX1" fmla="*/ 164 w 1653990"/>
                <a:gd name="connsiteY1" fmla="*/ 118467 h 1187610"/>
                <a:gd name="connsiteX2" fmla="*/ 68078 w 1653990"/>
                <a:gd name="connsiteY2" fmla="*/ 235982 h 1187610"/>
                <a:gd name="connsiteX3" fmla="*/ 169762 w 1653990"/>
                <a:gd name="connsiteY3" fmla="*/ 330217 h 1187610"/>
                <a:gd name="connsiteX4" fmla="*/ 287712 w 1653990"/>
                <a:gd name="connsiteY4" fmla="*/ 581138 h 1187610"/>
                <a:gd name="connsiteX5" fmla="*/ 383871 w 1653990"/>
                <a:gd name="connsiteY5" fmla="*/ 842675 h 1187610"/>
                <a:gd name="connsiteX6" fmla="*/ 612693 w 1653990"/>
                <a:gd name="connsiteY6" fmla="*/ 984959 h 1187610"/>
                <a:gd name="connsiteX7" fmla="*/ 443156 w 1653990"/>
                <a:gd name="connsiteY7" fmla="*/ 778796 h 1187610"/>
                <a:gd name="connsiteX8" fmla="*/ 434093 w 1653990"/>
                <a:gd name="connsiteY8" fmla="*/ 704302 h 1187610"/>
                <a:gd name="connsiteX9" fmla="*/ 483756 w 1653990"/>
                <a:gd name="connsiteY9" fmla="*/ 716159 h 1187610"/>
                <a:gd name="connsiteX10" fmla="*/ 644229 w 1653990"/>
                <a:gd name="connsiteY10" fmla="*/ 890724 h 1187610"/>
                <a:gd name="connsiteX11" fmla="*/ 1076606 w 1653990"/>
                <a:gd name="connsiteY11" fmla="*/ 1006562 h 1187610"/>
                <a:gd name="connsiteX12" fmla="*/ 1341122 w 1653990"/>
                <a:gd name="connsiteY12" fmla="*/ 1104708 h 1187610"/>
                <a:gd name="connsiteX13" fmla="*/ 1585897 w 1653990"/>
                <a:gd name="connsiteY13" fmla="*/ 1187459 h 1187610"/>
                <a:gd name="connsiteX14" fmla="*/ 1651825 w 1653990"/>
                <a:gd name="connsiteY14" fmla="*/ 1151081 h 1187610"/>
                <a:gd name="connsiteX15" fmla="*/ 1650646 w 1653990"/>
                <a:gd name="connsiteY15" fmla="*/ 1120042 h 1187610"/>
                <a:gd name="connsiteX16" fmla="*/ 1458823 w 1653990"/>
                <a:gd name="connsiteY16" fmla="*/ 862416 h 1187610"/>
                <a:gd name="connsiteX17" fmla="*/ 1167985 w 1653990"/>
                <a:gd name="connsiteY17" fmla="*/ 705978 h 1187610"/>
                <a:gd name="connsiteX18" fmla="*/ 557630 w 1653990"/>
                <a:gd name="connsiteY18" fmla="*/ 280057 h 1187610"/>
                <a:gd name="connsiteX19" fmla="*/ 57463 w 1653990"/>
                <a:gd name="connsiteY19" fmla="*/ -41 h 11876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53990" h="1187610">
                  <a:moveTo>
                    <a:pt x="60691" y="5794"/>
                  </a:moveTo>
                  <a:cubicBezTo>
                    <a:pt x="16801" y="21252"/>
                    <a:pt x="-5981" y="72901"/>
                    <a:pt x="164" y="118467"/>
                  </a:cubicBezTo>
                  <a:cubicBezTo>
                    <a:pt x="6310" y="164033"/>
                    <a:pt x="35177" y="203515"/>
                    <a:pt x="68078" y="235982"/>
                  </a:cubicBezTo>
                  <a:cubicBezTo>
                    <a:pt x="100980" y="268449"/>
                    <a:pt x="138785" y="296012"/>
                    <a:pt x="169762" y="330217"/>
                  </a:cubicBezTo>
                  <a:cubicBezTo>
                    <a:pt x="232586" y="399683"/>
                    <a:pt x="262880" y="491310"/>
                    <a:pt x="287712" y="581138"/>
                  </a:cubicBezTo>
                  <a:cubicBezTo>
                    <a:pt x="312543" y="670966"/>
                    <a:pt x="334270" y="763525"/>
                    <a:pt x="383871" y="842675"/>
                  </a:cubicBezTo>
                  <a:cubicBezTo>
                    <a:pt x="433473" y="921825"/>
                    <a:pt x="518271" y="986697"/>
                    <a:pt x="612693" y="984959"/>
                  </a:cubicBezTo>
                  <a:lnTo>
                    <a:pt x="443156" y="778796"/>
                  </a:lnTo>
                  <a:cubicBezTo>
                    <a:pt x="424533" y="756572"/>
                    <a:pt x="408827" y="718456"/>
                    <a:pt x="434093" y="704302"/>
                  </a:cubicBezTo>
                  <a:cubicBezTo>
                    <a:pt x="449798" y="695487"/>
                    <a:pt x="469416" y="705171"/>
                    <a:pt x="483756" y="716159"/>
                  </a:cubicBezTo>
                  <a:cubicBezTo>
                    <a:pt x="546642" y="764642"/>
                    <a:pt x="583454" y="839695"/>
                    <a:pt x="644229" y="890724"/>
                  </a:cubicBezTo>
                  <a:cubicBezTo>
                    <a:pt x="759570" y="987380"/>
                    <a:pt x="928300" y="976268"/>
                    <a:pt x="1076606" y="1006562"/>
                  </a:cubicBezTo>
                  <a:cubicBezTo>
                    <a:pt x="1169164" y="1025186"/>
                    <a:pt x="1257130" y="1062060"/>
                    <a:pt x="1341122" y="1104708"/>
                  </a:cubicBezTo>
                  <a:cubicBezTo>
                    <a:pt x="1418720" y="1144128"/>
                    <a:pt x="1498615" y="1190128"/>
                    <a:pt x="1585897" y="1187459"/>
                  </a:cubicBezTo>
                  <a:cubicBezTo>
                    <a:pt x="1612902" y="1186652"/>
                    <a:pt x="1644686" y="1176781"/>
                    <a:pt x="1651825" y="1151081"/>
                  </a:cubicBezTo>
                  <a:cubicBezTo>
                    <a:pt x="1653936" y="1140788"/>
                    <a:pt x="1653563" y="1130142"/>
                    <a:pt x="1650646" y="1120042"/>
                  </a:cubicBezTo>
                  <a:cubicBezTo>
                    <a:pt x="1627118" y="1013453"/>
                    <a:pt x="1548837" y="925674"/>
                    <a:pt x="1458823" y="862416"/>
                  </a:cubicBezTo>
                  <a:cubicBezTo>
                    <a:pt x="1368809" y="799158"/>
                    <a:pt x="1266007" y="756324"/>
                    <a:pt x="1167985" y="705978"/>
                  </a:cubicBezTo>
                  <a:cubicBezTo>
                    <a:pt x="946365" y="592312"/>
                    <a:pt x="747528" y="440034"/>
                    <a:pt x="557630" y="280057"/>
                  </a:cubicBezTo>
                  <a:cubicBezTo>
                    <a:pt x="409386" y="155155"/>
                    <a:pt x="251582" y="18769"/>
                    <a:pt x="57463" y="-41"/>
                  </a:cubicBezTo>
                </a:path>
              </a:pathLst>
            </a:custGeom>
            <a:solidFill>
              <a:srgbClr val="F9C29D"/>
            </a:solidFill>
            <a:ln w="620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369" name="Forme libre : forme 368">
              <a:extLst>
                <a:ext uri="{FF2B5EF4-FFF2-40B4-BE49-F238E27FC236}">
                  <a16:creationId xmlns:a16="http://schemas.microsoft.com/office/drawing/2014/main" id="{09758605-4EC0-4F0D-A43E-FAD6F2B664BF}"/>
                </a:ext>
              </a:extLst>
            </p:cNvPr>
            <p:cNvSpPr/>
            <p:nvPr/>
          </p:nvSpPr>
          <p:spPr>
            <a:xfrm>
              <a:off x="10304182" y="3270819"/>
              <a:ext cx="360923" cy="214620"/>
            </a:xfrm>
            <a:custGeom>
              <a:avLst/>
              <a:gdLst>
                <a:gd name="connsiteX0" fmla="*/ 20965 w 360923"/>
                <a:gd name="connsiteY0" fmla="*/ 4382 h 214620"/>
                <a:gd name="connsiteX1" fmla="*/ -825 w 360923"/>
                <a:gd name="connsiteY1" fmla="*/ 128539 h 214620"/>
                <a:gd name="connsiteX2" fmla="*/ 348243 w 360923"/>
                <a:gd name="connsiteY2" fmla="*/ 214579 h 214620"/>
                <a:gd name="connsiteX3" fmla="*/ 360099 w 360923"/>
                <a:gd name="connsiteY3" fmla="*/ 107370 h 214620"/>
                <a:gd name="connsiteX4" fmla="*/ 20965 w 360923"/>
                <a:gd name="connsiteY4" fmla="*/ 4382 h 2146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0923" h="214620">
                  <a:moveTo>
                    <a:pt x="20965" y="4382"/>
                  </a:moveTo>
                  <a:lnTo>
                    <a:pt x="-825" y="128539"/>
                  </a:lnTo>
                  <a:cubicBezTo>
                    <a:pt x="131216" y="108487"/>
                    <a:pt x="250903" y="152625"/>
                    <a:pt x="348243" y="214579"/>
                  </a:cubicBezTo>
                  <a:lnTo>
                    <a:pt x="360099" y="107370"/>
                  </a:lnTo>
                  <a:cubicBezTo>
                    <a:pt x="221727" y="15742"/>
                    <a:pt x="84471" y="-11945"/>
                    <a:pt x="20965" y="4382"/>
                  </a:cubicBezTo>
                  <a:close/>
                </a:path>
              </a:pathLst>
            </a:custGeom>
            <a:solidFill>
              <a:srgbClr val="7A5325"/>
            </a:solidFill>
            <a:ln w="620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370" name="Forme libre : forme 369">
              <a:extLst>
                <a:ext uri="{FF2B5EF4-FFF2-40B4-BE49-F238E27FC236}">
                  <a16:creationId xmlns:a16="http://schemas.microsoft.com/office/drawing/2014/main" id="{3D994BDD-64A7-4FD3-8795-D0D1BFAF29CB}"/>
                </a:ext>
              </a:extLst>
            </p:cNvPr>
            <p:cNvSpPr/>
            <p:nvPr/>
          </p:nvSpPr>
          <p:spPr>
            <a:xfrm>
              <a:off x="10653063" y="3377920"/>
              <a:ext cx="335052" cy="361731"/>
            </a:xfrm>
            <a:custGeom>
              <a:avLst/>
              <a:gdLst>
                <a:gd name="connsiteX0" fmla="*/ 333282 w 335052"/>
                <a:gd name="connsiteY0" fmla="*/ 253301 h 361731"/>
                <a:gd name="connsiteX1" fmla="*/ 280639 w 335052"/>
                <a:gd name="connsiteY1" fmla="*/ 287134 h 361731"/>
                <a:gd name="connsiteX2" fmla="*/ 11218 w 335052"/>
                <a:gd name="connsiteY2" fmla="*/ -41 h 361731"/>
                <a:gd name="connsiteX3" fmla="*/ -825 w 335052"/>
                <a:gd name="connsiteY3" fmla="*/ 107169 h 361731"/>
                <a:gd name="connsiteX4" fmla="*/ 259905 w 335052"/>
                <a:gd name="connsiteY4" fmla="*/ 361691 h 361731"/>
                <a:gd name="connsiteX5" fmla="*/ 333282 w 335052"/>
                <a:gd name="connsiteY5" fmla="*/ 253301 h 361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5052" h="361731">
                  <a:moveTo>
                    <a:pt x="333282" y="253301"/>
                  </a:moveTo>
                  <a:cubicBezTo>
                    <a:pt x="324094" y="250198"/>
                    <a:pt x="280639" y="287134"/>
                    <a:pt x="280639" y="287134"/>
                  </a:cubicBezTo>
                  <a:cubicBezTo>
                    <a:pt x="213160" y="172668"/>
                    <a:pt x="121160" y="74590"/>
                    <a:pt x="11218" y="-41"/>
                  </a:cubicBezTo>
                  <a:lnTo>
                    <a:pt x="-825" y="107169"/>
                  </a:lnTo>
                  <a:cubicBezTo>
                    <a:pt x="128920" y="189795"/>
                    <a:pt x="233273" y="325251"/>
                    <a:pt x="259905" y="361691"/>
                  </a:cubicBezTo>
                  <a:cubicBezTo>
                    <a:pt x="283060" y="334811"/>
                    <a:pt x="342408" y="256343"/>
                    <a:pt x="333282" y="253301"/>
                  </a:cubicBezTo>
                  <a:close/>
                </a:path>
              </a:pathLst>
            </a:custGeom>
            <a:solidFill>
              <a:srgbClr val="313759"/>
            </a:solidFill>
            <a:ln w="620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371" name="Forme libre : forme 370">
              <a:extLst>
                <a:ext uri="{FF2B5EF4-FFF2-40B4-BE49-F238E27FC236}">
                  <a16:creationId xmlns:a16="http://schemas.microsoft.com/office/drawing/2014/main" id="{B2775E7F-C17A-44F6-A914-4042CD38CE83}"/>
                </a:ext>
              </a:extLst>
            </p:cNvPr>
            <p:cNvSpPr/>
            <p:nvPr/>
          </p:nvSpPr>
          <p:spPr>
            <a:xfrm>
              <a:off x="10238875" y="3360818"/>
              <a:ext cx="360924" cy="214511"/>
            </a:xfrm>
            <a:custGeom>
              <a:avLst/>
              <a:gdLst>
                <a:gd name="connsiteX0" fmla="*/ 20965 w 360924"/>
                <a:gd name="connsiteY0" fmla="*/ 4273 h 214511"/>
                <a:gd name="connsiteX1" fmla="*/ -825 w 360924"/>
                <a:gd name="connsiteY1" fmla="*/ 128430 h 214511"/>
                <a:gd name="connsiteX2" fmla="*/ 348243 w 360924"/>
                <a:gd name="connsiteY2" fmla="*/ 214471 h 214511"/>
                <a:gd name="connsiteX3" fmla="*/ 360100 w 360924"/>
                <a:gd name="connsiteY3" fmla="*/ 107261 h 214511"/>
                <a:gd name="connsiteX4" fmla="*/ 20965 w 360924"/>
                <a:gd name="connsiteY4" fmla="*/ 4273 h 2145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0924" h="214511">
                  <a:moveTo>
                    <a:pt x="20965" y="4273"/>
                  </a:moveTo>
                  <a:lnTo>
                    <a:pt x="-825" y="128430"/>
                  </a:lnTo>
                  <a:cubicBezTo>
                    <a:pt x="131217" y="108379"/>
                    <a:pt x="250903" y="152516"/>
                    <a:pt x="348243" y="214471"/>
                  </a:cubicBezTo>
                  <a:lnTo>
                    <a:pt x="360100" y="107261"/>
                  </a:lnTo>
                  <a:cubicBezTo>
                    <a:pt x="221727" y="15882"/>
                    <a:pt x="84347" y="-11806"/>
                    <a:pt x="20965" y="4273"/>
                  </a:cubicBezTo>
                  <a:close/>
                </a:path>
              </a:pathLst>
            </a:custGeom>
            <a:solidFill>
              <a:srgbClr val="7A5325"/>
            </a:solidFill>
            <a:ln w="620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372" name="Forme libre : forme 371">
              <a:extLst>
                <a:ext uri="{FF2B5EF4-FFF2-40B4-BE49-F238E27FC236}">
                  <a16:creationId xmlns:a16="http://schemas.microsoft.com/office/drawing/2014/main" id="{2ED8F5A8-C203-4026-ADE6-51D2AA695DE9}"/>
                </a:ext>
              </a:extLst>
            </p:cNvPr>
            <p:cNvSpPr/>
            <p:nvPr/>
          </p:nvSpPr>
          <p:spPr>
            <a:xfrm>
              <a:off x="10587942" y="3468058"/>
              <a:ext cx="334877" cy="361731"/>
            </a:xfrm>
            <a:custGeom>
              <a:avLst/>
              <a:gdLst>
                <a:gd name="connsiteX0" fmla="*/ 333096 w 334877"/>
                <a:gd name="connsiteY0" fmla="*/ 253301 h 361731"/>
                <a:gd name="connsiteX1" fmla="*/ 280453 w 334877"/>
                <a:gd name="connsiteY1" fmla="*/ 287134 h 361731"/>
                <a:gd name="connsiteX2" fmla="*/ 11033 w 334877"/>
                <a:gd name="connsiteY2" fmla="*/ -41 h 361731"/>
                <a:gd name="connsiteX3" fmla="*/ -825 w 334877"/>
                <a:gd name="connsiteY3" fmla="*/ 107168 h 361731"/>
                <a:gd name="connsiteX4" fmla="*/ 259905 w 334877"/>
                <a:gd name="connsiteY4" fmla="*/ 361690 h 361731"/>
                <a:gd name="connsiteX5" fmla="*/ 333096 w 334877"/>
                <a:gd name="connsiteY5" fmla="*/ 253301 h 361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4877" h="361731">
                  <a:moveTo>
                    <a:pt x="333096" y="253301"/>
                  </a:moveTo>
                  <a:cubicBezTo>
                    <a:pt x="323908" y="250260"/>
                    <a:pt x="280453" y="287134"/>
                    <a:pt x="280453" y="287134"/>
                  </a:cubicBezTo>
                  <a:cubicBezTo>
                    <a:pt x="212973" y="172680"/>
                    <a:pt x="120973" y="74602"/>
                    <a:pt x="11033" y="-41"/>
                  </a:cubicBezTo>
                  <a:lnTo>
                    <a:pt x="-825" y="107168"/>
                  </a:lnTo>
                  <a:cubicBezTo>
                    <a:pt x="128982" y="189795"/>
                    <a:pt x="233273" y="325250"/>
                    <a:pt x="259905" y="361690"/>
                  </a:cubicBezTo>
                  <a:cubicBezTo>
                    <a:pt x="282874" y="335121"/>
                    <a:pt x="342284" y="256405"/>
                    <a:pt x="333096" y="253301"/>
                  </a:cubicBezTo>
                  <a:close/>
                </a:path>
              </a:pathLst>
            </a:custGeom>
            <a:solidFill>
              <a:srgbClr val="313759"/>
            </a:solidFill>
            <a:ln w="620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373" name="Forme libre : forme 372">
              <a:extLst>
                <a:ext uri="{FF2B5EF4-FFF2-40B4-BE49-F238E27FC236}">
                  <a16:creationId xmlns:a16="http://schemas.microsoft.com/office/drawing/2014/main" id="{83689C18-6BAA-4C61-A005-1BF858372EA8}"/>
                </a:ext>
              </a:extLst>
            </p:cNvPr>
            <p:cNvSpPr/>
            <p:nvPr/>
          </p:nvSpPr>
          <p:spPr>
            <a:xfrm>
              <a:off x="9843311" y="3169708"/>
              <a:ext cx="787665" cy="378927"/>
            </a:xfrm>
            <a:custGeom>
              <a:avLst/>
              <a:gdLst>
                <a:gd name="connsiteX0" fmla="*/ -825 w 787665"/>
                <a:gd name="connsiteY0" fmla="*/ 192216 h 378927"/>
                <a:gd name="connsiteX1" fmla="*/ 254380 w 787665"/>
                <a:gd name="connsiteY1" fmla="*/ 357656 h 378927"/>
                <a:gd name="connsiteX2" fmla="*/ 615056 w 787665"/>
                <a:gd name="connsiteY2" fmla="*/ 378886 h 378927"/>
                <a:gd name="connsiteX3" fmla="*/ 786766 w 787665"/>
                <a:gd name="connsiteY3" fmla="*/ 157701 h 378927"/>
                <a:gd name="connsiteX4" fmla="*/ 447506 w 787665"/>
                <a:gd name="connsiteY4" fmla="*/ 50243 h 378927"/>
                <a:gd name="connsiteX5" fmla="*/ 283930 w 787665"/>
                <a:gd name="connsiteY5" fmla="*/ -41 h 378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7665" h="378927">
                  <a:moveTo>
                    <a:pt x="-825" y="192216"/>
                  </a:moveTo>
                  <a:cubicBezTo>
                    <a:pt x="20219" y="250446"/>
                    <a:pt x="78635" y="377583"/>
                    <a:pt x="254380" y="357656"/>
                  </a:cubicBezTo>
                  <a:cubicBezTo>
                    <a:pt x="430124" y="337728"/>
                    <a:pt x="573836" y="328975"/>
                    <a:pt x="615056" y="378886"/>
                  </a:cubicBezTo>
                  <a:cubicBezTo>
                    <a:pt x="688433" y="338597"/>
                    <a:pt x="789993" y="262489"/>
                    <a:pt x="786766" y="157701"/>
                  </a:cubicBezTo>
                  <a:cubicBezTo>
                    <a:pt x="733440" y="137898"/>
                    <a:pt x="585258" y="72467"/>
                    <a:pt x="447506" y="50243"/>
                  </a:cubicBezTo>
                  <a:cubicBezTo>
                    <a:pt x="319872" y="29633"/>
                    <a:pt x="283930" y="-41"/>
                    <a:pt x="283930" y="-41"/>
                  </a:cubicBezTo>
                  <a:close/>
                </a:path>
              </a:pathLst>
            </a:custGeom>
            <a:solidFill>
              <a:srgbClr val="313759"/>
            </a:solidFill>
            <a:ln w="620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374" name="Forme libre : forme 373">
              <a:extLst>
                <a:ext uri="{FF2B5EF4-FFF2-40B4-BE49-F238E27FC236}">
                  <a16:creationId xmlns:a16="http://schemas.microsoft.com/office/drawing/2014/main" id="{1A11B45B-14EE-46E2-A981-C42620992B0A}"/>
                </a:ext>
              </a:extLst>
            </p:cNvPr>
            <p:cNvSpPr/>
            <p:nvPr/>
          </p:nvSpPr>
          <p:spPr>
            <a:xfrm>
              <a:off x="9528076" y="2739194"/>
              <a:ext cx="634193" cy="638549"/>
            </a:xfrm>
            <a:custGeom>
              <a:avLst/>
              <a:gdLst>
                <a:gd name="connsiteX0" fmla="*/ -825 w 634193"/>
                <a:gd name="connsiteY0" fmla="*/ 219469 h 638549"/>
                <a:gd name="connsiteX1" fmla="*/ 303360 w 634193"/>
                <a:gd name="connsiteY1" fmla="*/ -41 h 638549"/>
                <a:gd name="connsiteX2" fmla="*/ 633369 w 634193"/>
                <a:gd name="connsiteY2" fmla="*/ 434136 h 638549"/>
                <a:gd name="connsiteX3" fmla="*/ 315279 w 634193"/>
                <a:gd name="connsiteY3" fmla="*/ 635395 h 638549"/>
              </a:gdLst>
              <a:ahLst/>
              <a:cxnLst>
                <a:cxn ang="0">
                  <a:pos x="connsiteX0" y="connsiteY0"/>
                </a:cxn>
                <a:cxn ang="0">
                  <a:pos x="connsiteX1" y="connsiteY1"/>
                </a:cxn>
                <a:cxn ang="0">
                  <a:pos x="connsiteX2" y="connsiteY2"/>
                </a:cxn>
                <a:cxn ang="0">
                  <a:pos x="connsiteX3" y="connsiteY3"/>
                </a:cxn>
              </a:cxnLst>
              <a:rect l="l" t="t" r="r" b="b"/>
              <a:pathLst>
                <a:path w="634193" h="638549">
                  <a:moveTo>
                    <a:pt x="-825" y="219469"/>
                  </a:moveTo>
                  <a:lnTo>
                    <a:pt x="303360" y="-41"/>
                  </a:lnTo>
                  <a:cubicBezTo>
                    <a:pt x="303360" y="-41"/>
                    <a:pt x="470537" y="375410"/>
                    <a:pt x="633369" y="434136"/>
                  </a:cubicBezTo>
                  <a:cubicBezTo>
                    <a:pt x="622133" y="497270"/>
                    <a:pt x="413859" y="663206"/>
                    <a:pt x="315279" y="635395"/>
                  </a:cubicBezTo>
                  <a:close/>
                </a:path>
              </a:pathLst>
            </a:custGeom>
            <a:solidFill>
              <a:srgbClr val="D9042B"/>
            </a:solidFill>
            <a:ln w="620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375" name="Forme libre : forme 374">
              <a:extLst>
                <a:ext uri="{FF2B5EF4-FFF2-40B4-BE49-F238E27FC236}">
                  <a16:creationId xmlns:a16="http://schemas.microsoft.com/office/drawing/2014/main" id="{7807C938-6ABC-426A-BDAE-55EFAC4D753E}"/>
                </a:ext>
              </a:extLst>
            </p:cNvPr>
            <p:cNvSpPr/>
            <p:nvPr/>
          </p:nvSpPr>
          <p:spPr>
            <a:xfrm>
              <a:off x="10528843" y="3082423"/>
              <a:ext cx="130430" cy="85039"/>
            </a:xfrm>
            <a:custGeom>
              <a:avLst/>
              <a:gdLst>
                <a:gd name="connsiteX0" fmla="*/ 40147 w 130430"/>
                <a:gd name="connsiteY0" fmla="*/ 16909 h 85039"/>
                <a:gd name="connsiteX1" fmla="*/ 87017 w 130430"/>
                <a:gd name="connsiteY1" fmla="*/ 1700 h 85039"/>
                <a:gd name="connsiteX2" fmla="*/ 79443 w 130430"/>
                <a:gd name="connsiteY2" fmla="*/ 16537 h 85039"/>
                <a:gd name="connsiteX3" fmla="*/ 129602 w 130430"/>
                <a:gd name="connsiteY3" fmla="*/ 23427 h 85039"/>
                <a:gd name="connsiteX4" fmla="*/ 83913 w 130430"/>
                <a:gd name="connsiteY4" fmla="*/ 31808 h 85039"/>
                <a:gd name="connsiteX5" fmla="*/ 126933 w 130430"/>
                <a:gd name="connsiteY5" fmla="*/ 48569 h 85039"/>
                <a:gd name="connsiteX6" fmla="*/ 81119 w 130430"/>
                <a:gd name="connsiteY6" fmla="*/ 46831 h 85039"/>
                <a:gd name="connsiteX7" fmla="*/ 117187 w 130430"/>
                <a:gd name="connsiteY7" fmla="*/ 68372 h 85039"/>
                <a:gd name="connsiteX8" fmla="*/ 77581 w 130430"/>
                <a:gd name="connsiteY8" fmla="*/ 66882 h 85039"/>
                <a:gd name="connsiteX9" fmla="*/ 107254 w 130430"/>
                <a:gd name="connsiteY9" fmla="*/ 83147 h 85039"/>
                <a:gd name="connsiteX10" fmla="*/ 46976 w 130430"/>
                <a:gd name="connsiteY10" fmla="*/ 75822 h 85039"/>
                <a:gd name="connsiteX11" fmla="*/ -825 w 130430"/>
                <a:gd name="connsiteY11" fmla="*/ 69241 h 850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0430" h="85039">
                  <a:moveTo>
                    <a:pt x="40147" y="16909"/>
                  </a:moveTo>
                  <a:cubicBezTo>
                    <a:pt x="61812" y="4493"/>
                    <a:pt x="75159" y="-3825"/>
                    <a:pt x="87017" y="1700"/>
                  </a:cubicBezTo>
                  <a:cubicBezTo>
                    <a:pt x="98874" y="7225"/>
                    <a:pt x="69387" y="16164"/>
                    <a:pt x="79443" y="16537"/>
                  </a:cubicBezTo>
                  <a:cubicBezTo>
                    <a:pt x="89500" y="16909"/>
                    <a:pt x="130037" y="13371"/>
                    <a:pt x="129602" y="23427"/>
                  </a:cubicBezTo>
                  <a:cubicBezTo>
                    <a:pt x="129168" y="33484"/>
                    <a:pt x="68827" y="31249"/>
                    <a:pt x="83913" y="31808"/>
                  </a:cubicBezTo>
                  <a:cubicBezTo>
                    <a:pt x="98997" y="32367"/>
                    <a:pt x="128858" y="43603"/>
                    <a:pt x="126933" y="48569"/>
                  </a:cubicBezTo>
                  <a:cubicBezTo>
                    <a:pt x="125009" y="53535"/>
                    <a:pt x="81119" y="46831"/>
                    <a:pt x="81119" y="46831"/>
                  </a:cubicBezTo>
                  <a:cubicBezTo>
                    <a:pt x="81119" y="46831"/>
                    <a:pt x="118366" y="63344"/>
                    <a:pt x="117187" y="68372"/>
                  </a:cubicBezTo>
                  <a:cubicBezTo>
                    <a:pt x="116008" y="73401"/>
                    <a:pt x="77581" y="66882"/>
                    <a:pt x="77581" y="66882"/>
                  </a:cubicBezTo>
                  <a:cubicBezTo>
                    <a:pt x="77581" y="66882"/>
                    <a:pt x="107441" y="78118"/>
                    <a:pt x="107254" y="83147"/>
                  </a:cubicBezTo>
                  <a:cubicBezTo>
                    <a:pt x="107068" y="88175"/>
                    <a:pt x="77022" y="82029"/>
                    <a:pt x="46976" y="75822"/>
                  </a:cubicBezTo>
                  <a:lnTo>
                    <a:pt x="-825" y="69241"/>
                  </a:lnTo>
                </a:path>
              </a:pathLst>
            </a:custGeom>
            <a:solidFill>
              <a:srgbClr val="7A5325"/>
            </a:solidFill>
            <a:ln w="620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376" name="Forme libre : forme 375">
              <a:extLst>
                <a:ext uri="{FF2B5EF4-FFF2-40B4-BE49-F238E27FC236}">
                  <a16:creationId xmlns:a16="http://schemas.microsoft.com/office/drawing/2014/main" id="{0416ECAD-714F-465B-B740-5A7AD5744D27}"/>
                </a:ext>
              </a:extLst>
            </p:cNvPr>
            <p:cNvSpPr/>
            <p:nvPr/>
          </p:nvSpPr>
          <p:spPr>
            <a:xfrm>
              <a:off x="9876336" y="3498188"/>
              <a:ext cx="130491" cy="85040"/>
            </a:xfrm>
            <a:custGeom>
              <a:avLst/>
              <a:gdLst>
                <a:gd name="connsiteX0" fmla="*/ -825 w 130491"/>
                <a:gd name="connsiteY0" fmla="*/ 69216 h 85040"/>
                <a:gd name="connsiteX1" fmla="*/ 47038 w 130491"/>
                <a:gd name="connsiteY1" fmla="*/ 75796 h 85040"/>
                <a:gd name="connsiteX2" fmla="*/ 107254 w 130491"/>
                <a:gd name="connsiteY2" fmla="*/ 83122 h 85040"/>
                <a:gd name="connsiteX3" fmla="*/ 77581 w 130491"/>
                <a:gd name="connsiteY3" fmla="*/ 66857 h 85040"/>
                <a:gd name="connsiteX4" fmla="*/ 117249 w 130491"/>
                <a:gd name="connsiteY4" fmla="*/ 68347 h 85040"/>
                <a:gd name="connsiteX5" fmla="*/ 81181 w 130491"/>
                <a:gd name="connsiteY5" fmla="*/ 46868 h 85040"/>
                <a:gd name="connsiteX6" fmla="*/ 126933 w 130491"/>
                <a:gd name="connsiteY6" fmla="*/ 48544 h 85040"/>
                <a:gd name="connsiteX7" fmla="*/ 83975 w 130491"/>
                <a:gd name="connsiteY7" fmla="*/ 31845 h 85040"/>
                <a:gd name="connsiteX8" fmla="*/ 129665 w 130491"/>
                <a:gd name="connsiteY8" fmla="*/ 23464 h 85040"/>
                <a:gd name="connsiteX9" fmla="*/ 79505 w 130491"/>
                <a:gd name="connsiteY9" fmla="*/ 16511 h 85040"/>
                <a:gd name="connsiteX10" fmla="*/ 87017 w 130491"/>
                <a:gd name="connsiteY10" fmla="*/ 1675 h 85040"/>
                <a:gd name="connsiteX11" fmla="*/ 40147 w 130491"/>
                <a:gd name="connsiteY11" fmla="*/ 16946 h 85040"/>
                <a:gd name="connsiteX12" fmla="*/ 22206 w 130491"/>
                <a:gd name="connsiteY12" fmla="*/ 17877 h 85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0491" h="85040">
                  <a:moveTo>
                    <a:pt x="-825" y="69216"/>
                  </a:moveTo>
                  <a:lnTo>
                    <a:pt x="47038" y="75796"/>
                  </a:lnTo>
                  <a:cubicBezTo>
                    <a:pt x="77022" y="82004"/>
                    <a:pt x="107068" y="88212"/>
                    <a:pt x="107254" y="83122"/>
                  </a:cubicBezTo>
                  <a:cubicBezTo>
                    <a:pt x="107440" y="78031"/>
                    <a:pt x="77581" y="66857"/>
                    <a:pt x="77581" y="66857"/>
                  </a:cubicBezTo>
                  <a:cubicBezTo>
                    <a:pt x="77581" y="66857"/>
                    <a:pt x="116380" y="73065"/>
                    <a:pt x="117249" y="68347"/>
                  </a:cubicBezTo>
                  <a:cubicBezTo>
                    <a:pt x="118118" y="63629"/>
                    <a:pt x="81181" y="46868"/>
                    <a:pt x="81181" y="46868"/>
                  </a:cubicBezTo>
                  <a:cubicBezTo>
                    <a:pt x="81181" y="46868"/>
                    <a:pt x="124947" y="53510"/>
                    <a:pt x="126933" y="48544"/>
                  </a:cubicBezTo>
                  <a:cubicBezTo>
                    <a:pt x="128920" y="43578"/>
                    <a:pt x="99060" y="32403"/>
                    <a:pt x="83975" y="31845"/>
                  </a:cubicBezTo>
                  <a:cubicBezTo>
                    <a:pt x="68889" y="31286"/>
                    <a:pt x="129292" y="33521"/>
                    <a:pt x="129665" y="23464"/>
                  </a:cubicBezTo>
                  <a:cubicBezTo>
                    <a:pt x="130037" y="13407"/>
                    <a:pt x="89561" y="16883"/>
                    <a:pt x="79505" y="16511"/>
                  </a:cubicBezTo>
                  <a:cubicBezTo>
                    <a:pt x="69448" y="16139"/>
                    <a:pt x="98873" y="7137"/>
                    <a:pt x="87017" y="1675"/>
                  </a:cubicBezTo>
                  <a:cubicBezTo>
                    <a:pt x="75159" y="-3788"/>
                    <a:pt x="62185" y="4468"/>
                    <a:pt x="40147" y="16946"/>
                  </a:cubicBezTo>
                  <a:lnTo>
                    <a:pt x="22206" y="17877"/>
                  </a:lnTo>
                  <a:close/>
                </a:path>
              </a:pathLst>
            </a:custGeom>
            <a:solidFill>
              <a:srgbClr val="7A5325"/>
            </a:solidFill>
            <a:ln w="620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377" name="Forme libre : forme 376">
              <a:extLst>
                <a:ext uri="{FF2B5EF4-FFF2-40B4-BE49-F238E27FC236}">
                  <a16:creationId xmlns:a16="http://schemas.microsoft.com/office/drawing/2014/main" id="{AB0EC0CC-365B-4643-B1A1-75BD5F5DBAC7}"/>
                </a:ext>
              </a:extLst>
            </p:cNvPr>
            <p:cNvSpPr/>
            <p:nvPr/>
          </p:nvSpPr>
          <p:spPr>
            <a:xfrm>
              <a:off x="10074243" y="2952620"/>
              <a:ext cx="495572" cy="198530"/>
            </a:xfrm>
            <a:custGeom>
              <a:avLst/>
              <a:gdLst>
                <a:gd name="connsiteX0" fmla="*/ 494748 w 495572"/>
                <a:gd name="connsiteY0" fmla="*/ 146713 h 198530"/>
                <a:gd name="connsiteX1" fmla="*/ 234329 w 495572"/>
                <a:gd name="connsiteY1" fmla="*/ 84076 h 198530"/>
                <a:gd name="connsiteX2" fmla="*/ 53059 w 495572"/>
                <a:gd name="connsiteY2" fmla="*/ -41 h 198530"/>
                <a:gd name="connsiteX3" fmla="*/ -825 w 495572"/>
                <a:gd name="connsiteY3" fmla="*/ 102513 h 198530"/>
                <a:gd name="connsiteX4" fmla="*/ 456694 w 495572"/>
                <a:gd name="connsiteY4" fmla="*/ 198486 h 1985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5572" h="198530">
                  <a:moveTo>
                    <a:pt x="494748" y="146713"/>
                  </a:moveTo>
                  <a:cubicBezTo>
                    <a:pt x="494748" y="146713"/>
                    <a:pt x="443161" y="145285"/>
                    <a:pt x="234329" y="84076"/>
                  </a:cubicBezTo>
                  <a:cubicBezTo>
                    <a:pt x="173864" y="66321"/>
                    <a:pt x="111786" y="35406"/>
                    <a:pt x="53059" y="-41"/>
                  </a:cubicBezTo>
                  <a:cubicBezTo>
                    <a:pt x="45734" y="40869"/>
                    <a:pt x="22020" y="84324"/>
                    <a:pt x="-825" y="102513"/>
                  </a:cubicBezTo>
                  <a:cubicBezTo>
                    <a:pt x="205400" y="200597"/>
                    <a:pt x="456694" y="198486"/>
                    <a:pt x="456694" y="198486"/>
                  </a:cubicBezTo>
                  <a:close/>
                </a:path>
              </a:pathLst>
            </a:custGeom>
            <a:solidFill>
              <a:srgbClr val="7A5325"/>
            </a:solidFill>
            <a:ln w="620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378" name="Forme libre : forme 377">
              <a:extLst>
                <a:ext uri="{FF2B5EF4-FFF2-40B4-BE49-F238E27FC236}">
                  <a16:creationId xmlns:a16="http://schemas.microsoft.com/office/drawing/2014/main" id="{A316ACBF-82FB-4AD3-BFB1-CF523E29AE1B}"/>
                </a:ext>
              </a:extLst>
            </p:cNvPr>
            <p:cNvSpPr/>
            <p:nvPr/>
          </p:nvSpPr>
          <p:spPr>
            <a:xfrm>
              <a:off x="9813233" y="2739194"/>
              <a:ext cx="314893" cy="315979"/>
            </a:xfrm>
            <a:custGeom>
              <a:avLst/>
              <a:gdLst>
                <a:gd name="connsiteX0" fmla="*/ 314069 w 314893"/>
                <a:gd name="connsiteY0" fmla="*/ 213385 h 315979"/>
                <a:gd name="connsiteX1" fmla="*/ 18328 w 314893"/>
                <a:gd name="connsiteY1" fmla="*/ -41 h 315979"/>
                <a:gd name="connsiteX2" fmla="*/ 139008 w 314893"/>
                <a:gd name="connsiteY2" fmla="*/ 240017 h 315979"/>
                <a:gd name="connsiteX3" fmla="*/ 260185 w 314893"/>
                <a:gd name="connsiteY3" fmla="*/ 315939 h 315979"/>
                <a:gd name="connsiteX4" fmla="*/ 314069 w 314893"/>
                <a:gd name="connsiteY4" fmla="*/ 213385 h 3159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4893" h="315979">
                  <a:moveTo>
                    <a:pt x="314069" y="213385"/>
                  </a:moveTo>
                  <a:cubicBezTo>
                    <a:pt x="169799" y="126475"/>
                    <a:pt x="46077" y="12189"/>
                    <a:pt x="18328" y="-41"/>
                  </a:cubicBezTo>
                  <a:cubicBezTo>
                    <a:pt x="18328" y="-41"/>
                    <a:pt x="-71810" y="65017"/>
                    <a:pt x="139008" y="240017"/>
                  </a:cubicBezTo>
                  <a:cubicBezTo>
                    <a:pt x="176069" y="270255"/>
                    <a:pt x="216793" y="295757"/>
                    <a:pt x="260185" y="315939"/>
                  </a:cubicBezTo>
                  <a:cubicBezTo>
                    <a:pt x="283092" y="297750"/>
                    <a:pt x="306744" y="254295"/>
                    <a:pt x="314069" y="213385"/>
                  </a:cubicBezTo>
                  <a:close/>
                </a:path>
              </a:pathLst>
            </a:custGeom>
            <a:solidFill>
              <a:srgbClr val="D9042B"/>
            </a:solidFill>
            <a:ln w="620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379" name="Forme libre : forme 378">
              <a:extLst>
                <a:ext uri="{FF2B5EF4-FFF2-40B4-BE49-F238E27FC236}">
                  <a16:creationId xmlns:a16="http://schemas.microsoft.com/office/drawing/2014/main" id="{D557B283-B576-41A4-A6B2-D3E8A27FC522}"/>
                </a:ext>
              </a:extLst>
            </p:cNvPr>
            <p:cNvSpPr/>
            <p:nvPr/>
          </p:nvSpPr>
          <p:spPr>
            <a:xfrm>
              <a:off x="9233092" y="2304580"/>
              <a:ext cx="543799" cy="494084"/>
            </a:xfrm>
            <a:custGeom>
              <a:avLst/>
              <a:gdLst>
                <a:gd name="connsiteX0" fmla="*/ 132631 w 543799"/>
                <a:gd name="connsiteY0" fmla="*/ 483615 h 494084"/>
                <a:gd name="connsiteX1" fmla="*/ 89176 w 543799"/>
                <a:gd name="connsiteY1" fmla="*/ 432835 h 494084"/>
                <a:gd name="connsiteX2" fmla="*/ 24118 w 543799"/>
                <a:gd name="connsiteY2" fmla="*/ 352567 h 494084"/>
                <a:gd name="connsiteX3" fmla="*/ 16296 w 543799"/>
                <a:gd name="connsiteY3" fmla="*/ 257276 h 494084"/>
                <a:gd name="connsiteX4" fmla="*/ 69063 w 543799"/>
                <a:gd name="connsiteY4" fmla="*/ 162483 h 494084"/>
                <a:gd name="connsiteX5" fmla="*/ 140763 w 543799"/>
                <a:gd name="connsiteY5" fmla="*/ 106612 h 494084"/>
                <a:gd name="connsiteX6" fmla="*/ 234564 w 543799"/>
                <a:gd name="connsiteY6" fmla="*/ 59805 h 494084"/>
                <a:gd name="connsiteX7" fmla="*/ 326813 w 543799"/>
                <a:gd name="connsiteY7" fmla="*/ 16909 h 494084"/>
                <a:gd name="connsiteX8" fmla="*/ 437002 w 543799"/>
                <a:gd name="connsiteY8" fmla="*/ 56080 h 494084"/>
                <a:gd name="connsiteX9" fmla="*/ 501502 w 543799"/>
                <a:gd name="connsiteY9" fmla="*/ 121883 h 494084"/>
                <a:gd name="connsiteX10" fmla="*/ 539680 w 543799"/>
                <a:gd name="connsiteY10" fmla="*/ 210594 h 494084"/>
                <a:gd name="connsiteX11" fmla="*/ 219293 w 543799"/>
                <a:gd name="connsiteY11" fmla="*/ 448106 h 494084"/>
                <a:gd name="connsiteX12" fmla="*/ 155414 w 543799"/>
                <a:gd name="connsiteY12" fmla="*/ 494044 h 49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3799" h="494084">
                  <a:moveTo>
                    <a:pt x="132631" y="483615"/>
                  </a:moveTo>
                  <a:cubicBezTo>
                    <a:pt x="102088" y="485415"/>
                    <a:pt x="81541" y="453134"/>
                    <a:pt x="89176" y="432835"/>
                  </a:cubicBezTo>
                  <a:cubicBezTo>
                    <a:pt x="51184" y="428179"/>
                    <a:pt x="18655" y="385034"/>
                    <a:pt x="24118" y="352567"/>
                  </a:cubicBezTo>
                  <a:cubicBezTo>
                    <a:pt x="-713" y="333943"/>
                    <a:pt x="-13129" y="277142"/>
                    <a:pt x="16296" y="257276"/>
                  </a:cubicBezTo>
                  <a:cubicBezTo>
                    <a:pt x="652" y="225058"/>
                    <a:pt x="26166" y="160372"/>
                    <a:pt x="69063" y="162483"/>
                  </a:cubicBezTo>
                  <a:cubicBezTo>
                    <a:pt x="61055" y="128960"/>
                    <a:pt x="113511" y="92582"/>
                    <a:pt x="140763" y="106612"/>
                  </a:cubicBezTo>
                  <a:cubicBezTo>
                    <a:pt x="139708" y="68434"/>
                    <a:pt x="199862" y="28145"/>
                    <a:pt x="234564" y="59805"/>
                  </a:cubicBezTo>
                  <a:cubicBezTo>
                    <a:pt x="227673" y="13805"/>
                    <a:pt x="304775" y="-22822"/>
                    <a:pt x="326813" y="16909"/>
                  </a:cubicBezTo>
                  <a:cubicBezTo>
                    <a:pt x="351209" y="-1715"/>
                    <a:pt x="417944" y="2134"/>
                    <a:pt x="437002" y="56080"/>
                  </a:cubicBezTo>
                  <a:cubicBezTo>
                    <a:pt x="470524" y="43664"/>
                    <a:pt x="509634" y="89540"/>
                    <a:pt x="501502" y="121883"/>
                  </a:cubicBezTo>
                  <a:cubicBezTo>
                    <a:pt x="531237" y="121883"/>
                    <a:pt x="551165" y="181541"/>
                    <a:pt x="539680" y="210594"/>
                  </a:cubicBezTo>
                  <a:cubicBezTo>
                    <a:pt x="528195" y="239646"/>
                    <a:pt x="219293" y="448106"/>
                    <a:pt x="219293" y="448106"/>
                  </a:cubicBezTo>
                  <a:lnTo>
                    <a:pt x="155414" y="494044"/>
                  </a:lnTo>
                  <a:close/>
                </a:path>
              </a:pathLst>
            </a:custGeom>
            <a:solidFill>
              <a:srgbClr val="513210"/>
            </a:solidFill>
            <a:ln w="620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380" name="Forme libre : forme 379">
              <a:extLst>
                <a:ext uri="{FF2B5EF4-FFF2-40B4-BE49-F238E27FC236}">
                  <a16:creationId xmlns:a16="http://schemas.microsoft.com/office/drawing/2014/main" id="{7D71FDE2-2700-455D-B380-8F231F20FFF0}"/>
                </a:ext>
              </a:extLst>
            </p:cNvPr>
            <p:cNvSpPr/>
            <p:nvPr/>
          </p:nvSpPr>
          <p:spPr>
            <a:xfrm>
              <a:off x="9757690" y="2482705"/>
              <a:ext cx="59885" cy="104056"/>
            </a:xfrm>
            <a:custGeom>
              <a:avLst/>
              <a:gdLst>
                <a:gd name="connsiteX0" fmla="*/ -811 w 59885"/>
                <a:gd name="connsiteY0" fmla="*/ 21791 h 104056"/>
                <a:gd name="connsiteX1" fmla="*/ 44321 w 59885"/>
                <a:gd name="connsiteY1" fmla="*/ 16080 h 104056"/>
                <a:gd name="connsiteX2" fmla="*/ 42024 w 59885"/>
                <a:gd name="connsiteY2" fmla="*/ 103362 h 104056"/>
                <a:gd name="connsiteX3" fmla="*/ -811 w 59885"/>
                <a:gd name="connsiteY3" fmla="*/ 21791 h 104056"/>
              </a:gdLst>
              <a:ahLst/>
              <a:cxnLst>
                <a:cxn ang="0">
                  <a:pos x="connsiteX0" y="connsiteY0"/>
                </a:cxn>
                <a:cxn ang="0">
                  <a:pos x="connsiteX1" y="connsiteY1"/>
                </a:cxn>
                <a:cxn ang="0">
                  <a:pos x="connsiteX2" y="connsiteY2"/>
                </a:cxn>
                <a:cxn ang="0">
                  <a:pos x="connsiteX3" y="connsiteY3"/>
                </a:cxn>
              </a:cxnLst>
              <a:rect l="l" t="t" r="r" b="b"/>
              <a:pathLst>
                <a:path w="59885" h="104056">
                  <a:moveTo>
                    <a:pt x="-811" y="21791"/>
                  </a:moveTo>
                  <a:cubicBezTo>
                    <a:pt x="-1555" y="-868"/>
                    <a:pt x="27497" y="-10676"/>
                    <a:pt x="44321" y="16080"/>
                  </a:cubicBezTo>
                  <a:cubicBezTo>
                    <a:pt x="61144" y="42836"/>
                    <a:pt x="67476" y="94175"/>
                    <a:pt x="42024" y="103362"/>
                  </a:cubicBezTo>
                  <a:cubicBezTo>
                    <a:pt x="16571" y="112550"/>
                    <a:pt x="-811" y="21791"/>
                    <a:pt x="-811" y="21791"/>
                  </a:cubicBezTo>
                  <a:close/>
                </a:path>
              </a:pathLst>
            </a:custGeom>
            <a:solidFill>
              <a:srgbClr val="7A5325"/>
            </a:solidFill>
            <a:ln w="620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381" name="Forme libre : forme 380">
              <a:extLst>
                <a:ext uri="{FF2B5EF4-FFF2-40B4-BE49-F238E27FC236}">
                  <a16:creationId xmlns:a16="http://schemas.microsoft.com/office/drawing/2014/main" id="{40BA417C-7A95-4F91-82EE-13F825218641}"/>
                </a:ext>
              </a:extLst>
            </p:cNvPr>
            <p:cNvSpPr/>
            <p:nvPr/>
          </p:nvSpPr>
          <p:spPr>
            <a:xfrm>
              <a:off x="9347702" y="2782077"/>
              <a:ext cx="85792" cy="56366"/>
            </a:xfrm>
            <a:custGeom>
              <a:avLst/>
              <a:gdLst>
                <a:gd name="connsiteX0" fmla="*/ 28202 w 85792"/>
                <a:gd name="connsiteY0" fmla="*/ 2331 h 56366"/>
                <a:gd name="connsiteX1" fmla="*/ 5978 w 85792"/>
                <a:gd name="connsiteY1" fmla="*/ 31571 h 56366"/>
                <a:gd name="connsiteX2" fmla="*/ 83142 w 85792"/>
                <a:gd name="connsiteY2" fmla="*/ 45600 h 56366"/>
                <a:gd name="connsiteX3" fmla="*/ 28202 w 85792"/>
                <a:gd name="connsiteY3" fmla="*/ 2331 h 56366"/>
              </a:gdLst>
              <a:ahLst/>
              <a:cxnLst>
                <a:cxn ang="0">
                  <a:pos x="connsiteX0" y="connsiteY0"/>
                </a:cxn>
                <a:cxn ang="0">
                  <a:pos x="connsiteX1" y="connsiteY1"/>
                </a:cxn>
                <a:cxn ang="0">
                  <a:pos x="connsiteX2" y="connsiteY2"/>
                </a:cxn>
                <a:cxn ang="0">
                  <a:pos x="connsiteX3" y="connsiteY3"/>
                </a:cxn>
              </a:cxnLst>
              <a:rect l="l" t="t" r="r" b="b"/>
              <a:pathLst>
                <a:path w="85792" h="56366">
                  <a:moveTo>
                    <a:pt x="28202" y="2331"/>
                  </a:moveTo>
                  <a:cubicBezTo>
                    <a:pt x="13055" y="-5428"/>
                    <a:pt x="-13328" y="6242"/>
                    <a:pt x="5978" y="31571"/>
                  </a:cubicBezTo>
                  <a:cubicBezTo>
                    <a:pt x="25285" y="56898"/>
                    <a:pt x="69361" y="64907"/>
                    <a:pt x="83142" y="45600"/>
                  </a:cubicBezTo>
                  <a:cubicBezTo>
                    <a:pt x="96923" y="26294"/>
                    <a:pt x="28202" y="2331"/>
                    <a:pt x="28202" y="2331"/>
                  </a:cubicBezTo>
                  <a:close/>
                </a:path>
              </a:pathLst>
            </a:custGeom>
            <a:solidFill>
              <a:srgbClr val="7A5325"/>
            </a:solidFill>
            <a:ln w="620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382" name="Forme libre : forme 381">
              <a:extLst>
                <a:ext uri="{FF2B5EF4-FFF2-40B4-BE49-F238E27FC236}">
                  <a16:creationId xmlns:a16="http://schemas.microsoft.com/office/drawing/2014/main" id="{710BDC42-4D94-4C9E-8F8B-531EBD44D247}"/>
                </a:ext>
              </a:extLst>
            </p:cNvPr>
            <p:cNvSpPr/>
            <p:nvPr/>
          </p:nvSpPr>
          <p:spPr>
            <a:xfrm>
              <a:off x="9289121" y="2347568"/>
              <a:ext cx="520170" cy="512523"/>
            </a:xfrm>
            <a:custGeom>
              <a:avLst/>
              <a:gdLst>
                <a:gd name="connsiteX0" fmla="*/ 239496 w 520170"/>
                <a:gd name="connsiteY0" fmla="*/ 2788 h 512523"/>
                <a:gd name="connsiteX1" fmla="*/ 3971 w 520170"/>
                <a:gd name="connsiteY1" fmla="*/ 195231 h 512523"/>
                <a:gd name="connsiteX2" fmla="*/ 166803 w 520170"/>
                <a:gd name="connsiteY2" fmla="*/ 511831 h 512523"/>
                <a:gd name="connsiteX3" fmla="*/ 519346 w 520170"/>
                <a:gd name="connsiteY3" fmla="*/ 257806 h 512523"/>
                <a:gd name="connsiteX4" fmla="*/ 239496 w 520170"/>
                <a:gd name="connsiteY4" fmla="*/ 2788 h 5125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0170" h="512523">
                  <a:moveTo>
                    <a:pt x="239496" y="2788"/>
                  </a:moveTo>
                  <a:lnTo>
                    <a:pt x="3971" y="195231"/>
                  </a:lnTo>
                  <a:cubicBezTo>
                    <a:pt x="-8942" y="219069"/>
                    <a:pt x="-7762" y="378363"/>
                    <a:pt x="166803" y="511831"/>
                  </a:cubicBezTo>
                  <a:cubicBezTo>
                    <a:pt x="218576" y="518846"/>
                    <a:pt x="439141" y="471480"/>
                    <a:pt x="519346" y="257806"/>
                  </a:cubicBezTo>
                  <a:cubicBezTo>
                    <a:pt x="502089" y="216710"/>
                    <a:pt x="394320" y="-28997"/>
                    <a:pt x="239496" y="2788"/>
                  </a:cubicBezTo>
                  <a:close/>
                </a:path>
              </a:pathLst>
            </a:custGeom>
            <a:solidFill>
              <a:srgbClr val="7A5325"/>
            </a:solidFill>
            <a:ln w="620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383" name="Forme libre : forme 382">
              <a:extLst>
                <a:ext uri="{FF2B5EF4-FFF2-40B4-BE49-F238E27FC236}">
                  <a16:creationId xmlns:a16="http://schemas.microsoft.com/office/drawing/2014/main" id="{5A4BCDA6-E888-462A-9724-A20499297473}"/>
                </a:ext>
              </a:extLst>
            </p:cNvPr>
            <p:cNvSpPr/>
            <p:nvPr/>
          </p:nvSpPr>
          <p:spPr>
            <a:xfrm>
              <a:off x="9614800" y="2742918"/>
              <a:ext cx="118259" cy="133034"/>
            </a:xfrm>
            <a:custGeom>
              <a:avLst/>
              <a:gdLst>
                <a:gd name="connsiteX0" fmla="*/ -825 w 118259"/>
                <a:gd name="connsiteY0" fmla="*/ 76316 h 133034"/>
                <a:gd name="connsiteX1" fmla="*/ 39589 w 118259"/>
                <a:gd name="connsiteY1" fmla="*/ 132993 h 133034"/>
                <a:gd name="connsiteX2" fmla="*/ 117435 w 118259"/>
                <a:gd name="connsiteY2" fmla="*/ 72405 h 133034"/>
                <a:gd name="connsiteX3" fmla="*/ 76401 w 118259"/>
                <a:gd name="connsiteY3" fmla="*/ -41 h 133034"/>
              </a:gdLst>
              <a:ahLst/>
              <a:cxnLst>
                <a:cxn ang="0">
                  <a:pos x="connsiteX0" y="connsiteY0"/>
                </a:cxn>
                <a:cxn ang="0">
                  <a:pos x="connsiteX1" y="connsiteY1"/>
                </a:cxn>
                <a:cxn ang="0">
                  <a:pos x="connsiteX2" y="connsiteY2"/>
                </a:cxn>
                <a:cxn ang="0">
                  <a:pos x="connsiteX3" y="connsiteY3"/>
                </a:cxn>
              </a:cxnLst>
              <a:rect l="l" t="t" r="r" b="b"/>
              <a:pathLst>
                <a:path w="118259" h="133034">
                  <a:moveTo>
                    <a:pt x="-825" y="76316"/>
                  </a:moveTo>
                  <a:lnTo>
                    <a:pt x="39589" y="132993"/>
                  </a:lnTo>
                  <a:cubicBezTo>
                    <a:pt x="39589" y="132993"/>
                    <a:pt x="100115" y="123433"/>
                    <a:pt x="117435" y="72405"/>
                  </a:cubicBezTo>
                  <a:lnTo>
                    <a:pt x="76401" y="-41"/>
                  </a:lnTo>
                  <a:close/>
                </a:path>
              </a:pathLst>
            </a:custGeom>
            <a:solidFill>
              <a:srgbClr val="7A5325"/>
            </a:solidFill>
            <a:ln w="620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384" name="Forme libre : forme 383">
              <a:extLst>
                <a:ext uri="{FF2B5EF4-FFF2-40B4-BE49-F238E27FC236}">
                  <a16:creationId xmlns:a16="http://schemas.microsoft.com/office/drawing/2014/main" id="{C36A8454-A022-420C-866A-106417C03A56}"/>
                </a:ext>
              </a:extLst>
            </p:cNvPr>
            <p:cNvSpPr/>
            <p:nvPr/>
          </p:nvSpPr>
          <p:spPr>
            <a:xfrm>
              <a:off x="9293543" y="2346895"/>
              <a:ext cx="239020" cy="223643"/>
            </a:xfrm>
            <a:custGeom>
              <a:avLst/>
              <a:gdLst>
                <a:gd name="connsiteX0" fmla="*/ -825 w 239020"/>
                <a:gd name="connsiteY0" fmla="*/ 196152 h 223643"/>
                <a:gd name="connsiteX1" fmla="*/ 118987 w 239020"/>
                <a:gd name="connsiteY1" fmla="*/ 181812 h 223643"/>
                <a:gd name="connsiteX2" fmla="*/ 185225 w 239020"/>
                <a:gd name="connsiteY2" fmla="*/ 93474 h 223643"/>
                <a:gd name="connsiteX3" fmla="*/ 234887 w 239020"/>
                <a:gd name="connsiteY3" fmla="*/ 3460 h 223643"/>
                <a:gd name="connsiteX4" fmla="*/ -825 w 239020"/>
                <a:gd name="connsiteY4" fmla="*/ 196152 h 2236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9020" h="223643">
                  <a:moveTo>
                    <a:pt x="-825" y="196152"/>
                  </a:moveTo>
                  <a:cubicBezTo>
                    <a:pt x="14322" y="234144"/>
                    <a:pt x="92293" y="235696"/>
                    <a:pt x="118987" y="181812"/>
                  </a:cubicBezTo>
                  <a:cubicBezTo>
                    <a:pt x="163870" y="178770"/>
                    <a:pt x="203972" y="150338"/>
                    <a:pt x="185225" y="93474"/>
                  </a:cubicBezTo>
                  <a:cubicBezTo>
                    <a:pt x="221168" y="82672"/>
                    <a:pt x="247800" y="37603"/>
                    <a:pt x="234887" y="3460"/>
                  </a:cubicBezTo>
                  <a:cubicBezTo>
                    <a:pt x="221975" y="-30683"/>
                    <a:pt x="-825" y="196152"/>
                    <a:pt x="-825" y="196152"/>
                  </a:cubicBezTo>
                  <a:close/>
                </a:path>
              </a:pathLst>
            </a:custGeom>
            <a:solidFill>
              <a:srgbClr val="513210"/>
            </a:solidFill>
            <a:ln w="620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385" name="Forme libre : forme 384">
              <a:extLst>
                <a:ext uri="{FF2B5EF4-FFF2-40B4-BE49-F238E27FC236}">
                  <a16:creationId xmlns:a16="http://schemas.microsoft.com/office/drawing/2014/main" id="{A0C412E1-AF14-4E1E-94F5-F66D91E03284}"/>
                </a:ext>
              </a:extLst>
            </p:cNvPr>
            <p:cNvSpPr/>
            <p:nvPr/>
          </p:nvSpPr>
          <p:spPr>
            <a:xfrm>
              <a:off x="9459107" y="2514100"/>
              <a:ext cx="105346" cy="183485"/>
            </a:xfrm>
            <a:custGeom>
              <a:avLst/>
              <a:gdLst>
                <a:gd name="connsiteX0" fmla="*/ 72117 w 105346"/>
                <a:gd name="connsiteY0" fmla="*/ 140378 h 183485"/>
                <a:gd name="connsiteX1" fmla="*/ 93721 w 105346"/>
                <a:gd name="connsiteY1" fmla="*/ 138702 h 183485"/>
                <a:gd name="connsiteX2" fmla="*/ 104522 w 105346"/>
                <a:gd name="connsiteY2" fmla="*/ 139757 h 183485"/>
                <a:gd name="connsiteX3" fmla="*/ 98314 w 105346"/>
                <a:gd name="connsiteY3" fmla="*/ 131128 h 183485"/>
                <a:gd name="connsiteX4" fmla="*/ 3272 w 105346"/>
                <a:gd name="connsiteY4" fmla="*/ 2874 h 183485"/>
                <a:gd name="connsiteX5" fmla="*/ 913 w 105346"/>
                <a:gd name="connsiteY5" fmla="*/ 4612 h 183485"/>
                <a:gd name="connsiteX6" fmla="*/ 86892 w 105346"/>
                <a:gd name="connsiteY6" fmla="*/ 129638 h 183485"/>
                <a:gd name="connsiteX7" fmla="*/ 69572 w 105346"/>
                <a:gd name="connsiteY7" fmla="*/ 131624 h 183485"/>
                <a:gd name="connsiteX8" fmla="*/ 57156 w 105346"/>
                <a:gd name="connsiteY8" fmla="*/ 138577 h 183485"/>
                <a:gd name="connsiteX9" fmla="*/ 51445 w 105346"/>
                <a:gd name="connsiteY9" fmla="*/ 152235 h 183485"/>
                <a:gd name="connsiteX10" fmla="*/ 63861 w 105346"/>
                <a:gd name="connsiteY10" fmla="*/ 177066 h 183485"/>
                <a:gd name="connsiteX11" fmla="*/ 89685 w 105346"/>
                <a:gd name="connsiteY11" fmla="*/ 183274 h 183485"/>
                <a:gd name="connsiteX12" fmla="*/ 102101 w 105346"/>
                <a:gd name="connsiteY12" fmla="*/ 178928 h 183485"/>
                <a:gd name="connsiteX13" fmla="*/ 104212 w 105346"/>
                <a:gd name="connsiteY13" fmla="*/ 174024 h 183485"/>
                <a:gd name="connsiteX14" fmla="*/ 89251 w 105346"/>
                <a:gd name="connsiteY14" fmla="*/ 173403 h 183485"/>
                <a:gd name="connsiteX15" fmla="*/ 69634 w 105346"/>
                <a:gd name="connsiteY15" fmla="*/ 168623 h 183485"/>
                <a:gd name="connsiteX16" fmla="*/ 61626 w 105346"/>
                <a:gd name="connsiteY16" fmla="*/ 152731 h 183485"/>
                <a:gd name="connsiteX17" fmla="*/ 72117 w 105346"/>
                <a:gd name="connsiteY17" fmla="*/ 140378 h 183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5346" h="183485">
                  <a:moveTo>
                    <a:pt x="72117" y="140378"/>
                  </a:moveTo>
                  <a:cubicBezTo>
                    <a:pt x="79132" y="138472"/>
                    <a:pt x="86457" y="137901"/>
                    <a:pt x="93721" y="138702"/>
                  </a:cubicBezTo>
                  <a:lnTo>
                    <a:pt x="104522" y="139757"/>
                  </a:lnTo>
                  <a:lnTo>
                    <a:pt x="98314" y="131128"/>
                  </a:lnTo>
                  <a:cubicBezTo>
                    <a:pt x="66840" y="88170"/>
                    <a:pt x="34994" y="45335"/>
                    <a:pt x="3272" y="2874"/>
                  </a:cubicBezTo>
                  <a:cubicBezTo>
                    <a:pt x="-328" y="-1968"/>
                    <a:pt x="-2563" y="-355"/>
                    <a:pt x="913" y="4612"/>
                  </a:cubicBezTo>
                  <a:cubicBezTo>
                    <a:pt x="29780" y="45956"/>
                    <a:pt x="58150" y="87921"/>
                    <a:pt x="86892" y="129638"/>
                  </a:cubicBezTo>
                  <a:cubicBezTo>
                    <a:pt x="81056" y="129446"/>
                    <a:pt x="75221" y="130116"/>
                    <a:pt x="69572" y="131624"/>
                  </a:cubicBezTo>
                  <a:cubicBezTo>
                    <a:pt x="64854" y="132748"/>
                    <a:pt x="60571" y="135150"/>
                    <a:pt x="57156" y="138577"/>
                  </a:cubicBezTo>
                  <a:cubicBezTo>
                    <a:pt x="53617" y="142252"/>
                    <a:pt x="51569" y="147126"/>
                    <a:pt x="51445" y="152235"/>
                  </a:cubicBezTo>
                  <a:cubicBezTo>
                    <a:pt x="50762" y="162155"/>
                    <a:pt x="55480" y="171665"/>
                    <a:pt x="63861" y="177066"/>
                  </a:cubicBezTo>
                  <a:cubicBezTo>
                    <a:pt x="71558" y="181914"/>
                    <a:pt x="80622" y="184099"/>
                    <a:pt x="89685" y="183274"/>
                  </a:cubicBezTo>
                  <a:cubicBezTo>
                    <a:pt x="94155" y="183150"/>
                    <a:pt x="98501" y="181635"/>
                    <a:pt x="102101" y="178928"/>
                  </a:cubicBezTo>
                  <a:cubicBezTo>
                    <a:pt x="104398" y="176818"/>
                    <a:pt x="104894" y="175079"/>
                    <a:pt x="104212" y="174024"/>
                  </a:cubicBezTo>
                  <a:cubicBezTo>
                    <a:pt x="102660" y="171851"/>
                    <a:pt x="98004" y="172720"/>
                    <a:pt x="89251" y="173403"/>
                  </a:cubicBezTo>
                  <a:cubicBezTo>
                    <a:pt x="82360" y="173968"/>
                    <a:pt x="75469" y="172292"/>
                    <a:pt x="69634" y="168623"/>
                  </a:cubicBezTo>
                  <a:cubicBezTo>
                    <a:pt x="64296" y="165178"/>
                    <a:pt x="61192" y="159094"/>
                    <a:pt x="61626" y="152731"/>
                  </a:cubicBezTo>
                  <a:cubicBezTo>
                    <a:pt x="61874" y="146691"/>
                    <a:pt x="66220" y="141600"/>
                    <a:pt x="72117" y="140378"/>
                  </a:cubicBezTo>
                  <a:close/>
                </a:path>
              </a:pathLst>
            </a:custGeom>
            <a:solidFill>
              <a:srgbClr val="664420"/>
            </a:solidFill>
            <a:ln w="620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386" name="Forme libre : forme 385">
              <a:extLst>
                <a:ext uri="{FF2B5EF4-FFF2-40B4-BE49-F238E27FC236}">
                  <a16:creationId xmlns:a16="http://schemas.microsoft.com/office/drawing/2014/main" id="{E90C7B3E-9DBA-43AB-A842-5593BDAD9F9D}"/>
                </a:ext>
              </a:extLst>
            </p:cNvPr>
            <p:cNvSpPr/>
            <p:nvPr/>
          </p:nvSpPr>
          <p:spPr>
            <a:xfrm>
              <a:off x="9559984" y="2645952"/>
              <a:ext cx="111494" cy="113349"/>
            </a:xfrm>
            <a:custGeom>
              <a:avLst/>
              <a:gdLst>
                <a:gd name="connsiteX0" fmla="*/ -825 w 111494"/>
                <a:gd name="connsiteY0" fmla="*/ 110086 h 113349"/>
                <a:gd name="connsiteX1" fmla="*/ 98501 w 111494"/>
                <a:gd name="connsiteY1" fmla="*/ -41 h 113349"/>
                <a:gd name="connsiteX2" fmla="*/ -825 w 111494"/>
                <a:gd name="connsiteY2" fmla="*/ 110086 h 113349"/>
              </a:gdLst>
              <a:ahLst/>
              <a:cxnLst>
                <a:cxn ang="0">
                  <a:pos x="connsiteX0" y="connsiteY0"/>
                </a:cxn>
                <a:cxn ang="0">
                  <a:pos x="connsiteX1" y="connsiteY1"/>
                </a:cxn>
                <a:cxn ang="0">
                  <a:pos x="connsiteX2" y="connsiteY2"/>
                </a:cxn>
              </a:cxnLst>
              <a:rect l="l" t="t" r="r" b="b"/>
              <a:pathLst>
                <a:path w="111494" h="113349">
                  <a:moveTo>
                    <a:pt x="-825" y="110086"/>
                  </a:moveTo>
                  <a:lnTo>
                    <a:pt x="98501" y="-41"/>
                  </a:lnTo>
                  <a:cubicBezTo>
                    <a:pt x="135810" y="41738"/>
                    <a:pt x="82981" y="131379"/>
                    <a:pt x="-825" y="110086"/>
                  </a:cubicBezTo>
                  <a:close/>
                </a:path>
              </a:pathLst>
            </a:custGeom>
            <a:solidFill>
              <a:srgbClr val="442A12"/>
            </a:solidFill>
            <a:ln w="620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387" name="Forme libre : forme 386">
              <a:extLst>
                <a:ext uri="{FF2B5EF4-FFF2-40B4-BE49-F238E27FC236}">
                  <a16:creationId xmlns:a16="http://schemas.microsoft.com/office/drawing/2014/main" id="{8D43F149-22CE-4C14-AAF3-522C8EF780F9}"/>
                </a:ext>
              </a:extLst>
            </p:cNvPr>
            <p:cNvSpPr/>
            <p:nvPr/>
          </p:nvSpPr>
          <p:spPr>
            <a:xfrm>
              <a:off x="9336863" y="2579327"/>
              <a:ext cx="88369" cy="60548"/>
            </a:xfrm>
            <a:custGeom>
              <a:avLst/>
              <a:gdLst>
                <a:gd name="connsiteX0" fmla="*/ -317 w 88369"/>
                <a:gd name="connsiteY0" fmla="*/ 56590 h 60548"/>
                <a:gd name="connsiteX1" fmla="*/ 85289 w 88369"/>
                <a:gd name="connsiteY1" fmla="*/ 12452 h 60548"/>
                <a:gd name="connsiteX2" fmla="*/ -317 w 88369"/>
                <a:gd name="connsiteY2" fmla="*/ 56590 h 60548"/>
              </a:gdLst>
              <a:ahLst/>
              <a:cxnLst>
                <a:cxn ang="0">
                  <a:pos x="connsiteX0" y="connsiteY0"/>
                </a:cxn>
                <a:cxn ang="0">
                  <a:pos x="connsiteX1" y="connsiteY1"/>
                </a:cxn>
                <a:cxn ang="0">
                  <a:pos x="connsiteX2" y="connsiteY2"/>
                </a:cxn>
              </a:cxnLst>
              <a:rect l="l" t="t" r="r" b="b"/>
              <a:pathLst>
                <a:path w="88369" h="60548">
                  <a:moveTo>
                    <a:pt x="-317" y="56590"/>
                  </a:moveTo>
                  <a:cubicBezTo>
                    <a:pt x="-7767" y="71551"/>
                    <a:pt x="68962" y="40822"/>
                    <a:pt x="85289" y="12452"/>
                  </a:cubicBezTo>
                  <a:cubicBezTo>
                    <a:pt x="101616" y="-15918"/>
                    <a:pt x="24825" y="6244"/>
                    <a:pt x="-317" y="56590"/>
                  </a:cubicBezTo>
                  <a:close/>
                </a:path>
              </a:pathLst>
            </a:custGeom>
            <a:solidFill>
              <a:srgbClr val="513210"/>
            </a:solidFill>
            <a:ln w="620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388" name="Forme libre : forme 387">
              <a:extLst>
                <a:ext uri="{FF2B5EF4-FFF2-40B4-BE49-F238E27FC236}">
                  <a16:creationId xmlns:a16="http://schemas.microsoft.com/office/drawing/2014/main" id="{39A0FE5B-DB01-4394-816A-B9A51D404A6B}"/>
                </a:ext>
              </a:extLst>
            </p:cNvPr>
            <p:cNvSpPr/>
            <p:nvPr/>
          </p:nvSpPr>
          <p:spPr>
            <a:xfrm>
              <a:off x="9530308" y="2451024"/>
              <a:ext cx="89529" cy="58364"/>
            </a:xfrm>
            <a:custGeom>
              <a:avLst/>
              <a:gdLst>
                <a:gd name="connsiteX0" fmla="*/ 85839 w 89529"/>
                <a:gd name="connsiteY0" fmla="*/ -40 h 58364"/>
                <a:gd name="connsiteX1" fmla="*/ 9172 w 89529"/>
                <a:gd name="connsiteY1" fmla="*/ 58252 h 58364"/>
                <a:gd name="connsiteX2" fmla="*/ 85839 w 89529"/>
                <a:gd name="connsiteY2" fmla="*/ -40 h 58364"/>
              </a:gdLst>
              <a:ahLst/>
              <a:cxnLst>
                <a:cxn ang="0">
                  <a:pos x="connsiteX0" y="connsiteY0"/>
                </a:cxn>
                <a:cxn ang="0">
                  <a:pos x="connsiteX1" y="connsiteY1"/>
                </a:cxn>
                <a:cxn ang="0">
                  <a:pos x="connsiteX2" y="connsiteY2"/>
                </a:cxn>
              </a:cxnLst>
              <a:rect l="l" t="t" r="r" b="b"/>
              <a:pathLst>
                <a:path w="89529" h="58364">
                  <a:moveTo>
                    <a:pt x="85839" y="-40"/>
                  </a:moveTo>
                  <a:cubicBezTo>
                    <a:pt x="102601" y="-350"/>
                    <a:pt x="41764" y="55831"/>
                    <a:pt x="9172" y="58252"/>
                  </a:cubicBezTo>
                  <a:cubicBezTo>
                    <a:pt x="-23419" y="60673"/>
                    <a:pt x="29348" y="1016"/>
                    <a:pt x="85839" y="-40"/>
                  </a:cubicBezTo>
                  <a:close/>
                </a:path>
              </a:pathLst>
            </a:custGeom>
            <a:solidFill>
              <a:srgbClr val="513210"/>
            </a:solidFill>
            <a:ln w="620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389" name="Forme libre : forme 388">
              <a:extLst>
                <a:ext uri="{FF2B5EF4-FFF2-40B4-BE49-F238E27FC236}">
                  <a16:creationId xmlns:a16="http://schemas.microsoft.com/office/drawing/2014/main" id="{31C7167F-60E5-4DFF-9F45-E1F0D4ED9437}"/>
                </a:ext>
              </a:extLst>
            </p:cNvPr>
            <p:cNvSpPr/>
            <p:nvPr/>
          </p:nvSpPr>
          <p:spPr>
            <a:xfrm>
              <a:off x="9371969" y="2617909"/>
              <a:ext cx="106753" cy="106075"/>
            </a:xfrm>
            <a:custGeom>
              <a:avLst/>
              <a:gdLst>
                <a:gd name="connsiteX0" fmla="*/ 28146 w 106753"/>
                <a:gd name="connsiteY0" fmla="*/ 6026 h 106075"/>
                <a:gd name="connsiteX1" fmla="*/ 5052 w 106753"/>
                <a:gd name="connsiteY1" fmla="*/ 77820 h 106075"/>
                <a:gd name="connsiteX2" fmla="*/ 5114 w 106753"/>
                <a:gd name="connsiteY2" fmla="*/ 77913 h 106075"/>
                <a:gd name="connsiteX3" fmla="*/ 5114 w 106753"/>
                <a:gd name="connsiteY3" fmla="*/ 77913 h 106075"/>
                <a:gd name="connsiteX4" fmla="*/ 20386 w 106753"/>
                <a:gd name="connsiteY4" fmla="*/ 60407 h 106075"/>
                <a:gd name="connsiteX5" fmla="*/ 62910 w 106753"/>
                <a:gd name="connsiteY5" fmla="*/ 73890 h 106075"/>
                <a:gd name="connsiteX6" fmla="*/ 61047 w 106753"/>
                <a:gd name="connsiteY6" fmla="*/ 106035 h 106075"/>
                <a:gd name="connsiteX7" fmla="*/ 77002 w 106753"/>
                <a:gd name="connsiteY7" fmla="*/ 100820 h 106075"/>
                <a:gd name="connsiteX8" fmla="*/ 99970 w 106753"/>
                <a:gd name="connsiteY8" fmla="*/ 28902 h 106075"/>
                <a:gd name="connsiteX9" fmla="*/ 28084 w 106753"/>
                <a:gd name="connsiteY9" fmla="*/ 5902 h 106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6753" h="106075">
                  <a:moveTo>
                    <a:pt x="28146" y="6026"/>
                  </a:moveTo>
                  <a:cubicBezTo>
                    <a:pt x="1948" y="19479"/>
                    <a:pt x="-8356" y="51623"/>
                    <a:pt x="5052" y="77820"/>
                  </a:cubicBezTo>
                  <a:cubicBezTo>
                    <a:pt x="5114" y="77851"/>
                    <a:pt x="5114" y="77882"/>
                    <a:pt x="5114" y="77913"/>
                  </a:cubicBezTo>
                  <a:lnTo>
                    <a:pt x="5114" y="77913"/>
                  </a:lnTo>
                  <a:cubicBezTo>
                    <a:pt x="7722" y="70321"/>
                    <a:pt x="13247" y="64045"/>
                    <a:pt x="20386" y="60407"/>
                  </a:cubicBezTo>
                  <a:cubicBezTo>
                    <a:pt x="35844" y="52393"/>
                    <a:pt x="54901" y="58427"/>
                    <a:pt x="62910" y="73890"/>
                  </a:cubicBezTo>
                  <a:cubicBezTo>
                    <a:pt x="68186" y="84133"/>
                    <a:pt x="67503" y="96468"/>
                    <a:pt x="61047" y="106035"/>
                  </a:cubicBezTo>
                  <a:cubicBezTo>
                    <a:pt x="66634" y="105159"/>
                    <a:pt x="71973" y="103396"/>
                    <a:pt x="77002" y="100820"/>
                  </a:cubicBezTo>
                  <a:cubicBezTo>
                    <a:pt x="103199" y="87312"/>
                    <a:pt x="113504" y="55112"/>
                    <a:pt x="99970" y="28902"/>
                  </a:cubicBezTo>
                  <a:cubicBezTo>
                    <a:pt x="86499" y="2692"/>
                    <a:pt x="54281" y="-7606"/>
                    <a:pt x="28084" y="5902"/>
                  </a:cubicBezTo>
                  <a:close/>
                </a:path>
              </a:pathLst>
            </a:custGeom>
            <a:solidFill>
              <a:srgbClr val="FFFFFF"/>
            </a:solidFill>
            <a:ln w="620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390" name="Forme libre : forme 389">
              <a:extLst>
                <a:ext uri="{FF2B5EF4-FFF2-40B4-BE49-F238E27FC236}">
                  <a16:creationId xmlns:a16="http://schemas.microsoft.com/office/drawing/2014/main" id="{A7558F12-62FE-45D0-909F-0B45E1AC9AEF}"/>
                </a:ext>
              </a:extLst>
            </p:cNvPr>
            <p:cNvSpPr/>
            <p:nvPr/>
          </p:nvSpPr>
          <p:spPr>
            <a:xfrm>
              <a:off x="9377970" y="2674925"/>
              <a:ext cx="61337" cy="49858"/>
            </a:xfrm>
            <a:custGeom>
              <a:avLst/>
              <a:gdLst>
                <a:gd name="connsiteX0" fmla="*/ 57095 w 61337"/>
                <a:gd name="connsiteY0" fmla="*/ 17111 h 49858"/>
                <a:gd name="connsiteX1" fmla="*/ 14571 w 61337"/>
                <a:gd name="connsiteY1" fmla="*/ 3466 h 49858"/>
                <a:gd name="connsiteX2" fmla="*/ 14447 w 61337"/>
                <a:gd name="connsiteY2" fmla="*/ 3516 h 49858"/>
                <a:gd name="connsiteX3" fmla="*/ -825 w 61337"/>
                <a:gd name="connsiteY3" fmla="*/ 21022 h 49858"/>
                <a:gd name="connsiteX4" fmla="*/ 55046 w 61337"/>
                <a:gd name="connsiteY4" fmla="*/ 49143 h 49858"/>
                <a:gd name="connsiteX5" fmla="*/ 57095 w 61337"/>
                <a:gd name="connsiteY5" fmla="*/ 17111 h 49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337" h="49858">
                  <a:moveTo>
                    <a:pt x="57095" y="17111"/>
                  </a:moveTo>
                  <a:cubicBezTo>
                    <a:pt x="49087" y="1591"/>
                    <a:pt x="30090" y="-4517"/>
                    <a:pt x="14571" y="3466"/>
                  </a:cubicBezTo>
                  <a:cubicBezTo>
                    <a:pt x="14509" y="3484"/>
                    <a:pt x="14509" y="3497"/>
                    <a:pt x="14447" y="3516"/>
                  </a:cubicBezTo>
                  <a:cubicBezTo>
                    <a:pt x="7308" y="7153"/>
                    <a:pt x="1783" y="13429"/>
                    <a:pt x="-825" y="21022"/>
                  </a:cubicBezTo>
                  <a:cubicBezTo>
                    <a:pt x="9791" y="41452"/>
                    <a:pt x="32325" y="52781"/>
                    <a:pt x="55046" y="49143"/>
                  </a:cubicBezTo>
                  <a:cubicBezTo>
                    <a:pt x="61503" y="39645"/>
                    <a:pt x="62310" y="27360"/>
                    <a:pt x="57095" y="17111"/>
                  </a:cubicBezTo>
                  <a:close/>
                </a:path>
              </a:pathLst>
            </a:custGeom>
            <a:solidFill>
              <a:srgbClr val="0A8C8C"/>
            </a:solidFill>
            <a:ln w="620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391" name="Forme libre : forme 390">
              <a:extLst>
                <a:ext uri="{FF2B5EF4-FFF2-40B4-BE49-F238E27FC236}">
                  <a16:creationId xmlns:a16="http://schemas.microsoft.com/office/drawing/2014/main" id="{3E78504D-0900-44BE-A632-725B8C86C169}"/>
                </a:ext>
              </a:extLst>
            </p:cNvPr>
            <p:cNvSpPr/>
            <p:nvPr/>
          </p:nvSpPr>
          <p:spPr>
            <a:xfrm>
              <a:off x="9412051" y="2676184"/>
              <a:ext cx="10801" cy="10801"/>
            </a:xfrm>
            <a:custGeom>
              <a:avLst/>
              <a:gdLst>
                <a:gd name="connsiteX0" fmla="*/ 10802 w 10801"/>
                <a:gd name="connsiteY0" fmla="*/ 5401 h 10801"/>
                <a:gd name="connsiteX1" fmla="*/ 5401 w 10801"/>
                <a:gd name="connsiteY1" fmla="*/ 10802 h 10801"/>
                <a:gd name="connsiteX2" fmla="*/ 0 w 10801"/>
                <a:gd name="connsiteY2" fmla="*/ 5401 h 10801"/>
                <a:gd name="connsiteX3" fmla="*/ 5401 w 10801"/>
                <a:gd name="connsiteY3" fmla="*/ 0 h 10801"/>
                <a:gd name="connsiteX4" fmla="*/ 10802 w 10801"/>
                <a:gd name="connsiteY4" fmla="*/ 5401 h 108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01" h="10801">
                  <a:moveTo>
                    <a:pt x="10802" y="5401"/>
                  </a:moveTo>
                  <a:cubicBezTo>
                    <a:pt x="10802" y="8384"/>
                    <a:pt x="8384" y="10802"/>
                    <a:pt x="5401" y="10802"/>
                  </a:cubicBezTo>
                  <a:cubicBezTo>
                    <a:pt x="2418" y="10802"/>
                    <a:pt x="0" y="8384"/>
                    <a:pt x="0" y="5401"/>
                  </a:cubicBezTo>
                  <a:cubicBezTo>
                    <a:pt x="0" y="2418"/>
                    <a:pt x="2418" y="0"/>
                    <a:pt x="5401" y="0"/>
                  </a:cubicBezTo>
                  <a:cubicBezTo>
                    <a:pt x="8384" y="0"/>
                    <a:pt x="10802" y="2418"/>
                    <a:pt x="10802" y="5401"/>
                  </a:cubicBezTo>
                  <a:close/>
                </a:path>
              </a:pathLst>
            </a:custGeom>
            <a:solidFill>
              <a:srgbClr val="FFFFFF"/>
            </a:solidFill>
            <a:ln w="620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392" name="Forme libre : forme 391">
              <a:extLst>
                <a:ext uri="{FF2B5EF4-FFF2-40B4-BE49-F238E27FC236}">
                  <a16:creationId xmlns:a16="http://schemas.microsoft.com/office/drawing/2014/main" id="{200A7F02-51C7-4F5A-BAAF-F5D90F776BD9}"/>
                </a:ext>
              </a:extLst>
            </p:cNvPr>
            <p:cNvSpPr/>
            <p:nvPr/>
          </p:nvSpPr>
          <p:spPr>
            <a:xfrm>
              <a:off x="9562544" y="2481895"/>
              <a:ext cx="105126" cy="105330"/>
            </a:xfrm>
            <a:custGeom>
              <a:avLst/>
              <a:gdLst>
                <a:gd name="connsiteX0" fmla="*/ 28151 w 105126"/>
                <a:gd name="connsiteY0" fmla="*/ 5219 h 105330"/>
                <a:gd name="connsiteX1" fmla="*/ 5120 w 105126"/>
                <a:gd name="connsiteY1" fmla="*/ 77112 h 105330"/>
                <a:gd name="connsiteX2" fmla="*/ 5120 w 105126"/>
                <a:gd name="connsiteY2" fmla="*/ 77168 h 105330"/>
                <a:gd name="connsiteX3" fmla="*/ 5120 w 105126"/>
                <a:gd name="connsiteY3" fmla="*/ 77168 h 105330"/>
                <a:gd name="connsiteX4" fmla="*/ 45347 w 105126"/>
                <a:gd name="connsiteY4" fmla="*/ 57849 h 105330"/>
                <a:gd name="connsiteX5" fmla="*/ 64654 w 105126"/>
                <a:gd name="connsiteY5" fmla="*/ 98051 h 105330"/>
                <a:gd name="connsiteX6" fmla="*/ 60991 w 105126"/>
                <a:gd name="connsiteY6" fmla="*/ 105290 h 105330"/>
                <a:gd name="connsiteX7" fmla="*/ 76945 w 105126"/>
                <a:gd name="connsiteY7" fmla="*/ 100075 h 105330"/>
                <a:gd name="connsiteX8" fmla="*/ 97493 w 105126"/>
                <a:gd name="connsiteY8" fmla="*/ 27344 h 105330"/>
                <a:gd name="connsiteX9" fmla="*/ 28027 w 105126"/>
                <a:gd name="connsiteY9" fmla="*/ 5095 h 105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5126" h="105330">
                  <a:moveTo>
                    <a:pt x="28151" y="5219"/>
                  </a:moveTo>
                  <a:cubicBezTo>
                    <a:pt x="1954" y="18703"/>
                    <a:pt x="-8413" y="50890"/>
                    <a:pt x="5120" y="77112"/>
                  </a:cubicBezTo>
                  <a:cubicBezTo>
                    <a:pt x="5120" y="77131"/>
                    <a:pt x="5120" y="77150"/>
                    <a:pt x="5120" y="77168"/>
                  </a:cubicBezTo>
                  <a:lnTo>
                    <a:pt x="5120" y="77168"/>
                  </a:lnTo>
                  <a:cubicBezTo>
                    <a:pt x="10893" y="60736"/>
                    <a:pt x="28896" y="52088"/>
                    <a:pt x="45347" y="57849"/>
                  </a:cubicBezTo>
                  <a:cubicBezTo>
                    <a:pt x="61736" y="63616"/>
                    <a:pt x="70427" y="81613"/>
                    <a:pt x="64654" y="98051"/>
                  </a:cubicBezTo>
                  <a:cubicBezTo>
                    <a:pt x="63722" y="100609"/>
                    <a:pt x="62481" y="103042"/>
                    <a:pt x="60991" y="105290"/>
                  </a:cubicBezTo>
                  <a:cubicBezTo>
                    <a:pt x="66578" y="104414"/>
                    <a:pt x="71917" y="102651"/>
                    <a:pt x="76945" y="100075"/>
                  </a:cubicBezTo>
                  <a:cubicBezTo>
                    <a:pt x="102708" y="85673"/>
                    <a:pt x="111895" y="53106"/>
                    <a:pt x="97493" y="27344"/>
                  </a:cubicBezTo>
                  <a:cubicBezTo>
                    <a:pt x="83836" y="2804"/>
                    <a:pt x="53417" y="-6917"/>
                    <a:pt x="28027" y="5095"/>
                  </a:cubicBezTo>
                  <a:close/>
                </a:path>
              </a:pathLst>
            </a:custGeom>
            <a:solidFill>
              <a:srgbClr val="FFFFFF"/>
            </a:solidFill>
            <a:ln w="620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393" name="Forme libre : forme 392">
              <a:extLst>
                <a:ext uri="{FF2B5EF4-FFF2-40B4-BE49-F238E27FC236}">
                  <a16:creationId xmlns:a16="http://schemas.microsoft.com/office/drawing/2014/main" id="{259AE550-9F8A-4D34-AF12-780A89218758}"/>
                </a:ext>
              </a:extLst>
            </p:cNvPr>
            <p:cNvSpPr/>
            <p:nvPr/>
          </p:nvSpPr>
          <p:spPr>
            <a:xfrm>
              <a:off x="9568675" y="2538104"/>
              <a:ext cx="61392" cy="49925"/>
            </a:xfrm>
            <a:custGeom>
              <a:avLst/>
              <a:gdLst>
                <a:gd name="connsiteX0" fmla="*/ 57033 w 61392"/>
                <a:gd name="connsiteY0" fmla="*/ 17172 h 49925"/>
                <a:gd name="connsiteX1" fmla="*/ 14634 w 61392"/>
                <a:gd name="connsiteY1" fmla="*/ 3410 h 49925"/>
                <a:gd name="connsiteX2" fmla="*/ -825 w 61392"/>
                <a:gd name="connsiteY2" fmla="*/ 21083 h 49925"/>
                <a:gd name="connsiteX3" fmla="*/ 55046 w 61392"/>
                <a:gd name="connsiteY3" fmla="*/ 49205 h 49925"/>
                <a:gd name="connsiteX4" fmla="*/ 57033 w 61392"/>
                <a:gd name="connsiteY4" fmla="*/ 17172 h 49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392" h="49925">
                  <a:moveTo>
                    <a:pt x="57033" y="17172"/>
                  </a:moveTo>
                  <a:cubicBezTo>
                    <a:pt x="49149" y="1659"/>
                    <a:pt x="30153" y="-4505"/>
                    <a:pt x="14634" y="3410"/>
                  </a:cubicBezTo>
                  <a:cubicBezTo>
                    <a:pt x="7370" y="7097"/>
                    <a:pt x="1845" y="13429"/>
                    <a:pt x="-825" y="21083"/>
                  </a:cubicBezTo>
                  <a:cubicBezTo>
                    <a:pt x="9791" y="41526"/>
                    <a:pt x="32326" y="52861"/>
                    <a:pt x="55046" y="49205"/>
                  </a:cubicBezTo>
                  <a:cubicBezTo>
                    <a:pt x="61627" y="39725"/>
                    <a:pt x="62372" y="27390"/>
                    <a:pt x="57033" y="17172"/>
                  </a:cubicBezTo>
                  <a:close/>
                </a:path>
              </a:pathLst>
            </a:custGeom>
            <a:solidFill>
              <a:srgbClr val="0A8C8C"/>
            </a:solidFill>
            <a:ln w="620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394" name="Forme libre : forme 393">
              <a:extLst>
                <a:ext uri="{FF2B5EF4-FFF2-40B4-BE49-F238E27FC236}">
                  <a16:creationId xmlns:a16="http://schemas.microsoft.com/office/drawing/2014/main" id="{9BC996E0-6BCE-4BDA-B4C7-393369715080}"/>
                </a:ext>
              </a:extLst>
            </p:cNvPr>
            <p:cNvSpPr/>
            <p:nvPr/>
          </p:nvSpPr>
          <p:spPr>
            <a:xfrm>
              <a:off x="9602756" y="2539425"/>
              <a:ext cx="10801" cy="10801"/>
            </a:xfrm>
            <a:custGeom>
              <a:avLst/>
              <a:gdLst>
                <a:gd name="connsiteX0" fmla="*/ 10802 w 10801"/>
                <a:gd name="connsiteY0" fmla="*/ 5401 h 10801"/>
                <a:gd name="connsiteX1" fmla="*/ 5401 w 10801"/>
                <a:gd name="connsiteY1" fmla="*/ 10802 h 10801"/>
                <a:gd name="connsiteX2" fmla="*/ 0 w 10801"/>
                <a:gd name="connsiteY2" fmla="*/ 5401 h 10801"/>
                <a:gd name="connsiteX3" fmla="*/ 5401 w 10801"/>
                <a:gd name="connsiteY3" fmla="*/ 0 h 10801"/>
                <a:gd name="connsiteX4" fmla="*/ 10802 w 10801"/>
                <a:gd name="connsiteY4" fmla="*/ 5401 h 108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01" h="10801">
                  <a:moveTo>
                    <a:pt x="10802" y="5401"/>
                  </a:moveTo>
                  <a:cubicBezTo>
                    <a:pt x="10802" y="8384"/>
                    <a:pt x="8383" y="10802"/>
                    <a:pt x="5401" y="10802"/>
                  </a:cubicBezTo>
                  <a:cubicBezTo>
                    <a:pt x="2418" y="10802"/>
                    <a:pt x="0" y="8384"/>
                    <a:pt x="0" y="5401"/>
                  </a:cubicBezTo>
                  <a:cubicBezTo>
                    <a:pt x="0" y="2418"/>
                    <a:pt x="2418" y="0"/>
                    <a:pt x="5401" y="0"/>
                  </a:cubicBezTo>
                  <a:cubicBezTo>
                    <a:pt x="8383" y="0"/>
                    <a:pt x="10802" y="2418"/>
                    <a:pt x="10802" y="5401"/>
                  </a:cubicBezTo>
                  <a:close/>
                </a:path>
              </a:pathLst>
            </a:custGeom>
            <a:solidFill>
              <a:srgbClr val="FFFFFF"/>
            </a:solidFill>
            <a:ln w="620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395" name="Forme libre : forme 394">
              <a:extLst>
                <a:ext uri="{FF2B5EF4-FFF2-40B4-BE49-F238E27FC236}">
                  <a16:creationId xmlns:a16="http://schemas.microsoft.com/office/drawing/2014/main" id="{6725984E-AD0B-4E5B-8506-442E0A6A2F1F}"/>
                </a:ext>
              </a:extLst>
            </p:cNvPr>
            <p:cNvSpPr/>
            <p:nvPr/>
          </p:nvSpPr>
          <p:spPr>
            <a:xfrm>
              <a:off x="9560404" y="2477360"/>
              <a:ext cx="128206" cy="82855"/>
            </a:xfrm>
            <a:custGeom>
              <a:avLst/>
              <a:gdLst>
                <a:gd name="connsiteX0" fmla="*/ 110249 w 128206"/>
                <a:gd name="connsiteY0" fmla="*/ 48243 h 82855"/>
                <a:gd name="connsiteX1" fmla="*/ 115091 w 128206"/>
                <a:gd name="connsiteY1" fmla="*/ 45015 h 82855"/>
                <a:gd name="connsiteX2" fmla="*/ 123098 w 128206"/>
                <a:gd name="connsiteY2" fmla="*/ 35827 h 82855"/>
                <a:gd name="connsiteX3" fmla="*/ 122540 w 128206"/>
                <a:gd name="connsiteY3" fmla="*/ 35455 h 82855"/>
                <a:gd name="connsiteX4" fmla="*/ 113290 w 128206"/>
                <a:gd name="connsiteY4" fmla="*/ 41663 h 82855"/>
                <a:gd name="connsiteX5" fmla="*/ 109255 w 128206"/>
                <a:gd name="connsiteY5" fmla="*/ 43587 h 82855"/>
                <a:gd name="connsiteX6" fmla="*/ 107455 w 128206"/>
                <a:gd name="connsiteY6" fmla="*/ 38000 h 82855"/>
                <a:gd name="connsiteX7" fmla="*/ 117077 w 128206"/>
                <a:gd name="connsiteY7" fmla="*/ 28564 h 82855"/>
                <a:gd name="connsiteX8" fmla="*/ 116581 w 128206"/>
                <a:gd name="connsiteY8" fmla="*/ 28192 h 82855"/>
                <a:gd name="connsiteX9" fmla="*/ 105841 w 128206"/>
                <a:gd name="connsiteY9" fmla="*/ 34400 h 82855"/>
                <a:gd name="connsiteX10" fmla="*/ 104723 w 128206"/>
                <a:gd name="connsiteY10" fmla="*/ 31916 h 82855"/>
                <a:gd name="connsiteX11" fmla="*/ 89700 w 128206"/>
                <a:gd name="connsiteY11" fmla="*/ 12424 h 82855"/>
                <a:gd name="connsiteX12" fmla="*/ 41093 w 128206"/>
                <a:gd name="connsiteY12" fmla="*/ 2243 h 82855"/>
                <a:gd name="connsiteX13" fmla="*/ 3287 w 128206"/>
                <a:gd name="connsiteY13" fmla="*/ 34027 h 82855"/>
                <a:gd name="connsiteX14" fmla="*/ 3970 w 128206"/>
                <a:gd name="connsiteY14" fmla="*/ 80462 h 82855"/>
                <a:gd name="connsiteX15" fmla="*/ 4591 w 128206"/>
                <a:gd name="connsiteY15" fmla="*/ 80462 h 82855"/>
                <a:gd name="connsiteX16" fmla="*/ 431 w 128206"/>
                <a:gd name="connsiteY16" fmla="*/ 57803 h 82855"/>
                <a:gd name="connsiteX17" fmla="*/ 5149 w 128206"/>
                <a:gd name="connsiteY17" fmla="*/ 35269 h 82855"/>
                <a:gd name="connsiteX18" fmla="*/ 39479 w 128206"/>
                <a:gd name="connsiteY18" fmla="*/ 6775 h 82855"/>
                <a:gd name="connsiteX19" fmla="*/ 45066 w 128206"/>
                <a:gd name="connsiteY19" fmla="*/ 5285 h 82855"/>
                <a:gd name="connsiteX20" fmla="*/ 50715 w 128206"/>
                <a:gd name="connsiteY20" fmla="*/ 4602 h 82855"/>
                <a:gd name="connsiteX21" fmla="*/ 62076 w 128206"/>
                <a:gd name="connsiteY21" fmla="*/ 4602 h 82855"/>
                <a:gd name="connsiteX22" fmla="*/ 82685 w 128206"/>
                <a:gd name="connsiteY22" fmla="*/ 13107 h 82855"/>
                <a:gd name="connsiteX23" fmla="*/ 97895 w 128206"/>
                <a:gd name="connsiteY23" fmla="*/ 29495 h 82855"/>
                <a:gd name="connsiteX24" fmla="*/ 106151 w 128206"/>
                <a:gd name="connsiteY24" fmla="*/ 50105 h 82855"/>
                <a:gd name="connsiteX25" fmla="*/ 107020 w 128206"/>
                <a:gd name="connsiteY25" fmla="*/ 57120 h 82855"/>
                <a:gd name="connsiteX26" fmla="*/ 107020 w 128206"/>
                <a:gd name="connsiteY26" fmla="*/ 62397 h 82855"/>
                <a:gd name="connsiteX27" fmla="*/ 107393 w 128206"/>
                <a:gd name="connsiteY27" fmla="*/ 67549 h 82855"/>
                <a:gd name="connsiteX28" fmla="*/ 109193 w 128206"/>
                <a:gd name="connsiteY28" fmla="*/ 65253 h 82855"/>
                <a:gd name="connsiteX29" fmla="*/ 110249 w 128206"/>
                <a:gd name="connsiteY29" fmla="*/ 61466 h 82855"/>
                <a:gd name="connsiteX30" fmla="*/ 117760 w 128206"/>
                <a:gd name="connsiteY30" fmla="*/ 58548 h 82855"/>
                <a:gd name="connsiteX31" fmla="*/ 127382 w 128206"/>
                <a:gd name="connsiteY31" fmla="*/ 51037 h 82855"/>
                <a:gd name="connsiteX32" fmla="*/ 126947 w 128206"/>
                <a:gd name="connsiteY32" fmla="*/ 50602 h 82855"/>
                <a:gd name="connsiteX33" fmla="*/ 116643 w 128206"/>
                <a:gd name="connsiteY33" fmla="*/ 55010 h 82855"/>
                <a:gd name="connsiteX34" fmla="*/ 110435 w 128206"/>
                <a:gd name="connsiteY34" fmla="*/ 56500 h 82855"/>
                <a:gd name="connsiteX35" fmla="*/ 110435 w 128206"/>
                <a:gd name="connsiteY35" fmla="*/ 54513 h 82855"/>
                <a:gd name="connsiteX36" fmla="*/ 110249 w 128206"/>
                <a:gd name="connsiteY36" fmla="*/ 48243 h 8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28206" h="82855">
                  <a:moveTo>
                    <a:pt x="110249" y="48243"/>
                  </a:moveTo>
                  <a:cubicBezTo>
                    <a:pt x="111925" y="47306"/>
                    <a:pt x="113601" y="46226"/>
                    <a:pt x="115091" y="45015"/>
                  </a:cubicBezTo>
                  <a:cubicBezTo>
                    <a:pt x="118195" y="42389"/>
                    <a:pt x="120926" y="39285"/>
                    <a:pt x="123098" y="35827"/>
                  </a:cubicBezTo>
                  <a:cubicBezTo>
                    <a:pt x="123098" y="35393"/>
                    <a:pt x="123098" y="35144"/>
                    <a:pt x="122540" y="35455"/>
                  </a:cubicBezTo>
                  <a:cubicBezTo>
                    <a:pt x="119871" y="38062"/>
                    <a:pt x="116705" y="40167"/>
                    <a:pt x="113290" y="41663"/>
                  </a:cubicBezTo>
                  <a:lnTo>
                    <a:pt x="109255" y="43587"/>
                  </a:lnTo>
                  <a:cubicBezTo>
                    <a:pt x="108759" y="41694"/>
                    <a:pt x="108138" y="39831"/>
                    <a:pt x="107455" y="38000"/>
                  </a:cubicBezTo>
                  <a:cubicBezTo>
                    <a:pt x="111242" y="35529"/>
                    <a:pt x="114532" y="32320"/>
                    <a:pt x="117077" y="28564"/>
                  </a:cubicBezTo>
                  <a:cubicBezTo>
                    <a:pt x="117077" y="28254"/>
                    <a:pt x="117077" y="27881"/>
                    <a:pt x="116581" y="28192"/>
                  </a:cubicBezTo>
                  <a:cubicBezTo>
                    <a:pt x="113477" y="30954"/>
                    <a:pt x="109814" y="33065"/>
                    <a:pt x="105841" y="34400"/>
                  </a:cubicBezTo>
                  <a:cubicBezTo>
                    <a:pt x="105468" y="33593"/>
                    <a:pt x="105158" y="32723"/>
                    <a:pt x="104723" y="31916"/>
                  </a:cubicBezTo>
                  <a:cubicBezTo>
                    <a:pt x="101061" y="24492"/>
                    <a:pt x="95970" y="17868"/>
                    <a:pt x="89700" y="12424"/>
                  </a:cubicBezTo>
                  <a:cubicBezTo>
                    <a:pt x="76354" y="877"/>
                    <a:pt x="57978" y="-2972"/>
                    <a:pt x="41093" y="2243"/>
                  </a:cubicBezTo>
                  <a:cubicBezTo>
                    <a:pt x="24208" y="6390"/>
                    <a:pt x="10240" y="18135"/>
                    <a:pt x="3287" y="34027"/>
                  </a:cubicBezTo>
                  <a:cubicBezTo>
                    <a:pt x="-2424" y="49025"/>
                    <a:pt x="-2176" y="65637"/>
                    <a:pt x="3970" y="80462"/>
                  </a:cubicBezTo>
                  <a:cubicBezTo>
                    <a:pt x="5771" y="83752"/>
                    <a:pt x="6267" y="83442"/>
                    <a:pt x="4591" y="80462"/>
                  </a:cubicBezTo>
                  <a:cubicBezTo>
                    <a:pt x="1673" y="73267"/>
                    <a:pt x="246" y="65557"/>
                    <a:pt x="431" y="57803"/>
                  </a:cubicBezTo>
                  <a:cubicBezTo>
                    <a:pt x="431" y="50050"/>
                    <a:pt x="2045" y="42377"/>
                    <a:pt x="5149" y="35269"/>
                  </a:cubicBezTo>
                  <a:cubicBezTo>
                    <a:pt x="11792" y="21127"/>
                    <a:pt x="24332" y="10673"/>
                    <a:pt x="39479" y="6775"/>
                  </a:cubicBezTo>
                  <a:lnTo>
                    <a:pt x="45066" y="5285"/>
                  </a:lnTo>
                  <a:cubicBezTo>
                    <a:pt x="46929" y="4937"/>
                    <a:pt x="48791" y="4707"/>
                    <a:pt x="50715" y="4602"/>
                  </a:cubicBezTo>
                  <a:cubicBezTo>
                    <a:pt x="54502" y="4167"/>
                    <a:pt x="58289" y="4167"/>
                    <a:pt x="62076" y="4602"/>
                  </a:cubicBezTo>
                  <a:cubicBezTo>
                    <a:pt x="69525" y="5862"/>
                    <a:pt x="76540" y="8767"/>
                    <a:pt x="82685" y="13107"/>
                  </a:cubicBezTo>
                  <a:cubicBezTo>
                    <a:pt x="88832" y="17483"/>
                    <a:pt x="93984" y="23058"/>
                    <a:pt x="97895" y="29495"/>
                  </a:cubicBezTo>
                  <a:cubicBezTo>
                    <a:pt x="101868" y="35796"/>
                    <a:pt x="104723" y="42786"/>
                    <a:pt x="106151" y="50105"/>
                  </a:cubicBezTo>
                  <a:cubicBezTo>
                    <a:pt x="106151" y="52775"/>
                    <a:pt x="106896" y="55072"/>
                    <a:pt x="107020" y="57120"/>
                  </a:cubicBezTo>
                  <a:lnTo>
                    <a:pt x="107020" y="62397"/>
                  </a:lnTo>
                  <a:cubicBezTo>
                    <a:pt x="106772" y="64123"/>
                    <a:pt x="106896" y="65886"/>
                    <a:pt x="107393" y="67549"/>
                  </a:cubicBezTo>
                  <a:cubicBezTo>
                    <a:pt x="107765" y="68108"/>
                    <a:pt x="108386" y="67549"/>
                    <a:pt x="109193" y="65253"/>
                  </a:cubicBezTo>
                  <a:cubicBezTo>
                    <a:pt x="109690" y="64042"/>
                    <a:pt x="110062" y="62769"/>
                    <a:pt x="110249" y="61466"/>
                  </a:cubicBezTo>
                  <a:cubicBezTo>
                    <a:pt x="112918" y="60907"/>
                    <a:pt x="115401" y="59926"/>
                    <a:pt x="117760" y="58548"/>
                  </a:cubicBezTo>
                  <a:cubicBezTo>
                    <a:pt x="121361" y="56580"/>
                    <a:pt x="124588" y="54041"/>
                    <a:pt x="127382" y="51037"/>
                  </a:cubicBezTo>
                  <a:cubicBezTo>
                    <a:pt x="127382" y="50664"/>
                    <a:pt x="127382" y="50354"/>
                    <a:pt x="126947" y="50602"/>
                  </a:cubicBezTo>
                  <a:cubicBezTo>
                    <a:pt x="123843" y="52707"/>
                    <a:pt x="120305" y="54203"/>
                    <a:pt x="116643" y="55010"/>
                  </a:cubicBezTo>
                  <a:cubicBezTo>
                    <a:pt x="114656" y="55568"/>
                    <a:pt x="112608" y="56065"/>
                    <a:pt x="110435" y="56500"/>
                  </a:cubicBezTo>
                  <a:cubicBezTo>
                    <a:pt x="110435" y="55879"/>
                    <a:pt x="110435" y="55258"/>
                    <a:pt x="110435" y="54513"/>
                  </a:cubicBezTo>
                  <a:cubicBezTo>
                    <a:pt x="110497" y="52421"/>
                    <a:pt x="110435" y="50329"/>
                    <a:pt x="110249" y="48243"/>
                  </a:cubicBezTo>
                  <a:close/>
                </a:path>
              </a:pathLst>
            </a:custGeom>
            <a:solidFill>
              <a:srgbClr val="160B04"/>
            </a:solidFill>
            <a:ln w="620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396" name="Forme libre : forme 395">
              <a:extLst>
                <a:ext uri="{FF2B5EF4-FFF2-40B4-BE49-F238E27FC236}">
                  <a16:creationId xmlns:a16="http://schemas.microsoft.com/office/drawing/2014/main" id="{1C3ED588-A5CD-4875-A806-B8A656518D09}"/>
                </a:ext>
              </a:extLst>
            </p:cNvPr>
            <p:cNvSpPr/>
            <p:nvPr/>
          </p:nvSpPr>
          <p:spPr>
            <a:xfrm>
              <a:off x="9363816" y="2617315"/>
              <a:ext cx="109482" cy="112442"/>
            </a:xfrm>
            <a:custGeom>
              <a:avLst/>
              <a:gdLst>
                <a:gd name="connsiteX0" fmla="*/ 19724 w 109482"/>
                <a:gd name="connsiteY0" fmla="*/ 97068 h 112442"/>
                <a:gd name="connsiteX1" fmla="*/ 14261 w 109482"/>
                <a:gd name="connsiteY1" fmla="*/ 99117 h 112442"/>
                <a:gd name="connsiteX2" fmla="*/ 1845 w 109482"/>
                <a:gd name="connsiteY2" fmla="*/ 100359 h 112442"/>
                <a:gd name="connsiteX3" fmla="*/ 1845 w 109482"/>
                <a:gd name="connsiteY3" fmla="*/ 99676 h 112442"/>
                <a:gd name="connsiteX4" fmla="*/ 12398 w 109482"/>
                <a:gd name="connsiteY4" fmla="*/ 95765 h 112442"/>
                <a:gd name="connsiteX5" fmla="*/ 16309 w 109482"/>
                <a:gd name="connsiteY5" fmla="*/ 93592 h 112442"/>
                <a:gd name="connsiteX6" fmla="*/ 12771 w 109482"/>
                <a:gd name="connsiteY6" fmla="*/ 88874 h 112442"/>
                <a:gd name="connsiteX7" fmla="*/ -514 w 109482"/>
                <a:gd name="connsiteY7" fmla="*/ 91233 h 112442"/>
                <a:gd name="connsiteX8" fmla="*/ -825 w 109482"/>
                <a:gd name="connsiteY8" fmla="*/ 90923 h 112442"/>
                <a:gd name="connsiteX9" fmla="*/ -514 w 109482"/>
                <a:gd name="connsiteY9" fmla="*/ 90612 h 112442"/>
                <a:gd name="connsiteX10" fmla="*/ 10598 w 109482"/>
                <a:gd name="connsiteY10" fmla="*/ 85336 h 112442"/>
                <a:gd name="connsiteX11" fmla="*/ 9232 w 109482"/>
                <a:gd name="connsiteY11" fmla="*/ 82915 h 112442"/>
                <a:gd name="connsiteX12" fmla="*/ 2032 w 109482"/>
                <a:gd name="connsiteY12" fmla="*/ 59325 h 112442"/>
                <a:gd name="connsiteX13" fmla="*/ 22021 w 109482"/>
                <a:gd name="connsiteY13" fmla="*/ 13573 h 112442"/>
                <a:gd name="connsiteX14" fmla="*/ 70069 w 109482"/>
                <a:gd name="connsiteY14" fmla="*/ 1157 h 112442"/>
                <a:gd name="connsiteX15" fmla="*/ 92045 w 109482"/>
                <a:gd name="connsiteY15" fmla="*/ 11711 h 112442"/>
                <a:gd name="connsiteX16" fmla="*/ 107627 w 109482"/>
                <a:gd name="connsiteY16" fmla="*/ 28782 h 112442"/>
                <a:gd name="connsiteX17" fmla="*/ 107068 w 109482"/>
                <a:gd name="connsiteY17" fmla="*/ 29093 h 112442"/>
                <a:gd name="connsiteX18" fmla="*/ 90990 w 109482"/>
                <a:gd name="connsiteY18" fmla="*/ 12518 h 112442"/>
                <a:gd name="connsiteX19" fmla="*/ 69821 w 109482"/>
                <a:gd name="connsiteY19" fmla="*/ 3206 h 112442"/>
                <a:gd name="connsiteX20" fmla="*/ 26366 w 109482"/>
                <a:gd name="connsiteY20" fmla="*/ 14690 h 112442"/>
                <a:gd name="connsiteX21" fmla="*/ 21959 w 109482"/>
                <a:gd name="connsiteY21" fmla="*/ 18415 h 112442"/>
                <a:gd name="connsiteX22" fmla="*/ 18110 w 109482"/>
                <a:gd name="connsiteY22" fmla="*/ 22636 h 112442"/>
                <a:gd name="connsiteX23" fmla="*/ 11591 w 109482"/>
                <a:gd name="connsiteY23" fmla="*/ 32010 h 112442"/>
                <a:gd name="connsiteX24" fmla="*/ 6563 w 109482"/>
                <a:gd name="connsiteY24" fmla="*/ 53862 h 112442"/>
                <a:gd name="connsiteX25" fmla="*/ 11095 w 109482"/>
                <a:gd name="connsiteY25" fmla="*/ 75838 h 112442"/>
                <a:gd name="connsiteX26" fmla="*/ 23138 w 109482"/>
                <a:gd name="connsiteY26" fmla="*/ 94461 h 112442"/>
                <a:gd name="connsiteX27" fmla="*/ 28415 w 109482"/>
                <a:gd name="connsiteY27" fmla="*/ 99303 h 112442"/>
                <a:gd name="connsiteX28" fmla="*/ 32574 w 109482"/>
                <a:gd name="connsiteY28" fmla="*/ 102531 h 112442"/>
                <a:gd name="connsiteX29" fmla="*/ 36547 w 109482"/>
                <a:gd name="connsiteY29" fmla="*/ 105822 h 112442"/>
                <a:gd name="connsiteX30" fmla="*/ 33629 w 109482"/>
                <a:gd name="connsiteY30" fmla="*/ 105822 h 112442"/>
                <a:gd name="connsiteX31" fmla="*/ 29967 w 109482"/>
                <a:gd name="connsiteY31" fmla="*/ 104456 h 112442"/>
                <a:gd name="connsiteX32" fmla="*/ 23138 w 109482"/>
                <a:gd name="connsiteY32" fmla="*/ 108926 h 112442"/>
                <a:gd name="connsiteX33" fmla="*/ 11405 w 109482"/>
                <a:gd name="connsiteY33" fmla="*/ 112402 h 112442"/>
                <a:gd name="connsiteX34" fmla="*/ 11405 w 109482"/>
                <a:gd name="connsiteY34" fmla="*/ 111781 h 112442"/>
                <a:gd name="connsiteX35" fmla="*/ 21027 w 109482"/>
                <a:gd name="connsiteY35" fmla="*/ 105946 h 112442"/>
                <a:gd name="connsiteX36" fmla="*/ 25745 w 109482"/>
                <a:gd name="connsiteY36" fmla="*/ 101849 h 112442"/>
                <a:gd name="connsiteX37" fmla="*/ 24131 w 109482"/>
                <a:gd name="connsiteY37" fmla="*/ 100731 h 112442"/>
                <a:gd name="connsiteX38" fmla="*/ 19724 w 109482"/>
                <a:gd name="connsiteY38" fmla="*/ 97068 h 1124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09482" h="112442">
                  <a:moveTo>
                    <a:pt x="19724" y="97068"/>
                  </a:moveTo>
                  <a:cubicBezTo>
                    <a:pt x="17985" y="97944"/>
                    <a:pt x="16124" y="98633"/>
                    <a:pt x="14261" y="99117"/>
                  </a:cubicBezTo>
                  <a:cubicBezTo>
                    <a:pt x="10226" y="100179"/>
                    <a:pt x="6005" y="100601"/>
                    <a:pt x="1845" y="100359"/>
                  </a:cubicBezTo>
                  <a:cubicBezTo>
                    <a:pt x="1411" y="100359"/>
                    <a:pt x="1472" y="99738"/>
                    <a:pt x="1845" y="99676"/>
                  </a:cubicBezTo>
                  <a:cubicBezTo>
                    <a:pt x="5570" y="99043"/>
                    <a:pt x="9171" y="97720"/>
                    <a:pt x="12398" y="95765"/>
                  </a:cubicBezTo>
                  <a:lnTo>
                    <a:pt x="16309" y="93592"/>
                  </a:lnTo>
                  <a:cubicBezTo>
                    <a:pt x="15068" y="92090"/>
                    <a:pt x="13888" y="90513"/>
                    <a:pt x="12771" y="88874"/>
                  </a:cubicBezTo>
                  <a:cubicBezTo>
                    <a:pt x="8549" y="90532"/>
                    <a:pt x="4018" y="91339"/>
                    <a:pt x="-514" y="91233"/>
                  </a:cubicBezTo>
                  <a:cubicBezTo>
                    <a:pt x="-700" y="91233"/>
                    <a:pt x="-825" y="91097"/>
                    <a:pt x="-825" y="90923"/>
                  </a:cubicBezTo>
                  <a:cubicBezTo>
                    <a:pt x="-825" y="90749"/>
                    <a:pt x="-700" y="90612"/>
                    <a:pt x="-514" y="90612"/>
                  </a:cubicBezTo>
                  <a:cubicBezTo>
                    <a:pt x="3521" y="89588"/>
                    <a:pt x="7246" y="87794"/>
                    <a:pt x="10598" y="85336"/>
                  </a:cubicBezTo>
                  <a:cubicBezTo>
                    <a:pt x="10163" y="84529"/>
                    <a:pt x="9667" y="83784"/>
                    <a:pt x="9232" y="82915"/>
                  </a:cubicBezTo>
                  <a:cubicBezTo>
                    <a:pt x="5322" y="75596"/>
                    <a:pt x="2839" y="67581"/>
                    <a:pt x="2032" y="59325"/>
                  </a:cubicBezTo>
                  <a:cubicBezTo>
                    <a:pt x="355" y="41651"/>
                    <a:pt x="7929" y="24362"/>
                    <a:pt x="22021" y="13573"/>
                  </a:cubicBezTo>
                  <a:cubicBezTo>
                    <a:pt x="35243" y="2157"/>
                    <a:pt x="52998" y="-2437"/>
                    <a:pt x="70069" y="1157"/>
                  </a:cubicBezTo>
                  <a:cubicBezTo>
                    <a:pt x="78016" y="3138"/>
                    <a:pt x="85527" y="6732"/>
                    <a:pt x="92045" y="11711"/>
                  </a:cubicBezTo>
                  <a:cubicBezTo>
                    <a:pt x="98315" y="16317"/>
                    <a:pt x="103592" y="22121"/>
                    <a:pt x="107627" y="28782"/>
                  </a:cubicBezTo>
                  <a:cubicBezTo>
                    <a:pt x="109303" y="32134"/>
                    <a:pt x="108806" y="32321"/>
                    <a:pt x="107068" y="29093"/>
                  </a:cubicBezTo>
                  <a:cubicBezTo>
                    <a:pt x="102909" y="22537"/>
                    <a:pt x="97384" y="16900"/>
                    <a:pt x="90990" y="12518"/>
                  </a:cubicBezTo>
                  <a:cubicBezTo>
                    <a:pt x="84658" y="7992"/>
                    <a:pt x="77457" y="4826"/>
                    <a:pt x="69821" y="3206"/>
                  </a:cubicBezTo>
                  <a:cubicBezTo>
                    <a:pt x="54363" y="381"/>
                    <a:pt x="38409" y="4590"/>
                    <a:pt x="26366" y="14690"/>
                  </a:cubicBezTo>
                  <a:lnTo>
                    <a:pt x="21959" y="18415"/>
                  </a:lnTo>
                  <a:cubicBezTo>
                    <a:pt x="20593" y="19744"/>
                    <a:pt x="19290" y="21159"/>
                    <a:pt x="18110" y="22636"/>
                  </a:cubicBezTo>
                  <a:cubicBezTo>
                    <a:pt x="15626" y="25523"/>
                    <a:pt x="13454" y="28664"/>
                    <a:pt x="11591" y="32010"/>
                  </a:cubicBezTo>
                  <a:cubicBezTo>
                    <a:pt x="8302" y="38814"/>
                    <a:pt x="6563" y="46288"/>
                    <a:pt x="6563" y="53862"/>
                  </a:cubicBezTo>
                  <a:cubicBezTo>
                    <a:pt x="6563" y="61423"/>
                    <a:pt x="8053" y="68904"/>
                    <a:pt x="11095" y="75838"/>
                  </a:cubicBezTo>
                  <a:cubicBezTo>
                    <a:pt x="13950" y="82735"/>
                    <a:pt x="17985" y="89048"/>
                    <a:pt x="23138" y="94461"/>
                  </a:cubicBezTo>
                  <a:cubicBezTo>
                    <a:pt x="25125" y="96261"/>
                    <a:pt x="26801" y="98000"/>
                    <a:pt x="28415" y="99303"/>
                  </a:cubicBezTo>
                  <a:lnTo>
                    <a:pt x="32574" y="102531"/>
                  </a:lnTo>
                  <a:cubicBezTo>
                    <a:pt x="34995" y="104021"/>
                    <a:pt x="36361" y="105201"/>
                    <a:pt x="36547" y="105822"/>
                  </a:cubicBezTo>
                  <a:cubicBezTo>
                    <a:pt x="36733" y="106442"/>
                    <a:pt x="35864" y="106566"/>
                    <a:pt x="33629" y="105822"/>
                  </a:cubicBezTo>
                  <a:cubicBezTo>
                    <a:pt x="32388" y="105486"/>
                    <a:pt x="31146" y="105033"/>
                    <a:pt x="29967" y="104456"/>
                  </a:cubicBezTo>
                  <a:cubicBezTo>
                    <a:pt x="27918" y="106275"/>
                    <a:pt x="25621" y="107783"/>
                    <a:pt x="23138" y="108926"/>
                  </a:cubicBezTo>
                  <a:cubicBezTo>
                    <a:pt x="19413" y="110707"/>
                    <a:pt x="15502" y="111881"/>
                    <a:pt x="11405" y="112402"/>
                  </a:cubicBezTo>
                  <a:cubicBezTo>
                    <a:pt x="10908" y="112402"/>
                    <a:pt x="10908" y="111905"/>
                    <a:pt x="11405" y="111781"/>
                  </a:cubicBezTo>
                  <a:cubicBezTo>
                    <a:pt x="14944" y="110422"/>
                    <a:pt x="18172" y="108448"/>
                    <a:pt x="21027" y="105946"/>
                  </a:cubicBezTo>
                  <a:lnTo>
                    <a:pt x="25745" y="101849"/>
                  </a:lnTo>
                  <a:lnTo>
                    <a:pt x="24131" y="100731"/>
                  </a:lnTo>
                  <a:cubicBezTo>
                    <a:pt x="22579" y="99607"/>
                    <a:pt x="21089" y="98385"/>
                    <a:pt x="19724" y="97068"/>
                  </a:cubicBezTo>
                  <a:close/>
                </a:path>
              </a:pathLst>
            </a:custGeom>
            <a:solidFill>
              <a:srgbClr val="160B04"/>
            </a:solidFill>
            <a:ln w="620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397" name="Forme libre : forme 396">
              <a:extLst>
                <a:ext uri="{FF2B5EF4-FFF2-40B4-BE49-F238E27FC236}">
                  <a16:creationId xmlns:a16="http://schemas.microsoft.com/office/drawing/2014/main" id="{226A5D2F-4772-4681-9BDD-2DB255821BF0}"/>
                </a:ext>
              </a:extLst>
            </p:cNvPr>
            <p:cNvSpPr/>
            <p:nvPr/>
          </p:nvSpPr>
          <p:spPr>
            <a:xfrm>
              <a:off x="9824352" y="2823339"/>
              <a:ext cx="154578" cy="178462"/>
            </a:xfrm>
            <a:custGeom>
              <a:avLst/>
              <a:gdLst>
                <a:gd name="connsiteX0" fmla="*/ 16644 w 154578"/>
                <a:gd name="connsiteY0" fmla="*/ 13711 h 178462"/>
                <a:gd name="connsiteX1" fmla="*/ 75122 w 154578"/>
                <a:gd name="connsiteY1" fmla="*/ 30162 h 178462"/>
                <a:gd name="connsiteX2" fmla="*/ 102312 w 154578"/>
                <a:gd name="connsiteY2" fmla="*/ 41026 h 178462"/>
                <a:gd name="connsiteX3" fmla="*/ 119942 w 154578"/>
                <a:gd name="connsiteY3" fmla="*/ 61450 h 178462"/>
                <a:gd name="connsiteX4" fmla="*/ 121867 w 154578"/>
                <a:gd name="connsiteY4" fmla="*/ 75976 h 178462"/>
                <a:gd name="connsiteX5" fmla="*/ 123419 w 154578"/>
                <a:gd name="connsiteY5" fmla="*/ 91061 h 178462"/>
                <a:gd name="connsiteX6" fmla="*/ 127640 w 154578"/>
                <a:gd name="connsiteY6" fmla="*/ 121169 h 178462"/>
                <a:gd name="connsiteX7" fmla="*/ 151541 w 154578"/>
                <a:gd name="connsiteY7" fmla="*/ 176667 h 178462"/>
                <a:gd name="connsiteX8" fmla="*/ 152596 w 154578"/>
                <a:gd name="connsiteY8" fmla="*/ 175860 h 178462"/>
                <a:gd name="connsiteX9" fmla="*/ 131117 w 154578"/>
                <a:gd name="connsiteY9" fmla="*/ 120548 h 178462"/>
                <a:gd name="connsiteX10" fmla="*/ 128075 w 154578"/>
                <a:gd name="connsiteY10" fmla="*/ 90626 h 178462"/>
                <a:gd name="connsiteX11" fmla="*/ 127144 w 154578"/>
                <a:gd name="connsiteY11" fmla="*/ 75541 h 178462"/>
                <a:gd name="connsiteX12" fmla="*/ 125654 w 154578"/>
                <a:gd name="connsiteY12" fmla="*/ 60084 h 178462"/>
                <a:gd name="connsiteX13" fmla="*/ 105975 w 154578"/>
                <a:gd name="connsiteY13" fmla="*/ 35252 h 178462"/>
                <a:gd name="connsiteX14" fmla="*/ 77605 w 154578"/>
                <a:gd name="connsiteY14" fmla="*/ 22837 h 178462"/>
                <a:gd name="connsiteX15" fmla="*/ 20120 w 154578"/>
                <a:gd name="connsiteY15" fmla="*/ 4586 h 178462"/>
                <a:gd name="connsiteX16" fmla="*/ -614 w 154578"/>
                <a:gd name="connsiteY16" fmla="*/ 1171 h 178462"/>
                <a:gd name="connsiteX17" fmla="*/ 16644 w 154578"/>
                <a:gd name="connsiteY17" fmla="*/ 13711 h 1784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54578" h="178462">
                  <a:moveTo>
                    <a:pt x="16644" y="13711"/>
                  </a:moveTo>
                  <a:cubicBezTo>
                    <a:pt x="36136" y="20478"/>
                    <a:pt x="56002" y="24451"/>
                    <a:pt x="75122" y="30162"/>
                  </a:cubicBezTo>
                  <a:cubicBezTo>
                    <a:pt x="84558" y="32738"/>
                    <a:pt x="93683" y="36382"/>
                    <a:pt x="102312" y="41026"/>
                  </a:cubicBezTo>
                  <a:cubicBezTo>
                    <a:pt x="110693" y="45179"/>
                    <a:pt x="117087" y="52541"/>
                    <a:pt x="119942" y="61450"/>
                  </a:cubicBezTo>
                  <a:cubicBezTo>
                    <a:pt x="120812" y="66254"/>
                    <a:pt x="121494" y="71103"/>
                    <a:pt x="121867" y="75976"/>
                  </a:cubicBezTo>
                  <a:lnTo>
                    <a:pt x="123419" y="91061"/>
                  </a:lnTo>
                  <a:cubicBezTo>
                    <a:pt x="124474" y="101118"/>
                    <a:pt x="125716" y="111175"/>
                    <a:pt x="127640" y="121169"/>
                  </a:cubicBezTo>
                  <a:cubicBezTo>
                    <a:pt x="130868" y="141363"/>
                    <a:pt x="139125" y="160434"/>
                    <a:pt x="151541" y="176667"/>
                  </a:cubicBezTo>
                  <a:cubicBezTo>
                    <a:pt x="153776" y="179461"/>
                    <a:pt x="154645" y="178716"/>
                    <a:pt x="152596" y="175860"/>
                  </a:cubicBezTo>
                  <a:cubicBezTo>
                    <a:pt x="140925" y="159521"/>
                    <a:pt x="133538" y="140500"/>
                    <a:pt x="131117" y="120548"/>
                  </a:cubicBezTo>
                  <a:cubicBezTo>
                    <a:pt x="129565" y="110678"/>
                    <a:pt x="128758" y="100683"/>
                    <a:pt x="128075" y="90626"/>
                  </a:cubicBezTo>
                  <a:lnTo>
                    <a:pt x="127144" y="75541"/>
                  </a:lnTo>
                  <a:cubicBezTo>
                    <a:pt x="127019" y="70358"/>
                    <a:pt x="126523" y="65193"/>
                    <a:pt x="125654" y="60084"/>
                  </a:cubicBezTo>
                  <a:cubicBezTo>
                    <a:pt x="122736" y="49487"/>
                    <a:pt x="115597" y="40535"/>
                    <a:pt x="105975" y="35252"/>
                  </a:cubicBezTo>
                  <a:cubicBezTo>
                    <a:pt x="97036" y="30019"/>
                    <a:pt x="87538" y="25854"/>
                    <a:pt x="77605" y="22837"/>
                  </a:cubicBezTo>
                  <a:cubicBezTo>
                    <a:pt x="58237" y="16318"/>
                    <a:pt x="38620" y="11601"/>
                    <a:pt x="20120" y="4586"/>
                  </a:cubicBezTo>
                  <a:cubicBezTo>
                    <a:pt x="7705" y="-132"/>
                    <a:pt x="752" y="-1188"/>
                    <a:pt x="-614" y="1171"/>
                  </a:cubicBezTo>
                  <a:cubicBezTo>
                    <a:pt x="-1980" y="3530"/>
                    <a:pt x="3235" y="8993"/>
                    <a:pt x="16644" y="13711"/>
                  </a:cubicBezTo>
                  <a:close/>
                </a:path>
              </a:pathLst>
            </a:custGeom>
            <a:solidFill>
              <a:srgbClr val="930927">
                <a:alpha val="28000"/>
              </a:srgbClr>
            </a:solidFill>
            <a:ln w="620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398" name="Forme libre : forme 397">
              <a:extLst>
                <a:ext uri="{FF2B5EF4-FFF2-40B4-BE49-F238E27FC236}">
                  <a16:creationId xmlns:a16="http://schemas.microsoft.com/office/drawing/2014/main" id="{936C201F-82B1-4725-9985-D7DF857DCB09}"/>
                </a:ext>
              </a:extLst>
            </p:cNvPr>
            <p:cNvSpPr/>
            <p:nvPr/>
          </p:nvSpPr>
          <p:spPr>
            <a:xfrm rot="1377002">
              <a:off x="10224651" y="3045638"/>
              <a:ext cx="52766" cy="31473"/>
            </a:xfrm>
            <a:custGeom>
              <a:avLst/>
              <a:gdLst>
                <a:gd name="connsiteX0" fmla="*/ 36237 w 52766"/>
                <a:gd name="connsiteY0" fmla="*/ -41 h 31473"/>
                <a:gd name="connsiteX1" fmla="*/ 36237 w 52766"/>
                <a:gd name="connsiteY1" fmla="*/ 31433 h 31473"/>
                <a:gd name="connsiteX2" fmla="*/ 14882 w 52766"/>
                <a:gd name="connsiteY2" fmla="*/ 31433 h 31473"/>
                <a:gd name="connsiteX3" fmla="*/ 14882 w 52766"/>
                <a:gd name="connsiteY3" fmla="*/ -41 h 31473"/>
              </a:gdLst>
              <a:ahLst/>
              <a:cxnLst>
                <a:cxn ang="0">
                  <a:pos x="connsiteX0" y="connsiteY0"/>
                </a:cxn>
                <a:cxn ang="0">
                  <a:pos x="connsiteX1" y="connsiteY1"/>
                </a:cxn>
                <a:cxn ang="0">
                  <a:pos x="connsiteX2" y="connsiteY2"/>
                </a:cxn>
                <a:cxn ang="0">
                  <a:pos x="connsiteX3" y="connsiteY3"/>
                </a:cxn>
              </a:cxnLst>
              <a:rect l="l" t="t" r="r" b="b"/>
              <a:pathLst>
                <a:path w="52766" h="31473">
                  <a:moveTo>
                    <a:pt x="36237" y="-41"/>
                  </a:moveTo>
                  <a:lnTo>
                    <a:pt x="36237" y="31433"/>
                  </a:lnTo>
                  <a:lnTo>
                    <a:pt x="14882" y="31433"/>
                  </a:lnTo>
                  <a:lnTo>
                    <a:pt x="14882" y="-41"/>
                  </a:lnTo>
                  <a:close/>
                </a:path>
              </a:pathLst>
            </a:custGeom>
            <a:solidFill>
              <a:srgbClr val="FFFFFF"/>
            </a:solidFill>
            <a:ln w="620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399" name="Forme libre : forme 398">
              <a:extLst>
                <a:ext uri="{FF2B5EF4-FFF2-40B4-BE49-F238E27FC236}">
                  <a16:creationId xmlns:a16="http://schemas.microsoft.com/office/drawing/2014/main" id="{9883A2B0-F0D2-42D8-B5C7-A65C74BAD85F}"/>
                </a:ext>
              </a:extLst>
            </p:cNvPr>
            <p:cNvSpPr/>
            <p:nvPr/>
          </p:nvSpPr>
          <p:spPr>
            <a:xfrm>
              <a:off x="10240675" y="3020623"/>
              <a:ext cx="52146" cy="42123"/>
            </a:xfrm>
            <a:custGeom>
              <a:avLst/>
              <a:gdLst>
                <a:gd name="connsiteX0" fmla="*/ 5383 w 52146"/>
                <a:gd name="connsiteY0" fmla="*/ 42083 h 42123"/>
                <a:gd name="connsiteX1" fmla="*/ -825 w 52146"/>
                <a:gd name="connsiteY1" fmla="*/ 41027 h 42123"/>
                <a:gd name="connsiteX2" fmla="*/ 25311 w 52146"/>
                <a:gd name="connsiteY2" fmla="*/ 987 h 42123"/>
                <a:gd name="connsiteX3" fmla="*/ 51322 w 52146"/>
                <a:gd name="connsiteY3" fmla="*/ 10919 h 42123"/>
                <a:gd name="connsiteX4" fmla="*/ 48031 w 52146"/>
                <a:gd name="connsiteY4" fmla="*/ 9864 h 42123"/>
                <a:gd name="connsiteX5" fmla="*/ 27421 w 52146"/>
                <a:gd name="connsiteY5" fmla="*/ 6822 h 42123"/>
                <a:gd name="connsiteX6" fmla="*/ 5383 w 52146"/>
                <a:gd name="connsiteY6" fmla="*/ 42083 h 42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2146" h="42123">
                  <a:moveTo>
                    <a:pt x="5383" y="42083"/>
                  </a:moveTo>
                  <a:lnTo>
                    <a:pt x="-825" y="41027"/>
                  </a:lnTo>
                  <a:cubicBezTo>
                    <a:pt x="1411" y="27867"/>
                    <a:pt x="10288" y="6388"/>
                    <a:pt x="25311" y="987"/>
                  </a:cubicBezTo>
                  <a:cubicBezTo>
                    <a:pt x="35243" y="-2117"/>
                    <a:pt x="45983" y="1986"/>
                    <a:pt x="51322" y="10919"/>
                  </a:cubicBezTo>
                  <a:lnTo>
                    <a:pt x="48031" y="9864"/>
                  </a:lnTo>
                  <a:cubicBezTo>
                    <a:pt x="42134" y="5351"/>
                    <a:pt x="34374" y="4202"/>
                    <a:pt x="27421" y="6822"/>
                  </a:cubicBezTo>
                  <a:cubicBezTo>
                    <a:pt x="15751" y="11105"/>
                    <a:pt x="7494" y="29977"/>
                    <a:pt x="5383" y="42083"/>
                  </a:cubicBezTo>
                  <a:close/>
                </a:path>
              </a:pathLst>
            </a:custGeom>
            <a:solidFill>
              <a:srgbClr val="D9042B"/>
            </a:solidFill>
            <a:ln w="620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400" name="Forme libre : forme 399">
              <a:extLst>
                <a:ext uri="{FF2B5EF4-FFF2-40B4-BE49-F238E27FC236}">
                  <a16:creationId xmlns:a16="http://schemas.microsoft.com/office/drawing/2014/main" id="{6E2069C9-25BC-46DE-9A9C-2AB4A1AB20B0}"/>
                </a:ext>
              </a:extLst>
            </p:cNvPr>
            <p:cNvSpPr/>
            <p:nvPr/>
          </p:nvSpPr>
          <p:spPr>
            <a:xfrm>
              <a:off x="9528076" y="2958703"/>
              <a:ext cx="374023" cy="608121"/>
            </a:xfrm>
            <a:custGeom>
              <a:avLst/>
              <a:gdLst>
                <a:gd name="connsiteX0" fmla="*/ -825 w 374023"/>
                <a:gd name="connsiteY0" fmla="*/ -41 h 608121"/>
                <a:gd name="connsiteX1" fmla="*/ 103840 w 374023"/>
                <a:gd name="connsiteY1" fmla="*/ 442827 h 608121"/>
                <a:gd name="connsiteX2" fmla="*/ 347374 w 374023"/>
                <a:gd name="connsiteY2" fmla="*/ 608080 h 608121"/>
                <a:gd name="connsiteX3" fmla="*/ 373198 w 374023"/>
                <a:gd name="connsiteY3" fmla="*/ 554879 h 608121"/>
                <a:gd name="connsiteX4" fmla="*/ 168339 w 374023"/>
                <a:gd name="connsiteY4" fmla="*/ 353310 h 608121"/>
                <a:gd name="connsiteX5" fmla="*/ 128609 w 374023"/>
                <a:gd name="connsiteY5" fmla="*/ 129082 h 608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4023" h="608121">
                  <a:moveTo>
                    <a:pt x="-825" y="-41"/>
                  </a:moveTo>
                  <a:cubicBezTo>
                    <a:pt x="3769" y="68245"/>
                    <a:pt x="19661" y="315814"/>
                    <a:pt x="103840" y="442827"/>
                  </a:cubicBezTo>
                  <a:cubicBezTo>
                    <a:pt x="188018" y="569840"/>
                    <a:pt x="240971" y="586291"/>
                    <a:pt x="347374" y="608080"/>
                  </a:cubicBezTo>
                  <a:lnTo>
                    <a:pt x="373198" y="554879"/>
                  </a:lnTo>
                  <a:cubicBezTo>
                    <a:pt x="373198" y="554879"/>
                    <a:pt x="197889" y="486592"/>
                    <a:pt x="168339" y="353310"/>
                  </a:cubicBezTo>
                  <a:cubicBezTo>
                    <a:pt x="138790" y="220027"/>
                    <a:pt x="128609" y="129082"/>
                    <a:pt x="128609" y="129082"/>
                  </a:cubicBezTo>
                  <a:close/>
                </a:path>
              </a:pathLst>
            </a:custGeom>
            <a:solidFill>
              <a:srgbClr val="D9042B"/>
            </a:solidFill>
            <a:ln w="620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401" name="Forme libre : forme 400">
              <a:extLst>
                <a:ext uri="{FF2B5EF4-FFF2-40B4-BE49-F238E27FC236}">
                  <a16:creationId xmlns:a16="http://schemas.microsoft.com/office/drawing/2014/main" id="{259747C3-F190-44BA-960D-8F4BCAEDB03B}"/>
                </a:ext>
              </a:extLst>
            </p:cNvPr>
            <p:cNvSpPr/>
            <p:nvPr/>
          </p:nvSpPr>
          <p:spPr>
            <a:xfrm>
              <a:off x="9703500" y="3049167"/>
              <a:ext cx="103655" cy="65192"/>
            </a:xfrm>
            <a:custGeom>
              <a:avLst/>
              <a:gdLst>
                <a:gd name="connsiteX0" fmla="*/ 7566 w 103655"/>
                <a:gd name="connsiteY0" fmla="*/ 62891 h 65192"/>
                <a:gd name="connsiteX1" fmla="*/ 40282 w 103655"/>
                <a:gd name="connsiteY1" fmla="*/ 63264 h 65192"/>
                <a:gd name="connsiteX2" fmla="*/ 69582 w 103655"/>
                <a:gd name="connsiteY2" fmla="*/ 51283 h 65192"/>
                <a:gd name="connsiteX3" fmla="*/ 93110 w 103655"/>
                <a:gd name="connsiteY3" fmla="*/ 30486 h 65192"/>
                <a:gd name="connsiteX4" fmla="*/ 102794 w 103655"/>
                <a:gd name="connsiteY4" fmla="*/ 1310 h 65192"/>
                <a:gd name="connsiteX5" fmla="*/ 101491 w 103655"/>
                <a:gd name="connsiteY5" fmla="*/ 1310 h 65192"/>
                <a:gd name="connsiteX6" fmla="*/ 90379 w 103655"/>
                <a:gd name="connsiteY6" fmla="*/ 28314 h 65192"/>
                <a:gd name="connsiteX7" fmla="*/ 66727 w 103655"/>
                <a:gd name="connsiteY7" fmla="*/ 46130 h 65192"/>
                <a:gd name="connsiteX8" fmla="*/ 38730 w 103655"/>
                <a:gd name="connsiteY8" fmla="*/ 55194 h 65192"/>
                <a:gd name="connsiteX9" fmla="*/ 10794 w 103655"/>
                <a:gd name="connsiteY9" fmla="*/ 53207 h 65192"/>
                <a:gd name="connsiteX10" fmla="*/ -256 w 103655"/>
                <a:gd name="connsiteY10" fmla="*/ 53518 h 65192"/>
                <a:gd name="connsiteX11" fmla="*/ 7566 w 103655"/>
                <a:gd name="connsiteY11" fmla="*/ 62891 h 65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3655" h="65192">
                  <a:moveTo>
                    <a:pt x="7566" y="62891"/>
                  </a:moveTo>
                  <a:cubicBezTo>
                    <a:pt x="18243" y="65772"/>
                    <a:pt x="29542" y="65902"/>
                    <a:pt x="40282" y="63264"/>
                  </a:cubicBezTo>
                  <a:cubicBezTo>
                    <a:pt x="50648" y="60874"/>
                    <a:pt x="60519" y="56833"/>
                    <a:pt x="69582" y="51283"/>
                  </a:cubicBezTo>
                  <a:cubicBezTo>
                    <a:pt x="78708" y="45913"/>
                    <a:pt x="86654" y="38855"/>
                    <a:pt x="93110" y="30486"/>
                  </a:cubicBezTo>
                  <a:cubicBezTo>
                    <a:pt x="99815" y="22267"/>
                    <a:pt x="103229" y="11888"/>
                    <a:pt x="102794" y="1310"/>
                  </a:cubicBezTo>
                  <a:cubicBezTo>
                    <a:pt x="102794" y="-553"/>
                    <a:pt x="101553" y="-428"/>
                    <a:pt x="101491" y="1310"/>
                  </a:cubicBezTo>
                  <a:cubicBezTo>
                    <a:pt x="101242" y="11366"/>
                    <a:pt x="97269" y="20982"/>
                    <a:pt x="90379" y="28314"/>
                  </a:cubicBezTo>
                  <a:cubicBezTo>
                    <a:pt x="83674" y="35689"/>
                    <a:pt x="75666" y="41735"/>
                    <a:pt x="66727" y="46130"/>
                  </a:cubicBezTo>
                  <a:cubicBezTo>
                    <a:pt x="57912" y="50588"/>
                    <a:pt x="48476" y="53648"/>
                    <a:pt x="38730" y="55194"/>
                  </a:cubicBezTo>
                  <a:cubicBezTo>
                    <a:pt x="29418" y="56802"/>
                    <a:pt x="19795" y="56125"/>
                    <a:pt x="10794" y="53207"/>
                  </a:cubicBezTo>
                  <a:cubicBezTo>
                    <a:pt x="5207" y="51097"/>
                    <a:pt x="1420" y="51283"/>
                    <a:pt x="-256" y="53518"/>
                  </a:cubicBezTo>
                  <a:cubicBezTo>
                    <a:pt x="-1932" y="55752"/>
                    <a:pt x="-69" y="60408"/>
                    <a:pt x="7566" y="62891"/>
                  </a:cubicBezTo>
                  <a:close/>
                </a:path>
              </a:pathLst>
            </a:custGeom>
            <a:solidFill>
              <a:srgbClr val="930927">
                <a:alpha val="28000"/>
              </a:srgbClr>
            </a:solidFill>
            <a:ln w="620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grpSp>
      <p:grpSp>
        <p:nvGrpSpPr>
          <p:cNvPr id="402" name="Eyes_right">
            <a:extLst>
              <a:ext uri="{FF2B5EF4-FFF2-40B4-BE49-F238E27FC236}">
                <a16:creationId xmlns:a16="http://schemas.microsoft.com/office/drawing/2014/main" id="{694C4C0E-3551-41B6-983A-D13D67FE09C3}"/>
              </a:ext>
            </a:extLst>
          </p:cNvPr>
          <p:cNvGrpSpPr/>
          <p:nvPr/>
        </p:nvGrpSpPr>
        <p:grpSpPr>
          <a:xfrm rot="18993637">
            <a:off x="9338422" y="2524948"/>
            <a:ext cx="364269" cy="155440"/>
            <a:chOff x="5175467" y="3302833"/>
            <a:chExt cx="946159" cy="403172"/>
          </a:xfrm>
        </p:grpSpPr>
        <p:sp>
          <p:nvSpPr>
            <p:cNvPr id="403" name="Forme libre : forme 142">
              <a:extLst>
                <a:ext uri="{FF2B5EF4-FFF2-40B4-BE49-F238E27FC236}">
                  <a16:creationId xmlns:a16="http://schemas.microsoft.com/office/drawing/2014/main" id="{31C694D1-D82B-4FCE-9ABC-5BA6294512A9}"/>
                </a:ext>
              </a:extLst>
            </p:cNvPr>
            <p:cNvSpPr/>
            <p:nvPr/>
          </p:nvSpPr>
          <p:spPr>
            <a:xfrm rot="21046799">
              <a:off x="5175467" y="3302833"/>
              <a:ext cx="333467" cy="333468"/>
            </a:xfrm>
            <a:custGeom>
              <a:avLst/>
              <a:gdLst>
                <a:gd name="connsiteX0" fmla="*/ 406478 w 406693"/>
                <a:gd name="connsiteY0" fmla="*/ 203097 h 406693"/>
                <a:gd name="connsiteX1" fmla="*/ 203131 w 406693"/>
                <a:gd name="connsiteY1" fmla="*/ 406444 h 406693"/>
                <a:gd name="connsiteX2" fmla="*/ -215 w 406693"/>
                <a:gd name="connsiteY2" fmla="*/ 203097 h 406693"/>
                <a:gd name="connsiteX3" fmla="*/ 203131 w 406693"/>
                <a:gd name="connsiteY3" fmla="*/ -249 h 406693"/>
                <a:gd name="connsiteX4" fmla="*/ 406478 w 406693"/>
                <a:gd name="connsiteY4" fmla="*/ 203097 h 4066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6693" h="406693">
                  <a:moveTo>
                    <a:pt x="406478" y="203097"/>
                  </a:moveTo>
                  <a:cubicBezTo>
                    <a:pt x="406478" y="315402"/>
                    <a:pt x="315437" y="406444"/>
                    <a:pt x="203131" y="406444"/>
                  </a:cubicBezTo>
                  <a:cubicBezTo>
                    <a:pt x="90826" y="406444"/>
                    <a:pt x="-215" y="315403"/>
                    <a:pt x="-215" y="203097"/>
                  </a:cubicBezTo>
                  <a:cubicBezTo>
                    <a:pt x="-215" y="90792"/>
                    <a:pt x="90826" y="-249"/>
                    <a:pt x="203131" y="-249"/>
                  </a:cubicBezTo>
                  <a:cubicBezTo>
                    <a:pt x="315437" y="-249"/>
                    <a:pt x="406478" y="90792"/>
                    <a:pt x="406478" y="203097"/>
                  </a:cubicBezTo>
                  <a:close/>
                </a:path>
              </a:pathLst>
            </a:custGeom>
            <a:solidFill>
              <a:srgbClr val="7A5325"/>
            </a:solidFill>
            <a:ln w="824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404" name="Forme libre : forme 142">
              <a:extLst>
                <a:ext uri="{FF2B5EF4-FFF2-40B4-BE49-F238E27FC236}">
                  <a16:creationId xmlns:a16="http://schemas.microsoft.com/office/drawing/2014/main" id="{3369C692-445C-4B09-80B0-188434ADF730}"/>
                </a:ext>
              </a:extLst>
            </p:cNvPr>
            <p:cNvSpPr/>
            <p:nvPr/>
          </p:nvSpPr>
          <p:spPr>
            <a:xfrm rot="21046799">
              <a:off x="5788160" y="3402855"/>
              <a:ext cx="333466" cy="303150"/>
            </a:xfrm>
            <a:custGeom>
              <a:avLst/>
              <a:gdLst>
                <a:gd name="connsiteX0" fmla="*/ 406478 w 406693"/>
                <a:gd name="connsiteY0" fmla="*/ 203097 h 406693"/>
                <a:gd name="connsiteX1" fmla="*/ 203131 w 406693"/>
                <a:gd name="connsiteY1" fmla="*/ 406444 h 406693"/>
                <a:gd name="connsiteX2" fmla="*/ -215 w 406693"/>
                <a:gd name="connsiteY2" fmla="*/ 203097 h 406693"/>
                <a:gd name="connsiteX3" fmla="*/ 203131 w 406693"/>
                <a:gd name="connsiteY3" fmla="*/ -249 h 406693"/>
                <a:gd name="connsiteX4" fmla="*/ 406478 w 406693"/>
                <a:gd name="connsiteY4" fmla="*/ 203097 h 4066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6693" h="406693">
                  <a:moveTo>
                    <a:pt x="406478" y="203097"/>
                  </a:moveTo>
                  <a:cubicBezTo>
                    <a:pt x="406478" y="315402"/>
                    <a:pt x="315437" y="406444"/>
                    <a:pt x="203131" y="406444"/>
                  </a:cubicBezTo>
                  <a:cubicBezTo>
                    <a:pt x="90826" y="406444"/>
                    <a:pt x="-215" y="315403"/>
                    <a:pt x="-215" y="203097"/>
                  </a:cubicBezTo>
                  <a:cubicBezTo>
                    <a:pt x="-215" y="90792"/>
                    <a:pt x="90826" y="-249"/>
                    <a:pt x="203131" y="-249"/>
                  </a:cubicBezTo>
                  <a:cubicBezTo>
                    <a:pt x="315437" y="-249"/>
                    <a:pt x="406478" y="90792"/>
                    <a:pt x="406478" y="203097"/>
                  </a:cubicBezTo>
                  <a:close/>
                </a:path>
              </a:pathLst>
            </a:custGeom>
            <a:solidFill>
              <a:srgbClr val="7A5325"/>
            </a:solidFill>
            <a:ln w="824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grpSp>
      <p:grpSp>
        <p:nvGrpSpPr>
          <p:cNvPr id="405" name="Eyes_right">
            <a:extLst>
              <a:ext uri="{FF2B5EF4-FFF2-40B4-BE49-F238E27FC236}">
                <a16:creationId xmlns:a16="http://schemas.microsoft.com/office/drawing/2014/main" id="{4B242650-6BD4-4C6A-B33A-EB00B132C5D4}"/>
              </a:ext>
            </a:extLst>
          </p:cNvPr>
          <p:cNvGrpSpPr/>
          <p:nvPr/>
        </p:nvGrpSpPr>
        <p:grpSpPr>
          <a:xfrm rot="18993637">
            <a:off x="9338422" y="2524948"/>
            <a:ext cx="364269" cy="155440"/>
            <a:chOff x="5175467" y="3302833"/>
            <a:chExt cx="946159" cy="403172"/>
          </a:xfrm>
        </p:grpSpPr>
        <p:sp>
          <p:nvSpPr>
            <p:cNvPr id="406" name="Forme libre : forme 142">
              <a:extLst>
                <a:ext uri="{FF2B5EF4-FFF2-40B4-BE49-F238E27FC236}">
                  <a16:creationId xmlns:a16="http://schemas.microsoft.com/office/drawing/2014/main" id="{AA53E3C3-2FF1-4C18-A652-73FA06BF546E}"/>
                </a:ext>
              </a:extLst>
            </p:cNvPr>
            <p:cNvSpPr/>
            <p:nvPr/>
          </p:nvSpPr>
          <p:spPr>
            <a:xfrm rot="21046799">
              <a:off x="5175467" y="3302833"/>
              <a:ext cx="333467" cy="333468"/>
            </a:xfrm>
            <a:custGeom>
              <a:avLst/>
              <a:gdLst>
                <a:gd name="connsiteX0" fmla="*/ 406478 w 406693"/>
                <a:gd name="connsiteY0" fmla="*/ 203097 h 406693"/>
                <a:gd name="connsiteX1" fmla="*/ 203131 w 406693"/>
                <a:gd name="connsiteY1" fmla="*/ 406444 h 406693"/>
                <a:gd name="connsiteX2" fmla="*/ -215 w 406693"/>
                <a:gd name="connsiteY2" fmla="*/ 203097 h 406693"/>
                <a:gd name="connsiteX3" fmla="*/ 203131 w 406693"/>
                <a:gd name="connsiteY3" fmla="*/ -249 h 406693"/>
                <a:gd name="connsiteX4" fmla="*/ 406478 w 406693"/>
                <a:gd name="connsiteY4" fmla="*/ 203097 h 4066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6693" h="406693">
                  <a:moveTo>
                    <a:pt x="406478" y="203097"/>
                  </a:moveTo>
                  <a:cubicBezTo>
                    <a:pt x="406478" y="315402"/>
                    <a:pt x="315437" y="406444"/>
                    <a:pt x="203131" y="406444"/>
                  </a:cubicBezTo>
                  <a:cubicBezTo>
                    <a:pt x="90826" y="406444"/>
                    <a:pt x="-215" y="315403"/>
                    <a:pt x="-215" y="203097"/>
                  </a:cubicBezTo>
                  <a:cubicBezTo>
                    <a:pt x="-215" y="90792"/>
                    <a:pt x="90826" y="-249"/>
                    <a:pt x="203131" y="-249"/>
                  </a:cubicBezTo>
                  <a:cubicBezTo>
                    <a:pt x="315437" y="-249"/>
                    <a:pt x="406478" y="90792"/>
                    <a:pt x="406478" y="203097"/>
                  </a:cubicBezTo>
                  <a:close/>
                </a:path>
              </a:pathLst>
            </a:custGeom>
            <a:solidFill>
              <a:srgbClr val="7A5325"/>
            </a:solidFill>
            <a:ln w="824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407" name="Forme libre : forme 142">
              <a:extLst>
                <a:ext uri="{FF2B5EF4-FFF2-40B4-BE49-F238E27FC236}">
                  <a16:creationId xmlns:a16="http://schemas.microsoft.com/office/drawing/2014/main" id="{846FF883-4498-4E75-9FEE-F71894558985}"/>
                </a:ext>
              </a:extLst>
            </p:cNvPr>
            <p:cNvSpPr/>
            <p:nvPr/>
          </p:nvSpPr>
          <p:spPr>
            <a:xfrm rot="21046799">
              <a:off x="5788160" y="3402855"/>
              <a:ext cx="333466" cy="303150"/>
            </a:xfrm>
            <a:custGeom>
              <a:avLst/>
              <a:gdLst>
                <a:gd name="connsiteX0" fmla="*/ 406478 w 406693"/>
                <a:gd name="connsiteY0" fmla="*/ 203097 h 406693"/>
                <a:gd name="connsiteX1" fmla="*/ 203131 w 406693"/>
                <a:gd name="connsiteY1" fmla="*/ 406444 h 406693"/>
                <a:gd name="connsiteX2" fmla="*/ -215 w 406693"/>
                <a:gd name="connsiteY2" fmla="*/ 203097 h 406693"/>
                <a:gd name="connsiteX3" fmla="*/ 203131 w 406693"/>
                <a:gd name="connsiteY3" fmla="*/ -249 h 406693"/>
                <a:gd name="connsiteX4" fmla="*/ 406478 w 406693"/>
                <a:gd name="connsiteY4" fmla="*/ 203097 h 4066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6693" h="406693">
                  <a:moveTo>
                    <a:pt x="406478" y="203097"/>
                  </a:moveTo>
                  <a:cubicBezTo>
                    <a:pt x="406478" y="315402"/>
                    <a:pt x="315437" y="406444"/>
                    <a:pt x="203131" y="406444"/>
                  </a:cubicBezTo>
                  <a:cubicBezTo>
                    <a:pt x="90826" y="406444"/>
                    <a:pt x="-215" y="315403"/>
                    <a:pt x="-215" y="203097"/>
                  </a:cubicBezTo>
                  <a:cubicBezTo>
                    <a:pt x="-215" y="90792"/>
                    <a:pt x="90826" y="-249"/>
                    <a:pt x="203131" y="-249"/>
                  </a:cubicBezTo>
                  <a:cubicBezTo>
                    <a:pt x="315437" y="-249"/>
                    <a:pt x="406478" y="90792"/>
                    <a:pt x="406478" y="203097"/>
                  </a:cubicBezTo>
                  <a:close/>
                </a:path>
              </a:pathLst>
            </a:custGeom>
            <a:solidFill>
              <a:srgbClr val="7A5325"/>
            </a:solidFill>
            <a:ln w="824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grpSp>
      <p:sp useBgFill="1">
        <p:nvSpPr>
          <p:cNvPr id="408" name="Masque right">
            <a:extLst>
              <a:ext uri="{FF2B5EF4-FFF2-40B4-BE49-F238E27FC236}">
                <a16:creationId xmlns:a16="http://schemas.microsoft.com/office/drawing/2014/main" id="{C2BCCD5C-625A-4C13-8181-2863E9C42A52}"/>
              </a:ext>
            </a:extLst>
          </p:cNvPr>
          <p:cNvSpPr/>
          <p:nvPr/>
        </p:nvSpPr>
        <p:spPr>
          <a:xfrm>
            <a:off x="8462963" y="1666875"/>
            <a:ext cx="3543907" cy="3009900"/>
          </a:xfrm>
          <a:custGeom>
            <a:avLst/>
            <a:gdLst>
              <a:gd name="connsiteX0" fmla="*/ 3543300 w 3543907"/>
              <a:gd name="connsiteY0" fmla="*/ 2505075 h 3009900"/>
              <a:gd name="connsiteX1" fmla="*/ 3529012 w 3543907"/>
              <a:gd name="connsiteY1" fmla="*/ 2147888 h 3009900"/>
              <a:gd name="connsiteX2" fmla="*/ 3500437 w 3543907"/>
              <a:gd name="connsiteY2" fmla="*/ 2100263 h 3009900"/>
              <a:gd name="connsiteX3" fmla="*/ 3490912 w 3543907"/>
              <a:gd name="connsiteY3" fmla="*/ 2085975 h 3009900"/>
              <a:gd name="connsiteX4" fmla="*/ 3486150 w 3543907"/>
              <a:gd name="connsiteY4" fmla="*/ 2071688 h 3009900"/>
              <a:gd name="connsiteX5" fmla="*/ 3467100 w 3543907"/>
              <a:gd name="connsiteY5" fmla="*/ 2043113 h 3009900"/>
              <a:gd name="connsiteX6" fmla="*/ 3443287 w 3543907"/>
              <a:gd name="connsiteY6" fmla="*/ 1971675 h 3009900"/>
              <a:gd name="connsiteX7" fmla="*/ 3433762 w 3543907"/>
              <a:gd name="connsiteY7" fmla="*/ 1943100 h 3009900"/>
              <a:gd name="connsiteX8" fmla="*/ 3414712 w 3543907"/>
              <a:gd name="connsiteY8" fmla="*/ 1914525 h 3009900"/>
              <a:gd name="connsiteX9" fmla="*/ 3405187 w 3543907"/>
              <a:gd name="connsiteY9" fmla="*/ 1900238 h 3009900"/>
              <a:gd name="connsiteX10" fmla="*/ 3390900 w 3543907"/>
              <a:gd name="connsiteY10" fmla="*/ 1890713 h 3009900"/>
              <a:gd name="connsiteX11" fmla="*/ 3376612 w 3543907"/>
              <a:gd name="connsiteY11" fmla="*/ 1876425 h 3009900"/>
              <a:gd name="connsiteX12" fmla="*/ 3348037 w 3543907"/>
              <a:gd name="connsiteY12" fmla="*/ 1862138 h 3009900"/>
              <a:gd name="connsiteX13" fmla="*/ 3305175 w 3543907"/>
              <a:gd name="connsiteY13" fmla="*/ 1833563 h 3009900"/>
              <a:gd name="connsiteX14" fmla="*/ 3290887 w 3543907"/>
              <a:gd name="connsiteY14" fmla="*/ 1824038 h 3009900"/>
              <a:gd name="connsiteX15" fmla="*/ 3276600 w 3543907"/>
              <a:gd name="connsiteY15" fmla="*/ 1814513 h 3009900"/>
              <a:gd name="connsiteX16" fmla="*/ 3267075 w 3543907"/>
              <a:gd name="connsiteY16" fmla="*/ 1800225 h 3009900"/>
              <a:gd name="connsiteX17" fmla="*/ 3252787 w 3543907"/>
              <a:gd name="connsiteY17" fmla="*/ 1790700 h 3009900"/>
              <a:gd name="connsiteX18" fmla="*/ 3233737 w 3543907"/>
              <a:gd name="connsiteY18" fmla="*/ 1762125 h 3009900"/>
              <a:gd name="connsiteX19" fmla="*/ 3205162 w 3543907"/>
              <a:gd name="connsiteY19" fmla="*/ 1738313 h 3009900"/>
              <a:gd name="connsiteX20" fmla="*/ 3181350 w 3543907"/>
              <a:gd name="connsiteY20" fmla="*/ 1714500 h 3009900"/>
              <a:gd name="connsiteX21" fmla="*/ 3157537 w 3543907"/>
              <a:gd name="connsiteY21" fmla="*/ 1690688 h 3009900"/>
              <a:gd name="connsiteX22" fmla="*/ 3143250 w 3543907"/>
              <a:gd name="connsiteY22" fmla="*/ 1676400 h 3009900"/>
              <a:gd name="connsiteX23" fmla="*/ 3128962 w 3543907"/>
              <a:gd name="connsiteY23" fmla="*/ 1666875 h 3009900"/>
              <a:gd name="connsiteX24" fmla="*/ 3100387 w 3543907"/>
              <a:gd name="connsiteY24" fmla="*/ 1638300 h 3009900"/>
              <a:gd name="connsiteX25" fmla="*/ 3090862 w 3543907"/>
              <a:gd name="connsiteY25" fmla="*/ 1624013 h 3009900"/>
              <a:gd name="connsiteX26" fmla="*/ 3076575 w 3543907"/>
              <a:gd name="connsiteY26" fmla="*/ 1614488 h 3009900"/>
              <a:gd name="connsiteX27" fmla="*/ 3057525 w 3543907"/>
              <a:gd name="connsiteY27" fmla="*/ 1585913 h 3009900"/>
              <a:gd name="connsiteX28" fmla="*/ 3043237 w 3543907"/>
              <a:gd name="connsiteY28" fmla="*/ 1557338 h 3009900"/>
              <a:gd name="connsiteX29" fmla="*/ 3028950 w 3543907"/>
              <a:gd name="connsiteY29" fmla="*/ 1528763 h 3009900"/>
              <a:gd name="connsiteX30" fmla="*/ 3024187 w 3543907"/>
              <a:gd name="connsiteY30" fmla="*/ 1514475 h 3009900"/>
              <a:gd name="connsiteX31" fmla="*/ 3014662 w 3543907"/>
              <a:gd name="connsiteY31" fmla="*/ 1500188 h 3009900"/>
              <a:gd name="connsiteX32" fmla="*/ 2995612 w 3543907"/>
              <a:gd name="connsiteY32" fmla="*/ 1462088 h 3009900"/>
              <a:gd name="connsiteX33" fmla="*/ 2976562 w 3543907"/>
              <a:gd name="connsiteY33" fmla="*/ 1433513 h 3009900"/>
              <a:gd name="connsiteX34" fmla="*/ 2962275 w 3543907"/>
              <a:gd name="connsiteY34" fmla="*/ 1400175 h 3009900"/>
              <a:gd name="connsiteX35" fmla="*/ 2957512 w 3543907"/>
              <a:gd name="connsiteY35" fmla="*/ 1385888 h 3009900"/>
              <a:gd name="connsiteX36" fmla="*/ 2947987 w 3543907"/>
              <a:gd name="connsiteY36" fmla="*/ 1371600 h 3009900"/>
              <a:gd name="connsiteX37" fmla="*/ 2938462 w 3543907"/>
              <a:gd name="connsiteY37" fmla="*/ 1352550 h 3009900"/>
              <a:gd name="connsiteX38" fmla="*/ 2933700 w 3543907"/>
              <a:gd name="connsiteY38" fmla="*/ 1338263 h 3009900"/>
              <a:gd name="connsiteX39" fmla="*/ 2914650 w 3543907"/>
              <a:gd name="connsiteY39" fmla="*/ 1309688 h 3009900"/>
              <a:gd name="connsiteX40" fmla="*/ 2900362 w 3543907"/>
              <a:gd name="connsiteY40" fmla="*/ 1276350 h 3009900"/>
              <a:gd name="connsiteX41" fmla="*/ 2881312 w 3543907"/>
              <a:gd name="connsiteY41" fmla="*/ 1247775 h 3009900"/>
              <a:gd name="connsiteX42" fmla="*/ 2867025 w 3543907"/>
              <a:gd name="connsiteY42" fmla="*/ 1219200 h 3009900"/>
              <a:gd name="connsiteX43" fmla="*/ 2852737 w 3543907"/>
              <a:gd name="connsiteY43" fmla="*/ 1190625 h 3009900"/>
              <a:gd name="connsiteX44" fmla="*/ 2833687 w 3543907"/>
              <a:gd name="connsiteY44" fmla="*/ 1147763 h 3009900"/>
              <a:gd name="connsiteX45" fmla="*/ 2819400 w 3543907"/>
              <a:gd name="connsiteY45" fmla="*/ 1104900 h 3009900"/>
              <a:gd name="connsiteX46" fmla="*/ 2814637 w 3543907"/>
              <a:gd name="connsiteY46" fmla="*/ 1090613 h 3009900"/>
              <a:gd name="connsiteX47" fmla="*/ 2800350 w 3543907"/>
              <a:gd name="connsiteY47" fmla="*/ 1052513 h 3009900"/>
              <a:gd name="connsiteX48" fmla="*/ 2795587 w 3543907"/>
              <a:gd name="connsiteY48" fmla="*/ 1028700 h 3009900"/>
              <a:gd name="connsiteX49" fmla="*/ 2786062 w 3543907"/>
              <a:gd name="connsiteY49" fmla="*/ 1000125 h 3009900"/>
              <a:gd name="connsiteX50" fmla="*/ 2781300 w 3543907"/>
              <a:gd name="connsiteY50" fmla="*/ 985838 h 3009900"/>
              <a:gd name="connsiteX51" fmla="*/ 2776537 w 3543907"/>
              <a:gd name="connsiteY51" fmla="*/ 962025 h 3009900"/>
              <a:gd name="connsiteX52" fmla="*/ 2771775 w 3543907"/>
              <a:gd name="connsiteY52" fmla="*/ 947738 h 3009900"/>
              <a:gd name="connsiteX53" fmla="*/ 2767012 w 3543907"/>
              <a:gd name="connsiteY53" fmla="*/ 923925 h 3009900"/>
              <a:gd name="connsiteX54" fmla="*/ 2762250 w 3543907"/>
              <a:gd name="connsiteY54" fmla="*/ 909638 h 3009900"/>
              <a:gd name="connsiteX55" fmla="*/ 2757487 w 3543907"/>
              <a:gd name="connsiteY55" fmla="*/ 881063 h 3009900"/>
              <a:gd name="connsiteX56" fmla="*/ 2747962 w 3543907"/>
              <a:gd name="connsiteY56" fmla="*/ 828675 h 3009900"/>
              <a:gd name="connsiteX57" fmla="*/ 2733675 w 3543907"/>
              <a:gd name="connsiteY57" fmla="*/ 709613 h 3009900"/>
              <a:gd name="connsiteX58" fmla="*/ 2728912 w 3543907"/>
              <a:gd name="connsiteY58" fmla="*/ 552450 h 3009900"/>
              <a:gd name="connsiteX59" fmla="*/ 2724150 w 3543907"/>
              <a:gd name="connsiteY59" fmla="*/ 519113 h 3009900"/>
              <a:gd name="connsiteX60" fmla="*/ 2719387 w 3543907"/>
              <a:gd name="connsiteY60" fmla="*/ 476250 h 3009900"/>
              <a:gd name="connsiteX61" fmla="*/ 2714625 w 3543907"/>
              <a:gd name="connsiteY61" fmla="*/ 381000 h 3009900"/>
              <a:gd name="connsiteX62" fmla="*/ 2709862 w 3543907"/>
              <a:gd name="connsiteY62" fmla="*/ 347663 h 3009900"/>
              <a:gd name="connsiteX63" fmla="*/ 2700337 w 3543907"/>
              <a:gd name="connsiteY63" fmla="*/ 257175 h 3009900"/>
              <a:gd name="connsiteX64" fmla="*/ 2690812 w 3543907"/>
              <a:gd name="connsiteY64" fmla="*/ 219075 h 3009900"/>
              <a:gd name="connsiteX65" fmla="*/ 2676525 w 3543907"/>
              <a:gd name="connsiteY65" fmla="*/ 166688 h 3009900"/>
              <a:gd name="connsiteX66" fmla="*/ 2662237 w 3543907"/>
              <a:gd name="connsiteY66" fmla="*/ 123825 h 3009900"/>
              <a:gd name="connsiteX67" fmla="*/ 2657475 w 3543907"/>
              <a:gd name="connsiteY67" fmla="*/ 109538 h 3009900"/>
              <a:gd name="connsiteX68" fmla="*/ 2633662 w 3543907"/>
              <a:gd name="connsiteY68" fmla="*/ 80963 h 3009900"/>
              <a:gd name="connsiteX69" fmla="*/ 2624137 w 3543907"/>
              <a:gd name="connsiteY69" fmla="*/ 66675 h 3009900"/>
              <a:gd name="connsiteX70" fmla="*/ 2595562 w 3543907"/>
              <a:gd name="connsiteY70" fmla="*/ 47625 h 3009900"/>
              <a:gd name="connsiteX71" fmla="*/ 2566987 w 3543907"/>
              <a:gd name="connsiteY71" fmla="*/ 28575 h 3009900"/>
              <a:gd name="connsiteX72" fmla="*/ 2524125 w 3543907"/>
              <a:gd name="connsiteY72" fmla="*/ 14288 h 3009900"/>
              <a:gd name="connsiteX73" fmla="*/ 2495550 w 3543907"/>
              <a:gd name="connsiteY73" fmla="*/ 4763 h 3009900"/>
              <a:gd name="connsiteX74" fmla="*/ 2466975 w 3543907"/>
              <a:gd name="connsiteY74" fmla="*/ 0 h 3009900"/>
              <a:gd name="connsiteX75" fmla="*/ 2290762 w 3543907"/>
              <a:gd name="connsiteY75" fmla="*/ 9525 h 3009900"/>
              <a:gd name="connsiteX76" fmla="*/ 2257425 w 3543907"/>
              <a:gd name="connsiteY76" fmla="*/ 19050 h 3009900"/>
              <a:gd name="connsiteX77" fmla="*/ 2243137 w 3543907"/>
              <a:gd name="connsiteY77" fmla="*/ 28575 h 3009900"/>
              <a:gd name="connsiteX78" fmla="*/ 2233612 w 3543907"/>
              <a:gd name="connsiteY78" fmla="*/ 42863 h 3009900"/>
              <a:gd name="connsiteX79" fmla="*/ 2205037 w 3543907"/>
              <a:gd name="connsiteY79" fmla="*/ 61913 h 3009900"/>
              <a:gd name="connsiteX80" fmla="*/ 2185987 w 3543907"/>
              <a:gd name="connsiteY80" fmla="*/ 85725 h 3009900"/>
              <a:gd name="connsiteX81" fmla="*/ 2181225 w 3543907"/>
              <a:gd name="connsiteY81" fmla="*/ 100013 h 3009900"/>
              <a:gd name="connsiteX82" fmla="*/ 2162175 w 3543907"/>
              <a:gd name="connsiteY82" fmla="*/ 128588 h 3009900"/>
              <a:gd name="connsiteX83" fmla="*/ 2152650 w 3543907"/>
              <a:gd name="connsiteY83" fmla="*/ 142875 h 3009900"/>
              <a:gd name="connsiteX84" fmla="*/ 2138362 w 3543907"/>
              <a:gd name="connsiteY84" fmla="*/ 171450 h 3009900"/>
              <a:gd name="connsiteX85" fmla="*/ 2124075 w 3543907"/>
              <a:gd name="connsiteY85" fmla="*/ 200025 h 3009900"/>
              <a:gd name="connsiteX86" fmla="*/ 2109787 w 3543907"/>
              <a:gd name="connsiteY86" fmla="*/ 228600 h 3009900"/>
              <a:gd name="connsiteX87" fmla="*/ 2105025 w 3543907"/>
              <a:gd name="connsiteY87" fmla="*/ 242888 h 3009900"/>
              <a:gd name="connsiteX88" fmla="*/ 2085975 w 3543907"/>
              <a:gd name="connsiteY88" fmla="*/ 271463 h 3009900"/>
              <a:gd name="connsiteX89" fmla="*/ 2081212 w 3543907"/>
              <a:gd name="connsiteY89" fmla="*/ 285750 h 3009900"/>
              <a:gd name="connsiteX90" fmla="*/ 2062162 w 3543907"/>
              <a:gd name="connsiteY90" fmla="*/ 314325 h 3009900"/>
              <a:gd name="connsiteX91" fmla="*/ 2057400 w 3543907"/>
              <a:gd name="connsiteY91" fmla="*/ 328613 h 3009900"/>
              <a:gd name="connsiteX92" fmla="*/ 2038350 w 3543907"/>
              <a:gd name="connsiteY92" fmla="*/ 357188 h 3009900"/>
              <a:gd name="connsiteX93" fmla="*/ 2019300 w 3543907"/>
              <a:gd name="connsiteY93" fmla="*/ 385763 h 3009900"/>
              <a:gd name="connsiteX94" fmla="*/ 2009775 w 3543907"/>
              <a:gd name="connsiteY94" fmla="*/ 400050 h 3009900"/>
              <a:gd name="connsiteX95" fmla="*/ 2000250 w 3543907"/>
              <a:gd name="connsiteY95" fmla="*/ 414338 h 3009900"/>
              <a:gd name="connsiteX96" fmla="*/ 1985962 w 3543907"/>
              <a:gd name="connsiteY96" fmla="*/ 428625 h 3009900"/>
              <a:gd name="connsiteX97" fmla="*/ 1952625 w 3543907"/>
              <a:gd name="connsiteY97" fmla="*/ 466725 h 3009900"/>
              <a:gd name="connsiteX98" fmla="*/ 1928812 w 3543907"/>
              <a:gd name="connsiteY98" fmla="*/ 495300 h 3009900"/>
              <a:gd name="connsiteX99" fmla="*/ 1919287 w 3543907"/>
              <a:gd name="connsiteY99" fmla="*/ 509588 h 3009900"/>
              <a:gd name="connsiteX100" fmla="*/ 1905000 w 3543907"/>
              <a:gd name="connsiteY100" fmla="*/ 523875 h 3009900"/>
              <a:gd name="connsiteX101" fmla="*/ 1895475 w 3543907"/>
              <a:gd name="connsiteY101" fmla="*/ 538163 h 3009900"/>
              <a:gd name="connsiteX102" fmla="*/ 1881187 w 3543907"/>
              <a:gd name="connsiteY102" fmla="*/ 547688 h 3009900"/>
              <a:gd name="connsiteX103" fmla="*/ 1857375 w 3543907"/>
              <a:gd name="connsiteY103" fmla="*/ 571500 h 3009900"/>
              <a:gd name="connsiteX104" fmla="*/ 1847850 w 3543907"/>
              <a:gd name="connsiteY104" fmla="*/ 585788 h 3009900"/>
              <a:gd name="connsiteX105" fmla="*/ 1819275 w 3543907"/>
              <a:gd name="connsiteY105" fmla="*/ 604838 h 3009900"/>
              <a:gd name="connsiteX106" fmla="*/ 1804987 w 3543907"/>
              <a:gd name="connsiteY106" fmla="*/ 614363 h 3009900"/>
              <a:gd name="connsiteX107" fmla="*/ 1790700 w 3543907"/>
              <a:gd name="connsiteY107" fmla="*/ 623888 h 3009900"/>
              <a:gd name="connsiteX108" fmla="*/ 1762125 w 3543907"/>
              <a:gd name="connsiteY108" fmla="*/ 633413 h 3009900"/>
              <a:gd name="connsiteX109" fmla="*/ 1743075 w 3543907"/>
              <a:gd name="connsiteY109" fmla="*/ 638175 h 3009900"/>
              <a:gd name="connsiteX110" fmla="*/ 1690687 w 3543907"/>
              <a:gd name="connsiteY110" fmla="*/ 647700 h 3009900"/>
              <a:gd name="connsiteX111" fmla="*/ 1614487 w 3543907"/>
              <a:gd name="connsiteY111" fmla="*/ 638175 h 3009900"/>
              <a:gd name="connsiteX112" fmla="*/ 1585912 w 3543907"/>
              <a:gd name="connsiteY112" fmla="*/ 628650 h 3009900"/>
              <a:gd name="connsiteX113" fmla="*/ 1571625 w 3543907"/>
              <a:gd name="connsiteY113" fmla="*/ 623888 h 3009900"/>
              <a:gd name="connsiteX114" fmla="*/ 1557337 w 3543907"/>
              <a:gd name="connsiteY114" fmla="*/ 619125 h 3009900"/>
              <a:gd name="connsiteX115" fmla="*/ 1524000 w 3543907"/>
              <a:gd name="connsiteY115" fmla="*/ 609600 h 3009900"/>
              <a:gd name="connsiteX116" fmla="*/ 1509712 w 3543907"/>
              <a:gd name="connsiteY116" fmla="*/ 600075 h 3009900"/>
              <a:gd name="connsiteX117" fmla="*/ 1471612 w 3543907"/>
              <a:gd name="connsiteY117" fmla="*/ 581025 h 3009900"/>
              <a:gd name="connsiteX118" fmla="*/ 1452562 w 3543907"/>
              <a:gd name="connsiteY118" fmla="*/ 571500 h 3009900"/>
              <a:gd name="connsiteX119" fmla="*/ 1433512 w 3543907"/>
              <a:gd name="connsiteY119" fmla="*/ 566738 h 3009900"/>
              <a:gd name="connsiteX120" fmla="*/ 1414462 w 3543907"/>
              <a:gd name="connsiteY120" fmla="*/ 557213 h 3009900"/>
              <a:gd name="connsiteX121" fmla="*/ 1395412 w 3543907"/>
              <a:gd name="connsiteY121" fmla="*/ 552450 h 3009900"/>
              <a:gd name="connsiteX122" fmla="*/ 1381125 w 3543907"/>
              <a:gd name="connsiteY122" fmla="*/ 547688 h 3009900"/>
              <a:gd name="connsiteX123" fmla="*/ 1362075 w 3543907"/>
              <a:gd name="connsiteY123" fmla="*/ 542925 h 3009900"/>
              <a:gd name="connsiteX124" fmla="*/ 1347787 w 3543907"/>
              <a:gd name="connsiteY124" fmla="*/ 538163 h 3009900"/>
              <a:gd name="connsiteX125" fmla="*/ 1323975 w 3543907"/>
              <a:gd name="connsiteY125" fmla="*/ 533400 h 3009900"/>
              <a:gd name="connsiteX126" fmla="*/ 1309687 w 3543907"/>
              <a:gd name="connsiteY126" fmla="*/ 528638 h 3009900"/>
              <a:gd name="connsiteX127" fmla="*/ 1276350 w 3543907"/>
              <a:gd name="connsiteY127" fmla="*/ 523875 h 3009900"/>
              <a:gd name="connsiteX128" fmla="*/ 1238250 w 3543907"/>
              <a:gd name="connsiteY128" fmla="*/ 514350 h 3009900"/>
              <a:gd name="connsiteX129" fmla="*/ 1214437 w 3543907"/>
              <a:gd name="connsiteY129" fmla="*/ 509588 h 3009900"/>
              <a:gd name="connsiteX130" fmla="*/ 1185862 w 3543907"/>
              <a:gd name="connsiteY130" fmla="*/ 504825 h 3009900"/>
              <a:gd name="connsiteX131" fmla="*/ 1100137 w 3543907"/>
              <a:gd name="connsiteY131" fmla="*/ 495300 h 3009900"/>
              <a:gd name="connsiteX132" fmla="*/ 919162 w 3543907"/>
              <a:gd name="connsiteY132" fmla="*/ 500063 h 3009900"/>
              <a:gd name="connsiteX133" fmla="*/ 871537 w 3543907"/>
              <a:gd name="connsiteY133" fmla="*/ 509588 h 3009900"/>
              <a:gd name="connsiteX134" fmla="*/ 842962 w 3543907"/>
              <a:gd name="connsiteY134" fmla="*/ 519113 h 3009900"/>
              <a:gd name="connsiteX135" fmla="*/ 828675 w 3543907"/>
              <a:gd name="connsiteY135" fmla="*/ 523875 h 3009900"/>
              <a:gd name="connsiteX136" fmla="*/ 776287 w 3543907"/>
              <a:gd name="connsiteY136" fmla="*/ 533400 h 3009900"/>
              <a:gd name="connsiteX137" fmla="*/ 728662 w 3543907"/>
              <a:gd name="connsiteY137" fmla="*/ 547688 h 3009900"/>
              <a:gd name="connsiteX138" fmla="*/ 681037 w 3543907"/>
              <a:gd name="connsiteY138" fmla="*/ 566738 h 3009900"/>
              <a:gd name="connsiteX139" fmla="*/ 661987 w 3543907"/>
              <a:gd name="connsiteY139" fmla="*/ 571500 h 3009900"/>
              <a:gd name="connsiteX140" fmla="*/ 633412 w 3543907"/>
              <a:gd name="connsiteY140" fmla="*/ 581025 h 3009900"/>
              <a:gd name="connsiteX141" fmla="*/ 585787 w 3543907"/>
              <a:gd name="connsiteY141" fmla="*/ 590550 h 3009900"/>
              <a:gd name="connsiteX142" fmla="*/ 542925 w 3543907"/>
              <a:gd name="connsiteY142" fmla="*/ 604838 h 3009900"/>
              <a:gd name="connsiteX143" fmla="*/ 528637 w 3543907"/>
              <a:gd name="connsiteY143" fmla="*/ 609600 h 3009900"/>
              <a:gd name="connsiteX144" fmla="*/ 504825 w 3543907"/>
              <a:gd name="connsiteY144" fmla="*/ 614363 h 3009900"/>
              <a:gd name="connsiteX145" fmla="*/ 466725 w 3543907"/>
              <a:gd name="connsiteY145" fmla="*/ 628650 h 3009900"/>
              <a:gd name="connsiteX146" fmla="*/ 438150 w 3543907"/>
              <a:gd name="connsiteY146" fmla="*/ 638175 h 3009900"/>
              <a:gd name="connsiteX147" fmla="*/ 414337 w 3543907"/>
              <a:gd name="connsiteY147" fmla="*/ 652463 h 3009900"/>
              <a:gd name="connsiteX148" fmla="*/ 385762 w 3543907"/>
              <a:gd name="connsiteY148" fmla="*/ 661988 h 3009900"/>
              <a:gd name="connsiteX149" fmla="*/ 323850 w 3543907"/>
              <a:gd name="connsiteY149" fmla="*/ 700088 h 3009900"/>
              <a:gd name="connsiteX150" fmla="*/ 304800 w 3543907"/>
              <a:gd name="connsiteY150" fmla="*/ 709613 h 3009900"/>
              <a:gd name="connsiteX151" fmla="*/ 261937 w 3543907"/>
              <a:gd name="connsiteY151" fmla="*/ 742950 h 3009900"/>
              <a:gd name="connsiteX152" fmla="*/ 238125 w 3543907"/>
              <a:gd name="connsiteY152" fmla="*/ 757238 h 3009900"/>
              <a:gd name="connsiteX153" fmla="*/ 219075 w 3543907"/>
              <a:gd name="connsiteY153" fmla="*/ 771525 h 3009900"/>
              <a:gd name="connsiteX154" fmla="*/ 204787 w 3543907"/>
              <a:gd name="connsiteY154" fmla="*/ 781050 h 3009900"/>
              <a:gd name="connsiteX155" fmla="*/ 161925 w 3543907"/>
              <a:gd name="connsiteY155" fmla="*/ 814388 h 3009900"/>
              <a:gd name="connsiteX156" fmla="*/ 128587 w 3543907"/>
              <a:gd name="connsiteY156" fmla="*/ 838200 h 3009900"/>
              <a:gd name="connsiteX157" fmla="*/ 90487 w 3543907"/>
              <a:gd name="connsiteY157" fmla="*/ 866775 h 3009900"/>
              <a:gd name="connsiteX158" fmla="*/ 76200 w 3543907"/>
              <a:gd name="connsiteY158" fmla="*/ 881063 h 3009900"/>
              <a:gd name="connsiteX159" fmla="*/ 61912 w 3543907"/>
              <a:gd name="connsiteY159" fmla="*/ 890588 h 3009900"/>
              <a:gd name="connsiteX160" fmla="*/ 23812 w 3543907"/>
              <a:gd name="connsiteY160" fmla="*/ 933450 h 3009900"/>
              <a:gd name="connsiteX161" fmla="*/ 19050 w 3543907"/>
              <a:gd name="connsiteY161" fmla="*/ 947738 h 3009900"/>
              <a:gd name="connsiteX162" fmla="*/ 9525 w 3543907"/>
              <a:gd name="connsiteY162" fmla="*/ 962025 h 3009900"/>
              <a:gd name="connsiteX163" fmla="*/ 0 w 3543907"/>
              <a:gd name="connsiteY163" fmla="*/ 1014413 h 3009900"/>
              <a:gd name="connsiteX164" fmla="*/ 4762 w 3543907"/>
              <a:gd name="connsiteY164" fmla="*/ 1076325 h 3009900"/>
              <a:gd name="connsiteX165" fmla="*/ 9525 w 3543907"/>
              <a:gd name="connsiteY165" fmla="*/ 1090613 h 3009900"/>
              <a:gd name="connsiteX166" fmla="*/ 14287 w 3543907"/>
              <a:gd name="connsiteY166" fmla="*/ 1109663 h 3009900"/>
              <a:gd name="connsiteX167" fmla="*/ 23812 w 3543907"/>
              <a:gd name="connsiteY167" fmla="*/ 1138238 h 3009900"/>
              <a:gd name="connsiteX168" fmla="*/ 33337 w 3543907"/>
              <a:gd name="connsiteY168" fmla="*/ 1171575 h 3009900"/>
              <a:gd name="connsiteX169" fmla="*/ 42862 w 3543907"/>
              <a:gd name="connsiteY169" fmla="*/ 1204913 h 3009900"/>
              <a:gd name="connsiteX170" fmla="*/ 52387 w 3543907"/>
              <a:gd name="connsiteY170" fmla="*/ 1219200 h 3009900"/>
              <a:gd name="connsiteX171" fmla="*/ 61912 w 3543907"/>
              <a:gd name="connsiteY171" fmla="*/ 1247775 h 3009900"/>
              <a:gd name="connsiteX172" fmla="*/ 66675 w 3543907"/>
              <a:gd name="connsiteY172" fmla="*/ 1262063 h 3009900"/>
              <a:gd name="connsiteX173" fmla="*/ 71437 w 3543907"/>
              <a:gd name="connsiteY173" fmla="*/ 1281113 h 3009900"/>
              <a:gd name="connsiteX174" fmla="*/ 80962 w 3543907"/>
              <a:gd name="connsiteY174" fmla="*/ 1309688 h 3009900"/>
              <a:gd name="connsiteX175" fmla="*/ 85725 w 3543907"/>
              <a:gd name="connsiteY175" fmla="*/ 1323975 h 3009900"/>
              <a:gd name="connsiteX176" fmla="*/ 95250 w 3543907"/>
              <a:gd name="connsiteY176" fmla="*/ 1338263 h 3009900"/>
              <a:gd name="connsiteX177" fmla="*/ 100012 w 3543907"/>
              <a:gd name="connsiteY177" fmla="*/ 1352550 h 3009900"/>
              <a:gd name="connsiteX178" fmla="*/ 104775 w 3543907"/>
              <a:gd name="connsiteY178" fmla="*/ 1371600 h 3009900"/>
              <a:gd name="connsiteX179" fmla="*/ 138112 w 3543907"/>
              <a:gd name="connsiteY179" fmla="*/ 1428750 h 3009900"/>
              <a:gd name="connsiteX180" fmla="*/ 152400 w 3543907"/>
              <a:gd name="connsiteY180" fmla="*/ 1462088 h 3009900"/>
              <a:gd name="connsiteX181" fmla="*/ 161925 w 3543907"/>
              <a:gd name="connsiteY181" fmla="*/ 1476375 h 3009900"/>
              <a:gd name="connsiteX182" fmla="*/ 176212 w 3543907"/>
              <a:gd name="connsiteY182" fmla="*/ 1495425 h 3009900"/>
              <a:gd name="connsiteX183" fmla="*/ 185737 w 3543907"/>
              <a:gd name="connsiteY183" fmla="*/ 1519238 h 3009900"/>
              <a:gd name="connsiteX184" fmla="*/ 214312 w 3543907"/>
              <a:gd name="connsiteY184" fmla="*/ 1557338 h 3009900"/>
              <a:gd name="connsiteX185" fmla="*/ 242887 w 3543907"/>
              <a:gd name="connsiteY185" fmla="*/ 1595438 h 3009900"/>
              <a:gd name="connsiteX186" fmla="*/ 280987 w 3543907"/>
              <a:gd name="connsiteY186" fmla="*/ 1647825 h 3009900"/>
              <a:gd name="connsiteX187" fmla="*/ 295275 w 3543907"/>
              <a:gd name="connsiteY187" fmla="*/ 1662113 h 3009900"/>
              <a:gd name="connsiteX188" fmla="*/ 309562 w 3543907"/>
              <a:gd name="connsiteY188" fmla="*/ 1681163 h 3009900"/>
              <a:gd name="connsiteX189" fmla="*/ 338137 w 3543907"/>
              <a:gd name="connsiteY189" fmla="*/ 1700213 h 3009900"/>
              <a:gd name="connsiteX190" fmla="*/ 357187 w 3543907"/>
              <a:gd name="connsiteY190" fmla="*/ 1714500 h 3009900"/>
              <a:gd name="connsiteX191" fmla="*/ 371475 w 3543907"/>
              <a:gd name="connsiteY191" fmla="*/ 1728788 h 3009900"/>
              <a:gd name="connsiteX192" fmla="*/ 381000 w 3543907"/>
              <a:gd name="connsiteY192" fmla="*/ 1743075 h 3009900"/>
              <a:gd name="connsiteX193" fmla="*/ 400050 w 3543907"/>
              <a:gd name="connsiteY193" fmla="*/ 1752600 h 3009900"/>
              <a:gd name="connsiteX194" fmla="*/ 414337 w 3543907"/>
              <a:gd name="connsiteY194" fmla="*/ 1766888 h 3009900"/>
              <a:gd name="connsiteX195" fmla="*/ 428625 w 3543907"/>
              <a:gd name="connsiteY195" fmla="*/ 1776413 h 3009900"/>
              <a:gd name="connsiteX196" fmla="*/ 457200 w 3543907"/>
              <a:gd name="connsiteY196" fmla="*/ 1804988 h 3009900"/>
              <a:gd name="connsiteX197" fmla="*/ 471487 w 3543907"/>
              <a:gd name="connsiteY197" fmla="*/ 1819275 h 3009900"/>
              <a:gd name="connsiteX198" fmla="*/ 485775 w 3543907"/>
              <a:gd name="connsiteY198" fmla="*/ 1828800 h 3009900"/>
              <a:gd name="connsiteX199" fmla="*/ 495300 w 3543907"/>
              <a:gd name="connsiteY199" fmla="*/ 1843088 h 3009900"/>
              <a:gd name="connsiteX200" fmla="*/ 523875 w 3543907"/>
              <a:gd name="connsiteY200" fmla="*/ 1871663 h 3009900"/>
              <a:gd name="connsiteX201" fmla="*/ 552450 w 3543907"/>
              <a:gd name="connsiteY201" fmla="*/ 1900238 h 3009900"/>
              <a:gd name="connsiteX202" fmla="*/ 566737 w 3543907"/>
              <a:gd name="connsiteY202" fmla="*/ 1914525 h 3009900"/>
              <a:gd name="connsiteX203" fmla="*/ 581025 w 3543907"/>
              <a:gd name="connsiteY203" fmla="*/ 1928813 h 3009900"/>
              <a:gd name="connsiteX204" fmla="*/ 590550 w 3543907"/>
              <a:gd name="connsiteY204" fmla="*/ 1943100 h 3009900"/>
              <a:gd name="connsiteX205" fmla="*/ 619125 w 3543907"/>
              <a:gd name="connsiteY205" fmla="*/ 1971675 h 3009900"/>
              <a:gd name="connsiteX206" fmla="*/ 633412 w 3543907"/>
              <a:gd name="connsiteY206" fmla="*/ 1985963 h 3009900"/>
              <a:gd name="connsiteX207" fmla="*/ 652462 w 3543907"/>
              <a:gd name="connsiteY207" fmla="*/ 2014538 h 3009900"/>
              <a:gd name="connsiteX208" fmla="*/ 666750 w 3543907"/>
              <a:gd name="connsiteY208" fmla="*/ 2028825 h 3009900"/>
              <a:gd name="connsiteX209" fmla="*/ 685800 w 3543907"/>
              <a:gd name="connsiteY209" fmla="*/ 2057400 h 3009900"/>
              <a:gd name="connsiteX210" fmla="*/ 700087 w 3543907"/>
              <a:gd name="connsiteY210" fmla="*/ 2085975 h 3009900"/>
              <a:gd name="connsiteX211" fmla="*/ 709612 w 3543907"/>
              <a:gd name="connsiteY211" fmla="*/ 2114550 h 3009900"/>
              <a:gd name="connsiteX212" fmla="*/ 719137 w 3543907"/>
              <a:gd name="connsiteY212" fmla="*/ 2147888 h 3009900"/>
              <a:gd name="connsiteX213" fmla="*/ 714375 w 3543907"/>
              <a:gd name="connsiteY213" fmla="*/ 2228850 h 3009900"/>
              <a:gd name="connsiteX214" fmla="*/ 690562 w 3543907"/>
              <a:gd name="connsiteY214" fmla="*/ 2271713 h 3009900"/>
              <a:gd name="connsiteX215" fmla="*/ 681037 w 3543907"/>
              <a:gd name="connsiteY215" fmla="*/ 2286000 h 3009900"/>
              <a:gd name="connsiteX216" fmla="*/ 671512 w 3543907"/>
              <a:gd name="connsiteY216" fmla="*/ 2300288 h 3009900"/>
              <a:gd name="connsiteX217" fmla="*/ 657225 w 3543907"/>
              <a:gd name="connsiteY217" fmla="*/ 2314575 h 3009900"/>
              <a:gd name="connsiteX218" fmla="*/ 647700 w 3543907"/>
              <a:gd name="connsiteY218" fmla="*/ 2343150 h 3009900"/>
              <a:gd name="connsiteX219" fmla="*/ 638175 w 3543907"/>
              <a:gd name="connsiteY219" fmla="*/ 2357438 h 3009900"/>
              <a:gd name="connsiteX220" fmla="*/ 628650 w 3543907"/>
              <a:gd name="connsiteY220" fmla="*/ 2386013 h 3009900"/>
              <a:gd name="connsiteX221" fmla="*/ 623887 w 3543907"/>
              <a:gd name="connsiteY221" fmla="*/ 2400300 h 3009900"/>
              <a:gd name="connsiteX222" fmla="*/ 614362 w 3543907"/>
              <a:gd name="connsiteY222" fmla="*/ 2443163 h 3009900"/>
              <a:gd name="connsiteX223" fmla="*/ 609600 w 3543907"/>
              <a:gd name="connsiteY223" fmla="*/ 2490788 h 3009900"/>
              <a:gd name="connsiteX224" fmla="*/ 604837 w 3543907"/>
              <a:gd name="connsiteY224" fmla="*/ 2514600 h 3009900"/>
              <a:gd name="connsiteX225" fmla="*/ 600075 w 3543907"/>
              <a:gd name="connsiteY225" fmla="*/ 2552700 h 3009900"/>
              <a:gd name="connsiteX226" fmla="*/ 614362 w 3543907"/>
              <a:gd name="connsiteY226" fmla="*/ 2657475 h 3009900"/>
              <a:gd name="connsiteX227" fmla="*/ 619125 w 3543907"/>
              <a:gd name="connsiteY227" fmla="*/ 2671763 h 3009900"/>
              <a:gd name="connsiteX228" fmla="*/ 628650 w 3543907"/>
              <a:gd name="connsiteY228" fmla="*/ 2686050 h 3009900"/>
              <a:gd name="connsiteX229" fmla="*/ 647700 w 3543907"/>
              <a:gd name="connsiteY229" fmla="*/ 2714625 h 3009900"/>
              <a:gd name="connsiteX230" fmla="*/ 657225 w 3543907"/>
              <a:gd name="connsiteY230" fmla="*/ 2728913 h 3009900"/>
              <a:gd name="connsiteX231" fmla="*/ 671512 w 3543907"/>
              <a:gd name="connsiteY231" fmla="*/ 2738438 h 3009900"/>
              <a:gd name="connsiteX232" fmla="*/ 700087 w 3543907"/>
              <a:gd name="connsiteY232" fmla="*/ 2762250 h 3009900"/>
              <a:gd name="connsiteX233" fmla="*/ 714375 w 3543907"/>
              <a:gd name="connsiteY233" fmla="*/ 2767013 h 3009900"/>
              <a:gd name="connsiteX234" fmla="*/ 742950 w 3543907"/>
              <a:gd name="connsiteY234" fmla="*/ 2786063 h 3009900"/>
              <a:gd name="connsiteX235" fmla="*/ 757237 w 3543907"/>
              <a:gd name="connsiteY235" fmla="*/ 2795588 h 3009900"/>
              <a:gd name="connsiteX236" fmla="*/ 766762 w 3543907"/>
              <a:gd name="connsiteY236" fmla="*/ 2809875 h 3009900"/>
              <a:gd name="connsiteX237" fmla="*/ 795337 w 3543907"/>
              <a:gd name="connsiteY237" fmla="*/ 2828925 h 3009900"/>
              <a:gd name="connsiteX238" fmla="*/ 804862 w 3543907"/>
              <a:gd name="connsiteY238" fmla="*/ 2843213 h 3009900"/>
              <a:gd name="connsiteX239" fmla="*/ 819150 w 3543907"/>
              <a:gd name="connsiteY239" fmla="*/ 2847975 h 3009900"/>
              <a:gd name="connsiteX240" fmla="*/ 862012 w 3543907"/>
              <a:gd name="connsiteY240" fmla="*/ 2867025 h 3009900"/>
              <a:gd name="connsiteX241" fmla="*/ 919162 w 3543907"/>
              <a:gd name="connsiteY241" fmla="*/ 2886075 h 3009900"/>
              <a:gd name="connsiteX242" fmla="*/ 947737 w 3543907"/>
              <a:gd name="connsiteY242" fmla="*/ 2895600 h 3009900"/>
              <a:gd name="connsiteX243" fmla="*/ 995362 w 3543907"/>
              <a:gd name="connsiteY243" fmla="*/ 2905125 h 3009900"/>
              <a:gd name="connsiteX244" fmla="*/ 1023937 w 3543907"/>
              <a:gd name="connsiteY244" fmla="*/ 2914650 h 3009900"/>
              <a:gd name="connsiteX245" fmla="*/ 1038225 w 3543907"/>
              <a:gd name="connsiteY245" fmla="*/ 2919413 h 3009900"/>
              <a:gd name="connsiteX246" fmla="*/ 1076325 w 3543907"/>
              <a:gd name="connsiteY246" fmla="*/ 2928938 h 3009900"/>
              <a:gd name="connsiteX247" fmla="*/ 1119187 w 3543907"/>
              <a:gd name="connsiteY247" fmla="*/ 2943225 h 3009900"/>
              <a:gd name="connsiteX248" fmla="*/ 1147762 w 3543907"/>
              <a:gd name="connsiteY248" fmla="*/ 2952750 h 3009900"/>
              <a:gd name="connsiteX249" fmla="*/ 1185862 w 3543907"/>
              <a:gd name="connsiteY249" fmla="*/ 2962275 h 3009900"/>
              <a:gd name="connsiteX250" fmla="*/ 1209675 w 3543907"/>
              <a:gd name="connsiteY250" fmla="*/ 2967038 h 3009900"/>
              <a:gd name="connsiteX251" fmla="*/ 1238250 w 3543907"/>
              <a:gd name="connsiteY251" fmla="*/ 2971800 h 3009900"/>
              <a:gd name="connsiteX252" fmla="*/ 1257300 w 3543907"/>
              <a:gd name="connsiteY252" fmla="*/ 2976563 h 3009900"/>
              <a:gd name="connsiteX253" fmla="*/ 1295400 w 3543907"/>
              <a:gd name="connsiteY253" fmla="*/ 2981325 h 3009900"/>
              <a:gd name="connsiteX254" fmla="*/ 1362075 w 3543907"/>
              <a:gd name="connsiteY254" fmla="*/ 2990850 h 3009900"/>
              <a:gd name="connsiteX255" fmla="*/ 1423987 w 3543907"/>
              <a:gd name="connsiteY255" fmla="*/ 3000375 h 3009900"/>
              <a:gd name="connsiteX256" fmla="*/ 1514475 w 3543907"/>
              <a:gd name="connsiteY256" fmla="*/ 3009900 h 3009900"/>
              <a:gd name="connsiteX257" fmla="*/ 1862137 w 3543907"/>
              <a:gd name="connsiteY257" fmla="*/ 3005138 h 3009900"/>
              <a:gd name="connsiteX258" fmla="*/ 2000250 w 3543907"/>
              <a:gd name="connsiteY258" fmla="*/ 2995613 h 3009900"/>
              <a:gd name="connsiteX259" fmla="*/ 2062162 w 3543907"/>
              <a:gd name="connsiteY259" fmla="*/ 2986088 h 3009900"/>
              <a:gd name="connsiteX260" fmla="*/ 2076450 w 3543907"/>
              <a:gd name="connsiteY260" fmla="*/ 2981325 h 3009900"/>
              <a:gd name="connsiteX261" fmla="*/ 2181225 w 3543907"/>
              <a:gd name="connsiteY261" fmla="*/ 2962275 h 3009900"/>
              <a:gd name="connsiteX262" fmla="*/ 2257425 w 3543907"/>
              <a:gd name="connsiteY262" fmla="*/ 2952750 h 3009900"/>
              <a:gd name="connsiteX263" fmla="*/ 2314575 w 3543907"/>
              <a:gd name="connsiteY263" fmla="*/ 2943225 h 3009900"/>
              <a:gd name="connsiteX264" fmla="*/ 2328862 w 3543907"/>
              <a:gd name="connsiteY264" fmla="*/ 2938463 h 3009900"/>
              <a:gd name="connsiteX265" fmla="*/ 2386012 w 3543907"/>
              <a:gd name="connsiteY265" fmla="*/ 2928938 h 3009900"/>
              <a:gd name="connsiteX266" fmla="*/ 2414587 w 3543907"/>
              <a:gd name="connsiteY266" fmla="*/ 2924175 h 3009900"/>
              <a:gd name="connsiteX267" fmla="*/ 2471737 w 3543907"/>
              <a:gd name="connsiteY267" fmla="*/ 2914650 h 3009900"/>
              <a:gd name="connsiteX268" fmla="*/ 2505075 w 3543907"/>
              <a:gd name="connsiteY268" fmla="*/ 2909888 h 3009900"/>
              <a:gd name="connsiteX269" fmla="*/ 2562225 w 3543907"/>
              <a:gd name="connsiteY269" fmla="*/ 2900363 h 3009900"/>
              <a:gd name="connsiteX270" fmla="*/ 2609850 w 3543907"/>
              <a:gd name="connsiteY270" fmla="*/ 2890838 h 3009900"/>
              <a:gd name="connsiteX271" fmla="*/ 2657475 w 3543907"/>
              <a:gd name="connsiteY271" fmla="*/ 2881313 h 3009900"/>
              <a:gd name="connsiteX272" fmla="*/ 2686050 w 3543907"/>
              <a:gd name="connsiteY272" fmla="*/ 2871788 h 3009900"/>
              <a:gd name="connsiteX273" fmla="*/ 2743200 w 3543907"/>
              <a:gd name="connsiteY273" fmla="*/ 2862263 h 3009900"/>
              <a:gd name="connsiteX274" fmla="*/ 2771775 w 3543907"/>
              <a:gd name="connsiteY274" fmla="*/ 2852738 h 3009900"/>
              <a:gd name="connsiteX275" fmla="*/ 2824162 w 3543907"/>
              <a:gd name="connsiteY275" fmla="*/ 2843213 h 3009900"/>
              <a:gd name="connsiteX276" fmla="*/ 2867025 w 3543907"/>
              <a:gd name="connsiteY276" fmla="*/ 2833688 h 3009900"/>
              <a:gd name="connsiteX277" fmla="*/ 2895600 w 3543907"/>
              <a:gd name="connsiteY277" fmla="*/ 2824163 h 3009900"/>
              <a:gd name="connsiteX278" fmla="*/ 2919412 w 3543907"/>
              <a:gd name="connsiteY278" fmla="*/ 2819400 h 3009900"/>
              <a:gd name="connsiteX279" fmla="*/ 2943225 w 3543907"/>
              <a:gd name="connsiteY279" fmla="*/ 2809875 h 3009900"/>
              <a:gd name="connsiteX280" fmla="*/ 2967037 w 3543907"/>
              <a:gd name="connsiteY280" fmla="*/ 2805113 h 3009900"/>
              <a:gd name="connsiteX281" fmla="*/ 2995612 w 3543907"/>
              <a:gd name="connsiteY281" fmla="*/ 2795588 h 3009900"/>
              <a:gd name="connsiteX282" fmla="*/ 3019425 w 3543907"/>
              <a:gd name="connsiteY282" fmla="*/ 2790825 h 3009900"/>
              <a:gd name="connsiteX283" fmla="*/ 3095625 w 3543907"/>
              <a:gd name="connsiteY283" fmla="*/ 2762250 h 3009900"/>
              <a:gd name="connsiteX284" fmla="*/ 3157537 w 3543907"/>
              <a:gd name="connsiteY284" fmla="*/ 2738438 h 3009900"/>
              <a:gd name="connsiteX285" fmla="*/ 3181350 w 3543907"/>
              <a:gd name="connsiteY285" fmla="*/ 2728913 h 3009900"/>
              <a:gd name="connsiteX286" fmla="*/ 3243262 w 3543907"/>
              <a:gd name="connsiteY286" fmla="*/ 2695575 h 3009900"/>
              <a:gd name="connsiteX287" fmla="*/ 3267075 w 3543907"/>
              <a:gd name="connsiteY287" fmla="*/ 2686050 h 3009900"/>
              <a:gd name="connsiteX288" fmla="*/ 3286125 w 3543907"/>
              <a:gd name="connsiteY288" fmla="*/ 2671763 h 3009900"/>
              <a:gd name="connsiteX289" fmla="*/ 3319462 w 3543907"/>
              <a:gd name="connsiteY289" fmla="*/ 2647950 h 3009900"/>
              <a:gd name="connsiteX290" fmla="*/ 3333750 w 3543907"/>
              <a:gd name="connsiteY290" fmla="*/ 2633663 h 3009900"/>
              <a:gd name="connsiteX291" fmla="*/ 3352800 w 3543907"/>
              <a:gd name="connsiteY291" fmla="*/ 2624138 h 3009900"/>
              <a:gd name="connsiteX292" fmla="*/ 3386137 w 3543907"/>
              <a:gd name="connsiteY292" fmla="*/ 2600325 h 3009900"/>
              <a:gd name="connsiteX293" fmla="*/ 3409950 w 3543907"/>
              <a:gd name="connsiteY293" fmla="*/ 2571750 h 3009900"/>
              <a:gd name="connsiteX294" fmla="*/ 3438525 w 3543907"/>
              <a:gd name="connsiteY294" fmla="*/ 2552700 h 3009900"/>
              <a:gd name="connsiteX295" fmla="*/ 3452812 w 3543907"/>
              <a:gd name="connsiteY295" fmla="*/ 2543175 h 3009900"/>
              <a:gd name="connsiteX296" fmla="*/ 3481387 w 3543907"/>
              <a:gd name="connsiteY296" fmla="*/ 2524125 h 3009900"/>
              <a:gd name="connsiteX297" fmla="*/ 3509962 w 3543907"/>
              <a:gd name="connsiteY297" fmla="*/ 2509838 h 3009900"/>
              <a:gd name="connsiteX298" fmla="*/ 3543300 w 3543907"/>
              <a:gd name="connsiteY298" fmla="*/ 2505075 h 3009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Lst>
            <a:rect l="l" t="t" r="r" b="b"/>
            <a:pathLst>
              <a:path w="3543907" h="3009900">
                <a:moveTo>
                  <a:pt x="3543300" y="2505075"/>
                </a:moveTo>
                <a:cubicBezTo>
                  <a:pt x="3546475" y="2444750"/>
                  <a:pt x="3536539" y="2266808"/>
                  <a:pt x="3529012" y="2147888"/>
                </a:cubicBezTo>
                <a:cubicBezTo>
                  <a:pt x="3528500" y="2139798"/>
                  <a:pt x="3500637" y="2100563"/>
                  <a:pt x="3500437" y="2100263"/>
                </a:cubicBezTo>
                <a:lnTo>
                  <a:pt x="3490912" y="2085975"/>
                </a:lnTo>
                <a:cubicBezTo>
                  <a:pt x="3489325" y="2081213"/>
                  <a:pt x="3488588" y="2076076"/>
                  <a:pt x="3486150" y="2071688"/>
                </a:cubicBezTo>
                <a:cubicBezTo>
                  <a:pt x="3480591" y="2061681"/>
                  <a:pt x="3470720" y="2053973"/>
                  <a:pt x="3467100" y="2043113"/>
                </a:cubicBezTo>
                <a:lnTo>
                  <a:pt x="3443287" y="1971675"/>
                </a:lnTo>
                <a:cubicBezTo>
                  <a:pt x="3443286" y="1971671"/>
                  <a:pt x="3433764" y="1943103"/>
                  <a:pt x="3433762" y="1943100"/>
                </a:cubicBezTo>
                <a:lnTo>
                  <a:pt x="3414712" y="1914525"/>
                </a:lnTo>
                <a:cubicBezTo>
                  <a:pt x="3411537" y="1909763"/>
                  <a:pt x="3409949" y="1903413"/>
                  <a:pt x="3405187" y="1900238"/>
                </a:cubicBezTo>
                <a:cubicBezTo>
                  <a:pt x="3400425" y="1897063"/>
                  <a:pt x="3395297" y="1894377"/>
                  <a:pt x="3390900" y="1890713"/>
                </a:cubicBezTo>
                <a:cubicBezTo>
                  <a:pt x="3385726" y="1886401"/>
                  <a:pt x="3381786" y="1880737"/>
                  <a:pt x="3376612" y="1876425"/>
                </a:cubicBezTo>
                <a:cubicBezTo>
                  <a:pt x="3364302" y="1866166"/>
                  <a:pt x="3362358" y="1866911"/>
                  <a:pt x="3348037" y="1862138"/>
                </a:cubicBezTo>
                <a:lnTo>
                  <a:pt x="3305175" y="1833563"/>
                </a:lnTo>
                <a:lnTo>
                  <a:pt x="3290887" y="1824038"/>
                </a:lnTo>
                <a:lnTo>
                  <a:pt x="3276600" y="1814513"/>
                </a:lnTo>
                <a:cubicBezTo>
                  <a:pt x="3273425" y="1809750"/>
                  <a:pt x="3271122" y="1804272"/>
                  <a:pt x="3267075" y="1800225"/>
                </a:cubicBezTo>
                <a:cubicBezTo>
                  <a:pt x="3263028" y="1796178"/>
                  <a:pt x="3256556" y="1795008"/>
                  <a:pt x="3252787" y="1790700"/>
                </a:cubicBezTo>
                <a:cubicBezTo>
                  <a:pt x="3245249" y="1782085"/>
                  <a:pt x="3243262" y="1768475"/>
                  <a:pt x="3233737" y="1762125"/>
                </a:cubicBezTo>
                <a:cubicBezTo>
                  <a:pt x="3219691" y="1752761"/>
                  <a:pt x="3216619" y="1752062"/>
                  <a:pt x="3205162" y="1738313"/>
                </a:cubicBezTo>
                <a:cubicBezTo>
                  <a:pt x="3185316" y="1714498"/>
                  <a:pt x="3207545" y="1731964"/>
                  <a:pt x="3181350" y="1714500"/>
                </a:cubicBezTo>
                <a:cubicBezTo>
                  <a:pt x="3163886" y="1688305"/>
                  <a:pt x="3181352" y="1710534"/>
                  <a:pt x="3157537" y="1690688"/>
                </a:cubicBezTo>
                <a:cubicBezTo>
                  <a:pt x="3152363" y="1686376"/>
                  <a:pt x="3148424" y="1680712"/>
                  <a:pt x="3143250" y="1676400"/>
                </a:cubicBezTo>
                <a:cubicBezTo>
                  <a:pt x="3138853" y="1672736"/>
                  <a:pt x="3133240" y="1670678"/>
                  <a:pt x="3128962" y="1666875"/>
                </a:cubicBezTo>
                <a:cubicBezTo>
                  <a:pt x="3118894" y="1657926"/>
                  <a:pt x="3107859" y="1649508"/>
                  <a:pt x="3100387" y="1638300"/>
                </a:cubicBezTo>
                <a:cubicBezTo>
                  <a:pt x="3097212" y="1633538"/>
                  <a:pt x="3094909" y="1628060"/>
                  <a:pt x="3090862" y="1624013"/>
                </a:cubicBezTo>
                <a:cubicBezTo>
                  <a:pt x="3086815" y="1619966"/>
                  <a:pt x="3081337" y="1617663"/>
                  <a:pt x="3076575" y="1614488"/>
                </a:cubicBezTo>
                <a:cubicBezTo>
                  <a:pt x="3070225" y="1604963"/>
                  <a:pt x="3061145" y="1596773"/>
                  <a:pt x="3057525" y="1585913"/>
                </a:cubicBezTo>
                <a:cubicBezTo>
                  <a:pt x="3050952" y="1566195"/>
                  <a:pt x="3055547" y="1575802"/>
                  <a:pt x="3043237" y="1557338"/>
                </a:cubicBezTo>
                <a:cubicBezTo>
                  <a:pt x="3031270" y="1521431"/>
                  <a:pt x="3047411" y="1565685"/>
                  <a:pt x="3028950" y="1528763"/>
                </a:cubicBezTo>
                <a:cubicBezTo>
                  <a:pt x="3026705" y="1524273"/>
                  <a:pt x="3026432" y="1518965"/>
                  <a:pt x="3024187" y="1514475"/>
                </a:cubicBezTo>
                <a:cubicBezTo>
                  <a:pt x="3021627" y="1509356"/>
                  <a:pt x="3017403" y="1505213"/>
                  <a:pt x="3014662" y="1500188"/>
                </a:cubicBezTo>
                <a:cubicBezTo>
                  <a:pt x="3007863" y="1487723"/>
                  <a:pt x="3003488" y="1473902"/>
                  <a:pt x="2995612" y="1462088"/>
                </a:cubicBezTo>
                <a:lnTo>
                  <a:pt x="2976562" y="1433513"/>
                </a:lnTo>
                <a:cubicBezTo>
                  <a:pt x="2965399" y="1400018"/>
                  <a:pt x="2979923" y="1441352"/>
                  <a:pt x="2962275" y="1400175"/>
                </a:cubicBezTo>
                <a:cubicBezTo>
                  <a:pt x="2960297" y="1395561"/>
                  <a:pt x="2959757" y="1390378"/>
                  <a:pt x="2957512" y="1385888"/>
                </a:cubicBezTo>
                <a:cubicBezTo>
                  <a:pt x="2954952" y="1380768"/>
                  <a:pt x="2950827" y="1376570"/>
                  <a:pt x="2947987" y="1371600"/>
                </a:cubicBezTo>
                <a:cubicBezTo>
                  <a:pt x="2944465" y="1365436"/>
                  <a:pt x="2941259" y="1359076"/>
                  <a:pt x="2938462" y="1352550"/>
                </a:cubicBezTo>
                <a:cubicBezTo>
                  <a:pt x="2936485" y="1347936"/>
                  <a:pt x="2936138" y="1342651"/>
                  <a:pt x="2933700" y="1338263"/>
                </a:cubicBezTo>
                <a:cubicBezTo>
                  <a:pt x="2928141" y="1328256"/>
                  <a:pt x="2918270" y="1320548"/>
                  <a:pt x="2914650" y="1309688"/>
                </a:cubicBezTo>
                <a:cubicBezTo>
                  <a:pt x="2909723" y="1294908"/>
                  <a:pt x="2909189" y="1291062"/>
                  <a:pt x="2900362" y="1276350"/>
                </a:cubicBezTo>
                <a:cubicBezTo>
                  <a:pt x="2894472" y="1266534"/>
                  <a:pt x="2881312" y="1247775"/>
                  <a:pt x="2881312" y="1247775"/>
                </a:cubicBezTo>
                <a:cubicBezTo>
                  <a:pt x="2869345" y="1211872"/>
                  <a:pt x="2885486" y="1256121"/>
                  <a:pt x="2867025" y="1219200"/>
                </a:cubicBezTo>
                <a:cubicBezTo>
                  <a:pt x="2847306" y="1179764"/>
                  <a:pt x="2880035" y="1231574"/>
                  <a:pt x="2852737" y="1190625"/>
                </a:cubicBezTo>
                <a:cubicBezTo>
                  <a:pt x="2841402" y="1156620"/>
                  <a:pt x="2848781" y="1170404"/>
                  <a:pt x="2833687" y="1147763"/>
                </a:cubicBezTo>
                <a:lnTo>
                  <a:pt x="2819400" y="1104900"/>
                </a:lnTo>
                <a:cubicBezTo>
                  <a:pt x="2817813" y="1100138"/>
                  <a:pt x="2815621" y="1095536"/>
                  <a:pt x="2814637" y="1090613"/>
                </a:cubicBezTo>
                <a:cubicBezTo>
                  <a:pt x="2808753" y="1061187"/>
                  <a:pt x="2814365" y="1073535"/>
                  <a:pt x="2800350" y="1052513"/>
                </a:cubicBezTo>
                <a:cubicBezTo>
                  <a:pt x="2798762" y="1044575"/>
                  <a:pt x="2797717" y="1036510"/>
                  <a:pt x="2795587" y="1028700"/>
                </a:cubicBezTo>
                <a:cubicBezTo>
                  <a:pt x="2792945" y="1019014"/>
                  <a:pt x="2789237" y="1009650"/>
                  <a:pt x="2786062" y="1000125"/>
                </a:cubicBezTo>
                <a:cubicBezTo>
                  <a:pt x="2784475" y="995363"/>
                  <a:pt x="2782285" y="990760"/>
                  <a:pt x="2781300" y="985838"/>
                </a:cubicBezTo>
                <a:cubicBezTo>
                  <a:pt x="2779712" y="977900"/>
                  <a:pt x="2778500" y="969878"/>
                  <a:pt x="2776537" y="962025"/>
                </a:cubicBezTo>
                <a:cubicBezTo>
                  <a:pt x="2775319" y="957155"/>
                  <a:pt x="2772993" y="952608"/>
                  <a:pt x="2771775" y="947738"/>
                </a:cubicBezTo>
                <a:cubicBezTo>
                  <a:pt x="2769812" y="939885"/>
                  <a:pt x="2768975" y="931778"/>
                  <a:pt x="2767012" y="923925"/>
                </a:cubicBezTo>
                <a:cubicBezTo>
                  <a:pt x="2765794" y="919055"/>
                  <a:pt x="2763339" y="914538"/>
                  <a:pt x="2762250" y="909638"/>
                </a:cubicBezTo>
                <a:cubicBezTo>
                  <a:pt x="2760155" y="900212"/>
                  <a:pt x="2759214" y="890564"/>
                  <a:pt x="2757487" y="881063"/>
                </a:cubicBezTo>
                <a:cubicBezTo>
                  <a:pt x="2752735" y="854927"/>
                  <a:pt x="2751785" y="856711"/>
                  <a:pt x="2747962" y="828675"/>
                </a:cubicBezTo>
                <a:cubicBezTo>
                  <a:pt x="2741176" y="778912"/>
                  <a:pt x="2738724" y="755059"/>
                  <a:pt x="2733675" y="709613"/>
                </a:cubicBezTo>
                <a:cubicBezTo>
                  <a:pt x="2732087" y="657225"/>
                  <a:pt x="2731529" y="604796"/>
                  <a:pt x="2728912" y="552450"/>
                </a:cubicBezTo>
                <a:cubicBezTo>
                  <a:pt x="2728351" y="541239"/>
                  <a:pt x="2725542" y="530251"/>
                  <a:pt x="2724150" y="519113"/>
                </a:cubicBezTo>
                <a:cubicBezTo>
                  <a:pt x="2722367" y="504848"/>
                  <a:pt x="2720975" y="490538"/>
                  <a:pt x="2719387" y="476250"/>
                </a:cubicBezTo>
                <a:cubicBezTo>
                  <a:pt x="2717800" y="444500"/>
                  <a:pt x="2716973" y="412703"/>
                  <a:pt x="2714625" y="381000"/>
                </a:cubicBezTo>
                <a:cubicBezTo>
                  <a:pt x="2713796" y="369805"/>
                  <a:pt x="2711037" y="358827"/>
                  <a:pt x="2709862" y="347663"/>
                </a:cubicBezTo>
                <a:cubicBezTo>
                  <a:pt x="2703729" y="289400"/>
                  <a:pt x="2708061" y="303521"/>
                  <a:pt x="2700337" y="257175"/>
                </a:cubicBezTo>
                <a:cubicBezTo>
                  <a:pt x="2691558" y="204500"/>
                  <a:pt x="2700016" y="255890"/>
                  <a:pt x="2690812" y="219075"/>
                </a:cubicBezTo>
                <a:cubicBezTo>
                  <a:pt x="2677349" y="165221"/>
                  <a:pt x="2696961" y="227993"/>
                  <a:pt x="2676525" y="166688"/>
                </a:cubicBezTo>
                <a:lnTo>
                  <a:pt x="2662237" y="123825"/>
                </a:lnTo>
                <a:cubicBezTo>
                  <a:pt x="2660650" y="119063"/>
                  <a:pt x="2660259" y="113715"/>
                  <a:pt x="2657475" y="109538"/>
                </a:cubicBezTo>
                <a:cubicBezTo>
                  <a:pt x="2633826" y="74063"/>
                  <a:pt x="2664221" y="117633"/>
                  <a:pt x="2633662" y="80963"/>
                </a:cubicBezTo>
                <a:cubicBezTo>
                  <a:pt x="2629998" y="76566"/>
                  <a:pt x="2628445" y="70444"/>
                  <a:pt x="2624137" y="66675"/>
                </a:cubicBezTo>
                <a:cubicBezTo>
                  <a:pt x="2615522" y="59137"/>
                  <a:pt x="2605087" y="53975"/>
                  <a:pt x="2595562" y="47625"/>
                </a:cubicBezTo>
                <a:lnTo>
                  <a:pt x="2566987" y="28575"/>
                </a:lnTo>
                <a:lnTo>
                  <a:pt x="2524125" y="14288"/>
                </a:lnTo>
                <a:cubicBezTo>
                  <a:pt x="2524121" y="14287"/>
                  <a:pt x="2495555" y="4764"/>
                  <a:pt x="2495550" y="4763"/>
                </a:cubicBezTo>
                <a:lnTo>
                  <a:pt x="2466975" y="0"/>
                </a:lnTo>
                <a:cubicBezTo>
                  <a:pt x="2387896" y="2551"/>
                  <a:pt x="2352567" y="-2836"/>
                  <a:pt x="2290762" y="9525"/>
                </a:cubicBezTo>
                <a:cubicBezTo>
                  <a:pt x="2275818" y="12514"/>
                  <a:pt x="2271037" y="14513"/>
                  <a:pt x="2257425" y="19050"/>
                </a:cubicBezTo>
                <a:cubicBezTo>
                  <a:pt x="2252662" y="22225"/>
                  <a:pt x="2247184" y="24528"/>
                  <a:pt x="2243137" y="28575"/>
                </a:cubicBezTo>
                <a:cubicBezTo>
                  <a:pt x="2239090" y="32622"/>
                  <a:pt x="2237920" y="39094"/>
                  <a:pt x="2233612" y="42863"/>
                </a:cubicBezTo>
                <a:cubicBezTo>
                  <a:pt x="2224997" y="50401"/>
                  <a:pt x="2205037" y="61913"/>
                  <a:pt x="2205037" y="61913"/>
                </a:cubicBezTo>
                <a:cubicBezTo>
                  <a:pt x="2193067" y="97825"/>
                  <a:pt x="2210607" y="54950"/>
                  <a:pt x="2185987" y="85725"/>
                </a:cubicBezTo>
                <a:cubicBezTo>
                  <a:pt x="2182851" y="89645"/>
                  <a:pt x="2183663" y="95625"/>
                  <a:pt x="2181225" y="100013"/>
                </a:cubicBezTo>
                <a:cubicBezTo>
                  <a:pt x="2175666" y="110020"/>
                  <a:pt x="2168525" y="119063"/>
                  <a:pt x="2162175" y="128588"/>
                </a:cubicBezTo>
                <a:cubicBezTo>
                  <a:pt x="2159000" y="133350"/>
                  <a:pt x="2154460" y="137445"/>
                  <a:pt x="2152650" y="142875"/>
                </a:cubicBezTo>
                <a:cubicBezTo>
                  <a:pt x="2146077" y="162593"/>
                  <a:pt x="2150672" y="152986"/>
                  <a:pt x="2138362" y="171450"/>
                </a:cubicBezTo>
                <a:cubicBezTo>
                  <a:pt x="2126395" y="207357"/>
                  <a:pt x="2142536" y="163103"/>
                  <a:pt x="2124075" y="200025"/>
                </a:cubicBezTo>
                <a:cubicBezTo>
                  <a:pt x="2104357" y="239459"/>
                  <a:pt x="2137083" y="187657"/>
                  <a:pt x="2109787" y="228600"/>
                </a:cubicBezTo>
                <a:cubicBezTo>
                  <a:pt x="2108200" y="233363"/>
                  <a:pt x="2107463" y="238500"/>
                  <a:pt x="2105025" y="242888"/>
                </a:cubicBezTo>
                <a:cubicBezTo>
                  <a:pt x="2099466" y="252895"/>
                  <a:pt x="2089596" y="260603"/>
                  <a:pt x="2085975" y="271463"/>
                </a:cubicBezTo>
                <a:cubicBezTo>
                  <a:pt x="2084387" y="276225"/>
                  <a:pt x="2083650" y="281362"/>
                  <a:pt x="2081212" y="285750"/>
                </a:cubicBezTo>
                <a:cubicBezTo>
                  <a:pt x="2075652" y="295757"/>
                  <a:pt x="2062162" y="314325"/>
                  <a:pt x="2062162" y="314325"/>
                </a:cubicBezTo>
                <a:cubicBezTo>
                  <a:pt x="2060575" y="319088"/>
                  <a:pt x="2059838" y="324225"/>
                  <a:pt x="2057400" y="328613"/>
                </a:cubicBezTo>
                <a:cubicBezTo>
                  <a:pt x="2051841" y="338620"/>
                  <a:pt x="2044700" y="347663"/>
                  <a:pt x="2038350" y="357188"/>
                </a:cubicBezTo>
                <a:lnTo>
                  <a:pt x="2019300" y="385763"/>
                </a:lnTo>
                <a:lnTo>
                  <a:pt x="2009775" y="400050"/>
                </a:lnTo>
                <a:cubicBezTo>
                  <a:pt x="2006600" y="404813"/>
                  <a:pt x="2004298" y="410291"/>
                  <a:pt x="2000250" y="414338"/>
                </a:cubicBezTo>
                <a:cubicBezTo>
                  <a:pt x="1995487" y="419100"/>
                  <a:pt x="1990097" y="423309"/>
                  <a:pt x="1985962" y="428625"/>
                </a:cubicBezTo>
                <a:cubicBezTo>
                  <a:pt x="1956042" y="467093"/>
                  <a:pt x="1980284" y="448285"/>
                  <a:pt x="1952625" y="466725"/>
                </a:cubicBezTo>
                <a:cubicBezTo>
                  <a:pt x="1928976" y="502200"/>
                  <a:pt x="1959371" y="458630"/>
                  <a:pt x="1928812" y="495300"/>
                </a:cubicBezTo>
                <a:cubicBezTo>
                  <a:pt x="1925148" y="499697"/>
                  <a:pt x="1922951" y="505191"/>
                  <a:pt x="1919287" y="509588"/>
                </a:cubicBezTo>
                <a:cubicBezTo>
                  <a:pt x="1914975" y="514762"/>
                  <a:pt x="1909312" y="518701"/>
                  <a:pt x="1905000" y="523875"/>
                </a:cubicBezTo>
                <a:cubicBezTo>
                  <a:pt x="1901336" y="528272"/>
                  <a:pt x="1899522" y="534116"/>
                  <a:pt x="1895475" y="538163"/>
                </a:cubicBezTo>
                <a:cubicBezTo>
                  <a:pt x="1891428" y="542210"/>
                  <a:pt x="1885950" y="544513"/>
                  <a:pt x="1881187" y="547688"/>
                </a:cubicBezTo>
                <a:cubicBezTo>
                  <a:pt x="1855784" y="585791"/>
                  <a:pt x="1889127" y="539747"/>
                  <a:pt x="1857375" y="571500"/>
                </a:cubicBezTo>
                <a:cubicBezTo>
                  <a:pt x="1853328" y="575548"/>
                  <a:pt x="1852158" y="582019"/>
                  <a:pt x="1847850" y="585788"/>
                </a:cubicBezTo>
                <a:cubicBezTo>
                  <a:pt x="1839235" y="593326"/>
                  <a:pt x="1828800" y="598488"/>
                  <a:pt x="1819275" y="604838"/>
                </a:cubicBezTo>
                <a:lnTo>
                  <a:pt x="1804987" y="614363"/>
                </a:lnTo>
                <a:cubicBezTo>
                  <a:pt x="1800225" y="617538"/>
                  <a:pt x="1796130" y="622078"/>
                  <a:pt x="1790700" y="623888"/>
                </a:cubicBezTo>
                <a:cubicBezTo>
                  <a:pt x="1781175" y="627063"/>
                  <a:pt x="1771866" y="630978"/>
                  <a:pt x="1762125" y="633413"/>
                </a:cubicBezTo>
                <a:cubicBezTo>
                  <a:pt x="1755775" y="635000"/>
                  <a:pt x="1749465" y="636755"/>
                  <a:pt x="1743075" y="638175"/>
                </a:cubicBezTo>
                <a:cubicBezTo>
                  <a:pt x="1723091" y="642616"/>
                  <a:pt x="1711384" y="644251"/>
                  <a:pt x="1690687" y="647700"/>
                </a:cubicBezTo>
                <a:cubicBezTo>
                  <a:pt x="1665760" y="645434"/>
                  <a:pt x="1639095" y="644886"/>
                  <a:pt x="1614487" y="638175"/>
                </a:cubicBezTo>
                <a:cubicBezTo>
                  <a:pt x="1604801" y="635533"/>
                  <a:pt x="1595437" y="631825"/>
                  <a:pt x="1585912" y="628650"/>
                </a:cubicBezTo>
                <a:lnTo>
                  <a:pt x="1571625" y="623888"/>
                </a:lnTo>
                <a:cubicBezTo>
                  <a:pt x="1566862" y="622300"/>
                  <a:pt x="1562207" y="620342"/>
                  <a:pt x="1557337" y="619125"/>
                </a:cubicBezTo>
                <a:cubicBezTo>
                  <a:pt x="1551227" y="617598"/>
                  <a:pt x="1530837" y="613019"/>
                  <a:pt x="1524000" y="609600"/>
                </a:cubicBezTo>
                <a:cubicBezTo>
                  <a:pt x="1518880" y="607040"/>
                  <a:pt x="1514737" y="602816"/>
                  <a:pt x="1509712" y="600075"/>
                </a:cubicBezTo>
                <a:cubicBezTo>
                  <a:pt x="1497247" y="593276"/>
                  <a:pt x="1484312" y="587375"/>
                  <a:pt x="1471612" y="581025"/>
                </a:cubicBezTo>
                <a:cubicBezTo>
                  <a:pt x="1465262" y="577850"/>
                  <a:pt x="1459450" y="573222"/>
                  <a:pt x="1452562" y="571500"/>
                </a:cubicBezTo>
                <a:lnTo>
                  <a:pt x="1433512" y="566738"/>
                </a:lnTo>
                <a:cubicBezTo>
                  <a:pt x="1427162" y="563563"/>
                  <a:pt x="1421109" y="559706"/>
                  <a:pt x="1414462" y="557213"/>
                </a:cubicBezTo>
                <a:cubicBezTo>
                  <a:pt x="1408333" y="554915"/>
                  <a:pt x="1401706" y="554248"/>
                  <a:pt x="1395412" y="552450"/>
                </a:cubicBezTo>
                <a:cubicBezTo>
                  <a:pt x="1390585" y="551071"/>
                  <a:pt x="1385952" y="549067"/>
                  <a:pt x="1381125" y="547688"/>
                </a:cubicBezTo>
                <a:cubicBezTo>
                  <a:pt x="1374831" y="545890"/>
                  <a:pt x="1368369" y="544723"/>
                  <a:pt x="1362075" y="542925"/>
                </a:cubicBezTo>
                <a:cubicBezTo>
                  <a:pt x="1357248" y="541546"/>
                  <a:pt x="1352657" y="539381"/>
                  <a:pt x="1347787" y="538163"/>
                </a:cubicBezTo>
                <a:cubicBezTo>
                  <a:pt x="1339934" y="536200"/>
                  <a:pt x="1331828" y="535363"/>
                  <a:pt x="1323975" y="533400"/>
                </a:cubicBezTo>
                <a:cubicBezTo>
                  <a:pt x="1319105" y="532182"/>
                  <a:pt x="1314610" y="529623"/>
                  <a:pt x="1309687" y="528638"/>
                </a:cubicBezTo>
                <a:cubicBezTo>
                  <a:pt x="1298680" y="526437"/>
                  <a:pt x="1287357" y="526077"/>
                  <a:pt x="1276350" y="523875"/>
                </a:cubicBezTo>
                <a:cubicBezTo>
                  <a:pt x="1263513" y="521308"/>
                  <a:pt x="1251087" y="516917"/>
                  <a:pt x="1238250" y="514350"/>
                </a:cubicBezTo>
                <a:lnTo>
                  <a:pt x="1214437" y="509588"/>
                </a:lnTo>
                <a:cubicBezTo>
                  <a:pt x="1204936" y="507861"/>
                  <a:pt x="1195444" y="506023"/>
                  <a:pt x="1185862" y="504825"/>
                </a:cubicBezTo>
                <a:cubicBezTo>
                  <a:pt x="1157333" y="501259"/>
                  <a:pt x="1100137" y="495300"/>
                  <a:pt x="1100137" y="495300"/>
                </a:cubicBezTo>
                <a:cubicBezTo>
                  <a:pt x="1039812" y="496888"/>
                  <a:pt x="979390" y="496299"/>
                  <a:pt x="919162" y="500063"/>
                </a:cubicBezTo>
                <a:cubicBezTo>
                  <a:pt x="903004" y="501073"/>
                  <a:pt x="886896" y="504468"/>
                  <a:pt x="871537" y="509588"/>
                </a:cubicBezTo>
                <a:lnTo>
                  <a:pt x="842962" y="519113"/>
                </a:lnTo>
                <a:cubicBezTo>
                  <a:pt x="838200" y="520700"/>
                  <a:pt x="833627" y="523050"/>
                  <a:pt x="828675" y="523875"/>
                </a:cubicBezTo>
                <a:cubicBezTo>
                  <a:pt x="792115" y="529969"/>
                  <a:pt x="809569" y="526744"/>
                  <a:pt x="776287" y="533400"/>
                </a:cubicBezTo>
                <a:cubicBezTo>
                  <a:pt x="728256" y="557415"/>
                  <a:pt x="791910" y="527922"/>
                  <a:pt x="728662" y="547688"/>
                </a:cubicBezTo>
                <a:cubicBezTo>
                  <a:pt x="712342" y="552788"/>
                  <a:pt x="696912" y="560388"/>
                  <a:pt x="681037" y="566738"/>
                </a:cubicBezTo>
                <a:cubicBezTo>
                  <a:pt x="674960" y="569169"/>
                  <a:pt x="668256" y="569619"/>
                  <a:pt x="661987" y="571500"/>
                </a:cubicBezTo>
                <a:cubicBezTo>
                  <a:pt x="652370" y="574385"/>
                  <a:pt x="643257" y="579056"/>
                  <a:pt x="633412" y="581025"/>
                </a:cubicBezTo>
                <a:lnTo>
                  <a:pt x="585787" y="590550"/>
                </a:lnTo>
                <a:cubicBezTo>
                  <a:pt x="544748" y="606966"/>
                  <a:pt x="578805" y="594587"/>
                  <a:pt x="542925" y="604838"/>
                </a:cubicBezTo>
                <a:cubicBezTo>
                  <a:pt x="538098" y="606217"/>
                  <a:pt x="533507" y="608382"/>
                  <a:pt x="528637" y="609600"/>
                </a:cubicBezTo>
                <a:cubicBezTo>
                  <a:pt x="520784" y="611563"/>
                  <a:pt x="512678" y="612400"/>
                  <a:pt x="504825" y="614363"/>
                </a:cubicBezTo>
                <a:cubicBezTo>
                  <a:pt x="493491" y="617196"/>
                  <a:pt x="476357" y="625148"/>
                  <a:pt x="466725" y="628650"/>
                </a:cubicBezTo>
                <a:cubicBezTo>
                  <a:pt x="457289" y="632081"/>
                  <a:pt x="447290" y="634020"/>
                  <a:pt x="438150" y="638175"/>
                </a:cubicBezTo>
                <a:cubicBezTo>
                  <a:pt x="429723" y="642006"/>
                  <a:pt x="422764" y="648632"/>
                  <a:pt x="414337" y="652463"/>
                </a:cubicBezTo>
                <a:cubicBezTo>
                  <a:pt x="405197" y="656618"/>
                  <a:pt x="394116" y="656419"/>
                  <a:pt x="385762" y="661988"/>
                </a:cubicBezTo>
                <a:cubicBezTo>
                  <a:pt x="365815" y="675287"/>
                  <a:pt x="344868" y="689579"/>
                  <a:pt x="323850" y="700088"/>
                </a:cubicBezTo>
                <a:cubicBezTo>
                  <a:pt x="317500" y="703263"/>
                  <a:pt x="310637" y="705572"/>
                  <a:pt x="304800" y="709613"/>
                </a:cubicBezTo>
                <a:cubicBezTo>
                  <a:pt x="289918" y="719916"/>
                  <a:pt x="277458" y="733637"/>
                  <a:pt x="261937" y="742950"/>
                </a:cubicBezTo>
                <a:cubicBezTo>
                  <a:pt x="254000" y="747713"/>
                  <a:pt x="245827" y="752103"/>
                  <a:pt x="238125" y="757238"/>
                </a:cubicBezTo>
                <a:cubicBezTo>
                  <a:pt x="231521" y="761641"/>
                  <a:pt x="225534" y="766912"/>
                  <a:pt x="219075" y="771525"/>
                </a:cubicBezTo>
                <a:cubicBezTo>
                  <a:pt x="214417" y="774852"/>
                  <a:pt x="209366" y="777616"/>
                  <a:pt x="204787" y="781050"/>
                </a:cubicBezTo>
                <a:cubicBezTo>
                  <a:pt x="190307" y="791910"/>
                  <a:pt x="176272" y="803352"/>
                  <a:pt x="161925" y="814388"/>
                </a:cubicBezTo>
                <a:cubicBezTo>
                  <a:pt x="107295" y="856412"/>
                  <a:pt x="171835" y="806747"/>
                  <a:pt x="128587" y="838200"/>
                </a:cubicBezTo>
                <a:cubicBezTo>
                  <a:pt x="115748" y="847537"/>
                  <a:pt x="101712" y="855549"/>
                  <a:pt x="90487" y="866775"/>
                </a:cubicBezTo>
                <a:cubicBezTo>
                  <a:pt x="85725" y="871538"/>
                  <a:pt x="81374" y="876751"/>
                  <a:pt x="76200" y="881063"/>
                </a:cubicBezTo>
                <a:cubicBezTo>
                  <a:pt x="71803" y="884727"/>
                  <a:pt x="66190" y="886785"/>
                  <a:pt x="61912" y="890588"/>
                </a:cubicBezTo>
                <a:cubicBezTo>
                  <a:pt x="35222" y="914312"/>
                  <a:pt x="38289" y="911736"/>
                  <a:pt x="23812" y="933450"/>
                </a:cubicBezTo>
                <a:cubicBezTo>
                  <a:pt x="22225" y="938213"/>
                  <a:pt x="21295" y="943248"/>
                  <a:pt x="19050" y="947738"/>
                </a:cubicBezTo>
                <a:cubicBezTo>
                  <a:pt x="16490" y="952857"/>
                  <a:pt x="11780" y="956764"/>
                  <a:pt x="9525" y="962025"/>
                </a:cubicBezTo>
                <a:cubicBezTo>
                  <a:pt x="4712" y="973256"/>
                  <a:pt x="1104" y="1006682"/>
                  <a:pt x="0" y="1014413"/>
                </a:cubicBezTo>
                <a:cubicBezTo>
                  <a:pt x="1587" y="1035050"/>
                  <a:pt x="2195" y="1055787"/>
                  <a:pt x="4762" y="1076325"/>
                </a:cubicBezTo>
                <a:cubicBezTo>
                  <a:pt x="5385" y="1081307"/>
                  <a:pt x="8146" y="1085786"/>
                  <a:pt x="9525" y="1090613"/>
                </a:cubicBezTo>
                <a:cubicBezTo>
                  <a:pt x="11323" y="1096907"/>
                  <a:pt x="12406" y="1103394"/>
                  <a:pt x="14287" y="1109663"/>
                </a:cubicBezTo>
                <a:cubicBezTo>
                  <a:pt x="17172" y="1119280"/>
                  <a:pt x="21377" y="1128498"/>
                  <a:pt x="23812" y="1138238"/>
                </a:cubicBezTo>
                <a:cubicBezTo>
                  <a:pt x="38702" y="1197793"/>
                  <a:pt x="19672" y="1123749"/>
                  <a:pt x="33337" y="1171575"/>
                </a:cubicBezTo>
                <a:cubicBezTo>
                  <a:pt x="35369" y="1178688"/>
                  <a:pt x="39059" y="1197306"/>
                  <a:pt x="42862" y="1204913"/>
                </a:cubicBezTo>
                <a:cubicBezTo>
                  <a:pt x="45422" y="1210032"/>
                  <a:pt x="50062" y="1213970"/>
                  <a:pt x="52387" y="1219200"/>
                </a:cubicBezTo>
                <a:cubicBezTo>
                  <a:pt x="56465" y="1228375"/>
                  <a:pt x="58737" y="1238250"/>
                  <a:pt x="61912" y="1247775"/>
                </a:cubicBezTo>
                <a:cubicBezTo>
                  <a:pt x="63500" y="1252538"/>
                  <a:pt x="65458" y="1257193"/>
                  <a:pt x="66675" y="1262063"/>
                </a:cubicBezTo>
                <a:cubicBezTo>
                  <a:pt x="68262" y="1268413"/>
                  <a:pt x="69556" y="1274844"/>
                  <a:pt x="71437" y="1281113"/>
                </a:cubicBezTo>
                <a:cubicBezTo>
                  <a:pt x="74322" y="1290730"/>
                  <a:pt x="77787" y="1300163"/>
                  <a:pt x="80962" y="1309688"/>
                </a:cubicBezTo>
                <a:cubicBezTo>
                  <a:pt x="82550" y="1314450"/>
                  <a:pt x="82940" y="1319798"/>
                  <a:pt x="85725" y="1323975"/>
                </a:cubicBezTo>
                <a:lnTo>
                  <a:pt x="95250" y="1338263"/>
                </a:lnTo>
                <a:cubicBezTo>
                  <a:pt x="96837" y="1343025"/>
                  <a:pt x="98633" y="1347723"/>
                  <a:pt x="100012" y="1352550"/>
                </a:cubicBezTo>
                <a:cubicBezTo>
                  <a:pt x="101810" y="1358844"/>
                  <a:pt x="102257" y="1365558"/>
                  <a:pt x="104775" y="1371600"/>
                </a:cubicBezTo>
                <a:cubicBezTo>
                  <a:pt x="118900" y="1405500"/>
                  <a:pt x="120043" y="1404657"/>
                  <a:pt x="138112" y="1428750"/>
                </a:cubicBezTo>
                <a:cubicBezTo>
                  <a:pt x="143455" y="1444778"/>
                  <a:pt x="142984" y="1445611"/>
                  <a:pt x="152400" y="1462088"/>
                </a:cubicBezTo>
                <a:cubicBezTo>
                  <a:pt x="155240" y="1467058"/>
                  <a:pt x="158598" y="1471717"/>
                  <a:pt x="161925" y="1476375"/>
                </a:cubicBezTo>
                <a:cubicBezTo>
                  <a:pt x="166539" y="1482834"/>
                  <a:pt x="172357" y="1488486"/>
                  <a:pt x="176212" y="1495425"/>
                </a:cubicBezTo>
                <a:cubicBezTo>
                  <a:pt x="180364" y="1502898"/>
                  <a:pt x="181256" y="1511957"/>
                  <a:pt x="185737" y="1519238"/>
                </a:cubicBezTo>
                <a:cubicBezTo>
                  <a:pt x="194057" y="1532758"/>
                  <a:pt x="204787" y="1544638"/>
                  <a:pt x="214312" y="1557338"/>
                </a:cubicBezTo>
                <a:cubicBezTo>
                  <a:pt x="214323" y="1557353"/>
                  <a:pt x="242876" y="1595422"/>
                  <a:pt x="242887" y="1595438"/>
                </a:cubicBezTo>
                <a:cubicBezTo>
                  <a:pt x="253523" y="1611392"/>
                  <a:pt x="270320" y="1637158"/>
                  <a:pt x="280987" y="1647825"/>
                </a:cubicBezTo>
                <a:cubicBezTo>
                  <a:pt x="285750" y="1652588"/>
                  <a:pt x="290892" y="1656999"/>
                  <a:pt x="295275" y="1662113"/>
                </a:cubicBezTo>
                <a:cubicBezTo>
                  <a:pt x="300441" y="1668140"/>
                  <a:pt x="303630" y="1675890"/>
                  <a:pt x="309562" y="1681163"/>
                </a:cubicBezTo>
                <a:cubicBezTo>
                  <a:pt x="318118" y="1688768"/>
                  <a:pt x="328979" y="1693345"/>
                  <a:pt x="338137" y="1700213"/>
                </a:cubicBezTo>
                <a:cubicBezTo>
                  <a:pt x="344487" y="1704975"/>
                  <a:pt x="351160" y="1709334"/>
                  <a:pt x="357187" y="1714500"/>
                </a:cubicBezTo>
                <a:cubicBezTo>
                  <a:pt x="362301" y="1718883"/>
                  <a:pt x="367163" y="1723614"/>
                  <a:pt x="371475" y="1728788"/>
                </a:cubicBezTo>
                <a:cubicBezTo>
                  <a:pt x="375139" y="1733185"/>
                  <a:pt x="376603" y="1739411"/>
                  <a:pt x="381000" y="1743075"/>
                </a:cubicBezTo>
                <a:cubicBezTo>
                  <a:pt x="386454" y="1747620"/>
                  <a:pt x="393700" y="1749425"/>
                  <a:pt x="400050" y="1752600"/>
                </a:cubicBezTo>
                <a:cubicBezTo>
                  <a:pt x="404812" y="1757363"/>
                  <a:pt x="409163" y="1762576"/>
                  <a:pt x="414337" y="1766888"/>
                </a:cubicBezTo>
                <a:cubicBezTo>
                  <a:pt x="418734" y="1770552"/>
                  <a:pt x="424347" y="1772610"/>
                  <a:pt x="428625" y="1776413"/>
                </a:cubicBezTo>
                <a:cubicBezTo>
                  <a:pt x="438693" y="1785362"/>
                  <a:pt x="447675" y="1795463"/>
                  <a:pt x="457200" y="1804988"/>
                </a:cubicBezTo>
                <a:cubicBezTo>
                  <a:pt x="461962" y="1809750"/>
                  <a:pt x="465883" y="1815539"/>
                  <a:pt x="471487" y="1819275"/>
                </a:cubicBezTo>
                <a:lnTo>
                  <a:pt x="485775" y="1828800"/>
                </a:lnTo>
                <a:cubicBezTo>
                  <a:pt x="488950" y="1833563"/>
                  <a:pt x="491497" y="1838810"/>
                  <a:pt x="495300" y="1843088"/>
                </a:cubicBezTo>
                <a:cubicBezTo>
                  <a:pt x="504249" y="1853156"/>
                  <a:pt x="514350" y="1862138"/>
                  <a:pt x="523875" y="1871663"/>
                </a:cubicBezTo>
                <a:lnTo>
                  <a:pt x="552450" y="1900238"/>
                </a:lnTo>
                <a:lnTo>
                  <a:pt x="566737" y="1914525"/>
                </a:lnTo>
                <a:cubicBezTo>
                  <a:pt x="571500" y="1919288"/>
                  <a:pt x="577289" y="1923209"/>
                  <a:pt x="581025" y="1928813"/>
                </a:cubicBezTo>
                <a:cubicBezTo>
                  <a:pt x="584200" y="1933575"/>
                  <a:pt x="586747" y="1938822"/>
                  <a:pt x="590550" y="1943100"/>
                </a:cubicBezTo>
                <a:cubicBezTo>
                  <a:pt x="599499" y="1953168"/>
                  <a:pt x="609600" y="1962150"/>
                  <a:pt x="619125" y="1971675"/>
                </a:cubicBezTo>
                <a:cubicBezTo>
                  <a:pt x="623887" y="1976438"/>
                  <a:pt x="629676" y="1980359"/>
                  <a:pt x="633412" y="1985963"/>
                </a:cubicBezTo>
                <a:cubicBezTo>
                  <a:pt x="639762" y="1995488"/>
                  <a:pt x="644367" y="2006444"/>
                  <a:pt x="652462" y="2014538"/>
                </a:cubicBezTo>
                <a:cubicBezTo>
                  <a:pt x="657225" y="2019300"/>
                  <a:pt x="662615" y="2023509"/>
                  <a:pt x="666750" y="2028825"/>
                </a:cubicBezTo>
                <a:cubicBezTo>
                  <a:pt x="673778" y="2037861"/>
                  <a:pt x="685800" y="2057400"/>
                  <a:pt x="685800" y="2057400"/>
                </a:cubicBezTo>
                <a:cubicBezTo>
                  <a:pt x="703163" y="2109495"/>
                  <a:pt x="675474" y="2030597"/>
                  <a:pt x="700087" y="2085975"/>
                </a:cubicBezTo>
                <a:cubicBezTo>
                  <a:pt x="704165" y="2095150"/>
                  <a:pt x="706437" y="2105025"/>
                  <a:pt x="709612" y="2114550"/>
                </a:cubicBezTo>
                <a:cubicBezTo>
                  <a:pt x="716446" y="2135051"/>
                  <a:pt x="713156" y="2123963"/>
                  <a:pt x="719137" y="2147888"/>
                </a:cubicBezTo>
                <a:cubicBezTo>
                  <a:pt x="717550" y="2174875"/>
                  <a:pt x="717065" y="2201950"/>
                  <a:pt x="714375" y="2228850"/>
                </a:cubicBezTo>
                <a:cubicBezTo>
                  <a:pt x="712896" y="2243642"/>
                  <a:pt x="696654" y="2262576"/>
                  <a:pt x="690562" y="2271713"/>
                </a:cubicBezTo>
                <a:lnTo>
                  <a:pt x="681037" y="2286000"/>
                </a:lnTo>
                <a:cubicBezTo>
                  <a:pt x="677862" y="2290763"/>
                  <a:pt x="675559" y="2296241"/>
                  <a:pt x="671512" y="2300288"/>
                </a:cubicBezTo>
                <a:lnTo>
                  <a:pt x="657225" y="2314575"/>
                </a:lnTo>
                <a:cubicBezTo>
                  <a:pt x="654050" y="2324100"/>
                  <a:pt x="653269" y="2334796"/>
                  <a:pt x="647700" y="2343150"/>
                </a:cubicBezTo>
                <a:cubicBezTo>
                  <a:pt x="644525" y="2347913"/>
                  <a:pt x="640500" y="2352207"/>
                  <a:pt x="638175" y="2357438"/>
                </a:cubicBezTo>
                <a:cubicBezTo>
                  <a:pt x="634097" y="2366613"/>
                  <a:pt x="631825" y="2376488"/>
                  <a:pt x="628650" y="2386013"/>
                </a:cubicBezTo>
                <a:cubicBezTo>
                  <a:pt x="627062" y="2390775"/>
                  <a:pt x="625104" y="2395430"/>
                  <a:pt x="623887" y="2400300"/>
                </a:cubicBezTo>
                <a:cubicBezTo>
                  <a:pt x="617162" y="2427203"/>
                  <a:pt x="620409" y="2412932"/>
                  <a:pt x="614362" y="2443163"/>
                </a:cubicBezTo>
                <a:cubicBezTo>
                  <a:pt x="612775" y="2459038"/>
                  <a:pt x="611709" y="2474974"/>
                  <a:pt x="609600" y="2490788"/>
                </a:cubicBezTo>
                <a:cubicBezTo>
                  <a:pt x="608530" y="2498812"/>
                  <a:pt x="606068" y="2506600"/>
                  <a:pt x="604837" y="2514600"/>
                </a:cubicBezTo>
                <a:cubicBezTo>
                  <a:pt x="602891" y="2527250"/>
                  <a:pt x="601662" y="2540000"/>
                  <a:pt x="600075" y="2552700"/>
                </a:cubicBezTo>
                <a:cubicBezTo>
                  <a:pt x="603459" y="2600087"/>
                  <a:pt x="600790" y="2616762"/>
                  <a:pt x="614362" y="2657475"/>
                </a:cubicBezTo>
                <a:cubicBezTo>
                  <a:pt x="615950" y="2662238"/>
                  <a:pt x="616880" y="2667273"/>
                  <a:pt x="619125" y="2671763"/>
                </a:cubicBezTo>
                <a:cubicBezTo>
                  <a:pt x="621685" y="2676882"/>
                  <a:pt x="625475" y="2681288"/>
                  <a:pt x="628650" y="2686050"/>
                </a:cubicBezTo>
                <a:cubicBezTo>
                  <a:pt x="637019" y="2711160"/>
                  <a:pt x="627880" y="2690842"/>
                  <a:pt x="647700" y="2714625"/>
                </a:cubicBezTo>
                <a:cubicBezTo>
                  <a:pt x="651364" y="2719022"/>
                  <a:pt x="653178" y="2724865"/>
                  <a:pt x="657225" y="2728913"/>
                </a:cubicBezTo>
                <a:cubicBezTo>
                  <a:pt x="661272" y="2732960"/>
                  <a:pt x="667115" y="2734774"/>
                  <a:pt x="671512" y="2738438"/>
                </a:cubicBezTo>
                <a:cubicBezTo>
                  <a:pt x="687308" y="2751601"/>
                  <a:pt x="682354" y="2753383"/>
                  <a:pt x="700087" y="2762250"/>
                </a:cubicBezTo>
                <a:cubicBezTo>
                  <a:pt x="704577" y="2764495"/>
                  <a:pt x="709986" y="2764575"/>
                  <a:pt x="714375" y="2767013"/>
                </a:cubicBezTo>
                <a:cubicBezTo>
                  <a:pt x="724382" y="2772572"/>
                  <a:pt x="733425" y="2779713"/>
                  <a:pt x="742950" y="2786063"/>
                </a:cubicBezTo>
                <a:lnTo>
                  <a:pt x="757237" y="2795588"/>
                </a:lnTo>
                <a:cubicBezTo>
                  <a:pt x="760412" y="2800350"/>
                  <a:pt x="762454" y="2806106"/>
                  <a:pt x="766762" y="2809875"/>
                </a:cubicBezTo>
                <a:cubicBezTo>
                  <a:pt x="775377" y="2817413"/>
                  <a:pt x="795337" y="2828925"/>
                  <a:pt x="795337" y="2828925"/>
                </a:cubicBezTo>
                <a:cubicBezTo>
                  <a:pt x="798512" y="2833688"/>
                  <a:pt x="800392" y="2839637"/>
                  <a:pt x="804862" y="2843213"/>
                </a:cubicBezTo>
                <a:cubicBezTo>
                  <a:pt x="808782" y="2846349"/>
                  <a:pt x="814660" y="2845730"/>
                  <a:pt x="819150" y="2847975"/>
                </a:cubicBezTo>
                <a:cubicBezTo>
                  <a:pt x="864442" y="2870620"/>
                  <a:pt x="788274" y="2842445"/>
                  <a:pt x="862012" y="2867025"/>
                </a:cubicBezTo>
                <a:lnTo>
                  <a:pt x="919162" y="2886075"/>
                </a:lnTo>
                <a:lnTo>
                  <a:pt x="947737" y="2895600"/>
                </a:lnTo>
                <a:cubicBezTo>
                  <a:pt x="963612" y="2898775"/>
                  <a:pt x="980003" y="2900005"/>
                  <a:pt x="995362" y="2905125"/>
                </a:cubicBezTo>
                <a:lnTo>
                  <a:pt x="1023937" y="2914650"/>
                </a:lnTo>
                <a:cubicBezTo>
                  <a:pt x="1028700" y="2916238"/>
                  <a:pt x="1033355" y="2918195"/>
                  <a:pt x="1038225" y="2919413"/>
                </a:cubicBezTo>
                <a:cubicBezTo>
                  <a:pt x="1050925" y="2922588"/>
                  <a:pt x="1063906" y="2924798"/>
                  <a:pt x="1076325" y="2928938"/>
                </a:cubicBezTo>
                <a:lnTo>
                  <a:pt x="1119187" y="2943225"/>
                </a:lnTo>
                <a:cubicBezTo>
                  <a:pt x="1119197" y="2943228"/>
                  <a:pt x="1147751" y="2952747"/>
                  <a:pt x="1147762" y="2952750"/>
                </a:cubicBezTo>
                <a:cubicBezTo>
                  <a:pt x="1160462" y="2955925"/>
                  <a:pt x="1173025" y="2959707"/>
                  <a:pt x="1185862" y="2962275"/>
                </a:cubicBezTo>
                <a:lnTo>
                  <a:pt x="1209675" y="2967038"/>
                </a:lnTo>
                <a:cubicBezTo>
                  <a:pt x="1219176" y="2968765"/>
                  <a:pt x="1228781" y="2969906"/>
                  <a:pt x="1238250" y="2971800"/>
                </a:cubicBezTo>
                <a:cubicBezTo>
                  <a:pt x="1244668" y="2973084"/>
                  <a:pt x="1250844" y="2975487"/>
                  <a:pt x="1257300" y="2976563"/>
                </a:cubicBezTo>
                <a:cubicBezTo>
                  <a:pt x="1269925" y="2978667"/>
                  <a:pt x="1282719" y="2979596"/>
                  <a:pt x="1295400" y="2981325"/>
                </a:cubicBezTo>
                <a:cubicBezTo>
                  <a:pt x="1317645" y="2984358"/>
                  <a:pt x="1339930" y="2987159"/>
                  <a:pt x="1362075" y="2990850"/>
                </a:cubicBezTo>
                <a:cubicBezTo>
                  <a:pt x="1385925" y="2994825"/>
                  <a:pt x="1399454" y="2997308"/>
                  <a:pt x="1423987" y="3000375"/>
                </a:cubicBezTo>
                <a:cubicBezTo>
                  <a:pt x="1450123" y="3003642"/>
                  <a:pt x="1488708" y="3007324"/>
                  <a:pt x="1514475" y="3009900"/>
                </a:cubicBezTo>
                <a:lnTo>
                  <a:pt x="1862137" y="3005138"/>
                </a:lnTo>
                <a:cubicBezTo>
                  <a:pt x="1878680" y="3004766"/>
                  <a:pt x="1978284" y="2997705"/>
                  <a:pt x="2000250" y="2995613"/>
                </a:cubicBezTo>
                <a:cubicBezTo>
                  <a:pt x="2018925" y="2993834"/>
                  <a:pt x="2043165" y="2990837"/>
                  <a:pt x="2062162" y="2986088"/>
                </a:cubicBezTo>
                <a:cubicBezTo>
                  <a:pt x="2067032" y="2984870"/>
                  <a:pt x="2071558" y="2982454"/>
                  <a:pt x="2076450" y="2981325"/>
                </a:cubicBezTo>
                <a:cubicBezTo>
                  <a:pt x="2111057" y="2973339"/>
                  <a:pt x="2146227" y="2968108"/>
                  <a:pt x="2181225" y="2962275"/>
                </a:cubicBezTo>
                <a:cubicBezTo>
                  <a:pt x="2267097" y="2947963"/>
                  <a:pt x="2131526" y="2969919"/>
                  <a:pt x="2257425" y="2952750"/>
                </a:cubicBezTo>
                <a:cubicBezTo>
                  <a:pt x="2276561" y="2950140"/>
                  <a:pt x="2296253" y="2949332"/>
                  <a:pt x="2314575" y="2943225"/>
                </a:cubicBezTo>
                <a:cubicBezTo>
                  <a:pt x="2319337" y="2941638"/>
                  <a:pt x="2323940" y="2939447"/>
                  <a:pt x="2328862" y="2938463"/>
                </a:cubicBezTo>
                <a:cubicBezTo>
                  <a:pt x="2347800" y="2934676"/>
                  <a:pt x="2366962" y="2932113"/>
                  <a:pt x="2386012" y="2928938"/>
                </a:cubicBezTo>
                <a:lnTo>
                  <a:pt x="2414587" y="2924175"/>
                </a:lnTo>
                <a:cubicBezTo>
                  <a:pt x="2433637" y="2921000"/>
                  <a:pt x="2452618" y="2917381"/>
                  <a:pt x="2471737" y="2914650"/>
                </a:cubicBezTo>
                <a:lnTo>
                  <a:pt x="2505075" y="2909888"/>
                </a:lnTo>
                <a:cubicBezTo>
                  <a:pt x="2524151" y="2906876"/>
                  <a:pt x="2543489" y="2905047"/>
                  <a:pt x="2562225" y="2900363"/>
                </a:cubicBezTo>
                <a:cubicBezTo>
                  <a:pt x="2590643" y="2893258"/>
                  <a:pt x="2574819" y="2896676"/>
                  <a:pt x="2609850" y="2890838"/>
                </a:cubicBezTo>
                <a:cubicBezTo>
                  <a:pt x="2649463" y="2877632"/>
                  <a:pt x="2586348" y="2897726"/>
                  <a:pt x="2657475" y="2881313"/>
                </a:cubicBezTo>
                <a:cubicBezTo>
                  <a:pt x="2667258" y="2879055"/>
                  <a:pt x="2676146" y="2873439"/>
                  <a:pt x="2686050" y="2871788"/>
                </a:cubicBezTo>
                <a:lnTo>
                  <a:pt x="2743200" y="2862263"/>
                </a:lnTo>
                <a:cubicBezTo>
                  <a:pt x="2752725" y="2859088"/>
                  <a:pt x="2761871" y="2854389"/>
                  <a:pt x="2771775" y="2852738"/>
                </a:cubicBezTo>
                <a:cubicBezTo>
                  <a:pt x="2784500" y="2850617"/>
                  <a:pt x="2810861" y="2846538"/>
                  <a:pt x="2824162" y="2843213"/>
                </a:cubicBezTo>
                <a:cubicBezTo>
                  <a:pt x="2871061" y="2831488"/>
                  <a:pt x="2788392" y="2846792"/>
                  <a:pt x="2867025" y="2833688"/>
                </a:cubicBezTo>
                <a:cubicBezTo>
                  <a:pt x="2876550" y="2830513"/>
                  <a:pt x="2885755" y="2826132"/>
                  <a:pt x="2895600" y="2824163"/>
                </a:cubicBezTo>
                <a:cubicBezTo>
                  <a:pt x="2903537" y="2822575"/>
                  <a:pt x="2911659" y="2821726"/>
                  <a:pt x="2919412" y="2819400"/>
                </a:cubicBezTo>
                <a:cubicBezTo>
                  <a:pt x="2927601" y="2816943"/>
                  <a:pt x="2935036" y="2812331"/>
                  <a:pt x="2943225" y="2809875"/>
                </a:cubicBezTo>
                <a:cubicBezTo>
                  <a:pt x="2950978" y="2807549"/>
                  <a:pt x="2959228" y="2807243"/>
                  <a:pt x="2967037" y="2805113"/>
                </a:cubicBezTo>
                <a:cubicBezTo>
                  <a:pt x="2976723" y="2802471"/>
                  <a:pt x="2985767" y="2797557"/>
                  <a:pt x="2995612" y="2795588"/>
                </a:cubicBezTo>
                <a:cubicBezTo>
                  <a:pt x="3003550" y="2794000"/>
                  <a:pt x="3011615" y="2792955"/>
                  <a:pt x="3019425" y="2790825"/>
                </a:cubicBezTo>
                <a:cubicBezTo>
                  <a:pt x="3056224" y="2780789"/>
                  <a:pt x="3052296" y="2776692"/>
                  <a:pt x="3095625" y="2762250"/>
                </a:cubicBezTo>
                <a:cubicBezTo>
                  <a:pt x="3126133" y="2752081"/>
                  <a:pt x="3105249" y="2759353"/>
                  <a:pt x="3157537" y="2738438"/>
                </a:cubicBezTo>
                <a:cubicBezTo>
                  <a:pt x="3165475" y="2735263"/>
                  <a:pt x="3174019" y="2733312"/>
                  <a:pt x="3181350" y="2728913"/>
                </a:cubicBezTo>
                <a:cubicBezTo>
                  <a:pt x="3202222" y="2716389"/>
                  <a:pt x="3220069" y="2704852"/>
                  <a:pt x="3243262" y="2695575"/>
                </a:cubicBezTo>
                <a:cubicBezTo>
                  <a:pt x="3251200" y="2692400"/>
                  <a:pt x="3259602" y="2690202"/>
                  <a:pt x="3267075" y="2686050"/>
                </a:cubicBezTo>
                <a:cubicBezTo>
                  <a:pt x="3274014" y="2682195"/>
                  <a:pt x="3279666" y="2676377"/>
                  <a:pt x="3286125" y="2671763"/>
                </a:cubicBezTo>
                <a:cubicBezTo>
                  <a:pt x="3301202" y="2660994"/>
                  <a:pt x="3303897" y="2661291"/>
                  <a:pt x="3319462" y="2647950"/>
                </a:cubicBezTo>
                <a:cubicBezTo>
                  <a:pt x="3324576" y="2643567"/>
                  <a:pt x="3328269" y="2637578"/>
                  <a:pt x="3333750" y="2633663"/>
                </a:cubicBezTo>
                <a:cubicBezTo>
                  <a:pt x="3339527" y="2629537"/>
                  <a:pt x="3346450" y="2627313"/>
                  <a:pt x="3352800" y="2624138"/>
                </a:cubicBezTo>
                <a:cubicBezTo>
                  <a:pt x="3389939" y="2586996"/>
                  <a:pt x="3342266" y="2631660"/>
                  <a:pt x="3386137" y="2600325"/>
                </a:cubicBezTo>
                <a:cubicBezTo>
                  <a:pt x="3432559" y="2567168"/>
                  <a:pt x="3372820" y="2604240"/>
                  <a:pt x="3409950" y="2571750"/>
                </a:cubicBezTo>
                <a:cubicBezTo>
                  <a:pt x="3418565" y="2564212"/>
                  <a:pt x="3429000" y="2559050"/>
                  <a:pt x="3438525" y="2552700"/>
                </a:cubicBezTo>
                <a:lnTo>
                  <a:pt x="3452812" y="2543175"/>
                </a:lnTo>
                <a:lnTo>
                  <a:pt x="3481387" y="2524125"/>
                </a:lnTo>
                <a:cubicBezTo>
                  <a:pt x="3490859" y="2517811"/>
                  <a:pt x="3498132" y="2511152"/>
                  <a:pt x="3509962" y="2509838"/>
                </a:cubicBezTo>
                <a:cubicBezTo>
                  <a:pt x="3519429" y="2508786"/>
                  <a:pt x="3540125" y="2565400"/>
                  <a:pt x="3543300" y="2505075"/>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Trebuchet MS"/>
              <a:ea typeface="+mn-ea"/>
              <a:cs typeface="+mn-cs"/>
            </a:endParaRPr>
          </a:p>
        </p:txBody>
      </p:sp>
      <p:grpSp>
        <p:nvGrpSpPr>
          <p:cNvPr id="409" name="Graphique 7">
            <a:extLst>
              <a:ext uri="{FF2B5EF4-FFF2-40B4-BE49-F238E27FC236}">
                <a16:creationId xmlns:a16="http://schemas.microsoft.com/office/drawing/2014/main" id="{7F78CCDB-57D6-4660-944E-03E1EEB30658}"/>
              </a:ext>
            </a:extLst>
          </p:cNvPr>
          <p:cNvGrpSpPr/>
          <p:nvPr/>
        </p:nvGrpSpPr>
        <p:grpSpPr>
          <a:xfrm>
            <a:off x="6646393" y="3135317"/>
            <a:ext cx="3445293" cy="2831916"/>
            <a:chOff x="6646393" y="3135317"/>
            <a:chExt cx="3445293" cy="2831916"/>
          </a:xfrm>
        </p:grpSpPr>
        <p:sp>
          <p:nvSpPr>
            <p:cNvPr id="410" name="Forme libre : forme 409">
              <a:extLst>
                <a:ext uri="{FF2B5EF4-FFF2-40B4-BE49-F238E27FC236}">
                  <a16:creationId xmlns:a16="http://schemas.microsoft.com/office/drawing/2014/main" id="{830C926B-D9DB-4C4F-943C-1C2280C347D4}"/>
                </a:ext>
              </a:extLst>
            </p:cNvPr>
            <p:cNvSpPr/>
            <p:nvPr/>
          </p:nvSpPr>
          <p:spPr>
            <a:xfrm>
              <a:off x="6646393" y="4659282"/>
              <a:ext cx="3191245" cy="1307951"/>
            </a:xfrm>
            <a:custGeom>
              <a:avLst/>
              <a:gdLst>
                <a:gd name="connsiteX0" fmla="*/ 2574562 w 3191245"/>
                <a:gd name="connsiteY0" fmla="*/ 240575 h 1307951"/>
                <a:gd name="connsiteX1" fmla="*/ 3188581 w 3191245"/>
                <a:gd name="connsiteY1" fmla="*/ 569157 h 1307951"/>
                <a:gd name="connsiteX2" fmla="*/ 1080209 w 3191245"/>
                <a:gd name="connsiteY2" fmla="*/ 1307891 h 1307951"/>
                <a:gd name="connsiteX3" fmla="*/ 137484 w 3191245"/>
                <a:gd name="connsiteY3" fmla="*/ 645327 h 1307951"/>
                <a:gd name="connsiteX4" fmla="*/ 1622030 w 3191245"/>
                <a:gd name="connsiteY4" fmla="*/ -41 h 13079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91245" h="1307951">
                  <a:moveTo>
                    <a:pt x="2574562" y="240575"/>
                  </a:moveTo>
                  <a:cubicBezTo>
                    <a:pt x="2800528" y="240575"/>
                    <a:pt x="3221669" y="337418"/>
                    <a:pt x="3188581" y="569157"/>
                  </a:cubicBezTo>
                  <a:cubicBezTo>
                    <a:pt x="3159342" y="774761"/>
                    <a:pt x="1868978" y="1311616"/>
                    <a:pt x="1080209" y="1307891"/>
                  </a:cubicBezTo>
                  <a:cubicBezTo>
                    <a:pt x="583580" y="1305408"/>
                    <a:pt x="-353805" y="965404"/>
                    <a:pt x="137484" y="645327"/>
                  </a:cubicBezTo>
                  <a:cubicBezTo>
                    <a:pt x="628774" y="325251"/>
                    <a:pt x="1622030" y="-41"/>
                    <a:pt x="1622030" y="-41"/>
                  </a:cubicBezTo>
                  <a:close/>
                </a:path>
              </a:pathLst>
            </a:custGeom>
            <a:solidFill>
              <a:srgbClr val="D8D8D8">
                <a:alpha val="21000"/>
              </a:srgbClr>
            </a:solidFill>
            <a:ln w="620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411" name="Forme libre : forme 410">
              <a:extLst>
                <a:ext uri="{FF2B5EF4-FFF2-40B4-BE49-F238E27FC236}">
                  <a16:creationId xmlns:a16="http://schemas.microsoft.com/office/drawing/2014/main" id="{065064FB-9138-4B6C-B16E-03D5B3530B99}"/>
                </a:ext>
              </a:extLst>
            </p:cNvPr>
            <p:cNvSpPr/>
            <p:nvPr/>
          </p:nvSpPr>
          <p:spPr>
            <a:xfrm>
              <a:off x="6765272" y="3504373"/>
              <a:ext cx="2499280" cy="1499630"/>
            </a:xfrm>
            <a:custGeom>
              <a:avLst/>
              <a:gdLst>
                <a:gd name="connsiteX0" fmla="*/ 0 w 2499280"/>
                <a:gd name="connsiteY0" fmla="*/ 132351 h 1499630"/>
                <a:gd name="connsiteX1" fmla="*/ 60899 w 2499280"/>
                <a:gd name="connsiteY1" fmla="*/ 0 h 1499630"/>
                <a:gd name="connsiteX2" fmla="*/ 935213 w 2499280"/>
                <a:gd name="connsiteY2" fmla="*/ 1008714 h 1499630"/>
                <a:gd name="connsiteX3" fmla="*/ 1944672 w 2499280"/>
                <a:gd name="connsiteY3" fmla="*/ 1159130 h 1499630"/>
                <a:gd name="connsiteX4" fmla="*/ 2497915 w 2499280"/>
                <a:gd name="connsiteY4" fmla="*/ 1376591 h 1499630"/>
                <a:gd name="connsiteX5" fmla="*/ 2499281 w 2499280"/>
                <a:gd name="connsiteY5" fmla="*/ 1499631 h 1499630"/>
                <a:gd name="connsiteX6" fmla="*/ 1933497 w 2499280"/>
                <a:gd name="connsiteY6" fmla="*/ 1288439 h 1499630"/>
                <a:gd name="connsiteX7" fmla="*/ 882136 w 2499280"/>
                <a:gd name="connsiteY7" fmla="*/ 1135230 h 1499630"/>
                <a:gd name="connsiteX8" fmla="*/ 0 w 2499280"/>
                <a:gd name="connsiteY8" fmla="*/ 132351 h 1499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99280" h="1499630">
                  <a:moveTo>
                    <a:pt x="0" y="132351"/>
                  </a:moveTo>
                  <a:lnTo>
                    <a:pt x="60899" y="0"/>
                  </a:lnTo>
                  <a:lnTo>
                    <a:pt x="935213" y="1008714"/>
                  </a:lnTo>
                  <a:lnTo>
                    <a:pt x="1944672" y="1159130"/>
                  </a:lnTo>
                  <a:lnTo>
                    <a:pt x="2497915" y="1376591"/>
                  </a:lnTo>
                  <a:lnTo>
                    <a:pt x="2499281" y="1499631"/>
                  </a:lnTo>
                  <a:lnTo>
                    <a:pt x="1933497" y="1288439"/>
                  </a:lnTo>
                  <a:lnTo>
                    <a:pt x="882136" y="1135230"/>
                  </a:lnTo>
                  <a:lnTo>
                    <a:pt x="0" y="132351"/>
                  </a:lnTo>
                  <a:close/>
                </a:path>
              </a:pathLst>
            </a:custGeom>
            <a:solidFill>
              <a:srgbClr val="F9C29D"/>
            </a:solidFill>
            <a:ln w="620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412" name="Forme libre : forme 411">
              <a:extLst>
                <a:ext uri="{FF2B5EF4-FFF2-40B4-BE49-F238E27FC236}">
                  <a16:creationId xmlns:a16="http://schemas.microsoft.com/office/drawing/2014/main" id="{DE2DC68D-A00D-4CD0-97AE-79E12C7A5E51}"/>
                </a:ext>
              </a:extLst>
            </p:cNvPr>
            <p:cNvSpPr/>
            <p:nvPr/>
          </p:nvSpPr>
          <p:spPr>
            <a:xfrm>
              <a:off x="6826171" y="3135317"/>
              <a:ext cx="3265515" cy="1745647"/>
            </a:xfrm>
            <a:custGeom>
              <a:avLst/>
              <a:gdLst>
                <a:gd name="connsiteX0" fmla="*/ 0 w 3265515"/>
                <a:gd name="connsiteY0" fmla="*/ 369057 h 1745647"/>
                <a:gd name="connsiteX1" fmla="*/ 790756 w 3265515"/>
                <a:gd name="connsiteY1" fmla="*/ 0 h 1745647"/>
                <a:gd name="connsiteX2" fmla="*/ 1696606 w 3265515"/>
                <a:gd name="connsiteY2" fmla="*/ 990773 h 1745647"/>
                <a:gd name="connsiteX3" fmla="*/ 2704016 w 3265515"/>
                <a:gd name="connsiteY3" fmla="*/ 1155840 h 1745647"/>
                <a:gd name="connsiteX4" fmla="*/ 3265516 w 3265515"/>
                <a:gd name="connsiteY4" fmla="*/ 1377770 h 1745647"/>
                <a:gd name="connsiteX5" fmla="*/ 2437016 w 3265515"/>
                <a:gd name="connsiteY5" fmla="*/ 1745648 h 1745647"/>
                <a:gd name="connsiteX6" fmla="*/ 1883773 w 3265515"/>
                <a:gd name="connsiteY6" fmla="*/ 1528187 h 1745647"/>
                <a:gd name="connsiteX7" fmla="*/ 874314 w 3265515"/>
                <a:gd name="connsiteY7" fmla="*/ 1377770 h 1745647"/>
                <a:gd name="connsiteX8" fmla="*/ 0 w 3265515"/>
                <a:gd name="connsiteY8" fmla="*/ 369057 h 1745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265515" h="1745647">
                  <a:moveTo>
                    <a:pt x="0" y="369057"/>
                  </a:moveTo>
                  <a:lnTo>
                    <a:pt x="790756" y="0"/>
                  </a:lnTo>
                  <a:lnTo>
                    <a:pt x="1696606" y="990773"/>
                  </a:lnTo>
                  <a:lnTo>
                    <a:pt x="2704016" y="1155840"/>
                  </a:lnTo>
                  <a:lnTo>
                    <a:pt x="3265516" y="1377770"/>
                  </a:lnTo>
                  <a:lnTo>
                    <a:pt x="2437016" y="1745648"/>
                  </a:lnTo>
                  <a:lnTo>
                    <a:pt x="1883773" y="1528187"/>
                  </a:lnTo>
                  <a:lnTo>
                    <a:pt x="874314" y="1377770"/>
                  </a:lnTo>
                  <a:lnTo>
                    <a:pt x="0" y="369057"/>
                  </a:lnTo>
                  <a:close/>
                </a:path>
              </a:pathLst>
            </a:custGeom>
            <a:solidFill>
              <a:srgbClr val="FBE9DC"/>
            </a:solidFill>
            <a:ln w="620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413" name="Forme libre : forme 412">
              <a:extLst>
                <a:ext uri="{FF2B5EF4-FFF2-40B4-BE49-F238E27FC236}">
                  <a16:creationId xmlns:a16="http://schemas.microsoft.com/office/drawing/2014/main" id="{DDF6A99B-ED06-4EFA-9AC2-4A60991DD603}"/>
                </a:ext>
              </a:extLst>
            </p:cNvPr>
            <p:cNvSpPr/>
            <p:nvPr/>
          </p:nvSpPr>
          <p:spPr>
            <a:xfrm>
              <a:off x="9263187" y="4513087"/>
              <a:ext cx="828499" cy="490916"/>
            </a:xfrm>
            <a:custGeom>
              <a:avLst/>
              <a:gdLst>
                <a:gd name="connsiteX0" fmla="*/ 1366 w 828499"/>
                <a:gd name="connsiteY0" fmla="*/ 490917 h 490916"/>
                <a:gd name="connsiteX1" fmla="*/ 828500 w 828499"/>
                <a:gd name="connsiteY1" fmla="*/ 111493 h 490916"/>
                <a:gd name="connsiteX2" fmla="*/ 828500 w 828499"/>
                <a:gd name="connsiteY2" fmla="*/ 0 h 490916"/>
                <a:gd name="connsiteX3" fmla="*/ 0 w 828499"/>
                <a:gd name="connsiteY3" fmla="*/ 367877 h 490916"/>
                <a:gd name="connsiteX4" fmla="*/ 1366 w 828499"/>
                <a:gd name="connsiteY4" fmla="*/ 490917 h 4909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28499" h="490916">
                  <a:moveTo>
                    <a:pt x="1366" y="490917"/>
                  </a:moveTo>
                  <a:lnTo>
                    <a:pt x="828500" y="111493"/>
                  </a:lnTo>
                  <a:lnTo>
                    <a:pt x="828500" y="0"/>
                  </a:lnTo>
                  <a:lnTo>
                    <a:pt x="0" y="367877"/>
                  </a:lnTo>
                  <a:lnTo>
                    <a:pt x="1366" y="490917"/>
                  </a:lnTo>
                  <a:close/>
                </a:path>
              </a:pathLst>
            </a:custGeom>
            <a:solidFill>
              <a:srgbClr val="F9EDE5"/>
            </a:solidFill>
            <a:ln w="620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414" name="Forme libre : forme 413">
              <a:extLst>
                <a:ext uri="{FF2B5EF4-FFF2-40B4-BE49-F238E27FC236}">
                  <a16:creationId xmlns:a16="http://schemas.microsoft.com/office/drawing/2014/main" id="{DF3E454F-2848-4AA8-A3D9-2821058C9784}"/>
                </a:ext>
              </a:extLst>
            </p:cNvPr>
            <p:cNvSpPr/>
            <p:nvPr/>
          </p:nvSpPr>
          <p:spPr>
            <a:xfrm>
              <a:off x="7700264" y="4128671"/>
              <a:ext cx="823796" cy="386141"/>
            </a:xfrm>
            <a:custGeom>
              <a:avLst/>
              <a:gdLst>
                <a:gd name="connsiteX0" fmla="*/ 27580 w 823796"/>
                <a:gd name="connsiteY0" fmla="*/ 379161 h 386141"/>
                <a:gd name="connsiteX1" fmla="*/ 821875 w 823796"/>
                <a:gd name="connsiteY1" fmla="*/ 916 h 386141"/>
                <a:gd name="connsiteX2" fmla="*/ 821875 w 823796"/>
                <a:gd name="connsiteY2" fmla="*/ 295 h 386141"/>
                <a:gd name="connsiteX3" fmla="*/ 21558 w 823796"/>
                <a:gd name="connsiteY3" fmla="*/ 365628 h 386141"/>
                <a:gd name="connsiteX4" fmla="*/ 27580 w 823796"/>
                <a:gd name="connsiteY4" fmla="*/ 379161 h 3861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23796" h="386141">
                  <a:moveTo>
                    <a:pt x="27580" y="379161"/>
                  </a:moveTo>
                  <a:cubicBezTo>
                    <a:pt x="293089" y="256307"/>
                    <a:pt x="559034" y="128736"/>
                    <a:pt x="821875" y="916"/>
                  </a:cubicBezTo>
                  <a:cubicBezTo>
                    <a:pt x="823489" y="171"/>
                    <a:pt x="823178" y="-450"/>
                    <a:pt x="821875" y="295"/>
                  </a:cubicBezTo>
                  <a:cubicBezTo>
                    <a:pt x="555744" y="121224"/>
                    <a:pt x="285827" y="239298"/>
                    <a:pt x="21558" y="365628"/>
                  </a:cubicBezTo>
                  <a:cubicBezTo>
                    <a:pt x="-12088" y="381520"/>
                    <a:pt x="-5942" y="394680"/>
                    <a:pt x="27580" y="379161"/>
                  </a:cubicBezTo>
                  <a:close/>
                </a:path>
              </a:pathLst>
            </a:custGeom>
            <a:solidFill>
              <a:srgbClr val="F9C29D"/>
            </a:solidFill>
            <a:ln w="620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415" name="Forme libre : forme 414">
              <a:extLst>
                <a:ext uri="{FF2B5EF4-FFF2-40B4-BE49-F238E27FC236}">
                  <a16:creationId xmlns:a16="http://schemas.microsoft.com/office/drawing/2014/main" id="{F0E987CF-CEDF-4EAB-BBD7-E64FB4D2089B}"/>
                </a:ext>
              </a:extLst>
            </p:cNvPr>
            <p:cNvSpPr/>
            <p:nvPr/>
          </p:nvSpPr>
          <p:spPr>
            <a:xfrm>
              <a:off x="8703430" y="4299884"/>
              <a:ext cx="821739" cy="371632"/>
            </a:xfrm>
            <a:custGeom>
              <a:avLst/>
              <a:gdLst>
                <a:gd name="connsiteX0" fmla="*/ 27478 w 821739"/>
                <a:gd name="connsiteY0" fmla="*/ 365069 h 371632"/>
                <a:gd name="connsiteX1" fmla="*/ 819849 w 821739"/>
                <a:gd name="connsiteY1" fmla="*/ 916 h 371632"/>
                <a:gd name="connsiteX2" fmla="*/ 819538 w 821739"/>
                <a:gd name="connsiteY2" fmla="*/ 295 h 371632"/>
                <a:gd name="connsiteX3" fmla="*/ 21333 w 821739"/>
                <a:gd name="connsiteY3" fmla="*/ 351411 h 371632"/>
                <a:gd name="connsiteX4" fmla="*/ 27478 w 821739"/>
                <a:gd name="connsiteY4" fmla="*/ 365069 h 3716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21739" h="371632">
                  <a:moveTo>
                    <a:pt x="27478" y="365069"/>
                  </a:moveTo>
                  <a:cubicBezTo>
                    <a:pt x="292306" y="247120"/>
                    <a:pt x="557629" y="124080"/>
                    <a:pt x="819849" y="916"/>
                  </a:cubicBezTo>
                  <a:cubicBezTo>
                    <a:pt x="821463" y="171"/>
                    <a:pt x="821152" y="-450"/>
                    <a:pt x="819538" y="295"/>
                  </a:cubicBezTo>
                  <a:cubicBezTo>
                    <a:pt x="554152" y="116506"/>
                    <a:pt x="284980" y="229986"/>
                    <a:pt x="21333" y="351411"/>
                  </a:cubicBezTo>
                  <a:cubicBezTo>
                    <a:pt x="-11941" y="366745"/>
                    <a:pt x="-5982" y="379967"/>
                    <a:pt x="27478" y="365069"/>
                  </a:cubicBezTo>
                  <a:close/>
                </a:path>
              </a:pathLst>
            </a:custGeom>
            <a:solidFill>
              <a:srgbClr val="F9C29D"/>
            </a:solidFill>
            <a:ln w="620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416" name="Forme libre : forme 415">
              <a:extLst>
                <a:ext uri="{FF2B5EF4-FFF2-40B4-BE49-F238E27FC236}">
                  <a16:creationId xmlns:a16="http://schemas.microsoft.com/office/drawing/2014/main" id="{E323D914-ECBC-403E-981E-E2DF41EC729D}"/>
                </a:ext>
              </a:extLst>
            </p:cNvPr>
            <p:cNvSpPr/>
            <p:nvPr/>
          </p:nvSpPr>
          <p:spPr>
            <a:xfrm>
              <a:off x="7663237" y="5189867"/>
              <a:ext cx="784982" cy="163887"/>
            </a:xfrm>
            <a:custGeom>
              <a:avLst/>
              <a:gdLst>
                <a:gd name="connsiteX0" fmla="*/ 0 w 784982"/>
                <a:gd name="connsiteY0" fmla="*/ 0 h 163887"/>
                <a:gd name="connsiteX1" fmla="*/ 784983 w 784982"/>
                <a:gd name="connsiteY1" fmla="*/ 123226 h 163887"/>
                <a:gd name="connsiteX2" fmla="*/ 784983 w 784982"/>
                <a:gd name="connsiteY2" fmla="*/ 163887 h 163887"/>
                <a:gd name="connsiteX3" fmla="*/ 0 w 784982"/>
                <a:gd name="connsiteY3" fmla="*/ 39606 h 163887"/>
                <a:gd name="connsiteX4" fmla="*/ 0 w 784982"/>
                <a:gd name="connsiteY4" fmla="*/ 0 h 1638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4982" h="163887">
                  <a:moveTo>
                    <a:pt x="0" y="0"/>
                  </a:moveTo>
                  <a:lnTo>
                    <a:pt x="784983" y="123226"/>
                  </a:lnTo>
                  <a:lnTo>
                    <a:pt x="784983" y="163887"/>
                  </a:lnTo>
                  <a:lnTo>
                    <a:pt x="0" y="39606"/>
                  </a:lnTo>
                  <a:lnTo>
                    <a:pt x="0" y="0"/>
                  </a:lnTo>
                  <a:close/>
                </a:path>
              </a:pathLst>
            </a:custGeom>
            <a:solidFill>
              <a:srgbClr val="C9C9C9"/>
            </a:solidFill>
            <a:ln w="620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417" name="Forme libre : forme 416">
              <a:extLst>
                <a:ext uri="{FF2B5EF4-FFF2-40B4-BE49-F238E27FC236}">
                  <a16:creationId xmlns:a16="http://schemas.microsoft.com/office/drawing/2014/main" id="{42FFD4F2-FC07-45F0-8626-AEB44DE4F132}"/>
                </a:ext>
              </a:extLst>
            </p:cNvPr>
            <p:cNvSpPr/>
            <p:nvPr/>
          </p:nvSpPr>
          <p:spPr>
            <a:xfrm>
              <a:off x="7663237" y="4935345"/>
              <a:ext cx="1330280" cy="377747"/>
            </a:xfrm>
            <a:custGeom>
              <a:avLst/>
              <a:gdLst>
                <a:gd name="connsiteX0" fmla="*/ 0 w 1330280"/>
                <a:gd name="connsiteY0" fmla="*/ 254522 h 377747"/>
                <a:gd name="connsiteX1" fmla="*/ 545794 w 1330280"/>
                <a:gd name="connsiteY1" fmla="*/ 0 h 377747"/>
                <a:gd name="connsiteX2" fmla="*/ 1330281 w 1330280"/>
                <a:gd name="connsiteY2" fmla="*/ 127199 h 377747"/>
                <a:gd name="connsiteX3" fmla="*/ 784983 w 1330280"/>
                <a:gd name="connsiteY3" fmla="*/ 377748 h 377747"/>
                <a:gd name="connsiteX4" fmla="*/ 0 w 1330280"/>
                <a:gd name="connsiteY4" fmla="*/ 254522 h 3777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0280" h="377747">
                  <a:moveTo>
                    <a:pt x="0" y="254522"/>
                  </a:moveTo>
                  <a:lnTo>
                    <a:pt x="545794" y="0"/>
                  </a:lnTo>
                  <a:lnTo>
                    <a:pt x="1330281" y="127199"/>
                  </a:lnTo>
                  <a:lnTo>
                    <a:pt x="784983" y="377748"/>
                  </a:lnTo>
                  <a:lnTo>
                    <a:pt x="0" y="254522"/>
                  </a:lnTo>
                  <a:close/>
                </a:path>
              </a:pathLst>
            </a:custGeom>
            <a:solidFill>
              <a:srgbClr val="D8D8D8"/>
            </a:solidFill>
            <a:ln w="620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418" name="Forme libre : forme 417">
              <a:extLst>
                <a:ext uri="{FF2B5EF4-FFF2-40B4-BE49-F238E27FC236}">
                  <a16:creationId xmlns:a16="http://schemas.microsoft.com/office/drawing/2014/main" id="{A2072F7A-674F-47F8-A251-436ECCA9C7B4}"/>
                </a:ext>
              </a:extLst>
            </p:cNvPr>
            <p:cNvSpPr/>
            <p:nvPr/>
          </p:nvSpPr>
          <p:spPr>
            <a:xfrm>
              <a:off x="8448220" y="5062544"/>
              <a:ext cx="545297" cy="291210"/>
            </a:xfrm>
            <a:custGeom>
              <a:avLst/>
              <a:gdLst>
                <a:gd name="connsiteX0" fmla="*/ 0 w 545297"/>
                <a:gd name="connsiteY0" fmla="*/ 291211 h 291210"/>
                <a:gd name="connsiteX1" fmla="*/ 545298 w 545297"/>
                <a:gd name="connsiteY1" fmla="*/ 34330 h 291210"/>
                <a:gd name="connsiteX2" fmla="*/ 545298 w 545297"/>
                <a:gd name="connsiteY2" fmla="*/ 0 h 291210"/>
                <a:gd name="connsiteX3" fmla="*/ 0 w 545297"/>
                <a:gd name="connsiteY3" fmla="*/ 250549 h 291210"/>
                <a:gd name="connsiteX4" fmla="*/ 0 w 545297"/>
                <a:gd name="connsiteY4" fmla="*/ 291211 h 2912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5297" h="291210">
                  <a:moveTo>
                    <a:pt x="0" y="291211"/>
                  </a:moveTo>
                  <a:lnTo>
                    <a:pt x="545298" y="34330"/>
                  </a:lnTo>
                  <a:lnTo>
                    <a:pt x="545298" y="0"/>
                  </a:lnTo>
                  <a:lnTo>
                    <a:pt x="0" y="250549"/>
                  </a:lnTo>
                  <a:lnTo>
                    <a:pt x="0" y="291211"/>
                  </a:lnTo>
                  <a:close/>
                </a:path>
              </a:pathLst>
            </a:custGeom>
            <a:solidFill>
              <a:srgbClr val="EFEFEF"/>
            </a:solidFill>
            <a:ln w="620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419" name="Forme libre : forme 418">
              <a:extLst>
                <a:ext uri="{FF2B5EF4-FFF2-40B4-BE49-F238E27FC236}">
                  <a16:creationId xmlns:a16="http://schemas.microsoft.com/office/drawing/2014/main" id="{4A00437E-C28B-4F35-AF37-F7E63E0987AD}"/>
                </a:ext>
              </a:extLst>
            </p:cNvPr>
            <p:cNvSpPr/>
            <p:nvPr/>
          </p:nvSpPr>
          <p:spPr>
            <a:xfrm>
              <a:off x="8294390" y="4733900"/>
              <a:ext cx="88026" cy="404558"/>
            </a:xfrm>
            <a:custGeom>
              <a:avLst/>
              <a:gdLst>
                <a:gd name="connsiteX0" fmla="*/ -825 w 88026"/>
                <a:gd name="connsiteY0" fmla="*/ -41 h 404558"/>
                <a:gd name="connsiteX1" fmla="*/ -825 w 88026"/>
                <a:gd name="connsiteY1" fmla="*/ 390309 h 404558"/>
                <a:gd name="connsiteX2" fmla="*/ 87202 w 88026"/>
                <a:gd name="connsiteY2" fmla="*/ 390309 h 404558"/>
                <a:gd name="connsiteX3" fmla="*/ 87202 w 88026"/>
                <a:gd name="connsiteY3" fmla="*/ 12809 h 404558"/>
              </a:gdLst>
              <a:ahLst/>
              <a:cxnLst>
                <a:cxn ang="0">
                  <a:pos x="connsiteX0" y="connsiteY0"/>
                </a:cxn>
                <a:cxn ang="0">
                  <a:pos x="connsiteX1" y="connsiteY1"/>
                </a:cxn>
                <a:cxn ang="0">
                  <a:pos x="connsiteX2" y="connsiteY2"/>
                </a:cxn>
                <a:cxn ang="0">
                  <a:pos x="connsiteX3" y="connsiteY3"/>
                </a:cxn>
              </a:cxnLst>
              <a:rect l="l" t="t" r="r" b="b"/>
              <a:pathLst>
                <a:path w="88026" h="404558">
                  <a:moveTo>
                    <a:pt x="-825" y="-41"/>
                  </a:moveTo>
                  <a:lnTo>
                    <a:pt x="-825" y="390309"/>
                  </a:lnTo>
                  <a:cubicBezTo>
                    <a:pt x="-825" y="390309"/>
                    <a:pt x="29408" y="422279"/>
                    <a:pt x="87202" y="390309"/>
                  </a:cubicBezTo>
                  <a:lnTo>
                    <a:pt x="87202" y="12809"/>
                  </a:lnTo>
                  <a:close/>
                </a:path>
              </a:pathLst>
            </a:custGeom>
            <a:solidFill>
              <a:srgbClr val="EFEFEF"/>
            </a:solidFill>
            <a:ln w="620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420" name="Forme libre : forme 419">
              <a:extLst>
                <a:ext uri="{FF2B5EF4-FFF2-40B4-BE49-F238E27FC236}">
                  <a16:creationId xmlns:a16="http://schemas.microsoft.com/office/drawing/2014/main" id="{968595DB-49FE-429F-8E79-E6FED840BAF8}"/>
                </a:ext>
              </a:extLst>
            </p:cNvPr>
            <p:cNvSpPr/>
            <p:nvPr/>
          </p:nvSpPr>
          <p:spPr>
            <a:xfrm>
              <a:off x="6773963" y="3692409"/>
              <a:ext cx="2351906" cy="1295205"/>
            </a:xfrm>
            <a:custGeom>
              <a:avLst/>
              <a:gdLst>
                <a:gd name="connsiteX0" fmla="*/ 40289 w 2351906"/>
                <a:gd name="connsiteY0" fmla="*/ 0 h 1295205"/>
                <a:gd name="connsiteX1" fmla="*/ 0 w 2351906"/>
                <a:gd name="connsiteY1" fmla="*/ 48049 h 1295205"/>
                <a:gd name="connsiteX2" fmla="*/ 848737 w 2351906"/>
                <a:gd name="connsiteY2" fmla="*/ 997974 h 1295205"/>
                <a:gd name="connsiteX3" fmla="*/ 1911211 w 2351906"/>
                <a:gd name="connsiteY3" fmla="*/ 1141127 h 1295205"/>
                <a:gd name="connsiteX4" fmla="*/ 2291070 w 2351906"/>
                <a:gd name="connsiteY4" fmla="*/ 1295206 h 1295205"/>
                <a:gd name="connsiteX5" fmla="*/ 2351907 w 2351906"/>
                <a:gd name="connsiteY5" fmla="*/ 1259883 h 1295205"/>
                <a:gd name="connsiteX6" fmla="*/ 1924806 w 2351906"/>
                <a:gd name="connsiteY6" fmla="*/ 1100403 h 1295205"/>
                <a:gd name="connsiteX7" fmla="*/ 873445 w 2351906"/>
                <a:gd name="connsiteY7" fmla="*/ 947194 h 1295205"/>
                <a:gd name="connsiteX8" fmla="*/ 40289 w 2351906"/>
                <a:gd name="connsiteY8" fmla="*/ 0 h 12952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51906" h="1295205">
                  <a:moveTo>
                    <a:pt x="40289" y="0"/>
                  </a:moveTo>
                  <a:lnTo>
                    <a:pt x="0" y="48049"/>
                  </a:lnTo>
                  <a:lnTo>
                    <a:pt x="848737" y="997974"/>
                  </a:lnTo>
                  <a:lnTo>
                    <a:pt x="1911211" y="1141127"/>
                  </a:lnTo>
                  <a:lnTo>
                    <a:pt x="2291070" y="1295206"/>
                  </a:lnTo>
                  <a:lnTo>
                    <a:pt x="2351907" y="1259883"/>
                  </a:lnTo>
                  <a:lnTo>
                    <a:pt x="1924806" y="1100403"/>
                  </a:lnTo>
                  <a:lnTo>
                    <a:pt x="873445" y="947194"/>
                  </a:lnTo>
                  <a:lnTo>
                    <a:pt x="40289" y="0"/>
                  </a:lnTo>
                  <a:close/>
                </a:path>
              </a:pathLst>
            </a:custGeom>
            <a:solidFill>
              <a:srgbClr val="EFEFEF"/>
            </a:solidFill>
            <a:ln w="620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grpSp>
      <p:grpSp>
        <p:nvGrpSpPr>
          <p:cNvPr id="421" name="Graphique 7">
            <a:extLst>
              <a:ext uri="{FF2B5EF4-FFF2-40B4-BE49-F238E27FC236}">
                <a16:creationId xmlns:a16="http://schemas.microsoft.com/office/drawing/2014/main" id="{C83D2268-0CB5-43D7-B706-6343E9596A44}"/>
              </a:ext>
            </a:extLst>
          </p:cNvPr>
          <p:cNvGrpSpPr/>
          <p:nvPr/>
        </p:nvGrpSpPr>
        <p:grpSpPr>
          <a:xfrm>
            <a:off x="7207271" y="3054612"/>
            <a:ext cx="2239622" cy="1625963"/>
            <a:chOff x="7207271" y="3054612"/>
            <a:chExt cx="2239622" cy="1625963"/>
          </a:xfrm>
        </p:grpSpPr>
        <p:sp>
          <p:nvSpPr>
            <p:cNvPr id="422" name="Forme libre : forme 421">
              <a:extLst>
                <a:ext uri="{FF2B5EF4-FFF2-40B4-BE49-F238E27FC236}">
                  <a16:creationId xmlns:a16="http://schemas.microsoft.com/office/drawing/2014/main" id="{429F1DF3-801B-466E-95A4-F5254F2EF9B0}"/>
                </a:ext>
              </a:extLst>
            </p:cNvPr>
            <p:cNvSpPr/>
            <p:nvPr/>
          </p:nvSpPr>
          <p:spPr>
            <a:xfrm>
              <a:off x="7235974" y="3324594"/>
              <a:ext cx="1095616" cy="957405"/>
            </a:xfrm>
            <a:custGeom>
              <a:avLst/>
              <a:gdLst>
                <a:gd name="connsiteX0" fmla="*/ 96677 w 1095616"/>
                <a:gd name="connsiteY0" fmla="*/ -41 h 957405"/>
                <a:gd name="connsiteX1" fmla="*/ 7284 w 1095616"/>
                <a:gd name="connsiteY1" fmla="*/ 159563 h 957405"/>
                <a:gd name="connsiteX2" fmla="*/ 8278 w 1095616"/>
                <a:gd name="connsiteY2" fmla="*/ 277512 h 957405"/>
                <a:gd name="connsiteX3" fmla="*/ 107603 w 1095616"/>
                <a:gd name="connsiteY3" fmla="*/ 374851 h 957405"/>
                <a:gd name="connsiteX4" fmla="*/ 224621 w 1095616"/>
                <a:gd name="connsiteY4" fmla="*/ 453567 h 957405"/>
                <a:gd name="connsiteX5" fmla="*/ 298122 w 1095616"/>
                <a:gd name="connsiteY5" fmla="*/ 613916 h 957405"/>
                <a:gd name="connsiteX6" fmla="*/ 388633 w 1095616"/>
                <a:gd name="connsiteY6" fmla="*/ 810270 h 957405"/>
                <a:gd name="connsiteX7" fmla="*/ 481129 w 1095616"/>
                <a:gd name="connsiteY7" fmla="*/ 910465 h 957405"/>
                <a:gd name="connsiteX8" fmla="*/ 559534 w 1095616"/>
                <a:gd name="connsiteY8" fmla="*/ 934675 h 957405"/>
                <a:gd name="connsiteX9" fmla="*/ 1055294 w 1095616"/>
                <a:gd name="connsiteY9" fmla="*/ 900346 h 957405"/>
                <a:gd name="connsiteX10" fmla="*/ 1094465 w 1095616"/>
                <a:gd name="connsiteY10" fmla="*/ 860864 h 957405"/>
                <a:gd name="connsiteX11" fmla="*/ 1082608 w 1095616"/>
                <a:gd name="connsiteY11" fmla="*/ 824238 h 957405"/>
                <a:gd name="connsiteX12" fmla="*/ 959382 w 1095616"/>
                <a:gd name="connsiteY12" fmla="*/ 688100 h 957405"/>
                <a:gd name="connsiteX13" fmla="*/ 955533 w 1095616"/>
                <a:gd name="connsiteY13" fmla="*/ 666000 h 957405"/>
                <a:gd name="connsiteX14" fmla="*/ 968943 w 1095616"/>
                <a:gd name="connsiteY14" fmla="*/ 658860 h 957405"/>
                <a:gd name="connsiteX15" fmla="*/ 1020592 w 1095616"/>
                <a:gd name="connsiteY15" fmla="*/ 641975 h 957405"/>
                <a:gd name="connsiteX16" fmla="*/ 1046479 w 1095616"/>
                <a:gd name="connsiteY16" fmla="*/ 597403 h 957405"/>
                <a:gd name="connsiteX17" fmla="*/ 988000 w 1095616"/>
                <a:gd name="connsiteY17" fmla="*/ 550658 h 957405"/>
                <a:gd name="connsiteX18" fmla="*/ 851428 w 1095616"/>
                <a:gd name="connsiteY18" fmla="*/ 494042 h 957405"/>
                <a:gd name="connsiteX19" fmla="*/ 500001 w 1095616"/>
                <a:gd name="connsiteY19" fmla="*/ 205191 h 957405"/>
                <a:gd name="connsiteX20" fmla="*/ 101333 w 1095616"/>
                <a:gd name="connsiteY20" fmla="*/ 2380 h 957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095616" h="957405">
                  <a:moveTo>
                    <a:pt x="96677" y="-41"/>
                  </a:moveTo>
                  <a:cubicBezTo>
                    <a:pt x="44904" y="34971"/>
                    <a:pt x="20507" y="98478"/>
                    <a:pt x="7284" y="159563"/>
                  </a:cubicBezTo>
                  <a:cubicBezTo>
                    <a:pt x="-1158" y="198486"/>
                    <a:pt x="-6063" y="240265"/>
                    <a:pt x="8278" y="277512"/>
                  </a:cubicBezTo>
                  <a:cubicBezTo>
                    <a:pt x="25287" y="321588"/>
                    <a:pt x="66321" y="351448"/>
                    <a:pt x="107603" y="374851"/>
                  </a:cubicBezTo>
                  <a:cubicBezTo>
                    <a:pt x="148886" y="398255"/>
                    <a:pt x="192775" y="418679"/>
                    <a:pt x="224621" y="453567"/>
                  </a:cubicBezTo>
                  <a:cubicBezTo>
                    <a:pt x="264538" y="497394"/>
                    <a:pt x="279436" y="557673"/>
                    <a:pt x="298122" y="613916"/>
                  </a:cubicBezTo>
                  <a:cubicBezTo>
                    <a:pt x="320905" y="682519"/>
                    <a:pt x="351261" y="748372"/>
                    <a:pt x="388633" y="810270"/>
                  </a:cubicBezTo>
                  <a:cubicBezTo>
                    <a:pt x="412409" y="849628"/>
                    <a:pt x="440530" y="888675"/>
                    <a:pt x="481129" y="910465"/>
                  </a:cubicBezTo>
                  <a:cubicBezTo>
                    <a:pt x="505340" y="923439"/>
                    <a:pt x="532592" y="929461"/>
                    <a:pt x="559534" y="934675"/>
                  </a:cubicBezTo>
                  <a:cubicBezTo>
                    <a:pt x="724974" y="966708"/>
                    <a:pt x="903077" y="972606"/>
                    <a:pt x="1055294" y="900346"/>
                  </a:cubicBezTo>
                  <a:cubicBezTo>
                    <a:pt x="1072800" y="892027"/>
                    <a:pt x="1091796" y="880046"/>
                    <a:pt x="1094465" y="860864"/>
                  </a:cubicBezTo>
                  <a:cubicBezTo>
                    <a:pt x="1096328" y="847890"/>
                    <a:pt x="1089934" y="835164"/>
                    <a:pt x="1082608" y="824238"/>
                  </a:cubicBezTo>
                  <a:cubicBezTo>
                    <a:pt x="1048589" y="773209"/>
                    <a:pt x="992905" y="739500"/>
                    <a:pt x="959382" y="688100"/>
                  </a:cubicBezTo>
                  <a:cubicBezTo>
                    <a:pt x="955037" y="681457"/>
                    <a:pt x="951064" y="672580"/>
                    <a:pt x="955533" y="666000"/>
                  </a:cubicBezTo>
                  <a:cubicBezTo>
                    <a:pt x="958948" y="662033"/>
                    <a:pt x="963728" y="659488"/>
                    <a:pt x="968943" y="658860"/>
                  </a:cubicBezTo>
                  <a:cubicBezTo>
                    <a:pt x="986635" y="654577"/>
                    <a:pt x="1004948" y="651287"/>
                    <a:pt x="1020592" y="641975"/>
                  </a:cubicBezTo>
                  <a:cubicBezTo>
                    <a:pt x="1036235" y="632664"/>
                    <a:pt x="1048838" y="615468"/>
                    <a:pt x="1046479" y="597403"/>
                  </a:cubicBezTo>
                  <a:cubicBezTo>
                    <a:pt x="1043064" y="571206"/>
                    <a:pt x="1013142" y="558852"/>
                    <a:pt x="988000" y="550658"/>
                  </a:cubicBezTo>
                  <a:cubicBezTo>
                    <a:pt x="940883" y="535833"/>
                    <a:pt x="895193" y="516887"/>
                    <a:pt x="851428" y="494042"/>
                  </a:cubicBezTo>
                  <a:cubicBezTo>
                    <a:pt x="717152" y="422590"/>
                    <a:pt x="613046" y="306937"/>
                    <a:pt x="500001" y="205191"/>
                  </a:cubicBezTo>
                  <a:cubicBezTo>
                    <a:pt x="386957" y="103444"/>
                    <a:pt x="253239" y="10512"/>
                    <a:pt x="101333" y="2380"/>
                  </a:cubicBezTo>
                </a:path>
              </a:pathLst>
            </a:custGeom>
            <a:solidFill>
              <a:srgbClr val="F9C29D">
                <a:alpha val="48000"/>
              </a:srgbClr>
            </a:solidFill>
            <a:ln w="620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423" name="Forme libre : forme 422">
              <a:extLst>
                <a:ext uri="{FF2B5EF4-FFF2-40B4-BE49-F238E27FC236}">
                  <a16:creationId xmlns:a16="http://schemas.microsoft.com/office/drawing/2014/main" id="{A0A2F006-9134-493F-9448-6BB792985387}"/>
                </a:ext>
              </a:extLst>
            </p:cNvPr>
            <p:cNvSpPr/>
            <p:nvPr/>
          </p:nvSpPr>
          <p:spPr>
            <a:xfrm>
              <a:off x="9276844" y="4473481"/>
              <a:ext cx="170049" cy="114659"/>
            </a:xfrm>
            <a:custGeom>
              <a:avLst/>
              <a:gdLst>
                <a:gd name="connsiteX0" fmla="*/ -825 w 170049"/>
                <a:gd name="connsiteY0" fmla="*/ 103320 h 114659"/>
                <a:gd name="connsiteX1" fmla="*/ 18792 w 170049"/>
                <a:gd name="connsiteY1" fmla="*/ 114618 h 114659"/>
                <a:gd name="connsiteX2" fmla="*/ 167780 w 170049"/>
                <a:gd name="connsiteY2" fmla="*/ -41 h 114659"/>
              </a:gdLst>
              <a:ahLst/>
              <a:cxnLst>
                <a:cxn ang="0">
                  <a:pos x="connsiteX0" y="connsiteY0"/>
                </a:cxn>
                <a:cxn ang="0">
                  <a:pos x="connsiteX1" y="connsiteY1"/>
                </a:cxn>
                <a:cxn ang="0">
                  <a:pos x="connsiteX2" y="connsiteY2"/>
                </a:cxn>
              </a:cxnLst>
              <a:rect l="l" t="t" r="r" b="b"/>
              <a:pathLst>
                <a:path w="170049" h="114659">
                  <a:moveTo>
                    <a:pt x="-825" y="103320"/>
                  </a:moveTo>
                  <a:lnTo>
                    <a:pt x="18792" y="114618"/>
                  </a:lnTo>
                  <a:cubicBezTo>
                    <a:pt x="18792" y="114618"/>
                    <a:pt x="186404" y="52043"/>
                    <a:pt x="167780" y="-41"/>
                  </a:cubicBezTo>
                  <a:close/>
                </a:path>
              </a:pathLst>
            </a:custGeom>
            <a:solidFill>
              <a:srgbClr val="FFFFFF"/>
            </a:solidFill>
            <a:ln w="620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424" name="Forme libre : forme 423">
              <a:extLst>
                <a:ext uri="{FF2B5EF4-FFF2-40B4-BE49-F238E27FC236}">
                  <a16:creationId xmlns:a16="http://schemas.microsoft.com/office/drawing/2014/main" id="{839C3CDC-2C3B-4797-BF04-283DDD5DD107}"/>
                </a:ext>
              </a:extLst>
            </p:cNvPr>
            <p:cNvSpPr/>
            <p:nvPr/>
          </p:nvSpPr>
          <p:spPr>
            <a:xfrm>
              <a:off x="9221408" y="4463138"/>
              <a:ext cx="224717" cy="113703"/>
            </a:xfrm>
            <a:custGeom>
              <a:avLst/>
              <a:gdLst>
                <a:gd name="connsiteX0" fmla="*/ 70938 w 224717"/>
                <a:gd name="connsiteY0" fmla="*/ 4094 h 113703"/>
                <a:gd name="connsiteX1" fmla="*/ 104647 w 224717"/>
                <a:gd name="connsiteY1" fmla="*/ 23587 h 113703"/>
                <a:gd name="connsiteX2" fmla="*/ 223465 w 224717"/>
                <a:gd name="connsiteY2" fmla="*/ 10302 h 113703"/>
                <a:gd name="connsiteX3" fmla="*/ 54612 w 224717"/>
                <a:gd name="connsiteY3" fmla="*/ 113663 h 113703"/>
                <a:gd name="connsiteX4" fmla="*/ -825 w 224717"/>
                <a:gd name="connsiteY4" fmla="*/ 62448 h 1137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4717" h="113703">
                  <a:moveTo>
                    <a:pt x="70938" y="4094"/>
                  </a:moveTo>
                  <a:lnTo>
                    <a:pt x="104647" y="23587"/>
                  </a:lnTo>
                  <a:cubicBezTo>
                    <a:pt x="104647" y="23587"/>
                    <a:pt x="213160" y="-19123"/>
                    <a:pt x="223465" y="10302"/>
                  </a:cubicBezTo>
                  <a:cubicBezTo>
                    <a:pt x="233770" y="39728"/>
                    <a:pt x="54612" y="113663"/>
                    <a:pt x="54612" y="113663"/>
                  </a:cubicBezTo>
                  <a:lnTo>
                    <a:pt x="-825" y="62448"/>
                  </a:lnTo>
                  <a:close/>
                </a:path>
              </a:pathLst>
            </a:custGeom>
            <a:solidFill>
              <a:srgbClr val="313759"/>
            </a:solidFill>
            <a:ln w="620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425" name="Forme libre : forme 424">
              <a:extLst>
                <a:ext uri="{FF2B5EF4-FFF2-40B4-BE49-F238E27FC236}">
                  <a16:creationId xmlns:a16="http://schemas.microsoft.com/office/drawing/2014/main" id="{AE75721E-5FAC-4A42-B8C1-08E206E45FD0}"/>
                </a:ext>
              </a:extLst>
            </p:cNvPr>
            <p:cNvSpPr/>
            <p:nvPr/>
          </p:nvSpPr>
          <p:spPr>
            <a:xfrm>
              <a:off x="9334016" y="4479399"/>
              <a:ext cx="14473" cy="32609"/>
            </a:xfrm>
            <a:custGeom>
              <a:avLst/>
              <a:gdLst>
                <a:gd name="connsiteX0" fmla="*/ 13456 w 14473"/>
                <a:gd name="connsiteY0" fmla="*/ 31040 h 32609"/>
                <a:gd name="connsiteX1" fmla="*/ 13456 w 14473"/>
                <a:gd name="connsiteY1" fmla="*/ 498 h 32609"/>
                <a:gd name="connsiteX2" fmla="*/ 11656 w 14473"/>
                <a:gd name="connsiteY2" fmla="*/ 125 h 32609"/>
                <a:gd name="connsiteX3" fmla="*/ -760 w 14473"/>
                <a:gd name="connsiteY3" fmla="*/ 28184 h 32609"/>
                <a:gd name="connsiteX4" fmla="*/ 13456 w 14473"/>
                <a:gd name="connsiteY4" fmla="*/ 31040 h 326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473" h="32609">
                  <a:moveTo>
                    <a:pt x="13456" y="31040"/>
                  </a:moveTo>
                  <a:cubicBezTo>
                    <a:pt x="13891" y="20984"/>
                    <a:pt x="13456" y="10678"/>
                    <a:pt x="13456" y="498"/>
                  </a:cubicBezTo>
                  <a:cubicBezTo>
                    <a:pt x="13456" y="63"/>
                    <a:pt x="11843" y="-247"/>
                    <a:pt x="11656" y="125"/>
                  </a:cubicBezTo>
                  <a:cubicBezTo>
                    <a:pt x="7807" y="9499"/>
                    <a:pt x="3089" y="18749"/>
                    <a:pt x="-760" y="28184"/>
                  </a:cubicBezTo>
                  <a:cubicBezTo>
                    <a:pt x="-1939" y="31413"/>
                    <a:pt x="13332" y="34517"/>
                    <a:pt x="13456" y="31040"/>
                  </a:cubicBezTo>
                  <a:close/>
                </a:path>
              </a:pathLst>
            </a:custGeom>
            <a:solidFill>
              <a:srgbClr val="FFFFFF"/>
            </a:solidFill>
            <a:ln w="620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426" name="Forme libre : forme 425">
              <a:extLst>
                <a:ext uri="{FF2B5EF4-FFF2-40B4-BE49-F238E27FC236}">
                  <a16:creationId xmlns:a16="http://schemas.microsoft.com/office/drawing/2014/main" id="{8517426F-C625-4514-9257-9E550392A9F0}"/>
                </a:ext>
              </a:extLst>
            </p:cNvPr>
            <p:cNvSpPr/>
            <p:nvPr/>
          </p:nvSpPr>
          <p:spPr>
            <a:xfrm>
              <a:off x="9362889" y="4472977"/>
              <a:ext cx="14444" cy="32540"/>
            </a:xfrm>
            <a:custGeom>
              <a:avLst/>
              <a:gdLst>
                <a:gd name="connsiteX0" fmla="*/ 13512 w 14444"/>
                <a:gd name="connsiteY0" fmla="*/ 31068 h 32540"/>
                <a:gd name="connsiteX1" fmla="*/ 13512 w 14444"/>
                <a:gd name="connsiteY1" fmla="*/ 525 h 32540"/>
                <a:gd name="connsiteX2" fmla="*/ 11650 w 14444"/>
                <a:gd name="connsiteY2" fmla="*/ 153 h 32540"/>
                <a:gd name="connsiteX3" fmla="*/ -766 w 14444"/>
                <a:gd name="connsiteY3" fmla="*/ 28150 h 32540"/>
                <a:gd name="connsiteX4" fmla="*/ 13512 w 14444"/>
                <a:gd name="connsiteY4" fmla="*/ 31068 h 325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444" h="32540">
                  <a:moveTo>
                    <a:pt x="13512" y="31068"/>
                  </a:moveTo>
                  <a:cubicBezTo>
                    <a:pt x="13885" y="21011"/>
                    <a:pt x="13140" y="10644"/>
                    <a:pt x="13512" y="525"/>
                  </a:cubicBezTo>
                  <a:cubicBezTo>
                    <a:pt x="13512" y="91"/>
                    <a:pt x="11836" y="-282"/>
                    <a:pt x="11650" y="153"/>
                  </a:cubicBezTo>
                  <a:cubicBezTo>
                    <a:pt x="7801" y="9527"/>
                    <a:pt x="3083" y="18776"/>
                    <a:pt x="-766" y="28150"/>
                  </a:cubicBezTo>
                  <a:cubicBezTo>
                    <a:pt x="-1884" y="31378"/>
                    <a:pt x="13325" y="34358"/>
                    <a:pt x="13512" y="31068"/>
                  </a:cubicBezTo>
                  <a:close/>
                </a:path>
              </a:pathLst>
            </a:custGeom>
            <a:solidFill>
              <a:srgbClr val="FFFFFF"/>
            </a:solidFill>
            <a:ln w="620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427" name="Forme libre : forme 426">
              <a:extLst>
                <a:ext uri="{FF2B5EF4-FFF2-40B4-BE49-F238E27FC236}">
                  <a16:creationId xmlns:a16="http://schemas.microsoft.com/office/drawing/2014/main" id="{25BCE544-7A71-4ADE-843F-3E59CE1EF24F}"/>
                </a:ext>
              </a:extLst>
            </p:cNvPr>
            <p:cNvSpPr/>
            <p:nvPr/>
          </p:nvSpPr>
          <p:spPr>
            <a:xfrm>
              <a:off x="9193597" y="4565916"/>
              <a:ext cx="170049" cy="114659"/>
            </a:xfrm>
            <a:custGeom>
              <a:avLst/>
              <a:gdLst>
                <a:gd name="connsiteX0" fmla="*/ -825 w 170049"/>
                <a:gd name="connsiteY0" fmla="*/ 103320 h 114659"/>
                <a:gd name="connsiteX1" fmla="*/ 18792 w 170049"/>
                <a:gd name="connsiteY1" fmla="*/ 114618 h 114659"/>
                <a:gd name="connsiteX2" fmla="*/ 167781 w 170049"/>
                <a:gd name="connsiteY2" fmla="*/ -41 h 114659"/>
              </a:gdLst>
              <a:ahLst/>
              <a:cxnLst>
                <a:cxn ang="0">
                  <a:pos x="connsiteX0" y="connsiteY0"/>
                </a:cxn>
                <a:cxn ang="0">
                  <a:pos x="connsiteX1" y="connsiteY1"/>
                </a:cxn>
                <a:cxn ang="0">
                  <a:pos x="connsiteX2" y="connsiteY2"/>
                </a:cxn>
              </a:cxnLst>
              <a:rect l="l" t="t" r="r" b="b"/>
              <a:pathLst>
                <a:path w="170049" h="114659">
                  <a:moveTo>
                    <a:pt x="-825" y="103320"/>
                  </a:moveTo>
                  <a:lnTo>
                    <a:pt x="18792" y="114618"/>
                  </a:lnTo>
                  <a:cubicBezTo>
                    <a:pt x="18792" y="114618"/>
                    <a:pt x="186404" y="52043"/>
                    <a:pt x="167781" y="-41"/>
                  </a:cubicBezTo>
                  <a:close/>
                </a:path>
              </a:pathLst>
            </a:custGeom>
            <a:solidFill>
              <a:srgbClr val="FFFFFF"/>
            </a:solidFill>
            <a:ln w="620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428" name="Forme libre : forme 427">
              <a:extLst>
                <a:ext uri="{FF2B5EF4-FFF2-40B4-BE49-F238E27FC236}">
                  <a16:creationId xmlns:a16="http://schemas.microsoft.com/office/drawing/2014/main" id="{2B3CAD31-B3F5-4DA0-9656-E9B091BFB107}"/>
                </a:ext>
              </a:extLst>
            </p:cNvPr>
            <p:cNvSpPr/>
            <p:nvPr/>
          </p:nvSpPr>
          <p:spPr>
            <a:xfrm>
              <a:off x="9138161" y="4555599"/>
              <a:ext cx="224717" cy="113677"/>
            </a:xfrm>
            <a:custGeom>
              <a:avLst/>
              <a:gdLst>
                <a:gd name="connsiteX0" fmla="*/ 70939 w 224717"/>
                <a:gd name="connsiteY0" fmla="*/ 4130 h 113677"/>
                <a:gd name="connsiteX1" fmla="*/ 104647 w 224717"/>
                <a:gd name="connsiteY1" fmla="*/ 23560 h 113677"/>
                <a:gd name="connsiteX2" fmla="*/ 223465 w 224717"/>
                <a:gd name="connsiteY2" fmla="*/ 10276 h 113677"/>
                <a:gd name="connsiteX3" fmla="*/ 54612 w 224717"/>
                <a:gd name="connsiteY3" fmla="*/ 113636 h 113677"/>
                <a:gd name="connsiteX4" fmla="*/ -825 w 224717"/>
                <a:gd name="connsiteY4" fmla="*/ 62484 h 1136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4717" h="113677">
                  <a:moveTo>
                    <a:pt x="70939" y="4130"/>
                  </a:moveTo>
                  <a:lnTo>
                    <a:pt x="104647" y="23560"/>
                  </a:lnTo>
                  <a:cubicBezTo>
                    <a:pt x="104647" y="23560"/>
                    <a:pt x="213160" y="-19087"/>
                    <a:pt x="223465" y="10276"/>
                  </a:cubicBezTo>
                  <a:cubicBezTo>
                    <a:pt x="233770" y="39639"/>
                    <a:pt x="54612" y="113636"/>
                    <a:pt x="54612" y="113636"/>
                  </a:cubicBezTo>
                  <a:lnTo>
                    <a:pt x="-825" y="62484"/>
                  </a:lnTo>
                  <a:close/>
                </a:path>
              </a:pathLst>
            </a:custGeom>
            <a:solidFill>
              <a:srgbClr val="313759"/>
            </a:solidFill>
            <a:ln w="620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429" name="Forme libre : forme 428">
              <a:extLst>
                <a:ext uri="{FF2B5EF4-FFF2-40B4-BE49-F238E27FC236}">
                  <a16:creationId xmlns:a16="http://schemas.microsoft.com/office/drawing/2014/main" id="{1D3BCAD7-E6A4-435D-BF9E-EA6B3BF6A03B}"/>
                </a:ext>
              </a:extLst>
            </p:cNvPr>
            <p:cNvSpPr/>
            <p:nvPr/>
          </p:nvSpPr>
          <p:spPr>
            <a:xfrm>
              <a:off x="9250768" y="4571855"/>
              <a:ext cx="14420" cy="32725"/>
            </a:xfrm>
            <a:custGeom>
              <a:avLst/>
              <a:gdLst>
                <a:gd name="connsiteX0" fmla="*/ 13457 w 14420"/>
                <a:gd name="connsiteY0" fmla="*/ 31019 h 32725"/>
                <a:gd name="connsiteX1" fmla="*/ 13457 w 14420"/>
                <a:gd name="connsiteY1" fmla="*/ 538 h 32725"/>
                <a:gd name="connsiteX2" fmla="*/ 11656 w 14420"/>
                <a:gd name="connsiteY2" fmla="*/ 166 h 32725"/>
                <a:gd name="connsiteX3" fmla="*/ -760 w 14420"/>
                <a:gd name="connsiteY3" fmla="*/ 28163 h 32725"/>
                <a:gd name="connsiteX4" fmla="*/ 13457 w 14420"/>
                <a:gd name="connsiteY4" fmla="*/ 31019 h 327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420" h="32725">
                  <a:moveTo>
                    <a:pt x="13457" y="31019"/>
                  </a:moveTo>
                  <a:cubicBezTo>
                    <a:pt x="13891" y="20962"/>
                    <a:pt x="13146" y="10657"/>
                    <a:pt x="13457" y="538"/>
                  </a:cubicBezTo>
                  <a:cubicBezTo>
                    <a:pt x="13457" y="42"/>
                    <a:pt x="11842" y="-269"/>
                    <a:pt x="11656" y="166"/>
                  </a:cubicBezTo>
                  <a:cubicBezTo>
                    <a:pt x="7807" y="9540"/>
                    <a:pt x="3027" y="18790"/>
                    <a:pt x="-760" y="28163"/>
                  </a:cubicBezTo>
                  <a:cubicBezTo>
                    <a:pt x="-1939" y="31392"/>
                    <a:pt x="13332" y="34806"/>
                    <a:pt x="13457" y="31019"/>
                  </a:cubicBezTo>
                  <a:close/>
                </a:path>
              </a:pathLst>
            </a:custGeom>
            <a:solidFill>
              <a:srgbClr val="FFFFFF"/>
            </a:solidFill>
            <a:ln w="620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430" name="Forme libre : forme 429">
              <a:extLst>
                <a:ext uri="{FF2B5EF4-FFF2-40B4-BE49-F238E27FC236}">
                  <a16:creationId xmlns:a16="http://schemas.microsoft.com/office/drawing/2014/main" id="{B50E8831-FAFA-49EA-9C90-E962E8066B74}"/>
                </a:ext>
              </a:extLst>
            </p:cNvPr>
            <p:cNvSpPr/>
            <p:nvPr/>
          </p:nvSpPr>
          <p:spPr>
            <a:xfrm>
              <a:off x="9279578" y="4565439"/>
              <a:ext cx="14530" cy="32609"/>
            </a:xfrm>
            <a:custGeom>
              <a:avLst/>
              <a:gdLst>
                <a:gd name="connsiteX0" fmla="*/ 13513 w 14530"/>
                <a:gd name="connsiteY0" fmla="*/ 31040 h 32609"/>
                <a:gd name="connsiteX1" fmla="*/ 13513 w 14530"/>
                <a:gd name="connsiteY1" fmla="*/ 498 h 32609"/>
                <a:gd name="connsiteX2" fmla="*/ 11651 w 14530"/>
                <a:gd name="connsiteY2" fmla="*/ 125 h 32609"/>
                <a:gd name="connsiteX3" fmla="*/ -765 w 14530"/>
                <a:gd name="connsiteY3" fmla="*/ 28185 h 32609"/>
                <a:gd name="connsiteX4" fmla="*/ 13513 w 14530"/>
                <a:gd name="connsiteY4" fmla="*/ 31040 h 326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530" h="32609">
                  <a:moveTo>
                    <a:pt x="13513" y="31040"/>
                  </a:moveTo>
                  <a:cubicBezTo>
                    <a:pt x="13947" y="20984"/>
                    <a:pt x="13513" y="10679"/>
                    <a:pt x="13513" y="498"/>
                  </a:cubicBezTo>
                  <a:cubicBezTo>
                    <a:pt x="13513" y="63"/>
                    <a:pt x="11837" y="-247"/>
                    <a:pt x="11651" y="125"/>
                  </a:cubicBezTo>
                  <a:cubicBezTo>
                    <a:pt x="7802" y="9499"/>
                    <a:pt x="3084" y="18749"/>
                    <a:pt x="-765" y="28185"/>
                  </a:cubicBezTo>
                  <a:cubicBezTo>
                    <a:pt x="-1883" y="31413"/>
                    <a:pt x="13140" y="34517"/>
                    <a:pt x="13513" y="31040"/>
                  </a:cubicBezTo>
                  <a:close/>
                </a:path>
              </a:pathLst>
            </a:custGeom>
            <a:solidFill>
              <a:srgbClr val="FFFFFF"/>
            </a:solidFill>
            <a:ln w="620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431" name="Forme libre : forme 430">
              <a:extLst>
                <a:ext uri="{FF2B5EF4-FFF2-40B4-BE49-F238E27FC236}">
                  <a16:creationId xmlns:a16="http://schemas.microsoft.com/office/drawing/2014/main" id="{3A7D8B49-041A-4EC4-996C-EE57F8FE5F64}"/>
                </a:ext>
              </a:extLst>
            </p:cNvPr>
            <p:cNvSpPr/>
            <p:nvPr/>
          </p:nvSpPr>
          <p:spPr>
            <a:xfrm>
              <a:off x="8144159" y="4140678"/>
              <a:ext cx="1190107" cy="414075"/>
            </a:xfrm>
            <a:custGeom>
              <a:avLst/>
              <a:gdLst>
                <a:gd name="connsiteX0" fmla="*/ 207636 w 1190107"/>
                <a:gd name="connsiteY0" fmla="*/ -41 h 414075"/>
                <a:gd name="connsiteX1" fmla="*/ 848534 w 1190107"/>
                <a:gd name="connsiteY1" fmla="*/ 97795 h 414075"/>
                <a:gd name="connsiteX2" fmla="*/ 1189283 w 1190107"/>
                <a:gd name="connsiteY2" fmla="*/ 326926 h 414075"/>
                <a:gd name="connsiteX3" fmla="*/ 1050599 w 1190107"/>
                <a:gd name="connsiteY3" fmla="*/ 412595 h 414075"/>
                <a:gd name="connsiteX4" fmla="*/ 411998 w 1190107"/>
                <a:gd name="connsiteY4" fmla="*/ 199045 h 414075"/>
                <a:gd name="connsiteX5" fmla="*/ 74042 w 1190107"/>
                <a:gd name="connsiteY5" fmla="*/ 135539 h 414075"/>
                <a:gd name="connsiteX6" fmla="*/ -825 w 1190107"/>
                <a:gd name="connsiteY6" fmla="*/ 92084 h 414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90107" h="414075">
                  <a:moveTo>
                    <a:pt x="207636" y="-41"/>
                  </a:moveTo>
                  <a:cubicBezTo>
                    <a:pt x="300256" y="1573"/>
                    <a:pt x="715065" y="12375"/>
                    <a:pt x="848534" y="97795"/>
                  </a:cubicBezTo>
                  <a:cubicBezTo>
                    <a:pt x="982003" y="183215"/>
                    <a:pt x="1189283" y="326926"/>
                    <a:pt x="1189283" y="326926"/>
                  </a:cubicBezTo>
                  <a:cubicBezTo>
                    <a:pt x="1189283" y="326926"/>
                    <a:pt x="1124907" y="390681"/>
                    <a:pt x="1050599" y="412595"/>
                  </a:cubicBezTo>
                  <a:cubicBezTo>
                    <a:pt x="976291" y="434509"/>
                    <a:pt x="411998" y="199045"/>
                    <a:pt x="411998" y="199045"/>
                  </a:cubicBezTo>
                  <a:lnTo>
                    <a:pt x="74042" y="135539"/>
                  </a:lnTo>
                  <a:lnTo>
                    <a:pt x="-825" y="92084"/>
                  </a:lnTo>
                  <a:close/>
                </a:path>
              </a:pathLst>
            </a:custGeom>
            <a:solidFill>
              <a:srgbClr val="1459A5"/>
            </a:solidFill>
            <a:ln w="620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432" name="Forme libre : forme 431">
              <a:extLst>
                <a:ext uri="{FF2B5EF4-FFF2-40B4-BE49-F238E27FC236}">
                  <a16:creationId xmlns:a16="http://schemas.microsoft.com/office/drawing/2014/main" id="{0A5AFA0B-C76E-4B43-891F-E8A8FDFAAE56}"/>
                </a:ext>
              </a:extLst>
            </p:cNvPr>
            <p:cNvSpPr/>
            <p:nvPr/>
          </p:nvSpPr>
          <p:spPr>
            <a:xfrm>
              <a:off x="7974561" y="4197418"/>
              <a:ext cx="1270560" cy="448020"/>
            </a:xfrm>
            <a:custGeom>
              <a:avLst/>
              <a:gdLst>
                <a:gd name="connsiteX0" fmla="*/ 303857 w 1270560"/>
                <a:gd name="connsiteY0" fmla="*/ -41 h 448020"/>
                <a:gd name="connsiteX1" fmla="*/ 966980 w 1270560"/>
                <a:gd name="connsiteY1" fmla="*/ 136532 h 448020"/>
                <a:gd name="connsiteX2" fmla="*/ 1269736 w 1270560"/>
                <a:gd name="connsiteY2" fmla="*/ 355793 h 448020"/>
                <a:gd name="connsiteX3" fmla="*/ 1137571 w 1270560"/>
                <a:gd name="connsiteY3" fmla="*/ 447980 h 448020"/>
                <a:gd name="connsiteX4" fmla="*/ 633493 w 1270560"/>
                <a:gd name="connsiteY4" fmla="*/ 240265 h 448020"/>
                <a:gd name="connsiteX5" fmla="*/ 266609 w 1270560"/>
                <a:gd name="connsiteY5" fmla="*/ 221642 h 448020"/>
                <a:gd name="connsiteX6" fmla="*/ -825 w 1270560"/>
                <a:gd name="connsiteY6" fmla="*/ 129269 h 4480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70560" h="448020">
                  <a:moveTo>
                    <a:pt x="303857" y="-41"/>
                  </a:moveTo>
                  <a:cubicBezTo>
                    <a:pt x="443968" y="3373"/>
                    <a:pt x="890685" y="79916"/>
                    <a:pt x="966980" y="136532"/>
                  </a:cubicBezTo>
                  <a:cubicBezTo>
                    <a:pt x="1043274" y="193147"/>
                    <a:pt x="1269736" y="355793"/>
                    <a:pt x="1269736" y="355793"/>
                  </a:cubicBezTo>
                  <a:cubicBezTo>
                    <a:pt x="1269736" y="355793"/>
                    <a:pt x="1198036" y="427494"/>
                    <a:pt x="1137571" y="447980"/>
                  </a:cubicBezTo>
                  <a:cubicBezTo>
                    <a:pt x="1046812" y="399683"/>
                    <a:pt x="776274" y="265283"/>
                    <a:pt x="633493" y="240265"/>
                  </a:cubicBezTo>
                  <a:cubicBezTo>
                    <a:pt x="490713" y="215247"/>
                    <a:pt x="266609" y="221642"/>
                    <a:pt x="266609" y="221642"/>
                  </a:cubicBezTo>
                  <a:lnTo>
                    <a:pt x="-825" y="129269"/>
                  </a:lnTo>
                  <a:close/>
                </a:path>
              </a:pathLst>
            </a:custGeom>
            <a:solidFill>
              <a:srgbClr val="1760BF"/>
            </a:solidFill>
            <a:ln w="620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433" name="Forme libre : forme 432">
              <a:extLst>
                <a:ext uri="{FF2B5EF4-FFF2-40B4-BE49-F238E27FC236}">
                  <a16:creationId xmlns:a16="http://schemas.microsoft.com/office/drawing/2014/main" id="{70506E4F-3480-44CF-8C69-4990697DE1E2}"/>
                </a:ext>
              </a:extLst>
            </p:cNvPr>
            <p:cNvSpPr/>
            <p:nvPr/>
          </p:nvSpPr>
          <p:spPr>
            <a:xfrm>
              <a:off x="7534762" y="3613877"/>
              <a:ext cx="869879" cy="712664"/>
            </a:xfrm>
            <a:custGeom>
              <a:avLst/>
              <a:gdLst>
                <a:gd name="connsiteX0" fmla="*/ 266 w 869879"/>
                <a:gd name="connsiteY0" fmla="*/ 138335 h 712664"/>
                <a:gd name="connsiteX1" fmla="*/ 332573 w 869879"/>
                <a:gd name="connsiteY1" fmla="*/ 1762 h 712664"/>
                <a:gd name="connsiteX2" fmla="*/ 869055 w 869879"/>
                <a:gd name="connsiteY2" fmla="*/ 490693 h 712664"/>
                <a:gd name="connsiteX3" fmla="*/ 438975 w 869879"/>
                <a:gd name="connsiteY3" fmla="*/ 712624 h 712664"/>
                <a:gd name="connsiteX4" fmla="*/ 266 w 869879"/>
                <a:gd name="connsiteY4" fmla="*/ 138335 h 7126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69879" h="712664">
                  <a:moveTo>
                    <a:pt x="266" y="138335"/>
                  </a:moveTo>
                  <a:cubicBezTo>
                    <a:pt x="30312" y="106551"/>
                    <a:pt x="299174" y="-16302"/>
                    <a:pt x="332573" y="1762"/>
                  </a:cubicBezTo>
                  <a:cubicBezTo>
                    <a:pt x="365971" y="19827"/>
                    <a:pt x="580887" y="415516"/>
                    <a:pt x="869055" y="490693"/>
                  </a:cubicBezTo>
                  <a:cubicBezTo>
                    <a:pt x="864523" y="528809"/>
                    <a:pt x="601062" y="701015"/>
                    <a:pt x="438975" y="712624"/>
                  </a:cubicBezTo>
                  <a:cubicBezTo>
                    <a:pt x="380248" y="702256"/>
                    <a:pt x="-24503" y="164532"/>
                    <a:pt x="266" y="138335"/>
                  </a:cubicBezTo>
                  <a:close/>
                </a:path>
              </a:pathLst>
            </a:custGeom>
            <a:solidFill>
              <a:srgbClr val="313759"/>
            </a:solidFill>
            <a:ln w="620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434" name="Forme libre : forme 433">
              <a:extLst>
                <a:ext uri="{FF2B5EF4-FFF2-40B4-BE49-F238E27FC236}">
                  <a16:creationId xmlns:a16="http://schemas.microsoft.com/office/drawing/2014/main" id="{70EE183B-10A0-4263-BD3A-3A07DD08A382}"/>
                </a:ext>
              </a:extLst>
            </p:cNvPr>
            <p:cNvSpPr/>
            <p:nvPr/>
          </p:nvSpPr>
          <p:spPr>
            <a:xfrm>
              <a:off x="7238584" y="3280643"/>
              <a:ext cx="170876" cy="367442"/>
            </a:xfrm>
            <a:custGeom>
              <a:avLst/>
              <a:gdLst>
                <a:gd name="connsiteX0" fmla="*/ 170052 w 170876"/>
                <a:gd name="connsiteY0" fmla="*/ 367402 h 367442"/>
                <a:gd name="connsiteX1" fmla="*/ 52103 w 170876"/>
                <a:gd name="connsiteY1" fmla="*/ -41 h 367442"/>
                <a:gd name="connsiteX2" fmla="*/ 111326 w 170876"/>
                <a:gd name="connsiteY2" fmla="*/ 5608 h 367442"/>
                <a:gd name="connsiteX3" fmla="*/ 146400 w 170876"/>
                <a:gd name="connsiteY3" fmla="*/ 288190 h 367442"/>
              </a:gdLst>
              <a:ahLst/>
              <a:cxnLst>
                <a:cxn ang="0">
                  <a:pos x="connsiteX0" y="connsiteY0"/>
                </a:cxn>
                <a:cxn ang="0">
                  <a:pos x="connsiteX1" y="connsiteY1"/>
                </a:cxn>
                <a:cxn ang="0">
                  <a:pos x="connsiteX2" y="connsiteY2"/>
                </a:cxn>
                <a:cxn ang="0">
                  <a:pos x="connsiteX3" y="connsiteY3"/>
                </a:cxn>
              </a:cxnLst>
              <a:rect l="l" t="t" r="r" b="b"/>
              <a:pathLst>
                <a:path w="170876" h="367442">
                  <a:moveTo>
                    <a:pt x="170052" y="367402"/>
                  </a:moveTo>
                  <a:cubicBezTo>
                    <a:pt x="110829" y="350454"/>
                    <a:pt x="-97258" y="193582"/>
                    <a:pt x="52103" y="-41"/>
                  </a:cubicBezTo>
                  <a:lnTo>
                    <a:pt x="111326" y="5608"/>
                  </a:lnTo>
                  <a:lnTo>
                    <a:pt x="146400" y="288190"/>
                  </a:lnTo>
                  <a:close/>
                </a:path>
              </a:pathLst>
            </a:custGeom>
            <a:solidFill>
              <a:srgbClr val="FFB600"/>
            </a:solidFill>
            <a:ln w="620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435" name="Forme libre : forme 434">
              <a:extLst>
                <a:ext uri="{FF2B5EF4-FFF2-40B4-BE49-F238E27FC236}">
                  <a16:creationId xmlns:a16="http://schemas.microsoft.com/office/drawing/2014/main" id="{D48FEC5B-6154-4025-96CF-27F4D3764827}"/>
                </a:ext>
              </a:extLst>
            </p:cNvPr>
            <p:cNvSpPr/>
            <p:nvPr/>
          </p:nvSpPr>
          <p:spPr>
            <a:xfrm>
              <a:off x="7329059" y="3585188"/>
              <a:ext cx="121743" cy="93882"/>
            </a:xfrm>
            <a:custGeom>
              <a:avLst/>
              <a:gdLst>
                <a:gd name="connsiteX0" fmla="*/ 49531 w 121743"/>
                <a:gd name="connsiteY0" fmla="*/ 2206 h 93882"/>
                <a:gd name="connsiteX1" fmla="*/ 7442 w 121743"/>
                <a:gd name="connsiteY1" fmla="*/ 63478 h 93882"/>
                <a:gd name="connsiteX2" fmla="*/ 119183 w 121743"/>
                <a:gd name="connsiteY2" fmla="*/ 66519 h 93882"/>
                <a:gd name="connsiteX3" fmla="*/ 49531 w 121743"/>
                <a:gd name="connsiteY3" fmla="*/ 2206 h 93882"/>
              </a:gdLst>
              <a:ahLst/>
              <a:cxnLst>
                <a:cxn ang="0">
                  <a:pos x="connsiteX0" y="connsiteY0"/>
                </a:cxn>
                <a:cxn ang="0">
                  <a:pos x="connsiteX1" y="connsiteY1"/>
                </a:cxn>
                <a:cxn ang="0">
                  <a:pos x="connsiteX2" y="connsiteY2"/>
                </a:cxn>
                <a:cxn ang="0">
                  <a:pos x="connsiteX3" y="connsiteY3"/>
                </a:cxn>
              </a:cxnLst>
              <a:rect l="l" t="t" r="r" b="b"/>
              <a:pathLst>
                <a:path w="121743" h="93882">
                  <a:moveTo>
                    <a:pt x="49531" y="2206"/>
                  </a:moveTo>
                  <a:cubicBezTo>
                    <a:pt x="19982" y="-9775"/>
                    <a:pt x="-17762" y="28403"/>
                    <a:pt x="7442" y="63478"/>
                  </a:cubicBezTo>
                  <a:cubicBezTo>
                    <a:pt x="32646" y="98552"/>
                    <a:pt x="104409" y="107864"/>
                    <a:pt x="119183" y="66519"/>
                  </a:cubicBezTo>
                  <a:cubicBezTo>
                    <a:pt x="133958" y="25175"/>
                    <a:pt x="49531" y="2206"/>
                    <a:pt x="49531" y="2206"/>
                  </a:cubicBezTo>
                  <a:close/>
                </a:path>
              </a:pathLst>
            </a:custGeom>
            <a:solidFill>
              <a:srgbClr val="DBAA7D"/>
            </a:solidFill>
            <a:ln w="620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436" name="Forme libre : forme 435">
              <a:extLst>
                <a:ext uri="{FF2B5EF4-FFF2-40B4-BE49-F238E27FC236}">
                  <a16:creationId xmlns:a16="http://schemas.microsoft.com/office/drawing/2014/main" id="{EDA2CFE1-E032-4A1B-9DDC-EFB48E00D43D}"/>
                </a:ext>
              </a:extLst>
            </p:cNvPr>
            <p:cNvSpPr/>
            <p:nvPr/>
          </p:nvSpPr>
          <p:spPr>
            <a:xfrm>
              <a:off x="7287579" y="3162166"/>
              <a:ext cx="531492" cy="525783"/>
            </a:xfrm>
            <a:custGeom>
              <a:avLst/>
              <a:gdLst>
                <a:gd name="connsiteX0" fmla="*/ 322068 w 531492"/>
                <a:gd name="connsiteY0" fmla="*/ 10853 h 525783"/>
                <a:gd name="connsiteX1" fmla="*/ 124720 w 531492"/>
                <a:gd name="connsiteY1" fmla="*/ 42389 h 525783"/>
                <a:gd name="connsiteX2" fmla="*/ 94115 w 531492"/>
                <a:gd name="connsiteY2" fmla="*/ 457570 h 525783"/>
                <a:gd name="connsiteX3" fmla="*/ 394513 w 531492"/>
                <a:gd name="connsiteY3" fmla="*/ 472096 h 525783"/>
                <a:gd name="connsiteX4" fmla="*/ 524878 w 531492"/>
                <a:gd name="connsiteY4" fmla="*/ 211367 h 525783"/>
                <a:gd name="connsiteX5" fmla="*/ 322068 w 531492"/>
                <a:gd name="connsiteY5" fmla="*/ 10853 h 5257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31492" h="525783">
                  <a:moveTo>
                    <a:pt x="322068" y="10853"/>
                  </a:moveTo>
                  <a:cubicBezTo>
                    <a:pt x="243476" y="-16648"/>
                    <a:pt x="163892" y="13150"/>
                    <a:pt x="124720" y="42389"/>
                  </a:cubicBezTo>
                  <a:cubicBezTo>
                    <a:pt x="-82063" y="196716"/>
                    <a:pt x="10061" y="350174"/>
                    <a:pt x="94115" y="457570"/>
                  </a:cubicBezTo>
                  <a:cubicBezTo>
                    <a:pt x="166002" y="549446"/>
                    <a:pt x="288173" y="542556"/>
                    <a:pt x="394513" y="472096"/>
                  </a:cubicBezTo>
                  <a:cubicBezTo>
                    <a:pt x="500854" y="401638"/>
                    <a:pt x="548096" y="282322"/>
                    <a:pt x="524878" y="211367"/>
                  </a:cubicBezTo>
                  <a:cubicBezTo>
                    <a:pt x="501661" y="140411"/>
                    <a:pt x="400721" y="38292"/>
                    <a:pt x="322068" y="10853"/>
                  </a:cubicBezTo>
                  <a:close/>
                </a:path>
              </a:pathLst>
            </a:custGeom>
            <a:solidFill>
              <a:srgbClr val="DBAA7D"/>
            </a:solidFill>
            <a:ln w="620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dirty="0">
                <a:ln>
                  <a:noFill/>
                </a:ln>
                <a:solidFill>
                  <a:prstClr val="black"/>
                </a:solidFill>
                <a:effectLst/>
                <a:uLnTx/>
                <a:uFillTx/>
                <a:latin typeface="Trebuchet MS"/>
                <a:ea typeface="+mn-ea"/>
                <a:cs typeface="+mn-cs"/>
              </a:endParaRPr>
            </a:p>
          </p:txBody>
        </p:sp>
        <p:sp>
          <p:nvSpPr>
            <p:cNvPr id="437" name="Forme libre : forme 436">
              <a:extLst>
                <a:ext uri="{FF2B5EF4-FFF2-40B4-BE49-F238E27FC236}">
                  <a16:creationId xmlns:a16="http://schemas.microsoft.com/office/drawing/2014/main" id="{49DDCE86-ADE7-416E-B2DE-2FC260C98C14}"/>
                </a:ext>
              </a:extLst>
            </p:cNvPr>
            <p:cNvSpPr/>
            <p:nvPr/>
          </p:nvSpPr>
          <p:spPr>
            <a:xfrm>
              <a:off x="7207271" y="3441922"/>
              <a:ext cx="58049" cy="55072"/>
            </a:xfrm>
            <a:custGeom>
              <a:avLst/>
              <a:gdLst>
                <a:gd name="connsiteX0" fmla="*/ 36857 w 58049"/>
                <a:gd name="connsiteY0" fmla="*/ 25287 h 55072"/>
                <a:gd name="connsiteX1" fmla="*/ -825 w 58049"/>
                <a:gd name="connsiteY1" fmla="*/ -41 h 55072"/>
                <a:gd name="connsiteX2" fmla="*/ 46851 w 58049"/>
                <a:gd name="connsiteY2" fmla="*/ 54774 h 55072"/>
                <a:gd name="connsiteX3" fmla="*/ 36857 w 58049"/>
                <a:gd name="connsiteY3" fmla="*/ 25287 h 55072"/>
              </a:gdLst>
              <a:ahLst/>
              <a:cxnLst>
                <a:cxn ang="0">
                  <a:pos x="connsiteX0" y="connsiteY0"/>
                </a:cxn>
                <a:cxn ang="0">
                  <a:pos x="connsiteX1" y="connsiteY1"/>
                </a:cxn>
                <a:cxn ang="0">
                  <a:pos x="connsiteX2" y="connsiteY2"/>
                </a:cxn>
                <a:cxn ang="0">
                  <a:pos x="connsiteX3" y="connsiteY3"/>
                </a:cxn>
              </a:cxnLst>
              <a:rect l="l" t="t" r="r" b="b"/>
              <a:pathLst>
                <a:path w="58049" h="55072">
                  <a:moveTo>
                    <a:pt x="36857" y="25287"/>
                  </a:moveTo>
                  <a:cubicBezTo>
                    <a:pt x="25744" y="24542"/>
                    <a:pt x="-825" y="-41"/>
                    <a:pt x="-825" y="-41"/>
                  </a:cubicBezTo>
                  <a:cubicBezTo>
                    <a:pt x="-825" y="-41"/>
                    <a:pt x="18667" y="51298"/>
                    <a:pt x="46851" y="54774"/>
                  </a:cubicBezTo>
                  <a:cubicBezTo>
                    <a:pt x="75035" y="58251"/>
                    <a:pt x="36857" y="25287"/>
                    <a:pt x="36857" y="25287"/>
                  </a:cubicBezTo>
                  <a:close/>
                </a:path>
              </a:pathLst>
            </a:custGeom>
            <a:solidFill>
              <a:srgbClr val="FFB600"/>
            </a:solidFill>
            <a:ln w="620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438" name="Forme libre : forme 437">
              <a:extLst>
                <a:ext uri="{FF2B5EF4-FFF2-40B4-BE49-F238E27FC236}">
                  <a16:creationId xmlns:a16="http://schemas.microsoft.com/office/drawing/2014/main" id="{2868F6AA-31B7-4229-B2AE-3E22230C0CBF}"/>
                </a:ext>
              </a:extLst>
            </p:cNvPr>
            <p:cNvSpPr/>
            <p:nvPr/>
          </p:nvSpPr>
          <p:spPr>
            <a:xfrm>
              <a:off x="7238318" y="3496738"/>
              <a:ext cx="33204" cy="43951"/>
            </a:xfrm>
            <a:custGeom>
              <a:avLst/>
              <a:gdLst>
                <a:gd name="connsiteX0" fmla="*/ 15494 w 33204"/>
                <a:gd name="connsiteY0" fmla="*/ -41 h 43951"/>
                <a:gd name="connsiteX1" fmla="*/ 409 w 33204"/>
                <a:gd name="connsiteY1" fmla="*/ 43911 h 43951"/>
                <a:gd name="connsiteX2" fmla="*/ 32380 w 33204"/>
                <a:gd name="connsiteY2" fmla="*/ 9333 h 43951"/>
              </a:gdLst>
              <a:ahLst/>
              <a:cxnLst>
                <a:cxn ang="0">
                  <a:pos x="connsiteX0" y="connsiteY0"/>
                </a:cxn>
                <a:cxn ang="0">
                  <a:pos x="connsiteX1" y="connsiteY1"/>
                </a:cxn>
                <a:cxn ang="0">
                  <a:pos x="connsiteX2" y="connsiteY2"/>
                </a:cxn>
              </a:cxnLst>
              <a:rect l="l" t="t" r="r" b="b"/>
              <a:pathLst>
                <a:path w="33204" h="43951">
                  <a:moveTo>
                    <a:pt x="15494" y="-41"/>
                  </a:moveTo>
                  <a:cubicBezTo>
                    <a:pt x="-7226" y="5484"/>
                    <a:pt x="409" y="43911"/>
                    <a:pt x="409" y="43911"/>
                  </a:cubicBezTo>
                  <a:lnTo>
                    <a:pt x="32380" y="9333"/>
                  </a:lnTo>
                  <a:close/>
                </a:path>
              </a:pathLst>
            </a:custGeom>
            <a:solidFill>
              <a:srgbClr val="FFB600"/>
            </a:solidFill>
            <a:ln w="620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439" name="Forme libre : forme 438">
              <a:extLst>
                <a:ext uri="{FF2B5EF4-FFF2-40B4-BE49-F238E27FC236}">
                  <a16:creationId xmlns:a16="http://schemas.microsoft.com/office/drawing/2014/main" id="{8A66F60B-B3C0-4733-8315-73A9DB3DC692}"/>
                </a:ext>
              </a:extLst>
            </p:cNvPr>
            <p:cNvSpPr/>
            <p:nvPr/>
          </p:nvSpPr>
          <p:spPr>
            <a:xfrm>
              <a:off x="7346349" y="3326394"/>
              <a:ext cx="78753" cy="68623"/>
            </a:xfrm>
            <a:custGeom>
              <a:avLst/>
              <a:gdLst>
                <a:gd name="connsiteX0" fmla="*/ 37393 w 78753"/>
                <a:gd name="connsiteY0" fmla="*/ -41 h 68623"/>
                <a:gd name="connsiteX1" fmla="*/ 77744 w 78753"/>
                <a:gd name="connsiteY1" fmla="*/ 28391 h 68623"/>
                <a:gd name="connsiteX2" fmla="*/ 456 w 78753"/>
                <a:gd name="connsiteY2" fmla="*/ 65079 h 68623"/>
                <a:gd name="connsiteX3" fmla="*/ 37393 w 78753"/>
                <a:gd name="connsiteY3" fmla="*/ -41 h 68623"/>
              </a:gdLst>
              <a:ahLst/>
              <a:cxnLst>
                <a:cxn ang="0">
                  <a:pos x="connsiteX0" y="connsiteY0"/>
                </a:cxn>
                <a:cxn ang="0">
                  <a:pos x="connsiteX1" y="connsiteY1"/>
                </a:cxn>
                <a:cxn ang="0">
                  <a:pos x="connsiteX2" y="connsiteY2"/>
                </a:cxn>
                <a:cxn ang="0">
                  <a:pos x="connsiteX3" y="connsiteY3"/>
                </a:cxn>
              </a:cxnLst>
              <a:rect l="l" t="t" r="r" b="b"/>
              <a:pathLst>
                <a:path w="78753" h="68623">
                  <a:moveTo>
                    <a:pt x="37393" y="-41"/>
                  </a:moveTo>
                  <a:cubicBezTo>
                    <a:pt x="57258" y="-41"/>
                    <a:pt x="80227" y="12995"/>
                    <a:pt x="77744" y="28391"/>
                  </a:cubicBezTo>
                  <a:cubicBezTo>
                    <a:pt x="75261" y="43786"/>
                    <a:pt x="9954" y="79916"/>
                    <a:pt x="456" y="65079"/>
                  </a:cubicBezTo>
                  <a:cubicBezTo>
                    <a:pt x="-9042" y="50243"/>
                    <a:pt x="37393" y="-41"/>
                    <a:pt x="37393" y="-41"/>
                  </a:cubicBezTo>
                  <a:close/>
                </a:path>
              </a:pathLst>
            </a:custGeom>
            <a:solidFill>
              <a:srgbClr val="FFB600"/>
            </a:solidFill>
            <a:ln w="620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440" name="Forme libre : forme 439">
              <a:extLst>
                <a:ext uri="{FF2B5EF4-FFF2-40B4-BE49-F238E27FC236}">
                  <a16:creationId xmlns:a16="http://schemas.microsoft.com/office/drawing/2014/main" id="{EE2EE845-63A8-4FC3-8A3D-CA63BA4FB1F9}"/>
                </a:ext>
              </a:extLst>
            </p:cNvPr>
            <p:cNvSpPr/>
            <p:nvPr/>
          </p:nvSpPr>
          <p:spPr>
            <a:xfrm>
              <a:off x="7568071" y="3214428"/>
              <a:ext cx="53853" cy="23578"/>
            </a:xfrm>
            <a:custGeom>
              <a:avLst/>
              <a:gdLst>
                <a:gd name="connsiteX0" fmla="*/ -825 w 53853"/>
                <a:gd name="connsiteY0" fmla="*/ 4530 h 23578"/>
                <a:gd name="connsiteX1" fmla="*/ 50949 w 53853"/>
                <a:gd name="connsiteY1" fmla="*/ 12166 h 23578"/>
                <a:gd name="connsiteX2" fmla="*/ -825 w 53853"/>
                <a:gd name="connsiteY2" fmla="*/ 4530 h 23578"/>
              </a:gdLst>
              <a:ahLst/>
              <a:cxnLst>
                <a:cxn ang="0">
                  <a:pos x="connsiteX0" y="connsiteY0"/>
                </a:cxn>
                <a:cxn ang="0">
                  <a:pos x="connsiteX1" y="connsiteY1"/>
                </a:cxn>
                <a:cxn ang="0">
                  <a:pos x="connsiteX2" y="connsiteY2"/>
                </a:cxn>
              </a:cxnLst>
              <a:rect l="l" t="t" r="r" b="b"/>
              <a:pathLst>
                <a:path w="53853" h="23578">
                  <a:moveTo>
                    <a:pt x="-825" y="4530"/>
                  </a:moveTo>
                  <a:cubicBezTo>
                    <a:pt x="2217" y="20298"/>
                    <a:pt x="36423" y="34079"/>
                    <a:pt x="50949" y="12166"/>
                  </a:cubicBezTo>
                  <a:cubicBezTo>
                    <a:pt x="65475" y="-9748"/>
                    <a:pt x="-825" y="4530"/>
                    <a:pt x="-825" y="4530"/>
                  </a:cubicBezTo>
                  <a:close/>
                </a:path>
              </a:pathLst>
            </a:custGeom>
            <a:solidFill>
              <a:srgbClr val="FFB600"/>
            </a:solidFill>
            <a:ln w="620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441" name="Forme libre : forme 440">
              <a:extLst>
                <a:ext uri="{FF2B5EF4-FFF2-40B4-BE49-F238E27FC236}">
                  <a16:creationId xmlns:a16="http://schemas.microsoft.com/office/drawing/2014/main" id="{240D63B3-3A83-49B7-9D5C-60A313DBA1C0}"/>
                </a:ext>
              </a:extLst>
            </p:cNvPr>
            <p:cNvSpPr/>
            <p:nvPr/>
          </p:nvSpPr>
          <p:spPr>
            <a:xfrm>
              <a:off x="7223384" y="3054612"/>
              <a:ext cx="314411" cy="256960"/>
            </a:xfrm>
            <a:custGeom>
              <a:avLst/>
              <a:gdLst>
                <a:gd name="connsiteX0" fmla="*/ 54514 w 314411"/>
                <a:gd name="connsiteY0" fmla="*/ 243682 h 256960"/>
                <a:gd name="connsiteX1" fmla="*/ 266575 w 314411"/>
                <a:gd name="connsiteY1" fmla="*/ 186384 h 256960"/>
                <a:gd name="connsiteX2" fmla="*/ 281474 w 314411"/>
                <a:gd name="connsiteY2" fmla="*/ 13681 h 256960"/>
                <a:gd name="connsiteX3" fmla="*/ 203006 w 314411"/>
                <a:gd name="connsiteY3" fmla="*/ 43231 h 256960"/>
                <a:gd name="connsiteX4" fmla="*/ 116904 w 314411"/>
                <a:gd name="connsiteY4" fmla="*/ 8839 h 256960"/>
                <a:gd name="connsiteX5" fmla="*/ 95735 w 314411"/>
                <a:gd name="connsiteY5" fmla="*/ 124678 h 256960"/>
                <a:gd name="connsiteX6" fmla="*/ -797 w 314411"/>
                <a:gd name="connsiteY6" fmla="*/ 157145 h 256960"/>
                <a:gd name="connsiteX7" fmla="*/ 54514 w 314411"/>
                <a:gd name="connsiteY7" fmla="*/ 243682 h 256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4411" h="256960">
                  <a:moveTo>
                    <a:pt x="54514" y="243682"/>
                  </a:moveTo>
                  <a:cubicBezTo>
                    <a:pt x="85554" y="263982"/>
                    <a:pt x="178175" y="271493"/>
                    <a:pt x="266575" y="186384"/>
                  </a:cubicBezTo>
                  <a:cubicBezTo>
                    <a:pt x="354975" y="101274"/>
                    <a:pt x="293890" y="31125"/>
                    <a:pt x="281474" y="13681"/>
                  </a:cubicBezTo>
                  <a:cubicBezTo>
                    <a:pt x="269058" y="-3763"/>
                    <a:pt x="209090" y="-11957"/>
                    <a:pt x="203006" y="43231"/>
                  </a:cubicBezTo>
                  <a:cubicBezTo>
                    <a:pt x="185376" y="-10281"/>
                    <a:pt x="134720" y="-4011"/>
                    <a:pt x="116904" y="8839"/>
                  </a:cubicBezTo>
                  <a:cubicBezTo>
                    <a:pt x="99087" y="21690"/>
                    <a:pt x="75125" y="44783"/>
                    <a:pt x="95735" y="124678"/>
                  </a:cubicBezTo>
                  <a:cubicBezTo>
                    <a:pt x="43092" y="79981"/>
                    <a:pt x="-2101" y="126540"/>
                    <a:pt x="-797" y="157145"/>
                  </a:cubicBezTo>
                  <a:cubicBezTo>
                    <a:pt x="506" y="187749"/>
                    <a:pt x="23537" y="223569"/>
                    <a:pt x="54514" y="243682"/>
                  </a:cubicBezTo>
                  <a:close/>
                </a:path>
              </a:pathLst>
            </a:custGeom>
            <a:solidFill>
              <a:srgbClr val="FFB600"/>
            </a:solidFill>
            <a:ln w="620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442" name="Forme libre : forme 441">
              <a:extLst>
                <a:ext uri="{FF2B5EF4-FFF2-40B4-BE49-F238E27FC236}">
                  <a16:creationId xmlns:a16="http://schemas.microsoft.com/office/drawing/2014/main" id="{0B201DBE-D6EC-480B-9032-2B3CE00279D7}"/>
                </a:ext>
              </a:extLst>
            </p:cNvPr>
            <p:cNvSpPr/>
            <p:nvPr/>
          </p:nvSpPr>
          <p:spPr>
            <a:xfrm>
              <a:off x="7492010" y="3240133"/>
              <a:ext cx="201769" cy="203704"/>
            </a:xfrm>
            <a:custGeom>
              <a:avLst/>
              <a:gdLst>
                <a:gd name="connsiteX0" fmla="*/ 176797 w 201769"/>
                <a:gd name="connsiteY0" fmla="*/ 147120 h 203704"/>
                <a:gd name="connsiteX1" fmla="*/ 162457 w 201769"/>
                <a:gd name="connsiteY1" fmla="*/ 144078 h 203704"/>
                <a:gd name="connsiteX2" fmla="*/ 148179 w 201769"/>
                <a:gd name="connsiteY2" fmla="*/ 148920 h 203704"/>
                <a:gd name="connsiteX3" fmla="*/ 138930 w 201769"/>
                <a:gd name="connsiteY3" fmla="*/ 160528 h 203704"/>
                <a:gd name="connsiteX4" fmla="*/ 137129 w 201769"/>
                <a:gd name="connsiteY4" fmla="*/ 165371 h 203704"/>
                <a:gd name="connsiteX5" fmla="*/ -375 w 201769"/>
                <a:gd name="connsiteY5" fmla="*/ 180 h 203704"/>
                <a:gd name="connsiteX6" fmla="*/ -375 w 201769"/>
                <a:gd name="connsiteY6" fmla="*/ 180 h 203704"/>
                <a:gd name="connsiteX7" fmla="*/ 136943 w 201769"/>
                <a:gd name="connsiteY7" fmla="*/ 176669 h 203704"/>
                <a:gd name="connsiteX8" fmla="*/ 142095 w 201769"/>
                <a:gd name="connsiteY8" fmla="*/ 182877 h 203704"/>
                <a:gd name="connsiteX9" fmla="*/ 143337 w 201769"/>
                <a:gd name="connsiteY9" fmla="*/ 174496 h 203704"/>
                <a:gd name="connsiteX10" fmla="*/ 146441 w 201769"/>
                <a:gd name="connsiteY10" fmla="*/ 163322 h 203704"/>
                <a:gd name="connsiteX11" fmla="*/ 153207 w 201769"/>
                <a:gd name="connsiteY11" fmla="*/ 154942 h 203704"/>
                <a:gd name="connsiteX12" fmla="*/ 163077 w 201769"/>
                <a:gd name="connsiteY12" fmla="*/ 151713 h 203704"/>
                <a:gd name="connsiteX13" fmla="*/ 173693 w 201769"/>
                <a:gd name="connsiteY13" fmla="*/ 154072 h 203704"/>
                <a:gd name="connsiteX14" fmla="*/ 189151 w 201769"/>
                <a:gd name="connsiteY14" fmla="*/ 170151 h 203704"/>
                <a:gd name="connsiteX15" fmla="*/ 192441 w 201769"/>
                <a:gd name="connsiteY15" fmla="*/ 181263 h 203704"/>
                <a:gd name="connsiteX16" fmla="*/ 192813 w 201769"/>
                <a:gd name="connsiteY16" fmla="*/ 193120 h 203704"/>
                <a:gd name="connsiteX17" fmla="*/ 192813 w 201769"/>
                <a:gd name="connsiteY17" fmla="*/ 197341 h 203704"/>
                <a:gd name="connsiteX18" fmla="*/ 192813 w 201769"/>
                <a:gd name="connsiteY18" fmla="*/ 200507 h 203704"/>
                <a:gd name="connsiteX19" fmla="*/ 194862 w 201769"/>
                <a:gd name="connsiteY19" fmla="*/ 203611 h 203704"/>
                <a:gd name="connsiteX20" fmla="*/ 198028 w 201769"/>
                <a:gd name="connsiteY20" fmla="*/ 201624 h 203704"/>
                <a:gd name="connsiteX21" fmla="*/ 199580 w 201769"/>
                <a:gd name="connsiteY21" fmla="*/ 198520 h 203704"/>
                <a:gd name="connsiteX22" fmla="*/ 200573 w 201769"/>
                <a:gd name="connsiteY22" fmla="*/ 193864 h 203704"/>
                <a:gd name="connsiteX23" fmla="*/ 200573 w 201769"/>
                <a:gd name="connsiteY23" fmla="*/ 180145 h 203704"/>
                <a:gd name="connsiteX24" fmla="*/ 196724 w 201769"/>
                <a:gd name="connsiteY24" fmla="*/ 166736 h 203704"/>
                <a:gd name="connsiteX25" fmla="*/ 176797 w 201769"/>
                <a:gd name="connsiteY25" fmla="*/ 147120 h 203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01769" h="203704">
                  <a:moveTo>
                    <a:pt x="176797" y="147120"/>
                  </a:moveTo>
                  <a:cubicBezTo>
                    <a:pt x="172327" y="145003"/>
                    <a:pt x="167423" y="143960"/>
                    <a:pt x="162457" y="144078"/>
                  </a:cubicBezTo>
                  <a:cubicBezTo>
                    <a:pt x="157305" y="144270"/>
                    <a:pt x="152338" y="145953"/>
                    <a:pt x="148179" y="148920"/>
                  </a:cubicBezTo>
                  <a:cubicBezTo>
                    <a:pt x="144144" y="151918"/>
                    <a:pt x="140978" y="155916"/>
                    <a:pt x="138930" y="160528"/>
                  </a:cubicBezTo>
                  <a:cubicBezTo>
                    <a:pt x="138246" y="162099"/>
                    <a:pt x="137625" y="163719"/>
                    <a:pt x="137129" y="165371"/>
                  </a:cubicBezTo>
                  <a:cubicBezTo>
                    <a:pt x="91749" y="109872"/>
                    <a:pt x="45688" y="54747"/>
                    <a:pt x="-375" y="180"/>
                  </a:cubicBezTo>
                  <a:cubicBezTo>
                    <a:pt x="-809" y="-317"/>
                    <a:pt x="-1120" y="180"/>
                    <a:pt x="-375" y="180"/>
                  </a:cubicBezTo>
                  <a:cubicBezTo>
                    <a:pt x="45439" y="58658"/>
                    <a:pt x="90694" y="118129"/>
                    <a:pt x="136943" y="176669"/>
                  </a:cubicBezTo>
                  <a:lnTo>
                    <a:pt x="142095" y="182877"/>
                  </a:lnTo>
                  <a:lnTo>
                    <a:pt x="143337" y="174496"/>
                  </a:lnTo>
                  <a:cubicBezTo>
                    <a:pt x="143833" y="170641"/>
                    <a:pt x="144889" y="166873"/>
                    <a:pt x="146441" y="163322"/>
                  </a:cubicBezTo>
                  <a:cubicBezTo>
                    <a:pt x="147931" y="159988"/>
                    <a:pt x="150290" y="157102"/>
                    <a:pt x="153207" y="154942"/>
                  </a:cubicBezTo>
                  <a:cubicBezTo>
                    <a:pt x="156125" y="152949"/>
                    <a:pt x="159539" y="151831"/>
                    <a:pt x="163077" y="151713"/>
                  </a:cubicBezTo>
                  <a:cubicBezTo>
                    <a:pt x="166741" y="151676"/>
                    <a:pt x="170403" y="152483"/>
                    <a:pt x="173693" y="154072"/>
                  </a:cubicBezTo>
                  <a:cubicBezTo>
                    <a:pt x="180584" y="157462"/>
                    <a:pt x="186047" y="163148"/>
                    <a:pt x="189151" y="170151"/>
                  </a:cubicBezTo>
                  <a:cubicBezTo>
                    <a:pt x="190765" y="173689"/>
                    <a:pt x="191882" y="177426"/>
                    <a:pt x="192441" y="181263"/>
                  </a:cubicBezTo>
                  <a:cubicBezTo>
                    <a:pt x="193000" y="185192"/>
                    <a:pt x="193124" y="189165"/>
                    <a:pt x="192813" y="193120"/>
                  </a:cubicBezTo>
                  <a:cubicBezTo>
                    <a:pt x="192689" y="194523"/>
                    <a:pt x="192689" y="195938"/>
                    <a:pt x="192813" y="197341"/>
                  </a:cubicBezTo>
                  <a:cubicBezTo>
                    <a:pt x="192689" y="198396"/>
                    <a:pt x="192689" y="199452"/>
                    <a:pt x="192813" y="200507"/>
                  </a:cubicBezTo>
                  <a:cubicBezTo>
                    <a:pt x="193186" y="202307"/>
                    <a:pt x="193931" y="203363"/>
                    <a:pt x="194862" y="203611"/>
                  </a:cubicBezTo>
                  <a:cubicBezTo>
                    <a:pt x="195793" y="203859"/>
                    <a:pt x="196911" y="203238"/>
                    <a:pt x="198028" y="201624"/>
                  </a:cubicBezTo>
                  <a:cubicBezTo>
                    <a:pt x="198649" y="200656"/>
                    <a:pt x="199208" y="199613"/>
                    <a:pt x="199580" y="198520"/>
                  </a:cubicBezTo>
                  <a:cubicBezTo>
                    <a:pt x="200015" y="196993"/>
                    <a:pt x="200325" y="195435"/>
                    <a:pt x="200573" y="193864"/>
                  </a:cubicBezTo>
                  <a:cubicBezTo>
                    <a:pt x="201070" y="189308"/>
                    <a:pt x="201070" y="184702"/>
                    <a:pt x="200573" y="180145"/>
                  </a:cubicBezTo>
                  <a:cubicBezTo>
                    <a:pt x="199890" y="175521"/>
                    <a:pt x="198587" y="171008"/>
                    <a:pt x="196724" y="166736"/>
                  </a:cubicBezTo>
                  <a:cubicBezTo>
                    <a:pt x="192627" y="158045"/>
                    <a:pt x="185550" y="151099"/>
                    <a:pt x="176797" y="147120"/>
                  </a:cubicBezTo>
                  <a:close/>
                </a:path>
              </a:pathLst>
            </a:custGeom>
            <a:solidFill>
              <a:srgbClr val="CC9B72"/>
            </a:solidFill>
            <a:ln w="620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443" name="Forme libre : forme 442">
              <a:extLst>
                <a:ext uri="{FF2B5EF4-FFF2-40B4-BE49-F238E27FC236}">
                  <a16:creationId xmlns:a16="http://schemas.microsoft.com/office/drawing/2014/main" id="{AEAB44BE-E9C9-47A0-A55E-249BA9BD02CE}"/>
                </a:ext>
              </a:extLst>
            </p:cNvPr>
            <p:cNvSpPr/>
            <p:nvPr/>
          </p:nvSpPr>
          <p:spPr>
            <a:xfrm>
              <a:off x="7507855" y="3501891"/>
              <a:ext cx="174309" cy="101209"/>
            </a:xfrm>
            <a:custGeom>
              <a:avLst/>
              <a:gdLst>
                <a:gd name="connsiteX0" fmla="*/ 142577 w 174309"/>
                <a:gd name="connsiteY0" fmla="*/ 10388 h 101209"/>
                <a:gd name="connsiteX1" fmla="*/ 92914 w 174309"/>
                <a:gd name="connsiteY1" fmla="*/ 63155 h 101209"/>
                <a:gd name="connsiteX2" fmla="*/ 17799 w 174309"/>
                <a:gd name="connsiteY2" fmla="*/ 52664 h 101209"/>
                <a:gd name="connsiteX3" fmla="*/ -825 w 174309"/>
                <a:gd name="connsiteY3" fmla="*/ 58872 h 101209"/>
                <a:gd name="connsiteX4" fmla="*/ 94776 w 174309"/>
                <a:gd name="connsiteY4" fmla="*/ 98602 h 101209"/>
                <a:gd name="connsiteX5" fmla="*/ 173306 w 174309"/>
                <a:gd name="connsiteY5" fmla="*/ -41 h 1012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4309" h="101209">
                  <a:moveTo>
                    <a:pt x="142577" y="10388"/>
                  </a:moveTo>
                  <a:cubicBezTo>
                    <a:pt x="132831" y="27956"/>
                    <a:pt x="115945" y="52353"/>
                    <a:pt x="92914" y="63155"/>
                  </a:cubicBezTo>
                  <a:cubicBezTo>
                    <a:pt x="65476" y="76005"/>
                    <a:pt x="37043" y="65328"/>
                    <a:pt x="17799" y="52664"/>
                  </a:cubicBezTo>
                  <a:lnTo>
                    <a:pt x="-825" y="58872"/>
                  </a:lnTo>
                  <a:cubicBezTo>
                    <a:pt x="21896" y="85751"/>
                    <a:pt x="52377" y="109093"/>
                    <a:pt x="94776" y="98602"/>
                  </a:cubicBezTo>
                  <a:cubicBezTo>
                    <a:pt x="126995" y="90594"/>
                    <a:pt x="176844" y="44469"/>
                    <a:pt x="173306" y="-41"/>
                  </a:cubicBezTo>
                  <a:close/>
                </a:path>
              </a:pathLst>
            </a:custGeom>
            <a:solidFill>
              <a:srgbClr val="1A2247"/>
            </a:solidFill>
            <a:ln w="620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444" name="Forme libre : forme 443">
              <a:extLst>
                <a:ext uri="{FF2B5EF4-FFF2-40B4-BE49-F238E27FC236}">
                  <a16:creationId xmlns:a16="http://schemas.microsoft.com/office/drawing/2014/main" id="{DC3804B0-AEF9-42AA-B809-3CB830B7CDC4}"/>
                </a:ext>
              </a:extLst>
            </p:cNvPr>
            <p:cNvSpPr/>
            <p:nvPr/>
          </p:nvSpPr>
          <p:spPr>
            <a:xfrm>
              <a:off x="7526478" y="3512320"/>
              <a:ext cx="124777" cy="58581"/>
            </a:xfrm>
            <a:custGeom>
              <a:avLst/>
              <a:gdLst>
                <a:gd name="connsiteX0" fmla="*/ 74290 w 124777"/>
                <a:gd name="connsiteY0" fmla="*/ 52726 h 58581"/>
                <a:gd name="connsiteX1" fmla="*/ 123953 w 124777"/>
                <a:gd name="connsiteY1" fmla="*/ -41 h 58581"/>
                <a:gd name="connsiteX2" fmla="*/ -825 w 124777"/>
                <a:gd name="connsiteY2" fmla="*/ 42235 h 58581"/>
                <a:gd name="connsiteX3" fmla="*/ 74290 w 124777"/>
                <a:gd name="connsiteY3" fmla="*/ 52726 h 58581"/>
              </a:gdLst>
              <a:ahLst/>
              <a:cxnLst>
                <a:cxn ang="0">
                  <a:pos x="connsiteX0" y="connsiteY0"/>
                </a:cxn>
                <a:cxn ang="0">
                  <a:pos x="connsiteX1" y="connsiteY1"/>
                </a:cxn>
                <a:cxn ang="0">
                  <a:pos x="connsiteX2" y="connsiteY2"/>
                </a:cxn>
                <a:cxn ang="0">
                  <a:pos x="connsiteX3" y="connsiteY3"/>
                </a:cxn>
              </a:cxnLst>
              <a:rect l="l" t="t" r="r" b="b"/>
              <a:pathLst>
                <a:path w="124777" h="58581">
                  <a:moveTo>
                    <a:pt x="74290" y="52726"/>
                  </a:moveTo>
                  <a:cubicBezTo>
                    <a:pt x="97322" y="41924"/>
                    <a:pt x="114207" y="17527"/>
                    <a:pt x="123953" y="-41"/>
                  </a:cubicBezTo>
                  <a:lnTo>
                    <a:pt x="-825" y="42235"/>
                  </a:lnTo>
                  <a:cubicBezTo>
                    <a:pt x="18420" y="54898"/>
                    <a:pt x="46666" y="65576"/>
                    <a:pt x="74290" y="52726"/>
                  </a:cubicBezTo>
                  <a:close/>
                </a:path>
              </a:pathLst>
            </a:custGeom>
            <a:solidFill>
              <a:srgbClr val="FFFFFF"/>
            </a:solidFill>
            <a:ln w="620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445" name="Forme libre : forme 444">
              <a:extLst>
                <a:ext uri="{FF2B5EF4-FFF2-40B4-BE49-F238E27FC236}">
                  <a16:creationId xmlns:a16="http://schemas.microsoft.com/office/drawing/2014/main" id="{F0D4C1BE-83A9-4D70-8752-1CDDC8253B82}"/>
                </a:ext>
              </a:extLst>
            </p:cNvPr>
            <p:cNvSpPr/>
            <p:nvPr/>
          </p:nvSpPr>
          <p:spPr>
            <a:xfrm>
              <a:off x="7357121" y="3621219"/>
              <a:ext cx="44332" cy="40407"/>
            </a:xfrm>
            <a:custGeom>
              <a:avLst/>
              <a:gdLst>
                <a:gd name="connsiteX0" fmla="*/ 39533 w 44332"/>
                <a:gd name="connsiteY0" fmla="*/ 12920 h 40407"/>
                <a:gd name="connsiteX1" fmla="*/ 15820 w 44332"/>
                <a:gd name="connsiteY1" fmla="*/ 23845 h 40407"/>
                <a:gd name="connsiteX2" fmla="*/ 18613 w 44332"/>
                <a:gd name="connsiteY2" fmla="*/ 26763 h 40407"/>
                <a:gd name="connsiteX3" fmla="*/ 42948 w 44332"/>
                <a:gd name="connsiteY3" fmla="*/ 39179 h 40407"/>
                <a:gd name="connsiteX4" fmla="*/ 42948 w 44332"/>
                <a:gd name="connsiteY4" fmla="*/ 40358 h 40407"/>
                <a:gd name="connsiteX5" fmla="*/ 15261 w 44332"/>
                <a:gd name="connsiteY5" fmla="*/ 31233 h 40407"/>
                <a:gd name="connsiteX6" fmla="*/ 4211 w 44332"/>
                <a:gd name="connsiteY6" fmla="*/ 20741 h 40407"/>
                <a:gd name="connsiteX7" fmla="*/ -631 w 44332"/>
                <a:gd name="connsiteY7" fmla="*/ 4229 h 40407"/>
                <a:gd name="connsiteX8" fmla="*/ 3280 w 44332"/>
                <a:gd name="connsiteY8" fmla="*/ 7 h 40407"/>
                <a:gd name="connsiteX9" fmla="*/ 6508 w 44332"/>
                <a:gd name="connsiteY9" fmla="*/ 1435 h 40407"/>
                <a:gd name="connsiteX10" fmla="*/ 7998 w 44332"/>
                <a:gd name="connsiteY10" fmla="*/ 4539 h 40407"/>
                <a:gd name="connsiteX11" fmla="*/ 7998 w 44332"/>
                <a:gd name="connsiteY11" fmla="*/ 6588 h 40407"/>
                <a:gd name="connsiteX12" fmla="*/ 10170 w 44332"/>
                <a:gd name="connsiteY12" fmla="*/ 16769 h 40407"/>
                <a:gd name="connsiteX13" fmla="*/ 11847 w 44332"/>
                <a:gd name="connsiteY13" fmla="*/ 15527 h 40407"/>
                <a:gd name="connsiteX14" fmla="*/ 38665 w 44332"/>
                <a:gd name="connsiteY14" fmla="*/ 12051 h 40407"/>
                <a:gd name="connsiteX15" fmla="*/ 39533 w 44332"/>
                <a:gd name="connsiteY15" fmla="*/ 12920 h 40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4332" h="40407">
                  <a:moveTo>
                    <a:pt x="39533" y="12920"/>
                  </a:moveTo>
                  <a:cubicBezTo>
                    <a:pt x="32705" y="18532"/>
                    <a:pt x="24511" y="22293"/>
                    <a:pt x="15820" y="23845"/>
                  </a:cubicBezTo>
                  <a:cubicBezTo>
                    <a:pt x="16751" y="24839"/>
                    <a:pt x="17620" y="25832"/>
                    <a:pt x="18613" y="26763"/>
                  </a:cubicBezTo>
                  <a:cubicBezTo>
                    <a:pt x="25380" y="33139"/>
                    <a:pt x="33823" y="37447"/>
                    <a:pt x="42948" y="39179"/>
                  </a:cubicBezTo>
                  <a:cubicBezTo>
                    <a:pt x="43755" y="39179"/>
                    <a:pt x="43631" y="40483"/>
                    <a:pt x="42948" y="40358"/>
                  </a:cubicBezTo>
                  <a:cubicBezTo>
                    <a:pt x="33078" y="39911"/>
                    <a:pt x="23455" y="36752"/>
                    <a:pt x="15261" y="31233"/>
                  </a:cubicBezTo>
                  <a:cubicBezTo>
                    <a:pt x="11040" y="28383"/>
                    <a:pt x="7253" y="24832"/>
                    <a:pt x="4211" y="20741"/>
                  </a:cubicBezTo>
                  <a:cubicBezTo>
                    <a:pt x="300" y="16185"/>
                    <a:pt x="-1438" y="10169"/>
                    <a:pt x="-631" y="4229"/>
                  </a:cubicBezTo>
                  <a:cubicBezTo>
                    <a:pt x="-320" y="2155"/>
                    <a:pt x="1232" y="485"/>
                    <a:pt x="3280" y="7"/>
                  </a:cubicBezTo>
                  <a:cubicBezTo>
                    <a:pt x="4522" y="-216"/>
                    <a:pt x="5825" y="349"/>
                    <a:pt x="6508" y="1435"/>
                  </a:cubicBezTo>
                  <a:cubicBezTo>
                    <a:pt x="7067" y="2441"/>
                    <a:pt x="7564" y="3477"/>
                    <a:pt x="7998" y="4539"/>
                  </a:cubicBezTo>
                  <a:cubicBezTo>
                    <a:pt x="7998" y="5408"/>
                    <a:pt x="8743" y="6091"/>
                    <a:pt x="7998" y="6588"/>
                  </a:cubicBezTo>
                  <a:cubicBezTo>
                    <a:pt x="7439" y="10132"/>
                    <a:pt x="8246" y="13758"/>
                    <a:pt x="10170" y="16769"/>
                  </a:cubicBezTo>
                  <a:cubicBezTo>
                    <a:pt x="10668" y="15899"/>
                    <a:pt x="11226" y="15403"/>
                    <a:pt x="11847" y="15527"/>
                  </a:cubicBezTo>
                  <a:cubicBezTo>
                    <a:pt x="20910" y="16905"/>
                    <a:pt x="30222" y="15701"/>
                    <a:pt x="38665" y="12051"/>
                  </a:cubicBezTo>
                  <a:cubicBezTo>
                    <a:pt x="39286" y="11616"/>
                    <a:pt x="39844" y="12547"/>
                    <a:pt x="39533" y="12920"/>
                  </a:cubicBezTo>
                  <a:close/>
                </a:path>
              </a:pathLst>
            </a:custGeom>
            <a:solidFill>
              <a:srgbClr val="CC9B72"/>
            </a:solidFill>
            <a:ln w="620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446" name="Forme libre : forme 445">
              <a:extLst>
                <a:ext uri="{FF2B5EF4-FFF2-40B4-BE49-F238E27FC236}">
                  <a16:creationId xmlns:a16="http://schemas.microsoft.com/office/drawing/2014/main" id="{9563A6F1-162E-4E59-922C-94E67403BF90}"/>
                </a:ext>
              </a:extLst>
            </p:cNvPr>
            <p:cNvSpPr/>
            <p:nvPr/>
          </p:nvSpPr>
          <p:spPr>
            <a:xfrm>
              <a:off x="7418960" y="3386116"/>
              <a:ext cx="103731" cy="107563"/>
            </a:xfrm>
            <a:custGeom>
              <a:avLst/>
              <a:gdLst>
                <a:gd name="connsiteX0" fmla="*/ 14073 w 103731"/>
                <a:gd name="connsiteY0" fmla="*/ 17091 h 107563"/>
                <a:gd name="connsiteX1" fmla="*/ 89622 w 103731"/>
                <a:gd name="connsiteY1" fmla="*/ 14198 h 107563"/>
                <a:gd name="connsiteX2" fmla="*/ 102907 w 103731"/>
                <a:gd name="connsiteY2" fmla="*/ 33542 h 107563"/>
                <a:gd name="connsiteX3" fmla="*/ 69447 w 103731"/>
                <a:gd name="connsiteY3" fmla="*/ 58547 h 107563"/>
                <a:gd name="connsiteX4" fmla="*/ 78634 w 103731"/>
                <a:gd name="connsiteY4" fmla="*/ 84508 h 107563"/>
                <a:gd name="connsiteX5" fmla="*/ 91050 w 103731"/>
                <a:gd name="connsiteY5" fmla="*/ 91275 h 107563"/>
                <a:gd name="connsiteX6" fmla="*/ 15439 w 103731"/>
                <a:gd name="connsiteY6" fmla="*/ 92423 h 107563"/>
                <a:gd name="connsiteX7" fmla="*/ 14259 w 103731"/>
                <a:gd name="connsiteY7" fmla="*/ 16781 h 1075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3731" h="107563">
                  <a:moveTo>
                    <a:pt x="14073" y="17091"/>
                  </a:moveTo>
                  <a:cubicBezTo>
                    <a:pt x="34124" y="-4568"/>
                    <a:pt x="67957" y="-5866"/>
                    <a:pt x="89622" y="14198"/>
                  </a:cubicBezTo>
                  <a:cubicBezTo>
                    <a:pt x="95396" y="19580"/>
                    <a:pt x="99990" y="26185"/>
                    <a:pt x="102907" y="33542"/>
                  </a:cubicBezTo>
                  <a:cubicBezTo>
                    <a:pt x="86767" y="31202"/>
                    <a:pt x="71744" y="42394"/>
                    <a:pt x="69447" y="58547"/>
                  </a:cubicBezTo>
                  <a:cubicBezTo>
                    <a:pt x="68019" y="68188"/>
                    <a:pt x="71496" y="77903"/>
                    <a:pt x="78634" y="84508"/>
                  </a:cubicBezTo>
                  <a:cubicBezTo>
                    <a:pt x="82173" y="87761"/>
                    <a:pt x="86394" y="90089"/>
                    <a:pt x="91050" y="91275"/>
                  </a:cubicBezTo>
                  <a:cubicBezTo>
                    <a:pt x="70502" y="112481"/>
                    <a:pt x="36608" y="112996"/>
                    <a:pt x="15439" y="92423"/>
                  </a:cubicBezTo>
                  <a:cubicBezTo>
                    <a:pt x="-5792" y="71850"/>
                    <a:pt x="-6289" y="37986"/>
                    <a:pt x="14259" y="16781"/>
                  </a:cubicBezTo>
                  <a:close/>
                </a:path>
              </a:pathLst>
            </a:custGeom>
            <a:solidFill>
              <a:srgbClr val="FFFFFF"/>
            </a:solidFill>
            <a:ln w="620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447" name="Forme libre : forme 446">
              <a:extLst>
                <a:ext uri="{FF2B5EF4-FFF2-40B4-BE49-F238E27FC236}">
                  <a16:creationId xmlns:a16="http://schemas.microsoft.com/office/drawing/2014/main" id="{AAA7018A-289E-49EF-93FC-67C3D5B55F0D}"/>
                </a:ext>
              </a:extLst>
            </p:cNvPr>
            <p:cNvSpPr/>
            <p:nvPr/>
          </p:nvSpPr>
          <p:spPr>
            <a:xfrm>
              <a:off x="7488925" y="3419404"/>
              <a:ext cx="37493" cy="57841"/>
            </a:xfrm>
            <a:custGeom>
              <a:avLst/>
              <a:gdLst>
                <a:gd name="connsiteX0" fmla="*/ 6994 w 37493"/>
                <a:gd name="connsiteY0" fmla="*/ 9442 h 57841"/>
                <a:gd name="connsiteX1" fmla="*/ 32942 w 37493"/>
                <a:gd name="connsiteY1" fmla="*/ 254 h 57841"/>
                <a:gd name="connsiteX2" fmla="*/ 22575 w 37493"/>
                <a:gd name="connsiteY2" fmla="*/ 56124 h 57841"/>
                <a:gd name="connsiteX3" fmla="*/ 20899 w 37493"/>
                <a:gd name="connsiteY3" fmla="*/ 57801 h 57841"/>
                <a:gd name="connsiteX4" fmla="*/ 8483 w 37493"/>
                <a:gd name="connsiteY4" fmla="*/ 51034 h 57841"/>
                <a:gd name="connsiteX5" fmla="*/ 6994 w 37493"/>
                <a:gd name="connsiteY5" fmla="*/ 9442 h 57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493" h="57841">
                  <a:moveTo>
                    <a:pt x="6994" y="9442"/>
                  </a:moveTo>
                  <a:cubicBezTo>
                    <a:pt x="13636" y="2321"/>
                    <a:pt x="23320" y="-1112"/>
                    <a:pt x="32942" y="254"/>
                  </a:cubicBezTo>
                  <a:cubicBezTo>
                    <a:pt x="40453" y="19324"/>
                    <a:pt x="36419" y="41021"/>
                    <a:pt x="22575" y="56124"/>
                  </a:cubicBezTo>
                  <a:lnTo>
                    <a:pt x="20899" y="57801"/>
                  </a:lnTo>
                  <a:cubicBezTo>
                    <a:pt x="16243" y="56609"/>
                    <a:pt x="12022" y="54287"/>
                    <a:pt x="8483" y="51034"/>
                  </a:cubicBezTo>
                  <a:cubicBezTo>
                    <a:pt x="-3312" y="39916"/>
                    <a:pt x="-3994" y="21373"/>
                    <a:pt x="6994" y="9442"/>
                  </a:cubicBezTo>
                  <a:close/>
                </a:path>
              </a:pathLst>
            </a:custGeom>
            <a:solidFill>
              <a:srgbClr val="313759"/>
            </a:solidFill>
            <a:ln w="620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448" name="Forme libre : forme 447">
              <a:extLst>
                <a:ext uri="{FF2B5EF4-FFF2-40B4-BE49-F238E27FC236}">
                  <a16:creationId xmlns:a16="http://schemas.microsoft.com/office/drawing/2014/main" id="{0FA5E80A-656C-4721-9853-ED98A618B601}"/>
                </a:ext>
              </a:extLst>
            </p:cNvPr>
            <p:cNvSpPr/>
            <p:nvPr/>
          </p:nvSpPr>
          <p:spPr>
            <a:xfrm>
              <a:off x="7608299" y="3243956"/>
              <a:ext cx="103731" cy="107563"/>
            </a:xfrm>
            <a:custGeom>
              <a:avLst/>
              <a:gdLst>
                <a:gd name="connsiteX0" fmla="*/ 14073 w 103731"/>
                <a:gd name="connsiteY0" fmla="*/ 17091 h 107563"/>
                <a:gd name="connsiteX1" fmla="*/ 89622 w 103731"/>
                <a:gd name="connsiteY1" fmla="*/ 14198 h 107563"/>
                <a:gd name="connsiteX2" fmla="*/ 102907 w 103731"/>
                <a:gd name="connsiteY2" fmla="*/ 33542 h 107563"/>
                <a:gd name="connsiteX3" fmla="*/ 69447 w 103731"/>
                <a:gd name="connsiteY3" fmla="*/ 58547 h 107563"/>
                <a:gd name="connsiteX4" fmla="*/ 78634 w 103731"/>
                <a:gd name="connsiteY4" fmla="*/ 84508 h 107563"/>
                <a:gd name="connsiteX5" fmla="*/ 91050 w 103731"/>
                <a:gd name="connsiteY5" fmla="*/ 91275 h 107563"/>
                <a:gd name="connsiteX6" fmla="*/ 15439 w 103731"/>
                <a:gd name="connsiteY6" fmla="*/ 92423 h 107563"/>
                <a:gd name="connsiteX7" fmla="*/ 14259 w 103731"/>
                <a:gd name="connsiteY7" fmla="*/ 16781 h 1075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3731" h="107563">
                  <a:moveTo>
                    <a:pt x="14073" y="17091"/>
                  </a:moveTo>
                  <a:cubicBezTo>
                    <a:pt x="34124" y="-4568"/>
                    <a:pt x="67957" y="-5866"/>
                    <a:pt x="89622" y="14198"/>
                  </a:cubicBezTo>
                  <a:cubicBezTo>
                    <a:pt x="95396" y="19580"/>
                    <a:pt x="99990" y="26186"/>
                    <a:pt x="102907" y="33542"/>
                  </a:cubicBezTo>
                  <a:cubicBezTo>
                    <a:pt x="86767" y="31202"/>
                    <a:pt x="71744" y="42394"/>
                    <a:pt x="69447" y="58547"/>
                  </a:cubicBezTo>
                  <a:cubicBezTo>
                    <a:pt x="68019" y="68188"/>
                    <a:pt x="71496" y="77903"/>
                    <a:pt x="78634" y="84508"/>
                  </a:cubicBezTo>
                  <a:cubicBezTo>
                    <a:pt x="82173" y="87761"/>
                    <a:pt x="86394" y="90089"/>
                    <a:pt x="91050" y="91275"/>
                  </a:cubicBezTo>
                  <a:cubicBezTo>
                    <a:pt x="70502" y="112481"/>
                    <a:pt x="36608" y="112996"/>
                    <a:pt x="15439" y="92423"/>
                  </a:cubicBezTo>
                  <a:cubicBezTo>
                    <a:pt x="-5792" y="71850"/>
                    <a:pt x="-6289" y="37987"/>
                    <a:pt x="14259" y="16781"/>
                  </a:cubicBezTo>
                  <a:close/>
                </a:path>
              </a:pathLst>
            </a:custGeom>
            <a:solidFill>
              <a:srgbClr val="FFFFFF"/>
            </a:solidFill>
            <a:ln w="620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449" name="Forme libre : forme 448">
              <a:extLst>
                <a:ext uri="{FF2B5EF4-FFF2-40B4-BE49-F238E27FC236}">
                  <a16:creationId xmlns:a16="http://schemas.microsoft.com/office/drawing/2014/main" id="{C96E5844-AFD2-40F2-8251-F0418F5E66C8}"/>
                </a:ext>
              </a:extLst>
            </p:cNvPr>
            <p:cNvSpPr/>
            <p:nvPr/>
          </p:nvSpPr>
          <p:spPr>
            <a:xfrm>
              <a:off x="7678264" y="3277243"/>
              <a:ext cx="37535" cy="57842"/>
            </a:xfrm>
            <a:custGeom>
              <a:avLst/>
              <a:gdLst>
                <a:gd name="connsiteX0" fmla="*/ 6994 w 37535"/>
                <a:gd name="connsiteY0" fmla="*/ 9504 h 57842"/>
                <a:gd name="connsiteX1" fmla="*/ 32942 w 37535"/>
                <a:gd name="connsiteY1" fmla="*/ 255 h 57842"/>
                <a:gd name="connsiteX2" fmla="*/ 22575 w 37535"/>
                <a:gd name="connsiteY2" fmla="*/ 56125 h 57842"/>
                <a:gd name="connsiteX3" fmla="*/ 20899 w 37535"/>
                <a:gd name="connsiteY3" fmla="*/ 57801 h 57842"/>
                <a:gd name="connsiteX4" fmla="*/ 8483 w 37535"/>
                <a:gd name="connsiteY4" fmla="*/ 51035 h 57842"/>
                <a:gd name="connsiteX5" fmla="*/ 6994 w 37535"/>
                <a:gd name="connsiteY5" fmla="*/ 9504 h 578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535" h="57842">
                  <a:moveTo>
                    <a:pt x="6994" y="9504"/>
                  </a:moveTo>
                  <a:cubicBezTo>
                    <a:pt x="13574" y="2340"/>
                    <a:pt x="23320" y="-1117"/>
                    <a:pt x="32942" y="255"/>
                  </a:cubicBezTo>
                  <a:cubicBezTo>
                    <a:pt x="40515" y="19325"/>
                    <a:pt x="36481" y="41034"/>
                    <a:pt x="22575" y="56125"/>
                  </a:cubicBezTo>
                  <a:lnTo>
                    <a:pt x="20899" y="57801"/>
                  </a:lnTo>
                  <a:cubicBezTo>
                    <a:pt x="16243" y="56610"/>
                    <a:pt x="12022" y="54288"/>
                    <a:pt x="8483" y="51035"/>
                  </a:cubicBezTo>
                  <a:cubicBezTo>
                    <a:pt x="-3312" y="39935"/>
                    <a:pt x="-3994" y="21417"/>
                    <a:pt x="6994" y="9504"/>
                  </a:cubicBezTo>
                  <a:close/>
                </a:path>
              </a:pathLst>
            </a:custGeom>
            <a:solidFill>
              <a:srgbClr val="313759"/>
            </a:solidFill>
            <a:ln w="620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450" name="Forme libre : forme 449">
              <a:extLst>
                <a:ext uri="{FF2B5EF4-FFF2-40B4-BE49-F238E27FC236}">
                  <a16:creationId xmlns:a16="http://schemas.microsoft.com/office/drawing/2014/main" id="{BD2C4432-3C88-423C-B3D9-074D3F7148B9}"/>
                </a:ext>
              </a:extLst>
            </p:cNvPr>
            <p:cNvSpPr/>
            <p:nvPr/>
          </p:nvSpPr>
          <p:spPr>
            <a:xfrm>
              <a:off x="7679936" y="3296659"/>
              <a:ext cx="10801" cy="10801"/>
            </a:xfrm>
            <a:custGeom>
              <a:avLst/>
              <a:gdLst>
                <a:gd name="connsiteX0" fmla="*/ 10802 w 10801"/>
                <a:gd name="connsiteY0" fmla="*/ 5401 h 10801"/>
                <a:gd name="connsiteX1" fmla="*/ 5401 w 10801"/>
                <a:gd name="connsiteY1" fmla="*/ 10802 h 10801"/>
                <a:gd name="connsiteX2" fmla="*/ 0 w 10801"/>
                <a:gd name="connsiteY2" fmla="*/ 5401 h 10801"/>
                <a:gd name="connsiteX3" fmla="*/ 5401 w 10801"/>
                <a:gd name="connsiteY3" fmla="*/ 0 h 10801"/>
                <a:gd name="connsiteX4" fmla="*/ 10802 w 10801"/>
                <a:gd name="connsiteY4" fmla="*/ 5401 h 108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01" h="10801">
                  <a:moveTo>
                    <a:pt x="10802" y="5401"/>
                  </a:moveTo>
                  <a:cubicBezTo>
                    <a:pt x="10802" y="8384"/>
                    <a:pt x="8383" y="10802"/>
                    <a:pt x="5401" y="10802"/>
                  </a:cubicBezTo>
                  <a:cubicBezTo>
                    <a:pt x="2418" y="10802"/>
                    <a:pt x="0" y="8383"/>
                    <a:pt x="0" y="5401"/>
                  </a:cubicBezTo>
                  <a:cubicBezTo>
                    <a:pt x="0" y="2418"/>
                    <a:pt x="2418" y="0"/>
                    <a:pt x="5401" y="0"/>
                  </a:cubicBezTo>
                  <a:cubicBezTo>
                    <a:pt x="8384" y="0"/>
                    <a:pt x="10802" y="2418"/>
                    <a:pt x="10802" y="5401"/>
                  </a:cubicBezTo>
                  <a:close/>
                </a:path>
              </a:pathLst>
            </a:custGeom>
            <a:solidFill>
              <a:srgbClr val="FFFFFF"/>
            </a:solidFill>
            <a:ln w="620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451" name="Forme libre : forme 450">
              <a:extLst>
                <a:ext uri="{FF2B5EF4-FFF2-40B4-BE49-F238E27FC236}">
                  <a16:creationId xmlns:a16="http://schemas.microsoft.com/office/drawing/2014/main" id="{F984847C-C70E-4F1A-A733-9F5D79C11A08}"/>
                </a:ext>
              </a:extLst>
            </p:cNvPr>
            <p:cNvSpPr/>
            <p:nvPr/>
          </p:nvSpPr>
          <p:spPr>
            <a:xfrm>
              <a:off x="7490287" y="3438136"/>
              <a:ext cx="10801" cy="10801"/>
            </a:xfrm>
            <a:custGeom>
              <a:avLst/>
              <a:gdLst>
                <a:gd name="connsiteX0" fmla="*/ 10802 w 10801"/>
                <a:gd name="connsiteY0" fmla="*/ 5401 h 10801"/>
                <a:gd name="connsiteX1" fmla="*/ 5401 w 10801"/>
                <a:gd name="connsiteY1" fmla="*/ 10802 h 10801"/>
                <a:gd name="connsiteX2" fmla="*/ 0 w 10801"/>
                <a:gd name="connsiteY2" fmla="*/ 5401 h 10801"/>
                <a:gd name="connsiteX3" fmla="*/ 5401 w 10801"/>
                <a:gd name="connsiteY3" fmla="*/ 0 h 10801"/>
                <a:gd name="connsiteX4" fmla="*/ 10802 w 10801"/>
                <a:gd name="connsiteY4" fmla="*/ 5401 h 108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01" h="10801">
                  <a:moveTo>
                    <a:pt x="10802" y="5401"/>
                  </a:moveTo>
                  <a:cubicBezTo>
                    <a:pt x="10802" y="8384"/>
                    <a:pt x="8384" y="10802"/>
                    <a:pt x="5401" y="10802"/>
                  </a:cubicBezTo>
                  <a:cubicBezTo>
                    <a:pt x="2418" y="10802"/>
                    <a:pt x="0" y="8384"/>
                    <a:pt x="0" y="5401"/>
                  </a:cubicBezTo>
                  <a:cubicBezTo>
                    <a:pt x="0" y="2418"/>
                    <a:pt x="2418" y="0"/>
                    <a:pt x="5401" y="0"/>
                  </a:cubicBezTo>
                  <a:cubicBezTo>
                    <a:pt x="8384" y="0"/>
                    <a:pt x="10802" y="2418"/>
                    <a:pt x="10802" y="5401"/>
                  </a:cubicBezTo>
                  <a:close/>
                </a:path>
              </a:pathLst>
            </a:custGeom>
            <a:solidFill>
              <a:srgbClr val="FFFFFF"/>
            </a:solidFill>
            <a:ln w="620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452" name="Forme libre : forme 451">
              <a:extLst>
                <a:ext uri="{FF2B5EF4-FFF2-40B4-BE49-F238E27FC236}">
                  <a16:creationId xmlns:a16="http://schemas.microsoft.com/office/drawing/2014/main" id="{F2D7369A-7798-4FE0-BC2D-3935B78D9BAE}"/>
                </a:ext>
              </a:extLst>
            </p:cNvPr>
            <p:cNvSpPr/>
            <p:nvPr/>
          </p:nvSpPr>
          <p:spPr>
            <a:xfrm>
              <a:off x="7615002" y="3615800"/>
              <a:ext cx="119252" cy="95333"/>
            </a:xfrm>
            <a:custGeom>
              <a:avLst/>
              <a:gdLst>
                <a:gd name="connsiteX0" fmla="*/ -825 w 119252"/>
                <a:gd name="connsiteY0" fmla="*/ 34851 h 95333"/>
                <a:gd name="connsiteX1" fmla="*/ 32822 w 119252"/>
                <a:gd name="connsiteY1" fmla="*/ 92833 h 95333"/>
                <a:gd name="connsiteX2" fmla="*/ 118428 w 119252"/>
                <a:gd name="connsiteY2" fmla="*/ 63097 h 95333"/>
                <a:gd name="connsiteX3" fmla="*/ 88755 w 119252"/>
                <a:gd name="connsiteY3" fmla="*/ 2012 h 95333"/>
                <a:gd name="connsiteX4" fmla="*/ -825 w 119252"/>
                <a:gd name="connsiteY4" fmla="*/ 34851 h 953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9252" h="95333">
                  <a:moveTo>
                    <a:pt x="-825" y="34851"/>
                  </a:moveTo>
                  <a:lnTo>
                    <a:pt x="32822" y="92833"/>
                  </a:lnTo>
                  <a:cubicBezTo>
                    <a:pt x="32822" y="92833"/>
                    <a:pt x="87017" y="107980"/>
                    <a:pt x="118428" y="63097"/>
                  </a:cubicBezTo>
                  <a:cubicBezTo>
                    <a:pt x="118428" y="63097"/>
                    <a:pt x="82361" y="14055"/>
                    <a:pt x="88755" y="2012"/>
                  </a:cubicBezTo>
                  <a:cubicBezTo>
                    <a:pt x="95149" y="-10031"/>
                    <a:pt x="-825" y="34851"/>
                    <a:pt x="-825" y="34851"/>
                  </a:cubicBezTo>
                  <a:close/>
                </a:path>
              </a:pathLst>
            </a:custGeom>
            <a:solidFill>
              <a:srgbClr val="DBAA7D"/>
            </a:solidFill>
            <a:ln w="620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grpSp>
      <p:grpSp>
        <p:nvGrpSpPr>
          <p:cNvPr id="453" name="Groupe 452">
            <a:extLst>
              <a:ext uri="{FF2B5EF4-FFF2-40B4-BE49-F238E27FC236}">
                <a16:creationId xmlns:a16="http://schemas.microsoft.com/office/drawing/2014/main" id="{8FE03CDF-D549-456B-A96E-2EB80C1C04F8}"/>
              </a:ext>
            </a:extLst>
          </p:cNvPr>
          <p:cNvGrpSpPr/>
          <p:nvPr/>
        </p:nvGrpSpPr>
        <p:grpSpPr>
          <a:xfrm>
            <a:off x="6837187" y="3752253"/>
            <a:ext cx="1479240" cy="2006746"/>
            <a:chOff x="6837187" y="3752253"/>
            <a:chExt cx="1479240" cy="2006746"/>
          </a:xfrm>
        </p:grpSpPr>
        <p:grpSp>
          <p:nvGrpSpPr>
            <p:cNvPr id="454" name="Groupe 453">
              <a:extLst>
                <a:ext uri="{FF2B5EF4-FFF2-40B4-BE49-F238E27FC236}">
                  <a16:creationId xmlns:a16="http://schemas.microsoft.com/office/drawing/2014/main" id="{4B0ED774-B0B2-47CE-B1ED-7351ABE45F0F}"/>
                </a:ext>
              </a:extLst>
            </p:cNvPr>
            <p:cNvGrpSpPr/>
            <p:nvPr/>
          </p:nvGrpSpPr>
          <p:grpSpPr>
            <a:xfrm>
              <a:off x="7535416" y="3752253"/>
              <a:ext cx="781011" cy="754005"/>
              <a:chOff x="7535416" y="3752253"/>
              <a:chExt cx="781011" cy="754005"/>
            </a:xfrm>
          </p:grpSpPr>
          <p:sp>
            <p:nvSpPr>
              <p:cNvPr id="488" name="Forme libre : forme 487">
                <a:extLst>
                  <a:ext uri="{FF2B5EF4-FFF2-40B4-BE49-F238E27FC236}">
                    <a16:creationId xmlns:a16="http://schemas.microsoft.com/office/drawing/2014/main" id="{A91E6885-F666-4E8D-A59F-1D4F676C6321}"/>
                  </a:ext>
                </a:extLst>
              </p:cNvPr>
              <p:cNvSpPr/>
              <p:nvPr/>
            </p:nvSpPr>
            <p:spPr>
              <a:xfrm>
                <a:off x="7647407" y="4278741"/>
                <a:ext cx="669020" cy="227517"/>
              </a:xfrm>
              <a:custGeom>
                <a:avLst/>
                <a:gdLst>
                  <a:gd name="connsiteX0" fmla="*/ 0 w 669020"/>
                  <a:gd name="connsiteY0" fmla="*/ 44138 h 227517"/>
                  <a:gd name="connsiteX1" fmla="*/ 110127 w 669020"/>
                  <a:gd name="connsiteY1" fmla="*/ 0 h 227517"/>
                  <a:gd name="connsiteX2" fmla="*/ 668896 w 669020"/>
                  <a:gd name="connsiteY2" fmla="*/ 90573 h 227517"/>
                  <a:gd name="connsiteX3" fmla="*/ 594588 w 669020"/>
                  <a:gd name="connsiteY3" fmla="*/ 140484 h 227517"/>
                  <a:gd name="connsiteX4" fmla="*/ 668896 w 669020"/>
                  <a:gd name="connsiteY4" fmla="*/ 90573 h 227517"/>
                  <a:gd name="connsiteX5" fmla="*/ 669020 w 669020"/>
                  <a:gd name="connsiteY5" fmla="*/ 174875 h 227517"/>
                  <a:gd name="connsiteX6" fmla="*/ 594588 w 669020"/>
                  <a:gd name="connsiteY6" fmla="*/ 227518 h 22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69020" h="227517">
                    <a:moveTo>
                      <a:pt x="0" y="44138"/>
                    </a:moveTo>
                    <a:lnTo>
                      <a:pt x="110127" y="0"/>
                    </a:lnTo>
                    <a:lnTo>
                      <a:pt x="668896" y="90573"/>
                    </a:lnTo>
                    <a:lnTo>
                      <a:pt x="594588" y="140484"/>
                    </a:lnTo>
                    <a:lnTo>
                      <a:pt x="668896" y="90573"/>
                    </a:lnTo>
                    <a:lnTo>
                      <a:pt x="669020" y="174875"/>
                    </a:lnTo>
                    <a:lnTo>
                      <a:pt x="594588" y="227518"/>
                    </a:lnTo>
                  </a:path>
                </a:pathLst>
              </a:custGeom>
              <a:solidFill>
                <a:srgbClr val="D8D8D8"/>
              </a:solidFill>
              <a:ln w="620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489" name="Forme libre : forme 488">
                <a:extLst>
                  <a:ext uri="{FF2B5EF4-FFF2-40B4-BE49-F238E27FC236}">
                    <a16:creationId xmlns:a16="http://schemas.microsoft.com/office/drawing/2014/main" id="{B1A6D10A-089D-4DB8-9E61-2BFCF878BC6B}"/>
                  </a:ext>
                </a:extLst>
              </p:cNvPr>
              <p:cNvSpPr/>
              <p:nvPr/>
            </p:nvSpPr>
            <p:spPr>
              <a:xfrm>
                <a:off x="7647407" y="4322879"/>
                <a:ext cx="594587" cy="183379"/>
              </a:xfrm>
              <a:custGeom>
                <a:avLst/>
                <a:gdLst>
                  <a:gd name="connsiteX0" fmla="*/ 0 w 594587"/>
                  <a:gd name="connsiteY0" fmla="*/ 142781 h 183379"/>
                  <a:gd name="connsiteX1" fmla="*/ 0 w 594587"/>
                  <a:gd name="connsiteY1" fmla="*/ 0 h 183379"/>
                  <a:gd name="connsiteX2" fmla="*/ 594588 w 594587"/>
                  <a:gd name="connsiteY2" fmla="*/ 96346 h 183379"/>
                  <a:gd name="connsiteX3" fmla="*/ 594588 w 594587"/>
                  <a:gd name="connsiteY3" fmla="*/ 183380 h 183379"/>
                  <a:gd name="connsiteX4" fmla="*/ 93676 w 594587"/>
                  <a:gd name="connsiteY4" fmla="*/ 107334 h 183379"/>
                  <a:gd name="connsiteX5" fmla="*/ 93676 w 594587"/>
                  <a:gd name="connsiteY5" fmla="*/ 161032 h 183379"/>
                  <a:gd name="connsiteX6" fmla="*/ 0 w 594587"/>
                  <a:gd name="connsiteY6" fmla="*/ 142781 h 183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94587" h="183379">
                    <a:moveTo>
                      <a:pt x="0" y="142781"/>
                    </a:moveTo>
                    <a:lnTo>
                      <a:pt x="0" y="0"/>
                    </a:lnTo>
                    <a:lnTo>
                      <a:pt x="594588" y="96346"/>
                    </a:lnTo>
                    <a:lnTo>
                      <a:pt x="594588" y="183380"/>
                    </a:lnTo>
                    <a:lnTo>
                      <a:pt x="93676" y="107334"/>
                    </a:lnTo>
                    <a:lnTo>
                      <a:pt x="93676" y="161032"/>
                    </a:lnTo>
                    <a:lnTo>
                      <a:pt x="0" y="142781"/>
                    </a:lnTo>
                    <a:close/>
                  </a:path>
                </a:pathLst>
              </a:custGeom>
              <a:solidFill>
                <a:srgbClr val="EFEFEF"/>
              </a:solidFill>
              <a:ln w="620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490" name="Forme libre : forme 489">
                <a:extLst>
                  <a:ext uri="{FF2B5EF4-FFF2-40B4-BE49-F238E27FC236}">
                    <a16:creationId xmlns:a16="http://schemas.microsoft.com/office/drawing/2014/main" id="{FD1966F2-4D77-4EC4-8D25-ACE772B4162D}"/>
                  </a:ext>
                </a:extLst>
              </p:cNvPr>
              <p:cNvSpPr/>
              <p:nvPr/>
            </p:nvSpPr>
            <p:spPr>
              <a:xfrm>
                <a:off x="8241995" y="4369313"/>
                <a:ext cx="74432" cy="136945"/>
              </a:xfrm>
              <a:custGeom>
                <a:avLst/>
                <a:gdLst>
                  <a:gd name="connsiteX0" fmla="*/ 0 w 74432"/>
                  <a:gd name="connsiteY0" fmla="*/ 49911 h 136945"/>
                  <a:gd name="connsiteX1" fmla="*/ 0 w 74432"/>
                  <a:gd name="connsiteY1" fmla="*/ 136945 h 136945"/>
                  <a:gd name="connsiteX2" fmla="*/ 74432 w 74432"/>
                  <a:gd name="connsiteY2" fmla="*/ 84303 h 136945"/>
                  <a:gd name="connsiteX3" fmla="*/ 74308 w 74432"/>
                  <a:gd name="connsiteY3" fmla="*/ 0 h 136945"/>
                  <a:gd name="connsiteX4" fmla="*/ 0 w 74432"/>
                  <a:gd name="connsiteY4" fmla="*/ 49911 h 1369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432" h="136945">
                    <a:moveTo>
                      <a:pt x="0" y="49911"/>
                    </a:moveTo>
                    <a:lnTo>
                      <a:pt x="0" y="136945"/>
                    </a:lnTo>
                    <a:lnTo>
                      <a:pt x="74432" y="84303"/>
                    </a:lnTo>
                    <a:lnTo>
                      <a:pt x="74308" y="0"/>
                    </a:lnTo>
                    <a:lnTo>
                      <a:pt x="0" y="49911"/>
                    </a:lnTo>
                    <a:close/>
                  </a:path>
                </a:pathLst>
              </a:custGeom>
              <a:solidFill>
                <a:srgbClr val="C9C9C9"/>
              </a:solidFill>
              <a:ln w="620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491" name="Forme libre : forme 490">
                <a:extLst>
                  <a:ext uri="{FF2B5EF4-FFF2-40B4-BE49-F238E27FC236}">
                    <a16:creationId xmlns:a16="http://schemas.microsoft.com/office/drawing/2014/main" id="{28CB3DDC-10BD-407C-BD65-2E97FFB1D960}"/>
                  </a:ext>
                </a:extLst>
              </p:cNvPr>
              <p:cNvSpPr/>
              <p:nvPr/>
            </p:nvSpPr>
            <p:spPr>
              <a:xfrm>
                <a:off x="7535416" y="3752253"/>
                <a:ext cx="202874" cy="405559"/>
              </a:xfrm>
              <a:custGeom>
                <a:avLst/>
                <a:gdLst>
                  <a:gd name="connsiteX0" fmla="*/ 143262 w 202874"/>
                  <a:gd name="connsiteY0" fmla="*/ 150003 h 405559"/>
                  <a:gd name="connsiteX1" fmla="*/ -264 w 202874"/>
                  <a:gd name="connsiteY1" fmla="*/ -41 h 405559"/>
                  <a:gd name="connsiteX2" fmla="*/ 105270 w 202874"/>
                  <a:gd name="connsiteY2" fmla="*/ 405518 h 405559"/>
                  <a:gd name="connsiteX3" fmla="*/ 202050 w 202874"/>
                  <a:gd name="connsiteY3" fmla="*/ 375658 h 405559"/>
                  <a:gd name="connsiteX4" fmla="*/ 143262 w 202874"/>
                  <a:gd name="connsiteY4" fmla="*/ 150003 h 4055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2874" h="405559">
                    <a:moveTo>
                      <a:pt x="143262" y="150003"/>
                    </a:moveTo>
                    <a:lnTo>
                      <a:pt x="-264" y="-41"/>
                    </a:lnTo>
                    <a:cubicBezTo>
                      <a:pt x="-6968" y="59120"/>
                      <a:pt x="47536" y="306565"/>
                      <a:pt x="105270" y="405518"/>
                    </a:cubicBezTo>
                    <a:cubicBezTo>
                      <a:pt x="137116" y="403035"/>
                      <a:pt x="178336" y="386398"/>
                      <a:pt x="202050" y="375658"/>
                    </a:cubicBezTo>
                    <a:cubicBezTo>
                      <a:pt x="132025" y="260130"/>
                      <a:pt x="143262" y="150003"/>
                      <a:pt x="143262" y="150003"/>
                    </a:cubicBezTo>
                    <a:close/>
                  </a:path>
                </a:pathLst>
              </a:custGeom>
              <a:solidFill>
                <a:srgbClr val="313759"/>
              </a:solidFill>
              <a:ln w="620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492" name="Forme libre : forme 491">
                <a:extLst>
                  <a:ext uri="{FF2B5EF4-FFF2-40B4-BE49-F238E27FC236}">
                    <a16:creationId xmlns:a16="http://schemas.microsoft.com/office/drawing/2014/main" id="{B42414ED-B538-4330-B3AD-9FDA9150CCCB}"/>
                  </a:ext>
                </a:extLst>
              </p:cNvPr>
              <p:cNvSpPr/>
              <p:nvPr/>
            </p:nvSpPr>
            <p:spPr>
              <a:xfrm>
                <a:off x="7641261" y="4127952"/>
                <a:ext cx="502898" cy="249928"/>
              </a:xfrm>
              <a:custGeom>
                <a:avLst/>
                <a:gdLst>
                  <a:gd name="connsiteX0" fmla="*/ 445520 w 502898"/>
                  <a:gd name="connsiteY0" fmla="*/ 249887 h 249928"/>
                  <a:gd name="connsiteX1" fmla="*/ 502074 w 502898"/>
                  <a:gd name="connsiteY1" fmla="*/ 213447 h 249928"/>
                  <a:gd name="connsiteX2" fmla="*/ 98998 w 502898"/>
                  <a:gd name="connsiteY2" fmla="*/ 5050 h 249928"/>
                  <a:gd name="connsiteX3" fmla="*/ 95956 w 502898"/>
                  <a:gd name="connsiteY3" fmla="*/ -41 h 249928"/>
                  <a:gd name="connsiteX4" fmla="*/ -825 w 502898"/>
                  <a:gd name="connsiteY4" fmla="*/ 29819 h 249928"/>
                  <a:gd name="connsiteX5" fmla="*/ 9170 w 502898"/>
                  <a:gd name="connsiteY5" fmla="*/ 45463 h 249928"/>
                  <a:gd name="connsiteX6" fmla="*/ 445520 w 502898"/>
                  <a:gd name="connsiteY6" fmla="*/ 249887 h 249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2898" h="249928">
                    <a:moveTo>
                      <a:pt x="445520" y="249887"/>
                    </a:moveTo>
                    <a:lnTo>
                      <a:pt x="502074" y="213447"/>
                    </a:lnTo>
                    <a:cubicBezTo>
                      <a:pt x="502074" y="213447"/>
                      <a:pt x="205462" y="159997"/>
                      <a:pt x="98998" y="5050"/>
                    </a:cubicBezTo>
                    <a:cubicBezTo>
                      <a:pt x="97880" y="3373"/>
                      <a:pt x="96949" y="1635"/>
                      <a:pt x="95956" y="-41"/>
                    </a:cubicBezTo>
                    <a:cubicBezTo>
                      <a:pt x="72242" y="10699"/>
                      <a:pt x="31022" y="27336"/>
                      <a:pt x="-825" y="29819"/>
                    </a:cubicBezTo>
                    <a:cubicBezTo>
                      <a:pt x="2217" y="35195"/>
                      <a:pt x="5570" y="40415"/>
                      <a:pt x="9170" y="45463"/>
                    </a:cubicBezTo>
                    <a:cubicBezTo>
                      <a:pt x="70256" y="131069"/>
                      <a:pt x="153193" y="203825"/>
                      <a:pt x="445520" y="249887"/>
                    </a:cubicBezTo>
                    <a:close/>
                  </a:path>
                </a:pathLst>
              </a:custGeom>
              <a:solidFill>
                <a:srgbClr val="DBAA7D"/>
              </a:solidFill>
              <a:ln w="620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493" name="Forme libre : forme 492">
                <a:extLst>
                  <a:ext uri="{FF2B5EF4-FFF2-40B4-BE49-F238E27FC236}">
                    <a16:creationId xmlns:a16="http://schemas.microsoft.com/office/drawing/2014/main" id="{85BAC5AB-5ADA-4340-A518-9EB7483C3EDD}"/>
                  </a:ext>
                </a:extLst>
              </p:cNvPr>
              <p:cNvSpPr/>
              <p:nvPr/>
            </p:nvSpPr>
            <p:spPr>
              <a:xfrm>
                <a:off x="7611552" y="4104713"/>
                <a:ext cx="146417" cy="69006"/>
              </a:xfrm>
              <a:custGeom>
                <a:avLst/>
                <a:gdLst>
                  <a:gd name="connsiteX0" fmla="*/ 2626 w 146417"/>
                  <a:gd name="connsiteY0" fmla="*/ 23199 h 69006"/>
                  <a:gd name="connsiteX1" fmla="*/ 113685 w 146417"/>
                  <a:gd name="connsiteY1" fmla="*/ 1968 h 69006"/>
                  <a:gd name="connsiteX2" fmla="*/ 145593 w 146417"/>
                  <a:gd name="connsiteY2" fmla="*/ 25495 h 69006"/>
                  <a:gd name="connsiteX3" fmla="*/ 38880 w 146417"/>
                  <a:gd name="connsiteY3" fmla="*/ 68950 h 69006"/>
                  <a:gd name="connsiteX4" fmla="*/ 2626 w 146417"/>
                  <a:gd name="connsiteY4" fmla="*/ 23199 h 690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6417" h="69006">
                    <a:moveTo>
                      <a:pt x="2626" y="23199"/>
                    </a:moveTo>
                    <a:cubicBezTo>
                      <a:pt x="14173" y="24564"/>
                      <a:pt x="105738" y="12459"/>
                      <a:pt x="113685" y="1968"/>
                    </a:cubicBezTo>
                    <a:cubicBezTo>
                      <a:pt x="121631" y="-8523"/>
                      <a:pt x="145593" y="25495"/>
                      <a:pt x="145593" y="25495"/>
                    </a:cubicBezTo>
                    <a:cubicBezTo>
                      <a:pt x="145593" y="25495"/>
                      <a:pt x="113622" y="67088"/>
                      <a:pt x="38880" y="68950"/>
                    </a:cubicBezTo>
                    <a:cubicBezTo>
                      <a:pt x="-17363" y="69944"/>
                      <a:pt x="2626" y="23199"/>
                      <a:pt x="2626" y="23199"/>
                    </a:cubicBezTo>
                    <a:close/>
                  </a:path>
                </a:pathLst>
              </a:custGeom>
              <a:solidFill>
                <a:srgbClr val="262D49"/>
              </a:solidFill>
              <a:ln w="620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494" name="Forme libre : forme 493">
                <a:extLst>
                  <a:ext uri="{FF2B5EF4-FFF2-40B4-BE49-F238E27FC236}">
                    <a16:creationId xmlns:a16="http://schemas.microsoft.com/office/drawing/2014/main" id="{C81E273B-2810-4AB4-8651-A4B0A674E9D3}"/>
                  </a:ext>
                </a:extLst>
              </p:cNvPr>
              <p:cNvSpPr/>
              <p:nvPr/>
            </p:nvSpPr>
            <p:spPr>
              <a:xfrm rot="1800001">
                <a:off x="7770147" y="4222747"/>
                <a:ext cx="52766" cy="31473"/>
              </a:xfrm>
              <a:custGeom>
                <a:avLst/>
                <a:gdLst>
                  <a:gd name="connsiteX0" fmla="*/ 36236 w 52766"/>
                  <a:gd name="connsiteY0" fmla="*/ -41 h 31473"/>
                  <a:gd name="connsiteX1" fmla="*/ 36236 w 52766"/>
                  <a:gd name="connsiteY1" fmla="*/ 31433 h 31473"/>
                  <a:gd name="connsiteX2" fmla="*/ 14881 w 52766"/>
                  <a:gd name="connsiteY2" fmla="*/ 31433 h 31473"/>
                  <a:gd name="connsiteX3" fmla="*/ 14881 w 52766"/>
                  <a:gd name="connsiteY3" fmla="*/ -41 h 31473"/>
                </a:gdLst>
                <a:ahLst/>
                <a:cxnLst>
                  <a:cxn ang="0">
                    <a:pos x="connsiteX0" y="connsiteY0"/>
                  </a:cxn>
                  <a:cxn ang="0">
                    <a:pos x="connsiteX1" y="connsiteY1"/>
                  </a:cxn>
                  <a:cxn ang="0">
                    <a:pos x="connsiteX2" y="connsiteY2"/>
                  </a:cxn>
                  <a:cxn ang="0">
                    <a:pos x="connsiteX3" y="connsiteY3"/>
                  </a:cxn>
                </a:cxnLst>
                <a:rect l="l" t="t" r="r" b="b"/>
                <a:pathLst>
                  <a:path w="52766" h="31473">
                    <a:moveTo>
                      <a:pt x="36236" y="-41"/>
                    </a:moveTo>
                    <a:lnTo>
                      <a:pt x="36236" y="31433"/>
                    </a:lnTo>
                    <a:lnTo>
                      <a:pt x="14881" y="31433"/>
                    </a:lnTo>
                    <a:lnTo>
                      <a:pt x="14881" y="-41"/>
                    </a:lnTo>
                    <a:close/>
                  </a:path>
                </a:pathLst>
              </a:custGeom>
              <a:solidFill>
                <a:srgbClr val="FFFFFF"/>
              </a:solidFill>
              <a:ln w="620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495" name="Forme libre : forme 494">
                <a:extLst>
                  <a:ext uri="{FF2B5EF4-FFF2-40B4-BE49-F238E27FC236}">
                    <a16:creationId xmlns:a16="http://schemas.microsoft.com/office/drawing/2014/main" id="{A2C619AD-43D8-4FB6-AEFE-639E1620D59B}"/>
                  </a:ext>
                </a:extLst>
              </p:cNvPr>
              <p:cNvSpPr/>
              <p:nvPr/>
            </p:nvSpPr>
            <p:spPr>
              <a:xfrm>
                <a:off x="8087295" y="4336004"/>
                <a:ext cx="138721" cy="90087"/>
              </a:xfrm>
              <a:custGeom>
                <a:avLst/>
                <a:gdLst>
                  <a:gd name="connsiteX0" fmla="*/ 54860 w 138721"/>
                  <a:gd name="connsiteY0" fmla="*/ 5147 h 90087"/>
                  <a:gd name="connsiteX1" fmla="*/ 104088 w 138721"/>
                  <a:gd name="connsiteY1" fmla="*/ 5147 h 90087"/>
                  <a:gd name="connsiteX2" fmla="*/ 92293 w 138721"/>
                  <a:gd name="connsiteY2" fmla="*/ 16817 h 90087"/>
                  <a:gd name="connsiteX3" fmla="*/ 137673 w 138721"/>
                  <a:gd name="connsiteY3" fmla="*/ 39228 h 90087"/>
                  <a:gd name="connsiteX4" fmla="*/ 91673 w 138721"/>
                  <a:gd name="connsiteY4" fmla="*/ 33020 h 90087"/>
                  <a:gd name="connsiteX5" fmla="*/ 127182 w 138721"/>
                  <a:gd name="connsiteY5" fmla="*/ 62445 h 90087"/>
                  <a:gd name="connsiteX6" fmla="*/ 84286 w 138721"/>
                  <a:gd name="connsiteY6" fmla="*/ 46367 h 90087"/>
                  <a:gd name="connsiteX7" fmla="*/ 111724 w 138721"/>
                  <a:gd name="connsiteY7" fmla="*/ 78213 h 90087"/>
                  <a:gd name="connsiteX8" fmla="*/ 74477 w 138721"/>
                  <a:gd name="connsiteY8" fmla="*/ 64308 h 90087"/>
                  <a:gd name="connsiteX9" fmla="*/ 97508 w 138721"/>
                  <a:gd name="connsiteY9" fmla="*/ 89139 h 90087"/>
                  <a:gd name="connsiteX10" fmla="*/ 42630 w 138721"/>
                  <a:gd name="connsiteY10" fmla="*/ 63252 h 90087"/>
                  <a:gd name="connsiteX11" fmla="*/ -825 w 138721"/>
                  <a:gd name="connsiteY11" fmla="*/ 41897 h 90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721" h="90087">
                    <a:moveTo>
                      <a:pt x="54860" y="5147"/>
                    </a:moveTo>
                    <a:cubicBezTo>
                      <a:pt x="79319" y="180"/>
                      <a:pt x="94591" y="-3482"/>
                      <a:pt x="104088" y="5147"/>
                    </a:cubicBezTo>
                    <a:cubicBezTo>
                      <a:pt x="113586" y="13776"/>
                      <a:pt x="82858" y="13279"/>
                      <a:pt x="92293" y="16817"/>
                    </a:cubicBezTo>
                    <a:cubicBezTo>
                      <a:pt x="101729" y="20356"/>
                      <a:pt x="141211" y="29792"/>
                      <a:pt x="137673" y="39228"/>
                    </a:cubicBezTo>
                    <a:cubicBezTo>
                      <a:pt x="134135" y="48664"/>
                      <a:pt x="77519" y="27495"/>
                      <a:pt x="91673" y="33020"/>
                    </a:cubicBezTo>
                    <a:cubicBezTo>
                      <a:pt x="105827" y="38545"/>
                      <a:pt x="130658" y="58348"/>
                      <a:pt x="127182" y="62445"/>
                    </a:cubicBezTo>
                    <a:cubicBezTo>
                      <a:pt x="123705" y="66542"/>
                      <a:pt x="84286" y="46367"/>
                      <a:pt x="84286" y="46367"/>
                    </a:cubicBezTo>
                    <a:cubicBezTo>
                      <a:pt x="84286" y="46367"/>
                      <a:pt x="114145" y="73681"/>
                      <a:pt x="111724" y="78213"/>
                    </a:cubicBezTo>
                    <a:cubicBezTo>
                      <a:pt x="109303" y="82745"/>
                      <a:pt x="74477" y="64308"/>
                      <a:pt x="74477" y="64308"/>
                    </a:cubicBezTo>
                    <a:cubicBezTo>
                      <a:pt x="74477" y="64308"/>
                      <a:pt x="99308" y="84297"/>
                      <a:pt x="97508" y="89139"/>
                    </a:cubicBezTo>
                    <a:cubicBezTo>
                      <a:pt x="95708" y="93981"/>
                      <a:pt x="69200" y="78585"/>
                      <a:pt x="42630" y="63252"/>
                    </a:cubicBezTo>
                    <a:lnTo>
                      <a:pt x="-825" y="41897"/>
                    </a:lnTo>
                  </a:path>
                </a:pathLst>
              </a:custGeom>
              <a:solidFill>
                <a:srgbClr val="DBAA7D"/>
              </a:solidFill>
              <a:ln w="620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grpSp>
        <p:grpSp>
          <p:nvGrpSpPr>
            <p:cNvPr id="455" name="Groupe 454">
              <a:extLst>
                <a:ext uri="{FF2B5EF4-FFF2-40B4-BE49-F238E27FC236}">
                  <a16:creationId xmlns:a16="http://schemas.microsoft.com/office/drawing/2014/main" id="{0F969421-9F2F-471A-9A9F-900CF6DC1149}"/>
                </a:ext>
              </a:extLst>
            </p:cNvPr>
            <p:cNvGrpSpPr/>
            <p:nvPr/>
          </p:nvGrpSpPr>
          <p:grpSpPr>
            <a:xfrm>
              <a:off x="6837187" y="4238423"/>
              <a:ext cx="1252803" cy="1520576"/>
              <a:chOff x="2671775" y="-611734"/>
              <a:chExt cx="1567285" cy="1902275"/>
            </a:xfrm>
          </p:grpSpPr>
          <p:grpSp>
            <p:nvGrpSpPr>
              <p:cNvPr id="456" name="Graphique 223">
                <a:extLst>
                  <a:ext uri="{FF2B5EF4-FFF2-40B4-BE49-F238E27FC236}">
                    <a16:creationId xmlns:a16="http://schemas.microsoft.com/office/drawing/2014/main" id="{56C8AFE8-C91C-4AA1-A824-7C30A7E3FFA1}"/>
                  </a:ext>
                </a:extLst>
              </p:cNvPr>
              <p:cNvGrpSpPr/>
              <p:nvPr/>
            </p:nvGrpSpPr>
            <p:grpSpPr>
              <a:xfrm>
                <a:off x="2671775" y="-20432"/>
                <a:ext cx="1567285" cy="1310973"/>
                <a:chOff x="2671775" y="-20432"/>
                <a:chExt cx="1567285" cy="1310973"/>
              </a:xfrm>
            </p:grpSpPr>
            <p:sp>
              <p:nvSpPr>
                <p:cNvPr id="459" name="Forme libre : forme 458">
                  <a:extLst>
                    <a:ext uri="{FF2B5EF4-FFF2-40B4-BE49-F238E27FC236}">
                      <a16:creationId xmlns:a16="http://schemas.microsoft.com/office/drawing/2014/main" id="{B81DD580-00F2-4B20-A14C-24A620F42F9B}"/>
                    </a:ext>
                  </a:extLst>
                </p:cNvPr>
                <p:cNvSpPr/>
                <p:nvPr/>
              </p:nvSpPr>
              <p:spPr>
                <a:xfrm>
                  <a:off x="2671775" y="113575"/>
                  <a:ext cx="1567285" cy="415981"/>
                </a:xfrm>
                <a:custGeom>
                  <a:avLst/>
                  <a:gdLst>
                    <a:gd name="connsiteX0" fmla="*/ 0 w 1567285"/>
                    <a:gd name="connsiteY0" fmla="*/ 279122 h 415981"/>
                    <a:gd name="connsiteX1" fmla="*/ 768336 w 1567285"/>
                    <a:gd name="connsiteY1" fmla="*/ 0 h 415981"/>
                    <a:gd name="connsiteX2" fmla="*/ 1567286 w 1567285"/>
                    <a:gd name="connsiteY2" fmla="*/ 131307 h 415981"/>
                    <a:gd name="connsiteX3" fmla="*/ 783643 w 1567285"/>
                    <a:gd name="connsiteY3" fmla="*/ 415982 h 415981"/>
                    <a:gd name="connsiteX4" fmla="*/ 0 w 1567285"/>
                    <a:gd name="connsiteY4" fmla="*/ 279122 h 4159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7285" h="415981">
                      <a:moveTo>
                        <a:pt x="0" y="279122"/>
                      </a:moveTo>
                      <a:lnTo>
                        <a:pt x="768336" y="0"/>
                      </a:lnTo>
                      <a:lnTo>
                        <a:pt x="1567286" y="131307"/>
                      </a:lnTo>
                      <a:lnTo>
                        <a:pt x="783643" y="415982"/>
                      </a:lnTo>
                      <a:lnTo>
                        <a:pt x="0" y="279122"/>
                      </a:lnTo>
                      <a:close/>
                    </a:path>
                  </a:pathLst>
                </a:custGeom>
                <a:solidFill>
                  <a:srgbClr val="E8E6E6"/>
                </a:solidFill>
                <a:ln w="75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460" name="Forme libre : forme 459">
                  <a:extLst>
                    <a:ext uri="{FF2B5EF4-FFF2-40B4-BE49-F238E27FC236}">
                      <a16:creationId xmlns:a16="http://schemas.microsoft.com/office/drawing/2014/main" id="{A2D7815D-47CE-4186-BBA0-E5B03063BFE4}"/>
                    </a:ext>
                  </a:extLst>
                </p:cNvPr>
                <p:cNvSpPr/>
                <p:nvPr/>
              </p:nvSpPr>
              <p:spPr>
                <a:xfrm>
                  <a:off x="3455418" y="244883"/>
                  <a:ext cx="783642" cy="1045657"/>
                </a:xfrm>
                <a:custGeom>
                  <a:avLst/>
                  <a:gdLst>
                    <a:gd name="connsiteX0" fmla="*/ 0 w 783642"/>
                    <a:gd name="connsiteY0" fmla="*/ 284675 h 1045657"/>
                    <a:gd name="connsiteX1" fmla="*/ 0 w 783642"/>
                    <a:gd name="connsiteY1" fmla="*/ 1045657 h 1045657"/>
                    <a:gd name="connsiteX2" fmla="*/ 783643 w 783642"/>
                    <a:gd name="connsiteY2" fmla="*/ 678447 h 1045657"/>
                    <a:gd name="connsiteX3" fmla="*/ 783643 w 783642"/>
                    <a:gd name="connsiteY3" fmla="*/ 0 h 1045657"/>
                    <a:gd name="connsiteX4" fmla="*/ 0 w 783642"/>
                    <a:gd name="connsiteY4" fmla="*/ 284675 h 10456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3642" h="1045657">
                      <a:moveTo>
                        <a:pt x="0" y="284675"/>
                      </a:moveTo>
                      <a:lnTo>
                        <a:pt x="0" y="1045657"/>
                      </a:lnTo>
                      <a:lnTo>
                        <a:pt x="783643" y="678447"/>
                      </a:lnTo>
                      <a:lnTo>
                        <a:pt x="783643" y="0"/>
                      </a:lnTo>
                      <a:lnTo>
                        <a:pt x="0" y="284675"/>
                      </a:lnTo>
                      <a:close/>
                    </a:path>
                  </a:pathLst>
                </a:custGeom>
                <a:solidFill>
                  <a:srgbClr val="EFEFEF"/>
                </a:solidFill>
                <a:ln w="75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dirty="0">
                    <a:ln>
                      <a:noFill/>
                    </a:ln>
                    <a:solidFill>
                      <a:prstClr val="black"/>
                    </a:solidFill>
                    <a:effectLst/>
                    <a:uLnTx/>
                    <a:uFillTx/>
                    <a:latin typeface="Trebuchet MS"/>
                    <a:ea typeface="+mn-ea"/>
                    <a:cs typeface="+mn-cs"/>
                  </a:endParaRPr>
                </a:p>
              </p:txBody>
            </p:sp>
            <p:sp>
              <p:nvSpPr>
                <p:cNvPr id="461" name="Forme libre : forme 460">
                  <a:extLst>
                    <a:ext uri="{FF2B5EF4-FFF2-40B4-BE49-F238E27FC236}">
                      <a16:creationId xmlns:a16="http://schemas.microsoft.com/office/drawing/2014/main" id="{3EBFE90E-FF3B-4E23-BA6E-8F7C0D7D3A23}"/>
                    </a:ext>
                  </a:extLst>
                </p:cNvPr>
                <p:cNvSpPr/>
                <p:nvPr/>
              </p:nvSpPr>
              <p:spPr>
                <a:xfrm>
                  <a:off x="2671775" y="392698"/>
                  <a:ext cx="783642" cy="897842"/>
                </a:xfrm>
                <a:custGeom>
                  <a:avLst/>
                  <a:gdLst>
                    <a:gd name="connsiteX0" fmla="*/ 0 w 783642"/>
                    <a:gd name="connsiteY0" fmla="*/ 0 h 897842"/>
                    <a:gd name="connsiteX1" fmla="*/ 0 w 783642"/>
                    <a:gd name="connsiteY1" fmla="*/ 723466 h 897842"/>
                    <a:gd name="connsiteX2" fmla="*/ 783643 w 783642"/>
                    <a:gd name="connsiteY2" fmla="*/ 897843 h 897842"/>
                    <a:gd name="connsiteX3" fmla="*/ 783643 w 783642"/>
                    <a:gd name="connsiteY3" fmla="*/ 136860 h 897842"/>
                    <a:gd name="connsiteX4" fmla="*/ 0 w 783642"/>
                    <a:gd name="connsiteY4" fmla="*/ 0 h 8978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3642" h="897842">
                      <a:moveTo>
                        <a:pt x="0" y="0"/>
                      </a:moveTo>
                      <a:lnTo>
                        <a:pt x="0" y="723466"/>
                      </a:lnTo>
                      <a:lnTo>
                        <a:pt x="783643" y="897843"/>
                      </a:lnTo>
                      <a:lnTo>
                        <a:pt x="783643" y="136860"/>
                      </a:lnTo>
                      <a:lnTo>
                        <a:pt x="0" y="0"/>
                      </a:lnTo>
                      <a:close/>
                    </a:path>
                  </a:pathLst>
                </a:custGeom>
                <a:solidFill>
                  <a:srgbClr val="D8D8D8"/>
                </a:solidFill>
                <a:ln w="75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462" name="Forme libre : forme 461">
                  <a:extLst>
                    <a:ext uri="{FF2B5EF4-FFF2-40B4-BE49-F238E27FC236}">
                      <a16:creationId xmlns:a16="http://schemas.microsoft.com/office/drawing/2014/main" id="{BE976C14-2A27-4FEA-93C2-6C089A36E2B0}"/>
                    </a:ext>
                  </a:extLst>
                </p:cNvPr>
                <p:cNvSpPr/>
                <p:nvPr/>
              </p:nvSpPr>
              <p:spPr>
                <a:xfrm>
                  <a:off x="2886519" y="149141"/>
                  <a:ext cx="525905" cy="306433"/>
                </a:xfrm>
                <a:custGeom>
                  <a:avLst/>
                  <a:gdLst>
                    <a:gd name="connsiteX0" fmla="*/ 0 w 525905"/>
                    <a:gd name="connsiteY0" fmla="*/ 0 h 306433"/>
                    <a:gd name="connsiteX1" fmla="*/ 0 w 525905"/>
                    <a:gd name="connsiteY1" fmla="*/ 221272 h 306433"/>
                    <a:gd name="connsiteX2" fmla="*/ 525905 w 525905"/>
                    <a:gd name="connsiteY2" fmla="*/ 306434 h 306433"/>
                    <a:gd name="connsiteX3" fmla="*/ 387320 w 525905"/>
                    <a:gd name="connsiteY3" fmla="*/ 53874 h 306433"/>
                    <a:gd name="connsiteX4" fmla="*/ 0 w 525905"/>
                    <a:gd name="connsiteY4" fmla="*/ 0 h 3064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5905" h="306433">
                      <a:moveTo>
                        <a:pt x="0" y="0"/>
                      </a:moveTo>
                      <a:lnTo>
                        <a:pt x="0" y="221272"/>
                      </a:lnTo>
                      <a:lnTo>
                        <a:pt x="525905" y="306434"/>
                      </a:lnTo>
                      <a:lnTo>
                        <a:pt x="387320" y="53874"/>
                      </a:lnTo>
                      <a:lnTo>
                        <a:pt x="0" y="0"/>
                      </a:lnTo>
                      <a:close/>
                    </a:path>
                  </a:pathLst>
                </a:custGeom>
                <a:solidFill>
                  <a:srgbClr val="D8D8D8"/>
                </a:solidFill>
                <a:ln w="75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463" name="Forme libre : forme 462">
                  <a:extLst>
                    <a:ext uri="{FF2B5EF4-FFF2-40B4-BE49-F238E27FC236}">
                      <a16:creationId xmlns:a16="http://schemas.microsoft.com/office/drawing/2014/main" id="{EB998666-370E-4A39-A5A1-227CA11B7240}"/>
                    </a:ext>
                  </a:extLst>
                </p:cNvPr>
                <p:cNvSpPr/>
                <p:nvPr/>
              </p:nvSpPr>
              <p:spPr>
                <a:xfrm>
                  <a:off x="2886519" y="1176"/>
                  <a:ext cx="927705" cy="202063"/>
                </a:xfrm>
                <a:custGeom>
                  <a:avLst/>
                  <a:gdLst>
                    <a:gd name="connsiteX0" fmla="*/ 0 w 927705"/>
                    <a:gd name="connsiteY0" fmla="*/ 147965 h 202063"/>
                    <a:gd name="connsiteX1" fmla="*/ 387320 w 927705"/>
                    <a:gd name="connsiteY1" fmla="*/ 202064 h 202063"/>
                    <a:gd name="connsiteX2" fmla="*/ 927706 w 927705"/>
                    <a:gd name="connsiteY2" fmla="*/ 40593 h 202063"/>
                    <a:gd name="connsiteX3" fmla="*/ 571300 w 927705"/>
                    <a:gd name="connsiteY3" fmla="*/ 0 h 202063"/>
                    <a:gd name="connsiteX4" fmla="*/ 0 w 927705"/>
                    <a:gd name="connsiteY4" fmla="*/ 147965 h 2020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7705" h="202063">
                      <a:moveTo>
                        <a:pt x="0" y="147965"/>
                      </a:moveTo>
                      <a:lnTo>
                        <a:pt x="387320" y="202064"/>
                      </a:lnTo>
                      <a:lnTo>
                        <a:pt x="927706" y="40593"/>
                      </a:lnTo>
                      <a:lnTo>
                        <a:pt x="571300" y="0"/>
                      </a:lnTo>
                      <a:lnTo>
                        <a:pt x="0" y="147965"/>
                      </a:lnTo>
                      <a:close/>
                    </a:path>
                  </a:pathLst>
                </a:custGeom>
                <a:solidFill>
                  <a:srgbClr val="E8E6E6"/>
                </a:solidFill>
                <a:ln w="75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464" name="Forme libre : forme 463">
                  <a:extLst>
                    <a:ext uri="{FF2B5EF4-FFF2-40B4-BE49-F238E27FC236}">
                      <a16:creationId xmlns:a16="http://schemas.microsoft.com/office/drawing/2014/main" id="{9C8B08B5-ED7C-4EE7-873D-7B8E23626537}"/>
                    </a:ext>
                  </a:extLst>
                </p:cNvPr>
                <p:cNvSpPr/>
                <p:nvPr/>
              </p:nvSpPr>
              <p:spPr>
                <a:xfrm>
                  <a:off x="3273839" y="41769"/>
                  <a:ext cx="664565" cy="413805"/>
                </a:xfrm>
                <a:custGeom>
                  <a:avLst/>
                  <a:gdLst>
                    <a:gd name="connsiteX0" fmla="*/ 138586 w 664565"/>
                    <a:gd name="connsiteY0" fmla="*/ 413806 h 413805"/>
                    <a:gd name="connsiteX1" fmla="*/ 664566 w 664565"/>
                    <a:gd name="connsiteY1" fmla="*/ 204314 h 413805"/>
                    <a:gd name="connsiteX2" fmla="*/ 540386 w 664565"/>
                    <a:gd name="connsiteY2" fmla="*/ 0 h 413805"/>
                    <a:gd name="connsiteX3" fmla="*/ 0 w 664565"/>
                    <a:gd name="connsiteY3" fmla="*/ 161245 h 413805"/>
                    <a:gd name="connsiteX4" fmla="*/ 138586 w 664565"/>
                    <a:gd name="connsiteY4" fmla="*/ 413806 h 4138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4565" h="413805">
                      <a:moveTo>
                        <a:pt x="138586" y="413806"/>
                      </a:moveTo>
                      <a:lnTo>
                        <a:pt x="664566" y="204314"/>
                      </a:lnTo>
                      <a:lnTo>
                        <a:pt x="540386" y="0"/>
                      </a:lnTo>
                      <a:lnTo>
                        <a:pt x="0" y="161245"/>
                      </a:lnTo>
                      <a:lnTo>
                        <a:pt x="138586" y="413806"/>
                      </a:lnTo>
                      <a:close/>
                    </a:path>
                  </a:pathLst>
                </a:custGeom>
                <a:solidFill>
                  <a:srgbClr val="EFEFEF"/>
                </a:solidFill>
                <a:ln w="75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465" name="Forme libre : forme 464">
                  <a:extLst>
                    <a:ext uri="{FF2B5EF4-FFF2-40B4-BE49-F238E27FC236}">
                      <a16:creationId xmlns:a16="http://schemas.microsoft.com/office/drawing/2014/main" id="{CA30F369-0EF9-4795-981C-3F29C599CE94}"/>
                    </a:ext>
                  </a:extLst>
                </p:cNvPr>
                <p:cNvSpPr/>
                <p:nvPr/>
              </p:nvSpPr>
              <p:spPr>
                <a:xfrm>
                  <a:off x="3026455" y="231077"/>
                  <a:ext cx="59350" cy="42018"/>
                </a:xfrm>
                <a:custGeom>
                  <a:avLst/>
                  <a:gdLst>
                    <a:gd name="connsiteX0" fmla="*/ 0 w 59350"/>
                    <a:gd name="connsiteY0" fmla="*/ 0 h 42018"/>
                    <a:gd name="connsiteX1" fmla="*/ 59351 w 59350"/>
                    <a:gd name="connsiteY1" fmla="*/ 9829 h 42018"/>
                    <a:gd name="connsiteX2" fmla="*/ 59351 w 59350"/>
                    <a:gd name="connsiteY2" fmla="*/ 42019 h 42018"/>
                    <a:gd name="connsiteX3" fmla="*/ 0 w 59350"/>
                    <a:gd name="connsiteY3" fmla="*/ 31739 h 42018"/>
                    <a:gd name="connsiteX4" fmla="*/ 0 w 59350"/>
                    <a:gd name="connsiteY4" fmla="*/ 0 h 420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350" h="42018">
                      <a:moveTo>
                        <a:pt x="0" y="0"/>
                      </a:moveTo>
                      <a:lnTo>
                        <a:pt x="59351" y="9829"/>
                      </a:lnTo>
                      <a:lnTo>
                        <a:pt x="59351" y="42019"/>
                      </a:lnTo>
                      <a:lnTo>
                        <a:pt x="0" y="31739"/>
                      </a:lnTo>
                      <a:lnTo>
                        <a:pt x="0" y="0"/>
                      </a:lnTo>
                      <a:close/>
                    </a:path>
                  </a:pathLst>
                </a:custGeom>
                <a:solidFill>
                  <a:srgbClr val="FFFFFF"/>
                </a:solidFill>
                <a:ln w="75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466" name="Forme libre : forme 465">
                  <a:extLst>
                    <a:ext uri="{FF2B5EF4-FFF2-40B4-BE49-F238E27FC236}">
                      <a16:creationId xmlns:a16="http://schemas.microsoft.com/office/drawing/2014/main" id="{DA962704-D9C3-4660-956D-303C446CFD82}"/>
                    </a:ext>
                  </a:extLst>
                </p:cNvPr>
                <p:cNvSpPr/>
                <p:nvPr/>
              </p:nvSpPr>
              <p:spPr>
                <a:xfrm>
                  <a:off x="2886519" y="246083"/>
                  <a:ext cx="1137872" cy="234327"/>
                </a:xfrm>
                <a:custGeom>
                  <a:avLst/>
                  <a:gdLst>
                    <a:gd name="connsiteX0" fmla="*/ 0 w 1137872"/>
                    <a:gd name="connsiteY0" fmla="*/ 124329 h 234327"/>
                    <a:gd name="connsiteX1" fmla="*/ 553592 w 1137872"/>
                    <a:gd name="connsiteY1" fmla="*/ 234328 h 234327"/>
                    <a:gd name="connsiteX2" fmla="*/ 1137873 w 1137872"/>
                    <a:gd name="connsiteY2" fmla="*/ 6003 h 234327"/>
                    <a:gd name="connsiteX3" fmla="*/ 1051885 w 1137872"/>
                    <a:gd name="connsiteY3" fmla="*/ 0 h 234327"/>
                    <a:gd name="connsiteX4" fmla="*/ 525905 w 1137872"/>
                    <a:gd name="connsiteY4" fmla="*/ 209492 h 234327"/>
                    <a:gd name="connsiteX5" fmla="*/ 0 w 1137872"/>
                    <a:gd name="connsiteY5" fmla="*/ 124329 h 234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37872" h="234327">
                      <a:moveTo>
                        <a:pt x="0" y="124329"/>
                      </a:moveTo>
                      <a:lnTo>
                        <a:pt x="553592" y="234328"/>
                      </a:lnTo>
                      <a:lnTo>
                        <a:pt x="1137873" y="6003"/>
                      </a:lnTo>
                      <a:lnTo>
                        <a:pt x="1051885" y="0"/>
                      </a:lnTo>
                      <a:lnTo>
                        <a:pt x="525905" y="209492"/>
                      </a:lnTo>
                      <a:lnTo>
                        <a:pt x="0" y="124329"/>
                      </a:lnTo>
                      <a:close/>
                    </a:path>
                  </a:pathLst>
                </a:custGeom>
                <a:solidFill>
                  <a:srgbClr val="BEBEBF">
                    <a:alpha val="51000"/>
                  </a:srgbClr>
                </a:solidFill>
                <a:ln w="75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467" name="Forme libre : forme 466">
                  <a:extLst>
                    <a:ext uri="{FF2B5EF4-FFF2-40B4-BE49-F238E27FC236}">
                      <a16:creationId xmlns:a16="http://schemas.microsoft.com/office/drawing/2014/main" id="{63B3EE37-40F9-49B2-B75B-41A57E7D5267}"/>
                    </a:ext>
                  </a:extLst>
                </p:cNvPr>
                <p:cNvSpPr/>
                <p:nvPr/>
              </p:nvSpPr>
              <p:spPr>
                <a:xfrm>
                  <a:off x="3391115" y="93692"/>
                  <a:ext cx="413881" cy="225248"/>
                </a:xfrm>
                <a:custGeom>
                  <a:avLst/>
                  <a:gdLst>
                    <a:gd name="connsiteX0" fmla="*/ 67605 w 413881"/>
                    <a:gd name="connsiteY0" fmla="*/ 225249 h 225248"/>
                    <a:gd name="connsiteX1" fmla="*/ 413881 w 413881"/>
                    <a:gd name="connsiteY1" fmla="*/ 97017 h 225248"/>
                    <a:gd name="connsiteX2" fmla="*/ 354680 w 413881"/>
                    <a:gd name="connsiteY2" fmla="*/ 0 h 225248"/>
                    <a:gd name="connsiteX3" fmla="*/ 0 w 413881"/>
                    <a:gd name="connsiteY3" fmla="*/ 114800 h 225248"/>
                    <a:gd name="connsiteX4" fmla="*/ 67605 w 413881"/>
                    <a:gd name="connsiteY4" fmla="*/ 225249 h 2252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3881" h="225248">
                      <a:moveTo>
                        <a:pt x="67605" y="225249"/>
                      </a:moveTo>
                      <a:lnTo>
                        <a:pt x="413881" y="97017"/>
                      </a:lnTo>
                      <a:lnTo>
                        <a:pt x="354680" y="0"/>
                      </a:lnTo>
                      <a:lnTo>
                        <a:pt x="0" y="114800"/>
                      </a:lnTo>
                      <a:lnTo>
                        <a:pt x="67605" y="225249"/>
                      </a:lnTo>
                      <a:close/>
                    </a:path>
                  </a:pathLst>
                </a:custGeom>
                <a:solidFill>
                  <a:srgbClr val="113942"/>
                </a:solidFill>
                <a:ln w="75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468" name="Forme libre : forme 467">
                  <a:extLst>
                    <a:ext uri="{FF2B5EF4-FFF2-40B4-BE49-F238E27FC236}">
                      <a16:creationId xmlns:a16="http://schemas.microsoft.com/office/drawing/2014/main" id="{3EADD1DC-7BAE-4595-94A1-BE24759D306D}"/>
                    </a:ext>
                  </a:extLst>
                </p:cNvPr>
                <p:cNvSpPr/>
                <p:nvPr/>
              </p:nvSpPr>
              <p:spPr>
                <a:xfrm>
                  <a:off x="3377534" y="195511"/>
                  <a:ext cx="560870" cy="260063"/>
                </a:xfrm>
                <a:custGeom>
                  <a:avLst/>
                  <a:gdLst>
                    <a:gd name="connsiteX0" fmla="*/ 34890 w 560870"/>
                    <a:gd name="connsiteY0" fmla="*/ 260064 h 260063"/>
                    <a:gd name="connsiteX1" fmla="*/ 560870 w 560870"/>
                    <a:gd name="connsiteY1" fmla="*/ 50572 h 260063"/>
                    <a:gd name="connsiteX2" fmla="*/ 530107 w 560870"/>
                    <a:gd name="connsiteY2" fmla="*/ 0 h 260063"/>
                    <a:gd name="connsiteX3" fmla="*/ 0 w 560870"/>
                    <a:gd name="connsiteY3" fmla="*/ 196436 h 260063"/>
                    <a:gd name="connsiteX4" fmla="*/ 34890 w 560870"/>
                    <a:gd name="connsiteY4" fmla="*/ 260064 h 2600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0870" h="260063">
                      <a:moveTo>
                        <a:pt x="34890" y="260064"/>
                      </a:moveTo>
                      <a:lnTo>
                        <a:pt x="560870" y="50572"/>
                      </a:lnTo>
                      <a:lnTo>
                        <a:pt x="530107" y="0"/>
                      </a:lnTo>
                      <a:lnTo>
                        <a:pt x="0" y="196436"/>
                      </a:lnTo>
                      <a:lnTo>
                        <a:pt x="34890" y="260064"/>
                      </a:lnTo>
                      <a:close/>
                    </a:path>
                  </a:pathLst>
                </a:custGeom>
                <a:solidFill>
                  <a:srgbClr val="00AAD3"/>
                </a:solidFill>
                <a:ln w="75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469" name="Forme libre : forme 468">
                  <a:extLst>
                    <a:ext uri="{FF2B5EF4-FFF2-40B4-BE49-F238E27FC236}">
                      <a16:creationId xmlns:a16="http://schemas.microsoft.com/office/drawing/2014/main" id="{4292CCDF-6A83-4693-A2EC-48CD15ABCD5E}"/>
                    </a:ext>
                  </a:extLst>
                </p:cNvPr>
                <p:cNvSpPr/>
                <p:nvPr/>
              </p:nvSpPr>
              <p:spPr>
                <a:xfrm>
                  <a:off x="3438983" y="392946"/>
                  <a:ext cx="19793" cy="19253"/>
                </a:xfrm>
                <a:custGeom>
                  <a:avLst/>
                  <a:gdLst>
                    <a:gd name="connsiteX0" fmla="*/ 15460 w 19793"/>
                    <a:gd name="connsiteY0" fmla="*/ 1661 h 19253"/>
                    <a:gd name="connsiteX1" fmla="*/ 17637 w 19793"/>
                    <a:gd name="connsiteY1" fmla="*/ 3837 h 19253"/>
                    <a:gd name="connsiteX2" fmla="*/ 18687 w 19793"/>
                    <a:gd name="connsiteY2" fmla="*/ 10440 h 19253"/>
                    <a:gd name="connsiteX3" fmla="*/ 15161 w 19793"/>
                    <a:gd name="connsiteY3" fmla="*/ 16293 h 19253"/>
                    <a:gd name="connsiteX4" fmla="*/ 10884 w 19793"/>
                    <a:gd name="connsiteY4" fmla="*/ 18994 h 19253"/>
                    <a:gd name="connsiteX5" fmla="*/ 4056 w 19793"/>
                    <a:gd name="connsiteY5" fmla="*/ 17493 h 19253"/>
                    <a:gd name="connsiteX6" fmla="*/ -146 w 19793"/>
                    <a:gd name="connsiteY6" fmla="*/ 11791 h 19253"/>
                    <a:gd name="connsiteX7" fmla="*/ -746 w 19793"/>
                    <a:gd name="connsiteY7" fmla="*/ 7814 h 19253"/>
                    <a:gd name="connsiteX8" fmla="*/ 605 w 19793"/>
                    <a:gd name="connsiteY8" fmla="*/ 5413 h 19253"/>
                    <a:gd name="connsiteX9" fmla="*/ 8108 w 19793"/>
                    <a:gd name="connsiteY9" fmla="*/ 160 h 19253"/>
                    <a:gd name="connsiteX10" fmla="*/ 15612 w 19793"/>
                    <a:gd name="connsiteY10" fmla="*/ 2036 h 19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793" h="19253">
                      <a:moveTo>
                        <a:pt x="15460" y="1661"/>
                      </a:moveTo>
                      <a:cubicBezTo>
                        <a:pt x="16294" y="2270"/>
                        <a:pt x="17028" y="3004"/>
                        <a:pt x="17637" y="3837"/>
                      </a:cubicBezTo>
                      <a:cubicBezTo>
                        <a:pt x="18912" y="5788"/>
                        <a:pt x="19294" y="8190"/>
                        <a:pt x="18687" y="10440"/>
                      </a:cubicBezTo>
                      <a:cubicBezTo>
                        <a:pt x="18020" y="12656"/>
                        <a:pt x="16808" y="14668"/>
                        <a:pt x="15161" y="16293"/>
                      </a:cubicBezTo>
                      <a:cubicBezTo>
                        <a:pt x="13993" y="17548"/>
                        <a:pt x="12519" y="18479"/>
                        <a:pt x="10884" y="18994"/>
                      </a:cubicBezTo>
                      <a:cubicBezTo>
                        <a:pt x="8498" y="19563"/>
                        <a:pt x="5983" y="19010"/>
                        <a:pt x="4056" y="17493"/>
                      </a:cubicBezTo>
                      <a:cubicBezTo>
                        <a:pt x="2205" y="15970"/>
                        <a:pt x="762" y="14010"/>
                        <a:pt x="-146" y="11791"/>
                      </a:cubicBezTo>
                      <a:cubicBezTo>
                        <a:pt x="-745" y="10557"/>
                        <a:pt x="-955" y="9170"/>
                        <a:pt x="-746" y="7814"/>
                      </a:cubicBezTo>
                      <a:cubicBezTo>
                        <a:pt x="-462" y="6931"/>
                        <a:pt x="-2" y="6114"/>
                        <a:pt x="605" y="5413"/>
                      </a:cubicBezTo>
                      <a:cubicBezTo>
                        <a:pt x="2418" y="2841"/>
                        <a:pt x="5072" y="984"/>
                        <a:pt x="8108" y="160"/>
                      </a:cubicBezTo>
                      <a:cubicBezTo>
                        <a:pt x="10765" y="-421"/>
                        <a:pt x="13541" y="273"/>
                        <a:pt x="15612" y="2036"/>
                      </a:cubicBezTo>
                    </a:path>
                  </a:pathLst>
                </a:custGeom>
                <a:solidFill>
                  <a:srgbClr val="FFFFFF"/>
                </a:solidFill>
                <a:ln w="75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470" name="Forme libre : forme 469">
                  <a:extLst>
                    <a:ext uri="{FF2B5EF4-FFF2-40B4-BE49-F238E27FC236}">
                      <a16:creationId xmlns:a16="http://schemas.microsoft.com/office/drawing/2014/main" id="{5A62F4E2-48B0-417F-B49E-D07ED904438B}"/>
                    </a:ext>
                  </a:extLst>
                </p:cNvPr>
                <p:cNvSpPr/>
                <p:nvPr/>
              </p:nvSpPr>
              <p:spPr>
                <a:xfrm>
                  <a:off x="3500506" y="369650"/>
                  <a:ext cx="19767" cy="19264"/>
                </a:xfrm>
                <a:custGeom>
                  <a:avLst/>
                  <a:gdLst>
                    <a:gd name="connsiteX0" fmla="*/ 2634 w 19767"/>
                    <a:gd name="connsiteY0" fmla="*/ 1622 h 19264"/>
                    <a:gd name="connsiteX1" fmla="*/ 458 w 19767"/>
                    <a:gd name="connsiteY1" fmla="*/ 3798 h 19264"/>
                    <a:gd name="connsiteX2" fmla="*/ -518 w 19767"/>
                    <a:gd name="connsiteY2" fmla="*/ 10476 h 19264"/>
                    <a:gd name="connsiteX3" fmla="*/ 3008 w 19767"/>
                    <a:gd name="connsiteY3" fmla="*/ 16253 h 19264"/>
                    <a:gd name="connsiteX4" fmla="*/ 7285 w 19767"/>
                    <a:gd name="connsiteY4" fmla="*/ 19030 h 19264"/>
                    <a:gd name="connsiteX5" fmla="*/ 14038 w 19767"/>
                    <a:gd name="connsiteY5" fmla="*/ 17529 h 19264"/>
                    <a:gd name="connsiteX6" fmla="*/ 18240 w 19767"/>
                    <a:gd name="connsiteY6" fmla="*/ 11751 h 19264"/>
                    <a:gd name="connsiteX7" fmla="*/ 18840 w 19767"/>
                    <a:gd name="connsiteY7" fmla="*/ 7774 h 19264"/>
                    <a:gd name="connsiteX8" fmla="*/ 17489 w 19767"/>
                    <a:gd name="connsiteY8" fmla="*/ 5373 h 19264"/>
                    <a:gd name="connsiteX9" fmla="*/ 9986 w 19767"/>
                    <a:gd name="connsiteY9" fmla="*/ 196 h 19264"/>
                    <a:gd name="connsiteX10" fmla="*/ 2483 w 19767"/>
                    <a:gd name="connsiteY10" fmla="*/ 1997 h 19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767" h="19264">
                      <a:moveTo>
                        <a:pt x="2634" y="1622"/>
                      </a:moveTo>
                      <a:cubicBezTo>
                        <a:pt x="1818" y="2250"/>
                        <a:pt x="1086" y="2982"/>
                        <a:pt x="458" y="3798"/>
                      </a:cubicBezTo>
                      <a:cubicBezTo>
                        <a:pt x="-795" y="5786"/>
                        <a:pt x="-1150" y="8212"/>
                        <a:pt x="-518" y="10476"/>
                      </a:cubicBezTo>
                      <a:cubicBezTo>
                        <a:pt x="90" y="12695"/>
                        <a:pt x="1313" y="14698"/>
                        <a:pt x="3008" y="16253"/>
                      </a:cubicBezTo>
                      <a:cubicBezTo>
                        <a:pt x="4153" y="17553"/>
                        <a:pt x="5633" y="18514"/>
                        <a:pt x="7285" y="19030"/>
                      </a:cubicBezTo>
                      <a:cubicBezTo>
                        <a:pt x="9647" y="19553"/>
                        <a:pt x="12120" y="19004"/>
                        <a:pt x="14038" y="17529"/>
                      </a:cubicBezTo>
                      <a:cubicBezTo>
                        <a:pt x="15951" y="16034"/>
                        <a:pt x="17407" y="14032"/>
                        <a:pt x="18240" y="11751"/>
                      </a:cubicBezTo>
                      <a:cubicBezTo>
                        <a:pt x="18880" y="10530"/>
                        <a:pt x="19091" y="9130"/>
                        <a:pt x="18840" y="7774"/>
                      </a:cubicBezTo>
                      <a:cubicBezTo>
                        <a:pt x="18570" y="6885"/>
                        <a:pt x="18109" y="6066"/>
                        <a:pt x="17489" y="5373"/>
                      </a:cubicBezTo>
                      <a:cubicBezTo>
                        <a:pt x="15664" y="2830"/>
                        <a:pt x="13011" y="1000"/>
                        <a:pt x="9986" y="196"/>
                      </a:cubicBezTo>
                      <a:cubicBezTo>
                        <a:pt x="7341" y="-443"/>
                        <a:pt x="4550" y="227"/>
                        <a:pt x="2483" y="1997"/>
                      </a:cubicBezTo>
                    </a:path>
                  </a:pathLst>
                </a:custGeom>
                <a:solidFill>
                  <a:srgbClr val="FFFFFF"/>
                </a:solidFill>
                <a:ln w="75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471" name="Forme libre : forme 470">
                  <a:extLst>
                    <a:ext uri="{FF2B5EF4-FFF2-40B4-BE49-F238E27FC236}">
                      <a16:creationId xmlns:a16="http://schemas.microsoft.com/office/drawing/2014/main" id="{4E262B52-A1F2-4CD8-A052-22F2BC8F2164}"/>
                    </a:ext>
                  </a:extLst>
                </p:cNvPr>
                <p:cNvSpPr/>
                <p:nvPr/>
              </p:nvSpPr>
              <p:spPr>
                <a:xfrm>
                  <a:off x="3562071" y="346351"/>
                  <a:ext cx="19805" cy="19288"/>
                </a:xfrm>
                <a:custGeom>
                  <a:avLst/>
                  <a:gdLst>
                    <a:gd name="connsiteX0" fmla="*/ 2671 w 19805"/>
                    <a:gd name="connsiteY0" fmla="*/ 1661 h 19288"/>
                    <a:gd name="connsiteX1" fmla="*/ 570 w 19805"/>
                    <a:gd name="connsiteY1" fmla="*/ 3837 h 19288"/>
                    <a:gd name="connsiteX2" fmla="*/ -481 w 19805"/>
                    <a:gd name="connsiteY2" fmla="*/ 10440 h 19288"/>
                    <a:gd name="connsiteX3" fmla="*/ 3046 w 19805"/>
                    <a:gd name="connsiteY3" fmla="*/ 16293 h 19288"/>
                    <a:gd name="connsiteX4" fmla="*/ 7322 w 19805"/>
                    <a:gd name="connsiteY4" fmla="*/ 18994 h 19288"/>
                    <a:gd name="connsiteX5" fmla="*/ 14075 w 19805"/>
                    <a:gd name="connsiteY5" fmla="*/ 17493 h 19288"/>
                    <a:gd name="connsiteX6" fmla="*/ 18277 w 19805"/>
                    <a:gd name="connsiteY6" fmla="*/ 11716 h 19288"/>
                    <a:gd name="connsiteX7" fmla="*/ 18877 w 19805"/>
                    <a:gd name="connsiteY7" fmla="*/ 7814 h 19288"/>
                    <a:gd name="connsiteX8" fmla="*/ 17526 w 19805"/>
                    <a:gd name="connsiteY8" fmla="*/ 5413 h 19288"/>
                    <a:gd name="connsiteX9" fmla="*/ 10023 w 19805"/>
                    <a:gd name="connsiteY9" fmla="*/ 160 h 19288"/>
                    <a:gd name="connsiteX10" fmla="*/ 2520 w 19805"/>
                    <a:gd name="connsiteY10" fmla="*/ 2036 h 19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805" h="19288">
                      <a:moveTo>
                        <a:pt x="2671" y="1661"/>
                      </a:moveTo>
                      <a:cubicBezTo>
                        <a:pt x="1860" y="2271"/>
                        <a:pt x="1151" y="3006"/>
                        <a:pt x="570" y="3837"/>
                      </a:cubicBezTo>
                      <a:cubicBezTo>
                        <a:pt x="-796" y="5752"/>
                        <a:pt x="-1184" y="8196"/>
                        <a:pt x="-481" y="10440"/>
                      </a:cubicBezTo>
                      <a:cubicBezTo>
                        <a:pt x="158" y="12668"/>
                        <a:pt x="1374" y="14687"/>
                        <a:pt x="3046" y="16293"/>
                      </a:cubicBezTo>
                      <a:cubicBezTo>
                        <a:pt x="4213" y="17548"/>
                        <a:pt x="5687" y="18479"/>
                        <a:pt x="7322" y="18994"/>
                      </a:cubicBezTo>
                      <a:cubicBezTo>
                        <a:pt x="9683" y="19623"/>
                        <a:pt x="12203" y="19063"/>
                        <a:pt x="14075" y="17493"/>
                      </a:cubicBezTo>
                      <a:cubicBezTo>
                        <a:pt x="15989" y="15998"/>
                        <a:pt x="17444" y="13997"/>
                        <a:pt x="18277" y="11716"/>
                      </a:cubicBezTo>
                      <a:cubicBezTo>
                        <a:pt x="18918" y="10522"/>
                        <a:pt x="19129" y="9145"/>
                        <a:pt x="18877" y="7814"/>
                      </a:cubicBezTo>
                      <a:cubicBezTo>
                        <a:pt x="18625" y="6917"/>
                        <a:pt x="18162" y="6094"/>
                        <a:pt x="17526" y="5413"/>
                      </a:cubicBezTo>
                      <a:cubicBezTo>
                        <a:pt x="15723" y="2832"/>
                        <a:pt x="13065" y="972"/>
                        <a:pt x="10023" y="160"/>
                      </a:cubicBezTo>
                      <a:cubicBezTo>
                        <a:pt x="7366" y="-421"/>
                        <a:pt x="4591" y="273"/>
                        <a:pt x="2520" y="2036"/>
                      </a:cubicBezTo>
                    </a:path>
                  </a:pathLst>
                </a:custGeom>
                <a:solidFill>
                  <a:srgbClr val="FFFFFF"/>
                </a:solidFill>
                <a:ln w="75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472" name="Forme libre : forme 471">
                  <a:extLst>
                    <a:ext uri="{FF2B5EF4-FFF2-40B4-BE49-F238E27FC236}">
                      <a16:creationId xmlns:a16="http://schemas.microsoft.com/office/drawing/2014/main" id="{5BA57AA3-762C-413B-94BB-05AFE4A642E8}"/>
                    </a:ext>
                  </a:extLst>
                </p:cNvPr>
                <p:cNvSpPr/>
                <p:nvPr/>
              </p:nvSpPr>
              <p:spPr>
                <a:xfrm>
                  <a:off x="3623584" y="323048"/>
                  <a:ext cx="19796" cy="19273"/>
                </a:xfrm>
                <a:custGeom>
                  <a:avLst/>
                  <a:gdLst>
                    <a:gd name="connsiteX0" fmla="*/ 2684 w 19796"/>
                    <a:gd name="connsiteY0" fmla="*/ 1629 h 19273"/>
                    <a:gd name="connsiteX1" fmla="*/ 508 w 19796"/>
                    <a:gd name="connsiteY1" fmla="*/ 3805 h 19273"/>
                    <a:gd name="connsiteX2" fmla="*/ -543 w 19796"/>
                    <a:gd name="connsiteY2" fmla="*/ 10408 h 19273"/>
                    <a:gd name="connsiteX3" fmla="*/ 2984 w 19796"/>
                    <a:gd name="connsiteY3" fmla="*/ 16260 h 19273"/>
                    <a:gd name="connsiteX4" fmla="*/ 7260 w 19796"/>
                    <a:gd name="connsiteY4" fmla="*/ 19037 h 19273"/>
                    <a:gd name="connsiteX5" fmla="*/ 14088 w 19796"/>
                    <a:gd name="connsiteY5" fmla="*/ 17461 h 19273"/>
                    <a:gd name="connsiteX6" fmla="*/ 18291 w 19796"/>
                    <a:gd name="connsiteY6" fmla="*/ 11758 h 19273"/>
                    <a:gd name="connsiteX7" fmla="*/ 18890 w 19796"/>
                    <a:gd name="connsiteY7" fmla="*/ 7781 h 19273"/>
                    <a:gd name="connsiteX8" fmla="*/ 17540 w 19796"/>
                    <a:gd name="connsiteY8" fmla="*/ 5380 h 19273"/>
                    <a:gd name="connsiteX9" fmla="*/ 10036 w 19796"/>
                    <a:gd name="connsiteY9" fmla="*/ 203 h 19273"/>
                    <a:gd name="connsiteX10" fmla="*/ 2533 w 19796"/>
                    <a:gd name="connsiteY10" fmla="*/ 2004 h 192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796" h="19273">
                      <a:moveTo>
                        <a:pt x="2684" y="1629"/>
                      </a:moveTo>
                      <a:cubicBezTo>
                        <a:pt x="1868" y="2257"/>
                        <a:pt x="1136" y="2989"/>
                        <a:pt x="508" y="3805"/>
                      </a:cubicBezTo>
                      <a:cubicBezTo>
                        <a:pt x="-767" y="5756"/>
                        <a:pt x="-1149" y="8158"/>
                        <a:pt x="-543" y="10408"/>
                      </a:cubicBezTo>
                      <a:cubicBezTo>
                        <a:pt x="124" y="12623"/>
                        <a:pt x="1337" y="14636"/>
                        <a:pt x="2984" y="16260"/>
                      </a:cubicBezTo>
                      <a:cubicBezTo>
                        <a:pt x="4147" y="17538"/>
                        <a:pt x="5620" y="18494"/>
                        <a:pt x="7260" y="19037"/>
                      </a:cubicBezTo>
                      <a:cubicBezTo>
                        <a:pt x="9657" y="19573"/>
                        <a:pt x="12169" y="18994"/>
                        <a:pt x="14088" y="17461"/>
                      </a:cubicBezTo>
                      <a:cubicBezTo>
                        <a:pt x="15939" y="15937"/>
                        <a:pt x="17383" y="13978"/>
                        <a:pt x="18291" y="11758"/>
                      </a:cubicBezTo>
                      <a:cubicBezTo>
                        <a:pt x="18894" y="10526"/>
                        <a:pt x="19104" y="9137"/>
                        <a:pt x="18890" y="7781"/>
                      </a:cubicBezTo>
                      <a:cubicBezTo>
                        <a:pt x="18592" y="6904"/>
                        <a:pt x="18135" y="6090"/>
                        <a:pt x="17540" y="5380"/>
                      </a:cubicBezTo>
                      <a:cubicBezTo>
                        <a:pt x="15742" y="2809"/>
                        <a:pt x="13078" y="971"/>
                        <a:pt x="10036" y="203"/>
                      </a:cubicBezTo>
                      <a:cubicBezTo>
                        <a:pt x="7391" y="-448"/>
                        <a:pt x="4595" y="223"/>
                        <a:pt x="2533" y="2004"/>
                      </a:cubicBezTo>
                    </a:path>
                  </a:pathLst>
                </a:custGeom>
                <a:solidFill>
                  <a:srgbClr val="FFFFFF"/>
                </a:solidFill>
                <a:ln w="75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473" name="Forme libre : forme 472">
                  <a:extLst>
                    <a:ext uri="{FF2B5EF4-FFF2-40B4-BE49-F238E27FC236}">
                      <a16:creationId xmlns:a16="http://schemas.microsoft.com/office/drawing/2014/main" id="{4640136F-68EA-4BD2-801D-E25FAA333ADC}"/>
                    </a:ext>
                  </a:extLst>
                </p:cNvPr>
                <p:cNvSpPr/>
                <p:nvPr/>
              </p:nvSpPr>
              <p:spPr>
                <a:xfrm>
                  <a:off x="3685158" y="299739"/>
                  <a:ext cx="19749" cy="19245"/>
                </a:xfrm>
                <a:custGeom>
                  <a:avLst/>
                  <a:gdLst>
                    <a:gd name="connsiteX0" fmla="*/ 2638 w 19749"/>
                    <a:gd name="connsiteY0" fmla="*/ 1602 h 19245"/>
                    <a:gd name="connsiteX1" fmla="*/ 462 w 19749"/>
                    <a:gd name="connsiteY1" fmla="*/ 3853 h 19245"/>
                    <a:gd name="connsiteX2" fmla="*/ -514 w 19749"/>
                    <a:gd name="connsiteY2" fmla="*/ 10456 h 19245"/>
                    <a:gd name="connsiteX3" fmla="*/ 2937 w 19749"/>
                    <a:gd name="connsiteY3" fmla="*/ 16309 h 19245"/>
                    <a:gd name="connsiteX4" fmla="*/ 7214 w 19749"/>
                    <a:gd name="connsiteY4" fmla="*/ 19010 h 19245"/>
                    <a:gd name="connsiteX5" fmla="*/ 14042 w 19749"/>
                    <a:gd name="connsiteY5" fmla="*/ 17509 h 19245"/>
                    <a:gd name="connsiteX6" fmla="*/ 18244 w 19749"/>
                    <a:gd name="connsiteY6" fmla="*/ 11731 h 19245"/>
                    <a:gd name="connsiteX7" fmla="*/ 18844 w 19749"/>
                    <a:gd name="connsiteY7" fmla="*/ 7754 h 19245"/>
                    <a:gd name="connsiteX8" fmla="*/ 17493 w 19749"/>
                    <a:gd name="connsiteY8" fmla="*/ 5353 h 19245"/>
                    <a:gd name="connsiteX9" fmla="*/ 9990 w 19749"/>
                    <a:gd name="connsiteY9" fmla="*/ 176 h 19245"/>
                    <a:gd name="connsiteX10" fmla="*/ 2487 w 19749"/>
                    <a:gd name="connsiteY10" fmla="*/ 1977 h 19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749" h="19245">
                      <a:moveTo>
                        <a:pt x="2638" y="1602"/>
                      </a:moveTo>
                      <a:cubicBezTo>
                        <a:pt x="1802" y="2238"/>
                        <a:pt x="1069" y="2997"/>
                        <a:pt x="462" y="3853"/>
                      </a:cubicBezTo>
                      <a:cubicBezTo>
                        <a:pt x="-797" y="5812"/>
                        <a:pt x="-1152" y="8217"/>
                        <a:pt x="-514" y="10456"/>
                      </a:cubicBezTo>
                      <a:cubicBezTo>
                        <a:pt x="97" y="12678"/>
                        <a:pt x="1288" y="14699"/>
                        <a:pt x="2937" y="16309"/>
                      </a:cubicBezTo>
                      <a:cubicBezTo>
                        <a:pt x="4118" y="17549"/>
                        <a:pt x="5587" y="18477"/>
                        <a:pt x="7214" y="19010"/>
                      </a:cubicBezTo>
                      <a:cubicBezTo>
                        <a:pt x="9600" y="19535"/>
                        <a:pt x="12096" y="18986"/>
                        <a:pt x="14042" y="17509"/>
                      </a:cubicBezTo>
                      <a:cubicBezTo>
                        <a:pt x="15955" y="16014"/>
                        <a:pt x="17411" y="14012"/>
                        <a:pt x="18244" y="11731"/>
                      </a:cubicBezTo>
                      <a:cubicBezTo>
                        <a:pt x="18848" y="10499"/>
                        <a:pt x="19058" y="9110"/>
                        <a:pt x="18844" y="7754"/>
                      </a:cubicBezTo>
                      <a:cubicBezTo>
                        <a:pt x="18546" y="6877"/>
                        <a:pt x="18089" y="6064"/>
                        <a:pt x="17493" y="5353"/>
                      </a:cubicBezTo>
                      <a:cubicBezTo>
                        <a:pt x="15650" y="2828"/>
                        <a:pt x="13005" y="1003"/>
                        <a:pt x="9990" y="176"/>
                      </a:cubicBezTo>
                      <a:cubicBezTo>
                        <a:pt x="7345" y="-426"/>
                        <a:pt x="4570" y="240"/>
                        <a:pt x="2487" y="1977"/>
                      </a:cubicBezTo>
                    </a:path>
                  </a:pathLst>
                </a:custGeom>
                <a:solidFill>
                  <a:srgbClr val="FFFFFF"/>
                </a:solidFill>
                <a:ln w="75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474" name="Forme libre : forme 473">
                  <a:extLst>
                    <a:ext uri="{FF2B5EF4-FFF2-40B4-BE49-F238E27FC236}">
                      <a16:creationId xmlns:a16="http://schemas.microsoft.com/office/drawing/2014/main" id="{6AFAC678-02FB-4656-9DF3-7661E45AED12}"/>
                    </a:ext>
                  </a:extLst>
                </p:cNvPr>
                <p:cNvSpPr/>
                <p:nvPr/>
              </p:nvSpPr>
              <p:spPr>
                <a:xfrm>
                  <a:off x="3746684" y="276345"/>
                  <a:ext cx="19768" cy="19288"/>
                </a:xfrm>
                <a:custGeom>
                  <a:avLst/>
                  <a:gdLst>
                    <a:gd name="connsiteX0" fmla="*/ 2638 w 19768"/>
                    <a:gd name="connsiteY0" fmla="*/ 1661 h 19288"/>
                    <a:gd name="connsiteX1" fmla="*/ 462 w 19768"/>
                    <a:gd name="connsiteY1" fmla="*/ 3837 h 19288"/>
                    <a:gd name="connsiteX2" fmla="*/ -514 w 19768"/>
                    <a:gd name="connsiteY2" fmla="*/ 10440 h 19288"/>
                    <a:gd name="connsiteX3" fmla="*/ 3012 w 19768"/>
                    <a:gd name="connsiteY3" fmla="*/ 16293 h 19288"/>
                    <a:gd name="connsiteX4" fmla="*/ 7289 w 19768"/>
                    <a:gd name="connsiteY4" fmla="*/ 18994 h 19288"/>
                    <a:gd name="connsiteX5" fmla="*/ 14042 w 19768"/>
                    <a:gd name="connsiteY5" fmla="*/ 17493 h 19288"/>
                    <a:gd name="connsiteX6" fmla="*/ 18244 w 19768"/>
                    <a:gd name="connsiteY6" fmla="*/ 11791 h 19288"/>
                    <a:gd name="connsiteX7" fmla="*/ 18844 w 19768"/>
                    <a:gd name="connsiteY7" fmla="*/ 7814 h 19288"/>
                    <a:gd name="connsiteX8" fmla="*/ 17493 w 19768"/>
                    <a:gd name="connsiteY8" fmla="*/ 5413 h 19288"/>
                    <a:gd name="connsiteX9" fmla="*/ 9990 w 19768"/>
                    <a:gd name="connsiteY9" fmla="*/ 160 h 19288"/>
                    <a:gd name="connsiteX10" fmla="*/ 2487 w 19768"/>
                    <a:gd name="connsiteY10" fmla="*/ 2036 h 19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768" h="19288">
                      <a:moveTo>
                        <a:pt x="2638" y="1661"/>
                      </a:moveTo>
                      <a:cubicBezTo>
                        <a:pt x="1822" y="2290"/>
                        <a:pt x="1090" y="3021"/>
                        <a:pt x="462" y="3837"/>
                      </a:cubicBezTo>
                      <a:cubicBezTo>
                        <a:pt x="-797" y="5796"/>
                        <a:pt x="-1152" y="8201"/>
                        <a:pt x="-514" y="10440"/>
                      </a:cubicBezTo>
                      <a:cubicBezTo>
                        <a:pt x="93" y="12681"/>
                        <a:pt x="1314" y="14709"/>
                        <a:pt x="3012" y="16293"/>
                      </a:cubicBezTo>
                      <a:cubicBezTo>
                        <a:pt x="4180" y="17548"/>
                        <a:pt x="5654" y="18479"/>
                        <a:pt x="7289" y="18994"/>
                      </a:cubicBezTo>
                      <a:cubicBezTo>
                        <a:pt x="9650" y="19623"/>
                        <a:pt x="12170" y="19063"/>
                        <a:pt x="14042" y="17493"/>
                      </a:cubicBezTo>
                      <a:cubicBezTo>
                        <a:pt x="15936" y="16010"/>
                        <a:pt x="17389" y="14039"/>
                        <a:pt x="18244" y="11791"/>
                      </a:cubicBezTo>
                      <a:cubicBezTo>
                        <a:pt x="18879" y="10568"/>
                        <a:pt x="19090" y="9169"/>
                        <a:pt x="18844" y="7814"/>
                      </a:cubicBezTo>
                      <a:cubicBezTo>
                        <a:pt x="18591" y="6917"/>
                        <a:pt x="18129" y="6094"/>
                        <a:pt x="17493" y="5413"/>
                      </a:cubicBezTo>
                      <a:cubicBezTo>
                        <a:pt x="15694" y="2827"/>
                        <a:pt x="13034" y="966"/>
                        <a:pt x="9990" y="160"/>
                      </a:cubicBezTo>
                      <a:cubicBezTo>
                        <a:pt x="7333" y="-421"/>
                        <a:pt x="4558" y="273"/>
                        <a:pt x="2487" y="2036"/>
                      </a:cubicBezTo>
                    </a:path>
                  </a:pathLst>
                </a:custGeom>
                <a:solidFill>
                  <a:srgbClr val="FFFFFF"/>
                </a:solidFill>
                <a:ln w="75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475" name="Forme libre : forme 474">
                  <a:extLst>
                    <a:ext uri="{FF2B5EF4-FFF2-40B4-BE49-F238E27FC236}">
                      <a16:creationId xmlns:a16="http://schemas.microsoft.com/office/drawing/2014/main" id="{8836F9B6-8E87-4A91-8C0E-6D57E58A2117}"/>
                    </a:ext>
                  </a:extLst>
                </p:cNvPr>
                <p:cNvSpPr/>
                <p:nvPr/>
              </p:nvSpPr>
              <p:spPr>
                <a:xfrm>
                  <a:off x="3808245" y="253117"/>
                  <a:ext cx="19762" cy="19277"/>
                </a:xfrm>
                <a:custGeom>
                  <a:avLst/>
                  <a:gdLst>
                    <a:gd name="connsiteX0" fmla="*/ 2680 w 19762"/>
                    <a:gd name="connsiteY0" fmla="*/ 1629 h 19277"/>
                    <a:gd name="connsiteX1" fmla="*/ 504 w 19762"/>
                    <a:gd name="connsiteY1" fmla="*/ 3805 h 19277"/>
                    <a:gd name="connsiteX2" fmla="*/ -547 w 19762"/>
                    <a:gd name="connsiteY2" fmla="*/ 10483 h 19277"/>
                    <a:gd name="connsiteX3" fmla="*/ 2980 w 19762"/>
                    <a:gd name="connsiteY3" fmla="*/ 16260 h 19277"/>
                    <a:gd name="connsiteX4" fmla="*/ 7256 w 19762"/>
                    <a:gd name="connsiteY4" fmla="*/ 19037 h 19277"/>
                    <a:gd name="connsiteX5" fmla="*/ 14009 w 19762"/>
                    <a:gd name="connsiteY5" fmla="*/ 17536 h 19277"/>
                    <a:gd name="connsiteX6" fmla="*/ 18286 w 19762"/>
                    <a:gd name="connsiteY6" fmla="*/ 11758 h 19277"/>
                    <a:gd name="connsiteX7" fmla="*/ 18811 w 19762"/>
                    <a:gd name="connsiteY7" fmla="*/ 7781 h 19277"/>
                    <a:gd name="connsiteX8" fmla="*/ 17460 w 19762"/>
                    <a:gd name="connsiteY8" fmla="*/ 5380 h 19277"/>
                    <a:gd name="connsiteX9" fmla="*/ 9956 w 19762"/>
                    <a:gd name="connsiteY9" fmla="*/ 203 h 19277"/>
                    <a:gd name="connsiteX10" fmla="*/ 2453 w 19762"/>
                    <a:gd name="connsiteY10" fmla="*/ 2004 h 1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762" h="19277">
                      <a:moveTo>
                        <a:pt x="2680" y="1629"/>
                      </a:moveTo>
                      <a:cubicBezTo>
                        <a:pt x="1847" y="2238"/>
                        <a:pt x="1113" y="2971"/>
                        <a:pt x="504" y="3805"/>
                      </a:cubicBezTo>
                      <a:cubicBezTo>
                        <a:pt x="-766" y="5785"/>
                        <a:pt x="-1147" y="8208"/>
                        <a:pt x="-547" y="10483"/>
                      </a:cubicBezTo>
                      <a:cubicBezTo>
                        <a:pt x="91" y="12690"/>
                        <a:pt x="1308" y="14685"/>
                        <a:pt x="2980" y="16260"/>
                      </a:cubicBezTo>
                      <a:cubicBezTo>
                        <a:pt x="4125" y="17560"/>
                        <a:pt x="5604" y="18521"/>
                        <a:pt x="7256" y="19037"/>
                      </a:cubicBezTo>
                      <a:cubicBezTo>
                        <a:pt x="9618" y="19571"/>
                        <a:pt x="12095" y="19020"/>
                        <a:pt x="14009" y="17536"/>
                      </a:cubicBezTo>
                      <a:cubicBezTo>
                        <a:pt x="15905" y="16007"/>
                        <a:pt x="17377" y="14018"/>
                        <a:pt x="18286" y="11758"/>
                      </a:cubicBezTo>
                      <a:cubicBezTo>
                        <a:pt x="18906" y="10530"/>
                        <a:pt x="19091" y="9128"/>
                        <a:pt x="18811" y="7781"/>
                      </a:cubicBezTo>
                      <a:cubicBezTo>
                        <a:pt x="18540" y="6892"/>
                        <a:pt x="18080" y="6073"/>
                        <a:pt x="17460" y="5380"/>
                      </a:cubicBezTo>
                      <a:cubicBezTo>
                        <a:pt x="15643" y="2828"/>
                        <a:pt x="12987" y="995"/>
                        <a:pt x="9956" y="203"/>
                      </a:cubicBezTo>
                      <a:cubicBezTo>
                        <a:pt x="7311" y="-448"/>
                        <a:pt x="4515" y="223"/>
                        <a:pt x="2453" y="2004"/>
                      </a:cubicBezTo>
                    </a:path>
                  </a:pathLst>
                </a:custGeom>
                <a:solidFill>
                  <a:srgbClr val="FFFFFF"/>
                </a:solidFill>
                <a:ln w="75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476" name="Forme libre : forme 475">
                  <a:extLst>
                    <a:ext uri="{FF2B5EF4-FFF2-40B4-BE49-F238E27FC236}">
                      <a16:creationId xmlns:a16="http://schemas.microsoft.com/office/drawing/2014/main" id="{2574B0DB-7ADF-4D1E-A3FF-8C5F9C8A02CB}"/>
                    </a:ext>
                  </a:extLst>
                </p:cNvPr>
                <p:cNvSpPr/>
                <p:nvPr/>
              </p:nvSpPr>
              <p:spPr>
                <a:xfrm>
                  <a:off x="3869692" y="229824"/>
                  <a:ext cx="19795" cy="19253"/>
                </a:xfrm>
                <a:custGeom>
                  <a:avLst/>
                  <a:gdLst>
                    <a:gd name="connsiteX0" fmla="*/ 2684 w 19795"/>
                    <a:gd name="connsiteY0" fmla="*/ 1661 h 19253"/>
                    <a:gd name="connsiteX1" fmla="*/ 508 w 19795"/>
                    <a:gd name="connsiteY1" fmla="*/ 3837 h 19253"/>
                    <a:gd name="connsiteX2" fmla="*/ -543 w 19795"/>
                    <a:gd name="connsiteY2" fmla="*/ 10440 h 19253"/>
                    <a:gd name="connsiteX3" fmla="*/ 2984 w 19795"/>
                    <a:gd name="connsiteY3" fmla="*/ 16293 h 19253"/>
                    <a:gd name="connsiteX4" fmla="*/ 7260 w 19795"/>
                    <a:gd name="connsiteY4" fmla="*/ 18994 h 19253"/>
                    <a:gd name="connsiteX5" fmla="*/ 14088 w 19795"/>
                    <a:gd name="connsiteY5" fmla="*/ 17493 h 19253"/>
                    <a:gd name="connsiteX6" fmla="*/ 18291 w 19795"/>
                    <a:gd name="connsiteY6" fmla="*/ 11716 h 19253"/>
                    <a:gd name="connsiteX7" fmla="*/ 18890 w 19795"/>
                    <a:gd name="connsiteY7" fmla="*/ 7814 h 19253"/>
                    <a:gd name="connsiteX8" fmla="*/ 17540 w 19795"/>
                    <a:gd name="connsiteY8" fmla="*/ 5338 h 19253"/>
                    <a:gd name="connsiteX9" fmla="*/ 10036 w 19795"/>
                    <a:gd name="connsiteY9" fmla="*/ 160 h 19253"/>
                    <a:gd name="connsiteX10" fmla="*/ 2533 w 19795"/>
                    <a:gd name="connsiteY10" fmla="*/ 2036 h 19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795" h="19253">
                      <a:moveTo>
                        <a:pt x="2684" y="1661"/>
                      </a:moveTo>
                      <a:cubicBezTo>
                        <a:pt x="1851" y="2270"/>
                        <a:pt x="1117" y="3004"/>
                        <a:pt x="508" y="3837"/>
                      </a:cubicBezTo>
                      <a:cubicBezTo>
                        <a:pt x="-767" y="5788"/>
                        <a:pt x="-1149" y="8190"/>
                        <a:pt x="-543" y="10440"/>
                      </a:cubicBezTo>
                      <a:cubicBezTo>
                        <a:pt x="124" y="12656"/>
                        <a:pt x="1337" y="14668"/>
                        <a:pt x="2984" y="16293"/>
                      </a:cubicBezTo>
                      <a:cubicBezTo>
                        <a:pt x="4151" y="17548"/>
                        <a:pt x="5625" y="18479"/>
                        <a:pt x="7260" y="18994"/>
                      </a:cubicBezTo>
                      <a:cubicBezTo>
                        <a:pt x="9646" y="19563"/>
                        <a:pt x="12161" y="19010"/>
                        <a:pt x="14088" y="17493"/>
                      </a:cubicBezTo>
                      <a:cubicBezTo>
                        <a:pt x="15980" y="15977"/>
                        <a:pt x="17431" y="13982"/>
                        <a:pt x="18291" y="11716"/>
                      </a:cubicBezTo>
                      <a:cubicBezTo>
                        <a:pt x="18893" y="10510"/>
                        <a:pt x="19103" y="9145"/>
                        <a:pt x="18890" y="7814"/>
                      </a:cubicBezTo>
                      <a:cubicBezTo>
                        <a:pt x="18591" y="6914"/>
                        <a:pt x="18134" y="6076"/>
                        <a:pt x="17540" y="5338"/>
                      </a:cubicBezTo>
                      <a:cubicBezTo>
                        <a:pt x="15697" y="2812"/>
                        <a:pt x="13051" y="987"/>
                        <a:pt x="10036" y="160"/>
                      </a:cubicBezTo>
                      <a:cubicBezTo>
                        <a:pt x="7379" y="-421"/>
                        <a:pt x="4604" y="273"/>
                        <a:pt x="2533" y="2036"/>
                      </a:cubicBezTo>
                    </a:path>
                  </a:pathLst>
                </a:custGeom>
                <a:solidFill>
                  <a:srgbClr val="FFFFFF"/>
                </a:solidFill>
                <a:ln w="75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477" name="Forme libre : forme 476">
                  <a:extLst>
                    <a:ext uri="{FF2B5EF4-FFF2-40B4-BE49-F238E27FC236}">
                      <a16:creationId xmlns:a16="http://schemas.microsoft.com/office/drawing/2014/main" id="{00D716A8-3DAD-4EDE-9B1B-073ABBE0F999}"/>
                    </a:ext>
                  </a:extLst>
                </p:cNvPr>
                <p:cNvSpPr/>
                <p:nvPr/>
              </p:nvSpPr>
              <p:spPr>
                <a:xfrm>
                  <a:off x="3056168" y="-20432"/>
                  <a:ext cx="570774" cy="124328"/>
                </a:xfrm>
                <a:custGeom>
                  <a:avLst/>
                  <a:gdLst>
                    <a:gd name="connsiteX0" fmla="*/ 0 w 570774"/>
                    <a:gd name="connsiteY0" fmla="*/ 91090 h 124328"/>
                    <a:gd name="connsiteX1" fmla="*/ 238304 w 570774"/>
                    <a:gd name="connsiteY1" fmla="*/ 124329 h 124328"/>
                    <a:gd name="connsiteX2" fmla="*/ 570775 w 570774"/>
                    <a:gd name="connsiteY2" fmla="*/ 24986 h 124328"/>
                    <a:gd name="connsiteX3" fmla="*/ 351454 w 570774"/>
                    <a:gd name="connsiteY3" fmla="*/ 0 h 124328"/>
                    <a:gd name="connsiteX4" fmla="*/ 0 w 570774"/>
                    <a:gd name="connsiteY4" fmla="*/ 91090 h 1243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0774" h="124328">
                      <a:moveTo>
                        <a:pt x="0" y="91090"/>
                      </a:moveTo>
                      <a:lnTo>
                        <a:pt x="238304" y="124329"/>
                      </a:lnTo>
                      <a:lnTo>
                        <a:pt x="570775" y="24986"/>
                      </a:lnTo>
                      <a:lnTo>
                        <a:pt x="351454" y="0"/>
                      </a:lnTo>
                      <a:lnTo>
                        <a:pt x="0" y="91090"/>
                      </a:lnTo>
                      <a:close/>
                    </a:path>
                  </a:pathLst>
                </a:custGeom>
                <a:solidFill>
                  <a:srgbClr val="00AAD3"/>
                </a:solidFill>
                <a:ln w="75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478" name="Forme libre : forme 477">
                  <a:extLst>
                    <a:ext uri="{FF2B5EF4-FFF2-40B4-BE49-F238E27FC236}">
                      <a16:creationId xmlns:a16="http://schemas.microsoft.com/office/drawing/2014/main" id="{417D7971-F330-465A-A56A-E9A317AC3C6B}"/>
                    </a:ext>
                  </a:extLst>
                </p:cNvPr>
                <p:cNvSpPr/>
                <p:nvPr/>
              </p:nvSpPr>
              <p:spPr>
                <a:xfrm>
                  <a:off x="3056168" y="-20432"/>
                  <a:ext cx="351453" cy="114124"/>
                </a:xfrm>
                <a:custGeom>
                  <a:avLst/>
                  <a:gdLst>
                    <a:gd name="connsiteX0" fmla="*/ 351454 w 351453"/>
                    <a:gd name="connsiteY0" fmla="*/ 0 h 114124"/>
                    <a:gd name="connsiteX1" fmla="*/ 351454 w 351453"/>
                    <a:gd name="connsiteY1" fmla="*/ 62202 h 114124"/>
                    <a:gd name="connsiteX2" fmla="*/ 164997 w 351453"/>
                    <a:gd name="connsiteY2" fmla="*/ 114125 h 114124"/>
                    <a:gd name="connsiteX3" fmla="*/ 0 w 351453"/>
                    <a:gd name="connsiteY3" fmla="*/ 91090 h 114124"/>
                    <a:gd name="connsiteX4" fmla="*/ 351454 w 351453"/>
                    <a:gd name="connsiteY4" fmla="*/ 0 h 1141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1453" h="114124">
                      <a:moveTo>
                        <a:pt x="351454" y="0"/>
                      </a:moveTo>
                      <a:lnTo>
                        <a:pt x="351454" y="62202"/>
                      </a:lnTo>
                      <a:lnTo>
                        <a:pt x="164997" y="114125"/>
                      </a:lnTo>
                      <a:lnTo>
                        <a:pt x="0" y="91090"/>
                      </a:lnTo>
                      <a:lnTo>
                        <a:pt x="351454" y="0"/>
                      </a:lnTo>
                      <a:close/>
                    </a:path>
                  </a:pathLst>
                </a:custGeom>
                <a:solidFill>
                  <a:srgbClr val="06A0BA"/>
                </a:solidFill>
                <a:ln w="75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479" name="Forme libre : forme 478">
                  <a:extLst>
                    <a:ext uri="{FF2B5EF4-FFF2-40B4-BE49-F238E27FC236}">
                      <a16:creationId xmlns:a16="http://schemas.microsoft.com/office/drawing/2014/main" id="{D3B544FF-E980-470D-8800-17DAEA9D9D76}"/>
                    </a:ext>
                  </a:extLst>
                </p:cNvPr>
                <p:cNvSpPr/>
                <p:nvPr/>
              </p:nvSpPr>
              <p:spPr>
                <a:xfrm>
                  <a:off x="3407622" y="-20432"/>
                  <a:ext cx="219320" cy="71055"/>
                </a:xfrm>
                <a:custGeom>
                  <a:avLst/>
                  <a:gdLst>
                    <a:gd name="connsiteX0" fmla="*/ 0 w 219320"/>
                    <a:gd name="connsiteY0" fmla="*/ 62202 h 71055"/>
                    <a:gd name="connsiteX1" fmla="*/ 65128 w 219320"/>
                    <a:gd name="connsiteY1" fmla="*/ 71056 h 71055"/>
                    <a:gd name="connsiteX2" fmla="*/ 219321 w 219320"/>
                    <a:gd name="connsiteY2" fmla="*/ 24986 h 71055"/>
                    <a:gd name="connsiteX3" fmla="*/ 0 w 219320"/>
                    <a:gd name="connsiteY3" fmla="*/ 0 h 71055"/>
                    <a:gd name="connsiteX4" fmla="*/ 0 w 219320"/>
                    <a:gd name="connsiteY4" fmla="*/ 62202 h 71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9320" h="71055">
                      <a:moveTo>
                        <a:pt x="0" y="62202"/>
                      </a:moveTo>
                      <a:lnTo>
                        <a:pt x="65128" y="71056"/>
                      </a:lnTo>
                      <a:lnTo>
                        <a:pt x="219321" y="24986"/>
                      </a:lnTo>
                      <a:lnTo>
                        <a:pt x="0" y="0"/>
                      </a:lnTo>
                      <a:lnTo>
                        <a:pt x="0" y="62202"/>
                      </a:lnTo>
                      <a:close/>
                    </a:path>
                  </a:pathLst>
                </a:custGeom>
                <a:solidFill>
                  <a:srgbClr val="0B9BAA"/>
                </a:solidFill>
                <a:ln w="75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480" name="Forme libre : forme 479">
                  <a:extLst>
                    <a:ext uri="{FF2B5EF4-FFF2-40B4-BE49-F238E27FC236}">
                      <a16:creationId xmlns:a16="http://schemas.microsoft.com/office/drawing/2014/main" id="{871A4FBC-1058-4E29-91A2-0138A3A7C180}"/>
                    </a:ext>
                  </a:extLst>
                </p:cNvPr>
                <p:cNvSpPr/>
                <p:nvPr/>
              </p:nvSpPr>
              <p:spPr>
                <a:xfrm>
                  <a:off x="3171909" y="-10428"/>
                  <a:ext cx="338758" cy="165432"/>
                </a:xfrm>
                <a:custGeom>
                  <a:avLst/>
                  <a:gdLst>
                    <a:gd name="connsiteX0" fmla="*/ 172236 w 338758"/>
                    <a:gd name="connsiteY0" fmla="*/ 5412 h 165432"/>
                    <a:gd name="connsiteX1" fmla="*/ 45731 w 338758"/>
                    <a:gd name="connsiteY1" fmla="*/ 67614 h 165432"/>
                    <a:gd name="connsiteX2" fmla="*/ 262 w 338758"/>
                    <a:gd name="connsiteY2" fmla="*/ 91099 h 165432"/>
                    <a:gd name="connsiteX3" fmla="*/ 30275 w 338758"/>
                    <a:gd name="connsiteY3" fmla="*/ 123814 h 165432"/>
                    <a:gd name="connsiteX4" fmla="*/ 127817 w 338758"/>
                    <a:gd name="connsiteY4" fmla="*/ 164707 h 165432"/>
                    <a:gd name="connsiteX5" fmla="*/ 200298 w 338758"/>
                    <a:gd name="connsiteY5" fmla="*/ 142197 h 165432"/>
                    <a:gd name="connsiteX6" fmla="*/ 326804 w 338758"/>
                    <a:gd name="connsiteY6" fmla="*/ 79994 h 165432"/>
                    <a:gd name="connsiteX7" fmla="*/ 328155 w 338758"/>
                    <a:gd name="connsiteY7" fmla="*/ 51932 h 165432"/>
                    <a:gd name="connsiteX8" fmla="*/ 325078 w 338758"/>
                    <a:gd name="connsiteY8" fmla="*/ 50131 h 165432"/>
                    <a:gd name="connsiteX9" fmla="*/ 325078 w 338758"/>
                    <a:gd name="connsiteY9" fmla="*/ 50131 h 165432"/>
                    <a:gd name="connsiteX10" fmla="*/ 317575 w 338758"/>
                    <a:gd name="connsiteY10" fmla="*/ 40302 h 165432"/>
                    <a:gd name="connsiteX11" fmla="*/ 272555 w 338758"/>
                    <a:gd name="connsiteY11" fmla="*/ 13666 h 165432"/>
                    <a:gd name="connsiteX12" fmla="*/ 225735 w 338758"/>
                    <a:gd name="connsiteY12" fmla="*/ 8188 h 165432"/>
                    <a:gd name="connsiteX13" fmla="*/ 225735 w 338758"/>
                    <a:gd name="connsiteY13" fmla="*/ 8188 h 165432"/>
                    <a:gd name="connsiteX14" fmla="*/ 222658 w 338758"/>
                    <a:gd name="connsiteY14" fmla="*/ 6312 h 165432"/>
                    <a:gd name="connsiteX15" fmla="*/ 172236 w 338758"/>
                    <a:gd name="connsiteY15" fmla="*/ 5412 h 165432"/>
                    <a:gd name="connsiteX16" fmla="*/ 289888 w 338758"/>
                    <a:gd name="connsiteY16" fmla="*/ 45705 h 165432"/>
                    <a:gd name="connsiteX17" fmla="*/ 286212 w 338758"/>
                    <a:gd name="connsiteY17" fmla="*/ 44654 h 165432"/>
                    <a:gd name="connsiteX18" fmla="*/ 262276 w 338758"/>
                    <a:gd name="connsiteY18" fmla="*/ 30623 h 165432"/>
                    <a:gd name="connsiteX19" fmla="*/ 260700 w 338758"/>
                    <a:gd name="connsiteY19" fmla="*/ 28522 h 165432"/>
                    <a:gd name="connsiteX20" fmla="*/ 263401 w 338758"/>
                    <a:gd name="connsiteY20" fmla="*/ 24920 h 165432"/>
                    <a:gd name="connsiteX21" fmla="*/ 273455 w 338758"/>
                    <a:gd name="connsiteY21" fmla="*/ 24920 h 165432"/>
                    <a:gd name="connsiteX22" fmla="*/ 297391 w 338758"/>
                    <a:gd name="connsiteY22" fmla="*/ 39027 h 165432"/>
                    <a:gd name="connsiteX23" fmla="*/ 296341 w 338758"/>
                    <a:gd name="connsiteY23" fmla="*/ 44654 h 165432"/>
                    <a:gd name="connsiteX24" fmla="*/ 289888 w 338758"/>
                    <a:gd name="connsiteY24" fmla="*/ 45705 h 1654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38758" h="165432">
                      <a:moveTo>
                        <a:pt x="172236" y="5412"/>
                      </a:moveTo>
                      <a:lnTo>
                        <a:pt x="45731" y="67614"/>
                      </a:lnTo>
                      <a:cubicBezTo>
                        <a:pt x="31475" y="75117"/>
                        <a:pt x="3713" y="82171"/>
                        <a:pt x="262" y="91099"/>
                      </a:cubicBezTo>
                      <a:cubicBezTo>
                        <a:pt x="-3191" y="100028"/>
                        <a:pt x="262" y="107157"/>
                        <a:pt x="30275" y="123814"/>
                      </a:cubicBezTo>
                      <a:cubicBezTo>
                        <a:pt x="81146" y="151951"/>
                        <a:pt x="117388" y="162606"/>
                        <a:pt x="127817" y="164707"/>
                      </a:cubicBezTo>
                      <a:cubicBezTo>
                        <a:pt x="151752" y="169284"/>
                        <a:pt x="186042" y="149700"/>
                        <a:pt x="200298" y="142197"/>
                      </a:cubicBezTo>
                      <a:lnTo>
                        <a:pt x="326804" y="79994"/>
                      </a:lnTo>
                      <a:cubicBezTo>
                        <a:pt x="340985" y="72491"/>
                        <a:pt x="341810" y="59811"/>
                        <a:pt x="328155" y="51932"/>
                      </a:cubicBezTo>
                      <a:lnTo>
                        <a:pt x="325078" y="50131"/>
                      </a:lnTo>
                      <a:lnTo>
                        <a:pt x="325078" y="50131"/>
                      </a:lnTo>
                      <a:cubicBezTo>
                        <a:pt x="332581" y="41202"/>
                        <a:pt x="329580" y="47355"/>
                        <a:pt x="317575" y="40302"/>
                      </a:cubicBezTo>
                      <a:lnTo>
                        <a:pt x="272555" y="13666"/>
                      </a:lnTo>
                      <a:cubicBezTo>
                        <a:pt x="258103" y="6307"/>
                        <a:pt x="241495" y="4364"/>
                        <a:pt x="225735" y="8188"/>
                      </a:cubicBezTo>
                      <a:lnTo>
                        <a:pt x="225735" y="8188"/>
                      </a:lnTo>
                      <a:lnTo>
                        <a:pt x="222658" y="6312"/>
                      </a:lnTo>
                      <a:cubicBezTo>
                        <a:pt x="206910" y="-1830"/>
                        <a:pt x="188265" y="-2163"/>
                        <a:pt x="172236" y="5412"/>
                      </a:cubicBezTo>
                      <a:close/>
                      <a:moveTo>
                        <a:pt x="289888" y="45705"/>
                      </a:moveTo>
                      <a:cubicBezTo>
                        <a:pt x="288598" y="45642"/>
                        <a:pt x="287340" y="45282"/>
                        <a:pt x="286212" y="44654"/>
                      </a:cubicBezTo>
                      <a:lnTo>
                        <a:pt x="262276" y="30623"/>
                      </a:lnTo>
                      <a:cubicBezTo>
                        <a:pt x="261456" y="30202"/>
                        <a:pt x="260874" y="29427"/>
                        <a:pt x="260700" y="28522"/>
                      </a:cubicBezTo>
                      <a:cubicBezTo>
                        <a:pt x="260700" y="27322"/>
                        <a:pt x="261450" y="25971"/>
                        <a:pt x="263401" y="24920"/>
                      </a:cubicBezTo>
                      <a:cubicBezTo>
                        <a:pt x="266577" y="23386"/>
                        <a:pt x="270280" y="23386"/>
                        <a:pt x="273455" y="24920"/>
                      </a:cubicBezTo>
                      <a:lnTo>
                        <a:pt x="297391" y="39027"/>
                      </a:lnTo>
                      <a:cubicBezTo>
                        <a:pt x="299942" y="40527"/>
                        <a:pt x="299417" y="43003"/>
                        <a:pt x="296341" y="44654"/>
                      </a:cubicBezTo>
                      <a:cubicBezTo>
                        <a:pt x="294329" y="45598"/>
                        <a:pt x="292095" y="45962"/>
                        <a:pt x="289888" y="45705"/>
                      </a:cubicBezTo>
                      <a:close/>
                    </a:path>
                  </a:pathLst>
                </a:custGeom>
                <a:solidFill>
                  <a:srgbClr val="53ABB9"/>
                </a:solidFill>
                <a:ln w="75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481" name="Forme libre : forme 480">
                  <a:extLst>
                    <a:ext uri="{FF2B5EF4-FFF2-40B4-BE49-F238E27FC236}">
                      <a16:creationId xmlns:a16="http://schemas.microsoft.com/office/drawing/2014/main" id="{CDA6A437-F71D-4988-9DA9-49648A696609}"/>
                    </a:ext>
                  </a:extLst>
                </p:cNvPr>
                <p:cNvSpPr/>
                <p:nvPr/>
              </p:nvSpPr>
              <p:spPr>
                <a:xfrm>
                  <a:off x="3172359" y="-17760"/>
                  <a:ext cx="339208" cy="165579"/>
                </a:xfrm>
                <a:custGeom>
                  <a:avLst/>
                  <a:gdLst>
                    <a:gd name="connsiteX0" fmla="*/ 172162 w 339208"/>
                    <a:gd name="connsiteY0" fmla="*/ 5616 h 165579"/>
                    <a:gd name="connsiteX1" fmla="*/ 45732 w 339208"/>
                    <a:gd name="connsiteY1" fmla="*/ 67818 h 165579"/>
                    <a:gd name="connsiteX2" fmla="*/ 261 w 339208"/>
                    <a:gd name="connsiteY2" fmla="*/ 91303 h 165579"/>
                    <a:gd name="connsiteX3" fmla="*/ 30274 w 339208"/>
                    <a:gd name="connsiteY3" fmla="*/ 124017 h 165579"/>
                    <a:gd name="connsiteX4" fmla="*/ 128268 w 339208"/>
                    <a:gd name="connsiteY4" fmla="*/ 164835 h 165579"/>
                    <a:gd name="connsiteX5" fmla="*/ 200749 w 339208"/>
                    <a:gd name="connsiteY5" fmla="*/ 142325 h 165579"/>
                    <a:gd name="connsiteX6" fmla="*/ 327254 w 339208"/>
                    <a:gd name="connsiteY6" fmla="*/ 80198 h 165579"/>
                    <a:gd name="connsiteX7" fmla="*/ 328605 w 339208"/>
                    <a:gd name="connsiteY7" fmla="*/ 52136 h 165579"/>
                    <a:gd name="connsiteX8" fmla="*/ 325528 w 339208"/>
                    <a:gd name="connsiteY8" fmla="*/ 50260 h 165579"/>
                    <a:gd name="connsiteX9" fmla="*/ 330180 w 339208"/>
                    <a:gd name="connsiteY9" fmla="*/ 47334 h 165579"/>
                    <a:gd name="connsiteX10" fmla="*/ 318100 w 339208"/>
                    <a:gd name="connsiteY10" fmla="*/ 40281 h 165579"/>
                    <a:gd name="connsiteX11" fmla="*/ 273080 w 339208"/>
                    <a:gd name="connsiteY11" fmla="*/ 13644 h 165579"/>
                    <a:gd name="connsiteX12" fmla="*/ 226260 w 339208"/>
                    <a:gd name="connsiteY12" fmla="*/ 8167 h 165579"/>
                    <a:gd name="connsiteX13" fmla="*/ 226260 w 339208"/>
                    <a:gd name="connsiteY13" fmla="*/ 8166 h 165579"/>
                    <a:gd name="connsiteX14" fmla="*/ 223183 w 339208"/>
                    <a:gd name="connsiteY14" fmla="*/ 6366 h 165579"/>
                    <a:gd name="connsiteX15" fmla="*/ 172161 w 339208"/>
                    <a:gd name="connsiteY15" fmla="*/ 5616 h 165579"/>
                    <a:gd name="connsiteX16" fmla="*/ 289888 w 339208"/>
                    <a:gd name="connsiteY16" fmla="*/ 45908 h 165579"/>
                    <a:gd name="connsiteX17" fmla="*/ 286211 w 339208"/>
                    <a:gd name="connsiteY17" fmla="*/ 44858 h 165579"/>
                    <a:gd name="connsiteX18" fmla="*/ 262276 w 339208"/>
                    <a:gd name="connsiteY18" fmla="*/ 30826 h 165579"/>
                    <a:gd name="connsiteX19" fmla="*/ 260701 w 339208"/>
                    <a:gd name="connsiteY19" fmla="*/ 28725 h 165579"/>
                    <a:gd name="connsiteX20" fmla="*/ 263327 w 339208"/>
                    <a:gd name="connsiteY20" fmla="*/ 25124 h 165579"/>
                    <a:gd name="connsiteX21" fmla="*/ 273456 w 339208"/>
                    <a:gd name="connsiteY21" fmla="*/ 25124 h 165579"/>
                    <a:gd name="connsiteX22" fmla="*/ 297391 w 339208"/>
                    <a:gd name="connsiteY22" fmla="*/ 39155 h 165579"/>
                    <a:gd name="connsiteX23" fmla="*/ 296340 w 339208"/>
                    <a:gd name="connsiteY23" fmla="*/ 44858 h 165579"/>
                    <a:gd name="connsiteX24" fmla="*/ 289888 w 339208"/>
                    <a:gd name="connsiteY24" fmla="*/ 45908 h 16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39208" h="165579">
                      <a:moveTo>
                        <a:pt x="172162" y="5616"/>
                      </a:moveTo>
                      <a:lnTo>
                        <a:pt x="45732" y="67818"/>
                      </a:lnTo>
                      <a:cubicBezTo>
                        <a:pt x="31475" y="75321"/>
                        <a:pt x="3712" y="82374"/>
                        <a:pt x="261" y="91303"/>
                      </a:cubicBezTo>
                      <a:cubicBezTo>
                        <a:pt x="-3190" y="100232"/>
                        <a:pt x="261" y="107360"/>
                        <a:pt x="30274" y="124017"/>
                      </a:cubicBezTo>
                      <a:cubicBezTo>
                        <a:pt x="81222" y="152079"/>
                        <a:pt x="117387" y="162734"/>
                        <a:pt x="128268" y="164835"/>
                      </a:cubicBezTo>
                      <a:cubicBezTo>
                        <a:pt x="152203" y="169487"/>
                        <a:pt x="186493" y="149828"/>
                        <a:pt x="200749" y="142325"/>
                      </a:cubicBezTo>
                      <a:lnTo>
                        <a:pt x="327254" y="80198"/>
                      </a:lnTo>
                      <a:cubicBezTo>
                        <a:pt x="341435" y="72695"/>
                        <a:pt x="342261" y="60014"/>
                        <a:pt x="328605" y="52136"/>
                      </a:cubicBezTo>
                      <a:lnTo>
                        <a:pt x="325528" y="50260"/>
                      </a:lnTo>
                      <a:lnTo>
                        <a:pt x="330180" y="47334"/>
                      </a:lnTo>
                      <a:lnTo>
                        <a:pt x="318100" y="40281"/>
                      </a:lnTo>
                      <a:lnTo>
                        <a:pt x="273080" y="13644"/>
                      </a:lnTo>
                      <a:cubicBezTo>
                        <a:pt x="258628" y="6286"/>
                        <a:pt x="242020" y="4343"/>
                        <a:pt x="226260" y="8167"/>
                      </a:cubicBezTo>
                      <a:lnTo>
                        <a:pt x="226260" y="8166"/>
                      </a:lnTo>
                      <a:lnTo>
                        <a:pt x="223183" y="6366"/>
                      </a:lnTo>
                      <a:cubicBezTo>
                        <a:pt x="207243" y="-1904"/>
                        <a:pt x="188338" y="-2182"/>
                        <a:pt x="172161" y="5616"/>
                      </a:cubicBezTo>
                      <a:close/>
                      <a:moveTo>
                        <a:pt x="289888" y="45908"/>
                      </a:moveTo>
                      <a:cubicBezTo>
                        <a:pt x="288604" y="45810"/>
                        <a:pt x="287353" y="45452"/>
                        <a:pt x="286211" y="44858"/>
                      </a:cubicBezTo>
                      <a:lnTo>
                        <a:pt x="262276" y="30826"/>
                      </a:lnTo>
                      <a:cubicBezTo>
                        <a:pt x="261470" y="30389"/>
                        <a:pt x="260895" y="29622"/>
                        <a:pt x="260701" y="28725"/>
                      </a:cubicBezTo>
                      <a:cubicBezTo>
                        <a:pt x="260700" y="27525"/>
                        <a:pt x="261451" y="26174"/>
                        <a:pt x="263327" y="25124"/>
                      </a:cubicBezTo>
                      <a:cubicBezTo>
                        <a:pt x="266521" y="23554"/>
                        <a:pt x="270262" y="23554"/>
                        <a:pt x="273456" y="25124"/>
                      </a:cubicBezTo>
                      <a:lnTo>
                        <a:pt x="297391" y="39155"/>
                      </a:lnTo>
                      <a:cubicBezTo>
                        <a:pt x="299943" y="40656"/>
                        <a:pt x="299417" y="43207"/>
                        <a:pt x="296340" y="44858"/>
                      </a:cubicBezTo>
                      <a:cubicBezTo>
                        <a:pt x="294318" y="45766"/>
                        <a:pt x="292093" y="46128"/>
                        <a:pt x="289888" y="45908"/>
                      </a:cubicBezTo>
                      <a:close/>
                    </a:path>
                  </a:pathLst>
                </a:custGeom>
                <a:solidFill>
                  <a:srgbClr val="FFFFFF"/>
                </a:solidFill>
                <a:ln w="75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482" name="Forme libre : forme 481">
                  <a:extLst>
                    <a:ext uri="{FF2B5EF4-FFF2-40B4-BE49-F238E27FC236}">
                      <a16:creationId xmlns:a16="http://schemas.microsoft.com/office/drawing/2014/main" id="{C4CA0E6D-1372-4003-9941-73F6244F2AE2}"/>
                    </a:ext>
                  </a:extLst>
                </p:cNvPr>
                <p:cNvSpPr/>
                <p:nvPr/>
              </p:nvSpPr>
              <p:spPr>
                <a:xfrm>
                  <a:off x="3209398" y="-10539"/>
                  <a:ext cx="273632" cy="134318"/>
                </a:xfrm>
                <a:custGeom>
                  <a:avLst/>
                  <a:gdLst>
                    <a:gd name="connsiteX0" fmla="*/ 272808 w 273632"/>
                    <a:gd name="connsiteY0" fmla="*/ 60972 h 134318"/>
                    <a:gd name="connsiteX1" fmla="*/ 230114 w 273632"/>
                    <a:gd name="connsiteY1" fmla="*/ 28933 h 134318"/>
                    <a:gd name="connsiteX2" fmla="*/ 170088 w 273632"/>
                    <a:gd name="connsiteY2" fmla="*/ 1396 h 134318"/>
                    <a:gd name="connsiteX3" fmla="*/ 144727 w 273632"/>
                    <a:gd name="connsiteY3" fmla="*/ 3122 h 134318"/>
                    <a:gd name="connsiteX4" fmla="*/ 86126 w 273632"/>
                    <a:gd name="connsiteY4" fmla="*/ 30884 h 134318"/>
                    <a:gd name="connsiteX5" fmla="*/ 9142 w 273632"/>
                    <a:gd name="connsiteY5" fmla="*/ 72002 h 134318"/>
                    <a:gd name="connsiteX6" fmla="*/ 9142 w 273632"/>
                    <a:gd name="connsiteY6" fmla="*/ 72002 h 134318"/>
                    <a:gd name="connsiteX7" fmla="*/ 5466 w 273632"/>
                    <a:gd name="connsiteY7" fmla="*/ 75453 h 134318"/>
                    <a:gd name="connsiteX8" fmla="*/ 4941 w 273632"/>
                    <a:gd name="connsiteY8" fmla="*/ 89559 h 134318"/>
                    <a:gd name="connsiteX9" fmla="*/ 12444 w 273632"/>
                    <a:gd name="connsiteY9" fmla="*/ 97663 h 134318"/>
                    <a:gd name="connsiteX10" fmla="*/ 43882 w 273632"/>
                    <a:gd name="connsiteY10" fmla="*/ 117621 h 134318"/>
                    <a:gd name="connsiteX11" fmla="*/ 79974 w 273632"/>
                    <a:gd name="connsiteY11" fmla="*/ 132253 h 134318"/>
                    <a:gd name="connsiteX12" fmla="*/ 126569 w 273632"/>
                    <a:gd name="connsiteY12" fmla="*/ 130227 h 134318"/>
                    <a:gd name="connsiteX13" fmla="*/ 146077 w 273632"/>
                    <a:gd name="connsiteY13" fmla="*/ 123099 h 134318"/>
                    <a:gd name="connsiteX14" fmla="*/ 272582 w 273632"/>
                    <a:gd name="connsiteY14" fmla="*/ 60897 h 134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73632" h="134318">
                      <a:moveTo>
                        <a:pt x="272808" y="60972"/>
                      </a:moveTo>
                      <a:cubicBezTo>
                        <a:pt x="270556" y="48216"/>
                        <a:pt x="243545" y="36887"/>
                        <a:pt x="230114" y="28933"/>
                      </a:cubicBezTo>
                      <a:cubicBezTo>
                        <a:pt x="211032" y="17856"/>
                        <a:pt x="190931" y="8635"/>
                        <a:pt x="170088" y="1396"/>
                      </a:cubicBezTo>
                      <a:cubicBezTo>
                        <a:pt x="161691" y="-997"/>
                        <a:pt x="152722" y="-387"/>
                        <a:pt x="144727" y="3122"/>
                      </a:cubicBezTo>
                      <a:lnTo>
                        <a:pt x="86126" y="30884"/>
                      </a:lnTo>
                      <a:cubicBezTo>
                        <a:pt x="28051" y="62473"/>
                        <a:pt x="12444" y="69075"/>
                        <a:pt x="9142" y="72002"/>
                      </a:cubicBezTo>
                      <a:lnTo>
                        <a:pt x="9142" y="72002"/>
                      </a:lnTo>
                      <a:lnTo>
                        <a:pt x="5466" y="75453"/>
                      </a:lnTo>
                      <a:cubicBezTo>
                        <a:pt x="-3613" y="84382"/>
                        <a:pt x="-2038" y="81531"/>
                        <a:pt x="4941" y="89559"/>
                      </a:cubicBezTo>
                      <a:cubicBezTo>
                        <a:pt x="7306" y="92384"/>
                        <a:pt x="9810" y="95088"/>
                        <a:pt x="12444" y="97663"/>
                      </a:cubicBezTo>
                      <a:cubicBezTo>
                        <a:pt x="21779" y="105967"/>
                        <a:pt x="32396" y="112707"/>
                        <a:pt x="43882" y="117621"/>
                      </a:cubicBezTo>
                      <a:cubicBezTo>
                        <a:pt x="55615" y="123204"/>
                        <a:pt x="67665" y="128090"/>
                        <a:pt x="79974" y="132253"/>
                      </a:cubicBezTo>
                      <a:cubicBezTo>
                        <a:pt x="95427" y="135521"/>
                        <a:pt x="111457" y="134824"/>
                        <a:pt x="126569" y="130227"/>
                      </a:cubicBezTo>
                      <a:cubicBezTo>
                        <a:pt x="133273" y="128445"/>
                        <a:pt x="139803" y="126059"/>
                        <a:pt x="146077" y="123099"/>
                      </a:cubicBezTo>
                      <a:lnTo>
                        <a:pt x="272582" y="60897"/>
                      </a:lnTo>
                    </a:path>
                  </a:pathLst>
                </a:custGeom>
                <a:solidFill>
                  <a:srgbClr val="D9042B"/>
                </a:solidFill>
                <a:ln w="75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483" name="Forme libre : forme 482">
                  <a:extLst>
                    <a:ext uri="{FF2B5EF4-FFF2-40B4-BE49-F238E27FC236}">
                      <a16:creationId xmlns:a16="http://schemas.microsoft.com/office/drawing/2014/main" id="{823CFB6A-071A-4A4C-A9EF-BDD015F30BC6}"/>
                    </a:ext>
                  </a:extLst>
                </p:cNvPr>
                <p:cNvSpPr/>
                <p:nvPr/>
              </p:nvSpPr>
              <p:spPr>
                <a:xfrm>
                  <a:off x="3274089" y="64356"/>
                  <a:ext cx="71829" cy="40031"/>
                </a:xfrm>
                <a:custGeom>
                  <a:avLst/>
                  <a:gdLst>
                    <a:gd name="connsiteX0" fmla="*/ 70431 w 71829"/>
                    <a:gd name="connsiteY0" fmla="*/ 24193 h 40031"/>
                    <a:gd name="connsiteX1" fmla="*/ 69718 w 71829"/>
                    <a:gd name="connsiteY1" fmla="*/ 28485 h 40031"/>
                    <a:gd name="connsiteX2" fmla="*/ 69380 w 71829"/>
                    <a:gd name="connsiteY2" fmla="*/ 28695 h 40031"/>
                    <a:gd name="connsiteX3" fmla="*/ 53098 w 71829"/>
                    <a:gd name="connsiteY3" fmla="*/ 38449 h 40031"/>
                    <a:gd name="connsiteX4" fmla="*/ 41093 w 71829"/>
                    <a:gd name="connsiteY4" fmla="*/ 38449 h 40031"/>
                    <a:gd name="connsiteX5" fmla="*/ 951 w 71829"/>
                    <a:gd name="connsiteY5" fmla="*/ 17139 h 40031"/>
                    <a:gd name="connsiteX6" fmla="*/ -250 w 71829"/>
                    <a:gd name="connsiteY6" fmla="*/ 16014 h 40031"/>
                    <a:gd name="connsiteX7" fmla="*/ 462 w 71829"/>
                    <a:gd name="connsiteY7" fmla="*/ 11722 h 40031"/>
                    <a:gd name="connsiteX8" fmla="*/ 800 w 71829"/>
                    <a:gd name="connsiteY8" fmla="*/ 11512 h 40031"/>
                    <a:gd name="connsiteX9" fmla="*/ 17533 w 71829"/>
                    <a:gd name="connsiteY9" fmla="*/ 1533 h 40031"/>
                    <a:gd name="connsiteX10" fmla="*/ 29613 w 71829"/>
                    <a:gd name="connsiteY10" fmla="*/ 1533 h 40031"/>
                    <a:gd name="connsiteX11" fmla="*/ 69230 w 71829"/>
                    <a:gd name="connsiteY11" fmla="*/ 23067 h 40031"/>
                    <a:gd name="connsiteX12" fmla="*/ 70431 w 71829"/>
                    <a:gd name="connsiteY12" fmla="*/ 24193 h 40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1829" h="40031">
                      <a:moveTo>
                        <a:pt x="70431" y="24193"/>
                      </a:moveTo>
                      <a:cubicBezTo>
                        <a:pt x="71419" y="25575"/>
                        <a:pt x="71101" y="27496"/>
                        <a:pt x="69718" y="28485"/>
                      </a:cubicBezTo>
                      <a:cubicBezTo>
                        <a:pt x="69610" y="28562"/>
                        <a:pt x="69498" y="28632"/>
                        <a:pt x="69380" y="28695"/>
                      </a:cubicBezTo>
                      <a:lnTo>
                        <a:pt x="53098" y="38449"/>
                      </a:lnTo>
                      <a:cubicBezTo>
                        <a:pt x="49360" y="40505"/>
                        <a:pt x="44831" y="40505"/>
                        <a:pt x="41093" y="38449"/>
                      </a:cubicBezTo>
                      <a:lnTo>
                        <a:pt x="951" y="17139"/>
                      </a:lnTo>
                      <a:cubicBezTo>
                        <a:pt x="465" y="16867"/>
                        <a:pt x="54" y="16480"/>
                        <a:pt x="-250" y="16014"/>
                      </a:cubicBezTo>
                      <a:cubicBezTo>
                        <a:pt x="-1238" y="14632"/>
                        <a:pt x="-920" y="12710"/>
                        <a:pt x="462" y="11722"/>
                      </a:cubicBezTo>
                      <a:cubicBezTo>
                        <a:pt x="570" y="11644"/>
                        <a:pt x="683" y="11574"/>
                        <a:pt x="800" y="11512"/>
                      </a:cubicBezTo>
                      <a:lnTo>
                        <a:pt x="17533" y="1533"/>
                      </a:lnTo>
                      <a:cubicBezTo>
                        <a:pt x="21286" y="-565"/>
                        <a:pt x="25859" y="-565"/>
                        <a:pt x="29613" y="1533"/>
                      </a:cubicBezTo>
                      <a:lnTo>
                        <a:pt x="69230" y="23067"/>
                      </a:lnTo>
                      <a:cubicBezTo>
                        <a:pt x="69719" y="23335"/>
                        <a:pt x="70132" y="23722"/>
                        <a:pt x="70431" y="24193"/>
                      </a:cubicBezTo>
                      <a:close/>
                    </a:path>
                  </a:pathLst>
                </a:custGeom>
                <a:solidFill>
                  <a:srgbClr val="D11811"/>
                </a:solidFill>
                <a:ln w="75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484" name="Forme libre : forme 483">
                  <a:extLst>
                    <a:ext uri="{FF2B5EF4-FFF2-40B4-BE49-F238E27FC236}">
                      <a16:creationId xmlns:a16="http://schemas.microsoft.com/office/drawing/2014/main" id="{ED56837B-32CA-4AB6-BDC3-7A425686AE81}"/>
                    </a:ext>
                  </a:extLst>
                </p:cNvPr>
                <p:cNvSpPr/>
                <p:nvPr/>
              </p:nvSpPr>
              <p:spPr>
                <a:xfrm>
                  <a:off x="3274278" y="61880"/>
                  <a:ext cx="71812" cy="39956"/>
                </a:xfrm>
                <a:custGeom>
                  <a:avLst/>
                  <a:gdLst>
                    <a:gd name="connsiteX0" fmla="*/ -288 w 71812"/>
                    <a:gd name="connsiteY0" fmla="*/ 15939 h 39956"/>
                    <a:gd name="connsiteX1" fmla="*/ 913 w 71812"/>
                    <a:gd name="connsiteY1" fmla="*/ 17064 h 39956"/>
                    <a:gd name="connsiteX2" fmla="*/ 41055 w 71812"/>
                    <a:gd name="connsiteY2" fmla="*/ 38373 h 39956"/>
                    <a:gd name="connsiteX3" fmla="*/ 53060 w 71812"/>
                    <a:gd name="connsiteY3" fmla="*/ 38373 h 39956"/>
                    <a:gd name="connsiteX4" fmla="*/ 66717 w 71812"/>
                    <a:gd name="connsiteY4" fmla="*/ 30195 h 39956"/>
                    <a:gd name="connsiteX5" fmla="*/ 69342 w 71812"/>
                    <a:gd name="connsiteY5" fmla="*/ 28619 h 39956"/>
                    <a:gd name="connsiteX6" fmla="*/ 70605 w 71812"/>
                    <a:gd name="connsiteY6" fmla="*/ 24345 h 39956"/>
                    <a:gd name="connsiteX7" fmla="*/ 70468 w 71812"/>
                    <a:gd name="connsiteY7" fmla="*/ 24117 h 39956"/>
                    <a:gd name="connsiteX8" fmla="*/ 69192 w 71812"/>
                    <a:gd name="connsiteY8" fmla="*/ 23067 h 39956"/>
                    <a:gd name="connsiteX9" fmla="*/ 29575 w 71812"/>
                    <a:gd name="connsiteY9" fmla="*/ 1533 h 39956"/>
                    <a:gd name="connsiteX10" fmla="*/ 17495 w 71812"/>
                    <a:gd name="connsiteY10" fmla="*/ 1533 h 39956"/>
                    <a:gd name="connsiteX11" fmla="*/ 15393 w 71812"/>
                    <a:gd name="connsiteY11" fmla="*/ 2733 h 39956"/>
                    <a:gd name="connsiteX12" fmla="*/ 762 w 71812"/>
                    <a:gd name="connsiteY12" fmla="*/ 11512 h 39956"/>
                    <a:gd name="connsiteX13" fmla="*/ -439 w 71812"/>
                    <a:gd name="connsiteY13" fmla="*/ 15693 h 39956"/>
                    <a:gd name="connsiteX14" fmla="*/ -288 w 71812"/>
                    <a:gd name="connsiteY14" fmla="*/ 15938 h 39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1812" h="39956">
                      <a:moveTo>
                        <a:pt x="-288" y="15939"/>
                      </a:moveTo>
                      <a:cubicBezTo>
                        <a:pt x="35" y="16388"/>
                        <a:pt x="443" y="16770"/>
                        <a:pt x="913" y="17064"/>
                      </a:cubicBezTo>
                      <a:lnTo>
                        <a:pt x="41055" y="38373"/>
                      </a:lnTo>
                      <a:cubicBezTo>
                        <a:pt x="44793" y="40429"/>
                        <a:pt x="49322" y="40429"/>
                        <a:pt x="53060" y="38373"/>
                      </a:cubicBezTo>
                      <a:lnTo>
                        <a:pt x="66717" y="30195"/>
                      </a:lnTo>
                      <a:lnTo>
                        <a:pt x="69342" y="28619"/>
                      </a:lnTo>
                      <a:cubicBezTo>
                        <a:pt x="70871" y="27788"/>
                        <a:pt x="71436" y="25874"/>
                        <a:pt x="70605" y="24345"/>
                      </a:cubicBezTo>
                      <a:cubicBezTo>
                        <a:pt x="70563" y="24267"/>
                        <a:pt x="70517" y="24191"/>
                        <a:pt x="70468" y="24117"/>
                      </a:cubicBezTo>
                      <a:cubicBezTo>
                        <a:pt x="70134" y="23669"/>
                        <a:pt x="69697" y="23309"/>
                        <a:pt x="69192" y="23067"/>
                      </a:cubicBezTo>
                      <a:lnTo>
                        <a:pt x="29575" y="1533"/>
                      </a:lnTo>
                      <a:cubicBezTo>
                        <a:pt x="25821" y="-565"/>
                        <a:pt x="21248" y="-565"/>
                        <a:pt x="17495" y="1533"/>
                      </a:cubicBezTo>
                      <a:lnTo>
                        <a:pt x="15393" y="2733"/>
                      </a:lnTo>
                      <a:lnTo>
                        <a:pt x="762" y="11512"/>
                      </a:lnTo>
                      <a:cubicBezTo>
                        <a:pt x="-724" y="12335"/>
                        <a:pt x="-1262" y="14206"/>
                        <a:pt x="-439" y="15693"/>
                      </a:cubicBezTo>
                      <a:cubicBezTo>
                        <a:pt x="-393" y="15777"/>
                        <a:pt x="-342" y="15859"/>
                        <a:pt x="-288" y="15938"/>
                      </a:cubicBezTo>
                      <a:close/>
                    </a:path>
                  </a:pathLst>
                </a:custGeom>
                <a:solidFill>
                  <a:srgbClr val="ECECFF"/>
                </a:solidFill>
                <a:ln w="75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485" name="Forme libre : forme 484">
                  <a:extLst>
                    <a:ext uri="{FF2B5EF4-FFF2-40B4-BE49-F238E27FC236}">
                      <a16:creationId xmlns:a16="http://schemas.microsoft.com/office/drawing/2014/main" id="{071E3A83-41ED-40A8-8FBA-3FA4CBD86638}"/>
                    </a:ext>
                  </a:extLst>
                </p:cNvPr>
                <p:cNvSpPr/>
                <p:nvPr/>
              </p:nvSpPr>
              <p:spPr>
                <a:xfrm>
                  <a:off x="3290496" y="61580"/>
                  <a:ext cx="55594" cy="30236"/>
                </a:xfrm>
                <a:custGeom>
                  <a:avLst/>
                  <a:gdLst>
                    <a:gd name="connsiteX0" fmla="*/ -825 w 55594"/>
                    <a:gd name="connsiteY0" fmla="*/ 2958 h 30236"/>
                    <a:gd name="connsiteX1" fmla="*/ 50499 w 55594"/>
                    <a:gd name="connsiteY1" fmla="*/ 30195 h 30236"/>
                    <a:gd name="connsiteX2" fmla="*/ 53125 w 55594"/>
                    <a:gd name="connsiteY2" fmla="*/ 28619 h 30236"/>
                    <a:gd name="connsiteX3" fmla="*/ 54387 w 55594"/>
                    <a:gd name="connsiteY3" fmla="*/ 24345 h 30236"/>
                    <a:gd name="connsiteX4" fmla="*/ 54250 w 55594"/>
                    <a:gd name="connsiteY4" fmla="*/ 24117 h 30236"/>
                    <a:gd name="connsiteX5" fmla="*/ 52974 w 55594"/>
                    <a:gd name="connsiteY5" fmla="*/ 23067 h 30236"/>
                    <a:gd name="connsiteX6" fmla="*/ 13357 w 55594"/>
                    <a:gd name="connsiteY6" fmla="*/ 1533 h 30236"/>
                    <a:gd name="connsiteX7" fmla="*/ 1277 w 55594"/>
                    <a:gd name="connsiteY7" fmla="*/ 1533 h 30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5594" h="30236">
                      <a:moveTo>
                        <a:pt x="-825" y="2958"/>
                      </a:moveTo>
                      <a:lnTo>
                        <a:pt x="50499" y="30195"/>
                      </a:lnTo>
                      <a:lnTo>
                        <a:pt x="53125" y="28619"/>
                      </a:lnTo>
                      <a:cubicBezTo>
                        <a:pt x="54653" y="27788"/>
                        <a:pt x="55218" y="25874"/>
                        <a:pt x="54387" y="24345"/>
                      </a:cubicBezTo>
                      <a:cubicBezTo>
                        <a:pt x="54345" y="24267"/>
                        <a:pt x="54299" y="24191"/>
                        <a:pt x="54250" y="24117"/>
                      </a:cubicBezTo>
                      <a:cubicBezTo>
                        <a:pt x="53916" y="23669"/>
                        <a:pt x="53479" y="23309"/>
                        <a:pt x="52974" y="23067"/>
                      </a:cubicBezTo>
                      <a:lnTo>
                        <a:pt x="13357" y="1533"/>
                      </a:lnTo>
                      <a:cubicBezTo>
                        <a:pt x="9603" y="-565"/>
                        <a:pt x="5030" y="-565"/>
                        <a:pt x="1277" y="1533"/>
                      </a:cubicBezTo>
                      <a:close/>
                    </a:path>
                  </a:pathLst>
                </a:custGeom>
                <a:solidFill>
                  <a:srgbClr val="FFED5C"/>
                </a:solidFill>
                <a:ln w="75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486" name="Forme libre : forme 485">
                  <a:extLst>
                    <a:ext uri="{FF2B5EF4-FFF2-40B4-BE49-F238E27FC236}">
                      <a16:creationId xmlns:a16="http://schemas.microsoft.com/office/drawing/2014/main" id="{C0285C76-7EF7-4F81-970A-7DBD37640519}"/>
                    </a:ext>
                  </a:extLst>
                </p:cNvPr>
                <p:cNvSpPr/>
                <p:nvPr/>
              </p:nvSpPr>
              <p:spPr>
                <a:xfrm>
                  <a:off x="3293197" y="4553"/>
                  <a:ext cx="333745" cy="157944"/>
                </a:xfrm>
                <a:custGeom>
                  <a:avLst/>
                  <a:gdLst>
                    <a:gd name="connsiteX0" fmla="*/ 333746 w 333745"/>
                    <a:gd name="connsiteY0" fmla="*/ 0 h 157944"/>
                    <a:gd name="connsiteX1" fmla="*/ 312962 w 333745"/>
                    <a:gd name="connsiteY1" fmla="*/ 58150 h 157944"/>
                    <a:gd name="connsiteX2" fmla="*/ 0 w 333745"/>
                    <a:gd name="connsiteY2" fmla="*/ 157944 h 157944"/>
                    <a:gd name="connsiteX3" fmla="*/ 1276 w 333745"/>
                    <a:gd name="connsiteY3" fmla="*/ 99343 h 157944"/>
                    <a:gd name="connsiteX4" fmla="*/ 333746 w 333745"/>
                    <a:gd name="connsiteY4" fmla="*/ 0 h 1579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3745" h="157944">
                      <a:moveTo>
                        <a:pt x="333746" y="0"/>
                      </a:moveTo>
                      <a:lnTo>
                        <a:pt x="312962" y="58150"/>
                      </a:lnTo>
                      <a:lnTo>
                        <a:pt x="0" y="157944"/>
                      </a:lnTo>
                      <a:lnTo>
                        <a:pt x="1276" y="99343"/>
                      </a:lnTo>
                      <a:lnTo>
                        <a:pt x="333746" y="0"/>
                      </a:lnTo>
                      <a:close/>
                    </a:path>
                  </a:pathLst>
                </a:custGeom>
                <a:solidFill>
                  <a:srgbClr val="EFEFEF"/>
                </a:solidFill>
                <a:ln w="75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487" name="Forme libre : forme 486">
                  <a:extLst>
                    <a:ext uri="{FF2B5EF4-FFF2-40B4-BE49-F238E27FC236}">
                      <a16:creationId xmlns:a16="http://schemas.microsoft.com/office/drawing/2014/main" id="{CB447E02-6475-4F52-ABA6-5B22D20933C7}"/>
                    </a:ext>
                  </a:extLst>
                </p:cNvPr>
                <p:cNvSpPr/>
                <p:nvPr/>
              </p:nvSpPr>
              <p:spPr>
                <a:xfrm>
                  <a:off x="3056168" y="70656"/>
                  <a:ext cx="238304" cy="91840"/>
                </a:xfrm>
                <a:custGeom>
                  <a:avLst/>
                  <a:gdLst>
                    <a:gd name="connsiteX0" fmla="*/ 0 w 238304"/>
                    <a:gd name="connsiteY0" fmla="*/ 0 h 91840"/>
                    <a:gd name="connsiteX1" fmla="*/ 15832 w 238304"/>
                    <a:gd name="connsiteY1" fmla="*/ 56875 h 91840"/>
                    <a:gd name="connsiteX2" fmla="*/ 237029 w 238304"/>
                    <a:gd name="connsiteY2" fmla="*/ 91840 h 91840"/>
                    <a:gd name="connsiteX3" fmla="*/ 238304 w 238304"/>
                    <a:gd name="connsiteY3" fmla="*/ 33239 h 91840"/>
                    <a:gd name="connsiteX4" fmla="*/ 0 w 238304"/>
                    <a:gd name="connsiteY4" fmla="*/ 0 h 918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304" h="91840">
                      <a:moveTo>
                        <a:pt x="0" y="0"/>
                      </a:moveTo>
                      <a:lnTo>
                        <a:pt x="15832" y="56875"/>
                      </a:lnTo>
                      <a:lnTo>
                        <a:pt x="237029" y="91840"/>
                      </a:lnTo>
                      <a:lnTo>
                        <a:pt x="238304" y="33239"/>
                      </a:lnTo>
                      <a:lnTo>
                        <a:pt x="0" y="0"/>
                      </a:lnTo>
                      <a:close/>
                    </a:path>
                  </a:pathLst>
                </a:custGeom>
                <a:solidFill>
                  <a:srgbClr val="D8D8D8"/>
                </a:solidFill>
                <a:ln w="75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grpSp>
          <p:sp>
            <p:nvSpPr>
              <p:cNvPr id="457" name="Forme libre : forme 456">
                <a:extLst>
                  <a:ext uri="{FF2B5EF4-FFF2-40B4-BE49-F238E27FC236}">
                    <a16:creationId xmlns:a16="http://schemas.microsoft.com/office/drawing/2014/main" id="{71B66635-F850-40E4-AAAF-42D593A04CB2}"/>
                  </a:ext>
                </a:extLst>
              </p:cNvPr>
              <p:cNvSpPr/>
              <p:nvPr/>
            </p:nvSpPr>
            <p:spPr>
              <a:xfrm>
                <a:off x="3565933" y="-611734"/>
                <a:ext cx="305842" cy="617794"/>
              </a:xfrm>
              <a:custGeom>
                <a:avLst/>
                <a:gdLst>
                  <a:gd name="connsiteX0" fmla="*/ 7062 w 305842"/>
                  <a:gd name="connsiteY0" fmla="*/ 611069 h 617794"/>
                  <a:gd name="connsiteX1" fmla="*/ 52082 w 305842"/>
                  <a:gd name="connsiteY1" fmla="*/ 540689 h 617794"/>
                  <a:gd name="connsiteX2" fmla="*/ 84421 w 305842"/>
                  <a:gd name="connsiteY2" fmla="*/ 511951 h 617794"/>
                  <a:gd name="connsiteX3" fmla="*/ 120662 w 305842"/>
                  <a:gd name="connsiteY3" fmla="*/ 486065 h 617794"/>
                  <a:gd name="connsiteX4" fmla="*/ 140845 w 305842"/>
                  <a:gd name="connsiteY4" fmla="*/ 469182 h 617794"/>
                  <a:gd name="connsiteX5" fmla="*/ 157128 w 305842"/>
                  <a:gd name="connsiteY5" fmla="*/ 447573 h 617794"/>
                  <a:gd name="connsiteX6" fmla="*/ 177162 w 305842"/>
                  <a:gd name="connsiteY6" fmla="*/ 400378 h 617794"/>
                  <a:gd name="connsiteX7" fmla="*/ 201247 w 305842"/>
                  <a:gd name="connsiteY7" fmla="*/ 303210 h 617794"/>
                  <a:gd name="connsiteX8" fmla="*/ 228860 w 305842"/>
                  <a:gd name="connsiteY8" fmla="*/ 144215 h 617794"/>
                  <a:gd name="connsiteX9" fmla="*/ 254446 w 305842"/>
                  <a:gd name="connsiteY9" fmla="*/ 68657 h 617794"/>
                  <a:gd name="connsiteX10" fmla="*/ 263525 w 305842"/>
                  <a:gd name="connsiteY10" fmla="*/ 50724 h 617794"/>
                  <a:gd name="connsiteX11" fmla="*/ 273654 w 305842"/>
                  <a:gd name="connsiteY11" fmla="*/ 33392 h 617794"/>
                  <a:gd name="connsiteX12" fmla="*/ 301191 w 305842"/>
                  <a:gd name="connsiteY12" fmla="*/ 5629 h 617794"/>
                  <a:gd name="connsiteX13" fmla="*/ 301191 w 305842"/>
                  <a:gd name="connsiteY13" fmla="*/ 227 h 617794"/>
                  <a:gd name="connsiteX14" fmla="*/ 271629 w 305842"/>
                  <a:gd name="connsiteY14" fmla="*/ 20336 h 617794"/>
                  <a:gd name="connsiteX15" fmla="*/ 259849 w 305842"/>
                  <a:gd name="connsiteY15" fmla="*/ 35343 h 617794"/>
                  <a:gd name="connsiteX16" fmla="*/ 249718 w 305842"/>
                  <a:gd name="connsiteY16" fmla="*/ 51775 h 617794"/>
                  <a:gd name="connsiteX17" fmla="*/ 219705 w 305842"/>
                  <a:gd name="connsiteY17" fmla="*/ 126808 h 617794"/>
                  <a:gd name="connsiteX18" fmla="*/ 192469 w 305842"/>
                  <a:gd name="connsiteY18" fmla="*/ 281000 h 617794"/>
                  <a:gd name="connsiteX19" fmla="*/ 169959 w 305842"/>
                  <a:gd name="connsiteY19" fmla="*/ 376667 h 617794"/>
                  <a:gd name="connsiteX20" fmla="*/ 162456 w 305842"/>
                  <a:gd name="connsiteY20" fmla="*/ 399927 h 617794"/>
                  <a:gd name="connsiteX21" fmla="*/ 153526 w 305842"/>
                  <a:gd name="connsiteY21" fmla="*/ 422437 h 617794"/>
                  <a:gd name="connsiteX22" fmla="*/ 127190 w 305842"/>
                  <a:gd name="connsiteY22" fmla="*/ 461604 h 617794"/>
                  <a:gd name="connsiteX23" fmla="*/ 87798 w 305842"/>
                  <a:gd name="connsiteY23" fmla="*/ 490041 h 617794"/>
                  <a:gd name="connsiteX24" fmla="*/ 49456 w 305842"/>
                  <a:gd name="connsiteY24" fmla="*/ 521705 h 617794"/>
                  <a:gd name="connsiteX25" fmla="*/ -516 w 305842"/>
                  <a:gd name="connsiteY25" fmla="*/ 606416 h 617794"/>
                  <a:gd name="connsiteX26" fmla="*/ 7062 w 305842"/>
                  <a:gd name="connsiteY26" fmla="*/ 611069 h 617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05842" h="617794">
                    <a:moveTo>
                      <a:pt x="7062" y="611069"/>
                    </a:moveTo>
                    <a:cubicBezTo>
                      <a:pt x="16306" y="584386"/>
                      <a:pt x="31733" y="560268"/>
                      <a:pt x="52082" y="540689"/>
                    </a:cubicBezTo>
                    <a:cubicBezTo>
                      <a:pt x="62201" y="530391"/>
                      <a:pt x="73006" y="520790"/>
                      <a:pt x="84421" y="511951"/>
                    </a:cubicBezTo>
                    <a:cubicBezTo>
                      <a:pt x="95827" y="502872"/>
                      <a:pt x="107832" y="495069"/>
                      <a:pt x="120662" y="486065"/>
                    </a:cubicBezTo>
                    <a:cubicBezTo>
                      <a:pt x="127856" y="481019"/>
                      <a:pt x="134608" y="475371"/>
                      <a:pt x="140845" y="469182"/>
                    </a:cubicBezTo>
                    <a:cubicBezTo>
                      <a:pt x="147122" y="462660"/>
                      <a:pt x="152588" y="455405"/>
                      <a:pt x="157128" y="447573"/>
                    </a:cubicBezTo>
                    <a:cubicBezTo>
                      <a:pt x="165276" y="432506"/>
                      <a:pt x="171983" y="416704"/>
                      <a:pt x="177162" y="400378"/>
                    </a:cubicBezTo>
                    <a:cubicBezTo>
                      <a:pt x="187661" y="368651"/>
                      <a:pt x="195713" y="336167"/>
                      <a:pt x="201247" y="303210"/>
                    </a:cubicBezTo>
                    <a:cubicBezTo>
                      <a:pt x="210927" y="248961"/>
                      <a:pt x="216254" y="195913"/>
                      <a:pt x="228860" y="144215"/>
                    </a:cubicBezTo>
                    <a:cubicBezTo>
                      <a:pt x="234828" y="118234"/>
                      <a:pt x="243399" y="92919"/>
                      <a:pt x="254446" y="68657"/>
                    </a:cubicBezTo>
                    <a:cubicBezTo>
                      <a:pt x="256997" y="62429"/>
                      <a:pt x="260448" y="56652"/>
                      <a:pt x="263525" y="50724"/>
                    </a:cubicBezTo>
                    <a:cubicBezTo>
                      <a:pt x="266536" y="44741"/>
                      <a:pt x="269920" y="38952"/>
                      <a:pt x="273654" y="33392"/>
                    </a:cubicBezTo>
                    <a:cubicBezTo>
                      <a:pt x="280562" y="22132"/>
                      <a:pt x="289988" y="12629"/>
                      <a:pt x="301191" y="5629"/>
                    </a:cubicBezTo>
                    <a:cubicBezTo>
                      <a:pt x="306218" y="2928"/>
                      <a:pt x="306368" y="-1123"/>
                      <a:pt x="301191" y="227"/>
                    </a:cubicBezTo>
                    <a:cubicBezTo>
                      <a:pt x="289729" y="4192"/>
                      <a:pt x="279527" y="11132"/>
                      <a:pt x="271629" y="20336"/>
                    </a:cubicBezTo>
                    <a:cubicBezTo>
                      <a:pt x="267333" y="25037"/>
                      <a:pt x="263396" y="30054"/>
                      <a:pt x="259849" y="35343"/>
                    </a:cubicBezTo>
                    <a:cubicBezTo>
                      <a:pt x="256321" y="40595"/>
                      <a:pt x="253095" y="46147"/>
                      <a:pt x="249718" y="51775"/>
                    </a:cubicBezTo>
                    <a:cubicBezTo>
                      <a:pt x="236637" y="75442"/>
                      <a:pt x="226554" y="100647"/>
                      <a:pt x="219705" y="126808"/>
                    </a:cubicBezTo>
                    <a:cubicBezTo>
                      <a:pt x="205600" y="179931"/>
                      <a:pt x="200797" y="234780"/>
                      <a:pt x="192469" y="281000"/>
                    </a:cubicBezTo>
                    <a:cubicBezTo>
                      <a:pt x="186978" y="313329"/>
                      <a:pt x="179459" y="345281"/>
                      <a:pt x="169959" y="376667"/>
                    </a:cubicBezTo>
                    <a:cubicBezTo>
                      <a:pt x="167482" y="384170"/>
                      <a:pt x="165157" y="392349"/>
                      <a:pt x="162456" y="399927"/>
                    </a:cubicBezTo>
                    <a:cubicBezTo>
                      <a:pt x="159754" y="407505"/>
                      <a:pt x="156828" y="415384"/>
                      <a:pt x="153526" y="422437"/>
                    </a:cubicBezTo>
                    <a:cubicBezTo>
                      <a:pt x="147614" y="437207"/>
                      <a:pt x="138638" y="450556"/>
                      <a:pt x="127190" y="461604"/>
                    </a:cubicBezTo>
                    <a:cubicBezTo>
                      <a:pt x="114628" y="471847"/>
                      <a:pt x="101475" y="481343"/>
                      <a:pt x="87798" y="490041"/>
                    </a:cubicBezTo>
                    <a:cubicBezTo>
                      <a:pt x="74187" y="499549"/>
                      <a:pt x="61365" y="510137"/>
                      <a:pt x="49456" y="521705"/>
                    </a:cubicBezTo>
                    <a:cubicBezTo>
                      <a:pt x="24604" y="544230"/>
                      <a:pt x="7178" y="573770"/>
                      <a:pt x="-516" y="606416"/>
                    </a:cubicBezTo>
                    <a:cubicBezTo>
                      <a:pt x="-2242" y="618198"/>
                      <a:pt x="3686" y="622474"/>
                      <a:pt x="7062" y="611069"/>
                    </a:cubicBezTo>
                    <a:close/>
                  </a:path>
                </a:pathLst>
              </a:custGeom>
              <a:solidFill>
                <a:srgbClr val="DD2043"/>
              </a:solidFill>
              <a:ln w="75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dirty="0">
                  <a:ln>
                    <a:noFill/>
                  </a:ln>
                  <a:solidFill>
                    <a:prstClr val="black"/>
                  </a:solidFill>
                  <a:effectLst/>
                  <a:uLnTx/>
                  <a:uFillTx/>
                  <a:latin typeface="Trebuchet MS"/>
                  <a:ea typeface="+mn-ea"/>
                  <a:cs typeface="+mn-cs"/>
                </a:endParaRPr>
              </a:p>
            </p:txBody>
          </p:sp>
          <p:sp>
            <p:nvSpPr>
              <p:cNvPr id="458" name="Forme libre : forme 457">
                <a:extLst>
                  <a:ext uri="{FF2B5EF4-FFF2-40B4-BE49-F238E27FC236}">
                    <a16:creationId xmlns:a16="http://schemas.microsoft.com/office/drawing/2014/main" id="{9D59DD81-FE9F-48AA-B2BB-72BFA9A8BCBC}"/>
                  </a:ext>
                </a:extLst>
              </p:cNvPr>
              <p:cNvSpPr/>
              <p:nvPr/>
            </p:nvSpPr>
            <p:spPr>
              <a:xfrm>
                <a:off x="3555662" y="-3550"/>
                <a:ext cx="27987" cy="16732"/>
              </a:xfrm>
              <a:custGeom>
                <a:avLst/>
                <a:gdLst>
                  <a:gd name="connsiteX0" fmla="*/ 0 w 27987"/>
                  <a:gd name="connsiteY0" fmla="*/ 0 h 16732"/>
                  <a:gd name="connsiteX1" fmla="*/ 27987 w 27987"/>
                  <a:gd name="connsiteY1" fmla="*/ 3151 h 16732"/>
                  <a:gd name="connsiteX2" fmla="*/ 18758 w 27987"/>
                  <a:gd name="connsiteY2" fmla="*/ 16732 h 16732"/>
                  <a:gd name="connsiteX3" fmla="*/ 675 w 27987"/>
                  <a:gd name="connsiteY3" fmla="*/ 15907 h 16732"/>
                  <a:gd name="connsiteX4" fmla="*/ 0 w 27987"/>
                  <a:gd name="connsiteY4" fmla="*/ 0 h 167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987" h="16732">
                    <a:moveTo>
                      <a:pt x="0" y="0"/>
                    </a:moveTo>
                    <a:lnTo>
                      <a:pt x="27987" y="3151"/>
                    </a:lnTo>
                    <a:lnTo>
                      <a:pt x="18758" y="16732"/>
                    </a:lnTo>
                    <a:lnTo>
                      <a:pt x="675" y="15907"/>
                    </a:lnTo>
                    <a:lnTo>
                      <a:pt x="0" y="0"/>
                    </a:lnTo>
                    <a:close/>
                  </a:path>
                </a:pathLst>
              </a:custGeom>
              <a:solidFill>
                <a:srgbClr val="0B9BAA"/>
              </a:solidFill>
              <a:ln w="75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grpSp>
      </p:grpSp>
      <p:grpSp>
        <p:nvGrpSpPr>
          <p:cNvPr id="496" name="paul_bras">
            <a:extLst>
              <a:ext uri="{FF2B5EF4-FFF2-40B4-BE49-F238E27FC236}">
                <a16:creationId xmlns:a16="http://schemas.microsoft.com/office/drawing/2014/main" id="{FC17F938-86D7-433D-8173-DA09FECBB5AD}"/>
              </a:ext>
            </a:extLst>
          </p:cNvPr>
          <p:cNvGrpSpPr/>
          <p:nvPr/>
        </p:nvGrpSpPr>
        <p:grpSpPr>
          <a:xfrm rot="1425134">
            <a:off x="7319665" y="3090753"/>
            <a:ext cx="1093575" cy="1093575"/>
            <a:chOff x="9998568" y="3206309"/>
            <a:chExt cx="1093575" cy="1093575"/>
          </a:xfrm>
        </p:grpSpPr>
        <p:grpSp>
          <p:nvGrpSpPr>
            <p:cNvPr id="497" name="Group 229">
              <a:extLst>
                <a:ext uri="{FF2B5EF4-FFF2-40B4-BE49-F238E27FC236}">
                  <a16:creationId xmlns:a16="http://schemas.microsoft.com/office/drawing/2014/main" id="{D1761316-F472-4EF2-8E73-C8E29501D9D3}"/>
                </a:ext>
              </a:extLst>
            </p:cNvPr>
            <p:cNvGrpSpPr/>
            <p:nvPr/>
          </p:nvGrpSpPr>
          <p:grpSpPr>
            <a:xfrm>
              <a:off x="9998568" y="3206309"/>
              <a:ext cx="1093575" cy="1093575"/>
              <a:chOff x="10188556" y="3726490"/>
              <a:chExt cx="1093575" cy="1093575"/>
            </a:xfrm>
          </p:grpSpPr>
          <p:sp>
            <p:nvSpPr>
              <p:cNvPr id="501" name="Flowchart: Connector 7">
                <a:extLst>
                  <a:ext uri="{FF2B5EF4-FFF2-40B4-BE49-F238E27FC236}">
                    <a16:creationId xmlns:a16="http://schemas.microsoft.com/office/drawing/2014/main" id="{231D5E23-F7DC-49A8-9998-AFE1158B209D}"/>
                  </a:ext>
                </a:extLst>
              </p:cNvPr>
              <p:cNvSpPr/>
              <p:nvPr/>
            </p:nvSpPr>
            <p:spPr>
              <a:xfrm>
                <a:off x="10188556" y="3726490"/>
                <a:ext cx="1093575" cy="1093575"/>
              </a:xfrm>
              <a:prstGeom prst="flowChartConnector">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Trebuchet MS"/>
                  <a:ea typeface="+mn-ea"/>
                  <a:cs typeface="+mn-cs"/>
                </a:endParaRPr>
              </a:p>
            </p:txBody>
          </p:sp>
          <p:grpSp>
            <p:nvGrpSpPr>
              <p:cNvPr id="502" name="Group 228">
                <a:extLst>
                  <a:ext uri="{FF2B5EF4-FFF2-40B4-BE49-F238E27FC236}">
                    <a16:creationId xmlns:a16="http://schemas.microsoft.com/office/drawing/2014/main" id="{795BC4FC-BE96-45F2-8835-40E26A556667}"/>
                  </a:ext>
                </a:extLst>
              </p:cNvPr>
              <p:cNvGrpSpPr/>
              <p:nvPr/>
            </p:nvGrpSpPr>
            <p:grpSpPr>
              <a:xfrm>
                <a:off x="10610069" y="4148003"/>
                <a:ext cx="250548" cy="250548"/>
                <a:chOff x="11222166" y="5062544"/>
                <a:chExt cx="250548" cy="250548"/>
              </a:xfrm>
            </p:grpSpPr>
            <p:cxnSp>
              <p:nvCxnSpPr>
                <p:cNvPr id="503" name="Straight Connector 172">
                  <a:extLst>
                    <a:ext uri="{FF2B5EF4-FFF2-40B4-BE49-F238E27FC236}">
                      <a16:creationId xmlns:a16="http://schemas.microsoft.com/office/drawing/2014/main" id="{6C975DFD-1F9D-41A4-B709-FE4F0BBA1DCB}"/>
                    </a:ext>
                  </a:extLst>
                </p:cNvPr>
                <p:cNvCxnSpPr>
                  <a:cxnSpLocks/>
                </p:cNvCxnSpPr>
                <p:nvPr/>
              </p:nvCxnSpPr>
              <p:spPr>
                <a:xfrm>
                  <a:off x="11347440" y="5062544"/>
                  <a:ext cx="0" cy="250548"/>
                </a:xfrm>
                <a:prstGeom prst="line">
                  <a:avLst/>
                </a:prstGeom>
                <a:ln w="9525">
                  <a:noFill/>
                </a:ln>
              </p:spPr>
              <p:style>
                <a:lnRef idx="1">
                  <a:schemeClr val="accent2"/>
                </a:lnRef>
                <a:fillRef idx="0">
                  <a:schemeClr val="accent2"/>
                </a:fillRef>
                <a:effectRef idx="0">
                  <a:schemeClr val="accent2"/>
                </a:effectRef>
                <a:fontRef idx="minor">
                  <a:schemeClr val="tx1"/>
                </a:fontRef>
              </p:style>
            </p:cxnSp>
            <p:cxnSp>
              <p:nvCxnSpPr>
                <p:cNvPr id="504" name="Straight Connector 227">
                  <a:extLst>
                    <a:ext uri="{FF2B5EF4-FFF2-40B4-BE49-F238E27FC236}">
                      <a16:creationId xmlns:a16="http://schemas.microsoft.com/office/drawing/2014/main" id="{46CA5C0F-46F6-4BA4-8571-340465AE703B}"/>
                    </a:ext>
                  </a:extLst>
                </p:cNvPr>
                <p:cNvCxnSpPr>
                  <a:cxnSpLocks/>
                </p:cNvCxnSpPr>
                <p:nvPr/>
              </p:nvCxnSpPr>
              <p:spPr>
                <a:xfrm rot="5400000">
                  <a:off x="11347440" y="5062544"/>
                  <a:ext cx="0" cy="250548"/>
                </a:xfrm>
                <a:prstGeom prst="line">
                  <a:avLst/>
                </a:prstGeom>
                <a:ln w="9525">
                  <a:noFill/>
                </a:ln>
              </p:spPr>
              <p:style>
                <a:lnRef idx="1">
                  <a:schemeClr val="accent2"/>
                </a:lnRef>
                <a:fillRef idx="0">
                  <a:schemeClr val="accent2"/>
                </a:fillRef>
                <a:effectRef idx="0">
                  <a:schemeClr val="accent2"/>
                </a:effectRef>
                <a:fontRef idx="minor">
                  <a:schemeClr val="tx1"/>
                </a:fontRef>
              </p:style>
            </p:cxnSp>
          </p:grpSp>
        </p:grpSp>
        <p:grpSp>
          <p:nvGrpSpPr>
            <p:cNvPr id="498" name="Group 6">
              <a:extLst>
                <a:ext uri="{FF2B5EF4-FFF2-40B4-BE49-F238E27FC236}">
                  <a16:creationId xmlns:a16="http://schemas.microsoft.com/office/drawing/2014/main" id="{A25A7DFA-4D1A-4492-959F-5FF6A31B4A1C}"/>
                </a:ext>
              </a:extLst>
            </p:cNvPr>
            <p:cNvGrpSpPr/>
            <p:nvPr/>
          </p:nvGrpSpPr>
          <p:grpSpPr>
            <a:xfrm>
              <a:off x="10535611" y="3577807"/>
              <a:ext cx="526998" cy="467929"/>
              <a:chOff x="7857853" y="3463898"/>
              <a:chExt cx="526998" cy="467929"/>
            </a:xfrm>
          </p:grpSpPr>
          <p:sp>
            <p:nvSpPr>
              <p:cNvPr id="499" name="Forme libre : forme 151">
                <a:extLst>
                  <a:ext uri="{FF2B5EF4-FFF2-40B4-BE49-F238E27FC236}">
                    <a16:creationId xmlns:a16="http://schemas.microsoft.com/office/drawing/2014/main" id="{AE431D09-DA7B-4BC9-BC3B-E6B4AF1E72BB}"/>
                  </a:ext>
                </a:extLst>
              </p:cNvPr>
              <p:cNvSpPr/>
              <p:nvPr/>
            </p:nvSpPr>
            <p:spPr>
              <a:xfrm>
                <a:off x="8239493" y="3463898"/>
                <a:ext cx="145358" cy="158300"/>
              </a:xfrm>
              <a:custGeom>
                <a:avLst/>
                <a:gdLst>
                  <a:gd name="connsiteX0" fmla="*/ 42091 w 145358"/>
                  <a:gd name="connsiteY0" fmla="*/ 158259 h 158300"/>
                  <a:gd name="connsiteX1" fmla="*/ 42091 w 145358"/>
                  <a:gd name="connsiteY1" fmla="*/ 122751 h 158300"/>
                  <a:gd name="connsiteX2" fmla="*/ -806 w 145358"/>
                  <a:gd name="connsiteY2" fmla="*/ 101830 h 158300"/>
                  <a:gd name="connsiteX3" fmla="*/ 36441 w 145358"/>
                  <a:gd name="connsiteY3" fmla="*/ 90718 h 158300"/>
                  <a:gd name="connsiteX4" fmla="*/ 33027 w 145358"/>
                  <a:gd name="connsiteY4" fmla="*/ 18149 h 158300"/>
                  <a:gd name="connsiteX5" fmla="*/ 62453 w 145358"/>
                  <a:gd name="connsiteY5" fmla="*/ 76626 h 158300"/>
                  <a:gd name="connsiteX6" fmla="*/ 74868 w 145358"/>
                  <a:gd name="connsiteY6" fmla="*/ -41 h 158300"/>
                  <a:gd name="connsiteX7" fmla="*/ 87594 w 145358"/>
                  <a:gd name="connsiteY7" fmla="*/ 70356 h 158300"/>
                  <a:gd name="connsiteX8" fmla="*/ 118633 w 145358"/>
                  <a:gd name="connsiteY8" fmla="*/ 18149 h 158300"/>
                  <a:gd name="connsiteX9" fmla="*/ 109321 w 145358"/>
                  <a:gd name="connsiteY9" fmla="*/ 79109 h 158300"/>
                  <a:gd name="connsiteX10" fmla="*/ 144272 w 145358"/>
                  <a:gd name="connsiteY10" fmla="*/ 68432 h 158300"/>
                  <a:gd name="connsiteX11" fmla="*/ 107024 w 145358"/>
                  <a:gd name="connsiteY11" fmla="*/ 115426 h 158300"/>
                  <a:gd name="connsiteX12" fmla="*/ 92002 w 145358"/>
                  <a:gd name="connsiteY12" fmla="*/ 158259 h 158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5358" h="158300">
                    <a:moveTo>
                      <a:pt x="42091" y="158259"/>
                    </a:moveTo>
                    <a:lnTo>
                      <a:pt x="42091" y="122751"/>
                    </a:lnTo>
                    <a:cubicBezTo>
                      <a:pt x="42091" y="122751"/>
                      <a:pt x="-1861" y="118467"/>
                      <a:pt x="-806" y="101830"/>
                    </a:cubicBezTo>
                    <a:cubicBezTo>
                      <a:pt x="250" y="85193"/>
                      <a:pt x="36441" y="90718"/>
                      <a:pt x="36441" y="90718"/>
                    </a:cubicBezTo>
                    <a:cubicBezTo>
                      <a:pt x="36441" y="90718"/>
                      <a:pt x="23156" y="25536"/>
                      <a:pt x="33027" y="18149"/>
                    </a:cubicBezTo>
                    <a:cubicBezTo>
                      <a:pt x="42898" y="10761"/>
                      <a:pt x="62453" y="45960"/>
                      <a:pt x="62453" y="76626"/>
                    </a:cubicBezTo>
                    <a:cubicBezTo>
                      <a:pt x="62453" y="45960"/>
                      <a:pt x="57983" y="84"/>
                      <a:pt x="74868" y="-41"/>
                    </a:cubicBezTo>
                    <a:cubicBezTo>
                      <a:pt x="91753" y="-165"/>
                      <a:pt x="91940" y="51857"/>
                      <a:pt x="87594" y="70356"/>
                    </a:cubicBezTo>
                    <a:cubicBezTo>
                      <a:pt x="95789" y="37765"/>
                      <a:pt x="108391" y="19080"/>
                      <a:pt x="118633" y="18149"/>
                    </a:cubicBezTo>
                    <a:cubicBezTo>
                      <a:pt x="128876" y="17217"/>
                      <a:pt x="116895" y="65018"/>
                      <a:pt x="109321" y="79109"/>
                    </a:cubicBezTo>
                    <a:cubicBezTo>
                      <a:pt x="127945" y="63900"/>
                      <a:pt x="140361" y="62100"/>
                      <a:pt x="144272" y="68432"/>
                    </a:cubicBezTo>
                    <a:cubicBezTo>
                      <a:pt x="148183" y="74764"/>
                      <a:pt x="107024" y="115426"/>
                      <a:pt x="107024" y="115426"/>
                    </a:cubicBezTo>
                    <a:lnTo>
                      <a:pt x="92002" y="158259"/>
                    </a:lnTo>
                    <a:close/>
                  </a:path>
                </a:pathLst>
              </a:custGeom>
              <a:solidFill>
                <a:srgbClr val="DBAA7D"/>
              </a:solidFill>
              <a:ln w="620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500" name="Forme libre : forme 171">
                <a:extLst>
                  <a:ext uri="{FF2B5EF4-FFF2-40B4-BE49-F238E27FC236}">
                    <a16:creationId xmlns:a16="http://schemas.microsoft.com/office/drawing/2014/main" id="{DD36E431-D29A-41FD-A636-F630C3F39A22}"/>
                  </a:ext>
                </a:extLst>
              </p:cNvPr>
              <p:cNvSpPr/>
              <p:nvPr/>
            </p:nvSpPr>
            <p:spPr>
              <a:xfrm>
                <a:off x="7857853" y="3613554"/>
                <a:ext cx="495013" cy="318273"/>
              </a:xfrm>
              <a:custGeom>
                <a:avLst/>
                <a:gdLst>
                  <a:gd name="connsiteX0" fmla="*/ 9481 w 495013"/>
                  <a:gd name="connsiteY0" fmla="*/ 2396 h 318273"/>
                  <a:gd name="connsiteX1" fmla="*/ 346939 w 495013"/>
                  <a:gd name="connsiteY1" fmla="*/ 214704 h 318273"/>
                  <a:gd name="connsiteX2" fmla="*/ 394181 w 495013"/>
                  <a:gd name="connsiteY2" fmla="*/ 7362 h 318273"/>
                  <a:gd name="connsiteX3" fmla="*/ 494189 w 495013"/>
                  <a:gd name="connsiteY3" fmla="*/ 12577 h 318273"/>
                  <a:gd name="connsiteX4" fmla="*/ 383317 w 495013"/>
                  <a:gd name="connsiteY4" fmla="*/ 316017 h 318273"/>
                  <a:gd name="connsiteX5" fmla="*/ -825 w 495013"/>
                  <a:gd name="connsiteY5" fmla="*/ 50072 h 3182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5013" h="318273">
                    <a:moveTo>
                      <a:pt x="9481" y="2396"/>
                    </a:moveTo>
                    <a:cubicBezTo>
                      <a:pt x="60571" y="33870"/>
                      <a:pt x="290075" y="266043"/>
                      <a:pt x="346939" y="214704"/>
                    </a:cubicBezTo>
                    <a:cubicBezTo>
                      <a:pt x="403804" y="163366"/>
                      <a:pt x="394181" y="7362"/>
                      <a:pt x="394181" y="7362"/>
                    </a:cubicBezTo>
                    <a:cubicBezTo>
                      <a:pt x="421682" y="-646"/>
                      <a:pt x="469048" y="-6109"/>
                      <a:pt x="494189" y="12577"/>
                    </a:cubicBezTo>
                    <a:cubicBezTo>
                      <a:pt x="493258" y="60129"/>
                      <a:pt x="469358" y="300683"/>
                      <a:pt x="383317" y="316017"/>
                    </a:cubicBezTo>
                    <a:cubicBezTo>
                      <a:pt x="211298" y="346621"/>
                      <a:pt x="-825" y="50072"/>
                      <a:pt x="-825" y="50072"/>
                    </a:cubicBezTo>
                    <a:close/>
                  </a:path>
                </a:pathLst>
              </a:custGeom>
              <a:solidFill>
                <a:srgbClr val="313759"/>
              </a:solidFill>
              <a:ln w="620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grpSp>
      </p:grpSp>
      <p:grpSp>
        <p:nvGrpSpPr>
          <p:cNvPr id="505" name="Eyes_left">
            <a:extLst>
              <a:ext uri="{FF2B5EF4-FFF2-40B4-BE49-F238E27FC236}">
                <a16:creationId xmlns:a16="http://schemas.microsoft.com/office/drawing/2014/main" id="{EED06577-A79B-4CF5-B7EE-E16B02E0B772}"/>
              </a:ext>
            </a:extLst>
          </p:cNvPr>
          <p:cNvGrpSpPr/>
          <p:nvPr/>
        </p:nvGrpSpPr>
        <p:grpSpPr>
          <a:xfrm>
            <a:off x="7405004" y="3238158"/>
            <a:ext cx="327326" cy="265639"/>
            <a:chOff x="7405004" y="3238158"/>
            <a:chExt cx="327326" cy="265639"/>
          </a:xfrm>
        </p:grpSpPr>
        <p:sp>
          <p:nvSpPr>
            <p:cNvPr id="506" name="Forme libre : forme 142">
              <a:extLst>
                <a:ext uri="{FF2B5EF4-FFF2-40B4-BE49-F238E27FC236}">
                  <a16:creationId xmlns:a16="http://schemas.microsoft.com/office/drawing/2014/main" id="{55F9DBDE-F8B1-4995-BF25-2680DB6644DD}"/>
                </a:ext>
              </a:extLst>
            </p:cNvPr>
            <p:cNvSpPr/>
            <p:nvPr/>
          </p:nvSpPr>
          <p:spPr>
            <a:xfrm rot="18440436">
              <a:off x="7405095" y="3375322"/>
              <a:ext cx="128384" cy="128565"/>
            </a:xfrm>
            <a:custGeom>
              <a:avLst/>
              <a:gdLst>
                <a:gd name="connsiteX0" fmla="*/ 406478 w 406693"/>
                <a:gd name="connsiteY0" fmla="*/ 203097 h 406693"/>
                <a:gd name="connsiteX1" fmla="*/ 203131 w 406693"/>
                <a:gd name="connsiteY1" fmla="*/ 406444 h 406693"/>
                <a:gd name="connsiteX2" fmla="*/ -215 w 406693"/>
                <a:gd name="connsiteY2" fmla="*/ 203097 h 406693"/>
                <a:gd name="connsiteX3" fmla="*/ 203131 w 406693"/>
                <a:gd name="connsiteY3" fmla="*/ -249 h 406693"/>
                <a:gd name="connsiteX4" fmla="*/ 406478 w 406693"/>
                <a:gd name="connsiteY4" fmla="*/ 203097 h 4066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6693" h="406693">
                  <a:moveTo>
                    <a:pt x="406478" y="203097"/>
                  </a:moveTo>
                  <a:cubicBezTo>
                    <a:pt x="406478" y="315402"/>
                    <a:pt x="315437" y="406444"/>
                    <a:pt x="203131" y="406444"/>
                  </a:cubicBezTo>
                  <a:cubicBezTo>
                    <a:pt x="90826" y="406444"/>
                    <a:pt x="-215" y="315403"/>
                    <a:pt x="-215" y="203097"/>
                  </a:cubicBezTo>
                  <a:cubicBezTo>
                    <a:pt x="-215" y="90792"/>
                    <a:pt x="90826" y="-249"/>
                    <a:pt x="203131" y="-249"/>
                  </a:cubicBezTo>
                  <a:cubicBezTo>
                    <a:pt x="315437" y="-249"/>
                    <a:pt x="406478" y="90792"/>
                    <a:pt x="406478" y="203097"/>
                  </a:cubicBezTo>
                  <a:close/>
                </a:path>
              </a:pathLst>
            </a:custGeom>
            <a:solidFill>
              <a:srgbClr val="DBAA7D"/>
            </a:solidFill>
            <a:ln w="824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507" name="Forme libre : forme 142">
              <a:extLst>
                <a:ext uri="{FF2B5EF4-FFF2-40B4-BE49-F238E27FC236}">
                  <a16:creationId xmlns:a16="http://schemas.microsoft.com/office/drawing/2014/main" id="{6984A5A8-A40B-486E-B5BA-201D4BFB39B9}"/>
                </a:ext>
              </a:extLst>
            </p:cNvPr>
            <p:cNvSpPr/>
            <p:nvPr/>
          </p:nvSpPr>
          <p:spPr>
            <a:xfrm rot="18440436">
              <a:off x="7603856" y="3238067"/>
              <a:ext cx="128384" cy="128565"/>
            </a:xfrm>
            <a:custGeom>
              <a:avLst/>
              <a:gdLst>
                <a:gd name="connsiteX0" fmla="*/ 406478 w 406693"/>
                <a:gd name="connsiteY0" fmla="*/ 203097 h 406693"/>
                <a:gd name="connsiteX1" fmla="*/ 203131 w 406693"/>
                <a:gd name="connsiteY1" fmla="*/ 406444 h 406693"/>
                <a:gd name="connsiteX2" fmla="*/ -215 w 406693"/>
                <a:gd name="connsiteY2" fmla="*/ 203097 h 406693"/>
                <a:gd name="connsiteX3" fmla="*/ 203131 w 406693"/>
                <a:gd name="connsiteY3" fmla="*/ -249 h 406693"/>
                <a:gd name="connsiteX4" fmla="*/ 406478 w 406693"/>
                <a:gd name="connsiteY4" fmla="*/ 203097 h 4066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6693" h="406693">
                  <a:moveTo>
                    <a:pt x="406478" y="203097"/>
                  </a:moveTo>
                  <a:cubicBezTo>
                    <a:pt x="406478" y="315402"/>
                    <a:pt x="315437" y="406444"/>
                    <a:pt x="203131" y="406444"/>
                  </a:cubicBezTo>
                  <a:cubicBezTo>
                    <a:pt x="90826" y="406444"/>
                    <a:pt x="-215" y="315403"/>
                    <a:pt x="-215" y="203097"/>
                  </a:cubicBezTo>
                  <a:cubicBezTo>
                    <a:pt x="-215" y="90792"/>
                    <a:pt x="90826" y="-249"/>
                    <a:pt x="203131" y="-249"/>
                  </a:cubicBezTo>
                  <a:cubicBezTo>
                    <a:pt x="315437" y="-249"/>
                    <a:pt x="406478" y="90792"/>
                    <a:pt x="406478" y="203097"/>
                  </a:cubicBezTo>
                  <a:close/>
                </a:path>
              </a:pathLst>
            </a:custGeom>
            <a:solidFill>
              <a:srgbClr val="DBAA7D"/>
            </a:solidFill>
            <a:ln w="824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grpSp>
      <p:grpSp>
        <p:nvGrpSpPr>
          <p:cNvPr id="508" name="Eyes_left">
            <a:extLst>
              <a:ext uri="{FF2B5EF4-FFF2-40B4-BE49-F238E27FC236}">
                <a16:creationId xmlns:a16="http://schemas.microsoft.com/office/drawing/2014/main" id="{26FCE57A-0EC1-459B-BD63-71911133A96C}"/>
              </a:ext>
            </a:extLst>
          </p:cNvPr>
          <p:cNvGrpSpPr/>
          <p:nvPr/>
        </p:nvGrpSpPr>
        <p:grpSpPr>
          <a:xfrm>
            <a:off x="7405004" y="3238158"/>
            <a:ext cx="327326" cy="265639"/>
            <a:chOff x="7405004" y="3238158"/>
            <a:chExt cx="327326" cy="265639"/>
          </a:xfrm>
        </p:grpSpPr>
        <p:sp>
          <p:nvSpPr>
            <p:cNvPr id="509" name="Forme libre : forme 142">
              <a:extLst>
                <a:ext uri="{FF2B5EF4-FFF2-40B4-BE49-F238E27FC236}">
                  <a16:creationId xmlns:a16="http://schemas.microsoft.com/office/drawing/2014/main" id="{61C683B8-B72B-4058-B8B5-A7B017E9CF44}"/>
                </a:ext>
              </a:extLst>
            </p:cNvPr>
            <p:cNvSpPr/>
            <p:nvPr/>
          </p:nvSpPr>
          <p:spPr>
            <a:xfrm rot="18440436">
              <a:off x="7405095" y="3375322"/>
              <a:ext cx="128384" cy="128565"/>
            </a:xfrm>
            <a:custGeom>
              <a:avLst/>
              <a:gdLst>
                <a:gd name="connsiteX0" fmla="*/ 406478 w 406693"/>
                <a:gd name="connsiteY0" fmla="*/ 203097 h 406693"/>
                <a:gd name="connsiteX1" fmla="*/ 203131 w 406693"/>
                <a:gd name="connsiteY1" fmla="*/ 406444 h 406693"/>
                <a:gd name="connsiteX2" fmla="*/ -215 w 406693"/>
                <a:gd name="connsiteY2" fmla="*/ 203097 h 406693"/>
                <a:gd name="connsiteX3" fmla="*/ 203131 w 406693"/>
                <a:gd name="connsiteY3" fmla="*/ -249 h 406693"/>
                <a:gd name="connsiteX4" fmla="*/ 406478 w 406693"/>
                <a:gd name="connsiteY4" fmla="*/ 203097 h 4066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6693" h="406693">
                  <a:moveTo>
                    <a:pt x="406478" y="203097"/>
                  </a:moveTo>
                  <a:cubicBezTo>
                    <a:pt x="406478" y="315402"/>
                    <a:pt x="315437" y="406444"/>
                    <a:pt x="203131" y="406444"/>
                  </a:cubicBezTo>
                  <a:cubicBezTo>
                    <a:pt x="90826" y="406444"/>
                    <a:pt x="-215" y="315403"/>
                    <a:pt x="-215" y="203097"/>
                  </a:cubicBezTo>
                  <a:cubicBezTo>
                    <a:pt x="-215" y="90792"/>
                    <a:pt x="90826" y="-249"/>
                    <a:pt x="203131" y="-249"/>
                  </a:cubicBezTo>
                  <a:cubicBezTo>
                    <a:pt x="315437" y="-249"/>
                    <a:pt x="406478" y="90792"/>
                    <a:pt x="406478" y="203097"/>
                  </a:cubicBezTo>
                  <a:close/>
                </a:path>
              </a:pathLst>
            </a:custGeom>
            <a:solidFill>
              <a:srgbClr val="DBAA7D"/>
            </a:solidFill>
            <a:ln w="824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510" name="Forme libre : forme 142">
              <a:extLst>
                <a:ext uri="{FF2B5EF4-FFF2-40B4-BE49-F238E27FC236}">
                  <a16:creationId xmlns:a16="http://schemas.microsoft.com/office/drawing/2014/main" id="{BBB68B71-646D-4CA0-B4C6-23A3B1095231}"/>
                </a:ext>
              </a:extLst>
            </p:cNvPr>
            <p:cNvSpPr/>
            <p:nvPr/>
          </p:nvSpPr>
          <p:spPr>
            <a:xfrm rot="18440436">
              <a:off x="7603856" y="3238067"/>
              <a:ext cx="128384" cy="128565"/>
            </a:xfrm>
            <a:custGeom>
              <a:avLst/>
              <a:gdLst>
                <a:gd name="connsiteX0" fmla="*/ 406478 w 406693"/>
                <a:gd name="connsiteY0" fmla="*/ 203097 h 406693"/>
                <a:gd name="connsiteX1" fmla="*/ 203131 w 406693"/>
                <a:gd name="connsiteY1" fmla="*/ 406444 h 406693"/>
                <a:gd name="connsiteX2" fmla="*/ -215 w 406693"/>
                <a:gd name="connsiteY2" fmla="*/ 203097 h 406693"/>
                <a:gd name="connsiteX3" fmla="*/ 203131 w 406693"/>
                <a:gd name="connsiteY3" fmla="*/ -249 h 406693"/>
                <a:gd name="connsiteX4" fmla="*/ 406478 w 406693"/>
                <a:gd name="connsiteY4" fmla="*/ 203097 h 4066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6693" h="406693">
                  <a:moveTo>
                    <a:pt x="406478" y="203097"/>
                  </a:moveTo>
                  <a:cubicBezTo>
                    <a:pt x="406478" y="315402"/>
                    <a:pt x="315437" y="406444"/>
                    <a:pt x="203131" y="406444"/>
                  </a:cubicBezTo>
                  <a:cubicBezTo>
                    <a:pt x="90826" y="406444"/>
                    <a:pt x="-215" y="315403"/>
                    <a:pt x="-215" y="203097"/>
                  </a:cubicBezTo>
                  <a:cubicBezTo>
                    <a:pt x="-215" y="90792"/>
                    <a:pt x="90826" y="-249"/>
                    <a:pt x="203131" y="-249"/>
                  </a:cubicBezTo>
                  <a:cubicBezTo>
                    <a:pt x="315437" y="-249"/>
                    <a:pt x="406478" y="90792"/>
                    <a:pt x="406478" y="203097"/>
                  </a:cubicBezTo>
                  <a:close/>
                </a:path>
              </a:pathLst>
            </a:custGeom>
            <a:solidFill>
              <a:srgbClr val="DBAA7D"/>
            </a:solidFill>
            <a:ln w="824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grpSp>
      <p:sp>
        <p:nvSpPr>
          <p:cNvPr id="511" name="Forme libre : forme 510">
            <a:extLst>
              <a:ext uri="{FF2B5EF4-FFF2-40B4-BE49-F238E27FC236}">
                <a16:creationId xmlns:a16="http://schemas.microsoft.com/office/drawing/2014/main" id="{6B0E9D38-972B-4BAA-9D00-1A0C83BDFAD5}"/>
              </a:ext>
            </a:extLst>
          </p:cNvPr>
          <p:cNvSpPr/>
          <p:nvPr/>
        </p:nvSpPr>
        <p:spPr>
          <a:xfrm>
            <a:off x="10330851" y="6198391"/>
            <a:ext cx="1087243" cy="234000"/>
          </a:xfrm>
          <a:custGeom>
            <a:avLst/>
            <a:gdLst>
              <a:gd name="connsiteX0" fmla="*/ 19635 w 1087243"/>
              <a:gd name="connsiteY0" fmla="*/ 0 h 246390"/>
              <a:gd name="connsiteX1" fmla="*/ 945457 w 1087243"/>
              <a:gd name="connsiteY1" fmla="*/ 0 h 246390"/>
              <a:gd name="connsiteX2" fmla="*/ 965092 w 1087243"/>
              <a:gd name="connsiteY2" fmla="*/ 19635 h 246390"/>
              <a:gd name="connsiteX3" fmla="*/ 965092 w 1087243"/>
              <a:gd name="connsiteY3" fmla="*/ 78700 h 246390"/>
              <a:gd name="connsiteX4" fmla="*/ 1087243 w 1087243"/>
              <a:gd name="connsiteY4" fmla="*/ 80962 h 246390"/>
              <a:gd name="connsiteX5" fmla="*/ 965092 w 1087243"/>
              <a:gd name="connsiteY5" fmla="*/ 154253 h 246390"/>
              <a:gd name="connsiteX6" fmla="*/ 965092 w 1087243"/>
              <a:gd name="connsiteY6" fmla="*/ 226755 h 246390"/>
              <a:gd name="connsiteX7" fmla="*/ 945457 w 1087243"/>
              <a:gd name="connsiteY7" fmla="*/ 246390 h 246390"/>
              <a:gd name="connsiteX8" fmla="*/ 19635 w 1087243"/>
              <a:gd name="connsiteY8" fmla="*/ 246390 h 246390"/>
              <a:gd name="connsiteX9" fmla="*/ 0 w 1087243"/>
              <a:gd name="connsiteY9" fmla="*/ 226755 h 246390"/>
              <a:gd name="connsiteX10" fmla="*/ 0 w 1087243"/>
              <a:gd name="connsiteY10" fmla="*/ 19635 h 246390"/>
              <a:gd name="connsiteX11" fmla="*/ 19635 w 1087243"/>
              <a:gd name="connsiteY11" fmla="*/ 0 h 246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87243" h="246390">
                <a:moveTo>
                  <a:pt x="19635" y="0"/>
                </a:moveTo>
                <a:lnTo>
                  <a:pt x="945457" y="0"/>
                </a:lnTo>
                <a:cubicBezTo>
                  <a:pt x="956301" y="0"/>
                  <a:pt x="965092" y="8791"/>
                  <a:pt x="965092" y="19635"/>
                </a:cubicBezTo>
                <a:lnTo>
                  <a:pt x="965092" y="78700"/>
                </a:lnTo>
                <a:lnTo>
                  <a:pt x="1087243" y="80962"/>
                </a:lnTo>
                <a:lnTo>
                  <a:pt x="965092" y="154253"/>
                </a:lnTo>
                <a:lnTo>
                  <a:pt x="965092" y="226755"/>
                </a:lnTo>
                <a:cubicBezTo>
                  <a:pt x="965092" y="237599"/>
                  <a:pt x="956301" y="246390"/>
                  <a:pt x="945457" y="246390"/>
                </a:cubicBezTo>
                <a:lnTo>
                  <a:pt x="19635" y="246390"/>
                </a:lnTo>
                <a:cubicBezTo>
                  <a:pt x="8791" y="246390"/>
                  <a:pt x="0" y="237599"/>
                  <a:pt x="0" y="226755"/>
                </a:cubicBezTo>
                <a:lnTo>
                  <a:pt x="0" y="19635"/>
                </a:lnTo>
                <a:cubicBezTo>
                  <a:pt x="0" y="8791"/>
                  <a:pt x="8791" y="0"/>
                  <a:pt x="19635"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Trebuchet MS"/>
              <a:ea typeface="+mn-ea"/>
              <a:cs typeface="+mn-cs"/>
            </a:endParaRPr>
          </a:p>
        </p:txBody>
      </p:sp>
      <p:pic>
        <p:nvPicPr>
          <p:cNvPr id="512" name="Image 511" descr="Une image contenant texte&#10;&#10;Description générée automatiquement">
            <a:extLst>
              <a:ext uri="{FF2B5EF4-FFF2-40B4-BE49-F238E27FC236}">
                <a16:creationId xmlns:a16="http://schemas.microsoft.com/office/drawing/2014/main" id="{8A42B593-68BB-4445-A7FF-C94B103045A1}"/>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10328470" y="6028912"/>
            <a:ext cx="1589268" cy="666368"/>
          </a:xfrm>
          <a:prstGeom prst="rect">
            <a:avLst/>
          </a:prstGeom>
        </p:spPr>
      </p:pic>
      <p:sp>
        <p:nvSpPr>
          <p:cNvPr id="513" name="Forme libre : forme 512">
            <a:extLst>
              <a:ext uri="{FF2B5EF4-FFF2-40B4-BE49-F238E27FC236}">
                <a16:creationId xmlns:a16="http://schemas.microsoft.com/office/drawing/2014/main" id="{4CF64AA6-7D65-422A-8F37-DBC331B49F88}"/>
              </a:ext>
            </a:extLst>
          </p:cNvPr>
          <p:cNvSpPr/>
          <p:nvPr/>
        </p:nvSpPr>
        <p:spPr>
          <a:xfrm>
            <a:off x="7442443" y="4700033"/>
            <a:ext cx="80473" cy="45719"/>
          </a:xfrm>
          <a:custGeom>
            <a:avLst/>
            <a:gdLst>
              <a:gd name="connsiteX0" fmla="*/ 2626 w 106291"/>
              <a:gd name="connsiteY0" fmla="*/ 60337 h 60387"/>
              <a:gd name="connsiteX1" fmla="*/ 19508 w 106291"/>
              <a:gd name="connsiteY1" fmla="*/ 55385 h 60387"/>
              <a:gd name="connsiteX2" fmla="*/ 32039 w 106291"/>
              <a:gd name="connsiteY2" fmla="*/ 44655 h 60387"/>
              <a:gd name="connsiteX3" fmla="*/ 56199 w 106291"/>
              <a:gd name="connsiteY3" fmla="*/ 22970 h 60387"/>
              <a:gd name="connsiteX4" fmla="*/ 79384 w 106291"/>
              <a:gd name="connsiteY4" fmla="*/ 12691 h 60387"/>
              <a:gd name="connsiteX5" fmla="*/ 101894 w 106291"/>
              <a:gd name="connsiteY5" fmla="*/ 24696 h 60387"/>
              <a:gd name="connsiteX6" fmla="*/ 105421 w 106291"/>
              <a:gd name="connsiteY6" fmla="*/ 22070 h 60387"/>
              <a:gd name="connsiteX7" fmla="*/ 86124 w 106291"/>
              <a:gd name="connsiteY7" fmla="*/ 40 h 60387"/>
              <a:gd name="connsiteX8" fmla="*/ 83962 w 106291"/>
              <a:gd name="connsiteY8" fmla="*/ 10 h 60387"/>
              <a:gd name="connsiteX9" fmla="*/ 67004 w 106291"/>
              <a:gd name="connsiteY9" fmla="*/ 3087 h 60387"/>
              <a:gd name="connsiteX10" fmla="*/ 53874 w 106291"/>
              <a:gd name="connsiteY10" fmla="*/ 10065 h 60387"/>
              <a:gd name="connsiteX11" fmla="*/ 25361 w 106291"/>
              <a:gd name="connsiteY11" fmla="*/ 30999 h 60387"/>
              <a:gd name="connsiteX12" fmla="*/ -226 w 106291"/>
              <a:gd name="connsiteY12" fmla="*/ 52608 h 60387"/>
              <a:gd name="connsiteX13" fmla="*/ 2626 w 106291"/>
              <a:gd name="connsiteY13" fmla="*/ 60337 h 60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6291" h="60387">
                <a:moveTo>
                  <a:pt x="2626" y="60337"/>
                </a:moveTo>
                <a:cubicBezTo>
                  <a:pt x="8633" y="60496"/>
                  <a:pt x="14539" y="58764"/>
                  <a:pt x="19508" y="55385"/>
                </a:cubicBezTo>
                <a:cubicBezTo>
                  <a:pt x="24044" y="52250"/>
                  <a:pt x="28243" y="48654"/>
                  <a:pt x="32039" y="44655"/>
                </a:cubicBezTo>
                <a:cubicBezTo>
                  <a:pt x="39581" y="36877"/>
                  <a:pt x="47654" y="29631"/>
                  <a:pt x="56199" y="22970"/>
                </a:cubicBezTo>
                <a:cubicBezTo>
                  <a:pt x="62726" y="17302"/>
                  <a:pt x="70802" y="13722"/>
                  <a:pt x="79384" y="12691"/>
                </a:cubicBezTo>
                <a:cubicBezTo>
                  <a:pt x="88597" y="11913"/>
                  <a:pt x="97408" y="16613"/>
                  <a:pt x="101894" y="24696"/>
                </a:cubicBezTo>
                <a:cubicBezTo>
                  <a:pt x="101895" y="25596"/>
                  <a:pt x="105196" y="23421"/>
                  <a:pt x="105421" y="22070"/>
                </a:cubicBezTo>
                <a:cubicBezTo>
                  <a:pt x="106176" y="10658"/>
                  <a:pt x="97535" y="794"/>
                  <a:pt x="86124" y="40"/>
                </a:cubicBezTo>
                <a:cubicBezTo>
                  <a:pt x="85405" y="-7"/>
                  <a:pt x="84683" y="-18"/>
                  <a:pt x="83962" y="10"/>
                </a:cubicBezTo>
                <a:cubicBezTo>
                  <a:pt x="78148" y="-294"/>
                  <a:pt x="72342" y="759"/>
                  <a:pt x="67004" y="3087"/>
                </a:cubicBezTo>
                <a:cubicBezTo>
                  <a:pt x="62491" y="5145"/>
                  <a:pt x="58105" y="7476"/>
                  <a:pt x="53874" y="10065"/>
                </a:cubicBezTo>
                <a:cubicBezTo>
                  <a:pt x="43669" y="16035"/>
                  <a:pt x="34113" y="23051"/>
                  <a:pt x="25361" y="30999"/>
                </a:cubicBezTo>
                <a:cubicBezTo>
                  <a:pt x="16657" y="38502"/>
                  <a:pt x="8779" y="46006"/>
                  <a:pt x="-226" y="52608"/>
                </a:cubicBezTo>
                <a:cubicBezTo>
                  <a:pt x="-1876" y="53734"/>
                  <a:pt x="150" y="60187"/>
                  <a:pt x="2626" y="60337"/>
                </a:cubicBezTo>
                <a:close/>
              </a:path>
            </a:pathLst>
          </a:custGeom>
          <a:solidFill>
            <a:srgbClr val="DD2043"/>
          </a:solidFill>
          <a:ln w="75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useBgFill="1">
        <p:nvSpPr>
          <p:cNvPr id="514" name="Masque paul">
            <a:extLst>
              <a:ext uri="{FF2B5EF4-FFF2-40B4-BE49-F238E27FC236}">
                <a16:creationId xmlns:a16="http://schemas.microsoft.com/office/drawing/2014/main" id="{D7D4AFBB-1DF9-41D4-91E8-5DBF37A4EF5E}"/>
              </a:ext>
            </a:extLst>
          </p:cNvPr>
          <p:cNvSpPr/>
          <p:nvPr/>
        </p:nvSpPr>
        <p:spPr bwMode="white">
          <a:xfrm>
            <a:off x="6539585" y="2985246"/>
            <a:ext cx="3617427" cy="3164541"/>
          </a:xfrm>
          <a:custGeom>
            <a:avLst/>
            <a:gdLst>
              <a:gd name="connsiteX0" fmla="*/ 645459 w 3576918"/>
              <a:gd name="connsiteY0" fmla="*/ 2967318 h 3074894"/>
              <a:gd name="connsiteX1" fmla="*/ 708212 w 3576918"/>
              <a:gd name="connsiteY1" fmla="*/ 2994212 h 3074894"/>
              <a:gd name="connsiteX2" fmla="*/ 744071 w 3576918"/>
              <a:gd name="connsiteY2" fmla="*/ 3003177 h 3074894"/>
              <a:gd name="connsiteX3" fmla="*/ 914400 w 3576918"/>
              <a:gd name="connsiteY3" fmla="*/ 3021106 h 3074894"/>
              <a:gd name="connsiteX4" fmla="*/ 1075765 w 3576918"/>
              <a:gd name="connsiteY4" fmla="*/ 3039035 h 3074894"/>
              <a:gd name="connsiteX5" fmla="*/ 1192306 w 3576918"/>
              <a:gd name="connsiteY5" fmla="*/ 3056965 h 3074894"/>
              <a:gd name="connsiteX6" fmla="*/ 1317812 w 3576918"/>
              <a:gd name="connsiteY6" fmla="*/ 3074894 h 3074894"/>
              <a:gd name="connsiteX7" fmla="*/ 1810871 w 3576918"/>
              <a:gd name="connsiteY7" fmla="*/ 3065929 h 3074894"/>
              <a:gd name="connsiteX8" fmla="*/ 1855694 w 3576918"/>
              <a:gd name="connsiteY8" fmla="*/ 3056965 h 3074894"/>
              <a:gd name="connsiteX9" fmla="*/ 1963271 w 3576918"/>
              <a:gd name="connsiteY9" fmla="*/ 3048000 h 3074894"/>
              <a:gd name="connsiteX10" fmla="*/ 2070847 w 3576918"/>
              <a:gd name="connsiteY10" fmla="*/ 3030071 h 3074894"/>
              <a:gd name="connsiteX11" fmla="*/ 2196353 w 3576918"/>
              <a:gd name="connsiteY11" fmla="*/ 3012141 h 3074894"/>
              <a:gd name="connsiteX12" fmla="*/ 2241177 w 3576918"/>
              <a:gd name="connsiteY12" fmla="*/ 2994212 h 3074894"/>
              <a:gd name="connsiteX13" fmla="*/ 2294965 w 3576918"/>
              <a:gd name="connsiteY13" fmla="*/ 2985247 h 3074894"/>
              <a:gd name="connsiteX14" fmla="*/ 2357718 w 3576918"/>
              <a:gd name="connsiteY14" fmla="*/ 2967318 h 3074894"/>
              <a:gd name="connsiteX15" fmla="*/ 2393577 w 3576918"/>
              <a:gd name="connsiteY15" fmla="*/ 2958353 h 3074894"/>
              <a:gd name="connsiteX16" fmla="*/ 2438400 w 3576918"/>
              <a:gd name="connsiteY16" fmla="*/ 2949388 h 3074894"/>
              <a:gd name="connsiteX17" fmla="*/ 2483224 w 3576918"/>
              <a:gd name="connsiteY17" fmla="*/ 2931459 h 3074894"/>
              <a:gd name="connsiteX18" fmla="*/ 2510118 w 3576918"/>
              <a:gd name="connsiteY18" fmla="*/ 2922494 h 3074894"/>
              <a:gd name="connsiteX19" fmla="*/ 2545977 w 3576918"/>
              <a:gd name="connsiteY19" fmla="*/ 2913529 h 3074894"/>
              <a:gd name="connsiteX20" fmla="*/ 2617694 w 3576918"/>
              <a:gd name="connsiteY20" fmla="*/ 2877671 h 3074894"/>
              <a:gd name="connsiteX21" fmla="*/ 2671482 w 3576918"/>
              <a:gd name="connsiteY21" fmla="*/ 2841812 h 3074894"/>
              <a:gd name="connsiteX22" fmla="*/ 2788024 w 3576918"/>
              <a:gd name="connsiteY22" fmla="*/ 2779059 h 3074894"/>
              <a:gd name="connsiteX23" fmla="*/ 2823882 w 3576918"/>
              <a:gd name="connsiteY23" fmla="*/ 2761129 h 3074894"/>
              <a:gd name="connsiteX24" fmla="*/ 2850777 w 3576918"/>
              <a:gd name="connsiteY24" fmla="*/ 2743200 h 3074894"/>
              <a:gd name="connsiteX25" fmla="*/ 2886635 w 3576918"/>
              <a:gd name="connsiteY25" fmla="*/ 2734235 h 3074894"/>
              <a:gd name="connsiteX26" fmla="*/ 2940424 w 3576918"/>
              <a:gd name="connsiteY26" fmla="*/ 2707341 h 3074894"/>
              <a:gd name="connsiteX27" fmla="*/ 2967318 w 3576918"/>
              <a:gd name="connsiteY27" fmla="*/ 2689412 h 3074894"/>
              <a:gd name="connsiteX28" fmla="*/ 3021106 w 3576918"/>
              <a:gd name="connsiteY28" fmla="*/ 2671482 h 3074894"/>
              <a:gd name="connsiteX29" fmla="*/ 3074894 w 3576918"/>
              <a:gd name="connsiteY29" fmla="*/ 2635624 h 3074894"/>
              <a:gd name="connsiteX30" fmla="*/ 3092824 w 3576918"/>
              <a:gd name="connsiteY30" fmla="*/ 2617694 h 3074894"/>
              <a:gd name="connsiteX31" fmla="*/ 3182471 w 3576918"/>
              <a:gd name="connsiteY31" fmla="*/ 2563906 h 3074894"/>
              <a:gd name="connsiteX32" fmla="*/ 3245224 w 3576918"/>
              <a:gd name="connsiteY32" fmla="*/ 2510118 h 3074894"/>
              <a:gd name="connsiteX33" fmla="*/ 3272118 w 3576918"/>
              <a:gd name="connsiteY33" fmla="*/ 2474259 h 3074894"/>
              <a:gd name="connsiteX34" fmla="*/ 3325906 w 3576918"/>
              <a:gd name="connsiteY34" fmla="*/ 2411506 h 3074894"/>
              <a:gd name="connsiteX35" fmla="*/ 3334871 w 3576918"/>
              <a:gd name="connsiteY35" fmla="*/ 2384612 h 3074894"/>
              <a:gd name="connsiteX36" fmla="*/ 3352800 w 3576918"/>
              <a:gd name="connsiteY36" fmla="*/ 2366682 h 3074894"/>
              <a:gd name="connsiteX37" fmla="*/ 3379694 w 3576918"/>
              <a:gd name="connsiteY37" fmla="*/ 2286000 h 3074894"/>
              <a:gd name="connsiteX38" fmla="*/ 3406588 w 3576918"/>
              <a:gd name="connsiteY38" fmla="*/ 2205318 h 3074894"/>
              <a:gd name="connsiteX39" fmla="*/ 3415553 w 3576918"/>
              <a:gd name="connsiteY39" fmla="*/ 2178424 h 3074894"/>
              <a:gd name="connsiteX40" fmla="*/ 3424518 w 3576918"/>
              <a:gd name="connsiteY40" fmla="*/ 2142565 h 3074894"/>
              <a:gd name="connsiteX41" fmla="*/ 3442447 w 3576918"/>
              <a:gd name="connsiteY41" fmla="*/ 2097741 h 3074894"/>
              <a:gd name="connsiteX42" fmla="*/ 3460377 w 3576918"/>
              <a:gd name="connsiteY42" fmla="*/ 2043953 h 3074894"/>
              <a:gd name="connsiteX43" fmla="*/ 3478306 w 3576918"/>
              <a:gd name="connsiteY43" fmla="*/ 1972235 h 3074894"/>
              <a:gd name="connsiteX44" fmla="*/ 3505200 w 3576918"/>
              <a:gd name="connsiteY44" fmla="*/ 1909482 h 3074894"/>
              <a:gd name="connsiteX45" fmla="*/ 3523130 w 3576918"/>
              <a:gd name="connsiteY45" fmla="*/ 1873624 h 3074894"/>
              <a:gd name="connsiteX46" fmla="*/ 3532094 w 3576918"/>
              <a:gd name="connsiteY46" fmla="*/ 1846729 h 3074894"/>
              <a:gd name="connsiteX47" fmla="*/ 3558988 w 3576918"/>
              <a:gd name="connsiteY47" fmla="*/ 1783977 h 3074894"/>
              <a:gd name="connsiteX48" fmla="*/ 3576918 w 3576918"/>
              <a:gd name="connsiteY48" fmla="*/ 1658471 h 3074894"/>
              <a:gd name="connsiteX49" fmla="*/ 3558988 w 3576918"/>
              <a:gd name="connsiteY49" fmla="*/ 1541929 h 3074894"/>
              <a:gd name="connsiteX50" fmla="*/ 3487271 w 3576918"/>
              <a:gd name="connsiteY50" fmla="*/ 1452282 h 3074894"/>
              <a:gd name="connsiteX51" fmla="*/ 3460377 w 3576918"/>
              <a:gd name="connsiteY51" fmla="*/ 1434353 h 3074894"/>
              <a:gd name="connsiteX52" fmla="*/ 3442447 w 3576918"/>
              <a:gd name="connsiteY52" fmla="*/ 1416424 h 3074894"/>
              <a:gd name="connsiteX53" fmla="*/ 3388659 w 3576918"/>
              <a:gd name="connsiteY53" fmla="*/ 1398494 h 3074894"/>
              <a:gd name="connsiteX54" fmla="*/ 3307977 w 3576918"/>
              <a:gd name="connsiteY54" fmla="*/ 1362635 h 3074894"/>
              <a:gd name="connsiteX55" fmla="*/ 3281082 w 3576918"/>
              <a:gd name="connsiteY55" fmla="*/ 1353671 h 3074894"/>
              <a:gd name="connsiteX56" fmla="*/ 3254188 w 3576918"/>
              <a:gd name="connsiteY56" fmla="*/ 1344706 h 3074894"/>
              <a:gd name="connsiteX57" fmla="*/ 3218330 w 3576918"/>
              <a:gd name="connsiteY57" fmla="*/ 1335741 h 3074894"/>
              <a:gd name="connsiteX58" fmla="*/ 3191435 w 3576918"/>
              <a:gd name="connsiteY58" fmla="*/ 1326777 h 3074894"/>
              <a:gd name="connsiteX59" fmla="*/ 3146612 w 3576918"/>
              <a:gd name="connsiteY59" fmla="*/ 1317812 h 3074894"/>
              <a:gd name="connsiteX60" fmla="*/ 3092824 w 3576918"/>
              <a:gd name="connsiteY60" fmla="*/ 1299882 h 3074894"/>
              <a:gd name="connsiteX61" fmla="*/ 3012141 w 3576918"/>
              <a:gd name="connsiteY61" fmla="*/ 1272988 h 3074894"/>
              <a:gd name="connsiteX62" fmla="*/ 2985247 w 3576918"/>
              <a:gd name="connsiteY62" fmla="*/ 1264024 h 3074894"/>
              <a:gd name="connsiteX63" fmla="*/ 2958353 w 3576918"/>
              <a:gd name="connsiteY63" fmla="*/ 1255059 h 3074894"/>
              <a:gd name="connsiteX64" fmla="*/ 2868706 w 3576918"/>
              <a:gd name="connsiteY64" fmla="*/ 1237129 h 3074894"/>
              <a:gd name="connsiteX65" fmla="*/ 2823882 w 3576918"/>
              <a:gd name="connsiteY65" fmla="*/ 1228165 h 3074894"/>
              <a:gd name="connsiteX66" fmla="*/ 2662518 w 3576918"/>
              <a:gd name="connsiteY66" fmla="*/ 1210235 h 3074894"/>
              <a:gd name="connsiteX67" fmla="*/ 2635624 w 3576918"/>
              <a:gd name="connsiteY67" fmla="*/ 1201271 h 3074894"/>
              <a:gd name="connsiteX68" fmla="*/ 2563906 w 3576918"/>
              <a:gd name="connsiteY68" fmla="*/ 1183341 h 3074894"/>
              <a:gd name="connsiteX69" fmla="*/ 2510118 w 3576918"/>
              <a:gd name="connsiteY69" fmla="*/ 1165412 h 3074894"/>
              <a:gd name="connsiteX70" fmla="*/ 2492188 w 3576918"/>
              <a:gd name="connsiteY70" fmla="*/ 1147482 h 3074894"/>
              <a:gd name="connsiteX71" fmla="*/ 2456330 w 3576918"/>
              <a:gd name="connsiteY71" fmla="*/ 1138518 h 3074894"/>
              <a:gd name="connsiteX72" fmla="*/ 2429435 w 3576918"/>
              <a:gd name="connsiteY72" fmla="*/ 1129553 h 3074894"/>
              <a:gd name="connsiteX73" fmla="*/ 2402541 w 3576918"/>
              <a:gd name="connsiteY73" fmla="*/ 1111624 h 3074894"/>
              <a:gd name="connsiteX74" fmla="*/ 2375647 w 3576918"/>
              <a:gd name="connsiteY74" fmla="*/ 1102659 h 3074894"/>
              <a:gd name="connsiteX75" fmla="*/ 2312894 w 3576918"/>
              <a:gd name="connsiteY75" fmla="*/ 1084729 h 3074894"/>
              <a:gd name="connsiteX76" fmla="*/ 2277035 w 3576918"/>
              <a:gd name="connsiteY76" fmla="*/ 1066800 h 3074894"/>
              <a:gd name="connsiteX77" fmla="*/ 2205318 w 3576918"/>
              <a:gd name="connsiteY77" fmla="*/ 1048871 h 3074894"/>
              <a:gd name="connsiteX78" fmla="*/ 2160494 w 3576918"/>
              <a:gd name="connsiteY78" fmla="*/ 1021977 h 3074894"/>
              <a:gd name="connsiteX79" fmla="*/ 2133600 w 3576918"/>
              <a:gd name="connsiteY79" fmla="*/ 1004047 h 3074894"/>
              <a:gd name="connsiteX80" fmla="*/ 2106706 w 3576918"/>
              <a:gd name="connsiteY80" fmla="*/ 995082 h 3074894"/>
              <a:gd name="connsiteX81" fmla="*/ 2052918 w 3576918"/>
              <a:gd name="connsiteY81" fmla="*/ 968188 h 3074894"/>
              <a:gd name="connsiteX82" fmla="*/ 1990165 w 3576918"/>
              <a:gd name="connsiteY82" fmla="*/ 923365 h 3074894"/>
              <a:gd name="connsiteX83" fmla="*/ 1945341 w 3576918"/>
              <a:gd name="connsiteY83" fmla="*/ 887506 h 3074894"/>
              <a:gd name="connsiteX84" fmla="*/ 1900518 w 3576918"/>
              <a:gd name="connsiteY84" fmla="*/ 842682 h 3074894"/>
              <a:gd name="connsiteX85" fmla="*/ 1882588 w 3576918"/>
              <a:gd name="connsiteY85" fmla="*/ 824753 h 3074894"/>
              <a:gd name="connsiteX86" fmla="*/ 1864659 w 3576918"/>
              <a:gd name="connsiteY86" fmla="*/ 770965 h 3074894"/>
              <a:gd name="connsiteX87" fmla="*/ 1855694 w 3576918"/>
              <a:gd name="connsiteY87" fmla="*/ 744071 h 3074894"/>
              <a:gd name="connsiteX88" fmla="*/ 1837765 w 3576918"/>
              <a:gd name="connsiteY88" fmla="*/ 555812 h 3074894"/>
              <a:gd name="connsiteX89" fmla="*/ 1828800 w 3576918"/>
              <a:gd name="connsiteY89" fmla="*/ 519953 h 3074894"/>
              <a:gd name="connsiteX90" fmla="*/ 1819835 w 3576918"/>
              <a:gd name="connsiteY90" fmla="*/ 475129 h 3074894"/>
              <a:gd name="connsiteX91" fmla="*/ 1775012 w 3576918"/>
              <a:gd name="connsiteY91" fmla="*/ 430306 h 3074894"/>
              <a:gd name="connsiteX92" fmla="*/ 1748118 w 3576918"/>
              <a:gd name="connsiteY92" fmla="*/ 421341 h 3074894"/>
              <a:gd name="connsiteX93" fmla="*/ 1721224 w 3576918"/>
              <a:gd name="connsiteY93" fmla="*/ 403412 h 3074894"/>
              <a:gd name="connsiteX94" fmla="*/ 1685365 w 3576918"/>
              <a:gd name="connsiteY94" fmla="*/ 385482 h 3074894"/>
              <a:gd name="connsiteX95" fmla="*/ 1658471 w 3576918"/>
              <a:gd name="connsiteY95" fmla="*/ 367553 h 3074894"/>
              <a:gd name="connsiteX96" fmla="*/ 1604682 w 3576918"/>
              <a:gd name="connsiteY96" fmla="*/ 349624 h 3074894"/>
              <a:gd name="connsiteX97" fmla="*/ 1577788 w 3576918"/>
              <a:gd name="connsiteY97" fmla="*/ 340659 h 3074894"/>
              <a:gd name="connsiteX98" fmla="*/ 1550894 w 3576918"/>
              <a:gd name="connsiteY98" fmla="*/ 331694 h 3074894"/>
              <a:gd name="connsiteX99" fmla="*/ 1452282 w 3576918"/>
              <a:gd name="connsiteY99" fmla="*/ 322729 h 3074894"/>
              <a:gd name="connsiteX100" fmla="*/ 1398494 w 3576918"/>
              <a:gd name="connsiteY100" fmla="*/ 286871 h 3074894"/>
              <a:gd name="connsiteX101" fmla="*/ 1344706 w 3576918"/>
              <a:gd name="connsiteY101" fmla="*/ 233082 h 3074894"/>
              <a:gd name="connsiteX102" fmla="*/ 1299882 w 3576918"/>
              <a:gd name="connsiteY102" fmla="*/ 188259 h 3074894"/>
              <a:gd name="connsiteX103" fmla="*/ 1281953 w 3576918"/>
              <a:gd name="connsiteY103" fmla="*/ 170329 h 3074894"/>
              <a:gd name="connsiteX104" fmla="*/ 1201271 w 3576918"/>
              <a:gd name="connsiteY104" fmla="*/ 116541 h 3074894"/>
              <a:gd name="connsiteX105" fmla="*/ 1174377 w 3576918"/>
              <a:gd name="connsiteY105" fmla="*/ 98612 h 3074894"/>
              <a:gd name="connsiteX106" fmla="*/ 1111624 w 3576918"/>
              <a:gd name="connsiteY106" fmla="*/ 71718 h 3074894"/>
              <a:gd name="connsiteX107" fmla="*/ 1066800 w 3576918"/>
              <a:gd name="connsiteY107" fmla="*/ 44824 h 3074894"/>
              <a:gd name="connsiteX108" fmla="*/ 1039906 w 3576918"/>
              <a:gd name="connsiteY108" fmla="*/ 26894 h 3074894"/>
              <a:gd name="connsiteX109" fmla="*/ 932330 w 3576918"/>
              <a:gd name="connsiteY109" fmla="*/ 8965 h 3074894"/>
              <a:gd name="connsiteX110" fmla="*/ 887506 w 3576918"/>
              <a:gd name="connsiteY110" fmla="*/ 0 h 3074894"/>
              <a:gd name="connsiteX111" fmla="*/ 762000 w 3576918"/>
              <a:gd name="connsiteY111" fmla="*/ 8965 h 3074894"/>
              <a:gd name="connsiteX112" fmla="*/ 708212 w 3576918"/>
              <a:gd name="connsiteY112" fmla="*/ 35859 h 3074894"/>
              <a:gd name="connsiteX113" fmla="*/ 681318 w 3576918"/>
              <a:gd name="connsiteY113" fmla="*/ 44824 h 3074894"/>
              <a:gd name="connsiteX114" fmla="*/ 618565 w 3576918"/>
              <a:gd name="connsiteY114" fmla="*/ 71718 h 3074894"/>
              <a:gd name="connsiteX115" fmla="*/ 493059 w 3576918"/>
              <a:gd name="connsiteY115" fmla="*/ 89647 h 3074894"/>
              <a:gd name="connsiteX116" fmla="*/ 430306 w 3576918"/>
              <a:gd name="connsiteY116" fmla="*/ 98612 h 3074894"/>
              <a:gd name="connsiteX117" fmla="*/ 403412 w 3576918"/>
              <a:gd name="connsiteY117" fmla="*/ 107577 h 3074894"/>
              <a:gd name="connsiteX118" fmla="*/ 331694 w 3576918"/>
              <a:gd name="connsiteY118" fmla="*/ 125506 h 3074894"/>
              <a:gd name="connsiteX119" fmla="*/ 304800 w 3576918"/>
              <a:gd name="connsiteY119" fmla="*/ 143435 h 3074894"/>
              <a:gd name="connsiteX120" fmla="*/ 277906 w 3576918"/>
              <a:gd name="connsiteY120" fmla="*/ 152400 h 3074894"/>
              <a:gd name="connsiteX121" fmla="*/ 251012 w 3576918"/>
              <a:gd name="connsiteY121" fmla="*/ 179294 h 3074894"/>
              <a:gd name="connsiteX122" fmla="*/ 197224 w 3576918"/>
              <a:gd name="connsiteY122" fmla="*/ 215153 h 3074894"/>
              <a:gd name="connsiteX123" fmla="*/ 152400 w 3576918"/>
              <a:gd name="connsiteY123" fmla="*/ 251012 h 3074894"/>
              <a:gd name="connsiteX124" fmla="*/ 80682 w 3576918"/>
              <a:gd name="connsiteY124" fmla="*/ 331694 h 3074894"/>
              <a:gd name="connsiteX125" fmla="*/ 53788 w 3576918"/>
              <a:gd name="connsiteY125" fmla="*/ 421341 h 3074894"/>
              <a:gd name="connsiteX126" fmla="*/ 62753 w 3576918"/>
              <a:gd name="connsiteY126" fmla="*/ 645459 h 3074894"/>
              <a:gd name="connsiteX127" fmla="*/ 71718 w 3576918"/>
              <a:gd name="connsiteY127" fmla="*/ 681318 h 3074894"/>
              <a:gd name="connsiteX128" fmla="*/ 80682 w 3576918"/>
              <a:gd name="connsiteY128" fmla="*/ 726141 h 3074894"/>
              <a:gd name="connsiteX129" fmla="*/ 98612 w 3576918"/>
              <a:gd name="connsiteY129" fmla="*/ 923365 h 3074894"/>
              <a:gd name="connsiteX130" fmla="*/ 89647 w 3576918"/>
              <a:gd name="connsiteY130" fmla="*/ 1156447 h 3074894"/>
              <a:gd name="connsiteX131" fmla="*/ 80682 w 3576918"/>
              <a:gd name="connsiteY131" fmla="*/ 1237129 h 3074894"/>
              <a:gd name="connsiteX132" fmla="*/ 71718 w 3576918"/>
              <a:gd name="connsiteY132" fmla="*/ 1326777 h 3074894"/>
              <a:gd name="connsiteX133" fmla="*/ 53788 w 3576918"/>
              <a:gd name="connsiteY133" fmla="*/ 1407459 h 3074894"/>
              <a:gd name="connsiteX134" fmla="*/ 26894 w 3576918"/>
              <a:gd name="connsiteY134" fmla="*/ 1586753 h 3074894"/>
              <a:gd name="connsiteX135" fmla="*/ 8965 w 3576918"/>
              <a:gd name="connsiteY135" fmla="*/ 1972235 h 3074894"/>
              <a:gd name="connsiteX136" fmla="*/ 0 w 3576918"/>
              <a:gd name="connsiteY136" fmla="*/ 2061882 h 3074894"/>
              <a:gd name="connsiteX137" fmla="*/ 8965 w 3576918"/>
              <a:gd name="connsiteY137" fmla="*/ 2420471 h 3074894"/>
              <a:gd name="connsiteX138" fmla="*/ 26894 w 3576918"/>
              <a:gd name="connsiteY138" fmla="*/ 2474259 h 3074894"/>
              <a:gd name="connsiteX139" fmla="*/ 53788 w 3576918"/>
              <a:gd name="connsiteY139" fmla="*/ 2537012 h 3074894"/>
              <a:gd name="connsiteX140" fmla="*/ 62753 w 3576918"/>
              <a:gd name="connsiteY140" fmla="*/ 2563906 h 3074894"/>
              <a:gd name="connsiteX141" fmla="*/ 80682 w 3576918"/>
              <a:gd name="connsiteY141" fmla="*/ 2590800 h 3074894"/>
              <a:gd name="connsiteX142" fmla="*/ 107577 w 3576918"/>
              <a:gd name="connsiteY142" fmla="*/ 2644588 h 3074894"/>
              <a:gd name="connsiteX143" fmla="*/ 125506 w 3576918"/>
              <a:gd name="connsiteY143" fmla="*/ 2698377 h 3074894"/>
              <a:gd name="connsiteX144" fmla="*/ 143435 w 3576918"/>
              <a:gd name="connsiteY144" fmla="*/ 2788024 h 3074894"/>
              <a:gd name="connsiteX145" fmla="*/ 161365 w 3576918"/>
              <a:gd name="connsiteY145" fmla="*/ 2841812 h 3074894"/>
              <a:gd name="connsiteX146" fmla="*/ 215153 w 3576918"/>
              <a:gd name="connsiteY146" fmla="*/ 2886635 h 3074894"/>
              <a:gd name="connsiteX147" fmla="*/ 233082 w 3576918"/>
              <a:gd name="connsiteY147" fmla="*/ 2904565 h 3074894"/>
              <a:gd name="connsiteX148" fmla="*/ 259977 w 3576918"/>
              <a:gd name="connsiteY148" fmla="*/ 2913529 h 3074894"/>
              <a:gd name="connsiteX149" fmla="*/ 349624 w 3576918"/>
              <a:gd name="connsiteY149" fmla="*/ 2949388 h 3074894"/>
              <a:gd name="connsiteX150" fmla="*/ 430306 w 3576918"/>
              <a:gd name="connsiteY150" fmla="*/ 2976282 h 3074894"/>
              <a:gd name="connsiteX151" fmla="*/ 457200 w 3576918"/>
              <a:gd name="connsiteY151" fmla="*/ 2985247 h 3074894"/>
              <a:gd name="connsiteX152" fmla="*/ 537882 w 3576918"/>
              <a:gd name="connsiteY152" fmla="*/ 3003177 h 3074894"/>
              <a:gd name="connsiteX153" fmla="*/ 645459 w 3576918"/>
              <a:gd name="connsiteY153" fmla="*/ 2967318 h 3074894"/>
              <a:gd name="connsiteX0" fmla="*/ 645459 w 3576918"/>
              <a:gd name="connsiteY0" fmla="*/ 2967318 h 3074894"/>
              <a:gd name="connsiteX1" fmla="*/ 708212 w 3576918"/>
              <a:gd name="connsiteY1" fmla="*/ 2994212 h 3074894"/>
              <a:gd name="connsiteX2" fmla="*/ 744071 w 3576918"/>
              <a:gd name="connsiteY2" fmla="*/ 3003177 h 3074894"/>
              <a:gd name="connsiteX3" fmla="*/ 914400 w 3576918"/>
              <a:gd name="connsiteY3" fmla="*/ 3021106 h 3074894"/>
              <a:gd name="connsiteX4" fmla="*/ 1075765 w 3576918"/>
              <a:gd name="connsiteY4" fmla="*/ 3039035 h 3074894"/>
              <a:gd name="connsiteX5" fmla="*/ 1192306 w 3576918"/>
              <a:gd name="connsiteY5" fmla="*/ 3056965 h 3074894"/>
              <a:gd name="connsiteX6" fmla="*/ 1317812 w 3576918"/>
              <a:gd name="connsiteY6" fmla="*/ 3074894 h 3074894"/>
              <a:gd name="connsiteX7" fmla="*/ 1810871 w 3576918"/>
              <a:gd name="connsiteY7" fmla="*/ 3065929 h 3074894"/>
              <a:gd name="connsiteX8" fmla="*/ 1855694 w 3576918"/>
              <a:gd name="connsiteY8" fmla="*/ 3056965 h 3074894"/>
              <a:gd name="connsiteX9" fmla="*/ 1963271 w 3576918"/>
              <a:gd name="connsiteY9" fmla="*/ 3048000 h 3074894"/>
              <a:gd name="connsiteX10" fmla="*/ 2070847 w 3576918"/>
              <a:gd name="connsiteY10" fmla="*/ 3030071 h 3074894"/>
              <a:gd name="connsiteX11" fmla="*/ 2196353 w 3576918"/>
              <a:gd name="connsiteY11" fmla="*/ 3012141 h 3074894"/>
              <a:gd name="connsiteX12" fmla="*/ 2241177 w 3576918"/>
              <a:gd name="connsiteY12" fmla="*/ 2994212 h 3074894"/>
              <a:gd name="connsiteX13" fmla="*/ 2294965 w 3576918"/>
              <a:gd name="connsiteY13" fmla="*/ 2985247 h 3074894"/>
              <a:gd name="connsiteX14" fmla="*/ 2357718 w 3576918"/>
              <a:gd name="connsiteY14" fmla="*/ 2967318 h 3074894"/>
              <a:gd name="connsiteX15" fmla="*/ 2393577 w 3576918"/>
              <a:gd name="connsiteY15" fmla="*/ 2958353 h 3074894"/>
              <a:gd name="connsiteX16" fmla="*/ 2438400 w 3576918"/>
              <a:gd name="connsiteY16" fmla="*/ 2949388 h 3074894"/>
              <a:gd name="connsiteX17" fmla="*/ 2483224 w 3576918"/>
              <a:gd name="connsiteY17" fmla="*/ 2931459 h 3074894"/>
              <a:gd name="connsiteX18" fmla="*/ 2510118 w 3576918"/>
              <a:gd name="connsiteY18" fmla="*/ 2922494 h 3074894"/>
              <a:gd name="connsiteX19" fmla="*/ 2545977 w 3576918"/>
              <a:gd name="connsiteY19" fmla="*/ 2913529 h 3074894"/>
              <a:gd name="connsiteX20" fmla="*/ 2617694 w 3576918"/>
              <a:gd name="connsiteY20" fmla="*/ 2877671 h 3074894"/>
              <a:gd name="connsiteX21" fmla="*/ 2671482 w 3576918"/>
              <a:gd name="connsiteY21" fmla="*/ 2841812 h 3074894"/>
              <a:gd name="connsiteX22" fmla="*/ 2788024 w 3576918"/>
              <a:gd name="connsiteY22" fmla="*/ 2779059 h 3074894"/>
              <a:gd name="connsiteX23" fmla="*/ 2823882 w 3576918"/>
              <a:gd name="connsiteY23" fmla="*/ 2761129 h 3074894"/>
              <a:gd name="connsiteX24" fmla="*/ 2850777 w 3576918"/>
              <a:gd name="connsiteY24" fmla="*/ 2743200 h 3074894"/>
              <a:gd name="connsiteX25" fmla="*/ 2886635 w 3576918"/>
              <a:gd name="connsiteY25" fmla="*/ 2734235 h 3074894"/>
              <a:gd name="connsiteX26" fmla="*/ 2940424 w 3576918"/>
              <a:gd name="connsiteY26" fmla="*/ 2707341 h 3074894"/>
              <a:gd name="connsiteX27" fmla="*/ 2967318 w 3576918"/>
              <a:gd name="connsiteY27" fmla="*/ 2689412 h 3074894"/>
              <a:gd name="connsiteX28" fmla="*/ 3021106 w 3576918"/>
              <a:gd name="connsiteY28" fmla="*/ 2671482 h 3074894"/>
              <a:gd name="connsiteX29" fmla="*/ 3074894 w 3576918"/>
              <a:gd name="connsiteY29" fmla="*/ 2635624 h 3074894"/>
              <a:gd name="connsiteX30" fmla="*/ 3092824 w 3576918"/>
              <a:gd name="connsiteY30" fmla="*/ 2617694 h 3074894"/>
              <a:gd name="connsiteX31" fmla="*/ 3182471 w 3576918"/>
              <a:gd name="connsiteY31" fmla="*/ 2563906 h 3074894"/>
              <a:gd name="connsiteX32" fmla="*/ 3245224 w 3576918"/>
              <a:gd name="connsiteY32" fmla="*/ 2510118 h 3074894"/>
              <a:gd name="connsiteX33" fmla="*/ 3272118 w 3576918"/>
              <a:gd name="connsiteY33" fmla="*/ 2474259 h 3074894"/>
              <a:gd name="connsiteX34" fmla="*/ 3325906 w 3576918"/>
              <a:gd name="connsiteY34" fmla="*/ 2411506 h 3074894"/>
              <a:gd name="connsiteX35" fmla="*/ 3334871 w 3576918"/>
              <a:gd name="connsiteY35" fmla="*/ 2384612 h 3074894"/>
              <a:gd name="connsiteX36" fmla="*/ 3352800 w 3576918"/>
              <a:gd name="connsiteY36" fmla="*/ 2366682 h 3074894"/>
              <a:gd name="connsiteX37" fmla="*/ 3379694 w 3576918"/>
              <a:gd name="connsiteY37" fmla="*/ 2286000 h 3074894"/>
              <a:gd name="connsiteX38" fmla="*/ 3406588 w 3576918"/>
              <a:gd name="connsiteY38" fmla="*/ 2205318 h 3074894"/>
              <a:gd name="connsiteX39" fmla="*/ 3415553 w 3576918"/>
              <a:gd name="connsiteY39" fmla="*/ 2178424 h 3074894"/>
              <a:gd name="connsiteX40" fmla="*/ 3424518 w 3576918"/>
              <a:gd name="connsiteY40" fmla="*/ 2142565 h 3074894"/>
              <a:gd name="connsiteX41" fmla="*/ 3442447 w 3576918"/>
              <a:gd name="connsiteY41" fmla="*/ 2097741 h 3074894"/>
              <a:gd name="connsiteX42" fmla="*/ 3460377 w 3576918"/>
              <a:gd name="connsiteY42" fmla="*/ 2043953 h 3074894"/>
              <a:gd name="connsiteX43" fmla="*/ 3478306 w 3576918"/>
              <a:gd name="connsiteY43" fmla="*/ 1972235 h 3074894"/>
              <a:gd name="connsiteX44" fmla="*/ 3505200 w 3576918"/>
              <a:gd name="connsiteY44" fmla="*/ 1909482 h 3074894"/>
              <a:gd name="connsiteX45" fmla="*/ 3523130 w 3576918"/>
              <a:gd name="connsiteY45" fmla="*/ 1873624 h 3074894"/>
              <a:gd name="connsiteX46" fmla="*/ 3532094 w 3576918"/>
              <a:gd name="connsiteY46" fmla="*/ 1846729 h 3074894"/>
              <a:gd name="connsiteX47" fmla="*/ 3558988 w 3576918"/>
              <a:gd name="connsiteY47" fmla="*/ 1783977 h 3074894"/>
              <a:gd name="connsiteX48" fmla="*/ 3576918 w 3576918"/>
              <a:gd name="connsiteY48" fmla="*/ 1658471 h 3074894"/>
              <a:gd name="connsiteX49" fmla="*/ 3558988 w 3576918"/>
              <a:gd name="connsiteY49" fmla="*/ 1541929 h 3074894"/>
              <a:gd name="connsiteX50" fmla="*/ 3487271 w 3576918"/>
              <a:gd name="connsiteY50" fmla="*/ 1452282 h 3074894"/>
              <a:gd name="connsiteX51" fmla="*/ 3460377 w 3576918"/>
              <a:gd name="connsiteY51" fmla="*/ 1434353 h 3074894"/>
              <a:gd name="connsiteX52" fmla="*/ 3442447 w 3576918"/>
              <a:gd name="connsiteY52" fmla="*/ 1416424 h 3074894"/>
              <a:gd name="connsiteX53" fmla="*/ 3388659 w 3576918"/>
              <a:gd name="connsiteY53" fmla="*/ 1398494 h 3074894"/>
              <a:gd name="connsiteX54" fmla="*/ 3307977 w 3576918"/>
              <a:gd name="connsiteY54" fmla="*/ 1362635 h 3074894"/>
              <a:gd name="connsiteX55" fmla="*/ 3281082 w 3576918"/>
              <a:gd name="connsiteY55" fmla="*/ 1353671 h 3074894"/>
              <a:gd name="connsiteX56" fmla="*/ 3254188 w 3576918"/>
              <a:gd name="connsiteY56" fmla="*/ 1344706 h 3074894"/>
              <a:gd name="connsiteX57" fmla="*/ 3218330 w 3576918"/>
              <a:gd name="connsiteY57" fmla="*/ 1335741 h 3074894"/>
              <a:gd name="connsiteX58" fmla="*/ 3191435 w 3576918"/>
              <a:gd name="connsiteY58" fmla="*/ 1326777 h 3074894"/>
              <a:gd name="connsiteX59" fmla="*/ 3146612 w 3576918"/>
              <a:gd name="connsiteY59" fmla="*/ 1317812 h 3074894"/>
              <a:gd name="connsiteX60" fmla="*/ 3092824 w 3576918"/>
              <a:gd name="connsiteY60" fmla="*/ 1299882 h 3074894"/>
              <a:gd name="connsiteX61" fmla="*/ 3012141 w 3576918"/>
              <a:gd name="connsiteY61" fmla="*/ 1272988 h 3074894"/>
              <a:gd name="connsiteX62" fmla="*/ 2985247 w 3576918"/>
              <a:gd name="connsiteY62" fmla="*/ 1264024 h 3074894"/>
              <a:gd name="connsiteX63" fmla="*/ 2958353 w 3576918"/>
              <a:gd name="connsiteY63" fmla="*/ 1255059 h 3074894"/>
              <a:gd name="connsiteX64" fmla="*/ 2868706 w 3576918"/>
              <a:gd name="connsiteY64" fmla="*/ 1237129 h 3074894"/>
              <a:gd name="connsiteX65" fmla="*/ 2823882 w 3576918"/>
              <a:gd name="connsiteY65" fmla="*/ 1228165 h 3074894"/>
              <a:gd name="connsiteX66" fmla="*/ 2662518 w 3576918"/>
              <a:gd name="connsiteY66" fmla="*/ 1210235 h 3074894"/>
              <a:gd name="connsiteX67" fmla="*/ 2635624 w 3576918"/>
              <a:gd name="connsiteY67" fmla="*/ 1201271 h 3074894"/>
              <a:gd name="connsiteX68" fmla="*/ 2563906 w 3576918"/>
              <a:gd name="connsiteY68" fmla="*/ 1183341 h 3074894"/>
              <a:gd name="connsiteX69" fmla="*/ 2510118 w 3576918"/>
              <a:gd name="connsiteY69" fmla="*/ 1165412 h 3074894"/>
              <a:gd name="connsiteX70" fmla="*/ 2492188 w 3576918"/>
              <a:gd name="connsiteY70" fmla="*/ 1147482 h 3074894"/>
              <a:gd name="connsiteX71" fmla="*/ 2456330 w 3576918"/>
              <a:gd name="connsiteY71" fmla="*/ 1138518 h 3074894"/>
              <a:gd name="connsiteX72" fmla="*/ 2429435 w 3576918"/>
              <a:gd name="connsiteY72" fmla="*/ 1129553 h 3074894"/>
              <a:gd name="connsiteX73" fmla="*/ 2402541 w 3576918"/>
              <a:gd name="connsiteY73" fmla="*/ 1111624 h 3074894"/>
              <a:gd name="connsiteX74" fmla="*/ 2375647 w 3576918"/>
              <a:gd name="connsiteY74" fmla="*/ 1102659 h 3074894"/>
              <a:gd name="connsiteX75" fmla="*/ 2312894 w 3576918"/>
              <a:gd name="connsiteY75" fmla="*/ 1084729 h 3074894"/>
              <a:gd name="connsiteX76" fmla="*/ 2277035 w 3576918"/>
              <a:gd name="connsiteY76" fmla="*/ 1066800 h 3074894"/>
              <a:gd name="connsiteX77" fmla="*/ 2205318 w 3576918"/>
              <a:gd name="connsiteY77" fmla="*/ 1048871 h 3074894"/>
              <a:gd name="connsiteX78" fmla="*/ 2160494 w 3576918"/>
              <a:gd name="connsiteY78" fmla="*/ 1021977 h 3074894"/>
              <a:gd name="connsiteX79" fmla="*/ 2133600 w 3576918"/>
              <a:gd name="connsiteY79" fmla="*/ 1004047 h 3074894"/>
              <a:gd name="connsiteX80" fmla="*/ 2106706 w 3576918"/>
              <a:gd name="connsiteY80" fmla="*/ 995082 h 3074894"/>
              <a:gd name="connsiteX81" fmla="*/ 2052918 w 3576918"/>
              <a:gd name="connsiteY81" fmla="*/ 968188 h 3074894"/>
              <a:gd name="connsiteX82" fmla="*/ 1990165 w 3576918"/>
              <a:gd name="connsiteY82" fmla="*/ 923365 h 3074894"/>
              <a:gd name="connsiteX83" fmla="*/ 1945341 w 3576918"/>
              <a:gd name="connsiteY83" fmla="*/ 887506 h 3074894"/>
              <a:gd name="connsiteX84" fmla="*/ 1900518 w 3576918"/>
              <a:gd name="connsiteY84" fmla="*/ 842682 h 3074894"/>
              <a:gd name="connsiteX85" fmla="*/ 1882588 w 3576918"/>
              <a:gd name="connsiteY85" fmla="*/ 824753 h 3074894"/>
              <a:gd name="connsiteX86" fmla="*/ 1864659 w 3576918"/>
              <a:gd name="connsiteY86" fmla="*/ 770965 h 3074894"/>
              <a:gd name="connsiteX87" fmla="*/ 1855694 w 3576918"/>
              <a:gd name="connsiteY87" fmla="*/ 744071 h 3074894"/>
              <a:gd name="connsiteX88" fmla="*/ 1880148 w 3576918"/>
              <a:gd name="connsiteY88" fmla="*/ 546556 h 3074894"/>
              <a:gd name="connsiteX89" fmla="*/ 1828800 w 3576918"/>
              <a:gd name="connsiteY89" fmla="*/ 519953 h 3074894"/>
              <a:gd name="connsiteX90" fmla="*/ 1819835 w 3576918"/>
              <a:gd name="connsiteY90" fmla="*/ 475129 h 3074894"/>
              <a:gd name="connsiteX91" fmla="*/ 1775012 w 3576918"/>
              <a:gd name="connsiteY91" fmla="*/ 430306 h 3074894"/>
              <a:gd name="connsiteX92" fmla="*/ 1748118 w 3576918"/>
              <a:gd name="connsiteY92" fmla="*/ 421341 h 3074894"/>
              <a:gd name="connsiteX93" fmla="*/ 1721224 w 3576918"/>
              <a:gd name="connsiteY93" fmla="*/ 403412 h 3074894"/>
              <a:gd name="connsiteX94" fmla="*/ 1685365 w 3576918"/>
              <a:gd name="connsiteY94" fmla="*/ 385482 h 3074894"/>
              <a:gd name="connsiteX95" fmla="*/ 1658471 w 3576918"/>
              <a:gd name="connsiteY95" fmla="*/ 367553 h 3074894"/>
              <a:gd name="connsiteX96" fmla="*/ 1604682 w 3576918"/>
              <a:gd name="connsiteY96" fmla="*/ 349624 h 3074894"/>
              <a:gd name="connsiteX97" fmla="*/ 1577788 w 3576918"/>
              <a:gd name="connsiteY97" fmla="*/ 340659 h 3074894"/>
              <a:gd name="connsiteX98" fmla="*/ 1550894 w 3576918"/>
              <a:gd name="connsiteY98" fmla="*/ 331694 h 3074894"/>
              <a:gd name="connsiteX99" fmla="*/ 1452282 w 3576918"/>
              <a:gd name="connsiteY99" fmla="*/ 322729 h 3074894"/>
              <a:gd name="connsiteX100" fmla="*/ 1398494 w 3576918"/>
              <a:gd name="connsiteY100" fmla="*/ 286871 h 3074894"/>
              <a:gd name="connsiteX101" fmla="*/ 1344706 w 3576918"/>
              <a:gd name="connsiteY101" fmla="*/ 233082 h 3074894"/>
              <a:gd name="connsiteX102" fmla="*/ 1299882 w 3576918"/>
              <a:gd name="connsiteY102" fmla="*/ 188259 h 3074894"/>
              <a:gd name="connsiteX103" fmla="*/ 1281953 w 3576918"/>
              <a:gd name="connsiteY103" fmla="*/ 170329 h 3074894"/>
              <a:gd name="connsiteX104" fmla="*/ 1201271 w 3576918"/>
              <a:gd name="connsiteY104" fmla="*/ 116541 h 3074894"/>
              <a:gd name="connsiteX105" fmla="*/ 1174377 w 3576918"/>
              <a:gd name="connsiteY105" fmla="*/ 98612 h 3074894"/>
              <a:gd name="connsiteX106" fmla="*/ 1111624 w 3576918"/>
              <a:gd name="connsiteY106" fmla="*/ 71718 h 3074894"/>
              <a:gd name="connsiteX107" fmla="*/ 1066800 w 3576918"/>
              <a:gd name="connsiteY107" fmla="*/ 44824 h 3074894"/>
              <a:gd name="connsiteX108" fmla="*/ 1039906 w 3576918"/>
              <a:gd name="connsiteY108" fmla="*/ 26894 h 3074894"/>
              <a:gd name="connsiteX109" fmla="*/ 932330 w 3576918"/>
              <a:gd name="connsiteY109" fmla="*/ 8965 h 3074894"/>
              <a:gd name="connsiteX110" fmla="*/ 887506 w 3576918"/>
              <a:gd name="connsiteY110" fmla="*/ 0 h 3074894"/>
              <a:gd name="connsiteX111" fmla="*/ 762000 w 3576918"/>
              <a:gd name="connsiteY111" fmla="*/ 8965 h 3074894"/>
              <a:gd name="connsiteX112" fmla="*/ 708212 w 3576918"/>
              <a:gd name="connsiteY112" fmla="*/ 35859 h 3074894"/>
              <a:gd name="connsiteX113" fmla="*/ 681318 w 3576918"/>
              <a:gd name="connsiteY113" fmla="*/ 44824 h 3074894"/>
              <a:gd name="connsiteX114" fmla="*/ 618565 w 3576918"/>
              <a:gd name="connsiteY114" fmla="*/ 71718 h 3074894"/>
              <a:gd name="connsiteX115" fmla="*/ 493059 w 3576918"/>
              <a:gd name="connsiteY115" fmla="*/ 89647 h 3074894"/>
              <a:gd name="connsiteX116" fmla="*/ 430306 w 3576918"/>
              <a:gd name="connsiteY116" fmla="*/ 98612 h 3074894"/>
              <a:gd name="connsiteX117" fmla="*/ 403412 w 3576918"/>
              <a:gd name="connsiteY117" fmla="*/ 107577 h 3074894"/>
              <a:gd name="connsiteX118" fmla="*/ 331694 w 3576918"/>
              <a:gd name="connsiteY118" fmla="*/ 125506 h 3074894"/>
              <a:gd name="connsiteX119" fmla="*/ 304800 w 3576918"/>
              <a:gd name="connsiteY119" fmla="*/ 143435 h 3074894"/>
              <a:gd name="connsiteX120" fmla="*/ 277906 w 3576918"/>
              <a:gd name="connsiteY120" fmla="*/ 152400 h 3074894"/>
              <a:gd name="connsiteX121" fmla="*/ 251012 w 3576918"/>
              <a:gd name="connsiteY121" fmla="*/ 179294 h 3074894"/>
              <a:gd name="connsiteX122" fmla="*/ 197224 w 3576918"/>
              <a:gd name="connsiteY122" fmla="*/ 215153 h 3074894"/>
              <a:gd name="connsiteX123" fmla="*/ 152400 w 3576918"/>
              <a:gd name="connsiteY123" fmla="*/ 251012 h 3074894"/>
              <a:gd name="connsiteX124" fmla="*/ 80682 w 3576918"/>
              <a:gd name="connsiteY124" fmla="*/ 331694 h 3074894"/>
              <a:gd name="connsiteX125" fmla="*/ 53788 w 3576918"/>
              <a:gd name="connsiteY125" fmla="*/ 421341 h 3074894"/>
              <a:gd name="connsiteX126" fmla="*/ 62753 w 3576918"/>
              <a:gd name="connsiteY126" fmla="*/ 645459 h 3074894"/>
              <a:gd name="connsiteX127" fmla="*/ 71718 w 3576918"/>
              <a:gd name="connsiteY127" fmla="*/ 681318 h 3074894"/>
              <a:gd name="connsiteX128" fmla="*/ 80682 w 3576918"/>
              <a:gd name="connsiteY128" fmla="*/ 726141 h 3074894"/>
              <a:gd name="connsiteX129" fmla="*/ 98612 w 3576918"/>
              <a:gd name="connsiteY129" fmla="*/ 923365 h 3074894"/>
              <a:gd name="connsiteX130" fmla="*/ 89647 w 3576918"/>
              <a:gd name="connsiteY130" fmla="*/ 1156447 h 3074894"/>
              <a:gd name="connsiteX131" fmla="*/ 80682 w 3576918"/>
              <a:gd name="connsiteY131" fmla="*/ 1237129 h 3074894"/>
              <a:gd name="connsiteX132" fmla="*/ 71718 w 3576918"/>
              <a:gd name="connsiteY132" fmla="*/ 1326777 h 3074894"/>
              <a:gd name="connsiteX133" fmla="*/ 53788 w 3576918"/>
              <a:gd name="connsiteY133" fmla="*/ 1407459 h 3074894"/>
              <a:gd name="connsiteX134" fmla="*/ 26894 w 3576918"/>
              <a:gd name="connsiteY134" fmla="*/ 1586753 h 3074894"/>
              <a:gd name="connsiteX135" fmla="*/ 8965 w 3576918"/>
              <a:gd name="connsiteY135" fmla="*/ 1972235 h 3074894"/>
              <a:gd name="connsiteX136" fmla="*/ 0 w 3576918"/>
              <a:gd name="connsiteY136" fmla="*/ 2061882 h 3074894"/>
              <a:gd name="connsiteX137" fmla="*/ 8965 w 3576918"/>
              <a:gd name="connsiteY137" fmla="*/ 2420471 h 3074894"/>
              <a:gd name="connsiteX138" fmla="*/ 26894 w 3576918"/>
              <a:gd name="connsiteY138" fmla="*/ 2474259 h 3074894"/>
              <a:gd name="connsiteX139" fmla="*/ 53788 w 3576918"/>
              <a:gd name="connsiteY139" fmla="*/ 2537012 h 3074894"/>
              <a:gd name="connsiteX140" fmla="*/ 62753 w 3576918"/>
              <a:gd name="connsiteY140" fmla="*/ 2563906 h 3074894"/>
              <a:gd name="connsiteX141" fmla="*/ 80682 w 3576918"/>
              <a:gd name="connsiteY141" fmla="*/ 2590800 h 3074894"/>
              <a:gd name="connsiteX142" fmla="*/ 107577 w 3576918"/>
              <a:gd name="connsiteY142" fmla="*/ 2644588 h 3074894"/>
              <a:gd name="connsiteX143" fmla="*/ 125506 w 3576918"/>
              <a:gd name="connsiteY143" fmla="*/ 2698377 h 3074894"/>
              <a:gd name="connsiteX144" fmla="*/ 143435 w 3576918"/>
              <a:gd name="connsiteY144" fmla="*/ 2788024 h 3074894"/>
              <a:gd name="connsiteX145" fmla="*/ 161365 w 3576918"/>
              <a:gd name="connsiteY145" fmla="*/ 2841812 h 3074894"/>
              <a:gd name="connsiteX146" fmla="*/ 215153 w 3576918"/>
              <a:gd name="connsiteY146" fmla="*/ 2886635 h 3074894"/>
              <a:gd name="connsiteX147" fmla="*/ 233082 w 3576918"/>
              <a:gd name="connsiteY147" fmla="*/ 2904565 h 3074894"/>
              <a:gd name="connsiteX148" fmla="*/ 259977 w 3576918"/>
              <a:gd name="connsiteY148" fmla="*/ 2913529 h 3074894"/>
              <a:gd name="connsiteX149" fmla="*/ 349624 w 3576918"/>
              <a:gd name="connsiteY149" fmla="*/ 2949388 h 3074894"/>
              <a:gd name="connsiteX150" fmla="*/ 430306 w 3576918"/>
              <a:gd name="connsiteY150" fmla="*/ 2976282 h 3074894"/>
              <a:gd name="connsiteX151" fmla="*/ 457200 w 3576918"/>
              <a:gd name="connsiteY151" fmla="*/ 2985247 h 3074894"/>
              <a:gd name="connsiteX152" fmla="*/ 537882 w 3576918"/>
              <a:gd name="connsiteY152" fmla="*/ 3003177 h 3074894"/>
              <a:gd name="connsiteX153" fmla="*/ 645459 w 3576918"/>
              <a:gd name="connsiteY153" fmla="*/ 2967318 h 3074894"/>
              <a:gd name="connsiteX0" fmla="*/ 645459 w 3576918"/>
              <a:gd name="connsiteY0" fmla="*/ 2967318 h 3074894"/>
              <a:gd name="connsiteX1" fmla="*/ 708212 w 3576918"/>
              <a:gd name="connsiteY1" fmla="*/ 2994212 h 3074894"/>
              <a:gd name="connsiteX2" fmla="*/ 744071 w 3576918"/>
              <a:gd name="connsiteY2" fmla="*/ 3003177 h 3074894"/>
              <a:gd name="connsiteX3" fmla="*/ 914400 w 3576918"/>
              <a:gd name="connsiteY3" fmla="*/ 3021106 h 3074894"/>
              <a:gd name="connsiteX4" fmla="*/ 1075765 w 3576918"/>
              <a:gd name="connsiteY4" fmla="*/ 3039035 h 3074894"/>
              <a:gd name="connsiteX5" fmla="*/ 1192306 w 3576918"/>
              <a:gd name="connsiteY5" fmla="*/ 3056965 h 3074894"/>
              <a:gd name="connsiteX6" fmla="*/ 1317812 w 3576918"/>
              <a:gd name="connsiteY6" fmla="*/ 3074894 h 3074894"/>
              <a:gd name="connsiteX7" fmla="*/ 1810871 w 3576918"/>
              <a:gd name="connsiteY7" fmla="*/ 3065929 h 3074894"/>
              <a:gd name="connsiteX8" fmla="*/ 1855694 w 3576918"/>
              <a:gd name="connsiteY8" fmla="*/ 3056965 h 3074894"/>
              <a:gd name="connsiteX9" fmla="*/ 1963271 w 3576918"/>
              <a:gd name="connsiteY9" fmla="*/ 3048000 h 3074894"/>
              <a:gd name="connsiteX10" fmla="*/ 2070847 w 3576918"/>
              <a:gd name="connsiteY10" fmla="*/ 3030071 h 3074894"/>
              <a:gd name="connsiteX11" fmla="*/ 2196353 w 3576918"/>
              <a:gd name="connsiteY11" fmla="*/ 3012141 h 3074894"/>
              <a:gd name="connsiteX12" fmla="*/ 2241177 w 3576918"/>
              <a:gd name="connsiteY12" fmla="*/ 2994212 h 3074894"/>
              <a:gd name="connsiteX13" fmla="*/ 2294965 w 3576918"/>
              <a:gd name="connsiteY13" fmla="*/ 2985247 h 3074894"/>
              <a:gd name="connsiteX14" fmla="*/ 2357718 w 3576918"/>
              <a:gd name="connsiteY14" fmla="*/ 2967318 h 3074894"/>
              <a:gd name="connsiteX15" fmla="*/ 2393577 w 3576918"/>
              <a:gd name="connsiteY15" fmla="*/ 2958353 h 3074894"/>
              <a:gd name="connsiteX16" fmla="*/ 2438400 w 3576918"/>
              <a:gd name="connsiteY16" fmla="*/ 2949388 h 3074894"/>
              <a:gd name="connsiteX17" fmla="*/ 2483224 w 3576918"/>
              <a:gd name="connsiteY17" fmla="*/ 2931459 h 3074894"/>
              <a:gd name="connsiteX18" fmla="*/ 2510118 w 3576918"/>
              <a:gd name="connsiteY18" fmla="*/ 2922494 h 3074894"/>
              <a:gd name="connsiteX19" fmla="*/ 2545977 w 3576918"/>
              <a:gd name="connsiteY19" fmla="*/ 2913529 h 3074894"/>
              <a:gd name="connsiteX20" fmla="*/ 2617694 w 3576918"/>
              <a:gd name="connsiteY20" fmla="*/ 2877671 h 3074894"/>
              <a:gd name="connsiteX21" fmla="*/ 2671482 w 3576918"/>
              <a:gd name="connsiteY21" fmla="*/ 2841812 h 3074894"/>
              <a:gd name="connsiteX22" fmla="*/ 2788024 w 3576918"/>
              <a:gd name="connsiteY22" fmla="*/ 2779059 h 3074894"/>
              <a:gd name="connsiteX23" fmla="*/ 2823882 w 3576918"/>
              <a:gd name="connsiteY23" fmla="*/ 2761129 h 3074894"/>
              <a:gd name="connsiteX24" fmla="*/ 2850777 w 3576918"/>
              <a:gd name="connsiteY24" fmla="*/ 2743200 h 3074894"/>
              <a:gd name="connsiteX25" fmla="*/ 2886635 w 3576918"/>
              <a:gd name="connsiteY25" fmla="*/ 2734235 h 3074894"/>
              <a:gd name="connsiteX26" fmla="*/ 2940424 w 3576918"/>
              <a:gd name="connsiteY26" fmla="*/ 2707341 h 3074894"/>
              <a:gd name="connsiteX27" fmla="*/ 2967318 w 3576918"/>
              <a:gd name="connsiteY27" fmla="*/ 2689412 h 3074894"/>
              <a:gd name="connsiteX28" fmla="*/ 3021106 w 3576918"/>
              <a:gd name="connsiteY28" fmla="*/ 2671482 h 3074894"/>
              <a:gd name="connsiteX29" fmla="*/ 3074894 w 3576918"/>
              <a:gd name="connsiteY29" fmla="*/ 2635624 h 3074894"/>
              <a:gd name="connsiteX30" fmla="*/ 3092824 w 3576918"/>
              <a:gd name="connsiteY30" fmla="*/ 2617694 h 3074894"/>
              <a:gd name="connsiteX31" fmla="*/ 3182471 w 3576918"/>
              <a:gd name="connsiteY31" fmla="*/ 2563906 h 3074894"/>
              <a:gd name="connsiteX32" fmla="*/ 3245224 w 3576918"/>
              <a:gd name="connsiteY32" fmla="*/ 2510118 h 3074894"/>
              <a:gd name="connsiteX33" fmla="*/ 3272118 w 3576918"/>
              <a:gd name="connsiteY33" fmla="*/ 2474259 h 3074894"/>
              <a:gd name="connsiteX34" fmla="*/ 3325906 w 3576918"/>
              <a:gd name="connsiteY34" fmla="*/ 2411506 h 3074894"/>
              <a:gd name="connsiteX35" fmla="*/ 3334871 w 3576918"/>
              <a:gd name="connsiteY35" fmla="*/ 2384612 h 3074894"/>
              <a:gd name="connsiteX36" fmla="*/ 3352800 w 3576918"/>
              <a:gd name="connsiteY36" fmla="*/ 2366682 h 3074894"/>
              <a:gd name="connsiteX37" fmla="*/ 3379694 w 3576918"/>
              <a:gd name="connsiteY37" fmla="*/ 2286000 h 3074894"/>
              <a:gd name="connsiteX38" fmla="*/ 3406588 w 3576918"/>
              <a:gd name="connsiteY38" fmla="*/ 2205318 h 3074894"/>
              <a:gd name="connsiteX39" fmla="*/ 3415553 w 3576918"/>
              <a:gd name="connsiteY39" fmla="*/ 2178424 h 3074894"/>
              <a:gd name="connsiteX40" fmla="*/ 3424518 w 3576918"/>
              <a:gd name="connsiteY40" fmla="*/ 2142565 h 3074894"/>
              <a:gd name="connsiteX41" fmla="*/ 3442447 w 3576918"/>
              <a:gd name="connsiteY41" fmla="*/ 2097741 h 3074894"/>
              <a:gd name="connsiteX42" fmla="*/ 3460377 w 3576918"/>
              <a:gd name="connsiteY42" fmla="*/ 2043953 h 3074894"/>
              <a:gd name="connsiteX43" fmla="*/ 3478306 w 3576918"/>
              <a:gd name="connsiteY43" fmla="*/ 1972235 h 3074894"/>
              <a:gd name="connsiteX44" fmla="*/ 3505200 w 3576918"/>
              <a:gd name="connsiteY44" fmla="*/ 1909482 h 3074894"/>
              <a:gd name="connsiteX45" fmla="*/ 3523130 w 3576918"/>
              <a:gd name="connsiteY45" fmla="*/ 1873624 h 3074894"/>
              <a:gd name="connsiteX46" fmla="*/ 3532094 w 3576918"/>
              <a:gd name="connsiteY46" fmla="*/ 1846729 h 3074894"/>
              <a:gd name="connsiteX47" fmla="*/ 3558988 w 3576918"/>
              <a:gd name="connsiteY47" fmla="*/ 1783977 h 3074894"/>
              <a:gd name="connsiteX48" fmla="*/ 3576918 w 3576918"/>
              <a:gd name="connsiteY48" fmla="*/ 1658471 h 3074894"/>
              <a:gd name="connsiteX49" fmla="*/ 3558988 w 3576918"/>
              <a:gd name="connsiteY49" fmla="*/ 1541929 h 3074894"/>
              <a:gd name="connsiteX50" fmla="*/ 3487271 w 3576918"/>
              <a:gd name="connsiteY50" fmla="*/ 1452282 h 3074894"/>
              <a:gd name="connsiteX51" fmla="*/ 3460377 w 3576918"/>
              <a:gd name="connsiteY51" fmla="*/ 1434353 h 3074894"/>
              <a:gd name="connsiteX52" fmla="*/ 3442447 w 3576918"/>
              <a:gd name="connsiteY52" fmla="*/ 1416424 h 3074894"/>
              <a:gd name="connsiteX53" fmla="*/ 3388659 w 3576918"/>
              <a:gd name="connsiteY53" fmla="*/ 1398494 h 3074894"/>
              <a:gd name="connsiteX54" fmla="*/ 3307977 w 3576918"/>
              <a:gd name="connsiteY54" fmla="*/ 1362635 h 3074894"/>
              <a:gd name="connsiteX55" fmla="*/ 3281082 w 3576918"/>
              <a:gd name="connsiteY55" fmla="*/ 1353671 h 3074894"/>
              <a:gd name="connsiteX56" fmla="*/ 3254188 w 3576918"/>
              <a:gd name="connsiteY56" fmla="*/ 1344706 h 3074894"/>
              <a:gd name="connsiteX57" fmla="*/ 3218330 w 3576918"/>
              <a:gd name="connsiteY57" fmla="*/ 1335741 h 3074894"/>
              <a:gd name="connsiteX58" fmla="*/ 3191435 w 3576918"/>
              <a:gd name="connsiteY58" fmla="*/ 1326777 h 3074894"/>
              <a:gd name="connsiteX59" fmla="*/ 3146612 w 3576918"/>
              <a:gd name="connsiteY59" fmla="*/ 1317812 h 3074894"/>
              <a:gd name="connsiteX60" fmla="*/ 3092824 w 3576918"/>
              <a:gd name="connsiteY60" fmla="*/ 1299882 h 3074894"/>
              <a:gd name="connsiteX61" fmla="*/ 3012141 w 3576918"/>
              <a:gd name="connsiteY61" fmla="*/ 1272988 h 3074894"/>
              <a:gd name="connsiteX62" fmla="*/ 2985247 w 3576918"/>
              <a:gd name="connsiteY62" fmla="*/ 1264024 h 3074894"/>
              <a:gd name="connsiteX63" fmla="*/ 2958353 w 3576918"/>
              <a:gd name="connsiteY63" fmla="*/ 1255059 h 3074894"/>
              <a:gd name="connsiteX64" fmla="*/ 2868706 w 3576918"/>
              <a:gd name="connsiteY64" fmla="*/ 1237129 h 3074894"/>
              <a:gd name="connsiteX65" fmla="*/ 2823882 w 3576918"/>
              <a:gd name="connsiteY65" fmla="*/ 1228165 h 3074894"/>
              <a:gd name="connsiteX66" fmla="*/ 2662518 w 3576918"/>
              <a:gd name="connsiteY66" fmla="*/ 1210235 h 3074894"/>
              <a:gd name="connsiteX67" fmla="*/ 2635624 w 3576918"/>
              <a:gd name="connsiteY67" fmla="*/ 1201271 h 3074894"/>
              <a:gd name="connsiteX68" fmla="*/ 2563906 w 3576918"/>
              <a:gd name="connsiteY68" fmla="*/ 1183341 h 3074894"/>
              <a:gd name="connsiteX69" fmla="*/ 2510118 w 3576918"/>
              <a:gd name="connsiteY69" fmla="*/ 1165412 h 3074894"/>
              <a:gd name="connsiteX70" fmla="*/ 2492188 w 3576918"/>
              <a:gd name="connsiteY70" fmla="*/ 1147482 h 3074894"/>
              <a:gd name="connsiteX71" fmla="*/ 2456330 w 3576918"/>
              <a:gd name="connsiteY71" fmla="*/ 1138518 h 3074894"/>
              <a:gd name="connsiteX72" fmla="*/ 2429435 w 3576918"/>
              <a:gd name="connsiteY72" fmla="*/ 1129553 h 3074894"/>
              <a:gd name="connsiteX73" fmla="*/ 2402541 w 3576918"/>
              <a:gd name="connsiteY73" fmla="*/ 1111624 h 3074894"/>
              <a:gd name="connsiteX74" fmla="*/ 2375647 w 3576918"/>
              <a:gd name="connsiteY74" fmla="*/ 1102659 h 3074894"/>
              <a:gd name="connsiteX75" fmla="*/ 2312894 w 3576918"/>
              <a:gd name="connsiteY75" fmla="*/ 1084729 h 3074894"/>
              <a:gd name="connsiteX76" fmla="*/ 2277035 w 3576918"/>
              <a:gd name="connsiteY76" fmla="*/ 1066800 h 3074894"/>
              <a:gd name="connsiteX77" fmla="*/ 2205318 w 3576918"/>
              <a:gd name="connsiteY77" fmla="*/ 1048871 h 3074894"/>
              <a:gd name="connsiteX78" fmla="*/ 2160494 w 3576918"/>
              <a:gd name="connsiteY78" fmla="*/ 1021977 h 3074894"/>
              <a:gd name="connsiteX79" fmla="*/ 2133600 w 3576918"/>
              <a:gd name="connsiteY79" fmla="*/ 1004047 h 3074894"/>
              <a:gd name="connsiteX80" fmla="*/ 2106706 w 3576918"/>
              <a:gd name="connsiteY80" fmla="*/ 995082 h 3074894"/>
              <a:gd name="connsiteX81" fmla="*/ 2052918 w 3576918"/>
              <a:gd name="connsiteY81" fmla="*/ 968188 h 3074894"/>
              <a:gd name="connsiteX82" fmla="*/ 1990165 w 3576918"/>
              <a:gd name="connsiteY82" fmla="*/ 923365 h 3074894"/>
              <a:gd name="connsiteX83" fmla="*/ 1945341 w 3576918"/>
              <a:gd name="connsiteY83" fmla="*/ 887506 h 3074894"/>
              <a:gd name="connsiteX84" fmla="*/ 1900518 w 3576918"/>
              <a:gd name="connsiteY84" fmla="*/ 842682 h 3074894"/>
              <a:gd name="connsiteX85" fmla="*/ 1882588 w 3576918"/>
              <a:gd name="connsiteY85" fmla="*/ 824753 h 3074894"/>
              <a:gd name="connsiteX86" fmla="*/ 1864659 w 3576918"/>
              <a:gd name="connsiteY86" fmla="*/ 770965 h 3074894"/>
              <a:gd name="connsiteX87" fmla="*/ 1855694 w 3576918"/>
              <a:gd name="connsiteY87" fmla="*/ 744071 h 3074894"/>
              <a:gd name="connsiteX88" fmla="*/ 1880148 w 3576918"/>
              <a:gd name="connsiteY88" fmla="*/ 546556 h 3074894"/>
              <a:gd name="connsiteX89" fmla="*/ 1857055 w 3576918"/>
              <a:gd name="connsiteY89" fmla="*/ 475991 h 3074894"/>
              <a:gd name="connsiteX90" fmla="*/ 1819835 w 3576918"/>
              <a:gd name="connsiteY90" fmla="*/ 475129 h 3074894"/>
              <a:gd name="connsiteX91" fmla="*/ 1775012 w 3576918"/>
              <a:gd name="connsiteY91" fmla="*/ 430306 h 3074894"/>
              <a:gd name="connsiteX92" fmla="*/ 1748118 w 3576918"/>
              <a:gd name="connsiteY92" fmla="*/ 421341 h 3074894"/>
              <a:gd name="connsiteX93" fmla="*/ 1721224 w 3576918"/>
              <a:gd name="connsiteY93" fmla="*/ 403412 h 3074894"/>
              <a:gd name="connsiteX94" fmla="*/ 1685365 w 3576918"/>
              <a:gd name="connsiteY94" fmla="*/ 385482 h 3074894"/>
              <a:gd name="connsiteX95" fmla="*/ 1658471 w 3576918"/>
              <a:gd name="connsiteY95" fmla="*/ 367553 h 3074894"/>
              <a:gd name="connsiteX96" fmla="*/ 1604682 w 3576918"/>
              <a:gd name="connsiteY96" fmla="*/ 349624 h 3074894"/>
              <a:gd name="connsiteX97" fmla="*/ 1577788 w 3576918"/>
              <a:gd name="connsiteY97" fmla="*/ 340659 h 3074894"/>
              <a:gd name="connsiteX98" fmla="*/ 1550894 w 3576918"/>
              <a:gd name="connsiteY98" fmla="*/ 331694 h 3074894"/>
              <a:gd name="connsiteX99" fmla="*/ 1452282 w 3576918"/>
              <a:gd name="connsiteY99" fmla="*/ 322729 h 3074894"/>
              <a:gd name="connsiteX100" fmla="*/ 1398494 w 3576918"/>
              <a:gd name="connsiteY100" fmla="*/ 286871 h 3074894"/>
              <a:gd name="connsiteX101" fmla="*/ 1344706 w 3576918"/>
              <a:gd name="connsiteY101" fmla="*/ 233082 h 3074894"/>
              <a:gd name="connsiteX102" fmla="*/ 1299882 w 3576918"/>
              <a:gd name="connsiteY102" fmla="*/ 188259 h 3074894"/>
              <a:gd name="connsiteX103" fmla="*/ 1281953 w 3576918"/>
              <a:gd name="connsiteY103" fmla="*/ 170329 h 3074894"/>
              <a:gd name="connsiteX104" fmla="*/ 1201271 w 3576918"/>
              <a:gd name="connsiteY104" fmla="*/ 116541 h 3074894"/>
              <a:gd name="connsiteX105" fmla="*/ 1174377 w 3576918"/>
              <a:gd name="connsiteY105" fmla="*/ 98612 h 3074894"/>
              <a:gd name="connsiteX106" fmla="*/ 1111624 w 3576918"/>
              <a:gd name="connsiteY106" fmla="*/ 71718 h 3074894"/>
              <a:gd name="connsiteX107" fmla="*/ 1066800 w 3576918"/>
              <a:gd name="connsiteY107" fmla="*/ 44824 h 3074894"/>
              <a:gd name="connsiteX108" fmla="*/ 1039906 w 3576918"/>
              <a:gd name="connsiteY108" fmla="*/ 26894 h 3074894"/>
              <a:gd name="connsiteX109" fmla="*/ 932330 w 3576918"/>
              <a:gd name="connsiteY109" fmla="*/ 8965 h 3074894"/>
              <a:gd name="connsiteX110" fmla="*/ 887506 w 3576918"/>
              <a:gd name="connsiteY110" fmla="*/ 0 h 3074894"/>
              <a:gd name="connsiteX111" fmla="*/ 762000 w 3576918"/>
              <a:gd name="connsiteY111" fmla="*/ 8965 h 3074894"/>
              <a:gd name="connsiteX112" fmla="*/ 708212 w 3576918"/>
              <a:gd name="connsiteY112" fmla="*/ 35859 h 3074894"/>
              <a:gd name="connsiteX113" fmla="*/ 681318 w 3576918"/>
              <a:gd name="connsiteY113" fmla="*/ 44824 h 3074894"/>
              <a:gd name="connsiteX114" fmla="*/ 618565 w 3576918"/>
              <a:gd name="connsiteY114" fmla="*/ 71718 h 3074894"/>
              <a:gd name="connsiteX115" fmla="*/ 493059 w 3576918"/>
              <a:gd name="connsiteY115" fmla="*/ 89647 h 3074894"/>
              <a:gd name="connsiteX116" fmla="*/ 430306 w 3576918"/>
              <a:gd name="connsiteY116" fmla="*/ 98612 h 3074894"/>
              <a:gd name="connsiteX117" fmla="*/ 403412 w 3576918"/>
              <a:gd name="connsiteY117" fmla="*/ 107577 h 3074894"/>
              <a:gd name="connsiteX118" fmla="*/ 331694 w 3576918"/>
              <a:gd name="connsiteY118" fmla="*/ 125506 h 3074894"/>
              <a:gd name="connsiteX119" fmla="*/ 304800 w 3576918"/>
              <a:gd name="connsiteY119" fmla="*/ 143435 h 3074894"/>
              <a:gd name="connsiteX120" fmla="*/ 277906 w 3576918"/>
              <a:gd name="connsiteY120" fmla="*/ 152400 h 3074894"/>
              <a:gd name="connsiteX121" fmla="*/ 251012 w 3576918"/>
              <a:gd name="connsiteY121" fmla="*/ 179294 h 3074894"/>
              <a:gd name="connsiteX122" fmla="*/ 197224 w 3576918"/>
              <a:gd name="connsiteY122" fmla="*/ 215153 h 3074894"/>
              <a:gd name="connsiteX123" fmla="*/ 152400 w 3576918"/>
              <a:gd name="connsiteY123" fmla="*/ 251012 h 3074894"/>
              <a:gd name="connsiteX124" fmla="*/ 80682 w 3576918"/>
              <a:gd name="connsiteY124" fmla="*/ 331694 h 3074894"/>
              <a:gd name="connsiteX125" fmla="*/ 53788 w 3576918"/>
              <a:gd name="connsiteY125" fmla="*/ 421341 h 3074894"/>
              <a:gd name="connsiteX126" fmla="*/ 62753 w 3576918"/>
              <a:gd name="connsiteY126" fmla="*/ 645459 h 3074894"/>
              <a:gd name="connsiteX127" fmla="*/ 71718 w 3576918"/>
              <a:gd name="connsiteY127" fmla="*/ 681318 h 3074894"/>
              <a:gd name="connsiteX128" fmla="*/ 80682 w 3576918"/>
              <a:gd name="connsiteY128" fmla="*/ 726141 h 3074894"/>
              <a:gd name="connsiteX129" fmla="*/ 98612 w 3576918"/>
              <a:gd name="connsiteY129" fmla="*/ 923365 h 3074894"/>
              <a:gd name="connsiteX130" fmla="*/ 89647 w 3576918"/>
              <a:gd name="connsiteY130" fmla="*/ 1156447 h 3074894"/>
              <a:gd name="connsiteX131" fmla="*/ 80682 w 3576918"/>
              <a:gd name="connsiteY131" fmla="*/ 1237129 h 3074894"/>
              <a:gd name="connsiteX132" fmla="*/ 71718 w 3576918"/>
              <a:gd name="connsiteY132" fmla="*/ 1326777 h 3074894"/>
              <a:gd name="connsiteX133" fmla="*/ 53788 w 3576918"/>
              <a:gd name="connsiteY133" fmla="*/ 1407459 h 3074894"/>
              <a:gd name="connsiteX134" fmla="*/ 26894 w 3576918"/>
              <a:gd name="connsiteY134" fmla="*/ 1586753 h 3074894"/>
              <a:gd name="connsiteX135" fmla="*/ 8965 w 3576918"/>
              <a:gd name="connsiteY135" fmla="*/ 1972235 h 3074894"/>
              <a:gd name="connsiteX136" fmla="*/ 0 w 3576918"/>
              <a:gd name="connsiteY136" fmla="*/ 2061882 h 3074894"/>
              <a:gd name="connsiteX137" fmla="*/ 8965 w 3576918"/>
              <a:gd name="connsiteY137" fmla="*/ 2420471 h 3074894"/>
              <a:gd name="connsiteX138" fmla="*/ 26894 w 3576918"/>
              <a:gd name="connsiteY138" fmla="*/ 2474259 h 3074894"/>
              <a:gd name="connsiteX139" fmla="*/ 53788 w 3576918"/>
              <a:gd name="connsiteY139" fmla="*/ 2537012 h 3074894"/>
              <a:gd name="connsiteX140" fmla="*/ 62753 w 3576918"/>
              <a:gd name="connsiteY140" fmla="*/ 2563906 h 3074894"/>
              <a:gd name="connsiteX141" fmla="*/ 80682 w 3576918"/>
              <a:gd name="connsiteY141" fmla="*/ 2590800 h 3074894"/>
              <a:gd name="connsiteX142" fmla="*/ 107577 w 3576918"/>
              <a:gd name="connsiteY142" fmla="*/ 2644588 h 3074894"/>
              <a:gd name="connsiteX143" fmla="*/ 125506 w 3576918"/>
              <a:gd name="connsiteY143" fmla="*/ 2698377 h 3074894"/>
              <a:gd name="connsiteX144" fmla="*/ 143435 w 3576918"/>
              <a:gd name="connsiteY144" fmla="*/ 2788024 h 3074894"/>
              <a:gd name="connsiteX145" fmla="*/ 161365 w 3576918"/>
              <a:gd name="connsiteY145" fmla="*/ 2841812 h 3074894"/>
              <a:gd name="connsiteX146" fmla="*/ 215153 w 3576918"/>
              <a:gd name="connsiteY146" fmla="*/ 2886635 h 3074894"/>
              <a:gd name="connsiteX147" fmla="*/ 233082 w 3576918"/>
              <a:gd name="connsiteY147" fmla="*/ 2904565 h 3074894"/>
              <a:gd name="connsiteX148" fmla="*/ 259977 w 3576918"/>
              <a:gd name="connsiteY148" fmla="*/ 2913529 h 3074894"/>
              <a:gd name="connsiteX149" fmla="*/ 349624 w 3576918"/>
              <a:gd name="connsiteY149" fmla="*/ 2949388 h 3074894"/>
              <a:gd name="connsiteX150" fmla="*/ 430306 w 3576918"/>
              <a:gd name="connsiteY150" fmla="*/ 2976282 h 3074894"/>
              <a:gd name="connsiteX151" fmla="*/ 457200 w 3576918"/>
              <a:gd name="connsiteY151" fmla="*/ 2985247 h 3074894"/>
              <a:gd name="connsiteX152" fmla="*/ 537882 w 3576918"/>
              <a:gd name="connsiteY152" fmla="*/ 3003177 h 3074894"/>
              <a:gd name="connsiteX153" fmla="*/ 645459 w 3576918"/>
              <a:gd name="connsiteY153" fmla="*/ 2967318 h 3074894"/>
              <a:gd name="connsiteX0" fmla="*/ 645459 w 3576918"/>
              <a:gd name="connsiteY0" fmla="*/ 2967318 h 3074894"/>
              <a:gd name="connsiteX1" fmla="*/ 708212 w 3576918"/>
              <a:gd name="connsiteY1" fmla="*/ 2994212 h 3074894"/>
              <a:gd name="connsiteX2" fmla="*/ 744071 w 3576918"/>
              <a:gd name="connsiteY2" fmla="*/ 3003177 h 3074894"/>
              <a:gd name="connsiteX3" fmla="*/ 914400 w 3576918"/>
              <a:gd name="connsiteY3" fmla="*/ 3021106 h 3074894"/>
              <a:gd name="connsiteX4" fmla="*/ 1075765 w 3576918"/>
              <a:gd name="connsiteY4" fmla="*/ 3039035 h 3074894"/>
              <a:gd name="connsiteX5" fmla="*/ 1192306 w 3576918"/>
              <a:gd name="connsiteY5" fmla="*/ 3056965 h 3074894"/>
              <a:gd name="connsiteX6" fmla="*/ 1317812 w 3576918"/>
              <a:gd name="connsiteY6" fmla="*/ 3074894 h 3074894"/>
              <a:gd name="connsiteX7" fmla="*/ 1810871 w 3576918"/>
              <a:gd name="connsiteY7" fmla="*/ 3065929 h 3074894"/>
              <a:gd name="connsiteX8" fmla="*/ 1855694 w 3576918"/>
              <a:gd name="connsiteY8" fmla="*/ 3056965 h 3074894"/>
              <a:gd name="connsiteX9" fmla="*/ 1963271 w 3576918"/>
              <a:gd name="connsiteY9" fmla="*/ 3048000 h 3074894"/>
              <a:gd name="connsiteX10" fmla="*/ 2070847 w 3576918"/>
              <a:gd name="connsiteY10" fmla="*/ 3030071 h 3074894"/>
              <a:gd name="connsiteX11" fmla="*/ 2196353 w 3576918"/>
              <a:gd name="connsiteY11" fmla="*/ 3012141 h 3074894"/>
              <a:gd name="connsiteX12" fmla="*/ 2241177 w 3576918"/>
              <a:gd name="connsiteY12" fmla="*/ 2994212 h 3074894"/>
              <a:gd name="connsiteX13" fmla="*/ 2294965 w 3576918"/>
              <a:gd name="connsiteY13" fmla="*/ 2985247 h 3074894"/>
              <a:gd name="connsiteX14" fmla="*/ 2357718 w 3576918"/>
              <a:gd name="connsiteY14" fmla="*/ 2967318 h 3074894"/>
              <a:gd name="connsiteX15" fmla="*/ 2393577 w 3576918"/>
              <a:gd name="connsiteY15" fmla="*/ 2958353 h 3074894"/>
              <a:gd name="connsiteX16" fmla="*/ 2438400 w 3576918"/>
              <a:gd name="connsiteY16" fmla="*/ 2949388 h 3074894"/>
              <a:gd name="connsiteX17" fmla="*/ 2483224 w 3576918"/>
              <a:gd name="connsiteY17" fmla="*/ 2931459 h 3074894"/>
              <a:gd name="connsiteX18" fmla="*/ 2510118 w 3576918"/>
              <a:gd name="connsiteY18" fmla="*/ 2922494 h 3074894"/>
              <a:gd name="connsiteX19" fmla="*/ 2545977 w 3576918"/>
              <a:gd name="connsiteY19" fmla="*/ 2913529 h 3074894"/>
              <a:gd name="connsiteX20" fmla="*/ 2617694 w 3576918"/>
              <a:gd name="connsiteY20" fmla="*/ 2877671 h 3074894"/>
              <a:gd name="connsiteX21" fmla="*/ 2671482 w 3576918"/>
              <a:gd name="connsiteY21" fmla="*/ 2841812 h 3074894"/>
              <a:gd name="connsiteX22" fmla="*/ 2788024 w 3576918"/>
              <a:gd name="connsiteY22" fmla="*/ 2779059 h 3074894"/>
              <a:gd name="connsiteX23" fmla="*/ 2823882 w 3576918"/>
              <a:gd name="connsiteY23" fmla="*/ 2761129 h 3074894"/>
              <a:gd name="connsiteX24" fmla="*/ 2850777 w 3576918"/>
              <a:gd name="connsiteY24" fmla="*/ 2743200 h 3074894"/>
              <a:gd name="connsiteX25" fmla="*/ 2886635 w 3576918"/>
              <a:gd name="connsiteY25" fmla="*/ 2734235 h 3074894"/>
              <a:gd name="connsiteX26" fmla="*/ 2940424 w 3576918"/>
              <a:gd name="connsiteY26" fmla="*/ 2707341 h 3074894"/>
              <a:gd name="connsiteX27" fmla="*/ 2967318 w 3576918"/>
              <a:gd name="connsiteY27" fmla="*/ 2689412 h 3074894"/>
              <a:gd name="connsiteX28" fmla="*/ 3021106 w 3576918"/>
              <a:gd name="connsiteY28" fmla="*/ 2671482 h 3074894"/>
              <a:gd name="connsiteX29" fmla="*/ 3074894 w 3576918"/>
              <a:gd name="connsiteY29" fmla="*/ 2635624 h 3074894"/>
              <a:gd name="connsiteX30" fmla="*/ 3092824 w 3576918"/>
              <a:gd name="connsiteY30" fmla="*/ 2617694 h 3074894"/>
              <a:gd name="connsiteX31" fmla="*/ 3182471 w 3576918"/>
              <a:gd name="connsiteY31" fmla="*/ 2563906 h 3074894"/>
              <a:gd name="connsiteX32" fmla="*/ 3245224 w 3576918"/>
              <a:gd name="connsiteY32" fmla="*/ 2510118 h 3074894"/>
              <a:gd name="connsiteX33" fmla="*/ 3272118 w 3576918"/>
              <a:gd name="connsiteY33" fmla="*/ 2474259 h 3074894"/>
              <a:gd name="connsiteX34" fmla="*/ 3325906 w 3576918"/>
              <a:gd name="connsiteY34" fmla="*/ 2411506 h 3074894"/>
              <a:gd name="connsiteX35" fmla="*/ 3334871 w 3576918"/>
              <a:gd name="connsiteY35" fmla="*/ 2384612 h 3074894"/>
              <a:gd name="connsiteX36" fmla="*/ 3352800 w 3576918"/>
              <a:gd name="connsiteY36" fmla="*/ 2366682 h 3074894"/>
              <a:gd name="connsiteX37" fmla="*/ 3379694 w 3576918"/>
              <a:gd name="connsiteY37" fmla="*/ 2286000 h 3074894"/>
              <a:gd name="connsiteX38" fmla="*/ 3406588 w 3576918"/>
              <a:gd name="connsiteY38" fmla="*/ 2205318 h 3074894"/>
              <a:gd name="connsiteX39" fmla="*/ 3415553 w 3576918"/>
              <a:gd name="connsiteY39" fmla="*/ 2178424 h 3074894"/>
              <a:gd name="connsiteX40" fmla="*/ 3424518 w 3576918"/>
              <a:gd name="connsiteY40" fmla="*/ 2142565 h 3074894"/>
              <a:gd name="connsiteX41" fmla="*/ 3442447 w 3576918"/>
              <a:gd name="connsiteY41" fmla="*/ 2097741 h 3074894"/>
              <a:gd name="connsiteX42" fmla="*/ 3460377 w 3576918"/>
              <a:gd name="connsiteY42" fmla="*/ 2043953 h 3074894"/>
              <a:gd name="connsiteX43" fmla="*/ 3478306 w 3576918"/>
              <a:gd name="connsiteY43" fmla="*/ 1972235 h 3074894"/>
              <a:gd name="connsiteX44" fmla="*/ 3505200 w 3576918"/>
              <a:gd name="connsiteY44" fmla="*/ 1909482 h 3074894"/>
              <a:gd name="connsiteX45" fmla="*/ 3523130 w 3576918"/>
              <a:gd name="connsiteY45" fmla="*/ 1873624 h 3074894"/>
              <a:gd name="connsiteX46" fmla="*/ 3532094 w 3576918"/>
              <a:gd name="connsiteY46" fmla="*/ 1846729 h 3074894"/>
              <a:gd name="connsiteX47" fmla="*/ 3558988 w 3576918"/>
              <a:gd name="connsiteY47" fmla="*/ 1783977 h 3074894"/>
              <a:gd name="connsiteX48" fmla="*/ 3576918 w 3576918"/>
              <a:gd name="connsiteY48" fmla="*/ 1658471 h 3074894"/>
              <a:gd name="connsiteX49" fmla="*/ 3558988 w 3576918"/>
              <a:gd name="connsiteY49" fmla="*/ 1541929 h 3074894"/>
              <a:gd name="connsiteX50" fmla="*/ 3487271 w 3576918"/>
              <a:gd name="connsiteY50" fmla="*/ 1452282 h 3074894"/>
              <a:gd name="connsiteX51" fmla="*/ 3460377 w 3576918"/>
              <a:gd name="connsiteY51" fmla="*/ 1434353 h 3074894"/>
              <a:gd name="connsiteX52" fmla="*/ 3442447 w 3576918"/>
              <a:gd name="connsiteY52" fmla="*/ 1416424 h 3074894"/>
              <a:gd name="connsiteX53" fmla="*/ 3388659 w 3576918"/>
              <a:gd name="connsiteY53" fmla="*/ 1398494 h 3074894"/>
              <a:gd name="connsiteX54" fmla="*/ 3307977 w 3576918"/>
              <a:gd name="connsiteY54" fmla="*/ 1362635 h 3074894"/>
              <a:gd name="connsiteX55" fmla="*/ 3281082 w 3576918"/>
              <a:gd name="connsiteY55" fmla="*/ 1353671 h 3074894"/>
              <a:gd name="connsiteX56" fmla="*/ 3254188 w 3576918"/>
              <a:gd name="connsiteY56" fmla="*/ 1344706 h 3074894"/>
              <a:gd name="connsiteX57" fmla="*/ 3218330 w 3576918"/>
              <a:gd name="connsiteY57" fmla="*/ 1335741 h 3074894"/>
              <a:gd name="connsiteX58" fmla="*/ 3191435 w 3576918"/>
              <a:gd name="connsiteY58" fmla="*/ 1326777 h 3074894"/>
              <a:gd name="connsiteX59" fmla="*/ 3146612 w 3576918"/>
              <a:gd name="connsiteY59" fmla="*/ 1317812 h 3074894"/>
              <a:gd name="connsiteX60" fmla="*/ 3092824 w 3576918"/>
              <a:gd name="connsiteY60" fmla="*/ 1299882 h 3074894"/>
              <a:gd name="connsiteX61" fmla="*/ 3012141 w 3576918"/>
              <a:gd name="connsiteY61" fmla="*/ 1272988 h 3074894"/>
              <a:gd name="connsiteX62" fmla="*/ 2985247 w 3576918"/>
              <a:gd name="connsiteY62" fmla="*/ 1264024 h 3074894"/>
              <a:gd name="connsiteX63" fmla="*/ 2958353 w 3576918"/>
              <a:gd name="connsiteY63" fmla="*/ 1255059 h 3074894"/>
              <a:gd name="connsiteX64" fmla="*/ 2868706 w 3576918"/>
              <a:gd name="connsiteY64" fmla="*/ 1237129 h 3074894"/>
              <a:gd name="connsiteX65" fmla="*/ 2823882 w 3576918"/>
              <a:gd name="connsiteY65" fmla="*/ 1228165 h 3074894"/>
              <a:gd name="connsiteX66" fmla="*/ 2662518 w 3576918"/>
              <a:gd name="connsiteY66" fmla="*/ 1210235 h 3074894"/>
              <a:gd name="connsiteX67" fmla="*/ 2635624 w 3576918"/>
              <a:gd name="connsiteY67" fmla="*/ 1201271 h 3074894"/>
              <a:gd name="connsiteX68" fmla="*/ 2563906 w 3576918"/>
              <a:gd name="connsiteY68" fmla="*/ 1183341 h 3074894"/>
              <a:gd name="connsiteX69" fmla="*/ 2510118 w 3576918"/>
              <a:gd name="connsiteY69" fmla="*/ 1165412 h 3074894"/>
              <a:gd name="connsiteX70" fmla="*/ 2492188 w 3576918"/>
              <a:gd name="connsiteY70" fmla="*/ 1147482 h 3074894"/>
              <a:gd name="connsiteX71" fmla="*/ 2456330 w 3576918"/>
              <a:gd name="connsiteY71" fmla="*/ 1138518 h 3074894"/>
              <a:gd name="connsiteX72" fmla="*/ 2429435 w 3576918"/>
              <a:gd name="connsiteY72" fmla="*/ 1129553 h 3074894"/>
              <a:gd name="connsiteX73" fmla="*/ 2402541 w 3576918"/>
              <a:gd name="connsiteY73" fmla="*/ 1111624 h 3074894"/>
              <a:gd name="connsiteX74" fmla="*/ 2375647 w 3576918"/>
              <a:gd name="connsiteY74" fmla="*/ 1102659 h 3074894"/>
              <a:gd name="connsiteX75" fmla="*/ 2312894 w 3576918"/>
              <a:gd name="connsiteY75" fmla="*/ 1084729 h 3074894"/>
              <a:gd name="connsiteX76" fmla="*/ 2277035 w 3576918"/>
              <a:gd name="connsiteY76" fmla="*/ 1066800 h 3074894"/>
              <a:gd name="connsiteX77" fmla="*/ 2205318 w 3576918"/>
              <a:gd name="connsiteY77" fmla="*/ 1048871 h 3074894"/>
              <a:gd name="connsiteX78" fmla="*/ 2160494 w 3576918"/>
              <a:gd name="connsiteY78" fmla="*/ 1021977 h 3074894"/>
              <a:gd name="connsiteX79" fmla="*/ 2133600 w 3576918"/>
              <a:gd name="connsiteY79" fmla="*/ 1004047 h 3074894"/>
              <a:gd name="connsiteX80" fmla="*/ 2106706 w 3576918"/>
              <a:gd name="connsiteY80" fmla="*/ 995082 h 3074894"/>
              <a:gd name="connsiteX81" fmla="*/ 2052918 w 3576918"/>
              <a:gd name="connsiteY81" fmla="*/ 968188 h 3074894"/>
              <a:gd name="connsiteX82" fmla="*/ 1990165 w 3576918"/>
              <a:gd name="connsiteY82" fmla="*/ 923365 h 3074894"/>
              <a:gd name="connsiteX83" fmla="*/ 1945341 w 3576918"/>
              <a:gd name="connsiteY83" fmla="*/ 887506 h 3074894"/>
              <a:gd name="connsiteX84" fmla="*/ 1900518 w 3576918"/>
              <a:gd name="connsiteY84" fmla="*/ 842682 h 3074894"/>
              <a:gd name="connsiteX85" fmla="*/ 1882588 w 3576918"/>
              <a:gd name="connsiteY85" fmla="*/ 824753 h 3074894"/>
              <a:gd name="connsiteX86" fmla="*/ 1864659 w 3576918"/>
              <a:gd name="connsiteY86" fmla="*/ 770965 h 3074894"/>
              <a:gd name="connsiteX87" fmla="*/ 1855694 w 3576918"/>
              <a:gd name="connsiteY87" fmla="*/ 744071 h 3074894"/>
              <a:gd name="connsiteX88" fmla="*/ 1880148 w 3576918"/>
              <a:gd name="connsiteY88" fmla="*/ 546556 h 3074894"/>
              <a:gd name="connsiteX89" fmla="*/ 1857055 w 3576918"/>
              <a:gd name="connsiteY89" fmla="*/ 475991 h 3074894"/>
              <a:gd name="connsiteX90" fmla="*/ 1841026 w 3576918"/>
              <a:gd name="connsiteY90" fmla="*/ 408029 h 3074894"/>
              <a:gd name="connsiteX91" fmla="*/ 1775012 w 3576918"/>
              <a:gd name="connsiteY91" fmla="*/ 430306 h 3074894"/>
              <a:gd name="connsiteX92" fmla="*/ 1748118 w 3576918"/>
              <a:gd name="connsiteY92" fmla="*/ 421341 h 3074894"/>
              <a:gd name="connsiteX93" fmla="*/ 1721224 w 3576918"/>
              <a:gd name="connsiteY93" fmla="*/ 403412 h 3074894"/>
              <a:gd name="connsiteX94" fmla="*/ 1685365 w 3576918"/>
              <a:gd name="connsiteY94" fmla="*/ 385482 h 3074894"/>
              <a:gd name="connsiteX95" fmla="*/ 1658471 w 3576918"/>
              <a:gd name="connsiteY95" fmla="*/ 367553 h 3074894"/>
              <a:gd name="connsiteX96" fmla="*/ 1604682 w 3576918"/>
              <a:gd name="connsiteY96" fmla="*/ 349624 h 3074894"/>
              <a:gd name="connsiteX97" fmla="*/ 1577788 w 3576918"/>
              <a:gd name="connsiteY97" fmla="*/ 340659 h 3074894"/>
              <a:gd name="connsiteX98" fmla="*/ 1550894 w 3576918"/>
              <a:gd name="connsiteY98" fmla="*/ 331694 h 3074894"/>
              <a:gd name="connsiteX99" fmla="*/ 1452282 w 3576918"/>
              <a:gd name="connsiteY99" fmla="*/ 322729 h 3074894"/>
              <a:gd name="connsiteX100" fmla="*/ 1398494 w 3576918"/>
              <a:gd name="connsiteY100" fmla="*/ 286871 h 3074894"/>
              <a:gd name="connsiteX101" fmla="*/ 1344706 w 3576918"/>
              <a:gd name="connsiteY101" fmla="*/ 233082 h 3074894"/>
              <a:gd name="connsiteX102" fmla="*/ 1299882 w 3576918"/>
              <a:gd name="connsiteY102" fmla="*/ 188259 h 3074894"/>
              <a:gd name="connsiteX103" fmla="*/ 1281953 w 3576918"/>
              <a:gd name="connsiteY103" fmla="*/ 170329 h 3074894"/>
              <a:gd name="connsiteX104" fmla="*/ 1201271 w 3576918"/>
              <a:gd name="connsiteY104" fmla="*/ 116541 h 3074894"/>
              <a:gd name="connsiteX105" fmla="*/ 1174377 w 3576918"/>
              <a:gd name="connsiteY105" fmla="*/ 98612 h 3074894"/>
              <a:gd name="connsiteX106" fmla="*/ 1111624 w 3576918"/>
              <a:gd name="connsiteY106" fmla="*/ 71718 h 3074894"/>
              <a:gd name="connsiteX107" fmla="*/ 1066800 w 3576918"/>
              <a:gd name="connsiteY107" fmla="*/ 44824 h 3074894"/>
              <a:gd name="connsiteX108" fmla="*/ 1039906 w 3576918"/>
              <a:gd name="connsiteY108" fmla="*/ 26894 h 3074894"/>
              <a:gd name="connsiteX109" fmla="*/ 932330 w 3576918"/>
              <a:gd name="connsiteY109" fmla="*/ 8965 h 3074894"/>
              <a:gd name="connsiteX110" fmla="*/ 887506 w 3576918"/>
              <a:gd name="connsiteY110" fmla="*/ 0 h 3074894"/>
              <a:gd name="connsiteX111" fmla="*/ 762000 w 3576918"/>
              <a:gd name="connsiteY111" fmla="*/ 8965 h 3074894"/>
              <a:gd name="connsiteX112" fmla="*/ 708212 w 3576918"/>
              <a:gd name="connsiteY112" fmla="*/ 35859 h 3074894"/>
              <a:gd name="connsiteX113" fmla="*/ 681318 w 3576918"/>
              <a:gd name="connsiteY113" fmla="*/ 44824 h 3074894"/>
              <a:gd name="connsiteX114" fmla="*/ 618565 w 3576918"/>
              <a:gd name="connsiteY114" fmla="*/ 71718 h 3074894"/>
              <a:gd name="connsiteX115" fmla="*/ 493059 w 3576918"/>
              <a:gd name="connsiteY115" fmla="*/ 89647 h 3074894"/>
              <a:gd name="connsiteX116" fmla="*/ 430306 w 3576918"/>
              <a:gd name="connsiteY116" fmla="*/ 98612 h 3074894"/>
              <a:gd name="connsiteX117" fmla="*/ 403412 w 3576918"/>
              <a:gd name="connsiteY117" fmla="*/ 107577 h 3074894"/>
              <a:gd name="connsiteX118" fmla="*/ 331694 w 3576918"/>
              <a:gd name="connsiteY118" fmla="*/ 125506 h 3074894"/>
              <a:gd name="connsiteX119" fmla="*/ 304800 w 3576918"/>
              <a:gd name="connsiteY119" fmla="*/ 143435 h 3074894"/>
              <a:gd name="connsiteX120" fmla="*/ 277906 w 3576918"/>
              <a:gd name="connsiteY120" fmla="*/ 152400 h 3074894"/>
              <a:gd name="connsiteX121" fmla="*/ 251012 w 3576918"/>
              <a:gd name="connsiteY121" fmla="*/ 179294 h 3074894"/>
              <a:gd name="connsiteX122" fmla="*/ 197224 w 3576918"/>
              <a:gd name="connsiteY122" fmla="*/ 215153 h 3074894"/>
              <a:gd name="connsiteX123" fmla="*/ 152400 w 3576918"/>
              <a:gd name="connsiteY123" fmla="*/ 251012 h 3074894"/>
              <a:gd name="connsiteX124" fmla="*/ 80682 w 3576918"/>
              <a:gd name="connsiteY124" fmla="*/ 331694 h 3074894"/>
              <a:gd name="connsiteX125" fmla="*/ 53788 w 3576918"/>
              <a:gd name="connsiteY125" fmla="*/ 421341 h 3074894"/>
              <a:gd name="connsiteX126" fmla="*/ 62753 w 3576918"/>
              <a:gd name="connsiteY126" fmla="*/ 645459 h 3074894"/>
              <a:gd name="connsiteX127" fmla="*/ 71718 w 3576918"/>
              <a:gd name="connsiteY127" fmla="*/ 681318 h 3074894"/>
              <a:gd name="connsiteX128" fmla="*/ 80682 w 3576918"/>
              <a:gd name="connsiteY128" fmla="*/ 726141 h 3074894"/>
              <a:gd name="connsiteX129" fmla="*/ 98612 w 3576918"/>
              <a:gd name="connsiteY129" fmla="*/ 923365 h 3074894"/>
              <a:gd name="connsiteX130" fmla="*/ 89647 w 3576918"/>
              <a:gd name="connsiteY130" fmla="*/ 1156447 h 3074894"/>
              <a:gd name="connsiteX131" fmla="*/ 80682 w 3576918"/>
              <a:gd name="connsiteY131" fmla="*/ 1237129 h 3074894"/>
              <a:gd name="connsiteX132" fmla="*/ 71718 w 3576918"/>
              <a:gd name="connsiteY132" fmla="*/ 1326777 h 3074894"/>
              <a:gd name="connsiteX133" fmla="*/ 53788 w 3576918"/>
              <a:gd name="connsiteY133" fmla="*/ 1407459 h 3074894"/>
              <a:gd name="connsiteX134" fmla="*/ 26894 w 3576918"/>
              <a:gd name="connsiteY134" fmla="*/ 1586753 h 3074894"/>
              <a:gd name="connsiteX135" fmla="*/ 8965 w 3576918"/>
              <a:gd name="connsiteY135" fmla="*/ 1972235 h 3074894"/>
              <a:gd name="connsiteX136" fmla="*/ 0 w 3576918"/>
              <a:gd name="connsiteY136" fmla="*/ 2061882 h 3074894"/>
              <a:gd name="connsiteX137" fmla="*/ 8965 w 3576918"/>
              <a:gd name="connsiteY137" fmla="*/ 2420471 h 3074894"/>
              <a:gd name="connsiteX138" fmla="*/ 26894 w 3576918"/>
              <a:gd name="connsiteY138" fmla="*/ 2474259 h 3074894"/>
              <a:gd name="connsiteX139" fmla="*/ 53788 w 3576918"/>
              <a:gd name="connsiteY139" fmla="*/ 2537012 h 3074894"/>
              <a:gd name="connsiteX140" fmla="*/ 62753 w 3576918"/>
              <a:gd name="connsiteY140" fmla="*/ 2563906 h 3074894"/>
              <a:gd name="connsiteX141" fmla="*/ 80682 w 3576918"/>
              <a:gd name="connsiteY141" fmla="*/ 2590800 h 3074894"/>
              <a:gd name="connsiteX142" fmla="*/ 107577 w 3576918"/>
              <a:gd name="connsiteY142" fmla="*/ 2644588 h 3074894"/>
              <a:gd name="connsiteX143" fmla="*/ 125506 w 3576918"/>
              <a:gd name="connsiteY143" fmla="*/ 2698377 h 3074894"/>
              <a:gd name="connsiteX144" fmla="*/ 143435 w 3576918"/>
              <a:gd name="connsiteY144" fmla="*/ 2788024 h 3074894"/>
              <a:gd name="connsiteX145" fmla="*/ 161365 w 3576918"/>
              <a:gd name="connsiteY145" fmla="*/ 2841812 h 3074894"/>
              <a:gd name="connsiteX146" fmla="*/ 215153 w 3576918"/>
              <a:gd name="connsiteY146" fmla="*/ 2886635 h 3074894"/>
              <a:gd name="connsiteX147" fmla="*/ 233082 w 3576918"/>
              <a:gd name="connsiteY147" fmla="*/ 2904565 h 3074894"/>
              <a:gd name="connsiteX148" fmla="*/ 259977 w 3576918"/>
              <a:gd name="connsiteY148" fmla="*/ 2913529 h 3074894"/>
              <a:gd name="connsiteX149" fmla="*/ 349624 w 3576918"/>
              <a:gd name="connsiteY149" fmla="*/ 2949388 h 3074894"/>
              <a:gd name="connsiteX150" fmla="*/ 430306 w 3576918"/>
              <a:gd name="connsiteY150" fmla="*/ 2976282 h 3074894"/>
              <a:gd name="connsiteX151" fmla="*/ 457200 w 3576918"/>
              <a:gd name="connsiteY151" fmla="*/ 2985247 h 3074894"/>
              <a:gd name="connsiteX152" fmla="*/ 537882 w 3576918"/>
              <a:gd name="connsiteY152" fmla="*/ 3003177 h 3074894"/>
              <a:gd name="connsiteX153" fmla="*/ 645459 w 3576918"/>
              <a:gd name="connsiteY153" fmla="*/ 2967318 h 3074894"/>
              <a:gd name="connsiteX0" fmla="*/ 645459 w 3576918"/>
              <a:gd name="connsiteY0" fmla="*/ 2967318 h 3074894"/>
              <a:gd name="connsiteX1" fmla="*/ 708212 w 3576918"/>
              <a:gd name="connsiteY1" fmla="*/ 2994212 h 3074894"/>
              <a:gd name="connsiteX2" fmla="*/ 744071 w 3576918"/>
              <a:gd name="connsiteY2" fmla="*/ 3003177 h 3074894"/>
              <a:gd name="connsiteX3" fmla="*/ 914400 w 3576918"/>
              <a:gd name="connsiteY3" fmla="*/ 3021106 h 3074894"/>
              <a:gd name="connsiteX4" fmla="*/ 1075765 w 3576918"/>
              <a:gd name="connsiteY4" fmla="*/ 3039035 h 3074894"/>
              <a:gd name="connsiteX5" fmla="*/ 1192306 w 3576918"/>
              <a:gd name="connsiteY5" fmla="*/ 3056965 h 3074894"/>
              <a:gd name="connsiteX6" fmla="*/ 1317812 w 3576918"/>
              <a:gd name="connsiteY6" fmla="*/ 3074894 h 3074894"/>
              <a:gd name="connsiteX7" fmla="*/ 1810871 w 3576918"/>
              <a:gd name="connsiteY7" fmla="*/ 3065929 h 3074894"/>
              <a:gd name="connsiteX8" fmla="*/ 1855694 w 3576918"/>
              <a:gd name="connsiteY8" fmla="*/ 3056965 h 3074894"/>
              <a:gd name="connsiteX9" fmla="*/ 1963271 w 3576918"/>
              <a:gd name="connsiteY9" fmla="*/ 3048000 h 3074894"/>
              <a:gd name="connsiteX10" fmla="*/ 2070847 w 3576918"/>
              <a:gd name="connsiteY10" fmla="*/ 3030071 h 3074894"/>
              <a:gd name="connsiteX11" fmla="*/ 2196353 w 3576918"/>
              <a:gd name="connsiteY11" fmla="*/ 3012141 h 3074894"/>
              <a:gd name="connsiteX12" fmla="*/ 2241177 w 3576918"/>
              <a:gd name="connsiteY12" fmla="*/ 2994212 h 3074894"/>
              <a:gd name="connsiteX13" fmla="*/ 2294965 w 3576918"/>
              <a:gd name="connsiteY13" fmla="*/ 2985247 h 3074894"/>
              <a:gd name="connsiteX14" fmla="*/ 2357718 w 3576918"/>
              <a:gd name="connsiteY14" fmla="*/ 2967318 h 3074894"/>
              <a:gd name="connsiteX15" fmla="*/ 2393577 w 3576918"/>
              <a:gd name="connsiteY15" fmla="*/ 2958353 h 3074894"/>
              <a:gd name="connsiteX16" fmla="*/ 2438400 w 3576918"/>
              <a:gd name="connsiteY16" fmla="*/ 2949388 h 3074894"/>
              <a:gd name="connsiteX17" fmla="*/ 2483224 w 3576918"/>
              <a:gd name="connsiteY17" fmla="*/ 2931459 h 3074894"/>
              <a:gd name="connsiteX18" fmla="*/ 2510118 w 3576918"/>
              <a:gd name="connsiteY18" fmla="*/ 2922494 h 3074894"/>
              <a:gd name="connsiteX19" fmla="*/ 2545977 w 3576918"/>
              <a:gd name="connsiteY19" fmla="*/ 2913529 h 3074894"/>
              <a:gd name="connsiteX20" fmla="*/ 2617694 w 3576918"/>
              <a:gd name="connsiteY20" fmla="*/ 2877671 h 3074894"/>
              <a:gd name="connsiteX21" fmla="*/ 2671482 w 3576918"/>
              <a:gd name="connsiteY21" fmla="*/ 2841812 h 3074894"/>
              <a:gd name="connsiteX22" fmla="*/ 2788024 w 3576918"/>
              <a:gd name="connsiteY22" fmla="*/ 2779059 h 3074894"/>
              <a:gd name="connsiteX23" fmla="*/ 2823882 w 3576918"/>
              <a:gd name="connsiteY23" fmla="*/ 2761129 h 3074894"/>
              <a:gd name="connsiteX24" fmla="*/ 2850777 w 3576918"/>
              <a:gd name="connsiteY24" fmla="*/ 2743200 h 3074894"/>
              <a:gd name="connsiteX25" fmla="*/ 2886635 w 3576918"/>
              <a:gd name="connsiteY25" fmla="*/ 2734235 h 3074894"/>
              <a:gd name="connsiteX26" fmla="*/ 2940424 w 3576918"/>
              <a:gd name="connsiteY26" fmla="*/ 2707341 h 3074894"/>
              <a:gd name="connsiteX27" fmla="*/ 2967318 w 3576918"/>
              <a:gd name="connsiteY27" fmla="*/ 2689412 h 3074894"/>
              <a:gd name="connsiteX28" fmla="*/ 3021106 w 3576918"/>
              <a:gd name="connsiteY28" fmla="*/ 2671482 h 3074894"/>
              <a:gd name="connsiteX29" fmla="*/ 3074894 w 3576918"/>
              <a:gd name="connsiteY29" fmla="*/ 2635624 h 3074894"/>
              <a:gd name="connsiteX30" fmla="*/ 3092824 w 3576918"/>
              <a:gd name="connsiteY30" fmla="*/ 2617694 h 3074894"/>
              <a:gd name="connsiteX31" fmla="*/ 3182471 w 3576918"/>
              <a:gd name="connsiteY31" fmla="*/ 2563906 h 3074894"/>
              <a:gd name="connsiteX32" fmla="*/ 3245224 w 3576918"/>
              <a:gd name="connsiteY32" fmla="*/ 2510118 h 3074894"/>
              <a:gd name="connsiteX33" fmla="*/ 3272118 w 3576918"/>
              <a:gd name="connsiteY33" fmla="*/ 2474259 h 3074894"/>
              <a:gd name="connsiteX34" fmla="*/ 3325906 w 3576918"/>
              <a:gd name="connsiteY34" fmla="*/ 2411506 h 3074894"/>
              <a:gd name="connsiteX35" fmla="*/ 3334871 w 3576918"/>
              <a:gd name="connsiteY35" fmla="*/ 2384612 h 3074894"/>
              <a:gd name="connsiteX36" fmla="*/ 3352800 w 3576918"/>
              <a:gd name="connsiteY36" fmla="*/ 2366682 h 3074894"/>
              <a:gd name="connsiteX37" fmla="*/ 3379694 w 3576918"/>
              <a:gd name="connsiteY37" fmla="*/ 2286000 h 3074894"/>
              <a:gd name="connsiteX38" fmla="*/ 3406588 w 3576918"/>
              <a:gd name="connsiteY38" fmla="*/ 2205318 h 3074894"/>
              <a:gd name="connsiteX39" fmla="*/ 3415553 w 3576918"/>
              <a:gd name="connsiteY39" fmla="*/ 2178424 h 3074894"/>
              <a:gd name="connsiteX40" fmla="*/ 3424518 w 3576918"/>
              <a:gd name="connsiteY40" fmla="*/ 2142565 h 3074894"/>
              <a:gd name="connsiteX41" fmla="*/ 3442447 w 3576918"/>
              <a:gd name="connsiteY41" fmla="*/ 2097741 h 3074894"/>
              <a:gd name="connsiteX42" fmla="*/ 3460377 w 3576918"/>
              <a:gd name="connsiteY42" fmla="*/ 2043953 h 3074894"/>
              <a:gd name="connsiteX43" fmla="*/ 3478306 w 3576918"/>
              <a:gd name="connsiteY43" fmla="*/ 1972235 h 3074894"/>
              <a:gd name="connsiteX44" fmla="*/ 3505200 w 3576918"/>
              <a:gd name="connsiteY44" fmla="*/ 1909482 h 3074894"/>
              <a:gd name="connsiteX45" fmla="*/ 3523130 w 3576918"/>
              <a:gd name="connsiteY45" fmla="*/ 1873624 h 3074894"/>
              <a:gd name="connsiteX46" fmla="*/ 3532094 w 3576918"/>
              <a:gd name="connsiteY46" fmla="*/ 1846729 h 3074894"/>
              <a:gd name="connsiteX47" fmla="*/ 3558988 w 3576918"/>
              <a:gd name="connsiteY47" fmla="*/ 1783977 h 3074894"/>
              <a:gd name="connsiteX48" fmla="*/ 3576918 w 3576918"/>
              <a:gd name="connsiteY48" fmla="*/ 1658471 h 3074894"/>
              <a:gd name="connsiteX49" fmla="*/ 3558988 w 3576918"/>
              <a:gd name="connsiteY49" fmla="*/ 1541929 h 3074894"/>
              <a:gd name="connsiteX50" fmla="*/ 3487271 w 3576918"/>
              <a:gd name="connsiteY50" fmla="*/ 1452282 h 3074894"/>
              <a:gd name="connsiteX51" fmla="*/ 3460377 w 3576918"/>
              <a:gd name="connsiteY51" fmla="*/ 1434353 h 3074894"/>
              <a:gd name="connsiteX52" fmla="*/ 3442447 w 3576918"/>
              <a:gd name="connsiteY52" fmla="*/ 1416424 h 3074894"/>
              <a:gd name="connsiteX53" fmla="*/ 3388659 w 3576918"/>
              <a:gd name="connsiteY53" fmla="*/ 1398494 h 3074894"/>
              <a:gd name="connsiteX54" fmla="*/ 3307977 w 3576918"/>
              <a:gd name="connsiteY54" fmla="*/ 1362635 h 3074894"/>
              <a:gd name="connsiteX55" fmla="*/ 3281082 w 3576918"/>
              <a:gd name="connsiteY55" fmla="*/ 1353671 h 3074894"/>
              <a:gd name="connsiteX56" fmla="*/ 3254188 w 3576918"/>
              <a:gd name="connsiteY56" fmla="*/ 1344706 h 3074894"/>
              <a:gd name="connsiteX57" fmla="*/ 3218330 w 3576918"/>
              <a:gd name="connsiteY57" fmla="*/ 1335741 h 3074894"/>
              <a:gd name="connsiteX58" fmla="*/ 3191435 w 3576918"/>
              <a:gd name="connsiteY58" fmla="*/ 1326777 h 3074894"/>
              <a:gd name="connsiteX59" fmla="*/ 3146612 w 3576918"/>
              <a:gd name="connsiteY59" fmla="*/ 1317812 h 3074894"/>
              <a:gd name="connsiteX60" fmla="*/ 3092824 w 3576918"/>
              <a:gd name="connsiteY60" fmla="*/ 1299882 h 3074894"/>
              <a:gd name="connsiteX61" fmla="*/ 3012141 w 3576918"/>
              <a:gd name="connsiteY61" fmla="*/ 1272988 h 3074894"/>
              <a:gd name="connsiteX62" fmla="*/ 2985247 w 3576918"/>
              <a:gd name="connsiteY62" fmla="*/ 1264024 h 3074894"/>
              <a:gd name="connsiteX63" fmla="*/ 2958353 w 3576918"/>
              <a:gd name="connsiteY63" fmla="*/ 1255059 h 3074894"/>
              <a:gd name="connsiteX64" fmla="*/ 2868706 w 3576918"/>
              <a:gd name="connsiteY64" fmla="*/ 1237129 h 3074894"/>
              <a:gd name="connsiteX65" fmla="*/ 2823882 w 3576918"/>
              <a:gd name="connsiteY65" fmla="*/ 1228165 h 3074894"/>
              <a:gd name="connsiteX66" fmla="*/ 2662518 w 3576918"/>
              <a:gd name="connsiteY66" fmla="*/ 1210235 h 3074894"/>
              <a:gd name="connsiteX67" fmla="*/ 2635624 w 3576918"/>
              <a:gd name="connsiteY67" fmla="*/ 1201271 h 3074894"/>
              <a:gd name="connsiteX68" fmla="*/ 2563906 w 3576918"/>
              <a:gd name="connsiteY68" fmla="*/ 1183341 h 3074894"/>
              <a:gd name="connsiteX69" fmla="*/ 2510118 w 3576918"/>
              <a:gd name="connsiteY69" fmla="*/ 1165412 h 3074894"/>
              <a:gd name="connsiteX70" fmla="*/ 2492188 w 3576918"/>
              <a:gd name="connsiteY70" fmla="*/ 1147482 h 3074894"/>
              <a:gd name="connsiteX71" fmla="*/ 2456330 w 3576918"/>
              <a:gd name="connsiteY71" fmla="*/ 1138518 h 3074894"/>
              <a:gd name="connsiteX72" fmla="*/ 2429435 w 3576918"/>
              <a:gd name="connsiteY72" fmla="*/ 1129553 h 3074894"/>
              <a:gd name="connsiteX73" fmla="*/ 2402541 w 3576918"/>
              <a:gd name="connsiteY73" fmla="*/ 1111624 h 3074894"/>
              <a:gd name="connsiteX74" fmla="*/ 2375647 w 3576918"/>
              <a:gd name="connsiteY74" fmla="*/ 1102659 h 3074894"/>
              <a:gd name="connsiteX75" fmla="*/ 2312894 w 3576918"/>
              <a:gd name="connsiteY75" fmla="*/ 1084729 h 3074894"/>
              <a:gd name="connsiteX76" fmla="*/ 2277035 w 3576918"/>
              <a:gd name="connsiteY76" fmla="*/ 1066800 h 3074894"/>
              <a:gd name="connsiteX77" fmla="*/ 2205318 w 3576918"/>
              <a:gd name="connsiteY77" fmla="*/ 1048871 h 3074894"/>
              <a:gd name="connsiteX78" fmla="*/ 2160494 w 3576918"/>
              <a:gd name="connsiteY78" fmla="*/ 1021977 h 3074894"/>
              <a:gd name="connsiteX79" fmla="*/ 2133600 w 3576918"/>
              <a:gd name="connsiteY79" fmla="*/ 1004047 h 3074894"/>
              <a:gd name="connsiteX80" fmla="*/ 2106706 w 3576918"/>
              <a:gd name="connsiteY80" fmla="*/ 995082 h 3074894"/>
              <a:gd name="connsiteX81" fmla="*/ 2052918 w 3576918"/>
              <a:gd name="connsiteY81" fmla="*/ 968188 h 3074894"/>
              <a:gd name="connsiteX82" fmla="*/ 1990165 w 3576918"/>
              <a:gd name="connsiteY82" fmla="*/ 923365 h 3074894"/>
              <a:gd name="connsiteX83" fmla="*/ 1945341 w 3576918"/>
              <a:gd name="connsiteY83" fmla="*/ 887506 h 3074894"/>
              <a:gd name="connsiteX84" fmla="*/ 1900518 w 3576918"/>
              <a:gd name="connsiteY84" fmla="*/ 842682 h 3074894"/>
              <a:gd name="connsiteX85" fmla="*/ 1882588 w 3576918"/>
              <a:gd name="connsiteY85" fmla="*/ 824753 h 3074894"/>
              <a:gd name="connsiteX86" fmla="*/ 1864659 w 3576918"/>
              <a:gd name="connsiteY86" fmla="*/ 770965 h 3074894"/>
              <a:gd name="connsiteX87" fmla="*/ 1855694 w 3576918"/>
              <a:gd name="connsiteY87" fmla="*/ 744071 h 3074894"/>
              <a:gd name="connsiteX88" fmla="*/ 1880148 w 3576918"/>
              <a:gd name="connsiteY88" fmla="*/ 546556 h 3074894"/>
              <a:gd name="connsiteX89" fmla="*/ 1857055 w 3576918"/>
              <a:gd name="connsiteY89" fmla="*/ 475991 h 3074894"/>
              <a:gd name="connsiteX90" fmla="*/ 1841026 w 3576918"/>
              <a:gd name="connsiteY90" fmla="*/ 408029 h 3074894"/>
              <a:gd name="connsiteX91" fmla="*/ 1786784 w 3576918"/>
              <a:gd name="connsiteY91" fmla="*/ 372461 h 3074894"/>
              <a:gd name="connsiteX92" fmla="*/ 1748118 w 3576918"/>
              <a:gd name="connsiteY92" fmla="*/ 421341 h 3074894"/>
              <a:gd name="connsiteX93" fmla="*/ 1721224 w 3576918"/>
              <a:gd name="connsiteY93" fmla="*/ 403412 h 3074894"/>
              <a:gd name="connsiteX94" fmla="*/ 1685365 w 3576918"/>
              <a:gd name="connsiteY94" fmla="*/ 385482 h 3074894"/>
              <a:gd name="connsiteX95" fmla="*/ 1658471 w 3576918"/>
              <a:gd name="connsiteY95" fmla="*/ 367553 h 3074894"/>
              <a:gd name="connsiteX96" fmla="*/ 1604682 w 3576918"/>
              <a:gd name="connsiteY96" fmla="*/ 349624 h 3074894"/>
              <a:gd name="connsiteX97" fmla="*/ 1577788 w 3576918"/>
              <a:gd name="connsiteY97" fmla="*/ 340659 h 3074894"/>
              <a:gd name="connsiteX98" fmla="*/ 1550894 w 3576918"/>
              <a:gd name="connsiteY98" fmla="*/ 331694 h 3074894"/>
              <a:gd name="connsiteX99" fmla="*/ 1452282 w 3576918"/>
              <a:gd name="connsiteY99" fmla="*/ 322729 h 3074894"/>
              <a:gd name="connsiteX100" fmla="*/ 1398494 w 3576918"/>
              <a:gd name="connsiteY100" fmla="*/ 286871 h 3074894"/>
              <a:gd name="connsiteX101" fmla="*/ 1344706 w 3576918"/>
              <a:gd name="connsiteY101" fmla="*/ 233082 h 3074894"/>
              <a:gd name="connsiteX102" fmla="*/ 1299882 w 3576918"/>
              <a:gd name="connsiteY102" fmla="*/ 188259 h 3074894"/>
              <a:gd name="connsiteX103" fmla="*/ 1281953 w 3576918"/>
              <a:gd name="connsiteY103" fmla="*/ 170329 h 3074894"/>
              <a:gd name="connsiteX104" fmla="*/ 1201271 w 3576918"/>
              <a:gd name="connsiteY104" fmla="*/ 116541 h 3074894"/>
              <a:gd name="connsiteX105" fmla="*/ 1174377 w 3576918"/>
              <a:gd name="connsiteY105" fmla="*/ 98612 h 3074894"/>
              <a:gd name="connsiteX106" fmla="*/ 1111624 w 3576918"/>
              <a:gd name="connsiteY106" fmla="*/ 71718 h 3074894"/>
              <a:gd name="connsiteX107" fmla="*/ 1066800 w 3576918"/>
              <a:gd name="connsiteY107" fmla="*/ 44824 h 3074894"/>
              <a:gd name="connsiteX108" fmla="*/ 1039906 w 3576918"/>
              <a:gd name="connsiteY108" fmla="*/ 26894 h 3074894"/>
              <a:gd name="connsiteX109" fmla="*/ 932330 w 3576918"/>
              <a:gd name="connsiteY109" fmla="*/ 8965 h 3074894"/>
              <a:gd name="connsiteX110" fmla="*/ 887506 w 3576918"/>
              <a:gd name="connsiteY110" fmla="*/ 0 h 3074894"/>
              <a:gd name="connsiteX111" fmla="*/ 762000 w 3576918"/>
              <a:gd name="connsiteY111" fmla="*/ 8965 h 3074894"/>
              <a:gd name="connsiteX112" fmla="*/ 708212 w 3576918"/>
              <a:gd name="connsiteY112" fmla="*/ 35859 h 3074894"/>
              <a:gd name="connsiteX113" fmla="*/ 681318 w 3576918"/>
              <a:gd name="connsiteY113" fmla="*/ 44824 h 3074894"/>
              <a:gd name="connsiteX114" fmla="*/ 618565 w 3576918"/>
              <a:gd name="connsiteY114" fmla="*/ 71718 h 3074894"/>
              <a:gd name="connsiteX115" fmla="*/ 493059 w 3576918"/>
              <a:gd name="connsiteY115" fmla="*/ 89647 h 3074894"/>
              <a:gd name="connsiteX116" fmla="*/ 430306 w 3576918"/>
              <a:gd name="connsiteY116" fmla="*/ 98612 h 3074894"/>
              <a:gd name="connsiteX117" fmla="*/ 403412 w 3576918"/>
              <a:gd name="connsiteY117" fmla="*/ 107577 h 3074894"/>
              <a:gd name="connsiteX118" fmla="*/ 331694 w 3576918"/>
              <a:gd name="connsiteY118" fmla="*/ 125506 h 3074894"/>
              <a:gd name="connsiteX119" fmla="*/ 304800 w 3576918"/>
              <a:gd name="connsiteY119" fmla="*/ 143435 h 3074894"/>
              <a:gd name="connsiteX120" fmla="*/ 277906 w 3576918"/>
              <a:gd name="connsiteY120" fmla="*/ 152400 h 3074894"/>
              <a:gd name="connsiteX121" fmla="*/ 251012 w 3576918"/>
              <a:gd name="connsiteY121" fmla="*/ 179294 h 3074894"/>
              <a:gd name="connsiteX122" fmla="*/ 197224 w 3576918"/>
              <a:gd name="connsiteY122" fmla="*/ 215153 h 3074894"/>
              <a:gd name="connsiteX123" fmla="*/ 152400 w 3576918"/>
              <a:gd name="connsiteY123" fmla="*/ 251012 h 3074894"/>
              <a:gd name="connsiteX124" fmla="*/ 80682 w 3576918"/>
              <a:gd name="connsiteY124" fmla="*/ 331694 h 3074894"/>
              <a:gd name="connsiteX125" fmla="*/ 53788 w 3576918"/>
              <a:gd name="connsiteY125" fmla="*/ 421341 h 3074894"/>
              <a:gd name="connsiteX126" fmla="*/ 62753 w 3576918"/>
              <a:gd name="connsiteY126" fmla="*/ 645459 h 3074894"/>
              <a:gd name="connsiteX127" fmla="*/ 71718 w 3576918"/>
              <a:gd name="connsiteY127" fmla="*/ 681318 h 3074894"/>
              <a:gd name="connsiteX128" fmla="*/ 80682 w 3576918"/>
              <a:gd name="connsiteY128" fmla="*/ 726141 h 3074894"/>
              <a:gd name="connsiteX129" fmla="*/ 98612 w 3576918"/>
              <a:gd name="connsiteY129" fmla="*/ 923365 h 3074894"/>
              <a:gd name="connsiteX130" fmla="*/ 89647 w 3576918"/>
              <a:gd name="connsiteY130" fmla="*/ 1156447 h 3074894"/>
              <a:gd name="connsiteX131" fmla="*/ 80682 w 3576918"/>
              <a:gd name="connsiteY131" fmla="*/ 1237129 h 3074894"/>
              <a:gd name="connsiteX132" fmla="*/ 71718 w 3576918"/>
              <a:gd name="connsiteY132" fmla="*/ 1326777 h 3074894"/>
              <a:gd name="connsiteX133" fmla="*/ 53788 w 3576918"/>
              <a:gd name="connsiteY133" fmla="*/ 1407459 h 3074894"/>
              <a:gd name="connsiteX134" fmla="*/ 26894 w 3576918"/>
              <a:gd name="connsiteY134" fmla="*/ 1586753 h 3074894"/>
              <a:gd name="connsiteX135" fmla="*/ 8965 w 3576918"/>
              <a:gd name="connsiteY135" fmla="*/ 1972235 h 3074894"/>
              <a:gd name="connsiteX136" fmla="*/ 0 w 3576918"/>
              <a:gd name="connsiteY136" fmla="*/ 2061882 h 3074894"/>
              <a:gd name="connsiteX137" fmla="*/ 8965 w 3576918"/>
              <a:gd name="connsiteY137" fmla="*/ 2420471 h 3074894"/>
              <a:gd name="connsiteX138" fmla="*/ 26894 w 3576918"/>
              <a:gd name="connsiteY138" fmla="*/ 2474259 h 3074894"/>
              <a:gd name="connsiteX139" fmla="*/ 53788 w 3576918"/>
              <a:gd name="connsiteY139" fmla="*/ 2537012 h 3074894"/>
              <a:gd name="connsiteX140" fmla="*/ 62753 w 3576918"/>
              <a:gd name="connsiteY140" fmla="*/ 2563906 h 3074894"/>
              <a:gd name="connsiteX141" fmla="*/ 80682 w 3576918"/>
              <a:gd name="connsiteY141" fmla="*/ 2590800 h 3074894"/>
              <a:gd name="connsiteX142" fmla="*/ 107577 w 3576918"/>
              <a:gd name="connsiteY142" fmla="*/ 2644588 h 3074894"/>
              <a:gd name="connsiteX143" fmla="*/ 125506 w 3576918"/>
              <a:gd name="connsiteY143" fmla="*/ 2698377 h 3074894"/>
              <a:gd name="connsiteX144" fmla="*/ 143435 w 3576918"/>
              <a:gd name="connsiteY144" fmla="*/ 2788024 h 3074894"/>
              <a:gd name="connsiteX145" fmla="*/ 161365 w 3576918"/>
              <a:gd name="connsiteY145" fmla="*/ 2841812 h 3074894"/>
              <a:gd name="connsiteX146" fmla="*/ 215153 w 3576918"/>
              <a:gd name="connsiteY146" fmla="*/ 2886635 h 3074894"/>
              <a:gd name="connsiteX147" fmla="*/ 233082 w 3576918"/>
              <a:gd name="connsiteY147" fmla="*/ 2904565 h 3074894"/>
              <a:gd name="connsiteX148" fmla="*/ 259977 w 3576918"/>
              <a:gd name="connsiteY148" fmla="*/ 2913529 h 3074894"/>
              <a:gd name="connsiteX149" fmla="*/ 349624 w 3576918"/>
              <a:gd name="connsiteY149" fmla="*/ 2949388 h 3074894"/>
              <a:gd name="connsiteX150" fmla="*/ 430306 w 3576918"/>
              <a:gd name="connsiteY150" fmla="*/ 2976282 h 3074894"/>
              <a:gd name="connsiteX151" fmla="*/ 457200 w 3576918"/>
              <a:gd name="connsiteY151" fmla="*/ 2985247 h 3074894"/>
              <a:gd name="connsiteX152" fmla="*/ 537882 w 3576918"/>
              <a:gd name="connsiteY152" fmla="*/ 3003177 h 3074894"/>
              <a:gd name="connsiteX153" fmla="*/ 645459 w 3576918"/>
              <a:gd name="connsiteY153" fmla="*/ 2967318 h 3074894"/>
              <a:gd name="connsiteX0" fmla="*/ 645459 w 3576918"/>
              <a:gd name="connsiteY0" fmla="*/ 2967318 h 3074894"/>
              <a:gd name="connsiteX1" fmla="*/ 708212 w 3576918"/>
              <a:gd name="connsiteY1" fmla="*/ 2994212 h 3074894"/>
              <a:gd name="connsiteX2" fmla="*/ 744071 w 3576918"/>
              <a:gd name="connsiteY2" fmla="*/ 3003177 h 3074894"/>
              <a:gd name="connsiteX3" fmla="*/ 914400 w 3576918"/>
              <a:gd name="connsiteY3" fmla="*/ 3021106 h 3074894"/>
              <a:gd name="connsiteX4" fmla="*/ 1075765 w 3576918"/>
              <a:gd name="connsiteY4" fmla="*/ 3039035 h 3074894"/>
              <a:gd name="connsiteX5" fmla="*/ 1192306 w 3576918"/>
              <a:gd name="connsiteY5" fmla="*/ 3056965 h 3074894"/>
              <a:gd name="connsiteX6" fmla="*/ 1317812 w 3576918"/>
              <a:gd name="connsiteY6" fmla="*/ 3074894 h 3074894"/>
              <a:gd name="connsiteX7" fmla="*/ 1810871 w 3576918"/>
              <a:gd name="connsiteY7" fmla="*/ 3065929 h 3074894"/>
              <a:gd name="connsiteX8" fmla="*/ 1855694 w 3576918"/>
              <a:gd name="connsiteY8" fmla="*/ 3056965 h 3074894"/>
              <a:gd name="connsiteX9" fmla="*/ 1963271 w 3576918"/>
              <a:gd name="connsiteY9" fmla="*/ 3048000 h 3074894"/>
              <a:gd name="connsiteX10" fmla="*/ 2070847 w 3576918"/>
              <a:gd name="connsiteY10" fmla="*/ 3030071 h 3074894"/>
              <a:gd name="connsiteX11" fmla="*/ 2196353 w 3576918"/>
              <a:gd name="connsiteY11" fmla="*/ 3012141 h 3074894"/>
              <a:gd name="connsiteX12" fmla="*/ 2241177 w 3576918"/>
              <a:gd name="connsiteY12" fmla="*/ 2994212 h 3074894"/>
              <a:gd name="connsiteX13" fmla="*/ 2294965 w 3576918"/>
              <a:gd name="connsiteY13" fmla="*/ 2985247 h 3074894"/>
              <a:gd name="connsiteX14" fmla="*/ 2357718 w 3576918"/>
              <a:gd name="connsiteY14" fmla="*/ 2967318 h 3074894"/>
              <a:gd name="connsiteX15" fmla="*/ 2393577 w 3576918"/>
              <a:gd name="connsiteY15" fmla="*/ 2958353 h 3074894"/>
              <a:gd name="connsiteX16" fmla="*/ 2438400 w 3576918"/>
              <a:gd name="connsiteY16" fmla="*/ 2949388 h 3074894"/>
              <a:gd name="connsiteX17" fmla="*/ 2483224 w 3576918"/>
              <a:gd name="connsiteY17" fmla="*/ 2931459 h 3074894"/>
              <a:gd name="connsiteX18" fmla="*/ 2510118 w 3576918"/>
              <a:gd name="connsiteY18" fmla="*/ 2922494 h 3074894"/>
              <a:gd name="connsiteX19" fmla="*/ 2545977 w 3576918"/>
              <a:gd name="connsiteY19" fmla="*/ 2913529 h 3074894"/>
              <a:gd name="connsiteX20" fmla="*/ 2617694 w 3576918"/>
              <a:gd name="connsiteY20" fmla="*/ 2877671 h 3074894"/>
              <a:gd name="connsiteX21" fmla="*/ 2671482 w 3576918"/>
              <a:gd name="connsiteY21" fmla="*/ 2841812 h 3074894"/>
              <a:gd name="connsiteX22" fmla="*/ 2788024 w 3576918"/>
              <a:gd name="connsiteY22" fmla="*/ 2779059 h 3074894"/>
              <a:gd name="connsiteX23" fmla="*/ 2823882 w 3576918"/>
              <a:gd name="connsiteY23" fmla="*/ 2761129 h 3074894"/>
              <a:gd name="connsiteX24" fmla="*/ 2850777 w 3576918"/>
              <a:gd name="connsiteY24" fmla="*/ 2743200 h 3074894"/>
              <a:gd name="connsiteX25" fmla="*/ 2886635 w 3576918"/>
              <a:gd name="connsiteY25" fmla="*/ 2734235 h 3074894"/>
              <a:gd name="connsiteX26" fmla="*/ 2940424 w 3576918"/>
              <a:gd name="connsiteY26" fmla="*/ 2707341 h 3074894"/>
              <a:gd name="connsiteX27" fmla="*/ 2967318 w 3576918"/>
              <a:gd name="connsiteY27" fmla="*/ 2689412 h 3074894"/>
              <a:gd name="connsiteX28" fmla="*/ 3021106 w 3576918"/>
              <a:gd name="connsiteY28" fmla="*/ 2671482 h 3074894"/>
              <a:gd name="connsiteX29" fmla="*/ 3074894 w 3576918"/>
              <a:gd name="connsiteY29" fmla="*/ 2635624 h 3074894"/>
              <a:gd name="connsiteX30" fmla="*/ 3092824 w 3576918"/>
              <a:gd name="connsiteY30" fmla="*/ 2617694 h 3074894"/>
              <a:gd name="connsiteX31" fmla="*/ 3182471 w 3576918"/>
              <a:gd name="connsiteY31" fmla="*/ 2563906 h 3074894"/>
              <a:gd name="connsiteX32" fmla="*/ 3245224 w 3576918"/>
              <a:gd name="connsiteY32" fmla="*/ 2510118 h 3074894"/>
              <a:gd name="connsiteX33" fmla="*/ 3272118 w 3576918"/>
              <a:gd name="connsiteY33" fmla="*/ 2474259 h 3074894"/>
              <a:gd name="connsiteX34" fmla="*/ 3325906 w 3576918"/>
              <a:gd name="connsiteY34" fmla="*/ 2411506 h 3074894"/>
              <a:gd name="connsiteX35" fmla="*/ 3334871 w 3576918"/>
              <a:gd name="connsiteY35" fmla="*/ 2384612 h 3074894"/>
              <a:gd name="connsiteX36" fmla="*/ 3352800 w 3576918"/>
              <a:gd name="connsiteY36" fmla="*/ 2366682 h 3074894"/>
              <a:gd name="connsiteX37" fmla="*/ 3379694 w 3576918"/>
              <a:gd name="connsiteY37" fmla="*/ 2286000 h 3074894"/>
              <a:gd name="connsiteX38" fmla="*/ 3406588 w 3576918"/>
              <a:gd name="connsiteY38" fmla="*/ 2205318 h 3074894"/>
              <a:gd name="connsiteX39" fmla="*/ 3415553 w 3576918"/>
              <a:gd name="connsiteY39" fmla="*/ 2178424 h 3074894"/>
              <a:gd name="connsiteX40" fmla="*/ 3424518 w 3576918"/>
              <a:gd name="connsiteY40" fmla="*/ 2142565 h 3074894"/>
              <a:gd name="connsiteX41" fmla="*/ 3442447 w 3576918"/>
              <a:gd name="connsiteY41" fmla="*/ 2097741 h 3074894"/>
              <a:gd name="connsiteX42" fmla="*/ 3460377 w 3576918"/>
              <a:gd name="connsiteY42" fmla="*/ 2043953 h 3074894"/>
              <a:gd name="connsiteX43" fmla="*/ 3478306 w 3576918"/>
              <a:gd name="connsiteY43" fmla="*/ 1972235 h 3074894"/>
              <a:gd name="connsiteX44" fmla="*/ 3505200 w 3576918"/>
              <a:gd name="connsiteY44" fmla="*/ 1909482 h 3074894"/>
              <a:gd name="connsiteX45" fmla="*/ 3523130 w 3576918"/>
              <a:gd name="connsiteY45" fmla="*/ 1873624 h 3074894"/>
              <a:gd name="connsiteX46" fmla="*/ 3532094 w 3576918"/>
              <a:gd name="connsiteY46" fmla="*/ 1846729 h 3074894"/>
              <a:gd name="connsiteX47" fmla="*/ 3558988 w 3576918"/>
              <a:gd name="connsiteY47" fmla="*/ 1783977 h 3074894"/>
              <a:gd name="connsiteX48" fmla="*/ 3576918 w 3576918"/>
              <a:gd name="connsiteY48" fmla="*/ 1658471 h 3074894"/>
              <a:gd name="connsiteX49" fmla="*/ 3558988 w 3576918"/>
              <a:gd name="connsiteY49" fmla="*/ 1541929 h 3074894"/>
              <a:gd name="connsiteX50" fmla="*/ 3487271 w 3576918"/>
              <a:gd name="connsiteY50" fmla="*/ 1452282 h 3074894"/>
              <a:gd name="connsiteX51" fmla="*/ 3460377 w 3576918"/>
              <a:gd name="connsiteY51" fmla="*/ 1434353 h 3074894"/>
              <a:gd name="connsiteX52" fmla="*/ 3442447 w 3576918"/>
              <a:gd name="connsiteY52" fmla="*/ 1416424 h 3074894"/>
              <a:gd name="connsiteX53" fmla="*/ 3388659 w 3576918"/>
              <a:gd name="connsiteY53" fmla="*/ 1398494 h 3074894"/>
              <a:gd name="connsiteX54" fmla="*/ 3307977 w 3576918"/>
              <a:gd name="connsiteY54" fmla="*/ 1362635 h 3074894"/>
              <a:gd name="connsiteX55" fmla="*/ 3281082 w 3576918"/>
              <a:gd name="connsiteY55" fmla="*/ 1353671 h 3074894"/>
              <a:gd name="connsiteX56" fmla="*/ 3254188 w 3576918"/>
              <a:gd name="connsiteY56" fmla="*/ 1344706 h 3074894"/>
              <a:gd name="connsiteX57" fmla="*/ 3218330 w 3576918"/>
              <a:gd name="connsiteY57" fmla="*/ 1335741 h 3074894"/>
              <a:gd name="connsiteX58" fmla="*/ 3191435 w 3576918"/>
              <a:gd name="connsiteY58" fmla="*/ 1326777 h 3074894"/>
              <a:gd name="connsiteX59" fmla="*/ 3146612 w 3576918"/>
              <a:gd name="connsiteY59" fmla="*/ 1317812 h 3074894"/>
              <a:gd name="connsiteX60" fmla="*/ 3092824 w 3576918"/>
              <a:gd name="connsiteY60" fmla="*/ 1299882 h 3074894"/>
              <a:gd name="connsiteX61" fmla="*/ 3012141 w 3576918"/>
              <a:gd name="connsiteY61" fmla="*/ 1272988 h 3074894"/>
              <a:gd name="connsiteX62" fmla="*/ 2985247 w 3576918"/>
              <a:gd name="connsiteY62" fmla="*/ 1264024 h 3074894"/>
              <a:gd name="connsiteX63" fmla="*/ 2958353 w 3576918"/>
              <a:gd name="connsiteY63" fmla="*/ 1255059 h 3074894"/>
              <a:gd name="connsiteX64" fmla="*/ 2868706 w 3576918"/>
              <a:gd name="connsiteY64" fmla="*/ 1237129 h 3074894"/>
              <a:gd name="connsiteX65" fmla="*/ 2823882 w 3576918"/>
              <a:gd name="connsiteY65" fmla="*/ 1228165 h 3074894"/>
              <a:gd name="connsiteX66" fmla="*/ 2662518 w 3576918"/>
              <a:gd name="connsiteY66" fmla="*/ 1210235 h 3074894"/>
              <a:gd name="connsiteX67" fmla="*/ 2635624 w 3576918"/>
              <a:gd name="connsiteY67" fmla="*/ 1201271 h 3074894"/>
              <a:gd name="connsiteX68" fmla="*/ 2563906 w 3576918"/>
              <a:gd name="connsiteY68" fmla="*/ 1183341 h 3074894"/>
              <a:gd name="connsiteX69" fmla="*/ 2510118 w 3576918"/>
              <a:gd name="connsiteY69" fmla="*/ 1165412 h 3074894"/>
              <a:gd name="connsiteX70" fmla="*/ 2492188 w 3576918"/>
              <a:gd name="connsiteY70" fmla="*/ 1147482 h 3074894"/>
              <a:gd name="connsiteX71" fmla="*/ 2456330 w 3576918"/>
              <a:gd name="connsiteY71" fmla="*/ 1138518 h 3074894"/>
              <a:gd name="connsiteX72" fmla="*/ 2429435 w 3576918"/>
              <a:gd name="connsiteY72" fmla="*/ 1129553 h 3074894"/>
              <a:gd name="connsiteX73" fmla="*/ 2402541 w 3576918"/>
              <a:gd name="connsiteY73" fmla="*/ 1111624 h 3074894"/>
              <a:gd name="connsiteX74" fmla="*/ 2375647 w 3576918"/>
              <a:gd name="connsiteY74" fmla="*/ 1102659 h 3074894"/>
              <a:gd name="connsiteX75" fmla="*/ 2312894 w 3576918"/>
              <a:gd name="connsiteY75" fmla="*/ 1084729 h 3074894"/>
              <a:gd name="connsiteX76" fmla="*/ 2277035 w 3576918"/>
              <a:gd name="connsiteY76" fmla="*/ 1066800 h 3074894"/>
              <a:gd name="connsiteX77" fmla="*/ 2205318 w 3576918"/>
              <a:gd name="connsiteY77" fmla="*/ 1048871 h 3074894"/>
              <a:gd name="connsiteX78" fmla="*/ 2160494 w 3576918"/>
              <a:gd name="connsiteY78" fmla="*/ 1021977 h 3074894"/>
              <a:gd name="connsiteX79" fmla="*/ 2133600 w 3576918"/>
              <a:gd name="connsiteY79" fmla="*/ 1004047 h 3074894"/>
              <a:gd name="connsiteX80" fmla="*/ 2106706 w 3576918"/>
              <a:gd name="connsiteY80" fmla="*/ 995082 h 3074894"/>
              <a:gd name="connsiteX81" fmla="*/ 2052918 w 3576918"/>
              <a:gd name="connsiteY81" fmla="*/ 968188 h 3074894"/>
              <a:gd name="connsiteX82" fmla="*/ 1990165 w 3576918"/>
              <a:gd name="connsiteY82" fmla="*/ 923365 h 3074894"/>
              <a:gd name="connsiteX83" fmla="*/ 1945341 w 3576918"/>
              <a:gd name="connsiteY83" fmla="*/ 887506 h 3074894"/>
              <a:gd name="connsiteX84" fmla="*/ 1900518 w 3576918"/>
              <a:gd name="connsiteY84" fmla="*/ 842682 h 3074894"/>
              <a:gd name="connsiteX85" fmla="*/ 1882588 w 3576918"/>
              <a:gd name="connsiteY85" fmla="*/ 824753 h 3074894"/>
              <a:gd name="connsiteX86" fmla="*/ 1864659 w 3576918"/>
              <a:gd name="connsiteY86" fmla="*/ 770965 h 3074894"/>
              <a:gd name="connsiteX87" fmla="*/ 1855694 w 3576918"/>
              <a:gd name="connsiteY87" fmla="*/ 744071 h 3074894"/>
              <a:gd name="connsiteX88" fmla="*/ 1880148 w 3576918"/>
              <a:gd name="connsiteY88" fmla="*/ 546556 h 3074894"/>
              <a:gd name="connsiteX89" fmla="*/ 1857055 w 3576918"/>
              <a:gd name="connsiteY89" fmla="*/ 475991 h 3074894"/>
              <a:gd name="connsiteX90" fmla="*/ 1841026 w 3576918"/>
              <a:gd name="connsiteY90" fmla="*/ 408029 h 3074894"/>
              <a:gd name="connsiteX91" fmla="*/ 1786784 w 3576918"/>
              <a:gd name="connsiteY91" fmla="*/ 372461 h 3074894"/>
              <a:gd name="connsiteX92" fmla="*/ 1745763 w 3576918"/>
              <a:gd name="connsiteY92" fmla="*/ 347300 h 3074894"/>
              <a:gd name="connsiteX93" fmla="*/ 1721224 w 3576918"/>
              <a:gd name="connsiteY93" fmla="*/ 403412 h 3074894"/>
              <a:gd name="connsiteX94" fmla="*/ 1685365 w 3576918"/>
              <a:gd name="connsiteY94" fmla="*/ 385482 h 3074894"/>
              <a:gd name="connsiteX95" fmla="*/ 1658471 w 3576918"/>
              <a:gd name="connsiteY95" fmla="*/ 367553 h 3074894"/>
              <a:gd name="connsiteX96" fmla="*/ 1604682 w 3576918"/>
              <a:gd name="connsiteY96" fmla="*/ 349624 h 3074894"/>
              <a:gd name="connsiteX97" fmla="*/ 1577788 w 3576918"/>
              <a:gd name="connsiteY97" fmla="*/ 340659 h 3074894"/>
              <a:gd name="connsiteX98" fmla="*/ 1550894 w 3576918"/>
              <a:gd name="connsiteY98" fmla="*/ 331694 h 3074894"/>
              <a:gd name="connsiteX99" fmla="*/ 1452282 w 3576918"/>
              <a:gd name="connsiteY99" fmla="*/ 322729 h 3074894"/>
              <a:gd name="connsiteX100" fmla="*/ 1398494 w 3576918"/>
              <a:gd name="connsiteY100" fmla="*/ 286871 h 3074894"/>
              <a:gd name="connsiteX101" fmla="*/ 1344706 w 3576918"/>
              <a:gd name="connsiteY101" fmla="*/ 233082 h 3074894"/>
              <a:gd name="connsiteX102" fmla="*/ 1299882 w 3576918"/>
              <a:gd name="connsiteY102" fmla="*/ 188259 h 3074894"/>
              <a:gd name="connsiteX103" fmla="*/ 1281953 w 3576918"/>
              <a:gd name="connsiteY103" fmla="*/ 170329 h 3074894"/>
              <a:gd name="connsiteX104" fmla="*/ 1201271 w 3576918"/>
              <a:gd name="connsiteY104" fmla="*/ 116541 h 3074894"/>
              <a:gd name="connsiteX105" fmla="*/ 1174377 w 3576918"/>
              <a:gd name="connsiteY105" fmla="*/ 98612 h 3074894"/>
              <a:gd name="connsiteX106" fmla="*/ 1111624 w 3576918"/>
              <a:gd name="connsiteY106" fmla="*/ 71718 h 3074894"/>
              <a:gd name="connsiteX107" fmla="*/ 1066800 w 3576918"/>
              <a:gd name="connsiteY107" fmla="*/ 44824 h 3074894"/>
              <a:gd name="connsiteX108" fmla="*/ 1039906 w 3576918"/>
              <a:gd name="connsiteY108" fmla="*/ 26894 h 3074894"/>
              <a:gd name="connsiteX109" fmla="*/ 932330 w 3576918"/>
              <a:gd name="connsiteY109" fmla="*/ 8965 h 3074894"/>
              <a:gd name="connsiteX110" fmla="*/ 887506 w 3576918"/>
              <a:gd name="connsiteY110" fmla="*/ 0 h 3074894"/>
              <a:gd name="connsiteX111" fmla="*/ 762000 w 3576918"/>
              <a:gd name="connsiteY111" fmla="*/ 8965 h 3074894"/>
              <a:gd name="connsiteX112" fmla="*/ 708212 w 3576918"/>
              <a:gd name="connsiteY112" fmla="*/ 35859 h 3074894"/>
              <a:gd name="connsiteX113" fmla="*/ 681318 w 3576918"/>
              <a:gd name="connsiteY113" fmla="*/ 44824 h 3074894"/>
              <a:gd name="connsiteX114" fmla="*/ 618565 w 3576918"/>
              <a:gd name="connsiteY114" fmla="*/ 71718 h 3074894"/>
              <a:gd name="connsiteX115" fmla="*/ 493059 w 3576918"/>
              <a:gd name="connsiteY115" fmla="*/ 89647 h 3074894"/>
              <a:gd name="connsiteX116" fmla="*/ 430306 w 3576918"/>
              <a:gd name="connsiteY116" fmla="*/ 98612 h 3074894"/>
              <a:gd name="connsiteX117" fmla="*/ 403412 w 3576918"/>
              <a:gd name="connsiteY117" fmla="*/ 107577 h 3074894"/>
              <a:gd name="connsiteX118" fmla="*/ 331694 w 3576918"/>
              <a:gd name="connsiteY118" fmla="*/ 125506 h 3074894"/>
              <a:gd name="connsiteX119" fmla="*/ 304800 w 3576918"/>
              <a:gd name="connsiteY119" fmla="*/ 143435 h 3074894"/>
              <a:gd name="connsiteX120" fmla="*/ 277906 w 3576918"/>
              <a:gd name="connsiteY120" fmla="*/ 152400 h 3074894"/>
              <a:gd name="connsiteX121" fmla="*/ 251012 w 3576918"/>
              <a:gd name="connsiteY121" fmla="*/ 179294 h 3074894"/>
              <a:gd name="connsiteX122" fmla="*/ 197224 w 3576918"/>
              <a:gd name="connsiteY122" fmla="*/ 215153 h 3074894"/>
              <a:gd name="connsiteX123" fmla="*/ 152400 w 3576918"/>
              <a:gd name="connsiteY123" fmla="*/ 251012 h 3074894"/>
              <a:gd name="connsiteX124" fmla="*/ 80682 w 3576918"/>
              <a:gd name="connsiteY124" fmla="*/ 331694 h 3074894"/>
              <a:gd name="connsiteX125" fmla="*/ 53788 w 3576918"/>
              <a:gd name="connsiteY125" fmla="*/ 421341 h 3074894"/>
              <a:gd name="connsiteX126" fmla="*/ 62753 w 3576918"/>
              <a:gd name="connsiteY126" fmla="*/ 645459 h 3074894"/>
              <a:gd name="connsiteX127" fmla="*/ 71718 w 3576918"/>
              <a:gd name="connsiteY127" fmla="*/ 681318 h 3074894"/>
              <a:gd name="connsiteX128" fmla="*/ 80682 w 3576918"/>
              <a:gd name="connsiteY128" fmla="*/ 726141 h 3074894"/>
              <a:gd name="connsiteX129" fmla="*/ 98612 w 3576918"/>
              <a:gd name="connsiteY129" fmla="*/ 923365 h 3074894"/>
              <a:gd name="connsiteX130" fmla="*/ 89647 w 3576918"/>
              <a:gd name="connsiteY130" fmla="*/ 1156447 h 3074894"/>
              <a:gd name="connsiteX131" fmla="*/ 80682 w 3576918"/>
              <a:gd name="connsiteY131" fmla="*/ 1237129 h 3074894"/>
              <a:gd name="connsiteX132" fmla="*/ 71718 w 3576918"/>
              <a:gd name="connsiteY132" fmla="*/ 1326777 h 3074894"/>
              <a:gd name="connsiteX133" fmla="*/ 53788 w 3576918"/>
              <a:gd name="connsiteY133" fmla="*/ 1407459 h 3074894"/>
              <a:gd name="connsiteX134" fmla="*/ 26894 w 3576918"/>
              <a:gd name="connsiteY134" fmla="*/ 1586753 h 3074894"/>
              <a:gd name="connsiteX135" fmla="*/ 8965 w 3576918"/>
              <a:gd name="connsiteY135" fmla="*/ 1972235 h 3074894"/>
              <a:gd name="connsiteX136" fmla="*/ 0 w 3576918"/>
              <a:gd name="connsiteY136" fmla="*/ 2061882 h 3074894"/>
              <a:gd name="connsiteX137" fmla="*/ 8965 w 3576918"/>
              <a:gd name="connsiteY137" fmla="*/ 2420471 h 3074894"/>
              <a:gd name="connsiteX138" fmla="*/ 26894 w 3576918"/>
              <a:gd name="connsiteY138" fmla="*/ 2474259 h 3074894"/>
              <a:gd name="connsiteX139" fmla="*/ 53788 w 3576918"/>
              <a:gd name="connsiteY139" fmla="*/ 2537012 h 3074894"/>
              <a:gd name="connsiteX140" fmla="*/ 62753 w 3576918"/>
              <a:gd name="connsiteY140" fmla="*/ 2563906 h 3074894"/>
              <a:gd name="connsiteX141" fmla="*/ 80682 w 3576918"/>
              <a:gd name="connsiteY141" fmla="*/ 2590800 h 3074894"/>
              <a:gd name="connsiteX142" fmla="*/ 107577 w 3576918"/>
              <a:gd name="connsiteY142" fmla="*/ 2644588 h 3074894"/>
              <a:gd name="connsiteX143" fmla="*/ 125506 w 3576918"/>
              <a:gd name="connsiteY143" fmla="*/ 2698377 h 3074894"/>
              <a:gd name="connsiteX144" fmla="*/ 143435 w 3576918"/>
              <a:gd name="connsiteY144" fmla="*/ 2788024 h 3074894"/>
              <a:gd name="connsiteX145" fmla="*/ 161365 w 3576918"/>
              <a:gd name="connsiteY145" fmla="*/ 2841812 h 3074894"/>
              <a:gd name="connsiteX146" fmla="*/ 215153 w 3576918"/>
              <a:gd name="connsiteY146" fmla="*/ 2886635 h 3074894"/>
              <a:gd name="connsiteX147" fmla="*/ 233082 w 3576918"/>
              <a:gd name="connsiteY147" fmla="*/ 2904565 h 3074894"/>
              <a:gd name="connsiteX148" fmla="*/ 259977 w 3576918"/>
              <a:gd name="connsiteY148" fmla="*/ 2913529 h 3074894"/>
              <a:gd name="connsiteX149" fmla="*/ 349624 w 3576918"/>
              <a:gd name="connsiteY149" fmla="*/ 2949388 h 3074894"/>
              <a:gd name="connsiteX150" fmla="*/ 430306 w 3576918"/>
              <a:gd name="connsiteY150" fmla="*/ 2976282 h 3074894"/>
              <a:gd name="connsiteX151" fmla="*/ 457200 w 3576918"/>
              <a:gd name="connsiteY151" fmla="*/ 2985247 h 3074894"/>
              <a:gd name="connsiteX152" fmla="*/ 537882 w 3576918"/>
              <a:gd name="connsiteY152" fmla="*/ 3003177 h 3074894"/>
              <a:gd name="connsiteX153" fmla="*/ 645459 w 3576918"/>
              <a:gd name="connsiteY153" fmla="*/ 2967318 h 3074894"/>
              <a:gd name="connsiteX0" fmla="*/ 645459 w 3576918"/>
              <a:gd name="connsiteY0" fmla="*/ 2967318 h 3074894"/>
              <a:gd name="connsiteX1" fmla="*/ 708212 w 3576918"/>
              <a:gd name="connsiteY1" fmla="*/ 2994212 h 3074894"/>
              <a:gd name="connsiteX2" fmla="*/ 744071 w 3576918"/>
              <a:gd name="connsiteY2" fmla="*/ 3003177 h 3074894"/>
              <a:gd name="connsiteX3" fmla="*/ 914400 w 3576918"/>
              <a:gd name="connsiteY3" fmla="*/ 3021106 h 3074894"/>
              <a:gd name="connsiteX4" fmla="*/ 1075765 w 3576918"/>
              <a:gd name="connsiteY4" fmla="*/ 3039035 h 3074894"/>
              <a:gd name="connsiteX5" fmla="*/ 1192306 w 3576918"/>
              <a:gd name="connsiteY5" fmla="*/ 3056965 h 3074894"/>
              <a:gd name="connsiteX6" fmla="*/ 1317812 w 3576918"/>
              <a:gd name="connsiteY6" fmla="*/ 3074894 h 3074894"/>
              <a:gd name="connsiteX7" fmla="*/ 1810871 w 3576918"/>
              <a:gd name="connsiteY7" fmla="*/ 3065929 h 3074894"/>
              <a:gd name="connsiteX8" fmla="*/ 1855694 w 3576918"/>
              <a:gd name="connsiteY8" fmla="*/ 3056965 h 3074894"/>
              <a:gd name="connsiteX9" fmla="*/ 1963271 w 3576918"/>
              <a:gd name="connsiteY9" fmla="*/ 3048000 h 3074894"/>
              <a:gd name="connsiteX10" fmla="*/ 2070847 w 3576918"/>
              <a:gd name="connsiteY10" fmla="*/ 3030071 h 3074894"/>
              <a:gd name="connsiteX11" fmla="*/ 2196353 w 3576918"/>
              <a:gd name="connsiteY11" fmla="*/ 3012141 h 3074894"/>
              <a:gd name="connsiteX12" fmla="*/ 2241177 w 3576918"/>
              <a:gd name="connsiteY12" fmla="*/ 2994212 h 3074894"/>
              <a:gd name="connsiteX13" fmla="*/ 2294965 w 3576918"/>
              <a:gd name="connsiteY13" fmla="*/ 2985247 h 3074894"/>
              <a:gd name="connsiteX14" fmla="*/ 2357718 w 3576918"/>
              <a:gd name="connsiteY14" fmla="*/ 2967318 h 3074894"/>
              <a:gd name="connsiteX15" fmla="*/ 2393577 w 3576918"/>
              <a:gd name="connsiteY15" fmla="*/ 2958353 h 3074894"/>
              <a:gd name="connsiteX16" fmla="*/ 2438400 w 3576918"/>
              <a:gd name="connsiteY16" fmla="*/ 2949388 h 3074894"/>
              <a:gd name="connsiteX17" fmla="*/ 2483224 w 3576918"/>
              <a:gd name="connsiteY17" fmla="*/ 2931459 h 3074894"/>
              <a:gd name="connsiteX18" fmla="*/ 2510118 w 3576918"/>
              <a:gd name="connsiteY18" fmla="*/ 2922494 h 3074894"/>
              <a:gd name="connsiteX19" fmla="*/ 2545977 w 3576918"/>
              <a:gd name="connsiteY19" fmla="*/ 2913529 h 3074894"/>
              <a:gd name="connsiteX20" fmla="*/ 2617694 w 3576918"/>
              <a:gd name="connsiteY20" fmla="*/ 2877671 h 3074894"/>
              <a:gd name="connsiteX21" fmla="*/ 2671482 w 3576918"/>
              <a:gd name="connsiteY21" fmla="*/ 2841812 h 3074894"/>
              <a:gd name="connsiteX22" fmla="*/ 2788024 w 3576918"/>
              <a:gd name="connsiteY22" fmla="*/ 2779059 h 3074894"/>
              <a:gd name="connsiteX23" fmla="*/ 2823882 w 3576918"/>
              <a:gd name="connsiteY23" fmla="*/ 2761129 h 3074894"/>
              <a:gd name="connsiteX24" fmla="*/ 2850777 w 3576918"/>
              <a:gd name="connsiteY24" fmla="*/ 2743200 h 3074894"/>
              <a:gd name="connsiteX25" fmla="*/ 2886635 w 3576918"/>
              <a:gd name="connsiteY25" fmla="*/ 2734235 h 3074894"/>
              <a:gd name="connsiteX26" fmla="*/ 2940424 w 3576918"/>
              <a:gd name="connsiteY26" fmla="*/ 2707341 h 3074894"/>
              <a:gd name="connsiteX27" fmla="*/ 2967318 w 3576918"/>
              <a:gd name="connsiteY27" fmla="*/ 2689412 h 3074894"/>
              <a:gd name="connsiteX28" fmla="*/ 3021106 w 3576918"/>
              <a:gd name="connsiteY28" fmla="*/ 2671482 h 3074894"/>
              <a:gd name="connsiteX29" fmla="*/ 3074894 w 3576918"/>
              <a:gd name="connsiteY29" fmla="*/ 2635624 h 3074894"/>
              <a:gd name="connsiteX30" fmla="*/ 3092824 w 3576918"/>
              <a:gd name="connsiteY30" fmla="*/ 2617694 h 3074894"/>
              <a:gd name="connsiteX31" fmla="*/ 3182471 w 3576918"/>
              <a:gd name="connsiteY31" fmla="*/ 2563906 h 3074894"/>
              <a:gd name="connsiteX32" fmla="*/ 3245224 w 3576918"/>
              <a:gd name="connsiteY32" fmla="*/ 2510118 h 3074894"/>
              <a:gd name="connsiteX33" fmla="*/ 3272118 w 3576918"/>
              <a:gd name="connsiteY33" fmla="*/ 2474259 h 3074894"/>
              <a:gd name="connsiteX34" fmla="*/ 3325906 w 3576918"/>
              <a:gd name="connsiteY34" fmla="*/ 2411506 h 3074894"/>
              <a:gd name="connsiteX35" fmla="*/ 3334871 w 3576918"/>
              <a:gd name="connsiteY35" fmla="*/ 2384612 h 3074894"/>
              <a:gd name="connsiteX36" fmla="*/ 3352800 w 3576918"/>
              <a:gd name="connsiteY36" fmla="*/ 2366682 h 3074894"/>
              <a:gd name="connsiteX37" fmla="*/ 3379694 w 3576918"/>
              <a:gd name="connsiteY37" fmla="*/ 2286000 h 3074894"/>
              <a:gd name="connsiteX38" fmla="*/ 3406588 w 3576918"/>
              <a:gd name="connsiteY38" fmla="*/ 2205318 h 3074894"/>
              <a:gd name="connsiteX39" fmla="*/ 3415553 w 3576918"/>
              <a:gd name="connsiteY39" fmla="*/ 2178424 h 3074894"/>
              <a:gd name="connsiteX40" fmla="*/ 3424518 w 3576918"/>
              <a:gd name="connsiteY40" fmla="*/ 2142565 h 3074894"/>
              <a:gd name="connsiteX41" fmla="*/ 3442447 w 3576918"/>
              <a:gd name="connsiteY41" fmla="*/ 2097741 h 3074894"/>
              <a:gd name="connsiteX42" fmla="*/ 3460377 w 3576918"/>
              <a:gd name="connsiteY42" fmla="*/ 2043953 h 3074894"/>
              <a:gd name="connsiteX43" fmla="*/ 3478306 w 3576918"/>
              <a:gd name="connsiteY43" fmla="*/ 1972235 h 3074894"/>
              <a:gd name="connsiteX44" fmla="*/ 3505200 w 3576918"/>
              <a:gd name="connsiteY44" fmla="*/ 1909482 h 3074894"/>
              <a:gd name="connsiteX45" fmla="*/ 3523130 w 3576918"/>
              <a:gd name="connsiteY45" fmla="*/ 1873624 h 3074894"/>
              <a:gd name="connsiteX46" fmla="*/ 3532094 w 3576918"/>
              <a:gd name="connsiteY46" fmla="*/ 1846729 h 3074894"/>
              <a:gd name="connsiteX47" fmla="*/ 3558988 w 3576918"/>
              <a:gd name="connsiteY47" fmla="*/ 1783977 h 3074894"/>
              <a:gd name="connsiteX48" fmla="*/ 3576918 w 3576918"/>
              <a:gd name="connsiteY48" fmla="*/ 1658471 h 3074894"/>
              <a:gd name="connsiteX49" fmla="*/ 3558988 w 3576918"/>
              <a:gd name="connsiteY49" fmla="*/ 1541929 h 3074894"/>
              <a:gd name="connsiteX50" fmla="*/ 3487271 w 3576918"/>
              <a:gd name="connsiteY50" fmla="*/ 1452282 h 3074894"/>
              <a:gd name="connsiteX51" fmla="*/ 3460377 w 3576918"/>
              <a:gd name="connsiteY51" fmla="*/ 1434353 h 3074894"/>
              <a:gd name="connsiteX52" fmla="*/ 3442447 w 3576918"/>
              <a:gd name="connsiteY52" fmla="*/ 1416424 h 3074894"/>
              <a:gd name="connsiteX53" fmla="*/ 3388659 w 3576918"/>
              <a:gd name="connsiteY53" fmla="*/ 1398494 h 3074894"/>
              <a:gd name="connsiteX54" fmla="*/ 3307977 w 3576918"/>
              <a:gd name="connsiteY54" fmla="*/ 1362635 h 3074894"/>
              <a:gd name="connsiteX55" fmla="*/ 3281082 w 3576918"/>
              <a:gd name="connsiteY55" fmla="*/ 1353671 h 3074894"/>
              <a:gd name="connsiteX56" fmla="*/ 3254188 w 3576918"/>
              <a:gd name="connsiteY56" fmla="*/ 1344706 h 3074894"/>
              <a:gd name="connsiteX57" fmla="*/ 3218330 w 3576918"/>
              <a:gd name="connsiteY57" fmla="*/ 1335741 h 3074894"/>
              <a:gd name="connsiteX58" fmla="*/ 3191435 w 3576918"/>
              <a:gd name="connsiteY58" fmla="*/ 1326777 h 3074894"/>
              <a:gd name="connsiteX59" fmla="*/ 3146612 w 3576918"/>
              <a:gd name="connsiteY59" fmla="*/ 1317812 h 3074894"/>
              <a:gd name="connsiteX60" fmla="*/ 3092824 w 3576918"/>
              <a:gd name="connsiteY60" fmla="*/ 1299882 h 3074894"/>
              <a:gd name="connsiteX61" fmla="*/ 3012141 w 3576918"/>
              <a:gd name="connsiteY61" fmla="*/ 1272988 h 3074894"/>
              <a:gd name="connsiteX62" fmla="*/ 2985247 w 3576918"/>
              <a:gd name="connsiteY62" fmla="*/ 1264024 h 3074894"/>
              <a:gd name="connsiteX63" fmla="*/ 2958353 w 3576918"/>
              <a:gd name="connsiteY63" fmla="*/ 1255059 h 3074894"/>
              <a:gd name="connsiteX64" fmla="*/ 2868706 w 3576918"/>
              <a:gd name="connsiteY64" fmla="*/ 1237129 h 3074894"/>
              <a:gd name="connsiteX65" fmla="*/ 2823882 w 3576918"/>
              <a:gd name="connsiteY65" fmla="*/ 1228165 h 3074894"/>
              <a:gd name="connsiteX66" fmla="*/ 2662518 w 3576918"/>
              <a:gd name="connsiteY66" fmla="*/ 1210235 h 3074894"/>
              <a:gd name="connsiteX67" fmla="*/ 2635624 w 3576918"/>
              <a:gd name="connsiteY67" fmla="*/ 1201271 h 3074894"/>
              <a:gd name="connsiteX68" fmla="*/ 2563906 w 3576918"/>
              <a:gd name="connsiteY68" fmla="*/ 1183341 h 3074894"/>
              <a:gd name="connsiteX69" fmla="*/ 2510118 w 3576918"/>
              <a:gd name="connsiteY69" fmla="*/ 1165412 h 3074894"/>
              <a:gd name="connsiteX70" fmla="*/ 2492188 w 3576918"/>
              <a:gd name="connsiteY70" fmla="*/ 1147482 h 3074894"/>
              <a:gd name="connsiteX71" fmla="*/ 2456330 w 3576918"/>
              <a:gd name="connsiteY71" fmla="*/ 1138518 h 3074894"/>
              <a:gd name="connsiteX72" fmla="*/ 2429435 w 3576918"/>
              <a:gd name="connsiteY72" fmla="*/ 1129553 h 3074894"/>
              <a:gd name="connsiteX73" fmla="*/ 2402541 w 3576918"/>
              <a:gd name="connsiteY73" fmla="*/ 1111624 h 3074894"/>
              <a:gd name="connsiteX74" fmla="*/ 2375647 w 3576918"/>
              <a:gd name="connsiteY74" fmla="*/ 1102659 h 3074894"/>
              <a:gd name="connsiteX75" fmla="*/ 2312894 w 3576918"/>
              <a:gd name="connsiteY75" fmla="*/ 1084729 h 3074894"/>
              <a:gd name="connsiteX76" fmla="*/ 2277035 w 3576918"/>
              <a:gd name="connsiteY76" fmla="*/ 1066800 h 3074894"/>
              <a:gd name="connsiteX77" fmla="*/ 2205318 w 3576918"/>
              <a:gd name="connsiteY77" fmla="*/ 1048871 h 3074894"/>
              <a:gd name="connsiteX78" fmla="*/ 2160494 w 3576918"/>
              <a:gd name="connsiteY78" fmla="*/ 1021977 h 3074894"/>
              <a:gd name="connsiteX79" fmla="*/ 2133600 w 3576918"/>
              <a:gd name="connsiteY79" fmla="*/ 1004047 h 3074894"/>
              <a:gd name="connsiteX80" fmla="*/ 2106706 w 3576918"/>
              <a:gd name="connsiteY80" fmla="*/ 995082 h 3074894"/>
              <a:gd name="connsiteX81" fmla="*/ 2052918 w 3576918"/>
              <a:gd name="connsiteY81" fmla="*/ 968188 h 3074894"/>
              <a:gd name="connsiteX82" fmla="*/ 1990165 w 3576918"/>
              <a:gd name="connsiteY82" fmla="*/ 923365 h 3074894"/>
              <a:gd name="connsiteX83" fmla="*/ 1945341 w 3576918"/>
              <a:gd name="connsiteY83" fmla="*/ 887506 h 3074894"/>
              <a:gd name="connsiteX84" fmla="*/ 1900518 w 3576918"/>
              <a:gd name="connsiteY84" fmla="*/ 842682 h 3074894"/>
              <a:gd name="connsiteX85" fmla="*/ 1882588 w 3576918"/>
              <a:gd name="connsiteY85" fmla="*/ 824753 h 3074894"/>
              <a:gd name="connsiteX86" fmla="*/ 1864659 w 3576918"/>
              <a:gd name="connsiteY86" fmla="*/ 770965 h 3074894"/>
              <a:gd name="connsiteX87" fmla="*/ 1855694 w 3576918"/>
              <a:gd name="connsiteY87" fmla="*/ 744071 h 3074894"/>
              <a:gd name="connsiteX88" fmla="*/ 1880148 w 3576918"/>
              <a:gd name="connsiteY88" fmla="*/ 546556 h 3074894"/>
              <a:gd name="connsiteX89" fmla="*/ 1857055 w 3576918"/>
              <a:gd name="connsiteY89" fmla="*/ 475991 h 3074894"/>
              <a:gd name="connsiteX90" fmla="*/ 1841026 w 3576918"/>
              <a:gd name="connsiteY90" fmla="*/ 408029 h 3074894"/>
              <a:gd name="connsiteX91" fmla="*/ 1786784 w 3576918"/>
              <a:gd name="connsiteY91" fmla="*/ 372461 h 3074894"/>
              <a:gd name="connsiteX92" fmla="*/ 1745763 w 3576918"/>
              <a:gd name="connsiteY92" fmla="*/ 347300 h 3074894"/>
              <a:gd name="connsiteX93" fmla="*/ 1700033 w 3576918"/>
              <a:gd name="connsiteY93" fmla="*/ 340939 h 3074894"/>
              <a:gd name="connsiteX94" fmla="*/ 1685365 w 3576918"/>
              <a:gd name="connsiteY94" fmla="*/ 385482 h 3074894"/>
              <a:gd name="connsiteX95" fmla="*/ 1658471 w 3576918"/>
              <a:gd name="connsiteY95" fmla="*/ 367553 h 3074894"/>
              <a:gd name="connsiteX96" fmla="*/ 1604682 w 3576918"/>
              <a:gd name="connsiteY96" fmla="*/ 349624 h 3074894"/>
              <a:gd name="connsiteX97" fmla="*/ 1577788 w 3576918"/>
              <a:gd name="connsiteY97" fmla="*/ 340659 h 3074894"/>
              <a:gd name="connsiteX98" fmla="*/ 1550894 w 3576918"/>
              <a:gd name="connsiteY98" fmla="*/ 331694 h 3074894"/>
              <a:gd name="connsiteX99" fmla="*/ 1452282 w 3576918"/>
              <a:gd name="connsiteY99" fmla="*/ 322729 h 3074894"/>
              <a:gd name="connsiteX100" fmla="*/ 1398494 w 3576918"/>
              <a:gd name="connsiteY100" fmla="*/ 286871 h 3074894"/>
              <a:gd name="connsiteX101" fmla="*/ 1344706 w 3576918"/>
              <a:gd name="connsiteY101" fmla="*/ 233082 h 3074894"/>
              <a:gd name="connsiteX102" fmla="*/ 1299882 w 3576918"/>
              <a:gd name="connsiteY102" fmla="*/ 188259 h 3074894"/>
              <a:gd name="connsiteX103" fmla="*/ 1281953 w 3576918"/>
              <a:gd name="connsiteY103" fmla="*/ 170329 h 3074894"/>
              <a:gd name="connsiteX104" fmla="*/ 1201271 w 3576918"/>
              <a:gd name="connsiteY104" fmla="*/ 116541 h 3074894"/>
              <a:gd name="connsiteX105" fmla="*/ 1174377 w 3576918"/>
              <a:gd name="connsiteY105" fmla="*/ 98612 h 3074894"/>
              <a:gd name="connsiteX106" fmla="*/ 1111624 w 3576918"/>
              <a:gd name="connsiteY106" fmla="*/ 71718 h 3074894"/>
              <a:gd name="connsiteX107" fmla="*/ 1066800 w 3576918"/>
              <a:gd name="connsiteY107" fmla="*/ 44824 h 3074894"/>
              <a:gd name="connsiteX108" fmla="*/ 1039906 w 3576918"/>
              <a:gd name="connsiteY108" fmla="*/ 26894 h 3074894"/>
              <a:gd name="connsiteX109" fmla="*/ 932330 w 3576918"/>
              <a:gd name="connsiteY109" fmla="*/ 8965 h 3074894"/>
              <a:gd name="connsiteX110" fmla="*/ 887506 w 3576918"/>
              <a:gd name="connsiteY110" fmla="*/ 0 h 3074894"/>
              <a:gd name="connsiteX111" fmla="*/ 762000 w 3576918"/>
              <a:gd name="connsiteY111" fmla="*/ 8965 h 3074894"/>
              <a:gd name="connsiteX112" fmla="*/ 708212 w 3576918"/>
              <a:gd name="connsiteY112" fmla="*/ 35859 h 3074894"/>
              <a:gd name="connsiteX113" fmla="*/ 681318 w 3576918"/>
              <a:gd name="connsiteY113" fmla="*/ 44824 h 3074894"/>
              <a:gd name="connsiteX114" fmla="*/ 618565 w 3576918"/>
              <a:gd name="connsiteY114" fmla="*/ 71718 h 3074894"/>
              <a:gd name="connsiteX115" fmla="*/ 493059 w 3576918"/>
              <a:gd name="connsiteY115" fmla="*/ 89647 h 3074894"/>
              <a:gd name="connsiteX116" fmla="*/ 430306 w 3576918"/>
              <a:gd name="connsiteY116" fmla="*/ 98612 h 3074894"/>
              <a:gd name="connsiteX117" fmla="*/ 403412 w 3576918"/>
              <a:gd name="connsiteY117" fmla="*/ 107577 h 3074894"/>
              <a:gd name="connsiteX118" fmla="*/ 331694 w 3576918"/>
              <a:gd name="connsiteY118" fmla="*/ 125506 h 3074894"/>
              <a:gd name="connsiteX119" fmla="*/ 304800 w 3576918"/>
              <a:gd name="connsiteY119" fmla="*/ 143435 h 3074894"/>
              <a:gd name="connsiteX120" fmla="*/ 277906 w 3576918"/>
              <a:gd name="connsiteY120" fmla="*/ 152400 h 3074894"/>
              <a:gd name="connsiteX121" fmla="*/ 251012 w 3576918"/>
              <a:gd name="connsiteY121" fmla="*/ 179294 h 3074894"/>
              <a:gd name="connsiteX122" fmla="*/ 197224 w 3576918"/>
              <a:gd name="connsiteY122" fmla="*/ 215153 h 3074894"/>
              <a:gd name="connsiteX123" fmla="*/ 152400 w 3576918"/>
              <a:gd name="connsiteY123" fmla="*/ 251012 h 3074894"/>
              <a:gd name="connsiteX124" fmla="*/ 80682 w 3576918"/>
              <a:gd name="connsiteY124" fmla="*/ 331694 h 3074894"/>
              <a:gd name="connsiteX125" fmla="*/ 53788 w 3576918"/>
              <a:gd name="connsiteY125" fmla="*/ 421341 h 3074894"/>
              <a:gd name="connsiteX126" fmla="*/ 62753 w 3576918"/>
              <a:gd name="connsiteY126" fmla="*/ 645459 h 3074894"/>
              <a:gd name="connsiteX127" fmla="*/ 71718 w 3576918"/>
              <a:gd name="connsiteY127" fmla="*/ 681318 h 3074894"/>
              <a:gd name="connsiteX128" fmla="*/ 80682 w 3576918"/>
              <a:gd name="connsiteY128" fmla="*/ 726141 h 3074894"/>
              <a:gd name="connsiteX129" fmla="*/ 98612 w 3576918"/>
              <a:gd name="connsiteY129" fmla="*/ 923365 h 3074894"/>
              <a:gd name="connsiteX130" fmla="*/ 89647 w 3576918"/>
              <a:gd name="connsiteY130" fmla="*/ 1156447 h 3074894"/>
              <a:gd name="connsiteX131" fmla="*/ 80682 w 3576918"/>
              <a:gd name="connsiteY131" fmla="*/ 1237129 h 3074894"/>
              <a:gd name="connsiteX132" fmla="*/ 71718 w 3576918"/>
              <a:gd name="connsiteY132" fmla="*/ 1326777 h 3074894"/>
              <a:gd name="connsiteX133" fmla="*/ 53788 w 3576918"/>
              <a:gd name="connsiteY133" fmla="*/ 1407459 h 3074894"/>
              <a:gd name="connsiteX134" fmla="*/ 26894 w 3576918"/>
              <a:gd name="connsiteY134" fmla="*/ 1586753 h 3074894"/>
              <a:gd name="connsiteX135" fmla="*/ 8965 w 3576918"/>
              <a:gd name="connsiteY135" fmla="*/ 1972235 h 3074894"/>
              <a:gd name="connsiteX136" fmla="*/ 0 w 3576918"/>
              <a:gd name="connsiteY136" fmla="*/ 2061882 h 3074894"/>
              <a:gd name="connsiteX137" fmla="*/ 8965 w 3576918"/>
              <a:gd name="connsiteY137" fmla="*/ 2420471 h 3074894"/>
              <a:gd name="connsiteX138" fmla="*/ 26894 w 3576918"/>
              <a:gd name="connsiteY138" fmla="*/ 2474259 h 3074894"/>
              <a:gd name="connsiteX139" fmla="*/ 53788 w 3576918"/>
              <a:gd name="connsiteY139" fmla="*/ 2537012 h 3074894"/>
              <a:gd name="connsiteX140" fmla="*/ 62753 w 3576918"/>
              <a:gd name="connsiteY140" fmla="*/ 2563906 h 3074894"/>
              <a:gd name="connsiteX141" fmla="*/ 80682 w 3576918"/>
              <a:gd name="connsiteY141" fmla="*/ 2590800 h 3074894"/>
              <a:gd name="connsiteX142" fmla="*/ 107577 w 3576918"/>
              <a:gd name="connsiteY142" fmla="*/ 2644588 h 3074894"/>
              <a:gd name="connsiteX143" fmla="*/ 125506 w 3576918"/>
              <a:gd name="connsiteY143" fmla="*/ 2698377 h 3074894"/>
              <a:gd name="connsiteX144" fmla="*/ 143435 w 3576918"/>
              <a:gd name="connsiteY144" fmla="*/ 2788024 h 3074894"/>
              <a:gd name="connsiteX145" fmla="*/ 161365 w 3576918"/>
              <a:gd name="connsiteY145" fmla="*/ 2841812 h 3074894"/>
              <a:gd name="connsiteX146" fmla="*/ 215153 w 3576918"/>
              <a:gd name="connsiteY146" fmla="*/ 2886635 h 3074894"/>
              <a:gd name="connsiteX147" fmla="*/ 233082 w 3576918"/>
              <a:gd name="connsiteY147" fmla="*/ 2904565 h 3074894"/>
              <a:gd name="connsiteX148" fmla="*/ 259977 w 3576918"/>
              <a:gd name="connsiteY148" fmla="*/ 2913529 h 3074894"/>
              <a:gd name="connsiteX149" fmla="*/ 349624 w 3576918"/>
              <a:gd name="connsiteY149" fmla="*/ 2949388 h 3074894"/>
              <a:gd name="connsiteX150" fmla="*/ 430306 w 3576918"/>
              <a:gd name="connsiteY150" fmla="*/ 2976282 h 3074894"/>
              <a:gd name="connsiteX151" fmla="*/ 457200 w 3576918"/>
              <a:gd name="connsiteY151" fmla="*/ 2985247 h 3074894"/>
              <a:gd name="connsiteX152" fmla="*/ 537882 w 3576918"/>
              <a:gd name="connsiteY152" fmla="*/ 3003177 h 3074894"/>
              <a:gd name="connsiteX153" fmla="*/ 645459 w 3576918"/>
              <a:gd name="connsiteY153" fmla="*/ 2967318 h 3074894"/>
              <a:gd name="connsiteX0" fmla="*/ 645459 w 3576918"/>
              <a:gd name="connsiteY0" fmla="*/ 2967318 h 3074894"/>
              <a:gd name="connsiteX1" fmla="*/ 708212 w 3576918"/>
              <a:gd name="connsiteY1" fmla="*/ 2994212 h 3074894"/>
              <a:gd name="connsiteX2" fmla="*/ 744071 w 3576918"/>
              <a:gd name="connsiteY2" fmla="*/ 3003177 h 3074894"/>
              <a:gd name="connsiteX3" fmla="*/ 914400 w 3576918"/>
              <a:gd name="connsiteY3" fmla="*/ 3021106 h 3074894"/>
              <a:gd name="connsiteX4" fmla="*/ 1075765 w 3576918"/>
              <a:gd name="connsiteY4" fmla="*/ 3039035 h 3074894"/>
              <a:gd name="connsiteX5" fmla="*/ 1192306 w 3576918"/>
              <a:gd name="connsiteY5" fmla="*/ 3056965 h 3074894"/>
              <a:gd name="connsiteX6" fmla="*/ 1317812 w 3576918"/>
              <a:gd name="connsiteY6" fmla="*/ 3074894 h 3074894"/>
              <a:gd name="connsiteX7" fmla="*/ 1810871 w 3576918"/>
              <a:gd name="connsiteY7" fmla="*/ 3065929 h 3074894"/>
              <a:gd name="connsiteX8" fmla="*/ 1855694 w 3576918"/>
              <a:gd name="connsiteY8" fmla="*/ 3056965 h 3074894"/>
              <a:gd name="connsiteX9" fmla="*/ 1963271 w 3576918"/>
              <a:gd name="connsiteY9" fmla="*/ 3048000 h 3074894"/>
              <a:gd name="connsiteX10" fmla="*/ 2070847 w 3576918"/>
              <a:gd name="connsiteY10" fmla="*/ 3030071 h 3074894"/>
              <a:gd name="connsiteX11" fmla="*/ 2196353 w 3576918"/>
              <a:gd name="connsiteY11" fmla="*/ 3012141 h 3074894"/>
              <a:gd name="connsiteX12" fmla="*/ 2241177 w 3576918"/>
              <a:gd name="connsiteY12" fmla="*/ 2994212 h 3074894"/>
              <a:gd name="connsiteX13" fmla="*/ 2294965 w 3576918"/>
              <a:gd name="connsiteY13" fmla="*/ 2985247 h 3074894"/>
              <a:gd name="connsiteX14" fmla="*/ 2357718 w 3576918"/>
              <a:gd name="connsiteY14" fmla="*/ 2967318 h 3074894"/>
              <a:gd name="connsiteX15" fmla="*/ 2393577 w 3576918"/>
              <a:gd name="connsiteY15" fmla="*/ 2958353 h 3074894"/>
              <a:gd name="connsiteX16" fmla="*/ 2438400 w 3576918"/>
              <a:gd name="connsiteY16" fmla="*/ 2949388 h 3074894"/>
              <a:gd name="connsiteX17" fmla="*/ 2483224 w 3576918"/>
              <a:gd name="connsiteY17" fmla="*/ 2931459 h 3074894"/>
              <a:gd name="connsiteX18" fmla="*/ 2510118 w 3576918"/>
              <a:gd name="connsiteY18" fmla="*/ 2922494 h 3074894"/>
              <a:gd name="connsiteX19" fmla="*/ 2545977 w 3576918"/>
              <a:gd name="connsiteY19" fmla="*/ 2913529 h 3074894"/>
              <a:gd name="connsiteX20" fmla="*/ 2617694 w 3576918"/>
              <a:gd name="connsiteY20" fmla="*/ 2877671 h 3074894"/>
              <a:gd name="connsiteX21" fmla="*/ 2671482 w 3576918"/>
              <a:gd name="connsiteY21" fmla="*/ 2841812 h 3074894"/>
              <a:gd name="connsiteX22" fmla="*/ 2788024 w 3576918"/>
              <a:gd name="connsiteY22" fmla="*/ 2779059 h 3074894"/>
              <a:gd name="connsiteX23" fmla="*/ 2823882 w 3576918"/>
              <a:gd name="connsiteY23" fmla="*/ 2761129 h 3074894"/>
              <a:gd name="connsiteX24" fmla="*/ 2850777 w 3576918"/>
              <a:gd name="connsiteY24" fmla="*/ 2743200 h 3074894"/>
              <a:gd name="connsiteX25" fmla="*/ 2886635 w 3576918"/>
              <a:gd name="connsiteY25" fmla="*/ 2734235 h 3074894"/>
              <a:gd name="connsiteX26" fmla="*/ 2940424 w 3576918"/>
              <a:gd name="connsiteY26" fmla="*/ 2707341 h 3074894"/>
              <a:gd name="connsiteX27" fmla="*/ 2967318 w 3576918"/>
              <a:gd name="connsiteY27" fmla="*/ 2689412 h 3074894"/>
              <a:gd name="connsiteX28" fmla="*/ 3021106 w 3576918"/>
              <a:gd name="connsiteY28" fmla="*/ 2671482 h 3074894"/>
              <a:gd name="connsiteX29" fmla="*/ 3074894 w 3576918"/>
              <a:gd name="connsiteY29" fmla="*/ 2635624 h 3074894"/>
              <a:gd name="connsiteX30" fmla="*/ 3092824 w 3576918"/>
              <a:gd name="connsiteY30" fmla="*/ 2617694 h 3074894"/>
              <a:gd name="connsiteX31" fmla="*/ 3182471 w 3576918"/>
              <a:gd name="connsiteY31" fmla="*/ 2563906 h 3074894"/>
              <a:gd name="connsiteX32" fmla="*/ 3245224 w 3576918"/>
              <a:gd name="connsiteY32" fmla="*/ 2510118 h 3074894"/>
              <a:gd name="connsiteX33" fmla="*/ 3272118 w 3576918"/>
              <a:gd name="connsiteY33" fmla="*/ 2474259 h 3074894"/>
              <a:gd name="connsiteX34" fmla="*/ 3325906 w 3576918"/>
              <a:gd name="connsiteY34" fmla="*/ 2411506 h 3074894"/>
              <a:gd name="connsiteX35" fmla="*/ 3334871 w 3576918"/>
              <a:gd name="connsiteY35" fmla="*/ 2384612 h 3074894"/>
              <a:gd name="connsiteX36" fmla="*/ 3352800 w 3576918"/>
              <a:gd name="connsiteY36" fmla="*/ 2366682 h 3074894"/>
              <a:gd name="connsiteX37" fmla="*/ 3379694 w 3576918"/>
              <a:gd name="connsiteY37" fmla="*/ 2286000 h 3074894"/>
              <a:gd name="connsiteX38" fmla="*/ 3406588 w 3576918"/>
              <a:gd name="connsiteY38" fmla="*/ 2205318 h 3074894"/>
              <a:gd name="connsiteX39" fmla="*/ 3415553 w 3576918"/>
              <a:gd name="connsiteY39" fmla="*/ 2178424 h 3074894"/>
              <a:gd name="connsiteX40" fmla="*/ 3424518 w 3576918"/>
              <a:gd name="connsiteY40" fmla="*/ 2142565 h 3074894"/>
              <a:gd name="connsiteX41" fmla="*/ 3442447 w 3576918"/>
              <a:gd name="connsiteY41" fmla="*/ 2097741 h 3074894"/>
              <a:gd name="connsiteX42" fmla="*/ 3460377 w 3576918"/>
              <a:gd name="connsiteY42" fmla="*/ 2043953 h 3074894"/>
              <a:gd name="connsiteX43" fmla="*/ 3478306 w 3576918"/>
              <a:gd name="connsiteY43" fmla="*/ 1972235 h 3074894"/>
              <a:gd name="connsiteX44" fmla="*/ 3505200 w 3576918"/>
              <a:gd name="connsiteY44" fmla="*/ 1909482 h 3074894"/>
              <a:gd name="connsiteX45" fmla="*/ 3523130 w 3576918"/>
              <a:gd name="connsiteY45" fmla="*/ 1873624 h 3074894"/>
              <a:gd name="connsiteX46" fmla="*/ 3532094 w 3576918"/>
              <a:gd name="connsiteY46" fmla="*/ 1846729 h 3074894"/>
              <a:gd name="connsiteX47" fmla="*/ 3558988 w 3576918"/>
              <a:gd name="connsiteY47" fmla="*/ 1783977 h 3074894"/>
              <a:gd name="connsiteX48" fmla="*/ 3576918 w 3576918"/>
              <a:gd name="connsiteY48" fmla="*/ 1658471 h 3074894"/>
              <a:gd name="connsiteX49" fmla="*/ 3558988 w 3576918"/>
              <a:gd name="connsiteY49" fmla="*/ 1541929 h 3074894"/>
              <a:gd name="connsiteX50" fmla="*/ 3487271 w 3576918"/>
              <a:gd name="connsiteY50" fmla="*/ 1452282 h 3074894"/>
              <a:gd name="connsiteX51" fmla="*/ 3460377 w 3576918"/>
              <a:gd name="connsiteY51" fmla="*/ 1434353 h 3074894"/>
              <a:gd name="connsiteX52" fmla="*/ 3442447 w 3576918"/>
              <a:gd name="connsiteY52" fmla="*/ 1416424 h 3074894"/>
              <a:gd name="connsiteX53" fmla="*/ 3388659 w 3576918"/>
              <a:gd name="connsiteY53" fmla="*/ 1398494 h 3074894"/>
              <a:gd name="connsiteX54" fmla="*/ 3307977 w 3576918"/>
              <a:gd name="connsiteY54" fmla="*/ 1362635 h 3074894"/>
              <a:gd name="connsiteX55" fmla="*/ 3281082 w 3576918"/>
              <a:gd name="connsiteY55" fmla="*/ 1353671 h 3074894"/>
              <a:gd name="connsiteX56" fmla="*/ 3254188 w 3576918"/>
              <a:gd name="connsiteY56" fmla="*/ 1344706 h 3074894"/>
              <a:gd name="connsiteX57" fmla="*/ 3218330 w 3576918"/>
              <a:gd name="connsiteY57" fmla="*/ 1335741 h 3074894"/>
              <a:gd name="connsiteX58" fmla="*/ 3191435 w 3576918"/>
              <a:gd name="connsiteY58" fmla="*/ 1326777 h 3074894"/>
              <a:gd name="connsiteX59" fmla="*/ 3146612 w 3576918"/>
              <a:gd name="connsiteY59" fmla="*/ 1317812 h 3074894"/>
              <a:gd name="connsiteX60" fmla="*/ 3092824 w 3576918"/>
              <a:gd name="connsiteY60" fmla="*/ 1299882 h 3074894"/>
              <a:gd name="connsiteX61" fmla="*/ 3012141 w 3576918"/>
              <a:gd name="connsiteY61" fmla="*/ 1272988 h 3074894"/>
              <a:gd name="connsiteX62" fmla="*/ 2985247 w 3576918"/>
              <a:gd name="connsiteY62" fmla="*/ 1264024 h 3074894"/>
              <a:gd name="connsiteX63" fmla="*/ 2958353 w 3576918"/>
              <a:gd name="connsiteY63" fmla="*/ 1255059 h 3074894"/>
              <a:gd name="connsiteX64" fmla="*/ 2868706 w 3576918"/>
              <a:gd name="connsiteY64" fmla="*/ 1237129 h 3074894"/>
              <a:gd name="connsiteX65" fmla="*/ 2823882 w 3576918"/>
              <a:gd name="connsiteY65" fmla="*/ 1228165 h 3074894"/>
              <a:gd name="connsiteX66" fmla="*/ 2662518 w 3576918"/>
              <a:gd name="connsiteY66" fmla="*/ 1210235 h 3074894"/>
              <a:gd name="connsiteX67" fmla="*/ 2635624 w 3576918"/>
              <a:gd name="connsiteY67" fmla="*/ 1201271 h 3074894"/>
              <a:gd name="connsiteX68" fmla="*/ 2563906 w 3576918"/>
              <a:gd name="connsiteY68" fmla="*/ 1183341 h 3074894"/>
              <a:gd name="connsiteX69" fmla="*/ 2510118 w 3576918"/>
              <a:gd name="connsiteY69" fmla="*/ 1165412 h 3074894"/>
              <a:gd name="connsiteX70" fmla="*/ 2492188 w 3576918"/>
              <a:gd name="connsiteY70" fmla="*/ 1147482 h 3074894"/>
              <a:gd name="connsiteX71" fmla="*/ 2456330 w 3576918"/>
              <a:gd name="connsiteY71" fmla="*/ 1138518 h 3074894"/>
              <a:gd name="connsiteX72" fmla="*/ 2429435 w 3576918"/>
              <a:gd name="connsiteY72" fmla="*/ 1129553 h 3074894"/>
              <a:gd name="connsiteX73" fmla="*/ 2402541 w 3576918"/>
              <a:gd name="connsiteY73" fmla="*/ 1111624 h 3074894"/>
              <a:gd name="connsiteX74" fmla="*/ 2375647 w 3576918"/>
              <a:gd name="connsiteY74" fmla="*/ 1102659 h 3074894"/>
              <a:gd name="connsiteX75" fmla="*/ 2312894 w 3576918"/>
              <a:gd name="connsiteY75" fmla="*/ 1084729 h 3074894"/>
              <a:gd name="connsiteX76" fmla="*/ 2277035 w 3576918"/>
              <a:gd name="connsiteY76" fmla="*/ 1066800 h 3074894"/>
              <a:gd name="connsiteX77" fmla="*/ 2205318 w 3576918"/>
              <a:gd name="connsiteY77" fmla="*/ 1048871 h 3074894"/>
              <a:gd name="connsiteX78" fmla="*/ 2160494 w 3576918"/>
              <a:gd name="connsiteY78" fmla="*/ 1021977 h 3074894"/>
              <a:gd name="connsiteX79" fmla="*/ 2133600 w 3576918"/>
              <a:gd name="connsiteY79" fmla="*/ 1004047 h 3074894"/>
              <a:gd name="connsiteX80" fmla="*/ 2106706 w 3576918"/>
              <a:gd name="connsiteY80" fmla="*/ 995082 h 3074894"/>
              <a:gd name="connsiteX81" fmla="*/ 2052918 w 3576918"/>
              <a:gd name="connsiteY81" fmla="*/ 968188 h 3074894"/>
              <a:gd name="connsiteX82" fmla="*/ 1990165 w 3576918"/>
              <a:gd name="connsiteY82" fmla="*/ 923365 h 3074894"/>
              <a:gd name="connsiteX83" fmla="*/ 1945341 w 3576918"/>
              <a:gd name="connsiteY83" fmla="*/ 887506 h 3074894"/>
              <a:gd name="connsiteX84" fmla="*/ 1900518 w 3576918"/>
              <a:gd name="connsiteY84" fmla="*/ 842682 h 3074894"/>
              <a:gd name="connsiteX85" fmla="*/ 1882588 w 3576918"/>
              <a:gd name="connsiteY85" fmla="*/ 824753 h 3074894"/>
              <a:gd name="connsiteX86" fmla="*/ 1864659 w 3576918"/>
              <a:gd name="connsiteY86" fmla="*/ 770965 h 3074894"/>
              <a:gd name="connsiteX87" fmla="*/ 1855694 w 3576918"/>
              <a:gd name="connsiteY87" fmla="*/ 744071 h 3074894"/>
              <a:gd name="connsiteX88" fmla="*/ 1880148 w 3576918"/>
              <a:gd name="connsiteY88" fmla="*/ 546556 h 3074894"/>
              <a:gd name="connsiteX89" fmla="*/ 1857055 w 3576918"/>
              <a:gd name="connsiteY89" fmla="*/ 475991 h 3074894"/>
              <a:gd name="connsiteX90" fmla="*/ 1841026 w 3576918"/>
              <a:gd name="connsiteY90" fmla="*/ 408029 h 3074894"/>
              <a:gd name="connsiteX91" fmla="*/ 1786784 w 3576918"/>
              <a:gd name="connsiteY91" fmla="*/ 372461 h 3074894"/>
              <a:gd name="connsiteX92" fmla="*/ 1745763 w 3576918"/>
              <a:gd name="connsiteY92" fmla="*/ 347300 h 3074894"/>
              <a:gd name="connsiteX93" fmla="*/ 1700033 w 3576918"/>
              <a:gd name="connsiteY93" fmla="*/ 340939 h 3074894"/>
              <a:gd name="connsiteX94" fmla="*/ 1666528 w 3576918"/>
              <a:gd name="connsiteY94" fmla="*/ 320696 h 3074894"/>
              <a:gd name="connsiteX95" fmla="*/ 1658471 w 3576918"/>
              <a:gd name="connsiteY95" fmla="*/ 367553 h 3074894"/>
              <a:gd name="connsiteX96" fmla="*/ 1604682 w 3576918"/>
              <a:gd name="connsiteY96" fmla="*/ 349624 h 3074894"/>
              <a:gd name="connsiteX97" fmla="*/ 1577788 w 3576918"/>
              <a:gd name="connsiteY97" fmla="*/ 340659 h 3074894"/>
              <a:gd name="connsiteX98" fmla="*/ 1550894 w 3576918"/>
              <a:gd name="connsiteY98" fmla="*/ 331694 h 3074894"/>
              <a:gd name="connsiteX99" fmla="*/ 1452282 w 3576918"/>
              <a:gd name="connsiteY99" fmla="*/ 322729 h 3074894"/>
              <a:gd name="connsiteX100" fmla="*/ 1398494 w 3576918"/>
              <a:gd name="connsiteY100" fmla="*/ 286871 h 3074894"/>
              <a:gd name="connsiteX101" fmla="*/ 1344706 w 3576918"/>
              <a:gd name="connsiteY101" fmla="*/ 233082 h 3074894"/>
              <a:gd name="connsiteX102" fmla="*/ 1299882 w 3576918"/>
              <a:gd name="connsiteY102" fmla="*/ 188259 h 3074894"/>
              <a:gd name="connsiteX103" fmla="*/ 1281953 w 3576918"/>
              <a:gd name="connsiteY103" fmla="*/ 170329 h 3074894"/>
              <a:gd name="connsiteX104" fmla="*/ 1201271 w 3576918"/>
              <a:gd name="connsiteY104" fmla="*/ 116541 h 3074894"/>
              <a:gd name="connsiteX105" fmla="*/ 1174377 w 3576918"/>
              <a:gd name="connsiteY105" fmla="*/ 98612 h 3074894"/>
              <a:gd name="connsiteX106" fmla="*/ 1111624 w 3576918"/>
              <a:gd name="connsiteY106" fmla="*/ 71718 h 3074894"/>
              <a:gd name="connsiteX107" fmla="*/ 1066800 w 3576918"/>
              <a:gd name="connsiteY107" fmla="*/ 44824 h 3074894"/>
              <a:gd name="connsiteX108" fmla="*/ 1039906 w 3576918"/>
              <a:gd name="connsiteY108" fmla="*/ 26894 h 3074894"/>
              <a:gd name="connsiteX109" fmla="*/ 932330 w 3576918"/>
              <a:gd name="connsiteY109" fmla="*/ 8965 h 3074894"/>
              <a:gd name="connsiteX110" fmla="*/ 887506 w 3576918"/>
              <a:gd name="connsiteY110" fmla="*/ 0 h 3074894"/>
              <a:gd name="connsiteX111" fmla="*/ 762000 w 3576918"/>
              <a:gd name="connsiteY111" fmla="*/ 8965 h 3074894"/>
              <a:gd name="connsiteX112" fmla="*/ 708212 w 3576918"/>
              <a:gd name="connsiteY112" fmla="*/ 35859 h 3074894"/>
              <a:gd name="connsiteX113" fmla="*/ 681318 w 3576918"/>
              <a:gd name="connsiteY113" fmla="*/ 44824 h 3074894"/>
              <a:gd name="connsiteX114" fmla="*/ 618565 w 3576918"/>
              <a:gd name="connsiteY114" fmla="*/ 71718 h 3074894"/>
              <a:gd name="connsiteX115" fmla="*/ 493059 w 3576918"/>
              <a:gd name="connsiteY115" fmla="*/ 89647 h 3074894"/>
              <a:gd name="connsiteX116" fmla="*/ 430306 w 3576918"/>
              <a:gd name="connsiteY116" fmla="*/ 98612 h 3074894"/>
              <a:gd name="connsiteX117" fmla="*/ 403412 w 3576918"/>
              <a:gd name="connsiteY117" fmla="*/ 107577 h 3074894"/>
              <a:gd name="connsiteX118" fmla="*/ 331694 w 3576918"/>
              <a:gd name="connsiteY118" fmla="*/ 125506 h 3074894"/>
              <a:gd name="connsiteX119" fmla="*/ 304800 w 3576918"/>
              <a:gd name="connsiteY119" fmla="*/ 143435 h 3074894"/>
              <a:gd name="connsiteX120" fmla="*/ 277906 w 3576918"/>
              <a:gd name="connsiteY120" fmla="*/ 152400 h 3074894"/>
              <a:gd name="connsiteX121" fmla="*/ 251012 w 3576918"/>
              <a:gd name="connsiteY121" fmla="*/ 179294 h 3074894"/>
              <a:gd name="connsiteX122" fmla="*/ 197224 w 3576918"/>
              <a:gd name="connsiteY122" fmla="*/ 215153 h 3074894"/>
              <a:gd name="connsiteX123" fmla="*/ 152400 w 3576918"/>
              <a:gd name="connsiteY123" fmla="*/ 251012 h 3074894"/>
              <a:gd name="connsiteX124" fmla="*/ 80682 w 3576918"/>
              <a:gd name="connsiteY124" fmla="*/ 331694 h 3074894"/>
              <a:gd name="connsiteX125" fmla="*/ 53788 w 3576918"/>
              <a:gd name="connsiteY125" fmla="*/ 421341 h 3074894"/>
              <a:gd name="connsiteX126" fmla="*/ 62753 w 3576918"/>
              <a:gd name="connsiteY126" fmla="*/ 645459 h 3074894"/>
              <a:gd name="connsiteX127" fmla="*/ 71718 w 3576918"/>
              <a:gd name="connsiteY127" fmla="*/ 681318 h 3074894"/>
              <a:gd name="connsiteX128" fmla="*/ 80682 w 3576918"/>
              <a:gd name="connsiteY128" fmla="*/ 726141 h 3074894"/>
              <a:gd name="connsiteX129" fmla="*/ 98612 w 3576918"/>
              <a:gd name="connsiteY129" fmla="*/ 923365 h 3074894"/>
              <a:gd name="connsiteX130" fmla="*/ 89647 w 3576918"/>
              <a:gd name="connsiteY130" fmla="*/ 1156447 h 3074894"/>
              <a:gd name="connsiteX131" fmla="*/ 80682 w 3576918"/>
              <a:gd name="connsiteY131" fmla="*/ 1237129 h 3074894"/>
              <a:gd name="connsiteX132" fmla="*/ 71718 w 3576918"/>
              <a:gd name="connsiteY132" fmla="*/ 1326777 h 3074894"/>
              <a:gd name="connsiteX133" fmla="*/ 53788 w 3576918"/>
              <a:gd name="connsiteY133" fmla="*/ 1407459 h 3074894"/>
              <a:gd name="connsiteX134" fmla="*/ 26894 w 3576918"/>
              <a:gd name="connsiteY134" fmla="*/ 1586753 h 3074894"/>
              <a:gd name="connsiteX135" fmla="*/ 8965 w 3576918"/>
              <a:gd name="connsiteY135" fmla="*/ 1972235 h 3074894"/>
              <a:gd name="connsiteX136" fmla="*/ 0 w 3576918"/>
              <a:gd name="connsiteY136" fmla="*/ 2061882 h 3074894"/>
              <a:gd name="connsiteX137" fmla="*/ 8965 w 3576918"/>
              <a:gd name="connsiteY137" fmla="*/ 2420471 h 3074894"/>
              <a:gd name="connsiteX138" fmla="*/ 26894 w 3576918"/>
              <a:gd name="connsiteY138" fmla="*/ 2474259 h 3074894"/>
              <a:gd name="connsiteX139" fmla="*/ 53788 w 3576918"/>
              <a:gd name="connsiteY139" fmla="*/ 2537012 h 3074894"/>
              <a:gd name="connsiteX140" fmla="*/ 62753 w 3576918"/>
              <a:gd name="connsiteY140" fmla="*/ 2563906 h 3074894"/>
              <a:gd name="connsiteX141" fmla="*/ 80682 w 3576918"/>
              <a:gd name="connsiteY141" fmla="*/ 2590800 h 3074894"/>
              <a:gd name="connsiteX142" fmla="*/ 107577 w 3576918"/>
              <a:gd name="connsiteY142" fmla="*/ 2644588 h 3074894"/>
              <a:gd name="connsiteX143" fmla="*/ 125506 w 3576918"/>
              <a:gd name="connsiteY143" fmla="*/ 2698377 h 3074894"/>
              <a:gd name="connsiteX144" fmla="*/ 143435 w 3576918"/>
              <a:gd name="connsiteY144" fmla="*/ 2788024 h 3074894"/>
              <a:gd name="connsiteX145" fmla="*/ 161365 w 3576918"/>
              <a:gd name="connsiteY145" fmla="*/ 2841812 h 3074894"/>
              <a:gd name="connsiteX146" fmla="*/ 215153 w 3576918"/>
              <a:gd name="connsiteY146" fmla="*/ 2886635 h 3074894"/>
              <a:gd name="connsiteX147" fmla="*/ 233082 w 3576918"/>
              <a:gd name="connsiteY147" fmla="*/ 2904565 h 3074894"/>
              <a:gd name="connsiteX148" fmla="*/ 259977 w 3576918"/>
              <a:gd name="connsiteY148" fmla="*/ 2913529 h 3074894"/>
              <a:gd name="connsiteX149" fmla="*/ 349624 w 3576918"/>
              <a:gd name="connsiteY149" fmla="*/ 2949388 h 3074894"/>
              <a:gd name="connsiteX150" fmla="*/ 430306 w 3576918"/>
              <a:gd name="connsiteY150" fmla="*/ 2976282 h 3074894"/>
              <a:gd name="connsiteX151" fmla="*/ 457200 w 3576918"/>
              <a:gd name="connsiteY151" fmla="*/ 2985247 h 3074894"/>
              <a:gd name="connsiteX152" fmla="*/ 537882 w 3576918"/>
              <a:gd name="connsiteY152" fmla="*/ 3003177 h 3074894"/>
              <a:gd name="connsiteX153" fmla="*/ 645459 w 3576918"/>
              <a:gd name="connsiteY153" fmla="*/ 2967318 h 3074894"/>
              <a:gd name="connsiteX0" fmla="*/ 645459 w 3576918"/>
              <a:gd name="connsiteY0" fmla="*/ 2967318 h 3074894"/>
              <a:gd name="connsiteX1" fmla="*/ 708212 w 3576918"/>
              <a:gd name="connsiteY1" fmla="*/ 2994212 h 3074894"/>
              <a:gd name="connsiteX2" fmla="*/ 744071 w 3576918"/>
              <a:gd name="connsiteY2" fmla="*/ 3003177 h 3074894"/>
              <a:gd name="connsiteX3" fmla="*/ 914400 w 3576918"/>
              <a:gd name="connsiteY3" fmla="*/ 3021106 h 3074894"/>
              <a:gd name="connsiteX4" fmla="*/ 1075765 w 3576918"/>
              <a:gd name="connsiteY4" fmla="*/ 3039035 h 3074894"/>
              <a:gd name="connsiteX5" fmla="*/ 1192306 w 3576918"/>
              <a:gd name="connsiteY5" fmla="*/ 3056965 h 3074894"/>
              <a:gd name="connsiteX6" fmla="*/ 1317812 w 3576918"/>
              <a:gd name="connsiteY6" fmla="*/ 3074894 h 3074894"/>
              <a:gd name="connsiteX7" fmla="*/ 1810871 w 3576918"/>
              <a:gd name="connsiteY7" fmla="*/ 3065929 h 3074894"/>
              <a:gd name="connsiteX8" fmla="*/ 1855694 w 3576918"/>
              <a:gd name="connsiteY8" fmla="*/ 3056965 h 3074894"/>
              <a:gd name="connsiteX9" fmla="*/ 1963271 w 3576918"/>
              <a:gd name="connsiteY9" fmla="*/ 3048000 h 3074894"/>
              <a:gd name="connsiteX10" fmla="*/ 2070847 w 3576918"/>
              <a:gd name="connsiteY10" fmla="*/ 3030071 h 3074894"/>
              <a:gd name="connsiteX11" fmla="*/ 2196353 w 3576918"/>
              <a:gd name="connsiteY11" fmla="*/ 3012141 h 3074894"/>
              <a:gd name="connsiteX12" fmla="*/ 2241177 w 3576918"/>
              <a:gd name="connsiteY12" fmla="*/ 2994212 h 3074894"/>
              <a:gd name="connsiteX13" fmla="*/ 2294965 w 3576918"/>
              <a:gd name="connsiteY13" fmla="*/ 2985247 h 3074894"/>
              <a:gd name="connsiteX14" fmla="*/ 2357718 w 3576918"/>
              <a:gd name="connsiteY14" fmla="*/ 2967318 h 3074894"/>
              <a:gd name="connsiteX15" fmla="*/ 2393577 w 3576918"/>
              <a:gd name="connsiteY15" fmla="*/ 2958353 h 3074894"/>
              <a:gd name="connsiteX16" fmla="*/ 2438400 w 3576918"/>
              <a:gd name="connsiteY16" fmla="*/ 2949388 h 3074894"/>
              <a:gd name="connsiteX17" fmla="*/ 2483224 w 3576918"/>
              <a:gd name="connsiteY17" fmla="*/ 2931459 h 3074894"/>
              <a:gd name="connsiteX18" fmla="*/ 2510118 w 3576918"/>
              <a:gd name="connsiteY18" fmla="*/ 2922494 h 3074894"/>
              <a:gd name="connsiteX19" fmla="*/ 2545977 w 3576918"/>
              <a:gd name="connsiteY19" fmla="*/ 2913529 h 3074894"/>
              <a:gd name="connsiteX20" fmla="*/ 2617694 w 3576918"/>
              <a:gd name="connsiteY20" fmla="*/ 2877671 h 3074894"/>
              <a:gd name="connsiteX21" fmla="*/ 2671482 w 3576918"/>
              <a:gd name="connsiteY21" fmla="*/ 2841812 h 3074894"/>
              <a:gd name="connsiteX22" fmla="*/ 2788024 w 3576918"/>
              <a:gd name="connsiteY22" fmla="*/ 2779059 h 3074894"/>
              <a:gd name="connsiteX23" fmla="*/ 2823882 w 3576918"/>
              <a:gd name="connsiteY23" fmla="*/ 2761129 h 3074894"/>
              <a:gd name="connsiteX24" fmla="*/ 2850777 w 3576918"/>
              <a:gd name="connsiteY24" fmla="*/ 2743200 h 3074894"/>
              <a:gd name="connsiteX25" fmla="*/ 2886635 w 3576918"/>
              <a:gd name="connsiteY25" fmla="*/ 2734235 h 3074894"/>
              <a:gd name="connsiteX26" fmla="*/ 2940424 w 3576918"/>
              <a:gd name="connsiteY26" fmla="*/ 2707341 h 3074894"/>
              <a:gd name="connsiteX27" fmla="*/ 2967318 w 3576918"/>
              <a:gd name="connsiteY27" fmla="*/ 2689412 h 3074894"/>
              <a:gd name="connsiteX28" fmla="*/ 3021106 w 3576918"/>
              <a:gd name="connsiteY28" fmla="*/ 2671482 h 3074894"/>
              <a:gd name="connsiteX29" fmla="*/ 3074894 w 3576918"/>
              <a:gd name="connsiteY29" fmla="*/ 2635624 h 3074894"/>
              <a:gd name="connsiteX30" fmla="*/ 3092824 w 3576918"/>
              <a:gd name="connsiteY30" fmla="*/ 2617694 h 3074894"/>
              <a:gd name="connsiteX31" fmla="*/ 3182471 w 3576918"/>
              <a:gd name="connsiteY31" fmla="*/ 2563906 h 3074894"/>
              <a:gd name="connsiteX32" fmla="*/ 3245224 w 3576918"/>
              <a:gd name="connsiteY32" fmla="*/ 2510118 h 3074894"/>
              <a:gd name="connsiteX33" fmla="*/ 3272118 w 3576918"/>
              <a:gd name="connsiteY33" fmla="*/ 2474259 h 3074894"/>
              <a:gd name="connsiteX34" fmla="*/ 3325906 w 3576918"/>
              <a:gd name="connsiteY34" fmla="*/ 2411506 h 3074894"/>
              <a:gd name="connsiteX35" fmla="*/ 3334871 w 3576918"/>
              <a:gd name="connsiteY35" fmla="*/ 2384612 h 3074894"/>
              <a:gd name="connsiteX36" fmla="*/ 3352800 w 3576918"/>
              <a:gd name="connsiteY36" fmla="*/ 2366682 h 3074894"/>
              <a:gd name="connsiteX37" fmla="*/ 3379694 w 3576918"/>
              <a:gd name="connsiteY37" fmla="*/ 2286000 h 3074894"/>
              <a:gd name="connsiteX38" fmla="*/ 3406588 w 3576918"/>
              <a:gd name="connsiteY38" fmla="*/ 2205318 h 3074894"/>
              <a:gd name="connsiteX39" fmla="*/ 3415553 w 3576918"/>
              <a:gd name="connsiteY39" fmla="*/ 2178424 h 3074894"/>
              <a:gd name="connsiteX40" fmla="*/ 3424518 w 3576918"/>
              <a:gd name="connsiteY40" fmla="*/ 2142565 h 3074894"/>
              <a:gd name="connsiteX41" fmla="*/ 3442447 w 3576918"/>
              <a:gd name="connsiteY41" fmla="*/ 2097741 h 3074894"/>
              <a:gd name="connsiteX42" fmla="*/ 3460377 w 3576918"/>
              <a:gd name="connsiteY42" fmla="*/ 2043953 h 3074894"/>
              <a:gd name="connsiteX43" fmla="*/ 3478306 w 3576918"/>
              <a:gd name="connsiteY43" fmla="*/ 1972235 h 3074894"/>
              <a:gd name="connsiteX44" fmla="*/ 3505200 w 3576918"/>
              <a:gd name="connsiteY44" fmla="*/ 1909482 h 3074894"/>
              <a:gd name="connsiteX45" fmla="*/ 3523130 w 3576918"/>
              <a:gd name="connsiteY45" fmla="*/ 1873624 h 3074894"/>
              <a:gd name="connsiteX46" fmla="*/ 3532094 w 3576918"/>
              <a:gd name="connsiteY46" fmla="*/ 1846729 h 3074894"/>
              <a:gd name="connsiteX47" fmla="*/ 3558988 w 3576918"/>
              <a:gd name="connsiteY47" fmla="*/ 1783977 h 3074894"/>
              <a:gd name="connsiteX48" fmla="*/ 3576918 w 3576918"/>
              <a:gd name="connsiteY48" fmla="*/ 1658471 h 3074894"/>
              <a:gd name="connsiteX49" fmla="*/ 3558988 w 3576918"/>
              <a:gd name="connsiteY49" fmla="*/ 1541929 h 3074894"/>
              <a:gd name="connsiteX50" fmla="*/ 3487271 w 3576918"/>
              <a:gd name="connsiteY50" fmla="*/ 1452282 h 3074894"/>
              <a:gd name="connsiteX51" fmla="*/ 3460377 w 3576918"/>
              <a:gd name="connsiteY51" fmla="*/ 1434353 h 3074894"/>
              <a:gd name="connsiteX52" fmla="*/ 3442447 w 3576918"/>
              <a:gd name="connsiteY52" fmla="*/ 1416424 h 3074894"/>
              <a:gd name="connsiteX53" fmla="*/ 3388659 w 3576918"/>
              <a:gd name="connsiteY53" fmla="*/ 1398494 h 3074894"/>
              <a:gd name="connsiteX54" fmla="*/ 3307977 w 3576918"/>
              <a:gd name="connsiteY54" fmla="*/ 1362635 h 3074894"/>
              <a:gd name="connsiteX55" fmla="*/ 3281082 w 3576918"/>
              <a:gd name="connsiteY55" fmla="*/ 1353671 h 3074894"/>
              <a:gd name="connsiteX56" fmla="*/ 3254188 w 3576918"/>
              <a:gd name="connsiteY56" fmla="*/ 1344706 h 3074894"/>
              <a:gd name="connsiteX57" fmla="*/ 3218330 w 3576918"/>
              <a:gd name="connsiteY57" fmla="*/ 1335741 h 3074894"/>
              <a:gd name="connsiteX58" fmla="*/ 3191435 w 3576918"/>
              <a:gd name="connsiteY58" fmla="*/ 1326777 h 3074894"/>
              <a:gd name="connsiteX59" fmla="*/ 3146612 w 3576918"/>
              <a:gd name="connsiteY59" fmla="*/ 1317812 h 3074894"/>
              <a:gd name="connsiteX60" fmla="*/ 3092824 w 3576918"/>
              <a:gd name="connsiteY60" fmla="*/ 1299882 h 3074894"/>
              <a:gd name="connsiteX61" fmla="*/ 3012141 w 3576918"/>
              <a:gd name="connsiteY61" fmla="*/ 1272988 h 3074894"/>
              <a:gd name="connsiteX62" fmla="*/ 2985247 w 3576918"/>
              <a:gd name="connsiteY62" fmla="*/ 1264024 h 3074894"/>
              <a:gd name="connsiteX63" fmla="*/ 2958353 w 3576918"/>
              <a:gd name="connsiteY63" fmla="*/ 1255059 h 3074894"/>
              <a:gd name="connsiteX64" fmla="*/ 2868706 w 3576918"/>
              <a:gd name="connsiteY64" fmla="*/ 1237129 h 3074894"/>
              <a:gd name="connsiteX65" fmla="*/ 2823882 w 3576918"/>
              <a:gd name="connsiteY65" fmla="*/ 1228165 h 3074894"/>
              <a:gd name="connsiteX66" fmla="*/ 2662518 w 3576918"/>
              <a:gd name="connsiteY66" fmla="*/ 1210235 h 3074894"/>
              <a:gd name="connsiteX67" fmla="*/ 2635624 w 3576918"/>
              <a:gd name="connsiteY67" fmla="*/ 1201271 h 3074894"/>
              <a:gd name="connsiteX68" fmla="*/ 2563906 w 3576918"/>
              <a:gd name="connsiteY68" fmla="*/ 1183341 h 3074894"/>
              <a:gd name="connsiteX69" fmla="*/ 2510118 w 3576918"/>
              <a:gd name="connsiteY69" fmla="*/ 1165412 h 3074894"/>
              <a:gd name="connsiteX70" fmla="*/ 2492188 w 3576918"/>
              <a:gd name="connsiteY70" fmla="*/ 1147482 h 3074894"/>
              <a:gd name="connsiteX71" fmla="*/ 2456330 w 3576918"/>
              <a:gd name="connsiteY71" fmla="*/ 1138518 h 3074894"/>
              <a:gd name="connsiteX72" fmla="*/ 2429435 w 3576918"/>
              <a:gd name="connsiteY72" fmla="*/ 1129553 h 3074894"/>
              <a:gd name="connsiteX73" fmla="*/ 2402541 w 3576918"/>
              <a:gd name="connsiteY73" fmla="*/ 1111624 h 3074894"/>
              <a:gd name="connsiteX74" fmla="*/ 2375647 w 3576918"/>
              <a:gd name="connsiteY74" fmla="*/ 1102659 h 3074894"/>
              <a:gd name="connsiteX75" fmla="*/ 2312894 w 3576918"/>
              <a:gd name="connsiteY75" fmla="*/ 1084729 h 3074894"/>
              <a:gd name="connsiteX76" fmla="*/ 2277035 w 3576918"/>
              <a:gd name="connsiteY76" fmla="*/ 1066800 h 3074894"/>
              <a:gd name="connsiteX77" fmla="*/ 2205318 w 3576918"/>
              <a:gd name="connsiteY77" fmla="*/ 1048871 h 3074894"/>
              <a:gd name="connsiteX78" fmla="*/ 2160494 w 3576918"/>
              <a:gd name="connsiteY78" fmla="*/ 1021977 h 3074894"/>
              <a:gd name="connsiteX79" fmla="*/ 2133600 w 3576918"/>
              <a:gd name="connsiteY79" fmla="*/ 1004047 h 3074894"/>
              <a:gd name="connsiteX80" fmla="*/ 2106706 w 3576918"/>
              <a:gd name="connsiteY80" fmla="*/ 995082 h 3074894"/>
              <a:gd name="connsiteX81" fmla="*/ 2052918 w 3576918"/>
              <a:gd name="connsiteY81" fmla="*/ 968188 h 3074894"/>
              <a:gd name="connsiteX82" fmla="*/ 1990165 w 3576918"/>
              <a:gd name="connsiteY82" fmla="*/ 923365 h 3074894"/>
              <a:gd name="connsiteX83" fmla="*/ 1945341 w 3576918"/>
              <a:gd name="connsiteY83" fmla="*/ 887506 h 3074894"/>
              <a:gd name="connsiteX84" fmla="*/ 1900518 w 3576918"/>
              <a:gd name="connsiteY84" fmla="*/ 842682 h 3074894"/>
              <a:gd name="connsiteX85" fmla="*/ 1882588 w 3576918"/>
              <a:gd name="connsiteY85" fmla="*/ 824753 h 3074894"/>
              <a:gd name="connsiteX86" fmla="*/ 1864659 w 3576918"/>
              <a:gd name="connsiteY86" fmla="*/ 770965 h 3074894"/>
              <a:gd name="connsiteX87" fmla="*/ 1855694 w 3576918"/>
              <a:gd name="connsiteY87" fmla="*/ 744071 h 3074894"/>
              <a:gd name="connsiteX88" fmla="*/ 1880148 w 3576918"/>
              <a:gd name="connsiteY88" fmla="*/ 546556 h 3074894"/>
              <a:gd name="connsiteX89" fmla="*/ 1857055 w 3576918"/>
              <a:gd name="connsiteY89" fmla="*/ 475991 h 3074894"/>
              <a:gd name="connsiteX90" fmla="*/ 1841026 w 3576918"/>
              <a:gd name="connsiteY90" fmla="*/ 408029 h 3074894"/>
              <a:gd name="connsiteX91" fmla="*/ 1786784 w 3576918"/>
              <a:gd name="connsiteY91" fmla="*/ 372461 h 3074894"/>
              <a:gd name="connsiteX92" fmla="*/ 1745763 w 3576918"/>
              <a:gd name="connsiteY92" fmla="*/ 347300 h 3074894"/>
              <a:gd name="connsiteX93" fmla="*/ 1700033 w 3576918"/>
              <a:gd name="connsiteY93" fmla="*/ 340939 h 3074894"/>
              <a:gd name="connsiteX94" fmla="*/ 1666528 w 3576918"/>
              <a:gd name="connsiteY94" fmla="*/ 320696 h 3074894"/>
              <a:gd name="connsiteX95" fmla="*/ 1625507 w 3576918"/>
              <a:gd name="connsiteY95" fmla="*/ 318964 h 3074894"/>
              <a:gd name="connsiteX96" fmla="*/ 1604682 w 3576918"/>
              <a:gd name="connsiteY96" fmla="*/ 349624 h 3074894"/>
              <a:gd name="connsiteX97" fmla="*/ 1577788 w 3576918"/>
              <a:gd name="connsiteY97" fmla="*/ 340659 h 3074894"/>
              <a:gd name="connsiteX98" fmla="*/ 1550894 w 3576918"/>
              <a:gd name="connsiteY98" fmla="*/ 331694 h 3074894"/>
              <a:gd name="connsiteX99" fmla="*/ 1452282 w 3576918"/>
              <a:gd name="connsiteY99" fmla="*/ 322729 h 3074894"/>
              <a:gd name="connsiteX100" fmla="*/ 1398494 w 3576918"/>
              <a:gd name="connsiteY100" fmla="*/ 286871 h 3074894"/>
              <a:gd name="connsiteX101" fmla="*/ 1344706 w 3576918"/>
              <a:gd name="connsiteY101" fmla="*/ 233082 h 3074894"/>
              <a:gd name="connsiteX102" fmla="*/ 1299882 w 3576918"/>
              <a:gd name="connsiteY102" fmla="*/ 188259 h 3074894"/>
              <a:gd name="connsiteX103" fmla="*/ 1281953 w 3576918"/>
              <a:gd name="connsiteY103" fmla="*/ 170329 h 3074894"/>
              <a:gd name="connsiteX104" fmla="*/ 1201271 w 3576918"/>
              <a:gd name="connsiteY104" fmla="*/ 116541 h 3074894"/>
              <a:gd name="connsiteX105" fmla="*/ 1174377 w 3576918"/>
              <a:gd name="connsiteY105" fmla="*/ 98612 h 3074894"/>
              <a:gd name="connsiteX106" fmla="*/ 1111624 w 3576918"/>
              <a:gd name="connsiteY106" fmla="*/ 71718 h 3074894"/>
              <a:gd name="connsiteX107" fmla="*/ 1066800 w 3576918"/>
              <a:gd name="connsiteY107" fmla="*/ 44824 h 3074894"/>
              <a:gd name="connsiteX108" fmla="*/ 1039906 w 3576918"/>
              <a:gd name="connsiteY108" fmla="*/ 26894 h 3074894"/>
              <a:gd name="connsiteX109" fmla="*/ 932330 w 3576918"/>
              <a:gd name="connsiteY109" fmla="*/ 8965 h 3074894"/>
              <a:gd name="connsiteX110" fmla="*/ 887506 w 3576918"/>
              <a:gd name="connsiteY110" fmla="*/ 0 h 3074894"/>
              <a:gd name="connsiteX111" fmla="*/ 762000 w 3576918"/>
              <a:gd name="connsiteY111" fmla="*/ 8965 h 3074894"/>
              <a:gd name="connsiteX112" fmla="*/ 708212 w 3576918"/>
              <a:gd name="connsiteY112" fmla="*/ 35859 h 3074894"/>
              <a:gd name="connsiteX113" fmla="*/ 681318 w 3576918"/>
              <a:gd name="connsiteY113" fmla="*/ 44824 h 3074894"/>
              <a:gd name="connsiteX114" fmla="*/ 618565 w 3576918"/>
              <a:gd name="connsiteY114" fmla="*/ 71718 h 3074894"/>
              <a:gd name="connsiteX115" fmla="*/ 493059 w 3576918"/>
              <a:gd name="connsiteY115" fmla="*/ 89647 h 3074894"/>
              <a:gd name="connsiteX116" fmla="*/ 430306 w 3576918"/>
              <a:gd name="connsiteY116" fmla="*/ 98612 h 3074894"/>
              <a:gd name="connsiteX117" fmla="*/ 403412 w 3576918"/>
              <a:gd name="connsiteY117" fmla="*/ 107577 h 3074894"/>
              <a:gd name="connsiteX118" fmla="*/ 331694 w 3576918"/>
              <a:gd name="connsiteY118" fmla="*/ 125506 h 3074894"/>
              <a:gd name="connsiteX119" fmla="*/ 304800 w 3576918"/>
              <a:gd name="connsiteY119" fmla="*/ 143435 h 3074894"/>
              <a:gd name="connsiteX120" fmla="*/ 277906 w 3576918"/>
              <a:gd name="connsiteY120" fmla="*/ 152400 h 3074894"/>
              <a:gd name="connsiteX121" fmla="*/ 251012 w 3576918"/>
              <a:gd name="connsiteY121" fmla="*/ 179294 h 3074894"/>
              <a:gd name="connsiteX122" fmla="*/ 197224 w 3576918"/>
              <a:gd name="connsiteY122" fmla="*/ 215153 h 3074894"/>
              <a:gd name="connsiteX123" fmla="*/ 152400 w 3576918"/>
              <a:gd name="connsiteY123" fmla="*/ 251012 h 3074894"/>
              <a:gd name="connsiteX124" fmla="*/ 80682 w 3576918"/>
              <a:gd name="connsiteY124" fmla="*/ 331694 h 3074894"/>
              <a:gd name="connsiteX125" fmla="*/ 53788 w 3576918"/>
              <a:gd name="connsiteY125" fmla="*/ 421341 h 3074894"/>
              <a:gd name="connsiteX126" fmla="*/ 62753 w 3576918"/>
              <a:gd name="connsiteY126" fmla="*/ 645459 h 3074894"/>
              <a:gd name="connsiteX127" fmla="*/ 71718 w 3576918"/>
              <a:gd name="connsiteY127" fmla="*/ 681318 h 3074894"/>
              <a:gd name="connsiteX128" fmla="*/ 80682 w 3576918"/>
              <a:gd name="connsiteY128" fmla="*/ 726141 h 3074894"/>
              <a:gd name="connsiteX129" fmla="*/ 98612 w 3576918"/>
              <a:gd name="connsiteY129" fmla="*/ 923365 h 3074894"/>
              <a:gd name="connsiteX130" fmla="*/ 89647 w 3576918"/>
              <a:gd name="connsiteY130" fmla="*/ 1156447 h 3074894"/>
              <a:gd name="connsiteX131" fmla="*/ 80682 w 3576918"/>
              <a:gd name="connsiteY131" fmla="*/ 1237129 h 3074894"/>
              <a:gd name="connsiteX132" fmla="*/ 71718 w 3576918"/>
              <a:gd name="connsiteY132" fmla="*/ 1326777 h 3074894"/>
              <a:gd name="connsiteX133" fmla="*/ 53788 w 3576918"/>
              <a:gd name="connsiteY133" fmla="*/ 1407459 h 3074894"/>
              <a:gd name="connsiteX134" fmla="*/ 26894 w 3576918"/>
              <a:gd name="connsiteY134" fmla="*/ 1586753 h 3074894"/>
              <a:gd name="connsiteX135" fmla="*/ 8965 w 3576918"/>
              <a:gd name="connsiteY135" fmla="*/ 1972235 h 3074894"/>
              <a:gd name="connsiteX136" fmla="*/ 0 w 3576918"/>
              <a:gd name="connsiteY136" fmla="*/ 2061882 h 3074894"/>
              <a:gd name="connsiteX137" fmla="*/ 8965 w 3576918"/>
              <a:gd name="connsiteY137" fmla="*/ 2420471 h 3074894"/>
              <a:gd name="connsiteX138" fmla="*/ 26894 w 3576918"/>
              <a:gd name="connsiteY138" fmla="*/ 2474259 h 3074894"/>
              <a:gd name="connsiteX139" fmla="*/ 53788 w 3576918"/>
              <a:gd name="connsiteY139" fmla="*/ 2537012 h 3074894"/>
              <a:gd name="connsiteX140" fmla="*/ 62753 w 3576918"/>
              <a:gd name="connsiteY140" fmla="*/ 2563906 h 3074894"/>
              <a:gd name="connsiteX141" fmla="*/ 80682 w 3576918"/>
              <a:gd name="connsiteY141" fmla="*/ 2590800 h 3074894"/>
              <a:gd name="connsiteX142" fmla="*/ 107577 w 3576918"/>
              <a:gd name="connsiteY142" fmla="*/ 2644588 h 3074894"/>
              <a:gd name="connsiteX143" fmla="*/ 125506 w 3576918"/>
              <a:gd name="connsiteY143" fmla="*/ 2698377 h 3074894"/>
              <a:gd name="connsiteX144" fmla="*/ 143435 w 3576918"/>
              <a:gd name="connsiteY144" fmla="*/ 2788024 h 3074894"/>
              <a:gd name="connsiteX145" fmla="*/ 161365 w 3576918"/>
              <a:gd name="connsiteY145" fmla="*/ 2841812 h 3074894"/>
              <a:gd name="connsiteX146" fmla="*/ 215153 w 3576918"/>
              <a:gd name="connsiteY146" fmla="*/ 2886635 h 3074894"/>
              <a:gd name="connsiteX147" fmla="*/ 233082 w 3576918"/>
              <a:gd name="connsiteY147" fmla="*/ 2904565 h 3074894"/>
              <a:gd name="connsiteX148" fmla="*/ 259977 w 3576918"/>
              <a:gd name="connsiteY148" fmla="*/ 2913529 h 3074894"/>
              <a:gd name="connsiteX149" fmla="*/ 349624 w 3576918"/>
              <a:gd name="connsiteY149" fmla="*/ 2949388 h 3074894"/>
              <a:gd name="connsiteX150" fmla="*/ 430306 w 3576918"/>
              <a:gd name="connsiteY150" fmla="*/ 2976282 h 3074894"/>
              <a:gd name="connsiteX151" fmla="*/ 457200 w 3576918"/>
              <a:gd name="connsiteY151" fmla="*/ 2985247 h 3074894"/>
              <a:gd name="connsiteX152" fmla="*/ 537882 w 3576918"/>
              <a:gd name="connsiteY152" fmla="*/ 3003177 h 3074894"/>
              <a:gd name="connsiteX153" fmla="*/ 645459 w 3576918"/>
              <a:gd name="connsiteY153" fmla="*/ 2967318 h 3074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Lst>
            <a:rect l="l" t="t" r="r" b="b"/>
            <a:pathLst>
              <a:path w="3576918" h="3074894">
                <a:moveTo>
                  <a:pt x="645459" y="2967318"/>
                </a:moveTo>
                <a:cubicBezTo>
                  <a:pt x="673847" y="2965824"/>
                  <a:pt x="686824" y="2986435"/>
                  <a:pt x="708212" y="2994212"/>
                </a:cubicBezTo>
                <a:cubicBezTo>
                  <a:pt x="719791" y="2998423"/>
                  <a:pt x="731854" y="3001583"/>
                  <a:pt x="744071" y="3003177"/>
                </a:cubicBezTo>
                <a:cubicBezTo>
                  <a:pt x="800681" y="3010561"/>
                  <a:pt x="857659" y="3014802"/>
                  <a:pt x="914400" y="3021106"/>
                </a:cubicBezTo>
                <a:lnTo>
                  <a:pt x="1075765" y="3039035"/>
                </a:lnTo>
                <a:cubicBezTo>
                  <a:pt x="1301174" y="3067212"/>
                  <a:pt x="1036216" y="3032319"/>
                  <a:pt x="1192306" y="3056965"/>
                </a:cubicBezTo>
                <a:cubicBezTo>
                  <a:pt x="1234049" y="3063556"/>
                  <a:pt x="1317812" y="3074894"/>
                  <a:pt x="1317812" y="3074894"/>
                </a:cubicBezTo>
                <a:lnTo>
                  <a:pt x="1810871" y="3065929"/>
                </a:lnTo>
                <a:cubicBezTo>
                  <a:pt x="1826099" y="3065421"/>
                  <a:pt x="1840562" y="3058745"/>
                  <a:pt x="1855694" y="3056965"/>
                </a:cubicBezTo>
                <a:cubicBezTo>
                  <a:pt x="1891431" y="3052761"/>
                  <a:pt x="1927485" y="3051767"/>
                  <a:pt x="1963271" y="3048000"/>
                </a:cubicBezTo>
                <a:cubicBezTo>
                  <a:pt x="2101412" y="3033458"/>
                  <a:pt x="1961819" y="3045646"/>
                  <a:pt x="2070847" y="3030071"/>
                </a:cubicBezTo>
                <a:cubicBezTo>
                  <a:pt x="2105394" y="3025136"/>
                  <a:pt x="2159501" y="3023196"/>
                  <a:pt x="2196353" y="3012141"/>
                </a:cubicBezTo>
                <a:cubicBezTo>
                  <a:pt x="2211767" y="3007517"/>
                  <a:pt x="2225652" y="2998446"/>
                  <a:pt x="2241177" y="2994212"/>
                </a:cubicBezTo>
                <a:cubicBezTo>
                  <a:pt x="2258713" y="2989429"/>
                  <a:pt x="2277141" y="2988812"/>
                  <a:pt x="2294965" y="2985247"/>
                </a:cubicBezTo>
                <a:cubicBezTo>
                  <a:pt x="2341664" y="2975907"/>
                  <a:pt x="2317853" y="2978708"/>
                  <a:pt x="2357718" y="2967318"/>
                </a:cubicBezTo>
                <a:cubicBezTo>
                  <a:pt x="2369565" y="2963933"/>
                  <a:pt x="2381550" y="2961026"/>
                  <a:pt x="2393577" y="2958353"/>
                </a:cubicBezTo>
                <a:cubicBezTo>
                  <a:pt x="2408451" y="2955048"/>
                  <a:pt x="2423806" y="2953766"/>
                  <a:pt x="2438400" y="2949388"/>
                </a:cubicBezTo>
                <a:cubicBezTo>
                  <a:pt x="2453814" y="2944764"/>
                  <a:pt x="2468156" y="2937109"/>
                  <a:pt x="2483224" y="2931459"/>
                </a:cubicBezTo>
                <a:cubicBezTo>
                  <a:pt x="2492072" y="2928141"/>
                  <a:pt x="2501032" y="2925090"/>
                  <a:pt x="2510118" y="2922494"/>
                </a:cubicBezTo>
                <a:cubicBezTo>
                  <a:pt x="2521965" y="2919109"/>
                  <a:pt x="2534604" y="2918268"/>
                  <a:pt x="2545977" y="2913529"/>
                </a:cubicBezTo>
                <a:cubicBezTo>
                  <a:pt x="2570648" y="2903249"/>
                  <a:pt x="2617694" y="2877671"/>
                  <a:pt x="2617694" y="2877671"/>
                </a:cubicBezTo>
                <a:cubicBezTo>
                  <a:pt x="2648506" y="2846859"/>
                  <a:pt x="2622637" y="2868948"/>
                  <a:pt x="2671482" y="2841812"/>
                </a:cubicBezTo>
                <a:cubicBezTo>
                  <a:pt x="2793436" y="2774060"/>
                  <a:pt x="2617565" y="2864290"/>
                  <a:pt x="2788024" y="2779059"/>
                </a:cubicBezTo>
                <a:cubicBezTo>
                  <a:pt x="2799977" y="2773083"/>
                  <a:pt x="2812763" y="2768542"/>
                  <a:pt x="2823882" y="2761129"/>
                </a:cubicBezTo>
                <a:cubicBezTo>
                  <a:pt x="2832847" y="2755153"/>
                  <a:pt x="2840874" y="2747444"/>
                  <a:pt x="2850777" y="2743200"/>
                </a:cubicBezTo>
                <a:cubicBezTo>
                  <a:pt x="2862101" y="2738347"/>
                  <a:pt x="2874682" y="2737223"/>
                  <a:pt x="2886635" y="2734235"/>
                </a:cubicBezTo>
                <a:cubicBezTo>
                  <a:pt x="2963718" y="2682849"/>
                  <a:pt x="2866188" y="2744459"/>
                  <a:pt x="2940424" y="2707341"/>
                </a:cubicBezTo>
                <a:cubicBezTo>
                  <a:pt x="2950061" y="2702523"/>
                  <a:pt x="2957472" y="2693788"/>
                  <a:pt x="2967318" y="2689412"/>
                </a:cubicBezTo>
                <a:cubicBezTo>
                  <a:pt x="2984588" y="2681736"/>
                  <a:pt x="3005381" y="2681965"/>
                  <a:pt x="3021106" y="2671482"/>
                </a:cubicBezTo>
                <a:cubicBezTo>
                  <a:pt x="3039035" y="2659529"/>
                  <a:pt x="3059657" y="2650861"/>
                  <a:pt x="3074894" y="2635624"/>
                </a:cubicBezTo>
                <a:cubicBezTo>
                  <a:pt x="3080871" y="2629647"/>
                  <a:pt x="3085791" y="2622382"/>
                  <a:pt x="3092824" y="2617694"/>
                </a:cubicBezTo>
                <a:cubicBezTo>
                  <a:pt x="3121820" y="2598364"/>
                  <a:pt x="3182471" y="2563906"/>
                  <a:pt x="3182471" y="2563906"/>
                </a:cubicBezTo>
                <a:cubicBezTo>
                  <a:pt x="3224773" y="2500451"/>
                  <a:pt x="3167374" y="2578236"/>
                  <a:pt x="3245224" y="2510118"/>
                </a:cubicBezTo>
                <a:cubicBezTo>
                  <a:pt x="3256468" y="2500279"/>
                  <a:pt x="3262394" y="2485603"/>
                  <a:pt x="3272118" y="2474259"/>
                </a:cubicBezTo>
                <a:cubicBezTo>
                  <a:pt x="3347036" y="2386854"/>
                  <a:pt x="3247259" y="2516369"/>
                  <a:pt x="3325906" y="2411506"/>
                </a:cubicBezTo>
                <a:cubicBezTo>
                  <a:pt x="3328894" y="2402541"/>
                  <a:pt x="3330009" y="2392715"/>
                  <a:pt x="3334871" y="2384612"/>
                </a:cubicBezTo>
                <a:cubicBezTo>
                  <a:pt x="3339219" y="2377364"/>
                  <a:pt x="3349303" y="2374376"/>
                  <a:pt x="3352800" y="2366682"/>
                </a:cubicBezTo>
                <a:cubicBezTo>
                  <a:pt x="3364531" y="2340874"/>
                  <a:pt x="3370729" y="2312894"/>
                  <a:pt x="3379694" y="2286000"/>
                </a:cubicBezTo>
                <a:lnTo>
                  <a:pt x="3406588" y="2205318"/>
                </a:lnTo>
                <a:cubicBezTo>
                  <a:pt x="3409576" y="2196353"/>
                  <a:pt x="3413261" y="2187591"/>
                  <a:pt x="3415553" y="2178424"/>
                </a:cubicBezTo>
                <a:cubicBezTo>
                  <a:pt x="3418541" y="2166471"/>
                  <a:pt x="3420622" y="2154254"/>
                  <a:pt x="3424518" y="2142565"/>
                </a:cubicBezTo>
                <a:cubicBezTo>
                  <a:pt x="3429607" y="2127299"/>
                  <a:pt x="3436948" y="2112864"/>
                  <a:pt x="3442447" y="2097741"/>
                </a:cubicBezTo>
                <a:cubicBezTo>
                  <a:pt x="3448906" y="2079980"/>
                  <a:pt x="3455793" y="2062288"/>
                  <a:pt x="3460377" y="2043953"/>
                </a:cubicBezTo>
                <a:cubicBezTo>
                  <a:pt x="3466353" y="2020047"/>
                  <a:pt x="3467286" y="1994275"/>
                  <a:pt x="3478306" y="1972235"/>
                </a:cubicBezTo>
                <a:cubicBezTo>
                  <a:pt x="3537781" y="1853285"/>
                  <a:pt x="3465618" y="2001836"/>
                  <a:pt x="3505200" y="1909482"/>
                </a:cubicBezTo>
                <a:cubicBezTo>
                  <a:pt x="3510464" y="1897199"/>
                  <a:pt x="3517866" y="1885907"/>
                  <a:pt x="3523130" y="1873624"/>
                </a:cubicBezTo>
                <a:cubicBezTo>
                  <a:pt x="3526852" y="1864938"/>
                  <a:pt x="3528372" y="1855415"/>
                  <a:pt x="3532094" y="1846729"/>
                </a:cubicBezTo>
                <a:cubicBezTo>
                  <a:pt x="3547493" y="1810798"/>
                  <a:pt x="3550576" y="1817624"/>
                  <a:pt x="3558988" y="1783977"/>
                </a:cubicBezTo>
                <a:cubicBezTo>
                  <a:pt x="3570406" y="1738304"/>
                  <a:pt x="3571339" y="1708683"/>
                  <a:pt x="3576918" y="1658471"/>
                </a:cubicBezTo>
                <a:cubicBezTo>
                  <a:pt x="3575599" y="1645279"/>
                  <a:pt x="3574748" y="1570298"/>
                  <a:pt x="3558988" y="1541929"/>
                </a:cubicBezTo>
                <a:cubicBezTo>
                  <a:pt x="3544884" y="1516541"/>
                  <a:pt x="3513946" y="1470065"/>
                  <a:pt x="3487271" y="1452282"/>
                </a:cubicBezTo>
                <a:cubicBezTo>
                  <a:pt x="3478306" y="1446306"/>
                  <a:pt x="3468790" y="1441083"/>
                  <a:pt x="3460377" y="1434353"/>
                </a:cubicBezTo>
                <a:cubicBezTo>
                  <a:pt x="3453777" y="1429073"/>
                  <a:pt x="3450007" y="1420204"/>
                  <a:pt x="3442447" y="1416424"/>
                </a:cubicBezTo>
                <a:cubicBezTo>
                  <a:pt x="3425543" y="1407972"/>
                  <a:pt x="3404384" y="1408977"/>
                  <a:pt x="3388659" y="1398494"/>
                </a:cubicBezTo>
                <a:cubicBezTo>
                  <a:pt x="3346042" y="1370083"/>
                  <a:pt x="3371983" y="1383970"/>
                  <a:pt x="3307977" y="1362635"/>
                </a:cubicBezTo>
                <a:lnTo>
                  <a:pt x="3281082" y="1353671"/>
                </a:lnTo>
                <a:cubicBezTo>
                  <a:pt x="3272117" y="1350683"/>
                  <a:pt x="3263355" y="1346998"/>
                  <a:pt x="3254188" y="1344706"/>
                </a:cubicBezTo>
                <a:cubicBezTo>
                  <a:pt x="3242235" y="1341718"/>
                  <a:pt x="3230177" y="1339126"/>
                  <a:pt x="3218330" y="1335741"/>
                </a:cubicBezTo>
                <a:cubicBezTo>
                  <a:pt x="3209244" y="1333145"/>
                  <a:pt x="3200603" y="1329069"/>
                  <a:pt x="3191435" y="1326777"/>
                </a:cubicBezTo>
                <a:cubicBezTo>
                  <a:pt x="3176653" y="1323082"/>
                  <a:pt x="3161312" y="1321821"/>
                  <a:pt x="3146612" y="1317812"/>
                </a:cubicBezTo>
                <a:cubicBezTo>
                  <a:pt x="3128379" y="1312839"/>
                  <a:pt x="3110753" y="1305858"/>
                  <a:pt x="3092824" y="1299882"/>
                </a:cubicBezTo>
                <a:lnTo>
                  <a:pt x="3012141" y="1272988"/>
                </a:lnTo>
                <a:lnTo>
                  <a:pt x="2985247" y="1264024"/>
                </a:lnTo>
                <a:cubicBezTo>
                  <a:pt x="2976282" y="1261036"/>
                  <a:pt x="2967619" y="1256912"/>
                  <a:pt x="2958353" y="1255059"/>
                </a:cubicBezTo>
                <a:lnTo>
                  <a:pt x="2868706" y="1237129"/>
                </a:lnTo>
                <a:cubicBezTo>
                  <a:pt x="2853765" y="1234141"/>
                  <a:pt x="2839026" y="1229848"/>
                  <a:pt x="2823882" y="1228165"/>
                </a:cubicBezTo>
                <a:lnTo>
                  <a:pt x="2662518" y="1210235"/>
                </a:lnTo>
                <a:cubicBezTo>
                  <a:pt x="2653553" y="1207247"/>
                  <a:pt x="2644741" y="1203757"/>
                  <a:pt x="2635624" y="1201271"/>
                </a:cubicBezTo>
                <a:cubicBezTo>
                  <a:pt x="2611850" y="1194787"/>
                  <a:pt x="2587283" y="1191133"/>
                  <a:pt x="2563906" y="1183341"/>
                </a:cubicBezTo>
                <a:lnTo>
                  <a:pt x="2510118" y="1165412"/>
                </a:lnTo>
                <a:cubicBezTo>
                  <a:pt x="2504141" y="1159435"/>
                  <a:pt x="2499748" y="1151262"/>
                  <a:pt x="2492188" y="1147482"/>
                </a:cubicBezTo>
                <a:cubicBezTo>
                  <a:pt x="2481168" y="1141972"/>
                  <a:pt x="2468176" y="1141903"/>
                  <a:pt x="2456330" y="1138518"/>
                </a:cubicBezTo>
                <a:cubicBezTo>
                  <a:pt x="2447244" y="1135922"/>
                  <a:pt x="2437887" y="1133779"/>
                  <a:pt x="2429435" y="1129553"/>
                </a:cubicBezTo>
                <a:cubicBezTo>
                  <a:pt x="2419798" y="1124735"/>
                  <a:pt x="2412178" y="1116442"/>
                  <a:pt x="2402541" y="1111624"/>
                </a:cubicBezTo>
                <a:cubicBezTo>
                  <a:pt x="2394089" y="1107398"/>
                  <a:pt x="2384733" y="1105255"/>
                  <a:pt x="2375647" y="1102659"/>
                </a:cubicBezTo>
                <a:cubicBezTo>
                  <a:pt x="2352897" y="1096159"/>
                  <a:pt x="2334391" y="1093942"/>
                  <a:pt x="2312894" y="1084729"/>
                </a:cubicBezTo>
                <a:cubicBezTo>
                  <a:pt x="2300611" y="1079465"/>
                  <a:pt x="2289713" y="1071026"/>
                  <a:pt x="2277035" y="1066800"/>
                </a:cubicBezTo>
                <a:cubicBezTo>
                  <a:pt x="2253658" y="1059008"/>
                  <a:pt x="2205318" y="1048871"/>
                  <a:pt x="2205318" y="1048871"/>
                </a:cubicBezTo>
                <a:cubicBezTo>
                  <a:pt x="2170295" y="1013848"/>
                  <a:pt x="2207046" y="1045253"/>
                  <a:pt x="2160494" y="1021977"/>
                </a:cubicBezTo>
                <a:cubicBezTo>
                  <a:pt x="2150857" y="1017159"/>
                  <a:pt x="2143237" y="1008866"/>
                  <a:pt x="2133600" y="1004047"/>
                </a:cubicBezTo>
                <a:cubicBezTo>
                  <a:pt x="2125148" y="999821"/>
                  <a:pt x="2115158" y="999308"/>
                  <a:pt x="2106706" y="995082"/>
                </a:cubicBezTo>
                <a:cubicBezTo>
                  <a:pt x="2037193" y="960325"/>
                  <a:pt x="2120517" y="990722"/>
                  <a:pt x="2052918" y="968188"/>
                </a:cubicBezTo>
                <a:cubicBezTo>
                  <a:pt x="2010377" y="925647"/>
                  <a:pt x="2033096" y="937674"/>
                  <a:pt x="1990165" y="923365"/>
                </a:cubicBezTo>
                <a:cubicBezTo>
                  <a:pt x="1920250" y="853450"/>
                  <a:pt x="2035822" y="966678"/>
                  <a:pt x="1945341" y="887506"/>
                </a:cubicBezTo>
                <a:cubicBezTo>
                  <a:pt x="1929439" y="873592"/>
                  <a:pt x="1915459" y="857623"/>
                  <a:pt x="1900518" y="842682"/>
                </a:cubicBezTo>
                <a:lnTo>
                  <a:pt x="1882588" y="824753"/>
                </a:lnTo>
                <a:lnTo>
                  <a:pt x="1864659" y="770965"/>
                </a:lnTo>
                <a:lnTo>
                  <a:pt x="1855694" y="744071"/>
                </a:lnTo>
                <a:cubicBezTo>
                  <a:pt x="1852302" y="703361"/>
                  <a:pt x="1879921" y="591236"/>
                  <a:pt x="1880148" y="546556"/>
                </a:cubicBezTo>
                <a:cubicBezTo>
                  <a:pt x="1880375" y="501876"/>
                  <a:pt x="1863575" y="499079"/>
                  <a:pt x="1857055" y="475991"/>
                </a:cubicBezTo>
                <a:cubicBezTo>
                  <a:pt x="1850535" y="452903"/>
                  <a:pt x="1852738" y="425284"/>
                  <a:pt x="1841026" y="408029"/>
                </a:cubicBezTo>
                <a:cubicBezTo>
                  <a:pt x="1829314" y="390774"/>
                  <a:pt x="1802661" y="382582"/>
                  <a:pt x="1786784" y="372461"/>
                </a:cubicBezTo>
                <a:cubicBezTo>
                  <a:pt x="1770907" y="362340"/>
                  <a:pt x="1760222" y="352554"/>
                  <a:pt x="1745763" y="347300"/>
                </a:cubicBezTo>
                <a:cubicBezTo>
                  <a:pt x="1731305" y="342046"/>
                  <a:pt x="1713239" y="345373"/>
                  <a:pt x="1700033" y="340939"/>
                </a:cubicBezTo>
                <a:cubicBezTo>
                  <a:pt x="1686827" y="336505"/>
                  <a:pt x="1678949" y="324359"/>
                  <a:pt x="1666528" y="320696"/>
                </a:cubicBezTo>
                <a:cubicBezTo>
                  <a:pt x="1654107" y="317033"/>
                  <a:pt x="1635815" y="314143"/>
                  <a:pt x="1625507" y="318964"/>
                </a:cubicBezTo>
                <a:cubicBezTo>
                  <a:pt x="1615199" y="323785"/>
                  <a:pt x="1622612" y="355600"/>
                  <a:pt x="1604682" y="349624"/>
                </a:cubicBezTo>
                <a:lnTo>
                  <a:pt x="1577788" y="340659"/>
                </a:lnTo>
                <a:cubicBezTo>
                  <a:pt x="1568823" y="337671"/>
                  <a:pt x="1560305" y="332550"/>
                  <a:pt x="1550894" y="331694"/>
                </a:cubicBezTo>
                <a:lnTo>
                  <a:pt x="1452282" y="322729"/>
                </a:lnTo>
                <a:cubicBezTo>
                  <a:pt x="1434353" y="310776"/>
                  <a:pt x="1413731" y="302108"/>
                  <a:pt x="1398494" y="286871"/>
                </a:cubicBezTo>
                <a:lnTo>
                  <a:pt x="1344706" y="233082"/>
                </a:lnTo>
                <a:lnTo>
                  <a:pt x="1299882" y="188259"/>
                </a:lnTo>
                <a:cubicBezTo>
                  <a:pt x="1293905" y="182282"/>
                  <a:pt x="1288986" y="175017"/>
                  <a:pt x="1281953" y="170329"/>
                </a:cubicBezTo>
                <a:lnTo>
                  <a:pt x="1201271" y="116541"/>
                </a:lnTo>
                <a:cubicBezTo>
                  <a:pt x="1192306" y="110565"/>
                  <a:pt x="1184598" y="102019"/>
                  <a:pt x="1174377" y="98612"/>
                </a:cubicBezTo>
                <a:cubicBezTo>
                  <a:pt x="1150471" y="90643"/>
                  <a:pt x="1133779" y="86488"/>
                  <a:pt x="1111624" y="71718"/>
                </a:cubicBezTo>
                <a:cubicBezTo>
                  <a:pt x="1062403" y="38904"/>
                  <a:pt x="1129225" y="65631"/>
                  <a:pt x="1066800" y="44824"/>
                </a:cubicBezTo>
                <a:cubicBezTo>
                  <a:pt x="1057835" y="38847"/>
                  <a:pt x="1049809" y="31138"/>
                  <a:pt x="1039906" y="26894"/>
                </a:cubicBezTo>
                <a:cubicBezTo>
                  <a:pt x="1014666" y="16076"/>
                  <a:pt x="949808" y="11654"/>
                  <a:pt x="932330" y="8965"/>
                </a:cubicBezTo>
                <a:cubicBezTo>
                  <a:pt x="917270" y="6648"/>
                  <a:pt x="902447" y="2988"/>
                  <a:pt x="887506" y="0"/>
                </a:cubicBezTo>
                <a:cubicBezTo>
                  <a:pt x="845671" y="2988"/>
                  <a:pt x="803655" y="4065"/>
                  <a:pt x="762000" y="8965"/>
                </a:cubicBezTo>
                <a:cubicBezTo>
                  <a:pt x="732531" y="12432"/>
                  <a:pt x="734250" y="22840"/>
                  <a:pt x="708212" y="35859"/>
                </a:cubicBezTo>
                <a:cubicBezTo>
                  <a:pt x="699760" y="40085"/>
                  <a:pt x="690283" y="41836"/>
                  <a:pt x="681318" y="44824"/>
                </a:cubicBezTo>
                <a:cubicBezTo>
                  <a:pt x="653269" y="72872"/>
                  <a:pt x="670495" y="62276"/>
                  <a:pt x="618565" y="71718"/>
                </a:cubicBezTo>
                <a:cubicBezTo>
                  <a:pt x="553626" y="83525"/>
                  <a:pt x="566096" y="79908"/>
                  <a:pt x="493059" y="89647"/>
                </a:cubicBezTo>
                <a:lnTo>
                  <a:pt x="430306" y="98612"/>
                </a:lnTo>
                <a:cubicBezTo>
                  <a:pt x="421341" y="101600"/>
                  <a:pt x="412529" y="105091"/>
                  <a:pt x="403412" y="107577"/>
                </a:cubicBezTo>
                <a:cubicBezTo>
                  <a:pt x="379639" y="114061"/>
                  <a:pt x="331694" y="125506"/>
                  <a:pt x="331694" y="125506"/>
                </a:cubicBezTo>
                <a:cubicBezTo>
                  <a:pt x="322729" y="131482"/>
                  <a:pt x="314437" y="138617"/>
                  <a:pt x="304800" y="143435"/>
                </a:cubicBezTo>
                <a:cubicBezTo>
                  <a:pt x="296348" y="147661"/>
                  <a:pt x="285769" y="147158"/>
                  <a:pt x="277906" y="152400"/>
                </a:cubicBezTo>
                <a:cubicBezTo>
                  <a:pt x="267357" y="159433"/>
                  <a:pt x="261019" y="171510"/>
                  <a:pt x="251012" y="179294"/>
                </a:cubicBezTo>
                <a:cubicBezTo>
                  <a:pt x="234003" y="192524"/>
                  <a:pt x="212461" y="199916"/>
                  <a:pt x="197224" y="215153"/>
                </a:cubicBezTo>
                <a:cubicBezTo>
                  <a:pt x="118420" y="293952"/>
                  <a:pt x="254213" y="160510"/>
                  <a:pt x="152400" y="251012"/>
                </a:cubicBezTo>
                <a:cubicBezTo>
                  <a:pt x="102159" y="295671"/>
                  <a:pt x="107933" y="290819"/>
                  <a:pt x="80682" y="331694"/>
                </a:cubicBezTo>
                <a:cubicBezTo>
                  <a:pt x="58857" y="397171"/>
                  <a:pt x="67337" y="367147"/>
                  <a:pt x="53788" y="421341"/>
                </a:cubicBezTo>
                <a:cubicBezTo>
                  <a:pt x="56776" y="496047"/>
                  <a:pt x="57609" y="570870"/>
                  <a:pt x="62753" y="645459"/>
                </a:cubicBezTo>
                <a:cubicBezTo>
                  <a:pt x="63601" y="657751"/>
                  <a:pt x="69045" y="669290"/>
                  <a:pt x="71718" y="681318"/>
                </a:cubicBezTo>
                <a:cubicBezTo>
                  <a:pt x="75023" y="696192"/>
                  <a:pt x="78365" y="711081"/>
                  <a:pt x="80682" y="726141"/>
                </a:cubicBezTo>
                <a:cubicBezTo>
                  <a:pt x="92016" y="799816"/>
                  <a:pt x="92862" y="842874"/>
                  <a:pt x="98612" y="923365"/>
                </a:cubicBezTo>
                <a:cubicBezTo>
                  <a:pt x="95624" y="1001059"/>
                  <a:pt x="94083" y="1078822"/>
                  <a:pt x="89647" y="1156447"/>
                </a:cubicBezTo>
                <a:cubicBezTo>
                  <a:pt x="88103" y="1183462"/>
                  <a:pt x="83515" y="1210218"/>
                  <a:pt x="80682" y="1237129"/>
                </a:cubicBezTo>
                <a:cubicBezTo>
                  <a:pt x="77538" y="1266996"/>
                  <a:pt x="75687" y="1297009"/>
                  <a:pt x="71718" y="1326777"/>
                </a:cubicBezTo>
                <a:cubicBezTo>
                  <a:pt x="67212" y="1360574"/>
                  <a:pt x="60889" y="1375504"/>
                  <a:pt x="53788" y="1407459"/>
                </a:cubicBezTo>
                <a:cubicBezTo>
                  <a:pt x="40668" y="1466500"/>
                  <a:pt x="31916" y="1526492"/>
                  <a:pt x="26894" y="1586753"/>
                </a:cubicBezTo>
                <a:cubicBezTo>
                  <a:pt x="11301" y="1773875"/>
                  <a:pt x="21510" y="1733894"/>
                  <a:pt x="8965" y="1972235"/>
                </a:cubicBezTo>
                <a:cubicBezTo>
                  <a:pt x="7387" y="2002225"/>
                  <a:pt x="2988" y="2032000"/>
                  <a:pt x="0" y="2061882"/>
                </a:cubicBezTo>
                <a:cubicBezTo>
                  <a:pt x="2988" y="2181412"/>
                  <a:pt x="1184" y="2301157"/>
                  <a:pt x="8965" y="2420471"/>
                </a:cubicBezTo>
                <a:cubicBezTo>
                  <a:pt x="10195" y="2439330"/>
                  <a:pt x="20918" y="2456330"/>
                  <a:pt x="26894" y="2474259"/>
                </a:cubicBezTo>
                <a:cubicBezTo>
                  <a:pt x="47915" y="2537322"/>
                  <a:pt x="20560" y="2459480"/>
                  <a:pt x="53788" y="2537012"/>
                </a:cubicBezTo>
                <a:cubicBezTo>
                  <a:pt x="57510" y="2545698"/>
                  <a:pt x="58527" y="2555454"/>
                  <a:pt x="62753" y="2563906"/>
                </a:cubicBezTo>
                <a:cubicBezTo>
                  <a:pt x="67571" y="2573543"/>
                  <a:pt x="75864" y="2581163"/>
                  <a:pt x="80682" y="2590800"/>
                </a:cubicBezTo>
                <a:cubicBezTo>
                  <a:pt x="117793" y="2665022"/>
                  <a:pt x="56198" y="2567523"/>
                  <a:pt x="107577" y="2644588"/>
                </a:cubicBezTo>
                <a:cubicBezTo>
                  <a:pt x="113553" y="2662518"/>
                  <a:pt x="122399" y="2679735"/>
                  <a:pt x="125506" y="2698377"/>
                </a:cubicBezTo>
                <a:cubicBezTo>
                  <a:pt x="131562" y="2734711"/>
                  <a:pt x="133408" y="2754600"/>
                  <a:pt x="143435" y="2788024"/>
                </a:cubicBezTo>
                <a:cubicBezTo>
                  <a:pt x="148866" y="2806126"/>
                  <a:pt x="148001" y="2828448"/>
                  <a:pt x="161365" y="2841812"/>
                </a:cubicBezTo>
                <a:cubicBezTo>
                  <a:pt x="225258" y="2905705"/>
                  <a:pt x="152742" y="2836705"/>
                  <a:pt x="215153" y="2886635"/>
                </a:cubicBezTo>
                <a:cubicBezTo>
                  <a:pt x="221753" y="2891915"/>
                  <a:pt x="225834" y="2900217"/>
                  <a:pt x="233082" y="2904565"/>
                </a:cubicBezTo>
                <a:cubicBezTo>
                  <a:pt x="241185" y="2909427"/>
                  <a:pt x="251291" y="2909807"/>
                  <a:pt x="259977" y="2913529"/>
                </a:cubicBezTo>
                <a:cubicBezTo>
                  <a:pt x="352331" y="2953109"/>
                  <a:pt x="227165" y="2908569"/>
                  <a:pt x="349624" y="2949388"/>
                </a:cubicBezTo>
                <a:lnTo>
                  <a:pt x="430306" y="2976282"/>
                </a:lnTo>
                <a:cubicBezTo>
                  <a:pt x="439271" y="2979270"/>
                  <a:pt x="447934" y="2983394"/>
                  <a:pt x="457200" y="2985247"/>
                </a:cubicBezTo>
                <a:cubicBezTo>
                  <a:pt x="514105" y="2996628"/>
                  <a:pt x="487242" y="2990516"/>
                  <a:pt x="537882" y="3003177"/>
                </a:cubicBezTo>
                <a:cubicBezTo>
                  <a:pt x="608680" y="2979577"/>
                  <a:pt x="617071" y="2968812"/>
                  <a:pt x="645459" y="2967318"/>
                </a:cubicBezTo>
                <a:close/>
              </a:path>
            </a:pathLst>
          </a:custGeom>
          <a:blipFill dpi="0" rotWithShape="0">
            <a:blip r:embed="rId6">
              <a:lum/>
            </a:blip>
            <a:srcRect/>
            <a:stretch>
              <a:fillRect l="-180780" t="-94334" r="-56255" b="-22380"/>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Trebuchet MS"/>
              <a:ea typeface="+mn-ea"/>
              <a:cs typeface="+mn-cs"/>
            </a:endParaRPr>
          </a:p>
        </p:txBody>
      </p:sp>
      <p:grpSp>
        <p:nvGrpSpPr>
          <p:cNvPr id="250" name="Groupe 249">
            <a:extLst>
              <a:ext uri="{FF2B5EF4-FFF2-40B4-BE49-F238E27FC236}">
                <a16:creationId xmlns:a16="http://schemas.microsoft.com/office/drawing/2014/main" id="{E86939F9-30DC-4BF4-8188-08CD26D5E482}"/>
              </a:ext>
            </a:extLst>
          </p:cNvPr>
          <p:cNvGrpSpPr/>
          <p:nvPr/>
        </p:nvGrpSpPr>
        <p:grpSpPr>
          <a:xfrm>
            <a:off x="5962916" y="1611102"/>
            <a:ext cx="2199828" cy="1212695"/>
            <a:chOff x="657520" y="3241153"/>
            <a:chExt cx="2199828" cy="1212695"/>
          </a:xfrm>
        </p:grpSpPr>
        <p:sp>
          <p:nvSpPr>
            <p:cNvPr id="10" name="Graphique 6">
              <a:extLst>
                <a:ext uri="{FF2B5EF4-FFF2-40B4-BE49-F238E27FC236}">
                  <a16:creationId xmlns:a16="http://schemas.microsoft.com/office/drawing/2014/main" id="{7F3B25CA-560E-4957-A602-D7729CC0517B}"/>
                </a:ext>
              </a:extLst>
            </p:cNvPr>
            <p:cNvSpPr/>
            <p:nvPr/>
          </p:nvSpPr>
          <p:spPr>
            <a:xfrm>
              <a:off x="657520" y="3241153"/>
              <a:ext cx="2199828" cy="1200013"/>
            </a:xfrm>
            <a:custGeom>
              <a:avLst/>
              <a:gdLst>
                <a:gd name="connsiteX0" fmla="*/ 1376366 w 2199828"/>
                <a:gd name="connsiteY0" fmla="*/ 1369453 h 1446516"/>
                <a:gd name="connsiteX1" fmla="*/ 1600618 w 2199828"/>
                <a:gd name="connsiteY1" fmla="*/ 1277231 h 1446516"/>
                <a:gd name="connsiteX2" fmla="*/ 1758507 w 2199828"/>
                <a:gd name="connsiteY2" fmla="*/ 1197938 h 1446516"/>
                <a:gd name="connsiteX3" fmla="*/ 1820310 w 2199828"/>
                <a:gd name="connsiteY3" fmla="*/ 1160384 h 1446516"/>
                <a:gd name="connsiteX4" fmla="*/ 1851158 w 2199828"/>
                <a:gd name="connsiteY4" fmla="*/ 1139836 h 1446516"/>
                <a:gd name="connsiteX5" fmla="*/ 1879216 w 2199828"/>
                <a:gd name="connsiteY5" fmla="*/ 1120577 h 1446516"/>
                <a:gd name="connsiteX6" fmla="*/ 2008456 w 2199828"/>
                <a:gd name="connsiteY6" fmla="*/ 1024009 h 1446516"/>
                <a:gd name="connsiteX7" fmla="*/ 2102717 w 2199828"/>
                <a:gd name="connsiteY7" fmla="*/ 922344 h 1446516"/>
                <a:gd name="connsiteX8" fmla="*/ 2152235 w 2199828"/>
                <a:gd name="connsiteY8" fmla="*/ 838652 h 1446516"/>
                <a:gd name="connsiteX9" fmla="*/ 2187214 w 2199828"/>
                <a:gd name="connsiteY9" fmla="*/ 739455 h 1446516"/>
                <a:gd name="connsiteX10" fmla="*/ 2199285 w 2199828"/>
                <a:gd name="connsiteY10" fmla="*/ 626149 h 1446516"/>
                <a:gd name="connsiteX11" fmla="*/ 2167096 w 2199828"/>
                <a:gd name="connsiteY11" fmla="*/ 488325 h 1446516"/>
                <a:gd name="connsiteX12" fmla="*/ 2127718 w 2199828"/>
                <a:gd name="connsiteY12" fmla="*/ 416972 h 1446516"/>
                <a:gd name="connsiteX13" fmla="*/ 2079058 w 2199828"/>
                <a:gd name="connsiteY13" fmla="*/ 354310 h 1446516"/>
                <a:gd name="connsiteX14" fmla="*/ 2024497 w 2199828"/>
                <a:gd name="connsiteY14" fmla="*/ 295886 h 1446516"/>
                <a:gd name="connsiteX15" fmla="*/ 1994293 w 2199828"/>
                <a:gd name="connsiteY15" fmla="*/ 268364 h 1446516"/>
                <a:gd name="connsiteX16" fmla="*/ 1962747 w 2199828"/>
                <a:gd name="connsiteY16" fmla="*/ 241540 h 1446516"/>
                <a:gd name="connsiteX17" fmla="*/ 1928466 w 2199828"/>
                <a:gd name="connsiteY17" fmla="*/ 216432 h 1446516"/>
                <a:gd name="connsiteX18" fmla="*/ 1893004 w 2199828"/>
                <a:gd name="connsiteY18" fmla="*/ 192022 h 1446516"/>
                <a:gd name="connsiteX19" fmla="*/ 1812531 w 2199828"/>
                <a:gd name="connsiteY19" fmla="*/ 148030 h 1446516"/>
                <a:gd name="connsiteX20" fmla="*/ 1652175 w 2199828"/>
                <a:gd name="connsiteY20" fmla="*/ 86012 h 1446516"/>
                <a:gd name="connsiteX21" fmla="*/ 1293800 w 2199828"/>
                <a:gd name="connsiteY21" fmla="*/ 11279 h 1446516"/>
                <a:gd name="connsiteX22" fmla="*/ 1101308 w 2199828"/>
                <a:gd name="connsiteY22" fmla="*/ -309 h 1446516"/>
                <a:gd name="connsiteX23" fmla="*/ 905275 w 2199828"/>
                <a:gd name="connsiteY23" fmla="*/ 5753 h 1446516"/>
                <a:gd name="connsiteX24" fmla="*/ 513639 w 2199828"/>
                <a:gd name="connsiteY24" fmla="*/ 87782 h 1446516"/>
                <a:gd name="connsiteX25" fmla="*/ 487404 w 2199828"/>
                <a:gd name="connsiteY25" fmla="*/ 98029 h 1446516"/>
                <a:gd name="connsiteX26" fmla="*/ 461706 w 2199828"/>
                <a:gd name="connsiteY26" fmla="*/ 109510 h 1446516"/>
                <a:gd name="connsiteX27" fmla="*/ 410901 w 2199828"/>
                <a:gd name="connsiteY27" fmla="*/ 134081 h 1446516"/>
                <a:gd name="connsiteX28" fmla="*/ 361544 w 2199828"/>
                <a:gd name="connsiteY28" fmla="*/ 161657 h 1446516"/>
                <a:gd name="connsiteX29" fmla="*/ 313904 w 2199828"/>
                <a:gd name="connsiteY29" fmla="*/ 193095 h 1446516"/>
                <a:gd name="connsiteX30" fmla="*/ 268624 w 2199828"/>
                <a:gd name="connsiteY30" fmla="*/ 227645 h 1446516"/>
                <a:gd name="connsiteX31" fmla="*/ 246467 w 2199828"/>
                <a:gd name="connsiteY31" fmla="*/ 246261 h 1446516"/>
                <a:gd name="connsiteX32" fmla="*/ 224740 w 2199828"/>
                <a:gd name="connsiteY32" fmla="*/ 267077 h 1446516"/>
                <a:gd name="connsiteX33" fmla="*/ 149899 w 2199828"/>
                <a:gd name="connsiteY33" fmla="*/ 355115 h 1446516"/>
                <a:gd name="connsiteX34" fmla="*/ 119051 w 2199828"/>
                <a:gd name="connsiteY34" fmla="*/ 400877 h 1446516"/>
                <a:gd name="connsiteX35" fmla="*/ 91905 w 2199828"/>
                <a:gd name="connsiteY35" fmla="*/ 447176 h 1446516"/>
                <a:gd name="connsiteX36" fmla="*/ 67441 w 2199828"/>
                <a:gd name="connsiteY36" fmla="*/ 494172 h 1446516"/>
                <a:gd name="connsiteX37" fmla="*/ 56068 w 2199828"/>
                <a:gd name="connsiteY37" fmla="*/ 518797 h 1446516"/>
                <a:gd name="connsiteX38" fmla="*/ 45338 w 2199828"/>
                <a:gd name="connsiteY38" fmla="*/ 543851 h 1446516"/>
                <a:gd name="connsiteX39" fmla="*/ -317 w 2199828"/>
                <a:gd name="connsiteY39" fmla="*/ 762256 h 1446516"/>
                <a:gd name="connsiteX40" fmla="*/ 541 w 2199828"/>
                <a:gd name="connsiteY40" fmla="*/ 790797 h 1446516"/>
                <a:gd name="connsiteX41" fmla="*/ 2526 w 2199828"/>
                <a:gd name="connsiteY41" fmla="*/ 819016 h 1446516"/>
                <a:gd name="connsiteX42" fmla="*/ 11432 w 2199828"/>
                <a:gd name="connsiteY42" fmla="*/ 873899 h 1446516"/>
                <a:gd name="connsiteX43" fmla="*/ 44104 w 2199828"/>
                <a:gd name="connsiteY43" fmla="*/ 975403 h 1446516"/>
                <a:gd name="connsiteX44" fmla="*/ 54351 w 2199828"/>
                <a:gd name="connsiteY44" fmla="*/ 999062 h 1446516"/>
                <a:gd name="connsiteX45" fmla="*/ 65778 w 2199828"/>
                <a:gd name="connsiteY45" fmla="*/ 1021702 h 1446516"/>
                <a:gd name="connsiteX46" fmla="*/ 77366 w 2199828"/>
                <a:gd name="connsiteY46" fmla="*/ 1043858 h 1446516"/>
                <a:gd name="connsiteX47" fmla="*/ 90027 w 2199828"/>
                <a:gd name="connsiteY47" fmla="*/ 1064943 h 1446516"/>
                <a:gd name="connsiteX48" fmla="*/ 117549 w 2199828"/>
                <a:gd name="connsiteY48" fmla="*/ 1106789 h 1446516"/>
                <a:gd name="connsiteX49" fmla="*/ 147485 w 2199828"/>
                <a:gd name="connsiteY49" fmla="*/ 1145845 h 1446516"/>
                <a:gd name="connsiteX50" fmla="*/ 283592 w 2199828"/>
                <a:gd name="connsiteY50" fmla="*/ 1274119 h 1446516"/>
                <a:gd name="connsiteX51" fmla="*/ 428069 w 2199828"/>
                <a:gd name="connsiteY51" fmla="*/ 1361406 h 1446516"/>
                <a:gd name="connsiteX52" fmla="*/ 580431 w 2199828"/>
                <a:gd name="connsiteY52" fmla="*/ 1416235 h 1446516"/>
                <a:gd name="connsiteX53" fmla="*/ 721206 w 2199828"/>
                <a:gd name="connsiteY53" fmla="*/ 1439036 h 1446516"/>
                <a:gd name="connsiteX54" fmla="*/ 838858 w 2199828"/>
                <a:gd name="connsiteY54" fmla="*/ 1445528 h 1446516"/>
                <a:gd name="connsiteX55" fmla="*/ 940469 w 2199828"/>
                <a:gd name="connsiteY55" fmla="*/ 1444615 h 1446516"/>
                <a:gd name="connsiteX56" fmla="*/ 1131834 w 2199828"/>
                <a:gd name="connsiteY56" fmla="*/ 1412802 h 1446516"/>
                <a:gd name="connsiteX57" fmla="*/ 941381 w 2199828"/>
                <a:gd name="connsiteY57" fmla="*/ 1402662 h 1446516"/>
                <a:gd name="connsiteX58" fmla="*/ 901359 w 2199828"/>
                <a:gd name="connsiteY58" fmla="*/ 1402072 h 1446516"/>
                <a:gd name="connsiteX59" fmla="*/ 1130010 w 2199828"/>
                <a:gd name="connsiteY59" fmla="*/ 1391342 h 1446516"/>
                <a:gd name="connsiteX60" fmla="*/ 1181889 w 2199828"/>
                <a:gd name="connsiteY60" fmla="*/ 1388660 h 1446516"/>
                <a:gd name="connsiteX61" fmla="*/ 118837 w 2199828"/>
                <a:gd name="connsiteY61" fmla="*/ 1036187 h 1446516"/>
                <a:gd name="connsiteX62" fmla="*/ 73611 w 2199828"/>
                <a:gd name="connsiteY62" fmla="*/ 947666 h 1446516"/>
                <a:gd name="connsiteX63" fmla="*/ 35627 w 2199828"/>
                <a:gd name="connsiteY63" fmla="*/ 753082 h 1446516"/>
                <a:gd name="connsiteX64" fmla="*/ 79780 w 2199828"/>
                <a:gd name="connsiteY64" fmla="*/ 550128 h 1446516"/>
                <a:gd name="connsiteX65" fmla="*/ 102528 w 2199828"/>
                <a:gd name="connsiteY65" fmla="*/ 500127 h 1446516"/>
                <a:gd name="connsiteX66" fmla="*/ 115725 w 2199828"/>
                <a:gd name="connsiteY66" fmla="*/ 475127 h 1446516"/>
                <a:gd name="connsiteX67" fmla="*/ 122270 w 2199828"/>
                <a:gd name="connsiteY67" fmla="*/ 462466 h 1446516"/>
                <a:gd name="connsiteX68" fmla="*/ 129513 w 2199828"/>
                <a:gd name="connsiteY68" fmla="*/ 450180 h 1446516"/>
                <a:gd name="connsiteX69" fmla="*/ 143676 w 2199828"/>
                <a:gd name="connsiteY69" fmla="*/ 425931 h 1446516"/>
                <a:gd name="connsiteX70" fmla="*/ 158698 w 2199828"/>
                <a:gd name="connsiteY70" fmla="*/ 402755 h 1446516"/>
                <a:gd name="connsiteX71" fmla="*/ 173827 w 2199828"/>
                <a:gd name="connsiteY71" fmla="*/ 380008 h 1446516"/>
                <a:gd name="connsiteX72" fmla="*/ 189921 w 2199828"/>
                <a:gd name="connsiteY72" fmla="*/ 358548 h 1446516"/>
                <a:gd name="connsiteX73" fmla="*/ 259397 w 2199828"/>
                <a:gd name="connsiteY73" fmla="*/ 280865 h 1446516"/>
                <a:gd name="connsiteX74" fmla="*/ 278335 w 2199828"/>
                <a:gd name="connsiteY74" fmla="*/ 264126 h 1446516"/>
                <a:gd name="connsiteX75" fmla="*/ 299311 w 2199828"/>
                <a:gd name="connsiteY75" fmla="*/ 246744 h 1446516"/>
                <a:gd name="connsiteX76" fmla="*/ 343411 w 2199828"/>
                <a:gd name="connsiteY76" fmla="*/ 214555 h 1446516"/>
                <a:gd name="connsiteX77" fmla="*/ 537834 w 2199828"/>
                <a:gd name="connsiteY77" fmla="*/ 117987 h 1446516"/>
                <a:gd name="connsiteX78" fmla="*/ 898623 w 2199828"/>
                <a:gd name="connsiteY78" fmla="*/ 48726 h 1446516"/>
                <a:gd name="connsiteX79" fmla="*/ 383218 w 2199828"/>
                <a:gd name="connsiteY79" fmla="*/ 198460 h 1446516"/>
                <a:gd name="connsiteX80" fmla="*/ 43567 w 2199828"/>
                <a:gd name="connsiteY80" fmla="*/ 819392 h 1446516"/>
                <a:gd name="connsiteX81" fmla="*/ 120232 w 2199828"/>
                <a:gd name="connsiteY81" fmla="*/ 1038279 h 1446516"/>
                <a:gd name="connsiteX82" fmla="*/ 124202 w 2199828"/>
                <a:gd name="connsiteY82" fmla="*/ 1045307 h 1446516"/>
                <a:gd name="connsiteX83" fmla="*/ 137989 w 2199828"/>
                <a:gd name="connsiteY83" fmla="*/ 1066445 h 1446516"/>
                <a:gd name="connsiteX84" fmla="*/ 131176 w 2199828"/>
                <a:gd name="connsiteY84" fmla="*/ 1056573 h 1446516"/>
                <a:gd name="connsiteX85" fmla="*/ 124202 w 2199828"/>
                <a:gd name="connsiteY85" fmla="*/ 1045039 h 1446516"/>
                <a:gd name="connsiteX86" fmla="*/ 717129 w 2199828"/>
                <a:gd name="connsiteY86" fmla="*/ 1391181 h 1446516"/>
                <a:gd name="connsiteX87" fmla="*/ 587138 w 2199828"/>
                <a:gd name="connsiteY87" fmla="*/ 1369346 h 1446516"/>
                <a:gd name="connsiteX88" fmla="*/ 449850 w 2199828"/>
                <a:gd name="connsiteY88" fmla="*/ 1321062 h 1446516"/>
                <a:gd name="connsiteX89" fmla="*/ 429625 w 2199828"/>
                <a:gd name="connsiteY89" fmla="*/ 1311352 h 1446516"/>
                <a:gd name="connsiteX90" fmla="*/ 462833 w 2199828"/>
                <a:gd name="connsiteY90" fmla="*/ 1326052 h 1446516"/>
                <a:gd name="connsiteX91" fmla="*/ 729790 w 2199828"/>
                <a:gd name="connsiteY91" fmla="*/ 1392683 h 1446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2199828" h="1446516">
                  <a:moveTo>
                    <a:pt x="1376366" y="1369453"/>
                  </a:moveTo>
                  <a:cubicBezTo>
                    <a:pt x="1453298" y="1344303"/>
                    <a:pt x="1528251" y="1313482"/>
                    <a:pt x="1600618" y="1277231"/>
                  </a:cubicBezTo>
                  <a:cubicBezTo>
                    <a:pt x="1654792" y="1253996"/>
                    <a:pt x="1707519" y="1227515"/>
                    <a:pt x="1758507" y="1197938"/>
                  </a:cubicBezTo>
                  <a:cubicBezTo>
                    <a:pt x="1778839" y="1186243"/>
                    <a:pt x="1799280" y="1173420"/>
                    <a:pt x="1820310" y="1160384"/>
                  </a:cubicBezTo>
                  <a:lnTo>
                    <a:pt x="1851158" y="1139836"/>
                  </a:lnTo>
                  <a:cubicBezTo>
                    <a:pt x="1860332" y="1133828"/>
                    <a:pt x="1869452" y="1127122"/>
                    <a:pt x="1879216" y="1120577"/>
                  </a:cubicBezTo>
                  <a:cubicBezTo>
                    <a:pt x="1917736" y="1093752"/>
                    <a:pt x="1961460" y="1064621"/>
                    <a:pt x="2008456" y="1024009"/>
                  </a:cubicBezTo>
                  <a:cubicBezTo>
                    <a:pt x="2043698" y="993874"/>
                    <a:pt x="2075330" y="959759"/>
                    <a:pt x="2102717" y="922344"/>
                  </a:cubicBezTo>
                  <a:cubicBezTo>
                    <a:pt x="2121854" y="896088"/>
                    <a:pt x="2138437" y="868062"/>
                    <a:pt x="2152235" y="838652"/>
                  </a:cubicBezTo>
                  <a:cubicBezTo>
                    <a:pt x="2167584" y="807004"/>
                    <a:pt x="2179317" y="773731"/>
                    <a:pt x="2187214" y="739455"/>
                  </a:cubicBezTo>
                  <a:cubicBezTo>
                    <a:pt x="2196002" y="702346"/>
                    <a:pt x="2200058" y="664277"/>
                    <a:pt x="2199285" y="626149"/>
                  </a:cubicBezTo>
                  <a:cubicBezTo>
                    <a:pt x="2197510" y="578567"/>
                    <a:pt x="2186581" y="531770"/>
                    <a:pt x="2167096" y="488325"/>
                  </a:cubicBezTo>
                  <a:cubicBezTo>
                    <a:pt x="2156077" y="463437"/>
                    <a:pt x="2142900" y="439558"/>
                    <a:pt x="2127718" y="416972"/>
                  </a:cubicBezTo>
                  <a:cubicBezTo>
                    <a:pt x="2112583" y="395265"/>
                    <a:pt x="2096344" y="374348"/>
                    <a:pt x="2079058" y="354310"/>
                  </a:cubicBezTo>
                  <a:cubicBezTo>
                    <a:pt x="2062964" y="333279"/>
                    <a:pt x="2043221" y="315522"/>
                    <a:pt x="2024497" y="295886"/>
                  </a:cubicBezTo>
                  <a:cubicBezTo>
                    <a:pt x="2015002" y="286106"/>
                    <a:pt x="2004910" y="276916"/>
                    <a:pt x="1994293" y="268364"/>
                  </a:cubicBezTo>
                  <a:lnTo>
                    <a:pt x="1962747" y="241540"/>
                  </a:lnTo>
                  <a:cubicBezTo>
                    <a:pt x="1951642" y="232849"/>
                    <a:pt x="1939947" y="224855"/>
                    <a:pt x="1928466" y="216432"/>
                  </a:cubicBezTo>
                  <a:cubicBezTo>
                    <a:pt x="1916985" y="208009"/>
                    <a:pt x="1905558" y="199050"/>
                    <a:pt x="1893004" y="192022"/>
                  </a:cubicBezTo>
                  <a:cubicBezTo>
                    <a:pt x="1867151" y="175643"/>
                    <a:pt x="1840273" y="160949"/>
                    <a:pt x="1812531" y="148030"/>
                  </a:cubicBezTo>
                  <a:cubicBezTo>
                    <a:pt x="1758882" y="121206"/>
                    <a:pt x="1704107" y="103931"/>
                    <a:pt x="1652175" y="86012"/>
                  </a:cubicBezTo>
                  <a:cubicBezTo>
                    <a:pt x="1539512" y="47868"/>
                    <a:pt x="1418534" y="24155"/>
                    <a:pt x="1293800" y="11279"/>
                  </a:cubicBezTo>
                  <a:cubicBezTo>
                    <a:pt x="1232157" y="5324"/>
                    <a:pt x="1167940" y="174"/>
                    <a:pt x="1101308" y="-309"/>
                  </a:cubicBezTo>
                  <a:cubicBezTo>
                    <a:pt x="1036554" y="-738"/>
                    <a:pt x="971210" y="978"/>
                    <a:pt x="905275" y="5753"/>
                  </a:cubicBezTo>
                  <a:cubicBezTo>
                    <a:pt x="774157" y="15142"/>
                    <a:pt x="640733" y="39069"/>
                    <a:pt x="513639" y="87782"/>
                  </a:cubicBezTo>
                  <a:cubicBezTo>
                    <a:pt x="504894" y="91216"/>
                    <a:pt x="496096" y="94435"/>
                    <a:pt x="487404" y="98029"/>
                  </a:cubicBezTo>
                  <a:lnTo>
                    <a:pt x="461706" y="109510"/>
                  </a:lnTo>
                  <a:cubicBezTo>
                    <a:pt x="444378" y="116753"/>
                    <a:pt x="427747" y="125605"/>
                    <a:pt x="410901" y="134081"/>
                  </a:cubicBezTo>
                  <a:cubicBezTo>
                    <a:pt x="394055" y="142558"/>
                    <a:pt x="377961" y="152429"/>
                    <a:pt x="361544" y="161657"/>
                  </a:cubicBezTo>
                  <a:cubicBezTo>
                    <a:pt x="345450" y="172387"/>
                    <a:pt x="329355" y="181882"/>
                    <a:pt x="313904" y="193095"/>
                  </a:cubicBezTo>
                  <a:cubicBezTo>
                    <a:pt x="298453" y="204308"/>
                    <a:pt x="283056" y="214930"/>
                    <a:pt x="268624" y="227645"/>
                  </a:cubicBezTo>
                  <a:lnTo>
                    <a:pt x="246467" y="246261"/>
                  </a:lnTo>
                  <a:cubicBezTo>
                    <a:pt x="239064" y="252753"/>
                    <a:pt x="232089" y="259942"/>
                    <a:pt x="224740" y="267077"/>
                  </a:cubicBezTo>
                  <a:cubicBezTo>
                    <a:pt x="197395" y="294298"/>
                    <a:pt x="172362" y="323746"/>
                    <a:pt x="149899" y="355115"/>
                  </a:cubicBezTo>
                  <a:cubicBezTo>
                    <a:pt x="139170" y="370190"/>
                    <a:pt x="129245" y="385963"/>
                    <a:pt x="119051" y="400877"/>
                  </a:cubicBezTo>
                  <a:lnTo>
                    <a:pt x="91905" y="447176"/>
                  </a:lnTo>
                  <a:cubicBezTo>
                    <a:pt x="84126" y="462680"/>
                    <a:pt x="75167" y="477970"/>
                    <a:pt x="67441" y="494172"/>
                  </a:cubicBezTo>
                  <a:cubicBezTo>
                    <a:pt x="63648" y="502397"/>
                    <a:pt x="59861" y="510605"/>
                    <a:pt x="56068" y="518797"/>
                  </a:cubicBezTo>
                  <a:cubicBezTo>
                    <a:pt x="52039" y="526946"/>
                    <a:pt x="48460" y="535310"/>
                    <a:pt x="45338" y="543851"/>
                  </a:cubicBezTo>
                  <a:cubicBezTo>
                    <a:pt x="16443" y="613112"/>
                    <a:pt x="954" y="687222"/>
                    <a:pt x="-317" y="762256"/>
                  </a:cubicBezTo>
                  <a:cubicBezTo>
                    <a:pt x="-650" y="771778"/>
                    <a:pt x="-360" y="781312"/>
                    <a:pt x="541" y="790797"/>
                  </a:cubicBezTo>
                  <a:cubicBezTo>
                    <a:pt x="1185" y="800239"/>
                    <a:pt x="1882" y="809628"/>
                    <a:pt x="2526" y="819016"/>
                  </a:cubicBezTo>
                  <a:cubicBezTo>
                    <a:pt x="4672" y="837632"/>
                    <a:pt x="7891" y="855927"/>
                    <a:pt x="11432" y="873899"/>
                  </a:cubicBezTo>
                  <a:cubicBezTo>
                    <a:pt x="19281" y="908637"/>
                    <a:pt x="30214" y="942607"/>
                    <a:pt x="44104" y="975403"/>
                  </a:cubicBezTo>
                  <a:lnTo>
                    <a:pt x="54351" y="999062"/>
                  </a:lnTo>
                  <a:cubicBezTo>
                    <a:pt x="57838" y="1006841"/>
                    <a:pt x="62023" y="1014191"/>
                    <a:pt x="65778" y="1021702"/>
                  </a:cubicBezTo>
                  <a:lnTo>
                    <a:pt x="77366" y="1043858"/>
                  </a:lnTo>
                  <a:lnTo>
                    <a:pt x="90027" y="1064943"/>
                  </a:lnTo>
                  <a:cubicBezTo>
                    <a:pt x="98343" y="1079696"/>
                    <a:pt x="108053" y="1093269"/>
                    <a:pt x="117549" y="1106789"/>
                  </a:cubicBezTo>
                  <a:cubicBezTo>
                    <a:pt x="127045" y="1120308"/>
                    <a:pt x="137453" y="1133023"/>
                    <a:pt x="147485" y="1145845"/>
                  </a:cubicBezTo>
                  <a:cubicBezTo>
                    <a:pt x="187384" y="1194059"/>
                    <a:pt x="233098" y="1237145"/>
                    <a:pt x="283592" y="1274119"/>
                  </a:cubicBezTo>
                  <a:cubicBezTo>
                    <a:pt x="329001" y="1307543"/>
                    <a:pt x="377360" y="1336760"/>
                    <a:pt x="428069" y="1361406"/>
                  </a:cubicBezTo>
                  <a:cubicBezTo>
                    <a:pt x="476862" y="1384813"/>
                    <a:pt x="527915" y="1403183"/>
                    <a:pt x="580431" y="1416235"/>
                  </a:cubicBezTo>
                  <a:cubicBezTo>
                    <a:pt x="626714" y="1427389"/>
                    <a:pt x="673770" y="1435007"/>
                    <a:pt x="721206" y="1439036"/>
                  </a:cubicBezTo>
                  <a:cubicBezTo>
                    <a:pt x="764125" y="1443220"/>
                    <a:pt x="803450" y="1444401"/>
                    <a:pt x="838858" y="1445528"/>
                  </a:cubicBezTo>
                  <a:cubicBezTo>
                    <a:pt x="874266" y="1446654"/>
                    <a:pt x="909996" y="1446171"/>
                    <a:pt x="940469" y="1444615"/>
                  </a:cubicBezTo>
                  <a:cubicBezTo>
                    <a:pt x="1063325" y="1438660"/>
                    <a:pt x="1131566" y="1423639"/>
                    <a:pt x="1131834" y="1412802"/>
                  </a:cubicBezTo>
                  <a:cubicBezTo>
                    <a:pt x="1131834" y="1400731"/>
                    <a:pt x="1062949" y="1403091"/>
                    <a:pt x="941381" y="1402662"/>
                  </a:cubicBezTo>
                  <a:cubicBezTo>
                    <a:pt x="928505" y="1402662"/>
                    <a:pt x="915200" y="1402662"/>
                    <a:pt x="901359" y="1402072"/>
                  </a:cubicBezTo>
                  <a:cubicBezTo>
                    <a:pt x="977701" y="1402072"/>
                    <a:pt x="1054312" y="1397887"/>
                    <a:pt x="1130010" y="1391342"/>
                  </a:cubicBezTo>
                  <a:lnTo>
                    <a:pt x="1181889" y="1388660"/>
                  </a:lnTo>
                  <a:moveTo>
                    <a:pt x="118837" y="1036187"/>
                  </a:moveTo>
                  <a:cubicBezTo>
                    <a:pt x="101540" y="1007871"/>
                    <a:pt x="86422" y="978278"/>
                    <a:pt x="73611" y="947666"/>
                  </a:cubicBezTo>
                  <a:cubicBezTo>
                    <a:pt x="48026" y="886008"/>
                    <a:pt x="35107" y="819837"/>
                    <a:pt x="35627" y="753082"/>
                  </a:cubicBezTo>
                  <a:cubicBezTo>
                    <a:pt x="36539" y="686289"/>
                    <a:pt x="52419" y="617136"/>
                    <a:pt x="79780" y="550128"/>
                  </a:cubicBezTo>
                  <a:cubicBezTo>
                    <a:pt x="86808" y="533712"/>
                    <a:pt x="94534" y="516973"/>
                    <a:pt x="102528" y="500127"/>
                  </a:cubicBezTo>
                  <a:cubicBezTo>
                    <a:pt x="106927" y="491865"/>
                    <a:pt x="111326" y="483496"/>
                    <a:pt x="115725" y="475127"/>
                  </a:cubicBezTo>
                  <a:lnTo>
                    <a:pt x="122270" y="462466"/>
                  </a:lnTo>
                  <a:lnTo>
                    <a:pt x="129513" y="450180"/>
                  </a:lnTo>
                  <a:cubicBezTo>
                    <a:pt x="134288" y="442026"/>
                    <a:pt x="139009" y="434086"/>
                    <a:pt x="143676" y="425931"/>
                  </a:cubicBezTo>
                  <a:cubicBezTo>
                    <a:pt x="148344" y="417776"/>
                    <a:pt x="153762" y="410480"/>
                    <a:pt x="158698" y="402755"/>
                  </a:cubicBezTo>
                  <a:cubicBezTo>
                    <a:pt x="163634" y="395029"/>
                    <a:pt x="168623" y="387358"/>
                    <a:pt x="173827" y="380008"/>
                  </a:cubicBezTo>
                  <a:cubicBezTo>
                    <a:pt x="179031" y="372658"/>
                    <a:pt x="184557" y="365630"/>
                    <a:pt x="189921" y="358548"/>
                  </a:cubicBezTo>
                  <a:cubicBezTo>
                    <a:pt x="210855" y="330747"/>
                    <a:pt x="234096" y="304760"/>
                    <a:pt x="259397" y="280865"/>
                  </a:cubicBezTo>
                  <a:cubicBezTo>
                    <a:pt x="265352" y="274695"/>
                    <a:pt x="271843" y="269706"/>
                    <a:pt x="278335" y="264126"/>
                  </a:cubicBezTo>
                  <a:lnTo>
                    <a:pt x="299311" y="246744"/>
                  </a:lnTo>
                  <a:cubicBezTo>
                    <a:pt x="313850" y="236014"/>
                    <a:pt x="328496" y="225284"/>
                    <a:pt x="343411" y="214555"/>
                  </a:cubicBezTo>
                  <a:cubicBezTo>
                    <a:pt x="404179" y="174801"/>
                    <a:pt x="469443" y="142386"/>
                    <a:pt x="537834" y="117987"/>
                  </a:cubicBezTo>
                  <a:cubicBezTo>
                    <a:pt x="654735" y="76302"/>
                    <a:pt x="777537" y="56559"/>
                    <a:pt x="898623" y="48726"/>
                  </a:cubicBezTo>
                  <a:cubicBezTo>
                    <a:pt x="717558" y="63909"/>
                    <a:pt x="539175" y="104413"/>
                    <a:pt x="383218" y="198460"/>
                  </a:cubicBezTo>
                  <a:cubicBezTo>
                    <a:pt x="173022" y="325393"/>
                    <a:pt x="14060" y="569334"/>
                    <a:pt x="43567" y="819392"/>
                  </a:cubicBezTo>
                  <a:cubicBezTo>
                    <a:pt x="53165" y="897000"/>
                    <a:pt x="79308" y="971642"/>
                    <a:pt x="120232" y="1038279"/>
                  </a:cubicBezTo>
                  <a:close/>
                  <a:moveTo>
                    <a:pt x="124202" y="1045307"/>
                  </a:moveTo>
                  <a:cubicBezTo>
                    <a:pt x="128671" y="1052458"/>
                    <a:pt x="133268" y="1059508"/>
                    <a:pt x="137989" y="1066445"/>
                  </a:cubicBezTo>
                  <a:cubicBezTo>
                    <a:pt x="135683" y="1063172"/>
                    <a:pt x="133376" y="1059953"/>
                    <a:pt x="131176" y="1056573"/>
                  </a:cubicBezTo>
                  <a:cubicBezTo>
                    <a:pt x="128976" y="1053194"/>
                    <a:pt x="126562" y="1048794"/>
                    <a:pt x="124202" y="1045039"/>
                  </a:cubicBezTo>
                  <a:close/>
                  <a:moveTo>
                    <a:pt x="717129" y="1391181"/>
                  </a:moveTo>
                  <a:cubicBezTo>
                    <a:pt x="673362" y="1386803"/>
                    <a:pt x="629933" y="1379507"/>
                    <a:pt x="587138" y="1369346"/>
                  </a:cubicBezTo>
                  <a:cubicBezTo>
                    <a:pt x="539986" y="1357517"/>
                    <a:pt x="494024" y="1341352"/>
                    <a:pt x="449850" y="1321062"/>
                  </a:cubicBezTo>
                  <a:cubicBezTo>
                    <a:pt x="443144" y="1318004"/>
                    <a:pt x="436384" y="1314732"/>
                    <a:pt x="429625" y="1311352"/>
                  </a:cubicBezTo>
                  <a:cubicBezTo>
                    <a:pt x="440354" y="1316717"/>
                    <a:pt x="451674" y="1321438"/>
                    <a:pt x="462833" y="1326052"/>
                  </a:cubicBezTo>
                  <a:cubicBezTo>
                    <a:pt x="548382" y="1360285"/>
                    <a:pt x="638190" y="1382699"/>
                    <a:pt x="729790" y="1392683"/>
                  </a:cubicBezTo>
                  <a:close/>
                </a:path>
              </a:pathLst>
            </a:custGeom>
            <a:solidFill>
              <a:srgbClr val="21B4DA"/>
            </a:solidFill>
            <a:ln w="5363" cap="flat">
              <a:noFill/>
              <a:prstDash val="solid"/>
              <a:miter/>
            </a:ln>
          </p:spPr>
          <p:txBody>
            <a:bodyPr rtlCol="0" anchor="ctr"/>
            <a:lstStyle/>
            <a:p>
              <a:endParaRPr lang="fr-FR"/>
            </a:p>
          </p:txBody>
        </p:sp>
        <p:sp>
          <p:nvSpPr>
            <p:cNvPr id="11" name="Graphique 6">
              <a:extLst>
                <a:ext uri="{FF2B5EF4-FFF2-40B4-BE49-F238E27FC236}">
                  <a16:creationId xmlns:a16="http://schemas.microsoft.com/office/drawing/2014/main" id="{7F3B25CA-560E-4957-A602-D7729CC0517B}"/>
                </a:ext>
              </a:extLst>
            </p:cNvPr>
            <p:cNvSpPr/>
            <p:nvPr/>
          </p:nvSpPr>
          <p:spPr>
            <a:xfrm rot="2687020">
              <a:off x="1633046" y="4299608"/>
              <a:ext cx="380960" cy="154240"/>
            </a:xfrm>
            <a:custGeom>
              <a:avLst/>
              <a:gdLst>
                <a:gd name="connsiteX0" fmla="*/ 193243 w 380960"/>
                <a:gd name="connsiteY0" fmla="*/ 0 h 154240"/>
                <a:gd name="connsiteX1" fmla="*/ 380960 w 380960"/>
                <a:gd name="connsiteY1" fmla="*/ 154240 h 154240"/>
                <a:gd name="connsiteX2" fmla="*/ 0 w 380960"/>
                <a:gd name="connsiteY2" fmla="*/ 152631 h 154240"/>
                <a:gd name="connsiteX3" fmla="*/ 193243 w 380960"/>
                <a:gd name="connsiteY3" fmla="*/ 0 h 154240"/>
              </a:gdLst>
              <a:ahLst/>
              <a:cxnLst>
                <a:cxn ang="0">
                  <a:pos x="connsiteX0" y="connsiteY0"/>
                </a:cxn>
                <a:cxn ang="0">
                  <a:pos x="connsiteX1" y="connsiteY1"/>
                </a:cxn>
                <a:cxn ang="0">
                  <a:pos x="connsiteX2" y="connsiteY2"/>
                </a:cxn>
                <a:cxn ang="0">
                  <a:pos x="connsiteX3" y="connsiteY3"/>
                </a:cxn>
              </a:cxnLst>
              <a:rect l="l" t="t" r="r" b="b"/>
              <a:pathLst>
                <a:path w="380960" h="154240">
                  <a:moveTo>
                    <a:pt x="193243" y="0"/>
                  </a:moveTo>
                  <a:lnTo>
                    <a:pt x="380960" y="154240"/>
                  </a:lnTo>
                  <a:lnTo>
                    <a:pt x="0" y="152631"/>
                  </a:lnTo>
                  <a:lnTo>
                    <a:pt x="193243" y="0"/>
                  </a:lnTo>
                  <a:close/>
                </a:path>
              </a:pathLst>
            </a:custGeom>
            <a:solidFill>
              <a:srgbClr val="21B4DA"/>
            </a:solidFill>
            <a:ln w="5363" cap="flat">
              <a:noFill/>
              <a:prstDash val="solid"/>
              <a:miter/>
            </a:ln>
          </p:spPr>
          <p:txBody>
            <a:bodyPr rtlCol="0" anchor="ctr"/>
            <a:lstStyle/>
            <a:p>
              <a:endParaRPr lang="fr-FR"/>
            </a:p>
          </p:txBody>
        </p:sp>
        <p:sp>
          <p:nvSpPr>
            <p:cNvPr id="12" name="Graphique 6">
              <a:extLst>
                <a:ext uri="{FF2B5EF4-FFF2-40B4-BE49-F238E27FC236}">
                  <a16:creationId xmlns:a16="http://schemas.microsoft.com/office/drawing/2014/main" id="{7F3B25CA-560E-4957-A602-D7729CC0517B}"/>
                </a:ext>
              </a:extLst>
            </p:cNvPr>
            <p:cNvSpPr/>
            <p:nvPr/>
          </p:nvSpPr>
          <p:spPr>
            <a:xfrm>
              <a:off x="918977" y="3815581"/>
              <a:ext cx="132699" cy="190938"/>
            </a:xfrm>
            <a:custGeom>
              <a:avLst/>
              <a:gdLst>
                <a:gd name="connsiteX0" fmla="*/ 88499 w 132699"/>
                <a:gd name="connsiteY0" fmla="*/ 190564 h 190938"/>
                <a:gd name="connsiteX1" fmla="*/ 86943 w 132699"/>
                <a:gd name="connsiteY1" fmla="*/ 190564 h 190938"/>
                <a:gd name="connsiteX2" fmla="*/ 58670 w 132699"/>
                <a:gd name="connsiteY2" fmla="*/ 185199 h 190938"/>
                <a:gd name="connsiteX3" fmla="*/ 50033 w 132699"/>
                <a:gd name="connsiteY3" fmla="*/ 182946 h 190938"/>
                <a:gd name="connsiteX4" fmla="*/ 42415 w 132699"/>
                <a:gd name="connsiteY4" fmla="*/ 185789 h 190938"/>
                <a:gd name="connsiteX5" fmla="*/ 30934 w 132699"/>
                <a:gd name="connsiteY5" fmla="*/ 189598 h 190938"/>
                <a:gd name="connsiteX6" fmla="*/ 12425 w 132699"/>
                <a:gd name="connsiteY6" fmla="*/ 170875 h 190938"/>
                <a:gd name="connsiteX7" fmla="*/ 1963 w 132699"/>
                <a:gd name="connsiteY7" fmla="*/ 123985 h 190938"/>
                <a:gd name="connsiteX8" fmla="*/ -451 w 132699"/>
                <a:gd name="connsiteY8" fmla="*/ 79672 h 190938"/>
                <a:gd name="connsiteX9" fmla="*/ 139 w 132699"/>
                <a:gd name="connsiteY9" fmla="*/ 56442 h 190938"/>
                <a:gd name="connsiteX10" fmla="*/ 5772 w 132699"/>
                <a:gd name="connsiteY10" fmla="*/ 20014 h 190938"/>
                <a:gd name="connsiteX11" fmla="*/ 20633 w 132699"/>
                <a:gd name="connsiteY11" fmla="*/ -373 h 190938"/>
                <a:gd name="connsiteX12" fmla="*/ 31953 w 132699"/>
                <a:gd name="connsiteY12" fmla="*/ 5422 h 190938"/>
                <a:gd name="connsiteX13" fmla="*/ 38713 w 132699"/>
                <a:gd name="connsiteY13" fmla="*/ 9392 h 190938"/>
                <a:gd name="connsiteX14" fmla="*/ 42951 w 132699"/>
                <a:gd name="connsiteY14" fmla="*/ 7836 h 190938"/>
                <a:gd name="connsiteX15" fmla="*/ 61675 w 132699"/>
                <a:gd name="connsiteY15" fmla="*/ 1452 h 190938"/>
                <a:gd name="connsiteX16" fmla="*/ 83134 w 132699"/>
                <a:gd name="connsiteY16" fmla="*/ 12772 h 190938"/>
                <a:gd name="connsiteX17" fmla="*/ 90806 w 132699"/>
                <a:gd name="connsiteY17" fmla="*/ 36967 h 190938"/>
                <a:gd name="connsiteX18" fmla="*/ 86568 w 132699"/>
                <a:gd name="connsiteY18" fmla="*/ 55208 h 190938"/>
                <a:gd name="connsiteX19" fmla="*/ 76374 w 132699"/>
                <a:gd name="connsiteY19" fmla="*/ 71302 h 190938"/>
                <a:gd name="connsiteX20" fmla="*/ 85012 w 132699"/>
                <a:gd name="connsiteY20" fmla="*/ 76667 h 190938"/>
                <a:gd name="connsiteX21" fmla="*/ 106471 w 132699"/>
                <a:gd name="connsiteY21" fmla="*/ 89114 h 190938"/>
                <a:gd name="connsiteX22" fmla="*/ 126429 w 132699"/>
                <a:gd name="connsiteY22" fmla="*/ 112290 h 190938"/>
                <a:gd name="connsiteX23" fmla="*/ 132223 w 132699"/>
                <a:gd name="connsiteY23" fmla="*/ 138632 h 190938"/>
                <a:gd name="connsiteX24" fmla="*/ 116664 w 132699"/>
                <a:gd name="connsiteY24" fmla="*/ 180210 h 190938"/>
                <a:gd name="connsiteX25" fmla="*/ 88499 w 132699"/>
                <a:gd name="connsiteY25" fmla="*/ 190564 h 190938"/>
                <a:gd name="connsiteX26" fmla="*/ 78574 w 132699"/>
                <a:gd name="connsiteY26" fmla="*/ 157033 h 190938"/>
                <a:gd name="connsiteX27" fmla="*/ 88338 w 132699"/>
                <a:gd name="connsiteY27" fmla="*/ 154834 h 190938"/>
                <a:gd name="connsiteX28" fmla="*/ 94132 w 132699"/>
                <a:gd name="connsiteY28" fmla="*/ 142173 h 190938"/>
                <a:gd name="connsiteX29" fmla="*/ 71385 w 132699"/>
                <a:gd name="connsiteY29" fmla="*/ 103706 h 190938"/>
                <a:gd name="connsiteX30" fmla="*/ 49925 w 132699"/>
                <a:gd name="connsiteY30" fmla="*/ 93674 h 190938"/>
                <a:gd name="connsiteX31" fmla="*/ 48799 w 132699"/>
                <a:gd name="connsiteY31" fmla="*/ 93674 h 190938"/>
                <a:gd name="connsiteX32" fmla="*/ 42897 w 132699"/>
                <a:gd name="connsiteY32" fmla="*/ 100380 h 190938"/>
                <a:gd name="connsiteX33" fmla="*/ 40590 w 132699"/>
                <a:gd name="connsiteY33" fmla="*/ 115026 h 190938"/>
                <a:gd name="connsiteX34" fmla="*/ 50086 w 132699"/>
                <a:gd name="connsiteY34" fmla="*/ 142333 h 190938"/>
                <a:gd name="connsiteX35" fmla="*/ 68327 w 132699"/>
                <a:gd name="connsiteY35" fmla="*/ 155209 h 190938"/>
                <a:gd name="connsiteX36" fmla="*/ 78574 w 132699"/>
                <a:gd name="connsiteY36" fmla="*/ 157033 h 190938"/>
                <a:gd name="connsiteX37" fmla="*/ 45043 w 132699"/>
                <a:gd name="connsiteY37" fmla="*/ 63416 h 190938"/>
                <a:gd name="connsiteX38" fmla="*/ 50140 w 132699"/>
                <a:gd name="connsiteY38" fmla="*/ 61270 h 190938"/>
                <a:gd name="connsiteX39" fmla="*/ 66825 w 132699"/>
                <a:gd name="connsiteY39" fmla="*/ 31173 h 190938"/>
                <a:gd name="connsiteX40" fmla="*/ 60226 w 132699"/>
                <a:gd name="connsiteY40" fmla="*/ 22375 h 190938"/>
                <a:gd name="connsiteX41" fmla="*/ 45419 w 132699"/>
                <a:gd name="connsiteY41" fmla="*/ 31227 h 190938"/>
                <a:gd name="connsiteX42" fmla="*/ 40537 w 132699"/>
                <a:gd name="connsiteY42" fmla="*/ 51238 h 190938"/>
                <a:gd name="connsiteX43" fmla="*/ 45043 w 132699"/>
                <a:gd name="connsiteY43" fmla="*/ 63416 h 190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132699" h="190938">
                  <a:moveTo>
                    <a:pt x="88499" y="190564"/>
                  </a:moveTo>
                  <a:lnTo>
                    <a:pt x="86943" y="190564"/>
                  </a:lnTo>
                  <a:cubicBezTo>
                    <a:pt x="77260" y="190639"/>
                    <a:pt x="67651" y="188815"/>
                    <a:pt x="58670" y="185199"/>
                  </a:cubicBezTo>
                  <a:cubicBezTo>
                    <a:pt x="55961" y="183911"/>
                    <a:pt x="53026" y="183144"/>
                    <a:pt x="50033" y="182946"/>
                  </a:cubicBezTo>
                  <a:cubicBezTo>
                    <a:pt x="47238" y="182978"/>
                    <a:pt x="44544" y="183986"/>
                    <a:pt x="42415" y="185789"/>
                  </a:cubicBezTo>
                  <a:cubicBezTo>
                    <a:pt x="39142" y="188343"/>
                    <a:pt x="35086" y="189689"/>
                    <a:pt x="30934" y="189598"/>
                  </a:cubicBezTo>
                  <a:cubicBezTo>
                    <a:pt x="23423" y="189598"/>
                    <a:pt x="17253" y="183359"/>
                    <a:pt x="12425" y="170875"/>
                  </a:cubicBezTo>
                  <a:cubicBezTo>
                    <a:pt x="7001" y="155740"/>
                    <a:pt x="3487" y="139989"/>
                    <a:pt x="1963" y="123985"/>
                  </a:cubicBezTo>
                  <a:cubicBezTo>
                    <a:pt x="354" y="109270"/>
                    <a:pt x="-451" y="94473"/>
                    <a:pt x="-451" y="79672"/>
                  </a:cubicBezTo>
                  <a:cubicBezTo>
                    <a:pt x="-451" y="75648"/>
                    <a:pt x="-451" y="67869"/>
                    <a:pt x="139" y="56442"/>
                  </a:cubicBezTo>
                  <a:cubicBezTo>
                    <a:pt x="644" y="44124"/>
                    <a:pt x="2532" y="31908"/>
                    <a:pt x="5772" y="20014"/>
                  </a:cubicBezTo>
                  <a:cubicBezTo>
                    <a:pt x="9367" y="6387"/>
                    <a:pt x="14303" y="-373"/>
                    <a:pt x="20633" y="-373"/>
                  </a:cubicBezTo>
                  <a:cubicBezTo>
                    <a:pt x="25059" y="-147"/>
                    <a:pt x="29179" y="1961"/>
                    <a:pt x="31953" y="5422"/>
                  </a:cubicBezTo>
                  <a:cubicBezTo>
                    <a:pt x="33546" y="7637"/>
                    <a:pt x="36004" y="9075"/>
                    <a:pt x="38713" y="9392"/>
                  </a:cubicBezTo>
                  <a:cubicBezTo>
                    <a:pt x="40258" y="9343"/>
                    <a:pt x="41744" y="8801"/>
                    <a:pt x="42951" y="7836"/>
                  </a:cubicBezTo>
                  <a:cubicBezTo>
                    <a:pt x="48396" y="3855"/>
                    <a:pt x="54931" y="1629"/>
                    <a:pt x="61675" y="1452"/>
                  </a:cubicBezTo>
                  <a:cubicBezTo>
                    <a:pt x="70269" y="1409"/>
                    <a:pt x="78317" y="5652"/>
                    <a:pt x="83134" y="12772"/>
                  </a:cubicBezTo>
                  <a:cubicBezTo>
                    <a:pt x="88332" y="19746"/>
                    <a:pt x="91037" y="28271"/>
                    <a:pt x="90806" y="36967"/>
                  </a:cubicBezTo>
                  <a:cubicBezTo>
                    <a:pt x="90849" y="43298"/>
                    <a:pt x="89395" y="49548"/>
                    <a:pt x="86568" y="55208"/>
                  </a:cubicBezTo>
                  <a:cubicBezTo>
                    <a:pt x="83579" y="60819"/>
                    <a:pt x="80167" y="66200"/>
                    <a:pt x="76374" y="71302"/>
                  </a:cubicBezTo>
                  <a:cubicBezTo>
                    <a:pt x="78912" y="73593"/>
                    <a:pt x="81836" y="75412"/>
                    <a:pt x="85012" y="76667"/>
                  </a:cubicBezTo>
                  <a:cubicBezTo>
                    <a:pt x="92539" y="80138"/>
                    <a:pt x="99722" y="84307"/>
                    <a:pt x="106471" y="89114"/>
                  </a:cubicBezTo>
                  <a:cubicBezTo>
                    <a:pt x="114862" y="95149"/>
                    <a:pt x="121702" y="103095"/>
                    <a:pt x="126429" y="112290"/>
                  </a:cubicBezTo>
                  <a:cubicBezTo>
                    <a:pt x="130511" y="120455"/>
                    <a:pt x="132502" y="129506"/>
                    <a:pt x="132223" y="138632"/>
                  </a:cubicBezTo>
                  <a:cubicBezTo>
                    <a:pt x="132223" y="157409"/>
                    <a:pt x="127035" y="171266"/>
                    <a:pt x="116664" y="180210"/>
                  </a:cubicBezTo>
                  <a:cubicBezTo>
                    <a:pt x="108783" y="186862"/>
                    <a:pt x="98810" y="190532"/>
                    <a:pt x="88499" y="190564"/>
                  </a:cubicBezTo>
                  <a:close/>
                  <a:moveTo>
                    <a:pt x="78574" y="157033"/>
                  </a:moveTo>
                  <a:cubicBezTo>
                    <a:pt x="81932" y="156894"/>
                    <a:pt x="85242" y="156148"/>
                    <a:pt x="88338" y="154834"/>
                  </a:cubicBezTo>
                  <a:cubicBezTo>
                    <a:pt x="92201" y="153385"/>
                    <a:pt x="94132" y="149147"/>
                    <a:pt x="94132" y="142173"/>
                  </a:cubicBezTo>
                  <a:cubicBezTo>
                    <a:pt x="94132" y="126829"/>
                    <a:pt x="86551" y="114007"/>
                    <a:pt x="71385" y="103706"/>
                  </a:cubicBezTo>
                  <a:cubicBezTo>
                    <a:pt x="64775" y="99307"/>
                    <a:pt x="57538" y="95922"/>
                    <a:pt x="49925" y="93674"/>
                  </a:cubicBezTo>
                  <a:lnTo>
                    <a:pt x="48799" y="93674"/>
                  </a:lnTo>
                  <a:cubicBezTo>
                    <a:pt x="46385" y="93674"/>
                    <a:pt x="44400" y="95927"/>
                    <a:pt x="42897" y="100380"/>
                  </a:cubicBezTo>
                  <a:cubicBezTo>
                    <a:pt x="41315" y="105101"/>
                    <a:pt x="40537" y="110048"/>
                    <a:pt x="40590" y="115026"/>
                  </a:cubicBezTo>
                  <a:cubicBezTo>
                    <a:pt x="40413" y="124967"/>
                    <a:pt x="43783" y="134646"/>
                    <a:pt x="50086" y="142333"/>
                  </a:cubicBezTo>
                  <a:cubicBezTo>
                    <a:pt x="54856" y="148235"/>
                    <a:pt x="61170" y="152693"/>
                    <a:pt x="68327" y="155209"/>
                  </a:cubicBezTo>
                  <a:cubicBezTo>
                    <a:pt x="71626" y="156341"/>
                    <a:pt x="75087" y="156958"/>
                    <a:pt x="78574" y="157033"/>
                  </a:cubicBezTo>
                  <a:close/>
                  <a:moveTo>
                    <a:pt x="45043" y="63416"/>
                  </a:moveTo>
                  <a:cubicBezTo>
                    <a:pt x="46916" y="63217"/>
                    <a:pt x="48691" y="62472"/>
                    <a:pt x="50140" y="61270"/>
                  </a:cubicBezTo>
                  <a:cubicBezTo>
                    <a:pt x="60773" y="55031"/>
                    <a:pt x="67168" y="43496"/>
                    <a:pt x="66825" y="31173"/>
                  </a:cubicBezTo>
                  <a:cubicBezTo>
                    <a:pt x="66825" y="25325"/>
                    <a:pt x="64625" y="22375"/>
                    <a:pt x="60226" y="22375"/>
                  </a:cubicBezTo>
                  <a:cubicBezTo>
                    <a:pt x="53992" y="22208"/>
                    <a:pt x="48225" y="25658"/>
                    <a:pt x="45419" y="31227"/>
                  </a:cubicBezTo>
                  <a:cubicBezTo>
                    <a:pt x="42093" y="37364"/>
                    <a:pt x="40413" y="44258"/>
                    <a:pt x="40537" y="51238"/>
                  </a:cubicBezTo>
                  <a:cubicBezTo>
                    <a:pt x="40537" y="59339"/>
                    <a:pt x="42039" y="63416"/>
                    <a:pt x="45043" y="63416"/>
                  </a:cubicBezTo>
                  <a:close/>
                </a:path>
              </a:pathLst>
            </a:custGeom>
            <a:solidFill>
              <a:srgbClr val="FFFFFF"/>
            </a:solidFill>
            <a:ln w="5363" cap="flat">
              <a:noFill/>
              <a:prstDash val="solid"/>
              <a:miter/>
            </a:ln>
          </p:spPr>
          <p:txBody>
            <a:bodyPr rtlCol="0" anchor="ctr"/>
            <a:lstStyle/>
            <a:p>
              <a:endParaRPr lang="fr-FR"/>
            </a:p>
          </p:txBody>
        </p:sp>
        <p:sp>
          <p:nvSpPr>
            <p:cNvPr id="13" name="Graphique 6">
              <a:extLst>
                <a:ext uri="{FF2B5EF4-FFF2-40B4-BE49-F238E27FC236}">
                  <a16:creationId xmlns:a16="http://schemas.microsoft.com/office/drawing/2014/main" id="{7F3B25CA-560E-4957-A602-D7729CC0517B}"/>
                </a:ext>
              </a:extLst>
            </p:cNvPr>
            <p:cNvSpPr/>
            <p:nvPr/>
          </p:nvSpPr>
          <p:spPr>
            <a:xfrm>
              <a:off x="1064366" y="3812791"/>
              <a:ext cx="41417" cy="196837"/>
            </a:xfrm>
            <a:custGeom>
              <a:avLst/>
              <a:gdLst>
                <a:gd name="connsiteX0" fmla="*/ 19184 w 41417"/>
                <a:gd name="connsiteY0" fmla="*/ 196465 h 196837"/>
                <a:gd name="connsiteX1" fmla="*/ 18380 w 41417"/>
                <a:gd name="connsiteY1" fmla="*/ 196465 h 196837"/>
                <a:gd name="connsiteX2" fmla="*/ 8669 w 41417"/>
                <a:gd name="connsiteY2" fmla="*/ 193085 h 196837"/>
                <a:gd name="connsiteX3" fmla="*/ 2822 w 41417"/>
                <a:gd name="connsiteY3" fmla="*/ 183589 h 196837"/>
                <a:gd name="connsiteX4" fmla="*/ -451 w 41417"/>
                <a:gd name="connsiteY4" fmla="*/ 97322 h 196837"/>
                <a:gd name="connsiteX5" fmla="*/ 2929 w 41417"/>
                <a:gd name="connsiteY5" fmla="*/ 11484 h 196837"/>
                <a:gd name="connsiteX6" fmla="*/ 9850 w 41417"/>
                <a:gd name="connsiteY6" fmla="*/ 1452 h 196837"/>
                <a:gd name="connsiteX7" fmla="*/ 16663 w 41417"/>
                <a:gd name="connsiteY7" fmla="*/ -372 h 196837"/>
                <a:gd name="connsiteX8" fmla="*/ 21170 w 41417"/>
                <a:gd name="connsiteY8" fmla="*/ 325 h 196837"/>
                <a:gd name="connsiteX9" fmla="*/ 31524 w 41417"/>
                <a:gd name="connsiteY9" fmla="*/ 10357 h 196837"/>
                <a:gd name="connsiteX10" fmla="*/ 39035 w 41417"/>
                <a:gd name="connsiteY10" fmla="*/ 61592 h 196837"/>
                <a:gd name="connsiteX11" fmla="*/ 40966 w 41417"/>
                <a:gd name="connsiteY11" fmla="*/ 117333 h 196837"/>
                <a:gd name="connsiteX12" fmla="*/ 40591 w 41417"/>
                <a:gd name="connsiteY12" fmla="*/ 146786 h 196837"/>
                <a:gd name="connsiteX13" fmla="*/ 34743 w 41417"/>
                <a:gd name="connsiteY13" fmla="*/ 184341 h 196837"/>
                <a:gd name="connsiteX14" fmla="*/ 19184 w 41417"/>
                <a:gd name="connsiteY14" fmla="*/ 196465 h 196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1417" h="196837">
                  <a:moveTo>
                    <a:pt x="19184" y="196465"/>
                  </a:moveTo>
                  <a:lnTo>
                    <a:pt x="18380" y="196465"/>
                  </a:lnTo>
                  <a:cubicBezTo>
                    <a:pt x="14860" y="196433"/>
                    <a:pt x="11448" y="195242"/>
                    <a:pt x="8669" y="193085"/>
                  </a:cubicBezTo>
                  <a:cubicBezTo>
                    <a:pt x="5569" y="190789"/>
                    <a:pt x="3476" y="187388"/>
                    <a:pt x="2822" y="183589"/>
                  </a:cubicBezTo>
                  <a:cubicBezTo>
                    <a:pt x="638" y="172860"/>
                    <a:pt x="-451" y="144104"/>
                    <a:pt x="-451" y="97322"/>
                  </a:cubicBezTo>
                  <a:cubicBezTo>
                    <a:pt x="-451" y="50540"/>
                    <a:pt x="676" y="21929"/>
                    <a:pt x="2929" y="11484"/>
                  </a:cubicBezTo>
                  <a:cubicBezTo>
                    <a:pt x="3642" y="7283"/>
                    <a:pt x="6175" y="3608"/>
                    <a:pt x="9850" y="1452"/>
                  </a:cubicBezTo>
                  <a:cubicBezTo>
                    <a:pt x="11921" y="261"/>
                    <a:pt x="14270" y="-372"/>
                    <a:pt x="16663" y="-372"/>
                  </a:cubicBezTo>
                  <a:cubicBezTo>
                    <a:pt x="18192" y="-378"/>
                    <a:pt x="19716" y="-142"/>
                    <a:pt x="21170" y="325"/>
                  </a:cubicBezTo>
                  <a:cubicBezTo>
                    <a:pt x="26068" y="1747"/>
                    <a:pt x="29947" y="5502"/>
                    <a:pt x="31524" y="10357"/>
                  </a:cubicBezTo>
                  <a:cubicBezTo>
                    <a:pt x="35912" y="27106"/>
                    <a:pt x="38428" y="44290"/>
                    <a:pt x="39035" y="61592"/>
                  </a:cubicBezTo>
                  <a:cubicBezTo>
                    <a:pt x="40322" y="80154"/>
                    <a:pt x="40966" y="98733"/>
                    <a:pt x="40966" y="117333"/>
                  </a:cubicBezTo>
                  <a:cubicBezTo>
                    <a:pt x="40966" y="122698"/>
                    <a:pt x="40966" y="132301"/>
                    <a:pt x="40591" y="146786"/>
                  </a:cubicBezTo>
                  <a:cubicBezTo>
                    <a:pt x="40580" y="159528"/>
                    <a:pt x="38606" y="172194"/>
                    <a:pt x="34743" y="184341"/>
                  </a:cubicBezTo>
                  <a:cubicBezTo>
                    <a:pt x="32929" y="191460"/>
                    <a:pt x="26529" y="196449"/>
                    <a:pt x="19184" y="196465"/>
                  </a:cubicBezTo>
                  <a:close/>
                </a:path>
              </a:pathLst>
            </a:custGeom>
            <a:solidFill>
              <a:srgbClr val="FFFFFF"/>
            </a:solidFill>
            <a:ln w="5363" cap="flat">
              <a:noFill/>
              <a:prstDash val="solid"/>
              <a:miter/>
            </a:ln>
          </p:spPr>
          <p:txBody>
            <a:bodyPr rtlCol="0" anchor="ctr"/>
            <a:lstStyle/>
            <a:p>
              <a:endParaRPr lang="fr-FR"/>
            </a:p>
          </p:txBody>
        </p:sp>
        <p:sp>
          <p:nvSpPr>
            <p:cNvPr id="14" name="Graphique 6">
              <a:extLst>
                <a:ext uri="{FF2B5EF4-FFF2-40B4-BE49-F238E27FC236}">
                  <a16:creationId xmlns:a16="http://schemas.microsoft.com/office/drawing/2014/main" id="{7F3B25CA-560E-4957-A602-D7729CC0517B}"/>
                </a:ext>
              </a:extLst>
            </p:cNvPr>
            <p:cNvSpPr/>
            <p:nvPr/>
          </p:nvSpPr>
          <p:spPr>
            <a:xfrm>
              <a:off x="1118122" y="3886022"/>
              <a:ext cx="105259" cy="124393"/>
            </a:xfrm>
            <a:custGeom>
              <a:avLst/>
              <a:gdLst>
                <a:gd name="connsiteX0" fmla="*/ 81471 w 105259"/>
                <a:gd name="connsiteY0" fmla="*/ 123932 h 124393"/>
                <a:gd name="connsiteX1" fmla="*/ 65424 w 105259"/>
                <a:gd name="connsiteY1" fmla="*/ 111072 h 124393"/>
                <a:gd name="connsiteX2" fmla="*/ 65376 w 105259"/>
                <a:gd name="connsiteY2" fmla="*/ 110520 h 124393"/>
                <a:gd name="connsiteX3" fmla="*/ 64196 w 105259"/>
                <a:gd name="connsiteY3" fmla="*/ 96946 h 124393"/>
                <a:gd name="connsiteX4" fmla="*/ 62962 w 105259"/>
                <a:gd name="connsiteY4" fmla="*/ 87719 h 124393"/>
                <a:gd name="connsiteX5" fmla="*/ 57972 w 105259"/>
                <a:gd name="connsiteY5" fmla="*/ 94371 h 124393"/>
                <a:gd name="connsiteX6" fmla="*/ 50944 w 105259"/>
                <a:gd name="connsiteY6" fmla="*/ 105423 h 124393"/>
                <a:gd name="connsiteX7" fmla="*/ 27715 w 105259"/>
                <a:gd name="connsiteY7" fmla="*/ 120713 h 124393"/>
                <a:gd name="connsiteX8" fmla="*/ 15268 w 105259"/>
                <a:gd name="connsiteY8" fmla="*/ 116743 h 124393"/>
                <a:gd name="connsiteX9" fmla="*/ 1427 w 105259"/>
                <a:gd name="connsiteY9" fmla="*/ 93835 h 124393"/>
                <a:gd name="connsiteX10" fmla="*/ -451 w 105259"/>
                <a:gd name="connsiteY10" fmla="*/ 80262 h 124393"/>
                <a:gd name="connsiteX11" fmla="*/ 7703 w 105259"/>
                <a:gd name="connsiteY11" fmla="*/ 44049 h 124393"/>
                <a:gd name="connsiteX12" fmla="*/ 29539 w 105259"/>
                <a:gd name="connsiteY12" fmla="*/ 17868 h 124393"/>
                <a:gd name="connsiteX13" fmla="*/ 64357 w 105259"/>
                <a:gd name="connsiteY13" fmla="*/ 17010 h 124393"/>
                <a:gd name="connsiteX14" fmla="*/ 66610 w 105259"/>
                <a:gd name="connsiteY14" fmla="*/ 17707 h 124393"/>
                <a:gd name="connsiteX15" fmla="*/ 70848 w 105259"/>
                <a:gd name="connsiteY15" fmla="*/ 12342 h 124393"/>
                <a:gd name="connsiteX16" fmla="*/ 75838 w 105259"/>
                <a:gd name="connsiteY16" fmla="*/ 4563 h 124393"/>
                <a:gd name="connsiteX17" fmla="*/ 85441 w 105259"/>
                <a:gd name="connsiteY17" fmla="*/ -373 h 124393"/>
                <a:gd name="connsiteX18" fmla="*/ 90377 w 105259"/>
                <a:gd name="connsiteY18" fmla="*/ 432 h 124393"/>
                <a:gd name="connsiteX19" fmla="*/ 97029 w 105259"/>
                <a:gd name="connsiteY19" fmla="*/ 9392 h 124393"/>
                <a:gd name="connsiteX20" fmla="*/ 100731 w 105259"/>
                <a:gd name="connsiteY20" fmla="*/ 34553 h 124393"/>
                <a:gd name="connsiteX21" fmla="*/ 104808 w 105259"/>
                <a:gd name="connsiteY21" fmla="*/ 103277 h 124393"/>
                <a:gd name="connsiteX22" fmla="*/ 104808 w 105259"/>
                <a:gd name="connsiteY22" fmla="*/ 106979 h 124393"/>
                <a:gd name="connsiteX23" fmla="*/ 99443 w 105259"/>
                <a:gd name="connsiteY23" fmla="*/ 118299 h 124393"/>
                <a:gd name="connsiteX24" fmla="*/ 81471 w 105259"/>
                <a:gd name="connsiteY24" fmla="*/ 123932 h 124393"/>
                <a:gd name="connsiteX25" fmla="*/ 36298 w 105259"/>
                <a:gd name="connsiteY25" fmla="*/ 89275 h 124393"/>
                <a:gd name="connsiteX26" fmla="*/ 54700 w 105259"/>
                <a:gd name="connsiteY26" fmla="*/ 66635 h 124393"/>
                <a:gd name="connsiteX27" fmla="*/ 64196 w 105259"/>
                <a:gd name="connsiteY27" fmla="*/ 39220 h 124393"/>
                <a:gd name="connsiteX28" fmla="*/ 55397 w 105259"/>
                <a:gd name="connsiteY28" fmla="*/ 34553 h 124393"/>
                <a:gd name="connsiteX29" fmla="*/ 38659 w 105259"/>
                <a:gd name="connsiteY29" fmla="*/ 45980 h 124393"/>
                <a:gd name="connsiteX30" fmla="*/ 29110 w 105259"/>
                <a:gd name="connsiteY30" fmla="*/ 70498 h 124393"/>
                <a:gd name="connsiteX31" fmla="*/ 28680 w 105259"/>
                <a:gd name="connsiteY31" fmla="*/ 75862 h 124393"/>
                <a:gd name="connsiteX32" fmla="*/ 34045 w 105259"/>
                <a:gd name="connsiteY32" fmla="*/ 88309 h 124393"/>
                <a:gd name="connsiteX33" fmla="*/ 36298 w 105259"/>
                <a:gd name="connsiteY33" fmla="*/ 89275 h 124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05259" h="124393">
                  <a:moveTo>
                    <a:pt x="81471" y="123932"/>
                  </a:moveTo>
                  <a:cubicBezTo>
                    <a:pt x="73488" y="124812"/>
                    <a:pt x="66304" y="119055"/>
                    <a:pt x="65424" y="111072"/>
                  </a:cubicBezTo>
                  <a:cubicBezTo>
                    <a:pt x="65408" y="110890"/>
                    <a:pt x="65387" y="110702"/>
                    <a:pt x="65376" y="110520"/>
                  </a:cubicBezTo>
                  <a:cubicBezTo>
                    <a:pt x="64577" y="106040"/>
                    <a:pt x="64180" y="101496"/>
                    <a:pt x="64196" y="96946"/>
                  </a:cubicBezTo>
                  <a:cubicBezTo>
                    <a:pt x="64196" y="90777"/>
                    <a:pt x="63820" y="87719"/>
                    <a:pt x="62962" y="87719"/>
                  </a:cubicBezTo>
                  <a:cubicBezTo>
                    <a:pt x="62103" y="87719"/>
                    <a:pt x="60548" y="89972"/>
                    <a:pt x="57972" y="94371"/>
                  </a:cubicBezTo>
                  <a:cubicBezTo>
                    <a:pt x="56095" y="97698"/>
                    <a:pt x="53734" y="101346"/>
                    <a:pt x="50944" y="105423"/>
                  </a:cubicBezTo>
                  <a:cubicBezTo>
                    <a:pt x="43793" y="115616"/>
                    <a:pt x="36046" y="120713"/>
                    <a:pt x="27715" y="120713"/>
                  </a:cubicBezTo>
                  <a:cubicBezTo>
                    <a:pt x="23240" y="120804"/>
                    <a:pt x="18863" y="119409"/>
                    <a:pt x="15268" y="116743"/>
                  </a:cubicBezTo>
                  <a:cubicBezTo>
                    <a:pt x="8128" y="110949"/>
                    <a:pt x="3235" y="102848"/>
                    <a:pt x="1427" y="93835"/>
                  </a:cubicBezTo>
                  <a:cubicBezTo>
                    <a:pt x="225" y="89409"/>
                    <a:pt x="-403" y="84849"/>
                    <a:pt x="-451" y="80262"/>
                  </a:cubicBezTo>
                  <a:cubicBezTo>
                    <a:pt x="-424" y="67740"/>
                    <a:pt x="2360" y="55374"/>
                    <a:pt x="7703" y="44049"/>
                  </a:cubicBezTo>
                  <a:cubicBezTo>
                    <a:pt x="12264" y="33373"/>
                    <a:pt x="19855" y="24274"/>
                    <a:pt x="29539" y="17868"/>
                  </a:cubicBezTo>
                  <a:cubicBezTo>
                    <a:pt x="39914" y="10604"/>
                    <a:pt x="53632" y="10266"/>
                    <a:pt x="64357" y="17010"/>
                  </a:cubicBezTo>
                  <a:cubicBezTo>
                    <a:pt x="65038" y="17434"/>
                    <a:pt x="65811" y="17670"/>
                    <a:pt x="66610" y="17707"/>
                  </a:cubicBezTo>
                  <a:cubicBezTo>
                    <a:pt x="67951" y="17707"/>
                    <a:pt x="69346" y="15937"/>
                    <a:pt x="70848" y="12342"/>
                  </a:cubicBezTo>
                  <a:cubicBezTo>
                    <a:pt x="72018" y="9461"/>
                    <a:pt x="73708" y="6827"/>
                    <a:pt x="75838" y="4563"/>
                  </a:cubicBezTo>
                  <a:cubicBezTo>
                    <a:pt x="78187" y="1623"/>
                    <a:pt x="81680" y="-174"/>
                    <a:pt x="85441" y="-373"/>
                  </a:cubicBezTo>
                  <a:cubicBezTo>
                    <a:pt x="87104" y="-249"/>
                    <a:pt x="88756" y="19"/>
                    <a:pt x="90377" y="432"/>
                  </a:cubicBezTo>
                  <a:cubicBezTo>
                    <a:pt x="92844" y="1022"/>
                    <a:pt x="95044" y="3973"/>
                    <a:pt x="97029" y="9392"/>
                  </a:cubicBezTo>
                  <a:cubicBezTo>
                    <a:pt x="98971" y="17659"/>
                    <a:pt x="100210" y="26076"/>
                    <a:pt x="100731" y="34553"/>
                  </a:cubicBezTo>
                  <a:cubicBezTo>
                    <a:pt x="103451" y="64634"/>
                    <a:pt x="104808" y="87542"/>
                    <a:pt x="104808" y="103277"/>
                  </a:cubicBezTo>
                  <a:lnTo>
                    <a:pt x="104808" y="106979"/>
                  </a:lnTo>
                  <a:cubicBezTo>
                    <a:pt x="104770" y="111357"/>
                    <a:pt x="102807" y="115498"/>
                    <a:pt x="99443" y="118299"/>
                  </a:cubicBezTo>
                  <a:cubicBezTo>
                    <a:pt x="94288" y="122204"/>
                    <a:pt x="87935" y="124200"/>
                    <a:pt x="81471" y="123932"/>
                  </a:cubicBezTo>
                  <a:close/>
                  <a:moveTo>
                    <a:pt x="36298" y="89275"/>
                  </a:moveTo>
                  <a:cubicBezTo>
                    <a:pt x="42253" y="89275"/>
                    <a:pt x="48369" y="81764"/>
                    <a:pt x="54700" y="66635"/>
                  </a:cubicBezTo>
                  <a:cubicBezTo>
                    <a:pt x="58976" y="57922"/>
                    <a:pt x="62168" y="48716"/>
                    <a:pt x="64196" y="39220"/>
                  </a:cubicBezTo>
                  <a:cubicBezTo>
                    <a:pt x="64196" y="36109"/>
                    <a:pt x="61245" y="34553"/>
                    <a:pt x="55397" y="34553"/>
                  </a:cubicBezTo>
                  <a:cubicBezTo>
                    <a:pt x="49550" y="34553"/>
                    <a:pt x="43595" y="38362"/>
                    <a:pt x="38659" y="45980"/>
                  </a:cubicBezTo>
                  <a:cubicBezTo>
                    <a:pt x="33798" y="53400"/>
                    <a:pt x="30547" y="61748"/>
                    <a:pt x="29110" y="70498"/>
                  </a:cubicBezTo>
                  <a:cubicBezTo>
                    <a:pt x="28852" y="72273"/>
                    <a:pt x="28707" y="74065"/>
                    <a:pt x="28680" y="75862"/>
                  </a:cubicBezTo>
                  <a:cubicBezTo>
                    <a:pt x="28230" y="80653"/>
                    <a:pt x="30252" y="85348"/>
                    <a:pt x="34045" y="88309"/>
                  </a:cubicBezTo>
                  <a:cubicBezTo>
                    <a:pt x="34667" y="88872"/>
                    <a:pt x="35461" y="89216"/>
                    <a:pt x="36298" y="89275"/>
                  </a:cubicBezTo>
                  <a:close/>
                </a:path>
              </a:pathLst>
            </a:custGeom>
            <a:solidFill>
              <a:srgbClr val="FFFFFF"/>
            </a:solidFill>
            <a:ln w="5363" cap="flat">
              <a:noFill/>
              <a:prstDash val="solid"/>
              <a:miter/>
            </a:ln>
          </p:spPr>
          <p:txBody>
            <a:bodyPr rtlCol="0" anchor="ctr"/>
            <a:lstStyle/>
            <a:p>
              <a:endParaRPr lang="fr-FR"/>
            </a:p>
          </p:txBody>
        </p:sp>
        <p:sp>
          <p:nvSpPr>
            <p:cNvPr id="15" name="Graphique 6">
              <a:extLst>
                <a:ext uri="{FF2B5EF4-FFF2-40B4-BE49-F238E27FC236}">
                  <a16:creationId xmlns:a16="http://schemas.microsoft.com/office/drawing/2014/main" id="{7F3B25CA-560E-4957-A602-D7729CC0517B}"/>
                </a:ext>
              </a:extLst>
            </p:cNvPr>
            <p:cNvSpPr/>
            <p:nvPr/>
          </p:nvSpPr>
          <p:spPr>
            <a:xfrm>
              <a:off x="1242051" y="3812469"/>
              <a:ext cx="107481" cy="196638"/>
            </a:xfrm>
            <a:custGeom>
              <a:avLst/>
              <a:gdLst>
                <a:gd name="connsiteX0" fmla="*/ 21760 w 107481"/>
                <a:gd name="connsiteY0" fmla="*/ 196250 h 196638"/>
                <a:gd name="connsiteX1" fmla="*/ 21009 w 107481"/>
                <a:gd name="connsiteY1" fmla="*/ 196250 h 196638"/>
                <a:gd name="connsiteX2" fmla="*/ 7865 w 107481"/>
                <a:gd name="connsiteY2" fmla="*/ 189169 h 196638"/>
                <a:gd name="connsiteX3" fmla="*/ -22 w 107481"/>
                <a:gd name="connsiteY3" fmla="*/ 147591 h 196638"/>
                <a:gd name="connsiteX4" fmla="*/ -451 w 107481"/>
                <a:gd name="connsiteY4" fmla="*/ 122108 h 196638"/>
                <a:gd name="connsiteX5" fmla="*/ 783 w 107481"/>
                <a:gd name="connsiteY5" fmla="*/ 80101 h 196638"/>
                <a:gd name="connsiteX6" fmla="*/ 5451 w 107481"/>
                <a:gd name="connsiteY6" fmla="*/ 23072 h 196638"/>
                <a:gd name="connsiteX7" fmla="*/ 22725 w 107481"/>
                <a:gd name="connsiteY7" fmla="*/ -373 h 196638"/>
                <a:gd name="connsiteX8" fmla="*/ 39839 w 107481"/>
                <a:gd name="connsiteY8" fmla="*/ 23930 h 196638"/>
                <a:gd name="connsiteX9" fmla="*/ 40429 w 107481"/>
                <a:gd name="connsiteY9" fmla="*/ 57944 h 196638"/>
                <a:gd name="connsiteX10" fmla="*/ 42254 w 107481"/>
                <a:gd name="connsiteY10" fmla="*/ 69478 h 196638"/>
                <a:gd name="connsiteX11" fmla="*/ 46760 w 107481"/>
                <a:gd name="connsiteY11" fmla="*/ 73985 h 196638"/>
                <a:gd name="connsiteX12" fmla="*/ 48477 w 107481"/>
                <a:gd name="connsiteY12" fmla="*/ 73717 h 196638"/>
                <a:gd name="connsiteX13" fmla="*/ 61782 w 107481"/>
                <a:gd name="connsiteY13" fmla="*/ 71195 h 196638"/>
                <a:gd name="connsiteX14" fmla="*/ 77877 w 107481"/>
                <a:gd name="connsiteY14" fmla="*/ 75058 h 196638"/>
                <a:gd name="connsiteX15" fmla="*/ 94454 w 107481"/>
                <a:gd name="connsiteY15" fmla="*/ 89865 h 196638"/>
                <a:gd name="connsiteX16" fmla="*/ 107008 w 107481"/>
                <a:gd name="connsiteY16" fmla="*/ 134715 h 196638"/>
                <a:gd name="connsiteX17" fmla="*/ 102072 w 107481"/>
                <a:gd name="connsiteY17" fmla="*/ 164973 h 196638"/>
                <a:gd name="connsiteX18" fmla="*/ 90108 w 107481"/>
                <a:gd name="connsiteY18" fmla="*/ 184179 h 196638"/>
                <a:gd name="connsiteX19" fmla="*/ 71117 w 107481"/>
                <a:gd name="connsiteY19" fmla="*/ 191690 h 196638"/>
                <a:gd name="connsiteX20" fmla="*/ 43058 w 107481"/>
                <a:gd name="connsiteY20" fmla="*/ 179941 h 196638"/>
                <a:gd name="connsiteX21" fmla="*/ 35869 w 107481"/>
                <a:gd name="connsiteY21" fmla="*/ 174147 h 196638"/>
                <a:gd name="connsiteX22" fmla="*/ 33729 w 107481"/>
                <a:gd name="connsiteY22" fmla="*/ 175960 h 196638"/>
                <a:gd name="connsiteX23" fmla="*/ 33723 w 107481"/>
                <a:gd name="connsiteY23" fmla="*/ 176025 h 196638"/>
                <a:gd name="connsiteX24" fmla="*/ 33723 w 107481"/>
                <a:gd name="connsiteY24" fmla="*/ 178117 h 196638"/>
                <a:gd name="connsiteX25" fmla="*/ 33723 w 107481"/>
                <a:gd name="connsiteY25" fmla="*/ 180853 h 196638"/>
                <a:gd name="connsiteX26" fmla="*/ 33723 w 107481"/>
                <a:gd name="connsiteY26" fmla="*/ 183911 h 196638"/>
                <a:gd name="connsiteX27" fmla="*/ 32382 w 107481"/>
                <a:gd name="connsiteY27" fmla="*/ 191690 h 196638"/>
                <a:gd name="connsiteX28" fmla="*/ 21760 w 107481"/>
                <a:gd name="connsiteY28" fmla="*/ 196250 h 196638"/>
                <a:gd name="connsiteX29" fmla="*/ 66878 w 107481"/>
                <a:gd name="connsiteY29" fmla="*/ 162130 h 196638"/>
                <a:gd name="connsiteX30" fmla="*/ 77340 w 107481"/>
                <a:gd name="connsiteY30" fmla="*/ 142172 h 196638"/>
                <a:gd name="connsiteX31" fmla="*/ 69132 w 107481"/>
                <a:gd name="connsiteY31" fmla="*/ 110949 h 196638"/>
                <a:gd name="connsiteX32" fmla="*/ 54861 w 107481"/>
                <a:gd name="connsiteY32" fmla="*/ 102043 h 196638"/>
                <a:gd name="connsiteX33" fmla="*/ 46063 w 107481"/>
                <a:gd name="connsiteY33" fmla="*/ 111485 h 196638"/>
                <a:gd name="connsiteX34" fmla="*/ 44936 w 107481"/>
                <a:gd name="connsiteY34" fmla="*/ 122215 h 196638"/>
                <a:gd name="connsiteX35" fmla="*/ 53842 w 107481"/>
                <a:gd name="connsiteY35" fmla="*/ 154726 h 196638"/>
                <a:gd name="connsiteX36" fmla="*/ 66878 w 107481"/>
                <a:gd name="connsiteY36" fmla="*/ 162130 h 196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07481" h="196638">
                  <a:moveTo>
                    <a:pt x="21760" y="196250"/>
                  </a:moveTo>
                  <a:lnTo>
                    <a:pt x="21009" y="196250"/>
                  </a:lnTo>
                  <a:cubicBezTo>
                    <a:pt x="15655" y="196502"/>
                    <a:pt x="10601" y="193777"/>
                    <a:pt x="7865" y="189169"/>
                  </a:cubicBezTo>
                  <a:cubicBezTo>
                    <a:pt x="3251" y="181444"/>
                    <a:pt x="622" y="167709"/>
                    <a:pt x="-22" y="147591"/>
                  </a:cubicBezTo>
                  <a:cubicBezTo>
                    <a:pt x="-344" y="139061"/>
                    <a:pt x="-451" y="130584"/>
                    <a:pt x="-451" y="122108"/>
                  </a:cubicBezTo>
                  <a:cubicBezTo>
                    <a:pt x="-451" y="110305"/>
                    <a:pt x="-38" y="96303"/>
                    <a:pt x="783" y="80101"/>
                  </a:cubicBezTo>
                  <a:cubicBezTo>
                    <a:pt x="1384" y="61023"/>
                    <a:pt x="2940" y="41994"/>
                    <a:pt x="5451" y="23072"/>
                  </a:cubicBezTo>
                  <a:cubicBezTo>
                    <a:pt x="8186" y="7406"/>
                    <a:pt x="13981" y="-373"/>
                    <a:pt x="22725" y="-373"/>
                  </a:cubicBezTo>
                  <a:cubicBezTo>
                    <a:pt x="33938" y="-373"/>
                    <a:pt x="39678" y="7728"/>
                    <a:pt x="39839" y="23930"/>
                  </a:cubicBezTo>
                  <a:cubicBezTo>
                    <a:pt x="40092" y="42708"/>
                    <a:pt x="40285" y="54044"/>
                    <a:pt x="40429" y="57944"/>
                  </a:cubicBezTo>
                  <a:cubicBezTo>
                    <a:pt x="40499" y="61855"/>
                    <a:pt x="41111" y="65739"/>
                    <a:pt x="42254" y="69478"/>
                  </a:cubicBezTo>
                  <a:cubicBezTo>
                    <a:pt x="43166" y="72483"/>
                    <a:pt x="44721" y="73985"/>
                    <a:pt x="46760" y="73985"/>
                  </a:cubicBezTo>
                  <a:cubicBezTo>
                    <a:pt x="47345" y="74001"/>
                    <a:pt x="47924" y="73910"/>
                    <a:pt x="48477" y="73717"/>
                  </a:cubicBezTo>
                  <a:cubicBezTo>
                    <a:pt x="52726" y="72096"/>
                    <a:pt x="57232" y="71238"/>
                    <a:pt x="61782" y="71195"/>
                  </a:cubicBezTo>
                  <a:cubicBezTo>
                    <a:pt x="67345" y="71426"/>
                    <a:pt x="72812" y="72740"/>
                    <a:pt x="77877" y="75058"/>
                  </a:cubicBezTo>
                  <a:cubicBezTo>
                    <a:pt x="84754" y="78228"/>
                    <a:pt x="90527" y="83384"/>
                    <a:pt x="94454" y="89865"/>
                  </a:cubicBezTo>
                  <a:cubicBezTo>
                    <a:pt x="103011" y="103234"/>
                    <a:pt x="107383" y="118851"/>
                    <a:pt x="107008" y="134715"/>
                  </a:cubicBezTo>
                  <a:cubicBezTo>
                    <a:pt x="107088" y="145011"/>
                    <a:pt x="105420" y="155241"/>
                    <a:pt x="102072" y="164973"/>
                  </a:cubicBezTo>
                  <a:cubicBezTo>
                    <a:pt x="99610" y="172205"/>
                    <a:pt x="95516" y="178777"/>
                    <a:pt x="90108" y="184179"/>
                  </a:cubicBezTo>
                  <a:cubicBezTo>
                    <a:pt x="85065" y="189163"/>
                    <a:pt x="78204" y="191873"/>
                    <a:pt x="71117" y="191690"/>
                  </a:cubicBezTo>
                  <a:cubicBezTo>
                    <a:pt x="60687" y="191143"/>
                    <a:pt x="50768" y="186991"/>
                    <a:pt x="43058" y="179941"/>
                  </a:cubicBezTo>
                  <a:lnTo>
                    <a:pt x="35869" y="174147"/>
                  </a:lnTo>
                  <a:cubicBezTo>
                    <a:pt x="34775" y="174056"/>
                    <a:pt x="33820" y="174871"/>
                    <a:pt x="33729" y="175960"/>
                  </a:cubicBezTo>
                  <a:cubicBezTo>
                    <a:pt x="33723" y="175982"/>
                    <a:pt x="33723" y="176003"/>
                    <a:pt x="33723" y="176025"/>
                  </a:cubicBezTo>
                  <a:cubicBezTo>
                    <a:pt x="33723" y="176669"/>
                    <a:pt x="33723" y="177366"/>
                    <a:pt x="33723" y="178117"/>
                  </a:cubicBezTo>
                  <a:cubicBezTo>
                    <a:pt x="33648" y="179029"/>
                    <a:pt x="33648" y="179941"/>
                    <a:pt x="33723" y="180853"/>
                  </a:cubicBezTo>
                  <a:cubicBezTo>
                    <a:pt x="33777" y="181872"/>
                    <a:pt x="33777" y="182892"/>
                    <a:pt x="33723" y="183911"/>
                  </a:cubicBezTo>
                  <a:cubicBezTo>
                    <a:pt x="33654" y="186556"/>
                    <a:pt x="33203" y="189174"/>
                    <a:pt x="32382" y="191690"/>
                  </a:cubicBezTo>
                  <a:cubicBezTo>
                    <a:pt x="31524" y="194534"/>
                    <a:pt x="27983" y="196036"/>
                    <a:pt x="21760" y="196250"/>
                  </a:cubicBezTo>
                  <a:close/>
                  <a:moveTo>
                    <a:pt x="66878" y="162130"/>
                  </a:moveTo>
                  <a:cubicBezTo>
                    <a:pt x="73853" y="162130"/>
                    <a:pt x="77340" y="155477"/>
                    <a:pt x="77340" y="142172"/>
                  </a:cubicBezTo>
                  <a:cubicBezTo>
                    <a:pt x="77630" y="131196"/>
                    <a:pt x="74786" y="120364"/>
                    <a:pt x="69132" y="110949"/>
                  </a:cubicBezTo>
                  <a:cubicBezTo>
                    <a:pt x="66428" y="105530"/>
                    <a:pt x="60913" y="102091"/>
                    <a:pt x="54861" y="102043"/>
                  </a:cubicBezTo>
                  <a:cubicBezTo>
                    <a:pt x="50515" y="102043"/>
                    <a:pt x="47565" y="105155"/>
                    <a:pt x="46063" y="111485"/>
                  </a:cubicBezTo>
                  <a:cubicBezTo>
                    <a:pt x="45290" y="115010"/>
                    <a:pt x="44909" y="118610"/>
                    <a:pt x="44936" y="122215"/>
                  </a:cubicBezTo>
                  <a:cubicBezTo>
                    <a:pt x="44523" y="133707"/>
                    <a:pt x="47629" y="145048"/>
                    <a:pt x="53842" y="154726"/>
                  </a:cubicBezTo>
                  <a:cubicBezTo>
                    <a:pt x="56573" y="159324"/>
                    <a:pt x="61529" y="162141"/>
                    <a:pt x="66878" y="162130"/>
                  </a:cubicBezTo>
                  <a:close/>
                </a:path>
              </a:pathLst>
            </a:custGeom>
            <a:solidFill>
              <a:srgbClr val="FFFFFF"/>
            </a:solidFill>
            <a:ln w="5363" cap="flat">
              <a:noFill/>
              <a:prstDash val="solid"/>
              <a:miter/>
            </a:ln>
          </p:spPr>
          <p:txBody>
            <a:bodyPr rtlCol="0" anchor="ctr"/>
            <a:lstStyle/>
            <a:p>
              <a:endParaRPr lang="fr-FR"/>
            </a:p>
          </p:txBody>
        </p:sp>
        <p:sp>
          <p:nvSpPr>
            <p:cNvPr id="16" name="Graphique 6">
              <a:extLst>
                <a:ext uri="{FF2B5EF4-FFF2-40B4-BE49-F238E27FC236}">
                  <a16:creationId xmlns:a16="http://schemas.microsoft.com/office/drawing/2014/main" id="{7F3B25CA-560E-4957-A602-D7729CC0517B}"/>
                </a:ext>
              </a:extLst>
            </p:cNvPr>
            <p:cNvSpPr/>
            <p:nvPr/>
          </p:nvSpPr>
          <p:spPr>
            <a:xfrm>
              <a:off x="1363404" y="3812791"/>
              <a:ext cx="41417" cy="196837"/>
            </a:xfrm>
            <a:custGeom>
              <a:avLst/>
              <a:gdLst>
                <a:gd name="connsiteX0" fmla="*/ 19185 w 41417"/>
                <a:gd name="connsiteY0" fmla="*/ 196465 h 196837"/>
                <a:gd name="connsiteX1" fmla="*/ 18380 w 41417"/>
                <a:gd name="connsiteY1" fmla="*/ 196465 h 196837"/>
                <a:gd name="connsiteX2" fmla="*/ 8669 w 41417"/>
                <a:gd name="connsiteY2" fmla="*/ 193085 h 196837"/>
                <a:gd name="connsiteX3" fmla="*/ 2822 w 41417"/>
                <a:gd name="connsiteY3" fmla="*/ 183589 h 196837"/>
                <a:gd name="connsiteX4" fmla="*/ -451 w 41417"/>
                <a:gd name="connsiteY4" fmla="*/ 97322 h 196837"/>
                <a:gd name="connsiteX5" fmla="*/ 2929 w 41417"/>
                <a:gd name="connsiteY5" fmla="*/ 11484 h 196837"/>
                <a:gd name="connsiteX6" fmla="*/ 9850 w 41417"/>
                <a:gd name="connsiteY6" fmla="*/ 1452 h 196837"/>
                <a:gd name="connsiteX7" fmla="*/ 16663 w 41417"/>
                <a:gd name="connsiteY7" fmla="*/ -372 h 196837"/>
                <a:gd name="connsiteX8" fmla="*/ 21170 w 41417"/>
                <a:gd name="connsiteY8" fmla="*/ 325 h 196837"/>
                <a:gd name="connsiteX9" fmla="*/ 31524 w 41417"/>
                <a:gd name="connsiteY9" fmla="*/ 10357 h 196837"/>
                <a:gd name="connsiteX10" fmla="*/ 39035 w 41417"/>
                <a:gd name="connsiteY10" fmla="*/ 61592 h 196837"/>
                <a:gd name="connsiteX11" fmla="*/ 40966 w 41417"/>
                <a:gd name="connsiteY11" fmla="*/ 117333 h 196837"/>
                <a:gd name="connsiteX12" fmla="*/ 40591 w 41417"/>
                <a:gd name="connsiteY12" fmla="*/ 146786 h 196837"/>
                <a:gd name="connsiteX13" fmla="*/ 34743 w 41417"/>
                <a:gd name="connsiteY13" fmla="*/ 184341 h 196837"/>
                <a:gd name="connsiteX14" fmla="*/ 19185 w 41417"/>
                <a:gd name="connsiteY14" fmla="*/ 196465 h 196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1417" h="196837">
                  <a:moveTo>
                    <a:pt x="19185" y="196465"/>
                  </a:moveTo>
                  <a:lnTo>
                    <a:pt x="18380" y="196465"/>
                  </a:lnTo>
                  <a:cubicBezTo>
                    <a:pt x="14860" y="196433"/>
                    <a:pt x="11448" y="195242"/>
                    <a:pt x="8669" y="193085"/>
                  </a:cubicBezTo>
                  <a:cubicBezTo>
                    <a:pt x="5569" y="190789"/>
                    <a:pt x="3476" y="187388"/>
                    <a:pt x="2822" y="183589"/>
                  </a:cubicBezTo>
                  <a:cubicBezTo>
                    <a:pt x="638" y="172860"/>
                    <a:pt x="-451" y="144104"/>
                    <a:pt x="-451" y="97322"/>
                  </a:cubicBezTo>
                  <a:cubicBezTo>
                    <a:pt x="-451" y="50540"/>
                    <a:pt x="676" y="21929"/>
                    <a:pt x="2929" y="11484"/>
                  </a:cubicBezTo>
                  <a:cubicBezTo>
                    <a:pt x="3642" y="7283"/>
                    <a:pt x="6175" y="3608"/>
                    <a:pt x="9850" y="1452"/>
                  </a:cubicBezTo>
                  <a:cubicBezTo>
                    <a:pt x="11921" y="261"/>
                    <a:pt x="14270" y="-372"/>
                    <a:pt x="16663" y="-372"/>
                  </a:cubicBezTo>
                  <a:cubicBezTo>
                    <a:pt x="18192" y="-378"/>
                    <a:pt x="19716" y="-142"/>
                    <a:pt x="21170" y="325"/>
                  </a:cubicBezTo>
                  <a:cubicBezTo>
                    <a:pt x="26068" y="1747"/>
                    <a:pt x="29947" y="5502"/>
                    <a:pt x="31524" y="10357"/>
                  </a:cubicBezTo>
                  <a:cubicBezTo>
                    <a:pt x="35912" y="27106"/>
                    <a:pt x="38428" y="44290"/>
                    <a:pt x="39035" y="61592"/>
                  </a:cubicBezTo>
                  <a:cubicBezTo>
                    <a:pt x="40322" y="80154"/>
                    <a:pt x="40966" y="98733"/>
                    <a:pt x="40966" y="117333"/>
                  </a:cubicBezTo>
                  <a:cubicBezTo>
                    <a:pt x="40966" y="122698"/>
                    <a:pt x="40966" y="132301"/>
                    <a:pt x="40591" y="146786"/>
                  </a:cubicBezTo>
                  <a:cubicBezTo>
                    <a:pt x="40580" y="159528"/>
                    <a:pt x="38606" y="172194"/>
                    <a:pt x="34743" y="184341"/>
                  </a:cubicBezTo>
                  <a:cubicBezTo>
                    <a:pt x="32929" y="191460"/>
                    <a:pt x="26529" y="196449"/>
                    <a:pt x="19185" y="196465"/>
                  </a:cubicBezTo>
                  <a:close/>
                </a:path>
              </a:pathLst>
            </a:custGeom>
            <a:solidFill>
              <a:srgbClr val="FFFFFF"/>
            </a:solidFill>
            <a:ln w="5363" cap="flat">
              <a:noFill/>
              <a:prstDash val="solid"/>
              <a:miter/>
            </a:ln>
          </p:spPr>
          <p:txBody>
            <a:bodyPr rtlCol="0" anchor="ctr"/>
            <a:lstStyle/>
            <a:p>
              <a:endParaRPr lang="fr-FR"/>
            </a:p>
          </p:txBody>
        </p:sp>
        <p:sp>
          <p:nvSpPr>
            <p:cNvPr id="17" name="Graphique 6">
              <a:extLst>
                <a:ext uri="{FF2B5EF4-FFF2-40B4-BE49-F238E27FC236}">
                  <a16:creationId xmlns:a16="http://schemas.microsoft.com/office/drawing/2014/main" id="{7F3B25CA-560E-4957-A602-D7729CC0517B}"/>
                </a:ext>
              </a:extLst>
            </p:cNvPr>
            <p:cNvSpPr/>
            <p:nvPr/>
          </p:nvSpPr>
          <p:spPr>
            <a:xfrm>
              <a:off x="1417214" y="3886022"/>
              <a:ext cx="105205" cy="124393"/>
            </a:xfrm>
            <a:custGeom>
              <a:avLst/>
              <a:gdLst>
                <a:gd name="connsiteX0" fmla="*/ 81417 w 105205"/>
                <a:gd name="connsiteY0" fmla="*/ 123932 h 124393"/>
                <a:gd name="connsiteX1" fmla="*/ 65371 w 105205"/>
                <a:gd name="connsiteY1" fmla="*/ 111072 h 124393"/>
                <a:gd name="connsiteX2" fmla="*/ 65323 w 105205"/>
                <a:gd name="connsiteY2" fmla="*/ 110520 h 124393"/>
                <a:gd name="connsiteX3" fmla="*/ 64196 w 105205"/>
                <a:gd name="connsiteY3" fmla="*/ 96946 h 124393"/>
                <a:gd name="connsiteX4" fmla="*/ 62908 w 105205"/>
                <a:gd name="connsiteY4" fmla="*/ 87719 h 124393"/>
                <a:gd name="connsiteX5" fmla="*/ 57919 w 105205"/>
                <a:gd name="connsiteY5" fmla="*/ 94371 h 124393"/>
                <a:gd name="connsiteX6" fmla="*/ 50891 w 105205"/>
                <a:gd name="connsiteY6" fmla="*/ 105423 h 124393"/>
                <a:gd name="connsiteX7" fmla="*/ 27661 w 105205"/>
                <a:gd name="connsiteY7" fmla="*/ 120713 h 124393"/>
                <a:gd name="connsiteX8" fmla="*/ 15214 w 105205"/>
                <a:gd name="connsiteY8" fmla="*/ 116743 h 124393"/>
                <a:gd name="connsiteX9" fmla="*/ 1373 w 105205"/>
                <a:gd name="connsiteY9" fmla="*/ 93835 h 124393"/>
                <a:gd name="connsiteX10" fmla="*/ -451 w 105205"/>
                <a:gd name="connsiteY10" fmla="*/ 80262 h 124393"/>
                <a:gd name="connsiteX11" fmla="*/ 7650 w 105205"/>
                <a:gd name="connsiteY11" fmla="*/ 44049 h 124393"/>
                <a:gd name="connsiteX12" fmla="*/ 29539 w 105205"/>
                <a:gd name="connsiteY12" fmla="*/ 17868 h 124393"/>
                <a:gd name="connsiteX13" fmla="*/ 47457 w 105205"/>
                <a:gd name="connsiteY13" fmla="*/ 12181 h 124393"/>
                <a:gd name="connsiteX14" fmla="*/ 64303 w 105205"/>
                <a:gd name="connsiteY14" fmla="*/ 17010 h 124393"/>
                <a:gd name="connsiteX15" fmla="*/ 66556 w 105205"/>
                <a:gd name="connsiteY15" fmla="*/ 17707 h 124393"/>
                <a:gd name="connsiteX16" fmla="*/ 70795 w 105205"/>
                <a:gd name="connsiteY16" fmla="*/ 12342 h 124393"/>
                <a:gd name="connsiteX17" fmla="*/ 75784 w 105205"/>
                <a:gd name="connsiteY17" fmla="*/ 4563 h 124393"/>
                <a:gd name="connsiteX18" fmla="*/ 85387 w 105205"/>
                <a:gd name="connsiteY18" fmla="*/ -373 h 124393"/>
                <a:gd name="connsiteX19" fmla="*/ 90323 w 105205"/>
                <a:gd name="connsiteY19" fmla="*/ 432 h 124393"/>
                <a:gd name="connsiteX20" fmla="*/ 96975 w 105205"/>
                <a:gd name="connsiteY20" fmla="*/ 9392 h 124393"/>
                <a:gd name="connsiteX21" fmla="*/ 100677 w 105205"/>
                <a:gd name="connsiteY21" fmla="*/ 34553 h 124393"/>
                <a:gd name="connsiteX22" fmla="*/ 104754 w 105205"/>
                <a:gd name="connsiteY22" fmla="*/ 103277 h 124393"/>
                <a:gd name="connsiteX23" fmla="*/ 104754 w 105205"/>
                <a:gd name="connsiteY23" fmla="*/ 106979 h 124393"/>
                <a:gd name="connsiteX24" fmla="*/ 99390 w 105205"/>
                <a:gd name="connsiteY24" fmla="*/ 118299 h 124393"/>
                <a:gd name="connsiteX25" fmla="*/ 81417 w 105205"/>
                <a:gd name="connsiteY25" fmla="*/ 123932 h 124393"/>
                <a:gd name="connsiteX26" fmla="*/ 36245 w 105205"/>
                <a:gd name="connsiteY26" fmla="*/ 89275 h 124393"/>
                <a:gd name="connsiteX27" fmla="*/ 54646 w 105205"/>
                <a:gd name="connsiteY27" fmla="*/ 66635 h 124393"/>
                <a:gd name="connsiteX28" fmla="*/ 64142 w 105205"/>
                <a:gd name="connsiteY28" fmla="*/ 39220 h 124393"/>
                <a:gd name="connsiteX29" fmla="*/ 55344 w 105205"/>
                <a:gd name="connsiteY29" fmla="*/ 34553 h 124393"/>
                <a:gd name="connsiteX30" fmla="*/ 38605 w 105205"/>
                <a:gd name="connsiteY30" fmla="*/ 45980 h 124393"/>
                <a:gd name="connsiteX31" fmla="*/ 29056 w 105205"/>
                <a:gd name="connsiteY31" fmla="*/ 70498 h 124393"/>
                <a:gd name="connsiteX32" fmla="*/ 28627 w 105205"/>
                <a:gd name="connsiteY32" fmla="*/ 75862 h 124393"/>
                <a:gd name="connsiteX33" fmla="*/ 33992 w 105205"/>
                <a:gd name="connsiteY33" fmla="*/ 88309 h 124393"/>
                <a:gd name="connsiteX34" fmla="*/ 36245 w 105205"/>
                <a:gd name="connsiteY34" fmla="*/ 89275 h 124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05205" h="124393">
                  <a:moveTo>
                    <a:pt x="81417" y="123932"/>
                  </a:moveTo>
                  <a:cubicBezTo>
                    <a:pt x="73434" y="124812"/>
                    <a:pt x="66251" y="119055"/>
                    <a:pt x="65371" y="111072"/>
                  </a:cubicBezTo>
                  <a:cubicBezTo>
                    <a:pt x="65355" y="110890"/>
                    <a:pt x="65339" y="110702"/>
                    <a:pt x="65323" y="110520"/>
                  </a:cubicBezTo>
                  <a:cubicBezTo>
                    <a:pt x="64539" y="106040"/>
                    <a:pt x="64164" y="101496"/>
                    <a:pt x="64196" y="96946"/>
                  </a:cubicBezTo>
                  <a:cubicBezTo>
                    <a:pt x="64196" y="90777"/>
                    <a:pt x="63767" y="87719"/>
                    <a:pt x="62908" y="87719"/>
                  </a:cubicBezTo>
                  <a:cubicBezTo>
                    <a:pt x="62050" y="87719"/>
                    <a:pt x="60494" y="89972"/>
                    <a:pt x="57919" y="94371"/>
                  </a:cubicBezTo>
                  <a:cubicBezTo>
                    <a:pt x="56041" y="97698"/>
                    <a:pt x="53681" y="101346"/>
                    <a:pt x="50891" y="105423"/>
                  </a:cubicBezTo>
                  <a:cubicBezTo>
                    <a:pt x="43740" y="115616"/>
                    <a:pt x="35993" y="120713"/>
                    <a:pt x="27661" y="120713"/>
                  </a:cubicBezTo>
                  <a:cubicBezTo>
                    <a:pt x="23187" y="120804"/>
                    <a:pt x="18809" y="119409"/>
                    <a:pt x="15214" y="116743"/>
                  </a:cubicBezTo>
                  <a:cubicBezTo>
                    <a:pt x="8074" y="110949"/>
                    <a:pt x="3181" y="102848"/>
                    <a:pt x="1373" y="93835"/>
                  </a:cubicBezTo>
                  <a:cubicBezTo>
                    <a:pt x="187" y="89409"/>
                    <a:pt x="-424" y="84843"/>
                    <a:pt x="-451" y="80262"/>
                  </a:cubicBezTo>
                  <a:cubicBezTo>
                    <a:pt x="-446" y="67740"/>
                    <a:pt x="2323" y="55379"/>
                    <a:pt x="7650" y="44049"/>
                  </a:cubicBezTo>
                  <a:cubicBezTo>
                    <a:pt x="12210" y="33356"/>
                    <a:pt x="19823" y="24247"/>
                    <a:pt x="29539" y="17868"/>
                  </a:cubicBezTo>
                  <a:cubicBezTo>
                    <a:pt x="34839" y="14290"/>
                    <a:pt x="41062" y="12315"/>
                    <a:pt x="47457" y="12181"/>
                  </a:cubicBezTo>
                  <a:cubicBezTo>
                    <a:pt x="53402" y="12278"/>
                    <a:pt x="59212" y="13946"/>
                    <a:pt x="64303" y="17010"/>
                  </a:cubicBezTo>
                  <a:cubicBezTo>
                    <a:pt x="64984" y="17434"/>
                    <a:pt x="65757" y="17670"/>
                    <a:pt x="66556" y="17707"/>
                  </a:cubicBezTo>
                  <a:cubicBezTo>
                    <a:pt x="67898" y="17707"/>
                    <a:pt x="69293" y="15937"/>
                    <a:pt x="70795" y="12342"/>
                  </a:cubicBezTo>
                  <a:cubicBezTo>
                    <a:pt x="71964" y="9461"/>
                    <a:pt x="73654" y="6827"/>
                    <a:pt x="75784" y="4563"/>
                  </a:cubicBezTo>
                  <a:cubicBezTo>
                    <a:pt x="78134" y="1623"/>
                    <a:pt x="81627" y="-174"/>
                    <a:pt x="85387" y="-373"/>
                  </a:cubicBezTo>
                  <a:cubicBezTo>
                    <a:pt x="87050" y="-249"/>
                    <a:pt x="88703" y="19"/>
                    <a:pt x="90323" y="432"/>
                  </a:cubicBezTo>
                  <a:cubicBezTo>
                    <a:pt x="92791" y="1022"/>
                    <a:pt x="94990" y="3973"/>
                    <a:pt x="96975" y="9392"/>
                  </a:cubicBezTo>
                  <a:cubicBezTo>
                    <a:pt x="98917" y="17659"/>
                    <a:pt x="100157" y="26076"/>
                    <a:pt x="100677" y="34553"/>
                  </a:cubicBezTo>
                  <a:cubicBezTo>
                    <a:pt x="103397" y="64634"/>
                    <a:pt x="104754" y="87542"/>
                    <a:pt x="104754" y="103277"/>
                  </a:cubicBezTo>
                  <a:lnTo>
                    <a:pt x="104754" y="106979"/>
                  </a:lnTo>
                  <a:cubicBezTo>
                    <a:pt x="104711" y="111357"/>
                    <a:pt x="102753" y="115498"/>
                    <a:pt x="99390" y="118299"/>
                  </a:cubicBezTo>
                  <a:cubicBezTo>
                    <a:pt x="94234" y="122204"/>
                    <a:pt x="87882" y="124200"/>
                    <a:pt x="81417" y="123932"/>
                  </a:cubicBezTo>
                  <a:close/>
                  <a:moveTo>
                    <a:pt x="36245" y="89275"/>
                  </a:moveTo>
                  <a:cubicBezTo>
                    <a:pt x="42200" y="89275"/>
                    <a:pt x="48316" y="81764"/>
                    <a:pt x="54646" y="66635"/>
                  </a:cubicBezTo>
                  <a:cubicBezTo>
                    <a:pt x="58922" y="57922"/>
                    <a:pt x="62114" y="48716"/>
                    <a:pt x="64142" y="39220"/>
                  </a:cubicBezTo>
                  <a:cubicBezTo>
                    <a:pt x="64142" y="36109"/>
                    <a:pt x="61192" y="34553"/>
                    <a:pt x="55344" y="34553"/>
                  </a:cubicBezTo>
                  <a:cubicBezTo>
                    <a:pt x="49496" y="34553"/>
                    <a:pt x="43541" y="38362"/>
                    <a:pt x="38605" y="45980"/>
                  </a:cubicBezTo>
                  <a:cubicBezTo>
                    <a:pt x="33745" y="53400"/>
                    <a:pt x="30494" y="61748"/>
                    <a:pt x="29056" y="70498"/>
                  </a:cubicBezTo>
                  <a:cubicBezTo>
                    <a:pt x="28798" y="72273"/>
                    <a:pt x="28654" y="74065"/>
                    <a:pt x="28627" y="75862"/>
                  </a:cubicBezTo>
                  <a:cubicBezTo>
                    <a:pt x="28176" y="80653"/>
                    <a:pt x="30199" y="85348"/>
                    <a:pt x="33992" y="88309"/>
                  </a:cubicBezTo>
                  <a:cubicBezTo>
                    <a:pt x="34614" y="88872"/>
                    <a:pt x="35408" y="89216"/>
                    <a:pt x="36245" y="89275"/>
                  </a:cubicBezTo>
                  <a:close/>
                </a:path>
              </a:pathLst>
            </a:custGeom>
            <a:solidFill>
              <a:srgbClr val="FFFFFF"/>
            </a:solidFill>
            <a:ln w="5363" cap="flat">
              <a:noFill/>
              <a:prstDash val="solid"/>
              <a:miter/>
            </a:ln>
          </p:spPr>
          <p:txBody>
            <a:bodyPr rtlCol="0" anchor="ctr"/>
            <a:lstStyle/>
            <a:p>
              <a:endParaRPr lang="fr-FR"/>
            </a:p>
          </p:txBody>
        </p:sp>
        <p:sp>
          <p:nvSpPr>
            <p:cNvPr id="18" name="Graphique 6">
              <a:extLst>
                <a:ext uri="{FF2B5EF4-FFF2-40B4-BE49-F238E27FC236}">
                  <a16:creationId xmlns:a16="http://schemas.microsoft.com/office/drawing/2014/main" id="{7F3B25CA-560E-4957-A602-D7729CC0517B}"/>
                </a:ext>
              </a:extLst>
            </p:cNvPr>
            <p:cNvSpPr/>
            <p:nvPr/>
          </p:nvSpPr>
          <p:spPr>
            <a:xfrm>
              <a:off x="1541089" y="3812469"/>
              <a:ext cx="107481" cy="196638"/>
            </a:xfrm>
            <a:custGeom>
              <a:avLst/>
              <a:gdLst>
                <a:gd name="connsiteX0" fmla="*/ 21760 w 107481"/>
                <a:gd name="connsiteY0" fmla="*/ 196250 h 196638"/>
                <a:gd name="connsiteX1" fmla="*/ 21009 w 107481"/>
                <a:gd name="connsiteY1" fmla="*/ 196250 h 196638"/>
                <a:gd name="connsiteX2" fmla="*/ 7865 w 107481"/>
                <a:gd name="connsiteY2" fmla="*/ 189169 h 196638"/>
                <a:gd name="connsiteX3" fmla="*/ -22 w 107481"/>
                <a:gd name="connsiteY3" fmla="*/ 147591 h 196638"/>
                <a:gd name="connsiteX4" fmla="*/ -451 w 107481"/>
                <a:gd name="connsiteY4" fmla="*/ 122108 h 196638"/>
                <a:gd name="connsiteX5" fmla="*/ 783 w 107481"/>
                <a:gd name="connsiteY5" fmla="*/ 80101 h 196638"/>
                <a:gd name="connsiteX6" fmla="*/ 5451 w 107481"/>
                <a:gd name="connsiteY6" fmla="*/ 23072 h 196638"/>
                <a:gd name="connsiteX7" fmla="*/ 22725 w 107481"/>
                <a:gd name="connsiteY7" fmla="*/ -373 h 196638"/>
                <a:gd name="connsiteX8" fmla="*/ 39839 w 107481"/>
                <a:gd name="connsiteY8" fmla="*/ 23930 h 196638"/>
                <a:gd name="connsiteX9" fmla="*/ 40429 w 107481"/>
                <a:gd name="connsiteY9" fmla="*/ 57944 h 196638"/>
                <a:gd name="connsiteX10" fmla="*/ 42254 w 107481"/>
                <a:gd name="connsiteY10" fmla="*/ 69478 h 196638"/>
                <a:gd name="connsiteX11" fmla="*/ 46760 w 107481"/>
                <a:gd name="connsiteY11" fmla="*/ 73985 h 196638"/>
                <a:gd name="connsiteX12" fmla="*/ 48477 w 107481"/>
                <a:gd name="connsiteY12" fmla="*/ 73717 h 196638"/>
                <a:gd name="connsiteX13" fmla="*/ 61782 w 107481"/>
                <a:gd name="connsiteY13" fmla="*/ 71195 h 196638"/>
                <a:gd name="connsiteX14" fmla="*/ 77877 w 107481"/>
                <a:gd name="connsiteY14" fmla="*/ 75058 h 196638"/>
                <a:gd name="connsiteX15" fmla="*/ 94454 w 107481"/>
                <a:gd name="connsiteY15" fmla="*/ 89865 h 196638"/>
                <a:gd name="connsiteX16" fmla="*/ 107008 w 107481"/>
                <a:gd name="connsiteY16" fmla="*/ 134715 h 196638"/>
                <a:gd name="connsiteX17" fmla="*/ 102072 w 107481"/>
                <a:gd name="connsiteY17" fmla="*/ 164973 h 196638"/>
                <a:gd name="connsiteX18" fmla="*/ 90108 w 107481"/>
                <a:gd name="connsiteY18" fmla="*/ 184179 h 196638"/>
                <a:gd name="connsiteX19" fmla="*/ 71117 w 107481"/>
                <a:gd name="connsiteY19" fmla="*/ 191690 h 196638"/>
                <a:gd name="connsiteX20" fmla="*/ 43059 w 107481"/>
                <a:gd name="connsiteY20" fmla="*/ 179941 h 196638"/>
                <a:gd name="connsiteX21" fmla="*/ 35869 w 107481"/>
                <a:gd name="connsiteY21" fmla="*/ 174147 h 196638"/>
                <a:gd name="connsiteX22" fmla="*/ 33729 w 107481"/>
                <a:gd name="connsiteY22" fmla="*/ 175960 h 196638"/>
                <a:gd name="connsiteX23" fmla="*/ 33723 w 107481"/>
                <a:gd name="connsiteY23" fmla="*/ 176025 h 196638"/>
                <a:gd name="connsiteX24" fmla="*/ 33723 w 107481"/>
                <a:gd name="connsiteY24" fmla="*/ 178117 h 196638"/>
                <a:gd name="connsiteX25" fmla="*/ 33723 w 107481"/>
                <a:gd name="connsiteY25" fmla="*/ 180853 h 196638"/>
                <a:gd name="connsiteX26" fmla="*/ 33723 w 107481"/>
                <a:gd name="connsiteY26" fmla="*/ 183911 h 196638"/>
                <a:gd name="connsiteX27" fmla="*/ 32382 w 107481"/>
                <a:gd name="connsiteY27" fmla="*/ 191690 h 196638"/>
                <a:gd name="connsiteX28" fmla="*/ 21760 w 107481"/>
                <a:gd name="connsiteY28" fmla="*/ 196250 h 196638"/>
                <a:gd name="connsiteX29" fmla="*/ 66878 w 107481"/>
                <a:gd name="connsiteY29" fmla="*/ 162130 h 196638"/>
                <a:gd name="connsiteX30" fmla="*/ 77340 w 107481"/>
                <a:gd name="connsiteY30" fmla="*/ 142172 h 196638"/>
                <a:gd name="connsiteX31" fmla="*/ 69132 w 107481"/>
                <a:gd name="connsiteY31" fmla="*/ 110949 h 196638"/>
                <a:gd name="connsiteX32" fmla="*/ 54968 w 107481"/>
                <a:gd name="connsiteY32" fmla="*/ 102043 h 196638"/>
                <a:gd name="connsiteX33" fmla="*/ 46170 w 107481"/>
                <a:gd name="connsiteY33" fmla="*/ 111485 h 196638"/>
                <a:gd name="connsiteX34" fmla="*/ 45044 w 107481"/>
                <a:gd name="connsiteY34" fmla="*/ 122215 h 196638"/>
                <a:gd name="connsiteX35" fmla="*/ 53949 w 107481"/>
                <a:gd name="connsiteY35" fmla="*/ 154726 h 196638"/>
                <a:gd name="connsiteX36" fmla="*/ 66878 w 107481"/>
                <a:gd name="connsiteY36" fmla="*/ 162130 h 196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07481" h="196638">
                  <a:moveTo>
                    <a:pt x="21760" y="196250"/>
                  </a:moveTo>
                  <a:lnTo>
                    <a:pt x="21009" y="196250"/>
                  </a:lnTo>
                  <a:cubicBezTo>
                    <a:pt x="15655" y="196502"/>
                    <a:pt x="10595" y="193777"/>
                    <a:pt x="7865" y="189169"/>
                  </a:cubicBezTo>
                  <a:cubicBezTo>
                    <a:pt x="3251" y="181444"/>
                    <a:pt x="622" y="167709"/>
                    <a:pt x="-22" y="147591"/>
                  </a:cubicBezTo>
                  <a:cubicBezTo>
                    <a:pt x="-344" y="139061"/>
                    <a:pt x="-451" y="130584"/>
                    <a:pt x="-451" y="122108"/>
                  </a:cubicBezTo>
                  <a:cubicBezTo>
                    <a:pt x="-451" y="110305"/>
                    <a:pt x="-38" y="96303"/>
                    <a:pt x="783" y="80101"/>
                  </a:cubicBezTo>
                  <a:cubicBezTo>
                    <a:pt x="1384" y="61023"/>
                    <a:pt x="2940" y="41994"/>
                    <a:pt x="5451" y="23072"/>
                  </a:cubicBezTo>
                  <a:cubicBezTo>
                    <a:pt x="8187" y="7406"/>
                    <a:pt x="13981" y="-373"/>
                    <a:pt x="22725" y="-373"/>
                  </a:cubicBezTo>
                  <a:cubicBezTo>
                    <a:pt x="33938" y="-373"/>
                    <a:pt x="39679" y="7728"/>
                    <a:pt x="39839" y="23930"/>
                  </a:cubicBezTo>
                  <a:cubicBezTo>
                    <a:pt x="40124" y="42708"/>
                    <a:pt x="40322" y="54044"/>
                    <a:pt x="40429" y="57944"/>
                  </a:cubicBezTo>
                  <a:cubicBezTo>
                    <a:pt x="40499" y="61855"/>
                    <a:pt x="41111" y="65739"/>
                    <a:pt x="42254" y="69478"/>
                  </a:cubicBezTo>
                  <a:cubicBezTo>
                    <a:pt x="43166" y="72483"/>
                    <a:pt x="44722" y="73985"/>
                    <a:pt x="46760" y="73985"/>
                  </a:cubicBezTo>
                  <a:cubicBezTo>
                    <a:pt x="47345" y="74001"/>
                    <a:pt x="47924" y="73910"/>
                    <a:pt x="48477" y="73717"/>
                  </a:cubicBezTo>
                  <a:cubicBezTo>
                    <a:pt x="52726" y="72096"/>
                    <a:pt x="57232" y="71238"/>
                    <a:pt x="61782" y="71195"/>
                  </a:cubicBezTo>
                  <a:cubicBezTo>
                    <a:pt x="67345" y="71426"/>
                    <a:pt x="72812" y="72740"/>
                    <a:pt x="77877" y="75058"/>
                  </a:cubicBezTo>
                  <a:cubicBezTo>
                    <a:pt x="84754" y="78228"/>
                    <a:pt x="90527" y="83384"/>
                    <a:pt x="94454" y="89865"/>
                  </a:cubicBezTo>
                  <a:cubicBezTo>
                    <a:pt x="103011" y="103234"/>
                    <a:pt x="107383" y="118851"/>
                    <a:pt x="107008" y="134715"/>
                  </a:cubicBezTo>
                  <a:cubicBezTo>
                    <a:pt x="107115" y="145011"/>
                    <a:pt x="105447" y="155247"/>
                    <a:pt x="102072" y="164973"/>
                  </a:cubicBezTo>
                  <a:cubicBezTo>
                    <a:pt x="99610" y="172205"/>
                    <a:pt x="95516" y="178777"/>
                    <a:pt x="90108" y="184179"/>
                  </a:cubicBezTo>
                  <a:cubicBezTo>
                    <a:pt x="85060" y="189163"/>
                    <a:pt x="78204" y="191873"/>
                    <a:pt x="71117" y="191690"/>
                  </a:cubicBezTo>
                  <a:cubicBezTo>
                    <a:pt x="60687" y="191143"/>
                    <a:pt x="50768" y="186991"/>
                    <a:pt x="43059" y="179941"/>
                  </a:cubicBezTo>
                  <a:lnTo>
                    <a:pt x="35869" y="174147"/>
                  </a:lnTo>
                  <a:cubicBezTo>
                    <a:pt x="34775" y="174056"/>
                    <a:pt x="33820" y="174871"/>
                    <a:pt x="33729" y="175960"/>
                  </a:cubicBezTo>
                  <a:cubicBezTo>
                    <a:pt x="33723" y="175982"/>
                    <a:pt x="33723" y="176003"/>
                    <a:pt x="33723" y="176025"/>
                  </a:cubicBezTo>
                  <a:cubicBezTo>
                    <a:pt x="33723" y="176669"/>
                    <a:pt x="33723" y="177366"/>
                    <a:pt x="33723" y="178117"/>
                  </a:cubicBezTo>
                  <a:cubicBezTo>
                    <a:pt x="33648" y="179029"/>
                    <a:pt x="33648" y="179941"/>
                    <a:pt x="33723" y="180853"/>
                  </a:cubicBezTo>
                  <a:cubicBezTo>
                    <a:pt x="33777" y="181872"/>
                    <a:pt x="33777" y="182892"/>
                    <a:pt x="33723" y="183911"/>
                  </a:cubicBezTo>
                  <a:cubicBezTo>
                    <a:pt x="33654" y="186556"/>
                    <a:pt x="33203" y="189174"/>
                    <a:pt x="32382" y="191690"/>
                  </a:cubicBezTo>
                  <a:cubicBezTo>
                    <a:pt x="31524" y="194534"/>
                    <a:pt x="28144" y="196036"/>
                    <a:pt x="21760" y="196250"/>
                  </a:cubicBezTo>
                  <a:close/>
                  <a:moveTo>
                    <a:pt x="66878" y="162130"/>
                  </a:moveTo>
                  <a:cubicBezTo>
                    <a:pt x="73853" y="162130"/>
                    <a:pt x="77340" y="155477"/>
                    <a:pt x="77340" y="142172"/>
                  </a:cubicBezTo>
                  <a:cubicBezTo>
                    <a:pt x="77630" y="131196"/>
                    <a:pt x="74786" y="120364"/>
                    <a:pt x="69132" y="110949"/>
                  </a:cubicBezTo>
                  <a:cubicBezTo>
                    <a:pt x="66444" y="105568"/>
                    <a:pt x="60982" y="102134"/>
                    <a:pt x="54968" y="102043"/>
                  </a:cubicBezTo>
                  <a:cubicBezTo>
                    <a:pt x="50623" y="102043"/>
                    <a:pt x="47672" y="105155"/>
                    <a:pt x="46170" y="111485"/>
                  </a:cubicBezTo>
                  <a:cubicBezTo>
                    <a:pt x="45397" y="115010"/>
                    <a:pt x="45017" y="118610"/>
                    <a:pt x="45044" y="122215"/>
                  </a:cubicBezTo>
                  <a:cubicBezTo>
                    <a:pt x="44630" y="133707"/>
                    <a:pt x="47736" y="145048"/>
                    <a:pt x="53949" y="154726"/>
                  </a:cubicBezTo>
                  <a:cubicBezTo>
                    <a:pt x="56658" y="159292"/>
                    <a:pt x="61567" y="162103"/>
                    <a:pt x="66878" y="162130"/>
                  </a:cubicBezTo>
                  <a:close/>
                </a:path>
              </a:pathLst>
            </a:custGeom>
            <a:solidFill>
              <a:srgbClr val="FFFFFF"/>
            </a:solidFill>
            <a:ln w="5363" cap="flat">
              <a:noFill/>
              <a:prstDash val="solid"/>
              <a:miter/>
            </a:ln>
          </p:spPr>
          <p:txBody>
            <a:bodyPr rtlCol="0" anchor="ctr"/>
            <a:lstStyle/>
            <a:p>
              <a:endParaRPr lang="fr-FR"/>
            </a:p>
          </p:txBody>
        </p:sp>
        <p:sp>
          <p:nvSpPr>
            <p:cNvPr id="19" name="Graphique 6">
              <a:extLst>
                <a:ext uri="{FF2B5EF4-FFF2-40B4-BE49-F238E27FC236}">
                  <a16:creationId xmlns:a16="http://schemas.microsoft.com/office/drawing/2014/main" id="{7F3B25CA-560E-4957-A602-D7729CC0517B}"/>
                </a:ext>
              </a:extLst>
            </p:cNvPr>
            <p:cNvSpPr/>
            <p:nvPr/>
          </p:nvSpPr>
          <p:spPr>
            <a:xfrm>
              <a:off x="1662711" y="3812791"/>
              <a:ext cx="41470" cy="196837"/>
            </a:xfrm>
            <a:custGeom>
              <a:avLst/>
              <a:gdLst>
                <a:gd name="connsiteX0" fmla="*/ 19184 w 41470"/>
                <a:gd name="connsiteY0" fmla="*/ 196465 h 196837"/>
                <a:gd name="connsiteX1" fmla="*/ 18380 w 41470"/>
                <a:gd name="connsiteY1" fmla="*/ 196465 h 196837"/>
                <a:gd name="connsiteX2" fmla="*/ 8669 w 41470"/>
                <a:gd name="connsiteY2" fmla="*/ 193085 h 196837"/>
                <a:gd name="connsiteX3" fmla="*/ 2822 w 41470"/>
                <a:gd name="connsiteY3" fmla="*/ 183589 h 196837"/>
                <a:gd name="connsiteX4" fmla="*/ -451 w 41470"/>
                <a:gd name="connsiteY4" fmla="*/ 97322 h 196837"/>
                <a:gd name="connsiteX5" fmla="*/ 2929 w 41470"/>
                <a:gd name="connsiteY5" fmla="*/ 11484 h 196837"/>
                <a:gd name="connsiteX6" fmla="*/ 9850 w 41470"/>
                <a:gd name="connsiteY6" fmla="*/ 1452 h 196837"/>
                <a:gd name="connsiteX7" fmla="*/ 16663 w 41470"/>
                <a:gd name="connsiteY7" fmla="*/ -372 h 196837"/>
                <a:gd name="connsiteX8" fmla="*/ 21169 w 41470"/>
                <a:gd name="connsiteY8" fmla="*/ 325 h 196837"/>
                <a:gd name="connsiteX9" fmla="*/ 31524 w 41470"/>
                <a:gd name="connsiteY9" fmla="*/ 10357 h 196837"/>
                <a:gd name="connsiteX10" fmla="*/ 39035 w 41470"/>
                <a:gd name="connsiteY10" fmla="*/ 61592 h 196837"/>
                <a:gd name="connsiteX11" fmla="*/ 41020 w 41470"/>
                <a:gd name="connsiteY11" fmla="*/ 117333 h 196837"/>
                <a:gd name="connsiteX12" fmla="*/ 40590 w 41470"/>
                <a:gd name="connsiteY12" fmla="*/ 146786 h 196837"/>
                <a:gd name="connsiteX13" fmla="*/ 34743 w 41470"/>
                <a:gd name="connsiteY13" fmla="*/ 184341 h 196837"/>
                <a:gd name="connsiteX14" fmla="*/ 19184 w 41470"/>
                <a:gd name="connsiteY14" fmla="*/ 196465 h 196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1470" h="196837">
                  <a:moveTo>
                    <a:pt x="19184" y="196465"/>
                  </a:moveTo>
                  <a:lnTo>
                    <a:pt x="18380" y="196465"/>
                  </a:lnTo>
                  <a:cubicBezTo>
                    <a:pt x="14860" y="196433"/>
                    <a:pt x="11448" y="195242"/>
                    <a:pt x="8669" y="193085"/>
                  </a:cubicBezTo>
                  <a:cubicBezTo>
                    <a:pt x="5568" y="190789"/>
                    <a:pt x="3476" y="187388"/>
                    <a:pt x="2822" y="183589"/>
                  </a:cubicBezTo>
                  <a:cubicBezTo>
                    <a:pt x="638" y="172860"/>
                    <a:pt x="-451" y="144104"/>
                    <a:pt x="-451" y="97322"/>
                  </a:cubicBezTo>
                  <a:cubicBezTo>
                    <a:pt x="-451" y="50540"/>
                    <a:pt x="675" y="21929"/>
                    <a:pt x="2929" y="11484"/>
                  </a:cubicBezTo>
                  <a:cubicBezTo>
                    <a:pt x="3642" y="7283"/>
                    <a:pt x="6175" y="3608"/>
                    <a:pt x="9850" y="1452"/>
                  </a:cubicBezTo>
                  <a:cubicBezTo>
                    <a:pt x="11920" y="261"/>
                    <a:pt x="14270" y="-372"/>
                    <a:pt x="16663" y="-372"/>
                  </a:cubicBezTo>
                  <a:cubicBezTo>
                    <a:pt x="18192" y="-378"/>
                    <a:pt x="19716" y="-142"/>
                    <a:pt x="21169" y="325"/>
                  </a:cubicBezTo>
                  <a:cubicBezTo>
                    <a:pt x="26068" y="1747"/>
                    <a:pt x="29946" y="5502"/>
                    <a:pt x="31524" y="10357"/>
                  </a:cubicBezTo>
                  <a:cubicBezTo>
                    <a:pt x="35912" y="27106"/>
                    <a:pt x="38428" y="44290"/>
                    <a:pt x="39035" y="61592"/>
                  </a:cubicBezTo>
                  <a:cubicBezTo>
                    <a:pt x="40322" y="80154"/>
                    <a:pt x="41020" y="98717"/>
                    <a:pt x="41020" y="117333"/>
                  </a:cubicBezTo>
                  <a:cubicBezTo>
                    <a:pt x="41020" y="122698"/>
                    <a:pt x="41020" y="132301"/>
                    <a:pt x="40590" y="146786"/>
                  </a:cubicBezTo>
                  <a:cubicBezTo>
                    <a:pt x="40574" y="159528"/>
                    <a:pt x="38605" y="172194"/>
                    <a:pt x="34743" y="184341"/>
                  </a:cubicBezTo>
                  <a:cubicBezTo>
                    <a:pt x="32929" y="191460"/>
                    <a:pt x="26529" y="196449"/>
                    <a:pt x="19184" y="196465"/>
                  </a:cubicBezTo>
                  <a:close/>
                </a:path>
              </a:pathLst>
            </a:custGeom>
            <a:solidFill>
              <a:srgbClr val="FFFFFF"/>
            </a:solidFill>
            <a:ln w="5363" cap="flat">
              <a:noFill/>
              <a:prstDash val="solid"/>
              <a:miter/>
            </a:ln>
          </p:spPr>
          <p:txBody>
            <a:bodyPr rtlCol="0" anchor="ctr"/>
            <a:lstStyle/>
            <a:p>
              <a:endParaRPr lang="fr-FR"/>
            </a:p>
          </p:txBody>
        </p:sp>
        <p:sp>
          <p:nvSpPr>
            <p:cNvPr id="20" name="Graphique 6">
              <a:extLst>
                <a:ext uri="{FF2B5EF4-FFF2-40B4-BE49-F238E27FC236}">
                  <a16:creationId xmlns:a16="http://schemas.microsoft.com/office/drawing/2014/main" id="{7F3B25CA-560E-4957-A602-D7729CC0517B}"/>
                </a:ext>
              </a:extLst>
            </p:cNvPr>
            <p:cNvSpPr/>
            <p:nvPr/>
          </p:nvSpPr>
          <p:spPr>
            <a:xfrm>
              <a:off x="1716253" y="3886022"/>
              <a:ext cx="105205" cy="124393"/>
            </a:xfrm>
            <a:custGeom>
              <a:avLst/>
              <a:gdLst>
                <a:gd name="connsiteX0" fmla="*/ 81417 w 105205"/>
                <a:gd name="connsiteY0" fmla="*/ 123932 h 124393"/>
                <a:gd name="connsiteX1" fmla="*/ 65371 w 105205"/>
                <a:gd name="connsiteY1" fmla="*/ 111072 h 124393"/>
                <a:gd name="connsiteX2" fmla="*/ 65323 w 105205"/>
                <a:gd name="connsiteY2" fmla="*/ 110520 h 124393"/>
                <a:gd name="connsiteX3" fmla="*/ 64196 w 105205"/>
                <a:gd name="connsiteY3" fmla="*/ 96946 h 124393"/>
                <a:gd name="connsiteX4" fmla="*/ 62908 w 105205"/>
                <a:gd name="connsiteY4" fmla="*/ 87719 h 124393"/>
                <a:gd name="connsiteX5" fmla="*/ 57973 w 105205"/>
                <a:gd name="connsiteY5" fmla="*/ 94371 h 124393"/>
                <a:gd name="connsiteX6" fmla="*/ 50891 w 105205"/>
                <a:gd name="connsiteY6" fmla="*/ 105423 h 124393"/>
                <a:gd name="connsiteX7" fmla="*/ 27661 w 105205"/>
                <a:gd name="connsiteY7" fmla="*/ 120713 h 124393"/>
                <a:gd name="connsiteX8" fmla="*/ 15214 w 105205"/>
                <a:gd name="connsiteY8" fmla="*/ 116743 h 124393"/>
                <a:gd name="connsiteX9" fmla="*/ 1373 w 105205"/>
                <a:gd name="connsiteY9" fmla="*/ 93835 h 124393"/>
                <a:gd name="connsiteX10" fmla="*/ -451 w 105205"/>
                <a:gd name="connsiteY10" fmla="*/ 80262 h 124393"/>
                <a:gd name="connsiteX11" fmla="*/ 7650 w 105205"/>
                <a:gd name="connsiteY11" fmla="*/ 44049 h 124393"/>
                <a:gd name="connsiteX12" fmla="*/ 29539 w 105205"/>
                <a:gd name="connsiteY12" fmla="*/ 17868 h 124393"/>
                <a:gd name="connsiteX13" fmla="*/ 47457 w 105205"/>
                <a:gd name="connsiteY13" fmla="*/ 12181 h 124393"/>
                <a:gd name="connsiteX14" fmla="*/ 64303 w 105205"/>
                <a:gd name="connsiteY14" fmla="*/ 17010 h 124393"/>
                <a:gd name="connsiteX15" fmla="*/ 66556 w 105205"/>
                <a:gd name="connsiteY15" fmla="*/ 17707 h 124393"/>
                <a:gd name="connsiteX16" fmla="*/ 70795 w 105205"/>
                <a:gd name="connsiteY16" fmla="*/ 12342 h 124393"/>
                <a:gd name="connsiteX17" fmla="*/ 75784 w 105205"/>
                <a:gd name="connsiteY17" fmla="*/ 4563 h 124393"/>
                <a:gd name="connsiteX18" fmla="*/ 85387 w 105205"/>
                <a:gd name="connsiteY18" fmla="*/ -373 h 124393"/>
                <a:gd name="connsiteX19" fmla="*/ 90323 w 105205"/>
                <a:gd name="connsiteY19" fmla="*/ 432 h 124393"/>
                <a:gd name="connsiteX20" fmla="*/ 96975 w 105205"/>
                <a:gd name="connsiteY20" fmla="*/ 9392 h 124393"/>
                <a:gd name="connsiteX21" fmla="*/ 100677 w 105205"/>
                <a:gd name="connsiteY21" fmla="*/ 34553 h 124393"/>
                <a:gd name="connsiteX22" fmla="*/ 104754 w 105205"/>
                <a:gd name="connsiteY22" fmla="*/ 103277 h 124393"/>
                <a:gd name="connsiteX23" fmla="*/ 104754 w 105205"/>
                <a:gd name="connsiteY23" fmla="*/ 106979 h 124393"/>
                <a:gd name="connsiteX24" fmla="*/ 99390 w 105205"/>
                <a:gd name="connsiteY24" fmla="*/ 118299 h 124393"/>
                <a:gd name="connsiteX25" fmla="*/ 81417 w 105205"/>
                <a:gd name="connsiteY25" fmla="*/ 123932 h 124393"/>
                <a:gd name="connsiteX26" fmla="*/ 36245 w 105205"/>
                <a:gd name="connsiteY26" fmla="*/ 89275 h 124393"/>
                <a:gd name="connsiteX27" fmla="*/ 54647 w 105205"/>
                <a:gd name="connsiteY27" fmla="*/ 66635 h 124393"/>
                <a:gd name="connsiteX28" fmla="*/ 64142 w 105205"/>
                <a:gd name="connsiteY28" fmla="*/ 39220 h 124393"/>
                <a:gd name="connsiteX29" fmla="*/ 55344 w 105205"/>
                <a:gd name="connsiteY29" fmla="*/ 34553 h 124393"/>
                <a:gd name="connsiteX30" fmla="*/ 38605 w 105205"/>
                <a:gd name="connsiteY30" fmla="*/ 45980 h 124393"/>
                <a:gd name="connsiteX31" fmla="*/ 29056 w 105205"/>
                <a:gd name="connsiteY31" fmla="*/ 70498 h 124393"/>
                <a:gd name="connsiteX32" fmla="*/ 28627 w 105205"/>
                <a:gd name="connsiteY32" fmla="*/ 75862 h 124393"/>
                <a:gd name="connsiteX33" fmla="*/ 33992 w 105205"/>
                <a:gd name="connsiteY33" fmla="*/ 88309 h 124393"/>
                <a:gd name="connsiteX34" fmla="*/ 36245 w 105205"/>
                <a:gd name="connsiteY34" fmla="*/ 89275 h 124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05205" h="124393">
                  <a:moveTo>
                    <a:pt x="81417" y="123932"/>
                  </a:moveTo>
                  <a:cubicBezTo>
                    <a:pt x="73434" y="124812"/>
                    <a:pt x="66251" y="119055"/>
                    <a:pt x="65371" y="111072"/>
                  </a:cubicBezTo>
                  <a:cubicBezTo>
                    <a:pt x="65355" y="110890"/>
                    <a:pt x="65339" y="110702"/>
                    <a:pt x="65323" y="110520"/>
                  </a:cubicBezTo>
                  <a:cubicBezTo>
                    <a:pt x="64566" y="106035"/>
                    <a:pt x="64191" y="101496"/>
                    <a:pt x="64196" y="96946"/>
                  </a:cubicBezTo>
                  <a:cubicBezTo>
                    <a:pt x="64196" y="90777"/>
                    <a:pt x="63767" y="87719"/>
                    <a:pt x="62908" y="87719"/>
                  </a:cubicBezTo>
                  <a:cubicBezTo>
                    <a:pt x="62050" y="87719"/>
                    <a:pt x="60494" y="89972"/>
                    <a:pt x="57973" y="94371"/>
                  </a:cubicBezTo>
                  <a:cubicBezTo>
                    <a:pt x="56041" y="97698"/>
                    <a:pt x="53681" y="101346"/>
                    <a:pt x="50891" y="105423"/>
                  </a:cubicBezTo>
                  <a:cubicBezTo>
                    <a:pt x="43740" y="115616"/>
                    <a:pt x="35993" y="120713"/>
                    <a:pt x="27661" y="120713"/>
                  </a:cubicBezTo>
                  <a:cubicBezTo>
                    <a:pt x="23187" y="120804"/>
                    <a:pt x="18809" y="119409"/>
                    <a:pt x="15214" y="116743"/>
                  </a:cubicBezTo>
                  <a:cubicBezTo>
                    <a:pt x="8074" y="110949"/>
                    <a:pt x="3181" y="102848"/>
                    <a:pt x="1373" y="93835"/>
                  </a:cubicBezTo>
                  <a:cubicBezTo>
                    <a:pt x="188" y="89409"/>
                    <a:pt x="-424" y="84843"/>
                    <a:pt x="-451" y="80262"/>
                  </a:cubicBezTo>
                  <a:cubicBezTo>
                    <a:pt x="-446" y="67740"/>
                    <a:pt x="2323" y="55379"/>
                    <a:pt x="7650" y="44049"/>
                  </a:cubicBezTo>
                  <a:cubicBezTo>
                    <a:pt x="12210" y="33356"/>
                    <a:pt x="19823" y="24247"/>
                    <a:pt x="29539" y="17868"/>
                  </a:cubicBezTo>
                  <a:cubicBezTo>
                    <a:pt x="34839" y="14290"/>
                    <a:pt x="41062" y="12315"/>
                    <a:pt x="47457" y="12181"/>
                  </a:cubicBezTo>
                  <a:cubicBezTo>
                    <a:pt x="53402" y="12278"/>
                    <a:pt x="59212" y="13946"/>
                    <a:pt x="64303" y="17010"/>
                  </a:cubicBezTo>
                  <a:cubicBezTo>
                    <a:pt x="64985" y="17434"/>
                    <a:pt x="65757" y="17670"/>
                    <a:pt x="66556" y="17707"/>
                  </a:cubicBezTo>
                  <a:cubicBezTo>
                    <a:pt x="67898" y="17707"/>
                    <a:pt x="69293" y="15937"/>
                    <a:pt x="70795" y="12342"/>
                  </a:cubicBezTo>
                  <a:cubicBezTo>
                    <a:pt x="71964" y="9461"/>
                    <a:pt x="73654" y="6827"/>
                    <a:pt x="75784" y="4563"/>
                  </a:cubicBezTo>
                  <a:cubicBezTo>
                    <a:pt x="78134" y="1623"/>
                    <a:pt x="81627" y="-174"/>
                    <a:pt x="85387" y="-373"/>
                  </a:cubicBezTo>
                  <a:cubicBezTo>
                    <a:pt x="87050" y="-249"/>
                    <a:pt x="88703" y="19"/>
                    <a:pt x="90323" y="432"/>
                  </a:cubicBezTo>
                  <a:cubicBezTo>
                    <a:pt x="92791" y="1022"/>
                    <a:pt x="94990" y="3973"/>
                    <a:pt x="96975" y="9392"/>
                  </a:cubicBezTo>
                  <a:cubicBezTo>
                    <a:pt x="98917" y="17659"/>
                    <a:pt x="100157" y="26076"/>
                    <a:pt x="100677" y="34553"/>
                  </a:cubicBezTo>
                  <a:cubicBezTo>
                    <a:pt x="103397" y="64634"/>
                    <a:pt x="104754" y="87542"/>
                    <a:pt x="104754" y="103277"/>
                  </a:cubicBezTo>
                  <a:lnTo>
                    <a:pt x="104754" y="106979"/>
                  </a:lnTo>
                  <a:cubicBezTo>
                    <a:pt x="104711" y="111357"/>
                    <a:pt x="102753" y="115498"/>
                    <a:pt x="99390" y="118299"/>
                  </a:cubicBezTo>
                  <a:cubicBezTo>
                    <a:pt x="94234" y="122204"/>
                    <a:pt x="87882" y="124200"/>
                    <a:pt x="81417" y="123932"/>
                  </a:cubicBezTo>
                  <a:close/>
                  <a:moveTo>
                    <a:pt x="36245" y="89275"/>
                  </a:moveTo>
                  <a:cubicBezTo>
                    <a:pt x="42200" y="89275"/>
                    <a:pt x="48316" y="81764"/>
                    <a:pt x="54647" y="66635"/>
                  </a:cubicBezTo>
                  <a:cubicBezTo>
                    <a:pt x="58922" y="57922"/>
                    <a:pt x="62114" y="48716"/>
                    <a:pt x="64142" y="39220"/>
                  </a:cubicBezTo>
                  <a:cubicBezTo>
                    <a:pt x="64142" y="36109"/>
                    <a:pt x="61192" y="34553"/>
                    <a:pt x="55344" y="34553"/>
                  </a:cubicBezTo>
                  <a:cubicBezTo>
                    <a:pt x="49496" y="34553"/>
                    <a:pt x="43541" y="38362"/>
                    <a:pt x="38605" y="45980"/>
                  </a:cubicBezTo>
                  <a:cubicBezTo>
                    <a:pt x="33745" y="53400"/>
                    <a:pt x="30494" y="61748"/>
                    <a:pt x="29056" y="70498"/>
                  </a:cubicBezTo>
                  <a:cubicBezTo>
                    <a:pt x="28798" y="72273"/>
                    <a:pt x="28654" y="74065"/>
                    <a:pt x="28627" y="75862"/>
                  </a:cubicBezTo>
                  <a:cubicBezTo>
                    <a:pt x="28176" y="80653"/>
                    <a:pt x="30199" y="85348"/>
                    <a:pt x="33992" y="88309"/>
                  </a:cubicBezTo>
                  <a:cubicBezTo>
                    <a:pt x="34614" y="88872"/>
                    <a:pt x="35408" y="89216"/>
                    <a:pt x="36245" y="89275"/>
                  </a:cubicBezTo>
                  <a:close/>
                </a:path>
              </a:pathLst>
            </a:custGeom>
            <a:solidFill>
              <a:srgbClr val="FFFFFF"/>
            </a:solidFill>
            <a:ln w="5363" cap="flat">
              <a:noFill/>
              <a:prstDash val="solid"/>
              <a:miter/>
            </a:ln>
          </p:spPr>
          <p:txBody>
            <a:bodyPr rtlCol="0" anchor="ctr"/>
            <a:lstStyle/>
            <a:p>
              <a:endParaRPr lang="fr-FR"/>
            </a:p>
          </p:txBody>
        </p:sp>
        <p:sp>
          <p:nvSpPr>
            <p:cNvPr id="21" name="Graphique 6">
              <a:extLst>
                <a:ext uri="{FF2B5EF4-FFF2-40B4-BE49-F238E27FC236}">
                  <a16:creationId xmlns:a16="http://schemas.microsoft.com/office/drawing/2014/main" id="{7F3B25CA-560E-4957-A602-D7729CC0517B}"/>
                </a:ext>
              </a:extLst>
            </p:cNvPr>
            <p:cNvSpPr/>
            <p:nvPr/>
          </p:nvSpPr>
          <p:spPr>
            <a:xfrm>
              <a:off x="1911964" y="3812469"/>
              <a:ext cx="107481" cy="196640"/>
            </a:xfrm>
            <a:custGeom>
              <a:avLst/>
              <a:gdLst>
                <a:gd name="connsiteX0" fmla="*/ 21760 w 107481"/>
                <a:gd name="connsiteY0" fmla="*/ 196250 h 196640"/>
                <a:gd name="connsiteX1" fmla="*/ 21062 w 107481"/>
                <a:gd name="connsiteY1" fmla="*/ 196250 h 196640"/>
                <a:gd name="connsiteX2" fmla="*/ 7918 w 107481"/>
                <a:gd name="connsiteY2" fmla="*/ 189169 h 196640"/>
                <a:gd name="connsiteX3" fmla="*/ -22 w 107481"/>
                <a:gd name="connsiteY3" fmla="*/ 147591 h 196640"/>
                <a:gd name="connsiteX4" fmla="*/ -451 w 107481"/>
                <a:gd name="connsiteY4" fmla="*/ 122108 h 196640"/>
                <a:gd name="connsiteX5" fmla="*/ 837 w 107481"/>
                <a:gd name="connsiteY5" fmla="*/ 80101 h 196640"/>
                <a:gd name="connsiteX6" fmla="*/ 5504 w 107481"/>
                <a:gd name="connsiteY6" fmla="*/ 23072 h 196640"/>
                <a:gd name="connsiteX7" fmla="*/ 22779 w 107481"/>
                <a:gd name="connsiteY7" fmla="*/ -373 h 196640"/>
                <a:gd name="connsiteX8" fmla="*/ 39893 w 107481"/>
                <a:gd name="connsiteY8" fmla="*/ 23930 h 196640"/>
                <a:gd name="connsiteX9" fmla="*/ 40429 w 107481"/>
                <a:gd name="connsiteY9" fmla="*/ 57944 h 196640"/>
                <a:gd name="connsiteX10" fmla="*/ 42254 w 107481"/>
                <a:gd name="connsiteY10" fmla="*/ 69478 h 196640"/>
                <a:gd name="connsiteX11" fmla="*/ 46814 w 107481"/>
                <a:gd name="connsiteY11" fmla="*/ 73985 h 196640"/>
                <a:gd name="connsiteX12" fmla="*/ 48477 w 107481"/>
                <a:gd name="connsiteY12" fmla="*/ 73717 h 196640"/>
                <a:gd name="connsiteX13" fmla="*/ 61782 w 107481"/>
                <a:gd name="connsiteY13" fmla="*/ 71195 h 196640"/>
                <a:gd name="connsiteX14" fmla="*/ 77877 w 107481"/>
                <a:gd name="connsiteY14" fmla="*/ 75058 h 196640"/>
                <a:gd name="connsiteX15" fmla="*/ 94400 w 107481"/>
                <a:gd name="connsiteY15" fmla="*/ 89865 h 196640"/>
                <a:gd name="connsiteX16" fmla="*/ 107008 w 107481"/>
                <a:gd name="connsiteY16" fmla="*/ 134715 h 196640"/>
                <a:gd name="connsiteX17" fmla="*/ 102019 w 107481"/>
                <a:gd name="connsiteY17" fmla="*/ 164973 h 196640"/>
                <a:gd name="connsiteX18" fmla="*/ 90108 w 107481"/>
                <a:gd name="connsiteY18" fmla="*/ 184179 h 196640"/>
                <a:gd name="connsiteX19" fmla="*/ 71063 w 107481"/>
                <a:gd name="connsiteY19" fmla="*/ 191690 h 196640"/>
                <a:gd name="connsiteX20" fmla="*/ 43058 w 107481"/>
                <a:gd name="connsiteY20" fmla="*/ 179941 h 196640"/>
                <a:gd name="connsiteX21" fmla="*/ 35816 w 107481"/>
                <a:gd name="connsiteY21" fmla="*/ 174147 h 196640"/>
                <a:gd name="connsiteX22" fmla="*/ 33729 w 107481"/>
                <a:gd name="connsiteY22" fmla="*/ 175912 h 196640"/>
                <a:gd name="connsiteX23" fmla="*/ 33723 w 107481"/>
                <a:gd name="connsiteY23" fmla="*/ 176025 h 196640"/>
                <a:gd name="connsiteX24" fmla="*/ 33723 w 107481"/>
                <a:gd name="connsiteY24" fmla="*/ 178117 h 196640"/>
                <a:gd name="connsiteX25" fmla="*/ 33723 w 107481"/>
                <a:gd name="connsiteY25" fmla="*/ 180853 h 196640"/>
                <a:gd name="connsiteX26" fmla="*/ 33723 w 107481"/>
                <a:gd name="connsiteY26" fmla="*/ 183911 h 196640"/>
                <a:gd name="connsiteX27" fmla="*/ 32382 w 107481"/>
                <a:gd name="connsiteY27" fmla="*/ 191690 h 196640"/>
                <a:gd name="connsiteX28" fmla="*/ 21760 w 107481"/>
                <a:gd name="connsiteY28" fmla="*/ 196250 h 196640"/>
                <a:gd name="connsiteX29" fmla="*/ 66878 w 107481"/>
                <a:gd name="connsiteY29" fmla="*/ 162130 h 196640"/>
                <a:gd name="connsiteX30" fmla="*/ 77340 w 107481"/>
                <a:gd name="connsiteY30" fmla="*/ 142172 h 196640"/>
                <a:gd name="connsiteX31" fmla="*/ 69132 w 107481"/>
                <a:gd name="connsiteY31" fmla="*/ 110949 h 196640"/>
                <a:gd name="connsiteX32" fmla="*/ 54861 w 107481"/>
                <a:gd name="connsiteY32" fmla="*/ 102043 h 196640"/>
                <a:gd name="connsiteX33" fmla="*/ 46116 w 107481"/>
                <a:gd name="connsiteY33" fmla="*/ 111485 h 196640"/>
                <a:gd name="connsiteX34" fmla="*/ 44990 w 107481"/>
                <a:gd name="connsiteY34" fmla="*/ 122215 h 196640"/>
                <a:gd name="connsiteX35" fmla="*/ 53895 w 107481"/>
                <a:gd name="connsiteY35" fmla="*/ 154726 h 196640"/>
                <a:gd name="connsiteX36" fmla="*/ 66878 w 107481"/>
                <a:gd name="connsiteY36" fmla="*/ 162130 h 196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07481" h="196640">
                  <a:moveTo>
                    <a:pt x="21760" y="196250"/>
                  </a:moveTo>
                  <a:lnTo>
                    <a:pt x="21062" y="196250"/>
                  </a:lnTo>
                  <a:cubicBezTo>
                    <a:pt x="15708" y="196513"/>
                    <a:pt x="10644" y="193788"/>
                    <a:pt x="7918" y="189169"/>
                  </a:cubicBezTo>
                  <a:cubicBezTo>
                    <a:pt x="3305" y="181444"/>
                    <a:pt x="622" y="167709"/>
                    <a:pt x="-22" y="147591"/>
                  </a:cubicBezTo>
                  <a:cubicBezTo>
                    <a:pt x="-22" y="139061"/>
                    <a:pt x="-451" y="130584"/>
                    <a:pt x="-451" y="122108"/>
                  </a:cubicBezTo>
                  <a:cubicBezTo>
                    <a:pt x="-451" y="110305"/>
                    <a:pt x="-22" y="96303"/>
                    <a:pt x="837" y="80101"/>
                  </a:cubicBezTo>
                  <a:cubicBezTo>
                    <a:pt x="1384" y="61023"/>
                    <a:pt x="2940" y="41983"/>
                    <a:pt x="5504" y="23072"/>
                  </a:cubicBezTo>
                  <a:cubicBezTo>
                    <a:pt x="8240" y="7406"/>
                    <a:pt x="13981" y="-373"/>
                    <a:pt x="22779" y="-373"/>
                  </a:cubicBezTo>
                  <a:cubicBezTo>
                    <a:pt x="34008" y="-373"/>
                    <a:pt x="39716" y="7728"/>
                    <a:pt x="39893" y="23930"/>
                  </a:cubicBezTo>
                  <a:cubicBezTo>
                    <a:pt x="40145" y="42708"/>
                    <a:pt x="40322" y="54044"/>
                    <a:pt x="40429" y="57944"/>
                  </a:cubicBezTo>
                  <a:cubicBezTo>
                    <a:pt x="40526" y="61855"/>
                    <a:pt x="41138" y="65734"/>
                    <a:pt x="42254" y="69478"/>
                  </a:cubicBezTo>
                  <a:cubicBezTo>
                    <a:pt x="43219" y="72483"/>
                    <a:pt x="44721" y="73985"/>
                    <a:pt x="46814" y="73985"/>
                  </a:cubicBezTo>
                  <a:cubicBezTo>
                    <a:pt x="47382" y="74001"/>
                    <a:pt x="47946" y="73910"/>
                    <a:pt x="48477" y="73717"/>
                  </a:cubicBezTo>
                  <a:cubicBezTo>
                    <a:pt x="52731" y="72102"/>
                    <a:pt x="57232" y="71243"/>
                    <a:pt x="61782" y="71195"/>
                  </a:cubicBezTo>
                  <a:cubicBezTo>
                    <a:pt x="67345" y="71426"/>
                    <a:pt x="72812" y="72740"/>
                    <a:pt x="77877" y="75058"/>
                  </a:cubicBezTo>
                  <a:cubicBezTo>
                    <a:pt x="84738" y="78234"/>
                    <a:pt x="90495" y="83389"/>
                    <a:pt x="94400" y="89865"/>
                  </a:cubicBezTo>
                  <a:cubicBezTo>
                    <a:pt x="102995" y="103218"/>
                    <a:pt x="107389" y="118840"/>
                    <a:pt x="107008" y="134715"/>
                  </a:cubicBezTo>
                  <a:cubicBezTo>
                    <a:pt x="107099" y="145011"/>
                    <a:pt x="105409" y="155252"/>
                    <a:pt x="102019" y="164973"/>
                  </a:cubicBezTo>
                  <a:cubicBezTo>
                    <a:pt x="99572" y="172205"/>
                    <a:pt x="95500" y="178777"/>
                    <a:pt x="90108" y="184179"/>
                  </a:cubicBezTo>
                  <a:cubicBezTo>
                    <a:pt x="85049" y="189174"/>
                    <a:pt x="78172" y="191889"/>
                    <a:pt x="71063" y="191690"/>
                  </a:cubicBezTo>
                  <a:cubicBezTo>
                    <a:pt x="60644" y="191148"/>
                    <a:pt x="50741" y="186996"/>
                    <a:pt x="43058" y="179941"/>
                  </a:cubicBezTo>
                  <a:lnTo>
                    <a:pt x="35816" y="174147"/>
                  </a:lnTo>
                  <a:cubicBezTo>
                    <a:pt x="34754" y="174056"/>
                    <a:pt x="33820" y="174850"/>
                    <a:pt x="33729" y="175912"/>
                  </a:cubicBezTo>
                  <a:cubicBezTo>
                    <a:pt x="33729" y="175950"/>
                    <a:pt x="33723" y="175987"/>
                    <a:pt x="33723" y="176025"/>
                  </a:cubicBezTo>
                  <a:cubicBezTo>
                    <a:pt x="33664" y="176722"/>
                    <a:pt x="33664" y="177420"/>
                    <a:pt x="33723" y="178117"/>
                  </a:cubicBezTo>
                  <a:cubicBezTo>
                    <a:pt x="33675" y="179029"/>
                    <a:pt x="33675" y="179941"/>
                    <a:pt x="33723" y="180853"/>
                  </a:cubicBezTo>
                  <a:cubicBezTo>
                    <a:pt x="33804" y="181872"/>
                    <a:pt x="33804" y="182892"/>
                    <a:pt x="33723" y="183911"/>
                  </a:cubicBezTo>
                  <a:cubicBezTo>
                    <a:pt x="33680" y="186556"/>
                    <a:pt x="33230" y="189185"/>
                    <a:pt x="32382" y="191690"/>
                  </a:cubicBezTo>
                  <a:cubicBezTo>
                    <a:pt x="31524" y="194534"/>
                    <a:pt x="27983" y="196036"/>
                    <a:pt x="21760" y="196250"/>
                  </a:cubicBezTo>
                  <a:close/>
                  <a:moveTo>
                    <a:pt x="66878" y="162130"/>
                  </a:moveTo>
                  <a:cubicBezTo>
                    <a:pt x="73853" y="162130"/>
                    <a:pt x="77340" y="155477"/>
                    <a:pt x="77340" y="142172"/>
                  </a:cubicBezTo>
                  <a:cubicBezTo>
                    <a:pt x="77630" y="131196"/>
                    <a:pt x="74786" y="120364"/>
                    <a:pt x="69132" y="110949"/>
                  </a:cubicBezTo>
                  <a:cubicBezTo>
                    <a:pt x="66428" y="105530"/>
                    <a:pt x="60913" y="102091"/>
                    <a:pt x="54861" y="102043"/>
                  </a:cubicBezTo>
                  <a:cubicBezTo>
                    <a:pt x="50515" y="102043"/>
                    <a:pt x="47619" y="105155"/>
                    <a:pt x="46116" y="111485"/>
                  </a:cubicBezTo>
                  <a:cubicBezTo>
                    <a:pt x="45312" y="115005"/>
                    <a:pt x="44936" y="118605"/>
                    <a:pt x="44990" y="122215"/>
                  </a:cubicBezTo>
                  <a:cubicBezTo>
                    <a:pt x="44577" y="133707"/>
                    <a:pt x="47683" y="145048"/>
                    <a:pt x="53895" y="154726"/>
                  </a:cubicBezTo>
                  <a:cubicBezTo>
                    <a:pt x="56615" y="159308"/>
                    <a:pt x="61551" y="162119"/>
                    <a:pt x="66878" y="162130"/>
                  </a:cubicBezTo>
                  <a:close/>
                </a:path>
              </a:pathLst>
            </a:custGeom>
            <a:solidFill>
              <a:srgbClr val="FFFFFF"/>
            </a:solidFill>
            <a:ln w="5363" cap="flat">
              <a:noFill/>
              <a:prstDash val="solid"/>
              <a:miter/>
            </a:ln>
          </p:spPr>
          <p:txBody>
            <a:bodyPr rtlCol="0" anchor="ctr"/>
            <a:lstStyle/>
            <a:p>
              <a:endParaRPr lang="fr-FR"/>
            </a:p>
          </p:txBody>
        </p:sp>
        <p:sp>
          <p:nvSpPr>
            <p:cNvPr id="22" name="Graphique 6">
              <a:extLst>
                <a:ext uri="{FF2B5EF4-FFF2-40B4-BE49-F238E27FC236}">
                  <a16:creationId xmlns:a16="http://schemas.microsoft.com/office/drawing/2014/main" id="{7F3B25CA-560E-4957-A602-D7729CC0517B}"/>
                </a:ext>
              </a:extLst>
            </p:cNvPr>
            <p:cNvSpPr/>
            <p:nvPr/>
          </p:nvSpPr>
          <p:spPr>
            <a:xfrm>
              <a:off x="2033316" y="3812791"/>
              <a:ext cx="41473" cy="196837"/>
            </a:xfrm>
            <a:custGeom>
              <a:avLst/>
              <a:gdLst>
                <a:gd name="connsiteX0" fmla="*/ 19239 w 41473"/>
                <a:gd name="connsiteY0" fmla="*/ 196465 h 196837"/>
                <a:gd name="connsiteX1" fmla="*/ 18381 w 41473"/>
                <a:gd name="connsiteY1" fmla="*/ 196465 h 196837"/>
                <a:gd name="connsiteX2" fmla="*/ 8670 w 41473"/>
                <a:gd name="connsiteY2" fmla="*/ 193086 h 196837"/>
                <a:gd name="connsiteX3" fmla="*/ 2823 w 41473"/>
                <a:gd name="connsiteY3" fmla="*/ 183590 h 196837"/>
                <a:gd name="connsiteX4" fmla="*/ -450 w 41473"/>
                <a:gd name="connsiteY4" fmla="*/ 97322 h 196837"/>
                <a:gd name="connsiteX5" fmla="*/ 2984 w 41473"/>
                <a:gd name="connsiteY5" fmla="*/ 11484 h 196837"/>
                <a:gd name="connsiteX6" fmla="*/ 9904 w 41473"/>
                <a:gd name="connsiteY6" fmla="*/ 1452 h 196837"/>
                <a:gd name="connsiteX7" fmla="*/ 16664 w 41473"/>
                <a:gd name="connsiteY7" fmla="*/ -372 h 196837"/>
                <a:gd name="connsiteX8" fmla="*/ 21224 w 41473"/>
                <a:gd name="connsiteY8" fmla="*/ 325 h 196837"/>
                <a:gd name="connsiteX9" fmla="*/ 31525 w 41473"/>
                <a:gd name="connsiteY9" fmla="*/ 10358 h 196837"/>
                <a:gd name="connsiteX10" fmla="*/ 39036 w 41473"/>
                <a:gd name="connsiteY10" fmla="*/ 61592 h 196837"/>
                <a:gd name="connsiteX11" fmla="*/ 41021 w 41473"/>
                <a:gd name="connsiteY11" fmla="*/ 117333 h 196837"/>
                <a:gd name="connsiteX12" fmla="*/ 40591 w 41473"/>
                <a:gd name="connsiteY12" fmla="*/ 146787 h 196837"/>
                <a:gd name="connsiteX13" fmla="*/ 34797 w 41473"/>
                <a:gd name="connsiteY13" fmla="*/ 184341 h 196837"/>
                <a:gd name="connsiteX14" fmla="*/ 19239 w 41473"/>
                <a:gd name="connsiteY14" fmla="*/ 196465 h 196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1473" h="196837">
                  <a:moveTo>
                    <a:pt x="19239" y="196465"/>
                  </a:moveTo>
                  <a:lnTo>
                    <a:pt x="18381" y="196465"/>
                  </a:lnTo>
                  <a:cubicBezTo>
                    <a:pt x="14861" y="196433"/>
                    <a:pt x="11449" y="195242"/>
                    <a:pt x="8670" y="193086"/>
                  </a:cubicBezTo>
                  <a:cubicBezTo>
                    <a:pt x="5585" y="190779"/>
                    <a:pt x="3499" y="187383"/>
                    <a:pt x="2823" y="183590"/>
                  </a:cubicBezTo>
                  <a:cubicBezTo>
                    <a:pt x="677" y="172860"/>
                    <a:pt x="-412" y="144104"/>
                    <a:pt x="-450" y="97322"/>
                  </a:cubicBezTo>
                  <a:cubicBezTo>
                    <a:pt x="-487" y="50541"/>
                    <a:pt x="661" y="21930"/>
                    <a:pt x="2984" y="11484"/>
                  </a:cubicBezTo>
                  <a:cubicBezTo>
                    <a:pt x="3659" y="7267"/>
                    <a:pt x="6202" y="3582"/>
                    <a:pt x="9904" y="1452"/>
                  </a:cubicBezTo>
                  <a:cubicBezTo>
                    <a:pt x="11959" y="261"/>
                    <a:pt x="14287" y="-372"/>
                    <a:pt x="16664" y="-372"/>
                  </a:cubicBezTo>
                  <a:cubicBezTo>
                    <a:pt x="18209" y="-383"/>
                    <a:pt x="19749" y="-147"/>
                    <a:pt x="21224" y="325"/>
                  </a:cubicBezTo>
                  <a:cubicBezTo>
                    <a:pt x="26106" y="1752"/>
                    <a:pt x="29969" y="5513"/>
                    <a:pt x="31525" y="10358"/>
                  </a:cubicBezTo>
                  <a:cubicBezTo>
                    <a:pt x="35940" y="27101"/>
                    <a:pt x="38456" y="44285"/>
                    <a:pt x="39036" y="61592"/>
                  </a:cubicBezTo>
                  <a:cubicBezTo>
                    <a:pt x="40393" y="80155"/>
                    <a:pt x="41058" y="98733"/>
                    <a:pt x="41021" y="117333"/>
                  </a:cubicBezTo>
                  <a:cubicBezTo>
                    <a:pt x="41021" y="122698"/>
                    <a:pt x="41021" y="132301"/>
                    <a:pt x="40591" y="146787"/>
                  </a:cubicBezTo>
                  <a:cubicBezTo>
                    <a:pt x="40618" y="159528"/>
                    <a:pt x="38665" y="172200"/>
                    <a:pt x="34797" y="184341"/>
                  </a:cubicBezTo>
                  <a:cubicBezTo>
                    <a:pt x="32984" y="191460"/>
                    <a:pt x="26584" y="196449"/>
                    <a:pt x="19239" y="196465"/>
                  </a:cubicBezTo>
                  <a:close/>
                </a:path>
              </a:pathLst>
            </a:custGeom>
            <a:solidFill>
              <a:srgbClr val="FFFFFF"/>
            </a:solidFill>
            <a:ln w="5363" cap="flat">
              <a:noFill/>
              <a:prstDash val="solid"/>
              <a:miter/>
            </a:ln>
          </p:spPr>
          <p:txBody>
            <a:bodyPr rtlCol="0" anchor="ctr"/>
            <a:lstStyle/>
            <a:p>
              <a:endParaRPr lang="fr-FR"/>
            </a:p>
          </p:txBody>
        </p:sp>
        <p:sp>
          <p:nvSpPr>
            <p:cNvPr id="23" name="Graphique 6">
              <a:extLst>
                <a:ext uri="{FF2B5EF4-FFF2-40B4-BE49-F238E27FC236}">
                  <a16:creationId xmlns:a16="http://schemas.microsoft.com/office/drawing/2014/main" id="{7F3B25CA-560E-4957-A602-D7729CC0517B}"/>
                </a:ext>
              </a:extLst>
            </p:cNvPr>
            <p:cNvSpPr/>
            <p:nvPr/>
          </p:nvSpPr>
          <p:spPr>
            <a:xfrm>
              <a:off x="2087127" y="3886022"/>
              <a:ext cx="105419" cy="124393"/>
            </a:xfrm>
            <a:custGeom>
              <a:avLst/>
              <a:gdLst>
                <a:gd name="connsiteX0" fmla="*/ 81417 w 105419"/>
                <a:gd name="connsiteY0" fmla="*/ 123932 h 124393"/>
                <a:gd name="connsiteX1" fmla="*/ 65371 w 105419"/>
                <a:gd name="connsiteY1" fmla="*/ 111072 h 124393"/>
                <a:gd name="connsiteX2" fmla="*/ 65323 w 105419"/>
                <a:gd name="connsiteY2" fmla="*/ 110520 h 124393"/>
                <a:gd name="connsiteX3" fmla="*/ 64196 w 105419"/>
                <a:gd name="connsiteY3" fmla="*/ 96946 h 124393"/>
                <a:gd name="connsiteX4" fmla="*/ 62908 w 105419"/>
                <a:gd name="connsiteY4" fmla="*/ 87719 h 124393"/>
                <a:gd name="connsiteX5" fmla="*/ 57973 w 105419"/>
                <a:gd name="connsiteY5" fmla="*/ 94371 h 124393"/>
                <a:gd name="connsiteX6" fmla="*/ 50891 w 105419"/>
                <a:gd name="connsiteY6" fmla="*/ 105423 h 124393"/>
                <a:gd name="connsiteX7" fmla="*/ 27715 w 105419"/>
                <a:gd name="connsiteY7" fmla="*/ 120713 h 124393"/>
                <a:gd name="connsiteX8" fmla="*/ 15268 w 105419"/>
                <a:gd name="connsiteY8" fmla="*/ 116743 h 124393"/>
                <a:gd name="connsiteX9" fmla="*/ 1373 w 105419"/>
                <a:gd name="connsiteY9" fmla="*/ 93835 h 124393"/>
                <a:gd name="connsiteX10" fmla="*/ -451 w 105419"/>
                <a:gd name="connsiteY10" fmla="*/ 80262 h 124393"/>
                <a:gd name="connsiteX11" fmla="*/ 7865 w 105419"/>
                <a:gd name="connsiteY11" fmla="*/ 44049 h 124393"/>
                <a:gd name="connsiteX12" fmla="*/ 29700 w 105419"/>
                <a:gd name="connsiteY12" fmla="*/ 17868 h 124393"/>
                <a:gd name="connsiteX13" fmla="*/ 47672 w 105419"/>
                <a:gd name="connsiteY13" fmla="*/ 12181 h 124393"/>
                <a:gd name="connsiteX14" fmla="*/ 64518 w 105419"/>
                <a:gd name="connsiteY14" fmla="*/ 17010 h 124393"/>
                <a:gd name="connsiteX15" fmla="*/ 66771 w 105419"/>
                <a:gd name="connsiteY15" fmla="*/ 17707 h 124393"/>
                <a:gd name="connsiteX16" fmla="*/ 71009 w 105419"/>
                <a:gd name="connsiteY16" fmla="*/ 12342 h 124393"/>
                <a:gd name="connsiteX17" fmla="*/ 75945 w 105419"/>
                <a:gd name="connsiteY17" fmla="*/ 4563 h 124393"/>
                <a:gd name="connsiteX18" fmla="*/ 85602 w 105419"/>
                <a:gd name="connsiteY18" fmla="*/ -373 h 124393"/>
                <a:gd name="connsiteX19" fmla="*/ 90537 w 105419"/>
                <a:gd name="connsiteY19" fmla="*/ 432 h 124393"/>
                <a:gd name="connsiteX20" fmla="*/ 97190 w 105419"/>
                <a:gd name="connsiteY20" fmla="*/ 9392 h 124393"/>
                <a:gd name="connsiteX21" fmla="*/ 100838 w 105419"/>
                <a:gd name="connsiteY21" fmla="*/ 34553 h 124393"/>
                <a:gd name="connsiteX22" fmla="*/ 104969 w 105419"/>
                <a:gd name="connsiteY22" fmla="*/ 103277 h 124393"/>
                <a:gd name="connsiteX23" fmla="*/ 104969 w 105419"/>
                <a:gd name="connsiteY23" fmla="*/ 106979 h 124393"/>
                <a:gd name="connsiteX24" fmla="*/ 99604 w 105419"/>
                <a:gd name="connsiteY24" fmla="*/ 118299 h 124393"/>
                <a:gd name="connsiteX25" fmla="*/ 81417 w 105419"/>
                <a:gd name="connsiteY25" fmla="*/ 123932 h 124393"/>
                <a:gd name="connsiteX26" fmla="*/ 36298 w 105419"/>
                <a:gd name="connsiteY26" fmla="*/ 89275 h 124393"/>
                <a:gd name="connsiteX27" fmla="*/ 54700 w 105419"/>
                <a:gd name="connsiteY27" fmla="*/ 66635 h 124393"/>
                <a:gd name="connsiteX28" fmla="*/ 64142 w 105419"/>
                <a:gd name="connsiteY28" fmla="*/ 39220 h 124393"/>
                <a:gd name="connsiteX29" fmla="*/ 55397 w 105419"/>
                <a:gd name="connsiteY29" fmla="*/ 34553 h 124393"/>
                <a:gd name="connsiteX30" fmla="*/ 38605 w 105419"/>
                <a:gd name="connsiteY30" fmla="*/ 45980 h 124393"/>
                <a:gd name="connsiteX31" fmla="*/ 29056 w 105419"/>
                <a:gd name="connsiteY31" fmla="*/ 70498 h 124393"/>
                <a:gd name="connsiteX32" fmla="*/ 28680 w 105419"/>
                <a:gd name="connsiteY32" fmla="*/ 75862 h 124393"/>
                <a:gd name="connsiteX33" fmla="*/ 34045 w 105419"/>
                <a:gd name="connsiteY33" fmla="*/ 88309 h 124393"/>
                <a:gd name="connsiteX34" fmla="*/ 36298 w 105419"/>
                <a:gd name="connsiteY34" fmla="*/ 89275 h 124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05419" h="124393">
                  <a:moveTo>
                    <a:pt x="81417" y="123932"/>
                  </a:moveTo>
                  <a:cubicBezTo>
                    <a:pt x="73434" y="124812"/>
                    <a:pt x="66251" y="119055"/>
                    <a:pt x="65371" y="111072"/>
                  </a:cubicBezTo>
                  <a:cubicBezTo>
                    <a:pt x="65355" y="110890"/>
                    <a:pt x="65339" y="110702"/>
                    <a:pt x="65323" y="110520"/>
                  </a:cubicBezTo>
                  <a:cubicBezTo>
                    <a:pt x="64566" y="106035"/>
                    <a:pt x="64191" y="101496"/>
                    <a:pt x="64196" y="96946"/>
                  </a:cubicBezTo>
                  <a:cubicBezTo>
                    <a:pt x="64196" y="90777"/>
                    <a:pt x="63767" y="87719"/>
                    <a:pt x="62908" y="87719"/>
                  </a:cubicBezTo>
                  <a:cubicBezTo>
                    <a:pt x="62050" y="87719"/>
                    <a:pt x="60494" y="89972"/>
                    <a:pt x="57973" y="94371"/>
                  </a:cubicBezTo>
                  <a:cubicBezTo>
                    <a:pt x="56095" y="97698"/>
                    <a:pt x="53734" y="101346"/>
                    <a:pt x="50891" y="105423"/>
                  </a:cubicBezTo>
                  <a:cubicBezTo>
                    <a:pt x="43740" y="115616"/>
                    <a:pt x="36014" y="120713"/>
                    <a:pt x="27715" y="120713"/>
                  </a:cubicBezTo>
                  <a:cubicBezTo>
                    <a:pt x="23240" y="120815"/>
                    <a:pt x="18857" y="119420"/>
                    <a:pt x="15268" y="116743"/>
                  </a:cubicBezTo>
                  <a:cubicBezTo>
                    <a:pt x="8111" y="110954"/>
                    <a:pt x="3197" y="102853"/>
                    <a:pt x="1373" y="93835"/>
                  </a:cubicBezTo>
                  <a:cubicBezTo>
                    <a:pt x="187" y="89409"/>
                    <a:pt x="-424" y="84843"/>
                    <a:pt x="-451" y="80262"/>
                  </a:cubicBezTo>
                  <a:cubicBezTo>
                    <a:pt x="-376" y="67724"/>
                    <a:pt x="2462" y="55363"/>
                    <a:pt x="7865" y="44049"/>
                  </a:cubicBezTo>
                  <a:cubicBezTo>
                    <a:pt x="12409" y="33362"/>
                    <a:pt x="20005" y="24258"/>
                    <a:pt x="29700" y="17868"/>
                  </a:cubicBezTo>
                  <a:cubicBezTo>
                    <a:pt x="35022" y="14290"/>
                    <a:pt x="41261" y="12315"/>
                    <a:pt x="47672" y="12181"/>
                  </a:cubicBezTo>
                  <a:cubicBezTo>
                    <a:pt x="53611" y="12289"/>
                    <a:pt x="59421" y="13952"/>
                    <a:pt x="64518" y="17010"/>
                  </a:cubicBezTo>
                  <a:cubicBezTo>
                    <a:pt x="65194" y="17439"/>
                    <a:pt x="65972" y="17680"/>
                    <a:pt x="66771" y="17707"/>
                  </a:cubicBezTo>
                  <a:cubicBezTo>
                    <a:pt x="68058" y="17707"/>
                    <a:pt x="69507" y="15937"/>
                    <a:pt x="71009" y="12342"/>
                  </a:cubicBezTo>
                  <a:cubicBezTo>
                    <a:pt x="72136" y="9456"/>
                    <a:pt x="73815" y="6811"/>
                    <a:pt x="75945" y="4563"/>
                  </a:cubicBezTo>
                  <a:cubicBezTo>
                    <a:pt x="78316" y="1623"/>
                    <a:pt x="81830" y="-174"/>
                    <a:pt x="85602" y="-373"/>
                  </a:cubicBezTo>
                  <a:cubicBezTo>
                    <a:pt x="87265" y="-244"/>
                    <a:pt x="88917" y="25"/>
                    <a:pt x="90537" y="432"/>
                  </a:cubicBezTo>
                  <a:cubicBezTo>
                    <a:pt x="92952" y="1022"/>
                    <a:pt x="95205" y="3973"/>
                    <a:pt x="97190" y="9392"/>
                  </a:cubicBezTo>
                  <a:cubicBezTo>
                    <a:pt x="99132" y="17659"/>
                    <a:pt x="100350" y="26076"/>
                    <a:pt x="100838" y="34553"/>
                  </a:cubicBezTo>
                  <a:cubicBezTo>
                    <a:pt x="103558" y="64634"/>
                    <a:pt x="104932" y="87542"/>
                    <a:pt x="104969" y="103277"/>
                  </a:cubicBezTo>
                  <a:lnTo>
                    <a:pt x="104969" y="106979"/>
                  </a:lnTo>
                  <a:cubicBezTo>
                    <a:pt x="104937" y="111357"/>
                    <a:pt x="102973" y="115498"/>
                    <a:pt x="99604" y="118299"/>
                  </a:cubicBezTo>
                  <a:cubicBezTo>
                    <a:pt x="94384" y="122242"/>
                    <a:pt x="87951" y="124238"/>
                    <a:pt x="81417" y="123932"/>
                  </a:cubicBezTo>
                  <a:close/>
                  <a:moveTo>
                    <a:pt x="36298" y="89275"/>
                  </a:moveTo>
                  <a:cubicBezTo>
                    <a:pt x="42253" y="89275"/>
                    <a:pt x="48369" y="81764"/>
                    <a:pt x="54700" y="66635"/>
                  </a:cubicBezTo>
                  <a:cubicBezTo>
                    <a:pt x="58944" y="57912"/>
                    <a:pt x="62114" y="48706"/>
                    <a:pt x="64142" y="39220"/>
                  </a:cubicBezTo>
                  <a:cubicBezTo>
                    <a:pt x="64142" y="36109"/>
                    <a:pt x="61245" y="34553"/>
                    <a:pt x="55397" y="34553"/>
                  </a:cubicBezTo>
                  <a:cubicBezTo>
                    <a:pt x="49550" y="34553"/>
                    <a:pt x="43595" y="38362"/>
                    <a:pt x="38605" y="45980"/>
                  </a:cubicBezTo>
                  <a:cubicBezTo>
                    <a:pt x="33766" y="53410"/>
                    <a:pt x="30515" y="61753"/>
                    <a:pt x="29056" y="70498"/>
                  </a:cubicBezTo>
                  <a:cubicBezTo>
                    <a:pt x="28815" y="72273"/>
                    <a:pt x="28686" y="74065"/>
                    <a:pt x="28680" y="75862"/>
                  </a:cubicBezTo>
                  <a:cubicBezTo>
                    <a:pt x="28230" y="80653"/>
                    <a:pt x="30252" y="85348"/>
                    <a:pt x="34045" y="88309"/>
                  </a:cubicBezTo>
                  <a:cubicBezTo>
                    <a:pt x="34667" y="88872"/>
                    <a:pt x="35461" y="89210"/>
                    <a:pt x="36298" y="89275"/>
                  </a:cubicBezTo>
                  <a:close/>
                </a:path>
              </a:pathLst>
            </a:custGeom>
            <a:solidFill>
              <a:srgbClr val="FFFFFF"/>
            </a:solidFill>
            <a:ln w="5363" cap="flat">
              <a:noFill/>
              <a:prstDash val="solid"/>
              <a:miter/>
            </a:ln>
          </p:spPr>
          <p:txBody>
            <a:bodyPr rtlCol="0" anchor="ctr"/>
            <a:lstStyle/>
            <a:p>
              <a:endParaRPr lang="fr-FR"/>
            </a:p>
          </p:txBody>
        </p:sp>
        <p:sp>
          <p:nvSpPr>
            <p:cNvPr id="24" name="Graphique 6">
              <a:extLst>
                <a:ext uri="{FF2B5EF4-FFF2-40B4-BE49-F238E27FC236}">
                  <a16:creationId xmlns:a16="http://schemas.microsoft.com/office/drawing/2014/main" id="{7F3B25CA-560E-4957-A602-D7729CC0517B}"/>
                </a:ext>
              </a:extLst>
            </p:cNvPr>
            <p:cNvSpPr/>
            <p:nvPr/>
          </p:nvSpPr>
          <p:spPr>
            <a:xfrm>
              <a:off x="2211002" y="3812469"/>
              <a:ext cx="107481" cy="196640"/>
            </a:xfrm>
            <a:custGeom>
              <a:avLst/>
              <a:gdLst>
                <a:gd name="connsiteX0" fmla="*/ 21760 w 107481"/>
                <a:gd name="connsiteY0" fmla="*/ 196250 h 196640"/>
                <a:gd name="connsiteX1" fmla="*/ 21062 w 107481"/>
                <a:gd name="connsiteY1" fmla="*/ 196250 h 196640"/>
                <a:gd name="connsiteX2" fmla="*/ 7918 w 107481"/>
                <a:gd name="connsiteY2" fmla="*/ 189169 h 196640"/>
                <a:gd name="connsiteX3" fmla="*/ -22 w 107481"/>
                <a:gd name="connsiteY3" fmla="*/ 147591 h 196640"/>
                <a:gd name="connsiteX4" fmla="*/ -451 w 107481"/>
                <a:gd name="connsiteY4" fmla="*/ 122108 h 196640"/>
                <a:gd name="connsiteX5" fmla="*/ 837 w 107481"/>
                <a:gd name="connsiteY5" fmla="*/ 80101 h 196640"/>
                <a:gd name="connsiteX6" fmla="*/ 5504 w 107481"/>
                <a:gd name="connsiteY6" fmla="*/ 23072 h 196640"/>
                <a:gd name="connsiteX7" fmla="*/ 22779 w 107481"/>
                <a:gd name="connsiteY7" fmla="*/ -373 h 196640"/>
                <a:gd name="connsiteX8" fmla="*/ 39893 w 107481"/>
                <a:gd name="connsiteY8" fmla="*/ 23930 h 196640"/>
                <a:gd name="connsiteX9" fmla="*/ 40429 w 107481"/>
                <a:gd name="connsiteY9" fmla="*/ 57944 h 196640"/>
                <a:gd name="connsiteX10" fmla="*/ 42254 w 107481"/>
                <a:gd name="connsiteY10" fmla="*/ 69478 h 196640"/>
                <a:gd name="connsiteX11" fmla="*/ 46814 w 107481"/>
                <a:gd name="connsiteY11" fmla="*/ 73985 h 196640"/>
                <a:gd name="connsiteX12" fmla="*/ 48477 w 107481"/>
                <a:gd name="connsiteY12" fmla="*/ 73717 h 196640"/>
                <a:gd name="connsiteX13" fmla="*/ 61782 w 107481"/>
                <a:gd name="connsiteY13" fmla="*/ 71195 h 196640"/>
                <a:gd name="connsiteX14" fmla="*/ 77877 w 107481"/>
                <a:gd name="connsiteY14" fmla="*/ 75058 h 196640"/>
                <a:gd name="connsiteX15" fmla="*/ 94400 w 107481"/>
                <a:gd name="connsiteY15" fmla="*/ 89865 h 196640"/>
                <a:gd name="connsiteX16" fmla="*/ 107008 w 107481"/>
                <a:gd name="connsiteY16" fmla="*/ 134715 h 196640"/>
                <a:gd name="connsiteX17" fmla="*/ 102019 w 107481"/>
                <a:gd name="connsiteY17" fmla="*/ 164973 h 196640"/>
                <a:gd name="connsiteX18" fmla="*/ 90108 w 107481"/>
                <a:gd name="connsiteY18" fmla="*/ 184179 h 196640"/>
                <a:gd name="connsiteX19" fmla="*/ 71063 w 107481"/>
                <a:gd name="connsiteY19" fmla="*/ 191690 h 196640"/>
                <a:gd name="connsiteX20" fmla="*/ 43059 w 107481"/>
                <a:gd name="connsiteY20" fmla="*/ 179941 h 196640"/>
                <a:gd name="connsiteX21" fmla="*/ 35869 w 107481"/>
                <a:gd name="connsiteY21" fmla="*/ 174147 h 196640"/>
                <a:gd name="connsiteX22" fmla="*/ 33729 w 107481"/>
                <a:gd name="connsiteY22" fmla="*/ 175960 h 196640"/>
                <a:gd name="connsiteX23" fmla="*/ 33723 w 107481"/>
                <a:gd name="connsiteY23" fmla="*/ 176025 h 196640"/>
                <a:gd name="connsiteX24" fmla="*/ 33723 w 107481"/>
                <a:gd name="connsiteY24" fmla="*/ 178117 h 196640"/>
                <a:gd name="connsiteX25" fmla="*/ 33723 w 107481"/>
                <a:gd name="connsiteY25" fmla="*/ 180853 h 196640"/>
                <a:gd name="connsiteX26" fmla="*/ 33723 w 107481"/>
                <a:gd name="connsiteY26" fmla="*/ 183911 h 196640"/>
                <a:gd name="connsiteX27" fmla="*/ 32382 w 107481"/>
                <a:gd name="connsiteY27" fmla="*/ 191690 h 196640"/>
                <a:gd name="connsiteX28" fmla="*/ 21760 w 107481"/>
                <a:gd name="connsiteY28" fmla="*/ 196250 h 196640"/>
                <a:gd name="connsiteX29" fmla="*/ 66879 w 107481"/>
                <a:gd name="connsiteY29" fmla="*/ 162130 h 196640"/>
                <a:gd name="connsiteX30" fmla="*/ 77340 w 107481"/>
                <a:gd name="connsiteY30" fmla="*/ 142172 h 196640"/>
                <a:gd name="connsiteX31" fmla="*/ 69132 w 107481"/>
                <a:gd name="connsiteY31" fmla="*/ 110949 h 196640"/>
                <a:gd name="connsiteX32" fmla="*/ 54861 w 107481"/>
                <a:gd name="connsiteY32" fmla="*/ 102043 h 196640"/>
                <a:gd name="connsiteX33" fmla="*/ 46116 w 107481"/>
                <a:gd name="connsiteY33" fmla="*/ 111485 h 196640"/>
                <a:gd name="connsiteX34" fmla="*/ 44990 w 107481"/>
                <a:gd name="connsiteY34" fmla="*/ 122215 h 196640"/>
                <a:gd name="connsiteX35" fmla="*/ 53895 w 107481"/>
                <a:gd name="connsiteY35" fmla="*/ 154726 h 196640"/>
                <a:gd name="connsiteX36" fmla="*/ 66879 w 107481"/>
                <a:gd name="connsiteY36" fmla="*/ 162130 h 196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07481" h="196640">
                  <a:moveTo>
                    <a:pt x="21760" y="196250"/>
                  </a:moveTo>
                  <a:lnTo>
                    <a:pt x="21062" y="196250"/>
                  </a:lnTo>
                  <a:cubicBezTo>
                    <a:pt x="15708" y="196513"/>
                    <a:pt x="10644" y="193788"/>
                    <a:pt x="7918" y="189169"/>
                  </a:cubicBezTo>
                  <a:cubicBezTo>
                    <a:pt x="3305" y="181444"/>
                    <a:pt x="622" y="167709"/>
                    <a:pt x="-22" y="147591"/>
                  </a:cubicBezTo>
                  <a:cubicBezTo>
                    <a:pt x="-22" y="139061"/>
                    <a:pt x="-451" y="130584"/>
                    <a:pt x="-451" y="122108"/>
                  </a:cubicBezTo>
                  <a:cubicBezTo>
                    <a:pt x="-451" y="110305"/>
                    <a:pt x="-22" y="96303"/>
                    <a:pt x="837" y="80101"/>
                  </a:cubicBezTo>
                  <a:cubicBezTo>
                    <a:pt x="1384" y="61023"/>
                    <a:pt x="2940" y="41983"/>
                    <a:pt x="5504" y="23072"/>
                  </a:cubicBezTo>
                  <a:cubicBezTo>
                    <a:pt x="8240" y="7406"/>
                    <a:pt x="13981" y="-373"/>
                    <a:pt x="22779" y="-373"/>
                  </a:cubicBezTo>
                  <a:cubicBezTo>
                    <a:pt x="34008" y="-373"/>
                    <a:pt x="39716" y="7728"/>
                    <a:pt x="39893" y="23930"/>
                  </a:cubicBezTo>
                  <a:cubicBezTo>
                    <a:pt x="40177" y="42708"/>
                    <a:pt x="40360" y="54044"/>
                    <a:pt x="40429" y="57944"/>
                  </a:cubicBezTo>
                  <a:cubicBezTo>
                    <a:pt x="40526" y="61855"/>
                    <a:pt x="41138" y="65734"/>
                    <a:pt x="42254" y="69478"/>
                  </a:cubicBezTo>
                  <a:cubicBezTo>
                    <a:pt x="43219" y="72483"/>
                    <a:pt x="44722" y="73985"/>
                    <a:pt x="46814" y="73985"/>
                  </a:cubicBezTo>
                  <a:cubicBezTo>
                    <a:pt x="47382" y="74001"/>
                    <a:pt x="47946" y="73910"/>
                    <a:pt x="48477" y="73717"/>
                  </a:cubicBezTo>
                  <a:cubicBezTo>
                    <a:pt x="52731" y="72102"/>
                    <a:pt x="57232" y="71243"/>
                    <a:pt x="61782" y="71195"/>
                  </a:cubicBezTo>
                  <a:cubicBezTo>
                    <a:pt x="67345" y="71426"/>
                    <a:pt x="72812" y="72740"/>
                    <a:pt x="77877" y="75058"/>
                  </a:cubicBezTo>
                  <a:cubicBezTo>
                    <a:pt x="84738" y="78234"/>
                    <a:pt x="90495" y="83389"/>
                    <a:pt x="94400" y="89865"/>
                  </a:cubicBezTo>
                  <a:cubicBezTo>
                    <a:pt x="102995" y="103218"/>
                    <a:pt x="107389" y="118840"/>
                    <a:pt x="107008" y="134715"/>
                  </a:cubicBezTo>
                  <a:cubicBezTo>
                    <a:pt x="107099" y="145011"/>
                    <a:pt x="105409" y="155252"/>
                    <a:pt x="102019" y="164973"/>
                  </a:cubicBezTo>
                  <a:cubicBezTo>
                    <a:pt x="99572" y="172205"/>
                    <a:pt x="95500" y="178777"/>
                    <a:pt x="90108" y="184179"/>
                  </a:cubicBezTo>
                  <a:cubicBezTo>
                    <a:pt x="85049" y="189174"/>
                    <a:pt x="78172" y="191889"/>
                    <a:pt x="71063" y="191690"/>
                  </a:cubicBezTo>
                  <a:cubicBezTo>
                    <a:pt x="60644" y="191148"/>
                    <a:pt x="50741" y="186996"/>
                    <a:pt x="43059" y="179941"/>
                  </a:cubicBezTo>
                  <a:lnTo>
                    <a:pt x="35869" y="174147"/>
                  </a:lnTo>
                  <a:cubicBezTo>
                    <a:pt x="34775" y="174056"/>
                    <a:pt x="33820" y="174871"/>
                    <a:pt x="33729" y="175960"/>
                  </a:cubicBezTo>
                  <a:cubicBezTo>
                    <a:pt x="33723" y="175982"/>
                    <a:pt x="33723" y="176003"/>
                    <a:pt x="33723" y="176025"/>
                  </a:cubicBezTo>
                  <a:cubicBezTo>
                    <a:pt x="33664" y="176722"/>
                    <a:pt x="33664" y="177420"/>
                    <a:pt x="33723" y="178117"/>
                  </a:cubicBezTo>
                  <a:cubicBezTo>
                    <a:pt x="33675" y="179029"/>
                    <a:pt x="33675" y="179941"/>
                    <a:pt x="33723" y="180853"/>
                  </a:cubicBezTo>
                  <a:cubicBezTo>
                    <a:pt x="33804" y="181872"/>
                    <a:pt x="33804" y="182892"/>
                    <a:pt x="33723" y="183911"/>
                  </a:cubicBezTo>
                  <a:cubicBezTo>
                    <a:pt x="33680" y="186556"/>
                    <a:pt x="33230" y="189185"/>
                    <a:pt x="32382" y="191690"/>
                  </a:cubicBezTo>
                  <a:cubicBezTo>
                    <a:pt x="31524" y="194534"/>
                    <a:pt x="27983" y="196036"/>
                    <a:pt x="21760" y="196250"/>
                  </a:cubicBezTo>
                  <a:close/>
                  <a:moveTo>
                    <a:pt x="66879" y="162130"/>
                  </a:moveTo>
                  <a:cubicBezTo>
                    <a:pt x="73853" y="162130"/>
                    <a:pt x="77340" y="155477"/>
                    <a:pt x="77340" y="142172"/>
                  </a:cubicBezTo>
                  <a:cubicBezTo>
                    <a:pt x="77630" y="131196"/>
                    <a:pt x="74786" y="120364"/>
                    <a:pt x="69132" y="110949"/>
                  </a:cubicBezTo>
                  <a:cubicBezTo>
                    <a:pt x="66428" y="105530"/>
                    <a:pt x="60913" y="102091"/>
                    <a:pt x="54861" y="102043"/>
                  </a:cubicBezTo>
                  <a:cubicBezTo>
                    <a:pt x="50515" y="102043"/>
                    <a:pt x="47619" y="105155"/>
                    <a:pt x="46116" y="111485"/>
                  </a:cubicBezTo>
                  <a:cubicBezTo>
                    <a:pt x="45344" y="115010"/>
                    <a:pt x="44963" y="118610"/>
                    <a:pt x="44990" y="122215"/>
                  </a:cubicBezTo>
                  <a:cubicBezTo>
                    <a:pt x="44577" y="133707"/>
                    <a:pt x="47683" y="145048"/>
                    <a:pt x="53895" y="154726"/>
                  </a:cubicBezTo>
                  <a:cubicBezTo>
                    <a:pt x="56615" y="159308"/>
                    <a:pt x="61546" y="162119"/>
                    <a:pt x="66879" y="162130"/>
                  </a:cubicBezTo>
                  <a:close/>
                </a:path>
              </a:pathLst>
            </a:custGeom>
            <a:solidFill>
              <a:srgbClr val="FFFFFF"/>
            </a:solidFill>
            <a:ln w="5363" cap="flat">
              <a:noFill/>
              <a:prstDash val="solid"/>
              <a:miter/>
            </a:ln>
          </p:spPr>
          <p:txBody>
            <a:bodyPr rtlCol="0" anchor="ctr"/>
            <a:lstStyle/>
            <a:p>
              <a:endParaRPr lang="fr-FR"/>
            </a:p>
          </p:txBody>
        </p:sp>
        <p:sp>
          <p:nvSpPr>
            <p:cNvPr id="25" name="Graphique 6">
              <a:extLst>
                <a:ext uri="{FF2B5EF4-FFF2-40B4-BE49-F238E27FC236}">
                  <a16:creationId xmlns:a16="http://schemas.microsoft.com/office/drawing/2014/main" id="{7F3B25CA-560E-4957-A602-D7729CC0517B}"/>
                </a:ext>
              </a:extLst>
            </p:cNvPr>
            <p:cNvSpPr/>
            <p:nvPr/>
          </p:nvSpPr>
          <p:spPr>
            <a:xfrm>
              <a:off x="2332355" y="3812791"/>
              <a:ext cx="41473" cy="196837"/>
            </a:xfrm>
            <a:custGeom>
              <a:avLst/>
              <a:gdLst>
                <a:gd name="connsiteX0" fmla="*/ 19239 w 41473"/>
                <a:gd name="connsiteY0" fmla="*/ 196465 h 196837"/>
                <a:gd name="connsiteX1" fmla="*/ 18381 w 41473"/>
                <a:gd name="connsiteY1" fmla="*/ 196465 h 196837"/>
                <a:gd name="connsiteX2" fmla="*/ 8724 w 41473"/>
                <a:gd name="connsiteY2" fmla="*/ 193086 h 196837"/>
                <a:gd name="connsiteX3" fmla="*/ 2823 w 41473"/>
                <a:gd name="connsiteY3" fmla="*/ 183590 h 196837"/>
                <a:gd name="connsiteX4" fmla="*/ -450 w 41473"/>
                <a:gd name="connsiteY4" fmla="*/ 97322 h 196837"/>
                <a:gd name="connsiteX5" fmla="*/ 2984 w 41473"/>
                <a:gd name="connsiteY5" fmla="*/ 11484 h 196837"/>
                <a:gd name="connsiteX6" fmla="*/ 9904 w 41473"/>
                <a:gd name="connsiteY6" fmla="*/ 1452 h 196837"/>
                <a:gd name="connsiteX7" fmla="*/ 16664 w 41473"/>
                <a:gd name="connsiteY7" fmla="*/ -372 h 196837"/>
                <a:gd name="connsiteX8" fmla="*/ 21224 w 41473"/>
                <a:gd name="connsiteY8" fmla="*/ 325 h 196837"/>
                <a:gd name="connsiteX9" fmla="*/ 31525 w 41473"/>
                <a:gd name="connsiteY9" fmla="*/ 10358 h 196837"/>
                <a:gd name="connsiteX10" fmla="*/ 39036 w 41473"/>
                <a:gd name="connsiteY10" fmla="*/ 61592 h 196837"/>
                <a:gd name="connsiteX11" fmla="*/ 41021 w 41473"/>
                <a:gd name="connsiteY11" fmla="*/ 117333 h 196837"/>
                <a:gd name="connsiteX12" fmla="*/ 40591 w 41473"/>
                <a:gd name="connsiteY12" fmla="*/ 146787 h 196837"/>
                <a:gd name="connsiteX13" fmla="*/ 34797 w 41473"/>
                <a:gd name="connsiteY13" fmla="*/ 184341 h 196837"/>
                <a:gd name="connsiteX14" fmla="*/ 19239 w 41473"/>
                <a:gd name="connsiteY14" fmla="*/ 196465 h 196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1473" h="196837">
                  <a:moveTo>
                    <a:pt x="19239" y="196465"/>
                  </a:moveTo>
                  <a:lnTo>
                    <a:pt x="18381" y="196465"/>
                  </a:lnTo>
                  <a:cubicBezTo>
                    <a:pt x="14878" y="196417"/>
                    <a:pt x="11487" y="195232"/>
                    <a:pt x="8724" y="193086"/>
                  </a:cubicBezTo>
                  <a:cubicBezTo>
                    <a:pt x="5607" y="190795"/>
                    <a:pt x="3493" y="187399"/>
                    <a:pt x="2823" y="183590"/>
                  </a:cubicBezTo>
                  <a:cubicBezTo>
                    <a:pt x="677" y="172860"/>
                    <a:pt x="-412" y="144104"/>
                    <a:pt x="-450" y="97322"/>
                  </a:cubicBezTo>
                  <a:cubicBezTo>
                    <a:pt x="-487" y="50541"/>
                    <a:pt x="661" y="21930"/>
                    <a:pt x="2984" y="11484"/>
                  </a:cubicBezTo>
                  <a:cubicBezTo>
                    <a:pt x="3660" y="7267"/>
                    <a:pt x="6203" y="3582"/>
                    <a:pt x="9904" y="1452"/>
                  </a:cubicBezTo>
                  <a:cubicBezTo>
                    <a:pt x="11959" y="261"/>
                    <a:pt x="14287" y="-372"/>
                    <a:pt x="16664" y="-372"/>
                  </a:cubicBezTo>
                  <a:cubicBezTo>
                    <a:pt x="18209" y="-383"/>
                    <a:pt x="19749" y="-147"/>
                    <a:pt x="21224" y="325"/>
                  </a:cubicBezTo>
                  <a:cubicBezTo>
                    <a:pt x="26117" y="1736"/>
                    <a:pt x="29985" y="5502"/>
                    <a:pt x="31525" y="10358"/>
                  </a:cubicBezTo>
                  <a:cubicBezTo>
                    <a:pt x="35940" y="27101"/>
                    <a:pt x="38456" y="44285"/>
                    <a:pt x="39036" y="61592"/>
                  </a:cubicBezTo>
                  <a:cubicBezTo>
                    <a:pt x="40393" y="80155"/>
                    <a:pt x="41058" y="98733"/>
                    <a:pt x="41021" y="117333"/>
                  </a:cubicBezTo>
                  <a:cubicBezTo>
                    <a:pt x="41021" y="122698"/>
                    <a:pt x="41021" y="132301"/>
                    <a:pt x="40591" y="146787"/>
                  </a:cubicBezTo>
                  <a:cubicBezTo>
                    <a:pt x="40618" y="159528"/>
                    <a:pt x="38665" y="172200"/>
                    <a:pt x="34797" y="184341"/>
                  </a:cubicBezTo>
                  <a:cubicBezTo>
                    <a:pt x="32984" y="191460"/>
                    <a:pt x="26584" y="196449"/>
                    <a:pt x="19239" y="196465"/>
                  </a:cubicBezTo>
                  <a:close/>
                </a:path>
              </a:pathLst>
            </a:custGeom>
            <a:solidFill>
              <a:srgbClr val="FFFFFF"/>
            </a:solidFill>
            <a:ln w="5363" cap="flat">
              <a:noFill/>
              <a:prstDash val="solid"/>
              <a:miter/>
            </a:ln>
          </p:spPr>
          <p:txBody>
            <a:bodyPr rtlCol="0" anchor="ctr"/>
            <a:lstStyle/>
            <a:p>
              <a:endParaRPr lang="fr-FR"/>
            </a:p>
          </p:txBody>
        </p:sp>
        <p:sp>
          <p:nvSpPr>
            <p:cNvPr id="26" name="Graphique 6">
              <a:extLst>
                <a:ext uri="{FF2B5EF4-FFF2-40B4-BE49-F238E27FC236}">
                  <a16:creationId xmlns:a16="http://schemas.microsoft.com/office/drawing/2014/main" id="{7F3B25CA-560E-4957-A602-D7729CC0517B}"/>
                </a:ext>
              </a:extLst>
            </p:cNvPr>
            <p:cNvSpPr/>
            <p:nvPr/>
          </p:nvSpPr>
          <p:spPr>
            <a:xfrm>
              <a:off x="2386166" y="3886022"/>
              <a:ext cx="105259" cy="124393"/>
            </a:xfrm>
            <a:custGeom>
              <a:avLst/>
              <a:gdLst>
                <a:gd name="connsiteX0" fmla="*/ 81417 w 105259"/>
                <a:gd name="connsiteY0" fmla="*/ 123932 h 124393"/>
                <a:gd name="connsiteX1" fmla="*/ 65371 w 105259"/>
                <a:gd name="connsiteY1" fmla="*/ 111072 h 124393"/>
                <a:gd name="connsiteX2" fmla="*/ 65323 w 105259"/>
                <a:gd name="connsiteY2" fmla="*/ 110520 h 124393"/>
                <a:gd name="connsiteX3" fmla="*/ 64196 w 105259"/>
                <a:gd name="connsiteY3" fmla="*/ 96946 h 124393"/>
                <a:gd name="connsiteX4" fmla="*/ 62908 w 105259"/>
                <a:gd name="connsiteY4" fmla="*/ 87719 h 124393"/>
                <a:gd name="connsiteX5" fmla="*/ 57973 w 105259"/>
                <a:gd name="connsiteY5" fmla="*/ 94371 h 124393"/>
                <a:gd name="connsiteX6" fmla="*/ 50891 w 105259"/>
                <a:gd name="connsiteY6" fmla="*/ 105423 h 124393"/>
                <a:gd name="connsiteX7" fmla="*/ 27715 w 105259"/>
                <a:gd name="connsiteY7" fmla="*/ 120713 h 124393"/>
                <a:gd name="connsiteX8" fmla="*/ 15268 w 105259"/>
                <a:gd name="connsiteY8" fmla="*/ 116743 h 124393"/>
                <a:gd name="connsiteX9" fmla="*/ 1373 w 105259"/>
                <a:gd name="connsiteY9" fmla="*/ 93835 h 124393"/>
                <a:gd name="connsiteX10" fmla="*/ -451 w 105259"/>
                <a:gd name="connsiteY10" fmla="*/ 80262 h 124393"/>
                <a:gd name="connsiteX11" fmla="*/ 7704 w 105259"/>
                <a:gd name="connsiteY11" fmla="*/ 44049 h 124393"/>
                <a:gd name="connsiteX12" fmla="*/ 29539 w 105259"/>
                <a:gd name="connsiteY12" fmla="*/ 17868 h 124393"/>
                <a:gd name="connsiteX13" fmla="*/ 47511 w 105259"/>
                <a:gd name="connsiteY13" fmla="*/ 12181 h 124393"/>
                <a:gd name="connsiteX14" fmla="*/ 64357 w 105259"/>
                <a:gd name="connsiteY14" fmla="*/ 17010 h 124393"/>
                <a:gd name="connsiteX15" fmla="*/ 66610 w 105259"/>
                <a:gd name="connsiteY15" fmla="*/ 17707 h 124393"/>
                <a:gd name="connsiteX16" fmla="*/ 70848 w 105259"/>
                <a:gd name="connsiteY16" fmla="*/ 12342 h 124393"/>
                <a:gd name="connsiteX17" fmla="*/ 75784 w 105259"/>
                <a:gd name="connsiteY17" fmla="*/ 4563 h 124393"/>
                <a:gd name="connsiteX18" fmla="*/ 85441 w 105259"/>
                <a:gd name="connsiteY18" fmla="*/ -373 h 124393"/>
                <a:gd name="connsiteX19" fmla="*/ 90377 w 105259"/>
                <a:gd name="connsiteY19" fmla="*/ 432 h 124393"/>
                <a:gd name="connsiteX20" fmla="*/ 97029 w 105259"/>
                <a:gd name="connsiteY20" fmla="*/ 9392 h 124393"/>
                <a:gd name="connsiteX21" fmla="*/ 100677 w 105259"/>
                <a:gd name="connsiteY21" fmla="*/ 34553 h 124393"/>
                <a:gd name="connsiteX22" fmla="*/ 104808 w 105259"/>
                <a:gd name="connsiteY22" fmla="*/ 103277 h 124393"/>
                <a:gd name="connsiteX23" fmla="*/ 104808 w 105259"/>
                <a:gd name="connsiteY23" fmla="*/ 106979 h 124393"/>
                <a:gd name="connsiteX24" fmla="*/ 99443 w 105259"/>
                <a:gd name="connsiteY24" fmla="*/ 118299 h 124393"/>
                <a:gd name="connsiteX25" fmla="*/ 81417 w 105259"/>
                <a:gd name="connsiteY25" fmla="*/ 123932 h 124393"/>
                <a:gd name="connsiteX26" fmla="*/ 36084 w 105259"/>
                <a:gd name="connsiteY26" fmla="*/ 89275 h 124393"/>
                <a:gd name="connsiteX27" fmla="*/ 54485 w 105259"/>
                <a:gd name="connsiteY27" fmla="*/ 66635 h 124393"/>
                <a:gd name="connsiteX28" fmla="*/ 63928 w 105259"/>
                <a:gd name="connsiteY28" fmla="*/ 39220 h 124393"/>
                <a:gd name="connsiteX29" fmla="*/ 55183 w 105259"/>
                <a:gd name="connsiteY29" fmla="*/ 34553 h 124393"/>
                <a:gd name="connsiteX30" fmla="*/ 38391 w 105259"/>
                <a:gd name="connsiteY30" fmla="*/ 45980 h 124393"/>
                <a:gd name="connsiteX31" fmla="*/ 28841 w 105259"/>
                <a:gd name="connsiteY31" fmla="*/ 70498 h 124393"/>
                <a:gd name="connsiteX32" fmla="*/ 28466 w 105259"/>
                <a:gd name="connsiteY32" fmla="*/ 75862 h 124393"/>
                <a:gd name="connsiteX33" fmla="*/ 33831 w 105259"/>
                <a:gd name="connsiteY33" fmla="*/ 88309 h 124393"/>
                <a:gd name="connsiteX34" fmla="*/ 36084 w 105259"/>
                <a:gd name="connsiteY34" fmla="*/ 89275 h 124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05259" h="124393">
                  <a:moveTo>
                    <a:pt x="81417" y="123932"/>
                  </a:moveTo>
                  <a:cubicBezTo>
                    <a:pt x="73434" y="124812"/>
                    <a:pt x="66251" y="119055"/>
                    <a:pt x="65371" y="111072"/>
                  </a:cubicBezTo>
                  <a:cubicBezTo>
                    <a:pt x="65355" y="110890"/>
                    <a:pt x="65339" y="110702"/>
                    <a:pt x="65323" y="110520"/>
                  </a:cubicBezTo>
                  <a:cubicBezTo>
                    <a:pt x="64566" y="106035"/>
                    <a:pt x="64191" y="101496"/>
                    <a:pt x="64196" y="96946"/>
                  </a:cubicBezTo>
                  <a:cubicBezTo>
                    <a:pt x="64196" y="90777"/>
                    <a:pt x="63767" y="87719"/>
                    <a:pt x="62908" y="87719"/>
                  </a:cubicBezTo>
                  <a:cubicBezTo>
                    <a:pt x="62050" y="87719"/>
                    <a:pt x="60494" y="89972"/>
                    <a:pt x="57973" y="94371"/>
                  </a:cubicBezTo>
                  <a:cubicBezTo>
                    <a:pt x="56095" y="97698"/>
                    <a:pt x="53734" y="101346"/>
                    <a:pt x="50891" y="105423"/>
                  </a:cubicBezTo>
                  <a:cubicBezTo>
                    <a:pt x="43740" y="115616"/>
                    <a:pt x="36014" y="120713"/>
                    <a:pt x="27715" y="120713"/>
                  </a:cubicBezTo>
                  <a:cubicBezTo>
                    <a:pt x="23240" y="120815"/>
                    <a:pt x="18857" y="119420"/>
                    <a:pt x="15268" y="116743"/>
                  </a:cubicBezTo>
                  <a:cubicBezTo>
                    <a:pt x="8111" y="110954"/>
                    <a:pt x="3197" y="102853"/>
                    <a:pt x="1373" y="93835"/>
                  </a:cubicBezTo>
                  <a:cubicBezTo>
                    <a:pt x="188" y="89409"/>
                    <a:pt x="-424" y="84843"/>
                    <a:pt x="-451" y="80262"/>
                  </a:cubicBezTo>
                  <a:cubicBezTo>
                    <a:pt x="-424" y="67740"/>
                    <a:pt x="2360" y="55374"/>
                    <a:pt x="7704" y="44049"/>
                  </a:cubicBezTo>
                  <a:cubicBezTo>
                    <a:pt x="12264" y="33373"/>
                    <a:pt x="19855" y="24274"/>
                    <a:pt x="29539" y="17868"/>
                  </a:cubicBezTo>
                  <a:cubicBezTo>
                    <a:pt x="34861" y="14290"/>
                    <a:pt x="41100" y="12315"/>
                    <a:pt x="47511" y="12181"/>
                  </a:cubicBezTo>
                  <a:cubicBezTo>
                    <a:pt x="53450" y="12289"/>
                    <a:pt x="59260" y="13952"/>
                    <a:pt x="64357" y="17010"/>
                  </a:cubicBezTo>
                  <a:cubicBezTo>
                    <a:pt x="65033" y="17439"/>
                    <a:pt x="65811" y="17680"/>
                    <a:pt x="66610" y="17707"/>
                  </a:cubicBezTo>
                  <a:cubicBezTo>
                    <a:pt x="67898" y="17707"/>
                    <a:pt x="69346" y="15937"/>
                    <a:pt x="70848" y="12342"/>
                  </a:cubicBezTo>
                  <a:cubicBezTo>
                    <a:pt x="71975" y="9456"/>
                    <a:pt x="73654" y="6811"/>
                    <a:pt x="75784" y="4563"/>
                  </a:cubicBezTo>
                  <a:cubicBezTo>
                    <a:pt x="78155" y="1623"/>
                    <a:pt x="81669" y="-174"/>
                    <a:pt x="85441" y="-373"/>
                  </a:cubicBezTo>
                  <a:cubicBezTo>
                    <a:pt x="87104" y="-244"/>
                    <a:pt x="88756" y="25"/>
                    <a:pt x="90377" y="432"/>
                  </a:cubicBezTo>
                  <a:cubicBezTo>
                    <a:pt x="92845" y="1022"/>
                    <a:pt x="95044" y="3973"/>
                    <a:pt x="97029" y="9392"/>
                  </a:cubicBezTo>
                  <a:cubicBezTo>
                    <a:pt x="98971" y="17659"/>
                    <a:pt x="100189" y="26076"/>
                    <a:pt x="100677" y="34553"/>
                  </a:cubicBezTo>
                  <a:cubicBezTo>
                    <a:pt x="103429" y="64634"/>
                    <a:pt x="104808" y="87542"/>
                    <a:pt x="104808" y="103277"/>
                  </a:cubicBezTo>
                  <a:lnTo>
                    <a:pt x="104808" y="106979"/>
                  </a:lnTo>
                  <a:cubicBezTo>
                    <a:pt x="104776" y="111357"/>
                    <a:pt x="102812" y="115498"/>
                    <a:pt x="99443" y="118299"/>
                  </a:cubicBezTo>
                  <a:cubicBezTo>
                    <a:pt x="94266" y="122204"/>
                    <a:pt x="87898" y="124200"/>
                    <a:pt x="81417" y="123932"/>
                  </a:cubicBezTo>
                  <a:close/>
                  <a:moveTo>
                    <a:pt x="36084" y="89275"/>
                  </a:moveTo>
                  <a:cubicBezTo>
                    <a:pt x="42039" y="89275"/>
                    <a:pt x="48155" y="81764"/>
                    <a:pt x="54485" y="66635"/>
                  </a:cubicBezTo>
                  <a:cubicBezTo>
                    <a:pt x="58729" y="57912"/>
                    <a:pt x="61900" y="48706"/>
                    <a:pt x="63928" y="39220"/>
                  </a:cubicBezTo>
                  <a:cubicBezTo>
                    <a:pt x="63928" y="36109"/>
                    <a:pt x="61031" y="34553"/>
                    <a:pt x="55183" y="34553"/>
                  </a:cubicBezTo>
                  <a:cubicBezTo>
                    <a:pt x="49335" y="34553"/>
                    <a:pt x="43380" y="38362"/>
                    <a:pt x="38391" y="45980"/>
                  </a:cubicBezTo>
                  <a:cubicBezTo>
                    <a:pt x="33552" y="53410"/>
                    <a:pt x="30301" y="61753"/>
                    <a:pt x="28841" y="70498"/>
                  </a:cubicBezTo>
                  <a:cubicBezTo>
                    <a:pt x="28600" y="72273"/>
                    <a:pt x="28471" y="74065"/>
                    <a:pt x="28466" y="75862"/>
                  </a:cubicBezTo>
                  <a:cubicBezTo>
                    <a:pt x="28015" y="80653"/>
                    <a:pt x="30038" y="85348"/>
                    <a:pt x="33831" y="88309"/>
                  </a:cubicBezTo>
                  <a:cubicBezTo>
                    <a:pt x="34453" y="88872"/>
                    <a:pt x="35247" y="89210"/>
                    <a:pt x="36084" y="89275"/>
                  </a:cubicBezTo>
                  <a:close/>
                </a:path>
              </a:pathLst>
            </a:custGeom>
            <a:solidFill>
              <a:srgbClr val="FFFFFF"/>
            </a:solidFill>
            <a:ln w="5363" cap="flat">
              <a:noFill/>
              <a:prstDash val="solid"/>
              <a:miter/>
            </a:ln>
          </p:spPr>
          <p:txBody>
            <a:bodyPr rtlCol="0" anchor="ctr"/>
            <a:lstStyle/>
            <a:p>
              <a:endParaRPr lang="fr-FR"/>
            </a:p>
          </p:txBody>
        </p:sp>
        <p:sp>
          <p:nvSpPr>
            <p:cNvPr id="27" name="Graphique 6">
              <a:extLst>
                <a:ext uri="{FF2B5EF4-FFF2-40B4-BE49-F238E27FC236}">
                  <a16:creationId xmlns:a16="http://schemas.microsoft.com/office/drawing/2014/main" id="{7F3B25CA-560E-4957-A602-D7729CC0517B}"/>
                </a:ext>
              </a:extLst>
            </p:cNvPr>
            <p:cNvSpPr/>
            <p:nvPr/>
          </p:nvSpPr>
          <p:spPr>
            <a:xfrm>
              <a:off x="2579624" y="3807050"/>
              <a:ext cx="48230" cy="202741"/>
            </a:xfrm>
            <a:custGeom>
              <a:avLst/>
              <a:gdLst>
                <a:gd name="connsiteX0" fmla="*/ 24603 w 48230"/>
                <a:gd name="connsiteY0" fmla="*/ 147324 h 202741"/>
                <a:gd name="connsiteX1" fmla="*/ -451 w 48230"/>
                <a:gd name="connsiteY1" fmla="*/ 121465 h 202741"/>
                <a:gd name="connsiteX2" fmla="*/ -451 w 48230"/>
                <a:gd name="connsiteY2" fmla="*/ 97270 h 202741"/>
                <a:gd name="connsiteX3" fmla="*/ -451 w 48230"/>
                <a:gd name="connsiteY3" fmla="*/ 77312 h 202741"/>
                <a:gd name="connsiteX4" fmla="*/ 2339 w 48230"/>
                <a:gd name="connsiteY4" fmla="*/ 39275 h 202741"/>
                <a:gd name="connsiteX5" fmla="*/ 12639 w 48230"/>
                <a:gd name="connsiteY5" fmla="*/ 6013 h 202741"/>
                <a:gd name="connsiteX6" fmla="*/ 25032 w 48230"/>
                <a:gd name="connsiteY6" fmla="*/ -371 h 202741"/>
                <a:gd name="connsiteX7" fmla="*/ 37479 w 48230"/>
                <a:gd name="connsiteY7" fmla="*/ 6120 h 202741"/>
                <a:gd name="connsiteX8" fmla="*/ 47779 w 48230"/>
                <a:gd name="connsiteY8" fmla="*/ 82087 h 202741"/>
                <a:gd name="connsiteX9" fmla="*/ 47243 w 48230"/>
                <a:gd name="connsiteY9" fmla="*/ 120553 h 202741"/>
                <a:gd name="connsiteX10" fmla="*/ 40429 w 48230"/>
                <a:gd name="connsiteY10" fmla="*/ 140672 h 202741"/>
                <a:gd name="connsiteX11" fmla="*/ 24603 w 48230"/>
                <a:gd name="connsiteY11" fmla="*/ 147324 h 202741"/>
                <a:gd name="connsiteX12" fmla="*/ 25462 w 48230"/>
                <a:gd name="connsiteY12" fmla="*/ 202368 h 202741"/>
                <a:gd name="connsiteX13" fmla="*/ 24603 w 48230"/>
                <a:gd name="connsiteY13" fmla="*/ 202368 h 202741"/>
                <a:gd name="connsiteX14" fmla="*/ 12156 w 48230"/>
                <a:gd name="connsiteY14" fmla="*/ 197700 h 202741"/>
                <a:gd name="connsiteX15" fmla="*/ 5772 w 48230"/>
                <a:gd name="connsiteY15" fmla="*/ 183966 h 202741"/>
                <a:gd name="connsiteX16" fmla="*/ 11137 w 48230"/>
                <a:gd name="connsiteY16" fmla="*/ 170232 h 202741"/>
                <a:gd name="connsiteX17" fmla="*/ 24818 w 48230"/>
                <a:gd name="connsiteY17" fmla="*/ 164277 h 202741"/>
                <a:gd name="connsiteX18" fmla="*/ 37533 w 48230"/>
                <a:gd name="connsiteY18" fmla="*/ 169374 h 202741"/>
                <a:gd name="connsiteX19" fmla="*/ 43595 w 48230"/>
                <a:gd name="connsiteY19" fmla="*/ 183108 h 202741"/>
                <a:gd name="connsiteX20" fmla="*/ 38659 w 48230"/>
                <a:gd name="connsiteY20" fmla="*/ 196359 h 202741"/>
                <a:gd name="connsiteX21" fmla="*/ 25462 w 48230"/>
                <a:gd name="connsiteY21" fmla="*/ 202368 h 2027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8230" h="202741">
                  <a:moveTo>
                    <a:pt x="24603" y="147324"/>
                  </a:moveTo>
                  <a:cubicBezTo>
                    <a:pt x="8294" y="147324"/>
                    <a:pt x="-59" y="138703"/>
                    <a:pt x="-451" y="121465"/>
                  </a:cubicBezTo>
                  <a:cubicBezTo>
                    <a:pt x="-451" y="115618"/>
                    <a:pt x="-451" y="107517"/>
                    <a:pt x="-451" y="97270"/>
                  </a:cubicBezTo>
                  <a:cubicBezTo>
                    <a:pt x="-451" y="93836"/>
                    <a:pt x="-451" y="87184"/>
                    <a:pt x="-451" y="77312"/>
                  </a:cubicBezTo>
                  <a:cubicBezTo>
                    <a:pt x="-183" y="64592"/>
                    <a:pt x="751" y="51899"/>
                    <a:pt x="2339" y="39275"/>
                  </a:cubicBezTo>
                  <a:cubicBezTo>
                    <a:pt x="4109" y="23771"/>
                    <a:pt x="7704" y="12719"/>
                    <a:pt x="12639" y="6013"/>
                  </a:cubicBezTo>
                  <a:cubicBezTo>
                    <a:pt x="15456" y="1957"/>
                    <a:pt x="20097" y="-436"/>
                    <a:pt x="25032" y="-371"/>
                  </a:cubicBezTo>
                  <a:cubicBezTo>
                    <a:pt x="29995" y="-371"/>
                    <a:pt x="34641" y="2054"/>
                    <a:pt x="37479" y="6120"/>
                  </a:cubicBezTo>
                  <a:cubicBezTo>
                    <a:pt x="44346" y="15203"/>
                    <a:pt x="47779" y="40525"/>
                    <a:pt x="47779" y="82087"/>
                  </a:cubicBezTo>
                  <a:cubicBezTo>
                    <a:pt x="47779" y="98396"/>
                    <a:pt x="47602" y="111218"/>
                    <a:pt x="47243" y="120553"/>
                  </a:cubicBezTo>
                  <a:cubicBezTo>
                    <a:pt x="47114" y="127801"/>
                    <a:pt x="44732" y="134835"/>
                    <a:pt x="40429" y="140672"/>
                  </a:cubicBezTo>
                  <a:cubicBezTo>
                    <a:pt x="36588" y="145382"/>
                    <a:pt x="30655" y="147871"/>
                    <a:pt x="24603" y="147324"/>
                  </a:cubicBezTo>
                  <a:close/>
                  <a:moveTo>
                    <a:pt x="25462" y="202368"/>
                  </a:moveTo>
                  <a:lnTo>
                    <a:pt x="24603" y="202368"/>
                  </a:lnTo>
                  <a:cubicBezTo>
                    <a:pt x="20016" y="202416"/>
                    <a:pt x="15579" y="200753"/>
                    <a:pt x="12156" y="197700"/>
                  </a:cubicBezTo>
                  <a:cubicBezTo>
                    <a:pt x="8122" y="194277"/>
                    <a:pt x="5789" y="189256"/>
                    <a:pt x="5772" y="183966"/>
                  </a:cubicBezTo>
                  <a:cubicBezTo>
                    <a:pt x="5746" y="178870"/>
                    <a:pt x="7666" y="173961"/>
                    <a:pt x="11137" y="170232"/>
                  </a:cubicBezTo>
                  <a:cubicBezTo>
                    <a:pt x="14581" y="166305"/>
                    <a:pt x="19598" y="164122"/>
                    <a:pt x="24818" y="164277"/>
                  </a:cubicBezTo>
                  <a:cubicBezTo>
                    <a:pt x="29560" y="164229"/>
                    <a:pt x="34131" y="166064"/>
                    <a:pt x="37533" y="169374"/>
                  </a:cubicBezTo>
                  <a:cubicBezTo>
                    <a:pt x="41390" y="172898"/>
                    <a:pt x="43589" y="177883"/>
                    <a:pt x="43595" y="183108"/>
                  </a:cubicBezTo>
                  <a:cubicBezTo>
                    <a:pt x="43691" y="187990"/>
                    <a:pt x="41926" y="192727"/>
                    <a:pt x="38659" y="196359"/>
                  </a:cubicBezTo>
                  <a:cubicBezTo>
                    <a:pt x="35285" y="200104"/>
                    <a:pt x="30505" y="202282"/>
                    <a:pt x="25462" y="202368"/>
                  </a:cubicBezTo>
                  <a:close/>
                </a:path>
              </a:pathLst>
            </a:custGeom>
            <a:solidFill>
              <a:srgbClr val="FFFFFF"/>
            </a:solidFill>
            <a:ln w="5363" cap="flat">
              <a:noFill/>
              <a:prstDash val="solid"/>
              <a:miter/>
            </a:ln>
          </p:spPr>
          <p:txBody>
            <a:bodyPr rtlCol="0" anchor="ctr"/>
            <a:lstStyle/>
            <a:p>
              <a:endParaRPr lang="fr-FR"/>
            </a:p>
          </p:txBody>
        </p:sp>
      </p:grpSp>
      <p:grpSp>
        <p:nvGrpSpPr>
          <p:cNvPr id="252" name="Groupe 251">
            <a:extLst>
              <a:ext uri="{FF2B5EF4-FFF2-40B4-BE49-F238E27FC236}">
                <a16:creationId xmlns:a16="http://schemas.microsoft.com/office/drawing/2014/main" id="{A45C8172-49AF-4AEA-89DD-D141614FA9CD}"/>
              </a:ext>
            </a:extLst>
          </p:cNvPr>
          <p:cNvGrpSpPr/>
          <p:nvPr/>
        </p:nvGrpSpPr>
        <p:grpSpPr>
          <a:xfrm>
            <a:off x="8945536" y="430467"/>
            <a:ext cx="2416767" cy="1493846"/>
            <a:chOff x="4148220" y="6631409"/>
            <a:chExt cx="2416767" cy="1493846"/>
          </a:xfrm>
        </p:grpSpPr>
        <p:sp>
          <p:nvSpPr>
            <p:cNvPr id="8" name="Graphique 6">
              <a:extLst>
                <a:ext uri="{FF2B5EF4-FFF2-40B4-BE49-F238E27FC236}">
                  <a16:creationId xmlns:a16="http://schemas.microsoft.com/office/drawing/2014/main" id="{7F3B25CA-560E-4957-A602-D7729CC0517B}"/>
                </a:ext>
              </a:extLst>
            </p:cNvPr>
            <p:cNvSpPr/>
            <p:nvPr/>
          </p:nvSpPr>
          <p:spPr>
            <a:xfrm>
              <a:off x="4148220" y="6631409"/>
              <a:ext cx="2416767" cy="1402735"/>
            </a:xfrm>
            <a:custGeom>
              <a:avLst/>
              <a:gdLst>
                <a:gd name="connsiteX0" fmla="*/ 1501222 w 2416767"/>
                <a:gd name="connsiteY0" fmla="*/ 1344182 h 1402735"/>
                <a:gd name="connsiteX1" fmla="*/ 1748811 w 2416767"/>
                <a:gd name="connsiteY1" fmla="*/ 1262314 h 1402735"/>
                <a:gd name="connsiteX2" fmla="*/ 1923438 w 2416767"/>
                <a:gd name="connsiteY2" fmla="*/ 1190747 h 1402735"/>
                <a:gd name="connsiteX3" fmla="*/ 1991840 w 2416767"/>
                <a:gd name="connsiteY3" fmla="*/ 1156197 h 1402735"/>
                <a:gd name="connsiteX4" fmla="*/ 2026068 w 2416767"/>
                <a:gd name="connsiteY4" fmla="*/ 1137259 h 1402735"/>
                <a:gd name="connsiteX5" fmla="*/ 2057185 w 2416767"/>
                <a:gd name="connsiteY5" fmla="*/ 1119501 h 1402735"/>
                <a:gd name="connsiteX6" fmla="*/ 2200588 w 2416767"/>
                <a:gd name="connsiteY6" fmla="*/ 1030229 h 1402735"/>
                <a:gd name="connsiteX7" fmla="*/ 2305365 w 2416767"/>
                <a:gd name="connsiteY7" fmla="*/ 934734 h 1402735"/>
                <a:gd name="connsiteX8" fmla="*/ 2361159 w 2416767"/>
                <a:gd name="connsiteY8" fmla="*/ 855066 h 1402735"/>
                <a:gd name="connsiteX9" fmla="*/ 2401128 w 2416767"/>
                <a:gd name="connsiteY9" fmla="*/ 759785 h 1402735"/>
                <a:gd name="connsiteX10" fmla="*/ 2416310 w 2416767"/>
                <a:gd name="connsiteY10" fmla="*/ 650020 h 1402735"/>
                <a:gd name="connsiteX11" fmla="*/ 2383208 w 2416767"/>
                <a:gd name="connsiteY11" fmla="*/ 514825 h 1402735"/>
                <a:gd name="connsiteX12" fmla="*/ 2341202 w 2416767"/>
                <a:gd name="connsiteY12" fmla="*/ 444062 h 1402735"/>
                <a:gd name="connsiteX13" fmla="*/ 2288787 w 2416767"/>
                <a:gd name="connsiteY13" fmla="*/ 381400 h 1402735"/>
                <a:gd name="connsiteX14" fmla="*/ 2229773 w 2416767"/>
                <a:gd name="connsiteY14" fmla="*/ 322655 h 1402735"/>
                <a:gd name="connsiteX15" fmla="*/ 2197101 w 2416767"/>
                <a:gd name="connsiteY15" fmla="*/ 294811 h 1402735"/>
                <a:gd name="connsiteX16" fmla="*/ 2162873 w 2416767"/>
                <a:gd name="connsiteY16" fmla="*/ 267504 h 1402735"/>
                <a:gd name="connsiteX17" fmla="*/ 2125694 w 2416767"/>
                <a:gd name="connsiteY17" fmla="*/ 241913 h 1402735"/>
                <a:gd name="connsiteX18" fmla="*/ 2087174 w 2416767"/>
                <a:gd name="connsiteY18" fmla="*/ 216913 h 1402735"/>
                <a:gd name="connsiteX19" fmla="*/ 1999619 w 2416767"/>
                <a:gd name="connsiteY19" fmla="*/ 171311 h 1402735"/>
                <a:gd name="connsiteX20" fmla="*/ 1824617 w 2416767"/>
                <a:gd name="connsiteY20" fmla="*/ 105377 h 1402735"/>
                <a:gd name="connsiteX21" fmla="*/ 1432497 w 2416767"/>
                <a:gd name="connsiteY21" fmla="*/ 20129 h 1402735"/>
                <a:gd name="connsiteX22" fmla="*/ 1221389 w 2416767"/>
                <a:gd name="connsiteY22" fmla="*/ 2049 h 1402735"/>
                <a:gd name="connsiteX23" fmla="*/ 1006096 w 2416767"/>
                <a:gd name="connsiteY23" fmla="*/ 1083 h 1402735"/>
                <a:gd name="connsiteX24" fmla="*/ 575136 w 2416767"/>
                <a:gd name="connsiteY24" fmla="*/ 67125 h 1402735"/>
                <a:gd name="connsiteX25" fmla="*/ 546219 w 2416767"/>
                <a:gd name="connsiteY25" fmla="*/ 76192 h 1402735"/>
                <a:gd name="connsiteX26" fmla="*/ 517677 w 2416767"/>
                <a:gd name="connsiteY26" fmla="*/ 86385 h 1402735"/>
                <a:gd name="connsiteX27" fmla="*/ 461507 w 2416767"/>
                <a:gd name="connsiteY27" fmla="*/ 108488 h 1402735"/>
                <a:gd name="connsiteX28" fmla="*/ 406839 w 2416767"/>
                <a:gd name="connsiteY28" fmla="*/ 133543 h 1402735"/>
                <a:gd name="connsiteX29" fmla="*/ 354102 w 2416767"/>
                <a:gd name="connsiteY29" fmla="*/ 162459 h 1402735"/>
                <a:gd name="connsiteX30" fmla="*/ 303833 w 2416767"/>
                <a:gd name="connsiteY30" fmla="*/ 194648 h 1402735"/>
                <a:gd name="connsiteX31" fmla="*/ 279101 w 2416767"/>
                <a:gd name="connsiteY31" fmla="*/ 212138 h 1402735"/>
                <a:gd name="connsiteX32" fmla="*/ 254905 w 2416767"/>
                <a:gd name="connsiteY32" fmla="*/ 231666 h 1402735"/>
                <a:gd name="connsiteX33" fmla="*/ 171374 w 2416767"/>
                <a:gd name="connsiteY33" fmla="*/ 314661 h 1402735"/>
                <a:gd name="connsiteX34" fmla="*/ 136770 w 2416767"/>
                <a:gd name="connsiteY34" fmla="*/ 358117 h 1402735"/>
                <a:gd name="connsiteX35" fmla="*/ 106245 w 2416767"/>
                <a:gd name="connsiteY35" fmla="*/ 402162 h 1402735"/>
                <a:gd name="connsiteX36" fmla="*/ 78615 w 2416767"/>
                <a:gd name="connsiteY36" fmla="*/ 447066 h 1402735"/>
                <a:gd name="connsiteX37" fmla="*/ 65686 w 2416767"/>
                <a:gd name="connsiteY37" fmla="*/ 470618 h 1402735"/>
                <a:gd name="connsiteX38" fmla="*/ 53507 w 2416767"/>
                <a:gd name="connsiteY38" fmla="*/ 494599 h 1402735"/>
                <a:gd name="connsiteX39" fmla="*/ -142 w 2416767"/>
                <a:gd name="connsiteY39" fmla="*/ 705385 h 1402735"/>
                <a:gd name="connsiteX40" fmla="*/ 342 w 2416767"/>
                <a:gd name="connsiteY40" fmla="*/ 733175 h 1402735"/>
                <a:gd name="connsiteX41" fmla="*/ 2058 w 2416767"/>
                <a:gd name="connsiteY41" fmla="*/ 760697 h 1402735"/>
                <a:gd name="connsiteX42" fmla="*/ 10910 w 2416767"/>
                <a:gd name="connsiteY42" fmla="*/ 814346 h 1402735"/>
                <a:gd name="connsiteX43" fmla="*/ 45085 w 2416767"/>
                <a:gd name="connsiteY43" fmla="*/ 914401 h 1402735"/>
                <a:gd name="connsiteX44" fmla="*/ 55814 w 2416767"/>
                <a:gd name="connsiteY44" fmla="*/ 937792 h 1402735"/>
                <a:gd name="connsiteX45" fmla="*/ 67993 w 2416767"/>
                <a:gd name="connsiteY45" fmla="*/ 960164 h 1402735"/>
                <a:gd name="connsiteX46" fmla="*/ 80332 w 2416767"/>
                <a:gd name="connsiteY46" fmla="*/ 982160 h 1402735"/>
                <a:gd name="connsiteX47" fmla="*/ 93905 w 2416767"/>
                <a:gd name="connsiteY47" fmla="*/ 1003083 h 1402735"/>
                <a:gd name="connsiteX48" fmla="*/ 123412 w 2416767"/>
                <a:gd name="connsiteY48" fmla="*/ 1044768 h 1402735"/>
                <a:gd name="connsiteX49" fmla="*/ 155601 w 2416767"/>
                <a:gd name="connsiteY49" fmla="*/ 1083825 h 1402735"/>
                <a:gd name="connsiteX50" fmla="*/ 302974 w 2416767"/>
                <a:gd name="connsiteY50" fmla="*/ 1213333 h 1402735"/>
                <a:gd name="connsiteX51" fmla="*/ 460112 w 2416767"/>
                <a:gd name="connsiteY51" fmla="*/ 1303302 h 1402735"/>
                <a:gd name="connsiteX52" fmla="*/ 626424 w 2416767"/>
                <a:gd name="connsiteY52" fmla="*/ 1361994 h 1402735"/>
                <a:gd name="connsiteX53" fmla="*/ 780610 w 2416767"/>
                <a:gd name="connsiteY53" fmla="*/ 1388818 h 1402735"/>
                <a:gd name="connsiteX54" fmla="*/ 909636 w 2416767"/>
                <a:gd name="connsiteY54" fmla="*/ 1399548 h 1402735"/>
                <a:gd name="connsiteX55" fmla="*/ 1021171 w 2416767"/>
                <a:gd name="connsiteY55" fmla="*/ 1402230 h 1402735"/>
                <a:gd name="connsiteX56" fmla="*/ 1231690 w 2416767"/>
                <a:gd name="connsiteY56" fmla="*/ 1378035 h 1402735"/>
                <a:gd name="connsiteX57" fmla="*/ 1022835 w 2416767"/>
                <a:gd name="connsiteY57" fmla="*/ 1361457 h 1402735"/>
                <a:gd name="connsiteX58" fmla="*/ 978950 w 2416767"/>
                <a:gd name="connsiteY58" fmla="*/ 1359472 h 1402735"/>
                <a:gd name="connsiteX59" fmla="*/ 1230080 w 2416767"/>
                <a:gd name="connsiteY59" fmla="*/ 1356790 h 1402735"/>
                <a:gd name="connsiteX60" fmla="*/ 1287055 w 2416767"/>
                <a:gd name="connsiteY60" fmla="*/ 1356039 h 1402735"/>
                <a:gd name="connsiteX61" fmla="*/ 126094 w 2416767"/>
                <a:gd name="connsiteY61" fmla="*/ 975615 h 1402735"/>
                <a:gd name="connsiteX62" fmla="*/ 77810 w 2416767"/>
                <a:gd name="connsiteY62" fmla="*/ 887899 h 1402735"/>
                <a:gd name="connsiteX63" fmla="*/ 39345 w 2416767"/>
                <a:gd name="connsiteY63" fmla="*/ 697285 h 1402735"/>
                <a:gd name="connsiteX64" fmla="*/ 91061 w 2416767"/>
                <a:gd name="connsiteY64" fmla="*/ 501466 h 1402735"/>
                <a:gd name="connsiteX65" fmla="*/ 116867 w 2416767"/>
                <a:gd name="connsiteY65" fmla="*/ 453611 h 1402735"/>
                <a:gd name="connsiteX66" fmla="*/ 131728 w 2416767"/>
                <a:gd name="connsiteY66" fmla="*/ 429791 h 1402735"/>
                <a:gd name="connsiteX67" fmla="*/ 139131 w 2416767"/>
                <a:gd name="connsiteY67" fmla="*/ 417667 h 1402735"/>
                <a:gd name="connsiteX68" fmla="*/ 147286 w 2416767"/>
                <a:gd name="connsiteY68" fmla="*/ 405971 h 1402735"/>
                <a:gd name="connsiteX69" fmla="*/ 163381 w 2416767"/>
                <a:gd name="connsiteY69" fmla="*/ 382902 h 1402735"/>
                <a:gd name="connsiteX70" fmla="*/ 180280 w 2416767"/>
                <a:gd name="connsiteY70" fmla="*/ 360853 h 1402735"/>
                <a:gd name="connsiteX71" fmla="*/ 197233 w 2416767"/>
                <a:gd name="connsiteY71" fmla="*/ 339393 h 1402735"/>
                <a:gd name="connsiteX72" fmla="*/ 215312 w 2416767"/>
                <a:gd name="connsiteY72" fmla="*/ 319060 h 1402735"/>
                <a:gd name="connsiteX73" fmla="*/ 292835 w 2416767"/>
                <a:gd name="connsiteY73" fmla="*/ 245883 h 1402735"/>
                <a:gd name="connsiteX74" fmla="*/ 313865 w 2416767"/>
                <a:gd name="connsiteY74" fmla="*/ 230325 h 1402735"/>
                <a:gd name="connsiteX75" fmla="*/ 337202 w 2416767"/>
                <a:gd name="connsiteY75" fmla="*/ 214230 h 1402735"/>
                <a:gd name="connsiteX76" fmla="*/ 386077 w 2416767"/>
                <a:gd name="connsiteY76" fmla="*/ 184616 h 1402735"/>
                <a:gd name="connsiteX77" fmla="*/ 601101 w 2416767"/>
                <a:gd name="connsiteY77" fmla="*/ 97705 h 1402735"/>
                <a:gd name="connsiteX78" fmla="*/ 998103 w 2416767"/>
                <a:gd name="connsiteY78" fmla="*/ 42983 h 1402735"/>
                <a:gd name="connsiteX79" fmla="*/ 429961 w 2416767"/>
                <a:gd name="connsiteY79" fmla="*/ 170560 h 1402735"/>
                <a:gd name="connsiteX80" fmla="*/ 47070 w 2416767"/>
                <a:gd name="connsiteY80" fmla="*/ 762575 h 1402735"/>
                <a:gd name="connsiteX81" fmla="*/ 127543 w 2416767"/>
                <a:gd name="connsiteY81" fmla="*/ 978190 h 1402735"/>
                <a:gd name="connsiteX82" fmla="*/ 126094 w 2416767"/>
                <a:gd name="connsiteY82" fmla="*/ 975615 h 1402735"/>
                <a:gd name="connsiteX83" fmla="*/ 132103 w 2416767"/>
                <a:gd name="connsiteY83" fmla="*/ 984681 h 1402735"/>
                <a:gd name="connsiteX84" fmla="*/ 146856 w 2416767"/>
                <a:gd name="connsiteY84" fmla="*/ 1005712 h 1402735"/>
                <a:gd name="connsiteX85" fmla="*/ 139560 w 2416767"/>
                <a:gd name="connsiteY85" fmla="*/ 995840 h 1402735"/>
                <a:gd name="connsiteX86" fmla="*/ 777230 w 2416767"/>
                <a:gd name="connsiteY86" fmla="*/ 1341929 h 1402735"/>
                <a:gd name="connsiteX87" fmla="*/ 634900 w 2416767"/>
                <a:gd name="connsiteY87" fmla="*/ 1316070 h 1402735"/>
                <a:gd name="connsiteX88" fmla="*/ 485005 w 2416767"/>
                <a:gd name="connsiteY88" fmla="*/ 1264138 h 1402735"/>
                <a:gd name="connsiteX89" fmla="*/ 462956 w 2416767"/>
                <a:gd name="connsiteY89" fmla="*/ 1253999 h 1402735"/>
                <a:gd name="connsiteX90" fmla="*/ 499169 w 2416767"/>
                <a:gd name="connsiteY90" fmla="*/ 1269396 h 1402735"/>
                <a:gd name="connsiteX91" fmla="*/ 791126 w 2416767"/>
                <a:gd name="connsiteY91" fmla="*/ 1343592 h 1402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2416767" h="1402735">
                  <a:moveTo>
                    <a:pt x="1501222" y="1344182"/>
                  </a:moveTo>
                  <a:cubicBezTo>
                    <a:pt x="1585504" y="1322551"/>
                    <a:pt x="1668231" y="1295201"/>
                    <a:pt x="1748811" y="1262314"/>
                  </a:cubicBezTo>
                  <a:cubicBezTo>
                    <a:pt x="1808308" y="1241756"/>
                    <a:pt x="1866624" y="1217861"/>
                    <a:pt x="1923438" y="1190747"/>
                  </a:cubicBezTo>
                  <a:cubicBezTo>
                    <a:pt x="1945917" y="1180017"/>
                    <a:pt x="1968557" y="1168322"/>
                    <a:pt x="1991840" y="1156197"/>
                  </a:cubicBezTo>
                  <a:lnTo>
                    <a:pt x="2026068" y="1137259"/>
                  </a:lnTo>
                  <a:cubicBezTo>
                    <a:pt x="2036262" y="1131894"/>
                    <a:pt x="2046348" y="1125510"/>
                    <a:pt x="2057185" y="1119501"/>
                  </a:cubicBezTo>
                  <a:cubicBezTo>
                    <a:pt x="2100104" y="1094769"/>
                    <a:pt x="2148388" y="1067998"/>
                    <a:pt x="2200588" y="1030229"/>
                  </a:cubicBezTo>
                  <a:cubicBezTo>
                    <a:pt x="2239108" y="1002611"/>
                    <a:pt x="2274302" y="970561"/>
                    <a:pt x="2305365" y="934734"/>
                  </a:cubicBezTo>
                  <a:cubicBezTo>
                    <a:pt x="2326663" y="910158"/>
                    <a:pt x="2345333" y="883462"/>
                    <a:pt x="2361159" y="855066"/>
                  </a:cubicBezTo>
                  <a:cubicBezTo>
                    <a:pt x="2378381" y="825087"/>
                    <a:pt x="2391793" y="793080"/>
                    <a:pt x="2401128" y="759785"/>
                  </a:cubicBezTo>
                  <a:cubicBezTo>
                    <a:pt x="2411374" y="724109"/>
                    <a:pt x="2416525" y="687145"/>
                    <a:pt x="2416310" y="650020"/>
                  </a:cubicBezTo>
                  <a:cubicBezTo>
                    <a:pt x="2415023" y="603115"/>
                    <a:pt x="2403703" y="557030"/>
                    <a:pt x="2383208" y="514825"/>
                  </a:cubicBezTo>
                  <a:cubicBezTo>
                    <a:pt x="2371406" y="490002"/>
                    <a:pt x="2357350" y="466315"/>
                    <a:pt x="2341202" y="444062"/>
                  </a:cubicBezTo>
                  <a:cubicBezTo>
                    <a:pt x="2324838" y="422291"/>
                    <a:pt x="2307296" y="401379"/>
                    <a:pt x="2288787" y="381400"/>
                  </a:cubicBezTo>
                  <a:cubicBezTo>
                    <a:pt x="2271619" y="360423"/>
                    <a:pt x="2250106" y="342397"/>
                    <a:pt x="2229773" y="322655"/>
                  </a:cubicBezTo>
                  <a:cubicBezTo>
                    <a:pt x="2219419" y="312756"/>
                    <a:pt x="2208528" y="303459"/>
                    <a:pt x="2197101" y="294811"/>
                  </a:cubicBezTo>
                  <a:lnTo>
                    <a:pt x="2162873" y="267504"/>
                  </a:lnTo>
                  <a:cubicBezTo>
                    <a:pt x="2150909" y="258651"/>
                    <a:pt x="2138195" y="250497"/>
                    <a:pt x="2125694" y="241913"/>
                  </a:cubicBezTo>
                  <a:cubicBezTo>
                    <a:pt x="2113194" y="233329"/>
                    <a:pt x="2100802" y="224209"/>
                    <a:pt x="2087174" y="216913"/>
                  </a:cubicBezTo>
                  <a:cubicBezTo>
                    <a:pt x="2058901" y="199986"/>
                    <a:pt x="2029663" y="184761"/>
                    <a:pt x="1999619" y="171311"/>
                  </a:cubicBezTo>
                  <a:cubicBezTo>
                    <a:pt x="1941035" y="143575"/>
                    <a:pt x="1881592" y="124637"/>
                    <a:pt x="1824617" y="105377"/>
                  </a:cubicBezTo>
                  <a:cubicBezTo>
                    <a:pt x="1701815" y="64335"/>
                    <a:pt x="1569141" y="36975"/>
                    <a:pt x="1432497" y="20129"/>
                  </a:cubicBezTo>
                  <a:cubicBezTo>
                    <a:pt x="1364900" y="12135"/>
                    <a:pt x="1294513" y="4839"/>
                    <a:pt x="1221389" y="2049"/>
                  </a:cubicBezTo>
                  <a:cubicBezTo>
                    <a:pt x="1150305" y="-633"/>
                    <a:pt x="1078522" y="-1277"/>
                    <a:pt x="1006096" y="1083"/>
                  </a:cubicBezTo>
                  <a:cubicBezTo>
                    <a:pt x="861996" y="5590"/>
                    <a:pt x="715213" y="24206"/>
                    <a:pt x="575136" y="67125"/>
                  </a:cubicBezTo>
                  <a:cubicBezTo>
                    <a:pt x="565479" y="70183"/>
                    <a:pt x="555768" y="73027"/>
                    <a:pt x="546219" y="76192"/>
                  </a:cubicBezTo>
                  <a:lnTo>
                    <a:pt x="517677" y="86385"/>
                  </a:lnTo>
                  <a:cubicBezTo>
                    <a:pt x="498525" y="92769"/>
                    <a:pt x="480123" y="101031"/>
                    <a:pt x="461507" y="108488"/>
                  </a:cubicBezTo>
                  <a:cubicBezTo>
                    <a:pt x="442891" y="115946"/>
                    <a:pt x="425026" y="125173"/>
                    <a:pt x="406839" y="133543"/>
                  </a:cubicBezTo>
                  <a:cubicBezTo>
                    <a:pt x="389296" y="143199"/>
                    <a:pt x="371109" y="152051"/>
                    <a:pt x="354102" y="162459"/>
                  </a:cubicBezTo>
                  <a:cubicBezTo>
                    <a:pt x="337096" y="172867"/>
                    <a:pt x="319874" y="182631"/>
                    <a:pt x="303833" y="194648"/>
                  </a:cubicBezTo>
                  <a:lnTo>
                    <a:pt x="279101" y="212138"/>
                  </a:lnTo>
                  <a:cubicBezTo>
                    <a:pt x="270839" y="218200"/>
                    <a:pt x="263006" y="225014"/>
                    <a:pt x="254905" y="231666"/>
                  </a:cubicBezTo>
                  <a:cubicBezTo>
                    <a:pt x="224755" y="256903"/>
                    <a:pt x="196804" y="284666"/>
                    <a:pt x="171374" y="314661"/>
                  </a:cubicBezTo>
                  <a:cubicBezTo>
                    <a:pt x="159142" y="328932"/>
                    <a:pt x="148198" y="343953"/>
                    <a:pt x="136770" y="358117"/>
                  </a:cubicBezTo>
                  <a:lnTo>
                    <a:pt x="106245" y="402162"/>
                  </a:lnTo>
                  <a:cubicBezTo>
                    <a:pt x="97446" y="416969"/>
                    <a:pt x="87360" y="431508"/>
                    <a:pt x="78615" y="447066"/>
                  </a:cubicBezTo>
                  <a:lnTo>
                    <a:pt x="65686" y="470618"/>
                  </a:lnTo>
                  <a:cubicBezTo>
                    <a:pt x="61126" y="478360"/>
                    <a:pt x="57102" y="486369"/>
                    <a:pt x="53507" y="494599"/>
                  </a:cubicBezTo>
                  <a:cubicBezTo>
                    <a:pt x="22445" y="558978"/>
                    <a:pt x="1414" y="630706"/>
                    <a:pt x="-142" y="705385"/>
                  </a:cubicBezTo>
                  <a:cubicBezTo>
                    <a:pt x="-678" y="714645"/>
                    <a:pt x="-517" y="723937"/>
                    <a:pt x="342" y="733175"/>
                  </a:cubicBezTo>
                  <a:cubicBezTo>
                    <a:pt x="932" y="742403"/>
                    <a:pt x="1522" y="751577"/>
                    <a:pt x="2058" y="760697"/>
                  </a:cubicBezTo>
                  <a:cubicBezTo>
                    <a:pt x="4151" y="778884"/>
                    <a:pt x="7423" y="796803"/>
                    <a:pt x="10910" y="814346"/>
                  </a:cubicBezTo>
                  <a:cubicBezTo>
                    <a:pt x="19065" y="848719"/>
                    <a:pt x="30492" y="882228"/>
                    <a:pt x="45085" y="914401"/>
                  </a:cubicBezTo>
                  <a:cubicBezTo>
                    <a:pt x="48679" y="922234"/>
                    <a:pt x="52220" y="930029"/>
                    <a:pt x="55814" y="937792"/>
                  </a:cubicBezTo>
                  <a:cubicBezTo>
                    <a:pt x="59516" y="945464"/>
                    <a:pt x="63969" y="952760"/>
                    <a:pt x="67993" y="960164"/>
                  </a:cubicBezTo>
                  <a:lnTo>
                    <a:pt x="80332" y="982160"/>
                  </a:lnTo>
                  <a:cubicBezTo>
                    <a:pt x="84839" y="989188"/>
                    <a:pt x="89399" y="996162"/>
                    <a:pt x="93905" y="1003083"/>
                  </a:cubicBezTo>
                  <a:cubicBezTo>
                    <a:pt x="103026" y="1017471"/>
                    <a:pt x="112897" y="1031388"/>
                    <a:pt x="123412" y="1044768"/>
                  </a:cubicBezTo>
                  <a:cubicBezTo>
                    <a:pt x="133230" y="1058610"/>
                    <a:pt x="144871" y="1071002"/>
                    <a:pt x="155601" y="1083825"/>
                  </a:cubicBezTo>
                  <a:cubicBezTo>
                    <a:pt x="199379" y="1132742"/>
                    <a:pt x="248843" y="1176224"/>
                    <a:pt x="302974" y="1213333"/>
                  </a:cubicBezTo>
                  <a:cubicBezTo>
                    <a:pt x="352707" y="1247722"/>
                    <a:pt x="405283" y="1277819"/>
                    <a:pt x="460112" y="1303302"/>
                  </a:cubicBezTo>
                  <a:cubicBezTo>
                    <a:pt x="513654" y="1327894"/>
                    <a:pt x="569287" y="1347541"/>
                    <a:pt x="626424" y="1361994"/>
                  </a:cubicBezTo>
                  <a:cubicBezTo>
                    <a:pt x="677175" y="1374419"/>
                    <a:pt x="728679" y="1383384"/>
                    <a:pt x="780610" y="1388818"/>
                  </a:cubicBezTo>
                  <a:cubicBezTo>
                    <a:pt x="827821" y="1394451"/>
                    <a:pt x="870741" y="1396973"/>
                    <a:pt x="909636" y="1399548"/>
                  </a:cubicBezTo>
                  <a:cubicBezTo>
                    <a:pt x="948531" y="1402123"/>
                    <a:pt x="987695" y="1402660"/>
                    <a:pt x="1021171" y="1402230"/>
                  </a:cubicBezTo>
                  <a:cubicBezTo>
                    <a:pt x="1156152" y="1400782"/>
                    <a:pt x="1231261" y="1388550"/>
                    <a:pt x="1231690" y="1378035"/>
                  </a:cubicBezTo>
                  <a:cubicBezTo>
                    <a:pt x="1232012" y="1366232"/>
                    <a:pt x="1156260" y="1366125"/>
                    <a:pt x="1022835" y="1361457"/>
                  </a:cubicBezTo>
                  <a:cubicBezTo>
                    <a:pt x="1008725" y="1360974"/>
                    <a:pt x="994079" y="1360277"/>
                    <a:pt x="978950" y="1359472"/>
                  </a:cubicBezTo>
                  <a:cubicBezTo>
                    <a:pt x="1062749" y="1362369"/>
                    <a:pt x="1146925" y="1360760"/>
                    <a:pt x="1230080" y="1356790"/>
                  </a:cubicBezTo>
                  <a:lnTo>
                    <a:pt x="1287055" y="1356039"/>
                  </a:lnTo>
                  <a:moveTo>
                    <a:pt x="126094" y="975615"/>
                  </a:moveTo>
                  <a:cubicBezTo>
                    <a:pt x="107693" y="947691"/>
                    <a:pt x="91598" y="918361"/>
                    <a:pt x="77810" y="887899"/>
                  </a:cubicBezTo>
                  <a:cubicBezTo>
                    <a:pt x="50932" y="828032"/>
                    <a:pt x="37789" y="762897"/>
                    <a:pt x="39345" y="697285"/>
                  </a:cubicBezTo>
                  <a:cubicBezTo>
                    <a:pt x="41383" y="632423"/>
                    <a:pt x="59946" y="565684"/>
                    <a:pt x="91061" y="501466"/>
                  </a:cubicBezTo>
                  <a:cubicBezTo>
                    <a:pt x="99056" y="485747"/>
                    <a:pt x="107800" y="469760"/>
                    <a:pt x="116867" y="453611"/>
                  </a:cubicBezTo>
                  <a:lnTo>
                    <a:pt x="131728" y="429791"/>
                  </a:lnTo>
                  <a:lnTo>
                    <a:pt x="139131" y="417667"/>
                  </a:lnTo>
                  <a:lnTo>
                    <a:pt x="147286" y="405971"/>
                  </a:lnTo>
                  <a:cubicBezTo>
                    <a:pt x="152651" y="398246"/>
                    <a:pt x="158016" y="390558"/>
                    <a:pt x="163381" y="382902"/>
                  </a:cubicBezTo>
                  <a:cubicBezTo>
                    <a:pt x="168746" y="375230"/>
                    <a:pt x="174754" y="368203"/>
                    <a:pt x="180280" y="360853"/>
                  </a:cubicBezTo>
                  <a:cubicBezTo>
                    <a:pt x="185806" y="353503"/>
                    <a:pt x="191385" y="346260"/>
                    <a:pt x="197233" y="339393"/>
                  </a:cubicBezTo>
                  <a:lnTo>
                    <a:pt x="215312" y="319060"/>
                  </a:lnTo>
                  <a:cubicBezTo>
                    <a:pt x="238972" y="292477"/>
                    <a:pt x="264938" y="267997"/>
                    <a:pt x="292835" y="245883"/>
                  </a:cubicBezTo>
                  <a:cubicBezTo>
                    <a:pt x="299488" y="240143"/>
                    <a:pt x="306623" y="235475"/>
                    <a:pt x="313865" y="230325"/>
                  </a:cubicBezTo>
                  <a:lnTo>
                    <a:pt x="337202" y="214230"/>
                  </a:lnTo>
                  <a:cubicBezTo>
                    <a:pt x="353297" y="204091"/>
                    <a:pt x="369392" y="194112"/>
                    <a:pt x="386077" y="184616"/>
                  </a:cubicBezTo>
                  <a:cubicBezTo>
                    <a:pt x="454318" y="147770"/>
                    <a:pt x="526422" y="118623"/>
                    <a:pt x="601101" y="97705"/>
                  </a:cubicBezTo>
                  <a:cubicBezTo>
                    <a:pt x="729859" y="61224"/>
                    <a:pt x="865215" y="46309"/>
                    <a:pt x="998103" y="42983"/>
                  </a:cubicBezTo>
                  <a:cubicBezTo>
                    <a:pt x="799119" y="51406"/>
                    <a:pt x="602443" y="84561"/>
                    <a:pt x="429961" y="170560"/>
                  </a:cubicBezTo>
                  <a:cubicBezTo>
                    <a:pt x="197179" y="286603"/>
                    <a:pt x="18743" y="518312"/>
                    <a:pt x="47070" y="762575"/>
                  </a:cubicBezTo>
                  <a:cubicBezTo>
                    <a:pt x="55976" y="839508"/>
                    <a:pt x="84624" y="912148"/>
                    <a:pt x="127543" y="978190"/>
                  </a:cubicBezTo>
                  <a:cubicBezTo>
                    <a:pt x="127114" y="977171"/>
                    <a:pt x="126577" y="976419"/>
                    <a:pt x="126094" y="975615"/>
                  </a:cubicBezTo>
                  <a:close/>
                  <a:moveTo>
                    <a:pt x="132103" y="984681"/>
                  </a:moveTo>
                  <a:cubicBezTo>
                    <a:pt x="136824" y="991833"/>
                    <a:pt x="141760" y="998845"/>
                    <a:pt x="146856" y="1005712"/>
                  </a:cubicBezTo>
                  <a:cubicBezTo>
                    <a:pt x="144335" y="1002493"/>
                    <a:pt x="141867" y="999220"/>
                    <a:pt x="139560" y="995840"/>
                  </a:cubicBezTo>
                  <a:close/>
                  <a:moveTo>
                    <a:pt x="777230" y="1341929"/>
                  </a:moveTo>
                  <a:cubicBezTo>
                    <a:pt x="729322" y="1336108"/>
                    <a:pt x="681789" y="1327471"/>
                    <a:pt x="634900" y="1316070"/>
                  </a:cubicBezTo>
                  <a:cubicBezTo>
                    <a:pt x="583558" y="1302959"/>
                    <a:pt x="533450" y="1285587"/>
                    <a:pt x="485005" y="1264138"/>
                  </a:cubicBezTo>
                  <a:cubicBezTo>
                    <a:pt x="477763" y="1260919"/>
                    <a:pt x="470359" y="1257486"/>
                    <a:pt x="462956" y="1253999"/>
                  </a:cubicBezTo>
                  <a:cubicBezTo>
                    <a:pt x="474919" y="1259363"/>
                    <a:pt x="486990" y="1264728"/>
                    <a:pt x="499169" y="1269396"/>
                  </a:cubicBezTo>
                  <a:cubicBezTo>
                    <a:pt x="593108" y="1305877"/>
                    <a:pt x="691178" y="1330797"/>
                    <a:pt x="791126" y="1343592"/>
                  </a:cubicBezTo>
                  <a:close/>
                </a:path>
              </a:pathLst>
            </a:custGeom>
            <a:solidFill>
              <a:schemeClr val="accent2"/>
            </a:solidFill>
            <a:ln w="5363" cap="flat">
              <a:noFill/>
              <a:prstDash val="solid"/>
              <a:miter/>
            </a:ln>
          </p:spPr>
          <p:txBody>
            <a:bodyPr rtlCol="0" anchor="ctr"/>
            <a:lstStyle/>
            <a:p>
              <a:endParaRPr lang="fr-FR"/>
            </a:p>
          </p:txBody>
        </p:sp>
        <p:sp>
          <p:nvSpPr>
            <p:cNvPr id="9" name="Graphique 6">
              <a:extLst>
                <a:ext uri="{FF2B5EF4-FFF2-40B4-BE49-F238E27FC236}">
                  <a16:creationId xmlns:a16="http://schemas.microsoft.com/office/drawing/2014/main" id="{7F3B25CA-560E-4957-A602-D7729CC0517B}"/>
                </a:ext>
              </a:extLst>
            </p:cNvPr>
            <p:cNvSpPr/>
            <p:nvPr/>
          </p:nvSpPr>
          <p:spPr>
            <a:xfrm rot="20863881">
              <a:off x="4602399" y="7794510"/>
              <a:ext cx="227256" cy="330745"/>
            </a:xfrm>
            <a:custGeom>
              <a:avLst/>
              <a:gdLst>
                <a:gd name="connsiteX0" fmla="*/ 227256 w 227256"/>
                <a:gd name="connsiteY0" fmla="*/ 238469 h 330745"/>
                <a:gd name="connsiteX1" fmla="*/ 186000 w 227256"/>
                <a:gd name="connsiteY1" fmla="*/ 0 h 330745"/>
                <a:gd name="connsiteX2" fmla="*/ 0 w 227256"/>
                <a:gd name="connsiteY2" fmla="*/ 330745 h 330745"/>
                <a:gd name="connsiteX3" fmla="*/ 227256 w 227256"/>
                <a:gd name="connsiteY3" fmla="*/ 238469 h 330745"/>
              </a:gdLst>
              <a:ahLst/>
              <a:cxnLst>
                <a:cxn ang="0">
                  <a:pos x="connsiteX0" y="connsiteY0"/>
                </a:cxn>
                <a:cxn ang="0">
                  <a:pos x="connsiteX1" y="connsiteY1"/>
                </a:cxn>
                <a:cxn ang="0">
                  <a:pos x="connsiteX2" y="connsiteY2"/>
                </a:cxn>
                <a:cxn ang="0">
                  <a:pos x="connsiteX3" y="connsiteY3"/>
                </a:cxn>
              </a:cxnLst>
              <a:rect l="l" t="t" r="r" b="b"/>
              <a:pathLst>
                <a:path w="227256" h="330745">
                  <a:moveTo>
                    <a:pt x="227256" y="238469"/>
                  </a:moveTo>
                  <a:lnTo>
                    <a:pt x="186000" y="0"/>
                  </a:lnTo>
                  <a:lnTo>
                    <a:pt x="0" y="330745"/>
                  </a:lnTo>
                  <a:lnTo>
                    <a:pt x="227256" y="238469"/>
                  </a:lnTo>
                  <a:close/>
                </a:path>
              </a:pathLst>
            </a:custGeom>
            <a:solidFill>
              <a:schemeClr val="accent2"/>
            </a:solidFill>
            <a:ln w="5363" cap="flat">
              <a:noFill/>
              <a:prstDash val="solid"/>
              <a:miter/>
            </a:ln>
          </p:spPr>
          <p:txBody>
            <a:bodyPr rtlCol="0" anchor="ctr"/>
            <a:lstStyle/>
            <a:p>
              <a:endParaRPr lang="fr-FR"/>
            </a:p>
          </p:txBody>
        </p:sp>
        <p:sp>
          <p:nvSpPr>
            <p:cNvPr id="28" name="Graphique 6">
              <a:extLst>
                <a:ext uri="{FF2B5EF4-FFF2-40B4-BE49-F238E27FC236}">
                  <a16:creationId xmlns:a16="http://schemas.microsoft.com/office/drawing/2014/main" id="{7F3B25CA-560E-4957-A602-D7729CC0517B}"/>
                </a:ext>
              </a:extLst>
            </p:cNvPr>
            <p:cNvSpPr/>
            <p:nvPr/>
          </p:nvSpPr>
          <p:spPr>
            <a:xfrm>
              <a:off x="4792155" y="7095103"/>
              <a:ext cx="132590" cy="190938"/>
            </a:xfrm>
            <a:custGeom>
              <a:avLst/>
              <a:gdLst>
                <a:gd name="connsiteX0" fmla="*/ 88660 w 132590"/>
                <a:gd name="connsiteY0" fmla="*/ 190564 h 190938"/>
                <a:gd name="connsiteX1" fmla="*/ 87211 w 132590"/>
                <a:gd name="connsiteY1" fmla="*/ 190564 h 190938"/>
                <a:gd name="connsiteX2" fmla="*/ 58938 w 132590"/>
                <a:gd name="connsiteY2" fmla="*/ 185199 h 190938"/>
                <a:gd name="connsiteX3" fmla="*/ 50301 w 132590"/>
                <a:gd name="connsiteY3" fmla="*/ 182946 h 190938"/>
                <a:gd name="connsiteX4" fmla="*/ 42682 w 132590"/>
                <a:gd name="connsiteY4" fmla="*/ 185789 h 190938"/>
                <a:gd name="connsiteX5" fmla="*/ 31201 w 132590"/>
                <a:gd name="connsiteY5" fmla="*/ 189598 h 190938"/>
                <a:gd name="connsiteX6" fmla="*/ 12693 w 132590"/>
                <a:gd name="connsiteY6" fmla="*/ 170875 h 190938"/>
                <a:gd name="connsiteX7" fmla="*/ 1963 w 132590"/>
                <a:gd name="connsiteY7" fmla="*/ 123985 h 190938"/>
                <a:gd name="connsiteX8" fmla="*/ -451 w 132590"/>
                <a:gd name="connsiteY8" fmla="*/ 79672 h 190938"/>
                <a:gd name="connsiteX9" fmla="*/ 85 w 132590"/>
                <a:gd name="connsiteY9" fmla="*/ 56442 h 190938"/>
                <a:gd name="connsiteX10" fmla="*/ 5772 w 132590"/>
                <a:gd name="connsiteY10" fmla="*/ 20014 h 190938"/>
                <a:gd name="connsiteX11" fmla="*/ 20633 w 132590"/>
                <a:gd name="connsiteY11" fmla="*/ -373 h 190938"/>
                <a:gd name="connsiteX12" fmla="*/ 31899 w 132590"/>
                <a:gd name="connsiteY12" fmla="*/ 5422 h 190938"/>
                <a:gd name="connsiteX13" fmla="*/ 38712 w 132590"/>
                <a:gd name="connsiteY13" fmla="*/ 9391 h 190938"/>
                <a:gd name="connsiteX14" fmla="*/ 42951 w 132590"/>
                <a:gd name="connsiteY14" fmla="*/ 7836 h 190938"/>
                <a:gd name="connsiteX15" fmla="*/ 61621 w 132590"/>
                <a:gd name="connsiteY15" fmla="*/ 1452 h 190938"/>
                <a:gd name="connsiteX16" fmla="*/ 83080 w 132590"/>
                <a:gd name="connsiteY16" fmla="*/ 12771 h 190938"/>
                <a:gd name="connsiteX17" fmla="*/ 90698 w 132590"/>
                <a:gd name="connsiteY17" fmla="*/ 36967 h 190938"/>
                <a:gd name="connsiteX18" fmla="*/ 86460 w 132590"/>
                <a:gd name="connsiteY18" fmla="*/ 55208 h 190938"/>
                <a:gd name="connsiteX19" fmla="*/ 76267 w 132590"/>
                <a:gd name="connsiteY19" fmla="*/ 71302 h 190938"/>
                <a:gd name="connsiteX20" fmla="*/ 84904 w 132590"/>
                <a:gd name="connsiteY20" fmla="*/ 76399 h 190938"/>
                <a:gd name="connsiteX21" fmla="*/ 106363 w 132590"/>
                <a:gd name="connsiteY21" fmla="*/ 88845 h 190938"/>
                <a:gd name="connsiteX22" fmla="*/ 126321 w 132590"/>
                <a:gd name="connsiteY22" fmla="*/ 112075 h 190938"/>
                <a:gd name="connsiteX23" fmla="*/ 132115 w 132590"/>
                <a:gd name="connsiteY23" fmla="*/ 138364 h 190938"/>
                <a:gd name="connsiteX24" fmla="*/ 116557 w 132590"/>
                <a:gd name="connsiteY24" fmla="*/ 179941 h 190938"/>
                <a:gd name="connsiteX25" fmla="*/ 88660 w 132590"/>
                <a:gd name="connsiteY25" fmla="*/ 190564 h 190938"/>
                <a:gd name="connsiteX26" fmla="*/ 78735 w 132590"/>
                <a:gd name="connsiteY26" fmla="*/ 157033 h 190938"/>
                <a:gd name="connsiteX27" fmla="*/ 88499 w 132590"/>
                <a:gd name="connsiteY27" fmla="*/ 154833 h 190938"/>
                <a:gd name="connsiteX28" fmla="*/ 94292 w 132590"/>
                <a:gd name="connsiteY28" fmla="*/ 142172 h 190938"/>
                <a:gd name="connsiteX29" fmla="*/ 71545 w 132590"/>
                <a:gd name="connsiteY29" fmla="*/ 103706 h 190938"/>
                <a:gd name="connsiteX30" fmla="*/ 50086 w 132590"/>
                <a:gd name="connsiteY30" fmla="*/ 93674 h 190938"/>
                <a:gd name="connsiteX31" fmla="*/ 48959 w 132590"/>
                <a:gd name="connsiteY31" fmla="*/ 93674 h 190938"/>
                <a:gd name="connsiteX32" fmla="*/ 43005 w 132590"/>
                <a:gd name="connsiteY32" fmla="*/ 100380 h 190938"/>
                <a:gd name="connsiteX33" fmla="*/ 40751 w 132590"/>
                <a:gd name="connsiteY33" fmla="*/ 115026 h 190938"/>
                <a:gd name="connsiteX34" fmla="*/ 50247 w 132590"/>
                <a:gd name="connsiteY34" fmla="*/ 142333 h 190938"/>
                <a:gd name="connsiteX35" fmla="*/ 68488 w 132590"/>
                <a:gd name="connsiteY35" fmla="*/ 155209 h 190938"/>
                <a:gd name="connsiteX36" fmla="*/ 78735 w 132590"/>
                <a:gd name="connsiteY36" fmla="*/ 157033 h 190938"/>
                <a:gd name="connsiteX37" fmla="*/ 45204 w 132590"/>
                <a:gd name="connsiteY37" fmla="*/ 63416 h 190938"/>
                <a:gd name="connsiteX38" fmla="*/ 50569 w 132590"/>
                <a:gd name="connsiteY38" fmla="*/ 61270 h 190938"/>
                <a:gd name="connsiteX39" fmla="*/ 67254 w 132590"/>
                <a:gd name="connsiteY39" fmla="*/ 31173 h 190938"/>
                <a:gd name="connsiteX40" fmla="*/ 60601 w 132590"/>
                <a:gd name="connsiteY40" fmla="*/ 22374 h 190938"/>
                <a:gd name="connsiteX41" fmla="*/ 45848 w 132590"/>
                <a:gd name="connsiteY41" fmla="*/ 31227 h 190938"/>
                <a:gd name="connsiteX42" fmla="*/ 40966 w 132590"/>
                <a:gd name="connsiteY42" fmla="*/ 51238 h 190938"/>
                <a:gd name="connsiteX43" fmla="*/ 45204 w 132590"/>
                <a:gd name="connsiteY43" fmla="*/ 63416 h 190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132590" h="190938">
                  <a:moveTo>
                    <a:pt x="88660" y="190564"/>
                  </a:moveTo>
                  <a:lnTo>
                    <a:pt x="87211" y="190564"/>
                  </a:lnTo>
                  <a:cubicBezTo>
                    <a:pt x="77500" y="190644"/>
                    <a:pt x="67898" y="188820"/>
                    <a:pt x="58938" y="185199"/>
                  </a:cubicBezTo>
                  <a:cubicBezTo>
                    <a:pt x="56202" y="183917"/>
                    <a:pt x="53305" y="183149"/>
                    <a:pt x="50301" y="182946"/>
                  </a:cubicBezTo>
                  <a:cubicBezTo>
                    <a:pt x="47511" y="182972"/>
                    <a:pt x="44828" y="183976"/>
                    <a:pt x="42682" y="185789"/>
                  </a:cubicBezTo>
                  <a:cubicBezTo>
                    <a:pt x="39410" y="188343"/>
                    <a:pt x="35332" y="189689"/>
                    <a:pt x="31201" y="189598"/>
                  </a:cubicBezTo>
                  <a:cubicBezTo>
                    <a:pt x="23637" y="189598"/>
                    <a:pt x="17468" y="183359"/>
                    <a:pt x="12693" y="170875"/>
                  </a:cubicBezTo>
                  <a:cubicBezTo>
                    <a:pt x="7167" y="155751"/>
                    <a:pt x="3573" y="140000"/>
                    <a:pt x="1963" y="123985"/>
                  </a:cubicBezTo>
                  <a:cubicBezTo>
                    <a:pt x="353" y="109270"/>
                    <a:pt x="-451" y="94473"/>
                    <a:pt x="-451" y="79672"/>
                  </a:cubicBezTo>
                  <a:cubicBezTo>
                    <a:pt x="-451" y="75648"/>
                    <a:pt x="-451" y="67869"/>
                    <a:pt x="85" y="56442"/>
                  </a:cubicBezTo>
                  <a:cubicBezTo>
                    <a:pt x="568" y="44124"/>
                    <a:pt x="2499" y="31897"/>
                    <a:pt x="5772" y="20014"/>
                  </a:cubicBezTo>
                  <a:cubicBezTo>
                    <a:pt x="9367" y="6425"/>
                    <a:pt x="14303" y="-373"/>
                    <a:pt x="20633" y="-373"/>
                  </a:cubicBezTo>
                  <a:cubicBezTo>
                    <a:pt x="25032" y="-147"/>
                    <a:pt x="29163" y="1961"/>
                    <a:pt x="31899" y="5422"/>
                  </a:cubicBezTo>
                  <a:cubicBezTo>
                    <a:pt x="33509" y="7637"/>
                    <a:pt x="35976" y="9080"/>
                    <a:pt x="38712" y="9391"/>
                  </a:cubicBezTo>
                  <a:cubicBezTo>
                    <a:pt x="40268" y="9338"/>
                    <a:pt x="41717" y="8791"/>
                    <a:pt x="42951" y="7836"/>
                  </a:cubicBezTo>
                  <a:cubicBezTo>
                    <a:pt x="48369" y="3855"/>
                    <a:pt x="54914" y="1629"/>
                    <a:pt x="61621" y="1452"/>
                  </a:cubicBezTo>
                  <a:cubicBezTo>
                    <a:pt x="70204" y="1435"/>
                    <a:pt x="78252" y="5674"/>
                    <a:pt x="83080" y="12771"/>
                  </a:cubicBezTo>
                  <a:cubicBezTo>
                    <a:pt x="88284" y="19756"/>
                    <a:pt x="90966" y="28276"/>
                    <a:pt x="90698" y="36967"/>
                  </a:cubicBezTo>
                  <a:cubicBezTo>
                    <a:pt x="90752" y="43298"/>
                    <a:pt x="89303" y="49558"/>
                    <a:pt x="86460" y="55208"/>
                  </a:cubicBezTo>
                  <a:cubicBezTo>
                    <a:pt x="83509" y="60830"/>
                    <a:pt x="80076" y="66211"/>
                    <a:pt x="76267" y="71302"/>
                  </a:cubicBezTo>
                  <a:cubicBezTo>
                    <a:pt x="78842" y="73486"/>
                    <a:pt x="81739" y="75208"/>
                    <a:pt x="84904" y="76399"/>
                  </a:cubicBezTo>
                  <a:cubicBezTo>
                    <a:pt x="92415" y="79875"/>
                    <a:pt x="99604" y="84038"/>
                    <a:pt x="106363" y="88845"/>
                  </a:cubicBezTo>
                  <a:cubicBezTo>
                    <a:pt x="114787" y="94892"/>
                    <a:pt x="121600" y="102853"/>
                    <a:pt x="126321" y="112075"/>
                  </a:cubicBezTo>
                  <a:cubicBezTo>
                    <a:pt x="130399" y="120219"/>
                    <a:pt x="132384" y="129254"/>
                    <a:pt x="132115" y="138364"/>
                  </a:cubicBezTo>
                  <a:cubicBezTo>
                    <a:pt x="132115" y="157141"/>
                    <a:pt x="126911" y="170998"/>
                    <a:pt x="116557" y="179941"/>
                  </a:cubicBezTo>
                  <a:cubicBezTo>
                    <a:pt x="108778" y="186615"/>
                    <a:pt x="98907" y="190371"/>
                    <a:pt x="88660" y="190564"/>
                  </a:cubicBezTo>
                  <a:close/>
                  <a:moveTo>
                    <a:pt x="78735" y="157033"/>
                  </a:moveTo>
                  <a:cubicBezTo>
                    <a:pt x="82115" y="156894"/>
                    <a:pt x="85387" y="156148"/>
                    <a:pt x="88499" y="154833"/>
                  </a:cubicBezTo>
                  <a:cubicBezTo>
                    <a:pt x="92361" y="153385"/>
                    <a:pt x="94292" y="149200"/>
                    <a:pt x="94292" y="142172"/>
                  </a:cubicBezTo>
                  <a:cubicBezTo>
                    <a:pt x="94292" y="126829"/>
                    <a:pt x="86728" y="114007"/>
                    <a:pt x="71545" y="103706"/>
                  </a:cubicBezTo>
                  <a:cubicBezTo>
                    <a:pt x="64947" y="99329"/>
                    <a:pt x="57704" y="95949"/>
                    <a:pt x="50086" y="93674"/>
                  </a:cubicBezTo>
                  <a:lnTo>
                    <a:pt x="48959" y="93674"/>
                  </a:lnTo>
                  <a:cubicBezTo>
                    <a:pt x="46492" y="93674"/>
                    <a:pt x="44507" y="95927"/>
                    <a:pt x="43005" y="100380"/>
                  </a:cubicBezTo>
                  <a:cubicBezTo>
                    <a:pt x="41448" y="105106"/>
                    <a:pt x="40697" y="110053"/>
                    <a:pt x="40751" y="115026"/>
                  </a:cubicBezTo>
                  <a:cubicBezTo>
                    <a:pt x="40537" y="124973"/>
                    <a:pt x="43917" y="134662"/>
                    <a:pt x="50247" y="142333"/>
                  </a:cubicBezTo>
                  <a:cubicBezTo>
                    <a:pt x="55022" y="148246"/>
                    <a:pt x="61299" y="152704"/>
                    <a:pt x="68488" y="155209"/>
                  </a:cubicBezTo>
                  <a:cubicBezTo>
                    <a:pt x="71814" y="156347"/>
                    <a:pt x="75248" y="156963"/>
                    <a:pt x="78735" y="157033"/>
                  </a:cubicBezTo>
                  <a:close/>
                  <a:moveTo>
                    <a:pt x="45204" y="63416"/>
                  </a:moveTo>
                  <a:cubicBezTo>
                    <a:pt x="47189" y="63260"/>
                    <a:pt x="49067" y="62515"/>
                    <a:pt x="50569" y="61270"/>
                  </a:cubicBezTo>
                  <a:cubicBezTo>
                    <a:pt x="61192" y="55025"/>
                    <a:pt x="67575" y="43496"/>
                    <a:pt x="67254" y="31173"/>
                  </a:cubicBezTo>
                  <a:cubicBezTo>
                    <a:pt x="67254" y="25325"/>
                    <a:pt x="65054" y="22374"/>
                    <a:pt x="60601" y="22374"/>
                  </a:cubicBezTo>
                  <a:cubicBezTo>
                    <a:pt x="54378" y="22149"/>
                    <a:pt x="48584" y="25615"/>
                    <a:pt x="45848" y="31227"/>
                  </a:cubicBezTo>
                  <a:cubicBezTo>
                    <a:pt x="42522" y="37364"/>
                    <a:pt x="40858" y="44258"/>
                    <a:pt x="40966" y="51238"/>
                  </a:cubicBezTo>
                  <a:cubicBezTo>
                    <a:pt x="40697" y="59339"/>
                    <a:pt x="42200" y="63416"/>
                    <a:pt x="45204" y="63416"/>
                  </a:cubicBezTo>
                  <a:close/>
                </a:path>
              </a:pathLst>
            </a:custGeom>
            <a:solidFill>
              <a:schemeClr val="accent1"/>
            </a:solidFill>
            <a:ln w="5363" cap="flat">
              <a:noFill/>
              <a:prstDash val="solid"/>
              <a:miter/>
            </a:ln>
          </p:spPr>
          <p:txBody>
            <a:bodyPr rtlCol="0" anchor="ctr"/>
            <a:lstStyle/>
            <a:p>
              <a:endParaRPr lang="fr-FR"/>
            </a:p>
          </p:txBody>
        </p:sp>
        <p:sp>
          <p:nvSpPr>
            <p:cNvPr id="29" name="Graphique 6">
              <a:extLst>
                <a:ext uri="{FF2B5EF4-FFF2-40B4-BE49-F238E27FC236}">
                  <a16:creationId xmlns:a16="http://schemas.microsoft.com/office/drawing/2014/main" id="{7F3B25CA-560E-4957-A602-D7729CC0517B}"/>
                </a:ext>
              </a:extLst>
            </p:cNvPr>
            <p:cNvSpPr/>
            <p:nvPr/>
          </p:nvSpPr>
          <p:spPr>
            <a:xfrm>
              <a:off x="4937705" y="7092313"/>
              <a:ext cx="41419" cy="196837"/>
            </a:xfrm>
            <a:custGeom>
              <a:avLst/>
              <a:gdLst>
                <a:gd name="connsiteX0" fmla="*/ 19184 w 41419"/>
                <a:gd name="connsiteY0" fmla="*/ 196465 h 196837"/>
                <a:gd name="connsiteX1" fmla="*/ 18326 w 41419"/>
                <a:gd name="connsiteY1" fmla="*/ 196465 h 196837"/>
                <a:gd name="connsiteX2" fmla="*/ 8669 w 41419"/>
                <a:gd name="connsiteY2" fmla="*/ 193085 h 196837"/>
                <a:gd name="connsiteX3" fmla="*/ 2768 w 41419"/>
                <a:gd name="connsiteY3" fmla="*/ 183590 h 196837"/>
                <a:gd name="connsiteX4" fmla="*/ -451 w 41419"/>
                <a:gd name="connsiteY4" fmla="*/ 97322 h 196837"/>
                <a:gd name="connsiteX5" fmla="*/ 2929 w 41419"/>
                <a:gd name="connsiteY5" fmla="*/ 11484 h 196837"/>
                <a:gd name="connsiteX6" fmla="*/ 9849 w 41419"/>
                <a:gd name="connsiteY6" fmla="*/ 1452 h 196837"/>
                <a:gd name="connsiteX7" fmla="*/ 16663 w 41419"/>
                <a:gd name="connsiteY7" fmla="*/ -372 h 196837"/>
                <a:gd name="connsiteX8" fmla="*/ 21169 w 41419"/>
                <a:gd name="connsiteY8" fmla="*/ 325 h 196837"/>
                <a:gd name="connsiteX9" fmla="*/ 31470 w 41419"/>
                <a:gd name="connsiteY9" fmla="*/ 10357 h 196837"/>
                <a:gd name="connsiteX10" fmla="*/ 38981 w 41419"/>
                <a:gd name="connsiteY10" fmla="*/ 61592 h 196837"/>
                <a:gd name="connsiteX11" fmla="*/ 40966 w 41419"/>
                <a:gd name="connsiteY11" fmla="*/ 117333 h 196837"/>
                <a:gd name="connsiteX12" fmla="*/ 40537 w 41419"/>
                <a:gd name="connsiteY12" fmla="*/ 146787 h 196837"/>
                <a:gd name="connsiteX13" fmla="*/ 34742 w 41419"/>
                <a:gd name="connsiteY13" fmla="*/ 184341 h 196837"/>
                <a:gd name="connsiteX14" fmla="*/ 19184 w 41419"/>
                <a:gd name="connsiteY14" fmla="*/ 196465 h 196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1419" h="196837">
                  <a:moveTo>
                    <a:pt x="19184" y="196465"/>
                  </a:moveTo>
                  <a:lnTo>
                    <a:pt x="18326" y="196465"/>
                  </a:lnTo>
                  <a:cubicBezTo>
                    <a:pt x="14839" y="196417"/>
                    <a:pt x="11459" y="195231"/>
                    <a:pt x="8669" y="193085"/>
                  </a:cubicBezTo>
                  <a:cubicBezTo>
                    <a:pt x="5558" y="190800"/>
                    <a:pt x="3465" y="187399"/>
                    <a:pt x="2768" y="183590"/>
                  </a:cubicBezTo>
                  <a:cubicBezTo>
                    <a:pt x="622" y="172860"/>
                    <a:pt x="-451" y="144104"/>
                    <a:pt x="-451" y="97322"/>
                  </a:cubicBezTo>
                  <a:cubicBezTo>
                    <a:pt x="-451" y="50540"/>
                    <a:pt x="675" y="21929"/>
                    <a:pt x="2929" y="11484"/>
                  </a:cubicBezTo>
                  <a:cubicBezTo>
                    <a:pt x="3626" y="7273"/>
                    <a:pt x="6148" y="3592"/>
                    <a:pt x="9849" y="1452"/>
                  </a:cubicBezTo>
                  <a:cubicBezTo>
                    <a:pt x="11942" y="261"/>
                    <a:pt x="14249" y="-372"/>
                    <a:pt x="16663" y="-372"/>
                  </a:cubicBezTo>
                  <a:cubicBezTo>
                    <a:pt x="18219" y="-378"/>
                    <a:pt x="19721" y="-142"/>
                    <a:pt x="21169" y="325"/>
                  </a:cubicBezTo>
                  <a:cubicBezTo>
                    <a:pt x="26051" y="1736"/>
                    <a:pt x="29914" y="5502"/>
                    <a:pt x="31470" y="10357"/>
                  </a:cubicBezTo>
                  <a:cubicBezTo>
                    <a:pt x="35869" y="27101"/>
                    <a:pt x="38391" y="44285"/>
                    <a:pt x="38981" y="61592"/>
                  </a:cubicBezTo>
                  <a:cubicBezTo>
                    <a:pt x="40322" y="80154"/>
                    <a:pt x="41020" y="98733"/>
                    <a:pt x="40966" y="117333"/>
                  </a:cubicBezTo>
                  <a:cubicBezTo>
                    <a:pt x="40966" y="122698"/>
                    <a:pt x="40966" y="132355"/>
                    <a:pt x="40537" y="146787"/>
                  </a:cubicBezTo>
                  <a:cubicBezTo>
                    <a:pt x="40590" y="159528"/>
                    <a:pt x="38605" y="172200"/>
                    <a:pt x="34742" y="184341"/>
                  </a:cubicBezTo>
                  <a:cubicBezTo>
                    <a:pt x="32919" y="191460"/>
                    <a:pt x="26534" y="196449"/>
                    <a:pt x="19184" y="196465"/>
                  </a:cubicBezTo>
                  <a:close/>
                </a:path>
              </a:pathLst>
            </a:custGeom>
            <a:solidFill>
              <a:schemeClr val="accent1"/>
            </a:solidFill>
            <a:ln w="5363" cap="flat">
              <a:noFill/>
              <a:prstDash val="solid"/>
              <a:miter/>
            </a:ln>
          </p:spPr>
          <p:txBody>
            <a:bodyPr rtlCol="0" anchor="ctr"/>
            <a:lstStyle/>
            <a:p>
              <a:endParaRPr lang="fr-FR"/>
            </a:p>
          </p:txBody>
        </p:sp>
        <p:sp>
          <p:nvSpPr>
            <p:cNvPr id="30" name="Graphique 6">
              <a:extLst>
                <a:ext uri="{FF2B5EF4-FFF2-40B4-BE49-F238E27FC236}">
                  <a16:creationId xmlns:a16="http://schemas.microsoft.com/office/drawing/2014/main" id="{7F3B25CA-560E-4957-A602-D7729CC0517B}"/>
                </a:ext>
              </a:extLst>
            </p:cNvPr>
            <p:cNvSpPr/>
            <p:nvPr/>
          </p:nvSpPr>
          <p:spPr>
            <a:xfrm>
              <a:off x="4991729" y="7165544"/>
              <a:ext cx="105259" cy="124393"/>
            </a:xfrm>
            <a:custGeom>
              <a:avLst/>
              <a:gdLst>
                <a:gd name="connsiteX0" fmla="*/ 81417 w 105259"/>
                <a:gd name="connsiteY0" fmla="*/ 123932 h 124393"/>
                <a:gd name="connsiteX1" fmla="*/ 65376 w 105259"/>
                <a:gd name="connsiteY1" fmla="*/ 111072 h 124393"/>
                <a:gd name="connsiteX2" fmla="*/ 65323 w 105259"/>
                <a:gd name="connsiteY2" fmla="*/ 110520 h 124393"/>
                <a:gd name="connsiteX3" fmla="*/ 64196 w 105259"/>
                <a:gd name="connsiteY3" fmla="*/ 96947 h 124393"/>
                <a:gd name="connsiteX4" fmla="*/ 62909 w 105259"/>
                <a:gd name="connsiteY4" fmla="*/ 87719 h 124393"/>
                <a:gd name="connsiteX5" fmla="*/ 57973 w 105259"/>
                <a:gd name="connsiteY5" fmla="*/ 94372 h 124393"/>
                <a:gd name="connsiteX6" fmla="*/ 50891 w 105259"/>
                <a:gd name="connsiteY6" fmla="*/ 105423 h 124393"/>
                <a:gd name="connsiteX7" fmla="*/ 27715 w 105259"/>
                <a:gd name="connsiteY7" fmla="*/ 120713 h 124393"/>
                <a:gd name="connsiteX8" fmla="*/ 15268 w 105259"/>
                <a:gd name="connsiteY8" fmla="*/ 116743 h 124393"/>
                <a:gd name="connsiteX9" fmla="*/ 1373 w 105259"/>
                <a:gd name="connsiteY9" fmla="*/ 93835 h 124393"/>
                <a:gd name="connsiteX10" fmla="*/ -451 w 105259"/>
                <a:gd name="connsiteY10" fmla="*/ 80262 h 124393"/>
                <a:gd name="connsiteX11" fmla="*/ 7704 w 105259"/>
                <a:gd name="connsiteY11" fmla="*/ 44049 h 124393"/>
                <a:gd name="connsiteX12" fmla="*/ 29539 w 105259"/>
                <a:gd name="connsiteY12" fmla="*/ 17868 h 124393"/>
                <a:gd name="connsiteX13" fmla="*/ 47511 w 105259"/>
                <a:gd name="connsiteY13" fmla="*/ 12181 h 124393"/>
                <a:gd name="connsiteX14" fmla="*/ 64357 w 105259"/>
                <a:gd name="connsiteY14" fmla="*/ 17010 h 124393"/>
                <a:gd name="connsiteX15" fmla="*/ 66610 w 105259"/>
                <a:gd name="connsiteY15" fmla="*/ 17707 h 124393"/>
                <a:gd name="connsiteX16" fmla="*/ 70849 w 105259"/>
                <a:gd name="connsiteY16" fmla="*/ 12342 h 124393"/>
                <a:gd name="connsiteX17" fmla="*/ 75784 w 105259"/>
                <a:gd name="connsiteY17" fmla="*/ 4563 h 124393"/>
                <a:gd name="connsiteX18" fmla="*/ 85441 w 105259"/>
                <a:gd name="connsiteY18" fmla="*/ -373 h 124393"/>
                <a:gd name="connsiteX19" fmla="*/ 90377 w 105259"/>
                <a:gd name="connsiteY19" fmla="*/ 486 h 124393"/>
                <a:gd name="connsiteX20" fmla="*/ 97029 w 105259"/>
                <a:gd name="connsiteY20" fmla="*/ 9392 h 124393"/>
                <a:gd name="connsiteX21" fmla="*/ 100677 w 105259"/>
                <a:gd name="connsiteY21" fmla="*/ 34553 h 124393"/>
                <a:gd name="connsiteX22" fmla="*/ 104808 w 105259"/>
                <a:gd name="connsiteY22" fmla="*/ 103277 h 124393"/>
                <a:gd name="connsiteX23" fmla="*/ 104808 w 105259"/>
                <a:gd name="connsiteY23" fmla="*/ 106979 h 124393"/>
                <a:gd name="connsiteX24" fmla="*/ 99443 w 105259"/>
                <a:gd name="connsiteY24" fmla="*/ 118299 h 124393"/>
                <a:gd name="connsiteX25" fmla="*/ 81417 w 105259"/>
                <a:gd name="connsiteY25" fmla="*/ 123932 h 124393"/>
                <a:gd name="connsiteX26" fmla="*/ 36298 w 105259"/>
                <a:gd name="connsiteY26" fmla="*/ 89275 h 124393"/>
                <a:gd name="connsiteX27" fmla="*/ 54700 w 105259"/>
                <a:gd name="connsiteY27" fmla="*/ 66689 h 124393"/>
                <a:gd name="connsiteX28" fmla="*/ 64196 w 105259"/>
                <a:gd name="connsiteY28" fmla="*/ 39220 h 124393"/>
                <a:gd name="connsiteX29" fmla="*/ 55398 w 105259"/>
                <a:gd name="connsiteY29" fmla="*/ 34553 h 124393"/>
                <a:gd name="connsiteX30" fmla="*/ 38659 w 105259"/>
                <a:gd name="connsiteY30" fmla="*/ 46034 h 124393"/>
                <a:gd name="connsiteX31" fmla="*/ 29110 w 105259"/>
                <a:gd name="connsiteY31" fmla="*/ 70498 h 124393"/>
                <a:gd name="connsiteX32" fmla="*/ 28681 w 105259"/>
                <a:gd name="connsiteY32" fmla="*/ 75863 h 124393"/>
                <a:gd name="connsiteX33" fmla="*/ 34046 w 105259"/>
                <a:gd name="connsiteY33" fmla="*/ 88309 h 124393"/>
                <a:gd name="connsiteX34" fmla="*/ 36031 w 105259"/>
                <a:gd name="connsiteY34" fmla="*/ 89275 h 124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05259" h="124393">
                  <a:moveTo>
                    <a:pt x="81417" y="123932"/>
                  </a:moveTo>
                  <a:cubicBezTo>
                    <a:pt x="73424" y="124812"/>
                    <a:pt x="66235" y="119055"/>
                    <a:pt x="65376" y="111072"/>
                  </a:cubicBezTo>
                  <a:cubicBezTo>
                    <a:pt x="65376" y="110890"/>
                    <a:pt x="65323" y="110702"/>
                    <a:pt x="65323" y="110520"/>
                  </a:cubicBezTo>
                  <a:cubicBezTo>
                    <a:pt x="64571" y="106035"/>
                    <a:pt x="64196" y="101496"/>
                    <a:pt x="64196" y="96947"/>
                  </a:cubicBezTo>
                  <a:cubicBezTo>
                    <a:pt x="64196" y="90831"/>
                    <a:pt x="63767" y="87719"/>
                    <a:pt x="62909" y="87719"/>
                  </a:cubicBezTo>
                  <a:cubicBezTo>
                    <a:pt x="62050" y="87719"/>
                    <a:pt x="60548" y="89972"/>
                    <a:pt x="57973" y="94372"/>
                  </a:cubicBezTo>
                  <a:cubicBezTo>
                    <a:pt x="56095" y="97698"/>
                    <a:pt x="53734" y="101346"/>
                    <a:pt x="50891" y="105423"/>
                  </a:cubicBezTo>
                  <a:cubicBezTo>
                    <a:pt x="43756" y="115616"/>
                    <a:pt x="36031" y="120713"/>
                    <a:pt x="27715" y="120713"/>
                  </a:cubicBezTo>
                  <a:cubicBezTo>
                    <a:pt x="23262" y="120815"/>
                    <a:pt x="18863" y="119420"/>
                    <a:pt x="15268" y="116743"/>
                  </a:cubicBezTo>
                  <a:cubicBezTo>
                    <a:pt x="8133" y="110949"/>
                    <a:pt x="3197" y="102853"/>
                    <a:pt x="1373" y="93835"/>
                  </a:cubicBezTo>
                  <a:cubicBezTo>
                    <a:pt x="193" y="89404"/>
                    <a:pt x="-397" y="84844"/>
                    <a:pt x="-451" y="80262"/>
                  </a:cubicBezTo>
                  <a:cubicBezTo>
                    <a:pt x="-451" y="67740"/>
                    <a:pt x="2339" y="55374"/>
                    <a:pt x="7704" y="44049"/>
                  </a:cubicBezTo>
                  <a:cubicBezTo>
                    <a:pt x="12264" y="33373"/>
                    <a:pt x="19882" y="24269"/>
                    <a:pt x="29539" y="17868"/>
                  </a:cubicBezTo>
                  <a:cubicBezTo>
                    <a:pt x="34850" y="14295"/>
                    <a:pt x="41073" y="12321"/>
                    <a:pt x="47511" y="12181"/>
                  </a:cubicBezTo>
                  <a:cubicBezTo>
                    <a:pt x="53466" y="12289"/>
                    <a:pt x="59260" y="13952"/>
                    <a:pt x="64357" y="17010"/>
                  </a:cubicBezTo>
                  <a:cubicBezTo>
                    <a:pt x="65054" y="17434"/>
                    <a:pt x="65805" y="17670"/>
                    <a:pt x="66610" y="17707"/>
                  </a:cubicBezTo>
                  <a:cubicBezTo>
                    <a:pt x="67951" y="17707"/>
                    <a:pt x="69346" y="15937"/>
                    <a:pt x="70849" y="12342"/>
                  </a:cubicBezTo>
                  <a:cubicBezTo>
                    <a:pt x="71975" y="9456"/>
                    <a:pt x="73638" y="6811"/>
                    <a:pt x="75784" y="4563"/>
                  </a:cubicBezTo>
                  <a:cubicBezTo>
                    <a:pt x="78145" y="1623"/>
                    <a:pt x="81686" y="-174"/>
                    <a:pt x="85441" y="-373"/>
                  </a:cubicBezTo>
                  <a:cubicBezTo>
                    <a:pt x="87104" y="-249"/>
                    <a:pt x="88767" y="41"/>
                    <a:pt x="90377" y="486"/>
                  </a:cubicBezTo>
                  <a:cubicBezTo>
                    <a:pt x="92845" y="1022"/>
                    <a:pt x="95044" y="3973"/>
                    <a:pt x="97029" y="9392"/>
                  </a:cubicBezTo>
                  <a:cubicBezTo>
                    <a:pt x="98961" y="17659"/>
                    <a:pt x="100194" y="26076"/>
                    <a:pt x="100677" y="34553"/>
                  </a:cubicBezTo>
                  <a:cubicBezTo>
                    <a:pt x="103413" y="64634"/>
                    <a:pt x="104754" y="87542"/>
                    <a:pt x="104808" y="103277"/>
                  </a:cubicBezTo>
                  <a:lnTo>
                    <a:pt x="104808" y="106979"/>
                  </a:lnTo>
                  <a:cubicBezTo>
                    <a:pt x="104808" y="111362"/>
                    <a:pt x="102823" y="115514"/>
                    <a:pt x="99443" y="118299"/>
                  </a:cubicBezTo>
                  <a:cubicBezTo>
                    <a:pt x="94293" y="122215"/>
                    <a:pt x="87909" y="124206"/>
                    <a:pt x="81417" y="123932"/>
                  </a:cubicBezTo>
                  <a:close/>
                  <a:moveTo>
                    <a:pt x="36298" y="89275"/>
                  </a:moveTo>
                  <a:cubicBezTo>
                    <a:pt x="42253" y="89275"/>
                    <a:pt x="48423" y="81748"/>
                    <a:pt x="54700" y="66689"/>
                  </a:cubicBezTo>
                  <a:cubicBezTo>
                    <a:pt x="58992" y="57955"/>
                    <a:pt x="62158" y="48727"/>
                    <a:pt x="64196" y="39220"/>
                  </a:cubicBezTo>
                  <a:cubicBezTo>
                    <a:pt x="64196" y="36109"/>
                    <a:pt x="61245" y="34553"/>
                    <a:pt x="55398" y="34553"/>
                  </a:cubicBezTo>
                  <a:cubicBezTo>
                    <a:pt x="49550" y="34553"/>
                    <a:pt x="43595" y="38362"/>
                    <a:pt x="38659" y="46034"/>
                  </a:cubicBezTo>
                  <a:cubicBezTo>
                    <a:pt x="33777" y="53416"/>
                    <a:pt x="30505" y="61758"/>
                    <a:pt x="29110" y="70498"/>
                  </a:cubicBezTo>
                  <a:cubicBezTo>
                    <a:pt x="28841" y="72273"/>
                    <a:pt x="28681" y="74065"/>
                    <a:pt x="28681" y="75863"/>
                  </a:cubicBezTo>
                  <a:cubicBezTo>
                    <a:pt x="28251" y="80654"/>
                    <a:pt x="30236" y="85342"/>
                    <a:pt x="34046" y="88309"/>
                  </a:cubicBezTo>
                  <a:cubicBezTo>
                    <a:pt x="34582" y="88808"/>
                    <a:pt x="35279" y="89141"/>
                    <a:pt x="36031" y="89275"/>
                  </a:cubicBezTo>
                  <a:close/>
                </a:path>
              </a:pathLst>
            </a:custGeom>
            <a:solidFill>
              <a:schemeClr val="accent1"/>
            </a:solidFill>
            <a:ln w="5363" cap="flat">
              <a:noFill/>
              <a:prstDash val="solid"/>
              <a:miter/>
            </a:ln>
          </p:spPr>
          <p:txBody>
            <a:bodyPr rtlCol="0" anchor="ctr"/>
            <a:lstStyle/>
            <a:p>
              <a:endParaRPr lang="fr-FR"/>
            </a:p>
          </p:txBody>
        </p:sp>
        <p:sp>
          <p:nvSpPr>
            <p:cNvPr id="31" name="Graphique 6">
              <a:extLst>
                <a:ext uri="{FF2B5EF4-FFF2-40B4-BE49-F238E27FC236}">
                  <a16:creationId xmlns:a16="http://schemas.microsoft.com/office/drawing/2014/main" id="{7F3B25CA-560E-4957-A602-D7729CC0517B}"/>
                </a:ext>
              </a:extLst>
            </p:cNvPr>
            <p:cNvSpPr/>
            <p:nvPr/>
          </p:nvSpPr>
          <p:spPr>
            <a:xfrm>
              <a:off x="5184650" y="7086305"/>
              <a:ext cx="48123" cy="203008"/>
            </a:xfrm>
            <a:custGeom>
              <a:avLst/>
              <a:gdLst>
                <a:gd name="connsiteX0" fmla="*/ 24872 w 48123"/>
                <a:gd name="connsiteY0" fmla="*/ 147591 h 203008"/>
                <a:gd name="connsiteX1" fmla="*/ -129 w 48123"/>
                <a:gd name="connsiteY1" fmla="*/ 121732 h 203008"/>
                <a:gd name="connsiteX2" fmla="*/ -451 w 48123"/>
                <a:gd name="connsiteY2" fmla="*/ 97537 h 203008"/>
                <a:gd name="connsiteX3" fmla="*/ -451 w 48123"/>
                <a:gd name="connsiteY3" fmla="*/ 77579 h 203008"/>
                <a:gd name="connsiteX4" fmla="*/ 2285 w 48123"/>
                <a:gd name="connsiteY4" fmla="*/ 39542 h 203008"/>
                <a:gd name="connsiteX5" fmla="*/ 12640 w 48123"/>
                <a:gd name="connsiteY5" fmla="*/ 6280 h 203008"/>
                <a:gd name="connsiteX6" fmla="*/ 24926 w 48123"/>
                <a:gd name="connsiteY6" fmla="*/ -373 h 203008"/>
                <a:gd name="connsiteX7" fmla="*/ 37372 w 48123"/>
                <a:gd name="connsiteY7" fmla="*/ 6119 h 203008"/>
                <a:gd name="connsiteX8" fmla="*/ 47673 w 48123"/>
                <a:gd name="connsiteY8" fmla="*/ 82086 h 203008"/>
                <a:gd name="connsiteX9" fmla="*/ 47136 w 48123"/>
                <a:gd name="connsiteY9" fmla="*/ 120606 h 203008"/>
                <a:gd name="connsiteX10" fmla="*/ 40323 w 48123"/>
                <a:gd name="connsiteY10" fmla="*/ 140670 h 203008"/>
                <a:gd name="connsiteX11" fmla="*/ 24872 w 48123"/>
                <a:gd name="connsiteY11" fmla="*/ 147591 h 203008"/>
                <a:gd name="connsiteX12" fmla="*/ 25730 w 48123"/>
                <a:gd name="connsiteY12" fmla="*/ 202635 h 203008"/>
                <a:gd name="connsiteX13" fmla="*/ 24872 w 48123"/>
                <a:gd name="connsiteY13" fmla="*/ 202635 h 203008"/>
                <a:gd name="connsiteX14" fmla="*/ 12425 w 48123"/>
                <a:gd name="connsiteY14" fmla="*/ 197967 h 203008"/>
                <a:gd name="connsiteX15" fmla="*/ 6095 w 48123"/>
                <a:gd name="connsiteY15" fmla="*/ 184233 h 203008"/>
                <a:gd name="connsiteX16" fmla="*/ 11460 w 48123"/>
                <a:gd name="connsiteY16" fmla="*/ 170499 h 203008"/>
                <a:gd name="connsiteX17" fmla="*/ 37747 w 48123"/>
                <a:gd name="connsiteY17" fmla="*/ 169614 h 203008"/>
                <a:gd name="connsiteX18" fmla="*/ 37854 w 48123"/>
                <a:gd name="connsiteY18" fmla="*/ 169694 h 203008"/>
                <a:gd name="connsiteX19" fmla="*/ 43970 w 48123"/>
                <a:gd name="connsiteY19" fmla="*/ 183375 h 203008"/>
                <a:gd name="connsiteX20" fmla="*/ 38713 w 48123"/>
                <a:gd name="connsiteY20" fmla="*/ 196626 h 203008"/>
                <a:gd name="connsiteX21" fmla="*/ 25730 w 48123"/>
                <a:gd name="connsiteY21" fmla="*/ 202635 h 203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8123" h="203008">
                  <a:moveTo>
                    <a:pt x="24872" y="147591"/>
                  </a:moveTo>
                  <a:cubicBezTo>
                    <a:pt x="8562" y="147591"/>
                    <a:pt x="247" y="138970"/>
                    <a:pt x="-129" y="121732"/>
                  </a:cubicBezTo>
                  <a:cubicBezTo>
                    <a:pt x="-129" y="115885"/>
                    <a:pt x="-451" y="107784"/>
                    <a:pt x="-451" y="97537"/>
                  </a:cubicBezTo>
                  <a:cubicBezTo>
                    <a:pt x="-451" y="94157"/>
                    <a:pt x="-451" y="87504"/>
                    <a:pt x="-451" y="77579"/>
                  </a:cubicBezTo>
                  <a:cubicBezTo>
                    <a:pt x="-236" y="64859"/>
                    <a:pt x="676" y="52161"/>
                    <a:pt x="2285" y="39542"/>
                  </a:cubicBezTo>
                  <a:cubicBezTo>
                    <a:pt x="4056" y="24038"/>
                    <a:pt x="7650" y="12718"/>
                    <a:pt x="12640" y="6280"/>
                  </a:cubicBezTo>
                  <a:cubicBezTo>
                    <a:pt x="15376" y="2144"/>
                    <a:pt x="19990" y="-356"/>
                    <a:pt x="24926" y="-373"/>
                  </a:cubicBezTo>
                  <a:cubicBezTo>
                    <a:pt x="29861" y="-373"/>
                    <a:pt x="34528" y="2052"/>
                    <a:pt x="37372" y="6119"/>
                  </a:cubicBezTo>
                  <a:cubicBezTo>
                    <a:pt x="44239" y="15170"/>
                    <a:pt x="47673" y="40492"/>
                    <a:pt x="47673" y="82086"/>
                  </a:cubicBezTo>
                  <a:cubicBezTo>
                    <a:pt x="47673" y="98465"/>
                    <a:pt x="47511" y="111308"/>
                    <a:pt x="47136" y="120606"/>
                  </a:cubicBezTo>
                  <a:cubicBezTo>
                    <a:pt x="46975" y="127837"/>
                    <a:pt x="44614" y="134849"/>
                    <a:pt x="40323" y="140670"/>
                  </a:cubicBezTo>
                  <a:cubicBezTo>
                    <a:pt x="36621" y="145370"/>
                    <a:pt x="30827" y="147961"/>
                    <a:pt x="24872" y="147591"/>
                  </a:cubicBezTo>
                  <a:close/>
                  <a:moveTo>
                    <a:pt x="25730" y="202635"/>
                  </a:moveTo>
                  <a:lnTo>
                    <a:pt x="24872" y="202635"/>
                  </a:lnTo>
                  <a:cubicBezTo>
                    <a:pt x="20311" y="202683"/>
                    <a:pt x="15859" y="201020"/>
                    <a:pt x="12425" y="197967"/>
                  </a:cubicBezTo>
                  <a:cubicBezTo>
                    <a:pt x="8401" y="194550"/>
                    <a:pt x="6095" y="189523"/>
                    <a:pt x="6095" y="184233"/>
                  </a:cubicBezTo>
                  <a:cubicBezTo>
                    <a:pt x="6095" y="179142"/>
                    <a:pt x="8026" y="174239"/>
                    <a:pt x="11460" y="170499"/>
                  </a:cubicBezTo>
                  <a:cubicBezTo>
                    <a:pt x="18487" y="162988"/>
                    <a:pt x="30237" y="162597"/>
                    <a:pt x="37747" y="169614"/>
                  </a:cubicBezTo>
                  <a:cubicBezTo>
                    <a:pt x="37801" y="169641"/>
                    <a:pt x="37801" y="169667"/>
                    <a:pt x="37854" y="169694"/>
                  </a:cubicBezTo>
                  <a:cubicBezTo>
                    <a:pt x="41718" y="173187"/>
                    <a:pt x="43970" y="178155"/>
                    <a:pt x="43970" y="183375"/>
                  </a:cubicBezTo>
                  <a:cubicBezTo>
                    <a:pt x="43970" y="188300"/>
                    <a:pt x="42093" y="193042"/>
                    <a:pt x="38713" y="196626"/>
                  </a:cubicBezTo>
                  <a:cubicBezTo>
                    <a:pt x="35387" y="200339"/>
                    <a:pt x="30719" y="202517"/>
                    <a:pt x="25730" y="202635"/>
                  </a:cubicBezTo>
                  <a:close/>
                </a:path>
              </a:pathLst>
            </a:custGeom>
            <a:solidFill>
              <a:schemeClr val="accent1"/>
            </a:solidFill>
            <a:ln w="5363" cap="flat">
              <a:noFill/>
              <a:prstDash val="solid"/>
              <a:miter/>
            </a:ln>
          </p:spPr>
          <p:txBody>
            <a:bodyPr rtlCol="0" anchor="ctr"/>
            <a:lstStyle/>
            <a:p>
              <a:endParaRPr lang="fr-FR"/>
            </a:p>
          </p:txBody>
        </p:sp>
        <p:sp>
          <p:nvSpPr>
            <p:cNvPr id="224" name="Graphique 6">
              <a:extLst>
                <a:ext uri="{FF2B5EF4-FFF2-40B4-BE49-F238E27FC236}">
                  <a16:creationId xmlns:a16="http://schemas.microsoft.com/office/drawing/2014/main" id="{7F3B25CA-560E-4957-A602-D7729CC0517B}"/>
                </a:ext>
              </a:extLst>
            </p:cNvPr>
            <p:cNvSpPr/>
            <p:nvPr/>
          </p:nvSpPr>
          <p:spPr>
            <a:xfrm>
              <a:off x="5322045" y="7095103"/>
              <a:ext cx="132590" cy="190938"/>
            </a:xfrm>
            <a:custGeom>
              <a:avLst/>
              <a:gdLst>
                <a:gd name="connsiteX0" fmla="*/ 88660 w 132590"/>
                <a:gd name="connsiteY0" fmla="*/ 190564 h 190938"/>
                <a:gd name="connsiteX1" fmla="*/ 87211 w 132590"/>
                <a:gd name="connsiteY1" fmla="*/ 190564 h 190938"/>
                <a:gd name="connsiteX2" fmla="*/ 58938 w 132590"/>
                <a:gd name="connsiteY2" fmla="*/ 185199 h 190938"/>
                <a:gd name="connsiteX3" fmla="*/ 50301 w 132590"/>
                <a:gd name="connsiteY3" fmla="*/ 182946 h 190938"/>
                <a:gd name="connsiteX4" fmla="*/ 42682 w 132590"/>
                <a:gd name="connsiteY4" fmla="*/ 185789 h 190938"/>
                <a:gd name="connsiteX5" fmla="*/ 31201 w 132590"/>
                <a:gd name="connsiteY5" fmla="*/ 189598 h 190938"/>
                <a:gd name="connsiteX6" fmla="*/ 12693 w 132590"/>
                <a:gd name="connsiteY6" fmla="*/ 170875 h 190938"/>
                <a:gd name="connsiteX7" fmla="*/ 1963 w 132590"/>
                <a:gd name="connsiteY7" fmla="*/ 123985 h 190938"/>
                <a:gd name="connsiteX8" fmla="*/ -451 w 132590"/>
                <a:gd name="connsiteY8" fmla="*/ 79672 h 190938"/>
                <a:gd name="connsiteX9" fmla="*/ 85 w 132590"/>
                <a:gd name="connsiteY9" fmla="*/ 56442 h 190938"/>
                <a:gd name="connsiteX10" fmla="*/ 5772 w 132590"/>
                <a:gd name="connsiteY10" fmla="*/ 20014 h 190938"/>
                <a:gd name="connsiteX11" fmla="*/ 20633 w 132590"/>
                <a:gd name="connsiteY11" fmla="*/ -373 h 190938"/>
                <a:gd name="connsiteX12" fmla="*/ 31953 w 132590"/>
                <a:gd name="connsiteY12" fmla="*/ 5422 h 190938"/>
                <a:gd name="connsiteX13" fmla="*/ 38712 w 132590"/>
                <a:gd name="connsiteY13" fmla="*/ 9391 h 190938"/>
                <a:gd name="connsiteX14" fmla="*/ 42951 w 132590"/>
                <a:gd name="connsiteY14" fmla="*/ 7836 h 190938"/>
                <a:gd name="connsiteX15" fmla="*/ 61621 w 132590"/>
                <a:gd name="connsiteY15" fmla="*/ 1452 h 190938"/>
                <a:gd name="connsiteX16" fmla="*/ 83080 w 132590"/>
                <a:gd name="connsiteY16" fmla="*/ 12771 h 190938"/>
                <a:gd name="connsiteX17" fmla="*/ 90752 w 132590"/>
                <a:gd name="connsiteY17" fmla="*/ 36967 h 190938"/>
                <a:gd name="connsiteX18" fmla="*/ 86460 w 132590"/>
                <a:gd name="connsiteY18" fmla="*/ 55208 h 190938"/>
                <a:gd name="connsiteX19" fmla="*/ 76320 w 132590"/>
                <a:gd name="connsiteY19" fmla="*/ 71302 h 190938"/>
                <a:gd name="connsiteX20" fmla="*/ 84904 w 132590"/>
                <a:gd name="connsiteY20" fmla="*/ 76399 h 190938"/>
                <a:gd name="connsiteX21" fmla="*/ 106363 w 132590"/>
                <a:gd name="connsiteY21" fmla="*/ 88845 h 190938"/>
                <a:gd name="connsiteX22" fmla="*/ 126321 w 132590"/>
                <a:gd name="connsiteY22" fmla="*/ 112075 h 190938"/>
                <a:gd name="connsiteX23" fmla="*/ 132115 w 132590"/>
                <a:gd name="connsiteY23" fmla="*/ 138364 h 190938"/>
                <a:gd name="connsiteX24" fmla="*/ 116557 w 132590"/>
                <a:gd name="connsiteY24" fmla="*/ 179941 h 190938"/>
                <a:gd name="connsiteX25" fmla="*/ 88660 w 132590"/>
                <a:gd name="connsiteY25" fmla="*/ 190564 h 190938"/>
                <a:gd name="connsiteX26" fmla="*/ 78734 w 132590"/>
                <a:gd name="connsiteY26" fmla="*/ 157033 h 190938"/>
                <a:gd name="connsiteX27" fmla="*/ 88499 w 132590"/>
                <a:gd name="connsiteY27" fmla="*/ 154833 h 190938"/>
                <a:gd name="connsiteX28" fmla="*/ 94292 w 132590"/>
                <a:gd name="connsiteY28" fmla="*/ 142172 h 190938"/>
                <a:gd name="connsiteX29" fmla="*/ 71545 w 132590"/>
                <a:gd name="connsiteY29" fmla="*/ 103706 h 190938"/>
                <a:gd name="connsiteX30" fmla="*/ 50086 w 132590"/>
                <a:gd name="connsiteY30" fmla="*/ 93674 h 190938"/>
                <a:gd name="connsiteX31" fmla="*/ 48959 w 132590"/>
                <a:gd name="connsiteY31" fmla="*/ 93674 h 190938"/>
                <a:gd name="connsiteX32" fmla="*/ 43005 w 132590"/>
                <a:gd name="connsiteY32" fmla="*/ 100380 h 190938"/>
                <a:gd name="connsiteX33" fmla="*/ 40751 w 132590"/>
                <a:gd name="connsiteY33" fmla="*/ 115026 h 190938"/>
                <a:gd name="connsiteX34" fmla="*/ 50247 w 132590"/>
                <a:gd name="connsiteY34" fmla="*/ 142333 h 190938"/>
                <a:gd name="connsiteX35" fmla="*/ 68488 w 132590"/>
                <a:gd name="connsiteY35" fmla="*/ 155209 h 190938"/>
                <a:gd name="connsiteX36" fmla="*/ 78734 w 132590"/>
                <a:gd name="connsiteY36" fmla="*/ 157033 h 190938"/>
                <a:gd name="connsiteX37" fmla="*/ 45204 w 132590"/>
                <a:gd name="connsiteY37" fmla="*/ 63416 h 190938"/>
                <a:gd name="connsiteX38" fmla="*/ 50569 w 132590"/>
                <a:gd name="connsiteY38" fmla="*/ 61270 h 190938"/>
                <a:gd name="connsiteX39" fmla="*/ 67254 w 132590"/>
                <a:gd name="connsiteY39" fmla="*/ 31173 h 190938"/>
                <a:gd name="connsiteX40" fmla="*/ 60601 w 132590"/>
                <a:gd name="connsiteY40" fmla="*/ 22374 h 190938"/>
                <a:gd name="connsiteX41" fmla="*/ 45847 w 132590"/>
                <a:gd name="connsiteY41" fmla="*/ 31227 h 190938"/>
                <a:gd name="connsiteX42" fmla="*/ 40966 w 132590"/>
                <a:gd name="connsiteY42" fmla="*/ 51238 h 190938"/>
                <a:gd name="connsiteX43" fmla="*/ 45204 w 132590"/>
                <a:gd name="connsiteY43" fmla="*/ 63416 h 190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132590" h="190938">
                  <a:moveTo>
                    <a:pt x="88660" y="190564"/>
                  </a:moveTo>
                  <a:lnTo>
                    <a:pt x="87211" y="190564"/>
                  </a:lnTo>
                  <a:cubicBezTo>
                    <a:pt x="77500" y="190644"/>
                    <a:pt x="67898" y="188820"/>
                    <a:pt x="58938" y="185199"/>
                  </a:cubicBezTo>
                  <a:cubicBezTo>
                    <a:pt x="56202" y="183911"/>
                    <a:pt x="53305" y="183144"/>
                    <a:pt x="50301" y="182946"/>
                  </a:cubicBezTo>
                  <a:cubicBezTo>
                    <a:pt x="47511" y="182978"/>
                    <a:pt x="44828" y="183986"/>
                    <a:pt x="42682" y="185789"/>
                  </a:cubicBezTo>
                  <a:cubicBezTo>
                    <a:pt x="39410" y="188343"/>
                    <a:pt x="35332" y="189689"/>
                    <a:pt x="31201" y="189598"/>
                  </a:cubicBezTo>
                  <a:cubicBezTo>
                    <a:pt x="23637" y="189598"/>
                    <a:pt x="17468" y="183359"/>
                    <a:pt x="12693" y="170875"/>
                  </a:cubicBezTo>
                  <a:cubicBezTo>
                    <a:pt x="7167" y="155751"/>
                    <a:pt x="3573" y="140000"/>
                    <a:pt x="1963" y="123985"/>
                  </a:cubicBezTo>
                  <a:cubicBezTo>
                    <a:pt x="353" y="109270"/>
                    <a:pt x="-451" y="94473"/>
                    <a:pt x="-451" y="79672"/>
                  </a:cubicBezTo>
                  <a:cubicBezTo>
                    <a:pt x="-451" y="75648"/>
                    <a:pt x="-451" y="67869"/>
                    <a:pt x="85" y="56442"/>
                  </a:cubicBezTo>
                  <a:cubicBezTo>
                    <a:pt x="622" y="44124"/>
                    <a:pt x="2499" y="31902"/>
                    <a:pt x="5772" y="20014"/>
                  </a:cubicBezTo>
                  <a:cubicBezTo>
                    <a:pt x="9367" y="6425"/>
                    <a:pt x="14303" y="-373"/>
                    <a:pt x="20633" y="-373"/>
                  </a:cubicBezTo>
                  <a:cubicBezTo>
                    <a:pt x="25085" y="-147"/>
                    <a:pt x="29163" y="1961"/>
                    <a:pt x="31953" y="5422"/>
                  </a:cubicBezTo>
                  <a:cubicBezTo>
                    <a:pt x="33562" y="7648"/>
                    <a:pt x="35976" y="9091"/>
                    <a:pt x="38712" y="9391"/>
                  </a:cubicBezTo>
                  <a:cubicBezTo>
                    <a:pt x="40268" y="9343"/>
                    <a:pt x="41717" y="8801"/>
                    <a:pt x="42951" y="7836"/>
                  </a:cubicBezTo>
                  <a:cubicBezTo>
                    <a:pt x="48369" y="3855"/>
                    <a:pt x="54914" y="1629"/>
                    <a:pt x="61621" y="1452"/>
                  </a:cubicBezTo>
                  <a:cubicBezTo>
                    <a:pt x="70204" y="1435"/>
                    <a:pt x="78252" y="5674"/>
                    <a:pt x="83080" y="12771"/>
                  </a:cubicBezTo>
                  <a:cubicBezTo>
                    <a:pt x="88284" y="19746"/>
                    <a:pt x="90966" y="28270"/>
                    <a:pt x="90752" y="36967"/>
                  </a:cubicBezTo>
                  <a:cubicBezTo>
                    <a:pt x="90805" y="43303"/>
                    <a:pt x="89357" y="49564"/>
                    <a:pt x="86460" y="55208"/>
                  </a:cubicBezTo>
                  <a:cubicBezTo>
                    <a:pt x="83509" y="60819"/>
                    <a:pt x="80075" y="66200"/>
                    <a:pt x="76320" y="71302"/>
                  </a:cubicBezTo>
                  <a:cubicBezTo>
                    <a:pt x="78842" y="73502"/>
                    <a:pt x="81739" y="75230"/>
                    <a:pt x="84904" y="76399"/>
                  </a:cubicBezTo>
                  <a:cubicBezTo>
                    <a:pt x="92415" y="79859"/>
                    <a:pt x="99604" y="84028"/>
                    <a:pt x="106363" y="88845"/>
                  </a:cubicBezTo>
                  <a:cubicBezTo>
                    <a:pt x="114787" y="94892"/>
                    <a:pt x="121600" y="102853"/>
                    <a:pt x="126321" y="112075"/>
                  </a:cubicBezTo>
                  <a:cubicBezTo>
                    <a:pt x="130398" y="120219"/>
                    <a:pt x="132383" y="129254"/>
                    <a:pt x="132115" y="138364"/>
                  </a:cubicBezTo>
                  <a:cubicBezTo>
                    <a:pt x="132115" y="157141"/>
                    <a:pt x="126911" y="170998"/>
                    <a:pt x="116557" y="179941"/>
                  </a:cubicBezTo>
                  <a:cubicBezTo>
                    <a:pt x="108778" y="186631"/>
                    <a:pt x="98906" y="190392"/>
                    <a:pt x="88660" y="190564"/>
                  </a:cubicBezTo>
                  <a:close/>
                  <a:moveTo>
                    <a:pt x="78734" y="157033"/>
                  </a:moveTo>
                  <a:cubicBezTo>
                    <a:pt x="82114" y="156894"/>
                    <a:pt x="85387" y="156148"/>
                    <a:pt x="88499" y="154833"/>
                  </a:cubicBezTo>
                  <a:cubicBezTo>
                    <a:pt x="92361" y="153385"/>
                    <a:pt x="94292" y="149200"/>
                    <a:pt x="94292" y="142172"/>
                  </a:cubicBezTo>
                  <a:cubicBezTo>
                    <a:pt x="94292" y="126829"/>
                    <a:pt x="86728" y="114007"/>
                    <a:pt x="71545" y="103706"/>
                  </a:cubicBezTo>
                  <a:cubicBezTo>
                    <a:pt x="64947" y="99329"/>
                    <a:pt x="57704" y="95949"/>
                    <a:pt x="50086" y="93674"/>
                  </a:cubicBezTo>
                  <a:lnTo>
                    <a:pt x="48959" y="93674"/>
                  </a:lnTo>
                  <a:cubicBezTo>
                    <a:pt x="46492" y="93674"/>
                    <a:pt x="44506" y="95927"/>
                    <a:pt x="43005" y="100380"/>
                  </a:cubicBezTo>
                  <a:cubicBezTo>
                    <a:pt x="41448" y="105106"/>
                    <a:pt x="40697" y="110053"/>
                    <a:pt x="40751" y="115026"/>
                  </a:cubicBezTo>
                  <a:cubicBezTo>
                    <a:pt x="40590" y="124967"/>
                    <a:pt x="43916" y="134651"/>
                    <a:pt x="50247" y="142333"/>
                  </a:cubicBezTo>
                  <a:cubicBezTo>
                    <a:pt x="55022" y="148246"/>
                    <a:pt x="61298" y="152704"/>
                    <a:pt x="68488" y="155209"/>
                  </a:cubicBezTo>
                  <a:cubicBezTo>
                    <a:pt x="71814" y="156347"/>
                    <a:pt x="75248" y="156963"/>
                    <a:pt x="78734" y="157033"/>
                  </a:cubicBezTo>
                  <a:close/>
                  <a:moveTo>
                    <a:pt x="45204" y="63416"/>
                  </a:moveTo>
                  <a:cubicBezTo>
                    <a:pt x="47189" y="63260"/>
                    <a:pt x="49013" y="62515"/>
                    <a:pt x="50569" y="61270"/>
                  </a:cubicBezTo>
                  <a:cubicBezTo>
                    <a:pt x="61192" y="55025"/>
                    <a:pt x="67575" y="43496"/>
                    <a:pt x="67254" y="31173"/>
                  </a:cubicBezTo>
                  <a:cubicBezTo>
                    <a:pt x="67254" y="25325"/>
                    <a:pt x="65054" y="22374"/>
                    <a:pt x="60601" y="22374"/>
                  </a:cubicBezTo>
                  <a:cubicBezTo>
                    <a:pt x="54378" y="22149"/>
                    <a:pt x="48584" y="25615"/>
                    <a:pt x="45847" y="31227"/>
                  </a:cubicBezTo>
                  <a:cubicBezTo>
                    <a:pt x="42521" y="37364"/>
                    <a:pt x="40858" y="44258"/>
                    <a:pt x="40966" y="51238"/>
                  </a:cubicBezTo>
                  <a:cubicBezTo>
                    <a:pt x="40805" y="59339"/>
                    <a:pt x="42200" y="63416"/>
                    <a:pt x="45204" y="63416"/>
                  </a:cubicBezTo>
                  <a:close/>
                </a:path>
              </a:pathLst>
            </a:custGeom>
            <a:solidFill>
              <a:schemeClr val="accent1"/>
            </a:solidFill>
            <a:ln w="5363" cap="flat">
              <a:noFill/>
              <a:prstDash val="solid"/>
              <a:miter/>
            </a:ln>
          </p:spPr>
          <p:txBody>
            <a:bodyPr rtlCol="0" anchor="ctr"/>
            <a:lstStyle/>
            <a:p>
              <a:endParaRPr lang="fr-FR"/>
            </a:p>
          </p:txBody>
        </p:sp>
        <p:sp>
          <p:nvSpPr>
            <p:cNvPr id="226" name="Graphique 6">
              <a:extLst>
                <a:ext uri="{FF2B5EF4-FFF2-40B4-BE49-F238E27FC236}">
                  <a16:creationId xmlns:a16="http://schemas.microsoft.com/office/drawing/2014/main" id="{7F3B25CA-560E-4957-A602-D7729CC0517B}"/>
                </a:ext>
              </a:extLst>
            </p:cNvPr>
            <p:cNvSpPr/>
            <p:nvPr/>
          </p:nvSpPr>
          <p:spPr>
            <a:xfrm>
              <a:off x="5467594" y="7092313"/>
              <a:ext cx="41420" cy="196837"/>
            </a:xfrm>
            <a:custGeom>
              <a:avLst/>
              <a:gdLst>
                <a:gd name="connsiteX0" fmla="*/ 19185 w 41420"/>
                <a:gd name="connsiteY0" fmla="*/ 196465 h 196837"/>
                <a:gd name="connsiteX1" fmla="*/ 18326 w 41420"/>
                <a:gd name="connsiteY1" fmla="*/ 196465 h 196837"/>
                <a:gd name="connsiteX2" fmla="*/ 8670 w 41420"/>
                <a:gd name="connsiteY2" fmla="*/ 193085 h 196837"/>
                <a:gd name="connsiteX3" fmla="*/ 2769 w 41420"/>
                <a:gd name="connsiteY3" fmla="*/ 183590 h 196837"/>
                <a:gd name="connsiteX4" fmla="*/ -451 w 41420"/>
                <a:gd name="connsiteY4" fmla="*/ 97322 h 196837"/>
                <a:gd name="connsiteX5" fmla="*/ 2929 w 41420"/>
                <a:gd name="connsiteY5" fmla="*/ 11484 h 196837"/>
                <a:gd name="connsiteX6" fmla="*/ 9850 w 41420"/>
                <a:gd name="connsiteY6" fmla="*/ 1452 h 196837"/>
                <a:gd name="connsiteX7" fmla="*/ 16663 w 41420"/>
                <a:gd name="connsiteY7" fmla="*/ -372 h 196837"/>
                <a:gd name="connsiteX8" fmla="*/ 21170 w 41420"/>
                <a:gd name="connsiteY8" fmla="*/ 325 h 196837"/>
                <a:gd name="connsiteX9" fmla="*/ 31524 w 41420"/>
                <a:gd name="connsiteY9" fmla="*/ 10357 h 196837"/>
                <a:gd name="connsiteX10" fmla="*/ 38982 w 41420"/>
                <a:gd name="connsiteY10" fmla="*/ 61592 h 196837"/>
                <a:gd name="connsiteX11" fmla="*/ 40966 w 41420"/>
                <a:gd name="connsiteY11" fmla="*/ 117333 h 196837"/>
                <a:gd name="connsiteX12" fmla="*/ 40537 w 41420"/>
                <a:gd name="connsiteY12" fmla="*/ 146787 h 196837"/>
                <a:gd name="connsiteX13" fmla="*/ 34743 w 41420"/>
                <a:gd name="connsiteY13" fmla="*/ 184341 h 196837"/>
                <a:gd name="connsiteX14" fmla="*/ 19185 w 41420"/>
                <a:gd name="connsiteY14" fmla="*/ 196465 h 196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1420" h="196837">
                  <a:moveTo>
                    <a:pt x="19185" y="196465"/>
                  </a:moveTo>
                  <a:lnTo>
                    <a:pt x="18326" y="196465"/>
                  </a:lnTo>
                  <a:cubicBezTo>
                    <a:pt x="14840" y="196417"/>
                    <a:pt x="11460" y="195231"/>
                    <a:pt x="8670" y="193085"/>
                  </a:cubicBezTo>
                  <a:cubicBezTo>
                    <a:pt x="5558" y="190784"/>
                    <a:pt x="3466" y="187388"/>
                    <a:pt x="2769" y="183590"/>
                  </a:cubicBezTo>
                  <a:cubicBezTo>
                    <a:pt x="622" y="172860"/>
                    <a:pt x="-451" y="144104"/>
                    <a:pt x="-451" y="97322"/>
                  </a:cubicBezTo>
                  <a:cubicBezTo>
                    <a:pt x="-451" y="50540"/>
                    <a:pt x="676" y="21929"/>
                    <a:pt x="2929" y="11484"/>
                  </a:cubicBezTo>
                  <a:cubicBezTo>
                    <a:pt x="3626" y="7273"/>
                    <a:pt x="6148" y="3592"/>
                    <a:pt x="9850" y="1452"/>
                  </a:cubicBezTo>
                  <a:cubicBezTo>
                    <a:pt x="11942" y="261"/>
                    <a:pt x="14249" y="-372"/>
                    <a:pt x="16663" y="-372"/>
                  </a:cubicBezTo>
                  <a:cubicBezTo>
                    <a:pt x="18219" y="-378"/>
                    <a:pt x="19721" y="-142"/>
                    <a:pt x="21170" y="325"/>
                  </a:cubicBezTo>
                  <a:cubicBezTo>
                    <a:pt x="26052" y="1747"/>
                    <a:pt x="29968" y="5502"/>
                    <a:pt x="31524" y="10357"/>
                  </a:cubicBezTo>
                  <a:cubicBezTo>
                    <a:pt x="35869" y="27106"/>
                    <a:pt x="38391" y="44290"/>
                    <a:pt x="38982" y="61592"/>
                  </a:cubicBezTo>
                  <a:cubicBezTo>
                    <a:pt x="40323" y="80154"/>
                    <a:pt x="41020" y="98733"/>
                    <a:pt x="40966" y="117333"/>
                  </a:cubicBezTo>
                  <a:cubicBezTo>
                    <a:pt x="40966" y="122698"/>
                    <a:pt x="40966" y="132355"/>
                    <a:pt x="40537" y="146787"/>
                  </a:cubicBezTo>
                  <a:cubicBezTo>
                    <a:pt x="40591" y="159528"/>
                    <a:pt x="38606" y="172200"/>
                    <a:pt x="34743" y="184341"/>
                  </a:cubicBezTo>
                  <a:cubicBezTo>
                    <a:pt x="32919" y="191460"/>
                    <a:pt x="26535" y="196449"/>
                    <a:pt x="19185" y="196465"/>
                  </a:cubicBezTo>
                  <a:close/>
                </a:path>
              </a:pathLst>
            </a:custGeom>
            <a:solidFill>
              <a:schemeClr val="accent1"/>
            </a:solidFill>
            <a:ln w="5363" cap="flat">
              <a:noFill/>
              <a:prstDash val="solid"/>
              <a:miter/>
            </a:ln>
          </p:spPr>
          <p:txBody>
            <a:bodyPr rtlCol="0" anchor="ctr"/>
            <a:lstStyle/>
            <a:p>
              <a:endParaRPr lang="fr-FR"/>
            </a:p>
          </p:txBody>
        </p:sp>
        <p:sp>
          <p:nvSpPr>
            <p:cNvPr id="227" name="Graphique 6">
              <a:extLst>
                <a:ext uri="{FF2B5EF4-FFF2-40B4-BE49-F238E27FC236}">
                  <a16:creationId xmlns:a16="http://schemas.microsoft.com/office/drawing/2014/main" id="{7F3B25CA-560E-4957-A602-D7729CC0517B}"/>
                </a:ext>
              </a:extLst>
            </p:cNvPr>
            <p:cNvSpPr/>
            <p:nvPr/>
          </p:nvSpPr>
          <p:spPr>
            <a:xfrm>
              <a:off x="5521350" y="7165544"/>
              <a:ext cx="105260" cy="124393"/>
            </a:xfrm>
            <a:custGeom>
              <a:avLst/>
              <a:gdLst>
                <a:gd name="connsiteX0" fmla="*/ 81417 w 105260"/>
                <a:gd name="connsiteY0" fmla="*/ 123932 h 124393"/>
                <a:gd name="connsiteX1" fmla="*/ 65376 w 105260"/>
                <a:gd name="connsiteY1" fmla="*/ 111072 h 124393"/>
                <a:gd name="connsiteX2" fmla="*/ 65323 w 105260"/>
                <a:gd name="connsiteY2" fmla="*/ 110520 h 124393"/>
                <a:gd name="connsiteX3" fmla="*/ 64196 w 105260"/>
                <a:gd name="connsiteY3" fmla="*/ 96947 h 124393"/>
                <a:gd name="connsiteX4" fmla="*/ 62962 w 105260"/>
                <a:gd name="connsiteY4" fmla="*/ 87719 h 124393"/>
                <a:gd name="connsiteX5" fmla="*/ 57973 w 105260"/>
                <a:gd name="connsiteY5" fmla="*/ 94372 h 124393"/>
                <a:gd name="connsiteX6" fmla="*/ 50891 w 105260"/>
                <a:gd name="connsiteY6" fmla="*/ 105423 h 124393"/>
                <a:gd name="connsiteX7" fmla="*/ 27715 w 105260"/>
                <a:gd name="connsiteY7" fmla="*/ 120713 h 124393"/>
                <a:gd name="connsiteX8" fmla="*/ 15268 w 105260"/>
                <a:gd name="connsiteY8" fmla="*/ 116743 h 124393"/>
                <a:gd name="connsiteX9" fmla="*/ 1427 w 105260"/>
                <a:gd name="connsiteY9" fmla="*/ 93835 h 124393"/>
                <a:gd name="connsiteX10" fmla="*/ -451 w 105260"/>
                <a:gd name="connsiteY10" fmla="*/ 80262 h 124393"/>
                <a:gd name="connsiteX11" fmla="*/ 7704 w 105260"/>
                <a:gd name="connsiteY11" fmla="*/ 44049 h 124393"/>
                <a:gd name="connsiteX12" fmla="*/ 29539 w 105260"/>
                <a:gd name="connsiteY12" fmla="*/ 17868 h 124393"/>
                <a:gd name="connsiteX13" fmla="*/ 47511 w 105260"/>
                <a:gd name="connsiteY13" fmla="*/ 12181 h 124393"/>
                <a:gd name="connsiteX14" fmla="*/ 64357 w 105260"/>
                <a:gd name="connsiteY14" fmla="*/ 17010 h 124393"/>
                <a:gd name="connsiteX15" fmla="*/ 66610 w 105260"/>
                <a:gd name="connsiteY15" fmla="*/ 17707 h 124393"/>
                <a:gd name="connsiteX16" fmla="*/ 70849 w 105260"/>
                <a:gd name="connsiteY16" fmla="*/ 12342 h 124393"/>
                <a:gd name="connsiteX17" fmla="*/ 75838 w 105260"/>
                <a:gd name="connsiteY17" fmla="*/ 4563 h 124393"/>
                <a:gd name="connsiteX18" fmla="*/ 85441 w 105260"/>
                <a:gd name="connsiteY18" fmla="*/ -373 h 124393"/>
                <a:gd name="connsiteX19" fmla="*/ 90377 w 105260"/>
                <a:gd name="connsiteY19" fmla="*/ 486 h 124393"/>
                <a:gd name="connsiteX20" fmla="*/ 97029 w 105260"/>
                <a:gd name="connsiteY20" fmla="*/ 9392 h 124393"/>
                <a:gd name="connsiteX21" fmla="*/ 100731 w 105260"/>
                <a:gd name="connsiteY21" fmla="*/ 34553 h 124393"/>
                <a:gd name="connsiteX22" fmla="*/ 104808 w 105260"/>
                <a:gd name="connsiteY22" fmla="*/ 103277 h 124393"/>
                <a:gd name="connsiteX23" fmla="*/ 104808 w 105260"/>
                <a:gd name="connsiteY23" fmla="*/ 106979 h 124393"/>
                <a:gd name="connsiteX24" fmla="*/ 99443 w 105260"/>
                <a:gd name="connsiteY24" fmla="*/ 118299 h 124393"/>
                <a:gd name="connsiteX25" fmla="*/ 81417 w 105260"/>
                <a:gd name="connsiteY25" fmla="*/ 123932 h 124393"/>
                <a:gd name="connsiteX26" fmla="*/ 36299 w 105260"/>
                <a:gd name="connsiteY26" fmla="*/ 89275 h 124393"/>
                <a:gd name="connsiteX27" fmla="*/ 54700 w 105260"/>
                <a:gd name="connsiteY27" fmla="*/ 66689 h 124393"/>
                <a:gd name="connsiteX28" fmla="*/ 64196 w 105260"/>
                <a:gd name="connsiteY28" fmla="*/ 39220 h 124393"/>
                <a:gd name="connsiteX29" fmla="*/ 55398 w 105260"/>
                <a:gd name="connsiteY29" fmla="*/ 34553 h 124393"/>
                <a:gd name="connsiteX30" fmla="*/ 38659 w 105260"/>
                <a:gd name="connsiteY30" fmla="*/ 46034 h 124393"/>
                <a:gd name="connsiteX31" fmla="*/ 29110 w 105260"/>
                <a:gd name="connsiteY31" fmla="*/ 70498 h 124393"/>
                <a:gd name="connsiteX32" fmla="*/ 28681 w 105260"/>
                <a:gd name="connsiteY32" fmla="*/ 75863 h 124393"/>
                <a:gd name="connsiteX33" fmla="*/ 34046 w 105260"/>
                <a:gd name="connsiteY33" fmla="*/ 88309 h 124393"/>
                <a:gd name="connsiteX34" fmla="*/ 36299 w 105260"/>
                <a:gd name="connsiteY34" fmla="*/ 89275 h 124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05260" h="124393">
                  <a:moveTo>
                    <a:pt x="81417" y="123932"/>
                  </a:moveTo>
                  <a:cubicBezTo>
                    <a:pt x="73424" y="124812"/>
                    <a:pt x="66235" y="119055"/>
                    <a:pt x="65376" y="111072"/>
                  </a:cubicBezTo>
                  <a:cubicBezTo>
                    <a:pt x="65376" y="110890"/>
                    <a:pt x="65323" y="110702"/>
                    <a:pt x="65323" y="110520"/>
                  </a:cubicBezTo>
                  <a:cubicBezTo>
                    <a:pt x="64571" y="106035"/>
                    <a:pt x="64196" y="101496"/>
                    <a:pt x="64196" y="96947"/>
                  </a:cubicBezTo>
                  <a:cubicBezTo>
                    <a:pt x="64196" y="90831"/>
                    <a:pt x="63767" y="87719"/>
                    <a:pt x="62962" y="87719"/>
                  </a:cubicBezTo>
                  <a:cubicBezTo>
                    <a:pt x="62158" y="87719"/>
                    <a:pt x="60548" y="89972"/>
                    <a:pt x="57973" y="94372"/>
                  </a:cubicBezTo>
                  <a:cubicBezTo>
                    <a:pt x="56095" y="97698"/>
                    <a:pt x="53735" y="101346"/>
                    <a:pt x="50891" y="105423"/>
                  </a:cubicBezTo>
                  <a:cubicBezTo>
                    <a:pt x="43756" y="115616"/>
                    <a:pt x="36031" y="120713"/>
                    <a:pt x="27715" y="120713"/>
                  </a:cubicBezTo>
                  <a:cubicBezTo>
                    <a:pt x="23262" y="120815"/>
                    <a:pt x="18863" y="119420"/>
                    <a:pt x="15268" y="116743"/>
                  </a:cubicBezTo>
                  <a:cubicBezTo>
                    <a:pt x="8133" y="110960"/>
                    <a:pt x="3197" y="102853"/>
                    <a:pt x="1427" y="93835"/>
                  </a:cubicBezTo>
                  <a:cubicBezTo>
                    <a:pt x="247" y="89409"/>
                    <a:pt x="-397" y="84849"/>
                    <a:pt x="-451" y="80262"/>
                  </a:cubicBezTo>
                  <a:cubicBezTo>
                    <a:pt x="-451" y="67740"/>
                    <a:pt x="2339" y="55374"/>
                    <a:pt x="7704" y="44049"/>
                  </a:cubicBezTo>
                  <a:cubicBezTo>
                    <a:pt x="12264" y="33373"/>
                    <a:pt x="19882" y="24269"/>
                    <a:pt x="29539" y="17868"/>
                  </a:cubicBezTo>
                  <a:cubicBezTo>
                    <a:pt x="34850" y="14295"/>
                    <a:pt x="41073" y="12321"/>
                    <a:pt x="47511" y="12181"/>
                  </a:cubicBezTo>
                  <a:cubicBezTo>
                    <a:pt x="53466" y="12289"/>
                    <a:pt x="59260" y="13952"/>
                    <a:pt x="64357" y="17010"/>
                  </a:cubicBezTo>
                  <a:cubicBezTo>
                    <a:pt x="65055" y="17434"/>
                    <a:pt x="65806" y="17670"/>
                    <a:pt x="66610" y="17707"/>
                  </a:cubicBezTo>
                  <a:cubicBezTo>
                    <a:pt x="67951" y="17707"/>
                    <a:pt x="69346" y="15937"/>
                    <a:pt x="70849" y="12342"/>
                  </a:cubicBezTo>
                  <a:cubicBezTo>
                    <a:pt x="71975" y="9456"/>
                    <a:pt x="73692" y="6811"/>
                    <a:pt x="75838" y="4563"/>
                  </a:cubicBezTo>
                  <a:cubicBezTo>
                    <a:pt x="78198" y="1623"/>
                    <a:pt x="81686" y="-174"/>
                    <a:pt x="85441" y="-373"/>
                  </a:cubicBezTo>
                  <a:cubicBezTo>
                    <a:pt x="87104" y="-249"/>
                    <a:pt x="88767" y="41"/>
                    <a:pt x="90377" y="486"/>
                  </a:cubicBezTo>
                  <a:cubicBezTo>
                    <a:pt x="92845" y="1022"/>
                    <a:pt x="95044" y="3973"/>
                    <a:pt x="97029" y="9392"/>
                  </a:cubicBezTo>
                  <a:cubicBezTo>
                    <a:pt x="98961" y="17659"/>
                    <a:pt x="100194" y="26076"/>
                    <a:pt x="100731" y="34553"/>
                  </a:cubicBezTo>
                  <a:cubicBezTo>
                    <a:pt x="103467" y="64634"/>
                    <a:pt x="104862" y="87542"/>
                    <a:pt x="104808" y="103277"/>
                  </a:cubicBezTo>
                  <a:lnTo>
                    <a:pt x="104808" y="106979"/>
                  </a:lnTo>
                  <a:cubicBezTo>
                    <a:pt x="104808" y="111362"/>
                    <a:pt x="102823" y="115514"/>
                    <a:pt x="99443" y="118299"/>
                  </a:cubicBezTo>
                  <a:cubicBezTo>
                    <a:pt x="94293" y="122215"/>
                    <a:pt x="87909" y="124206"/>
                    <a:pt x="81417" y="123932"/>
                  </a:cubicBezTo>
                  <a:close/>
                  <a:moveTo>
                    <a:pt x="36299" y="89275"/>
                  </a:moveTo>
                  <a:cubicBezTo>
                    <a:pt x="42254" y="89275"/>
                    <a:pt x="48423" y="81748"/>
                    <a:pt x="54700" y="66689"/>
                  </a:cubicBezTo>
                  <a:cubicBezTo>
                    <a:pt x="58992" y="57955"/>
                    <a:pt x="62158" y="48727"/>
                    <a:pt x="64196" y="39220"/>
                  </a:cubicBezTo>
                  <a:cubicBezTo>
                    <a:pt x="64196" y="36109"/>
                    <a:pt x="61245" y="34553"/>
                    <a:pt x="55398" y="34553"/>
                  </a:cubicBezTo>
                  <a:cubicBezTo>
                    <a:pt x="49550" y="34553"/>
                    <a:pt x="43595" y="38362"/>
                    <a:pt x="38659" y="46034"/>
                  </a:cubicBezTo>
                  <a:cubicBezTo>
                    <a:pt x="33777" y="53416"/>
                    <a:pt x="30505" y="61758"/>
                    <a:pt x="29110" y="70498"/>
                  </a:cubicBezTo>
                  <a:cubicBezTo>
                    <a:pt x="28842" y="72273"/>
                    <a:pt x="28681" y="74065"/>
                    <a:pt x="28681" y="75863"/>
                  </a:cubicBezTo>
                  <a:cubicBezTo>
                    <a:pt x="28252" y="80654"/>
                    <a:pt x="30237" y="85342"/>
                    <a:pt x="34046" y="88309"/>
                  </a:cubicBezTo>
                  <a:cubicBezTo>
                    <a:pt x="34689" y="88856"/>
                    <a:pt x="35440" y="89194"/>
                    <a:pt x="36299" y="89275"/>
                  </a:cubicBezTo>
                  <a:close/>
                </a:path>
              </a:pathLst>
            </a:custGeom>
            <a:solidFill>
              <a:schemeClr val="accent1"/>
            </a:solidFill>
            <a:ln w="5363" cap="flat">
              <a:noFill/>
              <a:prstDash val="solid"/>
              <a:miter/>
            </a:ln>
          </p:spPr>
          <p:txBody>
            <a:bodyPr rtlCol="0" anchor="ctr"/>
            <a:lstStyle/>
            <a:p>
              <a:endParaRPr lang="fr-FR"/>
            </a:p>
          </p:txBody>
        </p:sp>
        <p:sp>
          <p:nvSpPr>
            <p:cNvPr id="228" name="Graphique 6">
              <a:extLst>
                <a:ext uri="{FF2B5EF4-FFF2-40B4-BE49-F238E27FC236}">
                  <a16:creationId xmlns:a16="http://schemas.microsoft.com/office/drawing/2014/main" id="{7F3B25CA-560E-4957-A602-D7729CC0517B}"/>
                </a:ext>
              </a:extLst>
            </p:cNvPr>
            <p:cNvSpPr/>
            <p:nvPr/>
          </p:nvSpPr>
          <p:spPr>
            <a:xfrm>
              <a:off x="5645226" y="7092045"/>
              <a:ext cx="107266" cy="196640"/>
            </a:xfrm>
            <a:custGeom>
              <a:avLst/>
              <a:gdLst>
                <a:gd name="connsiteX0" fmla="*/ 21759 w 107266"/>
                <a:gd name="connsiteY0" fmla="*/ 196250 h 196640"/>
                <a:gd name="connsiteX1" fmla="*/ 21062 w 107266"/>
                <a:gd name="connsiteY1" fmla="*/ 196250 h 196640"/>
                <a:gd name="connsiteX2" fmla="*/ 7918 w 107266"/>
                <a:gd name="connsiteY2" fmla="*/ 189169 h 196640"/>
                <a:gd name="connsiteX3" fmla="*/ -22 w 107266"/>
                <a:gd name="connsiteY3" fmla="*/ 147591 h 196640"/>
                <a:gd name="connsiteX4" fmla="*/ -451 w 107266"/>
                <a:gd name="connsiteY4" fmla="*/ 122108 h 196640"/>
                <a:gd name="connsiteX5" fmla="*/ 837 w 107266"/>
                <a:gd name="connsiteY5" fmla="*/ 80101 h 196640"/>
                <a:gd name="connsiteX6" fmla="*/ 5504 w 107266"/>
                <a:gd name="connsiteY6" fmla="*/ 23072 h 196640"/>
                <a:gd name="connsiteX7" fmla="*/ 22779 w 107266"/>
                <a:gd name="connsiteY7" fmla="*/ -373 h 196640"/>
                <a:gd name="connsiteX8" fmla="*/ 39892 w 107266"/>
                <a:gd name="connsiteY8" fmla="*/ 23930 h 196640"/>
                <a:gd name="connsiteX9" fmla="*/ 40429 w 107266"/>
                <a:gd name="connsiteY9" fmla="*/ 57944 h 196640"/>
                <a:gd name="connsiteX10" fmla="*/ 42307 w 107266"/>
                <a:gd name="connsiteY10" fmla="*/ 69478 h 196640"/>
                <a:gd name="connsiteX11" fmla="*/ 46813 w 107266"/>
                <a:gd name="connsiteY11" fmla="*/ 74038 h 196640"/>
                <a:gd name="connsiteX12" fmla="*/ 48531 w 107266"/>
                <a:gd name="connsiteY12" fmla="*/ 73716 h 196640"/>
                <a:gd name="connsiteX13" fmla="*/ 61835 w 107266"/>
                <a:gd name="connsiteY13" fmla="*/ 71195 h 196640"/>
                <a:gd name="connsiteX14" fmla="*/ 77661 w 107266"/>
                <a:gd name="connsiteY14" fmla="*/ 75058 h 196640"/>
                <a:gd name="connsiteX15" fmla="*/ 94185 w 107266"/>
                <a:gd name="connsiteY15" fmla="*/ 89865 h 196640"/>
                <a:gd name="connsiteX16" fmla="*/ 106793 w 107266"/>
                <a:gd name="connsiteY16" fmla="*/ 134715 h 196640"/>
                <a:gd name="connsiteX17" fmla="*/ 101857 w 107266"/>
                <a:gd name="connsiteY17" fmla="*/ 164973 h 196640"/>
                <a:gd name="connsiteX18" fmla="*/ 89894 w 107266"/>
                <a:gd name="connsiteY18" fmla="*/ 184233 h 196640"/>
                <a:gd name="connsiteX19" fmla="*/ 70848 w 107266"/>
                <a:gd name="connsiteY19" fmla="*/ 191690 h 196640"/>
                <a:gd name="connsiteX20" fmla="*/ 42843 w 107266"/>
                <a:gd name="connsiteY20" fmla="*/ 179941 h 196640"/>
                <a:gd name="connsiteX21" fmla="*/ 35655 w 107266"/>
                <a:gd name="connsiteY21" fmla="*/ 174147 h 196640"/>
                <a:gd name="connsiteX22" fmla="*/ 33509 w 107266"/>
                <a:gd name="connsiteY22" fmla="*/ 175961 h 196640"/>
                <a:gd name="connsiteX23" fmla="*/ 33509 w 107266"/>
                <a:gd name="connsiteY23" fmla="*/ 176025 h 196640"/>
                <a:gd name="connsiteX24" fmla="*/ 33509 w 107266"/>
                <a:gd name="connsiteY24" fmla="*/ 178117 h 196640"/>
                <a:gd name="connsiteX25" fmla="*/ 33509 w 107266"/>
                <a:gd name="connsiteY25" fmla="*/ 180907 h 196640"/>
                <a:gd name="connsiteX26" fmla="*/ 33509 w 107266"/>
                <a:gd name="connsiteY26" fmla="*/ 183911 h 196640"/>
                <a:gd name="connsiteX27" fmla="*/ 32114 w 107266"/>
                <a:gd name="connsiteY27" fmla="*/ 191690 h 196640"/>
                <a:gd name="connsiteX28" fmla="*/ 21759 w 107266"/>
                <a:gd name="connsiteY28" fmla="*/ 196250 h 196640"/>
                <a:gd name="connsiteX29" fmla="*/ 66932 w 107266"/>
                <a:gd name="connsiteY29" fmla="*/ 162130 h 196640"/>
                <a:gd name="connsiteX30" fmla="*/ 77661 w 107266"/>
                <a:gd name="connsiteY30" fmla="*/ 142172 h 196640"/>
                <a:gd name="connsiteX31" fmla="*/ 69453 w 107266"/>
                <a:gd name="connsiteY31" fmla="*/ 110949 h 196640"/>
                <a:gd name="connsiteX32" fmla="*/ 55129 w 107266"/>
                <a:gd name="connsiteY32" fmla="*/ 102043 h 196640"/>
                <a:gd name="connsiteX33" fmla="*/ 46384 w 107266"/>
                <a:gd name="connsiteY33" fmla="*/ 111485 h 196640"/>
                <a:gd name="connsiteX34" fmla="*/ 45257 w 107266"/>
                <a:gd name="connsiteY34" fmla="*/ 122215 h 196640"/>
                <a:gd name="connsiteX35" fmla="*/ 54163 w 107266"/>
                <a:gd name="connsiteY35" fmla="*/ 154726 h 196640"/>
                <a:gd name="connsiteX36" fmla="*/ 66932 w 107266"/>
                <a:gd name="connsiteY36" fmla="*/ 162076 h 196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07266" h="196640">
                  <a:moveTo>
                    <a:pt x="21759" y="196250"/>
                  </a:moveTo>
                  <a:lnTo>
                    <a:pt x="21062" y="196250"/>
                  </a:lnTo>
                  <a:cubicBezTo>
                    <a:pt x="15697" y="196513"/>
                    <a:pt x="10654" y="193788"/>
                    <a:pt x="7918" y="189169"/>
                  </a:cubicBezTo>
                  <a:cubicBezTo>
                    <a:pt x="3304" y="181443"/>
                    <a:pt x="675" y="167709"/>
                    <a:pt x="-22" y="147591"/>
                  </a:cubicBezTo>
                  <a:cubicBezTo>
                    <a:pt x="-290" y="139061"/>
                    <a:pt x="-451" y="130584"/>
                    <a:pt x="-451" y="122108"/>
                  </a:cubicBezTo>
                  <a:cubicBezTo>
                    <a:pt x="-451" y="110305"/>
                    <a:pt x="-22" y="96303"/>
                    <a:pt x="837" y="80101"/>
                  </a:cubicBezTo>
                  <a:cubicBezTo>
                    <a:pt x="1427" y="61023"/>
                    <a:pt x="2982" y="41994"/>
                    <a:pt x="5504" y="23072"/>
                  </a:cubicBezTo>
                  <a:cubicBezTo>
                    <a:pt x="8240" y="7444"/>
                    <a:pt x="14034" y="-373"/>
                    <a:pt x="22779" y="-373"/>
                  </a:cubicBezTo>
                  <a:cubicBezTo>
                    <a:pt x="33991" y="-373"/>
                    <a:pt x="39678" y="7728"/>
                    <a:pt x="39892" y="23930"/>
                  </a:cubicBezTo>
                  <a:cubicBezTo>
                    <a:pt x="39892" y="42708"/>
                    <a:pt x="40376" y="54027"/>
                    <a:pt x="40429" y="57944"/>
                  </a:cubicBezTo>
                  <a:cubicBezTo>
                    <a:pt x="40536" y="61855"/>
                    <a:pt x="41181" y="65734"/>
                    <a:pt x="42307" y="69478"/>
                  </a:cubicBezTo>
                  <a:cubicBezTo>
                    <a:pt x="43219" y="72483"/>
                    <a:pt x="44721" y="74038"/>
                    <a:pt x="46813" y="74038"/>
                  </a:cubicBezTo>
                  <a:cubicBezTo>
                    <a:pt x="47403" y="74033"/>
                    <a:pt x="47993" y="73926"/>
                    <a:pt x="48531" y="73716"/>
                  </a:cubicBezTo>
                  <a:cubicBezTo>
                    <a:pt x="52768" y="72091"/>
                    <a:pt x="57275" y="71238"/>
                    <a:pt x="61835" y="71195"/>
                  </a:cubicBezTo>
                  <a:cubicBezTo>
                    <a:pt x="67308" y="71458"/>
                    <a:pt x="72672" y="72772"/>
                    <a:pt x="77661" y="75058"/>
                  </a:cubicBezTo>
                  <a:cubicBezTo>
                    <a:pt x="84529" y="78234"/>
                    <a:pt x="90269" y="83395"/>
                    <a:pt x="94185" y="89865"/>
                  </a:cubicBezTo>
                  <a:cubicBezTo>
                    <a:pt x="102769" y="103218"/>
                    <a:pt x="107168" y="118840"/>
                    <a:pt x="106793" y="134715"/>
                  </a:cubicBezTo>
                  <a:cubicBezTo>
                    <a:pt x="106847" y="145010"/>
                    <a:pt x="105183" y="155241"/>
                    <a:pt x="101857" y="164973"/>
                  </a:cubicBezTo>
                  <a:cubicBezTo>
                    <a:pt x="99390" y="172216"/>
                    <a:pt x="95312" y="178804"/>
                    <a:pt x="89894" y="184233"/>
                  </a:cubicBezTo>
                  <a:cubicBezTo>
                    <a:pt x="84797" y="189190"/>
                    <a:pt x="77930" y="191878"/>
                    <a:pt x="70848" y="191690"/>
                  </a:cubicBezTo>
                  <a:cubicBezTo>
                    <a:pt x="60440" y="191133"/>
                    <a:pt x="50515" y="186980"/>
                    <a:pt x="42843" y="179941"/>
                  </a:cubicBezTo>
                  <a:lnTo>
                    <a:pt x="35655" y="174147"/>
                  </a:lnTo>
                  <a:cubicBezTo>
                    <a:pt x="34581" y="174056"/>
                    <a:pt x="33616" y="174872"/>
                    <a:pt x="33509" y="175961"/>
                  </a:cubicBezTo>
                  <a:cubicBezTo>
                    <a:pt x="33509" y="175982"/>
                    <a:pt x="33509" y="176003"/>
                    <a:pt x="33509" y="176025"/>
                  </a:cubicBezTo>
                  <a:cubicBezTo>
                    <a:pt x="33509" y="176669"/>
                    <a:pt x="33509" y="177366"/>
                    <a:pt x="33509" y="178117"/>
                  </a:cubicBezTo>
                  <a:cubicBezTo>
                    <a:pt x="33455" y="179045"/>
                    <a:pt x="33455" y="179979"/>
                    <a:pt x="33509" y="180907"/>
                  </a:cubicBezTo>
                  <a:cubicBezTo>
                    <a:pt x="33562" y="181910"/>
                    <a:pt x="33562" y="182908"/>
                    <a:pt x="33509" y="183911"/>
                  </a:cubicBezTo>
                  <a:cubicBezTo>
                    <a:pt x="33455" y="186561"/>
                    <a:pt x="32972" y="189185"/>
                    <a:pt x="32114" y="191690"/>
                  </a:cubicBezTo>
                  <a:cubicBezTo>
                    <a:pt x="31577" y="194480"/>
                    <a:pt x="27983" y="196250"/>
                    <a:pt x="21759" y="196250"/>
                  </a:cubicBezTo>
                  <a:close/>
                  <a:moveTo>
                    <a:pt x="66932" y="162130"/>
                  </a:moveTo>
                  <a:cubicBezTo>
                    <a:pt x="74067" y="162130"/>
                    <a:pt x="77661" y="155478"/>
                    <a:pt x="77661" y="142172"/>
                  </a:cubicBezTo>
                  <a:cubicBezTo>
                    <a:pt x="77930" y="131196"/>
                    <a:pt x="75086" y="120364"/>
                    <a:pt x="69453" y="110949"/>
                  </a:cubicBezTo>
                  <a:cubicBezTo>
                    <a:pt x="66664" y="105568"/>
                    <a:pt x="61192" y="102145"/>
                    <a:pt x="55129" y="102043"/>
                  </a:cubicBezTo>
                  <a:cubicBezTo>
                    <a:pt x="50837" y="102043"/>
                    <a:pt x="47887" y="105209"/>
                    <a:pt x="46384" y="111485"/>
                  </a:cubicBezTo>
                  <a:cubicBezTo>
                    <a:pt x="45633" y="115010"/>
                    <a:pt x="45257" y="118610"/>
                    <a:pt x="45257" y="122215"/>
                  </a:cubicBezTo>
                  <a:cubicBezTo>
                    <a:pt x="44828" y="133707"/>
                    <a:pt x="47940" y="145048"/>
                    <a:pt x="54163" y="154726"/>
                  </a:cubicBezTo>
                  <a:cubicBezTo>
                    <a:pt x="56846" y="159222"/>
                    <a:pt x="61674" y="162006"/>
                    <a:pt x="66932" y="162076"/>
                  </a:cubicBezTo>
                  <a:close/>
                </a:path>
              </a:pathLst>
            </a:custGeom>
            <a:solidFill>
              <a:schemeClr val="accent1"/>
            </a:solidFill>
            <a:ln w="5363" cap="flat">
              <a:noFill/>
              <a:prstDash val="solid"/>
              <a:miter/>
            </a:ln>
          </p:spPr>
          <p:txBody>
            <a:bodyPr rtlCol="0" anchor="ctr"/>
            <a:lstStyle/>
            <a:p>
              <a:endParaRPr lang="fr-FR"/>
            </a:p>
          </p:txBody>
        </p:sp>
        <p:sp>
          <p:nvSpPr>
            <p:cNvPr id="229" name="Graphique 6">
              <a:extLst>
                <a:ext uri="{FF2B5EF4-FFF2-40B4-BE49-F238E27FC236}">
                  <a16:creationId xmlns:a16="http://schemas.microsoft.com/office/drawing/2014/main" id="{7F3B25CA-560E-4957-A602-D7729CC0517B}"/>
                </a:ext>
              </a:extLst>
            </p:cNvPr>
            <p:cNvSpPr/>
            <p:nvPr/>
          </p:nvSpPr>
          <p:spPr>
            <a:xfrm>
              <a:off x="5766633" y="7092313"/>
              <a:ext cx="41419" cy="196837"/>
            </a:xfrm>
            <a:custGeom>
              <a:avLst/>
              <a:gdLst>
                <a:gd name="connsiteX0" fmla="*/ 19184 w 41419"/>
                <a:gd name="connsiteY0" fmla="*/ 196465 h 196837"/>
                <a:gd name="connsiteX1" fmla="*/ 18326 w 41419"/>
                <a:gd name="connsiteY1" fmla="*/ 196465 h 196837"/>
                <a:gd name="connsiteX2" fmla="*/ 8669 w 41419"/>
                <a:gd name="connsiteY2" fmla="*/ 193085 h 196837"/>
                <a:gd name="connsiteX3" fmla="*/ 2768 w 41419"/>
                <a:gd name="connsiteY3" fmla="*/ 183590 h 196837"/>
                <a:gd name="connsiteX4" fmla="*/ -451 w 41419"/>
                <a:gd name="connsiteY4" fmla="*/ 97322 h 196837"/>
                <a:gd name="connsiteX5" fmla="*/ 2929 w 41419"/>
                <a:gd name="connsiteY5" fmla="*/ 11484 h 196837"/>
                <a:gd name="connsiteX6" fmla="*/ 9849 w 41419"/>
                <a:gd name="connsiteY6" fmla="*/ 1452 h 196837"/>
                <a:gd name="connsiteX7" fmla="*/ 16663 w 41419"/>
                <a:gd name="connsiteY7" fmla="*/ -372 h 196837"/>
                <a:gd name="connsiteX8" fmla="*/ 21169 w 41419"/>
                <a:gd name="connsiteY8" fmla="*/ 325 h 196837"/>
                <a:gd name="connsiteX9" fmla="*/ 31524 w 41419"/>
                <a:gd name="connsiteY9" fmla="*/ 10357 h 196837"/>
                <a:gd name="connsiteX10" fmla="*/ 38981 w 41419"/>
                <a:gd name="connsiteY10" fmla="*/ 61592 h 196837"/>
                <a:gd name="connsiteX11" fmla="*/ 40966 w 41419"/>
                <a:gd name="connsiteY11" fmla="*/ 117333 h 196837"/>
                <a:gd name="connsiteX12" fmla="*/ 40536 w 41419"/>
                <a:gd name="connsiteY12" fmla="*/ 146787 h 196837"/>
                <a:gd name="connsiteX13" fmla="*/ 34742 w 41419"/>
                <a:gd name="connsiteY13" fmla="*/ 184341 h 196837"/>
                <a:gd name="connsiteX14" fmla="*/ 19184 w 41419"/>
                <a:gd name="connsiteY14" fmla="*/ 196465 h 196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1419" h="196837">
                  <a:moveTo>
                    <a:pt x="19184" y="196465"/>
                  </a:moveTo>
                  <a:lnTo>
                    <a:pt x="18326" y="196465"/>
                  </a:lnTo>
                  <a:cubicBezTo>
                    <a:pt x="14839" y="196417"/>
                    <a:pt x="11459" y="195231"/>
                    <a:pt x="8669" y="193085"/>
                  </a:cubicBezTo>
                  <a:cubicBezTo>
                    <a:pt x="5558" y="190784"/>
                    <a:pt x="3465" y="187388"/>
                    <a:pt x="2768" y="183590"/>
                  </a:cubicBezTo>
                  <a:cubicBezTo>
                    <a:pt x="622" y="172860"/>
                    <a:pt x="-451" y="144104"/>
                    <a:pt x="-451" y="97322"/>
                  </a:cubicBezTo>
                  <a:cubicBezTo>
                    <a:pt x="-451" y="50540"/>
                    <a:pt x="675" y="21929"/>
                    <a:pt x="2929" y="11484"/>
                  </a:cubicBezTo>
                  <a:cubicBezTo>
                    <a:pt x="3626" y="7273"/>
                    <a:pt x="6148" y="3592"/>
                    <a:pt x="9849" y="1452"/>
                  </a:cubicBezTo>
                  <a:cubicBezTo>
                    <a:pt x="11942" y="261"/>
                    <a:pt x="14249" y="-372"/>
                    <a:pt x="16663" y="-372"/>
                  </a:cubicBezTo>
                  <a:cubicBezTo>
                    <a:pt x="18219" y="-378"/>
                    <a:pt x="19720" y="-142"/>
                    <a:pt x="21169" y="325"/>
                  </a:cubicBezTo>
                  <a:cubicBezTo>
                    <a:pt x="26051" y="1747"/>
                    <a:pt x="29968" y="5502"/>
                    <a:pt x="31524" y="10357"/>
                  </a:cubicBezTo>
                  <a:cubicBezTo>
                    <a:pt x="35869" y="27106"/>
                    <a:pt x="38391" y="44290"/>
                    <a:pt x="38981" y="61592"/>
                  </a:cubicBezTo>
                  <a:cubicBezTo>
                    <a:pt x="40322" y="80154"/>
                    <a:pt x="41020" y="98733"/>
                    <a:pt x="40966" y="117333"/>
                  </a:cubicBezTo>
                  <a:cubicBezTo>
                    <a:pt x="40966" y="122698"/>
                    <a:pt x="40966" y="132355"/>
                    <a:pt x="40536" y="146787"/>
                  </a:cubicBezTo>
                  <a:cubicBezTo>
                    <a:pt x="40590" y="159528"/>
                    <a:pt x="38605" y="172200"/>
                    <a:pt x="34742" y="184341"/>
                  </a:cubicBezTo>
                  <a:cubicBezTo>
                    <a:pt x="32919" y="191460"/>
                    <a:pt x="26534" y="196449"/>
                    <a:pt x="19184" y="196465"/>
                  </a:cubicBezTo>
                  <a:close/>
                </a:path>
              </a:pathLst>
            </a:custGeom>
            <a:solidFill>
              <a:schemeClr val="accent1"/>
            </a:solidFill>
            <a:ln w="5363" cap="flat">
              <a:noFill/>
              <a:prstDash val="solid"/>
              <a:miter/>
            </a:ln>
          </p:spPr>
          <p:txBody>
            <a:bodyPr rtlCol="0" anchor="ctr"/>
            <a:lstStyle/>
            <a:p>
              <a:endParaRPr lang="fr-FR"/>
            </a:p>
          </p:txBody>
        </p:sp>
        <p:sp>
          <p:nvSpPr>
            <p:cNvPr id="230" name="Graphique 6">
              <a:extLst>
                <a:ext uri="{FF2B5EF4-FFF2-40B4-BE49-F238E27FC236}">
                  <a16:creationId xmlns:a16="http://schemas.microsoft.com/office/drawing/2014/main" id="{7F3B25CA-560E-4957-A602-D7729CC0517B}"/>
                </a:ext>
              </a:extLst>
            </p:cNvPr>
            <p:cNvSpPr/>
            <p:nvPr/>
          </p:nvSpPr>
          <p:spPr>
            <a:xfrm>
              <a:off x="5820388" y="7165544"/>
              <a:ext cx="105259" cy="124393"/>
            </a:xfrm>
            <a:custGeom>
              <a:avLst/>
              <a:gdLst>
                <a:gd name="connsiteX0" fmla="*/ 81417 w 105259"/>
                <a:gd name="connsiteY0" fmla="*/ 123932 h 124393"/>
                <a:gd name="connsiteX1" fmla="*/ 65376 w 105259"/>
                <a:gd name="connsiteY1" fmla="*/ 111072 h 124393"/>
                <a:gd name="connsiteX2" fmla="*/ 65323 w 105259"/>
                <a:gd name="connsiteY2" fmla="*/ 110520 h 124393"/>
                <a:gd name="connsiteX3" fmla="*/ 64196 w 105259"/>
                <a:gd name="connsiteY3" fmla="*/ 96947 h 124393"/>
                <a:gd name="connsiteX4" fmla="*/ 62962 w 105259"/>
                <a:gd name="connsiteY4" fmla="*/ 87719 h 124393"/>
                <a:gd name="connsiteX5" fmla="*/ 57973 w 105259"/>
                <a:gd name="connsiteY5" fmla="*/ 94372 h 124393"/>
                <a:gd name="connsiteX6" fmla="*/ 50891 w 105259"/>
                <a:gd name="connsiteY6" fmla="*/ 105423 h 124393"/>
                <a:gd name="connsiteX7" fmla="*/ 27715 w 105259"/>
                <a:gd name="connsiteY7" fmla="*/ 120713 h 124393"/>
                <a:gd name="connsiteX8" fmla="*/ 15268 w 105259"/>
                <a:gd name="connsiteY8" fmla="*/ 116743 h 124393"/>
                <a:gd name="connsiteX9" fmla="*/ 1427 w 105259"/>
                <a:gd name="connsiteY9" fmla="*/ 93835 h 124393"/>
                <a:gd name="connsiteX10" fmla="*/ -451 w 105259"/>
                <a:gd name="connsiteY10" fmla="*/ 80262 h 124393"/>
                <a:gd name="connsiteX11" fmla="*/ 7704 w 105259"/>
                <a:gd name="connsiteY11" fmla="*/ 44049 h 124393"/>
                <a:gd name="connsiteX12" fmla="*/ 29539 w 105259"/>
                <a:gd name="connsiteY12" fmla="*/ 17868 h 124393"/>
                <a:gd name="connsiteX13" fmla="*/ 64357 w 105259"/>
                <a:gd name="connsiteY13" fmla="*/ 17010 h 124393"/>
                <a:gd name="connsiteX14" fmla="*/ 66610 w 105259"/>
                <a:gd name="connsiteY14" fmla="*/ 17707 h 124393"/>
                <a:gd name="connsiteX15" fmla="*/ 70849 w 105259"/>
                <a:gd name="connsiteY15" fmla="*/ 12342 h 124393"/>
                <a:gd name="connsiteX16" fmla="*/ 75838 w 105259"/>
                <a:gd name="connsiteY16" fmla="*/ 4563 h 124393"/>
                <a:gd name="connsiteX17" fmla="*/ 85441 w 105259"/>
                <a:gd name="connsiteY17" fmla="*/ -373 h 124393"/>
                <a:gd name="connsiteX18" fmla="*/ 90377 w 105259"/>
                <a:gd name="connsiteY18" fmla="*/ 486 h 124393"/>
                <a:gd name="connsiteX19" fmla="*/ 97029 w 105259"/>
                <a:gd name="connsiteY19" fmla="*/ 9392 h 124393"/>
                <a:gd name="connsiteX20" fmla="*/ 100731 w 105259"/>
                <a:gd name="connsiteY20" fmla="*/ 34553 h 124393"/>
                <a:gd name="connsiteX21" fmla="*/ 104808 w 105259"/>
                <a:gd name="connsiteY21" fmla="*/ 103277 h 124393"/>
                <a:gd name="connsiteX22" fmla="*/ 104808 w 105259"/>
                <a:gd name="connsiteY22" fmla="*/ 106979 h 124393"/>
                <a:gd name="connsiteX23" fmla="*/ 99443 w 105259"/>
                <a:gd name="connsiteY23" fmla="*/ 118299 h 124393"/>
                <a:gd name="connsiteX24" fmla="*/ 81417 w 105259"/>
                <a:gd name="connsiteY24" fmla="*/ 123932 h 124393"/>
                <a:gd name="connsiteX25" fmla="*/ 36299 w 105259"/>
                <a:gd name="connsiteY25" fmla="*/ 89275 h 124393"/>
                <a:gd name="connsiteX26" fmla="*/ 54700 w 105259"/>
                <a:gd name="connsiteY26" fmla="*/ 66689 h 124393"/>
                <a:gd name="connsiteX27" fmla="*/ 64196 w 105259"/>
                <a:gd name="connsiteY27" fmla="*/ 39220 h 124393"/>
                <a:gd name="connsiteX28" fmla="*/ 55398 w 105259"/>
                <a:gd name="connsiteY28" fmla="*/ 34553 h 124393"/>
                <a:gd name="connsiteX29" fmla="*/ 38659 w 105259"/>
                <a:gd name="connsiteY29" fmla="*/ 46034 h 124393"/>
                <a:gd name="connsiteX30" fmla="*/ 29110 w 105259"/>
                <a:gd name="connsiteY30" fmla="*/ 70498 h 124393"/>
                <a:gd name="connsiteX31" fmla="*/ 28681 w 105259"/>
                <a:gd name="connsiteY31" fmla="*/ 75863 h 124393"/>
                <a:gd name="connsiteX32" fmla="*/ 34046 w 105259"/>
                <a:gd name="connsiteY32" fmla="*/ 88309 h 124393"/>
                <a:gd name="connsiteX33" fmla="*/ 36299 w 105259"/>
                <a:gd name="connsiteY33" fmla="*/ 89275 h 124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05259" h="124393">
                  <a:moveTo>
                    <a:pt x="81417" y="123932"/>
                  </a:moveTo>
                  <a:cubicBezTo>
                    <a:pt x="73424" y="124812"/>
                    <a:pt x="66235" y="119055"/>
                    <a:pt x="65376" y="111072"/>
                  </a:cubicBezTo>
                  <a:cubicBezTo>
                    <a:pt x="65376" y="110890"/>
                    <a:pt x="65323" y="110702"/>
                    <a:pt x="65323" y="110520"/>
                  </a:cubicBezTo>
                  <a:cubicBezTo>
                    <a:pt x="64571" y="106035"/>
                    <a:pt x="64196" y="101496"/>
                    <a:pt x="64196" y="96947"/>
                  </a:cubicBezTo>
                  <a:cubicBezTo>
                    <a:pt x="64196" y="90831"/>
                    <a:pt x="63767" y="87719"/>
                    <a:pt x="62962" y="87719"/>
                  </a:cubicBezTo>
                  <a:cubicBezTo>
                    <a:pt x="62158" y="87719"/>
                    <a:pt x="60548" y="89972"/>
                    <a:pt x="57973" y="94372"/>
                  </a:cubicBezTo>
                  <a:cubicBezTo>
                    <a:pt x="56095" y="97698"/>
                    <a:pt x="53735" y="101346"/>
                    <a:pt x="50891" y="105423"/>
                  </a:cubicBezTo>
                  <a:cubicBezTo>
                    <a:pt x="43756" y="115616"/>
                    <a:pt x="36031" y="120713"/>
                    <a:pt x="27715" y="120713"/>
                  </a:cubicBezTo>
                  <a:cubicBezTo>
                    <a:pt x="23262" y="120815"/>
                    <a:pt x="18863" y="119420"/>
                    <a:pt x="15268" y="116743"/>
                  </a:cubicBezTo>
                  <a:cubicBezTo>
                    <a:pt x="8133" y="110960"/>
                    <a:pt x="3197" y="102853"/>
                    <a:pt x="1427" y="93835"/>
                  </a:cubicBezTo>
                  <a:cubicBezTo>
                    <a:pt x="247" y="89409"/>
                    <a:pt x="-397" y="84849"/>
                    <a:pt x="-451" y="80262"/>
                  </a:cubicBezTo>
                  <a:cubicBezTo>
                    <a:pt x="-451" y="67740"/>
                    <a:pt x="2339" y="55374"/>
                    <a:pt x="7704" y="44049"/>
                  </a:cubicBezTo>
                  <a:cubicBezTo>
                    <a:pt x="12264" y="33373"/>
                    <a:pt x="19882" y="24269"/>
                    <a:pt x="29539" y="17868"/>
                  </a:cubicBezTo>
                  <a:cubicBezTo>
                    <a:pt x="39893" y="10604"/>
                    <a:pt x="53628" y="10266"/>
                    <a:pt x="64357" y="17010"/>
                  </a:cubicBezTo>
                  <a:cubicBezTo>
                    <a:pt x="65055" y="17434"/>
                    <a:pt x="65806" y="17670"/>
                    <a:pt x="66610" y="17707"/>
                  </a:cubicBezTo>
                  <a:cubicBezTo>
                    <a:pt x="67951" y="17707"/>
                    <a:pt x="69346" y="15937"/>
                    <a:pt x="70849" y="12342"/>
                  </a:cubicBezTo>
                  <a:cubicBezTo>
                    <a:pt x="71975" y="9456"/>
                    <a:pt x="73692" y="6811"/>
                    <a:pt x="75838" y="4563"/>
                  </a:cubicBezTo>
                  <a:cubicBezTo>
                    <a:pt x="78198" y="1623"/>
                    <a:pt x="81686" y="-174"/>
                    <a:pt x="85441" y="-373"/>
                  </a:cubicBezTo>
                  <a:cubicBezTo>
                    <a:pt x="87104" y="-249"/>
                    <a:pt x="88767" y="41"/>
                    <a:pt x="90377" y="486"/>
                  </a:cubicBezTo>
                  <a:cubicBezTo>
                    <a:pt x="92845" y="1022"/>
                    <a:pt x="95044" y="3973"/>
                    <a:pt x="97029" y="9392"/>
                  </a:cubicBezTo>
                  <a:cubicBezTo>
                    <a:pt x="98961" y="17659"/>
                    <a:pt x="100194" y="26076"/>
                    <a:pt x="100731" y="34553"/>
                  </a:cubicBezTo>
                  <a:cubicBezTo>
                    <a:pt x="103467" y="64634"/>
                    <a:pt x="104808" y="87542"/>
                    <a:pt x="104808" y="103277"/>
                  </a:cubicBezTo>
                  <a:lnTo>
                    <a:pt x="104808" y="106979"/>
                  </a:lnTo>
                  <a:cubicBezTo>
                    <a:pt x="104808" y="111362"/>
                    <a:pt x="102823" y="115514"/>
                    <a:pt x="99443" y="118299"/>
                  </a:cubicBezTo>
                  <a:cubicBezTo>
                    <a:pt x="94293" y="122215"/>
                    <a:pt x="87909" y="124206"/>
                    <a:pt x="81417" y="123932"/>
                  </a:cubicBezTo>
                  <a:close/>
                  <a:moveTo>
                    <a:pt x="36299" y="89275"/>
                  </a:moveTo>
                  <a:cubicBezTo>
                    <a:pt x="42254" y="89275"/>
                    <a:pt x="48424" y="81748"/>
                    <a:pt x="54700" y="66689"/>
                  </a:cubicBezTo>
                  <a:cubicBezTo>
                    <a:pt x="58992" y="57955"/>
                    <a:pt x="62158" y="48727"/>
                    <a:pt x="64196" y="39220"/>
                  </a:cubicBezTo>
                  <a:cubicBezTo>
                    <a:pt x="64196" y="36109"/>
                    <a:pt x="61245" y="34553"/>
                    <a:pt x="55398" y="34553"/>
                  </a:cubicBezTo>
                  <a:cubicBezTo>
                    <a:pt x="49550" y="34553"/>
                    <a:pt x="43595" y="38362"/>
                    <a:pt x="38659" y="46034"/>
                  </a:cubicBezTo>
                  <a:cubicBezTo>
                    <a:pt x="33777" y="53416"/>
                    <a:pt x="30505" y="61758"/>
                    <a:pt x="29110" y="70498"/>
                  </a:cubicBezTo>
                  <a:cubicBezTo>
                    <a:pt x="28842" y="72273"/>
                    <a:pt x="28681" y="74065"/>
                    <a:pt x="28681" y="75863"/>
                  </a:cubicBezTo>
                  <a:cubicBezTo>
                    <a:pt x="28252" y="80654"/>
                    <a:pt x="30237" y="85342"/>
                    <a:pt x="34046" y="88309"/>
                  </a:cubicBezTo>
                  <a:cubicBezTo>
                    <a:pt x="34689" y="88851"/>
                    <a:pt x="35494" y="89183"/>
                    <a:pt x="36299" y="89275"/>
                  </a:cubicBezTo>
                  <a:close/>
                </a:path>
              </a:pathLst>
            </a:custGeom>
            <a:solidFill>
              <a:schemeClr val="accent1"/>
            </a:solidFill>
            <a:ln w="5363" cap="flat">
              <a:noFill/>
              <a:prstDash val="solid"/>
              <a:miter/>
            </a:ln>
          </p:spPr>
          <p:txBody>
            <a:bodyPr rtlCol="0" anchor="ctr"/>
            <a:lstStyle/>
            <a:p>
              <a:endParaRPr lang="fr-FR"/>
            </a:p>
          </p:txBody>
        </p:sp>
        <p:sp>
          <p:nvSpPr>
            <p:cNvPr id="231" name="Graphique 6">
              <a:extLst>
                <a:ext uri="{FF2B5EF4-FFF2-40B4-BE49-F238E27FC236}">
                  <a16:creationId xmlns:a16="http://schemas.microsoft.com/office/drawing/2014/main" id="{7F3B25CA-560E-4957-A602-D7729CC0517B}"/>
                </a:ext>
              </a:extLst>
            </p:cNvPr>
            <p:cNvSpPr/>
            <p:nvPr/>
          </p:nvSpPr>
          <p:spPr>
            <a:xfrm>
              <a:off x="4553149" y="7323915"/>
              <a:ext cx="107534" cy="196640"/>
            </a:xfrm>
            <a:custGeom>
              <a:avLst/>
              <a:gdLst>
                <a:gd name="connsiteX0" fmla="*/ 21813 w 107534"/>
                <a:gd name="connsiteY0" fmla="*/ 196250 h 196640"/>
                <a:gd name="connsiteX1" fmla="*/ 21062 w 107534"/>
                <a:gd name="connsiteY1" fmla="*/ 196250 h 196640"/>
                <a:gd name="connsiteX2" fmla="*/ 7919 w 107534"/>
                <a:gd name="connsiteY2" fmla="*/ 189169 h 196640"/>
                <a:gd name="connsiteX3" fmla="*/ -22 w 107534"/>
                <a:gd name="connsiteY3" fmla="*/ 147591 h 196640"/>
                <a:gd name="connsiteX4" fmla="*/ -451 w 107534"/>
                <a:gd name="connsiteY4" fmla="*/ 122108 h 196640"/>
                <a:gd name="connsiteX5" fmla="*/ 837 w 107534"/>
                <a:gd name="connsiteY5" fmla="*/ 80101 h 196640"/>
                <a:gd name="connsiteX6" fmla="*/ 5504 w 107534"/>
                <a:gd name="connsiteY6" fmla="*/ 23126 h 196640"/>
                <a:gd name="connsiteX7" fmla="*/ 22726 w 107534"/>
                <a:gd name="connsiteY7" fmla="*/ -373 h 196640"/>
                <a:gd name="connsiteX8" fmla="*/ 39839 w 107534"/>
                <a:gd name="connsiteY8" fmla="*/ 23930 h 196640"/>
                <a:gd name="connsiteX9" fmla="*/ 40429 w 107534"/>
                <a:gd name="connsiteY9" fmla="*/ 57997 h 196640"/>
                <a:gd name="connsiteX10" fmla="*/ 42253 w 107534"/>
                <a:gd name="connsiteY10" fmla="*/ 69478 h 196640"/>
                <a:gd name="connsiteX11" fmla="*/ 46814 w 107534"/>
                <a:gd name="connsiteY11" fmla="*/ 74038 h 196640"/>
                <a:gd name="connsiteX12" fmla="*/ 48477 w 107534"/>
                <a:gd name="connsiteY12" fmla="*/ 73770 h 196640"/>
                <a:gd name="connsiteX13" fmla="*/ 61782 w 107534"/>
                <a:gd name="connsiteY13" fmla="*/ 71195 h 196640"/>
                <a:gd name="connsiteX14" fmla="*/ 77876 w 107534"/>
                <a:gd name="connsiteY14" fmla="*/ 75111 h 196640"/>
                <a:gd name="connsiteX15" fmla="*/ 94454 w 107534"/>
                <a:gd name="connsiteY15" fmla="*/ 89865 h 196640"/>
                <a:gd name="connsiteX16" fmla="*/ 107062 w 107534"/>
                <a:gd name="connsiteY16" fmla="*/ 134715 h 196640"/>
                <a:gd name="connsiteX17" fmla="*/ 102072 w 107534"/>
                <a:gd name="connsiteY17" fmla="*/ 164973 h 196640"/>
                <a:gd name="connsiteX18" fmla="*/ 90108 w 107534"/>
                <a:gd name="connsiteY18" fmla="*/ 184233 h 196640"/>
                <a:gd name="connsiteX19" fmla="*/ 71116 w 107534"/>
                <a:gd name="connsiteY19" fmla="*/ 191744 h 196640"/>
                <a:gd name="connsiteX20" fmla="*/ 43112 w 107534"/>
                <a:gd name="connsiteY20" fmla="*/ 179995 h 196640"/>
                <a:gd name="connsiteX21" fmla="*/ 35869 w 107534"/>
                <a:gd name="connsiteY21" fmla="*/ 174201 h 196640"/>
                <a:gd name="connsiteX22" fmla="*/ 33777 w 107534"/>
                <a:gd name="connsiteY22" fmla="*/ 175960 h 196640"/>
                <a:gd name="connsiteX23" fmla="*/ 33777 w 107534"/>
                <a:gd name="connsiteY23" fmla="*/ 176025 h 196640"/>
                <a:gd name="connsiteX24" fmla="*/ 33777 w 107534"/>
                <a:gd name="connsiteY24" fmla="*/ 178117 h 196640"/>
                <a:gd name="connsiteX25" fmla="*/ 33777 w 107534"/>
                <a:gd name="connsiteY25" fmla="*/ 180907 h 196640"/>
                <a:gd name="connsiteX26" fmla="*/ 33777 w 107534"/>
                <a:gd name="connsiteY26" fmla="*/ 183965 h 196640"/>
                <a:gd name="connsiteX27" fmla="*/ 32436 w 107534"/>
                <a:gd name="connsiteY27" fmla="*/ 191744 h 196640"/>
                <a:gd name="connsiteX28" fmla="*/ 21813 w 107534"/>
                <a:gd name="connsiteY28" fmla="*/ 196250 h 196640"/>
                <a:gd name="connsiteX29" fmla="*/ 66932 w 107534"/>
                <a:gd name="connsiteY29" fmla="*/ 162183 h 196640"/>
                <a:gd name="connsiteX30" fmla="*/ 77662 w 107534"/>
                <a:gd name="connsiteY30" fmla="*/ 142226 h 196640"/>
                <a:gd name="connsiteX31" fmla="*/ 69454 w 107534"/>
                <a:gd name="connsiteY31" fmla="*/ 110949 h 196640"/>
                <a:gd name="connsiteX32" fmla="*/ 55183 w 107534"/>
                <a:gd name="connsiteY32" fmla="*/ 102043 h 196640"/>
                <a:gd name="connsiteX33" fmla="*/ 46384 w 107534"/>
                <a:gd name="connsiteY33" fmla="*/ 111539 h 196640"/>
                <a:gd name="connsiteX34" fmla="*/ 45258 w 107534"/>
                <a:gd name="connsiteY34" fmla="*/ 122269 h 196640"/>
                <a:gd name="connsiteX35" fmla="*/ 54164 w 107534"/>
                <a:gd name="connsiteY35" fmla="*/ 154834 h 196640"/>
                <a:gd name="connsiteX36" fmla="*/ 66932 w 107534"/>
                <a:gd name="connsiteY36" fmla="*/ 162183 h 196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07534" h="196640">
                  <a:moveTo>
                    <a:pt x="21813" y="196250"/>
                  </a:moveTo>
                  <a:lnTo>
                    <a:pt x="21062" y="196250"/>
                  </a:lnTo>
                  <a:cubicBezTo>
                    <a:pt x="15697" y="196513"/>
                    <a:pt x="10655" y="193788"/>
                    <a:pt x="7919" y="189169"/>
                  </a:cubicBezTo>
                  <a:cubicBezTo>
                    <a:pt x="3251" y="181444"/>
                    <a:pt x="622" y="167586"/>
                    <a:pt x="-22" y="147591"/>
                  </a:cubicBezTo>
                  <a:cubicBezTo>
                    <a:pt x="-22" y="139115"/>
                    <a:pt x="-451" y="130638"/>
                    <a:pt x="-451" y="122108"/>
                  </a:cubicBezTo>
                  <a:cubicBezTo>
                    <a:pt x="-451" y="110375"/>
                    <a:pt x="-22" y="96373"/>
                    <a:pt x="837" y="80101"/>
                  </a:cubicBezTo>
                  <a:cubicBezTo>
                    <a:pt x="1373" y="61039"/>
                    <a:pt x="2929" y="42021"/>
                    <a:pt x="5504" y="23126"/>
                  </a:cubicBezTo>
                  <a:cubicBezTo>
                    <a:pt x="8240" y="7460"/>
                    <a:pt x="13981" y="-373"/>
                    <a:pt x="22726" y="-373"/>
                  </a:cubicBezTo>
                  <a:cubicBezTo>
                    <a:pt x="33992" y="-373"/>
                    <a:pt x="39678" y="7729"/>
                    <a:pt x="39839" y="23930"/>
                  </a:cubicBezTo>
                  <a:cubicBezTo>
                    <a:pt x="40162" y="42707"/>
                    <a:pt x="40322" y="54081"/>
                    <a:pt x="40429" y="57997"/>
                  </a:cubicBezTo>
                  <a:cubicBezTo>
                    <a:pt x="40537" y="61887"/>
                    <a:pt x="41127" y="65750"/>
                    <a:pt x="42253" y="69478"/>
                  </a:cubicBezTo>
                  <a:cubicBezTo>
                    <a:pt x="43219" y="72536"/>
                    <a:pt x="44722" y="74038"/>
                    <a:pt x="46814" y="74038"/>
                  </a:cubicBezTo>
                  <a:cubicBezTo>
                    <a:pt x="47404" y="74028"/>
                    <a:pt x="47940" y="73937"/>
                    <a:pt x="48477" y="73770"/>
                  </a:cubicBezTo>
                  <a:cubicBezTo>
                    <a:pt x="52715" y="72112"/>
                    <a:pt x="57222" y="71238"/>
                    <a:pt x="61782" y="71195"/>
                  </a:cubicBezTo>
                  <a:cubicBezTo>
                    <a:pt x="67361" y="71420"/>
                    <a:pt x="72834" y="72751"/>
                    <a:pt x="77876" y="75111"/>
                  </a:cubicBezTo>
                  <a:cubicBezTo>
                    <a:pt x="84743" y="78261"/>
                    <a:pt x="90537" y="83400"/>
                    <a:pt x="94454" y="89865"/>
                  </a:cubicBezTo>
                  <a:cubicBezTo>
                    <a:pt x="103038" y="103229"/>
                    <a:pt x="107437" y="118846"/>
                    <a:pt x="107062" y="134715"/>
                  </a:cubicBezTo>
                  <a:cubicBezTo>
                    <a:pt x="107169" y="145011"/>
                    <a:pt x="105452" y="155252"/>
                    <a:pt x="102072" y="164973"/>
                  </a:cubicBezTo>
                  <a:cubicBezTo>
                    <a:pt x="99604" y="172232"/>
                    <a:pt x="95527" y="178825"/>
                    <a:pt x="90108" y="184233"/>
                  </a:cubicBezTo>
                  <a:cubicBezTo>
                    <a:pt x="85066" y="189217"/>
                    <a:pt x="78198" y="191926"/>
                    <a:pt x="71116" y="191744"/>
                  </a:cubicBezTo>
                  <a:cubicBezTo>
                    <a:pt x="60709" y="191202"/>
                    <a:pt x="50784" y="187050"/>
                    <a:pt x="43112" y="179995"/>
                  </a:cubicBezTo>
                  <a:lnTo>
                    <a:pt x="35869" y="174201"/>
                  </a:lnTo>
                  <a:cubicBezTo>
                    <a:pt x="34797" y="174110"/>
                    <a:pt x="33884" y="174898"/>
                    <a:pt x="33777" y="175960"/>
                  </a:cubicBezTo>
                  <a:cubicBezTo>
                    <a:pt x="33777" y="175982"/>
                    <a:pt x="33777" y="176003"/>
                    <a:pt x="33777" y="176025"/>
                  </a:cubicBezTo>
                  <a:cubicBezTo>
                    <a:pt x="33723" y="176722"/>
                    <a:pt x="33723" y="177420"/>
                    <a:pt x="33777" y="178117"/>
                  </a:cubicBezTo>
                  <a:cubicBezTo>
                    <a:pt x="33723" y="179045"/>
                    <a:pt x="33723" y="179979"/>
                    <a:pt x="33777" y="180907"/>
                  </a:cubicBezTo>
                  <a:cubicBezTo>
                    <a:pt x="33884" y="181926"/>
                    <a:pt x="33884" y="182946"/>
                    <a:pt x="33777" y="183965"/>
                  </a:cubicBezTo>
                  <a:cubicBezTo>
                    <a:pt x="33723" y="186610"/>
                    <a:pt x="33294" y="189239"/>
                    <a:pt x="32436" y="191744"/>
                  </a:cubicBezTo>
                  <a:cubicBezTo>
                    <a:pt x="31792" y="194534"/>
                    <a:pt x="28037" y="196036"/>
                    <a:pt x="21813" y="196250"/>
                  </a:cubicBezTo>
                  <a:close/>
                  <a:moveTo>
                    <a:pt x="66932" y="162183"/>
                  </a:moveTo>
                  <a:cubicBezTo>
                    <a:pt x="74067" y="162183"/>
                    <a:pt x="77662" y="155531"/>
                    <a:pt x="77662" y="142226"/>
                  </a:cubicBezTo>
                  <a:cubicBezTo>
                    <a:pt x="77930" y="131234"/>
                    <a:pt x="75086" y="120386"/>
                    <a:pt x="69454" y="110949"/>
                  </a:cubicBezTo>
                  <a:cubicBezTo>
                    <a:pt x="66771" y="105530"/>
                    <a:pt x="61245" y="102091"/>
                    <a:pt x="55183" y="102043"/>
                  </a:cubicBezTo>
                  <a:cubicBezTo>
                    <a:pt x="50838" y="102043"/>
                    <a:pt x="47940" y="105208"/>
                    <a:pt x="46384" y="111539"/>
                  </a:cubicBezTo>
                  <a:cubicBezTo>
                    <a:pt x="45580" y="115058"/>
                    <a:pt x="45204" y="118664"/>
                    <a:pt x="45258" y="122269"/>
                  </a:cubicBezTo>
                  <a:cubicBezTo>
                    <a:pt x="44882" y="133771"/>
                    <a:pt x="47994" y="145123"/>
                    <a:pt x="54164" y="154834"/>
                  </a:cubicBezTo>
                  <a:cubicBezTo>
                    <a:pt x="56900" y="159292"/>
                    <a:pt x="61728" y="162060"/>
                    <a:pt x="66932" y="162183"/>
                  </a:cubicBezTo>
                  <a:close/>
                </a:path>
              </a:pathLst>
            </a:custGeom>
            <a:solidFill>
              <a:schemeClr val="accent1"/>
            </a:solidFill>
            <a:ln w="5363" cap="flat">
              <a:noFill/>
              <a:prstDash val="solid"/>
              <a:miter/>
            </a:ln>
          </p:spPr>
          <p:txBody>
            <a:bodyPr rtlCol="0" anchor="ctr"/>
            <a:lstStyle/>
            <a:p>
              <a:endParaRPr lang="fr-FR"/>
            </a:p>
          </p:txBody>
        </p:sp>
        <p:sp>
          <p:nvSpPr>
            <p:cNvPr id="232" name="Graphique 6">
              <a:extLst>
                <a:ext uri="{FF2B5EF4-FFF2-40B4-BE49-F238E27FC236}">
                  <a16:creationId xmlns:a16="http://schemas.microsoft.com/office/drawing/2014/main" id="{7F3B25CA-560E-4957-A602-D7729CC0517B}"/>
                </a:ext>
              </a:extLst>
            </p:cNvPr>
            <p:cNvSpPr/>
            <p:nvPr/>
          </p:nvSpPr>
          <p:spPr>
            <a:xfrm>
              <a:off x="4674555" y="7324183"/>
              <a:ext cx="41472" cy="196945"/>
            </a:xfrm>
            <a:custGeom>
              <a:avLst/>
              <a:gdLst>
                <a:gd name="connsiteX0" fmla="*/ 19240 w 41472"/>
                <a:gd name="connsiteY0" fmla="*/ 196573 h 196945"/>
                <a:gd name="connsiteX1" fmla="*/ 18382 w 41472"/>
                <a:gd name="connsiteY1" fmla="*/ 196573 h 196945"/>
                <a:gd name="connsiteX2" fmla="*/ 8671 w 41472"/>
                <a:gd name="connsiteY2" fmla="*/ 193139 h 196945"/>
                <a:gd name="connsiteX3" fmla="*/ 2823 w 41472"/>
                <a:gd name="connsiteY3" fmla="*/ 183697 h 196945"/>
                <a:gd name="connsiteX4" fmla="*/ -449 w 41472"/>
                <a:gd name="connsiteY4" fmla="*/ 97376 h 196945"/>
                <a:gd name="connsiteX5" fmla="*/ 2985 w 41472"/>
                <a:gd name="connsiteY5" fmla="*/ 11538 h 196945"/>
                <a:gd name="connsiteX6" fmla="*/ 9905 w 41472"/>
                <a:gd name="connsiteY6" fmla="*/ 1452 h 196945"/>
                <a:gd name="connsiteX7" fmla="*/ 16665 w 41472"/>
                <a:gd name="connsiteY7" fmla="*/ -373 h 196945"/>
                <a:gd name="connsiteX8" fmla="*/ 21225 w 41472"/>
                <a:gd name="connsiteY8" fmla="*/ 325 h 196945"/>
                <a:gd name="connsiteX9" fmla="*/ 31525 w 41472"/>
                <a:gd name="connsiteY9" fmla="*/ 10411 h 196945"/>
                <a:gd name="connsiteX10" fmla="*/ 39036 w 41472"/>
                <a:gd name="connsiteY10" fmla="*/ 61592 h 196945"/>
                <a:gd name="connsiteX11" fmla="*/ 41021 w 41472"/>
                <a:gd name="connsiteY11" fmla="*/ 117333 h 196945"/>
                <a:gd name="connsiteX12" fmla="*/ 40592 w 41472"/>
                <a:gd name="connsiteY12" fmla="*/ 146840 h 196945"/>
                <a:gd name="connsiteX13" fmla="*/ 34798 w 41472"/>
                <a:gd name="connsiteY13" fmla="*/ 184394 h 196945"/>
                <a:gd name="connsiteX14" fmla="*/ 19240 w 41472"/>
                <a:gd name="connsiteY14" fmla="*/ 196573 h 196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1472" h="196945">
                  <a:moveTo>
                    <a:pt x="19240" y="196573"/>
                  </a:moveTo>
                  <a:lnTo>
                    <a:pt x="18382" y="196573"/>
                  </a:lnTo>
                  <a:cubicBezTo>
                    <a:pt x="14841" y="196524"/>
                    <a:pt x="11461" y="195317"/>
                    <a:pt x="8671" y="193139"/>
                  </a:cubicBezTo>
                  <a:cubicBezTo>
                    <a:pt x="5613" y="190843"/>
                    <a:pt x="3521" y="187468"/>
                    <a:pt x="2823" y="183697"/>
                  </a:cubicBezTo>
                  <a:cubicBezTo>
                    <a:pt x="624" y="172967"/>
                    <a:pt x="-503" y="144195"/>
                    <a:pt x="-449" y="97376"/>
                  </a:cubicBezTo>
                  <a:cubicBezTo>
                    <a:pt x="-395" y="50556"/>
                    <a:pt x="731" y="21946"/>
                    <a:pt x="2985" y="11538"/>
                  </a:cubicBezTo>
                  <a:cubicBezTo>
                    <a:pt x="3628" y="7305"/>
                    <a:pt x="6203" y="3597"/>
                    <a:pt x="9905" y="1452"/>
                  </a:cubicBezTo>
                  <a:cubicBezTo>
                    <a:pt x="11944" y="277"/>
                    <a:pt x="14304" y="-351"/>
                    <a:pt x="16665" y="-373"/>
                  </a:cubicBezTo>
                  <a:cubicBezTo>
                    <a:pt x="18221" y="-351"/>
                    <a:pt x="19723" y="-115"/>
                    <a:pt x="21225" y="325"/>
                  </a:cubicBezTo>
                  <a:cubicBezTo>
                    <a:pt x="26107" y="1758"/>
                    <a:pt x="29970" y="5540"/>
                    <a:pt x="31525" y="10411"/>
                  </a:cubicBezTo>
                  <a:cubicBezTo>
                    <a:pt x="35925" y="27139"/>
                    <a:pt x="38446" y="44306"/>
                    <a:pt x="39036" y="61592"/>
                  </a:cubicBezTo>
                  <a:cubicBezTo>
                    <a:pt x="40378" y="80154"/>
                    <a:pt x="41021" y="98770"/>
                    <a:pt x="41021" y="117333"/>
                  </a:cubicBezTo>
                  <a:cubicBezTo>
                    <a:pt x="41021" y="122698"/>
                    <a:pt x="41021" y="132355"/>
                    <a:pt x="40592" y="146840"/>
                  </a:cubicBezTo>
                  <a:cubicBezTo>
                    <a:pt x="40646" y="159582"/>
                    <a:pt x="38661" y="172253"/>
                    <a:pt x="34798" y="184394"/>
                  </a:cubicBezTo>
                  <a:cubicBezTo>
                    <a:pt x="33028" y="191535"/>
                    <a:pt x="26590" y="196551"/>
                    <a:pt x="19240" y="196573"/>
                  </a:cubicBezTo>
                  <a:close/>
                </a:path>
              </a:pathLst>
            </a:custGeom>
            <a:solidFill>
              <a:schemeClr val="accent1"/>
            </a:solidFill>
            <a:ln w="5363" cap="flat">
              <a:noFill/>
              <a:prstDash val="solid"/>
              <a:miter/>
            </a:ln>
          </p:spPr>
          <p:txBody>
            <a:bodyPr rtlCol="0" anchor="ctr"/>
            <a:lstStyle/>
            <a:p>
              <a:endParaRPr lang="fr-FR"/>
            </a:p>
          </p:txBody>
        </p:sp>
        <p:sp>
          <p:nvSpPr>
            <p:cNvPr id="233" name="Graphique 6">
              <a:extLst>
                <a:ext uri="{FF2B5EF4-FFF2-40B4-BE49-F238E27FC236}">
                  <a16:creationId xmlns:a16="http://schemas.microsoft.com/office/drawing/2014/main" id="{7F3B25CA-560E-4957-A602-D7729CC0517B}"/>
                </a:ext>
              </a:extLst>
            </p:cNvPr>
            <p:cNvSpPr/>
            <p:nvPr/>
          </p:nvSpPr>
          <p:spPr>
            <a:xfrm>
              <a:off x="4728367" y="7397521"/>
              <a:ext cx="105259" cy="124393"/>
            </a:xfrm>
            <a:custGeom>
              <a:avLst/>
              <a:gdLst>
                <a:gd name="connsiteX0" fmla="*/ 81417 w 105259"/>
                <a:gd name="connsiteY0" fmla="*/ 123932 h 124393"/>
                <a:gd name="connsiteX1" fmla="*/ 65376 w 105259"/>
                <a:gd name="connsiteY1" fmla="*/ 111067 h 124393"/>
                <a:gd name="connsiteX2" fmla="*/ 65323 w 105259"/>
                <a:gd name="connsiteY2" fmla="*/ 110466 h 124393"/>
                <a:gd name="connsiteX3" fmla="*/ 64196 w 105259"/>
                <a:gd name="connsiteY3" fmla="*/ 96893 h 124393"/>
                <a:gd name="connsiteX4" fmla="*/ 62908 w 105259"/>
                <a:gd name="connsiteY4" fmla="*/ 87719 h 124393"/>
                <a:gd name="connsiteX5" fmla="*/ 57973 w 105259"/>
                <a:gd name="connsiteY5" fmla="*/ 94372 h 124393"/>
                <a:gd name="connsiteX6" fmla="*/ 50891 w 105259"/>
                <a:gd name="connsiteY6" fmla="*/ 105101 h 124393"/>
                <a:gd name="connsiteX7" fmla="*/ 27715 w 105259"/>
                <a:gd name="connsiteY7" fmla="*/ 120391 h 124393"/>
                <a:gd name="connsiteX8" fmla="*/ 15268 w 105259"/>
                <a:gd name="connsiteY8" fmla="*/ 116421 h 124393"/>
                <a:gd name="connsiteX9" fmla="*/ 1373 w 105259"/>
                <a:gd name="connsiteY9" fmla="*/ 93513 h 124393"/>
                <a:gd name="connsiteX10" fmla="*/ -451 w 105259"/>
                <a:gd name="connsiteY10" fmla="*/ 79940 h 124393"/>
                <a:gd name="connsiteX11" fmla="*/ 7650 w 105259"/>
                <a:gd name="connsiteY11" fmla="*/ 43727 h 124393"/>
                <a:gd name="connsiteX12" fmla="*/ 29539 w 105259"/>
                <a:gd name="connsiteY12" fmla="*/ 17546 h 124393"/>
                <a:gd name="connsiteX13" fmla="*/ 47511 w 105259"/>
                <a:gd name="connsiteY13" fmla="*/ 12181 h 124393"/>
                <a:gd name="connsiteX14" fmla="*/ 64357 w 105259"/>
                <a:gd name="connsiteY14" fmla="*/ 16956 h 124393"/>
                <a:gd name="connsiteX15" fmla="*/ 66610 w 105259"/>
                <a:gd name="connsiteY15" fmla="*/ 17707 h 124393"/>
                <a:gd name="connsiteX16" fmla="*/ 70848 w 105259"/>
                <a:gd name="connsiteY16" fmla="*/ 12342 h 124393"/>
                <a:gd name="connsiteX17" fmla="*/ 75784 w 105259"/>
                <a:gd name="connsiteY17" fmla="*/ 4563 h 124393"/>
                <a:gd name="connsiteX18" fmla="*/ 85387 w 105259"/>
                <a:gd name="connsiteY18" fmla="*/ -373 h 124393"/>
                <a:gd name="connsiteX19" fmla="*/ 90376 w 105259"/>
                <a:gd name="connsiteY19" fmla="*/ 486 h 124393"/>
                <a:gd name="connsiteX20" fmla="*/ 97029 w 105259"/>
                <a:gd name="connsiteY20" fmla="*/ 9392 h 124393"/>
                <a:gd name="connsiteX21" fmla="*/ 100677 w 105259"/>
                <a:gd name="connsiteY21" fmla="*/ 34553 h 124393"/>
                <a:gd name="connsiteX22" fmla="*/ 104808 w 105259"/>
                <a:gd name="connsiteY22" fmla="*/ 103331 h 124393"/>
                <a:gd name="connsiteX23" fmla="*/ 104808 w 105259"/>
                <a:gd name="connsiteY23" fmla="*/ 106979 h 124393"/>
                <a:gd name="connsiteX24" fmla="*/ 99443 w 105259"/>
                <a:gd name="connsiteY24" fmla="*/ 118299 h 124393"/>
                <a:gd name="connsiteX25" fmla="*/ 81417 w 105259"/>
                <a:gd name="connsiteY25" fmla="*/ 123932 h 124393"/>
                <a:gd name="connsiteX26" fmla="*/ 36298 w 105259"/>
                <a:gd name="connsiteY26" fmla="*/ 89275 h 124393"/>
                <a:gd name="connsiteX27" fmla="*/ 54700 w 105259"/>
                <a:gd name="connsiteY27" fmla="*/ 66635 h 124393"/>
                <a:gd name="connsiteX28" fmla="*/ 64142 w 105259"/>
                <a:gd name="connsiteY28" fmla="*/ 39167 h 124393"/>
                <a:gd name="connsiteX29" fmla="*/ 55398 w 105259"/>
                <a:gd name="connsiteY29" fmla="*/ 34499 h 124393"/>
                <a:gd name="connsiteX30" fmla="*/ 38606 w 105259"/>
                <a:gd name="connsiteY30" fmla="*/ 45980 h 124393"/>
                <a:gd name="connsiteX31" fmla="*/ 29056 w 105259"/>
                <a:gd name="connsiteY31" fmla="*/ 70444 h 124393"/>
                <a:gd name="connsiteX32" fmla="*/ 28626 w 105259"/>
                <a:gd name="connsiteY32" fmla="*/ 75809 h 124393"/>
                <a:gd name="connsiteX33" fmla="*/ 33991 w 105259"/>
                <a:gd name="connsiteY33" fmla="*/ 88256 h 124393"/>
                <a:gd name="connsiteX34" fmla="*/ 36298 w 105259"/>
                <a:gd name="connsiteY34" fmla="*/ 89275 h 124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05259" h="124393">
                  <a:moveTo>
                    <a:pt x="81417" y="123932"/>
                  </a:moveTo>
                  <a:cubicBezTo>
                    <a:pt x="73424" y="124812"/>
                    <a:pt x="66234" y="119050"/>
                    <a:pt x="65376" y="111067"/>
                  </a:cubicBezTo>
                  <a:cubicBezTo>
                    <a:pt x="65376" y="110869"/>
                    <a:pt x="65323" y="110670"/>
                    <a:pt x="65323" y="110466"/>
                  </a:cubicBezTo>
                  <a:cubicBezTo>
                    <a:pt x="64571" y="105981"/>
                    <a:pt x="64196" y="101442"/>
                    <a:pt x="64196" y="96893"/>
                  </a:cubicBezTo>
                  <a:cubicBezTo>
                    <a:pt x="64196" y="90777"/>
                    <a:pt x="63767" y="87719"/>
                    <a:pt x="62908" y="87719"/>
                  </a:cubicBezTo>
                  <a:cubicBezTo>
                    <a:pt x="62157" y="87719"/>
                    <a:pt x="60494" y="89919"/>
                    <a:pt x="57973" y="94372"/>
                  </a:cubicBezTo>
                  <a:cubicBezTo>
                    <a:pt x="56095" y="97644"/>
                    <a:pt x="53734" y="101346"/>
                    <a:pt x="50891" y="105101"/>
                  </a:cubicBezTo>
                  <a:cubicBezTo>
                    <a:pt x="43756" y="115294"/>
                    <a:pt x="36030" y="120391"/>
                    <a:pt x="27715" y="120391"/>
                  </a:cubicBezTo>
                  <a:cubicBezTo>
                    <a:pt x="23261" y="120493"/>
                    <a:pt x="18863" y="119098"/>
                    <a:pt x="15268" y="116421"/>
                  </a:cubicBezTo>
                  <a:cubicBezTo>
                    <a:pt x="8079" y="110654"/>
                    <a:pt x="3197" y="102542"/>
                    <a:pt x="1373" y="93513"/>
                  </a:cubicBezTo>
                  <a:cubicBezTo>
                    <a:pt x="193" y="89087"/>
                    <a:pt x="-451" y="84522"/>
                    <a:pt x="-451" y="79940"/>
                  </a:cubicBezTo>
                  <a:cubicBezTo>
                    <a:pt x="-451" y="67418"/>
                    <a:pt x="2339" y="55058"/>
                    <a:pt x="7650" y="43727"/>
                  </a:cubicBezTo>
                  <a:cubicBezTo>
                    <a:pt x="12210" y="33045"/>
                    <a:pt x="19829" y="23941"/>
                    <a:pt x="29539" y="17546"/>
                  </a:cubicBezTo>
                  <a:cubicBezTo>
                    <a:pt x="34903" y="14075"/>
                    <a:pt x="41127" y="12214"/>
                    <a:pt x="47511" y="12181"/>
                  </a:cubicBezTo>
                  <a:cubicBezTo>
                    <a:pt x="53466" y="12299"/>
                    <a:pt x="59260" y="13946"/>
                    <a:pt x="64357" y="16956"/>
                  </a:cubicBezTo>
                  <a:cubicBezTo>
                    <a:pt x="65054" y="17402"/>
                    <a:pt x="65805" y="17664"/>
                    <a:pt x="66610" y="17707"/>
                  </a:cubicBezTo>
                  <a:cubicBezTo>
                    <a:pt x="67898" y="17707"/>
                    <a:pt x="69346" y="15883"/>
                    <a:pt x="70848" y="12342"/>
                  </a:cubicBezTo>
                  <a:cubicBezTo>
                    <a:pt x="71975" y="9456"/>
                    <a:pt x="73638" y="6811"/>
                    <a:pt x="75784" y="4563"/>
                  </a:cubicBezTo>
                  <a:cubicBezTo>
                    <a:pt x="78145" y="1650"/>
                    <a:pt x="81631" y="-142"/>
                    <a:pt x="85387" y="-373"/>
                  </a:cubicBezTo>
                  <a:cubicBezTo>
                    <a:pt x="87050" y="-249"/>
                    <a:pt x="88767" y="41"/>
                    <a:pt x="90376" y="486"/>
                  </a:cubicBezTo>
                  <a:cubicBezTo>
                    <a:pt x="92791" y="1022"/>
                    <a:pt x="95044" y="4027"/>
                    <a:pt x="97029" y="9392"/>
                  </a:cubicBezTo>
                  <a:cubicBezTo>
                    <a:pt x="98961" y="17664"/>
                    <a:pt x="100141" y="26082"/>
                    <a:pt x="100677" y="34553"/>
                  </a:cubicBezTo>
                  <a:cubicBezTo>
                    <a:pt x="103413" y="64634"/>
                    <a:pt x="104754" y="87558"/>
                    <a:pt x="104808" y="103331"/>
                  </a:cubicBezTo>
                  <a:lnTo>
                    <a:pt x="104808" y="106979"/>
                  </a:lnTo>
                  <a:cubicBezTo>
                    <a:pt x="104808" y="111362"/>
                    <a:pt x="102823" y="115504"/>
                    <a:pt x="99443" y="118299"/>
                  </a:cubicBezTo>
                  <a:cubicBezTo>
                    <a:pt x="94293" y="122226"/>
                    <a:pt x="87909" y="124222"/>
                    <a:pt x="81417" y="123932"/>
                  </a:cubicBezTo>
                  <a:close/>
                  <a:moveTo>
                    <a:pt x="36298" y="89275"/>
                  </a:moveTo>
                  <a:cubicBezTo>
                    <a:pt x="42253" y="89275"/>
                    <a:pt x="48369" y="81727"/>
                    <a:pt x="54700" y="66635"/>
                  </a:cubicBezTo>
                  <a:cubicBezTo>
                    <a:pt x="58938" y="57896"/>
                    <a:pt x="62104" y="48673"/>
                    <a:pt x="64142" y="39167"/>
                  </a:cubicBezTo>
                  <a:cubicBezTo>
                    <a:pt x="64142" y="36055"/>
                    <a:pt x="61245" y="34499"/>
                    <a:pt x="55398" y="34499"/>
                  </a:cubicBezTo>
                  <a:cubicBezTo>
                    <a:pt x="49550" y="34499"/>
                    <a:pt x="43595" y="38308"/>
                    <a:pt x="38606" y="45980"/>
                  </a:cubicBezTo>
                  <a:cubicBezTo>
                    <a:pt x="33777" y="53384"/>
                    <a:pt x="30505" y="61715"/>
                    <a:pt x="29056" y="70444"/>
                  </a:cubicBezTo>
                  <a:cubicBezTo>
                    <a:pt x="28787" y="72220"/>
                    <a:pt x="28626" y="74012"/>
                    <a:pt x="28626" y="75809"/>
                  </a:cubicBezTo>
                  <a:cubicBezTo>
                    <a:pt x="28197" y="80600"/>
                    <a:pt x="30182" y="85289"/>
                    <a:pt x="33991" y="88256"/>
                  </a:cubicBezTo>
                  <a:cubicBezTo>
                    <a:pt x="34635" y="88830"/>
                    <a:pt x="35440" y="89183"/>
                    <a:pt x="36298" y="89275"/>
                  </a:cubicBezTo>
                  <a:close/>
                </a:path>
              </a:pathLst>
            </a:custGeom>
            <a:solidFill>
              <a:schemeClr val="accent1"/>
            </a:solidFill>
            <a:ln w="5363" cap="flat">
              <a:noFill/>
              <a:prstDash val="solid"/>
              <a:miter/>
            </a:ln>
          </p:spPr>
          <p:txBody>
            <a:bodyPr rtlCol="0" anchor="ctr"/>
            <a:lstStyle/>
            <a:p>
              <a:endParaRPr lang="fr-FR"/>
            </a:p>
          </p:txBody>
        </p:sp>
        <p:sp>
          <p:nvSpPr>
            <p:cNvPr id="234" name="Graphique 6">
              <a:extLst>
                <a:ext uri="{FF2B5EF4-FFF2-40B4-BE49-F238E27FC236}">
                  <a16:creationId xmlns:a16="http://schemas.microsoft.com/office/drawing/2014/main" id="{7F3B25CA-560E-4957-A602-D7729CC0517B}"/>
                </a:ext>
              </a:extLst>
            </p:cNvPr>
            <p:cNvSpPr/>
            <p:nvPr/>
          </p:nvSpPr>
          <p:spPr>
            <a:xfrm>
              <a:off x="4852242" y="7323915"/>
              <a:ext cx="107534" cy="196640"/>
            </a:xfrm>
            <a:custGeom>
              <a:avLst/>
              <a:gdLst>
                <a:gd name="connsiteX0" fmla="*/ 21760 w 107534"/>
                <a:gd name="connsiteY0" fmla="*/ 196250 h 196640"/>
                <a:gd name="connsiteX1" fmla="*/ 21062 w 107534"/>
                <a:gd name="connsiteY1" fmla="*/ 196250 h 196640"/>
                <a:gd name="connsiteX2" fmla="*/ 7919 w 107534"/>
                <a:gd name="connsiteY2" fmla="*/ 189169 h 196640"/>
                <a:gd name="connsiteX3" fmla="*/ -22 w 107534"/>
                <a:gd name="connsiteY3" fmla="*/ 147591 h 196640"/>
                <a:gd name="connsiteX4" fmla="*/ -451 w 107534"/>
                <a:gd name="connsiteY4" fmla="*/ 122108 h 196640"/>
                <a:gd name="connsiteX5" fmla="*/ 837 w 107534"/>
                <a:gd name="connsiteY5" fmla="*/ 80101 h 196640"/>
                <a:gd name="connsiteX6" fmla="*/ 5504 w 107534"/>
                <a:gd name="connsiteY6" fmla="*/ 23126 h 196640"/>
                <a:gd name="connsiteX7" fmla="*/ 22726 w 107534"/>
                <a:gd name="connsiteY7" fmla="*/ -373 h 196640"/>
                <a:gd name="connsiteX8" fmla="*/ 39839 w 107534"/>
                <a:gd name="connsiteY8" fmla="*/ 23930 h 196640"/>
                <a:gd name="connsiteX9" fmla="*/ 40429 w 107534"/>
                <a:gd name="connsiteY9" fmla="*/ 57997 h 196640"/>
                <a:gd name="connsiteX10" fmla="*/ 42253 w 107534"/>
                <a:gd name="connsiteY10" fmla="*/ 69478 h 196640"/>
                <a:gd name="connsiteX11" fmla="*/ 46814 w 107534"/>
                <a:gd name="connsiteY11" fmla="*/ 74038 h 196640"/>
                <a:gd name="connsiteX12" fmla="*/ 48477 w 107534"/>
                <a:gd name="connsiteY12" fmla="*/ 73770 h 196640"/>
                <a:gd name="connsiteX13" fmla="*/ 61782 w 107534"/>
                <a:gd name="connsiteY13" fmla="*/ 71195 h 196640"/>
                <a:gd name="connsiteX14" fmla="*/ 77876 w 107534"/>
                <a:gd name="connsiteY14" fmla="*/ 75111 h 196640"/>
                <a:gd name="connsiteX15" fmla="*/ 94454 w 107534"/>
                <a:gd name="connsiteY15" fmla="*/ 89865 h 196640"/>
                <a:gd name="connsiteX16" fmla="*/ 107062 w 107534"/>
                <a:gd name="connsiteY16" fmla="*/ 134715 h 196640"/>
                <a:gd name="connsiteX17" fmla="*/ 102072 w 107534"/>
                <a:gd name="connsiteY17" fmla="*/ 164973 h 196640"/>
                <a:gd name="connsiteX18" fmla="*/ 90162 w 107534"/>
                <a:gd name="connsiteY18" fmla="*/ 184233 h 196640"/>
                <a:gd name="connsiteX19" fmla="*/ 71116 w 107534"/>
                <a:gd name="connsiteY19" fmla="*/ 191744 h 196640"/>
                <a:gd name="connsiteX20" fmla="*/ 43112 w 107534"/>
                <a:gd name="connsiteY20" fmla="*/ 179995 h 196640"/>
                <a:gd name="connsiteX21" fmla="*/ 35869 w 107534"/>
                <a:gd name="connsiteY21" fmla="*/ 174201 h 196640"/>
                <a:gd name="connsiteX22" fmla="*/ 33777 w 107534"/>
                <a:gd name="connsiteY22" fmla="*/ 175960 h 196640"/>
                <a:gd name="connsiteX23" fmla="*/ 33777 w 107534"/>
                <a:gd name="connsiteY23" fmla="*/ 176025 h 196640"/>
                <a:gd name="connsiteX24" fmla="*/ 33777 w 107534"/>
                <a:gd name="connsiteY24" fmla="*/ 178117 h 196640"/>
                <a:gd name="connsiteX25" fmla="*/ 33777 w 107534"/>
                <a:gd name="connsiteY25" fmla="*/ 180907 h 196640"/>
                <a:gd name="connsiteX26" fmla="*/ 33777 w 107534"/>
                <a:gd name="connsiteY26" fmla="*/ 183965 h 196640"/>
                <a:gd name="connsiteX27" fmla="*/ 32436 w 107534"/>
                <a:gd name="connsiteY27" fmla="*/ 191744 h 196640"/>
                <a:gd name="connsiteX28" fmla="*/ 21760 w 107534"/>
                <a:gd name="connsiteY28" fmla="*/ 196250 h 196640"/>
                <a:gd name="connsiteX29" fmla="*/ 66879 w 107534"/>
                <a:gd name="connsiteY29" fmla="*/ 162183 h 196640"/>
                <a:gd name="connsiteX30" fmla="*/ 77608 w 107534"/>
                <a:gd name="connsiteY30" fmla="*/ 142226 h 196640"/>
                <a:gd name="connsiteX31" fmla="*/ 69400 w 107534"/>
                <a:gd name="connsiteY31" fmla="*/ 110949 h 196640"/>
                <a:gd name="connsiteX32" fmla="*/ 55129 w 107534"/>
                <a:gd name="connsiteY32" fmla="*/ 102043 h 196640"/>
                <a:gd name="connsiteX33" fmla="*/ 46384 w 107534"/>
                <a:gd name="connsiteY33" fmla="*/ 111539 h 196640"/>
                <a:gd name="connsiteX34" fmla="*/ 45204 w 107534"/>
                <a:gd name="connsiteY34" fmla="*/ 122269 h 196640"/>
                <a:gd name="connsiteX35" fmla="*/ 54164 w 107534"/>
                <a:gd name="connsiteY35" fmla="*/ 154834 h 196640"/>
                <a:gd name="connsiteX36" fmla="*/ 66879 w 107534"/>
                <a:gd name="connsiteY36" fmla="*/ 162183 h 196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07534" h="196640">
                  <a:moveTo>
                    <a:pt x="21760" y="196250"/>
                  </a:moveTo>
                  <a:lnTo>
                    <a:pt x="21062" y="196250"/>
                  </a:lnTo>
                  <a:cubicBezTo>
                    <a:pt x="15697" y="196513"/>
                    <a:pt x="10655" y="193788"/>
                    <a:pt x="7919" y="189169"/>
                  </a:cubicBezTo>
                  <a:cubicBezTo>
                    <a:pt x="3251" y="181444"/>
                    <a:pt x="622" y="167586"/>
                    <a:pt x="-22" y="147591"/>
                  </a:cubicBezTo>
                  <a:cubicBezTo>
                    <a:pt x="-22" y="139115"/>
                    <a:pt x="-451" y="130638"/>
                    <a:pt x="-451" y="122108"/>
                  </a:cubicBezTo>
                  <a:cubicBezTo>
                    <a:pt x="-451" y="110375"/>
                    <a:pt x="-22" y="96373"/>
                    <a:pt x="837" y="80101"/>
                  </a:cubicBezTo>
                  <a:cubicBezTo>
                    <a:pt x="1373" y="61039"/>
                    <a:pt x="2929" y="42021"/>
                    <a:pt x="5504" y="23126"/>
                  </a:cubicBezTo>
                  <a:cubicBezTo>
                    <a:pt x="8240" y="7460"/>
                    <a:pt x="13981" y="-373"/>
                    <a:pt x="22726" y="-373"/>
                  </a:cubicBezTo>
                  <a:cubicBezTo>
                    <a:pt x="33992" y="-373"/>
                    <a:pt x="39678" y="7729"/>
                    <a:pt x="39839" y="23930"/>
                  </a:cubicBezTo>
                  <a:cubicBezTo>
                    <a:pt x="40162" y="42707"/>
                    <a:pt x="40322" y="54081"/>
                    <a:pt x="40429" y="57997"/>
                  </a:cubicBezTo>
                  <a:cubicBezTo>
                    <a:pt x="40537" y="61887"/>
                    <a:pt x="41127" y="65750"/>
                    <a:pt x="42253" y="69478"/>
                  </a:cubicBezTo>
                  <a:cubicBezTo>
                    <a:pt x="43219" y="72536"/>
                    <a:pt x="44722" y="74038"/>
                    <a:pt x="46814" y="74038"/>
                  </a:cubicBezTo>
                  <a:cubicBezTo>
                    <a:pt x="47404" y="74028"/>
                    <a:pt x="47940" y="73937"/>
                    <a:pt x="48477" y="73770"/>
                  </a:cubicBezTo>
                  <a:cubicBezTo>
                    <a:pt x="52715" y="72112"/>
                    <a:pt x="57222" y="71238"/>
                    <a:pt x="61782" y="71195"/>
                  </a:cubicBezTo>
                  <a:cubicBezTo>
                    <a:pt x="67361" y="71420"/>
                    <a:pt x="72834" y="72751"/>
                    <a:pt x="77876" y="75111"/>
                  </a:cubicBezTo>
                  <a:cubicBezTo>
                    <a:pt x="84743" y="78244"/>
                    <a:pt x="90537" y="83389"/>
                    <a:pt x="94454" y="89865"/>
                  </a:cubicBezTo>
                  <a:cubicBezTo>
                    <a:pt x="103038" y="103229"/>
                    <a:pt x="107437" y="118846"/>
                    <a:pt x="107062" y="134715"/>
                  </a:cubicBezTo>
                  <a:cubicBezTo>
                    <a:pt x="107169" y="145011"/>
                    <a:pt x="105452" y="155252"/>
                    <a:pt x="102072" y="164973"/>
                  </a:cubicBezTo>
                  <a:cubicBezTo>
                    <a:pt x="99604" y="172221"/>
                    <a:pt x="95527" y="178809"/>
                    <a:pt x="90162" y="184233"/>
                  </a:cubicBezTo>
                  <a:cubicBezTo>
                    <a:pt x="85066" y="189206"/>
                    <a:pt x="78198" y="191916"/>
                    <a:pt x="71116" y="191744"/>
                  </a:cubicBezTo>
                  <a:cubicBezTo>
                    <a:pt x="60709" y="191202"/>
                    <a:pt x="50784" y="187050"/>
                    <a:pt x="43112" y="179995"/>
                  </a:cubicBezTo>
                  <a:lnTo>
                    <a:pt x="35869" y="174201"/>
                  </a:lnTo>
                  <a:cubicBezTo>
                    <a:pt x="34797" y="174110"/>
                    <a:pt x="33884" y="174898"/>
                    <a:pt x="33777" y="175960"/>
                  </a:cubicBezTo>
                  <a:cubicBezTo>
                    <a:pt x="33777" y="175982"/>
                    <a:pt x="33777" y="176003"/>
                    <a:pt x="33777" y="176025"/>
                  </a:cubicBezTo>
                  <a:cubicBezTo>
                    <a:pt x="33723" y="176722"/>
                    <a:pt x="33723" y="177420"/>
                    <a:pt x="33777" y="178117"/>
                  </a:cubicBezTo>
                  <a:cubicBezTo>
                    <a:pt x="33723" y="179045"/>
                    <a:pt x="33723" y="179979"/>
                    <a:pt x="33777" y="180907"/>
                  </a:cubicBezTo>
                  <a:cubicBezTo>
                    <a:pt x="33884" y="181926"/>
                    <a:pt x="33884" y="182946"/>
                    <a:pt x="33777" y="183965"/>
                  </a:cubicBezTo>
                  <a:cubicBezTo>
                    <a:pt x="33723" y="186610"/>
                    <a:pt x="33294" y="189239"/>
                    <a:pt x="32436" y="191744"/>
                  </a:cubicBezTo>
                  <a:cubicBezTo>
                    <a:pt x="31524" y="194534"/>
                    <a:pt x="27768" y="196036"/>
                    <a:pt x="21760" y="196250"/>
                  </a:cubicBezTo>
                  <a:close/>
                  <a:moveTo>
                    <a:pt x="66879" y="162183"/>
                  </a:moveTo>
                  <a:cubicBezTo>
                    <a:pt x="73853" y="162183"/>
                    <a:pt x="77447" y="155531"/>
                    <a:pt x="77608" y="142226"/>
                  </a:cubicBezTo>
                  <a:cubicBezTo>
                    <a:pt x="77876" y="131234"/>
                    <a:pt x="75033" y="120386"/>
                    <a:pt x="69400" y="110949"/>
                  </a:cubicBezTo>
                  <a:cubicBezTo>
                    <a:pt x="66718" y="105530"/>
                    <a:pt x="61192" y="102091"/>
                    <a:pt x="55129" y="102043"/>
                  </a:cubicBezTo>
                  <a:cubicBezTo>
                    <a:pt x="50784" y="102043"/>
                    <a:pt x="47887" y="105208"/>
                    <a:pt x="46384" y="111539"/>
                  </a:cubicBezTo>
                  <a:cubicBezTo>
                    <a:pt x="45580" y="115053"/>
                    <a:pt x="45151" y="118658"/>
                    <a:pt x="45204" y="122269"/>
                  </a:cubicBezTo>
                  <a:cubicBezTo>
                    <a:pt x="44829" y="133782"/>
                    <a:pt x="47940" y="145139"/>
                    <a:pt x="54164" y="154834"/>
                  </a:cubicBezTo>
                  <a:cubicBezTo>
                    <a:pt x="56846" y="159297"/>
                    <a:pt x="61674" y="162071"/>
                    <a:pt x="66879" y="162183"/>
                  </a:cubicBezTo>
                  <a:close/>
                </a:path>
              </a:pathLst>
            </a:custGeom>
            <a:solidFill>
              <a:schemeClr val="accent1"/>
            </a:solidFill>
            <a:ln w="5363" cap="flat">
              <a:noFill/>
              <a:prstDash val="solid"/>
              <a:miter/>
            </a:ln>
          </p:spPr>
          <p:txBody>
            <a:bodyPr rtlCol="0" anchor="ctr"/>
            <a:lstStyle/>
            <a:p>
              <a:endParaRPr lang="fr-FR"/>
            </a:p>
          </p:txBody>
        </p:sp>
        <p:sp>
          <p:nvSpPr>
            <p:cNvPr id="235" name="Graphique 6">
              <a:extLst>
                <a:ext uri="{FF2B5EF4-FFF2-40B4-BE49-F238E27FC236}">
                  <a16:creationId xmlns:a16="http://schemas.microsoft.com/office/drawing/2014/main" id="{7F3B25CA-560E-4957-A602-D7729CC0517B}"/>
                </a:ext>
              </a:extLst>
            </p:cNvPr>
            <p:cNvSpPr/>
            <p:nvPr/>
          </p:nvSpPr>
          <p:spPr>
            <a:xfrm>
              <a:off x="4973432" y="7324183"/>
              <a:ext cx="41472" cy="196945"/>
            </a:xfrm>
            <a:custGeom>
              <a:avLst/>
              <a:gdLst>
                <a:gd name="connsiteX0" fmla="*/ 19240 w 41472"/>
                <a:gd name="connsiteY0" fmla="*/ 196573 h 196945"/>
                <a:gd name="connsiteX1" fmla="*/ 18382 w 41472"/>
                <a:gd name="connsiteY1" fmla="*/ 196573 h 196945"/>
                <a:gd name="connsiteX2" fmla="*/ 8672 w 41472"/>
                <a:gd name="connsiteY2" fmla="*/ 193139 h 196945"/>
                <a:gd name="connsiteX3" fmla="*/ 2823 w 41472"/>
                <a:gd name="connsiteY3" fmla="*/ 183697 h 196945"/>
                <a:gd name="connsiteX4" fmla="*/ -449 w 41472"/>
                <a:gd name="connsiteY4" fmla="*/ 97376 h 196945"/>
                <a:gd name="connsiteX5" fmla="*/ 2985 w 41472"/>
                <a:gd name="connsiteY5" fmla="*/ 11538 h 196945"/>
                <a:gd name="connsiteX6" fmla="*/ 9905 w 41472"/>
                <a:gd name="connsiteY6" fmla="*/ 1452 h 196945"/>
                <a:gd name="connsiteX7" fmla="*/ 16665 w 41472"/>
                <a:gd name="connsiteY7" fmla="*/ -373 h 196945"/>
                <a:gd name="connsiteX8" fmla="*/ 21225 w 41472"/>
                <a:gd name="connsiteY8" fmla="*/ 325 h 196945"/>
                <a:gd name="connsiteX9" fmla="*/ 31526 w 41472"/>
                <a:gd name="connsiteY9" fmla="*/ 10411 h 196945"/>
                <a:gd name="connsiteX10" fmla="*/ 39036 w 41472"/>
                <a:gd name="connsiteY10" fmla="*/ 61592 h 196945"/>
                <a:gd name="connsiteX11" fmla="*/ 41022 w 41472"/>
                <a:gd name="connsiteY11" fmla="*/ 117333 h 196945"/>
                <a:gd name="connsiteX12" fmla="*/ 40592 w 41472"/>
                <a:gd name="connsiteY12" fmla="*/ 146840 h 196945"/>
                <a:gd name="connsiteX13" fmla="*/ 34799 w 41472"/>
                <a:gd name="connsiteY13" fmla="*/ 184394 h 196945"/>
                <a:gd name="connsiteX14" fmla="*/ 19240 w 41472"/>
                <a:gd name="connsiteY14" fmla="*/ 196573 h 196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1472" h="196945">
                  <a:moveTo>
                    <a:pt x="19240" y="196573"/>
                  </a:moveTo>
                  <a:lnTo>
                    <a:pt x="18382" y="196573"/>
                  </a:lnTo>
                  <a:cubicBezTo>
                    <a:pt x="14841" y="196524"/>
                    <a:pt x="11461" y="195317"/>
                    <a:pt x="8672" y="193139"/>
                  </a:cubicBezTo>
                  <a:cubicBezTo>
                    <a:pt x="5613" y="190843"/>
                    <a:pt x="3521" y="187468"/>
                    <a:pt x="2823" y="183697"/>
                  </a:cubicBezTo>
                  <a:cubicBezTo>
                    <a:pt x="624" y="172967"/>
                    <a:pt x="-503" y="144195"/>
                    <a:pt x="-449" y="97376"/>
                  </a:cubicBezTo>
                  <a:cubicBezTo>
                    <a:pt x="-395" y="50556"/>
                    <a:pt x="732" y="21946"/>
                    <a:pt x="2985" y="11538"/>
                  </a:cubicBezTo>
                  <a:cubicBezTo>
                    <a:pt x="3628" y="7305"/>
                    <a:pt x="6203" y="3597"/>
                    <a:pt x="9905" y="1452"/>
                  </a:cubicBezTo>
                  <a:cubicBezTo>
                    <a:pt x="11944" y="277"/>
                    <a:pt x="14304" y="-351"/>
                    <a:pt x="16665" y="-373"/>
                  </a:cubicBezTo>
                  <a:cubicBezTo>
                    <a:pt x="18221" y="-351"/>
                    <a:pt x="19723" y="-115"/>
                    <a:pt x="21225" y="325"/>
                  </a:cubicBezTo>
                  <a:cubicBezTo>
                    <a:pt x="26107" y="1758"/>
                    <a:pt x="29970" y="5540"/>
                    <a:pt x="31526" y="10411"/>
                  </a:cubicBezTo>
                  <a:cubicBezTo>
                    <a:pt x="35925" y="27133"/>
                    <a:pt x="38446" y="44306"/>
                    <a:pt x="39036" y="61592"/>
                  </a:cubicBezTo>
                  <a:cubicBezTo>
                    <a:pt x="40378" y="80154"/>
                    <a:pt x="41022" y="98770"/>
                    <a:pt x="41022" y="117333"/>
                  </a:cubicBezTo>
                  <a:cubicBezTo>
                    <a:pt x="41022" y="122698"/>
                    <a:pt x="41022" y="132355"/>
                    <a:pt x="40592" y="146840"/>
                  </a:cubicBezTo>
                  <a:cubicBezTo>
                    <a:pt x="40646" y="159582"/>
                    <a:pt x="38661" y="172253"/>
                    <a:pt x="34799" y="184394"/>
                  </a:cubicBezTo>
                  <a:cubicBezTo>
                    <a:pt x="33028" y="191535"/>
                    <a:pt x="26590" y="196551"/>
                    <a:pt x="19240" y="196573"/>
                  </a:cubicBezTo>
                  <a:close/>
                </a:path>
              </a:pathLst>
            </a:custGeom>
            <a:solidFill>
              <a:schemeClr val="accent1"/>
            </a:solidFill>
            <a:ln w="5363" cap="flat">
              <a:noFill/>
              <a:prstDash val="solid"/>
              <a:miter/>
            </a:ln>
          </p:spPr>
          <p:txBody>
            <a:bodyPr rtlCol="0" anchor="ctr"/>
            <a:lstStyle/>
            <a:p>
              <a:endParaRPr lang="fr-FR"/>
            </a:p>
          </p:txBody>
        </p:sp>
        <p:sp>
          <p:nvSpPr>
            <p:cNvPr id="236" name="Graphique 6">
              <a:extLst>
                <a:ext uri="{FF2B5EF4-FFF2-40B4-BE49-F238E27FC236}">
                  <a16:creationId xmlns:a16="http://schemas.microsoft.com/office/drawing/2014/main" id="{7F3B25CA-560E-4957-A602-D7729CC0517B}"/>
                </a:ext>
              </a:extLst>
            </p:cNvPr>
            <p:cNvSpPr/>
            <p:nvPr/>
          </p:nvSpPr>
          <p:spPr>
            <a:xfrm>
              <a:off x="5027405" y="7397521"/>
              <a:ext cx="105259" cy="124393"/>
            </a:xfrm>
            <a:custGeom>
              <a:avLst/>
              <a:gdLst>
                <a:gd name="connsiteX0" fmla="*/ 81417 w 105259"/>
                <a:gd name="connsiteY0" fmla="*/ 123932 h 124393"/>
                <a:gd name="connsiteX1" fmla="*/ 65376 w 105259"/>
                <a:gd name="connsiteY1" fmla="*/ 111067 h 124393"/>
                <a:gd name="connsiteX2" fmla="*/ 65323 w 105259"/>
                <a:gd name="connsiteY2" fmla="*/ 110466 h 124393"/>
                <a:gd name="connsiteX3" fmla="*/ 64196 w 105259"/>
                <a:gd name="connsiteY3" fmla="*/ 96893 h 124393"/>
                <a:gd name="connsiteX4" fmla="*/ 62908 w 105259"/>
                <a:gd name="connsiteY4" fmla="*/ 87719 h 124393"/>
                <a:gd name="connsiteX5" fmla="*/ 57973 w 105259"/>
                <a:gd name="connsiteY5" fmla="*/ 94372 h 124393"/>
                <a:gd name="connsiteX6" fmla="*/ 50891 w 105259"/>
                <a:gd name="connsiteY6" fmla="*/ 105101 h 124393"/>
                <a:gd name="connsiteX7" fmla="*/ 27715 w 105259"/>
                <a:gd name="connsiteY7" fmla="*/ 120391 h 124393"/>
                <a:gd name="connsiteX8" fmla="*/ 15268 w 105259"/>
                <a:gd name="connsiteY8" fmla="*/ 116421 h 124393"/>
                <a:gd name="connsiteX9" fmla="*/ 1373 w 105259"/>
                <a:gd name="connsiteY9" fmla="*/ 93513 h 124393"/>
                <a:gd name="connsiteX10" fmla="*/ -451 w 105259"/>
                <a:gd name="connsiteY10" fmla="*/ 79940 h 124393"/>
                <a:gd name="connsiteX11" fmla="*/ 7650 w 105259"/>
                <a:gd name="connsiteY11" fmla="*/ 43727 h 124393"/>
                <a:gd name="connsiteX12" fmla="*/ 29539 w 105259"/>
                <a:gd name="connsiteY12" fmla="*/ 17546 h 124393"/>
                <a:gd name="connsiteX13" fmla="*/ 47511 w 105259"/>
                <a:gd name="connsiteY13" fmla="*/ 12181 h 124393"/>
                <a:gd name="connsiteX14" fmla="*/ 64357 w 105259"/>
                <a:gd name="connsiteY14" fmla="*/ 16956 h 124393"/>
                <a:gd name="connsiteX15" fmla="*/ 66610 w 105259"/>
                <a:gd name="connsiteY15" fmla="*/ 17707 h 124393"/>
                <a:gd name="connsiteX16" fmla="*/ 70849 w 105259"/>
                <a:gd name="connsiteY16" fmla="*/ 12342 h 124393"/>
                <a:gd name="connsiteX17" fmla="*/ 75784 w 105259"/>
                <a:gd name="connsiteY17" fmla="*/ 4563 h 124393"/>
                <a:gd name="connsiteX18" fmla="*/ 85387 w 105259"/>
                <a:gd name="connsiteY18" fmla="*/ -373 h 124393"/>
                <a:gd name="connsiteX19" fmla="*/ 90376 w 105259"/>
                <a:gd name="connsiteY19" fmla="*/ 486 h 124393"/>
                <a:gd name="connsiteX20" fmla="*/ 97029 w 105259"/>
                <a:gd name="connsiteY20" fmla="*/ 9392 h 124393"/>
                <a:gd name="connsiteX21" fmla="*/ 100677 w 105259"/>
                <a:gd name="connsiteY21" fmla="*/ 34553 h 124393"/>
                <a:gd name="connsiteX22" fmla="*/ 104808 w 105259"/>
                <a:gd name="connsiteY22" fmla="*/ 103331 h 124393"/>
                <a:gd name="connsiteX23" fmla="*/ 104808 w 105259"/>
                <a:gd name="connsiteY23" fmla="*/ 106979 h 124393"/>
                <a:gd name="connsiteX24" fmla="*/ 99443 w 105259"/>
                <a:gd name="connsiteY24" fmla="*/ 118299 h 124393"/>
                <a:gd name="connsiteX25" fmla="*/ 81417 w 105259"/>
                <a:gd name="connsiteY25" fmla="*/ 123932 h 124393"/>
                <a:gd name="connsiteX26" fmla="*/ 36298 w 105259"/>
                <a:gd name="connsiteY26" fmla="*/ 89275 h 124393"/>
                <a:gd name="connsiteX27" fmla="*/ 54700 w 105259"/>
                <a:gd name="connsiteY27" fmla="*/ 66635 h 124393"/>
                <a:gd name="connsiteX28" fmla="*/ 64142 w 105259"/>
                <a:gd name="connsiteY28" fmla="*/ 39167 h 124393"/>
                <a:gd name="connsiteX29" fmla="*/ 55398 w 105259"/>
                <a:gd name="connsiteY29" fmla="*/ 34499 h 124393"/>
                <a:gd name="connsiteX30" fmla="*/ 38606 w 105259"/>
                <a:gd name="connsiteY30" fmla="*/ 45980 h 124393"/>
                <a:gd name="connsiteX31" fmla="*/ 29056 w 105259"/>
                <a:gd name="connsiteY31" fmla="*/ 70444 h 124393"/>
                <a:gd name="connsiteX32" fmla="*/ 28627 w 105259"/>
                <a:gd name="connsiteY32" fmla="*/ 75809 h 124393"/>
                <a:gd name="connsiteX33" fmla="*/ 33992 w 105259"/>
                <a:gd name="connsiteY33" fmla="*/ 88256 h 124393"/>
                <a:gd name="connsiteX34" fmla="*/ 36298 w 105259"/>
                <a:gd name="connsiteY34" fmla="*/ 89275 h 124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05259" h="124393">
                  <a:moveTo>
                    <a:pt x="81417" y="123932"/>
                  </a:moveTo>
                  <a:cubicBezTo>
                    <a:pt x="73424" y="124812"/>
                    <a:pt x="66234" y="119050"/>
                    <a:pt x="65376" y="111067"/>
                  </a:cubicBezTo>
                  <a:cubicBezTo>
                    <a:pt x="65376" y="110869"/>
                    <a:pt x="65323" y="110670"/>
                    <a:pt x="65323" y="110466"/>
                  </a:cubicBezTo>
                  <a:cubicBezTo>
                    <a:pt x="64571" y="105981"/>
                    <a:pt x="64196" y="101442"/>
                    <a:pt x="64196" y="96893"/>
                  </a:cubicBezTo>
                  <a:cubicBezTo>
                    <a:pt x="64196" y="90777"/>
                    <a:pt x="63767" y="87719"/>
                    <a:pt x="62908" y="87719"/>
                  </a:cubicBezTo>
                  <a:cubicBezTo>
                    <a:pt x="62158" y="87719"/>
                    <a:pt x="60494" y="89919"/>
                    <a:pt x="57973" y="94372"/>
                  </a:cubicBezTo>
                  <a:cubicBezTo>
                    <a:pt x="56095" y="97644"/>
                    <a:pt x="53734" y="101346"/>
                    <a:pt x="50891" y="105101"/>
                  </a:cubicBezTo>
                  <a:cubicBezTo>
                    <a:pt x="43756" y="115294"/>
                    <a:pt x="36030" y="120391"/>
                    <a:pt x="27715" y="120391"/>
                  </a:cubicBezTo>
                  <a:cubicBezTo>
                    <a:pt x="23262" y="120493"/>
                    <a:pt x="18863" y="119098"/>
                    <a:pt x="15268" y="116421"/>
                  </a:cubicBezTo>
                  <a:cubicBezTo>
                    <a:pt x="8079" y="110654"/>
                    <a:pt x="3197" y="102542"/>
                    <a:pt x="1373" y="93513"/>
                  </a:cubicBezTo>
                  <a:cubicBezTo>
                    <a:pt x="193" y="89087"/>
                    <a:pt x="-451" y="84522"/>
                    <a:pt x="-451" y="79940"/>
                  </a:cubicBezTo>
                  <a:cubicBezTo>
                    <a:pt x="-451" y="67418"/>
                    <a:pt x="2339" y="55058"/>
                    <a:pt x="7650" y="43727"/>
                  </a:cubicBezTo>
                  <a:cubicBezTo>
                    <a:pt x="12210" y="33045"/>
                    <a:pt x="19829" y="23941"/>
                    <a:pt x="29539" y="17546"/>
                  </a:cubicBezTo>
                  <a:cubicBezTo>
                    <a:pt x="34903" y="14075"/>
                    <a:pt x="41127" y="12214"/>
                    <a:pt x="47511" y="12181"/>
                  </a:cubicBezTo>
                  <a:cubicBezTo>
                    <a:pt x="53466" y="12299"/>
                    <a:pt x="59260" y="13946"/>
                    <a:pt x="64357" y="16956"/>
                  </a:cubicBezTo>
                  <a:cubicBezTo>
                    <a:pt x="65054" y="17402"/>
                    <a:pt x="65805" y="17664"/>
                    <a:pt x="66610" y="17707"/>
                  </a:cubicBezTo>
                  <a:cubicBezTo>
                    <a:pt x="67898" y="17707"/>
                    <a:pt x="69346" y="15883"/>
                    <a:pt x="70849" y="12342"/>
                  </a:cubicBezTo>
                  <a:cubicBezTo>
                    <a:pt x="71975" y="9456"/>
                    <a:pt x="73638" y="6811"/>
                    <a:pt x="75784" y="4563"/>
                  </a:cubicBezTo>
                  <a:cubicBezTo>
                    <a:pt x="78145" y="1650"/>
                    <a:pt x="81631" y="-142"/>
                    <a:pt x="85387" y="-373"/>
                  </a:cubicBezTo>
                  <a:cubicBezTo>
                    <a:pt x="87050" y="-249"/>
                    <a:pt x="88767" y="41"/>
                    <a:pt x="90376" y="486"/>
                  </a:cubicBezTo>
                  <a:cubicBezTo>
                    <a:pt x="92791" y="1022"/>
                    <a:pt x="95044" y="4027"/>
                    <a:pt x="97029" y="9392"/>
                  </a:cubicBezTo>
                  <a:cubicBezTo>
                    <a:pt x="98961" y="17664"/>
                    <a:pt x="100141" y="26082"/>
                    <a:pt x="100677" y="34553"/>
                  </a:cubicBezTo>
                  <a:cubicBezTo>
                    <a:pt x="103413" y="64634"/>
                    <a:pt x="104808" y="87558"/>
                    <a:pt x="104808" y="103331"/>
                  </a:cubicBezTo>
                  <a:lnTo>
                    <a:pt x="104808" y="106979"/>
                  </a:lnTo>
                  <a:cubicBezTo>
                    <a:pt x="104808" y="111362"/>
                    <a:pt x="102823" y="115504"/>
                    <a:pt x="99443" y="118299"/>
                  </a:cubicBezTo>
                  <a:cubicBezTo>
                    <a:pt x="94293" y="122226"/>
                    <a:pt x="87909" y="124222"/>
                    <a:pt x="81417" y="123932"/>
                  </a:cubicBezTo>
                  <a:close/>
                  <a:moveTo>
                    <a:pt x="36298" y="89275"/>
                  </a:moveTo>
                  <a:cubicBezTo>
                    <a:pt x="42253" y="89275"/>
                    <a:pt x="48369" y="81727"/>
                    <a:pt x="54700" y="66635"/>
                  </a:cubicBezTo>
                  <a:cubicBezTo>
                    <a:pt x="58938" y="57896"/>
                    <a:pt x="62104" y="48673"/>
                    <a:pt x="64142" y="39167"/>
                  </a:cubicBezTo>
                  <a:cubicBezTo>
                    <a:pt x="64142" y="36055"/>
                    <a:pt x="61245" y="34499"/>
                    <a:pt x="55398" y="34499"/>
                  </a:cubicBezTo>
                  <a:cubicBezTo>
                    <a:pt x="49550" y="34499"/>
                    <a:pt x="43595" y="38308"/>
                    <a:pt x="38606" y="45980"/>
                  </a:cubicBezTo>
                  <a:cubicBezTo>
                    <a:pt x="33777" y="53384"/>
                    <a:pt x="30505" y="61715"/>
                    <a:pt x="29056" y="70444"/>
                  </a:cubicBezTo>
                  <a:cubicBezTo>
                    <a:pt x="28787" y="72220"/>
                    <a:pt x="28627" y="74012"/>
                    <a:pt x="28627" y="75809"/>
                  </a:cubicBezTo>
                  <a:cubicBezTo>
                    <a:pt x="28197" y="80600"/>
                    <a:pt x="30182" y="85289"/>
                    <a:pt x="33992" y="88256"/>
                  </a:cubicBezTo>
                  <a:cubicBezTo>
                    <a:pt x="34636" y="88830"/>
                    <a:pt x="35440" y="89183"/>
                    <a:pt x="36298" y="89275"/>
                  </a:cubicBezTo>
                  <a:close/>
                </a:path>
              </a:pathLst>
            </a:custGeom>
            <a:solidFill>
              <a:schemeClr val="accent1"/>
            </a:solidFill>
            <a:ln w="5363" cap="flat">
              <a:noFill/>
              <a:prstDash val="solid"/>
              <a:miter/>
            </a:ln>
          </p:spPr>
          <p:txBody>
            <a:bodyPr rtlCol="0" anchor="ctr"/>
            <a:lstStyle/>
            <a:p>
              <a:endParaRPr lang="fr-FR"/>
            </a:p>
          </p:txBody>
        </p:sp>
        <p:sp>
          <p:nvSpPr>
            <p:cNvPr id="237" name="Graphique 6">
              <a:extLst>
                <a:ext uri="{FF2B5EF4-FFF2-40B4-BE49-F238E27FC236}">
                  <a16:creationId xmlns:a16="http://schemas.microsoft.com/office/drawing/2014/main" id="{7F3B25CA-560E-4957-A602-D7729CC0517B}"/>
                </a:ext>
              </a:extLst>
            </p:cNvPr>
            <p:cNvSpPr/>
            <p:nvPr/>
          </p:nvSpPr>
          <p:spPr>
            <a:xfrm>
              <a:off x="5151280" y="7323915"/>
              <a:ext cx="107480" cy="196640"/>
            </a:xfrm>
            <a:custGeom>
              <a:avLst/>
              <a:gdLst>
                <a:gd name="connsiteX0" fmla="*/ 21760 w 107480"/>
                <a:gd name="connsiteY0" fmla="*/ 196250 h 196640"/>
                <a:gd name="connsiteX1" fmla="*/ 21062 w 107480"/>
                <a:gd name="connsiteY1" fmla="*/ 196250 h 196640"/>
                <a:gd name="connsiteX2" fmla="*/ 7919 w 107480"/>
                <a:gd name="connsiteY2" fmla="*/ 189169 h 196640"/>
                <a:gd name="connsiteX3" fmla="*/ -21 w 107480"/>
                <a:gd name="connsiteY3" fmla="*/ 147591 h 196640"/>
                <a:gd name="connsiteX4" fmla="*/ -451 w 107480"/>
                <a:gd name="connsiteY4" fmla="*/ 122108 h 196640"/>
                <a:gd name="connsiteX5" fmla="*/ 837 w 107480"/>
                <a:gd name="connsiteY5" fmla="*/ 80101 h 196640"/>
                <a:gd name="connsiteX6" fmla="*/ 5504 w 107480"/>
                <a:gd name="connsiteY6" fmla="*/ 23126 h 196640"/>
                <a:gd name="connsiteX7" fmla="*/ 22726 w 107480"/>
                <a:gd name="connsiteY7" fmla="*/ -373 h 196640"/>
                <a:gd name="connsiteX8" fmla="*/ 39893 w 107480"/>
                <a:gd name="connsiteY8" fmla="*/ 23930 h 196640"/>
                <a:gd name="connsiteX9" fmla="*/ 40429 w 107480"/>
                <a:gd name="connsiteY9" fmla="*/ 57997 h 196640"/>
                <a:gd name="connsiteX10" fmla="*/ 42253 w 107480"/>
                <a:gd name="connsiteY10" fmla="*/ 69478 h 196640"/>
                <a:gd name="connsiteX11" fmla="*/ 46814 w 107480"/>
                <a:gd name="connsiteY11" fmla="*/ 74038 h 196640"/>
                <a:gd name="connsiteX12" fmla="*/ 48477 w 107480"/>
                <a:gd name="connsiteY12" fmla="*/ 73770 h 196640"/>
                <a:gd name="connsiteX13" fmla="*/ 61782 w 107480"/>
                <a:gd name="connsiteY13" fmla="*/ 71195 h 196640"/>
                <a:gd name="connsiteX14" fmla="*/ 77876 w 107480"/>
                <a:gd name="connsiteY14" fmla="*/ 75111 h 196640"/>
                <a:gd name="connsiteX15" fmla="*/ 94401 w 107480"/>
                <a:gd name="connsiteY15" fmla="*/ 89865 h 196640"/>
                <a:gd name="connsiteX16" fmla="*/ 107008 w 107480"/>
                <a:gd name="connsiteY16" fmla="*/ 134715 h 196640"/>
                <a:gd name="connsiteX17" fmla="*/ 102018 w 107480"/>
                <a:gd name="connsiteY17" fmla="*/ 164973 h 196640"/>
                <a:gd name="connsiteX18" fmla="*/ 90108 w 107480"/>
                <a:gd name="connsiteY18" fmla="*/ 184233 h 196640"/>
                <a:gd name="connsiteX19" fmla="*/ 71063 w 107480"/>
                <a:gd name="connsiteY19" fmla="*/ 191744 h 196640"/>
                <a:gd name="connsiteX20" fmla="*/ 43058 w 107480"/>
                <a:gd name="connsiteY20" fmla="*/ 179995 h 196640"/>
                <a:gd name="connsiteX21" fmla="*/ 35816 w 107480"/>
                <a:gd name="connsiteY21" fmla="*/ 174201 h 196640"/>
                <a:gd name="connsiteX22" fmla="*/ 33723 w 107480"/>
                <a:gd name="connsiteY22" fmla="*/ 175960 h 196640"/>
                <a:gd name="connsiteX23" fmla="*/ 33723 w 107480"/>
                <a:gd name="connsiteY23" fmla="*/ 176025 h 196640"/>
                <a:gd name="connsiteX24" fmla="*/ 33723 w 107480"/>
                <a:gd name="connsiteY24" fmla="*/ 178117 h 196640"/>
                <a:gd name="connsiteX25" fmla="*/ 33723 w 107480"/>
                <a:gd name="connsiteY25" fmla="*/ 180907 h 196640"/>
                <a:gd name="connsiteX26" fmla="*/ 33723 w 107480"/>
                <a:gd name="connsiteY26" fmla="*/ 183965 h 196640"/>
                <a:gd name="connsiteX27" fmla="*/ 32382 w 107480"/>
                <a:gd name="connsiteY27" fmla="*/ 191744 h 196640"/>
                <a:gd name="connsiteX28" fmla="*/ 21760 w 107480"/>
                <a:gd name="connsiteY28" fmla="*/ 196250 h 196640"/>
                <a:gd name="connsiteX29" fmla="*/ 66879 w 107480"/>
                <a:gd name="connsiteY29" fmla="*/ 162183 h 196640"/>
                <a:gd name="connsiteX30" fmla="*/ 77608 w 107480"/>
                <a:gd name="connsiteY30" fmla="*/ 142226 h 196640"/>
                <a:gd name="connsiteX31" fmla="*/ 69400 w 107480"/>
                <a:gd name="connsiteY31" fmla="*/ 110949 h 196640"/>
                <a:gd name="connsiteX32" fmla="*/ 55129 w 107480"/>
                <a:gd name="connsiteY32" fmla="*/ 102043 h 196640"/>
                <a:gd name="connsiteX33" fmla="*/ 46384 w 107480"/>
                <a:gd name="connsiteY33" fmla="*/ 111539 h 196640"/>
                <a:gd name="connsiteX34" fmla="*/ 45204 w 107480"/>
                <a:gd name="connsiteY34" fmla="*/ 122269 h 196640"/>
                <a:gd name="connsiteX35" fmla="*/ 54164 w 107480"/>
                <a:gd name="connsiteY35" fmla="*/ 154834 h 196640"/>
                <a:gd name="connsiteX36" fmla="*/ 66718 w 107480"/>
                <a:gd name="connsiteY36" fmla="*/ 162183 h 196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07480" h="196640">
                  <a:moveTo>
                    <a:pt x="21760" y="196250"/>
                  </a:moveTo>
                  <a:lnTo>
                    <a:pt x="21062" y="196250"/>
                  </a:lnTo>
                  <a:cubicBezTo>
                    <a:pt x="15697" y="196513"/>
                    <a:pt x="10655" y="193788"/>
                    <a:pt x="7919" y="189169"/>
                  </a:cubicBezTo>
                  <a:cubicBezTo>
                    <a:pt x="3251" y="181444"/>
                    <a:pt x="622" y="167586"/>
                    <a:pt x="-21" y="147591"/>
                  </a:cubicBezTo>
                  <a:cubicBezTo>
                    <a:pt x="-21" y="139115"/>
                    <a:pt x="-451" y="130638"/>
                    <a:pt x="-451" y="122108"/>
                  </a:cubicBezTo>
                  <a:cubicBezTo>
                    <a:pt x="-451" y="110375"/>
                    <a:pt x="-21" y="96373"/>
                    <a:pt x="837" y="80101"/>
                  </a:cubicBezTo>
                  <a:cubicBezTo>
                    <a:pt x="1373" y="61039"/>
                    <a:pt x="2929" y="42021"/>
                    <a:pt x="5504" y="23126"/>
                  </a:cubicBezTo>
                  <a:cubicBezTo>
                    <a:pt x="8240" y="7460"/>
                    <a:pt x="13981" y="-373"/>
                    <a:pt x="22726" y="-373"/>
                  </a:cubicBezTo>
                  <a:cubicBezTo>
                    <a:pt x="33992" y="-373"/>
                    <a:pt x="39678" y="7729"/>
                    <a:pt x="39893" y="23930"/>
                  </a:cubicBezTo>
                  <a:cubicBezTo>
                    <a:pt x="40162" y="42707"/>
                    <a:pt x="40322" y="54065"/>
                    <a:pt x="40429" y="57997"/>
                  </a:cubicBezTo>
                  <a:cubicBezTo>
                    <a:pt x="40537" y="61887"/>
                    <a:pt x="41127" y="65750"/>
                    <a:pt x="42253" y="69478"/>
                  </a:cubicBezTo>
                  <a:cubicBezTo>
                    <a:pt x="43219" y="72536"/>
                    <a:pt x="44722" y="74038"/>
                    <a:pt x="46814" y="74038"/>
                  </a:cubicBezTo>
                  <a:cubicBezTo>
                    <a:pt x="47404" y="74028"/>
                    <a:pt x="47940" y="73937"/>
                    <a:pt x="48477" y="73770"/>
                  </a:cubicBezTo>
                  <a:cubicBezTo>
                    <a:pt x="52715" y="72112"/>
                    <a:pt x="57222" y="71238"/>
                    <a:pt x="61782" y="71195"/>
                  </a:cubicBezTo>
                  <a:cubicBezTo>
                    <a:pt x="67361" y="71426"/>
                    <a:pt x="72834" y="72756"/>
                    <a:pt x="77876" y="75111"/>
                  </a:cubicBezTo>
                  <a:cubicBezTo>
                    <a:pt x="84743" y="78255"/>
                    <a:pt x="90484" y="83400"/>
                    <a:pt x="94401" y="89865"/>
                  </a:cubicBezTo>
                  <a:cubicBezTo>
                    <a:pt x="102984" y="103229"/>
                    <a:pt x="107383" y="118846"/>
                    <a:pt x="107008" y="134715"/>
                  </a:cubicBezTo>
                  <a:cubicBezTo>
                    <a:pt x="107115" y="145011"/>
                    <a:pt x="105398" y="155252"/>
                    <a:pt x="102018" y="164973"/>
                  </a:cubicBezTo>
                  <a:cubicBezTo>
                    <a:pt x="99551" y="172221"/>
                    <a:pt x="95473" y="178809"/>
                    <a:pt x="90108" y="184233"/>
                  </a:cubicBezTo>
                  <a:cubicBezTo>
                    <a:pt x="85012" y="189206"/>
                    <a:pt x="78145" y="191916"/>
                    <a:pt x="71063" y="191744"/>
                  </a:cubicBezTo>
                  <a:cubicBezTo>
                    <a:pt x="60655" y="191202"/>
                    <a:pt x="50730" y="187050"/>
                    <a:pt x="43058" y="179995"/>
                  </a:cubicBezTo>
                  <a:lnTo>
                    <a:pt x="35816" y="174201"/>
                  </a:lnTo>
                  <a:cubicBezTo>
                    <a:pt x="34743" y="174110"/>
                    <a:pt x="33831" y="174898"/>
                    <a:pt x="33723" y="175960"/>
                  </a:cubicBezTo>
                  <a:cubicBezTo>
                    <a:pt x="33723" y="175982"/>
                    <a:pt x="33723" y="176003"/>
                    <a:pt x="33723" y="176025"/>
                  </a:cubicBezTo>
                  <a:cubicBezTo>
                    <a:pt x="33670" y="176722"/>
                    <a:pt x="33670" y="177420"/>
                    <a:pt x="33723" y="178117"/>
                  </a:cubicBezTo>
                  <a:cubicBezTo>
                    <a:pt x="33670" y="179045"/>
                    <a:pt x="33670" y="179979"/>
                    <a:pt x="33723" y="180907"/>
                  </a:cubicBezTo>
                  <a:cubicBezTo>
                    <a:pt x="33831" y="181926"/>
                    <a:pt x="33831" y="182946"/>
                    <a:pt x="33723" y="183965"/>
                  </a:cubicBezTo>
                  <a:cubicBezTo>
                    <a:pt x="33670" y="186610"/>
                    <a:pt x="33241" y="189239"/>
                    <a:pt x="32382" y="191744"/>
                  </a:cubicBezTo>
                  <a:cubicBezTo>
                    <a:pt x="31524" y="194534"/>
                    <a:pt x="27983" y="196036"/>
                    <a:pt x="21760" y="196250"/>
                  </a:cubicBezTo>
                  <a:close/>
                  <a:moveTo>
                    <a:pt x="66879" y="162183"/>
                  </a:moveTo>
                  <a:cubicBezTo>
                    <a:pt x="74014" y="162183"/>
                    <a:pt x="77608" y="155531"/>
                    <a:pt x="77608" y="142226"/>
                  </a:cubicBezTo>
                  <a:cubicBezTo>
                    <a:pt x="77876" y="131234"/>
                    <a:pt x="75033" y="120386"/>
                    <a:pt x="69400" y="110949"/>
                  </a:cubicBezTo>
                  <a:cubicBezTo>
                    <a:pt x="66718" y="105530"/>
                    <a:pt x="61192" y="102091"/>
                    <a:pt x="55129" y="102043"/>
                  </a:cubicBezTo>
                  <a:cubicBezTo>
                    <a:pt x="50784" y="102043"/>
                    <a:pt x="47887" y="105208"/>
                    <a:pt x="46384" y="111539"/>
                  </a:cubicBezTo>
                  <a:cubicBezTo>
                    <a:pt x="45580" y="115053"/>
                    <a:pt x="45151" y="118658"/>
                    <a:pt x="45204" y="122269"/>
                  </a:cubicBezTo>
                  <a:cubicBezTo>
                    <a:pt x="44829" y="133782"/>
                    <a:pt x="47940" y="145139"/>
                    <a:pt x="54164" y="154834"/>
                  </a:cubicBezTo>
                  <a:cubicBezTo>
                    <a:pt x="56846" y="159254"/>
                    <a:pt x="61567" y="162017"/>
                    <a:pt x="66718" y="162183"/>
                  </a:cubicBezTo>
                  <a:close/>
                </a:path>
              </a:pathLst>
            </a:custGeom>
            <a:solidFill>
              <a:schemeClr val="accent1"/>
            </a:solidFill>
            <a:ln w="5363" cap="flat">
              <a:noFill/>
              <a:prstDash val="solid"/>
              <a:miter/>
            </a:ln>
          </p:spPr>
          <p:txBody>
            <a:bodyPr rtlCol="0" anchor="ctr"/>
            <a:lstStyle/>
            <a:p>
              <a:endParaRPr lang="fr-FR"/>
            </a:p>
          </p:txBody>
        </p:sp>
        <p:sp>
          <p:nvSpPr>
            <p:cNvPr id="239" name="Graphique 6">
              <a:extLst>
                <a:ext uri="{FF2B5EF4-FFF2-40B4-BE49-F238E27FC236}">
                  <a16:creationId xmlns:a16="http://schemas.microsoft.com/office/drawing/2014/main" id="{7F3B25CA-560E-4957-A602-D7729CC0517B}"/>
                </a:ext>
              </a:extLst>
            </p:cNvPr>
            <p:cNvSpPr/>
            <p:nvPr/>
          </p:nvSpPr>
          <p:spPr>
            <a:xfrm>
              <a:off x="5272632" y="7324398"/>
              <a:ext cx="41311" cy="196730"/>
            </a:xfrm>
            <a:custGeom>
              <a:avLst/>
              <a:gdLst>
                <a:gd name="connsiteX0" fmla="*/ 19240 w 41311"/>
                <a:gd name="connsiteY0" fmla="*/ 196358 h 196730"/>
                <a:gd name="connsiteX1" fmla="*/ 18382 w 41311"/>
                <a:gd name="connsiteY1" fmla="*/ 196358 h 196730"/>
                <a:gd name="connsiteX2" fmla="*/ 8672 w 41311"/>
                <a:gd name="connsiteY2" fmla="*/ 192924 h 196730"/>
                <a:gd name="connsiteX3" fmla="*/ 2823 w 41311"/>
                <a:gd name="connsiteY3" fmla="*/ 183482 h 196730"/>
                <a:gd name="connsiteX4" fmla="*/ -449 w 41311"/>
                <a:gd name="connsiteY4" fmla="*/ 97161 h 196730"/>
                <a:gd name="connsiteX5" fmla="*/ 2985 w 41311"/>
                <a:gd name="connsiteY5" fmla="*/ 11323 h 196730"/>
                <a:gd name="connsiteX6" fmla="*/ 9744 w 41311"/>
                <a:gd name="connsiteY6" fmla="*/ 1452 h 196730"/>
                <a:gd name="connsiteX7" fmla="*/ 16504 w 41311"/>
                <a:gd name="connsiteY7" fmla="*/ -373 h 196730"/>
                <a:gd name="connsiteX8" fmla="*/ 21064 w 41311"/>
                <a:gd name="connsiteY8" fmla="*/ 325 h 196730"/>
                <a:gd name="connsiteX9" fmla="*/ 31365 w 41311"/>
                <a:gd name="connsiteY9" fmla="*/ 10411 h 196730"/>
                <a:gd name="connsiteX10" fmla="*/ 38876 w 41311"/>
                <a:gd name="connsiteY10" fmla="*/ 61592 h 196730"/>
                <a:gd name="connsiteX11" fmla="*/ 40861 w 41311"/>
                <a:gd name="connsiteY11" fmla="*/ 117333 h 196730"/>
                <a:gd name="connsiteX12" fmla="*/ 40431 w 41311"/>
                <a:gd name="connsiteY12" fmla="*/ 146840 h 196730"/>
                <a:gd name="connsiteX13" fmla="*/ 34637 w 41311"/>
                <a:gd name="connsiteY13" fmla="*/ 184394 h 196730"/>
                <a:gd name="connsiteX14" fmla="*/ 19240 w 41311"/>
                <a:gd name="connsiteY14" fmla="*/ 196358 h 196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1311" h="196730">
                  <a:moveTo>
                    <a:pt x="19240" y="196358"/>
                  </a:moveTo>
                  <a:lnTo>
                    <a:pt x="18382" y="196358"/>
                  </a:lnTo>
                  <a:cubicBezTo>
                    <a:pt x="14841" y="196288"/>
                    <a:pt x="11461" y="195087"/>
                    <a:pt x="8672" y="192924"/>
                  </a:cubicBezTo>
                  <a:cubicBezTo>
                    <a:pt x="5613" y="190628"/>
                    <a:pt x="3521" y="187254"/>
                    <a:pt x="2823" y="183482"/>
                  </a:cubicBezTo>
                  <a:cubicBezTo>
                    <a:pt x="624" y="172752"/>
                    <a:pt x="-503" y="143981"/>
                    <a:pt x="-449" y="97161"/>
                  </a:cubicBezTo>
                  <a:cubicBezTo>
                    <a:pt x="-395" y="50342"/>
                    <a:pt x="731" y="21731"/>
                    <a:pt x="2985" y="11323"/>
                  </a:cubicBezTo>
                  <a:cubicBezTo>
                    <a:pt x="3682" y="7197"/>
                    <a:pt x="6150" y="3587"/>
                    <a:pt x="9744" y="1452"/>
                  </a:cubicBezTo>
                  <a:cubicBezTo>
                    <a:pt x="11783" y="277"/>
                    <a:pt x="14143" y="-351"/>
                    <a:pt x="16504" y="-373"/>
                  </a:cubicBezTo>
                  <a:cubicBezTo>
                    <a:pt x="18060" y="-351"/>
                    <a:pt x="19562" y="-115"/>
                    <a:pt x="21064" y="325"/>
                  </a:cubicBezTo>
                  <a:cubicBezTo>
                    <a:pt x="25946" y="1758"/>
                    <a:pt x="29809" y="5540"/>
                    <a:pt x="31365" y="10411"/>
                  </a:cubicBezTo>
                  <a:cubicBezTo>
                    <a:pt x="35764" y="27133"/>
                    <a:pt x="38285" y="44301"/>
                    <a:pt x="38876" y="61592"/>
                  </a:cubicBezTo>
                  <a:cubicBezTo>
                    <a:pt x="40217" y="80154"/>
                    <a:pt x="40861" y="98771"/>
                    <a:pt x="40861" y="117333"/>
                  </a:cubicBezTo>
                  <a:cubicBezTo>
                    <a:pt x="40861" y="122698"/>
                    <a:pt x="40861" y="132355"/>
                    <a:pt x="40431" y="146840"/>
                  </a:cubicBezTo>
                  <a:cubicBezTo>
                    <a:pt x="40485" y="159582"/>
                    <a:pt x="38500" y="172253"/>
                    <a:pt x="34637" y="184394"/>
                  </a:cubicBezTo>
                  <a:cubicBezTo>
                    <a:pt x="32760" y="191390"/>
                    <a:pt x="26483" y="196288"/>
                    <a:pt x="19240" y="196358"/>
                  </a:cubicBezTo>
                  <a:close/>
                </a:path>
              </a:pathLst>
            </a:custGeom>
            <a:solidFill>
              <a:schemeClr val="accent1"/>
            </a:solidFill>
            <a:ln w="5363" cap="flat">
              <a:noFill/>
              <a:prstDash val="solid"/>
              <a:miter/>
            </a:ln>
          </p:spPr>
          <p:txBody>
            <a:bodyPr rtlCol="0" anchor="ctr"/>
            <a:lstStyle/>
            <a:p>
              <a:endParaRPr lang="fr-FR"/>
            </a:p>
          </p:txBody>
        </p:sp>
        <p:sp>
          <p:nvSpPr>
            <p:cNvPr id="240" name="Graphique 6">
              <a:extLst>
                <a:ext uri="{FF2B5EF4-FFF2-40B4-BE49-F238E27FC236}">
                  <a16:creationId xmlns:a16="http://schemas.microsoft.com/office/drawing/2014/main" id="{7F3B25CA-560E-4957-A602-D7729CC0517B}"/>
                </a:ext>
              </a:extLst>
            </p:cNvPr>
            <p:cNvSpPr/>
            <p:nvPr/>
          </p:nvSpPr>
          <p:spPr>
            <a:xfrm>
              <a:off x="5326444" y="7397521"/>
              <a:ext cx="105259" cy="124393"/>
            </a:xfrm>
            <a:custGeom>
              <a:avLst/>
              <a:gdLst>
                <a:gd name="connsiteX0" fmla="*/ 81417 w 105259"/>
                <a:gd name="connsiteY0" fmla="*/ 123932 h 124393"/>
                <a:gd name="connsiteX1" fmla="*/ 65376 w 105259"/>
                <a:gd name="connsiteY1" fmla="*/ 111067 h 124393"/>
                <a:gd name="connsiteX2" fmla="*/ 65323 w 105259"/>
                <a:gd name="connsiteY2" fmla="*/ 110466 h 124393"/>
                <a:gd name="connsiteX3" fmla="*/ 64196 w 105259"/>
                <a:gd name="connsiteY3" fmla="*/ 96893 h 124393"/>
                <a:gd name="connsiteX4" fmla="*/ 62908 w 105259"/>
                <a:gd name="connsiteY4" fmla="*/ 87719 h 124393"/>
                <a:gd name="connsiteX5" fmla="*/ 57973 w 105259"/>
                <a:gd name="connsiteY5" fmla="*/ 94372 h 124393"/>
                <a:gd name="connsiteX6" fmla="*/ 50891 w 105259"/>
                <a:gd name="connsiteY6" fmla="*/ 105101 h 124393"/>
                <a:gd name="connsiteX7" fmla="*/ 27715 w 105259"/>
                <a:gd name="connsiteY7" fmla="*/ 120391 h 124393"/>
                <a:gd name="connsiteX8" fmla="*/ 15268 w 105259"/>
                <a:gd name="connsiteY8" fmla="*/ 116421 h 124393"/>
                <a:gd name="connsiteX9" fmla="*/ 1373 w 105259"/>
                <a:gd name="connsiteY9" fmla="*/ 93513 h 124393"/>
                <a:gd name="connsiteX10" fmla="*/ -451 w 105259"/>
                <a:gd name="connsiteY10" fmla="*/ 79940 h 124393"/>
                <a:gd name="connsiteX11" fmla="*/ 7704 w 105259"/>
                <a:gd name="connsiteY11" fmla="*/ 43727 h 124393"/>
                <a:gd name="connsiteX12" fmla="*/ 29539 w 105259"/>
                <a:gd name="connsiteY12" fmla="*/ 17546 h 124393"/>
                <a:gd name="connsiteX13" fmla="*/ 47511 w 105259"/>
                <a:gd name="connsiteY13" fmla="*/ 12181 h 124393"/>
                <a:gd name="connsiteX14" fmla="*/ 64357 w 105259"/>
                <a:gd name="connsiteY14" fmla="*/ 16956 h 124393"/>
                <a:gd name="connsiteX15" fmla="*/ 66610 w 105259"/>
                <a:gd name="connsiteY15" fmla="*/ 17707 h 124393"/>
                <a:gd name="connsiteX16" fmla="*/ 70849 w 105259"/>
                <a:gd name="connsiteY16" fmla="*/ 12342 h 124393"/>
                <a:gd name="connsiteX17" fmla="*/ 75784 w 105259"/>
                <a:gd name="connsiteY17" fmla="*/ 4563 h 124393"/>
                <a:gd name="connsiteX18" fmla="*/ 85387 w 105259"/>
                <a:gd name="connsiteY18" fmla="*/ -373 h 124393"/>
                <a:gd name="connsiteX19" fmla="*/ 90377 w 105259"/>
                <a:gd name="connsiteY19" fmla="*/ 486 h 124393"/>
                <a:gd name="connsiteX20" fmla="*/ 97029 w 105259"/>
                <a:gd name="connsiteY20" fmla="*/ 9392 h 124393"/>
                <a:gd name="connsiteX21" fmla="*/ 100677 w 105259"/>
                <a:gd name="connsiteY21" fmla="*/ 34553 h 124393"/>
                <a:gd name="connsiteX22" fmla="*/ 104808 w 105259"/>
                <a:gd name="connsiteY22" fmla="*/ 103331 h 124393"/>
                <a:gd name="connsiteX23" fmla="*/ 104808 w 105259"/>
                <a:gd name="connsiteY23" fmla="*/ 106979 h 124393"/>
                <a:gd name="connsiteX24" fmla="*/ 99443 w 105259"/>
                <a:gd name="connsiteY24" fmla="*/ 118299 h 124393"/>
                <a:gd name="connsiteX25" fmla="*/ 81417 w 105259"/>
                <a:gd name="connsiteY25" fmla="*/ 123932 h 124393"/>
                <a:gd name="connsiteX26" fmla="*/ 36406 w 105259"/>
                <a:gd name="connsiteY26" fmla="*/ 89275 h 124393"/>
                <a:gd name="connsiteX27" fmla="*/ 54808 w 105259"/>
                <a:gd name="connsiteY27" fmla="*/ 66635 h 124393"/>
                <a:gd name="connsiteX28" fmla="*/ 64249 w 105259"/>
                <a:gd name="connsiteY28" fmla="*/ 39167 h 124393"/>
                <a:gd name="connsiteX29" fmla="*/ 55505 w 105259"/>
                <a:gd name="connsiteY29" fmla="*/ 34499 h 124393"/>
                <a:gd name="connsiteX30" fmla="*/ 38713 w 105259"/>
                <a:gd name="connsiteY30" fmla="*/ 45980 h 124393"/>
                <a:gd name="connsiteX31" fmla="*/ 29163 w 105259"/>
                <a:gd name="connsiteY31" fmla="*/ 70444 h 124393"/>
                <a:gd name="connsiteX32" fmla="*/ 28734 w 105259"/>
                <a:gd name="connsiteY32" fmla="*/ 75809 h 124393"/>
                <a:gd name="connsiteX33" fmla="*/ 34099 w 105259"/>
                <a:gd name="connsiteY33" fmla="*/ 88256 h 124393"/>
                <a:gd name="connsiteX34" fmla="*/ 36406 w 105259"/>
                <a:gd name="connsiteY34" fmla="*/ 89275 h 124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05259" h="124393">
                  <a:moveTo>
                    <a:pt x="81417" y="123932"/>
                  </a:moveTo>
                  <a:cubicBezTo>
                    <a:pt x="73424" y="124812"/>
                    <a:pt x="66235" y="119050"/>
                    <a:pt x="65376" y="111067"/>
                  </a:cubicBezTo>
                  <a:cubicBezTo>
                    <a:pt x="65376" y="110869"/>
                    <a:pt x="65323" y="110670"/>
                    <a:pt x="65323" y="110466"/>
                  </a:cubicBezTo>
                  <a:cubicBezTo>
                    <a:pt x="64571" y="105981"/>
                    <a:pt x="64196" y="101442"/>
                    <a:pt x="64196" y="96893"/>
                  </a:cubicBezTo>
                  <a:cubicBezTo>
                    <a:pt x="64196" y="90777"/>
                    <a:pt x="63767" y="87719"/>
                    <a:pt x="62908" y="87719"/>
                  </a:cubicBezTo>
                  <a:cubicBezTo>
                    <a:pt x="62158" y="87719"/>
                    <a:pt x="60494" y="89919"/>
                    <a:pt x="57973" y="94372"/>
                  </a:cubicBezTo>
                  <a:cubicBezTo>
                    <a:pt x="56095" y="97644"/>
                    <a:pt x="53734" y="101346"/>
                    <a:pt x="50891" y="105101"/>
                  </a:cubicBezTo>
                  <a:cubicBezTo>
                    <a:pt x="43756" y="115294"/>
                    <a:pt x="36031" y="120391"/>
                    <a:pt x="27715" y="120391"/>
                  </a:cubicBezTo>
                  <a:cubicBezTo>
                    <a:pt x="23262" y="120493"/>
                    <a:pt x="18863" y="119098"/>
                    <a:pt x="15268" y="116421"/>
                  </a:cubicBezTo>
                  <a:cubicBezTo>
                    <a:pt x="8079" y="110654"/>
                    <a:pt x="3197" y="102542"/>
                    <a:pt x="1373" y="93513"/>
                  </a:cubicBezTo>
                  <a:cubicBezTo>
                    <a:pt x="193" y="89087"/>
                    <a:pt x="-451" y="84522"/>
                    <a:pt x="-451" y="79940"/>
                  </a:cubicBezTo>
                  <a:cubicBezTo>
                    <a:pt x="-451" y="67413"/>
                    <a:pt x="2339" y="55042"/>
                    <a:pt x="7704" y="43727"/>
                  </a:cubicBezTo>
                  <a:cubicBezTo>
                    <a:pt x="12264" y="33040"/>
                    <a:pt x="19829" y="23936"/>
                    <a:pt x="29539" y="17546"/>
                  </a:cubicBezTo>
                  <a:cubicBezTo>
                    <a:pt x="34903" y="14075"/>
                    <a:pt x="41127" y="12214"/>
                    <a:pt x="47511" y="12181"/>
                  </a:cubicBezTo>
                  <a:cubicBezTo>
                    <a:pt x="53466" y="12299"/>
                    <a:pt x="59260" y="13946"/>
                    <a:pt x="64357" y="16956"/>
                  </a:cubicBezTo>
                  <a:cubicBezTo>
                    <a:pt x="65054" y="17402"/>
                    <a:pt x="65805" y="17664"/>
                    <a:pt x="66610" y="17707"/>
                  </a:cubicBezTo>
                  <a:cubicBezTo>
                    <a:pt x="67898" y="17707"/>
                    <a:pt x="69346" y="15883"/>
                    <a:pt x="70849" y="12342"/>
                  </a:cubicBezTo>
                  <a:cubicBezTo>
                    <a:pt x="71975" y="9456"/>
                    <a:pt x="73638" y="6811"/>
                    <a:pt x="75784" y="4563"/>
                  </a:cubicBezTo>
                  <a:cubicBezTo>
                    <a:pt x="78145" y="1650"/>
                    <a:pt x="81632" y="-142"/>
                    <a:pt x="85387" y="-373"/>
                  </a:cubicBezTo>
                  <a:cubicBezTo>
                    <a:pt x="87050" y="-249"/>
                    <a:pt x="88767" y="41"/>
                    <a:pt x="90377" y="486"/>
                  </a:cubicBezTo>
                  <a:cubicBezTo>
                    <a:pt x="92791" y="1022"/>
                    <a:pt x="95044" y="4027"/>
                    <a:pt x="97029" y="9392"/>
                  </a:cubicBezTo>
                  <a:cubicBezTo>
                    <a:pt x="98961" y="17664"/>
                    <a:pt x="100141" y="26082"/>
                    <a:pt x="100677" y="34553"/>
                  </a:cubicBezTo>
                  <a:cubicBezTo>
                    <a:pt x="103413" y="64634"/>
                    <a:pt x="104754" y="87558"/>
                    <a:pt x="104808" y="103331"/>
                  </a:cubicBezTo>
                  <a:lnTo>
                    <a:pt x="104808" y="106979"/>
                  </a:lnTo>
                  <a:cubicBezTo>
                    <a:pt x="104808" y="111362"/>
                    <a:pt x="102823" y="115504"/>
                    <a:pt x="99443" y="118299"/>
                  </a:cubicBezTo>
                  <a:cubicBezTo>
                    <a:pt x="94293" y="122226"/>
                    <a:pt x="87909" y="124222"/>
                    <a:pt x="81417" y="123932"/>
                  </a:cubicBezTo>
                  <a:close/>
                  <a:moveTo>
                    <a:pt x="36406" y="89275"/>
                  </a:moveTo>
                  <a:cubicBezTo>
                    <a:pt x="42361" y="89275"/>
                    <a:pt x="48477" y="81727"/>
                    <a:pt x="54808" y="66635"/>
                  </a:cubicBezTo>
                  <a:cubicBezTo>
                    <a:pt x="59045" y="57896"/>
                    <a:pt x="62211" y="48673"/>
                    <a:pt x="64249" y="39167"/>
                  </a:cubicBezTo>
                  <a:cubicBezTo>
                    <a:pt x="64249" y="36055"/>
                    <a:pt x="61353" y="34499"/>
                    <a:pt x="55505" y="34499"/>
                  </a:cubicBezTo>
                  <a:cubicBezTo>
                    <a:pt x="49657" y="34499"/>
                    <a:pt x="43702" y="38308"/>
                    <a:pt x="38713" y="45980"/>
                  </a:cubicBezTo>
                  <a:cubicBezTo>
                    <a:pt x="33884" y="53384"/>
                    <a:pt x="30612" y="61715"/>
                    <a:pt x="29163" y="70444"/>
                  </a:cubicBezTo>
                  <a:cubicBezTo>
                    <a:pt x="28895" y="72220"/>
                    <a:pt x="28734" y="74012"/>
                    <a:pt x="28734" y="75809"/>
                  </a:cubicBezTo>
                  <a:cubicBezTo>
                    <a:pt x="28305" y="80600"/>
                    <a:pt x="30290" y="85289"/>
                    <a:pt x="34099" y="88256"/>
                  </a:cubicBezTo>
                  <a:cubicBezTo>
                    <a:pt x="34742" y="88830"/>
                    <a:pt x="35547" y="89183"/>
                    <a:pt x="36406" y="89275"/>
                  </a:cubicBezTo>
                  <a:close/>
                </a:path>
              </a:pathLst>
            </a:custGeom>
            <a:solidFill>
              <a:schemeClr val="accent1"/>
            </a:solidFill>
            <a:ln w="5363" cap="flat">
              <a:noFill/>
              <a:prstDash val="solid"/>
              <a:miter/>
            </a:ln>
          </p:spPr>
          <p:txBody>
            <a:bodyPr rtlCol="0" anchor="ctr"/>
            <a:lstStyle/>
            <a:p>
              <a:endParaRPr lang="fr-FR"/>
            </a:p>
          </p:txBody>
        </p:sp>
        <p:sp>
          <p:nvSpPr>
            <p:cNvPr id="241" name="Graphique 6">
              <a:extLst>
                <a:ext uri="{FF2B5EF4-FFF2-40B4-BE49-F238E27FC236}">
                  <a16:creationId xmlns:a16="http://schemas.microsoft.com/office/drawing/2014/main" id="{7F3B25CA-560E-4957-A602-D7729CC0517B}"/>
                </a:ext>
              </a:extLst>
            </p:cNvPr>
            <p:cNvSpPr/>
            <p:nvPr/>
          </p:nvSpPr>
          <p:spPr>
            <a:xfrm>
              <a:off x="5450319" y="7323915"/>
              <a:ext cx="107480" cy="196640"/>
            </a:xfrm>
            <a:custGeom>
              <a:avLst/>
              <a:gdLst>
                <a:gd name="connsiteX0" fmla="*/ 21760 w 107480"/>
                <a:gd name="connsiteY0" fmla="*/ 196250 h 196640"/>
                <a:gd name="connsiteX1" fmla="*/ 21062 w 107480"/>
                <a:gd name="connsiteY1" fmla="*/ 196250 h 196640"/>
                <a:gd name="connsiteX2" fmla="*/ 7919 w 107480"/>
                <a:gd name="connsiteY2" fmla="*/ 189169 h 196640"/>
                <a:gd name="connsiteX3" fmla="*/ -21 w 107480"/>
                <a:gd name="connsiteY3" fmla="*/ 147591 h 196640"/>
                <a:gd name="connsiteX4" fmla="*/ -451 w 107480"/>
                <a:gd name="connsiteY4" fmla="*/ 122108 h 196640"/>
                <a:gd name="connsiteX5" fmla="*/ 837 w 107480"/>
                <a:gd name="connsiteY5" fmla="*/ 80101 h 196640"/>
                <a:gd name="connsiteX6" fmla="*/ 5504 w 107480"/>
                <a:gd name="connsiteY6" fmla="*/ 23126 h 196640"/>
                <a:gd name="connsiteX7" fmla="*/ 22726 w 107480"/>
                <a:gd name="connsiteY7" fmla="*/ -373 h 196640"/>
                <a:gd name="connsiteX8" fmla="*/ 39893 w 107480"/>
                <a:gd name="connsiteY8" fmla="*/ 23930 h 196640"/>
                <a:gd name="connsiteX9" fmla="*/ 40429 w 107480"/>
                <a:gd name="connsiteY9" fmla="*/ 57997 h 196640"/>
                <a:gd name="connsiteX10" fmla="*/ 42254 w 107480"/>
                <a:gd name="connsiteY10" fmla="*/ 69478 h 196640"/>
                <a:gd name="connsiteX11" fmla="*/ 46814 w 107480"/>
                <a:gd name="connsiteY11" fmla="*/ 74038 h 196640"/>
                <a:gd name="connsiteX12" fmla="*/ 48477 w 107480"/>
                <a:gd name="connsiteY12" fmla="*/ 73770 h 196640"/>
                <a:gd name="connsiteX13" fmla="*/ 61782 w 107480"/>
                <a:gd name="connsiteY13" fmla="*/ 71195 h 196640"/>
                <a:gd name="connsiteX14" fmla="*/ 77876 w 107480"/>
                <a:gd name="connsiteY14" fmla="*/ 75111 h 196640"/>
                <a:gd name="connsiteX15" fmla="*/ 94401 w 107480"/>
                <a:gd name="connsiteY15" fmla="*/ 89865 h 196640"/>
                <a:gd name="connsiteX16" fmla="*/ 107008 w 107480"/>
                <a:gd name="connsiteY16" fmla="*/ 134715 h 196640"/>
                <a:gd name="connsiteX17" fmla="*/ 102018 w 107480"/>
                <a:gd name="connsiteY17" fmla="*/ 164973 h 196640"/>
                <a:gd name="connsiteX18" fmla="*/ 90108 w 107480"/>
                <a:gd name="connsiteY18" fmla="*/ 184233 h 196640"/>
                <a:gd name="connsiteX19" fmla="*/ 71063 w 107480"/>
                <a:gd name="connsiteY19" fmla="*/ 191744 h 196640"/>
                <a:gd name="connsiteX20" fmla="*/ 43058 w 107480"/>
                <a:gd name="connsiteY20" fmla="*/ 179995 h 196640"/>
                <a:gd name="connsiteX21" fmla="*/ 35816 w 107480"/>
                <a:gd name="connsiteY21" fmla="*/ 174201 h 196640"/>
                <a:gd name="connsiteX22" fmla="*/ 33723 w 107480"/>
                <a:gd name="connsiteY22" fmla="*/ 175960 h 196640"/>
                <a:gd name="connsiteX23" fmla="*/ 33723 w 107480"/>
                <a:gd name="connsiteY23" fmla="*/ 176025 h 196640"/>
                <a:gd name="connsiteX24" fmla="*/ 33723 w 107480"/>
                <a:gd name="connsiteY24" fmla="*/ 178117 h 196640"/>
                <a:gd name="connsiteX25" fmla="*/ 33723 w 107480"/>
                <a:gd name="connsiteY25" fmla="*/ 180907 h 196640"/>
                <a:gd name="connsiteX26" fmla="*/ 33723 w 107480"/>
                <a:gd name="connsiteY26" fmla="*/ 183965 h 196640"/>
                <a:gd name="connsiteX27" fmla="*/ 32382 w 107480"/>
                <a:gd name="connsiteY27" fmla="*/ 191744 h 196640"/>
                <a:gd name="connsiteX28" fmla="*/ 21760 w 107480"/>
                <a:gd name="connsiteY28" fmla="*/ 196250 h 196640"/>
                <a:gd name="connsiteX29" fmla="*/ 66879 w 107480"/>
                <a:gd name="connsiteY29" fmla="*/ 162183 h 196640"/>
                <a:gd name="connsiteX30" fmla="*/ 77608 w 107480"/>
                <a:gd name="connsiteY30" fmla="*/ 142226 h 196640"/>
                <a:gd name="connsiteX31" fmla="*/ 69400 w 107480"/>
                <a:gd name="connsiteY31" fmla="*/ 110949 h 196640"/>
                <a:gd name="connsiteX32" fmla="*/ 55129 w 107480"/>
                <a:gd name="connsiteY32" fmla="*/ 102043 h 196640"/>
                <a:gd name="connsiteX33" fmla="*/ 46384 w 107480"/>
                <a:gd name="connsiteY33" fmla="*/ 111539 h 196640"/>
                <a:gd name="connsiteX34" fmla="*/ 45204 w 107480"/>
                <a:gd name="connsiteY34" fmla="*/ 122269 h 196640"/>
                <a:gd name="connsiteX35" fmla="*/ 54164 w 107480"/>
                <a:gd name="connsiteY35" fmla="*/ 154834 h 196640"/>
                <a:gd name="connsiteX36" fmla="*/ 66879 w 107480"/>
                <a:gd name="connsiteY36" fmla="*/ 162183 h 196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07480" h="196640">
                  <a:moveTo>
                    <a:pt x="21760" y="196250"/>
                  </a:moveTo>
                  <a:lnTo>
                    <a:pt x="21062" y="196250"/>
                  </a:lnTo>
                  <a:cubicBezTo>
                    <a:pt x="15697" y="196513"/>
                    <a:pt x="10655" y="193788"/>
                    <a:pt x="7919" y="189169"/>
                  </a:cubicBezTo>
                  <a:cubicBezTo>
                    <a:pt x="3305" y="181444"/>
                    <a:pt x="622" y="167709"/>
                    <a:pt x="-21" y="147591"/>
                  </a:cubicBezTo>
                  <a:cubicBezTo>
                    <a:pt x="-21" y="139115"/>
                    <a:pt x="-451" y="130638"/>
                    <a:pt x="-451" y="122108"/>
                  </a:cubicBezTo>
                  <a:cubicBezTo>
                    <a:pt x="-451" y="110375"/>
                    <a:pt x="-21" y="96373"/>
                    <a:pt x="837" y="80101"/>
                  </a:cubicBezTo>
                  <a:cubicBezTo>
                    <a:pt x="1374" y="61039"/>
                    <a:pt x="2929" y="42021"/>
                    <a:pt x="5504" y="23126"/>
                  </a:cubicBezTo>
                  <a:cubicBezTo>
                    <a:pt x="8240" y="7460"/>
                    <a:pt x="13981" y="-373"/>
                    <a:pt x="22726" y="-373"/>
                  </a:cubicBezTo>
                  <a:cubicBezTo>
                    <a:pt x="33992" y="-373"/>
                    <a:pt x="39678" y="7729"/>
                    <a:pt x="39893" y="23930"/>
                  </a:cubicBezTo>
                  <a:cubicBezTo>
                    <a:pt x="40162" y="42707"/>
                    <a:pt x="40376" y="54065"/>
                    <a:pt x="40429" y="57997"/>
                  </a:cubicBezTo>
                  <a:cubicBezTo>
                    <a:pt x="40537" y="61887"/>
                    <a:pt x="41127" y="65750"/>
                    <a:pt x="42254" y="69478"/>
                  </a:cubicBezTo>
                  <a:cubicBezTo>
                    <a:pt x="43219" y="72536"/>
                    <a:pt x="44722" y="74038"/>
                    <a:pt x="46814" y="74038"/>
                  </a:cubicBezTo>
                  <a:cubicBezTo>
                    <a:pt x="47404" y="74028"/>
                    <a:pt x="47940" y="73937"/>
                    <a:pt x="48477" y="73770"/>
                  </a:cubicBezTo>
                  <a:cubicBezTo>
                    <a:pt x="52715" y="72112"/>
                    <a:pt x="57222" y="71238"/>
                    <a:pt x="61782" y="71195"/>
                  </a:cubicBezTo>
                  <a:cubicBezTo>
                    <a:pt x="67361" y="71426"/>
                    <a:pt x="72834" y="72756"/>
                    <a:pt x="77876" y="75111"/>
                  </a:cubicBezTo>
                  <a:cubicBezTo>
                    <a:pt x="84743" y="78255"/>
                    <a:pt x="90484" y="83400"/>
                    <a:pt x="94401" y="89865"/>
                  </a:cubicBezTo>
                  <a:cubicBezTo>
                    <a:pt x="102984" y="103229"/>
                    <a:pt x="107383" y="118846"/>
                    <a:pt x="107008" y="134715"/>
                  </a:cubicBezTo>
                  <a:cubicBezTo>
                    <a:pt x="107115" y="145011"/>
                    <a:pt x="105398" y="155252"/>
                    <a:pt x="102018" y="164973"/>
                  </a:cubicBezTo>
                  <a:cubicBezTo>
                    <a:pt x="99551" y="172221"/>
                    <a:pt x="95473" y="178809"/>
                    <a:pt x="90108" y="184233"/>
                  </a:cubicBezTo>
                  <a:cubicBezTo>
                    <a:pt x="85012" y="189206"/>
                    <a:pt x="78145" y="191916"/>
                    <a:pt x="71063" y="191744"/>
                  </a:cubicBezTo>
                  <a:cubicBezTo>
                    <a:pt x="60655" y="191202"/>
                    <a:pt x="50730" y="187050"/>
                    <a:pt x="43058" y="179995"/>
                  </a:cubicBezTo>
                  <a:lnTo>
                    <a:pt x="35816" y="174201"/>
                  </a:lnTo>
                  <a:cubicBezTo>
                    <a:pt x="34743" y="174110"/>
                    <a:pt x="33831" y="174898"/>
                    <a:pt x="33723" y="175960"/>
                  </a:cubicBezTo>
                  <a:cubicBezTo>
                    <a:pt x="33723" y="175982"/>
                    <a:pt x="33723" y="176003"/>
                    <a:pt x="33723" y="176025"/>
                  </a:cubicBezTo>
                  <a:cubicBezTo>
                    <a:pt x="33670" y="176722"/>
                    <a:pt x="33670" y="177420"/>
                    <a:pt x="33723" y="178117"/>
                  </a:cubicBezTo>
                  <a:cubicBezTo>
                    <a:pt x="33670" y="179045"/>
                    <a:pt x="33670" y="179979"/>
                    <a:pt x="33723" y="180907"/>
                  </a:cubicBezTo>
                  <a:cubicBezTo>
                    <a:pt x="33831" y="181926"/>
                    <a:pt x="33831" y="182946"/>
                    <a:pt x="33723" y="183965"/>
                  </a:cubicBezTo>
                  <a:cubicBezTo>
                    <a:pt x="33670" y="186610"/>
                    <a:pt x="33241" y="189239"/>
                    <a:pt x="32382" y="191744"/>
                  </a:cubicBezTo>
                  <a:cubicBezTo>
                    <a:pt x="31524" y="194534"/>
                    <a:pt x="27983" y="196036"/>
                    <a:pt x="21760" y="196250"/>
                  </a:cubicBezTo>
                  <a:close/>
                  <a:moveTo>
                    <a:pt x="66879" y="162183"/>
                  </a:moveTo>
                  <a:cubicBezTo>
                    <a:pt x="73853" y="162183"/>
                    <a:pt x="77447" y="155531"/>
                    <a:pt x="77608" y="142226"/>
                  </a:cubicBezTo>
                  <a:cubicBezTo>
                    <a:pt x="77876" y="131234"/>
                    <a:pt x="75033" y="120386"/>
                    <a:pt x="69400" y="110949"/>
                  </a:cubicBezTo>
                  <a:cubicBezTo>
                    <a:pt x="66718" y="105530"/>
                    <a:pt x="61192" y="102091"/>
                    <a:pt x="55129" y="102043"/>
                  </a:cubicBezTo>
                  <a:cubicBezTo>
                    <a:pt x="50784" y="102043"/>
                    <a:pt x="47887" y="105208"/>
                    <a:pt x="46384" y="111539"/>
                  </a:cubicBezTo>
                  <a:cubicBezTo>
                    <a:pt x="45580" y="115053"/>
                    <a:pt x="45151" y="118658"/>
                    <a:pt x="45204" y="122269"/>
                  </a:cubicBezTo>
                  <a:cubicBezTo>
                    <a:pt x="44829" y="133782"/>
                    <a:pt x="47940" y="145139"/>
                    <a:pt x="54164" y="154834"/>
                  </a:cubicBezTo>
                  <a:cubicBezTo>
                    <a:pt x="56846" y="159297"/>
                    <a:pt x="61675" y="162071"/>
                    <a:pt x="66879" y="162183"/>
                  </a:cubicBezTo>
                  <a:close/>
                </a:path>
              </a:pathLst>
            </a:custGeom>
            <a:solidFill>
              <a:schemeClr val="accent1"/>
            </a:solidFill>
            <a:ln w="5363" cap="flat">
              <a:noFill/>
              <a:prstDash val="solid"/>
              <a:miter/>
            </a:ln>
          </p:spPr>
          <p:txBody>
            <a:bodyPr rtlCol="0" anchor="ctr"/>
            <a:lstStyle/>
            <a:p>
              <a:endParaRPr lang="fr-FR"/>
            </a:p>
          </p:txBody>
        </p:sp>
        <p:sp>
          <p:nvSpPr>
            <p:cNvPr id="243" name="Graphique 6">
              <a:extLst>
                <a:ext uri="{FF2B5EF4-FFF2-40B4-BE49-F238E27FC236}">
                  <a16:creationId xmlns:a16="http://schemas.microsoft.com/office/drawing/2014/main" id="{7F3B25CA-560E-4957-A602-D7729CC0517B}"/>
                </a:ext>
              </a:extLst>
            </p:cNvPr>
            <p:cNvSpPr/>
            <p:nvPr/>
          </p:nvSpPr>
          <p:spPr>
            <a:xfrm>
              <a:off x="5571671" y="7324183"/>
              <a:ext cx="41472" cy="196945"/>
            </a:xfrm>
            <a:custGeom>
              <a:avLst/>
              <a:gdLst>
                <a:gd name="connsiteX0" fmla="*/ 19240 w 41472"/>
                <a:gd name="connsiteY0" fmla="*/ 196573 h 196945"/>
                <a:gd name="connsiteX1" fmla="*/ 18382 w 41472"/>
                <a:gd name="connsiteY1" fmla="*/ 196573 h 196945"/>
                <a:gd name="connsiteX2" fmla="*/ 8672 w 41472"/>
                <a:gd name="connsiteY2" fmla="*/ 193139 h 196945"/>
                <a:gd name="connsiteX3" fmla="*/ 2823 w 41472"/>
                <a:gd name="connsiteY3" fmla="*/ 183697 h 196945"/>
                <a:gd name="connsiteX4" fmla="*/ -449 w 41472"/>
                <a:gd name="connsiteY4" fmla="*/ 97376 h 196945"/>
                <a:gd name="connsiteX5" fmla="*/ 2985 w 41472"/>
                <a:gd name="connsiteY5" fmla="*/ 11538 h 196945"/>
                <a:gd name="connsiteX6" fmla="*/ 9905 w 41472"/>
                <a:gd name="connsiteY6" fmla="*/ 1452 h 196945"/>
                <a:gd name="connsiteX7" fmla="*/ 16665 w 41472"/>
                <a:gd name="connsiteY7" fmla="*/ -373 h 196945"/>
                <a:gd name="connsiteX8" fmla="*/ 21225 w 41472"/>
                <a:gd name="connsiteY8" fmla="*/ 325 h 196945"/>
                <a:gd name="connsiteX9" fmla="*/ 31526 w 41472"/>
                <a:gd name="connsiteY9" fmla="*/ 10411 h 196945"/>
                <a:gd name="connsiteX10" fmla="*/ 39036 w 41472"/>
                <a:gd name="connsiteY10" fmla="*/ 61592 h 196945"/>
                <a:gd name="connsiteX11" fmla="*/ 41021 w 41472"/>
                <a:gd name="connsiteY11" fmla="*/ 117333 h 196945"/>
                <a:gd name="connsiteX12" fmla="*/ 40592 w 41472"/>
                <a:gd name="connsiteY12" fmla="*/ 146840 h 196945"/>
                <a:gd name="connsiteX13" fmla="*/ 34799 w 41472"/>
                <a:gd name="connsiteY13" fmla="*/ 184394 h 196945"/>
                <a:gd name="connsiteX14" fmla="*/ 19240 w 41472"/>
                <a:gd name="connsiteY14" fmla="*/ 196573 h 196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1472" h="196945">
                  <a:moveTo>
                    <a:pt x="19240" y="196573"/>
                  </a:moveTo>
                  <a:lnTo>
                    <a:pt x="18382" y="196573"/>
                  </a:lnTo>
                  <a:cubicBezTo>
                    <a:pt x="14841" y="196503"/>
                    <a:pt x="11461" y="195301"/>
                    <a:pt x="8672" y="193139"/>
                  </a:cubicBezTo>
                  <a:cubicBezTo>
                    <a:pt x="5613" y="190843"/>
                    <a:pt x="3521" y="187468"/>
                    <a:pt x="2823" y="183697"/>
                  </a:cubicBezTo>
                  <a:cubicBezTo>
                    <a:pt x="624" y="172967"/>
                    <a:pt x="-503" y="144195"/>
                    <a:pt x="-449" y="97376"/>
                  </a:cubicBezTo>
                  <a:cubicBezTo>
                    <a:pt x="-395" y="50556"/>
                    <a:pt x="732" y="21946"/>
                    <a:pt x="2985" y="11538"/>
                  </a:cubicBezTo>
                  <a:cubicBezTo>
                    <a:pt x="3628" y="7305"/>
                    <a:pt x="6203" y="3597"/>
                    <a:pt x="9905" y="1452"/>
                  </a:cubicBezTo>
                  <a:cubicBezTo>
                    <a:pt x="11944" y="277"/>
                    <a:pt x="14304" y="-351"/>
                    <a:pt x="16665" y="-373"/>
                  </a:cubicBezTo>
                  <a:cubicBezTo>
                    <a:pt x="18221" y="-351"/>
                    <a:pt x="19723" y="-115"/>
                    <a:pt x="21225" y="325"/>
                  </a:cubicBezTo>
                  <a:cubicBezTo>
                    <a:pt x="26107" y="1758"/>
                    <a:pt x="29970" y="5540"/>
                    <a:pt x="31526" y="10411"/>
                  </a:cubicBezTo>
                  <a:cubicBezTo>
                    <a:pt x="35925" y="27133"/>
                    <a:pt x="38446" y="44306"/>
                    <a:pt x="39036" y="61592"/>
                  </a:cubicBezTo>
                  <a:cubicBezTo>
                    <a:pt x="40378" y="80154"/>
                    <a:pt x="41021" y="98770"/>
                    <a:pt x="41021" y="117333"/>
                  </a:cubicBezTo>
                  <a:cubicBezTo>
                    <a:pt x="41021" y="122698"/>
                    <a:pt x="41021" y="132355"/>
                    <a:pt x="40592" y="146840"/>
                  </a:cubicBezTo>
                  <a:cubicBezTo>
                    <a:pt x="40646" y="159582"/>
                    <a:pt x="38661" y="172253"/>
                    <a:pt x="34799" y="184394"/>
                  </a:cubicBezTo>
                  <a:cubicBezTo>
                    <a:pt x="33028" y="191535"/>
                    <a:pt x="26590" y="196551"/>
                    <a:pt x="19240" y="196573"/>
                  </a:cubicBezTo>
                  <a:close/>
                </a:path>
              </a:pathLst>
            </a:custGeom>
            <a:solidFill>
              <a:schemeClr val="accent1"/>
            </a:solidFill>
            <a:ln w="5363" cap="flat">
              <a:noFill/>
              <a:prstDash val="solid"/>
              <a:miter/>
            </a:ln>
          </p:spPr>
          <p:txBody>
            <a:bodyPr rtlCol="0" anchor="ctr"/>
            <a:lstStyle/>
            <a:p>
              <a:endParaRPr lang="fr-FR"/>
            </a:p>
          </p:txBody>
        </p:sp>
        <p:sp>
          <p:nvSpPr>
            <p:cNvPr id="245" name="Graphique 6">
              <a:extLst>
                <a:ext uri="{FF2B5EF4-FFF2-40B4-BE49-F238E27FC236}">
                  <a16:creationId xmlns:a16="http://schemas.microsoft.com/office/drawing/2014/main" id="{7F3B25CA-560E-4957-A602-D7729CC0517B}"/>
                </a:ext>
              </a:extLst>
            </p:cNvPr>
            <p:cNvSpPr/>
            <p:nvPr/>
          </p:nvSpPr>
          <p:spPr>
            <a:xfrm>
              <a:off x="5625482" y="7397521"/>
              <a:ext cx="105259" cy="124393"/>
            </a:xfrm>
            <a:custGeom>
              <a:avLst/>
              <a:gdLst>
                <a:gd name="connsiteX0" fmla="*/ 81417 w 105259"/>
                <a:gd name="connsiteY0" fmla="*/ 123932 h 124393"/>
                <a:gd name="connsiteX1" fmla="*/ 65376 w 105259"/>
                <a:gd name="connsiteY1" fmla="*/ 111067 h 124393"/>
                <a:gd name="connsiteX2" fmla="*/ 65323 w 105259"/>
                <a:gd name="connsiteY2" fmla="*/ 110466 h 124393"/>
                <a:gd name="connsiteX3" fmla="*/ 64196 w 105259"/>
                <a:gd name="connsiteY3" fmla="*/ 96893 h 124393"/>
                <a:gd name="connsiteX4" fmla="*/ 62909 w 105259"/>
                <a:gd name="connsiteY4" fmla="*/ 87719 h 124393"/>
                <a:gd name="connsiteX5" fmla="*/ 57973 w 105259"/>
                <a:gd name="connsiteY5" fmla="*/ 94372 h 124393"/>
                <a:gd name="connsiteX6" fmla="*/ 50891 w 105259"/>
                <a:gd name="connsiteY6" fmla="*/ 105101 h 124393"/>
                <a:gd name="connsiteX7" fmla="*/ 27715 w 105259"/>
                <a:gd name="connsiteY7" fmla="*/ 120391 h 124393"/>
                <a:gd name="connsiteX8" fmla="*/ 15268 w 105259"/>
                <a:gd name="connsiteY8" fmla="*/ 116421 h 124393"/>
                <a:gd name="connsiteX9" fmla="*/ 1373 w 105259"/>
                <a:gd name="connsiteY9" fmla="*/ 93513 h 124393"/>
                <a:gd name="connsiteX10" fmla="*/ -451 w 105259"/>
                <a:gd name="connsiteY10" fmla="*/ 79940 h 124393"/>
                <a:gd name="connsiteX11" fmla="*/ 7704 w 105259"/>
                <a:gd name="connsiteY11" fmla="*/ 43727 h 124393"/>
                <a:gd name="connsiteX12" fmla="*/ 29539 w 105259"/>
                <a:gd name="connsiteY12" fmla="*/ 17546 h 124393"/>
                <a:gd name="connsiteX13" fmla="*/ 47511 w 105259"/>
                <a:gd name="connsiteY13" fmla="*/ 12181 h 124393"/>
                <a:gd name="connsiteX14" fmla="*/ 64357 w 105259"/>
                <a:gd name="connsiteY14" fmla="*/ 16956 h 124393"/>
                <a:gd name="connsiteX15" fmla="*/ 66610 w 105259"/>
                <a:gd name="connsiteY15" fmla="*/ 17707 h 124393"/>
                <a:gd name="connsiteX16" fmla="*/ 70849 w 105259"/>
                <a:gd name="connsiteY16" fmla="*/ 12342 h 124393"/>
                <a:gd name="connsiteX17" fmla="*/ 75784 w 105259"/>
                <a:gd name="connsiteY17" fmla="*/ 4563 h 124393"/>
                <a:gd name="connsiteX18" fmla="*/ 85387 w 105259"/>
                <a:gd name="connsiteY18" fmla="*/ -373 h 124393"/>
                <a:gd name="connsiteX19" fmla="*/ 90377 w 105259"/>
                <a:gd name="connsiteY19" fmla="*/ 486 h 124393"/>
                <a:gd name="connsiteX20" fmla="*/ 97029 w 105259"/>
                <a:gd name="connsiteY20" fmla="*/ 9392 h 124393"/>
                <a:gd name="connsiteX21" fmla="*/ 100677 w 105259"/>
                <a:gd name="connsiteY21" fmla="*/ 34553 h 124393"/>
                <a:gd name="connsiteX22" fmla="*/ 104808 w 105259"/>
                <a:gd name="connsiteY22" fmla="*/ 103331 h 124393"/>
                <a:gd name="connsiteX23" fmla="*/ 104808 w 105259"/>
                <a:gd name="connsiteY23" fmla="*/ 106979 h 124393"/>
                <a:gd name="connsiteX24" fmla="*/ 99443 w 105259"/>
                <a:gd name="connsiteY24" fmla="*/ 118299 h 124393"/>
                <a:gd name="connsiteX25" fmla="*/ 81417 w 105259"/>
                <a:gd name="connsiteY25" fmla="*/ 123932 h 124393"/>
                <a:gd name="connsiteX26" fmla="*/ 36298 w 105259"/>
                <a:gd name="connsiteY26" fmla="*/ 89275 h 124393"/>
                <a:gd name="connsiteX27" fmla="*/ 54700 w 105259"/>
                <a:gd name="connsiteY27" fmla="*/ 66635 h 124393"/>
                <a:gd name="connsiteX28" fmla="*/ 64142 w 105259"/>
                <a:gd name="connsiteY28" fmla="*/ 39167 h 124393"/>
                <a:gd name="connsiteX29" fmla="*/ 55398 w 105259"/>
                <a:gd name="connsiteY29" fmla="*/ 34499 h 124393"/>
                <a:gd name="connsiteX30" fmla="*/ 38606 w 105259"/>
                <a:gd name="connsiteY30" fmla="*/ 45980 h 124393"/>
                <a:gd name="connsiteX31" fmla="*/ 29056 w 105259"/>
                <a:gd name="connsiteY31" fmla="*/ 70444 h 124393"/>
                <a:gd name="connsiteX32" fmla="*/ 28627 w 105259"/>
                <a:gd name="connsiteY32" fmla="*/ 75809 h 124393"/>
                <a:gd name="connsiteX33" fmla="*/ 33992 w 105259"/>
                <a:gd name="connsiteY33" fmla="*/ 88256 h 124393"/>
                <a:gd name="connsiteX34" fmla="*/ 36298 w 105259"/>
                <a:gd name="connsiteY34" fmla="*/ 89275 h 124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05259" h="124393">
                  <a:moveTo>
                    <a:pt x="81417" y="123932"/>
                  </a:moveTo>
                  <a:cubicBezTo>
                    <a:pt x="73424" y="124812"/>
                    <a:pt x="66235" y="119050"/>
                    <a:pt x="65376" y="111067"/>
                  </a:cubicBezTo>
                  <a:cubicBezTo>
                    <a:pt x="65376" y="110869"/>
                    <a:pt x="65323" y="110670"/>
                    <a:pt x="65323" y="110466"/>
                  </a:cubicBezTo>
                  <a:cubicBezTo>
                    <a:pt x="64571" y="105981"/>
                    <a:pt x="64196" y="101442"/>
                    <a:pt x="64196" y="96893"/>
                  </a:cubicBezTo>
                  <a:cubicBezTo>
                    <a:pt x="64196" y="90777"/>
                    <a:pt x="63767" y="87719"/>
                    <a:pt x="62909" y="87719"/>
                  </a:cubicBezTo>
                  <a:cubicBezTo>
                    <a:pt x="62158" y="87719"/>
                    <a:pt x="60494" y="89919"/>
                    <a:pt x="57973" y="94372"/>
                  </a:cubicBezTo>
                  <a:cubicBezTo>
                    <a:pt x="56095" y="97644"/>
                    <a:pt x="53734" y="101346"/>
                    <a:pt x="50891" y="105101"/>
                  </a:cubicBezTo>
                  <a:cubicBezTo>
                    <a:pt x="43756" y="115294"/>
                    <a:pt x="36031" y="120391"/>
                    <a:pt x="27715" y="120391"/>
                  </a:cubicBezTo>
                  <a:cubicBezTo>
                    <a:pt x="23262" y="120493"/>
                    <a:pt x="18863" y="119098"/>
                    <a:pt x="15268" y="116421"/>
                  </a:cubicBezTo>
                  <a:cubicBezTo>
                    <a:pt x="8079" y="110654"/>
                    <a:pt x="3197" y="102542"/>
                    <a:pt x="1373" y="93513"/>
                  </a:cubicBezTo>
                  <a:cubicBezTo>
                    <a:pt x="193" y="89087"/>
                    <a:pt x="-451" y="84522"/>
                    <a:pt x="-451" y="79940"/>
                  </a:cubicBezTo>
                  <a:cubicBezTo>
                    <a:pt x="-451" y="67413"/>
                    <a:pt x="2339" y="55042"/>
                    <a:pt x="7704" y="43727"/>
                  </a:cubicBezTo>
                  <a:cubicBezTo>
                    <a:pt x="12264" y="33040"/>
                    <a:pt x="19829" y="23936"/>
                    <a:pt x="29539" y="17546"/>
                  </a:cubicBezTo>
                  <a:cubicBezTo>
                    <a:pt x="34903" y="14075"/>
                    <a:pt x="41127" y="12214"/>
                    <a:pt x="47511" y="12181"/>
                  </a:cubicBezTo>
                  <a:cubicBezTo>
                    <a:pt x="53466" y="12294"/>
                    <a:pt x="59260" y="13936"/>
                    <a:pt x="64357" y="16956"/>
                  </a:cubicBezTo>
                  <a:cubicBezTo>
                    <a:pt x="65054" y="17402"/>
                    <a:pt x="65805" y="17664"/>
                    <a:pt x="66610" y="17707"/>
                  </a:cubicBezTo>
                  <a:cubicBezTo>
                    <a:pt x="67898" y="17707"/>
                    <a:pt x="69346" y="15883"/>
                    <a:pt x="70849" y="12342"/>
                  </a:cubicBezTo>
                  <a:cubicBezTo>
                    <a:pt x="71975" y="9456"/>
                    <a:pt x="73638" y="6811"/>
                    <a:pt x="75784" y="4563"/>
                  </a:cubicBezTo>
                  <a:cubicBezTo>
                    <a:pt x="78145" y="1650"/>
                    <a:pt x="81632" y="-142"/>
                    <a:pt x="85387" y="-373"/>
                  </a:cubicBezTo>
                  <a:cubicBezTo>
                    <a:pt x="87051" y="-249"/>
                    <a:pt x="88767" y="41"/>
                    <a:pt x="90377" y="486"/>
                  </a:cubicBezTo>
                  <a:cubicBezTo>
                    <a:pt x="92791" y="1022"/>
                    <a:pt x="95044" y="4027"/>
                    <a:pt x="97029" y="9392"/>
                  </a:cubicBezTo>
                  <a:cubicBezTo>
                    <a:pt x="98961" y="17659"/>
                    <a:pt x="100194" y="26076"/>
                    <a:pt x="100677" y="34553"/>
                  </a:cubicBezTo>
                  <a:cubicBezTo>
                    <a:pt x="103413" y="64634"/>
                    <a:pt x="104808" y="87558"/>
                    <a:pt x="104808" y="103331"/>
                  </a:cubicBezTo>
                  <a:lnTo>
                    <a:pt x="104808" y="106979"/>
                  </a:lnTo>
                  <a:cubicBezTo>
                    <a:pt x="104808" y="111362"/>
                    <a:pt x="102823" y="115504"/>
                    <a:pt x="99443" y="118299"/>
                  </a:cubicBezTo>
                  <a:cubicBezTo>
                    <a:pt x="94293" y="122226"/>
                    <a:pt x="87909" y="124222"/>
                    <a:pt x="81417" y="123932"/>
                  </a:cubicBezTo>
                  <a:close/>
                  <a:moveTo>
                    <a:pt x="36298" y="89275"/>
                  </a:moveTo>
                  <a:cubicBezTo>
                    <a:pt x="42253" y="89275"/>
                    <a:pt x="48369" y="81727"/>
                    <a:pt x="54700" y="66635"/>
                  </a:cubicBezTo>
                  <a:cubicBezTo>
                    <a:pt x="58938" y="57896"/>
                    <a:pt x="62104" y="48673"/>
                    <a:pt x="64142" y="39167"/>
                  </a:cubicBezTo>
                  <a:cubicBezTo>
                    <a:pt x="64142" y="36055"/>
                    <a:pt x="61245" y="34499"/>
                    <a:pt x="55398" y="34499"/>
                  </a:cubicBezTo>
                  <a:cubicBezTo>
                    <a:pt x="49550" y="34499"/>
                    <a:pt x="43595" y="38308"/>
                    <a:pt x="38606" y="45980"/>
                  </a:cubicBezTo>
                  <a:cubicBezTo>
                    <a:pt x="33777" y="53384"/>
                    <a:pt x="30505" y="61715"/>
                    <a:pt x="29056" y="70444"/>
                  </a:cubicBezTo>
                  <a:cubicBezTo>
                    <a:pt x="28787" y="72220"/>
                    <a:pt x="28627" y="74012"/>
                    <a:pt x="28627" y="75809"/>
                  </a:cubicBezTo>
                  <a:cubicBezTo>
                    <a:pt x="28197" y="80600"/>
                    <a:pt x="30182" y="85289"/>
                    <a:pt x="33992" y="88256"/>
                  </a:cubicBezTo>
                  <a:cubicBezTo>
                    <a:pt x="34636" y="88830"/>
                    <a:pt x="35440" y="89183"/>
                    <a:pt x="36298" y="89275"/>
                  </a:cubicBezTo>
                  <a:close/>
                </a:path>
              </a:pathLst>
            </a:custGeom>
            <a:solidFill>
              <a:schemeClr val="accent1"/>
            </a:solidFill>
            <a:ln w="5363" cap="flat">
              <a:noFill/>
              <a:prstDash val="solid"/>
              <a:miter/>
            </a:ln>
          </p:spPr>
          <p:txBody>
            <a:bodyPr rtlCol="0" anchor="ctr"/>
            <a:lstStyle/>
            <a:p>
              <a:endParaRPr lang="fr-FR"/>
            </a:p>
          </p:txBody>
        </p:sp>
        <p:sp>
          <p:nvSpPr>
            <p:cNvPr id="246" name="Graphique 6">
              <a:extLst>
                <a:ext uri="{FF2B5EF4-FFF2-40B4-BE49-F238E27FC236}">
                  <a16:creationId xmlns:a16="http://schemas.microsoft.com/office/drawing/2014/main" id="{7F3B25CA-560E-4957-A602-D7729CC0517B}"/>
                </a:ext>
              </a:extLst>
            </p:cNvPr>
            <p:cNvSpPr/>
            <p:nvPr/>
          </p:nvSpPr>
          <p:spPr>
            <a:xfrm>
              <a:off x="5749519" y="7323915"/>
              <a:ext cx="107480" cy="196640"/>
            </a:xfrm>
            <a:custGeom>
              <a:avLst/>
              <a:gdLst>
                <a:gd name="connsiteX0" fmla="*/ 21599 w 107480"/>
                <a:gd name="connsiteY0" fmla="*/ 196250 h 196640"/>
                <a:gd name="connsiteX1" fmla="*/ 21062 w 107480"/>
                <a:gd name="connsiteY1" fmla="*/ 196250 h 196640"/>
                <a:gd name="connsiteX2" fmla="*/ 7919 w 107480"/>
                <a:gd name="connsiteY2" fmla="*/ 189169 h 196640"/>
                <a:gd name="connsiteX3" fmla="*/ -22 w 107480"/>
                <a:gd name="connsiteY3" fmla="*/ 147591 h 196640"/>
                <a:gd name="connsiteX4" fmla="*/ -451 w 107480"/>
                <a:gd name="connsiteY4" fmla="*/ 122108 h 196640"/>
                <a:gd name="connsiteX5" fmla="*/ 837 w 107480"/>
                <a:gd name="connsiteY5" fmla="*/ 80101 h 196640"/>
                <a:gd name="connsiteX6" fmla="*/ 5504 w 107480"/>
                <a:gd name="connsiteY6" fmla="*/ 23126 h 196640"/>
                <a:gd name="connsiteX7" fmla="*/ 22779 w 107480"/>
                <a:gd name="connsiteY7" fmla="*/ -373 h 196640"/>
                <a:gd name="connsiteX8" fmla="*/ 39893 w 107480"/>
                <a:gd name="connsiteY8" fmla="*/ 23930 h 196640"/>
                <a:gd name="connsiteX9" fmla="*/ 40429 w 107480"/>
                <a:gd name="connsiteY9" fmla="*/ 57997 h 196640"/>
                <a:gd name="connsiteX10" fmla="*/ 42253 w 107480"/>
                <a:gd name="connsiteY10" fmla="*/ 69478 h 196640"/>
                <a:gd name="connsiteX11" fmla="*/ 46814 w 107480"/>
                <a:gd name="connsiteY11" fmla="*/ 74038 h 196640"/>
                <a:gd name="connsiteX12" fmla="*/ 48477 w 107480"/>
                <a:gd name="connsiteY12" fmla="*/ 73770 h 196640"/>
                <a:gd name="connsiteX13" fmla="*/ 61782 w 107480"/>
                <a:gd name="connsiteY13" fmla="*/ 71195 h 196640"/>
                <a:gd name="connsiteX14" fmla="*/ 77876 w 107480"/>
                <a:gd name="connsiteY14" fmla="*/ 75111 h 196640"/>
                <a:gd name="connsiteX15" fmla="*/ 94401 w 107480"/>
                <a:gd name="connsiteY15" fmla="*/ 89865 h 196640"/>
                <a:gd name="connsiteX16" fmla="*/ 107008 w 107480"/>
                <a:gd name="connsiteY16" fmla="*/ 134715 h 196640"/>
                <a:gd name="connsiteX17" fmla="*/ 102018 w 107480"/>
                <a:gd name="connsiteY17" fmla="*/ 164973 h 196640"/>
                <a:gd name="connsiteX18" fmla="*/ 90108 w 107480"/>
                <a:gd name="connsiteY18" fmla="*/ 184233 h 196640"/>
                <a:gd name="connsiteX19" fmla="*/ 71063 w 107480"/>
                <a:gd name="connsiteY19" fmla="*/ 191744 h 196640"/>
                <a:gd name="connsiteX20" fmla="*/ 43058 w 107480"/>
                <a:gd name="connsiteY20" fmla="*/ 179995 h 196640"/>
                <a:gd name="connsiteX21" fmla="*/ 35816 w 107480"/>
                <a:gd name="connsiteY21" fmla="*/ 174201 h 196640"/>
                <a:gd name="connsiteX22" fmla="*/ 33723 w 107480"/>
                <a:gd name="connsiteY22" fmla="*/ 175960 h 196640"/>
                <a:gd name="connsiteX23" fmla="*/ 33723 w 107480"/>
                <a:gd name="connsiteY23" fmla="*/ 176025 h 196640"/>
                <a:gd name="connsiteX24" fmla="*/ 33723 w 107480"/>
                <a:gd name="connsiteY24" fmla="*/ 178117 h 196640"/>
                <a:gd name="connsiteX25" fmla="*/ 33723 w 107480"/>
                <a:gd name="connsiteY25" fmla="*/ 180907 h 196640"/>
                <a:gd name="connsiteX26" fmla="*/ 33723 w 107480"/>
                <a:gd name="connsiteY26" fmla="*/ 183965 h 196640"/>
                <a:gd name="connsiteX27" fmla="*/ 32382 w 107480"/>
                <a:gd name="connsiteY27" fmla="*/ 191744 h 196640"/>
                <a:gd name="connsiteX28" fmla="*/ 21599 w 107480"/>
                <a:gd name="connsiteY28" fmla="*/ 196250 h 196640"/>
                <a:gd name="connsiteX29" fmla="*/ 66718 w 107480"/>
                <a:gd name="connsiteY29" fmla="*/ 162183 h 196640"/>
                <a:gd name="connsiteX30" fmla="*/ 77447 w 107480"/>
                <a:gd name="connsiteY30" fmla="*/ 142226 h 196640"/>
                <a:gd name="connsiteX31" fmla="*/ 69239 w 107480"/>
                <a:gd name="connsiteY31" fmla="*/ 110949 h 196640"/>
                <a:gd name="connsiteX32" fmla="*/ 54968 w 107480"/>
                <a:gd name="connsiteY32" fmla="*/ 102043 h 196640"/>
                <a:gd name="connsiteX33" fmla="*/ 46223 w 107480"/>
                <a:gd name="connsiteY33" fmla="*/ 111539 h 196640"/>
                <a:gd name="connsiteX34" fmla="*/ 45043 w 107480"/>
                <a:gd name="connsiteY34" fmla="*/ 122269 h 196640"/>
                <a:gd name="connsiteX35" fmla="*/ 54003 w 107480"/>
                <a:gd name="connsiteY35" fmla="*/ 154834 h 196640"/>
                <a:gd name="connsiteX36" fmla="*/ 66718 w 107480"/>
                <a:gd name="connsiteY36" fmla="*/ 162183 h 196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07480" h="196640">
                  <a:moveTo>
                    <a:pt x="21599" y="196250"/>
                  </a:moveTo>
                  <a:lnTo>
                    <a:pt x="21062" y="196250"/>
                  </a:lnTo>
                  <a:cubicBezTo>
                    <a:pt x="15697" y="196513"/>
                    <a:pt x="10655" y="193788"/>
                    <a:pt x="7919" y="189169"/>
                  </a:cubicBezTo>
                  <a:cubicBezTo>
                    <a:pt x="3304" y="181444"/>
                    <a:pt x="622" y="167709"/>
                    <a:pt x="-22" y="147591"/>
                  </a:cubicBezTo>
                  <a:cubicBezTo>
                    <a:pt x="-22" y="139115"/>
                    <a:pt x="-451" y="130638"/>
                    <a:pt x="-451" y="122108"/>
                  </a:cubicBezTo>
                  <a:cubicBezTo>
                    <a:pt x="-451" y="110375"/>
                    <a:pt x="-22" y="96373"/>
                    <a:pt x="837" y="80101"/>
                  </a:cubicBezTo>
                  <a:cubicBezTo>
                    <a:pt x="1373" y="61039"/>
                    <a:pt x="2929" y="42021"/>
                    <a:pt x="5504" y="23126"/>
                  </a:cubicBezTo>
                  <a:cubicBezTo>
                    <a:pt x="8240" y="7460"/>
                    <a:pt x="14034" y="-373"/>
                    <a:pt x="22779" y="-373"/>
                  </a:cubicBezTo>
                  <a:cubicBezTo>
                    <a:pt x="33992" y="-373"/>
                    <a:pt x="39732" y="7729"/>
                    <a:pt x="39893" y="23930"/>
                  </a:cubicBezTo>
                  <a:cubicBezTo>
                    <a:pt x="40162" y="42707"/>
                    <a:pt x="40322" y="54065"/>
                    <a:pt x="40429" y="57997"/>
                  </a:cubicBezTo>
                  <a:cubicBezTo>
                    <a:pt x="40537" y="61887"/>
                    <a:pt x="41127" y="65750"/>
                    <a:pt x="42253" y="69478"/>
                  </a:cubicBezTo>
                  <a:cubicBezTo>
                    <a:pt x="43219" y="72536"/>
                    <a:pt x="44722" y="74038"/>
                    <a:pt x="46814" y="74038"/>
                  </a:cubicBezTo>
                  <a:cubicBezTo>
                    <a:pt x="47404" y="74028"/>
                    <a:pt x="47940" y="73937"/>
                    <a:pt x="48477" y="73770"/>
                  </a:cubicBezTo>
                  <a:cubicBezTo>
                    <a:pt x="52715" y="72112"/>
                    <a:pt x="57222" y="71238"/>
                    <a:pt x="61782" y="71195"/>
                  </a:cubicBezTo>
                  <a:cubicBezTo>
                    <a:pt x="67361" y="71426"/>
                    <a:pt x="72834" y="72756"/>
                    <a:pt x="77876" y="75111"/>
                  </a:cubicBezTo>
                  <a:cubicBezTo>
                    <a:pt x="84743" y="78255"/>
                    <a:pt x="90484" y="83400"/>
                    <a:pt x="94401" y="89865"/>
                  </a:cubicBezTo>
                  <a:cubicBezTo>
                    <a:pt x="102984" y="103218"/>
                    <a:pt x="107383" y="118841"/>
                    <a:pt x="107008" y="134715"/>
                  </a:cubicBezTo>
                  <a:cubicBezTo>
                    <a:pt x="107115" y="145011"/>
                    <a:pt x="105398" y="155252"/>
                    <a:pt x="102018" y="164973"/>
                  </a:cubicBezTo>
                  <a:cubicBezTo>
                    <a:pt x="99551" y="172221"/>
                    <a:pt x="95473" y="178809"/>
                    <a:pt x="90108" y="184233"/>
                  </a:cubicBezTo>
                  <a:cubicBezTo>
                    <a:pt x="85012" y="189206"/>
                    <a:pt x="78145" y="191916"/>
                    <a:pt x="71063" y="191744"/>
                  </a:cubicBezTo>
                  <a:cubicBezTo>
                    <a:pt x="60655" y="191202"/>
                    <a:pt x="50730" y="187050"/>
                    <a:pt x="43058" y="179995"/>
                  </a:cubicBezTo>
                  <a:lnTo>
                    <a:pt x="35816" y="174201"/>
                  </a:lnTo>
                  <a:cubicBezTo>
                    <a:pt x="34743" y="174110"/>
                    <a:pt x="33831" y="174898"/>
                    <a:pt x="33723" y="175960"/>
                  </a:cubicBezTo>
                  <a:cubicBezTo>
                    <a:pt x="33723" y="175982"/>
                    <a:pt x="33723" y="176003"/>
                    <a:pt x="33723" y="176025"/>
                  </a:cubicBezTo>
                  <a:cubicBezTo>
                    <a:pt x="33670" y="176722"/>
                    <a:pt x="33670" y="177420"/>
                    <a:pt x="33723" y="178117"/>
                  </a:cubicBezTo>
                  <a:cubicBezTo>
                    <a:pt x="33670" y="179045"/>
                    <a:pt x="33670" y="179979"/>
                    <a:pt x="33723" y="180907"/>
                  </a:cubicBezTo>
                  <a:cubicBezTo>
                    <a:pt x="33831" y="181926"/>
                    <a:pt x="33831" y="182946"/>
                    <a:pt x="33723" y="183965"/>
                  </a:cubicBezTo>
                  <a:cubicBezTo>
                    <a:pt x="33670" y="186610"/>
                    <a:pt x="33241" y="189239"/>
                    <a:pt x="32382" y="191744"/>
                  </a:cubicBezTo>
                  <a:cubicBezTo>
                    <a:pt x="31363" y="194534"/>
                    <a:pt x="27822" y="196036"/>
                    <a:pt x="21599" y="196250"/>
                  </a:cubicBezTo>
                  <a:close/>
                  <a:moveTo>
                    <a:pt x="66718" y="162183"/>
                  </a:moveTo>
                  <a:cubicBezTo>
                    <a:pt x="73853" y="162183"/>
                    <a:pt x="77447" y="155531"/>
                    <a:pt x="77447" y="142226"/>
                  </a:cubicBezTo>
                  <a:cubicBezTo>
                    <a:pt x="77716" y="131234"/>
                    <a:pt x="74872" y="120386"/>
                    <a:pt x="69239" y="110949"/>
                  </a:cubicBezTo>
                  <a:cubicBezTo>
                    <a:pt x="66556" y="105530"/>
                    <a:pt x="61030" y="102091"/>
                    <a:pt x="54968" y="102043"/>
                  </a:cubicBezTo>
                  <a:cubicBezTo>
                    <a:pt x="50623" y="102043"/>
                    <a:pt x="47726" y="105208"/>
                    <a:pt x="46223" y="111539"/>
                  </a:cubicBezTo>
                  <a:cubicBezTo>
                    <a:pt x="45419" y="115053"/>
                    <a:pt x="44989" y="118658"/>
                    <a:pt x="45043" y="122269"/>
                  </a:cubicBezTo>
                  <a:cubicBezTo>
                    <a:pt x="44668" y="133782"/>
                    <a:pt x="47779" y="145139"/>
                    <a:pt x="54003" y="154834"/>
                  </a:cubicBezTo>
                  <a:cubicBezTo>
                    <a:pt x="56685" y="159297"/>
                    <a:pt x="61514" y="162071"/>
                    <a:pt x="66718" y="162183"/>
                  </a:cubicBezTo>
                  <a:close/>
                </a:path>
              </a:pathLst>
            </a:custGeom>
            <a:solidFill>
              <a:schemeClr val="accent1"/>
            </a:solidFill>
            <a:ln w="5363" cap="flat">
              <a:noFill/>
              <a:prstDash val="solid"/>
              <a:miter/>
            </a:ln>
          </p:spPr>
          <p:txBody>
            <a:bodyPr rtlCol="0" anchor="ctr"/>
            <a:lstStyle/>
            <a:p>
              <a:endParaRPr lang="fr-FR"/>
            </a:p>
          </p:txBody>
        </p:sp>
        <p:sp>
          <p:nvSpPr>
            <p:cNvPr id="247" name="Graphique 6">
              <a:extLst>
                <a:ext uri="{FF2B5EF4-FFF2-40B4-BE49-F238E27FC236}">
                  <a16:creationId xmlns:a16="http://schemas.microsoft.com/office/drawing/2014/main" id="{7F3B25CA-560E-4957-A602-D7729CC0517B}"/>
                </a:ext>
              </a:extLst>
            </p:cNvPr>
            <p:cNvSpPr/>
            <p:nvPr/>
          </p:nvSpPr>
          <p:spPr>
            <a:xfrm>
              <a:off x="5870709" y="7324183"/>
              <a:ext cx="41472" cy="196945"/>
            </a:xfrm>
            <a:custGeom>
              <a:avLst/>
              <a:gdLst>
                <a:gd name="connsiteX0" fmla="*/ 19240 w 41472"/>
                <a:gd name="connsiteY0" fmla="*/ 196573 h 196945"/>
                <a:gd name="connsiteX1" fmla="*/ 18382 w 41472"/>
                <a:gd name="connsiteY1" fmla="*/ 196573 h 196945"/>
                <a:gd name="connsiteX2" fmla="*/ 8672 w 41472"/>
                <a:gd name="connsiteY2" fmla="*/ 193139 h 196945"/>
                <a:gd name="connsiteX3" fmla="*/ 2823 w 41472"/>
                <a:gd name="connsiteY3" fmla="*/ 183697 h 196945"/>
                <a:gd name="connsiteX4" fmla="*/ -449 w 41472"/>
                <a:gd name="connsiteY4" fmla="*/ 97376 h 196945"/>
                <a:gd name="connsiteX5" fmla="*/ 2984 w 41472"/>
                <a:gd name="connsiteY5" fmla="*/ 11538 h 196945"/>
                <a:gd name="connsiteX6" fmla="*/ 9905 w 41472"/>
                <a:gd name="connsiteY6" fmla="*/ 1452 h 196945"/>
                <a:gd name="connsiteX7" fmla="*/ 16665 w 41472"/>
                <a:gd name="connsiteY7" fmla="*/ -373 h 196945"/>
                <a:gd name="connsiteX8" fmla="*/ 21225 w 41472"/>
                <a:gd name="connsiteY8" fmla="*/ 325 h 196945"/>
                <a:gd name="connsiteX9" fmla="*/ 31526 w 41472"/>
                <a:gd name="connsiteY9" fmla="*/ 10411 h 196945"/>
                <a:gd name="connsiteX10" fmla="*/ 39036 w 41472"/>
                <a:gd name="connsiteY10" fmla="*/ 61592 h 196945"/>
                <a:gd name="connsiteX11" fmla="*/ 41022 w 41472"/>
                <a:gd name="connsiteY11" fmla="*/ 117333 h 196945"/>
                <a:gd name="connsiteX12" fmla="*/ 40592 w 41472"/>
                <a:gd name="connsiteY12" fmla="*/ 146840 h 196945"/>
                <a:gd name="connsiteX13" fmla="*/ 34798 w 41472"/>
                <a:gd name="connsiteY13" fmla="*/ 184394 h 196945"/>
                <a:gd name="connsiteX14" fmla="*/ 19240 w 41472"/>
                <a:gd name="connsiteY14" fmla="*/ 196573 h 196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1472" h="196945">
                  <a:moveTo>
                    <a:pt x="19240" y="196573"/>
                  </a:moveTo>
                  <a:lnTo>
                    <a:pt x="18382" y="196573"/>
                  </a:lnTo>
                  <a:cubicBezTo>
                    <a:pt x="14841" y="196503"/>
                    <a:pt x="11461" y="195301"/>
                    <a:pt x="8672" y="193139"/>
                  </a:cubicBezTo>
                  <a:cubicBezTo>
                    <a:pt x="5613" y="190843"/>
                    <a:pt x="3521" y="187468"/>
                    <a:pt x="2823" y="183697"/>
                  </a:cubicBezTo>
                  <a:cubicBezTo>
                    <a:pt x="678" y="172967"/>
                    <a:pt x="-395" y="144195"/>
                    <a:pt x="-449" y="97376"/>
                  </a:cubicBezTo>
                  <a:cubicBezTo>
                    <a:pt x="-503" y="50556"/>
                    <a:pt x="678" y="21946"/>
                    <a:pt x="2984" y="11538"/>
                  </a:cubicBezTo>
                  <a:cubicBezTo>
                    <a:pt x="3628" y="7305"/>
                    <a:pt x="6203" y="3597"/>
                    <a:pt x="9905" y="1452"/>
                  </a:cubicBezTo>
                  <a:cubicBezTo>
                    <a:pt x="11944" y="277"/>
                    <a:pt x="14304" y="-351"/>
                    <a:pt x="16665" y="-373"/>
                  </a:cubicBezTo>
                  <a:cubicBezTo>
                    <a:pt x="18221" y="-351"/>
                    <a:pt x="19723" y="-115"/>
                    <a:pt x="21225" y="325"/>
                  </a:cubicBezTo>
                  <a:cubicBezTo>
                    <a:pt x="26107" y="1758"/>
                    <a:pt x="29970" y="5540"/>
                    <a:pt x="31526" y="10411"/>
                  </a:cubicBezTo>
                  <a:cubicBezTo>
                    <a:pt x="35925" y="27133"/>
                    <a:pt x="38446" y="44306"/>
                    <a:pt x="39036" y="61592"/>
                  </a:cubicBezTo>
                  <a:cubicBezTo>
                    <a:pt x="40378" y="80154"/>
                    <a:pt x="41022" y="98770"/>
                    <a:pt x="41022" y="117333"/>
                  </a:cubicBezTo>
                  <a:cubicBezTo>
                    <a:pt x="41022" y="122698"/>
                    <a:pt x="41022" y="132355"/>
                    <a:pt x="40592" y="146840"/>
                  </a:cubicBezTo>
                  <a:cubicBezTo>
                    <a:pt x="40646" y="159582"/>
                    <a:pt x="38661" y="172253"/>
                    <a:pt x="34798" y="184394"/>
                  </a:cubicBezTo>
                  <a:cubicBezTo>
                    <a:pt x="33028" y="191535"/>
                    <a:pt x="26590" y="196551"/>
                    <a:pt x="19240" y="196573"/>
                  </a:cubicBezTo>
                  <a:close/>
                </a:path>
              </a:pathLst>
            </a:custGeom>
            <a:solidFill>
              <a:schemeClr val="accent1"/>
            </a:solidFill>
            <a:ln w="5363" cap="flat">
              <a:noFill/>
              <a:prstDash val="solid"/>
              <a:miter/>
            </a:ln>
          </p:spPr>
          <p:txBody>
            <a:bodyPr rtlCol="0" anchor="ctr"/>
            <a:lstStyle/>
            <a:p>
              <a:endParaRPr lang="fr-FR"/>
            </a:p>
          </p:txBody>
        </p:sp>
        <p:sp>
          <p:nvSpPr>
            <p:cNvPr id="248" name="Graphique 6">
              <a:extLst>
                <a:ext uri="{FF2B5EF4-FFF2-40B4-BE49-F238E27FC236}">
                  <a16:creationId xmlns:a16="http://schemas.microsoft.com/office/drawing/2014/main" id="{7F3B25CA-560E-4957-A602-D7729CC0517B}"/>
                </a:ext>
              </a:extLst>
            </p:cNvPr>
            <p:cNvSpPr/>
            <p:nvPr/>
          </p:nvSpPr>
          <p:spPr>
            <a:xfrm>
              <a:off x="5924521" y="7397521"/>
              <a:ext cx="105259" cy="124387"/>
            </a:xfrm>
            <a:custGeom>
              <a:avLst/>
              <a:gdLst>
                <a:gd name="connsiteX0" fmla="*/ 81417 w 105259"/>
                <a:gd name="connsiteY0" fmla="*/ 123932 h 124387"/>
                <a:gd name="connsiteX1" fmla="*/ 65376 w 105259"/>
                <a:gd name="connsiteY1" fmla="*/ 110960 h 124387"/>
                <a:gd name="connsiteX2" fmla="*/ 65323 w 105259"/>
                <a:gd name="connsiteY2" fmla="*/ 110466 h 124387"/>
                <a:gd name="connsiteX3" fmla="*/ 64196 w 105259"/>
                <a:gd name="connsiteY3" fmla="*/ 96893 h 124387"/>
                <a:gd name="connsiteX4" fmla="*/ 62909 w 105259"/>
                <a:gd name="connsiteY4" fmla="*/ 87719 h 124387"/>
                <a:gd name="connsiteX5" fmla="*/ 57973 w 105259"/>
                <a:gd name="connsiteY5" fmla="*/ 94372 h 124387"/>
                <a:gd name="connsiteX6" fmla="*/ 50891 w 105259"/>
                <a:gd name="connsiteY6" fmla="*/ 105101 h 124387"/>
                <a:gd name="connsiteX7" fmla="*/ 27715 w 105259"/>
                <a:gd name="connsiteY7" fmla="*/ 120391 h 124387"/>
                <a:gd name="connsiteX8" fmla="*/ 15268 w 105259"/>
                <a:gd name="connsiteY8" fmla="*/ 116421 h 124387"/>
                <a:gd name="connsiteX9" fmla="*/ 1373 w 105259"/>
                <a:gd name="connsiteY9" fmla="*/ 93513 h 124387"/>
                <a:gd name="connsiteX10" fmla="*/ -451 w 105259"/>
                <a:gd name="connsiteY10" fmla="*/ 79940 h 124387"/>
                <a:gd name="connsiteX11" fmla="*/ 7704 w 105259"/>
                <a:gd name="connsiteY11" fmla="*/ 43727 h 124387"/>
                <a:gd name="connsiteX12" fmla="*/ 29539 w 105259"/>
                <a:gd name="connsiteY12" fmla="*/ 17546 h 124387"/>
                <a:gd name="connsiteX13" fmla="*/ 47511 w 105259"/>
                <a:gd name="connsiteY13" fmla="*/ 12181 h 124387"/>
                <a:gd name="connsiteX14" fmla="*/ 64357 w 105259"/>
                <a:gd name="connsiteY14" fmla="*/ 16956 h 124387"/>
                <a:gd name="connsiteX15" fmla="*/ 66610 w 105259"/>
                <a:gd name="connsiteY15" fmla="*/ 17707 h 124387"/>
                <a:gd name="connsiteX16" fmla="*/ 70849 w 105259"/>
                <a:gd name="connsiteY16" fmla="*/ 12342 h 124387"/>
                <a:gd name="connsiteX17" fmla="*/ 75784 w 105259"/>
                <a:gd name="connsiteY17" fmla="*/ 4563 h 124387"/>
                <a:gd name="connsiteX18" fmla="*/ 85387 w 105259"/>
                <a:gd name="connsiteY18" fmla="*/ -373 h 124387"/>
                <a:gd name="connsiteX19" fmla="*/ 90377 w 105259"/>
                <a:gd name="connsiteY19" fmla="*/ 486 h 124387"/>
                <a:gd name="connsiteX20" fmla="*/ 97029 w 105259"/>
                <a:gd name="connsiteY20" fmla="*/ 9392 h 124387"/>
                <a:gd name="connsiteX21" fmla="*/ 100677 w 105259"/>
                <a:gd name="connsiteY21" fmla="*/ 34553 h 124387"/>
                <a:gd name="connsiteX22" fmla="*/ 104808 w 105259"/>
                <a:gd name="connsiteY22" fmla="*/ 103331 h 124387"/>
                <a:gd name="connsiteX23" fmla="*/ 104808 w 105259"/>
                <a:gd name="connsiteY23" fmla="*/ 106979 h 124387"/>
                <a:gd name="connsiteX24" fmla="*/ 99443 w 105259"/>
                <a:gd name="connsiteY24" fmla="*/ 118299 h 124387"/>
                <a:gd name="connsiteX25" fmla="*/ 81417 w 105259"/>
                <a:gd name="connsiteY25" fmla="*/ 123932 h 124387"/>
                <a:gd name="connsiteX26" fmla="*/ 36298 w 105259"/>
                <a:gd name="connsiteY26" fmla="*/ 89275 h 124387"/>
                <a:gd name="connsiteX27" fmla="*/ 54700 w 105259"/>
                <a:gd name="connsiteY27" fmla="*/ 66635 h 124387"/>
                <a:gd name="connsiteX28" fmla="*/ 64142 w 105259"/>
                <a:gd name="connsiteY28" fmla="*/ 39167 h 124387"/>
                <a:gd name="connsiteX29" fmla="*/ 55398 w 105259"/>
                <a:gd name="connsiteY29" fmla="*/ 34499 h 124387"/>
                <a:gd name="connsiteX30" fmla="*/ 38606 w 105259"/>
                <a:gd name="connsiteY30" fmla="*/ 45980 h 124387"/>
                <a:gd name="connsiteX31" fmla="*/ 29056 w 105259"/>
                <a:gd name="connsiteY31" fmla="*/ 70444 h 124387"/>
                <a:gd name="connsiteX32" fmla="*/ 28681 w 105259"/>
                <a:gd name="connsiteY32" fmla="*/ 75809 h 124387"/>
                <a:gd name="connsiteX33" fmla="*/ 34046 w 105259"/>
                <a:gd name="connsiteY33" fmla="*/ 88256 h 124387"/>
                <a:gd name="connsiteX34" fmla="*/ 36298 w 105259"/>
                <a:gd name="connsiteY34" fmla="*/ 89275 h 124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05259" h="124387">
                  <a:moveTo>
                    <a:pt x="81417" y="123932"/>
                  </a:moveTo>
                  <a:cubicBezTo>
                    <a:pt x="73424" y="124785"/>
                    <a:pt x="66235" y="118975"/>
                    <a:pt x="65376" y="110960"/>
                  </a:cubicBezTo>
                  <a:cubicBezTo>
                    <a:pt x="65323" y="110793"/>
                    <a:pt x="65323" y="110633"/>
                    <a:pt x="65323" y="110466"/>
                  </a:cubicBezTo>
                  <a:cubicBezTo>
                    <a:pt x="64571" y="105981"/>
                    <a:pt x="64196" y="101442"/>
                    <a:pt x="64196" y="96893"/>
                  </a:cubicBezTo>
                  <a:cubicBezTo>
                    <a:pt x="64196" y="90777"/>
                    <a:pt x="63767" y="87719"/>
                    <a:pt x="62909" y="87719"/>
                  </a:cubicBezTo>
                  <a:cubicBezTo>
                    <a:pt x="62158" y="87719"/>
                    <a:pt x="60494" y="89919"/>
                    <a:pt x="57973" y="94372"/>
                  </a:cubicBezTo>
                  <a:cubicBezTo>
                    <a:pt x="56095" y="97644"/>
                    <a:pt x="53734" y="101346"/>
                    <a:pt x="50891" y="105101"/>
                  </a:cubicBezTo>
                  <a:cubicBezTo>
                    <a:pt x="43756" y="115294"/>
                    <a:pt x="36031" y="120391"/>
                    <a:pt x="27715" y="120391"/>
                  </a:cubicBezTo>
                  <a:cubicBezTo>
                    <a:pt x="23262" y="120493"/>
                    <a:pt x="18863" y="119098"/>
                    <a:pt x="15268" y="116421"/>
                  </a:cubicBezTo>
                  <a:cubicBezTo>
                    <a:pt x="8079" y="110654"/>
                    <a:pt x="3197" y="102542"/>
                    <a:pt x="1373" y="93513"/>
                  </a:cubicBezTo>
                  <a:cubicBezTo>
                    <a:pt x="193" y="89087"/>
                    <a:pt x="-451" y="84522"/>
                    <a:pt x="-451" y="79940"/>
                  </a:cubicBezTo>
                  <a:cubicBezTo>
                    <a:pt x="-451" y="67413"/>
                    <a:pt x="2339" y="55042"/>
                    <a:pt x="7704" y="43727"/>
                  </a:cubicBezTo>
                  <a:cubicBezTo>
                    <a:pt x="12264" y="33040"/>
                    <a:pt x="19829" y="23936"/>
                    <a:pt x="29539" y="17546"/>
                  </a:cubicBezTo>
                  <a:cubicBezTo>
                    <a:pt x="34903" y="14075"/>
                    <a:pt x="41127" y="12214"/>
                    <a:pt x="47511" y="12181"/>
                  </a:cubicBezTo>
                  <a:cubicBezTo>
                    <a:pt x="53466" y="12294"/>
                    <a:pt x="59260" y="13936"/>
                    <a:pt x="64357" y="16956"/>
                  </a:cubicBezTo>
                  <a:cubicBezTo>
                    <a:pt x="65054" y="17402"/>
                    <a:pt x="65805" y="17664"/>
                    <a:pt x="66610" y="17707"/>
                  </a:cubicBezTo>
                  <a:cubicBezTo>
                    <a:pt x="67898" y="17707"/>
                    <a:pt x="69346" y="15883"/>
                    <a:pt x="70849" y="12342"/>
                  </a:cubicBezTo>
                  <a:cubicBezTo>
                    <a:pt x="71975" y="9456"/>
                    <a:pt x="73638" y="6811"/>
                    <a:pt x="75784" y="4563"/>
                  </a:cubicBezTo>
                  <a:cubicBezTo>
                    <a:pt x="78145" y="1650"/>
                    <a:pt x="81632" y="-142"/>
                    <a:pt x="85387" y="-373"/>
                  </a:cubicBezTo>
                  <a:cubicBezTo>
                    <a:pt x="87051" y="-249"/>
                    <a:pt x="88767" y="41"/>
                    <a:pt x="90377" y="486"/>
                  </a:cubicBezTo>
                  <a:cubicBezTo>
                    <a:pt x="92791" y="1022"/>
                    <a:pt x="95044" y="4027"/>
                    <a:pt x="97029" y="9392"/>
                  </a:cubicBezTo>
                  <a:cubicBezTo>
                    <a:pt x="98961" y="17659"/>
                    <a:pt x="100194" y="26076"/>
                    <a:pt x="100677" y="34553"/>
                  </a:cubicBezTo>
                  <a:cubicBezTo>
                    <a:pt x="103413" y="64634"/>
                    <a:pt x="104754" y="87558"/>
                    <a:pt x="104808" y="103331"/>
                  </a:cubicBezTo>
                  <a:lnTo>
                    <a:pt x="104808" y="106979"/>
                  </a:lnTo>
                  <a:cubicBezTo>
                    <a:pt x="104808" y="111362"/>
                    <a:pt x="102823" y="115504"/>
                    <a:pt x="99443" y="118299"/>
                  </a:cubicBezTo>
                  <a:cubicBezTo>
                    <a:pt x="94293" y="122226"/>
                    <a:pt x="87909" y="124222"/>
                    <a:pt x="81417" y="123932"/>
                  </a:cubicBezTo>
                  <a:close/>
                  <a:moveTo>
                    <a:pt x="36298" y="89275"/>
                  </a:moveTo>
                  <a:cubicBezTo>
                    <a:pt x="42253" y="89275"/>
                    <a:pt x="48369" y="81727"/>
                    <a:pt x="54700" y="66635"/>
                  </a:cubicBezTo>
                  <a:cubicBezTo>
                    <a:pt x="58939" y="57896"/>
                    <a:pt x="62104" y="48673"/>
                    <a:pt x="64142" y="39167"/>
                  </a:cubicBezTo>
                  <a:cubicBezTo>
                    <a:pt x="64142" y="36055"/>
                    <a:pt x="61245" y="34499"/>
                    <a:pt x="55398" y="34499"/>
                  </a:cubicBezTo>
                  <a:cubicBezTo>
                    <a:pt x="49550" y="34499"/>
                    <a:pt x="43595" y="38308"/>
                    <a:pt x="38606" y="45980"/>
                  </a:cubicBezTo>
                  <a:cubicBezTo>
                    <a:pt x="33777" y="53384"/>
                    <a:pt x="30505" y="61715"/>
                    <a:pt x="29056" y="70444"/>
                  </a:cubicBezTo>
                  <a:cubicBezTo>
                    <a:pt x="28788" y="72220"/>
                    <a:pt x="28681" y="74012"/>
                    <a:pt x="28681" y="75809"/>
                  </a:cubicBezTo>
                  <a:cubicBezTo>
                    <a:pt x="28251" y="80600"/>
                    <a:pt x="30236" y="85289"/>
                    <a:pt x="34046" y="88256"/>
                  </a:cubicBezTo>
                  <a:cubicBezTo>
                    <a:pt x="34689" y="88819"/>
                    <a:pt x="35440" y="89173"/>
                    <a:pt x="36298" y="89275"/>
                  </a:cubicBezTo>
                  <a:close/>
                </a:path>
              </a:pathLst>
            </a:custGeom>
            <a:solidFill>
              <a:schemeClr val="accent1"/>
            </a:solidFill>
            <a:ln w="5363" cap="flat">
              <a:noFill/>
              <a:prstDash val="solid"/>
              <a:miter/>
            </a:ln>
          </p:spPr>
          <p:txBody>
            <a:bodyPr rtlCol="0" anchor="ctr"/>
            <a:lstStyle/>
            <a:p>
              <a:endParaRPr lang="fr-FR"/>
            </a:p>
          </p:txBody>
        </p:sp>
        <p:sp>
          <p:nvSpPr>
            <p:cNvPr id="249" name="Graphique 6">
              <a:extLst>
                <a:ext uri="{FF2B5EF4-FFF2-40B4-BE49-F238E27FC236}">
                  <a16:creationId xmlns:a16="http://schemas.microsoft.com/office/drawing/2014/main" id="{7F3B25CA-560E-4957-A602-D7729CC0517B}"/>
                </a:ext>
              </a:extLst>
            </p:cNvPr>
            <p:cNvSpPr/>
            <p:nvPr/>
          </p:nvSpPr>
          <p:spPr>
            <a:xfrm>
              <a:off x="6117711" y="7318264"/>
              <a:ext cx="48176" cy="202972"/>
            </a:xfrm>
            <a:custGeom>
              <a:avLst/>
              <a:gdLst>
                <a:gd name="connsiteX0" fmla="*/ 24871 w 48176"/>
                <a:gd name="connsiteY0" fmla="*/ 147555 h 202972"/>
                <a:gd name="connsiteX1" fmla="*/ -182 w 48176"/>
                <a:gd name="connsiteY1" fmla="*/ 121697 h 202972"/>
                <a:gd name="connsiteX2" fmla="*/ -451 w 48176"/>
                <a:gd name="connsiteY2" fmla="*/ 97501 h 202972"/>
                <a:gd name="connsiteX3" fmla="*/ -451 w 48176"/>
                <a:gd name="connsiteY3" fmla="*/ 77543 h 202972"/>
                <a:gd name="connsiteX4" fmla="*/ 2339 w 48176"/>
                <a:gd name="connsiteY4" fmla="*/ 39507 h 202972"/>
                <a:gd name="connsiteX5" fmla="*/ 12640 w 48176"/>
                <a:gd name="connsiteY5" fmla="*/ 6244 h 202972"/>
                <a:gd name="connsiteX6" fmla="*/ 33348 w 48176"/>
                <a:gd name="connsiteY6" fmla="*/ 2151 h 202972"/>
                <a:gd name="connsiteX7" fmla="*/ 37425 w 48176"/>
                <a:gd name="connsiteY7" fmla="*/ 6244 h 202972"/>
                <a:gd name="connsiteX8" fmla="*/ 47726 w 48176"/>
                <a:gd name="connsiteY8" fmla="*/ 82211 h 202972"/>
                <a:gd name="connsiteX9" fmla="*/ 47189 w 48176"/>
                <a:gd name="connsiteY9" fmla="*/ 120677 h 202972"/>
                <a:gd name="connsiteX10" fmla="*/ 40376 w 48176"/>
                <a:gd name="connsiteY10" fmla="*/ 140742 h 202972"/>
                <a:gd name="connsiteX11" fmla="*/ 24871 w 48176"/>
                <a:gd name="connsiteY11" fmla="*/ 147555 h 202972"/>
                <a:gd name="connsiteX12" fmla="*/ 25730 w 48176"/>
                <a:gd name="connsiteY12" fmla="*/ 202599 h 202972"/>
                <a:gd name="connsiteX13" fmla="*/ 24871 w 48176"/>
                <a:gd name="connsiteY13" fmla="*/ 202599 h 202972"/>
                <a:gd name="connsiteX14" fmla="*/ 12425 w 48176"/>
                <a:gd name="connsiteY14" fmla="*/ 197931 h 202972"/>
                <a:gd name="connsiteX15" fmla="*/ 6040 w 48176"/>
                <a:gd name="connsiteY15" fmla="*/ 184197 h 202972"/>
                <a:gd name="connsiteX16" fmla="*/ 11405 w 48176"/>
                <a:gd name="connsiteY16" fmla="*/ 170517 h 202972"/>
                <a:gd name="connsiteX17" fmla="*/ 25086 w 48176"/>
                <a:gd name="connsiteY17" fmla="*/ 164562 h 202972"/>
                <a:gd name="connsiteX18" fmla="*/ 37801 w 48176"/>
                <a:gd name="connsiteY18" fmla="*/ 169927 h 202972"/>
                <a:gd name="connsiteX19" fmla="*/ 43863 w 48176"/>
                <a:gd name="connsiteY19" fmla="*/ 183661 h 202972"/>
                <a:gd name="connsiteX20" fmla="*/ 38927 w 48176"/>
                <a:gd name="connsiteY20" fmla="*/ 196859 h 202972"/>
                <a:gd name="connsiteX21" fmla="*/ 25730 w 48176"/>
                <a:gd name="connsiteY21" fmla="*/ 202599 h 202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8176" h="202972">
                  <a:moveTo>
                    <a:pt x="24871" y="147555"/>
                  </a:moveTo>
                  <a:cubicBezTo>
                    <a:pt x="8777" y="147555"/>
                    <a:pt x="193" y="138971"/>
                    <a:pt x="-182" y="121697"/>
                  </a:cubicBezTo>
                  <a:cubicBezTo>
                    <a:pt x="-182" y="115849"/>
                    <a:pt x="-451" y="107801"/>
                    <a:pt x="-451" y="97501"/>
                  </a:cubicBezTo>
                  <a:cubicBezTo>
                    <a:pt x="-451" y="94121"/>
                    <a:pt x="-451" y="87469"/>
                    <a:pt x="-451" y="77543"/>
                  </a:cubicBezTo>
                  <a:cubicBezTo>
                    <a:pt x="-182" y="64823"/>
                    <a:pt x="729" y="52125"/>
                    <a:pt x="2339" y="39507"/>
                  </a:cubicBezTo>
                  <a:cubicBezTo>
                    <a:pt x="4109" y="24056"/>
                    <a:pt x="7543" y="12966"/>
                    <a:pt x="12640" y="6244"/>
                  </a:cubicBezTo>
                  <a:cubicBezTo>
                    <a:pt x="17200" y="-601"/>
                    <a:pt x="26481" y="-2431"/>
                    <a:pt x="33348" y="2151"/>
                  </a:cubicBezTo>
                  <a:cubicBezTo>
                    <a:pt x="34957" y="3235"/>
                    <a:pt x="36352" y="4624"/>
                    <a:pt x="37425" y="6244"/>
                  </a:cubicBezTo>
                  <a:cubicBezTo>
                    <a:pt x="44292" y="15311"/>
                    <a:pt x="47726" y="40580"/>
                    <a:pt x="47726" y="82211"/>
                  </a:cubicBezTo>
                  <a:cubicBezTo>
                    <a:pt x="47726" y="98520"/>
                    <a:pt x="47565" y="111342"/>
                    <a:pt x="47189" y="120677"/>
                  </a:cubicBezTo>
                  <a:cubicBezTo>
                    <a:pt x="47028" y="127909"/>
                    <a:pt x="44668" y="134910"/>
                    <a:pt x="40376" y="140742"/>
                  </a:cubicBezTo>
                  <a:cubicBezTo>
                    <a:pt x="36621" y="145415"/>
                    <a:pt x="30826" y="147958"/>
                    <a:pt x="24871" y="147555"/>
                  </a:cubicBezTo>
                  <a:close/>
                  <a:moveTo>
                    <a:pt x="25730" y="202599"/>
                  </a:moveTo>
                  <a:lnTo>
                    <a:pt x="24871" y="202599"/>
                  </a:lnTo>
                  <a:cubicBezTo>
                    <a:pt x="20311" y="202647"/>
                    <a:pt x="15859" y="200984"/>
                    <a:pt x="12425" y="197931"/>
                  </a:cubicBezTo>
                  <a:cubicBezTo>
                    <a:pt x="8401" y="194519"/>
                    <a:pt x="6040" y="189493"/>
                    <a:pt x="6040" y="184197"/>
                  </a:cubicBezTo>
                  <a:cubicBezTo>
                    <a:pt x="5987" y="179117"/>
                    <a:pt x="7919" y="174224"/>
                    <a:pt x="11405" y="170517"/>
                  </a:cubicBezTo>
                  <a:cubicBezTo>
                    <a:pt x="14839" y="166590"/>
                    <a:pt x="19882" y="164407"/>
                    <a:pt x="25086" y="164562"/>
                  </a:cubicBezTo>
                  <a:cubicBezTo>
                    <a:pt x="29861" y="164589"/>
                    <a:pt x="34421" y="166520"/>
                    <a:pt x="37801" y="169927"/>
                  </a:cubicBezTo>
                  <a:cubicBezTo>
                    <a:pt x="41663" y="173446"/>
                    <a:pt x="43863" y="178436"/>
                    <a:pt x="43863" y="183661"/>
                  </a:cubicBezTo>
                  <a:cubicBezTo>
                    <a:pt x="43970" y="188527"/>
                    <a:pt x="42200" y="193248"/>
                    <a:pt x="38927" y="196859"/>
                  </a:cubicBezTo>
                  <a:cubicBezTo>
                    <a:pt x="35547" y="200539"/>
                    <a:pt x="30719" y="202621"/>
                    <a:pt x="25730" y="202599"/>
                  </a:cubicBezTo>
                  <a:close/>
                </a:path>
              </a:pathLst>
            </a:custGeom>
            <a:solidFill>
              <a:schemeClr val="accent1"/>
            </a:solidFill>
            <a:ln w="5363" cap="flat">
              <a:noFill/>
              <a:prstDash val="solid"/>
              <a:miter/>
            </a:ln>
          </p:spPr>
          <p:txBody>
            <a:bodyPr rtlCol="0" anchor="ctr"/>
            <a:lstStyle/>
            <a:p>
              <a:endParaRPr lang="fr-FR"/>
            </a:p>
          </p:txBody>
        </p:sp>
      </p:grpSp>
      <p:sp>
        <p:nvSpPr>
          <p:cNvPr id="323" name="Espace réservé du pied de page 2">
            <a:extLst>
              <a:ext uri="{FF2B5EF4-FFF2-40B4-BE49-F238E27FC236}">
                <a16:creationId xmlns:a16="http://schemas.microsoft.com/office/drawing/2014/main" id="{88A3BEE1-EF1A-44D5-BAFD-4ECB380BE62E}"/>
              </a:ext>
            </a:extLst>
          </p:cNvPr>
          <p:cNvSpPr txBox="1">
            <a:spLocks/>
          </p:cNvSpPr>
          <p:nvPr/>
        </p:nvSpPr>
        <p:spPr>
          <a:xfrm>
            <a:off x="141942" y="6398185"/>
            <a:ext cx="4114800" cy="365125"/>
          </a:xfrm>
          <a:prstGeom prst="rect">
            <a:avLst/>
          </a:prstGeom>
        </p:spPr>
        <p:txBody>
          <a:bodyPr vert="horz" lIns="91440" tIns="45720" rIns="91440" bIns="45720" rtlCol="0" anchor="ctr"/>
          <a:lstStyle>
            <a:defPPr>
              <a:defRPr lang="fr-FR"/>
            </a:defPPr>
            <a:lvl1pPr marL="0" algn="l" defTabSz="914400" rtl="0" eaLnBrk="1" latinLnBrk="0" hangingPunct="1">
              <a:defRPr sz="8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fr-FR" b="1" dirty="0">
                <a:solidFill>
                  <a:schemeClr val="accent1"/>
                </a:solidFill>
                <a:latin typeface="+mj-lt"/>
              </a:rPr>
              <a:t>Niveau 3 (6</a:t>
            </a:r>
            <a:r>
              <a:rPr lang="fr-FR" b="1" baseline="30000" dirty="0">
                <a:solidFill>
                  <a:schemeClr val="accent1"/>
                </a:solidFill>
                <a:latin typeface="+mj-lt"/>
              </a:rPr>
              <a:t>e</a:t>
            </a:r>
            <a:r>
              <a:rPr lang="fr-FR" b="1" dirty="0">
                <a:solidFill>
                  <a:schemeClr val="accent1"/>
                </a:solidFill>
                <a:latin typeface="+mj-lt"/>
              </a:rPr>
              <a:t> – 5</a:t>
            </a:r>
            <a:r>
              <a:rPr lang="fr-FR" b="1" baseline="30000" dirty="0">
                <a:solidFill>
                  <a:schemeClr val="accent1"/>
                </a:solidFill>
                <a:latin typeface="+mj-lt"/>
              </a:rPr>
              <a:t>e</a:t>
            </a:r>
            <a:r>
              <a:rPr lang="fr-FR" b="1" dirty="0">
                <a:solidFill>
                  <a:schemeClr val="accent1"/>
                </a:solidFill>
                <a:latin typeface="+mj-lt"/>
              </a:rPr>
              <a:t>)</a:t>
            </a:r>
          </a:p>
        </p:txBody>
      </p:sp>
    </p:spTree>
    <p:custDataLst>
      <p:tags r:id="rId1"/>
    </p:custDataLst>
    <p:extLst>
      <p:ext uri="{BB962C8B-B14F-4D97-AF65-F5344CB8AC3E}">
        <p14:creationId xmlns:p14="http://schemas.microsoft.com/office/powerpoint/2010/main" val="415698438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225"/>
                                        </p:tgtEl>
                                        <p:attrNameLst>
                                          <p:attrName>style.visibility</p:attrName>
                                        </p:attrNameLst>
                                      </p:cBhvr>
                                      <p:to>
                                        <p:strVal val="visible"/>
                                      </p:to>
                                    </p:set>
                                    <p:animEffect transition="in" filter="fade">
                                      <p:cBhvr>
                                        <p:cTn id="13" dur="1000"/>
                                        <p:tgtEl>
                                          <p:spTgt spid="225"/>
                                        </p:tgtEl>
                                      </p:cBhvr>
                                    </p:animEffect>
                                    <p:anim calcmode="lin" valueType="num">
                                      <p:cBhvr>
                                        <p:cTn id="14" dur="1000" fill="hold"/>
                                        <p:tgtEl>
                                          <p:spTgt spid="225"/>
                                        </p:tgtEl>
                                        <p:attrNameLst>
                                          <p:attrName>ppt_x</p:attrName>
                                        </p:attrNameLst>
                                      </p:cBhvr>
                                      <p:tavLst>
                                        <p:tav tm="0">
                                          <p:val>
                                            <p:strVal val="#ppt_x"/>
                                          </p:val>
                                        </p:tav>
                                        <p:tav tm="100000">
                                          <p:val>
                                            <p:strVal val="#ppt_x"/>
                                          </p:val>
                                        </p:tav>
                                      </p:tavLst>
                                    </p:anim>
                                    <p:anim calcmode="lin" valueType="num">
                                      <p:cBhvr>
                                        <p:cTn id="15" dur="1000" fill="hold"/>
                                        <p:tgtEl>
                                          <p:spTgt spid="225"/>
                                        </p:tgtEl>
                                        <p:attrNameLst>
                                          <p:attrName>ppt_y</p:attrName>
                                        </p:attrNameLst>
                                      </p:cBhvr>
                                      <p:tavLst>
                                        <p:tav tm="0">
                                          <p:val>
                                            <p:strVal val="#ppt_y+.1"/>
                                          </p:val>
                                        </p:tav>
                                        <p:tav tm="100000">
                                          <p:val>
                                            <p:strVal val="#ppt_y"/>
                                          </p:val>
                                        </p:tav>
                                      </p:tavLst>
                                    </p:anim>
                                  </p:childTnLst>
                                </p:cTn>
                              </p:par>
                            </p:childTnLst>
                          </p:cTn>
                        </p:par>
                        <p:par>
                          <p:cTn id="16" fill="hold">
                            <p:stCondLst>
                              <p:cond delay="2000"/>
                            </p:stCondLst>
                            <p:childTnLst>
                              <p:par>
                                <p:cTn id="17" presetID="10" presetClass="entr" presetSubtype="0" fill="hold" nodeType="afterEffect">
                                  <p:stCondLst>
                                    <p:cond delay="0"/>
                                  </p:stCondLst>
                                  <p:childTnLst>
                                    <p:set>
                                      <p:cBhvr>
                                        <p:cTn id="18" dur="1" fill="hold">
                                          <p:stCondLst>
                                            <p:cond delay="0"/>
                                          </p:stCondLst>
                                        </p:cTn>
                                        <p:tgtEl>
                                          <p:spTgt spid="238"/>
                                        </p:tgtEl>
                                        <p:attrNameLst>
                                          <p:attrName>style.visibility</p:attrName>
                                        </p:attrNameLst>
                                      </p:cBhvr>
                                      <p:to>
                                        <p:strVal val="visible"/>
                                      </p:to>
                                    </p:set>
                                    <p:animEffect transition="in" filter="fade">
                                      <p:cBhvr>
                                        <p:cTn id="19" dur="10"/>
                                        <p:tgtEl>
                                          <p:spTgt spid="238"/>
                                        </p:tgtEl>
                                      </p:cBhvr>
                                    </p:animEffect>
                                  </p:childTnLst>
                                </p:cTn>
                              </p:par>
                              <p:par>
                                <p:cTn id="20" presetID="6" presetClass="emph" presetSubtype="0" fill="hold" nodeType="withEffect">
                                  <p:stCondLst>
                                    <p:cond delay="0"/>
                                  </p:stCondLst>
                                  <p:childTnLst>
                                    <p:animScale>
                                      <p:cBhvr>
                                        <p:cTn id="21" dur="10" fill="hold"/>
                                        <p:tgtEl>
                                          <p:spTgt spid="238"/>
                                        </p:tgtEl>
                                      </p:cBhvr>
                                      <p:by x="10000" y="10000"/>
                                    </p:animScale>
                                  </p:childTnLst>
                                </p:cTn>
                              </p:par>
                              <p:par>
                                <p:cTn id="22" presetID="6" presetClass="emph" presetSubtype="0" fill="hold" nodeType="withEffect">
                                  <p:stCondLst>
                                    <p:cond delay="0"/>
                                  </p:stCondLst>
                                  <p:childTnLst>
                                    <p:animScale>
                                      <p:cBhvr>
                                        <p:cTn id="23" dur="500" fill="hold"/>
                                        <p:tgtEl>
                                          <p:spTgt spid="238"/>
                                        </p:tgtEl>
                                      </p:cBhvr>
                                      <p:by x="1000000" y="1000000"/>
                                    </p:animScale>
                                  </p:childTnLst>
                                </p:cTn>
                              </p:par>
                              <p:par>
                                <p:cTn id="24" presetID="37" presetClass="path" presetSubtype="0" decel="100000" fill="hold" nodeType="withEffect">
                                  <p:stCondLst>
                                    <p:cond delay="0"/>
                                  </p:stCondLst>
                                  <p:childTnLst>
                                    <p:animMotion origin="layout" path="M 0.00065 4.44444E-6 C -0.02304 0.07129 -0.01588 0.2368 0.03477 0.25532 " pathEditMode="relative" rAng="0" ptsTypes="AA">
                                      <p:cBhvr>
                                        <p:cTn id="25" dur="1000" spd="-100000" fill="hold"/>
                                        <p:tgtEl>
                                          <p:spTgt spid="238"/>
                                        </p:tgtEl>
                                        <p:attrNameLst>
                                          <p:attrName>ppt_x</p:attrName>
                                          <p:attrName>ppt_y</p:attrName>
                                        </p:attrNameLst>
                                      </p:cBhvr>
                                      <p:rCtr x="1055" y="12755"/>
                                    </p:animMotion>
                                  </p:childTnLst>
                                </p:cTn>
                              </p:par>
                              <p:par>
                                <p:cTn id="26" presetID="31" presetClass="entr" presetSubtype="0" fill="hold" nodeType="withEffect">
                                  <p:stCondLst>
                                    <p:cond delay="0"/>
                                  </p:stCondLst>
                                  <p:childTnLst>
                                    <p:set>
                                      <p:cBhvr>
                                        <p:cTn id="27" dur="1" fill="hold">
                                          <p:stCondLst>
                                            <p:cond delay="0"/>
                                          </p:stCondLst>
                                        </p:cTn>
                                        <p:tgtEl>
                                          <p:spTgt spid="238"/>
                                        </p:tgtEl>
                                        <p:attrNameLst>
                                          <p:attrName>style.visibility</p:attrName>
                                        </p:attrNameLst>
                                      </p:cBhvr>
                                      <p:to>
                                        <p:strVal val="visible"/>
                                      </p:to>
                                    </p:set>
                                    <p:anim calcmode="lin" valueType="num">
                                      <p:cBhvr>
                                        <p:cTn id="28" dur="1000" fill="hold"/>
                                        <p:tgtEl>
                                          <p:spTgt spid="238"/>
                                        </p:tgtEl>
                                        <p:attrNameLst>
                                          <p:attrName>ppt_w</p:attrName>
                                        </p:attrNameLst>
                                      </p:cBhvr>
                                      <p:tavLst>
                                        <p:tav tm="0">
                                          <p:val>
                                            <p:fltVal val="0"/>
                                          </p:val>
                                        </p:tav>
                                        <p:tav tm="100000">
                                          <p:val>
                                            <p:strVal val="#ppt_w"/>
                                          </p:val>
                                        </p:tav>
                                      </p:tavLst>
                                    </p:anim>
                                    <p:anim calcmode="lin" valueType="num">
                                      <p:cBhvr>
                                        <p:cTn id="29" dur="1000" fill="hold"/>
                                        <p:tgtEl>
                                          <p:spTgt spid="238"/>
                                        </p:tgtEl>
                                        <p:attrNameLst>
                                          <p:attrName>ppt_h</p:attrName>
                                        </p:attrNameLst>
                                      </p:cBhvr>
                                      <p:tavLst>
                                        <p:tav tm="0">
                                          <p:val>
                                            <p:fltVal val="0"/>
                                          </p:val>
                                        </p:tav>
                                        <p:tav tm="100000">
                                          <p:val>
                                            <p:strVal val="#ppt_h"/>
                                          </p:val>
                                        </p:tav>
                                      </p:tavLst>
                                    </p:anim>
                                    <p:anim calcmode="lin" valueType="num">
                                      <p:cBhvr>
                                        <p:cTn id="30" dur="1000" fill="hold"/>
                                        <p:tgtEl>
                                          <p:spTgt spid="238"/>
                                        </p:tgtEl>
                                        <p:attrNameLst>
                                          <p:attrName>style.rotation</p:attrName>
                                        </p:attrNameLst>
                                      </p:cBhvr>
                                      <p:tavLst>
                                        <p:tav tm="0">
                                          <p:val>
                                            <p:fltVal val="90"/>
                                          </p:val>
                                        </p:tav>
                                        <p:tav tm="100000">
                                          <p:val>
                                            <p:fltVal val="0"/>
                                          </p:val>
                                        </p:tav>
                                      </p:tavLst>
                                    </p:anim>
                                    <p:animEffect transition="in" filter="fade">
                                      <p:cBhvr>
                                        <p:cTn id="31" dur="1000"/>
                                        <p:tgtEl>
                                          <p:spTgt spid="238"/>
                                        </p:tgtEl>
                                      </p:cBhvr>
                                    </p:animEffect>
                                  </p:childTnLst>
                                </p:cTn>
                              </p:par>
                            </p:childTnLst>
                          </p:cTn>
                        </p:par>
                        <p:par>
                          <p:cTn id="32" fill="hold">
                            <p:stCondLst>
                              <p:cond delay="3000"/>
                            </p:stCondLst>
                            <p:childTnLst>
                              <p:par>
                                <p:cTn id="33" presetID="10" presetClass="exit" presetSubtype="0" fill="hold" grpId="0" nodeType="afterEffect">
                                  <p:stCondLst>
                                    <p:cond delay="0"/>
                                  </p:stCondLst>
                                  <p:childTnLst>
                                    <p:animEffect transition="out" filter="fade">
                                      <p:cBhvr>
                                        <p:cTn id="34" dur="500"/>
                                        <p:tgtEl>
                                          <p:spTgt spid="514"/>
                                        </p:tgtEl>
                                      </p:cBhvr>
                                    </p:animEffect>
                                    <p:set>
                                      <p:cBhvr>
                                        <p:cTn id="35" dur="1" fill="hold">
                                          <p:stCondLst>
                                            <p:cond delay="499"/>
                                          </p:stCondLst>
                                        </p:cTn>
                                        <p:tgtEl>
                                          <p:spTgt spid="514"/>
                                        </p:tgtEl>
                                        <p:attrNameLst>
                                          <p:attrName>style.visibility</p:attrName>
                                        </p:attrNameLst>
                                      </p:cBhvr>
                                      <p:to>
                                        <p:strVal val="hidden"/>
                                      </p:to>
                                    </p:set>
                                  </p:childTnLst>
                                </p:cTn>
                              </p:par>
                            </p:childTnLst>
                          </p:cTn>
                        </p:par>
                        <p:par>
                          <p:cTn id="36" fill="hold">
                            <p:stCondLst>
                              <p:cond delay="3500"/>
                            </p:stCondLst>
                            <p:childTnLst>
                              <p:par>
                                <p:cTn id="37" presetID="10" presetClass="exit" presetSubtype="0" fill="hold" grpId="0" nodeType="afterEffect">
                                  <p:stCondLst>
                                    <p:cond delay="0"/>
                                  </p:stCondLst>
                                  <p:childTnLst>
                                    <p:animEffect transition="out" filter="fade">
                                      <p:cBhvr>
                                        <p:cTn id="38" dur="500"/>
                                        <p:tgtEl>
                                          <p:spTgt spid="408"/>
                                        </p:tgtEl>
                                      </p:cBhvr>
                                    </p:animEffect>
                                    <p:set>
                                      <p:cBhvr>
                                        <p:cTn id="39" dur="1" fill="hold">
                                          <p:stCondLst>
                                            <p:cond delay="499"/>
                                          </p:stCondLst>
                                        </p:cTn>
                                        <p:tgtEl>
                                          <p:spTgt spid="408"/>
                                        </p:tgtEl>
                                        <p:attrNameLst>
                                          <p:attrName>style.visibility</p:attrName>
                                        </p:attrNameLst>
                                      </p:cBhvr>
                                      <p:to>
                                        <p:strVal val="hidden"/>
                                      </p:to>
                                    </p:set>
                                  </p:childTnLst>
                                </p:cTn>
                              </p:par>
                            </p:childTnLst>
                          </p:cTn>
                        </p:par>
                        <p:par>
                          <p:cTn id="40" fill="hold">
                            <p:stCondLst>
                              <p:cond delay="4000"/>
                            </p:stCondLst>
                            <p:childTnLst>
                              <p:par>
                                <p:cTn id="41" presetID="10" presetClass="entr" presetSubtype="0" fill="hold" nodeType="afterEffect">
                                  <p:stCondLst>
                                    <p:cond delay="0"/>
                                  </p:stCondLst>
                                  <p:childTnLst>
                                    <p:set>
                                      <p:cBhvr>
                                        <p:cTn id="42" dur="1" fill="hold">
                                          <p:stCondLst>
                                            <p:cond delay="0"/>
                                          </p:stCondLst>
                                        </p:cTn>
                                        <p:tgtEl>
                                          <p:spTgt spid="250"/>
                                        </p:tgtEl>
                                        <p:attrNameLst>
                                          <p:attrName>style.visibility</p:attrName>
                                        </p:attrNameLst>
                                      </p:cBhvr>
                                      <p:to>
                                        <p:strVal val="visible"/>
                                      </p:to>
                                    </p:set>
                                    <p:animEffect transition="in" filter="fade">
                                      <p:cBhvr>
                                        <p:cTn id="43" dur="10"/>
                                        <p:tgtEl>
                                          <p:spTgt spid="250"/>
                                        </p:tgtEl>
                                      </p:cBhvr>
                                    </p:animEffect>
                                  </p:childTnLst>
                                </p:cTn>
                              </p:par>
                              <p:par>
                                <p:cTn id="44" presetID="6" presetClass="emph" presetSubtype="0" fill="hold" nodeType="withEffect">
                                  <p:stCondLst>
                                    <p:cond delay="0"/>
                                  </p:stCondLst>
                                  <p:childTnLst>
                                    <p:animScale>
                                      <p:cBhvr>
                                        <p:cTn id="45" dur="10" fill="hold"/>
                                        <p:tgtEl>
                                          <p:spTgt spid="250"/>
                                        </p:tgtEl>
                                      </p:cBhvr>
                                      <p:by x="10000" y="10000"/>
                                    </p:animScale>
                                  </p:childTnLst>
                                </p:cTn>
                              </p:par>
                              <p:par>
                                <p:cTn id="46" presetID="6" presetClass="emph" presetSubtype="0" fill="hold" nodeType="withEffect">
                                  <p:stCondLst>
                                    <p:cond delay="0"/>
                                  </p:stCondLst>
                                  <p:childTnLst>
                                    <p:animScale>
                                      <p:cBhvr>
                                        <p:cTn id="47" dur="500" fill="hold"/>
                                        <p:tgtEl>
                                          <p:spTgt spid="250"/>
                                        </p:tgtEl>
                                      </p:cBhvr>
                                      <p:by x="1000000" y="1000000"/>
                                    </p:animScale>
                                  </p:childTnLst>
                                </p:cTn>
                              </p:par>
                              <p:par>
                                <p:cTn id="48" presetID="37" presetClass="path" presetSubtype="0" decel="100000" fill="hold" nodeType="withEffect">
                                  <p:stCondLst>
                                    <p:cond delay="0"/>
                                  </p:stCondLst>
                                  <p:childTnLst>
                                    <p:animMotion origin="layout" path="M 0.00065 3.7037E-7 C -0.02305 0.0713 -0.01589 0.23681 0.03476 0.25532 " pathEditMode="relative" rAng="0" ptsTypes="AA">
                                      <p:cBhvr>
                                        <p:cTn id="49" dur="1000" spd="-100000" fill="hold"/>
                                        <p:tgtEl>
                                          <p:spTgt spid="250"/>
                                        </p:tgtEl>
                                        <p:attrNameLst>
                                          <p:attrName>ppt_x</p:attrName>
                                          <p:attrName>ppt_y</p:attrName>
                                        </p:attrNameLst>
                                      </p:cBhvr>
                                      <p:rCtr x="1055" y="12755"/>
                                    </p:animMotion>
                                  </p:childTnLst>
                                </p:cTn>
                              </p:par>
                              <p:par>
                                <p:cTn id="50" presetID="31" presetClass="entr" presetSubtype="0" fill="hold" nodeType="withEffect">
                                  <p:stCondLst>
                                    <p:cond delay="0"/>
                                  </p:stCondLst>
                                  <p:childTnLst>
                                    <p:set>
                                      <p:cBhvr>
                                        <p:cTn id="51" dur="1" fill="hold">
                                          <p:stCondLst>
                                            <p:cond delay="0"/>
                                          </p:stCondLst>
                                        </p:cTn>
                                        <p:tgtEl>
                                          <p:spTgt spid="250"/>
                                        </p:tgtEl>
                                        <p:attrNameLst>
                                          <p:attrName>style.visibility</p:attrName>
                                        </p:attrNameLst>
                                      </p:cBhvr>
                                      <p:to>
                                        <p:strVal val="visible"/>
                                      </p:to>
                                    </p:set>
                                    <p:anim calcmode="lin" valueType="num">
                                      <p:cBhvr>
                                        <p:cTn id="52" dur="1000" fill="hold"/>
                                        <p:tgtEl>
                                          <p:spTgt spid="250"/>
                                        </p:tgtEl>
                                        <p:attrNameLst>
                                          <p:attrName>ppt_w</p:attrName>
                                        </p:attrNameLst>
                                      </p:cBhvr>
                                      <p:tavLst>
                                        <p:tav tm="0">
                                          <p:val>
                                            <p:fltVal val="0"/>
                                          </p:val>
                                        </p:tav>
                                        <p:tav tm="100000">
                                          <p:val>
                                            <p:strVal val="#ppt_w"/>
                                          </p:val>
                                        </p:tav>
                                      </p:tavLst>
                                    </p:anim>
                                    <p:anim calcmode="lin" valueType="num">
                                      <p:cBhvr>
                                        <p:cTn id="53" dur="1000" fill="hold"/>
                                        <p:tgtEl>
                                          <p:spTgt spid="250"/>
                                        </p:tgtEl>
                                        <p:attrNameLst>
                                          <p:attrName>ppt_h</p:attrName>
                                        </p:attrNameLst>
                                      </p:cBhvr>
                                      <p:tavLst>
                                        <p:tav tm="0">
                                          <p:val>
                                            <p:fltVal val="0"/>
                                          </p:val>
                                        </p:tav>
                                        <p:tav tm="100000">
                                          <p:val>
                                            <p:strVal val="#ppt_h"/>
                                          </p:val>
                                        </p:tav>
                                      </p:tavLst>
                                    </p:anim>
                                    <p:anim calcmode="lin" valueType="num">
                                      <p:cBhvr>
                                        <p:cTn id="54" dur="1000" fill="hold"/>
                                        <p:tgtEl>
                                          <p:spTgt spid="250"/>
                                        </p:tgtEl>
                                        <p:attrNameLst>
                                          <p:attrName>style.rotation</p:attrName>
                                        </p:attrNameLst>
                                      </p:cBhvr>
                                      <p:tavLst>
                                        <p:tav tm="0">
                                          <p:val>
                                            <p:fltVal val="90"/>
                                          </p:val>
                                        </p:tav>
                                        <p:tav tm="100000">
                                          <p:val>
                                            <p:fltVal val="0"/>
                                          </p:val>
                                        </p:tav>
                                      </p:tavLst>
                                    </p:anim>
                                    <p:animEffect transition="in" filter="fade">
                                      <p:cBhvr>
                                        <p:cTn id="55" dur="1000"/>
                                        <p:tgtEl>
                                          <p:spTgt spid="250"/>
                                        </p:tgtEl>
                                      </p:cBhvr>
                                    </p:animEffect>
                                  </p:childTnLst>
                                </p:cTn>
                              </p:par>
                              <p:par>
                                <p:cTn id="56" presetID="8" presetClass="emph" presetSubtype="0" accel="41000" decel="59000" fill="hold" nodeType="withEffect">
                                  <p:stCondLst>
                                    <p:cond delay="500"/>
                                  </p:stCondLst>
                                  <p:childTnLst>
                                    <p:animRot by="-1200000">
                                      <p:cBhvr>
                                        <p:cTn id="57" dur="1000" fill="hold"/>
                                        <p:tgtEl>
                                          <p:spTgt spid="496"/>
                                        </p:tgtEl>
                                        <p:attrNameLst>
                                          <p:attrName>r</p:attrName>
                                        </p:attrNameLst>
                                      </p:cBhvr>
                                    </p:animRot>
                                  </p:childTnLst>
                                </p:cTn>
                              </p:par>
                            </p:childTnLst>
                          </p:cTn>
                        </p:par>
                        <p:par>
                          <p:cTn id="58" fill="hold">
                            <p:stCondLst>
                              <p:cond delay="5500"/>
                            </p:stCondLst>
                            <p:childTnLst>
                              <p:par>
                                <p:cTn id="59" presetID="32" presetClass="emph" presetSubtype="0" fill="remove" nodeType="afterEffect">
                                  <p:stCondLst>
                                    <p:cond delay="0"/>
                                  </p:stCondLst>
                                  <p:childTnLst>
                                    <p:animRot by="120000">
                                      <p:cBhvr>
                                        <p:cTn id="60" dur="100" fill="hold">
                                          <p:stCondLst>
                                            <p:cond delay="0"/>
                                          </p:stCondLst>
                                        </p:cTn>
                                        <p:tgtEl>
                                          <p:spTgt spid="496"/>
                                        </p:tgtEl>
                                        <p:attrNameLst>
                                          <p:attrName>r</p:attrName>
                                        </p:attrNameLst>
                                      </p:cBhvr>
                                    </p:animRot>
                                    <p:animRot by="-240000">
                                      <p:cBhvr>
                                        <p:cTn id="61" dur="200" fill="hold">
                                          <p:stCondLst>
                                            <p:cond delay="200"/>
                                          </p:stCondLst>
                                        </p:cTn>
                                        <p:tgtEl>
                                          <p:spTgt spid="496"/>
                                        </p:tgtEl>
                                        <p:attrNameLst>
                                          <p:attrName>r</p:attrName>
                                        </p:attrNameLst>
                                      </p:cBhvr>
                                    </p:animRot>
                                    <p:animRot by="240000">
                                      <p:cBhvr>
                                        <p:cTn id="62" dur="200" fill="hold">
                                          <p:stCondLst>
                                            <p:cond delay="400"/>
                                          </p:stCondLst>
                                        </p:cTn>
                                        <p:tgtEl>
                                          <p:spTgt spid="496"/>
                                        </p:tgtEl>
                                        <p:attrNameLst>
                                          <p:attrName>r</p:attrName>
                                        </p:attrNameLst>
                                      </p:cBhvr>
                                    </p:animRot>
                                    <p:animRot by="-240000">
                                      <p:cBhvr>
                                        <p:cTn id="63" dur="200" fill="hold">
                                          <p:stCondLst>
                                            <p:cond delay="600"/>
                                          </p:stCondLst>
                                        </p:cTn>
                                        <p:tgtEl>
                                          <p:spTgt spid="496"/>
                                        </p:tgtEl>
                                        <p:attrNameLst>
                                          <p:attrName>r</p:attrName>
                                        </p:attrNameLst>
                                      </p:cBhvr>
                                    </p:animRot>
                                    <p:animRot by="120000">
                                      <p:cBhvr>
                                        <p:cTn id="64" dur="200" fill="hold">
                                          <p:stCondLst>
                                            <p:cond delay="800"/>
                                          </p:stCondLst>
                                        </p:cTn>
                                        <p:tgtEl>
                                          <p:spTgt spid="496"/>
                                        </p:tgtEl>
                                        <p:attrNameLst>
                                          <p:attrName>r</p:attrName>
                                        </p:attrNameLst>
                                      </p:cBhvr>
                                    </p:animRot>
                                  </p:childTnLst>
                                </p:cTn>
                              </p:par>
                              <p:par>
                                <p:cTn id="65" presetID="8" presetClass="emph" presetSubtype="0" accel="48000" decel="52000" fill="hold" nodeType="withEffect">
                                  <p:stCondLst>
                                    <p:cond delay="0"/>
                                  </p:stCondLst>
                                  <p:childTnLst>
                                    <p:animRot by="900000">
                                      <p:cBhvr>
                                        <p:cTn id="66" dur="2000" fill="hold"/>
                                        <p:tgtEl>
                                          <p:spTgt spid="496"/>
                                        </p:tgtEl>
                                        <p:attrNameLst>
                                          <p:attrName>r</p:attrName>
                                        </p:attrNameLst>
                                      </p:cBhvr>
                                    </p:animRot>
                                  </p:childTnLst>
                                </p:cTn>
                              </p:par>
                              <p:par>
                                <p:cTn id="67" presetID="10" presetClass="entr" presetSubtype="0" fill="hold" nodeType="withEffect">
                                  <p:stCondLst>
                                    <p:cond delay="0"/>
                                  </p:stCondLst>
                                  <p:childTnLst>
                                    <p:set>
                                      <p:cBhvr>
                                        <p:cTn id="68" dur="1" fill="hold">
                                          <p:stCondLst>
                                            <p:cond delay="0"/>
                                          </p:stCondLst>
                                        </p:cTn>
                                        <p:tgtEl>
                                          <p:spTgt spid="252"/>
                                        </p:tgtEl>
                                        <p:attrNameLst>
                                          <p:attrName>style.visibility</p:attrName>
                                        </p:attrNameLst>
                                      </p:cBhvr>
                                      <p:to>
                                        <p:strVal val="visible"/>
                                      </p:to>
                                    </p:set>
                                    <p:animEffect transition="in" filter="fade">
                                      <p:cBhvr>
                                        <p:cTn id="69" dur="10"/>
                                        <p:tgtEl>
                                          <p:spTgt spid="252"/>
                                        </p:tgtEl>
                                      </p:cBhvr>
                                    </p:animEffect>
                                  </p:childTnLst>
                                </p:cTn>
                              </p:par>
                              <p:par>
                                <p:cTn id="70" presetID="6" presetClass="emph" presetSubtype="0" fill="hold" nodeType="withEffect">
                                  <p:stCondLst>
                                    <p:cond delay="0"/>
                                  </p:stCondLst>
                                  <p:childTnLst>
                                    <p:animScale>
                                      <p:cBhvr>
                                        <p:cTn id="71" dur="10" fill="hold"/>
                                        <p:tgtEl>
                                          <p:spTgt spid="252"/>
                                        </p:tgtEl>
                                      </p:cBhvr>
                                      <p:by x="10000" y="10000"/>
                                    </p:animScale>
                                  </p:childTnLst>
                                </p:cTn>
                              </p:par>
                              <p:par>
                                <p:cTn id="72" presetID="6" presetClass="emph" presetSubtype="0" fill="hold" nodeType="withEffect">
                                  <p:stCondLst>
                                    <p:cond delay="0"/>
                                  </p:stCondLst>
                                  <p:childTnLst>
                                    <p:animScale>
                                      <p:cBhvr>
                                        <p:cTn id="73" dur="500" fill="hold"/>
                                        <p:tgtEl>
                                          <p:spTgt spid="252"/>
                                        </p:tgtEl>
                                      </p:cBhvr>
                                      <p:by x="1000000" y="1000000"/>
                                    </p:animScale>
                                  </p:childTnLst>
                                </p:cTn>
                              </p:par>
                              <p:par>
                                <p:cTn id="74" presetID="37" presetClass="path" presetSubtype="0" decel="100000" fill="hold" nodeType="withEffect">
                                  <p:stCondLst>
                                    <p:cond delay="0"/>
                                  </p:stCondLst>
                                  <p:childTnLst>
                                    <p:animMotion origin="layout" path="M -2.5E-6 2.22222E-6 C 0.04792 0.06944 0.00157 0.28449 -0.10052 0.30416 " pathEditMode="relative" rAng="0" ptsTypes="AA">
                                      <p:cBhvr>
                                        <p:cTn id="75" dur="1000" spd="-100000" fill="hold"/>
                                        <p:tgtEl>
                                          <p:spTgt spid="252"/>
                                        </p:tgtEl>
                                        <p:attrNameLst>
                                          <p:attrName>ppt_x</p:attrName>
                                          <p:attrName>ppt_y</p:attrName>
                                        </p:attrNameLst>
                                      </p:cBhvr>
                                      <p:rCtr x="-4089" y="15208"/>
                                    </p:animMotion>
                                  </p:childTnLst>
                                </p:cTn>
                              </p:par>
                              <p:par>
                                <p:cTn id="76" presetID="31" presetClass="entr" presetSubtype="0" fill="hold" nodeType="withEffect">
                                  <p:stCondLst>
                                    <p:cond delay="0"/>
                                  </p:stCondLst>
                                  <p:childTnLst>
                                    <p:set>
                                      <p:cBhvr>
                                        <p:cTn id="77" dur="1" fill="hold">
                                          <p:stCondLst>
                                            <p:cond delay="0"/>
                                          </p:stCondLst>
                                        </p:cTn>
                                        <p:tgtEl>
                                          <p:spTgt spid="252"/>
                                        </p:tgtEl>
                                        <p:attrNameLst>
                                          <p:attrName>style.visibility</p:attrName>
                                        </p:attrNameLst>
                                      </p:cBhvr>
                                      <p:to>
                                        <p:strVal val="visible"/>
                                      </p:to>
                                    </p:set>
                                    <p:anim calcmode="lin" valueType="num">
                                      <p:cBhvr>
                                        <p:cTn id="78" dur="1000" fill="hold"/>
                                        <p:tgtEl>
                                          <p:spTgt spid="252"/>
                                        </p:tgtEl>
                                        <p:attrNameLst>
                                          <p:attrName>ppt_w</p:attrName>
                                        </p:attrNameLst>
                                      </p:cBhvr>
                                      <p:tavLst>
                                        <p:tav tm="0">
                                          <p:val>
                                            <p:fltVal val="0"/>
                                          </p:val>
                                        </p:tav>
                                        <p:tav tm="100000">
                                          <p:val>
                                            <p:strVal val="#ppt_w"/>
                                          </p:val>
                                        </p:tav>
                                      </p:tavLst>
                                    </p:anim>
                                    <p:anim calcmode="lin" valueType="num">
                                      <p:cBhvr>
                                        <p:cTn id="79" dur="1000" fill="hold"/>
                                        <p:tgtEl>
                                          <p:spTgt spid="252"/>
                                        </p:tgtEl>
                                        <p:attrNameLst>
                                          <p:attrName>ppt_h</p:attrName>
                                        </p:attrNameLst>
                                      </p:cBhvr>
                                      <p:tavLst>
                                        <p:tav tm="0">
                                          <p:val>
                                            <p:fltVal val="0"/>
                                          </p:val>
                                        </p:tav>
                                        <p:tav tm="100000">
                                          <p:val>
                                            <p:strVal val="#ppt_h"/>
                                          </p:val>
                                        </p:tav>
                                      </p:tavLst>
                                    </p:anim>
                                    <p:anim calcmode="lin" valueType="num">
                                      <p:cBhvr>
                                        <p:cTn id="80" dur="1000" fill="hold"/>
                                        <p:tgtEl>
                                          <p:spTgt spid="252"/>
                                        </p:tgtEl>
                                        <p:attrNameLst>
                                          <p:attrName>style.rotation</p:attrName>
                                        </p:attrNameLst>
                                      </p:cBhvr>
                                      <p:tavLst>
                                        <p:tav tm="0">
                                          <p:val>
                                            <p:fltVal val="90"/>
                                          </p:val>
                                        </p:tav>
                                        <p:tav tm="100000">
                                          <p:val>
                                            <p:fltVal val="0"/>
                                          </p:val>
                                        </p:tav>
                                      </p:tavLst>
                                    </p:anim>
                                    <p:animEffect transition="in" filter="fade">
                                      <p:cBhvr>
                                        <p:cTn id="81" dur="1000"/>
                                        <p:tgtEl>
                                          <p:spTgt spid="252"/>
                                        </p:tgtEl>
                                      </p:cBhvr>
                                    </p:animEffect>
                                  </p:childTnLst>
                                </p:cTn>
                              </p:par>
                              <p:par>
                                <p:cTn id="82" presetID="1" presetClass="entr" presetSubtype="0" fill="hold" nodeType="withEffect">
                                  <p:stCondLst>
                                    <p:cond delay="5500"/>
                                  </p:stCondLst>
                                  <p:childTnLst>
                                    <p:set>
                                      <p:cBhvr>
                                        <p:cTn id="83" dur="1" fill="hold">
                                          <p:stCondLst>
                                            <p:cond delay="0"/>
                                          </p:stCondLst>
                                        </p:cTn>
                                        <p:tgtEl>
                                          <p:spTgt spid="405"/>
                                        </p:tgtEl>
                                        <p:attrNameLst>
                                          <p:attrName>style.visibility</p:attrName>
                                        </p:attrNameLst>
                                      </p:cBhvr>
                                      <p:to>
                                        <p:strVal val="visible"/>
                                      </p:to>
                                    </p:set>
                                  </p:childTnLst>
                                </p:cTn>
                              </p:par>
                              <p:par>
                                <p:cTn id="84" presetID="6" presetClass="emph" presetSubtype="0" accel="46667" decel="53333" fill="hold" nodeType="withEffect">
                                  <p:stCondLst>
                                    <p:cond delay="5500"/>
                                  </p:stCondLst>
                                  <p:childTnLst>
                                    <p:animScale>
                                      <p:cBhvr>
                                        <p:cTn id="85" dur="50" fill="hold"/>
                                        <p:tgtEl>
                                          <p:spTgt spid="405"/>
                                        </p:tgtEl>
                                      </p:cBhvr>
                                      <p:by x="0" y="0"/>
                                    </p:animScale>
                                  </p:childTnLst>
                                </p:cTn>
                              </p:par>
                              <p:par>
                                <p:cTn id="86" presetID="1" presetClass="entr" presetSubtype="0" fill="hold" nodeType="withEffect">
                                  <p:stCondLst>
                                    <p:cond delay="2250"/>
                                  </p:stCondLst>
                                  <p:childTnLst>
                                    <p:set>
                                      <p:cBhvr>
                                        <p:cTn id="87" dur="1" fill="hold">
                                          <p:stCondLst>
                                            <p:cond delay="0"/>
                                          </p:stCondLst>
                                        </p:cTn>
                                        <p:tgtEl>
                                          <p:spTgt spid="505"/>
                                        </p:tgtEl>
                                        <p:attrNameLst>
                                          <p:attrName>style.visibility</p:attrName>
                                        </p:attrNameLst>
                                      </p:cBhvr>
                                      <p:to>
                                        <p:strVal val="visible"/>
                                      </p:to>
                                    </p:set>
                                  </p:childTnLst>
                                </p:cTn>
                              </p:par>
                              <p:par>
                                <p:cTn id="88" presetID="6" presetClass="emph" presetSubtype="0" accel="46667" decel="53333" fill="hold" nodeType="withEffect">
                                  <p:stCondLst>
                                    <p:cond delay="2250"/>
                                  </p:stCondLst>
                                  <p:childTnLst>
                                    <p:animScale>
                                      <p:cBhvr>
                                        <p:cTn id="89" dur="50" fill="hold"/>
                                        <p:tgtEl>
                                          <p:spTgt spid="505"/>
                                        </p:tgtEl>
                                      </p:cBhvr>
                                      <p:by x="0" y="0"/>
                                    </p:animScale>
                                  </p:childTnLst>
                                </p:cTn>
                              </p:par>
                              <p:par>
                                <p:cTn id="90" presetID="1" presetClass="entr" presetSubtype="0" fill="hold" nodeType="withEffect">
                                  <p:stCondLst>
                                    <p:cond delay="3900"/>
                                  </p:stCondLst>
                                  <p:childTnLst>
                                    <p:set>
                                      <p:cBhvr>
                                        <p:cTn id="91" dur="1" fill="hold">
                                          <p:stCondLst>
                                            <p:cond delay="0"/>
                                          </p:stCondLst>
                                        </p:cTn>
                                        <p:tgtEl>
                                          <p:spTgt spid="402"/>
                                        </p:tgtEl>
                                        <p:attrNameLst>
                                          <p:attrName>style.visibility</p:attrName>
                                        </p:attrNameLst>
                                      </p:cBhvr>
                                      <p:to>
                                        <p:strVal val="visible"/>
                                      </p:to>
                                    </p:set>
                                  </p:childTnLst>
                                </p:cTn>
                              </p:par>
                              <p:par>
                                <p:cTn id="92" presetID="6" presetClass="emph" presetSubtype="0" accel="46667" decel="53333" fill="hold" nodeType="withEffect">
                                  <p:stCondLst>
                                    <p:cond delay="4000"/>
                                  </p:stCondLst>
                                  <p:childTnLst>
                                    <p:animScale>
                                      <p:cBhvr>
                                        <p:cTn id="93" dur="50" fill="hold"/>
                                        <p:tgtEl>
                                          <p:spTgt spid="402"/>
                                        </p:tgtEl>
                                      </p:cBhvr>
                                      <p:by x="0" y="0"/>
                                    </p:animScale>
                                  </p:childTnLst>
                                </p:cTn>
                              </p:par>
                              <p:par>
                                <p:cTn id="94" presetID="1" presetClass="entr" presetSubtype="0" fill="hold" nodeType="withEffect">
                                  <p:stCondLst>
                                    <p:cond delay="3900"/>
                                  </p:stCondLst>
                                  <p:childTnLst>
                                    <p:set>
                                      <p:cBhvr>
                                        <p:cTn id="95" dur="1" fill="hold">
                                          <p:stCondLst>
                                            <p:cond delay="0"/>
                                          </p:stCondLst>
                                        </p:cTn>
                                        <p:tgtEl>
                                          <p:spTgt spid="508"/>
                                        </p:tgtEl>
                                        <p:attrNameLst>
                                          <p:attrName>style.visibility</p:attrName>
                                        </p:attrNameLst>
                                      </p:cBhvr>
                                      <p:to>
                                        <p:strVal val="visible"/>
                                      </p:to>
                                    </p:set>
                                  </p:childTnLst>
                                </p:cTn>
                              </p:par>
                              <p:par>
                                <p:cTn id="96" presetID="6" presetClass="emph" presetSubtype="0" accel="46667" decel="53333" fill="hold" nodeType="withEffect">
                                  <p:stCondLst>
                                    <p:cond delay="4000"/>
                                  </p:stCondLst>
                                  <p:childTnLst>
                                    <p:animScale>
                                      <p:cBhvr>
                                        <p:cTn id="97" dur="50" fill="hold"/>
                                        <p:tgtEl>
                                          <p:spTgt spid="508"/>
                                        </p:tgtEl>
                                      </p:cBhvr>
                                      <p:by x="0" y="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225" grpId="0"/>
      <p:bldP spid="408" grpId="0" animBg="1"/>
      <p:bldP spid="514" grpId="0" animBg="1"/>
    </p:bld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oneTexte 1">
            <a:extLst>
              <a:ext uri="{FF2B5EF4-FFF2-40B4-BE49-F238E27FC236}">
                <a16:creationId xmlns:a16="http://schemas.microsoft.com/office/drawing/2014/main" id="{42512C49-336E-4358-AE51-C6C6A1DA7BBC}"/>
              </a:ext>
            </a:extLst>
          </p:cNvPr>
          <p:cNvSpPr txBox="1"/>
          <p:nvPr/>
        </p:nvSpPr>
        <p:spPr>
          <a:xfrm>
            <a:off x="608512" y="2500573"/>
            <a:ext cx="6706688" cy="2616101"/>
          </a:xfrm>
          <a:prstGeom prst="rect">
            <a:avLst/>
          </a:prstGeom>
          <a:noFill/>
        </p:spPr>
        <p:txBody>
          <a:bodyPr wrap="square" anchor="t">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2400" b="1" i="0" u="none" strike="noStrike" kern="1200" cap="none" spc="0" normalizeH="0" baseline="0" noProof="0" dirty="0">
                <a:ln>
                  <a:noFill/>
                </a:ln>
                <a:solidFill>
                  <a:srgbClr val="00AAD3"/>
                </a:solidFill>
                <a:effectLst/>
                <a:uLnTx/>
                <a:uFillTx/>
                <a:latin typeface="Trebuchet MS" panose="020B0603020202020204" pitchFamily="34" charset="0"/>
                <a:ea typeface="+mn-ea"/>
                <a:cs typeface="+mn-cs"/>
              </a:rPr>
              <a:t>ÉTAPE 3 </a:t>
            </a:r>
          </a:p>
          <a:p>
            <a:pPr lvl="0"/>
            <a:r>
              <a:rPr kumimoji="0" lang="fr-FR" sz="2000" b="0" i="0" u="none" strike="noStrike" kern="1200" cap="none" spc="0" normalizeH="0" baseline="0" noProof="0" dirty="0">
                <a:ln>
                  <a:noFill/>
                </a:ln>
                <a:solidFill>
                  <a:srgbClr val="03326C"/>
                </a:solidFill>
                <a:effectLst/>
                <a:uLnTx/>
                <a:uFillTx/>
                <a:latin typeface="Trebuchet MS" panose="020B0603020202020204" pitchFamily="34" charset="0"/>
                <a:ea typeface="+mn-ea"/>
                <a:cs typeface="+mn-cs"/>
              </a:rPr>
              <a:t>Quand c’est terminé, Paul va dans une autre salle pour manger. Il y a des gâteaux, des jus de fruits et plein d’autres choses </a:t>
            </a:r>
            <a:r>
              <a:rPr lang="fr-FR" sz="2000" dirty="0">
                <a:solidFill>
                  <a:srgbClr val="03326C"/>
                </a:solidFill>
                <a:latin typeface="Trebuchet MS" panose="020B0603020202020204" pitchFamily="34" charset="0"/>
              </a:rPr>
              <a:t>sucrées ou salées pour </a:t>
            </a:r>
            <a:r>
              <a:rPr lang="fr-FR" sz="2000" b="1" dirty="0">
                <a:solidFill>
                  <a:srgbClr val="03326C"/>
                </a:solidFill>
                <a:latin typeface="Trebuchet MS" panose="020B0603020202020204" pitchFamily="34" charset="0"/>
              </a:rPr>
              <a:t>reprendre des forces.</a:t>
            </a:r>
            <a:r>
              <a:rPr lang="fr-FR" sz="2000" dirty="0">
                <a:solidFill>
                  <a:srgbClr val="03326C"/>
                </a:solidFill>
                <a:latin typeface="Trebuchet MS" panose="020B0603020202020204" pitchFamily="34" charset="0"/>
              </a:rPr>
              <a:t> Et ensuite, il repart travailler. </a:t>
            </a:r>
          </a:p>
          <a:p>
            <a:pPr lvl="0"/>
            <a:endParaRPr lang="fr-FR" sz="2000" dirty="0">
              <a:solidFill>
                <a:srgbClr val="03326C"/>
              </a:solidFill>
              <a:latin typeface="Trebuchet MS" panose="020B0603020202020204" pitchFamily="34" charset="0"/>
            </a:endParaRPr>
          </a:p>
          <a:p>
            <a:pPr lvl="0"/>
            <a:r>
              <a:rPr lang="fr-FR" sz="2000" dirty="0">
                <a:solidFill>
                  <a:srgbClr val="03326C"/>
                </a:solidFill>
                <a:latin typeface="Trebuchet MS" panose="020B0603020202020204" pitchFamily="34" charset="0"/>
              </a:rPr>
              <a:t>Il pourra revenir dans quelques mois faire un autre don s’il en a envie. </a:t>
            </a:r>
            <a:endParaRPr kumimoji="0" lang="fr-FR" sz="2000" b="0" i="0" u="none" strike="noStrike" kern="1200" cap="none" spc="0" normalizeH="0" baseline="0" noProof="0" dirty="0">
              <a:ln>
                <a:noFill/>
              </a:ln>
              <a:solidFill>
                <a:srgbClr val="03326C"/>
              </a:solidFill>
              <a:effectLst/>
              <a:uLnTx/>
              <a:uFillTx/>
              <a:latin typeface="Trebuchet MS" panose="020B0603020202020204" pitchFamily="34" charset="0"/>
              <a:ea typeface="+mn-ea"/>
              <a:cs typeface="+mn-cs"/>
            </a:endParaRPr>
          </a:p>
        </p:txBody>
      </p:sp>
      <p:sp>
        <p:nvSpPr>
          <p:cNvPr id="3" name="ZoneTexte 2">
            <a:extLst>
              <a:ext uri="{FF2B5EF4-FFF2-40B4-BE49-F238E27FC236}">
                <a16:creationId xmlns:a16="http://schemas.microsoft.com/office/drawing/2014/main" id="{CA3EBEB4-0534-418F-B59F-9DD724A26E19}"/>
              </a:ext>
            </a:extLst>
          </p:cNvPr>
          <p:cNvSpPr txBox="1"/>
          <p:nvPr/>
        </p:nvSpPr>
        <p:spPr>
          <a:xfrm>
            <a:off x="608512" y="1565229"/>
            <a:ext cx="6096000" cy="523220"/>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2800" b="1" i="0" u="none" strike="noStrike" kern="1200" cap="none" spc="0" normalizeH="0" baseline="0" noProof="0" dirty="0">
                <a:ln>
                  <a:noFill/>
                </a:ln>
                <a:solidFill>
                  <a:srgbClr val="D9042B"/>
                </a:solidFill>
                <a:effectLst/>
                <a:uLnTx/>
                <a:uFillTx/>
                <a:latin typeface="Trebuchet MS" panose="020B0603020202020204" pitchFamily="34" charset="0"/>
                <a:ea typeface="+mn-ea"/>
                <a:cs typeface="+mn-cs"/>
              </a:rPr>
              <a:t>Comment ça marche ?</a:t>
            </a:r>
          </a:p>
        </p:txBody>
      </p:sp>
      <p:sp useBgFill="1">
        <p:nvSpPr>
          <p:cNvPr id="4" name="MaskAnim_text_left">
            <a:extLst>
              <a:ext uri="{FF2B5EF4-FFF2-40B4-BE49-F238E27FC236}">
                <a16:creationId xmlns:a16="http://schemas.microsoft.com/office/drawing/2014/main" id="{0FEA3DFA-9981-4D09-9C7B-9B9B51E5AF13}"/>
              </a:ext>
            </a:extLst>
          </p:cNvPr>
          <p:cNvSpPr/>
          <p:nvPr/>
        </p:nvSpPr>
        <p:spPr>
          <a:xfrm>
            <a:off x="0" y="1391860"/>
            <a:ext cx="608512" cy="824566"/>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Trebuchet MS"/>
              <a:ea typeface="+mn-ea"/>
              <a:cs typeface="+mn-cs"/>
            </a:endParaRPr>
          </a:p>
        </p:txBody>
      </p:sp>
      <p:grpSp>
        <p:nvGrpSpPr>
          <p:cNvPr id="7" name="Graphique 5">
            <a:extLst>
              <a:ext uri="{FF2B5EF4-FFF2-40B4-BE49-F238E27FC236}">
                <a16:creationId xmlns:a16="http://schemas.microsoft.com/office/drawing/2014/main" id="{3891CBD7-EEE1-453F-BAD7-DF74F633DEB8}"/>
              </a:ext>
            </a:extLst>
          </p:cNvPr>
          <p:cNvGrpSpPr/>
          <p:nvPr/>
        </p:nvGrpSpPr>
        <p:grpSpPr>
          <a:xfrm>
            <a:off x="7425486" y="1128789"/>
            <a:ext cx="3053644" cy="5726544"/>
            <a:chOff x="7425486" y="1128789"/>
            <a:chExt cx="3053644" cy="5726544"/>
          </a:xfrm>
        </p:grpSpPr>
        <p:grpSp>
          <p:nvGrpSpPr>
            <p:cNvPr id="8" name="Graphique 5">
              <a:extLst>
                <a:ext uri="{FF2B5EF4-FFF2-40B4-BE49-F238E27FC236}">
                  <a16:creationId xmlns:a16="http://schemas.microsoft.com/office/drawing/2014/main" id="{3891CBD7-EEE1-453F-BAD7-DF74F633DEB8}"/>
                </a:ext>
              </a:extLst>
            </p:cNvPr>
            <p:cNvGrpSpPr/>
            <p:nvPr/>
          </p:nvGrpSpPr>
          <p:grpSpPr>
            <a:xfrm>
              <a:off x="7425486" y="2899428"/>
              <a:ext cx="3053644" cy="3955905"/>
              <a:chOff x="7425486" y="2899428"/>
              <a:chExt cx="3053644" cy="3955905"/>
            </a:xfrm>
          </p:grpSpPr>
          <p:sp>
            <p:nvSpPr>
              <p:cNvPr id="9" name="Forme libre : forme 8">
                <a:extLst>
                  <a:ext uri="{FF2B5EF4-FFF2-40B4-BE49-F238E27FC236}">
                    <a16:creationId xmlns:a16="http://schemas.microsoft.com/office/drawing/2014/main" id="{71DDBEA8-D10A-4F5B-839A-DDB5CAEE247E}"/>
                  </a:ext>
                </a:extLst>
              </p:cNvPr>
              <p:cNvSpPr/>
              <p:nvPr/>
            </p:nvSpPr>
            <p:spPr>
              <a:xfrm>
                <a:off x="8661228" y="2899428"/>
                <a:ext cx="368063" cy="2518811"/>
              </a:xfrm>
              <a:custGeom>
                <a:avLst/>
                <a:gdLst>
                  <a:gd name="connsiteX0" fmla="*/ 243117 w 368063"/>
                  <a:gd name="connsiteY0" fmla="*/ 0 h 2518811"/>
                  <a:gd name="connsiteX1" fmla="*/ 368064 w 368063"/>
                  <a:gd name="connsiteY1" fmla="*/ 6661 h 2518811"/>
                  <a:gd name="connsiteX2" fmla="*/ 139718 w 368063"/>
                  <a:gd name="connsiteY2" fmla="*/ 2518811 h 2518811"/>
                  <a:gd name="connsiteX3" fmla="*/ 0 w 368063"/>
                  <a:gd name="connsiteY3" fmla="*/ 2498885 h 2518811"/>
                  <a:gd name="connsiteX4" fmla="*/ 243117 w 368063"/>
                  <a:gd name="connsiteY4" fmla="*/ 0 h 25188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063" h="2518811">
                    <a:moveTo>
                      <a:pt x="243117" y="0"/>
                    </a:moveTo>
                    <a:lnTo>
                      <a:pt x="368064" y="6661"/>
                    </a:lnTo>
                    <a:lnTo>
                      <a:pt x="139718" y="2518811"/>
                    </a:lnTo>
                    <a:lnTo>
                      <a:pt x="0" y="2498885"/>
                    </a:lnTo>
                    <a:lnTo>
                      <a:pt x="243117" y="0"/>
                    </a:lnTo>
                    <a:close/>
                  </a:path>
                </a:pathLst>
              </a:custGeom>
              <a:solidFill>
                <a:srgbClr val="EAEAEA"/>
              </a:solidFill>
              <a:ln w="578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10" name="Forme libre : forme 9">
                <a:extLst>
                  <a:ext uri="{FF2B5EF4-FFF2-40B4-BE49-F238E27FC236}">
                    <a16:creationId xmlns:a16="http://schemas.microsoft.com/office/drawing/2014/main" id="{A72C76DE-0F96-4E14-A921-14020E378572}"/>
                  </a:ext>
                </a:extLst>
              </p:cNvPr>
              <p:cNvSpPr/>
              <p:nvPr/>
            </p:nvSpPr>
            <p:spPr>
              <a:xfrm>
                <a:off x="8800946" y="2906090"/>
                <a:ext cx="298726" cy="2512149"/>
              </a:xfrm>
              <a:custGeom>
                <a:avLst/>
                <a:gdLst>
                  <a:gd name="connsiteX0" fmla="*/ 228346 w 298726"/>
                  <a:gd name="connsiteY0" fmla="*/ 0 h 2512149"/>
                  <a:gd name="connsiteX1" fmla="*/ 298726 w 298726"/>
                  <a:gd name="connsiteY1" fmla="*/ 16973 h 2512149"/>
                  <a:gd name="connsiteX2" fmla="*/ 95868 w 298726"/>
                  <a:gd name="connsiteY2" fmla="*/ 2488284 h 2512149"/>
                  <a:gd name="connsiteX3" fmla="*/ 0 w 298726"/>
                  <a:gd name="connsiteY3" fmla="*/ 2512150 h 2512149"/>
                  <a:gd name="connsiteX4" fmla="*/ 228346 w 298726"/>
                  <a:gd name="connsiteY4" fmla="*/ 0 h 25121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8726" h="2512149">
                    <a:moveTo>
                      <a:pt x="228346" y="0"/>
                    </a:moveTo>
                    <a:lnTo>
                      <a:pt x="298726" y="16973"/>
                    </a:lnTo>
                    <a:lnTo>
                      <a:pt x="95868" y="2488284"/>
                    </a:lnTo>
                    <a:lnTo>
                      <a:pt x="0" y="2512150"/>
                    </a:lnTo>
                    <a:lnTo>
                      <a:pt x="228346" y="0"/>
                    </a:lnTo>
                    <a:close/>
                  </a:path>
                </a:pathLst>
              </a:custGeom>
              <a:solidFill>
                <a:srgbClr val="DDDDDD"/>
              </a:solidFill>
              <a:ln w="578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11" name="Forme libre : forme 10">
                <a:extLst>
                  <a:ext uri="{FF2B5EF4-FFF2-40B4-BE49-F238E27FC236}">
                    <a16:creationId xmlns:a16="http://schemas.microsoft.com/office/drawing/2014/main" id="{94992EE3-33D8-4C3C-8974-4A4A130D6A75}"/>
                  </a:ext>
                </a:extLst>
              </p:cNvPr>
              <p:cNvSpPr/>
              <p:nvPr/>
            </p:nvSpPr>
            <p:spPr>
              <a:xfrm>
                <a:off x="9029292" y="2980467"/>
                <a:ext cx="1244199" cy="320564"/>
              </a:xfrm>
              <a:custGeom>
                <a:avLst/>
                <a:gdLst>
                  <a:gd name="connsiteX0" fmla="*/ 27457 w 1244199"/>
                  <a:gd name="connsiteY0" fmla="*/ 0 h 320564"/>
                  <a:gd name="connsiteX1" fmla="*/ 0 w 1244199"/>
                  <a:gd name="connsiteY1" fmla="*/ 258931 h 320564"/>
                  <a:gd name="connsiteX2" fmla="*/ 1221261 w 1244199"/>
                  <a:gd name="connsiteY2" fmla="*/ 320565 h 320564"/>
                  <a:gd name="connsiteX3" fmla="*/ 1244200 w 1244199"/>
                  <a:gd name="connsiteY3" fmla="*/ 60765 h 320564"/>
                  <a:gd name="connsiteX4" fmla="*/ 27457 w 1244199"/>
                  <a:gd name="connsiteY4" fmla="*/ 0 h 3205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4199" h="320564">
                    <a:moveTo>
                      <a:pt x="27457" y="0"/>
                    </a:moveTo>
                    <a:lnTo>
                      <a:pt x="0" y="258931"/>
                    </a:lnTo>
                    <a:lnTo>
                      <a:pt x="1221261" y="320565"/>
                    </a:lnTo>
                    <a:lnTo>
                      <a:pt x="1244200" y="60765"/>
                    </a:lnTo>
                    <a:lnTo>
                      <a:pt x="27457" y="0"/>
                    </a:lnTo>
                    <a:close/>
                  </a:path>
                </a:pathLst>
              </a:custGeom>
              <a:solidFill>
                <a:srgbClr val="EAEAEA"/>
              </a:solidFill>
              <a:ln w="578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12" name="Forme libre : forme 11">
                <a:extLst>
                  <a:ext uri="{FF2B5EF4-FFF2-40B4-BE49-F238E27FC236}">
                    <a16:creationId xmlns:a16="http://schemas.microsoft.com/office/drawing/2014/main" id="{EF9EE3C1-D6B2-4325-8CC3-12F198561C78}"/>
                  </a:ext>
                </a:extLst>
              </p:cNvPr>
              <p:cNvSpPr/>
              <p:nvPr/>
            </p:nvSpPr>
            <p:spPr>
              <a:xfrm>
                <a:off x="8887604" y="4593137"/>
                <a:ext cx="1241013" cy="244622"/>
              </a:xfrm>
              <a:custGeom>
                <a:avLst/>
                <a:gdLst>
                  <a:gd name="connsiteX0" fmla="*/ 18884 w 1241013"/>
                  <a:gd name="connsiteY0" fmla="*/ 0 h 244622"/>
                  <a:gd name="connsiteX1" fmla="*/ 0 w 1241013"/>
                  <a:gd name="connsiteY1" fmla="*/ 156922 h 244622"/>
                  <a:gd name="connsiteX2" fmla="*/ 1227227 w 1241013"/>
                  <a:gd name="connsiteY2" fmla="*/ 244623 h 244622"/>
                  <a:gd name="connsiteX3" fmla="*/ 1241014 w 1241013"/>
                  <a:gd name="connsiteY3" fmla="*/ 88511 h 244622"/>
                  <a:gd name="connsiteX4" fmla="*/ 18884 w 1241013"/>
                  <a:gd name="connsiteY4" fmla="*/ 0 h 2446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1013" h="244622">
                    <a:moveTo>
                      <a:pt x="18884" y="0"/>
                    </a:moveTo>
                    <a:lnTo>
                      <a:pt x="0" y="156922"/>
                    </a:lnTo>
                    <a:lnTo>
                      <a:pt x="1227227" y="244623"/>
                    </a:lnTo>
                    <a:lnTo>
                      <a:pt x="1241014" y="88511"/>
                    </a:lnTo>
                    <a:lnTo>
                      <a:pt x="18884" y="0"/>
                    </a:lnTo>
                    <a:close/>
                  </a:path>
                </a:pathLst>
              </a:custGeom>
              <a:solidFill>
                <a:srgbClr val="EAEAEA"/>
              </a:solidFill>
              <a:ln w="578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13" name="Forme libre : forme 12">
                <a:extLst>
                  <a:ext uri="{FF2B5EF4-FFF2-40B4-BE49-F238E27FC236}">
                    <a16:creationId xmlns:a16="http://schemas.microsoft.com/office/drawing/2014/main" id="{ABBE480A-4BB0-40CF-BE36-7467DB909B6D}"/>
                  </a:ext>
                </a:extLst>
              </p:cNvPr>
              <p:cNvSpPr/>
              <p:nvPr/>
            </p:nvSpPr>
            <p:spPr>
              <a:xfrm>
                <a:off x="9029292" y="3239398"/>
                <a:ext cx="1221261" cy="74435"/>
              </a:xfrm>
              <a:custGeom>
                <a:avLst/>
                <a:gdLst>
                  <a:gd name="connsiteX0" fmla="*/ 0 w 1221261"/>
                  <a:gd name="connsiteY0" fmla="*/ 0 h 74435"/>
                  <a:gd name="connsiteX1" fmla="*/ 13323 w 1221261"/>
                  <a:gd name="connsiteY1" fmla="*/ 10079 h 74435"/>
                  <a:gd name="connsiteX2" fmla="*/ 1216337 w 1221261"/>
                  <a:gd name="connsiteY2" fmla="*/ 74435 h 74435"/>
                  <a:gd name="connsiteX3" fmla="*/ 1221261 w 1221261"/>
                  <a:gd name="connsiteY3" fmla="*/ 61634 h 74435"/>
                  <a:gd name="connsiteX4" fmla="*/ 0 w 1221261"/>
                  <a:gd name="connsiteY4" fmla="*/ 0 h 744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1261" h="74435">
                    <a:moveTo>
                      <a:pt x="0" y="0"/>
                    </a:moveTo>
                    <a:lnTo>
                      <a:pt x="13323" y="10079"/>
                    </a:lnTo>
                    <a:lnTo>
                      <a:pt x="1216337" y="74435"/>
                    </a:lnTo>
                    <a:lnTo>
                      <a:pt x="1221261" y="61634"/>
                    </a:lnTo>
                    <a:lnTo>
                      <a:pt x="0" y="0"/>
                    </a:lnTo>
                    <a:close/>
                  </a:path>
                </a:pathLst>
              </a:custGeom>
              <a:solidFill>
                <a:srgbClr val="DDDDDD"/>
              </a:solidFill>
              <a:ln w="578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14" name="Forme libre : forme 13">
                <a:extLst>
                  <a:ext uri="{FF2B5EF4-FFF2-40B4-BE49-F238E27FC236}">
                    <a16:creationId xmlns:a16="http://schemas.microsoft.com/office/drawing/2014/main" id="{8D1C6B97-0167-442D-A2EA-4EAC6D8F033A}"/>
                  </a:ext>
                </a:extLst>
              </p:cNvPr>
              <p:cNvSpPr/>
              <p:nvPr/>
            </p:nvSpPr>
            <p:spPr>
              <a:xfrm>
                <a:off x="9216973" y="3255675"/>
                <a:ext cx="242653" cy="1364802"/>
              </a:xfrm>
              <a:custGeom>
                <a:avLst/>
                <a:gdLst>
                  <a:gd name="connsiteX0" fmla="*/ 134621 w 242653"/>
                  <a:gd name="connsiteY0" fmla="*/ 0 h 1364802"/>
                  <a:gd name="connsiteX1" fmla="*/ 0 w 242653"/>
                  <a:gd name="connsiteY1" fmla="*/ 1359937 h 1364802"/>
                  <a:gd name="connsiteX2" fmla="*/ 102008 w 242653"/>
                  <a:gd name="connsiteY2" fmla="*/ 1364802 h 1364802"/>
                  <a:gd name="connsiteX3" fmla="*/ 242654 w 242653"/>
                  <a:gd name="connsiteY3" fmla="*/ 5445 h 1364802"/>
                  <a:gd name="connsiteX4" fmla="*/ 134621 w 242653"/>
                  <a:gd name="connsiteY4" fmla="*/ 0 h 13648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2653" h="1364802">
                    <a:moveTo>
                      <a:pt x="134621" y="0"/>
                    </a:moveTo>
                    <a:lnTo>
                      <a:pt x="0" y="1359937"/>
                    </a:lnTo>
                    <a:lnTo>
                      <a:pt x="102008" y="1364802"/>
                    </a:lnTo>
                    <a:lnTo>
                      <a:pt x="242654" y="5445"/>
                    </a:lnTo>
                    <a:lnTo>
                      <a:pt x="134621" y="0"/>
                    </a:lnTo>
                    <a:close/>
                  </a:path>
                </a:pathLst>
              </a:custGeom>
              <a:solidFill>
                <a:srgbClr val="EAEAEA"/>
              </a:solidFill>
              <a:ln w="578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15" name="Forme libre : forme 14">
                <a:extLst>
                  <a:ext uri="{FF2B5EF4-FFF2-40B4-BE49-F238E27FC236}">
                    <a16:creationId xmlns:a16="http://schemas.microsoft.com/office/drawing/2014/main" id="{39948D07-A0F2-47B5-9621-08DA32FFC490}"/>
                  </a:ext>
                </a:extLst>
              </p:cNvPr>
              <p:cNvSpPr/>
              <p:nvPr/>
            </p:nvSpPr>
            <p:spPr>
              <a:xfrm>
                <a:off x="9318982" y="3259672"/>
                <a:ext cx="156401" cy="1365439"/>
              </a:xfrm>
              <a:custGeom>
                <a:avLst/>
                <a:gdLst>
                  <a:gd name="connsiteX0" fmla="*/ 156401 w 156401"/>
                  <a:gd name="connsiteY0" fmla="*/ 0 h 1365439"/>
                  <a:gd name="connsiteX1" fmla="*/ 19347 w 156401"/>
                  <a:gd name="connsiteY1" fmla="*/ 1365440 h 1365439"/>
                  <a:gd name="connsiteX2" fmla="*/ 0 w 156401"/>
                  <a:gd name="connsiteY2" fmla="*/ 1360806 h 1365439"/>
                  <a:gd name="connsiteX3" fmla="*/ 140645 w 156401"/>
                  <a:gd name="connsiteY3" fmla="*/ 1448 h 1365439"/>
                  <a:gd name="connsiteX4" fmla="*/ 156401 w 156401"/>
                  <a:gd name="connsiteY4" fmla="*/ 0 h 13654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401" h="1365439">
                    <a:moveTo>
                      <a:pt x="156401" y="0"/>
                    </a:moveTo>
                    <a:lnTo>
                      <a:pt x="19347" y="1365440"/>
                    </a:lnTo>
                    <a:lnTo>
                      <a:pt x="0" y="1360806"/>
                    </a:lnTo>
                    <a:lnTo>
                      <a:pt x="140645" y="1448"/>
                    </a:lnTo>
                    <a:lnTo>
                      <a:pt x="156401" y="0"/>
                    </a:lnTo>
                    <a:close/>
                  </a:path>
                </a:pathLst>
              </a:custGeom>
              <a:solidFill>
                <a:srgbClr val="DDDDDD"/>
              </a:solidFill>
              <a:ln w="578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16" name="Forme libre : forme 15">
                <a:extLst>
                  <a:ext uri="{FF2B5EF4-FFF2-40B4-BE49-F238E27FC236}">
                    <a16:creationId xmlns:a16="http://schemas.microsoft.com/office/drawing/2014/main" id="{40927549-95CD-4741-8C25-9D43C220E420}"/>
                  </a:ext>
                </a:extLst>
              </p:cNvPr>
              <p:cNvSpPr/>
              <p:nvPr/>
            </p:nvSpPr>
            <p:spPr>
              <a:xfrm>
                <a:off x="9474745" y="3267434"/>
                <a:ext cx="243290" cy="1374186"/>
              </a:xfrm>
              <a:custGeom>
                <a:avLst/>
                <a:gdLst>
                  <a:gd name="connsiteX0" fmla="*/ 135316 w 243290"/>
                  <a:gd name="connsiteY0" fmla="*/ 0 h 1374186"/>
                  <a:gd name="connsiteX1" fmla="*/ 0 w 243290"/>
                  <a:gd name="connsiteY1" fmla="*/ 1366830 h 1374186"/>
                  <a:gd name="connsiteX2" fmla="*/ 101661 w 243290"/>
                  <a:gd name="connsiteY2" fmla="*/ 1374187 h 1374186"/>
                  <a:gd name="connsiteX3" fmla="*/ 243291 w 243290"/>
                  <a:gd name="connsiteY3" fmla="*/ 5445 h 1374186"/>
                  <a:gd name="connsiteX4" fmla="*/ 135316 w 243290"/>
                  <a:gd name="connsiteY4" fmla="*/ 0 h 13741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3290" h="1374186">
                    <a:moveTo>
                      <a:pt x="135316" y="0"/>
                    </a:moveTo>
                    <a:lnTo>
                      <a:pt x="0" y="1366830"/>
                    </a:lnTo>
                    <a:lnTo>
                      <a:pt x="101661" y="1374187"/>
                    </a:lnTo>
                    <a:lnTo>
                      <a:pt x="243291" y="5445"/>
                    </a:lnTo>
                    <a:lnTo>
                      <a:pt x="135316" y="0"/>
                    </a:lnTo>
                    <a:close/>
                  </a:path>
                </a:pathLst>
              </a:custGeom>
              <a:solidFill>
                <a:srgbClr val="EAEAEA"/>
              </a:solidFill>
              <a:ln w="578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17" name="Forme libre : forme 16">
                <a:extLst>
                  <a:ext uri="{FF2B5EF4-FFF2-40B4-BE49-F238E27FC236}">
                    <a16:creationId xmlns:a16="http://schemas.microsoft.com/office/drawing/2014/main" id="{16B85FFD-DC40-4215-BE65-EFB2D3CD29D6}"/>
                  </a:ext>
                </a:extLst>
              </p:cNvPr>
              <p:cNvSpPr/>
              <p:nvPr/>
            </p:nvSpPr>
            <p:spPr>
              <a:xfrm>
                <a:off x="9576406" y="3271431"/>
                <a:ext cx="157443" cy="1372390"/>
              </a:xfrm>
              <a:custGeom>
                <a:avLst/>
                <a:gdLst>
                  <a:gd name="connsiteX0" fmla="*/ 157444 w 157443"/>
                  <a:gd name="connsiteY0" fmla="*/ 0 h 1372390"/>
                  <a:gd name="connsiteX1" fmla="*/ 19637 w 157443"/>
                  <a:gd name="connsiteY1" fmla="*/ 1372391 h 1372390"/>
                  <a:gd name="connsiteX2" fmla="*/ 0 w 157443"/>
                  <a:gd name="connsiteY2" fmla="*/ 1370190 h 1372390"/>
                  <a:gd name="connsiteX3" fmla="*/ 141630 w 157443"/>
                  <a:gd name="connsiteY3" fmla="*/ 1448 h 1372390"/>
                  <a:gd name="connsiteX4" fmla="*/ 157444 w 157443"/>
                  <a:gd name="connsiteY4" fmla="*/ 0 h 13723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7443" h="1372390">
                    <a:moveTo>
                      <a:pt x="157444" y="0"/>
                    </a:moveTo>
                    <a:lnTo>
                      <a:pt x="19637" y="1372391"/>
                    </a:lnTo>
                    <a:lnTo>
                      <a:pt x="0" y="1370190"/>
                    </a:lnTo>
                    <a:lnTo>
                      <a:pt x="141630" y="1448"/>
                    </a:lnTo>
                    <a:lnTo>
                      <a:pt x="157444" y="0"/>
                    </a:lnTo>
                    <a:close/>
                  </a:path>
                </a:pathLst>
              </a:custGeom>
              <a:solidFill>
                <a:srgbClr val="DDDDDD"/>
              </a:solidFill>
              <a:ln w="578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18" name="Forme libre : forme 17">
                <a:extLst>
                  <a:ext uri="{FF2B5EF4-FFF2-40B4-BE49-F238E27FC236}">
                    <a16:creationId xmlns:a16="http://schemas.microsoft.com/office/drawing/2014/main" id="{15FBFCBD-EBF5-44B5-9CB0-9D1793D08ECB}"/>
                  </a:ext>
                </a:extLst>
              </p:cNvPr>
              <p:cNvSpPr/>
              <p:nvPr/>
            </p:nvSpPr>
            <p:spPr>
              <a:xfrm>
                <a:off x="9732981" y="3284117"/>
                <a:ext cx="243522" cy="1376213"/>
              </a:xfrm>
              <a:custGeom>
                <a:avLst/>
                <a:gdLst>
                  <a:gd name="connsiteX0" fmla="*/ 135490 w 243522"/>
                  <a:gd name="connsiteY0" fmla="*/ 0 h 1376213"/>
                  <a:gd name="connsiteX1" fmla="*/ 0 w 243522"/>
                  <a:gd name="connsiteY1" fmla="*/ 1368858 h 1376213"/>
                  <a:gd name="connsiteX2" fmla="*/ 101661 w 243522"/>
                  <a:gd name="connsiteY2" fmla="*/ 1376214 h 1376213"/>
                  <a:gd name="connsiteX3" fmla="*/ 243522 w 243522"/>
                  <a:gd name="connsiteY3" fmla="*/ 5445 h 1376213"/>
                  <a:gd name="connsiteX4" fmla="*/ 135490 w 243522"/>
                  <a:gd name="connsiteY4" fmla="*/ 0 h 13762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3522" h="1376213">
                    <a:moveTo>
                      <a:pt x="135490" y="0"/>
                    </a:moveTo>
                    <a:lnTo>
                      <a:pt x="0" y="1368858"/>
                    </a:lnTo>
                    <a:lnTo>
                      <a:pt x="101661" y="1376214"/>
                    </a:lnTo>
                    <a:lnTo>
                      <a:pt x="243522" y="5445"/>
                    </a:lnTo>
                    <a:lnTo>
                      <a:pt x="135490" y="0"/>
                    </a:lnTo>
                    <a:close/>
                  </a:path>
                </a:pathLst>
              </a:custGeom>
              <a:solidFill>
                <a:srgbClr val="EAEAEA"/>
              </a:solidFill>
              <a:ln w="578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19" name="Forme libre : forme 18">
                <a:extLst>
                  <a:ext uri="{FF2B5EF4-FFF2-40B4-BE49-F238E27FC236}">
                    <a16:creationId xmlns:a16="http://schemas.microsoft.com/office/drawing/2014/main" id="{3C778EAF-EE5D-4854-B246-439849F7ED3F}"/>
                  </a:ext>
                </a:extLst>
              </p:cNvPr>
              <p:cNvSpPr/>
              <p:nvPr/>
            </p:nvSpPr>
            <p:spPr>
              <a:xfrm>
                <a:off x="9834642" y="3288114"/>
                <a:ext cx="157617" cy="1373665"/>
              </a:xfrm>
              <a:custGeom>
                <a:avLst/>
                <a:gdLst>
                  <a:gd name="connsiteX0" fmla="*/ 157618 w 157617"/>
                  <a:gd name="connsiteY0" fmla="*/ 0 h 1373665"/>
                  <a:gd name="connsiteX1" fmla="*/ 19695 w 157617"/>
                  <a:gd name="connsiteY1" fmla="*/ 1373665 h 1373665"/>
                  <a:gd name="connsiteX2" fmla="*/ 0 w 157617"/>
                  <a:gd name="connsiteY2" fmla="*/ 1372217 h 1373665"/>
                  <a:gd name="connsiteX3" fmla="*/ 141862 w 157617"/>
                  <a:gd name="connsiteY3" fmla="*/ 1448 h 1373665"/>
                  <a:gd name="connsiteX4" fmla="*/ 157618 w 157617"/>
                  <a:gd name="connsiteY4" fmla="*/ 0 h 13736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7617" h="1373665">
                    <a:moveTo>
                      <a:pt x="157618" y="0"/>
                    </a:moveTo>
                    <a:lnTo>
                      <a:pt x="19695" y="1373665"/>
                    </a:lnTo>
                    <a:lnTo>
                      <a:pt x="0" y="1372217"/>
                    </a:lnTo>
                    <a:lnTo>
                      <a:pt x="141862" y="1448"/>
                    </a:lnTo>
                    <a:lnTo>
                      <a:pt x="157618" y="0"/>
                    </a:lnTo>
                    <a:close/>
                  </a:path>
                </a:pathLst>
              </a:custGeom>
              <a:solidFill>
                <a:srgbClr val="DDDDDD"/>
              </a:solidFill>
              <a:ln w="578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20" name="Forme libre : forme 19">
                <a:extLst>
                  <a:ext uri="{FF2B5EF4-FFF2-40B4-BE49-F238E27FC236}">
                    <a16:creationId xmlns:a16="http://schemas.microsoft.com/office/drawing/2014/main" id="{7299A555-06F1-42F2-B597-4F0539F60466}"/>
                  </a:ext>
                </a:extLst>
              </p:cNvPr>
              <p:cNvSpPr/>
              <p:nvPr/>
            </p:nvSpPr>
            <p:spPr>
              <a:xfrm>
                <a:off x="10056905" y="2965522"/>
                <a:ext cx="356131" cy="3889811"/>
              </a:xfrm>
              <a:custGeom>
                <a:avLst/>
                <a:gdLst>
                  <a:gd name="connsiteX0" fmla="*/ 223248 w 356131"/>
                  <a:gd name="connsiteY0" fmla="*/ 0 h 3889811"/>
                  <a:gd name="connsiteX1" fmla="*/ 0 w 356131"/>
                  <a:gd name="connsiteY1" fmla="*/ 2528427 h 3889811"/>
                  <a:gd name="connsiteX2" fmla="*/ 56362 w 356131"/>
                  <a:gd name="connsiteY2" fmla="*/ 3889812 h 3889811"/>
                  <a:gd name="connsiteX3" fmla="*/ 191099 w 356131"/>
                  <a:gd name="connsiteY3" fmla="*/ 3889812 h 3889811"/>
                  <a:gd name="connsiteX4" fmla="*/ 130450 w 356131"/>
                  <a:gd name="connsiteY4" fmla="*/ 2538680 h 3889811"/>
                  <a:gd name="connsiteX5" fmla="*/ 356131 w 356131"/>
                  <a:gd name="connsiteY5" fmla="*/ 7878 h 3889811"/>
                  <a:gd name="connsiteX6" fmla="*/ 223248 w 356131"/>
                  <a:gd name="connsiteY6" fmla="*/ 0 h 3889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6131" h="3889811">
                    <a:moveTo>
                      <a:pt x="223248" y="0"/>
                    </a:moveTo>
                    <a:lnTo>
                      <a:pt x="0" y="2528427"/>
                    </a:lnTo>
                    <a:lnTo>
                      <a:pt x="56362" y="3889812"/>
                    </a:lnTo>
                    <a:lnTo>
                      <a:pt x="191099" y="3889812"/>
                    </a:lnTo>
                    <a:lnTo>
                      <a:pt x="130450" y="2538680"/>
                    </a:lnTo>
                    <a:lnTo>
                      <a:pt x="356131" y="7878"/>
                    </a:lnTo>
                    <a:lnTo>
                      <a:pt x="223248" y="0"/>
                    </a:lnTo>
                    <a:close/>
                  </a:path>
                </a:pathLst>
              </a:custGeom>
              <a:solidFill>
                <a:srgbClr val="EAEAEA"/>
              </a:solidFill>
              <a:ln w="578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21" name="Forme libre : forme 20">
                <a:extLst>
                  <a:ext uri="{FF2B5EF4-FFF2-40B4-BE49-F238E27FC236}">
                    <a16:creationId xmlns:a16="http://schemas.microsoft.com/office/drawing/2014/main" id="{A6803177-4A52-453A-BC4A-08BBDCC6D03D}"/>
                  </a:ext>
                </a:extLst>
              </p:cNvPr>
              <p:cNvSpPr/>
              <p:nvPr/>
            </p:nvSpPr>
            <p:spPr>
              <a:xfrm>
                <a:off x="10187355" y="2973400"/>
                <a:ext cx="291774" cy="3881933"/>
              </a:xfrm>
              <a:custGeom>
                <a:avLst/>
                <a:gdLst>
                  <a:gd name="connsiteX0" fmla="*/ 225681 w 291774"/>
                  <a:gd name="connsiteY0" fmla="*/ 0 h 3881933"/>
                  <a:gd name="connsiteX1" fmla="*/ 291775 w 291774"/>
                  <a:gd name="connsiteY1" fmla="*/ 15814 h 3881933"/>
                  <a:gd name="connsiteX2" fmla="*/ 86136 w 291774"/>
                  <a:gd name="connsiteY2" fmla="*/ 2530802 h 3881933"/>
                  <a:gd name="connsiteX3" fmla="*/ 142441 w 291774"/>
                  <a:gd name="connsiteY3" fmla="*/ 3881934 h 3881933"/>
                  <a:gd name="connsiteX4" fmla="*/ 60649 w 291774"/>
                  <a:gd name="connsiteY4" fmla="*/ 3881934 h 3881933"/>
                  <a:gd name="connsiteX5" fmla="*/ 0 w 291774"/>
                  <a:gd name="connsiteY5" fmla="*/ 2530802 h 3881933"/>
                  <a:gd name="connsiteX6" fmla="*/ 225681 w 291774"/>
                  <a:gd name="connsiteY6" fmla="*/ 0 h 3881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1774" h="3881933">
                    <a:moveTo>
                      <a:pt x="225681" y="0"/>
                    </a:moveTo>
                    <a:lnTo>
                      <a:pt x="291775" y="15814"/>
                    </a:lnTo>
                    <a:lnTo>
                      <a:pt x="86136" y="2530802"/>
                    </a:lnTo>
                    <a:lnTo>
                      <a:pt x="142441" y="3881934"/>
                    </a:lnTo>
                    <a:lnTo>
                      <a:pt x="60649" y="3881934"/>
                    </a:lnTo>
                    <a:lnTo>
                      <a:pt x="0" y="2530802"/>
                    </a:lnTo>
                    <a:lnTo>
                      <a:pt x="225681" y="0"/>
                    </a:lnTo>
                    <a:close/>
                  </a:path>
                </a:pathLst>
              </a:custGeom>
              <a:solidFill>
                <a:srgbClr val="DDDDDD"/>
              </a:solidFill>
              <a:ln w="578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22" name="Forme libre : forme 21">
                <a:extLst>
                  <a:ext uri="{FF2B5EF4-FFF2-40B4-BE49-F238E27FC236}">
                    <a16:creationId xmlns:a16="http://schemas.microsoft.com/office/drawing/2014/main" id="{4101F27F-1275-49EC-A34A-093504323925}"/>
                  </a:ext>
                </a:extLst>
              </p:cNvPr>
              <p:cNvSpPr/>
              <p:nvPr/>
            </p:nvSpPr>
            <p:spPr>
              <a:xfrm>
                <a:off x="7428845" y="5394374"/>
                <a:ext cx="2758510" cy="403514"/>
              </a:xfrm>
              <a:custGeom>
                <a:avLst/>
                <a:gdLst>
                  <a:gd name="connsiteX0" fmla="*/ 1467969 w 2758510"/>
                  <a:gd name="connsiteY0" fmla="*/ 0 h 403514"/>
                  <a:gd name="connsiteX1" fmla="*/ 2758510 w 2758510"/>
                  <a:gd name="connsiteY1" fmla="*/ 109828 h 403514"/>
                  <a:gd name="connsiteX2" fmla="*/ 2758510 w 2758510"/>
                  <a:gd name="connsiteY2" fmla="*/ 146148 h 403514"/>
                  <a:gd name="connsiteX3" fmla="*/ 1956578 w 2758510"/>
                  <a:gd name="connsiteY3" fmla="*/ 403515 h 403514"/>
                  <a:gd name="connsiteX4" fmla="*/ 0 w 2758510"/>
                  <a:gd name="connsiteY4" fmla="*/ 224291 h 403514"/>
                  <a:gd name="connsiteX5" fmla="*/ 1232383 w 2758510"/>
                  <a:gd name="connsiteY5" fmla="*/ 3939 h 403514"/>
                  <a:gd name="connsiteX6" fmla="*/ 1372101 w 2758510"/>
                  <a:gd name="connsiteY6" fmla="*/ 23866 h 403514"/>
                  <a:gd name="connsiteX7" fmla="*/ 1467969 w 2758510"/>
                  <a:gd name="connsiteY7" fmla="*/ 0 h 403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58510" h="403514">
                    <a:moveTo>
                      <a:pt x="1467969" y="0"/>
                    </a:moveTo>
                    <a:lnTo>
                      <a:pt x="2758510" y="109828"/>
                    </a:lnTo>
                    <a:lnTo>
                      <a:pt x="2758510" y="146148"/>
                    </a:lnTo>
                    <a:lnTo>
                      <a:pt x="1956578" y="403515"/>
                    </a:lnTo>
                    <a:lnTo>
                      <a:pt x="0" y="224291"/>
                    </a:lnTo>
                    <a:lnTo>
                      <a:pt x="1232383" y="3939"/>
                    </a:lnTo>
                    <a:lnTo>
                      <a:pt x="1372101" y="23866"/>
                    </a:lnTo>
                    <a:lnTo>
                      <a:pt x="1467969" y="0"/>
                    </a:lnTo>
                    <a:close/>
                  </a:path>
                </a:pathLst>
              </a:custGeom>
              <a:solidFill>
                <a:srgbClr val="EAEAEA"/>
              </a:solidFill>
              <a:ln w="578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23" name="Forme libre : forme 22">
                <a:extLst>
                  <a:ext uri="{FF2B5EF4-FFF2-40B4-BE49-F238E27FC236}">
                    <a16:creationId xmlns:a16="http://schemas.microsoft.com/office/drawing/2014/main" id="{120B15A7-B61C-4FCA-9686-EEED90E5F3B5}"/>
                  </a:ext>
                </a:extLst>
              </p:cNvPr>
              <p:cNvSpPr/>
              <p:nvPr/>
            </p:nvSpPr>
            <p:spPr>
              <a:xfrm>
                <a:off x="7425486" y="5618664"/>
                <a:ext cx="1960227" cy="253080"/>
              </a:xfrm>
              <a:custGeom>
                <a:avLst/>
                <a:gdLst>
                  <a:gd name="connsiteX0" fmla="*/ 3360 w 1960227"/>
                  <a:gd name="connsiteY0" fmla="*/ 0 h 253080"/>
                  <a:gd name="connsiteX1" fmla="*/ 0 w 1960227"/>
                  <a:gd name="connsiteY1" fmla="*/ 83588 h 253080"/>
                  <a:gd name="connsiteX2" fmla="*/ 1960227 w 1960227"/>
                  <a:gd name="connsiteY2" fmla="*/ 253080 h 253080"/>
                  <a:gd name="connsiteX3" fmla="*/ 1959938 w 1960227"/>
                  <a:gd name="connsiteY3" fmla="*/ 179224 h 253080"/>
                  <a:gd name="connsiteX4" fmla="*/ 3360 w 1960227"/>
                  <a:gd name="connsiteY4" fmla="*/ 0 h 2530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0227" h="253080">
                    <a:moveTo>
                      <a:pt x="3360" y="0"/>
                    </a:moveTo>
                    <a:lnTo>
                      <a:pt x="0" y="83588"/>
                    </a:lnTo>
                    <a:lnTo>
                      <a:pt x="1960227" y="253080"/>
                    </a:lnTo>
                    <a:lnTo>
                      <a:pt x="1959938" y="179224"/>
                    </a:lnTo>
                    <a:lnTo>
                      <a:pt x="3360" y="0"/>
                    </a:lnTo>
                    <a:close/>
                  </a:path>
                </a:pathLst>
              </a:custGeom>
              <a:solidFill>
                <a:srgbClr val="DDDDDD"/>
              </a:solidFill>
              <a:ln w="578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24" name="Forme libre : forme 23">
                <a:extLst>
                  <a:ext uri="{FF2B5EF4-FFF2-40B4-BE49-F238E27FC236}">
                    <a16:creationId xmlns:a16="http://schemas.microsoft.com/office/drawing/2014/main" id="{38CE0C9F-628E-4BF7-AF4B-A667EC6BF703}"/>
                  </a:ext>
                </a:extLst>
              </p:cNvPr>
              <p:cNvSpPr/>
              <p:nvPr/>
            </p:nvSpPr>
            <p:spPr>
              <a:xfrm>
                <a:off x="9385423" y="5538958"/>
                <a:ext cx="806798" cy="332786"/>
              </a:xfrm>
              <a:custGeom>
                <a:avLst/>
                <a:gdLst>
                  <a:gd name="connsiteX0" fmla="*/ 290 w 806798"/>
                  <a:gd name="connsiteY0" fmla="*/ 332787 h 332786"/>
                  <a:gd name="connsiteX1" fmla="*/ 806798 w 806798"/>
                  <a:gd name="connsiteY1" fmla="*/ 73161 h 332786"/>
                  <a:gd name="connsiteX2" fmla="*/ 806798 w 806798"/>
                  <a:gd name="connsiteY2" fmla="*/ 0 h 332786"/>
                  <a:gd name="connsiteX3" fmla="*/ 0 w 806798"/>
                  <a:gd name="connsiteY3" fmla="*/ 258931 h 332786"/>
                  <a:gd name="connsiteX4" fmla="*/ 290 w 806798"/>
                  <a:gd name="connsiteY4" fmla="*/ 332787 h 3327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6798" h="332786">
                    <a:moveTo>
                      <a:pt x="290" y="332787"/>
                    </a:moveTo>
                    <a:lnTo>
                      <a:pt x="806798" y="73161"/>
                    </a:lnTo>
                    <a:lnTo>
                      <a:pt x="806798" y="0"/>
                    </a:lnTo>
                    <a:lnTo>
                      <a:pt x="0" y="258931"/>
                    </a:lnTo>
                    <a:lnTo>
                      <a:pt x="290" y="332787"/>
                    </a:lnTo>
                    <a:close/>
                  </a:path>
                </a:pathLst>
              </a:custGeom>
              <a:solidFill>
                <a:srgbClr val="D1D1D1"/>
              </a:solidFill>
              <a:ln w="578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25" name="Forme libre : forme 24">
                <a:extLst>
                  <a:ext uri="{FF2B5EF4-FFF2-40B4-BE49-F238E27FC236}">
                    <a16:creationId xmlns:a16="http://schemas.microsoft.com/office/drawing/2014/main" id="{4CF913A9-01E0-477A-81C1-7EF5495142D1}"/>
                  </a:ext>
                </a:extLst>
              </p:cNvPr>
              <p:cNvSpPr/>
              <p:nvPr/>
            </p:nvSpPr>
            <p:spPr>
              <a:xfrm>
                <a:off x="7678450" y="5724090"/>
                <a:ext cx="1572352" cy="408033"/>
              </a:xfrm>
              <a:custGeom>
                <a:avLst/>
                <a:gdLst>
                  <a:gd name="connsiteX0" fmla="*/ 10543 w 1572352"/>
                  <a:gd name="connsiteY0" fmla="*/ 263391 h 408033"/>
                  <a:gd name="connsiteX1" fmla="*/ 1572353 w 1572352"/>
                  <a:gd name="connsiteY1" fmla="*/ 408033 h 408033"/>
                  <a:gd name="connsiteX2" fmla="*/ 1572353 w 1572352"/>
                  <a:gd name="connsiteY2" fmla="*/ 137807 h 408033"/>
                  <a:gd name="connsiteX3" fmla="*/ 0 w 1572352"/>
                  <a:gd name="connsiteY3" fmla="*/ 0 h 408033"/>
                  <a:gd name="connsiteX4" fmla="*/ 10543 w 1572352"/>
                  <a:gd name="connsiteY4" fmla="*/ 263391 h 4080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72352" h="408033">
                    <a:moveTo>
                      <a:pt x="10543" y="263391"/>
                    </a:moveTo>
                    <a:lnTo>
                      <a:pt x="1572353" y="408033"/>
                    </a:lnTo>
                    <a:lnTo>
                      <a:pt x="1572353" y="137807"/>
                    </a:lnTo>
                    <a:lnTo>
                      <a:pt x="0" y="0"/>
                    </a:lnTo>
                    <a:lnTo>
                      <a:pt x="10543" y="263391"/>
                    </a:lnTo>
                    <a:close/>
                  </a:path>
                </a:pathLst>
              </a:custGeom>
              <a:solidFill>
                <a:srgbClr val="EAEAEA"/>
              </a:solidFill>
              <a:ln w="578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26" name="Forme libre : forme 25">
                <a:extLst>
                  <a:ext uri="{FF2B5EF4-FFF2-40B4-BE49-F238E27FC236}">
                    <a16:creationId xmlns:a16="http://schemas.microsoft.com/office/drawing/2014/main" id="{13709BE2-A55B-4E07-B856-FC5C087E6299}"/>
                  </a:ext>
                </a:extLst>
              </p:cNvPr>
              <p:cNvSpPr/>
              <p:nvPr/>
            </p:nvSpPr>
            <p:spPr>
              <a:xfrm>
                <a:off x="7610386" y="5718240"/>
                <a:ext cx="83761" cy="1137093"/>
              </a:xfrm>
              <a:custGeom>
                <a:avLst/>
                <a:gdLst>
                  <a:gd name="connsiteX0" fmla="*/ 4576 w 83761"/>
                  <a:gd name="connsiteY0" fmla="*/ 1137094 h 1137093"/>
                  <a:gd name="connsiteX1" fmla="*/ 83761 w 83761"/>
                  <a:gd name="connsiteY1" fmla="*/ 1137094 h 1137093"/>
                  <a:gd name="connsiteX2" fmla="*/ 83761 w 83761"/>
                  <a:gd name="connsiteY2" fmla="*/ 5851 h 1137093"/>
                  <a:gd name="connsiteX3" fmla="*/ 0 w 83761"/>
                  <a:gd name="connsiteY3" fmla="*/ 0 h 1137093"/>
                  <a:gd name="connsiteX4" fmla="*/ 4576 w 83761"/>
                  <a:gd name="connsiteY4" fmla="*/ 1137094 h 11370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761" h="1137093">
                    <a:moveTo>
                      <a:pt x="4576" y="1137094"/>
                    </a:moveTo>
                    <a:lnTo>
                      <a:pt x="83761" y="1137094"/>
                    </a:lnTo>
                    <a:lnTo>
                      <a:pt x="83761" y="5851"/>
                    </a:lnTo>
                    <a:lnTo>
                      <a:pt x="0" y="0"/>
                    </a:lnTo>
                    <a:lnTo>
                      <a:pt x="4576" y="1137094"/>
                    </a:lnTo>
                    <a:close/>
                  </a:path>
                </a:pathLst>
              </a:custGeom>
              <a:solidFill>
                <a:srgbClr val="DDDDDD"/>
              </a:solidFill>
              <a:ln w="578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27" name="Forme libre : forme 26">
                <a:extLst>
                  <a:ext uri="{FF2B5EF4-FFF2-40B4-BE49-F238E27FC236}">
                    <a16:creationId xmlns:a16="http://schemas.microsoft.com/office/drawing/2014/main" id="{2FA7A93B-5D0B-4A1C-A05F-A8C0EFB632AA}"/>
                  </a:ext>
                </a:extLst>
              </p:cNvPr>
              <p:cNvSpPr/>
              <p:nvPr/>
            </p:nvSpPr>
            <p:spPr>
              <a:xfrm>
                <a:off x="7470205" y="5706075"/>
                <a:ext cx="144757" cy="1149258"/>
              </a:xfrm>
              <a:custGeom>
                <a:avLst/>
                <a:gdLst>
                  <a:gd name="connsiteX0" fmla="*/ 0 w 144757"/>
                  <a:gd name="connsiteY0" fmla="*/ 1149258 h 1149258"/>
                  <a:gd name="connsiteX1" fmla="*/ 144758 w 144757"/>
                  <a:gd name="connsiteY1" fmla="*/ 1149258 h 1149258"/>
                  <a:gd name="connsiteX2" fmla="*/ 140182 w 144757"/>
                  <a:gd name="connsiteY2" fmla="*/ 12164 h 1149258"/>
                  <a:gd name="connsiteX3" fmla="*/ 0 w 144757"/>
                  <a:gd name="connsiteY3" fmla="*/ 0 h 1149258"/>
                  <a:gd name="connsiteX4" fmla="*/ 0 w 144757"/>
                  <a:gd name="connsiteY4" fmla="*/ 1149258 h 11492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4757" h="1149258">
                    <a:moveTo>
                      <a:pt x="0" y="1149258"/>
                    </a:moveTo>
                    <a:lnTo>
                      <a:pt x="144758" y="1149258"/>
                    </a:lnTo>
                    <a:lnTo>
                      <a:pt x="140182" y="12164"/>
                    </a:lnTo>
                    <a:lnTo>
                      <a:pt x="0" y="0"/>
                    </a:lnTo>
                    <a:lnTo>
                      <a:pt x="0" y="1149258"/>
                    </a:lnTo>
                    <a:close/>
                  </a:path>
                </a:pathLst>
              </a:custGeom>
              <a:solidFill>
                <a:srgbClr val="EAEAEA"/>
              </a:solidFill>
              <a:ln w="578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28" name="Forme libre : forme 27">
                <a:extLst>
                  <a:ext uri="{FF2B5EF4-FFF2-40B4-BE49-F238E27FC236}">
                    <a16:creationId xmlns:a16="http://schemas.microsoft.com/office/drawing/2014/main" id="{8D7357C5-E895-4CAB-930D-B97135FAE3CA}"/>
                  </a:ext>
                </a:extLst>
              </p:cNvPr>
              <p:cNvSpPr/>
              <p:nvPr/>
            </p:nvSpPr>
            <p:spPr>
              <a:xfrm>
                <a:off x="8823016" y="6089779"/>
                <a:ext cx="134562" cy="765554"/>
              </a:xfrm>
              <a:custGeom>
                <a:avLst/>
                <a:gdLst>
                  <a:gd name="connsiteX0" fmla="*/ 0 w 134562"/>
                  <a:gd name="connsiteY0" fmla="*/ 0 h 765554"/>
                  <a:gd name="connsiteX1" fmla="*/ 49933 w 134562"/>
                  <a:gd name="connsiteY1" fmla="*/ 765554 h 765554"/>
                  <a:gd name="connsiteX2" fmla="*/ 134563 w 134562"/>
                  <a:gd name="connsiteY2" fmla="*/ 765554 h 765554"/>
                  <a:gd name="connsiteX3" fmla="*/ 99170 w 134562"/>
                  <a:gd name="connsiteY3" fmla="*/ 11933 h 765554"/>
                  <a:gd name="connsiteX4" fmla="*/ 0 w 134562"/>
                  <a:gd name="connsiteY4" fmla="*/ 0 h 7655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562" h="765554">
                    <a:moveTo>
                      <a:pt x="0" y="0"/>
                    </a:moveTo>
                    <a:lnTo>
                      <a:pt x="49933" y="765554"/>
                    </a:lnTo>
                    <a:lnTo>
                      <a:pt x="134563" y="765554"/>
                    </a:lnTo>
                    <a:lnTo>
                      <a:pt x="99170" y="11933"/>
                    </a:lnTo>
                    <a:lnTo>
                      <a:pt x="0" y="0"/>
                    </a:lnTo>
                    <a:close/>
                  </a:path>
                </a:pathLst>
              </a:custGeom>
              <a:solidFill>
                <a:srgbClr val="D1CFCD"/>
              </a:solidFill>
              <a:ln w="578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29" name="Forme libre : forme 28">
                <a:extLst>
                  <a:ext uri="{FF2B5EF4-FFF2-40B4-BE49-F238E27FC236}">
                    <a16:creationId xmlns:a16="http://schemas.microsoft.com/office/drawing/2014/main" id="{D84262B5-1573-4D7D-8279-C8E0A7BC7592}"/>
                  </a:ext>
                </a:extLst>
              </p:cNvPr>
              <p:cNvSpPr/>
              <p:nvPr/>
            </p:nvSpPr>
            <p:spPr>
              <a:xfrm>
                <a:off x="8688222" y="6078252"/>
                <a:ext cx="184727" cy="777081"/>
              </a:xfrm>
              <a:custGeom>
                <a:avLst/>
                <a:gdLst>
                  <a:gd name="connsiteX0" fmla="*/ 0 w 184727"/>
                  <a:gd name="connsiteY0" fmla="*/ 0 h 777081"/>
                  <a:gd name="connsiteX1" fmla="*/ 55378 w 184727"/>
                  <a:gd name="connsiteY1" fmla="*/ 777082 h 777081"/>
                  <a:gd name="connsiteX2" fmla="*/ 184727 w 184727"/>
                  <a:gd name="connsiteY2" fmla="*/ 777082 h 777081"/>
                  <a:gd name="connsiteX3" fmla="*/ 134795 w 184727"/>
                  <a:gd name="connsiteY3" fmla="*/ 11527 h 777081"/>
                  <a:gd name="connsiteX4" fmla="*/ 0 w 184727"/>
                  <a:gd name="connsiteY4" fmla="*/ 0 h 7770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4727" h="777081">
                    <a:moveTo>
                      <a:pt x="0" y="0"/>
                    </a:moveTo>
                    <a:lnTo>
                      <a:pt x="55378" y="777082"/>
                    </a:lnTo>
                    <a:lnTo>
                      <a:pt x="184727" y="777082"/>
                    </a:lnTo>
                    <a:lnTo>
                      <a:pt x="134795" y="11527"/>
                    </a:lnTo>
                    <a:lnTo>
                      <a:pt x="0" y="0"/>
                    </a:lnTo>
                    <a:close/>
                  </a:path>
                </a:pathLst>
              </a:custGeom>
              <a:solidFill>
                <a:srgbClr val="DDDDDD"/>
              </a:solidFill>
              <a:ln w="578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30" name="Forme libre : forme 29">
                <a:extLst>
                  <a:ext uri="{FF2B5EF4-FFF2-40B4-BE49-F238E27FC236}">
                    <a16:creationId xmlns:a16="http://schemas.microsoft.com/office/drawing/2014/main" id="{C39F5C24-D1BC-49C3-86A6-08818E39B319}"/>
                  </a:ext>
                </a:extLst>
              </p:cNvPr>
              <p:cNvSpPr/>
              <p:nvPr/>
            </p:nvSpPr>
            <p:spPr>
              <a:xfrm>
                <a:off x="9250802" y="5861897"/>
                <a:ext cx="134910" cy="993436"/>
              </a:xfrm>
              <a:custGeom>
                <a:avLst/>
                <a:gdLst>
                  <a:gd name="connsiteX0" fmla="*/ 134910 w 134910"/>
                  <a:gd name="connsiteY0" fmla="*/ 9848 h 993436"/>
                  <a:gd name="connsiteX1" fmla="*/ 134910 w 134910"/>
                  <a:gd name="connsiteY1" fmla="*/ 993437 h 993436"/>
                  <a:gd name="connsiteX2" fmla="*/ 0 w 134910"/>
                  <a:gd name="connsiteY2" fmla="*/ 993437 h 993436"/>
                  <a:gd name="connsiteX3" fmla="*/ 0 w 134910"/>
                  <a:gd name="connsiteY3" fmla="*/ 0 h 993436"/>
                  <a:gd name="connsiteX4" fmla="*/ 134910 w 134910"/>
                  <a:gd name="connsiteY4" fmla="*/ 9848 h 9934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910" h="993436">
                    <a:moveTo>
                      <a:pt x="134910" y="9848"/>
                    </a:moveTo>
                    <a:lnTo>
                      <a:pt x="134910" y="993437"/>
                    </a:lnTo>
                    <a:lnTo>
                      <a:pt x="0" y="993437"/>
                    </a:lnTo>
                    <a:lnTo>
                      <a:pt x="0" y="0"/>
                    </a:lnTo>
                    <a:lnTo>
                      <a:pt x="134910" y="9848"/>
                    </a:lnTo>
                    <a:close/>
                  </a:path>
                </a:pathLst>
              </a:custGeom>
              <a:solidFill>
                <a:srgbClr val="EAEAEA"/>
              </a:solidFill>
              <a:ln w="578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31" name="Forme libre : forme 30">
                <a:extLst>
                  <a:ext uri="{FF2B5EF4-FFF2-40B4-BE49-F238E27FC236}">
                    <a16:creationId xmlns:a16="http://schemas.microsoft.com/office/drawing/2014/main" id="{A547F587-0FFF-41EC-8BDD-E49811904503}"/>
                  </a:ext>
                </a:extLst>
              </p:cNvPr>
              <p:cNvSpPr/>
              <p:nvPr/>
            </p:nvSpPr>
            <p:spPr>
              <a:xfrm>
                <a:off x="9385713" y="5844288"/>
                <a:ext cx="88627" cy="1011046"/>
              </a:xfrm>
              <a:custGeom>
                <a:avLst/>
                <a:gdLst>
                  <a:gd name="connsiteX0" fmla="*/ 0 w 88627"/>
                  <a:gd name="connsiteY0" fmla="*/ 1011046 h 1011046"/>
                  <a:gd name="connsiteX1" fmla="*/ 88627 w 88627"/>
                  <a:gd name="connsiteY1" fmla="*/ 1011046 h 1011046"/>
                  <a:gd name="connsiteX2" fmla="*/ 88627 w 88627"/>
                  <a:gd name="connsiteY2" fmla="*/ 0 h 1011046"/>
                  <a:gd name="connsiteX3" fmla="*/ 0 w 88627"/>
                  <a:gd name="connsiteY3" fmla="*/ 27457 h 1011046"/>
                  <a:gd name="connsiteX4" fmla="*/ 0 w 88627"/>
                  <a:gd name="connsiteY4" fmla="*/ 1011046 h 10110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627" h="1011046">
                    <a:moveTo>
                      <a:pt x="0" y="1011046"/>
                    </a:moveTo>
                    <a:lnTo>
                      <a:pt x="88627" y="1011046"/>
                    </a:lnTo>
                    <a:lnTo>
                      <a:pt x="88627" y="0"/>
                    </a:lnTo>
                    <a:lnTo>
                      <a:pt x="0" y="27457"/>
                    </a:lnTo>
                    <a:lnTo>
                      <a:pt x="0" y="1011046"/>
                    </a:lnTo>
                    <a:close/>
                  </a:path>
                </a:pathLst>
              </a:custGeom>
              <a:solidFill>
                <a:srgbClr val="DDDDDD"/>
              </a:solidFill>
              <a:ln w="578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32" name="Forme libre : forme 31">
                <a:extLst>
                  <a:ext uri="{FF2B5EF4-FFF2-40B4-BE49-F238E27FC236}">
                    <a16:creationId xmlns:a16="http://schemas.microsoft.com/office/drawing/2014/main" id="{B0871F0D-6A45-4F1B-9E91-F3872882EC94}"/>
                  </a:ext>
                </a:extLst>
              </p:cNvPr>
              <p:cNvSpPr/>
              <p:nvPr/>
            </p:nvSpPr>
            <p:spPr>
              <a:xfrm>
                <a:off x="9474340" y="5612119"/>
                <a:ext cx="728307" cy="501815"/>
              </a:xfrm>
              <a:custGeom>
                <a:avLst/>
                <a:gdLst>
                  <a:gd name="connsiteX0" fmla="*/ 0 w 728307"/>
                  <a:gd name="connsiteY0" fmla="*/ 501816 h 501815"/>
                  <a:gd name="connsiteX1" fmla="*/ 728308 w 728307"/>
                  <a:gd name="connsiteY1" fmla="*/ 232169 h 501815"/>
                  <a:gd name="connsiteX2" fmla="*/ 717881 w 728307"/>
                  <a:gd name="connsiteY2" fmla="*/ 0 h 501815"/>
                  <a:gd name="connsiteX3" fmla="*/ 0 w 728307"/>
                  <a:gd name="connsiteY3" fmla="*/ 232169 h 501815"/>
                  <a:gd name="connsiteX4" fmla="*/ 0 w 728307"/>
                  <a:gd name="connsiteY4" fmla="*/ 501816 h 5018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8307" h="501815">
                    <a:moveTo>
                      <a:pt x="0" y="501816"/>
                    </a:moveTo>
                    <a:lnTo>
                      <a:pt x="728308" y="232169"/>
                    </a:lnTo>
                    <a:lnTo>
                      <a:pt x="717881" y="0"/>
                    </a:lnTo>
                    <a:lnTo>
                      <a:pt x="0" y="232169"/>
                    </a:lnTo>
                    <a:lnTo>
                      <a:pt x="0" y="501816"/>
                    </a:lnTo>
                    <a:close/>
                  </a:path>
                </a:pathLst>
              </a:custGeom>
              <a:solidFill>
                <a:srgbClr val="DDDDDD"/>
              </a:solidFill>
              <a:ln w="578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grpSp>
        <p:grpSp>
          <p:nvGrpSpPr>
            <p:cNvPr id="33" name="Graphique 5">
              <a:extLst>
                <a:ext uri="{FF2B5EF4-FFF2-40B4-BE49-F238E27FC236}">
                  <a16:creationId xmlns:a16="http://schemas.microsoft.com/office/drawing/2014/main" id="{3891CBD7-EEE1-453F-BAD7-DF74F633DEB8}"/>
                </a:ext>
              </a:extLst>
            </p:cNvPr>
            <p:cNvGrpSpPr/>
            <p:nvPr/>
          </p:nvGrpSpPr>
          <p:grpSpPr>
            <a:xfrm>
              <a:off x="7642146" y="3121905"/>
              <a:ext cx="2532898" cy="3733428"/>
              <a:chOff x="7642146" y="3121905"/>
              <a:chExt cx="2532898" cy="3733428"/>
            </a:xfrm>
          </p:grpSpPr>
          <p:sp>
            <p:nvSpPr>
              <p:cNvPr id="34" name="Forme libre : forme 33">
                <a:extLst>
                  <a:ext uri="{FF2B5EF4-FFF2-40B4-BE49-F238E27FC236}">
                    <a16:creationId xmlns:a16="http://schemas.microsoft.com/office/drawing/2014/main" id="{5748F61C-A986-40EA-9FFF-9523AFF59283}"/>
                  </a:ext>
                </a:extLst>
              </p:cNvPr>
              <p:cNvSpPr/>
              <p:nvPr/>
            </p:nvSpPr>
            <p:spPr>
              <a:xfrm>
                <a:off x="8424293" y="5082672"/>
                <a:ext cx="1171694" cy="1772661"/>
              </a:xfrm>
              <a:custGeom>
                <a:avLst/>
                <a:gdLst>
                  <a:gd name="connsiteX0" fmla="*/ 1118591 w 1171694"/>
                  <a:gd name="connsiteY0" fmla="*/ 24643 h 1772661"/>
                  <a:gd name="connsiteX1" fmla="*/ 1118591 w 1171694"/>
                  <a:gd name="connsiteY1" fmla="*/ 529355 h 1772661"/>
                  <a:gd name="connsiteX2" fmla="*/ 503876 w 1171694"/>
                  <a:gd name="connsiteY2" fmla="*/ 972376 h 1772661"/>
                  <a:gd name="connsiteX3" fmla="*/ 582425 w 1171694"/>
                  <a:gd name="connsiteY3" fmla="*/ 1772571 h 1772661"/>
                  <a:gd name="connsiteX4" fmla="*/ 129556 w 1171694"/>
                  <a:gd name="connsiteY4" fmla="*/ 1772571 h 1772661"/>
                  <a:gd name="connsiteX5" fmla="*/ 200864 w 1171694"/>
                  <a:gd name="connsiteY5" fmla="*/ 427984 h 1772661"/>
                  <a:gd name="connsiteX6" fmla="*/ 521544 w 1171694"/>
                  <a:gd name="connsiteY6" fmla="*/ -91 h 17726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71694" h="1772661">
                    <a:moveTo>
                      <a:pt x="1118591" y="24643"/>
                    </a:moveTo>
                    <a:cubicBezTo>
                      <a:pt x="1141066" y="155615"/>
                      <a:pt x="1223206" y="440786"/>
                      <a:pt x="1118591" y="529355"/>
                    </a:cubicBezTo>
                    <a:cubicBezTo>
                      <a:pt x="1013976" y="617925"/>
                      <a:pt x="599745" y="722598"/>
                      <a:pt x="503876" y="972376"/>
                    </a:cubicBezTo>
                    <a:cubicBezTo>
                      <a:pt x="408009" y="1222154"/>
                      <a:pt x="582425" y="1772571"/>
                      <a:pt x="582425" y="1772571"/>
                    </a:cubicBezTo>
                    <a:lnTo>
                      <a:pt x="129556" y="1772571"/>
                    </a:lnTo>
                    <a:cubicBezTo>
                      <a:pt x="93179" y="1584947"/>
                      <a:pt x="-184520" y="805201"/>
                      <a:pt x="200864" y="427984"/>
                    </a:cubicBezTo>
                    <a:cubicBezTo>
                      <a:pt x="586248" y="50768"/>
                      <a:pt x="521544" y="-91"/>
                      <a:pt x="521544" y="-91"/>
                    </a:cubicBezTo>
                    <a:close/>
                  </a:path>
                </a:pathLst>
              </a:custGeom>
              <a:solidFill>
                <a:srgbClr val="1760BF"/>
              </a:solidFill>
              <a:ln w="578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35" name="Forme libre : forme 34">
                <a:extLst>
                  <a:ext uri="{FF2B5EF4-FFF2-40B4-BE49-F238E27FC236}">
                    <a16:creationId xmlns:a16="http://schemas.microsoft.com/office/drawing/2014/main" id="{7B5E278D-607A-4F1D-8136-B05E6E479442}"/>
                  </a:ext>
                </a:extLst>
              </p:cNvPr>
              <p:cNvSpPr/>
              <p:nvPr/>
            </p:nvSpPr>
            <p:spPr>
              <a:xfrm>
                <a:off x="7642146" y="5041776"/>
                <a:ext cx="1402460" cy="1813557"/>
              </a:xfrm>
              <a:custGeom>
                <a:avLst/>
                <a:gdLst>
                  <a:gd name="connsiteX0" fmla="*/ 1386700 w 1402460"/>
                  <a:gd name="connsiteY0" fmla="*/ 24701 h 1813557"/>
                  <a:gd name="connsiteX1" fmla="*/ 1314234 w 1402460"/>
                  <a:gd name="connsiteY1" fmla="*/ 376372 h 1813557"/>
                  <a:gd name="connsiteX2" fmla="*/ 551692 w 1402460"/>
                  <a:gd name="connsiteY2" fmla="*/ 756079 h 1813557"/>
                  <a:gd name="connsiteX3" fmla="*/ 536284 w 1402460"/>
                  <a:gd name="connsiteY3" fmla="*/ 1813467 h 1813557"/>
                  <a:gd name="connsiteX4" fmla="*/ 179747 w 1402460"/>
                  <a:gd name="connsiteY4" fmla="*/ 1813467 h 1813557"/>
                  <a:gd name="connsiteX5" fmla="*/ 178010 w 1402460"/>
                  <a:gd name="connsiteY5" fmla="*/ 474441 h 1813557"/>
                  <a:gd name="connsiteX6" fmla="*/ 789596 w 1402460"/>
                  <a:gd name="connsiteY6" fmla="*/ -91 h 1813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02460" h="1813557">
                    <a:moveTo>
                      <a:pt x="1386700" y="24701"/>
                    </a:moveTo>
                    <a:cubicBezTo>
                      <a:pt x="1409176" y="155673"/>
                      <a:pt x="1418849" y="287803"/>
                      <a:pt x="1314234" y="376372"/>
                    </a:cubicBezTo>
                    <a:cubicBezTo>
                      <a:pt x="1209620" y="464941"/>
                      <a:pt x="727325" y="554206"/>
                      <a:pt x="551692" y="756079"/>
                    </a:cubicBezTo>
                    <a:cubicBezTo>
                      <a:pt x="337365" y="1002498"/>
                      <a:pt x="536284" y="1813467"/>
                      <a:pt x="536284" y="1813467"/>
                    </a:cubicBezTo>
                    <a:lnTo>
                      <a:pt x="179747" y="1813467"/>
                    </a:lnTo>
                    <a:cubicBezTo>
                      <a:pt x="143312" y="1625843"/>
                      <a:pt x="-207433" y="851889"/>
                      <a:pt x="178010" y="474441"/>
                    </a:cubicBezTo>
                    <a:cubicBezTo>
                      <a:pt x="563451" y="96993"/>
                      <a:pt x="789596" y="-91"/>
                      <a:pt x="789596" y="-91"/>
                    </a:cubicBezTo>
                    <a:close/>
                  </a:path>
                </a:pathLst>
              </a:custGeom>
              <a:solidFill>
                <a:srgbClr val="1760BF"/>
              </a:solidFill>
              <a:ln w="578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36" name="Forme libre : forme 35">
                <a:extLst>
                  <a:ext uri="{FF2B5EF4-FFF2-40B4-BE49-F238E27FC236}">
                    <a16:creationId xmlns:a16="http://schemas.microsoft.com/office/drawing/2014/main" id="{ED7B03E4-049D-4606-8C41-0270A095F410}"/>
                  </a:ext>
                </a:extLst>
              </p:cNvPr>
              <p:cNvSpPr/>
              <p:nvPr/>
            </p:nvSpPr>
            <p:spPr>
              <a:xfrm>
                <a:off x="8398513" y="3194605"/>
                <a:ext cx="1269960" cy="1991930"/>
              </a:xfrm>
              <a:custGeom>
                <a:avLst/>
                <a:gdLst>
                  <a:gd name="connsiteX0" fmla="*/ 234522 w 1269960"/>
                  <a:gd name="connsiteY0" fmla="*/ 21068 h 1991930"/>
                  <a:gd name="connsiteX1" fmla="*/ 1210291 w 1269960"/>
                  <a:gd name="connsiteY1" fmla="*/ 72738 h 1991930"/>
                  <a:gd name="connsiteX2" fmla="*/ 1108399 w 1269960"/>
                  <a:gd name="connsiteY2" fmla="*/ 1537695 h 1991930"/>
                  <a:gd name="connsiteX3" fmla="*/ 1144371 w 1269960"/>
                  <a:gd name="connsiteY3" fmla="*/ 1912710 h 1991930"/>
                  <a:gd name="connsiteX4" fmla="*/ -485 w 1269960"/>
                  <a:gd name="connsiteY4" fmla="*/ 1889540 h 1991930"/>
                  <a:gd name="connsiteX5" fmla="*/ 234522 w 1269960"/>
                  <a:gd name="connsiteY5" fmla="*/ 21068 h 1991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69960" h="1991930">
                    <a:moveTo>
                      <a:pt x="234522" y="21068"/>
                    </a:moveTo>
                    <a:cubicBezTo>
                      <a:pt x="314403" y="6007"/>
                      <a:pt x="1030314" y="-37380"/>
                      <a:pt x="1210291" y="72738"/>
                    </a:cubicBezTo>
                    <a:cubicBezTo>
                      <a:pt x="1390269" y="182856"/>
                      <a:pt x="1096176" y="1351520"/>
                      <a:pt x="1108399" y="1537695"/>
                    </a:cubicBezTo>
                    <a:cubicBezTo>
                      <a:pt x="1120621" y="1723871"/>
                      <a:pt x="1144371" y="1912710"/>
                      <a:pt x="1144371" y="1912710"/>
                    </a:cubicBezTo>
                    <a:cubicBezTo>
                      <a:pt x="1144371" y="1912710"/>
                      <a:pt x="569684" y="2105315"/>
                      <a:pt x="-485" y="1889540"/>
                    </a:cubicBezTo>
                    <a:cubicBezTo>
                      <a:pt x="-12013" y="1712401"/>
                      <a:pt x="118148" y="43080"/>
                      <a:pt x="234522" y="21068"/>
                    </a:cubicBezTo>
                    <a:close/>
                  </a:path>
                </a:pathLst>
              </a:custGeom>
              <a:solidFill>
                <a:srgbClr val="313759"/>
              </a:solidFill>
              <a:ln w="578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37" name="Forme libre : forme 36">
                <a:extLst>
                  <a:ext uri="{FF2B5EF4-FFF2-40B4-BE49-F238E27FC236}">
                    <a16:creationId xmlns:a16="http://schemas.microsoft.com/office/drawing/2014/main" id="{26FC41DA-45C8-4072-936E-BB189258AA01}"/>
                  </a:ext>
                </a:extLst>
              </p:cNvPr>
              <p:cNvSpPr/>
              <p:nvPr/>
            </p:nvSpPr>
            <p:spPr>
              <a:xfrm>
                <a:off x="9288107" y="5287384"/>
                <a:ext cx="303901" cy="457849"/>
              </a:xfrm>
              <a:custGeom>
                <a:avLst/>
                <a:gdLst>
                  <a:gd name="connsiteX0" fmla="*/ -1199 w 303901"/>
                  <a:gd name="connsiteY0" fmla="*/ 457758 h 457849"/>
                  <a:gd name="connsiteX1" fmla="*/ 287100 w 303901"/>
                  <a:gd name="connsiteY1" fmla="*/ 70347 h 457849"/>
                  <a:gd name="connsiteX2" fmla="*/ -1199 w 303901"/>
                  <a:gd name="connsiteY2" fmla="*/ 457758 h 457849"/>
                </a:gdLst>
                <a:ahLst/>
                <a:cxnLst>
                  <a:cxn ang="0">
                    <a:pos x="connsiteX0" y="connsiteY0"/>
                  </a:cxn>
                  <a:cxn ang="0">
                    <a:pos x="connsiteX1" y="connsiteY1"/>
                  </a:cxn>
                  <a:cxn ang="0">
                    <a:pos x="connsiteX2" y="connsiteY2"/>
                  </a:cxn>
                </a:cxnLst>
                <a:rect l="l" t="t" r="r" b="b"/>
                <a:pathLst>
                  <a:path w="303901" h="457849">
                    <a:moveTo>
                      <a:pt x="-1199" y="457758"/>
                    </a:moveTo>
                    <a:cubicBezTo>
                      <a:pt x="148598" y="392765"/>
                      <a:pt x="362405" y="355460"/>
                      <a:pt x="287100" y="70347"/>
                    </a:cubicBezTo>
                    <a:cubicBezTo>
                      <a:pt x="211796" y="-214767"/>
                      <a:pt x="-1199" y="457758"/>
                      <a:pt x="-1199" y="457758"/>
                    </a:cubicBezTo>
                    <a:close/>
                  </a:path>
                </a:pathLst>
              </a:custGeom>
              <a:solidFill>
                <a:srgbClr val="1760BF"/>
              </a:solidFill>
              <a:ln w="578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38" name="Forme libre : forme 37">
                <a:extLst>
                  <a:ext uri="{FF2B5EF4-FFF2-40B4-BE49-F238E27FC236}">
                    <a16:creationId xmlns:a16="http://schemas.microsoft.com/office/drawing/2014/main" id="{6704C52E-0318-48DA-985F-6D19DC88CA2A}"/>
                  </a:ext>
                </a:extLst>
              </p:cNvPr>
              <p:cNvSpPr/>
              <p:nvPr/>
            </p:nvSpPr>
            <p:spPr>
              <a:xfrm>
                <a:off x="8437325" y="5240226"/>
                <a:ext cx="378103" cy="687968"/>
              </a:xfrm>
              <a:custGeom>
                <a:avLst/>
                <a:gdLst>
                  <a:gd name="connsiteX0" fmla="*/ 368390 w 378103"/>
                  <a:gd name="connsiteY0" fmla="*/ 94914 h 687968"/>
                  <a:gd name="connsiteX1" fmla="*/ 306350 w 378103"/>
                  <a:gd name="connsiteY1" fmla="*/ 42780 h 687968"/>
                  <a:gd name="connsiteX2" fmla="*/ 280052 w 378103"/>
                  <a:gd name="connsiteY2" fmla="*/ 41738 h 687968"/>
                  <a:gd name="connsiteX3" fmla="*/ 348810 w 378103"/>
                  <a:gd name="connsiteY3" fmla="*/ 102097 h 687968"/>
                  <a:gd name="connsiteX4" fmla="*/ 123361 w 378103"/>
                  <a:gd name="connsiteY4" fmla="*/ 358710 h 687968"/>
                  <a:gd name="connsiteX5" fmla="*/ 39716 w 378103"/>
                  <a:gd name="connsiteY5" fmla="*/ 514706 h 687968"/>
                  <a:gd name="connsiteX6" fmla="*/ 12896 w 378103"/>
                  <a:gd name="connsiteY6" fmla="*/ 595803 h 687968"/>
                  <a:gd name="connsiteX7" fmla="*/ -775 w 378103"/>
                  <a:gd name="connsiteY7" fmla="*/ 676494 h 687968"/>
                  <a:gd name="connsiteX8" fmla="*/ 1658 w 378103"/>
                  <a:gd name="connsiteY8" fmla="*/ 676494 h 687968"/>
                  <a:gd name="connsiteX9" fmla="*/ 4264 w 378103"/>
                  <a:gd name="connsiteY9" fmla="*/ 655235 h 687968"/>
                  <a:gd name="connsiteX10" fmla="*/ 7971 w 378103"/>
                  <a:gd name="connsiteY10" fmla="*/ 634150 h 687968"/>
                  <a:gd name="connsiteX11" fmla="*/ 18456 w 378103"/>
                  <a:gd name="connsiteY11" fmla="*/ 592559 h 687968"/>
                  <a:gd name="connsiteX12" fmla="*/ 32011 w 378103"/>
                  <a:gd name="connsiteY12" fmla="*/ 552010 h 687968"/>
                  <a:gd name="connsiteX13" fmla="*/ 48694 w 378103"/>
                  <a:gd name="connsiteY13" fmla="*/ 512215 h 687968"/>
                  <a:gd name="connsiteX14" fmla="*/ 67578 w 378103"/>
                  <a:gd name="connsiteY14" fmla="*/ 473404 h 687968"/>
                  <a:gd name="connsiteX15" fmla="*/ 88779 w 378103"/>
                  <a:gd name="connsiteY15" fmla="*/ 435694 h 687968"/>
                  <a:gd name="connsiteX16" fmla="*/ 136046 w 378103"/>
                  <a:gd name="connsiteY16" fmla="*/ 363171 h 687968"/>
                  <a:gd name="connsiteX17" fmla="*/ 245469 w 378103"/>
                  <a:gd name="connsiteY17" fmla="*/ 229071 h 687968"/>
                  <a:gd name="connsiteX18" fmla="*/ 305539 w 378103"/>
                  <a:gd name="connsiteY18" fmla="*/ 167264 h 687968"/>
                  <a:gd name="connsiteX19" fmla="*/ 368447 w 378103"/>
                  <a:gd name="connsiteY19" fmla="*/ 109337 h 687968"/>
                  <a:gd name="connsiteX20" fmla="*/ 376905 w 378103"/>
                  <a:gd name="connsiteY20" fmla="*/ 102097 h 6879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78103" h="687968">
                    <a:moveTo>
                      <a:pt x="368390" y="94914"/>
                    </a:moveTo>
                    <a:lnTo>
                      <a:pt x="306350" y="42780"/>
                    </a:lnTo>
                    <a:cubicBezTo>
                      <a:pt x="235274" y="-16710"/>
                      <a:pt x="220503" y="-11671"/>
                      <a:pt x="280052" y="41738"/>
                    </a:cubicBezTo>
                    <a:cubicBezTo>
                      <a:pt x="302063" y="61490"/>
                      <a:pt x="325060" y="81648"/>
                      <a:pt x="348810" y="102097"/>
                    </a:cubicBezTo>
                    <a:cubicBezTo>
                      <a:pt x="262719" y="177364"/>
                      <a:pt x="186916" y="263644"/>
                      <a:pt x="123361" y="358710"/>
                    </a:cubicBezTo>
                    <a:cubicBezTo>
                      <a:pt x="90376" y="407807"/>
                      <a:pt x="62356" y="460063"/>
                      <a:pt x="39716" y="514706"/>
                    </a:cubicBezTo>
                    <a:cubicBezTo>
                      <a:pt x="28859" y="541066"/>
                      <a:pt x="19896" y="568167"/>
                      <a:pt x="12896" y="595803"/>
                    </a:cubicBezTo>
                    <a:cubicBezTo>
                      <a:pt x="5968" y="622244"/>
                      <a:pt x="1393" y="649246"/>
                      <a:pt x="-775" y="676494"/>
                    </a:cubicBezTo>
                    <a:cubicBezTo>
                      <a:pt x="-2108" y="691497"/>
                      <a:pt x="-23" y="691845"/>
                      <a:pt x="1658" y="676494"/>
                    </a:cubicBezTo>
                    <a:cubicBezTo>
                      <a:pt x="2527" y="669427"/>
                      <a:pt x="2874" y="662244"/>
                      <a:pt x="4264" y="655235"/>
                    </a:cubicBezTo>
                    <a:lnTo>
                      <a:pt x="7971" y="634150"/>
                    </a:lnTo>
                    <a:cubicBezTo>
                      <a:pt x="11216" y="620248"/>
                      <a:pt x="14112" y="606229"/>
                      <a:pt x="18456" y="592559"/>
                    </a:cubicBezTo>
                    <a:cubicBezTo>
                      <a:pt x="22801" y="578888"/>
                      <a:pt x="27319" y="565276"/>
                      <a:pt x="32011" y="552010"/>
                    </a:cubicBezTo>
                    <a:cubicBezTo>
                      <a:pt x="36703" y="538745"/>
                      <a:pt x="42496" y="525249"/>
                      <a:pt x="48694" y="512215"/>
                    </a:cubicBezTo>
                    <a:cubicBezTo>
                      <a:pt x="54892" y="499182"/>
                      <a:pt x="61206" y="486322"/>
                      <a:pt x="67578" y="473404"/>
                    </a:cubicBezTo>
                    <a:cubicBezTo>
                      <a:pt x="73949" y="460487"/>
                      <a:pt x="81248" y="448033"/>
                      <a:pt x="88779" y="435694"/>
                    </a:cubicBezTo>
                    <a:cubicBezTo>
                      <a:pt x="103377" y="410786"/>
                      <a:pt x="119248" y="386631"/>
                      <a:pt x="136046" y="363171"/>
                    </a:cubicBezTo>
                    <a:cubicBezTo>
                      <a:pt x="169684" y="316229"/>
                      <a:pt x="206230" y="271442"/>
                      <a:pt x="245469" y="229071"/>
                    </a:cubicBezTo>
                    <a:cubicBezTo>
                      <a:pt x="265010" y="207909"/>
                      <a:pt x="285033" y="187306"/>
                      <a:pt x="305539" y="167264"/>
                    </a:cubicBezTo>
                    <a:cubicBezTo>
                      <a:pt x="326045" y="147337"/>
                      <a:pt x="347014" y="127642"/>
                      <a:pt x="368447" y="109337"/>
                    </a:cubicBezTo>
                    <a:lnTo>
                      <a:pt x="376905" y="102097"/>
                    </a:lnTo>
                    <a:close/>
                  </a:path>
                </a:pathLst>
              </a:custGeom>
              <a:solidFill>
                <a:srgbClr val="135091"/>
              </a:solidFill>
              <a:ln w="578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39" name="Forme libre : forme 38">
                <a:extLst>
                  <a:ext uri="{FF2B5EF4-FFF2-40B4-BE49-F238E27FC236}">
                    <a16:creationId xmlns:a16="http://schemas.microsoft.com/office/drawing/2014/main" id="{84D0FF7B-D35E-4BC0-BFA1-6D50A4E9DDD6}"/>
                  </a:ext>
                </a:extLst>
              </p:cNvPr>
              <p:cNvSpPr/>
              <p:nvPr/>
            </p:nvSpPr>
            <p:spPr>
              <a:xfrm>
                <a:off x="8508789" y="3121905"/>
                <a:ext cx="631498" cy="446943"/>
              </a:xfrm>
              <a:custGeom>
                <a:avLst/>
                <a:gdLst>
                  <a:gd name="connsiteX0" fmla="*/ 22667 w 601487"/>
                  <a:gd name="connsiteY0" fmla="*/ 29403 h 442393"/>
                  <a:gd name="connsiteX1" fmla="*/ 563177 w 601487"/>
                  <a:gd name="connsiteY1" fmla="*/ 51937 h 442393"/>
                  <a:gd name="connsiteX2" fmla="*/ 427861 w 601487"/>
                  <a:gd name="connsiteY2" fmla="*/ 442302 h 442393"/>
                  <a:gd name="connsiteX3" fmla="*/ -1199 w 601487"/>
                  <a:gd name="connsiteY3" fmla="*/ 406330 h 442393"/>
                  <a:gd name="connsiteX0" fmla="*/ 45597 w 623217"/>
                  <a:gd name="connsiteY0" fmla="*/ 29494 h 442393"/>
                  <a:gd name="connsiteX1" fmla="*/ 586107 w 623217"/>
                  <a:gd name="connsiteY1" fmla="*/ 52028 h 442393"/>
                  <a:gd name="connsiteX2" fmla="*/ 450791 w 623217"/>
                  <a:gd name="connsiteY2" fmla="*/ 442393 h 442393"/>
                  <a:gd name="connsiteX3" fmla="*/ 21731 w 623217"/>
                  <a:gd name="connsiteY3" fmla="*/ 406421 h 442393"/>
                  <a:gd name="connsiteX4" fmla="*/ 45597 w 623217"/>
                  <a:gd name="connsiteY4" fmla="*/ 29494 h 442393"/>
                  <a:gd name="connsiteX0" fmla="*/ 41972 w 631498"/>
                  <a:gd name="connsiteY0" fmla="*/ 38313 h 432162"/>
                  <a:gd name="connsiteX1" fmla="*/ 594388 w 631498"/>
                  <a:gd name="connsiteY1" fmla="*/ 41797 h 432162"/>
                  <a:gd name="connsiteX2" fmla="*/ 459072 w 631498"/>
                  <a:gd name="connsiteY2" fmla="*/ 432162 h 432162"/>
                  <a:gd name="connsiteX3" fmla="*/ 30012 w 631498"/>
                  <a:gd name="connsiteY3" fmla="*/ 396190 h 432162"/>
                  <a:gd name="connsiteX4" fmla="*/ 41972 w 631498"/>
                  <a:gd name="connsiteY4" fmla="*/ 38313 h 432162"/>
                  <a:gd name="connsiteX0" fmla="*/ 41972 w 631498"/>
                  <a:gd name="connsiteY0" fmla="*/ 53094 h 446943"/>
                  <a:gd name="connsiteX1" fmla="*/ 594388 w 631498"/>
                  <a:gd name="connsiteY1" fmla="*/ 56578 h 446943"/>
                  <a:gd name="connsiteX2" fmla="*/ 459072 w 631498"/>
                  <a:gd name="connsiteY2" fmla="*/ 446943 h 446943"/>
                  <a:gd name="connsiteX3" fmla="*/ 30012 w 631498"/>
                  <a:gd name="connsiteY3" fmla="*/ 410971 h 446943"/>
                  <a:gd name="connsiteX4" fmla="*/ 41972 w 631498"/>
                  <a:gd name="connsiteY4" fmla="*/ 53094 h 4469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1498" h="446943">
                    <a:moveTo>
                      <a:pt x="41972" y="53094"/>
                    </a:moveTo>
                    <a:cubicBezTo>
                      <a:pt x="96441" y="-30594"/>
                      <a:pt x="461099" y="-4477"/>
                      <a:pt x="594388" y="56578"/>
                    </a:cubicBezTo>
                    <a:cubicBezTo>
                      <a:pt x="727676" y="117632"/>
                      <a:pt x="459072" y="446943"/>
                      <a:pt x="459072" y="446943"/>
                    </a:cubicBezTo>
                    <a:lnTo>
                      <a:pt x="30012" y="410971"/>
                    </a:lnTo>
                    <a:cubicBezTo>
                      <a:pt x="37967" y="285329"/>
                      <a:pt x="-49327" y="162068"/>
                      <a:pt x="41972" y="53094"/>
                    </a:cubicBezTo>
                    <a:close/>
                  </a:path>
                </a:pathLst>
              </a:custGeom>
              <a:solidFill>
                <a:srgbClr val="313759"/>
              </a:solidFill>
              <a:ln w="578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40" name="Forme libre : forme 39">
                <a:extLst>
                  <a:ext uri="{FF2B5EF4-FFF2-40B4-BE49-F238E27FC236}">
                    <a16:creationId xmlns:a16="http://schemas.microsoft.com/office/drawing/2014/main" id="{6F789771-9310-4041-A499-4613D88C6956}"/>
                  </a:ext>
                </a:extLst>
              </p:cNvPr>
              <p:cNvSpPr/>
              <p:nvPr/>
            </p:nvSpPr>
            <p:spPr>
              <a:xfrm>
                <a:off x="8758890" y="5315801"/>
                <a:ext cx="502687" cy="446373"/>
              </a:xfrm>
              <a:custGeom>
                <a:avLst/>
                <a:gdLst>
                  <a:gd name="connsiteX0" fmla="*/ 406836 w 502687"/>
                  <a:gd name="connsiteY0" fmla="*/ 45521 h 446373"/>
                  <a:gd name="connsiteX1" fmla="*/ 314618 w 502687"/>
                  <a:gd name="connsiteY1" fmla="*/ 110225 h 446373"/>
                  <a:gd name="connsiteX2" fmla="*/ 157348 w 502687"/>
                  <a:gd name="connsiteY2" fmla="*/ 3177 h 446373"/>
                  <a:gd name="connsiteX3" fmla="*/ 214173 w 502687"/>
                  <a:gd name="connsiteY3" fmla="*/ 103621 h 446373"/>
                  <a:gd name="connsiteX4" fmla="*/ -155 w 502687"/>
                  <a:gd name="connsiteY4" fmla="*/ 313952 h 446373"/>
                  <a:gd name="connsiteX5" fmla="*/ 196332 w 502687"/>
                  <a:gd name="connsiteY5" fmla="*/ 217968 h 446373"/>
                  <a:gd name="connsiteX6" fmla="*/ 65824 w 502687"/>
                  <a:gd name="connsiteY6" fmla="*/ 401247 h 446373"/>
                  <a:gd name="connsiteX7" fmla="*/ 253331 w 502687"/>
                  <a:gd name="connsiteY7" fmla="*/ 259617 h 446373"/>
                  <a:gd name="connsiteX8" fmla="*/ 158448 w 502687"/>
                  <a:gd name="connsiteY8" fmla="*/ 444402 h 446373"/>
                  <a:gd name="connsiteX9" fmla="*/ 306276 w 502687"/>
                  <a:gd name="connsiteY9" fmla="*/ 311751 h 446373"/>
                  <a:gd name="connsiteX10" fmla="*/ 288898 w 502687"/>
                  <a:gd name="connsiteY10" fmla="*/ 426329 h 446373"/>
                  <a:gd name="connsiteX11" fmla="*/ 369068 w 502687"/>
                  <a:gd name="connsiteY11" fmla="*/ 250117 h 446373"/>
                  <a:gd name="connsiteX12" fmla="*/ 501488 w 502687"/>
                  <a:gd name="connsiteY12" fmla="*/ 206267 h 446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2687" h="446373">
                    <a:moveTo>
                      <a:pt x="406836" y="45521"/>
                    </a:moveTo>
                    <a:lnTo>
                      <a:pt x="314618" y="110225"/>
                    </a:lnTo>
                    <a:cubicBezTo>
                      <a:pt x="314618" y="110225"/>
                      <a:pt x="188686" y="-22369"/>
                      <a:pt x="157348" y="3177"/>
                    </a:cubicBezTo>
                    <a:cubicBezTo>
                      <a:pt x="126009" y="28722"/>
                      <a:pt x="214173" y="103621"/>
                      <a:pt x="214173" y="103621"/>
                    </a:cubicBezTo>
                    <a:cubicBezTo>
                      <a:pt x="214173" y="103621"/>
                      <a:pt x="-18633" y="289739"/>
                      <a:pt x="-155" y="313952"/>
                    </a:cubicBezTo>
                    <a:cubicBezTo>
                      <a:pt x="18324" y="338165"/>
                      <a:pt x="132729" y="280470"/>
                      <a:pt x="196332" y="217968"/>
                    </a:cubicBezTo>
                    <a:cubicBezTo>
                      <a:pt x="126820" y="281223"/>
                      <a:pt x="38483" y="381841"/>
                      <a:pt x="65824" y="401247"/>
                    </a:cubicBezTo>
                    <a:cubicBezTo>
                      <a:pt x="93165" y="420652"/>
                      <a:pt x="228365" y="289101"/>
                      <a:pt x="253331" y="259617"/>
                    </a:cubicBezTo>
                    <a:cubicBezTo>
                      <a:pt x="193783" y="319339"/>
                      <a:pt x="114308" y="423954"/>
                      <a:pt x="158448" y="444402"/>
                    </a:cubicBezTo>
                    <a:cubicBezTo>
                      <a:pt x="202588" y="464850"/>
                      <a:pt x="306276" y="311751"/>
                      <a:pt x="306276" y="311751"/>
                    </a:cubicBezTo>
                    <a:cubicBezTo>
                      <a:pt x="306276" y="311751"/>
                      <a:pt x="258777" y="400436"/>
                      <a:pt x="288898" y="426329"/>
                    </a:cubicBezTo>
                    <a:cubicBezTo>
                      <a:pt x="319020" y="452222"/>
                      <a:pt x="369068" y="250117"/>
                      <a:pt x="369068" y="250117"/>
                    </a:cubicBezTo>
                    <a:lnTo>
                      <a:pt x="501488" y="206267"/>
                    </a:lnTo>
                    <a:close/>
                  </a:path>
                </a:pathLst>
              </a:custGeom>
              <a:solidFill>
                <a:srgbClr val="DBAA7D"/>
              </a:solidFill>
              <a:ln w="578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41" name="Forme libre : forme 40">
                <a:extLst>
                  <a:ext uri="{FF2B5EF4-FFF2-40B4-BE49-F238E27FC236}">
                    <a16:creationId xmlns:a16="http://schemas.microsoft.com/office/drawing/2014/main" id="{4B35AFB6-B0BA-41D9-BF80-07FCBE5060DE}"/>
                  </a:ext>
                </a:extLst>
              </p:cNvPr>
              <p:cNvSpPr/>
              <p:nvPr/>
            </p:nvSpPr>
            <p:spPr>
              <a:xfrm>
                <a:off x="9125160" y="3209045"/>
                <a:ext cx="1049884" cy="2381293"/>
              </a:xfrm>
              <a:custGeom>
                <a:avLst/>
                <a:gdLst>
                  <a:gd name="connsiteX0" fmla="*/ 64837 w 1049884"/>
                  <a:gd name="connsiteY0" fmla="*/ 2381203 h 2381293"/>
                  <a:gd name="connsiteX1" fmla="*/ -1199 w 1049884"/>
                  <a:gd name="connsiteY1" fmla="*/ 2093251 h 2381293"/>
                  <a:gd name="connsiteX2" fmla="*/ 714654 w 1049884"/>
                  <a:gd name="connsiteY2" fmla="*/ 1600529 h 2381293"/>
                  <a:gd name="connsiteX3" fmla="*/ 599324 w 1049884"/>
                  <a:gd name="connsiteY3" fmla="*/ 699427 h 2381293"/>
                  <a:gd name="connsiteX4" fmla="*/ 298107 w 1049884"/>
                  <a:gd name="connsiteY4" fmla="*/ 277318 h 2381293"/>
                  <a:gd name="connsiteX5" fmla="*/ 399593 w 1049884"/>
                  <a:gd name="connsiteY5" fmla="*/ -91 h 2381293"/>
                  <a:gd name="connsiteX6" fmla="*/ 670051 w 1049884"/>
                  <a:gd name="connsiteY6" fmla="*/ 225821 h 2381293"/>
                  <a:gd name="connsiteX7" fmla="*/ 870650 w 1049884"/>
                  <a:gd name="connsiteY7" fmla="*/ 583227 h 2381293"/>
                  <a:gd name="connsiteX8" fmla="*/ 1034234 w 1049884"/>
                  <a:gd name="connsiteY8" fmla="*/ 1164981 h 2381293"/>
                  <a:gd name="connsiteX9" fmla="*/ 985402 w 1049884"/>
                  <a:gd name="connsiteY9" fmla="*/ 1718467 h 2381293"/>
                  <a:gd name="connsiteX10" fmla="*/ 436087 w 1049884"/>
                  <a:gd name="connsiteY10" fmla="*/ 2243222 h 2381293"/>
                  <a:gd name="connsiteX11" fmla="*/ 64837 w 1049884"/>
                  <a:gd name="connsiteY11" fmla="*/ 2381203 h 2381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49884" h="2381293">
                    <a:moveTo>
                      <a:pt x="64837" y="2381203"/>
                    </a:moveTo>
                    <a:lnTo>
                      <a:pt x="-1199" y="2093251"/>
                    </a:lnTo>
                    <a:cubicBezTo>
                      <a:pt x="4188" y="2092034"/>
                      <a:pt x="558775" y="1959151"/>
                      <a:pt x="714654" y="1600529"/>
                    </a:cubicBezTo>
                    <a:cubicBezTo>
                      <a:pt x="794940" y="1415744"/>
                      <a:pt x="747499" y="1045189"/>
                      <a:pt x="599324" y="699427"/>
                    </a:cubicBezTo>
                    <a:cubicBezTo>
                      <a:pt x="490364" y="445246"/>
                      <a:pt x="366865" y="302458"/>
                      <a:pt x="298107" y="277318"/>
                    </a:cubicBezTo>
                    <a:lnTo>
                      <a:pt x="399593" y="-91"/>
                    </a:lnTo>
                    <a:cubicBezTo>
                      <a:pt x="491812" y="33622"/>
                      <a:pt x="582814" y="109621"/>
                      <a:pt x="670051" y="225821"/>
                    </a:cubicBezTo>
                    <a:cubicBezTo>
                      <a:pt x="742227" y="321863"/>
                      <a:pt x="811623" y="445420"/>
                      <a:pt x="870650" y="583227"/>
                    </a:cubicBezTo>
                    <a:cubicBezTo>
                      <a:pt x="951168" y="771082"/>
                      <a:pt x="1009268" y="977705"/>
                      <a:pt x="1034234" y="1164981"/>
                    </a:cubicBezTo>
                    <a:cubicBezTo>
                      <a:pt x="1064066" y="1389040"/>
                      <a:pt x="1047673" y="1575273"/>
                      <a:pt x="985402" y="1718467"/>
                    </a:cubicBezTo>
                    <a:cubicBezTo>
                      <a:pt x="894342" y="1927929"/>
                      <a:pt x="704402" y="2109412"/>
                      <a:pt x="436087" y="2243222"/>
                    </a:cubicBezTo>
                    <a:cubicBezTo>
                      <a:pt x="317659" y="2302432"/>
                      <a:pt x="193189" y="2348694"/>
                      <a:pt x="64837" y="2381203"/>
                    </a:cubicBezTo>
                    <a:close/>
                  </a:path>
                </a:pathLst>
              </a:custGeom>
              <a:solidFill>
                <a:srgbClr val="313759"/>
              </a:solidFill>
              <a:ln w="578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42" name="Forme libre : forme 41">
                <a:extLst>
                  <a:ext uri="{FF2B5EF4-FFF2-40B4-BE49-F238E27FC236}">
                    <a16:creationId xmlns:a16="http://schemas.microsoft.com/office/drawing/2014/main" id="{4B12DB11-446B-440A-BCDD-8BF6D5D48B24}"/>
                  </a:ext>
                </a:extLst>
              </p:cNvPr>
              <p:cNvSpPr/>
              <p:nvPr/>
            </p:nvSpPr>
            <p:spPr>
              <a:xfrm>
                <a:off x="9136745" y="3165716"/>
                <a:ext cx="389380" cy="323634"/>
              </a:xfrm>
              <a:custGeom>
                <a:avLst/>
                <a:gdLst>
                  <a:gd name="connsiteX0" fmla="*/ 388182 w 389380"/>
                  <a:gd name="connsiteY0" fmla="*/ 43238 h 323634"/>
                  <a:gd name="connsiteX1" fmla="*/ -1199 w 389380"/>
                  <a:gd name="connsiteY1" fmla="*/ -91 h 323634"/>
                  <a:gd name="connsiteX2" fmla="*/ -1199 w 389380"/>
                  <a:gd name="connsiteY2" fmla="*/ 148026 h 323634"/>
                  <a:gd name="connsiteX3" fmla="*/ 355396 w 389380"/>
                  <a:gd name="connsiteY3" fmla="*/ 323543 h 323634"/>
                </a:gdLst>
                <a:ahLst/>
                <a:cxnLst>
                  <a:cxn ang="0">
                    <a:pos x="connsiteX0" y="connsiteY0"/>
                  </a:cxn>
                  <a:cxn ang="0">
                    <a:pos x="connsiteX1" y="connsiteY1"/>
                  </a:cxn>
                  <a:cxn ang="0">
                    <a:pos x="connsiteX2" y="connsiteY2"/>
                  </a:cxn>
                  <a:cxn ang="0">
                    <a:pos x="connsiteX3" y="connsiteY3"/>
                  </a:cxn>
                </a:cxnLst>
                <a:rect l="l" t="t" r="r" b="b"/>
                <a:pathLst>
                  <a:path w="389380" h="323634">
                    <a:moveTo>
                      <a:pt x="388182" y="43238"/>
                    </a:moveTo>
                    <a:cubicBezTo>
                      <a:pt x="339987" y="23021"/>
                      <a:pt x="-1199" y="-91"/>
                      <a:pt x="-1199" y="-91"/>
                    </a:cubicBezTo>
                    <a:lnTo>
                      <a:pt x="-1199" y="148026"/>
                    </a:lnTo>
                    <a:lnTo>
                      <a:pt x="355396" y="323543"/>
                    </a:lnTo>
                    <a:close/>
                  </a:path>
                </a:pathLst>
              </a:custGeom>
              <a:solidFill>
                <a:srgbClr val="313759"/>
              </a:solidFill>
              <a:ln w="578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grpSp>
        <p:grpSp>
          <p:nvGrpSpPr>
            <p:cNvPr id="43" name="Graphique 5">
              <a:extLst>
                <a:ext uri="{FF2B5EF4-FFF2-40B4-BE49-F238E27FC236}">
                  <a16:creationId xmlns:a16="http://schemas.microsoft.com/office/drawing/2014/main" id="{3891CBD7-EEE1-453F-BAD7-DF74F633DEB8}"/>
                </a:ext>
              </a:extLst>
            </p:cNvPr>
            <p:cNvGrpSpPr/>
            <p:nvPr/>
          </p:nvGrpSpPr>
          <p:grpSpPr>
            <a:xfrm>
              <a:off x="8399233" y="1128789"/>
              <a:ext cx="1665704" cy="2189463"/>
              <a:chOff x="8399233" y="1128789"/>
              <a:chExt cx="1665704" cy="2189463"/>
            </a:xfrm>
          </p:grpSpPr>
          <p:sp>
            <p:nvSpPr>
              <p:cNvPr id="44" name="Forme libre : forme 43">
                <a:extLst>
                  <a:ext uri="{FF2B5EF4-FFF2-40B4-BE49-F238E27FC236}">
                    <a16:creationId xmlns:a16="http://schemas.microsoft.com/office/drawing/2014/main" id="{9E2C9D77-6834-4828-B7A3-6BE687E57E04}"/>
                  </a:ext>
                </a:extLst>
              </p:cNvPr>
              <p:cNvSpPr/>
              <p:nvPr/>
            </p:nvSpPr>
            <p:spPr>
              <a:xfrm>
                <a:off x="8445387" y="1655286"/>
                <a:ext cx="1468057" cy="1484525"/>
              </a:xfrm>
              <a:custGeom>
                <a:avLst/>
                <a:gdLst>
                  <a:gd name="connsiteX0" fmla="*/ 13406 w 1468057"/>
                  <a:gd name="connsiteY0" fmla="*/ 1066333 h 1484525"/>
                  <a:gd name="connsiteX1" fmla="*/ 756196 w 1468057"/>
                  <a:gd name="connsiteY1" fmla="*/ 1484387 h 1484525"/>
                  <a:gd name="connsiteX2" fmla="*/ 1460464 w 1468057"/>
                  <a:gd name="connsiteY2" fmla="*/ 956157 h 1484525"/>
                  <a:gd name="connsiteX3" fmla="*/ 704873 w 1468057"/>
                  <a:gd name="connsiteY3" fmla="*/ 372 h 1484525"/>
                  <a:gd name="connsiteX4" fmla="*/ 229877 w 1468057"/>
                  <a:gd name="connsiteY4" fmla="*/ 251136 h 1484525"/>
                  <a:gd name="connsiteX5" fmla="*/ 13406 w 1468057"/>
                  <a:gd name="connsiteY5" fmla="*/ 1066333 h 148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8057" h="1484525">
                    <a:moveTo>
                      <a:pt x="13406" y="1066333"/>
                    </a:moveTo>
                    <a:cubicBezTo>
                      <a:pt x="72491" y="1276663"/>
                      <a:pt x="382687" y="1488037"/>
                      <a:pt x="756196" y="1484387"/>
                    </a:cubicBezTo>
                    <a:cubicBezTo>
                      <a:pt x="1129705" y="1480738"/>
                      <a:pt x="1437004" y="1296996"/>
                      <a:pt x="1460464" y="956157"/>
                    </a:cubicBezTo>
                    <a:cubicBezTo>
                      <a:pt x="1487863" y="557914"/>
                      <a:pt x="1459422" y="35128"/>
                      <a:pt x="704873" y="372"/>
                    </a:cubicBezTo>
                    <a:cubicBezTo>
                      <a:pt x="562027" y="-6173"/>
                      <a:pt x="375330" y="55518"/>
                      <a:pt x="229877" y="251136"/>
                    </a:cubicBezTo>
                    <a:cubicBezTo>
                      <a:pt x="84424" y="446753"/>
                      <a:pt x="-45737" y="856060"/>
                      <a:pt x="13406" y="1066333"/>
                    </a:cubicBezTo>
                    <a:close/>
                  </a:path>
                </a:pathLst>
              </a:custGeom>
              <a:solidFill>
                <a:srgbClr val="DBAA7D"/>
              </a:solidFill>
              <a:ln w="578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45" name="Forme libre : forme 44">
                <a:extLst>
                  <a:ext uri="{FF2B5EF4-FFF2-40B4-BE49-F238E27FC236}">
                    <a16:creationId xmlns:a16="http://schemas.microsoft.com/office/drawing/2014/main" id="{1AA29472-6028-4C61-A208-3BE6058345AA}"/>
                  </a:ext>
                </a:extLst>
              </p:cNvPr>
              <p:cNvSpPr/>
              <p:nvPr/>
            </p:nvSpPr>
            <p:spPr>
              <a:xfrm>
                <a:off x="8400022" y="2124615"/>
                <a:ext cx="155026" cy="230837"/>
              </a:xfrm>
              <a:custGeom>
                <a:avLst/>
                <a:gdLst>
                  <a:gd name="connsiteX0" fmla="*/ 153827 w 155026"/>
                  <a:gd name="connsiteY0" fmla="*/ 34771 h 230837"/>
                  <a:gd name="connsiteX1" fmla="*/ 11793 w 155026"/>
                  <a:gd name="connsiteY1" fmla="*/ 51280 h 230837"/>
                  <a:gd name="connsiteX2" fmla="*/ 82810 w 155026"/>
                  <a:gd name="connsiteY2" fmla="*/ 229577 h 230837"/>
                  <a:gd name="connsiteX3" fmla="*/ 153827 w 155026"/>
                  <a:gd name="connsiteY3" fmla="*/ 34771 h 230837"/>
                </a:gdLst>
                <a:ahLst/>
                <a:cxnLst>
                  <a:cxn ang="0">
                    <a:pos x="connsiteX0" y="connsiteY0"/>
                  </a:cxn>
                  <a:cxn ang="0">
                    <a:pos x="connsiteX1" y="connsiteY1"/>
                  </a:cxn>
                  <a:cxn ang="0">
                    <a:pos x="connsiteX2" y="connsiteY2"/>
                  </a:cxn>
                  <a:cxn ang="0">
                    <a:pos x="connsiteX3" y="connsiteY3"/>
                  </a:cxn>
                </a:cxnLst>
                <a:rect l="l" t="t" r="r" b="b"/>
                <a:pathLst>
                  <a:path w="155026" h="230837">
                    <a:moveTo>
                      <a:pt x="153827" y="34771"/>
                    </a:moveTo>
                    <a:cubicBezTo>
                      <a:pt x="103258" y="-9716"/>
                      <a:pt x="51645" y="-19100"/>
                      <a:pt x="11793" y="51280"/>
                    </a:cubicBezTo>
                    <a:cubicBezTo>
                      <a:pt x="-28061" y="121661"/>
                      <a:pt x="31835" y="210809"/>
                      <a:pt x="82810" y="229577"/>
                    </a:cubicBezTo>
                    <a:cubicBezTo>
                      <a:pt x="133785" y="248345"/>
                      <a:pt x="153827" y="34771"/>
                      <a:pt x="153827" y="34771"/>
                    </a:cubicBezTo>
                    <a:close/>
                  </a:path>
                </a:pathLst>
              </a:custGeom>
              <a:solidFill>
                <a:srgbClr val="DBAA7D"/>
              </a:solidFill>
              <a:ln w="578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46" name="Forme libre : forme 45">
                <a:extLst>
                  <a:ext uri="{FF2B5EF4-FFF2-40B4-BE49-F238E27FC236}">
                    <a16:creationId xmlns:a16="http://schemas.microsoft.com/office/drawing/2014/main" id="{73679133-0B1F-4F3F-8B68-8EFB3B8F816A}"/>
                  </a:ext>
                </a:extLst>
              </p:cNvPr>
              <p:cNvSpPr/>
              <p:nvPr/>
            </p:nvSpPr>
            <p:spPr>
              <a:xfrm>
                <a:off x="8399233" y="2504670"/>
                <a:ext cx="78310" cy="125424"/>
              </a:xfrm>
              <a:custGeom>
                <a:avLst/>
                <a:gdLst>
                  <a:gd name="connsiteX0" fmla="*/ 77112 w 78310"/>
                  <a:gd name="connsiteY0" fmla="*/ 22375 h 125424"/>
                  <a:gd name="connsiteX1" fmla="*/ 30076 w 78310"/>
                  <a:gd name="connsiteY1" fmla="*/ 536 h 125424"/>
                  <a:gd name="connsiteX2" fmla="*/ 9686 w 78310"/>
                  <a:gd name="connsiteY2" fmla="*/ 102197 h 125424"/>
                  <a:gd name="connsiteX3" fmla="*/ 66685 w 78310"/>
                  <a:gd name="connsiteY3" fmla="*/ 124499 h 125424"/>
                </a:gdLst>
                <a:ahLst/>
                <a:cxnLst>
                  <a:cxn ang="0">
                    <a:pos x="connsiteX0" y="connsiteY0"/>
                  </a:cxn>
                  <a:cxn ang="0">
                    <a:pos x="connsiteX1" y="connsiteY1"/>
                  </a:cxn>
                  <a:cxn ang="0">
                    <a:pos x="connsiteX2" y="connsiteY2"/>
                  </a:cxn>
                  <a:cxn ang="0">
                    <a:pos x="connsiteX3" y="connsiteY3"/>
                  </a:cxn>
                </a:cxnLst>
                <a:rect l="l" t="t" r="r" b="b"/>
                <a:pathLst>
                  <a:path w="78310" h="125424">
                    <a:moveTo>
                      <a:pt x="77112" y="22375"/>
                    </a:moveTo>
                    <a:cubicBezTo>
                      <a:pt x="68771" y="20695"/>
                      <a:pt x="33841" y="9052"/>
                      <a:pt x="30076" y="536"/>
                    </a:cubicBezTo>
                    <a:cubicBezTo>
                      <a:pt x="26311" y="-7979"/>
                      <a:pt x="-22405" y="72423"/>
                      <a:pt x="9686" y="102197"/>
                    </a:cubicBezTo>
                    <a:cubicBezTo>
                      <a:pt x="41777" y="131971"/>
                      <a:pt x="66685" y="124499"/>
                      <a:pt x="66685" y="124499"/>
                    </a:cubicBezTo>
                    <a:close/>
                  </a:path>
                </a:pathLst>
              </a:custGeom>
              <a:solidFill>
                <a:srgbClr val="DBAA7D"/>
              </a:solidFill>
              <a:ln w="578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47" name="Forme libre : forme 46">
                <a:extLst>
                  <a:ext uri="{FF2B5EF4-FFF2-40B4-BE49-F238E27FC236}">
                    <a16:creationId xmlns:a16="http://schemas.microsoft.com/office/drawing/2014/main" id="{84578BA4-F91C-47D2-AE33-9DE20A20B055}"/>
                  </a:ext>
                </a:extLst>
              </p:cNvPr>
              <p:cNvSpPr/>
              <p:nvPr/>
            </p:nvSpPr>
            <p:spPr>
              <a:xfrm>
                <a:off x="8422908" y="2531649"/>
                <a:ext cx="21052" cy="57585"/>
              </a:xfrm>
              <a:custGeom>
                <a:avLst/>
                <a:gdLst>
                  <a:gd name="connsiteX0" fmla="*/ 3736 w 21052"/>
                  <a:gd name="connsiteY0" fmla="*/ 57203 h 57585"/>
                  <a:gd name="connsiteX1" fmla="*/ 16479 w 21052"/>
                  <a:gd name="connsiteY1" fmla="*/ 52048 h 57585"/>
                  <a:gd name="connsiteX2" fmla="*/ 18680 w 21052"/>
                  <a:gd name="connsiteY2" fmla="*/ 47124 h 57585"/>
                  <a:gd name="connsiteX3" fmla="*/ 19491 w 21052"/>
                  <a:gd name="connsiteY3" fmla="*/ 42548 h 57585"/>
                  <a:gd name="connsiteX4" fmla="*/ 18333 w 21052"/>
                  <a:gd name="connsiteY4" fmla="*/ 25170 h 57585"/>
                  <a:gd name="connsiteX5" fmla="*/ 13004 w 21052"/>
                  <a:gd name="connsiteY5" fmla="*/ 12716 h 57585"/>
                  <a:gd name="connsiteX6" fmla="*/ 13004 w 21052"/>
                  <a:gd name="connsiteY6" fmla="*/ 146 h 57585"/>
                  <a:gd name="connsiteX7" fmla="*/ 8428 w 21052"/>
                  <a:gd name="connsiteY7" fmla="*/ 841 h 57585"/>
                  <a:gd name="connsiteX8" fmla="*/ -725 w 21052"/>
                  <a:gd name="connsiteY8" fmla="*/ 12426 h 57585"/>
                  <a:gd name="connsiteX9" fmla="*/ 5068 w 21052"/>
                  <a:gd name="connsiteY9" fmla="*/ 23142 h 57585"/>
                  <a:gd name="connsiteX10" fmla="*/ 4663 w 21052"/>
                  <a:gd name="connsiteY10" fmla="*/ 36929 h 57585"/>
                  <a:gd name="connsiteX11" fmla="*/ 3388 w 21052"/>
                  <a:gd name="connsiteY11" fmla="*/ 43127 h 57585"/>
                  <a:gd name="connsiteX12" fmla="*/ 1129 w 21052"/>
                  <a:gd name="connsiteY12" fmla="*/ 48920 h 57585"/>
                  <a:gd name="connsiteX13" fmla="*/ 3736 w 21052"/>
                  <a:gd name="connsiteY13" fmla="*/ 57203 h 57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052" h="57585">
                    <a:moveTo>
                      <a:pt x="3736" y="57203"/>
                    </a:moveTo>
                    <a:cubicBezTo>
                      <a:pt x="8642" y="58297"/>
                      <a:pt x="13714" y="56245"/>
                      <a:pt x="16479" y="52048"/>
                    </a:cubicBezTo>
                    <a:cubicBezTo>
                      <a:pt x="17485" y="50542"/>
                      <a:pt x="18228" y="48877"/>
                      <a:pt x="18680" y="47124"/>
                    </a:cubicBezTo>
                    <a:cubicBezTo>
                      <a:pt x="19058" y="45619"/>
                      <a:pt x="19329" y="44090"/>
                      <a:pt x="19491" y="42548"/>
                    </a:cubicBezTo>
                    <a:cubicBezTo>
                      <a:pt x="20230" y="36735"/>
                      <a:pt x="19836" y="30833"/>
                      <a:pt x="18333" y="25170"/>
                    </a:cubicBezTo>
                    <a:cubicBezTo>
                      <a:pt x="17001" y="20767"/>
                      <a:pt x="14568" y="16655"/>
                      <a:pt x="13004" y="12716"/>
                    </a:cubicBezTo>
                    <a:cubicBezTo>
                      <a:pt x="11232" y="8713"/>
                      <a:pt x="11232" y="4148"/>
                      <a:pt x="13004" y="146"/>
                    </a:cubicBezTo>
                    <a:cubicBezTo>
                      <a:pt x="13004" y="-434"/>
                      <a:pt x="9470" y="146"/>
                      <a:pt x="8428" y="841"/>
                    </a:cubicBezTo>
                    <a:cubicBezTo>
                      <a:pt x="-841" y="5707"/>
                      <a:pt x="-2115" y="8835"/>
                      <a:pt x="-725" y="12426"/>
                    </a:cubicBezTo>
                    <a:cubicBezTo>
                      <a:pt x="665" y="16017"/>
                      <a:pt x="4547" y="19783"/>
                      <a:pt x="5068" y="23142"/>
                    </a:cubicBezTo>
                    <a:cubicBezTo>
                      <a:pt x="5778" y="27724"/>
                      <a:pt x="5641" y="32397"/>
                      <a:pt x="4663" y="36929"/>
                    </a:cubicBezTo>
                    <a:cubicBezTo>
                      <a:pt x="4315" y="39130"/>
                      <a:pt x="3794" y="41158"/>
                      <a:pt x="3388" y="43127"/>
                    </a:cubicBezTo>
                    <a:cubicBezTo>
                      <a:pt x="3031" y="45190"/>
                      <a:pt x="2263" y="47159"/>
                      <a:pt x="1129" y="48920"/>
                    </a:cubicBezTo>
                    <a:cubicBezTo>
                      <a:pt x="955" y="49499"/>
                      <a:pt x="1534" y="56624"/>
                      <a:pt x="3736" y="57203"/>
                    </a:cubicBezTo>
                    <a:close/>
                  </a:path>
                </a:pathLst>
              </a:custGeom>
              <a:solidFill>
                <a:srgbClr val="C19370"/>
              </a:solidFill>
              <a:ln w="578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49" name="Forme libre : forme 48">
                <a:extLst>
                  <a:ext uri="{FF2B5EF4-FFF2-40B4-BE49-F238E27FC236}">
                    <a16:creationId xmlns:a16="http://schemas.microsoft.com/office/drawing/2014/main" id="{EA8F3B7F-B2DD-4E23-A455-87147482F305}"/>
                  </a:ext>
                </a:extLst>
              </p:cNvPr>
              <p:cNvSpPr/>
              <p:nvPr/>
            </p:nvSpPr>
            <p:spPr>
              <a:xfrm>
                <a:off x="8947034" y="2961409"/>
                <a:ext cx="315991" cy="356843"/>
              </a:xfrm>
              <a:custGeom>
                <a:avLst/>
                <a:gdLst>
                  <a:gd name="connsiteX0" fmla="*/ 314792 w 315991"/>
                  <a:gd name="connsiteY0" fmla="*/ -91 h 356843"/>
                  <a:gd name="connsiteX1" fmla="*/ 314792 w 315991"/>
                  <a:gd name="connsiteY1" fmla="*/ 261504 h 356843"/>
                  <a:gd name="connsiteX2" fmla="*/ 18383 w 315991"/>
                  <a:gd name="connsiteY2" fmla="*/ 328988 h 356843"/>
                  <a:gd name="connsiteX3" fmla="*/ 1758 w 315991"/>
                  <a:gd name="connsiteY3" fmla="*/ 64612 h 356843"/>
                  <a:gd name="connsiteX4" fmla="*/ 314792 w 315991"/>
                  <a:gd name="connsiteY4" fmla="*/ -91 h 3568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991" h="356843">
                    <a:moveTo>
                      <a:pt x="314792" y="-91"/>
                    </a:moveTo>
                    <a:lnTo>
                      <a:pt x="314792" y="261504"/>
                    </a:lnTo>
                    <a:cubicBezTo>
                      <a:pt x="314792" y="261504"/>
                      <a:pt x="184052" y="418948"/>
                      <a:pt x="18383" y="328988"/>
                    </a:cubicBezTo>
                    <a:cubicBezTo>
                      <a:pt x="18383" y="328988"/>
                      <a:pt x="40337" y="92764"/>
                      <a:pt x="1758" y="64612"/>
                    </a:cubicBezTo>
                    <a:cubicBezTo>
                      <a:pt x="-36821" y="36460"/>
                      <a:pt x="314792" y="-91"/>
                      <a:pt x="314792" y="-91"/>
                    </a:cubicBezTo>
                    <a:close/>
                  </a:path>
                </a:pathLst>
              </a:custGeom>
              <a:solidFill>
                <a:srgbClr val="DBAA7D"/>
              </a:solidFill>
              <a:ln w="578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50" name="Forme libre : forme 49">
                <a:extLst>
                  <a:ext uri="{FF2B5EF4-FFF2-40B4-BE49-F238E27FC236}">
                    <a16:creationId xmlns:a16="http://schemas.microsoft.com/office/drawing/2014/main" id="{2EE66B3E-DFEA-4FAD-99AA-F5C96C244A0F}"/>
                  </a:ext>
                </a:extLst>
              </p:cNvPr>
              <p:cNvSpPr/>
              <p:nvPr/>
            </p:nvSpPr>
            <p:spPr>
              <a:xfrm>
                <a:off x="8800898" y="1128789"/>
                <a:ext cx="963892" cy="723763"/>
              </a:xfrm>
              <a:custGeom>
                <a:avLst/>
                <a:gdLst>
                  <a:gd name="connsiteX0" fmla="*/ 876260 w 963892"/>
                  <a:gd name="connsiteY0" fmla="*/ 611558 h 723763"/>
                  <a:gd name="connsiteX1" fmla="*/ 227890 w 963892"/>
                  <a:gd name="connsiteY1" fmla="*/ 639363 h 723763"/>
                  <a:gd name="connsiteX2" fmla="*/ 32042 w 963892"/>
                  <a:gd name="connsiteY2" fmla="*/ 166278 h 723763"/>
                  <a:gd name="connsiteX3" fmla="*/ 279503 w 963892"/>
                  <a:gd name="connsiteY3" fmla="*/ 179370 h 723763"/>
                  <a:gd name="connsiteX4" fmla="*/ 491282 w 963892"/>
                  <a:gd name="connsiteY4" fmla="*/ 5591 h 723763"/>
                  <a:gd name="connsiteX5" fmla="*/ 654171 w 963892"/>
                  <a:gd name="connsiteY5" fmla="*/ 313064 h 723763"/>
                  <a:gd name="connsiteX6" fmla="*/ 955098 w 963892"/>
                  <a:gd name="connsiteY6" fmla="*/ 318393 h 723763"/>
                  <a:gd name="connsiteX7" fmla="*/ 876260 w 963892"/>
                  <a:gd name="connsiteY7" fmla="*/ 611558 h 7237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63892" h="723763">
                    <a:moveTo>
                      <a:pt x="876260" y="611558"/>
                    </a:moveTo>
                    <a:cubicBezTo>
                      <a:pt x="806748" y="696478"/>
                      <a:pt x="552858" y="800224"/>
                      <a:pt x="227890" y="639363"/>
                    </a:cubicBezTo>
                    <a:cubicBezTo>
                      <a:pt x="-97076" y="478501"/>
                      <a:pt x="12984" y="225421"/>
                      <a:pt x="32042" y="166278"/>
                    </a:cubicBezTo>
                    <a:cubicBezTo>
                      <a:pt x="51100" y="107136"/>
                      <a:pt x="213061" y="29456"/>
                      <a:pt x="279503" y="179370"/>
                    </a:cubicBezTo>
                    <a:cubicBezTo>
                      <a:pt x="281299" y="12889"/>
                      <a:pt x="429300" y="-14452"/>
                      <a:pt x="491282" y="5591"/>
                    </a:cubicBezTo>
                    <a:cubicBezTo>
                      <a:pt x="553263" y="25633"/>
                      <a:pt x="641079" y="69310"/>
                      <a:pt x="654171" y="313064"/>
                    </a:cubicBezTo>
                    <a:cubicBezTo>
                      <a:pt x="762551" y="140269"/>
                      <a:pt x="931464" y="230982"/>
                      <a:pt x="955098" y="318393"/>
                    </a:cubicBezTo>
                    <a:cubicBezTo>
                      <a:pt x="978731" y="405804"/>
                      <a:pt x="945772" y="527044"/>
                      <a:pt x="876260" y="611558"/>
                    </a:cubicBezTo>
                    <a:close/>
                  </a:path>
                </a:pathLst>
              </a:custGeom>
              <a:solidFill>
                <a:srgbClr val="FFB600"/>
              </a:solidFill>
              <a:ln w="578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51" name="Forme libre : forme 50">
                <a:extLst>
                  <a:ext uri="{FF2B5EF4-FFF2-40B4-BE49-F238E27FC236}">
                    <a16:creationId xmlns:a16="http://schemas.microsoft.com/office/drawing/2014/main" id="{ECDF455C-F3B3-41D4-A8AC-34720250ADBA}"/>
                  </a:ext>
                </a:extLst>
              </p:cNvPr>
              <p:cNvSpPr/>
              <p:nvPr/>
            </p:nvSpPr>
            <p:spPr>
              <a:xfrm>
                <a:off x="9346631" y="1601402"/>
                <a:ext cx="718306" cy="1430445"/>
              </a:xfrm>
              <a:custGeom>
                <a:avLst/>
                <a:gdLst>
                  <a:gd name="connsiteX0" fmla="*/ 292063 w 718306"/>
                  <a:gd name="connsiteY0" fmla="*/ 138944 h 1430445"/>
                  <a:gd name="connsiteX1" fmla="*/ 709133 w 718306"/>
                  <a:gd name="connsiteY1" fmla="*/ 837420 h 1430445"/>
                  <a:gd name="connsiteX2" fmla="*/ 292063 w 718306"/>
                  <a:gd name="connsiteY2" fmla="*/ 1430354 h 1430445"/>
                  <a:gd name="connsiteX3" fmla="*/ 49351 w 718306"/>
                  <a:gd name="connsiteY3" fmla="*/ 200578 h 1430445"/>
                  <a:gd name="connsiteX4" fmla="*/ 292063 w 718306"/>
                  <a:gd name="connsiteY4" fmla="*/ 138944 h 14304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8306" h="1430445">
                    <a:moveTo>
                      <a:pt x="292063" y="138944"/>
                    </a:moveTo>
                    <a:cubicBezTo>
                      <a:pt x="449912" y="185285"/>
                      <a:pt x="771751" y="411198"/>
                      <a:pt x="709133" y="837420"/>
                    </a:cubicBezTo>
                    <a:cubicBezTo>
                      <a:pt x="646515" y="1263642"/>
                      <a:pt x="292063" y="1430354"/>
                      <a:pt x="292063" y="1430354"/>
                    </a:cubicBezTo>
                    <a:cubicBezTo>
                      <a:pt x="292063" y="1430354"/>
                      <a:pt x="-147018" y="612782"/>
                      <a:pt x="49351" y="200578"/>
                    </a:cubicBezTo>
                    <a:cubicBezTo>
                      <a:pt x="245722" y="-211626"/>
                      <a:pt x="292063" y="138944"/>
                      <a:pt x="292063" y="138944"/>
                    </a:cubicBezTo>
                    <a:close/>
                  </a:path>
                </a:pathLst>
              </a:custGeom>
              <a:solidFill>
                <a:srgbClr val="FFB600"/>
              </a:solidFill>
              <a:ln w="578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52" name="Forme libre : forme 51">
                <a:extLst>
                  <a:ext uri="{FF2B5EF4-FFF2-40B4-BE49-F238E27FC236}">
                    <a16:creationId xmlns:a16="http://schemas.microsoft.com/office/drawing/2014/main" id="{C1C03417-4E1A-4326-850E-9A1E38428FB9}"/>
                  </a:ext>
                </a:extLst>
              </p:cNvPr>
              <p:cNvSpPr/>
              <p:nvPr/>
            </p:nvSpPr>
            <p:spPr>
              <a:xfrm>
                <a:off x="9423481" y="2427292"/>
                <a:ext cx="241137" cy="383812"/>
              </a:xfrm>
              <a:custGeom>
                <a:avLst/>
                <a:gdLst>
                  <a:gd name="connsiteX0" fmla="*/ -1199 w 241137"/>
                  <a:gd name="connsiteY0" fmla="*/ 77276 h 383812"/>
                  <a:gd name="connsiteX1" fmla="*/ 230506 w 241137"/>
                  <a:gd name="connsiteY1" fmla="*/ 104444 h 383812"/>
                  <a:gd name="connsiteX2" fmla="*/ 35005 w 241137"/>
                  <a:gd name="connsiteY2" fmla="*/ 383649 h 383812"/>
                </a:gdLst>
                <a:ahLst/>
                <a:cxnLst>
                  <a:cxn ang="0">
                    <a:pos x="connsiteX0" y="connsiteY0"/>
                  </a:cxn>
                  <a:cxn ang="0">
                    <a:pos x="connsiteX1" y="connsiteY1"/>
                  </a:cxn>
                  <a:cxn ang="0">
                    <a:pos x="connsiteX2" y="connsiteY2"/>
                  </a:cxn>
                </a:cxnLst>
                <a:rect l="l" t="t" r="r" b="b"/>
                <a:pathLst>
                  <a:path w="241137" h="383812">
                    <a:moveTo>
                      <a:pt x="-1199" y="77276"/>
                    </a:moveTo>
                    <a:cubicBezTo>
                      <a:pt x="68313" y="-16796"/>
                      <a:pt x="180111" y="-44021"/>
                      <a:pt x="230506" y="104444"/>
                    </a:cubicBezTo>
                    <a:cubicBezTo>
                      <a:pt x="280902" y="252909"/>
                      <a:pt x="116797" y="387298"/>
                      <a:pt x="35005" y="383649"/>
                    </a:cubicBezTo>
                  </a:path>
                </a:pathLst>
              </a:custGeom>
              <a:solidFill>
                <a:srgbClr val="DBAA7D"/>
              </a:solidFill>
              <a:ln w="578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53" name="Forme libre : forme 52">
                <a:extLst>
                  <a:ext uri="{FF2B5EF4-FFF2-40B4-BE49-F238E27FC236}">
                    <a16:creationId xmlns:a16="http://schemas.microsoft.com/office/drawing/2014/main" id="{269D124E-8700-4D97-8AF4-BC1E88224FDC}"/>
                  </a:ext>
                </a:extLst>
              </p:cNvPr>
              <p:cNvSpPr/>
              <p:nvPr/>
            </p:nvSpPr>
            <p:spPr>
              <a:xfrm>
                <a:off x="8805117" y="2092513"/>
                <a:ext cx="248202" cy="249622"/>
              </a:xfrm>
              <a:custGeom>
                <a:avLst/>
                <a:gdLst>
                  <a:gd name="connsiteX0" fmla="*/ 184165 w 248202"/>
                  <a:gd name="connsiteY0" fmla="*/ 16419 h 249622"/>
                  <a:gd name="connsiteX1" fmla="*/ 14037 w 248202"/>
                  <a:gd name="connsiteY1" fmla="*/ 62628 h 249622"/>
                  <a:gd name="connsiteX2" fmla="*/ -1199 w 248202"/>
                  <a:gd name="connsiteY2" fmla="*/ 106957 h 249622"/>
                  <a:gd name="connsiteX3" fmla="*/ 9401 w 248202"/>
                  <a:gd name="connsiteY3" fmla="*/ 106089 h 249622"/>
                  <a:gd name="connsiteX4" fmla="*/ 81191 w 248202"/>
                  <a:gd name="connsiteY4" fmla="*/ 177608 h 249622"/>
                  <a:gd name="connsiteX5" fmla="*/ 57306 w 248202"/>
                  <a:gd name="connsiteY5" fmla="*/ 231152 h 249622"/>
                  <a:gd name="connsiteX6" fmla="*/ 60435 w 248202"/>
                  <a:gd name="connsiteY6" fmla="*/ 233121 h 249622"/>
                  <a:gd name="connsiteX7" fmla="*/ 230593 w 248202"/>
                  <a:gd name="connsiteY7" fmla="*/ 186577 h 249622"/>
                  <a:gd name="connsiteX8" fmla="*/ 184049 w 248202"/>
                  <a:gd name="connsiteY8" fmla="*/ 16419 h 249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8202" h="249622">
                    <a:moveTo>
                      <a:pt x="184165" y="16419"/>
                    </a:moveTo>
                    <a:cubicBezTo>
                      <a:pt x="124425" y="-17801"/>
                      <a:pt x="48256" y="2887"/>
                      <a:pt x="14037" y="62628"/>
                    </a:cubicBezTo>
                    <a:cubicBezTo>
                      <a:pt x="6201" y="76308"/>
                      <a:pt x="1031" y="91350"/>
                      <a:pt x="-1199" y="106957"/>
                    </a:cubicBezTo>
                    <a:cubicBezTo>
                      <a:pt x="2311" y="106433"/>
                      <a:pt x="5853" y="106143"/>
                      <a:pt x="9401" y="106089"/>
                    </a:cubicBezTo>
                    <a:cubicBezTo>
                      <a:pt x="48975" y="106014"/>
                      <a:pt x="81116" y="138035"/>
                      <a:pt x="81191" y="177608"/>
                    </a:cubicBezTo>
                    <a:cubicBezTo>
                      <a:pt x="81229" y="198046"/>
                      <a:pt x="72540" y="217527"/>
                      <a:pt x="57306" y="231152"/>
                    </a:cubicBezTo>
                    <a:cubicBezTo>
                      <a:pt x="58349" y="231789"/>
                      <a:pt x="59334" y="232542"/>
                      <a:pt x="60435" y="233121"/>
                    </a:cubicBezTo>
                    <a:cubicBezTo>
                      <a:pt x="120275" y="267256"/>
                      <a:pt x="196458" y="246418"/>
                      <a:pt x="230593" y="186577"/>
                    </a:cubicBezTo>
                    <a:cubicBezTo>
                      <a:pt x="264728" y="126736"/>
                      <a:pt x="243890" y="50554"/>
                      <a:pt x="184049" y="16419"/>
                    </a:cubicBezTo>
                    <a:close/>
                  </a:path>
                </a:pathLst>
              </a:custGeom>
              <a:solidFill>
                <a:srgbClr val="FFFFFF"/>
              </a:solidFill>
              <a:ln w="578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54" name="Forme libre : forme 53">
                <a:extLst>
                  <a:ext uri="{FF2B5EF4-FFF2-40B4-BE49-F238E27FC236}">
                    <a16:creationId xmlns:a16="http://schemas.microsoft.com/office/drawing/2014/main" id="{A47FC4AB-4E7C-4C79-9E5E-A948C04A6B9B}"/>
                  </a:ext>
                </a:extLst>
              </p:cNvPr>
              <p:cNvSpPr/>
              <p:nvPr/>
            </p:nvSpPr>
            <p:spPr>
              <a:xfrm>
                <a:off x="8803968" y="2198693"/>
                <a:ext cx="83635" cy="125062"/>
              </a:xfrm>
              <a:custGeom>
                <a:avLst/>
                <a:gdLst>
                  <a:gd name="connsiteX0" fmla="*/ 82437 w 83635"/>
                  <a:gd name="connsiteY0" fmla="*/ 71679 h 125062"/>
                  <a:gd name="connsiteX1" fmla="*/ 10666 w 83635"/>
                  <a:gd name="connsiteY1" fmla="*/ -91 h 125062"/>
                  <a:gd name="connsiteX2" fmla="*/ 66 w 83635"/>
                  <a:gd name="connsiteY2" fmla="*/ 777 h 125062"/>
                  <a:gd name="connsiteX3" fmla="*/ 58571 w 83635"/>
                  <a:gd name="connsiteY3" fmla="*/ 124971 h 125062"/>
                  <a:gd name="connsiteX4" fmla="*/ 82437 w 83635"/>
                  <a:gd name="connsiteY4" fmla="*/ 71679 h 1250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635" h="125062">
                    <a:moveTo>
                      <a:pt x="82437" y="71679"/>
                    </a:moveTo>
                    <a:cubicBezTo>
                      <a:pt x="82437" y="32042"/>
                      <a:pt x="50304" y="-91"/>
                      <a:pt x="10666" y="-91"/>
                    </a:cubicBezTo>
                    <a:cubicBezTo>
                      <a:pt x="7117" y="-37"/>
                      <a:pt x="3576" y="253"/>
                      <a:pt x="66" y="777"/>
                    </a:cubicBezTo>
                    <a:cubicBezTo>
                      <a:pt x="-7007" y="50148"/>
                      <a:pt x="16001" y="98987"/>
                      <a:pt x="58571" y="124971"/>
                    </a:cubicBezTo>
                    <a:cubicBezTo>
                      <a:pt x="73750" y="111415"/>
                      <a:pt x="82431" y="92031"/>
                      <a:pt x="82437" y="71679"/>
                    </a:cubicBezTo>
                    <a:close/>
                  </a:path>
                </a:pathLst>
              </a:custGeom>
              <a:solidFill>
                <a:srgbClr val="313759"/>
              </a:solidFill>
              <a:ln w="578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55" name="Forme libre : forme 54">
                <a:extLst>
                  <a:ext uri="{FF2B5EF4-FFF2-40B4-BE49-F238E27FC236}">
                    <a16:creationId xmlns:a16="http://schemas.microsoft.com/office/drawing/2014/main" id="{DEEF5F1C-8CD7-462E-9E91-019FAE110F8A}"/>
                  </a:ext>
                </a:extLst>
              </p:cNvPr>
              <p:cNvSpPr/>
              <p:nvPr/>
            </p:nvSpPr>
            <p:spPr>
              <a:xfrm>
                <a:off x="8863217" y="2227193"/>
                <a:ext cx="25603" cy="25603"/>
              </a:xfrm>
              <a:custGeom>
                <a:avLst/>
                <a:gdLst>
                  <a:gd name="connsiteX0" fmla="*/ 25603 w 25603"/>
                  <a:gd name="connsiteY0" fmla="*/ 12802 h 25603"/>
                  <a:gd name="connsiteX1" fmla="*/ 12802 w 25603"/>
                  <a:gd name="connsiteY1" fmla="*/ 25603 h 25603"/>
                  <a:gd name="connsiteX2" fmla="*/ 0 w 25603"/>
                  <a:gd name="connsiteY2" fmla="*/ 12802 h 25603"/>
                  <a:gd name="connsiteX3" fmla="*/ 12802 w 25603"/>
                  <a:gd name="connsiteY3" fmla="*/ 0 h 25603"/>
                  <a:gd name="connsiteX4" fmla="*/ 25603 w 25603"/>
                  <a:gd name="connsiteY4" fmla="*/ 12802 h 256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603" h="25603">
                    <a:moveTo>
                      <a:pt x="25603" y="12802"/>
                    </a:moveTo>
                    <a:cubicBezTo>
                      <a:pt x="25603" y="19872"/>
                      <a:pt x="19872" y="25603"/>
                      <a:pt x="12802" y="25603"/>
                    </a:cubicBezTo>
                    <a:cubicBezTo>
                      <a:pt x="5731" y="25603"/>
                      <a:pt x="0" y="19872"/>
                      <a:pt x="0" y="12802"/>
                    </a:cubicBezTo>
                    <a:cubicBezTo>
                      <a:pt x="0" y="5732"/>
                      <a:pt x="5731" y="0"/>
                      <a:pt x="12802" y="0"/>
                    </a:cubicBezTo>
                    <a:cubicBezTo>
                      <a:pt x="19872" y="0"/>
                      <a:pt x="25603" y="5732"/>
                      <a:pt x="25603" y="12802"/>
                    </a:cubicBezTo>
                    <a:close/>
                  </a:path>
                </a:pathLst>
              </a:custGeom>
              <a:solidFill>
                <a:srgbClr val="FFFFFF"/>
              </a:solidFill>
              <a:ln w="578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grpSp>
      </p:grpSp>
      <p:grpSp>
        <p:nvGrpSpPr>
          <p:cNvPr id="80" name="Group 79">
            <a:extLst>
              <a:ext uri="{FF2B5EF4-FFF2-40B4-BE49-F238E27FC236}">
                <a16:creationId xmlns:a16="http://schemas.microsoft.com/office/drawing/2014/main" id="{92162F36-5FE5-4E96-B7AE-914136F63FE3}"/>
              </a:ext>
            </a:extLst>
          </p:cNvPr>
          <p:cNvGrpSpPr/>
          <p:nvPr/>
        </p:nvGrpSpPr>
        <p:grpSpPr>
          <a:xfrm rot="19661113">
            <a:off x="7144066" y="1742083"/>
            <a:ext cx="3008924" cy="3008924"/>
            <a:chOff x="5404421" y="524972"/>
            <a:chExt cx="3008924" cy="3008924"/>
          </a:xfrm>
        </p:grpSpPr>
        <p:grpSp>
          <p:nvGrpSpPr>
            <p:cNvPr id="77" name="Group 76">
              <a:extLst>
                <a:ext uri="{FF2B5EF4-FFF2-40B4-BE49-F238E27FC236}">
                  <a16:creationId xmlns:a16="http://schemas.microsoft.com/office/drawing/2014/main" id="{A0B9B3F6-56BC-47DE-BE43-8C4234650F44}"/>
                </a:ext>
              </a:extLst>
            </p:cNvPr>
            <p:cNvGrpSpPr/>
            <p:nvPr/>
          </p:nvGrpSpPr>
          <p:grpSpPr>
            <a:xfrm rot="21322664">
              <a:off x="5404421" y="524972"/>
              <a:ext cx="3008924" cy="3008924"/>
              <a:chOff x="3743595" y="1183100"/>
              <a:chExt cx="3008924" cy="3008924"/>
            </a:xfrm>
          </p:grpSpPr>
          <p:sp>
            <p:nvSpPr>
              <p:cNvPr id="6" name="Oval 5">
                <a:extLst>
                  <a:ext uri="{FF2B5EF4-FFF2-40B4-BE49-F238E27FC236}">
                    <a16:creationId xmlns:a16="http://schemas.microsoft.com/office/drawing/2014/main" id="{8093231F-4F94-4AFF-8F35-72BAFF33F65C}"/>
                  </a:ext>
                </a:extLst>
              </p:cNvPr>
              <p:cNvSpPr/>
              <p:nvPr/>
            </p:nvSpPr>
            <p:spPr>
              <a:xfrm>
                <a:off x="3743595" y="1183100"/>
                <a:ext cx="3008924" cy="3008924"/>
              </a:xfrm>
              <a:prstGeom prst="ellipse">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Trebuchet MS"/>
                  <a:ea typeface="+mn-ea"/>
                  <a:cs typeface="+mn-cs"/>
                </a:endParaRPr>
              </a:p>
            </p:txBody>
          </p:sp>
          <p:grpSp>
            <p:nvGrpSpPr>
              <p:cNvPr id="76" name="Group 75">
                <a:extLst>
                  <a:ext uri="{FF2B5EF4-FFF2-40B4-BE49-F238E27FC236}">
                    <a16:creationId xmlns:a16="http://schemas.microsoft.com/office/drawing/2014/main" id="{75A1EA06-4C39-4370-A4C1-B06AA75E4A60}"/>
                  </a:ext>
                </a:extLst>
              </p:cNvPr>
              <p:cNvGrpSpPr/>
              <p:nvPr/>
            </p:nvGrpSpPr>
            <p:grpSpPr>
              <a:xfrm>
                <a:off x="4982728" y="2422233"/>
                <a:ext cx="530659" cy="530659"/>
                <a:chOff x="296386" y="380095"/>
                <a:chExt cx="530659" cy="530659"/>
              </a:xfrm>
            </p:grpSpPr>
            <p:cxnSp>
              <p:nvCxnSpPr>
                <p:cNvPr id="74" name="Straight Connector 73">
                  <a:extLst>
                    <a:ext uri="{FF2B5EF4-FFF2-40B4-BE49-F238E27FC236}">
                      <a16:creationId xmlns:a16="http://schemas.microsoft.com/office/drawing/2014/main" id="{8DBBC50E-7B63-4410-AC75-F5E1D8C0E665}"/>
                    </a:ext>
                  </a:extLst>
                </p:cNvPr>
                <p:cNvCxnSpPr>
                  <a:cxnSpLocks/>
                </p:cNvCxnSpPr>
                <p:nvPr/>
              </p:nvCxnSpPr>
              <p:spPr>
                <a:xfrm>
                  <a:off x="561716" y="380095"/>
                  <a:ext cx="0" cy="530659"/>
                </a:xfrm>
                <a:prstGeom prst="line">
                  <a:avLst/>
                </a:prstGeom>
                <a:noFill/>
                <a:ln w="19050">
                  <a:noFill/>
                </a:ln>
              </p:spPr>
              <p:style>
                <a:lnRef idx="1">
                  <a:schemeClr val="accent2"/>
                </a:lnRef>
                <a:fillRef idx="0">
                  <a:schemeClr val="accent2"/>
                </a:fillRef>
                <a:effectRef idx="0">
                  <a:schemeClr val="accent2"/>
                </a:effectRef>
                <a:fontRef idx="minor">
                  <a:schemeClr val="tx1"/>
                </a:fontRef>
              </p:style>
            </p:cxnSp>
            <p:cxnSp>
              <p:nvCxnSpPr>
                <p:cNvPr id="75" name="Straight Connector 74">
                  <a:extLst>
                    <a:ext uri="{FF2B5EF4-FFF2-40B4-BE49-F238E27FC236}">
                      <a16:creationId xmlns:a16="http://schemas.microsoft.com/office/drawing/2014/main" id="{88DDB81E-C2B5-41F1-9CD8-5A25A4F3FE61}"/>
                    </a:ext>
                  </a:extLst>
                </p:cNvPr>
                <p:cNvCxnSpPr>
                  <a:cxnSpLocks/>
                </p:cNvCxnSpPr>
                <p:nvPr/>
              </p:nvCxnSpPr>
              <p:spPr>
                <a:xfrm rot="5400000">
                  <a:off x="561716" y="380095"/>
                  <a:ext cx="0" cy="530659"/>
                </a:xfrm>
                <a:prstGeom prst="line">
                  <a:avLst/>
                </a:prstGeom>
                <a:noFill/>
                <a:ln w="19050">
                  <a:noFill/>
                </a:ln>
              </p:spPr>
              <p:style>
                <a:lnRef idx="1">
                  <a:schemeClr val="accent2"/>
                </a:lnRef>
                <a:fillRef idx="0">
                  <a:schemeClr val="accent2"/>
                </a:fillRef>
                <a:effectRef idx="0">
                  <a:schemeClr val="accent2"/>
                </a:effectRef>
                <a:fontRef idx="minor">
                  <a:schemeClr val="tx1"/>
                </a:fontRef>
              </p:style>
            </p:cxnSp>
          </p:grpSp>
        </p:grpSp>
        <p:grpSp>
          <p:nvGrpSpPr>
            <p:cNvPr id="5" name="Group 4">
              <a:extLst>
                <a:ext uri="{FF2B5EF4-FFF2-40B4-BE49-F238E27FC236}">
                  <a16:creationId xmlns:a16="http://schemas.microsoft.com/office/drawing/2014/main" id="{962D2D7B-2A8A-4B6E-AF85-2C1EAEE660AB}"/>
                </a:ext>
              </a:extLst>
            </p:cNvPr>
            <p:cNvGrpSpPr/>
            <p:nvPr/>
          </p:nvGrpSpPr>
          <p:grpSpPr>
            <a:xfrm rot="21322664">
              <a:off x="5764800" y="1079649"/>
              <a:ext cx="1206671" cy="1738630"/>
              <a:chOff x="6811176" y="2175117"/>
              <a:chExt cx="1206671" cy="1738630"/>
            </a:xfrm>
          </p:grpSpPr>
          <p:sp>
            <p:nvSpPr>
              <p:cNvPr id="68" name="Forme libre : forme 55">
                <a:extLst>
                  <a:ext uri="{FF2B5EF4-FFF2-40B4-BE49-F238E27FC236}">
                    <a16:creationId xmlns:a16="http://schemas.microsoft.com/office/drawing/2014/main" id="{89F62939-E707-401A-936A-F9950255E30A}"/>
                  </a:ext>
                </a:extLst>
              </p:cNvPr>
              <p:cNvSpPr/>
              <p:nvPr/>
            </p:nvSpPr>
            <p:spPr>
              <a:xfrm>
                <a:off x="7101938" y="2217363"/>
                <a:ext cx="314706" cy="463161"/>
              </a:xfrm>
              <a:custGeom>
                <a:avLst/>
                <a:gdLst>
                  <a:gd name="connsiteX0" fmla="*/ 22305 w 314706"/>
                  <a:gd name="connsiteY0" fmla="*/ 330940 h 463161"/>
                  <a:gd name="connsiteX1" fmla="*/ 8113 w 314706"/>
                  <a:gd name="connsiteY1" fmla="*/ 129472 h 463161"/>
                  <a:gd name="connsiteX2" fmla="*/ 85734 w 314706"/>
                  <a:gd name="connsiteY2" fmla="*/ 231017 h 463161"/>
                  <a:gd name="connsiteX3" fmla="*/ 85734 w 314706"/>
                  <a:gd name="connsiteY3" fmla="*/ 38702 h 463161"/>
                  <a:gd name="connsiteX4" fmla="*/ 152813 w 314706"/>
                  <a:gd name="connsiteY4" fmla="*/ 136134 h 463161"/>
                  <a:gd name="connsiteX5" fmla="*/ 168105 w 314706"/>
                  <a:gd name="connsiteY5" fmla="*/ 194523 h 463161"/>
                  <a:gd name="connsiteX6" fmla="*/ 168105 w 314706"/>
                  <a:gd name="connsiteY6" fmla="*/ 194523 h 463161"/>
                  <a:gd name="connsiteX7" fmla="*/ 182819 w 314706"/>
                  <a:gd name="connsiteY7" fmla="*/ -51 h 463161"/>
                  <a:gd name="connsiteX8" fmla="*/ 235763 w 314706"/>
                  <a:gd name="connsiteY8" fmla="*/ 215724 h 463161"/>
                  <a:gd name="connsiteX9" fmla="*/ 265769 w 314706"/>
                  <a:gd name="connsiteY9" fmla="*/ 7479 h 463161"/>
                  <a:gd name="connsiteX10" fmla="*/ 311647 w 314706"/>
                  <a:gd name="connsiteY10" fmla="*/ 256563 h 463161"/>
                  <a:gd name="connsiteX11" fmla="*/ 204135 w 314706"/>
                  <a:gd name="connsiteY11" fmla="*/ 463070 h 463161"/>
                  <a:gd name="connsiteX12" fmla="*/ 31052 w 314706"/>
                  <a:gd name="connsiteY12" fmla="*/ 342236 h 4631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4706" h="463161">
                    <a:moveTo>
                      <a:pt x="22305" y="330940"/>
                    </a:moveTo>
                    <a:cubicBezTo>
                      <a:pt x="6375" y="247063"/>
                      <a:pt x="-13089" y="142042"/>
                      <a:pt x="8113" y="129472"/>
                    </a:cubicBezTo>
                    <a:cubicBezTo>
                      <a:pt x="29314" y="116902"/>
                      <a:pt x="64591" y="94716"/>
                      <a:pt x="85734" y="231017"/>
                    </a:cubicBezTo>
                    <a:cubicBezTo>
                      <a:pt x="89267" y="159246"/>
                      <a:pt x="57524" y="48781"/>
                      <a:pt x="85734" y="38702"/>
                    </a:cubicBezTo>
                    <a:cubicBezTo>
                      <a:pt x="113944" y="28622"/>
                      <a:pt x="140474" y="42467"/>
                      <a:pt x="152813" y="136134"/>
                    </a:cubicBezTo>
                    <a:cubicBezTo>
                      <a:pt x="165151" y="229800"/>
                      <a:pt x="168105" y="194523"/>
                      <a:pt x="168105" y="194523"/>
                    </a:cubicBezTo>
                    <a:lnTo>
                      <a:pt x="168105" y="194523"/>
                    </a:lnTo>
                    <a:cubicBezTo>
                      <a:pt x="168105" y="100799"/>
                      <a:pt x="152813" y="-2426"/>
                      <a:pt x="182819" y="-51"/>
                    </a:cubicBezTo>
                    <a:cubicBezTo>
                      <a:pt x="212824" y="2324"/>
                      <a:pt x="245031" y="42756"/>
                      <a:pt x="235763" y="215724"/>
                    </a:cubicBezTo>
                    <a:cubicBezTo>
                      <a:pt x="244626" y="120436"/>
                      <a:pt x="235763" y="7479"/>
                      <a:pt x="265769" y="7479"/>
                    </a:cubicBezTo>
                    <a:cubicBezTo>
                      <a:pt x="295775" y="7479"/>
                      <a:pt x="320626" y="87360"/>
                      <a:pt x="311647" y="256563"/>
                    </a:cubicBezTo>
                    <a:cubicBezTo>
                      <a:pt x="302668" y="425765"/>
                      <a:pt x="204135" y="463070"/>
                      <a:pt x="204135" y="463070"/>
                    </a:cubicBezTo>
                    <a:lnTo>
                      <a:pt x="31052" y="342236"/>
                    </a:lnTo>
                  </a:path>
                </a:pathLst>
              </a:custGeom>
              <a:solidFill>
                <a:srgbClr val="D6AB82"/>
              </a:solidFill>
              <a:ln w="578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69" name="Forme libre : forme 57">
                <a:extLst>
                  <a:ext uri="{FF2B5EF4-FFF2-40B4-BE49-F238E27FC236}">
                    <a16:creationId xmlns:a16="http://schemas.microsoft.com/office/drawing/2014/main" id="{BD00314B-66FA-4A51-B2FB-F10AA4C16C4E}"/>
                  </a:ext>
                </a:extLst>
              </p:cNvPr>
              <p:cNvSpPr/>
              <p:nvPr/>
            </p:nvSpPr>
            <p:spPr>
              <a:xfrm>
                <a:off x="7057957" y="2351423"/>
                <a:ext cx="555686" cy="192801"/>
              </a:xfrm>
              <a:custGeom>
                <a:avLst/>
                <a:gdLst>
                  <a:gd name="connsiteX0" fmla="*/ -1199 w 555686"/>
                  <a:gd name="connsiteY0" fmla="*/ 19742 h 192801"/>
                  <a:gd name="connsiteX1" fmla="*/ 14210 w 555686"/>
                  <a:gd name="connsiteY1" fmla="*/ 152972 h 192801"/>
                  <a:gd name="connsiteX2" fmla="*/ 554488 w 555686"/>
                  <a:gd name="connsiteY2" fmla="*/ 192710 h 192801"/>
                  <a:gd name="connsiteX3" fmla="*/ -1199 w 555686"/>
                  <a:gd name="connsiteY3" fmla="*/ 19742 h 192801"/>
                </a:gdLst>
                <a:ahLst/>
                <a:cxnLst>
                  <a:cxn ang="0">
                    <a:pos x="connsiteX0" y="connsiteY0"/>
                  </a:cxn>
                  <a:cxn ang="0">
                    <a:pos x="connsiteX1" y="connsiteY1"/>
                  </a:cxn>
                  <a:cxn ang="0">
                    <a:pos x="connsiteX2" y="connsiteY2"/>
                  </a:cxn>
                  <a:cxn ang="0">
                    <a:pos x="connsiteX3" y="connsiteY3"/>
                  </a:cxn>
                </a:cxnLst>
                <a:rect l="l" t="t" r="r" b="b"/>
                <a:pathLst>
                  <a:path w="555686" h="192801">
                    <a:moveTo>
                      <a:pt x="-1199" y="19742"/>
                    </a:moveTo>
                    <a:lnTo>
                      <a:pt x="14210" y="152972"/>
                    </a:lnTo>
                    <a:lnTo>
                      <a:pt x="554488" y="192710"/>
                    </a:lnTo>
                    <a:cubicBezTo>
                      <a:pt x="554488" y="192710"/>
                      <a:pt x="6505" y="-73577"/>
                      <a:pt x="-1199" y="19742"/>
                    </a:cubicBezTo>
                    <a:close/>
                  </a:path>
                </a:pathLst>
              </a:custGeom>
              <a:solidFill>
                <a:srgbClr val="FF7F00"/>
              </a:solidFill>
              <a:ln w="578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70" name="Forme libre : forme 58">
                <a:extLst>
                  <a:ext uri="{FF2B5EF4-FFF2-40B4-BE49-F238E27FC236}">
                    <a16:creationId xmlns:a16="http://schemas.microsoft.com/office/drawing/2014/main" id="{3B2965B7-97C8-48D0-8FE3-90103FD8C4BA}"/>
                  </a:ext>
                </a:extLst>
              </p:cNvPr>
              <p:cNvSpPr/>
              <p:nvPr/>
            </p:nvSpPr>
            <p:spPr>
              <a:xfrm>
                <a:off x="6999911" y="2175117"/>
                <a:ext cx="618885" cy="392219"/>
              </a:xfrm>
              <a:custGeom>
                <a:avLst/>
                <a:gdLst>
                  <a:gd name="connsiteX0" fmla="*/ 16741 w 618885"/>
                  <a:gd name="connsiteY0" fmla="*/ 370613 h 392219"/>
                  <a:gd name="connsiteX1" fmla="*/ 0 w 618885"/>
                  <a:gd name="connsiteY1" fmla="*/ 93957 h 392219"/>
                  <a:gd name="connsiteX2" fmla="*/ 595193 w 618885"/>
                  <a:gd name="connsiteY2" fmla="*/ 0 h 392219"/>
                  <a:gd name="connsiteX3" fmla="*/ 618885 w 618885"/>
                  <a:gd name="connsiteY3" fmla="*/ 392219 h 392219"/>
                  <a:gd name="connsiteX4" fmla="*/ 16741 w 618885"/>
                  <a:gd name="connsiteY4" fmla="*/ 370613 h 3922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8885" h="392219">
                    <a:moveTo>
                      <a:pt x="16741" y="370613"/>
                    </a:moveTo>
                    <a:lnTo>
                      <a:pt x="0" y="93957"/>
                    </a:lnTo>
                    <a:lnTo>
                      <a:pt x="595193" y="0"/>
                    </a:lnTo>
                    <a:lnTo>
                      <a:pt x="618885" y="392219"/>
                    </a:lnTo>
                    <a:lnTo>
                      <a:pt x="16741" y="370613"/>
                    </a:lnTo>
                    <a:close/>
                  </a:path>
                </a:pathLst>
              </a:custGeom>
              <a:solidFill>
                <a:srgbClr val="C7D4E2">
                  <a:alpha val="32000"/>
                </a:srgbClr>
              </a:solidFill>
              <a:ln w="578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dirty="0">
                  <a:ln>
                    <a:noFill/>
                  </a:ln>
                  <a:solidFill>
                    <a:prstClr val="black"/>
                  </a:solidFill>
                  <a:effectLst/>
                  <a:uLnTx/>
                  <a:uFillTx/>
                  <a:latin typeface="Trebuchet MS"/>
                  <a:ea typeface="+mn-ea"/>
                  <a:cs typeface="+mn-cs"/>
                </a:endParaRPr>
              </a:p>
            </p:txBody>
          </p:sp>
          <p:sp>
            <p:nvSpPr>
              <p:cNvPr id="71" name="Forme libre : forme 60">
                <a:extLst>
                  <a:ext uri="{FF2B5EF4-FFF2-40B4-BE49-F238E27FC236}">
                    <a16:creationId xmlns:a16="http://schemas.microsoft.com/office/drawing/2014/main" id="{915F2F37-D165-4445-A676-151567D46154}"/>
                  </a:ext>
                </a:extLst>
              </p:cNvPr>
              <p:cNvSpPr/>
              <p:nvPr/>
            </p:nvSpPr>
            <p:spPr>
              <a:xfrm>
                <a:off x="7120629" y="2365003"/>
                <a:ext cx="420806" cy="425929"/>
              </a:xfrm>
              <a:custGeom>
                <a:avLst/>
                <a:gdLst>
                  <a:gd name="connsiteX0" fmla="*/ 259064 w 420806"/>
                  <a:gd name="connsiteY0" fmla="*/ 193553 h 425929"/>
                  <a:gd name="connsiteX1" fmla="*/ 386154 w 420806"/>
                  <a:gd name="connsiteY1" fmla="*/ 2396 h 425929"/>
                  <a:gd name="connsiteX2" fmla="*/ 339813 w 420806"/>
                  <a:gd name="connsiteY2" fmla="*/ 211510 h 425929"/>
                  <a:gd name="connsiteX3" fmla="*/ 217358 w 420806"/>
                  <a:gd name="connsiteY3" fmla="*/ 425838 h 425929"/>
                  <a:gd name="connsiteX4" fmla="*/ 81694 w 420806"/>
                  <a:gd name="connsiteY4" fmla="*/ 379091 h 425929"/>
                  <a:gd name="connsiteX5" fmla="*/ 95828 w 420806"/>
                  <a:gd name="connsiteY5" fmla="*/ 315372 h 425929"/>
                  <a:gd name="connsiteX6" fmla="*/ -1199 w 420806"/>
                  <a:gd name="connsiteY6" fmla="*/ 183416 h 425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0806" h="425929">
                    <a:moveTo>
                      <a:pt x="259064" y="193553"/>
                    </a:moveTo>
                    <a:cubicBezTo>
                      <a:pt x="264857" y="123752"/>
                      <a:pt x="328113" y="-20774"/>
                      <a:pt x="386154" y="2396"/>
                    </a:cubicBezTo>
                    <a:cubicBezTo>
                      <a:pt x="444197" y="25567"/>
                      <a:pt x="425429" y="92356"/>
                      <a:pt x="339813" y="211510"/>
                    </a:cubicBezTo>
                    <a:cubicBezTo>
                      <a:pt x="254199" y="330665"/>
                      <a:pt x="236242" y="378454"/>
                      <a:pt x="217358" y="425838"/>
                    </a:cubicBezTo>
                    <a:cubicBezTo>
                      <a:pt x="217358" y="425838"/>
                      <a:pt x="142053" y="408460"/>
                      <a:pt x="81694" y="379091"/>
                    </a:cubicBezTo>
                    <a:lnTo>
                      <a:pt x="95828" y="315372"/>
                    </a:lnTo>
                    <a:cubicBezTo>
                      <a:pt x="95828" y="315372"/>
                      <a:pt x="22261" y="255708"/>
                      <a:pt x="-1199" y="183416"/>
                    </a:cubicBezTo>
                    <a:close/>
                  </a:path>
                </a:pathLst>
              </a:custGeom>
              <a:solidFill>
                <a:srgbClr val="D6AB82"/>
              </a:solidFill>
              <a:ln w="578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72" name="Forme libre : forme 61">
                <a:extLst>
                  <a:ext uri="{FF2B5EF4-FFF2-40B4-BE49-F238E27FC236}">
                    <a16:creationId xmlns:a16="http://schemas.microsoft.com/office/drawing/2014/main" id="{EDD6A274-9B91-4532-B10B-7CA3B96C2A55}"/>
                  </a:ext>
                </a:extLst>
              </p:cNvPr>
              <p:cNvSpPr/>
              <p:nvPr/>
            </p:nvSpPr>
            <p:spPr>
              <a:xfrm>
                <a:off x="6811176" y="2672959"/>
                <a:ext cx="1206671" cy="1240788"/>
              </a:xfrm>
              <a:custGeom>
                <a:avLst/>
                <a:gdLst>
                  <a:gd name="connsiteX0" fmla="*/ 930982 w 1137008"/>
                  <a:gd name="connsiteY0" fmla="*/ 482898 h 1240789"/>
                  <a:gd name="connsiteX1" fmla="*/ 907811 w 1137008"/>
                  <a:gd name="connsiteY1" fmla="*/ 504447 h 1240789"/>
                  <a:gd name="connsiteX2" fmla="*/ 607174 w 1137008"/>
                  <a:gd name="connsiteY2" fmla="*/ 751561 h 1240789"/>
                  <a:gd name="connsiteX3" fmla="*/ 301786 w 1137008"/>
                  <a:gd name="connsiteY3" fmla="*/ 930205 h 1240789"/>
                  <a:gd name="connsiteX4" fmla="*/ 364752 w 1137008"/>
                  <a:gd name="connsiteY4" fmla="*/ 681759 h 1240789"/>
                  <a:gd name="connsiteX5" fmla="*/ 543513 w 1137008"/>
                  <a:gd name="connsiteY5" fmla="*/ 246038 h 1240789"/>
                  <a:gd name="connsiteX6" fmla="*/ 591012 w 1137008"/>
                  <a:gd name="connsiteY6" fmla="*/ 136383 h 1240789"/>
                  <a:gd name="connsiteX7" fmla="*/ 602597 w 1137008"/>
                  <a:gd name="connsiteY7" fmla="*/ 106609 h 1240789"/>
                  <a:gd name="connsiteX8" fmla="*/ 320496 w 1137008"/>
                  <a:gd name="connsiteY8" fmla="*/ -91 h 1240789"/>
                  <a:gd name="connsiteX9" fmla="*/ 308911 w 1137008"/>
                  <a:gd name="connsiteY9" fmla="*/ 29683 h 1240789"/>
                  <a:gd name="connsiteX10" fmla="*/ 268363 w 1137008"/>
                  <a:gd name="connsiteY10" fmla="*/ 122944 h 1240789"/>
                  <a:gd name="connsiteX11" fmla="*/ 24493 w 1137008"/>
                  <a:gd name="connsiteY11" fmla="*/ 1096107 h 1240789"/>
                  <a:gd name="connsiteX12" fmla="*/ 161836 w 1137008"/>
                  <a:gd name="connsiteY12" fmla="*/ 1225456 h 1240789"/>
                  <a:gd name="connsiteX13" fmla="*/ 255503 w 1137008"/>
                  <a:gd name="connsiteY13" fmla="*/ 1240691 h 1240789"/>
                  <a:gd name="connsiteX14" fmla="*/ 779620 w 1137008"/>
                  <a:gd name="connsiteY14" fmla="*/ 998674 h 1240789"/>
                  <a:gd name="connsiteX15" fmla="*/ 1112639 w 1137008"/>
                  <a:gd name="connsiteY15" fmla="*/ 725436 h 1240789"/>
                  <a:gd name="connsiteX16" fmla="*/ 1135809 w 1137008"/>
                  <a:gd name="connsiteY16" fmla="*/ 703772 h 1240789"/>
                  <a:gd name="connsiteX0" fmla="*/ 932181 w 1137008"/>
                  <a:gd name="connsiteY0" fmla="*/ 482989 h 1240788"/>
                  <a:gd name="connsiteX1" fmla="*/ 909010 w 1137008"/>
                  <a:gd name="connsiteY1" fmla="*/ 504538 h 1240788"/>
                  <a:gd name="connsiteX2" fmla="*/ 608373 w 1137008"/>
                  <a:gd name="connsiteY2" fmla="*/ 751652 h 1240788"/>
                  <a:gd name="connsiteX3" fmla="*/ 302985 w 1137008"/>
                  <a:gd name="connsiteY3" fmla="*/ 930296 h 1240788"/>
                  <a:gd name="connsiteX4" fmla="*/ 365951 w 1137008"/>
                  <a:gd name="connsiteY4" fmla="*/ 681850 h 1240788"/>
                  <a:gd name="connsiteX5" fmla="*/ 544712 w 1137008"/>
                  <a:gd name="connsiteY5" fmla="*/ 246129 h 1240788"/>
                  <a:gd name="connsiteX6" fmla="*/ 592211 w 1137008"/>
                  <a:gd name="connsiteY6" fmla="*/ 136474 h 1240788"/>
                  <a:gd name="connsiteX7" fmla="*/ 603796 w 1137008"/>
                  <a:gd name="connsiteY7" fmla="*/ 106700 h 1240788"/>
                  <a:gd name="connsiteX8" fmla="*/ 321695 w 1137008"/>
                  <a:gd name="connsiteY8" fmla="*/ 0 h 1240788"/>
                  <a:gd name="connsiteX9" fmla="*/ 310110 w 1137008"/>
                  <a:gd name="connsiteY9" fmla="*/ 29774 h 1240788"/>
                  <a:gd name="connsiteX10" fmla="*/ 269562 w 1137008"/>
                  <a:gd name="connsiteY10" fmla="*/ 123035 h 1240788"/>
                  <a:gd name="connsiteX11" fmla="*/ 25692 w 1137008"/>
                  <a:gd name="connsiteY11" fmla="*/ 1096198 h 1240788"/>
                  <a:gd name="connsiteX12" fmla="*/ 163035 w 1137008"/>
                  <a:gd name="connsiteY12" fmla="*/ 1225547 h 1240788"/>
                  <a:gd name="connsiteX13" fmla="*/ 256702 w 1137008"/>
                  <a:gd name="connsiteY13" fmla="*/ 1240782 h 1240788"/>
                  <a:gd name="connsiteX14" fmla="*/ 780819 w 1137008"/>
                  <a:gd name="connsiteY14" fmla="*/ 998765 h 1240788"/>
                  <a:gd name="connsiteX15" fmla="*/ 1113838 w 1137008"/>
                  <a:gd name="connsiteY15" fmla="*/ 725527 h 1240788"/>
                  <a:gd name="connsiteX16" fmla="*/ 1137008 w 1137008"/>
                  <a:gd name="connsiteY16" fmla="*/ 703863 h 1240788"/>
                  <a:gd name="connsiteX17" fmla="*/ 1024553 w 1137008"/>
                  <a:gd name="connsiteY17" fmla="*/ 584057 h 1240788"/>
                  <a:gd name="connsiteX18" fmla="*/ 932181 w 1137008"/>
                  <a:gd name="connsiteY18" fmla="*/ 482989 h 1240788"/>
                  <a:gd name="connsiteX0" fmla="*/ 932181 w 1140851"/>
                  <a:gd name="connsiteY0" fmla="*/ 482989 h 1240788"/>
                  <a:gd name="connsiteX1" fmla="*/ 909010 w 1140851"/>
                  <a:gd name="connsiteY1" fmla="*/ 504538 h 1240788"/>
                  <a:gd name="connsiteX2" fmla="*/ 608373 w 1140851"/>
                  <a:gd name="connsiteY2" fmla="*/ 751652 h 1240788"/>
                  <a:gd name="connsiteX3" fmla="*/ 302985 w 1140851"/>
                  <a:gd name="connsiteY3" fmla="*/ 930296 h 1240788"/>
                  <a:gd name="connsiteX4" fmla="*/ 365951 w 1140851"/>
                  <a:gd name="connsiteY4" fmla="*/ 681850 h 1240788"/>
                  <a:gd name="connsiteX5" fmla="*/ 544712 w 1140851"/>
                  <a:gd name="connsiteY5" fmla="*/ 246129 h 1240788"/>
                  <a:gd name="connsiteX6" fmla="*/ 592211 w 1140851"/>
                  <a:gd name="connsiteY6" fmla="*/ 136474 h 1240788"/>
                  <a:gd name="connsiteX7" fmla="*/ 603796 w 1140851"/>
                  <a:gd name="connsiteY7" fmla="*/ 106700 h 1240788"/>
                  <a:gd name="connsiteX8" fmla="*/ 321695 w 1140851"/>
                  <a:gd name="connsiteY8" fmla="*/ 0 h 1240788"/>
                  <a:gd name="connsiteX9" fmla="*/ 310110 w 1140851"/>
                  <a:gd name="connsiteY9" fmla="*/ 29774 h 1240788"/>
                  <a:gd name="connsiteX10" fmla="*/ 269562 w 1140851"/>
                  <a:gd name="connsiteY10" fmla="*/ 123035 h 1240788"/>
                  <a:gd name="connsiteX11" fmla="*/ 25692 w 1140851"/>
                  <a:gd name="connsiteY11" fmla="*/ 1096198 h 1240788"/>
                  <a:gd name="connsiteX12" fmla="*/ 163035 w 1140851"/>
                  <a:gd name="connsiteY12" fmla="*/ 1225547 h 1240788"/>
                  <a:gd name="connsiteX13" fmla="*/ 256702 w 1140851"/>
                  <a:gd name="connsiteY13" fmla="*/ 1240782 h 1240788"/>
                  <a:gd name="connsiteX14" fmla="*/ 780819 w 1140851"/>
                  <a:gd name="connsiteY14" fmla="*/ 998765 h 1240788"/>
                  <a:gd name="connsiteX15" fmla="*/ 1113838 w 1140851"/>
                  <a:gd name="connsiteY15" fmla="*/ 725527 h 1240788"/>
                  <a:gd name="connsiteX16" fmla="*/ 1137008 w 1140851"/>
                  <a:gd name="connsiteY16" fmla="*/ 703863 h 1240788"/>
                  <a:gd name="connsiteX17" fmla="*/ 1140851 w 1140851"/>
                  <a:gd name="connsiteY17" fmla="*/ 485157 h 1240788"/>
                  <a:gd name="connsiteX18" fmla="*/ 932181 w 1140851"/>
                  <a:gd name="connsiteY18" fmla="*/ 482989 h 1240788"/>
                  <a:gd name="connsiteX0" fmla="*/ 932181 w 1140851"/>
                  <a:gd name="connsiteY0" fmla="*/ 482989 h 1240788"/>
                  <a:gd name="connsiteX1" fmla="*/ 909010 w 1140851"/>
                  <a:gd name="connsiteY1" fmla="*/ 504538 h 1240788"/>
                  <a:gd name="connsiteX2" fmla="*/ 608373 w 1140851"/>
                  <a:gd name="connsiteY2" fmla="*/ 751652 h 1240788"/>
                  <a:gd name="connsiteX3" fmla="*/ 302985 w 1140851"/>
                  <a:gd name="connsiteY3" fmla="*/ 930296 h 1240788"/>
                  <a:gd name="connsiteX4" fmla="*/ 365951 w 1140851"/>
                  <a:gd name="connsiteY4" fmla="*/ 681850 h 1240788"/>
                  <a:gd name="connsiteX5" fmla="*/ 544712 w 1140851"/>
                  <a:gd name="connsiteY5" fmla="*/ 246129 h 1240788"/>
                  <a:gd name="connsiteX6" fmla="*/ 592211 w 1140851"/>
                  <a:gd name="connsiteY6" fmla="*/ 136474 h 1240788"/>
                  <a:gd name="connsiteX7" fmla="*/ 603796 w 1140851"/>
                  <a:gd name="connsiteY7" fmla="*/ 106700 h 1240788"/>
                  <a:gd name="connsiteX8" fmla="*/ 321695 w 1140851"/>
                  <a:gd name="connsiteY8" fmla="*/ 0 h 1240788"/>
                  <a:gd name="connsiteX9" fmla="*/ 310110 w 1140851"/>
                  <a:gd name="connsiteY9" fmla="*/ 29774 h 1240788"/>
                  <a:gd name="connsiteX10" fmla="*/ 269562 w 1140851"/>
                  <a:gd name="connsiteY10" fmla="*/ 123035 h 1240788"/>
                  <a:gd name="connsiteX11" fmla="*/ 25692 w 1140851"/>
                  <a:gd name="connsiteY11" fmla="*/ 1096198 h 1240788"/>
                  <a:gd name="connsiteX12" fmla="*/ 163035 w 1140851"/>
                  <a:gd name="connsiteY12" fmla="*/ 1225547 h 1240788"/>
                  <a:gd name="connsiteX13" fmla="*/ 256702 w 1140851"/>
                  <a:gd name="connsiteY13" fmla="*/ 1240782 h 1240788"/>
                  <a:gd name="connsiteX14" fmla="*/ 780819 w 1140851"/>
                  <a:gd name="connsiteY14" fmla="*/ 998765 h 1240788"/>
                  <a:gd name="connsiteX15" fmla="*/ 1113838 w 1140851"/>
                  <a:gd name="connsiteY15" fmla="*/ 725527 h 1240788"/>
                  <a:gd name="connsiteX16" fmla="*/ 1137008 w 1140851"/>
                  <a:gd name="connsiteY16" fmla="*/ 703863 h 1240788"/>
                  <a:gd name="connsiteX17" fmla="*/ 1140851 w 1140851"/>
                  <a:gd name="connsiteY17" fmla="*/ 485157 h 1240788"/>
                  <a:gd name="connsiteX18" fmla="*/ 932181 w 1140851"/>
                  <a:gd name="connsiteY18" fmla="*/ 482989 h 1240788"/>
                  <a:gd name="connsiteX0" fmla="*/ 932181 w 1179193"/>
                  <a:gd name="connsiteY0" fmla="*/ 482989 h 1240788"/>
                  <a:gd name="connsiteX1" fmla="*/ 909010 w 1179193"/>
                  <a:gd name="connsiteY1" fmla="*/ 504538 h 1240788"/>
                  <a:gd name="connsiteX2" fmla="*/ 608373 w 1179193"/>
                  <a:gd name="connsiteY2" fmla="*/ 751652 h 1240788"/>
                  <a:gd name="connsiteX3" fmla="*/ 302985 w 1179193"/>
                  <a:gd name="connsiteY3" fmla="*/ 930296 h 1240788"/>
                  <a:gd name="connsiteX4" fmla="*/ 365951 w 1179193"/>
                  <a:gd name="connsiteY4" fmla="*/ 681850 h 1240788"/>
                  <a:gd name="connsiteX5" fmla="*/ 544712 w 1179193"/>
                  <a:gd name="connsiteY5" fmla="*/ 246129 h 1240788"/>
                  <a:gd name="connsiteX6" fmla="*/ 592211 w 1179193"/>
                  <a:gd name="connsiteY6" fmla="*/ 136474 h 1240788"/>
                  <a:gd name="connsiteX7" fmla="*/ 603796 w 1179193"/>
                  <a:gd name="connsiteY7" fmla="*/ 106700 h 1240788"/>
                  <a:gd name="connsiteX8" fmla="*/ 321695 w 1179193"/>
                  <a:gd name="connsiteY8" fmla="*/ 0 h 1240788"/>
                  <a:gd name="connsiteX9" fmla="*/ 310110 w 1179193"/>
                  <a:gd name="connsiteY9" fmla="*/ 29774 h 1240788"/>
                  <a:gd name="connsiteX10" fmla="*/ 269562 w 1179193"/>
                  <a:gd name="connsiteY10" fmla="*/ 123035 h 1240788"/>
                  <a:gd name="connsiteX11" fmla="*/ 25692 w 1179193"/>
                  <a:gd name="connsiteY11" fmla="*/ 1096198 h 1240788"/>
                  <a:gd name="connsiteX12" fmla="*/ 163035 w 1179193"/>
                  <a:gd name="connsiteY12" fmla="*/ 1225547 h 1240788"/>
                  <a:gd name="connsiteX13" fmla="*/ 256702 w 1179193"/>
                  <a:gd name="connsiteY13" fmla="*/ 1240782 h 1240788"/>
                  <a:gd name="connsiteX14" fmla="*/ 780819 w 1179193"/>
                  <a:gd name="connsiteY14" fmla="*/ 998765 h 1240788"/>
                  <a:gd name="connsiteX15" fmla="*/ 1113838 w 1179193"/>
                  <a:gd name="connsiteY15" fmla="*/ 725527 h 1240788"/>
                  <a:gd name="connsiteX16" fmla="*/ 1137008 w 1179193"/>
                  <a:gd name="connsiteY16" fmla="*/ 703863 h 1240788"/>
                  <a:gd name="connsiteX17" fmla="*/ 1140851 w 1179193"/>
                  <a:gd name="connsiteY17" fmla="*/ 485157 h 1240788"/>
                  <a:gd name="connsiteX18" fmla="*/ 932181 w 1179193"/>
                  <a:gd name="connsiteY18" fmla="*/ 482989 h 1240788"/>
                  <a:gd name="connsiteX0" fmla="*/ 932181 w 1179193"/>
                  <a:gd name="connsiteY0" fmla="*/ 482989 h 1240788"/>
                  <a:gd name="connsiteX1" fmla="*/ 909010 w 1179193"/>
                  <a:gd name="connsiteY1" fmla="*/ 504538 h 1240788"/>
                  <a:gd name="connsiteX2" fmla="*/ 608373 w 1179193"/>
                  <a:gd name="connsiteY2" fmla="*/ 751652 h 1240788"/>
                  <a:gd name="connsiteX3" fmla="*/ 302985 w 1179193"/>
                  <a:gd name="connsiteY3" fmla="*/ 930296 h 1240788"/>
                  <a:gd name="connsiteX4" fmla="*/ 365951 w 1179193"/>
                  <a:gd name="connsiteY4" fmla="*/ 681850 h 1240788"/>
                  <a:gd name="connsiteX5" fmla="*/ 544712 w 1179193"/>
                  <a:gd name="connsiteY5" fmla="*/ 246129 h 1240788"/>
                  <a:gd name="connsiteX6" fmla="*/ 592211 w 1179193"/>
                  <a:gd name="connsiteY6" fmla="*/ 136474 h 1240788"/>
                  <a:gd name="connsiteX7" fmla="*/ 603796 w 1179193"/>
                  <a:gd name="connsiteY7" fmla="*/ 106700 h 1240788"/>
                  <a:gd name="connsiteX8" fmla="*/ 321695 w 1179193"/>
                  <a:gd name="connsiteY8" fmla="*/ 0 h 1240788"/>
                  <a:gd name="connsiteX9" fmla="*/ 310110 w 1179193"/>
                  <a:gd name="connsiteY9" fmla="*/ 29774 h 1240788"/>
                  <a:gd name="connsiteX10" fmla="*/ 269562 w 1179193"/>
                  <a:gd name="connsiteY10" fmla="*/ 123035 h 1240788"/>
                  <a:gd name="connsiteX11" fmla="*/ 25692 w 1179193"/>
                  <a:gd name="connsiteY11" fmla="*/ 1096198 h 1240788"/>
                  <a:gd name="connsiteX12" fmla="*/ 163035 w 1179193"/>
                  <a:gd name="connsiteY12" fmla="*/ 1225547 h 1240788"/>
                  <a:gd name="connsiteX13" fmla="*/ 256702 w 1179193"/>
                  <a:gd name="connsiteY13" fmla="*/ 1240782 h 1240788"/>
                  <a:gd name="connsiteX14" fmla="*/ 780819 w 1179193"/>
                  <a:gd name="connsiteY14" fmla="*/ 998765 h 1240788"/>
                  <a:gd name="connsiteX15" fmla="*/ 1113838 w 1179193"/>
                  <a:gd name="connsiteY15" fmla="*/ 725527 h 1240788"/>
                  <a:gd name="connsiteX16" fmla="*/ 1137008 w 1179193"/>
                  <a:gd name="connsiteY16" fmla="*/ 703863 h 1240788"/>
                  <a:gd name="connsiteX17" fmla="*/ 1140851 w 1179193"/>
                  <a:gd name="connsiteY17" fmla="*/ 485157 h 1240788"/>
                  <a:gd name="connsiteX18" fmla="*/ 932181 w 1179193"/>
                  <a:gd name="connsiteY18" fmla="*/ 482989 h 1240788"/>
                  <a:gd name="connsiteX0" fmla="*/ 967138 w 1179193"/>
                  <a:gd name="connsiteY0" fmla="*/ 464314 h 1240788"/>
                  <a:gd name="connsiteX1" fmla="*/ 909010 w 1179193"/>
                  <a:gd name="connsiteY1" fmla="*/ 504538 h 1240788"/>
                  <a:gd name="connsiteX2" fmla="*/ 608373 w 1179193"/>
                  <a:gd name="connsiteY2" fmla="*/ 751652 h 1240788"/>
                  <a:gd name="connsiteX3" fmla="*/ 302985 w 1179193"/>
                  <a:gd name="connsiteY3" fmla="*/ 930296 h 1240788"/>
                  <a:gd name="connsiteX4" fmla="*/ 365951 w 1179193"/>
                  <a:gd name="connsiteY4" fmla="*/ 681850 h 1240788"/>
                  <a:gd name="connsiteX5" fmla="*/ 544712 w 1179193"/>
                  <a:gd name="connsiteY5" fmla="*/ 246129 h 1240788"/>
                  <a:gd name="connsiteX6" fmla="*/ 592211 w 1179193"/>
                  <a:gd name="connsiteY6" fmla="*/ 136474 h 1240788"/>
                  <a:gd name="connsiteX7" fmla="*/ 603796 w 1179193"/>
                  <a:gd name="connsiteY7" fmla="*/ 106700 h 1240788"/>
                  <a:gd name="connsiteX8" fmla="*/ 321695 w 1179193"/>
                  <a:gd name="connsiteY8" fmla="*/ 0 h 1240788"/>
                  <a:gd name="connsiteX9" fmla="*/ 310110 w 1179193"/>
                  <a:gd name="connsiteY9" fmla="*/ 29774 h 1240788"/>
                  <a:gd name="connsiteX10" fmla="*/ 269562 w 1179193"/>
                  <a:gd name="connsiteY10" fmla="*/ 123035 h 1240788"/>
                  <a:gd name="connsiteX11" fmla="*/ 25692 w 1179193"/>
                  <a:gd name="connsiteY11" fmla="*/ 1096198 h 1240788"/>
                  <a:gd name="connsiteX12" fmla="*/ 163035 w 1179193"/>
                  <a:gd name="connsiteY12" fmla="*/ 1225547 h 1240788"/>
                  <a:gd name="connsiteX13" fmla="*/ 256702 w 1179193"/>
                  <a:gd name="connsiteY13" fmla="*/ 1240782 h 1240788"/>
                  <a:gd name="connsiteX14" fmla="*/ 780819 w 1179193"/>
                  <a:gd name="connsiteY14" fmla="*/ 998765 h 1240788"/>
                  <a:gd name="connsiteX15" fmla="*/ 1113838 w 1179193"/>
                  <a:gd name="connsiteY15" fmla="*/ 725527 h 1240788"/>
                  <a:gd name="connsiteX16" fmla="*/ 1137008 w 1179193"/>
                  <a:gd name="connsiteY16" fmla="*/ 703863 h 1240788"/>
                  <a:gd name="connsiteX17" fmla="*/ 1140851 w 1179193"/>
                  <a:gd name="connsiteY17" fmla="*/ 485157 h 1240788"/>
                  <a:gd name="connsiteX18" fmla="*/ 967138 w 1179193"/>
                  <a:gd name="connsiteY18" fmla="*/ 464314 h 1240788"/>
                  <a:gd name="connsiteX0" fmla="*/ 967138 w 1179193"/>
                  <a:gd name="connsiteY0" fmla="*/ 464314 h 1240788"/>
                  <a:gd name="connsiteX1" fmla="*/ 909010 w 1179193"/>
                  <a:gd name="connsiteY1" fmla="*/ 504538 h 1240788"/>
                  <a:gd name="connsiteX2" fmla="*/ 608373 w 1179193"/>
                  <a:gd name="connsiteY2" fmla="*/ 751652 h 1240788"/>
                  <a:gd name="connsiteX3" fmla="*/ 302985 w 1179193"/>
                  <a:gd name="connsiteY3" fmla="*/ 930296 h 1240788"/>
                  <a:gd name="connsiteX4" fmla="*/ 365951 w 1179193"/>
                  <a:gd name="connsiteY4" fmla="*/ 681850 h 1240788"/>
                  <a:gd name="connsiteX5" fmla="*/ 544712 w 1179193"/>
                  <a:gd name="connsiteY5" fmla="*/ 246129 h 1240788"/>
                  <a:gd name="connsiteX6" fmla="*/ 592211 w 1179193"/>
                  <a:gd name="connsiteY6" fmla="*/ 136474 h 1240788"/>
                  <a:gd name="connsiteX7" fmla="*/ 603796 w 1179193"/>
                  <a:gd name="connsiteY7" fmla="*/ 106700 h 1240788"/>
                  <a:gd name="connsiteX8" fmla="*/ 321695 w 1179193"/>
                  <a:gd name="connsiteY8" fmla="*/ 0 h 1240788"/>
                  <a:gd name="connsiteX9" fmla="*/ 310110 w 1179193"/>
                  <a:gd name="connsiteY9" fmla="*/ 29774 h 1240788"/>
                  <a:gd name="connsiteX10" fmla="*/ 269562 w 1179193"/>
                  <a:gd name="connsiteY10" fmla="*/ 123035 h 1240788"/>
                  <a:gd name="connsiteX11" fmla="*/ 25692 w 1179193"/>
                  <a:gd name="connsiteY11" fmla="*/ 1096198 h 1240788"/>
                  <a:gd name="connsiteX12" fmla="*/ 163035 w 1179193"/>
                  <a:gd name="connsiteY12" fmla="*/ 1225547 h 1240788"/>
                  <a:gd name="connsiteX13" fmla="*/ 256702 w 1179193"/>
                  <a:gd name="connsiteY13" fmla="*/ 1240782 h 1240788"/>
                  <a:gd name="connsiteX14" fmla="*/ 780819 w 1179193"/>
                  <a:gd name="connsiteY14" fmla="*/ 998765 h 1240788"/>
                  <a:gd name="connsiteX15" fmla="*/ 1113838 w 1179193"/>
                  <a:gd name="connsiteY15" fmla="*/ 725527 h 1240788"/>
                  <a:gd name="connsiteX16" fmla="*/ 1137008 w 1179193"/>
                  <a:gd name="connsiteY16" fmla="*/ 703863 h 1240788"/>
                  <a:gd name="connsiteX17" fmla="*/ 1140851 w 1179193"/>
                  <a:gd name="connsiteY17" fmla="*/ 485157 h 1240788"/>
                  <a:gd name="connsiteX18" fmla="*/ 967138 w 1179193"/>
                  <a:gd name="connsiteY18" fmla="*/ 464314 h 1240788"/>
                  <a:gd name="connsiteX0" fmla="*/ 967138 w 1189826"/>
                  <a:gd name="connsiteY0" fmla="*/ 464314 h 1240788"/>
                  <a:gd name="connsiteX1" fmla="*/ 909010 w 1189826"/>
                  <a:gd name="connsiteY1" fmla="*/ 504538 h 1240788"/>
                  <a:gd name="connsiteX2" fmla="*/ 608373 w 1189826"/>
                  <a:gd name="connsiteY2" fmla="*/ 751652 h 1240788"/>
                  <a:gd name="connsiteX3" fmla="*/ 302985 w 1189826"/>
                  <a:gd name="connsiteY3" fmla="*/ 930296 h 1240788"/>
                  <a:gd name="connsiteX4" fmla="*/ 365951 w 1189826"/>
                  <a:gd name="connsiteY4" fmla="*/ 681850 h 1240788"/>
                  <a:gd name="connsiteX5" fmla="*/ 544712 w 1189826"/>
                  <a:gd name="connsiteY5" fmla="*/ 246129 h 1240788"/>
                  <a:gd name="connsiteX6" fmla="*/ 592211 w 1189826"/>
                  <a:gd name="connsiteY6" fmla="*/ 136474 h 1240788"/>
                  <a:gd name="connsiteX7" fmla="*/ 603796 w 1189826"/>
                  <a:gd name="connsiteY7" fmla="*/ 106700 h 1240788"/>
                  <a:gd name="connsiteX8" fmla="*/ 321695 w 1189826"/>
                  <a:gd name="connsiteY8" fmla="*/ 0 h 1240788"/>
                  <a:gd name="connsiteX9" fmla="*/ 310110 w 1189826"/>
                  <a:gd name="connsiteY9" fmla="*/ 29774 h 1240788"/>
                  <a:gd name="connsiteX10" fmla="*/ 269562 w 1189826"/>
                  <a:gd name="connsiteY10" fmla="*/ 123035 h 1240788"/>
                  <a:gd name="connsiteX11" fmla="*/ 25692 w 1189826"/>
                  <a:gd name="connsiteY11" fmla="*/ 1096198 h 1240788"/>
                  <a:gd name="connsiteX12" fmla="*/ 163035 w 1189826"/>
                  <a:gd name="connsiteY12" fmla="*/ 1225547 h 1240788"/>
                  <a:gd name="connsiteX13" fmla="*/ 256702 w 1189826"/>
                  <a:gd name="connsiteY13" fmla="*/ 1240782 h 1240788"/>
                  <a:gd name="connsiteX14" fmla="*/ 780819 w 1189826"/>
                  <a:gd name="connsiteY14" fmla="*/ 998765 h 1240788"/>
                  <a:gd name="connsiteX15" fmla="*/ 1113838 w 1189826"/>
                  <a:gd name="connsiteY15" fmla="*/ 725527 h 1240788"/>
                  <a:gd name="connsiteX16" fmla="*/ 1170551 w 1189826"/>
                  <a:gd name="connsiteY16" fmla="*/ 673128 h 1240788"/>
                  <a:gd name="connsiteX17" fmla="*/ 1140851 w 1189826"/>
                  <a:gd name="connsiteY17" fmla="*/ 485157 h 1240788"/>
                  <a:gd name="connsiteX18" fmla="*/ 967138 w 1189826"/>
                  <a:gd name="connsiteY18" fmla="*/ 464314 h 1240788"/>
                  <a:gd name="connsiteX0" fmla="*/ 967138 w 1206671"/>
                  <a:gd name="connsiteY0" fmla="*/ 464314 h 1240788"/>
                  <a:gd name="connsiteX1" fmla="*/ 909010 w 1206671"/>
                  <a:gd name="connsiteY1" fmla="*/ 504538 h 1240788"/>
                  <a:gd name="connsiteX2" fmla="*/ 608373 w 1206671"/>
                  <a:gd name="connsiteY2" fmla="*/ 751652 h 1240788"/>
                  <a:gd name="connsiteX3" fmla="*/ 302985 w 1206671"/>
                  <a:gd name="connsiteY3" fmla="*/ 930296 h 1240788"/>
                  <a:gd name="connsiteX4" fmla="*/ 365951 w 1206671"/>
                  <a:gd name="connsiteY4" fmla="*/ 681850 h 1240788"/>
                  <a:gd name="connsiteX5" fmla="*/ 544712 w 1206671"/>
                  <a:gd name="connsiteY5" fmla="*/ 246129 h 1240788"/>
                  <a:gd name="connsiteX6" fmla="*/ 592211 w 1206671"/>
                  <a:gd name="connsiteY6" fmla="*/ 136474 h 1240788"/>
                  <a:gd name="connsiteX7" fmla="*/ 603796 w 1206671"/>
                  <a:gd name="connsiteY7" fmla="*/ 106700 h 1240788"/>
                  <a:gd name="connsiteX8" fmla="*/ 321695 w 1206671"/>
                  <a:gd name="connsiteY8" fmla="*/ 0 h 1240788"/>
                  <a:gd name="connsiteX9" fmla="*/ 310110 w 1206671"/>
                  <a:gd name="connsiteY9" fmla="*/ 29774 h 1240788"/>
                  <a:gd name="connsiteX10" fmla="*/ 269562 w 1206671"/>
                  <a:gd name="connsiteY10" fmla="*/ 123035 h 1240788"/>
                  <a:gd name="connsiteX11" fmla="*/ 25692 w 1206671"/>
                  <a:gd name="connsiteY11" fmla="*/ 1096198 h 1240788"/>
                  <a:gd name="connsiteX12" fmla="*/ 163035 w 1206671"/>
                  <a:gd name="connsiteY12" fmla="*/ 1225547 h 1240788"/>
                  <a:gd name="connsiteX13" fmla="*/ 256702 w 1206671"/>
                  <a:gd name="connsiteY13" fmla="*/ 1240782 h 1240788"/>
                  <a:gd name="connsiteX14" fmla="*/ 780819 w 1206671"/>
                  <a:gd name="connsiteY14" fmla="*/ 998765 h 1240788"/>
                  <a:gd name="connsiteX15" fmla="*/ 1113838 w 1206671"/>
                  <a:gd name="connsiteY15" fmla="*/ 725527 h 1240788"/>
                  <a:gd name="connsiteX16" fmla="*/ 1170551 w 1206671"/>
                  <a:gd name="connsiteY16" fmla="*/ 673128 h 1240788"/>
                  <a:gd name="connsiteX17" fmla="*/ 1140851 w 1206671"/>
                  <a:gd name="connsiteY17" fmla="*/ 485157 h 1240788"/>
                  <a:gd name="connsiteX18" fmla="*/ 967138 w 1206671"/>
                  <a:gd name="connsiteY18" fmla="*/ 464314 h 1240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206671" h="1240788">
                    <a:moveTo>
                      <a:pt x="967138" y="464314"/>
                    </a:moveTo>
                    <a:lnTo>
                      <a:pt x="909010" y="504538"/>
                    </a:lnTo>
                    <a:cubicBezTo>
                      <a:pt x="903218" y="509809"/>
                      <a:pt x="767322" y="634988"/>
                      <a:pt x="608373" y="751652"/>
                    </a:cubicBezTo>
                    <a:cubicBezTo>
                      <a:pt x="447801" y="869474"/>
                      <a:pt x="353497" y="913846"/>
                      <a:pt x="302985" y="930296"/>
                    </a:cubicBezTo>
                    <a:cubicBezTo>
                      <a:pt x="307098" y="887315"/>
                      <a:pt x="321695" y="810563"/>
                      <a:pt x="365951" y="681850"/>
                    </a:cubicBezTo>
                    <a:cubicBezTo>
                      <a:pt x="420517" y="523190"/>
                      <a:pt x="495242" y="356536"/>
                      <a:pt x="544712" y="246129"/>
                    </a:cubicBezTo>
                    <a:cubicBezTo>
                      <a:pt x="567187" y="195906"/>
                      <a:pt x="583464" y="159645"/>
                      <a:pt x="592211" y="136474"/>
                    </a:cubicBezTo>
                    <a:lnTo>
                      <a:pt x="603796" y="106700"/>
                    </a:lnTo>
                    <a:lnTo>
                      <a:pt x="321695" y="0"/>
                    </a:lnTo>
                    <a:lnTo>
                      <a:pt x="310110" y="29774"/>
                    </a:lnTo>
                    <a:cubicBezTo>
                      <a:pt x="304317" y="44603"/>
                      <a:pt x="287461" y="82660"/>
                      <a:pt x="269562" y="123035"/>
                    </a:cubicBezTo>
                    <a:cubicBezTo>
                      <a:pt x="55234" y="600754"/>
                      <a:pt x="-53089" y="913092"/>
                      <a:pt x="25692" y="1096198"/>
                    </a:cubicBezTo>
                    <a:cubicBezTo>
                      <a:pt x="50720" y="1157074"/>
                      <a:pt x="100770" y="1204210"/>
                      <a:pt x="163035" y="1225547"/>
                    </a:cubicBezTo>
                    <a:cubicBezTo>
                      <a:pt x="193179" y="1235854"/>
                      <a:pt x="224845" y="1241005"/>
                      <a:pt x="256702" y="1240782"/>
                    </a:cubicBezTo>
                    <a:cubicBezTo>
                      <a:pt x="388253" y="1240782"/>
                      <a:pt x="554791" y="1163856"/>
                      <a:pt x="780819" y="998765"/>
                    </a:cubicBezTo>
                    <a:cubicBezTo>
                      <a:pt x="896488" y="913522"/>
                      <a:pt x="1007644" y="822319"/>
                      <a:pt x="1113838" y="725527"/>
                    </a:cubicBezTo>
                    <a:lnTo>
                      <a:pt x="1170551" y="673128"/>
                    </a:lnTo>
                    <a:cubicBezTo>
                      <a:pt x="1217959" y="620679"/>
                      <a:pt x="1228692" y="558894"/>
                      <a:pt x="1140851" y="485157"/>
                    </a:cubicBezTo>
                    <a:cubicBezTo>
                      <a:pt x="1066056" y="391636"/>
                      <a:pt x="1025524" y="425909"/>
                      <a:pt x="967138" y="464314"/>
                    </a:cubicBezTo>
                    <a:close/>
                  </a:path>
                </a:pathLst>
              </a:custGeom>
              <a:solidFill>
                <a:srgbClr val="313759"/>
              </a:solidFill>
              <a:ln w="578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grpSp>
      </p:grpSp>
      <p:grpSp>
        <p:nvGrpSpPr>
          <p:cNvPr id="82" name="Group 81">
            <a:extLst>
              <a:ext uri="{FF2B5EF4-FFF2-40B4-BE49-F238E27FC236}">
                <a16:creationId xmlns:a16="http://schemas.microsoft.com/office/drawing/2014/main" id="{B49139EB-64F6-4F5B-B4E4-08E233CD6B16}"/>
              </a:ext>
            </a:extLst>
          </p:cNvPr>
          <p:cNvGrpSpPr/>
          <p:nvPr/>
        </p:nvGrpSpPr>
        <p:grpSpPr>
          <a:xfrm>
            <a:off x="8800898" y="2093814"/>
            <a:ext cx="250539" cy="250539"/>
            <a:chOff x="2504824" y="1911289"/>
            <a:chExt cx="303152" cy="303152"/>
          </a:xfrm>
        </p:grpSpPr>
        <p:sp>
          <p:nvSpPr>
            <p:cNvPr id="87" name="Forme libre : forme 142">
              <a:extLst>
                <a:ext uri="{FF2B5EF4-FFF2-40B4-BE49-F238E27FC236}">
                  <a16:creationId xmlns:a16="http://schemas.microsoft.com/office/drawing/2014/main" id="{BEF57387-1420-4E27-A8F9-66C68EAA0106}"/>
                </a:ext>
              </a:extLst>
            </p:cNvPr>
            <p:cNvSpPr/>
            <p:nvPr/>
          </p:nvSpPr>
          <p:spPr>
            <a:xfrm rot="21046799">
              <a:off x="2504824" y="1911289"/>
              <a:ext cx="303152" cy="303152"/>
            </a:xfrm>
            <a:custGeom>
              <a:avLst/>
              <a:gdLst>
                <a:gd name="connsiteX0" fmla="*/ 406478 w 406693"/>
                <a:gd name="connsiteY0" fmla="*/ 203097 h 406693"/>
                <a:gd name="connsiteX1" fmla="*/ 203131 w 406693"/>
                <a:gd name="connsiteY1" fmla="*/ 406444 h 406693"/>
                <a:gd name="connsiteX2" fmla="*/ -215 w 406693"/>
                <a:gd name="connsiteY2" fmla="*/ 203097 h 406693"/>
                <a:gd name="connsiteX3" fmla="*/ 203131 w 406693"/>
                <a:gd name="connsiteY3" fmla="*/ -249 h 406693"/>
                <a:gd name="connsiteX4" fmla="*/ 406478 w 406693"/>
                <a:gd name="connsiteY4" fmla="*/ 203097 h 4066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6693" h="406693">
                  <a:moveTo>
                    <a:pt x="406478" y="203097"/>
                  </a:moveTo>
                  <a:cubicBezTo>
                    <a:pt x="406478" y="315402"/>
                    <a:pt x="315437" y="406444"/>
                    <a:pt x="203131" y="406444"/>
                  </a:cubicBezTo>
                  <a:cubicBezTo>
                    <a:pt x="90826" y="406444"/>
                    <a:pt x="-215" y="315403"/>
                    <a:pt x="-215" y="203097"/>
                  </a:cubicBezTo>
                  <a:cubicBezTo>
                    <a:pt x="-215" y="90792"/>
                    <a:pt x="90826" y="-249"/>
                    <a:pt x="203131" y="-249"/>
                  </a:cubicBezTo>
                  <a:cubicBezTo>
                    <a:pt x="315437" y="-249"/>
                    <a:pt x="406478" y="90792"/>
                    <a:pt x="406478" y="203097"/>
                  </a:cubicBezTo>
                  <a:close/>
                </a:path>
              </a:pathLst>
            </a:custGeom>
            <a:solidFill>
              <a:srgbClr val="FFFFFF"/>
            </a:solidFill>
            <a:ln w="824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88" name="Forme libre : forme 143">
              <a:extLst>
                <a:ext uri="{FF2B5EF4-FFF2-40B4-BE49-F238E27FC236}">
                  <a16:creationId xmlns:a16="http://schemas.microsoft.com/office/drawing/2014/main" id="{8980A292-9DB8-4C9E-AA12-508D76EC9FA3}"/>
                </a:ext>
              </a:extLst>
            </p:cNvPr>
            <p:cNvSpPr/>
            <p:nvPr/>
          </p:nvSpPr>
          <p:spPr>
            <a:xfrm>
              <a:off x="2606629" y="2035393"/>
              <a:ext cx="167816" cy="167816"/>
            </a:xfrm>
            <a:custGeom>
              <a:avLst/>
              <a:gdLst>
                <a:gd name="connsiteX0" fmla="*/ 225134 w 225133"/>
                <a:gd name="connsiteY0" fmla="*/ 112567 h 225133"/>
                <a:gd name="connsiteX1" fmla="*/ 112567 w 225133"/>
                <a:gd name="connsiteY1" fmla="*/ 225134 h 225133"/>
                <a:gd name="connsiteX2" fmla="*/ 0 w 225133"/>
                <a:gd name="connsiteY2" fmla="*/ 112567 h 225133"/>
                <a:gd name="connsiteX3" fmla="*/ 112567 w 225133"/>
                <a:gd name="connsiteY3" fmla="*/ 0 h 225133"/>
                <a:gd name="connsiteX4" fmla="*/ 225134 w 225133"/>
                <a:gd name="connsiteY4" fmla="*/ 112567 h 2251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5133" h="225133">
                  <a:moveTo>
                    <a:pt x="225134" y="112567"/>
                  </a:moveTo>
                  <a:cubicBezTo>
                    <a:pt x="225134" y="174736"/>
                    <a:pt x="174736" y="225134"/>
                    <a:pt x="112567" y="225134"/>
                  </a:cubicBezTo>
                  <a:cubicBezTo>
                    <a:pt x="50398" y="225134"/>
                    <a:pt x="0" y="174736"/>
                    <a:pt x="0" y="112567"/>
                  </a:cubicBezTo>
                  <a:cubicBezTo>
                    <a:pt x="0" y="50398"/>
                    <a:pt x="50398" y="0"/>
                    <a:pt x="112567" y="0"/>
                  </a:cubicBezTo>
                  <a:cubicBezTo>
                    <a:pt x="174736" y="0"/>
                    <a:pt x="225134" y="50398"/>
                    <a:pt x="225134" y="112567"/>
                  </a:cubicBezTo>
                  <a:close/>
                </a:path>
              </a:pathLst>
            </a:custGeom>
            <a:solidFill>
              <a:srgbClr val="313759"/>
            </a:solidFill>
            <a:ln w="824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89" name="Forme libre : forme 170">
              <a:extLst>
                <a:ext uri="{FF2B5EF4-FFF2-40B4-BE49-F238E27FC236}">
                  <a16:creationId xmlns:a16="http://schemas.microsoft.com/office/drawing/2014/main" id="{4E22B7AA-B9EF-4585-A330-29E1D00C1123}"/>
                </a:ext>
              </a:extLst>
            </p:cNvPr>
            <p:cNvSpPr/>
            <p:nvPr/>
          </p:nvSpPr>
          <p:spPr>
            <a:xfrm>
              <a:off x="2714069" y="2057627"/>
              <a:ext cx="34080" cy="34079"/>
            </a:xfrm>
            <a:custGeom>
              <a:avLst/>
              <a:gdLst>
                <a:gd name="connsiteX0" fmla="*/ 45720 w 45720"/>
                <a:gd name="connsiteY0" fmla="*/ 22860 h 45719"/>
                <a:gd name="connsiteX1" fmla="*/ 22860 w 45720"/>
                <a:gd name="connsiteY1" fmla="*/ 45720 h 45719"/>
                <a:gd name="connsiteX2" fmla="*/ 0 w 45720"/>
                <a:gd name="connsiteY2" fmla="*/ 22860 h 45719"/>
                <a:gd name="connsiteX3" fmla="*/ 22860 w 45720"/>
                <a:gd name="connsiteY3" fmla="*/ 0 h 45719"/>
                <a:gd name="connsiteX4" fmla="*/ 45720 w 45720"/>
                <a:gd name="connsiteY4" fmla="*/ 22860 h 457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720" h="45719">
                  <a:moveTo>
                    <a:pt x="45720" y="22860"/>
                  </a:moveTo>
                  <a:cubicBezTo>
                    <a:pt x="45720" y="35485"/>
                    <a:pt x="35485" y="45720"/>
                    <a:pt x="22860" y="45720"/>
                  </a:cubicBezTo>
                  <a:cubicBezTo>
                    <a:pt x="10235" y="45720"/>
                    <a:pt x="0" y="35485"/>
                    <a:pt x="0" y="22860"/>
                  </a:cubicBezTo>
                  <a:cubicBezTo>
                    <a:pt x="0" y="10235"/>
                    <a:pt x="10235" y="0"/>
                    <a:pt x="22860" y="0"/>
                  </a:cubicBezTo>
                  <a:cubicBezTo>
                    <a:pt x="35485" y="0"/>
                    <a:pt x="45720" y="10235"/>
                    <a:pt x="45720" y="22860"/>
                  </a:cubicBezTo>
                  <a:close/>
                </a:path>
              </a:pathLst>
            </a:custGeom>
            <a:solidFill>
              <a:srgbClr val="FFFFFF"/>
            </a:solidFill>
            <a:ln w="824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grpSp>
      <p:sp>
        <p:nvSpPr>
          <p:cNvPr id="90" name="Forme libre : forme 47">
            <a:extLst>
              <a:ext uri="{FF2B5EF4-FFF2-40B4-BE49-F238E27FC236}">
                <a16:creationId xmlns:a16="http://schemas.microsoft.com/office/drawing/2014/main" id="{2EFDA08B-D469-441B-874B-C46CEF7AFB82}"/>
              </a:ext>
            </a:extLst>
          </p:cNvPr>
          <p:cNvSpPr/>
          <p:nvPr/>
        </p:nvSpPr>
        <p:spPr>
          <a:xfrm>
            <a:off x="8924586" y="1899967"/>
            <a:ext cx="254724" cy="172546"/>
          </a:xfrm>
          <a:custGeom>
            <a:avLst/>
            <a:gdLst>
              <a:gd name="connsiteX0" fmla="*/ 91284 w 254724"/>
              <a:gd name="connsiteY0" fmla="*/ -91 h 172546"/>
              <a:gd name="connsiteX1" fmla="*/ 3353 w 254724"/>
              <a:gd name="connsiteY1" fmla="*/ 115761 h 172546"/>
              <a:gd name="connsiteX2" fmla="*/ 252783 w 254724"/>
              <a:gd name="connsiteY2" fmla="*/ 149880 h 172546"/>
              <a:gd name="connsiteX3" fmla="*/ 91284 w 254724"/>
              <a:gd name="connsiteY3" fmla="*/ -91 h 172546"/>
            </a:gdLst>
            <a:ahLst/>
            <a:cxnLst>
              <a:cxn ang="0">
                <a:pos x="connsiteX0" y="connsiteY0"/>
              </a:cxn>
              <a:cxn ang="0">
                <a:pos x="connsiteX1" y="connsiteY1"/>
              </a:cxn>
              <a:cxn ang="0">
                <a:pos x="connsiteX2" y="connsiteY2"/>
              </a:cxn>
              <a:cxn ang="0">
                <a:pos x="connsiteX3" y="connsiteY3"/>
              </a:cxn>
            </a:cxnLst>
            <a:rect l="l" t="t" r="r" b="b"/>
            <a:pathLst>
              <a:path w="254724" h="172546">
                <a:moveTo>
                  <a:pt x="91284" y="-91"/>
                </a:moveTo>
                <a:cubicBezTo>
                  <a:pt x="35385" y="16707"/>
                  <a:pt x="-17212" y="74576"/>
                  <a:pt x="3353" y="115761"/>
                </a:cubicBezTo>
                <a:cubicBezTo>
                  <a:pt x="23916" y="156947"/>
                  <a:pt x="239286" y="199928"/>
                  <a:pt x="252783" y="149880"/>
                </a:cubicBezTo>
                <a:cubicBezTo>
                  <a:pt x="266280" y="99831"/>
                  <a:pt x="91284" y="-91"/>
                  <a:pt x="91284" y="-91"/>
                </a:cubicBezTo>
                <a:close/>
              </a:path>
            </a:pathLst>
          </a:custGeom>
          <a:solidFill>
            <a:srgbClr val="FFB600"/>
          </a:solidFill>
          <a:ln w="578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useBgFill="1">
        <p:nvSpPr>
          <p:cNvPr id="64" name="Rectangle 63">
            <a:extLst>
              <a:ext uri="{FF2B5EF4-FFF2-40B4-BE49-F238E27FC236}">
                <a16:creationId xmlns:a16="http://schemas.microsoft.com/office/drawing/2014/main" id="{9F88F11F-109D-4455-80B7-421F2221F30F}"/>
              </a:ext>
            </a:extLst>
          </p:cNvPr>
          <p:cNvSpPr/>
          <p:nvPr/>
        </p:nvSpPr>
        <p:spPr>
          <a:xfrm>
            <a:off x="7320053" y="1095826"/>
            <a:ext cx="3418476" cy="5797527"/>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Trebuchet MS"/>
              <a:ea typeface="+mn-ea"/>
              <a:cs typeface="+mn-cs"/>
            </a:endParaRPr>
          </a:p>
        </p:txBody>
      </p:sp>
      <p:grpSp>
        <p:nvGrpSpPr>
          <p:cNvPr id="73" name="Groupe 72">
            <a:extLst>
              <a:ext uri="{FF2B5EF4-FFF2-40B4-BE49-F238E27FC236}">
                <a16:creationId xmlns:a16="http://schemas.microsoft.com/office/drawing/2014/main" id="{133C4A1A-8FF2-4F4B-B6B0-C9E55E9A1F72}"/>
              </a:ext>
            </a:extLst>
          </p:cNvPr>
          <p:cNvGrpSpPr/>
          <p:nvPr/>
        </p:nvGrpSpPr>
        <p:grpSpPr>
          <a:xfrm>
            <a:off x="147918" y="141194"/>
            <a:ext cx="11769820" cy="6554086"/>
            <a:chOff x="147918" y="141194"/>
            <a:chExt cx="11769820" cy="6554086"/>
          </a:xfrm>
        </p:grpSpPr>
        <p:pic>
          <p:nvPicPr>
            <p:cNvPr id="78" name="Image 77">
              <a:extLst>
                <a:ext uri="{FF2B5EF4-FFF2-40B4-BE49-F238E27FC236}">
                  <a16:creationId xmlns:a16="http://schemas.microsoft.com/office/drawing/2014/main" id="{606DCC83-B981-4F06-8436-77BABEE2DB58}"/>
                </a:ext>
              </a:extLst>
            </p:cNvPr>
            <p:cNvPicPr>
              <a:picLocks noChangeAspect="1"/>
            </p:cNvPicPr>
            <p:nvPr/>
          </p:nvPicPr>
          <p:blipFill rotWithShape="1">
            <a:blip r:embed="rId4" cstate="hqprint">
              <a:extLst>
                <a:ext uri="{28A0092B-C50C-407E-A947-70E740481C1C}">
                  <a14:useLocalDpi xmlns:a14="http://schemas.microsoft.com/office/drawing/2010/main" val="0"/>
                </a:ext>
              </a:extLst>
            </a:blip>
            <a:srcRect l="1510" t="6215" r="2029" b="5015"/>
            <a:stretch/>
          </p:blipFill>
          <p:spPr>
            <a:xfrm>
              <a:off x="147918" y="141194"/>
              <a:ext cx="1095935" cy="1008530"/>
            </a:xfrm>
            <a:prstGeom prst="ellipse">
              <a:avLst/>
            </a:prstGeom>
          </p:spPr>
        </p:pic>
        <p:sp>
          <p:nvSpPr>
            <p:cNvPr id="79" name="Forme libre : forme 78">
              <a:extLst>
                <a:ext uri="{FF2B5EF4-FFF2-40B4-BE49-F238E27FC236}">
                  <a16:creationId xmlns:a16="http://schemas.microsoft.com/office/drawing/2014/main" id="{DE7B392C-8A74-40A5-9CAA-D8556FFC5958}"/>
                </a:ext>
              </a:extLst>
            </p:cNvPr>
            <p:cNvSpPr/>
            <p:nvPr/>
          </p:nvSpPr>
          <p:spPr>
            <a:xfrm>
              <a:off x="10330851" y="6198391"/>
              <a:ext cx="1087243" cy="234000"/>
            </a:xfrm>
            <a:custGeom>
              <a:avLst/>
              <a:gdLst>
                <a:gd name="connsiteX0" fmla="*/ 19635 w 1087243"/>
                <a:gd name="connsiteY0" fmla="*/ 0 h 246390"/>
                <a:gd name="connsiteX1" fmla="*/ 945457 w 1087243"/>
                <a:gd name="connsiteY1" fmla="*/ 0 h 246390"/>
                <a:gd name="connsiteX2" fmla="*/ 965092 w 1087243"/>
                <a:gd name="connsiteY2" fmla="*/ 19635 h 246390"/>
                <a:gd name="connsiteX3" fmla="*/ 965092 w 1087243"/>
                <a:gd name="connsiteY3" fmla="*/ 78700 h 246390"/>
                <a:gd name="connsiteX4" fmla="*/ 1087243 w 1087243"/>
                <a:gd name="connsiteY4" fmla="*/ 80962 h 246390"/>
                <a:gd name="connsiteX5" fmla="*/ 965092 w 1087243"/>
                <a:gd name="connsiteY5" fmla="*/ 154253 h 246390"/>
                <a:gd name="connsiteX6" fmla="*/ 965092 w 1087243"/>
                <a:gd name="connsiteY6" fmla="*/ 226755 h 246390"/>
                <a:gd name="connsiteX7" fmla="*/ 945457 w 1087243"/>
                <a:gd name="connsiteY7" fmla="*/ 246390 h 246390"/>
                <a:gd name="connsiteX8" fmla="*/ 19635 w 1087243"/>
                <a:gd name="connsiteY8" fmla="*/ 246390 h 246390"/>
                <a:gd name="connsiteX9" fmla="*/ 0 w 1087243"/>
                <a:gd name="connsiteY9" fmla="*/ 226755 h 246390"/>
                <a:gd name="connsiteX10" fmla="*/ 0 w 1087243"/>
                <a:gd name="connsiteY10" fmla="*/ 19635 h 246390"/>
                <a:gd name="connsiteX11" fmla="*/ 19635 w 1087243"/>
                <a:gd name="connsiteY11" fmla="*/ 0 h 246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87243" h="246390">
                  <a:moveTo>
                    <a:pt x="19635" y="0"/>
                  </a:moveTo>
                  <a:lnTo>
                    <a:pt x="945457" y="0"/>
                  </a:lnTo>
                  <a:cubicBezTo>
                    <a:pt x="956301" y="0"/>
                    <a:pt x="965092" y="8791"/>
                    <a:pt x="965092" y="19635"/>
                  </a:cubicBezTo>
                  <a:lnTo>
                    <a:pt x="965092" y="78700"/>
                  </a:lnTo>
                  <a:lnTo>
                    <a:pt x="1087243" y="80962"/>
                  </a:lnTo>
                  <a:lnTo>
                    <a:pt x="965092" y="154253"/>
                  </a:lnTo>
                  <a:lnTo>
                    <a:pt x="965092" y="226755"/>
                  </a:lnTo>
                  <a:cubicBezTo>
                    <a:pt x="965092" y="237599"/>
                    <a:pt x="956301" y="246390"/>
                    <a:pt x="945457" y="246390"/>
                  </a:cubicBezTo>
                  <a:lnTo>
                    <a:pt x="19635" y="246390"/>
                  </a:lnTo>
                  <a:cubicBezTo>
                    <a:pt x="8791" y="246390"/>
                    <a:pt x="0" y="237599"/>
                    <a:pt x="0" y="226755"/>
                  </a:cubicBezTo>
                  <a:lnTo>
                    <a:pt x="0" y="19635"/>
                  </a:lnTo>
                  <a:cubicBezTo>
                    <a:pt x="0" y="8791"/>
                    <a:pt x="8791" y="0"/>
                    <a:pt x="19635"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Trebuchet MS"/>
                <a:ea typeface="+mn-ea"/>
                <a:cs typeface="+mn-cs"/>
              </a:endParaRPr>
            </a:p>
          </p:txBody>
        </p:sp>
        <p:pic>
          <p:nvPicPr>
            <p:cNvPr id="81" name="Image 80" descr="Une image contenant texte&#10;&#10;Description générée automatiquement">
              <a:extLst>
                <a:ext uri="{FF2B5EF4-FFF2-40B4-BE49-F238E27FC236}">
                  <a16:creationId xmlns:a16="http://schemas.microsoft.com/office/drawing/2014/main" id="{57735A06-F7E5-4490-87E1-AEF0D9E88685}"/>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10328470" y="6028912"/>
              <a:ext cx="1589268" cy="666368"/>
            </a:xfrm>
            <a:prstGeom prst="rect">
              <a:avLst/>
            </a:prstGeom>
          </p:spPr>
        </p:pic>
      </p:grpSp>
      <p:sp>
        <p:nvSpPr>
          <p:cNvPr id="83" name="Espace réservé du pied de page 2">
            <a:extLst>
              <a:ext uri="{FF2B5EF4-FFF2-40B4-BE49-F238E27FC236}">
                <a16:creationId xmlns:a16="http://schemas.microsoft.com/office/drawing/2014/main" id="{A1C8467D-76DC-4FBC-A83F-88A4FA336D35}"/>
              </a:ext>
            </a:extLst>
          </p:cNvPr>
          <p:cNvSpPr txBox="1">
            <a:spLocks/>
          </p:cNvSpPr>
          <p:nvPr/>
        </p:nvSpPr>
        <p:spPr>
          <a:xfrm>
            <a:off x="141942" y="6398185"/>
            <a:ext cx="4114800" cy="365125"/>
          </a:xfrm>
          <a:prstGeom prst="rect">
            <a:avLst/>
          </a:prstGeom>
        </p:spPr>
        <p:txBody>
          <a:bodyPr vert="horz" lIns="91440" tIns="45720" rIns="91440" bIns="45720" rtlCol="0" anchor="ctr"/>
          <a:lstStyle>
            <a:defPPr>
              <a:defRPr lang="fr-FR"/>
            </a:defPPr>
            <a:lvl1pPr marL="0" algn="l" defTabSz="914400" rtl="0" eaLnBrk="1" latinLnBrk="0" hangingPunct="1">
              <a:defRPr sz="8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fr-FR" b="1" dirty="0">
                <a:solidFill>
                  <a:schemeClr val="accent1"/>
                </a:solidFill>
                <a:latin typeface="+mj-lt"/>
              </a:rPr>
              <a:t>Niveau 3 (6</a:t>
            </a:r>
            <a:r>
              <a:rPr lang="fr-FR" b="1" baseline="30000" dirty="0">
                <a:solidFill>
                  <a:schemeClr val="accent1"/>
                </a:solidFill>
                <a:latin typeface="+mj-lt"/>
              </a:rPr>
              <a:t>e</a:t>
            </a:r>
            <a:r>
              <a:rPr lang="fr-FR" b="1" dirty="0">
                <a:solidFill>
                  <a:schemeClr val="accent1"/>
                </a:solidFill>
                <a:latin typeface="+mj-lt"/>
              </a:rPr>
              <a:t> – 5</a:t>
            </a:r>
            <a:r>
              <a:rPr lang="fr-FR" b="1" baseline="30000" dirty="0">
                <a:solidFill>
                  <a:schemeClr val="accent1"/>
                </a:solidFill>
                <a:latin typeface="+mj-lt"/>
              </a:rPr>
              <a:t>e</a:t>
            </a:r>
            <a:r>
              <a:rPr lang="fr-FR" b="1" dirty="0">
                <a:solidFill>
                  <a:schemeClr val="accent1"/>
                </a:solidFill>
                <a:latin typeface="+mj-lt"/>
              </a:rPr>
              <a:t>)</a:t>
            </a:r>
          </a:p>
        </p:txBody>
      </p:sp>
    </p:spTree>
    <p:custDataLst>
      <p:tags r:id="rId1"/>
    </p:custDataLst>
    <p:extLst>
      <p:ext uri="{BB962C8B-B14F-4D97-AF65-F5344CB8AC3E}">
        <p14:creationId xmlns:p14="http://schemas.microsoft.com/office/powerpoint/2010/main" val="23752702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10" presetClass="exit" presetSubtype="0" fill="hold" grpId="0" nodeType="afterEffect">
                                      <p:stCondLst>
                                        <p:cond delay="0"/>
                                      </p:stCondLst>
                                      <p:childTnLst>
                                        <p:animEffect transition="out" filter="fade">
                                          <p:cBhvr>
                                            <p:cTn id="12" dur="810"/>
                                            <p:tgtEl>
                                              <p:spTgt spid="64"/>
                                            </p:tgtEl>
                                          </p:cBhvr>
                                        </p:animEffect>
                                        <p:set>
                                          <p:cBhvr>
                                            <p:cTn id="13" dur="1" fill="hold">
                                              <p:stCondLst>
                                                <p:cond delay="809"/>
                                              </p:stCondLst>
                                            </p:cTn>
                                            <p:tgtEl>
                                              <p:spTgt spid="64"/>
                                            </p:tgtEl>
                                            <p:attrNameLst>
                                              <p:attrName>style.visibility</p:attrName>
                                            </p:attrNameLst>
                                          </p:cBhvr>
                                          <p:to>
                                            <p:strVal val="hidden"/>
                                          </p:to>
                                        </p:set>
                                      </p:childTnLst>
                                    </p:cTn>
                                  </p:par>
                                </p:childTnLst>
                              </p:cTn>
                            </p:par>
                            <p:par>
                              <p:cTn id="14" fill="hold">
                                <p:stCondLst>
                                  <p:cond delay="1810"/>
                                </p:stCondLst>
                                <p:childTnLst>
                                  <p:par>
                                    <p:cTn id="15" presetID="8" presetClass="emph" presetSubtype="0" accel="47000" decel="48000" fill="hold" nodeType="afterEffect">
                                      <p:stCondLst>
                                        <p:cond delay="0"/>
                                      </p:stCondLst>
                                      <p:childTnLst>
                                        <p:animRot by="2280000">
                                          <p:cBhvr>
                                            <p:cTn id="16" dur="1000" fill="hold"/>
                                            <p:tgtEl>
                                              <p:spTgt spid="80"/>
                                            </p:tgtEl>
                                            <p:attrNameLst>
                                              <p:attrName>r</p:attrName>
                                            </p:attrNameLst>
                                          </p:cBhvr>
                                        </p:animRot>
                                      </p:childTnLst>
                                    </p:cTn>
                                  </p:par>
                                </p:childTnLst>
                              </p:cTn>
                            </p:par>
                            <p:par>
                              <p:cTn id="17" fill="hold">
                                <p:stCondLst>
                                  <p:cond delay="2810"/>
                                </p:stCondLst>
                                <p:childTnLst>
                                  <p:par>
                                    <p:cTn id="18" presetID="1" presetClass="entr" presetSubtype="0" fill="hold" nodeType="afterEffect">
                                      <p:stCondLst>
                                        <p:cond delay="0"/>
                                      </p:stCondLst>
                                      <p:childTnLst>
                                        <p:set>
                                          <p:cBhvr>
                                            <p:cTn id="19" dur="1" fill="hold">
                                              <p:stCondLst>
                                                <p:cond delay="0"/>
                                              </p:stCondLst>
                                            </p:cTn>
                                            <p:tgtEl>
                                              <p:spTgt spid="82"/>
                                            </p:tgtEl>
                                            <p:attrNameLst>
                                              <p:attrName>style.visibility</p:attrName>
                                            </p:attrNameLst>
                                          </p:cBhvr>
                                          <p:to>
                                            <p:strVal val="visible"/>
                                          </p:to>
                                        </p:set>
                                      </p:childTnLst>
                                    </p:cTn>
                                  </p:par>
                                </p:childTnLst>
                              </p:cTn>
                            </p:par>
                            <p:par>
                              <p:cTn id="20" fill="hold">
                                <p:stCondLst>
                                  <p:cond delay="2810"/>
                                </p:stCondLst>
                                <p:childTnLst>
                                  <p:par>
                                    <p:cTn id="21" presetID="64" presetClass="path" presetSubtype="0" repeatCount="2000" accel="53571" autoRev="1" fill="hold" grpId="0" nodeType="afterEffect" p14:presetBounceEnd="20000">
                                      <p:stCondLst>
                                        <p:cond delay="0"/>
                                      </p:stCondLst>
                                      <p:childTnLst>
                                        <p:animMotion origin="layout" path="M 4.58333E-6 -4.44444E-6 L 4.58333E-6 -0.0081 " pathEditMode="relative" rAng="0" ptsTypes="AA" p14:bounceEnd="20000">
                                          <p:cBhvr>
                                            <p:cTn id="22" dur="150" fill="hold"/>
                                            <p:tgtEl>
                                              <p:spTgt spid="90"/>
                                            </p:tgtEl>
                                            <p:attrNameLst>
                                              <p:attrName>ppt_x</p:attrName>
                                              <p:attrName>ppt_y</p:attrName>
                                            </p:attrNameLst>
                                          </p:cBhvr>
                                          <p:rCtr x="0" y="-417"/>
                                        </p:animMotion>
                                      </p:childTnLst>
                                    </p:cTn>
                                  </p:par>
                                </p:childTnLst>
                              </p:cTn>
                            </p:par>
                            <p:par>
                              <p:cTn id="23" fill="hold">
                                <p:stCondLst>
                                  <p:cond delay="3410"/>
                                </p:stCondLst>
                                <p:childTnLst>
                                  <p:par>
                                    <p:cTn id="24" presetID="1" presetClass="exit" presetSubtype="0" fill="hold" nodeType="afterEffect">
                                      <p:stCondLst>
                                        <p:cond delay="990"/>
                                      </p:stCondLst>
                                      <p:childTnLst>
                                        <p:set>
                                          <p:cBhvr>
                                            <p:cTn id="25" dur="1" fill="hold">
                                              <p:stCondLst>
                                                <p:cond delay="0"/>
                                              </p:stCondLst>
                                            </p:cTn>
                                            <p:tgtEl>
                                              <p:spTgt spid="82"/>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90" grpId="0" animBg="1"/>
          <p:bldP spid="64" grpId="0" animBg="1"/>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10" presetClass="exit" presetSubtype="0" fill="hold" grpId="0" nodeType="afterEffect">
                                      <p:stCondLst>
                                        <p:cond delay="0"/>
                                      </p:stCondLst>
                                      <p:childTnLst>
                                        <p:animEffect transition="out" filter="fade">
                                          <p:cBhvr>
                                            <p:cTn id="12" dur="810"/>
                                            <p:tgtEl>
                                              <p:spTgt spid="64"/>
                                            </p:tgtEl>
                                          </p:cBhvr>
                                        </p:animEffect>
                                        <p:set>
                                          <p:cBhvr>
                                            <p:cTn id="13" dur="1" fill="hold">
                                              <p:stCondLst>
                                                <p:cond delay="809"/>
                                              </p:stCondLst>
                                            </p:cTn>
                                            <p:tgtEl>
                                              <p:spTgt spid="64"/>
                                            </p:tgtEl>
                                            <p:attrNameLst>
                                              <p:attrName>style.visibility</p:attrName>
                                            </p:attrNameLst>
                                          </p:cBhvr>
                                          <p:to>
                                            <p:strVal val="hidden"/>
                                          </p:to>
                                        </p:set>
                                      </p:childTnLst>
                                    </p:cTn>
                                  </p:par>
                                </p:childTnLst>
                              </p:cTn>
                            </p:par>
                            <p:par>
                              <p:cTn id="14" fill="hold">
                                <p:stCondLst>
                                  <p:cond delay="1810"/>
                                </p:stCondLst>
                                <p:childTnLst>
                                  <p:par>
                                    <p:cTn id="15" presetID="8" presetClass="emph" presetSubtype="0" accel="47000" decel="48000" fill="hold" nodeType="afterEffect">
                                      <p:stCondLst>
                                        <p:cond delay="0"/>
                                      </p:stCondLst>
                                      <p:childTnLst>
                                        <p:animRot by="2280000">
                                          <p:cBhvr>
                                            <p:cTn id="16" dur="1000" fill="hold"/>
                                            <p:tgtEl>
                                              <p:spTgt spid="80"/>
                                            </p:tgtEl>
                                            <p:attrNameLst>
                                              <p:attrName>r</p:attrName>
                                            </p:attrNameLst>
                                          </p:cBhvr>
                                        </p:animRot>
                                      </p:childTnLst>
                                    </p:cTn>
                                  </p:par>
                                </p:childTnLst>
                              </p:cTn>
                            </p:par>
                            <p:par>
                              <p:cTn id="17" fill="hold">
                                <p:stCondLst>
                                  <p:cond delay="2810"/>
                                </p:stCondLst>
                                <p:childTnLst>
                                  <p:par>
                                    <p:cTn id="18" presetID="1" presetClass="entr" presetSubtype="0" fill="hold" nodeType="afterEffect">
                                      <p:stCondLst>
                                        <p:cond delay="0"/>
                                      </p:stCondLst>
                                      <p:childTnLst>
                                        <p:set>
                                          <p:cBhvr>
                                            <p:cTn id="19" dur="1" fill="hold">
                                              <p:stCondLst>
                                                <p:cond delay="0"/>
                                              </p:stCondLst>
                                            </p:cTn>
                                            <p:tgtEl>
                                              <p:spTgt spid="82"/>
                                            </p:tgtEl>
                                            <p:attrNameLst>
                                              <p:attrName>style.visibility</p:attrName>
                                            </p:attrNameLst>
                                          </p:cBhvr>
                                          <p:to>
                                            <p:strVal val="visible"/>
                                          </p:to>
                                        </p:set>
                                      </p:childTnLst>
                                    </p:cTn>
                                  </p:par>
                                </p:childTnLst>
                              </p:cTn>
                            </p:par>
                            <p:par>
                              <p:cTn id="20" fill="hold">
                                <p:stCondLst>
                                  <p:cond delay="2810"/>
                                </p:stCondLst>
                                <p:childTnLst>
                                  <p:par>
                                    <p:cTn id="21" presetID="64" presetClass="path" presetSubtype="0" repeatCount="2000" accel="53571" autoRev="1" fill="hold" grpId="0" nodeType="afterEffect">
                                      <p:stCondLst>
                                        <p:cond delay="0"/>
                                      </p:stCondLst>
                                      <p:childTnLst>
                                        <p:animMotion origin="layout" path="M 4.58333E-6 -4.44444E-6 L 4.58333E-6 -0.0081 " pathEditMode="relative" rAng="0" ptsTypes="AA">
                                          <p:cBhvr>
                                            <p:cTn id="22" dur="150" fill="hold"/>
                                            <p:tgtEl>
                                              <p:spTgt spid="90"/>
                                            </p:tgtEl>
                                            <p:attrNameLst>
                                              <p:attrName>ppt_x</p:attrName>
                                              <p:attrName>ppt_y</p:attrName>
                                            </p:attrNameLst>
                                          </p:cBhvr>
                                          <p:rCtr x="0" y="-417"/>
                                        </p:animMotion>
                                      </p:childTnLst>
                                    </p:cTn>
                                  </p:par>
                                </p:childTnLst>
                              </p:cTn>
                            </p:par>
                            <p:par>
                              <p:cTn id="23" fill="hold">
                                <p:stCondLst>
                                  <p:cond delay="3410"/>
                                </p:stCondLst>
                                <p:childTnLst>
                                  <p:par>
                                    <p:cTn id="24" presetID="1" presetClass="exit" presetSubtype="0" fill="hold" nodeType="afterEffect">
                                      <p:stCondLst>
                                        <p:cond delay="990"/>
                                      </p:stCondLst>
                                      <p:childTnLst>
                                        <p:set>
                                          <p:cBhvr>
                                            <p:cTn id="25" dur="1" fill="hold">
                                              <p:stCondLst>
                                                <p:cond delay="0"/>
                                              </p:stCondLst>
                                            </p:cTn>
                                            <p:tgtEl>
                                              <p:spTgt spid="82"/>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90" grpId="0" animBg="1"/>
          <p:bldP spid="64" grpId="0" animBg="1"/>
        </p:bldLst>
      </p:timing>
    </mc:Fallback>
  </mc:AlternateContent>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DOOR+CITY">
            <a:extLst>
              <a:ext uri="{FF2B5EF4-FFF2-40B4-BE49-F238E27FC236}">
                <a16:creationId xmlns:a16="http://schemas.microsoft.com/office/drawing/2014/main" id="{D8CC22CD-4110-4E0D-A724-15E30AA858CA}"/>
              </a:ext>
            </a:extLst>
          </p:cNvPr>
          <p:cNvGrpSpPr/>
          <p:nvPr/>
        </p:nvGrpSpPr>
        <p:grpSpPr>
          <a:xfrm>
            <a:off x="2670874" y="3162726"/>
            <a:ext cx="7076895" cy="3716968"/>
            <a:chOff x="2670874" y="3162726"/>
            <a:chExt cx="7076895" cy="3716968"/>
          </a:xfrm>
        </p:grpSpPr>
        <p:sp>
          <p:nvSpPr>
            <p:cNvPr id="118" name="Forme libre : forme 117">
              <a:extLst>
                <a:ext uri="{FF2B5EF4-FFF2-40B4-BE49-F238E27FC236}">
                  <a16:creationId xmlns:a16="http://schemas.microsoft.com/office/drawing/2014/main" id="{C1096C5A-9C0F-4052-970E-A06491A31E73}"/>
                </a:ext>
              </a:extLst>
            </p:cNvPr>
            <p:cNvSpPr/>
            <p:nvPr/>
          </p:nvSpPr>
          <p:spPr>
            <a:xfrm>
              <a:off x="2685388" y="3162726"/>
              <a:ext cx="7062381" cy="3702454"/>
            </a:xfrm>
            <a:custGeom>
              <a:avLst/>
              <a:gdLst>
                <a:gd name="connsiteX0" fmla="*/ 0 w 7062381"/>
                <a:gd name="connsiteY0" fmla="*/ 0 h 3702454"/>
                <a:gd name="connsiteX1" fmla="*/ 7062381 w 7062381"/>
                <a:gd name="connsiteY1" fmla="*/ 0 h 3702454"/>
                <a:gd name="connsiteX2" fmla="*/ 7062381 w 7062381"/>
                <a:gd name="connsiteY2" fmla="*/ 3702455 h 3702454"/>
                <a:gd name="connsiteX3" fmla="*/ 0 w 7062381"/>
                <a:gd name="connsiteY3" fmla="*/ 3702455 h 3702454"/>
              </a:gdLst>
              <a:ahLst/>
              <a:cxnLst>
                <a:cxn ang="0">
                  <a:pos x="connsiteX0" y="connsiteY0"/>
                </a:cxn>
                <a:cxn ang="0">
                  <a:pos x="connsiteX1" y="connsiteY1"/>
                </a:cxn>
                <a:cxn ang="0">
                  <a:pos x="connsiteX2" y="connsiteY2"/>
                </a:cxn>
                <a:cxn ang="0">
                  <a:pos x="connsiteX3" y="connsiteY3"/>
                </a:cxn>
              </a:cxnLst>
              <a:rect l="l" t="t" r="r" b="b"/>
              <a:pathLst>
                <a:path w="7062381" h="3702454">
                  <a:moveTo>
                    <a:pt x="0" y="0"/>
                  </a:moveTo>
                  <a:lnTo>
                    <a:pt x="7062381" y="0"/>
                  </a:lnTo>
                  <a:lnTo>
                    <a:pt x="7062381" y="3702455"/>
                  </a:lnTo>
                  <a:lnTo>
                    <a:pt x="0" y="3702455"/>
                  </a:lnTo>
                  <a:close/>
                </a:path>
              </a:pathLst>
            </a:custGeom>
            <a:solidFill>
              <a:srgbClr val="97CFD3">
                <a:alpha val="22000"/>
              </a:srgbClr>
            </a:solidFill>
            <a:ln w="62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145" name="Forme libre : forme 144">
              <a:extLst>
                <a:ext uri="{FF2B5EF4-FFF2-40B4-BE49-F238E27FC236}">
                  <a16:creationId xmlns:a16="http://schemas.microsoft.com/office/drawing/2014/main" id="{1429B290-7100-458B-92C6-809619697D6B}"/>
                </a:ext>
              </a:extLst>
            </p:cNvPr>
            <p:cNvSpPr/>
            <p:nvPr/>
          </p:nvSpPr>
          <p:spPr>
            <a:xfrm>
              <a:off x="2670874" y="3177240"/>
              <a:ext cx="7062381" cy="3702454"/>
            </a:xfrm>
            <a:custGeom>
              <a:avLst/>
              <a:gdLst>
                <a:gd name="connsiteX0" fmla="*/ 0 w 7062381"/>
                <a:gd name="connsiteY0" fmla="*/ 3700210 h 3702454"/>
                <a:gd name="connsiteX1" fmla="*/ 0 w 7062381"/>
                <a:gd name="connsiteY1" fmla="*/ 0 h 3702454"/>
                <a:gd name="connsiteX2" fmla="*/ 7062381 w 7062381"/>
                <a:gd name="connsiteY2" fmla="*/ 2307 h 3702454"/>
                <a:gd name="connsiteX3" fmla="*/ 7062381 w 7062381"/>
                <a:gd name="connsiteY3" fmla="*/ 3702455 h 3702454"/>
              </a:gdLst>
              <a:ahLst/>
              <a:cxnLst>
                <a:cxn ang="0">
                  <a:pos x="connsiteX0" y="connsiteY0"/>
                </a:cxn>
                <a:cxn ang="0">
                  <a:pos x="connsiteX1" y="connsiteY1"/>
                </a:cxn>
                <a:cxn ang="0">
                  <a:pos x="connsiteX2" y="connsiteY2"/>
                </a:cxn>
                <a:cxn ang="0">
                  <a:pos x="connsiteX3" y="connsiteY3"/>
                </a:cxn>
              </a:cxnLst>
              <a:rect l="l" t="t" r="r" b="b"/>
              <a:pathLst>
                <a:path w="7062381" h="3702454">
                  <a:moveTo>
                    <a:pt x="0" y="3700210"/>
                  </a:moveTo>
                  <a:lnTo>
                    <a:pt x="0" y="0"/>
                  </a:lnTo>
                  <a:lnTo>
                    <a:pt x="7062381" y="2307"/>
                  </a:lnTo>
                  <a:lnTo>
                    <a:pt x="7062381" y="3702455"/>
                  </a:lnTo>
                </a:path>
              </a:pathLst>
            </a:custGeom>
            <a:noFill/>
            <a:ln w="18698" cap="flat">
              <a:solidFill>
                <a:srgbClr val="C0C8C9"/>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pic>
          <p:nvPicPr>
            <p:cNvPr id="306" name="Picture 305" descr="A picture containing diagram&#10;&#10;Description automatically generated">
              <a:extLst>
                <a:ext uri="{FF2B5EF4-FFF2-40B4-BE49-F238E27FC236}">
                  <a16:creationId xmlns:a16="http://schemas.microsoft.com/office/drawing/2014/main" id="{66A0D42C-760D-468B-A3E7-DD3BD19C9D26}"/>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4067142" y="4001242"/>
              <a:ext cx="4298872" cy="2863938"/>
            </a:xfrm>
            <a:prstGeom prst="rect">
              <a:avLst/>
            </a:prstGeom>
          </p:spPr>
        </p:pic>
      </p:grpSp>
      <p:grpSp>
        <p:nvGrpSpPr>
          <p:cNvPr id="626" name="DOORSfix_right">
            <a:extLst>
              <a:ext uri="{FF2B5EF4-FFF2-40B4-BE49-F238E27FC236}">
                <a16:creationId xmlns:a16="http://schemas.microsoft.com/office/drawing/2014/main" id="{B3E5DE8E-6CCF-4562-8FF9-2590B1F0482A}"/>
              </a:ext>
            </a:extLst>
          </p:cNvPr>
          <p:cNvGrpSpPr/>
          <p:nvPr/>
        </p:nvGrpSpPr>
        <p:grpSpPr>
          <a:xfrm>
            <a:off x="7973232" y="3162726"/>
            <a:ext cx="1765828" cy="3700210"/>
            <a:chOff x="7981940" y="3165033"/>
            <a:chExt cx="1765828" cy="3700210"/>
          </a:xfrm>
        </p:grpSpPr>
        <p:sp>
          <p:nvSpPr>
            <p:cNvPr id="627" name="Forme libre : forme 123">
              <a:extLst>
                <a:ext uri="{FF2B5EF4-FFF2-40B4-BE49-F238E27FC236}">
                  <a16:creationId xmlns:a16="http://schemas.microsoft.com/office/drawing/2014/main" id="{884C656B-4B18-4A5D-9500-5849268D97E4}"/>
                </a:ext>
              </a:extLst>
            </p:cNvPr>
            <p:cNvSpPr/>
            <p:nvPr/>
          </p:nvSpPr>
          <p:spPr>
            <a:xfrm>
              <a:off x="8136212" y="3308642"/>
              <a:ext cx="1457286" cy="3556601"/>
            </a:xfrm>
            <a:custGeom>
              <a:avLst/>
              <a:gdLst>
                <a:gd name="connsiteX0" fmla="*/ 0 w 1457286"/>
                <a:gd name="connsiteY0" fmla="*/ 0 h 3556601"/>
                <a:gd name="connsiteX1" fmla="*/ 1457286 w 1457286"/>
                <a:gd name="connsiteY1" fmla="*/ 0 h 3556601"/>
                <a:gd name="connsiteX2" fmla="*/ 1457286 w 1457286"/>
                <a:gd name="connsiteY2" fmla="*/ 3556602 h 3556601"/>
                <a:gd name="connsiteX3" fmla="*/ 0 w 1457286"/>
                <a:gd name="connsiteY3" fmla="*/ 3556602 h 3556601"/>
              </a:gdLst>
              <a:ahLst/>
              <a:cxnLst>
                <a:cxn ang="0">
                  <a:pos x="connsiteX0" y="connsiteY0"/>
                </a:cxn>
                <a:cxn ang="0">
                  <a:pos x="connsiteX1" y="connsiteY1"/>
                </a:cxn>
                <a:cxn ang="0">
                  <a:pos x="connsiteX2" y="connsiteY2"/>
                </a:cxn>
                <a:cxn ang="0">
                  <a:pos x="connsiteX3" y="connsiteY3"/>
                </a:cxn>
              </a:cxnLst>
              <a:rect l="l" t="t" r="r" b="b"/>
              <a:pathLst>
                <a:path w="1457286" h="3556601">
                  <a:moveTo>
                    <a:pt x="0" y="0"/>
                  </a:moveTo>
                  <a:lnTo>
                    <a:pt x="1457286" y="0"/>
                  </a:lnTo>
                  <a:lnTo>
                    <a:pt x="1457286" y="3556602"/>
                  </a:lnTo>
                  <a:lnTo>
                    <a:pt x="0" y="3556602"/>
                  </a:lnTo>
                  <a:close/>
                </a:path>
              </a:pathLst>
            </a:custGeom>
            <a:solidFill>
              <a:srgbClr val="E4F4F9"/>
            </a:solidFill>
            <a:ln w="62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628" name="Forme libre : forme 124">
              <a:extLst>
                <a:ext uri="{FF2B5EF4-FFF2-40B4-BE49-F238E27FC236}">
                  <a16:creationId xmlns:a16="http://schemas.microsoft.com/office/drawing/2014/main" id="{40598D71-1E57-4F16-9891-0B1EA5D87BF0}"/>
                </a:ext>
              </a:extLst>
            </p:cNvPr>
            <p:cNvSpPr/>
            <p:nvPr/>
          </p:nvSpPr>
          <p:spPr>
            <a:xfrm>
              <a:off x="7981940" y="3165033"/>
              <a:ext cx="1765828" cy="3700147"/>
            </a:xfrm>
            <a:custGeom>
              <a:avLst/>
              <a:gdLst>
                <a:gd name="connsiteX0" fmla="*/ 0 w 1765828"/>
                <a:gd name="connsiteY0" fmla="*/ 0 h 3700147"/>
                <a:gd name="connsiteX1" fmla="*/ 0 w 1765828"/>
                <a:gd name="connsiteY1" fmla="*/ 3700148 h 3700147"/>
                <a:gd name="connsiteX2" fmla="*/ 154271 w 1765828"/>
                <a:gd name="connsiteY2" fmla="*/ 3700148 h 3700147"/>
                <a:gd name="connsiteX3" fmla="*/ 154271 w 1765828"/>
                <a:gd name="connsiteY3" fmla="*/ 143608 h 3700147"/>
                <a:gd name="connsiteX4" fmla="*/ 1611557 w 1765828"/>
                <a:gd name="connsiteY4" fmla="*/ 143608 h 3700147"/>
                <a:gd name="connsiteX5" fmla="*/ 1611557 w 1765828"/>
                <a:gd name="connsiteY5" fmla="*/ 3700148 h 3700147"/>
                <a:gd name="connsiteX6" fmla="*/ 1765829 w 1765828"/>
                <a:gd name="connsiteY6" fmla="*/ 3700148 h 3700147"/>
                <a:gd name="connsiteX7" fmla="*/ 1765829 w 1765828"/>
                <a:gd name="connsiteY7" fmla="*/ 0 h 3700147"/>
                <a:gd name="connsiteX8" fmla="*/ 0 w 1765828"/>
                <a:gd name="connsiteY8" fmla="*/ 0 h 3700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65828" h="3700147">
                  <a:moveTo>
                    <a:pt x="0" y="0"/>
                  </a:moveTo>
                  <a:lnTo>
                    <a:pt x="0" y="3700148"/>
                  </a:lnTo>
                  <a:lnTo>
                    <a:pt x="154271" y="3700148"/>
                  </a:lnTo>
                  <a:lnTo>
                    <a:pt x="154271" y="143608"/>
                  </a:lnTo>
                  <a:lnTo>
                    <a:pt x="1611557" y="143608"/>
                  </a:lnTo>
                  <a:lnTo>
                    <a:pt x="1611557" y="3700148"/>
                  </a:lnTo>
                  <a:lnTo>
                    <a:pt x="1765829" y="3700148"/>
                  </a:lnTo>
                  <a:lnTo>
                    <a:pt x="1765829" y="0"/>
                  </a:lnTo>
                  <a:lnTo>
                    <a:pt x="0" y="0"/>
                  </a:lnTo>
                  <a:close/>
                </a:path>
              </a:pathLst>
            </a:custGeom>
            <a:solidFill>
              <a:srgbClr val="D1EEF2"/>
            </a:solidFill>
            <a:ln w="6233" cap="flat">
              <a:solidFill>
                <a:srgbClr val="D1EEF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629" name="Forme libre : forme 125">
              <a:extLst>
                <a:ext uri="{FF2B5EF4-FFF2-40B4-BE49-F238E27FC236}">
                  <a16:creationId xmlns:a16="http://schemas.microsoft.com/office/drawing/2014/main" id="{F506B250-75E2-48B2-91A9-FCD06822A53F}"/>
                </a:ext>
              </a:extLst>
            </p:cNvPr>
            <p:cNvSpPr/>
            <p:nvPr/>
          </p:nvSpPr>
          <p:spPr>
            <a:xfrm>
              <a:off x="8136212" y="4075322"/>
              <a:ext cx="1457285" cy="877863"/>
            </a:xfrm>
            <a:custGeom>
              <a:avLst/>
              <a:gdLst>
                <a:gd name="connsiteX0" fmla="*/ 1457286 w 1457285"/>
                <a:gd name="connsiteY0" fmla="*/ 326253 h 877863"/>
                <a:gd name="connsiteX1" fmla="*/ 0 w 1457285"/>
                <a:gd name="connsiteY1" fmla="*/ 877864 h 877863"/>
                <a:gd name="connsiteX2" fmla="*/ 0 w 1457285"/>
                <a:gd name="connsiteY2" fmla="*/ 551611 h 877863"/>
                <a:gd name="connsiteX3" fmla="*/ 1457286 w 1457285"/>
                <a:gd name="connsiteY3" fmla="*/ 0 h 877863"/>
                <a:gd name="connsiteX4" fmla="*/ 1457286 w 1457285"/>
                <a:gd name="connsiteY4" fmla="*/ 326253 h 8778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57285" h="877863">
                  <a:moveTo>
                    <a:pt x="1457286" y="326253"/>
                  </a:moveTo>
                  <a:lnTo>
                    <a:pt x="0" y="877864"/>
                  </a:lnTo>
                  <a:lnTo>
                    <a:pt x="0" y="551611"/>
                  </a:lnTo>
                  <a:lnTo>
                    <a:pt x="1457286" y="0"/>
                  </a:lnTo>
                  <a:lnTo>
                    <a:pt x="1457286" y="326253"/>
                  </a:lnTo>
                  <a:close/>
                </a:path>
              </a:pathLst>
            </a:custGeom>
            <a:solidFill>
              <a:srgbClr val="FFFFFF"/>
            </a:solidFill>
            <a:ln w="62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630" name="Forme libre : forme 126">
              <a:extLst>
                <a:ext uri="{FF2B5EF4-FFF2-40B4-BE49-F238E27FC236}">
                  <a16:creationId xmlns:a16="http://schemas.microsoft.com/office/drawing/2014/main" id="{C49C2A6A-BDA0-4C19-B80D-029F9111F445}"/>
                </a:ext>
              </a:extLst>
            </p:cNvPr>
            <p:cNvSpPr/>
            <p:nvPr/>
          </p:nvSpPr>
          <p:spPr>
            <a:xfrm>
              <a:off x="8136212" y="3867424"/>
              <a:ext cx="1457285" cy="691665"/>
            </a:xfrm>
            <a:custGeom>
              <a:avLst/>
              <a:gdLst>
                <a:gd name="connsiteX0" fmla="*/ 1457286 w 1457285"/>
                <a:gd name="connsiteY0" fmla="*/ 140116 h 691665"/>
                <a:gd name="connsiteX1" fmla="*/ 0 w 1457285"/>
                <a:gd name="connsiteY1" fmla="*/ 691665 h 691665"/>
                <a:gd name="connsiteX2" fmla="*/ 0 w 1457285"/>
                <a:gd name="connsiteY2" fmla="*/ 551611 h 691665"/>
                <a:gd name="connsiteX3" fmla="*/ 1457286 w 1457285"/>
                <a:gd name="connsiteY3" fmla="*/ 0 h 691665"/>
                <a:gd name="connsiteX4" fmla="*/ 1457286 w 1457285"/>
                <a:gd name="connsiteY4" fmla="*/ 140116 h 6916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57285" h="691665">
                  <a:moveTo>
                    <a:pt x="1457286" y="140116"/>
                  </a:moveTo>
                  <a:lnTo>
                    <a:pt x="0" y="691665"/>
                  </a:lnTo>
                  <a:lnTo>
                    <a:pt x="0" y="551611"/>
                  </a:lnTo>
                  <a:lnTo>
                    <a:pt x="1457286" y="0"/>
                  </a:lnTo>
                  <a:lnTo>
                    <a:pt x="1457286" y="140116"/>
                  </a:lnTo>
                  <a:close/>
                </a:path>
              </a:pathLst>
            </a:custGeom>
            <a:solidFill>
              <a:srgbClr val="FFFFFF"/>
            </a:solidFill>
            <a:ln w="62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grpSp>
      <p:grpSp>
        <p:nvGrpSpPr>
          <p:cNvPr id="455" name="Groupe 454">
            <a:extLst>
              <a:ext uri="{FF2B5EF4-FFF2-40B4-BE49-F238E27FC236}">
                <a16:creationId xmlns:a16="http://schemas.microsoft.com/office/drawing/2014/main" id="{0A51D152-F3B1-4A6B-A73F-A530A34C089D}"/>
              </a:ext>
            </a:extLst>
          </p:cNvPr>
          <p:cNvGrpSpPr/>
          <p:nvPr/>
        </p:nvGrpSpPr>
        <p:grpSpPr>
          <a:xfrm>
            <a:off x="6209312" y="3173422"/>
            <a:ext cx="1771602" cy="3697397"/>
            <a:chOff x="11644150" y="3173422"/>
            <a:chExt cx="1764549" cy="3697397"/>
          </a:xfrm>
        </p:grpSpPr>
        <p:grpSp>
          <p:nvGrpSpPr>
            <p:cNvPr id="8" name="Graphique 5">
              <a:extLst>
                <a:ext uri="{FF2B5EF4-FFF2-40B4-BE49-F238E27FC236}">
                  <a16:creationId xmlns:a16="http://schemas.microsoft.com/office/drawing/2014/main" id="{F632D3B8-9FE5-4765-A81B-F378D0DC21AA}"/>
                </a:ext>
              </a:extLst>
            </p:cNvPr>
            <p:cNvGrpSpPr/>
            <p:nvPr/>
          </p:nvGrpSpPr>
          <p:grpSpPr>
            <a:xfrm>
              <a:off x="11644150" y="3173422"/>
              <a:ext cx="1764549" cy="3697397"/>
              <a:chOff x="11644150" y="3173422"/>
              <a:chExt cx="1764549" cy="3697397"/>
            </a:xfrm>
          </p:grpSpPr>
          <p:sp>
            <p:nvSpPr>
              <p:cNvPr id="9" name="Forme libre : forme 8">
                <a:extLst>
                  <a:ext uri="{FF2B5EF4-FFF2-40B4-BE49-F238E27FC236}">
                    <a16:creationId xmlns:a16="http://schemas.microsoft.com/office/drawing/2014/main" id="{7D9EDDA1-3047-4655-8AC0-B69F3A85B4FA}"/>
                  </a:ext>
                </a:extLst>
              </p:cNvPr>
              <p:cNvSpPr/>
              <p:nvPr/>
            </p:nvSpPr>
            <p:spPr>
              <a:xfrm>
                <a:off x="11644150" y="3173422"/>
                <a:ext cx="1764549" cy="3697397"/>
              </a:xfrm>
              <a:custGeom>
                <a:avLst/>
                <a:gdLst>
                  <a:gd name="connsiteX0" fmla="*/ 0 w 1764549"/>
                  <a:gd name="connsiteY0" fmla="*/ 0 h 3697397"/>
                  <a:gd name="connsiteX1" fmla="*/ 0 w 1764549"/>
                  <a:gd name="connsiteY1" fmla="*/ 3697397 h 3697397"/>
                  <a:gd name="connsiteX2" fmla="*/ 154154 w 1764549"/>
                  <a:gd name="connsiteY2" fmla="*/ 3697397 h 3697397"/>
                  <a:gd name="connsiteX3" fmla="*/ 154154 w 1764549"/>
                  <a:gd name="connsiteY3" fmla="*/ 143499 h 3697397"/>
                  <a:gd name="connsiteX4" fmla="*/ 1610395 w 1764549"/>
                  <a:gd name="connsiteY4" fmla="*/ 143499 h 3697397"/>
                  <a:gd name="connsiteX5" fmla="*/ 1610395 w 1764549"/>
                  <a:gd name="connsiteY5" fmla="*/ 3697397 h 3697397"/>
                  <a:gd name="connsiteX6" fmla="*/ 1764550 w 1764549"/>
                  <a:gd name="connsiteY6" fmla="*/ 3697397 h 3697397"/>
                  <a:gd name="connsiteX7" fmla="*/ 1764550 w 1764549"/>
                  <a:gd name="connsiteY7" fmla="*/ 0 h 3697397"/>
                  <a:gd name="connsiteX8" fmla="*/ 0 w 1764549"/>
                  <a:gd name="connsiteY8" fmla="*/ 0 h 36973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64549" h="3697397">
                    <a:moveTo>
                      <a:pt x="0" y="0"/>
                    </a:moveTo>
                    <a:lnTo>
                      <a:pt x="0" y="3697397"/>
                    </a:lnTo>
                    <a:lnTo>
                      <a:pt x="154154" y="3697397"/>
                    </a:lnTo>
                    <a:lnTo>
                      <a:pt x="154154" y="143499"/>
                    </a:lnTo>
                    <a:lnTo>
                      <a:pt x="1610395" y="143499"/>
                    </a:lnTo>
                    <a:lnTo>
                      <a:pt x="1610395" y="3697397"/>
                    </a:lnTo>
                    <a:lnTo>
                      <a:pt x="1764550" y="3697397"/>
                    </a:lnTo>
                    <a:lnTo>
                      <a:pt x="1764550" y="0"/>
                    </a:lnTo>
                    <a:lnTo>
                      <a:pt x="0" y="0"/>
                    </a:lnTo>
                    <a:close/>
                  </a:path>
                </a:pathLst>
              </a:custGeom>
              <a:solidFill>
                <a:srgbClr val="D1EEF2"/>
              </a:solidFill>
              <a:ln w="6227" cap="flat">
                <a:noFill/>
                <a:prstDash val="solid"/>
                <a:miter/>
              </a:ln>
              <a:effectLst>
                <a:outerShdw blurRad="101600" dist="38100" sx="97000" sy="97000" algn="l" rotWithShape="0">
                  <a:srgbClr val="44546A">
                    <a:alpha val="40000"/>
                  </a:srgbClr>
                </a:outerShdw>
              </a:effectLst>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10" name="Forme libre : forme 9">
                <a:extLst>
                  <a:ext uri="{FF2B5EF4-FFF2-40B4-BE49-F238E27FC236}">
                    <a16:creationId xmlns:a16="http://schemas.microsoft.com/office/drawing/2014/main" id="{AC10F2E4-0F5A-452D-BDD4-B21A2298A3DD}"/>
                  </a:ext>
                </a:extLst>
              </p:cNvPr>
              <p:cNvSpPr/>
              <p:nvPr/>
            </p:nvSpPr>
            <p:spPr>
              <a:xfrm>
                <a:off x="11798304" y="3316921"/>
                <a:ext cx="1469935" cy="3553897"/>
              </a:xfrm>
              <a:custGeom>
                <a:avLst/>
                <a:gdLst>
                  <a:gd name="connsiteX0" fmla="*/ 0 w 1456178"/>
                  <a:gd name="connsiteY0" fmla="*/ 0 h 3553897"/>
                  <a:gd name="connsiteX1" fmla="*/ 1456179 w 1456178"/>
                  <a:gd name="connsiteY1" fmla="*/ 0 h 3553897"/>
                  <a:gd name="connsiteX2" fmla="*/ 1456179 w 1456178"/>
                  <a:gd name="connsiteY2" fmla="*/ 3553898 h 3553897"/>
                  <a:gd name="connsiteX3" fmla="*/ 0 w 1456178"/>
                  <a:gd name="connsiteY3" fmla="*/ 3553898 h 3553897"/>
                </a:gdLst>
                <a:ahLst/>
                <a:cxnLst>
                  <a:cxn ang="0">
                    <a:pos x="connsiteX0" y="connsiteY0"/>
                  </a:cxn>
                  <a:cxn ang="0">
                    <a:pos x="connsiteX1" y="connsiteY1"/>
                  </a:cxn>
                  <a:cxn ang="0">
                    <a:pos x="connsiteX2" y="connsiteY2"/>
                  </a:cxn>
                  <a:cxn ang="0">
                    <a:pos x="connsiteX3" y="connsiteY3"/>
                  </a:cxn>
                </a:cxnLst>
                <a:rect l="l" t="t" r="r" b="b"/>
                <a:pathLst>
                  <a:path w="1456178" h="3553897">
                    <a:moveTo>
                      <a:pt x="0" y="0"/>
                    </a:moveTo>
                    <a:lnTo>
                      <a:pt x="1456179" y="0"/>
                    </a:lnTo>
                    <a:lnTo>
                      <a:pt x="1456179" y="3553898"/>
                    </a:lnTo>
                    <a:lnTo>
                      <a:pt x="0" y="3553898"/>
                    </a:lnTo>
                    <a:close/>
                  </a:path>
                </a:pathLst>
              </a:custGeom>
              <a:solidFill>
                <a:srgbClr val="E4F4F9"/>
              </a:solidFill>
              <a:ln w="622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11" name="Forme libre : forme 10">
                <a:extLst>
                  <a:ext uri="{FF2B5EF4-FFF2-40B4-BE49-F238E27FC236}">
                    <a16:creationId xmlns:a16="http://schemas.microsoft.com/office/drawing/2014/main" id="{412042D9-6C8C-4935-8DE5-08B30BC377C7}"/>
                  </a:ext>
                </a:extLst>
              </p:cNvPr>
              <p:cNvSpPr/>
              <p:nvPr/>
            </p:nvSpPr>
            <p:spPr>
              <a:xfrm>
                <a:off x="11798366" y="6166220"/>
                <a:ext cx="415419" cy="233038"/>
              </a:xfrm>
              <a:custGeom>
                <a:avLst/>
                <a:gdLst>
                  <a:gd name="connsiteX0" fmla="*/ 414758 w 415419"/>
                  <a:gd name="connsiteY0" fmla="*/ 3439 h 233038"/>
                  <a:gd name="connsiteX1" fmla="*/ 403044 w 415419"/>
                  <a:gd name="connsiteY1" fmla="*/ -487 h 233038"/>
                  <a:gd name="connsiteX2" fmla="*/ -661 w 415419"/>
                  <a:gd name="connsiteY2" fmla="*/ 165133 h 233038"/>
                  <a:gd name="connsiteX3" fmla="*/ -661 w 415419"/>
                  <a:gd name="connsiteY3" fmla="*/ 232552 h 233038"/>
                  <a:gd name="connsiteX4" fmla="*/ 414758 w 415419"/>
                  <a:gd name="connsiteY4" fmla="*/ 3439 h 2330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5419" h="233038">
                    <a:moveTo>
                      <a:pt x="414758" y="3439"/>
                    </a:moveTo>
                    <a:lnTo>
                      <a:pt x="403044" y="-487"/>
                    </a:lnTo>
                    <a:cubicBezTo>
                      <a:pt x="337494" y="44501"/>
                      <a:pt x="203342" y="142826"/>
                      <a:pt x="-661" y="165133"/>
                    </a:cubicBezTo>
                    <a:lnTo>
                      <a:pt x="-661" y="232552"/>
                    </a:lnTo>
                    <a:cubicBezTo>
                      <a:pt x="240042" y="185571"/>
                      <a:pt x="393760" y="45560"/>
                      <a:pt x="414758" y="3439"/>
                    </a:cubicBezTo>
                    <a:close/>
                  </a:path>
                </a:pathLst>
              </a:custGeom>
              <a:solidFill>
                <a:srgbClr val="FFFFFF"/>
              </a:solidFill>
              <a:ln w="622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12" name="Forme libre : forme 11">
                <a:extLst>
                  <a:ext uri="{FF2B5EF4-FFF2-40B4-BE49-F238E27FC236}">
                    <a16:creationId xmlns:a16="http://schemas.microsoft.com/office/drawing/2014/main" id="{C0DA521F-578A-4A00-87BE-BCAA6FF6DA6A}"/>
                  </a:ext>
                </a:extLst>
              </p:cNvPr>
              <p:cNvSpPr/>
              <p:nvPr/>
            </p:nvSpPr>
            <p:spPr>
              <a:xfrm>
                <a:off x="11798366" y="4699387"/>
                <a:ext cx="1063003" cy="2050862"/>
              </a:xfrm>
              <a:custGeom>
                <a:avLst/>
                <a:gdLst>
                  <a:gd name="connsiteX0" fmla="*/ -661 w 1063003"/>
                  <a:gd name="connsiteY0" fmla="*/ 1631966 h 2050862"/>
                  <a:gd name="connsiteX1" fmla="*/ 403044 w 1063003"/>
                  <a:gd name="connsiteY1" fmla="*/ 1466347 h 2050862"/>
                  <a:gd name="connsiteX2" fmla="*/ 414758 w 1063003"/>
                  <a:gd name="connsiteY2" fmla="*/ 1470272 h 2050862"/>
                  <a:gd name="connsiteX3" fmla="*/ -661 w 1063003"/>
                  <a:gd name="connsiteY3" fmla="*/ 1699385 h 2050862"/>
                  <a:gd name="connsiteX4" fmla="*/ -661 w 1063003"/>
                  <a:gd name="connsiteY4" fmla="*/ 2050376 h 2050862"/>
                  <a:gd name="connsiteX5" fmla="*/ 1062343 w 1063003"/>
                  <a:gd name="connsiteY5" fmla="*/ 884312 h 2050862"/>
                  <a:gd name="connsiteX6" fmla="*/ 688111 w 1063003"/>
                  <a:gd name="connsiteY6" fmla="*/ -487 h 2050862"/>
                  <a:gd name="connsiteX7" fmla="*/ -661 w 1063003"/>
                  <a:gd name="connsiteY7" fmla="*/ 260342 h 2050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63003" h="2050862">
                    <a:moveTo>
                      <a:pt x="-661" y="1631966"/>
                    </a:moveTo>
                    <a:cubicBezTo>
                      <a:pt x="203342" y="1609597"/>
                      <a:pt x="337494" y="1511334"/>
                      <a:pt x="403044" y="1466347"/>
                    </a:cubicBezTo>
                    <a:lnTo>
                      <a:pt x="414758" y="1470272"/>
                    </a:lnTo>
                    <a:cubicBezTo>
                      <a:pt x="393760" y="1512394"/>
                      <a:pt x="240291" y="1652404"/>
                      <a:pt x="-661" y="1699385"/>
                    </a:cubicBezTo>
                    <a:lnTo>
                      <a:pt x="-661" y="2050376"/>
                    </a:lnTo>
                    <a:cubicBezTo>
                      <a:pt x="598323" y="1979841"/>
                      <a:pt x="1062343" y="1484728"/>
                      <a:pt x="1062343" y="884312"/>
                    </a:cubicBezTo>
                    <a:cubicBezTo>
                      <a:pt x="1062343" y="565535"/>
                      <a:pt x="897721" y="277788"/>
                      <a:pt x="688111" y="-487"/>
                    </a:cubicBezTo>
                    <a:lnTo>
                      <a:pt x="-661" y="260342"/>
                    </a:lnTo>
                    <a:close/>
                  </a:path>
                </a:pathLst>
              </a:custGeom>
              <a:solidFill>
                <a:srgbClr val="E3091D"/>
              </a:solidFill>
              <a:ln w="3175" cap="flat">
                <a:solidFill>
                  <a:srgbClr val="E3091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13" name="Forme libre : forme 12">
                <a:extLst>
                  <a:ext uri="{FF2B5EF4-FFF2-40B4-BE49-F238E27FC236}">
                    <a16:creationId xmlns:a16="http://schemas.microsoft.com/office/drawing/2014/main" id="{833698C7-AA72-424F-8609-D2DE3C3AB4DC}"/>
                  </a:ext>
                </a:extLst>
              </p:cNvPr>
              <p:cNvSpPr/>
              <p:nvPr/>
            </p:nvSpPr>
            <p:spPr>
              <a:xfrm>
                <a:off x="11798366" y="3801503"/>
                <a:ext cx="358592" cy="624966"/>
              </a:xfrm>
              <a:custGeom>
                <a:avLst/>
                <a:gdLst>
                  <a:gd name="connsiteX0" fmla="*/ -661 w 358592"/>
                  <a:gd name="connsiteY0" fmla="*/ -487 h 624966"/>
                  <a:gd name="connsiteX1" fmla="*/ -661 w 358592"/>
                  <a:gd name="connsiteY1" fmla="*/ 624480 h 624966"/>
                  <a:gd name="connsiteX2" fmla="*/ 357932 w 358592"/>
                  <a:gd name="connsiteY2" fmla="*/ 488770 h 624966"/>
                  <a:gd name="connsiteX3" fmla="*/ -661 w 358592"/>
                  <a:gd name="connsiteY3" fmla="*/ -487 h 624966"/>
                </a:gdLst>
                <a:ahLst/>
                <a:cxnLst>
                  <a:cxn ang="0">
                    <a:pos x="connsiteX0" y="connsiteY0"/>
                  </a:cxn>
                  <a:cxn ang="0">
                    <a:pos x="connsiteX1" y="connsiteY1"/>
                  </a:cxn>
                  <a:cxn ang="0">
                    <a:pos x="connsiteX2" y="connsiteY2"/>
                  </a:cxn>
                  <a:cxn ang="0">
                    <a:pos x="connsiteX3" y="connsiteY3"/>
                  </a:cxn>
                </a:cxnLst>
                <a:rect l="l" t="t" r="r" b="b"/>
                <a:pathLst>
                  <a:path w="358592" h="624966">
                    <a:moveTo>
                      <a:pt x="-661" y="-487"/>
                    </a:moveTo>
                    <a:lnTo>
                      <a:pt x="-661" y="624480"/>
                    </a:lnTo>
                    <a:lnTo>
                      <a:pt x="357932" y="488770"/>
                    </a:lnTo>
                    <a:cubicBezTo>
                      <a:pt x="225399" y="327200"/>
                      <a:pt x="97726" y="165818"/>
                      <a:pt x="-661" y="-487"/>
                    </a:cubicBezTo>
                    <a:close/>
                  </a:path>
                </a:pathLst>
              </a:custGeom>
              <a:solidFill>
                <a:srgbClr val="E3091D"/>
              </a:solidFill>
              <a:ln w="3175" cap="flat">
                <a:solidFill>
                  <a:srgbClr val="E3091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14" name="Forme libre : forme 13">
                <a:extLst>
                  <a:ext uri="{FF2B5EF4-FFF2-40B4-BE49-F238E27FC236}">
                    <a16:creationId xmlns:a16="http://schemas.microsoft.com/office/drawing/2014/main" id="{6543790F-10C0-4EF1-833B-C8C040D6FAA6}"/>
                  </a:ext>
                </a:extLst>
              </p:cNvPr>
              <p:cNvSpPr/>
              <p:nvPr/>
            </p:nvSpPr>
            <p:spPr>
              <a:xfrm>
                <a:off x="11798365" y="4397371"/>
                <a:ext cx="492164" cy="236839"/>
              </a:xfrm>
              <a:custGeom>
                <a:avLst/>
                <a:gdLst>
                  <a:gd name="connsiteX0" fmla="*/ -661 w 489318"/>
                  <a:gd name="connsiteY0" fmla="*/ 168622 h 236839"/>
                  <a:gd name="connsiteX1" fmla="*/ -661 w 489318"/>
                  <a:gd name="connsiteY1" fmla="*/ 236353 h 236839"/>
                  <a:gd name="connsiteX2" fmla="*/ 488658 w 489318"/>
                  <a:gd name="connsiteY2" fmla="*/ 51168 h 236839"/>
                  <a:gd name="connsiteX3" fmla="*/ 446038 w 489318"/>
                  <a:gd name="connsiteY3" fmla="*/ -487 h 236839"/>
                </a:gdLst>
                <a:ahLst/>
                <a:cxnLst>
                  <a:cxn ang="0">
                    <a:pos x="connsiteX0" y="connsiteY0"/>
                  </a:cxn>
                  <a:cxn ang="0">
                    <a:pos x="connsiteX1" y="connsiteY1"/>
                  </a:cxn>
                  <a:cxn ang="0">
                    <a:pos x="connsiteX2" y="connsiteY2"/>
                  </a:cxn>
                  <a:cxn ang="0">
                    <a:pos x="connsiteX3" y="connsiteY3"/>
                  </a:cxn>
                </a:cxnLst>
                <a:rect l="l" t="t" r="r" b="b"/>
                <a:pathLst>
                  <a:path w="489318" h="236839">
                    <a:moveTo>
                      <a:pt x="-661" y="168622"/>
                    </a:moveTo>
                    <a:lnTo>
                      <a:pt x="-661" y="236353"/>
                    </a:lnTo>
                    <a:lnTo>
                      <a:pt x="488658" y="51168"/>
                    </a:lnTo>
                    <a:lnTo>
                      <a:pt x="446038" y="-487"/>
                    </a:lnTo>
                    <a:close/>
                  </a:path>
                </a:pathLst>
              </a:custGeom>
              <a:solidFill>
                <a:srgbClr val="E3091D"/>
              </a:solidFill>
              <a:ln w="622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15" name="Forme libre : forme 14">
                <a:extLst>
                  <a:ext uri="{FF2B5EF4-FFF2-40B4-BE49-F238E27FC236}">
                    <a16:creationId xmlns:a16="http://schemas.microsoft.com/office/drawing/2014/main" id="{90EEE986-D4F4-4722-A5A7-AC170649BD32}"/>
                  </a:ext>
                </a:extLst>
              </p:cNvPr>
              <p:cNvSpPr/>
              <p:nvPr/>
            </p:nvSpPr>
            <p:spPr>
              <a:xfrm>
                <a:off x="12287685" y="4083081"/>
                <a:ext cx="966860" cy="616430"/>
              </a:xfrm>
              <a:custGeom>
                <a:avLst/>
                <a:gdLst>
                  <a:gd name="connsiteX0" fmla="*/ 966200 w 966860"/>
                  <a:gd name="connsiteY0" fmla="*/ 325456 h 616430"/>
                  <a:gd name="connsiteX1" fmla="*/ 966200 w 966860"/>
                  <a:gd name="connsiteY1" fmla="*/ -487 h 616430"/>
                  <a:gd name="connsiteX2" fmla="*/ -661 w 966860"/>
                  <a:gd name="connsiteY2" fmla="*/ 365459 h 616430"/>
                  <a:gd name="connsiteX3" fmla="*/ 198730 w 966860"/>
                  <a:gd name="connsiteY3" fmla="*/ 615944 h 616430"/>
                </a:gdLst>
                <a:ahLst/>
                <a:cxnLst>
                  <a:cxn ang="0">
                    <a:pos x="connsiteX0" y="connsiteY0"/>
                  </a:cxn>
                  <a:cxn ang="0">
                    <a:pos x="connsiteX1" y="connsiteY1"/>
                  </a:cxn>
                  <a:cxn ang="0">
                    <a:pos x="connsiteX2" y="connsiteY2"/>
                  </a:cxn>
                  <a:cxn ang="0">
                    <a:pos x="connsiteX3" y="connsiteY3"/>
                  </a:cxn>
                </a:cxnLst>
                <a:rect l="l" t="t" r="r" b="b"/>
                <a:pathLst>
                  <a:path w="966860" h="616430">
                    <a:moveTo>
                      <a:pt x="966200" y="325456"/>
                    </a:moveTo>
                    <a:lnTo>
                      <a:pt x="966200" y="-487"/>
                    </a:lnTo>
                    <a:lnTo>
                      <a:pt x="-661" y="365459"/>
                    </a:lnTo>
                    <a:cubicBezTo>
                      <a:pt x="67880" y="448455"/>
                      <a:pt x="135299" y="531763"/>
                      <a:pt x="198730" y="615944"/>
                    </a:cubicBezTo>
                    <a:close/>
                  </a:path>
                </a:pathLst>
              </a:custGeom>
              <a:solidFill>
                <a:srgbClr val="FFFFFF"/>
              </a:solidFill>
              <a:ln w="622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16" name="Forme libre : forme 15">
                <a:extLst>
                  <a:ext uri="{FF2B5EF4-FFF2-40B4-BE49-F238E27FC236}">
                    <a16:creationId xmlns:a16="http://schemas.microsoft.com/office/drawing/2014/main" id="{5517071A-2646-4EB1-B7BF-ED4062575180}"/>
                  </a:ext>
                </a:extLst>
              </p:cNvPr>
              <p:cNvSpPr/>
              <p:nvPr/>
            </p:nvSpPr>
            <p:spPr>
              <a:xfrm>
                <a:off x="11798366" y="4449026"/>
                <a:ext cx="688772" cy="511188"/>
              </a:xfrm>
              <a:custGeom>
                <a:avLst/>
                <a:gdLst>
                  <a:gd name="connsiteX0" fmla="*/ -661 w 688772"/>
                  <a:gd name="connsiteY0" fmla="*/ 510702 h 511188"/>
                  <a:gd name="connsiteX1" fmla="*/ 688111 w 688772"/>
                  <a:gd name="connsiteY1" fmla="*/ 249999 h 511188"/>
                  <a:gd name="connsiteX2" fmla="*/ 488720 w 688772"/>
                  <a:gd name="connsiteY2" fmla="*/ -487 h 511188"/>
                  <a:gd name="connsiteX3" fmla="*/ -661 w 688772"/>
                  <a:gd name="connsiteY3" fmla="*/ 184698 h 511188"/>
                </a:gdLst>
                <a:ahLst/>
                <a:cxnLst>
                  <a:cxn ang="0">
                    <a:pos x="connsiteX0" y="connsiteY0"/>
                  </a:cxn>
                  <a:cxn ang="0">
                    <a:pos x="connsiteX1" y="connsiteY1"/>
                  </a:cxn>
                  <a:cxn ang="0">
                    <a:pos x="connsiteX2" y="connsiteY2"/>
                  </a:cxn>
                  <a:cxn ang="0">
                    <a:pos x="connsiteX3" y="connsiteY3"/>
                  </a:cxn>
                </a:cxnLst>
                <a:rect l="l" t="t" r="r" b="b"/>
                <a:pathLst>
                  <a:path w="688772" h="511188">
                    <a:moveTo>
                      <a:pt x="-661" y="510702"/>
                    </a:moveTo>
                    <a:lnTo>
                      <a:pt x="688111" y="249999"/>
                    </a:lnTo>
                    <a:cubicBezTo>
                      <a:pt x="624617" y="165818"/>
                      <a:pt x="557261" y="82510"/>
                      <a:pt x="488720" y="-487"/>
                    </a:cubicBezTo>
                    <a:lnTo>
                      <a:pt x="-661" y="184698"/>
                    </a:lnTo>
                    <a:close/>
                  </a:path>
                </a:pathLst>
              </a:custGeom>
              <a:solidFill>
                <a:srgbClr val="EA1C35"/>
              </a:solidFill>
              <a:ln w="3175" cap="flat">
                <a:solidFill>
                  <a:srgbClr val="E3091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17" name="Forme libre : forme 16">
                <a:extLst>
                  <a:ext uri="{FF2B5EF4-FFF2-40B4-BE49-F238E27FC236}">
                    <a16:creationId xmlns:a16="http://schemas.microsoft.com/office/drawing/2014/main" id="{158111B8-670F-4ED6-8A70-CD135BE97899}"/>
                  </a:ext>
                </a:extLst>
              </p:cNvPr>
              <p:cNvSpPr/>
              <p:nvPr/>
            </p:nvSpPr>
            <p:spPr>
              <a:xfrm>
                <a:off x="12156959" y="3875341"/>
                <a:ext cx="1097586" cy="522030"/>
              </a:xfrm>
              <a:custGeom>
                <a:avLst/>
                <a:gdLst>
                  <a:gd name="connsiteX0" fmla="*/ 1096925 w 1097586"/>
                  <a:gd name="connsiteY0" fmla="*/ 139461 h 522030"/>
                  <a:gd name="connsiteX1" fmla="*/ 1096925 w 1097586"/>
                  <a:gd name="connsiteY1" fmla="*/ -487 h 522030"/>
                  <a:gd name="connsiteX2" fmla="*/ -661 w 1097586"/>
                  <a:gd name="connsiteY2" fmla="*/ 414932 h 522030"/>
                  <a:gd name="connsiteX3" fmla="*/ 87445 w 1097586"/>
                  <a:gd name="connsiteY3" fmla="*/ 521544 h 522030"/>
                </a:gdLst>
                <a:ahLst/>
                <a:cxnLst>
                  <a:cxn ang="0">
                    <a:pos x="connsiteX0" y="connsiteY0"/>
                  </a:cxn>
                  <a:cxn ang="0">
                    <a:pos x="connsiteX1" y="connsiteY1"/>
                  </a:cxn>
                  <a:cxn ang="0">
                    <a:pos x="connsiteX2" y="connsiteY2"/>
                  </a:cxn>
                  <a:cxn ang="0">
                    <a:pos x="connsiteX3" y="connsiteY3"/>
                  </a:cxn>
                </a:cxnLst>
                <a:rect l="l" t="t" r="r" b="b"/>
                <a:pathLst>
                  <a:path w="1097586" h="522030">
                    <a:moveTo>
                      <a:pt x="1096925" y="139461"/>
                    </a:moveTo>
                    <a:lnTo>
                      <a:pt x="1096925" y="-487"/>
                    </a:lnTo>
                    <a:lnTo>
                      <a:pt x="-661" y="414932"/>
                    </a:lnTo>
                    <a:cubicBezTo>
                      <a:pt x="28417" y="450449"/>
                      <a:pt x="57786" y="485986"/>
                      <a:pt x="87445" y="521544"/>
                    </a:cubicBezTo>
                    <a:close/>
                  </a:path>
                </a:pathLst>
              </a:custGeom>
              <a:solidFill>
                <a:srgbClr val="FFFFFF"/>
              </a:solidFill>
              <a:ln w="622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18" name="Forme libre : forme 17">
                <a:extLst>
                  <a:ext uri="{FF2B5EF4-FFF2-40B4-BE49-F238E27FC236}">
                    <a16:creationId xmlns:a16="http://schemas.microsoft.com/office/drawing/2014/main" id="{3A9C10AC-F27D-42FC-AE22-4B592A8035AC}"/>
                  </a:ext>
                </a:extLst>
              </p:cNvPr>
              <p:cNvSpPr/>
              <p:nvPr/>
            </p:nvSpPr>
            <p:spPr>
              <a:xfrm>
                <a:off x="11798366" y="4290760"/>
                <a:ext cx="446698" cy="275720"/>
              </a:xfrm>
              <a:custGeom>
                <a:avLst/>
                <a:gdLst>
                  <a:gd name="connsiteX0" fmla="*/ 357932 w 446698"/>
                  <a:gd name="connsiteY0" fmla="*/ -487 h 275720"/>
                  <a:gd name="connsiteX1" fmla="*/ -661 w 446698"/>
                  <a:gd name="connsiteY1" fmla="*/ 135224 h 275720"/>
                  <a:gd name="connsiteX2" fmla="*/ -661 w 446698"/>
                  <a:gd name="connsiteY2" fmla="*/ 275234 h 275720"/>
                  <a:gd name="connsiteX3" fmla="*/ 446038 w 446698"/>
                  <a:gd name="connsiteY3" fmla="*/ 105876 h 275720"/>
                  <a:gd name="connsiteX4" fmla="*/ 357932 w 446698"/>
                  <a:gd name="connsiteY4" fmla="*/ -487 h 2757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6698" h="275720">
                    <a:moveTo>
                      <a:pt x="357932" y="-487"/>
                    </a:moveTo>
                    <a:lnTo>
                      <a:pt x="-661" y="135224"/>
                    </a:lnTo>
                    <a:lnTo>
                      <a:pt x="-661" y="275234"/>
                    </a:lnTo>
                    <a:lnTo>
                      <a:pt x="446038" y="105876"/>
                    </a:lnTo>
                    <a:cubicBezTo>
                      <a:pt x="416628" y="70526"/>
                      <a:pt x="387259" y="35071"/>
                      <a:pt x="357932" y="-487"/>
                    </a:cubicBezTo>
                    <a:close/>
                  </a:path>
                </a:pathLst>
              </a:custGeom>
              <a:solidFill>
                <a:srgbClr val="EA1C35"/>
              </a:solidFill>
              <a:ln w="3175" cap="flat">
                <a:solidFill>
                  <a:srgbClr val="E3091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grpSp>
        <p:sp>
          <p:nvSpPr>
            <p:cNvPr id="452" name="Forme libre : forme 451">
              <a:extLst>
                <a:ext uri="{FF2B5EF4-FFF2-40B4-BE49-F238E27FC236}">
                  <a16:creationId xmlns:a16="http://schemas.microsoft.com/office/drawing/2014/main" id="{9C6E55BC-31A8-46EA-8A3B-2CCFA9EF46E6}"/>
                </a:ext>
              </a:extLst>
            </p:cNvPr>
            <p:cNvSpPr/>
            <p:nvPr/>
          </p:nvSpPr>
          <p:spPr>
            <a:xfrm>
              <a:off x="12071781" y="5202849"/>
              <a:ext cx="210731" cy="184312"/>
            </a:xfrm>
            <a:custGeom>
              <a:avLst/>
              <a:gdLst>
                <a:gd name="connsiteX0" fmla="*/ 141219 w 210731"/>
                <a:gd name="connsiteY0" fmla="*/ 154353 h 184312"/>
                <a:gd name="connsiteX1" fmla="*/ 66447 w 210731"/>
                <a:gd name="connsiteY1" fmla="*/ 154353 h 184312"/>
                <a:gd name="connsiteX2" fmla="*/ 55418 w 210731"/>
                <a:gd name="connsiteY2" fmla="*/ 183826 h 184312"/>
                <a:gd name="connsiteX3" fmla="*/ -661 w 210731"/>
                <a:gd name="connsiteY3" fmla="*/ 183826 h 184312"/>
                <a:gd name="connsiteX4" fmla="*/ 77974 w 210731"/>
                <a:gd name="connsiteY4" fmla="*/ -487 h 184312"/>
                <a:gd name="connsiteX5" fmla="*/ 134053 w 210731"/>
                <a:gd name="connsiteY5" fmla="*/ -487 h 184312"/>
                <a:gd name="connsiteX6" fmla="*/ 210071 w 210731"/>
                <a:gd name="connsiteY6" fmla="*/ 183826 h 184312"/>
                <a:gd name="connsiteX7" fmla="*/ 152123 w 210731"/>
                <a:gd name="connsiteY7" fmla="*/ 183826 h 184312"/>
                <a:gd name="connsiteX8" fmla="*/ 126763 w 210731"/>
                <a:gd name="connsiteY8" fmla="*/ 114413 h 184312"/>
                <a:gd name="connsiteX9" fmla="*/ 104643 w 210731"/>
                <a:gd name="connsiteY9" fmla="*/ 54159 h 184312"/>
                <a:gd name="connsiteX10" fmla="*/ 82024 w 210731"/>
                <a:gd name="connsiteY10" fmla="*/ 114413 h 184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0731" h="184312">
                  <a:moveTo>
                    <a:pt x="141219" y="154353"/>
                  </a:moveTo>
                  <a:lnTo>
                    <a:pt x="66447" y="154353"/>
                  </a:lnTo>
                  <a:lnTo>
                    <a:pt x="55418" y="183826"/>
                  </a:lnTo>
                  <a:lnTo>
                    <a:pt x="-661" y="183826"/>
                  </a:lnTo>
                  <a:lnTo>
                    <a:pt x="77974" y="-487"/>
                  </a:lnTo>
                  <a:lnTo>
                    <a:pt x="134053" y="-487"/>
                  </a:lnTo>
                  <a:lnTo>
                    <a:pt x="210071" y="183826"/>
                  </a:lnTo>
                  <a:lnTo>
                    <a:pt x="152123" y="183826"/>
                  </a:lnTo>
                  <a:close/>
                  <a:moveTo>
                    <a:pt x="126763" y="114413"/>
                  </a:moveTo>
                  <a:lnTo>
                    <a:pt x="104643" y="54159"/>
                  </a:lnTo>
                  <a:lnTo>
                    <a:pt x="82024" y="114413"/>
                  </a:lnTo>
                  <a:close/>
                </a:path>
              </a:pathLst>
            </a:custGeom>
            <a:solidFill>
              <a:srgbClr val="FFFFFF"/>
            </a:solidFill>
            <a:ln w="622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453" name="Forme libre : forme 452">
              <a:extLst>
                <a:ext uri="{FF2B5EF4-FFF2-40B4-BE49-F238E27FC236}">
                  <a16:creationId xmlns:a16="http://schemas.microsoft.com/office/drawing/2014/main" id="{40B2C3BB-F6A2-470F-A4BA-886B01C5CCDC}"/>
                </a:ext>
              </a:extLst>
            </p:cNvPr>
            <p:cNvSpPr/>
            <p:nvPr/>
          </p:nvSpPr>
          <p:spPr>
            <a:xfrm>
              <a:off x="12288868" y="5241232"/>
              <a:ext cx="119136" cy="119385"/>
            </a:xfrm>
            <a:custGeom>
              <a:avLst/>
              <a:gdLst>
                <a:gd name="connsiteX0" fmla="*/ 118475 w 119136"/>
                <a:gd name="connsiteY0" fmla="*/ 75781 h 119385"/>
                <a:gd name="connsiteX1" fmla="*/ 75607 w 119136"/>
                <a:gd name="connsiteY1" fmla="*/ 75781 h 119385"/>
                <a:gd name="connsiteX2" fmla="*/ 75607 w 119136"/>
                <a:gd name="connsiteY2" fmla="*/ 118899 h 119385"/>
                <a:gd name="connsiteX3" fmla="*/ 42458 w 119136"/>
                <a:gd name="connsiteY3" fmla="*/ 118899 h 119385"/>
                <a:gd name="connsiteX4" fmla="*/ 42458 w 119136"/>
                <a:gd name="connsiteY4" fmla="*/ 75781 h 119385"/>
                <a:gd name="connsiteX5" fmla="*/ -661 w 119136"/>
                <a:gd name="connsiteY5" fmla="*/ 75781 h 119385"/>
                <a:gd name="connsiteX6" fmla="*/ -661 w 119136"/>
                <a:gd name="connsiteY6" fmla="*/ 42632 h 119385"/>
                <a:gd name="connsiteX7" fmla="*/ 42458 w 119136"/>
                <a:gd name="connsiteY7" fmla="*/ 42632 h 119385"/>
                <a:gd name="connsiteX8" fmla="*/ 42458 w 119136"/>
                <a:gd name="connsiteY8" fmla="*/ -487 h 119385"/>
                <a:gd name="connsiteX9" fmla="*/ 75607 w 119136"/>
                <a:gd name="connsiteY9" fmla="*/ -487 h 119385"/>
                <a:gd name="connsiteX10" fmla="*/ 75607 w 119136"/>
                <a:gd name="connsiteY10" fmla="*/ 42632 h 119385"/>
                <a:gd name="connsiteX11" fmla="*/ 118475 w 119136"/>
                <a:gd name="connsiteY11" fmla="*/ 42632 h 119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9136" h="119385">
                  <a:moveTo>
                    <a:pt x="118475" y="75781"/>
                  </a:moveTo>
                  <a:lnTo>
                    <a:pt x="75607" y="75781"/>
                  </a:lnTo>
                  <a:lnTo>
                    <a:pt x="75607" y="118899"/>
                  </a:lnTo>
                  <a:lnTo>
                    <a:pt x="42458" y="118899"/>
                  </a:lnTo>
                  <a:lnTo>
                    <a:pt x="42458" y="75781"/>
                  </a:lnTo>
                  <a:lnTo>
                    <a:pt x="-661" y="75781"/>
                  </a:lnTo>
                  <a:lnTo>
                    <a:pt x="-661" y="42632"/>
                  </a:lnTo>
                  <a:lnTo>
                    <a:pt x="42458" y="42632"/>
                  </a:lnTo>
                  <a:lnTo>
                    <a:pt x="42458" y="-487"/>
                  </a:lnTo>
                  <a:lnTo>
                    <a:pt x="75607" y="-487"/>
                  </a:lnTo>
                  <a:lnTo>
                    <a:pt x="75607" y="42632"/>
                  </a:lnTo>
                  <a:lnTo>
                    <a:pt x="118475" y="42632"/>
                  </a:lnTo>
                  <a:close/>
                </a:path>
              </a:pathLst>
            </a:custGeom>
            <a:solidFill>
              <a:srgbClr val="FFFFFF"/>
            </a:solidFill>
            <a:ln w="622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grpSp>
      <p:grpSp>
        <p:nvGrpSpPr>
          <p:cNvPr id="475" name="MACA">
            <a:extLst>
              <a:ext uri="{FF2B5EF4-FFF2-40B4-BE49-F238E27FC236}">
                <a16:creationId xmlns:a16="http://schemas.microsoft.com/office/drawing/2014/main" id="{6EFF356A-B276-4FF7-85AA-0615C682734D}"/>
              </a:ext>
            </a:extLst>
          </p:cNvPr>
          <p:cNvGrpSpPr/>
          <p:nvPr/>
        </p:nvGrpSpPr>
        <p:grpSpPr>
          <a:xfrm>
            <a:off x="-5229877" y="3424480"/>
            <a:ext cx="9200011" cy="6432221"/>
            <a:chOff x="2927394" y="3424480"/>
            <a:chExt cx="9200011" cy="6432221"/>
          </a:xfrm>
        </p:grpSpPr>
        <p:sp>
          <p:nvSpPr>
            <p:cNvPr id="476" name="Forme libre : forme 146">
              <a:extLst>
                <a:ext uri="{FF2B5EF4-FFF2-40B4-BE49-F238E27FC236}">
                  <a16:creationId xmlns:a16="http://schemas.microsoft.com/office/drawing/2014/main" id="{934D7B8A-080C-4545-A954-21AABEF021FC}"/>
                </a:ext>
              </a:extLst>
            </p:cNvPr>
            <p:cNvSpPr/>
            <p:nvPr/>
          </p:nvSpPr>
          <p:spPr>
            <a:xfrm>
              <a:off x="3437440" y="3737648"/>
              <a:ext cx="1360878" cy="825307"/>
            </a:xfrm>
            <a:custGeom>
              <a:avLst/>
              <a:gdLst>
                <a:gd name="connsiteX0" fmla="*/ 48486 w 1360878"/>
                <a:gd name="connsiteY0" fmla="*/ 824908 h 825307"/>
                <a:gd name="connsiteX1" fmla="*/ 34456 w 1360878"/>
                <a:gd name="connsiteY1" fmla="*/ 587951 h 825307"/>
                <a:gd name="connsiteX2" fmla="*/ 103361 w 1360878"/>
                <a:gd name="connsiteY2" fmla="*/ 378120 h 825307"/>
                <a:gd name="connsiteX3" fmla="*/ 191908 w 1360878"/>
                <a:gd name="connsiteY3" fmla="*/ 204143 h 825307"/>
                <a:gd name="connsiteX4" fmla="*/ 382159 w 1360878"/>
                <a:gd name="connsiteY4" fmla="*/ 76248 h 825307"/>
                <a:gd name="connsiteX5" fmla="*/ 632087 w 1360878"/>
                <a:gd name="connsiteY5" fmla="*/ 33596 h 825307"/>
                <a:gd name="connsiteX6" fmla="*/ 841357 w 1360878"/>
                <a:gd name="connsiteY6" fmla="*/ 39832 h 825307"/>
                <a:gd name="connsiteX7" fmla="*/ 1051252 w 1360878"/>
                <a:gd name="connsiteY7" fmla="*/ 95953 h 825307"/>
                <a:gd name="connsiteX8" fmla="*/ 1212008 w 1360878"/>
                <a:gd name="connsiteY8" fmla="*/ 187743 h 825307"/>
                <a:gd name="connsiteX9" fmla="*/ 1294756 w 1360878"/>
                <a:gd name="connsiteY9" fmla="*/ 355047 h 825307"/>
                <a:gd name="connsiteX10" fmla="*/ 1338406 w 1360878"/>
                <a:gd name="connsiteY10" fmla="*/ 556461 h 825307"/>
                <a:gd name="connsiteX11" fmla="*/ 1294320 w 1360878"/>
                <a:gd name="connsiteY11" fmla="*/ 771219 h 825307"/>
                <a:gd name="connsiteX12" fmla="*/ 48486 w 1360878"/>
                <a:gd name="connsiteY12" fmla="*/ 824908 h 825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60878" h="825307">
                  <a:moveTo>
                    <a:pt x="48486" y="824908"/>
                  </a:moveTo>
                  <a:cubicBezTo>
                    <a:pt x="3278" y="794291"/>
                    <a:pt x="-27464" y="652428"/>
                    <a:pt x="34456" y="587951"/>
                  </a:cubicBezTo>
                  <a:cubicBezTo>
                    <a:pt x="4961" y="545299"/>
                    <a:pt x="41004" y="430749"/>
                    <a:pt x="103361" y="378120"/>
                  </a:cubicBezTo>
                  <a:cubicBezTo>
                    <a:pt x="80413" y="321998"/>
                    <a:pt x="97125" y="223848"/>
                    <a:pt x="191908" y="204143"/>
                  </a:cubicBezTo>
                  <a:cubicBezTo>
                    <a:pt x="211613" y="105744"/>
                    <a:pt x="326412" y="56544"/>
                    <a:pt x="382159" y="76248"/>
                  </a:cubicBezTo>
                  <a:cubicBezTo>
                    <a:pt x="454307" y="-9056"/>
                    <a:pt x="576901" y="-12298"/>
                    <a:pt x="632087" y="33596"/>
                  </a:cubicBezTo>
                  <a:cubicBezTo>
                    <a:pt x="713463" y="-18846"/>
                    <a:pt x="818410" y="-5751"/>
                    <a:pt x="841357" y="39832"/>
                  </a:cubicBezTo>
                  <a:cubicBezTo>
                    <a:pt x="897105" y="-2758"/>
                    <a:pt x="1034665" y="30042"/>
                    <a:pt x="1051252" y="95953"/>
                  </a:cubicBezTo>
                  <a:cubicBezTo>
                    <a:pt x="1123461" y="76248"/>
                    <a:pt x="1205461" y="122144"/>
                    <a:pt x="1212008" y="187743"/>
                  </a:cubicBezTo>
                  <a:cubicBezTo>
                    <a:pt x="1280913" y="171343"/>
                    <a:pt x="1318389" y="289447"/>
                    <a:pt x="1294756" y="355047"/>
                  </a:cubicBezTo>
                  <a:cubicBezTo>
                    <a:pt x="1349755" y="364900"/>
                    <a:pt x="1369585" y="502023"/>
                    <a:pt x="1338406" y="556461"/>
                  </a:cubicBezTo>
                  <a:cubicBezTo>
                    <a:pt x="1372890" y="584646"/>
                    <a:pt x="1373202" y="731435"/>
                    <a:pt x="1294320" y="771219"/>
                  </a:cubicBezTo>
                  <a:cubicBezTo>
                    <a:pt x="1215438" y="811003"/>
                    <a:pt x="48486" y="824908"/>
                    <a:pt x="48486" y="824908"/>
                  </a:cubicBezTo>
                  <a:close/>
                </a:path>
              </a:pathLst>
            </a:custGeom>
            <a:solidFill>
              <a:srgbClr val="190D0A"/>
            </a:solidFill>
            <a:ln w="62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477" name="Forme libre : forme 147">
              <a:extLst>
                <a:ext uri="{FF2B5EF4-FFF2-40B4-BE49-F238E27FC236}">
                  <a16:creationId xmlns:a16="http://schemas.microsoft.com/office/drawing/2014/main" id="{8236E28E-ECE5-47B5-B4DD-C894FE974C2C}"/>
                </a:ext>
              </a:extLst>
            </p:cNvPr>
            <p:cNvSpPr/>
            <p:nvPr/>
          </p:nvSpPr>
          <p:spPr>
            <a:xfrm>
              <a:off x="3793412" y="5049653"/>
              <a:ext cx="403700" cy="366678"/>
            </a:xfrm>
            <a:custGeom>
              <a:avLst/>
              <a:gdLst>
                <a:gd name="connsiteX0" fmla="*/ 403324 w 403700"/>
                <a:gd name="connsiteY0" fmla="*/ 88897 h 366678"/>
                <a:gd name="connsiteX1" fmla="*/ 400019 w 403700"/>
                <a:gd name="connsiteY1" fmla="*/ 300911 h 366678"/>
                <a:gd name="connsiteX2" fmla="*/ -376 w 403700"/>
                <a:gd name="connsiteY2" fmla="*/ 274970 h 366678"/>
                <a:gd name="connsiteX3" fmla="*/ 31862 w 403700"/>
                <a:gd name="connsiteY3" fmla="*/ -399 h 366678"/>
              </a:gdLst>
              <a:ahLst/>
              <a:cxnLst>
                <a:cxn ang="0">
                  <a:pos x="connsiteX0" y="connsiteY0"/>
                </a:cxn>
                <a:cxn ang="0">
                  <a:pos x="connsiteX1" y="connsiteY1"/>
                </a:cxn>
                <a:cxn ang="0">
                  <a:pos x="connsiteX2" y="connsiteY2"/>
                </a:cxn>
                <a:cxn ang="0">
                  <a:pos x="connsiteX3" y="connsiteY3"/>
                </a:cxn>
              </a:cxnLst>
              <a:rect l="l" t="t" r="r" b="b"/>
              <a:pathLst>
                <a:path w="403700" h="366678">
                  <a:moveTo>
                    <a:pt x="403324" y="88897"/>
                  </a:moveTo>
                  <a:cubicBezTo>
                    <a:pt x="397088" y="128368"/>
                    <a:pt x="392287" y="257697"/>
                    <a:pt x="400019" y="300911"/>
                  </a:cubicBezTo>
                  <a:cubicBezTo>
                    <a:pt x="371459" y="329844"/>
                    <a:pt x="195363" y="445891"/>
                    <a:pt x="-376" y="274970"/>
                  </a:cubicBezTo>
                  <a:lnTo>
                    <a:pt x="31862" y="-399"/>
                  </a:lnTo>
                  <a:close/>
                </a:path>
              </a:pathLst>
            </a:custGeom>
            <a:solidFill>
              <a:srgbClr val="592F25"/>
            </a:solidFill>
            <a:ln w="62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478" name="Forme libre : forme 148">
              <a:extLst>
                <a:ext uri="{FF2B5EF4-FFF2-40B4-BE49-F238E27FC236}">
                  <a16:creationId xmlns:a16="http://schemas.microsoft.com/office/drawing/2014/main" id="{EE18F817-C95F-4C67-BB56-8C8360A46B9A}"/>
                </a:ext>
              </a:extLst>
            </p:cNvPr>
            <p:cNvSpPr/>
            <p:nvPr/>
          </p:nvSpPr>
          <p:spPr>
            <a:xfrm>
              <a:off x="3760300" y="5253623"/>
              <a:ext cx="472292" cy="356183"/>
            </a:xfrm>
            <a:custGeom>
              <a:avLst/>
              <a:gdLst>
                <a:gd name="connsiteX0" fmla="*/ 0 w 472292"/>
                <a:gd name="connsiteY0" fmla="*/ 9603 h 356183"/>
                <a:gd name="connsiteX1" fmla="*/ 369653 w 472292"/>
                <a:gd name="connsiteY1" fmla="*/ 356184 h 356183"/>
                <a:gd name="connsiteX2" fmla="*/ 472293 w 472292"/>
                <a:gd name="connsiteY2" fmla="*/ 51320 h 356183"/>
                <a:gd name="connsiteX3" fmla="*/ 89233 w 472292"/>
                <a:gd name="connsiteY3" fmla="*/ 0 h 356183"/>
                <a:gd name="connsiteX4" fmla="*/ 0 w 472292"/>
                <a:gd name="connsiteY4" fmla="*/ 9603 h 3561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2292" h="356183">
                  <a:moveTo>
                    <a:pt x="0" y="9603"/>
                  </a:moveTo>
                  <a:lnTo>
                    <a:pt x="369653" y="356184"/>
                  </a:lnTo>
                  <a:lnTo>
                    <a:pt x="472293" y="51320"/>
                  </a:lnTo>
                  <a:lnTo>
                    <a:pt x="89233" y="0"/>
                  </a:lnTo>
                  <a:lnTo>
                    <a:pt x="0" y="9603"/>
                  </a:lnTo>
                  <a:close/>
                </a:path>
              </a:pathLst>
            </a:custGeom>
            <a:solidFill>
              <a:srgbClr val="592F25"/>
            </a:solidFill>
            <a:ln w="62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479" name="Forme libre : forme 149">
              <a:extLst>
                <a:ext uri="{FF2B5EF4-FFF2-40B4-BE49-F238E27FC236}">
                  <a16:creationId xmlns:a16="http://schemas.microsoft.com/office/drawing/2014/main" id="{3CCCCA59-A333-42BF-83B8-590AB6FF3FFE}"/>
                </a:ext>
              </a:extLst>
            </p:cNvPr>
            <p:cNvSpPr/>
            <p:nvPr/>
          </p:nvSpPr>
          <p:spPr>
            <a:xfrm>
              <a:off x="2927394" y="9499271"/>
              <a:ext cx="1754181" cy="230970"/>
            </a:xfrm>
            <a:custGeom>
              <a:avLst/>
              <a:gdLst>
                <a:gd name="connsiteX0" fmla="*/ -374 w 1754181"/>
                <a:gd name="connsiteY0" fmla="*/ 115523 h 230970"/>
                <a:gd name="connsiteX1" fmla="*/ 919830 w 1754181"/>
                <a:gd name="connsiteY1" fmla="*/ 230571 h 230970"/>
                <a:gd name="connsiteX2" fmla="*/ 1753795 w 1754181"/>
                <a:gd name="connsiteY2" fmla="*/ 115523 h 230970"/>
                <a:gd name="connsiteX3" fmla="*/ 922262 w 1754181"/>
                <a:gd name="connsiteY3" fmla="*/ -399 h 230970"/>
                <a:gd name="connsiteX4" fmla="*/ -374 w 1754181"/>
                <a:gd name="connsiteY4" fmla="*/ 115523 h 2309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4181" h="230970">
                  <a:moveTo>
                    <a:pt x="-374" y="115523"/>
                  </a:moveTo>
                  <a:cubicBezTo>
                    <a:pt x="748" y="179127"/>
                    <a:pt x="461568" y="230571"/>
                    <a:pt x="919830" y="230571"/>
                  </a:cubicBezTo>
                  <a:cubicBezTo>
                    <a:pt x="1378093" y="230571"/>
                    <a:pt x="1751487" y="179127"/>
                    <a:pt x="1753795" y="115523"/>
                  </a:cubicBezTo>
                  <a:cubicBezTo>
                    <a:pt x="1756102" y="51919"/>
                    <a:pt x="1383830" y="-399"/>
                    <a:pt x="922262" y="-399"/>
                  </a:cubicBezTo>
                  <a:cubicBezTo>
                    <a:pt x="460695" y="-399"/>
                    <a:pt x="-1496" y="51544"/>
                    <a:pt x="-374" y="115523"/>
                  </a:cubicBezTo>
                  <a:close/>
                </a:path>
              </a:pathLst>
            </a:custGeom>
            <a:solidFill>
              <a:srgbClr val="E8E8E8"/>
            </a:solidFill>
            <a:ln w="62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480" name="Forme libre : forme 150">
              <a:extLst>
                <a:ext uri="{FF2B5EF4-FFF2-40B4-BE49-F238E27FC236}">
                  <a16:creationId xmlns:a16="http://schemas.microsoft.com/office/drawing/2014/main" id="{85F033FE-8647-428C-BEC1-C6E0EE769D89}"/>
                </a:ext>
              </a:extLst>
            </p:cNvPr>
            <p:cNvSpPr/>
            <p:nvPr/>
          </p:nvSpPr>
          <p:spPr>
            <a:xfrm>
              <a:off x="3002848" y="8562791"/>
              <a:ext cx="265204" cy="394475"/>
            </a:xfrm>
            <a:custGeom>
              <a:avLst/>
              <a:gdLst>
                <a:gd name="connsiteX0" fmla="*/ 121844 w 265204"/>
                <a:gd name="connsiteY0" fmla="*/ -399 h 394475"/>
                <a:gd name="connsiteX1" fmla="*/ -376 w 265204"/>
                <a:gd name="connsiteY1" fmla="*/ 86527 h 394475"/>
                <a:gd name="connsiteX2" fmla="*/ 199167 w 265204"/>
                <a:gd name="connsiteY2" fmla="*/ 393761 h 394475"/>
                <a:gd name="connsiteX3" fmla="*/ 148096 w 265204"/>
                <a:gd name="connsiteY3" fmla="*/ 187982 h 394475"/>
                <a:gd name="connsiteX4" fmla="*/ 264829 w 265204"/>
                <a:gd name="connsiteY4" fmla="*/ 104985 h 3944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5204" h="394475">
                  <a:moveTo>
                    <a:pt x="121844" y="-399"/>
                  </a:moveTo>
                  <a:lnTo>
                    <a:pt x="-376" y="86527"/>
                  </a:lnTo>
                  <a:cubicBezTo>
                    <a:pt x="-376" y="86527"/>
                    <a:pt x="171355" y="405483"/>
                    <a:pt x="199167" y="393761"/>
                  </a:cubicBezTo>
                  <a:cubicBezTo>
                    <a:pt x="226978" y="382038"/>
                    <a:pt x="148096" y="187982"/>
                    <a:pt x="148096" y="187982"/>
                  </a:cubicBezTo>
                  <a:lnTo>
                    <a:pt x="264829" y="104985"/>
                  </a:lnTo>
                  <a:close/>
                </a:path>
              </a:pathLst>
            </a:custGeom>
            <a:solidFill>
              <a:srgbClr val="B3B3B3"/>
            </a:solidFill>
            <a:ln w="62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481" name="Forme libre : forme 151">
              <a:extLst>
                <a:ext uri="{FF2B5EF4-FFF2-40B4-BE49-F238E27FC236}">
                  <a16:creationId xmlns:a16="http://schemas.microsoft.com/office/drawing/2014/main" id="{100051DE-6F30-48F0-8D36-B65D4F05C159}"/>
                </a:ext>
              </a:extLst>
            </p:cNvPr>
            <p:cNvSpPr/>
            <p:nvPr/>
          </p:nvSpPr>
          <p:spPr>
            <a:xfrm>
              <a:off x="3107044" y="7151898"/>
              <a:ext cx="1209167" cy="1571213"/>
            </a:xfrm>
            <a:custGeom>
              <a:avLst/>
              <a:gdLst>
                <a:gd name="connsiteX0" fmla="*/ 935607 w 1209167"/>
                <a:gd name="connsiteY0" fmla="*/ -399 h 1571213"/>
                <a:gd name="connsiteX1" fmla="*/ 1196010 w 1209167"/>
                <a:gd name="connsiteY1" fmla="*/ 929034 h 1571213"/>
                <a:gd name="connsiteX2" fmla="*/ 131325 w 1209167"/>
                <a:gd name="connsiteY2" fmla="*/ 1570814 h 1571213"/>
                <a:gd name="connsiteX3" fmla="*/ 1061 w 1209167"/>
                <a:gd name="connsiteY3" fmla="*/ 1396900 h 1571213"/>
                <a:gd name="connsiteX4" fmla="*/ 801539 w 1209167"/>
                <a:gd name="connsiteY4" fmla="*/ 772269 h 1571213"/>
                <a:gd name="connsiteX5" fmla="*/ 368656 w 1209167"/>
                <a:gd name="connsiteY5" fmla="*/ 48053 h 15712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09167" h="1571213">
                  <a:moveTo>
                    <a:pt x="935607" y="-399"/>
                  </a:moveTo>
                  <a:cubicBezTo>
                    <a:pt x="995220" y="128681"/>
                    <a:pt x="1270839" y="789729"/>
                    <a:pt x="1196010" y="929034"/>
                  </a:cubicBezTo>
                  <a:cubicBezTo>
                    <a:pt x="1121182" y="1068340"/>
                    <a:pt x="275370" y="1471915"/>
                    <a:pt x="131325" y="1570814"/>
                  </a:cubicBezTo>
                  <a:cubicBezTo>
                    <a:pt x="67783" y="1532402"/>
                    <a:pt x="-12097" y="1457885"/>
                    <a:pt x="1061" y="1396900"/>
                  </a:cubicBezTo>
                  <a:cubicBezTo>
                    <a:pt x="131262" y="1314090"/>
                    <a:pt x="815320" y="857760"/>
                    <a:pt x="801539" y="772269"/>
                  </a:cubicBezTo>
                  <a:cubicBezTo>
                    <a:pt x="787758" y="686777"/>
                    <a:pt x="368656" y="48053"/>
                    <a:pt x="368656" y="48053"/>
                  </a:cubicBezTo>
                  <a:close/>
                </a:path>
              </a:pathLst>
            </a:custGeom>
            <a:solidFill>
              <a:srgbClr val="6CB1E8"/>
            </a:solidFill>
            <a:ln w="62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482" name="Forme libre : forme 152">
              <a:extLst>
                <a:ext uri="{FF2B5EF4-FFF2-40B4-BE49-F238E27FC236}">
                  <a16:creationId xmlns:a16="http://schemas.microsoft.com/office/drawing/2014/main" id="{6F86A474-051E-41AE-8F95-8D0BD7D853BD}"/>
                </a:ext>
              </a:extLst>
            </p:cNvPr>
            <p:cNvSpPr/>
            <p:nvPr/>
          </p:nvSpPr>
          <p:spPr>
            <a:xfrm>
              <a:off x="3306652" y="8114256"/>
              <a:ext cx="419601" cy="569694"/>
            </a:xfrm>
            <a:custGeom>
              <a:avLst/>
              <a:gdLst>
                <a:gd name="connsiteX0" fmla="*/ 0 w 419601"/>
                <a:gd name="connsiteY0" fmla="*/ 303368 h 569694"/>
                <a:gd name="connsiteX1" fmla="*/ 0 w 419601"/>
                <a:gd name="connsiteY1" fmla="*/ 569695 h 569694"/>
                <a:gd name="connsiteX2" fmla="*/ 419601 w 419601"/>
                <a:gd name="connsiteY2" fmla="*/ 341593 h 569694"/>
                <a:gd name="connsiteX3" fmla="*/ 419601 w 419601"/>
                <a:gd name="connsiteY3" fmla="*/ 0 h 569694"/>
                <a:gd name="connsiteX4" fmla="*/ 0 w 419601"/>
                <a:gd name="connsiteY4" fmla="*/ 303368 h 5696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9601" h="569694">
                  <a:moveTo>
                    <a:pt x="0" y="303368"/>
                  </a:moveTo>
                  <a:lnTo>
                    <a:pt x="0" y="569695"/>
                  </a:lnTo>
                  <a:lnTo>
                    <a:pt x="419601" y="341593"/>
                  </a:lnTo>
                  <a:lnTo>
                    <a:pt x="419601" y="0"/>
                  </a:lnTo>
                  <a:lnTo>
                    <a:pt x="0" y="303368"/>
                  </a:lnTo>
                  <a:close/>
                </a:path>
              </a:pathLst>
            </a:custGeom>
            <a:solidFill>
              <a:srgbClr val="59A2D3"/>
            </a:solidFill>
            <a:ln w="62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483" name="Forme libre : forme 153">
              <a:extLst>
                <a:ext uri="{FF2B5EF4-FFF2-40B4-BE49-F238E27FC236}">
                  <a16:creationId xmlns:a16="http://schemas.microsoft.com/office/drawing/2014/main" id="{2F20493E-8763-42CD-91FA-762306EDBB38}"/>
                </a:ext>
              </a:extLst>
            </p:cNvPr>
            <p:cNvSpPr/>
            <p:nvPr/>
          </p:nvSpPr>
          <p:spPr>
            <a:xfrm>
              <a:off x="10320208" y="5280107"/>
              <a:ext cx="72334" cy="329699"/>
            </a:xfrm>
            <a:custGeom>
              <a:avLst/>
              <a:gdLst>
                <a:gd name="connsiteX0" fmla="*/ 71958 w 72334"/>
                <a:gd name="connsiteY0" fmla="*/ -319 h 329699"/>
                <a:gd name="connsiteX1" fmla="*/ 30802 w 72334"/>
                <a:gd name="connsiteY1" fmla="*/ 112236 h 329699"/>
                <a:gd name="connsiteX2" fmla="*/ -376 w 72334"/>
                <a:gd name="connsiteY2" fmla="*/ 243186 h 329699"/>
                <a:gd name="connsiteX3" fmla="*/ 35604 w 72334"/>
                <a:gd name="connsiteY3" fmla="*/ 329301 h 329699"/>
                <a:gd name="connsiteX4" fmla="*/ 71646 w 72334"/>
                <a:gd name="connsiteY4" fmla="*/ 329301 h 3296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334" h="329699">
                  <a:moveTo>
                    <a:pt x="71958" y="-319"/>
                  </a:moveTo>
                  <a:cubicBezTo>
                    <a:pt x="53251" y="-2813"/>
                    <a:pt x="22821" y="53433"/>
                    <a:pt x="30802" y="112236"/>
                  </a:cubicBezTo>
                  <a:cubicBezTo>
                    <a:pt x="38784" y="171038"/>
                    <a:pt x="32985" y="238259"/>
                    <a:pt x="-376" y="243186"/>
                  </a:cubicBezTo>
                  <a:lnTo>
                    <a:pt x="35604" y="329301"/>
                  </a:lnTo>
                  <a:lnTo>
                    <a:pt x="71646" y="329301"/>
                  </a:lnTo>
                  <a:close/>
                </a:path>
              </a:pathLst>
            </a:custGeom>
            <a:solidFill>
              <a:srgbClr val="D19D82"/>
            </a:solidFill>
            <a:ln w="62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484" name="Forme libre : forme 154">
              <a:extLst>
                <a:ext uri="{FF2B5EF4-FFF2-40B4-BE49-F238E27FC236}">
                  <a16:creationId xmlns:a16="http://schemas.microsoft.com/office/drawing/2014/main" id="{2CFA12EF-B01A-4DF4-BC75-9B24FACAD29E}"/>
                </a:ext>
              </a:extLst>
            </p:cNvPr>
            <p:cNvSpPr/>
            <p:nvPr/>
          </p:nvSpPr>
          <p:spPr>
            <a:xfrm>
              <a:off x="7620768" y="3424480"/>
              <a:ext cx="786396" cy="1278867"/>
            </a:xfrm>
            <a:custGeom>
              <a:avLst/>
              <a:gdLst>
                <a:gd name="connsiteX0" fmla="*/ 777841 w 786396"/>
                <a:gd name="connsiteY0" fmla="*/ 168361 h 1278867"/>
                <a:gd name="connsiteX1" fmla="*/ 264454 w 786396"/>
                <a:gd name="connsiteY1" fmla="*/ 101451 h 1278867"/>
                <a:gd name="connsiteX2" fmla="*/ 132819 w 786396"/>
                <a:gd name="connsiteY2" fmla="*/ 1087318 h 1278867"/>
                <a:gd name="connsiteX3" fmla="*/ -376 w 786396"/>
                <a:gd name="connsiteY3" fmla="*/ 1052523 h 1278867"/>
                <a:gd name="connsiteX4" fmla="*/ 497234 w 786396"/>
                <a:gd name="connsiteY4" fmla="*/ 1277445 h 1278867"/>
                <a:gd name="connsiteX5" fmla="*/ 777841 w 786396"/>
                <a:gd name="connsiteY5" fmla="*/ 168361 h 1278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6396" h="1278867">
                  <a:moveTo>
                    <a:pt x="777841" y="168361"/>
                  </a:moveTo>
                  <a:cubicBezTo>
                    <a:pt x="768861" y="43647"/>
                    <a:pt x="482954" y="-103329"/>
                    <a:pt x="264454" y="101451"/>
                  </a:cubicBezTo>
                  <a:cubicBezTo>
                    <a:pt x="45956" y="306232"/>
                    <a:pt x="20763" y="574867"/>
                    <a:pt x="132819" y="1087318"/>
                  </a:cubicBezTo>
                  <a:cubicBezTo>
                    <a:pt x="132819" y="1087318"/>
                    <a:pt x="30054" y="1084824"/>
                    <a:pt x="-376" y="1052523"/>
                  </a:cubicBezTo>
                  <a:cubicBezTo>
                    <a:pt x="4176" y="1094177"/>
                    <a:pt x="133504" y="1294468"/>
                    <a:pt x="497234" y="1277445"/>
                  </a:cubicBezTo>
                  <a:cubicBezTo>
                    <a:pt x="860963" y="1260421"/>
                    <a:pt x="777841" y="168361"/>
                    <a:pt x="777841" y="168361"/>
                  </a:cubicBezTo>
                  <a:close/>
                </a:path>
              </a:pathLst>
            </a:custGeom>
            <a:solidFill>
              <a:srgbClr val="471E04"/>
            </a:solidFill>
            <a:ln w="62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485" name="Forme libre : forme 155">
              <a:extLst>
                <a:ext uri="{FF2B5EF4-FFF2-40B4-BE49-F238E27FC236}">
                  <a16:creationId xmlns:a16="http://schemas.microsoft.com/office/drawing/2014/main" id="{0CC4E485-95E6-478D-A06C-E6CE0201D7C4}"/>
                </a:ext>
              </a:extLst>
            </p:cNvPr>
            <p:cNvSpPr/>
            <p:nvPr/>
          </p:nvSpPr>
          <p:spPr>
            <a:xfrm>
              <a:off x="7764501" y="8272768"/>
              <a:ext cx="258906" cy="401566"/>
            </a:xfrm>
            <a:custGeom>
              <a:avLst/>
              <a:gdLst>
                <a:gd name="connsiteX0" fmla="*/ 134065 w 258906"/>
                <a:gd name="connsiteY0" fmla="*/ -399 h 401566"/>
                <a:gd name="connsiteX1" fmla="*/ -376 w 258906"/>
                <a:gd name="connsiteY1" fmla="*/ 66012 h 401566"/>
                <a:gd name="connsiteX2" fmla="*/ 147722 w 258906"/>
                <a:gd name="connsiteY2" fmla="*/ 401056 h 401566"/>
                <a:gd name="connsiteX3" fmla="*/ 130074 w 258906"/>
                <a:gd name="connsiteY3" fmla="*/ 189728 h 401566"/>
                <a:gd name="connsiteX4" fmla="*/ 258530 w 258906"/>
                <a:gd name="connsiteY4" fmla="*/ 126374 h 4015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8906" h="401566">
                  <a:moveTo>
                    <a:pt x="134065" y="-399"/>
                  </a:moveTo>
                  <a:lnTo>
                    <a:pt x="-376" y="66012"/>
                  </a:lnTo>
                  <a:cubicBezTo>
                    <a:pt x="-376" y="66012"/>
                    <a:pt x="118102" y="408228"/>
                    <a:pt x="147722" y="401056"/>
                  </a:cubicBezTo>
                  <a:cubicBezTo>
                    <a:pt x="177342" y="393885"/>
                    <a:pt x="130074" y="189728"/>
                    <a:pt x="130074" y="189728"/>
                  </a:cubicBezTo>
                  <a:lnTo>
                    <a:pt x="258530" y="126374"/>
                  </a:lnTo>
                  <a:close/>
                </a:path>
              </a:pathLst>
            </a:custGeom>
            <a:solidFill>
              <a:srgbClr val="B3B3B3"/>
            </a:solidFill>
            <a:ln w="62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486" name="Forme libre : forme 156">
              <a:extLst>
                <a:ext uri="{FF2B5EF4-FFF2-40B4-BE49-F238E27FC236}">
                  <a16:creationId xmlns:a16="http://schemas.microsoft.com/office/drawing/2014/main" id="{7CD0BEB7-FDB0-4DD6-8F27-5B869A8F1F20}"/>
                </a:ext>
              </a:extLst>
            </p:cNvPr>
            <p:cNvSpPr/>
            <p:nvPr/>
          </p:nvSpPr>
          <p:spPr>
            <a:xfrm>
              <a:off x="7880275" y="6983597"/>
              <a:ext cx="1266851" cy="1465517"/>
            </a:xfrm>
            <a:custGeom>
              <a:avLst/>
              <a:gdLst>
                <a:gd name="connsiteX0" fmla="*/ 1149325 w 1266851"/>
                <a:gd name="connsiteY0" fmla="*/ 42067 h 1465517"/>
                <a:gd name="connsiteX1" fmla="*/ 1233757 w 1266851"/>
                <a:gd name="connsiteY1" fmla="*/ 1070024 h 1465517"/>
                <a:gd name="connsiteX2" fmla="*/ 105093 w 1266851"/>
                <a:gd name="connsiteY2" fmla="*/ 1465119 h 1465517"/>
                <a:gd name="connsiteX3" fmla="*/ 4199 w 1266851"/>
                <a:gd name="connsiteY3" fmla="*/ 1272747 h 1465517"/>
                <a:gd name="connsiteX4" fmla="*/ 893973 w 1266851"/>
                <a:gd name="connsiteY4" fmla="*/ 783555 h 1465517"/>
                <a:gd name="connsiteX5" fmla="*/ 582188 w 1266851"/>
                <a:gd name="connsiteY5" fmla="*/ -399 h 1465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66851" h="1465517">
                  <a:moveTo>
                    <a:pt x="1149325" y="42067"/>
                  </a:moveTo>
                  <a:cubicBezTo>
                    <a:pt x="1187613" y="179252"/>
                    <a:pt x="1329787" y="944374"/>
                    <a:pt x="1233757" y="1070024"/>
                  </a:cubicBezTo>
                  <a:cubicBezTo>
                    <a:pt x="1137727" y="1195674"/>
                    <a:pt x="262981" y="1390477"/>
                    <a:pt x="105093" y="1465119"/>
                  </a:cubicBezTo>
                  <a:cubicBezTo>
                    <a:pt x="48472" y="1417104"/>
                    <a:pt x="-18623" y="1330801"/>
                    <a:pt x="4199" y="1272747"/>
                  </a:cubicBezTo>
                  <a:cubicBezTo>
                    <a:pt x="145999" y="1211699"/>
                    <a:pt x="893973" y="870169"/>
                    <a:pt x="893973" y="783555"/>
                  </a:cubicBezTo>
                  <a:cubicBezTo>
                    <a:pt x="893973" y="696941"/>
                    <a:pt x="582188" y="-399"/>
                    <a:pt x="582188" y="-399"/>
                  </a:cubicBezTo>
                  <a:close/>
                </a:path>
              </a:pathLst>
            </a:custGeom>
            <a:solidFill>
              <a:srgbClr val="6CB1E8"/>
            </a:solidFill>
            <a:ln w="62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487" name="Forme libre : forme 157">
              <a:extLst>
                <a:ext uri="{FF2B5EF4-FFF2-40B4-BE49-F238E27FC236}">
                  <a16:creationId xmlns:a16="http://schemas.microsoft.com/office/drawing/2014/main" id="{E401C651-3F8B-43BA-82BD-7104C6D0E476}"/>
                </a:ext>
              </a:extLst>
            </p:cNvPr>
            <p:cNvSpPr/>
            <p:nvPr/>
          </p:nvSpPr>
          <p:spPr>
            <a:xfrm>
              <a:off x="8162152" y="7894884"/>
              <a:ext cx="490813" cy="485201"/>
            </a:xfrm>
            <a:custGeom>
              <a:avLst/>
              <a:gdLst>
                <a:gd name="connsiteX0" fmla="*/ -376 w 490813"/>
                <a:gd name="connsiteY0" fmla="*/ 234189 h 485201"/>
                <a:gd name="connsiteX1" fmla="*/ 30179 w 490813"/>
                <a:gd name="connsiteY1" fmla="*/ 484802 h 485201"/>
                <a:gd name="connsiteX2" fmla="*/ 490437 w 490813"/>
                <a:gd name="connsiteY2" fmla="*/ 351545 h 485201"/>
                <a:gd name="connsiteX3" fmla="*/ 449282 w 490813"/>
                <a:gd name="connsiteY3" fmla="*/ -399 h 485201"/>
              </a:gdLst>
              <a:ahLst/>
              <a:cxnLst>
                <a:cxn ang="0">
                  <a:pos x="connsiteX0" y="connsiteY0"/>
                </a:cxn>
                <a:cxn ang="0">
                  <a:pos x="connsiteX1" y="connsiteY1"/>
                </a:cxn>
                <a:cxn ang="0">
                  <a:pos x="connsiteX2" y="connsiteY2"/>
                </a:cxn>
                <a:cxn ang="0">
                  <a:pos x="connsiteX3" y="connsiteY3"/>
                </a:cxn>
              </a:cxnLst>
              <a:rect l="l" t="t" r="r" b="b"/>
              <a:pathLst>
                <a:path w="490813" h="485201">
                  <a:moveTo>
                    <a:pt x="-376" y="234189"/>
                  </a:moveTo>
                  <a:cubicBezTo>
                    <a:pt x="11722" y="272975"/>
                    <a:pt x="25752" y="425687"/>
                    <a:pt x="30179" y="484802"/>
                  </a:cubicBezTo>
                  <a:lnTo>
                    <a:pt x="490437" y="351545"/>
                  </a:lnTo>
                  <a:lnTo>
                    <a:pt x="449282" y="-399"/>
                  </a:lnTo>
                  <a:close/>
                </a:path>
              </a:pathLst>
            </a:custGeom>
            <a:solidFill>
              <a:srgbClr val="59A2D3"/>
            </a:solidFill>
            <a:ln w="62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488" name="Forme libre : forme 158">
              <a:extLst>
                <a:ext uri="{FF2B5EF4-FFF2-40B4-BE49-F238E27FC236}">
                  <a16:creationId xmlns:a16="http://schemas.microsoft.com/office/drawing/2014/main" id="{6CC343AF-BA18-4523-871B-34A5A3019E87}"/>
                </a:ext>
              </a:extLst>
            </p:cNvPr>
            <p:cNvSpPr/>
            <p:nvPr/>
          </p:nvSpPr>
          <p:spPr>
            <a:xfrm>
              <a:off x="5433335" y="9428308"/>
              <a:ext cx="6221976" cy="428393"/>
            </a:xfrm>
            <a:custGeom>
              <a:avLst/>
              <a:gdLst>
                <a:gd name="connsiteX0" fmla="*/ -369 w 6221976"/>
                <a:gd name="connsiteY0" fmla="*/ 214608 h 428393"/>
                <a:gd name="connsiteX1" fmla="*/ 3263590 w 6221976"/>
                <a:gd name="connsiteY1" fmla="*/ 427994 h 428393"/>
                <a:gd name="connsiteX2" fmla="*/ 6221563 w 6221976"/>
                <a:gd name="connsiteY2" fmla="*/ 214608 h 428393"/>
                <a:gd name="connsiteX3" fmla="*/ 3272071 w 6221976"/>
                <a:gd name="connsiteY3" fmla="*/ -399 h 428393"/>
                <a:gd name="connsiteX4" fmla="*/ -369 w 6221976"/>
                <a:gd name="connsiteY4" fmla="*/ 214608 h 4283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21976" h="428393">
                  <a:moveTo>
                    <a:pt x="-369" y="214608"/>
                  </a:moveTo>
                  <a:cubicBezTo>
                    <a:pt x="3622" y="332588"/>
                    <a:pt x="1638064" y="427994"/>
                    <a:pt x="3263590" y="427994"/>
                  </a:cubicBezTo>
                  <a:cubicBezTo>
                    <a:pt x="4889116" y="427994"/>
                    <a:pt x="6213457" y="332588"/>
                    <a:pt x="6221563" y="214608"/>
                  </a:cubicBezTo>
                  <a:cubicBezTo>
                    <a:pt x="6229670" y="96628"/>
                    <a:pt x="4909258" y="-399"/>
                    <a:pt x="3272071" y="-399"/>
                  </a:cubicBezTo>
                  <a:cubicBezTo>
                    <a:pt x="1634884" y="-399"/>
                    <a:pt x="-4360" y="96005"/>
                    <a:pt x="-369" y="214608"/>
                  </a:cubicBezTo>
                  <a:close/>
                </a:path>
              </a:pathLst>
            </a:custGeom>
            <a:solidFill>
              <a:srgbClr val="E8E8E8"/>
            </a:solidFill>
            <a:ln w="62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489" name="Forme libre : forme 159">
              <a:extLst>
                <a:ext uri="{FF2B5EF4-FFF2-40B4-BE49-F238E27FC236}">
                  <a16:creationId xmlns:a16="http://schemas.microsoft.com/office/drawing/2014/main" id="{FC9CCF75-4CCE-4D81-8FD8-34B59552018F}"/>
                </a:ext>
              </a:extLst>
            </p:cNvPr>
            <p:cNvSpPr/>
            <p:nvPr/>
          </p:nvSpPr>
          <p:spPr>
            <a:xfrm>
              <a:off x="8227939" y="9278776"/>
              <a:ext cx="366193" cy="231146"/>
            </a:xfrm>
            <a:custGeom>
              <a:avLst/>
              <a:gdLst>
                <a:gd name="connsiteX0" fmla="*/ -376 w 366193"/>
                <a:gd name="connsiteY0" fmla="*/ 55286 h 231146"/>
                <a:gd name="connsiteX1" fmla="*/ -376 w 366193"/>
                <a:gd name="connsiteY1" fmla="*/ 205255 h 231146"/>
                <a:gd name="connsiteX2" fmla="*/ 365660 w 366193"/>
                <a:gd name="connsiteY2" fmla="*/ 220719 h 231146"/>
                <a:gd name="connsiteX3" fmla="*/ 168363 w 366193"/>
                <a:gd name="connsiteY3" fmla="*/ 143022 h 231146"/>
                <a:gd name="connsiteX4" fmla="*/ 168363 w 366193"/>
                <a:gd name="connsiteY4" fmla="*/ -399 h 2311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6193" h="231146">
                  <a:moveTo>
                    <a:pt x="-376" y="55286"/>
                  </a:moveTo>
                  <a:lnTo>
                    <a:pt x="-376" y="205255"/>
                  </a:lnTo>
                  <a:cubicBezTo>
                    <a:pt x="-376" y="205255"/>
                    <a:pt x="359050" y="250214"/>
                    <a:pt x="365660" y="220719"/>
                  </a:cubicBezTo>
                  <a:cubicBezTo>
                    <a:pt x="372270" y="191224"/>
                    <a:pt x="168363" y="143022"/>
                    <a:pt x="168363" y="143022"/>
                  </a:cubicBezTo>
                  <a:lnTo>
                    <a:pt x="168363" y="-399"/>
                  </a:lnTo>
                  <a:close/>
                </a:path>
              </a:pathLst>
            </a:custGeom>
            <a:solidFill>
              <a:srgbClr val="B3B3B3"/>
            </a:solidFill>
            <a:ln w="62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490" name="Forme libre : forme 160">
              <a:extLst>
                <a:ext uri="{FF2B5EF4-FFF2-40B4-BE49-F238E27FC236}">
                  <a16:creationId xmlns:a16="http://schemas.microsoft.com/office/drawing/2014/main" id="{583D7F03-C879-4029-B0D4-B8033A8BF745}"/>
                </a:ext>
              </a:extLst>
            </p:cNvPr>
            <p:cNvSpPr/>
            <p:nvPr/>
          </p:nvSpPr>
          <p:spPr>
            <a:xfrm>
              <a:off x="7893967" y="6884415"/>
              <a:ext cx="717676" cy="2490128"/>
            </a:xfrm>
            <a:custGeom>
              <a:avLst/>
              <a:gdLst>
                <a:gd name="connsiteX0" fmla="*/ 298551 w 717676"/>
                <a:gd name="connsiteY0" fmla="*/ 2466670 h 2490128"/>
                <a:gd name="connsiteX1" fmla="*/ 531830 w 717676"/>
                <a:gd name="connsiteY1" fmla="*/ 2461931 h 2490128"/>
                <a:gd name="connsiteX2" fmla="*/ 658664 w 717676"/>
                <a:gd name="connsiteY2" fmla="*/ 161701 h 2490128"/>
                <a:gd name="connsiteX3" fmla="*/ 105369 w 717676"/>
                <a:gd name="connsiteY3" fmla="*/ 226178 h 2490128"/>
                <a:gd name="connsiteX4" fmla="*/ 298551 w 717676"/>
                <a:gd name="connsiteY4" fmla="*/ 2466670 h 24901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7676" h="2490128">
                  <a:moveTo>
                    <a:pt x="298551" y="2466670"/>
                  </a:moveTo>
                  <a:cubicBezTo>
                    <a:pt x="346816" y="2490366"/>
                    <a:pt x="457749" y="2505643"/>
                    <a:pt x="531830" y="2461931"/>
                  </a:cubicBezTo>
                  <a:cubicBezTo>
                    <a:pt x="787494" y="1644117"/>
                    <a:pt x="725137" y="282736"/>
                    <a:pt x="658664" y="161701"/>
                  </a:cubicBezTo>
                  <a:cubicBezTo>
                    <a:pt x="658664" y="161701"/>
                    <a:pt x="-316165" y="-242810"/>
                    <a:pt x="105369" y="226178"/>
                  </a:cubicBezTo>
                  <a:cubicBezTo>
                    <a:pt x="480198" y="643223"/>
                    <a:pt x="322310" y="2123581"/>
                    <a:pt x="298551" y="2466670"/>
                  </a:cubicBezTo>
                  <a:close/>
                </a:path>
              </a:pathLst>
            </a:custGeom>
            <a:solidFill>
              <a:srgbClr val="6CB1E8"/>
            </a:solidFill>
            <a:ln w="62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491" name="Forme libre : forme 161">
              <a:extLst>
                <a:ext uri="{FF2B5EF4-FFF2-40B4-BE49-F238E27FC236}">
                  <a16:creationId xmlns:a16="http://schemas.microsoft.com/office/drawing/2014/main" id="{C8E9A3DC-4280-4DD8-AD2B-A75C2437A79C}"/>
                </a:ext>
              </a:extLst>
            </p:cNvPr>
            <p:cNvSpPr/>
            <p:nvPr/>
          </p:nvSpPr>
          <p:spPr>
            <a:xfrm>
              <a:off x="5429725" y="5948032"/>
              <a:ext cx="440895" cy="369539"/>
            </a:xfrm>
            <a:custGeom>
              <a:avLst/>
              <a:gdLst>
                <a:gd name="connsiteX0" fmla="*/ -376 w 440895"/>
                <a:gd name="connsiteY0" fmla="*/ 322112 h 369539"/>
                <a:gd name="connsiteX1" fmla="*/ 79628 w 440895"/>
                <a:gd name="connsiteY1" fmla="*/ 337826 h 369539"/>
                <a:gd name="connsiteX2" fmla="*/ 111243 w 440895"/>
                <a:gd name="connsiteY2" fmla="*/ 356907 h 369539"/>
                <a:gd name="connsiteX3" fmla="*/ 193617 w 440895"/>
                <a:gd name="connsiteY3" fmla="*/ 328098 h 369539"/>
                <a:gd name="connsiteX4" fmla="*/ 369713 w 440895"/>
                <a:gd name="connsiteY4" fmla="*/ 355847 h 369539"/>
                <a:gd name="connsiteX5" fmla="*/ 434440 w 440895"/>
                <a:gd name="connsiteY5" fmla="*/ 151752 h 369539"/>
                <a:gd name="connsiteX6" fmla="*/ 280917 w 440895"/>
                <a:gd name="connsiteY6" fmla="*/ -399 h 369539"/>
                <a:gd name="connsiteX7" fmla="*/ 132382 w 440895"/>
                <a:gd name="connsiteY7" fmla="*/ 69067 h 369539"/>
                <a:gd name="connsiteX8" fmla="*/ 111368 w 440895"/>
                <a:gd name="connsiteY8" fmla="*/ 70813 h 369539"/>
                <a:gd name="connsiteX9" fmla="*/ 99270 w 440895"/>
                <a:gd name="connsiteY9" fmla="*/ 71374 h 369539"/>
                <a:gd name="connsiteX10" fmla="*/ 75512 w 440895"/>
                <a:gd name="connsiteY10" fmla="*/ 66759 h 369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40895" h="369539">
                  <a:moveTo>
                    <a:pt x="-376" y="322112"/>
                  </a:moveTo>
                  <a:lnTo>
                    <a:pt x="79628" y="337826"/>
                  </a:lnTo>
                  <a:cubicBezTo>
                    <a:pt x="89231" y="343625"/>
                    <a:pt x="99769" y="349861"/>
                    <a:pt x="111243" y="356907"/>
                  </a:cubicBezTo>
                  <a:cubicBezTo>
                    <a:pt x="156265" y="364141"/>
                    <a:pt x="146849" y="361334"/>
                    <a:pt x="193617" y="328098"/>
                  </a:cubicBezTo>
                  <a:cubicBezTo>
                    <a:pt x="210516" y="388460"/>
                    <a:pt x="347764" y="367757"/>
                    <a:pt x="369713" y="355847"/>
                  </a:cubicBezTo>
                  <a:cubicBezTo>
                    <a:pt x="391663" y="343937"/>
                    <a:pt x="461316" y="192534"/>
                    <a:pt x="434440" y="151752"/>
                  </a:cubicBezTo>
                  <a:cubicBezTo>
                    <a:pt x="408749" y="107229"/>
                    <a:pt x="340468" y="33710"/>
                    <a:pt x="280917" y="-399"/>
                  </a:cubicBezTo>
                  <a:cubicBezTo>
                    <a:pt x="224795" y="7583"/>
                    <a:pt x="177342" y="34957"/>
                    <a:pt x="132382" y="69067"/>
                  </a:cubicBezTo>
                  <a:cubicBezTo>
                    <a:pt x="125330" y="68324"/>
                    <a:pt x="118201" y="68917"/>
                    <a:pt x="111368" y="70813"/>
                  </a:cubicBezTo>
                  <a:cubicBezTo>
                    <a:pt x="107328" y="70463"/>
                    <a:pt x="103260" y="70651"/>
                    <a:pt x="99270" y="71374"/>
                  </a:cubicBezTo>
                  <a:lnTo>
                    <a:pt x="75512" y="66759"/>
                  </a:lnTo>
                  <a:close/>
                </a:path>
              </a:pathLst>
            </a:custGeom>
            <a:solidFill>
              <a:srgbClr val="49261F"/>
            </a:solidFill>
            <a:ln w="62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492" name="Forme libre : forme 162">
              <a:extLst>
                <a:ext uri="{FF2B5EF4-FFF2-40B4-BE49-F238E27FC236}">
                  <a16:creationId xmlns:a16="http://schemas.microsoft.com/office/drawing/2014/main" id="{D789917D-CE9A-4623-8380-94AA90CCA22E}"/>
                </a:ext>
              </a:extLst>
            </p:cNvPr>
            <p:cNvSpPr/>
            <p:nvPr/>
          </p:nvSpPr>
          <p:spPr>
            <a:xfrm>
              <a:off x="4025692" y="5304943"/>
              <a:ext cx="1530306" cy="986676"/>
            </a:xfrm>
            <a:custGeom>
              <a:avLst/>
              <a:gdLst>
                <a:gd name="connsiteX0" fmla="*/ 206587 w 1530306"/>
                <a:gd name="connsiteY0" fmla="*/ -399 h 986676"/>
                <a:gd name="connsiteX1" fmla="*/ 470358 w 1530306"/>
                <a:gd name="connsiteY1" fmla="*/ 255265 h 986676"/>
                <a:gd name="connsiteX2" fmla="*/ 1529930 w 1530306"/>
                <a:gd name="connsiteY2" fmla="*/ 688335 h 986676"/>
                <a:gd name="connsiteX3" fmla="*/ 1455102 w 1530306"/>
                <a:gd name="connsiteY3" fmla="*/ 986278 h 986676"/>
                <a:gd name="connsiteX4" fmla="*/ 284159 w 1530306"/>
                <a:gd name="connsiteY4" fmla="*/ 498832 h 986676"/>
                <a:gd name="connsiteX5" fmla="*/ -376 w 1530306"/>
                <a:gd name="connsiteY5" fmla="*/ 231757 h 986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30306" h="986676">
                  <a:moveTo>
                    <a:pt x="206587" y="-399"/>
                  </a:moveTo>
                  <a:cubicBezTo>
                    <a:pt x="267447" y="31715"/>
                    <a:pt x="356244" y="167965"/>
                    <a:pt x="470358" y="255265"/>
                  </a:cubicBezTo>
                  <a:cubicBezTo>
                    <a:pt x="827789" y="528015"/>
                    <a:pt x="1122364" y="585758"/>
                    <a:pt x="1529930" y="688335"/>
                  </a:cubicBezTo>
                  <a:lnTo>
                    <a:pt x="1455102" y="986278"/>
                  </a:lnTo>
                  <a:cubicBezTo>
                    <a:pt x="1007502" y="873412"/>
                    <a:pt x="674889" y="796837"/>
                    <a:pt x="284159" y="498832"/>
                  </a:cubicBezTo>
                  <a:cubicBezTo>
                    <a:pt x="147348" y="394446"/>
                    <a:pt x="46454" y="287753"/>
                    <a:pt x="-376" y="231757"/>
                  </a:cubicBezTo>
                  <a:close/>
                </a:path>
              </a:pathLst>
            </a:custGeom>
            <a:solidFill>
              <a:srgbClr val="6CB1E8"/>
            </a:solidFill>
            <a:ln w="62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493" name="Forme libre : forme 163">
              <a:extLst>
                <a:ext uri="{FF2B5EF4-FFF2-40B4-BE49-F238E27FC236}">
                  <a16:creationId xmlns:a16="http://schemas.microsoft.com/office/drawing/2014/main" id="{E6D95B21-A372-417F-904E-711118731A72}"/>
                </a:ext>
              </a:extLst>
            </p:cNvPr>
            <p:cNvSpPr/>
            <p:nvPr/>
          </p:nvSpPr>
          <p:spPr>
            <a:xfrm>
              <a:off x="5361320" y="5951088"/>
              <a:ext cx="208646" cy="295260"/>
            </a:xfrm>
            <a:custGeom>
              <a:avLst/>
              <a:gdLst>
                <a:gd name="connsiteX0" fmla="*/ 208647 w 208646"/>
                <a:gd name="connsiteY0" fmla="*/ 43463 h 295260"/>
                <a:gd name="connsiteX1" fmla="*/ 137497 w 208646"/>
                <a:gd name="connsiteY1" fmla="*/ 295261 h 295260"/>
                <a:gd name="connsiteX2" fmla="*/ 0 w 208646"/>
                <a:gd name="connsiteY2" fmla="*/ 251798 h 295260"/>
                <a:gd name="connsiteX3" fmla="*/ 71150 w 208646"/>
                <a:gd name="connsiteY3" fmla="*/ 0 h 295260"/>
                <a:gd name="connsiteX4" fmla="*/ 208647 w 208646"/>
                <a:gd name="connsiteY4" fmla="*/ 43463 h 2952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646" h="295260">
                  <a:moveTo>
                    <a:pt x="208647" y="43463"/>
                  </a:moveTo>
                  <a:lnTo>
                    <a:pt x="137497" y="295261"/>
                  </a:lnTo>
                  <a:lnTo>
                    <a:pt x="0" y="251798"/>
                  </a:lnTo>
                  <a:lnTo>
                    <a:pt x="71150" y="0"/>
                  </a:lnTo>
                  <a:lnTo>
                    <a:pt x="208647" y="43463"/>
                  </a:lnTo>
                  <a:close/>
                </a:path>
              </a:pathLst>
            </a:custGeom>
            <a:solidFill>
              <a:srgbClr val="6CB1E8"/>
            </a:solidFill>
            <a:ln w="62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494" name="Forme libre : forme 164">
              <a:extLst>
                <a:ext uri="{FF2B5EF4-FFF2-40B4-BE49-F238E27FC236}">
                  <a16:creationId xmlns:a16="http://schemas.microsoft.com/office/drawing/2014/main" id="{E94AE236-B00E-4C0A-977B-20C89FDC5763}"/>
                </a:ext>
              </a:extLst>
            </p:cNvPr>
            <p:cNvSpPr/>
            <p:nvPr/>
          </p:nvSpPr>
          <p:spPr>
            <a:xfrm>
              <a:off x="8728418" y="5101222"/>
              <a:ext cx="1640553" cy="686903"/>
            </a:xfrm>
            <a:custGeom>
              <a:avLst/>
              <a:gdLst>
                <a:gd name="connsiteX0" fmla="*/ 193056 w 1640553"/>
                <a:gd name="connsiteY0" fmla="*/ -399 h 686903"/>
                <a:gd name="connsiteX1" fmla="*/ 220742 w 1640553"/>
                <a:gd name="connsiteY1" fmla="*/ 32214 h 686903"/>
                <a:gd name="connsiteX2" fmla="*/ 791622 w 1640553"/>
                <a:gd name="connsiteY2" fmla="*/ 419763 h 686903"/>
                <a:gd name="connsiteX3" fmla="*/ 1147058 w 1640553"/>
                <a:gd name="connsiteY3" fmla="*/ 422071 h 686903"/>
                <a:gd name="connsiteX4" fmla="*/ 1591539 w 1640553"/>
                <a:gd name="connsiteY4" fmla="*/ 358404 h 686903"/>
                <a:gd name="connsiteX5" fmla="*/ 1640177 w 1640553"/>
                <a:gd name="connsiteY5" fmla="*/ 567238 h 686903"/>
                <a:gd name="connsiteX6" fmla="*/ 1167074 w 1640553"/>
                <a:gd name="connsiteY6" fmla="*/ 677423 h 686903"/>
                <a:gd name="connsiteX7" fmla="*/ 738369 w 1640553"/>
                <a:gd name="connsiteY7" fmla="*/ 670065 h 686903"/>
                <a:gd name="connsiteX8" fmla="*/ 23320 w 1640553"/>
                <a:gd name="connsiteY8" fmla="*/ 195403 h 686903"/>
                <a:gd name="connsiteX9" fmla="*/ -376 w 1640553"/>
                <a:gd name="connsiteY9" fmla="*/ 166781 h 686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0553" h="686903">
                  <a:moveTo>
                    <a:pt x="193056" y="-399"/>
                  </a:moveTo>
                  <a:cubicBezTo>
                    <a:pt x="208895" y="17997"/>
                    <a:pt x="214881" y="25105"/>
                    <a:pt x="220742" y="32214"/>
                  </a:cubicBezTo>
                  <a:cubicBezTo>
                    <a:pt x="307356" y="136724"/>
                    <a:pt x="488504" y="355162"/>
                    <a:pt x="791622" y="419763"/>
                  </a:cubicBezTo>
                  <a:cubicBezTo>
                    <a:pt x="857720" y="433856"/>
                    <a:pt x="988857" y="434542"/>
                    <a:pt x="1147058" y="422071"/>
                  </a:cubicBezTo>
                  <a:cubicBezTo>
                    <a:pt x="1299147" y="410098"/>
                    <a:pt x="1432092" y="394509"/>
                    <a:pt x="1591539" y="358404"/>
                  </a:cubicBezTo>
                  <a:lnTo>
                    <a:pt x="1640177" y="567238"/>
                  </a:lnTo>
                  <a:cubicBezTo>
                    <a:pt x="1465890" y="606710"/>
                    <a:pt x="1327956" y="664765"/>
                    <a:pt x="1167074" y="677423"/>
                  </a:cubicBezTo>
                  <a:cubicBezTo>
                    <a:pt x="986238" y="691641"/>
                    <a:pt x="827913" y="689146"/>
                    <a:pt x="738369" y="670065"/>
                  </a:cubicBezTo>
                  <a:cubicBezTo>
                    <a:pt x="347888" y="586818"/>
                    <a:pt x="128329" y="322050"/>
                    <a:pt x="23320" y="195403"/>
                  </a:cubicBezTo>
                  <a:lnTo>
                    <a:pt x="-376" y="166781"/>
                  </a:lnTo>
                  <a:close/>
                </a:path>
              </a:pathLst>
            </a:custGeom>
            <a:solidFill>
              <a:srgbClr val="6CB1E8"/>
            </a:solidFill>
            <a:ln w="62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495" name="Forme libre : forme 165">
              <a:extLst>
                <a:ext uri="{FF2B5EF4-FFF2-40B4-BE49-F238E27FC236}">
                  <a16:creationId xmlns:a16="http://schemas.microsoft.com/office/drawing/2014/main" id="{2447E1CE-CA31-4E11-9592-23199D0DBB43}"/>
                </a:ext>
              </a:extLst>
            </p:cNvPr>
            <p:cNvSpPr/>
            <p:nvPr/>
          </p:nvSpPr>
          <p:spPr>
            <a:xfrm>
              <a:off x="8480548" y="4853851"/>
              <a:ext cx="319954" cy="596944"/>
            </a:xfrm>
            <a:custGeom>
              <a:avLst/>
              <a:gdLst>
                <a:gd name="connsiteX0" fmla="*/ 301370 w 319954"/>
                <a:gd name="connsiteY0" fmla="*/ -399 h 596944"/>
                <a:gd name="connsiteX1" fmla="*/ -376 w 319954"/>
                <a:gd name="connsiteY1" fmla="*/ -399 h 596944"/>
                <a:gd name="connsiteX2" fmla="*/ -376 w 319954"/>
                <a:gd name="connsiteY2" fmla="*/ 195340 h 596944"/>
                <a:gd name="connsiteX3" fmla="*/ 253043 w 319954"/>
                <a:gd name="connsiteY3" fmla="*/ 596546 h 596944"/>
                <a:gd name="connsiteX4" fmla="*/ 319579 w 319954"/>
                <a:gd name="connsiteY4" fmla="*/ 261750 h 5969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9954" h="596944">
                  <a:moveTo>
                    <a:pt x="301370" y="-399"/>
                  </a:moveTo>
                  <a:lnTo>
                    <a:pt x="-376" y="-399"/>
                  </a:lnTo>
                  <a:lnTo>
                    <a:pt x="-376" y="195340"/>
                  </a:lnTo>
                  <a:cubicBezTo>
                    <a:pt x="9726" y="338762"/>
                    <a:pt x="177092" y="536808"/>
                    <a:pt x="253043" y="596546"/>
                  </a:cubicBezTo>
                  <a:cubicBezTo>
                    <a:pt x="287277" y="514609"/>
                    <a:pt x="310911" y="399560"/>
                    <a:pt x="319579" y="261750"/>
                  </a:cubicBezTo>
                  <a:close/>
                </a:path>
              </a:pathLst>
            </a:custGeom>
            <a:solidFill>
              <a:srgbClr val="D19D82"/>
            </a:solidFill>
            <a:ln w="62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496" name="Forme libre : forme 166">
              <a:extLst>
                <a:ext uri="{FF2B5EF4-FFF2-40B4-BE49-F238E27FC236}">
                  <a16:creationId xmlns:a16="http://schemas.microsoft.com/office/drawing/2014/main" id="{6F3D68F9-870C-4539-A033-B4C7DCFCA80C}"/>
                </a:ext>
              </a:extLst>
            </p:cNvPr>
            <p:cNvSpPr/>
            <p:nvPr/>
          </p:nvSpPr>
          <p:spPr>
            <a:xfrm>
              <a:off x="8838291" y="5392751"/>
              <a:ext cx="266576" cy="479828"/>
            </a:xfrm>
            <a:custGeom>
              <a:avLst/>
              <a:gdLst>
                <a:gd name="connsiteX0" fmla="*/ 63104 w 266576"/>
                <a:gd name="connsiteY0" fmla="*/ 6950 h 479828"/>
                <a:gd name="connsiteX1" fmla="*/ 266201 w 266576"/>
                <a:gd name="connsiteY1" fmla="*/ 243158 h 479828"/>
                <a:gd name="connsiteX2" fmla="*/ 63104 w 266576"/>
                <a:gd name="connsiteY2" fmla="*/ 479430 h 479828"/>
                <a:gd name="connsiteX3" fmla="*/ -376 w 266576"/>
                <a:gd name="connsiteY3" fmla="*/ 467644 h 479828"/>
                <a:gd name="connsiteX4" fmla="*/ 61981 w 266576"/>
                <a:gd name="connsiteY4" fmla="*/ 2086 h 479828"/>
                <a:gd name="connsiteX5" fmla="*/ 63104 w 266576"/>
                <a:gd name="connsiteY5" fmla="*/ 6950 h 4798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6576" h="479828">
                  <a:moveTo>
                    <a:pt x="63104" y="6950"/>
                  </a:moveTo>
                  <a:cubicBezTo>
                    <a:pt x="175347" y="6950"/>
                    <a:pt x="266201" y="112957"/>
                    <a:pt x="266201" y="243158"/>
                  </a:cubicBezTo>
                  <a:cubicBezTo>
                    <a:pt x="266201" y="373360"/>
                    <a:pt x="175284" y="479430"/>
                    <a:pt x="63104" y="479430"/>
                  </a:cubicBezTo>
                  <a:cubicBezTo>
                    <a:pt x="41402" y="479407"/>
                    <a:pt x="19888" y="475413"/>
                    <a:pt x="-376" y="467644"/>
                  </a:cubicBezTo>
                  <a:lnTo>
                    <a:pt x="61981" y="2086"/>
                  </a:lnTo>
                  <a:cubicBezTo>
                    <a:pt x="81811" y="-5584"/>
                    <a:pt x="40967" y="6950"/>
                    <a:pt x="63104" y="6950"/>
                  </a:cubicBezTo>
                  <a:close/>
                </a:path>
              </a:pathLst>
            </a:custGeom>
            <a:solidFill>
              <a:srgbClr val="6CB1E8"/>
            </a:solidFill>
            <a:ln w="62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497" name="Forme libre : forme 167">
              <a:extLst>
                <a:ext uri="{FF2B5EF4-FFF2-40B4-BE49-F238E27FC236}">
                  <a16:creationId xmlns:a16="http://schemas.microsoft.com/office/drawing/2014/main" id="{B54282CC-C283-4323-BB4F-DB9A83908097}"/>
                </a:ext>
              </a:extLst>
            </p:cNvPr>
            <p:cNvSpPr/>
            <p:nvPr/>
          </p:nvSpPr>
          <p:spPr>
            <a:xfrm>
              <a:off x="8037064" y="5020906"/>
              <a:ext cx="986614" cy="1620724"/>
            </a:xfrm>
            <a:custGeom>
              <a:avLst/>
              <a:gdLst>
                <a:gd name="connsiteX0" fmla="*/ 849926 w 986614"/>
                <a:gd name="connsiteY0" fmla="*/ 47242 h 1620724"/>
                <a:gd name="connsiteX1" fmla="*/ 759570 w 986614"/>
                <a:gd name="connsiteY1" fmla="*/ 41879 h 1620724"/>
                <a:gd name="connsiteX2" fmla="*/ 725399 w 986614"/>
                <a:gd name="connsiteY2" fmla="*/ 211615 h 1620724"/>
                <a:gd name="connsiteX3" fmla="*/ 443295 w 986614"/>
                <a:gd name="connsiteY3" fmla="*/ -399 h 1620724"/>
                <a:gd name="connsiteX4" fmla="*/ 285531 w 986614"/>
                <a:gd name="connsiteY4" fmla="*/ 21177 h 1620724"/>
                <a:gd name="connsiteX5" fmla="*/ -376 w 986614"/>
                <a:gd name="connsiteY5" fmla="*/ 485426 h 1620724"/>
                <a:gd name="connsiteX6" fmla="*/ -376 w 986614"/>
                <a:gd name="connsiteY6" fmla="*/ 1620326 h 1620724"/>
                <a:gd name="connsiteX7" fmla="*/ 986238 w 986614"/>
                <a:gd name="connsiteY7" fmla="*/ 1620326 h 1620724"/>
                <a:gd name="connsiteX8" fmla="*/ 983681 w 986614"/>
                <a:gd name="connsiteY8" fmla="*/ 550152 h 1620724"/>
                <a:gd name="connsiteX9" fmla="*/ 849926 w 986614"/>
                <a:gd name="connsiteY9" fmla="*/ 47242 h 1620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86614" h="1620724">
                  <a:moveTo>
                    <a:pt x="849926" y="47242"/>
                  </a:moveTo>
                  <a:lnTo>
                    <a:pt x="759570" y="41879"/>
                  </a:lnTo>
                  <a:lnTo>
                    <a:pt x="725399" y="211615"/>
                  </a:lnTo>
                  <a:lnTo>
                    <a:pt x="443295" y="-399"/>
                  </a:lnTo>
                  <a:cubicBezTo>
                    <a:pt x="426022" y="4465"/>
                    <a:pt x="301681" y="13819"/>
                    <a:pt x="285531" y="21177"/>
                  </a:cubicBezTo>
                  <a:cubicBezTo>
                    <a:pt x="110931" y="100869"/>
                    <a:pt x="-376" y="319493"/>
                    <a:pt x="-376" y="485426"/>
                  </a:cubicBezTo>
                  <a:lnTo>
                    <a:pt x="-376" y="1620326"/>
                  </a:lnTo>
                  <a:lnTo>
                    <a:pt x="986238" y="1620326"/>
                  </a:lnTo>
                  <a:lnTo>
                    <a:pt x="983681" y="550152"/>
                  </a:lnTo>
                  <a:cubicBezTo>
                    <a:pt x="987610" y="388710"/>
                    <a:pt x="986799" y="144956"/>
                    <a:pt x="849926" y="47242"/>
                  </a:cubicBezTo>
                  <a:close/>
                </a:path>
              </a:pathLst>
            </a:custGeom>
            <a:solidFill>
              <a:srgbClr val="6CB1E8"/>
            </a:solidFill>
            <a:ln w="62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498" name="Forme libre : forme 168">
              <a:extLst>
                <a:ext uri="{FF2B5EF4-FFF2-40B4-BE49-F238E27FC236}">
                  <a16:creationId xmlns:a16="http://schemas.microsoft.com/office/drawing/2014/main" id="{92A51EB8-7EC6-4CA9-BCB0-C9DA16B13AEC}"/>
                </a:ext>
              </a:extLst>
            </p:cNvPr>
            <p:cNvSpPr/>
            <p:nvPr/>
          </p:nvSpPr>
          <p:spPr>
            <a:xfrm>
              <a:off x="10130019" y="5126477"/>
              <a:ext cx="687798" cy="1591042"/>
            </a:xfrm>
            <a:custGeom>
              <a:avLst/>
              <a:gdLst>
                <a:gd name="connsiteX0" fmla="*/ 14714 w 687798"/>
                <a:gd name="connsiteY0" fmla="*/ -399 h 1591042"/>
                <a:gd name="connsiteX1" fmla="*/ 14714 w 687798"/>
                <a:gd name="connsiteY1" fmla="*/ 863060 h 1591042"/>
                <a:gd name="connsiteX2" fmla="*/ 143606 w 687798"/>
                <a:gd name="connsiteY2" fmla="*/ 1384241 h 1591042"/>
                <a:gd name="connsiteX3" fmla="*/ 687423 w 687798"/>
                <a:gd name="connsiteY3" fmla="*/ 1575553 h 1591042"/>
                <a:gd name="connsiteX4" fmla="*/ 687423 w 687798"/>
                <a:gd name="connsiteY4" fmla="*/ 1590644 h 1591042"/>
                <a:gd name="connsiteX5" fmla="*/ 131946 w 687798"/>
                <a:gd name="connsiteY5" fmla="*/ 1393657 h 1591042"/>
                <a:gd name="connsiteX6" fmla="*/ -376 w 687798"/>
                <a:gd name="connsiteY6" fmla="*/ 863060 h 1591042"/>
                <a:gd name="connsiteX7" fmla="*/ -376 w 687798"/>
                <a:gd name="connsiteY7" fmla="*/ -399 h 1591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87798" h="1591042">
                  <a:moveTo>
                    <a:pt x="14714" y="-399"/>
                  </a:moveTo>
                  <a:lnTo>
                    <a:pt x="14714" y="863060"/>
                  </a:lnTo>
                  <a:cubicBezTo>
                    <a:pt x="14714" y="1082620"/>
                    <a:pt x="44708" y="1261148"/>
                    <a:pt x="143606" y="1384241"/>
                  </a:cubicBezTo>
                  <a:cubicBezTo>
                    <a:pt x="242505" y="1507334"/>
                    <a:pt x="410620" y="1575553"/>
                    <a:pt x="687423" y="1575553"/>
                  </a:cubicBezTo>
                  <a:lnTo>
                    <a:pt x="687423" y="1590644"/>
                  </a:lnTo>
                  <a:cubicBezTo>
                    <a:pt x="405506" y="1590644"/>
                    <a:pt x="233588" y="1520180"/>
                    <a:pt x="131946" y="1393657"/>
                  </a:cubicBezTo>
                  <a:cubicBezTo>
                    <a:pt x="30303" y="1267134"/>
                    <a:pt x="-376" y="1085800"/>
                    <a:pt x="-376" y="863060"/>
                  </a:cubicBezTo>
                  <a:lnTo>
                    <a:pt x="-376" y="-399"/>
                  </a:lnTo>
                  <a:close/>
                </a:path>
              </a:pathLst>
            </a:custGeom>
            <a:solidFill>
              <a:srgbClr val="D9042B"/>
            </a:solidFill>
            <a:ln w="62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499" name="Forme libre : forme 169">
              <a:extLst>
                <a:ext uri="{FF2B5EF4-FFF2-40B4-BE49-F238E27FC236}">
                  <a16:creationId xmlns:a16="http://schemas.microsoft.com/office/drawing/2014/main" id="{9B069DF1-FB9F-4B01-BF3D-F08EA3CB95F6}"/>
                </a:ext>
              </a:extLst>
            </p:cNvPr>
            <p:cNvSpPr/>
            <p:nvPr/>
          </p:nvSpPr>
          <p:spPr>
            <a:xfrm>
              <a:off x="10392542" y="4170168"/>
              <a:ext cx="49449" cy="3314281"/>
            </a:xfrm>
            <a:custGeom>
              <a:avLst/>
              <a:gdLst>
                <a:gd name="connsiteX0" fmla="*/ -376 w 49449"/>
                <a:gd name="connsiteY0" fmla="*/ 3313883 h 3314281"/>
                <a:gd name="connsiteX1" fmla="*/ -376 w 49449"/>
                <a:gd name="connsiteY1" fmla="*/ -399 h 3314281"/>
                <a:gd name="connsiteX2" fmla="*/ 49073 w 49449"/>
                <a:gd name="connsiteY2" fmla="*/ -399 h 3314281"/>
                <a:gd name="connsiteX3" fmla="*/ 49073 w 49449"/>
                <a:gd name="connsiteY3" fmla="*/ 3313883 h 3314281"/>
              </a:gdLst>
              <a:ahLst/>
              <a:cxnLst>
                <a:cxn ang="0">
                  <a:pos x="connsiteX0" y="connsiteY0"/>
                </a:cxn>
                <a:cxn ang="0">
                  <a:pos x="connsiteX1" y="connsiteY1"/>
                </a:cxn>
                <a:cxn ang="0">
                  <a:pos x="connsiteX2" y="connsiteY2"/>
                </a:cxn>
                <a:cxn ang="0">
                  <a:pos x="connsiteX3" y="connsiteY3"/>
                </a:cxn>
              </a:cxnLst>
              <a:rect l="l" t="t" r="r" b="b"/>
              <a:pathLst>
                <a:path w="49449" h="3314281">
                  <a:moveTo>
                    <a:pt x="-376" y="3313883"/>
                  </a:moveTo>
                  <a:lnTo>
                    <a:pt x="-376" y="-399"/>
                  </a:lnTo>
                  <a:lnTo>
                    <a:pt x="49073" y="-399"/>
                  </a:lnTo>
                  <a:lnTo>
                    <a:pt x="49073" y="3313883"/>
                  </a:lnTo>
                  <a:close/>
                </a:path>
              </a:pathLst>
            </a:custGeom>
            <a:solidFill>
              <a:srgbClr val="DBDBDB"/>
            </a:solidFill>
            <a:ln w="62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500" name="Forme libre : forme 170">
              <a:extLst>
                <a:ext uri="{FF2B5EF4-FFF2-40B4-BE49-F238E27FC236}">
                  <a16:creationId xmlns:a16="http://schemas.microsoft.com/office/drawing/2014/main" id="{4FE6878A-EE30-4774-A14E-67F0D513BC8C}"/>
                </a:ext>
              </a:extLst>
            </p:cNvPr>
            <p:cNvSpPr/>
            <p:nvPr/>
          </p:nvSpPr>
          <p:spPr>
            <a:xfrm>
              <a:off x="10136005" y="4154329"/>
              <a:ext cx="472667" cy="49449"/>
            </a:xfrm>
            <a:custGeom>
              <a:avLst/>
              <a:gdLst>
                <a:gd name="connsiteX0" fmla="*/ -376 w 472667"/>
                <a:gd name="connsiteY0" fmla="*/ -399 h 49449"/>
                <a:gd name="connsiteX1" fmla="*/ 472291 w 472667"/>
                <a:gd name="connsiteY1" fmla="*/ -399 h 49449"/>
                <a:gd name="connsiteX2" fmla="*/ 472291 w 472667"/>
                <a:gd name="connsiteY2" fmla="*/ 49050 h 49449"/>
                <a:gd name="connsiteX3" fmla="*/ -376 w 472667"/>
                <a:gd name="connsiteY3" fmla="*/ 49050 h 49449"/>
              </a:gdLst>
              <a:ahLst/>
              <a:cxnLst>
                <a:cxn ang="0">
                  <a:pos x="connsiteX0" y="connsiteY0"/>
                </a:cxn>
                <a:cxn ang="0">
                  <a:pos x="connsiteX1" y="connsiteY1"/>
                </a:cxn>
                <a:cxn ang="0">
                  <a:pos x="connsiteX2" y="connsiteY2"/>
                </a:cxn>
                <a:cxn ang="0">
                  <a:pos x="connsiteX3" y="connsiteY3"/>
                </a:cxn>
              </a:cxnLst>
              <a:rect l="l" t="t" r="r" b="b"/>
              <a:pathLst>
                <a:path w="472667" h="49449">
                  <a:moveTo>
                    <a:pt x="-376" y="-399"/>
                  </a:moveTo>
                  <a:lnTo>
                    <a:pt x="472291" y="-399"/>
                  </a:lnTo>
                  <a:lnTo>
                    <a:pt x="472291" y="49050"/>
                  </a:lnTo>
                  <a:lnTo>
                    <a:pt x="-376" y="49050"/>
                  </a:lnTo>
                  <a:close/>
                </a:path>
              </a:pathLst>
            </a:custGeom>
            <a:solidFill>
              <a:srgbClr val="DBDBDB"/>
            </a:solidFill>
            <a:ln w="62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501" name="Forme libre : forme 171">
              <a:extLst>
                <a:ext uri="{FF2B5EF4-FFF2-40B4-BE49-F238E27FC236}">
                  <a16:creationId xmlns:a16="http://schemas.microsoft.com/office/drawing/2014/main" id="{60497358-A893-492C-94CC-3D9D49A3C341}"/>
                </a:ext>
              </a:extLst>
            </p:cNvPr>
            <p:cNvSpPr/>
            <p:nvPr/>
          </p:nvSpPr>
          <p:spPr>
            <a:xfrm>
              <a:off x="9941201" y="4340715"/>
              <a:ext cx="388360" cy="802972"/>
            </a:xfrm>
            <a:custGeom>
              <a:avLst/>
              <a:gdLst>
                <a:gd name="connsiteX0" fmla="*/ 36103 w 388360"/>
                <a:gd name="connsiteY0" fmla="*/ -399 h 802972"/>
                <a:gd name="connsiteX1" fmla="*/ 351692 w 388360"/>
                <a:gd name="connsiteY1" fmla="*/ -399 h 802972"/>
                <a:gd name="connsiteX2" fmla="*/ 387983 w 388360"/>
                <a:gd name="connsiteY2" fmla="*/ 35893 h 802972"/>
                <a:gd name="connsiteX3" fmla="*/ 387984 w 388360"/>
                <a:gd name="connsiteY3" fmla="*/ 483804 h 802972"/>
                <a:gd name="connsiteX4" fmla="*/ 351692 w 388360"/>
                <a:gd name="connsiteY4" fmla="*/ 520096 h 802972"/>
                <a:gd name="connsiteX5" fmla="*/ 214506 w 388360"/>
                <a:gd name="connsiteY5" fmla="*/ 604091 h 802972"/>
                <a:gd name="connsiteX6" fmla="*/ 214506 w 388360"/>
                <a:gd name="connsiteY6" fmla="*/ 712904 h 802972"/>
                <a:gd name="connsiteX7" fmla="*/ 232777 w 388360"/>
                <a:gd name="connsiteY7" fmla="*/ 712904 h 802972"/>
                <a:gd name="connsiteX8" fmla="*/ 232777 w 388360"/>
                <a:gd name="connsiteY8" fmla="*/ 802574 h 802972"/>
                <a:gd name="connsiteX9" fmla="*/ 154768 w 388360"/>
                <a:gd name="connsiteY9" fmla="*/ 802574 h 802972"/>
                <a:gd name="connsiteX10" fmla="*/ 154768 w 388360"/>
                <a:gd name="connsiteY10" fmla="*/ 712904 h 802972"/>
                <a:gd name="connsiteX11" fmla="*/ 173039 w 388360"/>
                <a:gd name="connsiteY11" fmla="*/ 712904 h 802972"/>
                <a:gd name="connsiteX12" fmla="*/ 173039 w 388360"/>
                <a:gd name="connsiteY12" fmla="*/ 604091 h 802972"/>
                <a:gd name="connsiteX13" fmla="*/ 35854 w 388360"/>
                <a:gd name="connsiteY13" fmla="*/ 520096 h 802972"/>
                <a:gd name="connsiteX14" fmla="*/ -376 w 388360"/>
                <a:gd name="connsiteY14" fmla="*/ 483804 h 802972"/>
                <a:gd name="connsiteX15" fmla="*/ -376 w 388360"/>
                <a:gd name="connsiteY15" fmla="*/ 35893 h 802972"/>
                <a:gd name="connsiteX16" fmla="*/ 35854 w 388360"/>
                <a:gd name="connsiteY16" fmla="*/ -399 h 802972"/>
                <a:gd name="connsiteX17" fmla="*/ 194427 w 388360"/>
                <a:gd name="connsiteY17" fmla="*/ 22985 h 802972"/>
                <a:gd name="connsiteX18" fmla="*/ 155329 w 388360"/>
                <a:gd name="connsiteY18" fmla="*/ 62083 h 802972"/>
                <a:gd name="connsiteX19" fmla="*/ 194427 w 388360"/>
                <a:gd name="connsiteY19" fmla="*/ 101181 h 802972"/>
                <a:gd name="connsiteX20" fmla="*/ 233526 w 388360"/>
                <a:gd name="connsiteY20" fmla="*/ 62083 h 802972"/>
                <a:gd name="connsiteX21" fmla="*/ 194427 w 388360"/>
                <a:gd name="connsiteY21" fmla="*/ 22985 h 802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88360" h="802972">
                  <a:moveTo>
                    <a:pt x="36103" y="-399"/>
                  </a:moveTo>
                  <a:lnTo>
                    <a:pt x="351692" y="-399"/>
                  </a:lnTo>
                  <a:cubicBezTo>
                    <a:pt x="371707" y="-330"/>
                    <a:pt x="387916" y="15878"/>
                    <a:pt x="387983" y="35893"/>
                  </a:cubicBezTo>
                  <a:lnTo>
                    <a:pt x="387984" y="483804"/>
                  </a:lnTo>
                  <a:cubicBezTo>
                    <a:pt x="387984" y="503696"/>
                    <a:pt x="368654" y="509620"/>
                    <a:pt x="351692" y="520096"/>
                  </a:cubicBezTo>
                  <a:lnTo>
                    <a:pt x="214506" y="604091"/>
                  </a:lnTo>
                  <a:lnTo>
                    <a:pt x="214506" y="712904"/>
                  </a:lnTo>
                  <a:lnTo>
                    <a:pt x="232777" y="712904"/>
                  </a:lnTo>
                  <a:lnTo>
                    <a:pt x="232777" y="802574"/>
                  </a:lnTo>
                  <a:lnTo>
                    <a:pt x="154768" y="802574"/>
                  </a:lnTo>
                  <a:lnTo>
                    <a:pt x="154768" y="712904"/>
                  </a:lnTo>
                  <a:lnTo>
                    <a:pt x="173039" y="712904"/>
                  </a:lnTo>
                  <a:lnTo>
                    <a:pt x="173039" y="604091"/>
                  </a:lnTo>
                  <a:lnTo>
                    <a:pt x="35854" y="520096"/>
                  </a:lnTo>
                  <a:cubicBezTo>
                    <a:pt x="18892" y="509620"/>
                    <a:pt x="-376" y="503758"/>
                    <a:pt x="-376" y="483804"/>
                  </a:cubicBezTo>
                  <a:lnTo>
                    <a:pt x="-376" y="35893"/>
                  </a:lnTo>
                  <a:cubicBezTo>
                    <a:pt x="-342" y="15888"/>
                    <a:pt x="15849" y="-330"/>
                    <a:pt x="35854" y="-399"/>
                  </a:cubicBezTo>
                  <a:close/>
                  <a:moveTo>
                    <a:pt x="194427" y="22985"/>
                  </a:moveTo>
                  <a:cubicBezTo>
                    <a:pt x="172835" y="22985"/>
                    <a:pt x="155329" y="40490"/>
                    <a:pt x="155329" y="62083"/>
                  </a:cubicBezTo>
                  <a:cubicBezTo>
                    <a:pt x="155329" y="83676"/>
                    <a:pt x="172834" y="101181"/>
                    <a:pt x="194427" y="101181"/>
                  </a:cubicBezTo>
                  <a:cubicBezTo>
                    <a:pt x="216020" y="101181"/>
                    <a:pt x="233526" y="83676"/>
                    <a:pt x="233526" y="62083"/>
                  </a:cubicBezTo>
                  <a:cubicBezTo>
                    <a:pt x="233526" y="40490"/>
                    <a:pt x="216021" y="22985"/>
                    <a:pt x="194427" y="22985"/>
                  </a:cubicBezTo>
                  <a:close/>
                </a:path>
              </a:pathLst>
            </a:custGeom>
            <a:solidFill>
              <a:srgbClr val="DBDBDB"/>
            </a:solidFill>
            <a:ln w="62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502" name="Forme libre : forme 172">
              <a:extLst>
                <a:ext uri="{FF2B5EF4-FFF2-40B4-BE49-F238E27FC236}">
                  <a16:creationId xmlns:a16="http://schemas.microsoft.com/office/drawing/2014/main" id="{42DA9445-0521-42AD-8AA7-EE312E760609}"/>
                </a:ext>
              </a:extLst>
            </p:cNvPr>
            <p:cNvSpPr/>
            <p:nvPr/>
          </p:nvSpPr>
          <p:spPr>
            <a:xfrm>
              <a:off x="10111249" y="4157126"/>
              <a:ext cx="49512" cy="267966"/>
            </a:xfrm>
            <a:custGeom>
              <a:avLst/>
              <a:gdLst>
                <a:gd name="connsiteX0" fmla="*/ 49136 w 49512"/>
                <a:gd name="connsiteY0" fmla="*/ 245671 h 267966"/>
                <a:gd name="connsiteX1" fmla="*/ 21331 w 49512"/>
                <a:gd name="connsiteY1" fmla="*/ 267378 h 267966"/>
                <a:gd name="connsiteX2" fmla="*/ -376 w 49512"/>
                <a:gd name="connsiteY2" fmla="*/ 245671 h 267966"/>
                <a:gd name="connsiteX3" fmla="*/ -375 w 49512"/>
                <a:gd name="connsiteY3" fmla="*/ 21497 h 267966"/>
                <a:gd name="connsiteX4" fmla="*/ 27430 w 49512"/>
                <a:gd name="connsiteY4" fmla="*/ -209 h 267966"/>
                <a:gd name="connsiteX5" fmla="*/ 49137 w 49512"/>
                <a:gd name="connsiteY5" fmla="*/ 21497 h 2679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512" h="267966">
                  <a:moveTo>
                    <a:pt x="49136" y="245671"/>
                  </a:moveTo>
                  <a:cubicBezTo>
                    <a:pt x="47452" y="259343"/>
                    <a:pt x="35003" y="269062"/>
                    <a:pt x="21331" y="267378"/>
                  </a:cubicBezTo>
                  <a:cubicBezTo>
                    <a:pt x="9972" y="265979"/>
                    <a:pt x="1023" y="257030"/>
                    <a:pt x="-376" y="245671"/>
                  </a:cubicBezTo>
                  <a:lnTo>
                    <a:pt x="-375" y="21497"/>
                  </a:lnTo>
                  <a:cubicBezTo>
                    <a:pt x="1308" y="7825"/>
                    <a:pt x="13757" y="-1893"/>
                    <a:pt x="27430" y="-209"/>
                  </a:cubicBezTo>
                  <a:cubicBezTo>
                    <a:pt x="38788" y="1190"/>
                    <a:pt x="47737" y="10139"/>
                    <a:pt x="49137" y="21497"/>
                  </a:cubicBezTo>
                  <a:close/>
                </a:path>
              </a:pathLst>
            </a:custGeom>
            <a:solidFill>
              <a:srgbClr val="DBDBDB"/>
            </a:solidFill>
            <a:ln w="62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503" name="Forme libre : forme 173">
              <a:extLst>
                <a:ext uri="{FF2B5EF4-FFF2-40B4-BE49-F238E27FC236}">
                  <a16:creationId xmlns:a16="http://schemas.microsoft.com/office/drawing/2014/main" id="{7510171D-A9F8-432B-A57D-FE5C8F5BFA77}"/>
                </a:ext>
              </a:extLst>
            </p:cNvPr>
            <p:cNvSpPr/>
            <p:nvPr/>
          </p:nvSpPr>
          <p:spPr>
            <a:xfrm>
              <a:off x="9979053" y="4529407"/>
              <a:ext cx="312782" cy="387424"/>
            </a:xfrm>
            <a:custGeom>
              <a:avLst/>
              <a:gdLst>
                <a:gd name="connsiteX0" fmla="*/ 312407 w 312782"/>
                <a:gd name="connsiteY0" fmla="*/ -399 h 387424"/>
                <a:gd name="connsiteX1" fmla="*/ 312407 w 312782"/>
                <a:gd name="connsiteY1" fmla="*/ 278899 h 387424"/>
                <a:gd name="connsiteX2" fmla="*/ 283162 w 312782"/>
                <a:gd name="connsiteY2" fmla="*/ 308393 h 387424"/>
                <a:gd name="connsiteX3" fmla="*/ 156078 w 312782"/>
                <a:gd name="connsiteY3" fmla="*/ 387026 h 387424"/>
                <a:gd name="connsiteX4" fmla="*/ 28869 w 312782"/>
                <a:gd name="connsiteY4" fmla="*/ 308393 h 387424"/>
                <a:gd name="connsiteX5" fmla="*/ -376 w 312782"/>
                <a:gd name="connsiteY5" fmla="*/ 278899 h 387424"/>
                <a:gd name="connsiteX6" fmla="*/ -376 w 312782"/>
                <a:gd name="connsiteY6" fmla="*/ -399 h 3874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2782" h="387424">
                  <a:moveTo>
                    <a:pt x="312407" y="-399"/>
                  </a:moveTo>
                  <a:lnTo>
                    <a:pt x="312407" y="278899"/>
                  </a:lnTo>
                  <a:cubicBezTo>
                    <a:pt x="312407" y="295111"/>
                    <a:pt x="296880" y="299913"/>
                    <a:pt x="283162" y="308393"/>
                  </a:cubicBezTo>
                  <a:lnTo>
                    <a:pt x="156078" y="387026"/>
                  </a:lnTo>
                  <a:lnTo>
                    <a:pt x="28869" y="308393"/>
                  </a:lnTo>
                  <a:cubicBezTo>
                    <a:pt x="15151" y="299913"/>
                    <a:pt x="-376" y="295111"/>
                    <a:pt x="-376" y="278899"/>
                  </a:cubicBezTo>
                  <a:lnTo>
                    <a:pt x="-376" y="-399"/>
                  </a:lnTo>
                  <a:close/>
                </a:path>
              </a:pathLst>
            </a:custGeom>
            <a:solidFill>
              <a:srgbClr val="D9042B"/>
            </a:solidFill>
            <a:ln w="62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504" name="Forme libre : forme 174">
              <a:extLst>
                <a:ext uri="{FF2B5EF4-FFF2-40B4-BE49-F238E27FC236}">
                  <a16:creationId xmlns:a16="http://schemas.microsoft.com/office/drawing/2014/main" id="{74DD9652-1286-4F21-A5C9-C85E8F111318}"/>
                </a:ext>
              </a:extLst>
            </p:cNvPr>
            <p:cNvSpPr/>
            <p:nvPr/>
          </p:nvSpPr>
          <p:spPr>
            <a:xfrm>
              <a:off x="10051075" y="4506522"/>
              <a:ext cx="168862" cy="348326"/>
            </a:xfrm>
            <a:custGeom>
              <a:avLst/>
              <a:gdLst>
                <a:gd name="connsiteX0" fmla="*/ 12283 w 168862"/>
                <a:gd name="connsiteY0" fmla="*/ 68194 h 348326"/>
                <a:gd name="connsiteX1" fmla="*/ -189 w 168862"/>
                <a:gd name="connsiteY1" fmla="*/ 55722 h 348326"/>
                <a:gd name="connsiteX2" fmla="*/ 12283 w 168862"/>
                <a:gd name="connsiteY2" fmla="*/ 43251 h 348326"/>
                <a:gd name="connsiteX3" fmla="*/ 71647 w 168862"/>
                <a:gd name="connsiteY3" fmla="*/ 43251 h 348326"/>
                <a:gd name="connsiteX4" fmla="*/ 71647 w 168862"/>
                <a:gd name="connsiteY4" fmla="*/ 12072 h 348326"/>
                <a:gd name="connsiteX5" fmla="*/ 84118 w 168862"/>
                <a:gd name="connsiteY5" fmla="*/ -399 h 348326"/>
                <a:gd name="connsiteX6" fmla="*/ 96589 w 168862"/>
                <a:gd name="connsiteY6" fmla="*/ 12072 h 348326"/>
                <a:gd name="connsiteX7" fmla="*/ 96589 w 168862"/>
                <a:gd name="connsiteY7" fmla="*/ 43251 h 348326"/>
                <a:gd name="connsiteX8" fmla="*/ 156015 w 168862"/>
                <a:gd name="connsiteY8" fmla="*/ 43251 h 348326"/>
                <a:gd name="connsiteX9" fmla="*/ 168487 w 168862"/>
                <a:gd name="connsiteY9" fmla="*/ 55722 h 348326"/>
                <a:gd name="connsiteX10" fmla="*/ 156015 w 168862"/>
                <a:gd name="connsiteY10" fmla="*/ 68194 h 348326"/>
                <a:gd name="connsiteX11" fmla="*/ 96589 w 168862"/>
                <a:gd name="connsiteY11" fmla="*/ 68194 h 348326"/>
                <a:gd name="connsiteX12" fmla="*/ 96589 w 168862"/>
                <a:gd name="connsiteY12" fmla="*/ 106669 h 348326"/>
                <a:gd name="connsiteX13" fmla="*/ 130138 w 168862"/>
                <a:gd name="connsiteY13" fmla="*/ 106669 h 348326"/>
                <a:gd name="connsiteX14" fmla="*/ 142609 w 168862"/>
                <a:gd name="connsiteY14" fmla="*/ 119140 h 348326"/>
                <a:gd name="connsiteX15" fmla="*/ 130138 w 168862"/>
                <a:gd name="connsiteY15" fmla="*/ 131611 h 348326"/>
                <a:gd name="connsiteX16" fmla="*/ 96589 w 168862"/>
                <a:gd name="connsiteY16" fmla="*/ 131611 h 348326"/>
                <a:gd name="connsiteX17" fmla="*/ 96589 w 168862"/>
                <a:gd name="connsiteY17" fmla="*/ 170148 h 348326"/>
                <a:gd name="connsiteX18" fmla="*/ 156015 w 168862"/>
                <a:gd name="connsiteY18" fmla="*/ 170148 h 348326"/>
                <a:gd name="connsiteX19" fmla="*/ 168487 w 168862"/>
                <a:gd name="connsiteY19" fmla="*/ 182619 h 348326"/>
                <a:gd name="connsiteX20" fmla="*/ 156015 w 168862"/>
                <a:gd name="connsiteY20" fmla="*/ 195091 h 348326"/>
                <a:gd name="connsiteX21" fmla="*/ 96589 w 168862"/>
                <a:gd name="connsiteY21" fmla="*/ 195091 h 348326"/>
                <a:gd name="connsiteX22" fmla="*/ 96589 w 168862"/>
                <a:gd name="connsiteY22" fmla="*/ 233565 h 348326"/>
                <a:gd name="connsiteX23" fmla="*/ 130138 w 168862"/>
                <a:gd name="connsiteY23" fmla="*/ 233565 h 348326"/>
                <a:gd name="connsiteX24" fmla="*/ 142609 w 168862"/>
                <a:gd name="connsiteY24" fmla="*/ 246037 h 348326"/>
                <a:gd name="connsiteX25" fmla="*/ 130138 w 168862"/>
                <a:gd name="connsiteY25" fmla="*/ 258508 h 348326"/>
                <a:gd name="connsiteX26" fmla="*/ 96589 w 168862"/>
                <a:gd name="connsiteY26" fmla="*/ 258508 h 348326"/>
                <a:gd name="connsiteX27" fmla="*/ 96589 w 168862"/>
                <a:gd name="connsiteY27" fmla="*/ 297045 h 348326"/>
                <a:gd name="connsiteX28" fmla="*/ 156015 w 168862"/>
                <a:gd name="connsiteY28" fmla="*/ 297045 h 348326"/>
                <a:gd name="connsiteX29" fmla="*/ 168487 w 168862"/>
                <a:gd name="connsiteY29" fmla="*/ 309516 h 348326"/>
                <a:gd name="connsiteX30" fmla="*/ 156015 w 168862"/>
                <a:gd name="connsiteY30" fmla="*/ 321988 h 348326"/>
                <a:gd name="connsiteX31" fmla="*/ 96589 w 168862"/>
                <a:gd name="connsiteY31" fmla="*/ 321988 h 348326"/>
                <a:gd name="connsiteX32" fmla="*/ 96589 w 168862"/>
                <a:gd name="connsiteY32" fmla="*/ 335457 h 348326"/>
                <a:gd name="connsiteX33" fmla="*/ 84118 w 168862"/>
                <a:gd name="connsiteY33" fmla="*/ 347928 h 348326"/>
                <a:gd name="connsiteX34" fmla="*/ 71647 w 168862"/>
                <a:gd name="connsiteY34" fmla="*/ 335457 h 348326"/>
                <a:gd name="connsiteX35" fmla="*/ 71647 w 168862"/>
                <a:gd name="connsiteY35" fmla="*/ 321988 h 348326"/>
                <a:gd name="connsiteX36" fmla="*/ 12283 w 168862"/>
                <a:gd name="connsiteY36" fmla="*/ 321988 h 348326"/>
                <a:gd name="connsiteX37" fmla="*/ -189 w 168862"/>
                <a:gd name="connsiteY37" fmla="*/ 309516 h 348326"/>
                <a:gd name="connsiteX38" fmla="*/ 12283 w 168862"/>
                <a:gd name="connsiteY38" fmla="*/ 297045 h 348326"/>
                <a:gd name="connsiteX39" fmla="*/ 71647 w 168862"/>
                <a:gd name="connsiteY39" fmla="*/ 297045 h 348326"/>
                <a:gd name="connsiteX40" fmla="*/ 71647 w 168862"/>
                <a:gd name="connsiteY40" fmla="*/ 258508 h 348326"/>
                <a:gd name="connsiteX41" fmla="*/ 37911 w 168862"/>
                <a:gd name="connsiteY41" fmla="*/ 258508 h 348326"/>
                <a:gd name="connsiteX42" fmla="*/ 25440 w 168862"/>
                <a:gd name="connsiteY42" fmla="*/ 246037 h 348326"/>
                <a:gd name="connsiteX43" fmla="*/ 37911 w 168862"/>
                <a:gd name="connsiteY43" fmla="*/ 233565 h 348326"/>
                <a:gd name="connsiteX44" fmla="*/ 71459 w 168862"/>
                <a:gd name="connsiteY44" fmla="*/ 233565 h 348326"/>
                <a:gd name="connsiteX45" fmla="*/ 71459 w 168862"/>
                <a:gd name="connsiteY45" fmla="*/ 195091 h 348326"/>
                <a:gd name="connsiteX46" fmla="*/ 12095 w 168862"/>
                <a:gd name="connsiteY46" fmla="*/ 195091 h 348326"/>
                <a:gd name="connsiteX47" fmla="*/ -376 w 168862"/>
                <a:gd name="connsiteY47" fmla="*/ 182619 h 348326"/>
                <a:gd name="connsiteX48" fmla="*/ 12095 w 168862"/>
                <a:gd name="connsiteY48" fmla="*/ 170148 h 348326"/>
                <a:gd name="connsiteX49" fmla="*/ 71459 w 168862"/>
                <a:gd name="connsiteY49" fmla="*/ 170148 h 348326"/>
                <a:gd name="connsiteX50" fmla="*/ 71459 w 168862"/>
                <a:gd name="connsiteY50" fmla="*/ 131611 h 348326"/>
                <a:gd name="connsiteX51" fmla="*/ 37911 w 168862"/>
                <a:gd name="connsiteY51" fmla="*/ 131611 h 348326"/>
                <a:gd name="connsiteX52" fmla="*/ 25440 w 168862"/>
                <a:gd name="connsiteY52" fmla="*/ 119140 h 348326"/>
                <a:gd name="connsiteX53" fmla="*/ 37911 w 168862"/>
                <a:gd name="connsiteY53" fmla="*/ 106669 h 348326"/>
                <a:gd name="connsiteX54" fmla="*/ 71459 w 168862"/>
                <a:gd name="connsiteY54" fmla="*/ 106669 h 348326"/>
                <a:gd name="connsiteX55" fmla="*/ 71459 w 168862"/>
                <a:gd name="connsiteY55" fmla="*/ 68194 h 348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168862" h="348326">
                  <a:moveTo>
                    <a:pt x="12283" y="68194"/>
                  </a:moveTo>
                  <a:cubicBezTo>
                    <a:pt x="5394" y="68194"/>
                    <a:pt x="-189" y="62610"/>
                    <a:pt x="-189" y="55722"/>
                  </a:cubicBezTo>
                  <a:cubicBezTo>
                    <a:pt x="-189" y="48835"/>
                    <a:pt x="5394" y="43251"/>
                    <a:pt x="12283" y="43251"/>
                  </a:cubicBezTo>
                  <a:lnTo>
                    <a:pt x="71647" y="43251"/>
                  </a:lnTo>
                  <a:lnTo>
                    <a:pt x="71647" y="12072"/>
                  </a:lnTo>
                  <a:cubicBezTo>
                    <a:pt x="71647" y="5185"/>
                    <a:pt x="77230" y="-399"/>
                    <a:pt x="84118" y="-399"/>
                  </a:cubicBezTo>
                  <a:cubicBezTo>
                    <a:pt x="91006" y="-399"/>
                    <a:pt x="96589" y="5185"/>
                    <a:pt x="96589" y="12072"/>
                  </a:cubicBezTo>
                  <a:lnTo>
                    <a:pt x="96589" y="43251"/>
                  </a:lnTo>
                  <a:lnTo>
                    <a:pt x="156015" y="43251"/>
                  </a:lnTo>
                  <a:cubicBezTo>
                    <a:pt x="162903" y="43251"/>
                    <a:pt x="168487" y="48835"/>
                    <a:pt x="168487" y="55722"/>
                  </a:cubicBezTo>
                  <a:cubicBezTo>
                    <a:pt x="168487" y="62610"/>
                    <a:pt x="162903" y="68194"/>
                    <a:pt x="156015" y="68194"/>
                  </a:cubicBezTo>
                  <a:lnTo>
                    <a:pt x="96589" y="68194"/>
                  </a:lnTo>
                  <a:lnTo>
                    <a:pt x="96589" y="106669"/>
                  </a:lnTo>
                  <a:lnTo>
                    <a:pt x="130138" y="106669"/>
                  </a:lnTo>
                  <a:cubicBezTo>
                    <a:pt x="137026" y="106669"/>
                    <a:pt x="142609" y="112252"/>
                    <a:pt x="142609" y="119140"/>
                  </a:cubicBezTo>
                  <a:cubicBezTo>
                    <a:pt x="142609" y="126028"/>
                    <a:pt x="137026" y="131611"/>
                    <a:pt x="130138" y="131611"/>
                  </a:cubicBezTo>
                  <a:lnTo>
                    <a:pt x="96589" y="131611"/>
                  </a:lnTo>
                  <a:lnTo>
                    <a:pt x="96589" y="170148"/>
                  </a:lnTo>
                  <a:lnTo>
                    <a:pt x="156015" y="170148"/>
                  </a:lnTo>
                  <a:cubicBezTo>
                    <a:pt x="162903" y="170148"/>
                    <a:pt x="168487" y="175732"/>
                    <a:pt x="168487" y="182619"/>
                  </a:cubicBezTo>
                  <a:cubicBezTo>
                    <a:pt x="168487" y="189507"/>
                    <a:pt x="162903" y="195091"/>
                    <a:pt x="156015" y="195091"/>
                  </a:cubicBezTo>
                  <a:lnTo>
                    <a:pt x="96589" y="195091"/>
                  </a:lnTo>
                  <a:lnTo>
                    <a:pt x="96589" y="233565"/>
                  </a:lnTo>
                  <a:lnTo>
                    <a:pt x="130138" y="233565"/>
                  </a:lnTo>
                  <a:cubicBezTo>
                    <a:pt x="137026" y="233565"/>
                    <a:pt x="142609" y="239149"/>
                    <a:pt x="142609" y="246037"/>
                  </a:cubicBezTo>
                  <a:cubicBezTo>
                    <a:pt x="142609" y="252924"/>
                    <a:pt x="137026" y="258508"/>
                    <a:pt x="130138" y="258508"/>
                  </a:cubicBezTo>
                  <a:lnTo>
                    <a:pt x="96589" y="258508"/>
                  </a:lnTo>
                  <a:lnTo>
                    <a:pt x="96589" y="297045"/>
                  </a:lnTo>
                  <a:lnTo>
                    <a:pt x="156015" y="297045"/>
                  </a:lnTo>
                  <a:cubicBezTo>
                    <a:pt x="162903" y="297045"/>
                    <a:pt x="168487" y="302628"/>
                    <a:pt x="168487" y="309516"/>
                  </a:cubicBezTo>
                  <a:cubicBezTo>
                    <a:pt x="168487" y="316404"/>
                    <a:pt x="162903" y="321988"/>
                    <a:pt x="156015" y="321988"/>
                  </a:cubicBezTo>
                  <a:lnTo>
                    <a:pt x="96589" y="321988"/>
                  </a:lnTo>
                  <a:lnTo>
                    <a:pt x="96589" y="335457"/>
                  </a:lnTo>
                  <a:cubicBezTo>
                    <a:pt x="96589" y="342344"/>
                    <a:pt x="91006" y="347928"/>
                    <a:pt x="84118" y="347928"/>
                  </a:cubicBezTo>
                  <a:cubicBezTo>
                    <a:pt x="77230" y="347928"/>
                    <a:pt x="71647" y="342344"/>
                    <a:pt x="71647" y="335457"/>
                  </a:cubicBezTo>
                  <a:lnTo>
                    <a:pt x="71647" y="321988"/>
                  </a:lnTo>
                  <a:lnTo>
                    <a:pt x="12283" y="321988"/>
                  </a:lnTo>
                  <a:cubicBezTo>
                    <a:pt x="5394" y="321988"/>
                    <a:pt x="-189" y="316404"/>
                    <a:pt x="-189" y="309516"/>
                  </a:cubicBezTo>
                  <a:cubicBezTo>
                    <a:pt x="-189" y="302628"/>
                    <a:pt x="5394" y="297045"/>
                    <a:pt x="12283" y="297045"/>
                  </a:cubicBezTo>
                  <a:lnTo>
                    <a:pt x="71647" y="297045"/>
                  </a:lnTo>
                  <a:lnTo>
                    <a:pt x="71647" y="258508"/>
                  </a:lnTo>
                  <a:lnTo>
                    <a:pt x="37911" y="258508"/>
                  </a:lnTo>
                  <a:cubicBezTo>
                    <a:pt x="31023" y="258508"/>
                    <a:pt x="25440" y="252924"/>
                    <a:pt x="25440" y="246037"/>
                  </a:cubicBezTo>
                  <a:cubicBezTo>
                    <a:pt x="25440" y="239149"/>
                    <a:pt x="31023" y="233565"/>
                    <a:pt x="37911" y="233565"/>
                  </a:cubicBezTo>
                  <a:lnTo>
                    <a:pt x="71459" y="233565"/>
                  </a:lnTo>
                  <a:lnTo>
                    <a:pt x="71459" y="195091"/>
                  </a:lnTo>
                  <a:lnTo>
                    <a:pt x="12095" y="195091"/>
                  </a:lnTo>
                  <a:cubicBezTo>
                    <a:pt x="5207" y="195091"/>
                    <a:pt x="-376" y="189507"/>
                    <a:pt x="-376" y="182619"/>
                  </a:cubicBezTo>
                  <a:cubicBezTo>
                    <a:pt x="-376" y="175732"/>
                    <a:pt x="5207" y="170148"/>
                    <a:pt x="12095" y="170148"/>
                  </a:cubicBezTo>
                  <a:lnTo>
                    <a:pt x="71459" y="170148"/>
                  </a:lnTo>
                  <a:lnTo>
                    <a:pt x="71459" y="131611"/>
                  </a:lnTo>
                  <a:lnTo>
                    <a:pt x="37911" y="131611"/>
                  </a:lnTo>
                  <a:cubicBezTo>
                    <a:pt x="31023" y="131611"/>
                    <a:pt x="25440" y="126028"/>
                    <a:pt x="25440" y="119140"/>
                  </a:cubicBezTo>
                  <a:cubicBezTo>
                    <a:pt x="25440" y="112252"/>
                    <a:pt x="31023" y="106669"/>
                    <a:pt x="37911" y="106669"/>
                  </a:cubicBezTo>
                  <a:lnTo>
                    <a:pt x="71459" y="106669"/>
                  </a:lnTo>
                  <a:lnTo>
                    <a:pt x="71459" y="68194"/>
                  </a:lnTo>
                  <a:close/>
                </a:path>
              </a:pathLst>
            </a:custGeom>
            <a:solidFill>
              <a:srgbClr val="FFFFFF"/>
            </a:solidFill>
            <a:ln w="62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505" name="Forme libre : forme 175">
              <a:extLst>
                <a:ext uri="{FF2B5EF4-FFF2-40B4-BE49-F238E27FC236}">
                  <a16:creationId xmlns:a16="http://schemas.microsoft.com/office/drawing/2014/main" id="{6E984E66-0EDB-4BE9-8DFE-702A1E70583C}"/>
                </a:ext>
              </a:extLst>
            </p:cNvPr>
            <p:cNvSpPr/>
            <p:nvPr/>
          </p:nvSpPr>
          <p:spPr>
            <a:xfrm>
              <a:off x="10528392" y="4157126"/>
              <a:ext cx="178584" cy="425085"/>
            </a:xfrm>
            <a:custGeom>
              <a:avLst/>
              <a:gdLst>
                <a:gd name="connsiteX0" fmla="*/ 82336 w 178584"/>
                <a:gd name="connsiteY0" fmla="*/ 282399 h 425085"/>
                <a:gd name="connsiteX1" fmla="*/ 57393 w 178584"/>
                <a:gd name="connsiteY1" fmla="*/ 257457 h 425085"/>
                <a:gd name="connsiteX2" fmla="*/ 57393 w 178584"/>
                <a:gd name="connsiteY2" fmla="*/ 245484 h 425085"/>
                <a:gd name="connsiteX3" fmla="*/ 57393 w 178584"/>
                <a:gd name="connsiteY3" fmla="*/ 21497 h 425085"/>
                <a:gd name="connsiteX4" fmla="*/ 85198 w 178584"/>
                <a:gd name="connsiteY4" fmla="*/ -209 h 425085"/>
                <a:gd name="connsiteX5" fmla="*/ 106905 w 178584"/>
                <a:gd name="connsiteY5" fmla="*/ 21497 h 425085"/>
                <a:gd name="connsiteX6" fmla="*/ 106904 w 178584"/>
                <a:gd name="connsiteY6" fmla="*/ 236068 h 425085"/>
                <a:gd name="connsiteX7" fmla="*/ 174970 w 178584"/>
                <a:gd name="connsiteY7" fmla="*/ 353383 h 425085"/>
                <a:gd name="connsiteX8" fmla="*/ 57655 w 178584"/>
                <a:gd name="connsiteY8" fmla="*/ 421448 h 425085"/>
                <a:gd name="connsiteX9" fmla="*/ 41305 w 178584"/>
                <a:gd name="connsiteY9" fmla="*/ 415470 h 425085"/>
                <a:gd name="connsiteX10" fmla="*/ 8193 w 178584"/>
                <a:gd name="connsiteY10" fmla="*/ 389654 h 425085"/>
                <a:gd name="connsiteX11" fmla="*/ 5751 w 178584"/>
                <a:gd name="connsiteY11" fmla="*/ 354464 h 425085"/>
                <a:gd name="connsiteX12" fmla="*/ 40942 w 178584"/>
                <a:gd name="connsiteY12" fmla="*/ 352023 h 425085"/>
                <a:gd name="connsiteX13" fmla="*/ 46230 w 178584"/>
                <a:gd name="connsiteY13" fmla="*/ 358475 h 425085"/>
                <a:gd name="connsiteX14" fmla="*/ 62381 w 178584"/>
                <a:gd name="connsiteY14" fmla="*/ 370947 h 425085"/>
                <a:gd name="connsiteX15" fmla="*/ 82148 w 178584"/>
                <a:gd name="connsiteY15" fmla="*/ 375312 h 425085"/>
                <a:gd name="connsiteX16" fmla="*/ 130275 w 178584"/>
                <a:gd name="connsiteY16" fmla="*/ 330588 h 425085"/>
                <a:gd name="connsiteX17" fmla="*/ 85551 w 178584"/>
                <a:gd name="connsiteY17" fmla="*/ 282462 h 425085"/>
                <a:gd name="connsiteX18" fmla="*/ 82148 w 178584"/>
                <a:gd name="connsiteY18" fmla="*/ 282462 h 4250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78584" h="425085">
                  <a:moveTo>
                    <a:pt x="82336" y="282399"/>
                  </a:moveTo>
                  <a:cubicBezTo>
                    <a:pt x="68561" y="282399"/>
                    <a:pt x="57393" y="271232"/>
                    <a:pt x="57393" y="257457"/>
                  </a:cubicBezTo>
                  <a:cubicBezTo>
                    <a:pt x="58391" y="253528"/>
                    <a:pt x="58391" y="249413"/>
                    <a:pt x="57393" y="245484"/>
                  </a:cubicBezTo>
                  <a:lnTo>
                    <a:pt x="57393" y="21497"/>
                  </a:lnTo>
                  <a:cubicBezTo>
                    <a:pt x="59077" y="7825"/>
                    <a:pt x="71526" y="-1893"/>
                    <a:pt x="85198" y="-209"/>
                  </a:cubicBezTo>
                  <a:cubicBezTo>
                    <a:pt x="96557" y="1190"/>
                    <a:pt x="105506" y="10139"/>
                    <a:pt x="106905" y="21497"/>
                  </a:cubicBezTo>
                  <a:lnTo>
                    <a:pt x="106904" y="236068"/>
                  </a:lnTo>
                  <a:cubicBezTo>
                    <a:pt x="158096" y="249668"/>
                    <a:pt x="188569" y="302192"/>
                    <a:pt x="174970" y="353383"/>
                  </a:cubicBezTo>
                  <a:cubicBezTo>
                    <a:pt x="161370" y="404574"/>
                    <a:pt x="108846" y="435048"/>
                    <a:pt x="57655" y="421448"/>
                  </a:cubicBezTo>
                  <a:cubicBezTo>
                    <a:pt x="52035" y="419955"/>
                    <a:pt x="46562" y="417954"/>
                    <a:pt x="41305" y="415470"/>
                  </a:cubicBezTo>
                  <a:cubicBezTo>
                    <a:pt x="28506" y="409400"/>
                    <a:pt x="17201" y="400586"/>
                    <a:pt x="8193" y="389654"/>
                  </a:cubicBezTo>
                  <a:cubicBezTo>
                    <a:pt x="-2199" y="380610"/>
                    <a:pt x="-3292" y="364855"/>
                    <a:pt x="5751" y="354464"/>
                  </a:cubicBezTo>
                  <a:cubicBezTo>
                    <a:pt x="14795" y="344072"/>
                    <a:pt x="30550" y="342980"/>
                    <a:pt x="40942" y="352023"/>
                  </a:cubicBezTo>
                  <a:cubicBezTo>
                    <a:pt x="43054" y="353862"/>
                    <a:pt x="44842" y="356043"/>
                    <a:pt x="46230" y="358475"/>
                  </a:cubicBezTo>
                  <a:cubicBezTo>
                    <a:pt x="50638" y="363763"/>
                    <a:pt x="56150" y="368020"/>
                    <a:pt x="62381" y="370947"/>
                  </a:cubicBezTo>
                  <a:cubicBezTo>
                    <a:pt x="68561" y="373861"/>
                    <a:pt x="75316" y="375352"/>
                    <a:pt x="82148" y="375312"/>
                  </a:cubicBezTo>
                  <a:cubicBezTo>
                    <a:pt x="107788" y="376251"/>
                    <a:pt x="129335" y="356228"/>
                    <a:pt x="130275" y="330588"/>
                  </a:cubicBezTo>
                  <a:cubicBezTo>
                    <a:pt x="131215" y="304949"/>
                    <a:pt x="111192" y="283402"/>
                    <a:pt x="85551" y="282462"/>
                  </a:cubicBezTo>
                  <a:cubicBezTo>
                    <a:pt x="84417" y="282420"/>
                    <a:pt x="83282" y="282420"/>
                    <a:pt x="82148" y="282462"/>
                  </a:cubicBezTo>
                  <a:close/>
                </a:path>
              </a:pathLst>
            </a:custGeom>
            <a:solidFill>
              <a:srgbClr val="DBDBDB"/>
            </a:solidFill>
            <a:ln w="62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506" name="Forme libre : forme 176">
              <a:extLst>
                <a:ext uri="{FF2B5EF4-FFF2-40B4-BE49-F238E27FC236}">
                  <a16:creationId xmlns:a16="http://schemas.microsoft.com/office/drawing/2014/main" id="{FD0C7605-BB88-46BD-842F-A52CE4F5B456}"/>
                </a:ext>
              </a:extLst>
            </p:cNvPr>
            <p:cNvSpPr/>
            <p:nvPr/>
          </p:nvSpPr>
          <p:spPr>
            <a:xfrm>
              <a:off x="8945794" y="5997717"/>
              <a:ext cx="1824701" cy="641124"/>
            </a:xfrm>
            <a:custGeom>
              <a:avLst/>
              <a:gdLst>
                <a:gd name="connsiteX0" fmla="*/ 27685 w 1824701"/>
                <a:gd name="connsiteY0" fmla="*/ 129504 h 641124"/>
                <a:gd name="connsiteX1" fmla="*/ -376 w 1824701"/>
                <a:gd name="connsiteY1" fmla="*/ 597182 h 641124"/>
                <a:gd name="connsiteX2" fmla="*/ 1232362 w 1824701"/>
                <a:gd name="connsiteY2" fmla="*/ 630107 h 641124"/>
                <a:gd name="connsiteX3" fmla="*/ 1824007 w 1824701"/>
                <a:gd name="connsiteY3" fmla="*/ 440542 h 641124"/>
                <a:gd name="connsiteX4" fmla="*/ 1421554 w 1824701"/>
                <a:gd name="connsiteY4" fmla="*/ 117220 h 641124"/>
                <a:gd name="connsiteX5" fmla="*/ 1701413 w 1824701"/>
                <a:gd name="connsiteY5" fmla="*/ 113167 h 641124"/>
                <a:gd name="connsiteX6" fmla="*/ 1557991 w 1824701"/>
                <a:gd name="connsiteY6" fmla="*/ 45010 h 641124"/>
                <a:gd name="connsiteX7" fmla="*/ 1167012 w 1824701"/>
                <a:gd name="connsiteY7" fmla="*/ 2607 h 641124"/>
                <a:gd name="connsiteX8" fmla="*/ 27685 w 1824701"/>
                <a:gd name="connsiteY8" fmla="*/ 129504 h 641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24701" h="641124">
                  <a:moveTo>
                    <a:pt x="27685" y="129504"/>
                  </a:moveTo>
                  <a:cubicBezTo>
                    <a:pt x="-687" y="332601"/>
                    <a:pt x="27997" y="393898"/>
                    <a:pt x="-376" y="597182"/>
                  </a:cubicBezTo>
                  <a:cubicBezTo>
                    <a:pt x="320638" y="623248"/>
                    <a:pt x="815380" y="658729"/>
                    <a:pt x="1232362" y="630107"/>
                  </a:cubicBezTo>
                  <a:cubicBezTo>
                    <a:pt x="1476864" y="613396"/>
                    <a:pt x="1836540" y="612585"/>
                    <a:pt x="1824007" y="440542"/>
                  </a:cubicBezTo>
                  <a:lnTo>
                    <a:pt x="1421554" y="117220"/>
                  </a:lnTo>
                  <a:cubicBezTo>
                    <a:pt x="1507108" y="96517"/>
                    <a:pt x="1629016" y="101007"/>
                    <a:pt x="1701413" y="113167"/>
                  </a:cubicBezTo>
                  <a:cubicBezTo>
                    <a:pt x="1680523" y="86228"/>
                    <a:pt x="1671731" y="78434"/>
                    <a:pt x="1557991" y="45010"/>
                  </a:cubicBezTo>
                  <a:cubicBezTo>
                    <a:pt x="1480232" y="22187"/>
                    <a:pt x="1332071" y="7596"/>
                    <a:pt x="1167012" y="2607"/>
                  </a:cubicBezTo>
                  <a:cubicBezTo>
                    <a:pt x="537641" y="-15913"/>
                    <a:pt x="375388" y="54177"/>
                    <a:pt x="27685" y="129504"/>
                  </a:cubicBezTo>
                  <a:close/>
                </a:path>
              </a:pathLst>
            </a:custGeom>
            <a:solidFill>
              <a:srgbClr val="D9042B"/>
            </a:solidFill>
            <a:ln w="62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507" name="Forme libre : forme 177">
              <a:extLst>
                <a:ext uri="{FF2B5EF4-FFF2-40B4-BE49-F238E27FC236}">
                  <a16:creationId xmlns:a16="http://schemas.microsoft.com/office/drawing/2014/main" id="{0A537E9C-4C1C-4A20-8118-08DCC2DA96D1}"/>
                </a:ext>
              </a:extLst>
            </p:cNvPr>
            <p:cNvSpPr/>
            <p:nvPr/>
          </p:nvSpPr>
          <p:spPr>
            <a:xfrm>
              <a:off x="5833800" y="5986007"/>
              <a:ext cx="3803286" cy="619892"/>
            </a:xfrm>
            <a:custGeom>
              <a:avLst/>
              <a:gdLst>
                <a:gd name="connsiteX0" fmla="*/ 3802910 w 3803286"/>
                <a:gd name="connsiteY0" fmla="*/ -399 h 619892"/>
                <a:gd name="connsiteX1" fmla="*/ 474723 w 3803286"/>
                <a:gd name="connsiteY1" fmla="*/ -399 h 619892"/>
                <a:gd name="connsiteX2" fmla="*/ -376 w 3803286"/>
                <a:gd name="connsiteY2" fmla="*/ 474700 h 619892"/>
                <a:gd name="connsiteX3" fmla="*/ -376 w 3803286"/>
                <a:gd name="connsiteY3" fmla="*/ 619494 h 619892"/>
                <a:gd name="connsiteX4" fmla="*/ 3802910 w 3803286"/>
                <a:gd name="connsiteY4" fmla="*/ 619494 h 6198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3286" h="619892">
                  <a:moveTo>
                    <a:pt x="3802910" y="-399"/>
                  </a:moveTo>
                  <a:lnTo>
                    <a:pt x="474723" y="-399"/>
                  </a:lnTo>
                  <a:cubicBezTo>
                    <a:pt x="212660" y="389"/>
                    <a:pt x="411" y="212637"/>
                    <a:pt x="-376" y="474700"/>
                  </a:cubicBezTo>
                  <a:lnTo>
                    <a:pt x="-376" y="619494"/>
                  </a:lnTo>
                  <a:lnTo>
                    <a:pt x="3802910" y="619494"/>
                  </a:lnTo>
                  <a:close/>
                </a:path>
              </a:pathLst>
            </a:custGeom>
            <a:solidFill>
              <a:srgbClr val="313759"/>
            </a:solidFill>
            <a:ln w="62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508" name="Forme libre : forme 178">
              <a:extLst>
                <a:ext uri="{FF2B5EF4-FFF2-40B4-BE49-F238E27FC236}">
                  <a16:creationId xmlns:a16="http://schemas.microsoft.com/office/drawing/2014/main" id="{B6046567-A391-4DF6-B95A-7A0F37AEDF74}"/>
                </a:ext>
              </a:extLst>
            </p:cNvPr>
            <p:cNvSpPr/>
            <p:nvPr/>
          </p:nvSpPr>
          <p:spPr>
            <a:xfrm>
              <a:off x="10905970" y="6983534"/>
              <a:ext cx="1100707" cy="515836"/>
            </a:xfrm>
            <a:custGeom>
              <a:avLst/>
              <a:gdLst>
                <a:gd name="connsiteX0" fmla="*/ 54144 w 1100707"/>
                <a:gd name="connsiteY0" fmla="*/ 352917 h 515836"/>
                <a:gd name="connsiteX1" fmla="*/ 987132 w 1100707"/>
                <a:gd name="connsiteY1" fmla="*/ 4840 h 515836"/>
                <a:gd name="connsiteX2" fmla="*/ 1095072 w 1100707"/>
                <a:gd name="connsiteY2" fmla="*/ 54102 h 515836"/>
                <a:gd name="connsiteX3" fmla="*/ 1095072 w 1100707"/>
                <a:gd name="connsiteY3" fmla="*/ 54101 h 515836"/>
                <a:gd name="connsiteX4" fmla="*/ 1045810 w 1100707"/>
                <a:gd name="connsiteY4" fmla="*/ 162103 h 515836"/>
                <a:gd name="connsiteX5" fmla="*/ 112823 w 1100707"/>
                <a:gd name="connsiteY5" fmla="*/ 510181 h 515836"/>
                <a:gd name="connsiteX6" fmla="*/ 4882 w 1100707"/>
                <a:gd name="connsiteY6" fmla="*/ 460919 h 515836"/>
                <a:gd name="connsiteX7" fmla="*/ 4883 w 1100707"/>
                <a:gd name="connsiteY7" fmla="*/ 460919 h 515836"/>
                <a:gd name="connsiteX8" fmla="*/ 54145 w 1100707"/>
                <a:gd name="connsiteY8" fmla="*/ 352917 h 515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0707" h="515836">
                  <a:moveTo>
                    <a:pt x="54144" y="352917"/>
                  </a:moveTo>
                  <a:lnTo>
                    <a:pt x="987132" y="4840"/>
                  </a:lnTo>
                  <a:cubicBezTo>
                    <a:pt x="1030536" y="-11195"/>
                    <a:pt x="1078745" y="10807"/>
                    <a:pt x="1095072" y="54102"/>
                  </a:cubicBezTo>
                  <a:lnTo>
                    <a:pt x="1095072" y="54101"/>
                  </a:lnTo>
                  <a:cubicBezTo>
                    <a:pt x="1111148" y="97523"/>
                    <a:pt x="1089139" y="145777"/>
                    <a:pt x="1045810" y="162103"/>
                  </a:cubicBezTo>
                  <a:lnTo>
                    <a:pt x="112823" y="510181"/>
                  </a:lnTo>
                  <a:cubicBezTo>
                    <a:pt x="69417" y="526253"/>
                    <a:pt x="21182" y="504239"/>
                    <a:pt x="4882" y="460919"/>
                  </a:cubicBezTo>
                  <a:lnTo>
                    <a:pt x="4883" y="460919"/>
                  </a:lnTo>
                  <a:cubicBezTo>
                    <a:pt x="-11193" y="417497"/>
                    <a:pt x="10816" y="369243"/>
                    <a:pt x="54145" y="352917"/>
                  </a:cubicBezTo>
                  <a:close/>
                </a:path>
              </a:pathLst>
            </a:custGeom>
            <a:solidFill>
              <a:srgbClr val="FFFFFF"/>
            </a:solidFill>
            <a:ln w="62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509" name="Forme libre : forme 179">
              <a:extLst>
                <a:ext uri="{FF2B5EF4-FFF2-40B4-BE49-F238E27FC236}">
                  <a16:creationId xmlns:a16="http://schemas.microsoft.com/office/drawing/2014/main" id="{A0560B54-84E8-4F4E-AA7A-110B3472D860}"/>
                </a:ext>
              </a:extLst>
            </p:cNvPr>
            <p:cNvSpPr/>
            <p:nvPr/>
          </p:nvSpPr>
          <p:spPr>
            <a:xfrm>
              <a:off x="5984766" y="7107126"/>
              <a:ext cx="167803" cy="358054"/>
            </a:xfrm>
            <a:custGeom>
              <a:avLst/>
              <a:gdLst>
                <a:gd name="connsiteX0" fmla="*/ 0 w 167803"/>
                <a:gd name="connsiteY0" fmla="*/ 0 h 358054"/>
                <a:gd name="connsiteX1" fmla="*/ 167803 w 167803"/>
                <a:gd name="connsiteY1" fmla="*/ 0 h 358054"/>
                <a:gd name="connsiteX2" fmla="*/ 167803 w 167803"/>
                <a:gd name="connsiteY2" fmla="*/ 358054 h 358054"/>
                <a:gd name="connsiteX3" fmla="*/ 0 w 167803"/>
                <a:gd name="connsiteY3" fmla="*/ 358054 h 358054"/>
              </a:gdLst>
              <a:ahLst/>
              <a:cxnLst>
                <a:cxn ang="0">
                  <a:pos x="connsiteX0" y="connsiteY0"/>
                </a:cxn>
                <a:cxn ang="0">
                  <a:pos x="connsiteX1" y="connsiteY1"/>
                </a:cxn>
                <a:cxn ang="0">
                  <a:pos x="connsiteX2" y="connsiteY2"/>
                </a:cxn>
                <a:cxn ang="0">
                  <a:pos x="connsiteX3" y="connsiteY3"/>
                </a:cxn>
              </a:cxnLst>
              <a:rect l="l" t="t" r="r" b="b"/>
              <a:pathLst>
                <a:path w="167803" h="358054">
                  <a:moveTo>
                    <a:pt x="0" y="0"/>
                  </a:moveTo>
                  <a:lnTo>
                    <a:pt x="167803" y="0"/>
                  </a:lnTo>
                  <a:lnTo>
                    <a:pt x="167803" y="358054"/>
                  </a:lnTo>
                  <a:lnTo>
                    <a:pt x="0" y="358054"/>
                  </a:lnTo>
                  <a:close/>
                </a:path>
              </a:pathLst>
            </a:custGeom>
            <a:solidFill>
              <a:srgbClr val="B3B3B3"/>
            </a:solidFill>
            <a:ln w="62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510" name="Forme libre : forme 180">
              <a:extLst>
                <a:ext uri="{FF2B5EF4-FFF2-40B4-BE49-F238E27FC236}">
                  <a16:creationId xmlns:a16="http://schemas.microsoft.com/office/drawing/2014/main" id="{40815491-7560-46FE-A367-DD258244BBC6}"/>
                </a:ext>
              </a:extLst>
            </p:cNvPr>
            <p:cNvSpPr/>
            <p:nvPr/>
          </p:nvSpPr>
          <p:spPr>
            <a:xfrm>
              <a:off x="10997407" y="7107126"/>
              <a:ext cx="167803" cy="358054"/>
            </a:xfrm>
            <a:custGeom>
              <a:avLst/>
              <a:gdLst>
                <a:gd name="connsiteX0" fmla="*/ 0 w 167803"/>
                <a:gd name="connsiteY0" fmla="*/ 0 h 358054"/>
                <a:gd name="connsiteX1" fmla="*/ 167803 w 167803"/>
                <a:gd name="connsiteY1" fmla="*/ 0 h 358054"/>
                <a:gd name="connsiteX2" fmla="*/ 167803 w 167803"/>
                <a:gd name="connsiteY2" fmla="*/ 358054 h 358054"/>
                <a:gd name="connsiteX3" fmla="*/ 0 w 167803"/>
                <a:gd name="connsiteY3" fmla="*/ 358054 h 358054"/>
              </a:gdLst>
              <a:ahLst/>
              <a:cxnLst>
                <a:cxn ang="0">
                  <a:pos x="connsiteX0" y="connsiteY0"/>
                </a:cxn>
                <a:cxn ang="0">
                  <a:pos x="connsiteX1" y="connsiteY1"/>
                </a:cxn>
                <a:cxn ang="0">
                  <a:pos x="connsiteX2" y="connsiteY2"/>
                </a:cxn>
                <a:cxn ang="0">
                  <a:pos x="connsiteX3" y="connsiteY3"/>
                </a:cxn>
              </a:cxnLst>
              <a:rect l="l" t="t" r="r" b="b"/>
              <a:pathLst>
                <a:path w="167803" h="358054">
                  <a:moveTo>
                    <a:pt x="0" y="0"/>
                  </a:moveTo>
                  <a:lnTo>
                    <a:pt x="167803" y="0"/>
                  </a:lnTo>
                  <a:lnTo>
                    <a:pt x="167803" y="358054"/>
                  </a:lnTo>
                  <a:lnTo>
                    <a:pt x="0" y="358054"/>
                  </a:lnTo>
                  <a:close/>
                </a:path>
              </a:pathLst>
            </a:custGeom>
            <a:solidFill>
              <a:srgbClr val="B3B3B3"/>
            </a:solidFill>
            <a:ln w="62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511" name="Forme libre : forme 181">
              <a:extLst>
                <a:ext uri="{FF2B5EF4-FFF2-40B4-BE49-F238E27FC236}">
                  <a16:creationId xmlns:a16="http://schemas.microsoft.com/office/drawing/2014/main" id="{1F60E6B7-8BC0-45CB-A3A0-B2C0181EE848}"/>
                </a:ext>
              </a:extLst>
            </p:cNvPr>
            <p:cNvSpPr/>
            <p:nvPr/>
          </p:nvSpPr>
          <p:spPr>
            <a:xfrm>
              <a:off x="9645254" y="7107126"/>
              <a:ext cx="167803" cy="358054"/>
            </a:xfrm>
            <a:custGeom>
              <a:avLst/>
              <a:gdLst>
                <a:gd name="connsiteX0" fmla="*/ 0 w 167803"/>
                <a:gd name="connsiteY0" fmla="*/ 0 h 358054"/>
                <a:gd name="connsiteX1" fmla="*/ 167803 w 167803"/>
                <a:gd name="connsiteY1" fmla="*/ 0 h 358054"/>
                <a:gd name="connsiteX2" fmla="*/ 167803 w 167803"/>
                <a:gd name="connsiteY2" fmla="*/ 358054 h 358054"/>
                <a:gd name="connsiteX3" fmla="*/ 0 w 167803"/>
                <a:gd name="connsiteY3" fmla="*/ 358054 h 358054"/>
              </a:gdLst>
              <a:ahLst/>
              <a:cxnLst>
                <a:cxn ang="0">
                  <a:pos x="connsiteX0" y="connsiteY0"/>
                </a:cxn>
                <a:cxn ang="0">
                  <a:pos x="connsiteX1" y="connsiteY1"/>
                </a:cxn>
                <a:cxn ang="0">
                  <a:pos x="connsiteX2" y="connsiteY2"/>
                </a:cxn>
                <a:cxn ang="0">
                  <a:pos x="connsiteX3" y="connsiteY3"/>
                </a:cxn>
              </a:cxnLst>
              <a:rect l="l" t="t" r="r" b="b"/>
              <a:pathLst>
                <a:path w="167803" h="358054">
                  <a:moveTo>
                    <a:pt x="0" y="0"/>
                  </a:moveTo>
                  <a:lnTo>
                    <a:pt x="167803" y="0"/>
                  </a:lnTo>
                  <a:lnTo>
                    <a:pt x="167803" y="358054"/>
                  </a:lnTo>
                  <a:lnTo>
                    <a:pt x="0" y="358054"/>
                  </a:lnTo>
                  <a:close/>
                </a:path>
              </a:pathLst>
            </a:custGeom>
            <a:solidFill>
              <a:srgbClr val="B3B3B3"/>
            </a:solidFill>
            <a:ln w="62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512" name="Forme libre : forme 182">
              <a:extLst>
                <a:ext uri="{FF2B5EF4-FFF2-40B4-BE49-F238E27FC236}">
                  <a16:creationId xmlns:a16="http://schemas.microsoft.com/office/drawing/2014/main" id="{202DC9FB-D29B-4239-B839-EA072CB8F551}"/>
                </a:ext>
              </a:extLst>
            </p:cNvPr>
            <p:cNvSpPr/>
            <p:nvPr/>
          </p:nvSpPr>
          <p:spPr>
            <a:xfrm rot="-1840136">
              <a:off x="6068452" y="9119455"/>
              <a:ext cx="495540" cy="495540"/>
            </a:xfrm>
            <a:custGeom>
              <a:avLst/>
              <a:gdLst>
                <a:gd name="connsiteX0" fmla="*/ 495161 w 495540"/>
                <a:gd name="connsiteY0" fmla="*/ 247377 h 495540"/>
                <a:gd name="connsiteX1" fmla="*/ 247391 w 495540"/>
                <a:gd name="connsiteY1" fmla="*/ 495147 h 495540"/>
                <a:gd name="connsiteX2" fmla="*/ -379 w 495540"/>
                <a:gd name="connsiteY2" fmla="*/ 247377 h 495540"/>
                <a:gd name="connsiteX3" fmla="*/ 247391 w 495540"/>
                <a:gd name="connsiteY3" fmla="*/ -393 h 495540"/>
                <a:gd name="connsiteX4" fmla="*/ 495161 w 495540"/>
                <a:gd name="connsiteY4" fmla="*/ 247377 h 4955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5540" h="495540">
                  <a:moveTo>
                    <a:pt x="495161" y="247377"/>
                  </a:moveTo>
                  <a:cubicBezTo>
                    <a:pt x="495161" y="384216"/>
                    <a:pt x="384231" y="495147"/>
                    <a:pt x="247391" y="495147"/>
                  </a:cubicBezTo>
                  <a:cubicBezTo>
                    <a:pt x="110551" y="495147"/>
                    <a:pt x="-379" y="384216"/>
                    <a:pt x="-379" y="247377"/>
                  </a:cubicBezTo>
                  <a:cubicBezTo>
                    <a:pt x="-379" y="110537"/>
                    <a:pt x="110551" y="-393"/>
                    <a:pt x="247391" y="-393"/>
                  </a:cubicBezTo>
                  <a:cubicBezTo>
                    <a:pt x="384231" y="-393"/>
                    <a:pt x="495161" y="110537"/>
                    <a:pt x="495161" y="247377"/>
                  </a:cubicBezTo>
                  <a:close/>
                </a:path>
              </a:pathLst>
            </a:custGeom>
            <a:solidFill>
              <a:srgbClr val="1A1A1A"/>
            </a:solidFill>
            <a:ln w="623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513" name="Forme libre : forme 183">
              <a:extLst>
                <a:ext uri="{FF2B5EF4-FFF2-40B4-BE49-F238E27FC236}">
                  <a16:creationId xmlns:a16="http://schemas.microsoft.com/office/drawing/2014/main" id="{7F8ECB0E-89C7-4788-AD69-2CAAE217A987}"/>
                </a:ext>
              </a:extLst>
            </p:cNvPr>
            <p:cNvSpPr/>
            <p:nvPr/>
          </p:nvSpPr>
          <p:spPr>
            <a:xfrm>
              <a:off x="6410291" y="7330614"/>
              <a:ext cx="167865" cy="1704656"/>
            </a:xfrm>
            <a:custGeom>
              <a:avLst/>
              <a:gdLst>
                <a:gd name="connsiteX0" fmla="*/ -376 w 167865"/>
                <a:gd name="connsiteY0" fmla="*/ 1704258 h 1704656"/>
                <a:gd name="connsiteX1" fmla="*/ 167489 w 167865"/>
                <a:gd name="connsiteY1" fmla="*/ 1704258 h 1704656"/>
                <a:gd name="connsiteX2" fmla="*/ 167489 w 167865"/>
                <a:gd name="connsiteY2" fmla="*/ -399 h 1704656"/>
                <a:gd name="connsiteX3" fmla="*/ -376 w 167865"/>
                <a:gd name="connsiteY3" fmla="*/ -399 h 1704656"/>
              </a:gdLst>
              <a:ahLst/>
              <a:cxnLst>
                <a:cxn ang="0">
                  <a:pos x="connsiteX0" y="connsiteY0"/>
                </a:cxn>
                <a:cxn ang="0">
                  <a:pos x="connsiteX1" y="connsiteY1"/>
                </a:cxn>
                <a:cxn ang="0">
                  <a:pos x="connsiteX2" y="connsiteY2"/>
                </a:cxn>
                <a:cxn ang="0">
                  <a:pos x="connsiteX3" y="connsiteY3"/>
                </a:cxn>
              </a:cxnLst>
              <a:rect l="l" t="t" r="r" b="b"/>
              <a:pathLst>
                <a:path w="167865" h="1704656">
                  <a:moveTo>
                    <a:pt x="-376" y="1704258"/>
                  </a:moveTo>
                  <a:lnTo>
                    <a:pt x="167489" y="1704258"/>
                  </a:lnTo>
                  <a:lnTo>
                    <a:pt x="167489" y="-399"/>
                  </a:lnTo>
                  <a:lnTo>
                    <a:pt x="-376" y="-399"/>
                  </a:lnTo>
                  <a:close/>
                </a:path>
              </a:pathLst>
            </a:custGeom>
            <a:solidFill>
              <a:srgbClr val="EDEDED"/>
            </a:solidFill>
            <a:ln w="62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514" name="Forme libre : forme 184">
              <a:extLst>
                <a:ext uri="{FF2B5EF4-FFF2-40B4-BE49-F238E27FC236}">
                  <a16:creationId xmlns:a16="http://schemas.microsoft.com/office/drawing/2014/main" id="{0A701AF9-B0BA-45CF-AAA6-0500FE901A98}"/>
                </a:ext>
              </a:extLst>
            </p:cNvPr>
            <p:cNvSpPr/>
            <p:nvPr/>
          </p:nvSpPr>
          <p:spPr>
            <a:xfrm rot="-1350000">
              <a:off x="6130064" y="9125884"/>
              <a:ext cx="411058" cy="411058"/>
            </a:xfrm>
            <a:custGeom>
              <a:avLst/>
              <a:gdLst>
                <a:gd name="connsiteX0" fmla="*/ 410682 w 411058"/>
                <a:gd name="connsiteY0" fmla="*/ 205130 h 411058"/>
                <a:gd name="connsiteX1" fmla="*/ 205153 w 411058"/>
                <a:gd name="connsiteY1" fmla="*/ 410659 h 411058"/>
                <a:gd name="connsiteX2" fmla="*/ -376 w 411058"/>
                <a:gd name="connsiteY2" fmla="*/ 205130 h 411058"/>
                <a:gd name="connsiteX3" fmla="*/ 205153 w 411058"/>
                <a:gd name="connsiteY3" fmla="*/ -399 h 411058"/>
                <a:gd name="connsiteX4" fmla="*/ 410682 w 411058"/>
                <a:gd name="connsiteY4" fmla="*/ 205130 h 4110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1058" h="411058">
                  <a:moveTo>
                    <a:pt x="410682" y="205130"/>
                  </a:moveTo>
                  <a:cubicBezTo>
                    <a:pt x="410682" y="318640"/>
                    <a:pt x="318663" y="410659"/>
                    <a:pt x="205153" y="410659"/>
                  </a:cubicBezTo>
                  <a:cubicBezTo>
                    <a:pt x="91642" y="410659"/>
                    <a:pt x="-376" y="318640"/>
                    <a:pt x="-376" y="205130"/>
                  </a:cubicBezTo>
                  <a:cubicBezTo>
                    <a:pt x="-376" y="91620"/>
                    <a:pt x="91642" y="-399"/>
                    <a:pt x="205153" y="-399"/>
                  </a:cubicBezTo>
                  <a:cubicBezTo>
                    <a:pt x="318663" y="-399"/>
                    <a:pt x="410682" y="91620"/>
                    <a:pt x="410682" y="205130"/>
                  </a:cubicBezTo>
                  <a:close/>
                </a:path>
              </a:pathLst>
            </a:custGeom>
            <a:solidFill>
              <a:srgbClr val="ABABAB"/>
            </a:solidFill>
            <a:ln w="62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515" name="Forme libre : forme 185">
              <a:extLst>
                <a:ext uri="{FF2B5EF4-FFF2-40B4-BE49-F238E27FC236}">
                  <a16:creationId xmlns:a16="http://schemas.microsoft.com/office/drawing/2014/main" id="{B4C1FE4A-47AF-4F73-A432-D2FD01CF6A3C}"/>
                </a:ext>
              </a:extLst>
            </p:cNvPr>
            <p:cNvSpPr/>
            <p:nvPr/>
          </p:nvSpPr>
          <p:spPr>
            <a:xfrm>
              <a:off x="6244796" y="9240737"/>
              <a:ext cx="181334" cy="181335"/>
            </a:xfrm>
            <a:custGeom>
              <a:avLst/>
              <a:gdLst>
                <a:gd name="connsiteX0" fmla="*/ 90291 w 181334"/>
                <a:gd name="connsiteY0" fmla="*/ 180936 h 181335"/>
                <a:gd name="connsiteX1" fmla="*/ 180958 w 181334"/>
                <a:gd name="connsiteY1" fmla="*/ 90269 h 181335"/>
                <a:gd name="connsiteX2" fmla="*/ 90291 w 181334"/>
                <a:gd name="connsiteY2" fmla="*/ -399 h 181335"/>
                <a:gd name="connsiteX3" fmla="*/ -376 w 181334"/>
                <a:gd name="connsiteY3" fmla="*/ 90269 h 181335"/>
                <a:gd name="connsiteX4" fmla="*/ 90291 w 181334"/>
                <a:gd name="connsiteY4" fmla="*/ 180936 h 1813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1334" h="181335">
                  <a:moveTo>
                    <a:pt x="90291" y="180936"/>
                  </a:moveTo>
                  <a:cubicBezTo>
                    <a:pt x="140365" y="180936"/>
                    <a:pt x="180958" y="140343"/>
                    <a:pt x="180958" y="90269"/>
                  </a:cubicBezTo>
                  <a:cubicBezTo>
                    <a:pt x="180958" y="40194"/>
                    <a:pt x="140365" y="-399"/>
                    <a:pt x="90291" y="-399"/>
                  </a:cubicBezTo>
                  <a:cubicBezTo>
                    <a:pt x="40217" y="-399"/>
                    <a:pt x="-376" y="40194"/>
                    <a:pt x="-376" y="90269"/>
                  </a:cubicBezTo>
                  <a:cubicBezTo>
                    <a:pt x="-273" y="140300"/>
                    <a:pt x="40260" y="180833"/>
                    <a:pt x="90291" y="180936"/>
                  </a:cubicBezTo>
                  <a:close/>
                </a:path>
              </a:pathLst>
            </a:custGeom>
            <a:solidFill>
              <a:srgbClr val="FFFFFF"/>
            </a:solidFill>
            <a:ln w="62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516" name="Forme libre : forme 186">
              <a:extLst>
                <a:ext uri="{FF2B5EF4-FFF2-40B4-BE49-F238E27FC236}">
                  <a16:creationId xmlns:a16="http://schemas.microsoft.com/office/drawing/2014/main" id="{A7F1BAB5-44E2-437F-BA9A-A0CF5D5EE0E9}"/>
                </a:ext>
              </a:extLst>
            </p:cNvPr>
            <p:cNvSpPr/>
            <p:nvPr/>
          </p:nvSpPr>
          <p:spPr>
            <a:xfrm>
              <a:off x="6335463" y="9083598"/>
              <a:ext cx="262211" cy="248331"/>
            </a:xfrm>
            <a:custGeom>
              <a:avLst/>
              <a:gdLst>
                <a:gd name="connsiteX0" fmla="*/ -376 w 262211"/>
                <a:gd name="connsiteY0" fmla="*/ 180935 h 248331"/>
                <a:gd name="connsiteX1" fmla="*/ -376 w 262211"/>
                <a:gd name="connsiteY1" fmla="*/ -399 h 248331"/>
                <a:gd name="connsiteX2" fmla="*/ 241383 w 262211"/>
                <a:gd name="connsiteY2" fmla="*/ -399 h 248331"/>
                <a:gd name="connsiteX3" fmla="*/ 261836 w 262211"/>
                <a:gd name="connsiteY3" fmla="*/ 75926 h 248331"/>
                <a:gd name="connsiteX4" fmla="*/ 91102 w 262211"/>
                <a:gd name="connsiteY4" fmla="*/ 209932 h 248331"/>
                <a:gd name="connsiteX5" fmla="*/ -376 w 262211"/>
                <a:gd name="connsiteY5" fmla="*/ 180935 h 248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2211" h="248331">
                  <a:moveTo>
                    <a:pt x="-376" y="180935"/>
                  </a:moveTo>
                  <a:lnTo>
                    <a:pt x="-376" y="-399"/>
                  </a:lnTo>
                  <a:lnTo>
                    <a:pt x="241383" y="-399"/>
                  </a:lnTo>
                  <a:cubicBezTo>
                    <a:pt x="248242" y="25043"/>
                    <a:pt x="255059" y="50485"/>
                    <a:pt x="261836" y="75926"/>
                  </a:cubicBezTo>
                  <a:cubicBezTo>
                    <a:pt x="209371" y="125987"/>
                    <a:pt x="152194" y="170864"/>
                    <a:pt x="91102" y="209932"/>
                  </a:cubicBezTo>
                  <a:cubicBezTo>
                    <a:pt x="13529" y="260753"/>
                    <a:pt x="-376" y="269358"/>
                    <a:pt x="-376" y="180935"/>
                  </a:cubicBezTo>
                  <a:close/>
                </a:path>
              </a:pathLst>
            </a:custGeom>
            <a:solidFill>
              <a:srgbClr val="EDEDED"/>
            </a:solidFill>
            <a:ln w="62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517" name="Forme libre : forme 187">
              <a:extLst>
                <a:ext uri="{FF2B5EF4-FFF2-40B4-BE49-F238E27FC236}">
                  <a16:creationId xmlns:a16="http://schemas.microsoft.com/office/drawing/2014/main" id="{6D10431E-9CC9-4D99-9DC0-CC39280D2876}"/>
                </a:ext>
              </a:extLst>
            </p:cNvPr>
            <p:cNvSpPr/>
            <p:nvPr/>
          </p:nvSpPr>
          <p:spPr>
            <a:xfrm>
              <a:off x="6355978" y="8981582"/>
              <a:ext cx="275805" cy="102016"/>
            </a:xfrm>
            <a:custGeom>
              <a:avLst/>
              <a:gdLst>
                <a:gd name="connsiteX0" fmla="*/ 224797 w 275805"/>
                <a:gd name="connsiteY0" fmla="*/ 0 h 102016"/>
                <a:gd name="connsiteX1" fmla="*/ 224797 w 275805"/>
                <a:gd name="connsiteY1" fmla="*/ 102017 h 102016"/>
                <a:gd name="connsiteX2" fmla="*/ 51008 w 275805"/>
                <a:gd name="connsiteY2" fmla="*/ 102017 h 102016"/>
                <a:gd name="connsiteX3" fmla="*/ 51008 w 275805"/>
                <a:gd name="connsiteY3" fmla="*/ 0 h 102016"/>
              </a:gdLst>
              <a:ahLst/>
              <a:cxnLst>
                <a:cxn ang="0">
                  <a:pos x="connsiteX0" y="connsiteY0"/>
                </a:cxn>
                <a:cxn ang="0">
                  <a:pos x="connsiteX1" y="connsiteY1"/>
                </a:cxn>
                <a:cxn ang="0">
                  <a:pos x="connsiteX2" y="connsiteY2"/>
                </a:cxn>
                <a:cxn ang="0">
                  <a:pos x="connsiteX3" y="connsiteY3"/>
                </a:cxn>
              </a:cxnLst>
              <a:rect l="l" t="t" r="r" b="b"/>
              <a:pathLst>
                <a:path w="275805" h="102016">
                  <a:moveTo>
                    <a:pt x="224797" y="0"/>
                  </a:moveTo>
                  <a:lnTo>
                    <a:pt x="224797" y="102017"/>
                  </a:lnTo>
                  <a:lnTo>
                    <a:pt x="51008" y="102017"/>
                  </a:lnTo>
                  <a:lnTo>
                    <a:pt x="51008" y="0"/>
                  </a:lnTo>
                  <a:close/>
                </a:path>
              </a:pathLst>
            </a:custGeom>
            <a:solidFill>
              <a:srgbClr val="B3B3B3"/>
            </a:solidFill>
            <a:ln w="62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518" name="Forme libre : forme 188">
              <a:extLst>
                <a:ext uri="{FF2B5EF4-FFF2-40B4-BE49-F238E27FC236}">
                  <a16:creationId xmlns:a16="http://schemas.microsoft.com/office/drawing/2014/main" id="{2C7B4F9C-B5AE-401D-830A-9691C861B702}"/>
                </a:ext>
              </a:extLst>
            </p:cNvPr>
            <p:cNvSpPr/>
            <p:nvPr/>
          </p:nvSpPr>
          <p:spPr>
            <a:xfrm>
              <a:off x="6409979" y="7498729"/>
              <a:ext cx="167803" cy="268821"/>
            </a:xfrm>
            <a:custGeom>
              <a:avLst/>
              <a:gdLst>
                <a:gd name="connsiteX0" fmla="*/ 0 w 167803"/>
                <a:gd name="connsiteY0" fmla="*/ 0 h 268821"/>
                <a:gd name="connsiteX1" fmla="*/ 167803 w 167803"/>
                <a:gd name="connsiteY1" fmla="*/ 0 h 268821"/>
                <a:gd name="connsiteX2" fmla="*/ 167803 w 167803"/>
                <a:gd name="connsiteY2" fmla="*/ 268822 h 268821"/>
                <a:gd name="connsiteX3" fmla="*/ 0 w 167803"/>
                <a:gd name="connsiteY3" fmla="*/ 0 h 268821"/>
              </a:gdLst>
              <a:ahLst/>
              <a:cxnLst>
                <a:cxn ang="0">
                  <a:pos x="connsiteX0" y="connsiteY0"/>
                </a:cxn>
                <a:cxn ang="0">
                  <a:pos x="connsiteX1" y="connsiteY1"/>
                </a:cxn>
                <a:cxn ang="0">
                  <a:pos x="connsiteX2" y="connsiteY2"/>
                </a:cxn>
                <a:cxn ang="0">
                  <a:pos x="connsiteX3" y="connsiteY3"/>
                </a:cxn>
              </a:cxnLst>
              <a:rect l="l" t="t" r="r" b="b"/>
              <a:pathLst>
                <a:path w="167803" h="268821">
                  <a:moveTo>
                    <a:pt x="0" y="0"/>
                  </a:moveTo>
                  <a:lnTo>
                    <a:pt x="167803" y="0"/>
                  </a:lnTo>
                  <a:lnTo>
                    <a:pt x="167803" y="268822"/>
                  </a:lnTo>
                  <a:lnTo>
                    <a:pt x="0" y="0"/>
                  </a:lnTo>
                  <a:close/>
                </a:path>
              </a:pathLst>
            </a:custGeom>
            <a:solidFill>
              <a:srgbClr val="B3B3B3"/>
            </a:solidFill>
            <a:ln w="62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519" name="Forme libre : forme 189">
              <a:extLst>
                <a:ext uri="{FF2B5EF4-FFF2-40B4-BE49-F238E27FC236}">
                  <a16:creationId xmlns:a16="http://schemas.microsoft.com/office/drawing/2014/main" id="{0D092C99-D077-4F9B-8605-7A522F4A49C2}"/>
                </a:ext>
              </a:extLst>
            </p:cNvPr>
            <p:cNvSpPr/>
            <p:nvPr/>
          </p:nvSpPr>
          <p:spPr>
            <a:xfrm>
              <a:off x="9914388" y="9083535"/>
              <a:ext cx="495739" cy="495739"/>
            </a:xfrm>
            <a:custGeom>
              <a:avLst/>
              <a:gdLst>
                <a:gd name="connsiteX0" fmla="*/ 247431 w 495739"/>
                <a:gd name="connsiteY0" fmla="*/ 495340 h 495739"/>
                <a:gd name="connsiteX1" fmla="*/ 495363 w 495739"/>
                <a:gd name="connsiteY1" fmla="*/ 247533 h 495739"/>
                <a:gd name="connsiteX2" fmla="*/ 247556 w 495739"/>
                <a:gd name="connsiteY2" fmla="*/ -399 h 495739"/>
                <a:gd name="connsiteX3" fmla="*/ -376 w 495739"/>
                <a:gd name="connsiteY3" fmla="*/ 247408 h 495739"/>
                <a:gd name="connsiteX4" fmla="*/ -376 w 495739"/>
                <a:gd name="connsiteY4" fmla="*/ 247471 h 495739"/>
                <a:gd name="connsiteX5" fmla="*/ 247431 w 495739"/>
                <a:gd name="connsiteY5" fmla="*/ 495340 h 495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5739" h="495739">
                  <a:moveTo>
                    <a:pt x="247431" y="495340"/>
                  </a:moveTo>
                  <a:cubicBezTo>
                    <a:pt x="384326" y="495375"/>
                    <a:pt x="495329" y="384428"/>
                    <a:pt x="495363" y="247533"/>
                  </a:cubicBezTo>
                  <a:cubicBezTo>
                    <a:pt x="495397" y="110638"/>
                    <a:pt x="384451" y="-365"/>
                    <a:pt x="247556" y="-399"/>
                  </a:cubicBezTo>
                  <a:cubicBezTo>
                    <a:pt x="110661" y="-433"/>
                    <a:pt x="-342" y="110513"/>
                    <a:pt x="-376" y="247408"/>
                  </a:cubicBezTo>
                  <a:cubicBezTo>
                    <a:pt x="-376" y="247429"/>
                    <a:pt x="-376" y="247450"/>
                    <a:pt x="-376" y="247471"/>
                  </a:cubicBezTo>
                  <a:cubicBezTo>
                    <a:pt x="-102" y="384227"/>
                    <a:pt x="110675" y="495031"/>
                    <a:pt x="247431" y="495340"/>
                  </a:cubicBezTo>
                  <a:close/>
                </a:path>
              </a:pathLst>
            </a:custGeom>
            <a:solidFill>
              <a:srgbClr val="1A1A1A"/>
            </a:solidFill>
            <a:ln w="62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520" name="Forme libre : forme 190">
              <a:extLst>
                <a:ext uri="{FF2B5EF4-FFF2-40B4-BE49-F238E27FC236}">
                  <a16:creationId xmlns:a16="http://schemas.microsoft.com/office/drawing/2014/main" id="{D473C969-3DFB-4CFF-BF90-3B6B55559CE5}"/>
                </a:ext>
              </a:extLst>
            </p:cNvPr>
            <p:cNvSpPr/>
            <p:nvPr/>
          </p:nvSpPr>
          <p:spPr>
            <a:xfrm>
              <a:off x="10236587" y="7330614"/>
              <a:ext cx="167803" cy="1704656"/>
            </a:xfrm>
            <a:custGeom>
              <a:avLst/>
              <a:gdLst>
                <a:gd name="connsiteX0" fmla="*/ -376 w 167803"/>
                <a:gd name="connsiteY0" fmla="*/ 1704258 h 1704656"/>
                <a:gd name="connsiteX1" fmla="*/ 167427 w 167803"/>
                <a:gd name="connsiteY1" fmla="*/ 1704258 h 1704656"/>
                <a:gd name="connsiteX2" fmla="*/ 167427 w 167803"/>
                <a:gd name="connsiteY2" fmla="*/ -399 h 1704656"/>
                <a:gd name="connsiteX3" fmla="*/ -376 w 167803"/>
                <a:gd name="connsiteY3" fmla="*/ -399 h 1704656"/>
              </a:gdLst>
              <a:ahLst/>
              <a:cxnLst>
                <a:cxn ang="0">
                  <a:pos x="connsiteX0" y="connsiteY0"/>
                </a:cxn>
                <a:cxn ang="0">
                  <a:pos x="connsiteX1" y="connsiteY1"/>
                </a:cxn>
                <a:cxn ang="0">
                  <a:pos x="connsiteX2" y="connsiteY2"/>
                </a:cxn>
                <a:cxn ang="0">
                  <a:pos x="connsiteX3" y="connsiteY3"/>
                </a:cxn>
              </a:cxnLst>
              <a:rect l="l" t="t" r="r" b="b"/>
              <a:pathLst>
                <a:path w="167803" h="1704656">
                  <a:moveTo>
                    <a:pt x="-376" y="1704258"/>
                  </a:moveTo>
                  <a:lnTo>
                    <a:pt x="167427" y="1704258"/>
                  </a:lnTo>
                  <a:lnTo>
                    <a:pt x="167427" y="-399"/>
                  </a:lnTo>
                  <a:lnTo>
                    <a:pt x="-376" y="-399"/>
                  </a:lnTo>
                  <a:close/>
                </a:path>
              </a:pathLst>
            </a:custGeom>
            <a:solidFill>
              <a:srgbClr val="EDEDED"/>
            </a:solidFill>
            <a:ln w="62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521" name="Forme libre : forme 191">
              <a:extLst>
                <a:ext uri="{FF2B5EF4-FFF2-40B4-BE49-F238E27FC236}">
                  <a16:creationId xmlns:a16="http://schemas.microsoft.com/office/drawing/2014/main" id="{15BC9DBB-C695-4870-9049-E421DB4BB713}"/>
                </a:ext>
              </a:extLst>
            </p:cNvPr>
            <p:cNvSpPr/>
            <p:nvPr/>
          </p:nvSpPr>
          <p:spPr>
            <a:xfrm>
              <a:off x="9956417" y="9125377"/>
              <a:ext cx="411557" cy="411557"/>
            </a:xfrm>
            <a:custGeom>
              <a:avLst/>
              <a:gdLst>
                <a:gd name="connsiteX0" fmla="*/ 205402 w 411557"/>
                <a:gd name="connsiteY0" fmla="*/ 411158 h 411557"/>
                <a:gd name="connsiteX1" fmla="*/ 411181 w 411557"/>
                <a:gd name="connsiteY1" fmla="*/ 205380 h 411557"/>
                <a:gd name="connsiteX2" fmla="*/ 205402 w 411557"/>
                <a:gd name="connsiteY2" fmla="*/ -399 h 411557"/>
                <a:gd name="connsiteX3" fmla="*/ -376 w 411557"/>
                <a:gd name="connsiteY3" fmla="*/ 205380 h 411557"/>
                <a:gd name="connsiteX4" fmla="*/ 205402 w 411557"/>
                <a:gd name="connsiteY4" fmla="*/ 411158 h 4115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1557" h="411557">
                  <a:moveTo>
                    <a:pt x="205402" y="411158"/>
                  </a:moveTo>
                  <a:cubicBezTo>
                    <a:pt x="319050" y="411158"/>
                    <a:pt x="411181" y="319028"/>
                    <a:pt x="411181" y="205380"/>
                  </a:cubicBezTo>
                  <a:cubicBezTo>
                    <a:pt x="411181" y="91732"/>
                    <a:pt x="319050" y="-399"/>
                    <a:pt x="205402" y="-399"/>
                  </a:cubicBezTo>
                  <a:cubicBezTo>
                    <a:pt x="91754" y="-399"/>
                    <a:pt x="-376" y="91732"/>
                    <a:pt x="-376" y="205380"/>
                  </a:cubicBezTo>
                  <a:cubicBezTo>
                    <a:pt x="-376" y="319028"/>
                    <a:pt x="91754" y="411158"/>
                    <a:pt x="205402" y="411158"/>
                  </a:cubicBezTo>
                  <a:close/>
                </a:path>
              </a:pathLst>
            </a:custGeom>
            <a:solidFill>
              <a:srgbClr val="ABABAB"/>
            </a:solidFill>
            <a:ln w="62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522" name="Forme libre : forme 192">
              <a:extLst>
                <a:ext uri="{FF2B5EF4-FFF2-40B4-BE49-F238E27FC236}">
                  <a16:creationId xmlns:a16="http://schemas.microsoft.com/office/drawing/2014/main" id="{7D59D50C-32EC-4E79-969C-277E0E39449C}"/>
                </a:ext>
              </a:extLst>
            </p:cNvPr>
            <p:cNvSpPr/>
            <p:nvPr/>
          </p:nvSpPr>
          <p:spPr>
            <a:xfrm>
              <a:off x="10071528" y="9240737"/>
              <a:ext cx="181335" cy="181335"/>
            </a:xfrm>
            <a:custGeom>
              <a:avLst/>
              <a:gdLst>
                <a:gd name="connsiteX0" fmla="*/ 90291 w 181335"/>
                <a:gd name="connsiteY0" fmla="*/ 180936 h 181335"/>
                <a:gd name="connsiteX1" fmla="*/ 180959 w 181335"/>
                <a:gd name="connsiteY1" fmla="*/ 90269 h 181335"/>
                <a:gd name="connsiteX2" fmla="*/ 90291 w 181335"/>
                <a:gd name="connsiteY2" fmla="*/ -399 h 181335"/>
                <a:gd name="connsiteX3" fmla="*/ -376 w 181335"/>
                <a:gd name="connsiteY3" fmla="*/ 90269 h 181335"/>
                <a:gd name="connsiteX4" fmla="*/ 90291 w 181335"/>
                <a:gd name="connsiteY4" fmla="*/ 180936 h 1813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1335" h="181335">
                  <a:moveTo>
                    <a:pt x="90291" y="180936"/>
                  </a:moveTo>
                  <a:cubicBezTo>
                    <a:pt x="140366" y="180936"/>
                    <a:pt x="180959" y="140343"/>
                    <a:pt x="180959" y="90269"/>
                  </a:cubicBezTo>
                  <a:cubicBezTo>
                    <a:pt x="180959" y="40194"/>
                    <a:pt x="140366" y="-399"/>
                    <a:pt x="90291" y="-399"/>
                  </a:cubicBezTo>
                  <a:cubicBezTo>
                    <a:pt x="40217" y="-399"/>
                    <a:pt x="-376" y="40194"/>
                    <a:pt x="-376" y="90269"/>
                  </a:cubicBezTo>
                  <a:cubicBezTo>
                    <a:pt x="-273" y="140300"/>
                    <a:pt x="40260" y="180833"/>
                    <a:pt x="90291" y="180936"/>
                  </a:cubicBezTo>
                  <a:close/>
                </a:path>
              </a:pathLst>
            </a:custGeom>
            <a:solidFill>
              <a:srgbClr val="FFFFFF"/>
            </a:solidFill>
            <a:ln w="62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523" name="Forme libre : forme 193">
              <a:extLst>
                <a:ext uri="{FF2B5EF4-FFF2-40B4-BE49-F238E27FC236}">
                  <a16:creationId xmlns:a16="http://schemas.microsoft.com/office/drawing/2014/main" id="{B4B224E5-DA6C-49F4-A276-F2FC383BD815}"/>
                </a:ext>
              </a:extLst>
            </p:cNvPr>
            <p:cNvSpPr/>
            <p:nvPr/>
          </p:nvSpPr>
          <p:spPr>
            <a:xfrm>
              <a:off x="10162195" y="9083598"/>
              <a:ext cx="262273" cy="248331"/>
            </a:xfrm>
            <a:custGeom>
              <a:avLst/>
              <a:gdLst>
                <a:gd name="connsiteX0" fmla="*/ -376 w 262273"/>
                <a:gd name="connsiteY0" fmla="*/ 180935 h 248331"/>
                <a:gd name="connsiteX1" fmla="*/ -376 w 262273"/>
                <a:gd name="connsiteY1" fmla="*/ -399 h 248331"/>
                <a:gd name="connsiteX2" fmla="*/ 241444 w 262273"/>
                <a:gd name="connsiteY2" fmla="*/ -399 h 248331"/>
                <a:gd name="connsiteX3" fmla="*/ 261898 w 262273"/>
                <a:gd name="connsiteY3" fmla="*/ 75926 h 248331"/>
                <a:gd name="connsiteX4" fmla="*/ 91101 w 262273"/>
                <a:gd name="connsiteY4" fmla="*/ 209932 h 248331"/>
                <a:gd name="connsiteX5" fmla="*/ -376 w 262273"/>
                <a:gd name="connsiteY5" fmla="*/ 180935 h 248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2273" h="248331">
                  <a:moveTo>
                    <a:pt x="-376" y="180935"/>
                  </a:moveTo>
                  <a:lnTo>
                    <a:pt x="-376" y="-399"/>
                  </a:lnTo>
                  <a:lnTo>
                    <a:pt x="241444" y="-399"/>
                  </a:lnTo>
                  <a:cubicBezTo>
                    <a:pt x="248220" y="25043"/>
                    <a:pt x="255038" y="50485"/>
                    <a:pt x="261898" y="75926"/>
                  </a:cubicBezTo>
                  <a:cubicBezTo>
                    <a:pt x="209411" y="125988"/>
                    <a:pt x="152214" y="170865"/>
                    <a:pt x="91101" y="209932"/>
                  </a:cubicBezTo>
                  <a:cubicBezTo>
                    <a:pt x="13342" y="260753"/>
                    <a:pt x="-376" y="269358"/>
                    <a:pt x="-376" y="180935"/>
                  </a:cubicBezTo>
                  <a:close/>
                </a:path>
              </a:pathLst>
            </a:custGeom>
            <a:solidFill>
              <a:srgbClr val="EDEDED"/>
            </a:solidFill>
            <a:ln w="62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524" name="Forme libre : forme 194">
              <a:extLst>
                <a:ext uri="{FF2B5EF4-FFF2-40B4-BE49-F238E27FC236}">
                  <a16:creationId xmlns:a16="http://schemas.microsoft.com/office/drawing/2014/main" id="{57C0B4AD-F979-4820-A37D-628C28BAD6E4}"/>
                </a:ext>
              </a:extLst>
            </p:cNvPr>
            <p:cNvSpPr/>
            <p:nvPr/>
          </p:nvSpPr>
          <p:spPr>
            <a:xfrm>
              <a:off x="10182586" y="8981582"/>
              <a:ext cx="275805" cy="102016"/>
            </a:xfrm>
            <a:custGeom>
              <a:avLst/>
              <a:gdLst>
                <a:gd name="connsiteX0" fmla="*/ 224797 w 275805"/>
                <a:gd name="connsiteY0" fmla="*/ 0 h 102016"/>
                <a:gd name="connsiteX1" fmla="*/ 224797 w 275805"/>
                <a:gd name="connsiteY1" fmla="*/ 102017 h 102016"/>
                <a:gd name="connsiteX2" fmla="*/ 51008 w 275805"/>
                <a:gd name="connsiteY2" fmla="*/ 102017 h 102016"/>
                <a:gd name="connsiteX3" fmla="*/ 51008 w 275805"/>
                <a:gd name="connsiteY3" fmla="*/ 0 h 102016"/>
              </a:gdLst>
              <a:ahLst/>
              <a:cxnLst>
                <a:cxn ang="0">
                  <a:pos x="connsiteX0" y="connsiteY0"/>
                </a:cxn>
                <a:cxn ang="0">
                  <a:pos x="connsiteX1" y="connsiteY1"/>
                </a:cxn>
                <a:cxn ang="0">
                  <a:pos x="connsiteX2" y="connsiteY2"/>
                </a:cxn>
                <a:cxn ang="0">
                  <a:pos x="connsiteX3" y="connsiteY3"/>
                </a:cxn>
              </a:cxnLst>
              <a:rect l="l" t="t" r="r" b="b"/>
              <a:pathLst>
                <a:path w="275805" h="102016">
                  <a:moveTo>
                    <a:pt x="224797" y="0"/>
                  </a:moveTo>
                  <a:lnTo>
                    <a:pt x="224797" y="102017"/>
                  </a:lnTo>
                  <a:lnTo>
                    <a:pt x="51008" y="102017"/>
                  </a:lnTo>
                  <a:lnTo>
                    <a:pt x="51008" y="0"/>
                  </a:lnTo>
                  <a:close/>
                </a:path>
              </a:pathLst>
            </a:custGeom>
            <a:solidFill>
              <a:srgbClr val="B3B3B3"/>
            </a:solidFill>
            <a:ln w="62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525" name="Forme libre : forme 195">
              <a:extLst>
                <a:ext uri="{FF2B5EF4-FFF2-40B4-BE49-F238E27FC236}">
                  <a16:creationId xmlns:a16="http://schemas.microsoft.com/office/drawing/2014/main" id="{CA602D9F-0121-4822-8661-6D2D5B8C1E63}"/>
                </a:ext>
              </a:extLst>
            </p:cNvPr>
            <p:cNvSpPr/>
            <p:nvPr/>
          </p:nvSpPr>
          <p:spPr>
            <a:xfrm>
              <a:off x="10236524" y="7498729"/>
              <a:ext cx="167865" cy="268821"/>
            </a:xfrm>
            <a:custGeom>
              <a:avLst/>
              <a:gdLst>
                <a:gd name="connsiteX0" fmla="*/ 0 w 167865"/>
                <a:gd name="connsiteY0" fmla="*/ 0 h 268821"/>
                <a:gd name="connsiteX1" fmla="*/ 167866 w 167865"/>
                <a:gd name="connsiteY1" fmla="*/ 0 h 268821"/>
                <a:gd name="connsiteX2" fmla="*/ 167866 w 167865"/>
                <a:gd name="connsiteY2" fmla="*/ 268822 h 268821"/>
                <a:gd name="connsiteX3" fmla="*/ 0 w 167865"/>
                <a:gd name="connsiteY3" fmla="*/ 0 h 268821"/>
              </a:gdLst>
              <a:ahLst/>
              <a:cxnLst>
                <a:cxn ang="0">
                  <a:pos x="connsiteX0" y="connsiteY0"/>
                </a:cxn>
                <a:cxn ang="0">
                  <a:pos x="connsiteX1" y="connsiteY1"/>
                </a:cxn>
                <a:cxn ang="0">
                  <a:pos x="connsiteX2" y="connsiteY2"/>
                </a:cxn>
                <a:cxn ang="0">
                  <a:pos x="connsiteX3" y="connsiteY3"/>
                </a:cxn>
              </a:cxnLst>
              <a:rect l="l" t="t" r="r" b="b"/>
              <a:pathLst>
                <a:path w="167865" h="268821">
                  <a:moveTo>
                    <a:pt x="0" y="0"/>
                  </a:moveTo>
                  <a:lnTo>
                    <a:pt x="167866" y="0"/>
                  </a:lnTo>
                  <a:lnTo>
                    <a:pt x="167866" y="268822"/>
                  </a:lnTo>
                  <a:lnTo>
                    <a:pt x="0" y="0"/>
                  </a:lnTo>
                  <a:close/>
                </a:path>
              </a:pathLst>
            </a:custGeom>
            <a:solidFill>
              <a:srgbClr val="B3B3B3"/>
            </a:solidFill>
            <a:ln w="62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526" name="Forme libre : forme 196">
              <a:extLst>
                <a:ext uri="{FF2B5EF4-FFF2-40B4-BE49-F238E27FC236}">
                  <a16:creationId xmlns:a16="http://schemas.microsoft.com/office/drawing/2014/main" id="{FF300ADE-1EB7-46BA-9126-9292FB3384F1}"/>
                </a:ext>
              </a:extLst>
            </p:cNvPr>
            <p:cNvSpPr/>
            <p:nvPr/>
          </p:nvSpPr>
          <p:spPr>
            <a:xfrm>
              <a:off x="5665934" y="6569857"/>
              <a:ext cx="4217961" cy="414176"/>
            </a:xfrm>
            <a:custGeom>
              <a:avLst/>
              <a:gdLst>
                <a:gd name="connsiteX0" fmla="*/ 47701 w 4217961"/>
                <a:gd name="connsiteY0" fmla="*/ 413777 h 414176"/>
                <a:gd name="connsiteX1" fmla="*/ 4169507 w 4217961"/>
                <a:gd name="connsiteY1" fmla="*/ 413777 h 414176"/>
                <a:gd name="connsiteX2" fmla="*/ 4217585 w 4217961"/>
                <a:gd name="connsiteY2" fmla="*/ 365700 h 414176"/>
                <a:gd name="connsiteX3" fmla="*/ 4217585 w 4217961"/>
                <a:gd name="connsiteY3" fmla="*/ 159921 h 414176"/>
                <a:gd name="connsiteX4" fmla="*/ 4057265 w 4217961"/>
                <a:gd name="connsiteY4" fmla="*/ -399 h 414176"/>
                <a:gd name="connsiteX5" fmla="*/ 159944 w 4217961"/>
                <a:gd name="connsiteY5" fmla="*/ -399 h 414176"/>
                <a:gd name="connsiteX6" fmla="*/ -376 w 4217961"/>
                <a:gd name="connsiteY6" fmla="*/ 159921 h 414176"/>
                <a:gd name="connsiteX7" fmla="*/ -376 w 4217961"/>
                <a:gd name="connsiteY7" fmla="*/ 365700 h 414176"/>
                <a:gd name="connsiteX8" fmla="*/ 47701 w 4217961"/>
                <a:gd name="connsiteY8" fmla="*/ 413777 h 4141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17961" h="414176">
                  <a:moveTo>
                    <a:pt x="47701" y="413777"/>
                  </a:moveTo>
                  <a:lnTo>
                    <a:pt x="4169507" y="413777"/>
                  </a:lnTo>
                  <a:cubicBezTo>
                    <a:pt x="4196031" y="413709"/>
                    <a:pt x="4217516" y="392224"/>
                    <a:pt x="4217585" y="365700"/>
                  </a:cubicBezTo>
                  <a:lnTo>
                    <a:pt x="4217585" y="159921"/>
                  </a:lnTo>
                  <a:cubicBezTo>
                    <a:pt x="4217311" y="71492"/>
                    <a:pt x="4145693" y="-126"/>
                    <a:pt x="4057265" y="-399"/>
                  </a:cubicBezTo>
                  <a:lnTo>
                    <a:pt x="159944" y="-399"/>
                  </a:lnTo>
                  <a:cubicBezTo>
                    <a:pt x="71515" y="-125"/>
                    <a:pt x="-102" y="71493"/>
                    <a:pt x="-376" y="159921"/>
                  </a:cubicBezTo>
                  <a:lnTo>
                    <a:pt x="-376" y="365700"/>
                  </a:lnTo>
                  <a:cubicBezTo>
                    <a:pt x="-308" y="392223"/>
                    <a:pt x="21177" y="413708"/>
                    <a:pt x="47701" y="413777"/>
                  </a:cubicBezTo>
                  <a:close/>
                </a:path>
              </a:pathLst>
            </a:custGeom>
            <a:solidFill>
              <a:srgbClr val="0C1228"/>
            </a:solidFill>
            <a:ln w="62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527" name="Forme libre : forme 197">
              <a:extLst>
                <a:ext uri="{FF2B5EF4-FFF2-40B4-BE49-F238E27FC236}">
                  <a16:creationId xmlns:a16="http://schemas.microsoft.com/office/drawing/2014/main" id="{8A24C4B6-AFF3-4043-81AE-F4AC79F241EA}"/>
                </a:ext>
              </a:extLst>
            </p:cNvPr>
            <p:cNvSpPr/>
            <p:nvPr/>
          </p:nvSpPr>
          <p:spPr>
            <a:xfrm>
              <a:off x="9884144" y="6569857"/>
              <a:ext cx="1952277" cy="414176"/>
            </a:xfrm>
            <a:custGeom>
              <a:avLst/>
              <a:gdLst>
                <a:gd name="connsiteX0" fmla="*/ 1903824 w 1952277"/>
                <a:gd name="connsiteY0" fmla="*/ 413777 h 414176"/>
                <a:gd name="connsiteX1" fmla="*/ 47702 w 1952277"/>
                <a:gd name="connsiteY1" fmla="*/ 413777 h 414176"/>
                <a:gd name="connsiteX2" fmla="*/ -375 w 1952277"/>
                <a:gd name="connsiteY2" fmla="*/ 365700 h 414176"/>
                <a:gd name="connsiteX3" fmla="*/ -376 w 1952277"/>
                <a:gd name="connsiteY3" fmla="*/ 159921 h 414176"/>
                <a:gd name="connsiteX4" fmla="*/ 159944 w 1952277"/>
                <a:gd name="connsiteY4" fmla="*/ -399 h 414176"/>
                <a:gd name="connsiteX5" fmla="*/ 1791581 w 1952277"/>
                <a:gd name="connsiteY5" fmla="*/ -399 h 414176"/>
                <a:gd name="connsiteX6" fmla="*/ 1951901 w 1952277"/>
                <a:gd name="connsiteY6" fmla="*/ 159921 h 414176"/>
                <a:gd name="connsiteX7" fmla="*/ 1951901 w 1952277"/>
                <a:gd name="connsiteY7" fmla="*/ 365700 h 414176"/>
                <a:gd name="connsiteX8" fmla="*/ 1903824 w 1952277"/>
                <a:gd name="connsiteY8" fmla="*/ 413777 h 4141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52277" h="414176">
                  <a:moveTo>
                    <a:pt x="1903824" y="413777"/>
                  </a:moveTo>
                  <a:lnTo>
                    <a:pt x="47702" y="413777"/>
                  </a:lnTo>
                  <a:cubicBezTo>
                    <a:pt x="21178" y="413709"/>
                    <a:pt x="-307" y="392224"/>
                    <a:pt x="-375" y="365700"/>
                  </a:cubicBezTo>
                  <a:lnTo>
                    <a:pt x="-376" y="159921"/>
                  </a:lnTo>
                  <a:cubicBezTo>
                    <a:pt x="-102" y="71492"/>
                    <a:pt x="71516" y="-126"/>
                    <a:pt x="159944" y="-399"/>
                  </a:cubicBezTo>
                  <a:lnTo>
                    <a:pt x="1791581" y="-399"/>
                  </a:lnTo>
                  <a:cubicBezTo>
                    <a:pt x="1880010" y="-125"/>
                    <a:pt x="1951627" y="71493"/>
                    <a:pt x="1951901" y="159921"/>
                  </a:cubicBezTo>
                  <a:lnTo>
                    <a:pt x="1951901" y="365700"/>
                  </a:lnTo>
                  <a:cubicBezTo>
                    <a:pt x="1951833" y="392223"/>
                    <a:pt x="1930348" y="413708"/>
                    <a:pt x="1903824" y="413777"/>
                  </a:cubicBezTo>
                  <a:close/>
                </a:path>
              </a:pathLst>
            </a:custGeom>
            <a:solidFill>
              <a:srgbClr val="0C1228"/>
            </a:solidFill>
            <a:ln w="62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528" name="Forme libre : forme 198">
              <a:extLst>
                <a:ext uri="{FF2B5EF4-FFF2-40B4-BE49-F238E27FC236}">
                  <a16:creationId xmlns:a16="http://schemas.microsoft.com/office/drawing/2014/main" id="{157FE7EA-0598-4CDF-8227-5134AF9419F2}"/>
                </a:ext>
              </a:extLst>
            </p:cNvPr>
            <p:cNvSpPr/>
            <p:nvPr/>
          </p:nvSpPr>
          <p:spPr>
            <a:xfrm>
              <a:off x="5386200" y="6984033"/>
              <a:ext cx="4486720" cy="167864"/>
            </a:xfrm>
            <a:custGeom>
              <a:avLst/>
              <a:gdLst>
                <a:gd name="connsiteX0" fmla="*/ 83557 w 4486720"/>
                <a:gd name="connsiteY0" fmla="*/ -399 h 167864"/>
                <a:gd name="connsiteX1" fmla="*/ 4402474 w 4486720"/>
                <a:gd name="connsiteY1" fmla="*/ -399 h 167864"/>
                <a:gd name="connsiteX2" fmla="*/ 4486344 w 4486720"/>
                <a:gd name="connsiteY2" fmla="*/ 83534 h 167864"/>
                <a:gd name="connsiteX3" fmla="*/ 4486345 w 4486720"/>
                <a:gd name="connsiteY3" fmla="*/ 83534 h 167864"/>
                <a:gd name="connsiteX4" fmla="*/ 4402475 w 4486720"/>
                <a:gd name="connsiteY4" fmla="*/ 167466 h 167864"/>
                <a:gd name="connsiteX5" fmla="*/ 83557 w 4486720"/>
                <a:gd name="connsiteY5" fmla="*/ 167466 h 167864"/>
                <a:gd name="connsiteX6" fmla="*/ -376 w 4486720"/>
                <a:gd name="connsiteY6" fmla="*/ 83534 h 167864"/>
                <a:gd name="connsiteX7" fmla="*/ -376 w 4486720"/>
                <a:gd name="connsiteY7" fmla="*/ 83534 h 167864"/>
                <a:gd name="connsiteX8" fmla="*/ 83557 w 4486720"/>
                <a:gd name="connsiteY8" fmla="*/ -399 h 1678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86720" h="167864">
                  <a:moveTo>
                    <a:pt x="83557" y="-399"/>
                  </a:moveTo>
                  <a:lnTo>
                    <a:pt x="4402474" y="-399"/>
                  </a:lnTo>
                  <a:cubicBezTo>
                    <a:pt x="4448762" y="-262"/>
                    <a:pt x="4486241" y="37246"/>
                    <a:pt x="4486344" y="83534"/>
                  </a:cubicBezTo>
                  <a:lnTo>
                    <a:pt x="4486345" y="83534"/>
                  </a:lnTo>
                  <a:cubicBezTo>
                    <a:pt x="4486242" y="129821"/>
                    <a:pt x="4448762" y="167329"/>
                    <a:pt x="4402475" y="167466"/>
                  </a:cubicBezTo>
                  <a:lnTo>
                    <a:pt x="83557" y="167466"/>
                  </a:lnTo>
                  <a:cubicBezTo>
                    <a:pt x="37259" y="167329"/>
                    <a:pt x="-239" y="129831"/>
                    <a:pt x="-376" y="83534"/>
                  </a:cubicBezTo>
                  <a:lnTo>
                    <a:pt x="-376" y="83534"/>
                  </a:lnTo>
                  <a:cubicBezTo>
                    <a:pt x="-239" y="37235"/>
                    <a:pt x="37259" y="-262"/>
                    <a:pt x="83557" y="-399"/>
                  </a:cubicBezTo>
                  <a:close/>
                </a:path>
              </a:pathLst>
            </a:custGeom>
            <a:solidFill>
              <a:srgbClr val="EDEDED"/>
            </a:solidFill>
            <a:ln w="62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529" name="Forme libre : forme 199">
              <a:extLst>
                <a:ext uri="{FF2B5EF4-FFF2-40B4-BE49-F238E27FC236}">
                  <a16:creationId xmlns:a16="http://schemas.microsoft.com/office/drawing/2014/main" id="{16A09724-E543-495B-9DBE-E1EF23E04CFE}"/>
                </a:ext>
              </a:extLst>
            </p:cNvPr>
            <p:cNvSpPr/>
            <p:nvPr/>
          </p:nvSpPr>
          <p:spPr>
            <a:xfrm>
              <a:off x="9872921" y="6984033"/>
              <a:ext cx="2204199" cy="167864"/>
            </a:xfrm>
            <a:custGeom>
              <a:avLst/>
              <a:gdLst>
                <a:gd name="connsiteX0" fmla="*/ 2119953 w 2204199"/>
                <a:gd name="connsiteY0" fmla="*/ -399 h 167864"/>
                <a:gd name="connsiteX1" fmla="*/ 83556 w 2204199"/>
                <a:gd name="connsiteY1" fmla="*/ -399 h 167864"/>
                <a:gd name="connsiteX2" fmla="*/ -376 w 2204199"/>
                <a:gd name="connsiteY2" fmla="*/ 83534 h 167864"/>
                <a:gd name="connsiteX3" fmla="*/ -376 w 2204199"/>
                <a:gd name="connsiteY3" fmla="*/ 83534 h 167864"/>
                <a:gd name="connsiteX4" fmla="*/ 83556 w 2204199"/>
                <a:gd name="connsiteY4" fmla="*/ 167466 h 167864"/>
                <a:gd name="connsiteX5" fmla="*/ 2119953 w 2204199"/>
                <a:gd name="connsiteY5" fmla="*/ 167466 h 167864"/>
                <a:gd name="connsiteX6" fmla="*/ 2203823 w 2204199"/>
                <a:gd name="connsiteY6" fmla="*/ 83534 h 167864"/>
                <a:gd name="connsiteX7" fmla="*/ 2203824 w 2204199"/>
                <a:gd name="connsiteY7" fmla="*/ 83534 h 167864"/>
                <a:gd name="connsiteX8" fmla="*/ 2119954 w 2204199"/>
                <a:gd name="connsiteY8" fmla="*/ -399 h 1678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04199" h="167864">
                  <a:moveTo>
                    <a:pt x="2119953" y="-399"/>
                  </a:moveTo>
                  <a:lnTo>
                    <a:pt x="83556" y="-399"/>
                  </a:lnTo>
                  <a:cubicBezTo>
                    <a:pt x="37258" y="-262"/>
                    <a:pt x="-239" y="37236"/>
                    <a:pt x="-376" y="83534"/>
                  </a:cubicBezTo>
                  <a:lnTo>
                    <a:pt x="-376" y="83534"/>
                  </a:lnTo>
                  <a:cubicBezTo>
                    <a:pt x="-239" y="129832"/>
                    <a:pt x="37259" y="167329"/>
                    <a:pt x="83556" y="167466"/>
                  </a:cubicBezTo>
                  <a:lnTo>
                    <a:pt x="2119953" y="167466"/>
                  </a:lnTo>
                  <a:cubicBezTo>
                    <a:pt x="2166240" y="167329"/>
                    <a:pt x="2203720" y="129821"/>
                    <a:pt x="2203823" y="83534"/>
                  </a:cubicBezTo>
                  <a:lnTo>
                    <a:pt x="2203824" y="83534"/>
                  </a:lnTo>
                  <a:cubicBezTo>
                    <a:pt x="2203721" y="37246"/>
                    <a:pt x="2166241" y="-262"/>
                    <a:pt x="2119954" y="-399"/>
                  </a:cubicBezTo>
                  <a:close/>
                </a:path>
              </a:pathLst>
            </a:custGeom>
            <a:solidFill>
              <a:srgbClr val="EDEDED"/>
            </a:solidFill>
            <a:ln w="62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530" name="Forme libre : forme 200">
              <a:extLst>
                <a:ext uri="{FF2B5EF4-FFF2-40B4-BE49-F238E27FC236}">
                  <a16:creationId xmlns:a16="http://schemas.microsoft.com/office/drawing/2014/main" id="{F6F1C74D-0EBC-43BA-8BED-1186E3490717}"/>
                </a:ext>
              </a:extLst>
            </p:cNvPr>
            <p:cNvSpPr/>
            <p:nvPr/>
          </p:nvSpPr>
          <p:spPr>
            <a:xfrm>
              <a:off x="5856123" y="7330614"/>
              <a:ext cx="5437791" cy="167865"/>
            </a:xfrm>
            <a:custGeom>
              <a:avLst/>
              <a:gdLst>
                <a:gd name="connsiteX0" fmla="*/ 83557 w 5437791"/>
                <a:gd name="connsiteY0" fmla="*/ -399 h 167865"/>
                <a:gd name="connsiteX1" fmla="*/ 5353482 w 5437791"/>
                <a:gd name="connsiteY1" fmla="*/ -399 h 167865"/>
                <a:gd name="connsiteX2" fmla="*/ 5437415 w 5437791"/>
                <a:gd name="connsiteY2" fmla="*/ 83534 h 167865"/>
                <a:gd name="connsiteX3" fmla="*/ 5437416 w 5437791"/>
                <a:gd name="connsiteY3" fmla="*/ 83534 h 167865"/>
                <a:gd name="connsiteX4" fmla="*/ 5353483 w 5437791"/>
                <a:gd name="connsiteY4" fmla="*/ 167466 h 167865"/>
                <a:gd name="connsiteX5" fmla="*/ 83557 w 5437791"/>
                <a:gd name="connsiteY5" fmla="*/ 167467 h 167865"/>
                <a:gd name="connsiteX6" fmla="*/ -376 w 5437791"/>
                <a:gd name="connsiteY6" fmla="*/ 83534 h 167865"/>
                <a:gd name="connsiteX7" fmla="*/ -376 w 5437791"/>
                <a:gd name="connsiteY7" fmla="*/ 83534 h 167865"/>
                <a:gd name="connsiteX8" fmla="*/ 83557 w 5437791"/>
                <a:gd name="connsiteY8" fmla="*/ -399 h 167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437791" h="167865">
                  <a:moveTo>
                    <a:pt x="83557" y="-399"/>
                  </a:moveTo>
                  <a:lnTo>
                    <a:pt x="5353482" y="-399"/>
                  </a:lnTo>
                  <a:cubicBezTo>
                    <a:pt x="5399781" y="-262"/>
                    <a:pt x="5437278" y="37236"/>
                    <a:pt x="5437415" y="83534"/>
                  </a:cubicBezTo>
                  <a:lnTo>
                    <a:pt x="5437416" y="83534"/>
                  </a:lnTo>
                  <a:cubicBezTo>
                    <a:pt x="5437279" y="129832"/>
                    <a:pt x="5399781" y="167329"/>
                    <a:pt x="5353483" y="167466"/>
                  </a:cubicBezTo>
                  <a:lnTo>
                    <a:pt x="83557" y="167467"/>
                  </a:lnTo>
                  <a:cubicBezTo>
                    <a:pt x="37259" y="167330"/>
                    <a:pt x="-239" y="129832"/>
                    <a:pt x="-376" y="83534"/>
                  </a:cubicBezTo>
                  <a:lnTo>
                    <a:pt x="-376" y="83534"/>
                  </a:lnTo>
                  <a:cubicBezTo>
                    <a:pt x="-239" y="37235"/>
                    <a:pt x="37258" y="-262"/>
                    <a:pt x="83557" y="-399"/>
                  </a:cubicBezTo>
                  <a:close/>
                </a:path>
              </a:pathLst>
            </a:custGeom>
            <a:solidFill>
              <a:srgbClr val="EDEDED"/>
            </a:solidFill>
            <a:ln w="62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531" name="Forme libre : forme 201">
              <a:extLst>
                <a:ext uri="{FF2B5EF4-FFF2-40B4-BE49-F238E27FC236}">
                  <a16:creationId xmlns:a16="http://schemas.microsoft.com/office/drawing/2014/main" id="{3D726633-0515-466A-9E81-B8789DD8EEAC}"/>
                </a:ext>
              </a:extLst>
            </p:cNvPr>
            <p:cNvSpPr/>
            <p:nvPr/>
          </p:nvSpPr>
          <p:spPr>
            <a:xfrm>
              <a:off x="6669635" y="9251463"/>
              <a:ext cx="495614" cy="495614"/>
            </a:xfrm>
            <a:custGeom>
              <a:avLst/>
              <a:gdLst>
                <a:gd name="connsiteX0" fmla="*/ 495614 w 495614"/>
                <a:gd name="connsiteY0" fmla="*/ 247807 h 495614"/>
                <a:gd name="connsiteX1" fmla="*/ 247807 w 495614"/>
                <a:gd name="connsiteY1" fmla="*/ 495614 h 495614"/>
                <a:gd name="connsiteX2" fmla="*/ 0 w 495614"/>
                <a:gd name="connsiteY2" fmla="*/ 247807 h 495614"/>
                <a:gd name="connsiteX3" fmla="*/ 247807 w 495614"/>
                <a:gd name="connsiteY3" fmla="*/ 0 h 495614"/>
                <a:gd name="connsiteX4" fmla="*/ 495614 w 495614"/>
                <a:gd name="connsiteY4" fmla="*/ 247807 h 4956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5614" h="495614">
                  <a:moveTo>
                    <a:pt x="495614" y="247807"/>
                  </a:moveTo>
                  <a:cubicBezTo>
                    <a:pt x="495614" y="384667"/>
                    <a:pt x="384667" y="495614"/>
                    <a:pt x="247807" y="495614"/>
                  </a:cubicBezTo>
                  <a:cubicBezTo>
                    <a:pt x="110947" y="495614"/>
                    <a:pt x="0" y="384667"/>
                    <a:pt x="0" y="247807"/>
                  </a:cubicBezTo>
                  <a:cubicBezTo>
                    <a:pt x="0" y="110947"/>
                    <a:pt x="110947" y="0"/>
                    <a:pt x="247807" y="0"/>
                  </a:cubicBezTo>
                  <a:cubicBezTo>
                    <a:pt x="384667" y="0"/>
                    <a:pt x="495614" y="110947"/>
                    <a:pt x="495614" y="247807"/>
                  </a:cubicBezTo>
                  <a:close/>
                </a:path>
              </a:pathLst>
            </a:custGeom>
            <a:solidFill>
              <a:srgbClr val="1A1A1A"/>
            </a:solidFill>
            <a:ln w="62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532" name="Forme libre : forme 202">
              <a:extLst>
                <a:ext uri="{FF2B5EF4-FFF2-40B4-BE49-F238E27FC236}">
                  <a16:creationId xmlns:a16="http://schemas.microsoft.com/office/drawing/2014/main" id="{11710801-5A13-41A6-A1BB-A55BA7D3D6F2}"/>
                </a:ext>
              </a:extLst>
            </p:cNvPr>
            <p:cNvSpPr/>
            <p:nvPr/>
          </p:nvSpPr>
          <p:spPr>
            <a:xfrm>
              <a:off x="6991834" y="7498978"/>
              <a:ext cx="167803" cy="1704095"/>
            </a:xfrm>
            <a:custGeom>
              <a:avLst/>
              <a:gdLst>
                <a:gd name="connsiteX0" fmla="*/ -376 w 167803"/>
                <a:gd name="connsiteY0" fmla="*/ 1703697 h 1704095"/>
                <a:gd name="connsiteX1" fmla="*/ 167427 w 167803"/>
                <a:gd name="connsiteY1" fmla="*/ 1703697 h 1704095"/>
                <a:gd name="connsiteX2" fmla="*/ 167427 w 167803"/>
                <a:gd name="connsiteY2" fmla="*/ -399 h 1704095"/>
                <a:gd name="connsiteX3" fmla="*/ -376 w 167803"/>
                <a:gd name="connsiteY3" fmla="*/ -399 h 1704095"/>
              </a:gdLst>
              <a:ahLst/>
              <a:cxnLst>
                <a:cxn ang="0">
                  <a:pos x="connsiteX0" y="connsiteY0"/>
                </a:cxn>
                <a:cxn ang="0">
                  <a:pos x="connsiteX1" y="connsiteY1"/>
                </a:cxn>
                <a:cxn ang="0">
                  <a:pos x="connsiteX2" y="connsiteY2"/>
                </a:cxn>
                <a:cxn ang="0">
                  <a:pos x="connsiteX3" y="connsiteY3"/>
                </a:cxn>
              </a:cxnLst>
              <a:rect l="l" t="t" r="r" b="b"/>
              <a:pathLst>
                <a:path w="167803" h="1704095">
                  <a:moveTo>
                    <a:pt x="-376" y="1703697"/>
                  </a:moveTo>
                  <a:lnTo>
                    <a:pt x="167427" y="1703697"/>
                  </a:lnTo>
                  <a:lnTo>
                    <a:pt x="167427" y="-399"/>
                  </a:lnTo>
                  <a:lnTo>
                    <a:pt x="-376" y="-399"/>
                  </a:lnTo>
                  <a:close/>
                </a:path>
              </a:pathLst>
            </a:custGeom>
            <a:solidFill>
              <a:srgbClr val="EDEDED"/>
            </a:solidFill>
            <a:ln w="62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533" name="Forme libre : forme 203">
              <a:extLst>
                <a:ext uri="{FF2B5EF4-FFF2-40B4-BE49-F238E27FC236}">
                  <a16:creationId xmlns:a16="http://schemas.microsoft.com/office/drawing/2014/main" id="{002CD202-93BB-4333-B6C0-97D272A50EF2}"/>
                </a:ext>
              </a:extLst>
            </p:cNvPr>
            <p:cNvSpPr/>
            <p:nvPr/>
          </p:nvSpPr>
          <p:spPr>
            <a:xfrm>
              <a:off x="6711913" y="9293741"/>
              <a:ext cx="411058" cy="411058"/>
            </a:xfrm>
            <a:custGeom>
              <a:avLst/>
              <a:gdLst>
                <a:gd name="connsiteX0" fmla="*/ 411058 w 411058"/>
                <a:gd name="connsiteY0" fmla="*/ 205529 h 411058"/>
                <a:gd name="connsiteX1" fmla="*/ 205529 w 411058"/>
                <a:gd name="connsiteY1" fmla="*/ 411058 h 411058"/>
                <a:gd name="connsiteX2" fmla="*/ 0 w 411058"/>
                <a:gd name="connsiteY2" fmla="*/ 205529 h 411058"/>
                <a:gd name="connsiteX3" fmla="*/ 205529 w 411058"/>
                <a:gd name="connsiteY3" fmla="*/ 0 h 411058"/>
                <a:gd name="connsiteX4" fmla="*/ 411058 w 411058"/>
                <a:gd name="connsiteY4" fmla="*/ 205529 h 4110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1058" h="411058">
                  <a:moveTo>
                    <a:pt x="411058" y="205529"/>
                  </a:moveTo>
                  <a:cubicBezTo>
                    <a:pt x="411058" y="319039"/>
                    <a:pt x="319040" y="411058"/>
                    <a:pt x="205529" y="411058"/>
                  </a:cubicBezTo>
                  <a:cubicBezTo>
                    <a:pt x="92018" y="411058"/>
                    <a:pt x="0" y="319039"/>
                    <a:pt x="0" y="205529"/>
                  </a:cubicBezTo>
                  <a:cubicBezTo>
                    <a:pt x="0" y="92019"/>
                    <a:pt x="92018" y="0"/>
                    <a:pt x="205529" y="0"/>
                  </a:cubicBezTo>
                  <a:cubicBezTo>
                    <a:pt x="319040" y="0"/>
                    <a:pt x="411058" y="92019"/>
                    <a:pt x="411058" y="205529"/>
                  </a:cubicBezTo>
                  <a:close/>
                </a:path>
              </a:pathLst>
            </a:custGeom>
            <a:solidFill>
              <a:srgbClr val="ABABAB"/>
            </a:solidFill>
            <a:ln w="62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534" name="Forme libre : forme 204">
              <a:extLst>
                <a:ext uri="{FF2B5EF4-FFF2-40B4-BE49-F238E27FC236}">
                  <a16:creationId xmlns:a16="http://schemas.microsoft.com/office/drawing/2014/main" id="{2736F4B4-4A84-4903-92E2-13C69A81A976}"/>
                </a:ext>
              </a:extLst>
            </p:cNvPr>
            <p:cNvSpPr/>
            <p:nvPr/>
          </p:nvSpPr>
          <p:spPr>
            <a:xfrm>
              <a:off x="6826774" y="9408602"/>
              <a:ext cx="181335" cy="181335"/>
            </a:xfrm>
            <a:custGeom>
              <a:avLst/>
              <a:gdLst>
                <a:gd name="connsiteX0" fmla="*/ 90291 w 181335"/>
                <a:gd name="connsiteY0" fmla="*/ 180936 h 181335"/>
                <a:gd name="connsiteX1" fmla="*/ 180959 w 181335"/>
                <a:gd name="connsiteY1" fmla="*/ 90269 h 181335"/>
                <a:gd name="connsiteX2" fmla="*/ 90291 w 181335"/>
                <a:gd name="connsiteY2" fmla="*/ -399 h 181335"/>
                <a:gd name="connsiteX3" fmla="*/ -376 w 181335"/>
                <a:gd name="connsiteY3" fmla="*/ 90269 h 181335"/>
                <a:gd name="connsiteX4" fmla="*/ 90291 w 181335"/>
                <a:gd name="connsiteY4" fmla="*/ 180936 h 1813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1335" h="181335">
                  <a:moveTo>
                    <a:pt x="90291" y="180936"/>
                  </a:moveTo>
                  <a:cubicBezTo>
                    <a:pt x="140366" y="180936"/>
                    <a:pt x="180959" y="140343"/>
                    <a:pt x="180959" y="90269"/>
                  </a:cubicBezTo>
                  <a:cubicBezTo>
                    <a:pt x="180959" y="40194"/>
                    <a:pt x="140366" y="-399"/>
                    <a:pt x="90291" y="-399"/>
                  </a:cubicBezTo>
                  <a:cubicBezTo>
                    <a:pt x="40217" y="-399"/>
                    <a:pt x="-376" y="40194"/>
                    <a:pt x="-376" y="90269"/>
                  </a:cubicBezTo>
                  <a:cubicBezTo>
                    <a:pt x="-273" y="140300"/>
                    <a:pt x="40260" y="180833"/>
                    <a:pt x="90291" y="180936"/>
                  </a:cubicBezTo>
                  <a:close/>
                </a:path>
              </a:pathLst>
            </a:custGeom>
            <a:solidFill>
              <a:srgbClr val="FFFFFF"/>
            </a:solidFill>
            <a:ln w="62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535" name="Forme libre : forme 205">
              <a:extLst>
                <a:ext uri="{FF2B5EF4-FFF2-40B4-BE49-F238E27FC236}">
                  <a16:creationId xmlns:a16="http://schemas.microsoft.com/office/drawing/2014/main" id="{CE2D779A-06CB-408A-8550-7F74D150EE83}"/>
                </a:ext>
              </a:extLst>
            </p:cNvPr>
            <p:cNvSpPr/>
            <p:nvPr/>
          </p:nvSpPr>
          <p:spPr>
            <a:xfrm>
              <a:off x="6917442" y="9251214"/>
              <a:ext cx="262274" cy="248542"/>
            </a:xfrm>
            <a:custGeom>
              <a:avLst/>
              <a:gdLst>
                <a:gd name="connsiteX0" fmla="*/ -376 w 262274"/>
                <a:gd name="connsiteY0" fmla="*/ 181185 h 248542"/>
                <a:gd name="connsiteX1" fmla="*/ -376 w 262274"/>
                <a:gd name="connsiteY1" fmla="*/ -399 h 248542"/>
                <a:gd name="connsiteX2" fmla="*/ 241445 w 262274"/>
                <a:gd name="connsiteY2" fmla="*/ -399 h 248542"/>
                <a:gd name="connsiteX3" fmla="*/ 261898 w 262274"/>
                <a:gd name="connsiteY3" fmla="*/ 75926 h 248542"/>
                <a:gd name="connsiteX4" fmla="*/ 91102 w 262274"/>
                <a:gd name="connsiteY4" fmla="*/ 209932 h 248542"/>
                <a:gd name="connsiteX5" fmla="*/ -376 w 262274"/>
                <a:gd name="connsiteY5" fmla="*/ 181185 h 248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2274" h="248542">
                  <a:moveTo>
                    <a:pt x="-376" y="181185"/>
                  </a:moveTo>
                  <a:lnTo>
                    <a:pt x="-376" y="-399"/>
                  </a:lnTo>
                  <a:lnTo>
                    <a:pt x="241445" y="-399"/>
                  </a:lnTo>
                  <a:cubicBezTo>
                    <a:pt x="248263" y="25043"/>
                    <a:pt x="255080" y="50485"/>
                    <a:pt x="261898" y="75926"/>
                  </a:cubicBezTo>
                  <a:cubicBezTo>
                    <a:pt x="209412" y="125988"/>
                    <a:pt x="152215" y="170865"/>
                    <a:pt x="91102" y="209932"/>
                  </a:cubicBezTo>
                  <a:cubicBezTo>
                    <a:pt x="13343" y="261002"/>
                    <a:pt x="-376" y="269608"/>
                    <a:pt x="-376" y="181185"/>
                  </a:cubicBezTo>
                  <a:close/>
                </a:path>
              </a:pathLst>
            </a:custGeom>
            <a:solidFill>
              <a:srgbClr val="EDEDED"/>
            </a:solidFill>
            <a:ln w="62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536" name="Forme libre : forme 206">
              <a:extLst>
                <a:ext uri="{FF2B5EF4-FFF2-40B4-BE49-F238E27FC236}">
                  <a16:creationId xmlns:a16="http://schemas.microsoft.com/office/drawing/2014/main" id="{E3638BA4-B92A-4A73-890B-AB0648BC9645}"/>
                </a:ext>
              </a:extLst>
            </p:cNvPr>
            <p:cNvSpPr/>
            <p:nvPr/>
          </p:nvSpPr>
          <p:spPr>
            <a:xfrm>
              <a:off x="6937770" y="9149385"/>
              <a:ext cx="275805" cy="102016"/>
            </a:xfrm>
            <a:custGeom>
              <a:avLst/>
              <a:gdLst>
                <a:gd name="connsiteX0" fmla="*/ 224797 w 275805"/>
                <a:gd name="connsiteY0" fmla="*/ 0 h 102016"/>
                <a:gd name="connsiteX1" fmla="*/ 224797 w 275805"/>
                <a:gd name="connsiteY1" fmla="*/ 102016 h 102016"/>
                <a:gd name="connsiteX2" fmla="*/ 51008 w 275805"/>
                <a:gd name="connsiteY2" fmla="*/ 102016 h 102016"/>
                <a:gd name="connsiteX3" fmla="*/ 51008 w 275805"/>
                <a:gd name="connsiteY3" fmla="*/ 0 h 102016"/>
              </a:gdLst>
              <a:ahLst/>
              <a:cxnLst>
                <a:cxn ang="0">
                  <a:pos x="connsiteX0" y="connsiteY0"/>
                </a:cxn>
                <a:cxn ang="0">
                  <a:pos x="connsiteX1" y="connsiteY1"/>
                </a:cxn>
                <a:cxn ang="0">
                  <a:pos x="connsiteX2" y="connsiteY2"/>
                </a:cxn>
                <a:cxn ang="0">
                  <a:pos x="connsiteX3" y="connsiteY3"/>
                </a:cxn>
              </a:cxnLst>
              <a:rect l="l" t="t" r="r" b="b"/>
              <a:pathLst>
                <a:path w="275805" h="102016">
                  <a:moveTo>
                    <a:pt x="224797" y="0"/>
                  </a:moveTo>
                  <a:lnTo>
                    <a:pt x="224797" y="102016"/>
                  </a:lnTo>
                  <a:lnTo>
                    <a:pt x="51008" y="102016"/>
                  </a:lnTo>
                  <a:lnTo>
                    <a:pt x="51008" y="0"/>
                  </a:lnTo>
                  <a:close/>
                </a:path>
              </a:pathLst>
            </a:custGeom>
            <a:solidFill>
              <a:srgbClr val="B3B3B3"/>
            </a:solidFill>
            <a:ln w="62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537" name="Forme libre : forme 207">
              <a:extLst>
                <a:ext uri="{FF2B5EF4-FFF2-40B4-BE49-F238E27FC236}">
                  <a16:creationId xmlns:a16="http://schemas.microsoft.com/office/drawing/2014/main" id="{9C25F1E0-335A-496A-953F-7D59F3F01AA8}"/>
                </a:ext>
              </a:extLst>
            </p:cNvPr>
            <p:cNvSpPr/>
            <p:nvPr/>
          </p:nvSpPr>
          <p:spPr>
            <a:xfrm>
              <a:off x="6991771" y="7498729"/>
              <a:ext cx="167865" cy="268821"/>
            </a:xfrm>
            <a:custGeom>
              <a:avLst/>
              <a:gdLst>
                <a:gd name="connsiteX0" fmla="*/ 0 w 167865"/>
                <a:gd name="connsiteY0" fmla="*/ 0 h 268821"/>
                <a:gd name="connsiteX1" fmla="*/ 167866 w 167865"/>
                <a:gd name="connsiteY1" fmla="*/ 0 h 268821"/>
                <a:gd name="connsiteX2" fmla="*/ 167866 w 167865"/>
                <a:gd name="connsiteY2" fmla="*/ 268822 h 268821"/>
                <a:gd name="connsiteX3" fmla="*/ 0 w 167865"/>
                <a:gd name="connsiteY3" fmla="*/ 0 h 268821"/>
              </a:gdLst>
              <a:ahLst/>
              <a:cxnLst>
                <a:cxn ang="0">
                  <a:pos x="connsiteX0" y="connsiteY0"/>
                </a:cxn>
                <a:cxn ang="0">
                  <a:pos x="connsiteX1" y="connsiteY1"/>
                </a:cxn>
                <a:cxn ang="0">
                  <a:pos x="connsiteX2" y="connsiteY2"/>
                </a:cxn>
                <a:cxn ang="0">
                  <a:pos x="connsiteX3" y="connsiteY3"/>
                </a:cxn>
              </a:cxnLst>
              <a:rect l="l" t="t" r="r" b="b"/>
              <a:pathLst>
                <a:path w="167865" h="268821">
                  <a:moveTo>
                    <a:pt x="0" y="0"/>
                  </a:moveTo>
                  <a:lnTo>
                    <a:pt x="167866" y="0"/>
                  </a:lnTo>
                  <a:lnTo>
                    <a:pt x="167866" y="268822"/>
                  </a:lnTo>
                  <a:lnTo>
                    <a:pt x="0" y="0"/>
                  </a:lnTo>
                  <a:close/>
                </a:path>
              </a:pathLst>
            </a:custGeom>
            <a:solidFill>
              <a:srgbClr val="B3B3B3"/>
            </a:solidFill>
            <a:ln w="62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538" name="Forme libre : forme 208">
              <a:extLst>
                <a:ext uri="{FF2B5EF4-FFF2-40B4-BE49-F238E27FC236}">
                  <a16:creationId xmlns:a16="http://schemas.microsoft.com/office/drawing/2014/main" id="{1AFF1345-78A7-4CFB-98B6-8F74483EF902}"/>
                </a:ext>
              </a:extLst>
            </p:cNvPr>
            <p:cNvSpPr/>
            <p:nvPr/>
          </p:nvSpPr>
          <p:spPr>
            <a:xfrm>
              <a:off x="10485018" y="9251463"/>
              <a:ext cx="495614" cy="495614"/>
            </a:xfrm>
            <a:custGeom>
              <a:avLst/>
              <a:gdLst>
                <a:gd name="connsiteX0" fmla="*/ 495615 w 495614"/>
                <a:gd name="connsiteY0" fmla="*/ 247807 h 495614"/>
                <a:gd name="connsiteX1" fmla="*/ 247807 w 495614"/>
                <a:gd name="connsiteY1" fmla="*/ 495614 h 495614"/>
                <a:gd name="connsiteX2" fmla="*/ 0 w 495614"/>
                <a:gd name="connsiteY2" fmla="*/ 247807 h 495614"/>
                <a:gd name="connsiteX3" fmla="*/ 247807 w 495614"/>
                <a:gd name="connsiteY3" fmla="*/ 0 h 495614"/>
                <a:gd name="connsiteX4" fmla="*/ 495615 w 495614"/>
                <a:gd name="connsiteY4" fmla="*/ 247807 h 4956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5614" h="495614">
                  <a:moveTo>
                    <a:pt x="495615" y="247807"/>
                  </a:moveTo>
                  <a:cubicBezTo>
                    <a:pt x="495615" y="384667"/>
                    <a:pt x="384667" y="495614"/>
                    <a:pt x="247807" y="495614"/>
                  </a:cubicBezTo>
                  <a:cubicBezTo>
                    <a:pt x="110948" y="495614"/>
                    <a:pt x="0" y="384667"/>
                    <a:pt x="0" y="247807"/>
                  </a:cubicBezTo>
                  <a:cubicBezTo>
                    <a:pt x="0" y="110947"/>
                    <a:pt x="110948" y="0"/>
                    <a:pt x="247807" y="0"/>
                  </a:cubicBezTo>
                  <a:cubicBezTo>
                    <a:pt x="384667" y="0"/>
                    <a:pt x="495615" y="110947"/>
                    <a:pt x="495615" y="247807"/>
                  </a:cubicBezTo>
                  <a:close/>
                </a:path>
              </a:pathLst>
            </a:custGeom>
            <a:solidFill>
              <a:srgbClr val="1A1A1A"/>
            </a:solidFill>
            <a:ln w="62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539" name="Forme libre : forme 209">
              <a:extLst>
                <a:ext uri="{FF2B5EF4-FFF2-40B4-BE49-F238E27FC236}">
                  <a16:creationId xmlns:a16="http://schemas.microsoft.com/office/drawing/2014/main" id="{9C17C570-73E0-45FB-9204-E467FCE6FD0A}"/>
                </a:ext>
              </a:extLst>
            </p:cNvPr>
            <p:cNvSpPr/>
            <p:nvPr/>
          </p:nvSpPr>
          <p:spPr>
            <a:xfrm>
              <a:off x="10807030" y="7498978"/>
              <a:ext cx="167803" cy="1704095"/>
            </a:xfrm>
            <a:custGeom>
              <a:avLst/>
              <a:gdLst>
                <a:gd name="connsiteX0" fmla="*/ -189 w 167803"/>
                <a:gd name="connsiteY0" fmla="*/ 1703697 h 1704095"/>
                <a:gd name="connsiteX1" fmla="*/ 167427 w 167803"/>
                <a:gd name="connsiteY1" fmla="*/ 1703697 h 1704095"/>
                <a:gd name="connsiteX2" fmla="*/ 167427 w 167803"/>
                <a:gd name="connsiteY2" fmla="*/ -399 h 1704095"/>
                <a:gd name="connsiteX3" fmla="*/ -376 w 167803"/>
                <a:gd name="connsiteY3" fmla="*/ -399 h 1704095"/>
              </a:gdLst>
              <a:ahLst/>
              <a:cxnLst>
                <a:cxn ang="0">
                  <a:pos x="connsiteX0" y="connsiteY0"/>
                </a:cxn>
                <a:cxn ang="0">
                  <a:pos x="connsiteX1" y="connsiteY1"/>
                </a:cxn>
                <a:cxn ang="0">
                  <a:pos x="connsiteX2" y="connsiteY2"/>
                </a:cxn>
                <a:cxn ang="0">
                  <a:pos x="connsiteX3" y="connsiteY3"/>
                </a:cxn>
              </a:cxnLst>
              <a:rect l="l" t="t" r="r" b="b"/>
              <a:pathLst>
                <a:path w="167803" h="1704095">
                  <a:moveTo>
                    <a:pt x="-189" y="1703697"/>
                  </a:moveTo>
                  <a:lnTo>
                    <a:pt x="167427" y="1703697"/>
                  </a:lnTo>
                  <a:lnTo>
                    <a:pt x="167427" y="-399"/>
                  </a:lnTo>
                  <a:lnTo>
                    <a:pt x="-376" y="-399"/>
                  </a:lnTo>
                  <a:close/>
                </a:path>
              </a:pathLst>
            </a:custGeom>
            <a:solidFill>
              <a:srgbClr val="EDEDED"/>
            </a:solidFill>
            <a:ln w="62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540" name="Forme libre : forme 210">
              <a:extLst>
                <a:ext uri="{FF2B5EF4-FFF2-40B4-BE49-F238E27FC236}">
                  <a16:creationId xmlns:a16="http://schemas.microsoft.com/office/drawing/2014/main" id="{51882265-B4F5-464E-8F3A-E5BEA9B9E56E}"/>
                </a:ext>
              </a:extLst>
            </p:cNvPr>
            <p:cNvSpPr/>
            <p:nvPr/>
          </p:nvSpPr>
          <p:spPr>
            <a:xfrm>
              <a:off x="10527046" y="9293242"/>
              <a:ext cx="411557" cy="411557"/>
            </a:xfrm>
            <a:custGeom>
              <a:avLst/>
              <a:gdLst>
                <a:gd name="connsiteX0" fmla="*/ 205402 w 411557"/>
                <a:gd name="connsiteY0" fmla="*/ 411158 h 411557"/>
                <a:gd name="connsiteX1" fmla="*/ 411181 w 411557"/>
                <a:gd name="connsiteY1" fmla="*/ 205380 h 411557"/>
                <a:gd name="connsiteX2" fmla="*/ 205402 w 411557"/>
                <a:gd name="connsiteY2" fmla="*/ -399 h 411557"/>
                <a:gd name="connsiteX3" fmla="*/ -376 w 411557"/>
                <a:gd name="connsiteY3" fmla="*/ 205380 h 411557"/>
                <a:gd name="connsiteX4" fmla="*/ 205402 w 411557"/>
                <a:gd name="connsiteY4" fmla="*/ 411158 h 4115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1557" h="411557">
                  <a:moveTo>
                    <a:pt x="205402" y="411158"/>
                  </a:moveTo>
                  <a:cubicBezTo>
                    <a:pt x="319050" y="411158"/>
                    <a:pt x="411181" y="319028"/>
                    <a:pt x="411181" y="205380"/>
                  </a:cubicBezTo>
                  <a:cubicBezTo>
                    <a:pt x="411181" y="91732"/>
                    <a:pt x="319050" y="-399"/>
                    <a:pt x="205402" y="-399"/>
                  </a:cubicBezTo>
                  <a:cubicBezTo>
                    <a:pt x="91754" y="-399"/>
                    <a:pt x="-376" y="91732"/>
                    <a:pt x="-376" y="205380"/>
                  </a:cubicBezTo>
                  <a:cubicBezTo>
                    <a:pt x="-376" y="319028"/>
                    <a:pt x="91754" y="411158"/>
                    <a:pt x="205402" y="411158"/>
                  </a:cubicBezTo>
                  <a:close/>
                </a:path>
              </a:pathLst>
            </a:custGeom>
            <a:solidFill>
              <a:srgbClr val="ABABAB"/>
            </a:solidFill>
            <a:ln w="62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541" name="Forme libre : forme 211">
              <a:extLst>
                <a:ext uri="{FF2B5EF4-FFF2-40B4-BE49-F238E27FC236}">
                  <a16:creationId xmlns:a16="http://schemas.microsoft.com/office/drawing/2014/main" id="{5102F1B3-92A9-4781-A88A-212A9FDD80C5}"/>
                </a:ext>
              </a:extLst>
            </p:cNvPr>
            <p:cNvSpPr/>
            <p:nvPr/>
          </p:nvSpPr>
          <p:spPr>
            <a:xfrm>
              <a:off x="10642157" y="9408602"/>
              <a:ext cx="181335" cy="181335"/>
            </a:xfrm>
            <a:custGeom>
              <a:avLst/>
              <a:gdLst>
                <a:gd name="connsiteX0" fmla="*/ 90291 w 181335"/>
                <a:gd name="connsiteY0" fmla="*/ 180936 h 181335"/>
                <a:gd name="connsiteX1" fmla="*/ 180959 w 181335"/>
                <a:gd name="connsiteY1" fmla="*/ 90269 h 181335"/>
                <a:gd name="connsiteX2" fmla="*/ 90291 w 181335"/>
                <a:gd name="connsiteY2" fmla="*/ -399 h 181335"/>
                <a:gd name="connsiteX3" fmla="*/ -376 w 181335"/>
                <a:gd name="connsiteY3" fmla="*/ 90269 h 181335"/>
                <a:gd name="connsiteX4" fmla="*/ 90291 w 181335"/>
                <a:gd name="connsiteY4" fmla="*/ 180936 h 1813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1335" h="181335">
                  <a:moveTo>
                    <a:pt x="90291" y="180936"/>
                  </a:moveTo>
                  <a:cubicBezTo>
                    <a:pt x="140366" y="180936"/>
                    <a:pt x="180959" y="140343"/>
                    <a:pt x="180959" y="90269"/>
                  </a:cubicBezTo>
                  <a:cubicBezTo>
                    <a:pt x="180959" y="40194"/>
                    <a:pt x="140366" y="-399"/>
                    <a:pt x="90291" y="-399"/>
                  </a:cubicBezTo>
                  <a:cubicBezTo>
                    <a:pt x="40217" y="-399"/>
                    <a:pt x="-376" y="40194"/>
                    <a:pt x="-376" y="90269"/>
                  </a:cubicBezTo>
                  <a:cubicBezTo>
                    <a:pt x="-273" y="140300"/>
                    <a:pt x="40260" y="180833"/>
                    <a:pt x="90291" y="180936"/>
                  </a:cubicBezTo>
                  <a:close/>
                </a:path>
              </a:pathLst>
            </a:custGeom>
            <a:solidFill>
              <a:srgbClr val="FFFFFF"/>
            </a:solidFill>
            <a:ln w="62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542" name="Forme libre : forme 212">
              <a:extLst>
                <a:ext uri="{FF2B5EF4-FFF2-40B4-BE49-F238E27FC236}">
                  <a16:creationId xmlns:a16="http://schemas.microsoft.com/office/drawing/2014/main" id="{7EA10CFF-2AB4-4E25-ACAF-2BF24F4FC1CF}"/>
                </a:ext>
              </a:extLst>
            </p:cNvPr>
            <p:cNvSpPr/>
            <p:nvPr/>
          </p:nvSpPr>
          <p:spPr>
            <a:xfrm>
              <a:off x="10732825" y="9251214"/>
              <a:ext cx="262461" cy="248542"/>
            </a:xfrm>
            <a:custGeom>
              <a:avLst/>
              <a:gdLst>
                <a:gd name="connsiteX0" fmla="*/ -376 w 262461"/>
                <a:gd name="connsiteY0" fmla="*/ 181185 h 248542"/>
                <a:gd name="connsiteX1" fmla="*/ -376 w 262461"/>
                <a:gd name="connsiteY1" fmla="*/ -399 h 248542"/>
                <a:gd name="connsiteX2" fmla="*/ 241632 w 262461"/>
                <a:gd name="connsiteY2" fmla="*/ -399 h 248542"/>
                <a:gd name="connsiteX3" fmla="*/ 262086 w 262461"/>
                <a:gd name="connsiteY3" fmla="*/ 75926 h 248542"/>
                <a:gd name="connsiteX4" fmla="*/ 91289 w 262461"/>
                <a:gd name="connsiteY4" fmla="*/ 209932 h 248542"/>
                <a:gd name="connsiteX5" fmla="*/ -376 w 262461"/>
                <a:gd name="connsiteY5" fmla="*/ 181185 h 248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2461" h="248542">
                  <a:moveTo>
                    <a:pt x="-376" y="181185"/>
                  </a:moveTo>
                  <a:lnTo>
                    <a:pt x="-376" y="-399"/>
                  </a:lnTo>
                  <a:lnTo>
                    <a:pt x="241632" y="-399"/>
                  </a:lnTo>
                  <a:cubicBezTo>
                    <a:pt x="248408" y="25043"/>
                    <a:pt x="255226" y="50485"/>
                    <a:pt x="262086" y="75926"/>
                  </a:cubicBezTo>
                  <a:cubicBezTo>
                    <a:pt x="209599" y="125988"/>
                    <a:pt x="152402" y="170865"/>
                    <a:pt x="91289" y="209932"/>
                  </a:cubicBezTo>
                  <a:cubicBezTo>
                    <a:pt x="13343" y="261002"/>
                    <a:pt x="-376" y="269608"/>
                    <a:pt x="-376" y="181185"/>
                  </a:cubicBezTo>
                  <a:close/>
                </a:path>
              </a:pathLst>
            </a:custGeom>
            <a:solidFill>
              <a:srgbClr val="EDEDED"/>
            </a:solidFill>
            <a:ln w="62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543" name="Forme libre : forme 213">
              <a:extLst>
                <a:ext uri="{FF2B5EF4-FFF2-40B4-BE49-F238E27FC236}">
                  <a16:creationId xmlns:a16="http://schemas.microsoft.com/office/drawing/2014/main" id="{6984857F-4B2C-4514-B721-ADA3CBC1E74E}"/>
                </a:ext>
              </a:extLst>
            </p:cNvPr>
            <p:cNvSpPr/>
            <p:nvPr/>
          </p:nvSpPr>
          <p:spPr>
            <a:xfrm>
              <a:off x="10753154" y="9149385"/>
              <a:ext cx="275805" cy="102016"/>
            </a:xfrm>
            <a:custGeom>
              <a:avLst/>
              <a:gdLst>
                <a:gd name="connsiteX0" fmla="*/ 224797 w 275805"/>
                <a:gd name="connsiteY0" fmla="*/ 0 h 102016"/>
                <a:gd name="connsiteX1" fmla="*/ 224797 w 275805"/>
                <a:gd name="connsiteY1" fmla="*/ 102016 h 102016"/>
                <a:gd name="connsiteX2" fmla="*/ 51008 w 275805"/>
                <a:gd name="connsiteY2" fmla="*/ 102016 h 102016"/>
                <a:gd name="connsiteX3" fmla="*/ 51008 w 275805"/>
                <a:gd name="connsiteY3" fmla="*/ 0 h 102016"/>
              </a:gdLst>
              <a:ahLst/>
              <a:cxnLst>
                <a:cxn ang="0">
                  <a:pos x="connsiteX0" y="connsiteY0"/>
                </a:cxn>
                <a:cxn ang="0">
                  <a:pos x="connsiteX1" y="connsiteY1"/>
                </a:cxn>
                <a:cxn ang="0">
                  <a:pos x="connsiteX2" y="connsiteY2"/>
                </a:cxn>
                <a:cxn ang="0">
                  <a:pos x="connsiteX3" y="connsiteY3"/>
                </a:cxn>
              </a:cxnLst>
              <a:rect l="l" t="t" r="r" b="b"/>
              <a:pathLst>
                <a:path w="275805" h="102016">
                  <a:moveTo>
                    <a:pt x="224797" y="0"/>
                  </a:moveTo>
                  <a:lnTo>
                    <a:pt x="224797" y="102016"/>
                  </a:lnTo>
                  <a:lnTo>
                    <a:pt x="51008" y="102016"/>
                  </a:lnTo>
                  <a:lnTo>
                    <a:pt x="51008" y="0"/>
                  </a:lnTo>
                  <a:close/>
                </a:path>
              </a:pathLst>
            </a:custGeom>
            <a:solidFill>
              <a:srgbClr val="B3B3B3"/>
            </a:solidFill>
            <a:ln w="62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544" name="Forme libre : forme 214">
              <a:extLst>
                <a:ext uri="{FF2B5EF4-FFF2-40B4-BE49-F238E27FC236}">
                  <a16:creationId xmlns:a16="http://schemas.microsoft.com/office/drawing/2014/main" id="{4C296386-387B-427C-BBAA-6EFAE6332B9C}"/>
                </a:ext>
              </a:extLst>
            </p:cNvPr>
            <p:cNvSpPr/>
            <p:nvPr/>
          </p:nvSpPr>
          <p:spPr>
            <a:xfrm>
              <a:off x="10807155" y="7498729"/>
              <a:ext cx="167865" cy="268821"/>
            </a:xfrm>
            <a:custGeom>
              <a:avLst/>
              <a:gdLst>
                <a:gd name="connsiteX0" fmla="*/ 0 w 167865"/>
                <a:gd name="connsiteY0" fmla="*/ 0 h 268821"/>
                <a:gd name="connsiteX1" fmla="*/ 167866 w 167865"/>
                <a:gd name="connsiteY1" fmla="*/ 0 h 268821"/>
                <a:gd name="connsiteX2" fmla="*/ 167866 w 167865"/>
                <a:gd name="connsiteY2" fmla="*/ 268822 h 268821"/>
                <a:gd name="connsiteX3" fmla="*/ 0 w 167865"/>
                <a:gd name="connsiteY3" fmla="*/ 0 h 268821"/>
              </a:gdLst>
              <a:ahLst/>
              <a:cxnLst>
                <a:cxn ang="0">
                  <a:pos x="connsiteX0" y="connsiteY0"/>
                </a:cxn>
                <a:cxn ang="0">
                  <a:pos x="connsiteX1" y="connsiteY1"/>
                </a:cxn>
                <a:cxn ang="0">
                  <a:pos x="connsiteX2" y="connsiteY2"/>
                </a:cxn>
                <a:cxn ang="0">
                  <a:pos x="connsiteX3" y="connsiteY3"/>
                </a:cxn>
              </a:cxnLst>
              <a:rect l="l" t="t" r="r" b="b"/>
              <a:pathLst>
                <a:path w="167865" h="268821">
                  <a:moveTo>
                    <a:pt x="0" y="0"/>
                  </a:moveTo>
                  <a:lnTo>
                    <a:pt x="167866" y="0"/>
                  </a:lnTo>
                  <a:lnTo>
                    <a:pt x="167866" y="268822"/>
                  </a:lnTo>
                  <a:lnTo>
                    <a:pt x="0" y="0"/>
                  </a:lnTo>
                  <a:close/>
                </a:path>
              </a:pathLst>
            </a:custGeom>
            <a:solidFill>
              <a:srgbClr val="B3B3B3"/>
            </a:solidFill>
            <a:ln w="62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545" name="Forme libre : forme 215">
              <a:extLst>
                <a:ext uri="{FF2B5EF4-FFF2-40B4-BE49-F238E27FC236}">
                  <a16:creationId xmlns:a16="http://schemas.microsoft.com/office/drawing/2014/main" id="{A8136265-1906-4575-B9D5-2378F3ACFA72}"/>
                </a:ext>
              </a:extLst>
            </p:cNvPr>
            <p:cNvSpPr/>
            <p:nvPr/>
          </p:nvSpPr>
          <p:spPr>
            <a:xfrm>
              <a:off x="6496219" y="7844686"/>
              <a:ext cx="495552" cy="79630"/>
            </a:xfrm>
            <a:custGeom>
              <a:avLst/>
              <a:gdLst>
                <a:gd name="connsiteX0" fmla="*/ 0 w 495552"/>
                <a:gd name="connsiteY0" fmla="*/ 0 h 79630"/>
                <a:gd name="connsiteX1" fmla="*/ 495552 w 495552"/>
                <a:gd name="connsiteY1" fmla="*/ 0 h 79630"/>
                <a:gd name="connsiteX2" fmla="*/ 495552 w 495552"/>
                <a:gd name="connsiteY2" fmla="*/ 79630 h 79630"/>
                <a:gd name="connsiteX3" fmla="*/ 0 w 495552"/>
                <a:gd name="connsiteY3" fmla="*/ 79630 h 79630"/>
              </a:gdLst>
              <a:ahLst/>
              <a:cxnLst>
                <a:cxn ang="0">
                  <a:pos x="connsiteX0" y="connsiteY0"/>
                </a:cxn>
                <a:cxn ang="0">
                  <a:pos x="connsiteX1" y="connsiteY1"/>
                </a:cxn>
                <a:cxn ang="0">
                  <a:pos x="connsiteX2" y="connsiteY2"/>
                </a:cxn>
                <a:cxn ang="0">
                  <a:pos x="connsiteX3" y="connsiteY3"/>
                </a:cxn>
              </a:cxnLst>
              <a:rect l="l" t="t" r="r" b="b"/>
              <a:pathLst>
                <a:path w="495552" h="79630">
                  <a:moveTo>
                    <a:pt x="0" y="0"/>
                  </a:moveTo>
                  <a:lnTo>
                    <a:pt x="495552" y="0"/>
                  </a:lnTo>
                  <a:lnTo>
                    <a:pt x="495552" y="79630"/>
                  </a:lnTo>
                  <a:lnTo>
                    <a:pt x="0" y="79630"/>
                  </a:lnTo>
                  <a:close/>
                </a:path>
              </a:pathLst>
            </a:custGeom>
            <a:solidFill>
              <a:srgbClr val="B3B3B3"/>
            </a:solidFill>
            <a:ln w="62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546" name="Forme libre : forme 216">
              <a:extLst>
                <a:ext uri="{FF2B5EF4-FFF2-40B4-BE49-F238E27FC236}">
                  <a16:creationId xmlns:a16="http://schemas.microsoft.com/office/drawing/2014/main" id="{ABAC49C3-B350-455C-9D2B-CF21E03A7028}"/>
                </a:ext>
              </a:extLst>
            </p:cNvPr>
            <p:cNvSpPr/>
            <p:nvPr/>
          </p:nvSpPr>
          <p:spPr>
            <a:xfrm>
              <a:off x="10311603" y="7844686"/>
              <a:ext cx="495552" cy="79630"/>
            </a:xfrm>
            <a:custGeom>
              <a:avLst/>
              <a:gdLst>
                <a:gd name="connsiteX0" fmla="*/ 0 w 495552"/>
                <a:gd name="connsiteY0" fmla="*/ 0 h 79630"/>
                <a:gd name="connsiteX1" fmla="*/ 495552 w 495552"/>
                <a:gd name="connsiteY1" fmla="*/ 0 h 79630"/>
                <a:gd name="connsiteX2" fmla="*/ 495552 w 495552"/>
                <a:gd name="connsiteY2" fmla="*/ 79630 h 79630"/>
                <a:gd name="connsiteX3" fmla="*/ 0 w 495552"/>
                <a:gd name="connsiteY3" fmla="*/ 79630 h 79630"/>
              </a:gdLst>
              <a:ahLst/>
              <a:cxnLst>
                <a:cxn ang="0">
                  <a:pos x="connsiteX0" y="connsiteY0"/>
                </a:cxn>
                <a:cxn ang="0">
                  <a:pos x="connsiteX1" y="connsiteY1"/>
                </a:cxn>
                <a:cxn ang="0">
                  <a:pos x="connsiteX2" y="connsiteY2"/>
                </a:cxn>
                <a:cxn ang="0">
                  <a:pos x="connsiteX3" y="connsiteY3"/>
                </a:cxn>
              </a:cxnLst>
              <a:rect l="l" t="t" r="r" b="b"/>
              <a:pathLst>
                <a:path w="495552" h="79630">
                  <a:moveTo>
                    <a:pt x="0" y="0"/>
                  </a:moveTo>
                  <a:lnTo>
                    <a:pt x="495552" y="0"/>
                  </a:lnTo>
                  <a:lnTo>
                    <a:pt x="495552" y="79630"/>
                  </a:lnTo>
                  <a:lnTo>
                    <a:pt x="0" y="79630"/>
                  </a:lnTo>
                  <a:close/>
                </a:path>
              </a:pathLst>
            </a:custGeom>
            <a:solidFill>
              <a:srgbClr val="B3B3B3"/>
            </a:solidFill>
            <a:ln w="62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547" name="Forme libre : forme 217">
              <a:extLst>
                <a:ext uri="{FF2B5EF4-FFF2-40B4-BE49-F238E27FC236}">
                  <a16:creationId xmlns:a16="http://schemas.microsoft.com/office/drawing/2014/main" id="{24D2703F-B29D-4C01-98C1-691A4F554929}"/>
                </a:ext>
              </a:extLst>
            </p:cNvPr>
            <p:cNvSpPr/>
            <p:nvPr/>
          </p:nvSpPr>
          <p:spPr>
            <a:xfrm>
              <a:off x="6488487" y="5986007"/>
              <a:ext cx="268509" cy="998025"/>
            </a:xfrm>
            <a:custGeom>
              <a:avLst/>
              <a:gdLst>
                <a:gd name="connsiteX0" fmla="*/ 0 w 268509"/>
                <a:gd name="connsiteY0" fmla="*/ 0 h 998025"/>
                <a:gd name="connsiteX1" fmla="*/ 268510 w 268509"/>
                <a:gd name="connsiteY1" fmla="*/ 0 h 998025"/>
                <a:gd name="connsiteX2" fmla="*/ 268510 w 268509"/>
                <a:gd name="connsiteY2" fmla="*/ 998026 h 998025"/>
                <a:gd name="connsiteX3" fmla="*/ 0 w 268509"/>
                <a:gd name="connsiteY3" fmla="*/ 998026 h 998025"/>
              </a:gdLst>
              <a:ahLst/>
              <a:cxnLst>
                <a:cxn ang="0">
                  <a:pos x="connsiteX0" y="connsiteY0"/>
                </a:cxn>
                <a:cxn ang="0">
                  <a:pos x="connsiteX1" y="connsiteY1"/>
                </a:cxn>
                <a:cxn ang="0">
                  <a:pos x="connsiteX2" y="connsiteY2"/>
                </a:cxn>
                <a:cxn ang="0">
                  <a:pos x="connsiteX3" y="connsiteY3"/>
                </a:cxn>
              </a:cxnLst>
              <a:rect l="l" t="t" r="r" b="b"/>
              <a:pathLst>
                <a:path w="268509" h="998025">
                  <a:moveTo>
                    <a:pt x="0" y="0"/>
                  </a:moveTo>
                  <a:lnTo>
                    <a:pt x="268510" y="0"/>
                  </a:lnTo>
                  <a:lnTo>
                    <a:pt x="268510" y="998026"/>
                  </a:lnTo>
                  <a:lnTo>
                    <a:pt x="0" y="998026"/>
                  </a:lnTo>
                  <a:close/>
                </a:path>
              </a:pathLst>
            </a:custGeom>
            <a:solidFill>
              <a:srgbClr val="1A1A1A"/>
            </a:solidFill>
            <a:ln w="62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548" name="Forme libre : forme 218">
              <a:extLst>
                <a:ext uri="{FF2B5EF4-FFF2-40B4-BE49-F238E27FC236}">
                  <a16:creationId xmlns:a16="http://schemas.microsoft.com/office/drawing/2014/main" id="{080EABEF-1D91-4C99-9ABB-E463AC52A3F3}"/>
                </a:ext>
              </a:extLst>
            </p:cNvPr>
            <p:cNvSpPr/>
            <p:nvPr/>
          </p:nvSpPr>
          <p:spPr>
            <a:xfrm>
              <a:off x="9749827" y="5986007"/>
              <a:ext cx="268509" cy="998025"/>
            </a:xfrm>
            <a:custGeom>
              <a:avLst/>
              <a:gdLst>
                <a:gd name="connsiteX0" fmla="*/ 0 w 268509"/>
                <a:gd name="connsiteY0" fmla="*/ 0 h 998025"/>
                <a:gd name="connsiteX1" fmla="*/ 268510 w 268509"/>
                <a:gd name="connsiteY1" fmla="*/ 0 h 998025"/>
                <a:gd name="connsiteX2" fmla="*/ 268510 w 268509"/>
                <a:gd name="connsiteY2" fmla="*/ 998026 h 998025"/>
                <a:gd name="connsiteX3" fmla="*/ 0 w 268509"/>
                <a:gd name="connsiteY3" fmla="*/ 998026 h 998025"/>
              </a:gdLst>
              <a:ahLst/>
              <a:cxnLst>
                <a:cxn ang="0">
                  <a:pos x="connsiteX0" y="connsiteY0"/>
                </a:cxn>
                <a:cxn ang="0">
                  <a:pos x="connsiteX1" y="connsiteY1"/>
                </a:cxn>
                <a:cxn ang="0">
                  <a:pos x="connsiteX2" y="connsiteY2"/>
                </a:cxn>
                <a:cxn ang="0">
                  <a:pos x="connsiteX3" y="connsiteY3"/>
                </a:cxn>
              </a:cxnLst>
              <a:rect l="l" t="t" r="r" b="b"/>
              <a:pathLst>
                <a:path w="268509" h="998025">
                  <a:moveTo>
                    <a:pt x="0" y="0"/>
                  </a:moveTo>
                  <a:lnTo>
                    <a:pt x="268510" y="0"/>
                  </a:lnTo>
                  <a:lnTo>
                    <a:pt x="268510" y="998026"/>
                  </a:lnTo>
                  <a:lnTo>
                    <a:pt x="0" y="998026"/>
                  </a:lnTo>
                  <a:close/>
                </a:path>
              </a:pathLst>
            </a:custGeom>
            <a:solidFill>
              <a:srgbClr val="1A1A1A"/>
            </a:solidFill>
            <a:ln w="62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549" name="Forme libre : forme 219">
              <a:extLst>
                <a:ext uri="{FF2B5EF4-FFF2-40B4-BE49-F238E27FC236}">
                  <a16:creationId xmlns:a16="http://schemas.microsoft.com/office/drawing/2014/main" id="{38B6BF61-E76C-44D2-AA16-FFB027D1A251}"/>
                </a:ext>
              </a:extLst>
            </p:cNvPr>
            <p:cNvSpPr/>
            <p:nvPr/>
          </p:nvSpPr>
          <p:spPr>
            <a:xfrm>
              <a:off x="8590109" y="6335082"/>
              <a:ext cx="1741011" cy="268714"/>
            </a:xfrm>
            <a:custGeom>
              <a:avLst/>
              <a:gdLst>
                <a:gd name="connsiteX0" fmla="*/ 1738640 w 1741011"/>
                <a:gd name="connsiteY0" fmla="*/ -399 h 268714"/>
                <a:gd name="connsiteX1" fmla="*/ 1407087 w 1741011"/>
                <a:gd name="connsiteY1" fmla="*/ 22237 h 268714"/>
                <a:gd name="connsiteX2" fmla="*/ -376 w 1741011"/>
                <a:gd name="connsiteY2" fmla="*/ 42939 h 268714"/>
                <a:gd name="connsiteX3" fmla="*/ 76822 w 1741011"/>
                <a:gd name="connsiteY3" fmla="*/ 212738 h 268714"/>
                <a:gd name="connsiteX4" fmla="*/ 1740635 w 1741011"/>
                <a:gd name="connsiteY4" fmla="*/ 229886 h 2687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1011" h="268714">
                  <a:moveTo>
                    <a:pt x="1738640" y="-399"/>
                  </a:moveTo>
                  <a:cubicBezTo>
                    <a:pt x="1716316" y="17810"/>
                    <a:pt x="1571710" y="12072"/>
                    <a:pt x="1407087" y="22237"/>
                  </a:cubicBezTo>
                  <a:cubicBezTo>
                    <a:pt x="1110329" y="40944"/>
                    <a:pt x="566450" y="67196"/>
                    <a:pt x="-376" y="42939"/>
                  </a:cubicBezTo>
                  <a:lnTo>
                    <a:pt x="76822" y="212738"/>
                  </a:lnTo>
                  <a:cubicBezTo>
                    <a:pt x="737808" y="326665"/>
                    <a:pt x="1737954" y="230198"/>
                    <a:pt x="1740635" y="229886"/>
                  </a:cubicBezTo>
                  <a:close/>
                </a:path>
              </a:pathLst>
            </a:custGeom>
            <a:solidFill>
              <a:srgbClr val="F2D291"/>
            </a:solidFill>
            <a:ln w="62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550" name="Forme libre : forme 220">
              <a:extLst>
                <a:ext uri="{FF2B5EF4-FFF2-40B4-BE49-F238E27FC236}">
                  <a16:creationId xmlns:a16="http://schemas.microsoft.com/office/drawing/2014/main" id="{C44227B0-1AB6-4020-ACD2-AED1CA76E87C}"/>
                </a:ext>
              </a:extLst>
            </p:cNvPr>
            <p:cNvSpPr/>
            <p:nvPr/>
          </p:nvSpPr>
          <p:spPr>
            <a:xfrm>
              <a:off x="10119480" y="6302033"/>
              <a:ext cx="593760" cy="279048"/>
            </a:xfrm>
            <a:custGeom>
              <a:avLst/>
              <a:gdLst>
                <a:gd name="connsiteX0" fmla="*/ 37038 w 593760"/>
                <a:gd name="connsiteY0" fmla="*/ 278650 h 279048"/>
                <a:gd name="connsiteX1" fmla="*/ -376 w 593760"/>
                <a:gd name="connsiteY1" fmla="*/ 3779 h 279048"/>
                <a:gd name="connsiteX2" fmla="*/ 449032 w 593760"/>
                <a:gd name="connsiteY2" fmla="*/ -399 h 279048"/>
                <a:gd name="connsiteX3" fmla="*/ 586966 w 593760"/>
                <a:gd name="connsiteY3" fmla="*/ 104548 h 279048"/>
                <a:gd name="connsiteX4" fmla="*/ 408687 w 593760"/>
                <a:gd name="connsiteY4" fmla="*/ 267612 h 2790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3760" h="279048">
                  <a:moveTo>
                    <a:pt x="37038" y="278650"/>
                  </a:moveTo>
                  <a:lnTo>
                    <a:pt x="-376" y="3779"/>
                  </a:lnTo>
                  <a:lnTo>
                    <a:pt x="449032" y="-399"/>
                  </a:lnTo>
                  <a:lnTo>
                    <a:pt x="586966" y="104548"/>
                  </a:lnTo>
                  <a:cubicBezTo>
                    <a:pt x="618145" y="237993"/>
                    <a:pt x="532029" y="267612"/>
                    <a:pt x="408687" y="267612"/>
                  </a:cubicBezTo>
                  <a:close/>
                </a:path>
              </a:pathLst>
            </a:custGeom>
            <a:solidFill>
              <a:srgbClr val="D9042B"/>
            </a:solidFill>
            <a:ln w="62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551" name="Forme libre : forme 221">
              <a:extLst>
                <a:ext uri="{FF2B5EF4-FFF2-40B4-BE49-F238E27FC236}">
                  <a16:creationId xmlns:a16="http://schemas.microsoft.com/office/drawing/2014/main" id="{0C6BEE72-D94B-4291-9FD9-8843C62188EF}"/>
                </a:ext>
              </a:extLst>
            </p:cNvPr>
            <p:cNvSpPr/>
            <p:nvPr/>
          </p:nvSpPr>
          <p:spPr>
            <a:xfrm>
              <a:off x="7425542" y="5052895"/>
              <a:ext cx="928297" cy="996395"/>
            </a:xfrm>
            <a:custGeom>
              <a:avLst/>
              <a:gdLst>
                <a:gd name="connsiteX0" fmla="*/ 927921 w 928297"/>
                <a:gd name="connsiteY0" fmla="*/ 256949 h 996395"/>
                <a:gd name="connsiteX1" fmla="*/ 458434 w 928297"/>
                <a:gd name="connsiteY1" fmla="*/ 511927 h 996395"/>
                <a:gd name="connsiteX2" fmla="*/ 288884 w 928297"/>
                <a:gd name="connsiteY2" fmla="*/ 632464 h 996395"/>
                <a:gd name="connsiteX3" fmla="*/ 615511 w 928297"/>
                <a:gd name="connsiteY3" fmla="*/ 740653 h 996395"/>
                <a:gd name="connsiteX4" fmla="*/ 617507 w 928297"/>
                <a:gd name="connsiteY4" fmla="*/ 995944 h 996395"/>
                <a:gd name="connsiteX5" fmla="*/ 43322 w 928297"/>
                <a:gd name="connsiteY5" fmla="*/ 742649 h 996395"/>
                <a:gd name="connsiteX6" fmla="*/ 35839 w 928297"/>
                <a:gd name="connsiteY6" fmla="*/ 733981 h 996395"/>
                <a:gd name="connsiteX7" fmla="*/ 15511 w 928297"/>
                <a:gd name="connsiteY7" fmla="*/ 702428 h 996395"/>
                <a:gd name="connsiteX8" fmla="*/ 109047 w 928297"/>
                <a:gd name="connsiteY8" fmla="*/ 450630 h 996395"/>
                <a:gd name="connsiteX9" fmla="*/ 321559 w 928297"/>
                <a:gd name="connsiteY9" fmla="*/ 296671 h 996395"/>
                <a:gd name="connsiteX10" fmla="*/ 876538 w 928297"/>
                <a:gd name="connsiteY10" fmla="*/ -399 h 996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28297" h="996395">
                  <a:moveTo>
                    <a:pt x="927921" y="256949"/>
                  </a:moveTo>
                  <a:cubicBezTo>
                    <a:pt x="854963" y="284137"/>
                    <a:pt x="637274" y="397938"/>
                    <a:pt x="458434" y="511927"/>
                  </a:cubicBezTo>
                  <a:cubicBezTo>
                    <a:pt x="391587" y="554517"/>
                    <a:pt x="331475" y="596421"/>
                    <a:pt x="288884" y="632464"/>
                  </a:cubicBezTo>
                  <a:cubicBezTo>
                    <a:pt x="344632" y="683160"/>
                    <a:pt x="442782" y="742337"/>
                    <a:pt x="615511" y="740653"/>
                  </a:cubicBezTo>
                  <a:lnTo>
                    <a:pt x="617507" y="995944"/>
                  </a:lnTo>
                  <a:cubicBezTo>
                    <a:pt x="254775" y="999560"/>
                    <a:pt x="103434" y="815669"/>
                    <a:pt x="43322" y="742649"/>
                  </a:cubicBezTo>
                  <a:cubicBezTo>
                    <a:pt x="42013" y="741090"/>
                    <a:pt x="45068" y="744831"/>
                    <a:pt x="35839" y="733981"/>
                  </a:cubicBezTo>
                  <a:cubicBezTo>
                    <a:pt x="27796" y="724336"/>
                    <a:pt x="20969" y="713739"/>
                    <a:pt x="15511" y="702428"/>
                  </a:cubicBezTo>
                  <a:cubicBezTo>
                    <a:pt x="-25707" y="618433"/>
                    <a:pt x="16010" y="532817"/>
                    <a:pt x="109047" y="450630"/>
                  </a:cubicBezTo>
                  <a:cubicBezTo>
                    <a:pt x="162362" y="403426"/>
                    <a:pt x="238188" y="349799"/>
                    <a:pt x="321559" y="296671"/>
                  </a:cubicBezTo>
                  <a:cubicBezTo>
                    <a:pt x="514057" y="173952"/>
                    <a:pt x="792855" y="30842"/>
                    <a:pt x="876538" y="-399"/>
                  </a:cubicBezTo>
                  <a:close/>
                </a:path>
              </a:pathLst>
            </a:custGeom>
            <a:solidFill>
              <a:srgbClr val="6CB1E8"/>
            </a:solidFill>
            <a:ln w="62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552" name="Forme libre : forme 222">
              <a:extLst>
                <a:ext uri="{FF2B5EF4-FFF2-40B4-BE49-F238E27FC236}">
                  <a16:creationId xmlns:a16="http://schemas.microsoft.com/office/drawing/2014/main" id="{9D9113DE-C0B3-42D8-A39B-F7450315C3B8}"/>
                </a:ext>
              </a:extLst>
            </p:cNvPr>
            <p:cNvSpPr/>
            <p:nvPr/>
          </p:nvSpPr>
          <p:spPr>
            <a:xfrm>
              <a:off x="3051257" y="5258487"/>
              <a:ext cx="1289873" cy="1730410"/>
            </a:xfrm>
            <a:custGeom>
              <a:avLst/>
              <a:gdLst>
                <a:gd name="connsiteX0" fmla="*/ 1156953 w 1289873"/>
                <a:gd name="connsiteY0" fmla="*/ 40944 h 1730410"/>
                <a:gd name="connsiteX1" fmla="*/ 1156953 w 1289873"/>
                <a:gd name="connsiteY1" fmla="*/ 40944 h 1730410"/>
                <a:gd name="connsiteX2" fmla="*/ 1033049 w 1289873"/>
                <a:gd name="connsiteY2" fmla="*/ 142461 h 1730410"/>
                <a:gd name="connsiteX3" fmla="*/ 749511 w 1289873"/>
                <a:gd name="connsiteY3" fmla="*/ -399 h 1730410"/>
                <a:gd name="connsiteX4" fmla="*/ 613822 w 1289873"/>
                <a:gd name="connsiteY4" fmla="*/ 16500 h 1730410"/>
                <a:gd name="connsiteX5" fmla="*/ 2722 w 1289873"/>
                <a:gd name="connsiteY5" fmla="*/ 1413300 h 1730410"/>
                <a:gd name="connsiteX6" fmla="*/ 6401 w 1289873"/>
                <a:gd name="connsiteY6" fmla="*/ 1563954 h 1730410"/>
                <a:gd name="connsiteX7" fmla="*/ 935522 w 1289873"/>
                <a:gd name="connsiteY7" fmla="*/ 1730011 h 1730410"/>
                <a:gd name="connsiteX8" fmla="*/ 945936 w 1289873"/>
                <a:gd name="connsiteY8" fmla="*/ 1554164 h 1730410"/>
                <a:gd name="connsiteX9" fmla="*/ 1263958 w 1289873"/>
                <a:gd name="connsiteY9" fmla="*/ 551025 h 1730410"/>
                <a:gd name="connsiteX10" fmla="*/ 1264768 w 1289873"/>
                <a:gd name="connsiteY10" fmla="*/ 154933 h 1730410"/>
                <a:gd name="connsiteX11" fmla="*/ 1156953 w 1289873"/>
                <a:gd name="connsiteY11" fmla="*/ 40944 h 1730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89873" h="1730410">
                  <a:moveTo>
                    <a:pt x="1156953" y="40944"/>
                  </a:moveTo>
                  <a:lnTo>
                    <a:pt x="1156953" y="40944"/>
                  </a:lnTo>
                  <a:lnTo>
                    <a:pt x="1033049" y="142461"/>
                  </a:lnTo>
                  <a:lnTo>
                    <a:pt x="749511" y="-399"/>
                  </a:lnTo>
                  <a:cubicBezTo>
                    <a:pt x="732113" y="4527"/>
                    <a:pt x="630160" y="9079"/>
                    <a:pt x="613822" y="16500"/>
                  </a:cubicBezTo>
                  <a:cubicBezTo>
                    <a:pt x="323487" y="148946"/>
                    <a:pt x="69070" y="976363"/>
                    <a:pt x="2722" y="1413300"/>
                  </a:cubicBezTo>
                  <a:cubicBezTo>
                    <a:pt x="-6818" y="1476280"/>
                    <a:pt x="8958" y="1519993"/>
                    <a:pt x="6401" y="1563954"/>
                  </a:cubicBezTo>
                  <a:cubicBezTo>
                    <a:pt x="298732" y="1563954"/>
                    <a:pt x="643442" y="1730011"/>
                    <a:pt x="935522" y="1730011"/>
                  </a:cubicBezTo>
                  <a:cubicBezTo>
                    <a:pt x="934088" y="1687734"/>
                    <a:pt x="942195" y="1596255"/>
                    <a:pt x="945936" y="1554164"/>
                  </a:cubicBezTo>
                  <a:cubicBezTo>
                    <a:pt x="975182" y="1226914"/>
                    <a:pt x="1188568" y="929096"/>
                    <a:pt x="1263958" y="551025"/>
                  </a:cubicBezTo>
                  <a:cubicBezTo>
                    <a:pt x="1286967" y="435165"/>
                    <a:pt x="1307171" y="273224"/>
                    <a:pt x="1264768" y="154933"/>
                  </a:cubicBezTo>
                  <a:cubicBezTo>
                    <a:pt x="1246809" y="104984"/>
                    <a:pt x="1214321" y="44373"/>
                    <a:pt x="1156953" y="40944"/>
                  </a:cubicBezTo>
                  <a:close/>
                </a:path>
              </a:pathLst>
            </a:custGeom>
            <a:solidFill>
              <a:srgbClr val="6CB1E8"/>
            </a:solidFill>
            <a:ln w="62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553" name="Forme libre : forme 223">
              <a:extLst>
                <a:ext uri="{FF2B5EF4-FFF2-40B4-BE49-F238E27FC236}">
                  <a16:creationId xmlns:a16="http://schemas.microsoft.com/office/drawing/2014/main" id="{52D9CE63-C23A-48A5-83EA-294AA9492791}"/>
                </a:ext>
              </a:extLst>
            </p:cNvPr>
            <p:cNvSpPr/>
            <p:nvPr/>
          </p:nvSpPr>
          <p:spPr>
            <a:xfrm>
              <a:off x="6548038" y="6254891"/>
              <a:ext cx="2644316" cy="729204"/>
            </a:xfrm>
            <a:custGeom>
              <a:avLst/>
              <a:gdLst>
                <a:gd name="connsiteX0" fmla="*/ 560775 w 2644316"/>
                <a:gd name="connsiteY0" fmla="*/ -399 h 729204"/>
                <a:gd name="connsiteX1" fmla="*/ 2082726 w 2644316"/>
                <a:gd name="connsiteY1" fmla="*/ -399 h 729204"/>
                <a:gd name="connsiteX2" fmla="*/ 2643940 w 2644316"/>
                <a:gd name="connsiteY2" fmla="*/ 560815 h 729204"/>
                <a:gd name="connsiteX3" fmla="*/ 2643940 w 2644316"/>
                <a:gd name="connsiteY3" fmla="*/ 728806 h 729204"/>
                <a:gd name="connsiteX4" fmla="*/ 2483620 w 2644316"/>
                <a:gd name="connsiteY4" fmla="*/ 728806 h 729204"/>
                <a:gd name="connsiteX5" fmla="*/ 2483620 w 2644316"/>
                <a:gd name="connsiteY5" fmla="*/ 560815 h 729204"/>
                <a:gd name="connsiteX6" fmla="*/ 2082788 w 2644316"/>
                <a:gd name="connsiteY6" fmla="*/ 160046 h 729204"/>
                <a:gd name="connsiteX7" fmla="*/ 560775 w 2644316"/>
                <a:gd name="connsiteY7" fmla="*/ 160046 h 729204"/>
                <a:gd name="connsiteX8" fmla="*/ 159943 w 2644316"/>
                <a:gd name="connsiteY8" fmla="*/ 560815 h 729204"/>
                <a:gd name="connsiteX9" fmla="*/ 159944 w 2644316"/>
                <a:gd name="connsiteY9" fmla="*/ 728806 h 729204"/>
                <a:gd name="connsiteX10" fmla="*/ -376 w 2644316"/>
                <a:gd name="connsiteY10" fmla="*/ 728806 h 729204"/>
                <a:gd name="connsiteX11" fmla="*/ -376 w 2644316"/>
                <a:gd name="connsiteY11" fmla="*/ 560815 h 729204"/>
                <a:gd name="connsiteX12" fmla="*/ 560838 w 2644316"/>
                <a:gd name="connsiteY12" fmla="*/ -399 h 7292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644316" h="729204">
                  <a:moveTo>
                    <a:pt x="560775" y="-399"/>
                  </a:moveTo>
                  <a:lnTo>
                    <a:pt x="2082726" y="-399"/>
                  </a:lnTo>
                  <a:cubicBezTo>
                    <a:pt x="2392335" y="424"/>
                    <a:pt x="2643118" y="251207"/>
                    <a:pt x="2643940" y="560815"/>
                  </a:cubicBezTo>
                  <a:lnTo>
                    <a:pt x="2643940" y="728806"/>
                  </a:lnTo>
                  <a:lnTo>
                    <a:pt x="2483620" y="728806"/>
                  </a:lnTo>
                  <a:lnTo>
                    <a:pt x="2483620" y="560815"/>
                  </a:lnTo>
                  <a:cubicBezTo>
                    <a:pt x="2482799" y="339793"/>
                    <a:pt x="2303810" y="160833"/>
                    <a:pt x="2082788" y="160046"/>
                  </a:cubicBezTo>
                  <a:lnTo>
                    <a:pt x="560775" y="160046"/>
                  </a:lnTo>
                  <a:cubicBezTo>
                    <a:pt x="339739" y="160798"/>
                    <a:pt x="160730" y="339779"/>
                    <a:pt x="159943" y="560815"/>
                  </a:cubicBezTo>
                  <a:lnTo>
                    <a:pt x="159944" y="728806"/>
                  </a:lnTo>
                  <a:lnTo>
                    <a:pt x="-376" y="728806"/>
                  </a:lnTo>
                  <a:lnTo>
                    <a:pt x="-376" y="560815"/>
                  </a:lnTo>
                  <a:cubicBezTo>
                    <a:pt x="378" y="251178"/>
                    <a:pt x="251201" y="355"/>
                    <a:pt x="560838" y="-399"/>
                  </a:cubicBezTo>
                  <a:close/>
                </a:path>
              </a:pathLst>
            </a:custGeom>
            <a:solidFill>
              <a:srgbClr val="EDEDED"/>
            </a:solidFill>
            <a:ln w="62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554" name="Forme libre : forme 224">
              <a:extLst>
                <a:ext uri="{FF2B5EF4-FFF2-40B4-BE49-F238E27FC236}">
                  <a16:creationId xmlns:a16="http://schemas.microsoft.com/office/drawing/2014/main" id="{DB4C239B-17C5-4D31-AF85-6D5A8E455044}"/>
                </a:ext>
              </a:extLst>
            </p:cNvPr>
            <p:cNvSpPr/>
            <p:nvPr/>
          </p:nvSpPr>
          <p:spPr>
            <a:xfrm>
              <a:off x="5347726" y="6107417"/>
              <a:ext cx="440903" cy="369539"/>
            </a:xfrm>
            <a:custGeom>
              <a:avLst/>
              <a:gdLst>
                <a:gd name="connsiteX0" fmla="*/ -376 w 440903"/>
                <a:gd name="connsiteY0" fmla="*/ 322112 h 369539"/>
                <a:gd name="connsiteX1" fmla="*/ 79628 w 440903"/>
                <a:gd name="connsiteY1" fmla="*/ 337826 h 369539"/>
                <a:gd name="connsiteX2" fmla="*/ 111306 w 440903"/>
                <a:gd name="connsiteY2" fmla="*/ 356907 h 369539"/>
                <a:gd name="connsiteX3" fmla="*/ 193617 w 440903"/>
                <a:gd name="connsiteY3" fmla="*/ 328098 h 369539"/>
                <a:gd name="connsiteX4" fmla="*/ 369776 w 440903"/>
                <a:gd name="connsiteY4" fmla="*/ 355847 h 369539"/>
                <a:gd name="connsiteX5" fmla="*/ 434440 w 440903"/>
                <a:gd name="connsiteY5" fmla="*/ 151752 h 369539"/>
                <a:gd name="connsiteX6" fmla="*/ 280917 w 440903"/>
                <a:gd name="connsiteY6" fmla="*/ -399 h 369539"/>
                <a:gd name="connsiteX7" fmla="*/ 132382 w 440903"/>
                <a:gd name="connsiteY7" fmla="*/ 69067 h 369539"/>
                <a:gd name="connsiteX8" fmla="*/ 111368 w 440903"/>
                <a:gd name="connsiteY8" fmla="*/ 70813 h 369539"/>
                <a:gd name="connsiteX9" fmla="*/ 99271 w 440903"/>
                <a:gd name="connsiteY9" fmla="*/ 71374 h 369539"/>
                <a:gd name="connsiteX10" fmla="*/ 75513 w 440903"/>
                <a:gd name="connsiteY10" fmla="*/ 66759 h 369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40903" h="369539">
                  <a:moveTo>
                    <a:pt x="-376" y="322112"/>
                  </a:moveTo>
                  <a:lnTo>
                    <a:pt x="79628" y="337826"/>
                  </a:lnTo>
                  <a:cubicBezTo>
                    <a:pt x="89231" y="343625"/>
                    <a:pt x="99769" y="349861"/>
                    <a:pt x="111306" y="356907"/>
                  </a:cubicBezTo>
                  <a:cubicBezTo>
                    <a:pt x="156265" y="364141"/>
                    <a:pt x="146849" y="361334"/>
                    <a:pt x="193617" y="328098"/>
                  </a:cubicBezTo>
                  <a:cubicBezTo>
                    <a:pt x="210516" y="388460"/>
                    <a:pt x="347764" y="367757"/>
                    <a:pt x="369776" y="355847"/>
                  </a:cubicBezTo>
                  <a:cubicBezTo>
                    <a:pt x="391788" y="343937"/>
                    <a:pt x="461316" y="192472"/>
                    <a:pt x="434440" y="151752"/>
                  </a:cubicBezTo>
                  <a:cubicBezTo>
                    <a:pt x="408749" y="107229"/>
                    <a:pt x="340468" y="33648"/>
                    <a:pt x="280917" y="-399"/>
                  </a:cubicBezTo>
                  <a:cubicBezTo>
                    <a:pt x="224796" y="7583"/>
                    <a:pt x="177404" y="34957"/>
                    <a:pt x="132382" y="69067"/>
                  </a:cubicBezTo>
                  <a:cubicBezTo>
                    <a:pt x="125331" y="68262"/>
                    <a:pt x="118190" y="68855"/>
                    <a:pt x="111368" y="70813"/>
                  </a:cubicBezTo>
                  <a:cubicBezTo>
                    <a:pt x="107329" y="70432"/>
                    <a:pt x="103257" y="70621"/>
                    <a:pt x="99271" y="71374"/>
                  </a:cubicBezTo>
                  <a:lnTo>
                    <a:pt x="75513" y="66759"/>
                  </a:lnTo>
                  <a:close/>
                </a:path>
              </a:pathLst>
            </a:custGeom>
            <a:solidFill>
              <a:srgbClr val="592F25"/>
            </a:solidFill>
            <a:ln w="62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555" name="Forme libre : forme 225">
              <a:extLst>
                <a:ext uri="{FF2B5EF4-FFF2-40B4-BE49-F238E27FC236}">
                  <a16:creationId xmlns:a16="http://schemas.microsoft.com/office/drawing/2014/main" id="{EAEBE88B-DFD5-4453-BC78-833962CB20D8}"/>
                </a:ext>
              </a:extLst>
            </p:cNvPr>
            <p:cNvSpPr/>
            <p:nvPr/>
          </p:nvSpPr>
          <p:spPr>
            <a:xfrm>
              <a:off x="5475496" y="6344623"/>
              <a:ext cx="167802" cy="639534"/>
            </a:xfrm>
            <a:custGeom>
              <a:avLst/>
              <a:gdLst>
                <a:gd name="connsiteX0" fmla="*/ 167427 w 167802"/>
                <a:gd name="connsiteY0" fmla="*/ 639011 h 639534"/>
                <a:gd name="connsiteX1" fmla="*/ 167427 w 167802"/>
                <a:gd name="connsiteY1" fmla="*/ 75178 h 639534"/>
                <a:gd name="connsiteX2" fmla="*/ 83556 w 167802"/>
                <a:gd name="connsiteY2" fmla="*/ -399 h 639534"/>
                <a:gd name="connsiteX3" fmla="*/ 83556 w 167802"/>
                <a:gd name="connsiteY3" fmla="*/ -399 h 639534"/>
                <a:gd name="connsiteX4" fmla="*/ -376 w 167802"/>
                <a:gd name="connsiteY4" fmla="*/ 75178 h 639534"/>
                <a:gd name="connsiteX5" fmla="*/ -376 w 167802"/>
                <a:gd name="connsiteY5" fmla="*/ 639135 h 639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7802" h="639534">
                  <a:moveTo>
                    <a:pt x="167427" y="639011"/>
                  </a:moveTo>
                  <a:lnTo>
                    <a:pt x="167427" y="75178"/>
                  </a:lnTo>
                  <a:cubicBezTo>
                    <a:pt x="167427" y="33586"/>
                    <a:pt x="130012" y="-399"/>
                    <a:pt x="83556" y="-399"/>
                  </a:cubicBezTo>
                  <a:lnTo>
                    <a:pt x="83556" y="-399"/>
                  </a:lnTo>
                  <a:cubicBezTo>
                    <a:pt x="37350" y="-399"/>
                    <a:pt x="-376" y="33586"/>
                    <a:pt x="-376" y="75178"/>
                  </a:cubicBezTo>
                  <a:lnTo>
                    <a:pt x="-376" y="639135"/>
                  </a:lnTo>
                  <a:close/>
                </a:path>
              </a:pathLst>
            </a:custGeom>
            <a:solidFill>
              <a:srgbClr val="EDEDED"/>
            </a:solidFill>
            <a:ln w="62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556" name="Forme libre : forme 226">
              <a:extLst>
                <a:ext uri="{FF2B5EF4-FFF2-40B4-BE49-F238E27FC236}">
                  <a16:creationId xmlns:a16="http://schemas.microsoft.com/office/drawing/2014/main" id="{7FF73CF6-67E4-43B0-A1BA-28C4A2B3A09E}"/>
                </a:ext>
              </a:extLst>
            </p:cNvPr>
            <p:cNvSpPr/>
            <p:nvPr/>
          </p:nvSpPr>
          <p:spPr>
            <a:xfrm>
              <a:off x="3617042" y="5508816"/>
              <a:ext cx="653838" cy="768274"/>
            </a:xfrm>
            <a:custGeom>
              <a:avLst/>
              <a:gdLst>
                <a:gd name="connsiteX0" fmla="*/ 305385 w 653838"/>
                <a:gd name="connsiteY0" fmla="*/ 132706 h 768274"/>
                <a:gd name="connsiteX1" fmla="*/ 481108 w 653838"/>
                <a:gd name="connsiteY1" fmla="*/ 334369 h 768274"/>
                <a:gd name="connsiteX2" fmla="*/ 653463 w 653838"/>
                <a:gd name="connsiteY2" fmla="*/ 474111 h 768274"/>
                <a:gd name="connsiteX3" fmla="*/ 543901 w 653838"/>
                <a:gd name="connsiteY3" fmla="*/ 767875 h 768274"/>
                <a:gd name="connsiteX4" fmla="*/ 269530 w 653838"/>
                <a:gd name="connsiteY4" fmla="*/ 556609 h 768274"/>
                <a:gd name="connsiteX5" fmla="*/ 38809 w 653838"/>
                <a:gd name="connsiteY5" fmla="*/ 269766 h 768274"/>
                <a:gd name="connsiteX6" fmla="*/ 81960 w 653838"/>
                <a:gd name="connsiteY6" fmla="*/ 22458 h 768274"/>
                <a:gd name="connsiteX7" fmla="*/ 305385 w 653838"/>
                <a:gd name="connsiteY7" fmla="*/ 132706 h 7682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53838" h="768274">
                  <a:moveTo>
                    <a:pt x="305385" y="132706"/>
                  </a:moveTo>
                  <a:cubicBezTo>
                    <a:pt x="357188" y="205540"/>
                    <a:pt x="416046" y="273088"/>
                    <a:pt x="481108" y="334369"/>
                  </a:cubicBezTo>
                  <a:cubicBezTo>
                    <a:pt x="534777" y="385430"/>
                    <a:pt x="592409" y="432157"/>
                    <a:pt x="653463" y="474111"/>
                  </a:cubicBezTo>
                  <a:cubicBezTo>
                    <a:pt x="621598" y="576377"/>
                    <a:pt x="582562" y="673654"/>
                    <a:pt x="543901" y="767875"/>
                  </a:cubicBezTo>
                  <a:cubicBezTo>
                    <a:pt x="445346" y="707187"/>
                    <a:pt x="353391" y="636381"/>
                    <a:pt x="269530" y="556609"/>
                  </a:cubicBezTo>
                  <a:cubicBezTo>
                    <a:pt x="176430" y="468437"/>
                    <a:pt x="110955" y="382571"/>
                    <a:pt x="38809" y="269766"/>
                  </a:cubicBezTo>
                  <a:cubicBezTo>
                    <a:pt x="-23549" y="171866"/>
                    <a:pt x="-13135" y="65859"/>
                    <a:pt x="81960" y="22458"/>
                  </a:cubicBezTo>
                  <a:cubicBezTo>
                    <a:pt x="216214" y="-38527"/>
                    <a:pt x="233612" y="30814"/>
                    <a:pt x="305385" y="132706"/>
                  </a:cubicBezTo>
                  <a:close/>
                </a:path>
              </a:pathLst>
            </a:custGeom>
            <a:solidFill>
              <a:srgbClr val="59A2D3"/>
            </a:solidFill>
            <a:ln w="62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557" name="Forme libre : forme 227">
              <a:extLst>
                <a:ext uri="{FF2B5EF4-FFF2-40B4-BE49-F238E27FC236}">
                  <a16:creationId xmlns:a16="http://schemas.microsoft.com/office/drawing/2014/main" id="{DC68E8D1-4A82-4267-B471-11AE279E7369}"/>
                </a:ext>
              </a:extLst>
            </p:cNvPr>
            <p:cNvSpPr/>
            <p:nvPr/>
          </p:nvSpPr>
          <p:spPr>
            <a:xfrm>
              <a:off x="3606694" y="5424238"/>
              <a:ext cx="1731990" cy="1044039"/>
            </a:xfrm>
            <a:custGeom>
              <a:avLst/>
              <a:gdLst>
                <a:gd name="connsiteX0" fmla="*/ 335438 w 1731990"/>
                <a:gd name="connsiteY0" fmla="*/ 166775 h 1044039"/>
                <a:gd name="connsiteX1" fmla="*/ 511098 w 1731990"/>
                <a:gd name="connsiteY1" fmla="*/ 368438 h 1044039"/>
                <a:gd name="connsiteX2" fmla="*/ 869090 w 1731990"/>
                <a:gd name="connsiteY2" fmla="*/ 607452 h 1044039"/>
                <a:gd name="connsiteX3" fmla="*/ 1254395 w 1731990"/>
                <a:gd name="connsiteY3" fmla="*/ 689639 h 1044039"/>
                <a:gd name="connsiteX4" fmla="*/ 1731614 w 1731990"/>
                <a:gd name="connsiteY4" fmla="*/ 745760 h 1044039"/>
                <a:gd name="connsiteX5" fmla="*/ 1718207 w 1731990"/>
                <a:gd name="connsiteY5" fmla="*/ 1043641 h 1044039"/>
                <a:gd name="connsiteX6" fmla="*/ 1208936 w 1731990"/>
                <a:gd name="connsiteY6" fmla="*/ 993755 h 1044039"/>
                <a:gd name="connsiteX7" fmla="*/ 764517 w 1731990"/>
                <a:gd name="connsiteY7" fmla="*/ 895792 h 1044039"/>
                <a:gd name="connsiteX8" fmla="*/ 299645 w 1731990"/>
                <a:gd name="connsiteY8" fmla="*/ 590678 h 1044039"/>
                <a:gd name="connsiteX9" fmla="*/ 47036 w 1731990"/>
                <a:gd name="connsiteY9" fmla="*/ 286999 h 1044039"/>
                <a:gd name="connsiteX10" fmla="*/ 70545 w 1731990"/>
                <a:gd name="connsiteY10" fmla="*/ 17304 h 1044039"/>
                <a:gd name="connsiteX11" fmla="*/ 335438 w 1731990"/>
                <a:gd name="connsiteY11" fmla="*/ 166775 h 10440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31990" h="1044039">
                  <a:moveTo>
                    <a:pt x="335438" y="166775"/>
                  </a:moveTo>
                  <a:cubicBezTo>
                    <a:pt x="387215" y="239610"/>
                    <a:pt x="446053" y="307158"/>
                    <a:pt x="511098" y="368438"/>
                  </a:cubicBezTo>
                  <a:cubicBezTo>
                    <a:pt x="634191" y="485045"/>
                    <a:pt x="766014" y="570163"/>
                    <a:pt x="869090" y="607452"/>
                  </a:cubicBezTo>
                  <a:cubicBezTo>
                    <a:pt x="934690" y="631210"/>
                    <a:pt x="1079234" y="662826"/>
                    <a:pt x="1254395" y="689639"/>
                  </a:cubicBezTo>
                  <a:cubicBezTo>
                    <a:pt x="1406297" y="712898"/>
                    <a:pt x="1578028" y="739961"/>
                    <a:pt x="1731614" y="745760"/>
                  </a:cubicBezTo>
                  <a:lnTo>
                    <a:pt x="1718207" y="1043641"/>
                  </a:lnTo>
                  <a:cubicBezTo>
                    <a:pt x="1547655" y="1036490"/>
                    <a:pt x="1377634" y="1019836"/>
                    <a:pt x="1208936" y="993755"/>
                  </a:cubicBezTo>
                  <a:cubicBezTo>
                    <a:pt x="1016128" y="964385"/>
                    <a:pt x="848824" y="926347"/>
                    <a:pt x="764517" y="895792"/>
                  </a:cubicBezTo>
                  <a:cubicBezTo>
                    <a:pt x="625149" y="845345"/>
                    <a:pt x="453480" y="736469"/>
                    <a:pt x="299645" y="590678"/>
                  </a:cubicBezTo>
                  <a:cubicBezTo>
                    <a:pt x="203475" y="500036"/>
                    <a:pt x="118653" y="398065"/>
                    <a:pt x="47036" y="286999"/>
                  </a:cubicBezTo>
                  <a:cubicBezTo>
                    <a:pt x="-15321" y="189098"/>
                    <a:pt x="-24550" y="60705"/>
                    <a:pt x="70545" y="17304"/>
                  </a:cubicBezTo>
                  <a:cubicBezTo>
                    <a:pt x="204176" y="-43806"/>
                    <a:pt x="263602" y="64883"/>
                    <a:pt x="335438" y="166775"/>
                  </a:cubicBezTo>
                  <a:close/>
                </a:path>
              </a:pathLst>
            </a:custGeom>
            <a:solidFill>
              <a:srgbClr val="6CB1E8"/>
            </a:solidFill>
            <a:ln w="62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558" name="Forme libre : forme 228">
              <a:extLst>
                <a:ext uri="{FF2B5EF4-FFF2-40B4-BE49-F238E27FC236}">
                  <a16:creationId xmlns:a16="http://schemas.microsoft.com/office/drawing/2014/main" id="{95CD614D-B895-4852-955B-FA5985D889FB}"/>
                </a:ext>
              </a:extLst>
            </p:cNvPr>
            <p:cNvSpPr/>
            <p:nvPr/>
          </p:nvSpPr>
          <p:spPr>
            <a:xfrm>
              <a:off x="5305884" y="6170709"/>
              <a:ext cx="154520" cy="311598"/>
            </a:xfrm>
            <a:custGeom>
              <a:avLst/>
              <a:gdLst>
                <a:gd name="connsiteX0" fmla="*/ 154521 w 154520"/>
                <a:gd name="connsiteY0" fmla="*/ 5986 h 311598"/>
                <a:gd name="connsiteX1" fmla="*/ 144045 w 154520"/>
                <a:gd name="connsiteY1" fmla="*/ 311599 h 311598"/>
                <a:gd name="connsiteX2" fmla="*/ 0 w 154520"/>
                <a:gd name="connsiteY2" fmla="*/ 305612 h 311598"/>
                <a:gd name="connsiteX3" fmla="*/ 10476 w 154520"/>
                <a:gd name="connsiteY3" fmla="*/ 0 h 311598"/>
                <a:gd name="connsiteX4" fmla="*/ 154521 w 154520"/>
                <a:gd name="connsiteY4" fmla="*/ 5986 h 3115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520" h="311598">
                  <a:moveTo>
                    <a:pt x="154521" y="5986"/>
                  </a:moveTo>
                  <a:lnTo>
                    <a:pt x="144045" y="311599"/>
                  </a:lnTo>
                  <a:lnTo>
                    <a:pt x="0" y="305612"/>
                  </a:lnTo>
                  <a:lnTo>
                    <a:pt x="10476" y="0"/>
                  </a:lnTo>
                  <a:lnTo>
                    <a:pt x="154521" y="5986"/>
                  </a:lnTo>
                  <a:close/>
                </a:path>
              </a:pathLst>
            </a:custGeom>
            <a:solidFill>
              <a:srgbClr val="6CB1E8"/>
            </a:solidFill>
            <a:ln w="62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559" name="Forme libre : forme 229">
              <a:extLst>
                <a:ext uri="{FF2B5EF4-FFF2-40B4-BE49-F238E27FC236}">
                  <a16:creationId xmlns:a16="http://schemas.microsoft.com/office/drawing/2014/main" id="{539DBCF2-D104-455B-8328-FC45DC103401}"/>
                </a:ext>
              </a:extLst>
            </p:cNvPr>
            <p:cNvSpPr/>
            <p:nvPr/>
          </p:nvSpPr>
          <p:spPr>
            <a:xfrm>
              <a:off x="7924288" y="3597319"/>
              <a:ext cx="1397566" cy="1318564"/>
            </a:xfrm>
            <a:custGeom>
              <a:avLst/>
              <a:gdLst>
                <a:gd name="connsiteX0" fmla="*/ 107848 w 1397566"/>
                <a:gd name="connsiteY0" fmla="*/ 715247 h 1318564"/>
                <a:gd name="connsiteX1" fmla="*/ 7204 w 1397566"/>
                <a:gd name="connsiteY1" fmla="*/ 894212 h 1318564"/>
                <a:gd name="connsiteX2" fmla="*/ 137717 w 1397566"/>
                <a:gd name="connsiteY2" fmla="*/ 971847 h 1318564"/>
                <a:gd name="connsiteX3" fmla="*/ 670933 w 1397566"/>
                <a:gd name="connsiteY3" fmla="*/ 1315372 h 1318564"/>
                <a:gd name="connsiteX4" fmla="*/ 1393777 w 1397566"/>
                <a:gd name="connsiteY4" fmla="*/ 663491 h 1318564"/>
                <a:gd name="connsiteX5" fmla="*/ 851956 w 1397566"/>
                <a:gd name="connsiteY5" fmla="*/ 2007 h 1318564"/>
                <a:gd name="connsiteX6" fmla="*/ 107848 w 1397566"/>
                <a:gd name="connsiteY6" fmla="*/ 715247 h 13185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97566" h="1318564">
                  <a:moveTo>
                    <a:pt x="107848" y="715247"/>
                  </a:moveTo>
                  <a:cubicBezTo>
                    <a:pt x="36263" y="634744"/>
                    <a:pt x="-21667" y="714437"/>
                    <a:pt x="7204" y="894212"/>
                  </a:cubicBezTo>
                  <a:cubicBezTo>
                    <a:pt x="36075" y="1073988"/>
                    <a:pt x="137717" y="971847"/>
                    <a:pt x="137717" y="971847"/>
                  </a:cubicBezTo>
                  <a:cubicBezTo>
                    <a:pt x="156424" y="1078415"/>
                    <a:pt x="251083" y="1281949"/>
                    <a:pt x="670933" y="1315372"/>
                  </a:cubicBezTo>
                  <a:cubicBezTo>
                    <a:pt x="1090784" y="1348796"/>
                    <a:pt x="1354866" y="1079351"/>
                    <a:pt x="1393777" y="663491"/>
                  </a:cubicBezTo>
                  <a:cubicBezTo>
                    <a:pt x="1432688" y="247631"/>
                    <a:pt x="1131877" y="16099"/>
                    <a:pt x="851956" y="2007"/>
                  </a:cubicBezTo>
                  <a:cubicBezTo>
                    <a:pt x="665072" y="-7409"/>
                    <a:pt x="132417" y="-24620"/>
                    <a:pt x="107848" y="715247"/>
                  </a:cubicBezTo>
                  <a:close/>
                </a:path>
              </a:pathLst>
            </a:custGeom>
            <a:solidFill>
              <a:srgbClr val="D19D82"/>
            </a:solidFill>
            <a:ln w="62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560" name="Forme libre : forme 230">
              <a:extLst>
                <a:ext uri="{FF2B5EF4-FFF2-40B4-BE49-F238E27FC236}">
                  <a16:creationId xmlns:a16="http://schemas.microsoft.com/office/drawing/2014/main" id="{6B9BF993-9C9E-4E55-B8C6-DBCED4545037}"/>
                </a:ext>
              </a:extLst>
            </p:cNvPr>
            <p:cNvSpPr/>
            <p:nvPr/>
          </p:nvSpPr>
          <p:spPr>
            <a:xfrm>
              <a:off x="8029320" y="3550043"/>
              <a:ext cx="1294509" cy="711166"/>
            </a:xfrm>
            <a:custGeom>
              <a:avLst/>
              <a:gdLst>
                <a:gd name="connsiteX0" fmla="*/ 14352 w 1294509"/>
                <a:gd name="connsiteY0" fmla="*/ 623218 h 711166"/>
                <a:gd name="connsiteX1" fmla="*/ 868270 w 1294509"/>
                <a:gd name="connsiteY1" fmla="*/ 68925 h 711166"/>
                <a:gd name="connsiteX2" fmla="*/ 1288620 w 1294509"/>
                <a:gd name="connsiteY2" fmla="*/ 710767 h 711166"/>
                <a:gd name="connsiteX3" fmla="*/ 860787 w 1294509"/>
                <a:gd name="connsiteY3" fmla="*/ 29952 h 711166"/>
                <a:gd name="connsiteX4" fmla="*/ 119236 w 1294509"/>
                <a:gd name="connsiteY4" fmla="*/ 203367 h 711166"/>
                <a:gd name="connsiteX5" fmla="*/ 14352 w 1294509"/>
                <a:gd name="connsiteY5" fmla="*/ 623218 h 71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94509" h="711166">
                  <a:moveTo>
                    <a:pt x="14352" y="623218"/>
                  </a:moveTo>
                  <a:cubicBezTo>
                    <a:pt x="102400" y="632945"/>
                    <a:pt x="678143" y="428539"/>
                    <a:pt x="868270" y="68925"/>
                  </a:cubicBezTo>
                  <a:cubicBezTo>
                    <a:pt x="892278" y="141821"/>
                    <a:pt x="1300405" y="529121"/>
                    <a:pt x="1288620" y="710767"/>
                  </a:cubicBezTo>
                  <a:cubicBezTo>
                    <a:pt x="1304646" y="586053"/>
                    <a:pt x="1316057" y="124610"/>
                    <a:pt x="860787" y="29952"/>
                  </a:cubicBezTo>
                  <a:cubicBezTo>
                    <a:pt x="804666" y="-7899"/>
                    <a:pt x="337798" y="-56724"/>
                    <a:pt x="119236" y="203367"/>
                  </a:cubicBezTo>
                  <a:cubicBezTo>
                    <a:pt x="-39650" y="392621"/>
                    <a:pt x="757" y="581251"/>
                    <a:pt x="14352" y="623218"/>
                  </a:cubicBezTo>
                  <a:close/>
                </a:path>
              </a:pathLst>
            </a:custGeom>
            <a:solidFill>
              <a:srgbClr val="471E04"/>
            </a:solidFill>
            <a:ln w="62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561" name="Forme libre : forme 231">
              <a:extLst>
                <a:ext uri="{FF2B5EF4-FFF2-40B4-BE49-F238E27FC236}">
                  <a16:creationId xmlns:a16="http://schemas.microsoft.com/office/drawing/2014/main" id="{16AFB16E-FDF2-4B63-9ABD-0935F2D083FB}"/>
                </a:ext>
              </a:extLst>
            </p:cNvPr>
            <p:cNvSpPr/>
            <p:nvPr/>
          </p:nvSpPr>
          <p:spPr>
            <a:xfrm>
              <a:off x="8785911" y="3619601"/>
              <a:ext cx="113303" cy="828676"/>
            </a:xfrm>
            <a:custGeom>
              <a:avLst/>
              <a:gdLst>
                <a:gd name="connsiteX0" fmla="*/ 93347 w 113303"/>
                <a:gd name="connsiteY0" fmla="*/ 189931 h 828676"/>
                <a:gd name="connsiteX1" fmla="*/ 112802 w 113303"/>
                <a:gd name="connsiteY1" fmla="*/ 9095 h 828676"/>
                <a:gd name="connsiteX2" fmla="*/ 109684 w 113303"/>
                <a:gd name="connsiteY2" fmla="*/ 9095 h 828676"/>
                <a:gd name="connsiteX3" fmla="*/ 85927 w 113303"/>
                <a:gd name="connsiteY3" fmla="*/ 189245 h 828676"/>
                <a:gd name="connsiteX4" fmla="*/ 58801 w 113303"/>
                <a:gd name="connsiteY4" fmla="*/ 369021 h 828676"/>
                <a:gd name="connsiteX5" fmla="*/ 2679 w 113303"/>
                <a:gd name="connsiteY5" fmla="*/ 728198 h 828676"/>
                <a:gd name="connsiteX6" fmla="*/ -376 w 113303"/>
                <a:gd name="connsiteY6" fmla="*/ 748027 h 828676"/>
                <a:gd name="connsiteX7" fmla="*/ 18331 w 113303"/>
                <a:gd name="connsiteY7" fmla="*/ 739297 h 828676"/>
                <a:gd name="connsiteX8" fmla="*/ 48449 w 113303"/>
                <a:gd name="connsiteY8" fmla="*/ 729445 h 828676"/>
                <a:gd name="connsiteX9" fmla="*/ 74889 w 113303"/>
                <a:gd name="connsiteY9" fmla="*/ 731752 h 828676"/>
                <a:gd name="connsiteX10" fmla="*/ 79067 w 113303"/>
                <a:gd name="connsiteY10" fmla="*/ 734995 h 828676"/>
                <a:gd name="connsiteX11" fmla="*/ 81686 w 113303"/>
                <a:gd name="connsiteY11" fmla="*/ 738736 h 828676"/>
                <a:gd name="connsiteX12" fmla="*/ 80813 w 113303"/>
                <a:gd name="connsiteY12" fmla="*/ 747092 h 828676"/>
                <a:gd name="connsiteX13" fmla="*/ 63290 w 113303"/>
                <a:gd name="connsiteY13" fmla="*/ 771349 h 828676"/>
                <a:gd name="connsiteX14" fmla="*/ 24941 w 113303"/>
                <a:gd name="connsiteY14" fmla="*/ 809200 h 828676"/>
                <a:gd name="connsiteX15" fmla="*/ 14964 w 113303"/>
                <a:gd name="connsiteY15" fmla="*/ 826847 h 828676"/>
                <a:gd name="connsiteX16" fmla="*/ 35168 w 113303"/>
                <a:gd name="connsiteY16" fmla="*/ 823043 h 828676"/>
                <a:gd name="connsiteX17" fmla="*/ 80938 w 113303"/>
                <a:gd name="connsiteY17" fmla="*/ 787998 h 828676"/>
                <a:gd name="connsiteX18" fmla="*/ 102950 w 113303"/>
                <a:gd name="connsiteY18" fmla="*/ 755198 h 828676"/>
                <a:gd name="connsiteX19" fmla="*/ 102950 w 113303"/>
                <a:gd name="connsiteY19" fmla="*/ 729507 h 828676"/>
                <a:gd name="connsiteX20" fmla="*/ 85927 w 113303"/>
                <a:gd name="connsiteY20" fmla="*/ 711736 h 828676"/>
                <a:gd name="connsiteX21" fmla="*/ 44272 w 113303"/>
                <a:gd name="connsiteY21" fmla="*/ 707682 h 828676"/>
                <a:gd name="connsiteX22" fmla="*/ 26313 w 113303"/>
                <a:gd name="connsiteY22" fmla="*/ 712671 h 828676"/>
                <a:gd name="connsiteX23" fmla="*/ 71147 w 113303"/>
                <a:gd name="connsiteY23" fmla="*/ 370704 h 828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13303" h="828676">
                  <a:moveTo>
                    <a:pt x="93347" y="189931"/>
                  </a:moveTo>
                  <a:cubicBezTo>
                    <a:pt x="100393" y="129694"/>
                    <a:pt x="108250" y="69582"/>
                    <a:pt x="112802" y="9095"/>
                  </a:cubicBezTo>
                  <a:cubicBezTo>
                    <a:pt x="113550" y="-3376"/>
                    <a:pt x="110745" y="-3750"/>
                    <a:pt x="109684" y="9095"/>
                  </a:cubicBezTo>
                  <a:cubicBezTo>
                    <a:pt x="103823" y="69270"/>
                    <a:pt x="94470" y="129257"/>
                    <a:pt x="85927" y="189245"/>
                  </a:cubicBezTo>
                  <a:lnTo>
                    <a:pt x="58801" y="369021"/>
                  </a:lnTo>
                  <a:lnTo>
                    <a:pt x="2679" y="728198"/>
                  </a:lnTo>
                  <a:lnTo>
                    <a:pt x="-376" y="748027"/>
                  </a:lnTo>
                  <a:lnTo>
                    <a:pt x="18331" y="739297"/>
                  </a:lnTo>
                  <a:cubicBezTo>
                    <a:pt x="27913" y="734752"/>
                    <a:pt x="38034" y="731441"/>
                    <a:pt x="48449" y="729445"/>
                  </a:cubicBezTo>
                  <a:cubicBezTo>
                    <a:pt x="57271" y="727215"/>
                    <a:pt x="66587" y="728028"/>
                    <a:pt x="74889" y="731752"/>
                  </a:cubicBezTo>
                  <a:cubicBezTo>
                    <a:pt x="76421" y="732640"/>
                    <a:pt x="77826" y="733731"/>
                    <a:pt x="79067" y="734995"/>
                  </a:cubicBezTo>
                  <a:cubicBezTo>
                    <a:pt x="80045" y="736165"/>
                    <a:pt x="80921" y="737417"/>
                    <a:pt x="81686" y="738736"/>
                  </a:cubicBezTo>
                  <a:cubicBezTo>
                    <a:pt x="82450" y="741533"/>
                    <a:pt x="82138" y="744513"/>
                    <a:pt x="80813" y="747092"/>
                  </a:cubicBezTo>
                  <a:cubicBezTo>
                    <a:pt x="76490" y="756172"/>
                    <a:pt x="70553" y="764392"/>
                    <a:pt x="63290" y="771349"/>
                  </a:cubicBezTo>
                  <a:cubicBezTo>
                    <a:pt x="47015" y="787936"/>
                    <a:pt x="33172" y="800033"/>
                    <a:pt x="24941" y="809200"/>
                  </a:cubicBezTo>
                  <a:cubicBezTo>
                    <a:pt x="16710" y="818366"/>
                    <a:pt x="13218" y="824228"/>
                    <a:pt x="14964" y="826847"/>
                  </a:cubicBezTo>
                  <a:cubicBezTo>
                    <a:pt x="16710" y="829466"/>
                    <a:pt x="23694" y="828655"/>
                    <a:pt x="35168" y="823043"/>
                  </a:cubicBezTo>
                  <a:cubicBezTo>
                    <a:pt x="52326" y="814079"/>
                    <a:pt x="67809" y="802224"/>
                    <a:pt x="80938" y="787998"/>
                  </a:cubicBezTo>
                  <a:cubicBezTo>
                    <a:pt x="90317" y="778583"/>
                    <a:pt x="97791" y="767446"/>
                    <a:pt x="102950" y="755198"/>
                  </a:cubicBezTo>
                  <a:cubicBezTo>
                    <a:pt x="106279" y="746958"/>
                    <a:pt x="106279" y="737748"/>
                    <a:pt x="102950" y="729507"/>
                  </a:cubicBezTo>
                  <a:cubicBezTo>
                    <a:pt x="99272" y="721950"/>
                    <a:pt x="93319" y="715735"/>
                    <a:pt x="85927" y="711736"/>
                  </a:cubicBezTo>
                  <a:cubicBezTo>
                    <a:pt x="72940" y="705565"/>
                    <a:pt x="58205" y="704132"/>
                    <a:pt x="44272" y="707682"/>
                  </a:cubicBezTo>
                  <a:cubicBezTo>
                    <a:pt x="38172" y="708902"/>
                    <a:pt x="32169" y="710569"/>
                    <a:pt x="26313" y="712671"/>
                  </a:cubicBezTo>
                  <a:cubicBezTo>
                    <a:pt x="41736" y="598765"/>
                    <a:pt x="56681" y="484776"/>
                    <a:pt x="71147" y="370704"/>
                  </a:cubicBezTo>
                  <a:close/>
                </a:path>
              </a:pathLst>
            </a:custGeom>
            <a:solidFill>
              <a:srgbClr val="B7825E"/>
            </a:solidFill>
            <a:ln w="62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562" name="Forme libre : forme 232">
              <a:extLst>
                <a:ext uri="{FF2B5EF4-FFF2-40B4-BE49-F238E27FC236}">
                  <a16:creationId xmlns:a16="http://schemas.microsoft.com/office/drawing/2014/main" id="{09A065C1-A1DA-4E0B-8BF8-6FD69DE772EC}"/>
                </a:ext>
              </a:extLst>
            </p:cNvPr>
            <p:cNvSpPr/>
            <p:nvPr/>
          </p:nvSpPr>
          <p:spPr>
            <a:xfrm>
              <a:off x="8465431" y="4000743"/>
              <a:ext cx="139830" cy="115215"/>
            </a:xfrm>
            <a:custGeom>
              <a:avLst/>
              <a:gdLst>
                <a:gd name="connsiteX0" fmla="*/ 139455 w 139830"/>
                <a:gd name="connsiteY0" fmla="*/ -399 h 115215"/>
                <a:gd name="connsiteX1" fmla="*/ 22348 w 139830"/>
                <a:gd name="connsiteY1" fmla="*/ 114338 h 115215"/>
                <a:gd name="connsiteX2" fmla="*/ 139455 w 139830"/>
                <a:gd name="connsiteY2" fmla="*/ -399 h 115215"/>
              </a:gdLst>
              <a:ahLst/>
              <a:cxnLst>
                <a:cxn ang="0">
                  <a:pos x="connsiteX0" y="connsiteY0"/>
                </a:cxn>
                <a:cxn ang="0">
                  <a:pos x="connsiteX1" y="connsiteY1"/>
                </a:cxn>
                <a:cxn ang="0">
                  <a:pos x="connsiteX2" y="connsiteY2"/>
                </a:cxn>
              </a:cxnLst>
              <a:rect l="l" t="t" r="r" b="b"/>
              <a:pathLst>
                <a:path w="139830" h="115215">
                  <a:moveTo>
                    <a:pt x="139455" y="-399"/>
                  </a:moveTo>
                  <a:cubicBezTo>
                    <a:pt x="139455" y="-399"/>
                    <a:pt x="112517" y="123442"/>
                    <a:pt x="22348" y="114338"/>
                  </a:cubicBezTo>
                  <a:cubicBezTo>
                    <a:pt x="-67820" y="105234"/>
                    <a:pt x="139455" y="-399"/>
                    <a:pt x="139455" y="-399"/>
                  </a:cubicBezTo>
                  <a:close/>
                </a:path>
              </a:pathLst>
            </a:custGeom>
            <a:solidFill>
              <a:srgbClr val="471E04"/>
            </a:solidFill>
            <a:ln w="62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563" name="Forme libre : forme 233">
              <a:extLst>
                <a:ext uri="{FF2B5EF4-FFF2-40B4-BE49-F238E27FC236}">
                  <a16:creationId xmlns:a16="http://schemas.microsoft.com/office/drawing/2014/main" id="{4DEF7773-CDA2-4E22-80EE-B8344A660505}"/>
                </a:ext>
              </a:extLst>
            </p:cNvPr>
            <p:cNvSpPr/>
            <p:nvPr/>
          </p:nvSpPr>
          <p:spPr>
            <a:xfrm>
              <a:off x="8983646" y="4010159"/>
              <a:ext cx="120063" cy="106624"/>
            </a:xfrm>
            <a:custGeom>
              <a:avLst/>
              <a:gdLst>
                <a:gd name="connsiteX0" fmla="*/ -376 w 120063"/>
                <a:gd name="connsiteY0" fmla="*/ -399 h 106624"/>
                <a:gd name="connsiteX1" fmla="*/ 116980 w 120063"/>
                <a:gd name="connsiteY1" fmla="*/ 102989 h 106624"/>
                <a:gd name="connsiteX2" fmla="*/ -376 w 120063"/>
                <a:gd name="connsiteY2" fmla="*/ -399 h 106624"/>
              </a:gdLst>
              <a:ahLst/>
              <a:cxnLst>
                <a:cxn ang="0">
                  <a:pos x="connsiteX0" y="connsiteY0"/>
                </a:cxn>
                <a:cxn ang="0">
                  <a:pos x="connsiteX1" y="connsiteY1"/>
                </a:cxn>
                <a:cxn ang="0">
                  <a:pos x="connsiteX2" y="connsiteY2"/>
                </a:cxn>
              </a:cxnLst>
              <a:rect l="l" t="t" r="r" b="b"/>
              <a:pathLst>
                <a:path w="120063" h="106624">
                  <a:moveTo>
                    <a:pt x="-376" y="-399"/>
                  </a:moveTo>
                  <a:cubicBezTo>
                    <a:pt x="5860" y="34583"/>
                    <a:pt x="93160" y="124315"/>
                    <a:pt x="116980" y="102989"/>
                  </a:cubicBezTo>
                  <a:cubicBezTo>
                    <a:pt x="140800" y="81663"/>
                    <a:pt x="-376" y="-399"/>
                    <a:pt x="-376" y="-399"/>
                  </a:cubicBezTo>
                  <a:close/>
                </a:path>
              </a:pathLst>
            </a:custGeom>
            <a:solidFill>
              <a:srgbClr val="471E04"/>
            </a:solidFill>
            <a:ln w="62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564" name="Forme libre : forme 234">
              <a:extLst>
                <a:ext uri="{FF2B5EF4-FFF2-40B4-BE49-F238E27FC236}">
                  <a16:creationId xmlns:a16="http://schemas.microsoft.com/office/drawing/2014/main" id="{28E990B4-CB68-4772-A890-FF7E7F90987B}"/>
                </a:ext>
              </a:extLst>
            </p:cNvPr>
            <p:cNvSpPr/>
            <p:nvPr/>
          </p:nvSpPr>
          <p:spPr>
            <a:xfrm>
              <a:off x="8365663" y="4194705"/>
              <a:ext cx="210232" cy="210301"/>
            </a:xfrm>
            <a:custGeom>
              <a:avLst/>
              <a:gdLst>
                <a:gd name="connsiteX0" fmla="*/ 115507 w 210232"/>
                <a:gd name="connsiteY0" fmla="*/ 164629 h 210301"/>
                <a:gd name="connsiteX1" fmla="*/ 164983 w 210232"/>
                <a:gd name="connsiteY1" fmla="*/ 95173 h 210301"/>
                <a:gd name="connsiteX2" fmla="*/ 209854 w 210232"/>
                <a:gd name="connsiteY2" fmla="*/ 105452 h 210301"/>
                <a:gd name="connsiteX3" fmla="*/ 208419 w 210232"/>
                <a:gd name="connsiteY3" fmla="*/ 87119 h 210301"/>
                <a:gd name="connsiteX4" fmla="*/ 87142 w 210232"/>
                <a:gd name="connsiteY4" fmla="*/ 1107 h 210301"/>
                <a:gd name="connsiteX5" fmla="*/ 1130 w 210232"/>
                <a:gd name="connsiteY5" fmla="*/ 122385 h 210301"/>
                <a:gd name="connsiteX6" fmla="*/ 122367 w 210232"/>
                <a:gd name="connsiteY6" fmla="*/ 208404 h 210301"/>
                <a:gd name="connsiteX7" fmla="*/ 140076 w 210232"/>
                <a:gd name="connsiteY7" fmla="*/ 203727 h 210301"/>
                <a:gd name="connsiteX8" fmla="*/ 115508 w 210232"/>
                <a:gd name="connsiteY8" fmla="*/ 164629 h 210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0232" h="210301">
                  <a:moveTo>
                    <a:pt x="115507" y="164629"/>
                  </a:moveTo>
                  <a:cubicBezTo>
                    <a:pt x="109990" y="131787"/>
                    <a:pt x="132142" y="100691"/>
                    <a:pt x="164983" y="95173"/>
                  </a:cubicBezTo>
                  <a:cubicBezTo>
                    <a:pt x="180711" y="92531"/>
                    <a:pt x="196845" y="96227"/>
                    <a:pt x="209854" y="105452"/>
                  </a:cubicBezTo>
                  <a:cubicBezTo>
                    <a:pt x="209898" y="99312"/>
                    <a:pt x="209419" y="93178"/>
                    <a:pt x="208419" y="87119"/>
                  </a:cubicBezTo>
                  <a:cubicBezTo>
                    <a:pt x="198682" y="29878"/>
                    <a:pt x="144383" y="-8631"/>
                    <a:pt x="87142" y="1107"/>
                  </a:cubicBezTo>
                  <a:cubicBezTo>
                    <a:pt x="29901" y="10845"/>
                    <a:pt x="-8609" y="65143"/>
                    <a:pt x="1130" y="122385"/>
                  </a:cubicBezTo>
                  <a:cubicBezTo>
                    <a:pt x="10866" y="179611"/>
                    <a:pt x="65137" y="218117"/>
                    <a:pt x="122367" y="208404"/>
                  </a:cubicBezTo>
                  <a:cubicBezTo>
                    <a:pt x="128398" y="207376"/>
                    <a:pt x="134325" y="205811"/>
                    <a:pt x="140076" y="203727"/>
                  </a:cubicBezTo>
                  <a:cubicBezTo>
                    <a:pt x="127023" y="194471"/>
                    <a:pt x="118185" y="180406"/>
                    <a:pt x="115508" y="164629"/>
                  </a:cubicBezTo>
                  <a:close/>
                </a:path>
              </a:pathLst>
            </a:custGeom>
            <a:solidFill>
              <a:srgbClr val="FAFAFA"/>
            </a:solidFill>
            <a:ln w="62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565" name="Forme libre : forme 235">
              <a:extLst>
                <a:ext uri="{FF2B5EF4-FFF2-40B4-BE49-F238E27FC236}">
                  <a16:creationId xmlns:a16="http://schemas.microsoft.com/office/drawing/2014/main" id="{165D7DBE-EF06-4260-B6BB-8F5999066F87}"/>
                </a:ext>
              </a:extLst>
            </p:cNvPr>
            <p:cNvSpPr/>
            <p:nvPr/>
          </p:nvSpPr>
          <p:spPr>
            <a:xfrm>
              <a:off x="8480735" y="4289425"/>
              <a:ext cx="95157" cy="109405"/>
            </a:xfrm>
            <a:custGeom>
              <a:avLst/>
              <a:gdLst>
                <a:gd name="connsiteX0" fmla="*/ 94781 w 95157"/>
                <a:gd name="connsiteY0" fmla="*/ 10732 h 109405"/>
                <a:gd name="connsiteX1" fmla="*/ 10755 w 95157"/>
                <a:gd name="connsiteY1" fmla="*/ 24981 h 109405"/>
                <a:gd name="connsiteX2" fmla="*/ 25004 w 95157"/>
                <a:gd name="connsiteY2" fmla="*/ 109007 h 109405"/>
                <a:gd name="connsiteX3" fmla="*/ 94781 w 95157"/>
                <a:gd name="connsiteY3" fmla="*/ 10732 h 109405"/>
              </a:gdLst>
              <a:ahLst/>
              <a:cxnLst>
                <a:cxn ang="0">
                  <a:pos x="connsiteX0" y="connsiteY0"/>
                </a:cxn>
                <a:cxn ang="0">
                  <a:pos x="connsiteX1" y="connsiteY1"/>
                </a:cxn>
                <a:cxn ang="0">
                  <a:pos x="connsiteX2" y="connsiteY2"/>
                </a:cxn>
                <a:cxn ang="0">
                  <a:pos x="connsiteX3" y="connsiteY3"/>
                </a:cxn>
              </a:cxnLst>
              <a:rect l="l" t="t" r="r" b="b"/>
              <a:pathLst>
                <a:path w="95157" h="109405">
                  <a:moveTo>
                    <a:pt x="94781" y="10732"/>
                  </a:moveTo>
                  <a:cubicBezTo>
                    <a:pt x="67643" y="-8536"/>
                    <a:pt x="30023" y="-2157"/>
                    <a:pt x="10755" y="24981"/>
                  </a:cubicBezTo>
                  <a:cubicBezTo>
                    <a:pt x="-8514" y="52118"/>
                    <a:pt x="-2134" y="89738"/>
                    <a:pt x="25004" y="109007"/>
                  </a:cubicBezTo>
                  <a:cubicBezTo>
                    <a:pt x="66584" y="94140"/>
                    <a:pt x="94454" y="54888"/>
                    <a:pt x="94781" y="10732"/>
                  </a:cubicBezTo>
                  <a:close/>
                </a:path>
              </a:pathLst>
            </a:custGeom>
            <a:solidFill>
              <a:srgbClr val="471E04"/>
            </a:solidFill>
            <a:ln w="62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566" name="Forme libre : forme 236">
              <a:extLst>
                <a:ext uri="{FF2B5EF4-FFF2-40B4-BE49-F238E27FC236}">
                  <a16:creationId xmlns:a16="http://schemas.microsoft.com/office/drawing/2014/main" id="{F14A3502-BFF7-43AB-BD22-03AA1071CA2A}"/>
                </a:ext>
              </a:extLst>
            </p:cNvPr>
            <p:cNvSpPr/>
            <p:nvPr/>
          </p:nvSpPr>
          <p:spPr>
            <a:xfrm>
              <a:off x="8964914" y="4199569"/>
              <a:ext cx="210180" cy="210301"/>
            </a:xfrm>
            <a:custGeom>
              <a:avLst/>
              <a:gdLst>
                <a:gd name="connsiteX0" fmla="*/ 115507 w 210180"/>
                <a:gd name="connsiteY0" fmla="*/ 164629 h 210301"/>
                <a:gd name="connsiteX1" fmla="*/ 164735 w 210180"/>
                <a:gd name="connsiteY1" fmla="*/ 95105 h 210301"/>
                <a:gd name="connsiteX2" fmla="*/ 209791 w 210180"/>
                <a:gd name="connsiteY2" fmla="*/ 105390 h 210301"/>
                <a:gd name="connsiteX3" fmla="*/ 208419 w 210180"/>
                <a:gd name="connsiteY3" fmla="*/ 87119 h 210301"/>
                <a:gd name="connsiteX4" fmla="*/ 87142 w 210180"/>
                <a:gd name="connsiteY4" fmla="*/ 1107 h 210301"/>
                <a:gd name="connsiteX5" fmla="*/ 1130 w 210180"/>
                <a:gd name="connsiteY5" fmla="*/ 122385 h 210301"/>
                <a:gd name="connsiteX6" fmla="*/ 122367 w 210180"/>
                <a:gd name="connsiteY6" fmla="*/ 208404 h 210301"/>
                <a:gd name="connsiteX7" fmla="*/ 140076 w 210180"/>
                <a:gd name="connsiteY7" fmla="*/ 203665 h 210301"/>
                <a:gd name="connsiteX8" fmla="*/ 115508 w 210180"/>
                <a:gd name="connsiteY8" fmla="*/ 164629 h 210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0180" h="210301">
                  <a:moveTo>
                    <a:pt x="115507" y="164629"/>
                  </a:moveTo>
                  <a:cubicBezTo>
                    <a:pt x="109903" y="131837"/>
                    <a:pt x="131942" y="100710"/>
                    <a:pt x="164735" y="95105"/>
                  </a:cubicBezTo>
                  <a:cubicBezTo>
                    <a:pt x="180524" y="92406"/>
                    <a:pt x="196737" y="96107"/>
                    <a:pt x="209791" y="105390"/>
                  </a:cubicBezTo>
                  <a:cubicBezTo>
                    <a:pt x="209891" y="99271"/>
                    <a:pt x="209431" y="93155"/>
                    <a:pt x="208419" y="87119"/>
                  </a:cubicBezTo>
                  <a:cubicBezTo>
                    <a:pt x="198682" y="29878"/>
                    <a:pt x="144383" y="-8631"/>
                    <a:pt x="87142" y="1107"/>
                  </a:cubicBezTo>
                  <a:cubicBezTo>
                    <a:pt x="29901" y="10845"/>
                    <a:pt x="-8609" y="65143"/>
                    <a:pt x="1130" y="122385"/>
                  </a:cubicBezTo>
                  <a:cubicBezTo>
                    <a:pt x="10866" y="179611"/>
                    <a:pt x="65137" y="218117"/>
                    <a:pt x="122367" y="208404"/>
                  </a:cubicBezTo>
                  <a:cubicBezTo>
                    <a:pt x="128393" y="207326"/>
                    <a:pt x="134317" y="205740"/>
                    <a:pt x="140076" y="203665"/>
                  </a:cubicBezTo>
                  <a:cubicBezTo>
                    <a:pt x="127017" y="194442"/>
                    <a:pt x="118174" y="180393"/>
                    <a:pt x="115508" y="164629"/>
                  </a:cubicBezTo>
                  <a:close/>
                </a:path>
              </a:pathLst>
            </a:custGeom>
            <a:solidFill>
              <a:srgbClr val="FAFAFA"/>
            </a:solidFill>
            <a:ln w="62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567" name="Forme libre : forme 237">
              <a:extLst>
                <a:ext uri="{FF2B5EF4-FFF2-40B4-BE49-F238E27FC236}">
                  <a16:creationId xmlns:a16="http://schemas.microsoft.com/office/drawing/2014/main" id="{F0F3CCEC-CD2E-4A4C-B8B8-897AFB716E79}"/>
                </a:ext>
              </a:extLst>
            </p:cNvPr>
            <p:cNvSpPr/>
            <p:nvPr/>
          </p:nvSpPr>
          <p:spPr>
            <a:xfrm>
              <a:off x="9079974" y="4294245"/>
              <a:ext cx="95108" cy="109387"/>
            </a:xfrm>
            <a:custGeom>
              <a:avLst/>
              <a:gdLst>
                <a:gd name="connsiteX0" fmla="*/ 94732 w 95108"/>
                <a:gd name="connsiteY0" fmla="*/ 10714 h 109387"/>
                <a:gd name="connsiteX1" fmla="*/ 10737 w 95108"/>
                <a:gd name="connsiteY1" fmla="*/ 24994 h 109387"/>
                <a:gd name="connsiteX2" fmla="*/ 25017 w 95108"/>
                <a:gd name="connsiteY2" fmla="*/ 108989 h 109387"/>
                <a:gd name="connsiteX3" fmla="*/ 94733 w 95108"/>
                <a:gd name="connsiteY3" fmla="*/ 10714 h 109387"/>
              </a:gdLst>
              <a:ahLst/>
              <a:cxnLst>
                <a:cxn ang="0">
                  <a:pos x="connsiteX0" y="connsiteY0"/>
                </a:cxn>
                <a:cxn ang="0">
                  <a:pos x="connsiteX1" y="connsiteY1"/>
                </a:cxn>
                <a:cxn ang="0">
                  <a:pos x="connsiteX2" y="connsiteY2"/>
                </a:cxn>
                <a:cxn ang="0">
                  <a:pos x="connsiteX3" y="connsiteY3"/>
                </a:cxn>
              </a:cxnLst>
              <a:rect l="l" t="t" r="r" b="b"/>
              <a:pathLst>
                <a:path w="95108" h="109387">
                  <a:moveTo>
                    <a:pt x="94732" y="10714"/>
                  </a:moveTo>
                  <a:cubicBezTo>
                    <a:pt x="67594" y="-8537"/>
                    <a:pt x="29988" y="-2144"/>
                    <a:pt x="10737" y="24994"/>
                  </a:cubicBezTo>
                  <a:cubicBezTo>
                    <a:pt x="-8514" y="52132"/>
                    <a:pt x="-2121" y="89738"/>
                    <a:pt x="25017" y="108989"/>
                  </a:cubicBezTo>
                  <a:cubicBezTo>
                    <a:pt x="66596" y="94132"/>
                    <a:pt x="94451" y="54866"/>
                    <a:pt x="94733" y="10714"/>
                  </a:cubicBezTo>
                  <a:close/>
                </a:path>
              </a:pathLst>
            </a:custGeom>
            <a:solidFill>
              <a:srgbClr val="471E04"/>
            </a:solidFill>
            <a:ln w="62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568" name="Forme libre : forme 238">
              <a:extLst>
                <a:ext uri="{FF2B5EF4-FFF2-40B4-BE49-F238E27FC236}">
                  <a16:creationId xmlns:a16="http://schemas.microsoft.com/office/drawing/2014/main" id="{CA1259ED-661B-4CAC-A3F5-9952AD2D1483}"/>
                </a:ext>
              </a:extLst>
            </p:cNvPr>
            <p:cNvSpPr/>
            <p:nvPr/>
          </p:nvSpPr>
          <p:spPr>
            <a:xfrm>
              <a:off x="8492271" y="4598810"/>
              <a:ext cx="252671" cy="108003"/>
            </a:xfrm>
            <a:custGeom>
              <a:avLst/>
              <a:gdLst>
                <a:gd name="connsiteX0" fmla="*/ -376 w 252671"/>
                <a:gd name="connsiteY0" fmla="*/ -399 h 108003"/>
                <a:gd name="connsiteX1" fmla="*/ 252295 w 252671"/>
                <a:gd name="connsiteY1" fmla="*/ 91391 h 108003"/>
                <a:gd name="connsiteX2" fmla="*/ -376 w 252671"/>
                <a:gd name="connsiteY2" fmla="*/ -399 h 108003"/>
              </a:gdLst>
              <a:ahLst/>
              <a:cxnLst>
                <a:cxn ang="0">
                  <a:pos x="connsiteX0" y="connsiteY0"/>
                </a:cxn>
                <a:cxn ang="0">
                  <a:pos x="connsiteX1" y="connsiteY1"/>
                </a:cxn>
                <a:cxn ang="0">
                  <a:pos x="connsiteX2" y="connsiteY2"/>
                </a:cxn>
              </a:cxnLst>
              <a:rect l="l" t="t" r="r" b="b"/>
              <a:pathLst>
                <a:path w="252671" h="108003">
                  <a:moveTo>
                    <a:pt x="-376" y="-399"/>
                  </a:moveTo>
                  <a:lnTo>
                    <a:pt x="252295" y="91391"/>
                  </a:lnTo>
                  <a:cubicBezTo>
                    <a:pt x="218622" y="127059"/>
                    <a:pt x="27872" y="107043"/>
                    <a:pt x="-376" y="-399"/>
                  </a:cubicBezTo>
                  <a:close/>
                </a:path>
              </a:pathLst>
            </a:custGeom>
            <a:solidFill>
              <a:srgbClr val="724F3F"/>
            </a:solidFill>
            <a:ln w="62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569" name="Forme libre : forme 239">
              <a:extLst>
                <a:ext uri="{FF2B5EF4-FFF2-40B4-BE49-F238E27FC236}">
                  <a16:creationId xmlns:a16="http://schemas.microsoft.com/office/drawing/2014/main" id="{E0431832-E345-4373-8CCD-7081D06508D9}"/>
                </a:ext>
              </a:extLst>
            </p:cNvPr>
            <p:cNvSpPr/>
            <p:nvPr/>
          </p:nvSpPr>
          <p:spPr>
            <a:xfrm>
              <a:off x="8035530" y="5770250"/>
              <a:ext cx="394074" cy="277929"/>
            </a:xfrm>
            <a:custGeom>
              <a:avLst/>
              <a:gdLst>
                <a:gd name="connsiteX0" fmla="*/ 354722 w 394074"/>
                <a:gd name="connsiteY0" fmla="*/ 221843 h 277929"/>
                <a:gd name="connsiteX1" fmla="*/ 234311 w 394074"/>
                <a:gd name="connsiteY1" fmla="*/ 152315 h 277929"/>
                <a:gd name="connsiteX2" fmla="*/ 385901 w 394074"/>
                <a:gd name="connsiteY2" fmla="*/ 155869 h 277929"/>
                <a:gd name="connsiteX3" fmla="*/ 242854 w 394074"/>
                <a:gd name="connsiteY3" fmla="*/ 102429 h 277929"/>
                <a:gd name="connsiteX4" fmla="*/ 393695 w 394074"/>
                <a:gd name="connsiteY4" fmla="*/ 72622 h 277929"/>
                <a:gd name="connsiteX5" fmla="*/ 227389 w 394074"/>
                <a:gd name="connsiteY5" fmla="*/ 52045 h 277929"/>
                <a:gd name="connsiteX6" fmla="*/ 251646 w 394074"/>
                <a:gd name="connsiteY6" fmla="*/ 2533 h 277929"/>
                <a:gd name="connsiteX7" fmla="*/ 72182 w 394074"/>
                <a:gd name="connsiteY7" fmla="*/ 93138 h 277929"/>
                <a:gd name="connsiteX8" fmla="*/ 2031 w 394074"/>
                <a:gd name="connsiteY8" fmla="*/ 79482 h 277929"/>
                <a:gd name="connsiteX9" fmla="*/ 5585 w 394074"/>
                <a:gd name="connsiteY9" fmla="*/ 239241 h 277929"/>
                <a:gd name="connsiteX10" fmla="*/ 122629 w 394074"/>
                <a:gd name="connsiteY10" fmla="*/ 249779 h 277929"/>
                <a:gd name="connsiteX11" fmla="*/ 322172 w 394074"/>
                <a:gd name="connsiteY11" fmla="*/ 271105 h 277929"/>
                <a:gd name="connsiteX12" fmla="*/ 223274 w 394074"/>
                <a:gd name="connsiteY12" fmla="*/ 218788 h 277929"/>
                <a:gd name="connsiteX13" fmla="*/ 354722 w 394074"/>
                <a:gd name="connsiteY13" fmla="*/ 221843 h 277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94074" h="277929">
                  <a:moveTo>
                    <a:pt x="354722" y="221843"/>
                  </a:moveTo>
                  <a:cubicBezTo>
                    <a:pt x="357279" y="205194"/>
                    <a:pt x="234311" y="152315"/>
                    <a:pt x="234311" y="152315"/>
                  </a:cubicBezTo>
                  <a:cubicBezTo>
                    <a:pt x="234311" y="152315"/>
                    <a:pt x="379603" y="172394"/>
                    <a:pt x="385901" y="155869"/>
                  </a:cubicBezTo>
                  <a:cubicBezTo>
                    <a:pt x="392199" y="139345"/>
                    <a:pt x="292927" y="103614"/>
                    <a:pt x="242854" y="102429"/>
                  </a:cubicBezTo>
                  <a:cubicBezTo>
                    <a:pt x="192781" y="101244"/>
                    <a:pt x="392947" y="105984"/>
                    <a:pt x="393695" y="72622"/>
                  </a:cubicBezTo>
                  <a:cubicBezTo>
                    <a:pt x="394444" y="39261"/>
                    <a:pt x="260750" y="52793"/>
                    <a:pt x="227389" y="52045"/>
                  </a:cubicBezTo>
                  <a:cubicBezTo>
                    <a:pt x="194028" y="51296"/>
                    <a:pt x="291056" y="20180"/>
                    <a:pt x="251646" y="2533"/>
                  </a:cubicBezTo>
                  <a:cubicBezTo>
                    <a:pt x="212236" y="-15114"/>
                    <a:pt x="143332" y="50922"/>
                    <a:pt x="72182" y="93138"/>
                  </a:cubicBezTo>
                  <a:cubicBezTo>
                    <a:pt x="72182" y="93138"/>
                    <a:pt x="45805" y="87838"/>
                    <a:pt x="2031" y="79482"/>
                  </a:cubicBezTo>
                  <a:cubicBezTo>
                    <a:pt x="-1648" y="130490"/>
                    <a:pt x="-1587" y="198459"/>
                    <a:pt x="5585" y="239241"/>
                  </a:cubicBezTo>
                  <a:cubicBezTo>
                    <a:pt x="62018" y="242670"/>
                    <a:pt x="103860" y="246162"/>
                    <a:pt x="122629" y="249779"/>
                  </a:cubicBezTo>
                  <a:cubicBezTo>
                    <a:pt x="222400" y="268798"/>
                    <a:pt x="322172" y="287817"/>
                    <a:pt x="322172" y="271105"/>
                  </a:cubicBezTo>
                  <a:cubicBezTo>
                    <a:pt x="322172" y="254394"/>
                    <a:pt x="223274" y="218788"/>
                    <a:pt x="223274" y="218788"/>
                  </a:cubicBezTo>
                  <a:cubicBezTo>
                    <a:pt x="223274" y="218788"/>
                    <a:pt x="352166" y="238493"/>
                    <a:pt x="354722" y="221843"/>
                  </a:cubicBezTo>
                  <a:close/>
                </a:path>
              </a:pathLst>
            </a:custGeom>
            <a:solidFill>
              <a:srgbClr val="D19D82"/>
            </a:solidFill>
            <a:ln w="62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570" name="Forme libre : forme 240">
              <a:extLst>
                <a:ext uri="{FF2B5EF4-FFF2-40B4-BE49-F238E27FC236}">
                  <a16:creationId xmlns:a16="http://schemas.microsoft.com/office/drawing/2014/main" id="{BB33EE0C-F10C-46CC-BCC5-9F02BF223DF4}"/>
                </a:ext>
              </a:extLst>
            </p:cNvPr>
            <p:cNvSpPr/>
            <p:nvPr/>
          </p:nvSpPr>
          <p:spPr>
            <a:xfrm>
              <a:off x="10417236" y="5332006"/>
              <a:ext cx="128580" cy="69341"/>
            </a:xfrm>
            <a:custGeom>
              <a:avLst/>
              <a:gdLst>
                <a:gd name="connsiteX0" fmla="*/ 113989 w 128580"/>
                <a:gd name="connsiteY0" fmla="*/ 0 h 69341"/>
                <a:gd name="connsiteX1" fmla="*/ 113989 w 128580"/>
                <a:gd name="connsiteY1" fmla="*/ 69341 h 69341"/>
                <a:gd name="connsiteX2" fmla="*/ 14592 w 128580"/>
                <a:gd name="connsiteY2" fmla="*/ 69341 h 69341"/>
                <a:gd name="connsiteX3" fmla="*/ 14592 w 128580"/>
                <a:gd name="connsiteY3" fmla="*/ 0 h 69341"/>
              </a:gdLst>
              <a:ahLst/>
              <a:cxnLst>
                <a:cxn ang="0">
                  <a:pos x="connsiteX0" y="connsiteY0"/>
                </a:cxn>
                <a:cxn ang="0">
                  <a:pos x="connsiteX1" y="connsiteY1"/>
                </a:cxn>
                <a:cxn ang="0">
                  <a:pos x="connsiteX2" y="connsiteY2"/>
                </a:cxn>
                <a:cxn ang="0">
                  <a:pos x="connsiteX3" y="connsiteY3"/>
                </a:cxn>
              </a:cxnLst>
              <a:rect l="l" t="t" r="r" b="b"/>
              <a:pathLst>
                <a:path w="128580" h="69341">
                  <a:moveTo>
                    <a:pt x="113989" y="0"/>
                  </a:moveTo>
                  <a:lnTo>
                    <a:pt x="113989" y="69341"/>
                  </a:lnTo>
                  <a:lnTo>
                    <a:pt x="14592" y="69341"/>
                  </a:lnTo>
                  <a:lnTo>
                    <a:pt x="14592" y="0"/>
                  </a:lnTo>
                  <a:close/>
                </a:path>
              </a:pathLst>
            </a:custGeom>
            <a:solidFill>
              <a:srgbClr val="D19D82"/>
            </a:solidFill>
            <a:ln w="62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571" name="Forme libre : forme 241">
              <a:extLst>
                <a:ext uri="{FF2B5EF4-FFF2-40B4-BE49-F238E27FC236}">
                  <a16:creationId xmlns:a16="http://schemas.microsoft.com/office/drawing/2014/main" id="{00366801-0612-417E-8ED9-C36EDEFCB6DC}"/>
                </a:ext>
              </a:extLst>
            </p:cNvPr>
            <p:cNvSpPr/>
            <p:nvPr/>
          </p:nvSpPr>
          <p:spPr>
            <a:xfrm>
              <a:off x="10401958" y="5400723"/>
              <a:ext cx="143857" cy="69341"/>
            </a:xfrm>
            <a:custGeom>
              <a:avLst/>
              <a:gdLst>
                <a:gd name="connsiteX0" fmla="*/ 129266 w 143857"/>
                <a:gd name="connsiteY0" fmla="*/ 0 h 69341"/>
                <a:gd name="connsiteX1" fmla="*/ 129266 w 143857"/>
                <a:gd name="connsiteY1" fmla="*/ 69341 h 69341"/>
                <a:gd name="connsiteX2" fmla="*/ 14591 w 143857"/>
                <a:gd name="connsiteY2" fmla="*/ 69341 h 69341"/>
                <a:gd name="connsiteX3" fmla="*/ 14591 w 143857"/>
                <a:gd name="connsiteY3" fmla="*/ 0 h 69341"/>
              </a:gdLst>
              <a:ahLst/>
              <a:cxnLst>
                <a:cxn ang="0">
                  <a:pos x="connsiteX0" y="connsiteY0"/>
                </a:cxn>
                <a:cxn ang="0">
                  <a:pos x="connsiteX1" y="connsiteY1"/>
                </a:cxn>
                <a:cxn ang="0">
                  <a:pos x="connsiteX2" y="connsiteY2"/>
                </a:cxn>
                <a:cxn ang="0">
                  <a:pos x="connsiteX3" y="connsiteY3"/>
                </a:cxn>
              </a:cxnLst>
              <a:rect l="l" t="t" r="r" b="b"/>
              <a:pathLst>
                <a:path w="143857" h="69341">
                  <a:moveTo>
                    <a:pt x="129266" y="0"/>
                  </a:moveTo>
                  <a:lnTo>
                    <a:pt x="129266" y="69341"/>
                  </a:lnTo>
                  <a:lnTo>
                    <a:pt x="14591" y="69341"/>
                  </a:lnTo>
                  <a:lnTo>
                    <a:pt x="14591" y="0"/>
                  </a:lnTo>
                  <a:close/>
                </a:path>
              </a:pathLst>
            </a:custGeom>
            <a:solidFill>
              <a:srgbClr val="D19D82"/>
            </a:solidFill>
            <a:ln w="62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572" name="Forme libre : forme 242">
              <a:extLst>
                <a:ext uri="{FF2B5EF4-FFF2-40B4-BE49-F238E27FC236}">
                  <a16:creationId xmlns:a16="http://schemas.microsoft.com/office/drawing/2014/main" id="{851C3B13-C2FF-425D-9114-81D2FD474464}"/>
                </a:ext>
              </a:extLst>
            </p:cNvPr>
            <p:cNvSpPr/>
            <p:nvPr/>
          </p:nvSpPr>
          <p:spPr>
            <a:xfrm>
              <a:off x="10430393" y="5470002"/>
              <a:ext cx="115423" cy="69341"/>
            </a:xfrm>
            <a:custGeom>
              <a:avLst/>
              <a:gdLst>
                <a:gd name="connsiteX0" fmla="*/ 100831 w 115423"/>
                <a:gd name="connsiteY0" fmla="*/ 0 h 69341"/>
                <a:gd name="connsiteX1" fmla="*/ 100831 w 115423"/>
                <a:gd name="connsiteY1" fmla="*/ 69341 h 69341"/>
                <a:gd name="connsiteX2" fmla="*/ 14592 w 115423"/>
                <a:gd name="connsiteY2" fmla="*/ 69341 h 69341"/>
                <a:gd name="connsiteX3" fmla="*/ 14592 w 115423"/>
                <a:gd name="connsiteY3" fmla="*/ 0 h 69341"/>
              </a:gdLst>
              <a:ahLst/>
              <a:cxnLst>
                <a:cxn ang="0">
                  <a:pos x="connsiteX0" y="connsiteY0"/>
                </a:cxn>
                <a:cxn ang="0">
                  <a:pos x="connsiteX1" y="connsiteY1"/>
                </a:cxn>
                <a:cxn ang="0">
                  <a:pos x="connsiteX2" y="connsiteY2"/>
                </a:cxn>
                <a:cxn ang="0">
                  <a:pos x="connsiteX3" y="connsiteY3"/>
                </a:cxn>
              </a:cxnLst>
              <a:rect l="l" t="t" r="r" b="b"/>
              <a:pathLst>
                <a:path w="115423" h="69341">
                  <a:moveTo>
                    <a:pt x="100831" y="0"/>
                  </a:moveTo>
                  <a:lnTo>
                    <a:pt x="100831" y="69341"/>
                  </a:lnTo>
                  <a:lnTo>
                    <a:pt x="14592" y="69341"/>
                  </a:lnTo>
                  <a:lnTo>
                    <a:pt x="14592" y="0"/>
                  </a:lnTo>
                  <a:close/>
                </a:path>
              </a:pathLst>
            </a:custGeom>
            <a:solidFill>
              <a:srgbClr val="D19D82"/>
            </a:solidFill>
            <a:ln w="62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573" name="Forme libre : forme 243">
              <a:extLst>
                <a:ext uri="{FF2B5EF4-FFF2-40B4-BE49-F238E27FC236}">
                  <a16:creationId xmlns:a16="http://schemas.microsoft.com/office/drawing/2014/main" id="{9D3123D1-3D1D-4FB8-A9B5-1021A0CCD310}"/>
                </a:ext>
              </a:extLst>
            </p:cNvPr>
            <p:cNvSpPr/>
            <p:nvPr/>
          </p:nvSpPr>
          <p:spPr>
            <a:xfrm>
              <a:off x="10445671" y="5539343"/>
              <a:ext cx="71960" cy="44522"/>
            </a:xfrm>
            <a:custGeom>
              <a:avLst/>
              <a:gdLst>
                <a:gd name="connsiteX0" fmla="*/ 62607 w 71960"/>
                <a:gd name="connsiteY0" fmla="*/ 0 h 44522"/>
                <a:gd name="connsiteX1" fmla="*/ 62607 w 71960"/>
                <a:gd name="connsiteY1" fmla="*/ 44523 h 44522"/>
                <a:gd name="connsiteX2" fmla="*/ 9354 w 71960"/>
                <a:gd name="connsiteY2" fmla="*/ 44523 h 44522"/>
                <a:gd name="connsiteX3" fmla="*/ 9354 w 71960"/>
                <a:gd name="connsiteY3" fmla="*/ 0 h 44522"/>
              </a:gdLst>
              <a:ahLst/>
              <a:cxnLst>
                <a:cxn ang="0">
                  <a:pos x="connsiteX0" y="connsiteY0"/>
                </a:cxn>
                <a:cxn ang="0">
                  <a:pos x="connsiteX1" y="connsiteY1"/>
                </a:cxn>
                <a:cxn ang="0">
                  <a:pos x="connsiteX2" y="connsiteY2"/>
                </a:cxn>
                <a:cxn ang="0">
                  <a:pos x="connsiteX3" y="connsiteY3"/>
                </a:cxn>
              </a:cxnLst>
              <a:rect l="l" t="t" r="r" b="b"/>
              <a:pathLst>
                <a:path w="71960" h="44522">
                  <a:moveTo>
                    <a:pt x="62607" y="0"/>
                  </a:moveTo>
                  <a:lnTo>
                    <a:pt x="62607" y="44523"/>
                  </a:lnTo>
                  <a:lnTo>
                    <a:pt x="9354" y="44523"/>
                  </a:lnTo>
                  <a:lnTo>
                    <a:pt x="9354" y="0"/>
                  </a:lnTo>
                  <a:close/>
                </a:path>
              </a:pathLst>
            </a:custGeom>
            <a:solidFill>
              <a:srgbClr val="D19D82"/>
            </a:solidFill>
            <a:ln w="62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574" name="Forme libre : forme 244">
              <a:extLst>
                <a:ext uri="{FF2B5EF4-FFF2-40B4-BE49-F238E27FC236}">
                  <a16:creationId xmlns:a16="http://schemas.microsoft.com/office/drawing/2014/main" id="{38DFBA77-347F-4AB4-BE6D-1E92F72CCC74}"/>
                </a:ext>
              </a:extLst>
            </p:cNvPr>
            <p:cNvSpPr/>
            <p:nvPr/>
          </p:nvSpPr>
          <p:spPr>
            <a:xfrm>
              <a:off x="3324174" y="9354103"/>
              <a:ext cx="366193" cy="231146"/>
            </a:xfrm>
            <a:custGeom>
              <a:avLst/>
              <a:gdLst>
                <a:gd name="connsiteX0" fmla="*/ -376 w 366193"/>
                <a:gd name="connsiteY0" fmla="*/ 55598 h 231146"/>
                <a:gd name="connsiteX1" fmla="*/ -376 w 366193"/>
                <a:gd name="connsiteY1" fmla="*/ 205255 h 231146"/>
                <a:gd name="connsiteX2" fmla="*/ 365660 w 366193"/>
                <a:gd name="connsiteY2" fmla="*/ 220719 h 231146"/>
                <a:gd name="connsiteX3" fmla="*/ 168362 w 366193"/>
                <a:gd name="connsiteY3" fmla="*/ 143022 h 231146"/>
                <a:gd name="connsiteX4" fmla="*/ 168362 w 366193"/>
                <a:gd name="connsiteY4" fmla="*/ -399 h 2311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6193" h="231146">
                  <a:moveTo>
                    <a:pt x="-376" y="55598"/>
                  </a:moveTo>
                  <a:lnTo>
                    <a:pt x="-376" y="205255"/>
                  </a:lnTo>
                  <a:cubicBezTo>
                    <a:pt x="-376" y="205255"/>
                    <a:pt x="359050" y="250214"/>
                    <a:pt x="365660" y="220719"/>
                  </a:cubicBezTo>
                  <a:cubicBezTo>
                    <a:pt x="372270" y="191224"/>
                    <a:pt x="168362" y="143022"/>
                    <a:pt x="168362" y="143022"/>
                  </a:cubicBezTo>
                  <a:lnTo>
                    <a:pt x="168362" y="-399"/>
                  </a:lnTo>
                  <a:close/>
                </a:path>
              </a:pathLst>
            </a:custGeom>
            <a:solidFill>
              <a:srgbClr val="B3B3B3"/>
            </a:solidFill>
            <a:ln w="62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575" name="Forme libre : forme 245">
              <a:extLst>
                <a:ext uri="{FF2B5EF4-FFF2-40B4-BE49-F238E27FC236}">
                  <a16:creationId xmlns:a16="http://schemas.microsoft.com/office/drawing/2014/main" id="{34178102-1A4A-4EE2-8A86-552F51D8733C}"/>
                </a:ext>
              </a:extLst>
            </p:cNvPr>
            <p:cNvSpPr/>
            <p:nvPr/>
          </p:nvSpPr>
          <p:spPr>
            <a:xfrm>
              <a:off x="2990202" y="6960027"/>
              <a:ext cx="717676" cy="2490156"/>
            </a:xfrm>
            <a:custGeom>
              <a:avLst/>
              <a:gdLst>
                <a:gd name="connsiteX0" fmla="*/ 298552 w 717676"/>
                <a:gd name="connsiteY0" fmla="*/ 2466697 h 2490156"/>
                <a:gd name="connsiteX1" fmla="*/ 531830 w 717676"/>
                <a:gd name="connsiteY1" fmla="*/ 2461958 h 2490156"/>
                <a:gd name="connsiteX2" fmla="*/ 658664 w 717676"/>
                <a:gd name="connsiteY2" fmla="*/ 161728 h 2490156"/>
                <a:gd name="connsiteX3" fmla="*/ 105369 w 717676"/>
                <a:gd name="connsiteY3" fmla="*/ 226206 h 2490156"/>
                <a:gd name="connsiteX4" fmla="*/ 298552 w 717676"/>
                <a:gd name="connsiteY4" fmla="*/ 2466697 h 24901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7676" h="2490156">
                  <a:moveTo>
                    <a:pt x="298552" y="2466697"/>
                  </a:moveTo>
                  <a:cubicBezTo>
                    <a:pt x="346816" y="2490393"/>
                    <a:pt x="457749" y="2505671"/>
                    <a:pt x="531830" y="2461958"/>
                  </a:cubicBezTo>
                  <a:cubicBezTo>
                    <a:pt x="787494" y="1644145"/>
                    <a:pt x="725137" y="282701"/>
                    <a:pt x="658664" y="161728"/>
                  </a:cubicBezTo>
                  <a:cubicBezTo>
                    <a:pt x="658664" y="161728"/>
                    <a:pt x="-316165" y="-242845"/>
                    <a:pt x="105369" y="226206"/>
                  </a:cubicBezTo>
                  <a:cubicBezTo>
                    <a:pt x="480135" y="643250"/>
                    <a:pt x="322310" y="2123608"/>
                    <a:pt x="298552" y="2466697"/>
                  </a:cubicBezTo>
                  <a:close/>
                </a:path>
              </a:pathLst>
            </a:custGeom>
            <a:solidFill>
              <a:srgbClr val="6CB1E8"/>
            </a:solidFill>
            <a:ln w="62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576" name="Forme libre : forme 246">
              <a:extLst>
                <a:ext uri="{FF2B5EF4-FFF2-40B4-BE49-F238E27FC236}">
                  <a16:creationId xmlns:a16="http://schemas.microsoft.com/office/drawing/2014/main" id="{CE3B08DC-B896-488A-AF8E-8BEC7CCBE684}"/>
                </a:ext>
              </a:extLst>
            </p:cNvPr>
            <p:cNvSpPr/>
            <p:nvPr/>
          </p:nvSpPr>
          <p:spPr>
            <a:xfrm>
              <a:off x="3135482" y="7063102"/>
              <a:ext cx="949200" cy="217152"/>
            </a:xfrm>
            <a:custGeom>
              <a:avLst/>
              <a:gdLst>
                <a:gd name="connsiteX0" fmla="*/ -376 w 949200"/>
                <a:gd name="connsiteY0" fmla="*/ 178067 h 217152"/>
                <a:gd name="connsiteX1" fmla="*/ 948824 w 949200"/>
                <a:gd name="connsiteY1" fmla="*/ 190913 h 217152"/>
                <a:gd name="connsiteX2" fmla="*/ 875492 w 949200"/>
                <a:gd name="connsiteY2" fmla="*/ 4465 h 217152"/>
                <a:gd name="connsiteX3" fmla="*/ -376 w 949200"/>
                <a:gd name="connsiteY3" fmla="*/ 178067 h 217152"/>
              </a:gdLst>
              <a:ahLst/>
              <a:cxnLst>
                <a:cxn ang="0">
                  <a:pos x="connsiteX0" y="connsiteY0"/>
                </a:cxn>
                <a:cxn ang="0">
                  <a:pos x="connsiteX1" y="connsiteY1"/>
                </a:cxn>
                <a:cxn ang="0">
                  <a:pos x="connsiteX2" y="connsiteY2"/>
                </a:cxn>
                <a:cxn ang="0">
                  <a:pos x="connsiteX3" y="connsiteY3"/>
                </a:cxn>
              </a:cxnLst>
              <a:rect l="l" t="t" r="r" b="b"/>
              <a:pathLst>
                <a:path w="949200" h="217152">
                  <a:moveTo>
                    <a:pt x="-376" y="178067"/>
                  </a:moveTo>
                  <a:cubicBezTo>
                    <a:pt x="79005" y="204382"/>
                    <a:pt x="795301" y="243106"/>
                    <a:pt x="948824" y="190913"/>
                  </a:cubicBezTo>
                  <a:cubicBezTo>
                    <a:pt x="948824" y="190913"/>
                    <a:pt x="885469" y="43875"/>
                    <a:pt x="875492" y="4465"/>
                  </a:cubicBezTo>
                  <a:cubicBezTo>
                    <a:pt x="865515" y="-34944"/>
                    <a:pt x="-376" y="178067"/>
                    <a:pt x="-376" y="178067"/>
                  </a:cubicBezTo>
                  <a:close/>
                </a:path>
              </a:pathLst>
            </a:custGeom>
            <a:solidFill>
              <a:srgbClr val="59A2D3"/>
            </a:solidFill>
            <a:ln w="62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577" name="Forme libre : forme 247">
              <a:extLst>
                <a:ext uri="{FF2B5EF4-FFF2-40B4-BE49-F238E27FC236}">
                  <a16:creationId xmlns:a16="http://schemas.microsoft.com/office/drawing/2014/main" id="{55D212EA-BB59-48FB-B457-4E29DC94E8F4}"/>
                </a:ext>
              </a:extLst>
            </p:cNvPr>
            <p:cNvSpPr/>
            <p:nvPr/>
          </p:nvSpPr>
          <p:spPr>
            <a:xfrm>
              <a:off x="2930613" y="6211678"/>
              <a:ext cx="1139165" cy="1042732"/>
            </a:xfrm>
            <a:custGeom>
              <a:avLst/>
              <a:gdLst>
                <a:gd name="connsiteX0" fmla="*/ 227253 w 1139165"/>
                <a:gd name="connsiteY0" fmla="*/ -399 h 1042732"/>
                <a:gd name="connsiteX1" fmla="*/ -351 w 1139165"/>
                <a:gd name="connsiteY1" fmla="*/ 983597 h 1042732"/>
                <a:gd name="connsiteX2" fmla="*/ 1138789 w 1139165"/>
                <a:gd name="connsiteY2" fmla="*/ 1003863 h 1042732"/>
                <a:gd name="connsiteX3" fmla="*/ 1066829 w 1139165"/>
                <a:gd name="connsiteY3" fmla="*/ 600848 h 1042732"/>
                <a:gd name="connsiteX4" fmla="*/ 227253 w 1139165"/>
                <a:gd name="connsiteY4" fmla="*/ -399 h 10427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39165" h="1042732">
                  <a:moveTo>
                    <a:pt x="227253" y="-399"/>
                  </a:moveTo>
                  <a:cubicBezTo>
                    <a:pt x="136087" y="384220"/>
                    <a:pt x="-2533" y="865555"/>
                    <a:pt x="-351" y="983597"/>
                  </a:cubicBezTo>
                  <a:cubicBezTo>
                    <a:pt x="126421" y="1042649"/>
                    <a:pt x="937625" y="1070023"/>
                    <a:pt x="1138789" y="1003863"/>
                  </a:cubicBezTo>
                  <a:cubicBezTo>
                    <a:pt x="1112038" y="939822"/>
                    <a:pt x="1029789" y="794468"/>
                    <a:pt x="1066829" y="600848"/>
                  </a:cubicBezTo>
                  <a:cubicBezTo>
                    <a:pt x="1103869" y="407230"/>
                    <a:pt x="227253" y="-399"/>
                    <a:pt x="227253" y="-399"/>
                  </a:cubicBezTo>
                  <a:close/>
                </a:path>
              </a:pathLst>
            </a:custGeom>
            <a:solidFill>
              <a:srgbClr val="6CB1E8"/>
            </a:solidFill>
            <a:ln w="62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578" name="Forme libre : forme 248">
              <a:extLst>
                <a:ext uri="{FF2B5EF4-FFF2-40B4-BE49-F238E27FC236}">
                  <a16:creationId xmlns:a16="http://schemas.microsoft.com/office/drawing/2014/main" id="{3D9C67BC-9946-49E6-86F7-396973FAFFD4}"/>
                </a:ext>
              </a:extLst>
            </p:cNvPr>
            <p:cNvSpPr/>
            <p:nvPr/>
          </p:nvSpPr>
          <p:spPr>
            <a:xfrm>
              <a:off x="7968591" y="4346827"/>
              <a:ext cx="84386" cy="162098"/>
            </a:xfrm>
            <a:custGeom>
              <a:avLst/>
              <a:gdLst>
                <a:gd name="connsiteX0" fmla="*/ 83561 w 84386"/>
                <a:gd name="connsiteY0" fmla="*/ 103549 h 162098"/>
                <a:gd name="connsiteX1" fmla="*/ 29747 w 84386"/>
                <a:gd name="connsiteY1" fmla="*/ 49360 h 162098"/>
                <a:gd name="connsiteX2" fmla="*/ 24135 w 84386"/>
                <a:gd name="connsiteY2" fmla="*/ 47801 h 162098"/>
                <a:gd name="connsiteX3" fmla="*/ 43154 w 84386"/>
                <a:gd name="connsiteY3" fmla="*/ 25415 h 162098"/>
                <a:gd name="connsiteX4" fmla="*/ 47145 w 84386"/>
                <a:gd name="connsiteY4" fmla="*/ 21175 h 162098"/>
                <a:gd name="connsiteX5" fmla="*/ 51572 w 84386"/>
                <a:gd name="connsiteY5" fmla="*/ 12445 h 162098"/>
                <a:gd name="connsiteX6" fmla="*/ 49202 w 84386"/>
                <a:gd name="connsiteY6" fmla="*/ 2842 h 162098"/>
                <a:gd name="connsiteX7" fmla="*/ 33114 w 84386"/>
                <a:gd name="connsiteY7" fmla="*/ 1346 h 162098"/>
                <a:gd name="connsiteX8" fmla="*/ 4305 w 84386"/>
                <a:gd name="connsiteY8" fmla="*/ 40631 h 162098"/>
                <a:gd name="connsiteX9" fmla="*/ -122 w 84386"/>
                <a:gd name="connsiteY9" fmla="*/ 83407 h 162098"/>
                <a:gd name="connsiteX10" fmla="*/ 26755 w 84386"/>
                <a:gd name="connsiteY10" fmla="*/ 160793 h 162098"/>
                <a:gd name="connsiteX11" fmla="*/ 29622 w 84386"/>
                <a:gd name="connsiteY11" fmla="*/ 159047 h 162098"/>
                <a:gd name="connsiteX12" fmla="*/ 15093 w 84386"/>
                <a:gd name="connsiteY12" fmla="*/ 83657 h 162098"/>
                <a:gd name="connsiteX13" fmla="*/ 16964 w 84386"/>
                <a:gd name="connsiteY13" fmla="*/ 72370 h 162098"/>
                <a:gd name="connsiteX14" fmla="*/ 82439 w 84386"/>
                <a:gd name="connsiteY14" fmla="*/ 106729 h 162098"/>
                <a:gd name="connsiteX15" fmla="*/ 83561 w 84386"/>
                <a:gd name="connsiteY15" fmla="*/ 103549 h 162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4386" h="162098">
                  <a:moveTo>
                    <a:pt x="83561" y="103549"/>
                  </a:moveTo>
                  <a:cubicBezTo>
                    <a:pt x="60874" y="90919"/>
                    <a:pt x="42219" y="72134"/>
                    <a:pt x="29747" y="49360"/>
                  </a:cubicBezTo>
                  <a:cubicBezTo>
                    <a:pt x="29061" y="47801"/>
                    <a:pt x="26879" y="47365"/>
                    <a:pt x="24135" y="47801"/>
                  </a:cubicBezTo>
                  <a:cubicBezTo>
                    <a:pt x="28687" y="37014"/>
                    <a:pt x="36918" y="27286"/>
                    <a:pt x="43154" y="25415"/>
                  </a:cubicBezTo>
                  <a:cubicBezTo>
                    <a:pt x="44962" y="25415"/>
                    <a:pt x="45586" y="23171"/>
                    <a:pt x="47145" y="21175"/>
                  </a:cubicBezTo>
                  <a:cubicBezTo>
                    <a:pt x="48943" y="18440"/>
                    <a:pt x="50429" y="15512"/>
                    <a:pt x="51572" y="12445"/>
                  </a:cubicBezTo>
                  <a:cubicBezTo>
                    <a:pt x="52846" y="9062"/>
                    <a:pt x="51905" y="5244"/>
                    <a:pt x="49202" y="2842"/>
                  </a:cubicBezTo>
                  <a:cubicBezTo>
                    <a:pt x="44631" y="-851"/>
                    <a:pt x="38289" y="-1441"/>
                    <a:pt x="33114" y="1346"/>
                  </a:cubicBezTo>
                  <a:cubicBezTo>
                    <a:pt x="14906" y="11260"/>
                    <a:pt x="8795" y="26725"/>
                    <a:pt x="4305" y="40631"/>
                  </a:cubicBezTo>
                  <a:cubicBezTo>
                    <a:pt x="474" y="54546"/>
                    <a:pt x="-1023" y="69002"/>
                    <a:pt x="-122" y="83407"/>
                  </a:cubicBezTo>
                  <a:cubicBezTo>
                    <a:pt x="1650" y="111163"/>
                    <a:pt x="10941" y="137914"/>
                    <a:pt x="26755" y="160793"/>
                  </a:cubicBezTo>
                  <a:cubicBezTo>
                    <a:pt x="28001" y="162788"/>
                    <a:pt x="30620" y="161167"/>
                    <a:pt x="29622" y="159047"/>
                  </a:cubicBezTo>
                  <a:cubicBezTo>
                    <a:pt x="17722" y="135805"/>
                    <a:pt x="12682" y="109657"/>
                    <a:pt x="15093" y="83657"/>
                  </a:cubicBezTo>
                  <a:cubicBezTo>
                    <a:pt x="15467" y="79791"/>
                    <a:pt x="16278" y="76112"/>
                    <a:pt x="16964" y="72370"/>
                  </a:cubicBezTo>
                  <a:cubicBezTo>
                    <a:pt x="35464" y="89273"/>
                    <a:pt x="58018" y="101109"/>
                    <a:pt x="82439" y="106729"/>
                  </a:cubicBezTo>
                  <a:cubicBezTo>
                    <a:pt x="83624" y="107041"/>
                    <a:pt x="84621" y="104110"/>
                    <a:pt x="83561" y="103549"/>
                  </a:cubicBezTo>
                  <a:close/>
                </a:path>
              </a:pathLst>
            </a:custGeom>
            <a:solidFill>
              <a:srgbClr val="B7825E"/>
            </a:solidFill>
            <a:ln w="62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579" name="Forme libre : forme 249">
              <a:extLst>
                <a:ext uri="{FF2B5EF4-FFF2-40B4-BE49-F238E27FC236}">
                  <a16:creationId xmlns:a16="http://schemas.microsoft.com/office/drawing/2014/main" id="{97D1B547-BB10-439B-BE67-9F8CF0DF4B1A}"/>
                </a:ext>
              </a:extLst>
            </p:cNvPr>
            <p:cNvSpPr/>
            <p:nvPr/>
          </p:nvSpPr>
          <p:spPr>
            <a:xfrm>
              <a:off x="8471319" y="4304672"/>
              <a:ext cx="41903" cy="41903"/>
            </a:xfrm>
            <a:custGeom>
              <a:avLst/>
              <a:gdLst>
                <a:gd name="connsiteX0" fmla="*/ 41904 w 41903"/>
                <a:gd name="connsiteY0" fmla="*/ 20952 h 41903"/>
                <a:gd name="connsiteX1" fmla="*/ 20952 w 41903"/>
                <a:gd name="connsiteY1" fmla="*/ 41904 h 41903"/>
                <a:gd name="connsiteX2" fmla="*/ 0 w 41903"/>
                <a:gd name="connsiteY2" fmla="*/ 20952 h 41903"/>
                <a:gd name="connsiteX3" fmla="*/ 20952 w 41903"/>
                <a:gd name="connsiteY3" fmla="*/ 0 h 41903"/>
                <a:gd name="connsiteX4" fmla="*/ 41904 w 41903"/>
                <a:gd name="connsiteY4" fmla="*/ 20952 h 419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903" h="41903">
                  <a:moveTo>
                    <a:pt x="41904" y="20952"/>
                  </a:moveTo>
                  <a:cubicBezTo>
                    <a:pt x="41904" y="32524"/>
                    <a:pt x="32524" y="41904"/>
                    <a:pt x="20952" y="41904"/>
                  </a:cubicBezTo>
                  <a:cubicBezTo>
                    <a:pt x="9381" y="41904"/>
                    <a:pt x="0" y="32523"/>
                    <a:pt x="0" y="20952"/>
                  </a:cubicBezTo>
                  <a:cubicBezTo>
                    <a:pt x="0" y="9381"/>
                    <a:pt x="9381" y="0"/>
                    <a:pt x="20952" y="0"/>
                  </a:cubicBezTo>
                  <a:cubicBezTo>
                    <a:pt x="32524" y="0"/>
                    <a:pt x="41904" y="9381"/>
                    <a:pt x="41904" y="20952"/>
                  </a:cubicBezTo>
                  <a:close/>
                </a:path>
              </a:pathLst>
            </a:custGeom>
            <a:solidFill>
              <a:srgbClr val="FAFAFA"/>
            </a:solidFill>
            <a:ln w="62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580" name="Forme libre : forme 250">
              <a:extLst>
                <a:ext uri="{FF2B5EF4-FFF2-40B4-BE49-F238E27FC236}">
                  <a16:creationId xmlns:a16="http://schemas.microsoft.com/office/drawing/2014/main" id="{82E1F2AD-CBAF-449F-8BA0-2544A8B5A151}"/>
                </a:ext>
              </a:extLst>
            </p:cNvPr>
            <p:cNvSpPr/>
            <p:nvPr/>
          </p:nvSpPr>
          <p:spPr>
            <a:xfrm>
              <a:off x="9082731" y="4304672"/>
              <a:ext cx="41903" cy="41903"/>
            </a:xfrm>
            <a:custGeom>
              <a:avLst/>
              <a:gdLst>
                <a:gd name="connsiteX0" fmla="*/ 41904 w 41903"/>
                <a:gd name="connsiteY0" fmla="*/ 20952 h 41903"/>
                <a:gd name="connsiteX1" fmla="*/ 20952 w 41903"/>
                <a:gd name="connsiteY1" fmla="*/ 41904 h 41903"/>
                <a:gd name="connsiteX2" fmla="*/ 0 w 41903"/>
                <a:gd name="connsiteY2" fmla="*/ 20952 h 41903"/>
                <a:gd name="connsiteX3" fmla="*/ 20952 w 41903"/>
                <a:gd name="connsiteY3" fmla="*/ 0 h 41903"/>
                <a:gd name="connsiteX4" fmla="*/ 41904 w 41903"/>
                <a:gd name="connsiteY4" fmla="*/ 20952 h 419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903" h="41903">
                  <a:moveTo>
                    <a:pt x="41904" y="20952"/>
                  </a:moveTo>
                  <a:cubicBezTo>
                    <a:pt x="41904" y="32524"/>
                    <a:pt x="32524" y="41904"/>
                    <a:pt x="20952" y="41904"/>
                  </a:cubicBezTo>
                  <a:cubicBezTo>
                    <a:pt x="9380" y="41904"/>
                    <a:pt x="0" y="32523"/>
                    <a:pt x="0" y="20952"/>
                  </a:cubicBezTo>
                  <a:cubicBezTo>
                    <a:pt x="0" y="9381"/>
                    <a:pt x="9380" y="0"/>
                    <a:pt x="20952" y="0"/>
                  </a:cubicBezTo>
                  <a:cubicBezTo>
                    <a:pt x="32524" y="0"/>
                    <a:pt x="41904" y="9381"/>
                    <a:pt x="41904" y="20952"/>
                  </a:cubicBezTo>
                  <a:close/>
                </a:path>
              </a:pathLst>
            </a:custGeom>
            <a:solidFill>
              <a:srgbClr val="FAFAFA"/>
            </a:solidFill>
            <a:ln w="62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581" name="Forme libre : forme 251">
              <a:extLst>
                <a:ext uri="{FF2B5EF4-FFF2-40B4-BE49-F238E27FC236}">
                  <a16:creationId xmlns:a16="http://schemas.microsoft.com/office/drawing/2014/main" id="{DCB3C8A0-3F30-44CE-BA7D-5D7FA9F343E9}"/>
                </a:ext>
              </a:extLst>
            </p:cNvPr>
            <p:cNvSpPr/>
            <p:nvPr/>
          </p:nvSpPr>
          <p:spPr>
            <a:xfrm>
              <a:off x="3392795" y="3847327"/>
              <a:ext cx="1354600" cy="1322022"/>
            </a:xfrm>
            <a:custGeom>
              <a:avLst/>
              <a:gdLst>
                <a:gd name="connsiteX0" fmla="*/ 852018 w 1354600"/>
                <a:gd name="connsiteY0" fmla="*/ 1989 h 1322022"/>
                <a:gd name="connsiteX1" fmla="*/ 107910 w 1354600"/>
                <a:gd name="connsiteY1" fmla="*/ 715230 h 1322022"/>
                <a:gd name="connsiteX2" fmla="*/ 7204 w 1354600"/>
                <a:gd name="connsiteY2" fmla="*/ 894195 h 1322022"/>
                <a:gd name="connsiteX3" fmla="*/ 137779 w 1354600"/>
                <a:gd name="connsiteY3" fmla="*/ 971829 h 1322022"/>
                <a:gd name="connsiteX4" fmla="*/ 670995 w 1354600"/>
                <a:gd name="connsiteY4" fmla="*/ 1315355 h 1322022"/>
                <a:gd name="connsiteX5" fmla="*/ 801135 w 1354600"/>
                <a:gd name="connsiteY5" fmla="*/ 1315355 h 1322022"/>
                <a:gd name="connsiteX6" fmla="*/ 801135 w 1354600"/>
                <a:gd name="connsiteY6" fmla="*/ 1317911 h 1322022"/>
                <a:gd name="connsiteX7" fmla="*/ 1332792 w 1354600"/>
                <a:gd name="connsiteY7" fmla="*/ 923316 h 1322022"/>
                <a:gd name="connsiteX8" fmla="*/ 1332792 w 1354600"/>
                <a:gd name="connsiteY8" fmla="*/ 923316 h 1322022"/>
                <a:gd name="connsiteX9" fmla="*/ 852018 w 1354600"/>
                <a:gd name="connsiteY9" fmla="*/ 1989 h 1322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54600" h="1322022">
                  <a:moveTo>
                    <a:pt x="852018" y="1989"/>
                  </a:moveTo>
                  <a:cubicBezTo>
                    <a:pt x="664946" y="-7365"/>
                    <a:pt x="132479" y="-24638"/>
                    <a:pt x="107910" y="715230"/>
                  </a:cubicBezTo>
                  <a:cubicBezTo>
                    <a:pt x="36262" y="634727"/>
                    <a:pt x="-21668" y="714481"/>
                    <a:pt x="7204" y="894195"/>
                  </a:cubicBezTo>
                  <a:cubicBezTo>
                    <a:pt x="36075" y="1073908"/>
                    <a:pt x="137779" y="971829"/>
                    <a:pt x="137779" y="971829"/>
                  </a:cubicBezTo>
                  <a:cubicBezTo>
                    <a:pt x="156487" y="1078398"/>
                    <a:pt x="251082" y="1281931"/>
                    <a:pt x="670995" y="1315355"/>
                  </a:cubicBezTo>
                  <a:cubicBezTo>
                    <a:pt x="714307" y="1318783"/>
                    <a:pt x="757823" y="1318783"/>
                    <a:pt x="801135" y="1315355"/>
                  </a:cubicBezTo>
                  <a:lnTo>
                    <a:pt x="801135" y="1317911"/>
                  </a:lnTo>
                  <a:cubicBezTo>
                    <a:pt x="891053" y="1320655"/>
                    <a:pt x="1279289" y="1378024"/>
                    <a:pt x="1332792" y="923316"/>
                  </a:cubicBezTo>
                  <a:lnTo>
                    <a:pt x="1332792" y="923316"/>
                  </a:lnTo>
                  <a:cubicBezTo>
                    <a:pt x="1386232" y="468794"/>
                    <a:pt x="1377127" y="77129"/>
                    <a:pt x="852018" y="1989"/>
                  </a:cubicBezTo>
                  <a:close/>
                </a:path>
              </a:pathLst>
            </a:custGeom>
            <a:solidFill>
              <a:srgbClr val="592F25"/>
            </a:solidFill>
            <a:ln w="62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582" name="Forme libre : forme 252">
              <a:extLst>
                <a:ext uri="{FF2B5EF4-FFF2-40B4-BE49-F238E27FC236}">
                  <a16:creationId xmlns:a16="http://schemas.microsoft.com/office/drawing/2014/main" id="{7D2A0586-F26D-42A6-ACCF-8F02D1582074}"/>
                </a:ext>
              </a:extLst>
            </p:cNvPr>
            <p:cNvSpPr/>
            <p:nvPr/>
          </p:nvSpPr>
          <p:spPr>
            <a:xfrm>
              <a:off x="3793412" y="3812238"/>
              <a:ext cx="850675" cy="280399"/>
            </a:xfrm>
            <a:custGeom>
              <a:avLst/>
              <a:gdLst>
                <a:gd name="connsiteX0" fmla="*/ -376 w 850675"/>
                <a:gd name="connsiteY0" fmla="*/ 123567 h 280399"/>
                <a:gd name="connsiteX1" fmla="*/ 303365 w 850675"/>
                <a:gd name="connsiteY1" fmla="*/ 191349 h 280399"/>
                <a:gd name="connsiteX2" fmla="*/ 578921 w 850675"/>
                <a:gd name="connsiteY2" fmla="*/ 191349 h 280399"/>
                <a:gd name="connsiteX3" fmla="*/ 850300 w 850675"/>
                <a:gd name="connsiteY3" fmla="*/ 244540 h 280399"/>
                <a:gd name="connsiteX4" fmla="*/ 811763 w 850675"/>
                <a:gd name="connsiteY4" fmla="*/ 123567 h 280399"/>
                <a:gd name="connsiteX5" fmla="*/ 628121 w 850675"/>
                <a:gd name="connsiteY5" fmla="*/ 34708 h 280399"/>
                <a:gd name="connsiteX6" fmla="*/ 403636 w 850675"/>
                <a:gd name="connsiteY6" fmla="*/ -399 h 280399"/>
                <a:gd name="connsiteX7" fmla="*/ 202659 w 850675"/>
                <a:gd name="connsiteY7" fmla="*/ -399 h 280399"/>
                <a:gd name="connsiteX8" fmla="*/ 50756 w 850675"/>
                <a:gd name="connsiteY8" fmla="*/ 57157 h 280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50675" h="280399">
                  <a:moveTo>
                    <a:pt x="-376" y="123567"/>
                  </a:moveTo>
                  <a:cubicBezTo>
                    <a:pt x="27871" y="191599"/>
                    <a:pt x="162313" y="256637"/>
                    <a:pt x="303365" y="191349"/>
                  </a:cubicBezTo>
                  <a:cubicBezTo>
                    <a:pt x="329618" y="250651"/>
                    <a:pt x="506712" y="273037"/>
                    <a:pt x="578921" y="191349"/>
                  </a:cubicBezTo>
                  <a:cubicBezTo>
                    <a:pt x="637911" y="260441"/>
                    <a:pt x="767489" y="320803"/>
                    <a:pt x="850300" y="244540"/>
                  </a:cubicBezTo>
                  <a:lnTo>
                    <a:pt x="811763" y="123567"/>
                  </a:lnTo>
                  <a:lnTo>
                    <a:pt x="628121" y="34708"/>
                  </a:lnTo>
                  <a:lnTo>
                    <a:pt x="403636" y="-399"/>
                  </a:lnTo>
                  <a:lnTo>
                    <a:pt x="202659" y="-399"/>
                  </a:lnTo>
                  <a:lnTo>
                    <a:pt x="50756" y="57157"/>
                  </a:lnTo>
                  <a:close/>
                </a:path>
              </a:pathLst>
            </a:custGeom>
            <a:solidFill>
              <a:srgbClr val="190D0A"/>
            </a:solidFill>
            <a:ln w="62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583" name="Forme libre : forme 253">
              <a:extLst>
                <a:ext uri="{FF2B5EF4-FFF2-40B4-BE49-F238E27FC236}">
                  <a16:creationId xmlns:a16="http://schemas.microsoft.com/office/drawing/2014/main" id="{E999A29E-3293-4DC0-A280-95E6D1147CAD}"/>
                </a:ext>
              </a:extLst>
            </p:cNvPr>
            <p:cNvSpPr/>
            <p:nvPr/>
          </p:nvSpPr>
          <p:spPr>
            <a:xfrm>
              <a:off x="3814030" y="4381163"/>
              <a:ext cx="210231" cy="210301"/>
            </a:xfrm>
            <a:custGeom>
              <a:avLst/>
              <a:gdLst>
                <a:gd name="connsiteX0" fmla="*/ 115568 w 210231"/>
                <a:gd name="connsiteY0" fmla="*/ 164619 h 210301"/>
                <a:gd name="connsiteX1" fmla="*/ 164796 w 210231"/>
                <a:gd name="connsiteY1" fmla="*/ 95095 h 210301"/>
                <a:gd name="connsiteX2" fmla="*/ 209852 w 210231"/>
                <a:gd name="connsiteY2" fmla="*/ 105380 h 210301"/>
                <a:gd name="connsiteX3" fmla="*/ 208418 w 210231"/>
                <a:gd name="connsiteY3" fmla="*/ 87109 h 210301"/>
                <a:gd name="connsiteX4" fmla="*/ 87132 w 210231"/>
                <a:gd name="connsiteY4" fmla="*/ 1109 h 210301"/>
                <a:gd name="connsiteX5" fmla="*/ 1132 w 210231"/>
                <a:gd name="connsiteY5" fmla="*/ 122395 h 210301"/>
                <a:gd name="connsiteX6" fmla="*/ 122418 w 210231"/>
                <a:gd name="connsiteY6" fmla="*/ 208395 h 210301"/>
                <a:gd name="connsiteX7" fmla="*/ 122427 w 210231"/>
                <a:gd name="connsiteY7" fmla="*/ 208394 h 210301"/>
                <a:gd name="connsiteX8" fmla="*/ 140137 w 210231"/>
                <a:gd name="connsiteY8" fmla="*/ 203655 h 210301"/>
                <a:gd name="connsiteX9" fmla="*/ 115568 w 210231"/>
                <a:gd name="connsiteY9" fmla="*/ 164619 h 210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0231" h="210301">
                  <a:moveTo>
                    <a:pt x="115568" y="164619"/>
                  </a:moveTo>
                  <a:cubicBezTo>
                    <a:pt x="109963" y="131827"/>
                    <a:pt x="132004" y="100699"/>
                    <a:pt x="164796" y="95095"/>
                  </a:cubicBezTo>
                  <a:cubicBezTo>
                    <a:pt x="180585" y="92396"/>
                    <a:pt x="196798" y="96097"/>
                    <a:pt x="209852" y="105380"/>
                  </a:cubicBezTo>
                  <a:cubicBezTo>
                    <a:pt x="209899" y="99260"/>
                    <a:pt x="209419" y="93147"/>
                    <a:pt x="208418" y="87109"/>
                  </a:cubicBezTo>
                  <a:cubicBezTo>
                    <a:pt x="198674" y="29869"/>
                    <a:pt x="144372" y="-8635"/>
                    <a:pt x="87132" y="1109"/>
                  </a:cubicBezTo>
                  <a:cubicBezTo>
                    <a:pt x="29891" y="10853"/>
                    <a:pt x="-8612" y="65155"/>
                    <a:pt x="1132" y="122395"/>
                  </a:cubicBezTo>
                  <a:cubicBezTo>
                    <a:pt x="10876" y="179635"/>
                    <a:pt x="65177" y="218139"/>
                    <a:pt x="122418" y="208395"/>
                  </a:cubicBezTo>
                  <a:cubicBezTo>
                    <a:pt x="122421" y="208395"/>
                    <a:pt x="122424" y="208394"/>
                    <a:pt x="122427" y="208394"/>
                  </a:cubicBezTo>
                  <a:cubicBezTo>
                    <a:pt x="128451" y="207308"/>
                    <a:pt x="134375" y="205722"/>
                    <a:pt x="140137" y="203655"/>
                  </a:cubicBezTo>
                  <a:cubicBezTo>
                    <a:pt x="127062" y="194447"/>
                    <a:pt x="118215" y="180390"/>
                    <a:pt x="115568" y="164619"/>
                  </a:cubicBezTo>
                  <a:close/>
                </a:path>
              </a:pathLst>
            </a:custGeom>
            <a:solidFill>
              <a:srgbClr val="FAFAFA"/>
            </a:solidFill>
            <a:ln w="62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584" name="Forme libre : forme 254">
              <a:extLst>
                <a:ext uri="{FF2B5EF4-FFF2-40B4-BE49-F238E27FC236}">
                  <a16:creationId xmlns:a16="http://schemas.microsoft.com/office/drawing/2014/main" id="{F33198FD-D985-4608-B2D9-D8BFFFC09259}"/>
                </a:ext>
              </a:extLst>
            </p:cNvPr>
            <p:cNvSpPr/>
            <p:nvPr/>
          </p:nvSpPr>
          <p:spPr>
            <a:xfrm>
              <a:off x="3929150" y="4476016"/>
              <a:ext cx="95108" cy="109387"/>
            </a:xfrm>
            <a:custGeom>
              <a:avLst/>
              <a:gdLst>
                <a:gd name="connsiteX0" fmla="*/ 94732 w 95108"/>
                <a:gd name="connsiteY0" fmla="*/ 10714 h 109387"/>
                <a:gd name="connsiteX1" fmla="*/ 10737 w 95108"/>
                <a:gd name="connsiteY1" fmla="*/ 24994 h 109387"/>
                <a:gd name="connsiteX2" fmla="*/ 25017 w 95108"/>
                <a:gd name="connsiteY2" fmla="*/ 108989 h 109387"/>
                <a:gd name="connsiteX3" fmla="*/ 94732 w 95108"/>
                <a:gd name="connsiteY3" fmla="*/ 10714 h 109387"/>
              </a:gdLst>
              <a:ahLst/>
              <a:cxnLst>
                <a:cxn ang="0">
                  <a:pos x="connsiteX0" y="connsiteY0"/>
                </a:cxn>
                <a:cxn ang="0">
                  <a:pos x="connsiteX1" y="connsiteY1"/>
                </a:cxn>
                <a:cxn ang="0">
                  <a:pos x="connsiteX2" y="connsiteY2"/>
                </a:cxn>
                <a:cxn ang="0">
                  <a:pos x="connsiteX3" y="connsiteY3"/>
                </a:cxn>
              </a:cxnLst>
              <a:rect l="l" t="t" r="r" b="b"/>
              <a:pathLst>
                <a:path w="95108" h="109387">
                  <a:moveTo>
                    <a:pt x="94732" y="10714"/>
                  </a:moveTo>
                  <a:cubicBezTo>
                    <a:pt x="67594" y="-8537"/>
                    <a:pt x="29988" y="-2144"/>
                    <a:pt x="10737" y="24994"/>
                  </a:cubicBezTo>
                  <a:cubicBezTo>
                    <a:pt x="-8514" y="52132"/>
                    <a:pt x="-2121" y="89738"/>
                    <a:pt x="25017" y="108989"/>
                  </a:cubicBezTo>
                  <a:cubicBezTo>
                    <a:pt x="66595" y="94132"/>
                    <a:pt x="94450" y="54866"/>
                    <a:pt x="94732" y="10714"/>
                  </a:cubicBezTo>
                  <a:close/>
                </a:path>
              </a:pathLst>
            </a:custGeom>
            <a:solidFill>
              <a:srgbClr val="049E8F"/>
            </a:solidFill>
            <a:ln w="62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585" name="Forme libre : forme 255">
              <a:extLst>
                <a:ext uri="{FF2B5EF4-FFF2-40B4-BE49-F238E27FC236}">
                  <a16:creationId xmlns:a16="http://schemas.microsoft.com/office/drawing/2014/main" id="{5A9E54A2-CC1D-49BB-B909-EE4181E1A76F}"/>
                </a:ext>
              </a:extLst>
            </p:cNvPr>
            <p:cNvSpPr/>
            <p:nvPr/>
          </p:nvSpPr>
          <p:spPr>
            <a:xfrm>
              <a:off x="4413280" y="4385955"/>
              <a:ext cx="210232" cy="210301"/>
            </a:xfrm>
            <a:custGeom>
              <a:avLst/>
              <a:gdLst>
                <a:gd name="connsiteX0" fmla="*/ 115508 w 210232"/>
                <a:gd name="connsiteY0" fmla="*/ 164629 h 210301"/>
                <a:gd name="connsiteX1" fmla="*/ 164901 w 210232"/>
                <a:gd name="connsiteY1" fmla="*/ 95114 h 210301"/>
                <a:gd name="connsiteX2" fmla="*/ 209854 w 210232"/>
                <a:gd name="connsiteY2" fmla="*/ 105390 h 210301"/>
                <a:gd name="connsiteX3" fmla="*/ 208420 w 210232"/>
                <a:gd name="connsiteY3" fmla="*/ 87119 h 210301"/>
                <a:gd name="connsiteX4" fmla="*/ 87142 w 210232"/>
                <a:gd name="connsiteY4" fmla="*/ 1107 h 210301"/>
                <a:gd name="connsiteX5" fmla="*/ 1130 w 210232"/>
                <a:gd name="connsiteY5" fmla="*/ 122385 h 210301"/>
                <a:gd name="connsiteX6" fmla="*/ 122367 w 210232"/>
                <a:gd name="connsiteY6" fmla="*/ 208404 h 210301"/>
                <a:gd name="connsiteX7" fmla="*/ 140077 w 210232"/>
                <a:gd name="connsiteY7" fmla="*/ 203665 h 210301"/>
                <a:gd name="connsiteX8" fmla="*/ 115508 w 210232"/>
                <a:gd name="connsiteY8" fmla="*/ 164629 h 210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0232" h="210301">
                  <a:moveTo>
                    <a:pt x="115508" y="164629"/>
                  </a:moveTo>
                  <a:cubicBezTo>
                    <a:pt x="109951" y="131793"/>
                    <a:pt x="132065" y="100671"/>
                    <a:pt x="164901" y="95114"/>
                  </a:cubicBezTo>
                  <a:cubicBezTo>
                    <a:pt x="180655" y="92449"/>
                    <a:pt x="196823" y="96144"/>
                    <a:pt x="209854" y="105390"/>
                  </a:cubicBezTo>
                  <a:cubicBezTo>
                    <a:pt x="209898" y="99270"/>
                    <a:pt x="209419" y="93157"/>
                    <a:pt x="208420" y="87119"/>
                  </a:cubicBezTo>
                  <a:cubicBezTo>
                    <a:pt x="198681" y="29878"/>
                    <a:pt x="144383" y="-8631"/>
                    <a:pt x="87142" y="1107"/>
                  </a:cubicBezTo>
                  <a:cubicBezTo>
                    <a:pt x="29900" y="10845"/>
                    <a:pt x="-8608" y="65143"/>
                    <a:pt x="1130" y="122385"/>
                  </a:cubicBezTo>
                  <a:cubicBezTo>
                    <a:pt x="10866" y="179611"/>
                    <a:pt x="65137" y="218117"/>
                    <a:pt x="122367" y="208404"/>
                  </a:cubicBezTo>
                  <a:cubicBezTo>
                    <a:pt x="128399" y="207355"/>
                    <a:pt x="134327" y="205769"/>
                    <a:pt x="140077" y="203665"/>
                  </a:cubicBezTo>
                  <a:cubicBezTo>
                    <a:pt x="127017" y="194442"/>
                    <a:pt x="118175" y="180393"/>
                    <a:pt x="115508" y="164629"/>
                  </a:cubicBezTo>
                  <a:close/>
                </a:path>
              </a:pathLst>
            </a:custGeom>
            <a:solidFill>
              <a:srgbClr val="FAFAFA"/>
            </a:solidFill>
            <a:ln w="62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586" name="Forme libre : forme 256">
              <a:extLst>
                <a:ext uri="{FF2B5EF4-FFF2-40B4-BE49-F238E27FC236}">
                  <a16:creationId xmlns:a16="http://schemas.microsoft.com/office/drawing/2014/main" id="{3306FDC0-53C3-4CC0-8420-03A4345E7C0D}"/>
                </a:ext>
              </a:extLst>
            </p:cNvPr>
            <p:cNvSpPr/>
            <p:nvPr/>
          </p:nvSpPr>
          <p:spPr>
            <a:xfrm>
              <a:off x="4528353" y="4480612"/>
              <a:ext cx="95157" cy="109405"/>
            </a:xfrm>
            <a:custGeom>
              <a:avLst/>
              <a:gdLst>
                <a:gd name="connsiteX0" fmla="*/ 94781 w 95157"/>
                <a:gd name="connsiteY0" fmla="*/ 10732 h 109405"/>
                <a:gd name="connsiteX1" fmla="*/ 10755 w 95157"/>
                <a:gd name="connsiteY1" fmla="*/ 24981 h 109405"/>
                <a:gd name="connsiteX2" fmla="*/ 25003 w 95157"/>
                <a:gd name="connsiteY2" fmla="*/ 109007 h 109405"/>
                <a:gd name="connsiteX3" fmla="*/ 94781 w 95157"/>
                <a:gd name="connsiteY3" fmla="*/ 10732 h 109405"/>
              </a:gdLst>
              <a:ahLst/>
              <a:cxnLst>
                <a:cxn ang="0">
                  <a:pos x="connsiteX0" y="connsiteY0"/>
                </a:cxn>
                <a:cxn ang="0">
                  <a:pos x="connsiteX1" y="connsiteY1"/>
                </a:cxn>
                <a:cxn ang="0">
                  <a:pos x="connsiteX2" y="connsiteY2"/>
                </a:cxn>
                <a:cxn ang="0">
                  <a:pos x="connsiteX3" y="connsiteY3"/>
                </a:cxn>
              </a:cxnLst>
              <a:rect l="l" t="t" r="r" b="b"/>
              <a:pathLst>
                <a:path w="95157" h="109405">
                  <a:moveTo>
                    <a:pt x="94781" y="10732"/>
                  </a:moveTo>
                  <a:cubicBezTo>
                    <a:pt x="67643" y="-8536"/>
                    <a:pt x="30024" y="-2157"/>
                    <a:pt x="10755" y="24981"/>
                  </a:cubicBezTo>
                  <a:cubicBezTo>
                    <a:pt x="-8514" y="52118"/>
                    <a:pt x="-2134" y="89738"/>
                    <a:pt x="25003" y="109007"/>
                  </a:cubicBezTo>
                  <a:cubicBezTo>
                    <a:pt x="66595" y="94156"/>
                    <a:pt x="94472" y="54894"/>
                    <a:pt x="94781" y="10732"/>
                  </a:cubicBezTo>
                  <a:close/>
                </a:path>
              </a:pathLst>
            </a:custGeom>
            <a:solidFill>
              <a:srgbClr val="049E8F"/>
            </a:solidFill>
            <a:ln w="62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587" name="Forme libre : forme 257">
              <a:extLst>
                <a:ext uri="{FF2B5EF4-FFF2-40B4-BE49-F238E27FC236}">
                  <a16:creationId xmlns:a16="http://schemas.microsoft.com/office/drawing/2014/main" id="{E05AED2F-C3E6-4EDE-B9F4-A4DF5D16EA7A}"/>
                </a:ext>
              </a:extLst>
            </p:cNvPr>
            <p:cNvSpPr/>
            <p:nvPr/>
          </p:nvSpPr>
          <p:spPr>
            <a:xfrm>
              <a:off x="3919685" y="4491120"/>
              <a:ext cx="41903" cy="41903"/>
            </a:xfrm>
            <a:custGeom>
              <a:avLst/>
              <a:gdLst>
                <a:gd name="connsiteX0" fmla="*/ 41904 w 41903"/>
                <a:gd name="connsiteY0" fmla="*/ 20952 h 41903"/>
                <a:gd name="connsiteX1" fmla="*/ 20952 w 41903"/>
                <a:gd name="connsiteY1" fmla="*/ 41904 h 41903"/>
                <a:gd name="connsiteX2" fmla="*/ 0 w 41903"/>
                <a:gd name="connsiteY2" fmla="*/ 20952 h 41903"/>
                <a:gd name="connsiteX3" fmla="*/ 20952 w 41903"/>
                <a:gd name="connsiteY3" fmla="*/ 0 h 41903"/>
                <a:gd name="connsiteX4" fmla="*/ 41904 w 41903"/>
                <a:gd name="connsiteY4" fmla="*/ 20952 h 419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903" h="41903">
                  <a:moveTo>
                    <a:pt x="41904" y="20952"/>
                  </a:moveTo>
                  <a:cubicBezTo>
                    <a:pt x="41904" y="32524"/>
                    <a:pt x="32524" y="41904"/>
                    <a:pt x="20952" y="41904"/>
                  </a:cubicBezTo>
                  <a:cubicBezTo>
                    <a:pt x="9381" y="41904"/>
                    <a:pt x="0" y="32523"/>
                    <a:pt x="0" y="20952"/>
                  </a:cubicBezTo>
                  <a:cubicBezTo>
                    <a:pt x="0" y="9381"/>
                    <a:pt x="9381" y="0"/>
                    <a:pt x="20952" y="0"/>
                  </a:cubicBezTo>
                  <a:cubicBezTo>
                    <a:pt x="32524" y="0"/>
                    <a:pt x="41904" y="9381"/>
                    <a:pt x="41904" y="20952"/>
                  </a:cubicBezTo>
                  <a:close/>
                </a:path>
              </a:pathLst>
            </a:custGeom>
            <a:solidFill>
              <a:srgbClr val="FAFAFA"/>
            </a:solidFill>
            <a:ln w="62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588" name="Forme libre : forme 258">
              <a:extLst>
                <a:ext uri="{FF2B5EF4-FFF2-40B4-BE49-F238E27FC236}">
                  <a16:creationId xmlns:a16="http://schemas.microsoft.com/office/drawing/2014/main" id="{B76EFE6C-20E8-4ABE-ADCD-6EC3D2E96BAB}"/>
                </a:ext>
              </a:extLst>
            </p:cNvPr>
            <p:cNvSpPr/>
            <p:nvPr/>
          </p:nvSpPr>
          <p:spPr>
            <a:xfrm>
              <a:off x="4531097" y="4491120"/>
              <a:ext cx="41903" cy="41903"/>
            </a:xfrm>
            <a:custGeom>
              <a:avLst/>
              <a:gdLst>
                <a:gd name="connsiteX0" fmla="*/ 41904 w 41903"/>
                <a:gd name="connsiteY0" fmla="*/ 20952 h 41903"/>
                <a:gd name="connsiteX1" fmla="*/ 20952 w 41903"/>
                <a:gd name="connsiteY1" fmla="*/ 41904 h 41903"/>
                <a:gd name="connsiteX2" fmla="*/ 0 w 41903"/>
                <a:gd name="connsiteY2" fmla="*/ 20952 h 41903"/>
                <a:gd name="connsiteX3" fmla="*/ 20952 w 41903"/>
                <a:gd name="connsiteY3" fmla="*/ 0 h 41903"/>
                <a:gd name="connsiteX4" fmla="*/ 41904 w 41903"/>
                <a:gd name="connsiteY4" fmla="*/ 20952 h 419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903" h="41903">
                  <a:moveTo>
                    <a:pt x="41904" y="20952"/>
                  </a:moveTo>
                  <a:cubicBezTo>
                    <a:pt x="41904" y="32524"/>
                    <a:pt x="32523" y="41904"/>
                    <a:pt x="20952" y="41904"/>
                  </a:cubicBezTo>
                  <a:cubicBezTo>
                    <a:pt x="9381" y="41904"/>
                    <a:pt x="0" y="32523"/>
                    <a:pt x="0" y="20952"/>
                  </a:cubicBezTo>
                  <a:cubicBezTo>
                    <a:pt x="0" y="9381"/>
                    <a:pt x="9381" y="0"/>
                    <a:pt x="20952" y="0"/>
                  </a:cubicBezTo>
                  <a:cubicBezTo>
                    <a:pt x="32524" y="0"/>
                    <a:pt x="41904" y="9381"/>
                    <a:pt x="41904" y="20952"/>
                  </a:cubicBezTo>
                  <a:close/>
                </a:path>
              </a:pathLst>
            </a:custGeom>
            <a:solidFill>
              <a:srgbClr val="FAFAFA"/>
            </a:solidFill>
            <a:ln w="62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589" name="Forme libre : forme 259">
              <a:extLst>
                <a:ext uri="{FF2B5EF4-FFF2-40B4-BE49-F238E27FC236}">
                  <a16:creationId xmlns:a16="http://schemas.microsoft.com/office/drawing/2014/main" id="{3357F5DA-AD21-449E-AB31-D9A24F877935}"/>
                </a:ext>
              </a:extLst>
            </p:cNvPr>
            <p:cNvSpPr/>
            <p:nvPr/>
          </p:nvSpPr>
          <p:spPr>
            <a:xfrm>
              <a:off x="4194742" y="4118379"/>
              <a:ext cx="133045" cy="576294"/>
            </a:xfrm>
            <a:custGeom>
              <a:avLst/>
              <a:gdLst>
                <a:gd name="connsiteX0" fmla="*/ 132444 w 133045"/>
                <a:gd name="connsiteY0" fmla="*/ 473859 h 576294"/>
                <a:gd name="connsiteX1" fmla="*/ 115608 w 133045"/>
                <a:gd name="connsiteY1" fmla="*/ 439812 h 576294"/>
                <a:gd name="connsiteX2" fmla="*/ 83120 w 133045"/>
                <a:gd name="connsiteY2" fmla="*/ 420419 h 576294"/>
                <a:gd name="connsiteX3" fmla="*/ 45705 w 133045"/>
                <a:gd name="connsiteY3" fmla="*/ 423849 h 576294"/>
                <a:gd name="connsiteX4" fmla="*/ 25814 w 133045"/>
                <a:gd name="connsiteY4" fmla="*/ 433576 h 576294"/>
                <a:gd name="connsiteX5" fmla="*/ 28308 w 133045"/>
                <a:gd name="connsiteY5" fmla="*/ 362302 h 576294"/>
                <a:gd name="connsiteX6" fmla="*/ 37350 w 133045"/>
                <a:gd name="connsiteY6" fmla="*/ 167436 h 576294"/>
                <a:gd name="connsiteX7" fmla="*/ 41590 w 133045"/>
                <a:gd name="connsiteY7" fmla="*/ 66355 h 576294"/>
                <a:gd name="connsiteX8" fmla="*/ 36539 w 133045"/>
                <a:gd name="connsiteY8" fmla="*/ 6742 h 576294"/>
                <a:gd name="connsiteX9" fmla="*/ 16053 w 133045"/>
                <a:gd name="connsiteY9" fmla="*/ 1786 h 576294"/>
                <a:gd name="connsiteX10" fmla="*/ 8915 w 133045"/>
                <a:gd name="connsiteY10" fmla="*/ 14537 h 576294"/>
                <a:gd name="connsiteX11" fmla="*/ 2679 w 133045"/>
                <a:gd name="connsiteY11" fmla="*/ 390550 h 576294"/>
                <a:gd name="connsiteX12" fmla="*/ 1058 w 133045"/>
                <a:gd name="connsiteY12" fmla="*/ 446671 h 576294"/>
                <a:gd name="connsiteX13" fmla="*/ -376 w 133045"/>
                <a:gd name="connsiteY13" fmla="*/ 484086 h 576294"/>
                <a:gd name="connsiteX14" fmla="*/ 30428 w 133045"/>
                <a:gd name="connsiteY14" fmla="*/ 460140 h 576294"/>
                <a:gd name="connsiteX15" fmla="*/ 55371 w 133045"/>
                <a:gd name="connsiteY15" fmla="*/ 446796 h 576294"/>
                <a:gd name="connsiteX16" fmla="*/ 79378 w 133045"/>
                <a:gd name="connsiteY16" fmla="*/ 444988 h 576294"/>
                <a:gd name="connsiteX17" fmla="*/ 98959 w 133045"/>
                <a:gd name="connsiteY17" fmla="*/ 458083 h 576294"/>
                <a:gd name="connsiteX18" fmla="*/ 108749 w 133045"/>
                <a:gd name="connsiteY18" fmla="*/ 477725 h 576294"/>
                <a:gd name="connsiteX19" fmla="*/ 103324 w 133045"/>
                <a:gd name="connsiteY19" fmla="*/ 502356 h 576294"/>
                <a:gd name="connsiteX20" fmla="*/ 86487 w 133045"/>
                <a:gd name="connsiteY20" fmla="*/ 528359 h 576294"/>
                <a:gd name="connsiteX21" fmla="*/ 64413 w 133045"/>
                <a:gd name="connsiteY21" fmla="*/ 552679 h 576294"/>
                <a:gd name="connsiteX22" fmla="*/ 36103 w 133045"/>
                <a:gd name="connsiteY22" fmla="*/ 573194 h 576294"/>
                <a:gd name="connsiteX23" fmla="*/ 37350 w 133045"/>
                <a:gd name="connsiteY23" fmla="*/ 575876 h 576294"/>
                <a:gd name="connsiteX24" fmla="*/ 72644 w 133045"/>
                <a:gd name="connsiteY24" fmla="*/ 561596 h 576294"/>
                <a:gd name="connsiteX25" fmla="*/ 101266 w 133045"/>
                <a:gd name="connsiteY25" fmla="*/ 539397 h 576294"/>
                <a:gd name="connsiteX26" fmla="*/ 124088 w 133045"/>
                <a:gd name="connsiteY26" fmla="*/ 510713 h 576294"/>
                <a:gd name="connsiteX27" fmla="*/ 132444 w 133045"/>
                <a:gd name="connsiteY27" fmla="*/ 473860 h 5762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33045" h="576294">
                  <a:moveTo>
                    <a:pt x="132444" y="473859"/>
                  </a:moveTo>
                  <a:cubicBezTo>
                    <a:pt x="130762" y="460957"/>
                    <a:pt x="124840" y="448981"/>
                    <a:pt x="115608" y="439812"/>
                  </a:cubicBezTo>
                  <a:cubicBezTo>
                    <a:pt x="107048" y="430139"/>
                    <a:pt x="95696" y="423363"/>
                    <a:pt x="83120" y="420419"/>
                  </a:cubicBezTo>
                  <a:cubicBezTo>
                    <a:pt x="70568" y="418146"/>
                    <a:pt x="57635" y="419331"/>
                    <a:pt x="45705" y="423849"/>
                  </a:cubicBezTo>
                  <a:cubicBezTo>
                    <a:pt x="38773" y="426432"/>
                    <a:pt x="32110" y="429690"/>
                    <a:pt x="25814" y="433576"/>
                  </a:cubicBezTo>
                  <a:lnTo>
                    <a:pt x="28308" y="362302"/>
                  </a:lnTo>
                  <a:cubicBezTo>
                    <a:pt x="30802" y="297388"/>
                    <a:pt x="34544" y="232412"/>
                    <a:pt x="37350" y="167436"/>
                  </a:cubicBezTo>
                  <a:lnTo>
                    <a:pt x="41590" y="66355"/>
                  </a:lnTo>
                  <a:cubicBezTo>
                    <a:pt x="42526" y="45715"/>
                    <a:pt x="45207" y="25387"/>
                    <a:pt x="36539" y="6742"/>
                  </a:cubicBezTo>
                  <a:cubicBezTo>
                    <a:pt x="32251" y="-283"/>
                    <a:pt x="23079" y="-2503"/>
                    <a:pt x="16053" y="1786"/>
                  </a:cubicBezTo>
                  <a:cubicBezTo>
                    <a:pt x="11610" y="4498"/>
                    <a:pt x="8904" y="9332"/>
                    <a:pt x="8915" y="14537"/>
                  </a:cubicBezTo>
                  <a:cubicBezTo>
                    <a:pt x="8915" y="139750"/>
                    <a:pt x="4612" y="265025"/>
                    <a:pt x="2679" y="390550"/>
                  </a:cubicBezTo>
                  <a:cubicBezTo>
                    <a:pt x="2679" y="408883"/>
                    <a:pt x="2679" y="427964"/>
                    <a:pt x="1058" y="446671"/>
                  </a:cubicBezTo>
                  <a:lnTo>
                    <a:pt x="-376" y="484086"/>
                  </a:lnTo>
                  <a:lnTo>
                    <a:pt x="30428" y="460140"/>
                  </a:lnTo>
                  <a:cubicBezTo>
                    <a:pt x="37896" y="454265"/>
                    <a:pt x="46339" y="449748"/>
                    <a:pt x="55371" y="446796"/>
                  </a:cubicBezTo>
                  <a:cubicBezTo>
                    <a:pt x="63041" y="443931"/>
                    <a:pt x="71367" y="443304"/>
                    <a:pt x="79378" y="444988"/>
                  </a:cubicBezTo>
                  <a:cubicBezTo>
                    <a:pt x="87107" y="447213"/>
                    <a:pt x="93950" y="451791"/>
                    <a:pt x="98959" y="458083"/>
                  </a:cubicBezTo>
                  <a:cubicBezTo>
                    <a:pt x="104393" y="463302"/>
                    <a:pt x="107853" y="470243"/>
                    <a:pt x="108749" y="477725"/>
                  </a:cubicBezTo>
                  <a:cubicBezTo>
                    <a:pt x="109061" y="486263"/>
                    <a:pt x="107194" y="494739"/>
                    <a:pt x="103324" y="502356"/>
                  </a:cubicBezTo>
                  <a:cubicBezTo>
                    <a:pt x="98687" y="511617"/>
                    <a:pt x="93040" y="520338"/>
                    <a:pt x="86487" y="528359"/>
                  </a:cubicBezTo>
                  <a:cubicBezTo>
                    <a:pt x="79627" y="536904"/>
                    <a:pt x="72255" y="545025"/>
                    <a:pt x="64413" y="552679"/>
                  </a:cubicBezTo>
                  <a:cubicBezTo>
                    <a:pt x="56177" y="561037"/>
                    <a:pt x="46610" y="567970"/>
                    <a:pt x="36103" y="573194"/>
                  </a:cubicBezTo>
                  <a:cubicBezTo>
                    <a:pt x="34294" y="574005"/>
                    <a:pt x="35043" y="576125"/>
                    <a:pt x="37350" y="575876"/>
                  </a:cubicBezTo>
                  <a:cubicBezTo>
                    <a:pt x="49903" y="573363"/>
                    <a:pt x="61875" y="568519"/>
                    <a:pt x="72644" y="561596"/>
                  </a:cubicBezTo>
                  <a:cubicBezTo>
                    <a:pt x="82934" y="555217"/>
                    <a:pt x="92527" y="547777"/>
                    <a:pt x="101266" y="539397"/>
                  </a:cubicBezTo>
                  <a:cubicBezTo>
                    <a:pt x="110224" y="530993"/>
                    <a:pt x="117912" y="521330"/>
                    <a:pt x="124088" y="510713"/>
                  </a:cubicBezTo>
                  <a:cubicBezTo>
                    <a:pt x="130618" y="499588"/>
                    <a:pt x="133538" y="486713"/>
                    <a:pt x="132444" y="473860"/>
                  </a:cubicBezTo>
                  <a:close/>
                </a:path>
              </a:pathLst>
            </a:custGeom>
            <a:solidFill>
              <a:srgbClr val="44221B"/>
            </a:solidFill>
            <a:ln w="62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590" name="Forme libre : forme 260">
              <a:extLst>
                <a:ext uri="{FF2B5EF4-FFF2-40B4-BE49-F238E27FC236}">
                  <a16:creationId xmlns:a16="http://schemas.microsoft.com/office/drawing/2014/main" id="{B7367779-F42F-4A4F-8A4B-DBD451F34D95}"/>
                </a:ext>
              </a:extLst>
            </p:cNvPr>
            <p:cNvSpPr/>
            <p:nvPr/>
          </p:nvSpPr>
          <p:spPr>
            <a:xfrm>
              <a:off x="3818976" y="4155471"/>
              <a:ext cx="200294" cy="132536"/>
            </a:xfrm>
            <a:custGeom>
              <a:avLst/>
              <a:gdLst>
                <a:gd name="connsiteX0" fmla="*/ 185575 w 200294"/>
                <a:gd name="connsiteY0" fmla="*/ 9372 h 132536"/>
                <a:gd name="connsiteX1" fmla="*/ 131636 w 200294"/>
                <a:gd name="connsiteY1" fmla="*/ 117250 h 132536"/>
                <a:gd name="connsiteX2" fmla="*/ -187 w 200294"/>
                <a:gd name="connsiteY2" fmla="*/ 87256 h 132536"/>
                <a:gd name="connsiteX3" fmla="*/ 185575 w 200294"/>
                <a:gd name="connsiteY3" fmla="*/ 9372 h 132536"/>
              </a:gdLst>
              <a:ahLst/>
              <a:cxnLst>
                <a:cxn ang="0">
                  <a:pos x="connsiteX0" y="connsiteY0"/>
                </a:cxn>
                <a:cxn ang="0">
                  <a:pos x="connsiteX1" y="connsiteY1"/>
                </a:cxn>
                <a:cxn ang="0">
                  <a:pos x="connsiteX2" y="connsiteY2"/>
                </a:cxn>
                <a:cxn ang="0">
                  <a:pos x="connsiteX3" y="connsiteY3"/>
                </a:cxn>
              </a:cxnLst>
              <a:rect l="l" t="t" r="r" b="b"/>
              <a:pathLst>
                <a:path w="200294" h="132536">
                  <a:moveTo>
                    <a:pt x="185575" y="9372"/>
                  </a:moveTo>
                  <a:cubicBezTo>
                    <a:pt x="206714" y="23465"/>
                    <a:pt x="215506" y="87256"/>
                    <a:pt x="131636" y="117250"/>
                  </a:cubicBezTo>
                  <a:cubicBezTo>
                    <a:pt x="47766" y="147243"/>
                    <a:pt x="5799" y="129222"/>
                    <a:pt x="-187" y="87256"/>
                  </a:cubicBezTo>
                  <a:cubicBezTo>
                    <a:pt x="-6173" y="45290"/>
                    <a:pt x="131636" y="-26608"/>
                    <a:pt x="185575" y="9372"/>
                  </a:cubicBezTo>
                  <a:close/>
                </a:path>
              </a:pathLst>
            </a:custGeom>
            <a:solidFill>
              <a:srgbClr val="190D0A"/>
            </a:solidFill>
            <a:ln w="62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591" name="Forme libre : forme 261">
              <a:extLst>
                <a:ext uri="{FF2B5EF4-FFF2-40B4-BE49-F238E27FC236}">
                  <a16:creationId xmlns:a16="http://schemas.microsoft.com/office/drawing/2014/main" id="{2D169264-F910-4C84-B0E0-DF0A6655D10B}"/>
                </a:ext>
              </a:extLst>
            </p:cNvPr>
            <p:cNvSpPr/>
            <p:nvPr/>
          </p:nvSpPr>
          <p:spPr>
            <a:xfrm>
              <a:off x="4467271" y="4212419"/>
              <a:ext cx="169714" cy="148735"/>
            </a:xfrm>
            <a:custGeom>
              <a:avLst/>
              <a:gdLst>
                <a:gd name="connsiteX0" fmla="*/ 20485 w 169714"/>
                <a:gd name="connsiteY0" fmla="*/ 12411 h 148735"/>
                <a:gd name="connsiteX1" fmla="*/ 48297 w 169714"/>
                <a:gd name="connsiteY1" fmla="*/ 129019 h 148735"/>
                <a:gd name="connsiteX2" fmla="*/ 167960 w 169714"/>
                <a:gd name="connsiteY2" fmla="*/ 122285 h 148735"/>
                <a:gd name="connsiteX3" fmla="*/ 122003 w 169714"/>
                <a:gd name="connsiteY3" fmla="*/ 25194 h 148735"/>
                <a:gd name="connsiteX4" fmla="*/ 20485 w 169714"/>
                <a:gd name="connsiteY4" fmla="*/ 12411 h 1487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9714" h="148735">
                  <a:moveTo>
                    <a:pt x="20485" y="12411"/>
                  </a:moveTo>
                  <a:cubicBezTo>
                    <a:pt x="6081" y="28811"/>
                    <a:pt x="-29837" y="84184"/>
                    <a:pt x="48297" y="129019"/>
                  </a:cubicBezTo>
                  <a:cubicBezTo>
                    <a:pt x="126430" y="173854"/>
                    <a:pt x="164592" y="127273"/>
                    <a:pt x="167960" y="122285"/>
                  </a:cubicBezTo>
                  <a:cubicBezTo>
                    <a:pt x="171327" y="117296"/>
                    <a:pt x="172512" y="64293"/>
                    <a:pt x="122003" y="25194"/>
                  </a:cubicBezTo>
                  <a:cubicBezTo>
                    <a:pt x="71493" y="-13903"/>
                    <a:pt x="31024" y="314"/>
                    <a:pt x="20485" y="12411"/>
                  </a:cubicBezTo>
                  <a:close/>
                </a:path>
              </a:pathLst>
            </a:custGeom>
            <a:solidFill>
              <a:srgbClr val="190D0A"/>
            </a:solidFill>
            <a:ln w="62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592" name="Forme libre : forme 262">
              <a:extLst>
                <a:ext uri="{FF2B5EF4-FFF2-40B4-BE49-F238E27FC236}">
                  <a16:creationId xmlns:a16="http://schemas.microsoft.com/office/drawing/2014/main" id="{DF841D13-281E-4092-8D5B-6FE8BB72A025}"/>
                </a:ext>
              </a:extLst>
            </p:cNvPr>
            <p:cNvSpPr/>
            <p:nvPr/>
          </p:nvSpPr>
          <p:spPr>
            <a:xfrm>
              <a:off x="3919124" y="4853851"/>
              <a:ext cx="351756" cy="59761"/>
            </a:xfrm>
            <a:custGeom>
              <a:avLst/>
              <a:gdLst>
                <a:gd name="connsiteX0" fmla="*/ -376 w 351756"/>
                <a:gd name="connsiteY0" fmla="*/ -399 h 59761"/>
                <a:gd name="connsiteX1" fmla="*/ 351380 w 351756"/>
                <a:gd name="connsiteY1" fmla="*/ 58653 h 59761"/>
                <a:gd name="connsiteX2" fmla="*/ -376 w 351756"/>
                <a:gd name="connsiteY2" fmla="*/ -399 h 59761"/>
              </a:gdLst>
              <a:ahLst/>
              <a:cxnLst>
                <a:cxn ang="0">
                  <a:pos x="connsiteX0" y="connsiteY0"/>
                </a:cxn>
                <a:cxn ang="0">
                  <a:pos x="connsiteX1" y="connsiteY1"/>
                </a:cxn>
                <a:cxn ang="0">
                  <a:pos x="connsiteX2" y="connsiteY2"/>
                </a:cxn>
              </a:cxnLst>
              <a:rect l="l" t="t" r="r" b="b"/>
              <a:pathLst>
                <a:path w="351756" h="59761">
                  <a:moveTo>
                    <a:pt x="-376" y="-399"/>
                  </a:moveTo>
                  <a:lnTo>
                    <a:pt x="351380" y="58653"/>
                  </a:lnTo>
                  <a:cubicBezTo>
                    <a:pt x="351380" y="58653"/>
                    <a:pt x="108749" y="70252"/>
                    <a:pt x="-376" y="-399"/>
                  </a:cubicBezTo>
                  <a:close/>
                </a:path>
              </a:pathLst>
            </a:custGeom>
            <a:solidFill>
              <a:srgbClr val="190D0A"/>
            </a:solidFill>
            <a:ln w="62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593" name="Forme libre : forme 263">
              <a:extLst>
                <a:ext uri="{FF2B5EF4-FFF2-40B4-BE49-F238E27FC236}">
                  <a16:creationId xmlns:a16="http://schemas.microsoft.com/office/drawing/2014/main" id="{0C0362AD-2B7B-4399-B7F3-65B8F2654080}"/>
                </a:ext>
              </a:extLst>
            </p:cNvPr>
            <p:cNvSpPr/>
            <p:nvPr/>
          </p:nvSpPr>
          <p:spPr>
            <a:xfrm>
              <a:off x="3431098" y="4622158"/>
              <a:ext cx="84677" cy="162117"/>
            </a:xfrm>
            <a:custGeom>
              <a:avLst/>
              <a:gdLst>
                <a:gd name="connsiteX0" fmla="*/ 83887 w 84677"/>
                <a:gd name="connsiteY0" fmla="*/ 103587 h 162117"/>
                <a:gd name="connsiteX1" fmla="*/ 30073 w 84677"/>
                <a:gd name="connsiteY1" fmla="*/ 49337 h 162117"/>
                <a:gd name="connsiteX2" fmla="*/ 24461 w 84677"/>
                <a:gd name="connsiteY2" fmla="*/ 47778 h 162117"/>
                <a:gd name="connsiteX3" fmla="*/ 43168 w 84677"/>
                <a:gd name="connsiteY3" fmla="*/ 25391 h 162117"/>
                <a:gd name="connsiteX4" fmla="*/ 47097 w 84677"/>
                <a:gd name="connsiteY4" fmla="*/ 21151 h 162117"/>
                <a:gd name="connsiteX5" fmla="*/ 51586 w 84677"/>
                <a:gd name="connsiteY5" fmla="*/ 12421 h 162117"/>
                <a:gd name="connsiteX6" fmla="*/ 49217 w 84677"/>
                <a:gd name="connsiteY6" fmla="*/ 2818 h 162117"/>
                <a:gd name="connsiteX7" fmla="*/ 33129 w 84677"/>
                <a:gd name="connsiteY7" fmla="*/ 1322 h 162117"/>
                <a:gd name="connsiteX8" fmla="*/ 4320 w 84677"/>
                <a:gd name="connsiteY8" fmla="*/ 40606 h 162117"/>
                <a:gd name="connsiteX9" fmla="*/ -108 w 84677"/>
                <a:gd name="connsiteY9" fmla="*/ 83446 h 162117"/>
                <a:gd name="connsiteX10" fmla="*/ 26768 w 84677"/>
                <a:gd name="connsiteY10" fmla="*/ 160769 h 162117"/>
                <a:gd name="connsiteX11" fmla="*/ 29637 w 84677"/>
                <a:gd name="connsiteY11" fmla="*/ 159085 h 162117"/>
                <a:gd name="connsiteX12" fmla="*/ 15045 w 84677"/>
                <a:gd name="connsiteY12" fmla="*/ 83633 h 162117"/>
                <a:gd name="connsiteX13" fmla="*/ 16978 w 84677"/>
                <a:gd name="connsiteY13" fmla="*/ 72346 h 162117"/>
                <a:gd name="connsiteX14" fmla="*/ 82453 w 84677"/>
                <a:gd name="connsiteY14" fmla="*/ 106768 h 162117"/>
                <a:gd name="connsiteX15" fmla="*/ 83887 w 84677"/>
                <a:gd name="connsiteY15" fmla="*/ 103587 h 162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4677" h="162117">
                  <a:moveTo>
                    <a:pt x="83887" y="103587"/>
                  </a:moveTo>
                  <a:cubicBezTo>
                    <a:pt x="61198" y="90932"/>
                    <a:pt x="42544" y="72127"/>
                    <a:pt x="30073" y="49337"/>
                  </a:cubicBezTo>
                  <a:cubicBezTo>
                    <a:pt x="29325" y="47778"/>
                    <a:pt x="27205" y="47404"/>
                    <a:pt x="24461" y="47778"/>
                  </a:cubicBezTo>
                  <a:cubicBezTo>
                    <a:pt x="29013" y="37052"/>
                    <a:pt x="36932" y="27324"/>
                    <a:pt x="43168" y="25391"/>
                  </a:cubicBezTo>
                  <a:cubicBezTo>
                    <a:pt x="44977" y="25391"/>
                    <a:pt x="45600" y="23209"/>
                    <a:pt x="47097" y="21151"/>
                  </a:cubicBezTo>
                  <a:cubicBezTo>
                    <a:pt x="48951" y="18440"/>
                    <a:pt x="50459" y="15507"/>
                    <a:pt x="51586" y="12421"/>
                  </a:cubicBezTo>
                  <a:cubicBezTo>
                    <a:pt x="52843" y="9037"/>
                    <a:pt x="51903" y="5229"/>
                    <a:pt x="49217" y="2818"/>
                  </a:cubicBezTo>
                  <a:cubicBezTo>
                    <a:pt x="44632" y="-843"/>
                    <a:pt x="38310" y="-1431"/>
                    <a:pt x="33129" y="1322"/>
                  </a:cubicBezTo>
                  <a:cubicBezTo>
                    <a:pt x="14858" y="11236"/>
                    <a:pt x="8809" y="26763"/>
                    <a:pt x="4320" y="40606"/>
                  </a:cubicBezTo>
                  <a:cubicBezTo>
                    <a:pt x="457" y="54538"/>
                    <a:pt x="-1039" y="69019"/>
                    <a:pt x="-108" y="83446"/>
                  </a:cubicBezTo>
                  <a:cubicBezTo>
                    <a:pt x="1635" y="111188"/>
                    <a:pt x="10928" y="137926"/>
                    <a:pt x="26768" y="160769"/>
                  </a:cubicBezTo>
                  <a:cubicBezTo>
                    <a:pt x="28015" y="162827"/>
                    <a:pt x="30572" y="161205"/>
                    <a:pt x="29637" y="159085"/>
                  </a:cubicBezTo>
                  <a:cubicBezTo>
                    <a:pt x="17739" y="135819"/>
                    <a:pt x="12680" y="109657"/>
                    <a:pt x="15045" y="83633"/>
                  </a:cubicBezTo>
                  <a:cubicBezTo>
                    <a:pt x="15419" y="79829"/>
                    <a:pt x="16292" y="76088"/>
                    <a:pt x="16978" y="72346"/>
                  </a:cubicBezTo>
                  <a:cubicBezTo>
                    <a:pt x="35491" y="89244"/>
                    <a:pt x="58038" y="101097"/>
                    <a:pt x="82453" y="106768"/>
                  </a:cubicBezTo>
                  <a:cubicBezTo>
                    <a:pt x="83950" y="107017"/>
                    <a:pt x="84885" y="104148"/>
                    <a:pt x="83887" y="103587"/>
                  </a:cubicBezTo>
                  <a:close/>
                </a:path>
              </a:pathLst>
            </a:custGeom>
            <a:solidFill>
              <a:srgbClr val="44221B"/>
            </a:solidFill>
            <a:ln w="62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594" name="Forme libre : forme 264">
              <a:extLst>
                <a:ext uri="{FF2B5EF4-FFF2-40B4-BE49-F238E27FC236}">
                  <a16:creationId xmlns:a16="http://schemas.microsoft.com/office/drawing/2014/main" id="{39DC96B6-71A4-472D-A7AE-9FA865FCC8B5}"/>
                </a:ext>
              </a:extLst>
            </p:cNvPr>
            <p:cNvSpPr/>
            <p:nvPr/>
          </p:nvSpPr>
          <p:spPr>
            <a:xfrm>
              <a:off x="10367849" y="6099367"/>
              <a:ext cx="449968" cy="339041"/>
            </a:xfrm>
            <a:custGeom>
              <a:avLst/>
              <a:gdLst>
                <a:gd name="connsiteX0" fmla="*/ 279358 w 449968"/>
                <a:gd name="connsiteY0" fmla="*/ 11267 h 339041"/>
                <a:gd name="connsiteX1" fmla="*/ 311971 w 449968"/>
                <a:gd name="connsiteY1" fmla="*/ 108669 h 339041"/>
                <a:gd name="connsiteX2" fmla="*/ 420222 w 449968"/>
                <a:gd name="connsiteY2" fmla="*/ 75869 h 339041"/>
                <a:gd name="connsiteX3" fmla="*/ 449592 w 449968"/>
                <a:gd name="connsiteY3" fmla="*/ 259511 h 339041"/>
                <a:gd name="connsiteX4" fmla="*/ 381000 w 449968"/>
                <a:gd name="connsiteY4" fmla="*/ 279216 h 339041"/>
                <a:gd name="connsiteX5" fmla="*/ 402076 w 449968"/>
                <a:gd name="connsiteY5" fmla="*/ 338642 h 339041"/>
                <a:gd name="connsiteX6" fmla="*/ -376 w 449968"/>
                <a:gd name="connsiteY6" fmla="*/ 15321 h 339041"/>
                <a:gd name="connsiteX7" fmla="*/ 279358 w 449968"/>
                <a:gd name="connsiteY7" fmla="*/ 11267 h 339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9968" h="339041">
                  <a:moveTo>
                    <a:pt x="279358" y="11267"/>
                  </a:moveTo>
                  <a:lnTo>
                    <a:pt x="311971" y="108669"/>
                  </a:lnTo>
                  <a:lnTo>
                    <a:pt x="420222" y="75869"/>
                  </a:lnTo>
                  <a:lnTo>
                    <a:pt x="449592" y="259511"/>
                  </a:lnTo>
                  <a:lnTo>
                    <a:pt x="381000" y="279216"/>
                  </a:lnTo>
                  <a:lnTo>
                    <a:pt x="402076" y="338642"/>
                  </a:lnTo>
                  <a:lnTo>
                    <a:pt x="-376" y="15321"/>
                  </a:lnTo>
                  <a:cubicBezTo>
                    <a:pt x="-376" y="15321"/>
                    <a:pt x="181208" y="-17168"/>
                    <a:pt x="279358" y="11267"/>
                  </a:cubicBezTo>
                  <a:close/>
                </a:path>
              </a:pathLst>
            </a:custGeom>
            <a:solidFill>
              <a:srgbClr val="F2D291"/>
            </a:solidFill>
            <a:ln w="62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595" name="Forme libre : forme 265">
              <a:extLst>
                <a:ext uri="{FF2B5EF4-FFF2-40B4-BE49-F238E27FC236}">
                  <a16:creationId xmlns:a16="http://schemas.microsoft.com/office/drawing/2014/main" id="{B0ABDC7D-1487-4434-8289-FF221E27C2F8}"/>
                </a:ext>
              </a:extLst>
            </p:cNvPr>
            <p:cNvSpPr/>
            <p:nvPr/>
          </p:nvSpPr>
          <p:spPr>
            <a:xfrm>
              <a:off x="11391379" y="5312598"/>
              <a:ext cx="736026" cy="1372786"/>
            </a:xfrm>
            <a:custGeom>
              <a:avLst/>
              <a:gdLst>
                <a:gd name="connsiteX0" fmla="*/ 83744 w 736026"/>
                <a:gd name="connsiteY0" fmla="*/ 231210 h 1372786"/>
                <a:gd name="connsiteX1" fmla="*/ 223236 w 736026"/>
                <a:gd name="connsiteY1" fmla="*/ 53679 h 1372786"/>
                <a:gd name="connsiteX2" fmla="*/ 482392 w 736026"/>
                <a:gd name="connsiteY2" fmla="*/ 231210 h 1372786"/>
                <a:gd name="connsiteX3" fmla="*/ 646392 w 736026"/>
                <a:gd name="connsiteY3" fmla="*/ 475152 h 1372786"/>
                <a:gd name="connsiteX4" fmla="*/ 615213 w 736026"/>
                <a:gd name="connsiteY4" fmla="*/ 836386 h 1372786"/>
                <a:gd name="connsiteX5" fmla="*/ 541632 w 736026"/>
                <a:gd name="connsiteY5" fmla="*/ 1092051 h 1372786"/>
                <a:gd name="connsiteX6" fmla="*/ 382434 w 736026"/>
                <a:gd name="connsiteY6" fmla="*/ 1290596 h 1372786"/>
                <a:gd name="connsiteX7" fmla="*/ -376 w 736026"/>
                <a:gd name="connsiteY7" fmla="*/ 1289037 h 13727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36026" h="1372786">
                  <a:moveTo>
                    <a:pt x="83744" y="231210"/>
                  </a:moveTo>
                  <a:cubicBezTo>
                    <a:pt x="-9792" y="118032"/>
                    <a:pt x="121594" y="-56568"/>
                    <a:pt x="223236" y="53679"/>
                  </a:cubicBezTo>
                  <a:cubicBezTo>
                    <a:pt x="285594" y="-59062"/>
                    <a:pt x="557783" y="6538"/>
                    <a:pt x="482392" y="231210"/>
                  </a:cubicBezTo>
                  <a:cubicBezTo>
                    <a:pt x="577487" y="186937"/>
                    <a:pt x="741486" y="320506"/>
                    <a:pt x="646392" y="475152"/>
                  </a:cubicBezTo>
                  <a:cubicBezTo>
                    <a:pt x="751339" y="482135"/>
                    <a:pt x="789813" y="770787"/>
                    <a:pt x="615213" y="836386"/>
                  </a:cubicBezTo>
                  <a:cubicBezTo>
                    <a:pt x="725336" y="859334"/>
                    <a:pt x="751588" y="1075838"/>
                    <a:pt x="541632" y="1092051"/>
                  </a:cubicBezTo>
                  <a:cubicBezTo>
                    <a:pt x="581042" y="1141251"/>
                    <a:pt x="541632" y="1324331"/>
                    <a:pt x="382434" y="1290596"/>
                  </a:cubicBezTo>
                  <a:cubicBezTo>
                    <a:pt x="351255" y="1377397"/>
                    <a:pt x="41465" y="1420486"/>
                    <a:pt x="-376" y="1289037"/>
                  </a:cubicBezTo>
                  <a:close/>
                </a:path>
              </a:pathLst>
            </a:custGeom>
            <a:solidFill>
              <a:srgbClr val="471E04"/>
            </a:solidFill>
            <a:ln w="62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596" name="Forme libre : forme 266">
              <a:extLst>
                <a:ext uri="{FF2B5EF4-FFF2-40B4-BE49-F238E27FC236}">
                  <a16:creationId xmlns:a16="http://schemas.microsoft.com/office/drawing/2014/main" id="{BB873092-CC3A-4E02-8097-5FEC2CC47E0E}"/>
                </a:ext>
              </a:extLst>
            </p:cNvPr>
            <p:cNvSpPr/>
            <p:nvPr/>
          </p:nvSpPr>
          <p:spPr>
            <a:xfrm>
              <a:off x="10656611" y="5528777"/>
              <a:ext cx="1164997" cy="1208726"/>
            </a:xfrm>
            <a:custGeom>
              <a:avLst/>
              <a:gdLst>
                <a:gd name="connsiteX0" fmla="*/ 1097933 w 1164997"/>
                <a:gd name="connsiteY0" fmla="*/ 277305 h 1208726"/>
                <a:gd name="connsiteX1" fmla="*/ 734142 w 1164997"/>
                <a:gd name="connsiteY1" fmla="*/ 1073044 h 1208726"/>
                <a:gd name="connsiteX2" fmla="*/ 618844 w 1164997"/>
                <a:gd name="connsiteY2" fmla="*/ 1203994 h 1208726"/>
                <a:gd name="connsiteX3" fmla="*/ 520132 w 1164997"/>
                <a:gd name="connsiteY3" fmla="*/ 1121060 h 1208726"/>
                <a:gd name="connsiteX4" fmla="*/ 95667 w 1164997"/>
                <a:gd name="connsiteY4" fmla="*/ 789569 h 1208726"/>
                <a:gd name="connsiteX5" fmla="*/ 59126 w 1164997"/>
                <a:gd name="connsiteY5" fmla="*/ 685370 h 1208726"/>
                <a:gd name="connsiteX6" fmla="*/ 57130 w 1164997"/>
                <a:gd name="connsiteY6" fmla="*/ 686119 h 1208726"/>
                <a:gd name="connsiteX7" fmla="*/ 224871 w 1164997"/>
                <a:gd name="connsiteY7" fmla="*/ 149847 h 1208726"/>
                <a:gd name="connsiteX8" fmla="*/ 224871 w 1164997"/>
                <a:gd name="connsiteY8" fmla="*/ 149847 h 1208726"/>
                <a:gd name="connsiteX9" fmla="*/ 1097933 w 1164997"/>
                <a:gd name="connsiteY9" fmla="*/ 277305 h 1208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64997" h="1208726">
                  <a:moveTo>
                    <a:pt x="1097933" y="277305"/>
                  </a:moveTo>
                  <a:cubicBezTo>
                    <a:pt x="1157672" y="424468"/>
                    <a:pt x="1320361" y="846626"/>
                    <a:pt x="734142" y="1073044"/>
                  </a:cubicBezTo>
                  <a:cubicBezTo>
                    <a:pt x="818698" y="1107965"/>
                    <a:pt x="770995" y="1176744"/>
                    <a:pt x="618844" y="1203994"/>
                  </a:cubicBezTo>
                  <a:cubicBezTo>
                    <a:pt x="466692" y="1231245"/>
                    <a:pt x="520132" y="1121060"/>
                    <a:pt x="520132" y="1121060"/>
                  </a:cubicBezTo>
                  <a:cubicBezTo>
                    <a:pt x="429403" y="1135714"/>
                    <a:pt x="239525" y="1116882"/>
                    <a:pt x="95667" y="789569"/>
                  </a:cubicBezTo>
                  <a:cubicBezTo>
                    <a:pt x="80782" y="755845"/>
                    <a:pt x="68564" y="721005"/>
                    <a:pt x="59126" y="685370"/>
                  </a:cubicBezTo>
                  <a:lnTo>
                    <a:pt x="57130" y="686119"/>
                  </a:lnTo>
                  <a:cubicBezTo>
                    <a:pt x="29756" y="614782"/>
                    <a:pt x="-124640" y="319646"/>
                    <a:pt x="224871" y="149847"/>
                  </a:cubicBezTo>
                  <a:lnTo>
                    <a:pt x="224871" y="149847"/>
                  </a:lnTo>
                  <a:cubicBezTo>
                    <a:pt x="574445" y="-20512"/>
                    <a:pt x="890970" y="-122653"/>
                    <a:pt x="1097933" y="277305"/>
                  </a:cubicBezTo>
                  <a:close/>
                </a:path>
              </a:pathLst>
            </a:custGeom>
            <a:solidFill>
              <a:srgbClr val="F2D291"/>
            </a:solidFill>
            <a:ln w="62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597" name="Forme libre : forme 267">
              <a:extLst>
                <a:ext uri="{FF2B5EF4-FFF2-40B4-BE49-F238E27FC236}">
                  <a16:creationId xmlns:a16="http://schemas.microsoft.com/office/drawing/2014/main" id="{9B23C6F3-3C1F-46FD-A662-023E0FD8EBBE}"/>
                </a:ext>
              </a:extLst>
            </p:cNvPr>
            <p:cNvSpPr/>
            <p:nvPr/>
          </p:nvSpPr>
          <p:spPr>
            <a:xfrm>
              <a:off x="11265729" y="5858053"/>
              <a:ext cx="209916" cy="210445"/>
            </a:xfrm>
            <a:custGeom>
              <a:avLst/>
              <a:gdLst>
                <a:gd name="connsiteX0" fmla="*/ 87672 w 209916"/>
                <a:gd name="connsiteY0" fmla="*/ 163474 h 210445"/>
                <a:gd name="connsiteX1" fmla="*/ 45230 w 209916"/>
                <a:gd name="connsiteY1" fmla="*/ 89509 h 210445"/>
                <a:gd name="connsiteX2" fmla="*/ -376 w 209916"/>
                <a:gd name="connsiteY2" fmla="*/ 95317 h 210445"/>
                <a:gd name="connsiteX3" fmla="*/ 2804 w 209916"/>
                <a:gd name="connsiteY3" fmla="*/ 77233 h 210445"/>
                <a:gd name="connsiteX4" fmla="*/ 131908 w 209916"/>
                <a:gd name="connsiteY4" fmla="*/ 3310 h 210445"/>
                <a:gd name="connsiteX5" fmla="*/ 205832 w 209916"/>
                <a:gd name="connsiteY5" fmla="*/ 132415 h 210445"/>
                <a:gd name="connsiteX6" fmla="*/ 76728 w 209916"/>
                <a:gd name="connsiteY6" fmla="*/ 206338 h 210445"/>
                <a:gd name="connsiteX7" fmla="*/ 76636 w 209916"/>
                <a:gd name="connsiteY7" fmla="*/ 206313 h 210445"/>
                <a:gd name="connsiteX8" fmla="*/ 59487 w 209916"/>
                <a:gd name="connsiteY8" fmla="*/ 200077 h 210445"/>
                <a:gd name="connsiteX9" fmla="*/ 87673 w 209916"/>
                <a:gd name="connsiteY9" fmla="*/ 163473 h 210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9916" h="210445">
                  <a:moveTo>
                    <a:pt x="87672" y="163474"/>
                  </a:moveTo>
                  <a:cubicBezTo>
                    <a:pt x="96376" y="131329"/>
                    <a:pt x="77375" y="98214"/>
                    <a:pt x="45230" y="89509"/>
                  </a:cubicBezTo>
                  <a:cubicBezTo>
                    <a:pt x="29858" y="85347"/>
                    <a:pt x="13462" y="87434"/>
                    <a:pt x="-376" y="95317"/>
                  </a:cubicBezTo>
                  <a:cubicBezTo>
                    <a:pt x="173" y="89210"/>
                    <a:pt x="1237" y="83161"/>
                    <a:pt x="2804" y="77233"/>
                  </a:cubicBezTo>
                  <a:cubicBezTo>
                    <a:pt x="18042" y="21169"/>
                    <a:pt x="75844" y="-11928"/>
                    <a:pt x="131908" y="3310"/>
                  </a:cubicBezTo>
                  <a:cubicBezTo>
                    <a:pt x="187973" y="18548"/>
                    <a:pt x="221069" y="76350"/>
                    <a:pt x="205832" y="132415"/>
                  </a:cubicBezTo>
                  <a:cubicBezTo>
                    <a:pt x="190594" y="188479"/>
                    <a:pt x="132792" y="221576"/>
                    <a:pt x="76728" y="206338"/>
                  </a:cubicBezTo>
                  <a:cubicBezTo>
                    <a:pt x="76697" y="206329"/>
                    <a:pt x="76666" y="206321"/>
                    <a:pt x="76636" y="206313"/>
                  </a:cubicBezTo>
                  <a:cubicBezTo>
                    <a:pt x="70751" y="204728"/>
                    <a:pt x="65014" y="202642"/>
                    <a:pt x="59487" y="200077"/>
                  </a:cubicBezTo>
                  <a:cubicBezTo>
                    <a:pt x="73383" y="192117"/>
                    <a:pt x="83528" y="178942"/>
                    <a:pt x="87673" y="163473"/>
                  </a:cubicBezTo>
                  <a:close/>
                </a:path>
              </a:pathLst>
            </a:custGeom>
            <a:solidFill>
              <a:srgbClr val="FAFAFA"/>
            </a:solidFill>
            <a:ln w="62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598" name="Forme libre : forme 268">
              <a:extLst>
                <a:ext uri="{FF2B5EF4-FFF2-40B4-BE49-F238E27FC236}">
                  <a16:creationId xmlns:a16="http://schemas.microsoft.com/office/drawing/2014/main" id="{33DB585C-806E-49AE-80A3-CE8A9DBFAEEE}"/>
                </a:ext>
              </a:extLst>
            </p:cNvPr>
            <p:cNvSpPr/>
            <p:nvPr/>
          </p:nvSpPr>
          <p:spPr>
            <a:xfrm>
              <a:off x="11265285" y="5945832"/>
              <a:ext cx="90567" cy="112571"/>
            </a:xfrm>
            <a:custGeom>
              <a:avLst/>
              <a:gdLst>
                <a:gd name="connsiteX0" fmla="*/ 68 w 90567"/>
                <a:gd name="connsiteY0" fmla="*/ 7537 h 112571"/>
                <a:gd name="connsiteX1" fmla="*/ 82255 w 90567"/>
                <a:gd name="connsiteY1" fmla="*/ 29986 h 112571"/>
                <a:gd name="connsiteX2" fmla="*/ 59807 w 90567"/>
                <a:gd name="connsiteY2" fmla="*/ 112173 h 112571"/>
                <a:gd name="connsiteX3" fmla="*/ 69 w 90567"/>
                <a:gd name="connsiteY3" fmla="*/ 7537 h 112571"/>
              </a:gdLst>
              <a:ahLst/>
              <a:cxnLst>
                <a:cxn ang="0">
                  <a:pos x="connsiteX0" y="connsiteY0"/>
                </a:cxn>
                <a:cxn ang="0">
                  <a:pos x="connsiteX1" y="connsiteY1"/>
                </a:cxn>
                <a:cxn ang="0">
                  <a:pos x="connsiteX2" y="connsiteY2"/>
                </a:cxn>
                <a:cxn ang="0">
                  <a:pos x="connsiteX3" y="connsiteY3"/>
                </a:cxn>
              </a:cxnLst>
              <a:rect l="l" t="t" r="r" b="b"/>
              <a:pathLst>
                <a:path w="90567" h="112571">
                  <a:moveTo>
                    <a:pt x="68" y="7537"/>
                  </a:moveTo>
                  <a:cubicBezTo>
                    <a:pt x="28962" y="-8959"/>
                    <a:pt x="65759" y="1092"/>
                    <a:pt x="82255" y="29986"/>
                  </a:cubicBezTo>
                  <a:cubicBezTo>
                    <a:pt x="98751" y="58880"/>
                    <a:pt x="88701" y="95676"/>
                    <a:pt x="59807" y="112173"/>
                  </a:cubicBezTo>
                  <a:cubicBezTo>
                    <a:pt x="19888" y="93309"/>
                    <a:pt x="-3981" y="51503"/>
                    <a:pt x="69" y="7537"/>
                  </a:cubicBezTo>
                  <a:close/>
                </a:path>
              </a:pathLst>
            </a:custGeom>
            <a:solidFill>
              <a:srgbClr val="471E04"/>
            </a:solidFill>
            <a:ln w="62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599" name="Forme libre : forme 269">
              <a:extLst>
                <a:ext uri="{FF2B5EF4-FFF2-40B4-BE49-F238E27FC236}">
                  <a16:creationId xmlns:a16="http://schemas.microsoft.com/office/drawing/2014/main" id="{AC4D8D0A-5A96-48B4-8D06-F66930BC4EAF}"/>
                </a:ext>
              </a:extLst>
            </p:cNvPr>
            <p:cNvSpPr/>
            <p:nvPr/>
          </p:nvSpPr>
          <p:spPr>
            <a:xfrm>
              <a:off x="11325467" y="5965991"/>
              <a:ext cx="41903" cy="41903"/>
            </a:xfrm>
            <a:custGeom>
              <a:avLst/>
              <a:gdLst>
                <a:gd name="connsiteX0" fmla="*/ 41904 w 41903"/>
                <a:gd name="connsiteY0" fmla="*/ 20952 h 41903"/>
                <a:gd name="connsiteX1" fmla="*/ 20952 w 41903"/>
                <a:gd name="connsiteY1" fmla="*/ 41904 h 41903"/>
                <a:gd name="connsiteX2" fmla="*/ 0 w 41903"/>
                <a:gd name="connsiteY2" fmla="*/ 20952 h 41903"/>
                <a:gd name="connsiteX3" fmla="*/ 20952 w 41903"/>
                <a:gd name="connsiteY3" fmla="*/ 0 h 41903"/>
                <a:gd name="connsiteX4" fmla="*/ 41904 w 41903"/>
                <a:gd name="connsiteY4" fmla="*/ 20952 h 419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903" h="41903">
                  <a:moveTo>
                    <a:pt x="41904" y="20952"/>
                  </a:moveTo>
                  <a:cubicBezTo>
                    <a:pt x="41904" y="32523"/>
                    <a:pt x="32524" y="41904"/>
                    <a:pt x="20952" y="41904"/>
                  </a:cubicBezTo>
                  <a:cubicBezTo>
                    <a:pt x="9381" y="41904"/>
                    <a:pt x="0" y="32523"/>
                    <a:pt x="0" y="20952"/>
                  </a:cubicBezTo>
                  <a:cubicBezTo>
                    <a:pt x="0" y="9381"/>
                    <a:pt x="9381" y="0"/>
                    <a:pt x="20952" y="0"/>
                  </a:cubicBezTo>
                  <a:cubicBezTo>
                    <a:pt x="32524" y="0"/>
                    <a:pt x="41904" y="9381"/>
                    <a:pt x="41904" y="20952"/>
                  </a:cubicBezTo>
                  <a:close/>
                </a:path>
              </a:pathLst>
            </a:custGeom>
            <a:solidFill>
              <a:srgbClr val="FAFAFA"/>
            </a:solidFill>
            <a:ln w="62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600" name="Forme libre : forme 270">
              <a:extLst>
                <a:ext uri="{FF2B5EF4-FFF2-40B4-BE49-F238E27FC236}">
                  <a16:creationId xmlns:a16="http://schemas.microsoft.com/office/drawing/2014/main" id="{FD0B65E2-357C-4867-A1B4-B79A4E66B2BB}"/>
                </a:ext>
              </a:extLst>
            </p:cNvPr>
            <p:cNvSpPr/>
            <p:nvPr/>
          </p:nvSpPr>
          <p:spPr>
            <a:xfrm>
              <a:off x="11039872" y="5598536"/>
              <a:ext cx="163763" cy="164667"/>
            </a:xfrm>
            <a:custGeom>
              <a:avLst/>
              <a:gdLst>
                <a:gd name="connsiteX0" fmla="*/ 64163 w 163763"/>
                <a:gd name="connsiteY0" fmla="*/ 126794 h 164667"/>
                <a:gd name="connsiteX1" fmla="*/ 35431 w 163763"/>
                <a:gd name="connsiteY1" fmla="*/ 67319 h 164667"/>
                <a:gd name="connsiteX2" fmla="*/ -376 w 163763"/>
                <a:gd name="connsiteY2" fmla="*/ 69425 h 164667"/>
                <a:gd name="connsiteX3" fmla="*/ 3054 w 163763"/>
                <a:gd name="connsiteY3" fmla="*/ 55644 h 164667"/>
                <a:gd name="connsiteX4" fmla="*/ 107344 w 163763"/>
                <a:gd name="connsiteY4" fmla="*/ 3935 h 164667"/>
                <a:gd name="connsiteX5" fmla="*/ 159053 w 163763"/>
                <a:gd name="connsiteY5" fmla="*/ 108226 h 164667"/>
                <a:gd name="connsiteX6" fmla="*/ 54763 w 163763"/>
                <a:gd name="connsiteY6" fmla="*/ 159935 h 164667"/>
                <a:gd name="connsiteX7" fmla="*/ 40468 w 163763"/>
                <a:gd name="connsiteY7" fmla="*/ 153545 h 164667"/>
                <a:gd name="connsiteX8" fmla="*/ 64164 w 163763"/>
                <a:gd name="connsiteY8" fmla="*/ 126794 h 1646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3763" h="164667">
                  <a:moveTo>
                    <a:pt x="64163" y="126794"/>
                  </a:moveTo>
                  <a:cubicBezTo>
                    <a:pt x="72653" y="102436"/>
                    <a:pt x="59789" y="75808"/>
                    <a:pt x="35431" y="67319"/>
                  </a:cubicBezTo>
                  <a:cubicBezTo>
                    <a:pt x="23691" y="63227"/>
                    <a:pt x="10804" y="63985"/>
                    <a:pt x="-376" y="69425"/>
                  </a:cubicBezTo>
                  <a:cubicBezTo>
                    <a:pt x="346" y="64737"/>
                    <a:pt x="1494" y="60124"/>
                    <a:pt x="3054" y="55644"/>
                  </a:cubicBezTo>
                  <a:cubicBezTo>
                    <a:pt x="17574" y="12566"/>
                    <a:pt x="64266" y="-10585"/>
                    <a:pt x="107344" y="3935"/>
                  </a:cubicBezTo>
                  <a:cubicBezTo>
                    <a:pt x="150423" y="18455"/>
                    <a:pt x="173574" y="65147"/>
                    <a:pt x="159053" y="108226"/>
                  </a:cubicBezTo>
                  <a:cubicBezTo>
                    <a:pt x="144533" y="151304"/>
                    <a:pt x="97841" y="174455"/>
                    <a:pt x="54763" y="159935"/>
                  </a:cubicBezTo>
                  <a:cubicBezTo>
                    <a:pt x="49806" y="158264"/>
                    <a:pt x="45019" y="156124"/>
                    <a:pt x="40468" y="153545"/>
                  </a:cubicBezTo>
                  <a:cubicBezTo>
                    <a:pt x="51609" y="148133"/>
                    <a:pt x="60136" y="138506"/>
                    <a:pt x="64164" y="126794"/>
                  </a:cubicBezTo>
                  <a:close/>
                </a:path>
              </a:pathLst>
            </a:custGeom>
            <a:solidFill>
              <a:srgbClr val="FAFAFA"/>
            </a:solidFill>
            <a:ln w="62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601" name="Forme libre : forme 271">
              <a:extLst>
                <a:ext uri="{FF2B5EF4-FFF2-40B4-BE49-F238E27FC236}">
                  <a16:creationId xmlns:a16="http://schemas.microsoft.com/office/drawing/2014/main" id="{30D17DC9-E754-4448-89EA-B622AE7CA2B6}"/>
                </a:ext>
              </a:extLst>
            </p:cNvPr>
            <p:cNvSpPr/>
            <p:nvPr/>
          </p:nvSpPr>
          <p:spPr>
            <a:xfrm>
              <a:off x="11038842" y="5664318"/>
              <a:ext cx="66799" cy="88161"/>
            </a:xfrm>
            <a:custGeom>
              <a:avLst/>
              <a:gdLst>
                <a:gd name="connsiteX0" fmla="*/ 654 w 66799"/>
                <a:gd name="connsiteY0" fmla="*/ 3643 h 88161"/>
                <a:gd name="connsiteX1" fmla="*/ 62385 w 66799"/>
                <a:gd name="connsiteY1" fmla="*/ 27388 h 88161"/>
                <a:gd name="connsiteX2" fmla="*/ 41436 w 66799"/>
                <a:gd name="connsiteY2" fmla="*/ 87763 h 88161"/>
                <a:gd name="connsiteX3" fmla="*/ 654 w 66799"/>
                <a:gd name="connsiteY3" fmla="*/ 3643 h 88161"/>
              </a:gdLst>
              <a:ahLst/>
              <a:cxnLst>
                <a:cxn ang="0">
                  <a:pos x="connsiteX0" y="connsiteY0"/>
                </a:cxn>
                <a:cxn ang="0">
                  <a:pos x="connsiteX1" y="connsiteY1"/>
                </a:cxn>
                <a:cxn ang="0">
                  <a:pos x="connsiteX2" y="connsiteY2"/>
                </a:cxn>
                <a:cxn ang="0">
                  <a:pos x="connsiteX3" y="connsiteY3"/>
                </a:cxn>
              </a:cxnLst>
              <a:rect l="l" t="t" r="r" b="b"/>
              <a:pathLst>
                <a:path w="66799" h="88161">
                  <a:moveTo>
                    <a:pt x="654" y="3643"/>
                  </a:moveTo>
                  <a:cubicBezTo>
                    <a:pt x="24257" y="-6846"/>
                    <a:pt x="51895" y="3784"/>
                    <a:pt x="62385" y="27388"/>
                  </a:cubicBezTo>
                  <a:cubicBezTo>
                    <a:pt x="72385" y="49889"/>
                    <a:pt x="63224" y="76291"/>
                    <a:pt x="41436" y="87763"/>
                  </a:cubicBezTo>
                  <a:cubicBezTo>
                    <a:pt x="11528" y="71067"/>
                    <a:pt x="-4763" y="37464"/>
                    <a:pt x="654" y="3643"/>
                  </a:cubicBezTo>
                  <a:close/>
                </a:path>
              </a:pathLst>
            </a:custGeom>
            <a:solidFill>
              <a:srgbClr val="471E04"/>
            </a:solidFill>
            <a:ln w="62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602" name="Forme libre : forme 272">
              <a:extLst>
                <a:ext uri="{FF2B5EF4-FFF2-40B4-BE49-F238E27FC236}">
                  <a16:creationId xmlns:a16="http://schemas.microsoft.com/office/drawing/2014/main" id="{69974E5A-D650-4F21-970C-0C2D6C0F975C}"/>
                </a:ext>
              </a:extLst>
            </p:cNvPr>
            <p:cNvSpPr/>
            <p:nvPr/>
          </p:nvSpPr>
          <p:spPr>
            <a:xfrm>
              <a:off x="11084270" y="5682016"/>
              <a:ext cx="32550" cy="32550"/>
            </a:xfrm>
            <a:custGeom>
              <a:avLst/>
              <a:gdLst>
                <a:gd name="connsiteX0" fmla="*/ 32550 w 32550"/>
                <a:gd name="connsiteY0" fmla="*/ 16275 h 32550"/>
                <a:gd name="connsiteX1" fmla="*/ 16275 w 32550"/>
                <a:gd name="connsiteY1" fmla="*/ 32550 h 32550"/>
                <a:gd name="connsiteX2" fmla="*/ 0 w 32550"/>
                <a:gd name="connsiteY2" fmla="*/ 16275 h 32550"/>
                <a:gd name="connsiteX3" fmla="*/ 16275 w 32550"/>
                <a:gd name="connsiteY3" fmla="*/ 0 h 32550"/>
                <a:gd name="connsiteX4" fmla="*/ 32550 w 32550"/>
                <a:gd name="connsiteY4" fmla="*/ 16275 h 325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50" h="32550">
                  <a:moveTo>
                    <a:pt x="32550" y="16275"/>
                  </a:moveTo>
                  <a:cubicBezTo>
                    <a:pt x="32550" y="25264"/>
                    <a:pt x="25263" y="32550"/>
                    <a:pt x="16275" y="32550"/>
                  </a:cubicBezTo>
                  <a:cubicBezTo>
                    <a:pt x="7287" y="32550"/>
                    <a:pt x="0" y="25264"/>
                    <a:pt x="0" y="16275"/>
                  </a:cubicBezTo>
                  <a:cubicBezTo>
                    <a:pt x="0" y="7287"/>
                    <a:pt x="7287" y="0"/>
                    <a:pt x="16275" y="0"/>
                  </a:cubicBezTo>
                  <a:cubicBezTo>
                    <a:pt x="25263" y="0"/>
                    <a:pt x="32550" y="7287"/>
                    <a:pt x="32550" y="16275"/>
                  </a:cubicBezTo>
                  <a:close/>
                </a:path>
              </a:pathLst>
            </a:custGeom>
            <a:solidFill>
              <a:srgbClr val="FAFAFA"/>
            </a:solidFill>
            <a:ln w="62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603" name="Forme libre : forme 273">
              <a:extLst>
                <a:ext uri="{FF2B5EF4-FFF2-40B4-BE49-F238E27FC236}">
                  <a16:creationId xmlns:a16="http://schemas.microsoft.com/office/drawing/2014/main" id="{A5768012-DA61-4390-9DD3-D14EBC5BEA9A}"/>
                </a:ext>
              </a:extLst>
            </p:cNvPr>
            <p:cNvSpPr/>
            <p:nvPr/>
          </p:nvSpPr>
          <p:spPr>
            <a:xfrm>
              <a:off x="10912351" y="5606719"/>
              <a:ext cx="583903" cy="308440"/>
            </a:xfrm>
            <a:custGeom>
              <a:avLst/>
              <a:gdLst>
                <a:gd name="connsiteX0" fmla="*/ 43399 w 583903"/>
                <a:gd name="connsiteY0" fmla="*/ 193938 h 308440"/>
                <a:gd name="connsiteX1" fmla="*/ 58801 w 583903"/>
                <a:gd name="connsiteY1" fmla="*/ 195372 h 308440"/>
                <a:gd name="connsiteX2" fmla="*/ 77508 w 583903"/>
                <a:gd name="connsiteY2" fmla="*/ 213331 h 308440"/>
                <a:gd name="connsiteX3" fmla="*/ 88296 w 583903"/>
                <a:gd name="connsiteY3" fmla="*/ 234159 h 308440"/>
                <a:gd name="connsiteX4" fmla="*/ 99645 w 583903"/>
                <a:gd name="connsiteY4" fmla="*/ 268455 h 308440"/>
                <a:gd name="connsiteX5" fmla="*/ 571190 w 583903"/>
                <a:gd name="connsiteY5" fmla="*/ 4372 h 308440"/>
                <a:gd name="connsiteX6" fmla="*/ 573310 w 583903"/>
                <a:gd name="connsiteY6" fmla="*/ 8114 h 308440"/>
                <a:gd name="connsiteX7" fmla="*/ 98336 w 583903"/>
                <a:gd name="connsiteY7" fmla="*/ 285104 h 308440"/>
                <a:gd name="connsiteX8" fmla="*/ 90790 w 583903"/>
                <a:gd name="connsiteY8" fmla="*/ 289469 h 308440"/>
                <a:gd name="connsiteX9" fmla="*/ 88670 w 583903"/>
                <a:gd name="connsiteY9" fmla="*/ 280802 h 308440"/>
                <a:gd name="connsiteX10" fmla="*/ 75263 w 583903"/>
                <a:gd name="connsiteY10" fmla="*/ 239833 h 308440"/>
                <a:gd name="connsiteX11" fmla="*/ 65535 w 583903"/>
                <a:gd name="connsiteY11" fmla="*/ 221126 h 308440"/>
                <a:gd name="connsiteX12" fmla="*/ 53064 w 583903"/>
                <a:gd name="connsiteY12" fmla="*/ 208654 h 308440"/>
                <a:gd name="connsiteX13" fmla="*/ 39969 w 583903"/>
                <a:gd name="connsiteY13" fmla="*/ 211647 h 308440"/>
                <a:gd name="connsiteX14" fmla="*/ 33297 w 583903"/>
                <a:gd name="connsiteY14" fmla="*/ 218694 h 308440"/>
                <a:gd name="connsiteX15" fmla="*/ 27061 w 583903"/>
                <a:gd name="connsiteY15" fmla="*/ 226800 h 308440"/>
                <a:gd name="connsiteX16" fmla="*/ 14590 w 583903"/>
                <a:gd name="connsiteY16" fmla="*/ 265274 h 308440"/>
                <a:gd name="connsiteX17" fmla="*/ 13592 w 583903"/>
                <a:gd name="connsiteY17" fmla="*/ 296453 h 308440"/>
                <a:gd name="connsiteX18" fmla="*/ 11036 w 583903"/>
                <a:gd name="connsiteY18" fmla="*/ 307989 h 308440"/>
                <a:gd name="connsiteX19" fmla="*/ 3802 w 583903"/>
                <a:gd name="connsiteY19" fmla="*/ 298137 h 308440"/>
                <a:gd name="connsiteX20" fmla="*/ 61 w 583903"/>
                <a:gd name="connsiteY20" fmla="*/ 263840 h 308440"/>
                <a:gd name="connsiteX21" fmla="*/ 14777 w 583903"/>
                <a:gd name="connsiteY21" fmla="*/ 218943 h 308440"/>
                <a:gd name="connsiteX22" fmla="*/ 21886 w 583903"/>
                <a:gd name="connsiteY22" fmla="*/ 209278 h 308440"/>
                <a:gd name="connsiteX23" fmla="*/ 30554 w 583903"/>
                <a:gd name="connsiteY23" fmla="*/ 200361 h 308440"/>
                <a:gd name="connsiteX24" fmla="*/ 43400 w 583903"/>
                <a:gd name="connsiteY24" fmla="*/ 193938 h 308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83903" h="308440">
                  <a:moveTo>
                    <a:pt x="43399" y="193938"/>
                  </a:moveTo>
                  <a:cubicBezTo>
                    <a:pt x="48553" y="192741"/>
                    <a:pt x="53957" y="193244"/>
                    <a:pt x="58801" y="195372"/>
                  </a:cubicBezTo>
                  <a:cubicBezTo>
                    <a:pt x="66564" y="199532"/>
                    <a:pt x="73035" y="205744"/>
                    <a:pt x="77508" y="213331"/>
                  </a:cubicBezTo>
                  <a:cubicBezTo>
                    <a:pt x="81702" y="219947"/>
                    <a:pt x="85311" y="226916"/>
                    <a:pt x="88296" y="234159"/>
                  </a:cubicBezTo>
                  <a:cubicBezTo>
                    <a:pt x="92870" y="245314"/>
                    <a:pt x="96662" y="256773"/>
                    <a:pt x="99645" y="268455"/>
                  </a:cubicBezTo>
                  <a:cubicBezTo>
                    <a:pt x="256474" y="179845"/>
                    <a:pt x="414424" y="91672"/>
                    <a:pt x="571190" y="4372"/>
                  </a:cubicBezTo>
                  <a:cubicBezTo>
                    <a:pt x="586218" y="-3984"/>
                    <a:pt x="588213" y="-491"/>
                    <a:pt x="573310" y="8114"/>
                  </a:cubicBezTo>
                  <a:lnTo>
                    <a:pt x="98336" y="285104"/>
                  </a:lnTo>
                  <a:lnTo>
                    <a:pt x="90790" y="289469"/>
                  </a:lnTo>
                  <a:lnTo>
                    <a:pt x="88670" y="280802"/>
                  </a:lnTo>
                  <a:cubicBezTo>
                    <a:pt x="85314" y="266806"/>
                    <a:pt x="80831" y="253105"/>
                    <a:pt x="75263" y="239833"/>
                  </a:cubicBezTo>
                  <a:cubicBezTo>
                    <a:pt x="72533" y="233344"/>
                    <a:pt x="69280" y="227088"/>
                    <a:pt x="65535" y="221126"/>
                  </a:cubicBezTo>
                  <a:cubicBezTo>
                    <a:pt x="62516" y="215968"/>
                    <a:pt x="58222" y="211674"/>
                    <a:pt x="53064" y="208654"/>
                  </a:cubicBezTo>
                  <a:cubicBezTo>
                    <a:pt x="48496" y="206897"/>
                    <a:pt x="43319" y="208080"/>
                    <a:pt x="39969" y="211647"/>
                  </a:cubicBezTo>
                  <a:cubicBezTo>
                    <a:pt x="37545" y="213799"/>
                    <a:pt x="35314" y="216157"/>
                    <a:pt x="33297" y="218694"/>
                  </a:cubicBezTo>
                  <a:cubicBezTo>
                    <a:pt x="31003" y="221223"/>
                    <a:pt x="28918" y="223934"/>
                    <a:pt x="27061" y="226800"/>
                  </a:cubicBezTo>
                  <a:cubicBezTo>
                    <a:pt x="19876" y="238438"/>
                    <a:pt x="15598" y="251635"/>
                    <a:pt x="14590" y="265274"/>
                  </a:cubicBezTo>
                  <a:cubicBezTo>
                    <a:pt x="13405" y="278869"/>
                    <a:pt x="13842" y="289407"/>
                    <a:pt x="13592" y="296453"/>
                  </a:cubicBezTo>
                  <a:cubicBezTo>
                    <a:pt x="13343" y="303500"/>
                    <a:pt x="12844" y="307490"/>
                    <a:pt x="11036" y="307989"/>
                  </a:cubicBezTo>
                  <a:cubicBezTo>
                    <a:pt x="9227" y="308488"/>
                    <a:pt x="6421" y="305433"/>
                    <a:pt x="3802" y="298137"/>
                  </a:cubicBezTo>
                  <a:cubicBezTo>
                    <a:pt x="137" y="287099"/>
                    <a:pt x="-1139" y="275409"/>
                    <a:pt x="61" y="263840"/>
                  </a:cubicBezTo>
                  <a:cubicBezTo>
                    <a:pt x="1301" y="247912"/>
                    <a:pt x="6348" y="232515"/>
                    <a:pt x="14777" y="218943"/>
                  </a:cubicBezTo>
                  <a:cubicBezTo>
                    <a:pt x="16928" y="215566"/>
                    <a:pt x="19303" y="212337"/>
                    <a:pt x="21886" y="209278"/>
                  </a:cubicBezTo>
                  <a:cubicBezTo>
                    <a:pt x="24531" y="206077"/>
                    <a:pt x="27429" y="203095"/>
                    <a:pt x="30554" y="200361"/>
                  </a:cubicBezTo>
                  <a:cubicBezTo>
                    <a:pt x="34294" y="197274"/>
                    <a:pt x="38686" y="195078"/>
                    <a:pt x="43400" y="193938"/>
                  </a:cubicBezTo>
                  <a:close/>
                </a:path>
              </a:pathLst>
            </a:custGeom>
            <a:solidFill>
              <a:srgbClr val="F4CB95">
                <a:alpha val="48000"/>
              </a:srgbClr>
            </a:solidFill>
            <a:ln w="62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604" name="Forme libre : forme 274">
              <a:extLst>
                <a:ext uri="{FF2B5EF4-FFF2-40B4-BE49-F238E27FC236}">
                  <a16:creationId xmlns:a16="http://schemas.microsoft.com/office/drawing/2014/main" id="{6865B371-347C-48E3-899D-6EC4DF78EEE7}"/>
                </a:ext>
              </a:extLst>
            </p:cNvPr>
            <p:cNvSpPr/>
            <p:nvPr/>
          </p:nvSpPr>
          <p:spPr>
            <a:xfrm>
              <a:off x="11456290" y="5727499"/>
              <a:ext cx="118232" cy="208186"/>
            </a:xfrm>
            <a:custGeom>
              <a:avLst/>
              <a:gdLst>
                <a:gd name="connsiteX0" fmla="*/ 117856 w 118232"/>
                <a:gd name="connsiteY0" fmla="*/ 207788 h 208186"/>
                <a:gd name="connsiteX1" fmla="*/ 5800 w 118232"/>
                <a:gd name="connsiteY1" fmla="*/ 25081 h 208186"/>
                <a:gd name="connsiteX2" fmla="*/ 117856 w 118232"/>
                <a:gd name="connsiteY2" fmla="*/ 207788 h 208186"/>
              </a:gdLst>
              <a:ahLst/>
              <a:cxnLst>
                <a:cxn ang="0">
                  <a:pos x="connsiteX0" y="connsiteY0"/>
                </a:cxn>
                <a:cxn ang="0">
                  <a:pos x="connsiteX1" y="connsiteY1"/>
                </a:cxn>
                <a:cxn ang="0">
                  <a:pos x="connsiteX2" y="connsiteY2"/>
                </a:cxn>
              </a:cxnLst>
              <a:rect l="l" t="t" r="r" b="b"/>
              <a:pathLst>
                <a:path w="118232" h="208186">
                  <a:moveTo>
                    <a:pt x="117856" y="207788"/>
                  </a:moveTo>
                  <a:cubicBezTo>
                    <a:pt x="117856" y="207788"/>
                    <a:pt x="-32238" y="137324"/>
                    <a:pt x="5800" y="25081"/>
                  </a:cubicBezTo>
                  <a:cubicBezTo>
                    <a:pt x="43838" y="-87162"/>
                    <a:pt x="117856" y="207788"/>
                    <a:pt x="117856" y="207788"/>
                  </a:cubicBezTo>
                  <a:close/>
                </a:path>
              </a:pathLst>
            </a:custGeom>
            <a:solidFill>
              <a:srgbClr val="471E04"/>
            </a:solidFill>
            <a:ln w="62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605" name="Forme libre : forme 275">
              <a:extLst>
                <a:ext uri="{FF2B5EF4-FFF2-40B4-BE49-F238E27FC236}">
                  <a16:creationId xmlns:a16="http://schemas.microsoft.com/office/drawing/2014/main" id="{F0346420-8CBD-4521-B17E-8E4F5BD086F9}"/>
                </a:ext>
              </a:extLst>
            </p:cNvPr>
            <p:cNvSpPr/>
            <p:nvPr/>
          </p:nvSpPr>
          <p:spPr>
            <a:xfrm>
              <a:off x="11204619" y="5529116"/>
              <a:ext cx="121338" cy="109468"/>
            </a:xfrm>
            <a:custGeom>
              <a:avLst/>
              <a:gdLst>
                <a:gd name="connsiteX0" fmla="*/ -376 w 121338"/>
                <a:gd name="connsiteY0" fmla="*/ -399 h 109468"/>
                <a:gd name="connsiteX1" fmla="*/ 99770 w 121338"/>
                <a:gd name="connsiteY1" fmla="*/ 108976 h 109468"/>
                <a:gd name="connsiteX2" fmla="*/ -376 w 121338"/>
                <a:gd name="connsiteY2" fmla="*/ -399 h 109468"/>
              </a:gdLst>
              <a:ahLst/>
              <a:cxnLst>
                <a:cxn ang="0">
                  <a:pos x="connsiteX0" y="connsiteY0"/>
                </a:cxn>
                <a:cxn ang="0">
                  <a:pos x="connsiteX1" y="connsiteY1"/>
                </a:cxn>
                <a:cxn ang="0">
                  <a:pos x="connsiteX2" y="connsiteY2"/>
                </a:cxn>
              </a:cxnLst>
              <a:rect l="l" t="t" r="r" b="b"/>
              <a:pathLst>
                <a:path w="121338" h="109468">
                  <a:moveTo>
                    <a:pt x="-376" y="-399"/>
                  </a:moveTo>
                  <a:cubicBezTo>
                    <a:pt x="-376" y="-399"/>
                    <a:pt x="17832" y="112779"/>
                    <a:pt x="99770" y="108976"/>
                  </a:cubicBezTo>
                  <a:cubicBezTo>
                    <a:pt x="181707" y="105172"/>
                    <a:pt x="-376" y="-399"/>
                    <a:pt x="-376" y="-399"/>
                  </a:cubicBezTo>
                  <a:close/>
                </a:path>
              </a:pathLst>
            </a:custGeom>
            <a:solidFill>
              <a:srgbClr val="471E04"/>
            </a:solidFill>
            <a:ln w="62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606" name="Forme libre : forme 276">
              <a:extLst>
                <a:ext uri="{FF2B5EF4-FFF2-40B4-BE49-F238E27FC236}">
                  <a16:creationId xmlns:a16="http://schemas.microsoft.com/office/drawing/2014/main" id="{2610D19B-ADEB-4F9A-8A6F-F491828A0C73}"/>
                </a:ext>
              </a:extLst>
            </p:cNvPr>
            <p:cNvSpPr/>
            <p:nvPr/>
          </p:nvSpPr>
          <p:spPr>
            <a:xfrm>
              <a:off x="10791690" y="6024731"/>
              <a:ext cx="120598" cy="108251"/>
            </a:xfrm>
            <a:custGeom>
              <a:avLst/>
              <a:gdLst>
                <a:gd name="connsiteX0" fmla="*/ -376 w 120598"/>
                <a:gd name="connsiteY0" fmla="*/ -399 h 108251"/>
                <a:gd name="connsiteX1" fmla="*/ 120222 w 120598"/>
                <a:gd name="connsiteY1" fmla="*/ 107853 h 108251"/>
              </a:gdLst>
              <a:ahLst/>
              <a:cxnLst>
                <a:cxn ang="0">
                  <a:pos x="connsiteX0" y="connsiteY0"/>
                </a:cxn>
                <a:cxn ang="0">
                  <a:pos x="connsiteX1" y="connsiteY1"/>
                </a:cxn>
              </a:cxnLst>
              <a:rect l="l" t="t" r="r" b="b"/>
              <a:pathLst>
                <a:path w="120598" h="108251">
                  <a:moveTo>
                    <a:pt x="-376" y="-399"/>
                  </a:moveTo>
                  <a:cubicBezTo>
                    <a:pt x="39033" y="-399"/>
                    <a:pt x="119474" y="29158"/>
                    <a:pt x="120222" y="107853"/>
                  </a:cubicBezTo>
                  <a:close/>
                </a:path>
              </a:pathLst>
            </a:custGeom>
            <a:solidFill>
              <a:srgbClr val="471E04"/>
            </a:solidFill>
            <a:ln w="62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607" name="Forme libre : forme 277">
              <a:extLst>
                <a:ext uri="{FF2B5EF4-FFF2-40B4-BE49-F238E27FC236}">
                  <a16:creationId xmlns:a16="http://schemas.microsoft.com/office/drawing/2014/main" id="{B79BD8EA-C88E-40B4-AE1C-8FB20256D003}"/>
                </a:ext>
              </a:extLst>
            </p:cNvPr>
            <p:cNvSpPr/>
            <p:nvPr/>
          </p:nvSpPr>
          <p:spPr>
            <a:xfrm>
              <a:off x="11241560" y="6629320"/>
              <a:ext cx="120074" cy="60370"/>
            </a:xfrm>
            <a:custGeom>
              <a:avLst/>
              <a:gdLst>
                <a:gd name="connsiteX0" fmla="*/ 34643 w 120074"/>
                <a:gd name="connsiteY0" fmla="*/ -187 h 60370"/>
                <a:gd name="connsiteX1" fmla="*/ 83968 w 120074"/>
                <a:gd name="connsiteY1" fmla="*/ 30992 h 60370"/>
                <a:gd name="connsiteX2" fmla="*/ 86025 w 120074"/>
                <a:gd name="connsiteY2" fmla="*/ 34920 h 60370"/>
                <a:gd name="connsiteX3" fmla="*/ 99681 w 120074"/>
                <a:gd name="connsiteY3" fmla="*/ 17086 h 60370"/>
                <a:gd name="connsiteX4" fmla="*/ 102176 w 120074"/>
                <a:gd name="connsiteY4" fmla="*/ 13407 h 60370"/>
                <a:gd name="connsiteX5" fmla="*/ 107975 w 120074"/>
                <a:gd name="connsiteY5" fmla="*/ 8668 h 60370"/>
                <a:gd name="connsiteX6" fmla="*/ 115582 w 120074"/>
                <a:gd name="connsiteY6" fmla="*/ 8668 h 60370"/>
                <a:gd name="connsiteX7" fmla="*/ 119261 w 120074"/>
                <a:gd name="connsiteY7" fmla="*/ 20454 h 60370"/>
                <a:gd name="connsiteX8" fmla="*/ 94318 w 120074"/>
                <a:gd name="connsiteY8" fmla="*/ 48390 h 60370"/>
                <a:gd name="connsiteX9" fmla="*/ 63140 w 120074"/>
                <a:gd name="connsiteY9" fmla="*/ 58616 h 60370"/>
                <a:gd name="connsiteX10" fmla="*/ 783 w 120074"/>
                <a:gd name="connsiteY10" fmla="*/ 51134 h 60370"/>
                <a:gd name="connsiteX11" fmla="*/ -367 w 120074"/>
                <a:gd name="connsiteY11" fmla="*/ 49682 h 60370"/>
                <a:gd name="connsiteX12" fmla="*/ 1084 w 120074"/>
                <a:gd name="connsiteY12" fmla="*/ 48532 h 60370"/>
                <a:gd name="connsiteX13" fmla="*/ 1593 w 120074"/>
                <a:gd name="connsiteY13" fmla="*/ 48702 h 60370"/>
                <a:gd name="connsiteX14" fmla="*/ 60397 w 120074"/>
                <a:gd name="connsiteY14" fmla="*/ 47330 h 60370"/>
                <a:gd name="connsiteX15" fmla="*/ 68503 w 120074"/>
                <a:gd name="connsiteY15" fmla="*/ 44087 h 60370"/>
                <a:gd name="connsiteX16" fmla="*/ 32149 w 120074"/>
                <a:gd name="connsiteY16" fmla="*/ 437 h 60370"/>
                <a:gd name="connsiteX17" fmla="*/ 34643 w 120074"/>
                <a:gd name="connsiteY17" fmla="*/ -187 h 60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20074" h="60370">
                  <a:moveTo>
                    <a:pt x="34643" y="-187"/>
                  </a:moveTo>
                  <a:cubicBezTo>
                    <a:pt x="47857" y="14600"/>
                    <a:pt x="64942" y="25399"/>
                    <a:pt x="83968" y="30992"/>
                  </a:cubicBezTo>
                  <a:cubicBezTo>
                    <a:pt x="85215" y="30992"/>
                    <a:pt x="85900" y="32800"/>
                    <a:pt x="86025" y="34920"/>
                  </a:cubicBezTo>
                  <a:cubicBezTo>
                    <a:pt x="92575" y="30814"/>
                    <a:pt x="97425" y="24481"/>
                    <a:pt x="99681" y="17086"/>
                  </a:cubicBezTo>
                  <a:cubicBezTo>
                    <a:pt x="99681" y="15652"/>
                    <a:pt x="100929" y="14904"/>
                    <a:pt x="102176" y="13407"/>
                  </a:cubicBezTo>
                  <a:cubicBezTo>
                    <a:pt x="103905" y="11594"/>
                    <a:pt x="105853" y="10002"/>
                    <a:pt x="107975" y="8668"/>
                  </a:cubicBezTo>
                  <a:cubicBezTo>
                    <a:pt x="110273" y="7116"/>
                    <a:pt x="113284" y="7116"/>
                    <a:pt x="115582" y="8668"/>
                  </a:cubicBezTo>
                  <a:cubicBezTo>
                    <a:pt x="119054" y="11509"/>
                    <a:pt x="120500" y="16143"/>
                    <a:pt x="119261" y="20454"/>
                  </a:cubicBezTo>
                  <a:cubicBezTo>
                    <a:pt x="115208" y="32838"/>
                    <a:pt x="106166" y="42965"/>
                    <a:pt x="94318" y="48390"/>
                  </a:cubicBezTo>
                  <a:cubicBezTo>
                    <a:pt x="84581" y="53543"/>
                    <a:pt x="74038" y="57001"/>
                    <a:pt x="63140" y="58616"/>
                  </a:cubicBezTo>
                  <a:cubicBezTo>
                    <a:pt x="42061" y="61853"/>
                    <a:pt x="20498" y="59265"/>
                    <a:pt x="783" y="51134"/>
                  </a:cubicBezTo>
                  <a:cubicBezTo>
                    <a:pt x="64" y="51051"/>
                    <a:pt x="-450" y="50401"/>
                    <a:pt x="-367" y="49682"/>
                  </a:cubicBezTo>
                  <a:cubicBezTo>
                    <a:pt x="-284" y="48964"/>
                    <a:pt x="366" y="48449"/>
                    <a:pt x="1084" y="48532"/>
                  </a:cubicBezTo>
                  <a:cubicBezTo>
                    <a:pt x="1264" y="48553"/>
                    <a:pt x="1437" y="48610"/>
                    <a:pt x="1593" y="48702"/>
                  </a:cubicBezTo>
                  <a:cubicBezTo>
                    <a:pt x="20932" y="53800"/>
                    <a:pt x="41317" y="53325"/>
                    <a:pt x="60397" y="47330"/>
                  </a:cubicBezTo>
                  <a:cubicBezTo>
                    <a:pt x="63202" y="46457"/>
                    <a:pt x="65822" y="45209"/>
                    <a:pt x="68503" y="44087"/>
                  </a:cubicBezTo>
                  <a:cubicBezTo>
                    <a:pt x="52804" y="32937"/>
                    <a:pt x="40275" y="17895"/>
                    <a:pt x="32149" y="437"/>
                  </a:cubicBezTo>
                  <a:cubicBezTo>
                    <a:pt x="32211" y="313"/>
                    <a:pt x="34082" y="-873"/>
                    <a:pt x="34643" y="-187"/>
                  </a:cubicBezTo>
                  <a:close/>
                </a:path>
              </a:pathLst>
            </a:custGeom>
            <a:solidFill>
              <a:srgbClr val="F4CB95">
                <a:alpha val="48000"/>
              </a:srgbClr>
            </a:solidFill>
            <a:ln w="62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grpSp>
      <p:grpSp>
        <p:nvGrpSpPr>
          <p:cNvPr id="617" name="DOORSfix_left">
            <a:extLst>
              <a:ext uri="{FF2B5EF4-FFF2-40B4-BE49-F238E27FC236}">
                <a16:creationId xmlns:a16="http://schemas.microsoft.com/office/drawing/2014/main" id="{A7A14D30-9D63-4888-A219-FC1623F5A141}"/>
              </a:ext>
            </a:extLst>
          </p:cNvPr>
          <p:cNvGrpSpPr/>
          <p:nvPr/>
        </p:nvGrpSpPr>
        <p:grpSpPr>
          <a:xfrm>
            <a:off x="2679038" y="3162726"/>
            <a:ext cx="1765828" cy="3700210"/>
            <a:chOff x="7981940" y="3165033"/>
            <a:chExt cx="1765828" cy="3700210"/>
          </a:xfrm>
        </p:grpSpPr>
        <p:sp>
          <p:nvSpPr>
            <p:cNvPr id="622" name="Forme libre : forme 123">
              <a:extLst>
                <a:ext uri="{FF2B5EF4-FFF2-40B4-BE49-F238E27FC236}">
                  <a16:creationId xmlns:a16="http://schemas.microsoft.com/office/drawing/2014/main" id="{846A9464-3500-460A-8256-F6FE0991BA00}"/>
                </a:ext>
              </a:extLst>
            </p:cNvPr>
            <p:cNvSpPr/>
            <p:nvPr/>
          </p:nvSpPr>
          <p:spPr>
            <a:xfrm>
              <a:off x="8136212" y="3308642"/>
              <a:ext cx="1457286" cy="3556601"/>
            </a:xfrm>
            <a:custGeom>
              <a:avLst/>
              <a:gdLst>
                <a:gd name="connsiteX0" fmla="*/ 0 w 1457286"/>
                <a:gd name="connsiteY0" fmla="*/ 0 h 3556601"/>
                <a:gd name="connsiteX1" fmla="*/ 1457286 w 1457286"/>
                <a:gd name="connsiteY1" fmla="*/ 0 h 3556601"/>
                <a:gd name="connsiteX2" fmla="*/ 1457286 w 1457286"/>
                <a:gd name="connsiteY2" fmla="*/ 3556602 h 3556601"/>
                <a:gd name="connsiteX3" fmla="*/ 0 w 1457286"/>
                <a:gd name="connsiteY3" fmla="*/ 3556602 h 3556601"/>
              </a:gdLst>
              <a:ahLst/>
              <a:cxnLst>
                <a:cxn ang="0">
                  <a:pos x="connsiteX0" y="connsiteY0"/>
                </a:cxn>
                <a:cxn ang="0">
                  <a:pos x="connsiteX1" y="connsiteY1"/>
                </a:cxn>
                <a:cxn ang="0">
                  <a:pos x="connsiteX2" y="connsiteY2"/>
                </a:cxn>
                <a:cxn ang="0">
                  <a:pos x="connsiteX3" y="connsiteY3"/>
                </a:cxn>
              </a:cxnLst>
              <a:rect l="l" t="t" r="r" b="b"/>
              <a:pathLst>
                <a:path w="1457286" h="3556601">
                  <a:moveTo>
                    <a:pt x="0" y="0"/>
                  </a:moveTo>
                  <a:lnTo>
                    <a:pt x="1457286" y="0"/>
                  </a:lnTo>
                  <a:lnTo>
                    <a:pt x="1457286" y="3556602"/>
                  </a:lnTo>
                  <a:lnTo>
                    <a:pt x="0" y="3556602"/>
                  </a:lnTo>
                  <a:close/>
                </a:path>
              </a:pathLst>
            </a:custGeom>
            <a:solidFill>
              <a:srgbClr val="E4F4F9"/>
            </a:solidFill>
            <a:ln w="62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623" name="Forme libre : forme 124">
              <a:extLst>
                <a:ext uri="{FF2B5EF4-FFF2-40B4-BE49-F238E27FC236}">
                  <a16:creationId xmlns:a16="http://schemas.microsoft.com/office/drawing/2014/main" id="{95EC9AA6-E02C-4587-B0A6-0EB30E0C5037}"/>
                </a:ext>
              </a:extLst>
            </p:cNvPr>
            <p:cNvSpPr/>
            <p:nvPr/>
          </p:nvSpPr>
          <p:spPr>
            <a:xfrm>
              <a:off x="7981940" y="3165033"/>
              <a:ext cx="1765828" cy="3700147"/>
            </a:xfrm>
            <a:custGeom>
              <a:avLst/>
              <a:gdLst>
                <a:gd name="connsiteX0" fmla="*/ 0 w 1765828"/>
                <a:gd name="connsiteY0" fmla="*/ 0 h 3700147"/>
                <a:gd name="connsiteX1" fmla="*/ 0 w 1765828"/>
                <a:gd name="connsiteY1" fmla="*/ 3700148 h 3700147"/>
                <a:gd name="connsiteX2" fmla="*/ 154271 w 1765828"/>
                <a:gd name="connsiteY2" fmla="*/ 3700148 h 3700147"/>
                <a:gd name="connsiteX3" fmla="*/ 154271 w 1765828"/>
                <a:gd name="connsiteY3" fmla="*/ 143608 h 3700147"/>
                <a:gd name="connsiteX4" fmla="*/ 1611557 w 1765828"/>
                <a:gd name="connsiteY4" fmla="*/ 143608 h 3700147"/>
                <a:gd name="connsiteX5" fmla="*/ 1611557 w 1765828"/>
                <a:gd name="connsiteY5" fmla="*/ 3700148 h 3700147"/>
                <a:gd name="connsiteX6" fmla="*/ 1765829 w 1765828"/>
                <a:gd name="connsiteY6" fmla="*/ 3700148 h 3700147"/>
                <a:gd name="connsiteX7" fmla="*/ 1765829 w 1765828"/>
                <a:gd name="connsiteY7" fmla="*/ 0 h 3700147"/>
                <a:gd name="connsiteX8" fmla="*/ 0 w 1765828"/>
                <a:gd name="connsiteY8" fmla="*/ 0 h 3700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65828" h="3700147">
                  <a:moveTo>
                    <a:pt x="0" y="0"/>
                  </a:moveTo>
                  <a:lnTo>
                    <a:pt x="0" y="3700148"/>
                  </a:lnTo>
                  <a:lnTo>
                    <a:pt x="154271" y="3700148"/>
                  </a:lnTo>
                  <a:lnTo>
                    <a:pt x="154271" y="143608"/>
                  </a:lnTo>
                  <a:lnTo>
                    <a:pt x="1611557" y="143608"/>
                  </a:lnTo>
                  <a:lnTo>
                    <a:pt x="1611557" y="3700148"/>
                  </a:lnTo>
                  <a:lnTo>
                    <a:pt x="1765829" y="3700148"/>
                  </a:lnTo>
                  <a:lnTo>
                    <a:pt x="1765829" y="0"/>
                  </a:lnTo>
                  <a:lnTo>
                    <a:pt x="0" y="0"/>
                  </a:lnTo>
                  <a:close/>
                </a:path>
              </a:pathLst>
            </a:custGeom>
            <a:solidFill>
              <a:srgbClr val="D1EEF2"/>
            </a:solidFill>
            <a:ln w="6233" cap="flat">
              <a:solidFill>
                <a:srgbClr val="D1EEF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624" name="Forme libre : forme 125">
              <a:extLst>
                <a:ext uri="{FF2B5EF4-FFF2-40B4-BE49-F238E27FC236}">
                  <a16:creationId xmlns:a16="http://schemas.microsoft.com/office/drawing/2014/main" id="{F42C9879-1348-4175-B391-786640A8F72C}"/>
                </a:ext>
              </a:extLst>
            </p:cNvPr>
            <p:cNvSpPr/>
            <p:nvPr/>
          </p:nvSpPr>
          <p:spPr>
            <a:xfrm>
              <a:off x="8136212" y="4075322"/>
              <a:ext cx="1457285" cy="877863"/>
            </a:xfrm>
            <a:custGeom>
              <a:avLst/>
              <a:gdLst>
                <a:gd name="connsiteX0" fmla="*/ 1457286 w 1457285"/>
                <a:gd name="connsiteY0" fmla="*/ 326253 h 877863"/>
                <a:gd name="connsiteX1" fmla="*/ 0 w 1457285"/>
                <a:gd name="connsiteY1" fmla="*/ 877864 h 877863"/>
                <a:gd name="connsiteX2" fmla="*/ 0 w 1457285"/>
                <a:gd name="connsiteY2" fmla="*/ 551611 h 877863"/>
                <a:gd name="connsiteX3" fmla="*/ 1457286 w 1457285"/>
                <a:gd name="connsiteY3" fmla="*/ 0 h 877863"/>
                <a:gd name="connsiteX4" fmla="*/ 1457286 w 1457285"/>
                <a:gd name="connsiteY4" fmla="*/ 326253 h 8778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57285" h="877863">
                  <a:moveTo>
                    <a:pt x="1457286" y="326253"/>
                  </a:moveTo>
                  <a:lnTo>
                    <a:pt x="0" y="877864"/>
                  </a:lnTo>
                  <a:lnTo>
                    <a:pt x="0" y="551611"/>
                  </a:lnTo>
                  <a:lnTo>
                    <a:pt x="1457286" y="0"/>
                  </a:lnTo>
                  <a:lnTo>
                    <a:pt x="1457286" y="326253"/>
                  </a:lnTo>
                  <a:close/>
                </a:path>
              </a:pathLst>
            </a:custGeom>
            <a:solidFill>
              <a:srgbClr val="FFFFFF"/>
            </a:solidFill>
            <a:ln w="62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625" name="Forme libre : forme 126">
              <a:extLst>
                <a:ext uri="{FF2B5EF4-FFF2-40B4-BE49-F238E27FC236}">
                  <a16:creationId xmlns:a16="http://schemas.microsoft.com/office/drawing/2014/main" id="{8B1047C2-0248-4A62-93AB-17A5656ADDDC}"/>
                </a:ext>
              </a:extLst>
            </p:cNvPr>
            <p:cNvSpPr/>
            <p:nvPr/>
          </p:nvSpPr>
          <p:spPr>
            <a:xfrm>
              <a:off x="8136212" y="3867424"/>
              <a:ext cx="1457285" cy="691665"/>
            </a:xfrm>
            <a:custGeom>
              <a:avLst/>
              <a:gdLst>
                <a:gd name="connsiteX0" fmla="*/ 1457286 w 1457285"/>
                <a:gd name="connsiteY0" fmla="*/ 140116 h 691665"/>
                <a:gd name="connsiteX1" fmla="*/ 0 w 1457285"/>
                <a:gd name="connsiteY1" fmla="*/ 691665 h 691665"/>
                <a:gd name="connsiteX2" fmla="*/ 0 w 1457285"/>
                <a:gd name="connsiteY2" fmla="*/ 551611 h 691665"/>
                <a:gd name="connsiteX3" fmla="*/ 1457286 w 1457285"/>
                <a:gd name="connsiteY3" fmla="*/ 0 h 691665"/>
                <a:gd name="connsiteX4" fmla="*/ 1457286 w 1457285"/>
                <a:gd name="connsiteY4" fmla="*/ 140116 h 6916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57285" h="691665">
                  <a:moveTo>
                    <a:pt x="1457286" y="140116"/>
                  </a:moveTo>
                  <a:lnTo>
                    <a:pt x="0" y="691665"/>
                  </a:lnTo>
                  <a:lnTo>
                    <a:pt x="0" y="551611"/>
                  </a:lnTo>
                  <a:lnTo>
                    <a:pt x="1457286" y="0"/>
                  </a:lnTo>
                  <a:lnTo>
                    <a:pt x="1457286" y="140116"/>
                  </a:lnTo>
                  <a:close/>
                </a:path>
              </a:pathLst>
            </a:custGeom>
            <a:solidFill>
              <a:srgbClr val="FFFFFF"/>
            </a:solidFill>
            <a:ln w="62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grpSp>
      <p:sp>
        <p:nvSpPr>
          <p:cNvPr id="2" name="ZoneTexte 1">
            <a:extLst>
              <a:ext uri="{FF2B5EF4-FFF2-40B4-BE49-F238E27FC236}">
                <a16:creationId xmlns:a16="http://schemas.microsoft.com/office/drawing/2014/main" id="{954369A6-3622-485C-A95F-819336755A51}"/>
              </a:ext>
            </a:extLst>
          </p:cNvPr>
          <p:cNvSpPr txBox="1"/>
          <p:nvPr/>
        </p:nvSpPr>
        <p:spPr>
          <a:xfrm>
            <a:off x="1071154" y="816674"/>
            <a:ext cx="10371256" cy="646331"/>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3600" b="1" i="0" u="none" strike="noStrike" kern="1200" cap="none" spc="0" normalizeH="0" baseline="0" noProof="0" dirty="0">
                <a:ln>
                  <a:noFill/>
                </a:ln>
                <a:solidFill>
                  <a:srgbClr val="00AAD3"/>
                </a:solidFill>
                <a:effectLst/>
                <a:uLnTx/>
                <a:uFillTx/>
                <a:latin typeface="Trebuchet MS" panose="020B0603020202020204" pitchFamily="34" charset="0"/>
                <a:ea typeface="+mn-ea"/>
                <a:cs typeface="+mn-cs"/>
              </a:rPr>
              <a:t>Vous voyez, c’est facile !</a:t>
            </a:r>
          </a:p>
        </p:txBody>
      </p:sp>
      <p:grpSp>
        <p:nvGrpSpPr>
          <p:cNvPr id="304" name="SORTIE">
            <a:extLst>
              <a:ext uri="{FF2B5EF4-FFF2-40B4-BE49-F238E27FC236}">
                <a16:creationId xmlns:a16="http://schemas.microsoft.com/office/drawing/2014/main" id="{F1B1401F-E155-4623-8022-6A6E4BB3601A}"/>
              </a:ext>
            </a:extLst>
          </p:cNvPr>
          <p:cNvGrpSpPr/>
          <p:nvPr/>
        </p:nvGrpSpPr>
        <p:grpSpPr>
          <a:xfrm>
            <a:off x="5591916" y="2615979"/>
            <a:ext cx="1225504" cy="379505"/>
            <a:chOff x="5591916" y="2615979"/>
            <a:chExt cx="1225504" cy="379505"/>
          </a:xfrm>
        </p:grpSpPr>
        <p:sp>
          <p:nvSpPr>
            <p:cNvPr id="133" name="Forme libre : forme 132">
              <a:extLst>
                <a:ext uri="{FF2B5EF4-FFF2-40B4-BE49-F238E27FC236}">
                  <a16:creationId xmlns:a16="http://schemas.microsoft.com/office/drawing/2014/main" id="{EAFB55BB-F8E0-4FB7-AB23-74C1EC1E4774}"/>
                </a:ext>
              </a:extLst>
            </p:cNvPr>
            <p:cNvSpPr/>
            <p:nvPr/>
          </p:nvSpPr>
          <p:spPr>
            <a:xfrm>
              <a:off x="5591916" y="2615979"/>
              <a:ext cx="1225504" cy="379505"/>
            </a:xfrm>
            <a:custGeom>
              <a:avLst/>
              <a:gdLst>
                <a:gd name="connsiteX0" fmla="*/ 0 w 1225504"/>
                <a:gd name="connsiteY0" fmla="*/ 0 h 379505"/>
                <a:gd name="connsiteX1" fmla="*/ 1225505 w 1225504"/>
                <a:gd name="connsiteY1" fmla="*/ 0 h 379505"/>
                <a:gd name="connsiteX2" fmla="*/ 1225505 w 1225504"/>
                <a:gd name="connsiteY2" fmla="*/ 379506 h 379505"/>
                <a:gd name="connsiteX3" fmla="*/ 0 w 1225504"/>
                <a:gd name="connsiteY3" fmla="*/ 379506 h 379505"/>
              </a:gdLst>
              <a:ahLst/>
              <a:cxnLst>
                <a:cxn ang="0">
                  <a:pos x="connsiteX0" y="connsiteY0"/>
                </a:cxn>
                <a:cxn ang="0">
                  <a:pos x="connsiteX1" y="connsiteY1"/>
                </a:cxn>
                <a:cxn ang="0">
                  <a:pos x="connsiteX2" y="connsiteY2"/>
                </a:cxn>
                <a:cxn ang="0">
                  <a:pos x="connsiteX3" y="connsiteY3"/>
                </a:cxn>
              </a:cxnLst>
              <a:rect l="l" t="t" r="r" b="b"/>
              <a:pathLst>
                <a:path w="1225504" h="379505">
                  <a:moveTo>
                    <a:pt x="0" y="0"/>
                  </a:moveTo>
                  <a:lnTo>
                    <a:pt x="1225505" y="0"/>
                  </a:lnTo>
                  <a:lnTo>
                    <a:pt x="1225505" y="379506"/>
                  </a:lnTo>
                  <a:lnTo>
                    <a:pt x="0" y="379506"/>
                  </a:lnTo>
                  <a:close/>
                </a:path>
              </a:pathLst>
            </a:custGeom>
            <a:solidFill>
              <a:srgbClr val="313759"/>
            </a:solidFill>
            <a:ln w="62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134" name="Forme libre : forme 133">
              <a:extLst>
                <a:ext uri="{FF2B5EF4-FFF2-40B4-BE49-F238E27FC236}">
                  <a16:creationId xmlns:a16="http://schemas.microsoft.com/office/drawing/2014/main" id="{327278CE-2168-41E1-934E-3A84903A7E28}"/>
                </a:ext>
              </a:extLst>
            </p:cNvPr>
            <p:cNvSpPr/>
            <p:nvPr/>
          </p:nvSpPr>
          <p:spPr>
            <a:xfrm>
              <a:off x="5710136" y="2711968"/>
              <a:ext cx="118639" cy="178759"/>
            </a:xfrm>
            <a:custGeom>
              <a:avLst/>
              <a:gdLst>
                <a:gd name="connsiteX0" fmla="*/ 102772 w 118639"/>
                <a:gd name="connsiteY0" fmla="*/ 129344 h 178759"/>
                <a:gd name="connsiteX1" fmla="*/ 97971 w 118639"/>
                <a:gd name="connsiteY1" fmla="*/ 115750 h 178759"/>
                <a:gd name="connsiteX2" fmla="*/ 85998 w 118639"/>
                <a:gd name="connsiteY2" fmla="*/ 107145 h 178759"/>
                <a:gd name="connsiteX3" fmla="*/ 69162 w 118639"/>
                <a:gd name="connsiteY3" fmla="*/ 101346 h 178759"/>
                <a:gd name="connsiteX4" fmla="*/ 50081 w 118639"/>
                <a:gd name="connsiteY4" fmla="*/ 96669 h 178759"/>
                <a:gd name="connsiteX5" fmla="*/ 31373 w 118639"/>
                <a:gd name="connsiteY5" fmla="*/ 90932 h 178759"/>
                <a:gd name="connsiteX6" fmla="*/ 15036 w 118639"/>
                <a:gd name="connsiteY6" fmla="*/ 82015 h 178759"/>
                <a:gd name="connsiteX7" fmla="*/ 3624 w 118639"/>
                <a:gd name="connsiteY7" fmla="*/ 67798 h 178759"/>
                <a:gd name="connsiteX8" fmla="*/ -304 w 118639"/>
                <a:gd name="connsiteY8" fmla="*/ 46472 h 178759"/>
                <a:gd name="connsiteX9" fmla="*/ 5932 w 118639"/>
                <a:gd name="connsiteY9" fmla="*/ 24834 h 178759"/>
                <a:gd name="connsiteX10" fmla="*/ 20087 w 118639"/>
                <a:gd name="connsiteY10" fmla="*/ 10055 h 178759"/>
                <a:gd name="connsiteX11" fmla="*/ 40415 w 118639"/>
                <a:gd name="connsiteY11" fmla="*/ 1575 h 178759"/>
                <a:gd name="connsiteX12" fmla="*/ 63176 w 118639"/>
                <a:gd name="connsiteY12" fmla="*/ -234 h 178759"/>
                <a:gd name="connsiteX13" fmla="*/ 85375 w 118639"/>
                <a:gd name="connsiteY13" fmla="*/ 4755 h 178759"/>
                <a:gd name="connsiteX14" fmla="*/ 104082 w 118639"/>
                <a:gd name="connsiteY14" fmla="*/ 16228 h 178759"/>
                <a:gd name="connsiteX15" fmla="*/ 106140 w 118639"/>
                <a:gd name="connsiteY15" fmla="*/ 21529 h 178759"/>
                <a:gd name="connsiteX16" fmla="*/ 103645 w 118639"/>
                <a:gd name="connsiteY16" fmla="*/ 26205 h 178759"/>
                <a:gd name="connsiteX17" fmla="*/ 98781 w 118639"/>
                <a:gd name="connsiteY17" fmla="*/ 28513 h 178759"/>
                <a:gd name="connsiteX18" fmla="*/ 93543 w 118639"/>
                <a:gd name="connsiteY18" fmla="*/ 26829 h 178759"/>
                <a:gd name="connsiteX19" fmla="*/ 72467 w 118639"/>
                <a:gd name="connsiteY19" fmla="*/ 16291 h 178759"/>
                <a:gd name="connsiteX20" fmla="*/ 46526 w 118639"/>
                <a:gd name="connsiteY20" fmla="*/ 15667 h 178759"/>
                <a:gd name="connsiteX21" fmla="*/ 24078 w 118639"/>
                <a:gd name="connsiteY21" fmla="*/ 25644 h 178759"/>
                <a:gd name="connsiteX22" fmla="*/ 13664 w 118639"/>
                <a:gd name="connsiteY22" fmla="*/ 46971 h 178759"/>
                <a:gd name="connsiteX23" fmla="*/ 17343 w 118639"/>
                <a:gd name="connsiteY23" fmla="*/ 62373 h 178759"/>
                <a:gd name="connsiteX24" fmla="*/ 28942 w 118639"/>
                <a:gd name="connsiteY24" fmla="*/ 72537 h 178759"/>
                <a:gd name="connsiteX25" fmla="*/ 45591 w 118639"/>
                <a:gd name="connsiteY25" fmla="*/ 79147 h 178759"/>
                <a:gd name="connsiteX26" fmla="*/ 64922 w 118639"/>
                <a:gd name="connsiteY26" fmla="*/ 84447 h 178759"/>
                <a:gd name="connsiteX27" fmla="*/ 84564 w 118639"/>
                <a:gd name="connsiteY27" fmla="*/ 90683 h 178759"/>
                <a:gd name="connsiteX28" fmla="*/ 101712 w 118639"/>
                <a:gd name="connsiteY28" fmla="*/ 98976 h 178759"/>
                <a:gd name="connsiteX29" fmla="*/ 113747 w 118639"/>
                <a:gd name="connsiteY29" fmla="*/ 111822 h 178759"/>
                <a:gd name="connsiteX30" fmla="*/ 118237 w 118639"/>
                <a:gd name="connsiteY30" fmla="*/ 131340 h 178759"/>
                <a:gd name="connsiteX31" fmla="*/ 112001 w 118639"/>
                <a:gd name="connsiteY31" fmla="*/ 152977 h 178759"/>
                <a:gd name="connsiteX32" fmla="*/ 95913 w 118639"/>
                <a:gd name="connsiteY32" fmla="*/ 168130 h 178759"/>
                <a:gd name="connsiteX33" fmla="*/ 73464 w 118639"/>
                <a:gd name="connsiteY33" fmla="*/ 176424 h 178759"/>
                <a:gd name="connsiteX34" fmla="*/ 48522 w 118639"/>
                <a:gd name="connsiteY34" fmla="*/ 178232 h 178759"/>
                <a:gd name="connsiteX35" fmla="*/ 24639 w 118639"/>
                <a:gd name="connsiteY35" fmla="*/ 173992 h 178759"/>
                <a:gd name="connsiteX36" fmla="*/ 5932 w 118639"/>
                <a:gd name="connsiteY36" fmla="*/ 163391 h 178759"/>
                <a:gd name="connsiteX37" fmla="*/ 3749 w 118639"/>
                <a:gd name="connsiteY37" fmla="*/ 158153 h 178759"/>
                <a:gd name="connsiteX38" fmla="*/ 6119 w 118639"/>
                <a:gd name="connsiteY38" fmla="*/ 153102 h 178759"/>
                <a:gd name="connsiteX39" fmla="*/ 10920 w 118639"/>
                <a:gd name="connsiteY39" fmla="*/ 150421 h 178759"/>
                <a:gd name="connsiteX40" fmla="*/ 16159 w 118639"/>
                <a:gd name="connsiteY40" fmla="*/ 151917 h 178759"/>
                <a:gd name="connsiteX41" fmla="*/ 30376 w 118639"/>
                <a:gd name="connsiteY41" fmla="*/ 159961 h 178759"/>
                <a:gd name="connsiteX42" fmla="*/ 68476 w 118639"/>
                <a:gd name="connsiteY42" fmla="*/ 162643 h 178759"/>
                <a:gd name="connsiteX43" fmla="*/ 86061 w 118639"/>
                <a:gd name="connsiteY43" fmla="*/ 156906 h 178759"/>
                <a:gd name="connsiteX44" fmla="*/ 98533 w 118639"/>
                <a:gd name="connsiteY44" fmla="*/ 146056 h 178759"/>
                <a:gd name="connsiteX45" fmla="*/ 102773 w 118639"/>
                <a:gd name="connsiteY45" fmla="*/ 129344 h 1787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118639" h="178759">
                  <a:moveTo>
                    <a:pt x="102772" y="129344"/>
                  </a:moveTo>
                  <a:cubicBezTo>
                    <a:pt x="102814" y="124390"/>
                    <a:pt x="101115" y="119579"/>
                    <a:pt x="97971" y="115750"/>
                  </a:cubicBezTo>
                  <a:cubicBezTo>
                    <a:pt x="94607" y="112097"/>
                    <a:pt x="90533" y="109169"/>
                    <a:pt x="85998" y="107145"/>
                  </a:cubicBezTo>
                  <a:cubicBezTo>
                    <a:pt x="80591" y="104662"/>
                    <a:pt x="74951" y="102719"/>
                    <a:pt x="69162" y="101346"/>
                  </a:cubicBezTo>
                  <a:lnTo>
                    <a:pt x="50081" y="96669"/>
                  </a:lnTo>
                  <a:cubicBezTo>
                    <a:pt x="43749" y="95085"/>
                    <a:pt x="37504" y="93170"/>
                    <a:pt x="31373" y="90932"/>
                  </a:cubicBezTo>
                  <a:cubicBezTo>
                    <a:pt x="25478" y="88869"/>
                    <a:pt x="19960" y="85857"/>
                    <a:pt x="15036" y="82015"/>
                  </a:cubicBezTo>
                  <a:cubicBezTo>
                    <a:pt x="10189" y="78217"/>
                    <a:pt x="6284" y="73351"/>
                    <a:pt x="3624" y="67798"/>
                  </a:cubicBezTo>
                  <a:cubicBezTo>
                    <a:pt x="633" y="61104"/>
                    <a:pt x="-714" y="53792"/>
                    <a:pt x="-304" y="46472"/>
                  </a:cubicBezTo>
                  <a:cubicBezTo>
                    <a:pt x="-217" y="38828"/>
                    <a:pt x="1938" y="31351"/>
                    <a:pt x="5932" y="24834"/>
                  </a:cubicBezTo>
                  <a:cubicBezTo>
                    <a:pt x="9547" y="18958"/>
                    <a:pt x="14372" y="13920"/>
                    <a:pt x="20087" y="10055"/>
                  </a:cubicBezTo>
                  <a:cubicBezTo>
                    <a:pt x="26317" y="6065"/>
                    <a:pt x="33196" y="3195"/>
                    <a:pt x="40415" y="1575"/>
                  </a:cubicBezTo>
                  <a:cubicBezTo>
                    <a:pt x="47876" y="-117"/>
                    <a:pt x="55541" y="-726"/>
                    <a:pt x="63176" y="-234"/>
                  </a:cubicBezTo>
                  <a:cubicBezTo>
                    <a:pt x="70792" y="254"/>
                    <a:pt x="78283" y="1937"/>
                    <a:pt x="85375" y="4755"/>
                  </a:cubicBezTo>
                  <a:cubicBezTo>
                    <a:pt x="92257" y="7408"/>
                    <a:pt x="98597" y="11296"/>
                    <a:pt x="104082" y="16228"/>
                  </a:cubicBezTo>
                  <a:cubicBezTo>
                    <a:pt x="105690" y="17483"/>
                    <a:pt x="106480" y="19518"/>
                    <a:pt x="106140" y="21529"/>
                  </a:cubicBezTo>
                  <a:cubicBezTo>
                    <a:pt x="105798" y="23303"/>
                    <a:pt x="104929" y="24933"/>
                    <a:pt x="103645" y="26205"/>
                  </a:cubicBezTo>
                  <a:cubicBezTo>
                    <a:pt x="102310" y="27471"/>
                    <a:pt x="100607" y="28279"/>
                    <a:pt x="98781" y="28513"/>
                  </a:cubicBezTo>
                  <a:cubicBezTo>
                    <a:pt x="96869" y="28794"/>
                    <a:pt x="94934" y="28172"/>
                    <a:pt x="93543" y="26829"/>
                  </a:cubicBezTo>
                  <a:cubicBezTo>
                    <a:pt x="87645" y="21410"/>
                    <a:pt x="80341" y="17758"/>
                    <a:pt x="72467" y="16291"/>
                  </a:cubicBezTo>
                  <a:cubicBezTo>
                    <a:pt x="63946" y="14373"/>
                    <a:pt x="55129" y="14161"/>
                    <a:pt x="46526" y="15667"/>
                  </a:cubicBezTo>
                  <a:cubicBezTo>
                    <a:pt x="38311" y="17009"/>
                    <a:pt x="30579" y="20445"/>
                    <a:pt x="24078" y="25644"/>
                  </a:cubicBezTo>
                  <a:cubicBezTo>
                    <a:pt x="17664" y="30895"/>
                    <a:pt x="13861" y="38684"/>
                    <a:pt x="13664" y="46971"/>
                  </a:cubicBezTo>
                  <a:cubicBezTo>
                    <a:pt x="13088" y="52375"/>
                    <a:pt x="14387" y="57812"/>
                    <a:pt x="17343" y="62373"/>
                  </a:cubicBezTo>
                  <a:cubicBezTo>
                    <a:pt x="20388" y="66597"/>
                    <a:pt x="24354" y="70073"/>
                    <a:pt x="28942" y="72537"/>
                  </a:cubicBezTo>
                  <a:cubicBezTo>
                    <a:pt x="34207" y="75399"/>
                    <a:pt x="39797" y="77618"/>
                    <a:pt x="45591" y="79147"/>
                  </a:cubicBezTo>
                  <a:lnTo>
                    <a:pt x="64922" y="84447"/>
                  </a:lnTo>
                  <a:cubicBezTo>
                    <a:pt x="71594" y="86255"/>
                    <a:pt x="78141" y="88251"/>
                    <a:pt x="84564" y="90683"/>
                  </a:cubicBezTo>
                  <a:cubicBezTo>
                    <a:pt x="90650" y="92608"/>
                    <a:pt x="96425" y="95401"/>
                    <a:pt x="101712" y="98976"/>
                  </a:cubicBezTo>
                  <a:cubicBezTo>
                    <a:pt x="106611" y="102331"/>
                    <a:pt x="110719" y="106715"/>
                    <a:pt x="113747" y="111822"/>
                  </a:cubicBezTo>
                  <a:cubicBezTo>
                    <a:pt x="116941" y="117817"/>
                    <a:pt x="118490" y="124551"/>
                    <a:pt x="118237" y="131340"/>
                  </a:cubicBezTo>
                  <a:cubicBezTo>
                    <a:pt x="118293" y="139003"/>
                    <a:pt x="116127" y="146519"/>
                    <a:pt x="112001" y="152977"/>
                  </a:cubicBezTo>
                  <a:cubicBezTo>
                    <a:pt x="107854" y="159180"/>
                    <a:pt x="102353" y="164361"/>
                    <a:pt x="95913" y="168130"/>
                  </a:cubicBezTo>
                  <a:cubicBezTo>
                    <a:pt x="88957" y="172153"/>
                    <a:pt x="81365" y="174958"/>
                    <a:pt x="73464" y="176424"/>
                  </a:cubicBezTo>
                  <a:cubicBezTo>
                    <a:pt x="65255" y="178045"/>
                    <a:pt x="56878" y="178652"/>
                    <a:pt x="48522" y="178232"/>
                  </a:cubicBezTo>
                  <a:cubicBezTo>
                    <a:pt x="40406" y="177903"/>
                    <a:pt x="32372" y="176477"/>
                    <a:pt x="24639" y="173992"/>
                  </a:cubicBezTo>
                  <a:cubicBezTo>
                    <a:pt x="17707" y="171860"/>
                    <a:pt x="11323" y="168242"/>
                    <a:pt x="5932" y="163391"/>
                  </a:cubicBezTo>
                  <a:cubicBezTo>
                    <a:pt x="4321" y="162160"/>
                    <a:pt x="3489" y="160164"/>
                    <a:pt x="3749" y="158153"/>
                  </a:cubicBezTo>
                  <a:cubicBezTo>
                    <a:pt x="4018" y="156271"/>
                    <a:pt x="4843" y="154512"/>
                    <a:pt x="6119" y="153102"/>
                  </a:cubicBezTo>
                  <a:cubicBezTo>
                    <a:pt x="7383" y="151707"/>
                    <a:pt x="9070" y="150765"/>
                    <a:pt x="10920" y="150421"/>
                  </a:cubicBezTo>
                  <a:cubicBezTo>
                    <a:pt x="12808" y="149969"/>
                    <a:pt x="14794" y="150537"/>
                    <a:pt x="16159" y="151917"/>
                  </a:cubicBezTo>
                  <a:cubicBezTo>
                    <a:pt x="20282" y="155565"/>
                    <a:pt x="25126" y="158306"/>
                    <a:pt x="30376" y="159961"/>
                  </a:cubicBezTo>
                  <a:cubicBezTo>
                    <a:pt x="42674" y="163918"/>
                    <a:pt x="55746" y="164838"/>
                    <a:pt x="68476" y="162643"/>
                  </a:cubicBezTo>
                  <a:cubicBezTo>
                    <a:pt x="74613" y="161707"/>
                    <a:pt x="80553" y="159769"/>
                    <a:pt x="86061" y="156906"/>
                  </a:cubicBezTo>
                  <a:cubicBezTo>
                    <a:pt x="91012" y="154318"/>
                    <a:pt x="95284" y="150601"/>
                    <a:pt x="98533" y="146056"/>
                  </a:cubicBezTo>
                  <a:cubicBezTo>
                    <a:pt x="101819" y="141136"/>
                    <a:pt x="103316" y="135236"/>
                    <a:pt x="102773" y="129344"/>
                  </a:cubicBezTo>
                  <a:close/>
                </a:path>
              </a:pathLst>
            </a:custGeom>
            <a:solidFill>
              <a:srgbClr val="FFFFFF"/>
            </a:solidFill>
            <a:ln w="6233" cap="flat">
              <a:solidFill>
                <a:srgbClr val="FFFFF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135" name="Forme libre : forme 134">
              <a:extLst>
                <a:ext uri="{FF2B5EF4-FFF2-40B4-BE49-F238E27FC236}">
                  <a16:creationId xmlns:a16="http://schemas.microsoft.com/office/drawing/2014/main" id="{ED8C680A-992F-44FF-BCB1-C338AB5B8F7F}"/>
                </a:ext>
              </a:extLst>
            </p:cNvPr>
            <p:cNvSpPr/>
            <p:nvPr/>
          </p:nvSpPr>
          <p:spPr>
            <a:xfrm>
              <a:off x="5893582" y="2712495"/>
              <a:ext cx="133151" cy="178287"/>
            </a:xfrm>
            <a:custGeom>
              <a:avLst/>
              <a:gdLst>
                <a:gd name="connsiteX0" fmla="*/ -358 w 133151"/>
                <a:gd name="connsiteY0" fmla="*/ 92837 h 178287"/>
                <a:gd name="connsiteX1" fmla="*/ 5192 w 133151"/>
                <a:gd name="connsiteY1" fmla="*/ 52430 h 178287"/>
                <a:gd name="connsiteX2" fmla="*/ 20095 w 133151"/>
                <a:gd name="connsiteY2" fmla="*/ 23434 h 178287"/>
                <a:gd name="connsiteX3" fmla="*/ 41297 w 133151"/>
                <a:gd name="connsiteY3" fmla="*/ 5849 h 178287"/>
                <a:gd name="connsiteX4" fmla="*/ 65678 w 133151"/>
                <a:gd name="connsiteY4" fmla="*/ -387 h 178287"/>
                <a:gd name="connsiteX5" fmla="*/ 90060 w 133151"/>
                <a:gd name="connsiteY5" fmla="*/ 4914 h 178287"/>
                <a:gd name="connsiteX6" fmla="*/ 111386 w 133151"/>
                <a:gd name="connsiteY6" fmla="*/ 21999 h 178287"/>
                <a:gd name="connsiteX7" fmla="*/ 126539 w 133151"/>
                <a:gd name="connsiteY7" fmla="*/ 50746 h 178287"/>
                <a:gd name="connsiteX8" fmla="*/ 132774 w 133151"/>
                <a:gd name="connsiteY8" fmla="*/ 91278 h 178287"/>
                <a:gd name="connsiteX9" fmla="*/ 128597 w 133151"/>
                <a:gd name="connsiteY9" fmla="*/ 122831 h 178287"/>
                <a:gd name="connsiteX10" fmla="*/ 116125 w 133151"/>
                <a:gd name="connsiteY10" fmla="*/ 150081 h 178287"/>
                <a:gd name="connsiteX11" fmla="*/ 95984 w 133151"/>
                <a:gd name="connsiteY11" fmla="*/ 169599 h 178287"/>
                <a:gd name="connsiteX12" fmla="*/ 68547 w 133151"/>
                <a:gd name="connsiteY12" fmla="*/ 177767 h 178287"/>
                <a:gd name="connsiteX13" fmla="*/ 16853 w 133151"/>
                <a:gd name="connsiteY13" fmla="*/ 152825 h 178287"/>
                <a:gd name="connsiteX14" fmla="*/ 4381 w 133151"/>
                <a:gd name="connsiteY14" fmla="*/ 125263 h 178287"/>
                <a:gd name="connsiteX15" fmla="*/ -358 w 133151"/>
                <a:gd name="connsiteY15" fmla="*/ 92837 h 178287"/>
                <a:gd name="connsiteX16" fmla="*/ 67362 w 133151"/>
                <a:gd name="connsiteY16" fmla="*/ 163613 h 178287"/>
                <a:gd name="connsiteX17" fmla="*/ 89187 w 133151"/>
                <a:gd name="connsiteY17" fmla="*/ 157377 h 178287"/>
                <a:gd name="connsiteX18" fmla="*/ 105150 w 133151"/>
                <a:gd name="connsiteY18" fmla="*/ 140727 h 178287"/>
                <a:gd name="connsiteX19" fmla="*/ 114940 w 133151"/>
                <a:gd name="connsiteY19" fmla="*/ 117281 h 178287"/>
                <a:gd name="connsiteX20" fmla="*/ 118307 w 133151"/>
                <a:gd name="connsiteY20" fmla="*/ 90530 h 178287"/>
                <a:gd name="connsiteX21" fmla="*/ 110513 w 133151"/>
                <a:gd name="connsiteY21" fmla="*/ 48065 h 178287"/>
                <a:gd name="connsiteX22" fmla="*/ 91057 w 133151"/>
                <a:gd name="connsiteY22" fmla="*/ 22623 h 178287"/>
                <a:gd name="connsiteX23" fmla="*/ 65740 w 133151"/>
                <a:gd name="connsiteY23" fmla="*/ 14330 h 178287"/>
                <a:gd name="connsiteX24" fmla="*/ 40798 w 133151"/>
                <a:gd name="connsiteY24" fmla="*/ 22935 h 178287"/>
                <a:gd name="connsiteX25" fmla="*/ 21592 w 133151"/>
                <a:gd name="connsiteY25" fmla="*/ 48813 h 178287"/>
                <a:gd name="connsiteX26" fmla="*/ 14296 w 133151"/>
                <a:gd name="connsiteY26" fmla="*/ 91465 h 178287"/>
                <a:gd name="connsiteX27" fmla="*/ 17226 w 133151"/>
                <a:gd name="connsiteY27" fmla="*/ 117905 h 178287"/>
                <a:gd name="connsiteX28" fmla="*/ 26455 w 133151"/>
                <a:gd name="connsiteY28" fmla="*/ 141164 h 178287"/>
                <a:gd name="connsiteX29" fmla="*/ 42855 w 133151"/>
                <a:gd name="connsiteY29" fmla="*/ 157689 h 178287"/>
                <a:gd name="connsiteX30" fmla="*/ 67361 w 133151"/>
                <a:gd name="connsiteY30" fmla="*/ 163613 h 178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33151" h="178287">
                  <a:moveTo>
                    <a:pt x="-358" y="92837"/>
                  </a:moveTo>
                  <a:cubicBezTo>
                    <a:pt x="-584" y="79164"/>
                    <a:pt x="1288" y="65536"/>
                    <a:pt x="5192" y="52430"/>
                  </a:cubicBezTo>
                  <a:cubicBezTo>
                    <a:pt x="8314" y="41922"/>
                    <a:pt x="13368" y="32088"/>
                    <a:pt x="20095" y="23434"/>
                  </a:cubicBezTo>
                  <a:cubicBezTo>
                    <a:pt x="25799" y="16099"/>
                    <a:pt x="33035" y="10098"/>
                    <a:pt x="41297" y="5849"/>
                  </a:cubicBezTo>
                  <a:cubicBezTo>
                    <a:pt x="48857" y="1978"/>
                    <a:pt x="57188" y="-153"/>
                    <a:pt x="65678" y="-387"/>
                  </a:cubicBezTo>
                  <a:cubicBezTo>
                    <a:pt x="74110" y="-566"/>
                    <a:pt x="82464" y="1250"/>
                    <a:pt x="90060" y="4914"/>
                  </a:cubicBezTo>
                  <a:cubicBezTo>
                    <a:pt x="98336" y="8976"/>
                    <a:pt x="105616" y="14809"/>
                    <a:pt x="111386" y="21999"/>
                  </a:cubicBezTo>
                  <a:cubicBezTo>
                    <a:pt x="118191" y="30549"/>
                    <a:pt x="123331" y="40300"/>
                    <a:pt x="126539" y="50746"/>
                  </a:cubicBezTo>
                  <a:cubicBezTo>
                    <a:pt x="130678" y="63858"/>
                    <a:pt x="132781" y="77528"/>
                    <a:pt x="132774" y="91278"/>
                  </a:cubicBezTo>
                  <a:cubicBezTo>
                    <a:pt x="132812" y="101936"/>
                    <a:pt x="131407" y="112550"/>
                    <a:pt x="128597" y="122831"/>
                  </a:cubicBezTo>
                  <a:cubicBezTo>
                    <a:pt x="125977" y="132542"/>
                    <a:pt x="121762" y="141750"/>
                    <a:pt x="116125" y="150081"/>
                  </a:cubicBezTo>
                  <a:cubicBezTo>
                    <a:pt x="110836" y="157912"/>
                    <a:pt x="103977" y="164558"/>
                    <a:pt x="95984" y="169599"/>
                  </a:cubicBezTo>
                  <a:cubicBezTo>
                    <a:pt x="87726" y="174709"/>
                    <a:pt x="78256" y="177529"/>
                    <a:pt x="68547" y="177767"/>
                  </a:cubicBezTo>
                  <a:cubicBezTo>
                    <a:pt x="48135" y="179085"/>
                    <a:pt x="28523" y="169622"/>
                    <a:pt x="16853" y="152825"/>
                  </a:cubicBezTo>
                  <a:cubicBezTo>
                    <a:pt x="11088" y="144453"/>
                    <a:pt x="6864" y="135119"/>
                    <a:pt x="4381" y="125263"/>
                  </a:cubicBezTo>
                  <a:cubicBezTo>
                    <a:pt x="1372" y="114712"/>
                    <a:pt x="-222" y="103808"/>
                    <a:pt x="-358" y="92837"/>
                  </a:cubicBezTo>
                  <a:close/>
                  <a:moveTo>
                    <a:pt x="67362" y="163613"/>
                  </a:moveTo>
                  <a:cubicBezTo>
                    <a:pt x="75098" y="163776"/>
                    <a:pt x="82704" y="161603"/>
                    <a:pt x="89187" y="157377"/>
                  </a:cubicBezTo>
                  <a:cubicBezTo>
                    <a:pt x="95622" y="153015"/>
                    <a:pt x="101063" y="147341"/>
                    <a:pt x="105150" y="140727"/>
                  </a:cubicBezTo>
                  <a:cubicBezTo>
                    <a:pt x="109589" y="133456"/>
                    <a:pt x="112890" y="125550"/>
                    <a:pt x="114940" y="117281"/>
                  </a:cubicBezTo>
                  <a:cubicBezTo>
                    <a:pt x="117186" y="108542"/>
                    <a:pt x="118318" y="99553"/>
                    <a:pt x="118307" y="90530"/>
                  </a:cubicBezTo>
                  <a:cubicBezTo>
                    <a:pt x="118759" y="75981"/>
                    <a:pt x="116102" y="61504"/>
                    <a:pt x="110513" y="48065"/>
                  </a:cubicBezTo>
                  <a:cubicBezTo>
                    <a:pt x="106394" y="38011"/>
                    <a:pt x="99681" y="29231"/>
                    <a:pt x="91057" y="22623"/>
                  </a:cubicBezTo>
                  <a:cubicBezTo>
                    <a:pt x="83714" y="17238"/>
                    <a:pt x="74846" y="14333"/>
                    <a:pt x="65740" y="14330"/>
                  </a:cubicBezTo>
                  <a:cubicBezTo>
                    <a:pt x="56708" y="14387"/>
                    <a:pt x="47944" y="17411"/>
                    <a:pt x="40798" y="22935"/>
                  </a:cubicBezTo>
                  <a:cubicBezTo>
                    <a:pt x="32260" y="29749"/>
                    <a:pt x="25641" y="38667"/>
                    <a:pt x="21592" y="48813"/>
                  </a:cubicBezTo>
                  <a:cubicBezTo>
                    <a:pt x="16167" y="62354"/>
                    <a:pt x="13680" y="76892"/>
                    <a:pt x="14296" y="91465"/>
                  </a:cubicBezTo>
                  <a:cubicBezTo>
                    <a:pt x="14281" y="100360"/>
                    <a:pt x="15264" y="109229"/>
                    <a:pt x="17226" y="117905"/>
                  </a:cubicBezTo>
                  <a:cubicBezTo>
                    <a:pt x="18928" y="126135"/>
                    <a:pt x="22051" y="134006"/>
                    <a:pt x="26455" y="141164"/>
                  </a:cubicBezTo>
                  <a:cubicBezTo>
                    <a:pt x="30564" y="147871"/>
                    <a:pt x="36179" y="153529"/>
                    <a:pt x="42855" y="157689"/>
                  </a:cubicBezTo>
                  <a:cubicBezTo>
                    <a:pt x="50263" y="162031"/>
                    <a:pt x="58788" y="164091"/>
                    <a:pt x="67361" y="163613"/>
                  </a:cubicBezTo>
                  <a:close/>
                </a:path>
              </a:pathLst>
            </a:custGeom>
            <a:solidFill>
              <a:srgbClr val="FFFFFF"/>
            </a:solidFill>
            <a:ln w="6233" cap="flat">
              <a:solidFill>
                <a:srgbClr val="FFFFF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136" name="Forme libre : forme 135">
              <a:extLst>
                <a:ext uri="{FF2B5EF4-FFF2-40B4-BE49-F238E27FC236}">
                  <a16:creationId xmlns:a16="http://schemas.microsoft.com/office/drawing/2014/main" id="{2A5FD2EE-09AB-45E1-BF58-A17A033B9316}"/>
                </a:ext>
              </a:extLst>
            </p:cNvPr>
            <p:cNvSpPr/>
            <p:nvPr/>
          </p:nvSpPr>
          <p:spPr>
            <a:xfrm>
              <a:off x="6096881" y="2712694"/>
              <a:ext cx="114111" cy="180399"/>
            </a:xfrm>
            <a:custGeom>
              <a:avLst/>
              <a:gdLst>
                <a:gd name="connsiteX0" fmla="*/ 55999 w 114111"/>
                <a:gd name="connsiteY0" fmla="*/ 102865 h 180399"/>
                <a:gd name="connsiteX1" fmla="*/ 39100 w 114111"/>
                <a:gd name="connsiteY1" fmla="*/ 103738 h 180399"/>
                <a:gd name="connsiteX2" fmla="*/ 14843 w 114111"/>
                <a:gd name="connsiteY2" fmla="*/ 103738 h 180399"/>
                <a:gd name="connsiteX3" fmla="*/ 15716 w 114111"/>
                <a:gd name="connsiteY3" fmla="*/ 173329 h 180399"/>
                <a:gd name="connsiteX4" fmla="*/ 13533 w 114111"/>
                <a:gd name="connsiteY4" fmla="*/ 178317 h 180399"/>
                <a:gd name="connsiteX5" fmla="*/ 8545 w 114111"/>
                <a:gd name="connsiteY5" fmla="*/ 180001 h 180399"/>
                <a:gd name="connsiteX6" fmla="*/ 3619 w 114111"/>
                <a:gd name="connsiteY6" fmla="*/ 178317 h 180399"/>
                <a:gd name="connsiteX7" fmla="*/ 1374 w 114111"/>
                <a:gd name="connsiteY7" fmla="*/ 173329 h 180399"/>
                <a:gd name="connsiteX8" fmla="*/ -373 w 114111"/>
                <a:gd name="connsiteY8" fmla="*/ 7646 h 180399"/>
                <a:gd name="connsiteX9" fmla="*/ 2558 w 114111"/>
                <a:gd name="connsiteY9" fmla="*/ 1410 h 180399"/>
                <a:gd name="connsiteX10" fmla="*/ 7858 w 114111"/>
                <a:gd name="connsiteY10" fmla="*/ -398 h 180399"/>
                <a:gd name="connsiteX11" fmla="*/ 48453 w 114111"/>
                <a:gd name="connsiteY11" fmla="*/ -398 h 180399"/>
                <a:gd name="connsiteX12" fmla="*/ 70465 w 114111"/>
                <a:gd name="connsiteY12" fmla="*/ 2346 h 180399"/>
                <a:gd name="connsiteX13" fmla="*/ 88611 w 114111"/>
                <a:gd name="connsiteY13" fmla="*/ 10951 h 180399"/>
                <a:gd name="connsiteX14" fmla="*/ 101083 w 114111"/>
                <a:gd name="connsiteY14" fmla="*/ 26291 h 180399"/>
                <a:gd name="connsiteX15" fmla="*/ 105635 w 114111"/>
                <a:gd name="connsiteY15" fmla="*/ 49363 h 180399"/>
                <a:gd name="connsiteX16" fmla="*/ 96281 w 114111"/>
                <a:gd name="connsiteY16" fmla="*/ 82287 h 180399"/>
                <a:gd name="connsiteX17" fmla="*/ 71775 w 114111"/>
                <a:gd name="connsiteY17" fmla="*/ 99124 h 180399"/>
                <a:gd name="connsiteX18" fmla="*/ 112619 w 114111"/>
                <a:gd name="connsiteY18" fmla="*/ 167717 h 180399"/>
                <a:gd name="connsiteX19" fmla="*/ 113367 w 114111"/>
                <a:gd name="connsiteY19" fmla="*/ 173142 h 180399"/>
                <a:gd name="connsiteX20" fmla="*/ 110186 w 114111"/>
                <a:gd name="connsiteY20" fmla="*/ 177507 h 180399"/>
                <a:gd name="connsiteX21" fmla="*/ 105322 w 114111"/>
                <a:gd name="connsiteY21" fmla="*/ 179190 h 180399"/>
                <a:gd name="connsiteX22" fmla="*/ 100957 w 114111"/>
                <a:gd name="connsiteY22" fmla="*/ 176197 h 180399"/>
                <a:gd name="connsiteX23" fmla="*/ 13720 w 114111"/>
                <a:gd name="connsiteY23" fmla="*/ 13071 h 180399"/>
                <a:gd name="connsiteX24" fmla="*/ 14593 w 114111"/>
                <a:gd name="connsiteY24" fmla="*/ 88710 h 180399"/>
                <a:gd name="connsiteX25" fmla="*/ 38850 w 114111"/>
                <a:gd name="connsiteY25" fmla="*/ 88710 h 180399"/>
                <a:gd name="connsiteX26" fmla="*/ 57557 w 114111"/>
                <a:gd name="connsiteY26" fmla="*/ 87338 h 180399"/>
                <a:gd name="connsiteX27" fmla="*/ 74643 w 114111"/>
                <a:gd name="connsiteY27" fmla="*/ 81788 h 180399"/>
                <a:gd name="connsiteX28" fmla="*/ 87115 w 114111"/>
                <a:gd name="connsiteY28" fmla="*/ 69691 h 180399"/>
                <a:gd name="connsiteX29" fmla="*/ 87800 w 114111"/>
                <a:gd name="connsiteY29" fmla="*/ 32277 h 180399"/>
                <a:gd name="connsiteX30" fmla="*/ 78759 w 114111"/>
                <a:gd name="connsiteY30" fmla="*/ 21115 h 180399"/>
                <a:gd name="connsiteX31" fmla="*/ 65352 w 114111"/>
                <a:gd name="connsiteY31" fmla="*/ 14879 h 180399"/>
                <a:gd name="connsiteX32" fmla="*/ 48827 w 114111"/>
                <a:gd name="connsiteY32" fmla="*/ 12884 h 180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14111" h="180399">
                  <a:moveTo>
                    <a:pt x="55999" y="102865"/>
                  </a:moveTo>
                  <a:cubicBezTo>
                    <a:pt x="50387" y="103486"/>
                    <a:pt x="44745" y="103778"/>
                    <a:pt x="39100" y="103738"/>
                  </a:cubicBezTo>
                  <a:lnTo>
                    <a:pt x="14843" y="103738"/>
                  </a:lnTo>
                  <a:lnTo>
                    <a:pt x="15716" y="173329"/>
                  </a:lnTo>
                  <a:cubicBezTo>
                    <a:pt x="15791" y="175238"/>
                    <a:pt x="14986" y="177077"/>
                    <a:pt x="13533" y="178317"/>
                  </a:cubicBezTo>
                  <a:cubicBezTo>
                    <a:pt x="12106" y="179422"/>
                    <a:pt x="10349" y="180015"/>
                    <a:pt x="8545" y="180001"/>
                  </a:cubicBezTo>
                  <a:cubicBezTo>
                    <a:pt x="6759" y="180016"/>
                    <a:pt x="5022" y="179422"/>
                    <a:pt x="3619" y="178317"/>
                  </a:cubicBezTo>
                  <a:cubicBezTo>
                    <a:pt x="2084" y="177134"/>
                    <a:pt x="1242" y="175262"/>
                    <a:pt x="1374" y="173329"/>
                  </a:cubicBezTo>
                  <a:lnTo>
                    <a:pt x="-373" y="7646"/>
                  </a:lnTo>
                  <a:cubicBezTo>
                    <a:pt x="-447" y="5219"/>
                    <a:pt x="642" y="2902"/>
                    <a:pt x="2558" y="1410"/>
                  </a:cubicBezTo>
                  <a:cubicBezTo>
                    <a:pt x="4099" y="280"/>
                    <a:pt x="5948" y="-351"/>
                    <a:pt x="7858" y="-398"/>
                  </a:cubicBezTo>
                  <a:lnTo>
                    <a:pt x="48453" y="-398"/>
                  </a:lnTo>
                  <a:cubicBezTo>
                    <a:pt x="55877" y="-428"/>
                    <a:pt x="63275" y="494"/>
                    <a:pt x="70465" y="2346"/>
                  </a:cubicBezTo>
                  <a:cubicBezTo>
                    <a:pt x="77025" y="3982"/>
                    <a:pt x="83194" y="6907"/>
                    <a:pt x="88611" y="10951"/>
                  </a:cubicBezTo>
                  <a:cubicBezTo>
                    <a:pt x="93916" y="15014"/>
                    <a:pt x="98188" y="20269"/>
                    <a:pt x="101083" y="26291"/>
                  </a:cubicBezTo>
                  <a:cubicBezTo>
                    <a:pt x="104325" y="33538"/>
                    <a:pt x="105881" y="41427"/>
                    <a:pt x="105635" y="49363"/>
                  </a:cubicBezTo>
                  <a:cubicBezTo>
                    <a:pt x="106361" y="61083"/>
                    <a:pt x="103061" y="72700"/>
                    <a:pt x="96281" y="82287"/>
                  </a:cubicBezTo>
                  <a:cubicBezTo>
                    <a:pt x="89907" y="90146"/>
                    <a:pt x="81397" y="95993"/>
                    <a:pt x="71775" y="99124"/>
                  </a:cubicBezTo>
                  <a:lnTo>
                    <a:pt x="112619" y="167717"/>
                  </a:lnTo>
                  <a:cubicBezTo>
                    <a:pt x="113771" y="169281"/>
                    <a:pt x="114052" y="171323"/>
                    <a:pt x="113367" y="173142"/>
                  </a:cubicBezTo>
                  <a:cubicBezTo>
                    <a:pt x="112752" y="174874"/>
                    <a:pt x="111648" y="176391"/>
                    <a:pt x="110186" y="177507"/>
                  </a:cubicBezTo>
                  <a:cubicBezTo>
                    <a:pt x="108798" y="178594"/>
                    <a:pt x="107086" y="179186"/>
                    <a:pt x="105322" y="179190"/>
                  </a:cubicBezTo>
                  <a:cubicBezTo>
                    <a:pt x="103424" y="179082"/>
                    <a:pt x="101743" y="177929"/>
                    <a:pt x="100957" y="176197"/>
                  </a:cubicBezTo>
                  <a:close/>
                  <a:moveTo>
                    <a:pt x="13720" y="13071"/>
                  </a:moveTo>
                  <a:lnTo>
                    <a:pt x="14593" y="88710"/>
                  </a:lnTo>
                  <a:lnTo>
                    <a:pt x="38850" y="88710"/>
                  </a:lnTo>
                  <a:cubicBezTo>
                    <a:pt x="45111" y="88708"/>
                    <a:pt x="51363" y="88249"/>
                    <a:pt x="57557" y="87338"/>
                  </a:cubicBezTo>
                  <a:cubicBezTo>
                    <a:pt x="63547" y="86562"/>
                    <a:pt x="69341" y="84681"/>
                    <a:pt x="74643" y="81788"/>
                  </a:cubicBezTo>
                  <a:cubicBezTo>
                    <a:pt x="79816" y="78955"/>
                    <a:pt x="84125" y="74775"/>
                    <a:pt x="87115" y="69691"/>
                  </a:cubicBezTo>
                  <a:cubicBezTo>
                    <a:pt x="92794" y="57918"/>
                    <a:pt x="93045" y="44250"/>
                    <a:pt x="87800" y="32277"/>
                  </a:cubicBezTo>
                  <a:cubicBezTo>
                    <a:pt x="85697" y="27903"/>
                    <a:pt x="82600" y="24081"/>
                    <a:pt x="78759" y="21115"/>
                  </a:cubicBezTo>
                  <a:cubicBezTo>
                    <a:pt x="74762" y="18143"/>
                    <a:pt x="70200" y="16021"/>
                    <a:pt x="65352" y="14879"/>
                  </a:cubicBezTo>
                  <a:cubicBezTo>
                    <a:pt x="59948" y="13530"/>
                    <a:pt x="54397" y="12860"/>
                    <a:pt x="48827" y="12884"/>
                  </a:cubicBezTo>
                  <a:close/>
                </a:path>
              </a:pathLst>
            </a:custGeom>
            <a:solidFill>
              <a:srgbClr val="FFFFFF"/>
            </a:solidFill>
            <a:ln w="6233" cap="flat">
              <a:solidFill>
                <a:srgbClr val="FFFFF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137" name="Forme libre : forme 136">
              <a:extLst>
                <a:ext uri="{FF2B5EF4-FFF2-40B4-BE49-F238E27FC236}">
                  <a16:creationId xmlns:a16="http://schemas.microsoft.com/office/drawing/2014/main" id="{F77F2588-A6AC-4C02-8097-3406DB12A1C9}"/>
                </a:ext>
              </a:extLst>
            </p:cNvPr>
            <p:cNvSpPr/>
            <p:nvPr/>
          </p:nvSpPr>
          <p:spPr>
            <a:xfrm>
              <a:off x="6269364" y="2713477"/>
              <a:ext cx="105322" cy="179963"/>
            </a:xfrm>
            <a:custGeom>
              <a:avLst/>
              <a:gdLst>
                <a:gd name="connsiteX0" fmla="*/ 98523 w 105322"/>
                <a:gd name="connsiteY0" fmla="*/ -371 h 179963"/>
                <a:gd name="connsiteX1" fmla="*/ 103449 w 105322"/>
                <a:gd name="connsiteY1" fmla="*/ 1873 h 179963"/>
                <a:gd name="connsiteX2" fmla="*/ 104945 w 105322"/>
                <a:gd name="connsiteY2" fmla="*/ 6987 h 179963"/>
                <a:gd name="connsiteX3" fmla="*/ 103199 w 105322"/>
                <a:gd name="connsiteY3" fmla="*/ 12162 h 179963"/>
                <a:gd name="connsiteX4" fmla="*/ 98210 w 105322"/>
                <a:gd name="connsiteY4" fmla="*/ 14407 h 179963"/>
                <a:gd name="connsiteX5" fmla="*/ 59487 w 105322"/>
                <a:gd name="connsiteY5" fmla="*/ 14781 h 179963"/>
                <a:gd name="connsiteX6" fmla="*/ 57990 w 105322"/>
                <a:gd name="connsiteY6" fmla="*/ 170674 h 179963"/>
                <a:gd name="connsiteX7" fmla="*/ 55808 w 105322"/>
                <a:gd name="connsiteY7" fmla="*/ 176910 h 179963"/>
                <a:gd name="connsiteX8" fmla="*/ 50882 w 105322"/>
                <a:gd name="connsiteY8" fmla="*/ 179529 h 179963"/>
                <a:gd name="connsiteX9" fmla="*/ 45956 w 105322"/>
                <a:gd name="connsiteY9" fmla="*/ 178157 h 179963"/>
                <a:gd name="connsiteX10" fmla="*/ 43711 w 105322"/>
                <a:gd name="connsiteY10" fmla="*/ 172545 h 179963"/>
                <a:gd name="connsiteX11" fmla="*/ 44895 w 105322"/>
                <a:gd name="connsiteY11" fmla="*/ 14969 h 179963"/>
                <a:gd name="connsiteX12" fmla="*/ 6920 w 105322"/>
                <a:gd name="connsiteY12" fmla="*/ 15280 h 179963"/>
                <a:gd name="connsiteX13" fmla="*/ 1370 w 105322"/>
                <a:gd name="connsiteY13" fmla="*/ 12537 h 179963"/>
                <a:gd name="connsiteX14" fmla="*/ -376 w 105322"/>
                <a:gd name="connsiteY14" fmla="*/ 7423 h 179963"/>
                <a:gd name="connsiteX15" fmla="*/ 1619 w 105322"/>
                <a:gd name="connsiteY15" fmla="*/ 2435 h 179963"/>
                <a:gd name="connsiteX16" fmla="*/ 7169 w 105322"/>
                <a:gd name="connsiteY16" fmla="*/ 127 h 179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5322" h="179963">
                  <a:moveTo>
                    <a:pt x="98523" y="-371"/>
                  </a:moveTo>
                  <a:cubicBezTo>
                    <a:pt x="100450" y="-567"/>
                    <a:pt x="102333" y="291"/>
                    <a:pt x="103449" y="1873"/>
                  </a:cubicBezTo>
                  <a:cubicBezTo>
                    <a:pt x="104446" y="3391"/>
                    <a:pt x="104967" y="5171"/>
                    <a:pt x="104945" y="6987"/>
                  </a:cubicBezTo>
                  <a:cubicBezTo>
                    <a:pt x="104979" y="8862"/>
                    <a:pt x="104362" y="10691"/>
                    <a:pt x="103199" y="12162"/>
                  </a:cubicBezTo>
                  <a:cubicBezTo>
                    <a:pt x="101971" y="13639"/>
                    <a:pt x="100130" y="14467"/>
                    <a:pt x="98210" y="14407"/>
                  </a:cubicBezTo>
                  <a:lnTo>
                    <a:pt x="59487" y="14781"/>
                  </a:lnTo>
                  <a:lnTo>
                    <a:pt x="57990" y="170674"/>
                  </a:lnTo>
                  <a:cubicBezTo>
                    <a:pt x="58129" y="172962"/>
                    <a:pt x="57342" y="175208"/>
                    <a:pt x="55808" y="176910"/>
                  </a:cubicBezTo>
                  <a:cubicBezTo>
                    <a:pt x="54514" y="178322"/>
                    <a:pt x="52775" y="179246"/>
                    <a:pt x="50882" y="179529"/>
                  </a:cubicBezTo>
                  <a:cubicBezTo>
                    <a:pt x="49126" y="179705"/>
                    <a:pt x="47368" y="179215"/>
                    <a:pt x="45956" y="178157"/>
                  </a:cubicBezTo>
                  <a:cubicBezTo>
                    <a:pt x="44337" y="176764"/>
                    <a:pt x="43500" y="174670"/>
                    <a:pt x="43711" y="172545"/>
                  </a:cubicBezTo>
                  <a:lnTo>
                    <a:pt x="44895" y="14969"/>
                  </a:lnTo>
                  <a:lnTo>
                    <a:pt x="6920" y="15280"/>
                  </a:lnTo>
                  <a:cubicBezTo>
                    <a:pt x="4744" y="15280"/>
                    <a:pt x="2691" y="14266"/>
                    <a:pt x="1370" y="12537"/>
                  </a:cubicBezTo>
                  <a:cubicBezTo>
                    <a:pt x="246" y="11068"/>
                    <a:pt x="-367" y="9273"/>
                    <a:pt x="-376" y="7423"/>
                  </a:cubicBezTo>
                  <a:cubicBezTo>
                    <a:pt x="-351" y="5571"/>
                    <a:pt x="360" y="3793"/>
                    <a:pt x="1619" y="2435"/>
                  </a:cubicBezTo>
                  <a:cubicBezTo>
                    <a:pt x="3047" y="897"/>
                    <a:pt x="5072" y="55"/>
                    <a:pt x="7169" y="127"/>
                  </a:cubicBezTo>
                  <a:close/>
                </a:path>
              </a:pathLst>
            </a:custGeom>
            <a:solidFill>
              <a:srgbClr val="FFFFFF"/>
            </a:solidFill>
            <a:ln w="6233" cap="flat">
              <a:solidFill>
                <a:srgbClr val="FFFFF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138" name="Forme libre : forme 137">
              <a:extLst>
                <a:ext uri="{FF2B5EF4-FFF2-40B4-BE49-F238E27FC236}">
                  <a16:creationId xmlns:a16="http://schemas.microsoft.com/office/drawing/2014/main" id="{EE00915E-F7E1-4095-B530-7C8FBCDF6857}"/>
                </a:ext>
              </a:extLst>
            </p:cNvPr>
            <p:cNvSpPr/>
            <p:nvPr/>
          </p:nvSpPr>
          <p:spPr>
            <a:xfrm>
              <a:off x="6430116" y="2713166"/>
              <a:ext cx="95411" cy="177653"/>
            </a:xfrm>
            <a:custGeom>
              <a:avLst/>
              <a:gdLst>
                <a:gd name="connsiteX0" fmla="*/ 39974 w 95411"/>
                <a:gd name="connsiteY0" fmla="*/ 162318 h 177653"/>
                <a:gd name="connsiteX1" fmla="*/ 39100 w 95411"/>
                <a:gd name="connsiteY1" fmla="*/ 14408 h 177653"/>
                <a:gd name="connsiteX2" fmla="*/ 6986 w 95411"/>
                <a:gd name="connsiteY2" fmla="*/ 14408 h 177653"/>
                <a:gd name="connsiteX3" fmla="*/ 1437 w 95411"/>
                <a:gd name="connsiteY3" fmla="*/ 12038 h 177653"/>
                <a:gd name="connsiteX4" fmla="*/ 1998 w 95411"/>
                <a:gd name="connsiteY4" fmla="*/ 1874 h 177653"/>
                <a:gd name="connsiteX5" fmla="*/ 7548 w 95411"/>
                <a:gd name="connsiteY5" fmla="*/ -371 h 177653"/>
                <a:gd name="connsiteX6" fmla="*/ 88612 w 95411"/>
                <a:gd name="connsiteY6" fmla="*/ -371 h 177653"/>
                <a:gd name="connsiteX7" fmla="*/ 93538 w 95411"/>
                <a:gd name="connsiteY7" fmla="*/ 1873 h 177653"/>
                <a:gd name="connsiteX8" fmla="*/ 95035 w 95411"/>
                <a:gd name="connsiteY8" fmla="*/ 7049 h 177653"/>
                <a:gd name="connsiteX9" fmla="*/ 93226 w 95411"/>
                <a:gd name="connsiteY9" fmla="*/ 12162 h 177653"/>
                <a:gd name="connsiteX10" fmla="*/ 88300 w 95411"/>
                <a:gd name="connsiteY10" fmla="*/ 14470 h 177653"/>
                <a:gd name="connsiteX11" fmla="*/ 52632 w 95411"/>
                <a:gd name="connsiteY11" fmla="*/ 14470 h 177653"/>
                <a:gd name="connsiteX12" fmla="*/ 54128 w 95411"/>
                <a:gd name="connsiteY12" fmla="*/ 162381 h 177653"/>
                <a:gd name="connsiteX13" fmla="*/ 87677 w 95411"/>
                <a:gd name="connsiteY13" fmla="*/ 162069 h 177653"/>
                <a:gd name="connsiteX14" fmla="*/ 92790 w 95411"/>
                <a:gd name="connsiteY14" fmla="*/ 164314 h 177653"/>
                <a:gd name="connsiteX15" fmla="*/ 94598 w 95411"/>
                <a:gd name="connsiteY15" fmla="*/ 169365 h 177653"/>
                <a:gd name="connsiteX16" fmla="*/ 93102 w 95411"/>
                <a:gd name="connsiteY16" fmla="*/ 174416 h 177653"/>
                <a:gd name="connsiteX17" fmla="*/ 88300 w 95411"/>
                <a:gd name="connsiteY17" fmla="*/ 176598 h 177653"/>
                <a:gd name="connsiteX18" fmla="*/ 6800 w 95411"/>
                <a:gd name="connsiteY18" fmla="*/ 177222 h 177653"/>
                <a:gd name="connsiteX19" fmla="*/ 1250 w 95411"/>
                <a:gd name="connsiteY19" fmla="*/ 174852 h 177653"/>
                <a:gd name="connsiteX20" fmla="*/ -372 w 95411"/>
                <a:gd name="connsiteY20" fmla="*/ 169801 h 177653"/>
                <a:gd name="connsiteX21" fmla="*/ 1811 w 95411"/>
                <a:gd name="connsiteY21" fmla="*/ 164938 h 177653"/>
                <a:gd name="connsiteX22" fmla="*/ 7361 w 95411"/>
                <a:gd name="connsiteY22" fmla="*/ 162693 h 177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95411" h="177653">
                  <a:moveTo>
                    <a:pt x="39974" y="162318"/>
                  </a:moveTo>
                  <a:lnTo>
                    <a:pt x="39100" y="14408"/>
                  </a:lnTo>
                  <a:lnTo>
                    <a:pt x="6986" y="14408"/>
                  </a:lnTo>
                  <a:cubicBezTo>
                    <a:pt x="4852" y="14625"/>
                    <a:pt x="2756" y="13730"/>
                    <a:pt x="1437" y="12038"/>
                  </a:cubicBezTo>
                  <a:cubicBezTo>
                    <a:pt x="-948" y="8987"/>
                    <a:pt x="-708" y="4643"/>
                    <a:pt x="1998" y="1874"/>
                  </a:cubicBezTo>
                  <a:cubicBezTo>
                    <a:pt x="3432" y="352"/>
                    <a:pt x="5459" y="-468"/>
                    <a:pt x="7548" y="-371"/>
                  </a:cubicBezTo>
                  <a:lnTo>
                    <a:pt x="88612" y="-371"/>
                  </a:lnTo>
                  <a:cubicBezTo>
                    <a:pt x="90539" y="-567"/>
                    <a:pt x="92422" y="291"/>
                    <a:pt x="93538" y="1873"/>
                  </a:cubicBezTo>
                  <a:cubicBezTo>
                    <a:pt x="94537" y="3413"/>
                    <a:pt x="95058" y="5214"/>
                    <a:pt x="95035" y="7049"/>
                  </a:cubicBezTo>
                  <a:cubicBezTo>
                    <a:pt x="95037" y="8911"/>
                    <a:pt x="94398" y="10716"/>
                    <a:pt x="93226" y="12162"/>
                  </a:cubicBezTo>
                  <a:cubicBezTo>
                    <a:pt x="92062" y="13693"/>
                    <a:pt x="90221" y="14555"/>
                    <a:pt x="88300" y="14470"/>
                  </a:cubicBezTo>
                  <a:lnTo>
                    <a:pt x="52632" y="14470"/>
                  </a:lnTo>
                  <a:lnTo>
                    <a:pt x="54128" y="162381"/>
                  </a:lnTo>
                  <a:lnTo>
                    <a:pt x="87677" y="162069"/>
                  </a:lnTo>
                  <a:cubicBezTo>
                    <a:pt x="89653" y="161894"/>
                    <a:pt x="91581" y="162740"/>
                    <a:pt x="92790" y="164314"/>
                  </a:cubicBezTo>
                  <a:cubicBezTo>
                    <a:pt x="93880" y="165781"/>
                    <a:pt x="94509" y="167539"/>
                    <a:pt x="94598" y="169365"/>
                  </a:cubicBezTo>
                  <a:cubicBezTo>
                    <a:pt x="94680" y="171169"/>
                    <a:pt x="94153" y="172948"/>
                    <a:pt x="93102" y="174416"/>
                  </a:cubicBezTo>
                  <a:cubicBezTo>
                    <a:pt x="91964" y="175897"/>
                    <a:pt x="90164" y="176715"/>
                    <a:pt x="88300" y="176598"/>
                  </a:cubicBezTo>
                  <a:lnTo>
                    <a:pt x="6800" y="177222"/>
                  </a:lnTo>
                  <a:cubicBezTo>
                    <a:pt x="4665" y="177439"/>
                    <a:pt x="2569" y="176544"/>
                    <a:pt x="1250" y="174852"/>
                  </a:cubicBezTo>
                  <a:cubicBezTo>
                    <a:pt x="140" y="173408"/>
                    <a:pt x="-433" y="171622"/>
                    <a:pt x="-372" y="169801"/>
                  </a:cubicBezTo>
                  <a:cubicBezTo>
                    <a:pt x="-260" y="167969"/>
                    <a:pt x="516" y="166239"/>
                    <a:pt x="1811" y="164938"/>
                  </a:cubicBezTo>
                  <a:cubicBezTo>
                    <a:pt x="3245" y="163416"/>
                    <a:pt x="5272" y="162596"/>
                    <a:pt x="7361" y="162693"/>
                  </a:cubicBezTo>
                  <a:close/>
                </a:path>
              </a:pathLst>
            </a:custGeom>
            <a:solidFill>
              <a:srgbClr val="FFFFFF"/>
            </a:solidFill>
            <a:ln w="6233" cap="flat">
              <a:solidFill>
                <a:srgbClr val="FFFFF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139" name="Forme libre : forme 138">
              <a:extLst>
                <a:ext uri="{FF2B5EF4-FFF2-40B4-BE49-F238E27FC236}">
                  <a16:creationId xmlns:a16="http://schemas.microsoft.com/office/drawing/2014/main" id="{5F7D3828-F2E5-43BE-94F2-D5658C0905C0}"/>
                </a:ext>
              </a:extLst>
            </p:cNvPr>
            <p:cNvSpPr/>
            <p:nvPr/>
          </p:nvSpPr>
          <p:spPr>
            <a:xfrm>
              <a:off x="6593155" y="2711936"/>
              <a:ext cx="106038" cy="179352"/>
            </a:xfrm>
            <a:custGeom>
              <a:avLst/>
              <a:gdLst>
                <a:gd name="connsiteX0" fmla="*/ 7386 w 106038"/>
                <a:gd name="connsiteY0" fmla="*/ 178951 h 179352"/>
                <a:gd name="connsiteX1" fmla="*/ 1899 w 106038"/>
                <a:gd name="connsiteY1" fmla="*/ 177454 h 179352"/>
                <a:gd name="connsiteX2" fmla="*/ -346 w 106038"/>
                <a:gd name="connsiteY2" fmla="*/ 172029 h 179352"/>
                <a:gd name="connsiteX3" fmla="*/ 776 w 106038"/>
                <a:gd name="connsiteY3" fmla="*/ 8716 h 179352"/>
                <a:gd name="connsiteX4" fmla="*/ 2335 w 106038"/>
                <a:gd name="connsiteY4" fmla="*/ 2979 h 179352"/>
                <a:gd name="connsiteX5" fmla="*/ 7635 w 106038"/>
                <a:gd name="connsiteY5" fmla="*/ 547 h 179352"/>
                <a:gd name="connsiteX6" fmla="*/ 97741 w 106038"/>
                <a:gd name="connsiteY6" fmla="*/ -388 h 179352"/>
                <a:gd name="connsiteX7" fmla="*/ 102730 w 106038"/>
                <a:gd name="connsiteY7" fmla="*/ 1919 h 179352"/>
                <a:gd name="connsiteX8" fmla="*/ 104663 w 106038"/>
                <a:gd name="connsiteY8" fmla="*/ 6907 h 179352"/>
                <a:gd name="connsiteX9" fmla="*/ 103166 w 106038"/>
                <a:gd name="connsiteY9" fmla="*/ 12021 h 179352"/>
                <a:gd name="connsiteX10" fmla="*/ 98053 w 106038"/>
                <a:gd name="connsiteY10" fmla="*/ 14453 h 179352"/>
                <a:gd name="connsiteX11" fmla="*/ 14806 w 106038"/>
                <a:gd name="connsiteY11" fmla="*/ 15388 h 179352"/>
                <a:gd name="connsiteX12" fmla="*/ 13933 w 106038"/>
                <a:gd name="connsiteY12" fmla="*/ 82484 h 179352"/>
                <a:gd name="connsiteX13" fmla="*/ 93688 w 106038"/>
                <a:gd name="connsiteY13" fmla="*/ 80988 h 179352"/>
                <a:gd name="connsiteX14" fmla="*/ 98490 w 106038"/>
                <a:gd name="connsiteY14" fmla="*/ 83232 h 179352"/>
                <a:gd name="connsiteX15" fmla="*/ 100236 w 106038"/>
                <a:gd name="connsiteY15" fmla="*/ 88408 h 179352"/>
                <a:gd name="connsiteX16" fmla="*/ 98802 w 106038"/>
                <a:gd name="connsiteY16" fmla="*/ 93521 h 179352"/>
                <a:gd name="connsiteX17" fmla="*/ 94000 w 106038"/>
                <a:gd name="connsiteY17" fmla="*/ 95829 h 179352"/>
                <a:gd name="connsiteX18" fmla="*/ 13933 w 106038"/>
                <a:gd name="connsiteY18" fmla="*/ 97325 h 179352"/>
                <a:gd name="connsiteX19" fmla="*/ 13372 w 106038"/>
                <a:gd name="connsiteY19" fmla="*/ 164172 h 179352"/>
                <a:gd name="connsiteX20" fmla="*/ 98926 w 106038"/>
                <a:gd name="connsiteY20" fmla="*/ 163237 h 179352"/>
                <a:gd name="connsiteX21" fmla="*/ 103915 w 106038"/>
                <a:gd name="connsiteY21" fmla="*/ 165544 h 179352"/>
                <a:gd name="connsiteX22" fmla="*/ 105661 w 106038"/>
                <a:gd name="connsiteY22" fmla="*/ 170657 h 179352"/>
                <a:gd name="connsiteX23" fmla="*/ 104227 w 106038"/>
                <a:gd name="connsiteY23" fmla="*/ 175833 h 179352"/>
                <a:gd name="connsiteX24" fmla="*/ 99238 w 106038"/>
                <a:gd name="connsiteY24" fmla="*/ 178078 h 179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6038" h="179352">
                  <a:moveTo>
                    <a:pt x="7386" y="178951"/>
                  </a:moveTo>
                  <a:cubicBezTo>
                    <a:pt x="5450" y="178998"/>
                    <a:pt x="3542" y="178478"/>
                    <a:pt x="1899" y="177454"/>
                  </a:cubicBezTo>
                  <a:cubicBezTo>
                    <a:pt x="292" y="176133"/>
                    <a:pt x="-549" y="174099"/>
                    <a:pt x="-346" y="172029"/>
                  </a:cubicBezTo>
                  <a:lnTo>
                    <a:pt x="776" y="8716"/>
                  </a:lnTo>
                  <a:cubicBezTo>
                    <a:pt x="713" y="6691"/>
                    <a:pt x="1255" y="4693"/>
                    <a:pt x="2335" y="2979"/>
                  </a:cubicBezTo>
                  <a:cubicBezTo>
                    <a:pt x="3536" y="1274"/>
                    <a:pt x="5560" y="346"/>
                    <a:pt x="7635" y="547"/>
                  </a:cubicBezTo>
                  <a:lnTo>
                    <a:pt x="97741" y="-388"/>
                  </a:lnTo>
                  <a:cubicBezTo>
                    <a:pt x="99686" y="-506"/>
                    <a:pt x="101560" y="361"/>
                    <a:pt x="102730" y="1919"/>
                  </a:cubicBezTo>
                  <a:cubicBezTo>
                    <a:pt x="103873" y="3343"/>
                    <a:pt x="104548" y="5085"/>
                    <a:pt x="104663" y="6907"/>
                  </a:cubicBezTo>
                  <a:cubicBezTo>
                    <a:pt x="104718" y="8727"/>
                    <a:pt x="104194" y="10518"/>
                    <a:pt x="103166" y="12021"/>
                  </a:cubicBezTo>
                  <a:cubicBezTo>
                    <a:pt x="102026" y="13695"/>
                    <a:pt x="100071" y="14624"/>
                    <a:pt x="98053" y="14453"/>
                  </a:cubicBezTo>
                  <a:lnTo>
                    <a:pt x="14806" y="15388"/>
                  </a:lnTo>
                  <a:lnTo>
                    <a:pt x="13933" y="82484"/>
                  </a:lnTo>
                  <a:lnTo>
                    <a:pt x="93688" y="80988"/>
                  </a:lnTo>
                  <a:cubicBezTo>
                    <a:pt x="95568" y="80862"/>
                    <a:pt x="97381" y="81710"/>
                    <a:pt x="98490" y="83232"/>
                  </a:cubicBezTo>
                  <a:cubicBezTo>
                    <a:pt x="99564" y="84751"/>
                    <a:pt x="100170" y="86550"/>
                    <a:pt x="100236" y="88408"/>
                  </a:cubicBezTo>
                  <a:cubicBezTo>
                    <a:pt x="100376" y="90228"/>
                    <a:pt x="99868" y="92040"/>
                    <a:pt x="98802" y="93521"/>
                  </a:cubicBezTo>
                  <a:cubicBezTo>
                    <a:pt x="97715" y="95077"/>
                    <a:pt x="95894" y="95952"/>
                    <a:pt x="94000" y="95829"/>
                  </a:cubicBezTo>
                  <a:lnTo>
                    <a:pt x="13933" y="97325"/>
                  </a:lnTo>
                  <a:lnTo>
                    <a:pt x="13372" y="164172"/>
                  </a:lnTo>
                  <a:lnTo>
                    <a:pt x="98926" y="163237"/>
                  </a:lnTo>
                  <a:cubicBezTo>
                    <a:pt x="100871" y="163119"/>
                    <a:pt x="102745" y="163986"/>
                    <a:pt x="103915" y="165544"/>
                  </a:cubicBezTo>
                  <a:cubicBezTo>
                    <a:pt x="105078" y="166991"/>
                    <a:pt x="105696" y="168801"/>
                    <a:pt x="105661" y="170657"/>
                  </a:cubicBezTo>
                  <a:cubicBezTo>
                    <a:pt x="105675" y="172482"/>
                    <a:pt x="105178" y="174275"/>
                    <a:pt x="104227" y="175833"/>
                  </a:cubicBezTo>
                  <a:cubicBezTo>
                    <a:pt x="103074" y="177406"/>
                    <a:pt x="101180" y="178258"/>
                    <a:pt x="99238" y="178078"/>
                  </a:cubicBezTo>
                  <a:close/>
                </a:path>
              </a:pathLst>
            </a:custGeom>
            <a:solidFill>
              <a:srgbClr val="FFFFFF"/>
            </a:solidFill>
            <a:ln w="6233" cap="flat">
              <a:solidFill>
                <a:srgbClr val="FFFFFF"/>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grpSp>
      <p:grpSp>
        <p:nvGrpSpPr>
          <p:cNvPr id="307" name="POE">
            <a:extLst>
              <a:ext uri="{FF2B5EF4-FFF2-40B4-BE49-F238E27FC236}">
                <a16:creationId xmlns:a16="http://schemas.microsoft.com/office/drawing/2014/main" id="{AABF882B-F549-4FB8-B010-0A9E6800ECDD}"/>
              </a:ext>
            </a:extLst>
          </p:cNvPr>
          <p:cNvGrpSpPr/>
          <p:nvPr/>
        </p:nvGrpSpPr>
        <p:grpSpPr>
          <a:xfrm>
            <a:off x="6445614" y="3899903"/>
            <a:ext cx="2608196" cy="3016684"/>
            <a:chOff x="6391014" y="3846563"/>
            <a:chExt cx="2608196" cy="3016684"/>
          </a:xfrm>
        </p:grpSpPr>
        <p:sp>
          <p:nvSpPr>
            <p:cNvPr id="308" name="Forme libre : forme 279">
              <a:extLst>
                <a:ext uri="{FF2B5EF4-FFF2-40B4-BE49-F238E27FC236}">
                  <a16:creationId xmlns:a16="http://schemas.microsoft.com/office/drawing/2014/main" id="{BB652E5F-3F28-4F91-8214-D481258F25D6}"/>
                </a:ext>
              </a:extLst>
            </p:cNvPr>
            <p:cNvSpPr/>
            <p:nvPr/>
          </p:nvSpPr>
          <p:spPr>
            <a:xfrm>
              <a:off x="7389480" y="5500305"/>
              <a:ext cx="1209546" cy="1362630"/>
            </a:xfrm>
            <a:custGeom>
              <a:avLst/>
              <a:gdLst>
                <a:gd name="connsiteX0" fmla="*/ 167806 w 1209546"/>
                <a:gd name="connsiteY0" fmla="*/ 1362231 h 1362630"/>
                <a:gd name="connsiteX1" fmla="*/ 1209171 w 1209546"/>
                <a:gd name="connsiteY1" fmla="*/ 1362231 h 1362630"/>
                <a:gd name="connsiteX2" fmla="*/ 809212 w 1209546"/>
                <a:gd name="connsiteY2" fmla="*/ -23 h 1362630"/>
                <a:gd name="connsiteX3" fmla="*/ 32678 w 1209546"/>
                <a:gd name="connsiteY3" fmla="*/ 129680 h 1362630"/>
                <a:gd name="connsiteX4" fmla="*/ 32678 w 1209546"/>
                <a:gd name="connsiteY4" fmla="*/ 490915 h 1362630"/>
                <a:gd name="connsiteX5" fmla="*/ 167806 w 1209546"/>
                <a:gd name="connsiteY5" fmla="*/ 1362231 h 1362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09546" h="1362630">
                  <a:moveTo>
                    <a:pt x="167806" y="1362231"/>
                  </a:moveTo>
                  <a:lnTo>
                    <a:pt x="1209171" y="1362231"/>
                  </a:lnTo>
                  <a:cubicBezTo>
                    <a:pt x="1138333" y="900789"/>
                    <a:pt x="944215" y="-21723"/>
                    <a:pt x="809212" y="-23"/>
                  </a:cubicBezTo>
                  <a:cubicBezTo>
                    <a:pt x="694724" y="18684"/>
                    <a:pt x="143425" y="100248"/>
                    <a:pt x="32678" y="129680"/>
                  </a:cubicBezTo>
                  <a:cubicBezTo>
                    <a:pt x="-5172" y="195530"/>
                    <a:pt x="-17207" y="242921"/>
                    <a:pt x="32678" y="490915"/>
                  </a:cubicBezTo>
                  <a:cubicBezTo>
                    <a:pt x="66164" y="658469"/>
                    <a:pt x="139434" y="1078881"/>
                    <a:pt x="167806" y="1362231"/>
                  </a:cubicBezTo>
                  <a:close/>
                </a:path>
              </a:pathLst>
            </a:custGeom>
            <a:solidFill>
              <a:srgbClr val="313759"/>
            </a:solidFill>
            <a:ln w="62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309" name="Forme libre : forme 280">
              <a:extLst>
                <a:ext uri="{FF2B5EF4-FFF2-40B4-BE49-F238E27FC236}">
                  <a16:creationId xmlns:a16="http://schemas.microsoft.com/office/drawing/2014/main" id="{9D83F99C-13BD-45A4-8BCF-3814F71738FC}"/>
                </a:ext>
              </a:extLst>
            </p:cNvPr>
            <p:cNvSpPr/>
            <p:nvPr/>
          </p:nvSpPr>
          <p:spPr>
            <a:xfrm rot="-4846800">
              <a:off x="7596350" y="4606049"/>
              <a:ext cx="270255" cy="270255"/>
            </a:xfrm>
            <a:custGeom>
              <a:avLst/>
              <a:gdLst>
                <a:gd name="connsiteX0" fmla="*/ 269880 w 270255"/>
                <a:gd name="connsiteY0" fmla="*/ 134729 h 270255"/>
                <a:gd name="connsiteX1" fmla="*/ 134752 w 270255"/>
                <a:gd name="connsiteY1" fmla="*/ 269857 h 270255"/>
                <a:gd name="connsiteX2" fmla="*/ -377 w 270255"/>
                <a:gd name="connsiteY2" fmla="*/ 134729 h 270255"/>
                <a:gd name="connsiteX3" fmla="*/ 134752 w 270255"/>
                <a:gd name="connsiteY3" fmla="*/ -399 h 270255"/>
                <a:gd name="connsiteX4" fmla="*/ 269880 w 270255"/>
                <a:gd name="connsiteY4" fmla="*/ 134729 h 2702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0255" h="270255">
                  <a:moveTo>
                    <a:pt x="269880" y="134729"/>
                  </a:moveTo>
                  <a:cubicBezTo>
                    <a:pt x="269880" y="209358"/>
                    <a:pt x="209381" y="269857"/>
                    <a:pt x="134752" y="269857"/>
                  </a:cubicBezTo>
                  <a:cubicBezTo>
                    <a:pt x="60122" y="269857"/>
                    <a:pt x="-377" y="209358"/>
                    <a:pt x="-377" y="134729"/>
                  </a:cubicBezTo>
                  <a:cubicBezTo>
                    <a:pt x="-377" y="60100"/>
                    <a:pt x="60122" y="-399"/>
                    <a:pt x="134752" y="-399"/>
                  </a:cubicBezTo>
                  <a:cubicBezTo>
                    <a:pt x="209381" y="-399"/>
                    <a:pt x="269880" y="60100"/>
                    <a:pt x="269880" y="134729"/>
                  </a:cubicBezTo>
                  <a:close/>
                </a:path>
              </a:pathLst>
            </a:custGeom>
            <a:solidFill>
              <a:srgbClr val="FFFFFF"/>
            </a:solidFill>
            <a:ln w="62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310" name="Forme libre : forme 281">
              <a:extLst>
                <a:ext uri="{FF2B5EF4-FFF2-40B4-BE49-F238E27FC236}">
                  <a16:creationId xmlns:a16="http://schemas.microsoft.com/office/drawing/2014/main" id="{2D395F8F-3AC2-4D40-92DD-369AD53B6460}"/>
                </a:ext>
              </a:extLst>
            </p:cNvPr>
            <p:cNvSpPr/>
            <p:nvPr/>
          </p:nvSpPr>
          <p:spPr>
            <a:xfrm>
              <a:off x="7596074" y="4766738"/>
              <a:ext cx="149532" cy="149532"/>
            </a:xfrm>
            <a:custGeom>
              <a:avLst/>
              <a:gdLst>
                <a:gd name="connsiteX0" fmla="*/ 149532 w 149532"/>
                <a:gd name="connsiteY0" fmla="*/ 74766 h 149532"/>
                <a:gd name="connsiteX1" fmla="*/ 74766 w 149532"/>
                <a:gd name="connsiteY1" fmla="*/ 149532 h 149532"/>
                <a:gd name="connsiteX2" fmla="*/ 0 w 149532"/>
                <a:gd name="connsiteY2" fmla="*/ 74766 h 149532"/>
                <a:gd name="connsiteX3" fmla="*/ 74766 w 149532"/>
                <a:gd name="connsiteY3" fmla="*/ 0 h 149532"/>
                <a:gd name="connsiteX4" fmla="*/ 149532 w 149532"/>
                <a:gd name="connsiteY4" fmla="*/ 74766 h 1495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9532" h="149532">
                  <a:moveTo>
                    <a:pt x="149532" y="74766"/>
                  </a:moveTo>
                  <a:cubicBezTo>
                    <a:pt x="149532" y="116058"/>
                    <a:pt x="116058" y="149532"/>
                    <a:pt x="74766" y="149532"/>
                  </a:cubicBezTo>
                  <a:cubicBezTo>
                    <a:pt x="33474" y="149532"/>
                    <a:pt x="0" y="116058"/>
                    <a:pt x="0" y="74766"/>
                  </a:cubicBezTo>
                  <a:cubicBezTo>
                    <a:pt x="0" y="33474"/>
                    <a:pt x="33474" y="0"/>
                    <a:pt x="74766" y="0"/>
                  </a:cubicBezTo>
                  <a:cubicBezTo>
                    <a:pt x="116058" y="0"/>
                    <a:pt x="149532" y="33474"/>
                    <a:pt x="149532" y="74766"/>
                  </a:cubicBezTo>
                  <a:close/>
                </a:path>
              </a:pathLst>
            </a:custGeom>
            <a:solidFill>
              <a:srgbClr val="313759"/>
            </a:solidFill>
            <a:ln w="62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311" name="Forme libre : forme 282">
              <a:extLst>
                <a:ext uri="{FF2B5EF4-FFF2-40B4-BE49-F238E27FC236}">
                  <a16:creationId xmlns:a16="http://schemas.microsoft.com/office/drawing/2014/main" id="{AE5856A6-1473-47C3-A5D4-B8E4BD19D3D1}"/>
                </a:ext>
              </a:extLst>
            </p:cNvPr>
            <p:cNvSpPr/>
            <p:nvPr/>
          </p:nvSpPr>
          <p:spPr>
            <a:xfrm>
              <a:off x="7654503" y="4131693"/>
              <a:ext cx="615511" cy="850177"/>
            </a:xfrm>
            <a:custGeom>
              <a:avLst/>
              <a:gdLst>
                <a:gd name="connsiteX0" fmla="*/ 571314 w 615511"/>
                <a:gd name="connsiteY0" fmla="*/ 849778 h 850177"/>
                <a:gd name="connsiteX1" fmla="*/ 90790 w 615511"/>
                <a:gd name="connsiteY1" fmla="*/ -399 h 850177"/>
                <a:gd name="connsiteX2" fmla="*/ -376 w 615511"/>
                <a:gd name="connsiteY2" fmla="*/ 119327 h 850177"/>
                <a:gd name="connsiteX3" fmla="*/ 464808 w 615511"/>
                <a:gd name="connsiteY3" fmla="*/ 669629 h 850177"/>
              </a:gdLst>
              <a:ahLst/>
              <a:cxnLst>
                <a:cxn ang="0">
                  <a:pos x="connsiteX0" y="connsiteY0"/>
                </a:cxn>
                <a:cxn ang="0">
                  <a:pos x="connsiteX1" y="connsiteY1"/>
                </a:cxn>
                <a:cxn ang="0">
                  <a:pos x="connsiteX2" y="connsiteY2"/>
                </a:cxn>
                <a:cxn ang="0">
                  <a:pos x="connsiteX3" y="connsiteY3"/>
                </a:cxn>
              </a:cxnLst>
              <a:rect l="l" t="t" r="r" b="b"/>
              <a:pathLst>
                <a:path w="615511" h="850177">
                  <a:moveTo>
                    <a:pt x="571314" y="849778"/>
                  </a:moveTo>
                  <a:cubicBezTo>
                    <a:pt x="641528" y="710472"/>
                    <a:pt x="707190" y="54538"/>
                    <a:pt x="90790" y="-399"/>
                  </a:cubicBezTo>
                  <a:lnTo>
                    <a:pt x="-376" y="119327"/>
                  </a:lnTo>
                  <a:lnTo>
                    <a:pt x="464808" y="669629"/>
                  </a:lnTo>
                  <a:close/>
                </a:path>
              </a:pathLst>
            </a:custGeom>
            <a:solidFill>
              <a:srgbClr val="FFB600"/>
            </a:solidFill>
            <a:ln w="62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312" name="Forme libre : forme 283">
              <a:extLst>
                <a:ext uri="{FF2B5EF4-FFF2-40B4-BE49-F238E27FC236}">
                  <a16:creationId xmlns:a16="http://schemas.microsoft.com/office/drawing/2014/main" id="{C9225303-5C63-4714-86C3-074740989851}"/>
                </a:ext>
              </a:extLst>
            </p:cNvPr>
            <p:cNvSpPr/>
            <p:nvPr/>
          </p:nvSpPr>
          <p:spPr>
            <a:xfrm>
              <a:off x="7006800" y="4713672"/>
              <a:ext cx="270255" cy="270255"/>
            </a:xfrm>
            <a:custGeom>
              <a:avLst/>
              <a:gdLst>
                <a:gd name="connsiteX0" fmla="*/ 270256 w 270255"/>
                <a:gd name="connsiteY0" fmla="*/ 135128 h 270255"/>
                <a:gd name="connsiteX1" fmla="*/ 135128 w 270255"/>
                <a:gd name="connsiteY1" fmla="*/ 270256 h 270255"/>
                <a:gd name="connsiteX2" fmla="*/ 0 w 270255"/>
                <a:gd name="connsiteY2" fmla="*/ 135128 h 270255"/>
                <a:gd name="connsiteX3" fmla="*/ 135128 w 270255"/>
                <a:gd name="connsiteY3" fmla="*/ 0 h 270255"/>
                <a:gd name="connsiteX4" fmla="*/ 270256 w 270255"/>
                <a:gd name="connsiteY4" fmla="*/ 135128 h 2702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0255" h="270255">
                  <a:moveTo>
                    <a:pt x="270256" y="135128"/>
                  </a:moveTo>
                  <a:cubicBezTo>
                    <a:pt x="270256" y="209757"/>
                    <a:pt x="209757" y="270256"/>
                    <a:pt x="135128" y="270256"/>
                  </a:cubicBezTo>
                  <a:cubicBezTo>
                    <a:pt x="60499" y="270256"/>
                    <a:pt x="0" y="209757"/>
                    <a:pt x="0" y="135128"/>
                  </a:cubicBezTo>
                  <a:cubicBezTo>
                    <a:pt x="0" y="60499"/>
                    <a:pt x="60499" y="0"/>
                    <a:pt x="135128" y="0"/>
                  </a:cubicBezTo>
                  <a:cubicBezTo>
                    <a:pt x="209757" y="0"/>
                    <a:pt x="270256" y="60499"/>
                    <a:pt x="270256" y="135128"/>
                  </a:cubicBezTo>
                  <a:close/>
                </a:path>
              </a:pathLst>
            </a:custGeom>
            <a:solidFill>
              <a:srgbClr val="FFFFFF"/>
            </a:solidFill>
            <a:ln w="62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313" name="Forme libre : forme 284">
              <a:extLst>
                <a:ext uri="{FF2B5EF4-FFF2-40B4-BE49-F238E27FC236}">
                  <a16:creationId xmlns:a16="http://schemas.microsoft.com/office/drawing/2014/main" id="{ADE59212-DB93-447E-BE74-70BF1D7998B0}"/>
                </a:ext>
              </a:extLst>
            </p:cNvPr>
            <p:cNvSpPr/>
            <p:nvPr/>
          </p:nvSpPr>
          <p:spPr>
            <a:xfrm>
              <a:off x="7006800" y="4874679"/>
              <a:ext cx="149532" cy="149532"/>
            </a:xfrm>
            <a:custGeom>
              <a:avLst/>
              <a:gdLst>
                <a:gd name="connsiteX0" fmla="*/ 149532 w 149532"/>
                <a:gd name="connsiteY0" fmla="*/ 74766 h 149532"/>
                <a:gd name="connsiteX1" fmla="*/ 74766 w 149532"/>
                <a:gd name="connsiteY1" fmla="*/ 149532 h 149532"/>
                <a:gd name="connsiteX2" fmla="*/ 0 w 149532"/>
                <a:gd name="connsiteY2" fmla="*/ 74766 h 149532"/>
                <a:gd name="connsiteX3" fmla="*/ 74766 w 149532"/>
                <a:gd name="connsiteY3" fmla="*/ 0 h 149532"/>
                <a:gd name="connsiteX4" fmla="*/ 149532 w 149532"/>
                <a:gd name="connsiteY4" fmla="*/ 74766 h 1495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9532" h="149532">
                  <a:moveTo>
                    <a:pt x="149532" y="74766"/>
                  </a:moveTo>
                  <a:cubicBezTo>
                    <a:pt x="149532" y="116058"/>
                    <a:pt x="116058" y="149532"/>
                    <a:pt x="74766" y="149532"/>
                  </a:cubicBezTo>
                  <a:cubicBezTo>
                    <a:pt x="33474" y="149532"/>
                    <a:pt x="0" y="116058"/>
                    <a:pt x="0" y="74766"/>
                  </a:cubicBezTo>
                  <a:cubicBezTo>
                    <a:pt x="0" y="33474"/>
                    <a:pt x="33474" y="0"/>
                    <a:pt x="74766" y="0"/>
                  </a:cubicBezTo>
                  <a:cubicBezTo>
                    <a:pt x="116058" y="0"/>
                    <a:pt x="149532" y="33474"/>
                    <a:pt x="149532" y="74766"/>
                  </a:cubicBezTo>
                  <a:close/>
                </a:path>
              </a:pathLst>
            </a:custGeom>
            <a:solidFill>
              <a:srgbClr val="313759"/>
            </a:solidFill>
            <a:ln w="62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314" name="Forme libre : forme 285">
              <a:extLst>
                <a:ext uri="{FF2B5EF4-FFF2-40B4-BE49-F238E27FC236}">
                  <a16:creationId xmlns:a16="http://schemas.microsoft.com/office/drawing/2014/main" id="{4C4A6185-E189-45D6-9BEA-12205CBC7259}"/>
                </a:ext>
              </a:extLst>
            </p:cNvPr>
            <p:cNvSpPr/>
            <p:nvPr/>
          </p:nvSpPr>
          <p:spPr>
            <a:xfrm>
              <a:off x="8119687" y="4766746"/>
              <a:ext cx="234310" cy="302694"/>
            </a:xfrm>
            <a:custGeom>
              <a:avLst/>
              <a:gdLst>
                <a:gd name="connsiteX0" fmla="*/ 45020 w 234310"/>
                <a:gd name="connsiteY0" fmla="*/ 54842 h 302694"/>
                <a:gd name="connsiteX1" fmla="*/ 231031 w 234310"/>
                <a:gd name="connsiteY1" fmla="*/ 81718 h 302694"/>
                <a:gd name="connsiteX2" fmla="*/ 45020 w 234310"/>
                <a:gd name="connsiteY2" fmla="*/ 294480 h 302694"/>
                <a:gd name="connsiteX3" fmla="*/ 45020 w 234310"/>
                <a:gd name="connsiteY3" fmla="*/ 54842 h 302694"/>
              </a:gdLst>
              <a:ahLst/>
              <a:cxnLst>
                <a:cxn ang="0">
                  <a:pos x="connsiteX0" y="connsiteY0"/>
                </a:cxn>
                <a:cxn ang="0">
                  <a:pos x="connsiteX1" y="connsiteY1"/>
                </a:cxn>
                <a:cxn ang="0">
                  <a:pos x="connsiteX2" y="connsiteY2"/>
                </a:cxn>
                <a:cxn ang="0">
                  <a:pos x="connsiteX3" y="connsiteY3"/>
                </a:cxn>
              </a:cxnLst>
              <a:rect l="l" t="t" r="r" b="b"/>
              <a:pathLst>
                <a:path w="234310" h="302694">
                  <a:moveTo>
                    <a:pt x="45020" y="54842"/>
                  </a:moveTo>
                  <a:cubicBezTo>
                    <a:pt x="73392" y="-20673"/>
                    <a:pt x="209143" y="-25225"/>
                    <a:pt x="231031" y="81718"/>
                  </a:cubicBezTo>
                  <a:cubicBezTo>
                    <a:pt x="252918" y="188660"/>
                    <a:pt x="147161" y="338255"/>
                    <a:pt x="45020" y="294480"/>
                  </a:cubicBezTo>
                  <a:cubicBezTo>
                    <a:pt x="-57121" y="250705"/>
                    <a:pt x="45020" y="54842"/>
                    <a:pt x="45020" y="54842"/>
                  </a:cubicBezTo>
                  <a:close/>
                </a:path>
              </a:pathLst>
            </a:custGeom>
            <a:solidFill>
              <a:srgbClr val="DBAA7D"/>
            </a:solidFill>
            <a:ln w="62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315" name="Forme libre : forme 286">
              <a:extLst>
                <a:ext uri="{FF2B5EF4-FFF2-40B4-BE49-F238E27FC236}">
                  <a16:creationId xmlns:a16="http://schemas.microsoft.com/office/drawing/2014/main" id="{84F71941-11DD-4C57-86C5-9D6AF0F859AF}"/>
                </a:ext>
              </a:extLst>
            </p:cNvPr>
            <p:cNvSpPr/>
            <p:nvPr/>
          </p:nvSpPr>
          <p:spPr>
            <a:xfrm>
              <a:off x="6944104" y="4207210"/>
              <a:ext cx="1282078" cy="1283467"/>
            </a:xfrm>
            <a:custGeom>
              <a:avLst/>
              <a:gdLst>
                <a:gd name="connsiteX0" fmla="*/ 79094 w 1282078"/>
                <a:gd name="connsiteY0" fmla="*/ 1053372 h 1283467"/>
                <a:gd name="connsiteX1" fmla="*/ 786598 w 1282078"/>
                <a:gd name="connsiteY1" fmla="*/ 1259151 h 1283467"/>
                <a:gd name="connsiteX2" fmla="*/ 1275291 w 1282078"/>
                <a:gd name="connsiteY2" fmla="*/ 675862 h 1283467"/>
                <a:gd name="connsiteX3" fmla="*/ 451054 w 1282078"/>
                <a:gd name="connsiteY3" fmla="*/ 19803 h 1283467"/>
                <a:gd name="connsiteX4" fmla="*/ 53527 w 1282078"/>
                <a:gd name="connsiteY4" fmla="*/ 332524 h 1283467"/>
                <a:gd name="connsiteX5" fmla="*/ 79094 w 1282078"/>
                <a:gd name="connsiteY5" fmla="*/ 1053372 h 1283467"/>
                <a:gd name="connsiteX6" fmla="*/ 651657 w 1282078"/>
                <a:gd name="connsiteY6" fmla="*/ 533252 h 1283467"/>
                <a:gd name="connsiteX7" fmla="*/ 786785 w 1282078"/>
                <a:gd name="connsiteY7" fmla="*/ 398124 h 1283467"/>
                <a:gd name="connsiteX8" fmla="*/ 921914 w 1282078"/>
                <a:gd name="connsiteY8" fmla="*/ 533252 h 1283467"/>
                <a:gd name="connsiteX9" fmla="*/ 786785 w 1282078"/>
                <a:gd name="connsiteY9" fmla="*/ 668379 h 1283467"/>
                <a:gd name="connsiteX10" fmla="*/ 786723 w 1282078"/>
                <a:gd name="connsiteY10" fmla="*/ 668379 h 1283467"/>
                <a:gd name="connsiteX11" fmla="*/ 651657 w 1282078"/>
                <a:gd name="connsiteY11" fmla="*/ 533252 h 1283467"/>
                <a:gd name="connsiteX12" fmla="*/ 62320 w 1282078"/>
                <a:gd name="connsiteY12" fmla="*/ 641192 h 1283467"/>
                <a:gd name="connsiteX13" fmla="*/ 197448 w 1282078"/>
                <a:gd name="connsiteY13" fmla="*/ 506064 h 1283467"/>
                <a:gd name="connsiteX14" fmla="*/ 332576 w 1282078"/>
                <a:gd name="connsiteY14" fmla="*/ 641192 h 1283467"/>
                <a:gd name="connsiteX15" fmla="*/ 197448 w 1282078"/>
                <a:gd name="connsiteY15" fmla="*/ 776320 h 1283467"/>
                <a:gd name="connsiteX16" fmla="*/ 62320 w 1282078"/>
                <a:gd name="connsiteY16" fmla="*/ 641192 h 1283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82078" h="1283467">
                  <a:moveTo>
                    <a:pt x="79094" y="1053372"/>
                  </a:moveTo>
                  <a:cubicBezTo>
                    <a:pt x="170260" y="1218744"/>
                    <a:pt x="472941" y="1335538"/>
                    <a:pt x="786598" y="1259151"/>
                  </a:cubicBezTo>
                  <a:cubicBezTo>
                    <a:pt x="1100254" y="1182763"/>
                    <a:pt x="1322870" y="967320"/>
                    <a:pt x="1275291" y="675862"/>
                  </a:cubicBezTo>
                  <a:cubicBezTo>
                    <a:pt x="1219918" y="335018"/>
                    <a:pt x="1092958" y="-99611"/>
                    <a:pt x="451054" y="19803"/>
                  </a:cubicBezTo>
                  <a:cubicBezTo>
                    <a:pt x="329520" y="42439"/>
                    <a:pt x="137460" y="139217"/>
                    <a:pt x="53527" y="332524"/>
                  </a:cubicBezTo>
                  <a:cubicBezTo>
                    <a:pt x="-30405" y="525831"/>
                    <a:pt x="-12072" y="888002"/>
                    <a:pt x="79094" y="1053372"/>
                  </a:cubicBezTo>
                  <a:close/>
                  <a:moveTo>
                    <a:pt x="651657" y="533252"/>
                  </a:moveTo>
                  <a:cubicBezTo>
                    <a:pt x="651657" y="458623"/>
                    <a:pt x="712156" y="398124"/>
                    <a:pt x="786785" y="398124"/>
                  </a:cubicBezTo>
                  <a:cubicBezTo>
                    <a:pt x="861415" y="398124"/>
                    <a:pt x="921914" y="458623"/>
                    <a:pt x="921914" y="533252"/>
                  </a:cubicBezTo>
                  <a:cubicBezTo>
                    <a:pt x="921914" y="607881"/>
                    <a:pt x="861415" y="668379"/>
                    <a:pt x="786785" y="668379"/>
                  </a:cubicBezTo>
                  <a:cubicBezTo>
                    <a:pt x="786765" y="668379"/>
                    <a:pt x="786744" y="668379"/>
                    <a:pt x="786723" y="668379"/>
                  </a:cubicBezTo>
                  <a:cubicBezTo>
                    <a:pt x="712118" y="668345"/>
                    <a:pt x="651657" y="607856"/>
                    <a:pt x="651657" y="533252"/>
                  </a:cubicBezTo>
                  <a:close/>
                  <a:moveTo>
                    <a:pt x="62320" y="641192"/>
                  </a:moveTo>
                  <a:cubicBezTo>
                    <a:pt x="62320" y="566563"/>
                    <a:pt x="122819" y="506064"/>
                    <a:pt x="197448" y="506064"/>
                  </a:cubicBezTo>
                  <a:cubicBezTo>
                    <a:pt x="272077" y="506064"/>
                    <a:pt x="332576" y="566563"/>
                    <a:pt x="332576" y="641192"/>
                  </a:cubicBezTo>
                  <a:cubicBezTo>
                    <a:pt x="332576" y="715821"/>
                    <a:pt x="272077" y="776320"/>
                    <a:pt x="197448" y="776320"/>
                  </a:cubicBezTo>
                  <a:cubicBezTo>
                    <a:pt x="122819" y="776320"/>
                    <a:pt x="62320" y="715821"/>
                    <a:pt x="62320" y="641192"/>
                  </a:cubicBezTo>
                  <a:close/>
                </a:path>
              </a:pathLst>
            </a:custGeom>
            <a:solidFill>
              <a:srgbClr val="DBAA7D"/>
            </a:solidFill>
            <a:ln w="62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316" name="Forme libre : forme 287">
              <a:extLst>
                <a:ext uri="{FF2B5EF4-FFF2-40B4-BE49-F238E27FC236}">
                  <a16:creationId xmlns:a16="http://schemas.microsoft.com/office/drawing/2014/main" id="{48D55128-4D35-4C22-8C16-CB1F4D1EDC26}"/>
                </a:ext>
              </a:extLst>
            </p:cNvPr>
            <p:cNvSpPr/>
            <p:nvPr/>
          </p:nvSpPr>
          <p:spPr>
            <a:xfrm>
              <a:off x="8172820" y="4251544"/>
              <a:ext cx="52335" cy="198019"/>
            </a:xfrm>
            <a:custGeom>
              <a:avLst/>
              <a:gdLst>
                <a:gd name="connsiteX0" fmla="*/ -256 w 52335"/>
                <a:gd name="connsiteY0" fmla="*/ 113154 h 198019"/>
                <a:gd name="connsiteX1" fmla="*/ 17391 w 52335"/>
                <a:gd name="connsiteY1" fmla="*/ -399 h 198019"/>
                <a:gd name="connsiteX2" fmla="*/ 37407 w 52335"/>
                <a:gd name="connsiteY2" fmla="*/ 182432 h 198019"/>
                <a:gd name="connsiteX3" fmla="*/ -256 w 52335"/>
                <a:gd name="connsiteY3" fmla="*/ 113154 h 198019"/>
              </a:gdLst>
              <a:ahLst/>
              <a:cxnLst>
                <a:cxn ang="0">
                  <a:pos x="connsiteX0" y="connsiteY0"/>
                </a:cxn>
                <a:cxn ang="0">
                  <a:pos x="connsiteX1" y="connsiteY1"/>
                </a:cxn>
                <a:cxn ang="0">
                  <a:pos x="connsiteX2" y="connsiteY2"/>
                </a:cxn>
                <a:cxn ang="0">
                  <a:pos x="connsiteX3" y="connsiteY3"/>
                </a:cxn>
              </a:cxnLst>
              <a:rect l="l" t="t" r="r" b="b"/>
              <a:pathLst>
                <a:path w="52335" h="198019">
                  <a:moveTo>
                    <a:pt x="-256" y="113154"/>
                  </a:moveTo>
                  <a:cubicBezTo>
                    <a:pt x="17391" y="91204"/>
                    <a:pt x="17391" y="-399"/>
                    <a:pt x="17391" y="-399"/>
                  </a:cubicBezTo>
                  <a:cubicBezTo>
                    <a:pt x="17391" y="-399"/>
                    <a:pt x="79312" y="124315"/>
                    <a:pt x="37407" y="182432"/>
                  </a:cubicBezTo>
                  <a:cubicBezTo>
                    <a:pt x="-4497" y="240549"/>
                    <a:pt x="-256" y="113154"/>
                    <a:pt x="-256" y="113154"/>
                  </a:cubicBezTo>
                  <a:close/>
                </a:path>
              </a:pathLst>
            </a:custGeom>
            <a:solidFill>
              <a:srgbClr val="FFB600"/>
            </a:solidFill>
            <a:ln w="62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317" name="Forme libre : forme 288">
              <a:extLst>
                <a:ext uri="{FF2B5EF4-FFF2-40B4-BE49-F238E27FC236}">
                  <a16:creationId xmlns:a16="http://schemas.microsoft.com/office/drawing/2014/main" id="{ACC47374-FE44-4DC9-8C9B-B4EDF6459AFB}"/>
                </a:ext>
              </a:extLst>
            </p:cNvPr>
            <p:cNvSpPr/>
            <p:nvPr/>
          </p:nvSpPr>
          <p:spPr>
            <a:xfrm>
              <a:off x="8199005" y="4426472"/>
              <a:ext cx="119226" cy="55294"/>
            </a:xfrm>
            <a:custGeom>
              <a:avLst/>
              <a:gdLst>
                <a:gd name="connsiteX0" fmla="*/ 11222 w 119226"/>
                <a:gd name="connsiteY0" fmla="*/ 7504 h 55294"/>
                <a:gd name="connsiteX1" fmla="*/ 118851 w 119226"/>
                <a:gd name="connsiteY1" fmla="*/ 54895 h 55294"/>
                <a:gd name="connsiteX2" fmla="*/ -376 w 119226"/>
                <a:gd name="connsiteY2" fmla="*/ 54895 h 55294"/>
              </a:gdLst>
              <a:ahLst/>
              <a:cxnLst>
                <a:cxn ang="0">
                  <a:pos x="connsiteX0" y="connsiteY0"/>
                </a:cxn>
                <a:cxn ang="0">
                  <a:pos x="connsiteX1" y="connsiteY1"/>
                </a:cxn>
                <a:cxn ang="0">
                  <a:pos x="connsiteX2" y="connsiteY2"/>
                </a:cxn>
              </a:cxnLst>
              <a:rect l="l" t="t" r="r" b="b"/>
              <a:pathLst>
                <a:path w="119226" h="55294">
                  <a:moveTo>
                    <a:pt x="11222" y="7504"/>
                  </a:moveTo>
                  <a:cubicBezTo>
                    <a:pt x="60547" y="-25358"/>
                    <a:pt x="118851" y="54895"/>
                    <a:pt x="118851" y="54895"/>
                  </a:cubicBezTo>
                  <a:lnTo>
                    <a:pt x="-376" y="54895"/>
                  </a:lnTo>
                  <a:close/>
                </a:path>
              </a:pathLst>
            </a:custGeom>
            <a:solidFill>
              <a:srgbClr val="FFB600"/>
            </a:solidFill>
            <a:ln w="62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318" name="Forme libre : forme 289">
              <a:extLst>
                <a:ext uri="{FF2B5EF4-FFF2-40B4-BE49-F238E27FC236}">
                  <a16:creationId xmlns:a16="http://schemas.microsoft.com/office/drawing/2014/main" id="{0E61F832-C8AC-4270-93E2-16663871F7F9}"/>
                </a:ext>
              </a:extLst>
            </p:cNvPr>
            <p:cNvSpPr/>
            <p:nvPr/>
          </p:nvSpPr>
          <p:spPr>
            <a:xfrm>
              <a:off x="7636111" y="4383366"/>
              <a:ext cx="219744" cy="128601"/>
            </a:xfrm>
            <a:custGeom>
              <a:avLst/>
              <a:gdLst>
                <a:gd name="connsiteX0" fmla="*/ 34416 w 219744"/>
                <a:gd name="connsiteY0" fmla="*/ -398 h 128601"/>
                <a:gd name="connsiteX1" fmla="*/ 18016 w 219744"/>
                <a:gd name="connsiteY1" fmla="*/ 123506 h 128601"/>
                <a:gd name="connsiteX2" fmla="*/ 218868 w 219744"/>
                <a:gd name="connsiteY2" fmla="*/ 42441 h 128601"/>
                <a:gd name="connsiteX3" fmla="*/ 34416 w 219744"/>
                <a:gd name="connsiteY3" fmla="*/ -398 h 128601"/>
              </a:gdLst>
              <a:ahLst/>
              <a:cxnLst>
                <a:cxn ang="0">
                  <a:pos x="connsiteX0" y="connsiteY0"/>
                </a:cxn>
                <a:cxn ang="0">
                  <a:pos x="connsiteX1" y="connsiteY1"/>
                </a:cxn>
                <a:cxn ang="0">
                  <a:pos x="connsiteX2" y="connsiteY2"/>
                </a:cxn>
                <a:cxn ang="0">
                  <a:pos x="connsiteX3" y="connsiteY3"/>
                </a:cxn>
              </a:cxnLst>
              <a:rect l="l" t="t" r="r" b="b"/>
              <a:pathLst>
                <a:path w="219744" h="128601">
                  <a:moveTo>
                    <a:pt x="34416" y="-398"/>
                  </a:moveTo>
                  <a:cubicBezTo>
                    <a:pt x="-255" y="36019"/>
                    <a:pt x="-14784" y="101618"/>
                    <a:pt x="18016" y="123506"/>
                  </a:cubicBezTo>
                  <a:cubicBezTo>
                    <a:pt x="50816" y="145393"/>
                    <a:pt x="230031" y="86091"/>
                    <a:pt x="218868" y="42441"/>
                  </a:cubicBezTo>
                  <a:cubicBezTo>
                    <a:pt x="207706" y="-1209"/>
                    <a:pt x="34416" y="-398"/>
                    <a:pt x="34416" y="-398"/>
                  </a:cubicBezTo>
                  <a:close/>
                </a:path>
              </a:pathLst>
            </a:custGeom>
            <a:solidFill>
              <a:srgbClr val="FFB600"/>
            </a:solidFill>
            <a:ln w="62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319" name="Forme libre : forme 290">
              <a:extLst>
                <a:ext uri="{FF2B5EF4-FFF2-40B4-BE49-F238E27FC236}">
                  <a16:creationId xmlns:a16="http://schemas.microsoft.com/office/drawing/2014/main" id="{8760EBD3-746F-4AE0-A60F-D84039C522E1}"/>
                </a:ext>
              </a:extLst>
            </p:cNvPr>
            <p:cNvSpPr/>
            <p:nvPr/>
          </p:nvSpPr>
          <p:spPr>
            <a:xfrm>
              <a:off x="7064204" y="4540133"/>
              <a:ext cx="99960" cy="110319"/>
            </a:xfrm>
            <a:custGeom>
              <a:avLst/>
              <a:gdLst>
                <a:gd name="connsiteX0" fmla="*/ 91815 w 99960"/>
                <a:gd name="connsiteY0" fmla="*/ -399 h 110319"/>
                <a:gd name="connsiteX1" fmla="*/ 16986 w 99960"/>
                <a:gd name="connsiteY1" fmla="*/ 108975 h 110319"/>
                <a:gd name="connsiteX2" fmla="*/ 91815 w 99960"/>
                <a:gd name="connsiteY2" fmla="*/ -399 h 110319"/>
              </a:gdLst>
              <a:ahLst/>
              <a:cxnLst>
                <a:cxn ang="0">
                  <a:pos x="connsiteX0" y="connsiteY0"/>
                </a:cxn>
                <a:cxn ang="0">
                  <a:pos x="connsiteX1" y="connsiteY1"/>
                </a:cxn>
                <a:cxn ang="0">
                  <a:pos x="connsiteX2" y="connsiteY2"/>
                </a:cxn>
              </a:cxnLst>
              <a:rect l="l" t="t" r="r" b="b"/>
              <a:pathLst>
                <a:path w="99960" h="110319">
                  <a:moveTo>
                    <a:pt x="91815" y="-399"/>
                  </a:moveTo>
                  <a:cubicBezTo>
                    <a:pt x="115822" y="32401"/>
                    <a:pt x="82336" y="119950"/>
                    <a:pt x="16986" y="108975"/>
                  </a:cubicBezTo>
                  <a:cubicBezTo>
                    <a:pt x="-48364" y="98001"/>
                    <a:pt x="91815" y="-399"/>
                    <a:pt x="91815" y="-399"/>
                  </a:cubicBezTo>
                  <a:close/>
                </a:path>
              </a:pathLst>
            </a:custGeom>
            <a:solidFill>
              <a:srgbClr val="FFB600"/>
            </a:solidFill>
            <a:ln w="62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320" name="Forme libre : forme 291">
              <a:extLst>
                <a:ext uri="{FF2B5EF4-FFF2-40B4-BE49-F238E27FC236}">
                  <a16:creationId xmlns:a16="http://schemas.microsoft.com/office/drawing/2014/main" id="{3DC9903E-A3F8-4A41-896C-78A5F4EBCEAC}"/>
                </a:ext>
              </a:extLst>
            </p:cNvPr>
            <p:cNvSpPr/>
            <p:nvPr/>
          </p:nvSpPr>
          <p:spPr>
            <a:xfrm>
              <a:off x="6982487" y="3846563"/>
              <a:ext cx="822331" cy="588821"/>
            </a:xfrm>
            <a:custGeom>
              <a:avLst/>
              <a:gdLst>
                <a:gd name="connsiteX0" fmla="*/ 817556 w 822331"/>
                <a:gd name="connsiteY0" fmla="*/ 291528 h 588821"/>
                <a:gd name="connsiteX1" fmla="*/ 347071 w 822331"/>
                <a:gd name="connsiteY1" fmla="*/ 587413 h 588821"/>
                <a:gd name="connsiteX2" fmla="*/ 553 w 822331"/>
                <a:gd name="connsiteY2" fmla="*/ 318529 h 588821"/>
                <a:gd name="connsiteX3" fmla="*/ 190243 w 822331"/>
                <a:gd name="connsiteY3" fmla="*/ 223247 h 588821"/>
                <a:gd name="connsiteX4" fmla="*/ 274114 w 822331"/>
                <a:gd name="connsiteY4" fmla="*/ 4249 h 588821"/>
                <a:gd name="connsiteX5" fmla="*/ 525725 w 822331"/>
                <a:gd name="connsiteY5" fmla="*/ 163821 h 588821"/>
                <a:gd name="connsiteX6" fmla="*/ 751894 w 822331"/>
                <a:gd name="connsiteY6" fmla="*/ 40042 h 588821"/>
                <a:gd name="connsiteX7" fmla="*/ 817556 w 822331"/>
                <a:gd name="connsiteY7" fmla="*/ 291528 h 5888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22331" h="588821">
                  <a:moveTo>
                    <a:pt x="817556" y="291528"/>
                  </a:moveTo>
                  <a:cubicBezTo>
                    <a:pt x="802029" y="384191"/>
                    <a:pt x="657049" y="569142"/>
                    <a:pt x="347071" y="587413"/>
                  </a:cubicBezTo>
                  <a:cubicBezTo>
                    <a:pt x="37094" y="605683"/>
                    <a:pt x="11528" y="370660"/>
                    <a:pt x="553" y="318529"/>
                  </a:cubicBezTo>
                  <a:cubicBezTo>
                    <a:pt x="-10422" y="266398"/>
                    <a:pt x="77190" y="139938"/>
                    <a:pt x="190243" y="223247"/>
                  </a:cubicBezTo>
                  <a:cubicBezTo>
                    <a:pt x="120902" y="98533"/>
                    <a:pt x="219427" y="15536"/>
                    <a:pt x="274114" y="4249"/>
                  </a:cubicBezTo>
                  <a:cubicBezTo>
                    <a:pt x="328801" y="-7038"/>
                    <a:pt x="412671" y="-11777"/>
                    <a:pt x="525725" y="163821"/>
                  </a:cubicBezTo>
                  <a:cubicBezTo>
                    <a:pt x="533021" y="-10779"/>
                    <a:pt x="697144" y="-14895"/>
                    <a:pt x="751894" y="40042"/>
                  </a:cubicBezTo>
                  <a:cubicBezTo>
                    <a:pt x="806644" y="94979"/>
                    <a:pt x="833083" y="199115"/>
                    <a:pt x="817556" y="291528"/>
                  </a:cubicBezTo>
                  <a:close/>
                </a:path>
              </a:pathLst>
            </a:custGeom>
            <a:solidFill>
              <a:srgbClr val="FFB600"/>
            </a:solidFill>
            <a:ln w="62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321" name="Forme libre : forme 292">
              <a:extLst>
                <a:ext uri="{FF2B5EF4-FFF2-40B4-BE49-F238E27FC236}">
                  <a16:creationId xmlns:a16="http://schemas.microsoft.com/office/drawing/2014/main" id="{B1171E1C-F20B-4AF5-B17D-05BD92AACCF3}"/>
                </a:ext>
              </a:extLst>
            </p:cNvPr>
            <p:cNvSpPr/>
            <p:nvPr/>
          </p:nvSpPr>
          <p:spPr>
            <a:xfrm>
              <a:off x="7290438" y="4434920"/>
              <a:ext cx="131722" cy="716277"/>
            </a:xfrm>
            <a:custGeom>
              <a:avLst/>
              <a:gdLst>
                <a:gd name="connsiteX0" fmla="*/ 4013 w 131722"/>
                <a:gd name="connsiteY0" fmla="*/ 582594 h 716277"/>
                <a:gd name="connsiteX1" fmla="*/ 22720 w 131722"/>
                <a:gd name="connsiteY1" fmla="*/ 550730 h 716277"/>
                <a:gd name="connsiteX2" fmla="*/ 56206 w 131722"/>
                <a:gd name="connsiteY2" fmla="*/ 532459 h 716277"/>
                <a:gd name="connsiteX3" fmla="*/ 93620 w 131722"/>
                <a:gd name="connsiteY3" fmla="*/ 535140 h 716277"/>
                <a:gd name="connsiteX4" fmla="*/ 105656 w 131722"/>
                <a:gd name="connsiteY4" fmla="*/ 540191 h 716277"/>
                <a:gd name="connsiteX5" fmla="*/ 34693 w 131722"/>
                <a:gd name="connsiteY5" fmla="*/ 864 h 716277"/>
                <a:gd name="connsiteX6" fmla="*/ 35691 w 131722"/>
                <a:gd name="connsiteY6" fmla="*/ 864 h 716277"/>
                <a:gd name="connsiteX7" fmla="*/ 128042 w 131722"/>
                <a:gd name="connsiteY7" fmla="*/ 559210 h 716277"/>
                <a:gd name="connsiteX8" fmla="*/ 131347 w 131722"/>
                <a:gd name="connsiteY8" fmla="*/ 579975 h 716277"/>
                <a:gd name="connsiteX9" fmla="*/ 113637 w 131722"/>
                <a:gd name="connsiteY9" fmla="*/ 567815 h 716277"/>
                <a:gd name="connsiteX10" fmla="*/ 87385 w 131722"/>
                <a:gd name="connsiteY10" fmla="*/ 554408 h 716277"/>
                <a:gd name="connsiteX11" fmla="*/ 60260 w 131722"/>
                <a:gd name="connsiteY11" fmla="*/ 552662 h 716277"/>
                <a:gd name="connsiteX12" fmla="*/ 37312 w 131722"/>
                <a:gd name="connsiteY12" fmla="*/ 565445 h 716277"/>
                <a:gd name="connsiteX13" fmla="*/ 23532 w 131722"/>
                <a:gd name="connsiteY13" fmla="*/ 589141 h 716277"/>
                <a:gd name="connsiteX14" fmla="*/ 26837 w 131722"/>
                <a:gd name="connsiteY14" fmla="*/ 645262 h 716277"/>
                <a:gd name="connsiteX15" fmla="*/ 41865 w 131722"/>
                <a:gd name="connsiteY15" fmla="*/ 670205 h 716277"/>
                <a:gd name="connsiteX16" fmla="*/ 63254 w 131722"/>
                <a:gd name="connsiteY16" fmla="*/ 691220 h 716277"/>
                <a:gd name="connsiteX17" fmla="*/ 71485 w 131722"/>
                <a:gd name="connsiteY17" fmla="*/ 698079 h 716277"/>
                <a:gd name="connsiteX18" fmla="*/ 76910 w 131722"/>
                <a:gd name="connsiteY18" fmla="*/ 704003 h 716277"/>
                <a:gd name="connsiteX19" fmla="*/ 79029 w 131722"/>
                <a:gd name="connsiteY19" fmla="*/ 713170 h 716277"/>
                <a:gd name="connsiteX20" fmla="*/ 70049 w 131722"/>
                <a:gd name="connsiteY20" fmla="*/ 715664 h 716277"/>
                <a:gd name="connsiteX21" fmla="*/ 61569 w 131722"/>
                <a:gd name="connsiteY21" fmla="*/ 713170 h 716277"/>
                <a:gd name="connsiteX22" fmla="*/ 51217 w 131722"/>
                <a:gd name="connsiteY22" fmla="*/ 706934 h 716277"/>
                <a:gd name="connsiteX23" fmla="*/ 26274 w 131722"/>
                <a:gd name="connsiteY23" fmla="*/ 682927 h 716277"/>
                <a:gd name="connsiteX24" fmla="*/ 7942 w 131722"/>
                <a:gd name="connsiteY24" fmla="*/ 652808 h 716277"/>
                <a:gd name="connsiteX25" fmla="*/ 4013 w 131722"/>
                <a:gd name="connsiteY25" fmla="*/ 582594 h 716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31722" h="716277">
                  <a:moveTo>
                    <a:pt x="4013" y="582594"/>
                  </a:moveTo>
                  <a:cubicBezTo>
                    <a:pt x="7611" y="570629"/>
                    <a:pt x="14027" y="559702"/>
                    <a:pt x="22720" y="550730"/>
                  </a:cubicBezTo>
                  <a:cubicBezTo>
                    <a:pt x="31839" y="541475"/>
                    <a:pt x="43489" y="535119"/>
                    <a:pt x="56206" y="532459"/>
                  </a:cubicBezTo>
                  <a:cubicBezTo>
                    <a:pt x="68698" y="530082"/>
                    <a:pt x="81594" y="531007"/>
                    <a:pt x="93620" y="535140"/>
                  </a:cubicBezTo>
                  <a:cubicBezTo>
                    <a:pt x="97729" y="536581"/>
                    <a:pt x="101748" y="538268"/>
                    <a:pt x="105656" y="540191"/>
                  </a:cubicBezTo>
                  <a:cubicBezTo>
                    <a:pt x="80713" y="360478"/>
                    <a:pt x="57079" y="180204"/>
                    <a:pt x="34693" y="864"/>
                  </a:cubicBezTo>
                  <a:cubicBezTo>
                    <a:pt x="34693" y="-757"/>
                    <a:pt x="35379" y="-882"/>
                    <a:pt x="35691" y="864"/>
                  </a:cubicBezTo>
                  <a:cubicBezTo>
                    <a:pt x="65747" y="186501"/>
                    <a:pt x="98547" y="372700"/>
                    <a:pt x="128042" y="559210"/>
                  </a:cubicBezTo>
                  <a:lnTo>
                    <a:pt x="131347" y="579975"/>
                  </a:lnTo>
                  <a:lnTo>
                    <a:pt x="113637" y="567815"/>
                  </a:lnTo>
                  <a:cubicBezTo>
                    <a:pt x="105586" y="562093"/>
                    <a:pt x="96741" y="557576"/>
                    <a:pt x="87385" y="554408"/>
                  </a:cubicBezTo>
                  <a:cubicBezTo>
                    <a:pt x="78660" y="551426"/>
                    <a:pt x="69296" y="550824"/>
                    <a:pt x="60260" y="552662"/>
                  </a:cubicBezTo>
                  <a:cubicBezTo>
                    <a:pt x="51533" y="554607"/>
                    <a:pt x="43560" y="559048"/>
                    <a:pt x="37312" y="565445"/>
                  </a:cubicBezTo>
                  <a:cubicBezTo>
                    <a:pt x="30922" y="572152"/>
                    <a:pt x="26200" y="580270"/>
                    <a:pt x="23532" y="589141"/>
                  </a:cubicBezTo>
                  <a:cubicBezTo>
                    <a:pt x="18071" y="607663"/>
                    <a:pt x="19240" y="627509"/>
                    <a:pt x="26837" y="645262"/>
                  </a:cubicBezTo>
                  <a:cubicBezTo>
                    <a:pt x="30713" y="654209"/>
                    <a:pt x="35766" y="662597"/>
                    <a:pt x="41865" y="670205"/>
                  </a:cubicBezTo>
                  <a:cubicBezTo>
                    <a:pt x="48233" y="677945"/>
                    <a:pt x="55403" y="684989"/>
                    <a:pt x="63254" y="691220"/>
                  </a:cubicBezTo>
                  <a:cubicBezTo>
                    <a:pt x="66193" y="693261"/>
                    <a:pt x="68947" y="695556"/>
                    <a:pt x="71485" y="698079"/>
                  </a:cubicBezTo>
                  <a:cubicBezTo>
                    <a:pt x="73451" y="699903"/>
                    <a:pt x="75265" y="701884"/>
                    <a:pt x="76910" y="704003"/>
                  </a:cubicBezTo>
                  <a:cubicBezTo>
                    <a:pt x="79528" y="707745"/>
                    <a:pt x="80213" y="710987"/>
                    <a:pt x="79029" y="713170"/>
                  </a:cubicBezTo>
                  <a:cubicBezTo>
                    <a:pt x="77844" y="715352"/>
                    <a:pt x="74851" y="716350"/>
                    <a:pt x="70049" y="715664"/>
                  </a:cubicBezTo>
                  <a:cubicBezTo>
                    <a:pt x="67130" y="715188"/>
                    <a:pt x="64281" y="714350"/>
                    <a:pt x="61569" y="713170"/>
                  </a:cubicBezTo>
                  <a:cubicBezTo>
                    <a:pt x="57969" y="711350"/>
                    <a:pt x="54509" y="709265"/>
                    <a:pt x="51217" y="706934"/>
                  </a:cubicBezTo>
                  <a:cubicBezTo>
                    <a:pt x="42018" y="699904"/>
                    <a:pt x="33650" y="691850"/>
                    <a:pt x="26274" y="682927"/>
                  </a:cubicBezTo>
                  <a:cubicBezTo>
                    <a:pt x="18812" y="673774"/>
                    <a:pt x="12644" y="663640"/>
                    <a:pt x="7942" y="652808"/>
                  </a:cubicBezTo>
                  <a:cubicBezTo>
                    <a:pt x="-1585" y="630594"/>
                    <a:pt x="-2975" y="605732"/>
                    <a:pt x="4013" y="582594"/>
                  </a:cubicBezTo>
                  <a:close/>
                </a:path>
              </a:pathLst>
            </a:custGeom>
            <a:solidFill>
              <a:srgbClr val="CC9B72"/>
            </a:solidFill>
            <a:ln w="62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322" name="Forme libre : forme 293">
              <a:extLst>
                <a:ext uri="{FF2B5EF4-FFF2-40B4-BE49-F238E27FC236}">
                  <a16:creationId xmlns:a16="http://schemas.microsoft.com/office/drawing/2014/main" id="{C8A7A494-8261-4C4D-8BCC-9F3F5B0F91DF}"/>
                </a:ext>
              </a:extLst>
            </p:cNvPr>
            <p:cNvSpPr/>
            <p:nvPr/>
          </p:nvSpPr>
          <p:spPr>
            <a:xfrm>
              <a:off x="7486762" y="5015107"/>
              <a:ext cx="412033" cy="282699"/>
            </a:xfrm>
            <a:custGeom>
              <a:avLst/>
              <a:gdLst>
                <a:gd name="connsiteX0" fmla="*/ 71584 w 412033"/>
                <a:gd name="connsiteY0" fmla="*/ 182869 h 282699"/>
                <a:gd name="connsiteX1" fmla="*/ 254914 w 412033"/>
                <a:gd name="connsiteY1" fmla="*/ 181061 h 282699"/>
                <a:gd name="connsiteX2" fmla="*/ 364351 w 412033"/>
                <a:gd name="connsiteY2" fmla="*/ 23422 h 282699"/>
                <a:gd name="connsiteX3" fmla="*/ 408001 w 412033"/>
                <a:gd name="connsiteY3" fmla="*/ -399 h 282699"/>
                <a:gd name="connsiteX4" fmla="*/ 317645 w 412033"/>
                <a:gd name="connsiteY4" fmla="*/ 245475 h 282699"/>
                <a:gd name="connsiteX5" fmla="*/ -376 w 412033"/>
                <a:gd name="connsiteY5" fmla="*/ 222029 h 2826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2033" h="282699">
                  <a:moveTo>
                    <a:pt x="71584" y="182869"/>
                  </a:moveTo>
                  <a:cubicBezTo>
                    <a:pt x="120971" y="194904"/>
                    <a:pt x="195238" y="205380"/>
                    <a:pt x="254914" y="181061"/>
                  </a:cubicBezTo>
                  <a:cubicBezTo>
                    <a:pt x="326001" y="152127"/>
                    <a:pt x="354685" y="80915"/>
                    <a:pt x="364351" y="23422"/>
                  </a:cubicBezTo>
                  <a:lnTo>
                    <a:pt x="408001" y="-399"/>
                  </a:lnTo>
                  <a:cubicBezTo>
                    <a:pt x="418913" y="88023"/>
                    <a:pt x="409934" y="184739"/>
                    <a:pt x="317645" y="245475"/>
                  </a:cubicBezTo>
                  <a:cubicBezTo>
                    <a:pt x="247431" y="291682"/>
                    <a:pt x="76136" y="305089"/>
                    <a:pt x="-376" y="222029"/>
                  </a:cubicBezTo>
                  <a:close/>
                </a:path>
              </a:pathLst>
            </a:custGeom>
            <a:solidFill>
              <a:srgbClr val="1A2247"/>
            </a:solidFill>
            <a:ln w="62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323" name="Forme libre : forme 294">
              <a:extLst>
                <a:ext uri="{FF2B5EF4-FFF2-40B4-BE49-F238E27FC236}">
                  <a16:creationId xmlns:a16="http://schemas.microsoft.com/office/drawing/2014/main" id="{E2F15D6E-30C6-4C98-9124-5CACB0324517}"/>
                </a:ext>
              </a:extLst>
            </p:cNvPr>
            <p:cNvSpPr/>
            <p:nvPr/>
          </p:nvSpPr>
          <p:spPr>
            <a:xfrm>
              <a:off x="7558723" y="5038927"/>
              <a:ext cx="292766" cy="172363"/>
            </a:xfrm>
            <a:custGeom>
              <a:avLst/>
              <a:gdLst>
                <a:gd name="connsiteX0" fmla="*/ 182953 w 292766"/>
                <a:gd name="connsiteY0" fmla="*/ 157240 h 172363"/>
                <a:gd name="connsiteX1" fmla="*/ -376 w 292766"/>
                <a:gd name="connsiteY1" fmla="*/ 159048 h 172363"/>
                <a:gd name="connsiteX2" fmla="*/ 292390 w 292766"/>
                <a:gd name="connsiteY2" fmla="*/ -399 h 172363"/>
                <a:gd name="connsiteX3" fmla="*/ 182953 w 292766"/>
                <a:gd name="connsiteY3" fmla="*/ 157240 h 172363"/>
              </a:gdLst>
              <a:ahLst/>
              <a:cxnLst>
                <a:cxn ang="0">
                  <a:pos x="connsiteX0" y="connsiteY0"/>
                </a:cxn>
                <a:cxn ang="0">
                  <a:pos x="connsiteX1" y="connsiteY1"/>
                </a:cxn>
                <a:cxn ang="0">
                  <a:pos x="connsiteX2" y="connsiteY2"/>
                </a:cxn>
                <a:cxn ang="0">
                  <a:pos x="connsiteX3" y="connsiteY3"/>
                </a:cxn>
              </a:cxnLst>
              <a:rect l="l" t="t" r="r" b="b"/>
              <a:pathLst>
                <a:path w="292766" h="172363">
                  <a:moveTo>
                    <a:pt x="182953" y="157240"/>
                  </a:moveTo>
                  <a:cubicBezTo>
                    <a:pt x="123278" y="181559"/>
                    <a:pt x="49010" y="171083"/>
                    <a:pt x="-376" y="159048"/>
                  </a:cubicBezTo>
                  <a:lnTo>
                    <a:pt x="292390" y="-399"/>
                  </a:lnTo>
                  <a:cubicBezTo>
                    <a:pt x="282912" y="57095"/>
                    <a:pt x="254228" y="128306"/>
                    <a:pt x="182953" y="157240"/>
                  </a:cubicBezTo>
                  <a:close/>
                </a:path>
              </a:pathLst>
            </a:custGeom>
            <a:solidFill>
              <a:srgbClr val="FFFFFF"/>
            </a:solidFill>
            <a:ln w="62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324" name="Forme libre : forme 295">
              <a:extLst>
                <a:ext uri="{FF2B5EF4-FFF2-40B4-BE49-F238E27FC236}">
                  <a16:creationId xmlns:a16="http://schemas.microsoft.com/office/drawing/2014/main" id="{5A43CF78-57B4-4E52-A2D4-D4648E843923}"/>
                </a:ext>
              </a:extLst>
            </p:cNvPr>
            <p:cNvSpPr/>
            <p:nvPr/>
          </p:nvSpPr>
          <p:spPr>
            <a:xfrm>
              <a:off x="8219505" y="4843296"/>
              <a:ext cx="78266" cy="146003"/>
            </a:xfrm>
            <a:custGeom>
              <a:avLst/>
              <a:gdLst>
                <a:gd name="connsiteX0" fmla="*/ 76 w 78266"/>
                <a:gd name="connsiteY0" fmla="*/ 88976 h 146003"/>
                <a:gd name="connsiteX1" fmla="*/ 52581 w 78266"/>
                <a:gd name="connsiteY1" fmla="*/ 45014 h 146003"/>
                <a:gd name="connsiteX2" fmla="*/ 57757 w 78266"/>
                <a:gd name="connsiteY2" fmla="*/ 44017 h 146003"/>
                <a:gd name="connsiteX3" fmla="*/ 42604 w 78266"/>
                <a:gd name="connsiteY3" fmla="*/ 22503 h 146003"/>
                <a:gd name="connsiteX4" fmla="*/ 39424 w 78266"/>
                <a:gd name="connsiteY4" fmla="*/ 18388 h 146003"/>
                <a:gd name="connsiteX5" fmla="*/ 36119 w 78266"/>
                <a:gd name="connsiteY5" fmla="*/ 10219 h 146003"/>
                <a:gd name="connsiteX6" fmla="*/ 39049 w 78266"/>
                <a:gd name="connsiteY6" fmla="*/ 1801 h 146003"/>
                <a:gd name="connsiteX7" fmla="*/ 53578 w 78266"/>
                <a:gd name="connsiteY7" fmla="*/ 1801 h 146003"/>
                <a:gd name="connsiteX8" fmla="*/ 76027 w 78266"/>
                <a:gd name="connsiteY8" fmla="*/ 39215 h 146003"/>
                <a:gd name="connsiteX9" fmla="*/ 76464 w 78266"/>
                <a:gd name="connsiteY9" fmla="*/ 77814 h 146003"/>
                <a:gd name="connsiteX10" fmla="*/ 45971 w 78266"/>
                <a:gd name="connsiteY10" fmla="*/ 144910 h 146003"/>
                <a:gd name="connsiteX11" fmla="*/ 43540 w 78266"/>
                <a:gd name="connsiteY11" fmla="*/ 143102 h 146003"/>
                <a:gd name="connsiteX12" fmla="*/ 62745 w 78266"/>
                <a:gd name="connsiteY12" fmla="*/ 77004 h 146003"/>
                <a:gd name="connsiteX13" fmla="*/ 61935 w 78266"/>
                <a:gd name="connsiteY13" fmla="*/ 66777 h 146003"/>
                <a:gd name="connsiteX14" fmla="*/ 949 w 78266"/>
                <a:gd name="connsiteY14" fmla="*/ 92094 h 146003"/>
                <a:gd name="connsiteX15" fmla="*/ 76 w 78266"/>
                <a:gd name="connsiteY15" fmla="*/ 88976 h 146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8266" h="146003">
                  <a:moveTo>
                    <a:pt x="76" y="88976"/>
                  </a:moveTo>
                  <a:cubicBezTo>
                    <a:pt x="21364" y="79551"/>
                    <a:pt x="39562" y="64314"/>
                    <a:pt x="52581" y="45014"/>
                  </a:cubicBezTo>
                  <a:cubicBezTo>
                    <a:pt x="53392" y="43642"/>
                    <a:pt x="55324" y="43456"/>
                    <a:pt x="57757" y="44017"/>
                  </a:cubicBezTo>
                  <a:cubicBezTo>
                    <a:pt x="54576" y="34102"/>
                    <a:pt x="48029" y="24748"/>
                    <a:pt x="42604" y="22503"/>
                  </a:cubicBezTo>
                  <a:cubicBezTo>
                    <a:pt x="41045" y="22503"/>
                    <a:pt x="40671" y="20321"/>
                    <a:pt x="39424" y="18388"/>
                  </a:cubicBezTo>
                  <a:cubicBezTo>
                    <a:pt x="38030" y="15793"/>
                    <a:pt x="36922" y="13053"/>
                    <a:pt x="36119" y="10219"/>
                  </a:cubicBezTo>
                  <a:cubicBezTo>
                    <a:pt x="35292" y="7078"/>
                    <a:pt x="36451" y="3749"/>
                    <a:pt x="39049" y="1801"/>
                  </a:cubicBezTo>
                  <a:cubicBezTo>
                    <a:pt x="43448" y="-1132"/>
                    <a:pt x="49179" y="-1132"/>
                    <a:pt x="53578" y="1801"/>
                  </a:cubicBezTo>
                  <a:cubicBezTo>
                    <a:pt x="68981" y="12152"/>
                    <a:pt x="73159" y="26245"/>
                    <a:pt x="76027" y="39215"/>
                  </a:cubicBezTo>
                  <a:cubicBezTo>
                    <a:pt x="78354" y="51964"/>
                    <a:pt x="78502" y="65016"/>
                    <a:pt x="76464" y="77814"/>
                  </a:cubicBezTo>
                  <a:cubicBezTo>
                    <a:pt x="72585" y="102535"/>
                    <a:pt x="62044" y="125731"/>
                    <a:pt x="45971" y="144910"/>
                  </a:cubicBezTo>
                  <a:cubicBezTo>
                    <a:pt x="44662" y="146594"/>
                    <a:pt x="42479" y="144910"/>
                    <a:pt x="43540" y="143102"/>
                  </a:cubicBezTo>
                  <a:cubicBezTo>
                    <a:pt x="56084" y="123338"/>
                    <a:pt x="62745" y="100412"/>
                    <a:pt x="62745" y="77004"/>
                  </a:cubicBezTo>
                  <a:cubicBezTo>
                    <a:pt x="62745" y="73511"/>
                    <a:pt x="62247" y="70207"/>
                    <a:pt x="61935" y="66777"/>
                  </a:cubicBezTo>
                  <a:cubicBezTo>
                    <a:pt x="44114" y="80307"/>
                    <a:pt x="23113" y="89025"/>
                    <a:pt x="949" y="92094"/>
                  </a:cubicBezTo>
                  <a:cubicBezTo>
                    <a:pt x="-235" y="92406"/>
                    <a:pt x="-859" y="89413"/>
                    <a:pt x="76" y="88976"/>
                  </a:cubicBezTo>
                  <a:close/>
                </a:path>
              </a:pathLst>
            </a:custGeom>
            <a:solidFill>
              <a:srgbClr val="CC9B72"/>
            </a:solidFill>
            <a:ln w="62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325" name="Forme libre : forme 296">
              <a:extLst>
                <a:ext uri="{FF2B5EF4-FFF2-40B4-BE49-F238E27FC236}">
                  <a16:creationId xmlns:a16="http://schemas.microsoft.com/office/drawing/2014/main" id="{8F93A58C-90D0-49BB-8A4F-1FF26DEDB46B}"/>
                </a:ext>
              </a:extLst>
            </p:cNvPr>
            <p:cNvSpPr/>
            <p:nvPr/>
          </p:nvSpPr>
          <p:spPr>
            <a:xfrm>
              <a:off x="6391014" y="5643002"/>
              <a:ext cx="364431" cy="392244"/>
            </a:xfrm>
            <a:custGeom>
              <a:avLst/>
              <a:gdLst>
                <a:gd name="connsiteX0" fmla="*/ 43034 w 364431"/>
                <a:gd name="connsiteY0" fmla="*/ 63434 h 392244"/>
                <a:gd name="connsiteX1" fmla="*/ 130770 w 364431"/>
                <a:gd name="connsiteY1" fmla="*/ 177610 h 392244"/>
                <a:gd name="connsiteX2" fmla="*/ 139812 w 364431"/>
                <a:gd name="connsiteY2" fmla="*/ 205172 h 392244"/>
                <a:gd name="connsiteX3" fmla="*/ 130770 w 364431"/>
                <a:gd name="connsiteY3" fmla="*/ 177610 h 392244"/>
                <a:gd name="connsiteX4" fmla="*/ 110878 w 364431"/>
                <a:gd name="connsiteY4" fmla="*/ 13112 h 392244"/>
                <a:gd name="connsiteX5" fmla="*/ 188887 w 364431"/>
                <a:gd name="connsiteY5" fmla="*/ 166074 h 392244"/>
                <a:gd name="connsiteX6" fmla="*/ 200299 w 364431"/>
                <a:gd name="connsiteY6" fmla="*/ -357 h 392244"/>
                <a:gd name="connsiteX7" fmla="*/ 268455 w 364431"/>
                <a:gd name="connsiteY7" fmla="*/ 238408 h 392244"/>
                <a:gd name="connsiteX8" fmla="*/ 363861 w 364431"/>
                <a:gd name="connsiteY8" fmla="*/ 236662 h 392244"/>
                <a:gd name="connsiteX9" fmla="*/ 224057 w 364431"/>
                <a:gd name="connsiteY9" fmla="*/ 308747 h 392244"/>
                <a:gd name="connsiteX10" fmla="*/ 230292 w 364431"/>
                <a:gd name="connsiteY10" fmla="*/ 364868 h 392244"/>
                <a:gd name="connsiteX11" fmla="*/ 233036 w 364431"/>
                <a:gd name="connsiteY11" fmla="*/ 388439 h 392244"/>
                <a:gd name="connsiteX12" fmla="*/ 156399 w 364431"/>
                <a:gd name="connsiteY12" fmla="*/ 391120 h 392244"/>
                <a:gd name="connsiteX13" fmla="*/ 84876 w 364431"/>
                <a:gd name="connsiteY13" fmla="*/ 382390 h 392244"/>
                <a:gd name="connsiteX14" fmla="*/ 89365 w 364431"/>
                <a:gd name="connsiteY14" fmla="*/ 357448 h 392244"/>
                <a:gd name="connsiteX15" fmla="*/ 100839 w 364431"/>
                <a:gd name="connsiteY15" fmla="*/ 293344 h 392244"/>
                <a:gd name="connsiteX16" fmla="*/ 4435 w 364431"/>
                <a:gd name="connsiteY16" fmla="*/ 165637 h 392244"/>
                <a:gd name="connsiteX17" fmla="*/ 81259 w 364431"/>
                <a:gd name="connsiteY17" fmla="*/ 223068 h 392244"/>
                <a:gd name="connsiteX18" fmla="*/ 43034 w 364431"/>
                <a:gd name="connsiteY18" fmla="*/ 63434 h 392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64431" h="392244">
                  <a:moveTo>
                    <a:pt x="43034" y="63434"/>
                  </a:moveTo>
                  <a:cubicBezTo>
                    <a:pt x="70908" y="42732"/>
                    <a:pt x="108384" y="114567"/>
                    <a:pt x="130770" y="177610"/>
                  </a:cubicBezTo>
                  <a:cubicBezTo>
                    <a:pt x="134449" y="190081"/>
                    <a:pt x="137629" y="199622"/>
                    <a:pt x="139812" y="205172"/>
                  </a:cubicBezTo>
                  <a:cubicBezTo>
                    <a:pt x="137193" y="196442"/>
                    <a:pt x="134137" y="187088"/>
                    <a:pt x="130770" y="177610"/>
                  </a:cubicBezTo>
                  <a:cubicBezTo>
                    <a:pt x="114807" y="124170"/>
                    <a:pt x="90612" y="23026"/>
                    <a:pt x="110878" y="13112"/>
                  </a:cubicBezTo>
                  <a:cubicBezTo>
                    <a:pt x="134262" y="1700"/>
                    <a:pt x="169307" y="92617"/>
                    <a:pt x="188887" y="166074"/>
                  </a:cubicBezTo>
                  <a:cubicBezTo>
                    <a:pt x="172736" y="96109"/>
                    <a:pt x="177102" y="3135"/>
                    <a:pt x="200299" y="-357"/>
                  </a:cubicBezTo>
                  <a:cubicBezTo>
                    <a:pt x="225241" y="-4036"/>
                    <a:pt x="268455" y="238408"/>
                    <a:pt x="268455" y="238408"/>
                  </a:cubicBezTo>
                  <a:cubicBezTo>
                    <a:pt x="268455" y="238408"/>
                    <a:pt x="357625" y="203862"/>
                    <a:pt x="363861" y="236662"/>
                  </a:cubicBezTo>
                  <a:cubicBezTo>
                    <a:pt x="370097" y="269462"/>
                    <a:pt x="224057" y="308747"/>
                    <a:pt x="224057" y="308747"/>
                  </a:cubicBezTo>
                  <a:lnTo>
                    <a:pt x="230292" y="364868"/>
                  </a:lnTo>
                  <a:lnTo>
                    <a:pt x="233036" y="388439"/>
                  </a:lnTo>
                  <a:cubicBezTo>
                    <a:pt x="207633" y="391755"/>
                    <a:pt x="181972" y="392653"/>
                    <a:pt x="156399" y="391120"/>
                  </a:cubicBezTo>
                  <a:cubicBezTo>
                    <a:pt x="132357" y="390199"/>
                    <a:pt x="108434" y="387279"/>
                    <a:pt x="84876" y="382390"/>
                  </a:cubicBezTo>
                  <a:lnTo>
                    <a:pt x="89365" y="357448"/>
                  </a:lnTo>
                  <a:lnTo>
                    <a:pt x="100839" y="293344"/>
                  </a:lnTo>
                  <a:cubicBezTo>
                    <a:pt x="100839" y="293344"/>
                    <a:pt x="-26370" y="177485"/>
                    <a:pt x="4435" y="165637"/>
                  </a:cubicBezTo>
                  <a:cubicBezTo>
                    <a:pt x="35239" y="153790"/>
                    <a:pt x="81259" y="223068"/>
                    <a:pt x="81259" y="223068"/>
                  </a:cubicBezTo>
                  <a:cubicBezTo>
                    <a:pt x="81259" y="223068"/>
                    <a:pt x="10920" y="87254"/>
                    <a:pt x="43034" y="63434"/>
                  </a:cubicBezTo>
                  <a:close/>
                </a:path>
              </a:pathLst>
            </a:custGeom>
            <a:solidFill>
              <a:srgbClr val="DBAA7D"/>
            </a:solidFill>
            <a:ln w="62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326" name="Forme libre : forme 297">
              <a:extLst>
                <a:ext uri="{FF2B5EF4-FFF2-40B4-BE49-F238E27FC236}">
                  <a16:creationId xmlns:a16="http://schemas.microsoft.com/office/drawing/2014/main" id="{6CDC3F1C-6679-4353-A838-3D3D08616AA9}"/>
                </a:ext>
              </a:extLst>
            </p:cNvPr>
            <p:cNvSpPr/>
            <p:nvPr/>
          </p:nvSpPr>
          <p:spPr>
            <a:xfrm>
              <a:off x="7678089" y="5398977"/>
              <a:ext cx="239873" cy="231316"/>
            </a:xfrm>
            <a:custGeom>
              <a:avLst/>
              <a:gdLst>
                <a:gd name="connsiteX0" fmla="*/ 239497 w 239873"/>
                <a:gd name="connsiteY0" fmla="*/ -399 h 231316"/>
                <a:gd name="connsiteX1" fmla="*/ 239497 w 239873"/>
                <a:gd name="connsiteY1" fmla="*/ 169213 h 231316"/>
                <a:gd name="connsiteX2" fmla="*/ 14326 w 239873"/>
                <a:gd name="connsiteY2" fmla="*/ 212863 h 231316"/>
                <a:gd name="connsiteX3" fmla="*/ 1854 w 239873"/>
                <a:gd name="connsiteY3" fmla="*/ 41443 h 231316"/>
                <a:gd name="connsiteX4" fmla="*/ 239497 w 239873"/>
                <a:gd name="connsiteY4" fmla="*/ -399 h 2313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9873" h="231316">
                  <a:moveTo>
                    <a:pt x="239497" y="-399"/>
                  </a:moveTo>
                  <a:lnTo>
                    <a:pt x="239497" y="169213"/>
                  </a:lnTo>
                  <a:cubicBezTo>
                    <a:pt x="239497" y="169213"/>
                    <a:pt x="140162" y="271291"/>
                    <a:pt x="14326" y="212863"/>
                  </a:cubicBezTo>
                  <a:cubicBezTo>
                    <a:pt x="14326" y="212863"/>
                    <a:pt x="31037" y="59651"/>
                    <a:pt x="1854" y="41443"/>
                  </a:cubicBezTo>
                  <a:cubicBezTo>
                    <a:pt x="-27329" y="23235"/>
                    <a:pt x="239497" y="-399"/>
                    <a:pt x="239497" y="-399"/>
                  </a:cubicBezTo>
                  <a:close/>
                </a:path>
              </a:pathLst>
            </a:custGeom>
            <a:solidFill>
              <a:srgbClr val="DBAA7D"/>
            </a:solidFill>
            <a:ln w="62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327" name="Forme libre : forme 298">
              <a:extLst>
                <a:ext uri="{FF2B5EF4-FFF2-40B4-BE49-F238E27FC236}">
                  <a16:creationId xmlns:a16="http://schemas.microsoft.com/office/drawing/2014/main" id="{65010AC4-22AA-4E5E-AF42-BE21B3282B70}"/>
                </a:ext>
              </a:extLst>
            </p:cNvPr>
            <p:cNvSpPr/>
            <p:nvPr/>
          </p:nvSpPr>
          <p:spPr>
            <a:xfrm>
              <a:off x="7683187" y="4778087"/>
              <a:ext cx="30305" cy="30305"/>
            </a:xfrm>
            <a:custGeom>
              <a:avLst/>
              <a:gdLst>
                <a:gd name="connsiteX0" fmla="*/ 30306 w 30305"/>
                <a:gd name="connsiteY0" fmla="*/ 15153 h 30305"/>
                <a:gd name="connsiteX1" fmla="*/ 15153 w 30305"/>
                <a:gd name="connsiteY1" fmla="*/ 30306 h 30305"/>
                <a:gd name="connsiteX2" fmla="*/ 0 w 30305"/>
                <a:gd name="connsiteY2" fmla="*/ 15153 h 30305"/>
                <a:gd name="connsiteX3" fmla="*/ 15153 w 30305"/>
                <a:gd name="connsiteY3" fmla="*/ 0 h 30305"/>
                <a:gd name="connsiteX4" fmla="*/ 30306 w 30305"/>
                <a:gd name="connsiteY4" fmla="*/ 15153 h 303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305" h="30305">
                  <a:moveTo>
                    <a:pt x="30306" y="15153"/>
                  </a:moveTo>
                  <a:cubicBezTo>
                    <a:pt x="30306" y="23521"/>
                    <a:pt x="23522" y="30306"/>
                    <a:pt x="15153" y="30306"/>
                  </a:cubicBezTo>
                  <a:cubicBezTo>
                    <a:pt x="6784" y="30306"/>
                    <a:pt x="0" y="23521"/>
                    <a:pt x="0" y="15153"/>
                  </a:cubicBezTo>
                  <a:cubicBezTo>
                    <a:pt x="0" y="6784"/>
                    <a:pt x="6784" y="0"/>
                    <a:pt x="15153" y="0"/>
                  </a:cubicBezTo>
                  <a:cubicBezTo>
                    <a:pt x="23522" y="0"/>
                    <a:pt x="30306" y="6784"/>
                    <a:pt x="30306" y="15153"/>
                  </a:cubicBezTo>
                  <a:close/>
                </a:path>
              </a:pathLst>
            </a:custGeom>
            <a:solidFill>
              <a:srgbClr val="FFFFFF"/>
            </a:solidFill>
            <a:ln w="62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328" name="Forme libre : forme 299">
              <a:extLst>
                <a:ext uri="{FF2B5EF4-FFF2-40B4-BE49-F238E27FC236}">
                  <a16:creationId xmlns:a16="http://schemas.microsoft.com/office/drawing/2014/main" id="{7DC49573-D338-44B0-9084-07FF28403C12}"/>
                </a:ext>
              </a:extLst>
            </p:cNvPr>
            <p:cNvSpPr/>
            <p:nvPr/>
          </p:nvSpPr>
          <p:spPr>
            <a:xfrm>
              <a:off x="7099026" y="4885965"/>
              <a:ext cx="30305" cy="30305"/>
            </a:xfrm>
            <a:custGeom>
              <a:avLst/>
              <a:gdLst>
                <a:gd name="connsiteX0" fmla="*/ 30305 w 30305"/>
                <a:gd name="connsiteY0" fmla="*/ 15153 h 30305"/>
                <a:gd name="connsiteX1" fmla="*/ 15153 w 30305"/>
                <a:gd name="connsiteY1" fmla="*/ 30305 h 30305"/>
                <a:gd name="connsiteX2" fmla="*/ 0 w 30305"/>
                <a:gd name="connsiteY2" fmla="*/ 15153 h 30305"/>
                <a:gd name="connsiteX3" fmla="*/ 15153 w 30305"/>
                <a:gd name="connsiteY3" fmla="*/ 0 h 30305"/>
                <a:gd name="connsiteX4" fmla="*/ 30305 w 30305"/>
                <a:gd name="connsiteY4" fmla="*/ 15153 h 303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305" h="30305">
                  <a:moveTo>
                    <a:pt x="30305" y="15153"/>
                  </a:moveTo>
                  <a:cubicBezTo>
                    <a:pt x="30305" y="23521"/>
                    <a:pt x="23521" y="30305"/>
                    <a:pt x="15153" y="30305"/>
                  </a:cubicBezTo>
                  <a:cubicBezTo>
                    <a:pt x="6784" y="30305"/>
                    <a:pt x="0" y="23521"/>
                    <a:pt x="0" y="15153"/>
                  </a:cubicBezTo>
                  <a:cubicBezTo>
                    <a:pt x="0" y="6784"/>
                    <a:pt x="6784" y="0"/>
                    <a:pt x="15153" y="0"/>
                  </a:cubicBezTo>
                  <a:cubicBezTo>
                    <a:pt x="23521" y="0"/>
                    <a:pt x="30305" y="6784"/>
                    <a:pt x="30305" y="15153"/>
                  </a:cubicBezTo>
                  <a:close/>
                </a:path>
              </a:pathLst>
            </a:custGeom>
            <a:solidFill>
              <a:srgbClr val="FFFFFF"/>
            </a:solidFill>
            <a:ln w="62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329" name="Forme libre : forme 300">
              <a:extLst>
                <a:ext uri="{FF2B5EF4-FFF2-40B4-BE49-F238E27FC236}">
                  <a16:creationId xmlns:a16="http://schemas.microsoft.com/office/drawing/2014/main" id="{D3C1FF9F-9756-4DB1-8042-5BAF73FC4865}"/>
                </a:ext>
              </a:extLst>
            </p:cNvPr>
            <p:cNvSpPr/>
            <p:nvPr/>
          </p:nvSpPr>
          <p:spPr>
            <a:xfrm>
              <a:off x="6419261" y="5622154"/>
              <a:ext cx="1101985" cy="938124"/>
            </a:xfrm>
            <a:custGeom>
              <a:avLst/>
              <a:gdLst>
                <a:gd name="connsiteX0" fmla="*/ 400465 w 1101985"/>
                <a:gd name="connsiteY0" fmla="*/ 937515 h 938124"/>
                <a:gd name="connsiteX1" fmla="*/ 239023 w 1101985"/>
                <a:gd name="connsiteY1" fmla="*/ 893179 h 938124"/>
                <a:gd name="connsiteX2" fmla="*/ 3375 w 1101985"/>
                <a:gd name="connsiteY2" fmla="*/ 382349 h 938124"/>
                <a:gd name="connsiteX3" fmla="*/ 257356 w 1101985"/>
                <a:gd name="connsiteY3" fmla="*/ 411532 h 938124"/>
                <a:gd name="connsiteX4" fmla="*/ 360495 w 1101985"/>
                <a:gd name="connsiteY4" fmla="*/ 668194 h 938124"/>
                <a:gd name="connsiteX5" fmla="*/ 553802 w 1101985"/>
                <a:gd name="connsiteY5" fmla="*/ 618308 h 938124"/>
                <a:gd name="connsiteX6" fmla="*/ 755901 w 1101985"/>
                <a:gd name="connsiteY6" fmla="*/ 310701 h 938124"/>
                <a:gd name="connsiteX7" fmla="*/ 1030272 w 1101985"/>
                <a:gd name="connsiteY7" fmla="*/ -399 h 938124"/>
                <a:gd name="connsiteX8" fmla="*/ 1101609 w 1101985"/>
                <a:gd name="connsiteY8" fmla="*/ 245101 h 938124"/>
                <a:gd name="connsiteX9" fmla="*/ 990676 w 1101985"/>
                <a:gd name="connsiteY9" fmla="*/ 411470 h 938124"/>
                <a:gd name="connsiteX10" fmla="*/ 717365 w 1101985"/>
                <a:gd name="connsiteY10" fmla="*/ 814671 h 938124"/>
                <a:gd name="connsiteX11" fmla="*/ 400465 w 1101985"/>
                <a:gd name="connsiteY11" fmla="*/ 937515 h 938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01985" h="938124">
                  <a:moveTo>
                    <a:pt x="400465" y="937515"/>
                  </a:moveTo>
                  <a:cubicBezTo>
                    <a:pt x="343939" y="935470"/>
                    <a:pt x="288665" y="920291"/>
                    <a:pt x="239023" y="893179"/>
                  </a:cubicBezTo>
                  <a:cubicBezTo>
                    <a:pt x="75834" y="805068"/>
                    <a:pt x="-21069" y="594987"/>
                    <a:pt x="3375" y="382349"/>
                  </a:cubicBezTo>
                  <a:lnTo>
                    <a:pt x="257356" y="411532"/>
                  </a:lnTo>
                  <a:cubicBezTo>
                    <a:pt x="244885" y="519410"/>
                    <a:pt x="289283" y="629782"/>
                    <a:pt x="360495" y="668194"/>
                  </a:cubicBezTo>
                  <a:cubicBezTo>
                    <a:pt x="427466" y="704361"/>
                    <a:pt x="502544" y="660961"/>
                    <a:pt x="553802" y="618308"/>
                  </a:cubicBezTo>
                  <a:cubicBezTo>
                    <a:pt x="663051" y="527205"/>
                    <a:pt x="710256" y="417144"/>
                    <a:pt x="755901" y="310701"/>
                  </a:cubicBezTo>
                  <a:cubicBezTo>
                    <a:pt x="809029" y="186859"/>
                    <a:pt x="869267" y="46493"/>
                    <a:pt x="1030272" y="-399"/>
                  </a:cubicBezTo>
                  <a:lnTo>
                    <a:pt x="1101609" y="245101"/>
                  </a:lnTo>
                  <a:cubicBezTo>
                    <a:pt x="1060515" y="257074"/>
                    <a:pt x="1037381" y="302594"/>
                    <a:pt x="990676" y="411470"/>
                  </a:cubicBezTo>
                  <a:cubicBezTo>
                    <a:pt x="938545" y="533004"/>
                    <a:pt x="873694" y="684282"/>
                    <a:pt x="717365" y="814671"/>
                  </a:cubicBezTo>
                  <a:cubicBezTo>
                    <a:pt x="615597" y="899601"/>
                    <a:pt x="505787" y="941069"/>
                    <a:pt x="400465" y="937515"/>
                  </a:cubicBezTo>
                  <a:close/>
                </a:path>
              </a:pathLst>
            </a:custGeom>
            <a:solidFill>
              <a:srgbClr val="313759"/>
            </a:solidFill>
            <a:ln w="62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330" name="Forme libre : forme 301">
              <a:extLst>
                <a:ext uri="{FF2B5EF4-FFF2-40B4-BE49-F238E27FC236}">
                  <a16:creationId xmlns:a16="http://schemas.microsoft.com/office/drawing/2014/main" id="{99565CB9-503F-4B13-A944-AE1A677FF808}"/>
                </a:ext>
              </a:extLst>
            </p:cNvPr>
            <p:cNvSpPr/>
            <p:nvPr/>
          </p:nvSpPr>
          <p:spPr>
            <a:xfrm>
              <a:off x="8196948" y="5500331"/>
              <a:ext cx="802262" cy="1362917"/>
            </a:xfrm>
            <a:custGeom>
              <a:avLst/>
              <a:gdLst>
                <a:gd name="connsiteX0" fmla="*/ 684742 w 802262"/>
                <a:gd name="connsiteY0" fmla="*/ 657571 h 1362917"/>
                <a:gd name="connsiteX1" fmla="*/ 381062 w 802262"/>
                <a:gd name="connsiteY1" fmla="*/ 171185 h 1362917"/>
                <a:gd name="connsiteX2" fmla="*/ 17894 w 802262"/>
                <a:gd name="connsiteY2" fmla="*/ 14 h 1362917"/>
                <a:gd name="connsiteX3" fmla="*/ -376 w 802262"/>
                <a:gd name="connsiteY3" fmla="*/ 950 h 1362917"/>
                <a:gd name="connsiteX4" fmla="*/ 6233 w 802262"/>
                <a:gd name="connsiteY4" fmla="*/ 241836 h 1362917"/>
                <a:gd name="connsiteX5" fmla="*/ 25377 w 802262"/>
                <a:gd name="connsiteY5" fmla="*/ 240838 h 1362917"/>
                <a:gd name="connsiteX6" fmla="*/ 200663 w 802262"/>
                <a:gd name="connsiteY6" fmla="*/ 352332 h 1362917"/>
                <a:gd name="connsiteX7" fmla="*/ 544438 w 802262"/>
                <a:gd name="connsiteY7" fmla="*/ 1362518 h 1362917"/>
                <a:gd name="connsiteX8" fmla="*/ 799604 w 802262"/>
                <a:gd name="connsiteY8" fmla="*/ 1362518 h 1362917"/>
                <a:gd name="connsiteX9" fmla="*/ 684742 w 802262"/>
                <a:gd name="connsiteY9" fmla="*/ 657571 h 1362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02262" h="1362917">
                  <a:moveTo>
                    <a:pt x="684742" y="657571"/>
                  </a:moveTo>
                  <a:cubicBezTo>
                    <a:pt x="592390" y="413318"/>
                    <a:pt x="468612" y="258111"/>
                    <a:pt x="381062" y="171185"/>
                  </a:cubicBezTo>
                  <a:cubicBezTo>
                    <a:pt x="262583" y="53143"/>
                    <a:pt x="136872" y="-5972"/>
                    <a:pt x="17894" y="14"/>
                  </a:cubicBezTo>
                  <a:lnTo>
                    <a:pt x="-376" y="950"/>
                  </a:lnTo>
                  <a:lnTo>
                    <a:pt x="6233" y="241836"/>
                  </a:lnTo>
                  <a:lnTo>
                    <a:pt x="25377" y="240838"/>
                  </a:lnTo>
                  <a:cubicBezTo>
                    <a:pt x="45331" y="239715"/>
                    <a:pt x="113675" y="265781"/>
                    <a:pt x="200663" y="352332"/>
                  </a:cubicBezTo>
                  <a:cubicBezTo>
                    <a:pt x="287651" y="438884"/>
                    <a:pt x="573808" y="733709"/>
                    <a:pt x="544438" y="1362518"/>
                  </a:cubicBezTo>
                  <a:lnTo>
                    <a:pt x="799604" y="1362518"/>
                  </a:lnTo>
                  <a:cubicBezTo>
                    <a:pt x="812262" y="1092013"/>
                    <a:pt x="772042" y="888728"/>
                    <a:pt x="684742" y="657571"/>
                  </a:cubicBezTo>
                  <a:close/>
                </a:path>
              </a:pathLst>
            </a:custGeom>
            <a:solidFill>
              <a:srgbClr val="313759"/>
            </a:solidFill>
            <a:ln w="62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grpSp>
      <p:grpSp>
        <p:nvGrpSpPr>
          <p:cNvPr id="631" name="DOOR_left_masque">
            <a:extLst>
              <a:ext uri="{FF2B5EF4-FFF2-40B4-BE49-F238E27FC236}">
                <a16:creationId xmlns:a16="http://schemas.microsoft.com/office/drawing/2014/main" id="{DC934B82-54A3-46DD-9535-6754CBFDAE6F}"/>
              </a:ext>
            </a:extLst>
          </p:cNvPr>
          <p:cNvGrpSpPr/>
          <p:nvPr/>
        </p:nvGrpSpPr>
        <p:grpSpPr>
          <a:xfrm>
            <a:off x="2634842" y="3162726"/>
            <a:ext cx="1765829" cy="3700209"/>
            <a:chOff x="4451217" y="3162726"/>
            <a:chExt cx="1765829" cy="3700209"/>
          </a:xfrm>
          <a:effectLst>
            <a:outerShdw blurRad="50800" dist="38100" dir="10800000" algn="r" rotWithShape="0">
              <a:srgbClr val="ABE0E7">
                <a:alpha val="40000"/>
              </a:srgbClr>
            </a:outerShdw>
          </a:effectLst>
        </p:grpSpPr>
        <p:sp>
          <p:nvSpPr>
            <p:cNvPr id="632" name="Forme libre : forme 140">
              <a:extLst>
                <a:ext uri="{FF2B5EF4-FFF2-40B4-BE49-F238E27FC236}">
                  <a16:creationId xmlns:a16="http://schemas.microsoft.com/office/drawing/2014/main" id="{91AA30C6-4E9E-4824-AFE7-55BDC9AB440B}"/>
                </a:ext>
              </a:extLst>
            </p:cNvPr>
            <p:cNvSpPr/>
            <p:nvPr/>
          </p:nvSpPr>
          <p:spPr>
            <a:xfrm>
              <a:off x="4451217" y="3162726"/>
              <a:ext cx="1765829" cy="3700209"/>
            </a:xfrm>
            <a:custGeom>
              <a:avLst/>
              <a:gdLst>
                <a:gd name="connsiteX0" fmla="*/ 0 w 1765829"/>
                <a:gd name="connsiteY0" fmla="*/ 0 h 3700209"/>
                <a:gd name="connsiteX1" fmla="*/ 0 w 1765829"/>
                <a:gd name="connsiteY1" fmla="*/ 3700210 h 3700209"/>
                <a:gd name="connsiteX2" fmla="*/ 154272 w 1765829"/>
                <a:gd name="connsiteY2" fmla="*/ 3700210 h 3700209"/>
                <a:gd name="connsiteX3" fmla="*/ 154272 w 1765829"/>
                <a:gd name="connsiteY3" fmla="*/ 143608 h 3700209"/>
                <a:gd name="connsiteX4" fmla="*/ 1611558 w 1765829"/>
                <a:gd name="connsiteY4" fmla="*/ 143608 h 3700209"/>
                <a:gd name="connsiteX5" fmla="*/ 1611558 w 1765829"/>
                <a:gd name="connsiteY5" fmla="*/ 3700210 h 3700209"/>
                <a:gd name="connsiteX6" fmla="*/ 1765829 w 1765829"/>
                <a:gd name="connsiteY6" fmla="*/ 3700210 h 3700209"/>
                <a:gd name="connsiteX7" fmla="*/ 1765829 w 1765829"/>
                <a:gd name="connsiteY7" fmla="*/ 0 h 3700209"/>
                <a:gd name="connsiteX8" fmla="*/ 0 w 1765829"/>
                <a:gd name="connsiteY8" fmla="*/ 0 h 37002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65829" h="3700209">
                  <a:moveTo>
                    <a:pt x="0" y="0"/>
                  </a:moveTo>
                  <a:lnTo>
                    <a:pt x="0" y="3700210"/>
                  </a:lnTo>
                  <a:lnTo>
                    <a:pt x="154272" y="3700210"/>
                  </a:lnTo>
                  <a:lnTo>
                    <a:pt x="154272" y="143608"/>
                  </a:lnTo>
                  <a:lnTo>
                    <a:pt x="1611558" y="143608"/>
                  </a:lnTo>
                  <a:lnTo>
                    <a:pt x="1611558" y="3700210"/>
                  </a:lnTo>
                  <a:lnTo>
                    <a:pt x="1765829" y="3700210"/>
                  </a:lnTo>
                  <a:lnTo>
                    <a:pt x="1765829" y="0"/>
                  </a:lnTo>
                  <a:lnTo>
                    <a:pt x="0" y="0"/>
                  </a:lnTo>
                  <a:close/>
                </a:path>
              </a:pathLst>
            </a:custGeom>
            <a:solidFill>
              <a:srgbClr val="D1EEF2"/>
            </a:solidFill>
            <a:ln w="62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633" name="Forme libre : forme 141">
              <a:extLst>
                <a:ext uri="{FF2B5EF4-FFF2-40B4-BE49-F238E27FC236}">
                  <a16:creationId xmlns:a16="http://schemas.microsoft.com/office/drawing/2014/main" id="{D11D8997-775E-41B6-AEDD-FBE4C4E3EF1B}"/>
                </a:ext>
              </a:extLst>
            </p:cNvPr>
            <p:cNvSpPr/>
            <p:nvPr/>
          </p:nvSpPr>
          <p:spPr>
            <a:xfrm>
              <a:off x="4605489" y="3306334"/>
              <a:ext cx="1457286" cy="3556601"/>
            </a:xfrm>
            <a:custGeom>
              <a:avLst/>
              <a:gdLst>
                <a:gd name="connsiteX0" fmla="*/ 0 w 1457286"/>
                <a:gd name="connsiteY0" fmla="*/ 0 h 3556601"/>
                <a:gd name="connsiteX1" fmla="*/ 1457286 w 1457286"/>
                <a:gd name="connsiteY1" fmla="*/ 0 h 3556601"/>
                <a:gd name="connsiteX2" fmla="*/ 1457286 w 1457286"/>
                <a:gd name="connsiteY2" fmla="*/ 3556602 h 3556601"/>
                <a:gd name="connsiteX3" fmla="*/ 0 w 1457286"/>
                <a:gd name="connsiteY3" fmla="*/ 3556602 h 3556601"/>
              </a:gdLst>
              <a:ahLst/>
              <a:cxnLst>
                <a:cxn ang="0">
                  <a:pos x="connsiteX0" y="connsiteY0"/>
                </a:cxn>
                <a:cxn ang="0">
                  <a:pos x="connsiteX1" y="connsiteY1"/>
                </a:cxn>
                <a:cxn ang="0">
                  <a:pos x="connsiteX2" y="connsiteY2"/>
                </a:cxn>
                <a:cxn ang="0">
                  <a:pos x="connsiteX3" y="connsiteY3"/>
                </a:cxn>
              </a:cxnLst>
              <a:rect l="l" t="t" r="r" b="b"/>
              <a:pathLst>
                <a:path w="1457286" h="3556601">
                  <a:moveTo>
                    <a:pt x="0" y="0"/>
                  </a:moveTo>
                  <a:lnTo>
                    <a:pt x="1457286" y="0"/>
                  </a:lnTo>
                  <a:lnTo>
                    <a:pt x="1457286" y="3556602"/>
                  </a:lnTo>
                  <a:lnTo>
                    <a:pt x="0" y="3556602"/>
                  </a:lnTo>
                  <a:close/>
                </a:path>
              </a:pathLst>
            </a:custGeom>
            <a:solidFill>
              <a:srgbClr val="E4F4F9"/>
            </a:solidFill>
            <a:ln w="6233" cap="flat">
              <a:solidFill>
                <a:srgbClr val="D1EEF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634" name="Forme libre : forme 142">
              <a:extLst>
                <a:ext uri="{FF2B5EF4-FFF2-40B4-BE49-F238E27FC236}">
                  <a16:creationId xmlns:a16="http://schemas.microsoft.com/office/drawing/2014/main" id="{FE7529A2-F613-4651-BBA2-E70C1D5E7E45}"/>
                </a:ext>
              </a:extLst>
            </p:cNvPr>
            <p:cNvSpPr/>
            <p:nvPr/>
          </p:nvSpPr>
          <p:spPr>
            <a:xfrm>
              <a:off x="4605489" y="4073078"/>
              <a:ext cx="1457286" cy="877801"/>
            </a:xfrm>
            <a:custGeom>
              <a:avLst/>
              <a:gdLst>
                <a:gd name="connsiteX0" fmla="*/ 1457286 w 1457286"/>
                <a:gd name="connsiteY0" fmla="*/ 326190 h 877801"/>
                <a:gd name="connsiteX1" fmla="*/ 0 w 1457286"/>
                <a:gd name="connsiteY1" fmla="*/ 877801 h 877801"/>
                <a:gd name="connsiteX2" fmla="*/ 0 w 1457286"/>
                <a:gd name="connsiteY2" fmla="*/ 551549 h 877801"/>
                <a:gd name="connsiteX3" fmla="*/ 1457286 w 1457286"/>
                <a:gd name="connsiteY3" fmla="*/ 0 h 877801"/>
                <a:gd name="connsiteX4" fmla="*/ 1457286 w 1457286"/>
                <a:gd name="connsiteY4" fmla="*/ 326190 h 8778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57286" h="877801">
                  <a:moveTo>
                    <a:pt x="1457286" y="326190"/>
                  </a:moveTo>
                  <a:lnTo>
                    <a:pt x="0" y="877801"/>
                  </a:lnTo>
                  <a:lnTo>
                    <a:pt x="0" y="551549"/>
                  </a:lnTo>
                  <a:lnTo>
                    <a:pt x="1457286" y="0"/>
                  </a:lnTo>
                  <a:lnTo>
                    <a:pt x="1457286" y="326190"/>
                  </a:lnTo>
                  <a:close/>
                </a:path>
              </a:pathLst>
            </a:custGeom>
            <a:solidFill>
              <a:srgbClr val="FFFFFF"/>
            </a:solidFill>
            <a:ln w="62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635" name="Forme libre : forme 143">
              <a:extLst>
                <a:ext uri="{FF2B5EF4-FFF2-40B4-BE49-F238E27FC236}">
                  <a16:creationId xmlns:a16="http://schemas.microsoft.com/office/drawing/2014/main" id="{BEB76743-5209-49B9-B097-B39ED170A80C}"/>
                </a:ext>
              </a:extLst>
            </p:cNvPr>
            <p:cNvSpPr/>
            <p:nvPr/>
          </p:nvSpPr>
          <p:spPr>
            <a:xfrm>
              <a:off x="4605489" y="3865117"/>
              <a:ext cx="1457286" cy="691727"/>
            </a:xfrm>
            <a:custGeom>
              <a:avLst/>
              <a:gdLst>
                <a:gd name="connsiteX0" fmla="*/ 1457286 w 1457286"/>
                <a:gd name="connsiteY0" fmla="*/ 140116 h 691727"/>
                <a:gd name="connsiteX1" fmla="*/ 0 w 1457286"/>
                <a:gd name="connsiteY1" fmla="*/ 691728 h 691727"/>
                <a:gd name="connsiteX2" fmla="*/ 0 w 1457286"/>
                <a:gd name="connsiteY2" fmla="*/ 551611 h 691727"/>
                <a:gd name="connsiteX3" fmla="*/ 1457286 w 1457286"/>
                <a:gd name="connsiteY3" fmla="*/ 0 h 691727"/>
                <a:gd name="connsiteX4" fmla="*/ 1457286 w 1457286"/>
                <a:gd name="connsiteY4" fmla="*/ 140116 h 6917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57286" h="691727">
                  <a:moveTo>
                    <a:pt x="1457286" y="140116"/>
                  </a:moveTo>
                  <a:lnTo>
                    <a:pt x="0" y="691728"/>
                  </a:lnTo>
                  <a:lnTo>
                    <a:pt x="0" y="551611"/>
                  </a:lnTo>
                  <a:lnTo>
                    <a:pt x="1457286" y="0"/>
                  </a:lnTo>
                  <a:lnTo>
                    <a:pt x="1457286" y="140116"/>
                  </a:lnTo>
                  <a:close/>
                </a:path>
              </a:pathLst>
            </a:custGeom>
            <a:solidFill>
              <a:srgbClr val="FFFFFF"/>
            </a:solidFill>
            <a:ln w="62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grpSp>
      <p:sp useBgFill="1">
        <p:nvSpPr>
          <p:cNvPr id="341" name="MASQUE_left">
            <a:extLst>
              <a:ext uri="{FF2B5EF4-FFF2-40B4-BE49-F238E27FC236}">
                <a16:creationId xmlns:a16="http://schemas.microsoft.com/office/drawing/2014/main" id="{48C1C01B-A3A3-4AE9-BA54-01AA64873A7B}"/>
              </a:ext>
            </a:extLst>
          </p:cNvPr>
          <p:cNvSpPr/>
          <p:nvPr/>
        </p:nvSpPr>
        <p:spPr>
          <a:xfrm>
            <a:off x="0" y="1585057"/>
            <a:ext cx="2639387" cy="5272943"/>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Trebuchet MS"/>
              <a:ea typeface="+mn-ea"/>
              <a:cs typeface="+mn-cs"/>
            </a:endParaRPr>
          </a:p>
        </p:txBody>
      </p:sp>
      <p:pic>
        <p:nvPicPr>
          <p:cNvPr id="201" name="Image 200">
            <a:extLst>
              <a:ext uri="{FF2B5EF4-FFF2-40B4-BE49-F238E27FC236}">
                <a16:creationId xmlns:a16="http://schemas.microsoft.com/office/drawing/2014/main" id="{C4588387-7E6A-400C-92D1-89268EE728A2}"/>
              </a:ext>
            </a:extLst>
          </p:cNvPr>
          <p:cNvPicPr>
            <a:picLocks noChangeAspect="1"/>
          </p:cNvPicPr>
          <p:nvPr/>
        </p:nvPicPr>
        <p:blipFill rotWithShape="1">
          <a:blip r:embed="rId4" cstate="hqprint">
            <a:extLst>
              <a:ext uri="{28A0092B-C50C-407E-A947-70E740481C1C}">
                <a14:useLocalDpi xmlns:a14="http://schemas.microsoft.com/office/drawing/2010/main" val="0"/>
              </a:ext>
            </a:extLst>
          </a:blip>
          <a:srcRect l="1510" t="6215" r="2029" b="5015"/>
          <a:stretch/>
        </p:blipFill>
        <p:spPr>
          <a:xfrm>
            <a:off x="147918" y="141194"/>
            <a:ext cx="1095935" cy="1008530"/>
          </a:xfrm>
          <a:prstGeom prst="ellipse">
            <a:avLst/>
          </a:prstGeom>
        </p:spPr>
      </p:pic>
      <p:grpSp>
        <p:nvGrpSpPr>
          <p:cNvPr id="454" name="Groupe 453">
            <a:extLst>
              <a:ext uri="{FF2B5EF4-FFF2-40B4-BE49-F238E27FC236}">
                <a16:creationId xmlns:a16="http://schemas.microsoft.com/office/drawing/2014/main" id="{BC7354D1-58A2-4109-87FC-480FFD2D1076}"/>
              </a:ext>
            </a:extLst>
          </p:cNvPr>
          <p:cNvGrpSpPr/>
          <p:nvPr/>
        </p:nvGrpSpPr>
        <p:grpSpPr>
          <a:xfrm>
            <a:off x="4446505" y="3173422"/>
            <a:ext cx="1764487" cy="3697397"/>
            <a:chOff x="9880660" y="3173422"/>
            <a:chExt cx="1764487" cy="3697397"/>
          </a:xfrm>
        </p:grpSpPr>
        <p:sp>
          <p:nvSpPr>
            <p:cNvPr id="202" name="Forme libre : forme 201">
              <a:extLst>
                <a:ext uri="{FF2B5EF4-FFF2-40B4-BE49-F238E27FC236}">
                  <a16:creationId xmlns:a16="http://schemas.microsoft.com/office/drawing/2014/main" id="{2AE33430-BBFC-4EF5-A66F-BD9411DD9159}"/>
                </a:ext>
              </a:extLst>
            </p:cNvPr>
            <p:cNvSpPr/>
            <p:nvPr/>
          </p:nvSpPr>
          <p:spPr>
            <a:xfrm>
              <a:off x="10330851" y="6198391"/>
              <a:ext cx="1087243" cy="234000"/>
            </a:xfrm>
            <a:custGeom>
              <a:avLst/>
              <a:gdLst>
                <a:gd name="connsiteX0" fmla="*/ 19635 w 1087243"/>
                <a:gd name="connsiteY0" fmla="*/ 0 h 246390"/>
                <a:gd name="connsiteX1" fmla="*/ 945457 w 1087243"/>
                <a:gd name="connsiteY1" fmla="*/ 0 h 246390"/>
                <a:gd name="connsiteX2" fmla="*/ 965092 w 1087243"/>
                <a:gd name="connsiteY2" fmla="*/ 19635 h 246390"/>
                <a:gd name="connsiteX3" fmla="*/ 965092 w 1087243"/>
                <a:gd name="connsiteY3" fmla="*/ 78700 h 246390"/>
                <a:gd name="connsiteX4" fmla="*/ 1087243 w 1087243"/>
                <a:gd name="connsiteY4" fmla="*/ 80962 h 246390"/>
                <a:gd name="connsiteX5" fmla="*/ 965092 w 1087243"/>
                <a:gd name="connsiteY5" fmla="*/ 154253 h 246390"/>
                <a:gd name="connsiteX6" fmla="*/ 965092 w 1087243"/>
                <a:gd name="connsiteY6" fmla="*/ 226755 h 246390"/>
                <a:gd name="connsiteX7" fmla="*/ 945457 w 1087243"/>
                <a:gd name="connsiteY7" fmla="*/ 246390 h 246390"/>
                <a:gd name="connsiteX8" fmla="*/ 19635 w 1087243"/>
                <a:gd name="connsiteY8" fmla="*/ 246390 h 246390"/>
                <a:gd name="connsiteX9" fmla="*/ 0 w 1087243"/>
                <a:gd name="connsiteY9" fmla="*/ 226755 h 246390"/>
                <a:gd name="connsiteX10" fmla="*/ 0 w 1087243"/>
                <a:gd name="connsiteY10" fmla="*/ 19635 h 246390"/>
                <a:gd name="connsiteX11" fmla="*/ 19635 w 1087243"/>
                <a:gd name="connsiteY11" fmla="*/ 0 h 246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87243" h="246390">
                  <a:moveTo>
                    <a:pt x="19635" y="0"/>
                  </a:moveTo>
                  <a:lnTo>
                    <a:pt x="945457" y="0"/>
                  </a:lnTo>
                  <a:cubicBezTo>
                    <a:pt x="956301" y="0"/>
                    <a:pt x="965092" y="8791"/>
                    <a:pt x="965092" y="19635"/>
                  </a:cubicBezTo>
                  <a:lnTo>
                    <a:pt x="965092" y="78700"/>
                  </a:lnTo>
                  <a:lnTo>
                    <a:pt x="1087243" y="80962"/>
                  </a:lnTo>
                  <a:lnTo>
                    <a:pt x="965092" y="154253"/>
                  </a:lnTo>
                  <a:lnTo>
                    <a:pt x="965092" y="226755"/>
                  </a:lnTo>
                  <a:cubicBezTo>
                    <a:pt x="965092" y="237599"/>
                    <a:pt x="956301" y="246390"/>
                    <a:pt x="945457" y="246390"/>
                  </a:cubicBezTo>
                  <a:lnTo>
                    <a:pt x="19635" y="246390"/>
                  </a:lnTo>
                  <a:cubicBezTo>
                    <a:pt x="8791" y="246390"/>
                    <a:pt x="0" y="237599"/>
                    <a:pt x="0" y="226755"/>
                  </a:cubicBezTo>
                  <a:lnTo>
                    <a:pt x="0" y="19635"/>
                  </a:lnTo>
                  <a:cubicBezTo>
                    <a:pt x="0" y="8791"/>
                    <a:pt x="8791" y="0"/>
                    <a:pt x="19635"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Trebuchet MS"/>
                <a:ea typeface="+mn-ea"/>
                <a:cs typeface="+mn-cs"/>
              </a:endParaRPr>
            </a:p>
          </p:txBody>
        </p:sp>
        <p:sp>
          <p:nvSpPr>
            <p:cNvPr id="20" name="Forme libre : forme 19">
              <a:extLst>
                <a:ext uri="{FF2B5EF4-FFF2-40B4-BE49-F238E27FC236}">
                  <a16:creationId xmlns:a16="http://schemas.microsoft.com/office/drawing/2014/main" id="{22217578-DB41-430A-9293-2212393718F2}"/>
                </a:ext>
              </a:extLst>
            </p:cNvPr>
            <p:cNvSpPr/>
            <p:nvPr/>
          </p:nvSpPr>
          <p:spPr>
            <a:xfrm>
              <a:off x="9880660" y="3173422"/>
              <a:ext cx="1764487" cy="3697397"/>
            </a:xfrm>
            <a:custGeom>
              <a:avLst/>
              <a:gdLst>
                <a:gd name="connsiteX0" fmla="*/ 0 w 1764487"/>
                <a:gd name="connsiteY0" fmla="*/ 0 h 3697397"/>
                <a:gd name="connsiteX1" fmla="*/ 0 w 1764487"/>
                <a:gd name="connsiteY1" fmla="*/ 3697397 h 3697397"/>
                <a:gd name="connsiteX2" fmla="*/ 154154 w 1764487"/>
                <a:gd name="connsiteY2" fmla="*/ 3697397 h 3697397"/>
                <a:gd name="connsiteX3" fmla="*/ 154154 w 1764487"/>
                <a:gd name="connsiteY3" fmla="*/ 143499 h 3697397"/>
                <a:gd name="connsiteX4" fmla="*/ 1610333 w 1764487"/>
                <a:gd name="connsiteY4" fmla="*/ 143499 h 3697397"/>
                <a:gd name="connsiteX5" fmla="*/ 1610333 w 1764487"/>
                <a:gd name="connsiteY5" fmla="*/ 3697397 h 3697397"/>
                <a:gd name="connsiteX6" fmla="*/ 1764487 w 1764487"/>
                <a:gd name="connsiteY6" fmla="*/ 3697397 h 3697397"/>
                <a:gd name="connsiteX7" fmla="*/ 1764487 w 1764487"/>
                <a:gd name="connsiteY7" fmla="*/ 0 h 3697397"/>
                <a:gd name="connsiteX8" fmla="*/ 0 w 1764487"/>
                <a:gd name="connsiteY8" fmla="*/ 0 h 36973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64487" h="3697397">
                  <a:moveTo>
                    <a:pt x="0" y="0"/>
                  </a:moveTo>
                  <a:lnTo>
                    <a:pt x="0" y="3697397"/>
                  </a:lnTo>
                  <a:lnTo>
                    <a:pt x="154154" y="3697397"/>
                  </a:lnTo>
                  <a:lnTo>
                    <a:pt x="154154" y="143499"/>
                  </a:lnTo>
                  <a:lnTo>
                    <a:pt x="1610333" y="143499"/>
                  </a:lnTo>
                  <a:lnTo>
                    <a:pt x="1610333" y="3697397"/>
                  </a:lnTo>
                  <a:lnTo>
                    <a:pt x="1764487" y="3697397"/>
                  </a:lnTo>
                  <a:lnTo>
                    <a:pt x="1764487" y="0"/>
                  </a:lnTo>
                  <a:lnTo>
                    <a:pt x="0" y="0"/>
                  </a:lnTo>
                  <a:close/>
                </a:path>
              </a:pathLst>
            </a:custGeom>
            <a:solidFill>
              <a:srgbClr val="D1EEF2"/>
            </a:solidFill>
            <a:ln w="6233" cap="flat">
              <a:noFill/>
              <a:prstDash val="solid"/>
              <a:miter/>
            </a:ln>
            <a:effectLst>
              <a:outerShdw blurRad="152400" dist="38100" dir="10800000" sx="97000" sy="97000" algn="r" rotWithShape="0">
                <a:srgbClr val="44546A">
                  <a:alpha val="40000"/>
                </a:srgbClr>
              </a:outerShdw>
            </a:effectLst>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21" name="Forme libre : forme 20">
              <a:extLst>
                <a:ext uri="{FF2B5EF4-FFF2-40B4-BE49-F238E27FC236}">
                  <a16:creationId xmlns:a16="http://schemas.microsoft.com/office/drawing/2014/main" id="{BE460986-C61D-4714-8C46-50A44708CDA7}"/>
                </a:ext>
              </a:extLst>
            </p:cNvPr>
            <p:cNvSpPr/>
            <p:nvPr/>
          </p:nvSpPr>
          <p:spPr>
            <a:xfrm>
              <a:off x="10022306" y="3316921"/>
              <a:ext cx="1468686" cy="3553897"/>
            </a:xfrm>
            <a:custGeom>
              <a:avLst/>
              <a:gdLst>
                <a:gd name="connsiteX0" fmla="*/ 0 w 1456178"/>
                <a:gd name="connsiteY0" fmla="*/ 0 h 3553897"/>
                <a:gd name="connsiteX1" fmla="*/ 1456179 w 1456178"/>
                <a:gd name="connsiteY1" fmla="*/ 0 h 3553897"/>
                <a:gd name="connsiteX2" fmla="*/ 1456179 w 1456178"/>
                <a:gd name="connsiteY2" fmla="*/ 3553898 h 3553897"/>
                <a:gd name="connsiteX3" fmla="*/ 0 w 1456178"/>
                <a:gd name="connsiteY3" fmla="*/ 3553898 h 3553897"/>
              </a:gdLst>
              <a:ahLst/>
              <a:cxnLst>
                <a:cxn ang="0">
                  <a:pos x="connsiteX0" y="connsiteY0"/>
                </a:cxn>
                <a:cxn ang="0">
                  <a:pos x="connsiteX1" y="connsiteY1"/>
                </a:cxn>
                <a:cxn ang="0">
                  <a:pos x="connsiteX2" y="connsiteY2"/>
                </a:cxn>
                <a:cxn ang="0">
                  <a:pos x="connsiteX3" y="connsiteY3"/>
                </a:cxn>
              </a:cxnLst>
              <a:rect l="l" t="t" r="r" b="b"/>
              <a:pathLst>
                <a:path w="1456178" h="3553897">
                  <a:moveTo>
                    <a:pt x="0" y="0"/>
                  </a:moveTo>
                  <a:lnTo>
                    <a:pt x="1456179" y="0"/>
                  </a:lnTo>
                  <a:lnTo>
                    <a:pt x="1456179" y="3553898"/>
                  </a:lnTo>
                  <a:lnTo>
                    <a:pt x="0" y="3553898"/>
                  </a:lnTo>
                  <a:close/>
                </a:path>
              </a:pathLst>
            </a:custGeom>
            <a:solidFill>
              <a:srgbClr val="E4F4F9"/>
            </a:solidFill>
            <a:ln w="622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22" name="Forme libre : forme 21">
              <a:extLst>
                <a:ext uri="{FF2B5EF4-FFF2-40B4-BE49-F238E27FC236}">
                  <a16:creationId xmlns:a16="http://schemas.microsoft.com/office/drawing/2014/main" id="{D3533B52-1012-4A90-91F6-7571994470B6}"/>
                </a:ext>
              </a:extLst>
            </p:cNvPr>
            <p:cNvSpPr/>
            <p:nvPr/>
          </p:nvSpPr>
          <p:spPr>
            <a:xfrm>
              <a:off x="10020754" y="4179849"/>
              <a:ext cx="1214520" cy="769148"/>
            </a:xfrm>
            <a:custGeom>
              <a:avLst/>
              <a:gdLst>
                <a:gd name="connsiteX0" fmla="*/ -661 w 1200459"/>
                <a:gd name="connsiteY0" fmla="*/ 453876 h 780366"/>
                <a:gd name="connsiteX1" fmla="*/ -661 w 1200459"/>
                <a:gd name="connsiteY1" fmla="*/ 779880 h 780366"/>
                <a:gd name="connsiteX2" fmla="*/ 816967 w 1200459"/>
                <a:gd name="connsiteY2" fmla="*/ 470450 h 780366"/>
                <a:gd name="connsiteX3" fmla="*/ 1199798 w 1200459"/>
                <a:gd name="connsiteY3" fmla="*/ -487 h 780366"/>
              </a:gdLst>
              <a:ahLst/>
              <a:cxnLst>
                <a:cxn ang="0">
                  <a:pos x="connsiteX0" y="connsiteY0"/>
                </a:cxn>
                <a:cxn ang="0">
                  <a:pos x="connsiteX1" y="connsiteY1"/>
                </a:cxn>
                <a:cxn ang="0">
                  <a:pos x="connsiteX2" y="connsiteY2"/>
                </a:cxn>
                <a:cxn ang="0">
                  <a:pos x="connsiteX3" y="connsiteY3"/>
                </a:cxn>
              </a:cxnLst>
              <a:rect l="l" t="t" r="r" b="b"/>
              <a:pathLst>
                <a:path w="1200459" h="780366">
                  <a:moveTo>
                    <a:pt x="-661" y="453876"/>
                  </a:moveTo>
                  <a:lnTo>
                    <a:pt x="-661" y="779880"/>
                  </a:lnTo>
                  <a:lnTo>
                    <a:pt x="816967" y="470450"/>
                  </a:lnTo>
                  <a:cubicBezTo>
                    <a:pt x="939593" y="312059"/>
                    <a:pt x="1074556" y="156409"/>
                    <a:pt x="1199798" y="-487"/>
                  </a:cubicBezTo>
                  <a:close/>
                </a:path>
              </a:pathLst>
            </a:custGeom>
            <a:solidFill>
              <a:srgbClr val="FFFFFF"/>
            </a:solidFill>
            <a:ln w="622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23" name="Forme libre : forme 22">
              <a:extLst>
                <a:ext uri="{FF2B5EF4-FFF2-40B4-BE49-F238E27FC236}">
                  <a16:creationId xmlns:a16="http://schemas.microsoft.com/office/drawing/2014/main" id="{71E9C728-74EA-489F-A782-7B74695AC5CB}"/>
                </a:ext>
              </a:extLst>
            </p:cNvPr>
            <p:cNvSpPr/>
            <p:nvPr/>
          </p:nvSpPr>
          <p:spPr>
            <a:xfrm>
              <a:off x="10018267" y="3891853"/>
              <a:ext cx="1429295" cy="664929"/>
            </a:xfrm>
            <a:custGeom>
              <a:avLst/>
              <a:gdLst>
                <a:gd name="connsiteX0" fmla="*/ -661 w 1412748"/>
                <a:gd name="connsiteY0" fmla="*/ 534131 h 674627"/>
                <a:gd name="connsiteX1" fmla="*/ -661 w 1412748"/>
                <a:gd name="connsiteY1" fmla="*/ 674141 h 674627"/>
                <a:gd name="connsiteX2" fmla="*/ 1275006 w 1412748"/>
                <a:gd name="connsiteY2" fmla="*/ 191303 h 674627"/>
                <a:gd name="connsiteX3" fmla="*/ 1412088 w 1412748"/>
                <a:gd name="connsiteY3" fmla="*/ -487 h 674627"/>
              </a:gdLst>
              <a:ahLst/>
              <a:cxnLst>
                <a:cxn ang="0">
                  <a:pos x="connsiteX0" y="connsiteY0"/>
                </a:cxn>
                <a:cxn ang="0">
                  <a:pos x="connsiteX1" y="connsiteY1"/>
                </a:cxn>
                <a:cxn ang="0">
                  <a:pos x="connsiteX2" y="connsiteY2"/>
                </a:cxn>
                <a:cxn ang="0">
                  <a:pos x="connsiteX3" y="connsiteY3"/>
                </a:cxn>
              </a:cxnLst>
              <a:rect l="l" t="t" r="r" b="b"/>
              <a:pathLst>
                <a:path w="1412748" h="674627">
                  <a:moveTo>
                    <a:pt x="-661" y="534131"/>
                  </a:moveTo>
                  <a:lnTo>
                    <a:pt x="-661" y="674141"/>
                  </a:lnTo>
                  <a:lnTo>
                    <a:pt x="1275006" y="191303"/>
                  </a:lnTo>
                  <a:cubicBezTo>
                    <a:pt x="1323483" y="127809"/>
                    <a:pt x="1369592" y="63942"/>
                    <a:pt x="1412088" y="-487"/>
                  </a:cubicBezTo>
                  <a:close/>
                </a:path>
              </a:pathLst>
            </a:custGeom>
            <a:solidFill>
              <a:srgbClr val="FFFFFF"/>
            </a:solidFill>
            <a:ln w="622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24" name="Forme libre : forme 23">
              <a:extLst>
                <a:ext uri="{FF2B5EF4-FFF2-40B4-BE49-F238E27FC236}">
                  <a16:creationId xmlns:a16="http://schemas.microsoft.com/office/drawing/2014/main" id="{E11E49F5-A844-4D4F-9FC6-B0DE4739C8B2}"/>
                </a:ext>
              </a:extLst>
            </p:cNvPr>
            <p:cNvSpPr/>
            <p:nvPr/>
          </p:nvSpPr>
          <p:spPr>
            <a:xfrm>
              <a:off x="10441136" y="4409023"/>
              <a:ext cx="1050043" cy="2339668"/>
            </a:xfrm>
            <a:custGeom>
              <a:avLst/>
              <a:gdLst>
                <a:gd name="connsiteX0" fmla="*/ -661 w 1050043"/>
                <a:gd name="connsiteY0" fmla="*/ 1174675 h 2339668"/>
                <a:gd name="connsiteX1" fmla="*/ 1049383 w 1050043"/>
                <a:gd name="connsiteY1" fmla="*/ 2339182 h 2339668"/>
                <a:gd name="connsiteX2" fmla="*/ 1049383 w 1050043"/>
                <a:gd name="connsiteY2" fmla="*/ 1993986 h 2339668"/>
                <a:gd name="connsiteX3" fmla="*/ 521744 w 1050043"/>
                <a:gd name="connsiteY3" fmla="*/ 1651282 h 2339668"/>
                <a:gd name="connsiteX4" fmla="*/ 527975 w 1050043"/>
                <a:gd name="connsiteY4" fmla="*/ 1590032 h 2339668"/>
                <a:gd name="connsiteX5" fmla="*/ 584614 w 1050043"/>
                <a:gd name="connsiteY5" fmla="*/ 1537131 h 2339668"/>
                <a:gd name="connsiteX6" fmla="*/ 642812 w 1050043"/>
                <a:gd name="connsiteY6" fmla="*/ 1544172 h 2339668"/>
                <a:gd name="connsiteX7" fmla="*/ 1049321 w 1050043"/>
                <a:gd name="connsiteY7" fmla="*/ 1881704 h 2339668"/>
                <a:gd name="connsiteX8" fmla="*/ 1049321 w 1050043"/>
                <a:gd name="connsiteY8" fmla="*/ -487 h 2339668"/>
                <a:gd name="connsiteX9" fmla="*/ 410708 w 1050043"/>
                <a:gd name="connsiteY9" fmla="*/ 241275 h 2339668"/>
                <a:gd name="connsiteX10" fmla="*/ -661 w 1050043"/>
                <a:gd name="connsiteY10" fmla="*/ 1174675 h 2339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50043" h="2339668">
                  <a:moveTo>
                    <a:pt x="-661" y="1174675"/>
                  </a:moveTo>
                  <a:cubicBezTo>
                    <a:pt x="-661" y="1770792"/>
                    <a:pt x="456692" y="2263164"/>
                    <a:pt x="1049383" y="2339182"/>
                  </a:cubicBezTo>
                  <a:lnTo>
                    <a:pt x="1049383" y="1993986"/>
                  </a:lnTo>
                  <a:cubicBezTo>
                    <a:pt x="683811" y="1937159"/>
                    <a:pt x="536947" y="1678636"/>
                    <a:pt x="521744" y="1651282"/>
                  </a:cubicBezTo>
                  <a:cubicBezTo>
                    <a:pt x="509282" y="1628975"/>
                    <a:pt x="504671" y="1613523"/>
                    <a:pt x="527975" y="1590032"/>
                  </a:cubicBezTo>
                  <a:lnTo>
                    <a:pt x="584614" y="1537131"/>
                  </a:lnTo>
                  <a:cubicBezTo>
                    <a:pt x="596765" y="1525915"/>
                    <a:pt x="618200" y="1511148"/>
                    <a:pt x="642812" y="1544172"/>
                  </a:cubicBezTo>
                  <a:cubicBezTo>
                    <a:pt x="751729" y="1690288"/>
                    <a:pt x="890618" y="1817338"/>
                    <a:pt x="1049321" y="1881704"/>
                  </a:cubicBezTo>
                  <a:lnTo>
                    <a:pt x="1049321" y="-487"/>
                  </a:lnTo>
                  <a:lnTo>
                    <a:pt x="410708" y="241275"/>
                  </a:lnTo>
                  <a:cubicBezTo>
                    <a:pt x="183713" y="534567"/>
                    <a:pt x="-661" y="837268"/>
                    <a:pt x="-661" y="1174675"/>
                  </a:cubicBezTo>
                  <a:close/>
                </a:path>
              </a:pathLst>
            </a:custGeom>
            <a:solidFill>
              <a:srgbClr val="E3091D"/>
            </a:solidFill>
            <a:ln w="3175" cap="flat">
              <a:solidFill>
                <a:srgbClr val="EA1C3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25" name="Forme libre : forme 24">
              <a:extLst>
                <a:ext uri="{FF2B5EF4-FFF2-40B4-BE49-F238E27FC236}">
                  <a16:creationId xmlns:a16="http://schemas.microsoft.com/office/drawing/2014/main" id="{0AA019E7-08EC-42EE-866B-3F06BDE26426}"/>
                </a:ext>
              </a:extLst>
            </p:cNvPr>
            <p:cNvSpPr/>
            <p:nvPr/>
          </p:nvSpPr>
          <p:spPr>
            <a:xfrm>
              <a:off x="11235274" y="4015288"/>
              <a:ext cx="255905" cy="165122"/>
            </a:xfrm>
            <a:custGeom>
              <a:avLst/>
              <a:gdLst>
                <a:gd name="connsiteX0" fmla="*/ -661 w 255469"/>
                <a:gd name="connsiteY0" fmla="*/ 164074 h 164560"/>
                <a:gd name="connsiteX1" fmla="*/ 254809 w 255469"/>
                <a:gd name="connsiteY1" fmla="*/ 67306 h 164560"/>
                <a:gd name="connsiteX2" fmla="*/ 254809 w 255469"/>
                <a:gd name="connsiteY2" fmla="*/ -487 h 164560"/>
                <a:gd name="connsiteX3" fmla="*/ 74111 w 255469"/>
                <a:gd name="connsiteY3" fmla="*/ 68054 h 164560"/>
                <a:gd name="connsiteX4" fmla="*/ -661 w 255469"/>
                <a:gd name="connsiteY4" fmla="*/ 164074 h 1645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5469" h="164560">
                  <a:moveTo>
                    <a:pt x="-661" y="164074"/>
                  </a:moveTo>
                  <a:lnTo>
                    <a:pt x="254809" y="67306"/>
                  </a:lnTo>
                  <a:lnTo>
                    <a:pt x="254809" y="-487"/>
                  </a:lnTo>
                  <a:lnTo>
                    <a:pt x="74111" y="68054"/>
                  </a:lnTo>
                  <a:cubicBezTo>
                    <a:pt x="49852" y="100081"/>
                    <a:pt x="24928" y="132088"/>
                    <a:pt x="-661" y="164074"/>
                  </a:cubicBezTo>
                  <a:close/>
                </a:path>
              </a:pathLst>
            </a:custGeom>
            <a:solidFill>
              <a:srgbClr val="E3091D"/>
            </a:solidFill>
            <a:ln w="3175" cap="flat">
              <a:solidFill>
                <a:srgbClr val="E3091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26" name="Forme libre : forme 25">
              <a:extLst>
                <a:ext uri="{FF2B5EF4-FFF2-40B4-BE49-F238E27FC236}">
                  <a16:creationId xmlns:a16="http://schemas.microsoft.com/office/drawing/2014/main" id="{31A0862D-E7F0-48C5-9C56-F6111899E353}"/>
                </a:ext>
              </a:extLst>
            </p:cNvPr>
            <p:cNvSpPr/>
            <p:nvPr/>
          </p:nvSpPr>
          <p:spPr>
            <a:xfrm>
              <a:off x="11447563" y="3822938"/>
              <a:ext cx="43616" cy="68914"/>
            </a:xfrm>
            <a:custGeom>
              <a:avLst/>
              <a:gdLst>
                <a:gd name="connsiteX0" fmla="*/ -661 w 43616"/>
                <a:gd name="connsiteY0" fmla="*/ 68428 h 68914"/>
                <a:gd name="connsiteX1" fmla="*/ 42956 w 43616"/>
                <a:gd name="connsiteY1" fmla="*/ 51916 h 68914"/>
                <a:gd name="connsiteX2" fmla="*/ 42956 w 43616"/>
                <a:gd name="connsiteY2" fmla="*/ -487 h 68914"/>
                <a:gd name="connsiteX3" fmla="*/ -661 w 43616"/>
                <a:gd name="connsiteY3" fmla="*/ 68428 h 68914"/>
              </a:gdLst>
              <a:ahLst/>
              <a:cxnLst>
                <a:cxn ang="0">
                  <a:pos x="connsiteX0" y="connsiteY0"/>
                </a:cxn>
                <a:cxn ang="0">
                  <a:pos x="connsiteX1" y="connsiteY1"/>
                </a:cxn>
                <a:cxn ang="0">
                  <a:pos x="connsiteX2" y="connsiteY2"/>
                </a:cxn>
                <a:cxn ang="0">
                  <a:pos x="connsiteX3" y="connsiteY3"/>
                </a:cxn>
              </a:cxnLst>
              <a:rect l="l" t="t" r="r" b="b"/>
              <a:pathLst>
                <a:path w="43616" h="68914">
                  <a:moveTo>
                    <a:pt x="-661" y="68428"/>
                  </a:moveTo>
                  <a:lnTo>
                    <a:pt x="42956" y="51916"/>
                  </a:lnTo>
                  <a:lnTo>
                    <a:pt x="42956" y="-487"/>
                  </a:lnTo>
                  <a:cubicBezTo>
                    <a:pt x="28812" y="22568"/>
                    <a:pt x="14356" y="45560"/>
                    <a:pt x="-661" y="68428"/>
                  </a:cubicBezTo>
                  <a:close/>
                </a:path>
              </a:pathLst>
            </a:custGeom>
            <a:solidFill>
              <a:srgbClr val="E3091D"/>
            </a:solidFill>
            <a:ln w="3175" cap="flat">
              <a:solidFill>
                <a:srgbClr val="EA1C3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27" name="Forme libre : forme 26">
              <a:extLst>
                <a:ext uri="{FF2B5EF4-FFF2-40B4-BE49-F238E27FC236}">
                  <a16:creationId xmlns:a16="http://schemas.microsoft.com/office/drawing/2014/main" id="{19F6C9CB-99AC-4B3B-9878-312897991CB8}"/>
                </a:ext>
              </a:extLst>
            </p:cNvPr>
            <p:cNvSpPr/>
            <p:nvPr/>
          </p:nvSpPr>
          <p:spPr>
            <a:xfrm>
              <a:off x="10852567" y="4083081"/>
              <a:ext cx="638612" cy="567704"/>
            </a:xfrm>
            <a:custGeom>
              <a:avLst/>
              <a:gdLst>
                <a:gd name="connsiteX0" fmla="*/ -661 w 638612"/>
                <a:gd name="connsiteY0" fmla="*/ 567218 h 567704"/>
                <a:gd name="connsiteX1" fmla="*/ 637952 w 638612"/>
                <a:gd name="connsiteY1" fmla="*/ 325456 h 567704"/>
                <a:gd name="connsiteX2" fmla="*/ 637952 w 638612"/>
                <a:gd name="connsiteY2" fmla="*/ -487 h 567704"/>
                <a:gd name="connsiteX3" fmla="*/ 382482 w 638612"/>
                <a:gd name="connsiteY3" fmla="*/ 96281 h 567704"/>
                <a:gd name="connsiteX4" fmla="*/ -661 w 638612"/>
                <a:gd name="connsiteY4" fmla="*/ 567218 h 5677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8612" h="567704">
                  <a:moveTo>
                    <a:pt x="-661" y="567218"/>
                  </a:moveTo>
                  <a:lnTo>
                    <a:pt x="637952" y="325456"/>
                  </a:lnTo>
                  <a:lnTo>
                    <a:pt x="637952" y="-487"/>
                  </a:lnTo>
                  <a:lnTo>
                    <a:pt x="382482" y="96281"/>
                  </a:lnTo>
                  <a:cubicBezTo>
                    <a:pt x="256928" y="253176"/>
                    <a:pt x="121965" y="408826"/>
                    <a:pt x="-661" y="567218"/>
                  </a:cubicBezTo>
                  <a:close/>
                </a:path>
              </a:pathLst>
            </a:custGeom>
            <a:solidFill>
              <a:srgbClr val="EA1C35"/>
            </a:solidFill>
            <a:ln w="3175" cap="flat">
              <a:solidFill>
                <a:srgbClr val="EA1C3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28" name="Forme libre : forme 27">
              <a:extLst>
                <a:ext uri="{FF2B5EF4-FFF2-40B4-BE49-F238E27FC236}">
                  <a16:creationId xmlns:a16="http://schemas.microsoft.com/office/drawing/2014/main" id="{7C1C82C6-90FF-4CC3-9AB6-9E29D972089C}"/>
                </a:ext>
              </a:extLst>
            </p:cNvPr>
            <p:cNvSpPr/>
            <p:nvPr/>
          </p:nvSpPr>
          <p:spPr>
            <a:xfrm>
              <a:off x="11310481" y="3875341"/>
              <a:ext cx="180698" cy="208301"/>
            </a:xfrm>
            <a:custGeom>
              <a:avLst/>
              <a:gdLst>
                <a:gd name="connsiteX0" fmla="*/ -661 w 180698"/>
                <a:gd name="connsiteY0" fmla="*/ 207815 h 208301"/>
                <a:gd name="connsiteX1" fmla="*/ 180037 w 180698"/>
                <a:gd name="connsiteY1" fmla="*/ 139274 h 208301"/>
                <a:gd name="connsiteX2" fmla="*/ 180037 w 180698"/>
                <a:gd name="connsiteY2" fmla="*/ -487 h 208301"/>
                <a:gd name="connsiteX3" fmla="*/ 136421 w 180698"/>
                <a:gd name="connsiteY3" fmla="*/ 16025 h 208301"/>
                <a:gd name="connsiteX4" fmla="*/ -661 w 180698"/>
                <a:gd name="connsiteY4" fmla="*/ 207815 h 2083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698" h="208301">
                  <a:moveTo>
                    <a:pt x="-661" y="207815"/>
                  </a:moveTo>
                  <a:lnTo>
                    <a:pt x="180037" y="139274"/>
                  </a:lnTo>
                  <a:lnTo>
                    <a:pt x="180037" y="-487"/>
                  </a:lnTo>
                  <a:lnTo>
                    <a:pt x="136421" y="16025"/>
                  </a:lnTo>
                  <a:cubicBezTo>
                    <a:pt x="93925" y="80454"/>
                    <a:pt x="47816" y="144321"/>
                    <a:pt x="-661" y="207815"/>
                  </a:cubicBezTo>
                  <a:close/>
                </a:path>
              </a:pathLst>
            </a:custGeom>
            <a:solidFill>
              <a:srgbClr val="EA1C35"/>
            </a:solidFill>
            <a:ln w="3175" cap="flat">
              <a:solidFill>
                <a:srgbClr val="EA1C3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29" name="Forme libre : forme 28">
              <a:extLst>
                <a:ext uri="{FF2B5EF4-FFF2-40B4-BE49-F238E27FC236}">
                  <a16:creationId xmlns:a16="http://schemas.microsoft.com/office/drawing/2014/main" id="{DDBA7E70-1324-48DC-8215-535C647482BD}"/>
                </a:ext>
              </a:extLst>
            </p:cNvPr>
            <p:cNvSpPr/>
            <p:nvPr/>
          </p:nvSpPr>
          <p:spPr>
            <a:xfrm>
              <a:off x="10952902" y="5933760"/>
              <a:ext cx="537965" cy="470046"/>
            </a:xfrm>
            <a:custGeom>
              <a:avLst/>
              <a:gdLst>
                <a:gd name="connsiteX0" fmla="*/ 130733 w 537965"/>
                <a:gd name="connsiteY0" fmla="*/ 19746 h 470046"/>
                <a:gd name="connsiteX1" fmla="*/ 72536 w 537965"/>
                <a:gd name="connsiteY1" fmla="*/ 12705 h 470046"/>
                <a:gd name="connsiteX2" fmla="*/ 15897 w 537965"/>
                <a:gd name="connsiteY2" fmla="*/ 65606 h 470046"/>
                <a:gd name="connsiteX3" fmla="*/ 9666 w 537965"/>
                <a:gd name="connsiteY3" fmla="*/ 126857 h 470046"/>
                <a:gd name="connsiteX4" fmla="*/ 537304 w 537965"/>
                <a:gd name="connsiteY4" fmla="*/ 469560 h 470046"/>
                <a:gd name="connsiteX5" fmla="*/ 537304 w 537965"/>
                <a:gd name="connsiteY5" fmla="*/ 357091 h 470046"/>
                <a:gd name="connsiteX6" fmla="*/ 130733 w 537965"/>
                <a:gd name="connsiteY6" fmla="*/ 19746 h 470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37965" h="470046">
                  <a:moveTo>
                    <a:pt x="130733" y="19746"/>
                  </a:moveTo>
                  <a:cubicBezTo>
                    <a:pt x="106121" y="-13278"/>
                    <a:pt x="84686" y="1490"/>
                    <a:pt x="72536" y="12705"/>
                  </a:cubicBezTo>
                  <a:lnTo>
                    <a:pt x="15897" y="65606"/>
                  </a:lnTo>
                  <a:cubicBezTo>
                    <a:pt x="-7470" y="89097"/>
                    <a:pt x="-2796" y="104550"/>
                    <a:pt x="9666" y="126857"/>
                  </a:cubicBezTo>
                  <a:cubicBezTo>
                    <a:pt x="24869" y="154148"/>
                    <a:pt x="171671" y="412671"/>
                    <a:pt x="537304" y="469560"/>
                  </a:cubicBezTo>
                  <a:lnTo>
                    <a:pt x="537304" y="357091"/>
                  </a:lnTo>
                  <a:cubicBezTo>
                    <a:pt x="378788" y="292912"/>
                    <a:pt x="239900" y="165863"/>
                    <a:pt x="130733" y="19746"/>
                  </a:cubicBezTo>
                  <a:close/>
                </a:path>
              </a:pathLst>
            </a:custGeom>
            <a:solidFill>
              <a:srgbClr val="FFFFFF"/>
            </a:solidFill>
            <a:ln w="622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30" name="Forme libre : forme 29">
              <a:extLst>
                <a:ext uri="{FF2B5EF4-FFF2-40B4-BE49-F238E27FC236}">
                  <a16:creationId xmlns:a16="http://schemas.microsoft.com/office/drawing/2014/main" id="{2E80CB25-8C42-43C9-B964-8B4D49E8B05B}"/>
                </a:ext>
              </a:extLst>
            </p:cNvPr>
            <p:cNvSpPr/>
            <p:nvPr/>
          </p:nvSpPr>
          <p:spPr>
            <a:xfrm>
              <a:off x="10610805" y="5202849"/>
              <a:ext cx="206556" cy="184312"/>
            </a:xfrm>
            <a:custGeom>
              <a:avLst/>
              <a:gdLst>
                <a:gd name="connsiteX0" fmla="*/ 58409 w 206556"/>
                <a:gd name="connsiteY0" fmla="*/ -487 h 184312"/>
                <a:gd name="connsiteX1" fmla="*/ 102836 w 206556"/>
                <a:gd name="connsiteY1" fmla="*/ 101514 h 184312"/>
                <a:gd name="connsiteX2" fmla="*/ 147262 w 206556"/>
                <a:gd name="connsiteY2" fmla="*/ -487 h 184312"/>
                <a:gd name="connsiteX3" fmla="*/ 205896 w 206556"/>
                <a:gd name="connsiteY3" fmla="*/ -487 h 184312"/>
                <a:gd name="connsiteX4" fmla="*/ 205896 w 206556"/>
                <a:gd name="connsiteY4" fmla="*/ 183826 h 184312"/>
                <a:gd name="connsiteX5" fmla="*/ 158042 w 206556"/>
                <a:gd name="connsiteY5" fmla="*/ 183826 h 184312"/>
                <a:gd name="connsiteX6" fmla="*/ 158042 w 206556"/>
                <a:gd name="connsiteY6" fmla="*/ 74721 h 184312"/>
                <a:gd name="connsiteX7" fmla="*/ 120656 w 206556"/>
                <a:gd name="connsiteY7" fmla="*/ 165693 h 184312"/>
                <a:gd name="connsiteX8" fmla="*/ 84890 w 206556"/>
                <a:gd name="connsiteY8" fmla="*/ 165693 h 184312"/>
                <a:gd name="connsiteX9" fmla="*/ 47504 w 206556"/>
                <a:gd name="connsiteY9" fmla="*/ 74721 h 184312"/>
                <a:gd name="connsiteX10" fmla="*/ 47504 w 206556"/>
                <a:gd name="connsiteY10" fmla="*/ 183826 h 184312"/>
                <a:gd name="connsiteX11" fmla="*/ -661 w 206556"/>
                <a:gd name="connsiteY11" fmla="*/ 183826 h 184312"/>
                <a:gd name="connsiteX12" fmla="*/ -661 w 206556"/>
                <a:gd name="connsiteY12" fmla="*/ -487 h 184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06556" h="184312">
                  <a:moveTo>
                    <a:pt x="58409" y="-487"/>
                  </a:moveTo>
                  <a:lnTo>
                    <a:pt x="102836" y="101514"/>
                  </a:lnTo>
                  <a:lnTo>
                    <a:pt x="147262" y="-487"/>
                  </a:lnTo>
                  <a:lnTo>
                    <a:pt x="205896" y="-487"/>
                  </a:lnTo>
                  <a:lnTo>
                    <a:pt x="205896" y="183826"/>
                  </a:lnTo>
                  <a:lnTo>
                    <a:pt x="158042" y="183826"/>
                  </a:lnTo>
                  <a:lnTo>
                    <a:pt x="158042" y="74721"/>
                  </a:lnTo>
                  <a:lnTo>
                    <a:pt x="120656" y="165693"/>
                  </a:lnTo>
                  <a:lnTo>
                    <a:pt x="84890" y="165693"/>
                  </a:lnTo>
                  <a:lnTo>
                    <a:pt x="47504" y="74721"/>
                  </a:lnTo>
                  <a:lnTo>
                    <a:pt x="47504" y="183826"/>
                  </a:lnTo>
                  <a:lnTo>
                    <a:pt x="-661" y="183826"/>
                  </a:lnTo>
                  <a:lnTo>
                    <a:pt x="-661" y="-487"/>
                  </a:lnTo>
                  <a:close/>
                </a:path>
              </a:pathLst>
            </a:custGeom>
            <a:solidFill>
              <a:srgbClr val="FFFFFF"/>
            </a:solidFill>
            <a:ln w="622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31" name="Forme libre : forme 30">
              <a:extLst>
                <a:ext uri="{FF2B5EF4-FFF2-40B4-BE49-F238E27FC236}">
                  <a16:creationId xmlns:a16="http://schemas.microsoft.com/office/drawing/2014/main" id="{88F8BE0C-7192-4DD8-A18C-BA88F51E3686}"/>
                </a:ext>
              </a:extLst>
            </p:cNvPr>
            <p:cNvSpPr/>
            <p:nvPr/>
          </p:nvSpPr>
          <p:spPr>
            <a:xfrm>
              <a:off x="10837862" y="5242292"/>
              <a:ext cx="150149" cy="146821"/>
            </a:xfrm>
            <a:custGeom>
              <a:avLst/>
              <a:gdLst>
                <a:gd name="connsiteX0" fmla="*/ 149256 w 150149"/>
                <a:gd name="connsiteY0" fmla="*/ 85750 h 146821"/>
                <a:gd name="connsiteX1" fmla="*/ 52988 w 150149"/>
                <a:gd name="connsiteY1" fmla="*/ 85750 h 146821"/>
                <a:gd name="connsiteX2" fmla="*/ 80902 w 150149"/>
                <a:gd name="connsiteY2" fmla="*/ 107060 h 146821"/>
                <a:gd name="connsiteX3" fmla="*/ 112431 w 150149"/>
                <a:gd name="connsiteY3" fmla="*/ 93351 h 146821"/>
                <a:gd name="connsiteX4" fmla="*/ 140035 w 150149"/>
                <a:gd name="connsiteY4" fmla="*/ 120456 h 146821"/>
                <a:gd name="connsiteX5" fmla="*/ 76416 w 150149"/>
                <a:gd name="connsiteY5" fmla="*/ 146253 h 146821"/>
                <a:gd name="connsiteX6" fmla="*/ -661 w 150149"/>
                <a:gd name="connsiteY6" fmla="*/ 73413 h 146821"/>
                <a:gd name="connsiteX7" fmla="*/ 74796 w 150149"/>
                <a:gd name="connsiteY7" fmla="*/ -487 h 146821"/>
                <a:gd name="connsiteX8" fmla="*/ 149256 w 150149"/>
                <a:gd name="connsiteY8" fmla="*/ 85750 h 146821"/>
                <a:gd name="connsiteX9" fmla="*/ 75357 w 150149"/>
                <a:gd name="connsiteY9" fmla="*/ 35528 h 146821"/>
                <a:gd name="connsiteX10" fmla="*/ 51929 w 150149"/>
                <a:gd name="connsiteY10" fmla="*/ 59704 h 146821"/>
                <a:gd name="connsiteX11" fmla="*/ 96916 w 150149"/>
                <a:gd name="connsiteY11" fmla="*/ 59704 h 146821"/>
                <a:gd name="connsiteX12" fmla="*/ 75357 w 150149"/>
                <a:gd name="connsiteY12" fmla="*/ 35528 h 1468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0149" h="146821">
                  <a:moveTo>
                    <a:pt x="149256" y="85750"/>
                  </a:moveTo>
                  <a:lnTo>
                    <a:pt x="52988" y="85750"/>
                  </a:lnTo>
                  <a:cubicBezTo>
                    <a:pt x="56078" y="98564"/>
                    <a:pt x="67727" y="107457"/>
                    <a:pt x="80902" y="107060"/>
                  </a:cubicBezTo>
                  <a:cubicBezTo>
                    <a:pt x="92772" y="106663"/>
                    <a:pt x="104045" y="101761"/>
                    <a:pt x="112431" y="93351"/>
                  </a:cubicBezTo>
                  <a:lnTo>
                    <a:pt x="140035" y="120456"/>
                  </a:lnTo>
                  <a:cubicBezTo>
                    <a:pt x="123593" y="137903"/>
                    <a:pt x="100366" y="147321"/>
                    <a:pt x="76416" y="146253"/>
                  </a:cubicBezTo>
                  <a:cubicBezTo>
                    <a:pt x="28562" y="146253"/>
                    <a:pt x="-661" y="117279"/>
                    <a:pt x="-661" y="73413"/>
                  </a:cubicBezTo>
                  <a:cubicBezTo>
                    <a:pt x="-661" y="29547"/>
                    <a:pt x="29622" y="-487"/>
                    <a:pt x="74796" y="-487"/>
                  </a:cubicBezTo>
                  <a:cubicBezTo>
                    <a:pt x="125080" y="-487"/>
                    <a:pt x="152310" y="32911"/>
                    <a:pt x="149256" y="85750"/>
                  </a:cubicBezTo>
                  <a:close/>
                  <a:moveTo>
                    <a:pt x="75357" y="35528"/>
                  </a:moveTo>
                  <a:cubicBezTo>
                    <a:pt x="62895" y="35528"/>
                    <a:pt x="54546" y="45249"/>
                    <a:pt x="51929" y="59704"/>
                  </a:cubicBezTo>
                  <a:lnTo>
                    <a:pt x="96916" y="59704"/>
                  </a:lnTo>
                  <a:cubicBezTo>
                    <a:pt x="97166" y="45373"/>
                    <a:pt x="88255" y="35528"/>
                    <a:pt x="75357" y="35528"/>
                  </a:cubicBezTo>
                  <a:close/>
                </a:path>
              </a:pathLst>
            </a:custGeom>
            <a:solidFill>
              <a:srgbClr val="FFFFFF"/>
            </a:solidFill>
            <a:ln w="622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448" name="Forme libre : forme 447">
              <a:extLst>
                <a:ext uri="{FF2B5EF4-FFF2-40B4-BE49-F238E27FC236}">
                  <a16:creationId xmlns:a16="http://schemas.microsoft.com/office/drawing/2014/main" id="{F8535370-1619-4CB6-B94C-49B8F1D09438}"/>
                </a:ext>
              </a:extLst>
            </p:cNvPr>
            <p:cNvSpPr/>
            <p:nvPr/>
          </p:nvSpPr>
          <p:spPr>
            <a:xfrm>
              <a:off x="11009089" y="5241968"/>
              <a:ext cx="98075" cy="145380"/>
            </a:xfrm>
            <a:custGeom>
              <a:avLst/>
              <a:gdLst>
                <a:gd name="connsiteX0" fmla="*/ 97415 w 98075"/>
                <a:gd name="connsiteY0" fmla="*/ -474 h 145380"/>
                <a:gd name="connsiteX1" fmla="*/ 97415 w 98075"/>
                <a:gd name="connsiteY1" fmla="*/ 47442 h 145380"/>
                <a:gd name="connsiteX2" fmla="*/ 52427 w 98075"/>
                <a:gd name="connsiteY2" fmla="*/ 76353 h 145380"/>
                <a:gd name="connsiteX3" fmla="*/ 52427 w 98075"/>
                <a:gd name="connsiteY3" fmla="*/ 144894 h 145380"/>
                <a:gd name="connsiteX4" fmla="*/ -661 w 98075"/>
                <a:gd name="connsiteY4" fmla="*/ 144894 h 145380"/>
                <a:gd name="connsiteX5" fmla="*/ -661 w 98075"/>
                <a:gd name="connsiteY5" fmla="*/ 1582 h 145380"/>
                <a:gd name="connsiteX6" fmla="*/ 52427 w 98075"/>
                <a:gd name="connsiteY6" fmla="*/ 1582 h 145380"/>
                <a:gd name="connsiteX7" fmla="*/ 52427 w 98075"/>
                <a:gd name="connsiteY7" fmla="*/ 24200 h 145380"/>
                <a:gd name="connsiteX8" fmla="*/ 97415 w 98075"/>
                <a:gd name="connsiteY8" fmla="*/ -475 h 145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8075" h="145380">
                  <a:moveTo>
                    <a:pt x="97415" y="-474"/>
                  </a:moveTo>
                  <a:lnTo>
                    <a:pt x="97415" y="47442"/>
                  </a:lnTo>
                  <a:cubicBezTo>
                    <a:pt x="70061" y="44015"/>
                    <a:pt x="52427" y="55542"/>
                    <a:pt x="52427" y="76353"/>
                  </a:cubicBezTo>
                  <a:lnTo>
                    <a:pt x="52427" y="144894"/>
                  </a:lnTo>
                  <a:lnTo>
                    <a:pt x="-661" y="144894"/>
                  </a:lnTo>
                  <a:lnTo>
                    <a:pt x="-661" y="1582"/>
                  </a:lnTo>
                  <a:lnTo>
                    <a:pt x="52427" y="1582"/>
                  </a:lnTo>
                  <a:lnTo>
                    <a:pt x="52427" y="24200"/>
                  </a:lnTo>
                  <a:cubicBezTo>
                    <a:pt x="61944" y="8534"/>
                    <a:pt x="79089" y="-869"/>
                    <a:pt x="97415" y="-475"/>
                  </a:cubicBezTo>
                  <a:close/>
                </a:path>
              </a:pathLst>
            </a:custGeom>
            <a:solidFill>
              <a:srgbClr val="FFFFFF"/>
            </a:solidFill>
            <a:ln w="622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449" name="Forme libre : forme 448">
              <a:extLst>
                <a:ext uri="{FF2B5EF4-FFF2-40B4-BE49-F238E27FC236}">
                  <a16:creationId xmlns:a16="http://schemas.microsoft.com/office/drawing/2014/main" id="{07CC0058-EDA3-41AE-BFB3-CF1E74FE45E0}"/>
                </a:ext>
              </a:extLst>
            </p:cNvPr>
            <p:cNvSpPr/>
            <p:nvPr/>
          </p:nvSpPr>
          <p:spPr>
            <a:xfrm>
              <a:off x="11114766" y="5242728"/>
              <a:ext cx="141193" cy="146739"/>
            </a:xfrm>
            <a:custGeom>
              <a:avLst/>
              <a:gdLst>
                <a:gd name="connsiteX0" fmla="*/ 76665 w 141193"/>
                <a:gd name="connsiteY0" fmla="*/ 42195 h 146739"/>
                <a:gd name="connsiteX1" fmla="*/ 52988 w 141193"/>
                <a:gd name="connsiteY1" fmla="*/ 72665 h 146739"/>
                <a:gd name="connsiteX2" fmla="*/ 76665 w 141193"/>
                <a:gd name="connsiteY2" fmla="*/ 103820 h 146739"/>
                <a:gd name="connsiteX3" fmla="*/ 99284 w 141193"/>
                <a:gd name="connsiteY3" fmla="*/ 88055 h 146739"/>
                <a:gd name="connsiteX4" fmla="*/ 140533 w 141193"/>
                <a:gd name="connsiteY4" fmla="*/ 108867 h 146739"/>
                <a:gd name="connsiteX5" fmla="*/ 73737 w 141193"/>
                <a:gd name="connsiteY5" fmla="*/ 146253 h 146739"/>
                <a:gd name="connsiteX6" fmla="*/ -661 w 141193"/>
                <a:gd name="connsiteY6" fmla="*/ 73413 h 146739"/>
                <a:gd name="connsiteX7" fmla="*/ 74111 w 141193"/>
                <a:gd name="connsiteY7" fmla="*/ -487 h 146739"/>
                <a:gd name="connsiteX8" fmla="*/ 140097 w 141193"/>
                <a:gd name="connsiteY8" fmla="*/ 36899 h 146739"/>
                <a:gd name="connsiteX9" fmla="*/ 99720 w 141193"/>
                <a:gd name="connsiteY9" fmla="*/ 56402 h 146739"/>
                <a:gd name="connsiteX10" fmla="*/ 76665 w 141193"/>
                <a:gd name="connsiteY10" fmla="*/ 42195 h 146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1193" h="146739">
                  <a:moveTo>
                    <a:pt x="76665" y="42195"/>
                  </a:moveTo>
                  <a:cubicBezTo>
                    <a:pt x="62459" y="42195"/>
                    <a:pt x="52988" y="54657"/>
                    <a:pt x="52988" y="72665"/>
                  </a:cubicBezTo>
                  <a:cubicBezTo>
                    <a:pt x="52988" y="90673"/>
                    <a:pt x="62459" y="103820"/>
                    <a:pt x="76665" y="103820"/>
                  </a:cubicBezTo>
                  <a:cubicBezTo>
                    <a:pt x="86850" y="104107"/>
                    <a:pt x="96028" y="97710"/>
                    <a:pt x="99284" y="88055"/>
                  </a:cubicBezTo>
                  <a:lnTo>
                    <a:pt x="140533" y="108867"/>
                  </a:lnTo>
                  <a:cubicBezTo>
                    <a:pt x="129504" y="132482"/>
                    <a:pt x="105328" y="146253"/>
                    <a:pt x="73737" y="146253"/>
                  </a:cubicBezTo>
                  <a:cubicBezTo>
                    <a:pt x="28812" y="146253"/>
                    <a:pt x="-661" y="117279"/>
                    <a:pt x="-661" y="73413"/>
                  </a:cubicBezTo>
                  <a:cubicBezTo>
                    <a:pt x="-661" y="29547"/>
                    <a:pt x="29061" y="-487"/>
                    <a:pt x="74111" y="-487"/>
                  </a:cubicBezTo>
                  <a:cubicBezTo>
                    <a:pt x="104082" y="-487"/>
                    <a:pt x="128009" y="13159"/>
                    <a:pt x="140097" y="36899"/>
                  </a:cubicBezTo>
                  <a:lnTo>
                    <a:pt x="99720" y="56402"/>
                  </a:lnTo>
                  <a:cubicBezTo>
                    <a:pt x="95395" y="47638"/>
                    <a:pt x="86439" y="42119"/>
                    <a:pt x="76665" y="42195"/>
                  </a:cubicBezTo>
                  <a:close/>
                </a:path>
              </a:pathLst>
            </a:custGeom>
            <a:solidFill>
              <a:srgbClr val="FFFFFF"/>
            </a:solidFill>
            <a:ln w="622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450" name="Forme libre : forme 449">
              <a:extLst>
                <a:ext uri="{FF2B5EF4-FFF2-40B4-BE49-F238E27FC236}">
                  <a16:creationId xmlns:a16="http://schemas.microsoft.com/office/drawing/2014/main" id="{5F4DBCD5-5F3D-436C-9F6C-268A848040EF}"/>
                </a:ext>
              </a:extLst>
            </p:cNvPr>
            <p:cNvSpPr/>
            <p:nvPr/>
          </p:nvSpPr>
          <p:spPr>
            <a:xfrm>
              <a:off x="11273033" y="5175971"/>
              <a:ext cx="54733" cy="211439"/>
            </a:xfrm>
            <a:custGeom>
              <a:avLst/>
              <a:gdLst>
                <a:gd name="connsiteX0" fmla="*/ 54047 w 54733"/>
                <a:gd name="connsiteY0" fmla="*/ 26890 h 211439"/>
                <a:gd name="connsiteX1" fmla="*/ 26693 w 54733"/>
                <a:gd name="connsiteY1" fmla="*/ 54244 h 211439"/>
                <a:gd name="connsiteX2" fmla="*/ -661 w 54733"/>
                <a:gd name="connsiteY2" fmla="*/ 26890 h 211439"/>
                <a:gd name="connsiteX3" fmla="*/ 26693 w 54733"/>
                <a:gd name="connsiteY3" fmla="*/ -464 h 211439"/>
                <a:gd name="connsiteX4" fmla="*/ 26756 w 54733"/>
                <a:gd name="connsiteY4" fmla="*/ -464 h 211439"/>
                <a:gd name="connsiteX5" fmla="*/ 54050 w 54733"/>
                <a:gd name="connsiteY5" fmla="*/ 24662 h 211439"/>
                <a:gd name="connsiteX6" fmla="*/ 54047 w 54733"/>
                <a:gd name="connsiteY6" fmla="*/ 26890 h 211439"/>
                <a:gd name="connsiteX7" fmla="*/ 53050 w 54733"/>
                <a:gd name="connsiteY7" fmla="*/ 67641 h 211439"/>
                <a:gd name="connsiteX8" fmla="*/ 53050 w 54733"/>
                <a:gd name="connsiteY8" fmla="*/ 210953 h 211439"/>
                <a:gd name="connsiteX9" fmla="*/ -100 w 54733"/>
                <a:gd name="connsiteY9" fmla="*/ 210953 h 211439"/>
                <a:gd name="connsiteX10" fmla="*/ -100 w 54733"/>
                <a:gd name="connsiteY10" fmla="*/ 67641 h 211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4733" h="211439">
                  <a:moveTo>
                    <a:pt x="54047" y="26890"/>
                  </a:moveTo>
                  <a:cubicBezTo>
                    <a:pt x="54047" y="41998"/>
                    <a:pt x="41801" y="54244"/>
                    <a:pt x="26693" y="54244"/>
                  </a:cubicBezTo>
                  <a:cubicBezTo>
                    <a:pt x="11586" y="54244"/>
                    <a:pt x="-661" y="41998"/>
                    <a:pt x="-661" y="26890"/>
                  </a:cubicBezTo>
                  <a:cubicBezTo>
                    <a:pt x="-661" y="11783"/>
                    <a:pt x="11586" y="-464"/>
                    <a:pt x="26693" y="-464"/>
                  </a:cubicBezTo>
                  <a:cubicBezTo>
                    <a:pt x="26714" y="-464"/>
                    <a:pt x="26735" y="-464"/>
                    <a:pt x="26756" y="-464"/>
                  </a:cubicBezTo>
                  <a:cubicBezTo>
                    <a:pt x="41231" y="-1063"/>
                    <a:pt x="53451" y="10187"/>
                    <a:pt x="54050" y="24662"/>
                  </a:cubicBezTo>
                  <a:cubicBezTo>
                    <a:pt x="54081" y="25404"/>
                    <a:pt x="54080" y="26148"/>
                    <a:pt x="54047" y="26890"/>
                  </a:cubicBezTo>
                  <a:close/>
                  <a:moveTo>
                    <a:pt x="53050" y="67641"/>
                  </a:moveTo>
                  <a:lnTo>
                    <a:pt x="53050" y="210953"/>
                  </a:lnTo>
                  <a:lnTo>
                    <a:pt x="-100" y="210953"/>
                  </a:lnTo>
                  <a:lnTo>
                    <a:pt x="-100" y="67641"/>
                  </a:lnTo>
                  <a:close/>
                </a:path>
              </a:pathLst>
            </a:custGeom>
            <a:solidFill>
              <a:srgbClr val="FFFFFF"/>
            </a:solidFill>
            <a:ln w="622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451" name="Forme libre : forme 450">
              <a:extLst>
                <a:ext uri="{FF2B5EF4-FFF2-40B4-BE49-F238E27FC236}">
                  <a16:creationId xmlns:a16="http://schemas.microsoft.com/office/drawing/2014/main" id="{3F2C9B56-25E1-4A5F-A307-EBCB23EEB2C4}"/>
                </a:ext>
              </a:extLst>
            </p:cNvPr>
            <p:cNvSpPr/>
            <p:nvPr/>
          </p:nvSpPr>
          <p:spPr>
            <a:xfrm>
              <a:off x="11353911" y="5203348"/>
              <a:ext cx="51156" cy="185869"/>
            </a:xfrm>
            <a:custGeom>
              <a:avLst/>
              <a:gdLst>
                <a:gd name="connsiteX0" fmla="*/ 49187 w 51156"/>
                <a:gd name="connsiteY0" fmla="*/ 160459 h 185869"/>
                <a:gd name="connsiteX1" fmla="*/ 24263 w 51156"/>
                <a:gd name="connsiteY1" fmla="*/ 185383 h 185869"/>
                <a:gd name="connsiteX2" fmla="*/ -661 w 51156"/>
                <a:gd name="connsiteY2" fmla="*/ 160459 h 185869"/>
                <a:gd name="connsiteX3" fmla="*/ 24263 w 51156"/>
                <a:gd name="connsiteY3" fmla="*/ 135535 h 185869"/>
                <a:gd name="connsiteX4" fmla="*/ 49187 w 51156"/>
                <a:gd name="connsiteY4" fmla="*/ 160459 h 185869"/>
                <a:gd name="connsiteX5" fmla="*/ 50495 w 51156"/>
                <a:gd name="connsiteY5" fmla="*/ -487 h 185869"/>
                <a:gd name="connsiteX6" fmla="*/ 50495 w 51156"/>
                <a:gd name="connsiteY6" fmla="*/ 47367 h 185869"/>
                <a:gd name="connsiteX7" fmla="*/ 41274 w 51156"/>
                <a:gd name="connsiteY7" fmla="*/ 117590 h 185869"/>
                <a:gd name="connsiteX8" fmla="*/ 9496 w 51156"/>
                <a:gd name="connsiteY8" fmla="*/ 117590 h 185869"/>
                <a:gd name="connsiteX9" fmla="*/ 24 w 51156"/>
                <a:gd name="connsiteY9" fmla="*/ 47367 h 185869"/>
                <a:gd name="connsiteX10" fmla="*/ 24 w 51156"/>
                <a:gd name="connsiteY10" fmla="*/ -487 h 1858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1156" h="185869">
                  <a:moveTo>
                    <a:pt x="49187" y="160459"/>
                  </a:moveTo>
                  <a:cubicBezTo>
                    <a:pt x="49187" y="174224"/>
                    <a:pt x="38028" y="185383"/>
                    <a:pt x="24263" y="185383"/>
                  </a:cubicBezTo>
                  <a:cubicBezTo>
                    <a:pt x="10498" y="185383"/>
                    <a:pt x="-661" y="174224"/>
                    <a:pt x="-661" y="160459"/>
                  </a:cubicBezTo>
                  <a:cubicBezTo>
                    <a:pt x="-661" y="146694"/>
                    <a:pt x="10498" y="135535"/>
                    <a:pt x="24263" y="135535"/>
                  </a:cubicBezTo>
                  <a:cubicBezTo>
                    <a:pt x="38028" y="135535"/>
                    <a:pt x="49187" y="146694"/>
                    <a:pt x="49187" y="160459"/>
                  </a:cubicBezTo>
                  <a:close/>
                  <a:moveTo>
                    <a:pt x="50495" y="-487"/>
                  </a:moveTo>
                  <a:lnTo>
                    <a:pt x="50495" y="47367"/>
                  </a:lnTo>
                  <a:lnTo>
                    <a:pt x="41274" y="117590"/>
                  </a:lnTo>
                  <a:lnTo>
                    <a:pt x="9496" y="117590"/>
                  </a:lnTo>
                  <a:lnTo>
                    <a:pt x="24" y="47367"/>
                  </a:lnTo>
                  <a:lnTo>
                    <a:pt x="24" y="-487"/>
                  </a:lnTo>
                  <a:close/>
                </a:path>
              </a:pathLst>
            </a:custGeom>
            <a:solidFill>
              <a:srgbClr val="FFFFFF"/>
            </a:solidFill>
            <a:ln w="622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grpSp>
      <p:sp useBgFill="1">
        <p:nvSpPr>
          <p:cNvPr id="4" name="Rectangle 3">
            <a:extLst>
              <a:ext uri="{FF2B5EF4-FFF2-40B4-BE49-F238E27FC236}">
                <a16:creationId xmlns:a16="http://schemas.microsoft.com/office/drawing/2014/main" id="{0DBB80F4-01F9-42E9-B36C-838B15B96333}"/>
              </a:ext>
            </a:extLst>
          </p:cNvPr>
          <p:cNvSpPr/>
          <p:nvPr/>
        </p:nvSpPr>
        <p:spPr>
          <a:xfrm>
            <a:off x="2502963" y="2365829"/>
            <a:ext cx="7385539" cy="4527524"/>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Trebuchet MS"/>
              <a:ea typeface="+mn-ea"/>
              <a:cs typeface="+mn-cs"/>
            </a:endParaRPr>
          </a:p>
        </p:txBody>
      </p:sp>
      <p:sp>
        <p:nvSpPr>
          <p:cNvPr id="238" name="Forme libre : forme 237">
            <a:extLst>
              <a:ext uri="{FF2B5EF4-FFF2-40B4-BE49-F238E27FC236}">
                <a16:creationId xmlns:a16="http://schemas.microsoft.com/office/drawing/2014/main" id="{25F94C97-CAD7-4D2E-9D72-FF00CAD6715F}"/>
              </a:ext>
            </a:extLst>
          </p:cNvPr>
          <p:cNvSpPr/>
          <p:nvPr/>
        </p:nvSpPr>
        <p:spPr>
          <a:xfrm>
            <a:off x="10330851" y="6198391"/>
            <a:ext cx="1087243" cy="234000"/>
          </a:xfrm>
          <a:custGeom>
            <a:avLst/>
            <a:gdLst>
              <a:gd name="connsiteX0" fmla="*/ 19635 w 1087243"/>
              <a:gd name="connsiteY0" fmla="*/ 0 h 246390"/>
              <a:gd name="connsiteX1" fmla="*/ 945457 w 1087243"/>
              <a:gd name="connsiteY1" fmla="*/ 0 h 246390"/>
              <a:gd name="connsiteX2" fmla="*/ 965092 w 1087243"/>
              <a:gd name="connsiteY2" fmla="*/ 19635 h 246390"/>
              <a:gd name="connsiteX3" fmla="*/ 965092 w 1087243"/>
              <a:gd name="connsiteY3" fmla="*/ 78700 h 246390"/>
              <a:gd name="connsiteX4" fmla="*/ 1087243 w 1087243"/>
              <a:gd name="connsiteY4" fmla="*/ 80962 h 246390"/>
              <a:gd name="connsiteX5" fmla="*/ 965092 w 1087243"/>
              <a:gd name="connsiteY5" fmla="*/ 154253 h 246390"/>
              <a:gd name="connsiteX6" fmla="*/ 965092 w 1087243"/>
              <a:gd name="connsiteY6" fmla="*/ 226755 h 246390"/>
              <a:gd name="connsiteX7" fmla="*/ 945457 w 1087243"/>
              <a:gd name="connsiteY7" fmla="*/ 246390 h 246390"/>
              <a:gd name="connsiteX8" fmla="*/ 19635 w 1087243"/>
              <a:gd name="connsiteY8" fmla="*/ 246390 h 246390"/>
              <a:gd name="connsiteX9" fmla="*/ 0 w 1087243"/>
              <a:gd name="connsiteY9" fmla="*/ 226755 h 246390"/>
              <a:gd name="connsiteX10" fmla="*/ 0 w 1087243"/>
              <a:gd name="connsiteY10" fmla="*/ 19635 h 246390"/>
              <a:gd name="connsiteX11" fmla="*/ 19635 w 1087243"/>
              <a:gd name="connsiteY11" fmla="*/ 0 h 246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87243" h="246390">
                <a:moveTo>
                  <a:pt x="19635" y="0"/>
                </a:moveTo>
                <a:lnTo>
                  <a:pt x="945457" y="0"/>
                </a:lnTo>
                <a:cubicBezTo>
                  <a:pt x="956301" y="0"/>
                  <a:pt x="965092" y="8791"/>
                  <a:pt x="965092" y="19635"/>
                </a:cubicBezTo>
                <a:lnTo>
                  <a:pt x="965092" y="78700"/>
                </a:lnTo>
                <a:lnTo>
                  <a:pt x="1087243" y="80962"/>
                </a:lnTo>
                <a:lnTo>
                  <a:pt x="965092" y="154253"/>
                </a:lnTo>
                <a:lnTo>
                  <a:pt x="965092" y="226755"/>
                </a:lnTo>
                <a:cubicBezTo>
                  <a:pt x="965092" y="237599"/>
                  <a:pt x="956301" y="246390"/>
                  <a:pt x="945457" y="246390"/>
                </a:cubicBezTo>
                <a:lnTo>
                  <a:pt x="19635" y="246390"/>
                </a:lnTo>
                <a:cubicBezTo>
                  <a:pt x="8791" y="246390"/>
                  <a:pt x="0" y="237599"/>
                  <a:pt x="0" y="226755"/>
                </a:cubicBezTo>
                <a:lnTo>
                  <a:pt x="0" y="19635"/>
                </a:lnTo>
                <a:cubicBezTo>
                  <a:pt x="0" y="8791"/>
                  <a:pt x="8791" y="0"/>
                  <a:pt x="19635"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Trebuchet MS"/>
              <a:ea typeface="+mn-ea"/>
              <a:cs typeface="+mn-cs"/>
            </a:endParaRPr>
          </a:p>
        </p:txBody>
      </p:sp>
      <p:pic>
        <p:nvPicPr>
          <p:cNvPr id="239" name="Image 238" descr="Une image contenant texte&#10;&#10;Description générée automatiquement">
            <a:extLst>
              <a:ext uri="{FF2B5EF4-FFF2-40B4-BE49-F238E27FC236}">
                <a16:creationId xmlns:a16="http://schemas.microsoft.com/office/drawing/2014/main" id="{74600617-1261-4DA2-B6C7-C0CFE78E86EB}"/>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10328470" y="6028912"/>
            <a:ext cx="1589268" cy="666368"/>
          </a:xfrm>
          <a:prstGeom prst="rect">
            <a:avLst/>
          </a:prstGeom>
        </p:spPr>
      </p:pic>
      <p:sp>
        <p:nvSpPr>
          <p:cNvPr id="636" name="ZoneTexte 1">
            <a:extLst>
              <a:ext uri="{FF2B5EF4-FFF2-40B4-BE49-F238E27FC236}">
                <a16:creationId xmlns:a16="http://schemas.microsoft.com/office/drawing/2014/main" id="{E50AC597-D896-44F0-A440-EFB5154E405A}"/>
              </a:ext>
            </a:extLst>
          </p:cNvPr>
          <p:cNvSpPr txBox="1"/>
          <p:nvPr/>
        </p:nvSpPr>
        <p:spPr>
          <a:xfrm>
            <a:off x="1100182" y="1545299"/>
            <a:ext cx="10371256" cy="707886"/>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2000" b="1" i="0" u="none" strike="noStrike" kern="1200" cap="none" spc="0" normalizeH="0" baseline="0" noProof="0" dirty="0">
                <a:ln>
                  <a:noFill/>
                </a:ln>
                <a:solidFill>
                  <a:srgbClr val="03326C"/>
                </a:solidFill>
                <a:effectLst/>
                <a:uLnTx/>
                <a:uFillTx/>
                <a:latin typeface="Trebuchet MS" panose="020B0603020202020204" pitchFamily="34" charset="0"/>
              </a:rPr>
              <a:t>Et grâce à lui, </a:t>
            </a:r>
            <a:r>
              <a:rPr kumimoji="0" lang="fr-FR" sz="2000" b="1" i="0" u="none" strike="noStrike" kern="1200" cap="none" spc="0" normalizeH="0" baseline="0" noProof="0" dirty="0">
                <a:ln>
                  <a:noFill/>
                </a:ln>
                <a:solidFill>
                  <a:srgbClr val="D9042B"/>
                </a:solidFill>
                <a:effectLst/>
                <a:uLnTx/>
                <a:uFillTx/>
                <a:latin typeface="Trebuchet MS" panose="020B0603020202020204" pitchFamily="34" charset="0"/>
              </a:rPr>
              <a:t>3 malades </a:t>
            </a:r>
            <a:r>
              <a:rPr kumimoji="0" lang="fr-FR" sz="2000" b="1" i="0" u="none" strike="noStrike" kern="1200" cap="none" spc="0" normalizeH="0" baseline="0" noProof="0" dirty="0">
                <a:ln>
                  <a:noFill/>
                </a:ln>
                <a:solidFill>
                  <a:srgbClr val="03326C"/>
                </a:solidFill>
                <a:effectLst/>
                <a:uLnTx/>
                <a:uFillTx/>
                <a:latin typeface="Trebuchet MS" panose="020B0603020202020204" pitchFamily="34" charset="0"/>
              </a:rPr>
              <a:t>vont pouvoir être soignés</a:t>
            </a:r>
            <a:r>
              <a:rPr kumimoji="0" lang="fr-FR" sz="2000" b="1" i="0" u="none" strike="noStrike" kern="1200" cap="none" spc="0" normalizeH="0" noProof="0" dirty="0">
                <a:ln>
                  <a:noFill/>
                </a:ln>
                <a:solidFill>
                  <a:srgbClr val="03326C"/>
                </a:solidFill>
                <a:effectLst/>
                <a:uLnTx/>
                <a:uFillTx/>
                <a:latin typeface="Trebuchet MS" panose="020B0603020202020204" pitchFamily="34" charset="0"/>
              </a:rPr>
              <a:t> </a:t>
            </a:r>
            <a:r>
              <a:rPr lang="fr-FR" sz="2000" b="1" dirty="0">
                <a:solidFill>
                  <a:srgbClr val="03326C"/>
                </a:solidFill>
                <a:latin typeface="Trebuchet MS" panose="020B0603020202020204" pitchFamily="34" charset="0"/>
              </a:rPr>
              <a:t>car sa poche de sang</a:t>
            </a:r>
            <a:br>
              <a:rPr lang="fr-FR" sz="2000" b="1" dirty="0">
                <a:solidFill>
                  <a:srgbClr val="03326C"/>
                </a:solidFill>
                <a:latin typeface="Trebuchet MS" panose="020B0603020202020204" pitchFamily="34" charset="0"/>
              </a:rPr>
            </a:br>
            <a:r>
              <a:rPr lang="fr-FR" sz="2000" b="1" dirty="0">
                <a:solidFill>
                  <a:srgbClr val="03326C"/>
                </a:solidFill>
                <a:latin typeface="Trebuchet MS" panose="020B0603020202020204" pitchFamily="34" charset="0"/>
              </a:rPr>
              <a:t>est ensuite divisée en plusieurs autres poches (une par composant du sang).  </a:t>
            </a:r>
            <a:endParaRPr kumimoji="0" lang="fr-FR" sz="3200" b="1" i="0" u="none" strike="noStrike" kern="1200" cap="none" spc="0" normalizeH="0" baseline="0" noProof="0" dirty="0">
              <a:ln>
                <a:noFill/>
              </a:ln>
              <a:solidFill>
                <a:srgbClr val="03326C"/>
              </a:solidFill>
              <a:effectLst/>
              <a:uLnTx/>
              <a:uFillTx/>
              <a:latin typeface="Trebuchet MS" panose="020B0603020202020204" pitchFamily="34" charset="0"/>
              <a:ea typeface="+mn-ea"/>
              <a:cs typeface="+mn-cs"/>
            </a:endParaRPr>
          </a:p>
        </p:txBody>
      </p:sp>
      <p:sp>
        <p:nvSpPr>
          <p:cNvPr id="226" name="Espace réservé du pied de page 2">
            <a:extLst>
              <a:ext uri="{FF2B5EF4-FFF2-40B4-BE49-F238E27FC236}">
                <a16:creationId xmlns:a16="http://schemas.microsoft.com/office/drawing/2014/main" id="{FD545B8A-3435-4FCF-9F21-0E8DAD7F15CB}"/>
              </a:ext>
            </a:extLst>
          </p:cNvPr>
          <p:cNvSpPr txBox="1">
            <a:spLocks/>
          </p:cNvSpPr>
          <p:nvPr/>
        </p:nvSpPr>
        <p:spPr>
          <a:xfrm>
            <a:off x="141942" y="6398185"/>
            <a:ext cx="4114800" cy="365125"/>
          </a:xfrm>
          <a:prstGeom prst="rect">
            <a:avLst/>
          </a:prstGeom>
        </p:spPr>
        <p:txBody>
          <a:bodyPr vert="horz" lIns="91440" tIns="45720" rIns="91440" bIns="45720" rtlCol="0" anchor="ctr"/>
          <a:lstStyle>
            <a:defPPr>
              <a:defRPr lang="fr-FR"/>
            </a:defPPr>
            <a:lvl1pPr marL="0" algn="l" defTabSz="914400" rtl="0" eaLnBrk="1" latinLnBrk="0" hangingPunct="1">
              <a:defRPr sz="8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fr-FR" b="1" dirty="0">
                <a:solidFill>
                  <a:schemeClr val="accent1"/>
                </a:solidFill>
                <a:latin typeface="+mj-lt"/>
              </a:rPr>
              <a:t>Niveau 3 (6</a:t>
            </a:r>
            <a:r>
              <a:rPr lang="fr-FR" b="1" baseline="30000" dirty="0">
                <a:solidFill>
                  <a:schemeClr val="accent1"/>
                </a:solidFill>
                <a:latin typeface="+mj-lt"/>
              </a:rPr>
              <a:t>e</a:t>
            </a:r>
            <a:r>
              <a:rPr lang="fr-FR" b="1" dirty="0">
                <a:solidFill>
                  <a:schemeClr val="accent1"/>
                </a:solidFill>
                <a:latin typeface="+mj-lt"/>
              </a:rPr>
              <a:t> – 5</a:t>
            </a:r>
            <a:r>
              <a:rPr lang="fr-FR" b="1" baseline="30000" dirty="0">
                <a:solidFill>
                  <a:schemeClr val="accent1"/>
                </a:solidFill>
                <a:latin typeface="+mj-lt"/>
              </a:rPr>
              <a:t>e</a:t>
            </a:r>
            <a:r>
              <a:rPr lang="fr-FR" b="1" dirty="0">
                <a:solidFill>
                  <a:schemeClr val="accent1"/>
                </a:solidFill>
                <a:latin typeface="+mj-lt"/>
              </a:rPr>
              <a:t>)</a:t>
            </a:r>
          </a:p>
        </p:txBody>
      </p:sp>
    </p:spTree>
    <p:custDataLst>
      <p:tags r:id="rId1"/>
    </p:custDataLst>
    <p:extLst>
      <p:ext uri="{BB962C8B-B14F-4D97-AF65-F5344CB8AC3E}">
        <p14:creationId xmlns:p14="http://schemas.microsoft.com/office/powerpoint/2010/main" val="113749078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990"/>
                                            <p:tgtEl>
                                              <p:spTgt spid="2"/>
                                            </p:tgtEl>
                                          </p:cBhvr>
                                        </p:animEffect>
                                        <p:anim calcmode="lin" valueType="num">
                                          <p:cBhvr>
                                            <p:cTn id="8" dur="990" fill="hold"/>
                                            <p:tgtEl>
                                              <p:spTgt spid="2"/>
                                            </p:tgtEl>
                                            <p:attrNameLst>
                                              <p:attrName>ppt_x</p:attrName>
                                            </p:attrNameLst>
                                          </p:cBhvr>
                                          <p:tavLst>
                                            <p:tav tm="0">
                                              <p:val>
                                                <p:strVal val="#ppt_x"/>
                                              </p:val>
                                            </p:tav>
                                            <p:tav tm="100000">
                                              <p:val>
                                                <p:strVal val="#ppt_x"/>
                                              </p:val>
                                            </p:tav>
                                          </p:tavLst>
                                        </p:anim>
                                        <p:anim calcmode="lin" valueType="num">
                                          <p:cBhvr>
                                            <p:cTn id="9" dur="990" fill="hold"/>
                                            <p:tgtEl>
                                              <p:spTgt spid="2"/>
                                            </p:tgtEl>
                                            <p:attrNameLst>
                                              <p:attrName>ppt_y</p:attrName>
                                            </p:attrNameLst>
                                          </p:cBhvr>
                                          <p:tavLst>
                                            <p:tav tm="0">
                                              <p:val>
                                                <p:strVal val="#ppt_y-.1"/>
                                              </p:val>
                                            </p:tav>
                                            <p:tav tm="100000">
                                              <p:val>
                                                <p:strVal val="#ppt_y"/>
                                              </p:val>
                                            </p:tav>
                                          </p:tavLst>
                                        </p:anim>
                                      </p:childTnLst>
                                    </p:cTn>
                                  </p:par>
                                </p:childTnLst>
                              </p:cTn>
                            </p:par>
                            <p:par>
                              <p:cTn id="10" fill="hold">
                                <p:stCondLst>
                                  <p:cond delay="990"/>
                                </p:stCondLst>
                                <p:childTnLst>
                                  <p:par>
                                    <p:cTn id="11" presetID="10" presetClass="exit" presetSubtype="0" fill="hold" grpId="0" nodeType="afterEffect">
                                      <p:stCondLst>
                                        <p:cond delay="410"/>
                                      </p:stCondLst>
                                      <p:childTnLst>
                                        <p:animEffect transition="out" filter="fade">
                                          <p:cBhvr>
                                            <p:cTn id="12" dur="810"/>
                                            <p:tgtEl>
                                              <p:spTgt spid="4"/>
                                            </p:tgtEl>
                                          </p:cBhvr>
                                        </p:animEffect>
                                        <p:set>
                                          <p:cBhvr>
                                            <p:cTn id="13" dur="1" fill="hold">
                                              <p:stCondLst>
                                                <p:cond delay="809"/>
                                              </p:stCondLst>
                                            </p:cTn>
                                            <p:tgtEl>
                                              <p:spTgt spid="4"/>
                                            </p:tgtEl>
                                            <p:attrNameLst>
                                              <p:attrName>style.visibility</p:attrName>
                                            </p:attrNameLst>
                                          </p:cBhvr>
                                          <p:to>
                                            <p:strVal val="hidden"/>
                                          </p:to>
                                        </p:set>
                                      </p:childTnLst>
                                    </p:cTn>
                                  </p:par>
                                </p:childTnLst>
                              </p:cTn>
                            </p:par>
                            <p:par>
                              <p:cTn id="14" fill="hold">
                                <p:stCondLst>
                                  <p:cond delay="2210"/>
                                </p:stCondLst>
                                <p:childTnLst>
                                  <p:par>
                                    <p:cTn id="15" presetID="42" presetClass="path" presetSubtype="0" accel="50000" decel="50000" fill="hold" nodeType="afterEffect">
                                      <p:stCondLst>
                                        <p:cond delay="0"/>
                                      </p:stCondLst>
                                      <p:childTnLst>
                                        <p:animMotion origin="layout" path="M 8.33333E-7 4.07407E-6 L -0.14492 0.00046 " pathEditMode="relative" rAng="0" ptsTypes="AA">
                                          <p:cBhvr>
                                            <p:cTn id="16" dur="2000" fill="hold"/>
                                            <p:tgtEl>
                                              <p:spTgt spid="454"/>
                                            </p:tgtEl>
                                            <p:attrNameLst>
                                              <p:attrName>ppt_x</p:attrName>
                                              <p:attrName>ppt_y</p:attrName>
                                            </p:attrNameLst>
                                          </p:cBhvr>
                                          <p:rCtr x="-7253" y="23"/>
                                        </p:animMotion>
                                      </p:childTnLst>
                                    </p:cTn>
                                  </p:par>
                                  <p:par>
                                    <p:cTn id="17" presetID="42" presetClass="path" presetSubtype="0" accel="50000" decel="50000" fill="hold" nodeType="withEffect">
                                      <p:stCondLst>
                                        <p:cond delay="0"/>
                                      </p:stCondLst>
                                      <p:childTnLst>
                                        <p:animMotion origin="layout" path="M -1.04167E-6 4.07407E-6 L 0.14479 -0.0007 " pathEditMode="relative" rAng="0" ptsTypes="AA">
                                          <p:cBhvr>
                                            <p:cTn id="18" dur="2000" fill="hold"/>
                                            <p:tgtEl>
                                              <p:spTgt spid="455"/>
                                            </p:tgtEl>
                                            <p:attrNameLst>
                                              <p:attrName>ppt_x</p:attrName>
                                              <p:attrName>ppt_y</p:attrName>
                                            </p:attrNameLst>
                                          </p:cBhvr>
                                          <p:rCtr x="7240" y="-46"/>
                                        </p:animMotion>
                                      </p:childTnLst>
                                    </p:cTn>
                                  </p:par>
                                  <p:par>
                                    <p:cTn id="19" presetID="42" presetClass="path" presetSubtype="0" accel="59000" fill="hold" nodeType="withEffect">
                                      <p:stCondLst>
                                        <p:cond delay="610"/>
                                      </p:stCondLst>
                                      <p:childTnLst>
                                        <p:animMotion origin="layout" path="M 3.125E-6 2.59259E-6 L -0.5392 2.59259E-6 " pathEditMode="relative" rAng="0" ptsTypes="AA">
                                          <p:cBhvr>
                                            <p:cTn id="20" dur="2000" fill="hold"/>
                                            <p:tgtEl>
                                              <p:spTgt spid="307"/>
                                            </p:tgtEl>
                                            <p:attrNameLst>
                                              <p:attrName>ppt_x</p:attrName>
                                              <p:attrName>ppt_y</p:attrName>
                                            </p:attrNameLst>
                                          </p:cBhvr>
                                          <p:rCtr x="-26966" y="0"/>
                                        </p:animMotion>
                                      </p:childTnLst>
                                    </p:cTn>
                                  </p:par>
                                  <p:par>
                                    <p:cTn id="21" presetID="0" presetClass="path" presetSubtype="0" accel="50000" decel="50000" fill="hold" nodeType="withEffect">
                                      <p:stCondLst>
                                        <p:cond delay="610"/>
                                      </p:stCondLst>
                                      <p:childTnLst>
                                        <p:animMotion origin="layout" path="M 3.125E-6 2.59259E-6 L 3.125E-6 0.00023 C -0.00821 -0.00278 -0.01016 -0.00486 -0.01914 -0.00116 C -0.02058 -0.00093 -0.02149 0.00139 -0.02253 0.00301 C -0.02344 0.00393 -0.02435 0.00486 -0.02513 0.00602 C -0.02748 0.00555 -0.02969 0.00509 -0.03203 0.00463 C -0.03295 0.00416 -0.03373 0.00324 -0.03477 0.00301 C -0.03581 0.00231 -0.03685 0.00208 -0.03815 0.00139 C -0.03894 0.00115 -0.03972 0.00046 -0.04063 2.59259E-6 C -0.04466 -0.00185 -0.04519 -0.00162 -0.05013 -0.00278 C -0.05586 -0.00255 -0.06159 -0.00209 -0.06732 -0.00116 C -0.0681 -0.00116 -0.06901 -0.00023 -0.06979 2.59259E-6 C -0.07097 0.00046 -0.07214 0.00092 -0.07331 0.00139 C -0.07591 0.00301 -0.07839 0.00463 -0.08112 0.00602 L -0.0836 0.00717 C -0.0849 0.00879 -0.08581 0.01065 -0.08698 0.0118 C -0.09089 0.01458 -0.09532 0.0125 -0.09922 0.0118 C -0.10026 0.01134 -0.10131 0.01088 -0.10261 0.01041 C -0.10625 0.00856 -0.10469 0.00856 -0.10938 0.00717 C -0.11263 0.00671 -0.11563 0.00648 -0.11888 0.00602 C -0.12175 0.00486 -0.12526 0.0037 -0.12852 0.00301 C -0.13138 0.00231 -0.13425 0.00208 -0.13711 0.00139 C -0.14362 0.00208 -0.15 0.00208 -0.15664 0.00301 C -0.15795 0.00301 -0.15899 0.00416 -0.16016 0.00463 C -0.16367 0.00555 -0.17045 0.00717 -0.17045 0.00764 C -0.17279 0.00694 -0.17513 0.00694 -0.17735 0.00602 C -0.19024 -0.0007 -0.17552 0.00393 -0.18425 -0.00116 C -0.18646 -0.00278 -0.18881 -0.00347 -0.19102 -0.0044 L -0.19961 -0.00695 C -0.20521 -0.00672 -0.21836 -0.00787 -0.22644 -0.0044 C -0.22813 -0.00347 -0.22982 -0.00209 -0.23164 -0.00116 C -0.23269 -0.00093 -0.23386 -0.00023 -0.23503 2.59259E-6 C -0.23581 0.00046 -0.23672 0.00115 -0.2375 0.00139 C -0.23985 0.00278 -0.2444 0.00463 -0.2444 0.00486 C -0.24597 0.00393 -0.24727 0.0037 -0.24883 0.00301 C -0.24961 0.00278 -0.25039 0.00208 -0.25131 0.00139 C -0.25443 2.59259E-6 -0.26159 -0.00255 -0.26328 -0.00278 C -0.27474 -0.00533 -0.26784 -0.00394 -0.28412 -0.00579 C -0.28985 -0.00533 -0.29558 -0.00486 -0.30131 -0.0044 C -0.30287 -0.00394 -0.30469 -0.00371 -0.30651 -0.00278 C -0.30756 -0.00209 -0.3086 -0.0007 -0.3099 2.59259E-6 C -0.31146 0.00115 -0.31328 0.00208 -0.31511 0.00301 L -0.31758 0.00463 C -0.31966 0.00393 -0.32162 0.00393 -0.3237 0.00301 C -0.32448 0.00231 -0.325 0.00046 -0.32617 2.59259E-6 C -0.32904 -0.00116 -0.33477 -0.00278 -0.33477 -0.00255 L -0.37175 -0.00116 C -0.37292 -0.00116 -0.37409 -0.00023 -0.37526 2.59259E-6 C -0.37657 0.00046 -0.37813 0.00092 -0.37943 0.00139 C -0.38386 0.00324 -0.38047 0.00231 -0.38451 0.00602 C -0.38555 0.00671 -0.38633 0.00694 -0.38724 0.00717 C -0.38867 0.00602 -0.38985 0.00416 -0.39154 0.00301 C -0.39232 0.00231 -0.3931 0.00208 -0.39414 0.00139 C -0.39727 2.59259E-6 -0.4017 -0.00185 -0.40534 -0.00278 C -0.40729 -0.00347 -0.40925 -0.00371 -0.41133 -0.0044 C -0.41706 -0.00394 -0.43633 -0.00463 -0.44649 -0.00116 C -0.4474 -0.00093 -0.44818 -0.00023 -0.44909 2.59259E-6 C -0.45091 0.00092 -0.45261 0.00092 -0.4543 0.00139 C -0.45703 0.00231 -0.45782 0.00301 -0.46029 0.00463 C -0.46276 0.0037 -0.46472 0.00208 -0.46706 0.00139 C -0.47253 2.59259E-6 -0.47279 2.59259E-6 -0.47839 -0.00116 L -0.48529 -0.00278 C -0.48711 -0.00347 -0.4892 -0.00394 -0.49141 -0.0044 C -0.49479 -0.00486 -0.49818 -0.00533 -0.50144 -0.00579 C -0.5099 -0.00533 -0.51823 -0.00486 -0.52644 -0.0044 C -0.52982 -0.00394 -0.53464 -0.00255 -0.53776 2.59259E-6 L -0.5392 0.00139 " pathEditMode="relative" rAng="0" ptsTypes="AAAAAAAAAAAAAAAAAAAAAAAAAAAAAAAAAAAAAAAAAAAAAAAAAAAAAAAAAAAAAAAAAAA">
                                          <p:cBhvr>
                                            <p:cTn id="22" dur="4300" fill="hold"/>
                                            <p:tgtEl>
                                              <p:spTgt spid="307"/>
                                            </p:tgtEl>
                                            <p:attrNameLst>
                                              <p:attrName>ppt_x</p:attrName>
                                              <p:attrName>ppt_y</p:attrName>
                                            </p:attrNameLst>
                                          </p:cBhvr>
                                          <p:rCtr x="-26966" y="301"/>
                                        </p:animMotion>
                                      </p:childTnLst>
                                    </p:cTn>
                                  </p:par>
                                  <p:par>
                                    <p:cTn id="23" presetID="42" presetClass="path" presetSubtype="0" accel="50000" fill="hold" nodeType="withEffect" p14:presetBounceEnd="22000">
                                      <p:stCondLst>
                                        <p:cond delay="2890"/>
                                      </p:stCondLst>
                                      <p:childTnLst>
                                        <p:animMotion origin="layout" path="M -0.14492 0.00046 L -0.07227 0.00046 " pathEditMode="relative" rAng="0" ptsTypes="AA" p14:bounceEnd="22000">
                                          <p:cBhvr>
                                            <p:cTn id="24" dur="2000" fill="hold"/>
                                            <p:tgtEl>
                                              <p:spTgt spid="454"/>
                                            </p:tgtEl>
                                            <p:attrNameLst>
                                              <p:attrName>ppt_x</p:attrName>
                                              <p:attrName>ppt_y</p:attrName>
                                            </p:attrNameLst>
                                          </p:cBhvr>
                                          <p:rCtr x="3633" y="0"/>
                                        </p:animMotion>
                                      </p:childTnLst>
                                    </p:cTn>
                                  </p:par>
                                  <p:par>
                                    <p:cTn id="25" presetID="42" presetClass="path" presetSubtype="0" accel="50000" fill="hold" nodeType="withEffect" p14:presetBounceEnd="22000">
                                      <p:stCondLst>
                                        <p:cond delay="2890"/>
                                      </p:stCondLst>
                                      <p:childTnLst>
                                        <p:animMotion origin="layout" path="M 0.14479 -0.0007 L 0.07578 -0.00232 " pathEditMode="relative" rAng="0" ptsTypes="AA" p14:bounceEnd="22000">
                                          <p:cBhvr>
                                            <p:cTn id="26" dur="2000" fill="hold"/>
                                            <p:tgtEl>
                                              <p:spTgt spid="455"/>
                                            </p:tgtEl>
                                            <p:attrNameLst>
                                              <p:attrName>ppt_x</p:attrName>
                                              <p:attrName>ppt_y</p:attrName>
                                            </p:attrNameLst>
                                          </p:cBhvr>
                                          <p:rCtr x="-3451" y="-93"/>
                                        </p:animMotion>
                                      </p:childTnLst>
                                    </p:cTn>
                                  </p:par>
                                </p:childTnLst>
                              </p:cTn>
                            </p:par>
                            <p:par>
                              <p:cTn id="27" fill="hold">
                                <p:stCondLst>
                                  <p:cond delay="7120"/>
                                </p:stCondLst>
                                <p:childTnLst>
                                  <p:par>
                                    <p:cTn id="28" presetID="42" presetClass="path" presetSubtype="0" accel="50000" decel="50000" fill="hold" nodeType="afterEffect">
                                      <p:stCondLst>
                                        <p:cond delay="0"/>
                                      </p:stCondLst>
                                      <p:childTnLst>
                                        <p:animMotion origin="layout" path="M -0.07227 0.00046 L -0.14492 0.00046 " pathEditMode="relative" rAng="0" ptsTypes="AA">
                                          <p:cBhvr>
                                            <p:cTn id="29" dur="2000" fill="hold"/>
                                            <p:tgtEl>
                                              <p:spTgt spid="454"/>
                                            </p:tgtEl>
                                            <p:attrNameLst>
                                              <p:attrName>ppt_x</p:attrName>
                                              <p:attrName>ppt_y</p:attrName>
                                            </p:attrNameLst>
                                          </p:cBhvr>
                                          <p:rCtr x="-3633" y="0"/>
                                        </p:animMotion>
                                      </p:childTnLst>
                                    </p:cTn>
                                  </p:par>
                                  <p:par>
                                    <p:cTn id="30" presetID="42" presetClass="path" presetSubtype="0" accel="50000" decel="50000" fill="hold" nodeType="withEffect">
                                      <p:stCondLst>
                                        <p:cond delay="0"/>
                                      </p:stCondLst>
                                      <p:childTnLst>
                                        <p:animMotion origin="layout" path="M 0.07578 -0.00232 L 0.14479 -0.0007 " pathEditMode="relative" rAng="0" ptsTypes="AA">
                                          <p:cBhvr>
                                            <p:cTn id="31" dur="2000" fill="hold"/>
                                            <p:tgtEl>
                                              <p:spTgt spid="455"/>
                                            </p:tgtEl>
                                            <p:attrNameLst>
                                              <p:attrName>ppt_x</p:attrName>
                                              <p:attrName>ppt_y</p:attrName>
                                            </p:attrNameLst>
                                          </p:cBhvr>
                                          <p:rCtr x="3451" y="69"/>
                                        </p:animMotion>
                                      </p:childTnLst>
                                    </p:cTn>
                                  </p:par>
                                  <p:par>
                                    <p:cTn id="32" presetID="42" presetClass="path" presetSubtype="0" accel="50000" decel="50000" fill="hold" nodeType="withEffect">
                                      <p:stCondLst>
                                        <p:cond delay="780"/>
                                      </p:stCondLst>
                                      <p:childTnLst>
                                        <p:animMotion origin="layout" path="M 2.5E-6 2.96296E-6 L 1.43281 2.96296E-6 " pathEditMode="relative" rAng="0" ptsTypes="AA">
                                          <p:cBhvr>
                                            <p:cTn id="33" dur="4200" fill="hold"/>
                                            <p:tgtEl>
                                              <p:spTgt spid="475"/>
                                            </p:tgtEl>
                                            <p:attrNameLst>
                                              <p:attrName>ppt_x</p:attrName>
                                              <p:attrName>ppt_y</p:attrName>
                                            </p:attrNameLst>
                                          </p:cBhvr>
                                          <p:rCtr x="71641" y="0"/>
                                        </p:animMotion>
                                      </p:childTnLst>
                                    </p:cTn>
                                  </p:par>
                                  <p:par>
                                    <p:cTn id="34" presetID="2" presetClass="entr" presetSubtype="8" accel="17000" decel="83000" fill="hold" grpId="0" nodeType="withEffect">
                                      <p:stCondLst>
                                        <p:cond delay="2880"/>
                                      </p:stCondLst>
                                      <p:childTnLst>
                                        <p:set>
                                          <p:cBhvr>
                                            <p:cTn id="35" dur="1" fill="hold">
                                              <p:stCondLst>
                                                <p:cond delay="0"/>
                                              </p:stCondLst>
                                            </p:cTn>
                                            <p:tgtEl>
                                              <p:spTgt spid="636"/>
                                            </p:tgtEl>
                                            <p:attrNameLst>
                                              <p:attrName>style.visibility</p:attrName>
                                            </p:attrNameLst>
                                          </p:cBhvr>
                                          <p:to>
                                            <p:strVal val="visible"/>
                                          </p:to>
                                        </p:set>
                                        <p:anim calcmode="lin" valueType="num">
                                          <p:cBhvr additive="base">
                                            <p:cTn id="36" dur="2000" fill="hold"/>
                                            <p:tgtEl>
                                              <p:spTgt spid="636"/>
                                            </p:tgtEl>
                                            <p:attrNameLst>
                                              <p:attrName>ppt_x</p:attrName>
                                            </p:attrNameLst>
                                          </p:cBhvr>
                                          <p:tavLst>
                                            <p:tav tm="0">
                                              <p:val>
                                                <p:strVal val="0-#ppt_w/2"/>
                                              </p:val>
                                            </p:tav>
                                            <p:tav tm="100000">
                                              <p:val>
                                                <p:strVal val="#ppt_x"/>
                                              </p:val>
                                            </p:tav>
                                          </p:tavLst>
                                        </p:anim>
                                        <p:anim calcmode="lin" valueType="num">
                                          <p:cBhvr additive="base">
                                            <p:cTn id="37" dur="2000" fill="hold"/>
                                            <p:tgtEl>
                                              <p:spTgt spid="636"/>
                                            </p:tgtEl>
                                            <p:attrNameLst>
                                              <p:attrName>ppt_y</p:attrName>
                                            </p:attrNameLst>
                                          </p:cBhvr>
                                          <p:tavLst>
                                            <p:tav tm="0">
                                              <p:val>
                                                <p:strVal val="#ppt_y"/>
                                              </p:val>
                                            </p:tav>
                                            <p:tav tm="100000">
                                              <p:val>
                                                <p:strVal val="#ppt_y"/>
                                              </p:val>
                                            </p:tav>
                                          </p:tavLst>
                                        </p:anim>
                                      </p:childTnLst>
                                    </p:cTn>
                                  </p:par>
                                </p:childTnLst>
                              </p:cTn>
                            </p:par>
                            <p:par>
                              <p:cTn id="38" fill="hold">
                                <p:stCondLst>
                                  <p:cond delay="12100"/>
                                </p:stCondLst>
                                <p:childTnLst>
                                  <p:par>
                                    <p:cTn id="39" presetID="42" presetClass="path" presetSubtype="0" accel="50000" decel="50000" fill="hold" nodeType="afterEffect">
                                      <p:stCondLst>
                                        <p:cond delay="0"/>
                                      </p:stCondLst>
                                      <p:childTnLst>
                                        <p:animMotion origin="layout" path="M -0.14492 0.00046 L 8.33333E-7 4.07407E-6 " pathEditMode="relative" rAng="0" ptsTypes="AA">
                                          <p:cBhvr>
                                            <p:cTn id="40" dur="2000" fill="hold"/>
                                            <p:tgtEl>
                                              <p:spTgt spid="454"/>
                                            </p:tgtEl>
                                            <p:attrNameLst>
                                              <p:attrName>ppt_x</p:attrName>
                                              <p:attrName>ppt_y</p:attrName>
                                            </p:attrNameLst>
                                          </p:cBhvr>
                                          <p:rCtr x="7240" y="-23"/>
                                        </p:animMotion>
                                      </p:childTnLst>
                                    </p:cTn>
                                  </p:par>
                                  <p:par>
                                    <p:cTn id="41" presetID="42" presetClass="path" presetSubtype="0" accel="50000" decel="50000" fill="hold" nodeType="withEffect">
                                      <p:stCondLst>
                                        <p:cond delay="0"/>
                                      </p:stCondLst>
                                      <p:childTnLst>
                                        <p:animMotion origin="layout" path="M 0.14479 -0.0007 L -1.04167E-6 4.07407E-6 " pathEditMode="relative" rAng="0" ptsTypes="AA">
                                          <p:cBhvr>
                                            <p:cTn id="42" dur="2000" fill="hold"/>
                                            <p:tgtEl>
                                              <p:spTgt spid="455"/>
                                            </p:tgtEl>
                                            <p:attrNameLst>
                                              <p:attrName>ppt_x</p:attrName>
                                              <p:attrName>ppt_y</p:attrName>
                                            </p:attrNameLst>
                                          </p:cBhvr>
                                          <p:rCtr x="-7240" y="23"/>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4" grpId="0" animBg="1"/>
          <p:bldP spid="636"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990"/>
                                            <p:tgtEl>
                                              <p:spTgt spid="2"/>
                                            </p:tgtEl>
                                          </p:cBhvr>
                                        </p:animEffect>
                                        <p:anim calcmode="lin" valueType="num">
                                          <p:cBhvr>
                                            <p:cTn id="8" dur="990" fill="hold"/>
                                            <p:tgtEl>
                                              <p:spTgt spid="2"/>
                                            </p:tgtEl>
                                            <p:attrNameLst>
                                              <p:attrName>ppt_x</p:attrName>
                                            </p:attrNameLst>
                                          </p:cBhvr>
                                          <p:tavLst>
                                            <p:tav tm="0">
                                              <p:val>
                                                <p:strVal val="#ppt_x"/>
                                              </p:val>
                                            </p:tav>
                                            <p:tav tm="100000">
                                              <p:val>
                                                <p:strVal val="#ppt_x"/>
                                              </p:val>
                                            </p:tav>
                                          </p:tavLst>
                                        </p:anim>
                                        <p:anim calcmode="lin" valueType="num">
                                          <p:cBhvr>
                                            <p:cTn id="9" dur="990" fill="hold"/>
                                            <p:tgtEl>
                                              <p:spTgt spid="2"/>
                                            </p:tgtEl>
                                            <p:attrNameLst>
                                              <p:attrName>ppt_y</p:attrName>
                                            </p:attrNameLst>
                                          </p:cBhvr>
                                          <p:tavLst>
                                            <p:tav tm="0">
                                              <p:val>
                                                <p:strVal val="#ppt_y-.1"/>
                                              </p:val>
                                            </p:tav>
                                            <p:tav tm="100000">
                                              <p:val>
                                                <p:strVal val="#ppt_y"/>
                                              </p:val>
                                            </p:tav>
                                          </p:tavLst>
                                        </p:anim>
                                      </p:childTnLst>
                                    </p:cTn>
                                  </p:par>
                                </p:childTnLst>
                              </p:cTn>
                            </p:par>
                            <p:par>
                              <p:cTn id="10" fill="hold">
                                <p:stCondLst>
                                  <p:cond delay="990"/>
                                </p:stCondLst>
                                <p:childTnLst>
                                  <p:par>
                                    <p:cTn id="11" presetID="10" presetClass="exit" presetSubtype="0" fill="hold" grpId="0" nodeType="afterEffect">
                                      <p:stCondLst>
                                        <p:cond delay="410"/>
                                      </p:stCondLst>
                                      <p:childTnLst>
                                        <p:animEffect transition="out" filter="fade">
                                          <p:cBhvr>
                                            <p:cTn id="12" dur="810"/>
                                            <p:tgtEl>
                                              <p:spTgt spid="4"/>
                                            </p:tgtEl>
                                          </p:cBhvr>
                                        </p:animEffect>
                                        <p:set>
                                          <p:cBhvr>
                                            <p:cTn id="13" dur="1" fill="hold">
                                              <p:stCondLst>
                                                <p:cond delay="809"/>
                                              </p:stCondLst>
                                            </p:cTn>
                                            <p:tgtEl>
                                              <p:spTgt spid="4"/>
                                            </p:tgtEl>
                                            <p:attrNameLst>
                                              <p:attrName>style.visibility</p:attrName>
                                            </p:attrNameLst>
                                          </p:cBhvr>
                                          <p:to>
                                            <p:strVal val="hidden"/>
                                          </p:to>
                                        </p:set>
                                      </p:childTnLst>
                                    </p:cTn>
                                  </p:par>
                                </p:childTnLst>
                              </p:cTn>
                            </p:par>
                            <p:par>
                              <p:cTn id="14" fill="hold">
                                <p:stCondLst>
                                  <p:cond delay="2210"/>
                                </p:stCondLst>
                                <p:childTnLst>
                                  <p:par>
                                    <p:cTn id="15" presetID="42" presetClass="path" presetSubtype="0" accel="50000" decel="50000" fill="hold" nodeType="afterEffect">
                                      <p:stCondLst>
                                        <p:cond delay="0"/>
                                      </p:stCondLst>
                                      <p:childTnLst>
                                        <p:animMotion origin="layout" path="M 8.33333E-7 4.07407E-6 L -0.14492 0.00046 " pathEditMode="relative" rAng="0" ptsTypes="AA">
                                          <p:cBhvr>
                                            <p:cTn id="16" dur="2000" fill="hold"/>
                                            <p:tgtEl>
                                              <p:spTgt spid="454"/>
                                            </p:tgtEl>
                                            <p:attrNameLst>
                                              <p:attrName>ppt_x</p:attrName>
                                              <p:attrName>ppt_y</p:attrName>
                                            </p:attrNameLst>
                                          </p:cBhvr>
                                          <p:rCtr x="-7253" y="23"/>
                                        </p:animMotion>
                                      </p:childTnLst>
                                    </p:cTn>
                                  </p:par>
                                  <p:par>
                                    <p:cTn id="17" presetID="42" presetClass="path" presetSubtype="0" accel="50000" decel="50000" fill="hold" nodeType="withEffect">
                                      <p:stCondLst>
                                        <p:cond delay="0"/>
                                      </p:stCondLst>
                                      <p:childTnLst>
                                        <p:animMotion origin="layout" path="M -1.04167E-6 4.07407E-6 L 0.14479 -0.0007 " pathEditMode="relative" rAng="0" ptsTypes="AA">
                                          <p:cBhvr>
                                            <p:cTn id="18" dur="2000" fill="hold"/>
                                            <p:tgtEl>
                                              <p:spTgt spid="455"/>
                                            </p:tgtEl>
                                            <p:attrNameLst>
                                              <p:attrName>ppt_x</p:attrName>
                                              <p:attrName>ppt_y</p:attrName>
                                            </p:attrNameLst>
                                          </p:cBhvr>
                                          <p:rCtr x="7240" y="-46"/>
                                        </p:animMotion>
                                      </p:childTnLst>
                                    </p:cTn>
                                  </p:par>
                                  <p:par>
                                    <p:cTn id="19" presetID="42" presetClass="path" presetSubtype="0" accel="59000" fill="hold" nodeType="withEffect">
                                      <p:stCondLst>
                                        <p:cond delay="610"/>
                                      </p:stCondLst>
                                      <p:childTnLst>
                                        <p:animMotion origin="layout" path="M 3.125E-6 2.59259E-6 L -0.5392 2.59259E-6 " pathEditMode="relative" rAng="0" ptsTypes="AA">
                                          <p:cBhvr>
                                            <p:cTn id="20" dur="2000" fill="hold"/>
                                            <p:tgtEl>
                                              <p:spTgt spid="307"/>
                                            </p:tgtEl>
                                            <p:attrNameLst>
                                              <p:attrName>ppt_x</p:attrName>
                                              <p:attrName>ppt_y</p:attrName>
                                            </p:attrNameLst>
                                          </p:cBhvr>
                                          <p:rCtr x="-26966" y="0"/>
                                        </p:animMotion>
                                      </p:childTnLst>
                                    </p:cTn>
                                  </p:par>
                                  <p:par>
                                    <p:cTn id="21" presetID="0" presetClass="path" presetSubtype="0" accel="50000" decel="50000" fill="hold" nodeType="withEffect">
                                      <p:stCondLst>
                                        <p:cond delay="610"/>
                                      </p:stCondLst>
                                      <p:childTnLst>
                                        <p:animMotion origin="layout" path="M 3.125E-6 2.59259E-6 L 3.125E-6 0.00023 C -0.00821 -0.00278 -0.01016 -0.00486 -0.01914 -0.00116 C -0.02058 -0.00093 -0.02149 0.00139 -0.02253 0.00301 C -0.02344 0.00393 -0.02435 0.00486 -0.02513 0.00602 C -0.02748 0.00555 -0.02969 0.00509 -0.03203 0.00463 C -0.03295 0.00416 -0.03373 0.00324 -0.03477 0.00301 C -0.03581 0.00231 -0.03685 0.00208 -0.03815 0.00139 C -0.03894 0.00115 -0.03972 0.00046 -0.04063 2.59259E-6 C -0.04466 -0.00185 -0.04519 -0.00162 -0.05013 -0.00278 C -0.05586 -0.00255 -0.06159 -0.00209 -0.06732 -0.00116 C -0.0681 -0.00116 -0.06901 -0.00023 -0.06979 2.59259E-6 C -0.07097 0.00046 -0.07214 0.00092 -0.07331 0.00139 C -0.07591 0.00301 -0.07839 0.00463 -0.08112 0.00602 L -0.0836 0.00717 C -0.0849 0.00879 -0.08581 0.01065 -0.08698 0.0118 C -0.09089 0.01458 -0.09532 0.0125 -0.09922 0.0118 C -0.10026 0.01134 -0.10131 0.01088 -0.10261 0.01041 C -0.10625 0.00856 -0.10469 0.00856 -0.10938 0.00717 C -0.11263 0.00671 -0.11563 0.00648 -0.11888 0.00602 C -0.12175 0.00486 -0.12526 0.0037 -0.12852 0.00301 C -0.13138 0.00231 -0.13425 0.00208 -0.13711 0.00139 C -0.14362 0.00208 -0.15 0.00208 -0.15664 0.00301 C -0.15795 0.00301 -0.15899 0.00416 -0.16016 0.00463 C -0.16367 0.00555 -0.17045 0.00717 -0.17045 0.00764 C -0.17279 0.00694 -0.17513 0.00694 -0.17735 0.00602 C -0.19024 -0.0007 -0.17552 0.00393 -0.18425 -0.00116 C -0.18646 -0.00278 -0.18881 -0.00347 -0.19102 -0.0044 L -0.19961 -0.00695 C -0.20521 -0.00672 -0.21836 -0.00787 -0.22644 -0.0044 C -0.22813 -0.00347 -0.22982 -0.00209 -0.23164 -0.00116 C -0.23269 -0.00093 -0.23386 -0.00023 -0.23503 2.59259E-6 C -0.23581 0.00046 -0.23672 0.00115 -0.2375 0.00139 C -0.23985 0.00278 -0.2444 0.00463 -0.2444 0.00486 C -0.24597 0.00393 -0.24727 0.0037 -0.24883 0.00301 C -0.24961 0.00278 -0.25039 0.00208 -0.25131 0.00139 C -0.25443 2.59259E-6 -0.26159 -0.00255 -0.26328 -0.00278 C -0.27474 -0.00533 -0.26784 -0.00394 -0.28412 -0.00579 C -0.28985 -0.00533 -0.29558 -0.00486 -0.30131 -0.0044 C -0.30287 -0.00394 -0.30469 -0.00371 -0.30651 -0.00278 C -0.30756 -0.00209 -0.3086 -0.0007 -0.3099 2.59259E-6 C -0.31146 0.00115 -0.31328 0.00208 -0.31511 0.00301 L -0.31758 0.00463 C -0.31966 0.00393 -0.32162 0.00393 -0.3237 0.00301 C -0.32448 0.00231 -0.325 0.00046 -0.32617 2.59259E-6 C -0.32904 -0.00116 -0.33477 -0.00278 -0.33477 -0.00255 L -0.37175 -0.00116 C -0.37292 -0.00116 -0.37409 -0.00023 -0.37526 2.59259E-6 C -0.37657 0.00046 -0.37813 0.00092 -0.37943 0.00139 C -0.38386 0.00324 -0.38047 0.00231 -0.38451 0.00602 C -0.38555 0.00671 -0.38633 0.00694 -0.38724 0.00717 C -0.38867 0.00602 -0.38985 0.00416 -0.39154 0.00301 C -0.39232 0.00231 -0.3931 0.00208 -0.39414 0.00139 C -0.39727 2.59259E-6 -0.4017 -0.00185 -0.40534 -0.00278 C -0.40729 -0.00347 -0.40925 -0.00371 -0.41133 -0.0044 C -0.41706 -0.00394 -0.43633 -0.00463 -0.44649 -0.00116 C -0.4474 -0.00093 -0.44818 -0.00023 -0.44909 2.59259E-6 C -0.45091 0.00092 -0.45261 0.00092 -0.4543 0.00139 C -0.45703 0.00231 -0.45782 0.00301 -0.46029 0.00463 C -0.46276 0.0037 -0.46472 0.00208 -0.46706 0.00139 C -0.47253 2.59259E-6 -0.47279 2.59259E-6 -0.47839 -0.00116 L -0.48529 -0.00278 C -0.48711 -0.00347 -0.4892 -0.00394 -0.49141 -0.0044 C -0.49479 -0.00486 -0.49818 -0.00533 -0.50144 -0.00579 C -0.5099 -0.00533 -0.51823 -0.00486 -0.52644 -0.0044 C -0.52982 -0.00394 -0.53464 -0.00255 -0.53776 2.59259E-6 L -0.5392 0.00139 " pathEditMode="relative" rAng="0" ptsTypes="AAAAAAAAAAAAAAAAAAAAAAAAAAAAAAAAAAAAAAAAAAAAAAAAAAAAAAAAAAAAAAAAAAA">
                                          <p:cBhvr>
                                            <p:cTn id="22" dur="4300" fill="hold"/>
                                            <p:tgtEl>
                                              <p:spTgt spid="307"/>
                                            </p:tgtEl>
                                            <p:attrNameLst>
                                              <p:attrName>ppt_x</p:attrName>
                                              <p:attrName>ppt_y</p:attrName>
                                            </p:attrNameLst>
                                          </p:cBhvr>
                                          <p:rCtr x="-26966" y="301"/>
                                        </p:animMotion>
                                      </p:childTnLst>
                                    </p:cTn>
                                  </p:par>
                                  <p:par>
                                    <p:cTn id="23" presetID="42" presetClass="path" presetSubtype="0" accel="50000" fill="hold" nodeType="withEffect">
                                      <p:stCondLst>
                                        <p:cond delay="2890"/>
                                      </p:stCondLst>
                                      <p:childTnLst>
                                        <p:animMotion origin="layout" path="M -0.14492 0.00046 L -0.07227 0.00046 " pathEditMode="relative" rAng="0" ptsTypes="AA">
                                          <p:cBhvr>
                                            <p:cTn id="24" dur="2000" fill="hold"/>
                                            <p:tgtEl>
                                              <p:spTgt spid="454"/>
                                            </p:tgtEl>
                                            <p:attrNameLst>
                                              <p:attrName>ppt_x</p:attrName>
                                              <p:attrName>ppt_y</p:attrName>
                                            </p:attrNameLst>
                                          </p:cBhvr>
                                          <p:rCtr x="3633" y="0"/>
                                        </p:animMotion>
                                      </p:childTnLst>
                                    </p:cTn>
                                  </p:par>
                                  <p:par>
                                    <p:cTn id="25" presetID="42" presetClass="path" presetSubtype="0" accel="50000" fill="hold" nodeType="withEffect">
                                      <p:stCondLst>
                                        <p:cond delay="2890"/>
                                      </p:stCondLst>
                                      <p:childTnLst>
                                        <p:animMotion origin="layout" path="M 0.14479 -0.0007 L 0.07578 -0.00232 " pathEditMode="relative" rAng="0" ptsTypes="AA">
                                          <p:cBhvr>
                                            <p:cTn id="26" dur="2000" fill="hold"/>
                                            <p:tgtEl>
                                              <p:spTgt spid="455"/>
                                            </p:tgtEl>
                                            <p:attrNameLst>
                                              <p:attrName>ppt_x</p:attrName>
                                              <p:attrName>ppt_y</p:attrName>
                                            </p:attrNameLst>
                                          </p:cBhvr>
                                          <p:rCtr x="-3451" y="-93"/>
                                        </p:animMotion>
                                      </p:childTnLst>
                                    </p:cTn>
                                  </p:par>
                                </p:childTnLst>
                              </p:cTn>
                            </p:par>
                            <p:par>
                              <p:cTn id="27" fill="hold">
                                <p:stCondLst>
                                  <p:cond delay="7120"/>
                                </p:stCondLst>
                                <p:childTnLst>
                                  <p:par>
                                    <p:cTn id="28" presetID="42" presetClass="path" presetSubtype="0" accel="50000" decel="50000" fill="hold" nodeType="afterEffect">
                                      <p:stCondLst>
                                        <p:cond delay="0"/>
                                      </p:stCondLst>
                                      <p:childTnLst>
                                        <p:animMotion origin="layout" path="M -0.07227 0.00046 L -0.14492 0.00046 " pathEditMode="relative" rAng="0" ptsTypes="AA">
                                          <p:cBhvr>
                                            <p:cTn id="29" dur="2000" fill="hold"/>
                                            <p:tgtEl>
                                              <p:spTgt spid="454"/>
                                            </p:tgtEl>
                                            <p:attrNameLst>
                                              <p:attrName>ppt_x</p:attrName>
                                              <p:attrName>ppt_y</p:attrName>
                                            </p:attrNameLst>
                                          </p:cBhvr>
                                          <p:rCtr x="-3633" y="0"/>
                                        </p:animMotion>
                                      </p:childTnLst>
                                    </p:cTn>
                                  </p:par>
                                  <p:par>
                                    <p:cTn id="30" presetID="42" presetClass="path" presetSubtype="0" accel="50000" decel="50000" fill="hold" nodeType="withEffect">
                                      <p:stCondLst>
                                        <p:cond delay="0"/>
                                      </p:stCondLst>
                                      <p:childTnLst>
                                        <p:animMotion origin="layout" path="M 0.07578 -0.00232 L 0.14479 -0.0007 " pathEditMode="relative" rAng="0" ptsTypes="AA">
                                          <p:cBhvr>
                                            <p:cTn id="31" dur="2000" fill="hold"/>
                                            <p:tgtEl>
                                              <p:spTgt spid="455"/>
                                            </p:tgtEl>
                                            <p:attrNameLst>
                                              <p:attrName>ppt_x</p:attrName>
                                              <p:attrName>ppt_y</p:attrName>
                                            </p:attrNameLst>
                                          </p:cBhvr>
                                          <p:rCtr x="3451" y="69"/>
                                        </p:animMotion>
                                      </p:childTnLst>
                                    </p:cTn>
                                  </p:par>
                                  <p:par>
                                    <p:cTn id="32" presetID="42" presetClass="path" presetSubtype="0" accel="50000" decel="50000" fill="hold" nodeType="withEffect">
                                      <p:stCondLst>
                                        <p:cond delay="780"/>
                                      </p:stCondLst>
                                      <p:childTnLst>
                                        <p:animMotion origin="layout" path="M 2.5E-6 2.96296E-6 L 1.43281 2.96296E-6 " pathEditMode="relative" rAng="0" ptsTypes="AA">
                                          <p:cBhvr>
                                            <p:cTn id="33" dur="4200" fill="hold"/>
                                            <p:tgtEl>
                                              <p:spTgt spid="475"/>
                                            </p:tgtEl>
                                            <p:attrNameLst>
                                              <p:attrName>ppt_x</p:attrName>
                                              <p:attrName>ppt_y</p:attrName>
                                            </p:attrNameLst>
                                          </p:cBhvr>
                                          <p:rCtr x="71641" y="0"/>
                                        </p:animMotion>
                                      </p:childTnLst>
                                    </p:cTn>
                                  </p:par>
                                  <p:par>
                                    <p:cTn id="34" presetID="2" presetClass="entr" presetSubtype="8" accel="17000" decel="83000" fill="hold" grpId="0" nodeType="withEffect">
                                      <p:stCondLst>
                                        <p:cond delay="2880"/>
                                      </p:stCondLst>
                                      <p:childTnLst>
                                        <p:set>
                                          <p:cBhvr>
                                            <p:cTn id="35" dur="1" fill="hold">
                                              <p:stCondLst>
                                                <p:cond delay="0"/>
                                              </p:stCondLst>
                                            </p:cTn>
                                            <p:tgtEl>
                                              <p:spTgt spid="636"/>
                                            </p:tgtEl>
                                            <p:attrNameLst>
                                              <p:attrName>style.visibility</p:attrName>
                                            </p:attrNameLst>
                                          </p:cBhvr>
                                          <p:to>
                                            <p:strVal val="visible"/>
                                          </p:to>
                                        </p:set>
                                        <p:anim calcmode="lin" valueType="num">
                                          <p:cBhvr additive="base">
                                            <p:cTn id="36" dur="2000" fill="hold"/>
                                            <p:tgtEl>
                                              <p:spTgt spid="636"/>
                                            </p:tgtEl>
                                            <p:attrNameLst>
                                              <p:attrName>ppt_x</p:attrName>
                                            </p:attrNameLst>
                                          </p:cBhvr>
                                          <p:tavLst>
                                            <p:tav tm="0">
                                              <p:val>
                                                <p:strVal val="0-#ppt_w/2"/>
                                              </p:val>
                                            </p:tav>
                                            <p:tav tm="100000">
                                              <p:val>
                                                <p:strVal val="#ppt_x"/>
                                              </p:val>
                                            </p:tav>
                                          </p:tavLst>
                                        </p:anim>
                                        <p:anim calcmode="lin" valueType="num">
                                          <p:cBhvr additive="base">
                                            <p:cTn id="37" dur="2000" fill="hold"/>
                                            <p:tgtEl>
                                              <p:spTgt spid="636"/>
                                            </p:tgtEl>
                                            <p:attrNameLst>
                                              <p:attrName>ppt_y</p:attrName>
                                            </p:attrNameLst>
                                          </p:cBhvr>
                                          <p:tavLst>
                                            <p:tav tm="0">
                                              <p:val>
                                                <p:strVal val="#ppt_y"/>
                                              </p:val>
                                            </p:tav>
                                            <p:tav tm="100000">
                                              <p:val>
                                                <p:strVal val="#ppt_y"/>
                                              </p:val>
                                            </p:tav>
                                          </p:tavLst>
                                        </p:anim>
                                      </p:childTnLst>
                                    </p:cTn>
                                  </p:par>
                                </p:childTnLst>
                              </p:cTn>
                            </p:par>
                            <p:par>
                              <p:cTn id="38" fill="hold">
                                <p:stCondLst>
                                  <p:cond delay="12100"/>
                                </p:stCondLst>
                                <p:childTnLst>
                                  <p:par>
                                    <p:cTn id="39" presetID="42" presetClass="path" presetSubtype="0" accel="50000" decel="50000" fill="hold" nodeType="afterEffect">
                                      <p:stCondLst>
                                        <p:cond delay="0"/>
                                      </p:stCondLst>
                                      <p:childTnLst>
                                        <p:animMotion origin="layout" path="M -0.14492 0.00046 L 8.33333E-7 4.07407E-6 " pathEditMode="relative" rAng="0" ptsTypes="AA">
                                          <p:cBhvr>
                                            <p:cTn id="40" dur="2000" fill="hold"/>
                                            <p:tgtEl>
                                              <p:spTgt spid="454"/>
                                            </p:tgtEl>
                                            <p:attrNameLst>
                                              <p:attrName>ppt_x</p:attrName>
                                              <p:attrName>ppt_y</p:attrName>
                                            </p:attrNameLst>
                                          </p:cBhvr>
                                          <p:rCtr x="7240" y="-23"/>
                                        </p:animMotion>
                                      </p:childTnLst>
                                    </p:cTn>
                                  </p:par>
                                  <p:par>
                                    <p:cTn id="41" presetID="42" presetClass="path" presetSubtype="0" accel="50000" decel="50000" fill="hold" nodeType="withEffect">
                                      <p:stCondLst>
                                        <p:cond delay="0"/>
                                      </p:stCondLst>
                                      <p:childTnLst>
                                        <p:animMotion origin="layout" path="M 0.14479 -0.0007 L -1.04167E-6 4.07407E-6 " pathEditMode="relative" rAng="0" ptsTypes="AA">
                                          <p:cBhvr>
                                            <p:cTn id="42" dur="2000" fill="hold"/>
                                            <p:tgtEl>
                                              <p:spTgt spid="455"/>
                                            </p:tgtEl>
                                            <p:attrNameLst>
                                              <p:attrName>ppt_x</p:attrName>
                                              <p:attrName>ppt_y</p:attrName>
                                            </p:attrNameLst>
                                          </p:cBhvr>
                                          <p:rCtr x="-7240" y="23"/>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4" grpId="0" animBg="1"/>
          <p:bldP spid="636" grpId="0"/>
        </p:bldLst>
      </p:timing>
    </mc:Fallback>
  </mc:AlternateContent>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951E660A-B7A4-4BEB-9FF9-1959B8A9E0D2}"/>
              </a:ext>
            </a:extLst>
          </p:cNvPr>
          <p:cNvGrpSpPr/>
          <p:nvPr/>
        </p:nvGrpSpPr>
        <p:grpSpPr>
          <a:xfrm>
            <a:off x="2643295" y="766131"/>
            <a:ext cx="6906298" cy="690607"/>
            <a:chOff x="2643295" y="766131"/>
            <a:chExt cx="6906298" cy="690607"/>
          </a:xfrm>
        </p:grpSpPr>
        <p:grpSp>
          <p:nvGrpSpPr>
            <p:cNvPr id="179" name="Groupe 178">
              <a:extLst>
                <a:ext uri="{FF2B5EF4-FFF2-40B4-BE49-F238E27FC236}">
                  <a16:creationId xmlns:a16="http://schemas.microsoft.com/office/drawing/2014/main" id="{FC18B2D3-DD70-40BE-8DBD-0AC9E9A4AC0D}"/>
                </a:ext>
              </a:extLst>
            </p:cNvPr>
            <p:cNvGrpSpPr/>
            <p:nvPr/>
          </p:nvGrpSpPr>
          <p:grpSpPr>
            <a:xfrm>
              <a:off x="2643295" y="766131"/>
              <a:ext cx="6906298" cy="690607"/>
              <a:chOff x="2643295" y="766131"/>
              <a:chExt cx="6906298" cy="690607"/>
            </a:xfrm>
          </p:grpSpPr>
          <p:sp>
            <p:nvSpPr>
              <p:cNvPr id="160" name="Graphique 7">
                <a:extLst>
                  <a:ext uri="{FF2B5EF4-FFF2-40B4-BE49-F238E27FC236}">
                    <a16:creationId xmlns:a16="http://schemas.microsoft.com/office/drawing/2014/main" id="{90B995D8-10DA-4D34-8C4B-A67D4C92A036}"/>
                  </a:ext>
                </a:extLst>
              </p:cNvPr>
              <p:cNvSpPr/>
              <p:nvPr/>
            </p:nvSpPr>
            <p:spPr>
              <a:xfrm>
                <a:off x="2643295" y="803361"/>
                <a:ext cx="279896" cy="466774"/>
              </a:xfrm>
              <a:custGeom>
                <a:avLst/>
                <a:gdLst>
                  <a:gd name="connsiteX0" fmla="*/ 175046 w 279896"/>
                  <a:gd name="connsiteY0" fmla="*/ 466611 h 466774"/>
                  <a:gd name="connsiteX1" fmla="*/ 87159 w 279896"/>
                  <a:gd name="connsiteY1" fmla="*/ 463322 h 466774"/>
                  <a:gd name="connsiteX2" fmla="*/ 53678 w 279896"/>
                  <a:gd name="connsiteY2" fmla="*/ 461828 h 466774"/>
                  <a:gd name="connsiteX3" fmla="*/ -130 w 279896"/>
                  <a:gd name="connsiteY3" fmla="*/ 436418 h 466774"/>
                  <a:gd name="connsiteX4" fmla="*/ 7343 w 279896"/>
                  <a:gd name="connsiteY4" fmla="*/ 419678 h 466774"/>
                  <a:gd name="connsiteX5" fmla="*/ 14816 w 279896"/>
                  <a:gd name="connsiteY5" fmla="*/ 401442 h 466774"/>
                  <a:gd name="connsiteX6" fmla="*/ 14816 w 279896"/>
                  <a:gd name="connsiteY6" fmla="*/ 323420 h 466774"/>
                  <a:gd name="connsiteX7" fmla="*/ 31258 w 279896"/>
                  <a:gd name="connsiteY7" fmla="*/ 102506 h 466774"/>
                  <a:gd name="connsiteX8" fmla="*/ 34248 w 279896"/>
                  <a:gd name="connsiteY8" fmla="*/ 87559 h 466774"/>
                  <a:gd name="connsiteX9" fmla="*/ 35742 w 279896"/>
                  <a:gd name="connsiteY9" fmla="*/ 78292 h 466774"/>
                  <a:gd name="connsiteX10" fmla="*/ 35742 w 279896"/>
                  <a:gd name="connsiteY10" fmla="*/ 73210 h 466774"/>
                  <a:gd name="connsiteX11" fmla="*/ 24681 w 279896"/>
                  <a:gd name="connsiteY11" fmla="*/ 64541 h 466774"/>
                  <a:gd name="connsiteX12" fmla="*/ 8838 w 279896"/>
                  <a:gd name="connsiteY12" fmla="*/ 46007 h 466774"/>
                  <a:gd name="connsiteX13" fmla="*/ 23187 w 279896"/>
                  <a:gd name="connsiteY13" fmla="*/ 23885 h 466774"/>
                  <a:gd name="connsiteX14" fmla="*/ 142761 w 279896"/>
                  <a:gd name="connsiteY14" fmla="*/ 868 h 466774"/>
                  <a:gd name="connsiteX15" fmla="*/ 264428 w 279896"/>
                  <a:gd name="connsiteY15" fmla="*/ 13124 h 466774"/>
                  <a:gd name="connsiteX16" fmla="*/ 279673 w 279896"/>
                  <a:gd name="connsiteY16" fmla="*/ 36740 h 466774"/>
                  <a:gd name="connsiteX17" fmla="*/ 256237 w 279896"/>
                  <a:gd name="connsiteY17" fmla="*/ 64541 h 466774"/>
                  <a:gd name="connsiteX18" fmla="*/ 256058 w 279896"/>
                  <a:gd name="connsiteY18" fmla="*/ 64541 h 466774"/>
                  <a:gd name="connsiteX19" fmla="*/ 235431 w 279896"/>
                  <a:gd name="connsiteY19" fmla="*/ 66335 h 466774"/>
                  <a:gd name="connsiteX20" fmla="*/ 194776 w 279896"/>
                  <a:gd name="connsiteY20" fmla="*/ 63644 h 466774"/>
                  <a:gd name="connsiteX21" fmla="*/ 150533 w 279896"/>
                  <a:gd name="connsiteY21" fmla="*/ 61252 h 466774"/>
                  <a:gd name="connsiteX22" fmla="*/ 128711 w 279896"/>
                  <a:gd name="connsiteY22" fmla="*/ 72313 h 466774"/>
                  <a:gd name="connsiteX23" fmla="*/ 121537 w 279896"/>
                  <a:gd name="connsiteY23" fmla="*/ 135987 h 466774"/>
                  <a:gd name="connsiteX24" fmla="*/ 121537 w 279896"/>
                  <a:gd name="connsiteY24" fmla="*/ 158108 h 466774"/>
                  <a:gd name="connsiteX25" fmla="*/ 132597 w 279896"/>
                  <a:gd name="connsiteY25" fmla="*/ 170365 h 466774"/>
                  <a:gd name="connsiteX26" fmla="*/ 150235 w 279896"/>
                  <a:gd name="connsiteY26" fmla="*/ 166778 h 466774"/>
                  <a:gd name="connsiteX27" fmla="*/ 184911 w 279896"/>
                  <a:gd name="connsiteY27" fmla="*/ 161994 h 466774"/>
                  <a:gd name="connsiteX28" fmla="*/ 224669 w 279896"/>
                  <a:gd name="connsiteY28" fmla="*/ 180230 h 466774"/>
                  <a:gd name="connsiteX29" fmla="*/ 229154 w 279896"/>
                  <a:gd name="connsiteY29" fmla="*/ 196970 h 466774"/>
                  <a:gd name="connsiteX30" fmla="*/ 226164 w 279896"/>
                  <a:gd name="connsiteY30" fmla="*/ 210721 h 466774"/>
                  <a:gd name="connsiteX31" fmla="*/ 194178 w 279896"/>
                  <a:gd name="connsiteY31" fmla="*/ 233141 h 466774"/>
                  <a:gd name="connsiteX32" fmla="*/ 140668 w 279896"/>
                  <a:gd name="connsiteY32" fmla="*/ 239419 h 466774"/>
                  <a:gd name="connsiteX33" fmla="*/ 119444 w 279896"/>
                  <a:gd name="connsiteY33" fmla="*/ 262736 h 466774"/>
                  <a:gd name="connsiteX34" fmla="*/ 116156 w 279896"/>
                  <a:gd name="connsiteY34" fmla="*/ 333285 h 466774"/>
                  <a:gd name="connsiteX35" fmla="*/ 118547 w 279896"/>
                  <a:gd name="connsiteY35" fmla="*/ 380517 h 466774"/>
                  <a:gd name="connsiteX36" fmla="*/ 153224 w 279896"/>
                  <a:gd name="connsiteY36" fmla="*/ 382609 h 466774"/>
                  <a:gd name="connsiteX37" fmla="*/ 250378 w 279896"/>
                  <a:gd name="connsiteY37" fmla="*/ 407421 h 466774"/>
                  <a:gd name="connsiteX38" fmla="*/ 254862 w 279896"/>
                  <a:gd name="connsiteY38" fmla="*/ 423564 h 466774"/>
                  <a:gd name="connsiteX39" fmla="*/ 226762 w 279896"/>
                  <a:gd name="connsiteY39" fmla="*/ 460931 h 466774"/>
                  <a:gd name="connsiteX40" fmla="*/ 175046 w 279896"/>
                  <a:gd name="connsiteY40" fmla="*/ 466611 h 466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279896" h="466774">
                    <a:moveTo>
                      <a:pt x="175046" y="466611"/>
                    </a:moveTo>
                    <a:cubicBezTo>
                      <a:pt x="154120" y="466611"/>
                      <a:pt x="124825" y="466611"/>
                      <a:pt x="87159" y="463322"/>
                    </a:cubicBezTo>
                    <a:cubicBezTo>
                      <a:pt x="70718" y="463322"/>
                      <a:pt x="59657" y="461828"/>
                      <a:pt x="53678" y="461828"/>
                    </a:cubicBezTo>
                    <a:cubicBezTo>
                      <a:pt x="17806" y="461828"/>
                      <a:pt x="-130" y="453458"/>
                      <a:pt x="-130" y="436418"/>
                    </a:cubicBezTo>
                    <a:cubicBezTo>
                      <a:pt x="-130" y="430021"/>
                      <a:pt x="2590" y="423953"/>
                      <a:pt x="7343" y="419678"/>
                    </a:cubicBezTo>
                    <a:cubicBezTo>
                      <a:pt x="12365" y="414984"/>
                      <a:pt x="15116" y="408318"/>
                      <a:pt x="14816" y="401442"/>
                    </a:cubicBezTo>
                    <a:lnTo>
                      <a:pt x="14816" y="323420"/>
                    </a:lnTo>
                    <a:cubicBezTo>
                      <a:pt x="14757" y="249463"/>
                      <a:pt x="20257" y="175626"/>
                      <a:pt x="31258" y="102506"/>
                    </a:cubicBezTo>
                    <a:cubicBezTo>
                      <a:pt x="32006" y="97484"/>
                      <a:pt x="32992" y="92492"/>
                      <a:pt x="34248" y="87559"/>
                    </a:cubicBezTo>
                    <a:cubicBezTo>
                      <a:pt x="35114" y="84540"/>
                      <a:pt x="35622" y="81431"/>
                      <a:pt x="35742" y="78292"/>
                    </a:cubicBezTo>
                    <a:cubicBezTo>
                      <a:pt x="35862" y="76588"/>
                      <a:pt x="35862" y="74914"/>
                      <a:pt x="35742" y="73210"/>
                    </a:cubicBezTo>
                    <a:cubicBezTo>
                      <a:pt x="35742" y="71117"/>
                      <a:pt x="31557" y="68427"/>
                      <a:pt x="24681" y="64541"/>
                    </a:cubicBezTo>
                    <a:cubicBezTo>
                      <a:pt x="17806" y="60655"/>
                      <a:pt x="8838" y="52584"/>
                      <a:pt x="8838" y="46007"/>
                    </a:cubicBezTo>
                    <a:cubicBezTo>
                      <a:pt x="9107" y="36531"/>
                      <a:pt x="14667" y="28011"/>
                      <a:pt x="23187" y="23885"/>
                    </a:cubicBezTo>
                    <a:cubicBezTo>
                      <a:pt x="60404" y="6009"/>
                      <a:pt x="101597" y="-1913"/>
                      <a:pt x="142761" y="868"/>
                    </a:cubicBezTo>
                    <a:cubicBezTo>
                      <a:pt x="183715" y="-2301"/>
                      <a:pt x="224908" y="1854"/>
                      <a:pt x="264428" y="13124"/>
                    </a:cubicBezTo>
                    <a:cubicBezTo>
                      <a:pt x="273844" y="17160"/>
                      <a:pt x="279883" y="26486"/>
                      <a:pt x="279673" y="36740"/>
                    </a:cubicBezTo>
                    <a:cubicBezTo>
                      <a:pt x="280869" y="50879"/>
                      <a:pt x="270377" y="63315"/>
                      <a:pt x="256237" y="64541"/>
                    </a:cubicBezTo>
                    <a:cubicBezTo>
                      <a:pt x="256177" y="64541"/>
                      <a:pt x="256117" y="64541"/>
                      <a:pt x="256058" y="64541"/>
                    </a:cubicBezTo>
                    <a:cubicBezTo>
                      <a:pt x="249272" y="65797"/>
                      <a:pt x="242336" y="66424"/>
                      <a:pt x="235431" y="66335"/>
                    </a:cubicBezTo>
                    <a:cubicBezTo>
                      <a:pt x="221829" y="66215"/>
                      <a:pt x="208258" y="65318"/>
                      <a:pt x="194776" y="63644"/>
                    </a:cubicBezTo>
                    <a:cubicBezTo>
                      <a:pt x="177139" y="62150"/>
                      <a:pt x="162491" y="61252"/>
                      <a:pt x="150533" y="61252"/>
                    </a:cubicBezTo>
                    <a:cubicBezTo>
                      <a:pt x="141685" y="60147"/>
                      <a:pt x="133045" y="64511"/>
                      <a:pt x="128711" y="72313"/>
                    </a:cubicBezTo>
                    <a:cubicBezTo>
                      <a:pt x="122463" y="92910"/>
                      <a:pt x="120042" y="114493"/>
                      <a:pt x="121537" y="135987"/>
                    </a:cubicBezTo>
                    <a:cubicBezTo>
                      <a:pt x="121537" y="143759"/>
                      <a:pt x="121537" y="151233"/>
                      <a:pt x="121537" y="158108"/>
                    </a:cubicBezTo>
                    <a:cubicBezTo>
                      <a:pt x="121537" y="164984"/>
                      <a:pt x="125722" y="170365"/>
                      <a:pt x="132597" y="170365"/>
                    </a:cubicBezTo>
                    <a:cubicBezTo>
                      <a:pt x="138636" y="170095"/>
                      <a:pt x="144584" y="168900"/>
                      <a:pt x="150235" y="166778"/>
                    </a:cubicBezTo>
                    <a:cubicBezTo>
                      <a:pt x="161474" y="163399"/>
                      <a:pt x="173163" y="161785"/>
                      <a:pt x="184911" y="161994"/>
                    </a:cubicBezTo>
                    <a:cubicBezTo>
                      <a:pt x="200545" y="160051"/>
                      <a:pt x="215941" y="167106"/>
                      <a:pt x="224669" y="180230"/>
                    </a:cubicBezTo>
                    <a:cubicBezTo>
                      <a:pt x="227569" y="185341"/>
                      <a:pt x="229123" y="191111"/>
                      <a:pt x="229154" y="196970"/>
                    </a:cubicBezTo>
                    <a:cubicBezTo>
                      <a:pt x="229123" y="201723"/>
                      <a:pt x="228107" y="206387"/>
                      <a:pt x="226164" y="210721"/>
                    </a:cubicBezTo>
                    <a:cubicBezTo>
                      <a:pt x="221202" y="224114"/>
                      <a:pt x="208467" y="233052"/>
                      <a:pt x="194178" y="233141"/>
                    </a:cubicBezTo>
                    <a:cubicBezTo>
                      <a:pt x="176182" y="233470"/>
                      <a:pt x="158246" y="235563"/>
                      <a:pt x="140668" y="239419"/>
                    </a:cubicBezTo>
                    <a:cubicBezTo>
                      <a:pt x="129249" y="241721"/>
                      <a:pt x="120669" y="251167"/>
                      <a:pt x="119444" y="262736"/>
                    </a:cubicBezTo>
                    <a:cubicBezTo>
                      <a:pt x="116993" y="286172"/>
                      <a:pt x="115887" y="309729"/>
                      <a:pt x="116156" y="333285"/>
                    </a:cubicBezTo>
                    <a:cubicBezTo>
                      <a:pt x="115259" y="349069"/>
                      <a:pt x="116036" y="364912"/>
                      <a:pt x="118547" y="380517"/>
                    </a:cubicBezTo>
                    <a:cubicBezTo>
                      <a:pt x="129937" y="382938"/>
                      <a:pt x="141625" y="383626"/>
                      <a:pt x="153224" y="382609"/>
                    </a:cubicBezTo>
                    <a:cubicBezTo>
                      <a:pt x="209124" y="382609"/>
                      <a:pt x="242904" y="390980"/>
                      <a:pt x="250378" y="407421"/>
                    </a:cubicBezTo>
                    <a:cubicBezTo>
                      <a:pt x="253098" y="412383"/>
                      <a:pt x="254622" y="417914"/>
                      <a:pt x="254862" y="423564"/>
                    </a:cubicBezTo>
                    <a:cubicBezTo>
                      <a:pt x="256267" y="441321"/>
                      <a:pt x="244220" y="457374"/>
                      <a:pt x="226762" y="460931"/>
                    </a:cubicBezTo>
                    <a:cubicBezTo>
                      <a:pt x="209782" y="464757"/>
                      <a:pt x="192444" y="466671"/>
                      <a:pt x="175046" y="466611"/>
                    </a:cubicBezTo>
                    <a:close/>
                  </a:path>
                </a:pathLst>
              </a:custGeom>
              <a:solidFill>
                <a:srgbClr val="FFFFFF"/>
              </a:solidFill>
              <a:ln w="89877" cap="rnd">
                <a:solidFill>
                  <a:srgbClr val="FFFFFF"/>
                </a:solidFill>
                <a:prstDash val="solid"/>
                <a:round/>
              </a:ln>
            </p:spPr>
            <p:txBody>
              <a:bodyPr rtlCol="0" anchor="ctr"/>
              <a:lstStyle/>
              <a:p>
                <a:endParaRPr lang="fr-FR"/>
              </a:p>
            </p:txBody>
          </p:sp>
          <p:sp>
            <p:nvSpPr>
              <p:cNvPr id="161" name="Graphique 7">
                <a:extLst>
                  <a:ext uri="{FF2B5EF4-FFF2-40B4-BE49-F238E27FC236}">
                    <a16:creationId xmlns:a16="http://schemas.microsoft.com/office/drawing/2014/main" id="{90B995D8-10DA-4D34-8C4B-A67D4C92A036}"/>
                  </a:ext>
                </a:extLst>
              </p:cNvPr>
              <p:cNvSpPr/>
              <p:nvPr/>
            </p:nvSpPr>
            <p:spPr>
              <a:xfrm>
                <a:off x="2858815" y="790222"/>
                <a:ext cx="326748" cy="515325"/>
              </a:xfrm>
              <a:custGeom>
                <a:avLst/>
                <a:gdLst>
                  <a:gd name="connsiteX0" fmla="*/ 140681 w 326748"/>
                  <a:gd name="connsiteY0" fmla="*/ 515025 h 515325"/>
                  <a:gd name="connsiteX1" fmla="*/ 91656 w 326748"/>
                  <a:gd name="connsiteY1" fmla="*/ 474071 h 515325"/>
                  <a:gd name="connsiteX2" fmla="*/ 83883 w 326748"/>
                  <a:gd name="connsiteY2" fmla="*/ 384390 h 515325"/>
                  <a:gd name="connsiteX3" fmla="*/ 93449 w 326748"/>
                  <a:gd name="connsiteY3" fmla="*/ 197853 h 515325"/>
                  <a:gd name="connsiteX4" fmla="*/ 93449 w 326748"/>
                  <a:gd name="connsiteY4" fmla="*/ 190679 h 515325"/>
                  <a:gd name="connsiteX5" fmla="*/ 86573 w 326748"/>
                  <a:gd name="connsiteY5" fmla="*/ 176928 h 515325"/>
                  <a:gd name="connsiteX6" fmla="*/ 31271 w 326748"/>
                  <a:gd name="connsiteY6" fmla="*/ 167960 h 515325"/>
                  <a:gd name="connsiteX7" fmla="*/ -118 w 326748"/>
                  <a:gd name="connsiteY7" fmla="*/ 145838 h 515325"/>
                  <a:gd name="connsiteX8" fmla="*/ 14829 w 326748"/>
                  <a:gd name="connsiteY8" fmla="*/ 124614 h 515325"/>
                  <a:gd name="connsiteX9" fmla="*/ 44723 w 326748"/>
                  <a:gd name="connsiteY9" fmla="*/ 116542 h 515325"/>
                  <a:gd name="connsiteX10" fmla="*/ 98232 w 326748"/>
                  <a:gd name="connsiteY10" fmla="*/ 100998 h 515325"/>
                  <a:gd name="connsiteX11" fmla="*/ 98232 w 326748"/>
                  <a:gd name="connsiteY11" fmla="*/ 93225 h 515325"/>
                  <a:gd name="connsiteX12" fmla="*/ 98232 w 326748"/>
                  <a:gd name="connsiteY12" fmla="*/ 65425 h 515325"/>
                  <a:gd name="connsiteX13" fmla="*/ 106901 w 326748"/>
                  <a:gd name="connsiteY13" fmla="*/ 30449 h 515325"/>
                  <a:gd name="connsiteX14" fmla="*/ 152579 w 326748"/>
                  <a:gd name="connsiteY14" fmla="*/ 675 h 515325"/>
                  <a:gd name="connsiteX15" fmla="*/ 178347 w 326748"/>
                  <a:gd name="connsiteY15" fmla="*/ 19687 h 515325"/>
                  <a:gd name="connsiteX16" fmla="*/ 188810 w 326748"/>
                  <a:gd name="connsiteY16" fmla="*/ 58250 h 515325"/>
                  <a:gd name="connsiteX17" fmla="*/ 188810 w 326748"/>
                  <a:gd name="connsiteY17" fmla="*/ 81866 h 515325"/>
                  <a:gd name="connsiteX18" fmla="*/ 192696 w 326748"/>
                  <a:gd name="connsiteY18" fmla="*/ 95617 h 515325"/>
                  <a:gd name="connsiteX19" fmla="*/ 226774 w 326748"/>
                  <a:gd name="connsiteY19" fmla="*/ 100699 h 515325"/>
                  <a:gd name="connsiteX20" fmla="*/ 247102 w 326748"/>
                  <a:gd name="connsiteY20" fmla="*/ 100699 h 515325"/>
                  <a:gd name="connsiteX21" fmla="*/ 280284 w 326748"/>
                  <a:gd name="connsiteY21" fmla="*/ 100699 h 515325"/>
                  <a:gd name="connsiteX22" fmla="*/ 310177 w 326748"/>
                  <a:gd name="connsiteY22" fmla="*/ 113553 h 515325"/>
                  <a:gd name="connsiteX23" fmla="*/ 326618 w 326748"/>
                  <a:gd name="connsiteY23" fmla="*/ 143447 h 515325"/>
                  <a:gd name="connsiteX24" fmla="*/ 326618 w 326748"/>
                  <a:gd name="connsiteY24" fmla="*/ 154209 h 515325"/>
                  <a:gd name="connsiteX25" fmla="*/ 306889 w 326748"/>
                  <a:gd name="connsiteY25" fmla="*/ 174835 h 515325"/>
                  <a:gd name="connsiteX26" fmla="*/ 276996 w 326748"/>
                  <a:gd name="connsiteY26" fmla="*/ 183205 h 515325"/>
                  <a:gd name="connsiteX27" fmla="*/ 244411 w 326748"/>
                  <a:gd name="connsiteY27" fmla="*/ 180515 h 515325"/>
                  <a:gd name="connsiteX28" fmla="*/ 224383 w 326748"/>
                  <a:gd name="connsiteY28" fmla="*/ 178422 h 515325"/>
                  <a:gd name="connsiteX29" fmla="*/ 213023 w 326748"/>
                  <a:gd name="connsiteY29" fmla="*/ 178422 h 515325"/>
                  <a:gd name="connsiteX30" fmla="*/ 196881 w 326748"/>
                  <a:gd name="connsiteY30" fmla="*/ 258537 h 515325"/>
                  <a:gd name="connsiteX31" fmla="*/ 196881 w 326748"/>
                  <a:gd name="connsiteY31" fmla="*/ 334168 h 515325"/>
                  <a:gd name="connsiteX32" fmla="*/ 195386 w 326748"/>
                  <a:gd name="connsiteY32" fmla="*/ 420262 h 515325"/>
                  <a:gd name="connsiteX33" fmla="*/ 185521 w 326748"/>
                  <a:gd name="connsiteY33" fmla="*/ 478256 h 515325"/>
                  <a:gd name="connsiteX34" fmla="*/ 140681 w 326748"/>
                  <a:gd name="connsiteY34" fmla="*/ 515025 h 515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326748" h="515325">
                    <a:moveTo>
                      <a:pt x="140681" y="515025"/>
                    </a:moveTo>
                    <a:cubicBezTo>
                      <a:pt x="115929" y="516938"/>
                      <a:pt x="94167" y="498763"/>
                      <a:pt x="91656" y="474071"/>
                    </a:cubicBezTo>
                    <a:cubicBezTo>
                      <a:pt x="86155" y="444506"/>
                      <a:pt x="83525" y="414463"/>
                      <a:pt x="83883" y="384390"/>
                    </a:cubicBezTo>
                    <a:cubicBezTo>
                      <a:pt x="83883" y="341343"/>
                      <a:pt x="87082" y="279164"/>
                      <a:pt x="93449" y="197853"/>
                    </a:cubicBezTo>
                    <a:lnTo>
                      <a:pt x="93449" y="190679"/>
                    </a:lnTo>
                    <a:cubicBezTo>
                      <a:pt x="93927" y="185178"/>
                      <a:pt x="91267" y="179857"/>
                      <a:pt x="86573" y="176928"/>
                    </a:cubicBezTo>
                    <a:cubicBezTo>
                      <a:pt x="68488" y="172145"/>
                      <a:pt x="49954" y="169125"/>
                      <a:pt x="31271" y="167960"/>
                    </a:cubicBezTo>
                    <a:cubicBezTo>
                      <a:pt x="10345" y="165867"/>
                      <a:pt x="-118" y="158394"/>
                      <a:pt x="-118" y="145838"/>
                    </a:cubicBezTo>
                    <a:cubicBezTo>
                      <a:pt x="-446" y="136213"/>
                      <a:pt x="5652" y="127543"/>
                      <a:pt x="14829" y="124614"/>
                    </a:cubicBezTo>
                    <a:cubicBezTo>
                      <a:pt x="24485" y="120847"/>
                      <a:pt x="34499" y="118157"/>
                      <a:pt x="44723" y="116542"/>
                    </a:cubicBezTo>
                    <a:cubicBezTo>
                      <a:pt x="77905" y="111162"/>
                      <a:pt x="95841" y="106080"/>
                      <a:pt x="98232" y="100998"/>
                    </a:cubicBezTo>
                    <a:cubicBezTo>
                      <a:pt x="98651" y="98427"/>
                      <a:pt x="98651" y="95796"/>
                      <a:pt x="98232" y="93225"/>
                    </a:cubicBezTo>
                    <a:cubicBezTo>
                      <a:pt x="98232" y="82852"/>
                      <a:pt x="98232" y="73585"/>
                      <a:pt x="98232" y="65425"/>
                    </a:cubicBezTo>
                    <a:cubicBezTo>
                      <a:pt x="99876" y="53497"/>
                      <a:pt x="102776" y="41779"/>
                      <a:pt x="106901" y="30449"/>
                    </a:cubicBezTo>
                    <a:cubicBezTo>
                      <a:pt x="111296" y="9613"/>
                      <a:pt x="131743" y="-3720"/>
                      <a:pt x="152579" y="675"/>
                    </a:cubicBezTo>
                    <a:cubicBezTo>
                      <a:pt x="163520" y="2977"/>
                      <a:pt x="172936" y="9912"/>
                      <a:pt x="178347" y="19687"/>
                    </a:cubicBezTo>
                    <a:cubicBezTo>
                      <a:pt x="184923" y="31495"/>
                      <a:pt x="188511" y="44738"/>
                      <a:pt x="188810" y="58250"/>
                    </a:cubicBezTo>
                    <a:lnTo>
                      <a:pt x="188810" y="81866"/>
                    </a:lnTo>
                    <a:cubicBezTo>
                      <a:pt x="188511" y="86768"/>
                      <a:pt x="189886" y="91611"/>
                      <a:pt x="192696" y="95617"/>
                    </a:cubicBezTo>
                    <a:cubicBezTo>
                      <a:pt x="195386" y="98905"/>
                      <a:pt x="206746" y="100699"/>
                      <a:pt x="226774" y="100699"/>
                    </a:cubicBezTo>
                    <a:lnTo>
                      <a:pt x="247102" y="100699"/>
                    </a:lnTo>
                    <a:cubicBezTo>
                      <a:pt x="259358" y="100699"/>
                      <a:pt x="270419" y="100699"/>
                      <a:pt x="280284" y="100699"/>
                    </a:cubicBezTo>
                    <a:cubicBezTo>
                      <a:pt x="291344" y="101805"/>
                      <a:pt x="301777" y="106289"/>
                      <a:pt x="310177" y="113553"/>
                    </a:cubicBezTo>
                    <a:cubicBezTo>
                      <a:pt x="319893" y="120518"/>
                      <a:pt x="325961" y="131519"/>
                      <a:pt x="326618" y="143447"/>
                    </a:cubicBezTo>
                    <a:cubicBezTo>
                      <a:pt x="326618" y="143447"/>
                      <a:pt x="326618" y="147632"/>
                      <a:pt x="326618" y="154209"/>
                    </a:cubicBezTo>
                    <a:cubicBezTo>
                      <a:pt x="326618" y="160785"/>
                      <a:pt x="319444" y="167362"/>
                      <a:pt x="306889" y="174835"/>
                    </a:cubicBezTo>
                    <a:cubicBezTo>
                      <a:pt x="297891" y="180305"/>
                      <a:pt x="287548" y="183205"/>
                      <a:pt x="276996" y="183205"/>
                    </a:cubicBezTo>
                    <a:cubicBezTo>
                      <a:pt x="266084" y="183295"/>
                      <a:pt x="255173" y="182398"/>
                      <a:pt x="244411" y="180515"/>
                    </a:cubicBezTo>
                    <a:cubicBezTo>
                      <a:pt x="237805" y="179170"/>
                      <a:pt x="231109" y="178482"/>
                      <a:pt x="224383" y="178422"/>
                    </a:cubicBezTo>
                    <a:lnTo>
                      <a:pt x="213023" y="178422"/>
                    </a:lnTo>
                    <a:cubicBezTo>
                      <a:pt x="203757" y="178422"/>
                      <a:pt x="198375" y="206223"/>
                      <a:pt x="196881" y="258537"/>
                    </a:cubicBezTo>
                    <a:cubicBezTo>
                      <a:pt x="196881" y="277072"/>
                      <a:pt x="196881" y="302182"/>
                      <a:pt x="196881" y="334168"/>
                    </a:cubicBezTo>
                    <a:cubicBezTo>
                      <a:pt x="196881" y="366155"/>
                      <a:pt x="196881" y="396646"/>
                      <a:pt x="195386" y="420262"/>
                    </a:cubicBezTo>
                    <a:cubicBezTo>
                      <a:pt x="194848" y="439962"/>
                      <a:pt x="191530" y="459482"/>
                      <a:pt x="185521" y="478256"/>
                    </a:cubicBezTo>
                    <a:cubicBezTo>
                      <a:pt x="182053" y="500108"/>
                      <a:pt x="162772" y="515892"/>
                      <a:pt x="140681" y="515025"/>
                    </a:cubicBezTo>
                    <a:close/>
                  </a:path>
                </a:pathLst>
              </a:custGeom>
              <a:solidFill>
                <a:srgbClr val="FFFFFF"/>
              </a:solidFill>
              <a:ln w="89877" cap="rnd">
                <a:solidFill>
                  <a:srgbClr val="FFFFFF"/>
                </a:solidFill>
                <a:prstDash val="solid"/>
                <a:round/>
              </a:ln>
            </p:spPr>
            <p:txBody>
              <a:bodyPr rtlCol="0" anchor="ctr"/>
              <a:lstStyle/>
              <a:p>
                <a:endParaRPr lang="fr-FR"/>
              </a:p>
            </p:txBody>
          </p:sp>
          <p:sp>
            <p:nvSpPr>
              <p:cNvPr id="162" name="Graphique 7">
                <a:extLst>
                  <a:ext uri="{FF2B5EF4-FFF2-40B4-BE49-F238E27FC236}">
                    <a16:creationId xmlns:a16="http://schemas.microsoft.com/office/drawing/2014/main" id="{90B995D8-10DA-4D34-8C4B-A67D4C92A036}"/>
                  </a:ext>
                </a:extLst>
              </p:cNvPr>
              <p:cNvSpPr/>
              <p:nvPr/>
            </p:nvSpPr>
            <p:spPr>
              <a:xfrm>
                <a:off x="3332939" y="979269"/>
                <a:ext cx="279811" cy="329372"/>
              </a:xfrm>
              <a:custGeom>
                <a:avLst/>
                <a:gdLst>
                  <a:gd name="connsiteX0" fmla="*/ 217196 w 279811"/>
                  <a:gd name="connsiteY0" fmla="*/ 328967 h 329372"/>
                  <a:gd name="connsiteX1" fmla="*/ 174896 w 279811"/>
                  <a:gd name="connsiteY1" fmla="*/ 295217 h 329372"/>
                  <a:gd name="connsiteX2" fmla="*/ 174747 w 279811"/>
                  <a:gd name="connsiteY2" fmla="*/ 293393 h 329372"/>
                  <a:gd name="connsiteX3" fmla="*/ 171758 w 279811"/>
                  <a:gd name="connsiteY3" fmla="*/ 257222 h 329372"/>
                  <a:gd name="connsiteX4" fmla="*/ 168170 w 279811"/>
                  <a:gd name="connsiteY4" fmla="*/ 232709 h 329372"/>
                  <a:gd name="connsiteX5" fmla="*/ 155017 w 279811"/>
                  <a:gd name="connsiteY5" fmla="*/ 250346 h 329372"/>
                  <a:gd name="connsiteX6" fmla="*/ 136184 w 279811"/>
                  <a:gd name="connsiteY6" fmla="*/ 280240 h 329372"/>
                  <a:gd name="connsiteX7" fmla="*/ 74604 w 279811"/>
                  <a:gd name="connsiteY7" fmla="*/ 320596 h 329372"/>
                  <a:gd name="connsiteX8" fmla="*/ 41422 w 279811"/>
                  <a:gd name="connsiteY8" fmla="*/ 310133 h 329372"/>
                  <a:gd name="connsiteX9" fmla="*/ 4653 w 279811"/>
                  <a:gd name="connsiteY9" fmla="*/ 250346 h 329372"/>
                  <a:gd name="connsiteX10" fmla="*/ -130 w 279811"/>
                  <a:gd name="connsiteY10" fmla="*/ 214474 h 329372"/>
                  <a:gd name="connsiteX11" fmla="*/ 21393 w 279811"/>
                  <a:gd name="connsiteY11" fmla="*/ 117918 h 329372"/>
                  <a:gd name="connsiteX12" fmla="*/ 79387 w 279811"/>
                  <a:gd name="connsiteY12" fmla="*/ 48564 h 329372"/>
                  <a:gd name="connsiteX13" fmla="*/ 127216 w 279811"/>
                  <a:gd name="connsiteY13" fmla="*/ 33318 h 329372"/>
                  <a:gd name="connsiteX14" fmla="*/ 172056 w 279811"/>
                  <a:gd name="connsiteY14" fmla="*/ 46172 h 329372"/>
                  <a:gd name="connsiteX15" fmla="*/ 178035 w 279811"/>
                  <a:gd name="connsiteY15" fmla="*/ 47966 h 329372"/>
                  <a:gd name="connsiteX16" fmla="*/ 189395 w 279811"/>
                  <a:gd name="connsiteY16" fmla="*/ 33916 h 329372"/>
                  <a:gd name="connsiteX17" fmla="*/ 202548 w 279811"/>
                  <a:gd name="connsiteY17" fmla="*/ 12991 h 329372"/>
                  <a:gd name="connsiteX18" fmla="*/ 227958 w 279811"/>
                  <a:gd name="connsiteY18" fmla="*/ -163 h 329372"/>
                  <a:gd name="connsiteX19" fmla="*/ 241110 w 279811"/>
                  <a:gd name="connsiteY19" fmla="*/ 2229 h 329372"/>
                  <a:gd name="connsiteX20" fmla="*/ 258748 w 279811"/>
                  <a:gd name="connsiteY20" fmla="*/ 25845 h 329372"/>
                  <a:gd name="connsiteX21" fmla="*/ 268613 w 279811"/>
                  <a:gd name="connsiteY21" fmla="*/ 92807 h 329372"/>
                  <a:gd name="connsiteX22" fmla="*/ 279673 w 279811"/>
                  <a:gd name="connsiteY22" fmla="*/ 275756 h 329372"/>
                  <a:gd name="connsiteX23" fmla="*/ 279673 w 279811"/>
                  <a:gd name="connsiteY23" fmla="*/ 285322 h 329372"/>
                  <a:gd name="connsiteX24" fmla="*/ 265623 w 279811"/>
                  <a:gd name="connsiteY24" fmla="*/ 315215 h 329372"/>
                  <a:gd name="connsiteX25" fmla="*/ 217196 w 279811"/>
                  <a:gd name="connsiteY25" fmla="*/ 328967 h 329372"/>
                  <a:gd name="connsiteX26" fmla="*/ 97622 w 279811"/>
                  <a:gd name="connsiteY26" fmla="*/ 236894 h 329372"/>
                  <a:gd name="connsiteX27" fmla="*/ 146647 w 279811"/>
                  <a:gd name="connsiteY27" fmla="*/ 177107 h 329372"/>
                  <a:gd name="connsiteX28" fmla="*/ 171758 w 279811"/>
                  <a:gd name="connsiteY28" fmla="*/ 104166 h 329372"/>
                  <a:gd name="connsiteX29" fmla="*/ 148441 w 279811"/>
                  <a:gd name="connsiteY29" fmla="*/ 91611 h 329372"/>
                  <a:gd name="connsiteX30" fmla="*/ 103899 w 279811"/>
                  <a:gd name="connsiteY30" fmla="*/ 121505 h 329372"/>
                  <a:gd name="connsiteX31" fmla="*/ 78490 w 279811"/>
                  <a:gd name="connsiteY31" fmla="*/ 186673 h 329372"/>
                  <a:gd name="connsiteX32" fmla="*/ 78490 w 279811"/>
                  <a:gd name="connsiteY32" fmla="*/ 201321 h 329372"/>
                  <a:gd name="connsiteX33" fmla="*/ 92241 w 279811"/>
                  <a:gd name="connsiteY33" fmla="*/ 234503 h 329372"/>
                  <a:gd name="connsiteX34" fmla="*/ 97024 w 279811"/>
                  <a:gd name="connsiteY34" fmla="*/ 236894 h 3293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279811" h="329372">
                    <a:moveTo>
                      <a:pt x="217196" y="328967"/>
                    </a:moveTo>
                    <a:cubicBezTo>
                      <a:pt x="196181" y="331328"/>
                      <a:pt x="177258" y="316202"/>
                      <a:pt x="174896" y="295217"/>
                    </a:cubicBezTo>
                    <a:cubicBezTo>
                      <a:pt x="174836" y="294589"/>
                      <a:pt x="174777" y="293991"/>
                      <a:pt x="174747" y="293393"/>
                    </a:cubicBezTo>
                    <a:cubicBezTo>
                      <a:pt x="172714" y="281435"/>
                      <a:pt x="171698" y="269328"/>
                      <a:pt x="171758" y="257222"/>
                    </a:cubicBezTo>
                    <a:cubicBezTo>
                      <a:pt x="171758" y="241079"/>
                      <a:pt x="171758" y="232709"/>
                      <a:pt x="168170" y="232709"/>
                    </a:cubicBezTo>
                    <a:cubicBezTo>
                      <a:pt x="164583" y="232709"/>
                      <a:pt x="161893" y="238688"/>
                      <a:pt x="155017" y="250346"/>
                    </a:cubicBezTo>
                    <a:cubicBezTo>
                      <a:pt x="148142" y="262005"/>
                      <a:pt x="143658" y="269179"/>
                      <a:pt x="136184" y="280240"/>
                    </a:cubicBezTo>
                    <a:cubicBezTo>
                      <a:pt x="123569" y="303019"/>
                      <a:pt x="100521" y="318145"/>
                      <a:pt x="74604" y="320596"/>
                    </a:cubicBezTo>
                    <a:cubicBezTo>
                      <a:pt x="62676" y="320985"/>
                      <a:pt x="50958" y="317308"/>
                      <a:pt x="41422" y="310133"/>
                    </a:cubicBezTo>
                    <a:cubicBezTo>
                      <a:pt x="22619" y="295067"/>
                      <a:pt x="9615" y="273932"/>
                      <a:pt x="4653" y="250346"/>
                    </a:cubicBezTo>
                    <a:cubicBezTo>
                      <a:pt x="1514" y="238658"/>
                      <a:pt x="-71" y="226581"/>
                      <a:pt x="-130" y="214474"/>
                    </a:cubicBezTo>
                    <a:cubicBezTo>
                      <a:pt x="-101" y="181113"/>
                      <a:pt x="7253" y="148140"/>
                      <a:pt x="21393" y="117918"/>
                    </a:cubicBezTo>
                    <a:cubicBezTo>
                      <a:pt x="33500" y="89608"/>
                      <a:pt x="53648" y="65484"/>
                      <a:pt x="79387" y="48564"/>
                    </a:cubicBezTo>
                    <a:cubicBezTo>
                      <a:pt x="93496" y="38938"/>
                      <a:pt x="110117" y="33617"/>
                      <a:pt x="127216" y="33318"/>
                    </a:cubicBezTo>
                    <a:cubicBezTo>
                      <a:pt x="143030" y="33647"/>
                      <a:pt x="158485" y="38071"/>
                      <a:pt x="172056" y="46172"/>
                    </a:cubicBezTo>
                    <a:cubicBezTo>
                      <a:pt x="173850" y="47279"/>
                      <a:pt x="175913" y="47906"/>
                      <a:pt x="178035" y="47966"/>
                    </a:cubicBezTo>
                    <a:cubicBezTo>
                      <a:pt x="181622" y="47966"/>
                      <a:pt x="185210" y="43183"/>
                      <a:pt x="189395" y="33916"/>
                    </a:cubicBezTo>
                    <a:cubicBezTo>
                      <a:pt x="192354" y="26144"/>
                      <a:pt x="196838" y="19029"/>
                      <a:pt x="202548" y="12991"/>
                    </a:cubicBezTo>
                    <a:cubicBezTo>
                      <a:pt x="208796" y="5248"/>
                      <a:pt x="218033" y="465"/>
                      <a:pt x="227958" y="-163"/>
                    </a:cubicBezTo>
                    <a:cubicBezTo>
                      <a:pt x="232412" y="226"/>
                      <a:pt x="236806" y="1033"/>
                      <a:pt x="241110" y="2229"/>
                    </a:cubicBezTo>
                    <a:cubicBezTo>
                      <a:pt x="247687" y="2229"/>
                      <a:pt x="253666" y="11496"/>
                      <a:pt x="258748" y="25845"/>
                    </a:cubicBezTo>
                    <a:cubicBezTo>
                      <a:pt x="264039" y="47817"/>
                      <a:pt x="267357" y="70237"/>
                      <a:pt x="268613" y="92807"/>
                    </a:cubicBezTo>
                    <a:cubicBezTo>
                      <a:pt x="276176" y="172533"/>
                      <a:pt x="279883" y="233516"/>
                      <a:pt x="279673" y="275756"/>
                    </a:cubicBezTo>
                    <a:lnTo>
                      <a:pt x="279673" y="285322"/>
                    </a:lnTo>
                    <a:cubicBezTo>
                      <a:pt x="279673" y="296891"/>
                      <a:pt x="274532" y="307832"/>
                      <a:pt x="265623" y="315215"/>
                    </a:cubicBezTo>
                    <a:cubicBezTo>
                      <a:pt x="251603" y="325319"/>
                      <a:pt x="234444" y="330192"/>
                      <a:pt x="217196" y="328967"/>
                    </a:cubicBezTo>
                    <a:close/>
                    <a:moveTo>
                      <a:pt x="97622" y="236894"/>
                    </a:moveTo>
                    <a:cubicBezTo>
                      <a:pt x="113465" y="236894"/>
                      <a:pt x="129907" y="216865"/>
                      <a:pt x="146647" y="177107"/>
                    </a:cubicBezTo>
                    <a:cubicBezTo>
                      <a:pt x="157947" y="153909"/>
                      <a:pt x="166376" y="129396"/>
                      <a:pt x="171758" y="104166"/>
                    </a:cubicBezTo>
                    <a:cubicBezTo>
                      <a:pt x="171758" y="95796"/>
                      <a:pt x="163985" y="91611"/>
                      <a:pt x="148441" y="91611"/>
                    </a:cubicBezTo>
                    <a:cubicBezTo>
                      <a:pt x="129398" y="93165"/>
                      <a:pt x="112538" y="104495"/>
                      <a:pt x="103899" y="121505"/>
                    </a:cubicBezTo>
                    <a:cubicBezTo>
                      <a:pt x="91045" y="141264"/>
                      <a:pt x="82406" y="163445"/>
                      <a:pt x="78490" y="186673"/>
                    </a:cubicBezTo>
                    <a:cubicBezTo>
                      <a:pt x="78221" y="191546"/>
                      <a:pt x="78221" y="196448"/>
                      <a:pt x="78490" y="201321"/>
                    </a:cubicBezTo>
                    <a:cubicBezTo>
                      <a:pt x="77174" y="213995"/>
                      <a:pt x="82346" y="226491"/>
                      <a:pt x="92241" y="234503"/>
                    </a:cubicBezTo>
                    <a:cubicBezTo>
                      <a:pt x="93586" y="235698"/>
                      <a:pt x="95260" y="236535"/>
                      <a:pt x="97024" y="236894"/>
                    </a:cubicBezTo>
                    <a:close/>
                  </a:path>
                </a:pathLst>
              </a:custGeom>
              <a:solidFill>
                <a:srgbClr val="FFFFFF"/>
              </a:solidFill>
              <a:ln w="89877" cap="rnd">
                <a:solidFill>
                  <a:srgbClr val="FFFFFF"/>
                </a:solidFill>
                <a:prstDash val="solid"/>
                <a:round/>
              </a:ln>
            </p:spPr>
            <p:txBody>
              <a:bodyPr rtlCol="0" anchor="ctr"/>
              <a:lstStyle/>
              <a:p>
                <a:endParaRPr lang="fr-FR"/>
              </a:p>
            </p:txBody>
          </p:sp>
          <p:sp>
            <p:nvSpPr>
              <p:cNvPr id="163" name="Graphique 7">
                <a:extLst>
                  <a:ext uri="{FF2B5EF4-FFF2-40B4-BE49-F238E27FC236}">
                    <a16:creationId xmlns:a16="http://schemas.microsoft.com/office/drawing/2014/main" id="{90B995D8-10DA-4D34-8C4B-A67D4C92A036}"/>
                  </a:ext>
                </a:extLst>
              </p:cNvPr>
              <p:cNvSpPr/>
              <p:nvPr/>
            </p:nvSpPr>
            <p:spPr>
              <a:xfrm>
                <a:off x="3659975" y="931523"/>
                <a:ext cx="294694" cy="525148"/>
              </a:xfrm>
              <a:custGeom>
                <a:avLst/>
                <a:gdLst>
                  <a:gd name="connsiteX0" fmla="*/ 63543 w 294694"/>
                  <a:gd name="connsiteY0" fmla="*/ 524985 h 525148"/>
                  <a:gd name="connsiteX1" fmla="*/ 63543 w 294694"/>
                  <a:gd name="connsiteY1" fmla="*/ 524985 h 525148"/>
                  <a:gd name="connsiteX2" fmla="*/ 33649 w 294694"/>
                  <a:gd name="connsiteY2" fmla="*/ 513924 h 525148"/>
                  <a:gd name="connsiteX3" fmla="*/ 16311 w 294694"/>
                  <a:gd name="connsiteY3" fmla="*/ 481639 h 525148"/>
                  <a:gd name="connsiteX4" fmla="*/ 4354 w 294694"/>
                  <a:gd name="connsiteY4" fmla="*/ 371332 h 525148"/>
                  <a:gd name="connsiteX5" fmla="*/ -130 w 294694"/>
                  <a:gd name="connsiteY5" fmla="*/ 247572 h 525148"/>
                  <a:gd name="connsiteX6" fmla="*/ 67429 w 294694"/>
                  <a:gd name="connsiteY6" fmla="*/ 52 h 525148"/>
                  <a:gd name="connsiteX7" fmla="*/ 92241 w 294694"/>
                  <a:gd name="connsiteY7" fmla="*/ 8722 h 525148"/>
                  <a:gd name="connsiteX8" fmla="*/ 101807 w 294694"/>
                  <a:gd name="connsiteY8" fmla="*/ 30245 h 525148"/>
                  <a:gd name="connsiteX9" fmla="*/ 105394 w 294694"/>
                  <a:gd name="connsiteY9" fmla="*/ 42203 h 525148"/>
                  <a:gd name="connsiteX10" fmla="*/ 114960 w 294694"/>
                  <a:gd name="connsiteY10" fmla="*/ 57448 h 525148"/>
                  <a:gd name="connsiteX11" fmla="*/ 121835 w 294694"/>
                  <a:gd name="connsiteY11" fmla="*/ 51171 h 525148"/>
                  <a:gd name="connsiteX12" fmla="*/ 135586 w 294694"/>
                  <a:gd name="connsiteY12" fmla="*/ 38914 h 525148"/>
                  <a:gd name="connsiteX13" fmla="*/ 187302 w 294694"/>
                  <a:gd name="connsiteY13" fmla="*/ 21277 h 525148"/>
                  <a:gd name="connsiteX14" fmla="*/ 243801 w 294694"/>
                  <a:gd name="connsiteY14" fmla="*/ 43996 h 525148"/>
                  <a:gd name="connsiteX15" fmla="*/ 282962 w 294694"/>
                  <a:gd name="connsiteY15" fmla="*/ 96908 h 525148"/>
                  <a:gd name="connsiteX16" fmla="*/ 294321 w 294694"/>
                  <a:gd name="connsiteY16" fmla="*/ 153706 h 525148"/>
                  <a:gd name="connsiteX17" fmla="*/ 259645 w 294694"/>
                  <a:gd name="connsiteY17" fmla="*/ 247871 h 525148"/>
                  <a:gd name="connsiteX18" fmla="*/ 143956 w 294694"/>
                  <a:gd name="connsiteY18" fmla="*/ 293608 h 525148"/>
                  <a:gd name="connsiteX19" fmla="*/ 114063 w 294694"/>
                  <a:gd name="connsiteY19" fmla="*/ 291217 h 525148"/>
                  <a:gd name="connsiteX20" fmla="*/ 108383 w 294694"/>
                  <a:gd name="connsiteY20" fmla="*/ 410791 h 525148"/>
                  <a:gd name="connsiteX21" fmla="*/ 105693 w 294694"/>
                  <a:gd name="connsiteY21" fmla="*/ 474465 h 525148"/>
                  <a:gd name="connsiteX22" fmla="*/ 63543 w 294694"/>
                  <a:gd name="connsiteY22" fmla="*/ 524985 h 525148"/>
                  <a:gd name="connsiteX23" fmla="*/ 137978 w 294694"/>
                  <a:gd name="connsiteY23" fmla="*/ 230533 h 525148"/>
                  <a:gd name="connsiteX24" fmla="*/ 187003 w 294694"/>
                  <a:gd name="connsiteY24" fmla="*/ 204226 h 525148"/>
                  <a:gd name="connsiteX25" fmla="*/ 219288 w 294694"/>
                  <a:gd name="connsiteY25" fmla="*/ 131286 h 525148"/>
                  <a:gd name="connsiteX26" fmla="*/ 212413 w 294694"/>
                  <a:gd name="connsiteY26" fmla="*/ 101392 h 525148"/>
                  <a:gd name="connsiteX27" fmla="*/ 178932 w 294694"/>
                  <a:gd name="connsiteY27" fmla="*/ 79868 h 525148"/>
                  <a:gd name="connsiteX28" fmla="*/ 146348 w 294694"/>
                  <a:gd name="connsiteY28" fmla="*/ 101392 h 525148"/>
                  <a:gd name="connsiteX29" fmla="*/ 128113 w 294694"/>
                  <a:gd name="connsiteY29" fmla="*/ 203628 h 525148"/>
                  <a:gd name="connsiteX30" fmla="*/ 128113 w 294694"/>
                  <a:gd name="connsiteY30" fmla="*/ 223657 h 525148"/>
                  <a:gd name="connsiteX31" fmla="*/ 136842 w 294694"/>
                  <a:gd name="connsiteY31" fmla="*/ 231011 h 525148"/>
                  <a:gd name="connsiteX32" fmla="*/ 137978 w 294694"/>
                  <a:gd name="connsiteY32" fmla="*/ 230831 h 5251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94694" h="525148">
                    <a:moveTo>
                      <a:pt x="63543" y="524985"/>
                    </a:moveTo>
                    <a:lnTo>
                      <a:pt x="63543" y="524985"/>
                    </a:lnTo>
                    <a:cubicBezTo>
                      <a:pt x="52572" y="525045"/>
                      <a:pt x="41930" y="521129"/>
                      <a:pt x="33649" y="513924"/>
                    </a:cubicBezTo>
                    <a:cubicBezTo>
                      <a:pt x="24622" y="505255"/>
                      <a:pt x="18583" y="493955"/>
                      <a:pt x="16311" y="481639"/>
                    </a:cubicBezTo>
                    <a:cubicBezTo>
                      <a:pt x="10392" y="445109"/>
                      <a:pt x="6416" y="408280"/>
                      <a:pt x="4354" y="371332"/>
                    </a:cubicBezTo>
                    <a:cubicBezTo>
                      <a:pt x="1364" y="331483"/>
                      <a:pt x="-130" y="290230"/>
                      <a:pt x="-130" y="247572"/>
                    </a:cubicBezTo>
                    <a:cubicBezTo>
                      <a:pt x="-130" y="82559"/>
                      <a:pt x="22379" y="52"/>
                      <a:pt x="67429" y="52"/>
                    </a:cubicBezTo>
                    <a:cubicBezTo>
                      <a:pt x="76606" y="-1054"/>
                      <a:pt x="85754" y="2145"/>
                      <a:pt x="92241" y="8722"/>
                    </a:cubicBezTo>
                    <a:cubicBezTo>
                      <a:pt x="96934" y="15119"/>
                      <a:pt x="100222" y="22473"/>
                      <a:pt x="101807" y="30245"/>
                    </a:cubicBezTo>
                    <a:cubicBezTo>
                      <a:pt x="102763" y="34310"/>
                      <a:pt x="103959" y="38287"/>
                      <a:pt x="105394" y="42203"/>
                    </a:cubicBezTo>
                    <a:cubicBezTo>
                      <a:pt x="109280" y="52366"/>
                      <a:pt x="112568" y="57448"/>
                      <a:pt x="114960" y="57448"/>
                    </a:cubicBezTo>
                    <a:cubicBezTo>
                      <a:pt x="117351" y="57448"/>
                      <a:pt x="118846" y="55356"/>
                      <a:pt x="121835" y="51171"/>
                    </a:cubicBezTo>
                    <a:cubicBezTo>
                      <a:pt x="125781" y="46447"/>
                      <a:pt x="130415" y="42292"/>
                      <a:pt x="135586" y="38914"/>
                    </a:cubicBezTo>
                    <a:cubicBezTo>
                      <a:pt x="150652" y="27973"/>
                      <a:pt x="168679" y="21815"/>
                      <a:pt x="187302" y="21277"/>
                    </a:cubicBezTo>
                    <a:cubicBezTo>
                      <a:pt x="208257" y="21815"/>
                      <a:pt x="228316" y="29886"/>
                      <a:pt x="243801" y="43996"/>
                    </a:cubicBezTo>
                    <a:cubicBezTo>
                      <a:pt x="261289" y="57867"/>
                      <a:pt x="274800" y="76132"/>
                      <a:pt x="282962" y="96908"/>
                    </a:cubicBezTo>
                    <a:cubicBezTo>
                      <a:pt x="290495" y="114904"/>
                      <a:pt x="294381" y="134215"/>
                      <a:pt x="294321" y="153706"/>
                    </a:cubicBezTo>
                    <a:cubicBezTo>
                      <a:pt x="296503" y="188562"/>
                      <a:pt x="283918" y="222760"/>
                      <a:pt x="259645" y="247871"/>
                    </a:cubicBezTo>
                    <a:cubicBezTo>
                      <a:pt x="228824" y="278063"/>
                      <a:pt x="187093" y="294565"/>
                      <a:pt x="143956" y="293608"/>
                    </a:cubicBezTo>
                    <a:cubicBezTo>
                      <a:pt x="133942" y="293549"/>
                      <a:pt x="123958" y="292741"/>
                      <a:pt x="114063" y="291217"/>
                    </a:cubicBezTo>
                    <a:cubicBezTo>
                      <a:pt x="107935" y="330766"/>
                      <a:pt x="106021" y="370853"/>
                      <a:pt x="108383" y="410791"/>
                    </a:cubicBezTo>
                    <a:cubicBezTo>
                      <a:pt x="108383" y="437097"/>
                      <a:pt x="107486" y="458322"/>
                      <a:pt x="105693" y="474465"/>
                    </a:cubicBezTo>
                    <a:cubicBezTo>
                      <a:pt x="101807" y="505554"/>
                      <a:pt x="88056" y="521996"/>
                      <a:pt x="63543" y="524985"/>
                    </a:cubicBezTo>
                    <a:close/>
                    <a:moveTo>
                      <a:pt x="137978" y="230533"/>
                    </a:moveTo>
                    <a:cubicBezTo>
                      <a:pt x="156781" y="227393"/>
                      <a:pt x="173999" y="218157"/>
                      <a:pt x="187003" y="204226"/>
                    </a:cubicBezTo>
                    <a:cubicBezTo>
                      <a:pt x="208317" y="186110"/>
                      <a:pt x="220215" y="159236"/>
                      <a:pt x="219288" y="131286"/>
                    </a:cubicBezTo>
                    <a:cubicBezTo>
                      <a:pt x="218840" y="120972"/>
                      <a:pt x="216508" y="110868"/>
                      <a:pt x="212413" y="101392"/>
                    </a:cubicBezTo>
                    <a:cubicBezTo>
                      <a:pt x="207630" y="87312"/>
                      <a:pt x="193729" y="78374"/>
                      <a:pt x="178932" y="79868"/>
                    </a:cubicBezTo>
                    <a:cubicBezTo>
                      <a:pt x="164822" y="80138"/>
                      <a:pt x="152118" y="88508"/>
                      <a:pt x="146348" y="101392"/>
                    </a:cubicBezTo>
                    <a:cubicBezTo>
                      <a:pt x="132089" y="133498"/>
                      <a:pt x="125841" y="168563"/>
                      <a:pt x="128113" y="203628"/>
                    </a:cubicBezTo>
                    <a:cubicBezTo>
                      <a:pt x="127724" y="210295"/>
                      <a:pt x="127724" y="216991"/>
                      <a:pt x="128113" y="223657"/>
                    </a:cubicBezTo>
                    <a:cubicBezTo>
                      <a:pt x="128501" y="228111"/>
                      <a:pt x="132388" y="231399"/>
                      <a:pt x="136842" y="231011"/>
                    </a:cubicBezTo>
                    <a:cubicBezTo>
                      <a:pt x="137231" y="230981"/>
                      <a:pt x="137619" y="230921"/>
                      <a:pt x="137978" y="230831"/>
                    </a:cubicBezTo>
                    <a:close/>
                  </a:path>
                </a:pathLst>
              </a:custGeom>
              <a:solidFill>
                <a:srgbClr val="FFFFFF"/>
              </a:solidFill>
              <a:ln w="89877" cap="rnd">
                <a:solidFill>
                  <a:srgbClr val="FFFFFF"/>
                </a:solidFill>
                <a:prstDash val="solid"/>
                <a:round/>
              </a:ln>
            </p:spPr>
            <p:txBody>
              <a:bodyPr rtlCol="0" anchor="ctr"/>
              <a:lstStyle/>
              <a:p>
                <a:endParaRPr lang="fr-FR"/>
              </a:p>
            </p:txBody>
          </p:sp>
          <p:sp>
            <p:nvSpPr>
              <p:cNvPr id="164" name="Graphique 7">
                <a:extLst>
                  <a:ext uri="{FF2B5EF4-FFF2-40B4-BE49-F238E27FC236}">
                    <a16:creationId xmlns:a16="http://schemas.microsoft.com/office/drawing/2014/main" id="{90B995D8-10DA-4D34-8C4B-A67D4C92A036}"/>
                  </a:ext>
                </a:extLst>
              </p:cNvPr>
              <p:cNvSpPr/>
              <p:nvPr/>
            </p:nvSpPr>
            <p:spPr>
              <a:xfrm>
                <a:off x="3988519" y="946832"/>
                <a:ext cx="290550" cy="341238"/>
              </a:xfrm>
              <a:custGeom>
                <a:avLst/>
                <a:gdLst>
                  <a:gd name="connsiteX0" fmla="*/ 67415 w 290550"/>
                  <a:gd name="connsiteY0" fmla="*/ 341076 h 341238"/>
                  <a:gd name="connsiteX1" fmla="*/ 155 w 290550"/>
                  <a:gd name="connsiteY1" fmla="*/ 171877 h 341238"/>
                  <a:gd name="connsiteX2" fmla="*/ 14503 w 290550"/>
                  <a:gd name="connsiteY2" fmla="*/ 44531 h 341238"/>
                  <a:gd name="connsiteX3" fmla="*/ 74290 w 290550"/>
                  <a:gd name="connsiteY3" fmla="*/ 2680 h 341238"/>
                  <a:gd name="connsiteX4" fmla="*/ 100597 w 290550"/>
                  <a:gd name="connsiteY4" fmla="*/ 51705 h 341238"/>
                  <a:gd name="connsiteX5" fmla="*/ 137964 w 290550"/>
                  <a:gd name="connsiteY5" fmla="*/ 14039 h 341238"/>
                  <a:gd name="connsiteX6" fmla="*/ 197751 w 290550"/>
                  <a:gd name="connsiteY6" fmla="*/ 288 h 341238"/>
                  <a:gd name="connsiteX7" fmla="*/ 274577 w 290550"/>
                  <a:gd name="connsiteY7" fmla="*/ 20018 h 341238"/>
                  <a:gd name="connsiteX8" fmla="*/ 290420 w 290550"/>
                  <a:gd name="connsiteY8" fmla="*/ 47520 h 341238"/>
                  <a:gd name="connsiteX9" fmla="*/ 287431 w 290550"/>
                  <a:gd name="connsiteY9" fmla="*/ 58581 h 341238"/>
                  <a:gd name="connsiteX10" fmla="*/ 244385 w 290550"/>
                  <a:gd name="connsiteY10" fmla="*/ 95350 h 341238"/>
                  <a:gd name="connsiteX11" fmla="*/ 214491 w 290550"/>
                  <a:gd name="connsiteY11" fmla="*/ 85485 h 341238"/>
                  <a:gd name="connsiteX12" fmla="*/ 177124 w 290550"/>
                  <a:gd name="connsiteY12" fmla="*/ 76816 h 341238"/>
                  <a:gd name="connsiteX13" fmla="*/ 136768 w 290550"/>
                  <a:gd name="connsiteY13" fmla="*/ 96247 h 341238"/>
                  <a:gd name="connsiteX14" fmla="*/ 118832 w 290550"/>
                  <a:gd name="connsiteY14" fmla="*/ 156034 h 341238"/>
                  <a:gd name="connsiteX15" fmla="*/ 118832 w 290550"/>
                  <a:gd name="connsiteY15" fmla="*/ 193401 h 341238"/>
                  <a:gd name="connsiteX16" fmla="*/ 118832 w 290550"/>
                  <a:gd name="connsiteY16" fmla="*/ 235551 h 341238"/>
                  <a:gd name="connsiteX17" fmla="*/ 120327 w 290550"/>
                  <a:gd name="connsiteY17" fmla="*/ 272320 h 341238"/>
                  <a:gd name="connsiteX18" fmla="*/ 71600 w 290550"/>
                  <a:gd name="connsiteY18" fmla="*/ 341076 h 341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90550" h="341238">
                    <a:moveTo>
                      <a:pt x="67415" y="341076"/>
                    </a:moveTo>
                    <a:cubicBezTo>
                      <a:pt x="22575" y="341076"/>
                      <a:pt x="155" y="284876"/>
                      <a:pt x="155" y="171877"/>
                    </a:cubicBezTo>
                    <a:cubicBezTo>
                      <a:pt x="-1400" y="128950"/>
                      <a:pt x="3413" y="86023"/>
                      <a:pt x="14503" y="44531"/>
                    </a:cubicBezTo>
                    <a:cubicBezTo>
                      <a:pt x="20990" y="17477"/>
                      <a:pt x="46639" y="-489"/>
                      <a:pt x="74290" y="2680"/>
                    </a:cubicBezTo>
                    <a:cubicBezTo>
                      <a:pt x="86547" y="2680"/>
                      <a:pt x="95515" y="19121"/>
                      <a:pt x="100597" y="51705"/>
                    </a:cubicBezTo>
                    <a:cubicBezTo>
                      <a:pt x="108219" y="35114"/>
                      <a:pt x="121432" y="21782"/>
                      <a:pt x="137964" y="14039"/>
                    </a:cubicBezTo>
                    <a:cubicBezTo>
                      <a:pt x="156498" y="4712"/>
                      <a:pt x="177005" y="-11"/>
                      <a:pt x="197751" y="288"/>
                    </a:cubicBezTo>
                    <a:cubicBezTo>
                      <a:pt x="224864" y="-2074"/>
                      <a:pt x="251948" y="4892"/>
                      <a:pt x="274577" y="20018"/>
                    </a:cubicBezTo>
                    <a:cubicBezTo>
                      <a:pt x="283665" y="26415"/>
                      <a:pt x="289434" y="36459"/>
                      <a:pt x="290420" y="47520"/>
                    </a:cubicBezTo>
                    <a:cubicBezTo>
                      <a:pt x="290420" y="51406"/>
                      <a:pt x="289375" y="55233"/>
                      <a:pt x="287431" y="58581"/>
                    </a:cubicBezTo>
                    <a:cubicBezTo>
                      <a:pt x="275474" y="83094"/>
                      <a:pt x="261125" y="95350"/>
                      <a:pt x="244385" y="95350"/>
                    </a:cubicBezTo>
                    <a:cubicBezTo>
                      <a:pt x="233713" y="94782"/>
                      <a:pt x="223399" y="91374"/>
                      <a:pt x="214491" y="85485"/>
                    </a:cubicBezTo>
                    <a:cubicBezTo>
                      <a:pt x="203042" y="79297"/>
                      <a:pt x="190128" y="76308"/>
                      <a:pt x="177124" y="76816"/>
                    </a:cubicBezTo>
                    <a:cubicBezTo>
                      <a:pt x="161340" y="76397"/>
                      <a:pt x="146304" y="83632"/>
                      <a:pt x="136768" y="96247"/>
                    </a:cubicBezTo>
                    <a:cubicBezTo>
                      <a:pt x="124721" y="113824"/>
                      <a:pt x="118443" y="134720"/>
                      <a:pt x="118832" y="156034"/>
                    </a:cubicBezTo>
                    <a:cubicBezTo>
                      <a:pt x="118832" y="168290"/>
                      <a:pt x="118832" y="180846"/>
                      <a:pt x="118832" y="193401"/>
                    </a:cubicBezTo>
                    <a:cubicBezTo>
                      <a:pt x="118832" y="205956"/>
                      <a:pt x="118832" y="221800"/>
                      <a:pt x="118832" y="235551"/>
                    </a:cubicBezTo>
                    <a:cubicBezTo>
                      <a:pt x="118832" y="249302"/>
                      <a:pt x="120327" y="261858"/>
                      <a:pt x="120327" y="272320"/>
                    </a:cubicBezTo>
                    <a:cubicBezTo>
                      <a:pt x="120327" y="315068"/>
                      <a:pt x="104184" y="337787"/>
                      <a:pt x="71600" y="341076"/>
                    </a:cubicBezTo>
                    <a:close/>
                  </a:path>
                </a:pathLst>
              </a:custGeom>
              <a:solidFill>
                <a:srgbClr val="FFFFFF"/>
              </a:solidFill>
              <a:ln w="89877" cap="rnd">
                <a:solidFill>
                  <a:srgbClr val="FFFFFF"/>
                </a:solidFill>
                <a:prstDash val="solid"/>
                <a:round/>
              </a:ln>
            </p:spPr>
            <p:txBody>
              <a:bodyPr rtlCol="0" anchor="ctr"/>
              <a:lstStyle/>
              <a:p>
                <a:endParaRPr lang="fr-FR"/>
              </a:p>
            </p:txBody>
          </p:sp>
          <p:sp>
            <p:nvSpPr>
              <p:cNvPr id="165" name="Graphique 7">
                <a:extLst>
                  <a:ext uri="{FF2B5EF4-FFF2-40B4-BE49-F238E27FC236}">
                    <a16:creationId xmlns:a16="http://schemas.microsoft.com/office/drawing/2014/main" id="{90B995D8-10DA-4D34-8C4B-A67D4C92A036}"/>
                  </a:ext>
                </a:extLst>
              </p:cNvPr>
              <p:cNvSpPr/>
              <p:nvPr/>
            </p:nvSpPr>
            <p:spPr>
              <a:xfrm>
                <a:off x="4281666" y="783166"/>
                <a:ext cx="279302" cy="486754"/>
              </a:xfrm>
              <a:custGeom>
                <a:avLst/>
                <a:gdLst>
                  <a:gd name="connsiteX0" fmla="*/ 133289 w 279302"/>
                  <a:gd name="connsiteY0" fmla="*/ 486507 h 486754"/>
                  <a:gd name="connsiteX1" fmla="*/ 129702 w 279302"/>
                  <a:gd name="connsiteY1" fmla="*/ 486507 h 486754"/>
                  <a:gd name="connsiteX2" fmla="*/ 16106 w 279302"/>
                  <a:gd name="connsiteY2" fmla="*/ 415958 h 486754"/>
                  <a:gd name="connsiteX3" fmla="*/ -36 w 279302"/>
                  <a:gd name="connsiteY3" fmla="*/ 337936 h 486754"/>
                  <a:gd name="connsiteX4" fmla="*/ 19694 w 279302"/>
                  <a:gd name="connsiteY4" fmla="*/ 243472 h 486754"/>
                  <a:gd name="connsiteX5" fmla="*/ 70812 w 279302"/>
                  <a:gd name="connsiteY5" fmla="*/ 183685 h 486754"/>
                  <a:gd name="connsiteX6" fmla="*/ 135382 w 279302"/>
                  <a:gd name="connsiteY6" fmla="*/ 163955 h 486754"/>
                  <a:gd name="connsiteX7" fmla="*/ 195169 w 279302"/>
                  <a:gd name="connsiteY7" fmla="*/ 183984 h 486754"/>
                  <a:gd name="connsiteX8" fmla="*/ 222671 w 279302"/>
                  <a:gd name="connsiteY8" fmla="*/ 249451 h 486754"/>
                  <a:gd name="connsiteX9" fmla="*/ 206229 w 279302"/>
                  <a:gd name="connsiteY9" fmla="*/ 297878 h 486754"/>
                  <a:gd name="connsiteX10" fmla="*/ 161090 w 279302"/>
                  <a:gd name="connsiteY10" fmla="*/ 330462 h 486754"/>
                  <a:gd name="connsiteX11" fmla="*/ 99210 w 279302"/>
                  <a:gd name="connsiteY11" fmla="*/ 346605 h 486754"/>
                  <a:gd name="connsiteX12" fmla="*/ 79630 w 279302"/>
                  <a:gd name="connsiteY12" fmla="*/ 369922 h 486754"/>
                  <a:gd name="connsiteX13" fmla="*/ 79780 w 279302"/>
                  <a:gd name="connsiteY13" fmla="*/ 371118 h 486754"/>
                  <a:gd name="connsiteX14" fmla="*/ 91139 w 279302"/>
                  <a:gd name="connsiteY14" fmla="*/ 397424 h 486754"/>
                  <a:gd name="connsiteX15" fmla="*/ 139268 w 279302"/>
                  <a:gd name="connsiteY15" fmla="*/ 412670 h 486754"/>
                  <a:gd name="connsiteX16" fmla="*/ 221176 w 279302"/>
                  <a:gd name="connsiteY16" fmla="*/ 389054 h 486754"/>
                  <a:gd name="connsiteX17" fmla="*/ 257945 w 279302"/>
                  <a:gd name="connsiteY17" fmla="*/ 376200 h 486754"/>
                  <a:gd name="connsiteX18" fmla="*/ 273789 w 279302"/>
                  <a:gd name="connsiteY18" fmla="*/ 382776 h 486754"/>
                  <a:gd name="connsiteX19" fmla="*/ 279170 w 279302"/>
                  <a:gd name="connsiteY19" fmla="*/ 397723 h 486754"/>
                  <a:gd name="connsiteX20" fmla="*/ 267212 w 279302"/>
                  <a:gd name="connsiteY20" fmla="*/ 425225 h 486754"/>
                  <a:gd name="connsiteX21" fmla="*/ 133289 w 279302"/>
                  <a:gd name="connsiteY21" fmla="*/ 486507 h 486754"/>
                  <a:gd name="connsiteX22" fmla="*/ 155410 w 279302"/>
                  <a:gd name="connsiteY22" fmla="*/ 131670 h 486754"/>
                  <a:gd name="connsiteX23" fmla="*/ 120136 w 279302"/>
                  <a:gd name="connsiteY23" fmla="*/ 112538 h 486754"/>
                  <a:gd name="connsiteX24" fmla="*/ 86954 w 279302"/>
                  <a:gd name="connsiteY24" fmla="*/ 77562 h 486754"/>
                  <a:gd name="connsiteX25" fmla="*/ 65431 w 279302"/>
                  <a:gd name="connsiteY25" fmla="*/ 28537 h 486754"/>
                  <a:gd name="connsiteX26" fmla="*/ 77986 w 279302"/>
                  <a:gd name="connsiteY26" fmla="*/ 4921 h 486754"/>
                  <a:gd name="connsiteX27" fmla="*/ 92933 w 279302"/>
                  <a:gd name="connsiteY27" fmla="*/ -161 h 486754"/>
                  <a:gd name="connsiteX28" fmla="*/ 117147 w 279302"/>
                  <a:gd name="connsiteY28" fmla="*/ 10302 h 486754"/>
                  <a:gd name="connsiteX29" fmla="*/ 147040 w 279302"/>
                  <a:gd name="connsiteY29" fmla="*/ 46174 h 486754"/>
                  <a:gd name="connsiteX30" fmla="*/ 170656 w 279302"/>
                  <a:gd name="connsiteY30" fmla="*/ 94601 h 486754"/>
                  <a:gd name="connsiteX31" fmla="*/ 174841 w 279302"/>
                  <a:gd name="connsiteY31" fmla="*/ 114929 h 486754"/>
                  <a:gd name="connsiteX32" fmla="*/ 171254 w 279302"/>
                  <a:gd name="connsiteY32" fmla="*/ 125093 h 486754"/>
                  <a:gd name="connsiteX33" fmla="*/ 155410 w 279302"/>
                  <a:gd name="connsiteY33" fmla="*/ 131670 h 486754"/>
                  <a:gd name="connsiteX34" fmla="*/ 107282 w 279302"/>
                  <a:gd name="connsiteY34" fmla="*/ 284128 h 486754"/>
                  <a:gd name="connsiteX35" fmla="*/ 146442 w 279302"/>
                  <a:gd name="connsiteY35" fmla="*/ 256625 h 486754"/>
                  <a:gd name="connsiteX36" fmla="*/ 156008 w 279302"/>
                  <a:gd name="connsiteY36" fmla="*/ 226731 h 486754"/>
                  <a:gd name="connsiteX37" fmla="*/ 148684 w 279302"/>
                  <a:gd name="connsiteY37" fmla="*/ 216897 h 486754"/>
                  <a:gd name="connsiteX38" fmla="*/ 146442 w 279302"/>
                  <a:gd name="connsiteY38" fmla="*/ 216867 h 486754"/>
                  <a:gd name="connsiteX39" fmla="*/ 140464 w 279302"/>
                  <a:gd name="connsiteY39" fmla="*/ 216867 h 486754"/>
                  <a:gd name="connsiteX40" fmla="*/ 120136 w 279302"/>
                  <a:gd name="connsiteY40" fmla="*/ 225237 h 486754"/>
                  <a:gd name="connsiteX41" fmla="*/ 95324 w 279302"/>
                  <a:gd name="connsiteY41" fmla="*/ 245266 h 486754"/>
                  <a:gd name="connsiteX42" fmla="*/ 86954 w 279302"/>
                  <a:gd name="connsiteY42" fmla="*/ 264098 h 486754"/>
                  <a:gd name="connsiteX43" fmla="*/ 102469 w 279302"/>
                  <a:gd name="connsiteY43" fmla="*/ 284157 h 486754"/>
                  <a:gd name="connsiteX44" fmla="*/ 107282 w 279302"/>
                  <a:gd name="connsiteY44" fmla="*/ 284128 h 4867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279302" h="486754">
                    <a:moveTo>
                      <a:pt x="133289" y="486507"/>
                    </a:moveTo>
                    <a:lnTo>
                      <a:pt x="129702" y="486507"/>
                    </a:lnTo>
                    <a:cubicBezTo>
                      <a:pt x="81005" y="488331"/>
                      <a:pt x="36046" y="460440"/>
                      <a:pt x="16106" y="415958"/>
                    </a:cubicBezTo>
                    <a:cubicBezTo>
                      <a:pt x="5135" y="391446"/>
                      <a:pt x="-395" y="364810"/>
                      <a:pt x="-36" y="337936"/>
                    </a:cubicBezTo>
                    <a:cubicBezTo>
                      <a:pt x="-1022" y="305322"/>
                      <a:pt x="5733" y="272947"/>
                      <a:pt x="19694" y="243472"/>
                    </a:cubicBezTo>
                    <a:cubicBezTo>
                      <a:pt x="30665" y="219079"/>
                      <a:pt x="48421" y="198333"/>
                      <a:pt x="70812" y="183685"/>
                    </a:cubicBezTo>
                    <a:cubicBezTo>
                      <a:pt x="90003" y="171040"/>
                      <a:pt x="112423" y="164194"/>
                      <a:pt x="135382" y="163955"/>
                    </a:cubicBezTo>
                    <a:cubicBezTo>
                      <a:pt x="157025" y="163476"/>
                      <a:pt x="178189" y="170532"/>
                      <a:pt x="195169" y="183984"/>
                    </a:cubicBezTo>
                    <a:cubicBezTo>
                      <a:pt x="214061" y="200306"/>
                      <a:pt x="224255" y="224520"/>
                      <a:pt x="222671" y="249451"/>
                    </a:cubicBezTo>
                    <a:cubicBezTo>
                      <a:pt x="223060" y="267028"/>
                      <a:pt x="217230" y="284157"/>
                      <a:pt x="206229" y="297878"/>
                    </a:cubicBezTo>
                    <a:cubicBezTo>
                      <a:pt x="194212" y="312407"/>
                      <a:pt x="178668" y="323647"/>
                      <a:pt x="161090" y="330462"/>
                    </a:cubicBezTo>
                    <a:cubicBezTo>
                      <a:pt x="141301" y="338624"/>
                      <a:pt x="120465" y="344064"/>
                      <a:pt x="99210" y="346605"/>
                    </a:cubicBezTo>
                    <a:cubicBezTo>
                      <a:pt x="87373" y="347652"/>
                      <a:pt x="78614" y="358084"/>
                      <a:pt x="79630" y="369922"/>
                    </a:cubicBezTo>
                    <a:cubicBezTo>
                      <a:pt x="79690" y="370311"/>
                      <a:pt x="79720" y="370729"/>
                      <a:pt x="79780" y="371118"/>
                    </a:cubicBezTo>
                    <a:cubicBezTo>
                      <a:pt x="80348" y="380953"/>
                      <a:pt x="84383" y="390250"/>
                      <a:pt x="91139" y="397424"/>
                    </a:cubicBezTo>
                    <a:cubicBezTo>
                      <a:pt x="104143" y="409352"/>
                      <a:pt x="121750" y="414942"/>
                      <a:pt x="139268" y="412670"/>
                    </a:cubicBezTo>
                    <a:cubicBezTo>
                      <a:pt x="168205" y="412252"/>
                      <a:pt x="196484" y="404120"/>
                      <a:pt x="221176" y="389054"/>
                    </a:cubicBezTo>
                    <a:cubicBezTo>
                      <a:pt x="232117" y="381670"/>
                      <a:pt x="244792" y="377216"/>
                      <a:pt x="257945" y="376200"/>
                    </a:cubicBezTo>
                    <a:cubicBezTo>
                      <a:pt x="263954" y="375811"/>
                      <a:pt x="269813" y="378233"/>
                      <a:pt x="273789" y="382776"/>
                    </a:cubicBezTo>
                    <a:cubicBezTo>
                      <a:pt x="277346" y="386932"/>
                      <a:pt x="279259" y="392253"/>
                      <a:pt x="279170" y="397723"/>
                    </a:cubicBezTo>
                    <a:cubicBezTo>
                      <a:pt x="278990" y="408126"/>
                      <a:pt x="274685" y="418021"/>
                      <a:pt x="267212" y="425225"/>
                    </a:cubicBezTo>
                    <a:cubicBezTo>
                      <a:pt x="232835" y="463131"/>
                      <a:pt x="184437" y="485282"/>
                      <a:pt x="133289" y="486507"/>
                    </a:cubicBezTo>
                    <a:close/>
                    <a:moveTo>
                      <a:pt x="155410" y="131670"/>
                    </a:moveTo>
                    <a:cubicBezTo>
                      <a:pt x="141838" y="129398"/>
                      <a:pt x="129433" y="122672"/>
                      <a:pt x="120136" y="112538"/>
                    </a:cubicBezTo>
                    <a:cubicBezTo>
                      <a:pt x="107760" y="102225"/>
                      <a:pt x="96610" y="90476"/>
                      <a:pt x="86954" y="77562"/>
                    </a:cubicBezTo>
                    <a:cubicBezTo>
                      <a:pt x="74578" y="64020"/>
                      <a:pt x="67015" y="46802"/>
                      <a:pt x="65431" y="28537"/>
                    </a:cubicBezTo>
                    <a:cubicBezTo>
                      <a:pt x="65670" y="19120"/>
                      <a:pt x="70304" y="10391"/>
                      <a:pt x="77986" y="4921"/>
                    </a:cubicBezTo>
                    <a:cubicBezTo>
                      <a:pt x="82261" y="1572"/>
                      <a:pt x="87522" y="-221"/>
                      <a:pt x="92933" y="-161"/>
                    </a:cubicBezTo>
                    <a:cubicBezTo>
                      <a:pt x="101841" y="945"/>
                      <a:pt x="110241" y="4562"/>
                      <a:pt x="117147" y="10302"/>
                    </a:cubicBezTo>
                    <a:cubicBezTo>
                      <a:pt x="129223" y="20316"/>
                      <a:pt x="139358" y="32482"/>
                      <a:pt x="147040" y="46174"/>
                    </a:cubicBezTo>
                    <a:cubicBezTo>
                      <a:pt x="156935" y="61240"/>
                      <a:pt x="164887" y="77532"/>
                      <a:pt x="170656" y="94601"/>
                    </a:cubicBezTo>
                    <a:cubicBezTo>
                      <a:pt x="173078" y="101118"/>
                      <a:pt x="174483" y="107994"/>
                      <a:pt x="174841" y="114929"/>
                    </a:cubicBezTo>
                    <a:cubicBezTo>
                      <a:pt x="175110" y="118666"/>
                      <a:pt x="173825" y="122343"/>
                      <a:pt x="171254" y="125093"/>
                    </a:cubicBezTo>
                    <a:cubicBezTo>
                      <a:pt x="167039" y="129278"/>
                      <a:pt x="161359" y="131640"/>
                      <a:pt x="155410" y="131670"/>
                    </a:cubicBezTo>
                    <a:close/>
                    <a:moveTo>
                      <a:pt x="107282" y="284128"/>
                    </a:moveTo>
                    <a:cubicBezTo>
                      <a:pt x="124710" y="283739"/>
                      <a:pt x="140164" y="272857"/>
                      <a:pt x="146442" y="256625"/>
                    </a:cubicBezTo>
                    <a:cubicBezTo>
                      <a:pt x="151584" y="247388"/>
                      <a:pt x="154843" y="237224"/>
                      <a:pt x="156008" y="226731"/>
                    </a:cubicBezTo>
                    <a:cubicBezTo>
                      <a:pt x="156696" y="222009"/>
                      <a:pt x="153408" y="217584"/>
                      <a:pt x="148684" y="216897"/>
                    </a:cubicBezTo>
                    <a:cubicBezTo>
                      <a:pt x="147937" y="216807"/>
                      <a:pt x="147189" y="216777"/>
                      <a:pt x="146442" y="216867"/>
                    </a:cubicBezTo>
                    <a:lnTo>
                      <a:pt x="140464" y="216867"/>
                    </a:lnTo>
                    <a:cubicBezTo>
                      <a:pt x="133200" y="218242"/>
                      <a:pt x="126264" y="221082"/>
                      <a:pt x="120136" y="225237"/>
                    </a:cubicBezTo>
                    <a:cubicBezTo>
                      <a:pt x="110779" y="230438"/>
                      <a:pt x="102379" y="237194"/>
                      <a:pt x="95324" y="245266"/>
                    </a:cubicBezTo>
                    <a:cubicBezTo>
                      <a:pt x="90242" y="250258"/>
                      <a:pt x="87253" y="256984"/>
                      <a:pt x="86954" y="264098"/>
                    </a:cubicBezTo>
                    <a:cubicBezTo>
                      <a:pt x="85699" y="273934"/>
                      <a:pt x="92634" y="282902"/>
                      <a:pt x="102469" y="284157"/>
                    </a:cubicBezTo>
                    <a:cubicBezTo>
                      <a:pt x="104083" y="284367"/>
                      <a:pt x="105697" y="284367"/>
                      <a:pt x="107282" y="284128"/>
                    </a:cubicBezTo>
                    <a:close/>
                  </a:path>
                </a:pathLst>
              </a:custGeom>
              <a:solidFill>
                <a:srgbClr val="FFFFFF"/>
              </a:solidFill>
              <a:ln w="89877" cap="rnd">
                <a:solidFill>
                  <a:srgbClr val="FFFFFF"/>
                </a:solidFill>
                <a:prstDash val="solid"/>
                <a:round/>
              </a:ln>
            </p:spPr>
            <p:txBody>
              <a:bodyPr rtlCol="0" anchor="ctr"/>
              <a:lstStyle/>
              <a:p>
                <a:endParaRPr lang="fr-FR"/>
              </a:p>
            </p:txBody>
          </p:sp>
          <p:sp>
            <p:nvSpPr>
              <p:cNvPr id="166" name="Graphique 7">
                <a:extLst>
                  <a:ext uri="{FF2B5EF4-FFF2-40B4-BE49-F238E27FC236}">
                    <a16:creationId xmlns:a16="http://schemas.microsoft.com/office/drawing/2014/main" id="{90B995D8-10DA-4D34-8C4B-A67D4C92A036}"/>
                  </a:ext>
                </a:extLst>
              </p:cNvPr>
              <p:cNvSpPr/>
              <p:nvPr/>
            </p:nvSpPr>
            <p:spPr>
              <a:xfrm>
                <a:off x="4570116" y="932001"/>
                <a:ext cx="304134" cy="376098"/>
              </a:xfrm>
              <a:custGeom>
                <a:avLst/>
                <a:gdLst>
                  <a:gd name="connsiteX0" fmla="*/ 159319 w 304134"/>
                  <a:gd name="connsiteY0" fmla="*/ 375936 h 376098"/>
                  <a:gd name="connsiteX1" fmla="*/ 72628 w 304134"/>
                  <a:gd name="connsiteY1" fmla="*/ 352918 h 376098"/>
                  <a:gd name="connsiteX2" fmla="*/ 12841 w 304134"/>
                  <a:gd name="connsiteY2" fmla="*/ 293131 h 376098"/>
                  <a:gd name="connsiteX3" fmla="*/ 285 w 304134"/>
                  <a:gd name="connsiteY3" fmla="*/ 244105 h 376098"/>
                  <a:gd name="connsiteX4" fmla="*/ 23602 w 304134"/>
                  <a:gd name="connsiteY4" fmla="*/ 184318 h 376098"/>
                  <a:gd name="connsiteX5" fmla="*/ 48713 w 304134"/>
                  <a:gd name="connsiteY5" fmla="*/ 176844 h 376098"/>
                  <a:gd name="connsiteX6" fmla="*/ 92358 w 304134"/>
                  <a:gd name="connsiteY6" fmla="*/ 212717 h 376098"/>
                  <a:gd name="connsiteX7" fmla="*/ 135703 w 304134"/>
                  <a:gd name="connsiteY7" fmla="*/ 272504 h 376098"/>
                  <a:gd name="connsiteX8" fmla="*/ 182038 w 304134"/>
                  <a:gd name="connsiteY8" fmla="*/ 286255 h 376098"/>
                  <a:gd name="connsiteX9" fmla="*/ 201768 w 304134"/>
                  <a:gd name="connsiteY9" fmla="*/ 284162 h 376098"/>
                  <a:gd name="connsiteX10" fmla="*/ 217134 w 304134"/>
                  <a:gd name="connsiteY10" fmla="*/ 267272 h 376098"/>
                  <a:gd name="connsiteX11" fmla="*/ 217014 w 304134"/>
                  <a:gd name="connsiteY11" fmla="*/ 265927 h 376098"/>
                  <a:gd name="connsiteX12" fmla="*/ 157227 w 304134"/>
                  <a:gd name="connsiteY12" fmla="*/ 210026 h 376098"/>
                  <a:gd name="connsiteX13" fmla="*/ 92358 w 304134"/>
                  <a:gd name="connsiteY13" fmla="*/ 160104 h 376098"/>
                  <a:gd name="connsiteX14" fmla="*/ 67546 w 304134"/>
                  <a:gd name="connsiteY14" fmla="*/ 100316 h 376098"/>
                  <a:gd name="connsiteX15" fmla="*/ 97439 w 304134"/>
                  <a:gd name="connsiteY15" fmla="*/ 29767 h 376098"/>
                  <a:gd name="connsiteX16" fmla="*/ 171576 w 304134"/>
                  <a:gd name="connsiteY16" fmla="*/ -127 h 376098"/>
                  <a:gd name="connsiteX17" fmla="*/ 215818 w 304134"/>
                  <a:gd name="connsiteY17" fmla="*/ 11532 h 376098"/>
                  <a:gd name="connsiteX18" fmla="*/ 245712 w 304134"/>
                  <a:gd name="connsiteY18" fmla="*/ 46807 h 376098"/>
                  <a:gd name="connsiteX19" fmla="*/ 247505 w 304134"/>
                  <a:gd name="connsiteY19" fmla="*/ 56074 h 376098"/>
                  <a:gd name="connsiteX20" fmla="*/ 244217 w 304134"/>
                  <a:gd name="connsiteY20" fmla="*/ 67134 h 376098"/>
                  <a:gd name="connsiteX21" fmla="*/ 228672 w 304134"/>
                  <a:gd name="connsiteY21" fmla="*/ 74309 h 376098"/>
                  <a:gd name="connsiteX22" fmla="*/ 207149 w 304134"/>
                  <a:gd name="connsiteY22" fmla="*/ 69227 h 376098"/>
                  <a:gd name="connsiteX23" fmla="*/ 173668 w 304134"/>
                  <a:gd name="connsiteY23" fmla="*/ 64145 h 376098"/>
                  <a:gd name="connsiteX24" fmla="*/ 149156 w 304134"/>
                  <a:gd name="connsiteY24" fmla="*/ 71917 h 376098"/>
                  <a:gd name="connsiteX25" fmla="*/ 140187 w 304134"/>
                  <a:gd name="connsiteY25" fmla="*/ 94637 h 376098"/>
                  <a:gd name="connsiteX26" fmla="*/ 160216 w 304134"/>
                  <a:gd name="connsiteY26" fmla="*/ 124530 h 376098"/>
                  <a:gd name="connsiteX27" fmla="*/ 203861 w 304134"/>
                  <a:gd name="connsiteY27" fmla="*/ 154424 h 376098"/>
                  <a:gd name="connsiteX28" fmla="*/ 251391 w 304134"/>
                  <a:gd name="connsiteY28" fmla="*/ 184318 h 376098"/>
                  <a:gd name="connsiteX29" fmla="*/ 304004 w 304134"/>
                  <a:gd name="connsiteY29" fmla="*/ 268916 h 376098"/>
                  <a:gd name="connsiteX30" fmla="*/ 278595 w 304134"/>
                  <a:gd name="connsiteY30" fmla="*/ 328704 h 376098"/>
                  <a:gd name="connsiteX31" fmla="*/ 222993 w 304134"/>
                  <a:gd name="connsiteY31" fmla="*/ 364277 h 376098"/>
                  <a:gd name="connsiteX32" fmla="*/ 159319 w 304134"/>
                  <a:gd name="connsiteY32" fmla="*/ 375936 h 376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304134" h="376098">
                    <a:moveTo>
                      <a:pt x="159319" y="375936"/>
                    </a:moveTo>
                    <a:cubicBezTo>
                      <a:pt x="128918" y="375846"/>
                      <a:pt x="99054" y="367894"/>
                      <a:pt x="72628" y="352918"/>
                    </a:cubicBezTo>
                    <a:cubicBezTo>
                      <a:pt x="47159" y="339436"/>
                      <a:pt x="26323" y="318600"/>
                      <a:pt x="12841" y="293131"/>
                    </a:cubicBezTo>
                    <a:cubicBezTo>
                      <a:pt x="4501" y="278124"/>
                      <a:pt x="196" y="261264"/>
                      <a:pt x="285" y="244105"/>
                    </a:cubicBezTo>
                    <a:cubicBezTo>
                      <a:pt x="-2195" y="221565"/>
                      <a:pt x="6533" y="199234"/>
                      <a:pt x="23602" y="184318"/>
                    </a:cubicBezTo>
                    <a:cubicBezTo>
                      <a:pt x="31106" y="179505"/>
                      <a:pt x="39805" y="176904"/>
                      <a:pt x="48713" y="176844"/>
                    </a:cubicBezTo>
                    <a:cubicBezTo>
                      <a:pt x="69997" y="176754"/>
                      <a:pt x="88322" y="191821"/>
                      <a:pt x="92358" y="212717"/>
                    </a:cubicBezTo>
                    <a:cubicBezTo>
                      <a:pt x="98725" y="237408"/>
                      <a:pt x="114210" y="258783"/>
                      <a:pt x="135703" y="272504"/>
                    </a:cubicBezTo>
                    <a:cubicBezTo>
                      <a:pt x="149693" y="281053"/>
                      <a:pt x="165657" y="285777"/>
                      <a:pt x="182038" y="286255"/>
                    </a:cubicBezTo>
                    <a:cubicBezTo>
                      <a:pt x="188645" y="285956"/>
                      <a:pt x="195251" y="285238"/>
                      <a:pt x="201768" y="284162"/>
                    </a:cubicBezTo>
                    <a:cubicBezTo>
                      <a:pt x="210676" y="283744"/>
                      <a:pt x="217552" y="276181"/>
                      <a:pt x="217134" y="267272"/>
                    </a:cubicBezTo>
                    <a:cubicBezTo>
                      <a:pt x="217103" y="266824"/>
                      <a:pt x="217073" y="266376"/>
                      <a:pt x="217014" y="265927"/>
                    </a:cubicBezTo>
                    <a:cubicBezTo>
                      <a:pt x="217014" y="249187"/>
                      <a:pt x="197284" y="230653"/>
                      <a:pt x="157227" y="210026"/>
                    </a:cubicBezTo>
                    <a:cubicBezTo>
                      <a:pt x="133043" y="196993"/>
                      <a:pt x="111131" y="180133"/>
                      <a:pt x="92358" y="160104"/>
                    </a:cubicBezTo>
                    <a:cubicBezTo>
                      <a:pt x="76604" y="144170"/>
                      <a:pt x="67696" y="122707"/>
                      <a:pt x="67546" y="100316"/>
                    </a:cubicBezTo>
                    <a:cubicBezTo>
                      <a:pt x="67457" y="73711"/>
                      <a:pt x="78248" y="48212"/>
                      <a:pt x="97439" y="29767"/>
                    </a:cubicBezTo>
                    <a:cubicBezTo>
                      <a:pt x="116930" y="9948"/>
                      <a:pt x="143775" y="-874"/>
                      <a:pt x="171576" y="-127"/>
                    </a:cubicBezTo>
                    <a:cubicBezTo>
                      <a:pt x="187090" y="-127"/>
                      <a:pt x="202336" y="3879"/>
                      <a:pt x="215818" y="11532"/>
                    </a:cubicBezTo>
                    <a:cubicBezTo>
                      <a:pt x="229629" y="19394"/>
                      <a:pt x="240211" y="31890"/>
                      <a:pt x="245712" y="46807"/>
                    </a:cubicBezTo>
                    <a:cubicBezTo>
                      <a:pt x="246847" y="49766"/>
                      <a:pt x="247475" y="52905"/>
                      <a:pt x="247505" y="56074"/>
                    </a:cubicBezTo>
                    <a:cubicBezTo>
                      <a:pt x="247625" y="60020"/>
                      <a:pt x="246459" y="63906"/>
                      <a:pt x="244217" y="67134"/>
                    </a:cubicBezTo>
                    <a:cubicBezTo>
                      <a:pt x="240540" y="71947"/>
                      <a:pt x="234711" y="74638"/>
                      <a:pt x="228672" y="74309"/>
                    </a:cubicBezTo>
                    <a:cubicBezTo>
                      <a:pt x="221289" y="73621"/>
                      <a:pt x="214054" y="71917"/>
                      <a:pt x="207149" y="69227"/>
                    </a:cubicBezTo>
                    <a:cubicBezTo>
                      <a:pt x="196387" y="65580"/>
                      <a:pt x="185028" y="63846"/>
                      <a:pt x="173668" y="64145"/>
                    </a:cubicBezTo>
                    <a:cubicBezTo>
                      <a:pt x="164820" y="63667"/>
                      <a:pt x="156121" y="66447"/>
                      <a:pt x="149156" y="71917"/>
                    </a:cubicBezTo>
                    <a:cubicBezTo>
                      <a:pt x="143057" y="77866"/>
                      <a:pt x="139799" y="86147"/>
                      <a:pt x="140187" y="94637"/>
                    </a:cubicBezTo>
                    <a:cubicBezTo>
                      <a:pt x="141981" y="107132"/>
                      <a:pt x="149335" y="118133"/>
                      <a:pt x="160216" y="124530"/>
                    </a:cubicBezTo>
                    <a:cubicBezTo>
                      <a:pt x="174087" y="135471"/>
                      <a:pt x="188645" y="145456"/>
                      <a:pt x="203861" y="154424"/>
                    </a:cubicBezTo>
                    <a:cubicBezTo>
                      <a:pt x="220003" y="163990"/>
                      <a:pt x="235847" y="174154"/>
                      <a:pt x="251391" y="184318"/>
                    </a:cubicBezTo>
                    <a:cubicBezTo>
                      <a:pt x="281763" y="202164"/>
                      <a:pt x="301403" y="233792"/>
                      <a:pt x="304004" y="268916"/>
                    </a:cubicBezTo>
                    <a:cubicBezTo>
                      <a:pt x="304034" y="291486"/>
                      <a:pt x="294857" y="313069"/>
                      <a:pt x="278595" y="328704"/>
                    </a:cubicBezTo>
                    <a:cubicBezTo>
                      <a:pt x="262841" y="344428"/>
                      <a:pt x="243888" y="356565"/>
                      <a:pt x="222993" y="364277"/>
                    </a:cubicBezTo>
                    <a:cubicBezTo>
                      <a:pt x="202605" y="371810"/>
                      <a:pt x="181052" y="375756"/>
                      <a:pt x="159319" y="375936"/>
                    </a:cubicBezTo>
                    <a:close/>
                  </a:path>
                </a:pathLst>
              </a:custGeom>
              <a:solidFill>
                <a:srgbClr val="FFFFFF"/>
              </a:solidFill>
              <a:ln w="89877" cap="rnd">
                <a:solidFill>
                  <a:srgbClr val="FFFFFF"/>
                </a:solidFill>
                <a:prstDash val="solid"/>
                <a:round/>
              </a:ln>
            </p:spPr>
            <p:txBody>
              <a:bodyPr rtlCol="0" anchor="ctr"/>
              <a:lstStyle/>
              <a:p>
                <a:endParaRPr lang="fr-FR"/>
              </a:p>
            </p:txBody>
          </p:sp>
          <p:sp>
            <p:nvSpPr>
              <p:cNvPr id="167" name="Graphique 7">
                <a:extLst>
                  <a:ext uri="{FF2B5EF4-FFF2-40B4-BE49-F238E27FC236}">
                    <a16:creationId xmlns:a16="http://schemas.microsoft.com/office/drawing/2014/main" id="{90B995D8-10DA-4D34-8C4B-A67D4C92A036}"/>
                  </a:ext>
                </a:extLst>
              </p:cNvPr>
              <p:cNvSpPr/>
              <p:nvPr/>
            </p:nvSpPr>
            <p:spPr>
              <a:xfrm>
                <a:off x="5097654" y="783166"/>
                <a:ext cx="111104" cy="523478"/>
              </a:xfrm>
              <a:custGeom>
                <a:avLst/>
                <a:gdLst>
                  <a:gd name="connsiteX0" fmla="*/ 52981 w 111104"/>
                  <a:gd name="connsiteY0" fmla="*/ 523277 h 523478"/>
                  <a:gd name="connsiteX1" fmla="*/ 50589 w 111104"/>
                  <a:gd name="connsiteY1" fmla="*/ 523277 h 523478"/>
                  <a:gd name="connsiteX2" fmla="*/ 24881 w 111104"/>
                  <a:gd name="connsiteY2" fmla="*/ 514309 h 523478"/>
                  <a:gd name="connsiteX3" fmla="*/ 9336 w 111104"/>
                  <a:gd name="connsiteY3" fmla="*/ 489198 h 523478"/>
                  <a:gd name="connsiteX4" fmla="*/ 667 w 111104"/>
                  <a:gd name="connsiteY4" fmla="*/ 259615 h 523478"/>
                  <a:gd name="connsiteX5" fmla="*/ 9635 w 111104"/>
                  <a:gd name="connsiteY5" fmla="*/ 31227 h 523478"/>
                  <a:gd name="connsiteX6" fmla="*/ 28169 w 111104"/>
                  <a:gd name="connsiteY6" fmla="*/ 4622 h 523478"/>
                  <a:gd name="connsiteX7" fmla="*/ 46105 w 111104"/>
                  <a:gd name="connsiteY7" fmla="*/ -161 h 523478"/>
                  <a:gd name="connsiteX8" fmla="*/ 85564 w 111104"/>
                  <a:gd name="connsiteY8" fmla="*/ 28238 h 523478"/>
                  <a:gd name="connsiteX9" fmla="*/ 105593 w 111104"/>
                  <a:gd name="connsiteY9" fmla="*/ 164553 h 523478"/>
                  <a:gd name="connsiteX10" fmla="*/ 110974 w 111104"/>
                  <a:gd name="connsiteY10" fmla="*/ 314021 h 523478"/>
                  <a:gd name="connsiteX11" fmla="*/ 110974 w 111104"/>
                  <a:gd name="connsiteY11" fmla="*/ 392641 h 523478"/>
                  <a:gd name="connsiteX12" fmla="*/ 95429 w 111104"/>
                  <a:gd name="connsiteY12" fmla="*/ 492187 h 523478"/>
                  <a:gd name="connsiteX13" fmla="*/ 52981 w 111104"/>
                  <a:gd name="connsiteY13" fmla="*/ 523277 h 523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11104" h="523478">
                    <a:moveTo>
                      <a:pt x="52981" y="523277"/>
                    </a:moveTo>
                    <a:lnTo>
                      <a:pt x="50589" y="523277"/>
                    </a:lnTo>
                    <a:cubicBezTo>
                      <a:pt x="41262" y="523157"/>
                      <a:pt x="32234" y="520018"/>
                      <a:pt x="24881" y="514309"/>
                    </a:cubicBezTo>
                    <a:cubicBezTo>
                      <a:pt x="16660" y="508240"/>
                      <a:pt x="11100" y="499242"/>
                      <a:pt x="9336" y="489198"/>
                    </a:cubicBezTo>
                    <a:cubicBezTo>
                      <a:pt x="1325" y="412939"/>
                      <a:pt x="-1575" y="336262"/>
                      <a:pt x="667" y="259615"/>
                    </a:cubicBezTo>
                    <a:cubicBezTo>
                      <a:pt x="-1725" y="183356"/>
                      <a:pt x="1265" y="107037"/>
                      <a:pt x="9635" y="31227"/>
                    </a:cubicBezTo>
                    <a:cubicBezTo>
                      <a:pt x="11488" y="20017"/>
                      <a:pt x="18304" y="10242"/>
                      <a:pt x="28169" y="4622"/>
                    </a:cubicBezTo>
                    <a:cubicBezTo>
                      <a:pt x="33610" y="1453"/>
                      <a:pt x="39798" y="-221"/>
                      <a:pt x="46105" y="-161"/>
                    </a:cubicBezTo>
                    <a:cubicBezTo>
                      <a:pt x="63981" y="-101"/>
                      <a:pt x="79825" y="11318"/>
                      <a:pt x="85564" y="28238"/>
                    </a:cubicBezTo>
                    <a:cubicBezTo>
                      <a:pt x="97462" y="72749"/>
                      <a:pt x="104188" y="118487"/>
                      <a:pt x="105593" y="164553"/>
                    </a:cubicBezTo>
                    <a:cubicBezTo>
                      <a:pt x="109181" y="213967"/>
                      <a:pt x="110974" y="263800"/>
                      <a:pt x="110974" y="314021"/>
                    </a:cubicBezTo>
                    <a:cubicBezTo>
                      <a:pt x="110974" y="328071"/>
                      <a:pt x="110974" y="354079"/>
                      <a:pt x="110974" y="392641"/>
                    </a:cubicBezTo>
                    <a:cubicBezTo>
                      <a:pt x="110884" y="426421"/>
                      <a:pt x="105653" y="459992"/>
                      <a:pt x="95429" y="492187"/>
                    </a:cubicBezTo>
                    <a:cubicBezTo>
                      <a:pt x="90288" y="511200"/>
                      <a:pt x="72651" y="524114"/>
                      <a:pt x="52981" y="523277"/>
                    </a:cubicBezTo>
                    <a:close/>
                  </a:path>
                </a:pathLst>
              </a:custGeom>
              <a:solidFill>
                <a:srgbClr val="FFFFFF"/>
              </a:solidFill>
              <a:ln w="89877" cap="rnd">
                <a:solidFill>
                  <a:srgbClr val="FFFFFF"/>
                </a:solidFill>
                <a:prstDash val="solid"/>
                <a:round/>
              </a:ln>
            </p:spPr>
            <p:txBody>
              <a:bodyPr rtlCol="0" anchor="ctr"/>
              <a:lstStyle/>
              <a:p>
                <a:endParaRPr lang="fr-FR"/>
              </a:p>
            </p:txBody>
          </p:sp>
          <p:sp>
            <p:nvSpPr>
              <p:cNvPr id="168" name="Graphique 7">
                <a:extLst>
                  <a:ext uri="{FF2B5EF4-FFF2-40B4-BE49-F238E27FC236}">
                    <a16:creationId xmlns:a16="http://schemas.microsoft.com/office/drawing/2014/main" id="{90B995D8-10DA-4D34-8C4B-A67D4C92A036}"/>
                  </a:ext>
                </a:extLst>
              </p:cNvPr>
              <p:cNvSpPr/>
              <p:nvPr/>
            </p:nvSpPr>
            <p:spPr>
              <a:xfrm>
                <a:off x="5246633" y="947268"/>
                <a:ext cx="278701" cy="322647"/>
              </a:xfrm>
              <a:custGeom>
                <a:avLst/>
                <a:gdLst>
                  <a:gd name="connsiteX0" fmla="*/ 132986 w 278701"/>
                  <a:gd name="connsiteY0" fmla="*/ 322405 h 322647"/>
                  <a:gd name="connsiteX1" fmla="*/ 129698 w 278701"/>
                  <a:gd name="connsiteY1" fmla="*/ 322405 h 322647"/>
                  <a:gd name="connsiteX2" fmla="*/ 59448 w 278701"/>
                  <a:gd name="connsiteY2" fmla="*/ 303273 h 322647"/>
                  <a:gd name="connsiteX3" fmla="*/ 16103 w 278701"/>
                  <a:gd name="connsiteY3" fmla="*/ 251856 h 322647"/>
                  <a:gd name="connsiteX4" fmla="*/ -40 w 278701"/>
                  <a:gd name="connsiteY4" fmla="*/ 173833 h 322647"/>
                  <a:gd name="connsiteX5" fmla="*/ 19391 w 278701"/>
                  <a:gd name="connsiteY5" fmla="*/ 79370 h 322647"/>
                  <a:gd name="connsiteX6" fmla="*/ 70509 w 278701"/>
                  <a:gd name="connsiteY6" fmla="*/ 19582 h 322647"/>
                  <a:gd name="connsiteX7" fmla="*/ 135378 w 278701"/>
                  <a:gd name="connsiteY7" fmla="*/ -148 h 322647"/>
                  <a:gd name="connsiteX8" fmla="*/ 195165 w 278701"/>
                  <a:gd name="connsiteY8" fmla="*/ 19881 h 322647"/>
                  <a:gd name="connsiteX9" fmla="*/ 222667 w 278701"/>
                  <a:gd name="connsiteY9" fmla="*/ 85348 h 322647"/>
                  <a:gd name="connsiteX10" fmla="*/ 206225 w 278701"/>
                  <a:gd name="connsiteY10" fmla="*/ 133776 h 322647"/>
                  <a:gd name="connsiteX11" fmla="*/ 160787 w 278701"/>
                  <a:gd name="connsiteY11" fmla="*/ 166360 h 322647"/>
                  <a:gd name="connsiteX12" fmla="*/ 99206 w 278701"/>
                  <a:gd name="connsiteY12" fmla="*/ 182503 h 322647"/>
                  <a:gd name="connsiteX13" fmla="*/ 79328 w 278701"/>
                  <a:gd name="connsiteY13" fmla="*/ 205551 h 322647"/>
                  <a:gd name="connsiteX14" fmla="*/ 79477 w 278701"/>
                  <a:gd name="connsiteY14" fmla="*/ 207015 h 322647"/>
                  <a:gd name="connsiteX15" fmla="*/ 90836 w 278701"/>
                  <a:gd name="connsiteY15" fmla="*/ 233322 h 322647"/>
                  <a:gd name="connsiteX16" fmla="*/ 138965 w 278701"/>
                  <a:gd name="connsiteY16" fmla="*/ 248567 h 322647"/>
                  <a:gd name="connsiteX17" fmla="*/ 221172 w 278701"/>
                  <a:gd name="connsiteY17" fmla="*/ 224952 h 322647"/>
                  <a:gd name="connsiteX18" fmla="*/ 257642 w 278701"/>
                  <a:gd name="connsiteY18" fmla="*/ 215087 h 322647"/>
                  <a:gd name="connsiteX19" fmla="*/ 273187 w 278701"/>
                  <a:gd name="connsiteY19" fmla="*/ 221663 h 322647"/>
                  <a:gd name="connsiteX20" fmla="*/ 278568 w 278701"/>
                  <a:gd name="connsiteY20" fmla="*/ 236610 h 322647"/>
                  <a:gd name="connsiteX21" fmla="*/ 266610 w 278701"/>
                  <a:gd name="connsiteY21" fmla="*/ 264112 h 322647"/>
                  <a:gd name="connsiteX22" fmla="*/ 132986 w 278701"/>
                  <a:gd name="connsiteY22" fmla="*/ 322405 h 322647"/>
                  <a:gd name="connsiteX23" fmla="*/ 106979 w 278701"/>
                  <a:gd name="connsiteY23" fmla="*/ 120025 h 322647"/>
                  <a:gd name="connsiteX24" fmla="*/ 146140 w 278701"/>
                  <a:gd name="connsiteY24" fmla="*/ 92523 h 322647"/>
                  <a:gd name="connsiteX25" fmla="*/ 156004 w 278701"/>
                  <a:gd name="connsiteY25" fmla="*/ 62629 h 322647"/>
                  <a:gd name="connsiteX26" fmla="*/ 148710 w 278701"/>
                  <a:gd name="connsiteY26" fmla="*/ 52764 h 322647"/>
                  <a:gd name="connsiteX27" fmla="*/ 146140 w 278701"/>
                  <a:gd name="connsiteY27" fmla="*/ 52764 h 322647"/>
                  <a:gd name="connsiteX28" fmla="*/ 140161 w 278701"/>
                  <a:gd name="connsiteY28" fmla="*/ 52764 h 322647"/>
                  <a:gd name="connsiteX29" fmla="*/ 119833 w 278701"/>
                  <a:gd name="connsiteY29" fmla="*/ 61135 h 322647"/>
                  <a:gd name="connsiteX30" fmla="*/ 95021 w 278701"/>
                  <a:gd name="connsiteY30" fmla="*/ 81163 h 322647"/>
                  <a:gd name="connsiteX31" fmla="*/ 86651 w 278701"/>
                  <a:gd name="connsiteY31" fmla="*/ 99996 h 322647"/>
                  <a:gd name="connsiteX32" fmla="*/ 101927 w 278701"/>
                  <a:gd name="connsiteY32" fmla="*/ 120264 h 322647"/>
                  <a:gd name="connsiteX33" fmla="*/ 108175 w 278701"/>
                  <a:gd name="connsiteY33" fmla="*/ 120025 h 322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78701" h="322647">
                    <a:moveTo>
                      <a:pt x="132986" y="322405"/>
                    </a:moveTo>
                    <a:lnTo>
                      <a:pt x="129698" y="322405"/>
                    </a:lnTo>
                    <a:cubicBezTo>
                      <a:pt x="104886" y="323302"/>
                      <a:pt x="80374" y="316636"/>
                      <a:pt x="59448" y="303273"/>
                    </a:cubicBezTo>
                    <a:cubicBezTo>
                      <a:pt x="40376" y="290628"/>
                      <a:pt x="25340" y="272781"/>
                      <a:pt x="16103" y="251856"/>
                    </a:cubicBezTo>
                    <a:cubicBezTo>
                      <a:pt x="5131" y="227343"/>
                      <a:pt x="-399" y="200708"/>
                      <a:pt x="-40" y="173833"/>
                    </a:cubicBezTo>
                    <a:cubicBezTo>
                      <a:pt x="-996" y="141249"/>
                      <a:pt x="5640" y="108904"/>
                      <a:pt x="19391" y="79370"/>
                    </a:cubicBezTo>
                    <a:cubicBezTo>
                      <a:pt x="30571" y="55096"/>
                      <a:pt x="48268" y="34409"/>
                      <a:pt x="70509" y="19582"/>
                    </a:cubicBezTo>
                    <a:cubicBezTo>
                      <a:pt x="89820" y="6997"/>
                      <a:pt x="112330" y="151"/>
                      <a:pt x="135378" y="-148"/>
                    </a:cubicBezTo>
                    <a:cubicBezTo>
                      <a:pt x="157021" y="-536"/>
                      <a:pt x="178125" y="6519"/>
                      <a:pt x="195165" y="19881"/>
                    </a:cubicBezTo>
                    <a:cubicBezTo>
                      <a:pt x="214058" y="36203"/>
                      <a:pt x="224251" y="60417"/>
                      <a:pt x="222667" y="85348"/>
                    </a:cubicBezTo>
                    <a:cubicBezTo>
                      <a:pt x="222906" y="102896"/>
                      <a:pt x="217107" y="119995"/>
                      <a:pt x="206225" y="133776"/>
                    </a:cubicBezTo>
                    <a:cubicBezTo>
                      <a:pt x="194088" y="148334"/>
                      <a:pt x="178454" y="159544"/>
                      <a:pt x="160787" y="166360"/>
                    </a:cubicBezTo>
                    <a:cubicBezTo>
                      <a:pt x="141117" y="174551"/>
                      <a:pt x="120371" y="179992"/>
                      <a:pt x="99206" y="182503"/>
                    </a:cubicBezTo>
                    <a:cubicBezTo>
                      <a:pt x="87339" y="183369"/>
                      <a:pt x="78460" y="193683"/>
                      <a:pt x="79328" y="205551"/>
                    </a:cubicBezTo>
                    <a:cubicBezTo>
                      <a:pt x="79357" y="206029"/>
                      <a:pt x="79417" y="206537"/>
                      <a:pt x="79477" y="207015"/>
                    </a:cubicBezTo>
                    <a:cubicBezTo>
                      <a:pt x="80194" y="216820"/>
                      <a:pt x="84200" y="226087"/>
                      <a:pt x="90836" y="233322"/>
                    </a:cubicBezTo>
                    <a:cubicBezTo>
                      <a:pt x="103840" y="245249"/>
                      <a:pt x="121447" y="250839"/>
                      <a:pt x="138965" y="248567"/>
                    </a:cubicBezTo>
                    <a:cubicBezTo>
                      <a:pt x="167992" y="248179"/>
                      <a:pt x="196360" y="240018"/>
                      <a:pt x="221172" y="224952"/>
                    </a:cubicBezTo>
                    <a:cubicBezTo>
                      <a:pt x="232292" y="218584"/>
                      <a:pt x="244848" y="215177"/>
                      <a:pt x="257642" y="215087"/>
                    </a:cubicBezTo>
                    <a:cubicBezTo>
                      <a:pt x="263591" y="214668"/>
                      <a:pt x="269361" y="217090"/>
                      <a:pt x="273187" y="221663"/>
                    </a:cubicBezTo>
                    <a:cubicBezTo>
                      <a:pt x="276745" y="225818"/>
                      <a:pt x="278658" y="231140"/>
                      <a:pt x="278568" y="236610"/>
                    </a:cubicBezTo>
                    <a:cubicBezTo>
                      <a:pt x="278538" y="247043"/>
                      <a:pt x="274203" y="256968"/>
                      <a:pt x="266610" y="264112"/>
                    </a:cubicBezTo>
                    <a:cubicBezTo>
                      <a:pt x="231814" y="300822"/>
                      <a:pt x="183596" y="321867"/>
                      <a:pt x="132986" y="322405"/>
                    </a:cubicBezTo>
                    <a:close/>
                    <a:moveTo>
                      <a:pt x="106979" y="120025"/>
                    </a:moveTo>
                    <a:cubicBezTo>
                      <a:pt x="124407" y="119696"/>
                      <a:pt x="139921" y="108815"/>
                      <a:pt x="146140" y="92523"/>
                    </a:cubicBezTo>
                    <a:cubicBezTo>
                      <a:pt x="151491" y="83345"/>
                      <a:pt x="154839" y="73182"/>
                      <a:pt x="156004" y="62629"/>
                    </a:cubicBezTo>
                    <a:cubicBezTo>
                      <a:pt x="156722" y="57906"/>
                      <a:pt x="153463" y="53481"/>
                      <a:pt x="148710" y="52764"/>
                    </a:cubicBezTo>
                    <a:cubicBezTo>
                      <a:pt x="147873" y="52644"/>
                      <a:pt x="147006" y="52644"/>
                      <a:pt x="146140" y="52764"/>
                    </a:cubicBezTo>
                    <a:lnTo>
                      <a:pt x="140161" y="52764"/>
                    </a:lnTo>
                    <a:cubicBezTo>
                      <a:pt x="132896" y="54199"/>
                      <a:pt x="125991" y="57039"/>
                      <a:pt x="119833" y="61135"/>
                    </a:cubicBezTo>
                    <a:cubicBezTo>
                      <a:pt x="110506" y="66396"/>
                      <a:pt x="102136" y="73152"/>
                      <a:pt x="95021" y="81163"/>
                    </a:cubicBezTo>
                    <a:cubicBezTo>
                      <a:pt x="90089" y="86245"/>
                      <a:pt x="87130" y="92911"/>
                      <a:pt x="86651" y="99996"/>
                    </a:cubicBezTo>
                    <a:cubicBezTo>
                      <a:pt x="85276" y="109801"/>
                      <a:pt x="92122" y="118889"/>
                      <a:pt x="101927" y="120264"/>
                    </a:cubicBezTo>
                    <a:cubicBezTo>
                      <a:pt x="103990" y="120533"/>
                      <a:pt x="106112" y="120473"/>
                      <a:pt x="108175" y="120025"/>
                    </a:cubicBezTo>
                    <a:close/>
                  </a:path>
                </a:pathLst>
              </a:custGeom>
              <a:solidFill>
                <a:srgbClr val="FFFFFF"/>
              </a:solidFill>
              <a:ln w="89877" cap="rnd">
                <a:solidFill>
                  <a:srgbClr val="FFFFFF"/>
                </a:solidFill>
                <a:prstDash val="solid"/>
                <a:round/>
              </a:ln>
            </p:spPr>
            <p:txBody>
              <a:bodyPr rtlCol="0" anchor="ctr"/>
              <a:lstStyle/>
              <a:p>
                <a:endParaRPr lang="fr-FR"/>
              </a:p>
            </p:txBody>
          </p:sp>
          <p:sp>
            <p:nvSpPr>
              <p:cNvPr id="169" name="Graphique 7">
                <a:extLst>
                  <a:ext uri="{FF2B5EF4-FFF2-40B4-BE49-F238E27FC236}">
                    <a16:creationId xmlns:a16="http://schemas.microsoft.com/office/drawing/2014/main" id="{90B995D8-10DA-4D34-8C4B-A67D4C92A036}"/>
                  </a:ext>
                </a:extLst>
              </p:cNvPr>
              <p:cNvSpPr/>
              <p:nvPr/>
            </p:nvSpPr>
            <p:spPr>
              <a:xfrm>
                <a:off x="5731246" y="779879"/>
                <a:ext cx="285534" cy="527025"/>
              </a:xfrm>
              <a:custGeom>
                <a:avLst/>
                <a:gdLst>
                  <a:gd name="connsiteX0" fmla="*/ 230400 w 285534"/>
                  <a:gd name="connsiteY0" fmla="*/ 526862 h 527025"/>
                  <a:gd name="connsiteX1" fmla="*/ 225916 w 285534"/>
                  <a:gd name="connsiteY1" fmla="*/ 526862 h 527025"/>
                  <a:gd name="connsiteX2" fmla="*/ 198115 w 285534"/>
                  <a:gd name="connsiteY2" fmla="*/ 510720 h 527025"/>
                  <a:gd name="connsiteX3" fmla="*/ 194827 w 285534"/>
                  <a:gd name="connsiteY3" fmla="*/ 492484 h 527025"/>
                  <a:gd name="connsiteX4" fmla="*/ 194827 w 285534"/>
                  <a:gd name="connsiteY4" fmla="*/ 483816 h 527025"/>
                  <a:gd name="connsiteX5" fmla="*/ 194827 w 285534"/>
                  <a:gd name="connsiteY5" fmla="*/ 475147 h 527025"/>
                  <a:gd name="connsiteX6" fmla="*/ 194827 w 285534"/>
                  <a:gd name="connsiteY6" fmla="*/ 469765 h 527025"/>
                  <a:gd name="connsiteX7" fmla="*/ 189147 w 285534"/>
                  <a:gd name="connsiteY7" fmla="*/ 466477 h 527025"/>
                  <a:gd name="connsiteX8" fmla="*/ 170314 w 285534"/>
                  <a:gd name="connsiteY8" fmla="*/ 481723 h 527025"/>
                  <a:gd name="connsiteX9" fmla="*/ 95580 w 285534"/>
                  <a:gd name="connsiteY9" fmla="*/ 513111 h 527025"/>
                  <a:gd name="connsiteX10" fmla="*/ 45359 w 285534"/>
                  <a:gd name="connsiteY10" fmla="*/ 493082 h 527025"/>
                  <a:gd name="connsiteX11" fmla="*/ 13373 w 285534"/>
                  <a:gd name="connsiteY11" fmla="*/ 441965 h 527025"/>
                  <a:gd name="connsiteX12" fmla="*/ -79 w 285534"/>
                  <a:gd name="connsiteY12" fmla="*/ 362447 h 527025"/>
                  <a:gd name="connsiteX13" fmla="*/ 33700 w 285534"/>
                  <a:gd name="connsiteY13" fmla="*/ 242873 h 527025"/>
                  <a:gd name="connsiteX14" fmla="*/ 86014 w 285534"/>
                  <a:gd name="connsiteY14" fmla="*/ 199527 h 527025"/>
                  <a:gd name="connsiteX15" fmla="*/ 120093 w 285534"/>
                  <a:gd name="connsiteY15" fmla="*/ 192950 h 527025"/>
                  <a:gd name="connsiteX16" fmla="*/ 155367 w 285534"/>
                  <a:gd name="connsiteY16" fmla="*/ 199527 h 527025"/>
                  <a:gd name="connsiteX17" fmla="*/ 159851 w 285534"/>
                  <a:gd name="connsiteY17" fmla="*/ 199527 h 527025"/>
                  <a:gd name="connsiteX18" fmla="*/ 172108 w 285534"/>
                  <a:gd name="connsiteY18" fmla="*/ 186075 h 527025"/>
                  <a:gd name="connsiteX19" fmla="*/ 177189 w 285534"/>
                  <a:gd name="connsiteY19" fmla="*/ 123896 h 527025"/>
                  <a:gd name="connsiteX20" fmla="*/ 177189 w 285534"/>
                  <a:gd name="connsiteY20" fmla="*/ 100878 h 527025"/>
                  <a:gd name="connsiteX21" fmla="*/ 177189 w 285534"/>
                  <a:gd name="connsiteY21" fmla="*/ 81148 h 527025"/>
                  <a:gd name="connsiteX22" fmla="*/ 177189 w 285534"/>
                  <a:gd name="connsiteY22" fmla="*/ 66201 h 527025"/>
                  <a:gd name="connsiteX23" fmla="*/ 218143 w 285534"/>
                  <a:gd name="connsiteY23" fmla="*/ -163 h 527025"/>
                  <a:gd name="connsiteX24" fmla="*/ 221432 w 285534"/>
                  <a:gd name="connsiteY24" fmla="*/ -163 h 527025"/>
                  <a:gd name="connsiteX25" fmla="*/ 269560 w 285534"/>
                  <a:gd name="connsiteY25" fmla="*/ 64109 h 527025"/>
                  <a:gd name="connsiteX26" fmla="*/ 276436 w 285534"/>
                  <a:gd name="connsiteY26" fmla="*/ 111938 h 527025"/>
                  <a:gd name="connsiteX27" fmla="*/ 285404 w 285534"/>
                  <a:gd name="connsiteY27" fmla="*/ 328967 h 527025"/>
                  <a:gd name="connsiteX28" fmla="*/ 283312 w 285534"/>
                  <a:gd name="connsiteY28" fmla="*/ 418648 h 527025"/>
                  <a:gd name="connsiteX29" fmla="*/ 263283 w 285534"/>
                  <a:gd name="connsiteY29" fmla="*/ 505937 h 527025"/>
                  <a:gd name="connsiteX30" fmla="*/ 230400 w 285534"/>
                  <a:gd name="connsiteY30" fmla="*/ 526862 h 527025"/>
                  <a:gd name="connsiteX31" fmla="*/ 107238 w 285534"/>
                  <a:gd name="connsiteY31" fmla="*/ 434491 h 527025"/>
                  <a:gd name="connsiteX32" fmla="*/ 143111 w 285534"/>
                  <a:gd name="connsiteY32" fmla="*/ 412668 h 527025"/>
                  <a:gd name="connsiteX33" fmla="*/ 162840 w 285534"/>
                  <a:gd name="connsiteY33" fmla="*/ 357963 h 527025"/>
                  <a:gd name="connsiteX34" fmla="*/ 165531 w 285534"/>
                  <a:gd name="connsiteY34" fmla="*/ 328069 h 527025"/>
                  <a:gd name="connsiteX35" fmla="*/ 138926 w 285534"/>
                  <a:gd name="connsiteY35" fmla="*/ 274859 h 527025"/>
                  <a:gd name="connsiteX36" fmla="*/ 101260 w 285534"/>
                  <a:gd name="connsiteY36" fmla="*/ 298176 h 527025"/>
                  <a:gd name="connsiteX37" fmla="*/ 79437 w 285534"/>
                  <a:gd name="connsiteY37" fmla="*/ 381281 h 527025"/>
                  <a:gd name="connsiteX38" fmla="*/ 82726 w 285534"/>
                  <a:gd name="connsiteY38" fmla="*/ 411174 h 527025"/>
                  <a:gd name="connsiteX39" fmla="*/ 106611 w 285534"/>
                  <a:gd name="connsiteY39" fmla="*/ 434521 h 527025"/>
                  <a:gd name="connsiteX40" fmla="*/ 107238 w 285534"/>
                  <a:gd name="connsiteY40" fmla="*/ 434491 h 527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285534" h="527025">
                    <a:moveTo>
                      <a:pt x="230400" y="526862"/>
                    </a:moveTo>
                    <a:lnTo>
                      <a:pt x="225916" y="526862"/>
                    </a:lnTo>
                    <a:cubicBezTo>
                      <a:pt x="210371" y="525069"/>
                      <a:pt x="201104" y="519688"/>
                      <a:pt x="198115" y="510720"/>
                    </a:cubicBezTo>
                    <a:cubicBezTo>
                      <a:pt x="195992" y="504861"/>
                      <a:pt x="194886" y="498703"/>
                      <a:pt x="194827" y="492484"/>
                    </a:cubicBezTo>
                    <a:cubicBezTo>
                      <a:pt x="194677" y="489585"/>
                      <a:pt x="194677" y="486715"/>
                      <a:pt x="194827" y="483816"/>
                    </a:cubicBezTo>
                    <a:cubicBezTo>
                      <a:pt x="195125" y="480946"/>
                      <a:pt x="195125" y="478016"/>
                      <a:pt x="194827" y="475147"/>
                    </a:cubicBezTo>
                    <a:cubicBezTo>
                      <a:pt x="194946" y="473353"/>
                      <a:pt x="194946" y="471559"/>
                      <a:pt x="194827" y="469765"/>
                    </a:cubicBezTo>
                    <a:cubicBezTo>
                      <a:pt x="194827" y="467673"/>
                      <a:pt x="192734" y="466477"/>
                      <a:pt x="189147" y="466477"/>
                    </a:cubicBezTo>
                    <a:lnTo>
                      <a:pt x="170314" y="481723"/>
                    </a:lnTo>
                    <a:cubicBezTo>
                      <a:pt x="149807" y="500556"/>
                      <a:pt x="123381" y="511677"/>
                      <a:pt x="95580" y="513111"/>
                    </a:cubicBezTo>
                    <a:cubicBezTo>
                      <a:pt x="76807" y="513530"/>
                      <a:pt x="58691" y="506296"/>
                      <a:pt x="45359" y="493082"/>
                    </a:cubicBezTo>
                    <a:cubicBezTo>
                      <a:pt x="30920" y="478704"/>
                      <a:pt x="19979" y="461216"/>
                      <a:pt x="13373" y="441965"/>
                    </a:cubicBezTo>
                    <a:cubicBezTo>
                      <a:pt x="4255" y="416465"/>
                      <a:pt x="-318" y="389531"/>
                      <a:pt x="-79" y="362447"/>
                    </a:cubicBezTo>
                    <a:cubicBezTo>
                      <a:pt x="-1006" y="320118"/>
                      <a:pt x="10742" y="278476"/>
                      <a:pt x="33700" y="242873"/>
                    </a:cubicBezTo>
                    <a:cubicBezTo>
                      <a:pt x="46435" y="223531"/>
                      <a:pt x="64640" y="208435"/>
                      <a:pt x="86014" y="199527"/>
                    </a:cubicBezTo>
                    <a:cubicBezTo>
                      <a:pt x="96836" y="195133"/>
                      <a:pt x="108404" y="192891"/>
                      <a:pt x="120093" y="192950"/>
                    </a:cubicBezTo>
                    <a:cubicBezTo>
                      <a:pt x="132140" y="193010"/>
                      <a:pt x="144097" y="195222"/>
                      <a:pt x="155367" y="199527"/>
                    </a:cubicBezTo>
                    <a:lnTo>
                      <a:pt x="159851" y="199527"/>
                    </a:lnTo>
                    <a:cubicBezTo>
                      <a:pt x="165232" y="199527"/>
                      <a:pt x="169118" y="195043"/>
                      <a:pt x="172108" y="186075"/>
                    </a:cubicBezTo>
                    <a:cubicBezTo>
                      <a:pt x="176382" y="165628"/>
                      <a:pt x="178086" y="144762"/>
                      <a:pt x="177189" y="123896"/>
                    </a:cubicBezTo>
                    <a:cubicBezTo>
                      <a:pt x="177189" y="116124"/>
                      <a:pt x="177189" y="108351"/>
                      <a:pt x="177189" y="100878"/>
                    </a:cubicBezTo>
                    <a:cubicBezTo>
                      <a:pt x="177189" y="93405"/>
                      <a:pt x="177189" y="86828"/>
                      <a:pt x="177189" y="81148"/>
                    </a:cubicBezTo>
                    <a:cubicBezTo>
                      <a:pt x="177189" y="75468"/>
                      <a:pt x="177189" y="70386"/>
                      <a:pt x="177189" y="66201"/>
                    </a:cubicBezTo>
                    <a:cubicBezTo>
                      <a:pt x="178684" y="26144"/>
                      <a:pt x="192136" y="4022"/>
                      <a:pt x="218143" y="-163"/>
                    </a:cubicBezTo>
                    <a:lnTo>
                      <a:pt x="221432" y="-163"/>
                    </a:lnTo>
                    <a:cubicBezTo>
                      <a:pt x="245945" y="-163"/>
                      <a:pt x="262087" y="21062"/>
                      <a:pt x="269560" y="64109"/>
                    </a:cubicBezTo>
                    <a:cubicBezTo>
                      <a:pt x="272669" y="79922"/>
                      <a:pt x="274971" y="95885"/>
                      <a:pt x="276436" y="111938"/>
                    </a:cubicBezTo>
                    <a:cubicBezTo>
                      <a:pt x="282414" y="200424"/>
                      <a:pt x="285404" y="272766"/>
                      <a:pt x="285404" y="328967"/>
                    </a:cubicBezTo>
                    <a:cubicBezTo>
                      <a:pt x="285404" y="351088"/>
                      <a:pt x="285404" y="380683"/>
                      <a:pt x="283312" y="418648"/>
                    </a:cubicBezTo>
                    <a:cubicBezTo>
                      <a:pt x="283790" y="448930"/>
                      <a:pt x="276914" y="478883"/>
                      <a:pt x="263283" y="505937"/>
                    </a:cubicBezTo>
                    <a:cubicBezTo>
                      <a:pt x="257005" y="518433"/>
                      <a:pt x="244390" y="526474"/>
                      <a:pt x="230400" y="526862"/>
                    </a:cubicBezTo>
                    <a:close/>
                    <a:moveTo>
                      <a:pt x="107238" y="434491"/>
                    </a:moveTo>
                    <a:cubicBezTo>
                      <a:pt x="122215" y="434043"/>
                      <a:pt x="135846" y="425762"/>
                      <a:pt x="143111" y="412668"/>
                    </a:cubicBezTo>
                    <a:cubicBezTo>
                      <a:pt x="153783" y="396167"/>
                      <a:pt x="160509" y="377454"/>
                      <a:pt x="162840" y="357963"/>
                    </a:cubicBezTo>
                    <a:cubicBezTo>
                      <a:pt x="164574" y="348099"/>
                      <a:pt x="165501" y="338084"/>
                      <a:pt x="165531" y="328069"/>
                    </a:cubicBezTo>
                    <a:cubicBezTo>
                      <a:pt x="165531" y="292496"/>
                      <a:pt x="156563" y="274859"/>
                      <a:pt x="138926" y="274859"/>
                    </a:cubicBezTo>
                    <a:cubicBezTo>
                      <a:pt x="123112" y="275337"/>
                      <a:pt x="108733" y="284216"/>
                      <a:pt x="101260" y="298176"/>
                    </a:cubicBezTo>
                    <a:cubicBezTo>
                      <a:pt x="86193" y="323227"/>
                      <a:pt x="78631" y="352074"/>
                      <a:pt x="79437" y="381281"/>
                    </a:cubicBezTo>
                    <a:cubicBezTo>
                      <a:pt x="79736" y="391325"/>
                      <a:pt x="80842" y="401309"/>
                      <a:pt x="82726" y="411174"/>
                    </a:cubicBezTo>
                    <a:cubicBezTo>
                      <a:pt x="82875" y="424207"/>
                      <a:pt x="93577" y="434670"/>
                      <a:pt x="106611" y="434521"/>
                    </a:cubicBezTo>
                    <a:cubicBezTo>
                      <a:pt x="106820" y="434491"/>
                      <a:pt x="107029" y="434491"/>
                      <a:pt x="107238" y="434491"/>
                    </a:cubicBezTo>
                    <a:close/>
                  </a:path>
                </a:pathLst>
              </a:custGeom>
              <a:solidFill>
                <a:srgbClr val="FFFFFF"/>
              </a:solidFill>
              <a:ln w="89877" cap="rnd">
                <a:solidFill>
                  <a:srgbClr val="FFFFFF"/>
                </a:solidFill>
                <a:prstDash val="solid"/>
                <a:round/>
              </a:ln>
            </p:spPr>
            <p:txBody>
              <a:bodyPr rtlCol="0" anchor="ctr"/>
              <a:lstStyle/>
              <a:p>
                <a:endParaRPr lang="fr-FR"/>
              </a:p>
            </p:txBody>
          </p:sp>
          <p:sp>
            <p:nvSpPr>
              <p:cNvPr id="170" name="Graphique 7">
                <a:extLst>
                  <a:ext uri="{FF2B5EF4-FFF2-40B4-BE49-F238E27FC236}">
                    <a16:creationId xmlns:a16="http://schemas.microsoft.com/office/drawing/2014/main" id="{90B995D8-10DA-4D34-8C4B-A67D4C92A036}"/>
                  </a:ext>
                </a:extLst>
              </p:cNvPr>
              <p:cNvSpPr/>
              <p:nvPr/>
            </p:nvSpPr>
            <p:spPr>
              <a:xfrm>
                <a:off x="6056538" y="979486"/>
                <a:ext cx="243696" cy="309505"/>
              </a:xfrm>
              <a:custGeom>
                <a:avLst/>
                <a:gdLst>
                  <a:gd name="connsiteX0" fmla="*/ 119445 w 243696"/>
                  <a:gd name="connsiteY0" fmla="*/ 309319 h 309505"/>
                  <a:gd name="connsiteX1" fmla="*/ 116157 w 243696"/>
                  <a:gd name="connsiteY1" fmla="*/ 309319 h 309505"/>
                  <a:gd name="connsiteX2" fmla="*/ 48598 w 243696"/>
                  <a:gd name="connsiteY2" fmla="*/ 286899 h 309505"/>
                  <a:gd name="connsiteX3" fmla="*/ 11530 w 243696"/>
                  <a:gd name="connsiteY3" fmla="*/ 231895 h 309505"/>
                  <a:gd name="connsiteX4" fmla="*/ -129 w 243696"/>
                  <a:gd name="connsiteY4" fmla="*/ 160748 h 309505"/>
                  <a:gd name="connsiteX5" fmla="*/ 11231 w 243696"/>
                  <a:gd name="connsiteY5" fmla="*/ 84519 h 309505"/>
                  <a:gd name="connsiteX6" fmla="*/ 48000 w 243696"/>
                  <a:gd name="connsiteY6" fmla="*/ 24732 h 309505"/>
                  <a:gd name="connsiteX7" fmla="*/ 118249 w 243696"/>
                  <a:gd name="connsiteY7" fmla="*/ -80 h 309505"/>
                  <a:gd name="connsiteX8" fmla="*/ 172058 w 243696"/>
                  <a:gd name="connsiteY8" fmla="*/ 16361 h 309505"/>
                  <a:gd name="connsiteX9" fmla="*/ 225567 w 243696"/>
                  <a:gd name="connsiteY9" fmla="*/ 76149 h 309505"/>
                  <a:gd name="connsiteX10" fmla="*/ 243503 w 243696"/>
                  <a:gd name="connsiteY10" fmla="*/ 159253 h 309505"/>
                  <a:gd name="connsiteX11" fmla="*/ 201354 w 243696"/>
                  <a:gd name="connsiteY11" fmla="*/ 270457 h 309505"/>
                  <a:gd name="connsiteX12" fmla="*/ 119445 w 243696"/>
                  <a:gd name="connsiteY12" fmla="*/ 309319 h 309505"/>
                  <a:gd name="connsiteX13" fmla="*/ 117652 w 243696"/>
                  <a:gd name="connsiteY13" fmla="*/ 221731 h 309505"/>
                  <a:gd name="connsiteX14" fmla="*/ 151730 w 243696"/>
                  <a:gd name="connsiteY14" fmla="*/ 198713 h 309505"/>
                  <a:gd name="connsiteX15" fmla="*/ 165182 w 243696"/>
                  <a:gd name="connsiteY15" fmla="*/ 149687 h 309505"/>
                  <a:gd name="connsiteX16" fmla="*/ 158307 w 243696"/>
                  <a:gd name="connsiteY16" fmla="*/ 117402 h 309505"/>
                  <a:gd name="connsiteX17" fmla="*/ 108086 w 243696"/>
                  <a:gd name="connsiteY17" fmla="*/ 83622 h 309505"/>
                  <a:gd name="connsiteX18" fmla="*/ 83274 w 243696"/>
                  <a:gd name="connsiteY18" fmla="*/ 97971 h 309505"/>
                  <a:gd name="connsiteX19" fmla="*/ 71317 w 243696"/>
                  <a:gd name="connsiteY19" fmla="*/ 147595 h 309505"/>
                  <a:gd name="connsiteX20" fmla="*/ 74904 w 243696"/>
                  <a:gd name="connsiteY20" fmla="*/ 177489 h 309505"/>
                  <a:gd name="connsiteX21" fmla="*/ 89253 w 243696"/>
                  <a:gd name="connsiteY21" fmla="*/ 207382 h 309505"/>
                  <a:gd name="connsiteX22" fmla="*/ 115559 w 243696"/>
                  <a:gd name="connsiteY22" fmla="*/ 220834 h 3095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43696" h="309505">
                    <a:moveTo>
                      <a:pt x="119445" y="309319"/>
                    </a:moveTo>
                    <a:lnTo>
                      <a:pt x="116157" y="309319"/>
                    </a:lnTo>
                    <a:cubicBezTo>
                      <a:pt x="91734" y="309827"/>
                      <a:pt x="67879" y="301906"/>
                      <a:pt x="48598" y="286899"/>
                    </a:cubicBezTo>
                    <a:cubicBezTo>
                      <a:pt x="31289" y="272431"/>
                      <a:pt x="18465" y="253359"/>
                      <a:pt x="11530" y="231895"/>
                    </a:cubicBezTo>
                    <a:cubicBezTo>
                      <a:pt x="3727" y="208996"/>
                      <a:pt x="-219" y="184932"/>
                      <a:pt x="-129" y="160748"/>
                    </a:cubicBezTo>
                    <a:cubicBezTo>
                      <a:pt x="-159" y="134920"/>
                      <a:pt x="3668" y="109211"/>
                      <a:pt x="11231" y="84519"/>
                    </a:cubicBezTo>
                    <a:cubicBezTo>
                      <a:pt x="18047" y="61710"/>
                      <a:pt x="30721" y="41113"/>
                      <a:pt x="48000" y="24732"/>
                    </a:cubicBezTo>
                    <a:cubicBezTo>
                      <a:pt x="67371" y="7752"/>
                      <a:pt x="92511" y="-1126"/>
                      <a:pt x="118249" y="-80"/>
                    </a:cubicBezTo>
                    <a:cubicBezTo>
                      <a:pt x="137321" y="548"/>
                      <a:pt x="155885" y="6228"/>
                      <a:pt x="172058" y="16361"/>
                    </a:cubicBezTo>
                    <a:cubicBezTo>
                      <a:pt x="195793" y="30083"/>
                      <a:pt x="214537" y="51038"/>
                      <a:pt x="225567" y="76149"/>
                    </a:cubicBezTo>
                    <a:cubicBezTo>
                      <a:pt x="237615" y="102186"/>
                      <a:pt x="243743" y="130555"/>
                      <a:pt x="243503" y="159253"/>
                    </a:cubicBezTo>
                    <a:cubicBezTo>
                      <a:pt x="244669" y="200417"/>
                      <a:pt x="229543" y="240415"/>
                      <a:pt x="201354" y="270457"/>
                    </a:cubicBezTo>
                    <a:cubicBezTo>
                      <a:pt x="180787" y="294432"/>
                      <a:pt x="151013" y="308542"/>
                      <a:pt x="119445" y="309319"/>
                    </a:cubicBezTo>
                    <a:close/>
                    <a:moveTo>
                      <a:pt x="117652" y="221731"/>
                    </a:moveTo>
                    <a:cubicBezTo>
                      <a:pt x="132210" y="220446"/>
                      <a:pt x="145094" y="211747"/>
                      <a:pt x="151730" y="198713"/>
                    </a:cubicBezTo>
                    <a:cubicBezTo>
                      <a:pt x="160758" y="183975"/>
                      <a:pt x="165421" y="166966"/>
                      <a:pt x="165182" y="149687"/>
                    </a:cubicBezTo>
                    <a:cubicBezTo>
                      <a:pt x="165123" y="138567"/>
                      <a:pt x="162791" y="127566"/>
                      <a:pt x="158307" y="117402"/>
                    </a:cubicBezTo>
                    <a:cubicBezTo>
                      <a:pt x="150295" y="96746"/>
                      <a:pt x="130237" y="83264"/>
                      <a:pt x="108086" y="83622"/>
                    </a:cubicBezTo>
                    <a:cubicBezTo>
                      <a:pt x="97802" y="83503"/>
                      <a:pt x="88296" y="89003"/>
                      <a:pt x="83274" y="97971"/>
                    </a:cubicBezTo>
                    <a:cubicBezTo>
                      <a:pt x="74665" y="113038"/>
                      <a:pt x="70539" y="130257"/>
                      <a:pt x="71317" y="147595"/>
                    </a:cubicBezTo>
                    <a:cubicBezTo>
                      <a:pt x="71496" y="157669"/>
                      <a:pt x="72692" y="167683"/>
                      <a:pt x="74904" y="177489"/>
                    </a:cubicBezTo>
                    <a:cubicBezTo>
                      <a:pt x="77295" y="188430"/>
                      <a:pt x="82198" y="198683"/>
                      <a:pt x="89253" y="207382"/>
                    </a:cubicBezTo>
                    <a:cubicBezTo>
                      <a:pt x="95381" y="215812"/>
                      <a:pt x="105156" y="220804"/>
                      <a:pt x="115559" y="220834"/>
                    </a:cubicBezTo>
                    <a:close/>
                  </a:path>
                </a:pathLst>
              </a:custGeom>
              <a:solidFill>
                <a:srgbClr val="FFFFFF"/>
              </a:solidFill>
              <a:ln w="89877" cap="rnd">
                <a:solidFill>
                  <a:srgbClr val="FFFFFF"/>
                </a:solidFill>
                <a:prstDash val="solid"/>
                <a:round/>
              </a:ln>
            </p:spPr>
            <p:txBody>
              <a:bodyPr rtlCol="0" anchor="ctr"/>
              <a:lstStyle/>
              <a:p>
                <a:endParaRPr lang="fr-FR"/>
              </a:p>
            </p:txBody>
          </p:sp>
          <p:sp>
            <p:nvSpPr>
              <p:cNvPr id="171" name="Graphique 7">
                <a:extLst>
                  <a:ext uri="{FF2B5EF4-FFF2-40B4-BE49-F238E27FC236}">
                    <a16:creationId xmlns:a16="http://schemas.microsoft.com/office/drawing/2014/main" id="{90B995D8-10DA-4D34-8C4B-A67D4C92A036}"/>
                  </a:ext>
                </a:extLst>
              </p:cNvPr>
              <p:cNvSpPr/>
              <p:nvPr/>
            </p:nvSpPr>
            <p:spPr>
              <a:xfrm>
                <a:off x="6337837" y="931440"/>
                <a:ext cx="306749" cy="376088"/>
              </a:xfrm>
              <a:custGeom>
                <a:avLst/>
                <a:gdLst>
                  <a:gd name="connsiteX0" fmla="*/ 46802 w 306749"/>
                  <a:gd name="connsiteY0" fmla="*/ 375899 h 376088"/>
                  <a:gd name="connsiteX1" fmla="*/ 36041 w 306749"/>
                  <a:gd name="connsiteY1" fmla="*/ 375899 h 376088"/>
                  <a:gd name="connsiteX2" fmla="*/ 13920 w 306749"/>
                  <a:gd name="connsiteY2" fmla="*/ 359458 h 376088"/>
                  <a:gd name="connsiteX3" fmla="*/ -130 w 306749"/>
                  <a:gd name="connsiteY3" fmla="*/ 320895 h 376088"/>
                  <a:gd name="connsiteX4" fmla="*/ -130 w 306749"/>
                  <a:gd name="connsiteY4" fmla="*/ 188466 h 376088"/>
                  <a:gd name="connsiteX5" fmla="*/ 16012 w 306749"/>
                  <a:gd name="connsiteY5" fmla="*/ 20763 h 376088"/>
                  <a:gd name="connsiteX6" fmla="*/ 47998 w 306749"/>
                  <a:gd name="connsiteY6" fmla="*/ -163 h 376088"/>
                  <a:gd name="connsiteX7" fmla="*/ 91344 w 306749"/>
                  <a:gd name="connsiteY7" fmla="*/ 65304 h 376088"/>
                  <a:gd name="connsiteX8" fmla="*/ 92838 w 306749"/>
                  <a:gd name="connsiteY8" fmla="*/ 81148 h 376088"/>
                  <a:gd name="connsiteX9" fmla="*/ 206732 w 306749"/>
                  <a:gd name="connsiteY9" fmla="*/ 11196 h 376088"/>
                  <a:gd name="connsiteX10" fmla="*/ 244996 w 306749"/>
                  <a:gd name="connsiteY10" fmla="*/ 16876 h 376088"/>
                  <a:gd name="connsiteX11" fmla="*/ 296413 w 306749"/>
                  <a:gd name="connsiteY11" fmla="*/ 131668 h 376088"/>
                  <a:gd name="connsiteX12" fmla="*/ 306578 w 306749"/>
                  <a:gd name="connsiteY12" fmla="*/ 243769 h 376088"/>
                  <a:gd name="connsiteX13" fmla="*/ 292826 w 306749"/>
                  <a:gd name="connsiteY13" fmla="*/ 328368 h 376088"/>
                  <a:gd name="connsiteX14" fmla="*/ 244099 w 306749"/>
                  <a:gd name="connsiteY14" fmla="*/ 364241 h 376088"/>
                  <a:gd name="connsiteX15" fmla="*/ 208228 w 306749"/>
                  <a:gd name="connsiteY15" fmla="*/ 350490 h 376088"/>
                  <a:gd name="connsiteX16" fmla="*/ 192982 w 306749"/>
                  <a:gd name="connsiteY16" fmla="*/ 320596 h 376088"/>
                  <a:gd name="connsiteX17" fmla="*/ 190291 w 306749"/>
                  <a:gd name="connsiteY17" fmla="*/ 290702 h 376088"/>
                  <a:gd name="connsiteX18" fmla="*/ 194477 w 306749"/>
                  <a:gd name="connsiteY18" fmla="*/ 243769 h 376088"/>
                  <a:gd name="connsiteX19" fmla="*/ 197765 w 306749"/>
                  <a:gd name="connsiteY19" fmla="*/ 190858 h 376088"/>
                  <a:gd name="connsiteX20" fmla="*/ 172654 w 306749"/>
                  <a:gd name="connsiteY20" fmla="*/ 103867 h 376088"/>
                  <a:gd name="connsiteX21" fmla="*/ 148141 w 306749"/>
                  <a:gd name="connsiteY21" fmla="*/ 122999 h 376088"/>
                  <a:gd name="connsiteX22" fmla="*/ 106291 w 306749"/>
                  <a:gd name="connsiteY22" fmla="*/ 264994 h 376088"/>
                  <a:gd name="connsiteX23" fmla="*/ 94931 w 306749"/>
                  <a:gd name="connsiteY23" fmla="*/ 324781 h 376088"/>
                  <a:gd name="connsiteX24" fmla="*/ 75800 w 306749"/>
                  <a:gd name="connsiteY24" fmla="*/ 364838 h 376088"/>
                  <a:gd name="connsiteX25" fmla="*/ 46802 w 306749"/>
                  <a:gd name="connsiteY25" fmla="*/ 375899 h 376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306749" h="376088">
                    <a:moveTo>
                      <a:pt x="46802" y="375899"/>
                    </a:moveTo>
                    <a:lnTo>
                      <a:pt x="36041" y="375899"/>
                    </a:lnTo>
                    <a:cubicBezTo>
                      <a:pt x="26864" y="373418"/>
                      <a:pt x="18942" y="367529"/>
                      <a:pt x="13920" y="359458"/>
                    </a:cubicBezTo>
                    <a:cubicBezTo>
                      <a:pt x="4832" y="348666"/>
                      <a:pt x="-130" y="335005"/>
                      <a:pt x="-130" y="320895"/>
                    </a:cubicBezTo>
                    <a:lnTo>
                      <a:pt x="-130" y="188466"/>
                    </a:lnTo>
                    <a:cubicBezTo>
                      <a:pt x="-130" y="95198"/>
                      <a:pt x="5250" y="39297"/>
                      <a:pt x="16012" y="20763"/>
                    </a:cubicBezTo>
                    <a:cubicBezTo>
                      <a:pt x="21572" y="8058"/>
                      <a:pt x="34128" y="-133"/>
                      <a:pt x="47998" y="-163"/>
                    </a:cubicBezTo>
                    <a:cubicBezTo>
                      <a:pt x="74304" y="-163"/>
                      <a:pt x="88654" y="21659"/>
                      <a:pt x="91344" y="65304"/>
                    </a:cubicBezTo>
                    <a:cubicBezTo>
                      <a:pt x="91344" y="70386"/>
                      <a:pt x="91344" y="75767"/>
                      <a:pt x="92838" y="81148"/>
                    </a:cubicBezTo>
                    <a:cubicBezTo>
                      <a:pt x="134690" y="34514"/>
                      <a:pt x="172654" y="11196"/>
                      <a:pt x="206732" y="11196"/>
                    </a:cubicBezTo>
                    <a:cubicBezTo>
                      <a:pt x="219587" y="12303"/>
                      <a:pt x="232381" y="14186"/>
                      <a:pt x="244996" y="16876"/>
                    </a:cubicBezTo>
                    <a:cubicBezTo>
                      <a:pt x="265922" y="20763"/>
                      <a:pt x="282962" y="59027"/>
                      <a:pt x="296413" y="131668"/>
                    </a:cubicBezTo>
                    <a:cubicBezTo>
                      <a:pt x="303199" y="168647"/>
                      <a:pt x="306607" y="206163"/>
                      <a:pt x="306578" y="243769"/>
                    </a:cubicBezTo>
                    <a:cubicBezTo>
                      <a:pt x="307115" y="272557"/>
                      <a:pt x="302482" y="301225"/>
                      <a:pt x="292826" y="328368"/>
                    </a:cubicBezTo>
                    <a:cubicBezTo>
                      <a:pt x="286698" y="350041"/>
                      <a:pt x="266639" y="364809"/>
                      <a:pt x="244099" y="364241"/>
                    </a:cubicBezTo>
                    <a:cubicBezTo>
                      <a:pt x="230827" y="364450"/>
                      <a:pt x="217973" y="359547"/>
                      <a:pt x="208228" y="350490"/>
                    </a:cubicBezTo>
                    <a:cubicBezTo>
                      <a:pt x="199888" y="342538"/>
                      <a:pt x="194506" y="332015"/>
                      <a:pt x="192982" y="320596"/>
                    </a:cubicBezTo>
                    <a:cubicBezTo>
                      <a:pt x="191308" y="310701"/>
                      <a:pt x="190411" y="300717"/>
                      <a:pt x="190291" y="290702"/>
                    </a:cubicBezTo>
                    <a:cubicBezTo>
                      <a:pt x="190680" y="274978"/>
                      <a:pt x="192085" y="259314"/>
                      <a:pt x="194477" y="243769"/>
                    </a:cubicBezTo>
                    <a:cubicBezTo>
                      <a:pt x="196779" y="226222"/>
                      <a:pt x="197884" y="208555"/>
                      <a:pt x="197765" y="190858"/>
                    </a:cubicBezTo>
                    <a:cubicBezTo>
                      <a:pt x="197765" y="132864"/>
                      <a:pt x="189395" y="103867"/>
                      <a:pt x="172654" y="103867"/>
                    </a:cubicBezTo>
                    <a:cubicBezTo>
                      <a:pt x="165778" y="103867"/>
                      <a:pt x="157708" y="110145"/>
                      <a:pt x="148141" y="122999"/>
                    </a:cubicBezTo>
                    <a:cubicBezTo>
                      <a:pt x="123988" y="166704"/>
                      <a:pt x="109698" y="215161"/>
                      <a:pt x="106291" y="264994"/>
                    </a:cubicBezTo>
                    <a:cubicBezTo>
                      <a:pt x="103002" y="287713"/>
                      <a:pt x="99415" y="308041"/>
                      <a:pt x="94931" y="324781"/>
                    </a:cubicBezTo>
                    <a:cubicBezTo>
                      <a:pt x="92151" y="339578"/>
                      <a:pt x="85544" y="353389"/>
                      <a:pt x="75800" y="364838"/>
                    </a:cubicBezTo>
                    <a:cubicBezTo>
                      <a:pt x="68027" y="372312"/>
                      <a:pt x="57564" y="376288"/>
                      <a:pt x="46802" y="375899"/>
                    </a:cubicBezTo>
                    <a:close/>
                  </a:path>
                </a:pathLst>
              </a:custGeom>
              <a:solidFill>
                <a:srgbClr val="FFFFFF"/>
              </a:solidFill>
              <a:ln w="89877" cap="rnd">
                <a:solidFill>
                  <a:srgbClr val="FFFFFF"/>
                </a:solidFill>
                <a:prstDash val="solid"/>
                <a:round/>
              </a:ln>
            </p:spPr>
            <p:txBody>
              <a:bodyPr rtlCol="0" anchor="ctr"/>
              <a:lstStyle/>
              <a:p>
                <a:endParaRPr lang="fr-FR"/>
              </a:p>
            </p:txBody>
          </p:sp>
          <p:sp>
            <p:nvSpPr>
              <p:cNvPr id="172" name="Graphique 7">
                <a:extLst>
                  <a:ext uri="{FF2B5EF4-FFF2-40B4-BE49-F238E27FC236}">
                    <a16:creationId xmlns:a16="http://schemas.microsoft.com/office/drawing/2014/main" id="{90B995D8-10DA-4D34-8C4B-A67D4C92A036}"/>
                  </a:ext>
                </a:extLst>
              </p:cNvPr>
              <p:cNvSpPr/>
              <p:nvPr/>
            </p:nvSpPr>
            <p:spPr>
              <a:xfrm>
                <a:off x="6874375" y="779879"/>
                <a:ext cx="286132" cy="527025"/>
              </a:xfrm>
              <a:custGeom>
                <a:avLst/>
                <a:gdLst>
                  <a:gd name="connsiteX0" fmla="*/ 230400 w 286132"/>
                  <a:gd name="connsiteY0" fmla="*/ 526862 h 527025"/>
                  <a:gd name="connsiteX1" fmla="*/ 225916 w 286132"/>
                  <a:gd name="connsiteY1" fmla="*/ 526862 h 527025"/>
                  <a:gd name="connsiteX2" fmla="*/ 197816 w 286132"/>
                  <a:gd name="connsiteY2" fmla="*/ 510720 h 527025"/>
                  <a:gd name="connsiteX3" fmla="*/ 194827 w 286132"/>
                  <a:gd name="connsiteY3" fmla="*/ 492484 h 527025"/>
                  <a:gd name="connsiteX4" fmla="*/ 194827 w 286132"/>
                  <a:gd name="connsiteY4" fmla="*/ 483816 h 527025"/>
                  <a:gd name="connsiteX5" fmla="*/ 194827 w 286132"/>
                  <a:gd name="connsiteY5" fmla="*/ 475147 h 527025"/>
                  <a:gd name="connsiteX6" fmla="*/ 194827 w 286132"/>
                  <a:gd name="connsiteY6" fmla="*/ 469765 h 527025"/>
                  <a:gd name="connsiteX7" fmla="*/ 189147 w 286132"/>
                  <a:gd name="connsiteY7" fmla="*/ 466477 h 527025"/>
                  <a:gd name="connsiteX8" fmla="*/ 170314 w 286132"/>
                  <a:gd name="connsiteY8" fmla="*/ 481723 h 527025"/>
                  <a:gd name="connsiteX9" fmla="*/ 95580 w 286132"/>
                  <a:gd name="connsiteY9" fmla="*/ 513111 h 527025"/>
                  <a:gd name="connsiteX10" fmla="*/ 45359 w 286132"/>
                  <a:gd name="connsiteY10" fmla="*/ 493082 h 527025"/>
                  <a:gd name="connsiteX11" fmla="*/ 13373 w 286132"/>
                  <a:gd name="connsiteY11" fmla="*/ 441965 h 527025"/>
                  <a:gd name="connsiteX12" fmla="*/ -79 w 286132"/>
                  <a:gd name="connsiteY12" fmla="*/ 362447 h 527025"/>
                  <a:gd name="connsiteX13" fmla="*/ 33700 w 286132"/>
                  <a:gd name="connsiteY13" fmla="*/ 242873 h 527025"/>
                  <a:gd name="connsiteX14" fmla="*/ 86014 w 286132"/>
                  <a:gd name="connsiteY14" fmla="*/ 199527 h 527025"/>
                  <a:gd name="connsiteX15" fmla="*/ 120093 w 286132"/>
                  <a:gd name="connsiteY15" fmla="*/ 192950 h 527025"/>
                  <a:gd name="connsiteX16" fmla="*/ 155367 w 286132"/>
                  <a:gd name="connsiteY16" fmla="*/ 199527 h 527025"/>
                  <a:gd name="connsiteX17" fmla="*/ 159851 w 286132"/>
                  <a:gd name="connsiteY17" fmla="*/ 199527 h 527025"/>
                  <a:gd name="connsiteX18" fmla="*/ 172108 w 286132"/>
                  <a:gd name="connsiteY18" fmla="*/ 186075 h 527025"/>
                  <a:gd name="connsiteX19" fmla="*/ 177190 w 286132"/>
                  <a:gd name="connsiteY19" fmla="*/ 123896 h 527025"/>
                  <a:gd name="connsiteX20" fmla="*/ 177190 w 286132"/>
                  <a:gd name="connsiteY20" fmla="*/ 100878 h 527025"/>
                  <a:gd name="connsiteX21" fmla="*/ 177190 w 286132"/>
                  <a:gd name="connsiteY21" fmla="*/ 81148 h 527025"/>
                  <a:gd name="connsiteX22" fmla="*/ 177190 w 286132"/>
                  <a:gd name="connsiteY22" fmla="*/ 66201 h 527025"/>
                  <a:gd name="connsiteX23" fmla="*/ 218443 w 286132"/>
                  <a:gd name="connsiteY23" fmla="*/ -163 h 527025"/>
                  <a:gd name="connsiteX24" fmla="*/ 222030 w 286132"/>
                  <a:gd name="connsiteY24" fmla="*/ -163 h 527025"/>
                  <a:gd name="connsiteX25" fmla="*/ 270158 w 286132"/>
                  <a:gd name="connsiteY25" fmla="*/ 64109 h 527025"/>
                  <a:gd name="connsiteX26" fmla="*/ 277034 w 286132"/>
                  <a:gd name="connsiteY26" fmla="*/ 111938 h 527025"/>
                  <a:gd name="connsiteX27" fmla="*/ 286002 w 286132"/>
                  <a:gd name="connsiteY27" fmla="*/ 328967 h 527025"/>
                  <a:gd name="connsiteX28" fmla="*/ 283909 w 286132"/>
                  <a:gd name="connsiteY28" fmla="*/ 418648 h 527025"/>
                  <a:gd name="connsiteX29" fmla="*/ 263881 w 286132"/>
                  <a:gd name="connsiteY29" fmla="*/ 505937 h 527025"/>
                  <a:gd name="connsiteX30" fmla="*/ 230400 w 286132"/>
                  <a:gd name="connsiteY30" fmla="*/ 526862 h 527025"/>
                  <a:gd name="connsiteX31" fmla="*/ 107239 w 286132"/>
                  <a:gd name="connsiteY31" fmla="*/ 434491 h 527025"/>
                  <a:gd name="connsiteX32" fmla="*/ 143111 w 286132"/>
                  <a:gd name="connsiteY32" fmla="*/ 412668 h 527025"/>
                  <a:gd name="connsiteX33" fmla="*/ 162841 w 286132"/>
                  <a:gd name="connsiteY33" fmla="*/ 357963 h 527025"/>
                  <a:gd name="connsiteX34" fmla="*/ 165531 w 286132"/>
                  <a:gd name="connsiteY34" fmla="*/ 328069 h 527025"/>
                  <a:gd name="connsiteX35" fmla="*/ 138926 w 286132"/>
                  <a:gd name="connsiteY35" fmla="*/ 274859 h 527025"/>
                  <a:gd name="connsiteX36" fmla="*/ 101260 w 286132"/>
                  <a:gd name="connsiteY36" fmla="*/ 298176 h 527025"/>
                  <a:gd name="connsiteX37" fmla="*/ 79437 w 286132"/>
                  <a:gd name="connsiteY37" fmla="*/ 381281 h 527025"/>
                  <a:gd name="connsiteX38" fmla="*/ 82726 w 286132"/>
                  <a:gd name="connsiteY38" fmla="*/ 411174 h 527025"/>
                  <a:gd name="connsiteX39" fmla="*/ 106611 w 286132"/>
                  <a:gd name="connsiteY39" fmla="*/ 434521 h 527025"/>
                  <a:gd name="connsiteX40" fmla="*/ 107239 w 286132"/>
                  <a:gd name="connsiteY40" fmla="*/ 434491 h 527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286132" h="527025">
                    <a:moveTo>
                      <a:pt x="230400" y="526862"/>
                    </a:moveTo>
                    <a:lnTo>
                      <a:pt x="225916" y="526862"/>
                    </a:lnTo>
                    <a:cubicBezTo>
                      <a:pt x="210371" y="525069"/>
                      <a:pt x="200805" y="519688"/>
                      <a:pt x="197816" y="510720"/>
                    </a:cubicBezTo>
                    <a:cubicBezTo>
                      <a:pt x="195933" y="504831"/>
                      <a:pt x="194916" y="498673"/>
                      <a:pt x="194827" y="492484"/>
                    </a:cubicBezTo>
                    <a:cubicBezTo>
                      <a:pt x="194677" y="489585"/>
                      <a:pt x="194677" y="486715"/>
                      <a:pt x="194827" y="483816"/>
                    </a:cubicBezTo>
                    <a:cubicBezTo>
                      <a:pt x="194827" y="480826"/>
                      <a:pt x="194827" y="477837"/>
                      <a:pt x="194827" y="475147"/>
                    </a:cubicBezTo>
                    <a:cubicBezTo>
                      <a:pt x="194946" y="473353"/>
                      <a:pt x="194946" y="471559"/>
                      <a:pt x="194827" y="469765"/>
                    </a:cubicBezTo>
                    <a:cubicBezTo>
                      <a:pt x="194827" y="467673"/>
                      <a:pt x="192734" y="466477"/>
                      <a:pt x="189147" y="466477"/>
                    </a:cubicBezTo>
                    <a:lnTo>
                      <a:pt x="170314" y="481723"/>
                    </a:lnTo>
                    <a:cubicBezTo>
                      <a:pt x="149807" y="500556"/>
                      <a:pt x="123381" y="511677"/>
                      <a:pt x="95580" y="513111"/>
                    </a:cubicBezTo>
                    <a:cubicBezTo>
                      <a:pt x="76807" y="513649"/>
                      <a:pt x="58632" y="506385"/>
                      <a:pt x="45359" y="493082"/>
                    </a:cubicBezTo>
                    <a:cubicBezTo>
                      <a:pt x="30921" y="478704"/>
                      <a:pt x="19980" y="461216"/>
                      <a:pt x="13373" y="441965"/>
                    </a:cubicBezTo>
                    <a:cubicBezTo>
                      <a:pt x="4256" y="416465"/>
                      <a:pt x="-318" y="389531"/>
                      <a:pt x="-79" y="362447"/>
                    </a:cubicBezTo>
                    <a:cubicBezTo>
                      <a:pt x="-1005" y="320118"/>
                      <a:pt x="10742" y="278476"/>
                      <a:pt x="33700" y="242873"/>
                    </a:cubicBezTo>
                    <a:cubicBezTo>
                      <a:pt x="46345" y="223472"/>
                      <a:pt x="64581" y="208346"/>
                      <a:pt x="86014" y="199527"/>
                    </a:cubicBezTo>
                    <a:cubicBezTo>
                      <a:pt x="96835" y="195133"/>
                      <a:pt x="108405" y="192891"/>
                      <a:pt x="120093" y="192950"/>
                    </a:cubicBezTo>
                    <a:cubicBezTo>
                      <a:pt x="132140" y="193010"/>
                      <a:pt x="144098" y="195222"/>
                      <a:pt x="155367" y="199527"/>
                    </a:cubicBezTo>
                    <a:lnTo>
                      <a:pt x="159851" y="199527"/>
                    </a:lnTo>
                    <a:cubicBezTo>
                      <a:pt x="164933" y="199527"/>
                      <a:pt x="169118" y="195043"/>
                      <a:pt x="172108" y="186075"/>
                    </a:cubicBezTo>
                    <a:cubicBezTo>
                      <a:pt x="176383" y="165628"/>
                      <a:pt x="178087" y="144762"/>
                      <a:pt x="177190" y="123896"/>
                    </a:cubicBezTo>
                    <a:cubicBezTo>
                      <a:pt x="177190" y="116124"/>
                      <a:pt x="177190" y="108351"/>
                      <a:pt x="177190" y="100878"/>
                    </a:cubicBezTo>
                    <a:cubicBezTo>
                      <a:pt x="177190" y="93405"/>
                      <a:pt x="177190" y="86828"/>
                      <a:pt x="177190" y="81148"/>
                    </a:cubicBezTo>
                    <a:cubicBezTo>
                      <a:pt x="177190" y="75468"/>
                      <a:pt x="177190" y="70386"/>
                      <a:pt x="177190" y="66201"/>
                    </a:cubicBezTo>
                    <a:cubicBezTo>
                      <a:pt x="178983" y="26144"/>
                      <a:pt x="192435" y="4022"/>
                      <a:pt x="218443" y="-163"/>
                    </a:cubicBezTo>
                    <a:lnTo>
                      <a:pt x="222030" y="-163"/>
                    </a:lnTo>
                    <a:cubicBezTo>
                      <a:pt x="246542" y="-163"/>
                      <a:pt x="262685" y="21062"/>
                      <a:pt x="270158" y="64109"/>
                    </a:cubicBezTo>
                    <a:cubicBezTo>
                      <a:pt x="274045" y="85931"/>
                      <a:pt x="276137" y="101775"/>
                      <a:pt x="277034" y="111938"/>
                    </a:cubicBezTo>
                    <a:cubicBezTo>
                      <a:pt x="283012" y="200424"/>
                      <a:pt x="286002" y="272766"/>
                      <a:pt x="286002" y="328967"/>
                    </a:cubicBezTo>
                    <a:cubicBezTo>
                      <a:pt x="286002" y="351088"/>
                      <a:pt x="286002" y="380683"/>
                      <a:pt x="283909" y="418648"/>
                    </a:cubicBezTo>
                    <a:cubicBezTo>
                      <a:pt x="284388" y="448930"/>
                      <a:pt x="277512" y="478883"/>
                      <a:pt x="263881" y="505937"/>
                    </a:cubicBezTo>
                    <a:cubicBezTo>
                      <a:pt x="257454" y="518582"/>
                      <a:pt x="244570" y="526623"/>
                      <a:pt x="230400" y="526862"/>
                    </a:cubicBezTo>
                    <a:close/>
                    <a:moveTo>
                      <a:pt x="107239" y="434491"/>
                    </a:moveTo>
                    <a:cubicBezTo>
                      <a:pt x="122215" y="434043"/>
                      <a:pt x="135847" y="425762"/>
                      <a:pt x="143111" y="412668"/>
                    </a:cubicBezTo>
                    <a:cubicBezTo>
                      <a:pt x="153633" y="396107"/>
                      <a:pt x="160389" y="377424"/>
                      <a:pt x="162841" y="357963"/>
                    </a:cubicBezTo>
                    <a:cubicBezTo>
                      <a:pt x="164575" y="348099"/>
                      <a:pt x="165501" y="338084"/>
                      <a:pt x="165531" y="328069"/>
                    </a:cubicBezTo>
                    <a:cubicBezTo>
                      <a:pt x="165531" y="292496"/>
                      <a:pt x="156563" y="274859"/>
                      <a:pt x="138926" y="274859"/>
                    </a:cubicBezTo>
                    <a:cubicBezTo>
                      <a:pt x="123112" y="275337"/>
                      <a:pt x="108733" y="284216"/>
                      <a:pt x="101260" y="298176"/>
                    </a:cubicBezTo>
                    <a:cubicBezTo>
                      <a:pt x="86194" y="323227"/>
                      <a:pt x="78631" y="352074"/>
                      <a:pt x="79437" y="381281"/>
                    </a:cubicBezTo>
                    <a:cubicBezTo>
                      <a:pt x="79737" y="391325"/>
                      <a:pt x="80842" y="401309"/>
                      <a:pt x="82726" y="411174"/>
                    </a:cubicBezTo>
                    <a:cubicBezTo>
                      <a:pt x="82876" y="424207"/>
                      <a:pt x="93578" y="434670"/>
                      <a:pt x="106611" y="434521"/>
                    </a:cubicBezTo>
                    <a:cubicBezTo>
                      <a:pt x="106820" y="434491"/>
                      <a:pt x="107029" y="434491"/>
                      <a:pt x="107239" y="434491"/>
                    </a:cubicBezTo>
                    <a:close/>
                  </a:path>
                </a:pathLst>
              </a:custGeom>
              <a:solidFill>
                <a:srgbClr val="FFFFFF"/>
              </a:solidFill>
              <a:ln w="89877" cap="rnd">
                <a:solidFill>
                  <a:srgbClr val="FFFFFF"/>
                </a:solidFill>
                <a:prstDash val="solid"/>
                <a:round/>
              </a:ln>
            </p:spPr>
            <p:txBody>
              <a:bodyPr rtlCol="0" anchor="ctr"/>
              <a:lstStyle/>
              <a:p>
                <a:endParaRPr lang="fr-FR"/>
              </a:p>
            </p:txBody>
          </p:sp>
          <p:sp>
            <p:nvSpPr>
              <p:cNvPr id="173" name="Graphique 7">
                <a:extLst>
                  <a:ext uri="{FF2B5EF4-FFF2-40B4-BE49-F238E27FC236}">
                    <a16:creationId xmlns:a16="http://schemas.microsoft.com/office/drawing/2014/main" id="{90B995D8-10DA-4D34-8C4B-A67D4C92A036}"/>
                  </a:ext>
                </a:extLst>
              </p:cNvPr>
              <p:cNvSpPr/>
              <p:nvPr/>
            </p:nvSpPr>
            <p:spPr>
              <a:xfrm>
                <a:off x="7205851" y="947281"/>
                <a:ext cx="277809" cy="322638"/>
              </a:xfrm>
              <a:custGeom>
                <a:avLst/>
                <a:gdLst>
                  <a:gd name="connsiteX0" fmla="*/ 133289 w 277809"/>
                  <a:gd name="connsiteY0" fmla="*/ 322392 h 322638"/>
                  <a:gd name="connsiteX1" fmla="*/ 129702 w 277809"/>
                  <a:gd name="connsiteY1" fmla="*/ 322392 h 322638"/>
                  <a:gd name="connsiteX2" fmla="*/ 16106 w 277809"/>
                  <a:gd name="connsiteY2" fmla="*/ 251843 h 322638"/>
                  <a:gd name="connsiteX3" fmla="*/ -36 w 277809"/>
                  <a:gd name="connsiteY3" fmla="*/ 173820 h 322638"/>
                  <a:gd name="connsiteX4" fmla="*/ 19693 w 277809"/>
                  <a:gd name="connsiteY4" fmla="*/ 79357 h 322638"/>
                  <a:gd name="connsiteX5" fmla="*/ 70812 w 277809"/>
                  <a:gd name="connsiteY5" fmla="*/ 19569 h 322638"/>
                  <a:gd name="connsiteX6" fmla="*/ 135382 w 277809"/>
                  <a:gd name="connsiteY6" fmla="*/ -160 h 322638"/>
                  <a:gd name="connsiteX7" fmla="*/ 193674 w 277809"/>
                  <a:gd name="connsiteY7" fmla="*/ 19868 h 322638"/>
                  <a:gd name="connsiteX8" fmla="*/ 221176 w 277809"/>
                  <a:gd name="connsiteY8" fmla="*/ 85335 h 322638"/>
                  <a:gd name="connsiteX9" fmla="*/ 204734 w 277809"/>
                  <a:gd name="connsiteY9" fmla="*/ 133763 h 322638"/>
                  <a:gd name="connsiteX10" fmla="*/ 159596 w 277809"/>
                  <a:gd name="connsiteY10" fmla="*/ 166347 h 322638"/>
                  <a:gd name="connsiteX11" fmla="*/ 97716 w 277809"/>
                  <a:gd name="connsiteY11" fmla="*/ 182490 h 322638"/>
                  <a:gd name="connsiteX12" fmla="*/ 78136 w 277809"/>
                  <a:gd name="connsiteY12" fmla="*/ 205807 h 322638"/>
                  <a:gd name="connsiteX13" fmla="*/ 78285 w 277809"/>
                  <a:gd name="connsiteY13" fmla="*/ 207002 h 322638"/>
                  <a:gd name="connsiteX14" fmla="*/ 89645 w 277809"/>
                  <a:gd name="connsiteY14" fmla="*/ 233309 h 322638"/>
                  <a:gd name="connsiteX15" fmla="*/ 137773 w 277809"/>
                  <a:gd name="connsiteY15" fmla="*/ 248555 h 322638"/>
                  <a:gd name="connsiteX16" fmla="*/ 219681 w 277809"/>
                  <a:gd name="connsiteY16" fmla="*/ 224939 h 322638"/>
                  <a:gd name="connsiteX17" fmla="*/ 256450 w 277809"/>
                  <a:gd name="connsiteY17" fmla="*/ 212084 h 322638"/>
                  <a:gd name="connsiteX18" fmla="*/ 271995 w 277809"/>
                  <a:gd name="connsiteY18" fmla="*/ 218661 h 322638"/>
                  <a:gd name="connsiteX19" fmla="*/ 277674 w 277809"/>
                  <a:gd name="connsiteY19" fmla="*/ 233608 h 322638"/>
                  <a:gd name="connsiteX20" fmla="*/ 265418 w 277809"/>
                  <a:gd name="connsiteY20" fmla="*/ 261110 h 322638"/>
                  <a:gd name="connsiteX21" fmla="*/ 133289 w 277809"/>
                  <a:gd name="connsiteY21" fmla="*/ 322392 h 322638"/>
                  <a:gd name="connsiteX22" fmla="*/ 107282 w 277809"/>
                  <a:gd name="connsiteY22" fmla="*/ 120012 h 322638"/>
                  <a:gd name="connsiteX23" fmla="*/ 146442 w 277809"/>
                  <a:gd name="connsiteY23" fmla="*/ 92510 h 322638"/>
                  <a:gd name="connsiteX24" fmla="*/ 156009 w 277809"/>
                  <a:gd name="connsiteY24" fmla="*/ 62616 h 322638"/>
                  <a:gd name="connsiteX25" fmla="*/ 148684 w 277809"/>
                  <a:gd name="connsiteY25" fmla="*/ 52781 h 322638"/>
                  <a:gd name="connsiteX26" fmla="*/ 146442 w 277809"/>
                  <a:gd name="connsiteY26" fmla="*/ 52751 h 322638"/>
                  <a:gd name="connsiteX27" fmla="*/ 140164 w 277809"/>
                  <a:gd name="connsiteY27" fmla="*/ 52751 h 322638"/>
                  <a:gd name="connsiteX28" fmla="*/ 119837 w 277809"/>
                  <a:gd name="connsiteY28" fmla="*/ 61122 h 322638"/>
                  <a:gd name="connsiteX29" fmla="*/ 95025 w 277809"/>
                  <a:gd name="connsiteY29" fmla="*/ 81150 h 322638"/>
                  <a:gd name="connsiteX30" fmla="*/ 86954 w 277809"/>
                  <a:gd name="connsiteY30" fmla="*/ 99983 h 322638"/>
                  <a:gd name="connsiteX31" fmla="*/ 102469 w 277809"/>
                  <a:gd name="connsiteY31" fmla="*/ 120042 h 322638"/>
                  <a:gd name="connsiteX32" fmla="*/ 107282 w 277809"/>
                  <a:gd name="connsiteY32" fmla="*/ 120012 h 322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77809" h="322638">
                    <a:moveTo>
                      <a:pt x="133289" y="322392"/>
                    </a:moveTo>
                    <a:lnTo>
                      <a:pt x="129702" y="322392"/>
                    </a:lnTo>
                    <a:cubicBezTo>
                      <a:pt x="81006" y="324216"/>
                      <a:pt x="36046" y="296325"/>
                      <a:pt x="16106" y="251843"/>
                    </a:cubicBezTo>
                    <a:cubicBezTo>
                      <a:pt x="5135" y="227330"/>
                      <a:pt x="-395" y="200695"/>
                      <a:pt x="-36" y="173820"/>
                    </a:cubicBezTo>
                    <a:cubicBezTo>
                      <a:pt x="-1023" y="141207"/>
                      <a:pt x="5733" y="108832"/>
                      <a:pt x="19693" y="79357"/>
                    </a:cubicBezTo>
                    <a:cubicBezTo>
                      <a:pt x="30664" y="54963"/>
                      <a:pt x="48421" y="34217"/>
                      <a:pt x="70812" y="19569"/>
                    </a:cubicBezTo>
                    <a:cubicBezTo>
                      <a:pt x="90003" y="6924"/>
                      <a:pt x="112423" y="79"/>
                      <a:pt x="135382" y="-160"/>
                    </a:cubicBezTo>
                    <a:cubicBezTo>
                      <a:pt x="156517" y="-310"/>
                      <a:pt x="177083" y="6745"/>
                      <a:pt x="193674" y="19868"/>
                    </a:cubicBezTo>
                    <a:cubicBezTo>
                      <a:pt x="212567" y="36190"/>
                      <a:pt x="222760" y="60404"/>
                      <a:pt x="221176" y="85335"/>
                    </a:cubicBezTo>
                    <a:cubicBezTo>
                      <a:pt x="221565" y="102913"/>
                      <a:pt x="215735" y="120042"/>
                      <a:pt x="204734" y="133763"/>
                    </a:cubicBezTo>
                    <a:cubicBezTo>
                      <a:pt x="192718" y="148292"/>
                      <a:pt x="177172" y="159531"/>
                      <a:pt x="159596" y="166347"/>
                    </a:cubicBezTo>
                    <a:cubicBezTo>
                      <a:pt x="139806" y="174508"/>
                      <a:pt x="118970" y="179949"/>
                      <a:pt x="97716" y="182490"/>
                    </a:cubicBezTo>
                    <a:cubicBezTo>
                      <a:pt x="85878" y="183536"/>
                      <a:pt x="77119" y="193969"/>
                      <a:pt x="78136" y="205807"/>
                    </a:cubicBezTo>
                    <a:cubicBezTo>
                      <a:pt x="78195" y="206195"/>
                      <a:pt x="78225" y="206614"/>
                      <a:pt x="78285" y="207002"/>
                    </a:cubicBezTo>
                    <a:cubicBezTo>
                      <a:pt x="78853" y="216838"/>
                      <a:pt x="82888" y="226134"/>
                      <a:pt x="89645" y="233309"/>
                    </a:cubicBezTo>
                    <a:cubicBezTo>
                      <a:pt x="102648" y="245237"/>
                      <a:pt x="120255" y="250827"/>
                      <a:pt x="137773" y="248555"/>
                    </a:cubicBezTo>
                    <a:cubicBezTo>
                      <a:pt x="166680" y="248106"/>
                      <a:pt x="194959" y="239945"/>
                      <a:pt x="219681" y="224939"/>
                    </a:cubicBezTo>
                    <a:cubicBezTo>
                      <a:pt x="230622" y="217555"/>
                      <a:pt x="243297" y="213101"/>
                      <a:pt x="256450" y="212084"/>
                    </a:cubicBezTo>
                    <a:cubicBezTo>
                      <a:pt x="262399" y="211666"/>
                      <a:pt x="268169" y="214087"/>
                      <a:pt x="271995" y="218661"/>
                    </a:cubicBezTo>
                    <a:cubicBezTo>
                      <a:pt x="275761" y="222726"/>
                      <a:pt x="277794" y="228077"/>
                      <a:pt x="277674" y="233608"/>
                    </a:cubicBezTo>
                    <a:cubicBezTo>
                      <a:pt x="277525" y="244071"/>
                      <a:pt x="273101" y="253995"/>
                      <a:pt x="265418" y="261110"/>
                    </a:cubicBezTo>
                    <a:cubicBezTo>
                      <a:pt x="231519" y="298626"/>
                      <a:pt x="183839" y="320748"/>
                      <a:pt x="133289" y="322392"/>
                    </a:cubicBezTo>
                    <a:close/>
                    <a:moveTo>
                      <a:pt x="107282" y="120012"/>
                    </a:moveTo>
                    <a:cubicBezTo>
                      <a:pt x="124680" y="119534"/>
                      <a:pt x="140105" y="108712"/>
                      <a:pt x="146442" y="92510"/>
                    </a:cubicBezTo>
                    <a:cubicBezTo>
                      <a:pt x="151584" y="83273"/>
                      <a:pt x="154843" y="73109"/>
                      <a:pt x="156009" y="62616"/>
                    </a:cubicBezTo>
                    <a:cubicBezTo>
                      <a:pt x="156695" y="57893"/>
                      <a:pt x="153408" y="53468"/>
                      <a:pt x="148684" y="52781"/>
                    </a:cubicBezTo>
                    <a:cubicBezTo>
                      <a:pt x="147937" y="52691"/>
                      <a:pt x="147190" y="52662"/>
                      <a:pt x="146442" y="52751"/>
                    </a:cubicBezTo>
                    <a:lnTo>
                      <a:pt x="140164" y="52751"/>
                    </a:lnTo>
                    <a:cubicBezTo>
                      <a:pt x="132931" y="54276"/>
                      <a:pt x="126025" y="57086"/>
                      <a:pt x="119837" y="61122"/>
                    </a:cubicBezTo>
                    <a:cubicBezTo>
                      <a:pt x="110570" y="66473"/>
                      <a:pt x="102200" y="73229"/>
                      <a:pt x="95025" y="81150"/>
                    </a:cubicBezTo>
                    <a:cubicBezTo>
                      <a:pt x="90212" y="86292"/>
                      <a:pt x="87342" y="92958"/>
                      <a:pt x="86954" y="99983"/>
                    </a:cubicBezTo>
                    <a:cubicBezTo>
                      <a:pt x="85698" y="109818"/>
                      <a:pt x="92633" y="118787"/>
                      <a:pt x="102469" y="120042"/>
                    </a:cubicBezTo>
                    <a:cubicBezTo>
                      <a:pt x="104083" y="120251"/>
                      <a:pt x="105697" y="120251"/>
                      <a:pt x="107282" y="120012"/>
                    </a:cubicBezTo>
                    <a:close/>
                  </a:path>
                </a:pathLst>
              </a:custGeom>
              <a:solidFill>
                <a:srgbClr val="FFFFFF"/>
              </a:solidFill>
              <a:ln w="89877" cap="rnd">
                <a:solidFill>
                  <a:srgbClr val="FFFFFF"/>
                </a:solidFill>
                <a:prstDash val="solid"/>
                <a:round/>
              </a:ln>
            </p:spPr>
            <p:txBody>
              <a:bodyPr rtlCol="0" anchor="ctr"/>
              <a:lstStyle/>
              <a:p>
                <a:endParaRPr lang="fr-FR"/>
              </a:p>
            </p:txBody>
          </p:sp>
          <p:sp>
            <p:nvSpPr>
              <p:cNvPr id="174" name="Graphique 7">
                <a:extLst>
                  <a:ext uri="{FF2B5EF4-FFF2-40B4-BE49-F238E27FC236}">
                    <a16:creationId xmlns:a16="http://schemas.microsoft.com/office/drawing/2014/main" id="{90B995D8-10DA-4D34-8C4B-A67D4C92A036}"/>
                  </a:ext>
                </a:extLst>
              </p:cNvPr>
              <p:cNvSpPr/>
              <p:nvPr/>
            </p:nvSpPr>
            <p:spPr>
              <a:xfrm>
                <a:off x="7685321" y="932001"/>
                <a:ext cx="304134" cy="376098"/>
              </a:xfrm>
              <a:custGeom>
                <a:avLst/>
                <a:gdLst>
                  <a:gd name="connsiteX0" fmla="*/ 159319 w 304134"/>
                  <a:gd name="connsiteY0" fmla="*/ 375936 h 376098"/>
                  <a:gd name="connsiteX1" fmla="*/ 72628 w 304134"/>
                  <a:gd name="connsiteY1" fmla="*/ 352918 h 376098"/>
                  <a:gd name="connsiteX2" fmla="*/ 12841 w 304134"/>
                  <a:gd name="connsiteY2" fmla="*/ 293131 h 376098"/>
                  <a:gd name="connsiteX3" fmla="*/ 286 w 304134"/>
                  <a:gd name="connsiteY3" fmla="*/ 244105 h 376098"/>
                  <a:gd name="connsiteX4" fmla="*/ 23603 w 304134"/>
                  <a:gd name="connsiteY4" fmla="*/ 184318 h 376098"/>
                  <a:gd name="connsiteX5" fmla="*/ 49012 w 304134"/>
                  <a:gd name="connsiteY5" fmla="*/ 176844 h 376098"/>
                  <a:gd name="connsiteX6" fmla="*/ 92357 w 304134"/>
                  <a:gd name="connsiteY6" fmla="*/ 212717 h 376098"/>
                  <a:gd name="connsiteX7" fmla="*/ 135703 w 304134"/>
                  <a:gd name="connsiteY7" fmla="*/ 272504 h 376098"/>
                  <a:gd name="connsiteX8" fmla="*/ 182038 w 304134"/>
                  <a:gd name="connsiteY8" fmla="*/ 286255 h 376098"/>
                  <a:gd name="connsiteX9" fmla="*/ 201768 w 304134"/>
                  <a:gd name="connsiteY9" fmla="*/ 284162 h 376098"/>
                  <a:gd name="connsiteX10" fmla="*/ 217133 w 304134"/>
                  <a:gd name="connsiteY10" fmla="*/ 267272 h 376098"/>
                  <a:gd name="connsiteX11" fmla="*/ 217014 w 304134"/>
                  <a:gd name="connsiteY11" fmla="*/ 265927 h 376098"/>
                  <a:gd name="connsiteX12" fmla="*/ 157227 w 304134"/>
                  <a:gd name="connsiteY12" fmla="*/ 210026 h 376098"/>
                  <a:gd name="connsiteX13" fmla="*/ 92357 w 304134"/>
                  <a:gd name="connsiteY13" fmla="*/ 160104 h 376098"/>
                  <a:gd name="connsiteX14" fmla="*/ 67546 w 304134"/>
                  <a:gd name="connsiteY14" fmla="*/ 100316 h 376098"/>
                  <a:gd name="connsiteX15" fmla="*/ 97440 w 304134"/>
                  <a:gd name="connsiteY15" fmla="*/ 29767 h 376098"/>
                  <a:gd name="connsiteX16" fmla="*/ 171576 w 304134"/>
                  <a:gd name="connsiteY16" fmla="*/ -127 h 376098"/>
                  <a:gd name="connsiteX17" fmla="*/ 215818 w 304134"/>
                  <a:gd name="connsiteY17" fmla="*/ 11532 h 376098"/>
                  <a:gd name="connsiteX18" fmla="*/ 245711 w 304134"/>
                  <a:gd name="connsiteY18" fmla="*/ 46807 h 376098"/>
                  <a:gd name="connsiteX19" fmla="*/ 247505 w 304134"/>
                  <a:gd name="connsiteY19" fmla="*/ 56074 h 376098"/>
                  <a:gd name="connsiteX20" fmla="*/ 244217 w 304134"/>
                  <a:gd name="connsiteY20" fmla="*/ 67134 h 376098"/>
                  <a:gd name="connsiteX21" fmla="*/ 228672 w 304134"/>
                  <a:gd name="connsiteY21" fmla="*/ 74309 h 376098"/>
                  <a:gd name="connsiteX22" fmla="*/ 207149 w 304134"/>
                  <a:gd name="connsiteY22" fmla="*/ 69227 h 376098"/>
                  <a:gd name="connsiteX23" fmla="*/ 173668 w 304134"/>
                  <a:gd name="connsiteY23" fmla="*/ 64145 h 376098"/>
                  <a:gd name="connsiteX24" fmla="*/ 149156 w 304134"/>
                  <a:gd name="connsiteY24" fmla="*/ 71917 h 376098"/>
                  <a:gd name="connsiteX25" fmla="*/ 140187 w 304134"/>
                  <a:gd name="connsiteY25" fmla="*/ 94637 h 376098"/>
                  <a:gd name="connsiteX26" fmla="*/ 160216 w 304134"/>
                  <a:gd name="connsiteY26" fmla="*/ 124530 h 376098"/>
                  <a:gd name="connsiteX27" fmla="*/ 203861 w 304134"/>
                  <a:gd name="connsiteY27" fmla="*/ 154424 h 376098"/>
                  <a:gd name="connsiteX28" fmla="*/ 251391 w 304134"/>
                  <a:gd name="connsiteY28" fmla="*/ 184318 h 376098"/>
                  <a:gd name="connsiteX29" fmla="*/ 304004 w 304134"/>
                  <a:gd name="connsiteY29" fmla="*/ 268916 h 376098"/>
                  <a:gd name="connsiteX30" fmla="*/ 278894 w 304134"/>
                  <a:gd name="connsiteY30" fmla="*/ 328704 h 376098"/>
                  <a:gd name="connsiteX31" fmla="*/ 222993 w 304134"/>
                  <a:gd name="connsiteY31" fmla="*/ 364277 h 376098"/>
                  <a:gd name="connsiteX32" fmla="*/ 159319 w 304134"/>
                  <a:gd name="connsiteY32" fmla="*/ 375936 h 376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304134" h="376098">
                    <a:moveTo>
                      <a:pt x="159319" y="375936"/>
                    </a:moveTo>
                    <a:cubicBezTo>
                      <a:pt x="128918" y="375846"/>
                      <a:pt x="99084" y="367894"/>
                      <a:pt x="72628" y="352918"/>
                    </a:cubicBezTo>
                    <a:cubicBezTo>
                      <a:pt x="47219" y="339346"/>
                      <a:pt x="26412" y="318540"/>
                      <a:pt x="12841" y="293131"/>
                    </a:cubicBezTo>
                    <a:cubicBezTo>
                      <a:pt x="4500" y="278124"/>
                      <a:pt x="196" y="261264"/>
                      <a:pt x="286" y="244105"/>
                    </a:cubicBezTo>
                    <a:cubicBezTo>
                      <a:pt x="-2196" y="221565"/>
                      <a:pt x="6533" y="199234"/>
                      <a:pt x="23603" y="184318"/>
                    </a:cubicBezTo>
                    <a:cubicBezTo>
                      <a:pt x="31195" y="179475"/>
                      <a:pt x="40014" y="176874"/>
                      <a:pt x="49012" y="176844"/>
                    </a:cubicBezTo>
                    <a:cubicBezTo>
                      <a:pt x="70236" y="176784"/>
                      <a:pt x="88472" y="191851"/>
                      <a:pt x="92357" y="212717"/>
                    </a:cubicBezTo>
                    <a:cubicBezTo>
                      <a:pt x="98725" y="237408"/>
                      <a:pt x="114210" y="258783"/>
                      <a:pt x="135703" y="272504"/>
                    </a:cubicBezTo>
                    <a:cubicBezTo>
                      <a:pt x="149693" y="281053"/>
                      <a:pt x="165657" y="285777"/>
                      <a:pt x="182038" y="286255"/>
                    </a:cubicBezTo>
                    <a:cubicBezTo>
                      <a:pt x="188645" y="285956"/>
                      <a:pt x="195251" y="285238"/>
                      <a:pt x="201768" y="284162"/>
                    </a:cubicBezTo>
                    <a:cubicBezTo>
                      <a:pt x="210676" y="283744"/>
                      <a:pt x="217552" y="276181"/>
                      <a:pt x="217133" y="267272"/>
                    </a:cubicBezTo>
                    <a:cubicBezTo>
                      <a:pt x="217103" y="266824"/>
                      <a:pt x="217073" y="266376"/>
                      <a:pt x="217014" y="265927"/>
                    </a:cubicBezTo>
                    <a:cubicBezTo>
                      <a:pt x="217014" y="249187"/>
                      <a:pt x="197284" y="230653"/>
                      <a:pt x="157227" y="210026"/>
                    </a:cubicBezTo>
                    <a:cubicBezTo>
                      <a:pt x="133043" y="196993"/>
                      <a:pt x="111131" y="180133"/>
                      <a:pt x="92357" y="160104"/>
                    </a:cubicBezTo>
                    <a:cubicBezTo>
                      <a:pt x="76604" y="144170"/>
                      <a:pt x="67696" y="122707"/>
                      <a:pt x="67546" y="100316"/>
                    </a:cubicBezTo>
                    <a:cubicBezTo>
                      <a:pt x="67457" y="73711"/>
                      <a:pt x="78248" y="48212"/>
                      <a:pt x="97440" y="29767"/>
                    </a:cubicBezTo>
                    <a:cubicBezTo>
                      <a:pt x="116930" y="9948"/>
                      <a:pt x="143774" y="-874"/>
                      <a:pt x="171576" y="-127"/>
                    </a:cubicBezTo>
                    <a:cubicBezTo>
                      <a:pt x="187090" y="-127"/>
                      <a:pt x="202336" y="3879"/>
                      <a:pt x="215818" y="11532"/>
                    </a:cubicBezTo>
                    <a:cubicBezTo>
                      <a:pt x="229748" y="19245"/>
                      <a:pt x="240391" y="31800"/>
                      <a:pt x="245711" y="46807"/>
                    </a:cubicBezTo>
                    <a:cubicBezTo>
                      <a:pt x="246847" y="49766"/>
                      <a:pt x="247476" y="52905"/>
                      <a:pt x="247505" y="56074"/>
                    </a:cubicBezTo>
                    <a:cubicBezTo>
                      <a:pt x="247624" y="60020"/>
                      <a:pt x="246458" y="63906"/>
                      <a:pt x="244217" y="67134"/>
                    </a:cubicBezTo>
                    <a:cubicBezTo>
                      <a:pt x="240540" y="71947"/>
                      <a:pt x="234711" y="74638"/>
                      <a:pt x="228672" y="74309"/>
                    </a:cubicBezTo>
                    <a:cubicBezTo>
                      <a:pt x="221289" y="73621"/>
                      <a:pt x="214054" y="71917"/>
                      <a:pt x="207149" y="69227"/>
                    </a:cubicBezTo>
                    <a:cubicBezTo>
                      <a:pt x="196387" y="65580"/>
                      <a:pt x="185027" y="63846"/>
                      <a:pt x="173668" y="64145"/>
                    </a:cubicBezTo>
                    <a:cubicBezTo>
                      <a:pt x="164820" y="63667"/>
                      <a:pt x="156121" y="66447"/>
                      <a:pt x="149156" y="71917"/>
                    </a:cubicBezTo>
                    <a:cubicBezTo>
                      <a:pt x="143057" y="77866"/>
                      <a:pt x="139799" y="86147"/>
                      <a:pt x="140187" y="94637"/>
                    </a:cubicBezTo>
                    <a:cubicBezTo>
                      <a:pt x="141981" y="107132"/>
                      <a:pt x="149335" y="118133"/>
                      <a:pt x="160216" y="124530"/>
                    </a:cubicBezTo>
                    <a:cubicBezTo>
                      <a:pt x="174087" y="135471"/>
                      <a:pt x="188645" y="145456"/>
                      <a:pt x="203861" y="154424"/>
                    </a:cubicBezTo>
                    <a:cubicBezTo>
                      <a:pt x="220003" y="163990"/>
                      <a:pt x="235847" y="174154"/>
                      <a:pt x="251391" y="184318"/>
                    </a:cubicBezTo>
                    <a:cubicBezTo>
                      <a:pt x="281734" y="202164"/>
                      <a:pt x="301403" y="233792"/>
                      <a:pt x="304004" y="268916"/>
                    </a:cubicBezTo>
                    <a:cubicBezTo>
                      <a:pt x="304004" y="291397"/>
                      <a:pt x="294946" y="312950"/>
                      <a:pt x="278894" y="328704"/>
                    </a:cubicBezTo>
                    <a:cubicBezTo>
                      <a:pt x="262990" y="344368"/>
                      <a:pt x="243918" y="356505"/>
                      <a:pt x="222993" y="364277"/>
                    </a:cubicBezTo>
                    <a:cubicBezTo>
                      <a:pt x="202605" y="371810"/>
                      <a:pt x="181052" y="375756"/>
                      <a:pt x="159319" y="375936"/>
                    </a:cubicBezTo>
                    <a:close/>
                  </a:path>
                </a:pathLst>
              </a:custGeom>
              <a:solidFill>
                <a:srgbClr val="FFFFFF"/>
              </a:solidFill>
              <a:ln w="89877" cap="rnd">
                <a:solidFill>
                  <a:srgbClr val="FFFFFF"/>
                </a:solidFill>
                <a:prstDash val="solid"/>
                <a:round/>
              </a:ln>
            </p:spPr>
            <p:txBody>
              <a:bodyPr rtlCol="0" anchor="ctr"/>
              <a:lstStyle/>
              <a:p>
                <a:endParaRPr lang="fr-FR"/>
              </a:p>
            </p:txBody>
          </p:sp>
          <p:sp>
            <p:nvSpPr>
              <p:cNvPr id="175" name="Graphique 7">
                <a:extLst>
                  <a:ext uri="{FF2B5EF4-FFF2-40B4-BE49-F238E27FC236}">
                    <a16:creationId xmlns:a16="http://schemas.microsoft.com/office/drawing/2014/main" id="{90B995D8-10DA-4D34-8C4B-A67D4C92A036}"/>
                  </a:ext>
                </a:extLst>
              </p:cNvPr>
              <p:cNvSpPr/>
              <p:nvPr/>
            </p:nvSpPr>
            <p:spPr>
              <a:xfrm>
                <a:off x="8013669" y="979269"/>
                <a:ext cx="279811" cy="329340"/>
              </a:xfrm>
              <a:custGeom>
                <a:avLst/>
                <a:gdLst>
                  <a:gd name="connsiteX0" fmla="*/ 217195 w 279811"/>
                  <a:gd name="connsiteY0" fmla="*/ 328967 h 329340"/>
                  <a:gd name="connsiteX1" fmla="*/ 174867 w 279811"/>
                  <a:gd name="connsiteY1" fmla="*/ 294589 h 329340"/>
                  <a:gd name="connsiteX2" fmla="*/ 174747 w 279811"/>
                  <a:gd name="connsiteY2" fmla="*/ 293393 h 329340"/>
                  <a:gd name="connsiteX3" fmla="*/ 171758 w 279811"/>
                  <a:gd name="connsiteY3" fmla="*/ 257222 h 329340"/>
                  <a:gd name="connsiteX4" fmla="*/ 168170 w 279811"/>
                  <a:gd name="connsiteY4" fmla="*/ 232709 h 329340"/>
                  <a:gd name="connsiteX5" fmla="*/ 155017 w 279811"/>
                  <a:gd name="connsiteY5" fmla="*/ 250346 h 329340"/>
                  <a:gd name="connsiteX6" fmla="*/ 136184 w 279811"/>
                  <a:gd name="connsiteY6" fmla="*/ 280240 h 329340"/>
                  <a:gd name="connsiteX7" fmla="*/ 74604 w 279811"/>
                  <a:gd name="connsiteY7" fmla="*/ 320596 h 329340"/>
                  <a:gd name="connsiteX8" fmla="*/ 41421 w 279811"/>
                  <a:gd name="connsiteY8" fmla="*/ 310133 h 329340"/>
                  <a:gd name="connsiteX9" fmla="*/ 4653 w 279811"/>
                  <a:gd name="connsiteY9" fmla="*/ 250346 h 329340"/>
                  <a:gd name="connsiteX10" fmla="*/ -130 w 279811"/>
                  <a:gd name="connsiteY10" fmla="*/ 214474 h 329340"/>
                  <a:gd name="connsiteX11" fmla="*/ 21393 w 279811"/>
                  <a:gd name="connsiteY11" fmla="*/ 117918 h 329340"/>
                  <a:gd name="connsiteX12" fmla="*/ 79387 w 279811"/>
                  <a:gd name="connsiteY12" fmla="*/ 48564 h 329340"/>
                  <a:gd name="connsiteX13" fmla="*/ 127216 w 279811"/>
                  <a:gd name="connsiteY13" fmla="*/ 33318 h 329340"/>
                  <a:gd name="connsiteX14" fmla="*/ 172057 w 279811"/>
                  <a:gd name="connsiteY14" fmla="*/ 46172 h 329340"/>
                  <a:gd name="connsiteX15" fmla="*/ 178035 w 279811"/>
                  <a:gd name="connsiteY15" fmla="*/ 47966 h 329340"/>
                  <a:gd name="connsiteX16" fmla="*/ 189395 w 279811"/>
                  <a:gd name="connsiteY16" fmla="*/ 33916 h 329340"/>
                  <a:gd name="connsiteX17" fmla="*/ 202548 w 279811"/>
                  <a:gd name="connsiteY17" fmla="*/ 12991 h 329340"/>
                  <a:gd name="connsiteX18" fmla="*/ 227958 w 279811"/>
                  <a:gd name="connsiteY18" fmla="*/ -163 h 329340"/>
                  <a:gd name="connsiteX19" fmla="*/ 241111 w 279811"/>
                  <a:gd name="connsiteY19" fmla="*/ 2229 h 329340"/>
                  <a:gd name="connsiteX20" fmla="*/ 259046 w 279811"/>
                  <a:gd name="connsiteY20" fmla="*/ 25845 h 329340"/>
                  <a:gd name="connsiteX21" fmla="*/ 268612 w 279811"/>
                  <a:gd name="connsiteY21" fmla="*/ 92807 h 329340"/>
                  <a:gd name="connsiteX22" fmla="*/ 279673 w 279811"/>
                  <a:gd name="connsiteY22" fmla="*/ 275756 h 329340"/>
                  <a:gd name="connsiteX23" fmla="*/ 279673 w 279811"/>
                  <a:gd name="connsiteY23" fmla="*/ 285322 h 329340"/>
                  <a:gd name="connsiteX24" fmla="*/ 265324 w 279811"/>
                  <a:gd name="connsiteY24" fmla="*/ 315215 h 329340"/>
                  <a:gd name="connsiteX25" fmla="*/ 217195 w 279811"/>
                  <a:gd name="connsiteY25" fmla="*/ 328967 h 329340"/>
                  <a:gd name="connsiteX26" fmla="*/ 97621 w 279811"/>
                  <a:gd name="connsiteY26" fmla="*/ 236894 h 329340"/>
                  <a:gd name="connsiteX27" fmla="*/ 146348 w 279811"/>
                  <a:gd name="connsiteY27" fmla="*/ 177107 h 329340"/>
                  <a:gd name="connsiteX28" fmla="*/ 171458 w 279811"/>
                  <a:gd name="connsiteY28" fmla="*/ 104166 h 329340"/>
                  <a:gd name="connsiteX29" fmla="*/ 148141 w 279811"/>
                  <a:gd name="connsiteY29" fmla="*/ 91611 h 329340"/>
                  <a:gd name="connsiteX30" fmla="*/ 103600 w 279811"/>
                  <a:gd name="connsiteY30" fmla="*/ 121505 h 329340"/>
                  <a:gd name="connsiteX31" fmla="*/ 78191 w 279811"/>
                  <a:gd name="connsiteY31" fmla="*/ 186673 h 329340"/>
                  <a:gd name="connsiteX32" fmla="*/ 78191 w 279811"/>
                  <a:gd name="connsiteY32" fmla="*/ 201321 h 329340"/>
                  <a:gd name="connsiteX33" fmla="*/ 91941 w 279811"/>
                  <a:gd name="connsiteY33" fmla="*/ 234503 h 329340"/>
                  <a:gd name="connsiteX34" fmla="*/ 97323 w 279811"/>
                  <a:gd name="connsiteY34" fmla="*/ 236894 h 329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279811" h="329340">
                    <a:moveTo>
                      <a:pt x="217195" y="328967"/>
                    </a:moveTo>
                    <a:cubicBezTo>
                      <a:pt x="196001" y="331178"/>
                      <a:pt x="177049" y="315783"/>
                      <a:pt x="174867" y="294589"/>
                    </a:cubicBezTo>
                    <a:cubicBezTo>
                      <a:pt x="174806" y="294200"/>
                      <a:pt x="174776" y="293782"/>
                      <a:pt x="174747" y="293393"/>
                    </a:cubicBezTo>
                    <a:cubicBezTo>
                      <a:pt x="172714" y="281435"/>
                      <a:pt x="171697" y="269328"/>
                      <a:pt x="171758" y="257222"/>
                    </a:cubicBezTo>
                    <a:cubicBezTo>
                      <a:pt x="171758" y="241079"/>
                      <a:pt x="171758" y="232709"/>
                      <a:pt x="168170" y="232709"/>
                    </a:cubicBezTo>
                    <a:cubicBezTo>
                      <a:pt x="164583" y="232709"/>
                      <a:pt x="161892" y="238688"/>
                      <a:pt x="155017" y="250346"/>
                    </a:cubicBezTo>
                    <a:cubicBezTo>
                      <a:pt x="149427" y="260719"/>
                      <a:pt x="143119" y="270704"/>
                      <a:pt x="136184" y="280240"/>
                    </a:cubicBezTo>
                    <a:cubicBezTo>
                      <a:pt x="123569" y="303019"/>
                      <a:pt x="100521" y="318145"/>
                      <a:pt x="74604" y="320596"/>
                    </a:cubicBezTo>
                    <a:cubicBezTo>
                      <a:pt x="62676" y="320985"/>
                      <a:pt x="50957" y="317308"/>
                      <a:pt x="41421" y="310133"/>
                    </a:cubicBezTo>
                    <a:cubicBezTo>
                      <a:pt x="22618" y="295067"/>
                      <a:pt x="9615" y="273932"/>
                      <a:pt x="4653" y="250346"/>
                    </a:cubicBezTo>
                    <a:cubicBezTo>
                      <a:pt x="1514" y="238658"/>
                      <a:pt x="-71" y="226581"/>
                      <a:pt x="-130" y="214474"/>
                    </a:cubicBezTo>
                    <a:cubicBezTo>
                      <a:pt x="-100" y="181113"/>
                      <a:pt x="7254" y="148140"/>
                      <a:pt x="21393" y="117918"/>
                    </a:cubicBezTo>
                    <a:cubicBezTo>
                      <a:pt x="33500" y="89608"/>
                      <a:pt x="53649" y="65484"/>
                      <a:pt x="79387" y="48564"/>
                    </a:cubicBezTo>
                    <a:cubicBezTo>
                      <a:pt x="93556" y="39028"/>
                      <a:pt x="110147" y="33737"/>
                      <a:pt x="127216" y="33318"/>
                    </a:cubicBezTo>
                    <a:cubicBezTo>
                      <a:pt x="143030" y="33647"/>
                      <a:pt x="158485" y="38071"/>
                      <a:pt x="172057" y="46172"/>
                    </a:cubicBezTo>
                    <a:cubicBezTo>
                      <a:pt x="173879" y="47219"/>
                      <a:pt x="175942" y="47847"/>
                      <a:pt x="178035" y="47966"/>
                    </a:cubicBezTo>
                    <a:cubicBezTo>
                      <a:pt x="181622" y="47966"/>
                      <a:pt x="185210" y="43183"/>
                      <a:pt x="189395" y="33916"/>
                    </a:cubicBezTo>
                    <a:cubicBezTo>
                      <a:pt x="192354" y="26144"/>
                      <a:pt x="196838" y="19029"/>
                      <a:pt x="202548" y="12991"/>
                    </a:cubicBezTo>
                    <a:cubicBezTo>
                      <a:pt x="208825" y="5278"/>
                      <a:pt x="218033" y="495"/>
                      <a:pt x="227958" y="-163"/>
                    </a:cubicBezTo>
                    <a:cubicBezTo>
                      <a:pt x="232411" y="226"/>
                      <a:pt x="236806" y="1033"/>
                      <a:pt x="241111" y="2229"/>
                    </a:cubicBezTo>
                    <a:cubicBezTo>
                      <a:pt x="247687" y="2229"/>
                      <a:pt x="253666" y="11496"/>
                      <a:pt x="259046" y="25845"/>
                    </a:cubicBezTo>
                    <a:cubicBezTo>
                      <a:pt x="264189" y="47847"/>
                      <a:pt x="267387" y="70237"/>
                      <a:pt x="268612" y="92807"/>
                    </a:cubicBezTo>
                    <a:cubicBezTo>
                      <a:pt x="276176" y="172533"/>
                      <a:pt x="279883" y="233516"/>
                      <a:pt x="279673" y="275756"/>
                    </a:cubicBezTo>
                    <a:lnTo>
                      <a:pt x="279673" y="285322"/>
                    </a:lnTo>
                    <a:cubicBezTo>
                      <a:pt x="279434" y="296891"/>
                      <a:pt x="274203" y="307802"/>
                      <a:pt x="265324" y="315215"/>
                    </a:cubicBezTo>
                    <a:cubicBezTo>
                      <a:pt x="251394" y="325319"/>
                      <a:pt x="234354" y="330192"/>
                      <a:pt x="217195" y="328967"/>
                    </a:cubicBezTo>
                    <a:close/>
                    <a:moveTo>
                      <a:pt x="97621" y="236894"/>
                    </a:moveTo>
                    <a:cubicBezTo>
                      <a:pt x="113166" y="236894"/>
                      <a:pt x="129608" y="216865"/>
                      <a:pt x="146348" y="177107"/>
                    </a:cubicBezTo>
                    <a:cubicBezTo>
                      <a:pt x="157647" y="153909"/>
                      <a:pt x="166078" y="129396"/>
                      <a:pt x="171458" y="104166"/>
                    </a:cubicBezTo>
                    <a:cubicBezTo>
                      <a:pt x="171458" y="95796"/>
                      <a:pt x="163687" y="91611"/>
                      <a:pt x="148141" y="91611"/>
                    </a:cubicBezTo>
                    <a:cubicBezTo>
                      <a:pt x="129099" y="93165"/>
                      <a:pt x="112240" y="104495"/>
                      <a:pt x="103600" y="121505"/>
                    </a:cubicBezTo>
                    <a:cubicBezTo>
                      <a:pt x="90746" y="141264"/>
                      <a:pt x="82107" y="163445"/>
                      <a:pt x="78191" y="186673"/>
                    </a:cubicBezTo>
                    <a:cubicBezTo>
                      <a:pt x="77922" y="191546"/>
                      <a:pt x="77922" y="196448"/>
                      <a:pt x="78191" y="201321"/>
                    </a:cubicBezTo>
                    <a:cubicBezTo>
                      <a:pt x="76875" y="213995"/>
                      <a:pt x="82047" y="226491"/>
                      <a:pt x="91941" y="234503"/>
                    </a:cubicBezTo>
                    <a:cubicBezTo>
                      <a:pt x="93467" y="235788"/>
                      <a:pt x="95350" y="236625"/>
                      <a:pt x="97323" y="236894"/>
                    </a:cubicBezTo>
                    <a:close/>
                  </a:path>
                </a:pathLst>
              </a:custGeom>
              <a:solidFill>
                <a:srgbClr val="FFFFFF"/>
              </a:solidFill>
              <a:ln w="89877" cap="rnd">
                <a:solidFill>
                  <a:srgbClr val="FFFFFF"/>
                </a:solidFill>
                <a:prstDash val="solid"/>
                <a:round/>
              </a:ln>
            </p:spPr>
            <p:txBody>
              <a:bodyPr rtlCol="0" anchor="ctr"/>
              <a:lstStyle/>
              <a:p>
                <a:endParaRPr lang="fr-FR"/>
              </a:p>
            </p:txBody>
          </p:sp>
          <p:sp>
            <p:nvSpPr>
              <p:cNvPr id="176" name="Graphique 7">
                <a:extLst>
                  <a:ext uri="{FF2B5EF4-FFF2-40B4-BE49-F238E27FC236}">
                    <a16:creationId xmlns:a16="http://schemas.microsoft.com/office/drawing/2014/main" id="{90B995D8-10DA-4D34-8C4B-A67D4C92A036}"/>
                  </a:ext>
                </a:extLst>
              </p:cNvPr>
              <p:cNvSpPr/>
              <p:nvPr/>
            </p:nvSpPr>
            <p:spPr>
              <a:xfrm>
                <a:off x="8344275" y="931140"/>
                <a:ext cx="305295" cy="376463"/>
              </a:xfrm>
              <a:custGeom>
                <a:avLst/>
                <a:gdLst>
                  <a:gd name="connsiteX0" fmla="*/ 45922 w 305295"/>
                  <a:gd name="connsiteY0" fmla="*/ 376199 h 376463"/>
                  <a:gd name="connsiteX1" fmla="*/ 35459 w 305295"/>
                  <a:gd name="connsiteY1" fmla="*/ 376199 h 376463"/>
                  <a:gd name="connsiteX2" fmla="*/ 13039 w 305295"/>
                  <a:gd name="connsiteY2" fmla="*/ 359757 h 376463"/>
                  <a:gd name="connsiteX3" fmla="*/ -114 w 305295"/>
                  <a:gd name="connsiteY3" fmla="*/ 320896 h 376463"/>
                  <a:gd name="connsiteX4" fmla="*/ -114 w 305295"/>
                  <a:gd name="connsiteY4" fmla="*/ 188467 h 376463"/>
                  <a:gd name="connsiteX5" fmla="*/ 16327 w 305295"/>
                  <a:gd name="connsiteY5" fmla="*/ 20763 h 376463"/>
                  <a:gd name="connsiteX6" fmla="*/ 48313 w 305295"/>
                  <a:gd name="connsiteY6" fmla="*/ -162 h 376463"/>
                  <a:gd name="connsiteX7" fmla="*/ 91360 w 305295"/>
                  <a:gd name="connsiteY7" fmla="*/ 65305 h 376463"/>
                  <a:gd name="connsiteX8" fmla="*/ 91360 w 305295"/>
                  <a:gd name="connsiteY8" fmla="*/ 81148 h 376463"/>
                  <a:gd name="connsiteX9" fmla="*/ 205554 w 305295"/>
                  <a:gd name="connsiteY9" fmla="*/ 11197 h 376463"/>
                  <a:gd name="connsiteX10" fmla="*/ 243518 w 305295"/>
                  <a:gd name="connsiteY10" fmla="*/ 16877 h 376463"/>
                  <a:gd name="connsiteX11" fmla="*/ 294935 w 305295"/>
                  <a:gd name="connsiteY11" fmla="*/ 131669 h 376463"/>
                  <a:gd name="connsiteX12" fmla="*/ 305099 w 305295"/>
                  <a:gd name="connsiteY12" fmla="*/ 243770 h 376463"/>
                  <a:gd name="connsiteX13" fmla="*/ 291348 w 305295"/>
                  <a:gd name="connsiteY13" fmla="*/ 328369 h 376463"/>
                  <a:gd name="connsiteX14" fmla="*/ 242621 w 305295"/>
                  <a:gd name="connsiteY14" fmla="*/ 364241 h 376463"/>
                  <a:gd name="connsiteX15" fmla="*/ 209141 w 305295"/>
                  <a:gd name="connsiteY15" fmla="*/ 350789 h 376463"/>
                  <a:gd name="connsiteX16" fmla="*/ 193596 w 305295"/>
                  <a:gd name="connsiteY16" fmla="*/ 320896 h 376463"/>
                  <a:gd name="connsiteX17" fmla="*/ 190906 w 305295"/>
                  <a:gd name="connsiteY17" fmla="*/ 291002 h 376463"/>
                  <a:gd name="connsiteX18" fmla="*/ 195091 w 305295"/>
                  <a:gd name="connsiteY18" fmla="*/ 244069 h 376463"/>
                  <a:gd name="connsiteX19" fmla="*/ 198379 w 305295"/>
                  <a:gd name="connsiteY19" fmla="*/ 191157 h 376463"/>
                  <a:gd name="connsiteX20" fmla="*/ 173268 w 305295"/>
                  <a:gd name="connsiteY20" fmla="*/ 104167 h 376463"/>
                  <a:gd name="connsiteX21" fmla="*/ 148756 w 305295"/>
                  <a:gd name="connsiteY21" fmla="*/ 123298 h 376463"/>
                  <a:gd name="connsiteX22" fmla="*/ 107204 w 305295"/>
                  <a:gd name="connsiteY22" fmla="*/ 265293 h 376463"/>
                  <a:gd name="connsiteX23" fmla="*/ 95546 w 305295"/>
                  <a:gd name="connsiteY23" fmla="*/ 325081 h 376463"/>
                  <a:gd name="connsiteX24" fmla="*/ 76413 w 305295"/>
                  <a:gd name="connsiteY24" fmla="*/ 365138 h 376463"/>
                  <a:gd name="connsiteX25" fmla="*/ 45922 w 305295"/>
                  <a:gd name="connsiteY25" fmla="*/ 376199 h 376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305295" h="376463">
                    <a:moveTo>
                      <a:pt x="45922" y="376199"/>
                    </a:moveTo>
                    <a:lnTo>
                      <a:pt x="35459" y="376199"/>
                    </a:lnTo>
                    <a:cubicBezTo>
                      <a:pt x="26162" y="373807"/>
                      <a:pt x="18121" y="367918"/>
                      <a:pt x="13039" y="359757"/>
                    </a:cubicBezTo>
                    <a:cubicBezTo>
                      <a:pt x="4220" y="348757"/>
                      <a:pt x="-442" y="335005"/>
                      <a:pt x="-114" y="320896"/>
                    </a:cubicBezTo>
                    <a:lnTo>
                      <a:pt x="-114" y="188467"/>
                    </a:lnTo>
                    <a:cubicBezTo>
                      <a:pt x="-114" y="95198"/>
                      <a:pt x="5357" y="39297"/>
                      <a:pt x="16327" y="20763"/>
                    </a:cubicBezTo>
                    <a:cubicBezTo>
                      <a:pt x="21828" y="7999"/>
                      <a:pt x="34413" y="-222"/>
                      <a:pt x="48313" y="-162"/>
                    </a:cubicBezTo>
                    <a:cubicBezTo>
                      <a:pt x="74411" y="-162"/>
                      <a:pt x="88759" y="21660"/>
                      <a:pt x="91360" y="65305"/>
                    </a:cubicBezTo>
                    <a:cubicBezTo>
                      <a:pt x="91360" y="70387"/>
                      <a:pt x="91360" y="75768"/>
                      <a:pt x="91360" y="81148"/>
                    </a:cubicBezTo>
                    <a:cubicBezTo>
                      <a:pt x="133211" y="34514"/>
                      <a:pt x="171266" y="11197"/>
                      <a:pt x="205554" y="11197"/>
                    </a:cubicBezTo>
                    <a:cubicBezTo>
                      <a:pt x="218318" y="12303"/>
                      <a:pt x="230992" y="14216"/>
                      <a:pt x="243518" y="16877"/>
                    </a:cubicBezTo>
                    <a:cubicBezTo>
                      <a:pt x="264444" y="20763"/>
                      <a:pt x="281782" y="59027"/>
                      <a:pt x="294935" y="131669"/>
                    </a:cubicBezTo>
                    <a:cubicBezTo>
                      <a:pt x="301870" y="168617"/>
                      <a:pt x="305278" y="206164"/>
                      <a:pt x="305099" y="243770"/>
                    </a:cubicBezTo>
                    <a:cubicBezTo>
                      <a:pt x="305787" y="272587"/>
                      <a:pt x="301123" y="301255"/>
                      <a:pt x="291348" y="328369"/>
                    </a:cubicBezTo>
                    <a:cubicBezTo>
                      <a:pt x="285220" y="350042"/>
                      <a:pt x="265161" y="364809"/>
                      <a:pt x="242621" y="364241"/>
                    </a:cubicBezTo>
                    <a:cubicBezTo>
                      <a:pt x="230186" y="364062"/>
                      <a:pt x="218258" y="359279"/>
                      <a:pt x="209141" y="350789"/>
                    </a:cubicBezTo>
                    <a:cubicBezTo>
                      <a:pt x="200621" y="342957"/>
                      <a:pt x="195121" y="332375"/>
                      <a:pt x="193596" y="320896"/>
                    </a:cubicBezTo>
                    <a:cubicBezTo>
                      <a:pt x="191922" y="311031"/>
                      <a:pt x="191026" y="301016"/>
                      <a:pt x="190906" y="291002"/>
                    </a:cubicBezTo>
                    <a:cubicBezTo>
                      <a:pt x="191295" y="275278"/>
                      <a:pt x="192700" y="259613"/>
                      <a:pt x="195091" y="244069"/>
                    </a:cubicBezTo>
                    <a:cubicBezTo>
                      <a:pt x="197542" y="226551"/>
                      <a:pt x="198648" y="208854"/>
                      <a:pt x="198379" y="191157"/>
                    </a:cubicBezTo>
                    <a:cubicBezTo>
                      <a:pt x="198379" y="133163"/>
                      <a:pt x="190008" y="104167"/>
                      <a:pt x="173268" y="104167"/>
                    </a:cubicBezTo>
                    <a:cubicBezTo>
                      <a:pt x="166393" y="104167"/>
                      <a:pt x="158321" y="110444"/>
                      <a:pt x="148756" y="123298"/>
                    </a:cubicBezTo>
                    <a:cubicBezTo>
                      <a:pt x="124721" y="167033"/>
                      <a:pt x="110552" y="215490"/>
                      <a:pt x="107204" y="265293"/>
                    </a:cubicBezTo>
                    <a:cubicBezTo>
                      <a:pt x="104304" y="285412"/>
                      <a:pt x="100418" y="305351"/>
                      <a:pt x="95546" y="325081"/>
                    </a:cubicBezTo>
                    <a:cubicBezTo>
                      <a:pt x="92765" y="339878"/>
                      <a:pt x="86158" y="353689"/>
                      <a:pt x="76413" y="365138"/>
                    </a:cubicBezTo>
                    <a:cubicBezTo>
                      <a:pt x="68282" y="373000"/>
                      <a:pt x="57192" y="377006"/>
                      <a:pt x="45922" y="376199"/>
                    </a:cubicBezTo>
                    <a:close/>
                  </a:path>
                </a:pathLst>
              </a:custGeom>
              <a:solidFill>
                <a:srgbClr val="FFFFFF"/>
              </a:solidFill>
              <a:ln w="89877" cap="rnd">
                <a:solidFill>
                  <a:srgbClr val="FFFFFF"/>
                </a:solidFill>
                <a:prstDash val="solid"/>
                <a:round/>
              </a:ln>
            </p:spPr>
            <p:txBody>
              <a:bodyPr rtlCol="0" anchor="ctr"/>
              <a:lstStyle/>
              <a:p>
                <a:endParaRPr lang="fr-FR"/>
              </a:p>
            </p:txBody>
          </p:sp>
          <p:sp>
            <p:nvSpPr>
              <p:cNvPr id="177" name="Graphique 7">
                <a:extLst>
                  <a:ext uri="{FF2B5EF4-FFF2-40B4-BE49-F238E27FC236}">
                    <a16:creationId xmlns:a16="http://schemas.microsoft.com/office/drawing/2014/main" id="{90B995D8-10DA-4D34-8C4B-A67D4C92A036}"/>
                  </a:ext>
                </a:extLst>
              </p:cNvPr>
              <p:cNvSpPr/>
              <p:nvPr/>
            </p:nvSpPr>
            <p:spPr>
              <a:xfrm>
                <a:off x="8682332" y="927852"/>
                <a:ext cx="322963" cy="528886"/>
              </a:xfrm>
              <a:custGeom>
                <a:avLst/>
                <a:gdLst>
                  <a:gd name="connsiteX0" fmla="*/ 142816 w 322963"/>
                  <a:gd name="connsiteY0" fmla="*/ 528656 h 528886"/>
                  <a:gd name="connsiteX1" fmla="*/ 73164 w 322963"/>
                  <a:gd name="connsiteY1" fmla="*/ 514008 h 528886"/>
                  <a:gd name="connsiteX2" fmla="*/ 26829 w 322963"/>
                  <a:gd name="connsiteY2" fmla="*/ 473951 h 528886"/>
                  <a:gd name="connsiteX3" fmla="*/ 2914 w 322963"/>
                  <a:gd name="connsiteY3" fmla="*/ 414163 h 528886"/>
                  <a:gd name="connsiteX4" fmla="*/ 2914 w 322963"/>
                  <a:gd name="connsiteY4" fmla="*/ 402505 h 528886"/>
                  <a:gd name="connsiteX5" fmla="*/ 6202 w 322963"/>
                  <a:gd name="connsiteY5" fmla="*/ 386064 h 528886"/>
                  <a:gd name="connsiteX6" fmla="*/ 17264 w 322963"/>
                  <a:gd name="connsiteY6" fmla="*/ 377693 h 528886"/>
                  <a:gd name="connsiteX7" fmla="*/ 30118 w 322963"/>
                  <a:gd name="connsiteY7" fmla="*/ 385166 h 528886"/>
                  <a:gd name="connsiteX8" fmla="*/ 39085 w 322963"/>
                  <a:gd name="connsiteY8" fmla="*/ 404000 h 528886"/>
                  <a:gd name="connsiteX9" fmla="*/ 64196 w 322963"/>
                  <a:gd name="connsiteY9" fmla="*/ 443160 h 528886"/>
                  <a:gd name="connsiteX10" fmla="*/ 116509 w 322963"/>
                  <a:gd name="connsiteY10" fmla="*/ 469467 h 528886"/>
                  <a:gd name="connsiteX11" fmla="*/ 144909 w 322963"/>
                  <a:gd name="connsiteY11" fmla="*/ 464086 h 528886"/>
                  <a:gd name="connsiteX12" fmla="*/ 183472 w 322963"/>
                  <a:gd name="connsiteY12" fmla="*/ 416555 h 528886"/>
                  <a:gd name="connsiteX13" fmla="*/ 208283 w 322963"/>
                  <a:gd name="connsiteY13" fmla="*/ 262303 h 528886"/>
                  <a:gd name="connsiteX14" fmla="*/ 206789 w 322963"/>
                  <a:gd name="connsiteY14" fmla="*/ 250645 h 528886"/>
                  <a:gd name="connsiteX15" fmla="*/ 204397 w 322963"/>
                  <a:gd name="connsiteY15" fmla="*/ 250645 h 528886"/>
                  <a:gd name="connsiteX16" fmla="*/ 201109 w 322963"/>
                  <a:gd name="connsiteY16" fmla="*/ 253336 h 528886"/>
                  <a:gd name="connsiteX17" fmla="*/ 191842 w 322963"/>
                  <a:gd name="connsiteY17" fmla="*/ 262603 h 528886"/>
                  <a:gd name="connsiteX18" fmla="*/ 88409 w 322963"/>
                  <a:gd name="connsiteY18" fmla="*/ 311628 h 528886"/>
                  <a:gd name="connsiteX19" fmla="*/ 86616 w 322963"/>
                  <a:gd name="connsiteY19" fmla="*/ 311628 h 528886"/>
                  <a:gd name="connsiteX20" fmla="*/ 22943 w 322963"/>
                  <a:gd name="connsiteY20" fmla="*/ 276952 h 528886"/>
                  <a:gd name="connsiteX21" fmla="*/ -75 w 322963"/>
                  <a:gd name="connsiteY21" fmla="*/ 200125 h 528886"/>
                  <a:gd name="connsiteX22" fmla="*/ 29818 w 322963"/>
                  <a:gd name="connsiteY22" fmla="*/ 116124 h 528886"/>
                  <a:gd name="connsiteX23" fmla="*/ 124282 w 322963"/>
                  <a:gd name="connsiteY23" fmla="*/ 64109 h 528886"/>
                  <a:gd name="connsiteX24" fmla="*/ 144012 w 322963"/>
                  <a:gd name="connsiteY24" fmla="*/ 62315 h 528886"/>
                  <a:gd name="connsiteX25" fmla="*/ 191543 w 322963"/>
                  <a:gd name="connsiteY25" fmla="*/ 76664 h 528886"/>
                  <a:gd name="connsiteX26" fmla="*/ 207386 w 322963"/>
                  <a:gd name="connsiteY26" fmla="*/ 82045 h 528886"/>
                  <a:gd name="connsiteX27" fmla="*/ 219045 w 322963"/>
                  <a:gd name="connsiteY27" fmla="*/ 60821 h 528886"/>
                  <a:gd name="connsiteX28" fmla="*/ 235187 w 322963"/>
                  <a:gd name="connsiteY28" fmla="*/ 15083 h 528886"/>
                  <a:gd name="connsiteX29" fmla="*/ 261194 w 322963"/>
                  <a:gd name="connsiteY29" fmla="*/ -163 h 528886"/>
                  <a:gd name="connsiteX30" fmla="*/ 309622 w 322963"/>
                  <a:gd name="connsiteY30" fmla="*/ 71283 h 528886"/>
                  <a:gd name="connsiteX31" fmla="*/ 322775 w 322963"/>
                  <a:gd name="connsiteY31" fmla="*/ 196837 h 528886"/>
                  <a:gd name="connsiteX32" fmla="*/ 319786 w 322963"/>
                  <a:gd name="connsiteY32" fmla="*/ 265293 h 528886"/>
                  <a:gd name="connsiteX33" fmla="*/ 304241 w 322963"/>
                  <a:gd name="connsiteY33" fmla="*/ 354974 h 528886"/>
                  <a:gd name="connsiteX34" fmla="*/ 270760 w 322963"/>
                  <a:gd name="connsiteY34" fmla="*/ 441965 h 528886"/>
                  <a:gd name="connsiteX35" fmla="*/ 217849 w 322963"/>
                  <a:gd name="connsiteY35" fmla="*/ 503844 h 528886"/>
                  <a:gd name="connsiteX36" fmla="*/ 142816 w 322963"/>
                  <a:gd name="connsiteY36" fmla="*/ 528656 h 528886"/>
                  <a:gd name="connsiteX37" fmla="*/ 110232 w 322963"/>
                  <a:gd name="connsiteY37" fmla="*/ 253634 h 528886"/>
                  <a:gd name="connsiteX38" fmla="*/ 149393 w 322963"/>
                  <a:gd name="connsiteY38" fmla="*/ 236595 h 528886"/>
                  <a:gd name="connsiteX39" fmla="*/ 179286 w 322963"/>
                  <a:gd name="connsiteY39" fmla="*/ 196538 h 528886"/>
                  <a:gd name="connsiteX40" fmla="*/ 189749 w 322963"/>
                  <a:gd name="connsiteY40" fmla="*/ 156181 h 528886"/>
                  <a:gd name="connsiteX41" fmla="*/ 158062 w 322963"/>
                  <a:gd name="connsiteY41" fmla="*/ 131968 h 528886"/>
                  <a:gd name="connsiteX42" fmla="*/ 118005 w 322963"/>
                  <a:gd name="connsiteY42" fmla="*/ 145718 h 528886"/>
                  <a:gd name="connsiteX43" fmla="*/ 88111 w 322963"/>
                  <a:gd name="connsiteY43" fmla="*/ 200424 h 528886"/>
                  <a:gd name="connsiteX44" fmla="*/ 86318 w 322963"/>
                  <a:gd name="connsiteY44" fmla="*/ 216267 h 528886"/>
                  <a:gd name="connsiteX45" fmla="*/ 110232 w 322963"/>
                  <a:gd name="connsiteY45" fmla="*/ 253634 h 528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322963" h="528886">
                    <a:moveTo>
                      <a:pt x="142816" y="528656"/>
                    </a:moveTo>
                    <a:cubicBezTo>
                      <a:pt x="118752" y="529374"/>
                      <a:pt x="94897" y="524351"/>
                      <a:pt x="73164" y="514008"/>
                    </a:cubicBezTo>
                    <a:cubicBezTo>
                      <a:pt x="54600" y="504771"/>
                      <a:pt x="38667" y="490990"/>
                      <a:pt x="26829" y="473951"/>
                    </a:cubicBezTo>
                    <a:cubicBezTo>
                      <a:pt x="14692" y="455955"/>
                      <a:pt x="6532" y="435567"/>
                      <a:pt x="2914" y="414163"/>
                    </a:cubicBezTo>
                    <a:cubicBezTo>
                      <a:pt x="2466" y="410277"/>
                      <a:pt x="2466" y="406391"/>
                      <a:pt x="2914" y="402505"/>
                    </a:cubicBezTo>
                    <a:cubicBezTo>
                      <a:pt x="3004" y="396855"/>
                      <a:pt x="4110" y="391295"/>
                      <a:pt x="6202" y="386064"/>
                    </a:cubicBezTo>
                    <a:cubicBezTo>
                      <a:pt x="7548" y="381071"/>
                      <a:pt x="12092" y="377633"/>
                      <a:pt x="17264" y="377693"/>
                    </a:cubicBezTo>
                    <a:cubicBezTo>
                      <a:pt x="22554" y="377783"/>
                      <a:pt x="27427" y="380623"/>
                      <a:pt x="30118" y="385166"/>
                    </a:cubicBezTo>
                    <a:cubicBezTo>
                      <a:pt x="33914" y="391026"/>
                      <a:pt x="36933" y="397363"/>
                      <a:pt x="39085" y="404000"/>
                    </a:cubicBezTo>
                    <a:cubicBezTo>
                      <a:pt x="44526" y="418707"/>
                      <a:pt x="53105" y="432070"/>
                      <a:pt x="64196" y="443160"/>
                    </a:cubicBezTo>
                    <a:cubicBezTo>
                      <a:pt x="77260" y="458765"/>
                      <a:pt x="96182" y="468271"/>
                      <a:pt x="116509" y="469467"/>
                    </a:cubicBezTo>
                    <a:cubicBezTo>
                      <a:pt x="126136" y="468659"/>
                      <a:pt x="135672" y="466866"/>
                      <a:pt x="144909" y="464086"/>
                    </a:cubicBezTo>
                    <a:cubicBezTo>
                      <a:pt x="158869" y="460289"/>
                      <a:pt x="171723" y="444446"/>
                      <a:pt x="183472" y="416555"/>
                    </a:cubicBezTo>
                    <a:cubicBezTo>
                      <a:pt x="201587" y="367230"/>
                      <a:pt x="210017" y="314827"/>
                      <a:pt x="208283" y="262303"/>
                    </a:cubicBezTo>
                    <a:cubicBezTo>
                      <a:pt x="208283" y="254531"/>
                      <a:pt x="208283" y="250645"/>
                      <a:pt x="206789" y="250645"/>
                    </a:cubicBezTo>
                    <a:cubicBezTo>
                      <a:pt x="206011" y="250436"/>
                      <a:pt x="205174" y="250436"/>
                      <a:pt x="204397" y="250645"/>
                    </a:cubicBezTo>
                    <a:lnTo>
                      <a:pt x="201109" y="253336"/>
                    </a:lnTo>
                    <a:cubicBezTo>
                      <a:pt x="197790" y="256205"/>
                      <a:pt x="194711" y="259284"/>
                      <a:pt x="191842" y="262603"/>
                    </a:cubicBezTo>
                    <a:cubicBezTo>
                      <a:pt x="166491" y="293662"/>
                      <a:pt x="128497" y="311658"/>
                      <a:pt x="88409" y="311628"/>
                    </a:cubicBezTo>
                    <a:lnTo>
                      <a:pt x="86616" y="311628"/>
                    </a:lnTo>
                    <a:cubicBezTo>
                      <a:pt x="61147" y="310612"/>
                      <a:pt x="37621" y="297788"/>
                      <a:pt x="22943" y="276952"/>
                    </a:cubicBezTo>
                    <a:cubicBezTo>
                      <a:pt x="7189" y="254502"/>
                      <a:pt x="-882" y="227537"/>
                      <a:pt x="-75" y="200125"/>
                    </a:cubicBezTo>
                    <a:cubicBezTo>
                      <a:pt x="403" y="169603"/>
                      <a:pt x="10926" y="140098"/>
                      <a:pt x="29818" y="116124"/>
                    </a:cubicBezTo>
                    <a:cubicBezTo>
                      <a:pt x="53494" y="87336"/>
                      <a:pt x="87304" y="68712"/>
                      <a:pt x="124282" y="64109"/>
                    </a:cubicBezTo>
                    <a:cubicBezTo>
                      <a:pt x="130798" y="62973"/>
                      <a:pt x="137405" y="62375"/>
                      <a:pt x="144012" y="62315"/>
                    </a:cubicBezTo>
                    <a:cubicBezTo>
                      <a:pt x="160812" y="62943"/>
                      <a:pt x="177193" y="67875"/>
                      <a:pt x="191543" y="76664"/>
                    </a:cubicBezTo>
                    <a:cubicBezTo>
                      <a:pt x="196385" y="79593"/>
                      <a:pt x="201766" y="81417"/>
                      <a:pt x="207386" y="82045"/>
                    </a:cubicBezTo>
                    <a:cubicBezTo>
                      <a:pt x="213066" y="82045"/>
                      <a:pt x="216952" y="74871"/>
                      <a:pt x="219045" y="60821"/>
                    </a:cubicBezTo>
                    <a:cubicBezTo>
                      <a:pt x="220868" y="44529"/>
                      <a:pt x="226398" y="28894"/>
                      <a:pt x="235187" y="15083"/>
                    </a:cubicBezTo>
                    <a:cubicBezTo>
                      <a:pt x="240478" y="5696"/>
                      <a:pt x="250403" y="-133"/>
                      <a:pt x="261194" y="-163"/>
                    </a:cubicBezTo>
                    <a:cubicBezTo>
                      <a:pt x="281821" y="-163"/>
                      <a:pt x="297963" y="23752"/>
                      <a:pt x="309622" y="71283"/>
                    </a:cubicBezTo>
                    <a:cubicBezTo>
                      <a:pt x="319009" y="112447"/>
                      <a:pt x="323403" y="154597"/>
                      <a:pt x="322775" y="196837"/>
                    </a:cubicBezTo>
                    <a:cubicBezTo>
                      <a:pt x="322775" y="215669"/>
                      <a:pt x="322775" y="238389"/>
                      <a:pt x="319786" y="265293"/>
                    </a:cubicBezTo>
                    <a:cubicBezTo>
                      <a:pt x="317125" y="295575"/>
                      <a:pt x="311924" y="325559"/>
                      <a:pt x="304241" y="354974"/>
                    </a:cubicBezTo>
                    <a:cubicBezTo>
                      <a:pt x="296738" y="385256"/>
                      <a:pt x="285498" y="414463"/>
                      <a:pt x="270760" y="441965"/>
                    </a:cubicBezTo>
                    <a:cubicBezTo>
                      <a:pt x="257727" y="466119"/>
                      <a:pt x="239701" y="487223"/>
                      <a:pt x="217849" y="503844"/>
                    </a:cubicBezTo>
                    <a:cubicBezTo>
                      <a:pt x="196385" y="520376"/>
                      <a:pt x="169930" y="529135"/>
                      <a:pt x="142816" y="528656"/>
                    </a:cubicBezTo>
                    <a:close/>
                    <a:moveTo>
                      <a:pt x="110232" y="253634"/>
                    </a:moveTo>
                    <a:cubicBezTo>
                      <a:pt x="125029" y="253365"/>
                      <a:pt x="139109" y="247237"/>
                      <a:pt x="149393" y="236595"/>
                    </a:cubicBezTo>
                    <a:cubicBezTo>
                      <a:pt x="161799" y="225265"/>
                      <a:pt x="171962" y="211664"/>
                      <a:pt x="179286" y="196538"/>
                    </a:cubicBezTo>
                    <a:cubicBezTo>
                      <a:pt x="185683" y="184012"/>
                      <a:pt x="189241" y="170231"/>
                      <a:pt x="189749" y="156181"/>
                    </a:cubicBezTo>
                    <a:cubicBezTo>
                      <a:pt x="189749" y="140039"/>
                      <a:pt x="179286" y="131968"/>
                      <a:pt x="158062" y="131968"/>
                    </a:cubicBezTo>
                    <a:cubicBezTo>
                      <a:pt x="143683" y="132655"/>
                      <a:pt x="129782" y="137408"/>
                      <a:pt x="118005" y="145718"/>
                    </a:cubicBezTo>
                    <a:cubicBezTo>
                      <a:pt x="100995" y="159111"/>
                      <a:pt x="90203" y="178871"/>
                      <a:pt x="88111" y="200424"/>
                    </a:cubicBezTo>
                    <a:cubicBezTo>
                      <a:pt x="86945" y="205625"/>
                      <a:pt x="86347" y="210947"/>
                      <a:pt x="86318" y="216267"/>
                    </a:cubicBezTo>
                    <a:cubicBezTo>
                      <a:pt x="84524" y="241079"/>
                      <a:pt x="92894" y="253634"/>
                      <a:pt x="110232" y="253634"/>
                    </a:cubicBezTo>
                    <a:close/>
                  </a:path>
                </a:pathLst>
              </a:custGeom>
              <a:solidFill>
                <a:srgbClr val="FFFFFF"/>
              </a:solidFill>
              <a:ln w="89877" cap="rnd">
                <a:solidFill>
                  <a:srgbClr val="FFFFFF"/>
                </a:solidFill>
                <a:prstDash val="solid"/>
                <a:round/>
              </a:ln>
            </p:spPr>
            <p:txBody>
              <a:bodyPr rtlCol="0" anchor="ctr"/>
              <a:lstStyle/>
              <a:p>
                <a:endParaRPr lang="fr-FR"/>
              </a:p>
            </p:txBody>
          </p:sp>
          <p:sp>
            <p:nvSpPr>
              <p:cNvPr id="178" name="Graphique 7">
                <a:extLst>
                  <a:ext uri="{FF2B5EF4-FFF2-40B4-BE49-F238E27FC236}">
                    <a16:creationId xmlns:a16="http://schemas.microsoft.com/office/drawing/2014/main" id="{90B995D8-10DA-4D34-8C4B-A67D4C92A036}"/>
                  </a:ext>
                </a:extLst>
              </p:cNvPr>
              <p:cNvSpPr/>
              <p:nvPr/>
            </p:nvSpPr>
            <p:spPr>
              <a:xfrm>
                <a:off x="9211493" y="766131"/>
                <a:ext cx="338100" cy="540478"/>
              </a:xfrm>
              <a:custGeom>
                <a:avLst/>
                <a:gdLst>
                  <a:gd name="connsiteX0" fmla="*/ 173262 w 338100"/>
                  <a:gd name="connsiteY0" fmla="*/ 406687 h 540478"/>
                  <a:gd name="connsiteX1" fmla="*/ 171767 w 338100"/>
                  <a:gd name="connsiteY1" fmla="*/ 406687 h 540478"/>
                  <a:gd name="connsiteX2" fmla="*/ 129617 w 338100"/>
                  <a:gd name="connsiteY2" fmla="*/ 381277 h 540478"/>
                  <a:gd name="connsiteX3" fmla="*/ 120350 w 338100"/>
                  <a:gd name="connsiteY3" fmla="*/ 343312 h 540478"/>
                  <a:gd name="connsiteX4" fmla="*/ 124237 w 338100"/>
                  <a:gd name="connsiteY4" fmla="*/ 318500 h 540478"/>
                  <a:gd name="connsiteX5" fmla="*/ 177447 w 338100"/>
                  <a:gd name="connsiteY5" fmla="*/ 248549 h 540478"/>
                  <a:gd name="connsiteX6" fmla="*/ 220494 w 338100"/>
                  <a:gd name="connsiteY6" fmla="*/ 204008 h 540478"/>
                  <a:gd name="connsiteX7" fmla="*/ 239326 w 338100"/>
                  <a:gd name="connsiteY7" fmla="*/ 154085 h 540478"/>
                  <a:gd name="connsiteX8" fmla="*/ 229761 w 338100"/>
                  <a:gd name="connsiteY8" fmla="*/ 120306 h 540478"/>
                  <a:gd name="connsiteX9" fmla="*/ 206444 w 338100"/>
                  <a:gd name="connsiteY9" fmla="*/ 94298 h 540478"/>
                  <a:gd name="connsiteX10" fmla="*/ 172664 w 338100"/>
                  <a:gd name="connsiteY10" fmla="*/ 83835 h 540478"/>
                  <a:gd name="connsiteX11" fmla="*/ 112877 w 338100"/>
                  <a:gd name="connsiteY11" fmla="*/ 100875 h 540478"/>
                  <a:gd name="connsiteX12" fmla="*/ 85375 w 338100"/>
                  <a:gd name="connsiteY12" fmla="*/ 148406 h 540478"/>
                  <a:gd name="connsiteX13" fmla="*/ 94044 w 338100"/>
                  <a:gd name="connsiteY13" fmla="*/ 178299 h 540478"/>
                  <a:gd name="connsiteX14" fmla="*/ 113175 w 338100"/>
                  <a:gd name="connsiteY14" fmla="*/ 193545 h 540478"/>
                  <a:gd name="connsiteX15" fmla="*/ 126329 w 338100"/>
                  <a:gd name="connsiteY15" fmla="*/ 202812 h 540478"/>
                  <a:gd name="connsiteX16" fmla="*/ 130514 w 338100"/>
                  <a:gd name="connsiteY16" fmla="*/ 214470 h 540478"/>
                  <a:gd name="connsiteX17" fmla="*/ 112877 w 338100"/>
                  <a:gd name="connsiteY17" fmla="*/ 235097 h 540478"/>
                  <a:gd name="connsiteX18" fmla="*/ 82984 w 338100"/>
                  <a:gd name="connsiteY18" fmla="*/ 240478 h 540478"/>
                  <a:gd name="connsiteX19" fmla="*/ 78500 w 338100"/>
                  <a:gd name="connsiteY19" fmla="*/ 240478 h 540478"/>
                  <a:gd name="connsiteX20" fmla="*/ 11837 w 338100"/>
                  <a:gd name="connsiteY20" fmla="*/ 199822 h 540478"/>
                  <a:gd name="connsiteX21" fmla="*/ -120 w 338100"/>
                  <a:gd name="connsiteY21" fmla="*/ 149303 h 540478"/>
                  <a:gd name="connsiteX22" fmla="*/ 7353 w 338100"/>
                  <a:gd name="connsiteY22" fmla="*/ 101473 h 540478"/>
                  <a:gd name="connsiteX23" fmla="*/ 57275 w 338100"/>
                  <a:gd name="connsiteY23" fmla="*/ 34511 h 540478"/>
                  <a:gd name="connsiteX24" fmla="*/ 173561 w 338100"/>
                  <a:gd name="connsiteY24" fmla="*/ 133 h 540478"/>
                  <a:gd name="connsiteX25" fmla="*/ 284166 w 338100"/>
                  <a:gd name="connsiteY25" fmla="*/ 37201 h 540478"/>
                  <a:gd name="connsiteX26" fmla="*/ 337676 w 338100"/>
                  <a:gd name="connsiteY26" fmla="*/ 160363 h 540478"/>
                  <a:gd name="connsiteX27" fmla="*/ 316153 w 338100"/>
                  <a:gd name="connsiteY27" fmla="*/ 238087 h 540478"/>
                  <a:gd name="connsiteX28" fmla="*/ 259953 w 338100"/>
                  <a:gd name="connsiteY28" fmla="*/ 303255 h 540478"/>
                  <a:gd name="connsiteX29" fmla="*/ 236337 w 338100"/>
                  <a:gd name="connsiteY29" fmla="*/ 327768 h 540478"/>
                  <a:gd name="connsiteX30" fmla="*/ 217205 w 338100"/>
                  <a:gd name="connsiteY30" fmla="*/ 365434 h 540478"/>
                  <a:gd name="connsiteX31" fmla="*/ 206145 w 338100"/>
                  <a:gd name="connsiteY31" fmla="*/ 393832 h 540478"/>
                  <a:gd name="connsiteX32" fmla="*/ 173262 w 338100"/>
                  <a:gd name="connsiteY32" fmla="*/ 406687 h 540478"/>
                  <a:gd name="connsiteX33" fmla="*/ 168778 w 338100"/>
                  <a:gd name="connsiteY33" fmla="*/ 540312 h 540478"/>
                  <a:gd name="connsiteX34" fmla="*/ 166685 w 338100"/>
                  <a:gd name="connsiteY34" fmla="*/ 540312 h 540478"/>
                  <a:gd name="connsiteX35" fmla="*/ 133204 w 338100"/>
                  <a:gd name="connsiteY35" fmla="*/ 528055 h 540478"/>
                  <a:gd name="connsiteX36" fmla="*/ 116763 w 338100"/>
                  <a:gd name="connsiteY36" fmla="*/ 491585 h 540478"/>
                  <a:gd name="connsiteX37" fmla="*/ 130813 w 338100"/>
                  <a:gd name="connsiteY37" fmla="*/ 454816 h 540478"/>
                  <a:gd name="connsiteX38" fmla="*/ 166685 w 338100"/>
                  <a:gd name="connsiteY38" fmla="*/ 439271 h 540478"/>
                  <a:gd name="connsiteX39" fmla="*/ 200764 w 338100"/>
                  <a:gd name="connsiteY39" fmla="*/ 452723 h 540478"/>
                  <a:gd name="connsiteX40" fmla="*/ 216608 w 338100"/>
                  <a:gd name="connsiteY40" fmla="*/ 490389 h 540478"/>
                  <a:gd name="connsiteX41" fmla="*/ 203454 w 338100"/>
                  <a:gd name="connsiteY41" fmla="*/ 524468 h 540478"/>
                  <a:gd name="connsiteX42" fmla="*/ 168778 w 338100"/>
                  <a:gd name="connsiteY42" fmla="*/ 540312 h 540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338100" h="540478">
                    <a:moveTo>
                      <a:pt x="173262" y="406687"/>
                    </a:moveTo>
                    <a:lnTo>
                      <a:pt x="171767" y="406687"/>
                    </a:lnTo>
                    <a:cubicBezTo>
                      <a:pt x="153890" y="407464"/>
                      <a:pt x="137300" y="397450"/>
                      <a:pt x="129617" y="381277"/>
                    </a:cubicBezTo>
                    <a:cubicBezTo>
                      <a:pt x="123788" y="369469"/>
                      <a:pt x="120620" y="356495"/>
                      <a:pt x="120350" y="343312"/>
                    </a:cubicBezTo>
                    <a:cubicBezTo>
                      <a:pt x="120768" y="334942"/>
                      <a:pt x="122084" y="326602"/>
                      <a:pt x="124237" y="318500"/>
                    </a:cubicBezTo>
                    <a:cubicBezTo>
                      <a:pt x="134909" y="290580"/>
                      <a:pt x="153382" y="266306"/>
                      <a:pt x="177447" y="248549"/>
                    </a:cubicBezTo>
                    <a:cubicBezTo>
                      <a:pt x="193081" y="234978"/>
                      <a:pt x="207460" y="220091"/>
                      <a:pt x="220494" y="204008"/>
                    </a:cubicBezTo>
                    <a:cubicBezTo>
                      <a:pt x="232391" y="190047"/>
                      <a:pt x="239028" y="172410"/>
                      <a:pt x="239326" y="154085"/>
                    </a:cubicBezTo>
                    <a:cubicBezTo>
                      <a:pt x="238908" y="142218"/>
                      <a:pt x="235620" y="130619"/>
                      <a:pt x="229761" y="120306"/>
                    </a:cubicBezTo>
                    <a:cubicBezTo>
                      <a:pt x="224140" y="109902"/>
                      <a:pt x="216159" y="100994"/>
                      <a:pt x="206444" y="94298"/>
                    </a:cubicBezTo>
                    <a:cubicBezTo>
                      <a:pt x="196639" y="87213"/>
                      <a:pt x="184771" y="83536"/>
                      <a:pt x="172664" y="83835"/>
                    </a:cubicBezTo>
                    <a:cubicBezTo>
                      <a:pt x="151469" y="83327"/>
                      <a:pt x="130634" y="89276"/>
                      <a:pt x="112877" y="100875"/>
                    </a:cubicBezTo>
                    <a:cubicBezTo>
                      <a:pt x="96137" y="110949"/>
                      <a:pt x="85763" y="128885"/>
                      <a:pt x="85375" y="148406"/>
                    </a:cubicBezTo>
                    <a:cubicBezTo>
                      <a:pt x="84777" y="159078"/>
                      <a:pt x="87826" y="169600"/>
                      <a:pt x="94044" y="178299"/>
                    </a:cubicBezTo>
                    <a:cubicBezTo>
                      <a:pt x="99305" y="184637"/>
                      <a:pt x="105821" y="189838"/>
                      <a:pt x="113175" y="193545"/>
                    </a:cubicBezTo>
                    <a:cubicBezTo>
                      <a:pt x="118078" y="195817"/>
                      <a:pt x="122533" y="198956"/>
                      <a:pt x="126329" y="202812"/>
                    </a:cubicBezTo>
                    <a:cubicBezTo>
                      <a:pt x="129378" y="205891"/>
                      <a:pt x="130903" y="210166"/>
                      <a:pt x="130514" y="214470"/>
                    </a:cubicBezTo>
                    <a:cubicBezTo>
                      <a:pt x="130514" y="223737"/>
                      <a:pt x="124834" y="230613"/>
                      <a:pt x="112877" y="235097"/>
                    </a:cubicBezTo>
                    <a:cubicBezTo>
                      <a:pt x="103341" y="238744"/>
                      <a:pt x="93207" y="240568"/>
                      <a:pt x="82984" y="240478"/>
                    </a:cubicBezTo>
                    <a:lnTo>
                      <a:pt x="78500" y="240478"/>
                    </a:lnTo>
                    <a:cubicBezTo>
                      <a:pt x="50519" y="240149"/>
                      <a:pt x="24960" y="224545"/>
                      <a:pt x="11837" y="199822"/>
                    </a:cubicBezTo>
                    <a:cubicBezTo>
                      <a:pt x="3766" y="184218"/>
                      <a:pt x="-359" y="166880"/>
                      <a:pt x="-120" y="149303"/>
                    </a:cubicBezTo>
                    <a:cubicBezTo>
                      <a:pt x="657" y="133130"/>
                      <a:pt x="3167" y="117107"/>
                      <a:pt x="7353" y="101473"/>
                    </a:cubicBezTo>
                    <a:cubicBezTo>
                      <a:pt x="16470" y="74419"/>
                      <a:pt x="33958" y="50982"/>
                      <a:pt x="57275" y="34511"/>
                    </a:cubicBezTo>
                    <a:cubicBezTo>
                      <a:pt x="90875" y="9908"/>
                      <a:pt x="131978" y="-2258"/>
                      <a:pt x="173561" y="133"/>
                    </a:cubicBezTo>
                    <a:cubicBezTo>
                      <a:pt x="213618" y="-644"/>
                      <a:pt x="252689" y="12449"/>
                      <a:pt x="284166" y="37201"/>
                    </a:cubicBezTo>
                    <a:cubicBezTo>
                      <a:pt x="320756" y="67274"/>
                      <a:pt x="340666" y="113101"/>
                      <a:pt x="337676" y="160363"/>
                    </a:cubicBezTo>
                    <a:cubicBezTo>
                      <a:pt x="338364" y="187836"/>
                      <a:pt x="330891" y="214889"/>
                      <a:pt x="316153" y="238087"/>
                    </a:cubicBezTo>
                    <a:cubicBezTo>
                      <a:pt x="300040" y="261942"/>
                      <a:pt x="281178" y="283824"/>
                      <a:pt x="259953" y="303255"/>
                    </a:cubicBezTo>
                    <a:cubicBezTo>
                      <a:pt x="251643" y="310997"/>
                      <a:pt x="243751" y="319158"/>
                      <a:pt x="236337" y="327768"/>
                    </a:cubicBezTo>
                    <a:cubicBezTo>
                      <a:pt x="226741" y="338409"/>
                      <a:pt x="220135" y="351414"/>
                      <a:pt x="217205" y="365434"/>
                    </a:cubicBezTo>
                    <a:cubicBezTo>
                      <a:pt x="215591" y="375568"/>
                      <a:pt x="211794" y="385253"/>
                      <a:pt x="206145" y="393832"/>
                    </a:cubicBezTo>
                    <a:cubicBezTo>
                      <a:pt x="198193" y="403578"/>
                      <a:pt x="185727" y="408480"/>
                      <a:pt x="173262" y="406687"/>
                    </a:cubicBezTo>
                    <a:close/>
                    <a:moveTo>
                      <a:pt x="168778" y="540312"/>
                    </a:moveTo>
                    <a:lnTo>
                      <a:pt x="166685" y="540312"/>
                    </a:lnTo>
                    <a:cubicBezTo>
                      <a:pt x="154398" y="540461"/>
                      <a:pt x="142501" y="536096"/>
                      <a:pt x="133204" y="528055"/>
                    </a:cubicBezTo>
                    <a:cubicBezTo>
                      <a:pt x="122711" y="518848"/>
                      <a:pt x="116733" y="505545"/>
                      <a:pt x="116763" y="491585"/>
                    </a:cubicBezTo>
                    <a:cubicBezTo>
                      <a:pt x="116554" y="477983"/>
                      <a:pt x="121576" y="464800"/>
                      <a:pt x="130813" y="454816"/>
                    </a:cubicBezTo>
                    <a:cubicBezTo>
                      <a:pt x="139840" y="444532"/>
                      <a:pt x="152994" y="438823"/>
                      <a:pt x="166685" y="439271"/>
                    </a:cubicBezTo>
                    <a:cubicBezTo>
                      <a:pt x="179360" y="439092"/>
                      <a:pt x="191617" y="443934"/>
                      <a:pt x="200764" y="452723"/>
                    </a:cubicBezTo>
                    <a:cubicBezTo>
                      <a:pt x="211017" y="462558"/>
                      <a:pt x="216757" y="476190"/>
                      <a:pt x="216608" y="490389"/>
                    </a:cubicBezTo>
                    <a:cubicBezTo>
                      <a:pt x="216727" y="503004"/>
                      <a:pt x="212003" y="515201"/>
                      <a:pt x="203454" y="524468"/>
                    </a:cubicBezTo>
                    <a:cubicBezTo>
                      <a:pt x="194666" y="534422"/>
                      <a:pt x="182051" y="540162"/>
                      <a:pt x="168778" y="540312"/>
                    </a:cubicBezTo>
                    <a:close/>
                  </a:path>
                </a:pathLst>
              </a:custGeom>
              <a:solidFill>
                <a:srgbClr val="FFFFFF"/>
              </a:solidFill>
              <a:ln w="89877" cap="rnd">
                <a:solidFill>
                  <a:srgbClr val="FFFFFF"/>
                </a:solidFill>
                <a:prstDash val="solid"/>
                <a:round/>
              </a:ln>
            </p:spPr>
            <p:txBody>
              <a:bodyPr rtlCol="0" anchor="ctr"/>
              <a:lstStyle/>
              <a:p>
                <a:endParaRPr lang="fr-FR"/>
              </a:p>
            </p:txBody>
          </p:sp>
        </p:grpSp>
        <p:pic>
          <p:nvPicPr>
            <p:cNvPr id="4" name="Graphique 3">
              <a:extLst>
                <a:ext uri="{FF2B5EF4-FFF2-40B4-BE49-F238E27FC236}">
                  <a16:creationId xmlns:a16="http://schemas.microsoft.com/office/drawing/2014/main" id="{3E86EA4F-266A-4C88-B157-7D76213A0DA6}"/>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2643296" y="767324"/>
              <a:ext cx="6905406" cy="687554"/>
            </a:xfrm>
            <a:prstGeom prst="rect">
              <a:avLst/>
            </a:prstGeom>
          </p:spPr>
        </p:pic>
      </p:grpSp>
      <p:grpSp>
        <p:nvGrpSpPr>
          <p:cNvPr id="5" name="Groupe 4">
            <a:extLst>
              <a:ext uri="{FF2B5EF4-FFF2-40B4-BE49-F238E27FC236}">
                <a16:creationId xmlns:a16="http://schemas.microsoft.com/office/drawing/2014/main" id="{B4739DB0-14E8-43C8-903C-720C3D47035F}"/>
              </a:ext>
            </a:extLst>
          </p:cNvPr>
          <p:cNvGrpSpPr/>
          <p:nvPr/>
        </p:nvGrpSpPr>
        <p:grpSpPr>
          <a:xfrm>
            <a:off x="256623" y="197281"/>
            <a:ext cx="11661115" cy="6497999"/>
            <a:chOff x="256623" y="197281"/>
            <a:chExt cx="11661115" cy="6497999"/>
          </a:xfrm>
        </p:grpSpPr>
        <p:pic>
          <p:nvPicPr>
            <p:cNvPr id="6" name="Image 5">
              <a:extLst>
                <a:ext uri="{FF2B5EF4-FFF2-40B4-BE49-F238E27FC236}">
                  <a16:creationId xmlns:a16="http://schemas.microsoft.com/office/drawing/2014/main" id="{A4351B6F-5F9A-44C7-BFD8-4B81B3A42F5A}"/>
                </a:ext>
              </a:extLst>
            </p:cNvPr>
            <p:cNvPicPr>
              <a:picLocks noChangeAspect="1"/>
            </p:cNvPicPr>
            <p:nvPr/>
          </p:nvPicPr>
          <p:blipFill rotWithShape="1">
            <a:blip r:embed="rId4" cstate="hqprint">
              <a:extLst>
                <a:ext uri="{28A0092B-C50C-407E-A947-70E740481C1C}">
                  <a14:useLocalDpi xmlns:a14="http://schemas.microsoft.com/office/drawing/2010/main" val="0"/>
                </a:ext>
              </a:extLst>
            </a:blip>
            <a:srcRect l="11078" t="11152" r="10477" b="11930"/>
            <a:stretch/>
          </p:blipFill>
          <p:spPr>
            <a:xfrm>
              <a:off x="256623" y="197281"/>
              <a:ext cx="891252" cy="873888"/>
            </a:xfrm>
            <a:prstGeom prst="ellipse">
              <a:avLst/>
            </a:prstGeom>
          </p:spPr>
        </p:pic>
        <p:sp>
          <p:nvSpPr>
            <p:cNvPr id="7" name="Forme libre : forme 6">
              <a:extLst>
                <a:ext uri="{FF2B5EF4-FFF2-40B4-BE49-F238E27FC236}">
                  <a16:creationId xmlns:a16="http://schemas.microsoft.com/office/drawing/2014/main" id="{5749F578-8793-456D-8938-A413B7B99A56}"/>
                </a:ext>
              </a:extLst>
            </p:cNvPr>
            <p:cNvSpPr/>
            <p:nvPr/>
          </p:nvSpPr>
          <p:spPr>
            <a:xfrm>
              <a:off x="10330851" y="6198391"/>
              <a:ext cx="1087243" cy="234000"/>
            </a:xfrm>
            <a:custGeom>
              <a:avLst/>
              <a:gdLst>
                <a:gd name="connsiteX0" fmla="*/ 19635 w 1087243"/>
                <a:gd name="connsiteY0" fmla="*/ 0 h 246390"/>
                <a:gd name="connsiteX1" fmla="*/ 945457 w 1087243"/>
                <a:gd name="connsiteY1" fmla="*/ 0 h 246390"/>
                <a:gd name="connsiteX2" fmla="*/ 965092 w 1087243"/>
                <a:gd name="connsiteY2" fmla="*/ 19635 h 246390"/>
                <a:gd name="connsiteX3" fmla="*/ 965092 w 1087243"/>
                <a:gd name="connsiteY3" fmla="*/ 78700 h 246390"/>
                <a:gd name="connsiteX4" fmla="*/ 1087243 w 1087243"/>
                <a:gd name="connsiteY4" fmla="*/ 80962 h 246390"/>
                <a:gd name="connsiteX5" fmla="*/ 965092 w 1087243"/>
                <a:gd name="connsiteY5" fmla="*/ 154253 h 246390"/>
                <a:gd name="connsiteX6" fmla="*/ 965092 w 1087243"/>
                <a:gd name="connsiteY6" fmla="*/ 226755 h 246390"/>
                <a:gd name="connsiteX7" fmla="*/ 945457 w 1087243"/>
                <a:gd name="connsiteY7" fmla="*/ 246390 h 246390"/>
                <a:gd name="connsiteX8" fmla="*/ 19635 w 1087243"/>
                <a:gd name="connsiteY8" fmla="*/ 246390 h 246390"/>
                <a:gd name="connsiteX9" fmla="*/ 0 w 1087243"/>
                <a:gd name="connsiteY9" fmla="*/ 226755 h 246390"/>
                <a:gd name="connsiteX10" fmla="*/ 0 w 1087243"/>
                <a:gd name="connsiteY10" fmla="*/ 19635 h 246390"/>
                <a:gd name="connsiteX11" fmla="*/ 19635 w 1087243"/>
                <a:gd name="connsiteY11" fmla="*/ 0 h 246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87243" h="246390">
                  <a:moveTo>
                    <a:pt x="19635" y="0"/>
                  </a:moveTo>
                  <a:lnTo>
                    <a:pt x="945457" y="0"/>
                  </a:lnTo>
                  <a:cubicBezTo>
                    <a:pt x="956301" y="0"/>
                    <a:pt x="965092" y="8791"/>
                    <a:pt x="965092" y="19635"/>
                  </a:cubicBezTo>
                  <a:lnTo>
                    <a:pt x="965092" y="78700"/>
                  </a:lnTo>
                  <a:lnTo>
                    <a:pt x="1087243" y="80962"/>
                  </a:lnTo>
                  <a:lnTo>
                    <a:pt x="965092" y="154253"/>
                  </a:lnTo>
                  <a:lnTo>
                    <a:pt x="965092" y="226755"/>
                  </a:lnTo>
                  <a:cubicBezTo>
                    <a:pt x="965092" y="237599"/>
                    <a:pt x="956301" y="246390"/>
                    <a:pt x="945457" y="246390"/>
                  </a:cubicBezTo>
                  <a:lnTo>
                    <a:pt x="19635" y="246390"/>
                  </a:lnTo>
                  <a:cubicBezTo>
                    <a:pt x="8791" y="246390"/>
                    <a:pt x="0" y="237599"/>
                    <a:pt x="0" y="226755"/>
                  </a:cubicBezTo>
                  <a:lnTo>
                    <a:pt x="0" y="19635"/>
                  </a:lnTo>
                  <a:cubicBezTo>
                    <a:pt x="0" y="8791"/>
                    <a:pt x="8791" y="0"/>
                    <a:pt x="19635" y="0"/>
                  </a:cubicBezTo>
                  <a:close/>
                </a:path>
              </a:pathLst>
            </a:custGeom>
            <a:solidFill>
              <a:srgbClr val="FAE8C0"/>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fr-FR"/>
            </a:p>
          </p:txBody>
        </p:sp>
        <p:pic>
          <p:nvPicPr>
            <p:cNvPr id="9" name="Image 8" descr="Une image contenant texte&#10;&#10;Description générée automatiquement">
              <a:extLst>
                <a:ext uri="{FF2B5EF4-FFF2-40B4-BE49-F238E27FC236}">
                  <a16:creationId xmlns:a16="http://schemas.microsoft.com/office/drawing/2014/main" id="{4B9F008B-9D9D-4A82-8205-D9176A3A3D91}"/>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10328470" y="6028912"/>
              <a:ext cx="1589268" cy="666368"/>
            </a:xfrm>
            <a:prstGeom prst="rect">
              <a:avLst/>
            </a:prstGeom>
          </p:spPr>
        </p:pic>
      </p:grpSp>
      <p:sp>
        <p:nvSpPr>
          <p:cNvPr id="12" name="Graphique 2">
            <a:extLst>
              <a:ext uri="{FF2B5EF4-FFF2-40B4-BE49-F238E27FC236}">
                <a16:creationId xmlns:a16="http://schemas.microsoft.com/office/drawing/2014/main" id="{4EBEC409-D49C-4C9E-A1B8-ED92FBAB9177}"/>
              </a:ext>
            </a:extLst>
          </p:cNvPr>
          <p:cNvSpPr/>
          <p:nvPr/>
        </p:nvSpPr>
        <p:spPr>
          <a:xfrm>
            <a:off x="2928161" y="3082021"/>
            <a:ext cx="2488713" cy="2487535"/>
          </a:xfrm>
          <a:custGeom>
            <a:avLst/>
            <a:gdLst>
              <a:gd name="connsiteX0" fmla="*/ 1460513 w 2488713"/>
              <a:gd name="connsiteY0" fmla="*/ 80864 h 2487535"/>
              <a:gd name="connsiteX1" fmla="*/ 523358 w 2488713"/>
              <a:gd name="connsiteY1" fmla="*/ 201932 h 2487535"/>
              <a:gd name="connsiteX2" fmla="*/ 182097 w 2488713"/>
              <a:gd name="connsiteY2" fmla="*/ 1514785 h 2487535"/>
              <a:gd name="connsiteX3" fmla="*/ 2139 w 2488713"/>
              <a:gd name="connsiteY3" fmla="*/ 2092324 h 2487535"/>
              <a:gd name="connsiteX4" fmla="*/ 222094 w 2488713"/>
              <a:gd name="connsiteY4" fmla="*/ 2254525 h 2487535"/>
              <a:gd name="connsiteX5" fmla="*/ 142099 w 2488713"/>
              <a:gd name="connsiteY5" fmla="*/ 2265585 h 2487535"/>
              <a:gd name="connsiteX6" fmla="*/ 2084147 w 2488713"/>
              <a:gd name="connsiteY6" fmla="*/ 2193423 h 2487535"/>
              <a:gd name="connsiteX7" fmla="*/ 2001940 w 2488713"/>
              <a:gd name="connsiteY7" fmla="*/ 2207831 h 2487535"/>
              <a:gd name="connsiteX8" fmla="*/ 2488245 w 2488713"/>
              <a:gd name="connsiteY8" fmla="*/ 1767981 h 2487535"/>
              <a:gd name="connsiteX9" fmla="*/ 2301591 w 2488713"/>
              <a:gd name="connsiteY9" fmla="*/ 1479212 h 2487535"/>
              <a:gd name="connsiteX10" fmla="*/ 1460513 w 2488713"/>
              <a:gd name="connsiteY10" fmla="*/ 80864 h 2487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88713" h="2487535">
                <a:moveTo>
                  <a:pt x="1460513" y="80864"/>
                </a:moveTo>
                <a:cubicBezTo>
                  <a:pt x="1361686" y="4217"/>
                  <a:pt x="886562" y="-98974"/>
                  <a:pt x="523358" y="201932"/>
                </a:cubicBezTo>
                <a:cubicBezTo>
                  <a:pt x="-68947" y="692839"/>
                  <a:pt x="259819" y="1270438"/>
                  <a:pt x="182097" y="1514785"/>
                </a:cubicBezTo>
                <a:cubicBezTo>
                  <a:pt x="104374" y="1759133"/>
                  <a:pt x="-20042" y="1950151"/>
                  <a:pt x="2139" y="2092324"/>
                </a:cubicBezTo>
                <a:cubicBezTo>
                  <a:pt x="39924" y="2156774"/>
                  <a:pt x="122131" y="2238921"/>
                  <a:pt x="222094" y="2254525"/>
                </a:cubicBezTo>
                <a:cubicBezTo>
                  <a:pt x="222094" y="2254525"/>
                  <a:pt x="182097" y="2276706"/>
                  <a:pt x="142099" y="2265585"/>
                </a:cubicBezTo>
                <a:cubicBezTo>
                  <a:pt x="239850" y="2454451"/>
                  <a:pt x="1611474" y="2683254"/>
                  <a:pt x="2084147" y="2193423"/>
                </a:cubicBezTo>
                <a:lnTo>
                  <a:pt x="2001940" y="2207831"/>
                </a:lnTo>
                <a:cubicBezTo>
                  <a:pt x="2001940" y="2207831"/>
                  <a:pt x="2379074" y="1936819"/>
                  <a:pt x="2488245" y="1767981"/>
                </a:cubicBezTo>
                <a:cubicBezTo>
                  <a:pt x="2472641" y="1681351"/>
                  <a:pt x="2369569" y="1590953"/>
                  <a:pt x="2301591" y="1479212"/>
                </a:cubicBezTo>
                <a:cubicBezTo>
                  <a:pt x="2108062" y="1161566"/>
                  <a:pt x="2076554" y="127079"/>
                  <a:pt x="1460513" y="80864"/>
                </a:cubicBezTo>
              </a:path>
            </a:pathLst>
          </a:custGeom>
          <a:solidFill>
            <a:srgbClr val="313759"/>
          </a:solidFill>
          <a:ln w="5972" cap="flat">
            <a:noFill/>
            <a:prstDash val="solid"/>
            <a:miter/>
          </a:ln>
        </p:spPr>
        <p:txBody>
          <a:bodyPr rtlCol="0" anchor="ctr"/>
          <a:lstStyle/>
          <a:p>
            <a:endParaRPr lang="fr-FR"/>
          </a:p>
        </p:txBody>
      </p:sp>
      <p:sp>
        <p:nvSpPr>
          <p:cNvPr id="13" name="Graphique 2">
            <a:extLst>
              <a:ext uri="{FF2B5EF4-FFF2-40B4-BE49-F238E27FC236}">
                <a16:creationId xmlns:a16="http://schemas.microsoft.com/office/drawing/2014/main" id="{4EBEC409-D49C-4C9E-A1B8-ED92FBAB9177}"/>
              </a:ext>
            </a:extLst>
          </p:cNvPr>
          <p:cNvSpPr/>
          <p:nvPr/>
        </p:nvSpPr>
        <p:spPr>
          <a:xfrm>
            <a:off x="4407617" y="5292365"/>
            <a:ext cx="695975" cy="724636"/>
          </a:xfrm>
          <a:custGeom>
            <a:avLst/>
            <a:gdLst>
              <a:gd name="connsiteX0" fmla="*/ 638112 w 695975"/>
              <a:gd name="connsiteY0" fmla="*/ 683538 h 724636"/>
              <a:gd name="connsiteX1" fmla="*/ 695507 w 695975"/>
              <a:gd name="connsiteY1" fmla="*/ 490308 h 724636"/>
              <a:gd name="connsiteX2" fmla="*/ 454926 w 695975"/>
              <a:gd name="connsiteY2" fmla="*/ 118973 h 724636"/>
              <a:gd name="connsiteX3" fmla="*/ 124246 w 695975"/>
              <a:gd name="connsiteY3" fmla="*/ 1254 h 724636"/>
              <a:gd name="connsiteX4" fmla="*/ -469 w 695975"/>
              <a:gd name="connsiteY4" fmla="*/ 3167 h 724636"/>
              <a:gd name="connsiteX5" fmla="*/ 379894 w 695975"/>
              <a:gd name="connsiteY5" fmla="*/ 724372 h 724636"/>
              <a:gd name="connsiteX6" fmla="*/ 401656 w 695975"/>
              <a:gd name="connsiteY6" fmla="*/ 606892 h 724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95975" h="724636">
                <a:moveTo>
                  <a:pt x="638112" y="683538"/>
                </a:moveTo>
                <a:lnTo>
                  <a:pt x="695507" y="490308"/>
                </a:lnTo>
                <a:cubicBezTo>
                  <a:pt x="596620" y="299409"/>
                  <a:pt x="520751" y="166205"/>
                  <a:pt x="454926" y="118973"/>
                </a:cubicBezTo>
                <a:cubicBezTo>
                  <a:pt x="383899" y="67975"/>
                  <a:pt x="260500" y="7172"/>
                  <a:pt x="124246" y="1254"/>
                </a:cubicBezTo>
                <a:cubicBezTo>
                  <a:pt x="25538" y="-3051"/>
                  <a:pt x="-469" y="3167"/>
                  <a:pt x="-469" y="3167"/>
                </a:cubicBezTo>
                <a:cubicBezTo>
                  <a:pt x="-469" y="3167"/>
                  <a:pt x="183136" y="457545"/>
                  <a:pt x="379894" y="724372"/>
                </a:cubicBezTo>
                <a:lnTo>
                  <a:pt x="401656" y="606892"/>
                </a:lnTo>
                <a:close/>
              </a:path>
            </a:pathLst>
          </a:custGeom>
          <a:solidFill>
            <a:srgbClr val="C90630"/>
          </a:solidFill>
          <a:ln w="5972" cap="flat">
            <a:noFill/>
            <a:prstDash val="solid"/>
            <a:miter/>
          </a:ln>
        </p:spPr>
        <p:txBody>
          <a:bodyPr rtlCol="0" anchor="ctr"/>
          <a:lstStyle/>
          <a:p>
            <a:endParaRPr lang="fr-FR"/>
          </a:p>
        </p:txBody>
      </p:sp>
      <p:sp>
        <p:nvSpPr>
          <p:cNvPr id="14" name="Graphique 2">
            <a:extLst>
              <a:ext uri="{FF2B5EF4-FFF2-40B4-BE49-F238E27FC236}">
                <a16:creationId xmlns:a16="http://schemas.microsoft.com/office/drawing/2014/main" id="{4EBEC409-D49C-4C9E-A1B8-ED92FBAB9177}"/>
              </a:ext>
            </a:extLst>
          </p:cNvPr>
          <p:cNvSpPr/>
          <p:nvPr/>
        </p:nvSpPr>
        <p:spPr>
          <a:xfrm>
            <a:off x="4787681" y="5782937"/>
            <a:ext cx="441105" cy="401885"/>
          </a:xfrm>
          <a:custGeom>
            <a:avLst/>
            <a:gdLst>
              <a:gd name="connsiteX0" fmla="*/ 440637 w 441105"/>
              <a:gd name="connsiteY0" fmla="*/ 243127 h 401885"/>
              <a:gd name="connsiteX1" fmla="*/ 315085 w 441105"/>
              <a:gd name="connsiteY1" fmla="*/ -264 h 401885"/>
              <a:gd name="connsiteX2" fmla="*/ 258048 w 441105"/>
              <a:gd name="connsiteY2" fmla="*/ 192966 h 401885"/>
              <a:gd name="connsiteX3" fmla="*/ 21294 w 441105"/>
              <a:gd name="connsiteY3" fmla="*/ 116319 h 401885"/>
              <a:gd name="connsiteX4" fmla="*/ -469 w 441105"/>
              <a:gd name="connsiteY4" fmla="*/ 233800 h 401885"/>
              <a:gd name="connsiteX5" fmla="*/ 97820 w 441105"/>
              <a:gd name="connsiteY5" fmla="*/ 348351 h 401885"/>
              <a:gd name="connsiteX6" fmla="*/ 130643 w 441105"/>
              <a:gd name="connsiteY6" fmla="*/ 381951 h 401885"/>
              <a:gd name="connsiteX7" fmla="*/ 338043 w 441105"/>
              <a:gd name="connsiteY7" fmla="*/ 401621 h 401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1105" h="401885">
                <a:moveTo>
                  <a:pt x="440637" y="243127"/>
                </a:moveTo>
                <a:cubicBezTo>
                  <a:pt x="403390" y="172339"/>
                  <a:pt x="360044" y="86486"/>
                  <a:pt x="315085" y="-264"/>
                </a:cubicBezTo>
                <a:lnTo>
                  <a:pt x="258048" y="192966"/>
                </a:lnTo>
                <a:lnTo>
                  <a:pt x="21294" y="116319"/>
                </a:lnTo>
                <a:lnTo>
                  <a:pt x="-469" y="233800"/>
                </a:lnTo>
                <a:cubicBezTo>
                  <a:pt x="28946" y="274730"/>
                  <a:pt x="61835" y="313059"/>
                  <a:pt x="97820" y="348351"/>
                </a:cubicBezTo>
                <a:cubicBezTo>
                  <a:pt x="109359" y="359352"/>
                  <a:pt x="120181" y="370592"/>
                  <a:pt x="130643" y="381951"/>
                </a:cubicBezTo>
                <a:lnTo>
                  <a:pt x="338043" y="401621"/>
                </a:lnTo>
                <a:close/>
              </a:path>
            </a:pathLst>
          </a:custGeom>
          <a:solidFill>
            <a:srgbClr val="F2B602"/>
          </a:solidFill>
          <a:ln w="5972" cap="flat">
            <a:noFill/>
            <a:prstDash val="solid"/>
            <a:miter/>
          </a:ln>
        </p:spPr>
        <p:txBody>
          <a:bodyPr rtlCol="0" anchor="ctr"/>
          <a:lstStyle/>
          <a:p>
            <a:endParaRPr lang="fr-FR"/>
          </a:p>
        </p:txBody>
      </p:sp>
      <p:sp>
        <p:nvSpPr>
          <p:cNvPr id="15" name="Graphique 2">
            <a:extLst>
              <a:ext uri="{FF2B5EF4-FFF2-40B4-BE49-F238E27FC236}">
                <a16:creationId xmlns:a16="http://schemas.microsoft.com/office/drawing/2014/main" id="{4EBEC409-D49C-4C9E-A1B8-ED92FBAB9177}"/>
              </a:ext>
            </a:extLst>
          </p:cNvPr>
          <p:cNvSpPr/>
          <p:nvPr/>
        </p:nvSpPr>
        <p:spPr>
          <a:xfrm>
            <a:off x="5014212" y="6147576"/>
            <a:ext cx="346642" cy="405113"/>
          </a:xfrm>
          <a:custGeom>
            <a:avLst/>
            <a:gdLst>
              <a:gd name="connsiteX0" fmla="*/ 346174 w 346642"/>
              <a:gd name="connsiteY0" fmla="*/ 256339 h 405113"/>
              <a:gd name="connsiteX1" fmla="*/ 270125 w 346642"/>
              <a:gd name="connsiteY1" fmla="*/ -264 h 405113"/>
              <a:gd name="connsiteX2" fmla="*/ 183375 w 346642"/>
              <a:gd name="connsiteY2" fmla="*/ 185074 h 405113"/>
              <a:gd name="connsiteX3" fmla="*/ -469 w 346642"/>
              <a:gd name="connsiteY3" fmla="*/ 153028 h 405113"/>
              <a:gd name="connsiteX4" fmla="*/ 54714 w 346642"/>
              <a:gd name="connsiteY4" fmla="*/ 351042 h 405113"/>
              <a:gd name="connsiteX5" fmla="*/ 255238 w 346642"/>
              <a:gd name="connsiteY5" fmla="*/ 404849 h 405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6642" h="405113">
                <a:moveTo>
                  <a:pt x="346174" y="256339"/>
                </a:moveTo>
                <a:cubicBezTo>
                  <a:pt x="328692" y="168669"/>
                  <a:pt x="303235" y="82773"/>
                  <a:pt x="270125" y="-264"/>
                </a:cubicBezTo>
                <a:lnTo>
                  <a:pt x="183375" y="185074"/>
                </a:lnTo>
                <a:lnTo>
                  <a:pt x="-469" y="153028"/>
                </a:lnTo>
                <a:cubicBezTo>
                  <a:pt x="31188" y="214596"/>
                  <a:pt x="49967" y="281976"/>
                  <a:pt x="54714" y="351042"/>
                </a:cubicBezTo>
                <a:lnTo>
                  <a:pt x="255238" y="404849"/>
                </a:lnTo>
                <a:close/>
              </a:path>
            </a:pathLst>
          </a:custGeom>
          <a:solidFill>
            <a:srgbClr val="F2B602"/>
          </a:solidFill>
          <a:ln w="5972" cap="flat">
            <a:noFill/>
            <a:prstDash val="solid"/>
            <a:miter/>
          </a:ln>
        </p:spPr>
        <p:txBody>
          <a:bodyPr rtlCol="0" anchor="ctr"/>
          <a:lstStyle/>
          <a:p>
            <a:endParaRPr lang="fr-FR"/>
          </a:p>
        </p:txBody>
      </p:sp>
      <p:sp>
        <p:nvSpPr>
          <p:cNvPr id="16" name="Graphique 2">
            <a:extLst>
              <a:ext uri="{FF2B5EF4-FFF2-40B4-BE49-F238E27FC236}">
                <a16:creationId xmlns:a16="http://schemas.microsoft.com/office/drawing/2014/main" id="{4EBEC409-D49C-4C9E-A1B8-ED92FBAB9177}"/>
              </a:ext>
            </a:extLst>
          </p:cNvPr>
          <p:cNvSpPr/>
          <p:nvPr/>
        </p:nvSpPr>
        <p:spPr>
          <a:xfrm>
            <a:off x="4918793" y="6026329"/>
            <a:ext cx="366013" cy="306824"/>
          </a:xfrm>
          <a:custGeom>
            <a:avLst/>
            <a:gdLst>
              <a:gd name="connsiteX0" fmla="*/ 365545 w 366013"/>
              <a:gd name="connsiteY0" fmla="*/ 120983 h 306824"/>
              <a:gd name="connsiteX1" fmla="*/ 314726 w 366013"/>
              <a:gd name="connsiteY1" fmla="*/ 9600 h 306824"/>
              <a:gd name="connsiteX2" fmla="*/ 309525 w 366013"/>
              <a:gd name="connsiteY2" fmla="*/ -264 h 306824"/>
              <a:gd name="connsiteX3" fmla="*/ 206931 w 366013"/>
              <a:gd name="connsiteY3" fmla="*/ 158230 h 306824"/>
              <a:gd name="connsiteX4" fmla="*/ -469 w 366013"/>
              <a:gd name="connsiteY4" fmla="*/ 138560 h 306824"/>
              <a:gd name="connsiteX5" fmla="*/ 95190 w 366013"/>
              <a:gd name="connsiteY5" fmla="*/ 274514 h 306824"/>
              <a:gd name="connsiteX6" fmla="*/ 279034 w 366013"/>
              <a:gd name="connsiteY6" fmla="*/ 306560 h 306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6013" h="306824">
                <a:moveTo>
                  <a:pt x="365545" y="120983"/>
                </a:moveTo>
                <a:cubicBezTo>
                  <a:pt x="350550" y="83000"/>
                  <a:pt x="333589" y="45819"/>
                  <a:pt x="314726" y="9600"/>
                </a:cubicBezTo>
                <a:lnTo>
                  <a:pt x="309525" y="-264"/>
                </a:lnTo>
                <a:lnTo>
                  <a:pt x="206931" y="158230"/>
                </a:lnTo>
                <a:lnTo>
                  <a:pt x="-469" y="138560"/>
                </a:lnTo>
                <a:cubicBezTo>
                  <a:pt x="37466" y="179304"/>
                  <a:pt x="69655" y="225047"/>
                  <a:pt x="95190" y="274514"/>
                </a:cubicBezTo>
                <a:lnTo>
                  <a:pt x="279034" y="306560"/>
                </a:lnTo>
                <a:close/>
              </a:path>
            </a:pathLst>
          </a:custGeom>
          <a:solidFill>
            <a:srgbClr val="C90630"/>
          </a:solidFill>
          <a:ln w="5972" cap="flat">
            <a:noFill/>
            <a:prstDash val="solid"/>
            <a:miter/>
          </a:ln>
        </p:spPr>
        <p:txBody>
          <a:bodyPr rtlCol="0" anchor="ctr"/>
          <a:lstStyle/>
          <a:p>
            <a:endParaRPr lang="fr-FR"/>
          </a:p>
        </p:txBody>
      </p:sp>
      <p:sp>
        <p:nvSpPr>
          <p:cNvPr id="17" name="Graphique 2">
            <a:extLst>
              <a:ext uri="{FF2B5EF4-FFF2-40B4-BE49-F238E27FC236}">
                <a16:creationId xmlns:a16="http://schemas.microsoft.com/office/drawing/2014/main" id="{4EBEC409-D49C-4C9E-A1B8-ED92FBAB9177}"/>
              </a:ext>
            </a:extLst>
          </p:cNvPr>
          <p:cNvSpPr/>
          <p:nvPr/>
        </p:nvSpPr>
        <p:spPr>
          <a:xfrm>
            <a:off x="3786016" y="5319158"/>
            <a:ext cx="662017" cy="162551"/>
          </a:xfrm>
          <a:custGeom>
            <a:avLst/>
            <a:gdLst>
              <a:gd name="connsiteX0" fmla="*/ 337206 w 662017"/>
              <a:gd name="connsiteY0" fmla="*/ -190 h 162551"/>
              <a:gd name="connsiteX1" fmla="*/ -469 w 662017"/>
              <a:gd name="connsiteY1" fmla="*/ 70896 h 162551"/>
              <a:gd name="connsiteX2" fmla="*/ 661548 w 662017"/>
              <a:gd name="connsiteY2" fmla="*/ 104257 h 162551"/>
              <a:gd name="connsiteX3" fmla="*/ 337206 w 662017"/>
              <a:gd name="connsiteY3" fmla="*/ -190 h 162551"/>
            </a:gdLst>
            <a:ahLst/>
            <a:cxnLst>
              <a:cxn ang="0">
                <a:pos x="connsiteX0" y="connsiteY0"/>
              </a:cxn>
              <a:cxn ang="0">
                <a:pos x="connsiteX1" y="connsiteY1"/>
              </a:cxn>
              <a:cxn ang="0">
                <a:pos x="connsiteX2" y="connsiteY2"/>
              </a:cxn>
              <a:cxn ang="0">
                <a:pos x="connsiteX3" y="connsiteY3"/>
              </a:cxn>
            </a:cxnLst>
            <a:rect l="l" t="t" r="r" b="b"/>
            <a:pathLst>
              <a:path w="662017" h="162551">
                <a:moveTo>
                  <a:pt x="337206" y="-190"/>
                </a:moveTo>
                <a:cubicBezTo>
                  <a:pt x="254940" y="-2103"/>
                  <a:pt x="115039" y="33171"/>
                  <a:pt x="-469" y="70896"/>
                </a:cubicBezTo>
                <a:cubicBezTo>
                  <a:pt x="37316" y="126438"/>
                  <a:pt x="306117" y="226341"/>
                  <a:pt x="661548" y="104257"/>
                </a:cubicBezTo>
                <a:cubicBezTo>
                  <a:pt x="625975" y="48476"/>
                  <a:pt x="526012" y="4055"/>
                  <a:pt x="337206" y="-190"/>
                </a:cubicBezTo>
                <a:close/>
              </a:path>
            </a:pathLst>
          </a:custGeom>
          <a:solidFill>
            <a:srgbClr val="D19D82"/>
          </a:solidFill>
          <a:ln w="5972" cap="flat">
            <a:noFill/>
            <a:prstDash val="solid"/>
            <a:miter/>
          </a:ln>
        </p:spPr>
        <p:txBody>
          <a:bodyPr rtlCol="0" anchor="ctr"/>
          <a:lstStyle/>
          <a:p>
            <a:endParaRPr lang="fr-FR"/>
          </a:p>
        </p:txBody>
      </p:sp>
      <p:sp>
        <p:nvSpPr>
          <p:cNvPr id="18" name="Graphique 2">
            <a:extLst>
              <a:ext uri="{FF2B5EF4-FFF2-40B4-BE49-F238E27FC236}">
                <a16:creationId xmlns:a16="http://schemas.microsoft.com/office/drawing/2014/main" id="{4EBEC409-D49C-4C9E-A1B8-ED92FBAB9177}"/>
              </a:ext>
            </a:extLst>
          </p:cNvPr>
          <p:cNvSpPr/>
          <p:nvPr/>
        </p:nvSpPr>
        <p:spPr>
          <a:xfrm>
            <a:off x="4838978" y="4345748"/>
            <a:ext cx="173793" cy="344588"/>
          </a:xfrm>
          <a:custGeom>
            <a:avLst/>
            <a:gdLst>
              <a:gd name="connsiteX0" fmla="*/ 89929 w 173793"/>
              <a:gd name="connsiteY0" fmla="*/ 35706 h 344588"/>
              <a:gd name="connsiteX1" fmla="*/ 168369 w 173793"/>
              <a:gd name="connsiteY1" fmla="*/ 126642 h 344588"/>
              <a:gd name="connsiteX2" fmla="*/ -469 w 173793"/>
              <a:gd name="connsiteY2" fmla="*/ 344325 h 344588"/>
            </a:gdLst>
            <a:ahLst/>
            <a:cxnLst>
              <a:cxn ang="0">
                <a:pos x="connsiteX0" y="connsiteY0"/>
              </a:cxn>
              <a:cxn ang="0">
                <a:pos x="connsiteX1" y="connsiteY1"/>
              </a:cxn>
              <a:cxn ang="0">
                <a:pos x="connsiteX2" y="connsiteY2"/>
              </a:cxn>
            </a:cxnLst>
            <a:rect l="l" t="t" r="r" b="b"/>
            <a:pathLst>
              <a:path w="173793" h="344588">
                <a:moveTo>
                  <a:pt x="89929" y="35706"/>
                </a:moveTo>
                <a:cubicBezTo>
                  <a:pt x="106190" y="-28863"/>
                  <a:pt x="195033" y="-11107"/>
                  <a:pt x="168369" y="126642"/>
                </a:cubicBezTo>
                <a:cubicBezTo>
                  <a:pt x="141704" y="264390"/>
                  <a:pt x="-469" y="344325"/>
                  <a:pt x="-469" y="344325"/>
                </a:cubicBezTo>
                <a:close/>
              </a:path>
            </a:pathLst>
          </a:custGeom>
          <a:solidFill>
            <a:srgbClr val="D19D82"/>
          </a:solidFill>
          <a:ln w="5972" cap="flat">
            <a:noFill/>
            <a:prstDash val="solid"/>
            <a:miter/>
          </a:ln>
        </p:spPr>
        <p:txBody>
          <a:bodyPr rtlCol="0" anchor="ctr"/>
          <a:lstStyle/>
          <a:p>
            <a:endParaRPr lang="fr-FR"/>
          </a:p>
        </p:txBody>
      </p:sp>
      <p:sp>
        <p:nvSpPr>
          <p:cNvPr id="19" name="Graphique 2">
            <a:extLst>
              <a:ext uri="{FF2B5EF4-FFF2-40B4-BE49-F238E27FC236}">
                <a16:creationId xmlns:a16="http://schemas.microsoft.com/office/drawing/2014/main" id="{4EBEC409-D49C-4C9E-A1B8-ED92FBAB9177}"/>
              </a:ext>
            </a:extLst>
          </p:cNvPr>
          <p:cNvSpPr/>
          <p:nvPr/>
        </p:nvSpPr>
        <p:spPr>
          <a:xfrm>
            <a:off x="3315676" y="4546610"/>
            <a:ext cx="272626" cy="246883"/>
          </a:xfrm>
          <a:custGeom>
            <a:avLst/>
            <a:gdLst>
              <a:gd name="connsiteX0" fmla="*/ 95189 w 272626"/>
              <a:gd name="connsiteY0" fmla="*/ 12411 h 246883"/>
              <a:gd name="connsiteX1" fmla="*/ 30022 w 272626"/>
              <a:gd name="connsiteY1" fmla="*/ 167856 h 246883"/>
              <a:gd name="connsiteX2" fmla="*/ 272158 w 272626"/>
              <a:gd name="connsiteY2" fmla="*/ 238942 h 246883"/>
            </a:gdLst>
            <a:ahLst/>
            <a:cxnLst>
              <a:cxn ang="0">
                <a:pos x="connsiteX0" y="connsiteY0"/>
              </a:cxn>
              <a:cxn ang="0">
                <a:pos x="connsiteX1" y="connsiteY1"/>
              </a:cxn>
              <a:cxn ang="0">
                <a:pos x="connsiteX2" y="connsiteY2"/>
              </a:cxn>
            </a:cxnLst>
            <a:rect l="l" t="t" r="r" b="b"/>
            <a:pathLst>
              <a:path w="272626" h="246883">
                <a:moveTo>
                  <a:pt x="95189" y="12411"/>
                </a:moveTo>
                <a:cubicBezTo>
                  <a:pt x="41381" y="-34222"/>
                  <a:pt x="-47701" y="54620"/>
                  <a:pt x="30022" y="167856"/>
                </a:cubicBezTo>
                <a:cubicBezTo>
                  <a:pt x="107745" y="281092"/>
                  <a:pt x="272158" y="238942"/>
                  <a:pt x="272158" y="238942"/>
                </a:cubicBezTo>
                <a:close/>
              </a:path>
            </a:pathLst>
          </a:custGeom>
          <a:solidFill>
            <a:srgbClr val="D19D82"/>
          </a:solidFill>
          <a:ln w="5972" cap="flat">
            <a:noFill/>
            <a:prstDash val="solid"/>
            <a:miter/>
          </a:ln>
        </p:spPr>
        <p:txBody>
          <a:bodyPr rtlCol="0" anchor="ctr"/>
          <a:lstStyle/>
          <a:p>
            <a:endParaRPr lang="fr-FR"/>
          </a:p>
        </p:txBody>
      </p:sp>
      <p:sp>
        <p:nvSpPr>
          <p:cNvPr id="20" name="Graphique 2">
            <a:extLst>
              <a:ext uri="{FF2B5EF4-FFF2-40B4-BE49-F238E27FC236}">
                <a16:creationId xmlns:a16="http://schemas.microsoft.com/office/drawing/2014/main" id="{4EBEC409-D49C-4C9E-A1B8-ED92FBAB9177}"/>
              </a:ext>
            </a:extLst>
          </p:cNvPr>
          <p:cNvSpPr/>
          <p:nvPr/>
        </p:nvSpPr>
        <p:spPr>
          <a:xfrm>
            <a:off x="3366264" y="3138871"/>
            <a:ext cx="1564267" cy="2076870"/>
          </a:xfrm>
          <a:custGeom>
            <a:avLst/>
            <a:gdLst>
              <a:gd name="connsiteX0" fmla="*/ 1022410 w 1564267"/>
              <a:gd name="connsiteY0" fmla="*/ 24013 h 2076870"/>
              <a:gd name="connsiteX1" fmla="*/ 1545543 w 1564267"/>
              <a:gd name="connsiteY1" fmla="*/ 1450163 h 2076870"/>
              <a:gd name="connsiteX2" fmla="*/ 935720 w 1564267"/>
              <a:gd name="connsiteY2" fmla="*/ 2043246 h 2076870"/>
              <a:gd name="connsiteX3" fmla="*/ 755762 w 1564267"/>
              <a:gd name="connsiteY3" fmla="*/ 2076607 h 2076870"/>
              <a:gd name="connsiteX4" fmla="*/ 642168 w 1564267"/>
              <a:gd name="connsiteY4" fmla="*/ 2016820 h 2076870"/>
              <a:gd name="connsiteX5" fmla="*/ 44302 w 1564267"/>
              <a:gd name="connsiteY5" fmla="*/ 1420389 h 2076870"/>
              <a:gd name="connsiteX6" fmla="*/ 1022410 w 1564267"/>
              <a:gd name="connsiteY6" fmla="*/ 24013 h 2076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64267" h="2076870">
                <a:moveTo>
                  <a:pt x="1022410" y="24013"/>
                </a:moveTo>
                <a:cubicBezTo>
                  <a:pt x="1538907" y="160626"/>
                  <a:pt x="1605509" y="1030281"/>
                  <a:pt x="1545543" y="1450163"/>
                </a:cubicBezTo>
                <a:cubicBezTo>
                  <a:pt x="1485577" y="1870044"/>
                  <a:pt x="1142342" y="1993264"/>
                  <a:pt x="935720" y="2043246"/>
                </a:cubicBezTo>
                <a:lnTo>
                  <a:pt x="755762" y="2076607"/>
                </a:lnTo>
                <a:lnTo>
                  <a:pt x="642168" y="2016820"/>
                </a:lnTo>
                <a:cubicBezTo>
                  <a:pt x="349213" y="1990155"/>
                  <a:pt x="102414" y="1643632"/>
                  <a:pt x="44302" y="1420389"/>
                </a:cubicBezTo>
                <a:cubicBezTo>
                  <a:pt x="-183425" y="323903"/>
                  <a:pt x="505914" y="-112599"/>
                  <a:pt x="1022410" y="24013"/>
                </a:cubicBezTo>
                <a:close/>
              </a:path>
            </a:pathLst>
          </a:custGeom>
          <a:solidFill>
            <a:srgbClr val="D19D82"/>
          </a:solidFill>
          <a:ln w="5972" cap="flat">
            <a:noFill/>
            <a:prstDash val="solid"/>
            <a:miter/>
          </a:ln>
        </p:spPr>
        <p:txBody>
          <a:bodyPr rtlCol="0" anchor="ctr"/>
          <a:lstStyle/>
          <a:p>
            <a:endParaRPr lang="fr-FR"/>
          </a:p>
        </p:txBody>
      </p:sp>
      <p:sp>
        <p:nvSpPr>
          <p:cNvPr id="21" name="Graphique 2">
            <a:extLst>
              <a:ext uri="{FF2B5EF4-FFF2-40B4-BE49-F238E27FC236}">
                <a16:creationId xmlns:a16="http://schemas.microsoft.com/office/drawing/2014/main" id="{4EBEC409-D49C-4C9E-A1B8-ED92FBAB9177}"/>
              </a:ext>
            </a:extLst>
          </p:cNvPr>
          <p:cNvSpPr/>
          <p:nvPr/>
        </p:nvSpPr>
        <p:spPr>
          <a:xfrm>
            <a:off x="4475356" y="4029980"/>
            <a:ext cx="277589" cy="65075"/>
          </a:xfrm>
          <a:custGeom>
            <a:avLst/>
            <a:gdLst>
              <a:gd name="connsiteX0" fmla="*/ -469 w 277589"/>
              <a:gd name="connsiteY0" fmla="*/ 30062 h 65075"/>
              <a:gd name="connsiteX1" fmla="*/ 67867 w 277589"/>
              <a:gd name="connsiteY1" fmla="*/ 61689 h 65075"/>
              <a:gd name="connsiteX2" fmla="*/ 277120 w 277589"/>
              <a:gd name="connsiteY2" fmla="*/ 47460 h 65075"/>
              <a:gd name="connsiteX3" fmla="*/ -469 w 277589"/>
              <a:gd name="connsiteY3" fmla="*/ 30062 h 65075"/>
            </a:gdLst>
            <a:ahLst/>
            <a:cxnLst>
              <a:cxn ang="0">
                <a:pos x="connsiteX0" y="connsiteY0"/>
              </a:cxn>
              <a:cxn ang="0">
                <a:pos x="connsiteX1" y="connsiteY1"/>
              </a:cxn>
              <a:cxn ang="0">
                <a:pos x="connsiteX2" y="connsiteY2"/>
              </a:cxn>
              <a:cxn ang="0">
                <a:pos x="connsiteX3" y="connsiteY3"/>
              </a:cxn>
            </a:cxnLst>
            <a:rect l="l" t="t" r="r" b="b"/>
            <a:pathLst>
              <a:path w="277589" h="65075">
                <a:moveTo>
                  <a:pt x="-469" y="30062"/>
                </a:moveTo>
                <a:cubicBezTo>
                  <a:pt x="6227" y="50031"/>
                  <a:pt x="19560" y="73347"/>
                  <a:pt x="67867" y="61689"/>
                </a:cubicBezTo>
                <a:cubicBezTo>
                  <a:pt x="116175" y="50031"/>
                  <a:pt x="231085" y="36519"/>
                  <a:pt x="277120" y="47460"/>
                </a:cubicBezTo>
                <a:cubicBezTo>
                  <a:pt x="242803" y="-8381"/>
                  <a:pt x="77852" y="-16572"/>
                  <a:pt x="-469" y="30062"/>
                </a:cubicBezTo>
                <a:close/>
              </a:path>
            </a:pathLst>
          </a:custGeom>
          <a:solidFill>
            <a:srgbClr val="313759"/>
          </a:solidFill>
          <a:ln w="5972" cap="flat">
            <a:noFill/>
            <a:prstDash val="solid"/>
            <a:miter/>
          </a:ln>
        </p:spPr>
        <p:txBody>
          <a:bodyPr rtlCol="0" anchor="ctr"/>
          <a:lstStyle/>
          <a:p>
            <a:endParaRPr lang="fr-FR"/>
          </a:p>
        </p:txBody>
      </p:sp>
      <p:sp>
        <p:nvSpPr>
          <p:cNvPr id="22" name="Graphique 2">
            <a:extLst>
              <a:ext uri="{FF2B5EF4-FFF2-40B4-BE49-F238E27FC236}">
                <a16:creationId xmlns:a16="http://schemas.microsoft.com/office/drawing/2014/main" id="{4EBEC409-D49C-4C9E-A1B8-ED92FBAB9177}"/>
              </a:ext>
            </a:extLst>
          </p:cNvPr>
          <p:cNvSpPr/>
          <p:nvPr/>
        </p:nvSpPr>
        <p:spPr>
          <a:xfrm>
            <a:off x="3719354" y="4029980"/>
            <a:ext cx="277529" cy="65075"/>
          </a:xfrm>
          <a:custGeom>
            <a:avLst/>
            <a:gdLst>
              <a:gd name="connsiteX0" fmla="*/ 277061 w 277529"/>
              <a:gd name="connsiteY0" fmla="*/ 30062 h 65075"/>
              <a:gd name="connsiteX1" fmla="*/ 208784 w 277529"/>
              <a:gd name="connsiteY1" fmla="*/ 61689 h 65075"/>
              <a:gd name="connsiteX2" fmla="*/ -469 w 277529"/>
              <a:gd name="connsiteY2" fmla="*/ 47460 h 65075"/>
              <a:gd name="connsiteX3" fmla="*/ 277061 w 277529"/>
              <a:gd name="connsiteY3" fmla="*/ 30062 h 65075"/>
            </a:gdLst>
            <a:ahLst/>
            <a:cxnLst>
              <a:cxn ang="0">
                <a:pos x="connsiteX0" y="connsiteY0"/>
              </a:cxn>
              <a:cxn ang="0">
                <a:pos x="connsiteX1" y="connsiteY1"/>
              </a:cxn>
              <a:cxn ang="0">
                <a:pos x="connsiteX2" y="connsiteY2"/>
              </a:cxn>
              <a:cxn ang="0">
                <a:pos x="connsiteX3" y="connsiteY3"/>
              </a:cxn>
            </a:cxnLst>
            <a:rect l="l" t="t" r="r" b="b"/>
            <a:pathLst>
              <a:path w="277529" h="65075">
                <a:moveTo>
                  <a:pt x="277061" y="30062"/>
                </a:moveTo>
                <a:cubicBezTo>
                  <a:pt x="270424" y="50031"/>
                  <a:pt x="257092" y="73347"/>
                  <a:pt x="208784" y="61689"/>
                </a:cubicBezTo>
                <a:cubicBezTo>
                  <a:pt x="160477" y="50031"/>
                  <a:pt x="45567" y="36519"/>
                  <a:pt x="-469" y="47460"/>
                </a:cubicBezTo>
                <a:cubicBezTo>
                  <a:pt x="33849" y="-8381"/>
                  <a:pt x="198740" y="-16572"/>
                  <a:pt x="277061" y="30062"/>
                </a:cubicBezTo>
                <a:close/>
              </a:path>
            </a:pathLst>
          </a:custGeom>
          <a:solidFill>
            <a:srgbClr val="313759"/>
          </a:solidFill>
          <a:ln w="5972" cap="flat">
            <a:noFill/>
            <a:prstDash val="solid"/>
            <a:miter/>
          </a:ln>
        </p:spPr>
        <p:txBody>
          <a:bodyPr rtlCol="0" anchor="ctr"/>
          <a:lstStyle/>
          <a:p>
            <a:endParaRPr lang="fr-FR"/>
          </a:p>
        </p:txBody>
      </p:sp>
      <p:sp>
        <p:nvSpPr>
          <p:cNvPr id="23" name="Graphique 2">
            <a:extLst>
              <a:ext uri="{FF2B5EF4-FFF2-40B4-BE49-F238E27FC236}">
                <a16:creationId xmlns:a16="http://schemas.microsoft.com/office/drawing/2014/main" id="{4EBEC409-D49C-4C9E-A1B8-ED92FBAB9177}"/>
              </a:ext>
            </a:extLst>
          </p:cNvPr>
          <p:cNvSpPr/>
          <p:nvPr/>
        </p:nvSpPr>
        <p:spPr>
          <a:xfrm>
            <a:off x="4194832" y="3859446"/>
            <a:ext cx="116868" cy="724691"/>
          </a:xfrm>
          <a:custGeom>
            <a:avLst/>
            <a:gdLst>
              <a:gd name="connsiteX0" fmla="*/ 113130 w 116868"/>
              <a:gd name="connsiteY0" fmla="*/ 626217 h 724691"/>
              <a:gd name="connsiteX1" fmla="*/ 103744 w 116868"/>
              <a:gd name="connsiteY1" fmla="*/ 613841 h 724691"/>
              <a:gd name="connsiteX2" fmla="*/ 75524 w 116868"/>
              <a:gd name="connsiteY2" fmla="*/ 604754 h 724691"/>
              <a:gd name="connsiteX3" fmla="*/ 48142 w 116868"/>
              <a:gd name="connsiteY3" fmla="*/ 611868 h 724691"/>
              <a:gd name="connsiteX4" fmla="*/ 36185 w 116868"/>
              <a:gd name="connsiteY4" fmla="*/ 618803 h 724691"/>
              <a:gd name="connsiteX5" fmla="*/ 30625 w 116868"/>
              <a:gd name="connsiteY5" fmla="*/ 622869 h 724691"/>
              <a:gd name="connsiteX6" fmla="*/ 29728 w 116868"/>
              <a:gd name="connsiteY6" fmla="*/ 623586 h 724691"/>
              <a:gd name="connsiteX7" fmla="*/ 29728 w 116868"/>
              <a:gd name="connsiteY7" fmla="*/ 623586 h 724691"/>
              <a:gd name="connsiteX8" fmla="*/ 29728 w 116868"/>
              <a:gd name="connsiteY8" fmla="*/ 619222 h 724691"/>
              <a:gd name="connsiteX9" fmla="*/ 20640 w 116868"/>
              <a:gd name="connsiteY9" fmla="*/ 412898 h 724691"/>
              <a:gd name="connsiteX10" fmla="*/ 74 w 116868"/>
              <a:gd name="connsiteY10" fmla="*/ 969 h 724691"/>
              <a:gd name="connsiteX11" fmla="*/ -465 w 116868"/>
              <a:gd name="connsiteY11" fmla="*/ 969 h 724691"/>
              <a:gd name="connsiteX12" fmla="*/ 10895 w 116868"/>
              <a:gd name="connsiteY12" fmla="*/ 413137 h 724691"/>
              <a:gd name="connsiteX13" fmla="*/ 17352 w 116868"/>
              <a:gd name="connsiteY13" fmla="*/ 619521 h 724691"/>
              <a:gd name="connsiteX14" fmla="*/ 18129 w 116868"/>
              <a:gd name="connsiteY14" fmla="*/ 640266 h 724691"/>
              <a:gd name="connsiteX15" fmla="*/ 18129 w 116868"/>
              <a:gd name="connsiteY15" fmla="*/ 646604 h 724691"/>
              <a:gd name="connsiteX16" fmla="*/ 18129 w 116868"/>
              <a:gd name="connsiteY16" fmla="*/ 649713 h 724691"/>
              <a:gd name="connsiteX17" fmla="*/ 18847 w 116868"/>
              <a:gd name="connsiteY17" fmla="*/ 649713 h 724691"/>
              <a:gd name="connsiteX18" fmla="*/ 20043 w 116868"/>
              <a:gd name="connsiteY18" fmla="*/ 648697 h 724691"/>
              <a:gd name="connsiteX19" fmla="*/ 29190 w 116868"/>
              <a:gd name="connsiteY19" fmla="*/ 640446 h 724691"/>
              <a:gd name="connsiteX20" fmla="*/ 34032 w 116868"/>
              <a:gd name="connsiteY20" fmla="*/ 636082 h 724691"/>
              <a:gd name="connsiteX21" fmla="*/ 38158 w 116868"/>
              <a:gd name="connsiteY21" fmla="*/ 632734 h 724691"/>
              <a:gd name="connsiteX22" fmla="*/ 43060 w 116868"/>
              <a:gd name="connsiteY22" fmla="*/ 629206 h 724691"/>
              <a:gd name="connsiteX23" fmla="*/ 53403 w 116868"/>
              <a:gd name="connsiteY23" fmla="*/ 623227 h 724691"/>
              <a:gd name="connsiteX24" fmla="*/ 95254 w 116868"/>
              <a:gd name="connsiteY24" fmla="*/ 623227 h 724691"/>
              <a:gd name="connsiteX25" fmla="*/ 99379 w 116868"/>
              <a:gd name="connsiteY25" fmla="*/ 663464 h 724691"/>
              <a:gd name="connsiteX26" fmla="*/ 70323 w 116868"/>
              <a:gd name="connsiteY26" fmla="*/ 702445 h 724691"/>
              <a:gd name="connsiteX27" fmla="*/ 54659 w 116868"/>
              <a:gd name="connsiteY27" fmla="*/ 723549 h 724691"/>
              <a:gd name="connsiteX28" fmla="*/ 78574 w 116868"/>
              <a:gd name="connsiteY28" fmla="*/ 711233 h 724691"/>
              <a:gd name="connsiteX29" fmla="*/ 110799 w 116868"/>
              <a:gd name="connsiteY29" fmla="*/ 668426 h 724691"/>
              <a:gd name="connsiteX30" fmla="*/ 116359 w 116868"/>
              <a:gd name="connsiteY30" fmla="*/ 640626 h 724691"/>
              <a:gd name="connsiteX31" fmla="*/ 113130 w 116868"/>
              <a:gd name="connsiteY31" fmla="*/ 626217 h 7246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16868" h="724691">
                <a:moveTo>
                  <a:pt x="113130" y="626217"/>
                </a:moveTo>
                <a:cubicBezTo>
                  <a:pt x="110888" y="621488"/>
                  <a:pt x="107690" y="617273"/>
                  <a:pt x="103744" y="613841"/>
                </a:cubicBezTo>
                <a:cubicBezTo>
                  <a:pt x="95762" y="607468"/>
                  <a:pt x="85724" y="604239"/>
                  <a:pt x="75524" y="604754"/>
                </a:cubicBezTo>
                <a:cubicBezTo>
                  <a:pt x="65994" y="605136"/>
                  <a:pt x="56656" y="607563"/>
                  <a:pt x="48142" y="611868"/>
                </a:cubicBezTo>
                <a:cubicBezTo>
                  <a:pt x="43981" y="613859"/>
                  <a:pt x="39981" y="616179"/>
                  <a:pt x="36185" y="618803"/>
                </a:cubicBezTo>
                <a:cubicBezTo>
                  <a:pt x="34260" y="620059"/>
                  <a:pt x="32400" y="621416"/>
                  <a:pt x="30625" y="622869"/>
                </a:cubicBezTo>
                <a:lnTo>
                  <a:pt x="29728" y="623586"/>
                </a:lnTo>
                <a:lnTo>
                  <a:pt x="29728" y="623586"/>
                </a:lnTo>
                <a:lnTo>
                  <a:pt x="29728" y="619222"/>
                </a:lnTo>
                <a:cubicBezTo>
                  <a:pt x="26739" y="550467"/>
                  <a:pt x="23707" y="481695"/>
                  <a:pt x="20640" y="412898"/>
                </a:cubicBezTo>
                <a:cubicBezTo>
                  <a:pt x="14225" y="275311"/>
                  <a:pt x="7367" y="138000"/>
                  <a:pt x="74" y="969"/>
                </a:cubicBezTo>
                <a:cubicBezTo>
                  <a:pt x="74" y="-705"/>
                  <a:pt x="-524" y="-645"/>
                  <a:pt x="-465" y="969"/>
                </a:cubicBezTo>
                <a:cubicBezTo>
                  <a:pt x="3302" y="137880"/>
                  <a:pt x="7128" y="275568"/>
                  <a:pt x="10895" y="413137"/>
                </a:cubicBezTo>
                <a:lnTo>
                  <a:pt x="17352" y="619521"/>
                </a:lnTo>
                <a:lnTo>
                  <a:pt x="18129" y="640266"/>
                </a:lnTo>
                <a:lnTo>
                  <a:pt x="18129" y="646604"/>
                </a:lnTo>
                <a:lnTo>
                  <a:pt x="18129" y="649713"/>
                </a:lnTo>
                <a:cubicBezTo>
                  <a:pt x="18129" y="650610"/>
                  <a:pt x="18488" y="650131"/>
                  <a:pt x="18847" y="649713"/>
                </a:cubicBezTo>
                <a:lnTo>
                  <a:pt x="20043" y="648697"/>
                </a:lnTo>
                <a:lnTo>
                  <a:pt x="29190" y="640446"/>
                </a:lnTo>
                <a:lnTo>
                  <a:pt x="34032" y="636082"/>
                </a:lnTo>
                <a:lnTo>
                  <a:pt x="38158" y="632734"/>
                </a:lnTo>
                <a:cubicBezTo>
                  <a:pt x="39712" y="631454"/>
                  <a:pt x="41350" y="630276"/>
                  <a:pt x="43060" y="629206"/>
                </a:cubicBezTo>
                <a:cubicBezTo>
                  <a:pt x="46331" y="626922"/>
                  <a:pt x="49792" y="624920"/>
                  <a:pt x="53403" y="623227"/>
                </a:cubicBezTo>
                <a:cubicBezTo>
                  <a:pt x="67274" y="616233"/>
                  <a:pt x="84731" y="614558"/>
                  <a:pt x="95254" y="623227"/>
                </a:cubicBezTo>
                <a:cubicBezTo>
                  <a:pt x="105776" y="631897"/>
                  <a:pt x="105776" y="649294"/>
                  <a:pt x="99379" y="663464"/>
                </a:cubicBezTo>
                <a:cubicBezTo>
                  <a:pt x="92301" y="678213"/>
                  <a:pt x="82436" y="691450"/>
                  <a:pt x="70323" y="702445"/>
                </a:cubicBezTo>
                <a:cubicBezTo>
                  <a:pt x="58366" y="713864"/>
                  <a:pt x="52746" y="721038"/>
                  <a:pt x="54659" y="723549"/>
                </a:cubicBezTo>
                <a:cubicBezTo>
                  <a:pt x="56572" y="726060"/>
                  <a:pt x="65480" y="723549"/>
                  <a:pt x="78574" y="711233"/>
                </a:cubicBezTo>
                <a:cubicBezTo>
                  <a:pt x="92031" y="699228"/>
                  <a:pt x="102984" y="684682"/>
                  <a:pt x="110799" y="668426"/>
                </a:cubicBezTo>
                <a:cubicBezTo>
                  <a:pt x="114804" y="659721"/>
                  <a:pt x="116711" y="650203"/>
                  <a:pt x="116359" y="640626"/>
                </a:cubicBezTo>
                <a:cubicBezTo>
                  <a:pt x="116126" y="635669"/>
                  <a:pt x="115037" y="630796"/>
                  <a:pt x="113130" y="626217"/>
                </a:cubicBezTo>
                <a:close/>
              </a:path>
            </a:pathLst>
          </a:custGeom>
          <a:solidFill>
            <a:srgbClr val="BF8D77"/>
          </a:solidFill>
          <a:ln w="5972" cap="flat">
            <a:noFill/>
            <a:prstDash val="solid"/>
            <a:miter/>
          </a:ln>
        </p:spPr>
        <p:txBody>
          <a:bodyPr rtlCol="0" anchor="ctr"/>
          <a:lstStyle/>
          <a:p>
            <a:endParaRPr lang="fr-FR"/>
          </a:p>
        </p:txBody>
      </p:sp>
      <p:sp>
        <p:nvSpPr>
          <p:cNvPr id="24" name="Graphique 2">
            <a:extLst>
              <a:ext uri="{FF2B5EF4-FFF2-40B4-BE49-F238E27FC236}">
                <a16:creationId xmlns:a16="http://schemas.microsoft.com/office/drawing/2014/main" id="{4EBEC409-D49C-4C9E-A1B8-ED92FBAB9177}"/>
              </a:ext>
            </a:extLst>
          </p:cNvPr>
          <p:cNvSpPr/>
          <p:nvPr/>
        </p:nvSpPr>
        <p:spPr>
          <a:xfrm>
            <a:off x="3723019" y="6711842"/>
            <a:ext cx="867366" cy="359747"/>
          </a:xfrm>
          <a:custGeom>
            <a:avLst/>
            <a:gdLst>
              <a:gd name="connsiteX0" fmla="*/ 126321 w 867366"/>
              <a:gd name="connsiteY0" fmla="*/ 67773 h 359747"/>
              <a:gd name="connsiteX1" fmla="*/ 846689 w 867366"/>
              <a:gd name="connsiteY1" fmla="*/ -264 h 359747"/>
              <a:gd name="connsiteX2" fmla="*/ 866897 w 867366"/>
              <a:gd name="connsiteY2" fmla="*/ 316604 h 359747"/>
              <a:gd name="connsiteX3" fmla="*/ 76220 w 867366"/>
              <a:gd name="connsiteY3" fmla="*/ 335437 h 359747"/>
              <a:gd name="connsiteX4" fmla="*/ 126321 w 867366"/>
              <a:gd name="connsiteY4" fmla="*/ 67773 h 3597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67366" h="359747">
                <a:moveTo>
                  <a:pt x="126321" y="67773"/>
                </a:moveTo>
                <a:lnTo>
                  <a:pt x="846689" y="-264"/>
                </a:lnTo>
                <a:lnTo>
                  <a:pt x="866897" y="316604"/>
                </a:lnTo>
                <a:cubicBezTo>
                  <a:pt x="866897" y="316604"/>
                  <a:pt x="274293" y="398930"/>
                  <a:pt x="76220" y="335437"/>
                </a:cubicBezTo>
                <a:cubicBezTo>
                  <a:pt x="-121853" y="271943"/>
                  <a:pt x="126321" y="67773"/>
                  <a:pt x="126321" y="67773"/>
                </a:cubicBezTo>
                <a:close/>
              </a:path>
            </a:pathLst>
          </a:custGeom>
          <a:solidFill>
            <a:srgbClr val="C9947D"/>
          </a:solidFill>
          <a:ln w="5972" cap="flat">
            <a:noFill/>
            <a:prstDash val="solid"/>
            <a:miter/>
          </a:ln>
        </p:spPr>
        <p:txBody>
          <a:bodyPr rtlCol="0" anchor="ctr"/>
          <a:lstStyle/>
          <a:p>
            <a:endParaRPr lang="fr-FR"/>
          </a:p>
        </p:txBody>
      </p:sp>
      <p:sp>
        <p:nvSpPr>
          <p:cNvPr id="25" name="Graphique 2">
            <a:extLst>
              <a:ext uri="{FF2B5EF4-FFF2-40B4-BE49-F238E27FC236}">
                <a16:creationId xmlns:a16="http://schemas.microsoft.com/office/drawing/2014/main" id="{4EBEC409-D49C-4C9E-A1B8-ED92FBAB9177}"/>
              </a:ext>
            </a:extLst>
          </p:cNvPr>
          <p:cNvSpPr/>
          <p:nvPr/>
        </p:nvSpPr>
        <p:spPr>
          <a:xfrm>
            <a:off x="3809445" y="5440290"/>
            <a:ext cx="760731" cy="1391737"/>
          </a:xfrm>
          <a:custGeom>
            <a:avLst/>
            <a:gdLst>
              <a:gd name="connsiteX0" fmla="*/ 42406 w 760731"/>
              <a:gd name="connsiteY0" fmla="*/ 1371251 h 1391737"/>
              <a:gd name="connsiteX1" fmla="*/ 760263 w 760731"/>
              <a:gd name="connsiteY1" fmla="*/ 1315709 h 1391737"/>
              <a:gd name="connsiteX2" fmla="*/ 579050 w 760731"/>
              <a:gd name="connsiteY2" fmla="*/ 1361 h 1391737"/>
              <a:gd name="connsiteX3" fmla="*/ 82821 w 760731"/>
              <a:gd name="connsiteY3" fmla="*/ 1361 h 1391737"/>
              <a:gd name="connsiteX4" fmla="*/ 42406 w 760731"/>
              <a:gd name="connsiteY4" fmla="*/ 1371251 h 1391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0731" h="1391737">
                <a:moveTo>
                  <a:pt x="42406" y="1371251"/>
                </a:moveTo>
                <a:cubicBezTo>
                  <a:pt x="156000" y="1409035"/>
                  <a:pt x="553701" y="1395703"/>
                  <a:pt x="760263" y="1315709"/>
                </a:cubicBezTo>
                <a:lnTo>
                  <a:pt x="579050" y="1361"/>
                </a:lnTo>
                <a:cubicBezTo>
                  <a:pt x="579050" y="1361"/>
                  <a:pt x="242691" y="57680"/>
                  <a:pt x="82821" y="1361"/>
                </a:cubicBezTo>
                <a:cubicBezTo>
                  <a:pt x="-77048" y="-54959"/>
                  <a:pt x="42406" y="1371251"/>
                  <a:pt x="42406" y="1371251"/>
                </a:cubicBezTo>
                <a:close/>
              </a:path>
            </a:pathLst>
          </a:custGeom>
          <a:solidFill>
            <a:srgbClr val="FFFFFF"/>
          </a:solidFill>
          <a:ln w="5972" cap="flat">
            <a:noFill/>
            <a:prstDash val="solid"/>
            <a:miter/>
          </a:ln>
        </p:spPr>
        <p:txBody>
          <a:bodyPr rtlCol="0" anchor="ctr"/>
          <a:lstStyle/>
          <a:p>
            <a:endParaRPr lang="fr-FR"/>
          </a:p>
        </p:txBody>
      </p:sp>
      <p:sp>
        <p:nvSpPr>
          <p:cNvPr id="26" name="Graphique 2">
            <a:extLst>
              <a:ext uri="{FF2B5EF4-FFF2-40B4-BE49-F238E27FC236}">
                <a16:creationId xmlns:a16="http://schemas.microsoft.com/office/drawing/2014/main" id="{4EBEC409-D49C-4C9E-A1B8-ED92FBAB9177}"/>
              </a:ext>
            </a:extLst>
          </p:cNvPr>
          <p:cNvSpPr/>
          <p:nvPr/>
        </p:nvSpPr>
        <p:spPr>
          <a:xfrm>
            <a:off x="3954597" y="5862455"/>
            <a:ext cx="467516" cy="462974"/>
          </a:xfrm>
          <a:custGeom>
            <a:avLst/>
            <a:gdLst>
              <a:gd name="connsiteX0" fmla="*/ 466661 w 467516"/>
              <a:gd name="connsiteY0" fmla="*/ 216281 h 462974"/>
              <a:gd name="connsiteX1" fmla="*/ 247424 w 467516"/>
              <a:gd name="connsiteY1" fmla="*/ 462363 h 462974"/>
              <a:gd name="connsiteX2" fmla="*/ -272 w 467516"/>
              <a:gd name="connsiteY2" fmla="*/ 243125 h 462974"/>
              <a:gd name="connsiteX3" fmla="*/ 223921 w 467516"/>
              <a:gd name="connsiteY3" fmla="*/ -68 h 462974"/>
              <a:gd name="connsiteX4" fmla="*/ 466661 w 467516"/>
              <a:gd name="connsiteY4" fmla="*/ 216281 h 4629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7516" h="462974">
                <a:moveTo>
                  <a:pt x="466661" y="216281"/>
                </a:moveTo>
                <a:cubicBezTo>
                  <a:pt x="474003" y="344751"/>
                  <a:pt x="375887" y="454884"/>
                  <a:pt x="247424" y="462363"/>
                </a:cubicBezTo>
                <a:cubicBezTo>
                  <a:pt x="113860" y="469418"/>
                  <a:pt x="6065" y="368020"/>
                  <a:pt x="-272" y="243125"/>
                </a:cubicBezTo>
                <a:cubicBezTo>
                  <a:pt x="-5516" y="114058"/>
                  <a:pt x="94854" y="5181"/>
                  <a:pt x="223921" y="-68"/>
                </a:cubicBezTo>
                <a:cubicBezTo>
                  <a:pt x="349928" y="-5186"/>
                  <a:pt x="457310" y="90514"/>
                  <a:pt x="466661" y="216281"/>
                </a:cubicBezTo>
                <a:close/>
              </a:path>
            </a:pathLst>
          </a:custGeom>
          <a:solidFill>
            <a:srgbClr val="1760BF"/>
          </a:solidFill>
          <a:ln w="5972" cap="flat">
            <a:noFill/>
            <a:prstDash val="solid"/>
            <a:miter/>
          </a:ln>
        </p:spPr>
        <p:txBody>
          <a:bodyPr rtlCol="0" anchor="ctr"/>
          <a:lstStyle/>
          <a:p>
            <a:endParaRPr lang="fr-FR"/>
          </a:p>
        </p:txBody>
      </p:sp>
      <p:sp>
        <p:nvSpPr>
          <p:cNvPr id="27" name="Graphique 2">
            <a:extLst>
              <a:ext uri="{FF2B5EF4-FFF2-40B4-BE49-F238E27FC236}">
                <a16:creationId xmlns:a16="http://schemas.microsoft.com/office/drawing/2014/main" id="{4EBEC409-D49C-4C9E-A1B8-ED92FBAB9177}"/>
              </a:ext>
            </a:extLst>
          </p:cNvPr>
          <p:cNvSpPr/>
          <p:nvPr/>
        </p:nvSpPr>
        <p:spPr>
          <a:xfrm>
            <a:off x="3969795" y="5873766"/>
            <a:ext cx="438584" cy="438110"/>
          </a:xfrm>
          <a:custGeom>
            <a:avLst/>
            <a:gdLst>
              <a:gd name="connsiteX0" fmla="*/ 437772 w 438584"/>
              <a:gd name="connsiteY0" fmla="*/ 205687 h 438110"/>
              <a:gd name="connsiteX1" fmla="*/ 230611 w 438584"/>
              <a:gd name="connsiteY1" fmla="*/ 437480 h 438110"/>
              <a:gd name="connsiteX2" fmla="*/ 136567 w 438584"/>
              <a:gd name="connsiteY2" fmla="*/ 422354 h 438110"/>
              <a:gd name="connsiteX3" fmla="*/ 15625 w 438584"/>
              <a:gd name="connsiteY3" fmla="*/ 136777 h 438110"/>
              <a:gd name="connsiteX4" fmla="*/ 301201 w 438584"/>
              <a:gd name="connsiteY4" fmla="*/ 15829 h 438110"/>
              <a:gd name="connsiteX5" fmla="*/ 437772 w 438584"/>
              <a:gd name="connsiteY5" fmla="*/ 205687 h 438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8584" h="438110">
                <a:moveTo>
                  <a:pt x="437772" y="205687"/>
                </a:moveTo>
                <a:cubicBezTo>
                  <a:pt x="444647" y="330402"/>
                  <a:pt x="347315" y="432398"/>
                  <a:pt x="230611" y="437480"/>
                </a:cubicBezTo>
                <a:cubicBezTo>
                  <a:pt x="198536" y="439327"/>
                  <a:pt x="166443" y="434168"/>
                  <a:pt x="136567" y="422354"/>
                </a:cubicBezTo>
                <a:cubicBezTo>
                  <a:pt x="24312" y="376892"/>
                  <a:pt x="-29837" y="249033"/>
                  <a:pt x="15625" y="136777"/>
                </a:cubicBezTo>
                <a:cubicBezTo>
                  <a:pt x="61087" y="24516"/>
                  <a:pt x="188946" y="-29633"/>
                  <a:pt x="301201" y="15829"/>
                </a:cubicBezTo>
                <a:cubicBezTo>
                  <a:pt x="379486" y="47534"/>
                  <a:pt x="432606" y="121382"/>
                  <a:pt x="437772" y="205687"/>
                </a:cubicBezTo>
                <a:close/>
              </a:path>
            </a:pathLst>
          </a:custGeom>
          <a:solidFill>
            <a:srgbClr val="D9042B"/>
          </a:solidFill>
          <a:ln w="5972" cap="flat">
            <a:noFill/>
            <a:prstDash val="solid"/>
            <a:miter/>
          </a:ln>
        </p:spPr>
        <p:txBody>
          <a:bodyPr rtlCol="0" anchor="ctr"/>
          <a:lstStyle/>
          <a:p>
            <a:endParaRPr lang="fr-FR"/>
          </a:p>
        </p:txBody>
      </p:sp>
      <p:sp>
        <p:nvSpPr>
          <p:cNvPr id="28" name="Graphique 2">
            <a:extLst>
              <a:ext uri="{FF2B5EF4-FFF2-40B4-BE49-F238E27FC236}">
                <a16:creationId xmlns:a16="http://schemas.microsoft.com/office/drawing/2014/main" id="{4EBEC409-D49C-4C9E-A1B8-ED92FBAB9177}"/>
              </a:ext>
            </a:extLst>
          </p:cNvPr>
          <p:cNvSpPr/>
          <p:nvPr/>
        </p:nvSpPr>
        <p:spPr>
          <a:xfrm>
            <a:off x="3988209" y="5927854"/>
            <a:ext cx="400112" cy="329737"/>
          </a:xfrm>
          <a:custGeom>
            <a:avLst/>
            <a:gdLst>
              <a:gd name="connsiteX0" fmla="*/ 198685 w 400112"/>
              <a:gd name="connsiteY0" fmla="*/ -259 h 329737"/>
              <a:gd name="connsiteX1" fmla="*/ 323938 w 400112"/>
              <a:gd name="connsiteY1" fmla="*/ 55821 h 329737"/>
              <a:gd name="connsiteX2" fmla="*/ 337151 w 400112"/>
              <a:gd name="connsiteY2" fmla="*/ 72800 h 329737"/>
              <a:gd name="connsiteX3" fmla="*/ 348092 w 400112"/>
              <a:gd name="connsiteY3" fmla="*/ 92410 h 329737"/>
              <a:gd name="connsiteX4" fmla="*/ 399509 w 400112"/>
              <a:gd name="connsiteY4" fmla="*/ 92410 h 329737"/>
              <a:gd name="connsiteX5" fmla="*/ 392274 w 400112"/>
              <a:gd name="connsiteY5" fmla="*/ 112200 h 329737"/>
              <a:gd name="connsiteX6" fmla="*/ 377806 w 400112"/>
              <a:gd name="connsiteY6" fmla="*/ 125293 h 329737"/>
              <a:gd name="connsiteX7" fmla="*/ 371469 w 400112"/>
              <a:gd name="connsiteY7" fmla="*/ 133185 h 329737"/>
              <a:gd name="connsiteX8" fmla="*/ 365490 w 400112"/>
              <a:gd name="connsiteY8" fmla="*/ 165888 h 329737"/>
              <a:gd name="connsiteX9" fmla="*/ 340918 w 400112"/>
              <a:gd name="connsiteY9" fmla="*/ 251024 h 329737"/>
              <a:gd name="connsiteX10" fmla="*/ 58964 w 400112"/>
              <a:gd name="connsiteY10" fmla="*/ 251562 h 329737"/>
              <a:gd name="connsiteX11" fmla="*/ 34033 w 400112"/>
              <a:gd name="connsiteY11" fmla="*/ 166785 h 329737"/>
              <a:gd name="connsiteX12" fmla="*/ 32598 w 400112"/>
              <a:gd name="connsiteY12" fmla="*/ 142870 h 329737"/>
              <a:gd name="connsiteX13" fmla="*/ 27457 w 400112"/>
              <a:gd name="connsiteY13" fmla="*/ 133782 h 329737"/>
              <a:gd name="connsiteX14" fmla="*/ 20641 w 400112"/>
              <a:gd name="connsiteY14" fmla="*/ 127266 h 329737"/>
              <a:gd name="connsiteX15" fmla="*/ -404 w 400112"/>
              <a:gd name="connsiteY15" fmla="*/ 93965 h 329737"/>
              <a:gd name="connsiteX16" fmla="*/ 49458 w 400112"/>
              <a:gd name="connsiteY16" fmla="*/ 93187 h 329737"/>
              <a:gd name="connsiteX17" fmla="*/ 198685 w 400112"/>
              <a:gd name="connsiteY17" fmla="*/ -259 h 329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00112" h="329737">
                <a:moveTo>
                  <a:pt x="198685" y="-259"/>
                </a:moveTo>
                <a:cubicBezTo>
                  <a:pt x="246515" y="-678"/>
                  <a:pt x="297752" y="22998"/>
                  <a:pt x="323938" y="55821"/>
                </a:cubicBezTo>
                <a:cubicBezTo>
                  <a:pt x="328650" y="61238"/>
                  <a:pt x="333062" y="66905"/>
                  <a:pt x="337151" y="72800"/>
                </a:cubicBezTo>
                <a:cubicBezTo>
                  <a:pt x="341540" y="78893"/>
                  <a:pt x="345210" y="85475"/>
                  <a:pt x="348092" y="92410"/>
                </a:cubicBezTo>
                <a:lnTo>
                  <a:pt x="399509" y="92410"/>
                </a:lnTo>
                <a:cubicBezTo>
                  <a:pt x="400585" y="98389"/>
                  <a:pt x="394965" y="108134"/>
                  <a:pt x="392274" y="112200"/>
                </a:cubicBezTo>
                <a:cubicBezTo>
                  <a:pt x="388687" y="117760"/>
                  <a:pt x="383695" y="122280"/>
                  <a:pt x="377806" y="125293"/>
                </a:cubicBezTo>
                <a:cubicBezTo>
                  <a:pt x="372425" y="127923"/>
                  <a:pt x="374040" y="127983"/>
                  <a:pt x="371469" y="133185"/>
                </a:cubicBezTo>
                <a:cubicBezTo>
                  <a:pt x="359512" y="157099"/>
                  <a:pt x="365490" y="131511"/>
                  <a:pt x="365490" y="165888"/>
                </a:cubicBezTo>
                <a:cubicBezTo>
                  <a:pt x="365299" y="195991"/>
                  <a:pt x="356797" y="225453"/>
                  <a:pt x="340918" y="251024"/>
                </a:cubicBezTo>
                <a:cubicBezTo>
                  <a:pt x="277843" y="354993"/>
                  <a:pt x="123056" y="356069"/>
                  <a:pt x="58964" y="251562"/>
                </a:cubicBezTo>
                <a:cubicBezTo>
                  <a:pt x="43079" y="226105"/>
                  <a:pt x="34458" y="196786"/>
                  <a:pt x="34033" y="166785"/>
                </a:cubicBezTo>
                <a:cubicBezTo>
                  <a:pt x="34033" y="152316"/>
                  <a:pt x="36843" y="148370"/>
                  <a:pt x="32598" y="142870"/>
                </a:cubicBezTo>
                <a:cubicBezTo>
                  <a:pt x="30458" y="140102"/>
                  <a:pt x="28724" y="137041"/>
                  <a:pt x="27457" y="133782"/>
                </a:cubicBezTo>
                <a:cubicBezTo>
                  <a:pt x="25424" y="128880"/>
                  <a:pt x="25364" y="129358"/>
                  <a:pt x="20641" y="127266"/>
                </a:cubicBezTo>
                <a:cubicBezTo>
                  <a:pt x="12510" y="123798"/>
                  <a:pt x="-1540" y="107297"/>
                  <a:pt x="-404" y="93965"/>
                </a:cubicBezTo>
                <a:lnTo>
                  <a:pt x="49458" y="93187"/>
                </a:lnTo>
                <a:cubicBezTo>
                  <a:pt x="52687" y="90617"/>
                  <a:pt x="90890" y="937"/>
                  <a:pt x="198685" y="-259"/>
                </a:cubicBezTo>
                <a:close/>
              </a:path>
            </a:pathLst>
          </a:custGeom>
          <a:solidFill>
            <a:srgbClr val="020101"/>
          </a:solidFill>
          <a:ln w="5972" cap="flat">
            <a:noFill/>
            <a:prstDash val="solid"/>
            <a:miter/>
          </a:ln>
        </p:spPr>
        <p:txBody>
          <a:bodyPr rtlCol="0" anchor="ctr"/>
          <a:lstStyle/>
          <a:p>
            <a:endParaRPr lang="fr-FR"/>
          </a:p>
        </p:txBody>
      </p:sp>
      <p:sp>
        <p:nvSpPr>
          <p:cNvPr id="29" name="Graphique 2">
            <a:extLst>
              <a:ext uri="{FF2B5EF4-FFF2-40B4-BE49-F238E27FC236}">
                <a16:creationId xmlns:a16="http://schemas.microsoft.com/office/drawing/2014/main" id="{4EBEC409-D49C-4C9E-A1B8-ED92FBAB9177}"/>
              </a:ext>
            </a:extLst>
          </p:cNvPr>
          <p:cNvSpPr/>
          <p:nvPr/>
        </p:nvSpPr>
        <p:spPr>
          <a:xfrm>
            <a:off x="4040095" y="5945474"/>
            <a:ext cx="296432" cy="294550"/>
          </a:xfrm>
          <a:custGeom>
            <a:avLst/>
            <a:gdLst>
              <a:gd name="connsiteX0" fmla="*/ 178845 w 296432"/>
              <a:gd name="connsiteY0" fmla="*/ 263058 h 294550"/>
              <a:gd name="connsiteX1" fmla="*/ 163540 w 296432"/>
              <a:gd name="connsiteY1" fmla="*/ 234779 h 294550"/>
              <a:gd name="connsiteX2" fmla="*/ 149490 w 296432"/>
              <a:gd name="connsiteY2" fmla="*/ 207875 h 294550"/>
              <a:gd name="connsiteX3" fmla="*/ 147696 w 296432"/>
              <a:gd name="connsiteY3" fmla="*/ 206261 h 294550"/>
              <a:gd name="connsiteX4" fmla="*/ 116547 w 296432"/>
              <a:gd name="connsiteY4" fmla="*/ 261863 h 294550"/>
              <a:gd name="connsiteX5" fmla="*/ 76789 w 296432"/>
              <a:gd name="connsiteY5" fmla="*/ 186232 h 294550"/>
              <a:gd name="connsiteX6" fmla="*/ 36493 w 296432"/>
              <a:gd name="connsiteY6" fmla="*/ 168296 h 294550"/>
              <a:gd name="connsiteX7" fmla="*/ 6600 w 296432"/>
              <a:gd name="connsiteY7" fmla="*/ 154844 h 294550"/>
              <a:gd name="connsiteX8" fmla="*/ -455 w 296432"/>
              <a:gd name="connsiteY8" fmla="*/ 145697 h 294550"/>
              <a:gd name="connsiteX9" fmla="*/ 253100 w 296432"/>
              <a:gd name="connsiteY9" fmla="*/ 250802 h 294550"/>
              <a:gd name="connsiteX10" fmla="*/ 295668 w 296432"/>
              <a:gd name="connsiteY10" fmla="*/ 144382 h 294550"/>
              <a:gd name="connsiteX11" fmla="*/ 292320 w 296432"/>
              <a:gd name="connsiteY11" fmla="*/ 148627 h 294550"/>
              <a:gd name="connsiteX12" fmla="*/ 289450 w 296432"/>
              <a:gd name="connsiteY12" fmla="*/ 152811 h 294550"/>
              <a:gd name="connsiteX13" fmla="*/ 259557 w 296432"/>
              <a:gd name="connsiteY13" fmla="*/ 167399 h 294550"/>
              <a:gd name="connsiteX14" fmla="*/ 219679 w 296432"/>
              <a:gd name="connsiteY14" fmla="*/ 186352 h 294550"/>
              <a:gd name="connsiteX15" fmla="*/ 178845 w 296432"/>
              <a:gd name="connsiteY15" fmla="*/ 263058 h 294550"/>
              <a:gd name="connsiteX16" fmla="*/ 18557 w 296432"/>
              <a:gd name="connsiteY16" fmla="*/ 75448 h 294550"/>
              <a:gd name="connsiteX17" fmla="*/ 104291 w 296432"/>
              <a:gd name="connsiteY17" fmla="*/ 96493 h 294550"/>
              <a:gd name="connsiteX18" fmla="*/ 117444 w 296432"/>
              <a:gd name="connsiteY18" fmla="*/ 119989 h 294550"/>
              <a:gd name="connsiteX19" fmla="*/ 120254 w 296432"/>
              <a:gd name="connsiteY19" fmla="*/ 117239 h 294550"/>
              <a:gd name="connsiteX20" fmla="*/ 148593 w 296432"/>
              <a:gd name="connsiteY20" fmla="*/ 65822 h 294550"/>
              <a:gd name="connsiteX21" fmla="*/ 163480 w 296432"/>
              <a:gd name="connsiteY21" fmla="*/ 93384 h 294550"/>
              <a:gd name="connsiteX22" fmla="*/ 179024 w 296432"/>
              <a:gd name="connsiteY22" fmla="*/ 120646 h 294550"/>
              <a:gd name="connsiteX23" fmla="*/ 209575 w 296432"/>
              <a:gd name="connsiteY23" fmla="*/ 79394 h 294550"/>
              <a:gd name="connsiteX24" fmla="*/ 276476 w 296432"/>
              <a:gd name="connsiteY24" fmla="*/ 74491 h 294550"/>
              <a:gd name="connsiteX25" fmla="*/ 227691 w 296432"/>
              <a:gd name="connsiteY25" fmla="*/ 22895 h 294550"/>
              <a:gd name="connsiteX26" fmla="*/ 68180 w 296432"/>
              <a:gd name="connsiteY26" fmla="*/ 22537 h 294550"/>
              <a:gd name="connsiteX27" fmla="*/ 18557 w 296432"/>
              <a:gd name="connsiteY27" fmla="*/ 75448 h 294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96432" h="294550">
                <a:moveTo>
                  <a:pt x="178845" y="263058"/>
                </a:moveTo>
                <a:cubicBezTo>
                  <a:pt x="173070" y="254012"/>
                  <a:pt x="167958" y="244560"/>
                  <a:pt x="163540" y="234779"/>
                </a:cubicBezTo>
                <a:lnTo>
                  <a:pt x="149490" y="207875"/>
                </a:lnTo>
                <a:cubicBezTo>
                  <a:pt x="148175" y="206201"/>
                  <a:pt x="149131" y="207098"/>
                  <a:pt x="147696" y="206261"/>
                </a:cubicBezTo>
                <a:cubicBezTo>
                  <a:pt x="141239" y="211642"/>
                  <a:pt x="123423" y="256840"/>
                  <a:pt x="116547" y="261863"/>
                </a:cubicBezTo>
                <a:cubicBezTo>
                  <a:pt x="114036" y="258933"/>
                  <a:pt x="79898" y="192091"/>
                  <a:pt x="76789" y="186232"/>
                </a:cubicBezTo>
                <a:cubicBezTo>
                  <a:pt x="63337" y="161002"/>
                  <a:pt x="67821" y="169851"/>
                  <a:pt x="36493" y="168296"/>
                </a:cubicBezTo>
                <a:cubicBezTo>
                  <a:pt x="24943" y="168894"/>
                  <a:pt x="13816" y="163884"/>
                  <a:pt x="6600" y="154844"/>
                </a:cubicBezTo>
                <a:cubicBezTo>
                  <a:pt x="2415" y="149942"/>
                  <a:pt x="2893" y="148148"/>
                  <a:pt x="-455" y="145697"/>
                </a:cubicBezTo>
                <a:cubicBezTo>
                  <a:pt x="-2189" y="279499"/>
                  <a:pt x="162284" y="342993"/>
                  <a:pt x="253100" y="250802"/>
                </a:cubicBezTo>
                <a:cubicBezTo>
                  <a:pt x="273248" y="230415"/>
                  <a:pt x="299016" y="188863"/>
                  <a:pt x="295668" y="144382"/>
                </a:cubicBezTo>
                <a:lnTo>
                  <a:pt x="292320" y="148627"/>
                </a:lnTo>
                <a:cubicBezTo>
                  <a:pt x="291124" y="150420"/>
                  <a:pt x="290467" y="151437"/>
                  <a:pt x="289450" y="152811"/>
                </a:cubicBezTo>
                <a:cubicBezTo>
                  <a:pt x="282300" y="162060"/>
                  <a:pt x="271251" y="167459"/>
                  <a:pt x="259557" y="167399"/>
                </a:cubicBezTo>
                <a:cubicBezTo>
                  <a:pt x="224462" y="168535"/>
                  <a:pt x="231936" y="162915"/>
                  <a:pt x="219679" y="186352"/>
                </a:cubicBezTo>
                <a:cubicBezTo>
                  <a:pt x="215076" y="195379"/>
                  <a:pt x="182313" y="261205"/>
                  <a:pt x="178845" y="263058"/>
                </a:cubicBezTo>
                <a:close/>
                <a:moveTo>
                  <a:pt x="18557" y="75448"/>
                </a:moveTo>
                <a:cubicBezTo>
                  <a:pt x="57359" y="75986"/>
                  <a:pt x="89165" y="67855"/>
                  <a:pt x="104291" y="96493"/>
                </a:cubicBezTo>
                <a:cubicBezTo>
                  <a:pt x="108225" y="104570"/>
                  <a:pt x="112619" y="112414"/>
                  <a:pt x="117444" y="119989"/>
                </a:cubicBezTo>
                <a:cubicBezTo>
                  <a:pt x="120374" y="118434"/>
                  <a:pt x="118221" y="119989"/>
                  <a:pt x="120254" y="117239"/>
                </a:cubicBezTo>
                <a:cubicBezTo>
                  <a:pt x="124918" y="110064"/>
                  <a:pt x="144169" y="67915"/>
                  <a:pt x="148593" y="65822"/>
                </a:cubicBezTo>
                <a:cubicBezTo>
                  <a:pt x="154129" y="74689"/>
                  <a:pt x="159104" y="83896"/>
                  <a:pt x="163480" y="93384"/>
                </a:cubicBezTo>
                <a:cubicBezTo>
                  <a:pt x="166828" y="99661"/>
                  <a:pt x="174660" y="117298"/>
                  <a:pt x="179024" y="120646"/>
                </a:cubicBezTo>
                <a:cubicBezTo>
                  <a:pt x="187753" y="110602"/>
                  <a:pt x="190982" y="88182"/>
                  <a:pt x="209575" y="79394"/>
                </a:cubicBezTo>
                <a:cubicBezTo>
                  <a:pt x="228169" y="70605"/>
                  <a:pt x="254774" y="77062"/>
                  <a:pt x="276476" y="74491"/>
                </a:cubicBezTo>
                <a:cubicBezTo>
                  <a:pt x="267748" y="54881"/>
                  <a:pt x="245328" y="34853"/>
                  <a:pt x="227691" y="22895"/>
                </a:cubicBezTo>
                <a:cubicBezTo>
                  <a:pt x="182014" y="-8074"/>
                  <a:pt x="114096" y="-7775"/>
                  <a:pt x="68180" y="22537"/>
                </a:cubicBezTo>
                <a:cubicBezTo>
                  <a:pt x="52098" y="33179"/>
                  <a:pt x="25134" y="57153"/>
                  <a:pt x="18557" y="75448"/>
                </a:cubicBezTo>
                <a:close/>
              </a:path>
            </a:pathLst>
          </a:custGeom>
          <a:solidFill>
            <a:srgbClr val="1760BF"/>
          </a:solidFill>
          <a:ln w="5972" cap="flat">
            <a:noFill/>
            <a:prstDash val="solid"/>
            <a:miter/>
          </a:ln>
        </p:spPr>
        <p:txBody>
          <a:bodyPr rtlCol="0" anchor="ctr"/>
          <a:lstStyle/>
          <a:p>
            <a:endParaRPr lang="fr-FR"/>
          </a:p>
        </p:txBody>
      </p:sp>
      <p:sp>
        <p:nvSpPr>
          <p:cNvPr id="30" name="Graphique 2">
            <a:extLst>
              <a:ext uri="{FF2B5EF4-FFF2-40B4-BE49-F238E27FC236}">
                <a16:creationId xmlns:a16="http://schemas.microsoft.com/office/drawing/2014/main" id="{4EBEC409-D49C-4C9E-A1B8-ED92FBAB9177}"/>
              </a:ext>
            </a:extLst>
          </p:cNvPr>
          <p:cNvSpPr/>
          <p:nvPr/>
        </p:nvSpPr>
        <p:spPr>
          <a:xfrm>
            <a:off x="3997242" y="6026747"/>
            <a:ext cx="379963" cy="104267"/>
          </a:xfrm>
          <a:custGeom>
            <a:avLst/>
            <a:gdLst>
              <a:gd name="connsiteX0" fmla="*/ 191327 w 379963"/>
              <a:gd name="connsiteY0" fmla="*/ -264 h 104267"/>
              <a:gd name="connsiteX1" fmla="*/ 221698 w 379963"/>
              <a:gd name="connsiteY1" fmla="*/ 55038 h 104267"/>
              <a:gd name="connsiteX2" fmla="*/ 240591 w 379963"/>
              <a:gd name="connsiteY2" fmla="*/ 20960 h 104267"/>
              <a:gd name="connsiteX3" fmla="*/ 273234 w 379963"/>
              <a:gd name="connsiteY3" fmla="*/ 692 h 104267"/>
              <a:gd name="connsiteX4" fmla="*/ 379176 w 379963"/>
              <a:gd name="connsiteY4" fmla="*/ 692 h 104267"/>
              <a:gd name="connsiteX5" fmla="*/ 379176 w 379963"/>
              <a:gd name="connsiteY5" fmla="*/ 3741 h 104267"/>
              <a:gd name="connsiteX6" fmla="*/ 374752 w 379963"/>
              <a:gd name="connsiteY6" fmla="*/ 11812 h 104267"/>
              <a:gd name="connsiteX7" fmla="*/ 336429 w 379963"/>
              <a:gd name="connsiteY7" fmla="*/ 22155 h 104267"/>
              <a:gd name="connsiteX8" fmla="*/ 243939 w 379963"/>
              <a:gd name="connsiteY8" fmla="*/ 61555 h 104267"/>
              <a:gd name="connsiteX9" fmla="*/ 221698 w 379963"/>
              <a:gd name="connsiteY9" fmla="*/ 104003 h 104267"/>
              <a:gd name="connsiteX10" fmla="*/ 206572 w 379963"/>
              <a:gd name="connsiteY10" fmla="*/ 75784 h 104267"/>
              <a:gd name="connsiteX11" fmla="*/ 191446 w 379963"/>
              <a:gd name="connsiteY11" fmla="*/ 47505 h 104267"/>
              <a:gd name="connsiteX12" fmla="*/ 160477 w 379963"/>
              <a:gd name="connsiteY12" fmla="*/ 102927 h 104267"/>
              <a:gd name="connsiteX13" fmla="*/ 132616 w 379963"/>
              <a:gd name="connsiteY13" fmla="*/ 51032 h 104267"/>
              <a:gd name="connsiteX14" fmla="*/ 80243 w 379963"/>
              <a:gd name="connsiteY14" fmla="*/ 22873 h 104267"/>
              <a:gd name="connsiteX15" fmla="*/ 21533 w 379963"/>
              <a:gd name="connsiteY15" fmla="*/ 22873 h 104267"/>
              <a:gd name="connsiteX16" fmla="*/ -469 w 379963"/>
              <a:gd name="connsiteY16" fmla="*/ 572 h 104267"/>
              <a:gd name="connsiteX17" fmla="*/ 105174 w 379963"/>
              <a:gd name="connsiteY17" fmla="*/ -25 h 104267"/>
              <a:gd name="connsiteX18" fmla="*/ 141046 w 379963"/>
              <a:gd name="connsiteY18" fmla="*/ 18927 h 104267"/>
              <a:gd name="connsiteX19" fmla="*/ 160118 w 379963"/>
              <a:gd name="connsiteY19" fmla="*/ 53962 h 104267"/>
              <a:gd name="connsiteX20" fmla="*/ 191327 w 379963"/>
              <a:gd name="connsiteY20" fmla="*/ -264 h 104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79963" h="104267">
                <a:moveTo>
                  <a:pt x="191327" y="-264"/>
                </a:moveTo>
                <a:cubicBezTo>
                  <a:pt x="197724" y="7627"/>
                  <a:pt x="216796" y="51690"/>
                  <a:pt x="221698" y="55038"/>
                </a:cubicBezTo>
                <a:cubicBezTo>
                  <a:pt x="226242" y="50136"/>
                  <a:pt x="236286" y="28313"/>
                  <a:pt x="240591" y="20960"/>
                </a:cubicBezTo>
                <a:cubicBezTo>
                  <a:pt x="248363" y="7627"/>
                  <a:pt x="256076" y="692"/>
                  <a:pt x="273234" y="692"/>
                </a:cubicBezTo>
                <a:cubicBezTo>
                  <a:pt x="286388" y="692"/>
                  <a:pt x="374035" y="-683"/>
                  <a:pt x="379176" y="692"/>
                </a:cubicBezTo>
                <a:cubicBezTo>
                  <a:pt x="379894" y="2725"/>
                  <a:pt x="379176" y="3741"/>
                  <a:pt x="379176" y="3741"/>
                </a:cubicBezTo>
                <a:lnTo>
                  <a:pt x="374752" y="11812"/>
                </a:lnTo>
                <a:cubicBezTo>
                  <a:pt x="365246" y="24666"/>
                  <a:pt x="352990" y="22155"/>
                  <a:pt x="336429" y="22155"/>
                </a:cubicBezTo>
                <a:cubicBezTo>
                  <a:pt x="256554" y="22155"/>
                  <a:pt x="268152" y="14443"/>
                  <a:pt x="243939" y="61555"/>
                </a:cubicBezTo>
                <a:cubicBezTo>
                  <a:pt x="240591" y="68131"/>
                  <a:pt x="224508" y="100834"/>
                  <a:pt x="221698" y="104003"/>
                </a:cubicBezTo>
                <a:cubicBezTo>
                  <a:pt x="216132" y="94886"/>
                  <a:pt x="211086" y="85463"/>
                  <a:pt x="206572" y="75784"/>
                </a:cubicBezTo>
                <a:cubicBezTo>
                  <a:pt x="202046" y="66093"/>
                  <a:pt x="196995" y="56652"/>
                  <a:pt x="191446" y="47505"/>
                </a:cubicBezTo>
                <a:cubicBezTo>
                  <a:pt x="186843" y="51212"/>
                  <a:pt x="165140" y="98981"/>
                  <a:pt x="160477" y="102927"/>
                </a:cubicBezTo>
                <a:cubicBezTo>
                  <a:pt x="156949" y="100237"/>
                  <a:pt x="136562" y="58864"/>
                  <a:pt x="132616" y="51032"/>
                </a:cubicBezTo>
                <a:cubicBezTo>
                  <a:pt x="118148" y="22395"/>
                  <a:pt x="118447" y="22873"/>
                  <a:pt x="80243" y="22873"/>
                </a:cubicBezTo>
                <a:cubicBezTo>
                  <a:pt x="63204" y="22873"/>
                  <a:pt x="35104" y="24068"/>
                  <a:pt x="21533" y="22873"/>
                </a:cubicBezTo>
                <a:cubicBezTo>
                  <a:pt x="10078" y="21109"/>
                  <a:pt x="1139" y="12045"/>
                  <a:pt x="-469" y="572"/>
                </a:cubicBezTo>
                <a:lnTo>
                  <a:pt x="105174" y="-25"/>
                </a:lnTo>
                <a:cubicBezTo>
                  <a:pt x="124545" y="-25"/>
                  <a:pt x="134291" y="6611"/>
                  <a:pt x="141046" y="18927"/>
                </a:cubicBezTo>
                <a:cubicBezTo>
                  <a:pt x="145530" y="26878"/>
                  <a:pt x="155455" y="49298"/>
                  <a:pt x="160118" y="53962"/>
                </a:cubicBezTo>
                <a:cubicBezTo>
                  <a:pt x="166515" y="50076"/>
                  <a:pt x="185647" y="3681"/>
                  <a:pt x="191327" y="-264"/>
                </a:cubicBezTo>
                <a:close/>
              </a:path>
            </a:pathLst>
          </a:custGeom>
          <a:solidFill>
            <a:srgbClr val="F2B602"/>
          </a:solidFill>
          <a:ln w="5972" cap="flat">
            <a:noFill/>
            <a:prstDash val="solid"/>
            <a:miter/>
          </a:ln>
        </p:spPr>
        <p:txBody>
          <a:bodyPr rtlCol="0" anchor="ctr"/>
          <a:lstStyle/>
          <a:p>
            <a:endParaRPr lang="fr-FR"/>
          </a:p>
        </p:txBody>
      </p:sp>
      <p:sp>
        <p:nvSpPr>
          <p:cNvPr id="31" name="Graphique 2">
            <a:extLst>
              <a:ext uri="{FF2B5EF4-FFF2-40B4-BE49-F238E27FC236}">
                <a16:creationId xmlns:a16="http://schemas.microsoft.com/office/drawing/2014/main" id="{4EBEC409-D49C-4C9E-A1B8-ED92FBAB9177}"/>
              </a:ext>
            </a:extLst>
          </p:cNvPr>
          <p:cNvSpPr/>
          <p:nvPr/>
        </p:nvSpPr>
        <p:spPr>
          <a:xfrm>
            <a:off x="4048001" y="6083008"/>
            <a:ext cx="280425" cy="110782"/>
          </a:xfrm>
          <a:custGeom>
            <a:avLst/>
            <a:gdLst>
              <a:gd name="connsiteX0" fmla="*/ 202088 w 280425"/>
              <a:gd name="connsiteY0" fmla="*/ 7207 h 110782"/>
              <a:gd name="connsiteX1" fmla="*/ 279811 w 280425"/>
              <a:gd name="connsiteY1" fmla="*/ 511 h 110782"/>
              <a:gd name="connsiteX2" fmla="*/ 269767 w 280425"/>
              <a:gd name="connsiteY2" fmla="*/ 17311 h 110782"/>
              <a:gd name="connsiteX3" fmla="*/ 248124 w 280425"/>
              <a:gd name="connsiteY3" fmla="*/ 23289 h 110782"/>
              <a:gd name="connsiteX4" fmla="*/ 208844 w 280425"/>
              <a:gd name="connsiteY4" fmla="*/ 39252 h 110782"/>
              <a:gd name="connsiteX5" fmla="*/ 190012 w 280425"/>
              <a:gd name="connsiteY5" fmla="*/ 75543 h 110782"/>
              <a:gd name="connsiteX6" fmla="*/ 175902 w 280425"/>
              <a:gd name="connsiteY6" fmla="*/ 102387 h 110782"/>
              <a:gd name="connsiteX7" fmla="*/ 170461 w 280425"/>
              <a:gd name="connsiteY7" fmla="*/ 110518 h 110782"/>
              <a:gd name="connsiteX8" fmla="*/ 140568 w 280425"/>
              <a:gd name="connsiteY8" fmla="*/ 53780 h 110782"/>
              <a:gd name="connsiteX9" fmla="*/ 124784 w 280425"/>
              <a:gd name="connsiteY9" fmla="*/ 82239 h 110782"/>
              <a:gd name="connsiteX10" fmla="*/ 109599 w 280425"/>
              <a:gd name="connsiteY10" fmla="*/ 110399 h 110782"/>
              <a:gd name="connsiteX11" fmla="*/ 71574 w 280425"/>
              <a:gd name="connsiteY11" fmla="*/ 38057 h 110782"/>
              <a:gd name="connsiteX12" fmla="*/ 57584 w 280425"/>
              <a:gd name="connsiteY12" fmla="*/ 24485 h 110782"/>
              <a:gd name="connsiteX13" fmla="*/ 9396 w 280425"/>
              <a:gd name="connsiteY13" fmla="*/ 17490 h 110782"/>
              <a:gd name="connsiteX14" fmla="*/ -469 w 280425"/>
              <a:gd name="connsiteY14" fmla="*/ 3560 h 110782"/>
              <a:gd name="connsiteX15" fmla="*/ 10 w 280425"/>
              <a:gd name="connsiteY15" fmla="*/ 1707 h 110782"/>
              <a:gd name="connsiteX16" fmla="*/ 41860 w 280425"/>
              <a:gd name="connsiteY16" fmla="*/ 1228 h 110782"/>
              <a:gd name="connsiteX17" fmla="*/ 78151 w 280425"/>
              <a:gd name="connsiteY17" fmla="*/ 7207 h 110782"/>
              <a:gd name="connsiteX18" fmla="*/ 110316 w 280425"/>
              <a:gd name="connsiteY18" fmla="*/ 59580 h 110782"/>
              <a:gd name="connsiteX19" fmla="*/ 140568 w 280425"/>
              <a:gd name="connsiteY19" fmla="*/ 4397 h 110782"/>
              <a:gd name="connsiteX20" fmla="*/ 170820 w 280425"/>
              <a:gd name="connsiteY20" fmla="*/ 60955 h 110782"/>
              <a:gd name="connsiteX21" fmla="*/ 202088 w 280425"/>
              <a:gd name="connsiteY21" fmla="*/ 7207 h 110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80425" h="110782">
                <a:moveTo>
                  <a:pt x="202088" y="7207"/>
                </a:moveTo>
                <a:cubicBezTo>
                  <a:pt x="215480" y="-3854"/>
                  <a:pt x="258945" y="690"/>
                  <a:pt x="279811" y="511"/>
                </a:cubicBezTo>
                <a:cubicBezTo>
                  <a:pt x="281186" y="6489"/>
                  <a:pt x="272457" y="15398"/>
                  <a:pt x="269767" y="17311"/>
                </a:cubicBezTo>
                <a:cubicBezTo>
                  <a:pt x="263412" y="21639"/>
                  <a:pt x="255801" y="23744"/>
                  <a:pt x="248124" y="23289"/>
                </a:cubicBezTo>
                <a:cubicBezTo>
                  <a:pt x="216916" y="24067"/>
                  <a:pt x="219606" y="19284"/>
                  <a:pt x="208844" y="39252"/>
                </a:cubicBezTo>
                <a:cubicBezTo>
                  <a:pt x="202447" y="51210"/>
                  <a:pt x="196468" y="63167"/>
                  <a:pt x="190012" y="75543"/>
                </a:cubicBezTo>
                <a:lnTo>
                  <a:pt x="175902" y="102387"/>
                </a:lnTo>
                <a:cubicBezTo>
                  <a:pt x="172494" y="108844"/>
                  <a:pt x="174228" y="108366"/>
                  <a:pt x="170461" y="110518"/>
                </a:cubicBezTo>
                <a:lnTo>
                  <a:pt x="140568" y="53780"/>
                </a:lnTo>
                <a:cubicBezTo>
                  <a:pt x="136921" y="55993"/>
                  <a:pt x="127833" y="76380"/>
                  <a:pt x="124784" y="82239"/>
                </a:cubicBezTo>
                <a:cubicBezTo>
                  <a:pt x="119822" y="91685"/>
                  <a:pt x="114800" y="101729"/>
                  <a:pt x="109599" y="110399"/>
                </a:cubicBezTo>
                <a:cubicBezTo>
                  <a:pt x="105712" y="107828"/>
                  <a:pt x="76536" y="47264"/>
                  <a:pt x="71574" y="38057"/>
                </a:cubicBezTo>
                <a:cubicBezTo>
                  <a:pt x="67688" y="30823"/>
                  <a:pt x="66253" y="26099"/>
                  <a:pt x="57584" y="24485"/>
                </a:cubicBezTo>
                <a:cubicBezTo>
                  <a:pt x="37257" y="21257"/>
                  <a:pt x="23027" y="28012"/>
                  <a:pt x="9396" y="17490"/>
                </a:cubicBezTo>
                <a:cubicBezTo>
                  <a:pt x="6227" y="15099"/>
                  <a:pt x="-409" y="8522"/>
                  <a:pt x="-469" y="3560"/>
                </a:cubicBezTo>
                <a:cubicBezTo>
                  <a:pt x="-469" y="1647"/>
                  <a:pt x="-469" y="2783"/>
                  <a:pt x="10" y="1707"/>
                </a:cubicBezTo>
                <a:cubicBezTo>
                  <a:pt x="13940" y="816"/>
                  <a:pt x="27912" y="660"/>
                  <a:pt x="41860" y="1228"/>
                </a:cubicBezTo>
                <a:cubicBezTo>
                  <a:pt x="58302" y="1228"/>
                  <a:pt x="66492" y="-1223"/>
                  <a:pt x="78151" y="7207"/>
                </a:cubicBezTo>
                <a:cubicBezTo>
                  <a:pt x="89809" y="15637"/>
                  <a:pt x="104098" y="57368"/>
                  <a:pt x="110316" y="59580"/>
                </a:cubicBezTo>
                <a:cubicBezTo>
                  <a:pt x="116295" y="53601"/>
                  <a:pt x="135247" y="8044"/>
                  <a:pt x="140568" y="4397"/>
                </a:cubicBezTo>
                <a:cubicBezTo>
                  <a:pt x="147922" y="13604"/>
                  <a:pt x="165738" y="57009"/>
                  <a:pt x="170820" y="60955"/>
                </a:cubicBezTo>
                <a:cubicBezTo>
                  <a:pt x="177396" y="56112"/>
                  <a:pt x="190609" y="16892"/>
                  <a:pt x="202088" y="7207"/>
                </a:cubicBezTo>
                <a:close/>
              </a:path>
            </a:pathLst>
          </a:custGeom>
          <a:solidFill>
            <a:srgbClr val="F2B602"/>
          </a:solidFill>
          <a:ln w="5972" cap="flat">
            <a:noFill/>
            <a:prstDash val="solid"/>
            <a:miter/>
          </a:ln>
        </p:spPr>
        <p:txBody>
          <a:bodyPr rtlCol="0" anchor="ctr"/>
          <a:lstStyle/>
          <a:p>
            <a:endParaRPr lang="fr-FR"/>
          </a:p>
        </p:txBody>
      </p:sp>
      <p:sp>
        <p:nvSpPr>
          <p:cNvPr id="32" name="Graphique 2">
            <a:extLst>
              <a:ext uri="{FF2B5EF4-FFF2-40B4-BE49-F238E27FC236}">
                <a16:creationId xmlns:a16="http://schemas.microsoft.com/office/drawing/2014/main" id="{4EBEC409-D49C-4C9E-A1B8-ED92FBAB9177}"/>
              </a:ext>
            </a:extLst>
          </p:cNvPr>
          <p:cNvSpPr/>
          <p:nvPr/>
        </p:nvSpPr>
        <p:spPr>
          <a:xfrm>
            <a:off x="4025534" y="5929615"/>
            <a:ext cx="326593" cy="325756"/>
          </a:xfrm>
          <a:custGeom>
            <a:avLst/>
            <a:gdLst>
              <a:gd name="connsiteX0" fmla="*/ 312740 w 326593"/>
              <a:gd name="connsiteY0" fmla="*/ 152469 h 325756"/>
              <a:gd name="connsiteX1" fmla="*/ 310648 w 326593"/>
              <a:gd name="connsiteY1" fmla="*/ 188939 h 325756"/>
              <a:gd name="connsiteX2" fmla="*/ 301859 w 326593"/>
              <a:gd name="connsiteY2" fmla="*/ 219251 h 325756"/>
              <a:gd name="connsiteX3" fmla="*/ 53984 w 326593"/>
              <a:gd name="connsiteY3" fmla="*/ 267080 h 325756"/>
              <a:gd name="connsiteX4" fmla="*/ 12133 w 326593"/>
              <a:gd name="connsiteY4" fmla="*/ 154323 h 325756"/>
              <a:gd name="connsiteX5" fmla="*/ 176 w 326593"/>
              <a:gd name="connsiteY5" fmla="*/ 147268 h 325756"/>
              <a:gd name="connsiteX6" fmla="*/ 10280 w 326593"/>
              <a:gd name="connsiteY6" fmla="*/ 221403 h 325756"/>
              <a:gd name="connsiteX7" fmla="*/ 43342 w 326593"/>
              <a:gd name="connsiteY7" fmla="*/ 273776 h 325756"/>
              <a:gd name="connsiteX8" fmla="*/ 163632 w 326593"/>
              <a:gd name="connsiteY8" fmla="*/ 325492 h 325756"/>
              <a:gd name="connsiteX9" fmla="*/ 325056 w 326593"/>
              <a:gd name="connsiteY9" fmla="*/ 146132 h 325756"/>
              <a:gd name="connsiteX10" fmla="*/ 16079 w 326593"/>
              <a:gd name="connsiteY10" fmla="*/ 91427 h 325756"/>
              <a:gd name="connsiteX11" fmla="*/ 29710 w 326593"/>
              <a:gd name="connsiteY11" fmla="*/ 91427 h 325756"/>
              <a:gd name="connsiteX12" fmla="*/ 39934 w 326593"/>
              <a:gd name="connsiteY12" fmla="*/ 75584 h 325756"/>
              <a:gd name="connsiteX13" fmla="*/ 243208 w 326593"/>
              <a:gd name="connsiteY13" fmla="*/ 36304 h 325756"/>
              <a:gd name="connsiteX14" fmla="*/ 257916 w 326593"/>
              <a:gd name="connsiteY14" fmla="*/ 47006 h 325756"/>
              <a:gd name="connsiteX15" fmla="*/ 293788 w 326593"/>
              <a:gd name="connsiteY15" fmla="*/ 90411 h 325756"/>
              <a:gd name="connsiteX16" fmla="*/ 308196 w 326593"/>
              <a:gd name="connsiteY16" fmla="*/ 90411 h 325756"/>
              <a:gd name="connsiteX17" fmla="*/ 284700 w 326593"/>
              <a:gd name="connsiteY17" fmla="*/ 54539 h 325756"/>
              <a:gd name="connsiteX18" fmla="*/ 53063 w 326593"/>
              <a:gd name="connsiteY18" fmla="*/ 41410 h 325756"/>
              <a:gd name="connsiteX19" fmla="*/ 39934 w 326593"/>
              <a:gd name="connsiteY19" fmla="*/ 54539 h 325756"/>
              <a:gd name="connsiteX20" fmla="*/ 16079 w 326593"/>
              <a:gd name="connsiteY20" fmla="*/ 91427 h 3257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26593" h="325756">
                <a:moveTo>
                  <a:pt x="312740" y="152469"/>
                </a:moveTo>
                <a:cubicBezTo>
                  <a:pt x="312902" y="164660"/>
                  <a:pt x="312202" y="176844"/>
                  <a:pt x="310648" y="188939"/>
                </a:cubicBezTo>
                <a:cubicBezTo>
                  <a:pt x="308782" y="199324"/>
                  <a:pt x="305841" y="209482"/>
                  <a:pt x="301859" y="219251"/>
                </a:cubicBezTo>
                <a:cubicBezTo>
                  <a:pt x="262579" y="318138"/>
                  <a:pt x="128478" y="345580"/>
                  <a:pt x="53984" y="267080"/>
                </a:cubicBezTo>
                <a:cubicBezTo>
                  <a:pt x="28515" y="240176"/>
                  <a:pt x="10698" y="206815"/>
                  <a:pt x="12133" y="154323"/>
                </a:cubicBezTo>
                <a:cubicBezTo>
                  <a:pt x="6812" y="151931"/>
                  <a:pt x="3165" y="148344"/>
                  <a:pt x="176" y="147268"/>
                </a:cubicBezTo>
                <a:cubicBezTo>
                  <a:pt x="-2025" y="172426"/>
                  <a:pt x="1425" y="197752"/>
                  <a:pt x="10280" y="221403"/>
                </a:cubicBezTo>
                <a:cubicBezTo>
                  <a:pt x="17735" y="240870"/>
                  <a:pt x="28975" y="258674"/>
                  <a:pt x="43342" y="273776"/>
                </a:cubicBezTo>
                <a:cubicBezTo>
                  <a:pt x="71381" y="305822"/>
                  <a:pt x="118194" y="325492"/>
                  <a:pt x="163632" y="325492"/>
                </a:cubicBezTo>
                <a:cubicBezTo>
                  <a:pt x="256421" y="325492"/>
                  <a:pt x="336356" y="244063"/>
                  <a:pt x="325056" y="146132"/>
                </a:cubicBezTo>
                <a:close/>
                <a:moveTo>
                  <a:pt x="16079" y="91427"/>
                </a:moveTo>
                <a:lnTo>
                  <a:pt x="29710" y="91427"/>
                </a:lnTo>
                <a:cubicBezTo>
                  <a:pt x="33656" y="85987"/>
                  <a:pt x="36167" y="80785"/>
                  <a:pt x="39934" y="75584"/>
                </a:cubicBezTo>
                <a:cubicBezTo>
                  <a:pt x="86591" y="10715"/>
                  <a:pt x="175739" y="-6509"/>
                  <a:pt x="243208" y="36304"/>
                </a:cubicBezTo>
                <a:cubicBezTo>
                  <a:pt x="248374" y="39491"/>
                  <a:pt x="253294" y="43072"/>
                  <a:pt x="257916" y="47006"/>
                </a:cubicBezTo>
                <a:cubicBezTo>
                  <a:pt x="269873" y="56930"/>
                  <a:pt x="289005" y="76899"/>
                  <a:pt x="293788" y="90411"/>
                </a:cubicBezTo>
                <a:lnTo>
                  <a:pt x="308196" y="90411"/>
                </a:lnTo>
                <a:cubicBezTo>
                  <a:pt x="305446" y="81084"/>
                  <a:pt x="289782" y="60518"/>
                  <a:pt x="284700" y="54539"/>
                </a:cubicBezTo>
                <a:cubicBezTo>
                  <a:pt x="224363" y="-13050"/>
                  <a:pt x="120652" y="-18933"/>
                  <a:pt x="53063" y="41410"/>
                </a:cubicBezTo>
                <a:cubicBezTo>
                  <a:pt x="48442" y="45535"/>
                  <a:pt x="44059" y="49917"/>
                  <a:pt x="39934" y="54539"/>
                </a:cubicBezTo>
                <a:cubicBezTo>
                  <a:pt x="34732" y="60757"/>
                  <a:pt x="18769" y="81742"/>
                  <a:pt x="16079" y="91427"/>
                </a:cubicBezTo>
                <a:close/>
              </a:path>
            </a:pathLst>
          </a:custGeom>
          <a:solidFill>
            <a:srgbClr val="F2B602"/>
          </a:solidFill>
          <a:ln w="5972" cap="flat">
            <a:noFill/>
            <a:prstDash val="solid"/>
            <a:miter/>
          </a:ln>
        </p:spPr>
        <p:txBody>
          <a:bodyPr rtlCol="0" anchor="ctr"/>
          <a:lstStyle/>
          <a:p>
            <a:endParaRPr lang="fr-FR"/>
          </a:p>
        </p:txBody>
      </p:sp>
      <p:sp>
        <p:nvSpPr>
          <p:cNvPr id="33" name="Graphique 2">
            <a:extLst>
              <a:ext uri="{FF2B5EF4-FFF2-40B4-BE49-F238E27FC236}">
                <a16:creationId xmlns:a16="http://schemas.microsoft.com/office/drawing/2014/main" id="{4EBEC409-D49C-4C9E-A1B8-ED92FBAB9177}"/>
              </a:ext>
            </a:extLst>
          </p:cNvPr>
          <p:cNvSpPr/>
          <p:nvPr/>
        </p:nvSpPr>
        <p:spPr>
          <a:xfrm>
            <a:off x="4023010" y="6054877"/>
            <a:ext cx="329543" cy="28786"/>
          </a:xfrm>
          <a:custGeom>
            <a:avLst/>
            <a:gdLst>
              <a:gd name="connsiteX0" fmla="*/ -469 w 329543"/>
              <a:gd name="connsiteY0" fmla="*/ 1678 h 28786"/>
              <a:gd name="connsiteX1" fmla="*/ 12386 w 329543"/>
              <a:gd name="connsiteY1" fmla="*/ 20511 h 28786"/>
              <a:gd name="connsiteX2" fmla="*/ 74922 w 329543"/>
              <a:gd name="connsiteY2" fmla="*/ 22603 h 28786"/>
              <a:gd name="connsiteX3" fmla="*/ 102185 w 329543"/>
              <a:gd name="connsiteY3" fmla="*/ 27865 h 28786"/>
              <a:gd name="connsiteX4" fmla="*/ 47420 w 329543"/>
              <a:gd name="connsiteY4" fmla="*/ 901 h 28786"/>
              <a:gd name="connsiteX5" fmla="*/ 228634 w 329543"/>
              <a:gd name="connsiteY5" fmla="*/ 28522 h 28786"/>
              <a:gd name="connsiteX6" fmla="*/ 255538 w 329543"/>
              <a:gd name="connsiteY6" fmla="*/ 23022 h 28786"/>
              <a:gd name="connsiteX7" fmla="*/ 287524 w 329543"/>
              <a:gd name="connsiteY7" fmla="*/ 22663 h 28786"/>
              <a:gd name="connsiteX8" fmla="*/ 315922 w 329543"/>
              <a:gd name="connsiteY8" fmla="*/ 19195 h 28786"/>
              <a:gd name="connsiteX9" fmla="*/ 329075 w 329543"/>
              <a:gd name="connsiteY9" fmla="*/ 781 h 28786"/>
              <a:gd name="connsiteX10" fmla="*/ 265283 w 329543"/>
              <a:gd name="connsiteY10" fmla="*/ 781 h 28786"/>
              <a:gd name="connsiteX11" fmla="*/ 239694 w 329543"/>
              <a:gd name="connsiteY11" fmla="*/ 7238 h 28786"/>
              <a:gd name="connsiteX12" fmla="*/ 228634 w 329543"/>
              <a:gd name="connsiteY12" fmla="*/ 28522 h 287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29543" h="28786">
                <a:moveTo>
                  <a:pt x="-469" y="1678"/>
                </a:moveTo>
                <a:cubicBezTo>
                  <a:pt x="231" y="9767"/>
                  <a:pt x="5103" y="16906"/>
                  <a:pt x="12386" y="20511"/>
                </a:cubicBezTo>
                <a:cubicBezTo>
                  <a:pt x="19500" y="23919"/>
                  <a:pt x="64041" y="22663"/>
                  <a:pt x="74922" y="22603"/>
                </a:cubicBezTo>
                <a:cubicBezTo>
                  <a:pt x="89869" y="22603"/>
                  <a:pt x="91184" y="25114"/>
                  <a:pt x="102185" y="27865"/>
                </a:cubicBezTo>
                <a:cubicBezTo>
                  <a:pt x="87776" y="-2686"/>
                  <a:pt x="91065" y="542"/>
                  <a:pt x="47420" y="901"/>
                </a:cubicBezTo>
                <a:close/>
                <a:moveTo>
                  <a:pt x="228634" y="28522"/>
                </a:moveTo>
                <a:cubicBezTo>
                  <a:pt x="243461" y="23799"/>
                  <a:pt x="231264" y="23381"/>
                  <a:pt x="255538" y="23022"/>
                </a:cubicBezTo>
                <a:cubicBezTo>
                  <a:pt x="266180" y="23022"/>
                  <a:pt x="276881" y="22723"/>
                  <a:pt x="287524" y="22663"/>
                </a:cubicBezTo>
                <a:cubicBezTo>
                  <a:pt x="298165" y="22603"/>
                  <a:pt x="307851" y="23500"/>
                  <a:pt x="315922" y="19195"/>
                </a:cubicBezTo>
                <a:cubicBezTo>
                  <a:pt x="323031" y="15554"/>
                  <a:pt x="327939" y="8691"/>
                  <a:pt x="329075" y="781"/>
                </a:cubicBezTo>
                <a:cubicBezTo>
                  <a:pt x="319330" y="-1311"/>
                  <a:pt x="277838" y="303"/>
                  <a:pt x="265283" y="781"/>
                </a:cubicBezTo>
                <a:cubicBezTo>
                  <a:pt x="252728" y="1259"/>
                  <a:pt x="246091" y="-175"/>
                  <a:pt x="239694" y="7238"/>
                </a:cubicBezTo>
                <a:cubicBezTo>
                  <a:pt x="235025" y="13779"/>
                  <a:pt x="231300" y="20941"/>
                  <a:pt x="228634" y="28522"/>
                </a:cubicBezTo>
                <a:close/>
              </a:path>
            </a:pathLst>
          </a:custGeom>
          <a:solidFill>
            <a:srgbClr val="F2B602"/>
          </a:solidFill>
          <a:ln w="5972" cap="flat">
            <a:noFill/>
            <a:prstDash val="solid"/>
            <a:miter/>
          </a:ln>
        </p:spPr>
        <p:txBody>
          <a:bodyPr rtlCol="0" anchor="ctr"/>
          <a:lstStyle/>
          <a:p>
            <a:endParaRPr lang="fr-FR"/>
          </a:p>
        </p:txBody>
      </p:sp>
      <p:sp>
        <p:nvSpPr>
          <p:cNvPr id="34" name="Graphique 2">
            <a:extLst>
              <a:ext uri="{FF2B5EF4-FFF2-40B4-BE49-F238E27FC236}">
                <a16:creationId xmlns:a16="http://schemas.microsoft.com/office/drawing/2014/main" id="{4EBEC409-D49C-4C9E-A1B8-ED92FBAB9177}"/>
              </a:ext>
            </a:extLst>
          </p:cNvPr>
          <p:cNvSpPr/>
          <p:nvPr/>
        </p:nvSpPr>
        <p:spPr>
          <a:xfrm>
            <a:off x="3977393" y="5882781"/>
            <a:ext cx="421674" cy="419642"/>
          </a:xfrm>
          <a:custGeom>
            <a:avLst/>
            <a:gdLst>
              <a:gd name="connsiteX0" fmla="*/ 191088 w 421674"/>
              <a:gd name="connsiteY0" fmla="*/ 12709 h 419642"/>
              <a:gd name="connsiteX1" fmla="*/ 197664 w 421674"/>
              <a:gd name="connsiteY1" fmla="*/ 35727 h 419642"/>
              <a:gd name="connsiteX2" fmla="*/ 209621 w 421674"/>
              <a:gd name="connsiteY2" fmla="*/ 29749 h 419642"/>
              <a:gd name="connsiteX3" fmla="*/ 222177 w 421674"/>
              <a:gd name="connsiteY3" fmla="*/ 35727 h 419642"/>
              <a:gd name="connsiteX4" fmla="*/ 220204 w 421674"/>
              <a:gd name="connsiteY4" fmla="*/ 21199 h 419642"/>
              <a:gd name="connsiteX5" fmla="*/ 229531 w 421674"/>
              <a:gd name="connsiteY5" fmla="*/ 13128 h 419642"/>
              <a:gd name="connsiteX6" fmla="*/ 216616 w 421674"/>
              <a:gd name="connsiteY6" fmla="*/ 11513 h 419642"/>
              <a:gd name="connsiteX7" fmla="*/ 213687 w 421674"/>
              <a:gd name="connsiteY7" fmla="*/ 5535 h 419642"/>
              <a:gd name="connsiteX8" fmla="*/ 212252 w 421674"/>
              <a:gd name="connsiteY8" fmla="*/ 2545 h 419642"/>
              <a:gd name="connsiteX9" fmla="*/ 211475 w 421674"/>
              <a:gd name="connsiteY9" fmla="*/ 1409 h 419642"/>
              <a:gd name="connsiteX10" fmla="*/ 209860 w 421674"/>
              <a:gd name="connsiteY10" fmla="*/ -264 h 419642"/>
              <a:gd name="connsiteX11" fmla="*/ 191088 w 421674"/>
              <a:gd name="connsiteY11" fmla="*/ 12709 h 419642"/>
              <a:gd name="connsiteX12" fmla="*/ -229 w 421674"/>
              <a:gd name="connsiteY12" fmla="*/ 210005 h 419642"/>
              <a:gd name="connsiteX13" fmla="*/ 11728 w 421674"/>
              <a:gd name="connsiteY13" fmla="*/ 222620 h 419642"/>
              <a:gd name="connsiteX14" fmla="*/ 12505 w 421674"/>
              <a:gd name="connsiteY14" fmla="*/ 229615 h 419642"/>
              <a:gd name="connsiteX15" fmla="*/ 22310 w 421674"/>
              <a:gd name="connsiteY15" fmla="*/ 221364 h 419642"/>
              <a:gd name="connsiteX16" fmla="*/ 35941 w 421674"/>
              <a:gd name="connsiteY16" fmla="*/ 223816 h 419642"/>
              <a:gd name="connsiteX17" fmla="*/ 30322 w 421674"/>
              <a:gd name="connsiteY17" fmla="*/ 211858 h 419642"/>
              <a:gd name="connsiteX18" fmla="*/ 36300 w 421674"/>
              <a:gd name="connsiteY18" fmla="*/ 199064 h 419642"/>
              <a:gd name="connsiteX19" fmla="*/ 22549 w 421674"/>
              <a:gd name="connsiteY19" fmla="*/ 200858 h 419642"/>
              <a:gd name="connsiteX20" fmla="*/ 14478 w 421674"/>
              <a:gd name="connsiteY20" fmla="*/ 191770 h 419642"/>
              <a:gd name="connsiteX21" fmla="*/ 11309 w 421674"/>
              <a:gd name="connsiteY21" fmla="*/ 204445 h 419642"/>
              <a:gd name="connsiteX22" fmla="*/ -469 w 421674"/>
              <a:gd name="connsiteY22" fmla="*/ 209885 h 419642"/>
              <a:gd name="connsiteX23" fmla="*/ 336848 w 421674"/>
              <a:gd name="connsiteY23" fmla="*/ 69925 h 419642"/>
              <a:gd name="connsiteX24" fmla="*/ 325368 w 421674"/>
              <a:gd name="connsiteY24" fmla="*/ 77637 h 419642"/>
              <a:gd name="connsiteX25" fmla="*/ 337983 w 421674"/>
              <a:gd name="connsiteY25" fmla="*/ 82480 h 419642"/>
              <a:gd name="connsiteX26" fmla="*/ 343005 w 421674"/>
              <a:gd name="connsiteY26" fmla="*/ 95155 h 419642"/>
              <a:gd name="connsiteX27" fmla="*/ 350957 w 421674"/>
              <a:gd name="connsiteY27" fmla="*/ 84692 h 419642"/>
              <a:gd name="connsiteX28" fmla="*/ 363512 w 421674"/>
              <a:gd name="connsiteY28" fmla="*/ 85170 h 419642"/>
              <a:gd name="connsiteX29" fmla="*/ 360224 w 421674"/>
              <a:gd name="connsiteY29" fmla="*/ 79790 h 419642"/>
              <a:gd name="connsiteX30" fmla="*/ 360224 w 421674"/>
              <a:gd name="connsiteY30" fmla="*/ 61854 h 419642"/>
              <a:gd name="connsiteX31" fmla="*/ 337087 w 421674"/>
              <a:gd name="connsiteY31" fmla="*/ 57190 h 419642"/>
              <a:gd name="connsiteX32" fmla="*/ 69303 w 421674"/>
              <a:gd name="connsiteY32" fmla="*/ 333883 h 419642"/>
              <a:gd name="connsiteX33" fmla="*/ 56269 w 421674"/>
              <a:gd name="connsiteY33" fmla="*/ 333106 h 419642"/>
              <a:gd name="connsiteX34" fmla="*/ 63204 w 421674"/>
              <a:gd name="connsiteY34" fmla="*/ 343807 h 419642"/>
              <a:gd name="connsiteX35" fmla="*/ 59557 w 421674"/>
              <a:gd name="connsiteY35" fmla="*/ 356602 h 419642"/>
              <a:gd name="connsiteX36" fmla="*/ 72770 w 421674"/>
              <a:gd name="connsiteY36" fmla="*/ 353911 h 419642"/>
              <a:gd name="connsiteX37" fmla="*/ 82874 w 421674"/>
              <a:gd name="connsiteY37" fmla="*/ 361265 h 419642"/>
              <a:gd name="connsiteX38" fmla="*/ 82874 w 421674"/>
              <a:gd name="connsiteY38" fmla="*/ 348829 h 419642"/>
              <a:gd name="connsiteX39" fmla="*/ 94353 w 421674"/>
              <a:gd name="connsiteY39" fmla="*/ 340639 h 419642"/>
              <a:gd name="connsiteX40" fmla="*/ 81738 w 421674"/>
              <a:gd name="connsiteY40" fmla="*/ 336095 h 419642"/>
              <a:gd name="connsiteX41" fmla="*/ 76776 w 421674"/>
              <a:gd name="connsiteY41" fmla="*/ 323121 h 419642"/>
              <a:gd name="connsiteX42" fmla="*/ 69303 w 421674"/>
              <a:gd name="connsiteY42" fmla="*/ 333883 h 419642"/>
              <a:gd name="connsiteX43" fmla="*/ 325010 w 421674"/>
              <a:gd name="connsiteY43" fmla="*/ 341416 h 419642"/>
              <a:gd name="connsiteX44" fmla="*/ 326983 w 421674"/>
              <a:gd name="connsiteY44" fmla="*/ 343449 h 419642"/>
              <a:gd name="connsiteX45" fmla="*/ 329434 w 421674"/>
              <a:gd name="connsiteY45" fmla="*/ 345481 h 419642"/>
              <a:gd name="connsiteX46" fmla="*/ 335412 w 421674"/>
              <a:gd name="connsiteY46" fmla="*/ 362819 h 419642"/>
              <a:gd name="connsiteX47" fmla="*/ 345038 w 421674"/>
              <a:gd name="connsiteY47" fmla="*/ 356004 h 419642"/>
              <a:gd name="connsiteX48" fmla="*/ 358789 w 421674"/>
              <a:gd name="connsiteY48" fmla="*/ 359172 h 419642"/>
              <a:gd name="connsiteX49" fmla="*/ 356158 w 421674"/>
              <a:gd name="connsiteY49" fmla="*/ 345900 h 419642"/>
              <a:gd name="connsiteX50" fmla="*/ 363452 w 421674"/>
              <a:gd name="connsiteY50" fmla="*/ 336334 h 419642"/>
              <a:gd name="connsiteX51" fmla="*/ 343663 w 421674"/>
              <a:gd name="connsiteY51" fmla="*/ 326110 h 419642"/>
              <a:gd name="connsiteX52" fmla="*/ 342109 w 421674"/>
              <a:gd name="connsiteY52" fmla="*/ 324616 h 419642"/>
              <a:gd name="connsiteX53" fmla="*/ 325010 w 421674"/>
              <a:gd name="connsiteY53" fmla="*/ 341416 h 419642"/>
              <a:gd name="connsiteX54" fmla="*/ 399025 w 421674"/>
              <a:gd name="connsiteY54" fmla="*/ 199901 h 419642"/>
              <a:gd name="connsiteX55" fmla="*/ 385275 w 421674"/>
              <a:gd name="connsiteY55" fmla="*/ 197689 h 419642"/>
              <a:gd name="connsiteX56" fmla="*/ 385275 w 421674"/>
              <a:gd name="connsiteY56" fmla="*/ 222201 h 419642"/>
              <a:gd name="connsiteX57" fmla="*/ 399085 w 421674"/>
              <a:gd name="connsiteY57" fmla="*/ 220467 h 419642"/>
              <a:gd name="connsiteX58" fmla="*/ 407097 w 421674"/>
              <a:gd name="connsiteY58" fmla="*/ 229495 h 419642"/>
              <a:gd name="connsiteX59" fmla="*/ 408771 w 421674"/>
              <a:gd name="connsiteY59" fmla="*/ 223517 h 419642"/>
              <a:gd name="connsiteX60" fmla="*/ 421206 w 421674"/>
              <a:gd name="connsiteY60" fmla="*/ 211141 h 419642"/>
              <a:gd name="connsiteX61" fmla="*/ 415825 w 421674"/>
              <a:gd name="connsiteY61" fmla="*/ 207793 h 419642"/>
              <a:gd name="connsiteX62" fmla="*/ 408771 w 421674"/>
              <a:gd name="connsiteY62" fmla="*/ 191471 h 419642"/>
              <a:gd name="connsiteX63" fmla="*/ 399025 w 421674"/>
              <a:gd name="connsiteY63" fmla="*/ 199901 h 419642"/>
              <a:gd name="connsiteX64" fmla="*/ 62367 w 421674"/>
              <a:gd name="connsiteY64" fmla="*/ 60060 h 419642"/>
              <a:gd name="connsiteX65" fmla="*/ 61231 w 421674"/>
              <a:gd name="connsiteY65" fmla="*/ 77996 h 419642"/>
              <a:gd name="connsiteX66" fmla="*/ 57405 w 421674"/>
              <a:gd name="connsiteY66" fmla="*/ 83377 h 419642"/>
              <a:gd name="connsiteX67" fmla="*/ 69721 w 421674"/>
              <a:gd name="connsiteY67" fmla="*/ 83377 h 419642"/>
              <a:gd name="connsiteX68" fmla="*/ 78868 w 421674"/>
              <a:gd name="connsiteY68" fmla="*/ 94916 h 419642"/>
              <a:gd name="connsiteX69" fmla="*/ 95967 w 421674"/>
              <a:gd name="connsiteY69" fmla="*/ 78175 h 419642"/>
              <a:gd name="connsiteX70" fmla="*/ 86521 w 421674"/>
              <a:gd name="connsiteY70" fmla="*/ 70762 h 419642"/>
              <a:gd name="connsiteX71" fmla="*/ 85624 w 421674"/>
              <a:gd name="connsiteY71" fmla="*/ 56772 h 419642"/>
              <a:gd name="connsiteX72" fmla="*/ 76058 w 421674"/>
              <a:gd name="connsiteY72" fmla="*/ 63349 h 419642"/>
              <a:gd name="connsiteX73" fmla="*/ 62367 w 421674"/>
              <a:gd name="connsiteY73" fmla="*/ 60060 h 419642"/>
              <a:gd name="connsiteX74" fmla="*/ 198860 w 421674"/>
              <a:gd name="connsiteY74" fmla="*/ 396898 h 419642"/>
              <a:gd name="connsiteX75" fmla="*/ 189593 w 421674"/>
              <a:gd name="connsiteY75" fmla="*/ 406105 h 419642"/>
              <a:gd name="connsiteX76" fmla="*/ 202806 w 421674"/>
              <a:gd name="connsiteY76" fmla="*/ 408975 h 419642"/>
              <a:gd name="connsiteX77" fmla="*/ 208784 w 421674"/>
              <a:gd name="connsiteY77" fmla="*/ 419378 h 419642"/>
              <a:gd name="connsiteX78" fmla="*/ 214763 w 421674"/>
              <a:gd name="connsiteY78" fmla="*/ 408496 h 419642"/>
              <a:gd name="connsiteX79" fmla="*/ 228155 w 421674"/>
              <a:gd name="connsiteY79" fmla="*/ 407181 h 419642"/>
              <a:gd name="connsiteX80" fmla="*/ 220024 w 421674"/>
              <a:gd name="connsiteY80" fmla="*/ 398094 h 419642"/>
              <a:gd name="connsiteX81" fmla="*/ 221639 w 421674"/>
              <a:gd name="connsiteY81" fmla="*/ 383804 h 419642"/>
              <a:gd name="connsiteX82" fmla="*/ 209681 w 421674"/>
              <a:gd name="connsiteY82" fmla="*/ 389783 h 419642"/>
              <a:gd name="connsiteX83" fmla="*/ 197246 w 421674"/>
              <a:gd name="connsiteY83" fmla="*/ 383804 h 4196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Lst>
            <a:rect l="l" t="t" r="r" b="b"/>
            <a:pathLst>
              <a:path w="421674" h="419642">
                <a:moveTo>
                  <a:pt x="191088" y="12709"/>
                </a:moveTo>
                <a:cubicBezTo>
                  <a:pt x="201012" y="25982"/>
                  <a:pt x="200175" y="13128"/>
                  <a:pt x="197664" y="35727"/>
                </a:cubicBezTo>
                <a:cubicBezTo>
                  <a:pt x="201012" y="34531"/>
                  <a:pt x="207768" y="30167"/>
                  <a:pt x="209621" y="29749"/>
                </a:cubicBezTo>
                <a:cubicBezTo>
                  <a:pt x="211475" y="29330"/>
                  <a:pt x="218231" y="34292"/>
                  <a:pt x="222177" y="35727"/>
                </a:cubicBezTo>
                <a:lnTo>
                  <a:pt x="220204" y="21199"/>
                </a:lnTo>
                <a:cubicBezTo>
                  <a:pt x="223982" y="19393"/>
                  <a:pt x="227205" y="16607"/>
                  <a:pt x="229531" y="13128"/>
                </a:cubicBezTo>
                <a:lnTo>
                  <a:pt x="216616" y="11513"/>
                </a:lnTo>
                <a:cubicBezTo>
                  <a:pt x="215780" y="9780"/>
                  <a:pt x="214644" y="7747"/>
                  <a:pt x="213687" y="5535"/>
                </a:cubicBezTo>
                <a:cubicBezTo>
                  <a:pt x="213268" y="4513"/>
                  <a:pt x="212790" y="3514"/>
                  <a:pt x="212252" y="2545"/>
                </a:cubicBezTo>
                <a:lnTo>
                  <a:pt x="211475" y="1409"/>
                </a:lnTo>
                <a:cubicBezTo>
                  <a:pt x="210399" y="34"/>
                  <a:pt x="211176" y="812"/>
                  <a:pt x="209860" y="-264"/>
                </a:cubicBezTo>
                <a:cubicBezTo>
                  <a:pt x="204360" y="14144"/>
                  <a:pt x="205317" y="9361"/>
                  <a:pt x="191088" y="12709"/>
                </a:cubicBezTo>
                <a:close/>
                <a:moveTo>
                  <a:pt x="-229" y="210005"/>
                </a:moveTo>
                <a:cubicBezTo>
                  <a:pt x="6227" y="217538"/>
                  <a:pt x="10293" y="210005"/>
                  <a:pt x="11728" y="222620"/>
                </a:cubicBezTo>
                <a:cubicBezTo>
                  <a:pt x="11829" y="224964"/>
                  <a:pt x="12087" y="227301"/>
                  <a:pt x="12505" y="229615"/>
                </a:cubicBezTo>
                <a:cubicBezTo>
                  <a:pt x="16451" y="228598"/>
                  <a:pt x="17288" y="225190"/>
                  <a:pt x="22310" y="221364"/>
                </a:cubicBezTo>
                <a:lnTo>
                  <a:pt x="35941" y="223816"/>
                </a:lnTo>
                <a:cubicBezTo>
                  <a:pt x="34806" y="220288"/>
                  <a:pt x="30561" y="214070"/>
                  <a:pt x="30322" y="211858"/>
                </a:cubicBezTo>
                <a:cubicBezTo>
                  <a:pt x="30083" y="209646"/>
                  <a:pt x="34746" y="202711"/>
                  <a:pt x="36300" y="199064"/>
                </a:cubicBezTo>
                <a:lnTo>
                  <a:pt x="22549" y="200858"/>
                </a:lnTo>
                <a:cubicBezTo>
                  <a:pt x="18424" y="196792"/>
                  <a:pt x="18543" y="194879"/>
                  <a:pt x="14478" y="191770"/>
                </a:cubicBezTo>
                <a:cubicBezTo>
                  <a:pt x="12505" y="194699"/>
                  <a:pt x="13342" y="201874"/>
                  <a:pt x="11309" y="204445"/>
                </a:cubicBezTo>
                <a:cubicBezTo>
                  <a:pt x="7561" y="206627"/>
                  <a:pt x="3621" y="208444"/>
                  <a:pt x="-469" y="209885"/>
                </a:cubicBezTo>
                <a:close/>
                <a:moveTo>
                  <a:pt x="336848" y="69925"/>
                </a:moveTo>
                <a:cubicBezTo>
                  <a:pt x="333081" y="72137"/>
                  <a:pt x="329195" y="75126"/>
                  <a:pt x="325368" y="77637"/>
                </a:cubicBezTo>
                <a:cubicBezTo>
                  <a:pt x="328477" y="80328"/>
                  <a:pt x="334874" y="79730"/>
                  <a:pt x="337983" y="82480"/>
                </a:cubicBezTo>
                <a:cubicBezTo>
                  <a:pt x="341092" y="85230"/>
                  <a:pt x="340196" y="91926"/>
                  <a:pt x="343005" y="95155"/>
                </a:cubicBezTo>
                <a:cubicBezTo>
                  <a:pt x="345385" y="91472"/>
                  <a:pt x="348045" y="87974"/>
                  <a:pt x="350957" y="84692"/>
                </a:cubicBezTo>
                <a:lnTo>
                  <a:pt x="363512" y="85170"/>
                </a:lnTo>
                <a:cubicBezTo>
                  <a:pt x="362699" y="83216"/>
                  <a:pt x="361593" y="81404"/>
                  <a:pt x="360224" y="79790"/>
                </a:cubicBezTo>
                <a:cubicBezTo>
                  <a:pt x="353049" y="70403"/>
                  <a:pt x="357832" y="73034"/>
                  <a:pt x="360224" y="61854"/>
                </a:cubicBezTo>
                <a:cubicBezTo>
                  <a:pt x="341212" y="66039"/>
                  <a:pt x="354245" y="67833"/>
                  <a:pt x="337087" y="57190"/>
                </a:cubicBezTo>
                <a:close/>
                <a:moveTo>
                  <a:pt x="69303" y="333883"/>
                </a:moveTo>
                <a:lnTo>
                  <a:pt x="56269" y="333106"/>
                </a:lnTo>
                <a:cubicBezTo>
                  <a:pt x="57763" y="336095"/>
                  <a:pt x="62905" y="342313"/>
                  <a:pt x="63204" y="343807"/>
                </a:cubicBezTo>
                <a:cubicBezTo>
                  <a:pt x="62415" y="348184"/>
                  <a:pt x="61195" y="352470"/>
                  <a:pt x="59557" y="356602"/>
                </a:cubicBezTo>
                <a:cubicBezTo>
                  <a:pt x="63324" y="355884"/>
                  <a:pt x="69661" y="352715"/>
                  <a:pt x="72770" y="353911"/>
                </a:cubicBezTo>
                <a:cubicBezTo>
                  <a:pt x="75879" y="355107"/>
                  <a:pt x="78749" y="359890"/>
                  <a:pt x="82874" y="361265"/>
                </a:cubicBezTo>
                <a:lnTo>
                  <a:pt x="82874" y="348829"/>
                </a:lnTo>
                <a:lnTo>
                  <a:pt x="94353" y="340639"/>
                </a:lnTo>
                <a:cubicBezTo>
                  <a:pt x="91184" y="338666"/>
                  <a:pt x="83532" y="337709"/>
                  <a:pt x="81738" y="336095"/>
                </a:cubicBezTo>
                <a:cubicBezTo>
                  <a:pt x="79944" y="334481"/>
                  <a:pt x="79287" y="326350"/>
                  <a:pt x="76776" y="323121"/>
                </a:cubicBezTo>
                <a:cubicBezTo>
                  <a:pt x="74067" y="326553"/>
                  <a:pt x="71568" y="330146"/>
                  <a:pt x="69303" y="333883"/>
                </a:cubicBezTo>
                <a:close/>
                <a:moveTo>
                  <a:pt x="325010" y="341416"/>
                </a:moveTo>
                <a:lnTo>
                  <a:pt x="326983" y="343449"/>
                </a:lnTo>
                <a:cubicBezTo>
                  <a:pt x="327748" y="344184"/>
                  <a:pt x="328567" y="344865"/>
                  <a:pt x="329434" y="345481"/>
                </a:cubicBezTo>
                <a:cubicBezTo>
                  <a:pt x="339000" y="352476"/>
                  <a:pt x="334635" y="348949"/>
                  <a:pt x="335412" y="362819"/>
                </a:cubicBezTo>
                <a:cubicBezTo>
                  <a:pt x="338820" y="361325"/>
                  <a:pt x="342049" y="357439"/>
                  <a:pt x="345038" y="356004"/>
                </a:cubicBezTo>
                <a:cubicBezTo>
                  <a:pt x="348028" y="354569"/>
                  <a:pt x="354783" y="358395"/>
                  <a:pt x="358789" y="359172"/>
                </a:cubicBezTo>
                <a:cubicBezTo>
                  <a:pt x="357952" y="355346"/>
                  <a:pt x="355082" y="348770"/>
                  <a:pt x="356158" y="345900"/>
                </a:cubicBezTo>
                <a:cubicBezTo>
                  <a:pt x="357235" y="343030"/>
                  <a:pt x="361838" y="339921"/>
                  <a:pt x="363452" y="336334"/>
                </a:cubicBezTo>
                <a:cubicBezTo>
                  <a:pt x="344201" y="335975"/>
                  <a:pt x="353887" y="337171"/>
                  <a:pt x="343663" y="326110"/>
                </a:cubicBezTo>
                <a:cubicBezTo>
                  <a:pt x="343209" y="325555"/>
                  <a:pt x="342682" y="325052"/>
                  <a:pt x="342109" y="324616"/>
                </a:cubicBezTo>
                <a:cubicBezTo>
                  <a:pt x="338103" y="340160"/>
                  <a:pt x="339717" y="337470"/>
                  <a:pt x="325010" y="341416"/>
                </a:cubicBezTo>
                <a:close/>
                <a:moveTo>
                  <a:pt x="399025" y="199901"/>
                </a:moveTo>
                <a:lnTo>
                  <a:pt x="385275" y="197689"/>
                </a:lnTo>
                <a:cubicBezTo>
                  <a:pt x="392987" y="213353"/>
                  <a:pt x="392628" y="207374"/>
                  <a:pt x="385275" y="222201"/>
                </a:cubicBezTo>
                <a:lnTo>
                  <a:pt x="399085" y="220467"/>
                </a:lnTo>
                <a:cubicBezTo>
                  <a:pt x="403091" y="224414"/>
                  <a:pt x="403091" y="225908"/>
                  <a:pt x="407097" y="229495"/>
                </a:cubicBezTo>
                <a:lnTo>
                  <a:pt x="408771" y="223517"/>
                </a:lnTo>
                <a:cubicBezTo>
                  <a:pt x="410086" y="212994"/>
                  <a:pt x="411880" y="217538"/>
                  <a:pt x="421206" y="211141"/>
                </a:cubicBezTo>
                <a:lnTo>
                  <a:pt x="415825" y="207793"/>
                </a:lnTo>
                <a:cubicBezTo>
                  <a:pt x="409069" y="204445"/>
                  <a:pt x="410744" y="206298"/>
                  <a:pt x="408771" y="191471"/>
                </a:cubicBezTo>
                <a:cubicBezTo>
                  <a:pt x="405781" y="193384"/>
                  <a:pt x="402493" y="196971"/>
                  <a:pt x="399025" y="199901"/>
                </a:cubicBezTo>
                <a:close/>
                <a:moveTo>
                  <a:pt x="62367" y="60060"/>
                </a:moveTo>
                <a:cubicBezTo>
                  <a:pt x="64819" y="73811"/>
                  <a:pt x="67927" y="69028"/>
                  <a:pt x="61231" y="77996"/>
                </a:cubicBezTo>
                <a:cubicBezTo>
                  <a:pt x="59761" y="79640"/>
                  <a:pt x="58475" y="81446"/>
                  <a:pt x="57405" y="83377"/>
                </a:cubicBezTo>
                <a:lnTo>
                  <a:pt x="69721" y="83377"/>
                </a:lnTo>
                <a:cubicBezTo>
                  <a:pt x="72441" y="87472"/>
                  <a:pt x="75496" y="91334"/>
                  <a:pt x="78868" y="94916"/>
                </a:cubicBezTo>
                <a:cubicBezTo>
                  <a:pt x="80961" y="82958"/>
                  <a:pt x="81738" y="80089"/>
                  <a:pt x="95967" y="78175"/>
                </a:cubicBezTo>
                <a:cubicBezTo>
                  <a:pt x="93097" y="75066"/>
                  <a:pt x="88912" y="73393"/>
                  <a:pt x="86521" y="70762"/>
                </a:cubicBezTo>
                <a:cubicBezTo>
                  <a:pt x="84129" y="68131"/>
                  <a:pt x="86043" y="62033"/>
                  <a:pt x="85624" y="56772"/>
                </a:cubicBezTo>
                <a:cubicBezTo>
                  <a:pt x="82575" y="58446"/>
                  <a:pt x="78569" y="62272"/>
                  <a:pt x="76058" y="63349"/>
                </a:cubicBezTo>
                <a:cubicBezTo>
                  <a:pt x="73547" y="64425"/>
                  <a:pt x="66313" y="60957"/>
                  <a:pt x="62367" y="60060"/>
                </a:cubicBezTo>
                <a:close/>
                <a:moveTo>
                  <a:pt x="198860" y="396898"/>
                </a:moveTo>
                <a:cubicBezTo>
                  <a:pt x="195452" y="400246"/>
                  <a:pt x="190012" y="404371"/>
                  <a:pt x="189593" y="406105"/>
                </a:cubicBezTo>
                <a:cubicBezTo>
                  <a:pt x="193479" y="406523"/>
                  <a:pt x="200414" y="406583"/>
                  <a:pt x="202806" y="408975"/>
                </a:cubicBezTo>
                <a:cubicBezTo>
                  <a:pt x="204002" y="410111"/>
                  <a:pt x="205915" y="416089"/>
                  <a:pt x="208784" y="419378"/>
                </a:cubicBezTo>
                <a:lnTo>
                  <a:pt x="214763" y="408496"/>
                </a:lnTo>
                <a:lnTo>
                  <a:pt x="228155" y="407181"/>
                </a:lnTo>
                <a:cubicBezTo>
                  <a:pt x="226302" y="404072"/>
                  <a:pt x="221041" y="401202"/>
                  <a:pt x="220024" y="398094"/>
                </a:cubicBezTo>
                <a:cubicBezTo>
                  <a:pt x="220054" y="393287"/>
                  <a:pt x="220592" y="388498"/>
                  <a:pt x="221639" y="383804"/>
                </a:cubicBezTo>
                <a:cubicBezTo>
                  <a:pt x="217800" y="386076"/>
                  <a:pt x="213807" y="388079"/>
                  <a:pt x="209681" y="389783"/>
                </a:cubicBezTo>
                <a:cubicBezTo>
                  <a:pt x="205389" y="388109"/>
                  <a:pt x="201233" y="386112"/>
                  <a:pt x="197246" y="383804"/>
                </a:cubicBezTo>
                <a:close/>
              </a:path>
            </a:pathLst>
          </a:custGeom>
          <a:solidFill>
            <a:srgbClr val="FFFFFF"/>
          </a:solidFill>
          <a:ln w="5972" cap="flat">
            <a:noFill/>
            <a:prstDash val="solid"/>
            <a:miter/>
          </a:ln>
        </p:spPr>
        <p:txBody>
          <a:bodyPr rtlCol="0" anchor="ctr"/>
          <a:lstStyle/>
          <a:p>
            <a:endParaRPr lang="fr-FR"/>
          </a:p>
        </p:txBody>
      </p:sp>
      <p:sp>
        <p:nvSpPr>
          <p:cNvPr id="35" name="Graphique 2">
            <a:extLst>
              <a:ext uri="{FF2B5EF4-FFF2-40B4-BE49-F238E27FC236}">
                <a16:creationId xmlns:a16="http://schemas.microsoft.com/office/drawing/2014/main" id="{4EBEC409-D49C-4C9E-A1B8-ED92FBAB9177}"/>
              </a:ext>
            </a:extLst>
          </p:cNvPr>
          <p:cNvSpPr/>
          <p:nvPr/>
        </p:nvSpPr>
        <p:spPr>
          <a:xfrm>
            <a:off x="4023727" y="6251425"/>
            <a:ext cx="355730" cy="61400"/>
          </a:xfrm>
          <a:custGeom>
            <a:avLst/>
            <a:gdLst>
              <a:gd name="connsiteX0" fmla="*/ 1265 w 355730"/>
              <a:gd name="connsiteY0" fmla="*/ 22873 h 61400"/>
              <a:gd name="connsiteX1" fmla="*/ -469 w 355730"/>
              <a:gd name="connsiteY1" fmla="*/ 24667 h 61400"/>
              <a:gd name="connsiteX2" fmla="*/ 1265 w 355730"/>
              <a:gd name="connsiteY2" fmla="*/ 22873 h 61400"/>
              <a:gd name="connsiteX3" fmla="*/ 353528 w 355730"/>
              <a:gd name="connsiteY3" fmla="*/ -264 h 61400"/>
              <a:gd name="connsiteX4" fmla="*/ 355262 w 355730"/>
              <a:gd name="connsiteY4" fmla="*/ 812 h 61400"/>
              <a:gd name="connsiteX5" fmla="*/ 4852 w 355730"/>
              <a:gd name="connsiteY5" fmla="*/ 25563 h 61400"/>
              <a:gd name="connsiteX6" fmla="*/ 3836 w 355730"/>
              <a:gd name="connsiteY6" fmla="*/ 27297 h 61400"/>
              <a:gd name="connsiteX7" fmla="*/ 318852 w 355730"/>
              <a:gd name="connsiteY7" fmla="*/ 33575 h 61400"/>
              <a:gd name="connsiteX8" fmla="*/ 319330 w 355730"/>
              <a:gd name="connsiteY8" fmla="*/ 35488 h 61400"/>
              <a:gd name="connsiteX9" fmla="*/ 53758 w 355730"/>
              <a:gd name="connsiteY9" fmla="*/ 59343 h 61400"/>
              <a:gd name="connsiteX10" fmla="*/ 52742 w 355730"/>
              <a:gd name="connsiteY10" fmla="*/ 61136 h 61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55730" h="61400">
                <a:moveTo>
                  <a:pt x="1265" y="22873"/>
                </a:moveTo>
                <a:cubicBezTo>
                  <a:pt x="-887" y="23471"/>
                  <a:pt x="70" y="22514"/>
                  <a:pt x="-469" y="24667"/>
                </a:cubicBezTo>
                <a:cubicBezTo>
                  <a:pt x="1803" y="24129"/>
                  <a:pt x="488" y="25025"/>
                  <a:pt x="1265" y="22873"/>
                </a:cubicBezTo>
                <a:close/>
                <a:moveTo>
                  <a:pt x="353528" y="-264"/>
                </a:moveTo>
                <a:lnTo>
                  <a:pt x="355262" y="812"/>
                </a:lnTo>
                <a:close/>
                <a:moveTo>
                  <a:pt x="4852" y="25563"/>
                </a:moveTo>
                <a:lnTo>
                  <a:pt x="3836" y="27297"/>
                </a:lnTo>
                <a:close/>
                <a:moveTo>
                  <a:pt x="318852" y="33575"/>
                </a:moveTo>
                <a:lnTo>
                  <a:pt x="319330" y="35488"/>
                </a:lnTo>
                <a:close/>
                <a:moveTo>
                  <a:pt x="53758" y="59343"/>
                </a:moveTo>
                <a:lnTo>
                  <a:pt x="52742" y="61136"/>
                </a:lnTo>
                <a:close/>
              </a:path>
            </a:pathLst>
          </a:custGeom>
          <a:solidFill>
            <a:srgbClr val="161617"/>
          </a:solidFill>
          <a:ln w="5972" cap="flat">
            <a:noFill/>
            <a:prstDash val="solid"/>
            <a:miter/>
          </a:ln>
        </p:spPr>
        <p:txBody>
          <a:bodyPr rtlCol="0" anchor="ctr"/>
          <a:lstStyle/>
          <a:p>
            <a:endParaRPr lang="fr-FR"/>
          </a:p>
        </p:txBody>
      </p:sp>
      <p:sp>
        <p:nvSpPr>
          <p:cNvPr id="36" name="Graphique 2">
            <a:extLst>
              <a:ext uri="{FF2B5EF4-FFF2-40B4-BE49-F238E27FC236}">
                <a16:creationId xmlns:a16="http://schemas.microsoft.com/office/drawing/2014/main" id="{4EBEC409-D49C-4C9E-A1B8-ED92FBAB9177}"/>
              </a:ext>
            </a:extLst>
          </p:cNvPr>
          <p:cNvSpPr/>
          <p:nvPr/>
        </p:nvSpPr>
        <p:spPr>
          <a:xfrm>
            <a:off x="-5768" y="347380"/>
            <a:ext cx="5978" cy="5978"/>
          </a:xfrm>
          <a:custGeom>
            <a:avLst/>
            <a:gdLst/>
            <a:ahLst/>
            <a:cxnLst/>
            <a:rect l="l" t="t" r="r" b="b"/>
            <a:pathLst>
              <a:path w="5978" h="5978"/>
            </a:pathLst>
          </a:custGeom>
          <a:solidFill>
            <a:srgbClr val="C90630"/>
          </a:solidFill>
          <a:ln w="5972" cap="flat">
            <a:noFill/>
            <a:prstDash val="solid"/>
            <a:miter/>
          </a:ln>
        </p:spPr>
        <p:txBody>
          <a:bodyPr rtlCol="0" anchor="ctr"/>
          <a:lstStyle/>
          <a:p>
            <a:endParaRPr lang="fr-FR"/>
          </a:p>
        </p:txBody>
      </p:sp>
      <p:sp>
        <p:nvSpPr>
          <p:cNvPr id="37" name="Graphique 2">
            <a:extLst>
              <a:ext uri="{FF2B5EF4-FFF2-40B4-BE49-F238E27FC236}">
                <a16:creationId xmlns:a16="http://schemas.microsoft.com/office/drawing/2014/main" id="{4EBEC409-D49C-4C9E-A1B8-ED92FBAB9177}"/>
              </a:ext>
            </a:extLst>
          </p:cNvPr>
          <p:cNvSpPr/>
          <p:nvPr/>
        </p:nvSpPr>
        <p:spPr>
          <a:xfrm>
            <a:off x="3465919" y="5182784"/>
            <a:ext cx="1413837" cy="2002566"/>
          </a:xfrm>
          <a:custGeom>
            <a:avLst/>
            <a:gdLst>
              <a:gd name="connsiteX0" fmla="*/ 1002451 w 1413837"/>
              <a:gd name="connsiteY0" fmla="*/ 19361 h 2002566"/>
              <a:gd name="connsiteX1" fmla="*/ 333320 w 1413837"/>
              <a:gd name="connsiteY1" fmla="*/ 32693 h 2002566"/>
              <a:gd name="connsiteX2" fmla="*/ 402015 w 1413837"/>
              <a:gd name="connsiteY2" fmla="*/ 119324 h 2002566"/>
              <a:gd name="connsiteX3" fmla="*/ 152824 w 1413837"/>
              <a:gd name="connsiteY3" fmla="*/ 322598 h 2002566"/>
              <a:gd name="connsiteX4" fmla="*/ -469 w 1413837"/>
              <a:gd name="connsiteY4" fmla="*/ 780324 h 2002566"/>
              <a:gd name="connsiteX5" fmla="*/ 57823 w 1413837"/>
              <a:gd name="connsiteY5" fmla="*/ 1163795 h 2002566"/>
              <a:gd name="connsiteX6" fmla="*/ 89510 w 1413837"/>
              <a:gd name="connsiteY6" fmla="*/ 1652133 h 2002566"/>
              <a:gd name="connsiteX7" fmla="*/ 35702 w 1413837"/>
              <a:gd name="connsiteY7" fmla="*/ 1705462 h 2002566"/>
              <a:gd name="connsiteX8" fmla="*/ 135127 w 1413837"/>
              <a:gd name="connsiteY8" fmla="*/ 1801120 h 2002566"/>
              <a:gd name="connsiteX9" fmla="*/ 463953 w 1413837"/>
              <a:gd name="connsiteY9" fmla="*/ 2002302 h 2002566"/>
              <a:gd name="connsiteX10" fmla="*/ 428082 w 1413837"/>
              <a:gd name="connsiteY10" fmla="*/ 1920096 h 2002566"/>
              <a:gd name="connsiteX11" fmla="*/ 464492 w 1413837"/>
              <a:gd name="connsiteY11" fmla="*/ 165479 h 2002566"/>
              <a:gd name="connsiteX12" fmla="*/ 537611 w 1413837"/>
              <a:gd name="connsiteY12" fmla="*/ 149277 h 2002566"/>
              <a:gd name="connsiteX13" fmla="*/ 827934 w 1413837"/>
              <a:gd name="connsiteY13" fmla="*/ 165180 h 2002566"/>
              <a:gd name="connsiteX14" fmla="*/ 827934 w 1413837"/>
              <a:gd name="connsiteY14" fmla="*/ 165180 h 2002566"/>
              <a:gd name="connsiteX15" fmla="*/ 974591 w 1413837"/>
              <a:gd name="connsiteY15" fmla="*/ 651663 h 2002566"/>
              <a:gd name="connsiteX16" fmla="*/ 1081190 w 1413837"/>
              <a:gd name="connsiteY16" fmla="*/ 1909035 h 2002566"/>
              <a:gd name="connsiteX17" fmla="*/ 1383292 w 1413837"/>
              <a:gd name="connsiteY17" fmla="*/ 1691292 h 2002566"/>
              <a:gd name="connsiteX18" fmla="*/ 1325538 w 1413837"/>
              <a:gd name="connsiteY18" fmla="*/ 1367010 h 2002566"/>
              <a:gd name="connsiteX19" fmla="*/ 1410375 w 1413837"/>
              <a:gd name="connsiteY19" fmla="*/ 734049 h 2002566"/>
              <a:gd name="connsiteX20" fmla="*/ 1152695 w 1413837"/>
              <a:gd name="connsiteY20" fmla="*/ 164821 h 2002566"/>
              <a:gd name="connsiteX21" fmla="*/ 945295 w 1413837"/>
              <a:gd name="connsiteY21" fmla="*/ 109280 h 20025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413837" h="2002566">
                <a:moveTo>
                  <a:pt x="1002451" y="19361"/>
                </a:moveTo>
                <a:cubicBezTo>
                  <a:pt x="926104" y="-4016"/>
                  <a:pt x="446974" y="-14000"/>
                  <a:pt x="333320" y="32693"/>
                </a:cubicBezTo>
                <a:lnTo>
                  <a:pt x="402015" y="119324"/>
                </a:lnTo>
                <a:cubicBezTo>
                  <a:pt x="402015" y="119324"/>
                  <a:pt x="179429" y="132656"/>
                  <a:pt x="152824" y="322598"/>
                </a:cubicBezTo>
                <a:cubicBezTo>
                  <a:pt x="126219" y="512540"/>
                  <a:pt x="-469" y="780324"/>
                  <a:pt x="-469" y="780324"/>
                </a:cubicBezTo>
                <a:cubicBezTo>
                  <a:pt x="-469" y="780324"/>
                  <a:pt x="12804" y="998665"/>
                  <a:pt x="57823" y="1163795"/>
                </a:cubicBezTo>
                <a:cubicBezTo>
                  <a:pt x="102843" y="1328926"/>
                  <a:pt x="89510" y="1652133"/>
                  <a:pt x="89510" y="1652133"/>
                </a:cubicBezTo>
                <a:lnTo>
                  <a:pt x="35702" y="1705462"/>
                </a:lnTo>
                <a:cubicBezTo>
                  <a:pt x="68525" y="1724354"/>
                  <a:pt x="95489" y="1739541"/>
                  <a:pt x="135127" y="1801120"/>
                </a:cubicBezTo>
                <a:cubicBezTo>
                  <a:pt x="174766" y="1862701"/>
                  <a:pt x="284116" y="1969001"/>
                  <a:pt x="463953" y="2002302"/>
                </a:cubicBezTo>
                <a:cubicBezTo>
                  <a:pt x="463953" y="2002302"/>
                  <a:pt x="430593" y="1955668"/>
                  <a:pt x="428082" y="1920096"/>
                </a:cubicBezTo>
                <a:cubicBezTo>
                  <a:pt x="425571" y="1884523"/>
                  <a:pt x="464492" y="165479"/>
                  <a:pt x="464492" y="165479"/>
                </a:cubicBezTo>
                <a:lnTo>
                  <a:pt x="537611" y="149277"/>
                </a:lnTo>
                <a:lnTo>
                  <a:pt x="827934" y="165180"/>
                </a:lnTo>
                <a:lnTo>
                  <a:pt x="827934" y="165180"/>
                </a:lnTo>
                <a:cubicBezTo>
                  <a:pt x="881264" y="214086"/>
                  <a:pt x="938659" y="372102"/>
                  <a:pt x="974591" y="651663"/>
                </a:cubicBezTo>
                <a:cubicBezTo>
                  <a:pt x="1010523" y="931225"/>
                  <a:pt x="965683" y="1764591"/>
                  <a:pt x="1081190" y="1909035"/>
                </a:cubicBezTo>
                <a:cubicBezTo>
                  <a:pt x="1081190" y="1909035"/>
                  <a:pt x="1245544" y="1853493"/>
                  <a:pt x="1383292" y="1691292"/>
                </a:cubicBezTo>
                <a:cubicBezTo>
                  <a:pt x="1349991" y="1620206"/>
                  <a:pt x="1298873" y="1498062"/>
                  <a:pt x="1325538" y="1367010"/>
                </a:cubicBezTo>
                <a:cubicBezTo>
                  <a:pt x="1352203" y="1235958"/>
                  <a:pt x="1429447" y="909583"/>
                  <a:pt x="1410375" y="734049"/>
                </a:cubicBezTo>
                <a:cubicBezTo>
                  <a:pt x="1363981" y="306994"/>
                  <a:pt x="1152695" y="164821"/>
                  <a:pt x="1152695" y="164821"/>
                </a:cubicBezTo>
                <a:lnTo>
                  <a:pt x="945295" y="109280"/>
                </a:lnTo>
                <a:close/>
              </a:path>
            </a:pathLst>
          </a:custGeom>
          <a:solidFill>
            <a:srgbClr val="C90630"/>
          </a:solidFill>
          <a:ln w="5972" cap="flat">
            <a:noFill/>
            <a:prstDash val="solid"/>
            <a:miter/>
          </a:ln>
        </p:spPr>
        <p:txBody>
          <a:bodyPr rtlCol="0" anchor="ctr"/>
          <a:lstStyle/>
          <a:p>
            <a:endParaRPr lang="fr-FR"/>
          </a:p>
        </p:txBody>
      </p:sp>
      <p:sp>
        <p:nvSpPr>
          <p:cNvPr id="38" name="Graphique 2">
            <a:extLst>
              <a:ext uri="{FF2B5EF4-FFF2-40B4-BE49-F238E27FC236}">
                <a16:creationId xmlns:a16="http://schemas.microsoft.com/office/drawing/2014/main" id="{4EBEC409-D49C-4C9E-A1B8-ED92FBAB9177}"/>
              </a:ext>
            </a:extLst>
          </p:cNvPr>
          <p:cNvSpPr/>
          <p:nvPr/>
        </p:nvSpPr>
        <p:spPr>
          <a:xfrm>
            <a:off x="4823931" y="5686611"/>
            <a:ext cx="52370" cy="230894"/>
          </a:xfrm>
          <a:custGeom>
            <a:avLst/>
            <a:gdLst>
              <a:gd name="connsiteX0" fmla="*/ 588 w 52370"/>
              <a:gd name="connsiteY0" fmla="*/ 16067 h 230894"/>
              <a:gd name="connsiteX1" fmla="*/ 28568 w 52370"/>
              <a:gd name="connsiteY1" fmla="*/ 119917 h 230894"/>
              <a:gd name="connsiteX2" fmla="*/ 45906 w 52370"/>
              <a:gd name="connsiteY2" fmla="*/ 227114 h 230894"/>
              <a:gd name="connsiteX3" fmla="*/ 51885 w 52370"/>
              <a:gd name="connsiteY3" fmla="*/ 226396 h 230894"/>
              <a:gd name="connsiteX4" fmla="*/ 43993 w 52370"/>
              <a:gd name="connsiteY4" fmla="*/ 117107 h 230894"/>
              <a:gd name="connsiteX5" fmla="*/ 20078 w 52370"/>
              <a:gd name="connsiteY5" fmla="*/ 9491 h 230894"/>
              <a:gd name="connsiteX6" fmla="*/ 588 w 52370"/>
              <a:gd name="connsiteY6" fmla="*/ 16067 h 230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2370" h="230894">
                <a:moveTo>
                  <a:pt x="588" y="16067"/>
                </a:moveTo>
                <a:cubicBezTo>
                  <a:pt x="12079" y="50062"/>
                  <a:pt x="21423" y="84750"/>
                  <a:pt x="28568" y="119917"/>
                </a:cubicBezTo>
                <a:cubicBezTo>
                  <a:pt x="35862" y="155191"/>
                  <a:pt x="40525" y="191003"/>
                  <a:pt x="45906" y="227114"/>
                </a:cubicBezTo>
                <a:cubicBezTo>
                  <a:pt x="46683" y="232256"/>
                  <a:pt x="52243" y="231538"/>
                  <a:pt x="51885" y="226396"/>
                </a:cubicBezTo>
                <a:cubicBezTo>
                  <a:pt x="49373" y="190166"/>
                  <a:pt x="48477" y="153636"/>
                  <a:pt x="43993" y="117107"/>
                </a:cubicBezTo>
                <a:cubicBezTo>
                  <a:pt x="39957" y="80470"/>
                  <a:pt x="31940" y="44388"/>
                  <a:pt x="20078" y="9491"/>
                </a:cubicBezTo>
                <a:cubicBezTo>
                  <a:pt x="13681" y="-7608"/>
                  <a:pt x="-5092" y="-194"/>
                  <a:pt x="588" y="16067"/>
                </a:cubicBezTo>
                <a:close/>
              </a:path>
            </a:pathLst>
          </a:custGeom>
          <a:solidFill>
            <a:srgbClr val="AF0935"/>
          </a:solidFill>
          <a:ln w="5972" cap="flat">
            <a:noFill/>
            <a:prstDash val="solid"/>
            <a:miter/>
          </a:ln>
        </p:spPr>
        <p:txBody>
          <a:bodyPr rtlCol="0" anchor="ctr"/>
          <a:lstStyle/>
          <a:p>
            <a:endParaRPr lang="fr-FR"/>
          </a:p>
        </p:txBody>
      </p:sp>
      <p:sp>
        <p:nvSpPr>
          <p:cNvPr id="39" name="Graphique 2">
            <a:extLst>
              <a:ext uri="{FF2B5EF4-FFF2-40B4-BE49-F238E27FC236}">
                <a16:creationId xmlns:a16="http://schemas.microsoft.com/office/drawing/2014/main" id="{4EBEC409-D49C-4C9E-A1B8-ED92FBAB9177}"/>
              </a:ext>
            </a:extLst>
          </p:cNvPr>
          <p:cNvSpPr/>
          <p:nvPr/>
        </p:nvSpPr>
        <p:spPr>
          <a:xfrm>
            <a:off x="3310430" y="3123666"/>
            <a:ext cx="1078712" cy="1357896"/>
          </a:xfrm>
          <a:custGeom>
            <a:avLst/>
            <a:gdLst>
              <a:gd name="connsiteX0" fmla="*/ 1078244 w 1078712"/>
              <a:gd name="connsiteY0" fmla="*/ 39218 h 1357896"/>
              <a:gd name="connsiteX1" fmla="*/ 55594 w 1078712"/>
              <a:gd name="connsiteY1" fmla="*/ 1357632 h 1357896"/>
              <a:gd name="connsiteX2" fmla="*/ 1078244 w 1078712"/>
              <a:gd name="connsiteY2" fmla="*/ 39218 h 1357896"/>
            </a:gdLst>
            <a:ahLst/>
            <a:cxnLst>
              <a:cxn ang="0">
                <a:pos x="connsiteX0" y="connsiteY0"/>
              </a:cxn>
              <a:cxn ang="0">
                <a:pos x="connsiteX1" y="connsiteY1"/>
              </a:cxn>
              <a:cxn ang="0">
                <a:pos x="connsiteX2" y="connsiteY2"/>
              </a:cxn>
            </a:cxnLst>
            <a:rect l="l" t="t" r="r" b="b"/>
            <a:pathLst>
              <a:path w="1078712" h="1357896">
                <a:moveTo>
                  <a:pt x="1078244" y="39218"/>
                </a:moveTo>
                <a:cubicBezTo>
                  <a:pt x="1074896" y="133622"/>
                  <a:pt x="991075" y="773398"/>
                  <a:pt x="55594" y="1357632"/>
                </a:cubicBezTo>
                <a:cubicBezTo>
                  <a:pt x="-77251" y="1209601"/>
                  <a:pt x="-58000" y="-257383"/>
                  <a:pt x="1078244" y="39218"/>
                </a:cubicBezTo>
                <a:close/>
              </a:path>
            </a:pathLst>
          </a:custGeom>
          <a:solidFill>
            <a:srgbClr val="313759"/>
          </a:solidFill>
          <a:ln w="5972" cap="flat">
            <a:noFill/>
            <a:prstDash val="solid"/>
            <a:miter/>
          </a:ln>
        </p:spPr>
        <p:txBody>
          <a:bodyPr rtlCol="0" anchor="ctr"/>
          <a:lstStyle/>
          <a:p>
            <a:endParaRPr lang="fr-FR"/>
          </a:p>
        </p:txBody>
      </p:sp>
      <p:sp>
        <p:nvSpPr>
          <p:cNvPr id="40" name="Graphique 2">
            <a:extLst>
              <a:ext uri="{FF2B5EF4-FFF2-40B4-BE49-F238E27FC236}">
                <a16:creationId xmlns:a16="http://schemas.microsoft.com/office/drawing/2014/main" id="{4EBEC409-D49C-4C9E-A1B8-ED92FBAB9177}"/>
              </a:ext>
            </a:extLst>
          </p:cNvPr>
          <p:cNvSpPr/>
          <p:nvPr/>
        </p:nvSpPr>
        <p:spPr>
          <a:xfrm>
            <a:off x="4389143" y="3163149"/>
            <a:ext cx="541427" cy="856323"/>
          </a:xfrm>
          <a:custGeom>
            <a:avLst/>
            <a:gdLst>
              <a:gd name="connsiteX0" fmla="*/ -469 w 541427"/>
              <a:gd name="connsiteY0" fmla="*/ -264 h 856323"/>
              <a:gd name="connsiteX1" fmla="*/ 540959 w 541427"/>
              <a:gd name="connsiteY1" fmla="*/ 856059 h 856323"/>
              <a:gd name="connsiteX2" fmla="*/ -469 w 541427"/>
              <a:gd name="connsiteY2" fmla="*/ -264 h 856323"/>
            </a:gdLst>
            <a:ahLst/>
            <a:cxnLst>
              <a:cxn ang="0">
                <a:pos x="connsiteX0" y="connsiteY0"/>
              </a:cxn>
              <a:cxn ang="0">
                <a:pos x="connsiteX1" y="connsiteY1"/>
              </a:cxn>
              <a:cxn ang="0">
                <a:pos x="connsiteX2" y="connsiteY2"/>
              </a:cxn>
            </a:cxnLst>
            <a:rect l="l" t="t" r="r" b="b"/>
            <a:pathLst>
              <a:path w="541427" h="856323">
                <a:moveTo>
                  <a:pt x="-469" y="-264"/>
                </a:moveTo>
                <a:cubicBezTo>
                  <a:pt x="20636" y="151892"/>
                  <a:pt x="143796" y="665041"/>
                  <a:pt x="540959" y="856059"/>
                </a:cubicBezTo>
                <a:cubicBezTo>
                  <a:pt x="540421" y="742763"/>
                  <a:pt x="438245" y="105139"/>
                  <a:pt x="-469" y="-264"/>
                </a:cubicBezTo>
                <a:close/>
              </a:path>
            </a:pathLst>
          </a:custGeom>
          <a:solidFill>
            <a:srgbClr val="313759"/>
          </a:solidFill>
          <a:ln w="5972" cap="flat">
            <a:noFill/>
            <a:prstDash val="solid"/>
            <a:miter/>
          </a:ln>
        </p:spPr>
        <p:txBody>
          <a:bodyPr rtlCol="0" anchor="ctr"/>
          <a:lstStyle/>
          <a:p>
            <a:endParaRPr lang="fr-FR"/>
          </a:p>
        </p:txBody>
      </p:sp>
      <p:sp>
        <p:nvSpPr>
          <p:cNvPr id="41" name="Graphique 2">
            <a:extLst>
              <a:ext uri="{FF2B5EF4-FFF2-40B4-BE49-F238E27FC236}">
                <a16:creationId xmlns:a16="http://schemas.microsoft.com/office/drawing/2014/main" id="{4EBEC409-D49C-4C9E-A1B8-ED92FBAB9177}"/>
              </a:ext>
            </a:extLst>
          </p:cNvPr>
          <p:cNvSpPr/>
          <p:nvPr/>
        </p:nvSpPr>
        <p:spPr>
          <a:xfrm>
            <a:off x="3311690" y="3637376"/>
            <a:ext cx="381059" cy="1426149"/>
          </a:xfrm>
          <a:custGeom>
            <a:avLst/>
            <a:gdLst>
              <a:gd name="connsiteX0" fmla="*/ 54335 w 381059"/>
              <a:gd name="connsiteY0" fmla="*/ -264 h 1426149"/>
              <a:gd name="connsiteX1" fmla="*/ 380591 w 381059"/>
              <a:gd name="connsiteY1" fmla="*/ 1425885 h 1426149"/>
              <a:gd name="connsiteX2" fmla="*/ 153999 w 381059"/>
              <a:gd name="connsiteY2" fmla="*/ 339981 h 1426149"/>
            </a:gdLst>
            <a:ahLst/>
            <a:cxnLst>
              <a:cxn ang="0">
                <a:pos x="connsiteX0" y="connsiteY0"/>
              </a:cxn>
              <a:cxn ang="0">
                <a:pos x="connsiteX1" y="connsiteY1"/>
              </a:cxn>
              <a:cxn ang="0">
                <a:pos x="connsiteX2" y="connsiteY2"/>
              </a:cxn>
            </a:cxnLst>
            <a:rect l="l" t="t" r="r" b="b"/>
            <a:pathLst>
              <a:path w="381059" h="1426149">
                <a:moveTo>
                  <a:pt x="54335" y="-264"/>
                </a:moveTo>
                <a:cubicBezTo>
                  <a:pt x="16251" y="90850"/>
                  <a:pt x="-150374" y="979398"/>
                  <a:pt x="380591" y="1425885"/>
                </a:cubicBezTo>
                <a:cubicBezTo>
                  <a:pt x="260599" y="1261531"/>
                  <a:pt x="65994" y="807512"/>
                  <a:pt x="153999" y="339981"/>
                </a:cubicBezTo>
              </a:path>
            </a:pathLst>
          </a:custGeom>
          <a:solidFill>
            <a:srgbClr val="313759"/>
          </a:solidFill>
          <a:ln w="5972" cap="flat">
            <a:noFill/>
            <a:prstDash val="solid"/>
            <a:miter/>
          </a:ln>
        </p:spPr>
        <p:txBody>
          <a:bodyPr rtlCol="0" anchor="ctr"/>
          <a:lstStyle/>
          <a:p>
            <a:endParaRPr lang="fr-FR"/>
          </a:p>
        </p:txBody>
      </p:sp>
      <p:sp>
        <p:nvSpPr>
          <p:cNvPr id="42" name="Graphique 2">
            <a:extLst>
              <a:ext uri="{FF2B5EF4-FFF2-40B4-BE49-F238E27FC236}">
                <a16:creationId xmlns:a16="http://schemas.microsoft.com/office/drawing/2014/main" id="{4EBEC409-D49C-4C9E-A1B8-ED92FBAB9177}"/>
              </a:ext>
            </a:extLst>
          </p:cNvPr>
          <p:cNvSpPr/>
          <p:nvPr/>
        </p:nvSpPr>
        <p:spPr>
          <a:xfrm>
            <a:off x="3310530" y="3663334"/>
            <a:ext cx="428254" cy="1468647"/>
          </a:xfrm>
          <a:custGeom>
            <a:avLst/>
            <a:gdLst>
              <a:gd name="connsiteX0" fmla="*/ 394066 w 428254"/>
              <a:gd name="connsiteY0" fmla="*/ 1421391 h 1468647"/>
              <a:gd name="connsiteX1" fmla="*/ 264449 w 428254"/>
              <a:gd name="connsiteY1" fmla="*/ 1182603 h 1468647"/>
              <a:gd name="connsiteX2" fmla="*/ 180748 w 428254"/>
              <a:gd name="connsiteY2" fmla="*/ 923608 h 1468647"/>
              <a:gd name="connsiteX3" fmla="*/ 144098 w 428254"/>
              <a:gd name="connsiteY3" fmla="*/ 654568 h 1468647"/>
              <a:gd name="connsiteX4" fmla="*/ 142783 w 428254"/>
              <a:gd name="connsiteY4" fmla="*/ 620609 h 1468647"/>
              <a:gd name="connsiteX5" fmla="*/ 142125 w 428254"/>
              <a:gd name="connsiteY5" fmla="*/ 603630 h 1468647"/>
              <a:gd name="connsiteX6" fmla="*/ 142544 w 428254"/>
              <a:gd name="connsiteY6" fmla="*/ 586650 h 1468647"/>
              <a:gd name="connsiteX7" fmla="*/ 144098 w 428254"/>
              <a:gd name="connsiteY7" fmla="*/ 518792 h 1468647"/>
              <a:gd name="connsiteX8" fmla="*/ 159284 w 428254"/>
              <a:gd name="connsiteY8" fmla="*/ 384034 h 1468647"/>
              <a:gd name="connsiteX9" fmla="*/ 154681 w 428254"/>
              <a:gd name="connsiteY9" fmla="*/ 383256 h 1468647"/>
              <a:gd name="connsiteX10" fmla="*/ 138658 w 428254"/>
              <a:gd name="connsiteY10" fmla="*/ 518673 h 1468647"/>
              <a:gd name="connsiteX11" fmla="*/ 136685 w 428254"/>
              <a:gd name="connsiteY11" fmla="*/ 586890 h 1468647"/>
              <a:gd name="connsiteX12" fmla="*/ 136147 w 428254"/>
              <a:gd name="connsiteY12" fmla="*/ 603988 h 1468647"/>
              <a:gd name="connsiteX13" fmla="*/ 136685 w 428254"/>
              <a:gd name="connsiteY13" fmla="*/ 621028 h 1468647"/>
              <a:gd name="connsiteX14" fmla="*/ 137821 w 428254"/>
              <a:gd name="connsiteY14" fmla="*/ 655166 h 1468647"/>
              <a:gd name="connsiteX15" fmla="*/ 173095 w 428254"/>
              <a:gd name="connsiteY15" fmla="*/ 925939 h 1468647"/>
              <a:gd name="connsiteX16" fmla="*/ 255541 w 428254"/>
              <a:gd name="connsiteY16" fmla="*/ 1186728 h 1468647"/>
              <a:gd name="connsiteX17" fmla="*/ 365130 w 428254"/>
              <a:gd name="connsiteY17" fmla="*/ 1399150 h 1468647"/>
              <a:gd name="connsiteX18" fmla="*/ 175187 w 428254"/>
              <a:gd name="connsiteY18" fmla="*/ 1155639 h 1468647"/>
              <a:gd name="connsiteX19" fmla="*/ 155099 w 428254"/>
              <a:gd name="connsiteY19" fmla="*/ 1117495 h 1468647"/>
              <a:gd name="connsiteX20" fmla="*/ 136326 w 428254"/>
              <a:gd name="connsiteY20" fmla="*/ 1078694 h 1468647"/>
              <a:gd name="connsiteX21" fmla="*/ 104101 w 428254"/>
              <a:gd name="connsiteY21" fmla="*/ 998640 h 1468647"/>
              <a:gd name="connsiteX22" fmla="*/ 77018 w 428254"/>
              <a:gd name="connsiteY22" fmla="*/ 916792 h 1468647"/>
              <a:gd name="connsiteX23" fmla="*/ 65778 w 428254"/>
              <a:gd name="connsiteY23" fmla="*/ 874941 h 1468647"/>
              <a:gd name="connsiteX24" fmla="*/ 55674 w 428254"/>
              <a:gd name="connsiteY24" fmla="*/ 833091 h 1468647"/>
              <a:gd name="connsiteX25" fmla="*/ 27216 w 428254"/>
              <a:gd name="connsiteY25" fmla="*/ 663177 h 1468647"/>
              <a:gd name="connsiteX26" fmla="*/ 15677 w 428254"/>
              <a:gd name="connsiteY26" fmla="*/ 490992 h 1468647"/>
              <a:gd name="connsiteX27" fmla="*/ 37618 w 428254"/>
              <a:gd name="connsiteY27" fmla="*/ 146920 h 1468647"/>
              <a:gd name="connsiteX28" fmla="*/ 56511 w 428254"/>
              <a:gd name="connsiteY28" fmla="*/ 36913 h 1468647"/>
              <a:gd name="connsiteX29" fmla="*/ 62131 w 428254"/>
              <a:gd name="connsiteY29" fmla="*/ -215 h 1468647"/>
              <a:gd name="connsiteX30" fmla="*/ 45929 w 428254"/>
              <a:gd name="connsiteY30" fmla="*/ 34162 h 1468647"/>
              <a:gd name="connsiteX31" fmla="*/ 22014 w 428254"/>
              <a:gd name="connsiteY31" fmla="*/ 144529 h 1468647"/>
              <a:gd name="connsiteX32" fmla="*/ 73 w 428254"/>
              <a:gd name="connsiteY32" fmla="*/ 490872 h 1468647"/>
              <a:gd name="connsiteX33" fmla="*/ 12030 w 428254"/>
              <a:gd name="connsiteY33" fmla="*/ 664253 h 1468647"/>
              <a:gd name="connsiteX34" fmla="*/ 41385 w 428254"/>
              <a:gd name="connsiteY34" fmla="*/ 836020 h 1468647"/>
              <a:gd name="connsiteX35" fmla="*/ 63267 w 428254"/>
              <a:gd name="connsiteY35" fmla="*/ 920439 h 1468647"/>
              <a:gd name="connsiteX36" fmla="*/ 91008 w 428254"/>
              <a:gd name="connsiteY36" fmla="*/ 1003184 h 1468647"/>
              <a:gd name="connsiteX37" fmla="*/ 123950 w 428254"/>
              <a:gd name="connsiteY37" fmla="*/ 1084075 h 1468647"/>
              <a:gd name="connsiteX38" fmla="*/ 143201 w 428254"/>
              <a:gd name="connsiteY38" fmla="*/ 1123295 h 1468647"/>
              <a:gd name="connsiteX39" fmla="*/ 153007 w 428254"/>
              <a:gd name="connsiteY39" fmla="*/ 1142845 h 1468647"/>
              <a:gd name="connsiteX40" fmla="*/ 163709 w 428254"/>
              <a:gd name="connsiteY40" fmla="*/ 1161857 h 1468647"/>
              <a:gd name="connsiteX41" fmla="*/ 384022 w 428254"/>
              <a:gd name="connsiteY41" fmla="*/ 1431076 h 1468647"/>
              <a:gd name="connsiteX42" fmla="*/ 427786 w 428254"/>
              <a:gd name="connsiteY42" fmla="*/ 1468383 h 1468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428254" h="1468647">
                <a:moveTo>
                  <a:pt x="394066" y="1421391"/>
                </a:moveTo>
                <a:cubicBezTo>
                  <a:pt x="342153" y="1346837"/>
                  <a:pt x="298683" y="1266753"/>
                  <a:pt x="264449" y="1182603"/>
                </a:cubicBezTo>
                <a:cubicBezTo>
                  <a:pt x="229426" y="1098734"/>
                  <a:pt x="201428" y="1012110"/>
                  <a:pt x="180748" y="923608"/>
                </a:cubicBezTo>
                <a:cubicBezTo>
                  <a:pt x="160450" y="835213"/>
                  <a:pt x="148182" y="745168"/>
                  <a:pt x="144098" y="654568"/>
                </a:cubicBezTo>
                <a:lnTo>
                  <a:pt x="142783" y="620609"/>
                </a:lnTo>
                <a:lnTo>
                  <a:pt x="142125" y="603630"/>
                </a:lnTo>
                <a:lnTo>
                  <a:pt x="142544" y="586650"/>
                </a:lnTo>
                <a:lnTo>
                  <a:pt x="144098" y="518792"/>
                </a:lnTo>
                <a:cubicBezTo>
                  <a:pt x="148283" y="473714"/>
                  <a:pt x="150854" y="428455"/>
                  <a:pt x="159284" y="384034"/>
                </a:cubicBezTo>
                <a:cubicBezTo>
                  <a:pt x="168491" y="326280"/>
                  <a:pt x="164246" y="325383"/>
                  <a:pt x="154681" y="383256"/>
                </a:cubicBezTo>
                <a:cubicBezTo>
                  <a:pt x="145952" y="427917"/>
                  <a:pt x="143082" y="473415"/>
                  <a:pt x="138658" y="518673"/>
                </a:cubicBezTo>
                <a:lnTo>
                  <a:pt x="136685" y="586890"/>
                </a:lnTo>
                <a:lnTo>
                  <a:pt x="136147" y="603988"/>
                </a:lnTo>
                <a:lnTo>
                  <a:pt x="136685" y="621028"/>
                </a:lnTo>
                <a:lnTo>
                  <a:pt x="137821" y="655166"/>
                </a:lnTo>
                <a:cubicBezTo>
                  <a:pt x="141432" y="746299"/>
                  <a:pt x="153240" y="836923"/>
                  <a:pt x="173095" y="925939"/>
                </a:cubicBezTo>
                <a:cubicBezTo>
                  <a:pt x="193279" y="1015009"/>
                  <a:pt x="220858" y="1102244"/>
                  <a:pt x="255541" y="1186728"/>
                </a:cubicBezTo>
                <a:cubicBezTo>
                  <a:pt x="285338" y="1260810"/>
                  <a:pt x="322029" y="1331932"/>
                  <a:pt x="365130" y="1399150"/>
                </a:cubicBezTo>
                <a:cubicBezTo>
                  <a:pt x="288985" y="1328859"/>
                  <a:pt x="224828" y="1246605"/>
                  <a:pt x="175187" y="1155639"/>
                </a:cubicBezTo>
                <a:cubicBezTo>
                  <a:pt x="168133" y="1143084"/>
                  <a:pt x="161078" y="1130589"/>
                  <a:pt x="155099" y="1117495"/>
                </a:cubicBezTo>
                <a:lnTo>
                  <a:pt x="136326" y="1078694"/>
                </a:lnTo>
                <a:cubicBezTo>
                  <a:pt x="125325" y="1052089"/>
                  <a:pt x="113368" y="1025902"/>
                  <a:pt x="104101" y="998640"/>
                </a:cubicBezTo>
                <a:cubicBezTo>
                  <a:pt x="93698" y="971855"/>
                  <a:pt x="85627" y="944174"/>
                  <a:pt x="77018" y="916792"/>
                </a:cubicBezTo>
                <a:cubicBezTo>
                  <a:pt x="73012" y="902921"/>
                  <a:pt x="69545" y="888991"/>
                  <a:pt x="65778" y="874941"/>
                </a:cubicBezTo>
                <a:cubicBezTo>
                  <a:pt x="62011" y="860892"/>
                  <a:pt x="58723" y="847021"/>
                  <a:pt x="55674" y="833091"/>
                </a:cubicBezTo>
                <a:cubicBezTo>
                  <a:pt x="42975" y="777035"/>
                  <a:pt x="33475" y="720309"/>
                  <a:pt x="27216" y="663177"/>
                </a:cubicBezTo>
                <a:cubicBezTo>
                  <a:pt x="20520" y="606021"/>
                  <a:pt x="16753" y="548507"/>
                  <a:pt x="15677" y="490992"/>
                </a:cubicBezTo>
                <a:cubicBezTo>
                  <a:pt x="13195" y="375885"/>
                  <a:pt x="20537" y="260777"/>
                  <a:pt x="37618" y="146920"/>
                </a:cubicBezTo>
                <a:cubicBezTo>
                  <a:pt x="45092" y="97835"/>
                  <a:pt x="51908" y="61246"/>
                  <a:pt x="56511" y="36913"/>
                </a:cubicBezTo>
                <a:cubicBezTo>
                  <a:pt x="61115" y="12580"/>
                  <a:pt x="64044" y="682"/>
                  <a:pt x="62131" y="-215"/>
                </a:cubicBezTo>
                <a:cubicBezTo>
                  <a:pt x="60218" y="-1111"/>
                  <a:pt x="53462" y="10128"/>
                  <a:pt x="45929" y="34162"/>
                </a:cubicBezTo>
                <a:cubicBezTo>
                  <a:pt x="35197" y="70297"/>
                  <a:pt x="27204" y="107192"/>
                  <a:pt x="22014" y="144529"/>
                </a:cubicBezTo>
                <a:cubicBezTo>
                  <a:pt x="4724" y="259128"/>
                  <a:pt x="-2618" y="375006"/>
                  <a:pt x="73" y="490872"/>
                </a:cubicBezTo>
                <a:cubicBezTo>
                  <a:pt x="1227" y="548865"/>
                  <a:pt x="5214" y="606661"/>
                  <a:pt x="12030" y="664253"/>
                </a:cubicBezTo>
                <a:cubicBezTo>
                  <a:pt x="18523" y="722025"/>
                  <a:pt x="28322" y="779372"/>
                  <a:pt x="41385" y="836020"/>
                </a:cubicBezTo>
                <a:cubicBezTo>
                  <a:pt x="47364" y="864479"/>
                  <a:pt x="55674" y="892399"/>
                  <a:pt x="63267" y="920439"/>
                </a:cubicBezTo>
                <a:cubicBezTo>
                  <a:pt x="72115" y="948180"/>
                  <a:pt x="80366" y="976100"/>
                  <a:pt x="91008" y="1003184"/>
                </a:cubicBezTo>
                <a:cubicBezTo>
                  <a:pt x="100454" y="1030745"/>
                  <a:pt x="112710" y="1056991"/>
                  <a:pt x="123950" y="1084075"/>
                </a:cubicBezTo>
                <a:lnTo>
                  <a:pt x="143201" y="1123295"/>
                </a:lnTo>
                <a:cubicBezTo>
                  <a:pt x="146490" y="1129811"/>
                  <a:pt x="149180" y="1136448"/>
                  <a:pt x="153007" y="1142845"/>
                </a:cubicBezTo>
                <a:lnTo>
                  <a:pt x="163709" y="1161857"/>
                </a:lnTo>
                <a:cubicBezTo>
                  <a:pt x="220249" y="1264188"/>
                  <a:pt x="294898" y="1355410"/>
                  <a:pt x="384022" y="1431076"/>
                </a:cubicBezTo>
                <a:lnTo>
                  <a:pt x="427786" y="1468383"/>
                </a:lnTo>
                <a:close/>
              </a:path>
            </a:pathLst>
          </a:custGeom>
          <a:solidFill>
            <a:srgbClr val="242B47"/>
          </a:solidFill>
          <a:ln w="5972" cap="flat">
            <a:noFill/>
            <a:prstDash val="solid"/>
            <a:miter/>
          </a:ln>
        </p:spPr>
        <p:txBody>
          <a:bodyPr rtlCol="0" anchor="ctr"/>
          <a:lstStyle/>
          <a:p>
            <a:endParaRPr lang="fr-FR"/>
          </a:p>
        </p:txBody>
      </p:sp>
      <p:sp>
        <p:nvSpPr>
          <p:cNvPr id="43" name="Graphique 2">
            <a:extLst>
              <a:ext uri="{FF2B5EF4-FFF2-40B4-BE49-F238E27FC236}">
                <a16:creationId xmlns:a16="http://schemas.microsoft.com/office/drawing/2014/main" id="{4EBEC409-D49C-4C9E-A1B8-ED92FBAB9177}"/>
              </a:ext>
            </a:extLst>
          </p:cNvPr>
          <p:cNvSpPr/>
          <p:nvPr/>
        </p:nvSpPr>
        <p:spPr>
          <a:xfrm>
            <a:off x="4003759" y="5063525"/>
            <a:ext cx="317646" cy="362325"/>
          </a:xfrm>
          <a:custGeom>
            <a:avLst/>
            <a:gdLst>
              <a:gd name="connsiteX0" fmla="*/ -469 w 317646"/>
              <a:gd name="connsiteY0" fmla="*/ 59761 h 362325"/>
              <a:gd name="connsiteX1" fmla="*/ -469 w 317646"/>
              <a:gd name="connsiteY1" fmla="*/ 308533 h 362325"/>
              <a:gd name="connsiteX2" fmla="*/ 281604 w 317646"/>
              <a:gd name="connsiteY2" fmla="*/ 317442 h 362325"/>
              <a:gd name="connsiteX3" fmla="*/ 317177 w 317646"/>
              <a:gd name="connsiteY3" fmla="*/ -264 h 362325"/>
            </a:gdLst>
            <a:ahLst/>
            <a:cxnLst>
              <a:cxn ang="0">
                <a:pos x="connsiteX0" y="connsiteY0"/>
              </a:cxn>
              <a:cxn ang="0">
                <a:pos x="connsiteX1" y="connsiteY1"/>
              </a:cxn>
              <a:cxn ang="0">
                <a:pos x="connsiteX2" y="connsiteY2"/>
              </a:cxn>
              <a:cxn ang="0">
                <a:pos x="connsiteX3" y="connsiteY3"/>
              </a:cxn>
            </a:cxnLst>
            <a:rect l="l" t="t" r="r" b="b"/>
            <a:pathLst>
              <a:path w="317646" h="362325">
                <a:moveTo>
                  <a:pt x="-469" y="59761"/>
                </a:moveTo>
                <a:lnTo>
                  <a:pt x="-469" y="308533"/>
                </a:lnTo>
                <a:cubicBezTo>
                  <a:pt x="61709" y="328502"/>
                  <a:pt x="157248" y="412921"/>
                  <a:pt x="281604" y="317442"/>
                </a:cubicBezTo>
                <a:lnTo>
                  <a:pt x="317177" y="-264"/>
                </a:lnTo>
                <a:close/>
              </a:path>
            </a:pathLst>
          </a:custGeom>
          <a:solidFill>
            <a:srgbClr val="D19D82"/>
          </a:solidFill>
          <a:ln w="5972" cap="flat">
            <a:noFill/>
            <a:prstDash val="solid"/>
            <a:miter/>
          </a:ln>
        </p:spPr>
        <p:txBody>
          <a:bodyPr rtlCol="0" anchor="ctr"/>
          <a:lstStyle/>
          <a:p>
            <a:endParaRPr lang="fr-FR"/>
          </a:p>
        </p:txBody>
      </p:sp>
      <p:sp>
        <p:nvSpPr>
          <p:cNvPr id="44" name="Graphique 2">
            <a:extLst>
              <a:ext uri="{FF2B5EF4-FFF2-40B4-BE49-F238E27FC236}">
                <a16:creationId xmlns:a16="http://schemas.microsoft.com/office/drawing/2014/main" id="{4EBEC409-D49C-4C9E-A1B8-ED92FBAB9177}"/>
              </a:ext>
            </a:extLst>
          </p:cNvPr>
          <p:cNvSpPr/>
          <p:nvPr/>
        </p:nvSpPr>
        <p:spPr>
          <a:xfrm>
            <a:off x="4491544" y="4255517"/>
            <a:ext cx="238739" cy="72879"/>
          </a:xfrm>
          <a:custGeom>
            <a:avLst/>
            <a:gdLst>
              <a:gd name="connsiteX0" fmla="*/ 5104 w 238739"/>
              <a:gd name="connsiteY0" fmla="*/ 49710 h 72879"/>
              <a:gd name="connsiteX1" fmla="*/ 59809 w 238739"/>
              <a:gd name="connsiteY1" fmla="*/ 8756 h 72879"/>
              <a:gd name="connsiteX2" fmla="*/ 133287 w 238739"/>
              <a:gd name="connsiteY2" fmla="*/ 2777 h 72879"/>
              <a:gd name="connsiteX3" fmla="*/ 167724 w 238739"/>
              <a:gd name="connsiteY3" fmla="*/ 18202 h 72879"/>
              <a:gd name="connsiteX4" fmla="*/ 193672 w 238739"/>
              <a:gd name="connsiteY4" fmla="*/ 43492 h 72879"/>
              <a:gd name="connsiteX5" fmla="*/ 197617 w 238739"/>
              <a:gd name="connsiteY5" fmla="*/ 49471 h 72879"/>
              <a:gd name="connsiteX6" fmla="*/ 207243 w 238739"/>
              <a:gd name="connsiteY6" fmla="*/ 46063 h 72879"/>
              <a:gd name="connsiteX7" fmla="*/ 219679 w 238739"/>
              <a:gd name="connsiteY7" fmla="*/ 40921 h 72879"/>
              <a:gd name="connsiteX8" fmla="*/ 220456 w 238739"/>
              <a:gd name="connsiteY8" fmla="*/ 41639 h 72879"/>
              <a:gd name="connsiteX9" fmla="*/ 201862 w 238739"/>
              <a:gd name="connsiteY9" fmla="*/ 56107 h 72879"/>
              <a:gd name="connsiteX10" fmla="*/ 203177 w 238739"/>
              <a:gd name="connsiteY10" fmla="*/ 58199 h 72879"/>
              <a:gd name="connsiteX11" fmla="*/ 205569 w 238739"/>
              <a:gd name="connsiteY11" fmla="*/ 63221 h 72879"/>
              <a:gd name="connsiteX12" fmla="*/ 206227 w 238739"/>
              <a:gd name="connsiteY12" fmla="*/ 64537 h 72879"/>
              <a:gd name="connsiteX13" fmla="*/ 207422 w 238739"/>
              <a:gd name="connsiteY13" fmla="*/ 64537 h 72879"/>
              <a:gd name="connsiteX14" fmla="*/ 209933 w 238739"/>
              <a:gd name="connsiteY14" fmla="*/ 63999 h 72879"/>
              <a:gd name="connsiteX15" fmla="*/ 222549 w 238739"/>
              <a:gd name="connsiteY15" fmla="*/ 58737 h 72879"/>
              <a:gd name="connsiteX16" fmla="*/ 234506 w 238739"/>
              <a:gd name="connsiteY16" fmla="*/ 50248 h 72879"/>
              <a:gd name="connsiteX17" fmla="*/ 237674 w 238739"/>
              <a:gd name="connsiteY17" fmla="*/ 48335 h 72879"/>
              <a:gd name="connsiteX18" fmla="*/ 236957 w 238739"/>
              <a:gd name="connsiteY18" fmla="*/ 52340 h 72879"/>
              <a:gd name="connsiteX19" fmla="*/ 224581 w 238739"/>
              <a:gd name="connsiteY19" fmla="*/ 62923 h 72879"/>
              <a:gd name="connsiteX20" fmla="*/ 209336 w 238739"/>
              <a:gd name="connsiteY20" fmla="*/ 71113 h 72879"/>
              <a:gd name="connsiteX21" fmla="*/ 196063 w 238739"/>
              <a:gd name="connsiteY21" fmla="*/ 62743 h 72879"/>
              <a:gd name="connsiteX22" fmla="*/ 185780 w 238739"/>
              <a:gd name="connsiteY22" fmla="*/ 50786 h 72879"/>
              <a:gd name="connsiteX23" fmla="*/ 133048 w 238739"/>
              <a:gd name="connsiteY23" fmla="*/ 22267 h 72879"/>
              <a:gd name="connsiteX24" fmla="*/ 74397 w 238739"/>
              <a:gd name="connsiteY24" fmla="*/ 29143 h 72879"/>
              <a:gd name="connsiteX25" fmla="*/ 24894 w 238739"/>
              <a:gd name="connsiteY25" fmla="*/ 59873 h 72879"/>
              <a:gd name="connsiteX26" fmla="*/ 3968 w 238739"/>
              <a:gd name="connsiteY26" fmla="*/ 71831 h 72879"/>
              <a:gd name="connsiteX27" fmla="*/ -456 w 238739"/>
              <a:gd name="connsiteY27" fmla="*/ 65194 h 72879"/>
              <a:gd name="connsiteX28" fmla="*/ 5104 w 238739"/>
              <a:gd name="connsiteY28" fmla="*/ 49710 h 72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38739" h="72879">
                <a:moveTo>
                  <a:pt x="5104" y="49710"/>
                </a:moveTo>
                <a:cubicBezTo>
                  <a:pt x="19017" y="31074"/>
                  <a:pt x="38011" y="16857"/>
                  <a:pt x="59809" y="8756"/>
                </a:cubicBezTo>
                <a:cubicBezTo>
                  <a:pt x="83120" y="-690"/>
                  <a:pt x="108757" y="-2777"/>
                  <a:pt x="133287" y="2777"/>
                </a:cubicBezTo>
                <a:cubicBezTo>
                  <a:pt x="145615" y="5755"/>
                  <a:pt x="157291" y="10986"/>
                  <a:pt x="167724" y="18202"/>
                </a:cubicBezTo>
                <a:cubicBezTo>
                  <a:pt x="177673" y="25191"/>
                  <a:pt x="186431" y="33729"/>
                  <a:pt x="193672" y="43492"/>
                </a:cubicBezTo>
                <a:cubicBezTo>
                  <a:pt x="195106" y="45285"/>
                  <a:pt x="196362" y="47259"/>
                  <a:pt x="197617" y="49471"/>
                </a:cubicBezTo>
                <a:cubicBezTo>
                  <a:pt x="200672" y="47946"/>
                  <a:pt x="203907" y="46804"/>
                  <a:pt x="207243" y="46063"/>
                </a:cubicBezTo>
                <a:cubicBezTo>
                  <a:pt x="211709" y="45261"/>
                  <a:pt x="215948" y="43504"/>
                  <a:pt x="219679" y="40921"/>
                </a:cubicBezTo>
                <a:cubicBezTo>
                  <a:pt x="220097" y="40921"/>
                  <a:pt x="220815" y="41220"/>
                  <a:pt x="220456" y="41639"/>
                </a:cubicBezTo>
                <a:cubicBezTo>
                  <a:pt x="215703" y="48077"/>
                  <a:pt x="209270" y="53082"/>
                  <a:pt x="201862" y="56107"/>
                </a:cubicBezTo>
                <a:lnTo>
                  <a:pt x="203177" y="58199"/>
                </a:lnTo>
                <a:lnTo>
                  <a:pt x="205569" y="63221"/>
                </a:lnTo>
                <a:lnTo>
                  <a:pt x="206227" y="64537"/>
                </a:lnTo>
                <a:cubicBezTo>
                  <a:pt x="206227" y="64955"/>
                  <a:pt x="207004" y="64537"/>
                  <a:pt x="207422" y="64537"/>
                </a:cubicBezTo>
                <a:cubicBezTo>
                  <a:pt x="208272" y="64411"/>
                  <a:pt x="209108" y="64232"/>
                  <a:pt x="209933" y="63999"/>
                </a:cubicBezTo>
                <a:cubicBezTo>
                  <a:pt x="214328" y="62743"/>
                  <a:pt x="218567" y="60979"/>
                  <a:pt x="222549" y="58737"/>
                </a:cubicBezTo>
                <a:cubicBezTo>
                  <a:pt x="226901" y="56466"/>
                  <a:pt x="230925" y="53608"/>
                  <a:pt x="234506" y="50248"/>
                </a:cubicBezTo>
                <a:cubicBezTo>
                  <a:pt x="236001" y="48633"/>
                  <a:pt x="236837" y="48155"/>
                  <a:pt x="237674" y="48335"/>
                </a:cubicBezTo>
                <a:cubicBezTo>
                  <a:pt x="238512" y="48514"/>
                  <a:pt x="238631" y="50188"/>
                  <a:pt x="236957" y="52340"/>
                </a:cubicBezTo>
                <a:cubicBezTo>
                  <a:pt x="233352" y="56430"/>
                  <a:pt x="229185" y="59993"/>
                  <a:pt x="224581" y="62923"/>
                </a:cubicBezTo>
                <a:cubicBezTo>
                  <a:pt x="219858" y="66276"/>
                  <a:pt x="214734" y="69027"/>
                  <a:pt x="209336" y="71113"/>
                </a:cubicBezTo>
                <a:cubicBezTo>
                  <a:pt x="202161" y="76195"/>
                  <a:pt x="200069" y="67107"/>
                  <a:pt x="196063" y="62743"/>
                </a:cubicBezTo>
                <a:cubicBezTo>
                  <a:pt x="192847" y="58582"/>
                  <a:pt x="189409" y="54594"/>
                  <a:pt x="185780" y="50786"/>
                </a:cubicBezTo>
                <a:cubicBezTo>
                  <a:pt x="171802" y="35761"/>
                  <a:pt x="153274" y="25741"/>
                  <a:pt x="133048" y="22267"/>
                </a:cubicBezTo>
                <a:cubicBezTo>
                  <a:pt x="113234" y="19410"/>
                  <a:pt x="93015" y="21783"/>
                  <a:pt x="74397" y="29143"/>
                </a:cubicBezTo>
                <a:cubicBezTo>
                  <a:pt x="56007" y="35977"/>
                  <a:pt x="39177" y="46427"/>
                  <a:pt x="24894" y="59873"/>
                </a:cubicBezTo>
                <a:cubicBezTo>
                  <a:pt x="15208" y="69260"/>
                  <a:pt x="9110" y="72967"/>
                  <a:pt x="3968" y="71831"/>
                </a:cubicBezTo>
                <a:cubicBezTo>
                  <a:pt x="1165" y="70868"/>
                  <a:pt x="-641" y="68148"/>
                  <a:pt x="-456" y="65194"/>
                </a:cubicBezTo>
                <a:cubicBezTo>
                  <a:pt x="-342" y="59562"/>
                  <a:pt x="1613" y="54128"/>
                  <a:pt x="5104" y="49710"/>
                </a:cubicBezTo>
                <a:close/>
              </a:path>
            </a:pathLst>
          </a:custGeom>
          <a:solidFill>
            <a:srgbClr val="313759"/>
          </a:solidFill>
          <a:ln w="5972" cap="flat">
            <a:noFill/>
            <a:prstDash val="solid"/>
            <a:miter/>
          </a:ln>
        </p:spPr>
        <p:txBody>
          <a:bodyPr rtlCol="0" anchor="ctr"/>
          <a:lstStyle/>
          <a:p>
            <a:endParaRPr lang="fr-FR"/>
          </a:p>
        </p:txBody>
      </p:sp>
      <p:sp>
        <p:nvSpPr>
          <p:cNvPr id="45" name="Graphique 2">
            <a:extLst>
              <a:ext uri="{FF2B5EF4-FFF2-40B4-BE49-F238E27FC236}">
                <a16:creationId xmlns:a16="http://schemas.microsoft.com/office/drawing/2014/main" id="{4EBEC409-D49C-4C9E-A1B8-ED92FBAB9177}"/>
              </a:ext>
            </a:extLst>
          </p:cNvPr>
          <p:cNvSpPr/>
          <p:nvPr/>
        </p:nvSpPr>
        <p:spPr>
          <a:xfrm>
            <a:off x="3794387" y="4265460"/>
            <a:ext cx="238667" cy="72598"/>
          </a:xfrm>
          <a:custGeom>
            <a:avLst/>
            <a:gdLst>
              <a:gd name="connsiteX0" fmla="*/ 232698 w 238667"/>
              <a:gd name="connsiteY0" fmla="*/ 49751 h 72598"/>
              <a:gd name="connsiteX1" fmla="*/ 177993 w 238667"/>
              <a:gd name="connsiteY1" fmla="*/ 8798 h 72598"/>
              <a:gd name="connsiteX2" fmla="*/ 104516 w 238667"/>
              <a:gd name="connsiteY2" fmla="*/ 2819 h 72598"/>
              <a:gd name="connsiteX3" fmla="*/ 70079 w 238667"/>
              <a:gd name="connsiteY3" fmla="*/ 18184 h 72598"/>
              <a:gd name="connsiteX4" fmla="*/ 44132 w 238667"/>
              <a:gd name="connsiteY4" fmla="*/ 43534 h 72598"/>
              <a:gd name="connsiteX5" fmla="*/ 40185 w 238667"/>
              <a:gd name="connsiteY5" fmla="*/ 49154 h 72598"/>
              <a:gd name="connsiteX6" fmla="*/ 30560 w 238667"/>
              <a:gd name="connsiteY6" fmla="*/ 45746 h 72598"/>
              <a:gd name="connsiteX7" fmla="*/ 18124 w 238667"/>
              <a:gd name="connsiteY7" fmla="*/ 40664 h 72598"/>
              <a:gd name="connsiteX8" fmla="*/ 17347 w 238667"/>
              <a:gd name="connsiteY8" fmla="*/ 41381 h 72598"/>
              <a:gd name="connsiteX9" fmla="*/ 35941 w 238667"/>
              <a:gd name="connsiteY9" fmla="*/ 55850 h 72598"/>
              <a:gd name="connsiteX10" fmla="*/ 34625 w 238667"/>
              <a:gd name="connsiteY10" fmla="*/ 57882 h 72598"/>
              <a:gd name="connsiteX11" fmla="*/ 32234 w 238667"/>
              <a:gd name="connsiteY11" fmla="*/ 62904 h 72598"/>
              <a:gd name="connsiteX12" fmla="*/ 31576 w 238667"/>
              <a:gd name="connsiteY12" fmla="*/ 64220 h 72598"/>
              <a:gd name="connsiteX13" fmla="*/ 30440 w 238667"/>
              <a:gd name="connsiteY13" fmla="*/ 64220 h 72598"/>
              <a:gd name="connsiteX14" fmla="*/ 27869 w 238667"/>
              <a:gd name="connsiteY14" fmla="*/ 63742 h 72598"/>
              <a:gd name="connsiteX15" fmla="*/ 15254 w 238667"/>
              <a:gd name="connsiteY15" fmla="*/ 58420 h 72598"/>
              <a:gd name="connsiteX16" fmla="*/ 3297 w 238667"/>
              <a:gd name="connsiteY16" fmla="*/ 49931 h 72598"/>
              <a:gd name="connsiteX17" fmla="*/ 128 w 238667"/>
              <a:gd name="connsiteY17" fmla="*/ 48077 h 72598"/>
              <a:gd name="connsiteX18" fmla="*/ 786 w 238667"/>
              <a:gd name="connsiteY18" fmla="*/ 52023 h 72598"/>
              <a:gd name="connsiteX19" fmla="*/ 13162 w 238667"/>
              <a:gd name="connsiteY19" fmla="*/ 62665 h 72598"/>
              <a:gd name="connsiteX20" fmla="*/ 28408 w 238667"/>
              <a:gd name="connsiteY20" fmla="*/ 70856 h 72598"/>
              <a:gd name="connsiteX21" fmla="*/ 41680 w 238667"/>
              <a:gd name="connsiteY21" fmla="*/ 62426 h 72598"/>
              <a:gd name="connsiteX22" fmla="*/ 51964 w 238667"/>
              <a:gd name="connsiteY22" fmla="*/ 50469 h 72598"/>
              <a:gd name="connsiteX23" fmla="*/ 104695 w 238667"/>
              <a:gd name="connsiteY23" fmla="*/ 21891 h 72598"/>
              <a:gd name="connsiteX24" fmla="*/ 163346 w 238667"/>
              <a:gd name="connsiteY24" fmla="*/ 28826 h 72598"/>
              <a:gd name="connsiteX25" fmla="*/ 212849 w 238667"/>
              <a:gd name="connsiteY25" fmla="*/ 59497 h 72598"/>
              <a:gd name="connsiteX26" fmla="*/ 233774 w 238667"/>
              <a:gd name="connsiteY26" fmla="*/ 71454 h 72598"/>
              <a:gd name="connsiteX27" fmla="*/ 238199 w 238667"/>
              <a:gd name="connsiteY27" fmla="*/ 64818 h 72598"/>
              <a:gd name="connsiteX28" fmla="*/ 232698 w 238667"/>
              <a:gd name="connsiteY28" fmla="*/ 49751 h 72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38667" h="72598">
                <a:moveTo>
                  <a:pt x="232698" y="49751"/>
                </a:moveTo>
                <a:cubicBezTo>
                  <a:pt x="218804" y="31104"/>
                  <a:pt x="199804" y="16875"/>
                  <a:pt x="177993" y="8798"/>
                </a:cubicBezTo>
                <a:cubicBezTo>
                  <a:pt x="154701" y="-709"/>
                  <a:pt x="129040" y="-2795"/>
                  <a:pt x="104516" y="2819"/>
                </a:cubicBezTo>
                <a:cubicBezTo>
                  <a:pt x="92194" y="5790"/>
                  <a:pt x="80518" y="10998"/>
                  <a:pt x="70079" y="18184"/>
                </a:cubicBezTo>
                <a:cubicBezTo>
                  <a:pt x="60130" y="25191"/>
                  <a:pt x="51365" y="33746"/>
                  <a:pt x="44132" y="43534"/>
                </a:cubicBezTo>
                <a:cubicBezTo>
                  <a:pt x="42697" y="45327"/>
                  <a:pt x="41441" y="47240"/>
                  <a:pt x="40185" y="49154"/>
                </a:cubicBezTo>
                <a:cubicBezTo>
                  <a:pt x="37130" y="47629"/>
                  <a:pt x="33896" y="46487"/>
                  <a:pt x="30560" y="45746"/>
                </a:cubicBezTo>
                <a:cubicBezTo>
                  <a:pt x="26112" y="44926"/>
                  <a:pt x="21879" y="43193"/>
                  <a:pt x="18124" y="40664"/>
                </a:cubicBezTo>
                <a:cubicBezTo>
                  <a:pt x="17706" y="40305"/>
                  <a:pt x="16988" y="40664"/>
                  <a:pt x="17347" y="41381"/>
                </a:cubicBezTo>
                <a:cubicBezTo>
                  <a:pt x="22142" y="47779"/>
                  <a:pt x="28563" y="52771"/>
                  <a:pt x="35941" y="55850"/>
                </a:cubicBezTo>
                <a:lnTo>
                  <a:pt x="34625" y="57882"/>
                </a:lnTo>
                <a:lnTo>
                  <a:pt x="32234" y="62904"/>
                </a:lnTo>
                <a:lnTo>
                  <a:pt x="31576" y="64220"/>
                </a:lnTo>
                <a:cubicBezTo>
                  <a:pt x="31576" y="64638"/>
                  <a:pt x="30799" y="64220"/>
                  <a:pt x="30440" y="64220"/>
                </a:cubicBezTo>
                <a:cubicBezTo>
                  <a:pt x="29573" y="64118"/>
                  <a:pt x="28712" y="63957"/>
                  <a:pt x="27869" y="63742"/>
                </a:cubicBezTo>
                <a:cubicBezTo>
                  <a:pt x="23481" y="62438"/>
                  <a:pt x="19248" y="60650"/>
                  <a:pt x="15254" y="58420"/>
                </a:cubicBezTo>
                <a:cubicBezTo>
                  <a:pt x="10890" y="56166"/>
                  <a:pt x="6866" y="53309"/>
                  <a:pt x="3297" y="49931"/>
                </a:cubicBezTo>
                <a:cubicBezTo>
                  <a:pt x="1743" y="48376"/>
                  <a:pt x="906" y="47838"/>
                  <a:pt x="128" y="48077"/>
                </a:cubicBezTo>
                <a:cubicBezTo>
                  <a:pt x="-649" y="48316"/>
                  <a:pt x="-888" y="49931"/>
                  <a:pt x="786" y="52023"/>
                </a:cubicBezTo>
                <a:cubicBezTo>
                  <a:pt x="4391" y="56131"/>
                  <a:pt x="8558" y="59718"/>
                  <a:pt x="13162" y="62665"/>
                </a:cubicBezTo>
                <a:cubicBezTo>
                  <a:pt x="17909" y="65984"/>
                  <a:pt x="23021" y="68728"/>
                  <a:pt x="28408" y="70856"/>
                </a:cubicBezTo>
                <a:cubicBezTo>
                  <a:pt x="35582" y="75878"/>
                  <a:pt x="37674" y="66850"/>
                  <a:pt x="41680" y="62426"/>
                </a:cubicBezTo>
                <a:cubicBezTo>
                  <a:pt x="44885" y="58253"/>
                  <a:pt x="48317" y="54259"/>
                  <a:pt x="51964" y="50469"/>
                </a:cubicBezTo>
                <a:cubicBezTo>
                  <a:pt x="65948" y="35438"/>
                  <a:pt x="84470" y="25400"/>
                  <a:pt x="104695" y="21891"/>
                </a:cubicBezTo>
                <a:cubicBezTo>
                  <a:pt x="124515" y="19057"/>
                  <a:pt x="144734" y="21448"/>
                  <a:pt x="163346" y="28826"/>
                </a:cubicBezTo>
                <a:cubicBezTo>
                  <a:pt x="181742" y="35618"/>
                  <a:pt x="198578" y="46051"/>
                  <a:pt x="212849" y="59497"/>
                </a:cubicBezTo>
                <a:cubicBezTo>
                  <a:pt x="222534" y="68943"/>
                  <a:pt x="228633" y="72650"/>
                  <a:pt x="233774" y="71454"/>
                </a:cubicBezTo>
                <a:cubicBezTo>
                  <a:pt x="236166" y="70856"/>
                  <a:pt x="237960" y="68763"/>
                  <a:pt x="238199" y="64818"/>
                </a:cubicBezTo>
                <a:cubicBezTo>
                  <a:pt x="238025" y="59335"/>
                  <a:pt x="236094" y="54056"/>
                  <a:pt x="232698" y="49751"/>
                </a:cubicBezTo>
                <a:close/>
              </a:path>
            </a:pathLst>
          </a:custGeom>
          <a:solidFill>
            <a:srgbClr val="313759"/>
          </a:solidFill>
          <a:ln w="5972" cap="flat">
            <a:noFill/>
            <a:prstDash val="solid"/>
            <a:miter/>
          </a:ln>
        </p:spPr>
        <p:txBody>
          <a:bodyPr rtlCol="0" anchor="ctr"/>
          <a:lstStyle/>
          <a:p>
            <a:endParaRPr lang="fr-FR"/>
          </a:p>
        </p:txBody>
      </p:sp>
      <p:sp>
        <p:nvSpPr>
          <p:cNvPr id="52" name="Graphique 2">
            <a:extLst>
              <a:ext uri="{FF2B5EF4-FFF2-40B4-BE49-F238E27FC236}">
                <a16:creationId xmlns:a16="http://schemas.microsoft.com/office/drawing/2014/main" id="{4EBEC409-D49C-4C9E-A1B8-ED92FBAB9177}"/>
              </a:ext>
            </a:extLst>
          </p:cNvPr>
          <p:cNvSpPr/>
          <p:nvPr/>
        </p:nvSpPr>
        <p:spPr>
          <a:xfrm>
            <a:off x="4522505" y="7174503"/>
            <a:ext cx="372732" cy="248192"/>
          </a:xfrm>
          <a:custGeom>
            <a:avLst/>
            <a:gdLst>
              <a:gd name="connsiteX0" fmla="*/ 372263 w 372732"/>
              <a:gd name="connsiteY0" fmla="*/ 82208 h 248192"/>
              <a:gd name="connsiteX1" fmla="*/ 294959 w 372732"/>
              <a:gd name="connsiteY1" fmla="*/ 192514 h 248192"/>
              <a:gd name="connsiteX2" fmla="*/ 145493 w 372732"/>
              <a:gd name="connsiteY2" fmla="*/ 238908 h 248192"/>
              <a:gd name="connsiteX3" fmla="*/ 167733 w 372732"/>
              <a:gd name="connsiteY3" fmla="*/ 160229 h 248192"/>
              <a:gd name="connsiteX4" fmla="*/ 40388 w 372732"/>
              <a:gd name="connsiteY4" fmla="*/ 205966 h 248192"/>
              <a:gd name="connsiteX5" fmla="*/ 134492 w 372732"/>
              <a:gd name="connsiteY5" fmla="*/ 115210 h 248192"/>
              <a:gd name="connsiteX6" fmla="*/ -267 w 372732"/>
              <a:gd name="connsiteY6" fmla="*/ 151082 h 248192"/>
              <a:gd name="connsiteX7" fmla="*/ 128753 w 372732"/>
              <a:gd name="connsiteY7" fmla="*/ 57695 h 248192"/>
              <a:gd name="connsiteX8" fmla="*/ 6190 w 372732"/>
              <a:gd name="connsiteY8" fmla="*/ 67440 h 248192"/>
              <a:gd name="connsiteX9" fmla="*/ 171081 w 372732"/>
              <a:gd name="connsiteY9" fmla="*/ 121 h 248192"/>
              <a:gd name="connsiteX10" fmla="*/ 372263 w 372732"/>
              <a:gd name="connsiteY10" fmla="*/ 82208 h 24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2732" h="248192">
                <a:moveTo>
                  <a:pt x="372263" y="82208"/>
                </a:moveTo>
                <a:cubicBezTo>
                  <a:pt x="365388" y="153414"/>
                  <a:pt x="354686" y="199628"/>
                  <a:pt x="294959" y="192514"/>
                </a:cubicBezTo>
                <a:cubicBezTo>
                  <a:pt x="235233" y="185399"/>
                  <a:pt x="189914" y="210450"/>
                  <a:pt x="145493" y="238908"/>
                </a:cubicBezTo>
                <a:cubicBezTo>
                  <a:pt x="101072" y="267366"/>
                  <a:pt x="98441" y="225038"/>
                  <a:pt x="167733" y="160229"/>
                </a:cubicBezTo>
                <a:cubicBezTo>
                  <a:pt x="129590" y="172187"/>
                  <a:pt x="50970" y="220434"/>
                  <a:pt x="40388" y="205966"/>
                </a:cubicBezTo>
                <a:cubicBezTo>
                  <a:pt x="29806" y="191498"/>
                  <a:pt x="84212" y="143130"/>
                  <a:pt x="134492" y="115210"/>
                </a:cubicBezTo>
                <a:cubicBezTo>
                  <a:pt x="91565" y="127645"/>
                  <a:pt x="4516" y="169018"/>
                  <a:pt x="-267" y="151082"/>
                </a:cubicBezTo>
                <a:cubicBezTo>
                  <a:pt x="-5050" y="133146"/>
                  <a:pt x="76200" y="84300"/>
                  <a:pt x="128753" y="57695"/>
                </a:cubicBezTo>
                <a:cubicBezTo>
                  <a:pt x="91625" y="62837"/>
                  <a:pt x="12109" y="86094"/>
                  <a:pt x="6190" y="67440"/>
                </a:cubicBezTo>
                <a:cubicBezTo>
                  <a:pt x="271" y="48787"/>
                  <a:pt x="80505" y="7056"/>
                  <a:pt x="171081" y="121"/>
                </a:cubicBezTo>
                <a:cubicBezTo>
                  <a:pt x="261658" y="-6815"/>
                  <a:pt x="372263" y="82208"/>
                  <a:pt x="372263" y="82208"/>
                </a:cubicBezTo>
                <a:close/>
              </a:path>
            </a:pathLst>
          </a:custGeom>
          <a:solidFill>
            <a:srgbClr val="D19D82"/>
          </a:solidFill>
          <a:ln w="5972" cap="flat">
            <a:noFill/>
            <a:prstDash val="solid"/>
            <a:miter/>
          </a:ln>
        </p:spPr>
        <p:txBody>
          <a:bodyPr rtlCol="0" anchor="ctr"/>
          <a:lstStyle/>
          <a:p>
            <a:endParaRPr lang="fr-FR"/>
          </a:p>
        </p:txBody>
      </p:sp>
      <p:sp>
        <p:nvSpPr>
          <p:cNvPr id="53" name="Graphique 2">
            <a:extLst>
              <a:ext uri="{FF2B5EF4-FFF2-40B4-BE49-F238E27FC236}">
                <a16:creationId xmlns:a16="http://schemas.microsoft.com/office/drawing/2014/main" id="{4EBEC409-D49C-4C9E-A1B8-ED92FBAB9177}"/>
              </a:ext>
            </a:extLst>
          </p:cNvPr>
          <p:cNvSpPr/>
          <p:nvPr/>
        </p:nvSpPr>
        <p:spPr>
          <a:xfrm>
            <a:off x="4716628" y="7119585"/>
            <a:ext cx="92815" cy="101219"/>
          </a:xfrm>
          <a:custGeom>
            <a:avLst/>
            <a:gdLst>
              <a:gd name="connsiteX0" fmla="*/ 92347 w 92815"/>
              <a:gd name="connsiteY0" fmla="*/ 83677 h 101219"/>
              <a:gd name="connsiteX1" fmla="*/ 6314 w 92815"/>
              <a:gd name="connsiteY1" fmla="*/ -25 h 101219"/>
              <a:gd name="connsiteX2" fmla="*/ 41229 w 92815"/>
              <a:gd name="connsiteY2" fmla="*/ 100955 h 101219"/>
            </a:gdLst>
            <a:ahLst/>
            <a:cxnLst>
              <a:cxn ang="0">
                <a:pos x="connsiteX0" y="connsiteY0"/>
              </a:cxn>
              <a:cxn ang="0">
                <a:pos x="connsiteX1" y="connsiteY1"/>
              </a:cxn>
              <a:cxn ang="0">
                <a:pos x="connsiteX2" y="connsiteY2"/>
              </a:cxn>
            </a:cxnLst>
            <a:rect l="l" t="t" r="r" b="b"/>
            <a:pathLst>
              <a:path w="92815" h="101219">
                <a:moveTo>
                  <a:pt x="92347" y="83677"/>
                </a:moveTo>
                <a:cubicBezTo>
                  <a:pt x="81346" y="38717"/>
                  <a:pt x="21739" y="-3851"/>
                  <a:pt x="6314" y="-25"/>
                </a:cubicBezTo>
                <a:cubicBezTo>
                  <a:pt x="-20590" y="6671"/>
                  <a:pt x="41229" y="100955"/>
                  <a:pt x="41229" y="100955"/>
                </a:cubicBezTo>
                <a:close/>
              </a:path>
            </a:pathLst>
          </a:custGeom>
          <a:solidFill>
            <a:srgbClr val="D19D82"/>
          </a:solidFill>
          <a:ln w="5972" cap="flat">
            <a:noFill/>
            <a:prstDash val="solid"/>
            <a:miter/>
          </a:ln>
        </p:spPr>
        <p:txBody>
          <a:bodyPr rtlCol="0" anchor="ctr"/>
          <a:lstStyle/>
          <a:p>
            <a:endParaRPr lang="fr-FR"/>
          </a:p>
        </p:txBody>
      </p:sp>
      <p:sp>
        <p:nvSpPr>
          <p:cNvPr id="54" name="Graphique 2">
            <a:extLst>
              <a:ext uri="{FF2B5EF4-FFF2-40B4-BE49-F238E27FC236}">
                <a16:creationId xmlns:a16="http://schemas.microsoft.com/office/drawing/2014/main" id="{4EBEC409-D49C-4C9E-A1B8-ED92FBAB9177}"/>
              </a:ext>
            </a:extLst>
          </p:cNvPr>
          <p:cNvSpPr/>
          <p:nvPr/>
        </p:nvSpPr>
        <p:spPr>
          <a:xfrm>
            <a:off x="4789115" y="7164486"/>
            <a:ext cx="173799" cy="154667"/>
          </a:xfrm>
          <a:custGeom>
            <a:avLst/>
            <a:gdLst>
              <a:gd name="connsiteX0" fmla="*/ 72471 w 173799"/>
              <a:gd name="connsiteY0" fmla="*/ -264 h 154667"/>
              <a:gd name="connsiteX1" fmla="*/ -469 w 173799"/>
              <a:gd name="connsiteY1" fmla="*/ 50853 h 154667"/>
              <a:gd name="connsiteX2" fmla="*/ 105772 w 173799"/>
              <a:gd name="connsiteY2" fmla="*/ 154403 h 154667"/>
              <a:gd name="connsiteX3" fmla="*/ 173331 w 173799"/>
              <a:gd name="connsiteY3" fmla="*/ 95752 h 154667"/>
            </a:gdLst>
            <a:ahLst/>
            <a:cxnLst>
              <a:cxn ang="0">
                <a:pos x="connsiteX0" y="connsiteY0"/>
              </a:cxn>
              <a:cxn ang="0">
                <a:pos x="connsiteX1" y="connsiteY1"/>
              </a:cxn>
              <a:cxn ang="0">
                <a:pos x="connsiteX2" y="connsiteY2"/>
              </a:cxn>
              <a:cxn ang="0">
                <a:pos x="connsiteX3" y="connsiteY3"/>
              </a:cxn>
            </a:cxnLst>
            <a:rect l="l" t="t" r="r" b="b"/>
            <a:pathLst>
              <a:path w="173799" h="154667">
                <a:moveTo>
                  <a:pt x="72471" y="-264"/>
                </a:moveTo>
                <a:lnTo>
                  <a:pt x="-469" y="50853"/>
                </a:lnTo>
                <a:cubicBezTo>
                  <a:pt x="-469" y="50853"/>
                  <a:pt x="-1306" y="135930"/>
                  <a:pt x="105772" y="154403"/>
                </a:cubicBezTo>
                <a:lnTo>
                  <a:pt x="173331" y="95752"/>
                </a:lnTo>
                <a:close/>
              </a:path>
            </a:pathLst>
          </a:custGeom>
          <a:solidFill>
            <a:srgbClr val="AF0935"/>
          </a:solidFill>
          <a:ln w="5972" cap="flat">
            <a:noFill/>
            <a:prstDash val="solid"/>
            <a:miter/>
          </a:ln>
        </p:spPr>
        <p:txBody>
          <a:bodyPr rtlCol="0" anchor="ctr"/>
          <a:lstStyle/>
          <a:p>
            <a:endParaRPr lang="fr-FR"/>
          </a:p>
        </p:txBody>
      </p:sp>
      <p:sp>
        <p:nvSpPr>
          <p:cNvPr id="55" name="Graphique 2">
            <a:extLst>
              <a:ext uri="{FF2B5EF4-FFF2-40B4-BE49-F238E27FC236}">
                <a16:creationId xmlns:a16="http://schemas.microsoft.com/office/drawing/2014/main" id="{4EBEC409-D49C-4C9E-A1B8-ED92FBAB9177}"/>
              </a:ext>
            </a:extLst>
          </p:cNvPr>
          <p:cNvSpPr/>
          <p:nvPr/>
        </p:nvSpPr>
        <p:spPr>
          <a:xfrm>
            <a:off x="4848538" y="6404479"/>
            <a:ext cx="534679" cy="856323"/>
          </a:xfrm>
          <a:custGeom>
            <a:avLst/>
            <a:gdLst>
              <a:gd name="connsiteX0" fmla="*/ 420913 w 534679"/>
              <a:gd name="connsiteY0" fmla="*/ 148485 h 856323"/>
              <a:gd name="connsiteX1" fmla="*/ 220389 w 534679"/>
              <a:gd name="connsiteY1" fmla="*/ 94677 h 856323"/>
              <a:gd name="connsiteX2" fmla="*/ 90831 w 534679"/>
              <a:gd name="connsiteY2" fmla="*/ 487833 h 856323"/>
              <a:gd name="connsiteX3" fmla="*/ 113789 w 534679"/>
              <a:gd name="connsiteY3" fmla="*/ 856059 h 856323"/>
              <a:gd name="connsiteX4" fmla="*/ 511848 w 534679"/>
              <a:gd name="connsiteY4" fmla="*/ -264 h 8563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4679" h="856323">
                <a:moveTo>
                  <a:pt x="420913" y="148485"/>
                </a:moveTo>
                <a:lnTo>
                  <a:pt x="220389" y="94677"/>
                </a:lnTo>
                <a:cubicBezTo>
                  <a:pt x="229177" y="226805"/>
                  <a:pt x="185414" y="362819"/>
                  <a:pt x="90831" y="487833"/>
                </a:cubicBezTo>
                <a:cubicBezTo>
                  <a:pt x="-97796" y="737083"/>
                  <a:pt x="54959" y="820127"/>
                  <a:pt x="113789" y="856059"/>
                </a:cubicBezTo>
                <a:cubicBezTo>
                  <a:pt x="536122" y="679868"/>
                  <a:pt x="571097" y="301538"/>
                  <a:pt x="511848" y="-264"/>
                </a:cubicBezTo>
                <a:close/>
              </a:path>
            </a:pathLst>
          </a:custGeom>
          <a:solidFill>
            <a:srgbClr val="C90630"/>
          </a:solidFill>
          <a:ln w="5972" cap="flat">
            <a:noFill/>
            <a:prstDash val="solid"/>
            <a:miter/>
          </a:ln>
        </p:spPr>
        <p:txBody>
          <a:bodyPr rtlCol="0" anchor="ctr"/>
          <a:lstStyle/>
          <a:p>
            <a:endParaRPr lang="fr-FR"/>
          </a:p>
        </p:txBody>
      </p:sp>
      <p:grpSp>
        <p:nvGrpSpPr>
          <p:cNvPr id="146" name="BOCA">
            <a:extLst>
              <a:ext uri="{FF2B5EF4-FFF2-40B4-BE49-F238E27FC236}">
                <a16:creationId xmlns:a16="http://schemas.microsoft.com/office/drawing/2014/main" id="{B621C824-F261-4504-8690-C05E3053C771}"/>
              </a:ext>
            </a:extLst>
          </p:cNvPr>
          <p:cNvGrpSpPr/>
          <p:nvPr/>
        </p:nvGrpSpPr>
        <p:grpSpPr>
          <a:xfrm>
            <a:off x="3928715" y="4682207"/>
            <a:ext cx="573783" cy="283315"/>
            <a:chOff x="3928715" y="4682207"/>
            <a:chExt cx="573783" cy="283315"/>
          </a:xfrm>
        </p:grpSpPr>
        <p:sp>
          <p:nvSpPr>
            <p:cNvPr id="56" name="Graphique 2">
              <a:extLst>
                <a:ext uri="{FF2B5EF4-FFF2-40B4-BE49-F238E27FC236}">
                  <a16:creationId xmlns:a16="http://schemas.microsoft.com/office/drawing/2014/main" id="{4EBEC409-D49C-4C9E-A1B8-ED92FBAB9177}"/>
                </a:ext>
              </a:extLst>
            </p:cNvPr>
            <p:cNvSpPr/>
            <p:nvPr/>
          </p:nvSpPr>
          <p:spPr>
            <a:xfrm>
              <a:off x="3928715" y="4682207"/>
              <a:ext cx="573783" cy="283315"/>
            </a:xfrm>
            <a:custGeom>
              <a:avLst/>
              <a:gdLst>
                <a:gd name="connsiteX0" fmla="*/ 276056 w 573783"/>
                <a:gd name="connsiteY0" fmla="*/ 129592 h 283315"/>
                <a:gd name="connsiteX1" fmla="*/ 90718 w 573783"/>
                <a:gd name="connsiteY1" fmla="*/ 6193 h 283315"/>
                <a:gd name="connsiteX2" fmla="*/ 440 w 573783"/>
                <a:gd name="connsiteY2" fmla="*/ -264 h 283315"/>
                <a:gd name="connsiteX3" fmla="*/ 214177 w 573783"/>
                <a:gd name="connsiteY3" fmla="*/ 274754 h 283315"/>
                <a:gd name="connsiteX4" fmla="*/ 573315 w 573783"/>
                <a:gd name="connsiteY4" fmla="*/ 40330 h 283315"/>
                <a:gd name="connsiteX5" fmla="*/ 525485 w 573783"/>
                <a:gd name="connsiteY5" fmla="*/ 36923 h 283315"/>
                <a:gd name="connsiteX6" fmla="*/ 276056 w 573783"/>
                <a:gd name="connsiteY6" fmla="*/ 129592 h 283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3783" h="283315">
                  <a:moveTo>
                    <a:pt x="276056" y="129592"/>
                  </a:moveTo>
                  <a:cubicBezTo>
                    <a:pt x="170054" y="117634"/>
                    <a:pt x="114991" y="64365"/>
                    <a:pt x="90718" y="6193"/>
                  </a:cubicBezTo>
                  <a:lnTo>
                    <a:pt x="440" y="-264"/>
                  </a:lnTo>
                  <a:cubicBezTo>
                    <a:pt x="440" y="-264"/>
                    <a:pt x="-26584" y="222082"/>
                    <a:pt x="214177" y="274754"/>
                  </a:cubicBezTo>
                  <a:cubicBezTo>
                    <a:pt x="454937" y="327426"/>
                    <a:pt x="547068" y="115004"/>
                    <a:pt x="573315" y="40330"/>
                  </a:cubicBezTo>
                  <a:lnTo>
                    <a:pt x="525485" y="36923"/>
                  </a:lnTo>
                  <a:cubicBezTo>
                    <a:pt x="470004" y="79013"/>
                    <a:pt x="371535" y="140533"/>
                    <a:pt x="276056" y="129592"/>
                  </a:cubicBezTo>
                  <a:close/>
                </a:path>
              </a:pathLst>
            </a:custGeom>
            <a:solidFill>
              <a:srgbClr val="1A2247"/>
            </a:solidFill>
            <a:ln w="5972" cap="flat">
              <a:noFill/>
              <a:prstDash val="solid"/>
              <a:miter/>
            </a:ln>
          </p:spPr>
          <p:txBody>
            <a:bodyPr rtlCol="0" anchor="ctr"/>
            <a:lstStyle/>
            <a:p>
              <a:endParaRPr lang="fr-FR"/>
            </a:p>
          </p:txBody>
        </p:sp>
        <p:sp>
          <p:nvSpPr>
            <p:cNvPr id="57" name="Graphique 2">
              <a:extLst>
                <a:ext uri="{FF2B5EF4-FFF2-40B4-BE49-F238E27FC236}">
                  <a16:creationId xmlns:a16="http://schemas.microsoft.com/office/drawing/2014/main" id="{4EBEC409-D49C-4C9E-A1B8-ED92FBAB9177}"/>
                </a:ext>
              </a:extLst>
            </p:cNvPr>
            <p:cNvSpPr/>
            <p:nvPr/>
          </p:nvSpPr>
          <p:spPr>
            <a:xfrm>
              <a:off x="4019722" y="4688664"/>
              <a:ext cx="434528" cy="124621"/>
            </a:xfrm>
            <a:custGeom>
              <a:avLst/>
              <a:gdLst>
                <a:gd name="connsiteX0" fmla="*/ 185049 w 434528"/>
                <a:gd name="connsiteY0" fmla="*/ 123135 h 124621"/>
                <a:gd name="connsiteX1" fmla="*/ 434060 w 434528"/>
                <a:gd name="connsiteY1" fmla="*/ 30585 h 124621"/>
                <a:gd name="connsiteX2" fmla="*/ -469 w 434528"/>
                <a:gd name="connsiteY2" fmla="*/ -264 h 124621"/>
                <a:gd name="connsiteX3" fmla="*/ 185049 w 434528"/>
                <a:gd name="connsiteY3" fmla="*/ 123135 h 124621"/>
              </a:gdLst>
              <a:ahLst/>
              <a:cxnLst>
                <a:cxn ang="0">
                  <a:pos x="connsiteX0" y="connsiteY0"/>
                </a:cxn>
                <a:cxn ang="0">
                  <a:pos x="connsiteX1" y="connsiteY1"/>
                </a:cxn>
                <a:cxn ang="0">
                  <a:pos x="connsiteX2" y="connsiteY2"/>
                </a:cxn>
                <a:cxn ang="0">
                  <a:pos x="connsiteX3" y="connsiteY3"/>
                </a:cxn>
              </a:cxnLst>
              <a:rect l="l" t="t" r="r" b="b"/>
              <a:pathLst>
                <a:path w="434528" h="124621">
                  <a:moveTo>
                    <a:pt x="185049" y="123135"/>
                  </a:moveTo>
                  <a:cubicBezTo>
                    <a:pt x="280708" y="133777"/>
                    <a:pt x="378997" y="72556"/>
                    <a:pt x="434060" y="30585"/>
                  </a:cubicBezTo>
                  <a:lnTo>
                    <a:pt x="-469" y="-264"/>
                  </a:lnTo>
                  <a:cubicBezTo>
                    <a:pt x="23984" y="57908"/>
                    <a:pt x="79047" y="111297"/>
                    <a:pt x="185049" y="123135"/>
                  </a:cubicBezTo>
                  <a:close/>
                </a:path>
              </a:pathLst>
            </a:custGeom>
            <a:solidFill>
              <a:srgbClr val="FFFFFF"/>
            </a:solidFill>
            <a:ln w="5972" cap="flat">
              <a:noFill/>
              <a:prstDash val="solid"/>
              <a:miter/>
            </a:ln>
          </p:spPr>
          <p:txBody>
            <a:bodyPr rtlCol="0" anchor="ctr"/>
            <a:lstStyle/>
            <a:p>
              <a:endParaRPr lang="fr-FR"/>
            </a:p>
          </p:txBody>
        </p:sp>
      </p:grpSp>
      <p:sp>
        <p:nvSpPr>
          <p:cNvPr id="137" name="Rectangle 136">
            <a:extLst>
              <a:ext uri="{FF2B5EF4-FFF2-40B4-BE49-F238E27FC236}">
                <a16:creationId xmlns:a16="http://schemas.microsoft.com/office/drawing/2014/main" id="{58EFCA49-6C43-4228-A7A0-C8D594260137}"/>
              </a:ext>
            </a:extLst>
          </p:cNvPr>
          <p:cNvSpPr/>
          <p:nvPr/>
        </p:nvSpPr>
        <p:spPr>
          <a:xfrm>
            <a:off x="6272761" y="4156838"/>
            <a:ext cx="1276282" cy="54189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84" name="Graphique 2">
            <a:extLst>
              <a:ext uri="{FF2B5EF4-FFF2-40B4-BE49-F238E27FC236}">
                <a16:creationId xmlns:a16="http://schemas.microsoft.com/office/drawing/2014/main" id="{4EBEC409-D49C-4C9E-A1B8-ED92FBAB9177}"/>
              </a:ext>
            </a:extLst>
          </p:cNvPr>
          <p:cNvSpPr/>
          <p:nvPr/>
        </p:nvSpPr>
        <p:spPr>
          <a:xfrm>
            <a:off x="8375242" y="5118047"/>
            <a:ext cx="480149" cy="526423"/>
          </a:xfrm>
          <a:custGeom>
            <a:avLst/>
            <a:gdLst>
              <a:gd name="connsiteX0" fmla="*/ 90280 w 480149"/>
              <a:gd name="connsiteY0" fmla="*/ 444610 h 526423"/>
              <a:gd name="connsiteX1" fmla="*/ 131354 w 480149"/>
              <a:gd name="connsiteY1" fmla="*/ 366051 h 526423"/>
              <a:gd name="connsiteX2" fmla="*/ 3769 w 480149"/>
              <a:gd name="connsiteY2" fmla="*/ 126546 h 526423"/>
              <a:gd name="connsiteX3" fmla="*/ 103792 w 480149"/>
              <a:gd name="connsiteY3" fmla="*/ 202236 h 526423"/>
              <a:gd name="connsiteX4" fmla="*/ 360874 w 480149"/>
              <a:gd name="connsiteY4" fmla="*/ 1412 h 526423"/>
              <a:gd name="connsiteX5" fmla="*/ 229344 w 480149"/>
              <a:gd name="connsiteY5" fmla="*/ 199186 h 526423"/>
              <a:gd name="connsiteX6" fmla="*/ 445473 w 480149"/>
              <a:gd name="connsiteY6" fmla="*/ 84934 h 526423"/>
              <a:gd name="connsiteX7" fmla="*/ 266113 w 480149"/>
              <a:gd name="connsiteY7" fmla="*/ 266566 h 526423"/>
              <a:gd name="connsiteX8" fmla="*/ 478713 w 480149"/>
              <a:gd name="connsiteY8" fmla="*/ 190936 h 526423"/>
              <a:gd name="connsiteX9" fmla="*/ 314659 w 480149"/>
              <a:gd name="connsiteY9" fmla="*/ 331016 h 526423"/>
              <a:gd name="connsiteX10" fmla="*/ 440211 w 480149"/>
              <a:gd name="connsiteY10" fmla="*/ 329043 h 526423"/>
              <a:gd name="connsiteX11" fmla="*/ 239747 w 480149"/>
              <a:gd name="connsiteY11" fmla="*/ 390085 h 526423"/>
              <a:gd name="connsiteX12" fmla="*/ 173204 w 480149"/>
              <a:gd name="connsiteY12" fmla="*/ 526159 h 526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80149" h="526423">
                <a:moveTo>
                  <a:pt x="90280" y="444610"/>
                </a:moveTo>
                <a:lnTo>
                  <a:pt x="131354" y="366051"/>
                </a:lnTo>
                <a:cubicBezTo>
                  <a:pt x="131354" y="366051"/>
                  <a:pt x="-28217" y="156798"/>
                  <a:pt x="3769" y="126546"/>
                </a:cubicBezTo>
                <a:cubicBezTo>
                  <a:pt x="35755" y="96294"/>
                  <a:pt x="103792" y="202236"/>
                  <a:pt x="103792" y="202236"/>
                </a:cubicBezTo>
                <a:cubicBezTo>
                  <a:pt x="103792" y="202236"/>
                  <a:pt x="337677" y="-21725"/>
                  <a:pt x="360874" y="1412"/>
                </a:cubicBezTo>
                <a:cubicBezTo>
                  <a:pt x="384072" y="24550"/>
                  <a:pt x="305751" y="139639"/>
                  <a:pt x="229344" y="199186"/>
                </a:cubicBezTo>
                <a:cubicBezTo>
                  <a:pt x="307066" y="133421"/>
                  <a:pt x="428434" y="52709"/>
                  <a:pt x="445473" y="84934"/>
                </a:cubicBezTo>
                <a:cubicBezTo>
                  <a:pt x="462512" y="117159"/>
                  <a:pt x="301327" y="243847"/>
                  <a:pt x="266113" y="266566"/>
                </a:cubicBezTo>
                <a:cubicBezTo>
                  <a:pt x="338992" y="211024"/>
                  <a:pt x="463049" y="140715"/>
                  <a:pt x="478713" y="190936"/>
                </a:cubicBezTo>
                <a:cubicBezTo>
                  <a:pt x="494378" y="241157"/>
                  <a:pt x="314659" y="331016"/>
                  <a:pt x="314659" y="331016"/>
                </a:cubicBezTo>
                <a:cubicBezTo>
                  <a:pt x="314659" y="331016"/>
                  <a:pt x="416954" y="292633"/>
                  <a:pt x="440211" y="329043"/>
                </a:cubicBezTo>
                <a:cubicBezTo>
                  <a:pt x="463468" y="365453"/>
                  <a:pt x="239747" y="390085"/>
                  <a:pt x="239747" y="390085"/>
                </a:cubicBezTo>
                <a:lnTo>
                  <a:pt x="173204" y="526159"/>
                </a:lnTo>
                <a:close/>
              </a:path>
            </a:pathLst>
          </a:custGeom>
          <a:solidFill>
            <a:srgbClr val="592F25"/>
          </a:solidFill>
          <a:ln w="5972" cap="flat">
            <a:noFill/>
            <a:prstDash val="solid"/>
            <a:miter/>
          </a:ln>
        </p:spPr>
        <p:txBody>
          <a:bodyPr rtlCol="0" anchor="ctr"/>
          <a:lstStyle/>
          <a:p>
            <a:endParaRPr lang="fr-FR"/>
          </a:p>
        </p:txBody>
      </p:sp>
      <p:sp>
        <p:nvSpPr>
          <p:cNvPr id="85" name="Graphique 2">
            <a:extLst>
              <a:ext uri="{FF2B5EF4-FFF2-40B4-BE49-F238E27FC236}">
                <a16:creationId xmlns:a16="http://schemas.microsoft.com/office/drawing/2014/main" id="{4EBEC409-D49C-4C9E-A1B8-ED92FBAB9177}"/>
              </a:ext>
            </a:extLst>
          </p:cNvPr>
          <p:cNvSpPr/>
          <p:nvPr/>
        </p:nvSpPr>
        <p:spPr>
          <a:xfrm>
            <a:off x="8411765" y="5505049"/>
            <a:ext cx="193529" cy="263922"/>
          </a:xfrm>
          <a:custGeom>
            <a:avLst/>
            <a:gdLst>
              <a:gd name="connsiteX0" fmla="*/ -469 w 193529"/>
              <a:gd name="connsiteY0" fmla="*/ 115243 h 263922"/>
              <a:gd name="connsiteX1" fmla="*/ 83233 w 193529"/>
              <a:gd name="connsiteY1" fmla="*/ -264 h 263922"/>
              <a:gd name="connsiteX2" fmla="*/ 193060 w 193529"/>
              <a:gd name="connsiteY2" fmla="*/ 123135 h 263922"/>
              <a:gd name="connsiteX3" fmla="*/ 157189 w 193529"/>
              <a:gd name="connsiteY3" fmla="*/ 262378 h 263922"/>
              <a:gd name="connsiteX4" fmla="*/ -469 w 193529"/>
              <a:gd name="connsiteY4" fmla="*/ 115243 h 2639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3529" h="263922">
                <a:moveTo>
                  <a:pt x="-469" y="115243"/>
                </a:moveTo>
                <a:lnTo>
                  <a:pt x="83233" y="-264"/>
                </a:lnTo>
                <a:cubicBezTo>
                  <a:pt x="83233" y="-264"/>
                  <a:pt x="163466" y="57788"/>
                  <a:pt x="193060" y="123135"/>
                </a:cubicBezTo>
                <a:cubicBezTo>
                  <a:pt x="193060" y="123135"/>
                  <a:pt x="167352" y="245040"/>
                  <a:pt x="157189" y="262378"/>
                </a:cubicBezTo>
                <a:cubicBezTo>
                  <a:pt x="147024" y="279716"/>
                  <a:pt x="-469" y="115243"/>
                  <a:pt x="-469" y="115243"/>
                </a:cubicBezTo>
                <a:close/>
              </a:path>
            </a:pathLst>
          </a:custGeom>
          <a:solidFill>
            <a:srgbClr val="095289"/>
          </a:solidFill>
          <a:ln w="5972" cap="flat">
            <a:noFill/>
            <a:prstDash val="solid"/>
            <a:miter/>
          </a:ln>
        </p:spPr>
        <p:txBody>
          <a:bodyPr rtlCol="0" anchor="ctr"/>
          <a:lstStyle/>
          <a:p>
            <a:endParaRPr lang="fr-FR"/>
          </a:p>
        </p:txBody>
      </p:sp>
      <p:sp>
        <p:nvSpPr>
          <p:cNvPr id="86" name="Graphique 2">
            <a:extLst>
              <a:ext uri="{FF2B5EF4-FFF2-40B4-BE49-F238E27FC236}">
                <a16:creationId xmlns:a16="http://schemas.microsoft.com/office/drawing/2014/main" id="{4EBEC409-D49C-4C9E-A1B8-ED92FBAB9177}"/>
              </a:ext>
            </a:extLst>
          </p:cNvPr>
          <p:cNvSpPr/>
          <p:nvPr/>
        </p:nvSpPr>
        <p:spPr>
          <a:xfrm>
            <a:off x="7671247" y="5963612"/>
            <a:ext cx="272328" cy="535209"/>
          </a:xfrm>
          <a:custGeom>
            <a:avLst/>
            <a:gdLst>
              <a:gd name="connsiteX0" fmla="*/ 271860 w 272328"/>
              <a:gd name="connsiteY0" fmla="*/ 22634 h 535209"/>
              <a:gd name="connsiteX1" fmla="*/ 63623 w 272328"/>
              <a:gd name="connsiteY1" fmla="*/ 534945 h 535209"/>
              <a:gd name="connsiteX2" fmla="*/ -469 w 272328"/>
              <a:gd name="connsiteY2" fmla="*/ 508639 h 535209"/>
              <a:gd name="connsiteX3" fmla="*/ 213030 w 272328"/>
              <a:gd name="connsiteY3" fmla="*/ -264 h 535209"/>
              <a:gd name="connsiteX4" fmla="*/ 271860 w 272328"/>
              <a:gd name="connsiteY4" fmla="*/ 22634 h 5352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2328" h="535209">
                <a:moveTo>
                  <a:pt x="271860" y="22634"/>
                </a:moveTo>
                <a:cubicBezTo>
                  <a:pt x="222296" y="183579"/>
                  <a:pt x="121676" y="450527"/>
                  <a:pt x="63623" y="534945"/>
                </a:cubicBezTo>
                <a:cubicBezTo>
                  <a:pt x="41801" y="527352"/>
                  <a:pt x="20397" y="518564"/>
                  <a:pt x="-469" y="508639"/>
                </a:cubicBezTo>
                <a:cubicBezTo>
                  <a:pt x="51008" y="402578"/>
                  <a:pt x="150134" y="189797"/>
                  <a:pt x="213030" y="-264"/>
                </a:cubicBezTo>
                <a:cubicBezTo>
                  <a:pt x="230906" y="11209"/>
                  <a:pt x="250934" y="18993"/>
                  <a:pt x="271860" y="22634"/>
                </a:cubicBezTo>
                <a:close/>
              </a:path>
            </a:pathLst>
          </a:custGeom>
          <a:solidFill>
            <a:srgbClr val="1760BF"/>
          </a:solidFill>
          <a:ln w="5972" cap="flat">
            <a:noFill/>
            <a:prstDash val="solid"/>
            <a:miter/>
          </a:ln>
        </p:spPr>
        <p:txBody>
          <a:bodyPr rtlCol="0" anchor="ctr"/>
          <a:lstStyle/>
          <a:p>
            <a:endParaRPr lang="fr-FR"/>
          </a:p>
        </p:txBody>
      </p:sp>
      <p:sp>
        <p:nvSpPr>
          <p:cNvPr id="87" name="Graphique 2">
            <a:extLst>
              <a:ext uri="{FF2B5EF4-FFF2-40B4-BE49-F238E27FC236}">
                <a16:creationId xmlns:a16="http://schemas.microsoft.com/office/drawing/2014/main" id="{4EBEC409-D49C-4C9E-A1B8-ED92FBAB9177}"/>
              </a:ext>
            </a:extLst>
          </p:cNvPr>
          <p:cNvSpPr/>
          <p:nvPr/>
        </p:nvSpPr>
        <p:spPr>
          <a:xfrm>
            <a:off x="7238504" y="5245668"/>
            <a:ext cx="546936" cy="1164190"/>
          </a:xfrm>
          <a:custGeom>
            <a:avLst/>
            <a:gdLst>
              <a:gd name="connsiteX0" fmla="*/ 56217 w 546936"/>
              <a:gd name="connsiteY0" fmla="*/ -118 h 1164190"/>
              <a:gd name="connsiteX1" fmla="*/ 510595 w 546936"/>
              <a:gd name="connsiteY1" fmla="*/ 491088 h 1164190"/>
              <a:gd name="connsiteX2" fmla="*/ 546467 w 546936"/>
              <a:gd name="connsiteY2" fmla="*/ 592187 h 1164190"/>
              <a:gd name="connsiteX3" fmla="*/ 326990 w 546936"/>
              <a:gd name="connsiteY3" fmla="*/ 1163927 h 1164190"/>
              <a:gd name="connsiteX4" fmla="*/ 112715 w 546936"/>
              <a:gd name="connsiteY4" fmla="*/ 913361 h 1164190"/>
              <a:gd name="connsiteX5" fmla="*/ 56217 w 546936"/>
              <a:gd name="connsiteY5" fmla="*/ -118 h 11641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46936" h="1164190">
                <a:moveTo>
                  <a:pt x="56217" y="-118"/>
                </a:moveTo>
                <a:cubicBezTo>
                  <a:pt x="215489" y="-5499"/>
                  <a:pt x="415654" y="137391"/>
                  <a:pt x="510595" y="491088"/>
                </a:cubicBezTo>
                <a:cubicBezTo>
                  <a:pt x="519742" y="525723"/>
                  <a:pt x="531759" y="559538"/>
                  <a:pt x="546467" y="592187"/>
                </a:cubicBezTo>
                <a:cubicBezTo>
                  <a:pt x="514900" y="719353"/>
                  <a:pt x="397359" y="1046984"/>
                  <a:pt x="326990" y="1163927"/>
                </a:cubicBezTo>
                <a:cubicBezTo>
                  <a:pt x="244724" y="1104140"/>
                  <a:pt x="170589" y="1021216"/>
                  <a:pt x="112715" y="913361"/>
                </a:cubicBezTo>
                <a:cubicBezTo>
                  <a:pt x="-103234" y="510997"/>
                  <a:pt x="56217" y="-118"/>
                  <a:pt x="56217" y="-118"/>
                </a:cubicBezTo>
                <a:close/>
              </a:path>
            </a:pathLst>
          </a:custGeom>
          <a:solidFill>
            <a:srgbClr val="1760BF"/>
          </a:solidFill>
          <a:ln w="5972" cap="flat">
            <a:noFill/>
            <a:prstDash val="solid"/>
            <a:miter/>
          </a:ln>
        </p:spPr>
        <p:txBody>
          <a:bodyPr rtlCol="0" anchor="ctr"/>
          <a:lstStyle/>
          <a:p>
            <a:endParaRPr lang="fr-FR"/>
          </a:p>
        </p:txBody>
      </p:sp>
      <p:sp>
        <p:nvSpPr>
          <p:cNvPr id="88" name="Graphique 2">
            <a:extLst>
              <a:ext uri="{FF2B5EF4-FFF2-40B4-BE49-F238E27FC236}">
                <a16:creationId xmlns:a16="http://schemas.microsoft.com/office/drawing/2014/main" id="{4EBEC409-D49C-4C9E-A1B8-ED92FBAB9177}"/>
              </a:ext>
            </a:extLst>
          </p:cNvPr>
          <p:cNvSpPr/>
          <p:nvPr/>
        </p:nvSpPr>
        <p:spPr>
          <a:xfrm>
            <a:off x="7859037" y="5595373"/>
            <a:ext cx="715764" cy="938156"/>
          </a:xfrm>
          <a:custGeom>
            <a:avLst/>
            <a:gdLst>
              <a:gd name="connsiteX0" fmla="*/ 280588 w 715764"/>
              <a:gd name="connsiteY0" fmla="*/ 296470 h 938156"/>
              <a:gd name="connsiteX1" fmla="*/ 568580 w 715764"/>
              <a:gd name="connsiteY1" fmla="*/ -251 h 938156"/>
              <a:gd name="connsiteX2" fmla="*/ 715296 w 715764"/>
              <a:gd name="connsiteY2" fmla="*/ 170559 h 938156"/>
              <a:gd name="connsiteX3" fmla="*/ 395797 w 715764"/>
              <a:gd name="connsiteY3" fmla="*/ 840169 h 938156"/>
              <a:gd name="connsiteX4" fmla="*/ -469 w 715764"/>
              <a:gd name="connsiteY4" fmla="*/ 932540 h 938156"/>
              <a:gd name="connsiteX5" fmla="*/ 233297 w 715764"/>
              <a:gd name="connsiteY5" fmla="*/ 346631 h 938156"/>
              <a:gd name="connsiteX6" fmla="*/ 280588 w 715764"/>
              <a:gd name="connsiteY6" fmla="*/ 296470 h 9381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15764" h="938156">
                <a:moveTo>
                  <a:pt x="280588" y="296470"/>
                </a:moveTo>
                <a:cubicBezTo>
                  <a:pt x="354365" y="188077"/>
                  <a:pt x="435675" y="-2104"/>
                  <a:pt x="568580" y="-251"/>
                </a:cubicBezTo>
                <a:lnTo>
                  <a:pt x="715296" y="170559"/>
                </a:lnTo>
                <a:cubicBezTo>
                  <a:pt x="673027" y="254260"/>
                  <a:pt x="670158" y="639765"/>
                  <a:pt x="395797" y="840169"/>
                </a:cubicBezTo>
                <a:cubicBezTo>
                  <a:pt x="289317" y="917892"/>
                  <a:pt x="145650" y="951970"/>
                  <a:pt x="-469" y="932540"/>
                </a:cubicBezTo>
                <a:cubicBezTo>
                  <a:pt x="62427" y="801906"/>
                  <a:pt x="179429" y="546199"/>
                  <a:pt x="233297" y="346631"/>
                </a:cubicBezTo>
                <a:cubicBezTo>
                  <a:pt x="251472" y="332366"/>
                  <a:pt x="267435" y="315458"/>
                  <a:pt x="280588" y="296470"/>
                </a:cubicBezTo>
                <a:close/>
              </a:path>
            </a:pathLst>
          </a:custGeom>
          <a:solidFill>
            <a:srgbClr val="1760BF"/>
          </a:solidFill>
          <a:ln w="5972" cap="flat">
            <a:noFill/>
            <a:prstDash val="solid"/>
            <a:miter/>
          </a:ln>
        </p:spPr>
        <p:txBody>
          <a:bodyPr rtlCol="0" anchor="ctr"/>
          <a:lstStyle/>
          <a:p>
            <a:endParaRPr lang="fr-FR"/>
          </a:p>
        </p:txBody>
      </p:sp>
      <p:sp>
        <p:nvSpPr>
          <p:cNvPr id="89" name="Graphique 2">
            <a:extLst>
              <a:ext uri="{FF2B5EF4-FFF2-40B4-BE49-F238E27FC236}">
                <a16:creationId xmlns:a16="http://schemas.microsoft.com/office/drawing/2014/main" id="{4EBEC409-D49C-4C9E-A1B8-ED92FBAB9177}"/>
              </a:ext>
            </a:extLst>
          </p:cNvPr>
          <p:cNvSpPr/>
          <p:nvPr/>
        </p:nvSpPr>
        <p:spPr>
          <a:xfrm>
            <a:off x="7566023" y="5838120"/>
            <a:ext cx="318722" cy="634395"/>
          </a:xfrm>
          <a:custGeom>
            <a:avLst/>
            <a:gdLst>
              <a:gd name="connsiteX0" fmla="*/ 318254 w 318722"/>
              <a:gd name="connsiteY0" fmla="*/ 125228 h 634395"/>
              <a:gd name="connsiteX1" fmla="*/ 104756 w 318722"/>
              <a:gd name="connsiteY1" fmla="*/ 634131 h 634395"/>
              <a:gd name="connsiteX2" fmla="*/ -469 w 318722"/>
              <a:gd name="connsiteY2" fmla="*/ 571475 h 634395"/>
              <a:gd name="connsiteX3" fmla="*/ 219008 w 318722"/>
              <a:gd name="connsiteY3" fmla="*/ -264 h 634395"/>
              <a:gd name="connsiteX4" fmla="*/ 318254 w 318722"/>
              <a:gd name="connsiteY4" fmla="*/ 125228 h 6343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8722" h="634395">
                <a:moveTo>
                  <a:pt x="318254" y="125228"/>
                </a:moveTo>
                <a:cubicBezTo>
                  <a:pt x="255358" y="315289"/>
                  <a:pt x="156232" y="528070"/>
                  <a:pt x="104756" y="634131"/>
                </a:cubicBezTo>
                <a:cubicBezTo>
                  <a:pt x="67808" y="616554"/>
                  <a:pt x="32593" y="595568"/>
                  <a:pt x="-469" y="571475"/>
                </a:cubicBezTo>
                <a:cubicBezTo>
                  <a:pt x="69900" y="454532"/>
                  <a:pt x="187441" y="126901"/>
                  <a:pt x="219008" y="-264"/>
                </a:cubicBezTo>
                <a:cubicBezTo>
                  <a:pt x="247825" y="62631"/>
                  <a:pt x="282143" y="102449"/>
                  <a:pt x="318254" y="125228"/>
                </a:cubicBezTo>
                <a:close/>
              </a:path>
            </a:pathLst>
          </a:custGeom>
          <a:solidFill>
            <a:srgbClr val="F2B602"/>
          </a:solidFill>
          <a:ln w="5972" cap="flat">
            <a:noFill/>
            <a:prstDash val="solid"/>
            <a:miter/>
          </a:ln>
        </p:spPr>
        <p:txBody>
          <a:bodyPr rtlCol="0" anchor="ctr"/>
          <a:lstStyle/>
          <a:p>
            <a:endParaRPr lang="fr-FR"/>
          </a:p>
        </p:txBody>
      </p:sp>
      <p:sp>
        <p:nvSpPr>
          <p:cNvPr id="90" name="Graphique 2">
            <a:extLst>
              <a:ext uri="{FF2B5EF4-FFF2-40B4-BE49-F238E27FC236}">
                <a16:creationId xmlns:a16="http://schemas.microsoft.com/office/drawing/2014/main" id="{4EBEC409-D49C-4C9E-A1B8-ED92FBAB9177}"/>
              </a:ext>
            </a:extLst>
          </p:cNvPr>
          <p:cNvSpPr/>
          <p:nvPr/>
        </p:nvSpPr>
        <p:spPr>
          <a:xfrm>
            <a:off x="7735339" y="5942268"/>
            <a:ext cx="357463" cy="585908"/>
          </a:xfrm>
          <a:custGeom>
            <a:avLst/>
            <a:gdLst>
              <a:gd name="connsiteX0" fmla="*/ 356995 w 357463"/>
              <a:gd name="connsiteY0" fmla="*/ -264 h 585908"/>
              <a:gd name="connsiteX1" fmla="*/ 123229 w 357463"/>
              <a:gd name="connsiteY1" fmla="*/ 585644 h 585908"/>
              <a:gd name="connsiteX2" fmla="*/ -469 w 357463"/>
              <a:gd name="connsiteY2" fmla="*/ 556109 h 585908"/>
              <a:gd name="connsiteX3" fmla="*/ 207768 w 357463"/>
              <a:gd name="connsiteY3" fmla="*/ 43798 h 585908"/>
              <a:gd name="connsiteX4" fmla="*/ 356995 w 357463"/>
              <a:gd name="connsiteY4" fmla="*/ -264 h 5859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7463" h="585908">
                <a:moveTo>
                  <a:pt x="356995" y="-264"/>
                </a:moveTo>
                <a:cubicBezTo>
                  <a:pt x="303187" y="199482"/>
                  <a:pt x="186125" y="455190"/>
                  <a:pt x="123229" y="585644"/>
                </a:cubicBezTo>
                <a:cubicBezTo>
                  <a:pt x="81080" y="579964"/>
                  <a:pt x="39648" y="570099"/>
                  <a:pt x="-469" y="556109"/>
                </a:cubicBezTo>
                <a:cubicBezTo>
                  <a:pt x="57584" y="471691"/>
                  <a:pt x="158204" y="204744"/>
                  <a:pt x="207768" y="43798"/>
                </a:cubicBezTo>
                <a:cubicBezTo>
                  <a:pt x="262233" y="53185"/>
                  <a:pt x="316101" y="32080"/>
                  <a:pt x="356995" y="-264"/>
                </a:cubicBezTo>
                <a:close/>
              </a:path>
            </a:pathLst>
          </a:custGeom>
          <a:solidFill>
            <a:srgbClr val="F2B602"/>
          </a:solidFill>
          <a:ln w="5972" cap="flat">
            <a:noFill/>
            <a:prstDash val="solid"/>
            <a:miter/>
          </a:ln>
        </p:spPr>
        <p:txBody>
          <a:bodyPr rtlCol="0" anchor="ctr"/>
          <a:lstStyle/>
          <a:p>
            <a:endParaRPr lang="fr-FR"/>
          </a:p>
        </p:txBody>
      </p:sp>
      <p:sp>
        <p:nvSpPr>
          <p:cNvPr id="91" name="Graphique 2">
            <a:extLst>
              <a:ext uri="{FF2B5EF4-FFF2-40B4-BE49-F238E27FC236}">
                <a16:creationId xmlns:a16="http://schemas.microsoft.com/office/drawing/2014/main" id="{4EBEC409-D49C-4C9E-A1B8-ED92FBAB9177}"/>
              </a:ext>
            </a:extLst>
          </p:cNvPr>
          <p:cNvSpPr/>
          <p:nvPr/>
        </p:nvSpPr>
        <p:spPr>
          <a:xfrm>
            <a:off x="6519578" y="5235531"/>
            <a:ext cx="913479" cy="2106517"/>
          </a:xfrm>
          <a:custGeom>
            <a:avLst/>
            <a:gdLst>
              <a:gd name="connsiteX0" fmla="*/ 913011 w 913479"/>
              <a:gd name="connsiteY0" fmla="*/ 2059623 h 2106517"/>
              <a:gd name="connsiteX1" fmla="*/ 13283 w 913479"/>
              <a:gd name="connsiteY1" fmla="*/ 2032779 h 2106517"/>
              <a:gd name="connsiteX2" fmla="*/ -469 w 913479"/>
              <a:gd name="connsiteY2" fmla="*/ 82301 h 2106517"/>
              <a:gd name="connsiteX3" fmla="*/ 652401 w 913479"/>
              <a:gd name="connsiteY3" fmla="*/ -264 h 2106517"/>
            </a:gdLst>
            <a:ahLst/>
            <a:cxnLst>
              <a:cxn ang="0">
                <a:pos x="connsiteX0" y="connsiteY0"/>
              </a:cxn>
              <a:cxn ang="0">
                <a:pos x="connsiteX1" y="connsiteY1"/>
              </a:cxn>
              <a:cxn ang="0">
                <a:pos x="connsiteX2" y="connsiteY2"/>
              </a:cxn>
              <a:cxn ang="0">
                <a:pos x="connsiteX3" y="connsiteY3"/>
              </a:cxn>
            </a:cxnLst>
            <a:rect l="l" t="t" r="r" b="b"/>
            <a:pathLst>
              <a:path w="913479" h="2106517">
                <a:moveTo>
                  <a:pt x="913011" y="2059623"/>
                </a:moveTo>
                <a:cubicBezTo>
                  <a:pt x="781062" y="2095195"/>
                  <a:pt x="396216" y="2155640"/>
                  <a:pt x="13283" y="2032779"/>
                </a:cubicBezTo>
                <a:lnTo>
                  <a:pt x="-469" y="82301"/>
                </a:lnTo>
                <a:lnTo>
                  <a:pt x="652401" y="-264"/>
                </a:lnTo>
                <a:close/>
              </a:path>
            </a:pathLst>
          </a:custGeom>
          <a:solidFill>
            <a:srgbClr val="FFFFFF"/>
          </a:solidFill>
          <a:ln w="5972" cap="flat">
            <a:noFill/>
            <a:prstDash val="solid"/>
            <a:miter/>
          </a:ln>
        </p:spPr>
        <p:txBody>
          <a:bodyPr rtlCol="0" anchor="ctr"/>
          <a:lstStyle/>
          <a:p>
            <a:endParaRPr lang="fr-FR"/>
          </a:p>
        </p:txBody>
      </p:sp>
      <p:sp>
        <p:nvSpPr>
          <p:cNvPr id="94" name="Graphique 2">
            <a:extLst>
              <a:ext uri="{FF2B5EF4-FFF2-40B4-BE49-F238E27FC236}">
                <a16:creationId xmlns:a16="http://schemas.microsoft.com/office/drawing/2014/main" id="{4EBEC409-D49C-4C9E-A1B8-ED92FBAB9177}"/>
              </a:ext>
            </a:extLst>
          </p:cNvPr>
          <p:cNvSpPr/>
          <p:nvPr/>
        </p:nvSpPr>
        <p:spPr>
          <a:xfrm rot="16585201">
            <a:off x="7267074" y="4326635"/>
            <a:ext cx="226471" cy="314477"/>
          </a:xfrm>
          <a:custGeom>
            <a:avLst/>
            <a:gdLst>
              <a:gd name="connsiteX0" fmla="*/ 226003 w 226471"/>
              <a:gd name="connsiteY0" fmla="*/ 156974 h 314477"/>
              <a:gd name="connsiteX1" fmla="*/ 112768 w 226471"/>
              <a:gd name="connsiteY1" fmla="*/ 314213 h 314477"/>
              <a:gd name="connsiteX2" fmla="*/ -468 w 226471"/>
              <a:gd name="connsiteY2" fmla="*/ 156974 h 314477"/>
              <a:gd name="connsiteX3" fmla="*/ 112768 w 226471"/>
              <a:gd name="connsiteY3" fmla="*/ -265 h 314477"/>
              <a:gd name="connsiteX4" fmla="*/ 226003 w 226471"/>
              <a:gd name="connsiteY4" fmla="*/ 156974 h 3144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6471" h="314477">
                <a:moveTo>
                  <a:pt x="226003" y="156974"/>
                </a:moveTo>
                <a:cubicBezTo>
                  <a:pt x="226003" y="243815"/>
                  <a:pt x="175306" y="314213"/>
                  <a:pt x="112768" y="314213"/>
                </a:cubicBezTo>
                <a:cubicBezTo>
                  <a:pt x="50229" y="314213"/>
                  <a:pt x="-468" y="243815"/>
                  <a:pt x="-468" y="156974"/>
                </a:cubicBezTo>
                <a:cubicBezTo>
                  <a:pt x="-468" y="70134"/>
                  <a:pt x="50230" y="-265"/>
                  <a:pt x="112768" y="-265"/>
                </a:cubicBezTo>
                <a:cubicBezTo>
                  <a:pt x="175306" y="-265"/>
                  <a:pt x="226003" y="70134"/>
                  <a:pt x="226003" y="156974"/>
                </a:cubicBezTo>
                <a:close/>
              </a:path>
            </a:pathLst>
          </a:custGeom>
          <a:noFill/>
          <a:ln w="5972" cap="flat">
            <a:solidFill>
              <a:srgbClr val="313759"/>
            </a:solidFill>
            <a:prstDash val="solid"/>
            <a:miter/>
          </a:ln>
        </p:spPr>
        <p:txBody>
          <a:bodyPr rtlCol="0" anchor="ctr"/>
          <a:lstStyle/>
          <a:p>
            <a:endParaRPr lang="fr-FR"/>
          </a:p>
        </p:txBody>
      </p:sp>
      <p:sp>
        <p:nvSpPr>
          <p:cNvPr id="95" name="Graphique 2">
            <a:extLst>
              <a:ext uri="{FF2B5EF4-FFF2-40B4-BE49-F238E27FC236}">
                <a16:creationId xmlns:a16="http://schemas.microsoft.com/office/drawing/2014/main" id="{4EBEC409-D49C-4C9E-A1B8-ED92FBAB9177}"/>
              </a:ext>
            </a:extLst>
          </p:cNvPr>
          <p:cNvSpPr/>
          <p:nvPr/>
        </p:nvSpPr>
        <p:spPr>
          <a:xfrm rot="16585201">
            <a:off x="6422416" y="4269788"/>
            <a:ext cx="226471" cy="314477"/>
          </a:xfrm>
          <a:custGeom>
            <a:avLst/>
            <a:gdLst>
              <a:gd name="connsiteX0" fmla="*/ 226003 w 226471"/>
              <a:gd name="connsiteY0" fmla="*/ 156974 h 314477"/>
              <a:gd name="connsiteX1" fmla="*/ 112767 w 226471"/>
              <a:gd name="connsiteY1" fmla="*/ 314213 h 314477"/>
              <a:gd name="connsiteX2" fmla="*/ -468 w 226471"/>
              <a:gd name="connsiteY2" fmla="*/ 156974 h 314477"/>
              <a:gd name="connsiteX3" fmla="*/ 112767 w 226471"/>
              <a:gd name="connsiteY3" fmla="*/ -265 h 314477"/>
              <a:gd name="connsiteX4" fmla="*/ 226003 w 226471"/>
              <a:gd name="connsiteY4" fmla="*/ 156974 h 3144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6471" h="314477">
                <a:moveTo>
                  <a:pt x="226003" y="156974"/>
                </a:moveTo>
                <a:cubicBezTo>
                  <a:pt x="226003" y="243815"/>
                  <a:pt x="175305" y="314213"/>
                  <a:pt x="112767" y="314213"/>
                </a:cubicBezTo>
                <a:cubicBezTo>
                  <a:pt x="50229" y="314213"/>
                  <a:pt x="-468" y="243815"/>
                  <a:pt x="-468" y="156974"/>
                </a:cubicBezTo>
                <a:cubicBezTo>
                  <a:pt x="-468" y="70134"/>
                  <a:pt x="50229" y="-265"/>
                  <a:pt x="112767" y="-265"/>
                </a:cubicBezTo>
                <a:cubicBezTo>
                  <a:pt x="175306" y="-265"/>
                  <a:pt x="226003" y="70134"/>
                  <a:pt x="226003" y="156974"/>
                </a:cubicBezTo>
                <a:close/>
              </a:path>
            </a:pathLst>
          </a:custGeom>
          <a:noFill/>
          <a:ln w="5972" cap="flat">
            <a:solidFill>
              <a:srgbClr val="313759"/>
            </a:solidFill>
            <a:prstDash val="solid"/>
            <a:miter/>
          </a:ln>
        </p:spPr>
        <p:txBody>
          <a:bodyPr rtlCol="0" anchor="ctr"/>
          <a:lstStyle/>
          <a:p>
            <a:endParaRPr lang="fr-FR"/>
          </a:p>
        </p:txBody>
      </p:sp>
      <p:grpSp>
        <p:nvGrpSpPr>
          <p:cNvPr id="145" name="Group 144">
            <a:extLst>
              <a:ext uri="{FF2B5EF4-FFF2-40B4-BE49-F238E27FC236}">
                <a16:creationId xmlns:a16="http://schemas.microsoft.com/office/drawing/2014/main" id="{348982EA-98DE-4739-87EA-783137DE62D7}"/>
              </a:ext>
            </a:extLst>
          </p:cNvPr>
          <p:cNvGrpSpPr/>
          <p:nvPr/>
        </p:nvGrpSpPr>
        <p:grpSpPr>
          <a:xfrm>
            <a:off x="6364253" y="4383393"/>
            <a:ext cx="985880" cy="189822"/>
            <a:chOff x="6364253" y="4383393"/>
            <a:chExt cx="985880" cy="189822"/>
          </a:xfrm>
        </p:grpSpPr>
        <p:grpSp>
          <p:nvGrpSpPr>
            <p:cNvPr id="143" name="Group 142">
              <a:extLst>
                <a:ext uri="{FF2B5EF4-FFF2-40B4-BE49-F238E27FC236}">
                  <a16:creationId xmlns:a16="http://schemas.microsoft.com/office/drawing/2014/main" id="{7F6BCE1B-2F7D-452A-8E99-D9937A9A222F}"/>
                </a:ext>
              </a:extLst>
            </p:cNvPr>
            <p:cNvGrpSpPr/>
            <p:nvPr/>
          </p:nvGrpSpPr>
          <p:grpSpPr>
            <a:xfrm>
              <a:off x="7187514" y="4425303"/>
              <a:ext cx="162619" cy="147912"/>
              <a:chOff x="7187514" y="4425303"/>
              <a:chExt cx="162619" cy="147912"/>
            </a:xfrm>
          </p:grpSpPr>
          <p:sp>
            <p:nvSpPr>
              <p:cNvPr id="92" name="Graphique 2">
                <a:extLst>
                  <a:ext uri="{FF2B5EF4-FFF2-40B4-BE49-F238E27FC236}">
                    <a16:creationId xmlns:a16="http://schemas.microsoft.com/office/drawing/2014/main" id="{4EBEC409-D49C-4C9E-A1B8-ED92FBAB9177}"/>
                  </a:ext>
                </a:extLst>
              </p:cNvPr>
              <p:cNvSpPr/>
              <p:nvPr/>
            </p:nvSpPr>
            <p:spPr>
              <a:xfrm>
                <a:off x="7187514" y="4425303"/>
                <a:ext cx="147912" cy="147912"/>
              </a:xfrm>
              <a:custGeom>
                <a:avLst/>
                <a:gdLst>
                  <a:gd name="connsiteX0" fmla="*/ 147912 w 147912"/>
                  <a:gd name="connsiteY0" fmla="*/ 73956 h 147912"/>
                  <a:gd name="connsiteX1" fmla="*/ 73956 w 147912"/>
                  <a:gd name="connsiteY1" fmla="*/ 147912 h 147912"/>
                  <a:gd name="connsiteX2" fmla="*/ 0 w 147912"/>
                  <a:gd name="connsiteY2" fmla="*/ 73956 h 147912"/>
                  <a:gd name="connsiteX3" fmla="*/ 73956 w 147912"/>
                  <a:gd name="connsiteY3" fmla="*/ 0 h 147912"/>
                  <a:gd name="connsiteX4" fmla="*/ 147912 w 147912"/>
                  <a:gd name="connsiteY4" fmla="*/ 73956 h 1479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912" h="147912">
                    <a:moveTo>
                      <a:pt x="147912" y="73956"/>
                    </a:moveTo>
                    <a:cubicBezTo>
                      <a:pt x="147912" y="114801"/>
                      <a:pt x="114801" y="147912"/>
                      <a:pt x="73956" y="147912"/>
                    </a:cubicBezTo>
                    <a:cubicBezTo>
                      <a:pt x="33111" y="147912"/>
                      <a:pt x="0" y="114801"/>
                      <a:pt x="0" y="73956"/>
                    </a:cubicBezTo>
                    <a:cubicBezTo>
                      <a:pt x="0" y="33111"/>
                      <a:pt x="33111" y="0"/>
                      <a:pt x="73956" y="0"/>
                    </a:cubicBezTo>
                    <a:cubicBezTo>
                      <a:pt x="114801" y="0"/>
                      <a:pt x="147912" y="33111"/>
                      <a:pt x="147912" y="73956"/>
                    </a:cubicBezTo>
                    <a:close/>
                  </a:path>
                </a:pathLst>
              </a:custGeom>
              <a:solidFill>
                <a:srgbClr val="18B7A4"/>
              </a:solidFill>
              <a:ln w="5972" cap="flat">
                <a:noFill/>
                <a:prstDash val="solid"/>
                <a:miter/>
              </a:ln>
            </p:spPr>
            <p:txBody>
              <a:bodyPr rtlCol="0" anchor="ctr"/>
              <a:lstStyle/>
              <a:p>
                <a:endParaRPr lang="fr-FR"/>
              </a:p>
            </p:txBody>
          </p:sp>
          <p:sp>
            <p:nvSpPr>
              <p:cNvPr id="93" name="Graphique 2">
                <a:extLst>
                  <a:ext uri="{FF2B5EF4-FFF2-40B4-BE49-F238E27FC236}">
                    <a16:creationId xmlns:a16="http://schemas.microsoft.com/office/drawing/2014/main" id="{4EBEC409-D49C-4C9E-A1B8-ED92FBAB9177}"/>
                  </a:ext>
                </a:extLst>
              </p:cNvPr>
              <p:cNvSpPr/>
              <p:nvPr/>
            </p:nvSpPr>
            <p:spPr>
              <a:xfrm>
                <a:off x="7312707" y="4444136"/>
                <a:ext cx="37426" cy="37426"/>
              </a:xfrm>
              <a:custGeom>
                <a:avLst/>
                <a:gdLst>
                  <a:gd name="connsiteX0" fmla="*/ 37426 w 37426"/>
                  <a:gd name="connsiteY0" fmla="*/ 18713 h 37426"/>
                  <a:gd name="connsiteX1" fmla="*/ 18713 w 37426"/>
                  <a:gd name="connsiteY1" fmla="*/ 37426 h 37426"/>
                  <a:gd name="connsiteX2" fmla="*/ 0 w 37426"/>
                  <a:gd name="connsiteY2" fmla="*/ 18713 h 37426"/>
                  <a:gd name="connsiteX3" fmla="*/ 18713 w 37426"/>
                  <a:gd name="connsiteY3" fmla="*/ 0 h 37426"/>
                  <a:gd name="connsiteX4" fmla="*/ 37426 w 37426"/>
                  <a:gd name="connsiteY4" fmla="*/ 18713 h 374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426" h="37426">
                    <a:moveTo>
                      <a:pt x="37426" y="18713"/>
                    </a:moveTo>
                    <a:cubicBezTo>
                      <a:pt x="37426" y="29048"/>
                      <a:pt x="29048" y="37426"/>
                      <a:pt x="18713" y="37426"/>
                    </a:cubicBezTo>
                    <a:cubicBezTo>
                      <a:pt x="8378" y="37426"/>
                      <a:pt x="0" y="29048"/>
                      <a:pt x="0" y="18713"/>
                    </a:cubicBezTo>
                    <a:cubicBezTo>
                      <a:pt x="0" y="8378"/>
                      <a:pt x="8378" y="0"/>
                      <a:pt x="18713" y="0"/>
                    </a:cubicBezTo>
                    <a:cubicBezTo>
                      <a:pt x="29048" y="0"/>
                      <a:pt x="37426" y="8378"/>
                      <a:pt x="37426" y="18713"/>
                    </a:cubicBezTo>
                    <a:close/>
                  </a:path>
                </a:pathLst>
              </a:custGeom>
              <a:solidFill>
                <a:srgbClr val="FDFDFD"/>
              </a:solidFill>
              <a:ln w="5972" cap="flat">
                <a:noFill/>
                <a:prstDash val="solid"/>
                <a:miter/>
              </a:ln>
            </p:spPr>
            <p:txBody>
              <a:bodyPr rtlCol="0" anchor="ctr"/>
              <a:lstStyle/>
              <a:p>
                <a:endParaRPr lang="fr-FR"/>
              </a:p>
            </p:txBody>
          </p:sp>
        </p:grpSp>
        <p:grpSp>
          <p:nvGrpSpPr>
            <p:cNvPr id="144" name="Group 143">
              <a:extLst>
                <a:ext uri="{FF2B5EF4-FFF2-40B4-BE49-F238E27FC236}">
                  <a16:creationId xmlns:a16="http://schemas.microsoft.com/office/drawing/2014/main" id="{B8299427-9F89-42AC-BB0C-EB8848F1A730}"/>
                </a:ext>
              </a:extLst>
            </p:cNvPr>
            <p:cNvGrpSpPr/>
            <p:nvPr/>
          </p:nvGrpSpPr>
          <p:grpSpPr>
            <a:xfrm>
              <a:off x="6364253" y="4383393"/>
              <a:ext cx="147912" cy="147912"/>
              <a:chOff x="6364253" y="4383393"/>
              <a:chExt cx="147912" cy="147912"/>
            </a:xfrm>
          </p:grpSpPr>
          <p:sp>
            <p:nvSpPr>
              <p:cNvPr id="96" name="Graphique 2">
                <a:extLst>
                  <a:ext uri="{FF2B5EF4-FFF2-40B4-BE49-F238E27FC236}">
                    <a16:creationId xmlns:a16="http://schemas.microsoft.com/office/drawing/2014/main" id="{4EBEC409-D49C-4C9E-A1B8-ED92FBAB9177}"/>
                  </a:ext>
                </a:extLst>
              </p:cNvPr>
              <p:cNvSpPr/>
              <p:nvPr/>
            </p:nvSpPr>
            <p:spPr>
              <a:xfrm>
                <a:off x="6364253" y="4383393"/>
                <a:ext cx="147912" cy="147912"/>
              </a:xfrm>
              <a:custGeom>
                <a:avLst/>
                <a:gdLst>
                  <a:gd name="connsiteX0" fmla="*/ 147912 w 147912"/>
                  <a:gd name="connsiteY0" fmla="*/ 73956 h 147912"/>
                  <a:gd name="connsiteX1" fmla="*/ 73956 w 147912"/>
                  <a:gd name="connsiteY1" fmla="*/ 147912 h 147912"/>
                  <a:gd name="connsiteX2" fmla="*/ 0 w 147912"/>
                  <a:gd name="connsiteY2" fmla="*/ 73956 h 147912"/>
                  <a:gd name="connsiteX3" fmla="*/ 73956 w 147912"/>
                  <a:gd name="connsiteY3" fmla="*/ 0 h 147912"/>
                  <a:gd name="connsiteX4" fmla="*/ 147912 w 147912"/>
                  <a:gd name="connsiteY4" fmla="*/ 73956 h 1479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912" h="147912">
                    <a:moveTo>
                      <a:pt x="147912" y="73956"/>
                    </a:moveTo>
                    <a:cubicBezTo>
                      <a:pt x="147912" y="114801"/>
                      <a:pt x="114801" y="147912"/>
                      <a:pt x="73956" y="147912"/>
                    </a:cubicBezTo>
                    <a:cubicBezTo>
                      <a:pt x="33111" y="147912"/>
                      <a:pt x="0" y="114801"/>
                      <a:pt x="0" y="73956"/>
                    </a:cubicBezTo>
                    <a:cubicBezTo>
                      <a:pt x="0" y="33111"/>
                      <a:pt x="33111" y="0"/>
                      <a:pt x="73956" y="0"/>
                    </a:cubicBezTo>
                    <a:cubicBezTo>
                      <a:pt x="114801" y="0"/>
                      <a:pt x="147912" y="33111"/>
                      <a:pt x="147912" y="73956"/>
                    </a:cubicBezTo>
                    <a:close/>
                  </a:path>
                </a:pathLst>
              </a:custGeom>
              <a:solidFill>
                <a:srgbClr val="18B7A4"/>
              </a:solidFill>
              <a:ln w="5972" cap="flat">
                <a:noFill/>
                <a:prstDash val="solid"/>
                <a:miter/>
              </a:ln>
            </p:spPr>
            <p:txBody>
              <a:bodyPr rtlCol="0" anchor="ctr"/>
              <a:lstStyle/>
              <a:p>
                <a:endParaRPr lang="fr-FR"/>
              </a:p>
            </p:txBody>
          </p:sp>
          <p:sp>
            <p:nvSpPr>
              <p:cNvPr id="97" name="Graphique 2">
                <a:extLst>
                  <a:ext uri="{FF2B5EF4-FFF2-40B4-BE49-F238E27FC236}">
                    <a16:creationId xmlns:a16="http://schemas.microsoft.com/office/drawing/2014/main" id="{4EBEC409-D49C-4C9E-A1B8-ED92FBAB9177}"/>
                  </a:ext>
                </a:extLst>
              </p:cNvPr>
              <p:cNvSpPr/>
              <p:nvPr/>
            </p:nvSpPr>
            <p:spPr>
              <a:xfrm>
                <a:off x="6472885" y="4387757"/>
                <a:ext cx="37426" cy="37426"/>
              </a:xfrm>
              <a:custGeom>
                <a:avLst/>
                <a:gdLst>
                  <a:gd name="connsiteX0" fmla="*/ 37426 w 37426"/>
                  <a:gd name="connsiteY0" fmla="*/ 18713 h 37426"/>
                  <a:gd name="connsiteX1" fmla="*/ 18713 w 37426"/>
                  <a:gd name="connsiteY1" fmla="*/ 37427 h 37426"/>
                  <a:gd name="connsiteX2" fmla="*/ 0 w 37426"/>
                  <a:gd name="connsiteY2" fmla="*/ 18713 h 37426"/>
                  <a:gd name="connsiteX3" fmla="*/ 18713 w 37426"/>
                  <a:gd name="connsiteY3" fmla="*/ 0 h 37426"/>
                  <a:gd name="connsiteX4" fmla="*/ 37426 w 37426"/>
                  <a:gd name="connsiteY4" fmla="*/ 18713 h 374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426" h="37426">
                    <a:moveTo>
                      <a:pt x="37426" y="18713"/>
                    </a:moveTo>
                    <a:cubicBezTo>
                      <a:pt x="37426" y="29048"/>
                      <a:pt x="29048" y="37427"/>
                      <a:pt x="18713" y="37427"/>
                    </a:cubicBezTo>
                    <a:cubicBezTo>
                      <a:pt x="8378" y="37427"/>
                      <a:pt x="0" y="29048"/>
                      <a:pt x="0" y="18713"/>
                    </a:cubicBezTo>
                    <a:cubicBezTo>
                      <a:pt x="0" y="8378"/>
                      <a:pt x="8378" y="0"/>
                      <a:pt x="18713" y="0"/>
                    </a:cubicBezTo>
                    <a:cubicBezTo>
                      <a:pt x="29048" y="0"/>
                      <a:pt x="37426" y="8378"/>
                      <a:pt x="37426" y="18713"/>
                    </a:cubicBezTo>
                    <a:close/>
                  </a:path>
                </a:pathLst>
              </a:custGeom>
              <a:solidFill>
                <a:srgbClr val="FDFDFD"/>
              </a:solidFill>
              <a:ln w="5972" cap="flat">
                <a:noFill/>
                <a:prstDash val="solid"/>
                <a:miter/>
              </a:ln>
            </p:spPr>
            <p:txBody>
              <a:bodyPr rtlCol="0" anchor="ctr"/>
              <a:lstStyle/>
              <a:p>
                <a:endParaRPr lang="fr-FR"/>
              </a:p>
            </p:txBody>
          </p:sp>
        </p:grpSp>
      </p:grpSp>
      <p:sp>
        <p:nvSpPr>
          <p:cNvPr id="98" name="Graphique 2">
            <a:extLst>
              <a:ext uri="{FF2B5EF4-FFF2-40B4-BE49-F238E27FC236}">
                <a16:creationId xmlns:a16="http://schemas.microsoft.com/office/drawing/2014/main" id="{4EBEC409-D49C-4C9E-A1B8-ED92FBAB9177}"/>
              </a:ext>
            </a:extLst>
          </p:cNvPr>
          <p:cNvSpPr/>
          <p:nvPr/>
        </p:nvSpPr>
        <p:spPr>
          <a:xfrm>
            <a:off x="6057369" y="5202578"/>
            <a:ext cx="747032" cy="2378500"/>
          </a:xfrm>
          <a:custGeom>
            <a:avLst/>
            <a:gdLst>
              <a:gd name="connsiteX0" fmla="*/ 746564 w 747032"/>
              <a:gd name="connsiteY0" fmla="*/ 43629 h 2378500"/>
              <a:gd name="connsiteX1" fmla="*/ 294040 w 747032"/>
              <a:gd name="connsiteY1" fmla="*/ 1001 h 2378500"/>
              <a:gd name="connsiteX2" fmla="*/ 440517 w 747032"/>
              <a:gd name="connsiteY2" fmla="*/ 96959 h 2378500"/>
              <a:gd name="connsiteX3" fmla="*/ 2520 w 747032"/>
              <a:gd name="connsiteY3" fmla="*/ 649865 h 2378500"/>
              <a:gd name="connsiteX4" fmla="*/ 8499 w 747032"/>
              <a:gd name="connsiteY4" fmla="*/ 2273848 h 2378500"/>
              <a:gd name="connsiteX5" fmla="*/ 244955 w 747032"/>
              <a:gd name="connsiteY5" fmla="*/ 2334233 h 2378500"/>
              <a:gd name="connsiteX6" fmla="*/ 510826 w 747032"/>
              <a:gd name="connsiteY6" fmla="*/ 2378236 h 2378500"/>
              <a:gd name="connsiteX7" fmla="*/ 477286 w 747032"/>
              <a:gd name="connsiteY7" fmla="*/ 138510 h 2378500"/>
              <a:gd name="connsiteX8" fmla="*/ 581374 w 747032"/>
              <a:gd name="connsiteY8" fmla="*/ 123265 h 2378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7032" h="2378500">
                <a:moveTo>
                  <a:pt x="746564" y="43629"/>
                </a:moveTo>
                <a:cubicBezTo>
                  <a:pt x="668005" y="19714"/>
                  <a:pt x="475731" y="-6352"/>
                  <a:pt x="294040" y="1001"/>
                </a:cubicBezTo>
                <a:lnTo>
                  <a:pt x="440517" y="96959"/>
                </a:lnTo>
                <a:cubicBezTo>
                  <a:pt x="236525" y="126852"/>
                  <a:pt x="-31797" y="312190"/>
                  <a:pt x="2520" y="649865"/>
                </a:cubicBezTo>
                <a:cubicBezTo>
                  <a:pt x="36838" y="987540"/>
                  <a:pt x="194375" y="2034164"/>
                  <a:pt x="8499" y="2273848"/>
                </a:cubicBezTo>
                <a:cubicBezTo>
                  <a:pt x="54595" y="2322634"/>
                  <a:pt x="119941" y="2324846"/>
                  <a:pt x="244955" y="2334233"/>
                </a:cubicBezTo>
                <a:cubicBezTo>
                  <a:pt x="369969" y="2343619"/>
                  <a:pt x="510826" y="2378236"/>
                  <a:pt x="510826" y="2378236"/>
                </a:cubicBezTo>
                <a:cubicBezTo>
                  <a:pt x="552677" y="2196604"/>
                  <a:pt x="572526" y="775118"/>
                  <a:pt x="477286" y="138510"/>
                </a:cubicBezTo>
                <a:lnTo>
                  <a:pt x="581374" y="123265"/>
                </a:lnTo>
                <a:close/>
              </a:path>
            </a:pathLst>
          </a:custGeom>
          <a:solidFill>
            <a:srgbClr val="1760BF"/>
          </a:solidFill>
          <a:ln w="5972" cap="flat">
            <a:noFill/>
            <a:prstDash val="solid"/>
            <a:miter/>
          </a:ln>
        </p:spPr>
        <p:txBody>
          <a:bodyPr rtlCol="0" anchor="ctr"/>
          <a:lstStyle/>
          <a:p>
            <a:endParaRPr lang="fr-FR"/>
          </a:p>
        </p:txBody>
      </p:sp>
      <p:sp>
        <p:nvSpPr>
          <p:cNvPr id="99" name="Graphique 2">
            <a:extLst>
              <a:ext uri="{FF2B5EF4-FFF2-40B4-BE49-F238E27FC236}">
                <a16:creationId xmlns:a16="http://schemas.microsoft.com/office/drawing/2014/main" id="{4EBEC409-D49C-4C9E-A1B8-ED92FBAB9177}"/>
              </a:ext>
            </a:extLst>
          </p:cNvPr>
          <p:cNvSpPr/>
          <p:nvPr/>
        </p:nvSpPr>
        <p:spPr>
          <a:xfrm>
            <a:off x="5825116" y="4070291"/>
            <a:ext cx="244448" cy="430703"/>
          </a:xfrm>
          <a:custGeom>
            <a:avLst/>
            <a:gdLst>
              <a:gd name="connsiteX0" fmla="*/ 120521 w 244448"/>
              <a:gd name="connsiteY0" fmla="*/ -264 h 430703"/>
              <a:gd name="connsiteX1" fmla="*/ 948 w 244448"/>
              <a:gd name="connsiteY1" fmla="*/ 247910 h 430703"/>
              <a:gd name="connsiteX2" fmla="*/ 63604 w 244448"/>
              <a:gd name="connsiteY2" fmla="*/ 264590 h 430703"/>
              <a:gd name="connsiteX3" fmla="*/ 53799 w 244448"/>
              <a:gd name="connsiteY3" fmla="*/ 394626 h 430703"/>
              <a:gd name="connsiteX4" fmla="*/ 243980 w 244448"/>
              <a:gd name="connsiteY4" fmla="*/ 429302 h 4307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4448" h="430703">
                <a:moveTo>
                  <a:pt x="120521" y="-264"/>
                </a:moveTo>
                <a:cubicBezTo>
                  <a:pt x="50092" y="65501"/>
                  <a:pt x="-10591" y="183221"/>
                  <a:pt x="948" y="247910"/>
                </a:cubicBezTo>
                <a:cubicBezTo>
                  <a:pt x="12486" y="312599"/>
                  <a:pt x="63125" y="276547"/>
                  <a:pt x="63604" y="264590"/>
                </a:cubicBezTo>
                <a:cubicBezTo>
                  <a:pt x="25281" y="310028"/>
                  <a:pt x="32336" y="349068"/>
                  <a:pt x="53799" y="394626"/>
                </a:cubicBezTo>
                <a:cubicBezTo>
                  <a:pt x="75262" y="440183"/>
                  <a:pt x="243980" y="429302"/>
                  <a:pt x="243980" y="429302"/>
                </a:cubicBezTo>
                <a:close/>
              </a:path>
            </a:pathLst>
          </a:custGeom>
          <a:solidFill>
            <a:srgbClr val="260801"/>
          </a:solidFill>
          <a:ln w="5972" cap="flat">
            <a:noFill/>
            <a:prstDash val="solid"/>
            <a:miter/>
          </a:ln>
        </p:spPr>
        <p:txBody>
          <a:bodyPr rtlCol="0" anchor="ctr"/>
          <a:lstStyle/>
          <a:p>
            <a:endParaRPr lang="fr-FR"/>
          </a:p>
        </p:txBody>
      </p:sp>
      <p:sp>
        <p:nvSpPr>
          <p:cNvPr id="100" name="Graphique 2">
            <a:extLst>
              <a:ext uri="{FF2B5EF4-FFF2-40B4-BE49-F238E27FC236}">
                <a16:creationId xmlns:a16="http://schemas.microsoft.com/office/drawing/2014/main" id="{4EBEC409-D49C-4C9E-A1B8-ED92FBAB9177}"/>
              </a:ext>
            </a:extLst>
          </p:cNvPr>
          <p:cNvSpPr/>
          <p:nvPr/>
        </p:nvSpPr>
        <p:spPr>
          <a:xfrm>
            <a:off x="5813975" y="4405096"/>
            <a:ext cx="249467" cy="293635"/>
          </a:xfrm>
          <a:custGeom>
            <a:avLst/>
            <a:gdLst>
              <a:gd name="connsiteX0" fmla="*/ 132798 w 249467"/>
              <a:gd name="connsiteY0" fmla="*/ 38477 h 293635"/>
              <a:gd name="connsiteX1" fmla="*/ 4615 w 249467"/>
              <a:gd name="connsiteY1" fmla="*/ 54679 h 293635"/>
              <a:gd name="connsiteX2" fmla="*/ 194318 w 249467"/>
              <a:gd name="connsiteY2" fmla="*/ 293048 h 293635"/>
              <a:gd name="connsiteX3" fmla="*/ 132798 w 249467"/>
              <a:gd name="connsiteY3" fmla="*/ 38477 h 293635"/>
            </a:gdLst>
            <a:ahLst/>
            <a:cxnLst>
              <a:cxn ang="0">
                <a:pos x="connsiteX0" y="connsiteY0"/>
              </a:cxn>
              <a:cxn ang="0">
                <a:pos x="connsiteX1" y="connsiteY1"/>
              </a:cxn>
              <a:cxn ang="0">
                <a:pos x="connsiteX2" y="connsiteY2"/>
              </a:cxn>
              <a:cxn ang="0">
                <a:pos x="connsiteX3" y="connsiteY3"/>
              </a:cxn>
            </a:cxnLst>
            <a:rect l="l" t="t" r="r" b="b"/>
            <a:pathLst>
              <a:path w="249467" h="293635">
                <a:moveTo>
                  <a:pt x="132798" y="38477"/>
                </a:moveTo>
                <a:cubicBezTo>
                  <a:pt x="99078" y="-11863"/>
                  <a:pt x="28769" y="-19755"/>
                  <a:pt x="4615" y="54679"/>
                </a:cubicBezTo>
                <a:cubicBezTo>
                  <a:pt x="-19539" y="129114"/>
                  <a:pt x="42161" y="301837"/>
                  <a:pt x="194318" y="293048"/>
                </a:cubicBezTo>
                <a:cubicBezTo>
                  <a:pt x="346474" y="284259"/>
                  <a:pt x="132798" y="38477"/>
                  <a:pt x="132798" y="38477"/>
                </a:cubicBezTo>
                <a:close/>
              </a:path>
            </a:pathLst>
          </a:custGeom>
          <a:solidFill>
            <a:srgbClr val="592F25"/>
          </a:solidFill>
          <a:ln w="5972" cap="flat">
            <a:noFill/>
            <a:prstDash val="solid"/>
            <a:miter/>
          </a:ln>
        </p:spPr>
        <p:txBody>
          <a:bodyPr rtlCol="0" anchor="ctr"/>
          <a:lstStyle/>
          <a:p>
            <a:endParaRPr lang="fr-FR"/>
          </a:p>
        </p:txBody>
      </p:sp>
      <p:sp>
        <p:nvSpPr>
          <p:cNvPr id="101" name="Graphique 2">
            <a:extLst>
              <a:ext uri="{FF2B5EF4-FFF2-40B4-BE49-F238E27FC236}">
                <a16:creationId xmlns:a16="http://schemas.microsoft.com/office/drawing/2014/main" id="{4EBEC409-D49C-4C9E-A1B8-ED92FBAB9177}"/>
              </a:ext>
            </a:extLst>
          </p:cNvPr>
          <p:cNvSpPr/>
          <p:nvPr/>
        </p:nvSpPr>
        <p:spPr>
          <a:xfrm>
            <a:off x="7633283" y="4514389"/>
            <a:ext cx="162624" cy="202588"/>
          </a:xfrm>
          <a:custGeom>
            <a:avLst/>
            <a:gdLst>
              <a:gd name="connsiteX0" fmla="*/ 52204 w 162624"/>
              <a:gd name="connsiteY0" fmla="*/ 17787 h 202588"/>
              <a:gd name="connsiteX1" fmla="*/ 162151 w 162624"/>
              <a:gd name="connsiteY1" fmla="*/ 106750 h 202588"/>
              <a:gd name="connsiteX2" fmla="*/ -469 w 162624"/>
              <a:gd name="connsiteY2" fmla="*/ 198642 h 202588"/>
            </a:gdLst>
            <a:ahLst/>
            <a:cxnLst>
              <a:cxn ang="0">
                <a:pos x="connsiteX0" y="connsiteY0"/>
              </a:cxn>
              <a:cxn ang="0">
                <a:pos x="connsiteX1" y="connsiteY1"/>
              </a:cxn>
              <a:cxn ang="0">
                <a:pos x="connsiteX2" y="connsiteY2"/>
              </a:cxn>
            </a:cxnLst>
            <a:rect l="l" t="t" r="r" b="b"/>
            <a:pathLst>
              <a:path w="162624" h="202588">
                <a:moveTo>
                  <a:pt x="52204" y="17787"/>
                </a:moveTo>
                <a:cubicBezTo>
                  <a:pt x="78271" y="-12763"/>
                  <a:pt x="161194" y="-17008"/>
                  <a:pt x="162151" y="106750"/>
                </a:cubicBezTo>
                <a:cubicBezTo>
                  <a:pt x="163107" y="230508"/>
                  <a:pt x="-469" y="198642"/>
                  <a:pt x="-469" y="198642"/>
                </a:cubicBezTo>
                <a:close/>
              </a:path>
            </a:pathLst>
          </a:custGeom>
          <a:solidFill>
            <a:srgbClr val="592F25"/>
          </a:solidFill>
          <a:ln w="5972" cap="flat">
            <a:noFill/>
            <a:prstDash val="solid"/>
            <a:miter/>
          </a:ln>
        </p:spPr>
        <p:txBody>
          <a:bodyPr rtlCol="0" anchor="ctr"/>
          <a:lstStyle/>
          <a:p>
            <a:endParaRPr lang="fr-FR"/>
          </a:p>
        </p:txBody>
      </p:sp>
      <p:sp>
        <p:nvSpPr>
          <p:cNvPr id="102" name="Graphique 2">
            <a:extLst>
              <a:ext uri="{FF2B5EF4-FFF2-40B4-BE49-F238E27FC236}">
                <a16:creationId xmlns:a16="http://schemas.microsoft.com/office/drawing/2014/main" id="{4EBEC409-D49C-4C9E-A1B8-ED92FBAB9177}"/>
              </a:ext>
            </a:extLst>
          </p:cNvPr>
          <p:cNvSpPr/>
          <p:nvPr/>
        </p:nvSpPr>
        <p:spPr>
          <a:xfrm>
            <a:off x="5904552" y="3988676"/>
            <a:ext cx="1811734" cy="1147866"/>
          </a:xfrm>
          <a:custGeom>
            <a:avLst/>
            <a:gdLst>
              <a:gd name="connsiteX0" fmla="*/ 120123 w 1811734"/>
              <a:gd name="connsiteY0" fmla="*/ 855407 h 1147866"/>
              <a:gd name="connsiteX1" fmla="*/ 959766 w 1811734"/>
              <a:gd name="connsiteY1" fmla="*/ 1145910 h 1147866"/>
              <a:gd name="connsiteX2" fmla="*/ 1792055 w 1811734"/>
              <a:gd name="connsiteY2" fmla="*/ 880039 h 1147866"/>
              <a:gd name="connsiteX3" fmla="*/ 1752416 w 1811734"/>
              <a:gd name="connsiteY3" fmla="*/ 44343 h 1147866"/>
              <a:gd name="connsiteX4" fmla="*/ -407 w 1811734"/>
              <a:gd name="connsiteY4" fmla="*/ 77165 h 1147866"/>
              <a:gd name="connsiteX5" fmla="*/ 120123 w 1811734"/>
              <a:gd name="connsiteY5" fmla="*/ 855407 h 1147866"/>
              <a:gd name="connsiteX6" fmla="*/ 1319501 w 1811734"/>
              <a:gd name="connsiteY6" fmla="*/ 477735 h 1147866"/>
              <a:gd name="connsiteX7" fmla="*/ 1488398 w 1811734"/>
              <a:gd name="connsiteY7" fmla="*/ 382854 h 1147866"/>
              <a:gd name="connsiteX8" fmla="*/ 1631886 w 1811734"/>
              <a:gd name="connsiteY8" fmla="*/ 512950 h 1147866"/>
              <a:gd name="connsiteX9" fmla="*/ 1462989 w 1811734"/>
              <a:gd name="connsiteY9" fmla="*/ 607831 h 1147866"/>
              <a:gd name="connsiteX10" fmla="*/ 1319501 w 1811734"/>
              <a:gd name="connsiteY10" fmla="*/ 477735 h 1147866"/>
              <a:gd name="connsiteX11" fmla="*/ 474717 w 1811734"/>
              <a:gd name="connsiteY11" fmla="*/ 420878 h 1147866"/>
              <a:gd name="connsiteX12" fmla="*/ 643614 w 1811734"/>
              <a:gd name="connsiteY12" fmla="*/ 325997 h 1147866"/>
              <a:gd name="connsiteX13" fmla="*/ 787102 w 1811734"/>
              <a:gd name="connsiteY13" fmla="*/ 456093 h 1147866"/>
              <a:gd name="connsiteX14" fmla="*/ 618205 w 1811734"/>
              <a:gd name="connsiteY14" fmla="*/ 550974 h 1147866"/>
              <a:gd name="connsiteX15" fmla="*/ 474717 w 1811734"/>
              <a:gd name="connsiteY15" fmla="*/ 420819 h 1147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11734" h="1147866">
                <a:moveTo>
                  <a:pt x="120123" y="855407"/>
                </a:moveTo>
                <a:cubicBezTo>
                  <a:pt x="158087" y="882072"/>
                  <a:pt x="525476" y="1172276"/>
                  <a:pt x="959766" y="1145910"/>
                </a:cubicBezTo>
                <a:cubicBezTo>
                  <a:pt x="1394055" y="1119544"/>
                  <a:pt x="1691434" y="955729"/>
                  <a:pt x="1792055" y="880039"/>
                </a:cubicBezTo>
                <a:cubicBezTo>
                  <a:pt x="1843651" y="665705"/>
                  <a:pt x="1777766" y="156921"/>
                  <a:pt x="1752416" y="44343"/>
                </a:cubicBezTo>
                <a:cubicBezTo>
                  <a:pt x="1752416" y="44343"/>
                  <a:pt x="-12484" y="-75231"/>
                  <a:pt x="-407" y="77165"/>
                </a:cubicBezTo>
                <a:cubicBezTo>
                  <a:pt x="11670" y="229561"/>
                  <a:pt x="82098" y="828743"/>
                  <a:pt x="120123" y="855407"/>
                </a:cubicBezTo>
                <a:close/>
                <a:moveTo>
                  <a:pt x="1319501" y="477735"/>
                </a:moveTo>
                <a:cubicBezTo>
                  <a:pt x="1326497" y="415617"/>
                  <a:pt x="1402127" y="373109"/>
                  <a:pt x="1488398" y="382854"/>
                </a:cubicBezTo>
                <a:cubicBezTo>
                  <a:pt x="1574671" y="392599"/>
                  <a:pt x="1638941" y="450772"/>
                  <a:pt x="1631886" y="512950"/>
                </a:cubicBezTo>
                <a:cubicBezTo>
                  <a:pt x="1624832" y="575128"/>
                  <a:pt x="1549262" y="617576"/>
                  <a:pt x="1462989" y="607831"/>
                </a:cubicBezTo>
                <a:cubicBezTo>
                  <a:pt x="1376718" y="598086"/>
                  <a:pt x="1312507" y="539794"/>
                  <a:pt x="1319501" y="477735"/>
                </a:cubicBezTo>
                <a:close/>
                <a:moveTo>
                  <a:pt x="474717" y="420878"/>
                </a:moveTo>
                <a:cubicBezTo>
                  <a:pt x="481712" y="358760"/>
                  <a:pt x="557342" y="316252"/>
                  <a:pt x="643614" y="325997"/>
                </a:cubicBezTo>
                <a:cubicBezTo>
                  <a:pt x="729886" y="335742"/>
                  <a:pt x="794216" y="393974"/>
                  <a:pt x="787102" y="456093"/>
                </a:cubicBezTo>
                <a:cubicBezTo>
                  <a:pt x="779987" y="518211"/>
                  <a:pt x="704477" y="560719"/>
                  <a:pt x="618205" y="550974"/>
                </a:cubicBezTo>
                <a:cubicBezTo>
                  <a:pt x="531933" y="541229"/>
                  <a:pt x="467722" y="482997"/>
                  <a:pt x="474717" y="420819"/>
                </a:cubicBezTo>
                <a:close/>
              </a:path>
            </a:pathLst>
          </a:custGeom>
          <a:solidFill>
            <a:srgbClr val="592F25"/>
          </a:solidFill>
          <a:ln w="5972" cap="flat">
            <a:noFill/>
            <a:prstDash val="solid"/>
            <a:miter/>
          </a:ln>
        </p:spPr>
        <p:txBody>
          <a:bodyPr rtlCol="0" anchor="ctr"/>
          <a:lstStyle/>
          <a:p>
            <a:endParaRPr lang="fr-FR"/>
          </a:p>
        </p:txBody>
      </p:sp>
      <p:sp>
        <p:nvSpPr>
          <p:cNvPr id="103" name="Graphique 2">
            <a:extLst>
              <a:ext uri="{FF2B5EF4-FFF2-40B4-BE49-F238E27FC236}">
                <a16:creationId xmlns:a16="http://schemas.microsoft.com/office/drawing/2014/main" id="{4EBEC409-D49C-4C9E-A1B8-ED92FBAB9177}"/>
              </a:ext>
            </a:extLst>
          </p:cNvPr>
          <p:cNvSpPr/>
          <p:nvPr/>
        </p:nvSpPr>
        <p:spPr>
          <a:xfrm>
            <a:off x="6310172" y="4172286"/>
            <a:ext cx="294877" cy="180017"/>
          </a:xfrm>
          <a:custGeom>
            <a:avLst/>
            <a:gdLst>
              <a:gd name="connsiteX0" fmla="*/ 292041 w 294877"/>
              <a:gd name="connsiteY0" fmla="*/ 30466 h 180017"/>
              <a:gd name="connsiteX1" fmla="*/ 168581 w 294877"/>
              <a:gd name="connsiteY1" fmla="*/ 99878 h 180017"/>
              <a:gd name="connsiteX2" fmla="*/ 1179 w 294877"/>
              <a:gd name="connsiteY2" fmla="*/ 179753 h 180017"/>
              <a:gd name="connsiteX3" fmla="*/ 90321 w 294877"/>
              <a:gd name="connsiteY3" fmla="*/ 36265 h 180017"/>
              <a:gd name="connsiteX4" fmla="*/ 292041 w 294877"/>
              <a:gd name="connsiteY4" fmla="*/ 30466 h 1800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77" h="180017">
                <a:moveTo>
                  <a:pt x="292041" y="30466"/>
                </a:moveTo>
                <a:cubicBezTo>
                  <a:pt x="306270" y="67952"/>
                  <a:pt x="255272" y="79790"/>
                  <a:pt x="168581" y="99878"/>
                </a:cubicBezTo>
                <a:cubicBezTo>
                  <a:pt x="81891" y="119967"/>
                  <a:pt x="1179" y="179753"/>
                  <a:pt x="1179" y="179753"/>
                </a:cubicBezTo>
                <a:cubicBezTo>
                  <a:pt x="1179" y="179753"/>
                  <a:pt x="-20105" y="86606"/>
                  <a:pt x="90321" y="36265"/>
                </a:cubicBezTo>
                <a:cubicBezTo>
                  <a:pt x="200747" y="-14075"/>
                  <a:pt x="277094" y="-8873"/>
                  <a:pt x="292041" y="30466"/>
                </a:cubicBezTo>
                <a:close/>
              </a:path>
            </a:pathLst>
          </a:custGeom>
          <a:solidFill>
            <a:srgbClr val="190501"/>
          </a:solidFill>
          <a:ln w="5972" cap="flat">
            <a:noFill/>
            <a:prstDash val="solid"/>
            <a:miter/>
          </a:ln>
        </p:spPr>
        <p:txBody>
          <a:bodyPr rtlCol="0" anchor="ctr"/>
          <a:lstStyle/>
          <a:p>
            <a:endParaRPr lang="fr-FR"/>
          </a:p>
        </p:txBody>
      </p:sp>
      <p:sp>
        <p:nvSpPr>
          <p:cNvPr id="104" name="Graphique 2">
            <a:extLst>
              <a:ext uri="{FF2B5EF4-FFF2-40B4-BE49-F238E27FC236}">
                <a16:creationId xmlns:a16="http://schemas.microsoft.com/office/drawing/2014/main" id="{4EBEC409-D49C-4C9E-A1B8-ED92FBAB9177}"/>
              </a:ext>
            </a:extLst>
          </p:cNvPr>
          <p:cNvSpPr/>
          <p:nvPr/>
        </p:nvSpPr>
        <p:spPr>
          <a:xfrm>
            <a:off x="6863710" y="5108126"/>
            <a:ext cx="1141624" cy="2490888"/>
          </a:xfrm>
          <a:custGeom>
            <a:avLst/>
            <a:gdLst>
              <a:gd name="connsiteX0" fmla="*/ 263489 w 1141624"/>
              <a:gd name="connsiteY0" fmla="*/ 151474 h 2490888"/>
              <a:gd name="connsiteX1" fmla="*/ 254701 w 1141624"/>
              <a:gd name="connsiteY1" fmla="*/ 114646 h 2490888"/>
              <a:gd name="connsiteX2" fmla="*/ 254701 w 1141624"/>
              <a:gd name="connsiteY2" fmla="*/ 114646 h 2490888"/>
              <a:gd name="connsiteX3" fmla="*/ -469 w 1141624"/>
              <a:gd name="connsiteY3" fmla="*/ 141011 h 2490888"/>
              <a:gd name="connsiteX4" fmla="*/ 51964 w 1141624"/>
              <a:gd name="connsiteY4" fmla="*/ 120026 h 2490888"/>
              <a:gd name="connsiteX5" fmla="*/ 533665 w 1141624"/>
              <a:gd name="connsiteY5" fmla="*/ -264 h 2490888"/>
              <a:gd name="connsiteX6" fmla="*/ 422342 w 1141624"/>
              <a:gd name="connsiteY6" fmla="*/ 131625 h 2490888"/>
              <a:gd name="connsiteX7" fmla="*/ 809879 w 1141624"/>
              <a:gd name="connsiteY7" fmla="*/ 706054 h 2490888"/>
              <a:gd name="connsiteX8" fmla="*/ 1141156 w 1141624"/>
              <a:gd name="connsiteY8" fmla="*/ 2013886 h 2490888"/>
              <a:gd name="connsiteX9" fmla="*/ 525354 w 1141624"/>
              <a:gd name="connsiteY9" fmla="*/ 2490624 h 2490888"/>
              <a:gd name="connsiteX10" fmla="*/ 263489 w 1141624"/>
              <a:gd name="connsiteY10" fmla="*/ 151474 h 2490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41624" h="2490888">
                <a:moveTo>
                  <a:pt x="263489" y="151474"/>
                </a:moveTo>
                <a:cubicBezTo>
                  <a:pt x="260500" y="138381"/>
                  <a:pt x="257511" y="126065"/>
                  <a:pt x="254701" y="114646"/>
                </a:cubicBezTo>
                <a:lnTo>
                  <a:pt x="254701" y="114646"/>
                </a:lnTo>
                <a:lnTo>
                  <a:pt x="-469" y="141011"/>
                </a:lnTo>
                <a:cubicBezTo>
                  <a:pt x="13940" y="134375"/>
                  <a:pt x="31697" y="127320"/>
                  <a:pt x="51964" y="120026"/>
                </a:cubicBezTo>
                <a:cubicBezTo>
                  <a:pt x="190489" y="69985"/>
                  <a:pt x="445121" y="8943"/>
                  <a:pt x="533665" y="-264"/>
                </a:cubicBezTo>
                <a:cubicBezTo>
                  <a:pt x="533665" y="-264"/>
                  <a:pt x="453491" y="62631"/>
                  <a:pt x="422342" y="131625"/>
                </a:cubicBezTo>
                <a:cubicBezTo>
                  <a:pt x="507538" y="125048"/>
                  <a:pt x="750033" y="232903"/>
                  <a:pt x="809879" y="706054"/>
                </a:cubicBezTo>
                <a:cubicBezTo>
                  <a:pt x="869725" y="1179205"/>
                  <a:pt x="889694" y="1751841"/>
                  <a:pt x="1141156" y="2013886"/>
                </a:cubicBezTo>
                <a:cubicBezTo>
                  <a:pt x="1055124" y="2163353"/>
                  <a:pt x="900575" y="2468264"/>
                  <a:pt x="525354" y="2490624"/>
                </a:cubicBezTo>
                <a:cubicBezTo>
                  <a:pt x="522186" y="2368241"/>
                  <a:pt x="376187" y="654279"/>
                  <a:pt x="263489" y="151474"/>
                </a:cubicBezTo>
                <a:close/>
              </a:path>
            </a:pathLst>
          </a:custGeom>
          <a:solidFill>
            <a:srgbClr val="1760BF"/>
          </a:solidFill>
          <a:ln w="5972" cap="flat">
            <a:noFill/>
            <a:prstDash val="solid"/>
            <a:miter/>
          </a:ln>
        </p:spPr>
        <p:txBody>
          <a:bodyPr rtlCol="0" anchor="ctr"/>
          <a:lstStyle/>
          <a:p>
            <a:endParaRPr lang="fr-FR"/>
          </a:p>
        </p:txBody>
      </p:sp>
      <p:sp>
        <p:nvSpPr>
          <p:cNvPr id="105" name="Graphique 2">
            <a:extLst>
              <a:ext uri="{FF2B5EF4-FFF2-40B4-BE49-F238E27FC236}">
                <a16:creationId xmlns:a16="http://schemas.microsoft.com/office/drawing/2014/main" id="{4EBEC409-D49C-4C9E-A1B8-ED92FBAB9177}"/>
              </a:ext>
            </a:extLst>
          </p:cNvPr>
          <p:cNvSpPr/>
          <p:nvPr/>
        </p:nvSpPr>
        <p:spPr>
          <a:xfrm>
            <a:off x="7223001" y="4216743"/>
            <a:ext cx="326042" cy="102028"/>
          </a:xfrm>
          <a:custGeom>
            <a:avLst/>
            <a:gdLst>
              <a:gd name="connsiteX0" fmla="*/ -443 w 326042"/>
              <a:gd name="connsiteY0" fmla="*/ 72999 h 102028"/>
              <a:gd name="connsiteX1" fmla="*/ 140235 w 326042"/>
              <a:gd name="connsiteY1" fmla="*/ 88842 h 102028"/>
              <a:gd name="connsiteX2" fmla="*/ 325574 w 326042"/>
              <a:gd name="connsiteY2" fmla="*/ 97212 h 102028"/>
              <a:gd name="connsiteX3" fmla="*/ 187765 w 326042"/>
              <a:gd name="connsiteY3" fmla="*/ -61 h 102028"/>
              <a:gd name="connsiteX4" fmla="*/ -443 w 326042"/>
              <a:gd name="connsiteY4" fmla="*/ 72999 h 1020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6042" h="102028">
                <a:moveTo>
                  <a:pt x="-443" y="72999"/>
                </a:moveTo>
                <a:cubicBezTo>
                  <a:pt x="992" y="113056"/>
                  <a:pt x="52588" y="104147"/>
                  <a:pt x="140235" y="88842"/>
                </a:cubicBezTo>
                <a:cubicBezTo>
                  <a:pt x="227883" y="73537"/>
                  <a:pt x="325574" y="97212"/>
                  <a:pt x="325574" y="97212"/>
                </a:cubicBezTo>
                <a:cubicBezTo>
                  <a:pt x="325574" y="97212"/>
                  <a:pt x="308953" y="3108"/>
                  <a:pt x="187765" y="-61"/>
                </a:cubicBezTo>
                <a:cubicBezTo>
                  <a:pt x="66578" y="-3229"/>
                  <a:pt x="-1997" y="30969"/>
                  <a:pt x="-443" y="72999"/>
                </a:cubicBezTo>
                <a:close/>
              </a:path>
            </a:pathLst>
          </a:custGeom>
          <a:solidFill>
            <a:srgbClr val="190501"/>
          </a:solidFill>
          <a:ln w="5972" cap="flat">
            <a:noFill/>
            <a:prstDash val="solid"/>
            <a:miter/>
          </a:ln>
        </p:spPr>
        <p:txBody>
          <a:bodyPr rtlCol="0" anchor="ctr"/>
          <a:lstStyle/>
          <a:p>
            <a:endParaRPr lang="fr-FR"/>
          </a:p>
        </p:txBody>
      </p:sp>
      <p:sp>
        <p:nvSpPr>
          <p:cNvPr id="106" name="Graphique 2">
            <a:extLst>
              <a:ext uri="{FF2B5EF4-FFF2-40B4-BE49-F238E27FC236}">
                <a16:creationId xmlns:a16="http://schemas.microsoft.com/office/drawing/2014/main" id="{4EBEC409-D49C-4C9E-A1B8-ED92FBAB9177}"/>
              </a:ext>
            </a:extLst>
          </p:cNvPr>
          <p:cNvSpPr/>
          <p:nvPr/>
        </p:nvSpPr>
        <p:spPr>
          <a:xfrm>
            <a:off x="6663784" y="5050372"/>
            <a:ext cx="361767" cy="279392"/>
          </a:xfrm>
          <a:custGeom>
            <a:avLst/>
            <a:gdLst>
              <a:gd name="connsiteX0" fmla="*/ 357055 w 361767"/>
              <a:gd name="connsiteY0" fmla="*/ 68251 h 279392"/>
              <a:gd name="connsiteX1" fmla="*/ 361299 w 361767"/>
              <a:gd name="connsiteY1" fmla="*/ 218196 h 279392"/>
              <a:gd name="connsiteX2" fmla="*/ 32473 w 361767"/>
              <a:gd name="connsiteY2" fmla="*/ 260046 h 279392"/>
              <a:gd name="connsiteX3" fmla="*/ -469 w 361767"/>
              <a:gd name="connsiteY3" fmla="*/ -264 h 279392"/>
            </a:gdLst>
            <a:ahLst/>
            <a:cxnLst>
              <a:cxn ang="0">
                <a:pos x="connsiteX0" y="connsiteY0"/>
              </a:cxn>
              <a:cxn ang="0">
                <a:pos x="connsiteX1" y="connsiteY1"/>
              </a:cxn>
              <a:cxn ang="0">
                <a:pos x="connsiteX2" y="connsiteY2"/>
              </a:cxn>
              <a:cxn ang="0">
                <a:pos x="connsiteX3" y="connsiteY3"/>
              </a:cxn>
            </a:cxnLst>
            <a:rect l="l" t="t" r="r" b="b"/>
            <a:pathLst>
              <a:path w="361767" h="279392">
                <a:moveTo>
                  <a:pt x="357055" y="68251"/>
                </a:moveTo>
                <a:lnTo>
                  <a:pt x="361299" y="218196"/>
                </a:lnTo>
                <a:cubicBezTo>
                  <a:pt x="361299" y="218196"/>
                  <a:pt x="216796" y="320431"/>
                  <a:pt x="32473" y="260046"/>
                </a:cubicBezTo>
                <a:lnTo>
                  <a:pt x="-469" y="-264"/>
                </a:lnTo>
                <a:close/>
              </a:path>
            </a:pathLst>
          </a:custGeom>
          <a:solidFill>
            <a:srgbClr val="592F25"/>
          </a:solidFill>
          <a:ln w="5972" cap="flat">
            <a:noFill/>
            <a:prstDash val="solid"/>
            <a:miter/>
          </a:ln>
        </p:spPr>
        <p:txBody>
          <a:bodyPr rtlCol="0" anchor="ctr"/>
          <a:lstStyle/>
          <a:p>
            <a:endParaRPr lang="fr-FR"/>
          </a:p>
        </p:txBody>
      </p:sp>
      <p:sp>
        <p:nvSpPr>
          <p:cNvPr id="107" name="Graphique 2">
            <a:extLst>
              <a:ext uri="{FF2B5EF4-FFF2-40B4-BE49-F238E27FC236}">
                <a16:creationId xmlns:a16="http://schemas.microsoft.com/office/drawing/2014/main" id="{4EBEC409-D49C-4C9E-A1B8-ED92FBAB9177}"/>
              </a:ext>
            </a:extLst>
          </p:cNvPr>
          <p:cNvSpPr/>
          <p:nvPr/>
        </p:nvSpPr>
        <p:spPr>
          <a:xfrm>
            <a:off x="6639211" y="5223036"/>
            <a:ext cx="488456" cy="156948"/>
          </a:xfrm>
          <a:custGeom>
            <a:avLst/>
            <a:gdLst>
              <a:gd name="connsiteX0" fmla="*/ 479200 w 488456"/>
              <a:gd name="connsiteY0" fmla="*/ -264 h 156948"/>
              <a:gd name="connsiteX1" fmla="*/ 487988 w 488456"/>
              <a:gd name="connsiteY1" fmla="*/ 36564 h 156948"/>
              <a:gd name="connsiteX2" fmla="*/ -469 w 488456"/>
              <a:gd name="connsiteY2" fmla="*/ 102808 h 156948"/>
              <a:gd name="connsiteX3" fmla="*/ 193360 w 488456"/>
              <a:gd name="connsiteY3" fmla="*/ 17373 h 156948"/>
              <a:gd name="connsiteX4" fmla="*/ 276344 w 488456"/>
              <a:gd name="connsiteY4" fmla="*/ 5116 h 156948"/>
              <a:gd name="connsiteX5" fmla="*/ 223911 w 488456"/>
              <a:gd name="connsiteY5" fmla="*/ 26101 h 156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88456" h="156948">
                <a:moveTo>
                  <a:pt x="479200" y="-264"/>
                </a:moveTo>
                <a:cubicBezTo>
                  <a:pt x="482069" y="11155"/>
                  <a:pt x="485178" y="23650"/>
                  <a:pt x="487988" y="36564"/>
                </a:cubicBezTo>
                <a:cubicBezTo>
                  <a:pt x="357295" y="207195"/>
                  <a:pt x="81439" y="163610"/>
                  <a:pt x="-469" y="102808"/>
                </a:cubicBezTo>
                <a:cubicBezTo>
                  <a:pt x="-469" y="102808"/>
                  <a:pt x="16989" y="50195"/>
                  <a:pt x="193360" y="17373"/>
                </a:cubicBezTo>
                <a:cubicBezTo>
                  <a:pt x="222117" y="12052"/>
                  <a:pt x="249918" y="8046"/>
                  <a:pt x="276344" y="5116"/>
                </a:cubicBezTo>
                <a:cubicBezTo>
                  <a:pt x="256076" y="12410"/>
                  <a:pt x="238319" y="19465"/>
                  <a:pt x="223911" y="26101"/>
                </a:cubicBezTo>
                <a:close/>
              </a:path>
            </a:pathLst>
          </a:custGeom>
          <a:solidFill>
            <a:srgbClr val="592F25"/>
          </a:solidFill>
          <a:ln w="5972" cap="flat">
            <a:noFill/>
            <a:prstDash val="solid"/>
            <a:miter/>
          </a:ln>
        </p:spPr>
        <p:txBody>
          <a:bodyPr rtlCol="0" anchor="ctr"/>
          <a:lstStyle/>
          <a:p>
            <a:endParaRPr lang="fr-FR"/>
          </a:p>
        </p:txBody>
      </p:sp>
      <p:sp>
        <p:nvSpPr>
          <p:cNvPr id="108" name="Graphique 2">
            <a:extLst>
              <a:ext uri="{FF2B5EF4-FFF2-40B4-BE49-F238E27FC236}">
                <a16:creationId xmlns:a16="http://schemas.microsoft.com/office/drawing/2014/main" id="{4EBEC409-D49C-4C9E-A1B8-ED92FBAB9177}"/>
              </a:ext>
            </a:extLst>
          </p:cNvPr>
          <p:cNvSpPr/>
          <p:nvPr/>
        </p:nvSpPr>
        <p:spPr>
          <a:xfrm>
            <a:off x="6977899" y="4287848"/>
            <a:ext cx="128562" cy="430165"/>
          </a:xfrm>
          <a:custGeom>
            <a:avLst/>
            <a:gdLst>
              <a:gd name="connsiteX0" fmla="*/ -226 w 128562"/>
              <a:gd name="connsiteY0" fmla="*/ 11878 h 430165"/>
              <a:gd name="connsiteX1" fmla="*/ 23689 w 128562"/>
              <a:gd name="connsiteY1" fmla="*/ 293772 h 430165"/>
              <a:gd name="connsiteX2" fmla="*/ 26738 w 128562"/>
              <a:gd name="connsiteY2" fmla="*/ 336100 h 430165"/>
              <a:gd name="connsiteX3" fmla="*/ 28531 w 128562"/>
              <a:gd name="connsiteY3" fmla="*/ 364200 h 430165"/>
              <a:gd name="connsiteX4" fmla="*/ 49756 w 128562"/>
              <a:gd name="connsiteY4" fmla="*/ 343873 h 430165"/>
              <a:gd name="connsiteX5" fmla="*/ 67274 w 128562"/>
              <a:gd name="connsiteY5" fmla="*/ 331916 h 430165"/>
              <a:gd name="connsiteX6" fmla="*/ 85209 w 128562"/>
              <a:gd name="connsiteY6" fmla="*/ 328687 h 430165"/>
              <a:gd name="connsiteX7" fmla="*/ 100814 w 128562"/>
              <a:gd name="connsiteY7" fmla="*/ 336997 h 430165"/>
              <a:gd name="connsiteX8" fmla="*/ 109662 w 128562"/>
              <a:gd name="connsiteY8" fmla="*/ 350988 h 430165"/>
              <a:gd name="connsiteX9" fmla="*/ 107450 w 128562"/>
              <a:gd name="connsiteY9" fmla="*/ 369820 h 430165"/>
              <a:gd name="connsiteX10" fmla="*/ 96868 w 128562"/>
              <a:gd name="connsiteY10" fmla="*/ 390566 h 430165"/>
              <a:gd name="connsiteX11" fmla="*/ 82220 w 128562"/>
              <a:gd name="connsiteY11" fmla="*/ 410416 h 430165"/>
              <a:gd name="connsiteX12" fmla="*/ 62610 w 128562"/>
              <a:gd name="connsiteY12" fmla="*/ 427933 h 430165"/>
              <a:gd name="connsiteX13" fmla="*/ 63686 w 128562"/>
              <a:gd name="connsiteY13" fmla="*/ 429846 h 430165"/>
              <a:gd name="connsiteX14" fmla="*/ 89035 w 128562"/>
              <a:gd name="connsiteY14" fmla="*/ 416454 h 430165"/>
              <a:gd name="connsiteX15" fmla="*/ 108765 w 128562"/>
              <a:gd name="connsiteY15" fmla="*/ 397681 h 430165"/>
              <a:gd name="connsiteX16" fmla="*/ 123652 w 128562"/>
              <a:gd name="connsiteY16" fmla="*/ 374424 h 430165"/>
              <a:gd name="connsiteX17" fmla="*/ 127299 w 128562"/>
              <a:gd name="connsiteY17" fmla="*/ 346085 h 430165"/>
              <a:gd name="connsiteX18" fmla="*/ 112113 w 128562"/>
              <a:gd name="connsiteY18" fmla="*/ 322170 h 430165"/>
              <a:gd name="connsiteX19" fmla="*/ 86285 w 128562"/>
              <a:gd name="connsiteY19" fmla="*/ 310213 h 430165"/>
              <a:gd name="connsiteX20" fmla="*/ 58424 w 128562"/>
              <a:gd name="connsiteY20" fmla="*/ 315654 h 430165"/>
              <a:gd name="connsiteX21" fmla="*/ 35766 w 128562"/>
              <a:gd name="connsiteY21" fmla="*/ 331856 h 430165"/>
              <a:gd name="connsiteX22" fmla="*/ 44972 w 128562"/>
              <a:gd name="connsiteY22" fmla="*/ 335024 h 430165"/>
              <a:gd name="connsiteX23" fmla="*/ 40668 w 128562"/>
              <a:gd name="connsiteY23" fmla="*/ 270933 h 430165"/>
              <a:gd name="connsiteX24" fmla="*/ 32537 w 128562"/>
              <a:gd name="connsiteY24" fmla="*/ 124396 h 430165"/>
              <a:gd name="connsiteX25" fmla="*/ 27993 w 128562"/>
              <a:gd name="connsiteY25" fmla="*/ 48407 h 430165"/>
              <a:gd name="connsiteX26" fmla="*/ 19623 w 128562"/>
              <a:gd name="connsiteY26" fmla="*/ 4166 h 430165"/>
              <a:gd name="connsiteX27" fmla="*/ 3959 w 128562"/>
              <a:gd name="connsiteY27" fmla="*/ 2001 h 430165"/>
              <a:gd name="connsiteX28" fmla="*/ -405 w 128562"/>
              <a:gd name="connsiteY28" fmla="*/ 12117 h 430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28562" h="430165">
                <a:moveTo>
                  <a:pt x="-226" y="11878"/>
                </a:moveTo>
                <a:cubicBezTo>
                  <a:pt x="9280" y="105563"/>
                  <a:pt x="15678" y="199668"/>
                  <a:pt x="23689" y="293772"/>
                </a:cubicBezTo>
                <a:cubicBezTo>
                  <a:pt x="24944" y="307523"/>
                  <a:pt x="26259" y="321752"/>
                  <a:pt x="26738" y="336100"/>
                </a:cubicBezTo>
                <a:lnTo>
                  <a:pt x="28531" y="364200"/>
                </a:lnTo>
                <a:lnTo>
                  <a:pt x="49756" y="343873"/>
                </a:lnTo>
                <a:cubicBezTo>
                  <a:pt x="54837" y="338875"/>
                  <a:pt x="60756" y="334827"/>
                  <a:pt x="67274" y="331916"/>
                </a:cubicBezTo>
                <a:cubicBezTo>
                  <a:pt x="72833" y="329112"/>
                  <a:pt x="79051" y="327994"/>
                  <a:pt x="85209" y="328687"/>
                </a:cubicBezTo>
                <a:cubicBezTo>
                  <a:pt x="91128" y="329745"/>
                  <a:pt x="96628" y="332657"/>
                  <a:pt x="100814" y="336997"/>
                </a:cubicBezTo>
                <a:cubicBezTo>
                  <a:pt x="105298" y="340501"/>
                  <a:pt x="108407" y="345445"/>
                  <a:pt x="109662" y="350988"/>
                </a:cubicBezTo>
                <a:cubicBezTo>
                  <a:pt x="110559" y="357349"/>
                  <a:pt x="109782" y="363836"/>
                  <a:pt x="107450" y="369820"/>
                </a:cubicBezTo>
                <a:cubicBezTo>
                  <a:pt x="104699" y="377108"/>
                  <a:pt x="101172" y="384067"/>
                  <a:pt x="96868" y="390566"/>
                </a:cubicBezTo>
                <a:cubicBezTo>
                  <a:pt x="92384" y="397466"/>
                  <a:pt x="87481" y="404096"/>
                  <a:pt x="82220" y="410416"/>
                </a:cubicBezTo>
                <a:cubicBezTo>
                  <a:pt x="76720" y="417333"/>
                  <a:pt x="70083" y="423257"/>
                  <a:pt x="62610" y="427933"/>
                </a:cubicBezTo>
                <a:cubicBezTo>
                  <a:pt x="61295" y="428710"/>
                  <a:pt x="62012" y="430205"/>
                  <a:pt x="63686" y="429846"/>
                </a:cubicBezTo>
                <a:cubicBezTo>
                  <a:pt x="72893" y="427030"/>
                  <a:pt x="81503" y="422486"/>
                  <a:pt x="89035" y="416454"/>
                </a:cubicBezTo>
                <a:cubicBezTo>
                  <a:pt x="96270" y="410918"/>
                  <a:pt x="102906" y="404628"/>
                  <a:pt x="108765" y="397681"/>
                </a:cubicBezTo>
                <a:cubicBezTo>
                  <a:pt x="114863" y="390710"/>
                  <a:pt x="119885" y="382871"/>
                  <a:pt x="123652" y="374424"/>
                </a:cubicBezTo>
                <a:cubicBezTo>
                  <a:pt x="127837" y="365599"/>
                  <a:pt x="129093" y="355681"/>
                  <a:pt x="127299" y="346085"/>
                </a:cubicBezTo>
                <a:cubicBezTo>
                  <a:pt x="125027" y="336662"/>
                  <a:pt x="119646" y="328257"/>
                  <a:pt x="112113" y="322170"/>
                </a:cubicBezTo>
                <a:cubicBezTo>
                  <a:pt x="104939" y="315630"/>
                  <a:pt x="95911" y="311451"/>
                  <a:pt x="86285" y="310213"/>
                </a:cubicBezTo>
                <a:cubicBezTo>
                  <a:pt x="76660" y="309448"/>
                  <a:pt x="67034" y="311331"/>
                  <a:pt x="58424" y="315654"/>
                </a:cubicBezTo>
                <a:cubicBezTo>
                  <a:pt x="49995" y="319725"/>
                  <a:pt x="42342" y="325208"/>
                  <a:pt x="35766" y="331856"/>
                </a:cubicBezTo>
                <a:lnTo>
                  <a:pt x="44972" y="335024"/>
                </a:lnTo>
                <a:lnTo>
                  <a:pt x="40668" y="270933"/>
                </a:lnTo>
                <a:cubicBezTo>
                  <a:pt x="37559" y="222147"/>
                  <a:pt x="35227" y="173242"/>
                  <a:pt x="32537" y="124396"/>
                </a:cubicBezTo>
                <a:lnTo>
                  <a:pt x="27993" y="48407"/>
                </a:lnTo>
                <a:cubicBezTo>
                  <a:pt x="27096" y="32863"/>
                  <a:pt x="27575" y="17438"/>
                  <a:pt x="19623" y="4166"/>
                </a:cubicBezTo>
                <a:cubicBezTo>
                  <a:pt x="15916" y="-755"/>
                  <a:pt x="8862" y="-1724"/>
                  <a:pt x="3959" y="2001"/>
                </a:cubicBezTo>
                <a:cubicBezTo>
                  <a:pt x="850" y="4375"/>
                  <a:pt x="-824" y="8213"/>
                  <a:pt x="-405" y="12117"/>
                </a:cubicBezTo>
                <a:close/>
              </a:path>
            </a:pathLst>
          </a:custGeom>
          <a:solidFill>
            <a:srgbClr val="44221B"/>
          </a:solidFill>
          <a:ln w="5972" cap="flat">
            <a:noFill/>
            <a:prstDash val="solid"/>
            <a:miter/>
          </a:ln>
        </p:spPr>
        <p:txBody>
          <a:bodyPr rtlCol="0" anchor="ctr"/>
          <a:lstStyle/>
          <a:p>
            <a:endParaRPr lang="fr-FR"/>
          </a:p>
        </p:txBody>
      </p:sp>
      <p:sp>
        <p:nvSpPr>
          <p:cNvPr id="109" name="Graphique 2">
            <a:extLst>
              <a:ext uri="{FF2B5EF4-FFF2-40B4-BE49-F238E27FC236}">
                <a16:creationId xmlns:a16="http://schemas.microsoft.com/office/drawing/2014/main" id="{4EBEC409-D49C-4C9E-A1B8-ED92FBAB9177}"/>
              </a:ext>
            </a:extLst>
          </p:cNvPr>
          <p:cNvSpPr/>
          <p:nvPr/>
        </p:nvSpPr>
        <p:spPr>
          <a:xfrm>
            <a:off x="5808341" y="3161055"/>
            <a:ext cx="1882516" cy="823800"/>
          </a:xfrm>
          <a:custGeom>
            <a:avLst/>
            <a:gdLst>
              <a:gd name="connsiteX0" fmla="*/ 1882048 w 1882516"/>
              <a:gd name="connsiteY0" fmla="*/ 733438 h 823800"/>
              <a:gd name="connsiteX1" fmla="*/ 876019 w 1882516"/>
              <a:gd name="connsiteY1" fmla="*/ 36 h 823800"/>
              <a:gd name="connsiteX2" fmla="*/ -94 w 1882516"/>
              <a:gd name="connsiteY2" fmla="*/ 743781 h 823800"/>
              <a:gd name="connsiteX3" fmla="*/ 787714 w 1882516"/>
              <a:gd name="connsiteY3" fmla="*/ 823536 h 823800"/>
              <a:gd name="connsiteX4" fmla="*/ 1765643 w 1882516"/>
              <a:gd name="connsiteY4" fmla="*/ 788022 h 823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82516" h="823800">
                <a:moveTo>
                  <a:pt x="1882048" y="733438"/>
                </a:moveTo>
                <a:cubicBezTo>
                  <a:pt x="1809347" y="511689"/>
                  <a:pt x="1546047" y="15998"/>
                  <a:pt x="876019" y="36"/>
                </a:cubicBezTo>
                <a:cubicBezTo>
                  <a:pt x="205991" y="-15928"/>
                  <a:pt x="-10796" y="609859"/>
                  <a:pt x="-94" y="743781"/>
                </a:cubicBezTo>
                <a:lnTo>
                  <a:pt x="787714" y="823536"/>
                </a:lnTo>
                <a:lnTo>
                  <a:pt x="1765643" y="788022"/>
                </a:lnTo>
                <a:close/>
              </a:path>
            </a:pathLst>
          </a:custGeom>
          <a:solidFill>
            <a:srgbClr val="0A315B"/>
          </a:solidFill>
          <a:ln w="5972" cap="flat">
            <a:noFill/>
            <a:prstDash val="solid"/>
            <a:miter/>
          </a:ln>
        </p:spPr>
        <p:txBody>
          <a:bodyPr rtlCol="0" anchor="ctr"/>
          <a:lstStyle/>
          <a:p>
            <a:endParaRPr lang="fr-FR"/>
          </a:p>
        </p:txBody>
      </p:sp>
      <p:sp>
        <p:nvSpPr>
          <p:cNvPr id="110" name="Graphique 2">
            <a:extLst>
              <a:ext uri="{FF2B5EF4-FFF2-40B4-BE49-F238E27FC236}">
                <a16:creationId xmlns:a16="http://schemas.microsoft.com/office/drawing/2014/main" id="{4EBEC409-D49C-4C9E-A1B8-ED92FBAB9177}"/>
              </a:ext>
            </a:extLst>
          </p:cNvPr>
          <p:cNvSpPr/>
          <p:nvPr/>
        </p:nvSpPr>
        <p:spPr>
          <a:xfrm>
            <a:off x="6520097" y="4052152"/>
            <a:ext cx="887075" cy="318662"/>
          </a:xfrm>
          <a:custGeom>
            <a:avLst/>
            <a:gdLst>
              <a:gd name="connsiteX0" fmla="*/ 580557 w 887075"/>
              <a:gd name="connsiteY0" fmla="*/ 13689 h 318662"/>
              <a:gd name="connsiteX1" fmla="*/ 871897 w 887075"/>
              <a:gd name="connsiteY1" fmla="*/ 275973 h 318662"/>
              <a:gd name="connsiteX2" fmla="*/ 541636 w 887075"/>
              <a:gd name="connsiteY2" fmla="*/ 179238 h 318662"/>
              <a:gd name="connsiteX3" fmla="*/ 653198 w 887075"/>
              <a:gd name="connsiteY3" fmla="*/ 313997 h 318662"/>
              <a:gd name="connsiteX4" fmla="*/ 385952 w 887075"/>
              <a:gd name="connsiteY4" fmla="*/ 217801 h 318662"/>
              <a:gd name="connsiteX5" fmla="*/ 331008 w 887075"/>
              <a:gd name="connsiteY5" fmla="*/ 256244 h 318662"/>
              <a:gd name="connsiteX6" fmla="*/ 1285 w 887075"/>
              <a:gd name="connsiteY6" fmla="*/ 14586 h 318662"/>
              <a:gd name="connsiteX7" fmla="*/ 580557 w 887075"/>
              <a:gd name="connsiteY7" fmla="*/ 13689 h 318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7075" h="318662">
                <a:moveTo>
                  <a:pt x="580557" y="13689"/>
                </a:moveTo>
                <a:cubicBezTo>
                  <a:pt x="686021" y="50757"/>
                  <a:pt x="951653" y="209191"/>
                  <a:pt x="871897" y="275973"/>
                </a:cubicBezTo>
                <a:cubicBezTo>
                  <a:pt x="792142" y="342755"/>
                  <a:pt x="541636" y="179238"/>
                  <a:pt x="541636" y="179238"/>
                </a:cubicBezTo>
                <a:cubicBezTo>
                  <a:pt x="645187" y="237590"/>
                  <a:pt x="691102" y="291159"/>
                  <a:pt x="653198" y="313997"/>
                </a:cubicBezTo>
                <a:cubicBezTo>
                  <a:pt x="615293" y="336836"/>
                  <a:pt x="480176" y="265690"/>
                  <a:pt x="385952" y="217801"/>
                </a:cubicBezTo>
                <a:cubicBezTo>
                  <a:pt x="480176" y="265630"/>
                  <a:pt x="447711" y="307481"/>
                  <a:pt x="331008" y="256244"/>
                </a:cubicBezTo>
                <a:cubicBezTo>
                  <a:pt x="214304" y="205006"/>
                  <a:pt x="40087" y="47469"/>
                  <a:pt x="1285" y="14586"/>
                </a:cubicBezTo>
                <a:cubicBezTo>
                  <a:pt x="-37517" y="-18296"/>
                  <a:pt x="580557" y="13689"/>
                  <a:pt x="580557" y="13689"/>
                </a:cubicBezTo>
                <a:close/>
              </a:path>
            </a:pathLst>
          </a:custGeom>
          <a:solidFill>
            <a:srgbClr val="260801"/>
          </a:solidFill>
          <a:ln w="5972" cap="flat">
            <a:noFill/>
            <a:prstDash val="solid"/>
            <a:miter/>
          </a:ln>
        </p:spPr>
        <p:txBody>
          <a:bodyPr rtlCol="0" anchor="ctr"/>
          <a:lstStyle/>
          <a:p>
            <a:endParaRPr lang="fr-FR"/>
          </a:p>
        </p:txBody>
      </p:sp>
      <p:sp>
        <p:nvSpPr>
          <p:cNvPr id="111" name="Graphique 2">
            <a:extLst>
              <a:ext uri="{FF2B5EF4-FFF2-40B4-BE49-F238E27FC236}">
                <a16:creationId xmlns:a16="http://schemas.microsoft.com/office/drawing/2014/main" id="{4EBEC409-D49C-4C9E-A1B8-ED92FBAB9177}"/>
              </a:ext>
            </a:extLst>
          </p:cNvPr>
          <p:cNvSpPr/>
          <p:nvPr/>
        </p:nvSpPr>
        <p:spPr>
          <a:xfrm>
            <a:off x="5804857" y="3819544"/>
            <a:ext cx="1968929" cy="327763"/>
          </a:xfrm>
          <a:custGeom>
            <a:avLst/>
            <a:gdLst>
              <a:gd name="connsiteX0" fmla="*/ 95103 w 1968929"/>
              <a:gd name="connsiteY0" fmla="*/ 287789 h 327763"/>
              <a:gd name="connsiteX1" fmla="*/ 1121100 w 1968929"/>
              <a:gd name="connsiteY1" fmla="*/ 283903 h 327763"/>
              <a:gd name="connsiteX2" fmla="*/ 1923197 w 1968929"/>
              <a:gd name="connsiteY2" fmla="*/ 327308 h 327763"/>
              <a:gd name="connsiteX3" fmla="*/ 1949204 w 1968929"/>
              <a:gd name="connsiteY3" fmla="*/ 84694 h 327763"/>
              <a:gd name="connsiteX4" fmla="*/ 3390 w 1968929"/>
              <a:gd name="connsiteY4" fmla="*/ 85292 h 327763"/>
              <a:gd name="connsiteX5" fmla="*/ 95103 w 1968929"/>
              <a:gd name="connsiteY5" fmla="*/ 287789 h 3277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68929" h="327763">
                <a:moveTo>
                  <a:pt x="95103" y="287789"/>
                </a:moveTo>
                <a:cubicBezTo>
                  <a:pt x="233030" y="282887"/>
                  <a:pt x="833228" y="273141"/>
                  <a:pt x="1121100" y="283903"/>
                </a:cubicBezTo>
                <a:cubicBezTo>
                  <a:pt x="1408973" y="294665"/>
                  <a:pt x="1898326" y="330417"/>
                  <a:pt x="1923197" y="327308"/>
                </a:cubicBezTo>
                <a:cubicBezTo>
                  <a:pt x="1948069" y="324199"/>
                  <a:pt x="1994941" y="245819"/>
                  <a:pt x="1949204" y="84694"/>
                </a:cubicBezTo>
                <a:cubicBezTo>
                  <a:pt x="1775823" y="56295"/>
                  <a:pt x="730395" y="-91736"/>
                  <a:pt x="3390" y="85292"/>
                </a:cubicBezTo>
                <a:cubicBezTo>
                  <a:pt x="-8568" y="140296"/>
                  <a:pt x="3390" y="290240"/>
                  <a:pt x="95103" y="287789"/>
                </a:cubicBezTo>
                <a:close/>
              </a:path>
            </a:pathLst>
          </a:custGeom>
          <a:solidFill>
            <a:srgbClr val="0E4580"/>
          </a:solidFill>
          <a:ln w="5972" cap="flat">
            <a:noFill/>
            <a:prstDash val="solid"/>
            <a:miter/>
          </a:ln>
        </p:spPr>
        <p:txBody>
          <a:bodyPr rtlCol="0" anchor="ctr"/>
          <a:lstStyle/>
          <a:p>
            <a:endParaRPr lang="fr-FR"/>
          </a:p>
        </p:txBody>
      </p:sp>
      <p:sp>
        <p:nvSpPr>
          <p:cNvPr id="112" name="Graphique 2">
            <a:extLst>
              <a:ext uri="{FF2B5EF4-FFF2-40B4-BE49-F238E27FC236}">
                <a16:creationId xmlns:a16="http://schemas.microsoft.com/office/drawing/2014/main" id="{4EBEC409-D49C-4C9E-A1B8-ED92FBAB9177}"/>
              </a:ext>
            </a:extLst>
          </p:cNvPr>
          <p:cNvSpPr/>
          <p:nvPr/>
        </p:nvSpPr>
        <p:spPr>
          <a:xfrm>
            <a:off x="6621634" y="5777974"/>
            <a:ext cx="580348" cy="458383"/>
          </a:xfrm>
          <a:custGeom>
            <a:avLst/>
            <a:gdLst>
              <a:gd name="connsiteX0" fmla="*/ 580348 w 580348"/>
              <a:gd name="connsiteY0" fmla="*/ 105045 h 458383"/>
              <a:gd name="connsiteX1" fmla="*/ 468189 w 580348"/>
              <a:gd name="connsiteY1" fmla="*/ 0 h 458383"/>
              <a:gd name="connsiteX2" fmla="*/ 105284 w 580348"/>
              <a:gd name="connsiteY2" fmla="*/ 19132 h 458383"/>
              <a:gd name="connsiteX3" fmla="*/ 0 w 580348"/>
              <a:gd name="connsiteY3" fmla="*/ 136553 h 458383"/>
              <a:gd name="connsiteX4" fmla="*/ 298216 w 580348"/>
              <a:gd name="connsiteY4" fmla="*/ 458384 h 458383"/>
              <a:gd name="connsiteX5" fmla="*/ 580348 w 580348"/>
              <a:gd name="connsiteY5" fmla="*/ 105045 h 458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80348" h="458383">
                <a:moveTo>
                  <a:pt x="580348" y="105045"/>
                </a:moveTo>
                <a:lnTo>
                  <a:pt x="468189" y="0"/>
                </a:lnTo>
                <a:lnTo>
                  <a:pt x="105284" y="19132"/>
                </a:lnTo>
                <a:lnTo>
                  <a:pt x="0" y="136553"/>
                </a:lnTo>
                <a:lnTo>
                  <a:pt x="298216" y="458384"/>
                </a:lnTo>
                <a:lnTo>
                  <a:pt x="580348" y="105045"/>
                </a:lnTo>
                <a:close/>
              </a:path>
            </a:pathLst>
          </a:custGeom>
          <a:solidFill>
            <a:srgbClr val="D9042B"/>
          </a:solidFill>
          <a:ln w="5972" cap="flat">
            <a:noFill/>
            <a:prstDash val="solid"/>
            <a:miter/>
          </a:ln>
        </p:spPr>
        <p:txBody>
          <a:bodyPr rtlCol="0" anchor="ctr"/>
          <a:lstStyle/>
          <a:p>
            <a:endParaRPr lang="fr-FR"/>
          </a:p>
        </p:txBody>
      </p:sp>
      <p:sp>
        <p:nvSpPr>
          <p:cNvPr id="113" name="Graphique 2">
            <a:extLst>
              <a:ext uri="{FF2B5EF4-FFF2-40B4-BE49-F238E27FC236}">
                <a16:creationId xmlns:a16="http://schemas.microsoft.com/office/drawing/2014/main" id="{4EBEC409-D49C-4C9E-A1B8-ED92FBAB9177}"/>
              </a:ext>
            </a:extLst>
          </p:cNvPr>
          <p:cNvSpPr/>
          <p:nvPr/>
        </p:nvSpPr>
        <p:spPr>
          <a:xfrm>
            <a:off x="6670420" y="5818689"/>
            <a:ext cx="484749" cy="359496"/>
          </a:xfrm>
          <a:custGeom>
            <a:avLst/>
            <a:gdLst>
              <a:gd name="connsiteX0" fmla="*/ -469 w 484749"/>
              <a:gd name="connsiteY0" fmla="*/ 94976 h 359496"/>
              <a:gd name="connsiteX1" fmla="*/ 69481 w 484749"/>
              <a:gd name="connsiteY1" fmla="*/ 14383 h 359496"/>
              <a:gd name="connsiteX2" fmla="*/ 116055 w 484749"/>
              <a:gd name="connsiteY2" fmla="*/ 12410 h 359496"/>
              <a:gd name="connsiteX3" fmla="*/ 45387 w 484749"/>
              <a:gd name="connsiteY3" fmla="*/ 141549 h 359496"/>
              <a:gd name="connsiteX4" fmla="*/ 174168 w 484749"/>
              <a:gd name="connsiteY4" fmla="*/ 283184 h 359496"/>
              <a:gd name="connsiteX5" fmla="*/ 318552 w 484749"/>
              <a:gd name="connsiteY5" fmla="*/ 277982 h 359496"/>
              <a:gd name="connsiteX6" fmla="*/ 249021 w 484749"/>
              <a:gd name="connsiteY6" fmla="*/ 359232 h 359496"/>
              <a:gd name="connsiteX7" fmla="*/ 70498 w 484749"/>
              <a:gd name="connsiteY7" fmla="*/ 177780 h 359496"/>
              <a:gd name="connsiteX8" fmla="*/ 134230 w 484749"/>
              <a:gd name="connsiteY8" fmla="*/ 241991 h 359496"/>
              <a:gd name="connsiteX9" fmla="*/ 247406 w 484749"/>
              <a:gd name="connsiteY9" fmla="*/ 251078 h 359496"/>
              <a:gd name="connsiteX10" fmla="*/ 354305 w 484749"/>
              <a:gd name="connsiteY10" fmla="*/ 215206 h 359496"/>
              <a:gd name="connsiteX11" fmla="*/ 70498 w 484749"/>
              <a:gd name="connsiteY11" fmla="*/ 177780 h 359496"/>
              <a:gd name="connsiteX12" fmla="*/ 417260 w 484749"/>
              <a:gd name="connsiteY12" fmla="*/ 7866 h 359496"/>
              <a:gd name="connsiteX13" fmla="*/ 419532 w 484749"/>
              <a:gd name="connsiteY13" fmla="*/ 79610 h 359496"/>
              <a:gd name="connsiteX14" fmla="*/ 325966 w 484749"/>
              <a:gd name="connsiteY14" fmla="*/ 84692 h 359496"/>
              <a:gd name="connsiteX15" fmla="*/ 218350 w 484749"/>
              <a:gd name="connsiteY15" fmla="*/ 21857 h 359496"/>
              <a:gd name="connsiteX16" fmla="*/ 125202 w 484749"/>
              <a:gd name="connsiteY16" fmla="*/ 78355 h 359496"/>
              <a:gd name="connsiteX17" fmla="*/ 413194 w 484749"/>
              <a:gd name="connsiteY17" fmla="*/ 160860 h 359496"/>
              <a:gd name="connsiteX18" fmla="*/ 484281 w 484749"/>
              <a:gd name="connsiteY18" fmla="*/ 68968 h 359496"/>
              <a:gd name="connsiteX19" fmla="*/ 305339 w 484749"/>
              <a:gd name="connsiteY19" fmla="*/ 2366 h 359496"/>
              <a:gd name="connsiteX20" fmla="*/ 354962 w 484749"/>
              <a:gd name="connsiteY20" fmla="*/ -264 h 359496"/>
              <a:gd name="connsiteX21" fmla="*/ 346114 w 484749"/>
              <a:gd name="connsiteY21" fmla="*/ 37281 h 359496"/>
              <a:gd name="connsiteX22" fmla="*/ 305339 w 484749"/>
              <a:gd name="connsiteY22" fmla="*/ 2366 h 3594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84749" h="359496">
                <a:moveTo>
                  <a:pt x="-469" y="94976"/>
                </a:moveTo>
                <a:lnTo>
                  <a:pt x="69481" y="14383"/>
                </a:lnTo>
                <a:lnTo>
                  <a:pt x="116055" y="12410"/>
                </a:lnTo>
                <a:cubicBezTo>
                  <a:pt x="46045" y="51092"/>
                  <a:pt x="31218" y="99220"/>
                  <a:pt x="45387" y="141549"/>
                </a:cubicBezTo>
                <a:close/>
                <a:moveTo>
                  <a:pt x="174168" y="283184"/>
                </a:moveTo>
                <a:cubicBezTo>
                  <a:pt x="232579" y="295798"/>
                  <a:pt x="268212" y="296456"/>
                  <a:pt x="318552" y="277982"/>
                </a:cubicBezTo>
                <a:lnTo>
                  <a:pt x="249021" y="359232"/>
                </a:lnTo>
                <a:close/>
                <a:moveTo>
                  <a:pt x="70498" y="177780"/>
                </a:moveTo>
                <a:lnTo>
                  <a:pt x="134230" y="241991"/>
                </a:lnTo>
                <a:cubicBezTo>
                  <a:pt x="141465" y="206119"/>
                  <a:pt x="237541" y="222620"/>
                  <a:pt x="247406" y="251078"/>
                </a:cubicBezTo>
                <a:cubicBezTo>
                  <a:pt x="287942" y="262019"/>
                  <a:pt x="354484" y="236072"/>
                  <a:pt x="354305" y="215206"/>
                </a:cubicBezTo>
                <a:cubicBezTo>
                  <a:pt x="351435" y="165285"/>
                  <a:pt x="122632" y="219332"/>
                  <a:pt x="70498" y="177780"/>
                </a:cubicBezTo>
                <a:close/>
                <a:moveTo>
                  <a:pt x="417260" y="7866"/>
                </a:moveTo>
                <a:lnTo>
                  <a:pt x="419532" y="79610"/>
                </a:lnTo>
                <a:lnTo>
                  <a:pt x="325966" y="84692"/>
                </a:lnTo>
                <a:cubicBezTo>
                  <a:pt x="324651" y="37401"/>
                  <a:pt x="287583" y="16177"/>
                  <a:pt x="218350" y="21857"/>
                </a:cubicBezTo>
                <a:cubicBezTo>
                  <a:pt x="169803" y="25444"/>
                  <a:pt x="124126" y="46967"/>
                  <a:pt x="125202" y="78355"/>
                </a:cubicBezTo>
                <a:cubicBezTo>
                  <a:pt x="129268" y="152789"/>
                  <a:pt x="386649" y="58147"/>
                  <a:pt x="413194" y="160860"/>
                </a:cubicBezTo>
                <a:lnTo>
                  <a:pt x="484281" y="68968"/>
                </a:lnTo>
                <a:close/>
                <a:moveTo>
                  <a:pt x="305339" y="2366"/>
                </a:moveTo>
                <a:lnTo>
                  <a:pt x="354962" y="-264"/>
                </a:lnTo>
                <a:lnTo>
                  <a:pt x="346114" y="37281"/>
                </a:lnTo>
                <a:cubicBezTo>
                  <a:pt x="335771" y="15400"/>
                  <a:pt x="319927" y="8105"/>
                  <a:pt x="305339" y="2366"/>
                </a:cubicBezTo>
                <a:close/>
              </a:path>
            </a:pathLst>
          </a:custGeom>
          <a:solidFill>
            <a:srgbClr val="F2B602"/>
          </a:solidFill>
          <a:ln w="5972" cap="flat">
            <a:noFill/>
            <a:prstDash val="solid"/>
            <a:miter/>
          </a:ln>
        </p:spPr>
        <p:txBody>
          <a:bodyPr rtlCol="0" anchor="ctr"/>
          <a:lstStyle/>
          <a:p>
            <a:endParaRPr lang="fr-FR"/>
          </a:p>
        </p:txBody>
      </p:sp>
      <p:sp>
        <p:nvSpPr>
          <p:cNvPr id="114" name="Graphique 2">
            <a:extLst>
              <a:ext uri="{FF2B5EF4-FFF2-40B4-BE49-F238E27FC236}">
                <a16:creationId xmlns:a16="http://schemas.microsoft.com/office/drawing/2014/main" id="{4EBEC409-D49C-4C9E-A1B8-ED92FBAB9177}"/>
              </a:ext>
            </a:extLst>
          </p:cNvPr>
          <p:cNvSpPr/>
          <p:nvPr/>
        </p:nvSpPr>
        <p:spPr>
          <a:xfrm>
            <a:off x="6544330" y="5329276"/>
            <a:ext cx="1149438" cy="1211626"/>
          </a:xfrm>
          <a:custGeom>
            <a:avLst/>
            <a:gdLst>
              <a:gd name="connsiteX0" fmla="*/ 986429 w 1149438"/>
              <a:gd name="connsiteY0" fmla="*/ -264 h 1211626"/>
              <a:gd name="connsiteX1" fmla="*/ 906733 w 1149438"/>
              <a:gd name="connsiteY1" fmla="*/ 1083547 h 1211626"/>
              <a:gd name="connsiteX2" fmla="*/ -469 w 1149438"/>
              <a:gd name="connsiteY2" fmla="*/ 1067942 h 1211626"/>
              <a:gd name="connsiteX3" fmla="*/ 79347 w 1149438"/>
              <a:gd name="connsiteY3" fmla="*/ 459913 h 1211626"/>
              <a:gd name="connsiteX4" fmla="*/ 547236 w 1149438"/>
              <a:gd name="connsiteY4" fmla="*/ 563523 h 1211626"/>
              <a:gd name="connsiteX5" fmla="*/ 986429 w 1149438"/>
              <a:gd name="connsiteY5" fmla="*/ -264 h 12116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49438" h="1211626">
                <a:moveTo>
                  <a:pt x="986429" y="-264"/>
                </a:moveTo>
                <a:cubicBezTo>
                  <a:pt x="1125193" y="285934"/>
                  <a:pt x="1303298" y="787125"/>
                  <a:pt x="906733" y="1083547"/>
                </a:cubicBezTo>
                <a:cubicBezTo>
                  <a:pt x="510169" y="1379969"/>
                  <a:pt x="-469" y="1067942"/>
                  <a:pt x="-469" y="1067942"/>
                </a:cubicBezTo>
                <a:lnTo>
                  <a:pt x="79347" y="459913"/>
                </a:lnTo>
                <a:cubicBezTo>
                  <a:pt x="165081" y="509476"/>
                  <a:pt x="428142" y="618885"/>
                  <a:pt x="547236" y="563523"/>
                </a:cubicBezTo>
                <a:cubicBezTo>
                  <a:pt x="666331" y="508160"/>
                  <a:pt x="986429" y="-264"/>
                  <a:pt x="986429" y="-264"/>
                </a:cubicBezTo>
                <a:close/>
              </a:path>
            </a:pathLst>
          </a:custGeom>
          <a:solidFill>
            <a:srgbClr val="190501">
              <a:alpha val="9000"/>
            </a:srgbClr>
          </a:solidFill>
          <a:ln w="5972" cap="flat">
            <a:noFill/>
            <a:prstDash val="solid"/>
            <a:miter/>
          </a:ln>
        </p:spPr>
        <p:txBody>
          <a:bodyPr rtlCol="0" anchor="ctr"/>
          <a:lstStyle/>
          <a:p>
            <a:endParaRPr lang="fr-FR"/>
          </a:p>
        </p:txBody>
      </p:sp>
      <p:sp>
        <p:nvSpPr>
          <p:cNvPr id="115" name="Graphique 2">
            <a:extLst>
              <a:ext uri="{FF2B5EF4-FFF2-40B4-BE49-F238E27FC236}">
                <a16:creationId xmlns:a16="http://schemas.microsoft.com/office/drawing/2014/main" id="{4EBEC409-D49C-4C9E-A1B8-ED92FBAB9177}"/>
              </a:ext>
            </a:extLst>
          </p:cNvPr>
          <p:cNvSpPr/>
          <p:nvPr/>
        </p:nvSpPr>
        <p:spPr>
          <a:xfrm>
            <a:off x="7158575" y="4814436"/>
            <a:ext cx="486541" cy="554120"/>
          </a:xfrm>
          <a:custGeom>
            <a:avLst/>
            <a:gdLst>
              <a:gd name="connsiteX0" fmla="*/ 218831 w 486541"/>
              <a:gd name="connsiteY0" fmla="*/ 517326 h 554120"/>
              <a:gd name="connsiteX1" fmla="*/ 220744 w 486541"/>
              <a:gd name="connsiteY1" fmla="*/ 428723 h 554120"/>
              <a:gd name="connsiteX2" fmla="*/ 251 w 486541"/>
              <a:gd name="connsiteY2" fmla="*/ 270647 h 554120"/>
              <a:gd name="connsiteX3" fmla="*/ 123412 w 486541"/>
              <a:gd name="connsiteY3" fmla="*/ 294083 h 554120"/>
              <a:gd name="connsiteX4" fmla="*/ 264926 w 486541"/>
              <a:gd name="connsiteY4" fmla="*/ -7 h 554120"/>
              <a:gd name="connsiteX5" fmla="*/ 235033 w 486541"/>
              <a:gd name="connsiteY5" fmla="*/ 235612 h 554120"/>
              <a:gd name="connsiteX6" fmla="*/ 378043 w 486541"/>
              <a:gd name="connsiteY6" fmla="*/ 37360 h 554120"/>
              <a:gd name="connsiteX7" fmla="*/ 297211 w 486541"/>
              <a:gd name="connsiteY7" fmla="*/ 279735 h 554120"/>
              <a:gd name="connsiteX8" fmla="*/ 454151 w 486541"/>
              <a:gd name="connsiteY8" fmla="*/ 117653 h 554120"/>
              <a:gd name="connsiteX9" fmla="*/ 369254 w 486541"/>
              <a:gd name="connsiteY9" fmla="*/ 315965 h 554120"/>
              <a:gd name="connsiteX10" fmla="*/ 481234 w 486541"/>
              <a:gd name="connsiteY10" fmla="*/ 258391 h 554120"/>
              <a:gd name="connsiteX11" fmla="*/ 327881 w 486541"/>
              <a:gd name="connsiteY11" fmla="*/ 402357 h 554120"/>
              <a:gd name="connsiteX12" fmla="*/ 328898 w 486541"/>
              <a:gd name="connsiteY12" fmla="*/ 553856 h 554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86541" h="554120">
                <a:moveTo>
                  <a:pt x="218831" y="517326"/>
                </a:moveTo>
                <a:lnTo>
                  <a:pt x="220744" y="428723"/>
                </a:lnTo>
                <a:cubicBezTo>
                  <a:pt x="220744" y="428723"/>
                  <a:pt x="-15114" y="311780"/>
                  <a:pt x="251" y="270647"/>
                </a:cubicBezTo>
                <a:cubicBezTo>
                  <a:pt x="15616" y="229514"/>
                  <a:pt x="123412" y="294083"/>
                  <a:pt x="123412" y="294083"/>
                </a:cubicBezTo>
                <a:cubicBezTo>
                  <a:pt x="123412" y="294083"/>
                  <a:pt x="233718" y="-10350"/>
                  <a:pt x="264926" y="-7"/>
                </a:cubicBezTo>
                <a:cubicBezTo>
                  <a:pt x="296135" y="10336"/>
                  <a:pt x="276883" y="148384"/>
                  <a:pt x="235033" y="235612"/>
                </a:cubicBezTo>
                <a:cubicBezTo>
                  <a:pt x="275867" y="142225"/>
                  <a:pt x="348627" y="16016"/>
                  <a:pt x="378043" y="37360"/>
                </a:cubicBezTo>
                <a:cubicBezTo>
                  <a:pt x="407458" y="58704"/>
                  <a:pt x="318794" y="243863"/>
                  <a:pt x="297211" y="279735"/>
                </a:cubicBezTo>
                <a:cubicBezTo>
                  <a:pt x="337866" y="197648"/>
                  <a:pt x="417861" y="79629"/>
                  <a:pt x="454151" y="117653"/>
                </a:cubicBezTo>
                <a:cubicBezTo>
                  <a:pt x="490442" y="155677"/>
                  <a:pt x="369254" y="315965"/>
                  <a:pt x="369254" y="315965"/>
                </a:cubicBezTo>
                <a:cubicBezTo>
                  <a:pt x="369254" y="315965"/>
                  <a:pt x="443927" y="236210"/>
                  <a:pt x="481234" y="258391"/>
                </a:cubicBezTo>
                <a:cubicBezTo>
                  <a:pt x="518541" y="280572"/>
                  <a:pt x="327881" y="402357"/>
                  <a:pt x="327881" y="402357"/>
                </a:cubicBezTo>
                <a:lnTo>
                  <a:pt x="328898" y="553856"/>
                </a:lnTo>
                <a:close/>
              </a:path>
            </a:pathLst>
          </a:custGeom>
          <a:solidFill>
            <a:srgbClr val="512820"/>
          </a:solidFill>
          <a:ln w="5972" cap="flat">
            <a:noFill/>
            <a:prstDash val="solid"/>
            <a:miter/>
          </a:ln>
        </p:spPr>
        <p:txBody>
          <a:bodyPr rtlCol="0" anchor="ctr"/>
          <a:lstStyle/>
          <a:p>
            <a:endParaRPr lang="fr-FR"/>
          </a:p>
        </p:txBody>
      </p:sp>
      <p:sp>
        <p:nvSpPr>
          <p:cNvPr id="116" name="Graphique 2">
            <a:extLst>
              <a:ext uri="{FF2B5EF4-FFF2-40B4-BE49-F238E27FC236}">
                <a16:creationId xmlns:a16="http://schemas.microsoft.com/office/drawing/2014/main" id="{4EBEC409-D49C-4C9E-A1B8-ED92FBAB9177}"/>
              </a:ext>
            </a:extLst>
          </p:cNvPr>
          <p:cNvSpPr/>
          <p:nvPr/>
        </p:nvSpPr>
        <p:spPr>
          <a:xfrm>
            <a:off x="7354438" y="5267397"/>
            <a:ext cx="206508" cy="205984"/>
          </a:xfrm>
          <a:custGeom>
            <a:avLst/>
            <a:gdLst>
              <a:gd name="connsiteX0" fmla="*/ -469 w 206508"/>
              <a:gd name="connsiteY0" fmla="*/ 140294 h 205984"/>
              <a:gd name="connsiteX1" fmla="*/ 23446 w 206508"/>
              <a:gd name="connsiteY1" fmla="*/ -264 h 205984"/>
              <a:gd name="connsiteX2" fmla="*/ 176619 w 206508"/>
              <a:gd name="connsiteY2" fmla="*/ 61615 h 205984"/>
              <a:gd name="connsiteX3" fmla="*/ 205975 w 206508"/>
              <a:gd name="connsiteY3" fmla="*/ 202532 h 205984"/>
              <a:gd name="connsiteX4" fmla="*/ -469 w 206508"/>
              <a:gd name="connsiteY4" fmla="*/ 140294 h 2059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6508" h="205984">
                <a:moveTo>
                  <a:pt x="-469" y="140294"/>
                </a:moveTo>
                <a:lnTo>
                  <a:pt x="23446" y="-264"/>
                </a:lnTo>
                <a:cubicBezTo>
                  <a:pt x="23446" y="-264"/>
                  <a:pt x="121138" y="16177"/>
                  <a:pt x="176619" y="61615"/>
                </a:cubicBezTo>
                <a:cubicBezTo>
                  <a:pt x="176619" y="61615"/>
                  <a:pt x="207649" y="182324"/>
                  <a:pt x="205975" y="202532"/>
                </a:cubicBezTo>
                <a:cubicBezTo>
                  <a:pt x="204300" y="222739"/>
                  <a:pt x="-469" y="140294"/>
                  <a:pt x="-469" y="140294"/>
                </a:cubicBezTo>
                <a:close/>
              </a:path>
            </a:pathLst>
          </a:custGeom>
          <a:solidFill>
            <a:srgbClr val="095289"/>
          </a:solidFill>
          <a:ln w="5972" cap="flat">
            <a:noFill/>
            <a:prstDash val="solid"/>
            <a:miter/>
          </a:ln>
        </p:spPr>
        <p:txBody>
          <a:bodyPr rtlCol="0" anchor="ctr"/>
          <a:lstStyle/>
          <a:p>
            <a:endParaRPr lang="fr-FR"/>
          </a:p>
        </p:txBody>
      </p:sp>
      <p:sp>
        <p:nvSpPr>
          <p:cNvPr id="117" name="Graphique 2">
            <a:extLst>
              <a:ext uri="{FF2B5EF4-FFF2-40B4-BE49-F238E27FC236}">
                <a16:creationId xmlns:a16="http://schemas.microsoft.com/office/drawing/2014/main" id="{4EBEC409-D49C-4C9E-A1B8-ED92FBAB9177}"/>
              </a:ext>
            </a:extLst>
          </p:cNvPr>
          <p:cNvSpPr/>
          <p:nvPr/>
        </p:nvSpPr>
        <p:spPr>
          <a:xfrm>
            <a:off x="7211130" y="5378002"/>
            <a:ext cx="431495" cy="1088594"/>
          </a:xfrm>
          <a:custGeom>
            <a:avLst/>
            <a:gdLst>
              <a:gd name="connsiteX0" fmla="*/ 19679 w 431495"/>
              <a:gd name="connsiteY0" fmla="*/ 393430 h 1088594"/>
              <a:gd name="connsiteX1" fmla="*/ 146188 w 431495"/>
              <a:gd name="connsiteY1" fmla="*/ -264 h 1088594"/>
              <a:gd name="connsiteX2" fmla="*/ 353468 w 431495"/>
              <a:gd name="connsiteY2" fmla="*/ 87801 h 1088594"/>
              <a:gd name="connsiteX3" fmla="*/ 364230 w 431495"/>
              <a:gd name="connsiteY3" fmla="*/ 829813 h 1088594"/>
              <a:gd name="connsiteX4" fmla="*/ 49992 w 431495"/>
              <a:gd name="connsiteY4" fmla="*/ 1088330 h 1088594"/>
              <a:gd name="connsiteX5" fmla="*/ -469 w 431495"/>
              <a:gd name="connsiteY5" fmla="*/ 459375 h 1088594"/>
              <a:gd name="connsiteX6" fmla="*/ 19679 w 431495"/>
              <a:gd name="connsiteY6" fmla="*/ 393430 h 1088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1495" h="1088594">
                <a:moveTo>
                  <a:pt x="19679" y="393430"/>
                </a:moveTo>
                <a:cubicBezTo>
                  <a:pt x="37615" y="263574"/>
                  <a:pt x="26256" y="57071"/>
                  <a:pt x="146188" y="-264"/>
                </a:cubicBezTo>
                <a:lnTo>
                  <a:pt x="353468" y="87801"/>
                </a:lnTo>
                <a:cubicBezTo>
                  <a:pt x="352810" y="181786"/>
                  <a:pt x="520871" y="528368"/>
                  <a:pt x="364230" y="829813"/>
                </a:cubicBezTo>
                <a:cubicBezTo>
                  <a:pt x="303307" y="946874"/>
                  <a:pt x="189593" y="1040919"/>
                  <a:pt x="49992" y="1088330"/>
                </a:cubicBezTo>
                <a:cubicBezTo>
                  <a:pt x="48437" y="943347"/>
                  <a:pt x="39887" y="662290"/>
                  <a:pt x="-469" y="459375"/>
                </a:cubicBezTo>
                <a:cubicBezTo>
                  <a:pt x="9516" y="438527"/>
                  <a:pt x="16332" y="416298"/>
                  <a:pt x="19679" y="393430"/>
                </a:cubicBezTo>
                <a:close/>
              </a:path>
            </a:pathLst>
          </a:custGeom>
          <a:solidFill>
            <a:srgbClr val="1760BF"/>
          </a:solidFill>
          <a:ln w="5972" cap="flat">
            <a:noFill/>
            <a:prstDash val="solid"/>
            <a:miter/>
          </a:ln>
        </p:spPr>
        <p:txBody>
          <a:bodyPr rtlCol="0" anchor="ctr"/>
          <a:lstStyle/>
          <a:p>
            <a:endParaRPr lang="fr-FR"/>
          </a:p>
        </p:txBody>
      </p:sp>
      <p:sp>
        <p:nvSpPr>
          <p:cNvPr id="118" name="Graphique 2">
            <a:extLst>
              <a:ext uri="{FF2B5EF4-FFF2-40B4-BE49-F238E27FC236}">
                <a16:creationId xmlns:a16="http://schemas.microsoft.com/office/drawing/2014/main" id="{4EBEC409-D49C-4C9E-A1B8-ED92FBAB9177}"/>
              </a:ext>
            </a:extLst>
          </p:cNvPr>
          <p:cNvSpPr/>
          <p:nvPr/>
        </p:nvSpPr>
        <p:spPr>
          <a:xfrm>
            <a:off x="7096997" y="5837642"/>
            <a:ext cx="164592" cy="657353"/>
          </a:xfrm>
          <a:custGeom>
            <a:avLst/>
            <a:gdLst>
              <a:gd name="connsiteX0" fmla="*/ 113664 w 164592"/>
              <a:gd name="connsiteY0" fmla="*/ -264 h 657353"/>
              <a:gd name="connsiteX1" fmla="*/ 164124 w 164592"/>
              <a:gd name="connsiteY1" fmla="*/ 628690 h 657353"/>
              <a:gd name="connsiteX2" fmla="*/ 40186 w 164592"/>
              <a:gd name="connsiteY2" fmla="*/ 657089 h 657353"/>
              <a:gd name="connsiteX3" fmla="*/ -469 w 164592"/>
              <a:gd name="connsiteY3" fmla="*/ 105558 h 657353"/>
              <a:gd name="connsiteX4" fmla="*/ 113664 w 164592"/>
              <a:gd name="connsiteY4" fmla="*/ -264 h 6573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4592" h="657353">
                <a:moveTo>
                  <a:pt x="113664" y="-264"/>
                </a:moveTo>
                <a:cubicBezTo>
                  <a:pt x="154020" y="202651"/>
                  <a:pt x="162569" y="484007"/>
                  <a:pt x="164124" y="628690"/>
                </a:cubicBezTo>
                <a:cubicBezTo>
                  <a:pt x="123887" y="642322"/>
                  <a:pt x="82336" y="651828"/>
                  <a:pt x="40186" y="657089"/>
                </a:cubicBezTo>
                <a:cubicBezTo>
                  <a:pt x="54774" y="555452"/>
                  <a:pt x="26495" y="271764"/>
                  <a:pt x="-469" y="105558"/>
                </a:cubicBezTo>
                <a:cubicBezTo>
                  <a:pt x="52502" y="89654"/>
                  <a:pt x="91363" y="46847"/>
                  <a:pt x="113664" y="-264"/>
                </a:cubicBezTo>
                <a:close/>
              </a:path>
            </a:pathLst>
          </a:custGeom>
          <a:solidFill>
            <a:srgbClr val="F2B602"/>
          </a:solidFill>
          <a:ln w="5972" cap="flat">
            <a:noFill/>
            <a:prstDash val="solid"/>
            <a:miter/>
          </a:ln>
        </p:spPr>
        <p:txBody>
          <a:bodyPr rtlCol="0" anchor="ctr"/>
          <a:lstStyle/>
          <a:p>
            <a:endParaRPr lang="fr-FR"/>
          </a:p>
        </p:txBody>
      </p:sp>
      <p:sp>
        <p:nvSpPr>
          <p:cNvPr id="119" name="Graphique 2">
            <a:extLst>
              <a:ext uri="{FF2B5EF4-FFF2-40B4-BE49-F238E27FC236}">
                <a16:creationId xmlns:a16="http://schemas.microsoft.com/office/drawing/2014/main" id="{4EBEC409-D49C-4C9E-A1B8-ED92FBAB9177}"/>
              </a:ext>
            </a:extLst>
          </p:cNvPr>
          <p:cNvSpPr/>
          <p:nvPr/>
        </p:nvSpPr>
        <p:spPr>
          <a:xfrm>
            <a:off x="7002654" y="5943404"/>
            <a:ext cx="138854" cy="558107"/>
          </a:xfrm>
          <a:custGeom>
            <a:avLst/>
            <a:gdLst>
              <a:gd name="connsiteX0" fmla="*/ 31039 w 138854"/>
              <a:gd name="connsiteY0" fmla="*/ 5355 h 558107"/>
              <a:gd name="connsiteX1" fmla="*/ 93755 w 138854"/>
              <a:gd name="connsiteY1" fmla="*/ -264 h 558107"/>
              <a:gd name="connsiteX2" fmla="*/ 134410 w 138854"/>
              <a:gd name="connsiteY2" fmla="*/ 551267 h 558107"/>
              <a:gd name="connsiteX3" fmla="*/ 65237 w 138854"/>
              <a:gd name="connsiteY3" fmla="*/ 556110 h 558107"/>
              <a:gd name="connsiteX4" fmla="*/ 36838 w 138854"/>
              <a:gd name="connsiteY4" fmla="*/ 557843 h 558107"/>
              <a:gd name="connsiteX5" fmla="*/ -469 w 138854"/>
              <a:gd name="connsiteY5" fmla="*/ 3741 h 558107"/>
              <a:gd name="connsiteX6" fmla="*/ 31039 w 138854"/>
              <a:gd name="connsiteY6" fmla="*/ 5355 h 558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854" h="558107">
                <a:moveTo>
                  <a:pt x="31039" y="5355"/>
                </a:moveTo>
                <a:cubicBezTo>
                  <a:pt x="52084" y="7681"/>
                  <a:pt x="73427" y="5768"/>
                  <a:pt x="93755" y="-264"/>
                </a:cubicBezTo>
                <a:cubicBezTo>
                  <a:pt x="120719" y="165942"/>
                  <a:pt x="148998" y="449809"/>
                  <a:pt x="134410" y="551267"/>
                </a:cubicBezTo>
                <a:cubicBezTo>
                  <a:pt x="111452" y="554136"/>
                  <a:pt x="88374" y="555751"/>
                  <a:pt x="65237" y="556110"/>
                </a:cubicBezTo>
                <a:cubicBezTo>
                  <a:pt x="55731" y="556827"/>
                  <a:pt x="46285" y="557425"/>
                  <a:pt x="36838" y="557843"/>
                </a:cubicBezTo>
                <a:cubicBezTo>
                  <a:pt x="33968" y="426851"/>
                  <a:pt x="8260" y="108726"/>
                  <a:pt x="-469" y="3741"/>
                </a:cubicBezTo>
                <a:cubicBezTo>
                  <a:pt x="11788" y="4578"/>
                  <a:pt x="22370" y="5116"/>
                  <a:pt x="31039" y="5355"/>
                </a:cubicBezTo>
                <a:close/>
              </a:path>
            </a:pathLst>
          </a:custGeom>
          <a:solidFill>
            <a:srgbClr val="1760BF"/>
          </a:solidFill>
          <a:ln w="5972" cap="flat">
            <a:noFill/>
            <a:prstDash val="solid"/>
            <a:miter/>
          </a:ln>
        </p:spPr>
        <p:txBody>
          <a:bodyPr rtlCol="0" anchor="ctr"/>
          <a:lstStyle/>
          <a:p>
            <a:endParaRPr lang="fr-FR"/>
          </a:p>
        </p:txBody>
      </p:sp>
      <p:sp>
        <p:nvSpPr>
          <p:cNvPr id="120" name="Graphique 2">
            <a:extLst>
              <a:ext uri="{FF2B5EF4-FFF2-40B4-BE49-F238E27FC236}">
                <a16:creationId xmlns:a16="http://schemas.microsoft.com/office/drawing/2014/main" id="{4EBEC409-D49C-4C9E-A1B8-ED92FBAB9177}"/>
              </a:ext>
            </a:extLst>
          </p:cNvPr>
          <p:cNvSpPr/>
          <p:nvPr/>
        </p:nvSpPr>
        <p:spPr>
          <a:xfrm>
            <a:off x="6015884" y="5299921"/>
            <a:ext cx="870723" cy="1197764"/>
          </a:xfrm>
          <a:custGeom>
            <a:avLst/>
            <a:gdLst>
              <a:gd name="connsiteX0" fmla="*/ 10345 w 870723"/>
              <a:gd name="connsiteY0" fmla="*/ 603580 h 1197764"/>
              <a:gd name="connsiteX1" fmla="*/ 481882 w 870723"/>
              <a:gd name="connsiteY1" fmla="*/ -264 h 1197764"/>
              <a:gd name="connsiteX2" fmla="*/ 556735 w 870723"/>
              <a:gd name="connsiteY2" fmla="*/ 399528 h 1197764"/>
              <a:gd name="connsiteX3" fmla="*/ 842694 w 870723"/>
              <a:gd name="connsiteY3" fmla="*/ 624984 h 1197764"/>
              <a:gd name="connsiteX4" fmla="*/ 870255 w 870723"/>
              <a:gd name="connsiteY4" fmla="*/ 1197500 h 1197764"/>
              <a:gd name="connsiteX5" fmla="*/ 10345 w 870723"/>
              <a:gd name="connsiteY5" fmla="*/ 603580 h 1197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0723" h="1197764">
                <a:moveTo>
                  <a:pt x="10345" y="603580"/>
                </a:moveTo>
                <a:cubicBezTo>
                  <a:pt x="-35452" y="371847"/>
                  <a:pt x="53690" y="74768"/>
                  <a:pt x="481882" y="-264"/>
                </a:cubicBezTo>
                <a:lnTo>
                  <a:pt x="556735" y="399528"/>
                </a:lnTo>
                <a:cubicBezTo>
                  <a:pt x="605939" y="535005"/>
                  <a:pt x="731431" y="596824"/>
                  <a:pt x="842694" y="624984"/>
                </a:cubicBezTo>
                <a:cubicBezTo>
                  <a:pt x="850346" y="733137"/>
                  <a:pt x="864276" y="1054670"/>
                  <a:pt x="870255" y="1197500"/>
                </a:cubicBezTo>
                <a:cubicBezTo>
                  <a:pt x="396626" y="1148953"/>
                  <a:pt x="74436" y="927504"/>
                  <a:pt x="10345" y="603580"/>
                </a:cubicBezTo>
                <a:close/>
              </a:path>
            </a:pathLst>
          </a:custGeom>
          <a:solidFill>
            <a:srgbClr val="1760BF"/>
          </a:solidFill>
          <a:ln w="5972" cap="flat">
            <a:noFill/>
            <a:prstDash val="solid"/>
            <a:miter/>
          </a:ln>
        </p:spPr>
        <p:txBody>
          <a:bodyPr rtlCol="0" anchor="ctr"/>
          <a:lstStyle/>
          <a:p>
            <a:endParaRPr lang="fr-FR"/>
          </a:p>
        </p:txBody>
      </p:sp>
      <p:sp>
        <p:nvSpPr>
          <p:cNvPr id="121" name="Graphique 2">
            <a:extLst>
              <a:ext uri="{FF2B5EF4-FFF2-40B4-BE49-F238E27FC236}">
                <a16:creationId xmlns:a16="http://schemas.microsoft.com/office/drawing/2014/main" id="{4EBEC409-D49C-4C9E-A1B8-ED92FBAB9177}"/>
              </a:ext>
            </a:extLst>
          </p:cNvPr>
          <p:cNvSpPr/>
          <p:nvPr/>
        </p:nvSpPr>
        <p:spPr>
          <a:xfrm>
            <a:off x="6859166" y="5925050"/>
            <a:ext cx="180794" cy="577755"/>
          </a:xfrm>
          <a:custGeom>
            <a:avLst/>
            <a:gdLst>
              <a:gd name="connsiteX0" fmla="*/ -469 w 180794"/>
              <a:gd name="connsiteY0" fmla="*/ -264 h 577755"/>
              <a:gd name="connsiteX1" fmla="*/ 143019 w 180794"/>
              <a:gd name="connsiteY1" fmla="*/ 22155 h 577755"/>
              <a:gd name="connsiteX2" fmla="*/ 180326 w 180794"/>
              <a:gd name="connsiteY2" fmla="*/ 576258 h 577755"/>
              <a:gd name="connsiteX3" fmla="*/ 26973 w 180794"/>
              <a:gd name="connsiteY3" fmla="*/ 572252 h 577755"/>
              <a:gd name="connsiteX4" fmla="*/ -469 w 180794"/>
              <a:gd name="connsiteY4" fmla="*/ -264 h 5777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794" h="577755">
                <a:moveTo>
                  <a:pt x="-469" y="-264"/>
                </a:moveTo>
                <a:cubicBezTo>
                  <a:pt x="46583" y="11466"/>
                  <a:pt x="94592" y="18969"/>
                  <a:pt x="143019" y="22155"/>
                </a:cubicBezTo>
                <a:cubicBezTo>
                  <a:pt x="151748" y="127141"/>
                  <a:pt x="177456" y="445265"/>
                  <a:pt x="180326" y="576258"/>
                </a:cubicBezTo>
                <a:cubicBezTo>
                  <a:pt x="129209" y="578769"/>
                  <a:pt x="77911" y="577454"/>
                  <a:pt x="26973" y="572252"/>
                </a:cubicBezTo>
                <a:cubicBezTo>
                  <a:pt x="21114" y="429422"/>
                  <a:pt x="7184" y="107770"/>
                  <a:pt x="-469" y="-264"/>
                </a:cubicBezTo>
                <a:close/>
              </a:path>
            </a:pathLst>
          </a:custGeom>
          <a:solidFill>
            <a:srgbClr val="F2B602"/>
          </a:solidFill>
          <a:ln w="5972" cap="flat">
            <a:noFill/>
            <a:prstDash val="solid"/>
            <a:miter/>
          </a:ln>
        </p:spPr>
        <p:txBody>
          <a:bodyPr rtlCol="0" anchor="ctr"/>
          <a:lstStyle/>
          <a:p>
            <a:endParaRPr lang="fr-FR"/>
          </a:p>
        </p:txBody>
      </p:sp>
      <p:sp>
        <p:nvSpPr>
          <p:cNvPr id="122" name="Graphique 2">
            <a:extLst>
              <a:ext uri="{FF2B5EF4-FFF2-40B4-BE49-F238E27FC236}">
                <a16:creationId xmlns:a16="http://schemas.microsoft.com/office/drawing/2014/main" id="{4EBEC409-D49C-4C9E-A1B8-ED92FBAB9177}"/>
              </a:ext>
            </a:extLst>
          </p:cNvPr>
          <p:cNvSpPr/>
          <p:nvPr/>
        </p:nvSpPr>
        <p:spPr>
          <a:xfrm>
            <a:off x="6790232" y="4864303"/>
            <a:ext cx="179778" cy="60158"/>
          </a:xfrm>
          <a:custGeom>
            <a:avLst/>
            <a:gdLst>
              <a:gd name="connsiteX0" fmla="*/ 179310 w 179778"/>
              <a:gd name="connsiteY0" fmla="*/ 59894 h 60158"/>
              <a:gd name="connsiteX1" fmla="*/ -469 w 179778"/>
              <a:gd name="connsiteY1" fmla="*/ 17087 h 60158"/>
            </a:gdLst>
            <a:ahLst/>
            <a:cxnLst>
              <a:cxn ang="0">
                <a:pos x="connsiteX0" y="connsiteY0"/>
              </a:cxn>
              <a:cxn ang="0">
                <a:pos x="connsiteX1" y="connsiteY1"/>
              </a:cxn>
            </a:cxnLst>
            <a:rect l="l" t="t" r="r" b="b"/>
            <a:pathLst>
              <a:path w="179778" h="60158">
                <a:moveTo>
                  <a:pt x="179310" y="59894"/>
                </a:moveTo>
                <a:cubicBezTo>
                  <a:pt x="172135" y="19060"/>
                  <a:pt x="78091" y="-25661"/>
                  <a:pt x="-469" y="17087"/>
                </a:cubicBezTo>
                <a:close/>
              </a:path>
            </a:pathLst>
          </a:custGeom>
          <a:solidFill>
            <a:srgbClr val="190501"/>
          </a:solidFill>
          <a:ln w="5972" cap="flat">
            <a:noFill/>
            <a:prstDash val="solid"/>
            <a:miter/>
          </a:ln>
        </p:spPr>
        <p:txBody>
          <a:bodyPr rtlCol="0" anchor="ctr"/>
          <a:lstStyle/>
          <a:p>
            <a:endParaRPr lang="fr-FR"/>
          </a:p>
        </p:txBody>
      </p:sp>
      <p:sp useBgFill="1">
        <p:nvSpPr>
          <p:cNvPr id="270" name="CACHE SM">
            <a:extLst>
              <a:ext uri="{FF2B5EF4-FFF2-40B4-BE49-F238E27FC236}">
                <a16:creationId xmlns:a16="http://schemas.microsoft.com/office/drawing/2014/main" id="{78545E5B-4967-4BA9-80CD-E0D771B62C68}"/>
              </a:ext>
            </a:extLst>
          </p:cNvPr>
          <p:cNvSpPr/>
          <p:nvPr/>
        </p:nvSpPr>
        <p:spPr>
          <a:xfrm>
            <a:off x="5780568" y="3103024"/>
            <a:ext cx="3187593" cy="3754976"/>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grpSp>
        <p:nvGrpSpPr>
          <p:cNvPr id="227" name="DUMMY SM">
            <a:extLst>
              <a:ext uri="{FF2B5EF4-FFF2-40B4-BE49-F238E27FC236}">
                <a16:creationId xmlns:a16="http://schemas.microsoft.com/office/drawing/2014/main" id="{3032D764-AA3B-4CC6-8060-5431C38227D9}"/>
              </a:ext>
            </a:extLst>
          </p:cNvPr>
          <p:cNvGrpSpPr/>
          <p:nvPr/>
        </p:nvGrpSpPr>
        <p:grpSpPr>
          <a:xfrm>
            <a:off x="5804857" y="3161055"/>
            <a:ext cx="3050534" cy="4437959"/>
            <a:chOff x="5804857" y="3161055"/>
            <a:chExt cx="3050534" cy="4437959"/>
          </a:xfrm>
        </p:grpSpPr>
        <p:sp>
          <p:nvSpPr>
            <p:cNvPr id="228" name="Rectangle 227">
              <a:extLst>
                <a:ext uri="{FF2B5EF4-FFF2-40B4-BE49-F238E27FC236}">
                  <a16:creationId xmlns:a16="http://schemas.microsoft.com/office/drawing/2014/main" id="{DC8A7968-EE14-467D-8164-0AD5C98BBFE4}"/>
                </a:ext>
              </a:extLst>
            </p:cNvPr>
            <p:cNvSpPr/>
            <p:nvPr/>
          </p:nvSpPr>
          <p:spPr>
            <a:xfrm>
              <a:off x="6272761" y="4156838"/>
              <a:ext cx="1276282" cy="54189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grpSp>
          <p:nvGrpSpPr>
            <p:cNvPr id="229" name="Groupe 135">
              <a:extLst>
                <a:ext uri="{FF2B5EF4-FFF2-40B4-BE49-F238E27FC236}">
                  <a16:creationId xmlns:a16="http://schemas.microsoft.com/office/drawing/2014/main" id="{32C2865D-C8B9-48D2-BB68-661BFB412699}"/>
                </a:ext>
              </a:extLst>
            </p:cNvPr>
            <p:cNvGrpSpPr/>
            <p:nvPr/>
          </p:nvGrpSpPr>
          <p:grpSpPr>
            <a:xfrm>
              <a:off x="5804857" y="3161055"/>
              <a:ext cx="3050534" cy="4437959"/>
              <a:chOff x="5804857" y="3161055"/>
              <a:chExt cx="3050534" cy="4437959"/>
            </a:xfrm>
          </p:grpSpPr>
          <p:sp>
            <p:nvSpPr>
              <p:cNvPr id="230" name="Graphique 2">
                <a:extLst>
                  <a:ext uri="{FF2B5EF4-FFF2-40B4-BE49-F238E27FC236}">
                    <a16:creationId xmlns:a16="http://schemas.microsoft.com/office/drawing/2014/main" id="{262E43D8-26F5-42B4-8494-F5CA8844DE50}"/>
                  </a:ext>
                </a:extLst>
              </p:cNvPr>
              <p:cNvSpPr/>
              <p:nvPr/>
            </p:nvSpPr>
            <p:spPr>
              <a:xfrm>
                <a:off x="8375242" y="5118047"/>
                <a:ext cx="480149" cy="526423"/>
              </a:xfrm>
              <a:custGeom>
                <a:avLst/>
                <a:gdLst>
                  <a:gd name="connsiteX0" fmla="*/ 90280 w 480149"/>
                  <a:gd name="connsiteY0" fmla="*/ 444610 h 526423"/>
                  <a:gd name="connsiteX1" fmla="*/ 131354 w 480149"/>
                  <a:gd name="connsiteY1" fmla="*/ 366051 h 526423"/>
                  <a:gd name="connsiteX2" fmla="*/ 3769 w 480149"/>
                  <a:gd name="connsiteY2" fmla="*/ 126546 h 526423"/>
                  <a:gd name="connsiteX3" fmla="*/ 103792 w 480149"/>
                  <a:gd name="connsiteY3" fmla="*/ 202236 h 526423"/>
                  <a:gd name="connsiteX4" fmla="*/ 360874 w 480149"/>
                  <a:gd name="connsiteY4" fmla="*/ 1412 h 526423"/>
                  <a:gd name="connsiteX5" fmla="*/ 229344 w 480149"/>
                  <a:gd name="connsiteY5" fmla="*/ 199186 h 526423"/>
                  <a:gd name="connsiteX6" fmla="*/ 445473 w 480149"/>
                  <a:gd name="connsiteY6" fmla="*/ 84934 h 526423"/>
                  <a:gd name="connsiteX7" fmla="*/ 266113 w 480149"/>
                  <a:gd name="connsiteY7" fmla="*/ 266566 h 526423"/>
                  <a:gd name="connsiteX8" fmla="*/ 478713 w 480149"/>
                  <a:gd name="connsiteY8" fmla="*/ 190936 h 526423"/>
                  <a:gd name="connsiteX9" fmla="*/ 314659 w 480149"/>
                  <a:gd name="connsiteY9" fmla="*/ 331016 h 526423"/>
                  <a:gd name="connsiteX10" fmla="*/ 440211 w 480149"/>
                  <a:gd name="connsiteY10" fmla="*/ 329043 h 526423"/>
                  <a:gd name="connsiteX11" fmla="*/ 239747 w 480149"/>
                  <a:gd name="connsiteY11" fmla="*/ 390085 h 526423"/>
                  <a:gd name="connsiteX12" fmla="*/ 173204 w 480149"/>
                  <a:gd name="connsiteY12" fmla="*/ 526159 h 526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80149" h="526423">
                    <a:moveTo>
                      <a:pt x="90280" y="444610"/>
                    </a:moveTo>
                    <a:lnTo>
                      <a:pt x="131354" y="366051"/>
                    </a:lnTo>
                    <a:cubicBezTo>
                      <a:pt x="131354" y="366051"/>
                      <a:pt x="-28217" y="156798"/>
                      <a:pt x="3769" y="126546"/>
                    </a:cubicBezTo>
                    <a:cubicBezTo>
                      <a:pt x="35755" y="96294"/>
                      <a:pt x="103792" y="202236"/>
                      <a:pt x="103792" y="202236"/>
                    </a:cubicBezTo>
                    <a:cubicBezTo>
                      <a:pt x="103792" y="202236"/>
                      <a:pt x="337677" y="-21725"/>
                      <a:pt x="360874" y="1412"/>
                    </a:cubicBezTo>
                    <a:cubicBezTo>
                      <a:pt x="384072" y="24550"/>
                      <a:pt x="305751" y="139639"/>
                      <a:pt x="229344" y="199186"/>
                    </a:cubicBezTo>
                    <a:cubicBezTo>
                      <a:pt x="307066" y="133421"/>
                      <a:pt x="428434" y="52709"/>
                      <a:pt x="445473" y="84934"/>
                    </a:cubicBezTo>
                    <a:cubicBezTo>
                      <a:pt x="462512" y="117159"/>
                      <a:pt x="301327" y="243847"/>
                      <a:pt x="266113" y="266566"/>
                    </a:cubicBezTo>
                    <a:cubicBezTo>
                      <a:pt x="338992" y="211024"/>
                      <a:pt x="463049" y="140715"/>
                      <a:pt x="478713" y="190936"/>
                    </a:cubicBezTo>
                    <a:cubicBezTo>
                      <a:pt x="494378" y="241157"/>
                      <a:pt x="314659" y="331016"/>
                      <a:pt x="314659" y="331016"/>
                    </a:cubicBezTo>
                    <a:cubicBezTo>
                      <a:pt x="314659" y="331016"/>
                      <a:pt x="416954" y="292633"/>
                      <a:pt x="440211" y="329043"/>
                    </a:cubicBezTo>
                    <a:cubicBezTo>
                      <a:pt x="463468" y="365453"/>
                      <a:pt x="239747" y="390085"/>
                      <a:pt x="239747" y="390085"/>
                    </a:cubicBezTo>
                    <a:lnTo>
                      <a:pt x="173204" y="526159"/>
                    </a:lnTo>
                    <a:close/>
                  </a:path>
                </a:pathLst>
              </a:custGeom>
              <a:solidFill>
                <a:srgbClr val="592F25"/>
              </a:solidFill>
              <a:ln w="5972" cap="flat">
                <a:noFill/>
                <a:prstDash val="solid"/>
                <a:miter/>
              </a:ln>
            </p:spPr>
            <p:txBody>
              <a:bodyPr rtlCol="0" anchor="ctr"/>
              <a:lstStyle/>
              <a:p>
                <a:endParaRPr lang="fr-FR"/>
              </a:p>
            </p:txBody>
          </p:sp>
          <p:grpSp>
            <p:nvGrpSpPr>
              <p:cNvPr id="231" name="Groupe 134">
                <a:extLst>
                  <a:ext uri="{FF2B5EF4-FFF2-40B4-BE49-F238E27FC236}">
                    <a16:creationId xmlns:a16="http://schemas.microsoft.com/office/drawing/2014/main" id="{3E79E39A-D4AD-4CC8-B00D-6AB325FC98B8}"/>
                  </a:ext>
                </a:extLst>
              </p:cNvPr>
              <p:cNvGrpSpPr/>
              <p:nvPr/>
            </p:nvGrpSpPr>
            <p:grpSpPr>
              <a:xfrm>
                <a:off x="5804857" y="3161055"/>
                <a:ext cx="2800437" cy="4437959"/>
                <a:chOff x="5804857" y="3161055"/>
                <a:chExt cx="2800437" cy="4437959"/>
              </a:xfrm>
            </p:grpSpPr>
            <p:sp>
              <p:nvSpPr>
                <p:cNvPr id="232" name="Graphique 2">
                  <a:extLst>
                    <a:ext uri="{FF2B5EF4-FFF2-40B4-BE49-F238E27FC236}">
                      <a16:creationId xmlns:a16="http://schemas.microsoft.com/office/drawing/2014/main" id="{DF9C8420-6251-44DF-A2A9-950DEE33A931}"/>
                    </a:ext>
                  </a:extLst>
                </p:cNvPr>
                <p:cNvSpPr/>
                <p:nvPr/>
              </p:nvSpPr>
              <p:spPr>
                <a:xfrm>
                  <a:off x="8411765" y="5505049"/>
                  <a:ext cx="193529" cy="263922"/>
                </a:xfrm>
                <a:custGeom>
                  <a:avLst/>
                  <a:gdLst>
                    <a:gd name="connsiteX0" fmla="*/ -469 w 193529"/>
                    <a:gd name="connsiteY0" fmla="*/ 115243 h 263922"/>
                    <a:gd name="connsiteX1" fmla="*/ 83233 w 193529"/>
                    <a:gd name="connsiteY1" fmla="*/ -264 h 263922"/>
                    <a:gd name="connsiteX2" fmla="*/ 193060 w 193529"/>
                    <a:gd name="connsiteY2" fmla="*/ 123135 h 263922"/>
                    <a:gd name="connsiteX3" fmla="*/ 157189 w 193529"/>
                    <a:gd name="connsiteY3" fmla="*/ 262378 h 263922"/>
                    <a:gd name="connsiteX4" fmla="*/ -469 w 193529"/>
                    <a:gd name="connsiteY4" fmla="*/ 115243 h 2639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3529" h="263922">
                      <a:moveTo>
                        <a:pt x="-469" y="115243"/>
                      </a:moveTo>
                      <a:lnTo>
                        <a:pt x="83233" y="-264"/>
                      </a:lnTo>
                      <a:cubicBezTo>
                        <a:pt x="83233" y="-264"/>
                        <a:pt x="163466" y="57788"/>
                        <a:pt x="193060" y="123135"/>
                      </a:cubicBezTo>
                      <a:cubicBezTo>
                        <a:pt x="193060" y="123135"/>
                        <a:pt x="167352" y="245040"/>
                        <a:pt x="157189" y="262378"/>
                      </a:cubicBezTo>
                      <a:cubicBezTo>
                        <a:pt x="147024" y="279716"/>
                        <a:pt x="-469" y="115243"/>
                        <a:pt x="-469" y="115243"/>
                      </a:cubicBezTo>
                      <a:close/>
                    </a:path>
                  </a:pathLst>
                </a:custGeom>
                <a:solidFill>
                  <a:srgbClr val="095289"/>
                </a:solidFill>
                <a:ln w="5972" cap="flat">
                  <a:noFill/>
                  <a:prstDash val="solid"/>
                  <a:miter/>
                </a:ln>
              </p:spPr>
              <p:txBody>
                <a:bodyPr rtlCol="0" anchor="ctr"/>
                <a:lstStyle/>
                <a:p>
                  <a:endParaRPr lang="fr-FR"/>
                </a:p>
              </p:txBody>
            </p:sp>
            <p:sp>
              <p:nvSpPr>
                <p:cNvPr id="233" name="Graphique 2">
                  <a:extLst>
                    <a:ext uri="{FF2B5EF4-FFF2-40B4-BE49-F238E27FC236}">
                      <a16:creationId xmlns:a16="http://schemas.microsoft.com/office/drawing/2014/main" id="{C86D6CCA-80DE-475E-A2B8-1DAFDB848B84}"/>
                    </a:ext>
                  </a:extLst>
                </p:cNvPr>
                <p:cNvSpPr/>
                <p:nvPr/>
              </p:nvSpPr>
              <p:spPr>
                <a:xfrm>
                  <a:off x="7671247" y="5963612"/>
                  <a:ext cx="272328" cy="535209"/>
                </a:xfrm>
                <a:custGeom>
                  <a:avLst/>
                  <a:gdLst>
                    <a:gd name="connsiteX0" fmla="*/ 271860 w 272328"/>
                    <a:gd name="connsiteY0" fmla="*/ 22634 h 535209"/>
                    <a:gd name="connsiteX1" fmla="*/ 63623 w 272328"/>
                    <a:gd name="connsiteY1" fmla="*/ 534945 h 535209"/>
                    <a:gd name="connsiteX2" fmla="*/ -469 w 272328"/>
                    <a:gd name="connsiteY2" fmla="*/ 508639 h 535209"/>
                    <a:gd name="connsiteX3" fmla="*/ 213030 w 272328"/>
                    <a:gd name="connsiteY3" fmla="*/ -264 h 535209"/>
                    <a:gd name="connsiteX4" fmla="*/ 271860 w 272328"/>
                    <a:gd name="connsiteY4" fmla="*/ 22634 h 5352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2328" h="535209">
                      <a:moveTo>
                        <a:pt x="271860" y="22634"/>
                      </a:moveTo>
                      <a:cubicBezTo>
                        <a:pt x="222296" y="183579"/>
                        <a:pt x="121676" y="450527"/>
                        <a:pt x="63623" y="534945"/>
                      </a:cubicBezTo>
                      <a:cubicBezTo>
                        <a:pt x="41801" y="527352"/>
                        <a:pt x="20397" y="518564"/>
                        <a:pt x="-469" y="508639"/>
                      </a:cubicBezTo>
                      <a:cubicBezTo>
                        <a:pt x="51008" y="402578"/>
                        <a:pt x="150134" y="189797"/>
                        <a:pt x="213030" y="-264"/>
                      </a:cubicBezTo>
                      <a:cubicBezTo>
                        <a:pt x="230906" y="11209"/>
                        <a:pt x="250934" y="18993"/>
                        <a:pt x="271860" y="22634"/>
                      </a:cubicBezTo>
                      <a:close/>
                    </a:path>
                  </a:pathLst>
                </a:custGeom>
                <a:solidFill>
                  <a:srgbClr val="1760BF"/>
                </a:solidFill>
                <a:ln w="5972" cap="flat">
                  <a:noFill/>
                  <a:prstDash val="solid"/>
                  <a:miter/>
                </a:ln>
              </p:spPr>
              <p:txBody>
                <a:bodyPr rtlCol="0" anchor="ctr"/>
                <a:lstStyle/>
                <a:p>
                  <a:endParaRPr lang="fr-FR"/>
                </a:p>
              </p:txBody>
            </p:sp>
            <p:sp>
              <p:nvSpPr>
                <p:cNvPr id="234" name="Graphique 2">
                  <a:extLst>
                    <a:ext uri="{FF2B5EF4-FFF2-40B4-BE49-F238E27FC236}">
                      <a16:creationId xmlns:a16="http://schemas.microsoft.com/office/drawing/2014/main" id="{C3288DB3-494D-4DC9-840C-57C6881E30DD}"/>
                    </a:ext>
                  </a:extLst>
                </p:cNvPr>
                <p:cNvSpPr/>
                <p:nvPr/>
              </p:nvSpPr>
              <p:spPr>
                <a:xfrm>
                  <a:off x="7238504" y="5245668"/>
                  <a:ext cx="546936" cy="1164190"/>
                </a:xfrm>
                <a:custGeom>
                  <a:avLst/>
                  <a:gdLst>
                    <a:gd name="connsiteX0" fmla="*/ 56217 w 546936"/>
                    <a:gd name="connsiteY0" fmla="*/ -118 h 1164190"/>
                    <a:gd name="connsiteX1" fmla="*/ 510595 w 546936"/>
                    <a:gd name="connsiteY1" fmla="*/ 491088 h 1164190"/>
                    <a:gd name="connsiteX2" fmla="*/ 546467 w 546936"/>
                    <a:gd name="connsiteY2" fmla="*/ 592187 h 1164190"/>
                    <a:gd name="connsiteX3" fmla="*/ 326990 w 546936"/>
                    <a:gd name="connsiteY3" fmla="*/ 1163927 h 1164190"/>
                    <a:gd name="connsiteX4" fmla="*/ 112715 w 546936"/>
                    <a:gd name="connsiteY4" fmla="*/ 913361 h 1164190"/>
                    <a:gd name="connsiteX5" fmla="*/ 56217 w 546936"/>
                    <a:gd name="connsiteY5" fmla="*/ -118 h 11641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46936" h="1164190">
                      <a:moveTo>
                        <a:pt x="56217" y="-118"/>
                      </a:moveTo>
                      <a:cubicBezTo>
                        <a:pt x="215489" y="-5499"/>
                        <a:pt x="415654" y="137391"/>
                        <a:pt x="510595" y="491088"/>
                      </a:cubicBezTo>
                      <a:cubicBezTo>
                        <a:pt x="519742" y="525723"/>
                        <a:pt x="531759" y="559538"/>
                        <a:pt x="546467" y="592187"/>
                      </a:cubicBezTo>
                      <a:cubicBezTo>
                        <a:pt x="514900" y="719353"/>
                        <a:pt x="397359" y="1046984"/>
                        <a:pt x="326990" y="1163927"/>
                      </a:cubicBezTo>
                      <a:cubicBezTo>
                        <a:pt x="244724" y="1104140"/>
                        <a:pt x="170589" y="1021216"/>
                        <a:pt x="112715" y="913361"/>
                      </a:cubicBezTo>
                      <a:cubicBezTo>
                        <a:pt x="-103234" y="510997"/>
                        <a:pt x="56217" y="-118"/>
                        <a:pt x="56217" y="-118"/>
                      </a:cubicBezTo>
                      <a:close/>
                    </a:path>
                  </a:pathLst>
                </a:custGeom>
                <a:solidFill>
                  <a:srgbClr val="1760BF"/>
                </a:solidFill>
                <a:ln w="5972" cap="flat">
                  <a:noFill/>
                  <a:prstDash val="solid"/>
                  <a:miter/>
                </a:ln>
              </p:spPr>
              <p:txBody>
                <a:bodyPr rtlCol="0" anchor="ctr"/>
                <a:lstStyle/>
                <a:p>
                  <a:endParaRPr lang="fr-FR"/>
                </a:p>
              </p:txBody>
            </p:sp>
            <p:sp>
              <p:nvSpPr>
                <p:cNvPr id="235" name="Graphique 2">
                  <a:extLst>
                    <a:ext uri="{FF2B5EF4-FFF2-40B4-BE49-F238E27FC236}">
                      <a16:creationId xmlns:a16="http://schemas.microsoft.com/office/drawing/2014/main" id="{A68464E3-C28F-415F-8353-647E6FAF76BA}"/>
                    </a:ext>
                  </a:extLst>
                </p:cNvPr>
                <p:cNvSpPr/>
                <p:nvPr/>
              </p:nvSpPr>
              <p:spPr>
                <a:xfrm>
                  <a:off x="7859037" y="5595373"/>
                  <a:ext cx="715764" cy="938156"/>
                </a:xfrm>
                <a:custGeom>
                  <a:avLst/>
                  <a:gdLst>
                    <a:gd name="connsiteX0" fmla="*/ 280588 w 715764"/>
                    <a:gd name="connsiteY0" fmla="*/ 296470 h 938156"/>
                    <a:gd name="connsiteX1" fmla="*/ 568580 w 715764"/>
                    <a:gd name="connsiteY1" fmla="*/ -251 h 938156"/>
                    <a:gd name="connsiteX2" fmla="*/ 715296 w 715764"/>
                    <a:gd name="connsiteY2" fmla="*/ 170559 h 938156"/>
                    <a:gd name="connsiteX3" fmla="*/ 395797 w 715764"/>
                    <a:gd name="connsiteY3" fmla="*/ 840169 h 938156"/>
                    <a:gd name="connsiteX4" fmla="*/ -469 w 715764"/>
                    <a:gd name="connsiteY4" fmla="*/ 932540 h 938156"/>
                    <a:gd name="connsiteX5" fmla="*/ 233297 w 715764"/>
                    <a:gd name="connsiteY5" fmla="*/ 346631 h 938156"/>
                    <a:gd name="connsiteX6" fmla="*/ 280588 w 715764"/>
                    <a:gd name="connsiteY6" fmla="*/ 296470 h 9381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15764" h="938156">
                      <a:moveTo>
                        <a:pt x="280588" y="296470"/>
                      </a:moveTo>
                      <a:cubicBezTo>
                        <a:pt x="354365" y="188077"/>
                        <a:pt x="435675" y="-2104"/>
                        <a:pt x="568580" y="-251"/>
                      </a:cubicBezTo>
                      <a:lnTo>
                        <a:pt x="715296" y="170559"/>
                      </a:lnTo>
                      <a:cubicBezTo>
                        <a:pt x="673027" y="254260"/>
                        <a:pt x="670158" y="639765"/>
                        <a:pt x="395797" y="840169"/>
                      </a:cubicBezTo>
                      <a:cubicBezTo>
                        <a:pt x="289317" y="917892"/>
                        <a:pt x="145650" y="951970"/>
                        <a:pt x="-469" y="932540"/>
                      </a:cubicBezTo>
                      <a:cubicBezTo>
                        <a:pt x="62427" y="801906"/>
                        <a:pt x="179429" y="546199"/>
                        <a:pt x="233297" y="346631"/>
                      </a:cubicBezTo>
                      <a:cubicBezTo>
                        <a:pt x="251472" y="332366"/>
                        <a:pt x="267435" y="315458"/>
                        <a:pt x="280588" y="296470"/>
                      </a:cubicBezTo>
                      <a:close/>
                    </a:path>
                  </a:pathLst>
                </a:custGeom>
                <a:solidFill>
                  <a:srgbClr val="1760BF"/>
                </a:solidFill>
                <a:ln w="5972" cap="flat">
                  <a:noFill/>
                  <a:prstDash val="solid"/>
                  <a:miter/>
                </a:ln>
              </p:spPr>
              <p:txBody>
                <a:bodyPr rtlCol="0" anchor="ctr"/>
                <a:lstStyle/>
                <a:p>
                  <a:endParaRPr lang="fr-FR"/>
                </a:p>
              </p:txBody>
            </p:sp>
            <p:sp>
              <p:nvSpPr>
                <p:cNvPr id="236" name="Graphique 2">
                  <a:extLst>
                    <a:ext uri="{FF2B5EF4-FFF2-40B4-BE49-F238E27FC236}">
                      <a16:creationId xmlns:a16="http://schemas.microsoft.com/office/drawing/2014/main" id="{AAF75C18-DD66-4793-8677-DE407D16C8DE}"/>
                    </a:ext>
                  </a:extLst>
                </p:cNvPr>
                <p:cNvSpPr/>
                <p:nvPr/>
              </p:nvSpPr>
              <p:spPr>
                <a:xfrm>
                  <a:off x="7566023" y="5838120"/>
                  <a:ext cx="318722" cy="634395"/>
                </a:xfrm>
                <a:custGeom>
                  <a:avLst/>
                  <a:gdLst>
                    <a:gd name="connsiteX0" fmla="*/ 318254 w 318722"/>
                    <a:gd name="connsiteY0" fmla="*/ 125228 h 634395"/>
                    <a:gd name="connsiteX1" fmla="*/ 104756 w 318722"/>
                    <a:gd name="connsiteY1" fmla="*/ 634131 h 634395"/>
                    <a:gd name="connsiteX2" fmla="*/ -469 w 318722"/>
                    <a:gd name="connsiteY2" fmla="*/ 571475 h 634395"/>
                    <a:gd name="connsiteX3" fmla="*/ 219008 w 318722"/>
                    <a:gd name="connsiteY3" fmla="*/ -264 h 634395"/>
                    <a:gd name="connsiteX4" fmla="*/ 318254 w 318722"/>
                    <a:gd name="connsiteY4" fmla="*/ 125228 h 6343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8722" h="634395">
                      <a:moveTo>
                        <a:pt x="318254" y="125228"/>
                      </a:moveTo>
                      <a:cubicBezTo>
                        <a:pt x="255358" y="315289"/>
                        <a:pt x="156232" y="528070"/>
                        <a:pt x="104756" y="634131"/>
                      </a:cubicBezTo>
                      <a:cubicBezTo>
                        <a:pt x="67808" y="616554"/>
                        <a:pt x="32593" y="595568"/>
                        <a:pt x="-469" y="571475"/>
                      </a:cubicBezTo>
                      <a:cubicBezTo>
                        <a:pt x="69900" y="454532"/>
                        <a:pt x="187441" y="126901"/>
                        <a:pt x="219008" y="-264"/>
                      </a:cubicBezTo>
                      <a:cubicBezTo>
                        <a:pt x="247825" y="62631"/>
                        <a:pt x="282143" y="102449"/>
                        <a:pt x="318254" y="125228"/>
                      </a:cubicBezTo>
                      <a:close/>
                    </a:path>
                  </a:pathLst>
                </a:custGeom>
                <a:solidFill>
                  <a:srgbClr val="F2B602"/>
                </a:solidFill>
                <a:ln w="5972" cap="flat">
                  <a:noFill/>
                  <a:prstDash val="solid"/>
                  <a:miter/>
                </a:ln>
              </p:spPr>
              <p:txBody>
                <a:bodyPr rtlCol="0" anchor="ctr"/>
                <a:lstStyle/>
                <a:p>
                  <a:endParaRPr lang="fr-FR"/>
                </a:p>
              </p:txBody>
            </p:sp>
            <p:sp>
              <p:nvSpPr>
                <p:cNvPr id="237" name="Graphique 2">
                  <a:extLst>
                    <a:ext uri="{FF2B5EF4-FFF2-40B4-BE49-F238E27FC236}">
                      <a16:creationId xmlns:a16="http://schemas.microsoft.com/office/drawing/2014/main" id="{6B0603FC-50C7-44E3-BEB0-9BEDA9492E57}"/>
                    </a:ext>
                  </a:extLst>
                </p:cNvPr>
                <p:cNvSpPr/>
                <p:nvPr/>
              </p:nvSpPr>
              <p:spPr>
                <a:xfrm>
                  <a:off x="7735339" y="5942268"/>
                  <a:ext cx="357463" cy="585908"/>
                </a:xfrm>
                <a:custGeom>
                  <a:avLst/>
                  <a:gdLst>
                    <a:gd name="connsiteX0" fmla="*/ 356995 w 357463"/>
                    <a:gd name="connsiteY0" fmla="*/ -264 h 585908"/>
                    <a:gd name="connsiteX1" fmla="*/ 123229 w 357463"/>
                    <a:gd name="connsiteY1" fmla="*/ 585644 h 585908"/>
                    <a:gd name="connsiteX2" fmla="*/ -469 w 357463"/>
                    <a:gd name="connsiteY2" fmla="*/ 556109 h 585908"/>
                    <a:gd name="connsiteX3" fmla="*/ 207768 w 357463"/>
                    <a:gd name="connsiteY3" fmla="*/ 43798 h 585908"/>
                    <a:gd name="connsiteX4" fmla="*/ 356995 w 357463"/>
                    <a:gd name="connsiteY4" fmla="*/ -264 h 5859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7463" h="585908">
                      <a:moveTo>
                        <a:pt x="356995" y="-264"/>
                      </a:moveTo>
                      <a:cubicBezTo>
                        <a:pt x="303187" y="199482"/>
                        <a:pt x="186125" y="455190"/>
                        <a:pt x="123229" y="585644"/>
                      </a:cubicBezTo>
                      <a:cubicBezTo>
                        <a:pt x="81080" y="579964"/>
                        <a:pt x="39648" y="570099"/>
                        <a:pt x="-469" y="556109"/>
                      </a:cubicBezTo>
                      <a:cubicBezTo>
                        <a:pt x="57584" y="471691"/>
                        <a:pt x="158204" y="204744"/>
                        <a:pt x="207768" y="43798"/>
                      </a:cubicBezTo>
                      <a:cubicBezTo>
                        <a:pt x="262233" y="53185"/>
                        <a:pt x="316101" y="32080"/>
                        <a:pt x="356995" y="-264"/>
                      </a:cubicBezTo>
                      <a:close/>
                    </a:path>
                  </a:pathLst>
                </a:custGeom>
                <a:solidFill>
                  <a:srgbClr val="F2B602"/>
                </a:solidFill>
                <a:ln w="5972" cap="flat">
                  <a:noFill/>
                  <a:prstDash val="solid"/>
                  <a:miter/>
                </a:ln>
              </p:spPr>
              <p:txBody>
                <a:bodyPr rtlCol="0" anchor="ctr"/>
                <a:lstStyle/>
                <a:p>
                  <a:endParaRPr lang="fr-FR"/>
                </a:p>
              </p:txBody>
            </p:sp>
            <p:sp>
              <p:nvSpPr>
                <p:cNvPr id="238" name="Graphique 2">
                  <a:extLst>
                    <a:ext uri="{FF2B5EF4-FFF2-40B4-BE49-F238E27FC236}">
                      <a16:creationId xmlns:a16="http://schemas.microsoft.com/office/drawing/2014/main" id="{4E9A677E-FFD6-44A1-B31C-00F5F345B651}"/>
                    </a:ext>
                  </a:extLst>
                </p:cNvPr>
                <p:cNvSpPr/>
                <p:nvPr/>
              </p:nvSpPr>
              <p:spPr>
                <a:xfrm>
                  <a:off x="6519578" y="5235531"/>
                  <a:ext cx="913479" cy="2106517"/>
                </a:xfrm>
                <a:custGeom>
                  <a:avLst/>
                  <a:gdLst>
                    <a:gd name="connsiteX0" fmla="*/ 913011 w 913479"/>
                    <a:gd name="connsiteY0" fmla="*/ 2059623 h 2106517"/>
                    <a:gd name="connsiteX1" fmla="*/ 13283 w 913479"/>
                    <a:gd name="connsiteY1" fmla="*/ 2032779 h 2106517"/>
                    <a:gd name="connsiteX2" fmla="*/ -469 w 913479"/>
                    <a:gd name="connsiteY2" fmla="*/ 82301 h 2106517"/>
                    <a:gd name="connsiteX3" fmla="*/ 652401 w 913479"/>
                    <a:gd name="connsiteY3" fmla="*/ -264 h 2106517"/>
                  </a:gdLst>
                  <a:ahLst/>
                  <a:cxnLst>
                    <a:cxn ang="0">
                      <a:pos x="connsiteX0" y="connsiteY0"/>
                    </a:cxn>
                    <a:cxn ang="0">
                      <a:pos x="connsiteX1" y="connsiteY1"/>
                    </a:cxn>
                    <a:cxn ang="0">
                      <a:pos x="connsiteX2" y="connsiteY2"/>
                    </a:cxn>
                    <a:cxn ang="0">
                      <a:pos x="connsiteX3" y="connsiteY3"/>
                    </a:cxn>
                  </a:cxnLst>
                  <a:rect l="l" t="t" r="r" b="b"/>
                  <a:pathLst>
                    <a:path w="913479" h="2106517">
                      <a:moveTo>
                        <a:pt x="913011" y="2059623"/>
                      </a:moveTo>
                      <a:cubicBezTo>
                        <a:pt x="781062" y="2095195"/>
                        <a:pt x="396216" y="2155640"/>
                        <a:pt x="13283" y="2032779"/>
                      </a:cubicBezTo>
                      <a:lnTo>
                        <a:pt x="-469" y="82301"/>
                      </a:lnTo>
                      <a:lnTo>
                        <a:pt x="652401" y="-264"/>
                      </a:lnTo>
                      <a:close/>
                    </a:path>
                  </a:pathLst>
                </a:custGeom>
                <a:solidFill>
                  <a:srgbClr val="FFFFFF"/>
                </a:solidFill>
                <a:ln w="5972" cap="flat">
                  <a:noFill/>
                  <a:prstDash val="solid"/>
                  <a:miter/>
                </a:ln>
              </p:spPr>
              <p:txBody>
                <a:bodyPr rtlCol="0" anchor="ctr"/>
                <a:lstStyle/>
                <a:p>
                  <a:endParaRPr lang="fr-FR"/>
                </a:p>
              </p:txBody>
            </p:sp>
            <p:sp>
              <p:nvSpPr>
                <p:cNvPr id="239" name="Graphique 2">
                  <a:extLst>
                    <a:ext uri="{FF2B5EF4-FFF2-40B4-BE49-F238E27FC236}">
                      <a16:creationId xmlns:a16="http://schemas.microsoft.com/office/drawing/2014/main" id="{C0E7DFCE-3F28-4D7F-B5C3-D660C930B433}"/>
                    </a:ext>
                  </a:extLst>
                </p:cNvPr>
                <p:cNvSpPr/>
                <p:nvPr/>
              </p:nvSpPr>
              <p:spPr>
                <a:xfrm>
                  <a:off x="7187514" y="4425303"/>
                  <a:ext cx="147912" cy="147912"/>
                </a:xfrm>
                <a:custGeom>
                  <a:avLst/>
                  <a:gdLst>
                    <a:gd name="connsiteX0" fmla="*/ 147912 w 147912"/>
                    <a:gd name="connsiteY0" fmla="*/ 73956 h 147912"/>
                    <a:gd name="connsiteX1" fmla="*/ 73956 w 147912"/>
                    <a:gd name="connsiteY1" fmla="*/ 147912 h 147912"/>
                    <a:gd name="connsiteX2" fmla="*/ 0 w 147912"/>
                    <a:gd name="connsiteY2" fmla="*/ 73956 h 147912"/>
                    <a:gd name="connsiteX3" fmla="*/ 73956 w 147912"/>
                    <a:gd name="connsiteY3" fmla="*/ 0 h 147912"/>
                    <a:gd name="connsiteX4" fmla="*/ 147912 w 147912"/>
                    <a:gd name="connsiteY4" fmla="*/ 73956 h 1479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912" h="147912">
                      <a:moveTo>
                        <a:pt x="147912" y="73956"/>
                      </a:moveTo>
                      <a:cubicBezTo>
                        <a:pt x="147912" y="114801"/>
                        <a:pt x="114801" y="147912"/>
                        <a:pt x="73956" y="147912"/>
                      </a:cubicBezTo>
                      <a:cubicBezTo>
                        <a:pt x="33111" y="147912"/>
                        <a:pt x="0" y="114801"/>
                        <a:pt x="0" y="73956"/>
                      </a:cubicBezTo>
                      <a:cubicBezTo>
                        <a:pt x="0" y="33111"/>
                        <a:pt x="33111" y="0"/>
                        <a:pt x="73956" y="0"/>
                      </a:cubicBezTo>
                      <a:cubicBezTo>
                        <a:pt x="114801" y="0"/>
                        <a:pt x="147912" y="33111"/>
                        <a:pt x="147912" y="73956"/>
                      </a:cubicBezTo>
                      <a:close/>
                    </a:path>
                  </a:pathLst>
                </a:custGeom>
                <a:solidFill>
                  <a:srgbClr val="18B7A4"/>
                </a:solidFill>
                <a:ln w="5972" cap="flat">
                  <a:noFill/>
                  <a:prstDash val="solid"/>
                  <a:miter/>
                </a:ln>
              </p:spPr>
              <p:txBody>
                <a:bodyPr rtlCol="0" anchor="ctr"/>
                <a:lstStyle/>
                <a:p>
                  <a:endParaRPr lang="fr-FR"/>
                </a:p>
              </p:txBody>
            </p:sp>
            <p:sp>
              <p:nvSpPr>
                <p:cNvPr id="240" name="Graphique 2">
                  <a:extLst>
                    <a:ext uri="{FF2B5EF4-FFF2-40B4-BE49-F238E27FC236}">
                      <a16:creationId xmlns:a16="http://schemas.microsoft.com/office/drawing/2014/main" id="{185A212D-E363-484D-881D-17DF66DA4AAD}"/>
                    </a:ext>
                  </a:extLst>
                </p:cNvPr>
                <p:cNvSpPr/>
                <p:nvPr/>
              </p:nvSpPr>
              <p:spPr>
                <a:xfrm>
                  <a:off x="7312707" y="4444136"/>
                  <a:ext cx="37426" cy="37426"/>
                </a:xfrm>
                <a:custGeom>
                  <a:avLst/>
                  <a:gdLst>
                    <a:gd name="connsiteX0" fmla="*/ 37426 w 37426"/>
                    <a:gd name="connsiteY0" fmla="*/ 18713 h 37426"/>
                    <a:gd name="connsiteX1" fmla="*/ 18713 w 37426"/>
                    <a:gd name="connsiteY1" fmla="*/ 37426 h 37426"/>
                    <a:gd name="connsiteX2" fmla="*/ 0 w 37426"/>
                    <a:gd name="connsiteY2" fmla="*/ 18713 h 37426"/>
                    <a:gd name="connsiteX3" fmla="*/ 18713 w 37426"/>
                    <a:gd name="connsiteY3" fmla="*/ 0 h 37426"/>
                    <a:gd name="connsiteX4" fmla="*/ 37426 w 37426"/>
                    <a:gd name="connsiteY4" fmla="*/ 18713 h 374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426" h="37426">
                      <a:moveTo>
                        <a:pt x="37426" y="18713"/>
                      </a:moveTo>
                      <a:cubicBezTo>
                        <a:pt x="37426" y="29048"/>
                        <a:pt x="29048" y="37426"/>
                        <a:pt x="18713" y="37426"/>
                      </a:cubicBezTo>
                      <a:cubicBezTo>
                        <a:pt x="8378" y="37426"/>
                        <a:pt x="0" y="29048"/>
                        <a:pt x="0" y="18713"/>
                      </a:cubicBezTo>
                      <a:cubicBezTo>
                        <a:pt x="0" y="8378"/>
                        <a:pt x="8378" y="0"/>
                        <a:pt x="18713" y="0"/>
                      </a:cubicBezTo>
                      <a:cubicBezTo>
                        <a:pt x="29048" y="0"/>
                        <a:pt x="37426" y="8378"/>
                        <a:pt x="37426" y="18713"/>
                      </a:cubicBezTo>
                      <a:close/>
                    </a:path>
                  </a:pathLst>
                </a:custGeom>
                <a:solidFill>
                  <a:srgbClr val="FDFDFD"/>
                </a:solidFill>
                <a:ln w="5972" cap="flat">
                  <a:noFill/>
                  <a:prstDash val="solid"/>
                  <a:miter/>
                </a:ln>
              </p:spPr>
              <p:txBody>
                <a:bodyPr rtlCol="0" anchor="ctr"/>
                <a:lstStyle/>
                <a:p>
                  <a:endParaRPr lang="fr-FR"/>
                </a:p>
              </p:txBody>
            </p:sp>
            <p:sp>
              <p:nvSpPr>
                <p:cNvPr id="241" name="Graphique 2">
                  <a:extLst>
                    <a:ext uri="{FF2B5EF4-FFF2-40B4-BE49-F238E27FC236}">
                      <a16:creationId xmlns:a16="http://schemas.microsoft.com/office/drawing/2014/main" id="{378CF12E-00D9-426D-BD2E-149F9B7A0589}"/>
                    </a:ext>
                  </a:extLst>
                </p:cNvPr>
                <p:cNvSpPr/>
                <p:nvPr/>
              </p:nvSpPr>
              <p:spPr>
                <a:xfrm rot="-5014799">
                  <a:off x="7267074" y="4326635"/>
                  <a:ext cx="226471" cy="314477"/>
                </a:xfrm>
                <a:custGeom>
                  <a:avLst/>
                  <a:gdLst>
                    <a:gd name="connsiteX0" fmla="*/ 226003 w 226471"/>
                    <a:gd name="connsiteY0" fmla="*/ 156974 h 314477"/>
                    <a:gd name="connsiteX1" fmla="*/ 112768 w 226471"/>
                    <a:gd name="connsiteY1" fmla="*/ 314213 h 314477"/>
                    <a:gd name="connsiteX2" fmla="*/ -468 w 226471"/>
                    <a:gd name="connsiteY2" fmla="*/ 156974 h 314477"/>
                    <a:gd name="connsiteX3" fmla="*/ 112768 w 226471"/>
                    <a:gd name="connsiteY3" fmla="*/ -265 h 314477"/>
                    <a:gd name="connsiteX4" fmla="*/ 226003 w 226471"/>
                    <a:gd name="connsiteY4" fmla="*/ 156974 h 3144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6471" h="314477">
                      <a:moveTo>
                        <a:pt x="226003" y="156974"/>
                      </a:moveTo>
                      <a:cubicBezTo>
                        <a:pt x="226003" y="243815"/>
                        <a:pt x="175306" y="314213"/>
                        <a:pt x="112768" y="314213"/>
                      </a:cubicBezTo>
                      <a:cubicBezTo>
                        <a:pt x="50229" y="314213"/>
                        <a:pt x="-468" y="243815"/>
                        <a:pt x="-468" y="156974"/>
                      </a:cubicBezTo>
                      <a:cubicBezTo>
                        <a:pt x="-468" y="70134"/>
                        <a:pt x="50230" y="-265"/>
                        <a:pt x="112768" y="-265"/>
                      </a:cubicBezTo>
                      <a:cubicBezTo>
                        <a:pt x="175306" y="-265"/>
                        <a:pt x="226003" y="70134"/>
                        <a:pt x="226003" y="156974"/>
                      </a:cubicBezTo>
                      <a:close/>
                    </a:path>
                  </a:pathLst>
                </a:custGeom>
                <a:noFill/>
                <a:ln w="5972" cap="flat">
                  <a:solidFill>
                    <a:srgbClr val="313759"/>
                  </a:solidFill>
                  <a:prstDash val="solid"/>
                  <a:miter/>
                </a:ln>
              </p:spPr>
              <p:txBody>
                <a:bodyPr rtlCol="0" anchor="ctr"/>
                <a:lstStyle/>
                <a:p>
                  <a:endParaRPr lang="fr-FR"/>
                </a:p>
              </p:txBody>
            </p:sp>
            <p:sp>
              <p:nvSpPr>
                <p:cNvPr id="242" name="Graphique 2">
                  <a:extLst>
                    <a:ext uri="{FF2B5EF4-FFF2-40B4-BE49-F238E27FC236}">
                      <a16:creationId xmlns:a16="http://schemas.microsoft.com/office/drawing/2014/main" id="{A7CEB780-335A-4066-9E46-F30B25A244DA}"/>
                    </a:ext>
                  </a:extLst>
                </p:cNvPr>
                <p:cNvSpPr/>
                <p:nvPr/>
              </p:nvSpPr>
              <p:spPr>
                <a:xfrm rot="-5014799">
                  <a:off x="6422416" y="4269788"/>
                  <a:ext cx="226471" cy="314477"/>
                </a:xfrm>
                <a:custGeom>
                  <a:avLst/>
                  <a:gdLst>
                    <a:gd name="connsiteX0" fmla="*/ 226003 w 226471"/>
                    <a:gd name="connsiteY0" fmla="*/ 156974 h 314477"/>
                    <a:gd name="connsiteX1" fmla="*/ 112767 w 226471"/>
                    <a:gd name="connsiteY1" fmla="*/ 314213 h 314477"/>
                    <a:gd name="connsiteX2" fmla="*/ -468 w 226471"/>
                    <a:gd name="connsiteY2" fmla="*/ 156974 h 314477"/>
                    <a:gd name="connsiteX3" fmla="*/ 112767 w 226471"/>
                    <a:gd name="connsiteY3" fmla="*/ -265 h 314477"/>
                    <a:gd name="connsiteX4" fmla="*/ 226003 w 226471"/>
                    <a:gd name="connsiteY4" fmla="*/ 156974 h 3144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6471" h="314477">
                      <a:moveTo>
                        <a:pt x="226003" y="156974"/>
                      </a:moveTo>
                      <a:cubicBezTo>
                        <a:pt x="226003" y="243815"/>
                        <a:pt x="175305" y="314213"/>
                        <a:pt x="112767" y="314213"/>
                      </a:cubicBezTo>
                      <a:cubicBezTo>
                        <a:pt x="50229" y="314213"/>
                        <a:pt x="-468" y="243815"/>
                        <a:pt x="-468" y="156974"/>
                      </a:cubicBezTo>
                      <a:cubicBezTo>
                        <a:pt x="-468" y="70134"/>
                        <a:pt x="50229" y="-265"/>
                        <a:pt x="112767" y="-265"/>
                      </a:cubicBezTo>
                      <a:cubicBezTo>
                        <a:pt x="175306" y="-265"/>
                        <a:pt x="226003" y="70134"/>
                        <a:pt x="226003" y="156974"/>
                      </a:cubicBezTo>
                      <a:close/>
                    </a:path>
                  </a:pathLst>
                </a:custGeom>
                <a:noFill/>
                <a:ln w="5972" cap="flat">
                  <a:solidFill>
                    <a:srgbClr val="313759"/>
                  </a:solidFill>
                  <a:prstDash val="solid"/>
                  <a:miter/>
                </a:ln>
              </p:spPr>
              <p:txBody>
                <a:bodyPr rtlCol="0" anchor="ctr"/>
                <a:lstStyle/>
                <a:p>
                  <a:endParaRPr lang="fr-FR"/>
                </a:p>
              </p:txBody>
            </p:sp>
            <p:sp>
              <p:nvSpPr>
                <p:cNvPr id="243" name="Graphique 2">
                  <a:extLst>
                    <a:ext uri="{FF2B5EF4-FFF2-40B4-BE49-F238E27FC236}">
                      <a16:creationId xmlns:a16="http://schemas.microsoft.com/office/drawing/2014/main" id="{15C5CFCB-1BE0-45C0-977A-7D33BF0B33B4}"/>
                    </a:ext>
                  </a:extLst>
                </p:cNvPr>
                <p:cNvSpPr/>
                <p:nvPr/>
              </p:nvSpPr>
              <p:spPr>
                <a:xfrm>
                  <a:off x="6364253" y="4383393"/>
                  <a:ext cx="147912" cy="147912"/>
                </a:xfrm>
                <a:custGeom>
                  <a:avLst/>
                  <a:gdLst>
                    <a:gd name="connsiteX0" fmla="*/ 147912 w 147912"/>
                    <a:gd name="connsiteY0" fmla="*/ 73956 h 147912"/>
                    <a:gd name="connsiteX1" fmla="*/ 73956 w 147912"/>
                    <a:gd name="connsiteY1" fmla="*/ 147912 h 147912"/>
                    <a:gd name="connsiteX2" fmla="*/ 0 w 147912"/>
                    <a:gd name="connsiteY2" fmla="*/ 73956 h 147912"/>
                    <a:gd name="connsiteX3" fmla="*/ 73956 w 147912"/>
                    <a:gd name="connsiteY3" fmla="*/ 0 h 147912"/>
                    <a:gd name="connsiteX4" fmla="*/ 147912 w 147912"/>
                    <a:gd name="connsiteY4" fmla="*/ 73956 h 1479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912" h="147912">
                      <a:moveTo>
                        <a:pt x="147912" y="73956"/>
                      </a:moveTo>
                      <a:cubicBezTo>
                        <a:pt x="147912" y="114801"/>
                        <a:pt x="114801" y="147912"/>
                        <a:pt x="73956" y="147912"/>
                      </a:cubicBezTo>
                      <a:cubicBezTo>
                        <a:pt x="33111" y="147912"/>
                        <a:pt x="0" y="114801"/>
                        <a:pt x="0" y="73956"/>
                      </a:cubicBezTo>
                      <a:cubicBezTo>
                        <a:pt x="0" y="33111"/>
                        <a:pt x="33111" y="0"/>
                        <a:pt x="73956" y="0"/>
                      </a:cubicBezTo>
                      <a:cubicBezTo>
                        <a:pt x="114801" y="0"/>
                        <a:pt x="147912" y="33111"/>
                        <a:pt x="147912" y="73956"/>
                      </a:cubicBezTo>
                      <a:close/>
                    </a:path>
                  </a:pathLst>
                </a:custGeom>
                <a:solidFill>
                  <a:srgbClr val="18B7A4"/>
                </a:solidFill>
                <a:ln w="5972" cap="flat">
                  <a:noFill/>
                  <a:prstDash val="solid"/>
                  <a:miter/>
                </a:ln>
              </p:spPr>
              <p:txBody>
                <a:bodyPr rtlCol="0" anchor="ctr"/>
                <a:lstStyle/>
                <a:p>
                  <a:endParaRPr lang="fr-FR"/>
                </a:p>
              </p:txBody>
            </p:sp>
            <p:sp>
              <p:nvSpPr>
                <p:cNvPr id="244" name="Graphique 2">
                  <a:extLst>
                    <a:ext uri="{FF2B5EF4-FFF2-40B4-BE49-F238E27FC236}">
                      <a16:creationId xmlns:a16="http://schemas.microsoft.com/office/drawing/2014/main" id="{F9ADE658-7CBC-4CCB-A2FF-F172B9D9FB9B}"/>
                    </a:ext>
                  </a:extLst>
                </p:cNvPr>
                <p:cNvSpPr/>
                <p:nvPr/>
              </p:nvSpPr>
              <p:spPr>
                <a:xfrm>
                  <a:off x="6472885" y="4387757"/>
                  <a:ext cx="37426" cy="37426"/>
                </a:xfrm>
                <a:custGeom>
                  <a:avLst/>
                  <a:gdLst>
                    <a:gd name="connsiteX0" fmla="*/ 37426 w 37426"/>
                    <a:gd name="connsiteY0" fmla="*/ 18713 h 37426"/>
                    <a:gd name="connsiteX1" fmla="*/ 18713 w 37426"/>
                    <a:gd name="connsiteY1" fmla="*/ 37427 h 37426"/>
                    <a:gd name="connsiteX2" fmla="*/ 0 w 37426"/>
                    <a:gd name="connsiteY2" fmla="*/ 18713 h 37426"/>
                    <a:gd name="connsiteX3" fmla="*/ 18713 w 37426"/>
                    <a:gd name="connsiteY3" fmla="*/ 0 h 37426"/>
                    <a:gd name="connsiteX4" fmla="*/ 37426 w 37426"/>
                    <a:gd name="connsiteY4" fmla="*/ 18713 h 374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426" h="37426">
                      <a:moveTo>
                        <a:pt x="37426" y="18713"/>
                      </a:moveTo>
                      <a:cubicBezTo>
                        <a:pt x="37426" y="29048"/>
                        <a:pt x="29048" y="37427"/>
                        <a:pt x="18713" y="37427"/>
                      </a:cubicBezTo>
                      <a:cubicBezTo>
                        <a:pt x="8378" y="37427"/>
                        <a:pt x="0" y="29048"/>
                        <a:pt x="0" y="18713"/>
                      </a:cubicBezTo>
                      <a:cubicBezTo>
                        <a:pt x="0" y="8378"/>
                        <a:pt x="8378" y="0"/>
                        <a:pt x="18713" y="0"/>
                      </a:cubicBezTo>
                      <a:cubicBezTo>
                        <a:pt x="29048" y="0"/>
                        <a:pt x="37426" y="8378"/>
                        <a:pt x="37426" y="18713"/>
                      </a:cubicBezTo>
                      <a:close/>
                    </a:path>
                  </a:pathLst>
                </a:custGeom>
                <a:solidFill>
                  <a:srgbClr val="FDFDFD"/>
                </a:solidFill>
                <a:ln w="5972" cap="flat">
                  <a:noFill/>
                  <a:prstDash val="solid"/>
                  <a:miter/>
                </a:ln>
              </p:spPr>
              <p:txBody>
                <a:bodyPr rtlCol="0" anchor="ctr"/>
                <a:lstStyle/>
                <a:p>
                  <a:endParaRPr lang="fr-FR"/>
                </a:p>
              </p:txBody>
            </p:sp>
            <p:sp>
              <p:nvSpPr>
                <p:cNvPr id="245" name="Graphique 2">
                  <a:extLst>
                    <a:ext uri="{FF2B5EF4-FFF2-40B4-BE49-F238E27FC236}">
                      <a16:creationId xmlns:a16="http://schemas.microsoft.com/office/drawing/2014/main" id="{9BC24009-95BA-481B-9335-0727AEF6A48B}"/>
                    </a:ext>
                  </a:extLst>
                </p:cNvPr>
                <p:cNvSpPr/>
                <p:nvPr/>
              </p:nvSpPr>
              <p:spPr>
                <a:xfrm>
                  <a:off x="6057369" y="5202578"/>
                  <a:ext cx="747032" cy="2378500"/>
                </a:xfrm>
                <a:custGeom>
                  <a:avLst/>
                  <a:gdLst>
                    <a:gd name="connsiteX0" fmla="*/ 746564 w 747032"/>
                    <a:gd name="connsiteY0" fmla="*/ 43629 h 2378500"/>
                    <a:gd name="connsiteX1" fmla="*/ 294040 w 747032"/>
                    <a:gd name="connsiteY1" fmla="*/ 1001 h 2378500"/>
                    <a:gd name="connsiteX2" fmla="*/ 440517 w 747032"/>
                    <a:gd name="connsiteY2" fmla="*/ 96959 h 2378500"/>
                    <a:gd name="connsiteX3" fmla="*/ 2520 w 747032"/>
                    <a:gd name="connsiteY3" fmla="*/ 649865 h 2378500"/>
                    <a:gd name="connsiteX4" fmla="*/ 8499 w 747032"/>
                    <a:gd name="connsiteY4" fmla="*/ 2273848 h 2378500"/>
                    <a:gd name="connsiteX5" fmla="*/ 244955 w 747032"/>
                    <a:gd name="connsiteY5" fmla="*/ 2334233 h 2378500"/>
                    <a:gd name="connsiteX6" fmla="*/ 510826 w 747032"/>
                    <a:gd name="connsiteY6" fmla="*/ 2378236 h 2378500"/>
                    <a:gd name="connsiteX7" fmla="*/ 477286 w 747032"/>
                    <a:gd name="connsiteY7" fmla="*/ 138510 h 2378500"/>
                    <a:gd name="connsiteX8" fmla="*/ 581374 w 747032"/>
                    <a:gd name="connsiteY8" fmla="*/ 123265 h 2378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7032" h="2378500">
                      <a:moveTo>
                        <a:pt x="746564" y="43629"/>
                      </a:moveTo>
                      <a:cubicBezTo>
                        <a:pt x="668005" y="19714"/>
                        <a:pt x="475731" y="-6352"/>
                        <a:pt x="294040" y="1001"/>
                      </a:cubicBezTo>
                      <a:lnTo>
                        <a:pt x="440517" y="96959"/>
                      </a:lnTo>
                      <a:cubicBezTo>
                        <a:pt x="236525" y="126852"/>
                        <a:pt x="-31797" y="312190"/>
                        <a:pt x="2520" y="649865"/>
                      </a:cubicBezTo>
                      <a:cubicBezTo>
                        <a:pt x="36838" y="987540"/>
                        <a:pt x="194375" y="2034164"/>
                        <a:pt x="8499" y="2273848"/>
                      </a:cubicBezTo>
                      <a:cubicBezTo>
                        <a:pt x="54595" y="2322634"/>
                        <a:pt x="119941" y="2324846"/>
                        <a:pt x="244955" y="2334233"/>
                      </a:cubicBezTo>
                      <a:cubicBezTo>
                        <a:pt x="369969" y="2343619"/>
                        <a:pt x="510826" y="2378236"/>
                        <a:pt x="510826" y="2378236"/>
                      </a:cubicBezTo>
                      <a:cubicBezTo>
                        <a:pt x="552677" y="2196604"/>
                        <a:pt x="572526" y="775118"/>
                        <a:pt x="477286" y="138510"/>
                      </a:cubicBezTo>
                      <a:lnTo>
                        <a:pt x="581374" y="123265"/>
                      </a:lnTo>
                      <a:close/>
                    </a:path>
                  </a:pathLst>
                </a:custGeom>
                <a:solidFill>
                  <a:srgbClr val="1760BF"/>
                </a:solidFill>
                <a:ln w="5972" cap="flat">
                  <a:noFill/>
                  <a:prstDash val="solid"/>
                  <a:miter/>
                </a:ln>
              </p:spPr>
              <p:txBody>
                <a:bodyPr rtlCol="0" anchor="ctr"/>
                <a:lstStyle/>
                <a:p>
                  <a:endParaRPr lang="fr-FR"/>
                </a:p>
              </p:txBody>
            </p:sp>
            <p:sp>
              <p:nvSpPr>
                <p:cNvPr id="246" name="Graphique 2">
                  <a:extLst>
                    <a:ext uri="{FF2B5EF4-FFF2-40B4-BE49-F238E27FC236}">
                      <a16:creationId xmlns:a16="http://schemas.microsoft.com/office/drawing/2014/main" id="{733E70BB-0C89-4062-A117-878C94185C1B}"/>
                    </a:ext>
                  </a:extLst>
                </p:cNvPr>
                <p:cNvSpPr/>
                <p:nvPr/>
              </p:nvSpPr>
              <p:spPr>
                <a:xfrm>
                  <a:off x="5825116" y="4070291"/>
                  <a:ext cx="244448" cy="430703"/>
                </a:xfrm>
                <a:custGeom>
                  <a:avLst/>
                  <a:gdLst>
                    <a:gd name="connsiteX0" fmla="*/ 120521 w 244448"/>
                    <a:gd name="connsiteY0" fmla="*/ -264 h 430703"/>
                    <a:gd name="connsiteX1" fmla="*/ 948 w 244448"/>
                    <a:gd name="connsiteY1" fmla="*/ 247910 h 430703"/>
                    <a:gd name="connsiteX2" fmla="*/ 63604 w 244448"/>
                    <a:gd name="connsiteY2" fmla="*/ 264590 h 430703"/>
                    <a:gd name="connsiteX3" fmla="*/ 53799 w 244448"/>
                    <a:gd name="connsiteY3" fmla="*/ 394626 h 430703"/>
                    <a:gd name="connsiteX4" fmla="*/ 243980 w 244448"/>
                    <a:gd name="connsiteY4" fmla="*/ 429302 h 4307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4448" h="430703">
                      <a:moveTo>
                        <a:pt x="120521" y="-264"/>
                      </a:moveTo>
                      <a:cubicBezTo>
                        <a:pt x="50092" y="65501"/>
                        <a:pt x="-10591" y="183221"/>
                        <a:pt x="948" y="247910"/>
                      </a:cubicBezTo>
                      <a:cubicBezTo>
                        <a:pt x="12486" y="312599"/>
                        <a:pt x="63125" y="276547"/>
                        <a:pt x="63604" y="264590"/>
                      </a:cubicBezTo>
                      <a:cubicBezTo>
                        <a:pt x="25281" y="310028"/>
                        <a:pt x="32336" y="349068"/>
                        <a:pt x="53799" y="394626"/>
                      </a:cubicBezTo>
                      <a:cubicBezTo>
                        <a:pt x="75262" y="440183"/>
                        <a:pt x="243980" y="429302"/>
                        <a:pt x="243980" y="429302"/>
                      </a:cubicBezTo>
                      <a:close/>
                    </a:path>
                  </a:pathLst>
                </a:custGeom>
                <a:solidFill>
                  <a:srgbClr val="260801"/>
                </a:solidFill>
                <a:ln w="5972" cap="flat">
                  <a:noFill/>
                  <a:prstDash val="solid"/>
                  <a:miter/>
                </a:ln>
              </p:spPr>
              <p:txBody>
                <a:bodyPr rtlCol="0" anchor="ctr"/>
                <a:lstStyle/>
                <a:p>
                  <a:endParaRPr lang="fr-FR"/>
                </a:p>
              </p:txBody>
            </p:sp>
            <p:sp>
              <p:nvSpPr>
                <p:cNvPr id="247" name="Graphique 2">
                  <a:extLst>
                    <a:ext uri="{FF2B5EF4-FFF2-40B4-BE49-F238E27FC236}">
                      <a16:creationId xmlns:a16="http://schemas.microsoft.com/office/drawing/2014/main" id="{336A7445-5C09-4334-9AF1-450A9DD36373}"/>
                    </a:ext>
                  </a:extLst>
                </p:cNvPr>
                <p:cNvSpPr/>
                <p:nvPr/>
              </p:nvSpPr>
              <p:spPr>
                <a:xfrm>
                  <a:off x="5813975" y="4405096"/>
                  <a:ext cx="249467" cy="293635"/>
                </a:xfrm>
                <a:custGeom>
                  <a:avLst/>
                  <a:gdLst>
                    <a:gd name="connsiteX0" fmla="*/ 132798 w 249467"/>
                    <a:gd name="connsiteY0" fmla="*/ 38477 h 293635"/>
                    <a:gd name="connsiteX1" fmla="*/ 4615 w 249467"/>
                    <a:gd name="connsiteY1" fmla="*/ 54679 h 293635"/>
                    <a:gd name="connsiteX2" fmla="*/ 194318 w 249467"/>
                    <a:gd name="connsiteY2" fmla="*/ 293048 h 293635"/>
                    <a:gd name="connsiteX3" fmla="*/ 132798 w 249467"/>
                    <a:gd name="connsiteY3" fmla="*/ 38477 h 293635"/>
                  </a:gdLst>
                  <a:ahLst/>
                  <a:cxnLst>
                    <a:cxn ang="0">
                      <a:pos x="connsiteX0" y="connsiteY0"/>
                    </a:cxn>
                    <a:cxn ang="0">
                      <a:pos x="connsiteX1" y="connsiteY1"/>
                    </a:cxn>
                    <a:cxn ang="0">
                      <a:pos x="connsiteX2" y="connsiteY2"/>
                    </a:cxn>
                    <a:cxn ang="0">
                      <a:pos x="connsiteX3" y="connsiteY3"/>
                    </a:cxn>
                  </a:cxnLst>
                  <a:rect l="l" t="t" r="r" b="b"/>
                  <a:pathLst>
                    <a:path w="249467" h="293635">
                      <a:moveTo>
                        <a:pt x="132798" y="38477"/>
                      </a:moveTo>
                      <a:cubicBezTo>
                        <a:pt x="99078" y="-11863"/>
                        <a:pt x="28769" y="-19755"/>
                        <a:pt x="4615" y="54679"/>
                      </a:cubicBezTo>
                      <a:cubicBezTo>
                        <a:pt x="-19539" y="129114"/>
                        <a:pt x="42161" y="301837"/>
                        <a:pt x="194318" y="293048"/>
                      </a:cubicBezTo>
                      <a:cubicBezTo>
                        <a:pt x="346474" y="284259"/>
                        <a:pt x="132798" y="38477"/>
                        <a:pt x="132798" y="38477"/>
                      </a:cubicBezTo>
                      <a:close/>
                    </a:path>
                  </a:pathLst>
                </a:custGeom>
                <a:solidFill>
                  <a:srgbClr val="592F25"/>
                </a:solidFill>
                <a:ln w="5972" cap="flat">
                  <a:noFill/>
                  <a:prstDash val="solid"/>
                  <a:miter/>
                </a:ln>
              </p:spPr>
              <p:txBody>
                <a:bodyPr rtlCol="0" anchor="ctr"/>
                <a:lstStyle/>
                <a:p>
                  <a:endParaRPr lang="fr-FR"/>
                </a:p>
              </p:txBody>
            </p:sp>
            <p:sp>
              <p:nvSpPr>
                <p:cNvPr id="248" name="Graphique 2">
                  <a:extLst>
                    <a:ext uri="{FF2B5EF4-FFF2-40B4-BE49-F238E27FC236}">
                      <a16:creationId xmlns:a16="http://schemas.microsoft.com/office/drawing/2014/main" id="{E053C28B-5027-4A5F-B53A-602304D84290}"/>
                    </a:ext>
                  </a:extLst>
                </p:cNvPr>
                <p:cNvSpPr/>
                <p:nvPr/>
              </p:nvSpPr>
              <p:spPr>
                <a:xfrm>
                  <a:off x="7633283" y="4514389"/>
                  <a:ext cx="162624" cy="202588"/>
                </a:xfrm>
                <a:custGeom>
                  <a:avLst/>
                  <a:gdLst>
                    <a:gd name="connsiteX0" fmla="*/ 52204 w 162624"/>
                    <a:gd name="connsiteY0" fmla="*/ 17787 h 202588"/>
                    <a:gd name="connsiteX1" fmla="*/ 162151 w 162624"/>
                    <a:gd name="connsiteY1" fmla="*/ 106750 h 202588"/>
                    <a:gd name="connsiteX2" fmla="*/ -469 w 162624"/>
                    <a:gd name="connsiteY2" fmla="*/ 198642 h 202588"/>
                  </a:gdLst>
                  <a:ahLst/>
                  <a:cxnLst>
                    <a:cxn ang="0">
                      <a:pos x="connsiteX0" y="connsiteY0"/>
                    </a:cxn>
                    <a:cxn ang="0">
                      <a:pos x="connsiteX1" y="connsiteY1"/>
                    </a:cxn>
                    <a:cxn ang="0">
                      <a:pos x="connsiteX2" y="connsiteY2"/>
                    </a:cxn>
                  </a:cxnLst>
                  <a:rect l="l" t="t" r="r" b="b"/>
                  <a:pathLst>
                    <a:path w="162624" h="202588">
                      <a:moveTo>
                        <a:pt x="52204" y="17787"/>
                      </a:moveTo>
                      <a:cubicBezTo>
                        <a:pt x="78271" y="-12763"/>
                        <a:pt x="161194" y="-17008"/>
                        <a:pt x="162151" y="106750"/>
                      </a:cubicBezTo>
                      <a:cubicBezTo>
                        <a:pt x="163107" y="230508"/>
                        <a:pt x="-469" y="198642"/>
                        <a:pt x="-469" y="198642"/>
                      </a:cubicBezTo>
                      <a:close/>
                    </a:path>
                  </a:pathLst>
                </a:custGeom>
                <a:solidFill>
                  <a:srgbClr val="592F25"/>
                </a:solidFill>
                <a:ln w="5972" cap="flat">
                  <a:noFill/>
                  <a:prstDash val="solid"/>
                  <a:miter/>
                </a:ln>
              </p:spPr>
              <p:txBody>
                <a:bodyPr rtlCol="0" anchor="ctr"/>
                <a:lstStyle/>
                <a:p>
                  <a:endParaRPr lang="fr-FR"/>
                </a:p>
              </p:txBody>
            </p:sp>
            <p:sp>
              <p:nvSpPr>
                <p:cNvPr id="249" name="Graphique 2">
                  <a:extLst>
                    <a:ext uri="{FF2B5EF4-FFF2-40B4-BE49-F238E27FC236}">
                      <a16:creationId xmlns:a16="http://schemas.microsoft.com/office/drawing/2014/main" id="{4E1773DF-DED0-4ABF-8BFE-387EF82A3171}"/>
                    </a:ext>
                  </a:extLst>
                </p:cNvPr>
                <p:cNvSpPr/>
                <p:nvPr/>
              </p:nvSpPr>
              <p:spPr>
                <a:xfrm>
                  <a:off x="5904552" y="3988676"/>
                  <a:ext cx="1811734" cy="1147866"/>
                </a:xfrm>
                <a:custGeom>
                  <a:avLst/>
                  <a:gdLst>
                    <a:gd name="connsiteX0" fmla="*/ 120123 w 1811734"/>
                    <a:gd name="connsiteY0" fmla="*/ 855407 h 1147866"/>
                    <a:gd name="connsiteX1" fmla="*/ 959766 w 1811734"/>
                    <a:gd name="connsiteY1" fmla="*/ 1145910 h 1147866"/>
                    <a:gd name="connsiteX2" fmla="*/ 1792055 w 1811734"/>
                    <a:gd name="connsiteY2" fmla="*/ 880039 h 1147866"/>
                    <a:gd name="connsiteX3" fmla="*/ 1752416 w 1811734"/>
                    <a:gd name="connsiteY3" fmla="*/ 44343 h 1147866"/>
                    <a:gd name="connsiteX4" fmla="*/ -407 w 1811734"/>
                    <a:gd name="connsiteY4" fmla="*/ 77165 h 1147866"/>
                    <a:gd name="connsiteX5" fmla="*/ 120123 w 1811734"/>
                    <a:gd name="connsiteY5" fmla="*/ 855407 h 1147866"/>
                    <a:gd name="connsiteX6" fmla="*/ 1319501 w 1811734"/>
                    <a:gd name="connsiteY6" fmla="*/ 477735 h 1147866"/>
                    <a:gd name="connsiteX7" fmla="*/ 1488398 w 1811734"/>
                    <a:gd name="connsiteY7" fmla="*/ 382854 h 1147866"/>
                    <a:gd name="connsiteX8" fmla="*/ 1631886 w 1811734"/>
                    <a:gd name="connsiteY8" fmla="*/ 512950 h 1147866"/>
                    <a:gd name="connsiteX9" fmla="*/ 1462989 w 1811734"/>
                    <a:gd name="connsiteY9" fmla="*/ 607831 h 1147866"/>
                    <a:gd name="connsiteX10" fmla="*/ 1319501 w 1811734"/>
                    <a:gd name="connsiteY10" fmla="*/ 477735 h 1147866"/>
                    <a:gd name="connsiteX11" fmla="*/ 474717 w 1811734"/>
                    <a:gd name="connsiteY11" fmla="*/ 420878 h 1147866"/>
                    <a:gd name="connsiteX12" fmla="*/ 643614 w 1811734"/>
                    <a:gd name="connsiteY12" fmla="*/ 325997 h 1147866"/>
                    <a:gd name="connsiteX13" fmla="*/ 787102 w 1811734"/>
                    <a:gd name="connsiteY13" fmla="*/ 456093 h 1147866"/>
                    <a:gd name="connsiteX14" fmla="*/ 618205 w 1811734"/>
                    <a:gd name="connsiteY14" fmla="*/ 550974 h 1147866"/>
                    <a:gd name="connsiteX15" fmla="*/ 474717 w 1811734"/>
                    <a:gd name="connsiteY15" fmla="*/ 420819 h 1147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11734" h="1147866">
                      <a:moveTo>
                        <a:pt x="120123" y="855407"/>
                      </a:moveTo>
                      <a:cubicBezTo>
                        <a:pt x="158087" y="882072"/>
                        <a:pt x="525476" y="1172276"/>
                        <a:pt x="959766" y="1145910"/>
                      </a:cubicBezTo>
                      <a:cubicBezTo>
                        <a:pt x="1394055" y="1119544"/>
                        <a:pt x="1691434" y="955729"/>
                        <a:pt x="1792055" y="880039"/>
                      </a:cubicBezTo>
                      <a:cubicBezTo>
                        <a:pt x="1843651" y="665705"/>
                        <a:pt x="1777766" y="156921"/>
                        <a:pt x="1752416" y="44343"/>
                      </a:cubicBezTo>
                      <a:cubicBezTo>
                        <a:pt x="1752416" y="44343"/>
                        <a:pt x="-12484" y="-75231"/>
                        <a:pt x="-407" y="77165"/>
                      </a:cubicBezTo>
                      <a:cubicBezTo>
                        <a:pt x="11670" y="229561"/>
                        <a:pt x="82098" y="828743"/>
                        <a:pt x="120123" y="855407"/>
                      </a:cubicBezTo>
                      <a:close/>
                      <a:moveTo>
                        <a:pt x="1319501" y="477735"/>
                      </a:moveTo>
                      <a:cubicBezTo>
                        <a:pt x="1326497" y="415617"/>
                        <a:pt x="1402127" y="373109"/>
                        <a:pt x="1488398" y="382854"/>
                      </a:cubicBezTo>
                      <a:cubicBezTo>
                        <a:pt x="1574671" y="392599"/>
                        <a:pt x="1638941" y="450772"/>
                        <a:pt x="1631886" y="512950"/>
                      </a:cubicBezTo>
                      <a:cubicBezTo>
                        <a:pt x="1624832" y="575128"/>
                        <a:pt x="1549262" y="617576"/>
                        <a:pt x="1462989" y="607831"/>
                      </a:cubicBezTo>
                      <a:cubicBezTo>
                        <a:pt x="1376718" y="598086"/>
                        <a:pt x="1312507" y="539794"/>
                        <a:pt x="1319501" y="477735"/>
                      </a:cubicBezTo>
                      <a:close/>
                      <a:moveTo>
                        <a:pt x="474717" y="420878"/>
                      </a:moveTo>
                      <a:cubicBezTo>
                        <a:pt x="481712" y="358760"/>
                        <a:pt x="557342" y="316252"/>
                        <a:pt x="643614" y="325997"/>
                      </a:cubicBezTo>
                      <a:cubicBezTo>
                        <a:pt x="729886" y="335742"/>
                        <a:pt x="794216" y="393974"/>
                        <a:pt x="787102" y="456093"/>
                      </a:cubicBezTo>
                      <a:cubicBezTo>
                        <a:pt x="779987" y="518211"/>
                        <a:pt x="704477" y="560719"/>
                        <a:pt x="618205" y="550974"/>
                      </a:cubicBezTo>
                      <a:cubicBezTo>
                        <a:pt x="531933" y="541229"/>
                        <a:pt x="467722" y="482997"/>
                        <a:pt x="474717" y="420819"/>
                      </a:cubicBezTo>
                      <a:close/>
                    </a:path>
                  </a:pathLst>
                </a:custGeom>
                <a:solidFill>
                  <a:srgbClr val="592F25"/>
                </a:solidFill>
                <a:ln w="5972" cap="flat">
                  <a:noFill/>
                  <a:prstDash val="solid"/>
                  <a:miter/>
                </a:ln>
              </p:spPr>
              <p:txBody>
                <a:bodyPr rtlCol="0" anchor="ctr"/>
                <a:lstStyle/>
                <a:p>
                  <a:endParaRPr lang="fr-FR"/>
                </a:p>
              </p:txBody>
            </p:sp>
            <p:sp>
              <p:nvSpPr>
                <p:cNvPr id="250" name="Graphique 2">
                  <a:extLst>
                    <a:ext uri="{FF2B5EF4-FFF2-40B4-BE49-F238E27FC236}">
                      <a16:creationId xmlns:a16="http://schemas.microsoft.com/office/drawing/2014/main" id="{B37F355E-B985-4157-8E38-F4C4BB49AC43}"/>
                    </a:ext>
                  </a:extLst>
                </p:cNvPr>
                <p:cNvSpPr/>
                <p:nvPr/>
              </p:nvSpPr>
              <p:spPr>
                <a:xfrm>
                  <a:off x="6310172" y="4172286"/>
                  <a:ext cx="294877" cy="180017"/>
                </a:xfrm>
                <a:custGeom>
                  <a:avLst/>
                  <a:gdLst>
                    <a:gd name="connsiteX0" fmla="*/ 292041 w 294877"/>
                    <a:gd name="connsiteY0" fmla="*/ 30466 h 180017"/>
                    <a:gd name="connsiteX1" fmla="*/ 168581 w 294877"/>
                    <a:gd name="connsiteY1" fmla="*/ 99878 h 180017"/>
                    <a:gd name="connsiteX2" fmla="*/ 1179 w 294877"/>
                    <a:gd name="connsiteY2" fmla="*/ 179753 h 180017"/>
                    <a:gd name="connsiteX3" fmla="*/ 90321 w 294877"/>
                    <a:gd name="connsiteY3" fmla="*/ 36265 h 180017"/>
                    <a:gd name="connsiteX4" fmla="*/ 292041 w 294877"/>
                    <a:gd name="connsiteY4" fmla="*/ 30466 h 1800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77" h="180017">
                      <a:moveTo>
                        <a:pt x="292041" y="30466"/>
                      </a:moveTo>
                      <a:cubicBezTo>
                        <a:pt x="306270" y="67952"/>
                        <a:pt x="255272" y="79790"/>
                        <a:pt x="168581" y="99878"/>
                      </a:cubicBezTo>
                      <a:cubicBezTo>
                        <a:pt x="81891" y="119967"/>
                        <a:pt x="1179" y="179753"/>
                        <a:pt x="1179" y="179753"/>
                      </a:cubicBezTo>
                      <a:cubicBezTo>
                        <a:pt x="1179" y="179753"/>
                        <a:pt x="-20105" y="86606"/>
                        <a:pt x="90321" y="36265"/>
                      </a:cubicBezTo>
                      <a:cubicBezTo>
                        <a:pt x="200747" y="-14075"/>
                        <a:pt x="277094" y="-8873"/>
                        <a:pt x="292041" y="30466"/>
                      </a:cubicBezTo>
                      <a:close/>
                    </a:path>
                  </a:pathLst>
                </a:custGeom>
                <a:solidFill>
                  <a:srgbClr val="190501"/>
                </a:solidFill>
                <a:ln w="5972" cap="flat">
                  <a:noFill/>
                  <a:prstDash val="solid"/>
                  <a:miter/>
                </a:ln>
              </p:spPr>
              <p:txBody>
                <a:bodyPr rtlCol="0" anchor="ctr"/>
                <a:lstStyle/>
                <a:p>
                  <a:endParaRPr lang="fr-FR"/>
                </a:p>
              </p:txBody>
            </p:sp>
            <p:sp>
              <p:nvSpPr>
                <p:cNvPr id="251" name="Graphique 2">
                  <a:extLst>
                    <a:ext uri="{FF2B5EF4-FFF2-40B4-BE49-F238E27FC236}">
                      <a16:creationId xmlns:a16="http://schemas.microsoft.com/office/drawing/2014/main" id="{E1ECD73F-77BA-4798-B4CD-A6898F703D27}"/>
                    </a:ext>
                  </a:extLst>
                </p:cNvPr>
                <p:cNvSpPr/>
                <p:nvPr/>
              </p:nvSpPr>
              <p:spPr>
                <a:xfrm>
                  <a:off x="6863710" y="5108126"/>
                  <a:ext cx="1141624" cy="2490888"/>
                </a:xfrm>
                <a:custGeom>
                  <a:avLst/>
                  <a:gdLst>
                    <a:gd name="connsiteX0" fmla="*/ 263489 w 1141624"/>
                    <a:gd name="connsiteY0" fmla="*/ 151474 h 2490888"/>
                    <a:gd name="connsiteX1" fmla="*/ 254701 w 1141624"/>
                    <a:gd name="connsiteY1" fmla="*/ 114646 h 2490888"/>
                    <a:gd name="connsiteX2" fmla="*/ 254701 w 1141624"/>
                    <a:gd name="connsiteY2" fmla="*/ 114646 h 2490888"/>
                    <a:gd name="connsiteX3" fmla="*/ -469 w 1141624"/>
                    <a:gd name="connsiteY3" fmla="*/ 141011 h 2490888"/>
                    <a:gd name="connsiteX4" fmla="*/ 51964 w 1141624"/>
                    <a:gd name="connsiteY4" fmla="*/ 120026 h 2490888"/>
                    <a:gd name="connsiteX5" fmla="*/ 533665 w 1141624"/>
                    <a:gd name="connsiteY5" fmla="*/ -264 h 2490888"/>
                    <a:gd name="connsiteX6" fmla="*/ 422342 w 1141624"/>
                    <a:gd name="connsiteY6" fmla="*/ 131625 h 2490888"/>
                    <a:gd name="connsiteX7" fmla="*/ 809879 w 1141624"/>
                    <a:gd name="connsiteY7" fmla="*/ 706054 h 2490888"/>
                    <a:gd name="connsiteX8" fmla="*/ 1141156 w 1141624"/>
                    <a:gd name="connsiteY8" fmla="*/ 2013886 h 2490888"/>
                    <a:gd name="connsiteX9" fmla="*/ 525354 w 1141624"/>
                    <a:gd name="connsiteY9" fmla="*/ 2490624 h 2490888"/>
                    <a:gd name="connsiteX10" fmla="*/ 263489 w 1141624"/>
                    <a:gd name="connsiteY10" fmla="*/ 151474 h 2490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41624" h="2490888">
                      <a:moveTo>
                        <a:pt x="263489" y="151474"/>
                      </a:moveTo>
                      <a:cubicBezTo>
                        <a:pt x="260500" y="138381"/>
                        <a:pt x="257511" y="126065"/>
                        <a:pt x="254701" y="114646"/>
                      </a:cubicBezTo>
                      <a:lnTo>
                        <a:pt x="254701" y="114646"/>
                      </a:lnTo>
                      <a:lnTo>
                        <a:pt x="-469" y="141011"/>
                      </a:lnTo>
                      <a:cubicBezTo>
                        <a:pt x="13940" y="134375"/>
                        <a:pt x="31697" y="127320"/>
                        <a:pt x="51964" y="120026"/>
                      </a:cubicBezTo>
                      <a:cubicBezTo>
                        <a:pt x="190489" y="69985"/>
                        <a:pt x="445121" y="8943"/>
                        <a:pt x="533665" y="-264"/>
                      </a:cubicBezTo>
                      <a:cubicBezTo>
                        <a:pt x="533665" y="-264"/>
                        <a:pt x="453491" y="62631"/>
                        <a:pt x="422342" y="131625"/>
                      </a:cubicBezTo>
                      <a:cubicBezTo>
                        <a:pt x="507538" y="125048"/>
                        <a:pt x="750033" y="232903"/>
                        <a:pt x="809879" y="706054"/>
                      </a:cubicBezTo>
                      <a:cubicBezTo>
                        <a:pt x="869725" y="1179205"/>
                        <a:pt x="889694" y="1751841"/>
                        <a:pt x="1141156" y="2013886"/>
                      </a:cubicBezTo>
                      <a:cubicBezTo>
                        <a:pt x="1055124" y="2163353"/>
                        <a:pt x="900575" y="2468264"/>
                        <a:pt x="525354" y="2490624"/>
                      </a:cubicBezTo>
                      <a:cubicBezTo>
                        <a:pt x="522186" y="2368241"/>
                        <a:pt x="376187" y="654279"/>
                        <a:pt x="263489" y="151474"/>
                      </a:cubicBezTo>
                      <a:close/>
                    </a:path>
                  </a:pathLst>
                </a:custGeom>
                <a:solidFill>
                  <a:srgbClr val="1760BF"/>
                </a:solidFill>
                <a:ln w="5972" cap="flat">
                  <a:noFill/>
                  <a:prstDash val="solid"/>
                  <a:miter/>
                </a:ln>
              </p:spPr>
              <p:txBody>
                <a:bodyPr rtlCol="0" anchor="ctr"/>
                <a:lstStyle/>
                <a:p>
                  <a:endParaRPr lang="fr-FR"/>
                </a:p>
              </p:txBody>
            </p:sp>
            <p:sp>
              <p:nvSpPr>
                <p:cNvPr id="252" name="Graphique 2">
                  <a:extLst>
                    <a:ext uri="{FF2B5EF4-FFF2-40B4-BE49-F238E27FC236}">
                      <a16:creationId xmlns:a16="http://schemas.microsoft.com/office/drawing/2014/main" id="{3A19FA81-1DC5-470A-8F31-C49A01072563}"/>
                    </a:ext>
                  </a:extLst>
                </p:cNvPr>
                <p:cNvSpPr/>
                <p:nvPr/>
              </p:nvSpPr>
              <p:spPr>
                <a:xfrm>
                  <a:off x="7223001" y="4216743"/>
                  <a:ext cx="326042" cy="102028"/>
                </a:xfrm>
                <a:custGeom>
                  <a:avLst/>
                  <a:gdLst>
                    <a:gd name="connsiteX0" fmla="*/ -443 w 326042"/>
                    <a:gd name="connsiteY0" fmla="*/ 72999 h 102028"/>
                    <a:gd name="connsiteX1" fmla="*/ 140235 w 326042"/>
                    <a:gd name="connsiteY1" fmla="*/ 88842 h 102028"/>
                    <a:gd name="connsiteX2" fmla="*/ 325574 w 326042"/>
                    <a:gd name="connsiteY2" fmla="*/ 97212 h 102028"/>
                    <a:gd name="connsiteX3" fmla="*/ 187765 w 326042"/>
                    <a:gd name="connsiteY3" fmla="*/ -61 h 102028"/>
                    <a:gd name="connsiteX4" fmla="*/ -443 w 326042"/>
                    <a:gd name="connsiteY4" fmla="*/ 72999 h 1020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6042" h="102028">
                      <a:moveTo>
                        <a:pt x="-443" y="72999"/>
                      </a:moveTo>
                      <a:cubicBezTo>
                        <a:pt x="992" y="113056"/>
                        <a:pt x="52588" y="104147"/>
                        <a:pt x="140235" y="88842"/>
                      </a:cubicBezTo>
                      <a:cubicBezTo>
                        <a:pt x="227883" y="73537"/>
                        <a:pt x="325574" y="97212"/>
                        <a:pt x="325574" y="97212"/>
                      </a:cubicBezTo>
                      <a:cubicBezTo>
                        <a:pt x="325574" y="97212"/>
                        <a:pt x="308953" y="3108"/>
                        <a:pt x="187765" y="-61"/>
                      </a:cubicBezTo>
                      <a:cubicBezTo>
                        <a:pt x="66578" y="-3229"/>
                        <a:pt x="-1997" y="30969"/>
                        <a:pt x="-443" y="72999"/>
                      </a:cubicBezTo>
                      <a:close/>
                    </a:path>
                  </a:pathLst>
                </a:custGeom>
                <a:solidFill>
                  <a:srgbClr val="190501"/>
                </a:solidFill>
                <a:ln w="5972" cap="flat">
                  <a:noFill/>
                  <a:prstDash val="solid"/>
                  <a:miter/>
                </a:ln>
              </p:spPr>
              <p:txBody>
                <a:bodyPr rtlCol="0" anchor="ctr"/>
                <a:lstStyle/>
                <a:p>
                  <a:endParaRPr lang="fr-FR"/>
                </a:p>
              </p:txBody>
            </p:sp>
            <p:sp>
              <p:nvSpPr>
                <p:cNvPr id="253" name="Graphique 2">
                  <a:extLst>
                    <a:ext uri="{FF2B5EF4-FFF2-40B4-BE49-F238E27FC236}">
                      <a16:creationId xmlns:a16="http://schemas.microsoft.com/office/drawing/2014/main" id="{6574D422-4A36-428E-A9BF-94C49DA62FCA}"/>
                    </a:ext>
                  </a:extLst>
                </p:cNvPr>
                <p:cNvSpPr/>
                <p:nvPr/>
              </p:nvSpPr>
              <p:spPr>
                <a:xfrm>
                  <a:off x="6663784" y="5050372"/>
                  <a:ext cx="361767" cy="279392"/>
                </a:xfrm>
                <a:custGeom>
                  <a:avLst/>
                  <a:gdLst>
                    <a:gd name="connsiteX0" fmla="*/ 357055 w 361767"/>
                    <a:gd name="connsiteY0" fmla="*/ 68251 h 279392"/>
                    <a:gd name="connsiteX1" fmla="*/ 361299 w 361767"/>
                    <a:gd name="connsiteY1" fmla="*/ 218196 h 279392"/>
                    <a:gd name="connsiteX2" fmla="*/ 32473 w 361767"/>
                    <a:gd name="connsiteY2" fmla="*/ 260046 h 279392"/>
                    <a:gd name="connsiteX3" fmla="*/ -469 w 361767"/>
                    <a:gd name="connsiteY3" fmla="*/ -264 h 279392"/>
                  </a:gdLst>
                  <a:ahLst/>
                  <a:cxnLst>
                    <a:cxn ang="0">
                      <a:pos x="connsiteX0" y="connsiteY0"/>
                    </a:cxn>
                    <a:cxn ang="0">
                      <a:pos x="connsiteX1" y="connsiteY1"/>
                    </a:cxn>
                    <a:cxn ang="0">
                      <a:pos x="connsiteX2" y="connsiteY2"/>
                    </a:cxn>
                    <a:cxn ang="0">
                      <a:pos x="connsiteX3" y="connsiteY3"/>
                    </a:cxn>
                  </a:cxnLst>
                  <a:rect l="l" t="t" r="r" b="b"/>
                  <a:pathLst>
                    <a:path w="361767" h="279392">
                      <a:moveTo>
                        <a:pt x="357055" y="68251"/>
                      </a:moveTo>
                      <a:lnTo>
                        <a:pt x="361299" y="218196"/>
                      </a:lnTo>
                      <a:cubicBezTo>
                        <a:pt x="361299" y="218196"/>
                        <a:pt x="216796" y="320431"/>
                        <a:pt x="32473" y="260046"/>
                      </a:cubicBezTo>
                      <a:lnTo>
                        <a:pt x="-469" y="-264"/>
                      </a:lnTo>
                      <a:close/>
                    </a:path>
                  </a:pathLst>
                </a:custGeom>
                <a:solidFill>
                  <a:srgbClr val="592F25"/>
                </a:solidFill>
                <a:ln w="5972" cap="flat">
                  <a:noFill/>
                  <a:prstDash val="solid"/>
                  <a:miter/>
                </a:ln>
              </p:spPr>
              <p:txBody>
                <a:bodyPr rtlCol="0" anchor="ctr"/>
                <a:lstStyle/>
                <a:p>
                  <a:endParaRPr lang="fr-FR"/>
                </a:p>
              </p:txBody>
            </p:sp>
            <p:sp>
              <p:nvSpPr>
                <p:cNvPr id="254" name="Graphique 2">
                  <a:extLst>
                    <a:ext uri="{FF2B5EF4-FFF2-40B4-BE49-F238E27FC236}">
                      <a16:creationId xmlns:a16="http://schemas.microsoft.com/office/drawing/2014/main" id="{AD37960F-AFB7-411C-963B-EE2900F8D03B}"/>
                    </a:ext>
                  </a:extLst>
                </p:cNvPr>
                <p:cNvSpPr/>
                <p:nvPr/>
              </p:nvSpPr>
              <p:spPr>
                <a:xfrm>
                  <a:off x="6639211" y="5223036"/>
                  <a:ext cx="488456" cy="156948"/>
                </a:xfrm>
                <a:custGeom>
                  <a:avLst/>
                  <a:gdLst>
                    <a:gd name="connsiteX0" fmla="*/ 479200 w 488456"/>
                    <a:gd name="connsiteY0" fmla="*/ -264 h 156948"/>
                    <a:gd name="connsiteX1" fmla="*/ 487988 w 488456"/>
                    <a:gd name="connsiteY1" fmla="*/ 36564 h 156948"/>
                    <a:gd name="connsiteX2" fmla="*/ -469 w 488456"/>
                    <a:gd name="connsiteY2" fmla="*/ 102808 h 156948"/>
                    <a:gd name="connsiteX3" fmla="*/ 193360 w 488456"/>
                    <a:gd name="connsiteY3" fmla="*/ 17373 h 156948"/>
                    <a:gd name="connsiteX4" fmla="*/ 276344 w 488456"/>
                    <a:gd name="connsiteY4" fmla="*/ 5116 h 156948"/>
                    <a:gd name="connsiteX5" fmla="*/ 223911 w 488456"/>
                    <a:gd name="connsiteY5" fmla="*/ 26101 h 156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88456" h="156948">
                      <a:moveTo>
                        <a:pt x="479200" y="-264"/>
                      </a:moveTo>
                      <a:cubicBezTo>
                        <a:pt x="482069" y="11155"/>
                        <a:pt x="485178" y="23650"/>
                        <a:pt x="487988" y="36564"/>
                      </a:cubicBezTo>
                      <a:cubicBezTo>
                        <a:pt x="357295" y="207195"/>
                        <a:pt x="81439" y="163610"/>
                        <a:pt x="-469" y="102808"/>
                      </a:cubicBezTo>
                      <a:cubicBezTo>
                        <a:pt x="-469" y="102808"/>
                        <a:pt x="16989" y="50195"/>
                        <a:pt x="193360" y="17373"/>
                      </a:cubicBezTo>
                      <a:cubicBezTo>
                        <a:pt x="222117" y="12052"/>
                        <a:pt x="249918" y="8046"/>
                        <a:pt x="276344" y="5116"/>
                      </a:cubicBezTo>
                      <a:cubicBezTo>
                        <a:pt x="256076" y="12410"/>
                        <a:pt x="238319" y="19465"/>
                        <a:pt x="223911" y="26101"/>
                      </a:cubicBezTo>
                      <a:close/>
                    </a:path>
                  </a:pathLst>
                </a:custGeom>
                <a:solidFill>
                  <a:srgbClr val="592F25"/>
                </a:solidFill>
                <a:ln w="5972" cap="flat">
                  <a:noFill/>
                  <a:prstDash val="solid"/>
                  <a:miter/>
                </a:ln>
              </p:spPr>
              <p:txBody>
                <a:bodyPr rtlCol="0" anchor="ctr"/>
                <a:lstStyle/>
                <a:p>
                  <a:endParaRPr lang="fr-FR"/>
                </a:p>
              </p:txBody>
            </p:sp>
            <p:sp>
              <p:nvSpPr>
                <p:cNvPr id="255" name="Graphique 2">
                  <a:extLst>
                    <a:ext uri="{FF2B5EF4-FFF2-40B4-BE49-F238E27FC236}">
                      <a16:creationId xmlns:a16="http://schemas.microsoft.com/office/drawing/2014/main" id="{ADBDF4CB-0FC5-4AD3-A29F-6EE6034444A8}"/>
                    </a:ext>
                  </a:extLst>
                </p:cNvPr>
                <p:cNvSpPr/>
                <p:nvPr/>
              </p:nvSpPr>
              <p:spPr>
                <a:xfrm>
                  <a:off x="6977899" y="4287848"/>
                  <a:ext cx="128562" cy="430165"/>
                </a:xfrm>
                <a:custGeom>
                  <a:avLst/>
                  <a:gdLst>
                    <a:gd name="connsiteX0" fmla="*/ -226 w 128562"/>
                    <a:gd name="connsiteY0" fmla="*/ 11878 h 430165"/>
                    <a:gd name="connsiteX1" fmla="*/ 23689 w 128562"/>
                    <a:gd name="connsiteY1" fmla="*/ 293772 h 430165"/>
                    <a:gd name="connsiteX2" fmla="*/ 26738 w 128562"/>
                    <a:gd name="connsiteY2" fmla="*/ 336100 h 430165"/>
                    <a:gd name="connsiteX3" fmla="*/ 28531 w 128562"/>
                    <a:gd name="connsiteY3" fmla="*/ 364200 h 430165"/>
                    <a:gd name="connsiteX4" fmla="*/ 49756 w 128562"/>
                    <a:gd name="connsiteY4" fmla="*/ 343873 h 430165"/>
                    <a:gd name="connsiteX5" fmla="*/ 67274 w 128562"/>
                    <a:gd name="connsiteY5" fmla="*/ 331916 h 430165"/>
                    <a:gd name="connsiteX6" fmla="*/ 85209 w 128562"/>
                    <a:gd name="connsiteY6" fmla="*/ 328687 h 430165"/>
                    <a:gd name="connsiteX7" fmla="*/ 100814 w 128562"/>
                    <a:gd name="connsiteY7" fmla="*/ 336997 h 430165"/>
                    <a:gd name="connsiteX8" fmla="*/ 109662 w 128562"/>
                    <a:gd name="connsiteY8" fmla="*/ 350988 h 430165"/>
                    <a:gd name="connsiteX9" fmla="*/ 107450 w 128562"/>
                    <a:gd name="connsiteY9" fmla="*/ 369820 h 430165"/>
                    <a:gd name="connsiteX10" fmla="*/ 96868 w 128562"/>
                    <a:gd name="connsiteY10" fmla="*/ 390566 h 430165"/>
                    <a:gd name="connsiteX11" fmla="*/ 82220 w 128562"/>
                    <a:gd name="connsiteY11" fmla="*/ 410416 h 430165"/>
                    <a:gd name="connsiteX12" fmla="*/ 62610 w 128562"/>
                    <a:gd name="connsiteY12" fmla="*/ 427933 h 430165"/>
                    <a:gd name="connsiteX13" fmla="*/ 63686 w 128562"/>
                    <a:gd name="connsiteY13" fmla="*/ 429846 h 430165"/>
                    <a:gd name="connsiteX14" fmla="*/ 89035 w 128562"/>
                    <a:gd name="connsiteY14" fmla="*/ 416454 h 430165"/>
                    <a:gd name="connsiteX15" fmla="*/ 108765 w 128562"/>
                    <a:gd name="connsiteY15" fmla="*/ 397681 h 430165"/>
                    <a:gd name="connsiteX16" fmla="*/ 123652 w 128562"/>
                    <a:gd name="connsiteY16" fmla="*/ 374424 h 430165"/>
                    <a:gd name="connsiteX17" fmla="*/ 127299 w 128562"/>
                    <a:gd name="connsiteY17" fmla="*/ 346085 h 430165"/>
                    <a:gd name="connsiteX18" fmla="*/ 112113 w 128562"/>
                    <a:gd name="connsiteY18" fmla="*/ 322170 h 430165"/>
                    <a:gd name="connsiteX19" fmla="*/ 86285 w 128562"/>
                    <a:gd name="connsiteY19" fmla="*/ 310213 h 430165"/>
                    <a:gd name="connsiteX20" fmla="*/ 58424 w 128562"/>
                    <a:gd name="connsiteY20" fmla="*/ 315654 h 430165"/>
                    <a:gd name="connsiteX21" fmla="*/ 35766 w 128562"/>
                    <a:gd name="connsiteY21" fmla="*/ 331856 h 430165"/>
                    <a:gd name="connsiteX22" fmla="*/ 44972 w 128562"/>
                    <a:gd name="connsiteY22" fmla="*/ 335024 h 430165"/>
                    <a:gd name="connsiteX23" fmla="*/ 40668 w 128562"/>
                    <a:gd name="connsiteY23" fmla="*/ 270933 h 430165"/>
                    <a:gd name="connsiteX24" fmla="*/ 32537 w 128562"/>
                    <a:gd name="connsiteY24" fmla="*/ 124396 h 430165"/>
                    <a:gd name="connsiteX25" fmla="*/ 27993 w 128562"/>
                    <a:gd name="connsiteY25" fmla="*/ 48407 h 430165"/>
                    <a:gd name="connsiteX26" fmla="*/ 19623 w 128562"/>
                    <a:gd name="connsiteY26" fmla="*/ 4166 h 430165"/>
                    <a:gd name="connsiteX27" fmla="*/ 3959 w 128562"/>
                    <a:gd name="connsiteY27" fmla="*/ 2001 h 430165"/>
                    <a:gd name="connsiteX28" fmla="*/ -405 w 128562"/>
                    <a:gd name="connsiteY28" fmla="*/ 12117 h 430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28562" h="430165">
                      <a:moveTo>
                        <a:pt x="-226" y="11878"/>
                      </a:moveTo>
                      <a:cubicBezTo>
                        <a:pt x="9280" y="105563"/>
                        <a:pt x="15678" y="199668"/>
                        <a:pt x="23689" y="293772"/>
                      </a:cubicBezTo>
                      <a:cubicBezTo>
                        <a:pt x="24944" y="307523"/>
                        <a:pt x="26259" y="321752"/>
                        <a:pt x="26738" y="336100"/>
                      </a:cubicBezTo>
                      <a:lnTo>
                        <a:pt x="28531" y="364200"/>
                      </a:lnTo>
                      <a:lnTo>
                        <a:pt x="49756" y="343873"/>
                      </a:lnTo>
                      <a:cubicBezTo>
                        <a:pt x="54837" y="338875"/>
                        <a:pt x="60756" y="334827"/>
                        <a:pt x="67274" y="331916"/>
                      </a:cubicBezTo>
                      <a:cubicBezTo>
                        <a:pt x="72833" y="329112"/>
                        <a:pt x="79051" y="327994"/>
                        <a:pt x="85209" y="328687"/>
                      </a:cubicBezTo>
                      <a:cubicBezTo>
                        <a:pt x="91128" y="329745"/>
                        <a:pt x="96628" y="332657"/>
                        <a:pt x="100814" y="336997"/>
                      </a:cubicBezTo>
                      <a:cubicBezTo>
                        <a:pt x="105298" y="340501"/>
                        <a:pt x="108407" y="345445"/>
                        <a:pt x="109662" y="350988"/>
                      </a:cubicBezTo>
                      <a:cubicBezTo>
                        <a:pt x="110559" y="357349"/>
                        <a:pt x="109782" y="363836"/>
                        <a:pt x="107450" y="369820"/>
                      </a:cubicBezTo>
                      <a:cubicBezTo>
                        <a:pt x="104699" y="377108"/>
                        <a:pt x="101172" y="384067"/>
                        <a:pt x="96868" y="390566"/>
                      </a:cubicBezTo>
                      <a:cubicBezTo>
                        <a:pt x="92384" y="397466"/>
                        <a:pt x="87481" y="404096"/>
                        <a:pt x="82220" y="410416"/>
                      </a:cubicBezTo>
                      <a:cubicBezTo>
                        <a:pt x="76720" y="417333"/>
                        <a:pt x="70083" y="423257"/>
                        <a:pt x="62610" y="427933"/>
                      </a:cubicBezTo>
                      <a:cubicBezTo>
                        <a:pt x="61295" y="428710"/>
                        <a:pt x="62012" y="430205"/>
                        <a:pt x="63686" y="429846"/>
                      </a:cubicBezTo>
                      <a:cubicBezTo>
                        <a:pt x="72893" y="427030"/>
                        <a:pt x="81503" y="422486"/>
                        <a:pt x="89035" y="416454"/>
                      </a:cubicBezTo>
                      <a:cubicBezTo>
                        <a:pt x="96270" y="410918"/>
                        <a:pt x="102906" y="404628"/>
                        <a:pt x="108765" y="397681"/>
                      </a:cubicBezTo>
                      <a:cubicBezTo>
                        <a:pt x="114863" y="390710"/>
                        <a:pt x="119885" y="382871"/>
                        <a:pt x="123652" y="374424"/>
                      </a:cubicBezTo>
                      <a:cubicBezTo>
                        <a:pt x="127837" y="365599"/>
                        <a:pt x="129093" y="355681"/>
                        <a:pt x="127299" y="346085"/>
                      </a:cubicBezTo>
                      <a:cubicBezTo>
                        <a:pt x="125027" y="336662"/>
                        <a:pt x="119646" y="328257"/>
                        <a:pt x="112113" y="322170"/>
                      </a:cubicBezTo>
                      <a:cubicBezTo>
                        <a:pt x="104939" y="315630"/>
                        <a:pt x="95911" y="311451"/>
                        <a:pt x="86285" y="310213"/>
                      </a:cubicBezTo>
                      <a:cubicBezTo>
                        <a:pt x="76660" y="309448"/>
                        <a:pt x="67034" y="311331"/>
                        <a:pt x="58424" y="315654"/>
                      </a:cubicBezTo>
                      <a:cubicBezTo>
                        <a:pt x="49995" y="319725"/>
                        <a:pt x="42342" y="325208"/>
                        <a:pt x="35766" y="331856"/>
                      </a:cubicBezTo>
                      <a:lnTo>
                        <a:pt x="44972" y="335024"/>
                      </a:lnTo>
                      <a:lnTo>
                        <a:pt x="40668" y="270933"/>
                      </a:lnTo>
                      <a:cubicBezTo>
                        <a:pt x="37559" y="222147"/>
                        <a:pt x="35227" y="173242"/>
                        <a:pt x="32537" y="124396"/>
                      </a:cubicBezTo>
                      <a:lnTo>
                        <a:pt x="27993" y="48407"/>
                      </a:lnTo>
                      <a:cubicBezTo>
                        <a:pt x="27096" y="32863"/>
                        <a:pt x="27575" y="17438"/>
                        <a:pt x="19623" y="4166"/>
                      </a:cubicBezTo>
                      <a:cubicBezTo>
                        <a:pt x="15916" y="-755"/>
                        <a:pt x="8862" y="-1724"/>
                        <a:pt x="3959" y="2001"/>
                      </a:cubicBezTo>
                      <a:cubicBezTo>
                        <a:pt x="850" y="4375"/>
                        <a:pt x="-824" y="8213"/>
                        <a:pt x="-405" y="12117"/>
                      </a:cubicBezTo>
                      <a:close/>
                    </a:path>
                  </a:pathLst>
                </a:custGeom>
                <a:solidFill>
                  <a:srgbClr val="44221B"/>
                </a:solidFill>
                <a:ln w="5972" cap="flat">
                  <a:noFill/>
                  <a:prstDash val="solid"/>
                  <a:miter/>
                </a:ln>
              </p:spPr>
              <p:txBody>
                <a:bodyPr rtlCol="0" anchor="ctr"/>
                <a:lstStyle/>
                <a:p>
                  <a:endParaRPr lang="fr-FR"/>
                </a:p>
              </p:txBody>
            </p:sp>
            <p:sp>
              <p:nvSpPr>
                <p:cNvPr id="256" name="Graphique 2">
                  <a:extLst>
                    <a:ext uri="{FF2B5EF4-FFF2-40B4-BE49-F238E27FC236}">
                      <a16:creationId xmlns:a16="http://schemas.microsoft.com/office/drawing/2014/main" id="{4770DEF9-47D8-4158-81BE-8E20C46E4E02}"/>
                    </a:ext>
                  </a:extLst>
                </p:cNvPr>
                <p:cNvSpPr/>
                <p:nvPr/>
              </p:nvSpPr>
              <p:spPr>
                <a:xfrm>
                  <a:off x="5808341" y="3161055"/>
                  <a:ext cx="1882516" cy="823800"/>
                </a:xfrm>
                <a:custGeom>
                  <a:avLst/>
                  <a:gdLst>
                    <a:gd name="connsiteX0" fmla="*/ 1882048 w 1882516"/>
                    <a:gd name="connsiteY0" fmla="*/ 733438 h 823800"/>
                    <a:gd name="connsiteX1" fmla="*/ 876019 w 1882516"/>
                    <a:gd name="connsiteY1" fmla="*/ 36 h 823800"/>
                    <a:gd name="connsiteX2" fmla="*/ -94 w 1882516"/>
                    <a:gd name="connsiteY2" fmla="*/ 743781 h 823800"/>
                    <a:gd name="connsiteX3" fmla="*/ 787714 w 1882516"/>
                    <a:gd name="connsiteY3" fmla="*/ 823536 h 823800"/>
                    <a:gd name="connsiteX4" fmla="*/ 1765643 w 1882516"/>
                    <a:gd name="connsiteY4" fmla="*/ 788022 h 823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82516" h="823800">
                      <a:moveTo>
                        <a:pt x="1882048" y="733438"/>
                      </a:moveTo>
                      <a:cubicBezTo>
                        <a:pt x="1809347" y="511689"/>
                        <a:pt x="1546047" y="15998"/>
                        <a:pt x="876019" y="36"/>
                      </a:cubicBezTo>
                      <a:cubicBezTo>
                        <a:pt x="205991" y="-15928"/>
                        <a:pt x="-10796" y="609859"/>
                        <a:pt x="-94" y="743781"/>
                      </a:cubicBezTo>
                      <a:lnTo>
                        <a:pt x="787714" y="823536"/>
                      </a:lnTo>
                      <a:lnTo>
                        <a:pt x="1765643" y="788022"/>
                      </a:lnTo>
                      <a:close/>
                    </a:path>
                  </a:pathLst>
                </a:custGeom>
                <a:solidFill>
                  <a:srgbClr val="0A315B"/>
                </a:solidFill>
                <a:ln w="5972" cap="flat">
                  <a:noFill/>
                  <a:prstDash val="solid"/>
                  <a:miter/>
                </a:ln>
              </p:spPr>
              <p:txBody>
                <a:bodyPr rtlCol="0" anchor="ctr"/>
                <a:lstStyle/>
                <a:p>
                  <a:endParaRPr lang="fr-FR"/>
                </a:p>
              </p:txBody>
            </p:sp>
            <p:sp>
              <p:nvSpPr>
                <p:cNvPr id="257" name="Graphique 2">
                  <a:extLst>
                    <a:ext uri="{FF2B5EF4-FFF2-40B4-BE49-F238E27FC236}">
                      <a16:creationId xmlns:a16="http://schemas.microsoft.com/office/drawing/2014/main" id="{38FA9EBB-F532-4A6C-879C-ACB88CE1C347}"/>
                    </a:ext>
                  </a:extLst>
                </p:cNvPr>
                <p:cNvSpPr/>
                <p:nvPr/>
              </p:nvSpPr>
              <p:spPr>
                <a:xfrm>
                  <a:off x="6520097" y="4052152"/>
                  <a:ext cx="887075" cy="318662"/>
                </a:xfrm>
                <a:custGeom>
                  <a:avLst/>
                  <a:gdLst>
                    <a:gd name="connsiteX0" fmla="*/ 580557 w 887075"/>
                    <a:gd name="connsiteY0" fmla="*/ 13689 h 318662"/>
                    <a:gd name="connsiteX1" fmla="*/ 871897 w 887075"/>
                    <a:gd name="connsiteY1" fmla="*/ 275973 h 318662"/>
                    <a:gd name="connsiteX2" fmla="*/ 541636 w 887075"/>
                    <a:gd name="connsiteY2" fmla="*/ 179238 h 318662"/>
                    <a:gd name="connsiteX3" fmla="*/ 653198 w 887075"/>
                    <a:gd name="connsiteY3" fmla="*/ 313997 h 318662"/>
                    <a:gd name="connsiteX4" fmla="*/ 385952 w 887075"/>
                    <a:gd name="connsiteY4" fmla="*/ 217801 h 318662"/>
                    <a:gd name="connsiteX5" fmla="*/ 331008 w 887075"/>
                    <a:gd name="connsiteY5" fmla="*/ 256244 h 318662"/>
                    <a:gd name="connsiteX6" fmla="*/ 1285 w 887075"/>
                    <a:gd name="connsiteY6" fmla="*/ 14586 h 318662"/>
                    <a:gd name="connsiteX7" fmla="*/ 580557 w 887075"/>
                    <a:gd name="connsiteY7" fmla="*/ 13689 h 318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7075" h="318662">
                      <a:moveTo>
                        <a:pt x="580557" y="13689"/>
                      </a:moveTo>
                      <a:cubicBezTo>
                        <a:pt x="686021" y="50757"/>
                        <a:pt x="951653" y="209191"/>
                        <a:pt x="871897" y="275973"/>
                      </a:cubicBezTo>
                      <a:cubicBezTo>
                        <a:pt x="792142" y="342755"/>
                        <a:pt x="541636" y="179238"/>
                        <a:pt x="541636" y="179238"/>
                      </a:cubicBezTo>
                      <a:cubicBezTo>
                        <a:pt x="645187" y="237590"/>
                        <a:pt x="691102" y="291159"/>
                        <a:pt x="653198" y="313997"/>
                      </a:cubicBezTo>
                      <a:cubicBezTo>
                        <a:pt x="615293" y="336836"/>
                        <a:pt x="480176" y="265690"/>
                        <a:pt x="385952" y="217801"/>
                      </a:cubicBezTo>
                      <a:cubicBezTo>
                        <a:pt x="480176" y="265630"/>
                        <a:pt x="447711" y="307481"/>
                        <a:pt x="331008" y="256244"/>
                      </a:cubicBezTo>
                      <a:cubicBezTo>
                        <a:pt x="214304" y="205006"/>
                        <a:pt x="40087" y="47469"/>
                        <a:pt x="1285" y="14586"/>
                      </a:cubicBezTo>
                      <a:cubicBezTo>
                        <a:pt x="-37517" y="-18296"/>
                        <a:pt x="580557" y="13689"/>
                        <a:pt x="580557" y="13689"/>
                      </a:cubicBezTo>
                      <a:close/>
                    </a:path>
                  </a:pathLst>
                </a:custGeom>
                <a:solidFill>
                  <a:srgbClr val="260801"/>
                </a:solidFill>
                <a:ln w="5972" cap="flat">
                  <a:noFill/>
                  <a:prstDash val="solid"/>
                  <a:miter/>
                </a:ln>
              </p:spPr>
              <p:txBody>
                <a:bodyPr rtlCol="0" anchor="ctr"/>
                <a:lstStyle/>
                <a:p>
                  <a:endParaRPr lang="fr-FR"/>
                </a:p>
              </p:txBody>
            </p:sp>
            <p:sp>
              <p:nvSpPr>
                <p:cNvPr id="258" name="Graphique 2">
                  <a:extLst>
                    <a:ext uri="{FF2B5EF4-FFF2-40B4-BE49-F238E27FC236}">
                      <a16:creationId xmlns:a16="http://schemas.microsoft.com/office/drawing/2014/main" id="{9373EB81-FD25-489D-B152-C05FD20B50AC}"/>
                    </a:ext>
                  </a:extLst>
                </p:cNvPr>
                <p:cNvSpPr/>
                <p:nvPr/>
              </p:nvSpPr>
              <p:spPr>
                <a:xfrm>
                  <a:off x="5804857" y="3819544"/>
                  <a:ext cx="1968929" cy="327763"/>
                </a:xfrm>
                <a:custGeom>
                  <a:avLst/>
                  <a:gdLst>
                    <a:gd name="connsiteX0" fmla="*/ 95103 w 1968929"/>
                    <a:gd name="connsiteY0" fmla="*/ 287789 h 327763"/>
                    <a:gd name="connsiteX1" fmla="*/ 1121100 w 1968929"/>
                    <a:gd name="connsiteY1" fmla="*/ 283903 h 327763"/>
                    <a:gd name="connsiteX2" fmla="*/ 1923197 w 1968929"/>
                    <a:gd name="connsiteY2" fmla="*/ 327308 h 327763"/>
                    <a:gd name="connsiteX3" fmla="*/ 1949204 w 1968929"/>
                    <a:gd name="connsiteY3" fmla="*/ 84694 h 327763"/>
                    <a:gd name="connsiteX4" fmla="*/ 3390 w 1968929"/>
                    <a:gd name="connsiteY4" fmla="*/ 85292 h 327763"/>
                    <a:gd name="connsiteX5" fmla="*/ 95103 w 1968929"/>
                    <a:gd name="connsiteY5" fmla="*/ 287789 h 3277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68929" h="327763">
                      <a:moveTo>
                        <a:pt x="95103" y="287789"/>
                      </a:moveTo>
                      <a:cubicBezTo>
                        <a:pt x="233030" y="282887"/>
                        <a:pt x="833228" y="273141"/>
                        <a:pt x="1121100" y="283903"/>
                      </a:cubicBezTo>
                      <a:cubicBezTo>
                        <a:pt x="1408973" y="294665"/>
                        <a:pt x="1898326" y="330417"/>
                        <a:pt x="1923197" y="327308"/>
                      </a:cubicBezTo>
                      <a:cubicBezTo>
                        <a:pt x="1948069" y="324199"/>
                        <a:pt x="1994941" y="245819"/>
                        <a:pt x="1949204" y="84694"/>
                      </a:cubicBezTo>
                      <a:cubicBezTo>
                        <a:pt x="1775823" y="56295"/>
                        <a:pt x="730395" y="-91736"/>
                        <a:pt x="3390" y="85292"/>
                      </a:cubicBezTo>
                      <a:cubicBezTo>
                        <a:pt x="-8568" y="140296"/>
                        <a:pt x="3390" y="290240"/>
                        <a:pt x="95103" y="287789"/>
                      </a:cubicBezTo>
                      <a:close/>
                    </a:path>
                  </a:pathLst>
                </a:custGeom>
                <a:solidFill>
                  <a:srgbClr val="0E4580"/>
                </a:solidFill>
                <a:ln w="5972" cap="flat">
                  <a:noFill/>
                  <a:prstDash val="solid"/>
                  <a:miter/>
                </a:ln>
              </p:spPr>
              <p:txBody>
                <a:bodyPr rtlCol="0" anchor="ctr"/>
                <a:lstStyle/>
                <a:p>
                  <a:endParaRPr lang="fr-FR"/>
                </a:p>
              </p:txBody>
            </p:sp>
            <p:sp>
              <p:nvSpPr>
                <p:cNvPr id="259" name="Graphique 2">
                  <a:extLst>
                    <a:ext uri="{FF2B5EF4-FFF2-40B4-BE49-F238E27FC236}">
                      <a16:creationId xmlns:a16="http://schemas.microsoft.com/office/drawing/2014/main" id="{80D2912A-CCD2-4142-A600-CED85ECEEF1E}"/>
                    </a:ext>
                  </a:extLst>
                </p:cNvPr>
                <p:cNvSpPr/>
                <p:nvPr/>
              </p:nvSpPr>
              <p:spPr>
                <a:xfrm>
                  <a:off x="6621634" y="5777974"/>
                  <a:ext cx="580348" cy="458383"/>
                </a:xfrm>
                <a:custGeom>
                  <a:avLst/>
                  <a:gdLst>
                    <a:gd name="connsiteX0" fmla="*/ 580348 w 580348"/>
                    <a:gd name="connsiteY0" fmla="*/ 105045 h 458383"/>
                    <a:gd name="connsiteX1" fmla="*/ 468189 w 580348"/>
                    <a:gd name="connsiteY1" fmla="*/ 0 h 458383"/>
                    <a:gd name="connsiteX2" fmla="*/ 105284 w 580348"/>
                    <a:gd name="connsiteY2" fmla="*/ 19132 h 458383"/>
                    <a:gd name="connsiteX3" fmla="*/ 0 w 580348"/>
                    <a:gd name="connsiteY3" fmla="*/ 136553 h 458383"/>
                    <a:gd name="connsiteX4" fmla="*/ 298216 w 580348"/>
                    <a:gd name="connsiteY4" fmla="*/ 458384 h 458383"/>
                    <a:gd name="connsiteX5" fmla="*/ 580348 w 580348"/>
                    <a:gd name="connsiteY5" fmla="*/ 105045 h 458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80348" h="458383">
                      <a:moveTo>
                        <a:pt x="580348" y="105045"/>
                      </a:moveTo>
                      <a:lnTo>
                        <a:pt x="468189" y="0"/>
                      </a:lnTo>
                      <a:lnTo>
                        <a:pt x="105284" y="19132"/>
                      </a:lnTo>
                      <a:lnTo>
                        <a:pt x="0" y="136553"/>
                      </a:lnTo>
                      <a:lnTo>
                        <a:pt x="298216" y="458384"/>
                      </a:lnTo>
                      <a:lnTo>
                        <a:pt x="580348" y="105045"/>
                      </a:lnTo>
                      <a:close/>
                    </a:path>
                  </a:pathLst>
                </a:custGeom>
                <a:solidFill>
                  <a:srgbClr val="D9042B"/>
                </a:solidFill>
                <a:ln w="5972" cap="flat">
                  <a:noFill/>
                  <a:prstDash val="solid"/>
                  <a:miter/>
                </a:ln>
              </p:spPr>
              <p:txBody>
                <a:bodyPr rtlCol="0" anchor="ctr"/>
                <a:lstStyle/>
                <a:p>
                  <a:endParaRPr lang="fr-FR"/>
                </a:p>
              </p:txBody>
            </p:sp>
            <p:sp>
              <p:nvSpPr>
                <p:cNvPr id="260" name="Graphique 2">
                  <a:extLst>
                    <a:ext uri="{FF2B5EF4-FFF2-40B4-BE49-F238E27FC236}">
                      <a16:creationId xmlns:a16="http://schemas.microsoft.com/office/drawing/2014/main" id="{9B258566-0E9A-48F1-B7EA-4ED07BDC13ED}"/>
                    </a:ext>
                  </a:extLst>
                </p:cNvPr>
                <p:cNvSpPr/>
                <p:nvPr/>
              </p:nvSpPr>
              <p:spPr>
                <a:xfrm>
                  <a:off x="6670420" y="5818689"/>
                  <a:ext cx="484749" cy="359496"/>
                </a:xfrm>
                <a:custGeom>
                  <a:avLst/>
                  <a:gdLst>
                    <a:gd name="connsiteX0" fmla="*/ -469 w 484749"/>
                    <a:gd name="connsiteY0" fmla="*/ 94976 h 359496"/>
                    <a:gd name="connsiteX1" fmla="*/ 69481 w 484749"/>
                    <a:gd name="connsiteY1" fmla="*/ 14383 h 359496"/>
                    <a:gd name="connsiteX2" fmla="*/ 116055 w 484749"/>
                    <a:gd name="connsiteY2" fmla="*/ 12410 h 359496"/>
                    <a:gd name="connsiteX3" fmla="*/ 45387 w 484749"/>
                    <a:gd name="connsiteY3" fmla="*/ 141549 h 359496"/>
                    <a:gd name="connsiteX4" fmla="*/ 174168 w 484749"/>
                    <a:gd name="connsiteY4" fmla="*/ 283184 h 359496"/>
                    <a:gd name="connsiteX5" fmla="*/ 318552 w 484749"/>
                    <a:gd name="connsiteY5" fmla="*/ 277982 h 359496"/>
                    <a:gd name="connsiteX6" fmla="*/ 249021 w 484749"/>
                    <a:gd name="connsiteY6" fmla="*/ 359232 h 359496"/>
                    <a:gd name="connsiteX7" fmla="*/ 70498 w 484749"/>
                    <a:gd name="connsiteY7" fmla="*/ 177780 h 359496"/>
                    <a:gd name="connsiteX8" fmla="*/ 134230 w 484749"/>
                    <a:gd name="connsiteY8" fmla="*/ 241991 h 359496"/>
                    <a:gd name="connsiteX9" fmla="*/ 247406 w 484749"/>
                    <a:gd name="connsiteY9" fmla="*/ 251078 h 359496"/>
                    <a:gd name="connsiteX10" fmla="*/ 354305 w 484749"/>
                    <a:gd name="connsiteY10" fmla="*/ 215206 h 359496"/>
                    <a:gd name="connsiteX11" fmla="*/ 70498 w 484749"/>
                    <a:gd name="connsiteY11" fmla="*/ 177780 h 359496"/>
                    <a:gd name="connsiteX12" fmla="*/ 417260 w 484749"/>
                    <a:gd name="connsiteY12" fmla="*/ 7866 h 359496"/>
                    <a:gd name="connsiteX13" fmla="*/ 419532 w 484749"/>
                    <a:gd name="connsiteY13" fmla="*/ 79610 h 359496"/>
                    <a:gd name="connsiteX14" fmla="*/ 325966 w 484749"/>
                    <a:gd name="connsiteY14" fmla="*/ 84692 h 359496"/>
                    <a:gd name="connsiteX15" fmla="*/ 218350 w 484749"/>
                    <a:gd name="connsiteY15" fmla="*/ 21857 h 359496"/>
                    <a:gd name="connsiteX16" fmla="*/ 125202 w 484749"/>
                    <a:gd name="connsiteY16" fmla="*/ 78355 h 359496"/>
                    <a:gd name="connsiteX17" fmla="*/ 413194 w 484749"/>
                    <a:gd name="connsiteY17" fmla="*/ 160860 h 359496"/>
                    <a:gd name="connsiteX18" fmla="*/ 484281 w 484749"/>
                    <a:gd name="connsiteY18" fmla="*/ 68968 h 359496"/>
                    <a:gd name="connsiteX19" fmla="*/ 305339 w 484749"/>
                    <a:gd name="connsiteY19" fmla="*/ 2366 h 359496"/>
                    <a:gd name="connsiteX20" fmla="*/ 354962 w 484749"/>
                    <a:gd name="connsiteY20" fmla="*/ -264 h 359496"/>
                    <a:gd name="connsiteX21" fmla="*/ 346114 w 484749"/>
                    <a:gd name="connsiteY21" fmla="*/ 37281 h 359496"/>
                    <a:gd name="connsiteX22" fmla="*/ 305339 w 484749"/>
                    <a:gd name="connsiteY22" fmla="*/ 2366 h 3594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84749" h="359496">
                      <a:moveTo>
                        <a:pt x="-469" y="94976"/>
                      </a:moveTo>
                      <a:lnTo>
                        <a:pt x="69481" y="14383"/>
                      </a:lnTo>
                      <a:lnTo>
                        <a:pt x="116055" y="12410"/>
                      </a:lnTo>
                      <a:cubicBezTo>
                        <a:pt x="46045" y="51092"/>
                        <a:pt x="31218" y="99220"/>
                        <a:pt x="45387" y="141549"/>
                      </a:cubicBezTo>
                      <a:close/>
                      <a:moveTo>
                        <a:pt x="174168" y="283184"/>
                      </a:moveTo>
                      <a:cubicBezTo>
                        <a:pt x="232579" y="295798"/>
                        <a:pt x="268212" y="296456"/>
                        <a:pt x="318552" y="277982"/>
                      </a:cubicBezTo>
                      <a:lnTo>
                        <a:pt x="249021" y="359232"/>
                      </a:lnTo>
                      <a:close/>
                      <a:moveTo>
                        <a:pt x="70498" y="177780"/>
                      </a:moveTo>
                      <a:lnTo>
                        <a:pt x="134230" y="241991"/>
                      </a:lnTo>
                      <a:cubicBezTo>
                        <a:pt x="141465" y="206119"/>
                        <a:pt x="237541" y="222620"/>
                        <a:pt x="247406" y="251078"/>
                      </a:cubicBezTo>
                      <a:cubicBezTo>
                        <a:pt x="287942" y="262019"/>
                        <a:pt x="354484" y="236072"/>
                        <a:pt x="354305" y="215206"/>
                      </a:cubicBezTo>
                      <a:cubicBezTo>
                        <a:pt x="351435" y="165285"/>
                        <a:pt x="122632" y="219332"/>
                        <a:pt x="70498" y="177780"/>
                      </a:cubicBezTo>
                      <a:close/>
                      <a:moveTo>
                        <a:pt x="417260" y="7866"/>
                      </a:moveTo>
                      <a:lnTo>
                        <a:pt x="419532" y="79610"/>
                      </a:lnTo>
                      <a:lnTo>
                        <a:pt x="325966" y="84692"/>
                      </a:lnTo>
                      <a:cubicBezTo>
                        <a:pt x="324651" y="37401"/>
                        <a:pt x="287583" y="16177"/>
                        <a:pt x="218350" y="21857"/>
                      </a:cubicBezTo>
                      <a:cubicBezTo>
                        <a:pt x="169803" y="25444"/>
                        <a:pt x="124126" y="46967"/>
                        <a:pt x="125202" y="78355"/>
                      </a:cubicBezTo>
                      <a:cubicBezTo>
                        <a:pt x="129268" y="152789"/>
                        <a:pt x="386649" y="58147"/>
                        <a:pt x="413194" y="160860"/>
                      </a:cubicBezTo>
                      <a:lnTo>
                        <a:pt x="484281" y="68968"/>
                      </a:lnTo>
                      <a:close/>
                      <a:moveTo>
                        <a:pt x="305339" y="2366"/>
                      </a:moveTo>
                      <a:lnTo>
                        <a:pt x="354962" y="-264"/>
                      </a:lnTo>
                      <a:lnTo>
                        <a:pt x="346114" y="37281"/>
                      </a:lnTo>
                      <a:cubicBezTo>
                        <a:pt x="335771" y="15400"/>
                        <a:pt x="319927" y="8105"/>
                        <a:pt x="305339" y="2366"/>
                      </a:cubicBezTo>
                      <a:close/>
                    </a:path>
                  </a:pathLst>
                </a:custGeom>
                <a:solidFill>
                  <a:srgbClr val="F2B602"/>
                </a:solidFill>
                <a:ln w="5972" cap="flat">
                  <a:noFill/>
                  <a:prstDash val="solid"/>
                  <a:miter/>
                </a:ln>
              </p:spPr>
              <p:txBody>
                <a:bodyPr rtlCol="0" anchor="ctr"/>
                <a:lstStyle/>
                <a:p>
                  <a:endParaRPr lang="fr-FR"/>
                </a:p>
              </p:txBody>
            </p:sp>
            <p:sp>
              <p:nvSpPr>
                <p:cNvPr id="261" name="Graphique 2">
                  <a:extLst>
                    <a:ext uri="{FF2B5EF4-FFF2-40B4-BE49-F238E27FC236}">
                      <a16:creationId xmlns:a16="http://schemas.microsoft.com/office/drawing/2014/main" id="{CB31DD28-E718-4DA5-A58C-0BB6C71C0171}"/>
                    </a:ext>
                  </a:extLst>
                </p:cNvPr>
                <p:cNvSpPr/>
                <p:nvPr/>
              </p:nvSpPr>
              <p:spPr>
                <a:xfrm>
                  <a:off x="6544330" y="5329276"/>
                  <a:ext cx="1149438" cy="1211626"/>
                </a:xfrm>
                <a:custGeom>
                  <a:avLst/>
                  <a:gdLst>
                    <a:gd name="connsiteX0" fmla="*/ 986429 w 1149438"/>
                    <a:gd name="connsiteY0" fmla="*/ -264 h 1211626"/>
                    <a:gd name="connsiteX1" fmla="*/ 906733 w 1149438"/>
                    <a:gd name="connsiteY1" fmla="*/ 1083547 h 1211626"/>
                    <a:gd name="connsiteX2" fmla="*/ -469 w 1149438"/>
                    <a:gd name="connsiteY2" fmla="*/ 1067942 h 1211626"/>
                    <a:gd name="connsiteX3" fmla="*/ 79347 w 1149438"/>
                    <a:gd name="connsiteY3" fmla="*/ 459913 h 1211626"/>
                    <a:gd name="connsiteX4" fmla="*/ 547236 w 1149438"/>
                    <a:gd name="connsiteY4" fmla="*/ 563523 h 1211626"/>
                    <a:gd name="connsiteX5" fmla="*/ 986429 w 1149438"/>
                    <a:gd name="connsiteY5" fmla="*/ -264 h 12116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49438" h="1211626">
                      <a:moveTo>
                        <a:pt x="986429" y="-264"/>
                      </a:moveTo>
                      <a:cubicBezTo>
                        <a:pt x="1125193" y="285934"/>
                        <a:pt x="1303298" y="787125"/>
                        <a:pt x="906733" y="1083547"/>
                      </a:cubicBezTo>
                      <a:cubicBezTo>
                        <a:pt x="510169" y="1379969"/>
                        <a:pt x="-469" y="1067942"/>
                        <a:pt x="-469" y="1067942"/>
                      </a:cubicBezTo>
                      <a:lnTo>
                        <a:pt x="79347" y="459913"/>
                      </a:lnTo>
                      <a:cubicBezTo>
                        <a:pt x="165081" y="509476"/>
                        <a:pt x="428142" y="618885"/>
                        <a:pt x="547236" y="563523"/>
                      </a:cubicBezTo>
                      <a:cubicBezTo>
                        <a:pt x="666331" y="508160"/>
                        <a:pt x="986429" y="-264"/>
                        <a:pt x="986429" y="-264"/>
                      </a:cubicBezTo>
                      <a:close/>
                    </a:path>
                  </a:pathLst>
                </a:custGeom>
                <a:solidFill>
                  <a:srgbClr val="190501">
                    <a:alpha val="9000"/>
                  </a:srgbClr>
                </a:solidFill>
                <a:ln w="5972" cap="flat">
                  <a:noFill/>
                  <a:prstDash val="solid"/>
                  <a:miter/>
                </a:ln>
              </p:spPr>
              <p:txBody>
                <a:bodyPr rtlCol="0" anchor="ctr"/>
                <a:lstStyle/>
                <a:p>
                  <a:endParaRPr lang="fr-FR"/>
                </a:p>
              </p:txBody>
            </p:sp>
            <p:sp>
              <p:nvSpPr>
                <p:cNvPr id="262" name="Graphique 2">
                  <a:extLst>
                    <a:ext uri="{FF2B5EF4-FFF2-40B4-BE49-F238E27FC236}">
                      <a16:creationId xmlns:a16="http://schemas.microsoft.com/office/drawing/2014/main" id="{25C89F66-B2AB-44C5-804D-E9B3C9796DBA}"/>
                    </a:ext>
                  </a:extLst>
                </p:cNvPr>
                <p:cNvSpPr/>
                <p:nvPr/>
              </p:nvSpPr>
              <p:spPr>
                <a:xfrm>
                  <a:off x="7158575" y="4814436"/>
                  <a:ext cx="486541" cy="554120"/>
                </a:xfrm>
                <a:custGeom>
                  <a:avLst/>
                  <a:gdLst>
                    <a:gd name="connsiteX0" fmla="*/ 218831 w 486541"/>
                    <a:gd name="connsiteY0" fmla="*/ 517326 h 554120"/>
                    <a:gd name="connsiteX1" fmla="*/ 220744 w 486541"/>
                    <a:gd name="connsiteY1" fmla="*/ 428723 h 554120"/>
                    <a:gd name="connsiteX2" fmla="*/ 251 w 486541"/>
                    <a:gd name="connsiteY2" fmla="*/ 270647 h 554120"/>
                    <a:gd name="connsiteX3" fmla="*/ 123412 w 486541"/>
                    <a:gd name="connsiteY3" fmla="*/ 294083 h 554120"/>
                    <a:gd name="connsiteX4" fmla="*/ 264926 w 486541"/>
                    <a:gd name="connsiteY4" fmla="*/ -7 h 554120"/>
                    <a:gd name="connsiteX5" fmla="*/ 235033 w 486541"/>
                    <a:gd name="connsiteY5" fmla="*/ 235612 h 554120"/>
                    <a:gd name="connsiteX6" fmla="*/ 378043 w 486541"/>
                    <a:gd name="connsiteY6" fmla="*/ 37360 h 554120"/>
                    <a:gd name="connsiteX7" fmla="*/ 297211 w 486541"/>
                    <a:gd name="connsiteY7" fmla="*/ 279735 h 554120"/>
                    <a:gd name="connsiteX8" fmla="*/ 454151 w 486541"/>
                    <a:gd name="connsiteY8" fmla="*/ 117653 h 554120"/>
                    <a:gd name="connsiteX9" fmla="*/ 369254 w 486541"/>
                    <a:gd name="connsiteY9" fmla="*/ 315965 h 554120"/>
                    <a:gd name="connsiteX10" fmla="*/ 481234 w 486541"/>
                    <a:gd name="connsiteY10" fmla="*/ 258391 h 554120"/>
                    <a:gd name="connsiteX11" fmla="*/ 327881 w 486541"/>
                    <a:gd name="connsiteY11" fmla="*/ 402357 h 554120"/>
                    <a:gd name="connsiteX12" fmla="*/ 328898 w 486541"/>
                    <a:gd name="connsiteY12" fmla="*/ 553856 h 554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86541" h="554120">
                      <a:moveTo>
                        <a:pt x="218831" y="517326"/>
                      </a:moveTo>
                      <a:lnTo>
                        <a:pt x="220744" y="428723"/>
                      </a:lnTo>
                      <a:cubicBezTo>
                        <a:pt x="220744" y="428723"/>
                        <a:pt x="-15114" y="311780"/>
                        <a:pt x="251" y="270647"/>
                      </a:cubicBezTo>
                      <a:cubicBezTo>
                        <a:pt x="15616" y="229514"/>
                        <a:pt x="123412" y="294083"/>
                        <a:pt x="123412" y="294083"/>
                      </a:cubicBezTo>
                      <a:cubicBezTo>
                        <a:pt x="123412" y="294083"/>
                        <a:pt x="233718" y="-10350"/>
                        <a:pt x="264926" y="-7"/>
                      </a:cubicBezTo>
                      <a:cubicBezTo>
                        <a:pt x="296135" y="10336"/>
                        <a:pt x="276883" y="148384"/>
                        <a:pt x="235033" y="235612"/>
                      </a:cubicBezTo>
                      <a:cubicBezTo>
                        <a:pt x="275867" y="142225"/>
                        <a:pt x="348627" y="16016"/>
                        <a:pt x="378043" y="37360"/>
                      </a:cubicBezTo>
                      <a:cubicBezTo>
                        <a:pt x="407458" y="58704"/>
                        <a:pt x="318794" y="243863"/>
                        <a:pt x="297211" y="279735"/>
                      </a:cubicBezTo>
                      <a:cubicBezTo>
                        <a:pt x="337866" y="197648"/>
                        <a:pt x="417861" y="79629"/>
                        <a:pt x="454151" y="117653"/>
                      </a:cubicBezTo>
                      <a:cubicBezTo>
                        <a:pt x="490442" y="155677"/>
                        <a:pt x="369254" y="315965"/>
                        <a:pt x="369254" y="315965"/>
                      </a:cubicBezTo>
                      <a:cubicBezTo>
                        <a:pt x="369254" y="315965"/>
                        <a:pt x="443927" y="236210"/>
                        <a:pt x="481234" y="258391"/>
                      </a:cubicBezTo>
                      <a:cubicBezTo>
                        <a:pt x="518541" y="280572"/>
                        <a:pt x="327881" y="402357"/>
                        <a:pt x="327881" y="402357"/>
                      </a:cubicBezTo>
                      <a:lnTo>
                        <a:pt x="328898" y="553856"/>
                      </a:lnTo>
                      <a:close/>
                    </a:path>
                  </a:pathLst>
                </a:custGeom>
                <a:solidFill>
                  <a:srgbClr val="512820"/>
                </a:solidFill>
                <a:ln w="5972" cap="flat">
                  <a:noFill/>
                  <a:prstDash val="solid"/>
                  <a:miter/>
                </a:ln>
              </p:spPr>
              <p:txBody>
                <a:bodyPr rtlCol="0" anchor="ctr"/>
                <a:lstStyle/>
                <a:p>
                  <a:endParaRPr lang="fr-FR"/>
                </a:p>
              </p:txBody>
            </p:sp>
            <p:sp>
              <p:nvSpPr>
                <p:cNvPr id="263" name="Graphique 2">
                  <a:extLst>
                    <a:ext uri="{FF2B5EF4-FFF2-40B4-BE49-F238E27FC236}">
                      <a16:creationId xmlns:a16="http://schemas.microsoft.com/office/drawing/2014/main" id="{4F86E516-0862-470A-A8AE-3113D7731F91}"/>
                    </a:ext>
                  </a:extLst>
                </p:cNvPr>
                <p:cNvSpPr/>
                <p:nvPr/>
              </p:nvSpPr>
              <p:spPr>
                <a:xfrm>
                  <a:off x="7354438" y="5267397"/>
                  <a:ext cx="206508" cy="205984"/>
                </a:xfrm>
                <a:custGeom>
                  <a:avLst/>
                  <a:gdLst>
                    <a:gd name="connsiteX0" fmla="*/ -469 w 206508"/>
                    <a:gd name="connsiteY0" fmla="*/ 140294 h 205984"/>
                    <a:gd name="connsiteX1" fmla="*/ 23446 w 206508"/>
                    <a:gd name="connsiteY1" fmla="*/ -264 h 205984"/>
                    <a:gd name="connsiteX2" fmla="*/ 176619 w 206508"/>
                    <a:gd name="connsiteY2" fmla="*/ 61615 h 205984"/>
                    <a:gd name="connsiteX3" fmla="*/ 205975 w 206508"/>
                    <a:gd name="connsiteY3" fmla="*/ 202532 h 205984"/>
                    <a:gd name="connsiteX4" fmla="*/ -469 w 206508"/>
                    <a:gd name="connsiteY4" fmla="*/ 140294 h 2059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6508" h="205984">
                      <a:moveTo>
                        <a:pt x="-469" y="140294"/>
                      </a:moveTo>
                      <a:lnTo>
                        <a:pt x="23446" y="-264"/>
                      </a:lnTo>
                      <a:cubicBezTo>
                        <a:pt x="23446" y="-264"/>
                        <a:pt x="121138" y="16177"/>
                        <a:pt x="176619" y="61615"/>
                      </a:cubicBezTo>
                      <a:cubicBezTo>
                        <a:pt x="176619" y="61615"/>
                        <a:pt x="207649" y="182324"/>
                        <a:pt x="205975" y="202532"/>
                      </a:cubicBezTo>
                      <a:cubicBezTo>
                        <a:pt x="204300" y="222739"/>
                        <a:pt x="-469" y="140294"/>
                        <a:pt x="-469" y="140294"/>
                      </a:cubicBezTo>
                      <a:close/>
                    </a:path>
                  </a:pathLst>
                </a:custGeom>
                <a:solidFill>
                  <a:srgbClr val="095289"/>
                </a:solidFill>
                <a:ln w="5972" cap="flat">
                  <a:noFill/>
                  <a:prstDash val="solid"/>
                  <a:miter/>
                </a:ln>
              </p:spPr>
              <p:txBody>
                <a:bodyPr rtlCol="0" anchor="ctr"/>
                <a:lstStyle/>
                <a:p>
                  <a:endParaRPr lang="fr-FR"/>
                </a:p>
              </p:txBody>
            </p:sp>
            <p:sp>
              <p:nvSpPr>
                <p:cNvPr id="264" name="Graphique 2">
                  <a:extLst>
                    <a:ext uri="{FF2B5EF4-FFF2-40B4-BE49-F238E27FC236}">
                      <a16:creationId xmlns:a16="http://schemas.microsoft.com/office/drawing/2014/main" id="{2B479468-B454-4DBA-B260-A510FEF642A6}"/>
                    </a:ext>
                  </a:extLst>
                </p:cNvPr>
                <p:cNvSpPr/>
                <p:nvPr/>
              </p:nvSpPr>
              <p:spPr>
                <a:xfrm>
                  <a:off x="7211130" y="5378002"/>
                  <a:ext cx="431495" cy="1088594"/>
                </a:xfrm>
                <a:custGeom>
                  <a:avLst/>
                  <a:gdLst>
                    <a:gd name="connsiteX0" fmla="*/ 19679 w 431495"/>
                    <a:gd name="connsiteY0" fmla="*/ 393430 h 1088594"/>
                    <a:gd name="connsiteX1" fmla="*/ 146188 w 431495"/>
                    <a:gd name="connsiteY1" fmla="*/ -264 h 1088594"/>
                    <a:gd name="connsiteX2" fmla="*/ 353468 w 431495"/>
                    <a:gd name="connsiteY2" fmla="*/ 87801 h 1088594"/>
                    <a:gd name="connsiteX3" fmla="*/ 364230 w 431495"/>
                    <a:gd name="connsiteY3" fmla="*/ 829813 h 1088594"/>
                    <a:gd name="connsiteX4" fmla="*/ 49992 w 431495"/>
                    <a:gd name="connsiteY4" fmla="*/ 1088330 h 1088594"/>
                    <a:gd name="connsiteX5" fmla="*/ -469 w 431495"/>
                    <a:gd name="connsiteY5" fmla="*/ 459375 h 1088594"/>
                    <a:gd name="connsiteX6" fmla="*/ 19679 w 431495"/>
                    <a:gd name="connsiteY6" fmla="*/ 393430 h 1088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1495" h="1088594">
                      <a:moveTo>
                        <a:pt x="19679" y="393430"/>
                      </a:moveTo>
                      <a:cubicBezTo>
                        <a:pt x="37615" y="263574"/>
                        <a:pt x="26256" y="57071"/>
                        <a:pt x="146188" y="-264"/>
                      </a:cubicBezTo>
                      <a:lnTo>
                        <a:pt x="353468" y="87801"/>
                      </a:lnTo>
                      <a:cubicBezTo>
                        <a:pt x="352810" y="181786"/>
                        <a:pt x="520871" y="528368"/>
                        <a:pt x="364230" y="829813"/>
                      </a:cubicBezTo>
                      <a:cubicBezTo>
                        <a:pt x="303307" y="946874"/>
                        <a:pt x="189593" y="1040919"/>
                        <a:pt x="49992" y="1088330"/>
                      </a:cubicBezTo>
                      <a:cubicBezTo>
                        <a:pt x="48437" y="943347"/>
                        <a:pt x="39887" y="662290"/>
                        <a:pt x="-469" y="459375"/>
                      </a:cubicBezTo>
                      <a:cubicBezTo>
                        <a:pt x="9516" y="438527"/>
                        <a:pt x="16332" y="416298"/>
                        <a:pt x="19679" y="393430"/>
                      </a:cubicBezTo>
                      <a:close/>
                    </a:path>
                  </a:pathLst>
                </a:custGeom>
                <a:solidFill>
                  <a:srgbClr val="1760BF"/>
                </a:solidFill>
                <a:ln w="5972" cap="flat">
                  <a:noFill/>
                  <a:prstDash val="solid"/>
                  <a:miter/>
                </a:ln>
              </p:spPr>
              <p:txBody>
                <a:bodyPr rtlCol="0" anchor="ctr"/>
                <a:lstStyle/>
                <a:p>
                  <a:endParaRPr lang="fr-FR"/>
                </a:p>
              </p:txBody>
            </p:sp>
            <p:sp>
              <p:nvSpPr>
                <p:cNvPr id="265" name="Graphique 2">
                  <a:extLst>
                    <a:ext uri="{FF2B5EF4-FFF2-40B4-BE49-F238E27FC236}">
                      <a16:creationId xmlns:a16="http://schemas.microsoft.com/office/drawing/2014/main" id="{C8E4604E-F4D0-4396-9734-DB561ECD5109}"/>
                    </a:ext>
                  </a:extLst>
                </p:cNvPr>
                <p:cNvSpPr/>
                <p:nvPr/>
              </p:nvSpPr>
              <p:spPr>
                <a:xfrm>
                  <a:off x="7096997" y="5837642"/>
                  <a:ext cx="164592" cy="657353"/>
                </a:xfrm>
                <a:custGeom>
                  <a:avLst/>
                  <a:gdLst>
                    <a:gd name="connsiteX0" fmla="*/ 113664 w 164592"/>
                    <a:gd name="connsiteY0" fmla="*/ -264 h 657353"/>
                    <a:gd name="connsiteX1" fmla="*/ 164124 w 164592"/>
                    <a:gd name="connsiteY1" fmla="*/ 628690 h 657353"/>
                    <a:gd name="connsiteX2" fmla="*/ 40186 w 164592"/>
                    <a:gd name="connsiteY2" fmla="*/ 657089 h 657353"/>
                    <a:gd name="connsiteX3" fmla="*/ -469 w 164592"/>
                    <a:gd name="connsiteY3" fmla="*/ 105558 h 657353"/>
                    <a:gd name="connsiteX4" fmla="*/ 113664 w 164592"/>
                    <a:gd name="connsiteY4" fmla="*/ -264 h 6573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4592" h="657353">
                      <a:moveTo>
                        <a:pt x="113664" y="-264"/>
                      </a:moveTo>
                      <a:cubicBezTo>
                        <a:pt x="154020" y="202651"/>
                        <a:pt x="162569" y="484007"/>
                        <a:pt x="164124" y="628690"/>
                      </a:cubicBezTo>
                      <a:cubicBezTo>
                        <a:pt x="123887" y="642322"/>
                        <a:pt x="82336" y="651828"/>
                        <a:pt x="40186" y="657089"/>
                      </a:cubicBezTo>
                      <a:cubicBezTo>
                        <a:pt x="54774" y="555452"/>
                        <a:pt x="26495" y="271764"/>
                        <a:pt x="-469" y="105558"/>
                      </a:cubicBezTo>
                      <a:cubicBezTo>
                        <a:pt x="52502" y="89654"/>
                        <a:pt x="91363" y="46847"/>
                        <a:pt x="113664" y="-264"/>
                      </a:cubicBezTo>
                      <a:close/>
                    </a:path>
                  </a:pathLst>
                </a:custGeom>
                <a:solidFill>
                  <a:srgbClr val="F2B602"/>
                </a:solidFill>
                <a:ln w="5972" cap="flat">
                  <a:noFill/>
                  <a:prstDash val="solid"/>
                  <a:miter/>
                </a:ln>
              </p:spPr>
              <p:txBody>
                <a:bodyPr rtlCol="0" anchor="ctr"/>
                <a:lstStyle/>
                <a:p>
                  <a:endParaRPr lang="fr-FR"/>
                </a:p>
              </p:txBody>
            </p:sp>
            <p:sp>
              <p:nvSpPr>
                <p:cNvPr id="266" name="Graphique 2">
                  <a:extLst>
                    <a:ext uri="{FF2B5EF4-FFF2-40B4-BE49-F238E27FC236}">
                      <a16:creationId xmlns:a16="http://schemas.microsoft.com/office/drawing/2014/main" id="{13F90E52-3A99-4B73-A23C-925B646B44B0}"/>
                    </a:ext>
                  </a:extLst>
                </p:cNvPr>
                <p:cNvSpPr/>
                <p:nvPr/>
              </p:nvSpPr>
              <p:spPr>
                <a:xfrm>
                  <a:off x="7002654" y="5943404"/>
                  <a:ext cx="138854" cy="558107"/>
                </a:xfrm>
                <a:custGeom>
                  <a:avLst/>
                  <a:gdLst>
                    <a:gd name="connsiteX0" fmla="*/ 31039 w 138854"/>
                    <a:gd name="connsiteY0" fmla="*/ 5355 h 558107"/>
                    <a:gd name="connsiteX1" fmla="*/ 93755 w 138854"/>
                    <a:gd name="connsiteY1" fmla="*/ -264 h 558107"/>
                    <a:gd name="connsiteX2" fmla="*/ 134410 w 138854"/>
                    <a:gd name="connsiteY2" fmla="*/ 551267 h 558107"/>
                    <a:gd name="connsiteX3" fmla="*/ 65237 w 138854"/>
                    <a:gd name="connsiteY3" fmla="*/ 556110 h 558107"/>
                    <a:gd name="connsiteX4" fmla="*/ 36838 w 138854"/>
                    <a:gd name="connsiteY4" fmla="*/ 557843 h 558107"/>
                    <a:gd name="connsiteX5" fmla="*/ -469 w 138854"/>
                    <a:gd name="connsiteY5" fmla="*/ 3741 h 558107"/>
                    <a:gd name="connsiteX6" fmla="*/ 31039 w 138854"/>
                    <a:gd name="connsiteY6" fmla="*/ 5355 h 558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854" h="558107">
                      <a:moveTo>
                        <a:pt x="31039" y="5355"/>
                      </a:moveTo>
                      <a:cubicBezTo>
                        <a:pt x="52084" y="7681"/>
                        <a:pt x="73427" y="5768"/>
                        <a:pt x="93755" y="-264"/>
                      </a:cubicBezTo>
                      <a:cubicBezTo>
                        <a:pt x="120719" y="165942"/>
                        <a:pt x="148998" y="449809"/>
                        <a:pt x="134410" y="551267"/>
                      </a:cubicBezTo>
                      <a:cubicBezTo>
                        <a:pt x="111452" y="554136"/>
                        <a:pt x="88374" y="555751"/>
                        <a:pt x="65237" y="556110"/>
                      </a:cubicBezTo>
                      <a:cubicBezTo>
                        <a:pt x="55731" y="556827"/>
                        <a:pt x="46285" y="557425"/>
                        <a:pt x="36838" y="557843"/>
                      </a:cubicBezTo>
                      <a:cubicBezTo>
                        <a:pt x="33968" y="426851"/>
                        <a:pt x="8260" y="108726"/>
                        <a:pt x="-469" y="3741"/>
                      </a:cubicBezTo>
                      <a:cubicBezTo>
                        <a:pt x="11788" y="4578"/>
                        <a:pt x="22370" y="5116"/>
                        <a:pt x="31039" y="5355"/>
                      </a:cubicBezTo>
                      <a:close/>
                    </a:path>
                  </a:pathLst>
                </a:custGeom>
                <a:solidFill>
                  <a:srgbClr val="1760BF"/>
                </a:solidFill>
                <a:ln w="5972" cap="flat">
                  <a:noFill/>
                  <a:prstDash val="solid"/>
                  <a:miter/>
                </a:ln>
              </p:spPr>
              <p:txBody>
                <a:bodyPr rtlCol="0" anchor="ctr"/>
                <a:lstStyle/>
                <a:p>
                  <a:endParaRPr lang="fr-FR"/>
                </a:p>
              </p:txBody>
            </p:sp>
            <p:sp>
              <p:nvSpPr>
                <p:cNvPr id="267" name="Graphique 2">
                  <a:extLst>
                    <a:ext uri="{FF2B5EF4-FFF2-40B4-BE49-F238E27FC236}">
                      <a16:creationId xmlns:a16="http://schemas.microsoft.com/office/drawing/2014/main" id="{2B1ECACD-E64F-400A-89D3-B7D629C8CE51}"/>
                    </a:ext>
                  </a:extLst>
                </p:cNvPr>
                <p:cNvSpPr/>
                <p:nvPr/>
              </p:nvSpPr>
              <p:spPr>
                <a:xfrm>
                  <a:off x="6015884" y="5299921"/>
                  <a:ext cx="870723" cy="1197764"/>
                </a:xfrm>
                <a:custGeom>
                  <a:avLst/>
                  <a:gdLst>
                    <a:gd name="connsiteX0" fmla="*/ 10345 w 870723"/>
                    <a:gd name="connsiteY0" fmla="*/ 603580 h 1197764"/>
                    <a:gd name="connsiteX1" fmla="*/ 481882 w 870723"/>
                    <a:gd name="connsiteY1" fmla="*/ -264 h 1197764"/>
                    <a:gd name="connsiteX2" fmla="*/ 556735 w 870723"/>
                    <a:gd name="connsiteY2" fmla="*/ 399528 h 1197764"/>
                    <a:gd name="connsiteX3" fmla="*/ 842694 w 870723"/>
                    <a:gd name="connsiteY3" fmla="*/ 624984 h 1197764"/>
                    <a:gd name="connsiteX4" fmla="*/ 870255 w 870723"/>
                    <a:gd name="connsiteY4" fmla="*/ 1197500 h 1197764"/>
                    <a:gd name="connsiteX5" fmla="*/ 10345 w 870723"/>
                    <a:gd name="connsiteY5" fmla="*/ 603580 h 1197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70723" h="1197764">
                      <a:moveTo>
                        <a:pt x="10345" y="603580"/>
                      </a:moveTo>
                      <a:cubicBezTo>
                        <a:pt x="-35452" y="371847"/>
                        <a:pt x="53690" y="74768"/>
                        <a:pt x="481882" y="-264"/>
                      </a:cubicBezTo>
                      <a:lnTo>
                        <a:pt x="556735" y="399528"/>
                      </a:lnTo>
                      <a:cubicBezTo>
                        <a:pt x="605939" y="535005"/>
                        <a:pt x="731431" y="596824"/>
                        <a:pt x="842694" y="624984"/>
                      </a:cubicBezTo>
                      <a:cubicBezTo>
                        <a:pt x="850346" y="733137"/>
                        <a:pt x="864276" y="1054670"/>
                        <a:pt x="870255" y="1197500"/>
                      </a:cubicBezTo>
                      <a:cubicBezTo>
                        <a:pt x="396626" y="1148953"/>
                        <a:pt x="74436" y="927504"/>
                        <a:pt x="10345" y="603580"/>
                      </a:cubicBezTo>
                      <a:close/>
                    </a:path>
                  </a:pathLst>
                </a:custGeom>
                <a:solidFill>
                  <a:srgbClr val="1760BF"/>
                </a:solidFill>
                <a:ln w="5972" cap="flat">
                  <a:noFill/>
                  <a:prstDash val="solid"/>
                  <a:miter/>
                </a:ln>
              </p:spPr>
              <p:txBody>
                <a:bodyPr rtlCol="0" anchor="ctr"/>
                <a:lstStyle/>
                <a:p>
                  <a:endParaRPr lang="fr-FR"/>
                </a:p>
              </p:txBody>
            </p:sp>
            <p:sp>
              <p:nvSpPr>
                <p:cNvPr id="268" name="Graphique 2">
                  <a:extLst>
                    <a:ext uri="{FF2B5EF4-FFF2-40B4-BE49-F238E27FC236}">
                      <a16:creationId xmlns:a16="http://schemas.microsoft.com/office/drawing/2014/main" id="{1742D16E-BC19-462C-9ED1-5D058C744261}"/>
                    </a:ext>
                  </a:extLst>
                </p:cNvPr>
                <p:cNvSpPr/>
                <p:nvPr/>
              </p:nvSpPr>
              <p:spPr>
                <a:xfrm>
                  <a:off x="6859166" y="5925050"/>
                  <a:ext cx="180794" cy="577755"/>
                </a:xfrm>
                <a:custGeom>
                  <a:avLst/>
                  <a:gdLst>
                    <a:gd name="connsiteX0" fmla="*/ -469 w 180794"/>
                    <a:gd name="connsiteY0" fmla="*/ -264 h 577755"/>
                    <a:gd name="connsiteX1" fmla="*/ 143019 w 180794"/>
                    <a:gd name="connsiteY1" fmla="*/ 22155 h 577755"/>
                    <a:gd name="connsiteX2" fmla="*/ 180326 w 180794"/>
                    <a:gd name="connsiteY2" fmla="*/ 576258 h 577755"/>
                    <a:gd name="connsiteX3" fmla="*/ 26973 w 180794"/>
                    <a:gd name="connsiteY3" fmla="*/ 572252 h 577755"/>
                    <a:gd name="connsiteX4" fmla="*/ -469 w 180794"/>
                    <a:gd name="connsiteY4" fmla="*/ -264 h 5777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794" h="577755">
                      <a:moveTo>
                        <a:pt x="-469" y="-264"/>
                      </a:moveTo>
                      <a:cubicBezTo>
                        <a:pt x="46583" y="11466"/>
                        <a:pt x="94592" y="18969"/>
                        <a:pt x="143019" y="22155"/>
                      </a:cubicBezTo>
                      <a:cubicBezTo>
                        <a:pt x="151748" y="127141"/>
                        <a:pt x="177456" y="445265"/>
                        <a:pt x="180326" y="576258"/>
                      </a:cubicBezTo>
                      <a:cubicBezTo>
                        <a:pt x="129209" y="578769"/>
                        <a:pt x="77911" y="577454"/>
                        <a:pt x="26973" y="572252"/>
                      </a:cubicBezTo>
                      <a:cubicBezTo>
                        <a:pt x="21114" y="429422"/>
                        <a:pt x="7184" y="107770"/>
                        <a:pt x="-469" y="-264"/>
                      </a:cubicBezTo>
                      <a:close/>
                    </a:path>
                  </a:pathLst>
                </a:custGeom>
                <a:solidFill>
                  <a:srgbClr val="F2B602"/>
                </a:solidFill>
                <a:ln w="5972" cap="flat">
                  <a:noFill/>
                  <a:prstDash val="solid"/>
                  <a:miter/>
                </a:ln>
              </p:spPr>
              <p:txBody>
                <a:bodyPr rtlCol="0" anchor="ctr"/>
                <a:lstStyle/>
                <a:p>
                  <a:endParaRPr lang="fr-FR"/>
                </a:p>
              </p:txBody>
            </p:sp>
            <p:sp>
              <p:nvSpPr>
                <p:cNvPr id="269" name="Graphique 2">
                  <a:extLst>
                    <a:ext uri="{FF2B5EF4-FFF2-40B4-BE49-F238E27FC236}">
                      <a16:creationId xmlns:a16="http://schemas.microsoft.com/office/drawing/2014/main" id="{0C673F4C-8A99-423E-9769-25CEEFDA366E}"/>
                    </a:ext>
                  </a:extLst>
                </p:cNvPr>
                <p:cNvSpPr/>
                <p:nvPr/>
              </p:nvSpPr>
              <p:spPr>
                <a:xfrm>
                  <a:off x="6790232" y="4864303"/>
                  <a:ext cx="179778" cy="60158"/>
                </a:xfrm>
                <a:custGeom>
                  <a:avLst/>
                  <a:gdLst>
                    <a:gd name="connsiteX0" fmla="*/ 179310 w 179778"/>
                    <a:gd name="connsiteY0" fmla="*/ 59894 h 60158"/>
                    <a:gd name="connsiteX1" fmla="*/ -469 w 179778"/>
                    <a:gd name="connsiteY1" fmla="*/ 17087 h 60158"/>
                  </a:gdLst>
                  <a:ahLst/>
                  <a:cxnLst>
                    <a:cxn ang="0">
                      <a:pos x="connsiteX0" y="connsiteY0"/>
                    </a:cxn>
                    <a:cxn ang="0">
                      <a:pos x="connsiteX1" y="connsiteY1"/>
                    </a:cxn>
                  </a:cxnLst>
                  <a:rect l="l" t="t" r="r" b="b"/>
                  <a:pathLst>
                    <a:path w="179778" h="60158">
                      <a:moveTo>
                        <a:pt x="179310" y="59894"/>
                      </a:moveTo>
                      <a:cubicBezTo>
                        <a:pt x="172135" y="19060"/>
                        <a:pt x="78091" y="-25661"/>
                        <a:pt x="-469" y="17087"/>
                      </a:cubicBezTo>
                      <a:close/>
                    </a:path>
                  </a:pathLst>
                </a:custGeom>
                <a:solidFill>
                  <a:srgbClr val="190501"/>
                </a:solidFill>
                <a:ln w="5972" cap="flat">
                  <a:noFill/>
                  <a:prstDash val="solid"/>
                  <a:miter/>
                </a:ln>
              </p:spPr>
              <p:txBody>
                <a:bodyPr rtlCol="0" anchor="ctr"/>
                <a:lstStyle/>
                <a:p>
                  <a:endParaRPr lang="fr-FR"/>
                </a:p>
              </p:txBody>
            </p:sp>
          </p:grpSp>
        </p:grpSp>
      </p:grpSp>
      <p:grpSp>
        <p:nvGrpSpPr>
          <p:cNvPr id="155" name="Braco">
            <a:extLst>
              <a:ext uri="{FF2B5EF4-FFF2-40B4-BE49-F238E27FC236}">
                <a16:creationId xmlns:a16="http://schemas.microsoft.com/office/drawing/2014/main" id="{9723566B-CBC2-4777-8998-AC1EE7C2AD88}"/>
              </a:ext>
            </a:extLst>
          </p:cNvPr>
          <p:cNvGrpSpPr/>
          <p:nvPr/>
        </p:nvGrpSpPr>
        <p:grpSpPr>
          <a:xfrm>
            <a:off x="207797" y="2247686"/>
            <a:ext cx="6385208" cy="6385208"/>
            <a:chOff x="207797" y="2247686"/>
            <a:chExt cx="6385208" cy="6385208"/>
          </a:xfrm>
        </p:grpSpPr>
        <p:grpSp>
          <p:nvGrpSpPr>
            <p:cNvPr id="147" name="Group 146">
              <a:extLst>
                <a:ext uri="{FF2B5EF4-FFF2-40B4-BE49-F238E27FC236}">
                  <a16:creationId xmlns:a16="http://schemas.microsoft.com/office/drawing/2014/main" id="{E5BE0F7C-574E-48E2-B41B-E7C7A5E61AF2}"/>
                </a:ext>
              </a:extLst>
            </p:cNvPr>
            <p:cNvGrpSpPr/>
            <p:nvPr/>
          </p:nvGrpSpPr>
          <p:grpSpPr>
            <a:xfrm>
              <a:off x="2796399" y="2487138"/>
              <a:ext cx="1091911" cy="3502467"/>
              <a:chOff x="2796399" y="2487138"/>
              <a:chExt cx="1091911" cy="3502467"/>
            </a:xfrm>
          </p:grpSpPr>
          <p:sp>
            <p:nvSpPr>
              <p:cNvPr id="11" name="Graphique 2">
                <a:extLst>
                  <a:ext uri="{FF2B5EF4-FFF2-40B4-BE49-F238E27FC236}">
                    <a16:creationId xmlns:a16="http://schemas.microsoft.com/office/drawing/2014/main" id="{4EBEC409-D49C-4C9E-A1B8-ED92FBAB9177}"/>
                  </a:ext>
                </a:extLst>
              </p:cNvPr>
              <p:cNvSpPr/>
              <p:nvPr/>
            </p:nvSpPr>
            <p:spPr>
              <a:xfrm>
                <a:off x="3003954" y="2487138"/>
                <a:ext cx="356618" cy="374866"/>
              </a:xfrm>
              <a:custGeom>
                <a:avLst/>
                <a:gdLst>
                  <a:gd name="connsiteX0" fmla="*/ 214817 w 356618"/>
                  <a:gd name="connsiteY0" fmla="*/ 374602 h 374866"/>
                  <a:gd name="connsiteX1" fmla="*/ 239389 w 356618"/>
                  <a:gd name="connsiteY1" fmla="*/ 340045 h 374866"/>
                  <a:gd name="connsiteX2" fmla="*/ 334390 w 356618"/>
                  <a:gd name="connsiteY2" fmla="*/ 298194 h 374866"/>
                  <a:gd name="connsiteX3" fmla="*/ 328411 w 356618"/>
                  <a:gd name="connsiteY3" fmla="*/ 191356 h 374866"/>
                  <a:gd name="connsiteX4" fmla="*/ 323031 w 356618"/>
                  <a:gd name="connsiteY4" fmla="*/ 50199 h 374866"/>
                  <a:gd name="connsiteX5" fmla="*/ 213262 w 356618"/>
                  <a:gd name="connsiteY5" fmla="*/ 52113 h 374866"/>
                  <a:gd name="connsiteX6" fmla="*/ 175717 w 356618"/>
                  <a:gd name="connsiteY6" fmla="*/ -260 h 374866"/>
                  <a:gd name="connsiteX7" fmla="*/ 99250 w 356618"/>
                  <a:gd name="connsiteY7" fmla="*/ 65505 h 374866"/>
                  <a:gd name="connsiteX8" fmla="*/ 42931 w 356618"/>
                  <a:gd name="connsiteY8" fmla="*/ 49422 h 374866"/>
                  <a:gd name="connsiteX9" fmla="*/ 21706 w 356618"/>
                  <a:gd name="connsiteY9" fmla="*/ 127145 h 374866"/>
                  <a:gd name="connsiteX10" fmla="*/ -355 w 356618"/>
                  <a:gd name="connsiteY10" fmla="*/ 138624 h 374866"/>
                  <a:gd name="connsiteX11" fmla="*/ 74797 w 356618"/>
                  <a:gd name="connsiteY11" fmla="*/ 268182 h 374866"/>
                  <a:gd name="connsiteX12" fmla="*/ 74438 w 356618"/>
                  <a:gd name="connsiteY12" fmla="*/ 349611 h 374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6618" h="374866">
                    <a:moveTo>
                      <a:pt x="214817" y="374602"/>
                    </a:moveTo>
                    <a:lnTo>
                      <a:pt x="239389" y="340045"/>
                    </a:lnTo>
                    <a:cubicBezTo>
                      <a:pt x="239389" y="340045"/>
                      <a:pt x="293915" y="355470"/>
                      <a:pt x="334390" y="298194"/>
                    </a:cubicBezTo>
                    <a:cubicBezTo>
                      <a:pt x="374866" y="240919"/>
                      <a:pt x="350532" y="184600"/>
                      <a:pt x="328411" y="191356"/>
                    </a:cubicBezTo>
                    <a:cubicBezTo>
                      <a:pt x="306290" y="198112"/>
                      <a:pt x="375942" y="87447"/>
                      <a:pt x="323031" y="50199"/>
                    </a:cubicBezTo>
                    <a:cubicBezTo>
                      <a:pt x="270119" y="12953"/>
                      <a:pt x="213262" y="52113"/>
                      <a:pt x="213262" y="52113"/>
                    </a:cubicBezTo>
                    <a:cubicBezTo>
                      <a:pt x="213262" y="52113"/>
                      <a:pt x="199930" y="-798"/>
                      <a:pt x="175717" y="-260"/>
                    </a:cubicBezTo>
                    <a:cubicBezTo>
                      <a:pt x="151503" y="278"/>
                      <a:pt x="98532" y="59108"/>
                      <a:pt x="99250" y="65505"/>
                    </a:cubicBezTo>
                    <a:cubicBezTo>
                      <a:pt x="99967" y="71902"/>
                      <a:pt x="59970" y="38541"/>
                      <a:pt x="42931" y="49422"/>
                    </a:cubicBezTo>
                    <a:cubicBezTo>
                      <a:pt x="25891" y="60303"/>
                      <a:pt x="21706" y="127145"/>
                      <a:pt x="21706" y="127145"/>
                    </a:cubicBezTo>
                    <a:cubicBezTo>
                      <a:pt x="21706" y="127145"/>
                      <a:pt x="1977" y="123139"/>
                      <a:pt x="-355" y="138624"/>
                    </a:cubicBezTo>
                    <a:cubicBezTo>
                      <a:pt x="-2687" y="154109"/>
                      <a:pt x="31153" y="242114"/>
                      <a:pt x="74797" y="268182"/>
                    </a:cubicBezTo>
                    <a:lnTo>
                      <a:pt x="74438" y="349611"/>
                    </a:lnTo>
                    <a:close/>
                  </a:path>
                </a:pathLst>
              </a:custGeom>
              <a:solidFill>
                <a:srgbClr val="D19D82"/>
              </a:solidFill>
              <a:ln w="5972" cap="flat">
                <a:noFill/>
                <a:prstDash val="solid"/>
                <a:miter/>
              </a:ln>
            </p:spPr>
            <p:txBody>
              <a:bodyPr rtlCol="0" anchor="ctr"/>
              <a:lstStyle/>
              <a:p>
                <a:endParaRPr lang="fr-FR"/>
              </a:p>
            </p:txBody>
          </p:sp>
          <p:sp>
            <p:nvSpPr>
              <p:cNvPr id="46" name="Graphique 2">
                <a:extLst>
                  <a:ext uri="{FF2B5EF4-FFF2-40B4-BE49-F238E27FC236}">
                    <a16:creationId xmlns:a16="http://schemas.microsoft.com/office/drawing/2014/main" id="{4EBEC409-D49C-4C9E-A1B8-ED92FBAB9177}"/>
                  </a:ext>
                </a:extLst>
              </p:cNvPr>
              <p:cNvSpPr/>
              <p:nvPr/>
            </p:nvSpPr>
            <p:spPr>
              <a:xfrm>
                <a:off x="3004009" y="2817615"/>
                <a:ext cx="263059" cy="205334"/>
              </a:xfrm>
              <a:custGeom>
                <a:avLst/>
                <a:gdLst>
                  <a:gd name="connsiteX0" fmla="*/ 216973 w 263059"/>
                  <a:gd name="connsiteY0" fmla="*/ 174519 h 205334"/>
                  <a:gd name="connsiteX1" fmla="*/ 262591 w 263059"/>
                  <a:gd name="connsiteY1" fmla="*/ 52973 h 205334"/>
                  <a:gd name="connsiteX2" fmla="*/ 33249 w 263059"/>
                  <a:gd name="connsiteY2" fmla="*/ 4546 h 205334"/>
                  <a:gd name="connsiteX3" fmla="*/ 9335 w 263059"/>
                  <a:gd name="connsiteY3" fmla="*/ 205070 h 205334"/>
                </a:gdLst>
                <a:ahLst/>
                <a:cxnLst>
                  <a:cxn ang="0">
                    <a:pos x="connsiteX0" y="connsiteY0"/>
                  </a:cxn>
                  <a:cxn ang="0">
                    <a:pos x="connsiteX1" y="connsiteY1"/>
                  </a:cxn>
                  <a:cxn ang="0">
                    <a:pos x="connsiteX2" y="connsiteY2"/>
                  </a:cxn>
                  <a:cxn ang="0">
                    <a:pos x="connsiteX3" y="connsiteY3"/>
                  </a:cxn>
                </a:cxnLst>
                <a:rect l="l" t="t" r="r" b="b"/>
                <a:pathLst>
                  <a:path w="263059" h="205334">
                    <a:moveTo>
                      <a:pt x="216973" y="174519"/>
                    </a:moveTo>
                    <a:lnTo>
                      <a:pt x="262591" y="52973"/>
                    </a:lnTo>
                    <a:cubicBezTo>
                      <a:pt x="262591" y="52973"/>
                      <a:pt x="90884" y="-19249"/>
                      <a:pt x="33249" y="4546"/>
                    </a:cubicBezTo>
                    <a:cubicBezTo>
                      <a:pt x="-24385" y="28341"/>
                      <a:pt x="9335" y="205070"/>
                      <a:pt x="9335" y="205070"/>
                    </a:cubicBezTo>
                    <a:close/>
                  </a:path>
                </a:pathLst>
              </a:custGeom>
              <a:solidFill>
                <a:srgbClr val="AF0935"/>
              </a:solidFill>
              <a:ln w="5972" cap="flat">
                <a:noFill/>
                <a:prstDash val="solid"/>
                <a:miter/>
              </a:ln>
            </p:spPr>
            <p:txBody>
              <a:bodyPr rtlCol="0" anchor="ctr"/>
              <a:lstStyle/>
              <a:p>
                <a:endParaRPr lang="fr-FR"/>
              </a:p>
            </p:txBody>
          </p:sp>
          <p:sp>
            <p:nvSpPr>
              <p:cNvPr id="47" name="Graphique 2">
                <a:extLst>
                  <a:ext uri="{FF2B5EF4-FFF2-40B4-BE49-F238E27FC236}">
                    <a16:creationId xmlns:a16="http://schemas.microsoft.com/office/drawing/2014/main" id="{4EBEC409-D49C-4C9E-A1B8-ED92FBAB9177}"/>
                  </a:ext>
                </a:extLst>
              </p:cNvPr>
              <p:cNvSpPr/>
              <p:nvPr/>
            </p:nvSpPr>
            <p:spPr>
              <a:xfrm>
                <a:off x="2796399" y="2893847"/>
                <a:ext cx="484420" cy="1795473"/>
              </a:xfrm>
              <a:custGeom>
                <a:avLst/>
                <a:gdLst>
                  <a:gd name="connsiteX0" fmla="*/ 64070 w 484420"/>
                  <a:gd name="connsiteY0" fmla="*/ 1795209 h 1795473"/>
                  <a:gd name="connsiteX1" fmla="*/ 115905 w 484420"/>
                  <a:gd name="connsiteY1" fmla="*/ 85732 h 1795473"/>
                  <a:gd name="connsiteX2" fmla="*/ 359954 w 484420"/>
                  <a:gd name="connsiteY2" fmla="*/ 25945 h 1795473"/>
                  <a:gd name="connsiteX3" fmla="*/ 390625 w 484420"/>
                  <a:gd name="connsiteY3" fmla="*/ 828759 h 1795473"/>
                  <a:gd name="connsiteX4" fmla="*/ 483951 w 484420"/>
                  <a:gd name="connsiteY4" fmla="*/ 1643949 h 1795473"/>
                  <a:gd name="connsiteX5" fmla="*/ 202955 w 484420"/>
                  <a:gd name="connsiteY5" fmla="*/ 1535855 h 17954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84420" h="1795473">
                    <a:moveTo>
                      <a:pt x="64070" y="1795209"/>
                    </a:moveTo>
                    <a:cubicBezTo>
                      <a:pt x="-60047" y="1115436"/>
                      <a:pt x="15823" y="278005"/>
                      <a:pt x="115905" y="85732"/>
                    </a:cubicBezTo>
                    <a:cubicBezTo>
                      <a:pt x="163735" y="-5563"/>
                      <a:pt x="265372" y="-21884"/>
                      <a:pt x="359954" y="25945"/>
                    </a:cubicBezTo>
                    <a:cubicBezTo>
                      <a:pt x="528074" y="111619"/>
                      <a:pt x="444194" y="420536"/>
                      <a:pt x="390625" y="828759"/>
                    </a:cubicBezTo>
                    <a:cubicBezTo>
                      <a:pt x="369161" y="992754"/>
                      <a:pt x="414539" y="1330967"/>
                      <a:pt x="483951" y="1643949"/>
                    </a:cubicBezTo>
                    <a:lnTo>
                      <a:pt x="202955" y="1535855"/>
                    </a:lnTo>
                    <a:close/>
                  </a:path>
                </a:pathLst>
              </a:custGeom>
              <a:solidFill>
                <a:srgbClr val="C90630"/>
              </a:solidFill>
              <a:ln w="5972" cap="flat">
                <a:noFill/>
                <a:prstDash val="solid"/>
                <a:miter/>
              </a:ln>
            </p:spPr>
            <p:txBody>
              <a:bodyPr rtlCol="0" anchor="ctr"/>
              <a:lstStyle/>
              <a:p>
                <a:endParaRPr lang="fr-FR"/>
              </a:p>
            </p:txBody>
          </p:sp>
          <p:sp>
            <p:nvSpPr>
              <p:cNvPr id="48" name="Graphique 2">
                <a:extLst>
                  <a:ext uri="{FF2B5EF4-FFF2-40B4-BE49-F238E27FC236}">
                    <a16:creationId xmlns:a16="http://schemas.microsoft.com/office/drawing/2014/main" id="{4EBEC409-D49C-4C9E-A1B8-ED92FBAB9177}"/>
                  </a:ext>
                </a:extLst>
              </p:cNvPr>
              <p:cNvSpPr/>
              <p:nvPr/>
            </p:nvSpPr>
            <p:spPr>
              <a:xfrm>
                <a:off x="3026786" y="5026278"/>
                <a:ext cx="861524" cy="963327"/>
              </a:xfrm>
              <a:custGeom>
                <a:avLst/>
                <a:gdLst>
                  <a:gd name="connsiteX0" fmla="*/ 407933 w 861524"/>
                  <a:gd name="connsiteY0" fmla="*/ 38298 h 963327"/>
                  <a:gd name="connsiteX1" fmla="*/ 474954 w 861524"/>
                  <a:gd name="connsiteY1" fmla="*/ 159904 h 963327"/>
                  <a:gd name="connsiteX2" fmla="*/ 841147 w 861524"/>
                  <a:gd name="connsiteY2" fmla="*/ 275830 h 963327"/>
                  <a:gd name="connsiteX3" fmla="*/ 861056 w 861524"/>
                  <a:gd name="connsiteY3" fmla="*/ 332807 h 963327"/>
                  <a:gd name="connsiteX4" fmla="*/ 439680 w 861524"/>
                  <a:gd name="connsiteY4" fmla="*/ 951657 h 963327"/>
                  <a:gd name="connsiteX5" fmla="*/ -469 w 861524"/>
                  <a:gd name="connsiteY5" fmla="*/ 235713 h 963327"/>
                  <a:gd name="connsiteX6" fmla="*/ 136323 w 861524"/>
                  <a:gd name="connsiteY6" fmla="*/ -264 h 963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61524" h="963327">
                    <a:moveTo>
                      <a:pt x="407933" y="38298"/>
                    </a:moveTo>
                    <a:cubicBezTo>
                      <a:pt x="431071" y="93062"/>
                      <a:pt x="453730" y="135212"/>
                      <a:pt x="474954" y="159904"/>
                    </a:cubicBezTo>
                    <a:cubicBezTo>
                      <a:pt x="619937" y="328562"/>
                      <a:pt x="714101" y="259927"/>
                      <a:pt x="841147" y="275830"/>
                    </a:cubicBezTo>
                    <a:lnTo>
                      <a:pt x="861056" y="332807"/>
                    </a:lnTo>
                    <a:cubicBezTo>
                      <a:pt x="861056" y="332807"/>
                      <a:pt x="567743" y="1062203"/>
                      <a:pt x="439680" y="951657"/>
                    </a:cubicBezTo>
                    <a:cubicBezTo>
                      <a:pt x="350000" y="874353"/>
                      <a:pt x="153541" y="617510"/>
                      <a:pt x="-469" y="235713"/>
                    </a:cubicBezTo>
                    <a:lnTo>
                      <a:pt x="136323" y="-264"/>
                    </a:lnTo>
                    <a:close/>
                  </a:path>
                </a:pathLst>
              </a:custGeom>
              <a:solidFill>
                <a:srgbClr val="C90630"/>
              </a:solidFill>
              <a:ln w="5972" cap="flat">
                <a:noFill/>
                <a:prstDash val="solid"/>
                <a:miter/>
              </a:ln>
            </p:spPr>
            <p:txBody>
              <a:bodyPr rtlCol="0" anchor="ctr"/>
              <a:lstStyle/>
              <a:p>
                <a:endParaRPr lang="fr-FR"/>
              </a:p>
            </p:txBody>
          </p:sp>
          <p:sp>
            <p:nvSpPr>
              <p:cNvPr id="49" name="Graphique 2">
                <a:extLst>
                  <a:ext uri="{FF2B5EF4-FFF2-40B4-BE49-F238E27FC236}">
                    <a16:creationId xmlns:a16="http://schemas.microsoft.com/office/drawing/2014/main" id="{4EBEC409-D49C-4C9E-A1B8-ED92FBAB9177}"/>
                  </a:ext>
                </a:extLst>
              </p:cNvPr>
              <p:cNvSpPr/>
              <p:nvPr/>
            </p:nvSpPr>
            <p:spPr>
              <a:xfrm>
                <a:off x="2908229" y="4662776"/>
                <a:ext cx="465259" cy="419761"/>
              </a:xfrm>
              <a:custGeom>
                <a:avLst/>
                <a:gdLst>
                  <a:gd name="connsiteX0" fmla="*/ 138834 w 465259"/>
                  <a:gd name="connsiteY0" fmla="*/ -264 h 419761"/>
                  <a:gd name="connsiteX1" fmla="*/ 410982 w 465259"/>
                  <a:gd name="connsiteY1" fmla="*/ 38537 h 419761"/>
                  <a:gd name="connsiteX2" fmla="*/ 464790 w 465259"/>
                  <a:gd name="connsiteY2" fmla="*/ 229854 h 419761"/>
                  <a:gd name="connsiteX3" fmla="*/ 207170 w 465259"/>
                  <a:gd name="connsiteY3" fmla="*/ 130788 h 419761"/>
                  <a:gd name="connsiteX4" fmla="*/ 52323 w 465259"/>
                  <a:gd name="connsiteY4" fmla="*/ 419497 h 419761"/>
                  <a:gd name="connsiteX5" fmla="*/ -469 w 465259"/>
                  <a:gd name="connsiteY5" fmla="*/ 240616 h 419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5259" h="419761">
                    <a:moveTo>
                      <a:pt x="138834" y="-264"/>
                    </a:moveTo>
                    <a:lnTo>
                      <a:pt x="410982" y="38537"/>
                    </a:lnTo>
                    <a:cubicBezTo>
                      <a:pt x="428321" y="106215"/>
                      <a:pt x="446496" y="170665"/>
                      <a:pt x="464790" y="229854"/>
                    </a:cubicBezTo>
                    <a:lnTo>
                      <a:pt x="207170" y="130788"/>
                    </a:lnTo>
                    <a:lnTo>
                      <a:pt x="52323" y="419497"/>
                    </a:lnTo>
                    <a:cubicBezTo>
                      <a:pt x="33371" y="362042"/>
                      <a:pt x="15614" y="302375"/>
                      <a:pt x="-469" y="240616"/>
                    </a:cubicBezTo>
                    <a:close/>
                  </a:path>
                </a:pathLst>
              </a:custGeom>
              <a:solidFill>
                <a:srgbClr val="C90630"/>
              </a:solidFill>
              <a:ln w="5972" cap="flat">
                <a:noFill/>
                <a:prstDash val="solid"/>
                <a:miter/>
              </a:ln>
            </p:spPr>
            <p:txBody>
              <a:bodyPr rtlCol="0" anchor="ctr"/>
              <a:lstStyle/>
              <a:p>
                <a:endParaRPr lang="fr-FR"/>
              </a:p>
            </p:txBody>
          </p:sp>
          <p:sp>
            <p:nvSpPr>
              <p:cNvPr id="50" name="Graphique 2">
                <a:extLst>
                  <a:ext uri="{FF2B5EF4-FFF2-40B4-BE49-F238E27FC236}">
                    <a16:creationId xmlns:a16="http://schemas.microsoft.com/office/drawing/2014/main" id="{4EBEC409-D49C-4C9E-A1B8-ED92FBAB9177}"/>
                  </a:ext>
                </a:extLst>
              </p:cNvPr>
              <p:cNvSpPr/>
              <p:nvPr/>
            </p:nvSpPr>
            <p:spPr>
              <a:xfrm>
                <a:off x="2961260" y="4793768"/>
                <a:ext cx="473928" cy="468667"/>
              </a:xfrm>
              <a:custGeom>
                <a:avLst/>
                <a:gdLst>
                  <a:gd name="connsiteX0" fmla="*/ 411879 w 473928"/>
                  <a:gd name="connsiteY0" fmla="*/ 98623 h 468667"/>
                  <a:gd name="connsiteX1" fmla="*/ 473460 w 473928"/>
                  <a:gd name="connsiteY1" fmla="*/ 270808 h 468667"/>
                  <a:gd name="connsiteX2" fmla="*/ 201849 w 473928"/>
                  <a:gd name="connsiteY2" fmla="*/ 232246 h 468667"/>
                  <a:gd name="connsiteX3" fmla="*/ 65297 w 473928"/>
                  <a:gd name="connsiteY3" fmla="*/ 468403 h 468667"/>
                  <a:gd name="connsiteX4" fmla="*/ -469 w 473928"/>
                  <a:gd name="connsiteY4" fmla="*/ 288445 h 468667"/>
                  <a:gd name="connsiteX5" fmla="*/ 154379 w 473928"/>
                  <a:gd name="connsiteY5" fmla="*/ -264 h 4686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73928" h="468667">
                    <a:moveTo>
                      <a:pt x="411879" y="98623"/>
                    </a:moveTo>
                    <a:cubicBezTo>
                      <a:pt x="432267" y="163850"/>
                      <a:pt x="453072" y="222321"/>
                      <a:pt x="473460" y="270808"/>
                    </a:cubicBezTo>
                    <a:lnTo>
                      <a:pt x="201849" y="232246"/>
                    </a:lnTo>
                    <a:lnTo>
                      <a:pt x="65297" y="468403"/>
                    </a:lnTo>
                    <a:cubicBezTo>
                      <a:pt x="42219" y="411127"/>
                      <a:pt x="20098" y="351101"/>
                      <a:pt x="-469" y="288445"/>
                    </a:cubicBezTo>
                    <a:lnTo>
                      <a:pt x="154379" y="-264"/>
                    </a:lnTo>
                    <a:close/>
                  </a:path>
                </a:pathLst>
              </a:custGeom>
              <a:solidFill>
                <a:srgbClr val="F2B602"/>
              </a:solidFill>
              <a:ln w="5972" cap="flat">
                <a:noFill/>
                <a:prstDash val="solid"/>
                <a:miter/>
              </a:ln>
            </p:spPr>
            <p:txBody>
              <a:bodyPr rtlCol="0" anchor="ctr"/>
              <a:lstStyle/>
              <a:p>
                <a:endParaRPr lang="fr-FR"/>
              </a:p>
            </p:txBody>
          </p:sp>
          <p:sp>
            <p:nvSpPr>
              <p:cNvPr id="51" name="Graphique 2">
                <a:extLst>
                  <a:ext uri="{FF2B5EF4-FFF2-40B4-BE49-F238E27FC236}">
                    <a16:creationId xmlns:a16="http://schemas.microsoft.com/office/drawing/2014/main" id="{4EBEC409-D49C-4C9E-A1B8-ED92FBAB9177}"/>
                  </a:ext>
                </a:extLst>
              </p:cNvPr>
              <p:cNvSpPr/>
              <p:nvPr/>
            </p:nvSpPr>
            <p:spPr>
              <a:xfrm>
                <a:off x="2860938" y="4430206"/>
                <a:ext cx="458862" cy="473210"/>
              </a:xfrm>
              <a:custGeom>
                <a:avLst/>
                <a:gdLst>
                  <a:gd name="connsiteX0" fmla="*/ 46942 w 458862"/>
                  <a:gd name="connsiteY0" fmla="*/ 472946 h 473210"/>
                  <a:gd name="connsiteX1" fmla="*/ 3119 w 458862"/>
                  <a:gd name="connsiteY1" fmla="*/ 278222 h 473210"/>
                  <a:gd name="connsiteX2" fmla="*/ -469 w 458862"/>
                  <a:gd name="connsiteY2" fmla="*/ 258851 h 473210"/>
                  <a:gd name="connsiteX3" fmla="*/ 138535 w 458862"/>
                  <a:gd name="connsiteY3" fmla="*/ -264 h 473210"/>
                  <a:gd name="connsiteX4" fmla="*/ 419532 w 458862"/>
                  <a:gd name="connsiteY4" fmla="*/ 107830 h 473210"/>
                  <a:gd name="connsiteX5" fmla="*/ 458393 w 458862"/>
                  <a:gd name="connsiteY5" fmla="*/ 271107 h 473210"/>
                  <a:gd name="connsiteX6" fmla="*/ 186125 w 458862"/>
                  <a:gd name="connsiteY6" fmla="*/ 232305 h 473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8862" h="473210">
                    <a:moveTo>
                      <a:pt x="46942" y="472946"/>
                    </a:moveTo>
                    <a:cubicBezTo>
                      <a:pt x="30501" y="410111"/>
                      <a:pt x="15734" y="345183"/>
                      <a:pt x="3119" y="278222"/>
                    </a:cubicBezTo>
                    <a:cubicBezTo>
                      <a:pt x="1863" y="271824"/>
                      <a:pt x="727" y="265307"/>
                      <a:pt x="-469" y="258851"/>
                    </a:cubicBezTo>
                    <a:lnTo>
                      <a:pt x="138535" y="-264"/>
                    </a:lnTo>
                    <a:lnTo>
                      <a:pt x="419532" y="107830"/>
                    </a:lnTo>
                    <a:cubicBezTo>
                      <a:pt x="431848" y="163431"/>
                      <a:pt x="444882" y="218255"/>
                      <a:pt x="458393" y="271107"/>
                    </a:cubicBezTo>
                    <a:lnTo>
                      <a:pt x="186125" y="232305"/>
                    </a:lnTo>
                    <a:close/>
                  </a:path>
                </a:pathLst>
              </a:custGeom>
              <a:solidFill>
                <a:srgbClr val="F2B602"/>
              </a:solidFill>
              <a:ln w="5972" cap="flat">
                <a:noFill/>
                <a:prstDash val="solid"/>
                <a:miter/>
              </a:ln>
            </p:spPr>
            <p:txBody>
              <a:bodyPr rtlCol="0" anchor="ctr"/>
              <a:lstStyle/>
              <a:p>
                <a:endParaRPr lang="fr-FR"/>
              </a:p>
            </p:txBody>
          </p:sp>
        </p:grpSp>
        <p:grpSp>
          <p:nvGrpSpPr>
            <p:cNvPr id="152" name="Group 151">
              <a:extLst>
                <a:ext uri="{FF2B5EF4-FFF2-40B4-BE49-F238E27FC236}">
                  <a16:creationId xmlns:a16="http://schemas.microsoft.com/office/drawing/2014/main" id="{39750767-F864-4729-A3EA-311AEBF8AAD5}"/>
                </a:ext>
              </a:extLst>
            </p:cNvPr>
            <p:cNvGrpSpPr/>
            <p:nvPr/>
          </p:nvGrpSpPr>
          <p:grpSpPr>
            <a:xfrm>
              <a:off x="207797" y="2247686"/>
              <a:ext cx="6385208" cy="6385208"/>
              <a:chOff x="-16033" y="1515178"/>
              <a:chExt cx="6385208" cy="6385208"/>
            </a:xfrm>
          </p:grpSpPr>
          <p:sp>
            <p:nvSpPr>
              <p:cNvPr id="148" name="Oval 147">
                <a:extLst>
                  <a:ext uri="{FF2B5EF4-FFF2-40B4-BE49-F238E27FC236}">
                    <a16:creationId xmlns:a16="http://schemas.microsoft.com/office/drawing/2014/main" id="{B12BA330-0EC4-4DA9-913D-10D91331A63A}"/>
                  </a:ext>
                </a:extLst>
              </p:cNvPr>
              <p:cNvSpPr/>
              <p:nvPr/>
            </p:nvSpPr>
            <p:spPr>
              <a:xfrm>
                <a:off x="-16033" y="1515178"/>
                <a:ext cx="6385208" cy="6385208"/>
              </a:xfrm>
              <a:prstGeom prst="ellipse">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grpSp>
            <p:nvGrpSpPr>
              <p:cNvPr id="151" name="Group 150">
                <a:extLst>
                  <a:ext uri="{FF2B5EF4-FFF2-40B4-BE49-F238E27FC236}">
                    <a16:creationId xmlns:a16="http://schemas.microsoft.com/office/drawing/2014/main" id="{740BFC7D-B534-4BC3-9656-0F9C861FC7B8}"/>
                  </a:ext>
                </a:extLst>
              </p:cNvPr>
              <p:cNvGrpSpPr/>
              <p:nvPr/>
            </p:nvGrpSpPr>
            <p:grpSpPr>
              <a:xfrm>
                <a:off x="2727884" y="4259095"/>
                <a:ext cx="897375" cy="897375"/>
                <a:chOff x="115192" y="1920240"/>
                <a:chExt cx="897375" cy="897375"/>
              </a:xfrm>
            </p:grpSpPr>
            <p:cxnSp>
              <p:nvCxnSpPr>
                <p:cNvPr id="150" name="Straight Connector 149">
                  <a:extLst>
                    <a:ext uri="{FF2B5EF4-FFF2-40B4-BE49-F238E27FC236}">
                      <a16:creationId xmlns:a16="http://schemas.microsoft.com/office/drawing/2014/main" id="{AA380E50-DA7F-4065-9992-4918C6D09091}"/>
                    </a:ext>
                  </a:extLst>
                </p:cNvPr>
                <p:cNvCxnSpPr>
                  <a:cxnSpLocks/>
                </p:cNvCxnSpPr>
                <p:nvPr/>
              </p:nvCxnSpPr>
              <p:spPr>
                <a:xfrm>
                  <a:off x="563880" y="1920240"/>
                  <a:ext cx="0" cy="897375"/>
                </a:xfrm>
                <a:prstGeom prst="line">
                  <a:avLst/>
                </a:prstGeom>
                <a:ln>
                  <a:noFill/>
                </a:ln>
              </p:spPr>
              <p:style>
                <a:lnRef idx="1">
                  <a:schemeClr val="accent1"/>
                </a:lnRef>
                <a:fillRef idx="0">
                  <a:schemeClr val="accent1"/>
                </a:fillRef>
                <a:effectRef idx="0">
                  <a:schemeClr val="accent1"/>
                </a:effectRef>
                <a:fontRef idx="minor">
                  <a:schemeClr val="tx1"/>
                </a:fontRef>
              </p:style>
            </p:cxnSp>
            <p:cxnSp>
              <p:nvCxnSpPr>
                <p:cNvPr id="271" name="Straight Connector 270">
                  <a:extLst>
                    <a:ext uri="{FF2B5EF4-FFF2-40B4-BE49-F238E27FC236}">
                      <a16:creationId xmlns:a16="http://schemas.microsoft.com/office/drawing/2014/main" id="{4D6526B6-AEE4-4A56-BB4F-85EC81A48267}"/>
                    </a:ext>
                  </a:extLst>
                </p:cNvPr>
                <p:cNvCxnSpPr>
                  <a:cxnSpLocks/>
                </p:cNvCxnSpPr>
                <p:nvPr/>
              </p:nvCxnSpPr>
              <p:spPr>
                <a:xfrm rot="5400000">
                  <a:off x="563880" y="1920240"/>
                  <a:ext cx="0" cy="897375"/>
                </a:xfrm>
                <a:prstGeom prst="line">
                  <a:avLst/>
                </a:prstGeom>
                <a:ln>
                  <a:noFill/>
                </a:ln>
              </p:spPr>
              <p:style>
                <a:lnRef idx="1">
                  <a:schemeClr val="accent1"/>
                </a:lnRef>
                <a:fillRef idx="0">
                  <a:schemeClr val="accent1"/>
                </a:fillRef>
                <a:effectRef idx="0">
                  <a:schemeClr val="accent1"/>
                </a:effectRef>
                <a:fontRef idx="minor">
                  <a:schemeClr val="tx1"/>
                </a:fontRef>
              </p:style>
            </p:cxnSp>
          </p:grpSp>
        </p:grpSp>
      </p:grpSp>
      <p:sp useBgFill="1">
        <p:nvSpPr>
          <p:cNvPr id="142" name="CACHE WW">
            <a:extLst>
              <a:ext uri="{FF2B5EF4-FFF2-40B4-BE49-F238E27FC236}">
                <a16:creationId xmlns:a16="http://schemas.microsoft.com/office/drawing/2014/main" id="{456A1029-9E68-400E-B323-2B2159630013}"/>
              </a:ext>
            </a:extLst>
          </p:cNvPr>
          <p:cNvSpPr/>
          <p:nvPr/>
        </p:nvSpPr>
        <p:spPr>
          <a:xfrm>
            <a:off x="2738511" y="2413544"/>
            <a:ext cx="2738460" cy="4444456"/>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grpSp>
        <p:nvGrpSpPr>
          <p:cNvPr id="3" name="DUMY WW">
            <a:extLst>
              <a:ext uri="{FF2B5EF4-FFF2-40B4-BE49-F238E27FC236}">
                <a16:creationId xmlns:a16="http://schemas.microsoft.com/office/drawing/2014/main" id="{76F865F1-DE40-45A8-803A-8467F2F200F0}"/>
              </a:ext>
            </a:extLst>
          </p:cNvPr>
          <p:cNvGrpSpPr/>
          <p:nvPr/>
        </p:nvGrpSpPr>
        <p:grpSpPr>
          <a:xfrm>
            <a:off x="2796399" y="2487138"/>
            <a:ext cx="2620475" cy="4935557"/>
            <a:chOff x="2948799" y="2639538"/>
            <a:chExt cx="2620475" cy="4935557"/>
          </a:xfrm>
        </p:grpSpPr>
        <p:sp>
          <p:nvSpPr>
            <p:cNvPr id="159" name="Graphique 2">
              <a:extLst>
                <a:ext uri="{FF2B5EF4-FFF2-40B4-BE49-F238E27FC236}">
                  <a16:creationId xmlns:a16="http://schemas.microsoft.com/office/drawing/2014/main" id="{6DBA4869-9853-42BE-8B2A-265767A6AE36}"/>
                </a:ext>
              </a:extLst>
            </p:cNvPr>
            <p:cNvSpPr/>
            <p:nvPr/>
          </p:nvSpPr>
          <p:spPr>
            <a:xfrm>
              <a:off x="3156354" y="2639538"/>
              <a:ext cx="356618" cy="374866"/>
            </a:xfrm>
            <a:custGeom>
              <a:avLst/>
              <a:gdLst>
                <a:gd name="connsiteX0" fmla="*/ 214817 w 356618"/>
                <a:gd name="connsiteY0" fmla="*/ 374602 h 374866"/>
                <a:gd name="connsiteX1" fmla="*/ 239389 w 356618"/>
                <a:gd name="connsiteY1" fmla="*/ 340045 h 374866"/>
                <a:gd name="connsiteX2" fmla="*/ 334390 w 356618"/>
                <a:gd name="connsiteY2" fmla="*/ 298194 h 374866"/>
                <a:gd name="connsiteX3" fmla="*/ 328411 w 356618"/>
                <a:gd name="connsiteY3" fmla="*/ 191356 h 374866"/>
                <a:gd name="connsiteX4" fmla="*/ 323031 w 356618"/>
                <a:gd name="connsiteY4" fmla="*/ 50199 h 374866"/>
                <a:gd name="connsiteX5" fmla="*/ 213262 w 356618"/>
                <a:gd name="connsiteY5" fmla="*/ 52113 h 374866"/>
                <a:gd name="connsiteX6" fmla="*/ 175717 w 356618"/>
                <a:gd name="connsiteY6" fmla="*/ -260 h 374866"/>
                <a:gd name="connsiteX7" fmla="*/ 99250 w 356618"/>
                <a:gd name="connsiteY7" fmla="*/ 65505 h 374866"/>
                <a:gd name="connsiteX8" fmla="*/ 42931 w 356618"/>
                <a:gd name="connsiteY8" fmla="*/ 49422 h 374866"/>
                <a:gd name="connsiteX9" fmla="*/ 21706 w 356618"/>
                <a:gd name="connsiteY9" fmla="*/ 127145 h 374866"/>
                <a:gd name="connsiteX10" fmla="*/ -355 w 356618"/>
                <a:gd name="connsiteY10" fmla="*/ 138624 h 374866"/>
                <a:gd name="connsiteX11" fmla="*/ 74797 w 356618"/>
                <a:gd name="connsiteY11" fmla="*/ 268182 h 374866"/>
                <a:gd name="connsiteX12" fmla="*/ 74438 w 356618"/>
                <a:gd name="connsiteY12" fmla="*/ 349611 h 374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6618" h="374866">
                  <a:moveTo>
                    <a:pt x="214817" y="374602"/>
                  </a:moveTo>
                  <a:lnTo>
                    <a:pt x="239389" y="340045"/>
                  </a:lnTo>
                  <a:cubicBezTo>
                    <a:pt x="239389" y="340045"/>
                    <a:pt x="293915" y="355470"/>
                    <a:pt x="334390" y="298194"/>
                  </a:cubicBezTo>
                  <a:cubicBezTo>
                    <a:pt x="374866" y="240919"/>
                    <a:pt x="350532" y="184600"/>
                    <a:pt x="328411" y="191356"/>
                  </a:cubicBezTo>
                  <a:cubicBezTo>
                    <a:pt x="306290" y="198112"/>
                    <a:pt x="375942" y="87447"/>
                    <a:pt x="323031" y="50199"/>
                  </a:cubicBezTo>
                  <a:cubicBezTo>
                    <a:pt x="270119" y="12953"/>
                    <a:pt x="213262" y="52113"/>
                    <a:pt x="213262" y="52113"/>
                  </a:cubicBezTo>
                  <a:cubicBezTo>
                    <a:pt x="213262" y="52113"/>
                    <a:pt x="199930" y="-798"/>
                    <a:pt x="175717" y="-260"/>
                  </a:cubicBezTo>
                  <a:cubicBezTo>
                    <a:pt x="151503" y="278"/>
                    <a:pt x="98532" y="59108"/>
                    <a:pt x="99250" y="65505"/>
                  </a:cubicBezTo>
                  <a:cubicBezTo>
                    <a:pt x="99967" y="71902"/>
                    <a:pt x="59970" y="38541"/>
                    <a:pt x="42931" y="49422"/>
                  </a:cubicBezTo>
                  <a:cubicBezTo>
                    <a:pt x="25891" y="60303"/>
                    <a:pt x="21706" y="127145"/>
                    <a:pt x="21706" y="127145"/>
                  </a:cubicBezTo>
                  <a:cubicBezTo>
                    <a:pt x="21706" y="127145"/>
                    <a:pt x="1977" y="123139"/>
                    <a:pt x="-355" y="138624"/>
                  </a:cubicBezTo>
                  <a:cubicBezTo>
                    <a:pt x="-2687" y="154109"/>
                    <a:pt x="31153" y="242114"/>
                    <a:pt x="74797" y="268182"/>
                  </a:cubicBezTo>
                  <a:lnTo>
                    <a:pt x="74438" y="349611"/>
                  </a:lnTo>
                  <a:close/>
                </a:path>
              </a:pathLst>
            </a:custGeom>
            <a:solidFill>
              <a:srgbClr val="D19D82"/>
            </a:solidFill>
            <a:ln w="5972" cap="flat">
              <a:noFill/>
              <a:prstDash val="solid"/>
              <a:miter/>
            </a:ln>
          </p:spPr>
          <p:txBody>
            <a:bodyPr rtlCol="0" anchor="ctr"/>
            <a:lstStyle/>
            <a:p>
              <a:endParaRPr lang="fr-FR"/>
            </a:p>
          </p:txBody>
        </p:sp>
        <p:sp>
          <p:nvSpPr>
            <p:cNvPr id="180" name="Graphique 2">
              <a:extLst>
                <a:ext uri="{FF2B5EF4-FFF2-40B4-BE49-F238E27FC236}">
                  <a16:creationId xmlns:a16="http://schemas.microsoft.com/office/drawing/2014/main" id="{F72FA790-246D-4656-9621-AA434002382A}"/>
                </a:ext>
              </a:extLst>
            </p:cNvPr>
            <p:cNvSpPr/>
            <p:nvPr/>
          </p:nvSpPr>
          <p:spPr>
            <a:xfrm>
              <a:off x="3080561" y="3234421"/>
              <a:ext cx="2488713" cy="2487535"/>
            </a:xfrm>
            <a:custGeom>
              <a:avLst/>
              <a:gdLst>
                <a:gd name="connsiteX0" fmla="*/ 1460513 w 2488713"/>
                <a:gd name="connsiteY0" fmla="*/ 80864 h 2487535"/>
                <a:gd name="connsiteX1" fmla="*/ 523358 w 2488713"/>
                <a:gd name="connsiteY1" fmla="*/ 201932 h 2487535"/>
                <a:gd name="connsiteX2" fmla="*/ 182097 w 2488713"/>
                <a:gd name="connsiteY2" fmla="*/ 1514785 h 2487535"/>
                <a:gd name="connsiteX3" fmla="*/ 2139 w 2488713"/>
                <a:gd name="connsiteY3" fmla="*/ 2092324 h 2487535"/>
                <a:gd name="connsiteX4" fmla="*/ 222094 w 2488713"/>
                <a:gd name="connsiteY4" fmla="*/ 2254525 h 2487535"/>
                <a:gd name="connsiteX5" fmla="*/ 142099 w 2488713"/>
                <a:gd name="connsiteY5" fmla="*/ 2265585 h 2487535"/>
                <a:gd name="connsiteX6" fmla="*/ 2084147 w 2488713"/>
                <a:gd name="connsiteY6" fmla="*/ 2193423 h 2487535"/>
                <a:gd name="connsiteX7" fmla="*/ 2001940 w 2488713"/>
                <a:gd name="connsiteY7" fmla="*/ 2207831 h 2487535"/>
                <a:gd name="connsiteX8" fmla="*/ 2488245 w 2488713"/>
                <a:gd name="connsiteY8" fmla="*/ 1767981 h 2487535"/>
                <a:gd name="connsiteX9" fmla="*/ 2301591 w 2488713"/>
                <a:gd name="connsiteY9" fmla="*/ 1479212 h 2487535"/>
                <a:gd name="connsiteX10" fmla="*/ 1460513 w 2488713"/>
                <a:gd name="connsiteY10" fmla="*/ 80864 h 2487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88713" h="2487535">
                  <a:moveTo>
                    <a:pt x="1460513" y="80864"/>
                  </a:moveTo>
                  <a:cubicBezTo>
                    <a:pt x="1361686" y="4217"/>
                    <a:pt x="886562" y="-98974"/>
                    <a:pt x="523358" y="201932"/>
                  </a:cubicBezTo>
                  <a:cubicBezTo>
                    <a:pt x="-68947" y="692839"/>
                    <a:pt x="259819" y="1270438"/>
                    <a:pt x="182097" y="1514785"/>
                  </a:cubicBezTo>
                  <a:cubicBezTo>
                    <a:pt x="104374" y="1759133"/>
                    <a:pt x="-20042" y="1950151"/>
                    <a:pt x="2139" y="2092324"/>
                  </a:cubicBezTo>
                  <a:cubicBezTo>
                    <a:pt x="39924" y="2156774"/>
                    <a:pt x="122131" y="2238921"/>
                    <a:pt x="222094" y="2254525"/>
                  </a:cubicBezTo>
                  <a:cubicBezTo>
                    <a:pt x="222094" y="2254525"/>
                    <a:pt x="182097" y="2276706"/>
                    <a:pt x="142099" y="2265585"/>
                  </a:cubicBezTo>
                  <a:cubicBezTo>
                    <a:pt x="239850" y="2454451"/>
                    <a:pt x="1611474" y="2683254"/>
                    <a:pt x="2084147" y="2193423"/>
                  </a:cubicBezTo>
                  <a:lnTo>
                    <a:pt x="2001940" y="2207831"/>
                  </a:lnTo>
                  <a:cubicBezTo>
                    <a:pt x="2001940" y="2207831"/>
                    <a:pt x="2379074" y="1936819"/>
                    <a:pt x="2488245" y="1767981"/>
                  </a:cubicBezTo>
                  <a:cubicBezTo>
                    <a:pt x="2472641" y="1681351"/>
                    <a:pt x="2369569" y="1590953"/>
                    <a:pt x="2301591" y="1479212"/>
                  </a:cubicBezTo>
                  <a:cubicBezTo>
                    <a:pt x="2108062" y="1161566"/>
                    <a:pt x="2076554" y="127079"/>
                    <a:pt x="1460513" y="80864"/>
                  </a:cubicBezTo>
                </a:path>
              </a:pathLst>
            </a:custGeom>
            <a:solidFill>
              <a:srgbClr val="313759"/>
            </a:solidFill>
            <a:ln w="5972" cap="flat">
              <a:noFill/>
              <a:prstDash val="solid"/>
              <a:miter/>
            </a:ln>
          </p:spPr>
          <p:txBody>
            <a:bodyPr rtlCol="0" anchor="ctr"/>
            <a:lstStyle/>
            <a:p>
              <a:endParaRPr lang="fr-FR"/>
            </a:p>
          </p:txBody>
        </p:sp>
        <p:sp>
          <p:nvSpPr>
            <p:cNvPr id="181" name="Graphique 2">
              <a:extLst>
                <a:ext uri="{FF2B5EF4-FFF2-40B4-BE49-F238E27FC236}">
                  <a16:creationId xmlns:a16="http://schemas.microsoft.com/office/drawing/2014/main" id="{D573826C-9ABF-4482-B9EA-BCED0DBEC69A}"/>
                </a:ext>
              </a:extLst>
            </p:cNvPr>
            <p:cNvSpPr/>
            <p:nvPr/>
          </p:nvSpPr>
          <p:spPr>
            <a:xfrm>
              <a:off x="4560017" y="5444765"/>
              <a:ext cx="695975" cy="724636"/>
            </a:xfrm>
            <a:custGeom>
              <a:avLst/>
              <a:gdLst>
                <a:gd name="connsiteX0" fmla="*/ 638112 w 695975"/>
                <a:gd name="connsiteY0" fmla="*/ 683538 h 724636"/>
                <a:gd name="connsiteX1" fmla="*/ 695507 w 695975"/>
                <a:gd name="connsiteY1" fmla="*/ 490308 h 724636"/>
                <a:gd name="connsiteX2" fmla="*/ 454926 w 695975"/>
                <a:gd name="connsiteY2" fmla="*/ 118973 h 724636"/>
                <a:gd name="connsiteX3" fmla="*/ 124246 w 695975"/>
                <a:gd name="connsiteY3" fmla="*/ 1254 h 724636"/>
                <a:gd name="connsiteX4" fmla="*/ -469 w 695975"/>
                <a:gd name="connsiteY4" fmla="*/ 3167 h 724636"/>
                <a:gd name="connsiteX5" fmla="*/ 379894 w 695975"/>
                <a:gd name="connsiteY5" fmla="*/ 724372 h 724636"/>
                <a:gd name="connsiteX6" fmla="*/ 401656 w 695975"/>
                <a:gd name="connsiteY6" fmla="*/ 606892 h 724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95975" h="724636">
                  <a:moveTo>
                    <a:pt x="638112" y="683538"/>
                  </a:moveTo>
                  <a:lnTo>
                    <a:pt x="695507" y="490308"/>
                  </a:lnTo>
                  <a:cubicBezTo>
                    <a:pt x="596620" y="299409"/>
                    <a:pt x="520751" y="166205"/>
                    <a:pt x="454926" y="118973"/>
                  </a:cubicBezTo>
                  <a:cubicBezTo>
                    <a:pt x="383899" y="67975"/>
                    <a:pt x="260500" y="7172"/>
                    <a:pt x="124246" y="1254"/>
                  </a:cubicBezTo>
                  <a:cubicBezTo>
                    <a:pt x="25538" y="-3051"/>
                    <a:pt x="-469" y="3167"/>
                    <a:pt x="-469" y="3167"/>
                  </a:cubicBezTo>
                  <a:cubicBezTo>
                    <a:pt x="-469" y="3167"/>
                    <a:pt x="183136" y="457545"/>
                    <a:pt x="379894" y="724372"/>
                  </a:cubicBezTo>
                  <a:lnTo>
                    <a:pt x="401656" y="606892"/>
                  </a:lnTo>
                  <a:close/>
                </a:path>
              </a:pathLst>
            </a:custGeom>
            <a:solidFill>
              <a:srgbClr val="C90630"/>
            </a:solidFill>
            <a:ln w="5972" cap="flat">
              <a:noFill/>
              <a:prstDash val="solid"/>
              <a:miter/>
            </a:ln>
          </p:spPr>
          <p:txBody>
            <a:bodyPr rtlCol="0" anchor="ctr"/>
            <a:lstStyle/>
            <a:p>
              <a:endParaRPr lang="fr-FR"/>
            </a:p>
          </p:txBody>
        </p:sp>
        <p:sp>
          <p:nvSpPr>
            <p:cNvPr id="182" name="Graphique 2">
              <a:extLst>
                <a:ext uri="{FF2B5EF4-FFF2-40B4-BE49-F238E27FC236}">
                  <a16:creationId xmlns:a16="http://schemas.microsoft.com/office/drawing/2014/main" id="{5BE4DD09-F6F7-4C50-BE67-AA1F054A7250}"/>
                </a:ext>
              </a:extLst>
            </p:cNvPr>
            <p:cNvSpPr/>
            <p:nvPr/>
          </p:nvSpPr>
          <p:spPr>
            <a:xfrm>
              <a:off x="4940081" y="5935337"/>
              <a:ext cx="441105" cy="401885"/>
            </a:xfrm>
            <a:custGeom>
              <a:avLst/>
              <a:gdLst>
                <a:gd name="connsiteX0" fmla="*/ 440637 w 441105"/>
                <a:gd name="connsiteY0" fmla="*/ 243127 h 401885"/>
                <a:gd name="connsiteX1" fmla="*/ 315085 w 441105"/>
                <a:gd name="connsiteY1" fmla="*/ -264 h 401885"/>
                <a:gd name="connsiteX2" fmla="*/ 258048 w 441105"/>
                <a:gd name="connsiteY2" fmla="*/ 192966 h 401885"/>
                <a:gd name="connsiteX3" fmla="*/ 21294 w 441105"/>
                <a:gd name="connsiteY3" fmla="*/ 116319 h 401885"/>
                <a:gd name="connsiteX4" fmla="*/ -469 w 441105"/>
                <a:gd name="connsiteY4" fmla="*/ 233800 h 401885"/>
                <a:gd name="connsiteX5" fmla="*/ 97820 w 441105"/>
                <a:gd name="connsiteY5" fmla="*/ 348351 h 401885"/>
                <a:gd name="connsiteX6" fmla="*/ 130643 w 441105"/>
                <a:gd name="connsiteY6" fmla="*/ 381951 h 401885"/>
                <a:gd name="connsiteX7" fmla="*/ 338043 w 441105"/>
                <a:gd name="connsiteY7" fmla="*/ 401621 h 401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1105" h="401885">
                  <a:moveTo>
                    <a:pt x="440637" y="243127"/>
                  </a:moveTo>
                  <a:cubicBezTo>
                    <a:pt x="403390" y="172339"/>
                    <a:pt x="360044" y="86486"/>
                    <a:pt x="315085" y="-264"/>
                  </a:cubicBezTo>
                  <a:lnTo>
                    <a:pt x="258048" y="192966"/>
                  </a:lnTo>
                  <a:lnTo>
                    <a:pt x="21294" y="116319"/>
                  </a:lnTo>
                  <a:lnTo>
                    <a:pt x="-469" y="233800"/>
                  </a:lnTo>
                  <a:cubicBezTo>
                    <a:pt x="28946" y="274730"/>
                    <a:pt x="61835" y="313059"/>
                    <a:pt x="97820" y="348351"/>
                  </a:cubicBezTo>
                  <a:cubicBezTo>
                    <a:pt x="109359" y="359352"/>
                    <a:pt x="120181" y="370592"/>
                    <a:pt x="130643" y="381951"/>
                  </a:cubicBezTo>
                  <a:lnTo>
                    <a:pt x="338043" y="401621"/>
                  </a:lnTo>
                  <a:close/>
                </a:path>
              </a:pathLst>
            </a:custGeom>
            <a:solidFill>
              <a:srgbClr val="F2B602"/>
            </a:solidFill>
            <a:ln w="5972" cap="flat">
              <a:noFill/>
              <a:prstDash val="solid"/>
              <a:miter/>
            </a:ln>
          </p:spPr>
          <p:txBody>
            <a:bodyPr rtlCol="0" anchor="ctr"/>
            <a:lstStyle/>
            <a:p>
              <a:endParaRPr lang="fr-FR"/>
            </a:p>
          </p:txBody>
        </p:sp>
        <p:sp>
          <p:nvSpPr>
            <p:cNvPr id="183" name="Graphique 2">
              <a:extLst>
                <a:ext uri="{FF2B5EF4-FFF2-40B4-BE49-F238E27FC236}">
                  <a16:creationId xmlns:a16="http://schemas.microsoft.com/office/drawing/2014/main" id="{D0D80C86-3ABA-4B43-A834-488175BB706F}"/>
                </a:ext>
              </a:extLst>
            </p:cNvPr>
            <p:cNvSpPr/>
            <p:nvPr/>
          </p:nvSpPr>
          <p:spPr>
            <a:xfrm>
              <a:off x="5166612" y="6299976"/>
              <a:ext cx="346642" cy="405113"/>
            </a:xfrm>
            <a:custGeom>
              <a:avLst/>
              <a:gdLst>
                <a:gd name="connsiteX0" fmla="*/ 346174 w 346642"/>
                <a:gd name="connsiteY0" fmla="*/ 256339 h 405113"/>
                <a:gd name="connsiteX1" fmla="*/ 270125 w 346642"/>
                <a:gd name="connsiteY1" fmla="*/ -264 h 405113"/>
                <a:gd name="connsiteX2" fmla="*/ 183375 w 346642"/>
                <a:gd name="connsiteY2" fmla="*/ 185074 h 405113"/>
                <a:gd name="connsiteX3" fmla="*/ -469 w 346642"/>
                <a:gd name="connsiteY3" fmla="*/ 153028 h 405113"/>
                <a:gd name="connsiteX4" fmla="*/ 54714 w 346642"/>
                <a:gd name="connsiteY4" fmla="*/ 351042 h 405113"/>
                <a:gd name="connsiteX5" fmla="*/ 255238 w 346642"/>
                <a:gd name="connsiteY5" fmla="*/ 404849 h 405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6642" h="405113">
                  <a:moveTo>
                    <a:pt x="346174" y="256339"/>
                  </a:moveTo>
                  <a:cubicBezTo>
                    <a:pt x="328692" y="168669"/>
                    <a:pt x="303235" y="82773"/>
                    <a:pt x="270125" y="-264"/>
                  </a:cubicBezTo>
                  <a:lnTo>
                    <a:pt x="183375" y="185074"/>
                  </a:lnTo>
                  <a:lnTo>
                    <a:pt x="-469" y="153028"/>
                  </a:lnTo>
                  <a:cubicBezTo>
                    <a:pt x="31188" y="214596"/>
                    <a:pt x="49967" y="281976"/>
                    <a:pt x="54714" y="351042"/>
                  </a:cubicBezTo>
                  <a:lnTo>
                    <a:pt x="255238" y="404849"/>
                  </a:lnTo>
                  <a:close/>
                </a:path>
              </a:pathLst>
            </a:custGeom>
            <a:solidFill>
              <a:srgbClr val="F2B602"/>
            </a:solidFill>
            <a:ln w="5972" cap="flat">
              <a:noFill/>
              <a:prstDash val="solid"/>
              <a:miter/>
            </a:ln>
          </p:spPr>
          <p:txBody>
            <a:bodyPr rtlCol="0" anchor="ctr"/>
            <a:lstStyle/>
            <a:p>
              <a:endParaRPr lang="fr-FR"/>
            </a:p>
          </p:txBody>
        </p:sp>
        <p:sp>
          <p:nvSpPr>
            <p:cNvPr id="184" name="Graphique 2">
              <a:extLst>
                <a:ext uri="{FF2B5EF4-FFF2-40B4-BE49-F238E27FC236}">
                  <a16:creationId xmlns:a16="http://schemas.microsoft.com/office/drawing/2014/main" id="{07E1C8CE-9B9B-4ACD-8ECA-82F4943913BF}"/>
                </a:ext>
              </a:extLst>
            </p:cNvPr>
            <p:cNvSpPr/>
            <p:nvPr/>
          </p:nvSpPr>
          <p:spPr>
            <a:xfrm>
              <a:off x="5071193" y="6178729"/>
              <a:ext cx="366013" cy="306824"/>
            </a:xfrm>
            <a:custGeom>
              <a:avLst/>
              <a:gdLst>
                <a:gd name="connsiteX0" fmla="*/ 365545 w 366013"/>
                <a:gd name="connsiteY0" fmla="*/ 120983 h 306824"/>
                <a:gd name="connsiteX1" fmla="*/ 314726 w 366013"/>
                <a:gd name="connsiteY1" fmla="*/ 9600 h 306824"/>
                <a:gd name="connsiteX2" fmla="*/ 309525 w 366013"/>
                <a:gd name="connsiteY2" fmla="*/ -264 h 306824"/>
                <a:gd name="connsiteX3" fmla="*/ 206931 w 366013"/>
                <a:gd name="connsiteY3" fmla="*/ 158230 h 306824"/>
                <a:gd name="connsiteX4" fmla="*/ -469 w 366013"/>
                <a:gd name="connsiteY4" fmla="*/ 138560 h 306824"/>
                <a:gd name="connsiteX5" fmla="*/ 95190 w 366013"/>
                <a:gd name="connsiteY5" fmla="*/ 274514 h 306824"/>
                <a:gd name="connsiteX6" fmla="*/ 279034 w 366013"/>
                <a:gd name="connsiteY6" fmla="*/ 306560 h 306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6013" h="306824">
                  <a:moveTo>
                    <a:pt x="365545" y="120983"/>
                  </a:moveTo>
                  <a:cubicBezTo>
                    <a:pt x="350550" y="83000"/>
                    <a:pt x="333589" y="45819"/>
                    <a:pt x="314726" y="9600"/>
                  </a:cubicBezTo>
                  <a:lnTo>
                    <a:pt x="309525" y="-264"/>
                  </a:lnTo>
                  <a:lnTo>
                    <a:pt x="206931" y="158230"/>
                  </a:lnTo>
                  <a:lnTo>
                    <a:pt x="-469" y="138560"/>
                  </a:lnTo>
                  <a:cubicBezTo>
                    <a:pt x="37466" y="179304"/>
                    <a:pt x="69655" y="225047"/>
                    <a:pt x="95190" y="274514"/>
                  </a:cubicBezTo>
                  <a:lnTo>
                    <a:pt x="279034" y="306560"/>
                  </a:lnTo>
                  <a:close/>
                </a:path>
              </a:pathLst>
            </a:custGeom>
            <a:solidFill>
              <a:srgbClr val="C90630"/>
            </a:solidFill>
            <a:ln w="5972" cap="flat">
              <a:noFill/>
              <a:prstDash val="solid"/>
              <a:miter/>
            </a:ln>
          </p:spPr>
          <p:txBody>
            <a:bodyPr rtlCol="0" anchor="ctr"/>
            <a:lstStyle/>
            <a:p>
              <a:endParaRPr lang="fr-FR"/>
            </a:p>
          </p:txBody>
        </p:sp>
        <p:sp>
          <p:nvSpPr>
            <p:cNvPr id="185" name="Graphique 2">
              <a:extLst>
                <a:ext uri="{FF2B5EF4-FFF2-40B4-BE49-F238E27FC236}">
                  <a16:creationId xmlns:a16="http://schemas.microsoft.com/office/drawing/2014/main" id="{EF3F8601-A21F-473D-A835-80E17CBAE6CA}"/>
                </a:ext>
              </a:extLst>
            </p:cNvPr>
            <p:cNvSpPr/>
            <p:nvPr/>
          </p:nvSpPr>
          <p:spPr>
            <a:xfrm>
              <a:off x="3938416" y="5471558"/>
              <a:ext cx="662017" cy="162551"/>
            </a:xfrm>
            <a:custGeom>
              <a:avLst/>
              <a:gdLst>
                <a:gd name="connsiteX0" fmla="*/ 337206 w 662017"/>
                <a:gd name="connsiteY0" fmla="*/ -190 h 162551"/>
                <a:gd name="connsiteX1" fmla="*/ -469 w 662017"/>
                <a:gd name="connsiteY1" fmla="*/ 70896 h 162551"/>
                <a:gd name="connsiteX2" fmla="*/ 661548 w 662017"/>
                <a:gd name="connsiteY2" fmla="*/ 104257 h 162551"/>
                <a:gd name="connsiteX3" fmla="*/ 337206 w 662017"/>
                <a:gd name="connsiteY3" fmla="*/ -190 h 162551"/>
              </a:gdLst>
              <a:ahLst/>
              <a:cxnLst>
                <a:cxn ang="0">
                  <a:pos x="connsiteX0" y="connsiteY0"/>
                </a:cxn>
                <a:cxn ang="0">
                  <a:pos x="connsiteX1" y="connsiteY1"/>
                </a:cxn>
                <a:cxn ang="0">
                  <a:pos x="connsiteX2" y="connsiteY2"/>
                </a:cxn>
                <a:cxn ang="0">
                  <a:pos x="connsiteX3" y="connsiteY3"/>
                </a:cxn>
              </a:cxnLst>
              <a:rect l="l" t="t" r="r" b="b"/>
              <a:pathLst>
                <a:path w="662017" h="162551">
                  <a:moveTo>
                    <a:pt x="337206" y="-190"/>
                  </a:moveTo>
                  <a:cubicBezTo>
                    <a:pt x="254940" y="-2103"/>
                    <a:pt x="115039" y="33171"/>
                    <a:pt x="-469" y="70896"/>
                  </a:cubicBezTo>
                  <a:cubicBezTo>
                    <a:pt x="37316" y="126438"/>
                    <a:pt x="306117" y="226341"/>
                    <a:pt x="661548" y="104257"/>
                  </a:cubicBezTo>
                  <a:cubicBezTo>
                    <a:pt x="625975" y="48476"/>
                    <a:pt x="526012" y="4055"/>
                    <a:pt x="337206" y="-190"/>
                  </a:cubicBezTo>
                  <a:close/>
                </a:path>
              </a:pathLst>
            </a:custGeom>
            <a:solidFill>
              <a:srgbClr val="D19D82"/>
            </a:solidFill>
            <a:ln w="5972" cap="flat">
              <a:noFill/>
              <a:prstDash val="solid"/>
              <a:miter/>
            </a:ln>
          </p:spPr>
          <p:txBody>
            <a:bodyPr rtlCol="0" anchor="ctr"/>
            <a:lstStyle/>
            <a:p>
              <a:endParaRPr lang="fr-FR"/>
            </a:p>
          </p:txBody>
        </p:sp>
        <p:sp>
          <p:nvSpPr>
            <p:cNvPr id="186" name="Graphique 2">
              <a:extLst>
                <a:ext uri="{FF2B5EF4-FFF2-40B4-BE49-F238E27FC236}">
                  <a16:creationId xmlns:a16="http://schemas.microsoft.com/office/drawing/2014/main" id="{D944EFCB-AF06-469A-8661-70C1652ED7AC}"/>
                </a:ext>
              </a:extLst>
            </p:cNvPr>
            <p:cNvSpPr/>
            <p:nvPr/>
          </p:nvSpPr>
          <p:spPr>
            <a:xfrm>
              <a:off x="4991378" y="4498148"/>
              <a:ext cx="173793" cy="344588"/>
            </a:xfrm>
            <a:custGeom>
              <a:avLst/>
              <a:gdLst>
                <a:gd name="connsiteX0" fmla="*/ 89929 w 173793"/>
                <a:gd name="connsiteY0" fmla="*/ 35706 h 344588"/>
                <a:gd name="connsiteX1" fmla="*/ 168369 w 173793"/>
                <a:gd name="connsiteY1" fmla="*/ 126642 h 344588"/>
                <a:gd name="connsiteX2" fmla="*/ -469 w 173793"/>
                <a:gd name="connsiteY2" fmla="*/ 344325 h 344588"/>
              </a:gdLst>
              <a:ahLst/>
              <a:cxnLst>
                <a:cxn ang="0">
                  <a:pos x="connsiteX0" y="connsiteY0"/>
                </a:cxn>
                <a:cxn ang="0">
                  <a:pos x="connsiteX1" y="connsiteY1"/>
                </a:cxn>
                <a:cxn ang="0">
                  <a:pos x="connsiteX2" y="connsiteY2"/>
                </a:cxn>
              </a:cxnLst>
              <a:rect l="l" t="t" r="r" b="b"/>
              <a:pathLst>
                <a:path w="173793" h="344588">
                  <a:moveTo>
                    <a:pt x="89929" y="35706"/>
                  </a:moveTo>
                  <a:cubicBezTo>
                    <a:pt x="106190" y="-28863"/>
                    <a:pt x="195033" y="-11107"/>
                    <a:pt x="168369" y="126642"/>
                  </a:cubicBezTo>
                  <a:cubicBezTo>
                    <a:pt x="141704" y="264390"/>
                    <a:pt x="-469" y="344325"/>
                    <a:pt x="-469" y="344325"/>
                  </a:cubicBezTo>
                  <a:close/>
                </a:path>
              </a:pathLst>
            </a:custGeom>
            <a:solidFill>
              <a:srgbClr val="D19D82"/>
            </a:solidFill>
            <a:ln w="5972" cap="flat">
              <a:noFill/>
              <a:prstDash val="solid"/>
              <a:miter/>
            </a:ln>
          </p:spPr>
          <p:txBody>
            <a:bodyPr rtlCol="0" anchor="ctr"/>
            <a:lstStyle/>
            <a:p>
              <a:endParaRPr lang="fr-FR"/>
            </a:p>
          </p:txBody>
        </p:sp>
        <p:sp>
          <p:nvSpPr>
            <p:cNvPr id="187" name="Graphique 2">
              <a:extLst>
                <a:ext uri="{FF2B5EF4-FFF2-40B4-BE49-F238E27FC236}">
                  <a16:creationId xmlns:a16="http://schemas.microsoft.com/office/drawing/2014/main" id="{5F371E32-983F-459D-BE7F-A0605D26E03A}"/>
                </a:ext>
              </a:extLst>
            </p:cNvPr>
            <p:cNvSpPr/>
            <p:nvPr/>
          </p:nvSpPr>
          <p:spPr>
            <a:xfrm>
              <a:off x="3468076" y="4699010"/>
              <a:ext cx="272626" cy="246883"/>
            </a:xfrm>
            <a:custGeom>
              <a:avLst/>
              <a:gdLst>
                <a:gd name="connsiteX0" fmla="*/ 95189 w 272626"/>
                <a:gd name="connsiteY0" fmla="*/ 12411 h 246883"/>
                <a:gd name="connsiteX1" fmla="*/ 30022 w 272626"/>
                <a:gd name="connsiteY1" fmla="*/ 167856 h 246883"/>
                <a:gd name="connsiteX2" fmla="*/ 272158 w 272626"/>
                <a:gd name="connsiteY2" fmla="*/ 238942 h 246883"/>
              </a:gdLst>
              <a:ahLst/>
              <a:cxnLst>
                <a:cxn ang="0">
                  <a:pos x="connsiteX0" y="connsiteY0"/>
                </a:cxn>
                <a:cxn ang="0">
                  <a:pos x="connsiteX1" y="connsiteY1"/>
                </a:cxn>
                <a:cxn ang="0">
                  <a:pos x="connsiteX2" y="connsiteY2"/>
                </a:cxn>
              </a:cxnLst>
              <a:rect l="l" t="t" r="r" b="b"/>
              <a:pathLst>
                <a:path w="272626" h="246883">
                  <a:moveTo>
                    <a:pt x="95189" y="12411"/>
                  </a:moveTo>
                  <a:cubicBezTo>
                    <a:pt x="41381" y="-34222"/>
                    <a:pt x="-47701" y="54620"/>
                    <a:pt x="30022" y="167856"/>
                  </a:cubicBezTo>
                  <a:cubicBezTo>
                    <a:pt x="107745" y="281092"/>
                    <a:pt x="272158" y="238942"/>
                    <a:pt x="272158" y="238942"/>
                  </a:cubicBezTo>
                  <a:close/>
                </a:path>
              </a:pathLst>
            </a:custGeom>
            <a:solidFill>
              <a:srgbClr val="D19D82"/>
            </a:solidFill>
            <a:ln w="5972" cap="flat">
              <a:noFill/>
              <a:prstDash val="solid"/>
              <a:miter/>
            </a:ln>
          </p:spPr>
          <p:txBody>
            <a:bodyPr rtlCol="0" anchor="ctr"/>
            <a:lstStyle/>
            <a:p>
              <a:endParaRPr lang="fr-FR"/>
            </a:p>
          </p:txBody>
        </p:sp>
        <p:sp>
          <p:nvSpPr>
            <p:cNvPr id="188" name="Graphique 2">
              <a:extLst>
                <a:ext uri="{FF2B5EF4-FFF2-40B4-BE49-F238E27FC236}">
                  <a16:creationId xmlns:a16="http://schemas.microsoft.com/office/drawing/2014/main" id="{E7A98680-94E1-4A13-A70B-E373C5FD3CE8}"/>
                </a:ext>
              </a:extLst>
            </p:cNvPr>
            <p:cNvSpPr/>
            <p:nvPr/>
          </p:nvSpPr>
          <p:spPr>
            <a:xfrm>
              <a:off x="3518664" y="3291271"/>
              <a:ext cx="1564267" cy="2076870"/>
            </a:xfrm>
            <a:custGeom>
              <a:avLst/>
              <a:gdLst>
                <a:gd name="connsiteX0" fmla="*/ 1022410 w 1564267"/>
                <a:gd name="connsiteY0" fmla="*/ 24013 h 2076870"/>
                <a:gd name="connsiteX1" fmla="*/ 1545543 w 1564267"/>
                <a:gd name="connsiteY1" fmla="*/ 1450163 h 2076870"/>
                <a:gd name="connsiteX2" fmla="*/ 935720 w 1564267"/>
                <a:gd name="connsiteY2" fmla="*/ 2043246 h 2076870"/>
                <a:gd name="connsiteX3" fmla="*/ 755762 w 1564267"/>
                <a:gd name="connsiteY3" fmla="*/ 2076607 h 2076870"/>
                <a:gd name="connsiteX4" fmla="*/ 642168 w 1564267"/>
                <a:gd name="connsiteY4" fmla="*/ 2016820 h 2076870"/>
                <a:gd name="connsiteX5" fmla="*/ 44302 w 1564267"/>
                <a:gd name="connsiteY5" fmla="*/ 1420389 h 2076870"/>
                <a:gd name="connsiteX6" fmla="*/ 1022410 w 1564267"/>
                <a:gd name="connsiteY6" fmla="*/ 24013 h 2076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64267" h="2076870">
                  <a:moveTo>
                    <a:pt x="1022410" y="24013"/>
                  </a:moveTo>
                  <a:cubicBezTo>
                    <a:pt x="1538907" y="160626"/>
                    <a:pt x="1605509" y="1030281"/>
                    <a:pt x="1545543" y="1450163"/>
                  </a:cubicBezTo>
                  <a:cubicBezTo>
                    <a:pt x="1485577" y="1870044"/>
                    <a:pt x="1142342" y="1993264"/>
                    <a:pt x="935720" y="2043246"/>
                  </a:cubicBezTo>
                  <a:lnTo>
                    <a:pt x="755762" y="2076607"/>
                  </a:lnTo>
                  <a:lnTo>
                    <a:pt x="642168" y="2016820"/>
                  </a:lnTo>
                  <a:cubicBezTo>
                    <a:pt x="349213" y="1990155"/>
                    <a:pt x="102414" y="1643632"/>
                    <a:pt x="44302" y="1420389"/>
                  </a:cubicBezTo>
                  <a:cubicBezTo>
                    <a:pt x="-183425" y="323903"/>
                    <a:pt x="505914" y="-112599"/>
                    <a:pt x="1022410" y="24013"/>
                  </a:cubicBezTo>
                  <a:close/>
                </a:path>
              </a:pathLst>
            </a:custGeom>
            <a:solidFill>
              <a:srgbClr val="D19D82"/>
            </a:solidFill>
            <a:ln w="5972" cap="flat">
              <a:noFill/>
              <a:prstDash val="solid"/>
              <a:miter/>
            </a:ln>
          </p:spPr>
          <p:txBody>
            <a:bodyPr rtlCol="0" anchor="ctr"/>
            <a:lstStyle/>
            <a:p>
              <a:endParaRPr lang="fr-FR"/>
            </a:p>
          </p:txBody>
        </p:sp>
        <p:sp>
          <p:nvSpPr>
            <p:cNvPr id="189" name="Graphique 2">
              <a:extLst>
                <a:ext uri="{FF2B5EF4-FFF2-40B4-BE49-F238E27FC236}">
                  <a16:creationId xmlns:a16="http://schemas.microsoft.com/office/drawing/2014/main" id="{61E1F384-0B30-477B-8903-F3FB2F476C60}"/>
                </a:ext>
              </a:extLst>
            </p:cNvPr>
            <p:cNvSpPr/>
            <p:nvPr/>
          </p:nvSpPr>
          <p:spPr>
            <a:xfrm>
              <a:off x="4627756" y="4182380"/>
              <a:ext cx="277589" cy="65075"/>
            </a:xfrm>
            <a:custGeom>
              <a:avLst/>
              <a:gdLst>
                <a:gd name="connsiteX0" fmla="*/ -469 w 277589"/>
                <a:gd name="connsiteY0" fmla="*/ 30062 h 65075"/>
                <a:gd name="connsiteX1" fmla="*/ 67867 w 277589"/>
                <a:gd name="connsiteY1" fmla="*/ 61689 h 65075"/>
                <a:gd name="connsiteX2" fmla="*/ 277120 w 277589"/>
                <a:gd name="connsiteY2" fmla="*/ 47460 h 65075"/>
                <a:gd name="connsiteX3" fmla="*/ -469 w 277589"/>
                <a:gd name="connsiteY3" fmla="*/ 30062 h 65075"/>
              </a:gdLst>
              <a:ahLst/>
              <a:cxnLst>
                <a:cxn ang="0">
                  <a:pos x="connsiteX0" y="connsiteY0"/>
                </a:cxn>
                <a:cxn ang="0">
                  <a:pos x="connsiteX1" y="connsiteY1"/>
                </a:cxn>
                <a:cxn ang="0">
                  <a:pos x="connsiteX2" y="connsiteY2"/>
                </a:cxn>
                <a:cxn ang="0">
                  <a:pos x="connsiteX3" y="connsiteY3"/>
                </a:cxn>
              </a:cxnLst>
              <a:rect l="l" t="t" r="r" b="b"/>
              <a:pathLst>
                <a:path w="277589" h="65075">
                  <a:moveTo>
                    <a:pt x="-469" y="30062"/>
                  </a:moveTo>
                  <a:cubicBezTo>
                    <a:pt x="6227" y="50031"/>
                    <a:pt x="19560" y="73347"/>
                    <a:pt x="67867" y="61689"/>
                  </a:cubicBezTo>
                  <a:cubicBezTo>
                    <a:pt x="116175" y="50031"/>
                    <a:pt x="231085" y="36519"/>
                    <a:pt x="277120" y="47460"/>
                  </a:cubicBezTo>
                  <a:cubicBezTo>
                    <a:pt x="242803" y="-8381"/>
                    <a:pt x="77852" y="-16572"/>
                    <a:pt x="-469" y="30062"/>
                  </a:cubicBezTo>
                  <a:close/>
                </a:path>
              </a:pathLst>
            </a:custGeom>
            <a:solidFill>
              <a:srgbClr val="313759"/>
            </a:solidFill>
            <a:ln w="5972" cap="flat">
              <a:noFill/>
              <a:prstDash val="solid"/>
              <a:miter/>
            </a:ln>
          </p:spPr>
          <p:txBody>
            <a:bodyPr rtlCol="0" anchor="ctr"/>
            <a:lstStyle/>
            <a:p>
              <a:endParaRPr lang="fr-FR"/>
            </a:p>
          </p:txBody>
        </p:sp>
        <p:sp>
          <p:nvSpPr>
            <p:cNvPr id="190" name="Graphique 2">
              <a:extLst>
                <a:ext uri="{FF2B5EF4-FFF2-40B4-BE49-F238E27FC236}">
                  <a16:creationId xmlns:a16="http://schemas.microsoft.com/office/drawing/2014/main" id="{2A3D7A27-A03B-4E94-A6BC-D89E1E676760}"/>
                </a:ext>
              </a:extLst>
            </p:cNvPr>
            <p:cNvSpPr/>
            <p:nvPr/>
          </p:nvSpPr>
          <p:spPr>
            <a:xfrm>
              <a:off x="3871754" y="4182380"/>
              <a:ext cx="277529" cy="65075"/>
            </a:xfrm>
            <a:custGeom>
              <a:avLst/>
              <a:gdLst>
                <a:gd name="connsiteX0" fmla="*/ 277061 w 277529"/>
                <a:gd name="connsiteY0" fmla="*/ 30062 h 65075"/>
                <a:gd name="connsiteX1" fmla="*/ 208784 w 277529"/>
                <a:gd name="connsiteY1" fmla="*/ 61689 h 65075"/>
                <a:gd name="connsiteX2" fmla="*/ -469 w 277529"/>
                <a:gd name="connsiteY2" fmla="*/ 47460 h 65075"/>
                <a:gd name="connsiteX3" fmla="*/ 277061 w 277529"/>
                <a:gd name="connsiteY3" fmla="*/ 30062 h 65075"/>
              </a:gdLst>
              <a:ahLst/>
              <a:cxnLst>
                <a:cxn ang="0">
                  <a:pos x="connsiteX0" y="connsiteY0"/>
                </a:cxn>
                <a:cxn ang="0">
                  <a:pos x="connsiteX1" y="connsiteY1"/>
                </a:cxn>
                <a:cxn ang="0">
                  <a:pos x="connsiteX2" y="connsiteY2"/>
                </a:cxn>
                <a:cxn ang="0">
                  <a:pos x="connsiteX3" y="connsiteY3"/>
                </a:cxn>
              </a:cxnLst>
              <a:rect l="l" t="t" r="r" b="b"/>
              <a:pathLst>
                <a:path w="277529" h="65075">
                  <a:moveTo>
                    <a:pt x="277061" y="30062"/>
                  </a:moveTo>
                  <a:cubicBezTo>
                    <a:pt x="270424" y="50031"/>
                    <a:pt x="257092" y="73347"/>
                    <a:pt x="208784" y="61689"/>
                  </a:cubicBezTo>
                  <a:cubicBezTo>
                    <a:pt x="160477" y="50031"/>
                    <a:pt x="45567" y="36519"/>
                    <a:pt x="-469" y="47460"/>
                  </a:cubicBezTo>
                  <a:cubicBezTo>
                    <a:pt x="33849" y="-8381"/>
                    <a:pt x="198740" y="-16572"/>
                    <a:pt x="277061" y="30062"/>
                  </a:cubicBezTo>
                  <a:close/>
                </a:path>
              </a:pathLst>
            </a:custGeom>
            <a:solidFill>
              <a:srgbClr val="313759"/>
            </a:solidFill>
            <a:ln w="5972" cap="flat">
              <a:noFill/>
              <a:prstDash val="solid"/>
              <a:miter/>
            </a:ln>
          </p:spPr>
          <p:txBody>
            <a:bodyPr rtlCol="0" anchor="ctr"/>
            <a:lstStyle/>
            <a:p>
              <a:endParaRPr lang="fr-FR"/>
            </a:p>
          </p:txBody>
        </p:sp>
        <p:sp>
          <p:nvSpPr>
            <p:cNvPr id="191" name="Graphique 2">
              <a:extLst>
                <a:ext uri="{FF2B5EF4-FFF2-40B4-BE49-F238E27FC236}">
                  <a16:creationId xmlns:a16="http://schemas.microsoft.com/office/drawing/2014/main" id="{15EB1992-6F92-4A15-86D5-5BDB58558E28}"/>
                </a:ext>
              </a:extLst>
            </p:cNvPr>
            <p:cNvSpPr/>
            <p:nvPr/>
          </p:nvSpPr>
          <p:spPr>
            <a:xfrm>
              <a:off x="4347232" y="4011846"/>
              <a:ext cx="116868" cy="724691"/>
            </a:xfrm>
            <a:custGeom>
              <a:avLst/>
              <a:gdLst>
                <a:gd name="connsiteX0" fmla="*/ 113130 w 116868"/>
                <a:gd name="connsiteY0" fmla="*/ 626217 h 724691"/>
                <a:gd name="connsiteX1" fmla="*/ 103744 w 116868"/>
                <a:gd name="connsiteY1" fmla="*/ 613841 h 724691"/>
                <a:gd name="connsiteX2" fmla="*/ 75524 w 116868"/>
                <a:gd name="connsiteY2" fmla="*/ 604754 h 724691"/>
                <a:gd name="connsiteX3" fmla="*/ 48142 w 116868"/>
                <a:gd name="connsiteY3" fmla="*/ 611868 h 724691"/>
                <a:gd name="connsiteX4" fmla="*/ 36185 w 116868"/>
                <a:gd name="connsiteY4" fmla="*/ 618803 h 724691"/>
                <a:gd name="connsiteX5" fmla="*/ 30625 w 116868"/>
                <a:gd name="connsiteY5" fmla="*/ 622869 h 724691"/>
                <a:gd name="connsiteX6" fmla="*/ 29728 w 116868"/>
                <a:gd name="connsiteY6" fmla="*/ 623586 h 724691"/>
                <a:gd name="connsiteX7" fmla="*/ 29728 w 116868"/>
                <a:gd name="connsiteY7" fmla="*/ 623586 h 724691"/>
                <a:gd name="connsiteX8" fmla="*/ 29728 w 116868"/>
                <a:gd name="connsiteY8" fmla="*/ 619222 h 724691"/>
                <a:gd name="connsiteX9" fmla="*/ 20640 w 116868"/>
                <a:gd name="connsiteY9" fmla="*/ 412898 h 724691"/>
                <a:gd name="connsiteX10" fmla="*/ 74 w 116868"/>
                <a:gd name="connsiteY10" fmla="*/ 969 h 724691"/>
                <a:gd name="connsiteX11" fmla="*/ -465 w 116868"/>
                <a:gd name="connsiteY11" fmla="*/ 969 h 724691"/>
                <a:gd name="connsiteX12" fmla="*/ 10895 w 116868"/>
                <a:gd name="connsiteY12" fmla="*/ 413137 h 724691"/>
                <a:gd name="connsiteX13" fmla="*/ 17352 w 116868"/>
                <a:gd name="connsiteY13" fmla="*/ 619521 h 724691"/>
                <a:gd name="connsiteX14" fmla="*/ 18129 w 116868"/>
                <a:gd name="connsiteY14" fmla="*/ 640266 h 724691"/>
                <a:gd name="connsiteX15" fmla="*/ 18129 w 116868"/>
                <a:gd name="connsiteY15" fmla="*/ 646604 h 724691"/>
                <a:gd name="connsiteX16" fmla="*/ 18129 w 116868"/>
                <a:gd name="connsiteY16" fmla="*/ 649713 h 724691"/>
                <a:gd name="connsiteX17" fmla="*/ 18847 w 116868"/>
                <a:gd name="connsiteY17" fmla="*/ 649713 h 724691"/>
                <a:gd name="connsiteX18" fmla="*/ 20043 w 116868"/>
                <a:gd name="connsiteY18" fmla="*/ 648697 h 724691"/>
                <a:gd name="connsiteX19" fmla="*/ 29190 w 116868"/>
                <a:gd name="connsiteY19" fmla="*/ 640446 h 724691"/>
                <a:gd name="connsiteX20" fmla="*/ 34032 w 116868"/>
                <a:gd name="connsiteY20" fmla="*/ 636082 h 724691"/>
                <a:gd name="connsiteX21" fmla="*/ 38158 w 116868"/>
                <a:gd name="connsiteY21" fmla="*/ 632734 h 724691"/>
                <a:gd name="connsiteX22" fmla="*/ 43060 w 116868"/>
                <a:gd name="connsiteY22" fmla="*/ 629206 h 724691"/>
                <a:gd name="connsiteX23" fmla="*/ 53403 w 116868"/>
                <a:gd name="connsiteY23" fmla="*/ 623227 h 724691"/>
                <a:gd name="connsiteX24" fmla="*/ 95254 w 116868"/>
                <a:gd name="connsiteY24" fmla="*/ 623227 h 724691"/>
                <a:gd name="connsiteX25" fmla="*/ 99379 w 116868"/>
                <a:gd name="connsiteY25" fmla="*/ 663464 h 724691"/>
                <a:gd name="connsiteX26" fmla="*/ 70323 w 116868"/>
                <a:gd name="connsiteY26" fmla="*/ 702445 h 724691"/>
                <a:gd name="connsiteX27" fmla="*/ 54659 w 116868"/>
                <a:gd name="connsiteY27" fmla="*/ 723549 h 724691"/>
                <a:gd name="connsiteX28" fmla="*/ 78574 w 116868"/>
                <a:gd name="connsiteY28" fmla="*/ 711233 h 724691"/>
                <a:gd name="connsiteX29" fmla="*/ 110799 w 116868"/>
                <a:gd name="connsiteY29" fmla="*/ 668426 h 724691"/>
                <a:gd name="connsiteX30" fmla="*/ 116359 w 116868"/>
                <a:gd name="connsiteY30" fmla="*/ 640626 h 724691"/>
                <a:gd name="connsiteX31" fmla="*/ 113130 w 116868"/>
                <a:gd name="connsiteY31" fmla="*/ 626217 h 7246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16868" h="724691">
                  <a:moveTo>
                    <a:pt x="113130" y="626217"/>
                  </a:moveTo>
                  <a:cubicBezTo>
                    <a:pt x="110888" y="621488"/>
                    <a:pt x="107690" y="617273"/>
                    <a:pt x="103744" y="613841"/>
                  </a:cubicBezTo>
                  <a:cubicBezTo>
                    <a:pt x="95762" y="607468"/>
                    <a:pt x="85724" y="604239"/>
                    <a:pt x="75524" y="604754"/>
                  </a:cubicBezTo>
                  <a:cubicBezTo>
                    <a:pt x="65994" y="605136"/>
                    <a:pt x="56656" y="607563"/>
                    <a:pt x="48142" y="611868"/>
                  </a:cubicBezTo>
                  <a:cubicBezTo>
                    <a:pt x="43981" y="613859"/>
                    <a:pt x="39981" y="616179"/>
                    <a:pt x="36185" y="618803"/>
                  </a:cubicBezTo>
                  <a:cubicBezTo>
                    <a:pt x="34260" y="620059"/>
                    <a:pt x="32400" y="621416"/>
                    <a:pt x="30625" y="622869"/>
                  </a:cubicBezTo>
                  <a:lnTo>
                    <a:pt x="29728" y="623586"/>
                  </a:lnTo>
                  <a:lnTo>
                    <a:pt x="29728" y="623586"/>
                  </a:lnTo>
                  <a:lnTo>
                    <a:pt x="29728" y="619222"/>
                  </a:lnTo>
                  <a:cubicBezTo>
                    <a:pt x="26739" y="550467"/>
                    <a:pt x="23707" y="481695"/>
                    <a:pt x="20640" y="412898"/>
                  </a:cubicBezTo>
                  <a:cubicBezTo>
                    <a:pt x="14225" y="275311"/>
                    <a:pt x="7367" y="138000"/>
                    <a:pt x="74" y="969"/>
                  </a:cubicBezTo>
                  <a:cubicBezTo>
                    <a:pt x="74" y="-705"/>
                    <a:pt x="-524" y="-645"/>
                    <a:pt x="-465" y="969"/>
                  </a:cubicBezTo>
                  <a:cubicBezTo>
                    <a:pt x="3302" y="137880"/>
                    <a:pt x="7128" y="275568"/>
                    <a:pt x="10895" y="413137"/>
                  </a:cubicBezTo>
                  <a:lnTo>
                    <a:pt x="17352" y="619521"/>
                  </a:lnTo>
                  <a:lnTo>
                    <a:pt x="18129" y="640266"/>
                  </a:lnTo>
                  <a:lnTo>
                    <a:pt x="18129" y="646604"/>
                  </a:lnTo>
                  <a:lnTo>
                    <a:pt x="18129" y="649713"/>
                  </a:lnTo>
                  <a:cubicBezTo>
                    <a:pt x="18129" y="650610"/>
                    <a:pt x="18488" y="650131"/>
                    <a:pt x="18847" y="649713"/>
                  </a:cubicBezTo>
                  <a:lnTo>
                    <a:pt x="20043" y="648697"/>
                  </a:lnTo>
                  <a:lnTo>
                    <a:pt x="29190" y="640446"/>
                  </a:lnTo>
                  <a:lnTo>
                    <a:pt x="34032" y="636082"/>
                  </a:lnTo>
                  <a:lnTo>
                    <a:pt x="38158" y="632734"/>
                  </a:lnTo>
                  <a:cubicBezTo>
                    <a:pt x="39712" y="631454"/>
                    <a:pt x="41350" y="630276"/>
                    <a:pt x="43060" y="629206"/>
                  </a:cubicBezTo>
                  <a:cubicBezTo>
                    <a:pt x="46331" y="626922"/>
                    <a:pt x="49792" y="624920"/>
                    <a:pt x="53403" y="623227"/>
                  </a:cubicBezTo>
                  <a:cubicBezTo>
                    <a:pt x="67274" y="616233"/>
                    <a:pt x="84731" y="614558"/>
                    <a:pt x="95254" y="623227"/>
                  </a:cubicBezTo>
                  <a:cubicBezTo>
                    <a:pt x="105776" y="631897"/>
                    <a:pt x="105776" y="649294"/>
                    <a:pt x="99379" y="663464"/>
                  </a:cubicBezTo>
                  <a:cubicBezTo>
                    <a:pt x="92301" y="678213"/>
                    <a:pt x="82436" y="691450"/>
                    <a:pt x="70323" y="702445"/>
                  </a:cubicBezTo>
                  <a:cubicBezTo>
                    <a:pt x="58366" y="713864"/>
                    <a:pt x="52746" y="721038"/>
                    <a:pt x="54659" y="723549"/>
                  </a:cubicBezTo>
                  <a:cubicBezTo>
                    <a:pt x="56572" y="726060"/>
                    <a:pt x="65480" y="723549"/>
                    <a:pt x="78574" y="711233"/>
                  </a:cubicBezTo>
                  <a:cubicBezTo>
                    <a:pt x="92031" y="699228"/>
                    <a:pt x="102984" y="684682"/>
                    <a:pt x="110799" y="668426"/>
                  </a:cubicBezTo>
                  <a:cubicBezTo>
                    <a:pt x="114804" y="659721"/>
                    <a:pt x="116711" y="650203"/>
                    <a:pt x="116359" y="640626"/>
                  </a:cubicBezTo>
                  <a:cubicBezTo>
                    <a:pt x="116126" y="635669"/>
                    <a:pt x="115037" y="630796"/>
                    <a:pt x="113130" y="626217"/>
                  </a:cubicBezTo>
                  <a:close/>
                </a:path>
              </a:pathLst>
            </a:custGeom>
            <a:solidFill>
              <a:srgbClr val="BF8D77"/>
            </a:solidFill>
            <a:ln w="5972" cap="flat">
              <a:noFill/>
              <a:prstDash val="solid"/>
              <a:miter/>
            </a:ln>
          </p:spPr>
          <p:txBody>
            <a:bodyPr rtlCol="0" anchor="ctr"/>
            <a:lstStyle/>
            <a:p>
              <a:endParaRPr lang="fr-FR"/>
            </a:p>
          </p:txBody>
        </p:sp>
        <p:sp>
          <p:nvSpPr>
            <p:cNvPr id="192" name="Graphique 2">
              <a:extLst>
                <a:ext uri="{FF2B5EF4-FFF2-40B4-BE49-F238E27FC236}">
                  <a16:creationId xmlns:a16="http://schemas.microsoft.com/office/drawing/2014/main" id="{17EED37A-0FD8-4F6A-971E-41548FA82711}"/>
                </a:ext>
              </a:extLst>
            </p:cNvPr>
            <p:cNvSpPr/>
            <p:nvPr/>
          </p:nvSpPr>
          <p:spPr>
            <a:xfrm>
              <a:off x="3875419" y="6864242"/>
              <a:ext cx="867366" cy="359747"/>
            </a:xfrm>
            <a:custGeom>
              <a:avLst/>
              <a:gdLst>
                <a:gd name="connsiteX0" fmla="*/ 126321 w 867366"/>
                <a:gd name="connsiteY0" fmla="*/ 67773 h 359747"/>
                <a:gd name="connsiteX1" fmla="*/ 846689 w 867366"/>
                <a:gd name="connsiteY1" fmla="*/ -264 h 359747"/>
                <a:gd name="connsiteX2" fmla="*/ 866897 w 867366"/>
                <a:gd name="connsiteY2" fmla="*/ 316604 h 359747"/>
                <a:gd name="connsiteX3" fmla="*/ 76220 w 867366"/>
                <a:gd name="connsiteY3" fmla="*/ 335437 h 359747"/>
                <a:gd name="connsiteX4" fmla="*/ 126321 w 867366"/>
                <a:gd name="connsiteY4" fmla="*/ 67773 h 3597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67366" h="359747">
                  <a:moveTo>
                    <a:pt x="126321" y="67773"/>
                  </a:moveTo>
                  <a:lnTo>
                    <a:pt x="846689" y="-264"/>
                  </a:lnTo>
                  <a:lnTo>
                    <a:pt x="866897" y="316604"/>
                  </a:lnTo>
                  <a:cubicBezTo>
                    <a:pt x="866897" y="316604"/>
                    <a:pt x="274293" y="398930"/>
                    <a:pt x="76220" y="335437"/>
                  </a:cubicBezTo>
                  <a:cubicBezTo>
                    <a:pt x="-121853" y="271943"/>
                    <a:pt x="126321" y="67773"/>
                    <a:pt x="126321" y="67773"/>
                  </a:cubicBezTo>
                  <a:close/>
                </a:path>
              </a:pathLst>
            </a:custGeom>
            <a:solidFill>
              <a:srgbClr val="C9947D"/>
            </a:solidFill>
            <a:ln w="5972" cap="flat">
              <a:noFill/>
              <a:prstDash val="solid"/>
              <a:miter/>
            </a:ln>
          </p:spPr>
          <p:txBody>
            <a:bodyPr rtlCol="0" anchor="ctr"/>
            <a:lstStyle/>
            <a:p>
              <a:endParaRPr lang="fr-FR"/>
            </a:p>
          </p:txBody>
        </p:sp>
        <p:sp>
          <p:nvSpPr>
            <p:cNvPr id="193" name="Graphique 2">
              <a:extLst>
                <a:ext uri="{FF2B5EF4-FFF2-40B4-BE49-F238E27FC236}">
                  <a16:creationId xmlns:a16="http://schemas.microsoft.com/office/drawing/2014/main" id="{8FDAB2DB-BAF6-4FE3-8E3E-9E3D2ECFBBA0}"/>
                </a:ext>
              </a:extLst>
            </p:cNvPr>
            <p:cNvSpPr/>
            <p:nvPr/>
          </p:nvSpPr>
          <p:spPr>
            <a:xfrm>
              <a:off x="3961845" y="5592690"/>
              <a:ext cx="760731" cy="1391737"/>
            </a:xfrm>
            <a:custGeom>
              <a:avLst/>
              <a:gdLst>
                <a:gd name="connsiteX0" fmla="*/ 42406 w 760731"/>
                <a:gd name="connsiteY0" fmla="*/ 1371251 h 1391737"/>
                <a:gd name="connsiteX1" fmla="*/ 760263 w 760731"/>
                <a:gd name="connsiteY1" fmla="*/ 1315709 h 1391737"/>
                <a:gd name="connsiteX2" fmla="*/ 579050 w 760731"/>
                <a:gd name="connsiteY2" fmla="*/ 1361 h 1391737"/>
                <a:gd name="connsiteX3" fmla="*/ 82821 w 760731"/>
                <a:gd name="connsiteY3" fmla="*/ 1361 h 1391737"/>
                <a:gd name="connsiteX4" fmla="*/ 42406 w 760731"/>
                <a:gd name="connsiteY4" fmla="*/ 1371251 h 1391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0731" h="1391737">
                  <a:moveTo>
                    <a:pt x="42406" y="1371251"/>
                  </a:moveTo>
                  <a:cubicBezTo>
                    <a:pt x="156000" y="1409035"/>
                    <a:pt x="553701" y="1395703"/>
                    <a:pt x="760263" y="1315709"/>
                  </a:cubicBezTo>
                  <a:lnTo>
                    <a:pt x="579050" y="1361"/>
                  </a:lnTo>
                  <a:cubicBezTo>
                    <a:pt x="579050" y="1361"/>
                    <a:pt x="242691" y="57680"/>
                    <a:pt x="82821" y="1361"/>
                  </a:cubicBezTo>
                  <a:cubicBezTo>
                    <a:pt x="-77048" y="-54959"/>
                    <a:pt x="42406" y="1371251"/>
                    <a:pt x="42406" y="1371251"/>
                  </a:cubicBezTo>
                  <a:close/>
                </a:path>
              </a:pathLst>
            </a:custGeom>
            <a:solidFill>
              <a:srgbClr val="FFFFFF"/>
            </a:solidFill>
            <a:ln w="5972" cap="flat">
              <a:noFill/>
              <a:prstDash val="solid"/>
              <a:miter/>
            </a:ln>
          </p:spPr>
          <p:txBody>
            <a:bodyPr rtlCol="0" anchor="ctr"/>
            <a:lstStyle/>
            <a:p>
              <a:endParaRPr lang="fr-FR"/>
            </a:p>
          </p:txBody>
        </p:sp>
        <p:sp>
          <p:nvSpPr>
            <p:cNvPr id="194" name="Graphique 2">
              <a:extLst>
                <a:ext uri="{FF2B5EF4-FFF2-40B4-BE49-F238E27FC236}">
                  <a16:creationId xmlns:a16="http://schemas.microsoft.com/office/drawing/2014/main" id="{DD247BDC-D012-427C-A0DE-C8B3044A9D5A}"/>
                </a:ext>
              </a:extLst>
            </p:cNvPr>
            <p:cNvSpPr/>
            <p:nvPr/>
          </p:nvSpPr>
          <p:spPr>
            <a:xfrm>
              <a:off x="4106997" y="6014855"/>
              <a:ext cx="467516" cy="462974"/>
            </a:xfrm>
            <a:custGeom>
              <a:avLst/>
              <a:gdLst>
                <a:gd name="connsiteX0" fmla="*/ 466661 w 467516"/>
                <a:gd name="connsiteY0" fmla="*/ 216281 h 462974"/>
                <a:gd name="connsiteX1" fmla="*/ 247424 w 467516"/>
                <a:gd name="connsiteY1" fmla="*/ 462363 h 462974"/>
                <a:gd name="connsiteX2" fmla="*/ -272 w 467516"/>
                <a:gd name="connsiteY2" fmla="*/ 243125 h 462974"/>
                <a:gd name="connsiteX3" fmla="*/ 223921 w 467516"/>
                <a:gd name="connsiteY3" fmla="*/ -68 h 462974"/>
                <a:gd name="connsiteX4" fmla="*/ 466661 w 467516"/>
                <a:gd name="connsiteY4" fmla="*/ 216281 h 4629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7516" h="462974">
                  <a:moveTo>
                    <a:pt x="466661" y="216281"/>
                  </a:moveTo>
                  <a:cubicBezTo>
                    <a:pt x="474003" y="344751"/>
                    <a:pt x="375887" y="454884"/>
                    <a:pt x="247424" y="462363"/>
                  </a:cubicBezTo>
                  <a:cubicBezTo>
                    <a:pt x="113860" y="469418"/>
                    <a:pt x="6065" y="368020"/>
                    <a:pt x="-272" y="243125"/>
                  </a:cubicBezTo>
                  <a:cubicBezTo>
                    <a:pt x="-5516" y="114058"/>
                    <a:pt x="94854" y="5181"/>
                    <a:pt x="223921" y="-68"/>
                  </a:cubicBezTo>
                  <a:cubicBezTo>
                    <a:pt x="349928" y="-5186"/>
                    <a:pt x="457310" y="90514"/>
                    <a:pt x="466661" y="216281"/>
                  </a:cubicBezTo>
                  <a:close/>
                </a:path>
              </a:pathLst>
            </a:custGeom>
            <a:solidFill>
              <a:srgbClr val="1760BF"/>
            </a:solidFill>
            <a:ln w="5972" cap="flat">
              <a:noFill/>
              <a:prstDash val="solid"/>
              <a:miter/>
            </a:ln>
          </p:spPr>
          <p:txBody>
            <a:bodyPr rtlCol="0" anchor="ctr"/>
            <a:lstStyle/>
            <a:p>
              <a:endParaRPr lang="fr-FR"/>
            </a:p>
          </p:txBody>
        </p:sp>
        <p:sp>
          <p:nvSpPr>
            <p:cNvPr id="195" name="Graphique 2">
              <a:extLst>
                <a:ext uri="{FF2B5EF4-FFF2-40B4-BE49-F238E27FC236}">
                  <a16:creationId xmlns:a16="http://schemas.microsoft.com/office/drawing/2014/main" id="{B5BB18E8-C02C-42CF-8541-D9F7AD6E239D}"/>
                </a:ext>
              </a:extLst>
            </p:cNvPr>
            <p:cNvSpPr/>
            <p:nvPr/>
          </p:nvSpPr>
          <p:spPr>
            <a:xfrm>
              <a:off x="4122195" y="6026166"/>
              <a:ext cx="438584" cy="438110"/>
            </a:xfrm>
            <a:custGeom>
              <a:avLst/>
              <a:gdLst>
                <a:gd name="connsiteX0" fmla="*/ 437772 w 438584"/>
                <a:gd name="connsiteY0" fmla="*/ 205687 h 438110"/>
                <a:gd name="connsiteX1" fmla="*/ 230611 w 438584"/>
                <a:gd name="connsiteY1" fmla="*/ 437480 h 438110"/>
                <a:gd name="connsiteX2" fmla="*/ 136567 w 438584"/>
                <a:gd name="connsiteY2" fmla="*/ 422354 h 438110"/>
                <a:gd name="connsiteX3" fmla="*/ 15625 w 438584"/>
                <a:gd name="connsiteY3" fmla="*/ 136777 h 438110"/>
                <a:gd name="connsiteX4" fmla="*/ 301201 w 438584"/>
                <a:gd name="connsiteY4" fmla="*/ 15829 h 438110"/>
                <a:gd name="connsiteX5" fmla="*/ 437772 w 438584"/>
                <a:gd name="connsiteY5" fmla="*/ 205687 h 438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8584" h="438110">
                  <a:moveTo>
                    <a:pt x="437772" y="205687"/>
                  </a:moveTo>
                  <a:cubicBezTo>
                    <a:pt x="444647" y="330402"/>
                    <a:pt x="347315" y="432398"/>
                    <a:pt x="230611" y="437480"/>
                  </a:cubicBezTo>
                  <a:cubicBezTo>
                    <a:pt x="198536" y="439327"/>
                    <a:pt x="166443" y="434168"/>
                    <a:pt x="136567" y="422354"/>
                  </a:cubicBezTo>
                  <a:cubicBezTo>
                    <a:pt x="24312" y="376892"/>
                    <a:pt x="-29837" y="249033"/>
                    <a:pt x="15625" y="136777"/>
                  </a:cubicBezTo>
                  <a:cubicBezTo>
                    <a:pt x="61087" y="24516"/>
                    <a:pt x="188946" y="-29633"/>
                    <a:pt x="301201" y="15829"/>
                  </a:cubicBezTo>
                  <a:cubicBezTo>
                    <a:pt x="379486" y="47534"/>
                    <a:pt x="432606" y="121382"/>
                    <a:pt x="437772" y="205687"/>
                  </a:cubicBezTo>
                  <a:close/>
                </a:path>
              </a:pathLst>
            </a:custGeom>
            <a:solidFill>
              <a:srgbClr val="D9042B"/>
            </a:solidFill>
            <a:ln w="5972" cap="flat">
              <a:noFill/>
              <a:prstDash val="solid"/>
              <a:miter/>
            </a:ln>
          </p:spPr>
          <p:txBody>
            <a:bodyPr rtlCol="0" anchor="ctr"/>
            <a:lstStyle/>
            <a:p>
              <a:endParaRPr lang="fr-FR"/>
            </a:p>
          </p:txBody>
        </p:sp>
        <p:sp>
          <p:nvSpPr>
            <p:cNvPr id="196" name="Graphique 2">
              <a:extLst>
                <a:ext uri="{FF2B5EF4-FFF2-40B4-BE49-F238E27FC236}">
                  <a16:creationId xmlns:a16="http://schemas.microsoft.com/office/drawing/2014/main" id="{D8DEE70D-C3D9-4064-A161-83F2FA8B5A5F}"/>
                </a:ext>
              </a:extLst>
            </p:cNvPr>
            <p:cNvSpPr/>
            <p:nvPr/>
          </p:nvSpPr>
          <p:spPr>
            <a:xfrm>
              <a:off x="4140609" y="6080254"/>
              <a:ext cx="400112" cy="329737"/>
            </a:xfrm>
            <a:custGeom>
              <a:avLst/>
              <a:gdLst>
                <a:gd name="connsiteX0" fmla="*/ 198685 w 400112"/>
                <a:gd name="connsiteY0" fmla="*/ -259 h 329737"/>
                <a:gd name="connsiteX1" fmla="*/ 323938 w 400112"/>
                <a:gd name="connsiteY1" fmla="*/ 55821 h 329737"/>
                <a:gd name="connsiteX2" fmla="*/ 337151 w 400112"/>
                <a:gd name="connsiteY2" fmla="*/ 72800 h 329737"/>
                <a:gd name="connsiteX3" fmla="*/ 348092 w 400112"/>
                <a:gd name="connsiteY3" fmla="*/ 92410 h 329737"/>
                <a:gd name="connsiteX4" fmla="*/ 399509 w 400112"/>
                <a:gd name="connsiteY4" fmla="*/ 92410 h 329737"/>
                <a:gd name="connsiteX5" fmla="*/ 392274 w 400112"/>
                <a:gd name="connsiteY5" fmla="*/ 112200 h 329737"/>
                <a:gd name="connsiteX6" fmla="*/ 377806 w 400112"/>
                <a:gd name="connsiteY6" fmla="*/ 125293 h 329737"/>
                <a:gd name="connsiteX7" fmla="*/ 371469 w 400112"/>
                <a:gd name="connsiteY7" fmla="*/ 133185 h 329737"/>
                <a:gd name="connsiteX8" fmla="*/ 365490 w 400112"/>
                <a:gd name="connsiteY8" fmla="*/ 165888 h 329737"/>
                <a:gd name="connsiteX9" fmla="*/ 340918 w 400112"/>
                <a:gd name="connsiteY9" fmla="*/ 251024 h 329737"/>
                <a:gd name="connsiteX10" fmla="*/ 58964 w 400112"/>
                <a:gd name="connsiteY10" fmla="*/ 251562 h 329737"/>
                <a:gd name="connsiteX11" fmla="*/ 34033 w 400112"/>
                <a:gd name="connsiteY11" fmla="*/ 166785 h 329737"/>
                <a:gd name="connsiteX12" fmla="*/ 32598 w 400112"/>
                <a:gd name="connsiteY12" fmla="*/ 142870 h 329737"/>
                <a:gd name="connsiteX13" fmla="*/ 27457 w 400112"/>
                <a:gd name="connsiteY13" fmla="*/ 133782 h 329737"/>
                <a:gd name="connsiteX14" fmla="*/ 20641 w 400112"/>
                <a:gd name="connsiteY14" fmla="*/ 127266 h 329737"/>
                <a:gd name="connsiteX15" fmla="*/ -404 w 400112"/>
                <a:gd name="connsiteY15" fmla="*/ 93965 h 329737"/>
                <a:gd name="connsiteX16" fmla="*/ 49458 w 400112"/>
                <a:gd name="connsiteY16" fmla="*/ 93187 h 329737"/>
                <a:gd name="connsiteX17" fmla="*/ 198685 w 400112"/>
                <a:gd name="connsiteY17" fmla="*/ -259 h 329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00112" h="329737">
                  <a:moveTo>
                    <a:pt x="198685" y="-259"/>
                  </a:moveTo>
                  <a:cubicBezTo>
                    <a:pt x="246515" y="-678"/>
                    <a:pt x="297752" y="22998"/>
                    <a:pt x="323938" y="55821"/>
                  </a:cubicBezTo>
                  <a:cubicBezTo>
                    <a:pt x="328650" y="61238"/>
                    <a:pt x="333062" y="66905"/>
                    <a:pt x="337151" y="72800"/>
                  </a:cubicBezTo>
                  <a:cubicBezTo>
                    <a:pt x="341540" y="78893"/>
                    <a:pt x="345210" y="85475"/>
                    <a:pt x="348092" y="92410"/>
                  </a:cubicBezTo>
                  <a:lnTo>
                    <a:pt x="399509" y="92410"/>
                  </a:lnTo>
                  <a:cubicBezTo>
                    <a:pt x="400585" y="98389"/>
                    <a:pt x="394965" y="108134"/>
                    <a:pt x="392274" y="112200"/>
                  </a:cubicBezTo>
                  <a:cubicBezTo>
                    <a:pt x="388687" y="117760"/>
                    <a:pt x="383695" y="122280"/>
                    <a:pt x="377806" y="125293"/>
                  </a:cubicBezTo>
                  <a:cubicBezTo>
                    <a:pt x="372425" y="127923"/>
                    <a:pt x="374040" y="127983"/>
                    <a:pt x="371469" y="133185"/>
                  </a:cubicBezTo>
                  <a:cubicBezTo>
                    <a:pt x="359512" y="157099"/>
                    <a:pt x="365490" y="131511"/>
                    <a:pt x="365490" y="165888"/>
                  </a:cubicBezTo>
                  <a:cubicBezTo>
                    <a:pt x="365299" y="195991"/>
                    <a:pt x="356797" y="225453"/>
                    <a:pt x="340918" y="251024"/>
                  </a:cubicBezTo>
                  <a:cubicBezTo>
                    <a:pt x="277843" y="354993"/>
                    <a:pt x="123056" y="356069"/>
                    <a:pt x="58964" y="251562"/>
                  </a:cubicBezTo>
                  <a:cubicBezTo>
                    <a:pt x="43079" y="226105"/>
                    <a:pt x="34458" y="196786"/>
                    <a:pt x="34033" y="166785"/>
                  </a:cubicBezTo>
                  <a:cubicBezTo>
                    <a:pt x="34033" y="152316"/>
                    <a:pt x="36843" y="148370"/>
                    <a:pt x="32598" y="142870"/>
                  </a:cubicBezTo>
                  <a:cubicBezTo>
                    <a:pt x="30458" y="140102"/>
                    <a:pt x="28724" y="137041"/>
                    <a:pt x="27457" y="133782"/>
                  </a:cubicBezTo>
                  <a:cubicBezTo>
                    <a:pt x="25424" y="128880"/>
                    <a:pt x="25364" y="129358"/>
                    <a:pt x="20641" y="127266"/>
                  </a:cubicBezTo>
                  <a:cubicBezTo>
                    <a:pt x="12510" y="123798"/>
                    <a:pt x="-1540" y="107297"/>
                    <a:pt x="-404" y="93965"/>
                  </a:cubicBezTo>
                  <a:lnTo>
                    <a:pt x="49458" y="93187"/>
                  </a:lnTo>
                  <a:cubicBezTo>
                    <a:pt x="52687" y="90617"/>
                    <a:pt x="90890" y="937"/>
                    <a:pt x="198685" y="-259"/>
                  </a:cubicBezTo>
                  <a:close/>
                </a:path>
              </a:pathLst>
            </a:custGeom>
            <a:solidFill>
              <a:srgbClr val="020101"/>
            </a:solidFill>
            <a:ln w="5972" cap="flat">
              <a:noFill/>
              <a:prstDash val="solid"/>
              <a:miter/>
            </a:ln>
          </p:spPr>
          <p:txBody>
            <a:bodyPr rtlCol="0" anchor="ctr"/>
            <a:lstStyle/>
            <a:p>
              <a:endParaRPr lang="fr-FR"/>
            </a:p>
          </p:txBody>
        </p:sp>
        <p:sp>
          <p:nvSpPr>
            <p:cNvPr id="197" name="Graphique 2">
              <a:extLst>
                <a:ext uri="{FF2B5EF4-FFF2-40B4-BE49-F238E27FC236}">
                  <a16:creationId xmlns:a16="http://schemas.microsoft.com/office/drawing/2014/main" id="{507BCDB3-793B-4C73-84D7-35DABA4F05E2}"/>
                </a:ext>
              </a:extLst>
            </p:cNvPr>
            <p:cNvSpPr/>
            <p:nvPr/>
          </p:nvSpPr>
          <p:spPr>
            <a:xfrm>
              <a:off x="4192495" y="6097874"/>
              <a:ext cx="296432" cy="294550"/>
            </a:xfrm>
            <a:custGeom>
              <a:avLst/>
              <a:gdLst>
                <a:gd name="connsiteX0" fmla="*/ 178845 w 296432"/>
                <a:gd name="connsiteY0" fmla="*/ 263058 h 294550"/>
                <a:gd name="connsiteX1" fmla="*/ 163540 w 296432"/>
                <a:gd name="connsiteY1" fmla="*/ 234779 h 294550"/>
                <a:gd name="connsiteX2" fmla="*/ 149490 w 296432"/>
                <a:gd name="connsiteY2" fmla="*/ 207875 h 294550"/>
                <a:gd name="connsiteX3" fmla="*/ 147696 w 296432"/>
                <a:gd name="connsiteY3" fmla="*/ 206261 h 294550"/>
                <a:gd name="connsiteX4" fmla="*/ 116547 w 296432"/>
                <a:gd name="connsiteY4" fmla="*/ 261863 h 294550"/>
                <a:gd name="connsiteX5" fmla="*/ 76789 w 296432"/>
                <a:gd name="connsiteY5" fmla="*/ 186232 h 294550"/>
                <a:gd name="connsiteX6" fmla="*/ 36493 w 296432"/>
                <a:gd name="connsiteY6" fmla="*/ 168296 h 294550"/>
                <a:gd name="connsiteX7" fmla="*/ 6600 w 296432"/>
                <a:gd name="connsiteY7" fmla="*/ 154844 h 294550"/>
                <a:gd name="connsiteX8" fmla="*/ -455 w 296432"/>
                <a:gd name="connsiteY8" fmla="*/ 145697 h 294550"/>
                <a:gd name="connsiteX9" fmla="*/ 253100 w 296432"/>
                <a:gd name="connsiteY9" fmla="*/ 250802 h 294550"/>
                <a:gd name="connsiteX10" fmla="*/ 295668 w 296432"/>
                <a:gd name="connsiteY10" fmla="*/ 144382 h 294550"/>
                <a:gd name="connsiteX11" fmla="*/ 292320 w 296432"/>
                <a:gd name="connsiteY11" fmla="*/ 148627 h 294550"/>
                <a:gd name="connsiteX12" fmla="*/ 289450 w 296432"/>
                <a:gd name="connsiteY12" fmla="*/ 152811 h 294550"/>
                <a:gd name="connsiteX13" fmla="*/ 259557 w 296432"/>
                <a:gd name="connsiteY13" fmla="*/ 167399 h 294550"/>
                <a:gd name="connsiteX14" fmla="*/ 219679 w 296432"/>
                <a:gd name="connsiteY14" fmla="*/ 186352 h 294550"/>
                <a:gd name="connsiteX15" fmla="*/ 178845 w 296432"/>
                <a:gd name="connsiteY15" fmla="*/ 263058 h 294550"/>
                <a:gd name="connsiteX16" fmla="*/ 18557 w 296432"/>
                <a:gd name="connsiteY16" fmla="*/ 75448 h 294550"/>
                <a:gd name="connsiteX17" fmla="*/ 104291 w 296432"/>
                <a:gd name="connsiteY17" fmla="*/ 96493 h 294550"/>
                <a:gd name="connsiteX18" fmla="*/ 117444 w 296432"/>
                <a:gd name="connsiteY18" fmla="*/ 119989 h 294550"/>
                <a:gd name="connsiteX19" fmla="*/ 120254 w 296432"/>
                <a:gd name="connsiteY19" fmla="*/ 117239 h 294550"/>
                <a:gd name="connsiteX20" fmla="*/ 148593 w 296432"/>
                <a:gd name="connsiteY20" fmla="*/ 65822 h 294550"/>
                <a:gd name="connsiteX21" fmla="*/ 163480 w 296432"/>
                <a:gd name="connsiteY21" fmla="*/ 93384 h 294550"/>
                <a:gd name="connsiteX22" fmla="*/ 179024 w 296432"/>
                <a:gd name="connsiteY22" fmla="*/ 120646 h 294550"/>
                <a:gd name="connsiteX23" fmla="*/ 209575 w 296432"/>
                <a:gd name="connsiteY23" fmla="*/ 79394 h 294550"/>
                <a:gd name="connsiteX24" fmla="*/ 276476 w 296432"/>
                <a:gd name="connsiteY24" fmla="*/ 74491 h 294550"/>
                <a:gd name="connsiteX25" fmla="*/ 227691 w 296432"/>
                <a:gd name="connsiteY25" fmla="*/ 22895 h 294550"/>
                <a:gd name="connsiteX26" fmla="*/ 68180 w 296432"/>
                <a:gd name="connsiteY26" fmla="*/ 22537 h 294550"/>
                <a:gd name="connsiteX27" fmla="*/ 18557 w 296432"/>
                <a:gd name="connsiteY27" fmla="*/ 75448 h 294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96432" h="294550">
                  <a:moveTo>
                    <a:pt x="178845" y="263058"/>
                  </a:moveTo>
                  <a:cubicBezTo>
                    <a:pt x="173070" y="254012"/>
                    <a:pt x="167958" y="244560"/>
                    <a:pt x="163540" y="234779"/>
                  </a:cubicBezTo>
                  <a:lnTo>
                    <a:pt x="149490" y="207875"/>
                  </a:lnTo>
                  <a:cubicBezTo>
                    <a:pt x="148175" y="206201"/>
                    <a:pt x="149131" y="207098"/>
                    <a:pt x="147696" y="206261"/>
                  </a:cubicBezTo>
                  <a:cubicBezTo>
                    <a:pt x="141239" y="211642"/>
                    <a:pt x="123423" y="256840"/>
                    <a:pt x="116547" y="261863"/>
                  </a:cubicBezTo>
                  <a:cubicBezTo>
                    <a:pt x="114036" y="258933"/>
                    <a:pt x="79898" y="192091"/>
                    <a:pt x="76789" y="186232"/>
                  </a:cubicBezTo>
                  <a:cubicBezTo>
                    <a:pt x="63337" y="161002"/>
                    <a:pt x="67821" y="169851"/>
                    <a:pt x="36493" y="168296"/>
                  </a:cubicBezTo>
                  <a:cubicBezTo>
                    <a:pt x="24943" y="168894"/>
                    <a:pt x="13816" y="163884"/>
                    <a:pt x="6600" y="154844"/>
                  </a:cubicBezTo>
                  <a:cubicBezTo>
                    <a:pt x="2415" y="149942"/>
                    <a:pt x="2893" y="148148"/>
                    <a:pt x="-455" y="145697"/>
                  </a:cubicBezTo>
                  <a:cubicBezTo>
                    <a:pt x="-2189" y="279499"/>
                    <a:pt x="162284" y="342993"/>
                    <a:pt x="253100" y="250802"/>
                  </a:cubicBezTo>
                  <a:cubicBezTo>
                    <a:pt x="273248" y="230415"/>
                    <a:pt x="299016" y="188863"/>
                    <a:pt x="295668" y="144382"/>
                  </a:cubicBezTo>
                  <a:lnTo>
                    <a:pt x="292320" y="148627"/>
                  </a:lnTo>
                  <a:cubicBezTo>
                    <a:pt x="291124" y="150420"/>
                    <a:pt x="290467" y="151437"/>
                    <a:pt x="289450" y="152811"/>
                  </a:cubicBezTo>
                  <a:cubicBezTo>
                    <a:pt x="282300" y="162060"/>
                    <a:pt x="271251" y="167459"/>
                    <a:pt x="259557" y="167399"/>
                  </a:cubicBezTo>
                  <a:cubicBezTo>
                    <a:pt x="224462" y="168535"/>
                    <a:pt x="231936" y="162915"/>
                    <a:pt x="219679" y="186352"/>
                  </a:cubicBezTo>
                  <a:cubicBezTo>
                    <a:pt x="215076" y="195379"/>
                    <a:pt x="182313" y="261205"/>
                    <a:pt x="178845" y="263058"/>
                  </a:cubicBezTo>
                  <a:close/>
                  <a:moveTo>
                    <a:pt x="18557" y="75448"/>
                  </a:moveTo>
                  <a:cubicBezTo>
                    <a:pt x="57359" y="75986"/>
                    <a:pt x="89165" y="67855"/>
                    <a:pt x="104291" y="96493"/>
                  </a:cubicBezTo>
                  <a:cubicBezTo>
                    <a:pt x="108225" y="104570"/>
                    <a:pt x="112619" y="112414"/>
                    <a:pt x="117444" y="119989"/>
                  </a:cubicBezTo>
                  <a:cubicBezTo>
                    <a:pt x="120374" y="118434"/>
                    <a:pt x="118221" y="119989"/>
                    <a:pt x="120254" y="117239"/>
                  </a:cubicBezTo>
                  <a:cubicBezTo>
                    <a:pt x="124918" y="110064"/>
                    <a:pt x="144169" y="67915"/>
                    <a:pt x="148593" y="65822"/>
                  </a:cubicBezTo>
                  <a:cubicBezTo>
                    <a:pt x="154129" y="74689"/>
                    <a:pt x="159104" y="83896"/>
                    <a:pt x="163480" y="93384"/>
                  </a:cubicBezTo>
                  <a:cubicBezTo>
                    <a:pt x="166828" y="99661"/>
                    <a:pt x="174660" y="117298"/>
                    <a:pt x="179024" y="120646"/>
                  </a:cubicBezTo>
                  <a:cubicBezTo>
                    <a:pt x="187753" y="110602"/>
                    <a:pt x="190982" y="88182"/>
                    <a:pt x="209575" y="79394"/>
                  </a:cubicBezTo>
                  <a:cubicBezTo>
                    <a:pt x="228169" y="70605"/>
                    <a:pt x="254774" y="77062"/>
                    <a:pt x="276476" y="74491"/>
                  </a:cubicBezTo>
                  <a:cubicBezTo>
                    <a:pt x="267748" y="54881"/>
                    <a:pt x="245328" y="34853"/>
                    <a:pt x="227691" y="22895"/>
                  </a:cubicBezTo>
                  <a:cubicBezTo>
                    <a:pt x="182014" y="-8074"/>
                    <a:pt x="114096" y="-7775"/>
                    <a:pt x="68180" y="22537"/>
                  </a:cubicBezTo>
                  <a:cubicBezTo>
                    <a:pt x="52098" y="33179"/>
                    <a:pt x="25134" y="57153"/>
                    <a:pt x="18557" y="75448"/>
                  </a:cubicBezTo>
                  <a:close/>
                </a:path>
              </a:pathLst>
            </a:custGeom>
            <a:solidFill>
              <a:srgbClr val="1760BF"/>
            </a:solidFill>
            <a:ln w="5972" cap="flat">
              <a:noFill/>
              <a:prstDash val="solid"/>
              <a:miter/>
            </a:ln>
          </p:spPr>
          <p:txBody>
            <a:bodyPr rtlCol="0" anchor="ctr"/>
            <a:lstStyle/>
            <a:p>
              <a:endParaRPr lang="fr-FR"/>
            </a:p>
          </p:txBody>
        </p:sp>
        <p:sp>
          <p:nvSpPr>
            <p:cNvPr id="198" name="Graphique 2">
              <a:extLst>
                <a:ext uri="{FF2B5EF4-FFF2-40B4-BE49-F238E27FC236}">
                  <a16:creationId xmlns:a16="http://schemas.microsoft.com/office/drawing/2014/main" id="{FB882F05-BD6A-45E7-8293-C826055D308B}"/>
                </a:ext>
              </a:extLst>
            </p:cNvPr>
            <p:cNvSpPr/>
            <p:nvPr/>
          </p:nvSpPr>
          <p:spPr>
            <a:xfrm>
              <a:off x="4149642" y="6179147"/>
              <a:ext cx="379963" cy="104267"/>
            </a:xfrm>
            <a:custGeom>
              <a:avLst/>
              <a:gdLst>
                <a:gd name="connsiteX0" fmla="*/ 191327 w 379963"/>
                <a:gd name="connsiteY0" fmla="*/ -264 h 104267"/>
                <a:gd name="connsiteX1" fmla="*/ 221698 w 379963"/>
                <a:gd name="connsiteY1" fmla="*/ 55038 h 104267"/>
                <a:gd name="connsiteX2" fmla="*/ 240591 w 379963"/>
                <a:gd name="connsiteY2" fmla="*/ 20960 h 104267"/>
                <a:gd name="connsiteX3" fmla="*/ 273234 w 379963"/>
                <a:gd name="connsiteY3" fmla="*/ 692 h 104267"/>
                <a:gd name="connsiteX4" fmla="*/ 379176 w 379963"/>
                <a:gd name="connsiteY4" fmla="*/ 692 h 104267"/>
                <a:gd name="connsiteX5" fmla="*/ 379176 w 379963"/>
                <a:gd name="connsiteY5" fmla="*/ 3741 h 104267"/>
                <a:gd name="connsiteX6" fmla="*/ 374752 w 379963"/>
                <a:gd name="connsiteY6" fmla="*/ 11812 h 104267"/>
                <a:gd name="connsiteX7" fmla="*/ 336429 w 379963"/>
                <a:gd name="connsiteY7" fmla="*/ 22155 h 104267"/>
                <a:gd name="connsiteX8" fmla="*/ 243939 w 379963"/>
                <a:gd name="connsiteY8" fmla="*/ 61555 h 104267"/>
                <a:gd name="connsiteX9" fmla="*/ 221698 w 379963"/>
                <a:gd name="connsiteY9" fmla="*/ 104003 h 104267"/>
                <a:gd name="connsiteX10" fmla="*/ 206572 w 379963"/>
                <a:gd name="connsiteY10" fmla="*/ 75784 h 104267"/>
                <a:gd name="connsiteX11" fmla="*/ 191446 w 379963"/>
                <a:gd name="connsiteY11" fmla="*/ 47505 h 104267"/>
                <a:gd name="connsiteX12" fmla="*/ 160477 w 379963"/>
                <a:gd name="connsiteY12" fmla="*/ 102927 h 104267"/>
                <a:gd name="connsiteX13" fmla="*/ 132616 w 379963"/>
                <a:gd name="connsiteY13" fmla="*/ 51032 h 104267"/>
                <a:gd name="connsiteX14" fmla="*/ 80243 w 379963"/>
                <a:gd name="connsiteY14" fmla="*/ 22873 h 104267"/>
                <a:gd name="connsiteX15" fmla="*/ 21533 w 379963"/>
                <a:gd name="connsiteY15" fmla="*/ 22873 h 104267"/>
                <a:gd name="connsiteX16" fmla="*/ -469 w 379963"/>
                <a:gd name="connsiteY16" fmla="*/ 572 h 104267"/>
                <a:gd name="connsiteX17" fmla="*/ 105174 w 379963"/>
                <a:gd name="connsiteY17" fmla="*/ -25 h 104267"/>
                <a:gd name="connsiteX18" fmla="*/ 141046 w 379963"/>
                <a:gd name="connsiteY18" fmla="*/ 18927 h 104267"/>
                <a:gd name="connsiteX19" fmla="*/ 160118 w 379963"/>
                <a:gd name="connsiteY19" fmla="*/ 53962 h 104267"/>
                <a:gd name="connsiteX20" fmla="*/ 191327 w 379963"/>
                <a:gd name="connsiteY20" fmla="*/ -264 h 104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79963" h="104267">
                  <a:moveTo>
                    <a:pt x="191327" y="-264"/>
                  </a:moveTo>
                  <a:cubicBezTo>
                    <a:pt x="197724" y="7627"/>
                    <a:pt x="216796" y="51690"/>
                    <a:pt x="221698" y="55038"/>
                  </a:cubicBezTo>
                  <a:cubicBezTo>
                    <a:pt x="226242" y="50136"/>
                    <a:pt x="236286" y="28313"/>
                    <a:pt x="240591" y="20960"/>
                  </a:cubicBezTo>
                  <a:cubicBezTo>
                    <a:pt x="248363" y="7627"/>
                    <a:pt x="256076" y="692"/>
                    <a:pt x="273234" y="692"/>
                  </a:cubicBezTo>
                  <a:cubicBezTo>
                    <a:pt x="286388" y="692"/>
                    <a:pt x="374035" y="-683"/>
                    <a:pt x="379176" y="692"/>
                  </a:cubicBezTo>
                  <a:cubicBezTo>
                    <a:pt x="379894" y="2725"/>
                    <a:pt x="379176" y="3741"/>
                    <a:pt x="379176" y="3741"/>
                  </a:cubicBezTo>
                  <a:lnTo>
                    <a:pt x="374752" y="11812"/>
                  </a:lnTo>
                  <a:cubicBezTo>
                    <a:pt x="365246" y="24666"/>
                    <a:pt x="352990" y="22155"/>
                    <a:pt x="336429" y="22155"/>
                  </a:cubicBezTo>
                  <a:cubicBezTo>
                    <a:pt x="256554" y="22155"/>
                    <a:pt x="268152" y="14443"/>
                    <a:pt x="243939" y="61555"/>
                  </a:cubicBezTo>
                  <a:cubicBezTo>
                    <a:pt x="240591" y="68131"/>
                    <a:pt x="224508" y="100834"/>
                    <a:pt x="221698" y="104003"/>
                  </a:cubicBezTo>
                  <a:cubicBezTo>
                    <a:pt x="216132" y="94886"/>
                    <a:pt x="211086" y="85463"/>
                    <a:pt x="206572" y="75784"/>
                  </a:cubicBezTo>
                  <a:cubicBezTo>
                    <a:pt x="202046" y="66093"/>
                    <a:pt x="196995" y="56652"/>
                    <a:pt x="191446" y="47505"/>
                  </a:cubicBezTo>
                  <a:cubicBezTo>
                    <a:pt x="186843" y="51212"/>
                    <a:pt x="165140" y="98981"/>
                    <a:pt x="160477" y="102927"/>
                  </a:cubicBezTo>
                  <a:cubicBezTo>
                    <a:pt x="156949" y="100237"/>
                    <a:pt x="136562" y="58864"/>
                    <a:pt x="132616" y="51032"/>
                  </a:cubicBezTo>
                  <a:cubicBezTo>
                    <a:pt x="118148" y="22395"/>
                    <a:pt x="118447" y="22873"/>
                    <a:pt x="80243" y="22873"/>
                  </a:cubicBezTo>
                  <a:cubicBezTo>
                    <a:pt x="63204" y="22873"/>
                    <a:pt x="35104" y="24068"/>
                    <a:pt x="21533" y="22873"/>
                  </a:cubicBezTo>
                  <a:cubicBezTo>
                    <a:pt x="10078" y="21109"/>
                    <a:pt x="1139" y="12045"/>
                    <a:pt x="-469" y="572"/>
                  </a:cubicBezTo>
                  <a:lnTo>
                    <a:pt x="105174" y="-25"/>
                  </a:lnTo>
                  <a:cubicBezTo>
                    <a:pt x="124545" y="-25"/>
                    <a:pt x="134291" y="6611"/>
                    <a:pt x="141046" y="18927"/>
                  </a:cubicBezTo>
                  <a:cubicBezTo>
                    <a:pt x="145530" y="26878"/>
                    <a:pt x="155455" y="49298"/>
                    <a:pt x="160118" y="53962"/>
                  </a:cubicBezTo>
                  <a:cubicBezTo>
                    <a:pt x="166515" y="50076"/>
                    <a:pt x="185647" y="3681"/>
                    <a:pt x="191327" y="-264"/>
                  </a:cubicBezTo>
                  <a:close/>
                </a:path>
              </a:pathLst>
            </a:custGeom>
            <a:solidFill>
              <a:srgbClr val="F2B602"/>
            </a:solidFill>
            <a:ln w="5972" cap="flat">
              <a:noFill/>
              <a:prstDash val="solid"/>
              <a:miter/>
            </a:ln>
          </p:spPr>
          <p:txBody>
            <a:bodyPr rtlCol="0" anchor="ctr"/>
            <a:lstStyle/>
            <a:p>
              <a:endParaRPr lang="fr-FR"/>
            </a:p>
          </p:txBody>
        </p:sp>
        <p:sp>
          <p:nvSpPr>
            <p:cNvPr id="199" name="Graphique 2">
              <a:extLst>
                <a:ext uri="{FF2B5EF4-FFF2-40B4-BE49-F238E27FC236}">
                  <a16:creationId xmlns:a16="http://schemas.microsoft.com/office/drawing/2014/main" id="{0F84C21D-CAA8-40AB-BF57-E034886907D5}"/>
                </a:ext>
              </a:extLst>
            </p:cNvPr>
            <p:cNvSpPr/>
            <p:nvPr/>
          </p:nvSpPr>
          <p:spPr>
            <a:xfrm>
              <a:off x="4200401" y="6235408"/>
              <a:ext cx="280425" cy="110782"/>
            </a:xfrm>
            <a:custGeom>
              <a:avLst/>
              <a:gdLst>
                <a:gd name="connsiteX0" fmla="*/ 202088 w 280425"/>
                <a:gd name="connsiteY0" fmla="*/ 7207 h 110782"/>
                <a:gd name="connsiteX1" fmla="*/ 279811 w 280425"/>
                <a:gd name="connsiteY1" fmla="*/ 511 h 110782"/>
                <a:gd name="connsiteX2" fmla="*/ 269767 w 280425"/>
                <a:gd name="connsiteY2" fmla="*/ 17311 h 110782"/>
                <a:gd name="connsiteX3" fmla="*/ 248124 w 280425"/>
                <a:gd name="connsiteY3" fmla="*/ 23289 h 110782"/>
                <a:gd name="connsiteX4" fmla="*/ 208844 w 280425"/>
                <a:gd name="connsiteY4" fmla="*/ 39252 h 110782"/>
                <a:gd name="connsiteX5" fmla="*/ 190012 w 280425"/>
                <a:gd name="connsiteY5" fmla="*/ 75543 h 110782"/>
                <a:gd name="connsiteX6" fmla="*/ 175902 w 280425"/>
                <a:gd name="connsiteY6" fmla="*/ 102387 h 110782"/>
                <a:gd name="connsiteX7" fmla="*/ 170461 w 280425"/>
                <a:gd name="connsiteY7" fmla="*/ 110518 h 110782"/>
                <a:gd name="connsiteX8" fmla="*/ 140568 w 280425"/>
                <a:gd name="connsiteY8" fmla="*/ 53780 h 110782"/>
                <a:gd name="connsiteX9" fmla="*/ 124784 w 280425"/>
                <a:gd name="connsiteY9" fmla="*/ 82239 h 110782"/>
                <a:gd name="connsiteX10" fmla="*/ 109599 w 280425"/>
                <a:gd name="connsiteY10" fmla="*/ 110399 h 110782"/>
                <a:gd name="connsiteX11" fmla="*/ 71574 w 280425"/>
                <a:gd name="connsiteY11" fmla="*/ 38057 h 110782"/>
                <a:gd name="connsiteX12" fmla="*/ 57584 w 280425"/>
                <a:gd name="connsiteY12" fmla="*/ 24485 h 110782"/>
                <a:gd name="connsiteX13" fmla="*/ 9396 w 280425"/>
                <a:gd name="connsiteY13" fmla="*/ 17490 h 110782"/>
                <a:gd name="connsiteX14" fmla="*/ -469 w 280425"/>
                <a:gd name="connsiteY14" fmla="*/ 3560 h 110782"/>
                <a:gd name="connsiteX15" fmla="*/ 10 w 280425"/>
                <a:gd name="connsiteY15" fmla="*/ 1707 h 110782"/>
                <a:gd name="connsiteX16" fmla="*/ 41860 w 280425"/>
                <a:gd name="connsiteY16" fmla="*/ 1228 h 110782"/>
                <a:gd name="connsiteX17" fmla="*/ 78151 w 280425"/>
                <a:gd name="connsiteY17" fmla="*/ 7207 h 110782"/>
                <a:gd name="connsiteX18" fmla="*/ 110316 w 280425"/>
                <a:gd name="connsiteY18" fmla="*/ 59580 h 110782"/>
                <a:gd name="connsiteX19" fmla="*/ 140568 w 280425"/>
                <a:gd name="connsiteY19" fmla="*/ 4397 h 110782"/>
                <a:gd name="connsiteX20" fmla="*/ 170820 w 280425"/>
                <a:gd name="connsiteY20" fmla="*/ 60955 h 110782"/>
                <a:gd name="connsiteX21" fmla="*/ 202088 w 280425"/>
                <a:gd name="connsiteY21" fmla="*/ 7207 h 110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80425" h="110782">
                  <a:moveTo>
                    <a:pt x="202088" y="7207"/>
                  </a:moveTo>
                  <a:cubicBezTo>
                    <a:pt x="215480" y="-3854"/>
                    <a:pt x="258945" y="690"/>
                    <a:pt x="279811" y="511"/>
                  </a:cubicBezTo>
                  <a:cubicBezTo>
                    <a:pt x="281186" y="6489"/>
                    <a:pt x="272457" y="15398"/>
                    <a:pt x="269767" y="17311"/>
                  </a:cubicBezTo>
                  <a:cubicBezTo>
                    <a:pt x="263412" y="21639"/>
                    <a:pt x="255801" y="23744"/>
                    <a:pt x="248124" y="23289"/>
                  </a:cubicBezTo>
                  <a:cubicBezTo>
                    <a:pt x="216916" y="24067"/>
                    <a:pt x="219606" y="19284"/>
                    <a:pt x="208844" y="39252"/>
                  </a:cubicBezTo>
                  <a:cubicBezTo>
                    <a:pt x="202447" y="51210"/>
                    <a:pt x="196468" y="63167"/>
                    <a:pt x="190012" y="75543"/>
                  </a:cubicBezTo>
                  <a:lnTo>
                    <a:pt x="175902" y="102387"/>
                  </a:lnTo>
                  <a:cubicBezTo>
                    <a:pt x="172494" y="108844"/>
                    <a:pt x="174228" y="108366"/>
                    <a:pt x="170461" y="110518"/>
                  </a:cubicBezTo>
                  <a:lnTo>
                    <a:pt x="140568" y="53780"/>
                  </a:lnTo>
                  <a:cubicBezTo>
                    <a:pt x="136921" y="55993"/>
                    <a:pt x="127833" y="76380"/>
                    <a:pt x="124784" y="82239"/>
                  </a:cubicBezTo>
                  <a:cubicBezTo>
                    <a:pt x="119822" y="91685"/>
                    <a:pt x="114800" y="101729"/>
                    <a:pt x="109599" y="110399"/>
                  </a:cubicBezTo>
                  <a:cubicBezTo>
                    <a:pt x="105712" y="107828"/>
                    <a:pt x="76536" y="47264"/>
                    <a:pt x="71574" y="38057"/>
                  </a:cubicBezTo>
                  <a:cubicBezTo>
                    <a:pt x="67688" y="30823"/>
                    <a:pt x="66253" y="26099"/>
                    <a:pt x="57584" y="24485"/>
                  </a:cubicBezTo>
                  <a:cubicBezTo>
                    <a:pt x="37257" y="21257"/>
                    <a:pt x="23027" y="28012"/>
                    <a:pt x="9396" y="17490"/>
                  </a:cubicBezTo>
                  <a:cubicBezTo>
                    <a:pt x="6227" y="15099"/>
                    <a:pt x="-409" y="8522"/>
                    <a:pt x="-469" y="3560"/>
                  </a:cubicBezTo>
                  <a:cubicBezTo>
                    <a:pt x="-469" y="1647"/>
                    <a:pt x="-469" y="2783"/>
                    <a:pt x="10" y="1707"/>
                  </a:cubicBezTo>
                  <a:cubicBezTo>
                    <a:pt x="13940" y="816"/>
                    <a:pt x="27912" y="660"/>
                    <a:pt x="41860" y="1228"/>
                  </a:cubicBezTo>
                  <a:cubicBezTo>
                    <a:pt x="58302" y="1228"/>
                    <a:pt x="66492" y="-1223"/>
                    <a:pt x="78151" y="7207"/>
                  </a:cubicBezTo>
                  <a:cubicBezTo>
                    <a:pt x="89809" y="15637"/>
                    <a:pt x="104098" y="57368"/>
                    <a:pt x="110316" y="59580"/>
                  </a:cubicBezTo>
                  <a:cubicBezTo>
                    <a:pt x="116295" y="53601"/>
                    <a:pt x="135247" y="8044"/>
                    <a:pt x="140568" y="4397"/>
                  </a:cubicBezTo>
                  <a:cubicBezTo>
                    <a:pt x="147922" y="13604"/>
                    <a:pt x="165738" y="57009"/>
                    <a:pt x="170820" y="60955"/>
                  </a:cubicBezTo>
                  <a:cubicBezTo>
                    <a:pt x="177396" y="56112"/>
                    <a:pt x="190609" y="16892"/>
                    <a:pt x="202088" y="7207"/>
                  </a:cubicBezTo>
                  <a:close/>
                </a:path>
              </a:pathLst>
            </a:custGeom>
            <a:solidFill>
              <a:srgbClr val="F2B602"/>
            </a:solidFill>
            <a:ln w="5972" cap="flat">
              <a:noFill/>
              <a:prstDash val="solid"/>
              <a:miter/>
            </a:ln>
          </p:spPr>
          <p:txBody>
            <a:bodyPr rtlCol="0" anchor="ctr"/>
            <a:lstStyle/>
            <a:p>
              <a:endParaRPr lang="fr-FR"/>
            </a:p>
          </p:txBody>
        </p:sp>
        <p:sp>
          <p:nvSpPr>
            <p:cNvPr id="200" name="Graphique 2">
              <a:extLst>
                <a:ext uri="{FF2B5EF4-FFF2-40B4-BE49-F238E27FC236}">
                  <a16:creationId xmlns:a16="http://schemas.microsoft.com/office/drawing/2014/main" id="{44039EEC-9293-4801-9766-C16402B70647}"/>
                </a:ext>
              </a:extLst>
            </p:cNvPr>
            <p:cNvSpPr/>
            <p:nvPr/>
          </p:nvSpPr>
          <p:spPr>
            <a:xfrm>
              <a:off x="4177934" y="6082015"/>
              <a:ext cx="326593" cy="325756"/>
            </a:xfrm>
            <a:custGeom>
              <a:avLst/>
              <a:gdLst>
                <a:gd name="connsiteX0" fmla="*/ 312740 w 326593"/>
                <a:gd name="connsiteY0" fmla="*/ 152469 h 325756"/>
                <a:gd name="connsiteX1" fmla="*/ 310648 w 326593"/>
                <a:gd name="connsiteY1" fmla="*/ 188939 h 325756"/>
                <a:gd name="connsiteX2" fmla="*/ 301859 w 326593"/>
                <a:gd name="connsiteY2" fmla="*/ 219251 h 325756"/>
                <a:gd name="connsiteX3" fmla="*/ 53984 w 326593"/>
                <a:gd name="connsiteY3" fmla="*/ 267080 h 325756"/>
                <a:gd name="connsiteX4" fmla="*/ 12133 w 326593"/>
                <a:gd name="connsiteY4" fmla="*/ 154323 h 325756"/>
                <a:gd name="connsiteX5" fmla="*/ 176 w 326593"/>
                <a:gd name="connsiteY5" fmla="*/ 147268 h 325756"/>
                <a:gd name="connsiteX6" fmla="*/ 10280 w 326593"/>
                <a:gd name="connsiteY6" fmla="*/ 221403 h 325756"/>
                <a:gd name="connsiteX7" fmla="*/ 43342 w 326593"/>
                <a:gd name="connsiteY7" fmla="*/ 273776 h 325756"/>
                <a:gd name="connsiteX8" fmla="*/ 163632 w 326593"/>
                <a:gd name="connsiteY8" fmla="*/ 325492 h 325756"/>
                <a:gd name="connsiteX9" fmla="*/ 325056 w 326593"/>
                <a:gd name="connsiteY9" fmla="*/ 146132 h 325756"/>
                <a:gd name="connsiteX10" fmla="*/ 16079 w 326593"/>
                <a:gd name="connsiteY10" fmla="*/ 91427 h 325756"/>
                <a:gd name="connsiteX11" fmla="*/ 29710 w 326593"/>
                <a:gd name="connsiteY11" fmla="*/ 91427 h 325756"/>
                <a:gd name="connsiteX12" fmla="*/ 39934 w 326593"/>
                <a:gd name="connsiteY12" fmla="*/ 75584 h 325756"/>
                <a:gd name="connsiteX13" fmla="*/ 243208 w 326593"/>
                <a:gd name="connsiteY13" fmla="*/ 36304 h 325756"/>
                <a:gd name="connsiteX14" fmla="*/ 257916 w 326593"/>
                <a:gd name="connsiteY14" fmla="*/ 47006 h 325756"/>
                <a:gd name="connsiteX15" fmla="*/ 293788 w 326593"/>
                <a:gd name="connsiteY15" fmla="*/ 90411 h 325756"/>
                <a:gd name="connsiteX16" fmla="*/ 308196 w 326593"/>
                <a:gd name="connsiteY16" fmla="*/ 90411 h 325756"/>
                <a:gd name="connsiteX17" fmla="*/ 284700 w 326593"/>
                <a:gd name="connsiteY17" fmla="*/ 54539 h 325756"/>
                <a:gd name="connsiteX18" fmla="*/ 53063 w 326593"/>
                <a:gd name="connsiteY18" fmla="*/ 41410 h 325756"/>
                <a:gd name="connsiteX19" fmla="*/ 39934 w 326593"/>
                <a:gd name="connsiteY19" fmla="*/ 54539 h 325756"/>
                <a:gd name="connsiteX20" fmla="*/ 16079 w 326593"/>
                <a:gd name="connsiteY20" fmla="*/ 91427 h 3257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26593" h="325756">
                  <a:moveTo>
                    <a:pt x="312740" y="152469"/>
                  </a:moveTo>
                  <a:cubicBezTo>
                    <a:pt x="312902" y="164660"/>
                    <a:pt x="312202" y="176844"/>
                    <a:pt x="310648" y="188939"/>
                  </a:cubicBezTo>
                  <a:cubicBezTo>
                    <a:pt x="308782" y="199324"/>
                    <a:pt x="305841" y="209482"/>
                    <a:pt x="301859" y="219251"/>
                  </a:cubicBezTo>
                  <a:cubicBezTo>
                    <a:pt x="262579" y="318138"/>
                    <a:pt x="128478" y="345580"/>
                    <a:pt x="53984" y="267080"/>
                  </a:cubicBezTo>
                  <a:cubicBezTo>
                    <a:pt x="28515" y="240176"/>
                    <a:pt x="10698" y="206815"/>
                    <a:pt x="12133" y="154323"/>
                  </a:cubicBezTo>
                  <a:cubicBezTo>
                    <a:pt x="6812" y="151931"/>
                    <a:pt x="3165" y="148344"/>
                    <a:pt x="176" y="147268"/>
                  </a:cubicBezTo>
                  <a:cubicBezTo>
                    <a:pt x="-2025" y="172426"/>
                    <a:pt x="1425" y="197752"/>
                    <a:pt x="10280" y="221403"/>
                  </a:cubicBezTo>
                  <a:cubicBezTo>
                    <a:pt x="17735" y="240870"/>
                    <a:pt x="28975" y="258674"/>
                    <a:pt x="43342" y="273776"/>
                  </a:cubicBezTo>
                  <a:cubicBezTo>
                    <a:pt x="71381" y="305822"/>
                    <a:pt x="118194" y="325492"/>
                    <a:pt x="163632" y="325492"/>
                  </a:cubicBezTo>
                  <a:cubicBezTo>
                    <a:pt x="256421" y="325492"/>
                    <a:pt x="336356" y="244063"/>
                    <a:pt x="325056" y="146132"/>
                  </a:cubicBezTo>
                  <a:close/>
                  <a:moveTo>
                    <a:pt x="16079" y="91427"/>
                  </a:moveTo>
                  <a:lnTo>
                    <a:pt x="29710" y="91427"/>
                  </a:lnTo>
                  <a:cubicBezTo>
                    <a:pt x="33656" y="85987"/>
                    <a:pt x="36167" y="80785"/>
                    <a:pt x="39934" y="75584"/>
                  </a:cubicBezTo>
                  <a:cubicBezTo>
                    <a:pt x="86591" y="10715"/>
                    <a:pt x="175739" y="-6509"/>
                    <a:pt x="243208" y="36304"/>
                  </a:cubicBezTo>
                  <a:cubicBezTo>
                    <a:pt x="248374" y="39491"/>
                    <a:pt x="253294" y="43072"/>
                    <a:pt x="257916" y="47006"/>
                  </a:cubicBezTo>
                  <a:cubicBezTo>
                    <a:pt x="269873" y="56930"/>
                    <a:pt x="289005" y="76899"/>
                    <a:pt x="293788" y="90411"/>
                  </a:cubicBezTo>
                  <a:lnTo>
                    <a:pt x="308196" y="90411"/>
                  </a:lnTo>
                  <a:cubicBezTo>
                    <a:pt x="305446" y="81084"/>
                    <a:pt x="289782" y="60518"/>
                    <a:pt x="284700" y="54539"/>
                  </a:cubicBezTo>
                  <a:cubicBezTo>
                    <a:pt x="224363" y="-13050"/>
                    <a:pt x="120652" y="-18933"/>
                    <a:pt x="53063" y="41410"/>
                  </a:cubicBezTo>
                  <a:cubicBezTo>
                    <a:pt x="48442" y="45535"/>
                    <a:pt x="44059" y="49917"/>
                    <a:pt x="39934" y="54539"/>
                  </a:cubicBezTo>
                  <a:cubicBezTo>
                    <a:pt x="34732" y="60757"/>
                    <a:pt x="18769" y="81742"/>
                    <a:pt x="16079" y="91427"/>
                  </a:cubicBezTo>
                  <a:close/>
                </a:path>
              </a:pathLst>
            </a:custGeom>
            <a:solidFill>
              <a:srgbClr val="F2B602"/>
            </a:solidFill>
            <a:ln w="5972" cap="flat">
              <a:noFill/>
              <a:prstDash val="solid"/>
              <a:miter/>
            </a:ln>
          </p:spPr>
          <p:txBody>
            <a:bodyPr rtlCol="0" anchor="ctr"/>
            <a:lstStyle/>
            <a:p>
              <a:endParaRPr lang="fr-FR"/>
            </a:p>
          </p:txBody>
        </p:sp>
        <p:sp>
          <p:nvSpPr>
            <p:cNvPr id="201" name="Graphique 2">
              <a:extLst>
                <a:ext uri="{FF2B5EF4-FFF2-40B4-BE49-F238E27FC236}">
                  <a16:creationId xmlns:a16="http://schemas.microsoft.com/office/drawing/2014/main" id="{01759A86-A887-413B-8CCE-78F93BCB28A9}"/>
                </a:ext>
              </a:extLst>
            </p:cNvPr>
            <p:cNvSpPr/>
            <p:nvPr/>
          </p:nvSpPr>
          <p:spPr>
            <a:xfrm>
              <a:off x="4175410" y="6207277"/>
              <a:ext cx="329543" cy="28786"/>
            </a:xfrm>
            <a:custGeom>
              <a:avLst/>
              <a:gdLst>
                <a:gd name="connsiteX0" fmla="*/ -469 w 329543"/>
                <a:gd name="connsiteY0" fmla="*/ 1678 h 28786"/>
                <a:gd name="connsiteX1" fmla="*/ 12386 w 329543"/>
                <a:gd name="connsiteY1" fmla="*/ 20511 h 28786"/>
                <a:gd name="connsiteX2" fmla="*/ 74922 w 329543"/>
                <a:gd name="connsiteY2" fmla="*/ 22603 h 28786"/>
                <a:gd name="connsiteX3" fmla="*/ 102185 w 329543"/>
                <a:gd name="connsiteY3" fmla="*/ 27865 h 28786"/>
                <a:gd name="connsiteX4" fmla="*/ 47420 w 329543"/>
                <a:gd name="connsiteY4" fmla="*/ 901 h 28786"/>
                <a:gd name="connsiteX5" fmla="*/ 228634 w 329543"/>
                <a:gd name="connsiteY5" fmla="*/ 28522 h 28786"/>
                <a:gd name="connsiteX6" fmla="*/ 255538 w 329543"/>
                <a:gd name="connsiteY6" fmla="*/ 23022 h 28786"/>
                <a:gd name="connsiteX7" fmla="*/ 287524 w 329543"/>
                <a:gd name="connsiteY7" fmla="*/ 22663 h 28786"/>
                <a:gd name="connsiteX8" fmla="*/ 315922 w 329543"/>
                <a:gd name="connsiteY8" fmla="*/ 19195 h 28786"/>
                <a:gd name="connsiteX9" fmla="*/ 329075 w 329543"/>
                <a:gd name="connsiteY9" fmla="*/ 781 h 28786"/>
                <a:gd name="connsiteX10" fmla="*/ 265283 w 329543"/>
                <a:gd name="connsiteY10" fmla="*/ 781 h 28786"/>
                <a:gd name="connsiteX11" fmla="*/ 239694 w 329543"/>
                <a:gd name="connsiteY11" fmla="*/ 7238 h 28786"/>
                <a:gd name="connsiteX12" fmla="*/ 228634 w 329543"/>
                <a:gd name="connsiteY12" fmla="*/ 28522 h 287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29543" h="28786">
                  <a:moveTo>
                    <a:pt x="-469" y="1678"/>
                  </a:moveTo>
                  <a:cubicBezTo>
                    <a:pt x="231" y="9767"/>
                    <a:pt x="5103" y="16906"/>
                    <a:pt x="12386" y="20511"/>
                  </a:cubicBezTo>
                  <a:cubicBezTo>
                    <a:pt x="19500" y="23919"/>
                    <a:pt x="64041" y="22663"/>
                    <a:pt x="74922" y="22603"/>
                  </a:cubicBezTo>
                  <a:cubicBezTo>
                    <a:pt x="89869" y="22603"/>
                    <a:pt x="91184" y="25114"/>
                    <a:pt x="102185" y="27865"/>
                  </a:cubicBezTo>
                  <a:cubicBezTo>
                    <a:pt x="87776" y="-2686"/>
                    <a:pt x="91065" y="542"/>
                    <a:pt x="47420" y="901"/>
                  </a:cubicBezTo>
                  <a:close/>
                  <a:moveTo>
                    <a:pt x="228634" y="28522"/>
                  </a:moveTo>
                  <a:cubicBezTo>
                    <a:pt x="243461" y="23799"/>
                    <a:pt x="231264" y="23381"/>
                    <a:pt x="255538" y="23022"/>
                  </a:cubicBezTo>
                  <a:cubicBezTo>
                    <a:pt x="266180" y="23022"/>
                    <a:pt x="276881" y="22723"/>
                    <a:pt x="287524" y="22663"/>
                  </a:cubicBezTo>
                  <a:cubicBezTo>
                    <a:pt x="298165" y="22603"/>
                    <a:pt x="307851" y="23500"/>
                    <a:pt x="315922" y="19195"/>
                  </a:cubicBezTo>
                  <a:cubicBezTo>
                    <a:pt x="323031" y="15554"/>
                    <a:pt x="327939" y="8691"/>
                    <a:pt x="329075" y="781"/>
                  </a:cubicBezTo>
                  <a:cubicBezTo>
                    <a:pt x="319330" y="-1311"/>
                    <a:pt x="277838" y="303"/>
                    <a:pt x="265283" y="781"/>
                  </a:cubicBezTo>
                  <a:cubicBezTo>
                    <a:pt x="252728" y="1259"/>
                    <a:pt x="246091" y="-175"/>
                    <a:pt x="239694" y="7238"/>
                  </a:cubicBezTo>
                  <a:cubicBezTo>
                    <a:pt x="235025" y="13779"/>
                    <a:pt x="231300" y="20941"/>
                    <a:pt x="228634" y="28522"/>
                  </a:cubicBezTo>
                  <a:close/>
                </a:path>
              </a:pathLst>
            </a:custGeom>
            <a:solidFill>
              <a:srgbClr val="F2B602"/>
            </a:solidFill>
            <a:ln w="5972" cap="flat">
              <a:noFill/>
              <a:prstDash val="solid"/>
              <a:miter/>
            </a:ln>
          </p:spPr>
          <p:txBody>
            <a:bodyPr rtlCol="0" anchor="ctr"/>
            <a:lstStyle/>
            <a:p>
              <a:endParaRPr lang="fr-FR"/>
            </a:p>
          </p:txBody>
        </p:sp>
        <p:sp>
          <p:nvSpPr>
            <p:cNvPr id="202" name="Graphique 2">
              <a:extLst>
                <a:ext uri="{FF2B5EF4-FFF2-40B4-BE49-F238E27FC236}">
                  <a16:creationId xmlns:a16="http://schemas.microsoft.com/office/drawing/2014/main" id="{98503AC4-78FC-4D98-9383-512C8BA71C2B}"/>
                </a:ext>
              </a:extLst>
            </p:cNvPr>
            <p:cNvSpPr/>
            <p:nvPr/>
          </p:nvSpPr>
          <p:spPr>
            <a:xfrm>
              <a:off x="4129793" y="6035181"/>
              <a:ext cx="421674" cy="419642"/>
            </a:xfrm>
            <a:custGeom>
              <a:avLst/>
              <a:gdLst>
                <a:gd name="connsiteX0" fmla="*/ 191088 w 421674"/>
                <a:gd name="connsiteY0" fmla="*/ 12709 h 419642"/>
                <a:gd name="connsiteX1" fmla="*/ 197664 w 421674"/>
                <a:gd name="connsiteY1" fmla="*/ 35727 h 419642"/>
                <a:gd name="connsiteX2" fmla="*/ 209621 w 421674"/>
                <a:gd name="connsiteY2" fmla="*/ 29749 h 419642"/>
                <a:gd name="connsiteX3" fmla="*/ 222177 w 421674"/>
                <a:gd name="connsiteY3" fmla="*/ 35727 h 419642"/>
                <a:gd name="connsiteX4" fmla="*/ 220204 w 421674"/>
                <a:gd name="connsiteY4" fmla="*/ 21199 h 419642"/>
                <a:gd name="connsiteX5" fmla="*/ 229531 w 421674"/>
                <a:gd name="connsiteY5" fmla="*/ 13128 h 419642"/>
                <a:gd name="connsiteX6" fmla="*/ 216616 w 421674"/>
                <a:gd name="connsiteY6" fmla="*/ 11513 h 419642"/>
                <a:gd name="connsiteX7" fmla="*/ 213687 w 421674"/>
                <a:gd name="connsiteY7" fmla="*/ 5535 h 419642"/>
                <a:gd name="connsiteX8" fmla="*/ 212252 w 421674"/>
                <a:gd name="connsiteY8" fmla="*/ 2545 h 419642"/>
                <a:gd name="connsiteX9" fmla="*/ 211475 w 421674"/>
                <a:gd name="connsiteY9" fmla="*/ 1409 h 419642"/>
                <a:gd name="connsiteX10" fmla="*/ 209860 w 421674"/>
                <a:gd name="connsiteY10" fmla="*/ -264 h 419642"/>
                <a:gd name="connsiteX11" fmla="*/ 191088 w 421674"/>
                <a:gd name="connsiteY11" fmla="*/ 12709 h 419642"/>
                <a:gd name="connsiteX12" fmla="*/ -229 w 421674"/>
                <a:gd name="connsiteY12" fmla="*/ 210005 h 419642"/>
                <a:gd name="connsiteX13" fmla="*/ 11728 w 421674"/>
                <a:gd name="connsiteY13" fmla="*/ 222620 h 419642"/>
                <a:gd name="connsiteX14" fmla="*/ 12505 w 421674"/>
                <a:gd name="connsiteY14" fmla="*/ 229615 h 419642"/>
                <a:gd name="connsiteX15" fmla="*/ 22310 w 421674"/>
                <a:gd name="connsiteY15" fmla="*/ 221364 h 419642"/>
                <a:gd name="connsiteX16" fmla="*/ 35941 w 421674"/>
                <a:gd name="connsiteY16" fmla="*/ 223816 h 419642"/>
                <a:gd name="connsiteX17" fmla="*/ 30322 w 421674"/>
                <a:gd name="connsiteY17" fmla="*/ 211858 h 419642"/>
                <a:gd name="connsiteX18" fmla="*/ 36300 w 421674"/>
                <a:gd name="connsiteY18" fmla="*/ 199064 h 419642"/>
                <a:gd name="connsiteX19" fmla="*/ 22549 w 421674"/>
                <a:gd name="connsiteY19" fmla="*/ 200858 h 419642"/>
                <a:gd name="connsiteX20" fmla="*/ 14478 w 421674"/>
                <a:gd name="connsiteY20" fmla="*/ 191770 h 419642"/>
                <a:gd name="connsiteX21" fmla="*/ 11309 w 421674"/>
                <a:gd name="connsiteY21" fmla="*/ 204445 h 419642"/>
                <a:gd name="connsiteX22" fmla="*/ -469 w 421674"/>
                <a:gd name="connsiteY22" fmla="*/ 209885 h 419642"/>
                <a:gd name="connsiteX23" fmla="*/ 336848 w 421674"/>
                <a:gd name="connsiteY23" fmla="*/ 69925 h 419642"/>
                <a:gd name="connsiteX24" fmla="*/ 325368 w 421674"/>
                <a:gd name="connsiteY24" fmla="*/ 77637 h 419642"/>
                <a:gd name="connsiteX25" fmla="*/ 337983 w 421674"/>
                <a:gd name="connsiteY25" fmla="*/ 82480 h 419642"/>
                <a:gd name="connsiteX26" fmla="*/ 343005 w 421674"/>
                <a:gd name="connsiteY26" fmla="*/ 95155 h 419642"/>
                <a:gd name="connsiteX27" fmla="*/ 350957 w 421674"/>
                <a:gd name="connsiteY27" fmla="*/ 84692 h 419642"/>
                <a:gd name="connsiteX28" fmla="*/ 363512 w 421674"/>
                <a:gd name="connsiteY28" fmla="*/ 85170 h 419642"/>
                <a:gd name="connsiteX29" fmla="*/ 360224 w 421674"/>
                <a:gd name="connsiteY29" fmla="*/ 79790 h 419642"/>
                <a:gd name="connsiteX30" fmla="*/ 360224 w 421674"/>
                <a:gd name="connsiteY30" fmla="*/ 61854 h 419642"/>
                <a:gd name="connsiteX31" fmla="*/ 337087 w 421674"/>
                <a:gd name="connsiteY31" fmla="*/ 57190 h 419642"/>
                <a:gd name="connsiteX32" fmla="*/ 69303 w 421674"/>
                <a:gd name="connsiteY32" fmla="*/ 333883 h 419642"/>
                <a:gd name="connsiteX33" fmla="*/ 56269 w 421674"/>
                <a:gd name="connsiteY33" fmla="*/ 333106 h 419642"/>
                <a:gd name="connsiteX34" fmla="*/ 63204 w 421674"/>
                <a:gd name="connsiteY34" fmla="*/ 343807 h 419642"/>
                <a:gd name="connsiteX35" fmla="*/ 59557 w 421674"/>
                <a:gd name="connsiteY35" fmla="*/ 356602 h 419642"/>
                <a:gd name="connsiteX36" fmla="*/ 72770 w 421674"/>
                <a:gd name="connsiteY36" fmla="*/ 353911 h 419642"/>
                <a:gd name="connsiteX37" fmla="*/ 82874 w 421674"/>
                <a:gd name="connsiteY37" fmla="*/ 361265 h 419642"/>
                <a:gd name="connsiteX38" fmla="*/ 82874 w 421674"/>
                <a:gd name="connsiteY38" fmla="*/ 348829 h 419642"/>
                <a:gd name="connsiteX39" fmla="*/ 94353 w 421674"/>
                <a:gd name="connsiteY39" fmla="*/ 340639 h 419642"/>
                <a:gd name="connsiteX40" fmla="*/ 81738 w 421674"/>
                <a:gd name="connsiteY40" fmla="*/ 336095 h 419642"/>
                <a:gd name="connsiteX41" fmla="*/ 76776 w 421674"/>
                <a:gd name="connsiteY41" fmla="*/ 323121 h 419642"/>
                <a:gd name="connsiteX42" fmla="*/ 69303 w 421674"/>
                <a:gd name="connsiteY42" fmla="*/ 333883 h 419642"/>
                <a:gd name="connsiteX43" fmla="*/ 325010 w 421674"/>
                <a:gd name="connsiteY43" fmla="*/ 341416 h 419642"/>
                <a:gd name="connsiteX44" fmla="*/ 326983 w 421674"/>
                <a:gd name="connsiteY44" fmla="*/ 343449 h 419642"/>
                <a:gd name="connsiteX45" fmla="*/ 329434 w 421674"/>
                <a:gd name="connsiteY45" fmla="*/ 345481 h 419642"/>
                <a:gd name="connsiteX46" fmla="*/ 335412 w 421674"/>
                <a:gd name="connsiteY46" fmla="*/ 362819 h 419642"/>
                <a:gd name="connsiteX47" fmla="*/ 345038 w 421674"/>
                <a:gd name="connsiteY47" fmla="*/ 356004 h 419642"/>
                <a:gd name="connsiteX48" fmla="*/ 358789 w 421674"/>
                <a:gd name="connsiteY48" fmla="*/ 359172 h 419642"/>
                <a:gd name="connsiteX49" fmla="*/ 356158 w 421674"/>
                <a:gd name="connsiteY49" fmla="*/ 345900 h 419642"/>
                <a:gd name="connsiteX50" fmla="*/ 363452 w 421674"/>
                <a:gd name="connsiteY50" fmla="*/ 336334 h 419642"/>
                <a:gd name="connsiteX51" fmla="*/ 343663 w 421674"/>
                <a:gd name="connsiteY51" fmla="*/ 326110 h 419642"/>
                <a:gd name="connsiteX52" fmla="*/ 342109 w 421674"/>
                <a:gd name="connsiteY52" fmla="*/ 324616 h 419642"/>
                <a:gd name="connsiteX53" fmla="*/ 325010 w 421674"/>
                <a:gd name="connsiteY53" fmla="*/ 341416 h 419642"/>
                <a:gd name="connsiteX54" fmla="*/ 399025 w 421674"/>
                <a:gd name="connsiteY54" fmla="*/ 199901 h 419642"/>
                <a:gd name="connsiteX55" fmla="*/ 385275 w 421674"/>
                <a:gd name="connsiteY55" fmla="*/ 197689 h 419642"/>
                <a:gd name="connsiteX56" fmla="*/ 385275 w 421674"/>
                <a:gd name="connsiteY56" fmla="*/ 222201 h 419642"/>
                <a:gd name="connsiteX57" fmla="*/ 399085 w 421674"/>
                <a:gd name="connsiteY57" fmla="*/ 220467 h 419642"/>
                <a:gd name="connsiteX58" fmla="*/ 407097 w 421674"/>
                <a:gd name="connsiteY58" fmla="*/ 229495 h 419642"/>
                <a:gd name="connsiteX59" fmla="*/ 408771 w 421674"/>
                <a:gd name="connsiteY59" fmla="*/ 223517 h 419642"/>
                <a:gd name="connsiteX60" fmla="*/ 421206 w 421674"/>
                <a:gd name="connsiteY60" fmla="*/ 211141 h 419642"/>
                <a:gd name="connsiteX61" fmla="*/ 415825 w 421674"/>
                <a:gd name="connsiteY61" fmla="*/ 207793 h 419642"/>
                <a:gd name="connsiteX62" fmla="*/ 408771 w 421674"/>
                <a:gd name="connsiteY62" fmla="*/ 191471 h 419642"/>
                <a:gd name="connsiteX63" fmla="*/ 399025 w 421674"/>
                <a:gd name="connsiteY63" fmla="*/ 199901 h 419642"/>
                <a:gd name="connsiteX64" fmla="*/ 62367 w 421674"/>
                <a:gd name="connsiteY64" fmla="*/ 60060 h 419642"/>
                <a:gd name="connsiteX65" fmla="*/ 61231 w 421674"/>
                <a:gd name="connsiteY65" fmla="*/ 77996 h 419642"/>
                <a:gd name="connsiteX66" fmla="*/ 57405 w 421674"/>
                <a:gd name="connsiteY66" fmla="*/ 83377 h 419642"/>
                <a:gd name="connsiteX67" fmla="*/ 69721 w 421674"/>
                <a:gd name="connsiteY67" fmla="*/ 83377 h 419642"/>
                <a:gd name="connsiteX68" fmla="*/ 78868 w 421674"/>
                <a:gd name="connsiteY68" fmla="*/ 94916 h 419642"/>
                <a:gd name="connsiteX69" fmla="*/ 95967 w 421674"/>
                <a:gd name="connsiteY69" fmla="*/ 78175 h 419642"/>
                <a:gd name="connsiteX70" fmla="*/ 86521 w 421674"/>
                <a:gd name="connsiteY70" fmla="*/ 70762 h 419642"/>
                <a:gd name="connsiteX71" fmla="*/ 85624 w 421674"/>
                <a:gd name="connsiteY71" fmla="*/ 56772 h 419642"/>
                <a:gd name="connsiteX72" fmla="*/ 76058 w 421674"/>
                <a:gd name="connsiteY72" fmla="*/ 63349 h 419642"/>
                <a:gd name="connsiteX73" fmla="*/ 62367 w 421674"/>
                <a:gd name="connsiteY73" fmla="*/ 60060 h 419642"/>
                <a:gd name="connsiteX74" fmla="*/ 198860 w 421674"/>
                <a:gd name="connsiteY74" fmla="*/ 396898 h 419642"/>
                <a:gd name="connsiteX75" fmla="*/ 189593 w 421674"/>
                <a:gd name="connsiteY75" fmla="*/ 406105 h 419642"/>
                <a:gd name="connsiteX76" fmla="*/ 202806 w 421674"/>
                <a:gd name="connsiteY76" fmla="*/ 408975 h 419642"/>
                <a:gd name="connsiteX77" fmla="*/ 208784 w 421674"/>
                <a:gd name="connsiteY77" fmla="*/ 419378 h 419642"/>
                <a:gd name="connsiteX78" fmla="*/ 214763 w 421674"/>
                <a:gd name="connsiteY78" fmla="*/ 408496 h 419642"/>
                <a:gd name="connsiteX79" fmla="*/ 228155 w 421674"/>
                <a:gd name="connsiteY79" fmla="*/ 407181 h 419642"/>
                <a:gd name="connsiteX80" fmla="*/ 220024 w 421674"/>
                <a:gd name="connsiteY80" fmla="*/ 398094 h 419642"/>
                <a:gd name="connsiteX81" fmla="*/ 221639 w 421674"/>
                <a:gd name="connsiteY81" fmla="*/ 383804 h 419642"/>
                <a:gd name="connsiteX82" fmla="*/ 209681 w 421674"/>
                <a:gd name="connsiteY82" fmla="*/ 389783 h 419642"/>
                <a:gd name="connsiteX83" fmla="*/ 197246 w 421674"/>
                <a:gd name="connsiteY83" fmla="*/ 383804 h 4196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Lst>
              <a:rect l="l" t="t" r="r" b="b"/>
              <a:pathLst>
                <a:path w="421674" h="419642">
                  <a:moveTo>
                    <a:pt x="191088" y="12709"/>
                  </a:moveTo>
                  <a:cubicBezTo>
                    <a:pt x="201012" y="25982"/>
                    <a:pt x="200175" y="13128"/>
                    <a:pt x="197664" y="35727"/>
                  </a:cubicBezTo>
                  <a:cubicBezTo>
                    <a:pt x="201012" y="34531"/>
                    <a:pt x="207768" y="30167"/>
                    <a:pt x="209621" y="29749"/>
                  </a:cubicBezTo>
                  <a:cubicBezTo>
                    <a:pt x="211475" y="29330"/>
                    <a:pt x="218231" y="34292"/>
                    <a:pt x="222177" y="35727"/>
                  </a:cubicBezTo>
                  <a:lnTo>
                    <a:pt x="220204" y="21199"/>
                  </a:lnTo>
                  <a:cubicBezTo>
                    <a:pt x="223982" y="19393"/>
                    <a:pt x="227205" y="16607"/>
                    <a:pt x="229531" y="13128"/>
                  </a:cubicBezTo>
                  <a:lnTo>
                    <a:pt x="216616" y="11513"/>
                  </a:lnTo>
                  <a:cubicBezTo>
                    <a:pt x="215780" y="9780"/>
                    <a:pt x="214644" y="7747"/>
                    <a:pt x="213687" y="5535"/>
                  </a:cubicBezTo>
                  <a:cubicBezTo>
                    <a:pt x="213268" y="4513"/>
                    <a:pt x="212790" y="3514"/>
                    <a:pt x="212252" y="2545"/>
                  </a:cubicBezTo>
                  <a:lnTo>
                    <a:pt x="211475" y="1409"/>
                  </a:lnTo>
                  <a:cubicBezTo>
                    <a:pt x="210399" y="34"/>
                    <a:pt x="211176" y="812"/>
                    <a:pt x="209860" y="-264"/>
                  </a:cubicBezTo>
                  <a:cubicBezTo>
                    <a:pt x="204360" y="14144"/>
                    <a:pt x="205317" y="9361"/>
                    <a:pt x="191088" y="12709"/>
                  </a:cubicBezTo>
                  <a:close/>
                  <a:moveTo>
                    <a:pt x="-229" y="210005"/>
                  </a:moveTo>
                  <a:cubicBezTo>
                    <a:pt x="6227" y="217538"/>
                    <a:pt x="10293" y="210005"/>
                    <a:pt x="11728" y="222620"/>
                  </a:cubicBezTo>
                  <a:cubicBezTo>
                    <a:pt x="11829" y="224964"/>
                    <a:pt x="12087" y="227301"/>
                    <a:pt x="12505" y="229615"/>
                  </a:cubicBezTo>
                  <a:cubicBezTo>
                    <a:pt x="16451" y="228598"/>
                    <a:pt x="17288" y="225190"/>
                    <a:pt x="22310" y="221364"/>
                  </a:cubicBezTo>
                  <a:lnTo>
                    <a:pt x="35941" y="223816"/>
                  </a:lnTo>
                  <a:cubicBezTo>
                    <a:pt x="34806" y="220288"/>
                    <a:pt x="30561" y="214070"/>
                    <a:pt x="30322" y="211858"/>
                  </a:cubicBezTo>
                  <a:cubicBezTo>
                    <a:pt x="30083" y="209646"/>
                    <a:pt x="34746" y="202711"/>
                    <a:pt x="36300" y="199064"/>
                  </a:cubicBezTo>
                  <a:lnTo>
                    <a:pt x="22549" y="200858"/>
                  </a:lnTo>
                  <a:cubicBezTo>
                    <a:pt x="18424" y="196792"/>
                    <a:pt x="18543" y="194879"/>
                    <a:pt x="14478" y="191770"/>
                  </a:cubicBezTo>
                  <a:cubicBezTo>
                    <a:pt x="12505" y="194699"/>
                    <a:pt x="13342" y="201874"/>
                    <a:pt x="11309" y="204445"/>
                  </a:cubicBezTo>
                  <a:cubicBezTo>
                    <a:pt x="7561" y="206627"/>
                    <a:pt x="3621" y="208444"/>
                    <a:pt x="-469" y="209885"/>
                  </a:cubicBezTo>
                  <a:close/>
                  <a:moveTo>
                    <a:pt x="336848" y="69925"/>
                  </a:moveTo>
                  <a:cubicBezTo>
                    <a:pt x="333081" y="72137"/>
                    <a:pt x="329195" y="75126"/>
                    <a:pt x="325368" y="77637"/>
                  </a:cubicBezTo>
                  <a:cubicBezTo>
                    <a:pt x="328477" y="80328"/>
                    <a:pt x="334874" y="79730"/>
                    <a:pt x="337983" y="82480"/>
                  </a:cubicBezTo>
                  <a:cubicBezTo>
                    <a:pt x="341092" y="85230"/>
                    <a:pt x="340196" y="91926"/>
                    <a:pt x="343005" y="95155"/>
                  </a:cubicBezTo>
                  <a:cubicBezTo>
                    <a:pt x="345385" y="91472"/>
                    <a:pt x="348045" y="87974"/>
                    <a:pt x="350957" y="84692"/>
                  </a:cubicBezTo>
                  <a:lnTo>
                    <a:pt x="363512" y="85170"/>
                  </a:lnTo>
                  <a:cubicBezTo>
                    <a:pt x="362699" y="83216"/>
                    <a:pt x="361593" y="81404"/>
                    <a:pt x="360224" y="79790"/>
                  </a:cubicBezTo>
                  <a:cubicBezTo>
                    <a:pt x="353049" y="70403"/>
                    <a:pt x="357832" y="73034"/>
                    <a:pt x="360224" y="61854"/>
                  </a:cubicBezTo>
                  <a:cubicBezTo>
                    <a:pt x="341212" y="66039"/>
                    <a:pt x="354245" y="67833"/>
                    <a:pt x="337087" y="57190"/>
                  </a:cubicBezTo>
                  <a:close/>
                  <a:moveTo>
                    <a:pt x="69303" y="333883"/>
                  </a:moveTo>
                  <a:lnTo>
                    <a:pt x="56269" y="333106"/>
                  </a:lnTo>
                  <a:cubicBezTo>
                    <a:pt x="57763" y="336095"/>
                    <a:pt x="62905" y="342313"/>
                    <a:pt x="63204" y="343807"/>
                  </a:cubicBezTo>
                  <a:cubicBezTo>
                    <a:pt x="62415" y="348184"/>
                    <a:pt x="61195" y="352470"/>
                    <a:pt x="59557" y="356602"/>
                  </a:cubicBezTo>
                  <a:cubicBezTo>
                    <a:pt x="63324" y="355884"/>
                    <a:pt x="69661" y="352715"/>
                    <a:pt x="72770" y="353911"/>
                  </a:cubicBezTo>
                  <a:cubicBezTo>
                    <a:pt x="75879" y="355107"/>
                    <a:pt x="78749" y="359890"/>
                    <a:pt x="82874" y="361265"/>
                  </a:cubicBezTo>
                  <a:lnTo>
                    <a:pt x="82874" y="348829"/>
                  </a:lnTo>
                  <a:lnTo>
                    <a:pt x="94353" y="340639"/>
                  </a:lnTo>
                  <a:cubicBezTo>
                    <a:pt x="91184" y="338666"/>
                    <a:pt x="83532" y="337709"/>
                    <a:pt x="81738" y="336095"/>
                  </a:cubicBezTo>
                  <a:cubicBezTo>
                    <a:pt x="79944" y="334481"/>
                    <a:pt x="79287" y="326350"/>
                    <a:pt x="76776" y="323121"/>
                  </a:cubicBezTo>
                  <a:cubicBezTo>
                    <a:pt x="74067" y="326553"/>
                    <a:pt x="71568" y="330146"/>
                    <a:pt x="69303" y="333883"/>
                  </a:cubicBezTo>
                  <a:close/>
                  <a:moveTo>
                    <a:pt x="325010" y="341416"/>
                  </a:moveTo>
                  <a:lnTo>
                    <a:pt x="326983" y="343449"/>
                  </a:lnTo>
                  <a:cubicBezTo>
                    <a:pt x="327748" y="344184"/>
                    <a:pt x="328567" y="344865"/>
                    <a:pt x="329434" y="345481"/>
                  </a:cubicBezTo>
                  <a:cubicBezTo>
                    <a:pt x="339000" y="352476"/>
                    <a:pt x="334635" y="348949"/>
                    <a:pt x="335412" y="362819"/>
                  </a:cubicBezTo>
                  <a:cubicBezTo>
                    <a:pt x="338820" y="361325"/>
                    <a:pt x="342049" y="357439"/>
                    <a:pt x="345038" y="356004"/>
                  </a:cubicBezTo>
                  <a:cubicBezTo>
                    <a:pt x="348028" y="354569"/>
                    <a:pt x="354783" y="358395"/>
                    <a:pt x="358789" y="359172"/>
                  </a:cubicBezTo>
                  <a:cubicBezTo>
                    <a:pt x="357952" y="355346"/>
                    <a:pt x="355082" y="348770"/>
                    <a:pt x="356158" y="345900"/>
                  </a:cubicBezTo>
                  <a:cubicBezTo>
                    <a:pt x="357235" y="343030"/>
                    <a:pt x="361838" y="339921"/>
                    <a:pt x="363452" y="336334"/>
                  </a:cubicBezTo>
                  <a:cubicBezTo>
                    <a:pt x="344201" y="335975"/>
                    <a:pt x="353887" y="337171"/>
                    <a:pt x="343663" y="326110"/>
                  </a:cubicBezTo>
                  <a:cubicBezTo>
                    <a:pt x="343209" y="325555"/>
                    <a:pt x="342682" y="325052"/>
                    <a:pt x="342109" y="324616"/>
                  </a:cubicBezTo>
                  <a:cubicBezTo>
                    <a:pt x="338103" y="340160"/>
                    <a:pt x="339717" y="337470"/>
                    <a:pt x="325010" y="341416"/>
                  </a:cubicBezTo>
                  <a:close/>
                  <a:moveTo>
                    <a:pt x="399025" y="199901"/>
                  </a:moveTo>
                  <a:lnTo>
                    <a:pt x="385275" y="197689"/>
                  </a:lnTo>
                  <a:cubicBezTo>
                    <a:pt x="392987" y="213353"/>
                    <a:pt x="392628" y="207374"/>
                    <a:pt x="385275" y="222201"/>
                  </a:cubicBezTo>
                  <a:lnTo>
                    <a:pt x="399085" y="220467"/>
                  </a:lnTo>
                  <a:cubicBezTo>
                    <a:pt x="403091" y="224414"/>
                    <a:pt x="403091" y="225908"/>
                    <a:pt x="407097" y="229495"/>
                  </a:cubicBezTo>
                  <a:lnTo>
                    <a:pt x="408771" y="223517"/>
                  </a:lnTo>
                  <a:cubicBezTo>
                    <a:pt x="410086" y="212994"/>
                    <a:pt x="411880" y="217538"/>
                    <a:pt x="421206" y="211141"/>
                  </a:cubicBezTo>
                  <a:lnTo>
                    <a:pt x="415825" y="207793"/>
                  </a:lnTo>
                  <a:cubicBezTo>
                    <a:pt x="409069" y="204445"/>
                    <a:pt x="410744" y="206298"/>
                    <a:pt x="408771" y="191471"/>
                  </a:cubicBezTo>
                  <a:cubicBezTo>
                    <a:pt x="405781" y="193384"/>
                    <a:pt x="402493" y="196971"/>
                    <a:pt x="399025" y="199901"/>
                  </a:cubicBezTo>
                  <a:close/>
                  <a:moveTo>
                    <a:pt x="62367" y="60060"/>
                  </a:moveTo>
                  <a:cubicBezTo>
                    <a:pt x="64819" y="73811"/>
                    <a:pt x="67927" y="69028"/>
                    <a:pt x="61231" y="77996"/>
                  </a:cubicBezTo>
                  <a:cubicBezTo>
                    <a:pt x="59761" y="79640"/>
                    <a:pt x="58475" y="81446"/>
                    <a:pt x="57405" y="83377"/>
                  </a:cubicBezTo>
                  <a:lnTo>
                    <a:pt x="69721" y="83377"/>
                  </a:lnTo>
                  <a:cubicBezTo>
                    <a:pt x="72441" y="87472"/>
                    <a:pt x="75496" y="91334"/>
                    <a:pt x="78868" y="94916"/>
                  </a:cubicBezTo>
                  <a:cubicBezTo>
                    <a:pt x="80961" y="82958"/>
                    <a:pt x="81738" y="80089"/>
                    <a:pt x="95967" y="78175"/>
                  </a:cubicBezTo>
                  <a:cubicBezTo>
                    <a:pt x="93097" y="75066"/>
                    <a:pt x="88912" y="73393"/>
                    <a:pt x="86521" y="70762"/>
                  </a:cubicBezTo>
                  <a:cubicBezTo>
                    <a:pt x="84129" y="68131"/>
                    <a:pt x="86043" y="62033"/>
                    <a:pt x="85624" y="56772"/>
                  </a:cubicBezTo>
                  <a:cubicBezTo>
                    <a:pt x="82575" y="58446"/>
                    <a:pt x="78569" y="62272"/>
                    <a:pt x="76058" y="63349"/>
                  </a:cubicBezTo>
                  <a:cubicBezTo>
                    <a:pt x="73547" y="64425"/>
                    <a:pt x="66313" y="60957"/>
                    <a:pt x="62367" y="60060"/>
                  </a:cubicBezTo>
                  <a:close/>
                  <a:moveTo>
                    <a:pt x="198860" y="396898"/>
                  </a:moveTo>
                  <a:cubicBezTo>
                    <a:pt x="195452" y="400246"/>
                    <a:pt x="190012" y="404371"/>
                    <a:pt x="189593" y="406105"/>
                  </a:cubicBezTo>
                  <a:cubicBezTo>
                    <a:pt x="193479" y="406523"/>
                    <a:pt x="200414" y="406583"/>
                    <a:pt x="202806" y="408975"/>
                  </a:cubicBezTo>
                  <a:cubicBezTo>
                    <a:pt x="204002" y="410111"/>
                    <a:pt x="205915" y="416089"/>
                    <a:pt x="208784" y="419378"/>
                  </a:cubicBezTo>
                  <a:lnTo>
                    <a:pt x="214763" y="408496"/>
                  </a:lnTo>
                  <a:lnTo>
                    <a:pt x="228155" y="407181"/>
                  </a:lnTo>
                  <a:cubicBezTo>
                    <a:pt x="226302" y="404072"/>
                    <a:pt x="221041" y="401202"/>
                    <a:pt x="220024" y="398094"/>
                  </a:cubicBezTo>
                  <a:cubicBezTo>
                    <a:pt x="220054" y="393287"/>
                    <a:pt x="220592" y="388498"/>
                    <a:pt x="221639" y="383804"/>
                  </a:cubicBezTo>
                  <a:cubicBezTo>
                    <a:pt x="217800" y="386076"/>
                    <a:pt x="213807" y="388079"/>
                    <a:pt x="209681" y="389783"/>
                  </a:cubicBezTo>
                  <a:cubicBezTo>
                    <a:pt x="205389" y="388109"/>
                    <a:pt x="201233" y="386112"/>
                    <a:pt x="197246" y="383804"/>
                  </a:cubicBezTo>
                  <a:close/>
                </a:path>
              </a:pathLst>
            </a:custGeom>
            <a:solidFill>
              <a:srgbClr val="FFFFFF"/>
            </a:solidFill>
            <a:ln w="5972" cap="flat">
              <a:noFill/>
              <a:prstDash val="solid"/>
              <a:miter/>
            </a:ln>
          </p:spPr>
          <p:txBody>
            <a:bodyPr rtlCol="0" anchor="ctr"/>
            <a:lstStyle/>
            <a:p>
              <a:endParaRPr lang="fr-FR"/>
            </a:p>
          </p:txBody>
        </p:sp>
        <p:sp>
          <p:nvSpPr>
            <p:cNvPr id="203" name="Graphique 2">
              <a:extLst>
                <a:ext uri="{FF2B5EF4-FFF2-40B4-BE49-F238E27FC236}">
                  <a16:creationId xmlns:a16="http://schemas.microsoft.com/office/drawing/2014/main" id="{E0EEBD7B-6C4A-45EE-A611-F2B83EF5209C}"/>
                </a:ext>
              </a:extLst>
            </p:cNvPr>
            <p:cNvSpPr/>
            <p:nvPr/>
          </p:nvSpPr>
          <p:spPr>
            <a:xfrm>
              <a:off x="4176127" y="6403825"/>
              <a:ext cx="355730" cy="61400"/>
            </a:xfrm>
            <a:custGeom>
              <a:avLst/>
              <a:gdLst>
                <a:gd name="connsiteX0" fmla="*/ 1265 w 355730"/>
                <a:gd name="connsiteY0" fmla="*/ 22873 h 61400"/>
                <a:gd name="connsiteX1" fmla="*/ -469 w 355730"/>
                <a:gd name="connsiteY1" fmla="*/ 24667 h 61400"/>
                <a:gd name="connsiteX2" fmla="*/ 1265 w 355730"/>
                <a:gd name="connsiteY2" fmla="*/ 22873 h 61400"/>
                <a:gd name="connsiteX3" fmla="*/ 353528 w 355730"/>
                <a:gd name="connsiteY3" fmla="*/ -264 h 61400"/>
                <a:gd name="connsiteX4" fmla="*/ 355262 w 355730"/>
                <a:gd name="connsiteY4" fmla="*/ 812 h 61400"/>
                <a:gd name="connsiteX5" fmla="*/ 4852 w 355730"/>
                <a:gd name="connsiteY5" fmla="*/ 25563 h 61400"/>
                <a:gd name="connsiteX6" fmla="*/ 3836 w 355730"/>
                <a:gd name="connsiteY6" fmla="*/ 27297 h 61400"/>
                <a:gd name="connsiteX7" fmla="*/ 318852 w 355730"/>
                <a:gd name="connsiteY7" fmla="*/ 33575 h 61400"/>
                <a:gd name="connsiteX8" fmla="*/ 319330 w 355730"/>
                <a:gd name="connsiteY8" fmla="*/ 35488 h 61400"/>
                <a:gd name="connsiteX9" fmla="*/ 53758 w 355730"/>
                <a:gd name="connsiteY9" fmla="*/ 59343 h 61400"/>
                <a:gd name="connsiteX10" fmla="*/ 52742 w 355730"/>
                <a:gd name="connsiteY10" fmla="*/ 61136 h 61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55730" h="61400">
                  <a:moveTo>
                    <a:pt x="1265" y="22873"/>
                  </a:moveTo>
                  <a:cubicBezTo>
                    <a:pt x="-887" y="23471"/>
                    <a:pt x="70" y="22514"/>
                    <a:pt x="-469" y="24667"/>
                  </a:cubicBezTo>
                  <a:cubicBezTo>
                    <a:pt x="1803" y="24129"/>
                    <a:pt x="488" y="25025"/>
                    <a:pt x="1265" y="22873"/>
                  </a:cubicBezTo>
                  <a:close/>
                  <a:moveTo>
                    <a:pt x="353528" y="-264"/>
                  </a:moveTo>
                  <a:lnTo>
                    <a:pt x="355262" y="812"/>
                  </a:lnTo>
                  <a:close/>
                  <a:moveTo>
                    <a:pt x="4852" y="25563"/>
                  </a:moveTo>
                  <a:lnTo>
                    <a:pt x="3836" y="27297"/>
                  </a:lnTo>
                  <a:close/>
                  <a:moveTo>
                    <a:pt x="318852" y="33575"/>
                  </a:moveTo>
                  <a:lnTo>
                    <a:pt x="319330" y="35488"/>
                  </a:lnTo>
                  <a:close/>
                  <a:moveTo>
                    <a:pt x="53758" y="59343"/>
                  </a:moveTo>
                  <a:lnTo>
                    <a:pt x="52742" y="61136"/>
                  </a:lnTo>
                  <a:close/>
                </a:path>
              </a:pathLst>
            </a:custGeom>
            <a:solidFill>
              <a:srgbClr val="161617"/>
            </a:solidFill>
            <a:ln w="5972" cap="flat">
              <a:noFill/>
              <a:prstDash val="solid"/>
              <a:miter/>
            </a:ln>
          </p:spPr>
          <p:txBody>
            <a:bodyPr rtlCol="0" anchor="ctr"/>
            <a:lstStyle/>
            <a:p>
              <a:endParaRPr lang="fr-FR"/>
            </a:p>
          </p:txBody>
        </p:sp>
        <p:sp>
          <p:nvSpPr>
            <p:cNvPr id="204" name="Graphique 2">
              <a:extLst>
                <a:ext uri="{FF2B5EF4-FFF2-40B4-BE49-F238E27FC236}">
                  <a16:creationId xmlns:a16="http://schemas.microsoft.com/office/drawing/2014/main" id="{77C3F1D5-AFDD-4FE5-9A30-933FC4471ABC}"/>
                </a:ext>
              </a:extLst>
            </p:cNvPr>
            <p:cNvSpPr/>
            <p:nvPr/>
          </p:nvSpPr>
          <p:spPr>
            <a:xfrm>
              <a:off x="3618319" y="5335184"/>
              <a:ext cx="1413837" cy="2002566"/>
            </a:xfrm>
            <a:custGeom>
              <a:avLst/>
              <a:gdLst>
                <a:gd name="connsiteX0" fmla="*/ 1002451 w 1413837"/>
                <a:gd name="connsiteY0" fmla="*/ 19361 h 2002566"/>
                <a:gd name="connsiteX1" fmla="*/ 333320 w 1413837"/>
                <a:gd name="connsiteY1" fmla="*/ 32693 h 2002566"/>
                <a:gd name="connsiteX2" fmla="*/ 402015 w 1413837"/>
                <a:gd name="connsiteY2" fmla="*/ 119324 h 2002566"/>
                <a:gd name="connsiteX3" fmla="*/ 152824 w 1413837"/>
                <a:gd name="connsiteY3" fmla="*/ 322598 h 2002566"/>
                <a:gd name="connsiteX4" fmla="*/ -469 w 1413837"/>
                <a:gd name="connsiteY4" fmla="*/ 780324 h 2002566"/>
                <a:gd name="connsiteX5" fmla="*/ 57823 w 1413837"/>
                <a:gd name="connsiteY5" fmla="*/ 1163795 h 2002566"/>
                <a:gd name="connsiteX6" fmla="*/ 89510 w 1413837"/>
                <a:gd name="connsiteY6" fmla="*/ 1652133 h 2002566"/>
                <a:gd name="connsiteX7" fmla="*/ 35702 w 1413837"/>
                <a:gd name="connsiteY7" fmla="*/ 1705462 h 2002566"/>
                <a:gd name="connsiteX8" fmla="*/ 135127 w 1413837"/>
                <a:gd name="connsiteY8" fmla="*/ 1801120 h 2002566"/>
                <a:gd name="connsiteX9" fmla="*/ 463953 w 1413837"/>
                <a:gd name="connsiteY9" fmla="*/ 2002302 h 2002566"/>
                <a:gd name="connsiteX10" fmla="*/ 428082 w 1413837"/>
                <a:gd name="connsiteY10" fmla="*/ 1920096 h 2002566"/>
                <a:gd name="connsiteX11" fmla="*/ 464492 w 1413837"/>
                <a:gd name="connsiteY11" fmla="*/ 165479 h 2002566"/>
                <a:gd name="connsiteX12" fmla="*/ 537611 w 1413837"/>
                <a:gd name="connsiteY12" fmla="*/ 149277 h 2002566"/>
                <a:gd name="connsiteX13" fmla="*/ 827934 w 1413837"/>
                <a:gd name="connsiteY13" fmla="*/ 165180 h 2002566"/>
                <a:gd name="connsiteX14" fmla="*/ 827934 w 1413837"/>
                <a:gd name="connsiteY14" fmla="*/ 165180 h 2002566"/>
                <a:gd name="connsiteX15" fmla="*/ 974591 w 1413837"/>
                <a:gd name="connsiteY15" fmla="*/ 651663 h 2002566"/>
                <a:gd name="connsiteX16" fmla="*/ 1081190 w 1413837"/>
                <a:gd name="connsiteY16" fmla="*/ 1909035 h 2002566"/>
                <a:gd name="connsiteX17" fmla="*/ 1383292 w 1413837"/>
                <a:gd name="connsiteY17" fmla="*/ 1691292 h 2002566"/>
                <a:gd name="connsiteX18" fmla="*/ 1325538 w 1413837"/>
                <a:gd name="connsiteY18" fmla="*/ 1367010 h 2002566"/>
                <a:gd name="connsiteX19" fmla="*/ 1410375 w 1413837"/>
                <a:gd name="connsiteY19" fmla="*/ 734049 h 2002566"/>
                <a:gd name="connsiteX20" fmla="*/ 1152695 w 1413837"/>
                <a:gd name="connsiteY20" fmla="*/ 164821 h 2002566"/>
                <a:gd name="connsiteX21" fmla="*/ 945295 w 1413837"/>
                <a:gd name="connsiteY21" fmla="*/ 109280 h 20025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413837" h="2002566">
                  <a:moveTo>
                    <a:pt x="1002451" y="19361"/>
                  </a:moveTo>
                  <a:cubicBezTo>
                    <a:pt x="926104" y="-4016"/>
                    <a:pt x="446974" y="-14000"/>
                    <a:pt x="333320" y="32693"/>
                  </a:cubicBezTo>
                  <a:lnTo>
                    <a:pt x="402015" y="119324"/>
                  </a:lnTo>
                  <a:cubicBezTo>
                    <a:pt x="402015" y="119324"/>
                    <a:pt x="179429" y="132656"/>
                    <a:pt x="152824" y="322598"/>
                  </a:cubicBezTo>
                  <a:cubicBezTo>
                    <a:pt x="126219" y="512540"/>
                    <a:pt x="-469" y="780324"/>
                    <a:pt x="-469" y="780324"/>
                  </a:cubicBezTo>
                  <a:cubicBezTo>
                    <a:pt x="-469" y="780324"/>
                    <a:pt x="12804" y="998665"/>
                    <a:pt x="57823" y="1163795"/>
                  </a:cubicBezTo>
                  <a:cubicBezTo>
                    <a:pt x="102843" y="1328926"/>
                    <a:pt x="89510" y="1652133"/>
                    <a:pt x="89510" y="1652133"/>
                  </a:cubicBezTo>
                  <a:lnTo>
                    <a:pt x="35702" y="1705462"/>
                  </a:lnTo>
                  <a:cubicBezTo>
                    <a:pt x="68525" y="1724354"/>
                    <a:pt x="95489" y="1739541"/>
                    <a:pt x="135127" y="1801120"/>
                  </a:cubicBezTo>
                  <a:cubicBezTo>
                    <a:pt x="174766" y="1862701"/>
                    <a:pt x="284116" y="1969001"/>
                    <a:pt x="463953" y="2002302"/>
                  </a:cubicBezTo>
                  <a:cubicBezTo>
                    <a:pt x="463953" y="2002302"/>
                    <a:pt x="430593" y="1955668"/>
                    <a:pt x="428082" y="1920096"/>
                  </a:cubicBezTo>
                  <a:cubicBezTo>
                    <a:pt x="425571" y="1884523"/>
                    <a:pt x="464492" y="165479"/>
                    <a:pt x="464492" y="165479"/>
                  </a:cubicBezTo>
                  <a:lnTo>
                    <a:pt x="537611" y="149277"/>
                  </a:lnTo>
                  <a:lnTo>
                    <a:pt x="827934" y="165180"/>
                  </a:lnTo>
                  <a:lnTo>
                    <a:pt x="827934" y="165180"/>
                  </a:lnTo>
                  <a:cubicBezTo>
                    <a:pt x="881264" y="214086"/>
                    <a:pt x="938659" y="372102"/>
                    <a:pt x="974591" y="651663"/>
                  </a:cubicBezTo>
                  <a:cubicBezTo>
                    <a:pt x="1010523" y="931225"/>
                    <a:pt x="965683" y="1764591"/>
                    <a:pt x="1081190" y="1909035"/>
                  </a:cubicBezTo>
                  <a:cubicBezTo>
                    <a:pt x="1081190" y="1909035"/>
                    <a:pt x="1245544" y="1853493"/>
                    <a:pt x="1383292" y="1691292"/>
                  </a:cubicBezTo>
                  <a:cubicBezTo>
                    <a:pt x="1349991" y="1620206"/>
                    <a:pt x="1298873" y="1498062"/>
                    <a:pt x="1325538" y="1367010"/>
                  </a:cubicBezTo>
                  <a:cubicBezTo>
                    <a:pt x="1352203" y="1235958"/>
                    <a:pt x="1429447" y="909583"/>
                    <a:pt x="1410375" y="734049"/>
                  </a:cubicBezTo>
                  <a:cubicBezTo>
                    <a:pt x="1363981" y="306994"/>
                    <a:pt x="1152695" y="164821"/>
                    <a:pt x="1152695" y="164821"/>
                  </a:cubicBezTo>
                  <a:lnTo>
                    <a:pt x="945295" y="109280"/>
                  </a:lnTo>
                  <a:close/>
                </a:path>
              </a:pathLst>
            </a:custGeom>
            <a:solidFill>
              <a:srgbClr val="C90630"/>
            </a:solidFill>
            <a:ln w="5972" cap="flat">
              <a:noFill/>
              <a:prstDash val="solid"/>
              <a:miter/>
            </a:ln>
          </p:spPr>
          <p:txBody>
            <a:bodyPr rtlCol="0" anchor="ctr"/>
            <a:lstStyle/>
            <a:p>
              <a:endParaRPr lang="fr-FR"/>
            </a:p>
          </p:txBody>
        </p:sp>
        <p:sp>
          <p:nvSpPr>
            <p:cNvPr id="205" name="Graphique 2">
              <a:extLst>
                <a:ext uri="{FF2B5EF4-FFF2-40B4-BE49-F238E27FC236}">
                  <a16:creationId xmlns:a16="http://schemas.microsoft.com/office/drawing/2014/main" id="{C28EF5A8-6C2F-4BB7-B45E-1B3973B133D2}"/>
                </a:ext>
              </a:extLst>
            </p:cNvPr>
            <p:cNvSpPr/>
            <p:nvPr/>
          </p:nvSpPr>
          <p:spPr>
            <a:xfrm>
              <a:off x="4976331" y="5839011"/>
              <a:ext cx="52370" cy="230894"/>
            </a:xfrm>
            <a:custGeom>
              <a:avLst/>
              <a:gdLst>
                <a:gd name="connsiteX0" fmla="*/ 588 w 52370"/>
                <a:gd name="connsiteY0" fmla="*/ 16067 h 230894"/>
                <a:gd name="connsiteX1" fmla="*/ 28568 w 52370"/>
                <a:gd name="connsiteY1" fmla="*/ 119917 h 230894"/>
                <a:gd name="connsiteX2" fmla="*/ 45906 w 52370"/>
                <a:gd name="connsiteY2" fmla="*/ 227114 h 230894"/>
                <a:gd name="connsiteX3" fmla="*/ 51885 w 52370"/>
                <a:gd name="connsiteY3" fmla="*/ 226396 h 230894"/>
                <a:gd name="connsiteX4" fmla="*/ 43993 w 52370"/>
                <a:gd name="connsiteY4" fmla="*/ 117107 h 230894"/>
                <a:gd name="connsiteX5" fmla="*/ 20078 w 52370"/>
                <a:gd name="connsiteY5" fmla="*/ 9491 h 230894"/>
                <a:gd name="connsiteX6" fmla="*/ 588 w 52370"/>
                <a:gd name="connsiteY6" fmla="*/ 16067 h 230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2370" h="230894">
                  <a:moveTo>
                    <a:pt x="588" y="16067"/>
                  </a:moveTo>
                  <a:cubicBezTo>
                    <a:pt x="12079" y="50062"/>
                    <a:pt x="21423" y="84750"/>
                    <a:pt x="28568" y="119917"/>
                  </a:cubicBezTo>
                  <a:cubicBezTo>
                    <a:pt x="35862" y="155191"/>
                    <a:pt x="40525" y="191003"/>
                    <a:pt x="45906" y="227114"/>
                  </a:cubicBezTo>
                  <a:cubicBezTo>
                    <a:pt x="46683" y="232256"/>
                    <a:pt x="52243" y="231538"/>
                    <a:pt x="51885" y="226396"/>
                  </a:cubicBezTo>
                  <a:cubicBezTo>
                    <a:pt x="49373" y="190166"/>
                    <a:pt x="48477" y="153636"/>
                    <a:pt x="43993" y="117107"/>
                  </a:cubicBezTo>
                  <a:cubicBezTo>
                    <a:pt x="39957" y="80470"/>
                    <a:pt x="31940" y="44388"/>
                    <a:pt x="20078" y="9491"/>
                  </a:cubicBezTo>
                  <a:cubicBezTo>
                    <a:pt x="13681" y="-7608"/>
                    <a:pt x="-5092" y="-194"/>
                    <a:pt x="588" y="16067"/>
                  </a:cubicBezTo>
                  <a:close/>
                </a:path>
              </a:pathLst>
            </a:custGeom>
            <a:solidFill>
              <a:srgbClr val="AF0935"/>
            </a:solidFill>
            <a:ln w="5972" cap="flat">
              <a:noFill/>
              <a:prstDash val="solid"/>
              <a:miter/>
            </a:ln>
          </p:spPr>
          <p:txBody>
            <a:bodyPr rtlCol="0" anchor="ctr"/>
            <a:lstStyle/>
            <a:p>
              <a:endParaRPr lang="fr-FR"/>
            </a:p>
          </p:txBody>
        </p:sp>
        <p:sp>
          <p:nvSpPr>
            <p:cNvPr id="206" name="Graphique 2">
              <a:extLst>
                <a:ext uri="{FF2B5EF4-FFF2-40B4-BE49-F238E27FC236}">
                  <a16:creationId xmlns:a16="http://schemas.microsoft.com/office/drawing/2014/main" id="{8807E2E5-D7B0-450D-92B9-ABE0219B0FB4}"/>
                </a:ext>
              </a:extLst>
            </p:cNvPr>
            <p:cNvSpPr/>
            <p:nvPr/>
          </p:nvSpPr>
          <p:spPr>
            <a:xfrm>
              <a:off x="3462830" y="3276066"/>
              <a:ext cx="1078712" cy="1357896"/>
            </a:xfrm>
            <a:custGeom>
              <a:avLst/>
              <a:gdLst>
                <a:gd name="connsiteX0" fmla="*/ 1078244 w 1078712"/>
                <a:gd name="connsiteY0" fmla="*/ 39218 h 1357896"/>
                <a:gd name="connsiteX1" fmla="*/ 55594 w 1078712"/>
                <a:gd name="connsiteY1" fmla="*/ 1357632 h 1357896"/>
                <a:gd name="connsiteX2" fmla="*/ 1078244 w 1078712"/>
                <a:gd name="connsiteY2" fmla="*/ 39218 h 1357896"/>
              </a:gdLst>
              <a:ahLst/>
              <a:cxnLst>
                <a:cxn ang="0">
                  <a:pos x="connsiteX0" y="connsiteY0"/>
                </a:cxn>
                <a:cxn ang="0">
                  <a:pos x="connsiteX1" y="connsiteY1"/>
                </a:cxn>
                <a:cxn ang="0">
                  <a:pos x="connsiteX2" y="connsiteY2"/>
                </a:cxn>
              </a:cxnLst>
              <a:rect l="l" t="t" r="r" b="b"/>
              <a:pathLst>
                <a:path w="1078712" h="1357896">
                  <a:moveTo>
                    <a:pt x="1078244" y="39218"/>
                  </a:moveTo>
                  <a:cubicBezTo>
                    <a:pt x="1074896" y="133622"/>
                    <a:pt x="991075" y="773398"/>
                    <a:pt x="55594" y="1357632"/>
                  </a:cubicBezTo>
                  <a:cubicBezTo>
                    <a:pt x="-77251" y="1209601"/>
                    <a:pt x="-58000" y="-257383"/>
                    <a:pt x="1078244" y="39218"/>
                  </a:cubicBezTo>
                  <a:close/>
                </a:path>
              </a:pathLst>
            </a:custGeom>
            <a:solidFill>
              <a:srgbClr val="313759"/>
            </a:solidFill>
            <a:ln w="5972" cap="flat">
              <a:noFill/>
              <a:prstDash val="solid"/>
              <a:miter/>
            </a:ln>
          </p:spPr>
          <p:txBody>
            <a:bodyPr rtlCol="0" anchor="ctr"/>
            <a:lstStyle/>
            <a:p>
              <a:endParaRPr lang="fr-FR"/>
            </a:p>
          </p:txBody>
        </p:sp>
        <p:sp>
          <p:nvSpPr>
            <p:cNvPr id="207" name="Graphique 2">
              <a:extLst>
                <a:ext uri="{FF2B5EF4-FFF2-40B4-BE49-F238E27FC236}">
                  <a16:creationId xmlns:a16="http://schemas.microsoft.com/office/drawing/2014/main" id="{7BFBD513-BF38-4D96-9030-975230CD4480}"/>
                </a:ext>
              </a:extLst>
            </p:cNvPr>
            <p:cNvSpPr/>
            <p:nvPr/>
          </p:nvSpPr>
          <p:spPr>
            <a:xfrm>
              <a:off x="4541543" y="3315549"/>
              <a:ext cx="541427" cy="856323"/>
            </a:xfrm>
            <a:custGeom>
              <a:avLst/>
              <a:gdLst>
                <a:gd name="connsiteX0" fmla="*/ -469 w 541427"/>
                <a:gd name="connsiteY0" fmla="*/ -264 h 856323"/>
                <a:gd name="connsiteX1" fmla="*/ 540959 w 541427"/>
                <a:gd name="connsiteY1" fmla="*/ 856059 h 856323"/>
                <a:gd name="connsiteX2" fmla="*/ -469 w 541427"/>
                <a:gd name="connsiteY2" fmla="*/ -264 h 856323"/>
              </a:gdLst>
              <a:ahLst/>
              <a:cxnLst>
                <a:cxn ang="0">
                  <a:pos x="connsiteX0" y="connsiteY0"/>
                </a:cxn>
                <a:cxn ang="0">
                  <a:pos x="connsiteX1" y="connsiteY1"/>
                </a:cxn>
                <a:cxn ang="0">
                  <a:pos x="connsiteX2" y="connsiteY2"/>
                </a:cxn>
              </a:cxnLst>
              <a:rect l="l" t="t" r="r" b="b"/>
              <a:pathLst>
                <a:path w="541427" h="856323">
                  <a:moveTo>
                    <a:pt x="-469" y="-264"/>
                  </a:moveTo>
                  <a:cubicBezTo>
                    <a:pt x="20636" y="151892"/>
                    <a:pt x="143796" y="665041"/>
                    <a:pt x="540959" y="856059"/>
                  </a:cubicBezTo>
                  <a:cubicBezTo>
                    <a:pt x="540421" y="742763"/>
                    <a:pt x="438245" y="105139"/>
                    <a:pt x="-469" y="-264"/>
                  </a:cubicBezTo>
                  <a:close/>
                </a:path>
              </a:pathLst>
            </a:custGeom>
            <a:solidFill>
              <a:srgbClr val="313759"/>
            </a:solidFill>
            <a:ln w="5972" cap="flat">
              <a:noFill/>
              <a:prstDash val="solid"/>
              <a:miter/>
            </a:ln>
          </p:spPr>
          <p:txBody>
            <a:bodyPr rtlCol="0" anchor="ctr"/>
            <a:lstStyle/>
            <a:p>
              <a:endParaRPr lang="fr-FR"/>
            </a:p>
          </p:txBody>
        </p:sp>
        <p:sp>
          <p:nvSpPr>
            <p:cNvPr id="208" name="Graphique 2">
              <a:extLst>
                <a:ext uri="{FF2B5EF4-FFF2-40B4-BE49-F238E27FC236}">
                  <a16:creationId xmlns:a16="http://schemas.microsoft.com/office/drawing/2014/main" id="{6DC29F4C-7F1F-4466-B7C3-FB62421327AA}"/>
                </a:ext>
              </a:extLst>
            </p:cNvPr>
            <p:cNvSpPr/>
            <p:nvPr/>
          </p:nvSpPr>
          <p:spPr>
            <a:xfrm>
              <a:off x="3464090" y="3789776"/>
              <a:ext cx="381059" cy="1426149"/>
            </a:xfrm>
            <a:custGeom>
              <a:avLst/>
              <a:gdLst>
                <a:gd name="connsiteX0" fmla="*/ 54335 w 381059"/>
                <a:gd name="connsiteY0" fmla="*/ -264 h 1426149"/>
                <a:gd name="connsiteX1" fmla="*/ 380591 w 381059"/>
                <a:gd name="connsiteY1" fmla="*/ 1425885 h 1426149"/>
                <a:gd name="connsiteX2" fmla="*/ 153999 w 381059"/>
                <a:gd name="connsiteY2" fmla="*/ 339981 h 1426149"/>
              </a:gdLst>
              <a:ahLst/>
              <a:cxnLst>
                <a:cxn ang="0">
                  <a:pos x="connsiteX0" y="connsiteY0"/>
                </a:cxn>
                <a:cxn ang="0">
                  <a:pos x="connsiteX1" y="connsiteY1"/>
                </a:cxn>
                <a:cxn ang="0">
                  <a:pos x="connsiteX2" y="connsiteY2"/>
                </a:cxn>
              </a:cxnLst>
              <a:rect l="l" t="t" r="r" b="b"/>
              <a:pathLst>
                <a:path w="381059" h="1426149">
                  <a:moveTo>
                    <a:pt x="54335" y="-264"/>
                  </a:moveTo>
                  <a:cubicBezTo>
                    <a:pt x="16251" y="90850"/>
                    <a:pt x="-150374" y="979398"/>
                    <a:pt x="380591" y="1425885"/>
                  </a:cubicBezTo>
                  <a:cubicBezTo>
                    <a:pt x="260599" y="1261531"/>
                    <a:pt x="65994" y="807512"/>
                    <a:pt x="153999" y="339981"/>
                  </a:cubicBezTo>
                </a:path>
              </a:pathLst>
            </a:custGeom>
            <a:solidFill>
              <a:srgbClr val="313759"/>
            </a:solidFill>
            <a:ln w="5972" cap="flat">
              <a:noFill/>
              <a:prstDash val="solid"/>
              <a:miter/>
            </a:ln>
          </p:spPr>
          <p:txBody>
            <a:bodyPr rtlCol="0" anchor="ctr"/>
            <a:lstStyle/>
            <a:p>
              <a:endParaRPr lang="fr-FR"/>
            </a:p>
          </p:txBody>
        </p:sp>
        <p:sp>
          <p:nvSpPr>
            <p:cNvPr id="209" name="Graphique 2">
              <a:extLst>
                <a:ext uri="{FF2B5EF4-FFF2-40B4-BE49-F238E27FC236}">
                  <a16:creationId xmlns:a16="http://schemas.microsoft.com/office/drawing/2014/main" id="{AB92F7F4-E845-42DC-BBCB-4FD142BD0C0F}"/>
                </a:ext>
              </a:extLst>
            </p:cNvPr>
            <p:cNvSpPr/>
            <p:nvPr/>
          </p:nvSpPr>
          <p:spPr>
            <a:xfrm>
              <a:off x="3462930" y="3815734"/>
              <a:ext cx="428254" cy="1468647"/>
            </a:xfrm>
            <a:custGeom>
              <a:avLst/>
              <a:gdLst>
                <a:gd name="connsiteX0" fmla="*/ 394066 w 428254"/>
                <a:gd name="connsiteY0" fmla="*/ 1421391 h 1468647"/>
                <a:gd name="connsiteX1" fmla="*/ 264449 w 428254"/>
                <a:gd name="connsiteY1" fmla="*/ 1182603 h 1468647"/>
                <a:gd name="connsiteX2" fmla="*/ 180748 w 428254"/>
                <a:gd name="connsiteY2" fmla="*/ 923608 h 1468647"/>
                <a:gd name="connsiteX3" fmla="*/ 144098 w 428254"/>
                <a:gd name="connsiteY3" fmla="*/ 654568 h 1468647"/>
                <a:gd name="connsiteX4" fmla="*/ 142783 w 428254"/>
                <a:gd name="connsiteY4" fmla="*/ 620609 h 1468647"/>
                <a:gd name="connsiteX5" fmla="*/ 142125 w 428254"/>
                <a:gd name="connsiteY5" fmla="*/ 603630 h 1468647"/>
                <a:gd name="connsiteX6" fmla="*/ 142544 w 428254"/>
                <a:gd name="connsiteY6" fmla="*/ 586650 h 1468647"/>
                <a:gd name="connsiteX7" fmla="*/ 144098 w 428254"/>
                <a:gd name="connsiteY7" fmla="*/ 518792 h 1468647"/>
                <a:gd name="connsiteX8" fmla="*/ 159284 w 428254"/>
                <a:gd name="connsiteY8" fmla="*/ 384034 h 1468647"/>
                <a:gd name="connsiteX9" fmla="*/ 154681 w 428254"/>
                <a:gd name="connsiteY9" fmla="*/ 383256 h 1468647"/>
                <a:gd name="connsiteX10" fmla="*/ 138658 w 428254"/>
                <a:gd name="connsiteY10" fmla="*/ 518673 h 1468647"/>
                <a:gd name="connsiteX11" fmla="*/ 136685 w 428254"/>
                <a:gd name="connsiteY11" fmla="*/ 586890 h 1468647"/>
                <a:gd name="connsiteX12" fmla="*/ 136147 w 428254"/>
                <a:gd name="connsiteY12" fmla="*/ 603988 h 1468647"/>
                <a:gd name="connsiteX13" fmla="*/ 136685 w 428254"/>
                <a:gd name="connsiteY13" fmla="*/ 621028 h 1468647"/>
                <a:gd name="connsiteX14" fmla="*/ 137821 w 428254"/>
                <a:gd name="connsiteY14" fmla="*/ 655166 h 1468647"/>
                <a:gd name="connsiteX15" fmla="*/ 173095 w 428254"/>
                <a:gd name="connsiteY15" fmla="*/ 925939 h 1468647"/>
                <a:gd name="connsiteX16" fmla="*/ 255541 w 428254"/>
                <a:gd name="connsiteY16" fmla="*/ 1186728 h 1468647"/>
                <a:gd name="connsiteX17" fmla="*/ 365130 w 428254"/>
                <a:gd name="connsiteY17" fmla="*/ 1399150 h 1468647"/>
                <a:gd name="connsiteX18" fmla="*/ 175187 w 428254"/>
                <a:gd name="connsiteY18" fmla="*/ 1155639 h 1468647"/>
                <a:gd name="connsiteX19" fmla="*/ 155099 w 428254"/>
                <a:gd name="connsiteY19" fmla="*/ 1117495 h 1468647"/>
                <a:gd name="connsiteX20" fmla="*/ 136326 w 428254"/>
                <a:gd name="connsiteY20" fmla="*/ 1078694 h 1468647"/>
                <a:gd name="connsiteX21" fmla="*/ 104101 w 428254"/>
                <a:gd name="connsiteY21" fmla="*/ 998640 h 1468647"/>
                <a:gd name="connsiteX22" fmla="*/ 77018 w 428254"/>
                <a:gd name="connsiteY22" fmla="*/ 916792 h 1468647"/>
                <a:gd name="connsiteX23" fmla="*/ 65778 w 428254"/>
                <a:gd name="connsiteY23" fmla="*/ 874941 h 1468647"/>
                <a:gd name="connsiteX24" fmla="*/ 55674 w 428254"/>
                <a:gd name="connsiteY24" fmla="*/ 833091 h 1468647"/>
                <a:gd name="connsiteX25" fmla="*/ 27216 w 428254"/>
                <a:gd name="connsiteY25" fmla="*/ 663177 h 1468647"/>
                <a:gd name="connsiteX26" fmla="*/ 15677 w 428254"/>
                <a:gd name="connsiteY26" fmla="*/ 490992 h 1468647"/>
                <a:gd name="connsiteX27" fmla="*/ 37618 w 428254"/>
                <a:gd name="connsiteY27" fmla="*/ 146920 h 1468647"/>
                <a:gd name="connsiteX28" fmla="*/ 56511 w 428254"/>
                <a:gd name="connsiteY28" fmla="*/ 36913 h 1468647"/>
                <a:gd name="connsiteX29" fmla="*/ 62131 w 428254"/>
                <a:gd name="connsiteY29" fmla="*/ -215 h 1468647"/>
                <a:gd name="connsiteX30" fmla="*/ 45929 w 428254"/>
                <a:gd name="connsiteY30" fmla="*/ 34162 h 1468647"/>
                <a:gd name="connsiteX31" fmla="*/ 22014 w 428254"/>
                <a:gd name="connsiteY31" fmla="*/ 144529 h 1468647"/>
                <a:gd name="connsiteX32" fmla="*/ 73 w 428254"/>
                <a:gd name="connsiteY32" fmla="*/ 490872 h 1468647"/>
                <a:gd name="connsiteX33" fmla="*/ 12030 w 428254"/>
                <a:gd name="connsiteY33" fmla="*/ 664253 h 1468647"/>
                <a:gd name="connsiteX34" fmla="*/ 41385 w 428254"/>
                <a:gd name="connsiteY34" fmla="*/ 836020 h 1468647"/>
                <a:gd name="connsiteX35" fmla="*/ 63267 w 428254"/>
                <a:gd name="connsiteY35" fmla="*/ 920439 h 1468647"/>
                <a:gd name="connsiteX36" fmla="*/ 91008 w 428254"/>
                <a:gd name="connsiteY36" fmla="*/ 1003184 h 1468647"/>
                <a:gd name="connsiteX37" fmla="*/ 123950 w 428254"/>
                <a:gd name="connsiteY37" fmla="*/ 1084075 h 1468647"/>
                <a:gd name="connsiteX38" fmla="*/ 143201 w 428254"/>
                <a:gd name="connsiteY38" fmla="*/ 1123295 h 1468647"/>
                <a:gd name="connsiteX39" fmla="*/ 153007 w 428254"/>
                <a:gd name="connsiteY39" fmla="*/ 1142845 h 1468647"/>
                <a:gd name="connsiteX40" fmla="*/ 163709 w 428254"/>
                <a:gd name="connsiteY40" fmla="*/ 1161857 h 1468647"/>
                <a:gd name="connsiteX41" fmla="*/ 384022 w 428254"/>
                <a:gd name="connsiteY41" fmla="*/ 1431076 h 1468647"/>
                <a:gd name="connsiteX42" fmla="*/ 427786 w 428254"/>
                <a:gd name="connsiteY42" fmla="*/ 1468383 h 1468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428254" h="1468647">
                  <a:moveTo>
                    <a:pt x="394066" y="1421391"/>
                  </a:moveTo>
                  <a:cubicBezTo>
                    <a:pt x="342153" y="1346837"/>
                    <a:pt x="298683" y="1266753"/>
                    <a:pt x="264449" y="1182603"/>
                  </a:cubicBezTo>
                  <a:cubicBezTo>
                    <a:pt x="229426" y="1098734"/>
                    <a:pt x="201428" y="1012110"/>
                    <a:pt x="180748" y="923608"/>
                  </a:cubicBezTo>
                  <a:cubicBezTo>
                    <a:pt x="160450" y="835213"/>
                    <a:pt x="148182" y="745168"/>
                    <a:pt x="144098" y="654568"/>
                  </a:cubicBezTo>
                  <a:lnTo>
                    <a:pt x="142783" y="620609"/>
                  </a:lnTo>
                  <a:lnTo>
                    <a:pt x="142125" y="603630"/>
                  </a:lnTo>
                  <a:lnTo>
                    <a:pt x="142544" y="586650"/>
                  </a:lnTo>
                  <a:lnTo>
                    <a:pt x="144098" y="518792"/>
                  </a:lnTo>
                  <a:cubicBezTo>
                    <a:pt x="148283" y="473714"/>
                    <a:pt x="150854" y="428455"/>
                    <a:pt x="159284" y="384034"/>
                  </a:cubicBezTo>
                  <a:cubicBezTo>
                    <a:pt x="168491" y="326280"/>
                    <a:pt x="164246" y="325383"/>
                    <a:pt x="154681" y="383256"/>
                  </a:cubicBezTo>
                  <a:cubicBezTo>
                    <a:pt x="145952" y="427917"/>
                    <a:pt x="143082" y="473415"/>
                    <a:pt x="138658" y="518673"/>
                  </a:cubicBezTo>
                  <a:lnTo>
                    <a:pt x="136685" y="586890"/>
                  </a:lnTo>
                  <a:lnTo>
                    <a:pt x="136147" y="603988"/>
                  </a:lnTo>
                  <a:lnTo>
                    <a:pt x="136685" y="621028"/>
                  </a:lnTo>
                  <a:lnTo>
                    <a:pt x="137821" y="655166"/>
                  </a:lnTo>
                  <a:cubicBezTo>
                    <a:pt x="141432" y="746299"/>
                    <a:pt x="153240" y="836923"/>
                    <a:pt x="173095" y="925939"/>
                  </a:cubicBezTo>
                  <a:cubicBezTo>
                    <a:pt x="193279" y="1015009"/>
                    <a:pt x="220858" y="1102244"/>
                    <a:pt x="255541" y="1186728"/>
                  </a:cubicBezTo>
                  <a:cubicBezTo>
                    <a:pt x="285338" y="1260810"/>
                    <a:pt x="322029" y="1331932"/>
                    <a:pt x="365130" y="1399150"/>
                  </a:cubicBezTo>
                  <a:cubicBezTo>
                    <a:pt x="288985" y="1328859"/>
                    <a:pt x="224828" y="1246605"/>
                    <a:pt x="175187" y="1155639"/>
                  </a:cubicBezTo>
                  <a:cubicBezTo>
                    <a:pt x="168133" y="1143084"/>
                    <a:pt x="161078" y="1130589"/>
                    <a:pt x="155099" y="1117495"/>
                  </a:cubicBezTo>
                  <a:lnTo>
                    <a:pt x="136326" y="1078694"/>
                  </a:lnTo>
                  <a:cubicBezTo>
                    <a:pt x="125325" y="1052089"/>
                    <a:pt x="113368" y="1025902"/>
                    <a:pt x="104101" y="998640"/>
                  </a:cubicBezTo>
                  <a:cubicBezTo>
                    <a:pt x="93698" y="971855"/>
                    <a:pt x="85627" y="944174"/>
                    <a:pt x="77018" y="916792"/>
                  </a:cubicBezTo>
                  <a:cubicBezTo>
                    <a:pt x="73012" y="902921"/>
                    <a:pt x="69545" y="888991"/>
                    <a:pt x="65778" y="874941"/>
                  </a:cubicBezTo>
                  <a:cubicBezTo>
                    <a:pt x="62011" y="860892"/>
                    <a:pt x="58723" y="847021"/>
                    <a:pt x="55674" y="833091"/>
                  </a:cubicBezTo>
                  <a:cubicBezTo>
                    <a:pt x="42975" y="777035"/>
                    <a:pt x="33475" y="720309"/>
                    <a:pt x="27216" y="663177"/>
                  </a:cubicBezTo>
                  <a:cubicBezTo>
                    <a:pt x="20520" y="606021"/>
                    <a:pt x="16753" y="548507"/>
                    <a:pt x="15677" y="490992"/>
                  </a:cubicBezTo>
                  <a:cubicBezTo>
                    <a:pt x="13195" y="375885"/>
                    <a:pt x="20537" y="260777"/>
                    <a:pt x="37618" y="146920"/>
                  </a:cubicBezTo>
                  <a:cubicBezTo>
                    <a:pt x="45092" y="97835"/>
                    <a:pt x="51908" y="61246"/>
                    <a:pt x="56511" y="36913"/>
                  </a:cubicBezTo>
                  <a:cubicBezTo>
                    <a:pt x="61115" y="12580"/>
                    <a:pt x="64044" y="682"/>
                    <a:pt x="62131" y="-215"/>
                  </a:cubicBezTo>
                  <a:cubicBezTo>
                    <a:pt x="60218" y="-1111"/>
                    <a:pt x="53462" y="10128"/>
                    <a:pt x="45929" y="34162"/>
                  </a:cubicBezTo>
                  <a:cubicBezTo>
                    <a:pt x="35197" y="70297"/>
                    <a:pt x="27204" y="107192"/>
                    <a:pt x="22014" y="144529"/>
                  </a:cubicBezTo>
                  <a:cubicBezTo>
                    <a:pt x="4724" y="259128"/>
                    <a:pt x="-2618" y="375006"/>
                    <a:pt x="73" y="490872"/>
                  </a:cubicBezTo>
                  <a:cubicBezTo>
                    <a:pt x="1227" y="548865"/>
                    <a:pt x="5214" y="606661"/>
                    <a:pt x="12030" y="664253"/>
                  </a:cubicBezTo>
                  <a:cubicBezTo>
                    <a:pt x="18523" y="722025"/>
                    <a:pt x="28322" y="779372"/>
                    <a:pt x="41385" y="836020"/>
                  </a:cubicBezTo>
                  <a:cubicBezTo>
                    <a:pt x="47364" y="864479"/>
                    <a:pt x="55674" y="892399"/>
                    <a:pt x="63267" y="920439"/>
                  </a:cubicBezTo>
                  <a:cubicBezTo>
                    <a:pt x="72115" y="948180"/>
                    <a:pt x="80366" y="976100"/>
                    <a:pt x="91008" y="1003184"/>
                  </a:cubicBezTo>
                  <a:cubicBezTo>
                    <a:pt x="100454" y="1030745"/>
                    <a:pt x="112710" y="1056991"/>
                    <a:pt x="123950" y="1084075"/>
                  </a:cubicBezTo>
                  <a:lnTo>
                    <a:pt x="143201" y="1123295"/>
                  </a:lnTo>
                  <a:cubicBezTo>
                    <a:pt x="146490" y="1129811"/>
                    <a:pt x="149180" y="1136448"/>
                    <a:pt x="153007" y="1142845"/>
                  </a:cubicBezTo>
                  <a:lnTo>
                    <a:pt x="163709" y="1161857"/>
                  </a:lnTo>
                  <a:cubicBezTo>
                    <a:pt x="220249" y="1264188"/>
                    <a:pt x="294898" y="1355410"/>
                    <a:pt x="384022" y="1431076"/>
                  </a:cubicBezTo>
                  <a:lnTo>
                    <a:pt x="427786" y="1468383"/>
                  </a:lnTo>
                  <a:close/>
                </a:path>
              </a:pathLst>
            </a:custGeom>
            <a:solidFill>
              <a:srgbClr val="242B47"/>
            </a:solidFill>
            <a:ln w="5972" cap="flat">
              <a:noFill/>
              <a:prstDash val="solid"/>
              <a:miter/>
            </a:ln>
          </p:spPr>
          <p:txBody>
            <a:bodyPr rtlCol="0" anchor="ctr"/>
            <a:lstStyle/>
            <a:p>
              <a:endParaRPr lang="fr-FR"/>
            </a:p>
          </p:txBody>
        </p:sp>
        <p:sp>
          <p:nvSpPr>
            <p:cNvPr id="210" name="Graphique 2">
              <a:extLst>
                <a:ext uri="{FF2B5EF4-FFF2-40B4-BE49-F238E27FC236}">
                  <a16:creationId xmlns:a16="http://schemas.microsoft.com/office/drawing/2014/main" id="{E0D9B377-99FD-4625-B0B1-83E6A9FDA2C7}"/>
                </a:ext>
              </a:extLst>
            </p:cNvPr>
            <p:cNvSpPr/>
            <p:nvPr/>
          </p:nvSpPr>
          <p:spPr>
            <a:xfrm>
              <a:off x="4156159" y="5215925"/>
              <a:ext cx="317646" cy="362325"/>
            </a:xfrm>
            <a:custGeom>
              <a:avLst/>
              <a:gdLst>
                <a:gd name="connsiteX0" fmla="*/ -469 w 317646"/>
                <a:gd name="connsiteY0" fmla="*/ 59761 h 362325"/>
                <a:gd name="connsiteX1" fmla="*/ -469 w 317646"/>
                <a:gd name="connsiteY1" fmla="*/ 308533 h 362325"/>
                <a:gd name="connsiteX2" fmla="*/ 281604 w 317646"/>
                <a:gd name="connsiteY2" fmla="*/ 317442 h 362325"/>
                <a:gd name="connsiteX3" fmla="*/ 317177 w 317646"/>
                <a:gd name="connsiteY3" fmla="*/ -264 h 362325"/>
              </a:gdLst>
              <a:ahLst/>
              <a:cxnLst>
                <a:cxn ang="0">
                  <a:pos x="connsiteX0" y="connsiteY0"/>
                </a:cxn>
                <a:cxn ang="0">
                  <a:pos x="connsiteX1" y="connsiteY1"/>
                </a:cxn>
                <a:cxn ang="0">
                  <a:pos x="connsiteX2" y="connsiteY2"/>
                </a:cxn>
                <a:cxn ang="0">
                  <a:pos x="connsiteX3" y="connsiteY3"/>
                </a:cxn>
              </a:cxnLst>
              <a:rect l="l" t="t" r="r" b="b"/>
              <a:pathLst>
                <a:path w="317646" h="362325">
                  <a:moveTo>
                    <a:pt x="-469" y="59761"/>
                  </a:moveTo>
                  <a:lnTo>
                    <a:pt x="-469" y="308533"/>
                  </a:lnTo>
                  <a:cubicBezTo>
                    <a:pt x="61709" y="328502"/>
                    <a:pt x="157248" y="412921"/>
                    <a:pt x="281604" y="317442"/>
                  </a:cubicBezTo>
                  <a:lnTo>
                    <a:pt x="317177" y="-264"/>
                  </a:lnTo>
                  <a:close/>
                </a:path>
              </a:pathLst>
            </a:custGeom>
            <a:solidFill>
              <a:srgbClr val="D19D82"/>
            </a:solidFill>
            <a:ln w="5972" cap="flat">
              <a:noFill/>
              <a:prstDash val="solid"/>
              <a:miter/>
            </a:ln>
          </p:spPr>
          <p:txBody>
            <a:bodyPr rtlCol="0" anchor="ctr"/>
            <a:lstStyle/>
            <a:p>
              <a:endParaRPr lang="fr-FR"/>
            </a:p>
          </p:txBody>
        </p:sp>
        <p:sp>
          <p:nvSpPr>
            <p:cNvPr id="211" name="Graphique 2">
              <a:extLst>
                <a:ext uri="{FF2B5EF4-FFF2-40B4-BE49-F238E27FC236}">
                  <a16:creationId xmlns:a16="http://schemas.microsoft.com/office/drawing/2014/main" id="{C05F5431-0093-474C-9B33-665D99F28C98}"/>
                </a:ext>
              </a:extLst>
            </p:cNvPr>
            <p:cNvSpPr/>
            <p:nvPr/>
          </p:nvSpPr>
          <p:spPr>
            <a:xfrm>
              <a:off x="4643944" y="4407917"/>
              <a:ext cx="238739" cy="72879"/>
            </a:xfrm>
            <a:custGeom>
              <a:avLst/>
              <a:gdLst>
                <a:gd name="connsiteX0" fmla="*/ 5104 w 238739"/>
                <a:gd name="connsiteY0" fmla="*/ 49710 h 72879"/>
                <a:gd name="connsiteX1" fmla="*/ 59809 w 238739"/>
                <a:gd name="connsiteY1" fmla="*/ 8756 h 72879"/>
                <a:gd name="connsiteX2" fmla="*/ 133287 w 238739"/>
                <a:gd name="connsiteY2" fmla="*/ 2777 h 72879"/>
                <a:gd name="connsiteX3" fmla="*/ 167724 w 238739"/>
                <a:gd name="connsiteY3" fmla="*/ 18202 h 72879"/>
                <a:gd name="connsiteX4" fmla="*/ 193672 w 238739"/>
                <a:gd name="connsiteY4" fmla="*/ 43492 h 72879"/>
                <a:gd name="connsiteX5" fmla="*/ 197617 w 238739"/>
                <a:gd name="connsiteY5" fmla="*/ 49471 h 72879"/>
                <a:gd name="connsiteX6" fmla="*/ 207243 w 238739"/>
                <a:gd name="connsiteY6" fmla="*/ 46063 h 72879"/>
                <a:gd name="connsiteX7" fmla="*/ 219679 w 238739"/>
                <a:gd name="connsiteY7" fmla="*/ 40921 h 72879"/>
                <a:gd name="connsiteX8" fmla="*/ 220456 w 238739"/>
                <a:gd name="connsiteY8" fmla="*/ 41639 h 72879"/>
                <a:gd name="connsiteX9" fmla="*/ 201862 w 238739"/>
                <a:gd name="connsiteY9" fmla="*/ 56107 h 72879"/>
                <a:gd name="connsiteX10" fmla="*/ 203177 w 238739"/>
                <a:gd name="connsiteY10" fmla="*/ 58199 h 72879"/>
                <a:gd name="connsiteX11" fmla="*/ 205569 w 238739"/>
                <a:gd name="connsiteY11" fmla="*/ 63221 h 72879"/>
                <a:gd name="connsiteX12" fmla="*/ 206227 w 238739"/>
                <a:gd name="connsiteY12" fmla="*/ 64537 h 72879"/>
                <a:gd name="connsiteX13" fmla="*/ 207422 w 238739"/>
                <a:gd name="connsiteY13" fmla="*/ 64537 h 72879"/>
                <a:gd name="connsiteX14" fmla="*/ 209933 w 238739"/>
                <a:gd name="connsiteY14" fmla="*/ 63999 h 72879"/>
                <a:gd name="connsiteX15" fmla="*/ 222549 w 238739"/>
                <a:gd name="connsiteY15" fmla="*/ 58737 h 72879"/>
                <a:gd name="connsiteX16" fmla="*/ 234506 w 238739"/>
                <a:gd name="connsiteY16" fmla="*/ 50248 h 72879"/>
                <a:gd name="connsiteX17" fmla="*/ 237674 w 238739"/>
                <a:gd name="connsiteY17" fmla="*/ 48335 h 72879"/>
                <a:gd name="connsiteX18" fmla="*/ 236957 w 238739"/>
                <a:gd name="connsiteY18" fmla="*/ 52340 h 72879"/>
                <a:gd name="connsiteX19" fmla="*/ 224581 w 238739"/>
                <a:gd name="connsiteY19" fmla="*/ 62923 h 72879"/>
                <a:gd name="connsiteX20" fmla="*/ 209336 w 238739"/>
                <a:gd name="connsiteY20" fmla="*/ 71113 h 72879"/>
                <a:gd name="connsiteX21" fmla="*/ 196063 w 238739"/>
                <a:gd name="connsiteY21" fmla="*/ 62743 h 72879"/>
                <a:gd name="connsiteX22" fmla="*/ 185780 w 238739"/>
                <a:gd name="connsiteY22" fmla="*/ 50786 h 72879"/>
                <a:gd name="connsiteX23" fmla="*/ 133048 w 238739"/>
                <a:gd name="connsiteY23" fmla="*/ 22267 h 72879"/>
                <a:gd name="connsiteX24" fmla="*/ 74397 w 238739"/>
                <a:gd name="connsiteY24" fmla="*/ 29143 h 72879"/>
                <a:gd name="connsiteX25" fmla="*/ 24894 w 238739"/>
                <a:gd name="connsiteY25" fmla="*/ 59873 h 72879"/>
                <a:gd name="connsiteX26" fmla="*/ 3968 w 238739"/>
                <a:gd name="connsiteY26" fmla="*/ 71831 h 72879"/>
                <a:gd name="connsiteX27" fmla="*/ -456 w 238739"/>
                <a:gd name="connsiteY27" fmla="*/ 65194 h 72879"/>
                <a:gd name="connsiteX28" fmla="*/ 5104 w 238739"/>
                <a:gd name="connsiteY28" fmla="*/ 49710 h 72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38739" h="72879">
                  <a:moveTo>
                    <a:pt x="5104" y="49710"/>
                  </a:moveTo>
                  <a:cubicBezTo>
                    <a:pt x="19017" y="31074"/>
                    <a:pt x="38011" y="16857"/>
                    <a:pt x="59809" y="8756"/>
                  </a:cubicBezTo>
                  <a:cubicBezTo>
                    <a:pt x="83120" y="-690"/>
                    <a:pt x="108757" y="-2777"/>
                    <a:pt x="133287" y="2777"/>
                  </a:cubicBezTo>
                  <a:cubicBezTo>
                    <a:pt x="145615" y="5755"/>
                    <a:pt x="157291" y="10986"/>
                    <a:pt x="167724" y="18202"/>
                  </a:cubicBezTo>
                  <a:cubicBezTo>
                    <a:pt x="177673" y="25191"/>
                    <a:pt x="186431" y="33729"/>
                    <a:pt x="193672" y="43492"/>
                  </a:cubicBezTo>
                  <a:cubicBezTo>
                    <a:pt x="195106" y="45285"/>
                    <a:pt x="196362" y="47259"/>
                    <a:pt x="197617" y="49471"/>
                  </a:cubicBezTo>
                  <a:cubicBezTo>
                    <a:pt x="200672" y="47946"/>
                    <a:pt x="203907" y="46804"/>
                    <a:pt x="207243" y="46063"/>
                  </a:cubicBezTo>
                  <a:cubicBezTo>
                    <a:pt x="211709" y="45261"/>
                    <a:pt x="215948" y="43504"/>
                    <a:pt x="219679" y="40921"/>
                  </a:cubicBezTo>
                  <a:cubicBezTo>
                    <a:pt x="220097" y="40921"/>
                    <a:pt x="220815" y="41220"/>
                    <a:pt x="220456" y="41639"/>
                  </a:cubicBezTo>
                  <a:cubicBezTo>
                    <a:pt x="215703" y="48077"/>
                    <a:pt x="209270" y="53082"/>
                    <a:pt x="201862" y="56107"/>
                  </a:cubicBezTo>
                  <a:lnTo>
                    <a:pt x="203177" y="58199"/>
                  </a:lnTo>
                  <a:lnTo>
                    <a:pt x="205569" y="63221"/>
                  </a:lnTo>
                  <a:lnTo>
                    <a:pt x="206227" y="64537"/>
                  </a:lnTo>
                  <a:cubicBezTo>
                    <a:pt x="206227" y="64955"/>
                    <a:pt x="207004" y="64537"/>
                    <a:pt x="207422" y="64537"/>
                  </a:cubicBezTo>
                  <a:cubicBezTo>
                    <a:pt x="208272" y="64411"/>
                    <a:pt x="209108" y="64232"/>
                    <a:pt x="209933" y="63999"/>
                  </a:cubicBezTo>
                  <a:cubicBezTo>
                    <a:pt x="214328" y="62743"/>
                    <a:pt x="218567" y="60979"/>
                    <a:pt x="222549" y="58737"/>
                  </a:cubicBezTo>
                  <a:cubicBezTo>
                    <a:pt x="226901" y="56466"/>
                    <a:pt x="230925" y="53608"/>
                    <a:pt x="234506" y="50248"/>
                  </a:cubicBezTo>
                  <a:cubicBezTo>
                    <a:pt x="236001" y="48633"/>
                    <a:pt x="236837" y="48155"/>
                    <a:pt x="237674" y="48335"/>
                  </a:cubicBezTo>
                  <a:cubicBezTo>
                    <a:pt x="238512" y="48514"/>
                    <a:pt x="238631" y="50188"/>
                    <a:pt x="236957" y="52340"/>
                  </a:cubicBezTo>
                  <a:cubicBezTo>
                    <a:pt x="233352" y="56430"/>
                    <a:pt x="229185" y="59993"/>
                    <a:pt x="224581" y="62923"/>
                  </a:cubicBezTo>
                  <a:cubicBezTo>
                    <a:pt x="219858" y="66276"/>
                    <a:pt x="214734" y="69027"/>
                    <a:pt x="209336" y="71113"/>
                  </a:cubicBezTo>
                  <a:cubicBezTo>
                    <a:pt x="202161" y="76195"/>
                    <a:pt x="200069" y="67107"/>
                    <a:pt x="196063" y="62743"/>
                  </a:cubicBezTo>
                  <a:cubicBezTo>
                    <a:pt x="192847" y="58582"/>
                    <a:pt x="189409" y="54594"/>
                    <a:pt x="185780" y="50786"/>
                  </a:cubicBezTo>
                  <a:cubicBezTo>
                    <a:pt x="171802" y="35761"/>
                    <a:pt x="153274" y="25741"/>
                    <a:pt x="133048" y="22267"/>
                  </a:cubicBezTo>
                  <a:cubicBezTo>
                    <a:pt x="113234" y="19410"/>
                    <a:pt x="93015" y="21783"/>
                    <a:pt x="74397" y="29143"/>
                  </a:cubicBezTo>
                  <a:cubicBezTo>
                    <a:pt x="56007" y="35977"/>
                    <a:pt x="39177" y="46427"/>
                    <a:pt x="24894" y="59873"/>
                  </a:cubicBezTo>
                  <a:cubicBezTo>
                    <a:pt x="15208" y="69260"/>
                    <a:pt x="9110" y="72967"/>
                    <a:pt x="3968" y="71831"/>
                  </a:cubicBezTo>
                  <a:cubicBezTo>
                    <a:pt x="1165" y="70868"/>
                    <a:pt x="-641" y="68148"/>
                    <a:pt x="-456" y="65194"/>
                  </a:cubicBezTo>
                  <a:cubicBezTo>
                    <a:pt x="-342" y="59562"/>
                    <a:pt x="1613" y="54128"/>
                    <a:pt x="5104" y="49710"/>
                  </a:cubicBezTo>
                  <a:close/>
                </a:path>
              </a:pathLst>
            </a:custGeom>
            <a:solidFill>
              <a:srgbClr val="313759"/>
            </a:solidFill>
            <a:ln w="5972" cap="flat">
              <a:noFill/>
              <a:prstDash val="solid"/>
              <a:miter/>
            </a:ln>
          </p:spPr>
          <p:txBody>
            <a:bodyPr rtlCol="0" anchor="ctr"/>
            <a:lstStyle/>
            <a:p>
              <a:endParaRPr lang="fr-FR"/>
            </a:p>
          </p:txBody>
        </p:sp>
        <p:sp>
          <p:nvSpPr>
            <p:cNvPr id="212" name="Graphique 2">
              <a:extLst>
                <a:ext uri="{FF2B5EF4-FFF2-40B4-BE49-F238E27FC236}">
                  <a16:creationId xmlns:a16="http://schemas.microsoft.com/office/drawing/2014/main" id="{E5CF2697-4454-41E5-8CDA-F6A52B1636BC}"/>
                </a:ext>
              </a:extLst>
            </p:cNvPr>
            <p:cNvSpPr/>
            <p:nvPr/>
          </p:nvSpPr>
          <p:spPr>
            <a:xfrm>
              <a:off x="3946787" y="4417860"/>
              <a:ext cx="238667" cy="72598"/>
            </a:xfrm>
            <a:custGeom>
              <a:avLst/>
              <a:gdLst>
                <a:gd name="connsiteX0" fmla="*/ 232698 w 238667"/>
                <a:gd name="connsiteY0" fmla="*/ 49751 h 72598"/>
                <a:gd name="connsiteX1" fmla="*/ 177993 w 238667"/>
                <a:gd name="connsiteY1" fmla="*/ 8798 h 72598"/>
                <a:gd name="connsiteX2" fmla="*/ 104516 w 238667"/>
                <a:gd name="connsiteY2" fmla="*/ 2819 h 72598"/>
                <a:gd name="connsiteX3" fmla="*/ 70079 w 238667"/>
                <a:gd name="connsiteY3" fmla="*/ 18184 h 72598"/>
                <a:gd name="connsiteX4" fmla="*/ 44132 w 238667"/>
                <a:gd name="connsiteY4" fmla="*/ 43534 h 72598"/>
                <a:gd name="connsiteX5" fmla="*/ 40185 w 238667"/>
                <a:gd name="connsiteY5" fmla="*/ 49154 h 72598"/>
                <a:gd name="connsiteX6" fmla="*/ 30560 w 238667"/>
                <a:gd name="connsiteY6" fmla="*/ 45746 h 72598"/>
                <a:gd name="connsiteX7" fmla="*/ 18124 w 238667"/>
                <a:gd name="connsiteY7" fmla="*/ 40664 h 72598"/>
                <a:gd name="connsiteX8" fmla="*/ 17347 w 238667"/>
                <a:gd name="connsiteY8" fmla="*/ 41381 h 72598"/>
                <a:gd name="connsiteX9" fmla="*/ 35941 w 238667"/>
                <a:gd name="connsiteY9" fmla="*/ 55850 h 72598"/>
                <a:gd name="connsiteX10" fmla="*/ 34625 w 238667"/>
                <a:gd name="connsiteY10" fmla="*/ 57882 h 72598"/>
                <a:gd name="connsiteX11" fmla="*/ 32234 w 238667"/>
                <a:gd name="connsiteY11" fmla="*/ 62904 h 72598"/>
                <a:gd name="connsiteX12" fmla="*/ 31576 w 238667"/>
                <a:gd name="connsiteY12" fmla="*/ 64220 h 72598"/>
                <a:gd name="connsiteX13" fmla="*/ 30440 w 238667"/>
                <a:gd name="connsiteY13" fmla="*/ 64220 h 72598"/>
                <a:gd name="connsiteX14" fmla="*/ 27869 w 238667"/>
                <a:gd name="connsiteY14" fmla="*/ 63742 h 72598"/>
                <a:gd name="connsiteX15" fmla="*/ 15254 w 238667"/>
                <a:gd name="connsiteY15" fmla="*/ 58420 h 72598"/>
                <a:gd name="connsiteX16" fmla="*/ 3297 w 238667"/>
                <a:gd name="connsiteY16" fmla="*/ 49931 h 72598"/>
                <a:gd name="connsiteX17" fmla="*/ 128 w 238667"/>
                <a:gd name="connsiteY17" fmla="*/ 48077 h 72598"/>
                <a:gd name="connsiteX18" fmla="*/ 786 w 238667"/>
                <a:gd name="connsiteY18" fmla="*/ 52023 h 72598"/>
                <a:gd name="connsiteX19" fmla="*/ 13162 w 238667"/>
                <a:gd name="connsiteY19" fmla="*/ 62665 h 72598"/>
                <a:gd name="connsiteX20" fmla="*/ 28408 w 238667"/>
                <a:gd name="connsiteY20" fmla="*/ 70856 h 72598"/>
                <a:gd name="connsiteX21" fmla="*/ 41680 w 238667"/>
                <a:gd name="connsiteY21" fmla="*/ 62426 h 72598"/>
                <a:gd name="connsiteX22" fmla="*/ 51964 w 238667"/>
                <a:gd name="connsiteY22" fmla="*/ 50469 h 72598"/>
                <a:gd name="connsiteX23" fmla="*/ 104695 w 238667"/>
                <a:gd name="connsiteY23" fmla="*/ 21891 h 72598"/>
                <a:gd name="connsiteX24" fmla="*/ 163346 w 238667"/>
                <a:gd name="connsiteY24" fmla="*/ 28826 h 72598"/>
                <a:gd name="connsiteX25" fmla="*/ 212849 w 238667"/>
                <a:gd name="connsiteY25" fmla="*/ 59497 h 72598"/>
                <a:gd name="connsiteX26" fmla="*/ 233774 w 238667"/>
                <a:gd name="connsiteY26" fmla="*/ 71454 h 72598"/>
                <a:gd name="connsiteX27" fmla="*/ 238199 w 238667"/>
                <a:gd name="connsiteY27" fmla="*/ 64818 h 72598"/>
                <a:gd name="connsiteX28" fmla="*/ 232698 w 238667"/>
                <a:gd name="connsiteY28" fmla="*/ 49751 h 72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38667" h="72598">
                  <a:moveTo>
                    <a:pt x="232698" y="49751"/>
                  </a:moveTo>
                  <a:cubicBezTo>
                    <a:pt x="218804" y="31104"/>
                    <a:pt x="199804" y="16875"/>
                    <a:pt x="177993" y="8798"/>
                  </a:cubicBezTo>
                  <a:cubicBezTo>
                    <a:pt x="154701" y="-709"/>
                    <a:pt x="129040" y="-2795"/>
                    <a:pt x="104516" y="2819"/>
                  </a:cubicBezTo>
                  <a:cubicBezTo>
                    <a:pt x="92194" y="5790"/>
                    <a:pt x="80518" y="10998"/>
                    <a:pt x="70079" y="18184"/>
                  </a:cubicBezTo>
                  <a:cubicBezTo>
                    <a:pt x="60130" y="25191"/>
                    <a:pt x="51365" y="33746"/>
                    <a:pt x="44132" y="43534"/>
                  </a:cubicBezTo>
                  <a:cubicBezTo>
                    <a:pt x="42697" y="45327"/>
                    <a:pt x="41441" y="47240"/>
                    <a:pt x="40185" y="49154"/>
                  </a:cubicBezTo>
                  <a:cubicBezTo>
                    <a:pt x="37130" y="47629"/>
                    <a:pt x="33896" y="46487"/>
                    <a:pt x="30560" y="45746"/>
                  </a:cubicBezTo>
                  <a:cubicBezTo>
                    <a:pt x="26112" y="44926"/>
                    <a:pt x="21879" y="43193"/>
                    <a:pt x="18124" y="40664"/>
                  </a:cubicBezTo>
                  <a:cubicBezTo>
                    <a:pt x="17706" y="40305"/>
                    <a:pt x="16988" y="40664"/>
                    <a:pt x="17347" y="41381"/>
                  </a:cubicBezTo>
                  <a:cubicBezTo>
                    <a:pt x="22142" y="47779"/>
                    <a:pt x="28563" y="52771"/>
                    <a:pt x="35941" y="55850"/>
                  </a:cubicBezTo>
                  <a:lnTo>
                    <a:pt x="34625" y="57882"/>
                  </a:lnTo>
                  <a:lnTo>
                    <a:pt x="32234" y="62904"/>
                  </a:lnTo>
                  <a:lnTo>
                    <a:pt x="31576" y="64220"/>
                  </a:lnTo>
                  <a:cubicBezTo>
                    <a:pt x="31576" y="64638"/>
                    <a:pt x="30799" y="64220"/>
                    <a:pt x="30440" y="64220"/>
                  </a:cubicBezTo>
                  <a:cubicBezTo>
                    <a:pt x="29573" y="64118"/>
                    <a:pt x="28712" y="63957"/>
                    <a:pt x="27869" y="63742"/>
                  </a:cubicBezTo>
                  <a:cubicBezTo>
                    <a:pt x="23481" y="62438"/>
                    <a:pt x="19248" y="60650"/>
                    <a:pt x="15254" y="58420"/>
                  </a:cubicBezTo>
                  <a:cubicBezTo>
                    <a:pt x="10890" y="56166"/>
                    <a:pt x="6866" y="53309"/>
                    <a:pt x="3297" y="49931"/>
                  </a:cubicBezTo>
                  <a:cubicBezTo>
                    <a:pt x="1743" y="48376"/>
                    <a:pt x="906" y="47838"/>
                    <a:pt x="128" y="48077"/>
                  </a:cubicBezTo>
                  <a:cubicBezTo>
                    <a:pt x="-649" y="48316"/>
                    <a:pt x="-888" y="49931"/>
                    <a:pt x="786" y="52023"/>
                  </a:cubicBezTo>
                  <a:cubicBezTo>
                    <a:pt x="4391" y="56131"/>
                    <a:pt x="8558" y="59718"/>
                    <a:pt x="13162" y="62665"/>
                  </a:cubicBezTo>
                  <a:cubicBezTo>
                    <a:pt x="17909" y="65984"/>
                    <a:pt x="23021" y="68728"/>
                    <a:pt x="28408" y="70856"/>
                  </a:cubicBezTo>
                  <a:cubicBezTo>
                    <a:pt x="35582" y="75878"/>
                    <a:pt x="37674" y="66850"/>
                    <a:pt x="41680" y="62426"/>
                  </a:cubicBezTo>
                  <a:cubicBezTo>
                    <a:pt x="44885" y="58253"/>
                    <a:pt x="48317" y="54259"/>
                    <a:pt x="51964" y="50469"/>
                  </a:cubicBezTo>
                  <a:cubicBezTo>
                    <a:pt x="65948" y="35438"/>
                    <a:pt x="84470" y="25400"/>
                    <a:pt x="104695" y="21891"/>
                  </a:cubicBezTo>
                  <a:cubicBezTo>
                    <a:pt x="124515" y="19057"/>
                    <a:pt x="144734" y="21448"/>
                    <a:pt x="163346" y="28826"/>
                  </a:cubicBezTo>
                  <a:cubicBezTo>
                    <a:pt x="181742" y="35618"/>
                    <a:pt x="198578" y="46051"/>
                    <a:pt x="212849" y="59497"/>
                  </a:cubicBezTo>
                  <a:cubicBezTo>
                    <a:pt x="222534" y="68943"/>
                    <a:pt x="228633" y="72650"/>
                    <a:pt x="233774" y="71454"/>
                  </a:cubicBezTo>
                  <a:cubicBezTo>
                    <a:pt x="236166" y="70856"/>
                    <a:pt x="237960" y="68763"/>
                    <a:pt x="238199" y="64818"/>
                  </a:cubicBezTo>
                  <a:cubicBezTo>
                    <a:pt x="238025" y="59335"/>
                    <a:pt x="236094" y="54056"/>
                    <a:pt x="232698" y="49751"/>
                  </a:cubicBezTo>
                  <a:close/>
                </a:path>
              </a:pathLst>
            </a:custGeom>
            <a:solidFill>
              <a:srgbClr val="313759"/>
            </a:solidFill>
            <a:ln w="5972" cap="flat">
              <a:noFill/>
              <a:prstDash val="solid"/>
              <a:miter/>
            </a:ln>
          </p:spPr>
          <p:txBody>
            <a:bodyPr rtlCol="0" anchor="ctr"/>
            <a:lstStyle/>
            <a:p>
              <a:endParaRPr lang="fr-FR"/>
            </a:p>
          </p:txBody>
        </p:sp>
        <p:sp>
          <p:nvSpPr>
            <p:cNvPr id="213" name="Graphique 2">
              <a:extLst>
                <a:ext uri="{FF2B5EF4-FFF2-40B4-BE49-F238E27FC236}">
                  <a16:creationId xmlns:a16="http://schemas.microsoft.com/office/drawing/2014/main" id="{D28857B2-D8EE-4815-B290-F94A72A57639}"/>
                </a:ext>
              </a:extLst>
            </p:cNvPr>
            <p:cNvSpPr/>
            <p:nvPr/>
          </p:nvSpPr>
          <p:spPr>
            <a:xfrm>
              <a:off x="3156409" y="2970015"/>
              <a:ext cx="263059" cy="205334"/>
            </a:xfrm>
            <a:custGeom>
              <a:avLst/>
              <a:gdLst>
                <a:gd name="connsiteX0" fmla="*/ 216973 w 263059"/>
                <a:gd name="connsiteY0" fmla="*/ 174519 h 205334"/>
                <a:gd name="connsiteX1" fmla="*/ 262591 w 263059"/>
                <a:gd name="connsiteY1" fmla="*/ 52973 h 205334"/>
                <a:gd name="connsiteX2" fmla="*/ 33249 w 263059"/>
                <a:gd name="connsiteY2" fmla="*/ 4546 h 205334"/>
                <a:gd name="connsiteX3" fmla="*/ 9335 w 263059"/>
                <a:gd name="connsiteY3" fmla="*/ 205070 h 205334"/>
              </a:gdLst>
              <a:ahLst/>
              <a:cxnLst>
                <a:cxn ang="0">
                  <a:pos x="connsiteX0" y="connsiteY0"/>
                </a:cxn>
                <a:cxn ang="0">
                  <a:pos x="connsiteX1" y="connsiteY1"/>
                </a:cxn>
                <a:cxn ang="0">
                  <a:pos x="connsiteX2" y="connsiteY2"/>
                </a:cxn>
                <a:cxn ang="0">
                  <a:pos x="connsiteX3" y="connsiteY3"/>
                </a:cxn>
              </a:cxnLst>
              <a:rect l="l" t="t" r="r" b="b"/>
              <a:pathLst>
                <a:path w="263059" h="205334">
                  <a:moveTo>
                    <a:pt x="216973" y="174519"/>
                  </a:moveTo>
                  <a:lnTo>
                    <a:pt x="262591" y="52973"/>
                  </a:lnTo>
                  <a:cubicBezTo>
                    <a:pt x="262591" y="52973"/>
                    <a:pt x="90884" y="-19249"/>
                    <a:pt x="33249" y="4546"/>
                  </a:cubicBezTo>
                  <a:cubicBezTo>
                    <a:pt x="-24385" y="28341"/>
                    <a:pt x="9335" y="205070"/>
                    <a:pt x="9335" y="205070"/>
                  </a:cubicBezTo>
                  <a:close/>
                </a:path>
              </a:pathLst>
            </a:custGeom>
            <a:solidFill>
              <a:srgbClr val="AF0935"/>
            </a:solidFill>
            <a:ln w="5972" cap="flat">
              <a:noFill/>
              <a:prstDash val="solid"/>
              <a:miter/>
            </a:ln>
          </p:spPr>
          <p:txBody>
            <a:bodyPr rtlCol="0" anchor="ctr"/>
            <a:lstStyle/>
            <a:p>
              <a:endParaRPr lang="fr-FR"/>
            </a:p>
          </p:txBody>
        </p:sp>
        <p:sp>
          <p:nvSpPr>
            <p:cNvPr id="214" name="Graphique 2">
              <a:extLst>
                <a:ext uri="{FF2B5EF4-FFF2-40B4-BE49-F238E27FC236}">
                  <a16:creationId xmlns:a16="http://schemas.microsoft.com/office/drawing/2014/main" id="{6EBD6021-FC23-42F2-A7AF-48C590BEAC59}"/>
                </a:ext>
              </a:extLst>
            </p:cNvPr>
            <p:cNvSpPr/>
            <p:nvPr/>
          </p:nvSpPr>
          <p:spPr>
            <a:xfrm>
              <a:off x="2948799" y="3046247"/>
              <a:ext cx="484420" cy="1795473"/>
            </a:xfrm>
            <a:custGeom>
              <a:avLst/>
              <a:gdLst>
                <a:gd name="connsiteX0" fmla="*/ 64070 w 484420"/>
                <a:gd name="connsiteY0" fmla="*/ 1795209 h 1795473"/>
                <a:gd name="connsiteX1" fmla="*/ 115905 w 484420"/>
                <a:gd name="connsiteY1" fmla="*/ 85732 h 1795473"/>
                <a:gd name="connsiteX2" fmla="*/ 359954 w 484420"/>
                <a:gd name="connsiteY2" fmla="*/ 25945 h 1795473"/>
                <a:gd name="connsiteX3" fmla="*/ 390625 w 484420"/>
                <a:gd name="connsiteY3" fmla="*/ 828759 h 1795473"/>
                <a:gd name="connsiteX4" fmla="*/ 483951 w 484420"/>
                <a:gd name="connsiteY4" fmla="*/ 1643949 h 1795473"/>
                <a:gd name="connsiteX5" fmla="*/ 202955 w 484420"/>
                <a:gd name="connsiteY5" fmla="*/ 1535855 h 17954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84420" h="1795473">
                  <a:moveTo>
                    <a:pt x="64070" y="1795209"/>
                  </a:moveTo>
                  <a:cubicBezTo>
                    <a:pt x="-60047" y="1115436"/>
                    <a:pt x="15823" y="278005"/>
                    <a:pt x="115905" y="85732"/>
                  </a:cubicBezTo>
                  <a:cubicBezTo>
                    <a:pt x="163735" y="-5563"/>
                    <a:pt x="265372" y="-21884"/>
                    <a:pt x="359954" y="25945"/>
                  </a:cubicBezTo>
                  <a:cubicBezTo>
                    <a:pt x="528074" y="111619"/>
                    <a:pt x="444194" y="420536"/>
                    <a:pt x="390625" y="828759"/>
                  </a:cubicBezTo>
                  <a:cubicBezTo>
                    <a:pt x="369161" y="992754"/>
                    <a:pt x="414539" y="1330967"/>
                    <a:pt x="483951" y="1643949"/>
                  </a:cubicBezTo>
                  <a:lnTo>
                    <a:pt x="202955" y="1535855"/>
                  </a:lnTo>
                  <a:close/>
                </a:path>
              </a:pathLst>
            </a:custGeom>
            <a:solidFill>
              <a:srgbClr val="C90630"/>
            </a:solidFill>
            <a:ln w="5972" cap="flat">
              <a:noFill/>
              <a:prstDash val="solid"/>
              <a:miter/>
            </a:ln>
          </p:spPr>
          <p:txBody>
            <a:bodyPr rtlCol="0" anchor="ctr"/>
            <a:lstStyle/>
            <a:p>
              <a:endParaRPr lang="fr-FR"/>
            </a:p>
          </p:txBody>
        </p:sp>
        <p:sp>
          <p:nvSpPr>
            <p:cNvPr id="215" name="Graphique 2">
              <a:extLst>
                <a:ext uri="{FF2B5EF4-FFF2-40B4-BE49-F238E27FC236}">
                  <a16:creationId xmlns:a16="http://schemas.microsoft.com/office/drawing/2014/main" id="{B6CAAF0D-0EFB-4982-A4D5-650120B82800}"/>
                </a:ext>
              </a:extLst>
            </p:cNvPr>
            <p:cNvSpPr/>
            <p:nvPr/>
          </p:nvSpPr>
          <p:spPr>
            <a:xfrm>
              <a:off x="3179186" y="5178678"/>
              <a:ext cx="861524" cy="963327"/>
            </a:xfrm>
            <a:custGeom>
              <a:avLst/>
              <a:gdLst>
                <a:gd name="connsiteX0" fmla="*/ 407933 w 861524"/>
                <a:gd name="connsiteY0" fmla="*/ 38298 h 963327"/>
                <a:gd name="connsiteX1" fmla="*/ 474954 w 861524"/>
                <a:gd name="connsiteY1" fmla="*/ 159904 h 963327"/>
                <a:gd name="connsiteX2" fmla="*/ 841147 w 861524"/>
                <a:gd name="connsiteY2" fmla="*/ 275830 h 963327"/>
                <a:gd name="connsiteX3" fmla="*/ 861056 w 861524"/>
                <a:gd name="connsiteY3" fmla="*/ 332807 h 963327"/>
                <a:gd name="connsiteX4" fmla="*/ 439680 w 861524"/>
                <a:gd name="connsiteY4" fmla="*/ 951657 h 963327"/>
                <a:gd name="connsiteX5" fmla="*/ -469 w 861524"/>
                <a:gd name="connsiteY5" fmla="*/ 235713 h 963327"/>
                <a:gd name="connsiteX6" fmla="*/ 136323 w 861524"/>
                <a:gd name="connsiteY6" fmla="*/ -264 h 963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61524" h="963327">
                  <a:moveTo>
                    <a:pt x="407933" y="38298"/>
                  </a:moveTo>
                  <a:cubicBezTo>
                    <a:pt x="431071" y="93062"/>
                    <a:pt x="453730" y="135212"/>
                    <a:pt x="474954" y="159904"/>
                  </a:cubicBezTo>
                  <a:cubicBezTo>
                    <a:pt x="619937" y="328562"/>
                    <a:pt x="714101" y="259927"/>
                    <a:pt x="841147" y="275830"/>
                  </a:cubicBezTo>
                  <a:lnTo>
                    <a:pt x="861056" y="332807"/>
                  </a:lnTo>
                  <a:cubicBezTo>
                    <a:pt x="861056" y="332807"/>
                    <a:pt x="567743" y="1062203"/>
                    <a:pt x="439680" y="951657"/>
                  </a:cubicBezTo>
                  <a:cubicBezTo>
                    <a:pt x="350000" y="874353"/>
                    <a:pt x="153541" y="617510"/>
                    <a:pt x="-469" y="235713"/>
                  </a:cubicBezTo>
                  <a:lnTo>
                    <a:pt x="136323" y="-264"/>
                  </a:lnTo>
                  <a:close/>
                </a:path>
              </a:pathLst>
            </a:custGeom>
            <a:solidFill>
              <a:srgbClr val="C90630"/>
            </a:solidFill>
            <a:ln w="5972" cap="flat">
              <a:noFill/>
              <a:prstDash val="solid"/>
              <a:miter/>
            </a:ln>
          </p:spPr>
          <p:txBody>
            <a:bodyPr rtlCol="0" anchor="ctr"/>
            <a:lstStyle/>
            <a:p>
              <a:endParaRPr lang="fr-FR"/>
            </a:p>
          </p:txBody>
        </p:sp>
        <p:sp>
          <p:nvSpPr>
            <p:cNvPr id="216" name="Graphique 2">
              <a:extLst>
                <a:ext uri="{FF2B5EF4-FFF2-40B4-BE49-F238E27FC236}">
                  <a16:creationId xmlns:a16="http://schemas.microsoft.com/office/drawing/2014/main" id="{E7CA42F1-9798-478A-9DCA-1B0978B65990}"/>
                </a:ext>
              </a:extLst>
            </p:cNvPr>
            <p:cNvSpPr/>
            <p:nvPr/>
          </p:nvSpPr>
          <p:spPr>
            <a:xfrm>
              <a:off x="3060629" y="4815176"/>
              <a:ext cx="465259" cy="419761"/>
            </a:xfrm>
            <a:custGeom>
              <a:avLst/>
              <a:gdLst>
                <a:gd name="connsiteX0" fmla="*/ 138834 w 465259"/>
                <a:gd name="connsiteY0" fmla="*/ -264 h 419761"/>
                <a:gd name="connsiteX1" fmla="*/ 410982 w 465259"/>
                <a:gd name="connsiteY1" fmla="*/ 38537 h 419761"/>
                <a:gd name="connsiteX2" fmla="*/ 464790 w 465259"/>
                <a:gd name="connsiteY2" fmla="*/ 229854 h 419761"/>
                <a:gd name="connsiteX3" fmla="*/ 207170 w 465259"/>
                <a:gd name="connsiteY3" fmla="*/ 130788 h 419761"/>
                <a:gd name="connsiteX4" fmla="*/ 52323 w 465259"/>
                <a:gd name="connsiteY4" fmla="*/ 419497 h 419761"/>
                <a:gd name="connsiteX5" fmla="*/ -469 w 465259"/>
                <a:gd name="connsiteY5" fmla="*/ 240616 h 419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5259" h="419761">
                  <a:moveTo>
                    <a:pt x="138834" y="-264"/>
                  </a:moveTo>
                  <a:lnTo>
                    <a:pt x="410982" y="38537"/>
                  </a:lnTo>
                  <a:cubicBezTo>
                    <a:pt x="428321" y="106215"/>
                    <a:pt x="446496" y="170665"/>
                    <a:pt x="464790" y="229854"/>
                  </a:cubicBezTo>
                  <a:lnTo>
                    <a:pt x="207170" y="130788"/>
                  </a:lnTo>
                  <a:lnTo>
                    <a:pt x="52323" y="419497"/>
                  </a:lnTo>
                  <a:cubicBezTo>
                    <a:pt x="33371" y="362042"/>
                    <a:pt x="15614" y="302375"/>
                    <a:pt x="-469" y="240616"/>
                  </a:cubicBezTo>
                  <a:close/>
                </a:path>
              </a:pathLst>
            </a:custGeom>
            <a:solidFill>
              <a:srgbClr val="C90630"/>
            </a:solidFill>
            <a:ln w="5972" cap="flat">
              <a:noFill/>
              <a:prstDash val="solid"/>
              <a:miter/>
            </a:ln>
          </p:spPr>
          <p:txBody>
            <a:bodyPr rtlCol="0" anchor="ctr"/>
            <a:lstStyle/>
            <a:p>
              <a:endParaRPr lang="fr-FR"/>
            </a:p>
          </p:txBody>
        </p:sp>
        <p:sp>
          <p:nvSpPr>
            <p:cNvPr id="217" name="Graphique 2">
              <a:extLst>
                <a:ext uri="{FF2B5EF4-FFF2-40B4-BE49-F238E27FC236}">
                  <a16:creationId xmlns:a16="http://schemas.microsoft.com/office/drawing/2014/main" id="{C32BA87A-0006-45F4-A760-1354C563811E}"/>
                </a:ext>
              </a:extLst>
            </p:cNvPr>
            <p:cNvSpPr/>
            <p:nvPr/>
          </p:nvSpPr>
          <p:spPr>
            <a:xfrm>
              <a:off x="3113660" y="4946168"/>
              <a:ext cx="473928" cy="468667"/>
            </a:xfrm>
            <a:custGeom>
              <a:avLst/>
              <a:gdLst>
                <a:gd name="connsiteX0" fmla="*/ 411879 w 473928"/>
                <a:gd name="connsiteY0" fmla="*/ 98623 h 468667"/>
                <a:gd name="connsiteX1" fmla="*/ 473460 w 473928"/>
                <a:gd name="connsiteY1" fmla="*/ 270808 h 468667"/>
                <a:gd name="connsiteX2" fmla="*/ 201849 w 473928"/>
                <a:gd name="connsiteY2" fmla="*/ 232246 h 468667"/>
                <a:gd name="connsiteX3" fmla="*/ 65297 w 473928"/>
                <a:gd name="connsiteY3" fmla="*/ 468403 h 468667"/>
                <a:gd name="connsiteX4" fmla="*/ -469 w 473928"/>
                <a:gd name="connsiteY4" fmla="*/ 288445 h 468667"/>
                <a:gd name="connsiteX5" fmla="*/ 154379 w 473928"/>
                <a:gd name="connsiteY5" fmla="*/ -264 h 4686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73928" h="468667">
                  <a:moveTo>
                    <a:pt x="411879" y="98623"/>
                  </a:moveTo>
                  <a:cubicBezTo>
                    <a:pt x="432267" y="163850"/>
                    <a:pt x="453072" y="222321"/>
                    <a:pt x="473460" y="270808"/>
                  </a:cubicBezTo>
                  <a:lnTo>
                    <a:pt x="201849" y="232246"/>
                  </a:lnTo>
                  <a:lnTo>
                    <a:pt x="65297" y="468403"/>
                  </a:lnTo>
                  <a:cubicBezTo>
                    <a:pt x="42219" y="411127"/>
                    <a:pt x="20098" y="351101"/>
                    <a:pt x="-469" y="288445"/>
                  </a:cubicBezTo>
                  <a:lnTo>
                    <a:pt x="154379" y="-264"/>
                  </a:lnTo>
                  <a:close/>
                </a:path>
              </a:pathLst>
            </a:custGeom>
            <a:solidFill>
              <a:srgbClr val="F2B602"/>
            </a:solidFill>
            <a:ln w="5972" cap="flat">
              <a:noFill/>
              <a:prstDash val="solid"/>
              <a:miter/>
            </a:ln>
          </p:spPr>
          <p:txBody>
            <a:bodyPr rtlCol="0" anchor="ctr"/>
            <a:lstStyle/>
            <a:p>
              <a:endParaRPr lang="fr-FR"/>
            </a:p>
          </p:txBody>
        </p:sp>
        <p:sp>
          <p:nvSpPr>
            <p:cNvPr id="218" name="Graphique 2">
              <a:extLst>
                <a:ext uri="{FF2B5EF4-FFF2-40B4-BE49-F238E27FC236}">
                  <a16:creationId xmlns:a16="http://schemas.microsoft.com/office/drawing/2014/main" id="{2618F9AE-E0B3-4800-AE0B-07D852F72064}"/>
                </a:ext>
              </a:extLst>
            </p:cNvPr>
            <p:cNvSpPr/>
            <p:nvPr/>
          </p:nvSpPr>
          <p:spPr>
            <a:xfrm>
              <a:off x="3013338" y="4582606"/>
              <a:ext cx="458862" cy="473210"/>
            </a:xfrm>
            <a:custGeom>
              <a:avLst/>
              <a:gdLst>
                <a:gd name="connsiteX0" fmla="*/ 46942 w 458862"/>
                <a:gd name="connsiteY0" fmla="*/ 472946 h 473210"/>
                <a:gd name="connsiteX1" fmla="*/ 3119 w 458862"/>
                <a:gd name="connsiteY1" fmla="*/ 278222 h 473210"/>
                <a:gd name="connsiteX2" fmla="*/ -469 w 458862"/>
                <a:gd name="connsiteY2" fmla="*/ 258851 h 473210"/>
                <a:gd name="connsiteX3" fmla="*/ 138535 w 458862"/>
                <a:gd name="connsiteY3" fmla="*/ -264 h 473210"/>
                <a:gd name="connsiteX4" fmla="*/ 419532 w 458862"/>
                <a:gd name="connsiteY4" fmla="*/ 107830 h 473210"/>
                <a:gd name="connsiteX5" fmla="*/ 458393 w 458862"/>
                <a:gd name="connsiteY5" fmla="*/ 271107 h 473210"/>
                <a:gd name="connsiteX6" fmla="*/ 186125 w 458862"/>
                <a:gd name="connsiteY6" fmla="*/ 232305 h 473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8862" h="473210">
                  <a:moveTo>
                    <a:pt x="46942" y="472946"/>
                  </a:moveTo>
                  <a:cubicBezTo>
                    <a:pt x="30501" y="410111"/>
                    <a:pt x="15734" y="345183"/>
                    <a:pt x="3119" y="278222"/>
                  </a:cubicBezTo>
                  <a:cubicBezTo>
                    <a:pt x="1863" y="271824"/>
                    <a:pt x="727" y="265307"/>
                    <a:pt x="-469" y="258851"/>
                  </a:cubicBezTo>
                  <a:lnTo>
                    <a:pt x="138535" y="-264"/>
                  </a:lnTo>
                  <a:lnTo>
                    <a:pt x="419532" y="107830"/>
                  </a:lnTo>
                  <a:cubicBezTo>
                    <a:pt x="431848" y="163431"/>
                    <a:pt x="444882" y="218255"/>
                    <a:pt x="458393" y="271107"/>
                  </a:cubicBezTo>
                  <a:lnTo>
                    <a:pt x="186125" y="232305"/>
                  </a:lnTo>
                  <a:close/>
                </a:path>
              </a:pathLst>
            </a:custGeom>
            <a:solidFill>
              <a:srgbClr val="F2B602"/>
            </a:solidFill>
            <a:ln w="5972" cap="flat">
              <a:noFill/>
              <a:prstDash val="solid"/>
              <a:miter/>
            </a:ln>
          </p:spPr>
          <p:txBody>
            <a:bodyPr rtlCol="0" anchor="ctr"/>
            <a:lstStyle/>
            <a:p>
              <a:endParaRPr lang="fr-FR"/>
            </a:p>
          </p:txBody>
        </p:sp>
        <p:sp>
          <p:nvSpPr>
            <p:cNvPr id="219" name="Graphique 2">
              <a:extLst>
                <a:ext uri="{FF2B5EF4-FFF2-40B4-BE49-F238E27FC236}">
                  <a16:creationId xmlns:a16="http://schemas.microsoft.com/office/drawing/2014/main" id="{29F72E6B-2016-4333-A89F-22436F662117}"/>
                </a:ext>
              </a:extLst>
            </p:cNvPr>
            <p:cNvSpPr/>
            <p:nvPr/>
          </p:nvSpPr>
          <p:spPr>
            <a:xfrm>
              <a:off x="4674905" y="7326903"/>
              <a:ext cx="372732" cy="248192"/>
            </a:xfrm>
            <a:custGeom>
              <a:avLst/>
              <a:gdLst>
                <a:gd name="connsiteX0" fmla="*/ 372263 w 372732"/>
                <a:gd name="connsiteY0" fmla="*/ 82208 h 248192"/>
                <a:gd name="connsiteX1" fmla="*/ 294959 w 372732"/>
                <a:gd name="connsiteY1" fmla="*/ 192514 h 248192"/>
                <a:gd name="connsiteX2" fmla="*/ 145493 w 372732"/>
                <a:gd name="connsiteY2" fmla="*/ 238908 h 248192"/>
                <a:gd name="connsiteX3" fmla="*/ 167733 w 372732"/>
                <a:gd name="connsiteY3" fmla="*/ 160229 h 248192"/>
                <a:gd name="connsiteX4" fmla="*/ 40388 w 372732"/>
                <a:gd name="connsiteY4" fmla="*/ 205966 h 248192"/>
                <a:gd name="connsiteX5" fmla="*/ 134492 w 372732"/>
                <a:gd name="connsiteY5" fmla="*/ 115210 h 248192"/>
                <a:gd name="connsiteX6" fmla="*/ -267 w 372732"/>
                <a:gd name="connsiteY6" fmla="*/ 151082 h 248192"/>
                <a:gd name="connsiteX7" fmla="*/ 128753 w 372732"/>
                <a:gd name="connsiteY7" fmla="*/ 57695 h 248192"/>
                <a:gd name="connsiteX8" fmla="*/ 6190 w 372732"/>
                <a:gd name="connsiteY8" fmla="*/ 67440 h 248192"/>
                <a:gd name="connsiteX9" fmla="*/ 171081 w 372732"/>
                <a:gd name="connsiteY9" fmla="*/ 121 h 248192"/>
                <a:gd name="connsiteX10" fmla="*/ 372263 w 372732"/>
                <a:gd name="connsiteY10" fmla="*/ 82208 h 24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2732" h="248192">
                  <a:moveTo>
                    <a:pt x="372263" y="82208"/>
                  </a:moveTo>
                  <a:cubicBezTo>
                    <a:pt x="365388" y="153414"/>
                    <a:pt x="354686" y="199628"/>
                    <a:pt x="294959" y="192514"/>
                  </a:cubicBezTo>
                  <a:cubicBezTo>
                    <a:pt x="235233" y="185399"/>
                    <a:pt x="189914" y="210450"/>
                    <a:pt x="145493" y="238908"/>
                  </a:cubicBezTo>
                  <a:cubicBezTo>
                    <a:pt x="101072" y="267366"/>
                    <a:pt x="98441" y="225038"/>
                    <a:pt x="167733" y="160229"/>
                  </a:cubicBezTo>
                  <a:cubicBezTo>
                    <a:pt x="129590" y="172187"/>
                    <a:pt x="50970" y="220434"/>
                    <a:pt x="40388" y="205966"/>
                  </a:cubicBezTo>
                  <a:cubicBezTo>
                    <a:pt x="29806" y="191498"/>
                    <a:pt x="84212" y="143130"/>
                    <a:pt x="134492" y="115210"/>
                  </a:cubicBezTo>
                  <a:cubicBezTo>
                    <a:pt x="91565" y="127645"/>
                    <a:pt x="4516" y="169018"/>
                    <a:pt x="-267" y="151082"/>
                  </a:cubicBezTo>
                  <a:cubicBezTo>
                    <a:pt x="-5050" y="133146"/>
                    <a:pt x="76200" y="84300"/>
                    <a:pt x="128753" y="57695"/>
                  </a:cubicBezTo>
                  <a:cubicBezTo>
                    <a:pt x="91625" y="62837"/>
                    <a:pt x="12109" y="86094"/>
                    <a:pt x="6190" y="67440"/>
                  </a:cubicBezTo>
                  <a:cubicBezTo>
                    <a:pt x="271" y="48787"/>
                    <a:pt x="80505" y="7056"/>
                    <a:pt x="171081" y="121"/>
                  </a:cubicBezTo>
                  <a:cubicBezTo>
                    <a:pt x="261658" y="-6815"/>
                    <a:pt x="372263" y="82208"/>
                    <a:pt x="372263" y="82208"/>
                  </a:cubicBezTo>
                  <a:close/>
                </a:path>
              </a:pathLst>
            </a:custGeom>
            <a:solidFill>
              <a:srgbClr val="D19D82"/>
            </a:solidFill>
            <a:ln w="5972" cap="flat">
              <a:noFill/>
              <a:prstDash val="solid"/>
              <a:miter/>
            </a:ln>
          </p:spPr>
          <p:txBody>
            <a:bodyPr rtlCol="0" anchor="ctr"/>
            <a:lstStyle/>
            <a:p>
              <a:endParaRPr lang="fr-FR"/>
            </a:p>
          </p:txBody>
        </p:sp>
        <p:sp>
          <p:nvSpPr>
            <p:cNvPr id="220" name="Graphique 2">
              <a:extLst>
                <a:ext uri="{FF2B5EF4-FFF2-40B4-BE49-F238E27FC236}">
                  <a16:creationId xmlns:a16="http://schemas.microsoft.com/office/drawing/2014/main" id="{F8E02B40-B23B-4BC2-9E5B-9D51A6EFA735}"/>
                </a:ext>
              </a:extLst>
            </p:cNvPr>
            <p:cNvSpPr/>
            <p:nvPr/>
          </p:nvSpPr>
          <p:spPr>
            <a:xfrm>
              <a:off x="4869028" y="7271985"/>
              <a:ext cx="92815" cy="101219"/>
            </a:xfrm>
            <a:custGeom>
              <a:avLst/>
              <a:gdLst>
                <a:gd name="connsiteX0" fmla="*/ 92347 w 92815"/>
                <a:gd name="connsiteY0" fmla="*/ 83677 h 101219"/>
                <a:gd name="connsiteX1" fmla="*/ 6314 w 92815"/>
                <a:gd name="connsiteY1" fmla="*/ -25 h 101219"/>
                <a:gd name="connsiteX2" fmla="*/ 41229 w 92815"/>
                <a:gd name="connsiteY2" fmla="*/ 100955 h 101219"/>
              </a:gdLst>
              <a:ahLst/>
              <a:cxnLst>
                <a:cxn ang="0">
                  <a:pos x="connsiteX0" y="connsiteY0"/>
                </a:cxn>
                <a:cxn ang="0">
                  <a:pos x="connsiteX1" y="connsiteY1"/>
                </a:cxn>
                <a:cxn ang="0">
                  <a:pos x="connsiteX2" y="connsiteY2"/>
                </a:cxn>
              </a:cxnLst>
              <a:rect l="l" t="t" r="r" b="b"/>
              <a:pathLst>
                <a:path w="92815" h="101219">
                  <a:moveTo>
                    <a:pt x="92347" y="83677"/>
                  </a:moveTo>
                  <a:cubicBezTo>
                    <a:pt x="81346" y="38717"/>
                    <a:pt x="21739" y="-3851"/>
                    <a:pt x="6314" y="-25"/>
                  </a:cubicBezTo>
                  <a:cubicBezTo>
                    <a:pt x="-20590" y="6671"/>
                    <a:pt x="41229" y="100955"/>
                    <a:pt x="41229" y="100955"/>
                  </a:cubicBezTo>
                  <a:close/>
                </a:path>
              </a:pathLst>
            </a:custGeom>
            <a:solidFill>
              <a:srgbClr val="D19D82"/>
            </a:solidFill>
            <a:ln w="5972" cap="flat">
              <a:noFill/>
              <a:prstDash val="solid"/>
              <a:miter/>
            </a:ln>
          </p:spPr>
          <p:txBody>
            <a:bodyPr rtlCol="0" anchor="ctr"/>
            <a:lstStyle/>
            <a:p>
              <a:endParaRPr lang="fr-FR"/>
            </a:p>
          </p:txBody>
        </p:sp>
        <p:sp>
          <p:nvSpPr>
            <p:cNvPr id="221" name="Graphique 2">
              <a:extLst>
                <a:ext uri="{FF2B5EF4-FFF2-40B4-BE49-F238E27FC236}">
                  <a16:creationId xmlns:a16="http://schemas.microsoft.com/office/drawing/2014/main" id="{C6BE0A2C-A440-4420-B4F2-3E5FBBA7E41D}"/>
                </a:ext>
              </a:extLst>
            </p:cNvPr>
            <p:cNvSpPr/>
            <p:nvPr/>
          </p:nvSpPr>
          <p:spPr>
            <a:xfrm>
              <a:off x="4941515" y="7316886"/>
              <a:ext cx="173799" cy="154667"/>
            </a:xfrm>
            <a:custGeom>
              <a:avLst/>
              <a:gdLst>
                <a:gd name="connsiteX0" fmla="*/ 72471 w 173799"/>
                <a:gd name="connsiteY0" fmla="*/ -264 h 154667"/>
                <a:gd name="connsiteX1" fmla="*/ -469 w 173799"/>
                <a:gd name="connsiteY1" fmla="*/ 50853 h 154667"/>
                <a:gd name="connsiteX2" fmla="*/ 105772 w 173799"/>
                <a:gd name="connsiteY2" fmla="*/ 154403 h 154667"/>
                <a:gd name="connsiteX3" fmla="*/ 173331 w 173799"/>
                <a:gd name="connsiteY3" fmla="*/ 95752 h 154667"/>
              </a:gdLst>
              <a:ahLst/>
              <a:cxnLst>
                <a:cxn ang="0">
                  <a:pos x="connsiteX0" y="connsiteY0"/>
                </a:cxn>
                <a:cxn ang="0">
                  <a:pos x="connsiteX1" y="connsiteY1"/>
                </a:cxn>
                <a:cxn ang="0">
                  <a:pos x="connsiteX2" y="connsiteY2"/>
                </a:cxn>
                <a:cxn ang="0">
                  <a:pos x="connsiteX3" y="connsiteY3"/>
                </a:cxn>
              </a:cxnLst>
              <a:rect l="l" t="t" r="r" b="b"/>
              <a:pathLst>
                <a:path w="173799" h="154667">
                  <a:moveTo>
                    <a:pt x="72471" y="-264"/>
                  </a:moveTo>
                  <a:lnTo>
                    <a:pt x="-469" y="50853"/>
                  </a:lnTo>
                  <a:cubicBezTo>
                    <a:pt x="-469" y="50853"/>
                    <a:pt x="-1306" y="135930"/>
                    <a:pt x="105772" y="154403"/>
                  </a:cubicBezTo>
                  <a:lnTo>
                    <a:pt x="173331" y="95752"/>
                  </a:lnTo>
                  <a:close/>
                </a:path>
              </a:pathLst>
            </a:custGeom>
            <a:solidFill>
              <a:srgbClr val="AF0935"/>
            </a:solidFill>
            <a:ln w="5972" cap="flat">
              <a:noFill/>
              <a:prstDash val="solid"/>
              <a:miter/>
            </a:ln>
          </p:spPr>
          <p:txBody>
            <a:bodyPr rtlCol="0" anchor="ctr"/>
            <a:lstStyle/>
            <a:p>
              <a:endParaRPr lang="fr-FR"/>
            </a:p>
          </p:txBody>
        </p:sp>
        <p:sp>
          <p:nvSpPr>
            <p:cNvPr id="222" name="Graphique 2">
              <a:extLst>
                <a:ext uri="{FF2B5EF4-FFF2-40B4-BE49-F238E27FC236}">
                  <a16:creationId xmlns:a16="http://schemas.microsoft.com/office/drawing/2014/main" id="{D0EC88EC-F965-44B7-A34F-D7D362EA41C9}"/>
                </a:ext>
              </a:extLst>
            </p:cNvPr>
            <p:cNvSpPr/>
            <p:nvPr/>
          </p:nvSpPr>
          <p:spPr>
            <a:xfrm>
              <a:off x="5000938" y="6556879"/>
              <a:ext cx="534679" cy="856323"/>
            </a:xfrm>
            <a:custGeom>
              <a:avLst/>
              <a:gdLst>
                <a:gd name="connsiteX0" fmla="*/ 420913 w 534679"/>
                <a:gd name="connsiteY0" fmla="*/ 148485 h 856323"/>
                <a:gd name="connsiteX1" fmla="*/ 220389 w 534679"/>
                <a:gd name="connsiteY1" fmla="*/ 94677 h 856323"/>
                <a:gd name="connsiteX2" fmla="*/ 90831 w 534679"/>
                <a:gd name="connsiteY2" fmla="*/ 487833 h 856323"/>
                <a:gd name="connsiteX3" fmla="*/ 113789 w 534679"/>
                <a:gd name="connsiteY3" fmla="*/ 856059 h 856323"/>
                <a:gd name="connsiteX4" fmla="*/ 511848 w 534679"/>
                <a:gd name="connsiteY4" fmla="*/ -264 h 8563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4679" h="856323">
                  <a:moveTo>
                    <a:pt x="420913" y="148485"/>
                  </a:moveTo>
                  <a:lnTo>
                    <a:pt x="220389" y="94677"/>
                  </a:lnTo>
                  <a:cubicBezTo>
                    <a:pt x="229177" y="226805"/>
                    <a:pt x="185414" y="362819"/>
                    <a:pt x="90831" y="487833"/>
                  </a:cubicBezTo>
                  <a:cubicBezTo>
                    <a:pt x="-97796" y="737083"/>
                    <a:pt x="54959" y="820127"/>
                    <a:pt x="113789" y="856059"/>
                  </a:cubicBezTo>
                  <a:cubicBezTo>
                    <a:pt x="536122" y="679868"/>
                    <a:pt x="571097" y="301538"/>
                    <a:pt x="511848" y="-264"/>
                  </a:cubicBezTo>
                  <a:close/>
                </a:path>
              </a:pathLst>
            </a:custGeom>
            <a:solidFill>
              <a:srgbClr val="C90630"/>
            </a:solidFill>
            <a:ln w="5972" cap="flat">
              <a:noFill/>
              <a:prstDash val="solid"/>
              <a:miter/>
            </a:ln>
          </p:spPr>
          <p:txBody>
            <a:bodyPr rtlCol="0" anchor="ctr"/>
            <a:lstStyle/>
            <a:p>
              <a:endParaRPr lang="fr-FR"/>
            </a:p>
          </p:txBody>
        </p:sp>
        <p:sp>
          <p:nvSpPr>
            <p:cNvPr id="223" name="Graphique 2">
              <a:extLst>
                <a:ext uri="{FF2B5EF4-FFF2-40B4-BE49-F238E27FC236}">
                  <a16:creationId xmlns:a16="http://schemas.microsoft.com/office/drawing/2014/main" id="{2A3DFC9B-0881-48AB-91F5-E7791AA2E569}"/>
                </a:ext>
              </a:extLst>
            </p:cNvPr>
            <p:cNvSpPr/>
            <p:nvPr/>
          </p:nvSpPr>
          <p:spPr>
            <a:xfrm>
              <a:off x="4081115" y="4834607"/>
              <a:ext cx="573783" cy="283315"/>
            </a:xfrm>
            <a:custGeom>
              <a:avLst/>
              <a:gdLst>
                <a:gd name="connsiteX0" fmla="*/ 276056 w 573783"/>
                <a:gd name="connsiteY0" fmla="*/ 129592 h 283315"/>
                <a:gd name="connsiteX1" fmla="*/ 90718 w 573783"/>
                <a:gd name="connsiteY1" fmla="*/ 6193 h 283315"/>
                <a:gd name="connsiteX2" fmla="*/ 440 w 573783"/>
                <a:gd name="connsiteY2" fmla="*/ -264 h 283315"/>
                <a:gd name="connsiteX3" fmla="*/ 214177 w 573783"/>
                <a:gd name="connsiteY3" fmla="*/ 274754 h 283315"/>
                <a:gd name="connsiteX4" fmla="*/ 573315 w 573783"/>
                <a:gd name="connsiteY4" fmla="*/ 40330 h 283315"/>
                <a:gd name="connsiteX5" fmla="*/ 525485 w 573783"/>
                <a:gd name="connsiteY5" fmla="*/ 36923 h 283315"/>
                <a:gd name="connsiteX6" fmla="*/ 276056 w 573783"/>
                <a:gd name="connsiteY6" fmla="*/ 129592 h 283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3783" h="283315">
                  <a:moveTo>
                    <a:pt x="276056" y="129592"/>
                  </a:moveTo>
                  <a:cubicBezTo>
                    <a:pt x="170054" y="117634"/>
                    <a:pt x="114991" y="64365"/>
                    <a:pt x="90718" y="6193"/>
                  </a:cubicBezTo>
                  <a:lnTo>
                    <a:pt x="440" y="-264"/>
                  </a:lnTo>
                  <a:cubicBezTo>
                    <a:pt x="440" y="-264"/>
                    <a:pt x="-26584" y="222082"/>
                    <a:pt x="214177" y="274754"/>
                  </a:cubicBezTo>
                  <a:cubicBezTo>
                    <a:pt x="454937" y="327426"/>
                    <a:pt x="547068" y="115004"/>
                    <a:pt x="573315" y="40330"/>
                  </a:cubicBezTo>
                  <a:lnTo>
                    <a:pt x="525485" y="36923"/>
                  </a:lnTo>
                  <a:cubicBezTo>
                    <a:pt x="470004" y="79013"/>
                    <a:pt x="371535" y="140533"/>
                    <a:pt x="276056" y="129592"/>
                  </a:cubicBezTo>
                  <a:close/>
                </a:path>
              </a:pathLst>
            </a:custGeom>
            <a:solidFill>
              <a:srgbClr val="1A2247"/>
            </a:solidFill>
            <a:ln w="5972" cap="flat">
              <a:noFill/>
              <a:prstDash val="solid"/>
              <a:miter/>
            </a:ln>
          </p:spPr>
          <p:txBody>
            <a:bodyPr rtlCol="0" anchor="ctr"/>
            <a:lstStyle/>
            <a:p>
              <a:endParaRPr lang="fr-FR"/>
            </a:p>
          </p:txBody>
        </p:sp>
        <p:sp>
          <p:nvSpPr>
            <p:cNvPr id="224" name="Graphique 2">
              <a:extLst>
                <a:ext uri="{FF2B5EF4-FFF2-40B4-BE49-F238E27FC236}">
                  <a16:creationId xmlns:a16="http://schemas.microsoft.com/office/drawing/2014/main" id="{DBACF2FE-EDA6-46F1-8C10-8771D46EFB00}"/>
                </a:ext>
              </a:extLst>
            </p:cNvPr>
            <p:cNvSpPr/>
            <p:nvPr/>
          </p:nvSpPr>
          <p:spPr>
            <a:xfrm>
              <a:off x="4172122" y="4841064"/>
              <a:ext cx="434528" cy="124621"/>
            </a:xfrm>
            <a:custGeom>
              <a:avLst/>
              <a:gdLst>
                <a:gd name="connsiteX0" fmla="*/ 185049 w 434528"/>
                <a:gd name="connsiteY0" fmla="*/ 123135 h 124621"/>
                <a:gd name="connsiteX1" fmla="*/ 434060 w 434528"/>
                <a:gd name="connsiteY1" fmla="*/ 30585 h 124621"/>
                <a:gd name="connsiteX2" fmla="*/ -469 w 434528"/>
                <a:gd name="connsiteY2" fmla="*/ -264 h 124621"/>
                <a:gd name="connsiteX3" fmla="*/ 185049 w 434528"/>
                <a:gd name="connsiteY3" fmla="*/ 123135 h 124621"/>
              </a:gdLst>
              <a:ahLst/>
              <a:cxnLst>
                <a:cxn ang="0">
                  <a:pos x="connsiteX0" y="connsiteY0"/>
                </a:cxn>
                <a:cxn ang="0">
                  <a:pos x="connsiteX1" y="connsiteY1"/>
                </a:cxn>
                <a:cxn ang="0">
                  <a:pos x="connsiteX2" y="connsiteY2"/>
                </a:cxn>
                <a:cxn ang="0">
                  <a:pos x="connsiteX3" y="connsiteY3"/>
                </a:cxn>
              </a:cxnLst>
              <a:rect l="l" t="t" r="r" b="b"/>
              <a:pathLst>
                <a:path w="434528" h="124621">
                  <a:moveTo>
                    <a:pt x="185049" y="123135"/>
                  </a:moveTo>
                  <a:cubicBezTo>
                    <a:pt x="280708" y="133777"/>
                    <a:pt x="378997" y="72556"/>
                    <a:pt x="434060" y="30585"/>
                  </a:cubicBezTo>
                  <a:lnTo>
                    <a:pt x="-469" y="-264"/>
                  </a:lnTo>
                  <a:cubicBezTo>
                    <a:pt x="23984" y="57908"/>
                    <a:pt x="79047" y="111297"/>
                    <a:pt x="185049" y="123135"/>
                  </a:cubicBezTo>
                  <a:close/>
                </a:path>
              </a:pathLst>
            </a:custGeom>
            <a:solidFill>
              <a:srgbClr val="FFFFFF"/>
            </a:solidFill>
            <a:ln w="5972" cap="flat">
              <a:noFill/>
              <a:prstDash val="solid"/>
              <a:miter/>
            </a:ln>
          </p:spPr>
          <p:txBody>
            <a:bodyPr rtlCol="0" anchor="ctr"/>
            <a:lstStyle/>
            <a:p>
              <a:endParaRPr lang="fr-FR"/>
            </a:p>
          </p:txBody>
        </p:sp>
      </p:grpSp>
      <p:grpSp>
        <p:nvGrpSpPr>
          <p:cNvPr id="8" name="BULLE L">
            <a:extLst>
              <a:ext uri="{FF2B5EF4-FFF2-40B4-BE49-F238E27FC236}">
                <a16:creationId xmlns:a16="http://schemas.microsoft.com/office/drawing/2014/main" id="{93EB93AE-A12D-4309-AED5-C574364FC2DC}"/>
              </a:ext>
            </a:extLst>
          </p:cNvPr>
          <p:cNvGrpSpPr/>
          <p:nvPr/>
        </p:nvGrpSpPr>
        <p:grpSpPr>
          <a:xfrm>
            <a:off x="4475356" y="1770941"/>
            <a:ext cx="2620850" cy="1615322"/>
            <a:chOff x="4593643" y="1928010"/>
            <a:chExt cx="2620850" cy="1615322"/>
          </a:xfrm>
        </p:grpSpPr>
        <p:sp>
          <p:nvSpPr>
            <p:cNvPr id="225" name="Freeform: Shape 224">
              <a:extLst>
                <a:ext uri="{FF2B5EF4-FFF2-40B4-BE49-F238E27FC236}">
                  <a16:creationId xmlns:a16="http://schemas.microsoft.com/office/drawing/2014/main" id="{B242C8D8-8838-4E71-B310-59EACA88DC65}"/>
                </a:ext>
              </a:extLst>
            </p:cNvPr>
            <p:cNvSpPr/>
            <p:nvPr/>
          </p:nvSpPr>
          <p:spPr>
            <a:xfrm>
              <a:off x="4593643" y="1928010"/>
              <a:ext cx="2620850" cy="1615322"/>
            </a:xfrm>
            <a:custGeom>
              <a:avLst/>
              <a:gdLst>
                <a:gd name="connsiteX0" fmla="*/ 682788 w 2620850"/>
                <a:gd name="connsiteY0" fmla="*/ 1422282 h 1615322"/>
                <a:gd name="connsiteX1" fmla="*/ 680625 w 2620850"/>
                <a:gd name="connsiteY1" fmla="*/ 1424913 h 1615322"/>
                <a:gd name="connsiteX2" fmla="*/ 689139 w 2620850"/>
                <a:gd name="connsiteY2" fmla="*/ 1427866 h 1615322"/>
                <a:gd name="connsiteX3" fmla="*/ 843507 w 2620850"/>
                <a:gd name="connsiteY3" fmla="*/ 1455905 h 1615322"/>
                <a:gd name="connsiteX4" fmla="*/ 858813 w 2620850"/>
                <a:gd name="connsiteY4" fmla="*/ 1457699 h 1615322"/>
                <a:gd name="connsiteX5" fmla="*/ 697937 w 2620850"/>
                <a:gd name="connsiteY5" fmla="*/ 1427122 h 1615322"/>
                <a:gd name="connsiteX6" fmla="*/ 502664 w 2620850"/>
                <a:gd name="connsiteY6" fmla="*/ 1360546 h 1615322"/>
                <a:gd name="connsiteX7" fmla="*/ 525208 w 2620850"/>
                <a:gd name="connsiteY7" fmla="*/ 1370860 h 1615322"/>
                <a:gd name="connsiteX8" fmla="*/ 525211 w 2620850"/>
                <a:gd name="connsiteY8" fmla="*/ 1370155 h 1615322"/>
                <a:gd name="connsiteX9" fmla="*/ 144004 w 2620850"/>
                <a:gd name="connsiteY9" fmla="*/ 1068488 h 1615322"/>
                <a:gd name="connsiteX10" fmla="*/ 152076 w 2620850"/>
                <a:gd name="connsiteY10" fmla="*/ 1080625 h 1615322"/>
                <a:gd name="connsiteX11" fmla="*/ 160027 w 2620850"/>
                <a:gd name="connsiteY11" fmla="*/ 1091267 h 1615322"/>
                <a:gd name="connsiteX12" fmla="*/ 144004 w 2620850"/>
                <a:gd name="connsiteY12" fmla="*/ 1068488 h 1615322"/>
                <a:gd name="connsiteX13" fmla="*/ 1082833 w 2620850"/>
                <a:gd name="connsiteY13" fmla="*/ 46975 h 1615322"/>
                <a:gd name="connsiteX14" fmla="*/ 652370 w 2620850"/>
                <a:gd name="connsiteY14" fmla="*/ 106283 h 1615322"/>
                <a:gd name="connsiteX15" fmla="*/ 419202 w 2620850"/>
                <a:gd name="connsiteY15" fmla="*/ 200567 h 1615322"/>
                <a:gd name="connsiteX16" fmla="*/ 366171 w 2620850"/>
                <a:gd name="connsiteY16" fmla="*/ 232672 h 1615322"/>
                <a:gd name="connsiteX17" fmla="*/ 340941 w 2620850"/>
                <a:gd name="connsiteY17" fmla="*/ 250249 h 1615322"/>
                <a:gd name="connsiteX18" fmla="*/ 318103 w 2620850"/>
                <a:gd name="connsiteY18" fmla="*/ 267169 h 1615322"/>
                <a:gd name="connsiteX19" fmla="*/ 234043 w 2620850"/>
                <a:gd name="connsiteY19" fmla="*/ 346446 h 1615322"/>
                <a:gd name="connsiteX20" fmla="*/ 214433 w 2620850"/>
                <a:gd name="connsiteY20" fmla="*/ 368567 h 1615322"/>
                <a:gd name="connsiteX21" fmla="*/ 196019 w 2620850"/>
                <a:gd name="connsiteY21" fmla="*/ 391943 h 1615322"/>
                <a:gd name="connsiteX22" fmla="*/ 177724 w 2620850"/>
                <a:gd name="connsiteY22" fmla="*/ 415858 h 1615322"/>
                <a:gd name="connsiteX23" fmla="*/ 160446 w 2620850"/>
                <a:gd name="connsiteY23" fmla="*/ 440909 h 1615322"/>
                <a:gd name="connsiteX24" fmla="*/ 151597 w 2620850"/>
                <a:gd name="connsiteY24" fmla="*/ 453583 h 1615322"/>
                <a:gd name="connsiteX25" fmla="*/ 143586 w 2620850"/>
                <a:gd name="connsiteY25" fmla="*/ 466677 h 1615322"/>
                <a:gd name="connsiteX26" fmla="*/ 127444 w 2620850"/>
                <a:gd name="connsiteY26" fmla="*/ 492504 h 1615322"/>
                <a:gd name="connsiteX27" fmla="*/ 99404 w 2620850"/>
                <a:gd name="connsiteY27" fmla="*/ 544459 h 1615322"/>
                <a:gd name="connsiteX28" fmla="*/ 43324 w 2620850"/>
                <a:gd name="connsiteY28" fmla="*/ 756821 h 1615322"/>
                <a:gd name="connsiteX29" fmla="*/ 85175 w 2620850"/>
                <a:gd name="connsiteY29" fmla="*/ 963503 h 1615322"/>
                <a:gd name="connsiteX30" fmla="*/ 137488 w 2620850"/>
                <a:gd name="connsiteY30" fmla="*/ 1058624 h 1615322"/>
                <a:gd name="connsiteX31" fmla="*/ 137249 w 2620850"/>
                <a:gd name="connsiteY31" fmla="*/ 1058803 h 1615322"/>
                <a:gd name="connsiteX32" fmla="*/ 138923 w 2620850"/>
                <a:gd name="connsiteY32" fmla="*/ 1061374 h 1615322"/>
                <a:gd name="connsiteX33" fmla="*/ 51515 w 2620850"/>
                <a:gd name="connsiteY33" fmla="*/ 827548 h 1615322"/>
                <a:gd name="connsiteX34" fmla="*/ 466673 w 2620850"/>
                <a:gd name="connsiteY34" fmla="*/ 185321 h 1615322"/>
                <a:gd name="connsiteX35" fmla="*/ 1082833 w 2620850"/>
                <a:gd name="connsiteY35" fmla="*/ 46975 h 1615322"/>
                <a:gd name="connsiteX36" fmla="*/ 1091741 w 2620850"/>
                <a:gd name="connsiteY36" fmla="*/ 1597 h 1615322"/>
                <a:gd name="connsiteX37" fmla="*/ 1324909 w 2620850"/>
                <a:gd name="connsiteY37" fmla="*/ 2673 h 1615322"/>
                <a:gd name="connsiteX38" fmla="*/ 1553832 w 2620850"/>
                <a:gd name="connsiteY38" fmla="*/ 22223 h 1615322"/>
                <a:gd name="connsiteX39" fmla="*/ 1979094 w 2620850"/>
                <a:gd name="connsiteY39" fmla="*/ 114653 h 1615322"/>
                <a:gd name="connsiteX40" fmla="*/ 2168917 w 2620850"/>
                <a:gd name="connsiteY40" fmla="*/ 186397 h 1615322"/>
                <a:gd name="connsiteX41" fmla="*/ 2263858 w 2620850"/>
                <a:gd name="connsiteY41" fmla="*/ 235841 h 1615322"/>
                <a:gd name="connsiteX42" fmla="*/ 2305709 w 2620850"/>
                <a:gd name="connsiteY42" fmla="*/ 262924 h 1615322"/>
                <a:gd name="connsiteX43" fmla="*/ 2346064 w 2620850"/>
                <a:gd name="connsiteY43" fmla="*/ 290725 h 1615322"/>
                <a:gd name="connsiteX44" fmla="*/ 2383192 w 2620850"/>
                <a:gd name="connsiteY44" fmla="*/ 320319 h 1615322"/>
                <a:gd name="connsiteX45" fmla="*/ 2418645 w 2620850"/>
                <a:gd name="connsiteY45" fmla="*/ 350631 h 1615322"/>
                <a:gd name="connsiteX46" fmla="*/ 2482557 w 2620850"/>
                <a:gd name="connsiteY46" fmla="*/ 414363 h 1615322"/>
                <a:gd name="connsiteX47" fmla="*/ 2539414 w 2620850"/>
                <a:gd name="connsiteY47" fmla="*/ 482281 h 1615322"/>
                <a:gd name="connsiteX48" fmla="*/ 2584971 w 2620850"/>
                <a:gd name="connsiteY48" fmla="*/ 559047 h 1615322"/>
                <a:gd name="connsiteX49" fmla="*/ 2620843 w 2620850"/>
                <a:gd name="connsiteY49" fmla="*/ 705703 h 1615322"/>
                <a:gd name="connsiteX50" fmla="*/ 2604402 w 2620850"/>
                <a:gd name="connsiteY50" fmla="*/ 824738 h 1615322"/>
                <a:gd name="connsiteX51" fmla="*/ 2561057 w 2620850"/>
                <a:gd name="connsiteY51" fmla="*/ 928050 h 1615322"/>
                <a:gd name="connsiteX52" fmla="*/ 2500553 w 2620850"/>
                <a:gd name="connsiteY52" fmla="*/ 1014381 h 1615322"/>
                <a:gd name="connsiteX53" fmla="*/ 2386958 w 2620850"/>
                <a:gd name="connsiteY53" fmla="*/ 1117992 h 1615322"/>
                <a:gd name="connsiteX54" fmla="*/ 2231513 w 2620850"/>
                <a:gd name="connsiteY54" fmla="*/ 1214786 h 1615322"/>
                <a:gd name="connsiteX55" fmla="*/ 2197734 w 2620850"/>
                <a:gd name="connsiteY55" fmla="*/ 1234037 h 1615322"/>
                <a:gd name="connsiteX56" fmla="*/ 2160666 w 2620850"/>
                <a:gd name="connsiteY56" fmla="*/ 1254604 h 1615322"/>
                <a:gd name="connsiteX57" fmla="*/ 2086471 w 2620850"/>
                <a:gd name="connsiteY57" fmla="*/ 1292030 h 1615322"/>
                <a:gd name="connsiteX58" fmla="*/ 1897126 w 2620850"/>
                <a:gd name="connsiteY58" fmla="*/ 1369753 h 1615322"/>
                <a:gd name="connsiteX59" fmla="*/ 1628566 w 2620850"/>
                <a:gd name="connsiteY59" fmla="*/ 1458536 h 1615322"/>
                <a:gd name="connsiteX60" fmla="*/ 1396653 w 2620850"/>
                <a:gd name="connsiteY60" fmla="*/ 1471151 h 1615322"/>
                <a:gd name="connsiteX61" fmla="*/ 1334893 w 2620850"/>
                <a:gd name="connsiteY61" fmla="*/ 1471988 h 1615322"/>
                <a:gd name="connsiteX62" fmla="*/ 1062566 w 2620850"/>
                <a:gd name="connsiteY62" fmla="*/ 1474858 h 1615322"/>
                <a:gd name="connsiteX63" fmla="*/ 1110395 w 2620850"/>
                <a:gd name="connsiteY63" fmla="*/ 1477010 h 1615322"/>
                <a:gd name="connsiteX64" fmla="*/ 1336867 w 2620850"/>
                <a:gd name="connsiteY64" fmla="*/ 1494946 h 1615322"/>
                <a:gd name="connsiteX65" fmla="*/ 1108542 w 2620850"/>
                <a:gd name="connsiteY65" fmla="*/ 1521192 h 1615322"/>
                <a:gd name="connsiteX66" fmla="*/ 987593 w 2620850"/>
                <a:gd name="connsiteY66" fmla="*/ 1518263 h 1615322"/>
                <a:gd name="connsiteX67" fmla="*/ 847693 w 2620850"/>
                <a:gd name="connsiteY67" fmla="*/ 1506963 h 1615322"/>
                <a:gd name="connsiteX68" fmla="*/ 680290 w 2620850"/>
                <a:gd name="connsiteY68" fmla="*/ 1477548 h 1615322"/>
                <a:gd name="connsiteX69" fmla="*/ 645916 w 2620850"/>
                <a:gd name="connsiteY69" fmla="*/ 1467157 h 1615322"/>
                <a:gd name="connsiteX70" fmla="*/ 524178 w 2620850"/>
                <a:gd name="connsiteY70" fmla="*/ 1615322 h 1615322"/>
                <a:gd name="connsiteX71" fmla="*/ 524984 w 2620850"/>
                <a:gd name="connsiteY71" fmla="*/ 1424038 h 1615322"/>
                <a:gd name="connsiteX72" fmla="*/ 499914 w 2620850"/>
                <a:gd name="connsiteY72" fmla="*/ 1413875 h 1615322"/>
                <a:gd name="connsiteX73" fmla="*/ 329403 w 2620850"/>
                <a:gd name="connsiteY73" fmla="*/ 1316184 h 1615322"/>
                <a:gd name="connsiteX74" fmla="*/ 169653 w 2620850"/>
                <a:gd name="connsiteY74" fmla="*/ 1175686 h 1615322"/>
                <a:gd name="connsiteX75" fmla="*/ 134737 w 2620850"/>
                <a:gd name="connsiteY75" fmla="*/ 1133357 h 1615322"/>
                <a:gd name="connsiteX76" fmla="*/ 102692 w 2620850"/>
                <a:gd name="connsiteY76" fmla="*/ 1088158 h 1615322"/>
                <a:gd name="connsiteX77" fmla="*/ 87984 w 2620850"/>
                <a:gd name="connsiteY77" fmla="*/ 1065439 h 1615322"/>
                <a:gd name="connsiteX78" fmla="*/ 74592 w 2620850"/>
                <a:gd name="connsiteY78" fmla="*/ 1041525 h 1615322"/>
                <a:gd name="connsiteX79" fmla="*/ 61380 w 2620850"/>
                <a:gd name="connsiteY79" fmla="*/ 1017251 h 1615322"/>
                <a:gd name="connsiteX80" fmla="*/ 49422 w 2620850"/>
                <a:gd name="connsiteY80" fmla="*/ 991902 h 1615322"/>
                <a:gd name="connsiteX81" fmla="*/ 12295 w 2620850"/>
                <a:gd name="connsiteY81" fmla="*/ 883568 h 1615322"/>
                <a:gd name="connsiteX82" fmla="*/ 2729 w 2620850"/>
                <a:gd name="connsiteY82" fmla="*/ 825336 h 1615322"/>
                <a:gd name="connsiteX83" fmla="*/ 816 w 2620850"/>
                <a:gd name="connsiteY83" fmla="*/ 795443 h 1615322"/>
                <a:gd name="connsiteX84" fmla="*/ 337 w 2620850"/>
                <a:gd name="connsiteY84" fmla="*/ 765550 h 1615322"/>
                <a:gd name="connsiteX85" fmla="*/ 58689 w 2620850"/>
                <a:gd name="connsiteY85" fmla="*/ 536926 h 1615322"/>
                <a:gd name="connsiteX86" fmla="*/ 71902 w 2620850"/>
                <a:gd name="connsiteY86" fmla="*/ 510919 h 1615322"/>
                <a:gd name="connsiteX87" fmla="*/ 85892 w 2620850"/>
                <a:gd name="connsiteY87" fmla="*/ 485390 h 1615322"/>
                <a:gd name="connsiteX88" fmla="*/ 115785 w 2620850"/>
                <a:gd name="connsiteY88" fmla="*/ 436724 h 1615322"/>
                <a:gd name="connsiteX89" fmla="*/ 148907 w 2620850"/>
                <a:gd name="connsiteY89" fmla="*/ 388894 h 1615322"/>
                <a:gd name="connsiteX90" fmla="*/ 186453 w 2620850"/>
                <a:gd name="connsiteY90" fmla="*/ 341782 h 1615322"/>
                <a:gd name="connsiteX91" fmla="*/ 276970 w 2620850"/>
                <a:gd name="connsiteY91" fmla="*/ 251804 h 1615322"/>
                <a:gd name="connsiteX92" fmla="*/ 303216 w 2620850"/>
                <a:gd name="connsiteY92" fmla="*/ 230639 h 1615322"/>
                <a:gd name="connsiteX93" fmla="*/ 330120 w 2620850"/>
                <a:gd name="connsiteY93" fmla="*/ 211388 h 1615322"/>
                <a:gd name="connsiteX94" fmla="*/ 384645 w 2620850"/>
                <a:gd name="connsiteY94" fmla="*/ 176652 h 1615322"/>
                <a:gd name="connsiteX95" fmla="*/ 441861 w 2620850"/>
                <a:gd name="connsiteY95" fmla="*/ 145324 h 1615322"/>
                <a:gd name="connsiteX96" fmla="*/ 501110 w 2620850"/>
                <a:gd name="connsiteY96" fmla="*/ 118121 h 1615322"/>
                <a:gd name="connsiteX97" fmla="*/ 562032 w 2620850"/>
                <a:gd name="connsiteY97" fmla="*/ 94206 h 1615322"/>
                <a:gd name="connsiteX98" fmla="*/ 593002 w 2620850"/>
                <a:gd name="connsiteY98" fmla="*/ 83205 h 1615322"/>
                <a:gd name="connsiteX99" fmla="*/ 624390 w 2620850"/>
                <a:gd name="connsiteY99" fmla="*/ 73341 h 1615322"/>
                <a:gd name="connsiteX100" fmla="*/ 1091741 w 2620850"/>
                <a:gd name="connsiteY100" fmla="*/ 1597 h 16153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Lst>
              <a:rect l="l" t="t" r="r" b="b"/>
              <a:pathLst>
                <a:path w="2620850" h="1615322">
                  <a:moveTo>
                    <a:pt x="682788" y="1422282"/>
                  </a:moveTo>
                  <a:lnTo>
                    <a:pt x="680625" y="1424913"/>
                  </a:lnTo>
                  <a:lnTo>
                    <a:pt x="689139" y="1427866"/>
                  </a:lnTo>
                  <a:cubicBezTo>
                    <a:pt x="739999" y="1440235"/>
                    <a:pt x="791547" y="1449598"/>
                    <a:pt x="843507" y="1455905"/>
                  </a:cubicBezTo>
                  <a:lnTo>
                    <a:pt x="858813" y="1457699"/>
                  </a:lnTo>
                  <a:cubicBezTo>
                    <a:pt x="804569" y="1450767"/>
                    <a:pt x="750846" y="1440549"/>
                    <a:pt x="697937" y="1427122"/>
                  </a:cubicBezTo>
                  <a:close/>
                  <a:moveTo>
                    <a:pt x="502664" y="1360546"/>
                  </a:moveTo>
                  <a:lnTo>
                    <a:pt x="525208" y="1370860"/>
                  </a:lnTo>
                  <a:lnTo>
                    <a:pt x="525211" y="1370155"/>
                  </a:lnTo>
                  <a:close/>
                  <a:moveTo>
                    <a:pt x="144004" y="1068488"/>
                  </a:moveTo>
                  <a:lnTo>
                    <a:pt x="152076" y="1080625"/>
                  </a:lnTo>
                  <a:cubicBezTo>
                    <a:pt x="154587" y="1084212"/>
                    <a:pt x="157277" y="1087799"/>
                    <a:pt x="160027" y="1091267"/>
                  </a:cubicBezTo>
                  <a:cubicBezTo>
                    <a:pt x="154527" y="1083734"/>
                    <a:pt x="149146" y="1076141"/>
                    <a:pt x="144004" y="1068488"/>
                  </a:cubicBezTo>
                  <a:close/>
                  <a:moveTo>
                    <a:pt x="1082833" y="46975"/>
                  </a:moveTo>
                  <a:cubicBezTo>
                    <a:pt x="938807" y="50562"/>
                    <a:pt x="792271" y="66764"/>
                    <a:pt x="652370" y="106283"/>
                  </a:cubicBezTo>
                  <a:cubicBezTo>
                    <a:pt x="571401" y="128996"/>
                    <a:pt x="493200" y="160617"/>
                    <a:pt x="419202" y="200567"/>
                  </a:cubicBezTo>
                  <a:cubicBezTo>
                    <a:pt x="401326" y="210850"/>
                    <a:pt x="383689" y="221671"/>
                    <a:pt x="366171" y="232672"/>
                  </a:cubicBezTo>
                  <a:lnTo>
                    <a:pt x="340941" y="250249"/>
                  </a:lnTo>
                  <a:cubicBezTo>
                    <a:pt x="333050" y="255504"/>
                    <a:pt x="325427" y="261148"/>
                    <a:pt x="318103" y="267169"/>
                  </a:cubicBezTo>
                  <a:cubicBezTo>
                    <a:pt x="287857" y="291131"/>
                    <a:pt x="259734" y="317658"/>
                    <a:pt x="234043" y="346446"/>
                  </a:cubicBezTo>
                  <a:lnTo>
                    <a:pt x="214433" y="368567"/>
                  </a:lnTo>
                  <a:cubicBezTo>
                    <a:pt x="207976" y="376100"/>
                    <a:pt x="202356" y="383992"/>
                    <a:pt x="196019" y="391943"/>
                  </a:cubicBezTo>
                  <a:cubicBezTo>
                    <a:pt x="189681" y="399895"/>
                    <a:pt x="183404" y="407548"/>
                    <a:pt x="177724" y="415858"/>
                  </a:cubicBezTo>
                  <a:lnTo>
                    <a:pt x="160446" y="440909"/>
                  </a:lnTo>
                  <a:lnTo>
                    <a:pt x="151597" y="453583"/>
                  </a:lnTo>
                  <a:lnTo>
                    <a:pt x="143586" y="466677"/>
                  </a:lnTo>
                  <a:lnTo>
                    <a:pt x="127444" y="492504"/>
                  </a:lnTo>
                  <a:cubicBezTo>
                    <a:pt x="117340" y="510022"/>
                    <a:pt x="108073" y="527420"/>
                    <a:pt x="99404" y="544459"/>
                  </a:cubicBezTo>
                  <a:cubicBezTo>
                    <a:pt x="65744" y="614051"/>
                    <a:pt x="45596" y="686452"/>
                    <a:pt x="43324" y="756821"/>
                  </a:cubicBezTo>
                  <a:cubicBezTo>
                    <a:pt x="41710" y="827973"/>
                    <a:pt x="56011" y="898587"/>
                    <a:pt x="85175" y="963503"/>
                  </a:cubicBezTo>
                  <a:cubicBezTo>
                    <a:pt x="100061" y="996547"/>
                    <a:pt x="117555" y="1028354"/>
                    <a:pt x="137488" y="1058624"/>
                  </a:cubicBezTo>
                  <a:lnTo>
                    <a:pt x="137249" y="1058803"/>
                  </a:lnTo>
                  <a:cubicBezTo>
                    <a:pt x="137787" y="1059700"/>
                    <a:pt x="138385" y="1060537"/>
                    <a:pt x="138923" y="1061374"/>
                  </a:cubicBezTo>
                  <a:cubicBezTo>
                    <a:pt x="92349" y="989749"/>
                    <a:pt x="61200" y="911250"/>
                    <a:pt x="51515" y="827548"/>
                  </a:cubicBezTo>
                  <a:cubicBezTo>
                    <a:pt x="20844" y="562634"/>
                    <a:pt x="214373" y="311351"/>
                    <a:pt x="466673" y="185321"/>
                  </a:cubicBezTo>
                  <a:cubicBezTo>
                    <a:pt x="653745" y="92054"/>
                    <a:pt x="867004" y="56122"/>
                    <a:pt x="1082833" y="46975"/>
                  </a:cubicBezTo>
                  <a:close/>
                  <a:moveTo>
                    <a:pt x="1091741" y="1597"/>
                  </a:moveTo>
                  <a:cubicBezTo>
                    <a:pt x="1170002" y="-974"/>
                    <a:pt x="1247844" y="-316"/>
                    <a:pt x="1324909" y="2673"/>
                  </a:cubicBezTo>
                  <a:cubicBezTo>
                    <a:pt x="1404366" y="5662"/>
                    <a:pt x="1480534" y="13614"/>
                    <a:pt x="1553832" y="22223"/>
                  </a:cubicBezTo>
                  <a:cubicBezTo>
                    <a:pt x="1702043" y="40518"/>
                    <a:pt x="1845890" y="70172"/>
                    <a:pt x="1979094" y="114653"/>
                  </a:cubicBezTo>
                  <a:cubicBezTo>
                    <a:pt x="2040614" y="135758"/>
                    <a:pt x="2105364" y="156504"/>
                    <a:pt x="2168917" y="186397"/>
                  </a:cubicBezTo>
                  <a:cubicBezTo>
                    <a:pt x="2201500" y="200973"/>
                    <a:pt x="2233247" y="217486"/>
                    <a:pt x="2263858" y="235841"/>
                  </a:cubicBezTo>
                  <a:cubicBezTo>
                    <a:pt x="2278805" y="243732"/>
                    <a:pt x="2292137" y="253597"/>
                    <a:pt x="2305709" y="262924"/>
                  </a:cubicBezTo>
                  <a:cubicBezTo>
                    <a:pt x="2319280" y="272251"/>
                    <a:pt x="2333091" y="281099"/>
                    <a:pt x="2346064" y="290725"/>
                  </a:cubicBezTo>
                  <a:lnTo>
                    <a:pt x="2383192" y="320319"/>
                  </a:lnTo>
                  <a:cubicBezTo>
                    <a:pt x="2395567" y="329729"/>
                    <a:pt x="2407406" y="339851"/>
                    <a:pt x="2418645" y="350631"/>
                  </a:cubicBezTo>
                  <a:cubicBezTo>
                    <a:pt x="2440706" y="372034"/>
                    <a:pt x="2463963" y="391585"/>
                    <a:pt x="2482557" y="414363"/>
                  </a:cubicBezTo>
                  <a:cubicBezTo>
                    <a:pt x="2502645" y="436018"/>
                    <a:pt x="2521658" y="458683"/>
                    <a:pt x="2539414" y="482281"/>
                  </a:cubicBezTo>
                  <a:cubicBezTo>
                    <a:pt x="2556872" y="506435"/>
                    <a:pt x="2572117" y="532131"/>
                    <a:pt x="2584971" y="559047"/>
                  </a:cubicBezTo>
                  <a:cubicBezTo>
                    <a:pt x="2607272" y="604819"/>
                    <a:pt x="2619468" y="654819"/>
                    <a:pt x="2620843" y="705703"/>
                  </a:cubicBezTo>
                  <a:cubicBezTo>
                    <a:pt x="2621083" y="745964"/>
                    <a:pt x="2615522" y="786050"/>
                    <a:pt x="2604402" y="824738"/>
                  </a:cubicBezTo>
                  <a:cubicBezTo>
                    <a:pt x="2594299" y="860838"/>
                    <a:pt x="2579710" y="895544"/>
                    <a:pt x="2561057" y="928050"/>
                  </a:cubicBezTo>
                  <a:cubicBezTo>
                    <a:pt x="2543898" y="958822"/>
                    <a:pt x="2523630" y="987747"/>
                    <a:pt x="2500553" y="1014381"/>
                  </a:cubicBezTo>
                  <a:cubicBezTo>
                    <a:pt x="2466893" y="1053267"/>
                    <a:pt x="2428749" y="1088045"/>
                    <a:pt x="2386958" y="1117992"/>
                  </a:cubicBezTo>
                  <a:cubicBezTo>
                    <a:pt x="2330341" y="1158945"/>
                    <a:pt x="2277788" y="1187942"/>
                    <a:pt x="2231513" y="1214786"/>
                  </a:cubicBezTo>
                  <a:cubicBezTo>
                    <a:pt x="2219735" y="1221303"/>
                    <a:pt x="2208794" y="1228059"/>
                    <a:pt x="2197734" y="1234037"/>
                  </a:cubicBezTo>
                  <a:lnTo>
                    <a:pt x="2160666" y="1254604"/>
                  </a:lnTo>
                  <a:cubicBezTo>
                    <a:pt x="2135377" y="1267757"/>
                    <a:pt x="2110864" y="1280492"/>
                    <a:pt x="2086471" y="1292030"/>
                  </a:cubicBezTo>
                  <a:cubicBezTo>
                    <a:pt x="2024831" y="1321457"/>
                    <a:pt x="1961636" y="1347405"/>
                    <a:pt x="1897126" y="1369753"/>
                  </a:cubicBezTo>
                  <a:cubicBezTo>
                    <a:pt x="1809718" y="1405404"/>
                    <a:pt x="1719979" y="1435070"/>
                    <a:pt x="1628566" y="1458536"/>
                  </a:cubicBezTo>
                  <a:lnTo>
                    <a:pt x="1396653" y="1471151"/>
                  </a:lnTo>
                  <a:lnTo>
                    <a:pt x="1334893" y="1471988"/>
                  </a:lnTo>
                  <a:cubicBezTo>
                    <a:pt x="1244676" y="1476293"/>
                    <a:pt x="1153441" y="1478027"/>
                    <a:pt x="1062566" y="1474858"/>
                  </a:cubicBezTo>
                  <a:cubicBezTo>
                    <a:pt x="1079186" y="1475755"/>
                    <a:pt x="1095090" y="1476472"/>
                    <a:pt x="1110395" y="1477010"/>
                  </a:cubicBezTo>
                  <a:cubicBezTo>
                    <a:pt x="1255078" y="1482032"/>
                    <a:pt x="1337225" y="1482152"/>
                    <a:pt x="1336867" y="1494946"/>
                  </a:cubicBezTo>
                  <a:cubicBezTo>
                    <a:pt x="1336448" y="1506365"/>
                    <a:pt x="1254959" y="1519578"/>
                    <a:pt x="1108542" y="1521192"/>
                  </a:cubicBezTo>
                  <a:cubicBezTo>
                    <a:pt x="1072251" y="1521671"/>
                    <a:pt x="1030700" y="1520475"/>
                    <a:pt x="987593" y="1518263"/>
                  </a:cubicBezTo>
                  <a:cubicBezTo>
                    <a:pt x="945444" y="1515812"/>
                    <a:pt x="898870" y="1512942"/>
                    <a:pt x="847693" y="1506963"/>
                  </a:cubicBezTo>
                  <a:cubicBezTo>
                    <a:pt x="791290" y="1500949"/>
                    <a:pt x="735366" y="1491120"/>
                    <a:pt x="680290" y="1477548"/>
                  </a:cubicBezTo>
                  <a:lnTo>
                    <a:pt x="645916" y="1467157"/>
                  </a:lnTo>
                  <a:lnTo>
                    <a:pt x="524178" y="1615322"/>
                  </a:lnTo>
                  <a:lnTo>
                    <a:pt x="524984" y="1424038"/>
                  </a:lnTo>
                  <a:lnTo>
                    <a:pt x="499914" y="1413875"/>
                  </a:lnTo>
                  <a:cubicBezTo>
                    <a:pt x="440408" y="1386200"/>
                    <a:pt x="383366" y="1353521"/>
                    <a:pt x="329403" y="1316184"/>
                  </a:cubicBezTo>
                  <a:cubicBezTo>
                    <a:pt x="270734" y="1275900"/>
                    <a:pt x="217099" y="1228734"/>
                    <a:pt x="169653" y="1175686"/>
                  </a:cubicBezTo>
                  <a:cubicBezTo>
                    <a:pt x="157935" y="1161755"/>
                    <a:pt x="145320" y="1148363"/>
                    <a:pt x="134737" y="1133357"/>
                  </a:cubicBezTo>
                  <a:cubicBezTo>
                    <a:pt x="123283" y="1118853"/>
                    <a:pt x="112587" y="1103768"/>
                    <a:pt x="102692" y="1088158"/>
                  </a:cubicBezTo>
                  <a:lnTo>
                    <a:pt x="87984" y="1065439"/>
                  </a:lnTo>
                  <a:lnTo>
                    <a:pt x="74592" y="1041525"/>
                  </a:lnTo>
                  <a:cubicBezTo>
                    <a:pt x="70228" y="1033453"/>
                    <a:pt x="65445" y="1025562"/>
                    <a:pt x="61380" y="1017251"/>
                  </a:cubicBezTo>
                  <a:lnTo>
                    <a:pt x="49422" y="991902"/>
                  </a:lnTo>
                  <a:cubicBezTo>
                    <a:pt x="33591" y="957070"/>
                    <a:pt x="21155" y="920792"/>
                    <a:pt x="12295" y="883568"/>
                  </a:cubicBezTo>
                  <a:cubicBezTo>
                    <a:pt x="8708" y="864496"/>
                    <a:pt x="4941" y="845066"/>
                    <a:pt x="2729" y="825336"/>
                  </a:cubicBezTo>
                  <a:cubicBezTo>
                    <a:pt x="2071" y="815412"/>
                    <a:pt x="1473" y="805427"/>
                    <a:pt x="816" y="795443"/>
                  </a:cubicBezTo>
                  <a:cubicBezTo>
                    <a:pt x="-81" y="785507"/>
                    <a:pt x="-237" y="775510"/>
                    <a:pt x="337" y="765550"/>
                  </a:cubicBezTo>
                  <a:cubicBezTo>
                    <a:pt x="2191" y="684539"/>
                    <a:pt x="24969" y="607055"/>
                    <a:pt x="58689" y="536926"/>
                  </a:cubicBezTo>
                  <a:cubicBezTo>
                    <a:pt x="62551" y="527994"/>
                    <a:pt x="66963" y="519307"/>
                    <a:pt x="71902" y="510919"/>
                  </a:cubicBezTo>
                  <a:cubicBezTo>
                    <a:pt x="76565" y="502369"/>
                    <a:pt x="81228" y="493820"/>
                    <a:pt x="85892" y="485390"/>
                  </a:cubicBezTo>
                  <a:cubicBezTo>
                    <a:pt x="95338" y="468530"/>
                    <a:pt x="106220" y="452746"/>
                    <a:pt x="115785" y="436724"/>
                  </a:cubicBezTo>
                  <a:lnTo>
                    <a:pt x="148907" y="388894"/>
                  </a:lnTo>
                  <a:cubicBezTo>
                    <a:pt x="161283" y="373529"/>
                    <a:pt x="173121" y="357267"/>
                    <a:pt x="186453" y="341782"/>
                  </a:cubicBezTo>
                  <a:cubicBezTo>
                    <a:pt x="214009" y="309271"/>
                    <a:pt x="244291" y="279168"/>
                    <a:pt x="276970" y="251804"/>
                  </a:cubicBezTo>
                  <a:cubicBezTo>
                    <a:pt x="285878" y="244569"/>
                    <a:pt x="294308" y="237216"/>
                    <a:pt x="303216" y="230639"/>
                  </a:cubicBezTo>
                  <a:lnTo>
                    <a:pt x="330120" y="211388"/>
                  </a:lnTo>
                  <a:cubicBezTo>
                    <a:pt x="347518" y="198534"/>
                    <a:pt x="366171" y="187892"/>
                    <a:pt x="384645" y="176652"/>
                  </a:cubicBezTo>
                  <a:cubicBezTo>
                    <a:pt x="403120" y="165412"/>
                    <a:pt x="422789" y="155786"/>
                    <a:pt x="441861" y="145324"/>
                  </a:cubicBezTo>
                  <a:cubicBezTo>
                    <a:pt x="461591" y="136057"/>
                    <a:pt x="480842" y="126132"/>
                    <a:pt x="501110" y="118121"/>
                  </a:cubicBezTo>
                  <a:cubicBezTo>
                    <a:pt x="521378" y="110109"/>
                    <a:pt x="541286" y="101141"/>
                    <a:pt x="562032" y="94206"/>
                  </a:cubicBezTo>
                  <a:lnTo>
                    <a:pt x="593002" y="83205"/>
                  </a:lnTo>
                  <a:cubicBezTo>
                    <a:pt x="603345" y="79738"/>
                    <a:pt x="613927" y="76629"/>
                    <a:pt x="624390" y="73341"/>
                  </a:cubicBezTo>
                  <a:cubicBezTo>
                    <a:pt x="776307" y="26647"/>
                    <a:pt x="935459" y="6499"/>
                    <a:pt x="1091741" y="1597"/>
                  </a:cubicBezTo>
                  <a:close/>
                </a:path>
              </a:pathLst>
            </a:custGeom>
            <a:solidFill>
              <a:srgbClr val="21B4DA"/>
            </a:solidFill>
            <a:ln w="5972" cap="flat">
              <a:noFill/>
              <a:prstDash val="solid"/>
              <a:miter/>
            </a:ln>
          </p:spPr>
          <p:txBody>
            <a:bodyPr wrap="square" rtlCol="0" anchor="ctr">
              <a:noAutofit/>
            </a:bodyPr>
            <a:lstStyle/>
            <a:p>
              <a:endParaRPr lang="fr-FR"/>
            </a:p>
          </p:txBody>
        </p:sp>
        <p:sp>
          <p:nvSpPr>
            <p:cNvPr id="59" name="Graphique 2">
              <a:extLst>
                <a:ext uri="{FF2B5EF4-FFF2-40B4-BE49-F238E27FC236}">
                  <a16:creationId xmlns:a16="http://schemas.microsoft.com/office/drawing/2014/main" id="{4EBEC409-D49C-4C9E-A1B8-ED92FBAB9177}"/>
                </a:ext>
              </a:extLst>
            </p:cNvPr>
            <p:cNvSpPr/>
            <p:nvPr/>
          </p:nvSpPr>
          <p:spPr>
            <a:xfrm>
              <a:off x="5439115" y="2413544"/>
              <a:ext cx="128781" cy="225455"/>
            </a:xfrm>
            <a:custGeom>
              <a:avLst/>
              <a:gdLst>
                <a:gd name="connsiteX0" fmla="*/ 64759 w 128781"/>
                <a:gd name="connsiteY0" fmla="*/ 225191 h 225455"/>
                <a:gd name="connsiteX1" fmla="*/ 5510 w 128781"/>
                <a:gd name="connsiteY1" fmla="*/ 216223 h 225455"/>
                <a:gd name="connsiteX2" fmla="*/ -469 w 128781"/>
                <a:gd name="connsiteY2" fmla="*/ 207554 h 225455"/>
                <a:gd name="connsiteX3" fmla="*/ 1564 w 128781"/>
                <a:gd name="connsiteY3" fmla="*/ 201097 h 225455"/>
                <a:gd name="connsiteX4" fmla="*/ 4852 w 128781"/>
                <a:gd name="connsiteY4" fmla="*/ 192547 h 225455"/>
                <a:gd name="connsiteX5" fmla="*/ 5211 w 128781"/>
                <a:gd name="connsiteY5" fmla="*/ 185014 h 225455"/>
                <a:gd name="connsiteX6" fmla="*/ 4255 w 128781"/>
                <a:gd name="connsiteY6" fmla="*/ 121939 h 225455"/>
                <a:gd name="connsiteX7" fmla="*/ 4255 w 128781"/>
                <a:gd name="connsiteY7" fmla="*/ 93660 h 225455"/>
                <a:gd name="connsiteX8" fmla="*/ 7961 w 128781"/>
                <a:gd name="connsiteY8" fmla="*/ 46429 h 225455"/>
                <a:gd name="connsiteX9" fmla="*/ 21115 w 128781"/>
                <a:gd name="connsiteY9" fmla="*/ 6073 h 225455"/>
                <a:gd name="connsiteX10" fmla="*/ 31816 w 128781"/>
                <a:gd name="connsiteY10" fmla="*/ -264 h 225455"/>
                <a:gd name="connsiteX11" fmla="*/ 36001 w 128781"/>
                <a:gd name="connsiteY11" fmla="*/ 94 h 225455"/>
                <a:gd name="connsiteX12" fmla="*/ 43953 w 128781"/>
                <a:gd name="connsiteY12" fmla="*/ 7986 h 225455"/>
                <a:gd name="connsiteX13" fmla="*/ 50231 w 128781"/>
                <a:gd name="connsiteY13" fmla="*/ 39972 h 225455"/>
                <a:gd name="connsiteX14" fmla="*/ 50231 w 128781"/>
                <a:gd name="connsiteY14" fmla="*/ 64544 h 225455"/>
                <a:gd name="connsiteX15" fmla="*/ 53399 w 128781"/>
                <a:gd name="connsiteY15" fmla="*/ 180411 h 225455"/>
                <a:gd name="connsiteX16" fmla="*/ 64460 w 128781"/>
                <a:gd name="connsiteY16" fmla="*/ 181068 h 225455"/>
                <a:gd name="connsiteX17" fmla="*/ 87478 w 128781"/>
                <a:gd name="connsiteY17" fmla="*/ 181068 h 225455"/>
                <a:gd name="connsiteX18" fmla="*/ 101348 w 128781"/>
                <a:gd name="connsiteY18" fmla="*/ 181068 h 225455"/>
                <a:gd name="connsiteX19" fmla="*/ 116414 w 128781"/>
                <a:gd name="connsiteY19" fmla="*/ 183818 h 225455"/>
                <a:gd name="connsiteX20" fmla="*/ 125741 w 128781"/>
                <a:gd name="connsiteY20" fmla="*/ 192069 h 225455"/>
                <a:gd name="connsiteX21" fmla="*/ 128312 w 128781"/>
                <a:gd name="connsiteY21" fmla="*/ 201695 h 225455"/>
                <a:gd name="connsiteX22" fmla="*/ 122333 w 128781"/>
                <a:gd name="connsiteY22" fmla="*/ 216223 h 225455"/>
                <a:gd name="connsiteX23" fmla="*/ 110376 w 128781"/>
                <a:gd name="connsiteY23" fmla="*/ 222201 h 225455"/>
                <a:gd name="connsiteX24" fmla="*/ 77553 w 128781"/>
                <a:gd name="connsiteY24" fmla="*/ 224772 h 225455"/>
                <a:gd name="connsiteX25" fmla="*/ 64759 w 128781"/>
                <a:gd name="connsiteY25" fmla="*/ 225191 h 225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28781" h="225455">
                  <a:moveTo>
                    <a:pt x="64759" y="225191"/>
                  </a:moveTo>
                  <a:cubicBezTo>
                    <a:pt x="35583" y="225191"/>
                    <a:pt x="15793" y="222201"/>
                    <a:pt x="5510" y="216223"/>
                  </a:cubicBezTo>
                  <a:cubicBezTo>
                    <a:pt x="2084" y="214638"/>
                    <a:pt x="-206" y="211320"/>
                    <a:pt x="-469" y="207554"/>
                  </a:cubicBezTo>
                  <a:cubicBezTo>
                    <a:pt x="-397" y="205258"/>
                    <a:pt x="303" y="203022"/>
                    <a:pt x="1564" y="201097"/>
                  </a:cubicBezTo>
                  <a:cubicBezTo>
                    <a:pt x="3250" y="198508"/>
                    <a:pt x="4368" y="195596"/>
                    <a:pt x="4852" y="192547"/>
                  </a:cubicBezTo>
                  <a:cubicBezTo>
                    <a:pt x="5128" y="190048"/>
                    <a:pt x="5247" y="187531"/>
                    <a:pt x="5211" y="185014"/>
                  </a:cubicBezTo>
                  <a:cubicBezTo>
                    <a:pt x="4536" y="148144"/>
                    <a:pt x="4213" y="127123"/>
                    <a:pt x="4255" y="121939"/>
                  </a:cubicBezTo>
                  <a:cubicBezTo>
                    <a:pt x="4255" y="116379"/>
                    <a:pt x="4255" y="106933"/>
                    <a:pt x="4255" y="93660"/>
                  </a:cubicBezTo>
                  <a:cubicBezTo>
                    <a:pt x="4512" y="77853"/>
                    <a:pt x="5749" y="62081"/>
                    <a:pt x="7961" y="46429"/>
                  </a:cubicBezTo>
                  <a:cubicBezTo>
                    <a:pt x="8966" y="32098"/>
                    <a:pt x="13480" y="18239"/>
                    <a:pt x="21115" y="6073"/>
                  </a:cubicBezTo>
                  <a:cubicBezTo>
                    <a:pt x="23392" y="2300"/>
                    <a:pt x="27410" y="-79"/>
                    <a:pt x="31816" y="-264"/>
                  </a:cubicBezTo>
                  <a:lnTo>
                    <a:pt x="36001" y="94"/>
                  </a:lnTo>
                  <a:cubicBezTo>
                    <a:pt x="38452" y="94"/>
                    <a:pt x="41143" y="2904"/>
                    <a:pt x="43953" y="7986"/>
                  </a:cubicBezTo>
                  <a:cubicBezTo>
                    <a:pt x="48718" y="17946"/>
                    <a:pt x="50876" y="28953"/>
                    <a:pt x="50231" y="39972"/>
                  </a:cubicBezTo>
                  <a:lnTo>
                    <a:pt x="50231" y="64544"/>
                  </a:lnTo>
                  <a:cubicBezTo>
                    <a:pt x="50751" y="139038"/>
                    <a:pt x="51803" y="177660"/>
                    <a:pt x="53399" y="180411"/>
                  </a:cubicBezTo>
                  <a:cubicBezTo>
                    <a:pt x="57040" y="181146"/>
                    <a:pt x="60759" y="181367"/>
                    <a:pt x="64460" y="181068"/>
                  </a:cubicBezTo>
                  <a:lnTo>
                    <a:pt x="87478" y="181068"/>
                  </a:lnTo>
                  <a:lnTo>
                    <a:pt x="101348" y="181068"/>
                  </a:lnTo>
                  <a:cubicBezTo>
                    <a:pt x="106502" y="181015"/>
                    <a:pt x="111613" y="181947"/>
                    <a:pt x="116414" y="183818"/>
                  </a:cubicBezTo>
                  <a:cubicBezTo>
                    <a:pt x="120384" y="185409"/>
                    <a:pt x="123678" y="188326"/>
                    <a:pt x="125741" y="192069"/>
                  </a:cubicBezTo>
                  <a:cubicBezTo>
                    <a:pt x="127433" y="194993"/>
                    <a:pt x="128318" y="198317"/>
                    <a:pt x="128312" y="201695"/>
                  </a:cubicBezTo>
                  <a:cubicBezTo>
                    <a:pt x="128365" y="207147"/>
                    <a:pt x="126207" y="212390"/>
                    <a:pt x="122333" y="216223"/>
                  </a:cubicBezTo>
                  <a:cubicBezTo>
                    <a:pt x="119129" y="219499"/>
                    <a:pt x="114920" y="221604"/>
                    <a:pt x="110376" y="222201"/>
                  </a:cubicBezTo>
                  <a:cubicBezTo>
                    <a:pt x="99489" y="223642"/>
                    <a:pt x="88530" y="224503"/>
                    <a:pt x="77553" y="224772"/>
                  </a:cubicBezTo>
                  <a:cubicBezTo>
                    <a:pt x="73428" y="225071"/>
                    <a:pt x="69123" y="225191"/>
                    <a:pt x="64759" y="225191"/>
                  </a:cubicBezTo>
                  <a:close/>
                </a:path>
              </a:pathLst>
            </a:custGeom>
            <a:solidFill>
              <a:srgbClr val="FFFFFF"/>
            </a:solidFill>
            <a:ln w="5972" cap="flat">
              <a:noFill/>
              <a:prstDash val="solid"/>
              <a:miter/>
            </a:ln>
          </p:spPr>
          <p:txBody>
            <a:bodyPr rtlCol="0" anchor="ctr"/>
            <a:lstStyle/>
            <a:p>
              <a:endParaRPr lang="fr-FR"/>
            </a:p>
          </p:txBody>
        </p:sp>
        <p:sp>
          <p:nvSpPr>
            <p:cNvPr id="60" name="Graphique 2">
              <a:extLst>
                <a:ext uri="{FF2B5EF4-FFF2-40B4-BE49-F238E27FC236}">
                  <a16:creationId xmlns:a16="http://schemas.microsoft.com/office/drawing/2014/main" id="{4EBEC409-D49C-4C9E-A1B8-ED92FBAB9177}"/>
                </a:ext>
              </a:extLst>
            </p:cNvPr>
            <p:cNvSpPr/>
            <p:nvPr/>
          </p:nvSpPr>
          <p:spPr>
            <a:xfrm>
              <a:off x="5573456" y="2501192"/>
              <a:ext cx="117301" cy="138684"/>
            </a:xfrm>
            <a:custGeom>
              <a:avLst/>
              <a:gdLst>
                <a:gd name="connsiteX0" fmla="*/ 90766 w 117301"/>
                <a:gd name="connsiteY0" fmla="*/ 138321 h 138684"/>
                <a:gd name="connsiteX1" fmla="*/ 72883 w 117301"/>
                <a:gd name="connsiteY1" fmla="*/ 123990 h 138684"/>
                <a:gd name="connsiteX2" fmla="*/ 72830 w 117301"/>
                <a:gd name="connsiteY2" fmla="*/ 123374 h 138684"/>
                <a:gd name="connsiteX3" fmla="*/ 71574 w 117301"/>
                <a:gd name="connsiteY3" fmla="*/ 108248 h 138684"/>
                <a:gd name="connsiteX4" fmla="*/ 70139 w 117301"/>
                <a:gd name="connsiteY4" fmla="*/ 97965 h 138684"/>
                <a:gd name="connsiteX5" fmla="*/ 64639 w 117301"/>
                <a:gd name="connsiteY5" fmla="*/ 105378 h 138684"/>
                <a:gd name="connsiteX6" fmla="*/ 56747 w 117301"/>
                <a:gd name="connsiteY6" fmla="*/ 117695 h 138684"/>
                <a:gd name="connsiteX7" fmla="*/ 30919 w 117301"/>
                <a:gd name="connsiteY7" fmla="*/ 134674 h 138684"/>
                <a:gd name="connsiteX8" fmla="*/ 17049 w 117301"/>
                <a:gd name="connsiteY8" fmla="*/ 130309 h 138684"/>
                <a:gd name="connsiteX9" fmla="*/ 1564 w 117301"/>
                <a:gd name="connsiteY9" fmla="*/ 104781 h 138684"/>
                <a:gd name="connsiteX10" fmla="*/ -469 w 117301"/>
                <a:gd name="connsiteY10" fmla="*/ 89595 h 138684"/>
                <a:gd name="connsiteX11" fmla="*/ 8619 w 117301"/>
                <a:gd name="connsiteY11" fmla="*/ 49239 h 138684"/>
                <a:gd name="connsiteX12" fmla="*/ 32952 w 117301"/>
                <a:gd name="connsiteY12" fmla="*/ 20123 h 138684"/>
                <a:gd name="connsiteX13" fmla="*/ 52981 w 117301"/>
                <a:gd name="connsiteY13" fmla="*/ 13785 h 138684"/>
                <a:gd name="connsiteX14" fmla="*/ 71754 w 117301"/>
                <a:gd name="connsiteY14" fmla="*/ 19166 h 138684"/>
                <a:gd name="connsiteX15" fmla="*/ 74265 w 117301"/>
                <a:gd name="connsiteY15" fmla="*/ 19943 h 138684"/>
                <a:gd name="connsiteX16" fmla="*/ 78988 w 117301"/>
                <a:gd name="connsiteY16" fmla="*/ 13965 h 138684"/>
                <a:gd name="connsiteX17" fmla="*/ 84488 w 117301"/>
                <a:gd name="connsiteY17" fmla="*/ 5296 h 138684"/>
                <a:gd name="connsiteX18" fmla="*/ 95190 w 117301"/>
                <a:gd name="connsiteY18" fmla="*/ -264 h 138684"/>
                <a:gd name="connsiteX19" fmla="*/ 100750 w 117301"/>
                <a:gd name="connsiteY19" fmla="*/ 692 h 138684"/>
                <a:gd name="connsiteX20" fmla="*/ 108163 w 117301"/>
                <a:gd name="connsiteY20" fmla="*/ 10617 h 138684"/>
                <a:gd name="connsiteX21" fmla="*/ 112229 w 117301"/>
                <a:gd name="connsiteY21" fmla="*/ 38716 h 138684"/>
                <a:gd name="connsiteX22" fmla="*/ 116833 w 117301"/>
                <a:gd name="connsiteY22" fmla="*/ 115303 h 138684"/>
                <a:gd name="connsiteX23" fmla="*/ 116833 w 117301"/>
                <a:gd name="connsiteY23" fmla="*/ 119428 h 138684"/>
                <a:gd name="connsiteX24" fmla="*/ 110854 w 117301"/>
                <a:gd name="connsiteY24" fmla="*/ 132043 h 138684"/>
                <a:gd name="connsiteX25" fmla="*/ 90766 w 117301"/>
                <a:gd name="connsiteY25" fmla="*/ 138321 h 138684"/>
                <a:gd name="connsiteX26" fmla="*/ 40246 w 117301"/>
                <a:gd name="connsiteY26" fmla="*/ 99878 h 138684"/>
                <a:gd name="connsiteX27" fmla="*/ 60753 w 117301"/>
                <a:gd name="connsiteY27" fmla="*/ 74648 h 138684"/>
                <a:gd name="connsiteX28" fmla="*/ 71275 w 117301"/>
                <a:gd name="connsiteY28" fmla="*/ 44097 h 138684"/>
                <a:gd name="connsiteX29" fmla="*/ 61530 w 117301"/>
                <a:gd name="connsiteY29" fmla="*/ 38896 h 138684"/>
                <a:gd name="connsiteX30" fmla="*/ 42817 w 117301"/>
                <a:gd name="connsiteY30" fmla="*/ 51630 h 138684"/>
                <a:gd name="connsiteX31" fmla="*/ 32175 w 117301"/>
                <a:gd name="connsiteY31" fmla="*/ 78893 h 138684"/>
                <a:gd name="connsiteX32" fmla="*/ 31697 w 117301"/>
                <a:gd name="connsiteY32" fmla="*/ 84872 h 138684"/>
                <a:gd name="connsiteX33" fmla="*/ 37675 w 117301"/>
                <a:gd name="connsiteY33" fmla="*/ 98742 h 138684"/>
                <a:gd name="connsiteX34" fmla="*/ 40246 w 117301"/>
                <a:gd name="connsiteY34" fmla="*/ 99878 h 1386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17301" h="138684">
                  <a:moveTo>
                    <a:pt x="90766" y="138321"/>
                  </a:moveTo>
                  <a:cubicBezTo>
                    <a:pt x="81869" y="139301"/>
                    <a:pt x="73864" y="132886"/>
                    <a:pt x="72883" y="123990"/>
                  </a:cubicBezTo>
                  <a:cubicBezTo>
                    <a:pt x="72865" y="123787"/>
                    <a:pt x="72848" y="123577"/>
                    <a:pt x="72830" y="123374"/>
                  </a:cubicBezTo>
                  <a:cubicBezTo>
                    <a:pt x="71987" y="118376"/>
                    <a:pt x="71568" y="113318"/>
                    <a:pt x="71574" y="108248"/>
                  </a:cubicBezTo>
                  <a:cubicBezTo>
                    <a:pt x="71574" y="101373"/>
                    <a:pt x="71096" y="97965"/>
                    <a:pt x="70139" y="97965"/>
                  </a:cubicBezTo>
                  <a:cubicBezTo>
                    <a:pt x="69183" y="97965"/>
                    <a:pt x="67449" y="100416"/>
                    <a:pt x="64639" y="105378"/>
                  </a:cubicBezTo>
                  <a:cubicBezTo>
                    <a:pt x="62546" y="109085"/>
                    <a:pt x="59916" y="113151"/>
                    <a:pt x="56747" y="117695"/>
                  </a:cubicBezTo>
                  <a:cubicBezTo>
                    <a:pt x="48676" y="129054"/>
                    <a:pt x="40066" y="134674"/>
                    <a:pt x="30919" y="134674"/>
                  </a:cubicBezTo>
                  <a:cubicBezTo>
                    <a:pt x="25939" y="134811"/>
                    <a:pt x="21054" y="133275"/>
                    <a:pt x="17049" y="130309"/>
                  </a:cubicBezTo>
                  <a:cubicBezTo>
                    <a:pt x="9073" y="123858"/>
                    <a:pt x="3597" y="114831"/>
                    <a:pt x="1564" y="104781"/>
                  </a:cubicBezTo>
                  <a:cubicBezTo>
                    <a:pt x="237" y="99824"/>
                    <a:pt x="-445" y="94724"/>
                    <a:pt x="-469" y="89595"/>
                  </a:cubicBezTo>
                  <a:cubicBezTo>
                    <a:pt x="-469" y="75635"/>
                    <a:pt x="2634" y="61854"/>
                    <a:pt x="8619" y="49239"/>
                  </a:cubicBezTo>
                  <a:cubicBezTo>
                    <a:pt x="13695" y="37353"/>
                    <a:pt x="22155" y="27225"/>
                    <a:pt x="32952" y="20123"/>
                  </a:cubicBezTo>
                  <a:cubicBezTo>
                    <a:pt x="38871" y="16105"/>
                    <a:pt x="45830" y="13899"/>
                    <a:pt x="52981" y="13785"/>
                  </a:cubicBezTo>
                  <a:cubicBezTo>
                    <a:pt x="59599" y="13905"/>
                    <a:pt x="66074" y="15758"/>
                    <a:pt x="71754" y="19166"/>
                  </a:cubicBezTo>
                  <a:cubicBezTo>
                    <a:pt x="72507" y="19650"/>
                    <a:pt x="73374" y="19920"/>
                    <a:pt x="74265" y="19943"/>
                  </a:cubicBezTo>
                  <a:cubicBezTo>
                    <a:pt x="75699" y="19943"/>
                    <a:pt x="77314" y="17970"/>
                    <a:pt x="78988" y="13965"/>
                  </a:cubicBezTo>
                  <a:cubicBezTo>
                    <a:pt x="80231" y="10742"/>
                    <a:pt x="82102" y="7795"/>
                    <a:pt x="84488" y="5296"/>
                  </a:cubicBezTo>
                  <a:cubicBezTo>
                    <a:pt x="87113" y="2013"/>
                    <a:pt x="90999" y="-1"/>
                    <a:pt x="95190" y="-264"/>
                  </a:cubicBezTo>
                  <a:cubicBezTo>
                    <a:pt x="97067" y="-97"/>
                    <a:pt x="98927" y="226"/>
                    <a:pt x="100750" y="692"/>
                  </a:cubicBezTo>
                  <a:cubicBezTo>
                    <a:pt x="103440" y="1350"/>
                    <a:pt x="105951" y="4638"/>
                    <a:pt x="108163" y="10617"/>
                  </a:cubicBezTo>
                  <a:cubicBezTo>
                    <a:pt x="110322" y="19848"/>
                    <a:pt x="111679" y="29252"/>
                    <a:pt x="112229" y="38716"/>
                  </a:cubicBezTo>
                  <a:cubicBezTo>
                    <a:pt x="115278" y="72197"/>
                    <a:pt x="116833" y="97785"/>
                    <a:pt x="116833" y="115303"/>
                  </a:cubicBezTo>
                  <a:lnTo>
                    <a:pt x="116833" y="119428"/>
                  </a:lnTo>
                  <a:cubicBezTo>
                    <a:pt x="116779" y="124307"/>
                    <a:pt x="114596" y="128916"/>
                    <a:pt x="110854" y="132043"/>
                  </a:cubicBezTo>
                  <a:cubicBezTo>
                    <a:pt x="105084" y="136396"/>
                    <a:pt x="97988" y="138620"/>
                    <a:pt x="90766" y="138321"/>
                  </a:cubicBezTo>
                  <a:close/>
                  <a:moveTo>
                    <a:pt x="40246" y="99878"/>
                  </a:moveTo>
                  <a:cubicBezTo>
                    <a:pt x="46882" y="99878"/>
                    <a:pt x="53698" y="91508"/>
                    <a:pt x="60753" y="74648"/>
                  </a:cubicBezTo>
                  <a:cubicBezTo>
                    <a:pt x="65476" y="64927"/>
                    <a:pt x="69009" y="54667"/>
                    <a:pt x="71275" y="44097"/>
                  </a:cubicBezTo>
                  <a:cubicBezTo>
                    <a:pt x="71275" y="40630"/>
                    <a:pt x="68047" y="38896"/>
                    <a:pt x="61530" y="38896"/>
                  </a:cubicBezTo>
                  <a:cubicBezTo>
                    <a:pt x="55013" y="38896"/>
                    <a:pt x="48377" y="43141"/>
                    <a:pt x="42817" y="51630"/>
                  </a:cubicBezTo>
                  <a:cubicBezTo>
                    <a:pt x="37436" y="59893"/>
                    <a:pt x="33813" y="69172"/>
                    <a:pt x="32175" y="78893"/>
                  </a:cubicBezTo>
                  <a:cubicBezTo>
                    <a:pt x="31888" y="80872"/>
                    <a:pt x="31726" y="82869"/>
                    <a:pt x="31697" y="84872"/>
                  </a:cubicBezTo>
                  <a:cubicBezTo>
                    <a:pt x="31194" y="90211"/>
                    <a:pt x="33448" y="95442"/>
                    <a:pt x="37675" y="98742"/>
                  </a:cubicBezTo>
                  <a:cubicBezTo>
                    <a:pt x="38381" y="99400"/>
                    <a:pt x="39283" y="99800"/>
                    <a:pt x="40246" y="99878"/>
                  </a:cubicBezTo>
                  <a:close/>
                </a:path>
              </a:pathLst>
            </a:custGeom>
            <a:solidFill>
              <a:srgbClr val="FFFFFF"/>
            </a:solidFill>
            <a:ln w="5972" cap="flat">
              <a:noFill/>
              <a:prstDash val="solid"/>
              <a:miter/>
            </a:ln>
          </p:spPr>
          <p:txBody>
            <a:bodyPr rtlCol="0" anchor="ctr"/>
            <a:lstStyle/>
            <a:p>
              <a:endParaRPr lang="fr-FR"/>
            </a:p>
          </p:txBody>
        </p:sp>
        <p:sp>
          <p:nvSpPr>
            <p:cNvPr id="61" name="Graphique 2">
              <a:extLst>
                <a:ext uri="{FF2B5EF4-FFF2-40B4-BE49-F238E27FC236}">
                  <a16:creationId xmlns:a16="http://schemas.microsoft.com/office/drawing/2014/main" id="{4EBEC409-D49C-4C9E-A1B8-ED92FBAB9177}"/>
                </a:ext>
              </a:extLst>
            </p:cNvPr>
            <p:cNvSpPr/>
            <p:nvPr/>
          </p:nvSpPr>
          <p:spPr>
            <a:xfrm>
              <a:off x="5784322" y="2480970"/>
              <a:ext cx="127407" cy="158627"/>
            </a:xfrm>
            <a:custGeom>
              <a:avLst/>
              <a:gdLst>
                <a:gd name="connsiteX0" fmla="*/ 66374 w 127407"/>
                <a:gd name="connsiteY0" fmla="*/ 158363 h 158627"/>
                <a:gd name="connsiteX1" fmla="*/ 30143 w 127407"/>
                <a:gd name="connsiteY1" fmla="*/ 148797 h 158627"/>
                <a:gd name="connsiteX2" fmla="*/ 4734 w 127407"/>
                <a:gd name="connsiteY2" fmla="*/ 124046 h 158627"/>
                <a:gd name="connsiteX3" fmla="*/ -468 w 127407"/>
                <a:gd name="connsiteY3" fmla="*/ 103539 h 158627"/>
                <a:gd name="connsiteX4" fmla="*/ 9337 w 127407"/>
                <a:gd name="connsiteY4" fmla="*/ 78010 h 158627"/>
                <a:gd name="connsiteX5" fmla="*/ 19860 w 127407"/>
                <a:gd name="connsiteY5" fmla="*/ 74841 h 158627"/>
                <a:gd name="connsiteX6" fmla="*/ 38154 w 127407"/>
                <a:gd name="connsiteY6" fmla="*/ 89848 h 158627"/>
                <a:gd name="connsiteX7" fmla="*/ 56090 w 127407"/>
                <a:gd name="connsiteY7" fmla="*/ 114898 h 158627"/>
                <a:gd name="connsiteX8" fmla="*/ 75521 w 127407"/>
                <a:gd name="connsiteY8" fmla="*/ 120877 h 158627"/>
                <a:gd name="connsiteX9" fmla="*/ 83772 w 127407"/>
                <a:gd name="connsiteY9" fmla="*/ 119920 h 158627"/>
                <a:gd name="connsiteX10" fmla="*/ 90205 w 127407"/>
                <a:gd name="connsiteY10" fmla="*/ 112859 h 158627"/>
                <a:gd name="connsiteX11" fmla="*/ 90169 w 127407"/>
                <a:gd name="connsiteY11" fmla="*/ 112387 h 158627"/>
                <a:gd name="connsiteX12" fmla="*/ 65417 w 127407"/>
                <a:gd name="connsiteY12" fmla="*/ 88891 h 158627"/>
                <a:gd name="connsiteX13" fmla="*/ 38154 w 127407"/>
                <a:gd name="connsiteY13" fmla="*/ 67906 h 158627"/>
                <a:gd name="connsiteX14" fmla="*/ 27752 w 127407"/>
                <a:gd name="connsiteY14" fmla="*/ 42377 h 158627"/>
                <a:gd name="connsiteX15" fmla="*/ 40426 w 127407"/>
                <a:gd name="connsiteY15" fmla="*/ 12484 h 158627"/>
                <a:gd name="connsiteX16" fmla="*/ 71575 w 127407"/>
                <a:gd name="connsiteY16" fmla="*/ -251 h 158627"/>
                <a:gd name="connsiteX17" fmla="*/ 90109 w 127407"/>
                <a:gd name="connsiteY17" fmla="*/ 4712 h 158627"/>
                <a:gd name="connsiteX18" fmla="*/ 102485 w 127407"/>
                <a:gd name="connsiteY18" fmla="*/ 19419 h 158627"/>
                <a:gd name="connsiteX19" fmla="*/ 103262 w 127407"/>
                <a:gd name="connsiteY19" fmla="*/ 23365 h 158627"/>
                <a:gd name="connsiteX20" fmla="*/ 96046 w 127407"/>
                <a:gd name="connsiteY20" fmla="*/ 30970 h 158627"/>
                <a:gd name="connsiteX21" fmla="*/ 95370 w 127407"/>
                <a:gd name="connsiteY21" fmla="*/ 30958 h 158627"/>
                <a:gd name="connsiteX22" fmla="*/ 86402 w 127407"/>
                <a:gd name="connsiteY22" fmla="*/ 28806 h 158627"/>
                <a:gd name="connsiteX23" fmla="*/ 72353 w 127407"/>
                <a:gd name="connsiteY23" fmla="*/ 26653 h 158627"/>
                <a:gd name="connsiteX24" fmla="*/ 62069 w 127407"/>
                <a:gd name="connsiteY24" fmla="*/ 30001 h 158627"/>
                <a:gd name="connsiteX25" fmla="*/ 58362 w 127407"/>
                <a:gd name="connsiteY25" fmla="*/ 39448 h 158627"/>
                <a:gd name="connsiteX26" fmla="*/ 66673 w 127407"/>
                <a:gd name="connsiteY26" fmla="*/ 52361 h 158627"/>
                <a:gd name="connsiteX27" fmla="*/ 84967 w 127407"/>
                <a:gd name="connsiteY27" fmla="*/ 64678 h 158627"/>
                <a:gd name="connsiteX28" fmla="*/ 104876 w 127407"/>
                <a:gd name="connsiteY28" fmla="*/ 77591 h 158627"/>
                <a:gd name="connsiteX29" fmla="*/ 126938 w 127407"/>
                <a:gd name="connsiteY29" fmla="*/ 113045 h 158627"/>
                <a:gd name="connsiteX30" fmla="*/ 116355 w 127407"/>
                <a:gd name="connsiteY30" fmla="*/ 138275 h 158627"/>
                <a:gd name="connsiteX31" fmla="*/ 92979 w 127407"/>
                <a:gd name="connsiteY31" fmla="*/ 153162 h 158627"/>
                <a:gd name="connsiteX32" fmla="*/ 66374 w 127407"/>
                <a:gd name="connsiteY32" fmla="*/ 158363 h 158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27407" h="158627">
                  <a:moveTo>
                    <a:pt x="66374" y="158363"/>
                  </a:moveTo>
                  <a:cubicBezTo>
                    <a:pt x="53681" y="158291"/>
                    <a:pt x="41216" y="154997"/>
                    <a:pt x="30143" y="148797"/>
                  </a:cubicBezTo>
                  <a:cubicBezTo>
                    <a:pt x="19429" y="143219"/>
                    <a:pt x="10587" y="134610"/>
                    <a:pt x="4734" y="124046"/>
                  </a:cubicBezTo>
                  <a:cubicBezTo>
                    <a:pt x="1272" y="117768"/>
                    <a:pt x="-522" y="110707"/>
                    <a:pt x="-468" y="103539"/>
                  </a:cubicBezTo>
                  <a:cubicBezTo>
                    <a:pt x="-468" y="90924"/>
                    <a:pt x="2821" y="82434"/>
                    <a:pt x="9337" y="78010"/>
                  </a:cubicBezTo>
                  <a:cubicBezTo>
                    <a:pt x="12458" y="75941"/>
                    <a:pt x="16117" y="74841"/>
                    <a:pt x="19860" y="74841"/>
                  </a:cubicBezTo>
                  <a:cubicBezTo>
                    <a:pt x="28774" y="74793"/>
                    <a:pt x="36456" y="81095"/>
                    <a:pt x="38154" y="89848"/>
                  </a:cubicBezTo>
                  <a:cubicBezTo>
                    <a:pt x="40731" y="100173"/>
                    <a:pt x="47146" y="109135"/>
                    <a:pt x="56090" y="114898"/>
                  </a:cubicBezTo>
                  <a:cubicBezTo>
                    <a:pt x="61938" y="118545"/>
                    <a:pt x="68634" y="120608"/>
                    <a:pt x="75521" y="120877"/>
                  </a:cubicBezTo>
                  <a:cubicBezTo>
                    <a:pt x="78289" y="120721"/>
                    <a:pt x="81045" y="120404"/>
                    <a:pt x="83772" y="119920"/>
                  </a:cubicBezTo>
                  <a:cubicBezTo>
                    <a:pt x="87496" y="119747"/>
                    <a:pt x="90378" y="116584"/>
                    <a:pt x="90205" y="112859"/>
                  </a:cubicBezTo>
                  <a:cubicBezTo>
                    <a:pt x="90199" y="112698"/>
                    <a:pt x="90187" y="112543"/>
                    <a:pt x="90169" y="112387"/>
                  </a:cubicBezTo>
                  <a:cubicBezTo>
                    <a:pt x="90169" y="105332"/>
                    <a:pt x="81918" y="97500"/>
                    <a:pt x="65417" y="88891"/>
                  </a:cubicBezTo>
                  <a:cubicBezTo>
                    <a:pt x="55218" y="83468"/>
                    <a:pt x="46004" y="76378"/>
                    <a:pt x="38154" y="67906"/>
                  </a:cubicBezTo>
                  <a:cubicBezTo>
                    <a:pt x="31423" y="61120"/>
                    <a:pt x="27680" y="51931"/>
                    <a:pt x="27752" y="42377"/>
                  </a:cubicBezTo>
                  <a:cubicBezTo>
                    <a:pt x="27692" y="31095"/>
                    <a:pt x="32278" y="20286"/>
                    <a:pt x="40426" y="12484"/>
                  </a:cubicBezTo>
                  <a:cubicBezTo>
                    <a:pt x="48569" y="4066"/>
                    <a:pt x="59869" y="-550"/>
                    <a:pt x="71575" y="-251"/>
                  </a:cubicBezTo>
                  <a:cubicBezTo>
                    <a:pt x="78086" y="-269"/>
                    <a:pt x="84483" y="1441"/>
                    <a:pt x="90109" y="4712"/>
                  </a:cubicBezTo>
                  <a:cubicBezTo>
                    <a:pt x="95902" y="7922"/>
                    <a:pt x="100309" y="13159"/>
                    <a:pt x="102485" y="19419"/>
                  </a:cubicBezTo>
                  <a:cubicBezTo>
                    <a:pt x="102987" y="20674"/>
                    <a:pt x="103256" y="22014"/>
                    <a:pt x="103262" y="23365"/>
                  </a:cubicBezTo>
                  <a:cubicBezTo>
                    <a:pt x="103370" y="27460"/>
                    <a:pt x="100141" y="30862"/>
                    <a:pt x="96046" y="30970"/>
                  </a:cubicBezTo>
                  <a:cubicBezTo>
                    <a:pt x="95819" y="30976"/>
                    <a:pt x="95598" y="30970"/>
                    <a:pt x="95370" y="30958"/>
                  </a:cubicBezTo>
                  <a:cubicBezTo>
                    <a:pt x="92291" y="30683"/>
                    <a:pt x="89272" y="29959"/>
                    <a:pt x="86402" y="28806"/>
                  </a:cubicBezTo>
                  <a:cubicBezTo>
                    <a:pt x="81876" y="27299"/>
                    <a:pt x="77123" y="26569"/>
                    <a:pt x="72353" y="26653"/>
                  </a:cubicBezTo>
                  <a:cubicBezTo>
                    <a:pt x="68628" y="26438"/>
                    <a:pt x="64957" y="27634"/>
                    <a:pt x="62069" y="30001"/>
                  </a:cubicBezTo>
                  <a:cubicBezTo>
                    <a:pt x="59492" y="32446"/>
                    <a:pt x="58135" y="35902"/>
                    <a:pt x="58362" y="39448"/>
                  </a:cubicBezTo>
                  <a:cubicBezTo>
                    <a:pt x="58918" y="44828"/>
                    <a:pt x="62003" y="49629"/>
                    <a:pt x="66673" y="52361"/>
                  </a:cubicBezTo>
                  <a:cubicBezTo>
                    <a:pt x="72490" y="56875"/>
                    <a:pt x="78600" y="60989"/>
                    <a:pt x="84967" y="64678"/>
                  </a:cubicBezTo>
                  <a:cubicBezTo>
                    <a:pt x="91705" y="68665"/>
                    <a:pt x="98342" y="72970"/>
                    <a:pt x="104876" y="77591"/>
                  </a:cubicBezTo>
                  <a:cubicBezTo>
                    <a:pt x="119584" y="88311"/>
                    <a:pt x="126938" y="100131"/>
                    <a:pt x="126938" y="113045"/>
                  </a:cubicBezTo>
                  <a:cubicBezTo>
                    <a:pt x="127015" y="122551"/>
                    <a:pt x="123189" y="131668"/>
                    <a:pt x="116355" y="138275"/>
                  </a:cubicBezTo>
                  <a:cubicBezTo>
                    <a:pt x="109797" y="144947"/>
                    <a:pt x="101797" y="150041"/>
                    <a:pt x="92979" y="153162"/>
                  </a:cubicBezTo>
                  <a:cubicBezTo>
                    <a:pt x="84489" y="156456"/>
                    <a:pt x="75479" y="158214"/>
                    <a:pt x="66374" y="158363"/>
                  </a:cubicBezTo>
                  <a:close/>
                </a:path>
              </a:pathLst>
            </a:custGeom>
            <a:solidFill>
              <a:srgbClr val="FFFFFF"/>
            </a:solidFill>
            <a:ln w="5972" cap="flat">
              <a:noFill/>
              <a:prstDash val="solid"/>
              <a:miter/>
            </a:ln>
          </p:spPr>
          <p:txBody>
            <a:bodyPr rtlCol="0" anchor="ctr"/>
            <a:lstStyle/>
            <a:p>
              <a:endParaRPr lang="fr-FR"/>
            </a:p>
          </p:txBody>
        </p:sp>
        <p:sp>
          <p:nvSpPr>
            <p:cNvPr id="62" name="Graphique 2">
              <a:extLst>
                <a:ext uri="{FF2B5EF4-FFF2-40B4-BE49-F238E27FC236}">
                  <a16:creationId xmlns:a16="http://schemas.microsoft.com/office/drawing/2014/main" id="{4EBEC409-D49C-4C9E-A1B8-ED92FBAB9177}"/>
                </a:ext>
              </a:extLst>
            </p:cNvPr>
            <p:cNvSpPr/>
            <p:nvPr/>
          </p:nvSpPr>
          <p:spPr>
            <a:xfrm>
              <a:off x="5921917" y="2490789"/>
              <a:ext cx="116259" cy="148549"/>
            </a:xfrm>
            <a:custGeom>
              <a:avLst/>
              <a:gdLst>
                <a:gd name="connsiteX0" fmla="*/ 57141 w 116259"/>
                <a:gd name="connsiteY0" fmla="*/ 148245 h 148549"/>
                <a:gd name="connsiteX1" fmla="*/ 10926 w 116259"/>
                <a:gd name="connsiteY1" fmla="*/ 117993 h 148549"/>
                <a:gd name="connsiteX2" fmla="*/ -434 w 116259"/>
                <a:gd name="connsiteY2" fmla="*/ 65321 h 148549"/>
                <a:gd name="connsiteX3" fmla="*/ 283 w 116259"/>
                <a:gd name="connsiteY3" fmla="*/ 50913 h 148549"/>
                <a:gd name="connsiteX4" fmla="*/ 5246 w 116259"/>
                <a:gd name="connsiteY4" fmla="*/ 27955 h 148549"/>
                <a:gd name="connsiteX5" fmla="*/ 10148 w 116259"/>
                <a:gd name="connsiteY5" fmla="*/ 18688 h 148549"/>
                <a:gd name="connsiteX6" fmla="*/ 19116 w 116259"/>
                <a:gd name="connsiteY6" fmla="*/ 13486 h 148549"/>
                <a:gd name="connsiteX7" fmla="*/ 24318 w 116259"/>
                <a:gd name="connsiteY7" fmla="*/ 13785 h 148549"/>
                <a:gd name="connsiteX8" fmla="*/ 34123 w 116259"/>
                <a:gd name="connsiteY8" fmla="*/ 35846 h 148549"/>
                <a:gd name="connsiteX9" fmla="*/ 40580 w 116259"/>
                <a:gd name="connsiteY9" fmla="*/ 79072 h 148549"/>
                <a:gd name="connsiteX10" fmla="*/ 57918 w 116259"/>
                <a:gd name="connsiteY10" fmla="*/ 106156 h 148549"/>
                <a:gd name="connsiteX11" fmla="*/ 74598 w 116259"/>
                <a:gd name="connsiteY11" fmla="*/ 85350 h 148549"/>
                <a:gd name="connsiteX12" fmla="*/ 78245 w 116259"/>
                <a:gd name="connsiteY12" fmla="*/ 46130 h 148549"/>
                <a:gd name="connsiteX13" fmla="*/ 78245 w 116259"/>
                <a:gd name="connsiteY13" fmla="*/ 30346 h 148549"/>
                <a:gd name="connsiteX14" fmla="*/ 78245 w 116259"/>
                <a:gd name="connsiteY14" fmla="*/ 25324 h 148549"/>
                <a:gd name="connsiteX15" fmla="*/ 78245 w 116259"/>
                <a:gd name="connsiteY15" fmla="*/ 21199 h 148549"/>
                <a:gd name="connsiteX16" fmla="*/ 78245 w 116259"/>
                <a:gd name="connsiteY16" fmla="*/ 17432 h 148549"/>
                <a:gd name="connsiteX17" fmla="*/ 79620 w 116259"/>
                <a:gd name="connsiteY17" fmla="*/ 8165 h 148549"/>
                <a:gd name="connsiteX18" fmla="*/ 89306 w 116259"/>
                <a:gd name="connsiteY18" fmla="*/ 692 h 148549"/>
                <a:gd name="connsiteX19" fmla="*/ 95284 w 116259"/>
                <a:gd name="connsiteY19" fmla="*/ -264 h 148549"/>
                <a:gd name="connsiteX20" fmla="*/ 107242 w 116259"/>
                <a:gd name="connsiteY20" fmla="*/ 5176 h 148549"/>
                <a:gd name="connsiteX21" fmla="*/ 113878 w 116259"/>
                <a:gd name="connsiteY21" fmla="*/ 20422 h 148549"/>
                <a:gd name="connsiteX22" fmla="*/ 115791 w 116259"/>
                <a:gd name="connsiteY22" fmla="*/ 48641 h 148549"/>
                <a:gd name="connsiteX23" fmla="*/ 99350 w 116259"/>
                <a:gd name="connsiteY23" fmla="*/ 123972 h 148549"/>
                <a:gd name="connsiteX24" fmla="*/ 57141 w 116259"/>
                <a:gd name="connsiteY24" fmla="*/ 148245 h 148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16259" h="148549">
                  <a:moveTo>
                    <a:pt x="57141" y="148245"/>
                  </a:moveTo>
                  <a:cubicBezTo>
                    <a:pt x="36377" y="148245"/>
                    <a:pt x="20970" y="138159"/>
                    <a:pt x="10926" y="117993"/>
                  </a:cubicBezTo>
                  <a:cubicBezTo>
                    <a:pt x="3016" y="101588"/>
                    <a:pt x="-882" y="83532"/>
                    <a:pt x="-434" y="65321"/>
                  </a:cubicBezTo>
                  <a:cubicBezTo>
                    <a:pt x="-434" y="62392"/>
                    <a:pt x="-434" y="57609"/>
                    <a:pt x="283" y="50913"/>
                  </a:cubicBezTo>
                  <a:cubicBezTo>
                    <a:pt x="1019" y="43093"/>
                    <a:pt x="2681" y="35380"/>
                    <a:pt x="5246" y="27955"/>
                  </a:cubicBezTo>
                  <a:cubicBezTo>
                    <a:pt x="6310" y="24595"/>
                    <a:pt x="7972" y="21456"/>
                    <a:pt x="10148" y="18688"/>
                  </a:cubicBezTo>
                  <a:cubicBezTo>
                    <a:pt x="12139" y="15627"/>
                    <a:pt x="15469" y="13696"/>
                    <a:pt x="19116" y="13486"/>
                  </a:cubicBezTo>
                  <a:cubicBezTo>
                    <a:pt x="20856" y="13492"/>
                    <a:pt x="22590" y="13594"/>
                    <a:pt x="24318" y="13785"/>
                  </a:cubicBezTo>
                  <a:cubicBezTo>
                    <a:pt x="29459" y="14323"/>
                    <a:pt x="32748" y="21677"/>
                    <a:pt x="34123" y="35846"/>
                  </a:cubicBezTo>
                  <a:cubicBezTo>
                    <a:pt x="35342" y="50381"/>
                    <a:pt x="37501" y="64819"/>
                    <a:pt x="40580" y="79072"/>
                  </a:cubicBezTo>
                  <a:cubicBezTo>
                    <a:pt x="44568" y="97128"/>
                    <a:pt x="50343" y="106156"/>
                    <a:pt x="57918" y="106156"/>
                  </a:cubicBezTo>
                  <a:cubicBezTo>
                    <a:pt x="65511" y="106156"/>
                    <a:pt x="71071" y="99220"/>
                    <a:pt x="74598" y="85350"/>
                  </a:cubicBezTo>
                  <a:cubicBezTo>
                    <a:pt x="77289" y="72454"/>
                    <a:pt x="78484" y="59301"/>
                    <a:pt x="78245" y="46130"/>
                  </a:cubicBezTo>
                  <a:cubicBezTo>
                    <a:pt x="78245" y="39792"/>
                    <a:pt x="78245" y="34531"/>
                    <a:pt x="78245" y="30346"/>
                  </a:cubicBezTo>
                  <a:cubicBezTo>
                    <a:pt x="78245" y="28373"/>
                    <a:pt x="78245" y="26639"/>
                    <a:pt x="78245" y="25324"/>
                  </a:cubicBezTo>
                  <a:cubicBezTo>
                    <a:pt x="78245" y="24009"/>
                    <a:pt x="78245" y="22574"/>
                    <a:pt x="78245" y="21199"/>
                  </a:cubicBezTo>
                  <a:cubicBezTo>
                    <a:pt x="78245" y="19824"/>
                    <a:pt x="78245" y="18568"/>
                    <a:pt x="78245" y="17432"/>
                  </a:cubicBezTo>
                  <a:cubicBezTo>
                    <a:pt x="78245" y="14294"/>
                    <a:pt x="78723" y="11173"/>
                    <a:pt x="79620" y="8165"/>
                  </a:cubicBezTo>
                  <a:cubicBezTo>
                    <a:pt x="80517" y="5116"/>
                    <a:pt x="83746" y="2605"/>
                    <a:pt x="89306" y="692"/>
                  </a:cubicBezTo>
                  <a:cubicBezTo>
                    <a:pt x="91219" y="70"/>
                    <a:pt x="93252" y="-253"/>
                    <a:pt x="95284" y="-264"/>
                  </a:cubicBezTo>
                  <a:cubicBezTo>
                    <a:pt x="99828" y="-175"/>
                    <a:pt x="104193" y="1792"/>
                    <a:pt x="107242" y="5176"/>
                  </a:cubicBezTo>
                  <a:cubicBezTo>
                    <a:pt x="111068" y="9385"/>
                    <a:pt x="113400" y="14748"/>
                    <a:pt x="113878" y="20422"/>
                  </a:cubicBezTo>
                  <a:cubicBezTo>
                    <a:pt x="115134" y="29778"/>
                    <a:pt x="115731" y="39201"/>
                    <a:pt x="115791" y="48641"/>
                  </a:cubicBezTo>
                  <a:cubicBezTo>
                    <a:pt x="115791" y="80525"/>
                    <a:pt x="110291" y="105635"/>
                    <a:pt x="99350" y="123972"/>
                  </a:cubicBezTo>
                  <a:cubicBezTo>
                    <a:pt x="91159" y="139534"/>
                    <a:pt x="74718" y="148981"/>
                    <a:pt x="57141" y="148245"/>
                  </a:cubicBezTo>
                  <a:close/>
                </a:path>
              </a:pathLst>
            </a:custGeom>
            <a:solidFill>
              <a:srgbClr val="FFFFFF"/>
            </a:solidFill>
            <a:ln w="5972" cap="flat">
              <a:noFill/>
              <a:prstDash val="solid"/>
              <a:miter/>
            </a:ln>
          </p:spPr>
          <p:txBody>
            <a:bodyPr rtlCol="0" anchor="ctr"/>
            <a:lstStyle/>
            <a:p>
              <a:endParaRPr lang="fr-FR"/>
            </a:p>
          </p:txBody>
        </p:sp>
        <p:sp>
          <p:nvSpPr>
            <p:cNvPr id="63" name="Graphique 2">
              <a:extLst>
                <a:ext uri="{FF2B5EF4-FFF2-40B4-BE49-F238E27FC236}">
                  <a16:creationId xmlns:a16="http://schemas.microsoft.com/office/drawing/2014/main" id="{4EBEC409-D49C-4C9E-A1B8-ED92FBAB9177}"/>
                </a:ext>
              </a:extLst>
            </p:cNvPr>
            <p:cNvSpPr/>
            <p:nvPr/>
          </p:nvSpPr>
          <p:spPr>
            <a:xfrm>
              <a:off x="6053123" y="2466203"/>
              <a:ext cx="39519" cy="173807"/>
            </a:xfrm>
            <a:custGeom>
              <a:avLst/>
              <a:gdLst>
                <a:gd name="connsiteX0" fmla="*/ 19560 w 39519"/>
                <a:gd name="connsiteY0" fmla="*/ 173489 h 173807"/>
                <a:gd name="connsiteX1" fmla="*/ 3477 w 39519"/>
                <a:gd name="connsiteY1" fmla="*/ 161950 h 173807"/>
                <a:gd name="connsiteX2" fmla="*/ -469 w 39519"/>
                <a:gd name="connsiteY2" fmla="*/ 112447 h 173807"/>
                <a:gd name="connsiteX3" fmla="*/ 6287 w 39519"/>
                <a:gd name="connsiteY3" fmla="*/ 52660 h 173807"/>
                <a:gd name="connsiteX4" fmla="*/ 18245 w 39519"/>
                <a:gd name="connsiteY4" fmla="*/ 44768 h 173807"/>
                <a:gd name="connsiteX5" fmla="*/ 29783 w 39519"/>
                <a:gd name="connsiteY5" fmla="*/ 52182 h 173807"/>
                <a:gd name="connsiteX6" fmla="*/ 36838 w 39519"/>
                <a:gd name="connsiteY6" fmla="*/ 83390 h 173807"/>
                <a:gd name="connsiteX7" fmla="*/ 39051 w 39519"/>
                <a:gd name="connsiteY7" fmla="*/ 126437 h 173807"/>
                <a:gd name="connsiteX8" fmla="*/ 39051 w 39519"/>
                <a:gd name="connsiteY8" fmla="*/ 140128 h 173807"/>
                <a:gd name="connsiteX9" fmla="*/ 34925 w 39519"/>
                <a:gd name="connsiteY9" fmla="*/ 163086 h 173807"/>
                <a:gd name="connsiteX10" fmla="*/ 19560 w 39519"/>
                <a:gd name="connsiteY10" fmla="*/ 173489 h 173807"/>
                <a:gd name="connsiteX11" fmla="*/ 18603 w 39519"/>
                <a:gd name="connsiteY11" fmla="*/ 35980 h 173807"/>
                <a:gd name="connsiteX12" fmla="*/ 2521 w 39519"/>
                <a:gd name="connsiteY12" fmla="*/ 17087 h 173807"/>
                <a:gd name="connsiteX13" fmla="*/ 6467 w 39519"/>
                <a:gd name="connsiteY13" fmla="*/ 4472 h 173807"/>
                <a:gd name="connsiteX14" fmla="*/ 17168 w 39519"/>
                <a:gd name="connsiteY14" fmla="*/ -251 h 173807"/>
                <a:gd name="connsiteX15" fmla="*/ 21533 w 39519"/>
                <a:gd name="connsiteY15" fmla="*/ -251 h 173807"/>
                <a:gd name="connsiteX16" fmla="*/ 30680 w 39519"/>
                <a:gd name="connsiteY16" fmla="*/ 4950 h 173807"/>
                <a:gd name="connsiteX17" fmla="*/ 35941 w 39519"/>
                <a:gd name="connsiteY17" fmla="*/ 17805 h 173807"/>
                <a:gd name="connsiteX18" fmla="*/ 29963 w 39519"/>
                <a:gd name="connsiteY18" fmla="*/ 31197 h 173807"/>
                <a:gd name="connsiteX19" fmla="*/ 18603 w 39519"/>
                <a:gd name="connsiteY19" fmla="*/ 36159 h 173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9519" h="173807">
                  <a:moveTo>
                    <a:pt x="19560" y="173489"/>
                  </a:moveTo>
                  <a:cubicBezTo>
                    <a:pt x="12087" y="174117"/>
                    <a:pt x="5271" y="169226"/>
                    <a:pt x="3477" y="161950"/>
                  </a:cubicBezTo>
                  <a:cubicBezTo>
                    <a:pt x="847" y="153580"/>
                    <a:pt x="-469" y="137079"/>
                    <a:pt x="-469" y="112447"/>
                  </a:cubicBezTo>
                  <a:cubicBezTo>
                    <a:pt x="-469" y="80281"/>
                    <a:pt x="1803" y="60313"/>
                    <a:pt x="6287" y="52660"/>
                  </a:cubicBezTo>
                  <a:cubicBezTo>
                    <a:pt x="8439" y="47985"/>
                    <a:pt x="13103" y="44936"/>
                    <a:pt x="18245" y="44768"/>
                  </a:cubicBezTo>
                  <a:cubicBezTo>
                    <a:pt x="23207" y="44822"/>
                    <a:pt x="27691" y="47704"/>
                    <a:pt x="29783" y="52182"/>
                  </a:cubicBezTo>
                  <a:cubicBezTo>
                    <a:pt x="33968" y="62088"/>
                    <a:pt x="36360" y="72653"/>
                    <a:pt x="36838" y="83390"/>
                  </a:cubicBezTo>
                  <a:cubicBezTo>
                    <a:pt x="38333" y="97691"/>
                    <a:pt x="39051" y="112058"/>
                    <a:pt x="39051" y="126437"/>
                  </a:cubicBezTo>
                  <a:cubicBezTo>
                    <a:pt x="39051" y="127393"/>
                    <a:pt x="39051" y="131937"/>
                    <a:pt x="39051" y="140128"/>
                  </a:cubicBezTo>
                  <a:cubicBezTo>
                    <a:pt x="38991" y="147960"/>
                    <a:pt x="37615" y="155726"/>
                    <a:pt x="34925" y="163086"/>
                  </a:cubicBezTo>
                  <a:cubicBezTo>
                    <a:pt x="32773" y="169656"/>
                    <a:pt x="26435" y="173937"/>
                    <a:pt x="19560" y="173489"/>
                  </a:cubicBezTo>
                  <a:close/>
                  <a:moveTo>
                    <a:pt x="18603" y="35980"/>
                  </a:moveTo>
                  <a:cubicBezTo>
                    <a:pt x="7902" y="35980"/>
                    <a:pt x="2521" y="29702"/>
                    <a:pt x="2521" y="17087"/>
                  </a:cubicBezTo>
                  <a:cubicBezTo>
                    <a:pt x="2282" y="12543"/>
                    <a:pt x="3716" y="8071"/>
                    <a:pt x="6467" y="4472"/>
                  </a:cubicBezTo>
                  <a:cubicBezTo>
                    <a:pt x="9097" y="1309"/>
                    <a:pt x="13043" y="-436"/>
                    <a:pt x="17168" y="-251"/>
                  </a:cubicBezTo>
                  <a:lnTo>
                    <a:pt x="21533" y="-251"/>
                  </a:lnTo>
                  <a:cubicBezTo>
                    <a:pt x="25060" y="383"/>
                    <a:pt x="28289" y="2224"/>
                    <a:pt x="30680" y="4950"/>
                  </a:cubicBezTo>
                  <a:cubicBezTo>
                    <a:pt x="34207" y="8287"/>
                    <a:pt x="36121" y="12968"/>
                    <a:pt x="35941" y="17805"/>
                  </a:cubicBezTo>
                  <a:cubicBezTo>
                    <a:pt x="35941" y="22916"/>
                    <a:pt x="33789" y="27789"/>
                    <a:pt x="29963" y="31197"/>
                  </a:cubicBezTo>
                  <a:cubicBezTo>
                    <a:pt x="26974" y="34270"/>
                    <a:pt x="22908" y="36051"/>
                    <a:pt x="18603" y="36159"/>
                  </a:cubicBezTo>
                  <a:close/>
                </a:path>
              </a:pathLst>
            </a:custGeom>
            <a:solidFill>
              <a:srgbClr val="FFFFFF"/>
            </a:solidFill>
            <a:ln w="5972" cap="flat">
              <a:noFill/>
              <a:prstDash val="solid"/>
              <a:miter/>
            </a:ln>
          </p:spPr>
          <p:txBody>
            <a:bodyPr rtlCol="0" anchor="ctr"/>
            <a:lstStyle/>
            <a:p>
              <a:endParaRPr lang="fr-FR"/>
            </a:p>
          </p:txBody>
        </p:sp>
        <p:sp>
          <p:nvSpPr>
            <p:cNvPr id="64" name="Graphique 2">
              <a:extLst>
                <a:ext uri="{FF2B5EF4-FFF2-40B4-BE49-F238E27FC236}">
                  <a16:creationId xmlns:a16="http://schemas.microsoft.com/office/drawing/2014/main" id="{4EBEC409-D49C-4C9E-A1B8-ED92FBAB9177}"/>
                </a:ext>
              </a:extLst>
            </p:cNvPr>
            <p:cNvSpPr/>
            <p:nvPr/>
          </p:nvSpPr>
          <p:spPr>
            <a:xfrm>
              <a:off x="6099628" y="2422405"/>
              <a:ext cx="136621" cy="216168"/>
            </a:xfrm>
            <a:custGeom>
              <a:avLst/>
              <a:gdLst>
                <a:gd name="connsiteX0" fmla="*/ 58490 w 136621"/>
                <a:gd name="connsiteY0" fmla="*/ 215851 h 216168"/>
                <a:gd name="connsiteX1" fmla="*/ 37983 w 136621"/>
                <a:gd name="connsiteY1" fmla="*/ 198693 h 216168"/>
                <a:gd name="connsiteX2" fmla="*/ 34695 w 136621"/>
                <a:gd name="connsiteY2" fmla="*/ 161147 h 216168"/>
                <a:gd name="connsiteX3" fmla="*/ 38761 w 136621"/>
                <a:gd name="connsiteY3" fmla="*/ 82946 h 216168"/>
                <a:gd name="connsiteX4" fmla="*/ 38761 w 136621"/>
                <a:gd name="connsiteY4" fmla="*/ 79956 h 216168"/>
                <a:gd name="connsiteX5" fmla="*/ 35771 w 136621"/>
                <a:gd name="connsiteY5" fmla="*/ 74277 h 216168"/>
                <a:gd name="connsiteX6" fmla="*/ 12634 w 136621"/>
                <a:gd name="connsiteY6" fmla="*/ 70510 h 216168"/>
                <a:gd name="connsiteX7" fmla="*/ -459 w 136621"/>
                <a:gd name="connsiteY7" fmla="*/ 61184 h 216168"/>
                <a:gd name="connsiteX8" fmla="*/ 5519 w 136621"/>
                <a:gd name="connsiteY8" fmla="*/ 52395 h 216168"/>
                <a:gd name="connsiteX9" fmla="*/ 17955 w 136621"/>
                <a:gd name="connsiteY9" fmla="*/ 48927 h 216168"/>
                <a:gd name="connsiteX10" fmla="*/ 40375 w 136621"/>
                <a:gd name="connsiteY10" fmla="*/ 42470 h 216168"/>
                <a:gd name="connsiteX11" fmla="*/ 40853 w 136621"/>
                <a:gd name="connsiteY11" fmla="*/ 39122 h 216168"/>
                <a:gd name="connsiteX12" fmla="*/ 41212 w 136621"/>
                <a:gd name="connsiteY12" fmla="*/ 27165 h 216168"/>
                <a:gd name="connsiteX13" fmla="*/ 44799 w 136621"/>
                <a:gd name="connsiteY13" fmla="*/ 12517 h 216168"/>
                <a:gd name="connsiteX14" fmla="*/ 63930 w 136621"/>
                <a:gd name="connsiteY14" fmla="*/ 94 h 216168"/>
                <a:gd name="connsiteX15" fmla="*/ 74692 w 136621"/>
                <a:gd name="connsiteY15" fmla="*/ 8033 h 216168"/>
                <a:gd name="connsiteX16" fmla="*/ 79057 w 136621"/>
                <a:gd name="connsiteY16" fmla="*/ 24176 h 216168"/>
                <a:gd name="connsiteX17" fmla="*/ 79057 w 136621"/>
                <a:gd name="connsiteY17" fmla="*/ 34100 h 216168"/>
                <a:gd name="connsiteX18" fmla="*/ 80731 w 136621"/>
                <a:gd name="connsiteY18" fmla="*/ 40079 h 216168"/>
                <a:gd name="connsiteX19" fmla="*/ 94960 w 136621"/>
                <a:gd name="connsiteY19" fmla="*/ 42231 h 216168"/>
                <a:gd name="connsiteX20" fmla="*/ 103509 w 136621"/>
                <a:gd name="connsiteY20" fmla="*/ 42231 h 216168"/>
                <a:gd name="connsiteX21" fmla="*/ 117440 w 136621"/>
                <a:gd name="connsiteY21" fmla="*/ 42889 h 216168"/>
                <a:gd name="connsiteX22" fmla="*/ 129397 w 136621"/>
                <a:gd name="connsiteY22" fmla="*/ 48210 h 216168"/>
                <a:gd name="connsiteX23" fmla="*/ 136153 w 136621"/>
                <a:gd name="connsiteY23" fmla="*/ 61004 h 216168"/>
                <a:gd name="connsiteX24" fmla="*/ 136153 w 136621"/>
                <a:gd name="connsiteY24" fmla="*/ 65488 h 216168"/>
                <a:gd name="connsiteX25" fmla="*/ 127903 w 136621"/>
                <a:gd name="connsiteY25" fmla="*/ 74217 h 216168"/>
                <a:gd name="connsiteX26" fmla="*/ 115407 w 136621"/>
                <a:gd name="connsiteY26" fmla="*/ 77685 h 216168"/>
                <a:gd name="connsiteX27" fmla="*/ 101716 w 136621"/>
                <a:gd name="connsiteY27" fmla="*/ 76608 h 216168"/>
                <a:gd name="connsiteX28" fmla="*/ 93346 w 136621"/>
                <a:gd name="connsiteY28" fmla="*/ 75652 h 216168"/>
                <a:gd name="connsiteX29" fmla="*/ 88622 w 136621"/>
                <a:gd name="connsiteY29" fmla="*/ 75951 h 216168"/>
                <a:gd name="connsiteX30" fmla="*/ 81866 w 136621"/>
                <a:gd name="connsiteY30" fmla="*/ 109551 h 216168"/>
                <a:gd name="connsiteX31" fmla="*/ 81508 w 136621"/>
                <a:gd name="connsiteY31" fmla="*/ 141238 h 216168"/>
                <a:gd name="connsiteX32" fmla="*/ 80910 w 136621"/>
                <a:gd name="connsiteY32" fmla="*/ 177110 h 216168"/>
                <a:gd name="connsiteX33" fmla="*/ 76785 w 136621"/>
                <a:gd name="connsiteY33" fmla="*/ 201503 h 216168"/>
                <a:gd name="connsiteX34" fmla="*/ 58490 w 136621"/>
                <a:gd name="connsiteY34" fmla="*/ 215851 h 216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36621" h="216168">
                  <a:moveTo>
                    <a:pt x="58490" y="215851"/>
                  </a:moveTo>
                  <a:cubicBezTo>
                    <a:pt x="48147" y="216617"/>
                    <a:pt x="39060" y="209018"/>
                    <a:pt x="37983" y="198693"/>
                  </a:cubicBezTo>
                  <a:cubicBezTo>
                    <a:pt x="35652" y="186317"/>
                    <a:pt x="34516" y="173738"/>
                    <a:pt x="34695" y="161147"/>
                  </a:cubicBezTo>
                  <a:cubicBezTo>
                    <a:pt x="34695" y="143211"/>
                    <a:pt x="36070" y="117144"/>
                    <a:pt x="38761" y="82946"/>
                  </a:cubicBezTo>
                  <a:lnTo>
                    <a:pt x="38761" y="79956"/>
                  </a:lnTo>
                  <a:cubicBezTo>
                    <a:pt x="38940" y="77643"/>
                    <a:pt x="37804" y="75431"/>
                    <a:pt x="35771" y="74277"/>
                  </a:cubicBezTo>
                  <a:cubicBezTo>
                    <a:pt x="28178" y="72244"/>
                    <a:pt x="20465" y="70983"/>
                    <a:pt x="12634" y="70510"/>
                  </a:cubicBezTo>
                  <a:cubicBezTo>
                    <a:pt x="3905" y="69554"/>
                    <a:pt x="-459" y="66445"/>
                    <a:pt x="-459" y="61184"/>
                  </a:cubicBezTo>
                  <a:cubicBezTo>
                    <a:pt x="-639" y="57256"/>
                    <a:pt x="1812" y="53686"/>
                    <a:pt x="5519" y="52395"/>
                  </a:cubicBezTo>
                  <a:cubicBezTo>
                    <a:pt x="9525" y="50757"/>
                    <a:pt x="13710" y="49597"/>
                    <a:pt x="17955" y="48927"/>
                  </a:cubicBezTo>
                  <a:cubicBezTo>
                    <a:pt x="31945" y="46697"/>
                    <a:pt x="39418" y="44545"/>
                    <a:pt x="40375" y="42470"/>
                  </a:cubicBezTo>
                  <a:cubicBezTo>
                    <a:pt x="40733" y="41400"/>
                    <a:pt x="40913" y="40258"/>
                    <a:pt x="40853" y="39122"/>
                  </a:cubicBezTo>
                  <a:cubicBezTo>
                    <a:pt x="40853" y="34818"/>
                    <a:pt x="40973" y="30830"/>
                    <a:pt x="41212" y="27165"/>
                  </a:cubicBezTo>
                  <a:cubicBezTo>
                    <a:pt x="41870" y="22161"/>
                    <a:pt x="43065" y="17246"/>
                    <a:pt x="44799" y="12517"/>
                  </a:cubicBezTo>
                  <a:cubicBezTo>
                    <a:pt x="46652" y="3800"/>
                    <a:pt x="55262" y="-1766"/>
                    <a:pt x="63930" y="94"/>
                  </a:cubicBezTo>
                  <a:cubicBezTo>
                    <a:pt x="68534" y="1068"/>
                    <a:pt x="72420" y="3962"/>
                    <a:pt x="74692" y="8033"/>
                  </a:cubicBezTo>
                  <a:cubicBezTo>
                    <a:pt x="77442" y="12972"/>
                    <a:pt x="78937" y="18514"/>
                    <a:pt x="79057" y="24176"/>
                  </a:cubicBezTo>
                  <a:lnTo>
                    <a:pt x="79057" y="34100"/>
                  </a:lnTo>
                  <a:cubicBezTo>
                    <a:pt x="78877" y="36229"/>
                    <a:pt x="79475" y="38357"/>
                    <a:pt x="80731" y="40079"/>
                  </a:cubicBezTo>
                  <a:cubicBezTo>
                    <a:pt x="81807" y="41514"/>
                    <a:pt x="86709" y="42231"/>
                    <a:pt x="94960" y="42231"/>
                  </a:cubicBezTo>
                  <a:lnTo>
                    <a:pt x="103509" y="42231"/>
                  </a:lnTo>
                  <a:cubicBezTo>
                    <a:pt x="108651" y="42231"/>
                    <a:pt x="113254" y="42231"/>
                    <a:pt x="117440" y="42889"/>
                  </a:cubicBezTo>
                  <a:cubicBezTo>
                    <a:pt x="121864" y="43445"/>
                    <a:pt x="126049" y="45298"/>
                    <a:pt x="129397" y="48210"/>
                  </a:cubicBezTo>
                  <a:cubicBezTo>
                    <a:pt x="133462" y="51211"/>
                    <a:pt x="135974" y="55928"/>
                    <a:pt x="136153" y="61004"/>
                  </a:cubicBezTo>
                  <a:cubicBezTo>
                    <a:pt x="136153" y="61303"/>
                    <a:pt x="136153" y="62798"/>
                    <a:pt x="136153" y="65488"/>
                  </a:cubicBezTo>
                  <a:cubicBezTo>
                    <a:pt x="136153" y="68179"/>
                    <a:pt x="133224" y="71108"/>
                    <a:pt x="127903" y="74217"/>
                  </a:cubicBezTo>
                  <a:cubicBezTo>
                    <a:pt x="124136" y="76471"/>
                    <a:pt x="119831" y="77673"/>
                    <a:pt x="115407" y="77685"/>
                  </a:cubicBezTo>
                  <a:cubicBezTo>
                    <a:pt x="110804" y="77720"/>
                    <a:pt x="106260" y="77362"/>
                    <a:pt x="101716" y="76608"/>
                  </a:cubicBezTo>
                  <a:cubicBezTo>
                    <a:pt x="98965" y="76005"/>
                    <a:pt x="96156" y="75682"/>
                    <a:pt x="93346" y="75652"/>
                  </a:cubicBezTo>
                  <a:cubicBezTo>
                    <a:pt x="92209" y="75652"/>
                    <a:pt x="90596" y="75652"/>
                    <a:pt x="88622" y="75951"/>
                  </a:cubicBezTo>
                  <a:cubicBezTo>
                    <a:pt x="84736" y="76369"/>
                    <a:pt x="82644" y="87609"/>
                    <a:pt x="81866" y="109551"/>
                  </a:cubicBezTo>
                  <a:cubicBezTo>
                    <a:pt x="81866" y="117204"/>
                    <a:pt x="81508" y="127786"/>
                    <a:pt x="81508" y="141238"/>
                  </a:cubicBezTo>
                  <a:cubicBezTo>
                    <a:pt x="81508" y="154690"/>
                    <a:pt x="81508" y="167424"/>
                    <a:pt x="80910" y="177110"/>
                  </a:cubicBezTo>
                  <a:cubicBezTo>
                    <a:pt x="80791" y="185402"/>
                    <a:pt x="79356" y="193623"/>
                    <a:pt x="76785" y="201503"/>
                  </a:cubicBezTo>
                  <a:cubicBezTo>
                    <a:pt x="74872" y="210028"/>
                    <a:pt x="67219" y="216031"/>
                    <a:pt x="58490" y="215851"/>
                  </a:cubicBezTo>
                  <a:close/>
                </a:path>
              </a:pathLst>
            </a:custGeom>
            <a:solidFill>
              <a:srgbClr val="FFFFFF"/>
            </a:solidFill>
            <a:ln w="5972" cap="flat">
              <a:noFill/>
              <a:prstDash val="solid"/>
              <a:miter/>
            </a:ln>
          </p:spPr>
          <p:txBody>
            <a:bodyPr rtlCol="0" anchor="ctr"/>
            <a:lstStyle/>
            <a:p>
              <a:endParaRPr lang="fr-FR"/>
            </a:p>
          </p:txBody>
        </p:sp>
        <p:sp>
          <p:nvSpPr>
            <p:cNvPr id="65" name="Graphique 2">
              <a:extLst>
                <a:ext uri="{FF2B5EF4-FFF2-40B4-BE49-F238E27FC236}">
                  <a16:creationId xmlns:a16="http://schemas.microsoft.com/office/drawing/2014/main" id="{4EBEC409-D49C-4C9E-A1B8-ED92FBAB9177}"/>
                </a:ext>
              </a:extLst>
            </p:cNvPr>
            <p:cNvSpPr/>
            <p:nvPr/>
          </p:nvSpPr>
          <p:spPr>
            <a:xfrm>
              <a:off x="6214567" y="2489053"/>
              <a:ext cx="116388" cy="134550"/>
            </a:xfrm>
            <a:custGeom>
              <a:avLst/>
              <a:gdLst>
                <a:gd name="connsiteX0" fmla="*/ 55173 w 116388"/>
                <a:gd name="connsiteY0" fmla="*/ 134257 h 134550"/>
                <a:gd name="connsiteX1" fmla="*/ 53738 w 116388"/>
                <a:gd name="connsiteY1" fmla="*/ 134257 h 134550"/>
                <a:gd name="connsiteX2" fmla="*/ 24323 w 116388"/>
                <a:gd name="connsiteY2" fmla="*/ 126246 h 134550"/>
                <a:gd name="connsiteX3" fmla="*/ 6387 w 116388"/>
                <a:gd name="connsiteY3" fmla="*/ 104722 h 134550"/>
                <a:gd name="connsiteX4" fmla="*/ -428 w 116388"/>
                <a:gd name="connsiteY4" fmla="*/ 71959 h 134550"/>
                <a:gd name="connsiteX5" fmla="*/ 7763 w 116388"/>
                <a:gd name="connsiteY5" fmla="*/ 32381 h 134550"/>
                <a:gd name="connsiteX6" fmla="*/ 29226 w 116388"/>
                <a:gd name="connsiteY6" fmla="*/ 7988 h 134550"/>
                <a:gd name="connsiteX7" fmla="*/ 56310 w 116388"/>
                <a:gd name="connsiteY7" fmla="*/ -263 h 134550"/>
                <a:gd name="connsiteX8" fmla="*/ 80762 w 116388"/>
                <a:gd name="connsiteY8" fmla="*/ 8107 h 134550"/>
                <a:gd name="connsiteX9" fmla="*/ 92300 w 116388"/>
                <a:gd name="connsiteY9" fmla="*/ 35549 h 134550"/>
                <a:gd name="connsiteX10" fmla="*/ 85426 w 116388"/>
                <a:gd name="connsiteY10" fmla="*/ 55817 h 134550"/>
                <a:gd name="connsiteX11" fmla="*/ 66413 w 116388"/>
                <a:gd name="connsiteY11" fmla="*/ 69448 h 134550"/>
                <a:gd name="connsiteX12" fmla="*/ 40586 w 116388"/>
                <a:gd name="connsiteY12" fmla="*/ 76204 h 134550"/>
                <a:gd name="connsiteX13" fmla="*/ 32335 w 116388"/>
                <a:gd name="connsiteY13" fmla="*/ 85824 h 134550"/>
                <a:gd name="connsiteX14" fmla="*/ 32395 w 116388"/>
                <a:gd name="connsiteY14" fmla="*/ 86488 h 134550"/>
                <a:gd name="connsiteX15" fmla="*/ 37118 w 116388"/>
                <a:gd name="connsiteY15" fmla="*/ 97488 h 134550"/>
                <a:gd name="connsiteX16" fmla="*/ 57266 w 116388"/>
                <a:gd name="connsiteY16" fmla="*/ 103945 h 134550"/>
                <a:gd name="connsiteX17" fmla="*/ 91643 w 116388"/>
                <a:gd name="connsiteY17" fmla="*/ 94021 h 134550"/>
                <a:gd name="connsiteX18" fmla="*/ 107068 w 116388"/>
                <a:gd name="connsiteY18" fmla="*/ 88700 h 134550"/>
                <a:gd name="connsiteX19" fmla="*/ 113645 w 116388"/>
                <a:gd name="connsiteY19" fmla="*/ 91330 h 134550"/>
                <a:gd name="connsiteX20" fmla="*/ 115917 w 116388"/>
                <a:gd name="connsiteY20" fmla="*/ 97668 h 134550"/>
                <a:gd name="connsiteX21" fmla="*/ 110895 w 116388"/>
                <a:gd name="connsiteY21" fmla="*/ 109147 h 134550"/>
                <a:gd name="connsiteX22" fmla="*/ 55173 w 116388"/>
                <a:gd name="connsiteY22" fmla="*/ 134257 h 134550"/>
                <a:gd name="connsiteX23" fmla="*/ 44292 w 116388"/>
                <a:gd name="connsiteY23" fmla="*/ 49420 h 134550"/>
                <a:gd name="connsiteX24" fmla="*/ 60674 w 116388"/>
                <a:gd name="connsiteY24" fmla="*/ 37941 h 134550"/>
                <a:gd name="connsiteX25" fmla="*/ 64739 w 116388"/>
                <a:gd name="connsiteY25" fmla="*/ 25147 h 134550"/>
                <a:gd name="connsiteX26" fmla="*/ 61750 w 116388"/>
                <a:gd name="connsiteY26" fmla="*/ 21027 h 134550"/>
                <a:gd name="connsiteX27" fmla="*/ 60674 w 116388"/>
                <a:gd name="connsiteY27" fmla="*/ 21021 h 134550"/>
                <a:gd name="connsiteX28" fmla="*/ 58163 w 116388"/>
                <a:gd name="connsiteY28" fmla="*/ 21021 h 134550"/>
                <a:gd name="connsiteX29" fmla="*/ 49613 w 116388"/>
                <a:gd name="connsiteY29" fmla="*/ 24549 h 134550"/>
                <a:gd name="connsiteX30" fmla="*/ 39211 w 116388"/>
                <a:gd name="connsiteY30" fmla="*/ 32919 h 134550"/>
                <a:gd name="connsiteX31" fmla="*/ 35743 w 116388"/>
                <a:gd name="connsiteY31" fmla="*/ 40811 h 134550"/>
                <a:gd name="connsiteX32" fmla="*/ 42020 w 116388"/>
                <a:gd name="connsiteY32" fmla="*/ 49414 h 134550"/>
                <a:gd name="connsiteX33" fmla="*/ 44292 w 116388"/>
                <a:gd name="connsiteY33" fmla="*/ 49420 h 134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16388" h="134550">
                  <a:moveTo>
                    <a:pt x="55173" y="134257"/>
                  </a:moveTo>
                  <a:lnTo>
                    <a:pt x="53738" y="134257"/>
                  </a:lnTo>
                  <a:cubicBezTo>
                    <a:pt x="43336" y="134604"/>
                    <a:pt x="33112" y="131812"/>
                    <a:pt x="24323" y="126246"/>
                  </a:cubicBezTo>
                  <a:cubicBezTo>
                    <a:pt x="16432" y="120907"/>
                    <a:pt x="10214" y="113445"/>
                    <a:pt x="6387" y="104722"/>
                  </a:cubicBezTo>
                  <a:cubicBezTo>
                    <a:pt x="1784" y="94427"/>
                    <a:pt x="-548" y="83247"/>
                    <a:pt x="-428" y="71959"/>
                  </a:cubicBezTo>
                  <a:cubicBezTo>
                    <a:pt x="-847" y="58310"/>
                    <a:pt x="1963" y="44751"/>
                    <a:pt x="7763" y="32381"/>
                  </a:cubicBezTo>
                  <a:cubicBezTo>
                    <a:pt x="12486" y="22402"/>
                    <a:pt x="19959" y="13948"/>
                    <a:pt x="29226" y="7988"/>
                  </a:cubicBezTo>
                  <a:cubicBezTo>
                    <a:pt x="37297" y="2727"/>
                    <a:pt x="46684" y="-137"/>
                    <a:pt x="56310" y="-263"/>
                  </a:cubicBezTo>
                  <a:cubicBezTo>
                    <a:pt x="65158" y="-346"/>
                    <a:pt x="73827" y="2607"/>
                    <a:pt x="80762" y="8107"/>
                  </a:cubicBezTo>
                  <a:cubicBezTo>
                    <a:pt x="88654" y="14965"/>
                    <a:pt x="92899" y="25105"/>
                    <a:pt x="92300" y="35549"/>
                  </a:cubicBezTo>
                  <a:cubicBezTo>
                    <a:pt x="92420" y="42897"/>
                    <a:pt x="89969" y="50060"/>
                    <a:pt x="85426" y="55817"/>
                  </a:cubicBezTo>
                  <a:cubicBezTo>
                    <a:pt x="80343" y="61915"/>
                    <a:pt x="73827" y="66609"/>
                    <a:pt x="66413" y="69448"/>
                  </a:cubicBezTo>
                  <a:cubicBezTo>
                    <a:pt x="58163" y="72856"/>
                    <a:pt x="49434" y="75128"/>
                    <a:pt x="40586" y="76204"/>
                  </a:cubicBezTo>
                  <a:cubicBezTo>
                    <a:pt x="35623" y="76581"/>
                    <a:pt x="31916" y="80886"/>
                    <a:pt x="32335" y="85824"/>
                  </a:cubicBezTo>
                  <a:cubicBezTo>
                    <a:pt x="32335" y="86045"/>
                    <a:pt x="32335" y="86266"/>
                    <a:pt x="32395" y="86488"/>
                  </a:cubicBezTo>
                  <a:cubicBezTo>
                    <a:pt x="32634" y="90589"/>
                    <a:pt x="34308" y="94469"/>
                    <a:pt x="37118" y="97488"/>
                  </a:cubicBezTo>
                  <a:cubicBezTo>
                    <a:pt x="40586" y="101793"/>
                    <a:pt x="47282" y="103945"/>
                    <a:pt x="57266" y="103945"/>
                  </a:cubicBezTo>
                  <a:cubicBezTo>
                    <a:pt x="69402" y="103766"/>
                    <a:pt x="81300" y="100334"/>
                    <a:pt x="91643" y="94021"/>
                  </a:cubicBezTo>
                  <a:cubicBezTo>
                    <a:pt x="96247" y="90942"/>
                    <a:pt x="101568" y="89112"/>
                    <a:pt x="107068" y="88700"/>
                  </a:cubicBezTo>
                  <a:cubicBezTo>
                    <a:pt x="109519" y="88526"/>
                    <a:pt x="111970" y="89495"/>
                    <a:pt x="113645" y="91330"/>
                  </a:cubicBezTo>
                  <a:cubicBezTo>
                    <a:pt x="115139" y="93100"/>
                    <a:pt x="115976" y="95348"/>
                    <a:pt x="115917" y="97668"/>
                  </a:cubicBezTo>
                  <a:cubicBezTo>
                    <a:pt x="115917" y="102020"/>
                    <a:pt x="114063" y="106175"/>
                    <a:pt x="110895" y="109147"/>
                  </a:cubicBezTo>
                  <a:cubicBezTo>
                    <a:pt x="96486" y="124733"/>
                    <a:pt x="76398" y="133797"/>
                    <a:pt x="55173" y="134257"/>
                  </a:cubicBezTo>
                  <a:close/>
                  <a:moveTo>
                    <a:pt x="44292" y="49420"/>
                  </a:moveTo>
                  <a:cubicBezTo>
                    <a:pt x="51586" y="49276"/>
                    <a:pt x="58043" y="44739"/>
                    <a:pt x="60674" y="37941"/>
                  </a:cubicBezTo>
                  <a:cubicBezTo>
                    <a:pt x="62946" y="34019"/>
                    <a:pt x="64321" y="29654"/>
                    <a:pt x="64739" y="25147"/>
                  </a:cubicBezTo>
                  <a:cubicBezTo>
                    <a:pt x="65038" y="23192"/>
                    <a:pt x="63723" y="21350"/>
                    <a:pt x="61750" y="21027"/>
                  </a:cubicBezTo>
                  <a:cubicBezTo>
                    <a:pt x="61391" y="20967"/>
                    <a:pt x="61032" y="20967"/>
                    <a:pt x="60674" y="21021"/>
                  </a:cubicBezTo>
                  <a:lnTo>
                    <a:pt x="58163" y="21021"/>
                  </a:lnTo>
                  <a:cubicBezTo>
                    <a:pt x="55113" y="21619"/>
                    <a:pt x="52184" y="22821"/>
                    <a:pt x="49613" y="24549"/>
                  </a:cubicBezTo>
                  <a:cubicBezTo>
                    <a:pt x="45727" y="26737"/>
                    <a:pt x="42200" y="29565"/>
                    <a:pt x="39211" y="32919"/>
                  </a:cubicBezTo>
                  <a:cubicBezTo>
                    <a:pt x="37118" y="35029"/>
                    <a:pt x="35862" y="37839"/>
                    <a:pt x="35743" y="40811"/>
                  </a:cubicBezTo>
                  <a:cubicBezTo>
                    <a:pt x="35085" y="44924"/>
                    <a:pt x="37895" y="48774"/>
                    <a:pt x="42020" y="49414"/>
                  </a:cubicBezTo>
                  <a:cubicBezTo>
                    <a:pt x="42798" y="49528"/>
                    <a:pt x="43515" y="49534"/>
                    <a:pt x="44292" y="49420"/>
                  </a:cubicBezTo>
                  <a:close/>
                </a:path>
              </a:pathLst>
            </a:custGeom>
            <a:solidFill>
              <a:srgbClr val="FFFFFF"/>
            </a:solidFill>
            <a:ln w="5972" cap="flat">
              <a:noFill/>
              <a:prstDash val="solid"/>
              <a:miter/>
            </a:ln>
          </p:spPr>
          <p:txBody>
            <a:bodyPr rtlCol="0" anchor="ctr"/>
            <a:lstStyle/>
            <a:p>
              <a:endParaRPr lang="fr-FR"/>
            </a:p>
          </p:txBody>
        </p:sp>
        <p:sp>
          <p:nvSpPr>
            <p:cNvPr id="66" name="Graphique 2">
              <a:extLst>
                <a:ext uri="{FF2B5EF4-FFF2-40B4-BE49-F238E27FC236}">
                  <a16:creationId xmlns:a16="http://schemas.microsoft.com/office/drawing/2014/main" id="{4EBEC409-D49C-4C9E-A1B8-ED92FBAB9177}"/>
                </a:ext>
              </a:extLst>
            </p:cNvPr>
            <p:cNvSpPr/>
            <p:nvPr/>
          </p:nvSpPr>
          <p:spPr>
            <a:xfrm>
              <a:off x="6335421" y="2601619"/>
              <a:ext cx="45871" cy="80906"/>
            </a:xfrm>
            <a:custGeom>
              <a:avLst/>
              <a:gdLst>
                <a:gd name="connsiteX0" fmla="*/ 12819 w 45871"/>
                <a:gd name="connsiteY0" fmla="*/ 80641 h 80906"/>
                <a:gd name="connsiteX1" fmla="*/ 11564 w 45871"/>
                <a:gd name="connsiteY1" fmla="*/ 80641 h 80906"/>
                <a:gd name="connsiteX2" fmla="*/ 3253 w 45871"/>
                <a:gd name="connsiteY2" fmla="*/ 78549 h 80906"/>
                <a:gd name="connsiteX3" fmla="*/ -454 w 45871"/>
                <a:gd name="connsiteY3" fmla="*/ 71972 h 80906"/>
                <a:gd name="connsiteX4" fmla="*/ 2416 w 45871"/>
                <a:gd name="connsiteY4" fmla="*/ 64080 h 80906"/>
                <a:gd name="connsiteX5" fmla="*/ 8395 w 45871"/>
                <a:gd name="connsiteY5" fmla="*/ 42318 h 80906"/>
                <a:gd name="connsiteX6" fmla="*/ 6302 w 45871"/>
                <a:gd name="connsiteY6" fmla="*/ 25757 h 80906"/>
                <a:gd name="connsiteX7" fmla="*/ 5047 w 45871"/>
                <a:gd name="connsiteY7" fmla="*/ 19779 h 80906"/>
                <a:gd name="connsiteX8" fmla="*/ 10427 w 45871"/>
                <a:gd name="connsiteY8" fmla="*/ 4832 h 80906"/>
                <a:gd name="connsiteX9" fmla="*/ 24119 w 45871"/>
                <a:gd name="connsiteY9" fmla="*/ -250 h 80906"/>
                <a:gd name="connsiteX10" fmla="*/ 45403 w 45871"/>
                <a:gd name="connsiteY10" fmla="*/ 25757 h 80906"/>
                <a:gd name="connsiteX11" fmla="*/ 40620 w 45871"/>
                <a:gd name="connsiteY11" fmla="*/ 46682 h 80906"/>
                <a:gd name="connsiteX12" fmla="*/ 28303 w 45871"/>
                <a:gd name="connsiteY12" fmla="*/ 69880 h 80906"/>
                <a:gd name="connsiteX13" fmla="*/ 12819 w 45871"/>
                <a:gd name="connsiteY13" fmla="*/ 80641 h 809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5871" h="80906">
                  <a:moveTo>
                    <a:pt x="12819" y="80641"/>
                  </a:moveTo>
                  <a:lnTo>
                    <a:pt x="11564" y="80641"/>
                  </a:lnTo>
                  <a:cubicBezTo>
                    <a:pt x="8634" y="80671"/>
                    <a:pt x="5824" y="79954"/>
                    <a:pt x="3253" y="78549"/>
                  </a:cubicBezTo>
                  <a:cubicBezTo>
                    <a:pt x="802" y="77281"/>
                    <a:pt x="-633" y="74705"/>
                    <a:pt x="-454" y="71972"/>
                  </a:cubicBezTo>
                  <a:cubicBezTo>
                    <a:pt x="-155" y="69150"/>
                    <a:pt x="862" y="66448"/>
                    <a:pt x="2416" y="64080"/>
                  </a:cubicBezTo>
                  <a:cubicBezTo>
                    <a:pt x="6183" y="57432"/>
                    <a:pt x="8215" y="49953"/>
                    <a:pt x="8395" y="42318"/>
                  </a:cubicBezTo>
                  <a:cubicBezTo>
                    <a:pt x="8514" y="36722"/>
                    <a:pt x="7857" y="31138"/>
                    <a:pt x="6302" y="25757"/>
                  </a:cubicBezTo>
                  <a:cubicBezTo>
                    <a:pt x="5585" y="23838"/>
                    <a:pt x="5166" y="21823"/>
                    <a:pt x="5047" y="19779"/>
                  </a:cubicBezTo>
                  <a:cubicBezTo>
                    <a:pt x="4688" y="14266"/>
                    <a:pt x="6601" y="8844"/>
                    <a:pt x="10427" y="4832"/>
                  </a:cubicBezTo>
                  <a:cubicBezTo>
                    <a:pt x="14134" y="1382"/>
                    <a:pt x="19037" y="-447"/>
                    <a:pt x="24119" y="-250"/>
                  </a:cubicBezTo>
                  <a:cubicBezTo>
                    <a:pt x="38288" y="-250"/>
                    <a:pt x="45403" y="8419"/>
                    <a:pt x="45403" y="25757"/>
                  </a:cubicBezTo>
                  <a:cubicBezTo>
                    <a:pt x="44984" y="32950"/>
                    <a:pt x="43370" y="40022"/>
                    <a:pt x="40620" y="46682"/>
                  </a:cubicBezTo>
                  <a:cubicBezTo>
                    <a:pt x="37571" y="54939"/>
                    <a:pt x="33446" y="62747"/>
                    <a:pt x="28303" y="69880"/>
                  </a:cubicBezTo>
                  <a:cubicBezTo>
                    <a:pt x="25075" y="75649"/>
                    <a:pt x="19335" y="79619"/>
                    <a:pt x="12819" y="80641"/>
                  </a:cubicBezTo>
                  <a:close/>
                </a:path>
              </a:pathLst>
            </a:custGeom>
            <a:solidFill>
              <a:srgbClr val="FFFFFF"/>
            </a:solidFill>
            <a:ln w="5972" cap="flat">
              <a:noFill/>
              <a:prstDash val="solid"/>
              <a:miter/>
            </a:ln>
          </p:spPr>
          <p:txBody>
            <a:bodyPr rtlCol="0" anchor="ctr"/>
            <a:lstStyle/>
            <a:p>
              <a:endParaRPr lang="fr-FR"/>
            </a:p>
          </p:txBody>
        </p:sp>
        <p:sp>
          <p:nvSpPr>
            <p:cNvPr id="67" name="Graphique 2">
              <a:extLst>
                <a:ext uri="{FF2B5EF4-FFF2-40B4-BE49-F238E27FC236}">
                  <a16:creationId xmlns:a16="http://schemas.microsoft.com/office/drawing/2014/main" id="{4EBEC409-D49C-4C9E-A1B8-ED92FBAB9177}"/>
                </a:ext>
              </a:extLst>
            </p:cNvPr>
            <p:cNvSpPr/>
            <p:nvPr/>
          </p:nvSpPr>
          <p:spPr>
            <a:xfrm>
              <a:off x="4946951" y="2678100"/>
              <a:ext cx="46215" cy="219357"/>
            </a:xfrm>
            <a:custGeom>
              <a:avLst/>
              <a:gdLst>
                <a:gd name="connsiteX0" fmla="*/ 21414 w 46215"/>
                <a:gd name="connsiteY0" fmla="*/ 219093 h 219357"/>
                <a:gd name="connsiteX1" fmla="*/ 20517 w 46215"/>
                <a:gd name="connsiteY1" fmla="*/ 219093 h 219357"/>
                <a:gd name="connsiteX2" fmla="*/ 9696 w 46215"/>
                <a:gd name="connsiteY2" fmla="*/ 215326 h 219357"/>
                <a:gd name="connsiteX3" fmla="*/ 3179 w 46215"/>
                <a:gd name="connsiteY3" fmla="*/ 204744 h 219357"/>
                <a:gd name="connsiteX4" fmla="*/ -468 w 46215"/>
                <a:gd name="connsiteY4" fmla="*/ 108607 h 219357"/>
                <a:gd name="connsiteX5" fmla="*/ 3299 w 46215"/>
                <a:gd name="connsiteY5" fmla="*/ 12948 h 219357"/>
                <a:gd name="connsiteX6" fmla="*/ 11011 w 46215"/>
                <a:gd name="connsiteY6" fmla="*/ 1768 h 219357"/>
                <a:gd name="connsiteX7" fmla="*/ 18604 w 46215"/>
                <a:gd name="connsiteY7" fmla="*/ -264 h 219357"/>
                <a:gd name="connsiteX8" fmla="*/ 23626 w 46215"/>
                <a:gd name="connsiteY8" fmla="*/ 513 h 219357"/>
                <a:gd name="connsiteX9" fmla="*/ 35165 w 46215"/>
                <a:gd name="connsiteY9" fmla="*/ 11693 h 219357"/>
                <a:gd name="connsiteX10" fmla="*/ 43535 w 46215"/>
                <a:gd name="connsiteY10" fmla="*/ 68789 h 219357"/>
                <a:gd name="connsiteX11" fmla="*/ 45747 w 46215"/>
                <a:gd name="connsiteY11" fmla="*/ 130907 h 219357"/>
                <a:gd name="connsiteX12" fmla="*/ 45269 w 46215"/>
                <a:gd name="connsiteY12" fmla="*/ 163730 h 219357"/>
                <a:gd name="connsiteX13" fmla="*/ 38812 w 46215"/>
                <a:gd name="connsiteY13" fmla="*/ 205581 h 219357"/>
                <a:gd name="connsiteX14" fmla="*/ 21414 w 46215"/>
                <a:gd name="connsiteY14" fmla="*/ 219093 h 219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6215" h="219357">
                  <a:moveTo>
                    <a:pt x="21414" y="219093"/>
                  </a:moveTo>
                  <a:lnTo>
                    <a:pt x="20517" y="219093"/>
                  </a:lnTo>
                  <a:cubicBezTo>
                    <a:pt x="16595" y="219057"/>
                    <a:pt x="12793" y="217729"/>
                    <a:pt x="9696" y="215326"/>
                  </a:cubicBezTo>
                  <a:cubicBezTo>
                    <a:pt x="6240" y="212767"/>
                    <a:pt x="3909" y="208977"/>
                    <a:pt x="3179" y="204744"/>
                  </a:cubicBezTo>
                  <a:cubicBezTo>
                    <a:pt x="710" y="192787"/>
                    <a:pt x="-510" y="160741"/>
                    <a:pt x="-468" y="108607"/>
                  </a:cubicBezTo>
                  <a:cubicBezTo>
                    <a:pt x="-426" y="56473"/>
                    <a:pt x="830" y="24589"/>
                    <a:pt x="3299" y="12948"/>
                  </a:cubicBezTo>
                  <a:cubicBezTo>
                    <a:pt x="4106" y="8273"/>
                    <a:pt x="6928" y="4184"/>
                    <a:pt x="11011" y="1768"/>
                  </a:cubicBezTo>
                  <a:cubicBezTo>
                    <a:pt x="13319" y="441"/>
                    <a:pt x="15938" y="-264"/>
                    <a:pt x="18604" y="-264"/>
                  </a:cubicBezTo>
                  <a:cubicBezTo>
                    <a:pt x="20308" y="-270"/>
                    <a:pt x="22006" y="-7"/>
                    <a:pt x="23626" y="513"/>
                  </a:cubicBezTo>
                  <a:cubicBezTo>
                    <a:pt x="29091" y="2097"/>
                    <a:pt x="33407" y="6282"/>
                    <a:pt x="35165" y="11693"/>
                  </a:cubicBezTo>
                  <a:cubicBezTo>
                    <a:pt x="40055" y="30358"/>
                    <a:pt x="42859" y="49508"/>
                    <a:pt x="43535" y="68789"/>
                  </a:cubicBezTo>
                  <a:cubicBezTo>
                    <a:pt x="44970" y="89475"/>
                    <a:pt x="45747" y="110161"/>
                    <a:pt x="45747" y="130907"/>
                  </a:cubicBezTo>
                  <a:cubicBezTo>
                    <a:pt x="45747" y="136886"/>
                    <a:pt x="45747" y="147648"/>
                    <a:pt x="45269" y="163730"/>
                  </a:cubicBezTo>
                  <a:cubicBezTo>
                    <a:pt x="45239" y="177924"/>
                    <a:pt x="43063" y="192039"/>
                    <a:pt x="38812" y="205581"/>
                  </a:cubicBezTo>
                  <a:cubicBezTo>
                    <a:pt x="36785" y="213533"/>
                    <a:pt x="29623" y="219099"/>
                    <a:pt x="21414" y="219093"/>
                  </a:cubicBezTo>
                  <a:close/>
                </a:path>
              </a:pathLst>
            </a:custGeom>
            <a:solidFill>
              <a:srgbClr val="FFFFFF"/>
            </a:solidFill>
            <a:ln w="5972" cap="flat">
              <a:noFill/>
              <a:prstDash val="solid"/>
              <a:miter/>
            </a:ln>
          </p:spPr>
          <p:txBody>
            <a:bodyPr rtlCol="0" anchor="ctr"/>
            <a:lstStyle/>
            <a:p>
              <a:endParaRPr lang="fr-FR"/>
            </a:p>
          </p:txBody>
        </p:sp>
        <p:sp>
          <p:nvSpPr>
            <p:cNvPr id="68" name="Graphique 2">
              <a:extLst>
                <a:ext uri="{FF2B5EF4-FFF2-40B4-BE49-F238E27FC236}">
                  <a16:creationId xmlns:a16="http://schemas.microsoft.com/office/drawing/2014/main" id="{4EBEC409-D49C-4C9E-A1B8-ED92FBAB9177}"/>
                </a:ext>
              </a:extLst>
            </p:cNvPr>
            <p:cNvSpPr/>
            <p:nvPr/>
          </p:nvSpPr>
          <p:spPr>
            <a:xfrm>
              <a:off x="5006918" y="2759709"/>
              <a:ext cx="117241" cy="138624"/>
            </a:xfrm>
            <a:custGeom>
              <a:avLst/>
              <a:gdLst>
                <a:gd name="connsiteX0" fmla="*/ 90766 w 117241"/>
                <a:gd name="connsiteY0" fmla="*/ 138261 h 138624"/>
                <a:gd name="connsiteX1" fmla="*/ 72883 w 117241"/>
                <a:gd name="connsiteY1" fmla="*/ 123930 h 138624"/>
                <a:gd name="connsiteX2" fmla="*/ 72830 w 117241"/>
                <a:gd name="connsiteY2" fmla="*/ 123314 h 138624"/>
                <a:gd name="connsiteX3" fmla="*/ 71574 w 117241"/>
                <a:gd name="connsiteY3" fmla="*/ 108188 h 138624"/>
                <a:gd name="connsiteX4" fmla="*/ 70139 w 117241"/>
                <a:gd name="connsiteY4" fmla="*/ 97905 h 138624"/>
                <a:gd name="connsiteX5" fmla="*/ 64639 w 117241"/>
                <a:gd name="connsiteY5" fmla="*/ 105319 h 138624"/>
                <a:gd name="connsiteX6" fmla="*/ 56747 w 117241"/>
                <a:gd name="connsiteY6" fmla="*/ 117635 h 138624"/>
                <a:gd name="connsiteX7" fmla="*/ 30859 w 117241"/>
                <a:gd name="connsiteY7" fmla="*/ 134674 h 138624"/>
                <a:gd name="connsiteX8" fmla="*/ 16989 w 117241"/>
                <a:gd name="connsiteY8" fmla="*/ 130250 h 138624"/>
                <a:gd name="connsiteX9" fmla="*/ 1564 w 117241"/>
                <a:gd name="connsiteY9" fmla="*/ 104721 h 138624"/>
                <a:gd name="connsiteX10" fmla="*/ -469 w 117241"/>
                <a:gd name="connsiteY10" fmla="*/ 89595 h 138624"/>
                <a:gd name="connsiteX11" fmla="*/ 8559 w 117241"/>
                <a:gd name="connsiteY11" fmla="*/ 49239 h 138624"/>
                <a:gd name="connsiteX12" fmla="*/ 32952 w 117241"/>
                <a:gd name="connsiteY12" fmla="*/ 20063 h 138624"/>
                <a:gd name="connsiteX13" fmla="*/ 52921 w 117241"/>
                <a:gd name="connsiteY13" fmla="*/ 13726 h 138624"/>
                <a:gd name="connsiteX14" fmla="*/ 71694 w 117241"/>
                <a:gd name="connsiteY14" fmla="*/ 19106 h 138624"/>
                <a:gd name="connsiteX15" fmla="*/ 74205 w 117241"/>
                <a:gd name="connsiteY15" fmla="*/ 19884 h 138624"/>
                <a:gd name="connsiteX16" fmla="*/ 78928 w 117241"/>
                <a:gd name="connsiteY16" fmla="*/ 13905 h 138624"/>
                <a:gd name="connsiteX17" fmla="*/ 84488 w 117241"/>
                <a:gd name="connsiteY17" fmla="*/ 5236 h 138624"/>
                <a:gd name="connsiteX18" fmla="*/ 95190 w 117241"/>
                <a:gd name="connsiteY18" fmla="*/ -264 h 138624"/>
                <a:gd name="connsiteX19" fmla="*/ 100690 w 117241"/>
                <a:gd name="connsiteY19" fmla="*/ 692 h 138624"/>
                <a:gd name="connsiteX20" fmla="*/ 108104 w 117241"/>
                <a:gd name="connsiteY20" fmla="*/ 10617 h 138624"/>
                <a:gd name="connsiteX21" fmla="*/ 112229 w 117241"/>
                <a:gd name="connsiteY21" fmla="*/ 38657 h 138624"/>
                <a:gd name="connsiteX22" fmla="*/ 116773 w 117241"/>
                <a:gd name="connsiteY22" fmla="*/ 115303 h 138624"/>
                <a:gd name="connsiteX23" fmla="*/ 116773 w 117241"/>
                <a:gd name="connsiteY23" fmla="*/ 119369 h 138624"/>
                <a:gd name="connsiteX24" fmla="*/ 110794 w 117241"/>
                <a:gd name="connsiteY24" fmla="*/ 131983 h 138624"/>
                <a:gd name="connsiteX25" fmla="*/ 90766 w 117241"/>
                <a:gd name="connsiteY25" fmla="*/ 138261 h 138624"/>
                <a:gd name="connsiteX26" fmla="*/ 40425 w 117241"/>
                <a:gd name="connsiteY26" fmla="*/ 99639 h 138624"/>
                <a:gd name="connsiteX27" fmla="*/ 60932 w 117241"/>
                <a:gd name="connsiteY27" fmla="*/ 74469 h 138624"/>
                <a:gd name="connsiteX28" fmla="*/ 71514 w 117241"/>
                <a:gd name="connsiteY28" fmla="*/ 43858 h 138624"/>
                <a:gd name="connsiteX29" fmla="*/ 61709 w 117241"/>
                <a:gd name="connsiteY29" fmla="*/ 38657 h 138624"/>
                <a:gd name="connsiteX30" fmla="*/ 43056 w 117241"/>
                <a:gd name="connsiteY30" fmla="*/ 51451 h 138624"/>
                <a:gd name="connsiteX31" fmla="*/ 32414 w 117241"/>
                <a:gd name="connsiteY31" fmla="*/ 78714 h 138624"/>
                <a:gd name="connsiteX32" fmla="*/ 31936 w 117241"/>
                <a:gd name="connsiteY32" fmla="*/ 84692 h 138624"/>
                <a:gd name="connsiteX33" fmla="*/ 37914 w 117241"/>
                <a:gd name="connsiteY33" fmla="*/ 98563 h 138624"/>
                <a:gd name="connsiteX34" fmla="*/ 40425 w 117241"/>
                <a:gd name="connsiteY34" fmla="*/ 99639 h 1386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17241" h="138624">
                  <a:moveTo>
                    <a:pt x="90766" y="138261"/>
                  </a:moveTo>
                  <a:cubicBezTo>
                    <a:pt x="81870" y="139242"/>
                    <a:pt x="73864" y="132827"/>
                    <a:pt x="72883" y="123930"/>
                  </a:cubicBezTo>
                  <a:cubicBezTo>
                    <a:pt x="72865" y="123727"/>
                    <a:pt x="72848" y="123518"/>
                    <a:pt x="72830" y="123314"/>
                  </a:cubicBezTo>
                  <a:cubicBezTo>
                    <a:pt x="71987" y="118316"/>
                    <a:pt x="71568" y="113258"/>
                    <a:pt x="71574" y="108188"/>
                  </a:cubicBezTo>
                  <a:cubicBezTo>
                    <a:pt x="71574" y="101373"/>
                    <a:pt x="71096" y="97905"/>
                    <a:pt x="70139" y="97905"/>
                  </a:cubicBezTo>
                  <a:cubicBezTo>
                    <a:pt x="69183" y="97905"/>
                    <a:pt x="67449" y="100416"/>
                    <a:pt x="64639" y="105319"/>
                  </a:cubicBezTo>
                  <a:cubicBezTo>
                    <a:pt x="62487" y="109025"/>
                    <a:pt x="59856" y="113151"/>
                    <a:pt x="56747" y="117635"/>
                  </a:cubicBezTo>
                  <a:cubicBezTo>
                    <a:pt x="48778" y="128994"/>
                    <a:pt x="40145" y="134674"/>
                    <a:pt x="30859" y="134674"/>
                  </a:cubicBezTo>
                  <a:cubicBezTo>
                    <a:pt x="25873" y="134782"/>
                    <a:pt x="20995" y="133221"/>
                    <a:pt x="16989" y="130250"/>
                  </a:cubicBezTo>
                  <a:cubicBezTo>
                    <a:pt x="9020" y="123805"/>
                    <a:pt x="3561" y="114771"/>
                    <a:pt x="1564" y="104721"/>
                  </a:cubicBezTo>
                  <a:cubicBezTo>
                    <a:pt x="243" y="99788"/>
                    <a:pt x="-439" y="94701"/>
                    <a:pt x="-469" y="89595"/>
                  </a:cubicBezTo>
                  <a:cubicBezTo>
                    <a:pt x="-462" y="75641"/>
                    <a:pt x="2622" y="61866"/>
                    <a:pt x="8559" y="49239"/>
                  </a:cubicBezTo>
                  <a:cubicBezTo>
                    <a:pt x="13641" y="37323"/>
                    <a:pt x="22125" y="27172"/>
                    <a:pt x="32952" y="20063"/>
                  </a:cubicBezTo>
                  <a:cubicBezTo>
                    <a:pt x="38859" y="16075"/>
                    <a:pt x="45794" y="13875"/>
                    <a:pt x="52921" y="13726"/>
                  </a:cubicBezTo>
                  <a:cubicBezTo>
                    <a:pt x="59545" y="13833"/>
                    <a:pt x="66020" y="15693"/>
                    <a:pt x="71694" y="19106"/>
                  </a:cubicBezTo>
                  <a:cubicBezTo>
                    <a:pt x="72453" y="19579"/>
                    <a:pt x="73314" y="19842"/>
                    <a:pt x="74205" y="19884"/>
                  </a:cubicBezTo>
                  <a:cubicBezTo>
                    <a:pt x="75699" y="19884"/>
                    <a:pt x="77254" y="17911"/>
                    <a:pt x="78928" y="13905"/>
                  </a:cubicBezTo>
                  <a:cubicBezTo>
                    <a:pt x="80231" y="10694"/>
                    <a:pt x="82114" y="7759"/>
                    <a:pt x="84488" y="5236"/>
                  </a:cubicBezTo>
                  <a:cubicBezTo>
                    <a:pt x="87130" y="1990"/>
                    <a:pt x="91011" y="-1"/>
                    <a:pt x="95190" y="-264"/>
                  </a:cubicBezTo>
                  <a:cubicBezTo>
                    <a:pt x="97049" y="-133"/>
                    <a:pt x="98891" y="190"/>
                    <a:pt x="100690" y="692"/>
                  </a:cubicBezTo>
                  <a:cubicBezTo>
                    <a:pt x="103440" y="1290"/>
                    <a:pt x="105892" y="4638"/>
                    <a:pt x="108104" y="10617"/>
                  </a:cubicBezTo>
                  <a:cubicBezTo>
                    <a:pt x="110268" y="19830"/>
                    <a:pt x="111649" y="29210"/>
                    <a:pt x="112229" y="38657"/>
                  </a:cubicBezTo>
                  <a:cubicBezTo>
                    <a:pt x="115260" y="72215"/>
                    <a:pt x="116773" y="97768"/>
                    <a:pt x="116773" y="115303"/>
                  </a:cubicBezTo>
                  <a:lnTo>
                    <a:pt x="116773" y="119369"/>
                  </a:lnTo>
                  <a:cubicBezTo>
                    <a:pt x="116725" y="124247"/>
                    <a:pt x="114543" y="128863"/>
                    <a:pt x="110794" y="131983"/>
                  </a:cubicBezTo>
                  <a:cubicBezTo>
                    <a:pt x="105055" y="136348"/>
                    <a:pt x="97970" y="138566"/>
                    <a:pt x="90766" y="138261"/>
                  </a:cubicBezTo>
                  <a:close/>
                  <a:moveTo>
                    <a:pt x="40425" y="99639"/>
                  </a:moveTo>
                  <a:cubicBezTo>
                    <a:pt x="47044" y="99639"/>
                    <a:pt x="53877" y="91251"/>
                    <a:pt x="60932" y="74469"/>
                  </a:cubicBezTo>
                  <a:cubicBezTo>
                    <a:pt x="65697" y="64736"/>
                    <a:pt x="69249" y="54452"/>
                    <a:pt x="71514" y="43858"/>
                  </a:cubicBezTo>
                  <a:cubicBezTo>
                    <a:pt x="71514" y="40391"/>
                    <a:pt x="68226" y="38657"/>
                    <a:pt x="61709" y="38657"/>
                  </a:cubicBezTo>
                  <a:cubicBezTo>
                    <a:pt x="55193" y="38657"/>
                    <a:pt x="48556" y="42901"/>
                    <a:pt x="43056" y="51451"/>
                  </a:cubicBezTo>
                  <a:cubicBezTo>
                    <a:pt x="37633" y="59690"/>
                    <a:pt x="34010" y="68980"/>
                    <a:pt x="32414" y="78714"/>
                  </a:cubicBezTo>
                  <a:cubicBezTo>
                    <a:pt x="32127" y="80693"/>
                    <a:pt x="31965" y="82689"/>
                    <a:pt x="31936" y="84692"/>
                  </a:cubicBezTo>
                  <a:cubicBezTo>
                    <a:pt x="31445" y="90031"/>
                    <a:pt x="33693" y="95257"/>
                    <a:pt x="37914" y="98563"/>
                  </a:cubicBezTo>
                  <a:cubicBezTo>
                    <a:pt x="38620" y="99173"/>
                    <a:pt x="39499" y="99549"/>
                    <a:pt x="40425" y="99639"/>
                  </a:cubicBezTo>
                  <a:close/>
                </a:path>
              </a:pathLst>
            </a:custGeom>
            <a:solidFill>
              <a:srgbClr val="FFFFFF"/>
            </a:solidFill>
            <a:ln w="5972" cap="flat">
              <a:noFill/>
              <a:prstDash val="solid"/>
              <a:miter/>
            </a:ln>
          </p:spPr>
          <p:txBody>
            <a:bodyPr rtlCol="0" anchor="ctr"/>
            <a:lstStyle/>
            <a:p>
              <a:endParaRPr lang="fr-FR"/>
            </a:p>
          </p:txBody>
        </p:sp>
        <p:sp>
          <p:nvSpPr>
            <p:cNvPr id="69" name="Graphique 2">
              <a:extLst>
                <a:ext uri="{FF2B5EF4-FFF2-40B4-BE49-F238E27FC236}">
                  <a16:creationId xmlns:a16="http://schemas.microsoft.com/office/drawing/2014/main" id="{4EBEC409-D49C-4C9E-A1B8-ED92FBAB9177}"/>
                </a:ext>
              </a:extLst>
            </p:cNvPr>
            <p:cNvSpPr/>
            <p:nvPr/>
          </p:nvSpPr>
          <p:spPr>
            <a:xfrm>
              <a:off x="5217784" y="2739787"/>
              <a:ext cx="127406" cy="158327"/>
            </a:xfrm>
            <a:custGeom>
              <a:avLst/>
              <a:gdLst>
                <a:gd name="connsiteX0" fmla="*/ 66374 w 127406"/>
                <a:gd name="connsiteY0" fmla="*/ 158063 h 158327"/>
                <a:gd name="connsiteX1" fmla="*/ 30083 w 127406"/>
                <a:gd name="connsiteY1" fmla="*/ 148437 h 158327"/>
                <a:gd name="connsiteX2" fmla="*/ 4734 w 127406"/>
                <a:gd name="connsiteY2" fmla="*/ 123686 h 158327"/>
                <a:gd name="connsiteX3" fmla="*/ -468 w 127406"/>
                <a:gd name="connsiteY3" fmla="*/ 103179 h 158327"/>
                <a:gd name="connsiteX4" fmla="*/ 9278 w 127406"/>
                <a:gd name="connsiteY4" fmla="*/ 77650 h 158327"/>
                <a:gd name="connsiteX5" fmla="*/ 19860 w 127406"/>
                <a:gd name="connsiteY5" fmla="*/ 74481 h 158327"/>
                <a:gd name="connsiteX6" fmla="*/ 38154 w 127406"/>
                <a:gd name="connsiteY6" fmla="*/ 89488 h 158327"/>
                <a:gd name="connsiteX7" fmla="*/ 56090 w 127406"/>
                <a:gd name="connsiteY7" fmla="*/ 114538 h 158327"/>
                <a:gd name="connsiteX8" fmla="*/ 75462 w 127406"/>
                <a:gd name="connsiteY8" fmla="*/ 120517 h 158327"/>
                <a:gd name="connsiteX9" fmla="*/ 83772 w 127406"/>
                <a:gd name="connsiteY9" fmla="*/ 119560 h 158327"/>
                <a:gd name="connsiteX10" fmla="*/ 90193 w 127406"/>
                <a:gd name="connsiteY10" fmla="*/ 112260 h 158327"/>
                <a:gd name="connsiteX11" fmla="*/ 90169 w 127406"/>
                <a:gd name="connsiteY11" fmla="*/ 111967 h 158327"/>
                <a:gd name="connsiteX12" fmla="*/ 65417 w 127406"/>
                <a:gd name="connsiteY12" fmla="*/ 88471 h 158327"/>
                <a:gd name="connsiteX13" fmla="*/ 38154 w 127406"/>
                <a:gd name="connsiteY13" fmla="*/ 67546 h 158327"/>
                <a:gd name="connsiteX14" fmla="*/ 27692 w 127406"/>
                <a:gd name="connsiteY14" fmla="*/ 42017 h 158327"/>
                <a:gd name="connsiteX15" fmla="*/ 40247 w 127406"/>
                <a:gd name="connsiteY15" fmla="*/ 12542 h 158327"/>
                <a:gd name="connsiteX16" fmla="*/ 71396 w 127406"/>
                <a:gd name="connsiteY16" fmla="*/ -252 h 158327"/>
                <a:gd name="connsiteX17" fmla="*/ 89930 w 127406"/>
                <a:gd name="connsiteY17" fmla="*/ 4710 h 158327"/>
                <a:gd name="connsiteX18" fmla="*/ 102306 w 127406"/>
                <a:gd name="connsiteY18" fmla="*/ 19478 h 158327"/>
                <a:gd name="connsiteX19" fmla="*/ 103083 w 127406"/>
                <a:gd name="connsiteY19" fmla="*/ 23364 h 158327"/>
                <a:gd name="connsiteX20" fmla="*/ 101648 w 127406"/>
                <a:gd name="connsiteY20" fmla="*/ 27967 h 158327"/>
                <a:gd name="connsiteX21" fmla="*/ 95191 w 127406"/>
                <a:gd name="connsiteY21" fmla="*/ 30957 h 158327"/>
                <a:gd name="connsiteX22" fmla="*/ 86223 w 127406"/>
                <a:gd name="connsiteY22" fmla="*/ 28804 h 158327"/>
                <a:gd name="connsiteX23" fmla="*/ 72173 w 127406"/>
                <a:gd name="connsiteY23" fmla="*/ 26712 h 158327"/>
                <a:gd name="connsiteX24" fmla="*/ 61830 w 127406"/>
                <a:gd name="connsiteY24" fmla="*/ 30000 h 158327"/>
                <a:gd name="connsiteX25" fmla="*/ 58123 w 127406"/>
                <a:gd name="connsiteY25" fmla="*/ 39446 h 158327"/>
                <a:gd name="connsiteX26" fmla="*/ 66494 w 127406"/>
                <a:gd name="connsiteY26" fmla="*/ 52420 h 158327"/>
                <a:gd name="connsiteX27" fmla="*/ 85027 w 127406"/>
                <a:gd name="connsiteY27" fmla="*/ 64557 h 158327"/>
                <a:gd name="connsiteX28" fmla="*/ 104876 w 127406"/>
                <a:gd name="connsiteY28" fmla="*/ 77471 h 158327"/>
                <a:gd name="connsiteX29" fmla="*/ 126938 w 127406"/>
                <a:gd name="connsiteY29" fmla="*/ 112984 h 158327"/>
                <a:gd name="connsiteX30" fmla="*/ 116415 w 127406"/>
                <a:gd name="connsiteY30" fmla="*/ 138214 h 158327"/>
                <a:gd name="connsiteX31" fmla="*/ 92979 w 127406"/>
                <a:gd name="connsiteY31" fmla="*/ 153101 h 158327"/>
                <a:gd name="connsiteX32" fmla="*/ 66374 w 127406"/>
                <a:gd name="connsiteY32" fmla="*/ 158063 h 158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27406" h="158327">
                  <a:moveTo>
                    <a:pt x="66374" y="158063"/>
                  </a:moveTo>
                  <a:cubicBezTo>
                    <a:pt x="53657" y="157979"/>
                    <a:pt x="41174" y="154667"/>
                    <a:pt x="30083" y="148437"/>
                  </a:cubicBezTo>
                  <a:cubicBezTo>
                    <a:pt x="19382" y="142859"/>
                    <a:pt x="10563" y="134250"/>
                    <a:pt x="4734" y="123686"/>
                  </a:cubicBezTo>
                  <a:cubicBezTo>
                    <a:pt x="1272" y="117408"/>
                    <a:pt x="-522" y="110347"/>
                    <a:pt x="-468" y="103179"/>
                  </a:cubicBezTo>
                  <a:cubicBezTo>
                    <a:pt x="-468" y="90564"/>
                    <a:pt x="2761" y="82074"/>
                    <a:pt x="9278" y="77650"/>
                  </a:cubicBezTo>
                  <a:cubicBezTo>
                    <a:pt x="12423" y="75587"/>
                    <a:pt x="16099" y="74487"/>
                    <a:pt x="19860" y="74481"/>
                  </a:cubicBezTo>
                  <a:cubicBezTo>
                    <a:pt x="28768" y="74481"/>
                    <a:pt x="34866" y="79503"/>
                    <a:pt x="38154" y="89488"/>
                  </a:cubicBezTo>
                  <a:cubicBezTo>
                    <a:pt x="40731" y="99813"/>
                    <a:pt x="47146" y="108775"/>
                    <a:pt x="56090" y="114538"/>
                  </a:cubicBezTo>
                  <a:cubicBezTo>
                    <a:pt x="61914" y="118191"/>
                    <a:pt x="68592" y="120248"/>
                    <a:pt x="75462" y="120517"/>
                  </a:cubicBezTo>
                  <a:cubicBezTo>
                    <a:pt x="76777" y="120517"/>
                    <a:pt x="79527" y="120158"/>
                    <a:pt x="83772" y="119560"/>
                  </a:cubicBezTo>
                  <a:cubicBezTo>
                    <a:pt x="87562" y="119315"/>
                    <a:pt x="90438" y="116051"/>
                    <a:pt x="90193" y="112260"/>
                  </a:cubicBezTo>
                  <a:cubicBezTo>
                    <a:pt x="90187" y="112165"/>
                    <a:pt x="90181" y="112063"/>
                    <a:pt x="90169" y="111967"/>
                  </a:cubicBezTo>
                  <a:cubicBezTo>
                    <a:pt x="90169" y="104954"/>
                    <a:pt x="81918" y="97122"/>
                    <a:pt x="65417" y="88471"/>
                  </a:cubicBezTo>
                  <a:cubicBezTo>
                    <a:pt x="55224" y="83073"/>
                    <a:pt x="46005" y="76000"/>
                    <a:pt x="38154" y="67546"/>
                  </a:cubicBezTo>
                  <a:cubicBezTo>
                    <a:pt x="31405" y="60772"/>
                    <a:pt x="27638" y="51583"/>
                    <a:pt x="27692" y="42017"/>
                  </a:cubicBezTo>
                  <a:cubicBezTo>
                    <a:pt x="27674" y="30891"/>
                    <a:pt x="32212" y="20237"/>
                    <a:pt x="40247" y="12542"/>
                  </a:cubicBezTo>
                  <a:cubicBezTo>
                    <a:pt x="48378" y="4107"/>
                    <a:pt x="59678" y="-539"/>
                    <a:pt x="71396" y="-252"/>
                  </a:cubicBezTo>
                  <a:cubicBezTo>
                    <a:pt x="77901" y="-240"/>
                    <a:pt x="84292" y="1470"/>
                    <a:pt x="89930" y="4710"/>
                  </a:cubicBezTo>
                  <a:cubicBezTo>
                    <a:pt x="95699" y="7981"/>
                    <a:pt x="100094" y="13224"/>
                    <a:pt x="102306" y="19478"/>
                  </a:cubicBezTo>
                  <a:cubicBezTo>
                    <a:pt x="102784" y="20721"/>
                    <a:pt x="103047" y="22030"/>
                    <a:pt x="103083" y="23364"/>
                  </a:cubicBezTo>
                  <a:cubicBezTo>
                    <a:pt x="103131" y="25014"/>
                    <a:pt x="102628" y="26634"/>
                    <a:pt x="101648" y="27967"/>
                  </a:cubicBezTo>
                  <a:cubicBezTo>
                    <a:pt x="100117" y="29964"/>
                    <a:pt x="97702" y="31082"/>
                    <a:pt x="95191" y="30957"/>
                  </a:cubicBezTo>
                  <a:cubicBezTo>
                    <a:pt x="92112" y="30694"/>
                    <a:pt x="89087" y="29970"/>
                    <a:pt x="86223" y="28804"/>
                  </a:cubicBezTo>
                  <a:cubicBezTo>
                    <a:pt x="81685" y="27352"/>
                    <a:pt x="76938" y="26646"/>
                    <a:pt x="72173" y="26712"/>
                  </a:cubicBezTo>
                  <a:cubicBezTo>
                    <a:pt x="68436" y="26479"/>
                    <a:pt x="64747" y="27650"/>
                    <a:pt x="61830" y="30000"/>
                  </a:cubicBezTo>
                  <a:cubicBezTo>
                    <a:pt x="59253" y="32439"/>
                    <a:pt x="57896" y="35901"/>
                    <a:pt x="58123" y="39446"/>
                  </a:cubicBezTo>
                  <a:cubicBezTo>
                    <a:pt x="58721" y="44845"/>
                    <a:pt x="61818" y="49652"/>
                    <a:pt x="66494" y="52420"/>
                  </a:cubicBezTo>
                  <a:cubicBezTo>
                    <a:pt x="72388" y="56886"/>
                    <a:pt x="78576" y="60940"/>
                    <a:pt x="85027" y="64557"/>
                  </a:cubicBezTo>
                  <a:cubicBezTo>
                    <a:pt x="91723" y="68562"/>
                    <a:pt x="98360" y="72867"/>
                    <a:pt x="104876" y="77471"/>
                  </a:cubicBezTo>
                  <a:cubicBezTo>
                    <a:pt x="119584" y="88232"/>
                    <a:pt x="126938" y="100070"/>
                    <a:pt x="126938" y="112984"/>
                  </a:cubicBezTo>
                  <a:cubicBezTo>
                    <a:pt x="126991" y="122472"/>
                    <a:pt x="123195" y="131577"/>
                    <a:pt x="116415" y="138214"/>
                  </a:cubicBezTo>
                  <a:cubicBezTo>
                    <a:pt x="109797" y="144850"/>
                    <a:pt x="101797" y="149932"/>
                    <a:pt x="92979" y="153101"/>
                  </a:cubicBezTo>
                  <a:cubicBezTo>
                    <a:pt x="84471" y="156299"/>
                    <a:pt x="75462" y="157979"/>
                    <a:pt x="66374" y="158063"/>
                  </a:cubicBezTo>
                  <a:close/>
                </a:path>
              </a:pathLst>
            </a:custGeom>
            <a:solidFill>
              <a:srgbClr val="FFFFFF"/>
            </a:solidFill>
            <a:ln w="5972" cap="flat">
              <a:noFill/>
              <a:prstDash val="solid"/>
              <a:miter/>
            </a:ln>
          </p:spPr>
          <p:txBody>
            <a:bodyPr rtlCol="0" anchor="ctr"/>
            <a:lstStyle/>
            <a:p>
              <a:endParaRPr lang="fr-FR"/>
            </a:p>
          </p:txBody>
        </p:sp>
        <p:sp>
          <p:nvSpPr>
            <p:cNvPr id="70" name="Graphique 2">
              <a:extLst>
                <a:ext uri="{FF2B5EF4-FFF2-40B4-BE49-F238E27FC236}">
                  <a16:creationId xmlns:a16="http://schemas.microsoft.com/office/drawing/2014/main" id="{4EBEC409-D49C-4C9E-A1B8-ED92FBAB9177}"/>
                </a:ext>
              </a:extLst>
            </p:cNvPr>
            <p:cNvSpPr/>
            <p:nvPr/>
          </p:nvSpPr>
          <p:spPr>
            <a:xfrm>
              <a:off x="5355379" y="2748768"/>
              <a:ext cx="115841" cy="149064"/>
            </a:xfrm>
            <a:custGeom>
              <a:avLst/>
              <a:gdLst>
                <a:gd name="connsiteX0" fmla="*/ 57081 w 115841"/>
                <a:gd name="connsiteY0" fmla="*/ 148783 h 149064"/>
                <a:gd name="connsiteX1" fmla="*/ 10926 w 115841"/>
                <a:gd name="connsiteY1" fmla="*/ 118472 h 149064"/>
                <a:gd name="connsiteX2" fmla="*/ -434 w 115841"/>
                <a:gd name="connsiteY2" fmla="*/ 65859 h 149064"/>
                <a:gd name="connsiteX3" fmla="*/ 284 w 115841"/>
                <a:gd name="connsiteY3" fmla="*/ 51391 h 149064"/>
                <a:gd name="connsiteX4" fmla="*/ 5246 w 115841"/>
                <a:gd name="connsiteY4" fmla="*/ 28493 h 149064"/>
                <a:gd name="connsiteX5" fmla="*/ 10089 w 115841"/>
                <a:gd name="connsiteY5" fmla="*/ 19166 h 149064"/>
                <a:gd name="connsiteX6" fmla="*/ 19176 w 115841"/>
                <a:gd name="connsiteY6" fmla="*/ 13726 h 149064"/>
                <a:gd name="connsiteX7" fmla="*/ 24378 w 115841"/>
                <a:gd name="connsiteY7" fmla="*/ 13726 h 149064"/>
                <a:gd name="connsiteX8" fmla="*/ 34123 w 115841"/>
                <a:gd name="connsiteY8" fmla="*/ 35847 h 149064"/>
                <a:gd name="connsiteX9" fmla="*/ 40580 w 115841"/>
                <a:gd name="connsiteY9" fmla="*/ 79013 h 149064"/>
                <a:gd name="connsiteX10" fmla="*/ 57918 w 115841"/>
                <a:gd name="connsiteY10" fmla="*/ 106156 h 149064"/>
                <a:gd name="connsiteX11" fmla="*/ 74658 w 115841"/>
                <a:gd name="connsiteY11" fmla="*/ 85350 h 149064"/>
                <a:gd name="connsiteX12" fmla="*/ 78245 w 115841"/>
                <a:gd name="connsiteY12" fmla="*/ 46070 h 149064"/>
                <a:gd name="connsiteX13" fmla="*/ 78245 w 115841"/>
                <a:gd name="connsiteY13" fmla="*/ 30286 h 149064"/>
                <a:gd name="connsiteX14" fmla="*/ 78245 w 115841"/>
                <a:gd name="connsiteY14" fmla="*/ 25264 h 149064"/>
                <a:gd name="connsiteX15" fmla="*/ 78245 w 115841"/>
                <a:gd name="connsiteY15" fmla="*/ 21139 h 149064"/>
                <a:gd name="connsiteX16" fmla="*/ 78245 w 115841"/>
                <a:gd name="connsiteY16" fmla="*/ 17372 h 149064"/>
                <a:gd name="connsiteX17" fmla="*/ 79561 w 115841"/>
                <a:gd name="connsiteY17" fmla="*/ 8165 h 149064"/>
                <a:gd name="connsiteX18" fmla="*/ 89246 w 115841"/>
                <a:gd name="connsiteY18" fmla="*/ 692 h 149064"/>
                <a:gd name="connsiteX19" fmla="*/ 94926 w 115841"/>
                <a:gd name="connsiteY19" fmla="*/ -264 h 149064"/>
                <a:gd name="connsiteX20" fmla="*/ 106883 w 115841"/>
                <a:gd name="connsiteY20" fmla="*/ 5176 h 149064"/>
                <a:gd name="connsiteX21" fmla="*/ 113520 w 115841"/>
                <a:gd name="connsiteY21" fmla="*/ 20362 h 149064"/>
                <a:gd name="connsiteX22" fmla="*/ 115373 w 115841"/>
                <a:gd name="connsiteY22" fmla="*/ 48581 h 149064"/>
                <a:gd name="connsiteX23" fmla="*/ 98991 w 115841"/>
                <a:gd name="connsiteY23" fmla="*/ 123972 h 149064"/>
                <a:gd name="connsiteX24" fmla="*/ 57081 w 115841"/>
                <a:gd name="connsiteY24" fmla="*/ 148783 h 1490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15841" h="149064">
                  <a:moveTo>
                    <a:pt x="57081" y="148783"/>
                  </a:moveTo>
                  <a:cubicBezTo>
                    <a:pt x="36395" y="148783"/>
                    <a:pt x="21012" y="138679"/>
                    <a:pt x="10926" y="118472"/>
                  </a:cubicBezTo>
                  <a:cubicBezTo>
                    <a:pt x="3010" y="102084"/>
                    <a:pt x="-882" y="84053"/>
                    <a:pt x="-434" y="65859"/>
                  </a:cubicBezTo>
                  <a:cubicBezTo>
                    <a:pt x="-434" y="62870"/>
                    <a:pt x="-434" y="58087"/>
                    <a:pt x="284" y="51391"/>
                  </a:cubicBezTo>
                  <a:cubicBezTo>
                    <a:pt x="989" y="43583"/>
                    <a:pt x="2657" y="35894"/>
                    <a:pt x="5246" y="28493"/>
                  </a:cubicBezTo>
                  <a:cubicBezTo>
                    <a:pt x="6262" y="25109"/>
                    <a:pt x="7906" y="21946"/>
                    <a:pt x="10089" y="19166"/>
                  </a:cubicBezTo>
                  <a:cubicBezTo>
                    <a:pt x="12067" y="15997"/>
                    <a:pt x="15445" y="13971"/>
                    <a:pt x="19176" y="13726"/>
                  </a:cubicBezTo>
                  <a:cubicBezTo>
                    <a:pt x="20910" y="13630"/>
                    <a:pt x="22644" y="13630"/>
                    <a:pt x="24378" y="13726"/>
                  </a:cubicBezTo>
                  <a:cubicBezTo>
                    <a:pt x="29519" y="14264"/>
                    <a:pt x="32748" y="21617"/>
                    <a:pt x="34123" y="35847"/>
                  </a:cubicBezTo>
                  <a:cubicBezTo>
                    <a:pt x="35408" y="50351"/>
                    <a:pt x="37567" y="64765"/>
                    <a:pt x="40580" y="79013"/>
                  </a:cubicBezTo>
                  <a:cubicBezTo>
                    <a:pt x="44586" y="96949"/>
                    <a:pt x="50385" y="106156"/>
                    <a:pt x="57918" y="106156"/>
                  </a:cubicBezTo>
                  <a:cubicBezTo>
                    <a:pt x="65451" y="106156"/>
                    <a:pt x="71370" y="99220"/>
                    <a:pt x="74658" y="85350"/>
                  </a:cubicBezTo>
                  <a:cubicBezTo>
                    <a:pt x="77283" y="72424"/>
                    <a:pt x="78484" y="59253"/>
                    <a:pt x="78245" y="46070"/>
                  </a:cubicBezTo>
                  <a:cubicBezTo>
                    <a:pt x="78245" y="39733"/>
                    <a:pt x="78245" y="34531"/>
                    <a:pt x="78245" y="30286"/>
                  </a:cubicBezTo>
                  <a:cubicBezTo>
                    <a:pt x="78245" y="28296"/>
                    <a:pt x="78245" y="26622"/>
                    <a:pt x="78245" y="25264"/>
                  </a:cubicBezTo>
                  <a:cubicBezTo>
                    <a:pt x="78245" y="23889"/>
                    <a:pt x="78245" y="22514"/>
                    <a:pt x="78245" y="21139"/>
                  </a:cubicBezTo>
                  <a:cubicBezTo>
                    <a:pt x="78245" y="19764"/>
                    <a:pt x="78245" y="18508"/>
                    <a:pt x="78245" y="17372"/>
                  </a:cubicBezTo>
                  <a:cubicBezTo>
                    <a:pt x="78245" y="14258"/>
                    <a:pt x="78688" y="11155"/>
                    <a:pt x="79561" y="8165"/>
                  </a:cubicBezTo>
                  <a:cubicBezTo>
                    <a:pt x="80457" y="5056"/>
                    <a:pt x="83686" y="2545"/>
                    <a:pt x="89246" y="692"/>
                  </a:cubicBezTo>
                  <a:cubicBezTo>
                    <a:pt x="91076" y="76"/>
                    <a:pt x="92995" y="-247"/>
                    <a:pt x="94926" y="-264"/>
                  </a:cubicBezTo>
                  <a:cubicBezTo>
                    <a:pt x="99494" y="-187"/>
                    <a:pt x="103822" y="1786"/>
                    <a:pt x="106883" y="5176"/>
                  </a:cubicBezTo>
                  <a:cubicBezTo>
                    <a:pt x="110709" y="9367"/>
                    <a:pt x="113047" y="14706"/>
                    <a:pt x="113520" y="20362"/>
                  </a:cubicBezTo>
                  <a:cubicBezTo>
                    <a:pt x="114745" y="29718"/>
                    <a:pt x="115361" y="39147"/>
                    <a:pt x="115373" y="48581"/>
                  </a:cubicBezTo>
                  <a:cubicBezTo>
                    <a:pt x="115373" y="80465"/>
                    <a:pt x="109914" y="105600"/>
                    <a:pt x="98991" y="123972"/>
                  </a:cubicBezTo>
                  <a:cubicBezTo>
                    <a:pt x="90950" y="139612"/>
                    <a:pt x="74658" y="149256"/>
                    <a:pt x="57081" y="148783"/>
                  </a:cubicBezTo>
                  <a:close/>
                </a:path>
              </a:pathLst>
            </a:custGeom>
            <a:solidFill>
              <a:srgbClr val="FFFFFF"/>
            </a:solidFill>
            <a:ln w="5972" cap="flat">
              <a:noFill/>
              <a:prstDash val="solid"/>
              <a:miter/>
            </a:ln>
          </p:spPr>
          <p:txBody>
            <a:bodyPr rtlCol="0" anchor="ctr"/>
            <a:lstStyle/>
            <a:p>
              <a:endParaRPr lang="fr-FR"/>
            </a:p>
          </p:txBody>
        </p:sp>
        <p:sp>
          <p:nvSpPr>
            <p:cNvPr id="71" name="Graphique 2">
              <a:extLst>
                <a:ext uri="{FF2B5EF4-FFF2-40B4-BE49-F238E27FC236}">
                  <a16:creationId xmlns:a16="http://schemas.microsoft.com/office/drawing/2014/main" id="{4EBEC409-D49C-4C9E-A1B8-ED92FBAB9177}"/>
                </a:ext>
              </a:extLst>
            </p:cNvPr>
            <p:cNvSpPr/>
            <p:nvPr/>
          </p:nvSpPr>
          <p:spPr>
            <a:xfrm>
              <a:off x="5486526" y="2724599"/>
              <a:ext cx="39579" cy="173866"/>
            </a:xfrm>
            <a:custGeom>
              <a:avLst/>
              <a:gdLst>
                <a:gd name="connsiteX0" fmla="*/ 19560 w 39579"/>
                <a:gd name="connsiteY0" fmla="*/ 173550 h 173866"/>
                <a:gd name="connsiteX1" fmla="*/ 3477 w 39579"/>
                <a:gd name="connsiteY1" fmla="*/ 162071 h 173866"/>
                <a:gd name="connsiteX2" fmla="*/ -469 w 39579"/>
                <a:gd name="connsiteY2" fmla="*/ 112568 h 173866"/>
                <a:gd name="connsiteX3" fmla="*/ 6347 w 39579"/>
                <a:gd name="connsiteY3" fmla="*/ 52482 h 173866"/>
                <a:gd name="connsiteX4" fmla="*/ 18304 w 39579"/>
                <a:gd name="connsiteY4" fmla="*/ 44590 h 173866"/>
                <a:gd name="connsiteX5" fmla="*/ 29783 w 39579"/>
                <a:gd name="connsiteY5" fmla="*/ 52004 h 173866"/>
                <a:gd name="connsiteX6" fmla="*/ 36898 w 39579"/>
                <a:gd name="connsiteY6" fmla="*/ 83213 h 173866"/>
                <a:gd name="connsiteX7" fmla="*/ 39110 w 39579"/>
                <a:gd name="connsiteY7" fmla="*/ 126259 h 173866"/>
                <a:gd name="connsiteX8" fmla="*/ 39110 w 39579"/>
                <a:gd name="connsiteY8" fmla="*/ 139950 h 173866"/>
                <a:gd name="connsiteX9" fmla="*/ 35045 w 39579"/>
                <a:gd name="connsiteY9" fmla="*/ 162908 h 173866"/>
                <a:gd name="connsiteX10" fmla="*/ 19560 w 39579"/>
                <a:gd name="connsiteY10" fmla="*/ 173550 h 173866"/>
                <a:gd name="connsiteX11" fmla="*/ 18663 w 39579"/>
                <a:gd name="connsiteY11" fmla="*/ 36041 h 173866"/>
                <a:gd name="connsiteX12" fmla="*/ 2580 w 39579"/>
                <a:gd name="connsiteY12" fmla="*/ 17089 h 173866"/>
                <a:gd name="connsiteX13" fmla="*/ 6466 w 39579"/>
                <a:gd name="connsiteY13" fmla="*/ 4474 h 173866"/>
                <a:gd name="connsiteX14" fmla="*/ 17228 w 39579"/>
                <a:gd name="connsiteY14" fmla="*/ -249 h 173866"/>
                <a:gd name="connsiteX15" fmla="*/ 21533 w 39579"/>
                <a:gd name="connsiteY15" fmla="*/ -249 h 173866"/>
                <a:gd name="connsiteX16" fmla="*/ 30680 w 39579"/>
                <a:gd name="connsiteY16" fmla="*/ 4952 h 173866"/>
                <a:gd name="connsiteX17" fmla="*/ 36001 w 39579"/>
                <a:gd name="connsiteY17" fmla="*/ 17806 h 173866"/>
                <a:gd name="connsiteX18" fmla="*/ 30022 w 39579"/>
                <a:gd name="connsiteY18" fmla="*/ 31198 h 173866"/>
                <a:gd name="connsiteX19" fmla="*/ 18663 w 39579"/>
                <a:gd name="connsiteY19" fmla="*/ 36280 h 173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9579" h="173866">
                  <a:moveTo>
                    <a:pt x="19560" y="173550"/>
                  </a:moveTo>
                  <a:cubicBezTo>
                    <a:pt x="12116" y="174160"/>
                    <a:pt x="5318" y="169311"/>
                    <a:pt x="3477" y="162071"/>
                  </a:cubicBezTo>
                  <a:cubicBezTo>
                    <a:pt x="846" y="153659"/>
                    <a:pt x="-469" y="137158"/>
                    <a:pt x="-469" y="112568"/>
                  </a:cubicBezTo>
                  <a:cubicBezTo>
                    <a:pt x="-469" y="80403"/>
                    <a:pt x="1803" y="60374"/>
                    <a:pt x="6347" y="52482"/>
                  </a:cubicBezTo>
                  <a:cubicBezTo>
                    <a:pt x="8529" y="47807"/>
                    <a:pt x="13150" y="44758"/>
                    <a:pt x="18304" y="44590"/>
                  </a:cubicBezTo>
                  <a:cubicBezTo>
                    <a:pt x="23236" y="44656"/>
                    <a:pt x="27697" y="47538"/>
                    <a:pt x="29783" y="52004"/>
                  </a:cubicBezTo>
                  <a:cubicBezTo>
                    <a:pt x="34004" y="61899"/>
                    <a:pt x="36420" y="72469"/>
                    <a:pt x="36898" y="83213"/>
                  </a:cubicBezTo>
                  <a:cubicBezTo>
                    <a:pt x="38393" y="97514"/>
                    <a:pt x="39128" y="111880"/>
                    <a:pt x="39110" y="126259"/>
                  </a:cubicBezTo>
                  <a:cubicBezTo>
                    <a:pt x="39110" y="127216"/>
                    <a:pt x="39110" y="131759"/>
                    <a:pt x="39110" y="139950"/>
                  </a:cubicBezTo>
                  <a:cubicBezTo>
                    <a:pt x="39110" y="147782"/>
                    <a:pt x="37735" y="155554"/>
                    <a:pt x="35045" y="162908"/>
                  </a:cubicBezTo>
                  <a:cubicBezTo>
                    <a:pt x="32982" y="169622"/>
                    <a:pt x="26567" y="174028"/>
                    <a:pt x="19560" y="173550"/>
                  </a:cubicBezTo>
                  <a:close/>
                  <a:moveTo>
                    <a:pt x="18663" y="36041"/>
                  </a:moveTo>
                  <a:cubicBezTo>
                    <a:pt x="7901" y="36041"/>
                    <a:pt x="2580" y="29704"/>
                    <a:pt x="2580" y="17089"/>
                  </a:cubicBezTo>
                  <a:cubicBezTo>
                    <a:pt x="2359" y="12557"/>
                    <a:pt x="3734" y="8097"/>
                    <a:pt x="6466" y="4474"/>
                  </a:cubicBezTo>
                  <a:cubicBezTo>
                    <a:pt x="9115" y="1305"/>
                    <a:pt x="13097" y="-447"/>
                    <a:pt x="17228" y="-249"/>
                  </a:cubicBezTo>
                  <a:lnTo>
                    <a:pt x="21533" y="-249"/>
                  </a:lnTo>
                  <a:cubicBezTo>
                    <a:pt x="25066" y="438"/>
                    <a:pt x="28282" y="2268"/>
                    <a:pt x="30680" y="4952"/>
                  </a:cubicBezTo>
                  <a:cubicBezTo>
                    <a:pt x="34225" y="8264"/>
                    <a:pt x="36168" y="12951"/>
                    <a:pt x="36001" y="17806"/>
                  </a:cubicBezTo>
                  <a:cubicBezTo>
                    <a:pt x="36007" y="22918"/>
                    <a:pt x="33831" y="27790"/>
                    <a:pt x="30022" y="31198"/>
                  </a:cubicBezTo>
                  <a:cubicBezTo>
                    <a:pt x="27039" y="34301"/>
                    <a:pt x="22968" y="36119"/>
                    <a:pt x="18663" y="36280"/>
                  </a:cubicBezTo>
                  <a:close/>
                </a:path>
              </a:pathLst>
            </a:custGeom>
            <a:solidFill>
              <a:srgbClr val="FFFFFF"/>
            </a:solidFill>
            <a:ln w="5972" cap="flat">
              <a:noFill/>
              <a:prstDash val="solid"/>
              <a:miter/>
            </a:ln>
          </p:spPr>
          <p:txBody>
            <a:bodyPr rtlCol="0" anchor="ctr"/>
            <a:lstStyle/>
            <a:p>
              <a:endParaRPr lang="fr-FR"/>
            </a:p>
          </p:txBody>
        </p:sp>
        <p:sp>
          <p:nvSpPr>
            <p:cNvPr id="72" name="Graphique 2">
              <a:extLst>
                <a:ext uri="{FF2B5EF4-FFF2-40B4-BE49-F238E27FC236}">
                  <a16:creationId xmlns:a16="http://schemas.microsoft.com/office/drawing/2014/main" id="{4EBEC409-D49C-4C9E-A1B8-ED92FBAB9177}"/>
                </a:ext>
              </a:extLst>
            </p:cNvPr>
            <p:cNvSpPr/>
            <p:nvPr/>
          </p:nvSpPr>
          <p:spPr>
            <a:xfrm>
              <a:off x="5533036" y="2680635"/>
              <a:ext cx="137154" cy="216397"/>
            </a:xfrm>
            <a:custGeom>
              <a:avLst/>
              <a:gdLst>
                <a:gd name="connsiteX0" fmla="*/ 58485 w 137154"/>
                <a:gd name="connsiteY0" fmla="*/ 216080 h 216397"/>
                <a:gd name="connsiteX1" fmla="*/ 38038 w 137154"/>
                <a:gd name="connsiteY1" fmla="*/ 198921 h 216397"/>
                <a:gd name="connsiteX2" fmla="*/ 34690 w 137154"/>
                <a:gd name="connsiteY2" fmla="*/ 161375 h 216397"/>
                <a:gd name="connsiteX3" fmla="*/ 38815 w 137154"/>
                <a:gd name="connsiteY3" fmla="*/ 83234 h 216397"/>
                <a:gd name="connsiteX4" fmla="*/ 38815 w 137154"/>
                <a:gd name="connsiteY4" fmla="*/ 80245 h 216397"/>
                <a:gd name="connsiteX5" fmla="*/ 35826 w 137154"/>
                <a:gd name="connsiteY5" fmla="*/ 74266 h 216397"/>
                <a:gd name="connsiteX6" fmla="*/ 12629 w 137154"/>
                <a:gd name="connsiteY6" fmla="*/ 70439 h 216397"/>
                <a:gd name="connsiteX7" fmla="*/ -464 w 137154"/>
                <a:gd name="connsiteY7" fmla="*/ 61173 h 216397"/>
                <a:gd name="connsiteX8" fmla="*/ 5873 w 137154"/>
                <a:gd name="connsiteY8" fmla="*/ 52324 h 216397"/>
                <a:gd name="connsiteX9" fmla="*/ 18309 w 137154"/>
                <a:gd name="connsiteY9" fmla="*/ 48857 h 216397"/>
                <a:gd name="connsiteX10" fmla="*/ 40669 w 137154"/>
                <a:gd name="connsiteY10" fmla="*/ 42400 h 216397"/>
                <a:gd name="connsiteX11" fmla="*/ 41147 w 137154"/>
                <a:gd name="connsiteY11" fmla="*/ 39111 h 216397"/>
                <a:gd name="connsiteX12" fmla="*/ 41566 w 137154"/>
                <a:gd name="connsiteY12" fmla="*/ 27154 h 216397"/>
                <a:gd name="connsiteX13" fmla="*/ 45093 w 137154"/>
                <a:gd name="connsiteY13" fmla="*/ 12506 h 216397"/>
                <a:gd name="connsiteX14" fmla="*/ 60398 w 137154"/>
                <a:gd name="connsiteY14" fmla="*/ -228 h 216397"/>
                <a:gd name="connsiteX15" fmla="*/ 75046 w 137154"/>
                <a:gd name="connsiteY15" fmla="*/ 8022 h 216397"/>
                <a:gd name="connsiteX16" fmla="*/ 79470 w 137154"/>
                <a:gd name="connsiteY16" fmla="*/ 24165 h 216397"/>
                <a:gd name="connsiteX17" fmla="*/ 79470 w 137154"/>
                <a:gd name="connsiteY17" fmla="*/ 34149 h 216397"/>
                <a:gd name="connsiteX18" fmla="*/ 81145 w 137154"/>
                <a:gd name="connsiteY18" fmla="*/ 40128 h 216397"/>
                <a:gd name="connsiteX19" fmla="*/ 95433 w 137154"/>
                <a:gd name="connsiteY19" fmla="*/ 42220 h 216397"/>
                <a:gd name="connsiteX20" fmla="*/ 103923 w 137154"/>
                <a:gd name="connsiteY20" fmla="*/ 42220 h 216397"/>
                <a:gd name="connsiteX21" fmla="*/ 117913 w 137154"/>
                <a:gd name="connsiteY21" fmla="*/ 42878 h 216397"/>
                <a:gd name="connsiteX22" fmla="*/ 129870 w 137154"/>
                <a:gd name="connsiteY22" fmla="*/ 48259 h 216397"/>
                <a:gd name="connsiteX23" fmla="*/ 136686 w 137154"/>
                <a:gd name="connsiteY23" fmla="*/ 60993 h 216397"/>
                <a:gd name="connsiteX24" fmla="*/ 136686 w 137154"/>
                <a:gd name="connsiteY24" fmla="*/ 65477 h 216397"/>
                <a:gd name="connsiteX25" fmla="*/ 128376 w 137154"/>
                <a:gd name="connsiteY25" fmla="*/ 74266 h 216397"/>
                <a:gd name="connsiteX26" fmla="*/ 115940 w 137154"/>
                <a:gd name="connsiteY26" fmla="*/ 77733 h 216397"/>
                <a:gd name="connsiteX27" fmla="*/ 102249 w 137154"/>
                <a:gd name="connsiteY27" fmla="*/ 76597 h 216397"/>
                <a:gd name="connsiteX28" fmla="*/ 93879 w 137154"/>
                <a:gd name="connsiteY28" fmla="*/ 75641 h 216397"/>
                <a:gd name="connsiteX29" fmla="*/ 89156 w 137154"/>
                <a:gd name="connsiteY29" fmla="*/ 76000 h 216397"/>
                <a:gd name="connsiteX30" fmla="*/ 82340 w 137154"/>
                <a:gd name="connsiteY30" fmla="*/ 109540 h 216397"/>
                <a:gd name="connsiteX31" fmla="*/ 82041 w 137154"/>
                <a:gd name="connsiteY31" fmla="*/ 141227 h 216397"/>
                <a:gd name="connsiteX32" fmla="*/ 81384 w 137154"/>
                <a:gd name="connsiteY32" fmla="*/ 177099 h 216397"/>
                <a:gd name="connsiteX33" fmla="*/ 77318 w 137154"/>
                <a:gd name="connsiteY33" fmla="*/ 201432 h 216397"/>
                <a:gd name="connsiteX34" fmla="*/ 58485 w 137154"/>
                <a:gd name="connsiteY34" fmla="*/ 216080 h 2163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37154" h="216397">
                  <a:moveTo>
                    <a:pt x="58485" y="216080"/>
                  </a:moveTo>
                  <a:cubicBezTo>
                    <a:pt x="48148" y="216845"/>
                    <a:pt x="39079" y="209234"/>
                    <a:pt x="38038" y="198921"/>
                  </a:cubicBezTo>
                  <a:cubicBezTo>
                    <a:pt x="35665" y="186551"/>
                    <a:pt x="34541" y="173972"/>
                    <a:pt x="34690" y="161375"/>
                  </a:cubicBezTo>
                  <a:cubicBezTo>
                    <a:pt x="34690" y="143439"/>
                    <a:pt x="36065" y="117390"/>
                    <a:pt x="38815" y="83234"/>
                  </a:cubicBezTo>
                  <a:lnTo>
                    <a:pt x="38815" y="80245"/>
                  </a:lnTo>
                  <a:cubicBezTo>
                    <a:pt x="39132" y="77829"/>
                    <a:pt x="37948" y="75462"/>
                    <a:pt x="35826" y="74266"/>
                  </a:cubicBezTo>
                  <a:cubicBezTo>
                    <a:pt x="28251" y="72173"/>
                    <a:pt x="20473" y="70894"/>
                    <a:pt x="12629" y="70439"/>
                  </a:cubicBezTo>
                  <a:cubicBezTo>
                    <a:pt x="3900" y="69483"/>
                    <a:pt x="-464" y="66434"/>
                    <a:pt x="-464" y="61173"/>
                  </a:cubicBezTo>
                  <a:cubicBezTo>
                    <a:pt x="-590" y="57131"/>
                    <a:pt x="2005" y="53508"/>
                    <a:pt x="5873" y="52324"/>
                  </a:cubicBezTo>
                  <a:cubicBezTo>
                    <a:pt x="9879" y="50716"/>
                    <a:pt x="14046" y="49550"/>
                    <a:pt x="18309" y="48857"/>
                  </a:cubicBezTo>
                  <a:cubicBezTo>
                    <a:pt x="32299" y="46644"/>
                    <a:pt x="39772" y="44492"/>
                    <a:pt x="40669" y="42400"/>
                  </a:cubicBezTo>
                  <a:cubicBezTo>
                    <a:pt x="41075" y="41353"/>
                    <a:pt x="41237" y="40229"/>
                    <a:pt x="41147" y="39111"/>
                  </a:cubicBezTo>
                  <a:cubicBezTo>
                    <a:pt x="41147" y="34807"/>
                    <a:pt x="41147" y="30921"/>
                    <a:pt x="41566" y="27154"/>
                  </a:cubicBezTo>
                  <a:cubicBezTo>
                    <a:pt x="42176" y="22150"/>
                    <a:pt x="43359" y="17235"/>
                    <a:pt x="45093" y="12506"/>
                  </a:cubicBezTo>
                  <a:cubicBezTo>
                    <a:pt x="46474" y="5135"/>
                    <a:pt x="52901" y="-210"/>
                    <a:pt x="60398" y="-228"/>
                  </a:cubicBezTo>
                  <a:cubicBezTo>
                    <a:pt x="66491" y="-647"/>
                    <a:pt x="72248" y="2594"/>
                    <a:pt x="75046" y="8022"/>
                  </a:cubicBezTo>
                  <a:cubicBezTo>
                    <a:pt x="77826" y="12955"/>
                    <a:pt x="79345" y="18503"/>
                    <a:pt x="79470" y="24165"/>
                  </a:cubicBezTo>
                  <a:lnTo>
                    <a:pt x="79470" y="34149"/>
                  </a:lnTo>
                  <a:cubicBezTo>
                    <a:pt x="79327" y="36277"/>
                    <a:pt x="79919" y="38382"/>
                    <a:pt x="81145" y="40128"/>
                  </a:cubicBezTo>
                  <a:cubicBezTo>
                    <a:pt x="82280" y="41503"/>
                    <a:pt x="87123" y="42220"/>
                    <a:pt x="95433" y="42220"/>
                  </a:cubicBezTo>
                  <a:lnTo>
                    <a:pt x="103923" y="42220"/>
                  </a:lnTo>
                  <a:cubicBezTo>
                    <a:pt x="109065" y="42220"/>
                    <a:pt x="113728" y="42220"/>
                    <a:pt x="117913" y="42878"/>
                  </a:cubicBezTo>
                  <a:cubicBezTo>
                    <a:pt x="122343" y="43452"/>
                    <a:pt x="126504" y="45323"/>
                    <a:pt x="129870" y="48259"/>
                  </a:cubicBezTo>
                  <a:cubicBezTo>
                    <a:pt x="133990" y="51218"/>
                    <a:pt x="136507" y="55923"/>
                    <a:pt x="136686" y="60993"/>
                  </a:cubicBezTo>
                  <a:cubicBezTo>
                    <a:pt x="136686" y="61292"/>
                    <a:pt x="136686" y="62787"/>
                    <a:pt x="136686" y="65477"/>
                  </a:cubicBezTo>
                  <a:cubicBezTo>
                    <a:pt x="136686" y="68168"/>
                    <a:pt x="133757" y="71097"/>
                    <a:pt x="128376" y="74266"/>
                  </a:cubicBezTo>
                  <a:cubicBezTo>
                    <a:pt x="124609" y="76496"/>
                    <a:pt x="120317" y="77692"/>
                    <a:pt x="115940" y="77733"/>
                  </a:cubicBezTo>
                  <a:cubicBezTo>
                    <a:pt x="111355" y="77751"/>
                    <a:pt x="106769" y="77375"/>
                    <a:pt x="102249" y="76597"/>
                  </a:cubicBezTo>
                  <a:cubicBezTo>
                    <a:pt x="99493" y="76029"/>
                    <a:pt x="96695" y="75707"/>
                    <a:pt x="93879" y="75641"/>
                  </a:cubicBezTo>
                  <a:cubicBezTo>
                    <a:pt x="92300" y="75671"/>
                    <a:pt x="90722" y="75790"/>
                    <a:pt x="89156" y="76000"/>
                  </a:cubicBezTo>
                  <a:cubicBezTo>
                    <a:pt x="85168" y="76400"/>
                    <a:pt x="82896" y="87580"/>
                    <a:pt x="82340" y="109540"/>
                  </a:cubicBezTo>
                  <a:cubicBezTo>
                    <a:pt x="82340" y="117252"/>
                    <a:pt x="82041" y="127775"/>
                    <a:pt x="82041" y="141227"/>
                  </a:cubicBezTo>
                  <a:cubicBezTo>
                    <a:pt x="82041" y="154679"/>
                    <a:pt x="82041" y="167413"/>
                    <a:pt x="81384" y="177099"/>
                  </a:cubicBezTo>
                  <a:cubicBezTo>
                    <a:pt x="81252" y="185367"/>
                    <a:pt x="79883" y="193570"/>
                    <a:pt x="77318" y="201432"/>
                  </a:cubicBezTo>
                  <a:cubicBezTo>
                    <a:pt x="75483" y="210268"/>
                    <a:pt x="67507" y="216474"/>
                    <a:pt x="58485" y="216080"/>
                  </a:cubicBezTo>
                  <a:close/>
                </a:path>
              </a:pathLst>
            </a:custGeom>
            <a:solidFill>
              <a:srgbClr val="FFFFFF"/>
            </a:solidFill>
            <a:ln w="5972" cap="flat">
              <a:noFill/>
              <a:prstDash val="solid"/>
              <a:miter/>
            </a:ln>
          </p:spPr>
          <p:txBody>
            <a:bodyPr rtlCol="0" anchor="ctr"/>
            <a:lstStyle/>
            <a:p>
              <a:endParaRPr lang="fr-FR"/>
            </a:p>
          </p:txBody>
        </p:sp>
        <p:sp>
          <p:nvSpPr>
            <p:cNvPr id="73" name="Graphique 2">
              <a:extLst>
                <a:ext uri="{FF2B5EF4-FFF2-40B4-BE49-F238E27FC236}">
                  <a16:creationId xmlns:a16="http://schemas.microsoft.com/office/drawing/2014/main" id="{4EBEC409-D49C-4C9E-A1B8-ED92FBAB9177}"/>
                </a:ext>
              </a:extLst>
            </p:cNvPr>
            <p:cNvSpPr/>
            <p:nvPr/>
          </p:nvSpPr>
          <p:spPr>
            <a:xfrm>
              <a:off x="5647853" y="2747869"/>
              <a:ext cx="116382" cy="134533"/>
            </a:xfrm>
            <a:custGeom>
              <a:avLst/>
              <a:gdLst>
                <a:gd name="connsiteX0" fmla="*/ 55529 w 116382"/>
                <a:gd name="connsiteY0" fmla="*/ 134198 h 134533"/>
                <a:gd name="connsiteX1" fmla="*/ 54154 w 116382"/>
                <a:gd name="connsiteY1" fmla="*/ 134198 h 134533"/>
                <a:gd name="connsiteX2" fmla="*/ 6325 w 116382"/>
                <a:gd name="connsiteY2" fmla="*/ 104723 h 134533"/>
                <a:gd name="connsiteX3" fmla="*/ -431 w 116382"/>
                <a:gd name="connsiteY3" fmla="*/ 71900 h 134533"/>
                <a:gd name="connsiteX4" fmla="*/ 7760 w 116382"/>
                <a:gd name="connsiteY4" fmla="*/ 32381 h 134533"/>
                <a:gd name="connsiteX5" fmla="*/ 29223 w 116382"/>
                <a:gd name="connsiteY5" fmla="*/ 7929 h 134533"/>
                <a:gd name="connsiteX6" fmla="*/ 56306 w 116382"/>
                <a:gd name="connsiteY6" fmla="*/ -262 h 134533"/>
                <a:gd name="connsiteX7" fmla="*/ 80759 w 116382"/>
                <a:gd name="connsiteY7" fmla="*/ 8108 h 134533"/>
                <a:gd name="connsiteX8" fmla="*/ 92238 w 116382"/>
                <a:gd name="connsiteY8" fmla="*/ 35490 h 134533"/>
                <a:gd name="connsiteX9" fmla="*/ 85422 w 116382"/>
                <a:gd name="connsiteY9" fmla="*/ 55758 h 134533"/>
                <a:gd name="connsiteX10" fmla="*/ 66410 w 116382"/>
                <a:gd name="connsiteY10" fmla="*/ 69389 h 134533"/>
                <a:gd name="connsiteX11" fmla="*/ 40523 w 116382"/>
                <a:gd name="connsiteY11" fmla="*/ 76205 h 134533"/>
                <a:gd name="connsiteX12" fmla="*/ 32254 w 116382"/>
                <a:gd name="connsiteY12" fmla="*/ 85711 h 134533"/>
                <a:gd name="connsiteX13" fmla="*/ 32332 w 116382"/>
                <a:gd name="connsiteY13" fmla="*/ 86428 h 134533"/>
                <a:gd name="connsiteX14" fmla="*/ 37055 w 116382"/>
                <a:gd name="connsiteY14" fmla="*/ 97489 h 134533"/>
                <a:gd name="connsiteX15" fmla="*/ 57263 w 116382"/>
                <a:gd name="connsiteY15" fmla="*/ 103946 h 134533"/>
                <a:gd name="connsiteX16" fmla="*/ 91640 w 116382"/>
                <a:gd name="connsiteY16" fmla="*/ 94021 h 134533"/>
                <a:gd name="connsiteX17" fmla="*/ 107065 w 116382"/>
                <a:gd name="connsiteY17" fmla="*/ 88640 h 134533"/>
                <a:gd name="connsiteX18" fmla="*/ 113641 w 116382"/>
                <a:gd name="connsiteY18" fmla="*/ 91331 h 134533"/>
                <a:gd name="connsiteX19" fmla="*/ 115913 w 116382"/>
                <a:gd name="connsiteY19" fmla="*/ 97608 h 134533"/>
                <a:gd name="connsiteX20" fmla="*/ 110832 w 116382"/>
                <a:gd name="connsiteY20" fmla="*/ 109147 h 134533"/>
                <a:gd name="connsiteX21" fmla="*/ 55529 w 116382"/>
                <a:gd name="connsiteY21" fmla="*/ 134198 h 134533"/>
                <a:gd name="connsiteX22" fmla="*/ 44648 w 116382"/>
                <a:gd name="connsiteY22" fmla="*/ 49361 h 134533"/>
                <a:gd name="connsiteX23" fmla="*/ 61089 w 116382"/>
                <a:gd name="connsiteY23" fmla="*/ 37882 h 134533"/>
                <a:gd name="connsiteX24" fmla="*/ 65155 w 116382"/>
                <a:gd name="connsiteY24" fmla="*/ 25087 h 134533"/>
                <a:gd name="connsiteX25" fmla="*/ 62117 w 116382"/>
                <a:gd name="connsiteY25" fmla="*/ 21022 h 134533"/>
                <a:gd name="connsiteX26" fmla="*/ 61089 w 116382"/>
                <a:gd name="connsiteY26" fmla="*/ 21022 h 134533"/>
                <a:gd name="connsiteX27" fmla="*/ 58518 w 116382"/>
                <a:gd name="connsiteY27" fmla="*/ 21022 h 134533"/>
                <a:gd name="connsiteX28" fmla="*/ 50029 w 116382"/>
                <a:gd name="connsiteY28" fmla="*/ 24549 h 134533"/>
                <a:gd name="connsiteX29" fmla="*/ 39626 w 116382"/>
                <a:gd name="connsiteY29" fmla="*/ 32919 h 134533"/>
                <a:gd name="connsiteX30" fmla="*/ 36158 w 116382"/>
                <a:gd name="connsiteY30" fmla="*/ 40811 h 134533"/>
                <a:gd name="connsiteX31" fmla="*/ 42765 w 116382"/>
                <a:gd name="connsiteY31" fmla="*/ 49062 h 134533"/>
                <a:gd name="connsiteX32" fmla="*/ 44409 w 116382"/>
                <a:gd name="connsiteY32" fmla="*/ 49062 h 1345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16382" h="134533">
                  <a:moveTo>
                    <a:pt x="55529" y="134198"/>
                  </a:moveTo>
                  <a:lnTo>
                    <a:pt x="54154" y="134198"/>
                  </a:lnTo>
                  <a:cubicBezTo>
                    <a:pt x="33629" y="135298"/>
                    <a:pt x="14569" y="123556"/>
                    <a:pt x="6325" y="104723"/>
                  </a:cubicBezTo>
                  <a:cubicBezTo>
                    <a:pt x="1733" y="94398"/>
                    <a:pt x="-569" y="83200"/>
                    <a:pt x="-431" y="71900"/>
                  </a:cubicBezTo>
                  <a:cubicBezTo>
                    <a:pt x="-832" y="58269"/>
                    <a:pt x="1978" y="44733"/>
                    <a:pt x="7760" y="32381"/>
                  </a:cubicBezTo>
                  <a:cubicBezTo>
                    <a:pt x="12471" y="22373"/>
                    <a:pt x="19908" y="13895"/>
                    <a:pt x="29223" y="7929"/>
                  </a:cubicBezTo>
                  <a:cubicBezTo>
                    <a:pt x="37294" y="2691"/>
                    <a:pt x="46687" y="-149"/>
                    <a:pt x="56306" y="-262"/>
                  </a:cubicBezTo>
                  <a:cubicBezTo>
                    <a:pt x="65179" y="-358"/>
                    <a:pt x="73812" y="2596"/>
                    <a:pt x="80759" y="8108"/>
                  </a:cubicBezTo>
                  <a:cubicBezTo>
                    <a:pt x="88651" y="14942"/>
                    <a:pt x="92901" y="25069"/>
                    <a:pt x="92238" y="35490"/>
                  </a:cubicBezTo>
                  <a:cubicBezTo>
                    <a:pt x="92381" y="42832"/>
                    <a:pt x="89972" y="49994"/>
                    <a:pt x="85422" y="55758"/>
                  </a:cubicBezTo>
                  <a:cubicBezTo>
                    <a:pt x="80346" y="61844"/>
                    <a:pt x="73800" y="66531"/>
                    <a:pt x="66410" y="69389"/>
                  </a:cubicBezTo>
                  <a:cubicBezTo>
                    <a:pt x="58118" y="72785"/>
                    <a:pt x="49413" y="75075"/>
                    <a:pt x="40523" y="76205"/>
                  </a:cubicBezTo>
                  <a:cubicBezTo>
                    <a:pt x="35614" y="76546"/>
                    <a:pt x="31913" y="80802"/>
                    <a:pt x="32254" y="85711"/>
                  </a:cubicBezTo>
                  <a:cubicBezTo>
                    <a:pt x="32272" y="85950"/>
                    <a:pt x="32296" y="86189"/>
                    <a:pt x="32332" y="86428"/>
                  </a:cubicBezTo>
                  <a:cubicBezTo>
                    <a:pt x="32589" y="90548"/>
                    <a:pt x="34257" y="94458"/>
                    <a:pt x="37055" y="97489"/>
                  </a:cubicBezTo>
                  <a:cubicBezTo>
                    <a:pt x="40523" y="101793"/>
                    <a:pt x="47278" y="103946"/>
                    <a:pt x="57263" y="103946"/>
                  </a:cubicBezTo>
                  <a:cubicBezTo>
                    <a:pt x="69393" y="103725"/>
                    <a:pt x="81255" y="100305"/>
                    <a:pt x="91640" y="94021"/>
                  </a:cubicBezTo>
                  <a:cubicBezTo>
                    <a:pt x="96232" y="90930"/>
                    <a:pt x="101547" y="89077"/>
                    <a:pt x="107065" y="88640"/>
                  </a:cubicBezTo>
                  <a:cubicBezTo>
                    <a:pt x="109552" y="88491"/>
                    <a:pt x="111973" y="89477"/>
                    <a:pt x="113641" y="91331"/>
                  </a:cubicBezTo>
                  <a:cubicBezTo>
                    <a:pt x="115130" y="93082"/>
                    <a:pt x="115937" y="95313"/>
                    <a:pt x="115913" y="97608"/>
                  </a:cubicBezTo>
                  <a:cubicBezTo>
                    <a:pt x="115890" y="101991"/>
                    <a:pt x="114048" y="106170"/>
                    <a:pt x="110832" y="109147"/>
                  </a:cubicBezTo>
                  <a:cubicBezTo>
                    <a:pt x="96555" y="124650"/>
                    <a:pt x="76598" y="133690"/>
                    <a:pt x="55529" y="134198"/>
                  </a:cubicBezTo>
                  <a:close/>
                  <a:moveTo>
                    <a:pt x="44648" y="49361"/>
                  </a:moveTo>
                  <a:cubicBezTo>
                    <a:pt x="51954" y="49241"/>
                    <a:pt x="58459" y="44697"/>
                    <a:pt x="61089" y="37882"/>
                  </a:cubicBezTo>
                  <a:cubicBezTo>
                    <a:pt x="63325" y="33948"/>
                    <a:pt x="64706" y="29589"/>
                    <a:pt x="65155" y="25087"/>
                  </a:cubicBezTo>
                  <a:cubicBezTo>
                    <a:pt x="65442" y="23126"/>
                    <a:pt x="64078" y="21309"/>
                    <a:pt x="62117" y="21022"/>
                  </a:cubicBezTo>
                  <a:cubicBezTo>
                    <a:pt x="61777" y="20974"/>
                    <a:pt x="61430" y="20974"/>
                    <a:pt x="61089" y="21022"/>
                  </a:cubicBezTo>
                  <a:lnTo>
                    <a:pt x="58518" y="21022"/>
                  </a:lnTo>
                  <a:cubicBezTo>
                    <a:pt x="55493" y="21661"/>
                    <a:pt x="52617" y="22857"/>
                    <a:pt x="50029" y="24549"/>
                  </a:cubicBezTo>
                  <a:cubicBezTo>
                    <a:pt x="46107" y="26725"/>
                    <a:pt x="42591" y="29553"/>
                    <a:pt x="39626" y="32919"/>
                  </a:cubicBezTo>
                  <a:cubicBezTo>
                    <a:pt x="37527" y="35030"/>
                    <a:pt x="36296" y="37840"/>
                    <a:pt x="36158" y="40811"/>
                  </a:cubicBezTo>
                  <a:cubicBezTo>
                    <a:pt x="35704" y="44913"/>
                    <a:pt x="38663" y="48607"/>
                    <a:pt x="42765" y="49062"/>
                  </a:cubicBezTo>
                  <a:cubicBezTo>
                    <a:pt x="43309" y="49121"/>
                    <a:pt x="43865" y="49121"/>
                    <a:pt x="44409" y="49062"/>
                  </a:cubicBezTo>
                  <a:close/>
                </a:path>
              </a:pathLst>
            </a:custGeom>
            <a:solidFill>
              <a:srgbClr val="FFFFFF"/>
            </a:solidFill>
            <a:ln w="5972" cap="flat">
              <a:noFill/>
              <a:prstDash val="solid"/>
              <a:miter/>
            </a:ln>
          </p:spPr>
          <p:txBody>
            <a:bodyPr rtlCol="0" anchor="ctr"/>
            <a:lstStyle/>
            <a:p>
              <a:endParaRPr lang="fr-FR"/>
            </a:p>
          </p:txBody>
        </p:sp>
        <p:sp>
          <p:nvSpPr>
            <p:cNvPr id="74" name="Graphique 2">
              <a:extLst>
                <a:ext uri="{FF2B5EF4-FFF2-40B4-BE49-F238E27FC236}">
                  <a16:creationId xmlns:a16="http://schemas.microsoft.com/office/drawing/2014/main" id="{4EBEC409-D49C-4C9E-A1B8-ED92FBAB9177}"/>
                </a:ext>
              </a:extLst>
            </p:cNvPr>
            <p:cNvSpPr/>
            <p:nvPr/>
          </p:nvSpPr>
          <p:spPr>
            <a:xfrm>
              <a:off x="5768886" y="2860259"/>
              <a:ext cx="45868" cy="80725"/>
            </a:xfrm>
            <a:custGeom>
              <a:avLst/>
              <a:gdLst>
                <a:gd name="connsiteX0" fmla="*/ 12756 w 45868"/>
                <a:gd name="connsiteY0" fmla="*/ 80459 h 80725"/>
                <a:gd name="connsiteX1" fmla="*/ 11501 w 45868"/>
                <a:gd name="connsiteY1" fmla="*/ 80459 h 80725"/>
                <a:gd name="connsiteX2" fmla="*/ 3250 w 45868"/>
                <a:gd name="connsiteY2" fmla="*/ 78426 h 80725"/>
                <a:gd name="connsiteX3" fmla="*/ -456 w 45868"/>
                <a:gd name="connsiteY3" fmla="*/ 71789 h 80725"/>
                <a:gd name="connsiteX4" fmla="*/ 2353 w 45868"/>
                <a:gd name="connsiteY4" fmla="*/ 63898 h 80725"/>
                <a:gd name="connsiteX5" fmla="*/ 8332 w 45868"/>
                <a:gd name="connsiteY5" fmla="*/ 42135 h 80725"/>
                <a:gd name="connsiteX6" fmla="*/ 6299 w 45868"/>
                <a:gd name="connsiteY6" fmla="*/ 25575 h 80725"/>
                <a:gd name="connsiteX7" fmla="*/ 10365 w 45868"/>
                <a:gd name="connsiteY7" fmla="*/ 4888 h 80725"/>
                <a:gd name="connsiteX8" fmla="*/ 24116 w 45868"/>
                <a:gd name="connsiteY8" fmla="*/ -253 h 80725"/>
                <a:gd name="connsiteX9" fmla="*/ 45400 w 45868"/>
                <a:gd name="connsiteY9" fmla="*/ 25754 h 80725"/>
                <a:gd name="connsiteX10" fmla="*/ 40557 w 45868"/>
                <a:gd name="connsiteY10" fmla="*/ 46739 h 80725"/>
                <a:gd name="connsiteX11" fmla="*/ 28600 w 45868"/>
                <a:gd name="connsiteY11" fmla="*/ 69876 h 80725"/>
                <a:gd name="connsiteX12" fmla="*/ 12756 w 45868"/>
                <a:gd name="connsiteY12" fmla="*/ 80459 h 8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5868" h="80725">
                  <a:moveTo>
                    <a:pt x="12756" y="80459"/>
                  </a:moveTo>
                  <a:lnTo>
                    <a:pt x="11501" y="80459"/>
                  </a:lnTo>
                  <a:cubicBezTo>
                    <a:pt x="8619" y="80512"/>
                    <a:pt x="5779" y="79807"/>
                    <a:pt x="3250" y="78426"/>
                  </a:cubicBezTo>
                  <a:cubicBezTo>
                    <a:pt x="829" y="77128"/>
                    <a:pt x="-618" y="74534"/>
                    <a:pt x="-456" y="71789"/>
                  </a:cubicBezTo>
                  <a:cubicBezTo>
                    <a:pt x="-158" y="68974"/>
                    <a:pt x="805" y="66271"/>
                    <a:pt x="2353" y="63898"/>
                  </a:cubicBezTo>
                  <a:cubicBezTo>
                    <a:pt x="6150" y="57261"/>
                    <a:pt x="8201" y="49776"/>
                    <a:pt x="8332" y="42135"/>
                  </a:cubicBezTo>
                  <a:cubicBezTo>
                    <a:pt x="8482" y="36545"/>
                    <a:pt x="7800" y="30961"/>
                    <a:pt x="6299" y="25575"/>
                  </a:cubicBezTo>
                  <a:cubicBezTo>
                    <a:pt x="3609" y="18466"/>
                    <a:pt x="5181" y="10449"/>
                    <a:pt x="10365" y="4888"/>
                  </a:cubicBezTo>
                  <a:cubicBezTo>
                    <a:pt x="14084" y="1421"/>
                    <a:pt x="19034" y="-427"/>
                    <a:pt x="24116" y="-253"/>
                  </a:cubicBezTo>
                  <a:cubicBezTo>
                    <a:pt x="38303" y="-253"/>
                    <a:pt x="45400" y="8416"/>
                    <a:pt x="45400" y="25754"/>
                  </a:cubicBezTo>
                  <a:cubicBezTo>
                    <a:pt x="44999" y="32976"/>
                    <a:pt x="43361" y="40073"/>
                    <a:pt x="40557" y="46739"/>
                  </a:cubicBezTo>
                  <a:cubicBezTo>
                    <a:pt x="37657" y="54966"/>
                    <a:pt x="33634" y="62750"/>
                    <a:pt x="28600" y="69876"/>
                  </a:cubicBezTo>
                  <a:cubicBezTo>
                    <a:pt x="25252" y="75676"/>
                    <a:pt x="19399" y="79586"/>
                    <a:pt x="12756" y="80459"/>
                  </a:cubicBezTo>
                  <a:close/>
                </a:path>
              </a:pathLst>
            </a:custGeom>
            <a:solidFill>
              <a:srgbClr val="FFFFFF"/>
            </a:solidFill>
            <a:ln w="5972" cap="flat">
              <a:noFill/>
              <a:prstDash val="solid"/>
              <a:miter/>
            </a:ln>
          </p:spPr>
          <p:txBody>
            <a:bodyPr rtlCol="0" anchor="ctr"/>
            <a:lstStyle/>
            <a:p>
              <a:endParaRPr lang="fr-FR"/>
            </a:p>
          </p:txBody>
        </p:sp>
        <p:sp>
          <p:nvSpPr>
            <p:cNvPr id="75" name="Graphique 2">
              <a:extLst>
                <a:ext uri="{FF2B5EF4-FFF2-40B4-BE49-F238E27FC236}">
                  <a16:creationId xmlns:a16="http://schemas.microsoft.com/office/drawing/2014/main" id="{4EBEC409-D49C-4C9E-A1B8-ED92FBAB9177}"/>
                </a:ext>
              </a:extLst>
            </p:cNvPr>
            <p:cNvSpPr/>
            <p:nvPr/>
          </p:nvSpPr>
          <p:spPr>
            <a:xfrm>
              <a:off x="5915075" y="2678100"/>
              <a:ext cx="46217" cy="219357"/>
            </a:xfrm>
            <a:custGeom>
              <a:avLst/>
              <a:gdLst>
                <a:gd name="connsiteX0" fmla="*/ 21474 w 46217"/>
                <a:gd name="connsiteY0" fmla="*/ 219093 h 219357"/>
                <a:gd name="connsiteX1" fmla="*/ 20517 w 46217"/>
                <a:gd name="connsiteY1" fmla="*/ 219093 h 219357"/>
                <a:gd name="connsiteX2" fmla="*/ 9756 w 46217"/>
                <a:gd name="connsiteY2" fmla="*/ 215326 h 219357"/>
                <a:gd name="connsiteX3" fmla="*/ 3179 w 46217"/>
                <a:gd name="connsiteY3" fmla="*/ 204744 h 219357"/>
                <a:gd name="connsiteX4" fmla="*/ -468 w 46217"/>
                <a:gd name="connsiteY4" fmla="*/ 108607 h 219357"/>
                <a:gd name="connsiteX5" fmla="*/ 3358 w 46217"/>
                <a:gd name="connsiteY5" fmla="*/ 12949 h 219357"/>
                <a:gd name="connsiteX6" fmla="*/ 11071 w 46217"/>
                <a:gd name="connsiteY6" fmla="*/ 1769 h 219357"/>
                <a:gd name="connsiteX7" fmla="*/ 18604 w 46217"/>
                <a:gd name="connsiteY7" fmla="*/ -264 h 219357"/>
                <a:gd name="connsiteX8" fmla="*/ 23686 w 46217"/>
                <a:gd name="connsiteY8" fmla="*/ 513 h 219357"/>
                <a:gd name="connsiteX9" fmla="*/ 35165 w 46217"/>
                <a:gd name="connsiteY9" fmla="*/ 11693 h 219357"/>
                <a:gd name="connsiteX10" fmla="*/ 43535 w 46217"/>
                <a:gd name="connsiteY10" fmla="*/ 68790 h 219357"/>
                <a:gd name="connsiteX11" fmla="*/ 45747 w 46217"/>
                <a:gd name="connsiteY11" fmla="*/ 130908 h 219357"/>
                <a:gd name="connsiteX12" fmla="*/ 45269 w 46217"/>
                <a:gd name="connsiteY12" fmla="*/ 163730 h 219357"/>
                <a:gd name="connsiteX13" fmla="*/ 38812 w 46217"/>
                <a:gd name="connsiteY13" fmla="*/ 205581 h 219357"/>
                <a:gd name="connsiteX14" fmla="*/ 21474 w 46217"/>
                <a:gd name="connsiteY14" fmla="*/ 219093 h 219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6217" h="219357">
                  <a:moveTo>
                    <a:pt x="21474" y="219093"/>
                  </a:moveTo>
                  <a:lnTo>
                    <a:pt x="20517" y="219093"/>
                  </a:lnTo>
                  <a:cubicBezTo>
                    <a:pt x="16619" y="219039"/>
                    <a:pt x="12841" y="217718"/>
                    <a:pt x="9756" y="215326"/>
                  </a:cubicBezTo>
                  <a:cubicBezTo>
                    <a:pt x="6282" y="212779"/>
                    <a:pt x="3927" y="208989"/>
                    <a:pt x="3179" y="204744"/>
                  </a:cubicBezTo>
                  <a:cubicBezTo>
                    <a:pt x="788" y="192787"/>
                    <a:pt x="-426" y="160741"/>
                    <a:pt x="-468" y="108607"/>
                  </a:cubicBezTo>
                  <a:cubicBezTo>
                    <a:pt x="-510" y="56473"/>
                    <a:pt x="770" y="24589"/>
                    <a:pt x="3358" y="12949"/>
                  </a:cubicBezTo>
                  <a:cubicBezTo>
                    <a:pt x="4130" y="8256"/>
                    <a:pt x="6958" y="4154"/>
                    <a:pt x="11071" y="1769"/>
                  </a:cubicBezTo>
                  <a:cubicBezTo>
                    <a:pt x="13361" y="441"/>
                    <a:pt x="15956" y="-264"/>
                    <a:pt x="18604" y="-264"/>
                  </a:cubicBezTo>
                  <a:cubicBezTo>
                    <a:pt x="20326" y="-276"/>
                    <a:pt x="22042" y="-13"/>
                    <a:pt x="23686" y="513"/>
                  </a:cubicBezTo>
                  <a:cubicBezTo>
                    <a:pt x="29127" y="2103"/>
                    <a:pt x="33431" y="6295"/>
                    <a:pt x="35165" y="11693"/>
                  </a:cubicBezTo>
                  <a:cubicBezTo>
                    <a:pt x="40085" y="30353"/>
                    <a:pt x="42889" y="49502"/>
                    <a:pt x="43535" y="68790"/>
                  </a:cubicBezTo>
                  <a:cubicBezTo>
                    <a:pt x="45048" y="89476"/>
                    <a:pt x="45789" y="110180"/>
                    <a:pt x="45747" y="130908"/>
                  </a:cubicBezTo>
                  <a:cubicBezTo>
                    <a:pt x="45747" y="136886"/>
                    <a:pt x="45747" y="147648"/>
                    <a:pt x="45269" y="163730"/>
                  </a:cubicBezTo>
                  <a:cubicBezTo>
                    <a:pt x="45299" y="177930"/>
                    <a:pt x="43122" y="192051"/>
                    <a:pt x="38812" y="205581"/>
                  </a:cubicBezTo>
                  <a:cubicBezTo>
                    <a:pt x="36791" y="213515"/>
                    <a:pt x="29659" y="219075"/>
                    <a:pt x="21474" y="219093"/>
                  </a:cubicBezTo>
                  <a:close/>
                </a:path>
              </a:pathLst>
            </a:custGeom>
            <a:solidFill>
              <a:srgbClr val="FFFFFF"/>
            </a:solidFill>
            <a:ln w="5972" cap="flat">
              <a:noFill/>
              <a:prstDash val="solid"/>
              <a:miter/>
            </a:ln>
          </p:spPr>
          <p:txBody>
            <a:bodyPr rtlCol="0" anchor="ctr"/>
            <a:lstStyle/>
            <a:p>
              <a:endParaRPr lang="fr-FR"/>
            </a:p>
          </p:txBody>
        </p:sp>
        <p:sp>
          <p:nvSpPr>
            <p:cNvPr id="76" name="Graphique 2">
              <a:extLst>
                <a:ext uri="{FF2B5EF4-FFF2-40B4-BE49-F238E27FC236}">
                  <a16:creationId xmlns:a16="http://schemas.microsoft.com/office/drawing/2014/main" id="{4EBEC409-D49C-4C9E-A1B8-ED92FBAB9177}"/>
                </a:ext>
              </a:extLst>
            </p:cNvPr>
            <p:cNvSpPr/>
            <p:nvPr/>
          </p:nvSpPr>
          <p:spPr>
            <a:xfrm>
              <a:off x="5974803" y="2759709"/>
              <a:ext cx="117301" cy="138624"/>
            </a:xfrm>
            <a:custGeom>
              <a:avLst/>
              <a:gdLst>
                <a:gd name="connsiteX0" fmla="*/ 90766 w 117301"/>
                <a:gd name="connsiteY0" fmla="*/ 138261 h 138624"/>
                <a:gd name="connsiteX1" fmla="*/ 72890 w 117301"/>
                <a:gd name="connsiteY1" fmla="*/ 123930 h 138624"/>
                <a:gd name="connsiteX2" fmla="*/ 72830 w 117301"/>
                <a:gd name="connsiteY2" fmla="*/ 123314 h 138624"/>
                <a:gd name="connsiteX3" fmla="*/ 71574 w 117301"/>
                <a:gd name="connsiteY3" fmla="*/ 108188 h 138624"/>
                <a:gd name="connsiteX4" fmla="*/ 70139 w 117301"/>
                <a:gd name="connsiteY4" fmla="*/ 97905 h 138624"/>
                <a:gd name="connsiteX5" fmla="*/ 64639 w 117301"/>
                <a:gd name="connsiteY5" fmla="*/ 105319 h 138624"/>
                <a:gd name="connsiteX6" fmla="*/ 56747 w 117301"/>
                <a:gd name="connsiteY6" fmla="*/ 117635 h 138624"/>
                <a:gd name="connsiteX7" fmla="*/ 30919 w 117301"/>
                <a:gd name="connsiteY7" fmla="*/ 134674 h 138624"/>
                <a:gd name="connsiteX8" fmla="*/ 17049 w 117301"/>
                <a:gd name="connsiteY8" fmla="*/ 130250 h 138624"/>
                <a:gd name="connsiteX9" fmla="*/ 1564 w 117301"/>
                <a:gd name="connsiteY9" fmla="*/ 104721 h 138624"/>
                <a:gd name="connsiteX10" fmla="*/ -469 w 117301"/>
                <a:gd name="connsiteY10" fmla="*/ 89595 h 138624"/>
                <a:gd name="connsiteX11" fmla="*/ 8619 w 117301"/>
                <a:gd name="connsiteY11" fmla="*/ 49239 h 138624"/>
                <a:gd name="connsiteX12" fmla="*/ 32952 w 117301"/>
                <a:gd name="connsiteY12" fmla="*/ 20063 h 138624"/>
                <a:gd name="connsiteX13" fmla="*/ 52981 w 117301"/>
                <a:gd name="connsiteY13" fmla="*/ 13726 h 138624"/>
                <a:gd name="connsiteX14" fmla="*/ 71754 w 117301"/>
                <a:gd name="connsiteY14" fmla="*/ 19106 h 138624"/>
                <a:gd name="connsiteX15" fmla="*/ 74265 w 117301"/>
                <a:gd name="connsiteY15" fmla="*/ 19884 h 138624"/>
                <a:gd name="connsiteX16" fmla="*/ 78988 w 117301"/>
                <a:gd name="connsiteY16" fmla="*/ 13905 h 138624"/>
                <a:gd name="connsiteX17" fmla="*/ 84488 w 117301"/>
                <a:gd name="connsiteY17" fmla="*/ 5236 h 138624"/>
                <a:gd name="connsiteX18" fmla="*/ 95250 w 117301"/>
                <a:gd name="connsiteY18" fmla="*/ -264 h 138624"/>
                <a:gd name="connsiteX19" fmla="*/ 100750 w 117301"/>
                <a:gd name="connsiteY19" fmla="*/ 692 h 138624"/>
                <a:gd name="connsiteX20" fmla="*/ 108163 w 117301"/>
                <a:gd name="connsiteY20" fmla="*/ 10617 h 138624"/>
                <a:gd name="connsiteX21" fmla="*/ 112229 w 117301"/>
                <a:gd name="connsiteY21" fmla="*/ 38657 h 138624"/>
                <a:gd name="connsiteX22" fmla="*/ 116833 w 117301"/>
                <a:gd name="connsiteY22" fmla="*/ 115303 h 138624"/>
                <a:gd name="connsiteX23" fmla="*/ 116833 w 117301"/>
                <a:gd name="connsiteY23" fmla="*/ 119369 h 138624"/>
                <a:gd name="connsiteX24" fmla="*/ 110854 w 117301"/>
                <a:gd name="connsiteY24" fmla="*/ 131983 h 138624"/>
                <a:gd name="connsiteX25" fmla="*/ 90766 w 117301"/>
                <a:gd name="connsiteY25" fmla="*/ 138261 h 138624"/>
                <a:gd name="connsiteX26" fmla="*/ 40485 w 117301"/>
                <a:gd name="connsiteY26" fmla="*/ 99639 h 138624"/>
                <a:gd name="connsiteX27" fmla="*/ 60992 w 117301"/>
                <a:gd name="connsiteY27" fmla="*/ 74469 h 138624"/>
                <a:gd name="connsiteX28" fmla="*/ 71514 w 117301"/>
                <a:gd name="connsiteY28" fmla="*/ 43858 h 138624"/>
                <a:gd name="connsiteX29" fmla="*/ 61769 w 117301"/>
                <a:gd name="connsiteY29" fmla="*/ 38657 h 138624"/>
                <a:gd name="connsiteX30" fmla="*/ 43056 w 117301"/>
                <a:gd name="connsiteY30" fmla="*/ 51451 h 138624"/>
                <a:gd name="connsiteX31" fmla="*/ 32414 w 117301"/>
                <a:gd name="connsiteY31" fmla="*/ 78714 h 138624"/>
                <a:gd name="connsiteX32" fmla="*/ 31995 w 117301"/>
                <a:gd name="connsiteY32" fmla="*/ 84692 h 138624"/>
                <a:gd name="connsiteX33" fmla="*/ 37974 w 117301"/>
                <a:gd name="connsiteY33" fmla="*/ 98563 h 138624"/>
                <a:gd name="connsiteX34" fmla="*/ 40485 w 117301"/>
                <a:gd name="connsiteY34" fmla="*/ 99639 h 1386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17301" h="138624">
                  <a:moveTo>
                    <a:pt x="90766" y="138261"/>
                  </a:moveTo>
                  <a:cubicBezTo>
                    <a:pt x="81858" y="139242"/>
                    <a:pt x="73846" y="132827"/>
                    <a:pt x="72890" y="123930"/>
                  </a:cubicBezTo>
                  <a:cubicBezTo>
                    <a:pt x="72890" y="123727"/>
                    <a:pt x="72830" y="123518"/>
                    <a:pt x="72830" y="123314"/>
                  </a:cubicBezTo>
                  <a:cubicBezTo>
                    <a:pt x="71993" y="118316"/>
                    <a:pt x="71574" y="113258"/>
                    <a:pt x="71574" y="108188"/>
                  </a:cubicBezTo>
                  <a:cubicBezTo>
                    <a:pt x="71574" y="101373"/>
                    <a:pt x="71096" y="97905"/>
                    <a:pt x="70139" y="97905"/>
                  </a:cubicBezTo>
                  <a:cubicBezTo>
                    <a:pt x="69182" y="97905"/>
                    <a:pt x="67449" y="100416"/>
                    <a:pt x="64639" y="105319"/>
                  </a:cubicBezTo>
                  <a:cubicBezTo>
                    <a:pt x="62188" y="109552"/>
                    <a:pt x="59557" y="113665"/>
                    <a:pt x="56747" y="117635"/>
                  </a:cubicBezTo>
                  <a:cubicBezTo>
                    <a:pt x="48795" y="128994"/>
                    <a:pt x="40186" y="134674"/>
                    <a:pt x="30919" y="134674"/>
                  </a:cubicBezTo>
                  <a:cubicBezTo>
                    <a:pt x="25957" y="134788"/>
                    <a:pt x="21054" y="133233"/>
                    <a:pt x="17049" y="130250"/>
                  </a:cubicBezTo>
                  <a:cubicBezTo>
                    <a:pt x="9037" y="123811"/>
                    <a:pt x="3597" y="114777"/>
                    <a:pt x="1564" y="104721"/>
                  </a:cubicBezTo>
                  <a:cubicBezTo>
                    <a:pt x="249" y="99788"/>
                    <a:pt x="-469" y="94701"/>
                    <a:pt x="-469" y="89595"/>
                  </a:cubicBezTo>
                  <a:cubicBezTo>
                    <a:pt x="-469" y="75641"/>
                    <a:pt x="2640" y="61860"/>
                    <a:pt x="8619" y="49239"/>
                  </a:cubicBezTo>
                  <a:cubicBezTo>
                    <a:pt x="13701" y="37341"/>
                    <a:pt x="22190" y="27202"/>
                    <a:pt x="32952" y="20063"/>
                  </a:cubicBezTo>
                  <a:cubicBezTo>
                    <a:pt x="38871" y="16075"/>
                    <a:pt x="45806" y="13875"/>
                    <a:pt x="52981" y="13726"/>
                  </a:cubicBezTo>
                  <a:cubicBezTo>
                    <a:pt x="59617" y="13845"/>
                    <a:pt x="66074" y="15699"/>
                    <a:pt x="71754" y="19106"/>
                  </a:cubicBezTo>
                  <a:cubicBezTo>
                    <a:pt x="72531" y="19585"/>
                    <a:pt x="73368" y="19854"/>
                    <a:pt x="74265" y="19884"/>
                  </a:cubicBezTo>
                  <a:cubicBezTo>
                    <a:pt x="75699" y="19884"/>
                    <a:pt x="77314" y="17911"/>
                    <a:pt x="78988" y="13905"/>
                  </a:cubicBezTo>
                  <a:cubicBezTo>
                    <a:pt x="80243" y="10688"/>
                    <a:pt x="82097" y="7741"/>
                    <a:pt x="84488" y="5236"/>
                  </a:cubicBezTo>
                  <a:cubicBezTo>
                    <a:pt x="87118" y="1978"/>
                    <a:pt x="91065" y="-19"/>
                    <a:pt x="95250" y="-264"/>
                  </a:cubicBezTo>
                  <a:cubicBezTo>
                    <a:pt x="97103" y="-121"/>
                    <a:pt x="98956" y="202"/>
                    <a:pt x="100750" y="692"/>
                  </a:cubicBezTo>
                  <a:cubicBezTo>
                    <a:pt x="103500" y="1290"/>
                    <a:pt x="105951" y="4638"/>
                    <a:pt x="108163" y="10617"/>
                  </a:cubicBezTo>
                  <a:cubicBezTo>
                    <a:pt x="110316" y="19830"/>
                    <a:pt x="111691" y="29210"/>
                    <a:pt x="112229" y="38657"/>
                  </a:cubicBezTo>
                  <a:cubicBezTo>
                    <a:pt x="115278" y="72215"/>
                    <a:pt x="116773" y="97768"/>
                    <a:pt x="116833" y="115303"/>
                  </a:cubicBezTo>
                  <a:lnTo>
                    <a:pt x="116833" y="119369"/>
                  </a:lnTo>
                  <a:cubicBezTo>
                    <a:pt x="116773" y="124247"/>
                    <a:pt x="114620" y="128863"/>
                    <a:pt x="110854" y="131983"/>
                  </a:cubicBezTo>
                  <a:cubicBezTo>
                    <a:pt x="105114" y="136336"/>
                    <a:pt x="98000" y="138560"/>
                    <a:pt x="90766" y="138261"/>
                  </a:cubicBezTo>
                  <a:close/>
                  <a:moveTo>
                    <a:pt x="40485" y="99639"/>
                  </a:moveTo>
                  <a:cubicBezTo>
                    <a:pt x="47122" y="99639"/>
                    <a:pt x="53997" y="91251"/>
                    <a:pt x="60992" y="74469"/>
                  </a:cubicBezTo>
                  <a:cubicBezTo>
                    <a:pt x="65715" y="64724"/>
                    <a:pt x="69242" y="54446"/>
                    <a:pt x="71514" y="43858"/>
                  </a:cubicBezTo>
                  <a:cubicBezTo>
                    <a:pt x="71514" y="40391"/>
                    <a:pt x="68286" y="38657"/>
                    <a:pt x="61769" y="38657"/>
                  </a:cubicBezTo>
                  <a:cubicBezTo>
                    <a:pt x="55252" y="38657"/>
                    <a:pt x="48616" y="42901"/>
                    <a:pt x="43056" y="51451"/>
                  </a:cubicBezTo>
                  <a:cubicBezTo>
                    <a:pt x="37675" y="59701"/>
                    <a:pt x="34028" y="68986"/>
                    <a:pt x="32414" y="78714"/>
                  </a:cubicBezTo>
                  <a:cubicBezTo>
                    <a:pt x="32115" y="80693"/>
                    <a:pt x="31995" y="82695"/>
                    <a:pt x="31995" y="84692"/>
                  </a:cubicBezTo>
                  <a:cubicBezTo>
                    <a:pt x="31517" y="90031"/>
                    <a:pt x="33729" y="95257"/>
                    <a:pt x="37974" y="98563"/>
                  </a:cubicBezTo>
                  <a:cubicBezTo>
                    <a:pt x="38691" y="99173"/>
                    <a:pt x="39529" y="99549"/>
                    <a:pt x="40485" y="99639"/>
                  </a:cubicBezTo>
                  <a:close/>
                </a:path>
              </a:pathLst>
            </a:custGeom>
            <a:solidFill>
              <a:srgbClr val="FFFFFF"/>
            </a:solidFill>
            <a:ln w="5972" cap="flat">
              <a:noFill/>
              <a:prstDash val="solid"/>
              <a:miter/>
            </a:ln>
          </p:spPr>
          <p:txBody>
            <a:bodyPr rtlCol="0" anchor="ctr"/>
            <a:lstStyle/>
            <a:p>
              <a:endParaRPr lang="fr-FR"/>
            </a:p>
          </p:txBody>
        </p:sp>
        <p:sp>
          <p:nvSpPr>
            <p:cNvPr id="77" name="Graphique 2">
              <a:extLst>
                <a:ext uri="{FF2B5EF4-FFF2-40B4-BE49-F238E27FC236}">
                  <a16:creationId xmlns:a16="http://schemas.microsoft.com/office/drawing/2014/main" id="{4EBEC409-D49C-4C9E-A1B8-ED92FBAB9177}"/>
                </a:ext>
              </a:extLst>
            </p:cNvPr>
            <p:cNvSpPr/>
            <p:nvPr/>
          </p:nvSpPr>
          <p:spPr>
            <a:xfrm>
              <a:off x="6185669" y="2739789"/>
              <a:ext cx="127168" cy="158326"/>
            </a:xfrm>
            <a:custGeom>
              <a:avLst/>
              <a:gdLst>
                <a:gd name="connsiteX0" fmla="*/ 66374 w 127168"/>
                <a:gd name="connsiteY0" fmla="*/ 158062 h 158326"/>
                <a:gd name="connsiteX1" fmla="*/ 30143 w 127168"/>
                <a:gd name="connsiteY1" fmla="*/ 148436 h 158326"/>
                <a:gd name="connsiteX2" fmla="*/ 4734 w 127168"/>
                <a:gd name="connsiteY2" fmla="*/ 123684 h 158326"/>
                <a:gd name="connsiteX3" fmla="*/ -467 w 127168"/>
                <a:gd name="connsiteY3" fmla="*/ 103177 h 158326"/>
                <a:gd name="connsiteX4" fmla="*/ 9338 w 127168"/>
                <a:gd name="connsiteY4" fmla="*/ 77649 h 158326"/>
                <a:gd name="connsiteX5" fmla="*/ 19860 w 127168"/>
                <a:gd name="connsiteY5" fmla="*/ 74480 h 158326"/>
                <a:gd name="connsiteX6" fmla="*/ 38155 w 127168"/>
                <a:gd name="connsiteY6" fmla="*/ 89486 h 158326"/>
                <a:gd name="connsiteX7" fmla="*/ 56091 w 127168"/>
                <a:gd name="connsiteY7" fmla="*/ 114537 h 158326"/>
                <a:gd name="connsiteX8" fmla="*/ 75462 w 127168"/>
                <a:gd name="connsiteY8" fmla="*/ 120515 h 158326"/>
                <a:gd name="connsiteX9" fmla="*/ 83713 w 127168"/>
                <a:gd name="connsiteY9" fmla="*/ 119559 h 158326"/>
                <a:gd name="connsiteX10" fmla="*/ 90110 w 127168"/>
                <a:gd name="connsiteY10" fmla="*/ 112259 h 158326"/>
                <a:gd name="connsiteX11" fmla="*/ 90110 w 127168"/>
                <a:gd name="connsiteY11" fmla="*/ 111966 h 158326"/>
                <a:gd name="connsiteX12" fmla="*/ 65358 w 127168"/>
                <a:gd name="connsiteY12" fmla="*/ 88470 h 158326"/>
                <a:gd name="connsiteX13" fmla="*/ 38096 w 127168"/>
                <a:gd name="connsiteY13" fmla="*/ 67545 h 158326"/>
                <a:gd name="connsiteX14" fmla="*/ 27693 w 127168"/>
                <a:gd name="connsiteY14" fmla="*/ 42016 h 158326"/>
                <a:gd name="connsiteX15" fmla="*/ 40248 w 127168"/>
                <a:gd name="connsiteY15" fmla="*/ 12541 h 158326"/>
                <a:gd name="connsiteX16" fmla="*/ 71337 w 127168"/>
                <a:gd name="connsiteY16" fmla="*/ -253 h 158326"/>
                <a:gd name="connsiteX17" fmla="*/ 89870 w 127168"/>
                <a:gd name="connsiteY17" fmla="*/ 4709 h 158326"/>
                <a:gd name="connsiteX18" fmla="*/ 102246 w 127168"/>
                <a:gd name="connsiteY18" fmla="*/ 19476 h 158326"/>
                <a:gd name="connsiteX19" fmla="*/ 103024 w 127168"/>
                <a:gd name="connsiteY19" fmla="*/ 23362 h 158326"/>
                <a:gd name="connsiteX20" fmla="*/ 101649 w 127168"/>
                <a:gd name="connsiteY20" fmla="*/ 27966 h 158326"/>
                <a:gd name="connsiteX21" fmla="*/ 95131 w 127168"/>
                <a:gd name="connsiteY21" fmla="*/ 30955 h 158326"/>
                <a:gd name="connsiteX22" fmla="*/ 86163 w 127168"/>
                <a:gd name="connsiteY22" fmla="*/ 28803 h 158326"/>
                <a:gd name="connsiteX23" fmla="*/ 72114 w 127168"/>
                <a:gd name="connsiteY23" fmla="*/ 26710 h 158326"/>
                <a:gd name="connsiteX24" fmla="*/ 61831 w 127168"/>
                <a:gd name="connsiteY24" fmla="*/ 29999 h 158326"/>
                <a:gd name="connsiteX25" fmla="*/ 58124 w 127168"/>
                <a:gd name="connsiteY25" fmla="*/ 39445 h 158326"/>
                <a:gd name="connsiteX26" fmla="*/ 66494 w 127168"/>
                <a:gd name="connsiteY26" fmla="*/ 52419 h 158326"/>
                <a:gd name="connsiteX27" fmla="*/ 84729 w 127168"/>
                <a:gd name="connsiteY27" fmla="*/ 64675 h 158326"/>
                <a:gd name="connsiteX28" fmla="*/ 104638 w 127168"/>
                <a:gd name="connsiteY28" fmla="*/ 77589 h 158326"/>
                <a:gd name="connsiteX29" fmla="*/ 126699 w 127168"/>
                <a:gd name="connsiteY29" fmla="*/ 113102 h 158326"/>
                <a:gd name="connsiteX30" fmla="*/ 116117 w 127168"/>
                <a:gd name="connsiteY30" fmla="*/ 138332 h 158326"/>
                <a:gd name="connsiteX31" fmla="*/ 92741 w 127168"/>
                <a:gd name="connsiteY31" fmla="*/ 153219 h 158326"/>
                <a:gd name="connsiteX32" fmla="*/ 66374 w 127168"/>
                <a:gd name="connsiteY32" fmla="*/ 158062 h 158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27168" h="158326">
                  <a:moveTo>
                    <a:pt x="66374" y="158062"/>
                  </a:moveTo>
                  <a:cubicBezTo>
                    <a:pt x="53700" y="157966"/>
                    <a:pt x="41205" y="154654"/>
                    <a:pt x="30143" y="148436"/>
                  </a:cubicBezTo>
                  <a:cubicBezTo>
                    <a:pt x="19442" y="142858"/>
                    <a:pt x="10593" y="134249"/>
                    <a:pt x="4734" y="123684"/>
                  </a:cubicBezTo>
                  <a:cubicBezTo>
                    <a:pt x="1267" y="117407"/>
                    <a:pt x="-527" y="110346"/>
                    <a:pt x="-467" y="103177"/>
                  </a:cubicBezTo>
                  <a:cubicBezTo>
                    <a:pt x="-467" y="90562"/>
                    <a:pt x="2821" y="82073"/>
                    <a:pt x="9338" y="77649"/>
                  </a:cubicBezTo>
                  <a:cubicBezTo>
                    <a:pt x="12447" y="75580"/>
                    <a:pt x="16094" y="74480"/>
                    <a:pt x="19860" y="74480"/>
                  </a:cubicBezTo>
                  <a:cubicBezTo>
                    <a:pt x="28768" y="74432"/>
                    <a:pt x="36481" y="80733"/>
                    <a:pt x="38155" y="89486"/>
                  </a:cubicBezTo>
                  <a:cubicBezTo>
                    <a:pt x="40726" y="99811"/>
                    <a:pt x="47123" y="108773"/>
                    <a:pt x="56091" y="114537"/>
                  </a:cubicBezTo>
                  <a:cubicBezTo>
                    <a:pt x="61890" y="118190"/>
                    <a:pt x="68587" y="120246"/>
                    <a:pt x="75462" y="120515"/>
                  </a:cubicBezTo>
                  <a:cubicBezTo>
                    <a:pt x="76717" y="120515"/>
                    <a:pt x="79467" y="120157"/>
                    <a:pt x="83713" y="119559"/>
                  </a:cubicBezTo>
                  <a:cubicBezTo>
                    <a:pt x="87479" y="119314"/>
                    <a:pt x="90349" y="116049"/>
                    <a:pt x="90110" y="112259"/>
                  </a:cubicBezTo>
                  <a:cubicBezTo>
                    <a:pt x="90110" y="112163"/>
                    <a:pt x="90110" y="112062"/>
                    <a:pt x="90110" y="111966"/>
                  </a:cubicBezTo>
                  <a:cubicBezTo>
                    <a:pt x="90110" y="104953"/>
                    <a:pt x="81859" y="97121"/>
                    <a:pt x="65358" y="88470"/>
                  </a:cubicBezTo>
                  <a:cubicBezTo>
                    <a:pt x="55135" y="83071"/>
                    <a:pt x="45927" y="75998"/>
                    <a:pt x="38096" y="67545"/>
                  </a:cubicBezTo>
                  <a:cubicBezTo>
                    <a:pt x="31340" y="60759"/>
                    <a:pt x="27633" y="51570"/>
                    <a:pt x="27693" y="42016"/>
                  </a:cubicBezTo>
                  <a:cubicBezTo>
                    <a:pt x="27693" y="30889"/>
                    <a:pt x="32237" y="20235"/>
                    <a:pt x="40248" y="12541"/>
                  </a:cubicBezTo>
                  <a:cubicBezTo>
                    <a:pt x="48379" y="4117"/>
                    <a:pt x="59619" y="-523"/>
                    <a:pt x="71337" y="-253"/>
                  </a:cubicBezTo>
                  <a:cubicBezTo>
                    <a:pt x="77853" y="-253"/>
                    <a:pt x="84251" y="1462"/>
                    <a:pt x="89870" y="4709"/>
                  </a:cubicBezTo>
                  <a:cubicBezTo>
                    <a:pt x="95670" y="7943"/>
                    <a:pt x="100094" y="13199"/>
                    <a:pt x="102246" y="19476"/>
                  </a:cubicBezTo>
                  <a:cubicBezTo>
                    <a:pt x="102784" y="20708"/>
                    <a:pt x="103024" y="22029"/>
                    <a:pt x="103024" y="23362"/>
                  </a:cubicBezTo>
                  <a:cubicBezTo>
                    <a:pt x="103084" y="25000"/>
                    <a:pt x="102605" y="26615"/>
                    <a:pt x="101649" y="27966"/>
                  </a:cubicBezTo>
                  <a:cubicBezTo>
                    <a:pt x="100094" y="29981"/>
                    <a:pt x="97643" y="31099"/>
                    <a:pt x="95131" y="30955"/>
                  </a:cubicBezTo>
                  <a:cubicBezTo>
                    <a:pt x="92023" y="30680"/>
                    <a:pt x="89034" y="29957"/>
                    <a:pt x="86163" y="28803"/>
                  </a:cubicBezTo>
                  <a:cubicBezTo>
                    <a:pt x="81620" y="27350"/>
                    <a:pt x="76897" y="26639"/>
                    <a:pt x="72114" y="26710"/>
                  </a:cubicBezTo>
                  <a:cubicBezTo>
                    <a:pt x="68407" y="26483"/>
                    <a:pt x="64700" y="27655"/>
                    <a:pt x="61831" y="29999"/>
                  </a:cubicBezTo>
                  <a:cubicBezTo>
                    <a:pt x="59259" y="32438"/>
                    <a:pt x="57885" y="35900"/>
                    <a:pt x="58124" y="39445"/>
                  </a:cubicBezTo>
                  <a:cubicBezTo>
                    <a:pt x="58662" y="44855"/>
                    <a:pt x="61771" y="49668"/>
                    <a:pt x="66494" y="52419"/>
                  </a:cubicBezTo>
                  <a:cubicBezTo>
                    <a:pt x="72293" y="56903"/>
                    <a:pt x="78392" y="60998"/>
                    <a:pt x="84729" y="64675"/>
                  </a:cubicBezTo>
                  <a:cubicBezTo>
                    <a:pt x="91485" y="68663"/>
                    <a:pt x="98121" y="72967"/>
                    <a:pt x="104638" y="77589"/>
                  </a:cubicBezTo>
                  <a:cubicBezTo>
                    <a:pt x="119345" y="88350"/>
                    <a:pt x="126699" y="100188"/>
                    <a:pt x="126699" y="113102"/>
                  </a:cubicBezTo>
                  <a:cubicBezTo>
                    <a:pt x="126759" y="122602"/>
                    <a:pt x="122932" y="131714"/>
                    <a:pt x="116117" y="138332"/>
                  </a:cubicBezTo>
                  <a:cubicBezTo>
                    <a:pt x="109540" y="144962"/>
                    <a:pt x="101529" y="150050"/>
                    <a:pt x="92741" y="153219"/>
                  </a:cubicBezTo>
                  <a:cubicBezTo>
                    <a:pt x="84310" y="156340"/>
                    <a:pt x="75402" y="157978"/>
                    <a:pt x="66374" y="158062"/>
                  </a:cubicBezTo>
                  <a:close/>
                </a:path>
              </a:pathLst>
            </a:custGeom>
            <a:solidFill>
              <a:srgbClr val="FFFFFF"/>
            </a:solidFill>
            <a:ln w="5972" cap="flat">
              <a:noFill/>
              <a:prstDash val="solid"/>
              <a:miter/>
            </a:ln>
          </p:spPr>
          <p:txBody>
            <a:bodyPr rtlCol="0" anchor="ctr"/>
            <a:lstStyle/>
            <a:p>
              <a:endParaRPr lang="fr-FR"/>
            </a:p>
          </p:txBody>
        </p:sp>
        <p:sp>
          <p:nvSpPr>
            <p:cNvPr id="78" name="Graphique 2">
              <a:extLst>
                <a:ext uri="{FF2B5EF4-FFF2-40B4-BE49-F238E27FC236}">
                  <a16:creationId xmlns:a16="http://schemas.microsoft.com/office/drawing/2014/main" id="{4EBEC409-D49C-4C9E-A1B8-ED92FBAB9177}"/>
                </a:ext>
              </a:extLst>
            </p:cNvPr>
            <p:cNvSpPr/>
            <p:nvPr/>
          </p:nvSpPr>
          <p:spPr>
            <a:xfrm>
              <a:off x="6323269" y="2749006"/>
              <a:ext cx="116256" cy="148842"/>
            </a:xfrm>
            <a:custGeom>
              <a:avLst/>
              <a:gdLst>
                <a:gd name="connsiteX0" fmla="*/ 57136 w 116256"/>
                <a:gd name="connsiteY0" fmla="*/ 148545 h 148842"/>
                <a:gd name="connsiteX1" fmla="*/ 10921 w 116256"/>
                <a:gd name="connsiteY1" fmla="*/ 118234 h 148842"/>
                <a:gd name="connsiteX2" fmla="*/ -438 w 116256"/>
                <a:gd name="connsiteY2" fmla="*/ 65622 h 148842"/>
                <a:gd name="connsiteX3" fmla="*/ 279 w 116256"/>
                <a:gd name="connsiteY3" fmla="*/ 51153 h 148842"/>
                <a:gd name="connsiteX4" fmla="*/ 5242 w 116256"/>
                <a:gd name="connsiteY4" fmla="*/ 28255 h 148842"/>
                <a:gd name="connsiteX5" fmla="*/ 10144 w 116256"/>
                <a:gd name="connsiteY5" fmla="*/ 18928 h 148842"/>
                <a:gd name="connsiteX6" fmla="*/ 19112 w 116256"/>
                <a:gd name="connsiteY6" fmla="*/ 13727 h 148842"/>
                <a:gd name="connsiteX7" fmla="*/ 24314 w 116256"/>
                <a:gd name="connsiteY7" fmla="*/ 13727 h 148842"/>
                <a:gd name="connsiteX8" fmla="*/ 34119 w 116256"/>
                <a:gd name="connsiteY8" fmla="*/ 35848 h 148842"/>
                <a:gd name="connsiteX9" fmla="*/ 40575 w 116256"/>
                <a:gd name="connsiteY9" fmla="*/ 79014 h 148842"/>
                <a:gd name="connsiteX10" fmla="*/ 57914 w 116256"/>
                <a:gd name="connsiteY10" fmla="*/ 106157 h 148842"/>
                <a:gd name="connsiteX11" fmla="*/ 74594 w 116256"/>
                <a:gd name="connsiteY11" fmla="*/ 85351 h 148842"/>
                <a:gd name="connsiteX12" fmla="*/ 78241 w 116256"/>
                <a:gd name="connsiteY12" fmla="*/ 46071 h 148842"/>
                <a:gd name="connsiteX13" fmla="*/ 78241 w 116256"/>
                <a:gd name="connsiteY13" fmla="*/ 30288 h 148842"/>
                <a:gd name="connsiteX14" fmla="*/ 78241 w 116256"/>
                <a:gd name="connsiteY14" fmla="*/ 25266 h 148842"/>
                <a:gd name="connsiteX15" fmla="*/ 78241 w 116256"/>
                <a:gd name="connsiteY15" fmla="*/ 21140 h 148842"/>
                <a:gd name="connsiteX16" fmla="*/ 78241 w 116256"/>
                <a:gd name="connsiteY16" fmla="*/ 17374 h 148842"/>
                <a:gd name="connsiteX17" fmla="*/ 79616 w 116256"/>
                <a:gd name="connsiteY17" fmla="*/ 8167 h 148842"/>
                <a:gd name="connsiteX18" fmla="*/ 89302 w 116256"/>
                <a:gd name="connsiteY18" fmla="*/ 693 h 148842"/>
                <a:gd name="connsiteX19" fmla="*/ 95280 w 116256"/>
                <a:gd name="connsiteY19" fmla="*/ -263 h 148842"/>
                <a:gd name="connsiteX20" fmla="*/ 107238 w 116256"/>
                <a:gd name="connsiteY20" fmla="*/ 5177 h 148842"/>
                <a:gd name="connsiteX21" fmla="*/ 113874 w 116256"/>
                <a:gd name="connsiteY21" fmla="*/ 20363 h 148842"/>
                <a:gd name="connsiteX22" fmla="*/ 115787 w 116256"/>
                <a:gd name="connsiteY22" fmla="*/ 48582 h 148842"/>
                <a:gd name="connsiteX23" fmla="*/ 99346 w 116256"/>
                <a:gd name="connsiteY23" fmla="*/ 123973 h 148842"/>
                <a:gd name="connsiteX24" fmla="*/ 57136 w 116256"/>
                <a:gd name="connsiteY24" fmla="*/ 148545 h 1488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16256" h="148842">
                  <a:moveTo>
                    <a:pt x="57136" y="148545"/>
                  </a:moveTo>
                  <a:cubicBezTo>
                    <a:pt x="36391" y="148545"/>
                    <a:pt x="20965" y="138442"/>
                    <a:pt x="10921" y="118234"/>
                  </a:cubicBezTo>
                  <a:cubicBezTo>
                    <a:pt x="3029" y="101846"/>
                    <a:pt x="-856" y="83815"/>
                    <a:pt x="-438" y="65622"/>
                  </a:cubicBezTo>
                  <a:cubicBezTo>
                    <a:pt x="-438" y="62632"/>
                    <a:pt x="-438" y="57849"/>
                    <a:pt x="279" y="51153"/>
                  </a:cubicBezTo>
                  <a:cubicBezTo>
                    <a:pt x="997" y="43351"/>
                    <a:pt x="2671" y="35663"/>
                    <a:pt x="5242" y="28255"/>
                  </a:cubicBezTo>
                  <a:cubicBezTo>
                    <a:pt x="6318" y="24883"/>
                    <a:pt x="7992" y="21720"/>
                    <a:pt x="10144" y="18928"/>
                  </a:cubicBezTo>
                  <a:cubicBezTo>
                    <a:pt x="12177" y="15879"/>
                    <a:pt x="15465" y="13954"/>
                    <a:pt x="19112" y="13727"/>
                  </a:cubicBezTo>
                  <a:cubicBezTo>
                    <a:pt x="20846" y="13637"/>
                    <a:pt x="22580" y="13637"/>
                    <a:pt x="24314" y="13727"/>
                  </a:cubicBezTo>
                  <a:cubicBezTo>
                    <a:pt x="29455" y="14265"/>
                    <a:pt x="32744" y="21618"/>
                    <a:pt x="34119" y="35848"/>
                  </a:cubicBezTo>
                  <a:cubicBezTo>
                    <a:pt x="35374" y="50352"/>
                    <a:pt x="37586" y="64767"/>
                    <a:pt x="40575" y="79014"/>
                  </a:cubicBezTo>
                  <a:cubicBezTo>
                    <a:pt x="44581" y="96950"/>
                    <a:pt x="50321" y="106157"/>
                    <a:pt x="57914" y="106157"/>
                  </a:cubicBezTo>
                  <a:cubicBezTo>
                    <a:pt x="65507" y="106157"/>
                    <a:pt x="71366" y="99222"/>
                    <a:pt x="74594" y="85351"/>
                  </a:cubicBezTo>
                  <a:cubicBezTo>
                    <a:pt x="77284" y="72437"/>
                    <a:pt x="78481" y="59260"/>
                    <a:pt x="78241" y="46071"/>
                  </a:cubicBezTo>
                  <a:cubicBezTo>
                    <a:pt x="78241" y="39734"/>
                    <a:pt x="78241" y="34532"/>
                    <a:pt x="78241" y="30288"/>
                  </a:cubicBezTo>
                  <a:cubicBezTo>
                    <a:pt x="78241" y="28315"/>
                    <a:pt x="78241" y="26641"/>
                    <a:pt x="78241" y="25266"/>
                  </a:cubicBezTo>
                  <a:cubicBezTo>
                    <a:pt x="78241" y="23890"/>
                    <a:pt x="78241" y="22515"/>
                    <a:pt x="78241" y="21140"/>
                  </a:cubicBezTo>
                  <a:cubicBezTo>
                    <a:pt x="78241" y="19765"/>
                    <a:pt x="78241" y="18510"/>
                    <a:pt x="78241" y="17374"/>
                  </a:cubicBezTo>
                  <a:cubicBezTo>
                    <a:pt x="78241" y="14253"/>
                    <a:pt x="78719" y="11156"/>
                    <a:pt x="79616" y="8167"/>
                  </a:cubicBezTo>
                  <a:cubicBezTo>
                    <a:pt x="80513" y="5058"/>
                    <a:pt x="83741" y="2547"/>
                    <a:pt x="89302" y="693"/>
                  </a:cubicBezTo>
                  <a:cubicBezTo>
                    <a:pt x="91214" y="36"/>
                    <a:pt x="93248" y="-287"/>
                    <a:pt x="95280" y="-263"/>
                  </a:cubicBezTo>
                  <a:cubicBezTo>
                    <a:pt x="99824" y="-198"/>
                    <a:pt x="104188" y="1775"/>
                    <a:pt x="107238" y="5177"/>
                  </a:cubicBezTo>
                  <a:cubicBezTo>
                    <a:pt x="111064" y="9350"/>
                    <a:pt x="113456" y="14701"/>
                    <a:pt x="113874" y="20363"/>
                  </a:cubicBezTo>
                  <a:cubicBezTo>
                    <a:pt x="115129" y="29720"/>
                    <a:pt x="115727" y="39142"/>
                    <a:pt x="115787" y="48582"/>
                  </a:cubicBezTo>
                  <a:cubicBezTo>
                    <a:pt x="115787" y="80467"/>
                    <a:pt x="110287" y="105601"/>
                    <a:pt x="99346" y="123973"/>
                  </a:cubicBezTo>
                  <a:cubicBezTo>
                    <a:pt x="91214" y="139643"/>
                    <a:pt x="74773" y="149209"/>
                    <a:pt x="57136" y="148545"/>
                  </a:cubicBezTo>
                  <a:close/>
                </a:path>
              </a:pathLst>
            </a:custGeom>
            <a:solidFill>
              <a:srgbClr val="FFFFFF"/>
            </a:solidFill>
            <a:ln w="5972" cap="flat">
              <a:noFill/>
              <a:prstDash val="solid"/>
              <a:miter/>
            </a:ln>
          </p:spPr>
          <p:txBody>
            <a:bodyPr rtlCol="0" anchor="ctr"/>
            <a:lstStyle/>
            <a:p>
              <a:endParaRPr lang="fr-FR"/>
            </a:p>
          </p:txBody>
        </p:sp>
        <p:sp>
          <p:nvSpPr>
            <p:cNvPr id="79" name="Graphique 2">
              <a:extLst>
                <a:ext uri="{FF2B5EF4-FFF2-40B4-BE49-F238E27FC236}">
                  <a16:creationId xmlns:a16="http://schemas.microsoft.com/office/drawing/2014/main" id="{4EBEC409-D49C-4C9E-A1B8-ED92FBAB9177}"/>
                </a:ext>
              </a:extLst>
            </p:cNvPr>
            <p:cNvSpPr/>
            <p:nvPr/>
          </p:nvSpPr>
          <p:spPr>
            <a:xfrm>
              <a:off x="6454471" y="2724601"/>
              <a:ext cx="39518" cy="173868"/>
            </a:xfrm>
            <a:custGeom>
              <a:avLst/>
              <a:gdLst>
                <a:gd name="connsiteX0" fmla="*/ 19560 w 39518"/>
                <a:gd name="connsiteY0" fmla="*/ 173549 h 173868"/>
                <a:gd name="connsiteX1" fmla="*/ 3477 w 39518"/>
                <a:gd name="connsiteY1" fmla="*/ 162069 h 173868"/>
                <a:gd name="connsiteX2" fmla="*/ -469 w 39518"/>
                <a:gd name="connsiteY2" fmla="*/ 112566 h 173868"/>
                <a:gd name="connsiteX3" fmla="*/ 6287 w 39518"/>
                <a:gd name="connsiteY3" fmla="*/ 52481 h 173868"/>
                <a:gd name="connsiteX4" fmla="*/ 18245 w 39518"/>
                <a:gd name="connsiteY4" fmla="*/ 44589 h 173868"/>
                <a:gd name="connsiteX5" fmla="*/ 29783 w 39518"/>
                <a:gd name="connsiteY5" fmla="*/ 52002 h 173868"/>
                <a:gd name="connsiteX6" fmla="*/ 36838 w 39518"/>
                <a:gd name="connsiteY6" fmla="*/ 83211 h 173868"/>
                <a:gd name="connsiteX7" fmla="*/ 39050 w 39518"/>
                <a:gd name="connsiteY7" fmla="*/ 126257 h 173868"/>
                <a:gd name="connsiteX8" fmla="*/ 39050 w 39518"/>
                <a:gd name="connsiteY8" fmla="*/ 139949 h 173868"/>
                <a:gd name="connsiteX9" fmla="*/ 34924 w 39518"/>
                <a:gd name="connsiteY9" fmla="*/ 162907 h 173868"/>
                <a:gd name="connsiteX10" fmla="*/ 19560 w 39518"/>
                <a:gd name="connsiteY10" fmla="*/ 173549 h 173868"/>
                <a:gd name="connsiteX11" fmla="*/ 18603 w 39518"/>
                <a:gd name="connsiteY11" fmla="*/ 36039 h 173868"/>
                <a:gd name="connsiteX12" fmla="*/ 2521 w 39518"/>
                <a:gd name="connsiteY12" fmla="*/ 17087 h 173868"/>
                <a:gd name="connsiteX13" fmla="*/ 6466 w 39518"/>
                <a:gd name="connsiteY13" fmla="*/ 4472 h 173868"/>
                <a:gd name="connsiteX14" fmla="*/ 17168 w 39518"/>
                <a:gd name="connsiteY14" fmla="*/ -251 h 173868"/>
                <a:gd name="connsiteX15" fmla="*/ 21532 w 39518"/>
                <a:gd name="connsiteY15" fmla="*/ -251 h 173868"/>
                <a:gd name="connsiteX16" fmla="*/ 30680 w 39518"/>
                <a:gd name="connsiteY16" fmla="*/ 4950 h 173868"/>
                <a:gd name="connsiteX17" fmla="*/ 35941 w 39518"/>
                <a:gd name="connsiteY17" fmla="*/ 17805 h 173868"/>
                <a:gd name="connsiteX18" fmla="*/ 29962 w 39518"/>
                <a:gd name="connsiteY18" fmla="*/ 31197 h 173868"/>
                <a:gd name="connsiteX19" fmla="*/ 18603 w 39518"/>
                <a:gd name="connsiteY19" fmla="*/ 36279 h 173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9518" h="173868">
                  <a:moveTo>
                    <a:pt x="19560" y="173549"/>
                  </a:moveTo>
                  <a:cubicBezTo>
                    <a:pt x="12086" y="174182"/>
                    <a:pt x="5271" y="169322"/>
                    <a:pt x="3477" y="162069"/>
                  </a:cubicBezTo>
                  <a:cubicBezTo>
                    <a:pt x="846" y="153658"/>
                    <a:pt x="-469" y="137156"/>
                    <a:pt x="-469" y="112566"/>
                  </a:cubicBezTo>
                  <a:cubicBezTo>
                    <a:pt x="-469" y="80401"/>
                    <a:pt x="1803" y="60373"/>
                    <a:pt x="6287" y="52481"/>
                  </a:cubicBezTo>
                  <a:cubicBezTo>
                    <a:pt x="8439" y="47805"/>
                    <a:pt x="13102" y="44756"/>
                    <a:pt x="18245" y="44589"/>
                  </a:cubicBezTo>
                  <a:cubicBezTo>
                    <a:pt x="23207" y="44673"/>
                    <a:pt x="27631" y="47542"/>
                    <a:pt x="29783" y="52002"/>
                  </a:cubicBezTo>
                  <a:cubicBezTo>
                    <a:pt x="33968" y="61903"/>
                    <a:pt x="36359" y="72467"/>
                    <a:pt x="36838" y="83211"/>
                  </a:cubicBezTo>
                  <a:cubicBezTo>
                    <a:pt x="38333" y="97512"/>
                    <a:pt x="39050" y="111879"/>
                    <a:pt x="39050" y="126257"/>
                  </a:cubicBezTo>
                  <a:cubicBezTo>
                    <a:pt x="39050" y="127214"/>
                    <a:pt x="39050" y="131758"/>
                    <a:pt x="39050" y="139949"/>
                  </a:cubicBezTo>
                  <a:cubicBezTo>
                    <a:pt x="38990" y="147781"/>
                    <a:pt x="37615" y="155547"/>
                    <a:pt x="34924" y="162907"/>
                  </a:cubicBezTo>
                  <a:cubicBezTo>
                    <a:pt x="32892" y="169585"/>
                    <a:pt x="26554" y="173991"/>
                    <a:pt x="19560" y="173549"/>
                  </a:cubicBezTo>
                  <a:close/>
                  <a:moveTo>
                    <a:pt x="18603" y="36039"/>
                  </a:moveTo>
                  <a:cubicBezTo>
                    <a:pt x="7901" y="36039"/>
                    <a:pt x="2521" y="29702"/>
                    <a:pt x="2521" y="17087"/>
                  </a:cubicBezTo>
                  <a:cubicBezTo>
                    <a:pt x="2281" y="12543"/>
                    <a:pt x="3716" y="8071"/>
                    <a:pt x="6466" y="4472"/>
                  </a:cubicBezTo>
                  <a:cubicBezTo>
                    <a:pt x="9097" y="1309"/>
                    <a:pt x="13043" y="-436"/>
                    <a:pt x="17168" y="-251"/>
                  </a:cubicBezTo>
                  <a:lnTo>
                    <a:pt x="21532" y="-251"/>
                  </a:lnTo>
                  <a:cubicBezTo>
                    <a:pt x="25060" y="436"/>
                    <a:pt x="28288" y="2266"/>
                    <a:pt x="30680" y="4950"/>
                  </a:cubicBezTo>
                  <a:cubicBezTo>
                    <a:pt x="34207" y="8269"/>
                    <a:pt x="36121" y="12962"/>
                    <a:pt x="35941" y="17805"/>
                  </a:cubicBezTo>
                  <a:cubicBezTo>
                    <a:pt x="35941" y="22916"/>
                    <a:pt x="33789" y="27789"/>
                    <a:pt x="29962" y="31197"/>
                  </a:cubicBezTo>
                  <a:cubicBezTo>
                    <a:pt x="26973" y="34318"/>
                    <a:pt x="22907" y="36147"/>
                    <a:pt x="18603" y="36279"/>
                  </a:cubicBezTo>
                  <a:close/>
                </a:path>
              </a:pathLst>
            </a:custGeom>
            <a:solidFill>
              <a:srgbClr val="FFFFFF"/>
            </a:solidFill>
            <a:ln w="5972" cap="flat">
              <a:noFill/>
              <a:prstDash val="solid"/>
              <a:miter/>
            </a:ln>
          </p:spPr>
          <p:txBody>
            <a:bodyPr rtlCol="0" anchor="ctr"/>
            <a:lstStyle/>
            <a:p>
              <a:endParaRPr lang="fr-FR"/>
            </a:p>
          </p:txBody>
        </p:sp>
        <p:sp>
          <p:nvSpPr>
            <p:cNvPr id="80" name="Graphique 2">
              <a:extLst>
                <a:ext uri="{FF2B5EF4-FFF2-40B4-BE49-F238E27FC236}">
                  <a16:creationId xmlns:a16="http://schemas.microsoft.com/office/drawing/2014/main" id="{4EBEC409-D49C-4C9E-A1B8-ED92FBAB9177}"/>
                </a:ext>
              </a:extLst>
            </p:cNvPr>
            <p:cNvSpPr/>
            <p:nvPr/>
          </p:nvSpPr>
          <p:spPr>
            <a:xfrm>
              <a:off x="6500976" y="2680635"/>
              <a:ext cx="137039" cy="216397"/>
            </a:xfrm>
            <a:custGeom>
              <a:avLst/>
              <a:gdLst>
                <a:gd name="connsiteX0" fmla="*/ 58489 w 137039"/>
                <a:gd name="connsiteY0" fmla="*/ 216080 h 216397"/>
                <a:gd name="connsiteX1" fmla="*/ 37983 w 137039"/>
                <a:gd name="connsiteY1" fmla="*/ 198921 h 216397"/>
                <a:gd name="connsiteX2" fmla="*/ 34694 w 137039"/>
                <a:gd name="connsiteY2" fmla="*/ 161375 h 216397"/>
                <a:gd name="connsiteX3" fmla="*/ 38760 w 137039"/>
                <a:gd name="connsiteY3" fmla="*/ 83234 h 216397"/>
                <a:gd name="connsiteX4" fmla="*/ 38760 w 137039"/>
                <a:gd name="connsiteY4" fmla="*/ 80245 h 216397"/>
                <a:gd name="connsiteX5" fmla="*/ 35771 w 137039"/>
                <a:gd name="connsiteY5" fmla="*/ 74266 h 216397"/>
                <a:gd name="connsiteX6" fmla="*/ 12634 w 137039"/>
                <a:gd name="connsiteY6" fmla="*/ 70439 h 216397"/>
                <a:gd name="connsiteX7" fmla="*/ -460 w 137039"/>
                <a:gd name="connsiteY7" fmla="*/ 61173 h 216397"/>
                <a:gd name="connsiteX8" fmla="*/ 5818 w 137039"/>
                <a:gd name="connsiteY8" fmla="*/ 52324 h 216397"/>
                <a:gd name="connsiteX9" fmla="*/ 18313 w 137039"/>
                <a:gd name="connsiteY9" fmla="*/ 48857 h 216397"/>
                <a:gd name="connsiteX10" fmla="*/ 40673 w 137039"/>
                <a:gd name="connsiteY10" fmla="*/ 42400 h 216397"/>
                <a:gd name="connsiteX11" fmla="*/ 41152 w 137039"/>
                <a:gd name="connsiteY11" fmla="*/ 39111 h 216397"/>
                <a:gd name="connsiteX12" fmla="*/ 41510 w 137039"/>
                <a:gd name="connsiteY12" fmla="*/ 27154 h 216397"/>
                <a:gd name="connsiteX13" fmla="*/ 45097 w 137039"/>
                <a:gd name="connsiteY13" fmla="*/ 12506 h 216397"/>
                <a:gd name="connsiteX14" fmla="*/ 60403 w 137039"/>
                <a:gd name="connsiteY14" fmla="*/ -228 h 216397"/>
                <a:gd name="connsiteX15" fmla="*/ 75050 w 137039"/>
                <a:gd name="connsiteY15" fmla="*/ 8022 h 216397"/>
                <a:gd name="connsiteX16" fmla="*/ 79475 w 137039"/>
                <a:gd name="connsiteY16" fmla="*/ 24165 h 216397"/>
                <a:gd name="connsiteX17" fmla="*/ 79475 w 137039"/>
                <a:gd name="connsiteY17" fmla="*/ 34149 h 216397"/>
                <a:gd name="connsiteX18" fmla="*/ 81149 w 137039"/>
                <a:gd name="connsiteY18" fmla="*/ 40128 h 216397"/>
                <a:gd name="connsiteX19" fmla="*/ 95378 w 137039"/>
                <a:gd name="connsiteY19" fmla="*/ 42220 h 216397"/>
                <a:gd name="connsiteX20" fmla="*/ 103928 w 137039"/>
                <a:gd name="connsiteY20" fmla="*/ 42220 h 216397"/>
                <a:gd name="connsiteX21" fmla="*/ 117858 w 137039"/>
                <a:gd name="connsiteY21" fmla="*/ 42878 h 216397"/>
                <a:gd name="connsiteX22" fmla="*/ 129815 w 137039"/>
                <a:gd name="connsiteY22" fmla="*/ 48259 h 216397"/>
                <a:gd name="connsiteX23" fmla="*/ 136571 w 137039"/>
                <a:gd name="connsiteY23" fmla="*/ 60993 h 216397"/>
                <a:gd name="connsiteX24" fmla="*/ 136571 w 137039"/>
                <a:gd name="connsiteY24" fmla="*/ 65477 h 216397"/>
                <a:gd name="connsiteX25" fmla="*/ 128320 w 137039"/>
                <a:gd name="connsiteY25" fmla="*/ 74266 h 216397"/>
                <a:gd name="connsiteX26" fmla="*/ 115825 w 137039"/>
                <a:gd name="connsiteY26" fmla="*/ 77733 h 216397"/>
                <a:gd name="connsiteX27" fmla="*/ 102134 w 137039"/>
                <a:gd name="connsiteY27" fmla="*/ 76597 h 216397"/>
                <a:gd name="connsiteX28" fmla="*/ 93764 w 137039"/>
                <a:gd name="connsiteY28" fmla="*/ 75641 h 216397"/>
                <a:gd name="connsiteX29" fmla="*/ 89041 w 137039"/>
                <a:gd name="connsiteY29" fmla="*/ 76000 h 216397"/>
                <a:gd name="connsiteX30" fmla="*/ 82285 w 137039"/>
                <a:gd name="connsiteY30" fmla="*/ 109540 h 216397"/>
                <a:gd name="connsiteX31" fmla="*/ 81926 w 137039"/>
                <a:gd name="connsiteY31" fmla="*/ 141227 h 216397"/>
                <a:gd name="connsiteX32" fmla="*/ 81328 w 137039"/>
                <a:gd name="connsiteY32" fmla="*/ 177099 h 216397"/>
                <a:gd name="connsiteX33" fmla="*/ 77203 w 137039"/>
                <a:gd name="connsiteY33" fmla="*/ 201432 h 216397"/>
                <a:gd name="connsiteX34" fmla="*/ 58489 w 137039"/>
                <a:gd name="connsiteY34" fmla="*/ 216080 h 2163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37039" h="216397">
                  <a:moveTo>
                    <a:pt x="58489" y="216080"/>
                  </a:moveTo>
                  <a:cubicBezTo>
                    <a:pt x="48146" y="216845"/>
                    <a:pt x="39059" y="209246"/>
                    <a:pt x="37983" y="198921"/>
                  </a:cubicBezTo>
                  <a:cubicBezTo>
                    <a:pt x="35651" y="186545"/>
                    <a:pt x="34516" y="173966"/>
                    <a:pt x="34694" y="161375"/>
                  </a:cubicBezTo>
                  <a:cubicBezTo>
                    <a:pt x="34694" y="143439"/>
                    <a:pt x="36069" y="117390"/>
                    <a:pt x="38760" y="83234"/>
                  </a:cubicBezTo>
                  <a:lnTo>
                    <a:pt x="38760" y="80245"/>
                  </a:lnTo>
                  <a:cubicBezTo>
                    <a:pt x="39059" y="77829"/>
                    <a:pt x="37863" y="75462"/>
                    <a:pt x="35771" y="74266"/>
                  </a:cubicBezTo>
                  <a:cubicBezTo>
                    <a:pt x="28238" y="72161"/>
                    <a:pt x="20465" y="70882"/>
                    <a:pt x="12634" y="70439"/>
                  </a:cubicBezTo>
                  <a:cubicBezTo>
                    <a:pt x="3905" y="69483"/>
                    <a:pt x="-460" y="66434"/>
                    <a:pt x="-460" y="61173"/>
                  </a:cubicBezTo>
                  <a:cubicBezTo>
                    <a:pt x="-639" y="57143"/>
                    <a:pt x="1991" y="53514"/>
                    <a:pt x="5818" y="52324"/>
                  </a:cubicBezTo>
                  <a:cubicBezTo>
                    <a:pt x="9824" y="50716"/>
                    <a:pt x="14009" y="49550"/>
                    <a:pt x="18313" y="48857"/>
                  </a:cubicBezTo>
                  <a:cubicBezTo>
                    <a:pt x="32244" y="46644"/>
                    <a:pt x="39717" y="44492"/>
                    <a:pt x="40673" y="42400"/>
                  </a:cubicBezTo>
                  <a:cubicBezTo>
                    <a:pt x="41032" y="41347"/>
                    <a:pt x="41212" y="40229"/>
                    <a:pt x="41152" y="39111"/>
                  </a:cubicBezTo>
                  <a:cubicBezTo>
                    <a:pt x="41152" y="34807"/>
                    <a:pt x="41152" y="30921"/>
                    <a:pt x="41510" y="27154"/>
                  </a:cubicBezTo>
                  <a:cubicBezTo>
                    <a:pt x="42168" y="22156"/>
                    <a:pt x="43364" y="17247"/>
                    <a:pt x="45097" y="12506"/>
                  </a:cubicBezTo>
                  <a:cubicBezTo>
                    <a:pt x="46473" y="5123"/>
                    <a:pt x="52870" y="-234"/>
                    <a:pt x="60403" y="-228"/>
                  </a:cubicBezTo>
                  <a:cubicBezTo>
                    <a:pt x="66501" y="-647"/>
                    <a:pt x="72241" y="2594"/>
                    <a:pt x="75050" y="8022"/>
                  </a:cubicBezTo>
                  <a:cubicBezTo>
                    <a:pt x="77801" y="12955"/>
                    <a:pt x="79356" y="18503"/>
                    <a:pt x="79475" y="24165"/>
                  </a:cubicBezTo>
                  <a:lnTo>
                    <a:pt x="79475" y="34149"/>
                  </a:lnTo>
                  <a:cubicBezTo>
                    <a:pt x="79296" y="36277"/>
                    <a:pt x="79893" y="38400"/>
                    <a:pt x="81149" y="40128"/>
                  </a:cubicBezTo>
                  <a:cubicBezTo>
                    <a:pt x="82225" y="41503"/>
                    <a:pt x="87127" y="42220"/>
                    <a:pt x="95378" y="42220"/>
                  </a:cubicBezTo>
                  <a:lnTo>
                    <a:pt x="103928" y="42220"/>
                  </a:lnTo>
                  <a:cubicBezTo>
                    <a:pt x="108591" y="42208"/>
                    <a:pt x="113254" y="42423"/>
                    <a:pt x="117858" y="42878"/>
                  </a:cubicBezTo>
                  <a:cubicBezTo>
                    <a:pt x="122282" y="43458"/>
                    <a:pt x="126467" y="45329"/>
                    <a:pt x="129815" y="48259"/>
                  </a:cubicBezTo>
                  <a:cubicBezTo>
                    <a:pt x="133881" y="51242"/>
                    <a:pt x="136391" y="55935"/>
                    <a:pt x="136571" y="60993"/>
                  </a:cubicBezTo>
                  <a:cubicBezTo>
                    <a:pt x="136571" y="61292"/>
                    <a:pt x="136571" y="62787"/>
                    <a:pt x="136571" y="65477"/>
                  </a:cubicBezTo>
                  <a:cubicBezTo>
                    <a:pt x="136571" y="68168"/>
                    <a:pt x="133642" y="71097"/>
                    <a:pt x="128320" y="74266"/>
                  </a:cubicBezTo>
                  <a:cubicBezTo>
                    <a:pt x="124554" y="76496"/>
                    <a:pt x="120249" y="77692"/>
                    <a:pt x="115825" y="77733"/>
                  </a:cubicBezTo>
                  <a:cubicBezTo>
                    <a:pt x="111222" y="77751"/>
                    <a:pt x="106678" y="77369"/>
                    <a:pt x="102134" y="76597"/>
                  </a:cubicBezTo>
                  <a:cubicBezTo>
                    <a:pt x="99384" y="76023"/>
                    <a:pt x="96574" y="75701"/>
                    <a:pt x="93764" y="75641"/>
                  </a:cubicBezTo>
                  <a:cubicBezTo>
                    <a:pt x="92209" y="75671"/>
                    <a:pt x="90595" y="75790"/>
                    <a:pt x="89041" y="76000"/>
                  </a:cubicBezTo>
                  <a:cubicBezTo>
                    <a:pt x="85035" y="76400"/>
                    <a:pt x="82823" y="87580"/>
                    <a:pt x="82285" y="109540"/>
                  </a:cubicBezTo>
                  <a:cubicBezTo>
                    <a:pt x="82285" y="117252"/>
                    <a:pt x="81926" y="127775"/>
                    <a:pt x="81926" y="141227"/>
                  </a:cubicBezTo>
                  <a:cubicBezTo>
                    <a:pt x="81926" y="154679"/>
                    <a:pt x="81926" y="167413"/>
                    <a:pt x="81328" y="177099"/>
                  </a:cubicBezTo>
                  <a:cubicBezTo>
                    <a:pt x="81209" y="185373"/>
                    <a:pt x="79774" y="193576"/>
                    <a:pt x="77203" y="201432"/>
                  </a:cubicBezTo>
                  <a:cubicBezTo>
                    <a:pt x="75409" y="210238"/>
                    <a:pt x="67457" y="216438"/>
                    <a:pt x="58489" y="216080"/>
                  </a:cubicBezTo>
                  <a:close/>
                </a:path>
              </a:pathLst>
            </a:custGeom>
            <a:solidFill>
              <a:srgbClr val="FFFFFF"/>
            </a:solidFill>
            <a:ln w="5972" cap="flat">
              <a:noFill/>
              <a:prstDash val="solid"/>
              <a:miter/>
            </a:ln>
          </p:spPr>
          <p:txBody>
            <a:bodyPr rtlCol="0" anchor="ctr"/>
            <a:lstStyle/>
            <a:p>
              <a:endParaRPr lang="fr-FR"/>
            </a:p>
          </p:txBody>
        </p:sp>
        <p:sp>
          <p:nvSpPr>
            <p:cNvPr id="81" name="Graphique 2">
              <a:extLst>
                <a:ext uri="{FF2B5EF4-FFF2-40B4-BE49-F238E27FC236}">
                  <a16:creationId xmlns:a16="http://schemas.microsoft.com/office/drawing/2014/main" id="{4EBEC409-D49C-4C9E-A1B8-ED92FBAB9177}"/>
                </a:ext>
              </a:extLst>
            </p:cNvPr>
            <p:cNvSpPr/>
            <p:nvPr/>
          </p:nvSpPr>
          <p:spPr>
            <a:xfrm>
              <a:off x="6615914" y="2747868"/>
              <a:ext cx="116086" cy="134494"/>
            </a:xfrm>
            <a:custGeom>
              <a:avLst/>
              <a:gdLst>
                <a:gd name="connsiteX0" fmla="*/ 55173 w 116086"/>
                <a:gd name="connsiteY0" fmla="*/ 134198 h 134494"/>
                <a:gd name="connsiteX1" fmla="*/ 53738 w 116086"/>
                <a:gd name="connsiteY1" fmla="*/ 134198 h 134494"/>
                <a:gd name="connsiteX2" fmla="*/ 24323 w 116086"/>
                <a:gd name="connsiteY2" fmla="*/ 126247 h 134494"/>
                <a:gd name="connsiteX3" fmla="*/ 6387 w 116086"/>
                <a:gd name="connsiteY3" fmla="*/ 104724 h 134494"/>
                <a:gd name="connsiteX4" fmla="*/ -428 w 116086"/>
                <a:gd name="connsiteY4" fmla="*/ 71901 h 134494"/>
                <a:gd name="connsiteX5" fmla="*/ 7763 w 116086"/>
                <a:gd name="connsiteY5" fmla="*/ 32382 h 134494"/>
                <a:gd name="connsiteX6" fmla="*/ 29226 w 116086"/>
                <a:gd name="connsiteY6" fmla="*/ 7929 h 134494"/>
                <a:gd name="connsiteX7" fmla="*/ 56369 w 116086"/>
                <a:gd name="connsiteY7" fmla="*/ -262 h 134494"/>
                <a:gd name="connsiteX8" fmla="*/ 80762 w 116086"/>
                <a:gd name="connsiteY8" fmla="*/ 8108 h 134494"/>
                <a:gd name="connsiteX9" fmla="*/ 92300 w 116086"/>
                <a:gd name="connsiteY9" fmla="*/ 35491 h 134494"/>
                <a:gd name="connsiteX10" fmla="*/ 85426 w 116086"/>
                <a:gd name="connsiteY10" fmla="*/ 55758 h 134494"/>
                <a:gd name="connsiteX11" fmla="*/ 66413 w 116086"/>
                <a:gd name="connsiteY11" fmla="*/ 69390 h 134494"/>
                <a:gd name="connsiteX12" fmla="*/ 40586 w 116086"/>
                <a:gd name="connsiteY12" fmla="*/ 76205 h 134494"/>
                <a:gd name="connsiteX13" fmla="*/ 32036 w 116086"/>
                <a:gd name="connsiteY13" fmla="*/ 85436 h 134494"/>
                <a:gd name="connsiteX14" fmla="*/ 32096 w 116086"/>
                <a:gd name="connsiteY14" fmla="*/ 86369 h 134494"/>
                <a:gd name="connsiteX15" fmla="*/ 36819 w 116086"/>
                <a:gd name="connsiteY15" fmla="*/ 97430 h 134494"/>
                <a:gd name="connsiteX16" fmla="*/ 56967 w 116086"/>
                <a:gd name="connsiteY16" fmla="*/ 103886 h 134494"/>
                <a:gd name="connsiteX17" fmla="*/ 91344 w 116086"/>
                <a:gd name="connsiteY17" fmla="*/ 93962 h 134494"/>
                <a:gd name="connsiteX18" fmla="*/ 106829 w 116086"/>
                <a:gd name="connsiteY18" fmla="*/ 88581 h 134494"/>
                <a:gd name="connsiteX19" fmla="*/ 113345 w 116086"/>
                <a:gd name="connsiteY19" fmla="*/ 91272 h 134494"/>
                <a:gd name="connsiteX20" fmla="*/ 115617 w 116086"/>
                <a:gd name="connsiteY20" fmla="*/ 97549 h 134494"/>
                <a:gd name="connsiteX21" fmla="*/ 110596 w 116086"/>
                <a:gd name="connsiteY21" fmla="*/ 109088 h 134494"/>
                <a:gd name="connsiteX22" fmla="*/ 55173 w 116086"/>
                <a:gd name="connsiteY22" fmla="*/ 134198 h 134494"/>
                <a:gd name="connsiteX23" fmla="*/ 44053 w 116086"/>
                <a:gd name="connsiteY23" fmla="*/ 49062 h 134494"/>
                <a:gd name="connsiteX24" fmla="*/ 60434 w 116086"/>
                <a:gd name="connsiteY24" fmla="*/ 37583 h 134494"/>
                <a:gd name="connsiteX25" fmla="*/ 64560 w 116086"/>
                <a:gd name="connsiteY25" fmla="*/ 24789 h 134494"/>
                <a:gd name="connsiteX26" fmla="*/ 61391 w 116086"/>
                <a:gd name="connsiteY26" fmla="*/ 20717 h 134494"/>
                <a:gd name="connsiteX27" fmla="*/ 60434 w 116086"/>
                <a:gd name="connsiteY27" fmla="*/ 20723 h 134494"/>
                <a:gd name="connsiteX28" fmla="*/ 57923 w 116086"/>
                <a:gd name="connsiteY28" fmla="*/ 20723 h 134494"/>
                <a:gd name="connsiteX29" fmla="*/ 49374 w 116086"/>
                <a:gd name="connsiteY29" fmla="*/ 24251 h 134494"/>
                <a:gd name="connsiteX30" fmla="*/ 38971 w 116086"/>
                <a:gd name="connsiteY30" fmla="*/ 32621 h 134494"/>
                <a:gd name="connsiteX31" fmla="*/ 35503 w 116086"/>
                <a:gd name="connsiteY31" fmla="*/ 40513 h 134494"/>
                <a:gd name="connsiteX32" fmla="*/ 41841 w 116086"/>
                <a:gd name="connsiteY32" fmla="*/ 49062 h 134494"/>
                <a:gd name="connsiteX33" fmla="*/ 44053 w 116086"/>
                <a:gd name="connsiteY33" fmla="*/ 49062 h 134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16086" h="134494">
                  <a:moveTo>
                    <a:pt x="55173" y="134198"/>
                  </a:moveTo>
                  <a:lnTo>
                    <a:pt x="53738" y="134198"/>
                  </a:lnTo>
                  <a:cubicBezTo>
                    <a:pt x="43336" y="134563"/>
                    <a:pt x="33112" y="131789"/>
                    <a:pt x="24323" y="126247"/>
                  </a:cubicBezTo>
                  <a:cubicBezTo>
                    <a:pt x="16432" y="120878"/>
                    <a:pt x="10273" y="113428"/>
                    <a:pt x="6387" y="104724"/>
                  </a:cubicBezTo>
                  <a:cubicBezTo>
                    <a:pt x="1784" y="94410"/>
                    <a:pt x="-548" y="83206"/>
                    <a:pt x="-428" y="71901"/>
                  </a:cubicBezTo>
                  <a:cubicBezTo>
                    <a:pt x="-847" y="58269"/>
                    <a:pt x="1963" y="44734"/>
                    <a:pt x="7763" y="32382"/>
                  </a:cubicBezTo>
                  <a:cubicBezTo>
                    <a:pt x="12486" y="22385"/>
                    <a:pt x="19899" y="13914"/>
                    <a:pt x="29226" y="7929"/>
                  </a:cubicBezTo>
                  <a:cubicBezTo>
                    <a:pt x="37297" y="2698"/>
                    <a:pt x="46743" y="-136"/>
                    <a:pt x="56369" y="-262"/>
                  </a:cubicBezTo>
                  <a:cubicBezTo>
                    <a:pt x="65218" y="-369"/>
                    <a:pt x="73827" y="2590"/>
                    <a:pt x="80762" y="8108"/>
                  </a:cubicBezTo>
                  <a:cubicBezTo>
                    <a:pt x="88654" y="14930"/>
                    <a:pt x="92959" y="25064"/>
                    <a:pt x="92300" y="35491"/>
                  </a:cubicBezTo>
                  <a:cubicBezTo>
                    <a:pt x="92420" y="42838"/>
                    <a:pt x="89969" y="50001"/>
                    <a:pt x="85426" y="55758"/>
                  </a:cubicBezTo>
                  <a:cubicBezTo>
                    <a:pt x="80343" y="61869"/>
                    <a:pt x="73827" y="66568"/>
                    <a:pt x="66413" y="69390"/>
                  </a:cubicBezTo>
                  <a:cubicBezTo>
                    <a:pt x="58163" y="72786"/>
                    <a:pt x="49434" y="75081"/>
                    <a:pt x="40586" y="76205"/>
                  </a:cubicBezTo>
                  <a:cubicBezTo>
                    <a:pt x="35683" y="76385"/>
                    <a:pt x="31856" y="80522"/>
                    <a:pt x="32036" y="85436"/>
                  </a:cubicBezTo>
                  <a:cubicBezTo>
                    <a:pt x="32036" y="85747"/>
                    <a:pt x="32036" y="86058"/>
                    <a:pt x="32096" y="86369"/>
                  </a:cubicBezTo>
                  <a:cubicBezTo>
                    <a:pt x="32335" y="90488"/>
                    <a:pt x="34009" y="94398"/>
                    <a:pt x="36819" y="97430"/>
                  </a:cubicBezTo>
                  <a:cubicBezTo>
                    <a:pt x="40286" y="101734"/>
                    <a:pt x="46982" y="103886"/>
                    <a:pt x="56967" y="103886"/>
                  </a:cubicBezTo>
                  <a:cubicBezTo>
                    <a:pt x="69103" y="103683"/>
                    <a:pt x="80942" y="100257"/>
                    <a:pt x="91344" y="93962"/>
                  </a:cubicBezTo>
                  <a:cubicBezTo>
                    <a:pt x="95948" y="90859"/>
                    <a:pt x="101268" y="89006"/>
                    <a:pt x="106829" y="88581"/>
                  </a:cubicBezTo>
                  <a:cubicBezTo>
                    <a:pt x="109280" y="88438"/>
                    <a:pt x="111672" y="89430"/>
                    <a:pt x="113345" y="91272"/>
                  </a:cubicBezTo>
                  <a:cubicBezTo>
                    <a:pt x="114840" y="93023"/>
                    <a:pt x="115617" y="95253"/>
                    <a:pt x="115617" y="97549"/>
                  </a:cubicBezTo>
                  <a:cubicBezTo>
                    <a:pt x="115558" y="101920"/>
                    <a:pt x="113764" y="106087"/>
                    <a:pt x="110596" y="109088"/>
                  </a:cubicBezTo>
                  <a:cubicBezTo>
                    <a:pt x="96247" y="124609"/>
                    <a:pt x="76278" y="133666"/>
                    <a:pt x="55173" y="134198"/>
                  </a:cubicBezTo>
                  <a:close/>
                  <a:moveTo>
                    <a:pt x="44053" y="49062"/>
                  </a:moveTo>
                  <a:cubicBezTo>
                    <a:pt x="51347" y="48919"/>
                    <a:pt x="57804" y="44381"/>
                    <a:pt x="60434" y="37583"/>
                  </a:cubicBezTo>
                  <a:cubicBezTo>
                    <a:pt x="62706" y="33661"/>
                    <a:pt x="64141" y="29303"/>
                    <a:pt x="64560" y="24789"/>
                  </a:cubicBezTo>
                  <a:cubicBezTo>
                    <a:pt x="64799" y="22792"/>
                    <a:pt x="63364" y="20969"/>
                    <a:pt x="61391" y="20717"/>
                  </a:cubicBezTo>
                  <a:cubicBezTo>
                    <a:pt x="61092" y="20676"/>
                    <a:pt x="60734" y="20682"/>
                    <a:pt x="60434" y="20723"/>
                  </a:cubicBezTo>
                  <a:lnTo>
                    <a:pt x="57923" y="20723"/>
                  </a:lnTo>
                  <a:cubicBezTo>
                    <a:pt x="54875" y="21351"/>
                    <a:pt x="52004" y="22547"/>
                    <a:pt x="49374" y="24251"/>
                  </a:cubicBezTo>
                  <a:cubicBezTo>
                    <a:pt x="45488" y="26457"/>
                    <a:pt x="41961" y="29285"/>
                    <a:pt x="38971" y="32621"/>
                  </a:cubicBezTo>
                  <a:cubicBezTo>
                    <a:pt x="36879" y="34731"/>
                    <a:pt x="35623" y="37541"/>
                    <a:pt x="35503" y="40513"/>
                  </a:cubicBezTo>
                  <a:cubicBezTo>
                    <a:pt x="34905" y="44626"/>
                    <a:pt x="37715" y="48458"/>
                    <a:pt x="41841" y="49062"/>
                  </a:cubicBezTo>
                  <a:cubicBezTo>
                    <a:pt x="42558" y="49170"/>
                    <a:pt x="43336" y="49170"/>
                    <a:pt x="44053" y="49062"/>
                  </a:cubicBezTo>
                  <a:close/>
                </a:path>
              </a:pathLst>
            </a:custGeom>
            <a:solidFill>
              <a:srgbClr val="FFFFFF"/>
            </a:solidFill>
            <a:ln w="5972" cap="flat">
              <a:noFill/>
              <a:prstDash val="solid"/>
              <a:miter/>
            </a:ln>
          </p:spPr>
          <p:txBody>
            <a:bodyPr rtlCol="0" anchor="ctr"/>
            <a:lstStyle/>
            <a:p>
              <a:endParaRPr lang="fr-FR"/>
            </a:p>
          </p:txBody>
        </p:sp>
        <p:sp>
          <p:nvSpPr>
            <p:cNvPr id="82" name="Graphique 2">
              <a:extLst>
                <a:ext uri="{FF2B5EF4-FFF2-40B4-BE49-F238E27FC236}">
                  <a16:creationId xmlns:a16="http://schemas.microsoft.com/office/drawing/2014/main" id="{4EBEC409-D49C-4C9E-A1B8-ED92FBAB9177}"/>
                </a:ext>
              </a:extLst>
            </p:cNvPr>
            <p:cNvSpPr/>
            <p:nvPr/>
          </p:nvSpPr>
          <p:spPr>
            <a:xfrm>
              <a:off x="6820963" y="2671404"/>
              <a:ext cx="53628" cy="226233"/>
            </a:xfrm>
            <a:custGeom>
              <a:avLst/>
              <a:gdLst>
                <a:gd name="connsiteX0" fmla="*/ 27750 w 53628"/>
                <a:gd name="connsiteY0" fmla="*/ 164627 h 226233"/>
                <a:gd name="connsiteX1" fmla="*/ -110 w 53628"/>
                <a:gd name="connsiteY1" fmla="*/ 135810 h 226233"/>
                <a:gd name="connsiteX2" fmla="*/ -469 w 53628"/>
                <a:gd name="connsiteY2" fmla="*/ 108846 h 226233"/>
                <a:gd name="connsiteX3" fmla="*/ -469 w 53628"/>
                <a:gd name="connsiteY3" fmla="*/ 86605 h 226233"/>
                <a:gd name="connsiteX4" fmla="*/ 2580 w 53628"/>
                <a:gd name="connsiteY4" fmla="*/ 44217 h 226233"/>
                <a:gd name="connsiteX5" fmla="*/ 14120 w 53628"/>
                <a:gd name="connsiteY5" fmla="*/ 7149 h 226233"/>
                <a:gd name="connsiteX6" fmla="*/ 27810 w 53628"/>
                <a:gd name="connsiteY6" fmla="*/ -264 h 226233"/>
                <a:gd name="connsiteX7" fmla="*/ 41681 w 53628"/>
                <a:gd name="connsiteY7" fmla="*/ 7029 h 226233"/>
                <a:gd name="connsiteX8" fmla="*/ 53160 w 53628"/>
                <a:gd name="connsiteY8" fmla="*/ 91627 h 226233"/>
                <a:gd name="connsiteX9" fmla="*/ 52562 w 53628"/>
                <a:gd name="connsiteY9" fmla="*/ 134554 h 226233"/>
                <a:gd name="connsiteX10" fmla="*/ 44969 w 53628"/>
                <a:gd name="connsiteY10" fmla="*/ 156915 h 226233"/>
                <a:gd name="connsiteX11" fmla="*/ 27750 w 53628"/>
                <a:gd name="connsiteY11" fmla="*/ 164627 h 226233"/>
                <a:gd name="connsiteX12" fmla="*/ 28707 w 53628"/>
                <a:gd name="connsiteY12" fmla="*/ 225968 h 226233"/>
                <a:gd name="connsiteX13" fmla="*/ 27750 w 53628"/>
                <a:gd name="connsiteY13" fmla="*/ 225968 h 226233"/>
                <a:gd name="connsiteX14" fmla="*/ 13880 w 53628"/>
                <a:gd name="connsiteY14" fmla="*/ 220767 h 226233"/>
                <a:gd name="connsiteX15" fmla="*/ 6825 w 53628"/>
                <a:gd name="connsiteY15" fmla="*/ 205461 h 226233"/>
                <a:gd name="connsiteX16" fmla="*/ 12804 w 53628"/>
                <a:gd name="connsiteY16" fmla="*/ 190156 h 226233"/>
                <a:gd name="connsiteX17" fmla="*/ 42099 w 53628"/>
                <a:gd name="connsiteY17" fmla="*/ 189169 h 226233"/>
                <a:gd name="connsiteX18" fmla="*/ 42219 w 53628"/>
                <a:gd name="connsiteY18" fmla="*/ 189259 h 226233"/>
                <a:gd name="connsiteX19" fmla="*/ 49035 w 53628"/>
                <a:gd name="connsiteY19" fmla="*/ 204505 h 226233"/>
                <a:gd name="connsiteX20" fmla="*/ 43474 w 53628"/>
                <a:gd name="connsiteY20" fmla="*/ 219272 h 226233"/>
                <a:gd name="connsiteX21" fmla="*/ 28707 w 53628"/>
                <a:gd name="connsiteY21" fmla="*/ 225968 h 226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3628" h="226233">
                  <a:moveTo>
                    <a:pt x="27750" y="164627"/>
                  </a:moveTo>
                  <a:cubicBezTo>
                    <a:pt x="9576" y="164627"/>
                    <a:pt x="309" y="155019"/>
                    <a:pt x="-110" y="135810"/>
                  </a:cubicBezTo>
                  <a:cubicBezTo>
                    <a:pt x="-110" y="129293"/>
                    <a:pt x="-469" y="120265"/>
                    <a:pt x="-469" y="108846"/>
                  </a:cubicBezTo>
                  <a:cubicBezTo>
                    <a:pt x="-469" y="105079"/>
                    <a:pt x="-469" y="97666"/>
                    <a:pt x="-469" y="86605"/>
                  </a:cubicBezTo>
                  <a:cubicBezTo>
                    <a:pt x="-169" y="72430"/>
                    <a:pt x="846" y="58285"/>
                    <a:pt x="2580" y="44217"/>
                  </a:cubicBezTo>
                  <a:cubicBezTo>
                    <a:pt x="4553" y="26998"/>
                    <a:pt x="8559" y="14323"/>
                    <a:pt x="14120" y="7149"/>
                  </a:cubicBezTo>
                  <a:cubicBezTo>
                    <a:pt x="17169" y="2563"/>
                    <a:pt x="22310" y="-217"/>
                    <a:pt x="27810" y="-264"/>
                  </a:cubicBezTo>
                  <a:cubicBezTo>
                    <a:pt x="33371" y="-258"/>
                    <a:pt x="38512" y="2468"/>
                    <a:pt x="41681" y="7029"/>
                  </a:cubicBezTo>
                  <a:cubicBezTo>
                    <a:pt x="49334" y="17074"/>
                    <a:pt x="53160" y="45275"/>
                    <a:pt x="53160" y="91627"/>
                  </a:cubicBezTo>
                  <a:cubicBezTo>
                    <a:pt x="53160" y="109844"/>
                    <a:pt x="52981" y="124151"/>
                    <a:pt x="52562" y="134554"/>
                  </a:cubicBezTo>
                  <a:cubicBezTo>
                    <a:pt x="52382" y="142614"/>
                    <a:pt x="49752" y="150428"/>
                    <a:pt x="44969" y="156915"/>
                  </a:cubicBezTo>
                  <a:cubicBezTo>
                    <a:pt x="40844" y="162152"/>
                    <a:pt x="34387" y="165034"/>
                    <a:pt x="27750" y="164627"/>
                  </a:cubicBezTo>
                  <a:close/>
                  <a:moveTo>
                    <a:pt x="28707" y="225968"/>
                  </a:moveTo>
                  <a:lnTo>
                    <a:pt x="27750" y="225968"/>
                  </a:lnTo>
                  <a:cubicBezTo>
                    <a:pt x="22669" y="226022"/>
                    <a:pt x="17707" y="224168"/>
                    <a:pt x="13880" y="220767"/>
                  </a:cubicBezTo>
                  <a:cubicBezTo>
                    <a:pt x="9396" y="216958"/>
                    <a:pt x="6825" y="211356"/>
                    <a:pt x="6825" y="205461"/>
                  </a:cubicBezTo>
                  <a:cubicBezTo>
                    <a:pt x="6825" y="199787"/>
                    <a:pt x="8978" y="194329"/>
                    <a:pt x="12804" y="190156"/>
                  </a:cubicBezTo>
                  <a:cubicBezTo>
                    <a:pt x="20636" y="181786"/>
                    <a:pt x="33729" y="181349"/>
                    <a:pt x="42099" y="189169"/>
                  </a:cubicBezTo>
                  <a:cubicBezTo>
                    <a:pt x="42159" y="189199"/>
                    <a:pt x="42159" y="189229"/>
                    <a:pt x="42219" y="189259"/>
                  </a:cubicBezTo>
                  <a:cubicBezTo>
                    <a:pt x="46523" y="193151"/>
                    <a:pt x="49035" y="198687"/>
                    <a:pt x="49035" y="204505"/>
                  </a:cubicBezTo>
                  <a:cubicBezTo>
                    <a:pt x="49095" y="209951"/>
                    <a:pt x="47122" y="215230"/>
                    <a:pt x="43474" y="219272"/>
                  </a:cubicBezTo>
                  <a:cubicBezTo>
                    <a:pt x="39708" y="223487"/>
                    <a:pt x="34328" y="225920"/>
                    <a:pt x="28707" y="225968"/>
                  </a:cubicBezTo>
                  <a:close/>
                </a:path>
              </a:pathLst>
            </a:custGeom>
            <a:solidFill>
              <a:srgbClr val="FFFFFF"/>
            </a:solidFill>
            <a:ln w="5972" cap="flat">
              <a:noFill/>
              <a:prstDash val="solid"/>
              <a:miter/>
            </a:ln>
          </p:spPr>
          <p:txBody>
            <a:bodyPr rtlCol="0" anchor="ctr"/>
            <a:lstStyle/>
            <a:p>
              <a:endParaRPr lang="fr-FR"/>
            </a:p>
          </p:txBody>
        </p:sp>
      </p:grpSp>
      <p:grpSp>
        <p:nvGrpSpPr>
          <p:cNvPr id="141" name="BULLE R">
            <a:extLst>
              <a:ext uri="{FF2B5EF4-FFF2-40B4-BE49-F238E27FC236}">
                <a16:creationId xmlns:a16="http://schemas.microsoft.com/office/drawing/2014/main" id="{9D2B1A53-7FCB-422B-9374-A86ED3573D98}"/>
              </a:ext>
            </a:extLst>
          </p:cNvPr>
          <p:cNvGrpSpPr/>
          <p:nvPr/>
        </p:nvGrpSpPr>
        <p:grpSpPr>
          <a:xfrm>
            <a:off x="7783270" y="2869692"/>
            <a:ext cx="2143262" cy="1243288"/>
            <a:chOff x="7783270" y="2869692"/>
            <a:chExt cx="2143262" cy="1243288"/>
          </a:xfrm>
        </p:grpSpPr>
        <p:sp>
          <p:nvSpPr>
            <p:cNvPr id="226" name="Freeform: Shape 225">
              <a:extLst>
                <a:ext uri="{FF2B5EF4-FFF2-40B4-BE49-F238E27FC236}">
                  <a16:creationId xmlns:a16="http://schemas.microsoft.com/office/drawing/2014/main" id="{38DCAA8D-E9EA-42A4-96A9-A605C16AAB73}"/>
                </a:ext>
              </a:extLst>
            </p:cNvPr>
            <p:cNvSpPr/>
            <p:nvPr/>
          </p:nvSpPr>
          <p:spPr>
            <a:xfrm>
              <a:off x="7783270" y="2869692"/>
              <a:ext cx="2143262" cy="1243288"/>
            </a:xfrm>
            <a:custGeom>
              <a:avLst/>
              <a:gdLst>
                <a:gd name="connsiteX0" fmla="*/ 562877 w 2143262"/>
                <a:gd name="connsiteY0" fmla="*/ 1163968 h 1243288"/>
                <a:gd name="connsiteX1" fmla="*/ 562963 w 2143262"/>
                <a:gd name="connsiteY1" fmla="*/ 1166877 h 1243288"/>
                <a:gd name="connsiteX2" fmla="*/ 563755 w 2143262"/>
                <a:gd name="connsiteY2" fmla="*/ 1167152 h 1243288"/>
                <a:gd name="connsiteX3" fmla="*/ 689965 w 2143262"/>
                <a:gd name="connsiteY3" fmla="*/ 1190050 h 1243288"/>
                <a:gd name="connsiteX4" fmla="*/ 702280 w 2143262"/>
                <a:gd name="connsiteY4" fmla="*/ 1191544 h 1243288"/>
                <a:gd name="connsiteX5" fmla="*/ 570847 w 2143262"/>
                <a:gd name="connsiteY5" fmla="*/ 1166516 h 1243288"/>
                <a:gd name="connsiteX6" fmla="*/ 411299 w 2143262"/>
                <a:gd name="connsiteY6" fmla="*/ 1112088 h 1243288"/>
                <a:gd name="connsiteX7" fmla="*/ 430849 w 2143262"/>
                <a:gd name="connsiteY7" fmla="*/ 1121056 h 1243288"/>
                <a:gd name="connsiteX8" fmla="*/ 438780 w 2143262"/>
                <a:gd name="connsiteY8" fmla="*/ 1123807 h 1243288"/>
                <a:gd name="connsiteX9" fmla="*/ 439892 w 2143262"/>
                <a:gd name="connsiteY9" fmla="*/ 1124281 h 1243288"/>
                <a:gd name="connsiteX10" fmla="*/ 439945 w 2143262"/>
                <a:gd name="connsiteY10" fmla="*/ 1124211 h 1243288"/>
                <a:gd name="connsiteX11" fmla="*/ 438780 w 2143262"/>
                <a:gd name="connsiteY11" fmla="*/ 1123807 h 1243288"/>
                <a:gd name="connsiteX12" fmla="*/ 117986 w 2143262"/>
                <a:gd name="connsiteY12" fmla="*/ 873181 h 1243288"/>
                <a:gd name="connsiteX13" fmla="*/ 124562 w 2143262"/>
                <a:gd name="connsiteY13" fmla="*/ 883106 h 1243288"/>
                <a:gd name="connsiteX14" fmla="*/ 131080 w 2143262"/>
                <a:gd name="connsiteY14" fmla="*/ 891834 h 1243288"/>
                <a:gd name="connsiteX15" fmla="*/ 117986 w 2143262"/>
                <a:gd name="connsiteY15" fmla="*/ 873181 h 1243288"/>
                <a:gd name="connsiteX16" fmla="*/ 885766 w 2143262"/>
                <a:gd name="connsiteY16" fmla="*/ 38500 h 1243288"/>
                <a:gd name="connsiteX17" fmla="*/ 533682 w 2143262"/>
                <a:gd name="connsiteY17" fmla="*/ 86987 h 1243288"/>
                <a:gd name="connsiteX18" fmla="*/ 343083 w 2143262"/>
                <a:gd name="connsiteY18" fmla="*/ 164052 h 1243288"/>
                <a:gd name="connsiteX19" fmla="*/ 299737 w 2143262"/>
                <a:gd name="connsiteY19" fmla="*/ 190299 h 1243288"/>
                <a:gd name="connsiteX20" fmla="*/ 279051 w 2143262"/>
                <a:gd name="connsiteY20" fmla="*/ 204647 h 1243288"/>
                <a:gd name="connsiteX21" fmla="*/ 260397 w 2143262"/>
                <a:gd name="connsiteY21" fmla="*/ 218518 h 1243288"/>
                <a:gd name="connsiteX22" fmla="*/ 191643 w 2143262"/>
                <a:gd name="connsiteY22" fmla="*/ 283327 h 1243288"/>
                <a:gd name="connsiteX23" fmla="*/ 175620 w 2143262"/>
                <a:gd name="connsiteY23" fmla="*/ 301263 h 1243288"/>
                <a:gd name="connsiteX24" fmla="*/ 160554 w 2143262"/>
                <a:gd name="connsiteY24" fmla="*/ 320394 h 1243288"/>
                <a:gd name="connsiteX25" fmla="*/ 145607 w 2143262"/>
                <a:gd name="connsiteY25" fmla="*/ 339944 h 1243288"/>
                <a:gd name="connsiteX26" fmla="*/ 131498 w 2143262"/>
                <a:gd name="connsiteY26" fmla="*/ 360391 h 1243288"/>
                <a:gd name="connsiteX27" fmla="*/ 124264 w 2143262"/>
                <a:gd name="connsiteY27" fmla="*/ 370735 h 1243288"/>
                <a:gd name="connsiteX28" fmla="*/ 117687 w 2143262"/>
                <a:gd name="connsiteY28" fmla="*/ 381496 h 1243288"/>
                <a:gd name="connsiteX29" fmla="*/ 104534 w 2143262"/>
                <a:gd name="connsiteY29" fmla="*/ 402601 h 1243288"/>
                <a:gd name="connsiteX30" fmla="*/ 81636 w 2143262"/>
                <a:gd name="connsiteY30" fmla="*/ 445049 h 1243288"/>
                <a:gd name="connsiteX31" fmla="*/ 35779 w 2143262"/>
                <a:gd name="connsiteY31" fmla="*/ 618430 h 1243288"/>
                <a:gd name="connsiteX32" fmla="*/ 69917 w 2143262"/>
                <a:gd name="connsiteY32" fmla="*/ 787447 h 1243288"/>
                <a:gd name="connsiteX33" fmla="*/ 112665 w 2143262"/>
                <a:gd name="connsiteY33" fmla="*/ 865170 h 1243288"/>
                <a:gd name="connsiteX34" fmla="*/ 112785 w 2143262"/>
                <a:gd name="connsiteY34" fmla="*/ 865289 h 1243288"/>
                <a:gd name="connsiteX35" fmla="*/ 114339 w 2143262"/>
                <a:gd name="connsiteY35" fmla="*/ 867800 h 1243288"/>
                <a:gd name="connsiteX36" fmla="*/ 42595 w 2143262"/>
                <a:gd name="connsiteY36" fmla="*/ 676483 h 1243288"/>
                <a:gd name="connsiteX37" fmla="*/ 382064 w 2143262"/>
                <a:gd name="connsiteY37" fmla="*/ 151557 h 1243288"/>
                <a:gd name="connsiteX38" fmla="*/ 885766 w 2143262"/>
                <a:gd name="connsiteY38" fmla="*/ 38500 h 1243288"/>
                <a:gd name="connsiteX39" fmla="*/ 892641 w 2143262"/>
                <a:gd name="connsiteY39" fmla="*/ 1254 h 1243288"/>
                <a:gd name="connsiteX40" fmla="*/ 1083539 w 2143262"/>
                <a:gd name="connsiteY40" fmla="*/ 2150 h 1243288"/>
                <a:gd name="connsiteX41" fmla="*/ 1270672 w 2143262"/>
                <a:gd name="connsiteY41" fmla="*/ 18173 h 1243288"/>
                <a:gd name="connsiteX42" fmla="*/ 1618330 w 2143262"/>
                <a:gd name="connsiteY42" fmla="*/ 93743 h 1243288"/>
                <a:gd name="connsiteX43" fmla="*/ 1773775 w 2143262"/>
                <a:gd name="connsiteY43" fmla="*/ 152215 h 1243288"/>
                <a:gd name="connsiteX44" fmla="*/ 1851498 w 2143262"/>
                <a:gd name="connsiteY44" fmla="*/ 192630 h 1243288"/>
                <a:gd name="connsiteX45" fmla="*/ 1885637 w 2143262"/>
                <a:gd name="connsiteY45" fmla="*/ 214811 h 1243288"/>
                <a:gd name="connsiteX46" fmla="*/ 1918639 w 2143262"/>
                <a:gd name="connsiteY46" fmla="*/ 237470 h 1243288"/>
                <a:gd name="connsiteX47" fmla="*/ 1948950 w 2143262"/>
                <a:gd name="connsiteY47" fmla="*/ 261744 h 1243288"/>
                <a:gd name="connsiteX48" fmla="*/ 1977947 w 2143262"/>
                <a:gd name="connsiteY48" fmla="*/ 286376 h 1243288"/>
                <a:gd name="connsiteX49" fmla="*/ 2030200 w 2143262"/>
                <a:gd name="connsiteY49" fmla="*/ 338450 h 1243288"/>
                <a:gd name="connsiteX50" fmla="*/ 2076654 w 2143262"/>
                <a:gd name="connsiteY50" fmla="*/ 394051 h 1243288"/>
                <a:gd name="connsiteX51" fmla="*/ 2113901 w 2143262"/>
                <a:gd name="connsiteY51" fmla="*/ 456767 h 1243288"/>
                <a:gd name="connsiteX52" fmla="*/ 2143257 w 2143262"/>
                <a:gd name="connsiteY52" fmla="*/ 576640 h 1243288"/>
                <a:gd name="connsiteX53" fmla="*/ 2129805 w 2143262"/>
                <a:gd name="connsiteY53" fmla="*/ 673972 h 1243288"/>
                <a:gd name="connsiteX54" fmla="*/ 2094351 w 2143262"/>
                <a:gd name="connsiteY54" fmla="*/ 758450 h 1243288"/>
                <a:gd name="connsiteX55" fmla="*/ 2044908 w 2143262"/>
                <a:gd name="connsiteY55" fmla="*/ 829058 h 1243288"/>
                <a:gd name="connsiteX56" fmla="*/ 1951999 w 2143262"/>
                <a:gd name="connsiteY56" fmla="*/ 913716 h 1243288"/>
                <a:gd name="connsiteX57" fmla="*/ 1824833 w 2143262"/>
                <a:gd name="connsiteY57" fmla="*/ 992874 h 1243288"/>
                <a:gd name="connsiteX58" fmla="*/ 1797272 w 2143262"/>
                <a:gd name="connsiteY58" fmla="*/ 1008598 h 1243288"/>
                <a:gd name="connsiteX59" fmla="*/ 1766960 w 2143262"/>
                <a:gd name="connsiteY59" fmla="*/ 1025398 h 1243288"/>
                <a:gd name="connsiteX60" fmla="*/ 1706277 w 2143262"/>
                <a:gd name="connsiteY60" fmla="*/ 1056008 h 1243288"/>
                <a:gd name="connsiteX61" fmla="*/ 1551489 w 2143262"/>
                <a:gd name="connsiteY61" fmla="*/ 1119502 h 1243288"/>
                <a:gd name="connsiteX62" fmla="*/ 1331893 w 2143262"/>
                <a:gd name="connsiteY62" fmla="*/ 1192083 h 1243288"/>
                <a:gd name="connsiteX63" fmla="*/ 1142011 w 2143262"/>
                <a:gd name="connsiteY63" fmla="*/ 1202187 h 1243288"/>
                <a:gd name="connsiteX64" fmla="*/ 1091551 w 2143262"/>
                <a:gd name="connsiteY64" fmla="*/ 1202904 h 1243288"/>
                <a:gd name="connsiteX65" fmla="*/ 868905 w 2143262"/>
                <a:gd name="connsiteY65" fmla="*/ 1205236 h 1243288"/>
                <a:gd name="connsiteX66" fmla="*/ 907827 w 2143262"/>
                <a:gd name="connsiteY66" fmla="*/ 1207029 h 1243288"/>
                <a:gd name="connsiteX67" fmla="*/ 1093165 w 2143262"/>
                <a:gd name="connsiteY67" fmla="*/ 1221737 h 1243288"/>
                <a:gd name="connsiteX68" fmla="*/ 906511 w 2143262"/>
                <a:gd name="connsiteY68" fmla="*/ 1243200 h 1243288"/>
                <a:gd name="connsiteX69" fmla="*/ 807564 w 2143262"/>
                <a:gd name="connsiteY69" fmla="*/ 1240809 h 1243288"/>
                <a:gd name="connsiteX70" fmla="*/ 693252 w 2143262"/>
                <a:gd name="connsiteY70" fmla="*/ 1231542 h 1243288"/>
                <a:gd name="connsiteX71" fmla="*/ 556520 w 2143262"/>
                <a:gd name="connsiteY71" fmla="*/ 1207627 h 1243288"/>
                <a:gd name="connsiteX72" fmla="*/ 522395 w 2143262"/>
                <a:gd name="connsiteY72" fmla="*/ 1195574 h 1243288"/>
                <a:gd name="connsiteX73" fmla="*/ 355270 w 2143262"/>
                <a:gd name="connsiteY73" fmla="*/ 1237127 h 1243288"/>
                <a:gd name="connsiteX74" fmla="*/ 414902 w 2143262"/>
                <a:gd name="connsiteY74" fmla="*/ 1157607 h 1243288"/>
                <a:gd name="connsiteX75" fmla="*/ 409087 w 2143262"/>
                <a:gd name="connsiteY75" fmla="*/ 1155553 h 1243288"/>
                <a:gd name="connsiteX76" fmla="*/ 269724 w 2143262"/>
                <a:gd name="connsiteY76" fmla="*/ 1075858 h 1243288"/>
                <a:gd name="connsiteX77" fmla="*/ 138433 w 2143262"/>
                <a:gd name="connsiteY77" fmla="*/ 961187 h 1243288"/>
                <a:gd name="connsiteX78" fmla="*/ 109915 w 2143262"/>
                <a:gd name="connsiteY78" fmla="*/ 926630 h 1243288"/>
                <a:gd name="connsiteX79" fmla="*/ 83728 w 2143262"/>
                <a:gd name="connsiteY79" fmla="*/ 889682 h 1243288"/>
                <a:gd name="connsiteX80" fmla="*/ 71771 w 2143262"/>
                <a:gd name="connsiteY80" fmla="*/ 871088 h 1243288"/>
                <a:gd name="connsiteX81" fmla="*/ 60890 w 2143262"/>
                <a:gd name="connsiteY81" fmla="*/ 851598 h 1243288"/>
                <a:gd name="connsiteX82" fmla="*/ 50069 w 2143262"/>
                <a:gd name="connsiteY82" fmla="*/ 831749 h 1243288"/>
                <a:gd name="connsiteX83" fmla="*/ 40443 w 2143262"/>
                <a:gd name="connsiteY83" fmla="*/ 811003 h 1243288"/>
                <a:gd name="connsiteX84" fmla="*/ 10071 w 2143262"/>
                <a:gd name="connsiteY84" fmla="*/ 722459 h 1243288"/>
                <a:gd name="connsiteX85" fmla="*/ 2239 w 2143262"/>
                <a:gd name="connsiteY85" fmla="*/ 674630 h 1243288"/>
                <a:gd name="connsiteX86" fmla="*/ 685 w 2143262"/>
                <a:gd name="connsiteY86" fmla="*/ 650237 h 1243288"/>
                <a:gd name="connsiteX87" fmla="*/ 267 w 2143262"/>
                <a:gd name="connsiteY87" fmla="*/ 625605 h 1243288"/>
                <a:gd name="connsiteX88" fmla="*/ 48096 w 2143262"/>
                <a:gd name="connsiteY88" fmla="*/ 438712 h 1243288"/>
                <a:gd name="connsiteX89" fmla="*/ 58917 w 2143262"/>
                <a:gd name="connsiteY89" fmla="*/ 417428 h 1243288"/>
                <a:gd name="connsiteX90" fmla="*/ 70336 w 2143262"/>
                <a:gd name="connsiteY90" fmla="*/ 396562 h 1243288"/>
                <a:gd name="connsiteX91" fmla="*/ 94849 w 2143262"/>
                <a:gd name="connsiteY91" fmla="*/ 356745 h 1243288"/>
                <a:gd name="connsiteX92" fmla="*/ 121932 w 2143262"/>
                <a:gd name="connsiteY92" fmla="*/ 317644 h 1243288"/>
                <a:gd name="connsiteX93" fmla="*/ 152603 w 2143262"/>
                <a:gd name="connsiteY93" fmla="*/ 279141 h 1243288"/>
                <a:gd name="connsiteX94" fmla="*/ 226618 w 2143262"/>
                <a:gd name="connsiteY94" fmla="*/ 205604 h 1243288"/>
                <a:gd name="connsiteX95" fmla="*/ 248082 w 2143262"/>
                <a:gd name="connsiteY95" fmla="*/ 188266 h 1243288"/>
                <a:gd name="connsiteX96" fmla="*/ 270024 w 2143262"/>
                <a:gd name="connsiteY96" fmla="*/ 172781 h 1243288"/>
                <a:gd name="connsiteX97" fmla="*/ 314624 w 2143262"/>
                <a:gd name="connsiteY97" fmla="*/ 144323 h 1243288"/>
                <a:gd name="connsiteX98" fmla="*/ 361377 w 2143262"/>
                <a:gd name="connsiteY98" fmla="*/ 118734 h 1243288"/>
                <a:gd name="connsiteX99" fmla="*/ 409805 w 2143262"/>
                <a:gd name="connsiteY99" fmla="*/ 96494 h 1243288"/>
                <a:gd name="connsiteX100" fmla="*/ 459666 w 2143262"/>
                <a:gd name="connsiteY100" fmla="*/ 76884 h 1243288"/>
                <a:gd name="connsiteX101" fmla="*/ 484896 w 2143262"/>
                <a:gd name="connsiteY101" fmla="*/ 67916 h 1243288"/>
                <a:gd name="connsiteX102" fmla="*/ 510545 w 2143262"/>
                <a:gd name="connsiteY102" fmla="*/ 59844 h 1243288"/>
                <a:gd name="connsiteX103" fmla="*/ 892641 w 2143262"/>
                <a:gd name="connsiteY103" fmla="*/ 1254 h 1243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2143262" h="1243288">
                  <a:moveTo>
                    <a:pt x="562877" y="1163968"/>
                  </a:moveTo>
                  <a:lnTo>
                    <a:pt x="562963" y="1166877"/>
                  </a:lnTo>
                  <a:lnTo>
                    <a:pt x="563755" y="1167152"/>
                  </a:lnTo>
                  <a:cubicBezTo>
                    <a:pt x="605307" y="1177279"/>
                    <a:pt x="647456" y="1184926"/>
                    <a:pt x="689965" y="1190050"/>
                  </a:cubicBezTo>
                  <a:lnTo>
                    <a:pt x="702280" y="1191544"/>
                  </a:lnTo>
                  <a:cubicBezTo>
                    <a:pt x="657949" y="1185859"/>
                    <a:pt x="614065" y="1177496"/>
                    <a:pt x="570847" y="1166516"/>
                  </a:cubicBezTo>
                  <a:close/>
                  <a:moveTo>
                    <a:pt x="411299" y="1112088"/>
                  </a:moveTo>
                  <a:cubicBezTo>
                    <a:pt x="417876" y="1115078"/>
                    <a:pt x="424392" y="1118246"/>
                    <a:pt x="430849" y="1121056"/>
                  </a:cubicBezTo>
                  <a:lnTo>
                    <a:pt x="438780" y="1123807"/>
                  </a:lnTo>
                  <a:lnTo>
                    <a:pt x="439892" y="1124281"/>
                  </a:lnTo>
                  <a:lnTo>
                    <a:pt x="439945" y="1124211"/>
                  </a:lnTo>
                  <a:lnTo>
                    <a:pt x="438780" y="1123807"/>
                  </a:lnTo>
                  <a:close/>
                  <a:moveTo>
                    <a:pt x="117986" y="873181"/>
                  </a:moveTo>
                  <a:lnTo>
                    <a:pt x="124562" y="883106"/>
                  </a:lnTo>
                  <a:cubicBezTo>
                    <a:pt x="126655" y="885856"/>
                    <a:pt x="128867" y="888965"/>
                    <a:pt x="131080" y="891834"/>
                  </a:cubicBezTo>
                  <a:cubicBezTo>
                    <a:pt x="126356" y="885736"/>
                    <a:pt x="121992" y="879518"/>
                    <a:pt x="117986" y="873181"/>
                  </a:cubicBezTo>
                  <a:close/>
                  <a:moveTo>
                    <a:pt x="885766" y="38500"/>
                  </a:moveTo>
                  <a:cubicBezTo>
                    <a:pt x="767866" y="41430"/>
                    <a:pt x="648054" y="54643"/>
                    <a:pt x="533682" y="86987"/>
                  </a:cubicBezTo>
                  <a:cubicBezTo>
                    <a:pt x="467498" y="105557"/>
                    <a:pt x="403587" y="131403"/>
                    <a:pt x="343083" y="164052"/>
                  </a:cubicBezTo>
                  <a:cubicBezTo>
                    <a:pt x="328434" y="172363"/>
                    <a:pt x="313967" y="181331"/>
                    <a:pt x="299737" y="190299"/>
                  </a:cubicBezTo>
                  <a:lnTo>
                    <a:pt x="279051" y="204647"/>
                  </a:lnTo>
                  <a:cubicBezTo>
                    <a:pt x="272594" y="208952"/>
                    <a:pt x="266376" y="213579"/>
                    <a:pt x="260397" y="218518"/>
                  </a:cubicBezTo>
                  <a:cubicBezTo>
                    <a:pt x="235646" y="238116"/>
                    <a:pt x="212688" y="259801"/>
                    <a:pt x="191643" y="283327"/>
                  </a:cubicBezTo>
                  <a:lnTo>
                    <a:pt x="175620" y="301263"/>
                  </a:lnTo>
                  <a:cubicBezTo>
                    <a:pt x="170419" y="307480"/>
                    <a:pt x="165457" y="313877"/>
                    <a:pt x="160554" y="320394"/>
                  </a:cubicBezTo>
                  <a:cubicBezTo>
                    <a:pt x="155652" y="326911"/>
                    <a:pt x="150271" y="333129"/>
                    <a:pt x="145607" y="339944"/>
                  </a:cubicBezTo>
                  <a:lnTo>
                    <a:pt x="131498" y="360391"/>
                  </a:lnTo>
                  <a:lnTo>
                    <a:pt x="124264" y="370735"/>
                  </a:lnTo>
                  <a:lnTo>
                    <a:pt x="117687" y="381496"/>
                  </a:lnTo>
                  <a:lnTo>
                    <a:pt x="104534" y="402601"/>
                  </a:lnTo>
                  <a:cubicBezTo>
                    <a:pt x="96463" y="416950"/>
                    <a:pt x="88690" y="431119"/>
                    <a:pt x="81636" y="445049"/>
                  </a:cubicBezTo>
                  <a:cubicBezTo>
                    <a:pt x="54074" y="501727"/>
                    <a:pt x="37573" y="560916"/>
                    <a:pt x="35779" y="618430"/>
                  </a:cubicBezTo>
                  <a:cubicBezTo>
                    <a:pt x="34404" y="676609"/>
                    <a:pt x="46063" y="734357"/>
                    <a:pt x="69917" y="787447"/>
                  </a:cubicBezTo>
                  <a:cubicBezTo>
                    <a:pt x="82054" y="814453"/>
                    <a:pt x="96343" y="840442"/>
                    <a:pt x="112665" y="865170"/>
                  </a:cubicBezTo>
                  <a:lnTo>
                    <a:pt x="112785" y="865289"/>
                  </a:lnTo>
                  <a:cubicBezTo>
                    <a:pt x="113203" y="866007"/>
                    <a:pt x="113682" y="866664"/>
                    <a:pt x="114339" y="867800"/>
                  </a:cubicBezTo>
                  <a:cubicBezTo>
                    <a:pt x="75896" y="810465"/>
                    <a:pt x="51324" y="744963"/>
                    <a:pt x="42595" y="676483"/>
                  </a:cubicBezTo>
                  <a:cubicBezTo>
                    <a:pt x="17365" y="459876"/>
                    <a:pt x="175680" y="254450"/>
                    <a:pt x="382064" y="151557"/>
                  </a:cubicBezTo>
                  <a:cubicBezTo>
                    <a:pt x="534997" y="75329"/>
                    <a:pt x="709335" y="45974"/>
                    <a:pt x="885766" y="38500"/>
                  </a:cubicBezTo>
                  <a:close/>
                  <a:moveTo>
                    <a:pt x="892641" y="1254"/>
                  </a:moveTo>
                  <a:cubicBezTo>
                    <a:pt x="956911" y="-779"/>
                    <a:pt x="1020524" y="-241"/>
                    <a:pt x="1083539" y="2150"/>
                  </a:cubicBezTo>
                  <a:cubicBezTo>
                    <a:pt x="1148348" y="4661"/>
                    <a:pt x="1210885" y="11118"/>
                    <a:pt x="1270672" y="18173"/>
                  </a:cubicBezTo>
                  <a:cubicBezTo>
                    <a:pt x="1391859" y="33120"/>
                    <a:pt x="1509459" y="57333"/>
                    <a:pt x="1618330" y="93743"/>
                  </a:cubicBezTo>
                  <a:cubicBezTo>
                    <a:pt x="1668850" y="110782"/>
                    <a:pt x="1721821" y="127642"/>
                    <a:pt x="1773775" y="152215"/>
                  </a:cubicBezTo>
                  <a:cubicBezTo>
                    <a:pt x="1800441" y="164136"/>
                    <a:pt x="1826388" y="177630"/>
                    <a:pt x="1851498" y="192630"/>
                  </a:cubicBezTo>
                  <a:cubicBezTo>
                    <a:pt x="1863575" y="199087"/>
                    <a:pt x="1874576" y="207158"/>
                    <a:pt x="1885637" y="214811"/>
                  </a:cubicBezTo>
                  <a:cubicBezTo>
                    <a:pt x="1896697" y="222464"/>
                    <a:pt x="1907997" y="229638"/>
                    <a:pt x="1918639" y="237470"/>
                  </a:cubicBezTo>
                  <a:lnTo>
                    <a:pt x="1948950" y="261744"/>
                  </a:lnTo>
                  <a:cubicBezTo>
                    <a:pt x="1959055" y="269390"/>
                    <a:pt x="1968740" y="277617"/>
                    <a:pt x="1977947" y="286376"/>
                  </a:cubicBezTo>
                  <a:cubicBezTo>
                    <a:pt x="1995883" y="303893"/>
                    <a:pt x="2014955" y="319856"/>
                    <a:pt x="2030200" y="338450"/>
                  </a:cubicBezTo>
                  <a:cubicBezTo>
                    <a:pt x="2046641" y="356183"/>
                    <a:pt x="2062127" y="374740"/>
                    <a:pt x="2076654" y="394051"/>
                  </a:cubicBezTo>
                  <a:cubicBezTo>
                    <a:pt x="2090943" y="413781"/>
                    <a:pt x="2103439" y="434772"/>
                    <a:pt x="2113901" y="456767"/>
                  </a:cubicBezTo>
                  <a:cubicBezTo>
                    <a:pt x="2132077" y="494188"/>
                    <a:pt x="2142121" y="535052"/>
                    <a:pt x="2143257" y="576640"/>
                  </a:cubicBezTo>
                  <a:cubicBezTo>
                    <a:pt x="2143436" y="609558"/>
                    <a:pt x="2138892" y="642333"/>
                    <a:pt x="2129805" y="673972"/>
                  </a:cubicBezTo>
                  <a:cubicBezTo>
                    <a:pt x="2121494" y="703489"/>
                    <a:pt x="2109597" y="731864"/>
                    <a:pt x="2094351" y="758450"/>
                  </a:cubicBezTo>
                  <a:cubicBezTo>
                    <a:pt x="2080301" y="783597"/>
                    <a:pt x="2063740" y="807254"/>
                    <a:pt x="2044908" y="829058"/>
                  </a:cubicBezTo>
                  <a:cubicBezTo>
                    <a:pt x="2017347" y="860817"/>
                    <a:pt x="1986197" y="889234"/>
                    <a:pt x="1951999" y="913716"/>
                  </a:cubicBezTo>
                  <a:cubicBezTo>
                    <a:pt x="1911046" y="942348"/>
                    <a:pt x="1868597" y="968768"/>
                    <a:pt x="1824833" y="992874"/>
                  </a:cubicBezTo>
                  <a:cubicBezTo>
                    <a:pt x="1815208" y="998195"/>
                    <a:pt x="1806300" y="1003695"/>
                    <a:pt x="1797272" y="1008598"/>
                  </a:cubicBezTo>
                  <a:lnTo>
                    <a:pt x="1766960" y="1025398"/>
                  </a:lnTo>
                  <a:cubicBezTo>
                    <a:pt x="1746274" y="1036159"/>
                    <a:pt x="1726185" y="1046562"/>
                    <a:pt x="1706277" y="1056008"/>
                  </a:cubicBezTo>
                  <a:cubicBezTo>
                    <a:pt x="1655936" y="1080049"/>
                    <a:pt x="1604221" y="1101249"/>
                    <a:pt x="1551489" y="1119502"/>
                  </a:cubicBezTo>
                  <a:cubicBezTo>
                    <a:pt x="1480044" y="1148660"/>
                    <a:pt x="1406686" y="1172909"/>
                    <a:pt x="1331893" y="1192083"/>
                  </a:cubicBezTo>
                  <a:lnTo>
                    <a:pt x="1142011" y="1202187"/>
                  </a:lnTo>
                  <a:lnTo>
                    <a:pt x="1091551" y="1202904"/>
                  </a:lnTo>
                  <a:cubicBezTo>
                    <a:pt x="1017774" y="1206431"/>
                    <a:pt x="943161" y="1207866"/>
                    <a:pt x="868905" y="1205236"/>
                  </a:cubicBezTo>
                  <a:cubicBezTo>
                    <a:pt x="882298" y="1205953"/>
                    <a:pt x="895272" y="1206611"/>
                    <a:pt x="907827" y="1207029"/>
                  </a:cubicBezTo>
                  <a:cubicBezTo>
                    <a:pt x="1026264" y="1211155"/>
                    <a:pt x="1093165" y="1211274"/>
                    <a:pt x="1093165" y="1221737"/>
                  </a:cubicBezTo>
                  <a:cubicBezTo>
                    <a:pt x="1092747" y="1231243"/>
                    <a:pt x="1026085" y="1241885"/>
                    <a:pt x="906511" y="1243200"/>
                  </a:cubicBezTo>
                  <a:cubicBezTo>
                    <a:pt x="876858" y="1243559"/>
                    <a:pt x="842001" y="1242841"/>
                    <a:pt x="807564" y="1240809"/>
                  </a:cubicBezTo>
                  <a:cubicBezTo>
                    <a:pt x="773127" y="1238776"/>
                    <a:pt x="735103" y="1236504"/>
                    <a:pt x="693252" y="1231542"/>
                  </a:cubicBezTo>
                  <a:cubicBezTo>
                    <a:pt x="647217" y="1226651"/>
                    <a:pt x="601480" y="1218664"/>
                    <a:pt x="556520" y="1207627"/>
                  </a:cubicBezTo>
                  <a:lnTo>
                    <a:pt x="522395" y="1195574"/>
                  </a:lnTo>
                  <a:lnTo>
                    <a:pt x="355270" y="1237127"/>
                  </a:lnTo>
                  <a:lnTo>
                    <a:pt x="414902" y="1157607"/>
                  </a:lnTo>
                  <a:lnTo>
                    <a:pt x="409087" y="1155553"/>
                  </a:lnTo>
                  <a:cubicBezTo>
                    <a:pt x="360421" y="1133001"/>
                    <a:pt x="313847" y="1106343"/>
                    <a:pt x="269724" y="1075858"/>
                  </a:cubicBezTo>
                  <a:cubicBezTo>
                    <a:pt x="221536" y="1043029"/>
                    <a:pt x="177473" y="1004532"/>
                    <a:pt x="138433" y="961187"/>
                  </a:cubicBezTo>
                  <a:cubicBezTo>
                    <a:pt x="128867" y="949827"/>
                    <a:pt x="118584" y="938587"/>
                    <a:pt x="109915" y="926630"/>
                  </a:cubicBezTo>
                  <a:cubicBezTo>
                    <a:pt x="100588" y="914763"/>
                    <a:pt x="91799" y="902434"/>
                    <a:pt x="83728" y="889682"/>
                  </a:cubicBezTo>
                  <a:lnTo>
                    <a:pt x="71771" y="871088"/>
                  </a:lnTo>
                  <a:lnTo>
                    <a:pt x="60890" y="851598"/>
                  </a:lnTo>
                  <a:cubicBezTo>
                    <a:pt x="57302" y="845022"/>
                    <a:pt x="53357" y="838565"/>
                    <a:pt x="50069" y="831749"/>
                  </a:cubicBezTo>
                  <a:lnTo>
                    <a:pt x="40443" y="811003"/>
                  </a:lnTo>
                  <a:cubicBezTo>
                    <a:pt x="27469" y="782545"/>
                    <a:pt x="17306" y="752890"/>
                    <a:pt x="10071" y="722459"/>
                  </a:cubicBezTo>
                  <a:cubicBezTo>
                    <a:pt x="7082" y="706616"/>
                    <a:pt x="4033" y="690712"/>
                    <a:pt x="2239" y="674630"/>
                  </a:cubicBezTo>
                  <a:cubicBezTo>
                    <a:pt x="1761" y="666558"/>
                    <a:pt x="1223" y="658428"/>
                    <a:pt x="685" y="650237"/>
                  </a:cubicBezTo>
                  <a:cubicBezTo>
                    <a:pt x="-33" y="642046"/>
                    <a:pt x="-212" y="633813"/>
                    <a:pt x="267" y="625605"/>
                  </a:cubicBezTo>
                  <a:cubicBezTo>
                    <a:pt x="2777" y="560617"/>
                    <a:pt x="19039" y="496902"/>
                    <a:pt x="48096" y="438712"/>
                  </a:cubicBezTo>
                  <a:cubicBezTo>
                    <a:pt x="51264" y="431412"/>
                    <a:pt x="54911" y="424303"/>
                    <a:pt x="58917" y="417428"/>
                  </a:cubicBezTo>
                  <a:lnTo>
                    <a:pt x="70336" y="396562"/>
                  </a:lnTo>
                  <a:cubicBezTo>
                    <a:pt x="78108" y="382752"/>
                    <a:pt x="87076" y="369838"/>
                    <a:pt x="94849" y="356745"/>
                  </a:cubicBezTo>
                  <a:cubicBezTo>
                    <a:pt x="103757" y="343950"/>
                    <a:pt x="112785" y="330917"/>
                    <a:pt x="121932" y="317644"/>
                  </a:cubicBezTo>
                  <a:cubicBezTo>
                    <a:pt x="132036" y="305089"/>
                    <a:pt x="141721" y="291816"/>
                    <a:pt x="152603" y="279141"/>
                  </a:cubicBezTo>
                  <a:cubicBezTo>
                    <a:pt x="175142" y="252578"/>
                    <a:pt x="199893" y="227976"/>
                    <a:pt x="226618" y="205604"/>
                  </a:cubicBezTo>
                  <a:cubicBezTo>
                    <a:pt x="233912" y="199685"/>
                    <a:pt x="240788" y="193647"/>
                    <a:pt x="248082" y="188266"/>
                  </a:cubicBezTo>
                  <a:lnTo>
                    <a:pt x="270024" y="172781"/>
                  </a:lnTo>
                  <a:cubicBezTo>
                    <a:pt x="284253" y="162259"/>
                    <a:pt x="299558" y="153470"/>
                    <a:pt x="314624" y="144323"/>
                  </a:cubicBezTo>
                  <a:cubicBezTo>
                    <a:pt x="329691" y="135175"/>
                    <a:pt x="345773" y="127284"/>
                    <a:pt x="361377" y="118734"/>
                  </a:cubicBezTo>
                  <a:cubicBezTo>
                    <a:pt x="377520" y="111320"/>
                    <a:pt x="393244" y="103070"/>
                    <a:pt x="409805" y="96494"/>
                  </a:cubicBezTo>
                  <a:cubicBezTo>
                    <a:pt x="426365" y="89917"/>
                    <a:pt x="442627" y="82563"/>
                    <a:pt x="459666" y="76884"/>
                  </a:cubicBezTo>
                  <a:lnTo>
                    <a:pt x="484896" y="67916"/>
                  </a:lnTo>
                  <a:cubicBezTo>
                    <a:pt x="493386" y="65046"/>
                    <a:pt x="501995" y="62535"/>
                    <a:pt x="510545" y="59844"/>
                  </a:cubicBezTo>
                  <a:cubicBezTo>
                    <a:pt x="634782" y="21760"/>
                    <a:pt x="764936" y="5259"/>
                    <a:pt x="892641" y="1254"/>
                  </a:cubicBezTo>
                  <a:close/>
                </a:path>
              </a:pathLst>
            </a:custGeom>
            <a:solidFill>
              <a:schemeClr val="accent2"/>
            </a:solidFill>
            <a:ln w="5972" cap="flat">
              <a:noFill/>
              <a:prstDash val="solid"/>
              <a:miter/>
            </a:ln>
          </p:spPr>
          <p:txBody>
            <a:bodyPr wrap="square" rtlCol="0" anchor="ctr">
              <a:noAutofit/>
            </a:bodyPr>
            <a:lstStyle/>
            <a:p>
              <a:endParaRPr lang="fr-FR"/>
            </a:p>
          </p:txBody>
        </p:sp>
        <p:sp>
          <p:nvSpPr>
            <p:cNvPr id="124" name="Graphique 2">
              <a:extLst>
                <a:ext uri="{FF2B5EF4-FFF2-40B4-BE49-F238E27FC236}">
                  <a16:creationId xmlns:a16="http://schemas.microsoft.com/office/drawing/2014/main" id="{4EBEC409-D49C-4C9E-A1B8-ED92FBAB9177}"/>
                </a:ext>
              </a:extLst>
            </p:cNvPr>
            <p:cNvSpPr/>
            <p:nvPr/>
          </p:nvSpPr>
          <p:spPr>
            <a:xfrm>
              <a:off x="8244943" y="3383916"/>
              <a:ext cx="124791" cy="208149"/>
            </a:xfrm>
            <a:custGeom>
              <a:avLst/>
              <a:gdLst>
                <a:gd name="connsiteX0" fmla="*/ 61965 w 124791"/>
                <a:gd name="connsiteY0" fmla="*/ 207878 h 208149"/>
                <a:gd name="connsiteX1" fmla="*/ 26512 w 124791"/>
                <a:gd name="connsiteY1" fmla="*/ 191317 h 208149"/>
                <a:gd name="connsiteX2" fmla="*/ 6244 w 124791"/>
                <a:gd name="connsiteY2" fmla="*/ 150841 h 208149"/>
                <a:gd name="connsiteX3" fmla="*/ -452 w 124791"/>
                <a:gd name="connsiteY3" fmla="*/ 98468 h 208149"/>
                <a:gd name="connsiteX4" fmla="*/ 6364 w 124791"/>
                <a:gd name="connsiteY4" fmla="*/ 47709 h 208149"/>
                <a:gd name="connsiteX5" fmla="*/ 27110 w 124791"/>
                <a:gd name="connsiteY5" fmla="*/ 12614 h 208149"/>
                <a:gd name="connsiteX6" fmla="*/ 61965 w 124791"/>
                <a:gd name="connsiteY6" fmla="*/ -240 h 208149"/>
                <a:gd name="connsiteX7" fmla="*/ 106387 w 124791"/>
                <a:gd name="connsiteY7" fmla="*/ 19131 h 208149"/>
                <a:gd name="connsiteX8" fmla="*/ 124323 w 124791"/>
                <a:gd name="connsiteY8" fmla="*/ 62178 h 208149"/>
                <a:gd name="connsiteX9" fmla="*/ 114578 w 124791"/>
                <a:gd name="connsiteY9" fmla="*/ 80771 h 208149"/>
                <a:gd name="connsiteX10" fmla="*/ 104473 w 124791"/>
                <a:gd name="connsiteY10" fmla="*/ 75450 h 208149"/>
                <a:gd name="connsiteX11" fmla="*/ 97060 w 124791"/>
                <a:gd name="connsiteY11" fmla="*/ 64091 h 208149"/>
                <a:gd name="connsiteX12" fmla="*/ 85641 w 124791"/>
                <a:gd name="connsiteY12" fmla="*/ 48187 h 208149"/>
                <a:gd name="connsiteX13" fmla="*/ 66509 w 124791"/>
                <a:gd name="connsiteY13" fmla="*/ 40774 h 208149"/>
                <a:gd name="connsiteX14" fmla="*/ 51981 w 124791"/>
                <a:gd name="connsiteY14" fmla="*/ 56976 h 208149"/>
                <a:gd name="connsiteX15" fmla="*/ 46481 w 124791"/>
                <a:gd name="connsiteY15" fmla="*/ 106659 h 208149"/>
                <a:gd name="connsiteX16" fmla="*/ 48275 w 124791"/>
                <a:gd name="connsiteY16" fmla="*/ 134938 h 208149"/>
                <a:gd name="connsiteX17" fmla="*/ 54253 w 124791"/>
                <a:gd name="connsiteY17" fmla="*/ 158135 h 208149"/>
                <a:gd name="connsiteX18" fmla="*/ 65672 w 124791"/>
                <a:gd name="connsiteY18" fmla="*/ 167522 h 208149"/>
                <a:gd name="connsiteX19" fmla="*/ 79841 w 124791"/>
                <a:gd name="connsiteY19" fmla="*/ 164054 h 208149"/>
                <a:gd name="connsiteX20" fmla="*/ 96582 w 124791"/>
                <a:gd name="connsiteY20" fmla="*/ 144623 h 208149"/>
                <a:gd name="connsiteX21" fmla="*/ 104533 w 124791"/>
                <a:gd name="connsiteY21" fmla="*/ 133503 h 208149"/>
                <a:gd name="connsiteX22" fmla="*/ 114876 w 124791"/>
                <a:gd name="connsiteY22" fmla="*/ 128899 h 208149"/>
                <a:gd name="connsiteX23" fmla="*/ 124024 w 124791"/>
                <a:gd name="connsiteY23" fmla="*/ 145281 h 208149"/>
                <a:gd name="connsiteX24" fmla="*/ 61905 w 124791"/>
                <a:gd name="connsiteY24" fmla="*/ 207878 h 208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24791" h="208149">
                  <a:moveTo>
                    <a:pt x="61965" y="207878"/>
                  </a:moveTo>
                  <a:cubicBezTo>
                    <a:pt x="48215" y="208122"/>
                    <a:pt x="35121" y="202012"/>
                    <a:pt x="26512" y="191317"/>
                  </a:cubicBezTo>
                  <a:cubicBezTo>
                    <a:pt x="16827" y="179521"/>
                    <a:pt x="9891" y="165686"/>
                    <a:pt x="6244" y="150841"/>
                  </a:cubicBezTo>
                  <a:cubicBezTo>
                    <a:pt x="1701" y="133760"/>
                    <a:pt x="-571" y="116147"/>
                    <a:pt x="-452" y="98468"/>
                  </a:cubicBezTo>
                  <a:cubicBezTo>
                    <a:pt x="-691" y="81303"/>
                    <a:pt x="1581" y="64198"/>
                    <a:pt x="6364" y="47709"/>
                  </a:cubicBezTo>
                  <a:cubicBezTo>
                    <a:pt x="10011" y="34371"/>
                    <a:pt x="17185" y="22258"/>
                    <a:pt x="27110" y="12614"/>
                  </a:cubicBezTo>
                  <a:cubicBezTo>
                    <a:pt x="36616" y="3963"/>
                    <a:pt x="49111" y="-646"/>
                    <a:pt x="61965" y="-240"/>
                  </a:cubicBezTo>
                  <a:cubicBezTo>
                    <a:pt x="78825" y="-341"/>
                    <a:pt x="94968" y="6696"/>
                    <a:pt x="106387" y="19131"/>
                  </a:cubicBezTo>
                  <a:cubicBezTo>
                    <a:pt x="117866" y="30497"/>
                    <a:pt x="124323" y="46005"/>
                    <a:pt x="124323" y="62178"/>
                  </a:cubicBezTo>
                  <a:cubicBezTo>
                    <a:pt x="124323" y="74613"/>
                    <a:pt x="121094" y="80771"/>
                    <a:pt x="114578" y="80771"/>
                  </a:cubicBezTo>
                  <a:cubicBezTo>
                    <a:pt x="110572" y="80723"/>
                    <a:pt x="106805" y="78745"/>
                    <a:pt x="104473" y="75450"/>
                  </a:cubicBezTo>
                  <a:cubicBezTo>
                    <a:pt x="101604" y="71929"/>
                    <a:pt x="99152" y="68120"/>
                    <a:pt x="97060" y="64091"/>
                  </a:cubicBezTo>
                  <a:cubicBezTo>
                    <a:pt x="93951" y="58309"/>
                    <a:pt x="90125" y="52964"/>
                    <a:pt x="85641" y="48187"/>
                  </a:cubicBezTo>
                  <a:cubicBezTo>
                    <a:pt x="80619" y="43052"/>
                    <a:pt x="73684" y="40343"/>
                    <a:pt x="66509" y="40774"/>
                  </a:cubicBezTo>
                  <a:cubicBezTo>
                    <a:pt x="60052" y="40774"/>
                    <a:pt x="55269" y="46155"/>
                    <a:pt x="51981" y="56976"/>
                  </a:cubicBezTo>
                  <a:cubicBezTo>
                    <a:pt x="47796" y="73190"/>
                    <a:pt x="45943" y="89918"/>
                    <a:pt x="46481" y="106659"/>
                  </a:cubicBezTo>
                  <a:cubicBezTo>
                    <a:pt x="46481" y="116111"/>
                    <a:pt x="47078" y="125557"/>
                    <a:pt x="48275" y="134938"/>
                  </a:cubicBezTo>
                  <a:cubicBezTo>
                    <a:pt x="49111" y="142925"/>
                    <a:pt x="51144" y="150739"/>
                    <a:pt x="54253" y="158135"/>
                  </a:cubicBezTo>
                  <a:cubicBezTo>
                    <a:pt x="57123" y="164114"/>
                    <a:pt x="60949" y="167522"/>
                    <a:pt x="65672" y="167522"/>
                  </a:cubicBezTo>
                  <a:cubicBezTo>
                    <a:pt x="70635" y="167689"/>
                    <a:pt x="75537" y="166487"/>
                    <a:pt x="79841" y="164054"/>
                  </a:cubicBezTo>
                  <a:cubicBezTo>
                    <a:pt x="86897" y="159032"/>
                    <a:pt x="92636" y="152360"/>
                    <a:pt x="96582" y="144623"/>
                  </a:cubicBezTo>
                  <a:cubicBezTo>
                    <a:pt x="98854" y="140665"/>
                    <a:pt x="101544" y="136940"/>
                    <a:pt x="104533" y="133503"/>
                  </a:cubicBezTo>
                  <a:cubicBezTo>
                    <a:pt x="107164" y="130525"/>
                    <a:pt x="110931" y="128846"/>
                    <a:pt x="114876" y="128899"/>
                  </a:cubicBezTo>
                  <a:cubicBezTo>
                    <a:pt x="120855" y="128899"/>
                    <a:pt x="124024" y="134340"/>
                    <a:pt x="124024" y="145281"/>
                  </a:cubicBezTo>
                  <a:cubicBezTo>
                    <a:pt x="123486" y="179443"/>
                    <a:pt x="96044" y="207076"/>
                    <a:pt x="61905" y="207878"/>
                  </a:cubicBezTo>
                  <a:close/>
                </a:path>
              </a:pathLst>
            </a:custGeom>
            <a:solidFill>
              <a:schemeClr val="accent1"/>
            </a:solidFill>
            <a:ln w="5972" cap="flat">
              <a:noFill/>
              <a:prstDash val="solid"/>
              <a:miter/>
            </a:ln>
          </p:spPr>
          <p:txBody>
            <a:bodyPr rtlCol="0" anchor="ctr"/>
            <a:lstStyle/>
            <a:p>
              <a:endParaRPr lang="fr-FR"/>
            </a:p>
          </p:txBody>
        </p:sp>
        <p:sp>
          <p:nvSpPr>
            <p:cNvPr id="125" name="Graphique 2">
              <a:extLst>
                <a:ext uri="{FF2B5EF4-FFF2-40B4-BE49-F238E27FC236}">
                  <a16:creationId xmlns:a16="http://schemas.microsoft.com/office/drawing/2014/main" id="{4EBEC409-D49C-4C9E-A1B8-ED92FBAB9177}"/>
                </a:ext>
              </a:extLst>
            </p:cNvPr>
            <p:cNvSpPr/>
            <p:nvPr/>
          </p:nvSpPr>
          <p:spPr>
            <a:xfrm>
              <a:off x="8382469" y="3461484"/>
              <a:ext cx="117241" cy="138385"/>
            </a:xfrm>
            <a:custGeom>
              <a:avLst/>
              <a:gdLst>
                <a:gd name="connsiteX0" fmla="*/ 90766 w 117241"/>
                <a:gd name="connsiteY0" fmla="*/ 138022 h 138385"/>
                <a:gd name="connsiteX1" fmla="*/ 72890 w 117241"/>
                <a:gd name="connsiteY1" fmla="*/ 123685 h 138385"/>
                <a:gd name="connsiteX2" fmla="*/ 72830 w 117241"/>
                <a:gd name="connsiteY2" fmla="*/ 123015 h 138385"/>
                <a:gd name="connsiteX3" fmla="*/ 71574 w 117241"/>
                <a:gd name="connsiteY3" fmla="*/ 107890 h 138385"/>
                <a:gd name="connsiteX4" fmla="*/ 70139 w 117241"/>
                <a:gd name="connsiteY4" fmla="*/ 97666 h 138385"/>
                <a:gd name="connsiteX5" fmla="*/ 64639 w 117241"/>
                <a:gd name="connsiteY5" fmla="*/ 105020 h 138385"/>
                <a:gd name="connsiteX6" fmla="*/ 56747 w 117241"/>
                <a:gd name="connsiteY6" fmla="*/ 117336 h 138385"/>
                <a:gd name="connsiteX7" fmla="*/ 30859 w 117241"/>
                <a:gd name="connsiteY7" fmla="*/ 134375 h 138385"/>
                <a:gd name="connsiteX8" fmla="*/ 16989 w 117241"/>
                <a:gd name="connsiteY8" fmla="*/ 129951 h 138385"/>
                <a:gd name="connsiteX9" fmla="*/ 1564 w 117241"/>
                <a:gd name="connsiteY9" fmla="*/ 104422 h 138385"/>
                <a:gd name="connsiteX10" fmla="*/ -469 w 117241"/>
                <a:gd name="connsiteY10" fmla="*/ 89296 h 138385"/>
                <a:gd name="connsiteX11" fmla="*/ 8559 w 117241"/>
                <a:gd name="connsiteY11" fmla="*/ 48940 h 138385"/>
                <a:gd name="connsiteX12" fmla="*/ 32952 w 117241"/>
                <a:gd name="connsiteY12" fmla="*/ 19764 h 138385"/>
                <a:gd name="connsiteX13" fmla="*/ 52920 w 117241"/>
                <a:gd name="connsiteY13" fmla="*/ 13785 h 138385"/>
                <a:gd name="connsiteX14" fmla="*/ 71693 w 117241"/>
                <a:gd name="connsiteY14" fmla="*/ 19106 h 138385"/>
                <a:gd name="connsiteX15" fmla="*/ 74205 w 117241"/>
                <a:gd name="connsiteY15" fmla="*/ 19884 h 138385"/>
                <a:gd name="connsiteX16" fmla="*/ 78928 w 117241"/>
                <a:gd name="connsiteY16" fmla="*/ 13905 h 138385"/>
                <a:gd name="connsiteX17" fmla="*/ 84488 w 117241"/>
                <a:gd name="connsiteY17" fmla="*/ 5236 h 138385"/>
                <a:gd name="connsiteX18" fmla="*/ 95190 w 117241"/>
                <a:gd name="connsiteY18" fmla="*/ -264 h 138385"/>
                <a:gd name="connsiteX19" fmla="*/ 100690 w 117241"/>
                <a:gd name="connsiteY19" fmla="*/ 692 h 138385"/>
                <a:gd name="connsiteX20" fmla="*/ 108103 w 117241"/>
                <a:gd name="connsiteY20" fmla="*/ 10617 h 138385"/>
                <a:gd name="connsiteX21" fmla="*/ 112229 w 117241"/>
                <a:gd name="connsiteY21" fmla="*/ 38657 h 138385"/>
                <a:gd name="connsiteX22" fmla="*/ 116773 w 117241"/>
                <a:gd name="connsiteY22" fmla="*/ 115303 h 138385"/>
                <a:gd name="connsiteX23" fmla="*/ 116773 w 117241"/>
                <a:gd name="connsiteY23" fmla="*/ 119369 h 138385"/>
                <a:gd name="connsiteX24" fmla="*/ 110794 w 117241"/>
                <a:gd name="connsiteY24" fmla="*/ 131983 h 138385"/>
                <a:gd name="connsiteX25" fmla="*/ 90766 w 117241"/>
                <a:gd name="connsiteY25" fmla="*/ 138022 h 138385"/>
                <a:gd name="connsiteX26" fmla="*/ 40425 w 117241"/>
                <a:gd name="connsiteY26" fmla="*/ 99400 h 138385"/>
                <a:gd name="connsiteX27" fmla="*/ 60932 w 117241"/>
                <a:gd name="connsiteY27" fmla="*/ 74170 h 138385"/>
                <a:gd name="connsiteX28" fmla="*/ 71514 w 117241"/>
                <a:gd name="connsiteY28" fmla="*/ 43559 h 138385"/>
                <a:gd name="connsiteX29" fmla="*/ 61709 w 117241"/>
                <a:gd name="connsiteY29" fmla="*/ 38358 h 138385"/>
                <a:gd name="connsiteX30" fmla="*/ 43056 w 117241"/>
                <a:gd name="connsiteY30" fmla="*/ 51152 h 138385"/>
                <a:gd name="connsiteX31" fmla="*/ 32414 w 117241"/>
                <a:gd name="connsiteY31" fmla="*/ 78415 h 138385"/>
                <a:gd name="connsiteX32" fmla="*/ 31935 w 117241"/>
                <a:gd name="connsiteY32" fmla="*/ 84394 h 138385"/>
                <a:gd name="connsiteX33" fmla="*/ 37914 w 117241"/>
                <a:gd name="connsiteY33" fmla="*/ 98264 h 138385"/>
                <a:gd name="connsiteX34" fmla="*/ 40425 w 117241"/>
                <a:gd name="connsiteY34" fmla="*/ 99101 h 138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17241" h="138385">
                  <a:moveTo>
                    <a:pt x="90766" y="138022"/>
                  </a:moveTo>
                  <a:cubicBezTo>
                    <a:pt x="81858" y="139002"/>
                    <a:pt x="73846" y="132582"/>
                    <a:pt x="72890" y="123685"/>
                  </a:cubicBezTo>
                  <a:cubicBezTo>
                    <a:pt x="72890" y="123464"/>
                    <a:pt x="72830" y="123243"/>
                    <a:pt x="72830" y="123015"/>
                  </a:cubicBezTo>
                  <a:cubicBezTo>
                    <a:pt x="71993" y="118017"/>
                    <a:pt x="71574" y="112959"/>
                    <a:pt x="71574" y="107890"/>
                  </a:cubicBezTo>
                  <a:cubicBezTo>
                    <a:pt x="71574" y="101074"/>
                    <a:pt x="71096" y="97666"/>
                    <a:pt x="70139" y="97666"/>
                  </a:cubicBezTo>
                  <a:cubicBezTo>
                    <a:pt x="69302" y="97666"/>
                    <a:pt x="67449" y="100117"/>
                    <a:pt x="64639" y="105020"/>
                  </a:cubicBezTo>
                  <a:cubicBezTo>
                    <a:pt x="62487" y="108726"/>
                    <a:pt x="59856" y="112852"/>
                    <a:pt x="56747" y="117336"/>
                  </a:cubicBezTo>
                  <a:cubicBezTo>
                    <a:pt x="48795" y="128695"/>
                    <a:pt x="40126" y="134375"/>
                    <a:pt x="30859" y="134375"/>
                  </a:cubicBezTo>
                  <a:cubicBezTo>
                    <a:pt x="25897" y="134483"/>
                    <a:pt x="20994" y="132922"/>
                    <a:pt x="16989" y="129951"/>
                  </a:cubicBezTo>
                  <a:cubicBezTo>
                    <a:pt x="9037" y="123506"/>
                    <a:pt x="3537" y="114472"/>
                    <a:pt x="1564" y="104422"/>
                  </a:cubicBezTo>
                  <a:cubicBezTo>
                    <a:pt x="249" y="99489"/>
                    <a:pt x="-469" y="94402"/>
                    <a:pt x="-469" y="89296"/>
                  </a:cubicBezTo>
                  <a:cubicBezTo>
                    <a:pt x="-469" y="75342"/>
                    <a:pt x="2640" y="61567"/>
                    <a:pt x="8559" y="48940"/>
                  </a:cubicBezTo>
                  <a:cubicBezTo>
                    <a:pt x="13641" y="37024"/>
                    <a:pt x="22131" y="26873"/>
                    <a:pt x="32952" y="19764"/>
                  </a:cubicBezTo>
                  <a:cubicBezTo>
                    <a:pt x="38871" y="15896"/>
                    <a:pt x="45806" y="13821"/>
                    <a:pt x="52920" y="13785"/>
                  </a:cubicBezTo>
                  <a:cubicBezTo>
                    <a:pt x="59557" y="13875"/>
                    <a:pt x="66014" y="15710"/>
                    <a:pt x="71693" y="19106"/>
                  </a:cubicBezTo>
                  <a:cubicBezTo>
                    <a:pt x="72471" y="19579"/>
                    <a:pt x="73308" y="19842"/>
                    <a:pt x="74205" y="19884"/>
                  </a:cubicBezTo>
                  <a:cubicBezTo>
                    <a:pt x="75699" y="19884"/>
                    <a:pt x="77254" y="17911"/>
                    <a:pt x="78928" y="13905"/>
                  </a:cubicBezTo>
                  <a:cubicBezTo>
                    <a:pt x="80243" y="10694"/>
                    <a:pt x="82096" y="7759"/>
                    <a:pt x="84488" y="5236"/>
                  </a:cubicBezTo>
                  <a:cubicBezTo>
                    <a:pt x="87119" y="1990"/>
                    <a:pt x="91004" y="-1"/>
                    <a:pt x="95190" y="-264"/>
                  </a:cubicBezTo>
                  <a:cubicBezTo>
                    <a:pt x="97043" y="-133"/>
                    <a:pt x="98897" y="190"/>
                    <a:pt x="100690" y="692"/>
                  </a:cubicBezTo>
                  <a:cubicBezTo>
                    <a:pt x="103440" y="1290"/>
                    <a:pt x="105891" y="4638"/>
                    <a:pt x="108103" y="10617"/>
                  </a:cubicBezTo>
                  <a:cubicBezTo>
                    <a:pt x="110256" y="19830"/>
                    <a:pt x="111631" y="29210"/>
                    <a:pt x="112229" y="38657"/>
                  </a:cubicBezTo>
                  <a:cubicBezTo>
                    <a:pt x="115278" y="72179"/>
                    <a:pt x="116773" y="97726"/>
                    <a:pt x="116773" y="115303"/>
                  </a:cubicBezTo>
                  <a:lnTo>
                    <a:pt x="116773" y="119369"/>
                  </a:lnTo>
                  <a:cubicBezTo>
                    <a:pt x="116773" y="124253"/>
                    <a:pt x="114561" y="128869"/>
                    <a:pt x="110794" y="131983"/>
                  </a:cubicBezTo>
                  <a:cubicBezTo>
                    <a:pt x="104995" y="136258"/>
                    <a:pt x="97940" y="138393"/>
                    <a:pt x="90766" y="138022"/>
                  </a:cubicBezTo>
                  <a:close/>
                  <a:moveTo>
                    <a:pt x="40425" y="99400"/>
                  </a:moveTo>
                  <a:cubicBezTo>
                    <a:pt x="47061" y="99400"/>
                    <a:pt x="53937" y="90988"/>
                    <a:pt x="60932" y="74170"/>
                  </a:cubicBezTo>
                  <a:cubicBezTo>
                    <a:pt x="65715" y="64437"/>
                    <a:pt x="69242" y="54153"/>
                    <a:pt x="71514" y="43559"/>
                  </a:cubicBezTo>
                  <a:cubicBezTo>
                    <a:pt x="71514" y="40091"/>
                    <a:pt x="68226" y="38358"/>
                    <a:pt x="61709" y="38358"/>
                  </a:cubicBezTo>
                  <a:cubicBezTo>
                    <a:pt x="55192" y="38358"/>
                    <a:pt x="48556" y="42602"/>
                    <a:pt x="43056" y="51152"/>
                  </a:cubicBezTo>
                  <a:cubicBezTo>
                    <a:pt x="37615" y="59391"/>
                    <a:pt x="34028" y="68681"/>
                    <a:pt x="32414" y="78415"/>
                  </a:cubicBezTo>
                  <a:cubicBezTo>
                    <a:pt x="32115" y="80394"/>
                    <a:pt x="31935" y="82391"/>
                    <a:pt x="31935" y="84394"/>
                  </a:cubicBezTo>
                  <a:cubicBezTo>
                    <a:pt x="31457" y="89732"/>
                    <a:pt x="33669" y="94958"/>
                    <a:pt x="37914" y="98264"/>
                  </a:cubicBezTo>
                  <a:cubicBezTo>
                    <a:pt x="38631" y="98784"/>
                    <a:pt x="39528" y="99071"/>
                    <a:pt x="40425" y="99101"/>
                  </a:cubicBezTo>
                  <a:close/>
                </a:path>
              </a:pathLst>
            </a:custGeom>
            <a:solidFill>
              <a:schemeClr val="accent1"/>
            </a:solidFill>
            <a:ln w="5972" cap="flat">
              <a:noFill/>
              <a:prstDash val="solid"/>
              <a:miter/>
            </a:ln>
          </p:spPr>
          <p:txBody>
            <a:bodyPr rtlCol="0" anchor="ctr"/>
            <a:lstStyle/>
            <a:p>
              <a:endParaRPr lang="fr-FR"/>
            </a:p>
          </p:txBody>
        </p:sp>
        <p:sp>
          <p:nvSpPr>
            <p:cNvPr id="126" name="Graphique 2">
              <a:extLst>
                <a:ext uri="{FF2B5EF4-FFF2-40B4-BE49-F238E27FC236}">
                  <a16:creationId xmlns:a16="http://schemas.microsoft.com/office/drawing/2014/main" id="{4EBEC409-D49C-4C9E-A1B8-ED92FBAB9177}"/>
                </a:ext>
              </a:extLst>
            </p:cNvPr>
            <p:cNvSpPr/>
            <p:nvPr/>
          </p:nvSpPr>
          <p:spPr>
            <a:xfrm>
              <a:off x="8520813" y="3379217"/>
              <a:ext cx="46216" cy="219416"/>
            </a:xfrm>
            <a:custGeom>
              <a:avLst/>
              <a:gdLst>
                <a:gd name="connsiteX0" fmla="*/ 21415 w 46216"/>
                <a:gd name="connsiteY0" fmla="*/ 219152 h 219416"/>
                <a:gd name="connsiteX1" fmla="*/ 20518 w 46216"/>
                <a:gd name="connsiteY1" fmla="*/ 219152 h 219416"/>
                <a:gd name="connsiteX2" fmla="*/ 9697 w 46216"/>
                <a:gd name="connsiteY2" fmla="*/ 215386 h 219416"/>
                <a:gd name="connsiteX3" fmla="*/ 3180 w 46216"/>
                <a:gd name="connsiteY3" fmla="*/ 204804 h 219416"/>
                <a:gd name="connsiteX4" fmla="*/ -467 w 46216"/>
                <a:gd name="connsiteY4" fmla="*/ 108667 h 219416"/>
                <a:gd name="connsiteX5" fmla="*/ 3300 w 46216"/>
                <a:gd name="connsiteY5" fmla="*/ 13008 h 219416"/>
                <a:gd name="connsiteX6" fmla="*/ 11012 w 46216"/>
                <a:gd name="connsiteY6" fmla="*/ 1769 h 219416"/>
                <a:gd name="connsiteX7" fmla="*/ 18605 w 46216"/>
                <a:gd name="connsiteY7" fmla="*/ -264 h 219416"/>
                <a:gd name="connsiteX8" fmla="*/ 23627 w 46216"/>
                <a:gd name="connsiteY8" fmla="*/ 513 h 219416"/>
                <a:gd name="connsiteX9" fmla="*/ 35166 w 46216"/>
                <a:gd name="connsiteY9" fmla="*/ 11693 h 219416"/>
                <a:gd name="connsiteX10" fmla="*/ 43536 w 46216"/>
                <a:gd name="connsiteY10" fmla="*/ 68789 h 219416"/>
                <a:gd name="connsiteX11" fmla="*/ 45748 w 46216"/>
                <a:gd name="connsiteY11" fmla="*/ 130907 h 219416"/>
                <a:gd name="connsiteX12" fmla="*/ 45270 w 46216"/>
                <a:gd name="connsiteY12" fmla="*/ 163790 h 219416"/>
                <a:gd name="connsiteX13" fmla="*/ 38813 w 46216"/>
                <a:gd name="connsiteY13" fmla="*/ 205641 h 219416"/>
                <a:gd name="connsiteX14" fmla="*/ 21415 w 46216"/>
                <a:gd name="connsiteY14" fmla="*/ 219152 h 219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6216" h="219416">
                  <a:moveTo>
                    <a:pt x="21415" y="219152"/>
                  </a:moveTo>
                  <a:lnTo>
                    <a:pt x="20518" y="219152"/>
                  </a:lnTo>
                  <a:cubicBezTo>
                    <a:pt x="16572" y="219117"/>
                    <a:pt x="12806" y="217789"/>
                    <a:pt x="9697" y="215386"/>
                  </a:cubicBezTo>
                  <a:cubicBezTo>
                    <a:pt x="6229" y="212827"/>
                    <a:pt x="3898" y="209036"/>
                    <a:pt x="3180" y="204804"/>
                  </a:cubicBezTo>
                  <a:cubicBezTo>
                    <a:pt x="729" y="192846"/>
                    <a:pt x="-527" y="160801"/>
                    <a:pt x="-467" y="108667"/>
                  </a:cubicBezTo>
                  <a:cubicBezTo>
                    <a:pt x="-407" y="56533"/>
                    <a:pt x="848" y="24649"/>
                    <a:pt x="3300" y="13008"/>
                  </a:cubicBezTo>
                  <a:cubicBezTo>
                    <a:pt x="4077" y="8309"/>
                    <a:pt x="6887" y="4196"/>
                    <a:pt x="11012" y="1769"/>
                  </a:cubicBezTo>
                  <a:cubicBezTo>
                    <a:pt x="13344" y="465"/>
                    <a:pt x="15915" y="-234"/>
                    <a:pt x="18605" y="-264"/>
                  </a:cubicBezTo>
                  <a:cubicBezTo>
                    <a:pt x="20339" y="-270"/>
                    <a:pt x="22013" y="-7"/>
                    <a:pt x="23627" y="513"/>
                  </a:cubicBezTo>
                  <a:cubicBezTo>
                    <a:pt x="29068" y="2097"/>
                    <a:pt x="33432" y="6282"/>
                    <a:pt x="35166" y="11693"/>
                  </a:cubicBezTo>
                  <a:cubicBezTo>
                    <a:pt x="40068" y="30358"/>
                    <a:pt x="42879" y="49508"/>
                    <a:pt x="43536" y="68789"/>
                  </a:cubicBezTo>
                  <a:cubicBezTo>
                    <a:pt x="44971" y="89475"/>
                    <a:pt x="45748" y="110162"/>
                    <a:pt x="45748" y="130907"/>
                  </a:cubicBezTo>
                  <a:cubicBezTo>
                    <a:pt x="45748" y="136886"/>
                    <a:pt x="45748" y="147648"/>
                    <a:pt x="45270" y="163790"/>
                  </a:cubicBezTo>
                  <a:cubicBezTo>
                    <a:pt x="45270" y="177983"/>
                    <a:pt x="43057" y="192099"/>
                    <a:pt x="38813" y="205641"/>
                  </a:cubicBezTo>
                  <a:cubicBezTo>
                    <a:pt x="36780" y="213592"/>
                    <a:pt x="29605" y="219158"/>
                    <a:pt x="21415" y="219152"/>
                  </a:cubicBezTo>
                  <a:close/>
                </a:path>
              </a:pathLst>
            </a:custGeom>
            <a:solidFill>
              <a:schemeClr val="accent1"/>
            </a:solidFill>
            <a:ln w="5972" cap="flat">
              <a:noFill/>
              <a:prstDash val="solid"/>
              <a:miter/>
            </a:ln>
          </p:spPr>
          <p:txBody>
            <a:bodyPr rtlCol="0" anchor="ctr"/>
            <a:lstStyle/>
            <a:p>
              <a:endParaRPr lang="fr-FR"/>
            </a:p>
          </p:txBody>
        </p:sp>
        <p:sp>
          <p:nvSpPr>
            <p:cNvPr id="127" name="Graphique 2">
              <a:extLst>
                <a:ext uri="{FF2B5EF4-FFF2-40B4-BE49-F238E27FC236}">
                  <a16:creationId xmlns:a16="http://schemas.microsoft.com/office/drawing/2014/main" id="{4EBEC409-D49C-4C9E-A1B8-ED92FBAB9177}"/>
                </a:ext>
              </a:extLst>
            </p:cNvPr>
            <p:cNvSpPr/>
            <p:nvPr/>
          </p:nvSpPr>
          <p:spPr>
            <a:xfrm>
              <a:off x="8593079" y="3425552"/>
              <a:ext cx="203112" cy="173306"/>
            </a:xfrm>
            <a:custGeom>
              <a:avLst/>
              <a:gdLst>
                <a:gd name="connsiteX0" fmla="*/ 23105 w 203112"/>
                <a:gd name="connsiteY0" fmla="*/ 172997 h 173306"/>
                <a:gd name="connsiteX1" fmla="*/ 4333 w 203112"/>
                <a:gd name="connsiteY1" fmla="*/ 158947 h 173306"/>
                <a:gd name="connsiteX2" fmla="*/ -391 w 203112"/>
                <a:gd name="connsiteY2" fmla="*/ 70523 h 173306"/>
                <a:gd name="connsiteX3" fmla="*/ -391 w 203112"/>
                <a:gd name="connsiteY3" fmla="*/ 32858 h 173306"/>
                <a:gd name="connsiteX4" fmla="*/ 4691 w 203112"/>
                <a:gd name="connsiteY4" fmla="*/ 8405 h 173306"/>
                <a:gd name="connsiteX5" fmla="*/ 18561 w 203112"/>
                <a:gd name="connsiteY5" fmla="*/ -264 h 173306"/>
                <a:gd name="connsiteX6" fmla="*/ 31296 w 203112"/>
                <a:gd name="connsiteY6" fmla="*/ 7448 h 173306"/>
                <a:gd name="connsiteX7" fmla="*/ 36497 w 203112"/>
                <a:gd name="connsiteY7" fmla="*/ 25922 h 173306"/>
                <a:gd name="connsiteX8" fmla="*/ 39188 w 203112"/>
                <a:gd name="connsiteY8" fmla="*/ 39314 h 173306"/>
                <a:gd name="connsiteX9" fmla="*/ 43134 w 203112"/>
                <a:gd name="connsiteY9" fmla="*/ 36146 h 173306"/>
                <a:gd name="connsiteX10" fmla="*/ 98317 w 203112"/>
                <a:gd name="connsiteY10" fmla="*/ 24188 h 173306"/>
                <a:gd name="connsiteX11" fmla="*/ 112546 w 203112"/>
                <a:gd name="connsiteY11" fmla="*/ 36146 h 173306"/>
                <a:gd name="connsiteX12" fmla="*/ 121634 w 203112"/>
                <a:gd name="connsiteY12" fmla="*/ 53543 h 173306"/>
                <a:gd name="connsiteX13" fmla="*/ 123069 w 203112"/>
                <a:gd name="connsiteY13" fmla="*/ 54799 h 173306"/>
                <a:gd name="connsiteX14" fmla="*/ 129705 w 203112"/>
                <a:gd name="connsiteY14" fmla="*/ 50734 h 173306"/>
                <a:gd name="connsiteX15" fmla="*/ 161511 w 203112"/>
                <a:gd name="connsiteY15" fmla="*/ 38776 h 173306"/>
                <a:gd name="connsiteX16" fmla="*/ 187518 w 203112"/>
                <a:gd name="connsiteY16" fmla="*/ 52826 h 173306"/>
                <a:gd name="connsiteX17" fmla="*/ 201747 w 203112"/>
                <a:gd name="connsiteY17" fmla="*/ 88698 h 173306"/>
                <a:gd name="connsiteX18" fmla="*/ 202644 w 203112"/>
                <a:gd name="connsiteY18" fmla="*/ 107770 h 173306"/>
                <a:gd name="connsiteX19" fmla="*/ 198698 w 203112"/>
                <a:gd name="connsiteY19" fmla="*/ 141011 h 173306"/>
                <a:gd name="connsiteX20" fmla="*/ 180762 w 203112"/>
                <a:gd name="connsiteY20" fmla="*/ 155958 h 173306"/>
                <a:gd name="connsiteX21" fmla="*/ 163125 w 203112"/>
                <a:gd name="connsiteY21" fmla="*/ 142566 h 173306"/>
                <a:gd name="connsiteX22" fmla="*/ 160734 w 203112"/>
                <a:gd name="connsiteY22" fmla="*/ 126483 h 173306"/>
                <a:gd name="connsiteX23" fmla="*/ 161691 w 203112"/>
                <a:gd name="connsiteY23" fmla="*/ 104422 h 173306"/>
                <a:gd name="connsiteX24" fmla="*/ 162468 w 203112"/>
                <a:gd name="connsiteY24" fmla="*/ 87443 h 173306"/>
                <a:gd name="connsiteX25" fmla="*/ 161990 w 203112"/>
                <a:gd name="connsiteY25" fmla="*/ 76203 h 173306"/>
                <a:gd name="connsiteX26" fmla="*/ 152723 w 203112"/>
                <a:gd name="connsiteY26" fmla="*/ 65501 h 173306"/>
                <a:gd name="connsiteX27" fmla="*/ 130303 w 203112"/>
                <a:gd name="connsiteY27" fmla="*/ 95394 h 173306"/>
                <a:gd name="connsiteX28" fmla="*/ 121155 w 203112"/>
                <a:gd name="connsiteY28" fmla="*/ 127559 h 173306"/>
                <a:gd name="connsiteX29" fmla="*/ 116193 w 203112"/>
                <a:gd name="connsiteY29" fmla="*/ 135092 h 173306"/>
                <a:gd name="connsiteX30" fmla="*/ 108899 w 203112"/>
                <a:gd name="connsiteY30" fmla="*/ 137603 h 173306"/>
                <a:gd name="connsiteX31" fmla="*/ 95806 w 203112"/>
                <a:gd name="connsiteY31" fmla="*/ 127858 h 173306"/>
                <a:gd name="connsiteX32" fmla="*/ 92039 w 203112"/>
                <a:gd name="connsiteY32" fmla="*/ 104542 h 173306"/>
                <a:gd name="connsiteX33" fmla="*/ 87615 w 203112"/>
                <a:gd name="connsiteY33" fmla="*/ 75007 h 173306"/>
                <a:gd name="connsiteX34" fmla="*/ 71652 w 203112"/>
                <a:gd name="connsiteY34" fmla="*/ 61017 h 173306"/>
                <a:gd name="connsiteX35" fmla="*/ 59216 w 203112"/>
                <a:gd name="connsiteY35" fmla="*/ 69267 h 173306"/>
                <a:gd name="connsiteX36" fmla="*/ 50547 w 203112"/>
                <a:gd name="connsiteY36" fmla="*/ 90252 h 173306"/>
                <a:gd name="connsiteX37" fmla="*/ 45107 w 203112"/>
                <a:gd name="connsiteY37" fmla="*/ 116559 h 173306"/>
                <a:gd name="connsiteX38" fmla="*/ 42297 w 203112"/>
                <a:gd name="connsiteY38" fmla="*/ 141490 h 173306"/>
                <a:gd name="connsiteX39" fmla="*/ 41400 w 203112"/>
                <a:gd name="connsiteY39" fmla="*/ 158290 h 173306"/>
                <a:gd name="connsiteX40" fmla="*/ 35421 w 203112"/>
                <a:gd name="connsiteY40" fmla="*/ 168812 h 173306"/>
                <a:gd name="connsiteX41" fmla="*/ 23105 w 203112"/>
                <a:gd name="connsiteY41" fmla="*/ 172997 h 173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203112" h="173306">
                  <a:moveTo>
                    <a:pt x="23105" y="172997"/>
                  </a:moveTo>
                  <a:cubicBezTo>
                    <a:pt x="14257" y="173619"/>
                    <a:pt x="6245" y="167640"/>
                    <a:pt x="4333" y="158947"/>
                  </a:cubicBezTo>
                  <a:cubicBezTo>
                    <a:pt x="1223" y="148502"/>
                    <a:pt x="-331" y="119028"/>
                    <a:pt x="-391" y="70523"/>
                  </a:cubicBezTo>
                  <a:lnTo>
                    <a:pt x="-391" y="32858"/>
                  </a:lnTo>
                  <a:cubicBezTo>
                    <a:pt x="-870" y="24404"/>
                    <a:pt x="864" y="15974"/>
                    <a:pt x="4691" y="8405"/>
                  </a:cubicBezTo>
                  <a:cubicBezTo>
                    <a:pt x="7262" y="3108"/>
                    <a:pt x="12642" y="-252"/>
                    <a:pt x="18561" y="-264"/>
                  </a:cubicBezTo>
                  <a:cubicBezTo>
                    <a:pt x="23882" y="-163"/>
                    <a:pt x="28725" y="2779"/>
                    <a:pt x="31296" y="7448"/>
                  </a:cubicBezTo>
                  <a:cubicBezTo>
                    <a:pt x="34704" y="12996"/>
                    <a:pt x="36557" y="19399"/>
                    <a:pt x="36497" y="25922"/>
                  </a:cubicBezTo>
                  <a:cubicBezTo>
                    <a:pt x="37036" y="34830"/>
                    <a:pt x="37933" y="39314"/>
                    <a:pt x="39188" y="39314"/>
                  </a:cubicBezTo>
                  <a:cubicBezTo>
                    <a:pt x="40443" y="39314"/>
                    <a:pt x="41340" y="38298"/>
                    <a:pt x="43134" y="36146"/>
                  </a:cubicBezTo>
                  <a:cubicBezTo>
                    <a:pt x="56586" y="19967"/>
                    <a:pt x="79364" y="15035"/>
                    <a:pt x="98317" y="24188"/>
                  </a:cubicBezTo>
                  <a:cubicBezTo>
                    <a:pt x="103877" y="27058"/>
                    <a:pt x="108780" y="31141"/>
                    <a:pt x="112546" y="36146"/>
                  </a:cubicBezTo>
                  <a:cubicBezTo>
                    <a:pt x="116491" y="41407"/>
                    <a:pt x="119601" y="47284"/>
                    <a:pt x="121634" y="53543"/>
                  </a:cubicBezTo>
                  <a:cubicBezTo>
                    <a:pt x="121932" y="54381"/>
                    <a:pt x="122411" y="54799"/>
                    <a:pt x="123069" y="54799"/>
                  </a:cubicBezTo>
                  <a:cubicBezTo>
                    <a:pt x="125519" y="53932"/>
                    <a:pt x="127791" y="52545"/>
                    <a:pt x="129705" y="50734"/>
                  </a:cubicBezTo>
                  <a:cubicBezTo>
                    <a:pt x="138613" y="43153"/>
                    <a:pt x="149853" y="38926"/>
                    <a:pt x="161511" y="38776"/>
                  </a:cubicBezTo>
                  <a:cubicBezTo>
                    <a:pt x="171974" y="38794"/>
                    <a:pt x="181779" y="44073"/>
                    <a:pt x="187518" y="52826"/>
                  </a:cubicBezTo>
                  <a:cubicBezTo>
                    <a:pt x="195470" y="63247"/>
                    <a:pt x="200372" y="75659"/>
                    <a:pt x="201747" y="88698"/>
                  </a:cubicBezTo>
                  <a:cubicBezTo>
                    <a:pt x="202346" y="94976"/>
                    <a:pt x="202644" y="101313"/>
                    <a:pt x="202644" y="107770"/>
                  </a:cubicBezTo>
                  <a:cubicBezTo>
                    <a:pt x="202644" y="118968"/>
                    <a:pt x="201329" y="130124"/>
                    <a:pt x="198698" y="141011"/>
                  </a:cubicBezTo>
                  <a:cubicBezTo>
                    <a:pt x="197682" y="149979"/>
                    <a:pt x="189790" y="156562"/>
                    <a:pt x="180762" y="155958"/>
                  </a:cubicBezTo>
                  <a:cubicBezTo>
                    <a:pt x="172511" y="156090"/>
                    <a:pt x="165218" y="150559"/>
                    <a:pt x="163125" y="142566"/>
                  </a:cubicBezTo>
                  <a:cubicBezTo>
                    <a:pt x="161391" y="137382"/>
                    <a:pt x="160614" y="131942"/>
                    <a:pt x="160734" y="126483"/>
                  </a:cubicBezTo>
                  <a:cubicBezTo>
                    <a:pt x="160734" y="119070"/>
                    <a:pt x="161093" y="111716"/>
                    <a:pt x="161691" y="104422"/>
                  </a:cubicBezTo>
                  <a:cubicBezTo>
                    <a:pt x="162228" y="98443"/>
                    <a:pt x="162468" y="92465"/>
                    <a:pt x="162468" y="87443"/>
                  </a:cubicBezTo>
                  <a:cubicBezTo>
                    <a:pt x="162528" y="83688"/>
                    <a:pt x="162348" y="79939"/>
                    <a:pt x="161990" y="76203"/>
                  </a:cubicBezTo>
                  <a:cubicBezTo>
                    <a:pt x="161272" y="69088"/>
                    <a:pt x="158163" y="65501"/>
                    <a:pt x="152723" y="65501"/>
                  </a:cubicBezTo>
                  <a:cubicBezTo>
                    <a:pt x="143874" y="65501"/>
                    <a:pt x="136401" y="75467"/>
                    <a:pt x="130303" y="95394"/>
                  </a:cubicBezTo>
                  <a:cubicBezTo>
                    <a:pt x="128509" y="100936"/>
                    <a:pt x="125459" y="111656"/>
                    <a:pt x="121155" y="127559"/>
                  </a:cubicBezTo>
                  <a:cubicBezTo>
                    <a:pt x="120438" y="130584"/>
                    <a:pt x="118704" y="133257"/>
                    <a:pt x="116193" y="135092"/>
                  </a:cubicBezTo>
                  <a:cubicBezTo>
                    <a:pt x="114101" y="136683"/>
                    <a:pt x="111529" y="137568"/>
                    <a:pt x="108899" y="137603"/>
                  </a:cubicBezTo>
                  <a:cubicBezTo>
                    <a:pt x="102801" y="137873"/>
                    <a:pt x="97300" y="133801"/>
                    <a:pt x="95806" y="127858"/>
                  </a:cubicBezTo>
                  <a:cubicBezTo>
                    <a:pt x="93534" y="120289"/>
                    <a:pt x="92278" y="112445"/>
                    <a:pt x="92039" y="104542"/>
                  </a:cubicBezTo>
                  <a:cubicBezTo>
                    <a:pt x="91681" y="94563"/>
                    <a:pt x="90186" y="84657"/>
                    <a:pt x="87615" y="75007"/>
                  </a:cubicBezTo>
                  <a:cubicBezTo>
                    <a:pt x="84566" y="65680"/>
                    <a:pt x="79245" y="61017"/>
                    <a:pt x="71652" y="61017"/>
                  </a:cubicBezTo>
                  <a:cubicBezTo>
                    <a:pt x="66331" y="61340"/>
                    <a:pt x="61608" y="64490"/>
                    <a:pt x="59216" y="69267"/>
                  </a:cubicBezTo>
                  <a:cubicBezTo>
                    <a:pt x="55330" y="75808"/>
                    <a:pt x="52400" y="82875"/>
                    <a:pt x="50547" y="90252"/>
                  </a:cubicBezTo>
                  <a:cubicBezTo>
                    <a:pt x="48156" y="98898"/>
                    <a:pt x="46362" y="107686"/>
                    <a:pt x="45107" y="116559"/>
                  </a:cubicBezTo>
                  <a:cubicBezTo>
                    <a:pt x="43792" y="125646"/>
                    <a:pt x="42835" y="133956"/>
                    <a:pt x="42297" y="141490"/>
                  </a:cubicBezTo>
                  <a:cubicBezTo>
                    <a:pt x="41758" y="149023"/>
                    <a:pt x="41400" y="154583"/>
                    <a:pt x="41400" y="158290"/>
                  </a:cubicBezTo>
                  <a:cubicBezTo>
                    <a:pt x="41460" y="162618"/>
                    <a:pt x="39188" y="166648"/>
                    <a:pt x="35421" y="168812"/>
                  </a:cubicBezTo>
                  <a:cubicBezTo>
                    <a:pt x="31774" y="171359"/>
                    <a:pt x="27529" y="172806"/>
                    <a:pt x="23105" y="172997"/>
                  </a:cubicBezTo>
                  <a:close/>
                </a:path>
              </a:pathLst>
            </a:custGeom>
            <a:solidFill>
              <a:schemeClr val="accent1"/>
            </a:solidFill>
            <a:ln w="5972" cap="flat">
              <a:noFill/>
              <a:prstDash val="solid"/>
              <a:miter/>
            </a:ln>
          </p:spPr>
          <p:txBody>
            <a:bodyPr rtlCol="0" anchor="ctr"/>
            <a:lstStyle/>
            <a:p>
              <a:endParaRPr lang="fr-FR"/>
            </a:p>
          </p:txBody>
        </p:sp>
        <p:sp>
          <p:nvSpPr>
            <p:cNvPr id="128" name="Graphique 2">
              <a:extLst>
                <a:ext uri="{FF2B5EF4-FFF2-40B4-BE49-F238E27FC236}">
                  <a16:creationId xmlns:a16="http://schemas.microsoft.com/office/drawing/2014/main" id="{4EBEC409-D49C-4C9E-A1B8-ED92FBAB9177}"/>
                </a:ext>
              </a:extLst>
            </p:cNvPr>
            <p:cNvSpPr/>
            <p:nvPr/>
          </p:nvSpPr>
          <p:spPr>
            <a:xfrm>
              <a:off x="8809783" y="3448746"/>
              <a:ext cx="116385" cy="134540"/>
            </a:xfrm>
            <a:custGeom>
              <a:avLst/>
              <a:gdLst>
                <a:gd name="connsiteX0" fmla="*/ 55652 w 116385"/>
                <a:gd name="connsiteY0" fmla="*/ 134198 h 134540"/>
                <a:gd name="connsiteX1" fmla="*/ 54217 w 116385"/>
                <a:gd name="connsiteY1" fmla="*/ 134198 h 134540"/>
                <a:gd name="connsiteX2" fmla="*/ 6388 w 116385"/>
                <a:gd name="connsiteY2" fmla="*/ 104724 h 134540"/>
                <a:gd name="connsiteX3" fmla="*/ -428 w 116385"/>
                <a:gd name="connsiteY3" fmla="*/ 71901 h 134540"/>
                <a:gd name="connsiteX4" fmla="*/ 7763 w 116385"/>
                <a:gd name="connsiteY4" fmla="*/ 32382 h 134540"/>
                <a:gd name="connsiteX5" fmla="*/ 29226 w 116385"/>
                <a:gd name="connsiteY5" fmla="*/ 7929 h 134540"/>
                <a:gd name="connsiteX6" fmla="*/ 56369 w 116385"/>
                <a:gd name="connsiteY6" fmla="*/ -262 h 134540"/>
                <a:gd name="connsiteX7" fmla="*/ 80762 w 116385"/>
                <a:gd name="connsiteY7" fmla="*/ 8109 h 134540"/>
                <a:gd name="connsiteX8" fmla="*/ 92301 w 116385"/>
                <a:gd name="connsiteY8" fmla="*/ 35491 h 134540"/>
                <a:gd name="connsiteX9" fmla="*/ 85426 w 116385"/>
                <a:gd name="connsiteY9" fmla="*/ 55758 h 134540"/>
                <a:gd name="connsiteX10" fmla="*/ 66413 w 116385"/>
                <a:gd name="connsiteY10" fmla="*/ 69390 h 134540"/>
                <a:gd name="connsiteX11" fmla="*/ 40586 w 116385"/>
                <a:gd name="connsiteY11" fmla="*/ 76206 h 134540"/>
                <a:gd name="connsiteX12" fmla="*/ 32335 w 116385"/>
                <a:gd name="connsiteY12" fmla="*/ 85711 h 134540"/>
                <a:gd name="connsiteX13" fmla="*/ 32395 w 116385"/>
                <a:gd name="connsiteY13" fmla="*/ 86429 h 134540"/>
                <a:gd name="connsiteX14" fmla="*/ 37118 w 116385"/>
                <a:gd name="connsiteY14" fmla="*/ 97490 h 134540"/>
                <a:gd name="connsiteX15" fmla="*/ 57266 w 116385"/>
                <a:gd name="connsiteY15" fmla="*/ 103946 h 134540"/>
                <a:gd name="connsiteX16" fmla="*/ 91644 w 116385"/>
                <a:gd name="connsiteY16" fmla="*/ 94022 h 134540"/>
                <a:gd name="connsiteX17" fmla="*/ 107128 w 116385"/>
                <a:gd name="connsiteY17" fmla="*/ 88641 h 134540"/>
                <a:gd name="connsiteX18" fmla="*/ 113645 w 116385"/>
                <a:gd name="connsiteY18" fmla="*/ 91331 h 134540"/>
                <a:gd name="connsiteX19" fmla="*/ 115917 w 116385"/>
                <a:gd name="connsiteY19" fmla="*/ 97609 h 134540"/>
                <a:gd name="connsiteX20" fmla="*/ 110895 w 116385"/>
                <a:gd name="connsiteY20" fmla="*/ 109148 h 134540"/>
                <a:gd name="connsiteX21" fmla="*/ 55652 w 116385"/>
                <a:gd name="connsiteY21" fmla="*/ 134198 h 134540"/>
                <a:gd name="connsiteX22" fmla="*/ 44770 w 116385"/>
                <a:gd name="connsiteY22" fmla="*/ 49122 h 134540"/>
                <a:gd name="connsiteX23" fmla="*/ 61153 w 116385"/>
                <a:gd name="connsiteY23" fmla="*/ 37643 h 134540"/>
                <a:gd name="connsiteX24" fmla="*/ 65278 w 116385"/>
                <a:gd name="connsiteY24" fmla="*/ 24849 h 134540"/>
                <a:gd name="connsiteX25" fmla="*/ 62109 w 116385"/>
                <a:gd name="connsiteY25" fmla="*/ 20777 h 134540"/>
                <a:gd name="connsiteX26" fmla="*/ 61153 w 116385"/>
                <a:gd name="connsiteY26" fmla="*/ 20783 h 134540"/>
                <a:gd name="connsiteX27" fmla="*/ 58641 w 116385"/>
                <a:gd name="connsiteY27" fmla="*/ 20783 h 134540"/>
                <a:gd name="connsiteX28" fmla="*/ 50091 w 116385"/>
                <a:gd name="connsiteY28" fmla="*/ 24311 h 134540"/>
                <a:gd name="connsiteX29" fmla="*/ 39689 w 116385"/>
                <a:gd name="connsiteY29" fmla="*/ 32681 h 134540"/>
                <a:gd name="connsiteX30" fmla="*/ 36221 w 116385"/>
                <a:gd name="connsiteY30" fmla="*/ 40573 h 134540"/>
                <a:gd name="connsiteX31" fmla="*/ 42558 w 116385"/>
                <a:gd name="connsiteY31" fmla="*/ 49122 h 134540"/>
                <a:gd name="connsiteX32" fmla="*/ 44770 w 116385"/>
                <a:gd name="connsiteY32" fmla="*/ 49122 h 134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16385" h="134540">
                  <a:moveTo>
                    <a:pt x="55652" y="134198"/>
                  </a:moveTo>
                  <a:lnTo>
                    <a:pt x="54217" y="134198"/>
                  </a:lnTo>
                  <a:cubicBezTo>
                    <a:pt x="33650" y="135352"/>
                    <a:pt x="14579" y="123592"/>
                    <a:pt x="6388" y="104724"/>
                  </a:cubicBezTo>
                  <a:cubicBezTo>
                    <a:pt x="1784" y="94411"/>
                    <a:pt x="-548" y="83206"/>
                    <a:pt x="-428" y="71901"/>
                  </a:cubicBezTo>
                  <a:cubicBezTo>
                    <a:pt x="-847" y="58270"/>
                    <a:pt x="1964" y="44734"/>
                    <a:pt x="7763" y="32382"/>
                  </a:cubicBezTo>
                  <a:cubicBezTo>
                    <a:pt x="12486" y="22386"/>
                    <a:pt x="19900" y="13914"/>
                    <a:pt x="29226" y="7929"/>
                  </a:cubicBezTo>
                  <a:cubicBezTo>
                    <a:pt x="37297" y="2698"/>
                    <a:pt x="46744" y="-142"/>
                    <a:pt x="56369" y="-262"/>
                  </a:cubicBezTo>
                  <a:cubicBezTo>
                    <a:pt x="65218" y="-369"/>
                    <a:pt x="73827" y="2590"/>
                    <a:pt x="80762" y="8109"/>
                  </a:cubicBezTo>
                  <a:cubicBezTo>
                    <a:pt x="88714" y="14912"/>
                    <a:pt x="92959" y="25058"/>
                    <a:pt x="92301" y="35491"/>
                  </a:cubicBezTo>
                  <a:cubicBezTo>
                    <a:pt x="92481" y="42845"/>
                    <a:pt x="90029" y="50019"/>
                    <a:pt x="85426" y="55758"/>
                  </a:cubicBezTo>
                  <a:cubicBezTo>
                    <a:pt x="80344" y="61869"/>
                    <a:pt x="73827" y="66568"/>
                    <a:pt x="66413" y="69390"/>
                  </a:cubicBezTo>
                  <a:cubicBezTo>
                    <a:pt x="58163" y="72821"/>
                    <a:pt x="49434" y="75111"/>
                    <a:pt x="40586" y="76206"/>
                  </a:cubicBezTo>
                  <a:cubicBezTo>
                    <a:pt x="35683" y="76546"/>
                    <a:pt x="31977" y="80803"/>
                    <a:pt x="32335" y="85711"/>
                  </a:cubicBezTo>
                  <a:cubicBezTo>
                    <a:pt x="32335" y="85951"/>
                    <a:pt x="32335" y="86190"/>
                    <a:pt x="32395" y="86429"/>
                  </a:cubicBezTo>
                  <a:cubicBezTo>
                    <a:pt x="32634" y="90548"/>
                    <a:pt x="34308" y="94458"/>
                    <a:pt x="37118" y="97490"/>
                  </a:cubicBezTo>
                  <a:cubicBezTo>
                    <a:pt x="40586" y="101794"/>
                    <a:pt x="47282" y="103946"/>
                    <a:pt x="57266" y="103946"/>
                  </a:cubicBezTo>
                  <a:cubicBezTo>
                    <a:pt x="69402" y="103743"/>
                    <a:pt x="81241" y="100317"/>
                    <a:pt x="91644" y="94022"/>
                  </a:cubicBezTo>
                  <a:cubicBezTo>
                    <a:pt x="96247" y="90919"/>
                    <a:pt x="101568" y="89066"/>
                    <a:pt x="107128" y="88641"/>
                  </a:cubicBezTo>
                  <a:cubicBezTo>
                    <a:pt x="109580" y="88492"/>
                    <a:pt x="111971" y="89484"/>
                    <a:pt x="113645" y="91331"/>
                  </a:cubicBezTo>
                  <a:cubicBezTo>
                    <a:pt x="115139" y="93083"/>
                    <a:pt x="115917" y="95313"/>
                    <a:pt x="115917" y="97609"/>
                  </a:cubicBezTo>
                  <a:cubicBezTo>
                    <a:pt x="115857" y="101979"/>
                    <a:pt x="114064" y="106147"/>
                    <a:pt x="110895" y="109148"/>
                  </a:cubicBezTo>
                  <a:cubicBezTo>
                    <a:pt x="96606" y="124603"/>
                    <a:pt x="76697" y="133636"/>
                    <a:pt x="55652" y="134198"/>
                  </a:cubicBezTo>
                  <a:close/>
                  <a:moveTo>
                    <a:pt x="44770" y="49122"/>
                  </a:moveTo>
                  <a:cubicBezTo>
                    <a:pt x="52065" y="48979"/>
                    <a:pt x="58522" y="44441"/>
                    <a:pt x="61153" y="37643"/>
                  </a:cubicBezTo>
                  <a:cubicBezTo>
                    <a:pt x="63424" y="33727"/>
                    <a:pt x="64859" y="29363"/>
                    <a:pt x="65278" y="24849"/>
                  </a:cubicBezTo>
                  <a:cubicBezTo>
                    <a:pt x="65517" y="22852"/>
                    <a:pt x="64082" y="21029"/>
                    <a:pt x="62109" y="20777"/>
                  </a:cubicBezTo>
                  <a:cubicBezTo>
                    <a:pt x="61810" y="20736"/>
                    <a:pt x="61451" y="20741"/>
                    <a:pt x="61153" y="20783"/>
                  </a:cubicBezTo>
                  <a:lnTo>
                    <a:pt x="58641" y="20783"/>
                  </a:lnTo>
                  <a:cubicBezTo>
                    <a:pt x="55592" y="21411"/>
                    <a:pt x="52722" y="22607"/>
                    <a:pt x="50091" y="24311"/>
                  </a:cubicBezTo>
                  <a:cubicBezTo>
                    <a:pt x="46206" y="26517"/>
                    <a:pt x="42678" y="29345"/>
                    <a:pt x="39689" y="32681"/>
                  </a:cubicBezTo>
                  <a:cubicBezTo>
                    <a:pt x="37596" y="34791"/>
                    <a:pt x="36341" y="37601"/>
                    <a:pt x="36221" y="40573"/>
                  </a:cubicBezTo>
                  <a:cubicBezTo>
                    <a:pt x="35624" y="44692"/>
                    <a:pt x="38433" y="48518"/>
                    <a:pt x="42558" y="49122"/>
                  </a:cubicBezTo>
                  <a:cubicBezTo>
                    <a:pt x="43276" y="49230"/>
                    <a:pt x="44053" y="49230"/>
                    <a:pt x="44770" y="49122"/>
                  </a:cubicBezTo>
                  <a:close/>
                </a:path>
              </a:pathLst>
            </a:custGeom>
            <a:solidFill>
              <a:schemeClr val="accent1"/>
            </a:solidFill>
            <a:ln w="5972" cap="flat">
              <a:noFill/>
              <a:prstDash val="solid"/>
              <a:miter/>
            </a:ln>
          </p:spPr>
          <p:txBody>
            <a:bodyPr rtlCol="0" anchor="ctr"/>
            <a:lstStyle/>
            <a:p>
              <a:endParaRPr lang="fr-FR"/>
            </a:p>
          </p:txBody>
        </p:sp>
        <p:sp>
          <p:nvSpPr>
            <p:cNvPr id="129" name="Graphique 2">
              <a:extLst>
                <a:ext uri="{FF2B5EF4-FFF2-40B4-BE49-F238E27FC236}">
                  <a16:creationId xmlns:a16="http://schemas.microsoft.com/office/drawing/2014/main" id="{4EBEC409-D49C-4C9E-A1B8-ED92FBAB9177}"/>
                </a:ext>
              </a:extLst>
            </p:cNvPr>
            <p:cNvSpPr/>
            <p:nvPr/>
          </p:nvSpPr>
          <p:spPr>
            <a:xfrm>
              <a:off x="8944856" y="3513080"/>
              <a:ext cx="128509" cy="47111"/>
            </a:xfrm>
            <a:custGeom>
              <a:avLst/>
              <a:gdLst>
                <a:gd name="connsiteX0" fmla="*/ 93482 w 128509"/>
                <a:gd name="connsiteY0" fmla="*/ 46847 h 47111"/>
                <a:gd name="connsiteX1" fmla="*/ 87503 w 128509"/>
                <a:gd name="connsiteY1" fmla="*/ 46847 h 47111"/>
                <a:gd name="connsiteX2" fmla="*/ 18629 w 128509"/>
                <a:gd name="connsiteY2" fmla="*/ 41825 h 47111"/>
                <a:gd name="connsiteX3" fmla="*/ 9959 w 128509"/>
                <a:gd name="connsiteY3" fmla="*/ 39254 h 47111"/>
                <a:gd name="connsiteX4" fmla="*/ 1051 w 128509"/>
                <a:gd name="connsiteY4" fmla="*/ 16135 h 47111"/>
                <a:gd name="connsiteX5" fmla="*/ 2366 w 128509"/>
                <a:gd name="connsiteY5" fmla="*/ 13726 h 47111"/>
                <a:gd name="connsiteX6" fmla="*/ 17373 w 128509"/>
                <a:gd name="connsiteY6" fmla="*/ 5714 h 47111"/>
                <a:gd name="connsiteX7" fmla="*/ 104542 w 128509"/>
                <a:gd name="connsiteY7" fmla="*/ -264 h 47111"/>
                <a:gd name="connsiteX8" fmla="*/ 118233 w 128509"/>
                <a:gd name="connsiteY8" fmla="*/ 4578 h 47111"/>
                <a:gd name="connsiteX9" fmla="*/ 128038 w 128509"/>
                <a:gd name="connsiteY9" fmla="*/ 23830 h 47111"/>
                <a:gd name="connsiteX10" fmla="*/ 118412 w 128509"/>
                <a:gd name="connsiteY10" fmla="*/ 43081 h 47111"/>
                <a:gd name="connsiteX11" fmla="*/ 93482 w 128509"/>
                <a:gd name="connsiteY11" fmla="*/ 46847 h 47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8509" h="47111">
                  <a:moveTo>
                    <a:pt x="93482" y="46847"/>
                  </a:moveTo>
                  <a:lnTo>
                    <a:pt x="87503" y="46847"/>
                  </a:lnTo>
                  <a:cubicBezTo>
                    <a:pt x="64186" y="45891"/>
                    <a:pt x="41228" y="44217"/>
                    <a:pt x="18629" y="41825"/>
                  </a:cubicBezTo>
                  <a:cubicBezTo>
                    <a:pt x="15640" y="41461"/>
                    <a:pt x="12710" y="40588"/>
                    <a:pt x="9959" y="39254"/>
                  </a:cubicBezTo>
                  <a:cubicBezTo>
                    <a:pt x="1111" y="35326"/>
                    <a:pt x="-2895" y="24977"/>
                    <a:pt x="1051" y="16135"/>
                  </a:cubicBezTo>
                  <a:cubicBezTo>
                    <a:pt x="1410" y="15298"/>
                    <a:pt x="1888" y="14491"/>
                    <a:pt x="2366" y="13726"/>
                  </a:cubicBezTo>
                  <a:cubicBezTo>
                    <a:pt x="6014" y="9092"/>
                    <a:pt x="11454" y="6193"/>
                    <a:pt x="17373" y="5714"/>
                  </a:cubicBezTo>
                  <a:cubicBezTo>
                    <a:pt x="46250" y="1762"/>
                    <a:pt x="75366" y="-235"/>
                    <a:pt x="104542" y="-264"/>
                  </a:cubicBezTo>
                  <a:cubicBezTo>
                    <a:pt x="109504" y="-217"/>
                    <a:pt x="114347" y="1487"/>
                    <a:pt x="118233" y="4578"/>
                  </a:cubicBezTo>
                  <a:cubicBezTo>
                    <a:pt x="124391" y="9068"/>
                    <a:pt x="128038" y="16219"/>
                    <a:pt x="128038" y="23830"/>
                  </a:cubicBezTo>
                  <a:cubicBezTo>
                    <a:pt x="128158" y="31434"/>
                    <a:pt x="124571" y="38627"/>
                    <a:pt x="118412" y="43081"/>
                  </a:cubicBezTo>
                  <a:cubicBezTo>
                    <a:pt x="115065" y="45592"/>
                    <a:pt x="106754" y="46847"/>
                    <a:pt x="93482" y="46847"/>
                  </a:cubicBezTo>
                  <a:close/>
                </a:path>
              </a:pathLst>
            </a:custGeom>
            <a:solidFill>
              <a:schemeClr val="accent1"/>
            </a:solidFill>
            <a:ln w="5972" cap="flat">
              <a:noFill/>
              <a:prstDash val="solid"/>
              <a:miter/>
            </a:ln>
          </p:spPr>
          <p:txBody>
            <a:bodyPr rtlCol="0" anchor="ctr"/>
            <a:lstStyle/>
            <a:p>
              <a:endParaRPr lang="fr-FR"/>
            </a:p>
          </p:txBody>
        </p:sp>
        <p:sp>
          <p:nvSpPr>
            <p:cNvPr id="130" name="Graphique 2">
              <a:extLst>
                <a:ext uri="{FF2B5EF4-FFF2-40B4-BE49-F238E27FC236}">
                  <a16:creationId xmlns:a16="http://schemas.microsoft.com/office/drawing/2014/main" id="{4EBEC409-D49C-4C9E-A1B8-ED92FBAB9177}"/>
                </a:ext>
              </a:extLst>
            </p:cNvPr>
            <p:cNvSpPr/>
            <p:nvPr/>
          </p:nvSpPr>
          <p:spPr>
            <a:xfrm>
              <a:off x="9077599" y="3381991"/>
              <a:ext cx="136741" cy="216217"/>
            </a:xfrm>
            <a:custGeom>
              <a:avLst/>
              <a:gdLst>
                <a:gd name="connsiteX0" fmla="*/ 58490 w 136741"/>
                <a:gd name="connsiteY0" fmla="*/ 215900 h 216217"/>
                <a:gd name="connsiteX1" fmla="*/ 37983 w 136741"/>
                <a:gd name="connsiteY1" fmla="*/ 198741 h 216217"/>
                <a:gd name="connsiteX2" fmla="*/ 34695 w 136741"/>
                <a:gd name="connsiteY2" fmla="*/ 161196 h 216217"/>
                <a:gd name="connsiteX3" fmla="*/ 38760 w 136741"/>
                <a:gd name="connsiteY3" fmla="*/ 83055 h 216217"/>
                <a:gd name="connsiteX4" fmla="*/ 38760 w 136741"/>
                <a:gd name="connsiteY4" fmla="*/ 80005 h 216217"/>
                <a:gd name="connsiteX5" fmla="*/ 35771 w 136741"/>
                <a:gd name="connsiteY5" fmla="*/ 74027 h 216217"/>
                <a:gd name="connsiteX6" fmla="*/ 12633 w 136741"/>
                <a:gd name="connsiteY6" fmla="*/ 70200 h 216217"/>
                <a:gd name="connsiteX7" fmla="*/ -459 w 136741"/>
                <a:gd name="connsiteY7" fmla="*/ 60933 h 216217"/>
                <a:gd name="connsiteX8" fmla="*/ 5519 w 136741"/>
                <a:gd name="connsiteY8" fmla="*/ 52085 h 216217"/>
                <a:gd name="connsiteX9" fmla="*/ 18014 w 136741"/>
                <a:gd name="connsiteY9" fmla="*/ 48617 h 216217"/>
                <a:gd name="connsiteX10" fmla="*/ 40375 w 136741"/>
                <a:gd name="connsiteY10" fmla="*/ 42160 h 216217"/>
                <a:gd name="connsiteX11" fmla="*/ 40853 w 136741"/>
                <a:gd name="connsiteY11" fmla="*/ 38872 h 216217"/>
                <a:gd name="connsiteX12" fmla="*/ 41271 w 136741"/>
                <a:gd name="connsiteY12" fmla="*/ 27214 h 216217"/>
                <a:gd name="connsiteX13" fmla="*/ 44799 w 136741"/>
                <a:gd name="connsiteY13" fmla="*/ 12506 h 216217"/>
                <a:gd name="connsiteX14" fmla="*/ 60104 w 136741"/>
                <a:gd name="connsiteY14" fmla="*/ -228 h 216217"/>
                <a:gd name="connsiteX15" fmla="*/ 74752 w 136741"/>
                <a:gd name="connsiteY15" fmla="*/ 8022 h 216217"/>
                <a:gd name="connsiteX16" fmla="*/ 79176 w 136741"/>
                <a:gd name="connsiteY16" fmla="*/ 24165 h 216217"/>
                <a:gd name="connsiteX17" fmla="*/ 79176 w 136741"/>
                <a:gd name="connsiteY17" fmla="*/ 34149 h 216217"/>
                <a:gd name="connsiteX18" fmla="*/ 80850 w 136741"/>
                <a:gd name="connsiteY18" fmla="*/ 40128 h 216217"/>
                <a:gd name="connsiteX19" fmla="*/ 95079 w 136741"/>
                <a:gd name="connsiteY19" fmla="*/ 42220 h 216217"/>
                <a:gd name="connsiteX20" fmla="*/ 103628 w 136741"/>
                <a:gd name="connsiteY20" fmla="*/ 42220 h 216217"/>
                <a:gd name="connsiteX21" fmla="*/ 117559 w 136741"/>
                <a:gd name="connsiteY21" fmla="*/ 42878 h 216217"/>
                <a:gd name="connsiteX22" fmla="*/ 129517 w 136741"/>
                <a:gd name="connsiteY22" fmla="*/ 48259 h 216217"/>
                <a:gd name="connsiteX23" fmla="*/ 136272 w 136741"/>
                <a:gd name="connsiteY23" fmla="*/ 60993 h 216217"/>
                <a:gd name="connsiteX24" fmla="*/ 136272 w 136741"/>
                <a:gd name="connsiteY24" fmla="*/ 65477 h 216217"/>
                <a:gd name="connsiteX25" fmla="*/ 128022 w 136741"/>
                <a:gd name="connsiteY25" fmla="*/ 74266 h 216217"/>
                <a:gd name="connsiteX26" fmla="*/ 115526 w 136741"/>
                <a:gd name="connsiteY26" fmla="*/ 77733 h 216217"/>
                <a:gd name="connsiteX27" fmla="*/ 101835 w 136741"/>
                <a:gd name="connsiteY27" fmla="*/ 76597 h 216217"/>
                <a:gd name="connsiteX28" fmla="*/ 93465 w 136741"/>
                <a:gd name="connsiteY28" fmla="*/ 75641 h 216217"/>
                <a:gd name="connsiteX29" fmla="*/ 88742 w 136741"/>
                <a:gd name="connsiteY29" fmla="*/ 76000 h 216217"/>
                <a:gd name="connsiteX30" fmla="*/ 81986 w 136741"/>
                <a:gd name="connsiteY30" fmla="*/ 109540 h 216217"/>
                <a:gd name="connsiteX31" fmla="*/ 81986 w 136741"/>
                <a:gd name="connsiteY31" fmla="*/ 141227 h 216217"/>
                <a:gd name="connsiteX32" fmla="*/ 81328 w 136741"/>
                <a:gd name="connsiteY32" fmla="*/ 177099 h 216217"/>
                <a:gd name="connsiteX33" fmla="*/ 77203 w 136741"/>
                <a:gd name="connsiteY33" fmla="*/ 201432 h 216217"/>
                <a:gd name="connsiteX34" fmla="*/ 58490 w 136741"/>
                <a:gd name="connsiteY34" fmla="*/ 215900 h 216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36741" h="216217">
                  <a:moveTo>
                    <a:pt x="58490" y="215900"/>
                  </a:moveTo>
                  <a:cubicBezTo>
                    <a:pt x="48147" y="216665"/>
                    <a:pt x="39059" y="209067"/>
                    <a:pt x="37983" y="198741"/>
                  </a:cubicBezTo>
                  <a:cubicBezTo>
                    <a:pt x="35651" y="186366"/>
                    <a:pt x="34516" y="173786"/>
                    <a:pt x="34695" y="161196"/>
                  </a:cubicBezTo>
                  <a:cubicBezTo>
                    <a:pt x="34695" y="143260"/>
                    <a:pt x="36070" y="117211"/>
                    <a:pt x="38760" y="83055"/>
                  </a:cubicBezTo>
                  <a:lnTo>
                    <a:pt x="38760" y="80005"/>
                  </a:lnTo>
                  <a:cubicBezTo>
                    <a:pt x="39059" y="77590"/>
                    <a:pt x="37863" y="75223"/>
                    <a:pt x="35771" y="74027"/>
                  </a:cubicBezTo>
                  <a:cubicBezTo>
                    <a:pt x="28238" y="71922"/>
                    <a:pt x="20466" y="70643"/>
                    <a:pt x="12633" y="70200"/>
                  </a:cubicBezTo>
                  <a:cubicBezTo>
                    <a:pt x="3905" y="69304"/>
                    <a:pt x="-459" y="66195"/>
                    <a:pt x="-459" y="60933"/>
                  </a:cubicBezTo>
                  <a:cubicBezTo>
                    <a:pt x="-639" y="56988"/>
                    <a:pt x="1812" y="53394"/>
                    <a:pt x="5519" y="52085"/>
                  </a:cubicBezTo>
                  <a:cubicBezTo>
                    <a:pt x="9524" y="50477"/>
                    <a:pt x="13710" y="49311"/>
                    <a:pt x="18014" y="48617"/>
                  </a:cubicBezTo>
                  <a:cubicBezTo>
                    <a:pt x="31944" y="46405"/>
                    <a:pt x="39418" y="44253"/>
                    <a:pt x="40375" y="42160"/>
                  </a:cubicBezTo>
                  <a:cubicBezTo>
                    <a:pt x="40733" y="41108"/>
                    <a:pt x="40912" y="39990"/>
                    <a:pt x="40853" y="38872"/>
                  </a:cubicBezTo>
                  <a:cubicBezTo>
                    <a:pt x="40853" y="34568"/>
                    <a:pt x="40853" y="30681"/>
                    <a:pt x="41271" y="27214"/>
                  </a:cubicBezTo>
                  <a:cubicBezTo>
                    <a:pt x="41869" y="22192"/>
                    <a:pt x="43065" y="17259"/>
                    <a:pt x="44799" y="12506"/>
                  </a:cubicBezTo>
                  <a:cubicBezTo>
                    <a:pt x="46174" y="5135"/>
                    <a:pt x="52631" y="-210"/>
                    <a:pt x="60104" y="-228"/>
                  </a:cubicBezTo>
                  <a:cubicBezTo>
                    <a:pt x="66202" y="-647"/>
                    <a:pt x="71942" y="2594"/>
                    <a:pt x="74752" y="8022"/>
                  </a:cubicBezTo>
                  <a:cubicBezTo>
                    <a:pt x="77502" y="12955"/>
                    <a:pt x="79056" y="18503"/>
                    <a:pt x="79176" y="24165"/>
                  </a:cubicBezTo>
                  <a:lnTo>
                    <a:pt x="79176" y="34149"/>
                  </a:lnTo>
                  <a:cubicBezTo>
                    <a:pt x="78996" y="36277"/>
                    <a:pt x="79594" y="38400"/>
                    <a:pt x="80850" y="40128"/>
                  </a:cubicBezTo>
                  <a:cubicBezTo>
                    <a:pt x="81926" y="41563"/>
                    <a:pt x="86829" y="42220"/>
                    <a:pt x="95079" y="42220"/>
                  </a:cubicBezTo>
                  <a:lnTo>
                    <a:pt x="103628" y="42220"/>
                  </a:lnTo>
                  <a:cubicBezTo>
                    <a:pt x="108292" y="42208"/>
                    <a:pt x="112956" y="42423"/>
                    <a:pt x="117559" y="42878"/>
                  </a:cubicBezTo>
                  <a:cubicBezTo>
                    <a:pt x="121983" y="43446"/>
                    <a:pt x="126168" y="45317"/>
                    <a:pt x="129517" y="48259"/>
                  </a:cubicBezTo>
                  <a:cubicBezTo>
                    <a:pt x="133582" y="51242"/>
                    <a:pt x="136093" y="55935"/>
                    <a:pt x="136272" y="60993"/>
                  </a:cubicBezTo>
                  <a:cubicBezTo>
                    <a:pt x="136272" y="60993"/>
                    <a:pt x="136272" y="62847"/>
                    <a:pt x="136272" y="65477"/>
                  </a:cubicBezTo>
                  <a:cubicBezTo>
                    <a:pt x="136272" y="68108"/>
                    <a:pt x="133343" y="71097"/>
                    <a:pt x="128022" y="74266"/>
                  </a:cubicBezTo>
                  <a:cubicBezTo>
                    <a:pt x="124255" y="76502"/>
                    <a:pt x="119950" y="77698"/>
                    <a:pt x="115526" y="77733"/>
                  </a:cubicBezTo>
                  <a:cubicBezTo>
                    <a:pt x="110923" y="77781"/>
                    <a:pt x="106379" y="77399"/>
                    <a:pt x="101835" y="76597"/>
                  </a:cubicBezTo>
                  <a:cubicBezTo>
                    <a:pt x="99085" y="76023"/>
                    <a:pt x="96275" y="75701"/>
                    <a:pt x="93465" y="75641"/>
                  </a:cubicBezTo>
                  <a:cubicBezTo>
                    <a:pt x="91911" y="75677"/>
                    <a:pt x="90296" y="75797"/>
                    <a:pt x="88742" y="76000"/>
                  </a:cubicBezTo>
                  <a:cubicBezTo>
                    <a:pt x="84736" y="76400"/>
                    <a:pt x="82524" y="87580"/>
                    <a:pt x="81986" y="109540"/>
                  </a:cubicBezTo>
                  <a:cubicBezTo>
                    <a:pt x="81986" y="117252"/>
                    <a:pt x="81986" y="127476"/>
                    <a:pt x="81986" y="141227"/>
                  </a:cubicBezTo>
                  <a:cubicBezTo>
                    <a:pt x="81986" y="154978"/>
                    <a:pt x="81986" y="167413"/>
                    <a:pt x="81328" y="177099"/>
                  </a:cubicBezTo>
                  <a:cubicBezTo>
                    <a:pt x="81209" y="185373"/>
                    <a:pt x="79774" y="193576"/>
                    <a:pt x="77203" y="201432"/>
                  </a:cubicBezTo>
                  <a:cubicBezTo>
                    <a:pt x="75290" y="210167"/>
                    <a:pt x="67398" y="216277"/>
                    <a:pt x="58490" y="215900"/>
                  </a:cubicBezTo>
                  <a:close/>
                </a:path>
              </a:pathLst>
            </a:custGeom>
            <a:solidFill>
              <a:schemeClr val="accent1"/>
            </a:solidFill>
            <a:ln w="5972" cap="flat">
              <a:noFill/>
              <a:prstDash val="solid"/>
              <a:miter/>
            </a:ln>
          </p:spPr>
          <p:txBody>
            <a:bodyPr rtlCol="0" anchor="ctr"/>
            <a:lstStyle/>
            <a:p>
              <a:endParaRPr lang="fr-FR"/>
            </a:p>
          </p:txBody>
        </p:sp>
        <p:sp>
          <p:nvSpPr>
            <p:cNvPr id="131" name="Graphique 2">
              <a:extLst>
                <a:ext uri="{FF2B5EF4-FFF2-40B4-BE49-F238E27FC236}">
                  <a16:creationId xmlns:a16="http://schemas.microsoft.com/office/drawing/2014/main" id="{4EBEC409-D49C-4C9E-A1B8-ED92FBAB9177}"/>
                </a:ext>
              </a:extLst>
            </p:cNvPr>
            <p:cNvSpPr/>
            <p:nvPr/>
          </p:nvSpPr>
          <p:spPr>
            <a:xfrm>
              <a:off x="9179901" y="3461324"/>
              <a:ext cx="102195" cy="129905"/>
            </a:xfrm>
            <a:custGeom>
              <a:avLst/>
              <a:gdLst>
                <a:gd name="connsiteX0" fmla="*/ 49694 w 102195"/>
                <a:gd name="connsiteY0" fmla="*/ 129632 h 129905"/>
                <a:gd name="connsiteX1" fmla="*/ 48259 w 102195"/>
                <a:gd name="connsiteY1" fmla="*/ 129632 h 129905"/>
                <a:gd name="connsiteX2" fmla="*/ 20039 w 102195"/>
                <a:gd name="connsiteY2" fmla="*/ 120305 h 129905"/>
                <a:gd name="connsiteX3" fmla="*/ 4435 w 102195"/>
                <a:gd name="connsiteY3" fmla="*/ 97168 h 129905"/>
                <a:gd name="connsiteX4" fmla="*/ -467 w 102195"/>
                <a:gd name="connsiteY4" fmla="*/ 67275 h 129905"/>
                <a:gd name="connsiteX5" fmla="*/ 4375 w 102195"/>
                <a:gd name="connsiteY5" fmla="*/ 35349 h 129905"/>
                <a:gd name="connsiteX6" fmla="*/ 19741 w 102195"/>
                <a:gd name="connsiteY6" fmla="*/ 10179 h 129905"/>
                <a:gd name="connsiteX7" fmla="*/ 49215 w 102195"/>
                <a:gd name="connsiteY7" fmla="*/ -225 h 129905"/>
                <a:gd name="connsiteX8" fmla="*/ 71755 w 102195"/>
                <a:gd name="connsiteY8" fmla="*/ 6591 h 129905"/>
                <a:gd name="connsiteX9" fmla="*/ 94175 w 102195"/>
                <a:gd name="connsiteY9" fmla="*/ 31223 h 129905"/>
                <a:gd name="connsiteX10" fmla="*/ 101708 w 102195"/>
                <a:gd name="connsiteY10" fmla="*/ 66019 h 129905"/>
                <a:gd name="connsiteX11" fmla="*/ 83772 w 102195"/>
                <a:gd name="connsiteY11" fmla="*/ 112653 h 129905"/>
                <a:gd name="connsiteX12" fmla="*/ 49694 w 102195"/>
                <a:gd name="connsiteY12" fmla="*/ 129632 h 129905"/>
                <a:gd name="connsiteX13" fmla="*/ 48857 w 102195"/>
                <a:gd name="connsiteY13" fmla="*/ 92923 h 129905"/>
                <a:gd name="connsiteX14" fmla="*/ 63206 w 102195"/>
                <a:gd name="connsiteY14" fmla="*/ 83297 h 129905"/>
                <a:gd name="connsiteX15" fmla="*/ 69184 w 102195"/>
                <a:gd name="connsiteY15" fmla="*/ 62791 h 129905"/>
                <a:gd name="connsiteX16" fmla="*/ 66195 w 102195"/>
                <a:gd name="connsiteY16" fmla="*/ 49279 h 129905"/>
                <a:gd name="connsiteX17" fmla="*/ 45210 w 102195"/>
                <a:gd name="connsiteY17" fmla="*/ 35050 h 129905"/>
                <a:gd name="connsiteX18" fmla="*/ 34807 w 102195"/>
                <a:gd name="connsiteY18" fmla="*/ 41028 h 129905"/>
                <a:gd name="connsiteX19" fmla="*/ 29784 w 102195"/>
                <a:gd name="connsiteY19" fmla="*/ 61834 h 129905"/>
                <a:gd name="connsiteX20" fmla="*/ 31279 w 102195"/>
                <a:gd name="connsiteY20" fmla="*/ 74509 h 129905"/>
                <a:gd name="connsiteX21" fmla="*/ 37258 w 102195"/>
                <a:gd name="connsiteY21" fmla="*/ 87243 h 129905"/>
                <a:gd name="connsiteX22" fmla="*/ 48378 w 102195"/>
                <a:gd name="connsiteY22" fmla="*/ 92863 h 129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02195" h="129905">
                  <a:moveTo>
                    <a:pt x="49694" y="129632"/>
                  </a:moveTo>
                  <a:lnTo>
                    <a:pt x="48259" y="129632"/>
                  </a:lnTo>
                  <a:cubicBezTo>
                    <a:pt x="38035" y="129835"/>
                    <a:pt x="28110" y="126547"/>
                    <a:pt x="20039" y="120305"/>
                  </a:cubicBezTo>
                  <a:cubicBezTo>
                    <a:pt x="12805" y="114201"/>
                    <a:pt x="7365" y="106190"/>
                    <a:pt x="4435" y="97168"/>
                  </a:cubicBezTo>
                  <a:cubicBezTo>
                    <a:pt x="1147" y="87554"/>
                    <a:pt x="-527" y="77444"/>
                    <a:pt x="-467" y="67275"/>
                  </a:cubicBezTo>
                  <a:cubicBezTo>
                    <a:pt x="-527" y="56447"/>
                    <a:pt x="1147" y="45680"/>
                    <a:pt x="4375" y="35349"/>
                  </a:cubicBezTo>
                  <a:cubicBezTo>
                    <a:pt x="7185" y="25741"/>
                    <a:pt x="12446" y="17054"/>
                    <a:pt x="19741" y="10179"/>
                  </a:cubicBezTo>
                  <a:cubicBezTo>
                    <a:pt x="27872" y="3034"/>
                    <a:pt x="38394" y="-697"/>
                    <a:pt x="49215" y="-225"/>
                  </a:cubicBezTo>
                  <a:cubicBezTo>
                    <a:pt x="57167" y="56"/>
                    <a:pt x="64939" y="2406"/>
                    <a:pt x="71755" y="6591"/>
                  </a:cubicBezTo>
                  <a:cubicBezTo>
                    <a:pt x="81620" y="12223"/>
                    <a:pt x="89511" y="20850"/>
                    <a:pt x="94175" y="31223"/>
                  </a:cubicBezTo>
                  <a:cubicBezTo>
                    <a:pt x="99256" y="42116"/>
                    <a:pt x="101828" y="54002"/>
                    <a:pt x="101708" y="66019"/>
                  </a:cubicBezTo>
                  <a:cubicBezTo>
                    <a:pt x="102126" y="83315"/>
                    <a:pt x="95669" y="100073"/>
                    <a:pt x="83772" y="112653"/>
                  </a:cubicBezTo>
                  <a:cubicBezTo>
                    <a:pt x="75342" y="122876"/>
                    <a:pt x="62966" y="129046"/>
                    <a:pt x="49694" y="129632"/>
                  </a:cubicBezTo>
                  <a:close/>
                  <a:moveTo>
                    <a:pt x="48857" y="92923"/>
                  </a:moveTo>
                  <a:cubicBezTo>
                    <a:pt x="54955" y="92379"/>
                    <a:pt x="60395" y="88750"/>
                    <a:pt x="63206" y="83297"/>
                  </a:cubicBezTo>
                  <a:cubicBezTo>
                    <a:pt x="67151" y="77181"/>
                    <a:pt x="69184" y="70061"/>
                    <a:pt x="69184" y="62791"/>
                  </a:cubicBezTo>
                  <a:cubicBezTo>
                    <a:pt x="69184" y="58121"/>
                    <a:pt x="68168" y="53500"/>
                    <a:pt x="66195" y="49279"/>
                  </a:cubicBezTo>
                  <a:cubicBezTo>
                    <a:pt x="62906" y="40568"/>
                    <a:pt x="54536" y="34864"/>
                    <a:pt x="45210" y="35050"/>
                  </a:cubicBezTo>
                  <a:cubicBezTo>
                    <a:pt x="40905" y="35032"/>
                    <a:pt x="36959" y="37316"/>
                    <a:pt x="34807" y="41028"/>
                  </a:cubicBezTo>
                  <a:cubicBezTo>
                    <a:pt x="31219" y="47348"/>
                    <a:pt x="29486" y="54564"/>
                    <a:pt x="29784" y="61834"/>
                  </a:cubicBezTo>
                  <a:cubicBezTo>
                    <a:pt x="29844" y="66097"/>
                    <a:pt x="30323" y="70348"/>
                    <a:pt x="31279" y="74509"/>
                  </a:cubicBezTo>
                  <a:cubicBezTo>
                    <a:pt x="32236" y="79166"/>
                    <a:pt x="34268" y="83537"/>
                    <a:pt x="37258" y="87243"/>
                  </a:cubicBezTo>
                  <a:cubicBezTo>
                    <a:pt x="39829" y="90801"/>
                    <a:pt x="43954" y="92893"/>
                    <a:pt x="48378" y="92863"/>
                  </a:cubicBezTo>
                  <a:close/>
                </a:path>
              </a:pathLst>
            </a:custGeom>
            <a:solidFill>
              <a:schemeClr val="accent1"/>
            </a:solidFill>
            <a:ln w="5972" cap="flat">
              <a:noFill/>
              <a:prstDash val="solid"/>
              <a:miter/>
            </a:ln>
          </p:spPr>
          <p:txBody>
            <a:bodyPr rtlCol="0" anchor="ctr"/>
            <a:lstStyle/>
            <a:p>
              <a:endParaRPr lang="fr-FR"/>
            </a:p>
          </p:txBody>
        </p:sp>
        <p:sp>
          <p:nvSpPr>
            <p:cNvPr id="132" name="Graphique 2">
              <a:extLst>
                <a:ext uri="{FF2B5EF4-FFF2-40B4-BE49-F238E27FC236}">
                  <a16:creationId xmlns:a16="http://schemas.microsoft.com/office/drawing/2014/main" id="{4EBEC409-D49C-4C9E-A1B8-ED92FBAB9177}"/>
                </a:ext>
              </a:extLst>
            </p:cNvPr>
            <p:cNvSpPr/>
            <p:nvPr/>
          </p:nvSpPr>
          <p:spPr>
            <a:xfrm>
              <a:off x="9299714" y="3425961"/>
              <a:ext cx="39519" cy="173864"/>
            </a:xfrm>
            <a:custGeom>
              <a:avLst/>
              <a:gdLst>
                <a:gd name="connsiteX0" fmla="*/ 19560 w 39519"/>
                <a:gd name="connsiteY0" fmla="*/ 173545 h 173864"/>
                <a:gd name="connsiteX1" fmla="*/ 3477 w 39519"/>
                <a:gd name="connsiteY1" fmla="*/ 162066 h 173864"/>
                <a:gd name="connsiteX2" fmla="*/ -469 w 39519"/>
                <a:gd name="connsiteY2" fmla="*/ 112562 h 173864"/>
                <a:gd name="connsiteX3" fmla="*/ 6287 w 39519"/>
                <a:gd name="connsiteY3" fmla="*/ 52776 h 173864"/>
                <a:gd name="connsiteX4" fmla="*/ 18245 w 39519"/>
                <a:gd name="connsiteY4" fmla="*/ 44884 h 173864"/>
                <a:gd name="connsiteX5" fmla="*/ 29784 w 39519"/>
                <a:gd name="connsiteY5" fmla="*/ 52297 h 173864"/>
                <a:gd name="connsiteX6" fmla="*/ 36898 w 39519"/>
                <a:gd name="connsiteY6" fmla="*/ 83506 h 173864"/>
                <a:gd name="connsiteX7" fmla="*/ 39051 w 39519"/>
                <a:gd name="connsiteY7" fmla="*/ 126553 h 173864"/>
                <a:gd name="connsiteX8" fmla="*/ 39051 w 39519"/>
                <a:gd name="connsiteY8" fmla="*/ 140303 h 173864"/>
                <a:gd name="connsiteX9" fmla="*/ 34925 w 39519"/>
                <a:gd name="connsiteY9" fmla="*/ 163202 h 173864"/>
                <a:gd name="connsiteX10" fmla="*/ 19560 w 39519"/>
                <a:gd name="connsiteY10" fmla="*/ 173545 h 173864"/>
                <a:gd name="connsiteX11" fmla="*/ 18604 w 39519"/>
                <a:gd name="connsiteY11" fmla="*/ 36036 h 173864"/>
                <a:gd name="connsiteX12" fmla="*/ 2521 w 39519"/>
                <a:gd name="connsiteY12" fmla="*/ 17083 h 173864"/>
                <a:gd name="connsiteX13" fmla="*/ 6467 w 39519"/>
                <a:gd name="connsiteY13" fmla="*/ 4468 h 173864"/>
                <a:gd name="connsiteX14" fmla="*/ 17169 w 39519"/>
                <a:gd name="connsiteY14" fmla="*/ -255 h 173864"/>
                <a:gd name="connsiteX15" fmla="*/ 21533 w 39519"/>
                <a:gd name="connsiteY15" fmla="*/ -255 h 173864"/>
                <a:gd name="connsiteX16" fmla="*/ 30681 w 39519"/>
                <a:gd name="connsiteY16" fmla="*/ 4947 h 173864"/>
                <a:gd name="connsiteX17" fmla="*/ 35942 w 39519"/>
                <a:gd name="connsiteY17" fmla="*/ 17801 h 173864"/>
                <a:gd name="connsiteX18" fmla="*/ 29963 w 39519"/>
                <a:gd name="connsiteY18" fmla="*/ 31193 h 173864"/>
                <a:gd name="connsiteX19" fmla="*/ 18604 w 39519"/>
                <a:gd name="connsiteY19" fmla="*/ 36036 h 1738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9519" h="173864">
                  <a:moveTo>
                    <a:pt x="19560" y="173545"/>
                  </a:moveTo>
                  <a:cubicBezTo>
                    <a:pt x="12087" y="174179"/>
                    <a:pt x="5271" y="169318"/>
                    <a:pt x="3477" y="162066"/>
                  </a:cubicBezTo>
                  <a:cubicBezTo>
                    <a:pt x="847" y="153618"/>
                    <a:pt x="-469" y="137117"/>
                    <a:pt x="-469" y="112562"/>
                  </a:cubicBezTo>
                  <a:cubicBezTo>
                    <a:pt x="-469" y="80397"/>
                    <a:pt x="1803" y="60470"/>
                    <a:pt x="6287" y="52776"/>
                  </a:cubicBezTo>
                  <a:cubicBezTo>
                    <a:pt x="8439" y="48101"/>
                    <a:pt x="13103" y="45051"/>
                    <a:pt x="18245" y="44884"/>
                  </a:cubicBezTo>
                  <a:cubicBezTo>
                    <a:pt x="23207" y="44968"/>
                    <a:pt x="27631" y="47837"/>
                    <a:pt x="29784" y="52297"/>
                  </a:cubicBezTo>
                  <a:cubicBezTo>
                    <a:pt x="33968" y="62198"/>
                    <a:pt x="36360" y="72763"/>
                    <a:pt x="36898" y="83506"/>
                  </a:cubicBezTo>
                  <a:cubicBezTo>
                    <a:pt x="38333" y="97807"/>
                    <a:pt x="39051" y="112174"/>
                    <a:pt x="39051" y="126553"/>
                  </a:cubicBezTo>
                  <a:cubicBezTo>
                    <a:pt x="39051" y="127509"/>
                    <a:pt x="39051" y="132053"/>
                    <a:pt x="39051" y="140303"/>
                  </a:cubicBezTo>
                  <a:cubicBezTo>
                    <a:pt x="38991" y="148118"/>
                    <a:pt x="37615" y="155860"/>
                    <a:pt x="34925" y="163202"/>
                  </a:cubicBezTo>
                  <a:cubicBezTo>
                    <a:pt x="32773" y="169760"/>
                    <a:pt x="26435" y="174023"/>
                    <a:pt x="19560" y="173545"/>
                  </a:cubicBezTo>
                  <a:close/>
                  <a:moveTo>
                    <a:pt x="18604" y="36036"/>
                  </a:moveTo>
                  <a:cubicBezTo>
                    <a:pt x="7902" y="36036"/>
                    <a:pt x="2521" y="29698"/>
                    <a:pt x="2521" y="17083"/>
                  </a:cubicBezTo>
                  <a:cubicBezTo>
                    <a:pt x="2282" y="12540"/>
                    <a:pt x="3717" y="8068"/>
                    <a:pt x="6467" y="4468"/>
                  </a:cubicBezTo>
                  <a:cubicBezTo>
                    <a:pt x="9098" y="1330"/>
                    <a:pt x="13043" y="-410"/>
                    <a:pt x="17169" y="-255"/>
                  </a:cubicBezTo>
                  <a:lnTo>
                    <a:pt x="21533" y="-255"/>
                  </a:lnTo>
                  <a:cubicBezTo>
                    <a:pt x="25060" y="433"/>
                    <a:pt x="28289" y="2262"/>
                    <a:pt x="30681" y="4947"/>
                  </a:cubicBezTo>
                  <a:cubicBezTo>
                    <a:pt x="34208" y="8265"/>
                    <a:pt x="36121" y="12958"/>
                    <a:pt x="35942" y="17801"/>
                  </a:cubicBezTo>
                  <a:cubicBezTo>
                    <a:pt x="35942" y="22912"/>
                    <a:pt x="33790" y="27785"/>
                    <a:pt x="29963" y="31193"/>
                  </a:cubicBezTo>
                  <a:cubicBezTo>
                    <a:pt x="26974" y="34230"/>
                    <a:pt x="22848" y="35964"/>
                    <a:pt x="18604" y="36036"/>
                  </a:cubicBezTo>
                  <a:close/>
                </a:path>
              </a:pathLst>
            </a:custGeom>
            <a:solidFill>
              <a:schemeClr val="accent1"/>
            </a:solidFill>
            <a:ln w="5972" cap="flat">
              <a:noFill/>
              <a:prstDash val="solid"/>
              <a:miter/>
            </a:ln>
          </p:spPr>
          <p:txBody>
            <a:bodyPr rtlCol="0" anchor="ctr"/>
            <a:lstStyle/>
            <a:p>
              <a:endParaRPr lang="fr-FR"/>
            </a:p>
          </p:txBody>
        </p:sp>
        <p:sp>
          <p:nvSpPr>
            <p:cNvPr id="133" name="Graphique 2">
              <a:extLst>
                <a:ext uri="{FF2B5EF4-FFF2-40B4-BE49-F238E27FC236}">
                  <a16:creationId xmlns:a16="http://schemas.microsoft.com/office/drawing/2014/main" id="{4EBEC409-D49C-4C9E-A1B8-ED92FBAB9177}"/>
                </a:ext>
              </a:extLst>
            </p:cNvPr>
            <p:cNvSpPr/>
            <p:nvPr/>
          </p:nvSpPr>
          <p:spPr>
            <a:xfrm>
              <a:off x="9440811" y="3372581"/>
              <a:ext cx="53688" cy="226233"/>
            </a:xfrm>
            <a:custGeom>
              <a:avLst/>
              <a:gdLst>
                <a:gd name="connsiteX0" fmla="*/ 27451 w 53688"/>
                <a:gd name="connsiteY0" fmla="*/ 164627 h 226233"/>
                <a:gd name="connsiteX1" fmla="*/ -469 w 53688"/>
                <a:gd name="connsiteY1" fmla="*/ 135810 h 226233"/>
                <a:gd name="connsiteX2" fmla="*/ -469 w 53688"/>
                <a:gd name="connsiteY2" fmla="*/ 108846 h 226233"/>
                <a:gd name="connsiteX3" fmla="*/ -469 w 53688"/>
                <a:gd name="connsiteY3" fmla="*/ 86606 h 226233"/>
                <a:gd name="connsiteX4" fmla="*/ 2580 w 53688"/>
                <a:gd name="connsiteY4" fmla="*/ 44217 h 226233"/>
                <a:gd name="connsiteX5" fmla="*/ 14119 w 53688"/>
                <a:gd name="connsiteY5" fmla="*/ 7149 h 226233"/>
                <a:gd name="connsiteX6" fmla="*/ 27810 w 53688"/>
                <a:gd name="connsiteY6" fmla="*/ -264 h 226233"/>
                <a:gd name="connsiteX7" fmla="*/ 41680 w 53688"/>
                <a:gd name="connsiteY7" fmla="*/ 7030 h 226233"/>
                <a:gd name="connsiteX8" fmla="*/ 53220 w 53688"/>
                <a:gd name="connsiteY8" fmla="*/ 91627 h 226233"/>
                <a:gd name="connsiteX9" fmla="*/ 52562 w 53688"/>
                <a:gd name="connsiteY9" fmla="*/ 134554 h 226233"/>
                <a:gd name="connsiteX10" fmla="*/ 45029 w 53688"/>
                <a:gd name="connsiteY10" fmla="*/ 156914 h 226233"/>
                <a:gd name="connsiteX11" fmla="*/ 27451 w 53688"/>
                <a:gd name="connsiteY11" fmla="*/ 164627 h 226233"/>
                <a:gd name="connsiteX12" fmla="*/ 28348 w 53688"/>
                <a:gd name="connsiteY12" fmla="*/ 225968 h 226233"/>
                <a:gd name="connsiteX13" fmla="*/ 27451 w 53688"/>
                <a:gd name="connsiteY13" fmla="*/ 225968 h 226233"/>
                <a:gd name="connsiteX14" fmla="*/ 13581 w 53688"/>
                <a:gd name="connsiteY14" fmla="*/ 220766 h 226233"/>
                <a:gd name="connsiteX15" fmla="*/ 6466 w 53688"/>
                <a:gd name="connsiteY15" fmla="*/ 205461 h 226233"/>
                <a:gd name="connsiteX16" fmla="*/ 12445 w 53688"/>
                <a:gd name="connsiteY16" fmla="*/ 190156 h 226233"/>
                <a:gd name="connsiteX17" fmla="*/ 27631 w 53688"/>
                <a:gd name="connsiteY17" fmla="*/ 183579 h 226233"/>
                <a:gd name="connsiteX18" fmla="*/ 41860 w 53688"/>
                <a:gd name="connsiteY18" fmla="*/ 189558 h 226233"/>
                <a:gd name="connsiteX19" fmla="*/ 48616 w 53688"/>
                <a:gd name="connsiteY19" fmla="*/ 204803 h 226233"/>
                <a:gd name="connsiteX20" fmla="*/ 43115 w 53688"/>
                <a:gd name="connsiteY20" fmla="*/ 219571 h 226233"/>
                <a:gd name="connsiteX21" fmla="*/ 28348 w 53688"/>
                <a:gd name="connsiteY21" fmla="*/ 225968 h 226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3688" h="226233">
                  <a:moveTo>
                    <a:pt x="27451" y="164627"/>
                  </a:moveTo>
                  <a:cubicBezTo>
                    <a:pt x="9515" y="164627"/>
                    <a:pt x="-51" y="155001"/>
                    <a:pt x="-469" y="135810"/>
                  </a:cubicBezTo>
                  <a:cubicBezTo>
                    <a:pt x="-469" y="129293"/>
                    <a:pt x="-469" y="120325"/>
                    <a:pt x="-469" y="108846"/>
                  </a:cubicBezTo>
                  <a:cubicBezTo>
                    <a:pt x="-469" y="105079"/>
                    <a:pt x="-469" y="97666"/>
                    <a:pt x="-469" y="86606"/>
                  </a:cubicBezTo>
                  <a:cubicBezTo>
                    <a:pt x="-170" y="72430"/>
                    <a:pt x="846" y="58285"/>
                    <a:pt x="2580" y="44217"/>
                  </a:cubicBezTo>
                  <a:cubicBezTo>
                    <a:pt x="4613" y="26998"/>
                    <a:pt x="8439" y="14640"/>
                    <a:pt x="14119" y="7149"/>
                  </a:cubicBezTo>
                  <a:cubicBezTo>
                    <a:pt x="17168" y="2563"/>
                    <a:pt x="22310" y="-217"/>
                    <a:pt x="27810" y="-264"/>
                  </a:cubicBezTo>
                  <a:cubicBezTo>
                    <a:pt x="33370" y="-270"/>
                    <a:pt x="38571" y="2456"/>
                    <a:pt x="41680" y="7030"/>
                  </a:cubicBezTo>
                  <a:cubicBezTo>
                    <a:pt x="49393" y="17074"/>
                    <a:pt x="53220" y="45275"/>
                    <a:pt x="53220" y="91627"/>
                  </a:cubicBezTo>
                  <a:cubicBezTo>
                    <a:pt x="53220" y="109844"/>
                    <a:pt x="52980" y="124151"/>
                    <a:pt x="52562" y="134554"/>
                  </a:cubicBezTo>
                  <a:cubicBezTo>
                    <a:pt x="52382" y="142602"/>
                    <a:pt x="49751" y="150410"/>
                    <a:pt x="45029" y="156914"/>
                  </a:cubicBezTo>
                  <a:cubicBezTo>
                    <a:pt x="40843" y="162253"/>
                    <a:pt x="34207" y="165147"/>
                    <a:pt x="27451" y="164627"/>
                  </a:cubicBezTo>
                  <a:close/>
                  <a:moveTo>
                    <a:pt x="28348" y="225968"/>
                  </a:moveTo>
                  <a:lnTo>
                    <a:pt x="27451" y="225968"/>
                  </a:lnTo>
                  <a:cubicBezTo>
                    <a:pt x="22369" y="226028"/>
                    <a:pt x="17407" y="224174"/>
                    <a:pt x="13581" y="220766"/>
                  </a:cubicBezTo>
                  <a:cubicBezTo>
                    <a:pt x="9037" y="216976"/>
                    <a:pt x="6466" y="211368"/>
                    <a:pt x="6466" y="205461"/>
                  </a:cubicBezTo>
                  <a:cubicBezTo>
                    <a:pt x="6466" y="199787"/>
                    <a:pt x="8559" y="194317"/>
                    <a:pt x="12445" y="190156"/>
                  </a:cubicBezTo>
                  <a:cubicBezTo>
                    <a:pt x="16271" y="185815"/>
                    <a:pt x="21832" y="183406"/>
                    <a:pt x="27631" y="183579"/>
                  </a:cubicBezTo>
                  <a:cubicBezTo>
                    <a:pt x="33012" y="183567"/>
                    <a:pt x="38093" y="185719"/>
                    <a:pt x="41860" y="189558"/>
                  </a:cubicBezTo>
                  <a:cubicBezTo>
                    <a:pt x="46164" y="193474"/>
                    <a:pt x="48616" y="198998"/>
                    <a:pt x="48616" y="204803"/>
                  </a:cubicBezTo>
                  <a:cubicBezTo>
                    <a:pt x="48676" y="210238"/>
                    <a:pt x="46702" y="215511"/>
                    <a:pt x="43115" y="219571"/>
                  </a:cubicBezTo>
                  <a:cubicBezTo>
                    <a:pt x="39289" y="223648"/>
                    <a:pt x="33968" y="225968"/>
                    <a:pt x="28348" y="225968"/>
                  </a:cubicBezTo>
                  <a:close/>
                </a:path>
              </a:pathLst>
            </a:custGeom>
            <a:solidFill>
              <a:schemeClr val="accent1"/>
            </a:solidFill>
            <a:ln w="5972" cap="flat">
              <a:noFill/>
              <a:prstDash val="solid"/>
              <a:miter/>
            </a:ln>
          </p:spPr>
          <p:txBody>
            <a:bodyPr rtlCol="0" anchor="ctr"/>
            <a:lstStyle/>
            <a:p>
              <a:endParaRPr lang="fr-FR"/>
            </a:p>
          </p:txBody>
        </p:sp>
      </p:grpSp>
      <p:sp>
        <p:nvSpPr>
          <p:cNvPr id="272" name="Espace réservé du pied de page 2">
            <a:extLst>
              <a:ext uri="{FF2B5EF4-FFF2-40B4-BE49-F238E27FC236}">
                <a16:creationId xmlns:a16="http://schemas.microsoft.com/office/drawing/2014/main" id="{3EA184FA-28F8-461C-A69A-3638994194AE}"/>
              </a:ext>
            </a:extLst>
          </p:cNvPr>
          <p:cNvSpPr txBox="1">
            <a:spLocks/>
          </p:cNvSpPr>
          <p:nvPr/>
        </p:nvSpPr>
        <p:spPr>
          <a:xfrm>
            <a:off x="141942" y="6398185"/>
            <a:ext cx="4114800" cy="365125"/>
          </a:xfrm>
          <a:prstGeom prst="rect">
            <a:avLst/>
          </a:prstGeom>
        </p:spPr>
        <p:txBody>
          <a:bodyPr vert="horz" lIns="91440" tIns="45720" rIns="91440" bIns="45720" rtlCol="0" anchor="ctr"/>
          <a:lstStyle>
            <a:defPPr>
              <a:defRPr lang="fr-FR"/>
            </a:defPPr>
            <a:lvl1pPr marL="0" algn="l" defTabSz="914400" rtl="0" eaLnBrk="1" latinLnBrk="0" hangingPunct="1">
              <a:defRPr sz="8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fr-FR" b="1" dirty="0">
                <a:solidFill>
                  <a:schemeClr val="accent1"/>
                </a:solidFill>
                <a:latin typeface="+mj-lt"/>
              </a:rPr>
              <a:t>Niveau 3 (6</a:t>
            </a:r>
            <a:r>
              <a:rPr lang="fr-FR" b="1" baseline="30000" dirty="0">
                <a:solidFill>
                  <a:schemeClr val="accent1"/>
                </a:solidFill>
                <a:latin typeface="+mj-lt"/>
              </a:rPr>
              <a:t>e</a:t>
            </a:r>
            <a:r>
              <a:rPr lang="fr-FR" b="1" dirty="0">
                <a:solidFill>
                  <a:schemeClr val="accent1"/>
                </a:solidFill>
                <a:latin typeface="+mj-lt"/>
              </a:rPr>
              <a:t> – 5</a:t>
            </a:r>
            <a:r>
              <a:rPr lang="fr-FR" b="1" baseline="30000" dirty="0">
                <a:solidFill>
                  <a:schemeClr val="accent1"/>
                </a:solidFill>
                <a:latin typeface="+mj-lt"/>
              </a:rPr>
              <a:t>e</a:t>
            </a:r>
            <a:r>
              <a:rPr lang="fr-FR" b="1" dirty="0">
                <a:solidFill>
                  <a:schemeClr val="accent1"/>
                </a:solidFill>
                <a:latin typeface="+mj-lt"/>
              </a:rPr>
              <a:t>)</a:t>
            </a:r>
          </a:p>
        </p:txBody>
      </p:sp>
    </p:spTree>
    <p:extLst>
      <p:ext uri="{BB962C8B-B14F-4D97-AF65-F5344CB8AC3E}">
        <p14:creationId xmlns:p14="http://schemas.microsoft.com/office/powerpoint/2010/main" val="9952073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400"/>
                                        <p:tgtEl>
                                          <p:spTgt spid="2"/>
                                        </p:tgtEl>
                                      </p:cBhvr>
                                    </p:animEffect>
                                  </p:childTnLst>
                                </p:cTn>
                              </p:par>
                              <p:par>
                                <p:cTn id="8" presetID="42" presetClass="path" presetSubtype="0" accel="50000" decel="50000" fill="hold" nodeType="withEffect">
                                  <p:stCondLst>
                                    <p:cond delay="0"/>
                                  </p:stCondLst>
                                  <p:childTnLst>
                                    <p:animMotion origin="layout" path="M 1.45833E-6 0 L 1.45833E-6 -0.08218 " pathEditMode="relative" rAng="0" ptsTypes="AA">
                                      <p:cBhvr>
                                        <p:cTn id="9" dur="2000" spd="-100000" fill="hold"/>
                                        <p:tgtEl>
                                          <p:spTgt spid="2"/>
                                        </p:tgtEl>
                                        <p:attrNameLst>
                                          <p:attrName>ppt_x</p:attrName>
                                          <p:attrName>ppt_y</p:attrName>
                                        </p:attrNameLst>
                                      </p:cBhvr>
                                      <p:rCtr x="0" y="-4120"/>
                                    </p:animMotion>
                                  </p:childTnLst>
                                </p:cTn>
                              </p:par>
                              <p:par>
                                <p:cTn id="10" presetID="2" presetClass="entr" presetSubtype="4" decel="42000" fill="hold" nodeType="withEffect">
                                  <p:stCondLst>
                                    <p:cond delay="1800"/>
                                  </p:stCondLst>
                                  <p:childTnLst>
                                    <p:set>
                                      <p:cBhvr>
                                        <p:cTn id="11" dur="1" fill="hold">
                                          <p:stCondLst>
                                            <p:cond delay="0"/>
                                          </p:stCondLst>
                                        </p:cTn>
                                        <p:tgtEl>
                                          <p:spTgt spid="3"/>
                                        </p:tgtEl>
                                        <p:attrNameLst>
                                          <p:attrName>style.visibility</p:attrName>
                                        </p:attrNameLst>
                                      </p:cBhvr>
                                      <p:to>
                                        <p:strVal val="visible"/>
                                      </p:to>
                                    </p:set>
                                    <p:anim calcmode="lin" valueType="num">
                                      <p:cBhvr additive="base">
                                        <p:cTn id="12" dur="1000" fill="hold"/>
                                        <p:tgtEl>
                                          <p:spTgt spid="3"/>
                                        </p:tgtEl>
                                        <p:attrNameLst>
                                          <p:attrName>ppt_x</p:attrName>
                                        </p:attrNameLst>
                                      </p:cBhvr>
                                      <p:tavLst>
                                        <p:tav tm="0">
                                          <p:val>
                                            <p:strVal val="#ppt_x"/>
                                          </p:val>
                                        </p:tav>
                                        <p:tav tm="100000">
                                          <p:val>
                                            <p:strVal val="#ppt_x"/>
                                          </p:val>
                                        </p:tav>
                                      </p:tavLst>
                                    </p:anim>
                                    <p:anim calcmode="lin" valueType="num">
                                      <p:cBhvr additive="base">
                                        <p:cTn id="13" dur="1000" fill="hold"/>
                                        <p:tgtEl>
                                          <p:spTgt spid="3"/>
                                        </p:tgtEl>
                                        <p:attrNameLst>
                                          <p:attrName>ppt_y</p:attrName>
                                        </p:attrNameLst>
                                      </p:cBhvr>
                                      <p:tavLst>
                                        <p:tav tm="0">
                                          <p:val>
                                            <p:strVal val="1+#ppt_h/2"/>
                                          </p:val>
                                        </p:tav>
                                        <p:tav tm="100000">
                                          <p:val>
                                            <p:strVal val="#ppt_y"/>
                                          </p:val>
                                        </p:tav>
                                      </p:tavLst>
                                    </p:anim>
                                  </p:childTnLst>
                                </p:cTn>
                              </p:par>
                              <p:par>
                                <p:cTn id="14" presetID="1" presetClass="exit" presetSubtype="0" fill="hold" nodeType="withEffect">
                                  <p:stCondLst>
                                    <p:cond delay="2750"/>
                                  </p:stCondLst>
                                  <p:childTnLst>
                                    <p:set>
                                      <p:cBhvr>
                                        <p:cTn id="15" dur="1" fill="hold">
                                          <p:stCondLst>
                                            <p:cond delay="0"/>
                                          </p:stCondLst>
                                        </p:cTn>
                                        <p:tgtEl>
                                          <p:spTgt spid="3"/>
                                        </p:tgtEl>
                                        <p:attrNameLst>
                                          <p:attrName>style.visibility</p:attrName>
                                        </p:attrNameLst>
                                      </p:cBhvr>
                                      <p:to>
                                        <p:strVal val="hidden"/>
                                      </p:to>
                                    </p:set>
                                  </p:childTnLst>
                                </p:cTn>
                              </p:par>
                              <p:par>
                                <p:cTn id="16" presetID="1" presetClass="exit" presetSubtype="0" fill="hold" grpId="0" nodeType="withEffect">
                                  <p:stCondLst>
                                    <p:cond delay="2750"/>
                                  </p:stCondLst>
                                  <p:childTnLst>
                                    <p:set>
                                      <p:cBhvr>
                                        <p:cTn id="17" dur="1" fill="hold">
                                          <p:stCondLst>
                                            <p:cond delay="0"/>
                                          </p:stCondLst>
                                        </p:cTn>
                                        <p:tgtEl>
                                          <p:spTgt spid="142"/>
                                        </p:tgtEl>
                                        <p:attrNameLst>
                                          <p:attrName>style.visibility</p:attrName>
                                        </p:attrNameLst>
                                      </p:cBhvr>
                                      <p:to>
                                        <p:strVal val="hidden"/>
                                      </p:to>
                                    </p:set>
                                  </p:childTnLst>
                                </p:cTn>
                              </p:par>
                              <p:par>
                                <p:cTn id="18" presetID="10" presetClass="entr" presetSubtype="0" fill="hold" nodeType="withEffect">
                                  <p:stCondLst>
                                    <p:cond delay="2750"/>
                                  </p:stCondLst>
                                  <p:childTnLst>
                                    <p:set>
                                      <p:cBhvr>
                                        <p:cTn id="19" dur="1" fill="hold">
                                          <p:stCondLst>
                                            <p:cond delay="0"/>
                                          </p:stCondLst>
                                        </p:cTn>
                                        <p:tgtEl>
                                          <p:spTgt spid="8"/>
                                        </p:tgtEl>
                                        <p:attrNameLst>
                                          <p:attrName>style.visibility</p:attrName>
                                        </p:attrNameLst>
                                      </p:cBhvr>
                                      <p:to>
                                        <p:strVal val="visible"/>
                                      </p:to>
                                    </p:set>
                                    <p:animEffect transition="in" filter="fade">
                                      <p:cBhvr>
                                        <p:cTn id="20" dur="10"/>
                                        <p:tgtEl>
                                          <p:spTgt spid="8"/>
                                        </p:tgtEl>
                                      </p:cBhvr>
                                    </p:animEffect>
                                  </p:childTnLst>
                                </p:cTn>
                              </p:par>
                              <p:par>
                                <p:cTn id="21" presetID="6" presetClass="emph" presetSubtype="0" fill="hold" nodeType="withEffect">
                                  <p:stCondLst>
                                    <p:cond delay="2750"/>
                                  </p:stCondLst>
                                  <p:childTnLst>
                                    <p:animScale>
                                      <p:cBhvr>
                                        <p:cTn id="22" dur="10" fill="hold"/>
                                        <p:tgtEl>
                                          <p:spTgt spid="8"/>
                                        </p:tgtEl>
                                      </p:cBhvr>
                                      <p:by x="10000" y="10000"/>
                                    </p:animScale>
                                  </p:childTnLst>
                                </p:cTn>
                              </p:par>
                              <p:par>
                                <p:cTn id="23" presetID="6" presetClass="emph" presetSubtype="0" fill="hold" nodeType="withEffect">
                                  <p:stCondLst>
                                    <p:cond delay="2750"/>
                                  </p:stCondLst>
                                  <p:childTnLst>
                                    <p:animScale>
                                      <p:cBhvr>
                                        <p:cTn id="24" dur="500" fill="hold"/>
                                        <p:tgtEl>
                                          <p:spTgt spid="8"/>
                                        </p:tgtEl>
                                      </p:cBhvr>
                                      <p:by x="1000000" y="1000000"/>
                                    </p:animScale>
                                  </p:childTnLst>
                                </p:cTn>
                              </p:par>
                              <p:par>
                                <p:cTn id="25" presetID="37" presetClass="path" presetSubtype="0" decel="100000" fill="hold" nodeType="withEffect">
                                  <p:stCondLst>
                                    <p:cond delay="2750"/>
                                  </p:stCondLst>
                                  <p:childTnLst>
                                    <p:animMotion origin="layout" path="M 8.33333E-7 4.07407E-6 C 0.04232 0.04189 0.00716 0.16134 -0.08307 0.17314 " pathEditMode="relative" rAng="0" ptsTypes="AA">
                                      <p:cBhvr>
                                        <p:cTn id="26" dur="1000" spd="-100000" fill="hold"/>
                                        <p:tgtEl>
                                          <p:spTgt spid="8"/>
                                        </p:tgtEl>
                                        <p:attrNameLst>
                                          <p:attrName>ppt_x</p:attrName>
                                          <p:attrName>ppt_y</p:attrName>
                                        </p:attrNameLst>
                                      </p:cBhvr>
                                      <p:rCtr x="-3268" y="8657"/>
                                    </p:animMotion>
                                  </p:childTnLst>
                                </p:cTn>
                              </p:par>
                              <p:par>
                                <p:cTn id="27" presetID="31" presetClass="entr" presetSubtype="0" fill="hold" nodeType="withEffect">
                                  <p:stCondLst>
                                    <p:cond delay="2750"/>
                                  </p:stCondLst>
                                  <p:childTnLst>
                                    <p:set>
                                      <p:cBhvr>
                                        <p:cTn id="28" dur="1" fill="hold">
                                          <p:stCondLst>
                                            <p:cond delay="0"/>
                                          </p:stCondLst>
                                        </p:cTn>
                                        <p:tgtEl>
                                          <p:spTgt spid="8"/>
                                        </p:tgtEl>
                                        <p:attrNameLst>
                                          <p:attrName>style.visibility</p:attrName>
                                        </p:attrNameLst>
                                      </p:cBhvr>
                                      <p:to>
                                        <p:strVal val="visible"/>
                                      </p:to>
                                    </p:set>
                                    <p:anim calcmode="lin" valueType="num">
                                      <p:cBhvr>
                                        <p:cTn id="29" dur="1000" fill="hold"/>
                                        <p:tgtEl>
                                          <p:spTgt spid="8"/>
                                        </p:tgtEl>
                                        <p:attrNameLst>
                                          <p:attrName>ppt_w</p:attrName>
                                        </p:attrNameLst>
                                      </p:cBhvr>
                                      <p:tavLst>
                                        <p:tav tm="0">
                                          <p:val>
                                            <p:fltVal val="0"/>
                                          </p:val>
                                        </p:tav>
                                        <p:tav tm="100000">
                                          <p:val>
                                            <p:strVal val="#ppt_w"/>
                                          </p:val>
                                        </p:tav>
                                      </p:tavLst>
                                    </p:anim>
                                    <p:anim calcmode="lin" valueType="num">
                                      <p:cBhvr>
                                        <p:cTn id="30" dur="1000" fill="hold"/>
                                        <p:tgtEl>
                                          <p:spTgt spid="8"/>
                                        </p:tgtEl>
                                        <p:attrNameLst>
                                          <p:attrName>ppt_h</p:attrName>
                                        </p:attrNameLst>
                                      </p:cBhvr>
                                      <p:tavLst>
                                        <p:tav tm="0">
                                          <p:val>
                                            <p:fltVal val="0"/>
                                          </p:val>
                                        </p:tav>
                                        <p:tav tm="100000">
                                          <p:val>
                                            <p:strVal val="#ppt_h"/>
                                          </p:val>
                                        </p:tav>
                                      </p:tavLst>
                                    </p:anim>
                                    <p:anim calcmode="lin" valueType="num">
                                      <p:cBhvr>
                                        <p:cTn id="31" dur="1000" fill="hold"/>
                                        <p:tgtEl>
                                          <p:spTgt spid="8"/>
                                        </p:tgtEl>
                                        <p:attrNameLst>
                                          <p:attrName>style.rotation</p:attrName>
                                        </p:attrNameLst>
                                      </p:cBhvr>
                                      <p:tavLst>
                                        <p:tav tm="0">
                                          <p:val>
                                            <p:fltVal val="90"/>
                                          </p:val>
                                        </p:tav>
                                        <p:tav tm="100000">
                                          <p:val>
                                            <p:fltVal val="0"/>
                                          </p:val>
                                        </p:tav>
                                      </p:tavLst>
                                    </p:anim>
                                    <p:animEffect transition="in" filter="fade">
                                      <p:cBhvr>
                                        <p:cTn id="32" dur="1000"/>
                                        <p:tgtEl>
                                          <p:spTgt spid="8"/>
                                        </p:tgtEl>
                                      </p:cBhvr>
                                    </p:animEffect>
                                  </p:childTnLst>
                                </p:cTn>
                              </p:par>
                              <p:par>
                                <p:cTn id="33" presetID="6" presetClass="emph" presetSubtype="0" repeatCount="2000" autoRev="1" fill="hold" nodeType="withEffect">
                                  <p:stCondLst>
                                    <p:cond delay="2750"/>
                                  </p:stCondLst>
                                  <p:childTnLst>
                                    <p:animScale>
                                      <p:cBhvr>
                                        <p:cTn id="34" dur="500" fill="hold"/>
                                        <p:tgtEl>
                                          <p:spTgt spid="146"/>
                                        </p:tgtEl>
                                      </p:cBhvr>
                                      <p:by x="25000" y="25000"/>
                                    </p:animScale>
                                  </p:childTnLst>
                                </p:cTn>
                              </p:par>
                              <p:par>
                                <p:cTn id="35" presetID="42" presetClass="path" presetSubtype="0" repeatCount="3000" autoRev="1" fill="hold" nodeType="withEffect">
                                  <p:stCondLst>
                                    <p:cond delay="2750"/>
                                  </p:stCondLst>
                                  <p:childTnLst>
                                    <p:animMotion origin="layout" path="M 3.75E-6 2.96296E-6 L 3.75E-6 -0.00556 " pathEditMode="relative" rAng="0" ptsTypes="AA">
                                      <p:cBhvr>
                                        <p:cTn id="36" dur="500" fill="hold"/>
                                        <p:tgtEl>
                                          <p:spTgt spid="155"/>
                                        </p:tgtEl>
                                        <p:attrNameLst>
                                          <p:attrName>ppt_x</p:attrName>
                                          <p:attrName>ppt_y</p:attrName>
                                        </p:attrNameLst>
                                      </p:cBhvr>
                                      <p:rCtr x="0" y="-278"/>
                                    </p:animMotion>
                                  </p:childTnLst>
                                </p:cTn>
                              </p:par>
                              <p:par>
                                <p:cTn id="37" presetID="2" presetClass="entr" presetSubtype="4" decel="42000" fill="hold" nodeType="withEffect">
                                  <p:stCondLst>
                                    <p:cond delay="3700"/>
                                  </p:stCondLst>
                                  <p:childTnLst>
                                    <p:set>
                                      <p:cBhvr>
                                        <p:cTn id="38" dur="1" fill="hold">
                                          <p:stCondLst>
                                            <p:cond delay="0"/>
                                          </p:stCondLst>
                                        </p:cTn>
                                        <p:tgtEl>
                                          <p:spTgt spid="227"/>
                                        </p:tgtEl>
                                        <p:attrNameLst>
                                          <p:attrName>style.visibility</p:attrName>
                                        </p:attrNameLst>
                                      </p:cBhvr>
                                      <p:to>
                                        <p:strVal val="visible"/>
                                      </p:to>
                                    </p:set>
                                    <p:anim calcmode="lin" valueType="num">
                                      <p:cBhvr additive="base">
                                        <p:cTn id="39" dur="1000" fill="hold"/>
                                        <p:tgtEl>
                                          <p:spTgt spid="227"/>
                                        </p:tgtEl>
                                        <p:attrNameLst>
                                          <p:attrName>ppt_x</p:attrName>
                                        </p:attrNameLst>
                                      </p:cBhvr>
                                      <p:tavLst>
                                        <p:tav tm="0">
                                          <p:val>
                                            <p:strVal val="#ppt_x"/>
                                          </p:val>
                                        </p:tav>
                                        <p:tav tm="100000">
                                          <p:val>
                                            <p:strVal val="#ppt_x"/>
                                          </p:val>
                                        </p:tav>
                                      </p:tavLst>
                                    </p:anim>
                                    <p:anim calcmode="lin" valueType="num">
                                      <p:cBhvr additive="base">
                                        <p:cTn id="40" dur="1000" fill="hold"/>
                                        <p:tgtEl>
                                          <p:spTgt spid="227"/>
                                        </p:tgtEl>
                                        <p:attrNameLst>
                                          <p:attrName>ppt_y</p:attrName>
                                        </p:attrNameLst>
                                      </p:cBhvr>
                                      <p:tavLst>
                                        <p:tav tm="0">
                                          <p:val>
                                            <p:strVal val="1+#ppt_h/2"/>
                                          </p:val>
                                        </p:tav>
                                        <p:tav tm="100000">
                                          <p:val>
                                            <p:strVal val="#ppt_y"/>
                                          </p:val>
                                        </p:tav>
                                      </p:tavLst>
                                    </p:anim>
                                  </p:childTnLst>
                                </p:cTn>
                              </p:par>
                              <p:par>
                                <p:cTn id="41" presetID="1" presetClass="exit" presetSubtype="0" fill="hold" nodeType="withEffect">
                                  <p:stCondLst>
                                    <p:cond delay="4750"/>
                                  </p:stCondLst>
                                  <p:childTnLst>
                                    <p:set>
                                      <p:cBhvr>
                                        <p:cTn id="42" dur="1" fill="hold">
                                          <p:stCondLst>
                                            <p:cond delay="0"/>
                                          </p:stCondLst>
                                        </p:cTn>
                                        <p:tgtEl>
                                          <p:spTgt spid="227"/>
                                        </p:tgtEl>
                                        <p:attrNameLst>
                                          <p:attrName>style.visibility</p:attrName>
                                        </p:attrNameLst>
                                      </p:cBhvr>
                                      <p:to>
                                        <p:strVal val="hidden"/>
                                      </p:to>
                                    </p:set>
                                  </p:childTnLst>
                                </p:cTn>
                              </p:par>
                              <p:par>
                                <p:cTn id="43" presetID="1" presetClass="exit" presetSubtype="0" fill="hold" grpId="0" nodeType="withEffect">
                                  <p:stCondLst>
                                    <p:cond delay="4750"/>
                                  </p:stCondLst>
                                  <p:childTnLst>
                                    <p:set>
                                      <p:cBhvr>
                                        <p:cTn id="44" dur="1" fill="hold">
                                          <p:stCondLst>
                                            <p:cond delay="0"/>
                                          </p:stCondLst>
                                        </p:cTn>
                                        <p:tgtEl>
                                          <p:spTgt spid="270"/>
                                        </p:tgtEl>
                                        <p:attrNameLst>
                                          <p:attrName>style.visibility</p:attrName>
                                        </p:attrNameLst>
                                      </p:cBhvr>
                                      <p:to>
                                        <p:strVal val="hidden"/>
                                      </p:to>
                                    </p:set>
                                  </p:childTnLst>
                                </p:cTn>
                              </p:par>
                              <p:par>
                                <p:cTn id="45" presetID="10" presetClass="entr" presetSubtype="0" fill="hold" nodeType="withEffect">
                                  <p:stCondLst>
                                    <p:cond delay="4750"/>
                                  </p:stCondLst>
                                  <p:childTnLst>
                                    <p:set>
                                      <p:cBhvr>
                                        <p:cTn id="46" dur="1" fill="hold">
                                          <p:stCondLst>
                                            <p:cond delay="0"/>
                                          </p:stCondLst>
                                        </p:cTn>
                                        <p:tgtEl>
                                          <p:spTgt spid="141"/>
                                        </p:tgtEl>
                                        <p:attrNameLst>
                                          <p:attrName>style.visibility</p:attrName>
                                        </p:attrNameLst>
                                      </p:cBhvr>
                                      <p:to>
                                        <p:strVal val="visible"/>
                                      </p:to>
                                    </p:set>
                                    <p:animEffect transition="in" filter="fade">
                                      <p:cBhvr>
                                        <p:cTn id="47" dur="10"/>
                                        <p:tgtEl>
                                          <p:spTgt spid="141"/>
                                        </p:tgtEl>
                                      </p:cBhvr>
                                    </p:animEffect>
                                  </p:childTnLst>
                                </p:cTn>
                              </p:par>
                              <p:par>
                                <p:cTn id="48" presetID="6" presetClass="emph" presetSubtype="0" fill="hold" nodeType="withEffect">
                                  <p:stCondLst>
                                    <p:cond delay="4750"/>
                                  </p:stCondLst>
                                  <p:childTnLst>
                                    <p:animScale>
                                      <p:cBhvr>
                                        <p:cTn id="49" dur="10" fill="hold"/>
                                        <p:tgtEl>
                                          <p:spTgt spid="141"/>
                                        </p:tgtEl>
                                      </p:cBhvr>
                                      <p:by x="10000" y="10000"/>
                                    </p:animScale>
                                  </p:childTnLst>
                                </p:cTn>
                              </p:par>
                              <p:par>
                                <p:cTn id="50" presetID="6" presetClass="emph" presetSubtype="0" fill="hold" nodeType="withEffect">
                                  <p:stCondLst>
                                    <p:cond delay="4750"/>
                                  </p:stCondLst>
                                  <p:childTnLst>
                                    <p:animScale>
                                      <p:cBhvr>
                                        <p:cTn id="51" dur="500" fill="hold"/>
                                        <p:tgtEl>
                                          <p:spTgt spid="141"/>
                                        </p:tgtEl>
                                      </p:cBhvr>
                                      <p:by x="1000000" y="1000000"/>
                                    </p:animScale>
                                  </p:childTnLst>
                                </p:cTn>
                              </p:par>
                              <p:par>
                                <p:cTn id="52" presetID="37" presetClass="path" presetSubtype="0" decel="100000" fill="hold" nodeType="withEffect">
                                  <p:stCondLst>
                                    <p:cond delay="4750"/>
                                  </p:stCondLst>
                                  <p:childTnLst>
                                    <p:animMotion origin="layout" path="M 5E-6 4.44444E-6 C 0.04232 0.04189 0.00717 0.16134 -0.08307 0.17314 " pathEditMode="relative" rAng="0" ptsTypes="AA">
                                      <p:cBhvr>
                                        <p:cTn id="53" dur="1000" spd="-100000" fill="hold"/>
                                        <p:tgtEl>
                                          <p:spTgt spid="141"/>
                                        </p:tgtEl>
                                        <p:attrNameLst>
                                          <p:attrName>ppt_x</p:attrName>
                                          <p:attrName>ppt_y</p:attrName>
                                        </p:attrNameLst>
                                      </p:cBhvr>
                                      <p:rCtr x="-3268" y="8657"/>
                                    </p:animMotion>
                                  </p:childTnLst>
                                </p:cTn>
                              </p:par>
                              <p:par>
                                <p:cTn id="54" presetID="31" presetClass="entr" presetSubtype="0" fill="hold" nodeType="withEffect">
                                  <p:stCondLst>
                                    <p:cond delay="4750"/>
                                  </p:stCondLst>
                                  <p:childTnLst>
                                    <p:set>
                                      <p:cBhvr>
                                        <p:cTn id="55" dur="1" fill="hold">
                                          <p:stCondLst>
                                            <p:cond delay="0"/>
                                          </p:stCondLst>
                                        </p:cTn>
                                        <p:tgtEl>
                                          <p:spTgt spid="141"/>
                                        </p:tgtEl>
                                        <p:attrNameLst>
                                          <p:attrName>style.visibility</p:attrName>
                                        </p:attrNameLst>
                                      </p:cBhvr>
                                      <p:to>
                                        <p:strVal val="visible"/>
                                      </p:to>
                                    </p:set>
                                    <p:anim calcmode="lin" valueType="num">
                                      <p:cBhvr>
                                        <p:cTn id="56" dur="1000" fill="hold"/>
                                        <p:tgtEl>
                                          <p:spTgt spid="141"/>
                                        </p:tgtEl>
                                        <p:attrNameLst>
                                          <p:attrName>ppt_w</p:attrName>
                                        </p:attrNameLst>
                                      </p:cBhvr>
                                      <p:tavLst>
                                        <p:tav tm="0">
                                          <p:val>
                                            <p:fltVal val="0"/>
                                          </p:val>
                                        </p:tav>
                                        <p:tav tm="100000">
                                          <p:val>
                                            <p:strVal val="#ppt_w"/>
                                          </p:val>
                                        </p:tav>
                                      </p:tavLst>
                                    </p:anim>
                                    <p:anim calcmode="lin" valueType="num">
                                      <p:cBhvr>
                                        <p:cTn id="57" dur="1000" fill="hold"/>
                                        <p:tgtEl>
                                          <p:spTgt spid="141"/>
                                        </p:tgtEl>
                                        <p:attrNameLst>
                                          <p:attrName>ppt_h</p:attrName>
                                        </p:attrNameLst>
                                      </p:cBhvr>
                                      <p:tavLst>
                                        <p:tav tm="0">
                                          <p:val>
                                            <p:fltVal val="0"/>
                                          </p:val>
                                        </p:tav>
                                        <p:tav tm="100000">
                                          <p:val>
                                            <p:strVal val="#ppt_h"/>
                                          </p:val>
                                        </p:tav>
                                      </p:tavLst>
                                    </p:anim>
                                    <p:anim calcmode="lin" valueType="num">
                                      <p:cBhvr>
                                        <p:cTn id="58" dur="1000" fill="hold"/>
                                        <p:tgtEl>
                                          <p:spTgt spid="141"/>
                                        </p:tgtEl>
                                        <p:attrNameLst>
                                          <p:attrName>style.rotation</p:attrName>
                                        </p:attrNameLst>
                                      </p:cBhvr>
                                      <p:tavLst>
                                        <p:tav tm="0">
                                          <p:val>
                                            <p:fltVal val="90"/>
                                          </p:val>
                                        </p:tav>
                                        <p:tav tm="100000">
                                          <p:val>
                                            <p:fltVal val="0"/>
                                          </p:val>
                                        </p:tav>
                                      </p:tavLst>
                                    </p:anim>
                                    <p:animEffect transition="in" filter="fade">
                                      <p:cBhvr>
                                        <p:cTn id="59" dur="1000"/>
                                        <p:tgtEl>
                                          <p:spTgt spid="141"/>
                                        </p:tgtEl>
                                      </p:cBhvr>
                                    </p:animEffect>
                                  </p:childTnLst>
                                </p:cTn>
                              </p:par>
                              <p:par>
                                <p:cTn id="60" presetID="42" presetClass="path" presetSubtype="0" repeatCount="2000" accel="50000" decel="50000" autoRev="1" fill="hold" nodeType="withEffect">
                                  <p:stCondLst>
                                    <p:cond delay="5400"/>
                                  </p:stCondLst>
                                  <p:childTnLst>
                                    <p:animMotion origin="layout" path="M 2.08333E-7 7.40741E-7 L 0.01198 -0.00208 " pathEditMode="relative" rAng="0" ptsTypes="AA">
                                      <p:cBhvr>
                                        <p:cTn id="61" dur="500" fill="hold"/>
                                        <p:tgtEl>
                                          <p:spTgt spid="145"/>
                                        </p:tgtEl>
                                        <p:attrNameLst>
                                          <p:attrName>ppt_x</p:attrName>
                                          <p:attrName>ppt_y</p:attrName>
                                        </p:attrNameLst>
                                      </p:cBhvr>
                                      <p:rCtr x="599" y="-116"/>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0" grpId="0" animBg="1"/>
      <p:bldP spid="142" grpId="0" animBg="1"/>
    </p:bld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Circle_bleu_1">
            <a:extLst>
              <a:ext uri="{FF2B5EF4-FFF2-40B4-BE49-F238E27FC236}">
                <a16:creationId xmlns:a16="http://schemas.microsoft.com/office/drawing/2014/main" id="{584CFC3B-D882-4D79-9A66-056086383DF0}"/>
              </a:ext>
            </a:extLst>
          </p:cNvPr>
          <p:cNvSpPr/>
          <p:nvPr/>
        </p:nvSpPr>
        <p:spPr>
          <a:xfrm>
            <a:off x="2002724" y="1053537"/>
            <a:ext cx="3334563" cy="3334563"/>
          </a:xfrm>
          <a:prstGeom prst="ellipse">
            <a:avLst/>
          </a:prstGeom>
          <a:solidFill>
            <a:srgbClr val="00A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10" name="ombre_carton">
            <a:extLst>
              <a:ext uri="{FF2B5EF4-FFF2-40B4-BE49-F238E27FC236}">
                <a16:creationId xmlns:a16="http://schemas.microsoft.com/office/drawing/2014/main" id="{FD9D9741-DC0C-4AA3-8D1C-2BDA614B2BBB}"/>
              </a:ext>
            </a:extLst>
          </p:cNvPr>
          <p:cNvSpPr/>
          <p:nvPr/>
        </p:nvSpPr>
        <p:spPr>
          <a:xfrm>
            <a:off x="2327428" y="3475993"/>
            <a:ext cx="1196727" cy="88683"/>
          </a:xfrm>
          <a:prstGeom prst="ellipse">
            <a:avLst/>
          </a:prstGeom>
          <a:solidFill>
            <a:srgbClr val="0D9FB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pic>
        <p:nvPicPr>
          <p:cNvPr id="15" name="Carton">
            <a:extLst>
              <a:ext uri="{FF2B5EF4-FFF2-40B4-BE49-F238E27FC236}">
                <a16:creationId xmlns:a16="http://schemas.microsoft.com/office/drawing/2014/main" id="{D49DAD64-AA2B-48BA-808F-1102A4745F5F}"/>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2445142" y="2868718"/>
            <a:ext cx="961296" cy="628541"/>
          </a:xfrm>
          <a:prstGeom prst="rect">
            <a:avLst/>
          </a:prstGeom>
        </p:spPr>
      </p:pic>
      <p:grpSp>
        <p:nvGrpSpPr>
          <p:cNvPr id="11" name="TRUCK_1">
            <a:extLst>
              <a:ext uri="{FF2B5EF4-FFF2-40B4-BE49-F238E27FC236}">
                <a16:creationId xmlns:a16="http://schemas.microsoft.com/office/drawing/2014/main" id="{3BAE78A4-9151-4345-95D0-DBF8B0199061}"/>
              </a:ext>
            </a:extLst>
          </p:cNvPr>
          <p:cNvGrpSpPr/>
          <p:nvPr/>
        </p:nvGrpSpPr>
        <p:grpSpPr>
          <a:xfrm>
            <a:off x="3611952" y="1796445"/>
            <a:ext cx="2785057" cy="1766728"/>
            <a:chOff x="2249987" y="1792099"/>
            <a:chExt cx="2531870" cy="1606116"/>
          </a:xfrm>
        </p:grpSpPr>
        <p:sp>
          <p:nvSpPr>
            <p:cNvPr id="12" name="Ellipse 11">
              <a:extLst>
                <a:ext uri="{FF2B5EF4-FFF2-40B4-BE49-F238E27FC236}">
                  <a16:creationId xmlns:a16="http://schemas.microsoft.com/office/drawing/2014/main" id="{1F9B5C4D-1E32-489A-94B8-56B724FBB483}"/>
                </a:ext>
              </a:extLst>
            </p:cNvPr>
            <p:cNvSpPr/>
            <p:nvPr/>
          </p:nvSpPr>
          <p:spPr>
            <a:xfrm>
              <a:off x="2249987" y="3317594"/>
              <a:ext cx="2531870" cy="80621"/>
            </a:xfrm>
            <a:prstGeom prst="ellipse">
              <a:avLst/>
            </a:prstGeom>
            <a:solidFill>
              <a:srgbClr val="0D9FB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pic>
          <p:nvPicPr>
            <p:cNvPr id="13" name="Image 12" descr="Une image contenant transport, charrette à bras&#10;&#10;Description générée automatiquement">
              <a:extLst>
                <a:ext uri="{FF2B5EF4-FFF2-40B4-BE49-F238E27FC236}">
                  <a16:creationId xmlns:a16="http://schemas.microsoft.com/office/drawing/2014/main" id="{E6E48281-FA73-4BC1-96F4-852246FE371F}"/>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2297216" y="1792099"/>
              <a:ext cx="2484641" cy="1565805"/>
            </a:xfrm>
            <a:prstGeom prst="rect">
              <a:avLst/>
            </a:prstGeom>
            <a:effectLst>
              <a:outerShdw blurRad="127000" dist="38100" dir="16200000" rotWithShape="0">
                <a:prstClr val="black">
                  <a:alpha val="24000"/>
                </a:prstClr>
              </a:outerShdw>
            </a:effectLst>
          </p:spPr>
        </p:pic>
      </p:grpSp>
      <p:sp useBgFill="1">
        <p:nvSpPr>
          <p:cNvPr id="29" name="Rectangle 28">
            <a:extLst>
              <a:ext uri="{FF2B5EF4-FFF2-40B4-BE49-F238E27FC236}">
                <a16:creationId xmlns:a16="http://schemas.microsoft.com/office/drawing/2014/main" id="{F20E244D-CE84-4378-8971-F1C3A0AAF985}"/>
              </a:ext>
            </a:extLst>
          </p:cNvPr>
          <p:cNvSpPr/>
          <p:nvPr/>
        </p:nvSpPr>
        <p:spPr>
          <a:xfrm>
            <a:off x="6517758" y="946298"/>
            <a:ext cx="4329193" cy="365783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6" name="Circle_bleu_1">
            <a:extLst>
              <a:ext uri="{FF2B5EF4-FFF2-40B4-BE49-F238E27FC236}">
                <a16:creationId xmlns:a16="http://schemas.microsoft.com/office/drawing/2014/main" id="{5B8A945C-990E-4A29-9B0C-77EDC80AA66B}"/>
              </a:ext>
            </a:extLst>
          </p:cNvPr>
          <p:cNvSpPr/>
          <p:nvPr/>
        </p:nvSpPr>
        <p:spPr>
          <a:xfrm>
            <a:off x="6854714" y="1053536"/>
            <a:ext cx="3334563" cy="3334563"/>
          </a:xfrm>
          <a:prstGeom prst="ellipse">
            <a:avLst/>
          </a:prstGeom>
          <a:solidFill>
            <a:srgbClr val="00A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useBgFill="1">
        <p:nvSpPr>
          <p:cNvPr id="21" name="Forme libre : forme 20">
            <a:extLst>
              <a:ext uri="{FF2B5EF4-FFF2-40B4-BE49-F238E27FC236}">
                <a16:creationId xmlns:a16="http://schemas.microsoft.com/office/drawing/2014/main" id="{C5026434-49AD-4966-A073-4B50773AF01F}"/>
              </a:ext>
            </a:extLst>
          </p:cNvPr>
          <p:cNvSpPr/>
          <p:nvPr/>
        </p:nvSpPr>
        <p:spPr>
          <a:xfrm>
            <a:off x="0" y="0"/>
            <a:ext cx="12192000" cy="6858000"/>
          </a:xfrm>
          <a:custGeom>
            <a:avLst/>
            <a:gdLst>
              <a:gd name="connsiteX0" fmla="*/ 0 w 12192000"/>
              <a:gd name="connsiteY0" fmla="*/ 0 h 6858000"/>
              <a:gd name="connsiteX1" fmla="*/ 12192000 w 12192000"/>
              <a:gd name="connsiteY1" fmla="*/ 0 h 6858000"/>
              <a:gd name="connsiteX2" fmla="*/ 12192000 w 12192000"/>
              <a:gd name="connsiteY2" fmla="*/ 6858000 h 6858000"/>
              <a:gd name="connsiteX3" fmla="*/ 0 w 12192000"/>
              <a:gd name="connsiteY3" fmla="*/ 6858000 h 6858000"/>
              <a:gd name="connsiteX4" fmla="*/ 0 w 12192000"/>
              <a:gd name="connsiteY4" fmla="*/ 0 h 6858000"/>
              <a:gd name="connsiteX5" fmla="*/ 8521996 w 12192000"/>
              <a:gd name="connsiteY5" fmla="*/ 1053536 h 6858000"/>
              <a:gd name="connsiteX6" fmla="*/ 6854714 w 12192000"/>
              <a:gd name="connsiteY6" fmla="*/ 2720818 h 6858000"/>
              <a:gd name="connsiteX7" fmla="*/ 8521996 w 12192000"/>
              <a:gd name="connsiteY7" fmla="*/ 4388100 h 6858000"/>
              <a:gd name="connsiteX8" fmla="*/ 10189278 w 12192000"/>
              <a:gd name="connsiteY8" fmla="*/ 2720818 h 6858000"/>
              <a:gd name="connsiteX9" fmla="*/ 8521996 w 12192000"/>
              <a:gd name="connsiteY9" fmla="*/ 1053536 h 6858000"/>
              <a:gd name="connsiteX10" fmla="*/ 3670006 w 12192000"/>
              <a:gd name="connsiteY10" fmla="*/ 1053537 h 6858000"/>
              <a:gd name="connsiteX11" fmla="*/ 2002724 w 12192000"/>
              <a:gd name="connsiteY11" fmla="*/ 2720819 h 6858000"/>
              <a:gd name="connsiteX12" fmla="*/ 3670006 w 12192000"/>
              <a:gd name="connsiteY12" fmla="*/ 4388101 h 6858000"/>
              <a:gd name="connsiteX13" fmla="*/ 5337288 w 12192000"/>
              <a:gd name="connsiteY13" fmla="*/ 2720819 h 6858000"/>
              <a:gd name="connsiteX14" fmla="*/ 3670006 w 12192000"/>
              <a:gd name="connsiteY14" fmla="*/ 1053537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6858000">
                <a:moveTo>
                  <a:pt x="0" y="0"/>
                </a:moveTo>
                <a:lnTo>
                  <a:pt x="12192000" y="0"/>
                </a:lnTo>
                <a:lnTo>
                  <a:pt x="12192000" y="6858000"/>
                </a:lnTo>
                <a:lnTo>
                  <a:pt x="0" y="6858000"/>
                </a:lnTo>
                <a:lnTo>
                  <a:pt x="0" y="0"/>
                </a:lnTo>
                <a:close/>
                <a:moveTo>
                  <a:pt x="8521996" y="1053536"/>
                </a:moveTo>
                <a:cubicBezTo>
                  <a:pt x="7601182" y="1053536"/>
                  <a:pt x="6854714" y="1800004"/>
                  <a:pt x="6854714" y="2720818"/>
                </a:cubicBezTo>
                <a:cubicBezTo>
                  <a:pt x="6854714" y="3641632"/>
                  <a:pt x="7601182" y="4388100"/>
                  <a:pt x="8521996" y="4388100"/>
                </a:cubicBezTo>
                <a:cubicBezTo>
                  <a:pt x="9442810" y="4388100"/>
                  <a:pt x="10189278" y="3641632"/>
                  <a:pt x="10189278" y="2720818"/>
                </a:cubicBezTo>
                <a:cubicBezTo>
                  <a:pt x="10189278" y="1800004"/>
                  <a:pt x="9442810" y="1053536"/>
                  <a:pt x="8521996" y="1053536"/>
                </a:cubicBezTo>
                <a:close/>
                <a:moveTo>
                  <a:pt x="3670006" y="1053537"/>
                </a:moveTo>
                <a:cubicBezTo>
                  <a:pt x="2749192" y="1053537"/>
                  <a:pt x="2002724" y="1800005"/>
                  <a:pt x="2002724" y="2720819"/>
                </a:cubicBezTo>
                <a:cubicBezTo>
                  <a:pt x="2002724" y="3641633"/>
                  <a:pt x="2749192" y="4388101"/>
                  <a:pt x="3670006" y="4388101"/>
                </a:cubicBezTo>
                <a:cubicBezTo>
                  <a:pt x="4590820" y="4388101"/>
                  <a:pt x="5337288" y="3641633"/>
                  <a:pt x="5337288" y="2720819"/>
                </a:cubicBezTo>
                <a:cubicBezTo>
                  <a:pt x="5337288" y="1800005"/>
                  <a:pt x="4590820" y="1053537"/>
                  <a:pt x="3670006" y="1053537"/>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fr-FR"/>
          </a:p>
        </p:txBody>
      </p:sp>
      <p:sp>
        <p:nvSpPr>
          <p:cNvPr id="14" name="1">
            <a:extLst>
              <a:ext uri="{FF2B5EF4-FFF2-40B4-BE49-F238E27FC236}">
                <a16:creationId xmlns:a16="http://schemas.microsoft.com/office/drawing/2014/main" id="{73850D07-AC94-465F-A504-35B43741ED71}"/>
              </a:ext>
            </a:extLst>
          </p:cNvPr>
          <p:cNvSpPr/>
          <p:nvPr/>
        </p:nvSpPr>
        <p:spPr>
          <a:xfrm>
            <a:off x="2109698" y="1330537"/>
            <a:ext cx="670888" cy="670888"/>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2800" b="1" dirty="0">
                <a:solidFill>
                  <a:schemeClr val="bg1"/>
                </a:solidFill>
                <a:latin typeface="Trebuchet MS" panose="020B0603020202020204" pitchFamily="34" charset="0"/>
              </a:rPr>
              <a:t>1</a:t>
            </a:r>
          </a:p>
        </p:txBody>
      </p:sp>
      <p:pic>
        <p:nvPicPr>
          <p:cNvPr id="26" name="MICROSC">
            <a:extLst>
              <a:ext uri="{FF2B5EF4-FFF2-40B4-BE49-F238E27FC236}">
                <a16:creationId xmlns:a16="http://schemas.microsoft.com/office/drawing/2014/main" id="{43533961-53ED-4161-BCCF-2EF844EE07B5}"/>
              </a:ext>
            </a:extLst>
          </p:cNvPr>
          <p:cNvPicPr>
            <a:picLocks noChangeAspect="1"/>
          </p:cNvPicPr>
          <p:nvPr/>
        </p:nvPicPr>
        <p:blipFill rotWithShape="1">
          <a:blip r:embed="rId5">
            <a:extLst>
              <a:ext uri="{28A0092B-C50C-407E-A947-70E740481C1C}">
                <a14:useLocalDpi xmlns:a14="http://schemas.microsoft.com/office/drawing/2010/main" val="0"/>
              </a:ext>
            </a:extLst>
          </a:blip>
          <a:srcRect l="20630" t="7452" r="11905" b="5410"/>
          <a:stretch/>
        </p:blipFill>
        <p:spPr>
          <a:xfrm>
            <a:off x="7518075" y="1356586"/>
            <a:ext cx="2008909" cy="2594754"/>
          </a:xfrm>
          <a:prstGeom prst="rect">
            <a:avLst/>
          </a:prstGeom>
        </p:spPr>
      </p:pic>
      <p:pic>
        <p:nvPicPr>
          <p:cNvPr id="27" name="CHECK">
            <a:extLst>
              <a:ext uri="{FF2B5EF4-FFF2-40B4-BE49-F238E27FC236}">
                <a16:creationId xmlns:a16="http://schemas.microsoft.com/office/drawing/2014/main" id="{0DC8915F-899C-4FA3-95CB-C556898D5A98}"/>
              </a:ext>
            </a:extLst>
          </p:cNvPr>
          <p:cNvPicPr>
            <a:picLocks noChangeAspect="1"/>
          </p:cNvPicPr>
          <p:nvPr/>
        </p:nvPicPr>
        <p:blipFill>
          <a:blip r:embed="rId6" cstate="hqprint">
            <a:extLst>
              <a:ext uri="{28A0092B-C50C-407E-A947-70E740481C1C}">
                <a14:useLocalDpi xmlns:a14="http://schemas.microsoft.com/office/drawing/2010/main" val="0"/>
              </a:ext>
              <a:ext uri="{96DAC541-7B7A-43D3-8B79-37D633B846F1}">
                <asvg:svgBlip xmlns:asvg="http://schemas.microsoft.com/office/drawing/2016/SVG/main" r:embed="rId7"/>
              </a:ext>
            </a:extLst>
          </a:blip>
          <a:stretch>
            <a:fillRect/>
          </a:stretch>
        </p:blipFill>
        <p:spPr>
          <a:xfrm>
            <a:off x="7886135" y="2868718"/>
            <a:ext cx="266700" cy="219075"/>
          </a:xfrm>
          <a:prstGeom prst="rect">
            <a:avLst/>
          </a:prstGeom>
        </p:spPr>
      </p:pic>
      <p:sp>
        <p:nvSpPr>
          <p:cNvPr id="28" name="2">
            <a:extLst>
              <a:ext uri="{FF2B5EF4-FFF2-40B4-BE49-F238E27FC236}">
                <a16:creationId xmlns:a16="http://schemas.microsoft.com/office/drawing/2014/main" id="{C27B1E95-52AC-4608-972E-DC0266B984A6}"/>
              </a:ext>
            </a:extLst>
          </p:cNvPr>
          <p:cNvSpPr/>
          <p:nvPr/>
        </p:nvSpPr>
        <p:spPr>
          <a:xfrm>
            <a:off x="6998467" y="1330537"/>
            <a:ext cx="670888" cy="670888"/>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2800" b="1" dirty="0">
                <a:solidFill>
                  <a:schemeClr val="bg1"/>
                </a:solidFill>
                <a:latin typeface="Trebuchet MS" panose="020B0603020202020204" pitchFamily="34" charset="0"/>
              </a:rPr>
              <a:t>2</a:t>
            </a:r>
          </a:p>
        </p:txBody>
      </p:sp>
      <p:sp useBgFill="1">
        <p:nvSpPr>
          <p:cNvPr id="33" name="Rectangle 32">
            <a:extLst>
              <a:ext uri="{FF2B5EF4-FFF2-40B4-BE49-F238E27FC236}">
                <a16:creationId xmlns:a16="http://schemas.microsoft.com/office/drawing/2014/main" id="{04333CD3-6C54-4544-A972-2272DC995F01}"/>
              </a:ext>
            </a:extLst>
          </p:cNvPr>
          <p:cNvSpPr/>
          <p:nvPr/>
        </p:nvSpPr>
        <p:spPr>
          <a:xfrm>
            <a:off x="0" y="5773013"/>
            <a:ext cx="12192000" cy="1084987"/>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grpSp>
        <p:nvGrpSpPr>
          <p:cNvPr id="20" name="Groupe 19">
            <a:extLst>
              <a:ext uri="{FF2B5EF4-FFF2-40B4-BE49-F238E27FC236}">
                <a16:creationId xmlns:a16="http://schemas.microsoft.com/office/drawing/2014/main" id="{52F1A9F8-907E-467C-96EC-791DB8A2A301}"/>
              </a:ext>
            </a:extLst>
          </p:cNvPr>
          <p:cNvGrpSpPr/>
          <p:nvPr/>
        </p:nvGrpSpPr>
        <p:grpSpPr>
          <a:xfrm>
            <a:off x="147918" y="141194"/>
            <a:ext cx="11769820" cy="6554086"/>
            <a:chOff x="147918" y="141194"/>
            <a:chExt cx="11769820" cy="6554086"/>
          </a:xfrm>
        </p:grpSpPr>
        <p:pic>
          <p:nvPicPr>
            <p:cNvPr id="22" name="Image 21">
              <a:extLst>
                <a:ext uri="{FF2B5EF4-FFF2-40B4-BE49-F238E27FC236}">
                  <a16:creationId xmlns:a16="http://schemas.microsoft.com/office/drawing/2014/main" id="{78DFF468-00A1-46A6-9FE3-5AB492469E92}"/>
                </a:ext>
              </a:extLst>
            </p:cNvPr>
            <p:cNvPicPr>
              <a:picLocks noChangeAspect="1"/>
            </p:cNvPicPr>
            <p:nvPr/>
          </p:nvPicPr>
          <p:blipFill rotWithShape="1">
            <a:blip r:embed="rId8" cstate="hqprint">
              <a:extLst>
                <a:ext uri="{28A0092B-C50C-407E-A947-70E740481C1C}">
                  <a14:useLocalDpi xmlns:a14="http://schemas.microsoft.com/office/drawing/2010/main" val="0"/>
                </a:ext>
              </a:extLst>
            </a:blip>
            <a:srcRect l="1510" t="6215" r="2029" b="5015"/>
            <a:stretch/>
          </p:blipFill>
          <p:spPr>
            <a:xfrm>
              <a:off x="147918" y="141194"/>
              <a:ext cx="1095935" cy="1008530"/>
            </a:xfrm>
            <a:prstGeom prst="ellipse">
              <a:avLst/>
            </a:prstGeom>
          </p:spPr>
        </p:pic>
        <p:sp>
          <p:nvSpPr>
            <p:cNvPr id="23" name="Forme libre : forme 22">
              <a:extLst>
                <a:ext uri="{FF2B5EF4-FFF2-40B4-BE49-F238E27FC236}">
                  <a16:creationId xmlns:a16="http://schemas.microsoft.com/office/drawing/2014/main" id="{028AB71A-711F-4487-AB7C-28A6324B616F}"/>
                </a:ext>
              </a:extLst>
            </p:cNvPr>
            <p:cNvSpPr/>
            <p:nvPr/>
          </p:nvSpPr>
          <p:spPr>
            <a:xfrm>
              <a:off x="10330851" y="6198391"/>
              <a:ext cx="1087243" cy="234000"/>
            </a:xfrm>
            <a:custGeom>
              <a:avLst/>
              <a:gdLst>
                <a:gd name="connsiteX0" fmla="*/ 19635 w 1087243"/>
                <a:gd name="connsiteY0" fmla="*/ 0 h 246390"/>
                <a:gd name="connsiteX1" fmla="*/ 945457 w 1087243"/>
                <a:gd name="connsiteY1" fmla="*/ 0 h 246390"/>
                <a:gd name="connsiteX2" fmla="*/ 965092 w 1087243"/>
                <a:gd name="connsiteY2" fmla="*/ 19635 h 246390"/>
                <a:gd name="connsiteX3" fmla="*/ 965092 w 1087243"/>
                <a:gd name="connsiteY3" fmla="*/ 78700 h 246390"/>
                <a:gd name="connsiteX4" fmla="*/ 1087243 w 1087243"/>
                <a:gd name="connsiteY4" fmla="*/ 80962 h 246390"/>
                <a:gd name="connsiteX5" fmla="*/ 965092 w 1087243"/>
                <a:gd name="connsiteY5" fmla="*/ 154253 h 246390"/>
                <a:gd name="connsiteX6" fmla="*/ 965092 w 1087243"/>
                <a:gd name="connsiteY6" fmla="*/ 226755 h 246390"/>
                <a:gd name="connsiteX7" fmla="*/ 945457 w 1087243"/>
                <a:gd name="connsiteY7" fmla="*/ 246390 h 246390"/>
                <a:gd name="connsiteX8" fmla="*/ 19635 w 1087243"/>
                <a:gd name="connsiteY8" fmla="*/ 246390 h 246390"/>
                <a:gd name="connsiteX9" fmla="*/ 0 w 1087243"/>
                <a:gd name="connsiteY9" fmla="*/ 226755 h 246390"/>
                <a:gd name="connsiteX10" fmla="*/ 0 w 1087243"/>
                <a:gd name="connsiteY10" fmla="*/ 19635 h 246390"/>
                <a:gd name="connsiteX11" fmla="*/ 19635 w 1087243"/>
                <a:gd name="connsiteY11" fmla="*/ 0 h 246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87243" h="246390">
                  <a:moveTo>
                    <a:pt x="19635" y="0"/>
                  </a:moveTo>
                  <a:lnTo>
                    <a:pt x="945457" y="0"/>
                  </a:lnTo>
                  <a:cubicBezTo>
                    <a:pt x="956301" y="0"/>
                    <a:pt x="965092" y="8791"/>
                    <a:pt x="965092" y="19635"/>
                  </a:cubicBezTo>
                  <a:lnTo>
                    <a:pt x="965092" y="78700"/>
                  </a:lnTo>
                  <a:lnTo>
                    <a:pt x="1087243" y="80962"/>
                  </a:lnTo>
                  <a:lnTo>
                    <a:pt x="965092" y="154253"/>
                  </a:lnTo>
                  <a:lnTo>
                    <a:pt x="965092" y="226755"/>
                  </a:lnTo>
                  <a:cubicBezTo>
                    <a:pt x="965092" y="237599"/>
                    <a:pt x="956301" y="246390"/>
                    <a:pt x="945457" y="246390"/>
                  </a:cubicBezTo>
                  <a:lnTo>
                    <a:pt x="19635" y="246390"/>
                  </a:lnTo>
                  <a:cubicBezTo>
                    <a:pt x="8791" y="246390"/>
                    <a:pt x="0" y="237599"/>
                    <a:pt x="0" y="226755"/>
                  </a:cubicBezTo>
                  <a:lnTo>
                    <a:pt x="0" y="19635"/>
                  </a:lnTo>
                  <a:cubicBezTo>
                    <a:pt x="0" y="8791"/>
                    <a:pt x="8791" y="0"/>
                    <a:pt x="19635"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fr-FR"/>
            </a:p>
          </p:txBody>
        </p:sp>
        <p:pic>
          <p:nvPicPr>
            <p:cNvPr id="24" name="Image 23" descr="Une image contenant texte&#10;&#10;Description générée automatiquement">
              <a:extLst>
                <a:ext uri="{FF2B5EF4-FFF2-40B4-BE49-F238E27FC236}">
                  <a16:creationId xmlns:a16="http://schemas.microsoft.com/office/drawing/2014/main" id="{8170CC4A-4900-4B46-A580-DF87313A150D}"/>
                </a:ext>
              </a:extLst>
            </p:cNvPr>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10328470" y="6028912"/>
              <a:ext cx="1589268" cy="666368"/>
            </a:xfrm>
            <a:prstGeom prst="rect">
              <a:avLst/>
            </a:prstGeom>
          </p:spPr>
        </p:pic>
      </p:grpSp>
      <p:sp>
        <p:nvSpPr>
          <p:cNvPr id="25" name="ZoneTexte 1">
            <a:extLst>
              <a:ext uri="{FF2B5EF4-FFF2-40B4-BE49-F238E27FC236}">
                <a16:creationId xmlns:a16="http://schemas.microsoft.com/office/drawing/2014/main" id="{8D293B14-99D2-4EA3-BBE9-5CD1555A4DAD}"/>
              </a:ext>
            </a:extLst>
          </p:cNvPr>
          <p:cNvSpPr txBox="1"/>
          <p:nvPr/>
        </p:nvSpPr>
        <p:spPr>
          <a:xfrm>
            <a:off x="1587135" y="4604133"/>
            <a:ext cx="3874039" cy="1200329"/>
          </a:xfrm>
          <a:prstGeom prst="rect">
            <a:avLst/>
          </a:prstGeom>
          <a:noFill/>
        </p:spPr>
        <p:txBody>
          <a:bodyPr wrap="square">
            <a:spAutoFit/>
          </a:bodyPr>
          <a:lstStyle/>
          <a:p>
            <a:pPr algn="ctr"/>
            <a:r>
              <a:rPr lang="fr-FR" dirty="0">
                <a:solidFill>
                  <a:srgbClr val="03326C"/>
                </a:solidFill>
                <a:latin typeface="Trebuchet MS" panose="020B0603020202020204" pitchFamily="34" charset="0"/>
              </a:rPr>
              <a:t>La poche de sang de Paul est récupérée et emmenée sur un site qu’on appelle </a:t>
            </a:r>
            <a:r>
              <a:rPr lang="fr-FR" b="1" dirty="0">
                <a:solidFill>
                  <a:srgbClr val="03326C"/>
                </a:solidFill>
                <a:latin typeface="Trebuchet MS" panose="020B0603020202020204" pitchFamily="34" charset="0"/>
              </a:rPr>
              <a:t>« plateau de préparation ». </a:t>
            </a:r>
            <a:endParaRPr lang="fr-FR" b="1" dirty="0">
              <a:solidFill>
                <a:srgbClr val="03326C"/>
              </a:solidFill>
            </a:endParaRPr>
          </a:p>
        </p:txBody>
      </p:sp>
      <p:sp>
        <p:nvSpPr>
          <p:cNvPr id="30" name="ZoneTexte 2">
            <a:extLst>
              <a:ext uri="{FF2B5EF4-FFF2-40B4-BE49-F238E27FC236}">
                <a16:creationId xmlns:a16="http://schemas.microsoft.com/office/drawing/2014/main" id="{3F92D5D1-5903-412E-AE8E-DD61C7ECF0E8}"/>
              </a:ext>
            </a:extLst>
          </p:cNvPr>
          <p:cNvSpPr txBox="1"/>
          <p:nvPr/>
        </p:nvSpPr>
        <p:spPr>
          <a:xfrm>
            <a:off x="6677418" y="4604134"/>
            <a:ext cx="3689153" cy="923330"/>
          </a:xfrm>
          <a:prstGeom prst="rect">
            <a:avLst/>
          </a:prstGeom>
          <a:noFill/>
        </p:spPr>
        <p:txBody>
          <a:bodyPr wrap="square">
            <a:spAutoFit/>
          </a:bodyPr>
          <a:lstStyle/>
          <a:p>
            <a:pPr algn="ctr"/>
            <a:r>
              <a:rPr lang="fr-FR" b="1" dirty="0">
                <a:solidFill>
                  <a:srgbClr val="03326C"/>
                </a:solidFill>
                <a:latin typeface="Trebuchet MS" panose="020B0603020202020204" pitchFamily="34" charset="0"/>
              </a:rPr>
              <a:t>Le sang est analysé </a:t>
            </a:r>
            <a:r>
              <a:rPr lang="fr-FR" dirty="0">
                <a:solidFill>
                  <a:srgbClr val="03326C"/>
                </a:solidFill>
                <a:latin typeface="Trebuchet MS" panose="020B0603020202020204" pitchFamily="34" charset="0"/>
              </a:rPr>
              <a:t>pour s’assurer qu’il n’y a pas de problème.</a:t>
            </a:r>
            <a:endParaRPr lang="fr-FR" b="1" dirty="0">
              <a:solidFill>
                <a:srgbClr val="03326C"/>
              </a:solidFill>
            </a:endParaRPr>
          </a:p>
        </p:txBody>
      </p:sp>
      <p:sp>
        <p:nvSpPr>
          <p:cNvPr id="32" name="Espace réservé du pied de page 2">
            <a:extLst>
              <a:ext uri="{FF2B5EF4-FFF2-40B4-BE49-F238E27FC236}">
                <a16:creationId xmlns:a16="http://schemas.microsoft.com/office/drawing/2014/main" id="{42AA17A3-35BF-466A-A083-0B34746F6DF5}"/>
              </a:ext>
            </a:extLst>
          </p:cNvPr>
          <p:cNvSpPr txBox="1">
            <a:spLocks/>
          </p:cNvSpPr>
          <p:nvPr/>
        </p:nvSpPr>
        <p:spPr>
          <a:xfrm>
            <a:off x="141942" y="6398185"/>
            <a:ext cx="4114800" cy="365125"/>
          </a:xfrm>
          <a:prstGeom prst="rect">
            <a:avLst/>
          </a:prstGeom>
        </p:spPr>
        <p:txBody>
          <a:bodyPr vert="horz" lIns="91440" tIns="45720" rIns="91440" bIns="45720" rtlCol="0" anchor="ctr"/>
          <a:lstStyle>
            <a:defPPr>
              <a:defRPr lang="fr-FR"/>
            </a:defPPr>
            <a:lvl1pPr marL="0" algn="l" defTabSz="914400" rtl="0" eaLnBrk="1" latinLnBrk="0" hangingPunct="1">
              <a:defRPr sz="8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fr-FR" b="1" dirty="0">
                <a:solidFill>
                  <a:schemeClr val="accent1"/>
                </a:solidFill>
                <a:latin typeface="+mj-lt"/>
              </a:rPr>
              <a:t>Niveau 3 (6</a:t>
            </a:r>
            <a:r>
              <a:rPr lang="fr-FR" b="1" baseline="30000" dirty="0">
                <a:solidFill>
                  <a:schemeClr val="accent1"/>
                </a:solidFill>
                <a:latin typeface="+mj-lt"/>
              </a:rPr>
              <a:t>e</a:t>
            </a:r>
            <a:r>
              <a:rPr lang="fr-FR" b="1" dirty="0">
                <a:solidFill>
                  <a:schemeClr val="accent1"/>
                </a:solidFill>
                <a:latin typeface="+mj-lt"/>
              </a:rPr>
              <a:t> – 5</a:t>
            </a:r>
            <a:r>
              <a:rPr lang="fr-FR" b="1" baseline="30000" dirty="0">
                <a:solidFill>
                  <a:schemeClr val="accent1"/>
                </a:solidFill>
                <a:latin typeface="+mj-lt"/>
              </a:rPr>
              <a:t>e</a:t>
            </a:r>
            <a:r>
              <a:rPr lang="fr-FR" b="1" dirty="0">
                <a:solidFill>
                  <a:schemeClr val="accent1"/>
                </a:solidFill>
                <a:latin typeface="+mj-lt"/>
              </a:rPr>
              <a:t>)</a:t>
            </a:r>
          </a:p>
        </p:txBody>
      </p:sp>
    </p:spTree>
    <p:custDataLst>
      <p:tags r:id="rId1"/>
    </p:custDataLst>
    <p:extLst>
      <p:ext uri="{BB962C8B-B14F-4D97-AF65-F5344CB8AC3E}">
        <p14:creationId xmlns:p14="http://schemas.microsoft.com/office/powerpoint/2010/main" val="254315748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2000" decel="47000" fill="hold" grpId="0" nodeType="withEffect">
                                  <p:stCondLst>
                                    <p:cond delay="0"/>
                                  </p:stCondLst>
                                  <p:childTnLst>
                                    <p:set>
                                      <p:cBhvr>
                                        <p:cTn id="6" dur="1" fill="hold">
                                          <p:stCondLst>
                                            <p:cond delay="0"/>
                                          </p:stCondLst>
                                        </p:cTn>
                                        <p:tgtEl>
                                          <p:spTgt spid="25"/>
                                        </p:tgtEl>
                                        <p:attrNameLst>
                                          <p:attrName>style.visibility</p:attrName>
                                        </p:attrNameLst>
                                      </p:cBhvr>
                                      <p:to>
                                        <p:strVal val="visible"/>
                                      </p:to>
                                    </p:set>
                                    <p:anim calcmode="lin" valueType="num">
                                      <p:cBhvr additive="base">
                                        <p:cTn id="7" dur="1000" fill="hold"/>
                                        <p:tgtEl>
                                          <p:spTgt spid="25"/>
                                        </p:tgtEl>
                                        <p:attrNameLst>
                                          <p:attrName>ppt_x</p:attrName>
                                        </p:attrNameLst>
                                      </p:cBhvr>
                                      <p:tavLst>
                                        <p:tav tm="0">
                                          <p:val>
                                            <p:strVal val="#ppt_x"/>
                                          </p:val>
                                        </p:tav>
                                        <p:tav tm="100000">
                                          <p:val>
                                            <p:strVal val="#ppt_x"/>
                                          </p:val>
                                        </p:tav>
                                      </p:tavLst>
                                    </p:anim>
                                    <p:anim calcmode="lin" valueType="num">
                                      <p:cBhvr additive="base">
                                        <p:cTn id="8" dur="1000" fill="hold"/>
                                        <p:tgtEl>
                                          <p:spTgt spid="25"/>
                                        </p:tgtEl>
                                        <p:attrNameLst>
                                          <p:attrName>ppt_y</p:attrName>
                                        </p:attrNameLst>
                                      </p:cBhvr>
                                      <p:tavLst>
                                        <p:tav tm="0">
                                          <p:val>
                                            <p:strVal val="1+#ppt_h/2"/>
                                          </p:val>
                                        </p:tav>
                                        <p:tav tm="100000">
                                          <p:val>
                                            <p:strVal val="#ppt_y"/>
                                          </p:val>
                                        </p:tav>
                                      </p:tavLst>
                                    </p:anim>
                                  </p:childTnLst>
                                </p:cTn>
                              </p:par>
                              <p:par>
                                <p:cTn id="9" presetID="53" presetClass="entr" presetSubtype="16" fill="hold" grpId="0" nodeType="with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p:cTn id="11" dur="500" fill="hold"/>
                                        <p:tgtEl>
                                          <p:spTgt spid="5"/>
                                        </p:tgtEl>
                                        <p:attrNameLst>
                                          <p:attrName>ppt_w</p:attrName>
                                        </p:attrNameLst>
                                      </p:cBhvr>
                                      <p:tavLst>
                                        <p:tav tm="0">
                                          <p:val>
                                            <p:fltVal val="0"/>
                                          </p:val>
                                        </p:tav>
                                        <p:tav tm="100000">
                                          <p:val>
                                            <p:strVal val="#ppt_w"/>
                                          </p:val>
                                        </p:tav>
                                      </p:tavLst>
                                    </p:anim>
                                    <p:anim calcmode="lin" valueType="num">
                                      <p:cBhvr>
                                        <p:cTn id="12" dur="500" fill="hold"/>
                                        <p:tgtEl>
                                          <p:spTgt spid="5"/>
                                        </p:tgtEl>
                                        <p:attrNameLst>
                                          <p:attrName>ppt_h</p:attrName>
                                        </p:attrNameLst>
                                      </p:cBhvr>
                                      <p:tavLst>
                                        <p:tav tm="0">
                                          <p:val>
                                            <p:fltVal val="0"/>
                                          </p:val>
                                        </p:tav>
                                        <p:tav tm="100000">
                                          <p:val>
                                            <p:strVal val="#ppt_h"/>
                                          </p:val>
                                        </p:tav>
                                      </p:tavLst>
                                    </p:anim>
                                    <p:animEffect transition="in" filter="fade">
                                      <p:cBhvr>
                                        <p:cTn id="13" dur="500"/>
                                        <p:tgtEl>
                                          <p:spTgt spid="5"/>
                                        </p:tgtEl>
                                      </p:cBhvr>
                                    </p:animEffect>
                                  </p:childTnLst>
                                </p:cTn>
                              </p:par>
                              <p:par>
                                <p:cTn id="14" presetID="53" presetClass="entr" presetSubtype="16" fill="hold" grpId="0" nodeType="withEffect">
                                  <p:stCondLst>
                                    <p:cond delay="0"/>
                                  </p:stCondLst>
                                  <p:childTnLst>
                                    <p:set>
                                      <p:cBhvr>
                                        <p:cTn id="15" dur="1" fill="hold">
                                          <p:stCondLst>
                                            <p:cond delay="0"/>
                                          </p:stCondLst>
                                        </p:cTn>
                                        <p:tgtEl>
                                          <p:spTgt spid="14"/>
                                        </p:tgtEl>
                                        <p:attrNameLst>
                                          <p:attrName>style.visibility</p:attrName>
                                        </p:attrNameLst>
                                      </p:cBhvr>
                                      <p:to>
                                        <p:strVal val="visible"/>
                                      </p:to>
                                    </p:set>
                                    <p:anim calcmode="lin" valueType="num">
                                      <p:cBhvr>
                                        <p:cTn id="16" dur="500" fill="hold"/>
                                        <p:tgtEl>
                                          <p:spTgt spid="14"/>
                                        </p:tgtEl>
                                        <p:attrNameLst>
                                          <p:attrName>ppt_w</p:attrName>
                                        </p:attrNameLst>
                                      </p:cBhvr>
                                      <p:tavLst>
                                        <p:tav tm="0">
                                          <p:val>
                                            <p:fltVal val="0"/>
                                          </p:val>
                                        </p:tav>
                                        <p:tav tm="100000">
                                          <p:val>
                                            <p:strVal val="#ppt_w"/>
                                          </p:val>
                                        </p:tav>
                                      </p:tavLst>
                                    </p:anim>
                                    <p:anim calcmode="lin" valueType="num">
                                      <p:cBhvr>
                                        <p:cTn id="17" dur="500" fill="hold"/>
                                        <p:tgtEl>
                                          <p:spTgt spid="14"/>
                                        </p:tgtEl>
                                        <p:attrNameLst>
                                          <p:attrName>ppt_h</p:attrName>
                                        </p:attrNameLst>
                                      </p:cBhvr>
                                      <p:tavLst>
                                        <p:tav tm="0">
                                          <p:val>
                                            <p:fltVal val="0"/>
                                          </p:val>
                                        </p:tav>
                                        <p:tav tm="100000">
                                          <p:val>
                                            <p:strVal val="#ppt_h"/>
                                          </p:val>
                                        </p:tav>
                                      </p:tavLst>
                                    </p:anim>
                                    <p:animEffect transition="in" filter="fade">
                                      <p:cBhvr>
                                        <p:cTn id="18" dur="500"/>
                                        <p:tgtEl>
                                          <p:spTgt spid="14"/>
                                        </p:tgtEl>
                                      </p:cBhvr>
                                    </p:animEffect>
                                  </p:childTnLst>
                                </p:cTn>
                              </p:par>
                              <p:par>
                                <p:cTn id="19" presetID="10" presetClass="entr" presetSubtype="0" fill="hold" nodeType="withEffect">
                                  <p:stCondLst>
                                    <p:cond delay="500"/>
                                  </p:stCondLst>
                                  <p:childTnLst>
                                    <p:set>
                                      <p:cBhvr>
                                        <p:cTn id="20" dur="1" fill="hold">
                                          <p:stCondLst>
                                            <p:cond delay="0"/>
                                          </p:stCondLst>
                                        </p:cTn>
                                        <p:tgtEl>
                                          <p:spTgt spid="11"/>
                                        </p:tgtEl>
                                        <p:attrNameLst>
                                          <p:attrName>style.visibility</p:attrName>
                                        </p:attrNameLst>
                                      </p:cBhvr>
                                      <p:to>
                                        <p:strVal val="visible"/>
                                      </p:to>
                                    </p:set>
                                    <p:animEffect transition="in" filter="fade">
                                      <p:cBhvr>
                                        <p:cTn id="21" dur="500"/>
                                        <p:tgtEl>
                                          <p:spTgt spid="11"/>
                                        </p:tgtEl>
                                      </p:cBhvr>
                                    </p:animEffect>
                                  </p:childTnLst>
                                </p:cTn>
                              </p:par>
                              <p:par>
                                <p:cTn id="22" presetID="10" presetClass="entr" presetSubtype="0" fill="hold" nodeType="withEffect">
                                  <p:stCondLst>
                                    <p:cond delay="500"/>
                                  </p:stCondLst>
                                  <p:childTnLst>
                                    <p:set>
                                      <p:cBhvr>
                                        <p:cTn id="23" dur="1" fill="hold">
                                          <p:stCondLst>
                                            <p:cond delay="0"/>
                                          </p:stCondLst>
                                        </p:cTn>
                                        <p:tgtEl>
                                          <p:spTgt spid="15"/>
                                        </p:tgtEl>
                                        <p:attrNameLst>
                                          <p:attrName>style.visibility</p:attrName>
                                        </p:attrNameLst>
                                      </p:cBhvr>
                                      <p:to>
                                        <p:strVal val="visible"/>
                                      </p:to>
                                    </p:set>
                                    <p:animEffect transition="in" filter="fade">
                                      <p:cBhvr>
                                        <p:cTn id="24" dur="500"/>
                                        <p:tgtEl>
                                          <p:spTgt spid="15"/>
                                        </p:tgtEl>
                                      </p:cBhvr>
                                    </p:animEffect>
                                  </p:childTnLst>
                                </p:cTn>
                              </p:par>
                              <p:par>
                                <p:cTn id="25" presetID="53" presetClass="entr" presetSubtype="16" fill="hold" grpId="0" nodeType="withEffect">
                                  <p:stCondLst>
                                    <p:cond delay="500"/>
                                  </p:stCondLst>
                                  <p:childTnLst>
                                    <p:set>
                                      <p:cBhvr>
                                        <p:cTn id="26" dur="1" fill="hold">
                                          <p:stCondLst>
                                            <p:cond delay="0"/>
                                          </p:stCondLst>
                                        </p:cTn>
                                        <p:tgtEl>
                                          <p:spTgt spid="10"/>
                                        </p:tgtEl>
                                        <p:attrNameLst>
                                          <p:attrName>style.visibility</p:attrName>
                                        </p:attrNameLst>
                                      </p:cBhvr>
                                      <p:to>
                                        <p:strVal val="visible"/>
                                      </p:to>
                                    </p:set>
                                    <p:anim calcmode="lin" valueType="num">
                                      <p:cBhvr>
                                        <p:cTn id="27" dur="500" fill="hold"/>
                                        <p:tgtEl>
                                          <p:spTgt spid="10"/>
                                        </p:tgtEl>
                                        <p:attrNameLst>
                                          <p:attrName>ppt_w</p:attrName>
                                        </p:attrNameLst>
                                      </p:cBhvr>
                                      <p:tavLst>
                                        <p:tav tm="0">
                                          <p:val>
                                            <p:fltVal val="0"/>
                                          </p:val>
                                        </p:tav>
                                        <p:tav tm="100000">
                                          <p:val>
                                            <p:strVal val="#ppt_w"/>
                                          </p:val>
                                        </p:tav>
                                      </p:tavLst>
                                    </p:anim>
                                    <p:anim calcmode="lin" valueType="num">
                                      <p:cBhvr>
                                        <p:cTn id="28" dur="500" fill="hold"/>
                                        <p:tgtEl>
                                          <p:spTgt spid="10"/>
                                        </p:tgtEl>
                                        <p:attrNameLst>
                                          <p:attrName>ppt_h</p:attrName>
                                        </p:attrNameLst>
                                      </p:cBhvr>
                                      <p:tavLst>
                                        <p:tav tm="0">
                                          <p:val>
                                            <p:fltVal val="0"/>
                                          </p:val>
                                        </p:tav>
                                        <p:tav tm="100000">
                                          <p:val>
                                            <p:strVal val="#ppt_h"/>
                                          </p:val>
                                        </p:tav>
                                      </p:tavLst>
                                    </p:anim>
                                    <p:animEffect transition="in" filter="fade">
                                      <p:cBhvr>
                                        <p:cTn id="29" dur="500"/>
                                        <p:tgtEl>
                                          <p:spTgt spid="10"/>
                                        </p:tgtEl>
                                      </p:cBhvr>
                                    </p:animEffect>
                                  </p:childTnLst>
                                </p:cTn>
                              </p:par>
                            </p:childTnLst>
                          </p:cTn>
                        </p:par>
                        <p:par>
                          <p:cTn id="30" fill="hold">
                            <p:stCondLst>
                              <p:cond delay="1000"/>
                            </p:stCondLst>
                            <p:childTnLst>
                              <p:par>
                                <p:cTn id="31" presetID="44" presetClass="path" presetSubtype="0" accel="50000" decel="50000" fill="hold" nodeType="afterEffect">
                                  <p:stCondLst>
                                    <p:cond delay="0"/>
                                  </p:stCondLst>
                                  <p:childTnLst>
                                    <p:animMotion origin="layout" path="M -0.00078 0.00023 L 0.01732 -0.06806 C 0.02032 -0.08287 0.02865 -0.09537 0.03698 -0.10116 C 0.04831 -0.10903 0.05717 -0.11088 0.06537 -0.10486 L 0.10599 -0.08056 " pathEditMode="relative" rAng="20220000" ptsTypes="AAAAA">
                                      <p:cBhvr>
                                        <p:cTn id="32" dur="2000" fill="hold"/>
                                        <p:tgtEl>
                                          <p:spTgt spid="15"/>
                                        </p:tgtEl>
                                        <p:attrNameLst>
                                          <p:attrName>ppt_x</p:attrName>
                                          <p:attrName>ppt_y</p:attrName>
                                        </p:attrNameLst>
                                      </p:cBhvr>
                                      <p:rCtr x="4596" y="-7130"/>
                                    </p:animMotion>
                                  </p:childTnLst>
                                </p:cTn>
                              </p:par>
                              <p:par>
                                <p:cTn id="33" presetID="42" presetClass="path" presetSubtype="0" accel="50000" fill="hold" grpId="1" nodeType="withEffect">
                                  <p:stCondLst>
                                    <p:cond delay="0"/>
                                  </p:stCondLst>
                                  <p:childTnLst>
                                    <p:animMotion origin="layout" path="M -3.95833E-6 -4.44444E-6 L 0.10026 0.00162 " pathEditMode="relative" rAng="0" ptsTypes="AA">
                                      <p:cBhvr>
                                        <p:cTn id="34" dur="2000" fill="hold"/>
                                        <p:tgtEl>
                                          <p:spTgt spid="10"/>
                                        </p:tgtEl>
                                        <p:attrNameLst>
                                          <p:attrName>ppt_x</p:attrName>
                                          <p:attrName>ppt_y</p:attrName>
                                        </p:attrNameLst>
                                      </p:cBhvr>
                                      <p:rCtr x="5013" y="69"/>
                                    </p:animMotion>
                                  </p:childTnLst>
                                </p:cTn>
                              </p:par>
                              <p:par>
                                <p:cTn id="35" presetID="53" presetClass="exit" presetSubtype="32" fill="hold" grpId="2" nodeType="withEffect">
                                  <p:stCondLst>
                                    <p:cond delay="800"/>
                                  </p:stCondLst>
                                  <p:childTnLst>
                                    <p:anim calcmode="lin" valueType="num">
                                      <p:cBhvr>
                                        <p:cTn id="36" dur="500"/>
                                        <p:tgtEl>
                                          <p:spTgt spid="10"/>
                                        </p:tgtEl>
                                        <p:attrNameLst>
                                          <p:attrName>ppt_w</p:attrName>
                                        </p:attrNameLst>
                                      </p:cBhvr>
                                      <p:tavLst>
                                        <p:tav tm="0">
                                          <p:val>
                                            <p:strVal val="ppt_w"/>
                                          </p:val>
                                        </p:tav>
                                        <p:tav tm="100000">
                                          <p:val>
                                            <p:fltVal val="0"/>
                                          </p:val>
                                        </p:tav>
                                      </p:tavLst>
                                    </p:anim>
                                    <p:anim calcmode="lin" valueType="num">
                                      <p:cBhvr>
                                        <p:cTn id="37" dur="500"/>
                                        <p:tgtEl>
                                          <p:spTgt spid="10"/>
                                        </p:tgtEl>
                                        <p:attrNameLst>
                                          <p:attrName>ppt_h</p:attrName>
                                        </p:attrNameLst>
                                      </p:cBhvr>
                                      <p:tavLst>
                                        <p:tav tm="0">
                                          <p:val>
                                            <p:strVal val="ppt_h"/>
                                          </p:val>
                                        </p:tav>
                                        <p:tav tm="100000">
                                          <p:val>
                                            <p:fltVal val="0"/>
                                          </p:val>
                                        </p:tav>
                                      </p:tavLst>
                                    </p:anim>
                                    <p:animEffect transition="out" filter="fade">
                                      <p:cBhvr>
                                        <p:cTn id="38" dur="500"/>
                                        <p:tgtEl>
                                          <p:spTgt spid="10"/>
                                        </p:tgtEl>
                                      </p:cBhvr>
                                    </p:animEffect>
                                    <p:set>
                                      <p:cBhvr>
                                        <p:cTn id="39" dur="1" fill="hold">
                                          <p:stCondLst>
                                            <p:cond delay="499"/>
                                          </p:stCondLst>
                                        </p:cTn>
                                        <p:tgtEl>
                                          <p:spTgt spid="10"/>
                                        </p:tgtEl>
                                        <p:attrNameLst>
                                          <p:attrName>style.visibility</p:attrName>
                                        </p:attrNameLst>
                                      </p:cBhvr>
                                      <p:to>
                                        <p:strVal val="hidden"/>
                                      </p:to>
                                    </p:set>
                                  </p:childTnLst>
                                </p:cTn>
                              </p:par>
                            </p:childTnLst>
                          </p:cTn>
                        </p:par>
                        <p:par>
                          <p:cTn id="40" fill="hold">
                            <p:stCondLst>
                              <p:cond delay="3000"/>
                            </p:stCondLst>
                            <p:childTnLst>
                              <p:par>
                                <p:cTn id="41" presetID="1" presetClass="exit" presetSubtype="0" fill="hold" nodeType="afterEffect">
                                  <p:stCondLst>
                                    <p:cond delay="0"/>
                                  </p:stCondLst>
                                  <p:childTnLst>
                                    <p:set>
                                      <p:cBhvr>
                                        <p:cTn id="42" dur="1" fill="hold">
                                          <p:stCondLst>
                                            <p:cond delay="0"/>
                                          </p:stCondLst>
                                        </p:cTn>
                                        <p:tgtEl>
                                          <p:spTgt spid="15"/>
                                        </p:tgtEl>
                                        <p:attrNameLst>
                                          <p:attrName>style.visibility</p:attrName>
                                        </p:attrNameLst>
                                      </p:cBhvr>
                                      <p:to>
                                        <p:strVal val="hidden"/>
                                      </p:to>
                                    </p:set>
                                  </p:childTnLst>
                                </p:cTn>
                              </p:par>
                              <p:par>
                                <p:cTn id="43" presetID="42" presetClass="path" presetSubtype="0" accel="50000" decel="50000" autoRev="1" fill="hold" nodeType="withEffect">
                                  <p:stCondLst>
                                    <p:cond delay="0"/>
                                  </p:stCondLst>
                                  <p:childTnLst>
                                    <p:animMotion origin="layout" path="M 3.33333E-6 -7.40741E-7 L 0.22864 0.00162 " pathEditMode="relative" rAng="0" ptsTypes="AA">
                                      <p:cBhvr>
                                        <p:cTn id="44" dur="2000" fill="hold"/>
                                        <p:tgtEl>
                                          <p:spTgt spid="11"/>
                                        </p:tgtEl>
                                        <p:attrNameLst>
                                          <p:attrName>ppt_x</p:attrName>
                                          <p:attrName>ppt_y</p:attrName>
                                        </p:attrNameLst>
                                      </p:cBhvr>
                                      <p:rCtr x="11432" y="69"/>
                                    </p:animMotion>
                                  </p:childTnLst>
                                </p:cTn>
                              </p:par>
                            </p:childTnLst>
                          </p:cTn>
                        </p:par>
                      </p:childTnLst>
                    </p:cTn>
                  </p:par>
                  <p:par>
                    <p:cTn id="45" fill="hold">
                      <p:stCondLst>
                        <p:cond delay="indefinite"/>
                      </p:stCondLst>
                      <p:childTnLst>
                        <p:par>
                          <p:cTn id="46" fill="hold">
                            <p:stCondLst>
                              <p:cond delay="0"/>
                            </p:stCondLst>
                            <p:childTnLst>
                              <p:par>
                                <p:cTn id="47" presetID="53" presetClass="entr" presetSubtype="16" fill="hold" grpId="0" nodeType="clickEffect">
                                  <p:stCondLst>
                                    <p:cond delay="0"/>
                                  </p:stCondLst>
                                  <p:childTnLst>
                                    <p:set>
                                      <p:cBhvr>
                                        <p:cTn id="48" dur="1" fill="hold">
                                          <p:stCondLst>
                                            <p:cond delay="0"/>
                                          </p:stCondLst>
                                        </p:cTn>
                                        <p:tgtEl>
                                          <p:spTgt spid="6"/>
                                        </p:tgtEl>
                                        <p:attrNameLst>
                                          <p:attrName>style.visibility</p:attrName>
                                        </p:attrNameLst>
                                      </p:cBhvr>
                                      <p:to>
                                        <p:strVal val="visible"/>
                                      </p:to>
                                    </p:set>
                                    <p:anim calcmode="lin" valueType="num">
                                      <p:cBhvr>
                                        <p:cTn id="49" dur="500" fill="hold"/>
                                        <p:tgtEl>
                                          <p:spTgt spid="6"/>
                                        </p:tgtEl>
                                        <p:attrNameLst>
                                          <p:attrName>ppt_w</p:attrName>
                                        </p:attrNameLst>
                                      </p:cBhvr>
                                      <p:tavLst>
                                        <p:tav tm="0">
                                          <p:val>
                                            <p:fltVal val="0"/>
                                          </p:val>
                                        </p:tav>
                                        <p:tav tm="100000">
                                          <p:val>
                                            <p:strVal val="#ppt_w"/>
                                          </p:val>
                                        </p:tav>
                                      </p:tavLst>
                                    </p:anim>
                                    <p:anim calcmode="lin" valueType="num">
                                      <p:cBhvr>
                                        <p:cTn id="50" dur="500" fill="hold"/>
                                        <p:tgtEl>
                                          <p:spTgt spid="6"/>
                                        </p:tgtEl>
                                        <p:attrNameLst>
                                          <p:attrName>ppt_h</p:attrName>
                                        </p:attrNameLst>
                                      </p:cBhvr>
                                      <p:tavLst>
                                        <p:tav tm="0">
                                          <p:val>
                                            <p:fltVal val="0"/>
                                          </p:val>
                                        </p:tav>
                                        <p:tav tm="100000">
                                          <p:val>
                                            <p:strVal val="#ppt_h"/>
                                          </p:val>
                                        </p:tav>
                                      </p:tavLst>
                                    </p:anim>
                                    <p:animEffect transition="in" filter="fade">
                                      <p:cBhvr>
                                        <p:cTn id="51" dur="500"/>
                                        <p:tgtEl>
                                          <p:spTgt spid="6"/>
                                        </p:tgtEl>
                                      </p:cBhvr>
                                    </p:animEffect>
                                  </p:childTnLst>
                                </p:cTn>
                              </p:par>
                              <p:par>
                                <p:cTn id="52" presetID="2" presetClass="entr" presetSubtype="4" accel="52000" decel="47000" fill="hold" grpId="0" nodeType="withEffect">
                                  <p:stCondLst>
                                    <p:cond delay="0"/>
                                  </p:stCondLst>
                                  <p:childTnLst>
                                    <p:set>
                                      <p:cBhvr>
                                        <p:cTn id="53" dur="1" fill="hold">
                                          <p:stCondLst>
                                            <p:cond delay="0"/>
                                          </p:stCondLst>
                                        </p:cTn>
                                        <p:tgtEl>
                                          <p:spTgt spid="30"/>
                                        </p:tgtEl>
                                        <p:attrNameLst>
                                          <p:attrName>style.visibility</p:attrName>
                                        </p:attrNameLst>
                                      </p:cBhvr>
                                      <p:to>
                                        <p:strVal val="visible"/>
                                      </p:to>
                                    </p:set>
                                    <p:anim calcmode="lin" valueType="num">
                                      <p:cBhvr additive="base">
                                        <p:cTn id="54" dur="1000" fill="hold"/>
                                        <p:tgtEl>
                                          <p:spTgt spid="30"/>
                                        </p:tgtEl>
                                        <p:attrNameLst>
                                          <p:attrName>ppt_x</p:attrName>
                                        </p:attrNameLst>
                                      </p:cBhvr>
                                      <p:tavLst>
                                        <p:tav tm="0">
                                          <p:val>
                                            <p:strVal val="#ppt_x"/>
                                          </p:val>
                                        </p:tav>
                                        <p:tav tm="100000">
                                          <p:val>
                                            <p:strVal val="#ppt_x"/>
                                          </p:val>
                                        </p:tav>
                                      </p:tavLst>
                                    </p:anim>
                                    <p:anim calcmode="lin" valueType="num">
                                      <p:cBhvr additive="base">
                                        <p:cTn id="55" dur="1000" fill="hold"/>
                                        <p:tgtEl>
                                          <p:spTgt spid="30"/>
                                        </p:tgtEl>
                                        <p:attrNameLst>
                                          <p:attrName>ppt_y</p:attrName>
                                        </p:attrNameLst>
                                      </p:cBhvr>
                                      <p:tavLst>
                                        <p:tav tm="0">
                                          <p:val>
                                            <p:strVal val="1+#ppt_h/2"/>
                                          </p:val>
                                        </p:tav>
                                        <p:tav tm="100000">
                                          <p:val>
                                            <p:strVal val="#ppt_y"/>
                                          </p:val>
                                        </p:tav>
                                      </p:tavLst>
                                    </p:anim>
                                  </p:childTnLst>
                                </p:cTn>
                              </p:par>
                              <p:par>
                                <p:cTn id="56" presetID="53" presetClass="entr" presetSubtype="16" fill="hold" grpId="0" nodeType="withEffect">
                                  <p:stCondLst>
                                    <p:cond delay="0"/>
                                  </p:stCondLst>
                                  <p:childTnLst>
                                    <p:set>
                                      <p:cBhvr>
                                        <p:cTn id="57" dur="1" fill="hold">
                                          <p:stCondLst>
                                            <p:cond delay="0"/>
                                          </p:stCondLst>
                                        </p:cTn>
                                        <p:tgtEl>
                                          <p:spTgt spid="28"/>
                                        </p:tgtEl>
                                        <p:attrNameLst>
                                          <p:attrName>style.visibility</p:attrName>
                                        </p:attrNameLst>
                                      </p:cBhvr>
                                      <p:to>
                                        <p:strVal val="visible"/>
                                      </p:to>
                                    </p:set>
                                    <p:anim calcmode="lin" valueType="num">
                                      <p:cBhvr>
                                        <p:cTn id="58" dur="500" fill="hold"/>
                                        <p:tgtEl>
                                          <p:spTgt spid="28"/>
                                        </p:tgtEl>
                                        <p:attrNameLst>
                                          <p:attrName>ppt_w</p:attrName>
                                        </p:attrNameLst>
                                      </p:cBhvr>
                                      <p:tavLst>
                                        <p:tav tm="0">
                                          <p:val>
                                            <p:fltVal val="0"/>
                                          </p:val>
                                        </p:tav>
                                        <p:tav tm="100000">
                                          <p:val>
                                            <p:strVal val="#ppt_w"/>
                                          </p:val>
                                        </p:tav>
                                      </p:tavLst>
                                    </p:anim>
                                    <p:anim calcmode="lin" valueType="num">
                                      <p:cBhvr>
                                        <p:cTn id="59" dur="500" fill="hold"/>
                                        <p:tgtEl>
                                          <p:spTgt spid="28"/>
                                        </p:tgtEl>
                                        <p:attrNameLst>
                                          <p:attrName>ppt_h</p:attrName>
                                        </p:attrNameLst>
                                      </p:cBhvr>
                                      <p:tavLst>
                                        <p:tav tm="0">
                                          <p:val>
                                            <p:fltVal val="0"/>
                                          </p:val>
                                        </p:tav>
                                        <p:tav tm="100000">
                                          <p:val>
                                            <p:strVal val="#ppt_h"/>
                                          </p:val>
                                        </p:tav>
                                      </p:tavLst>
                                    </p:anim>
                                    <p:animEffect transition="in" filter="fade">
                                      <p:cBhvr>
                                        <p:cTn id="60" dur="500"/>
                                        <p:tgtEl>
                                          <p:spTgt spid="28"/>
                                        </p:tgtEl>
                                      </p:cBhvr>
                                    </p:animEffect>
                                  </p:childTnLst>
                                </p:cTn>
                              </p:par>
                            </p:childTnLst>
                          </p:cTn>
                        </p:par>
                        <p:par>
                          <p:cTn id="61" fill="hold">
                            <p:stCondLst>
                              <p:cond delay="1000"/>
                            </p:stCondLst>
                            <p:childTnLst>
                              <p:par>
                                <p:cTn id="62" presetID="10" presetClass="entr" presetSubtype="0" fill="hold" nodeType="afterEffect">
                                  <p:stCondLst>
                                    <p:cond delay="0"/>
                                  </p:stCondLst>
                                  <p:childTnLst>
                                    <p:set>
                                      <p:cBhvr>
                                        <p:cTn id="63" dur="1" fill="hold">
                                          <p:stCondLst>
                                            <p:cond delay="0"/>
                                          </p:stCondLst>
                                        </p:cTn>
                                        <p:tgtEl>
                                          <p:spTgt spid="26"/>
                                        </p:tgtEl>
                                        <p:attrNameLst>
                                          <p:attrName>style.visibility</p:attrName>
                                        </p:attrNameLst>
                                      </p:cBhvr>
                                      <p:to>
                                        <p:strVal val="visible"/>
                                      </p:to>
                                    </p:set>
                                    <p:animEffect transition="in" filter="fade">
                                      <p:cBhvr>
                                        <p:cTn id="64" dur="500"/>
                                        <p:tgtEl>
                                          <p:spTgt spid="26"/>
                                        </p:tgtEl>
                                      </p:cBhvr>
                                    </p:animEffect>
                                  </p:childTnLst>
                                </p:cTn>
                              </p:par>
                            </p:childTnLst>
                          </p:cTn>
                        </p:par>
                        <p:par>
                          <p:cTn id="65" fill="hold">
                            <p:stCondLst>
                              <p:cond delay="1500"/>
                            </p:stCondLst>
                            <p:childTnLst>
                              <p:par>
                                <p:cTn id="66" presetID="53" presetClass="entr" presetSubtype="16" fill="hold" nodeType="afterEffect">
                                  <p:stCondLst>
                                    <p:cond delay="0"/>
                                  </p:stCondLst>
                                  <p:childTnLst>
                                    <p:set>
                                      <p:cBhvr>
                                        <p:cTn id="67" dur="1" fill="hold">
                                          <p:stCondLst>
                                            <p:cond delay="0"/>
                                          </p:stCondLst>
                                        </p:cTn>
                                        <p:tgtEl>
                                          <p:spTgt spid="27"/>
                                        </p:tgtEl>
                                        <p:attrNameLst>
                                          <p:attrName>style.visibility</p:attrName>
                                        </p:attrNameLst>
                                      </p:cBhvr>
                                      <p:to>
                                        <p:strVal val="visible"/>
                                      </p:to>
                                    </p:set>
                                    <p:anim calcmode="lin" valueType="num">
                                      <p:cBhvr>
                                        <p:cTn id="68" dur="500" fill="hold"/>
                                        <p:tgtEl>
                                          <p:spTgt spid="27"/>
                                        </p:tgtEl>
                                        <p:attrNameLst>
                                          <p:attrName>ppt_w</p:attrName>
                                        </p:attrNameLst>
                                      </p:cBhvr>
                                      <p:tavLst>
                                        <p:tav tm="0">
                                          <p:val>
                                            <p:fltVal val="0"/>
                                          </p:val>
                                        </p:tav>
                                        <p:tav tm="100000">
                                          <p:val>
                                            <p:strVal val="#ppt_w"/>
                                          </p:val>
                                        </p:tav>
                                      </p:tavLst>
                                    </p:anim>
                                    <p:anim calcmode="lin" valueType="num">
                                      <p:cBhvr>
                                        <p:cTn id="69" dur="500" fill="hold"/>
                                        <p:tgtEl>
                                          <p:spTgt spid="27"/>
                                        </p:tgtEl>
                                        <p:attrNameLst>
                                          <p:attrName>ppt_h</p:attrName>
                                        </p:attrNameLst>
                                      </p:cBhvr>
                                      <p:tavLst>
                                        <p:tav tm="0">
                                          <p:val>
                                            <p:fltVal val="0"/>
                                          </p:val>
                                        </p:tav>
                                        <p:tav tm="100000">
                                          <p:val>
                                            <p:strVal val="#ppt_h"/>
                                          </p:val>
                                        </p:tav>
                                      </p:tavLst>
                                    </p:anim>
                                    <p:animEffect transition="in" filter="fade">
                                      <p:cBhvr>
                                        <p:cTn id="70" dur="500"/>
                                        <p:tgtEl>
                                          <p:spTgt spid="27"/>
                                        </p:tgtEl>
                                      </p:cBhvr>
                                    </p:animEffect>
                                  </p:childTnLst>
                                </p:cTn>
                              </p:par>
                            </p:childTnLst>
                          </p:cTn>
                        </p:par>
                        <p:par>
                          <p:cTn id="71" fill="hold">
                            <p:stCondLst>
                              <p:cond delay="2000"/>
                            </p:stCondLst>
                            <p:childTnLst>
                              <p:par>
                                <p:cTn id="72" presetID="32" presetClass="emph" presetSubtype="0" fill="hold" nodeType="afterEffect">
                                  <p:stCondLst>
                                    <p:cond delay="0"/>
                                  </p:stCondLst>
                                  <p:childTnLst>
                                    <p:animRot by="120000">
                                      <p:cBhvr>
                                        <p:cTn id="73" dur="100" fill="hold">
                                          <p:stCondLst>
                                            <p:cond delay="0"/>
                                          </p:stCondLst>
                                        </p:cTn>
                                        <p:tgtEl>
                                          <p:spTgt spid="27"/>
                                        </p:tgtEl>
                                        <p:attrNameLst>
                                          <p:attrName>r</p:attrName>
                                        </p:attrNameLst>
                                      </p:cBhvr>
                                    </p:animRot>
                                    <p:animRot by="-240000">
                                      <p:cBhvr>
                                        <p:cTn id="74" dur="200" fill="hold">
                                          <p:stCondLst>
                                            <p:cond delay="200"/>
                                          </p:stCondLst>
                                        </p:cTn>
                                        <p:tgtEl>
                                          <p:spTgt spid="27"/>
                                        </p:tgtEl>
                                        <p:attrNameLst>
                                          <p:attrName>r</p:attrName>
                                        </p:attrNameLst>
                                      </p:cBhvr>
                                    </p:animRot>
                                    <p:animRot by="240000">
                                      <p:cBhvr>
                                        <p:cTn id="75" dur="200" fill="hold">
                                          <p:stCondLst>
                                            <p:cond delay="400"/>
                                          </p:stCondLst>
                                        </p:cTn>
                                        <p:tgtEl>
                                          <p:spTgt spid="27"/>
                                        </p:tgtEl>
                                        <p:attrNameLst>
                                          <p:attrName>r</p:attrName>
                                        </p:attrNameLst>
                                      </p:cBhvr>
                                    </p:animRot>
                                    <p:animRot by="-240000">
                                      <p:cBhvr>
                                        <p:cTn id="76" dur="200" fill="hold">
                                          <p:stCondLst>
                                            <p:cond delay="600"/>
                                          </p:stCondLst>
                                        </p:cTn>
                                        <p:tgtEl>
                                          <p:spTgt spid="27"/>
                                        </p:tgtEl>
                                        <p:attrNameLst>
                                          <p:attrName>r</p:attrName>
                                        </p:attrNameLst>
                                      </p:cBhvr>
                                    </p:animRot>
                                    <p:animRot by="120000">
                                      <p:cBhvr>
                                        <p:cTn id="77" dur="200" fill="hold">
                                          <p:stCondLst>
                                            <p:cond delay="800"/>
                                          </p:stCondLst>
                                        </p:cTn>
                                        <p:tgtEl>
                                          <p:spTgt spid="27"/>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10" grpId="0" animBg="1"/>
      <p:bldP spid="10" grpId="1" animBg="1"/>
      <p:bldP spid="10" grpId="2" animBg="1"/>
      <p:bldP spid="6" grpId="0" animBg="1"/>
      <p:bldP spid="14" grpId="0" animBg="1"/>
      <p:bldP spid="28" grpId="0" animBg="1"/>
      <p:bldP spid="25" grpId="0"/>
      <p:bldP spid="30" grpId="0"/>
    </p:bld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Circle_bleu_1">
            <a:extLst>
              <a:ext uri="{FF2B5EF4-FFF2-40B4-BE49-F238E27FC236}">
                <a16:creationId xmlns:a16="http://schemas.microsoft.com/office/drawing/2014/main" id="{584CFC3B-D882-4D79-9A66-056086383DF0}"/>
              </a:ext>
            </a:extLst>
          </p:cNvPr>
          <p:cNvSpPr/>
          <p:nvPr/>
        </p:nvSpPr>
        <p:spPr>
          <a:xfrm>
            <a:off x="2002724" y="1053537"/>
            <a:ext cx="3334563" cy="3334563"/>
          </a:xfrm>
          <a:prstGeom prst="ellipse">
            <a:avLst/>
          </a:prstGeom>
          <a:solidFill>
            <a:srgbClr val="00A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useBgFill="1">
        <p:nvSpPr>
          <p:cNvPr id="10" name="Forme libre : forme 9">
            <a:extLst>
              <a:ext uri="{FF2B5EF4-FFF2-40B4-BE49-F238E27FC236}">
                <a16:creationId xmlns:a16="http://schemas.microsoft.com/office/drawing/2014/main" id="{335E0709-54F3-4CB0-B102-3268E7449F47}"/>
              </a:ext>
            </a:extLst>
          </p:cNvPr>
          <p:cNvSpPr/>
          <p:nvPr/>
        </p:nvSpPr>
        <p:spPr>
          <a:xfrm>
            <a:off x="0" y="0"/>
            <a:ext cx="12192000" cy="6858000"/>
          </a:xfrm>
          <a:custGeom>
            <a:avLst/>
            <a:gdLst>
              <a:gd name="connsiteX0" fmla="*/ 3670006 w 12192000"/>
              <a:gd name="connsiteY0" fmla="*/ 1053537 h 6858000"/>
              <a:gd name="connsiteX1" fmla="*/ 2002724 w 12192000"/>
              <a:gd name="connsiteY1" fmla="*/ 2720819 h 6858000"/>
              <a:gd name="connsiteX2" fmla="*/ 3670006 w 12192000"/>
              <a:gd name="connsiteY2" fmla="*/ 4388101 h 6858000"/>
              <a:gd name="connsiteX3" fmla="*/ 5337288 w 12192000"/>
              <a:gd name="connsiteY3" fmla="*/ 2720819 h 6858000"/>
              <a:gd name="connsiteX4" fmla="*/ 3670006 w 12192000"/>
              <a:gd name="connsiteY4" fmla="*/ 1053537 h 6858000"/>
              <a:gd name="connsiteX5" fmla="*/ 0 w 12192000"/>
              <a:gd name="connsiteY5" fmla="*/ 0 h 6858000"/>
              <a:gd name="connsiteX6" fmla="*/ 6297433 w 12192000"/>
              <a:gd name="connsiteY6" fmla="*/ 0 h 6858000"/>
              <a:gd name="connsiteX7" fmla="*/ 12192000 w 12192000"/>
              <a:gd name="connsiteY7" fmla="*/ 0 h 6858000"/>
              <a:gd name="connsiteX8" fmla="*/ 12192000 w 12192000"/>
              <a:gd name="connsiteY8" fmla="*/ 6858000 h 6858000"/>
              <a:gd name="connsiteX9" fmla="*/ 6297433 w 12192000"/>
              <a:gd name="connsiteY9" fmla="*/ 6858000 h 6858000"/>
              <a:gd name="connsiteX10" fmla="*/ 0 w 12192000"/>
              <a:gd name="connsiteY10"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192000" h="6858000">
                <a:moveTo>
                  <a:pt x="3670006" y="1053537"/>
                </a:moveTo>
                <a:cubicBezTo>
                  <a:pt x="2749192" y="1053537"/>
                  <a:pt x="2002724" y="1800005"/>
                  <a:pt x="2002724" y="2720819"/>
                </a:cubicBezTo>
                <a:cubicBezTo>
                  <a:pt x="2002724" y="3641633"/>
                  <a:pt x="2749192" y="4388101"/>
                  <a:pt x="3670006" y="4388101"/>
                </a:cubicBezTo>
                <a:cubicBezTo>
                  <a:pt x="4590821" y="4388101"/>
                  <a:pt x="5337288" y="3641633"/>
                  <a:pt x="5337288" y="2720819"/>
                </a:cubicBezTo>
                <a:cubicBezTo>
                  <a:pt x="5337288" y="1800005"/>
                  <a:pt x="4590821" y="1053537"/>
                  <a:pt x="3670006" y="1053537"/>
                </a:cubicBezTo>
                <a:close/>
                <a:moveTo>
                  <a:pt x="0" y="0"/>
                </a:moveTo>
                <a:lnTo>
                  <a:pt x="6297433" y="0"/>
                </a:lnTo>
                <a:lnTo>
                  <a:pt x="12192000" y="0"/>
                </a:lnTo>
                <a:lnTo>
                  <a:pt x="12192000" y="6858000"/>
                </a:lnTo>
                <a:lnTo>
                  <a:pt x="6297433" y="6858000"/>
                </a:lnTo>
                <a:lnTo>
                  <a:pt x="0" y="6858000"/>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fr-FR"/>
          </a:p>
        </p:txBody>
      </p:sp>
      <p:sp>
        <p:nvSpPr>
          <p:cNvPr id="14" name="1">
            <a:extLst>
              <a:ext uri="{FF2B5EF4-FFF2-40B4-BE49-F238E27FC236}">
                <a16:creationId xmlns:a16="http://schemas.microsoft.com/office/drawing/2014/main" id="{73850D07-AC94-465F-A504-35B43741ED71}"/>
              </a:ext>
            </a:extLst>
          </p:cNvPr>
          <p:cNvSpPr/>
          <p:nvPr/>
        </p:nvSpPr>
        <p:spPr>
          <a:xfrm>
            <a:off x="2109698" y="1330537"/>
            <a:ext cx="670888" cy="670888"/>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2800" b="1" dirty="0">
                <a:solidFill>
                  <a:schemeClr val="bg1"/>
                </a:solidFill>
                <a:latin typeface="Trebuchet MS" panose="020B0603020202020204" pitchFamily="34" charset="0"/>
              </a:rPr>
              <a:t>3</a:t>
            </a:r>
          </a:p>
        </p:txBody>
      </p:sp>
      <p:sp useBgFill="1">
        <p:nvSpPr>
          <p:cNvPr id="33" name="Rectangle 32">
            <a:extLst>
              <a:ext uri="{FF2B5EF4-FFF2-40B4-BE49-F238E27FC236}">
                <a16:creationId xmlns:a16="http://schemas.microsoft.com/office/drawing/2014/main" id="{04333CD3-6C54-4544-A972-2272DC995F01}"/>
              </a:ext>
            </a:extLst>
          </p:cNvPr>
          <p:cNvSpPr/>
          <p:nvPr/>
        </p:nvSpPr>
        <p:spPr>
          <a:xfrm>
            <a:off x="0" y="5773013"/>
            <a:ext cx="12192000" cy="1084987"/>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grpSp>
        <p:nvGrpSpPr>
          <p:cNvPr id="11" name="Groupe 10">
            <a:extLst>
              <a:ext uri="{FF2B5EF4-FFF2-40B4-BE49-F238E27FC236}">
                <a16:creationId xmlns:a16="http://schemas.microsoft.com/office/drawing/2014/main" id="{6BDB20EA-2CAA-435F-846A-5369E52F152E}"/>
              </a:ext>
            </a:extLst>
          </p:cNvPr>
          <p:cNvGrpSpPr/>
          <p:nvPr/>
        </p:nvGrpSpPr>
        <p:grpSpPr>
          <a:xfrm>
            <a:off x="147918" y="141194"/>
            <a:ext cx="11769820" cy="6554086"/>
            <a:chOff x="147918" y="141194"/>
            <a:chExt cx="11769820" cy="6554086"/>
          </a:xfrm>
        </p:grpSpPr>
        <p:pic>
          <p:nvPicPr>
            <p:cNvPr id="12" name="Image 11">
              <a:extLst>
                <a:ext uri="{FF2B5EF4-FFF2-40B4-BE49-F238E27FC236}">
                  <a16:creationId xmlns:a16="http://schemas.microsoft.com/office/drawing/2014/main" id="{C51B4869-835F-4CE9-BC4B-A560B84968C5}"/>
                </a:ext>
              </a:extLst>
            </p:cNvPr>
            <p:cNvPicPr>
              <a:picLocks noChangeAspect="1"/>
            </p:cNvPicPr>
            <p:nvPr/>
          </p:nvPicPr>
          <p:blipFill rotWithShape="1">
            <a:blip r:embed="rId2" cstate="hqprint">
              <a:extLst>
                <a:ext uri="{28A0092B-C50C-407E-A947-70E740481C1C}">
                  <a14:useLocalDpi xmlns:a14="http://schemas.microsoft.com/office/drawing/2010/main" val="0"/>
                </a:ext>
              </a:extLst>
            </a:blip>
            <a:srcRect l="1510" t="6215" r="2029" b="5015"/>
            <a:stretch/>
          </p:blipFill>
          <p:spPr>
            <a:xfrm>
              <a:off x="147918" y="141194"/>
              <a:ext cx="1095935" cy="1008530"/>
            </a:xfrm>
            <a:prstGeom prst="ellipse">
              <a:avLst/>
            </a:prstGeom>
          </p:spPr>
        </p:pic>
        <p:sp>
          <p:nvSpPr>
            <p:cNvPr id="13" name="Forme libre : forme 12">
              <a:extLst>
                <a:ext uri="{FF2B5EF4-FFF2-40B4-BE49-F238E27FC236}">
                  <a16:creationId xmlns:a16="http://schemas.microsoft.com/office/drawing/2014/main" id="{A96A7066-B511-46C1-AFB9-50FDBC50C6DB}"/>
                </a:ext>
              </a:extLst>
            </p:cNvPr>
            <p:cNvSpPr/>
            <p:nvPr/>
          </p:nvSpPr>
          <p:spPr>
            <a:xfrm>
              <a:off x="10330851" y="6198391"/>
              <a:ext cx="1087243" cy="234000"/>
            </a:xfrm>
            <a:custGeom>
              <a:avLst/>
              <a:gdLst>
                <a:gd name="connsiteX0" fmla="*/ 19635 w 1087243"/>
                <a:gd name="connsiteY0" fmla="*/ 0 h 246390"/>
                <a:gd name="connsiteX1" fmla="*/ 945457 w 1087243"/>
                <a:gd name="connsiteY1" fmla="*/ 0 h 246390"/>
                <a:gd name="connsiteX2" fmla="*/ 965092 w 1087243"/>
                <a:gd name="connsiteY2" fmla="*/ 19635 h 246390"/>
                <a:gd name="connsiteX3" fmla="*/ 965092 w 1087243"/>
                <a:gd name="connsiteY3" fmla="*/ 78700 h 246390"/>
                <a:gd name="connsiteX4" fmla="*/ 1087243 w 1087243"/>
                <a:gd name="connsiteY4" fmla="*/ 80962 h 246390"/>
                <a:gd name="connsiteX5" fmla="*/ 965092 w 1087243"/>
                <a:gd name="connsiteY5" fmla="*/ 154253 h 246390"/>
                <a:gd name="connsiteX6" fmla="*/ 965092 w 1087243"/>
                <a:gd name="connsiteY6" fmla="*/ 226755 h 246390"/>
                <a:gd name="connsiteX7" fmla="*/ 945457 w 1087243"/>
                <a:gd name="connsiteY7" fmla="*/ 246390 h 246390"/>
                <a:gd name="connsiteX8" fmla="*/ 19635 w 1087243"/>
                <a:gd name="connsiteY8" fmla="*/ 246390 h 246390"/>
                <a:gd name="connsiteX9" fmla="*/ 0 w 1087243"/>
                <a:gd name="connsiteY9" fmla="*/ 226755 h 246390"/>
                <a:gd name="connsiteX10" fmla="*/ 0 w 1087243"/>
                <a:gd name="connsiteY10" fmla="*/ 19635 h 246390"/>
                <a:gd name="connsiteX11" fmla="*/ 19635 w 1087243"/>
                <a:gd name="connsiteY11" fmla="*/ 0 h 246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87243" h="246390">
                  <a:moveTo>
                    <a:pt x="19635" y="0"/>
                  </a:moveTo>
                  <a:lnTo>
                    <a:pt x="945457" y="0"/>
                  </a:lnTo>
                  <a:cubicBezTo>
                    <a:pt x="956301" y="0"/>
                    <a:pt x="965092" y="8791"/>
                    <a:pt x="965092" y="19635"/>
                  </a:cubicBezTo>
                  <a:lnTo>
                    <a:pt x="965092" y="78700"/>
                  </a:lnTo>
                  <a:lnTo>
                    <a:pt x="1087243" y="80962"/>
                  </a:lnTo>
                  <a:lnTo>
                    <a:pt x="965092" y="154253"/>
                  </a:lnTo>
                  <a:lnTo>
                    <a:pt x="965092" y="226755"/>
                  </a:lnTo>
                  <a:cubicBezTo>
                    <a:pt x="965092" y="237599"/>
                    <a:pt x="956301" y="246390"/>
                    <a:pt x="945457" y="246390"/>
                  </a:cubicBezTo>
                  <a:lnTo>
                    <a:pt x="19635" y="246390"/>
                  </a:lnTo>
                  <a:cubicBezTo>
                    <a:pt x="8791" y="246390"/>
                    <a:pt x="0" y="237599"/>
                    <a:pt x="0" y="226755"/>
                  </a:cubicBezTo>
                  <a:lnTo>
                    <a:pt x="0" y="19635"/>
                  </a:lnTo>
                  <a:cubicBezTo>
                    <a:pt x="0" y="8791"/>
                    <a:pt x="8791" y="0"/>
                    <a:pt x="19635"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fr-FR"/>
            </a:p>
          </p:txBody>
        </p:sp>
        <p:pic>
          <p:nvPicPr>
            <p:cNvPr id="15" name="Image 14" descr="Une image contenant texte&#10;&#10;Description générée automatiquement">
              <a:extLst>
                <a:ext uri="{FF2B5EF4-FFF2-40B4-BE49-F238E27FC236}">
                  <a16:creationId xmlns:a16="http://schemas.microsoft.com/office/drawing/2014/main" id="{26D32FC9-B8DB-49E9-87EA-9C8CECFB5CB2}"/>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0328470" y="6028912"/>
              <a:ext cx="1589268" cy="666368"/>
            </a:xfrm>
            <a:prstGeom prst="rect">
              <a:avLst/>
            </a:prstGeom>
          </p:spPr>
        </p:pic>
      </p:grpSp>
      <p:pic>
        <p:nvPicPr>
          <p:cNvPr id="17" name="Image 16">
            <a:extLst>
              <a:ext uri="{FF2B5EF4-FFF2-40B4-BE49-F238E27FC236}">
                <a16:creationId xmlns:a16="http://schemas.microsoft.com/office/drawing/2014/main" id="{BD840F7F-96DE-43D2-B8F1-CFDD17A427D5}"/>
              </a:ext>
            </a:extLst>
          </p:cNvPr>
          <p:cNvPicPr>
            <a:picLocks noChangeAspect="1"/>
          </p:cNvPicPr>
          <p:nvPr/>
        </p:nvPicPr>
        <p:blipFill>
          <a:blip r:embed="rId4" cstate="hqprint">
            <a:extLst>
              <a:ext uri="{28A0092B-C50C-407E-A947-70E740481C1C}">
                <a14:useLocalDpi xmlns:a14="http://schemas.microsoft.com/office/drawing/2010/main" val="0"/>
              </a:ext>
            </a:extLst>
          </a:blip>
          <a:stretch>
            <a:fillRect/>
          </a:stretch>
        </p:blipFill>
        <p:spPr>
          <a:xfrm>
            <a:off x="2737924" y="1804250"/>
            <a:ext cx="1864162" cy="1833136"/>
          </a:xfrm>
          <a:prstGeom prst="rect">
            <a:avLst/>
          </a:prstGeom>
        </p:spPr>
      </p:pic>
      <p:sp>
        <p:nvSpPr>
          <p:cNvPr id="16" name="ZoneTexte 1">
            <a:extLst>
              <a:ext uri="{FF2B5EF4-FFF2-40B4-BE49-F238E27FC236}">
                <a16:creationId xmlns:a16="http://schemas.microsoft.com/office/drawing/2014/main" id="{E66342B6-E1A4-409D-9144-D1E5BAD33284}"/>
              </a:ext>
            </a:extLst>
          </p:cNvPr>
          <p:cNvSpPr txBox="1"/>
          <p:nvPr/>
        </p:nvSpPr>
        <p:spPr>
          <a:xfrm>
            <a:off x="1352142" y="4604133"/>
            <a:ext cx="4635726" cy="1200329"/>
          </a:xfrm>
          <a:prstGeom prst="rect">
            <a:avLst/>
          </a:prstGeom>
          <a:noFill/>
        </p:spPr>
        <p:txBody>
          <a:bodyPr wrap="square">
            <a:spAutoFit/>
          </a:bodyPr>
          <a:lstStyle/>
          <a:p>
            <a:pPr algn="ctr"/>
            <a:r>
              <a:rPr lang="fr-FR" dirty="0">
                <a:solidFill>
                  <a:srgbClr val="03326C"/>
                </a:solidFill>
                <a:latin typeface="Trebuchet MS" panose="020B0603020202020204" pitchFamily="34" charset="0"/>
              </a:rPr>
              <a:t>Ensuite, la poche de sang passe</a:t>
            </a:r>
            <a:br>
              <a:rPr lang="fr-FR" dirty="0">
                <a:solidFill>
                  <a:srgbClr val="03326C"/>
                </a:solidFill>
                <a:latin typeface="Trebuchet MS" panose="020B0603020202020204" pitchFamily="34" charset="0"/>
              </a:rPr>
            </a:br>
            <a:r>
              <a:rPr lang="fr-FR" dirty="0">
                <a:solidFill>
                  <a:srgbClr val="03326C"/>
                </a:solidFill>
                <a:latin typeface="Trebuchet MS" panose="020B0603020202020204" pitchFamily="34" charset="0"/>
              </a:rPr>
              <a:t>dans une centrifugeuse : une machine</a:t>
            </a:r>
            <a:br>
              <a:rPr lang="fr-FR" dirty="0">
                <a:solidFill>
                  <a:srgbClr val="03326C"/>
                </a:solidFill>
                <a:latin typeface="Trebuchet MS" panose="020B0603020202020204" pitchFamily="34" charset="0"/>
              </a:rPr>
            </a:br>
            <a:r>
              <a:rPr lang="fr-FR" dirty="0">
                <a:solidFill>
                  <a:srgbClr val="03326C"/>
                </a:solidFill>
                <a:latin typeface="Trebuchet MS" panose="020B0603020202020204" pitchFamily="34" charset="0"/>
              </a:rPr>
              <a:t>qui tourne très vite et qui </a:t>
            </a:r>
            <a:r>
              <a:rPr lang="fr-FR" b="1" dirty="0">
                <a:solidFill>
                  <a:srgbClr val="03326C"/>
                </a:solidFill>
                <a:latin typeface="Trebuchet MS" panose="020B0603020202020204" pitchFamily="34" charset="0"/>
              </a:rPr>
              <a:t>permet de séparer les composants du sang. </a:t>
            </a:r>
          </a:p>
        </p:txBody>
      </p:sp>
      <p:sp>
        <p:nvSpPr>
          <p:cNvPr id="19" name="Espace réservé du pied de page 2">
            <a:extLst>
              <a:ext uri="{FF2B5EF4-FFF2-40B4-BE49-F238E27FC236}">
                <a16:creationId xmlns:a16="http://schemas.microsoft.com/office/drawing/2014/main" id="{A3DC225A-3977-4DFD-9DC7-E8D0E52FF84C}"/>
              </a:ext>
            </a:extLst>
          </p:cNvPr>
          <p:cNvSpPr txBox="1">
            <a:spLocks/>
          </p:cNvSpPr>
          <p:nvPr/>
        </p:nvSpPr>
        <p:spPr>
          <a:xfrm>
            <a:off x="141942" y="6398185"/>
            <a:ext cx="4114800" cy="365125"/>
          </a:xfrm>
          <a:prstGeom prst="rect">
            <a:avLst/>
          </a:prstGeom>
        </p:spPr>
        <p:txBody>
          <a:bodyPr vert="horz" lIns="91440" tIns="45720" rIns="91440" bIns="45720" rtlCol="0" anchor="ctr"/>
          <a:lstStyle>
            <a:defPPr>
              <a:defRPr lang="fr-FR"/>
            </a:defPPr>
            <a:lvl1pPr marL="0" algn="l" defTabSz="914400" rtl="0" eaLnBrk="1" latinLnBrk="0" hangingPunct="1">
              <a:defRPr sz="8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fr-FR" b="1" dirty="0">
                <a:solidFill>
                  <a:schemeClr val="accent1"/>
                </a:solidFill>
                <a:latin typeface="+mj-lt"/>
              </a:rPr>
              <a:t>Niveau 3 (6</a:t>
            </a:r>
            <a:r>
              <a:rPr lang="fr-FR" b="1" baseline="30000" dirty="0">
                <a:solidFill>
                  <a:schemeClr val="accent1"/>
                </a:solidFill>
                <a:latin typeface="+mj-lt"/>
              </a:rPr>
              <a:t>e</a:t>
            </a:r>
            <a:r>
              <a:rPr lang="fr-FR" b="1" dirty="0">
                <a:solidFill>
                  <a:schemeClr val="accent1"/>
                </a:solidFill>
                <a:latin typeface="+mj-lt"/>
              </a:rPr>
              <a:t> – 5</a:t>
            </a:r>
            <a:r>
              <a:rPr lang="fr-FR" b="1" baseline="30000" dirty="0">
                <a:solidFill>
                  <a:schemeClr val="accent1"/>
                </a:solidFill>
                <a:latin typeface="+mj-lt"/>
              </a:rPr>
              <a:t>e</a:t>
            </a:r>
            <a:r>
              <a:rPr lang="fr-FR" b="1" dirty="0">
                <a:solidFill>
                  <a:schemeClr val="accent1"/>
                </a:solidFill>
                <a:latin typeface="+mj-lt"/>
              </a:rPr>
              <a:t>)</a:t>
            </a:r>
          </a:p>
        </p:txBody>
      </p:sp>
    </p:spTree>
    <p:extLst>
      <p:ext uri="{BB962C8B-B14F-4D97-AF65-F5344CB8AC3E}">
        <p14:creationId xmlns:p14="http://schemas.microsoft.com/office/powerpoint/2010/main" val="238995076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p:cTn id="7" dur="500" fill="hold"/>
                                        <p:tgtEl>
                                          <p:spTgt spid="5"/>
                                        </p:tgtEl>
                                        <p:attrNameLst>
                                          <p:attrName>ppt_w</p:attrName>
                                        </p:attrNameLst>
                                      </p:cBhvr>
                                      <p:tavLst>
                                        <p:tav tm="0">
                                          <p:val>
                                            <p:fltVal val="0"/>
                                          </p:val>
                                        </p:tav>
                                        <p:tav tm="100000">
                                          <p:val>
                                            <p:strVal val="#ppt_w"/>
                                          </p:val>
                                        </p:tav>
                                      </p:tavLst>
                                    </p:anim>
                                    <p:anim calcmode="lin" valueType="num">
                                      <p:cBhvr>
                                        <p:cTn id="8" dur="500" fill="hold"/>
                                        <p:tgtEl>
                                          <p:spTgt spid="5"/>
                                        </p:tgtEl>
                                        <p:attrNameLst>
                                          <p:attrName>ppt_h</p:attrName>
                                        </p:attrNameLst>
                                      </p:cBhvr>
                                      <p:tavLst>
                                        <p:tav tm="0">
                                          <p:val>
                                            <p:fltVal val="0"/>
                                          </p:val>
                                        </p:tav>
                                        <p:tav tm="100000">
                                          <p:val>
                                            <p:strVal val="#ppt_h"/>
                                          </p:val>
                                        </p:tav>
                                      </p:tavLst>
                                    </p:anim>
                                    <p:animEffect transition="in" filter="fade">
                                      <p:cBhvr>
                                        <p:cTn id="9" dur="500"/>
                                        <p:tgtEl>
                                          <p:spTgt spid="5"/>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14"/>
                                        </p:tgtEl>
                                        <p:attrNameLst>
                                          <p:attrName>style.visibility</p:attrName>
                                        </p:attrNameLst>
                                      </p:cBhvr>
                                      <p:to>
                                        <p:strVal val="visible"/>
                                      </p:to>
                                    </p:set>
                                    <p:anim calcmode="lin" valueType="num">
                                      <p:cBhvr>
                                        <p:cTn id="12" dur="500" fill="hold"/>
                                        <p:tgtEl>
                                          <p:spTgt spid="14"/>
                                        </p:tgtEl>
                                        <p:attrNameLst>
                                          <p:attrName>ppt_w</p:attrName>
                                        </p:attrNameLst>
                                      </p:cBhvr>
                                      <p:tavLst>
                                        <p:tav tm="0">
                                          <p:val>
                                            <p:fltVal val="0"/>
                                          </p:val>
                                        </p:tav>
                                        <p:tav tm="100000">
                                          <p:val>
                                            <p:strVal val="#ppt_w"/>
                                          </p:val>
                                        </p:tav>
                                      </p:tavLst>
                                    </p:anim>
                                    <p:anim calcmode="lin" valueType="num">
                                      <p:cBhvr>
                                        <p:cTn id="13" dur="500" fill="hold"/>
                                        <p:tgtEl>
                                          <p:spTgt spid="14"/>
                                        </p:tgtEl>
                                        <p:attrNameLst>
                                          <p:attrName>ppt_h</p:attrName>
                                        </p:attrNameLst>
                                      </p:cBhvr>
                                      <p:tavLst>
                                        <p:tav tm="0">
                                          <p:val>
                                            <p:fltVal val="0"/>
                                          </p:val>
                                        </p:tav>
                                        <p:tav tm="100000">
                                          <p:val>
                                            <p:strVal val="#ppt_h"/>
                                          </p:val>
                                        </p:tav>
                                      </p:tavLst>
                                    </p:anim>
                                    <p:animEffect transition="in" filter="fade">
                                      <p:cBhvr>
                                        <p:cTn id="14" dur="500"/>
                                        <p:tgtEl>
                                          <p:spTgt spid="14"/>
                                        </p:tgtEl>
                                      </p:cBhvr>
                                    </p:animEffect>
                                  </p:childTnLst>
                                </p:cTn>
                              </p:par>
                              <p:par>
                                <p:cTn id="15" presetID="53" presetClass="entr" presetSubtype="16" fill="hold" nodeType="withEffect">
                                  <p:stCondLst>
                                    <p:cond delay="500"/>
                                  </p:stCondLst>
                                  <p:childTnLst>
                                    <p:set>
                                      <p:cBhvr>
                                        <p:cTn id="16" dur="1" fill="hold">
                                          <p:stCondLst>
                                            <p:cond delay="0"/>
                                          </p:stCondLst>
                                        </p:cTn>
                                        <p:tgtEl>
                                          <p:spTgt spid="17"/>
                                        </p:tgtEl>
                                        <p:attrNameLst>
                                          <p:attrName>style.visibility</p:attrName>
                                        </p:attrNameLst>
                                      </p:cBhvr>
                                      <p:to>
                                        <p:strVal val="visible"/>
                                      </p:to>
                                    </p:set>
                                    <p:anim calcmode="lin" valueType="num">
                                      <p:cBhvr>
                                        <p:cTn id="17" dur="500" fill="hold"/>
                                        <p:tgtEl>
                                          <p:spTgt spid="17"/>
                                        </p:tgtEl>
                                        <p:attrNameLst>
                                          <p:attrName>ppt_w</p:attrName>
                                        </p:attrNameLst>
                                      </p:cBhvr>
                                      <p:tavLst>
                                        <p:tav tm="0">
                                          <p:val>
                                            <p:fltVal val="0"/>
                                          </p:val>
                                        </p:tav>
                                        <p:tav tm="100000">
                                          <p:val>
                                            <p:strVal val="#ppt_w"/>
                                          </p:val>
                                        </p:tav>
                                      </p:tavLst>
                                    </p:anim>
                                    <p:anim calcmode="lin" valueType="num">
                                      <p:cBhvr>
                                        <p:cTn id="18" dur="500" fill="hold"/>
                                        <p:tgtEl>
                                          <p:spTgt spid="17"/>
                                        </p:tgtEl>
                                        <p:attrNameLst>
                                          <p:attrName>ppt_h</p:attrName>
                                        </p:attrNameLst>
                                      </p:cBhvr>
                                      <p:tavLst>
                                        <p:tav tm="0">
                                          <p:val>
                                            <p:fltVal val="0"/>
                                          </p:val>
                                        </p:tav>
                                        <p:tav tm="100000">
                                          <p:val>
                                            <p:strVal val="#ppt_h"/>
                                          </p:val>
                                        </p:tav>
                                      </p:tavLst>
                                    </p:anim>
                                    <p:animEffect transition="in" filter="fade">
                                      <p:cBhvr>
                                        <p:cTn id="19" dur="500"/>
                                        <p:tgtEl>
                                          <p:spTgt spid="17"/>
                                        </p:tgtEl>
                                      </p:cBhvr>
                                    </p:animEffect>
                                  </p:childTnLst>
                                </p:cTn>
                              </p:par>
                              <p:par>
                                <p:cTn id="20" presetID="2" presetClass="entr" presetSubtype="4" accel="52000" decel="47000" fill="hold" grpId="0" nodeType="withEffect">
                                  <p:stCondLst>
                                    <p:cond delay="0"/>
                                  </p:stCondLst>
                                  <p:childTnLst>
                                    <p:set>
                                      <p:cBhvr>
                                        <p:cTn id="21" dur="1" fill="hold">
                                          <p:stCondLst>
                                            <p:cond delay="0"/>
                                          </p:stCondLst>
                                        </p:cTn>
                                        <p:tgtEl>
                                          <p:spTgt spid="16"/>
                                        </p:tgtEl>
                                        <p:attrNameLst>
                                          <p:attrName>style.visibility</p:attrName>
                                        </p:attrNameLst>
                                      </p:cBhvr>
                                      <p:to>
                                        <p:strVal val="visible"/>
                                      </p:to>
                                    </p:set>
                                    <p:anim calcmode="lin" valueType="num">
                                      <p:cBhvr additive="base">
                                        <p:cTn id="22" dur="1000" fill="hold"/>
                                        <p:tgtEl>
                                          <p:spTgt spid="16"/>
                                        </p:tgtEl>
                                        <p:attrNameLst>
                                          <p:attrName>ppt_x</p:attrName>
                                        </p:attrNameLst>
                                      </p:cBhvr>
                                      <p:tavLst>
                                        <p:tav tm="0">
                                          <p:val>
                                            <p:strVal val="#ppt_x"/>
                                          </p:val>
                                        </p:tav>
                                        <p:tav tm="100000">
                                          <p:val>
                                            <p:strVal val="#ppt_x"/>
                                          </p:val>
                                        </p:tav>
                                      </p:tavLst>
                                    </p:anim>
                                    <p:anim calcmode="lin" valueType="num">
                                      <p:cBhvr additive="base">
                                        <p:cTn id="23" dur="1000" fill="hold"/>
                                        <p:tgtEl>
                                          <p:spTgt spid="1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14" grpId="0" animBg="1"/>
      <p:bldP spid="16" grpId="0"/>
    </p:bld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oneTexte 1">
            <a:extLst>
              <a:ext uri="{FF2B5EF4-FFF2-40B4-BE49-F238E27FC236}">
                <a16:creationId xmlns:a16="http://schemas.microsoft.com/office/drawing/2014/main" id="{1E157C13-0100-40E3-ABF4-6765D4331A13}"/>
              </a:ext>
            </a:extLst>
          </p:cNvPr>
          <p:cNvSpPr txBox="1"/>
          <p:nvPr/>
        </p:nvSpPr>
        <p:spPr>
          <a:xfrm>
            <a:off x="1071154" y="816674"/>
            <a:ext cx="10371256" cy="1077218"/>
          </a:xfrm>
          <a:prstGeom prst="rect">
            <a:avLst/>
          </a:prstGeom>
          <a:noFill/>
        </p:spPr>
        <p:txBody>
          <a:bodyPr wrap="square">
            <a:spAutoFit/>
          </a:bodyPr>
          <a:lstStyle/>
          <a:p>
            <a:pPr algn="ctr"/>
            <a:r>
              <a:rPr lang="fr-FR" sz="3200" b="1" dirty="0">
                <a:solidFill>
                  <a:schemeClr val="bg1"/>
                </a:solidFill>
                <a:latin typeface="Trebuchet MS" panose="020B0603020202020204" pitchFamily="34" charset="0"/>
              </a:rPr>
              <a:t>À l’issue de cette étape,</a:t>
            </a:r>
            <a:br>
              <a:rPr lang="fr-FR" sz="3200" b="1" dirty="0">
                <a:solidFill>
                  <a:schemeClr val="bg1"/>
                </a:solidFill>
                <a:latin typeface="Trebuchet MS" panose="020B0603020202020204" pitchFamily="34" charset="0"/>
              </a:rPr>
            </a:br>
            <a:r>
              <a:rPr lang="fr-FR" sz="3200" b="1" dirty="0">
                <a:solidFill>
                  <a:schemeClr val="bg1"/>
                </a:solidFill>
                <a:latin typeface="Trebuchet MS" panose="020B0603020202020204" pitchFamily="34" charset="0"/>
              </a:rPr>
              <a:t>la poche se divise en plusieurs nouvelles poches </a:t>
            </a:r>
            <a:endParaRPr lang="fr-FR" sz="3200" b="1" u="none" baseline="0" dirty="0">
              <a:solidFill>
                <a:schemeClr val="bg1"/>
              </a:solidFill>
              <a:latin typeface="Trebuchet MS" panose="020B0603020202020204" pitchFamily="34" charset="0"/>
            </a:endParaRPr>
          </a:p>
        </p:txBody>
      </p:sp>
      <p:sp>
        <p:nvSpPr>
          <p:cNvPr id="3" name="Ellipse 2">
            <a:extLst>
              <a:ext uri="{FF2B5EF4-FFF2-40B4-BE49-F238E27FC236}">
                <a16:creationId xmlns:a16="http://schemas.microsoft.com/office/drawing/2014/main" id="{2F1518AC-0B9D-44C5-A66A-16B5366312AD}"/>
              </a:ext>
            </a:extLst>
          </p:cNvPr>
          <p:cNvSpPr/>
          <p:nvPr/>
        </p:nvSpPr>
        <p:spPr>
          <a:xfrm>
            <a:off x="1222242" y="2508627"/>
            <a:ext cx="2277551" cy="2277551"/>
          </a:xfrm>
          <a:prstGeom prst="ellipse">
            <a:avLst/>
          </a:prstGeom>
          <a:blipFill>
            <a:blip r:embed="rId3"/>
            <a:stretch>
              <a:fillRect l="-784"/>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4" name="Ellipse 3">
            <a:extLst>
              <a:ext uri="{FF2B5EF4-FFF2-40B4-BE49-F238E27FC236}">
                <a16:creationId xmlns:a16="http://schemas.microsoft.com/office/drawing/2014/main" id="{1D32B920-238D-49C8-8E67-14BB4D666AA4}"/>
              </a:ext>
            </a:extLst>
          </p:cNvPr>
          <p:cNvSpPr/>
          <p:nvPr/>
        </p:nvSpPr>
        <p:spPr>
          <a:xfrm>
            <a:off x="5118006" y="2508626"/>
            <a:ext cx="2277551" cy="2277551"/>
          </a:xfrm>
          <a:prstGeom prst="ellipse">
            <a:avLst/>
          </a:prstGeom>
          <a:blipFill>
            <a:blip r:embed="rId4"/>
            <a:stretch>
              <a:fillRect l="-784"/>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5" name="Ellipse 4">
            <a:extLst>
              <a:ext uri="{FF2B5EF4-FFF2-40B4-BE49-F238E27FC236}">
                <a16:creationId xmlns:a16="http://schemas.microsoft.com/office/drawing/2014/main" id="{C70C52A6-A90F-4899-BEB4-184349E8E469}"/>
              </a:ext>
            </a:extLst>
          </p:cNvPr>
          <p:cNvSpPr/>
          <p:nvPr/>
        </p:nvSpPr>
        <p:spPr>
          <a:xfrm>
            <a:off x="9013770" y="2508625"/>
            <a:ext cx="2277551" cy="2277551"/>
          </a:xfrm>
          <a:prstGeom prst="ellipse">
            <a:avLst/>
          </a:prstGeom>
          <a:blipFill>
            <a:blip r:embed="rId5"/>
            <a:stretch>
              <a:fillRect l="-784"/>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7" name="ZoneTexte 6">
            <a:extLst>
              <a:ext uri="{FF2B5EF4-FFF2-40B4-BE49-F238E27FC236}">
                <a16:creationId xmlns:a16="http://schemas.microsoft.com/office/drawing/2014/main" id="{7F9B1642-5B65-4B5E-81AA-4AC65FFA603E}"/>
              </a:ext>
            </a:extLst>
          </p:cNvPr>
          <p:cNvSpPr txBox="1"/>
          <p:nvPr/>
        </p:nvSpPr>
        <p:spPr>
          <a:xfrm>
            <a:off x="1122767" y="4964109"/>
            <a:ext cx="2476500" cy="646331"/>
          </a:xfrm>
          <a:prstGeom prst="rect">
            <a:avLst/>
          </a:prstGeom>
          <a:noFill/>
        </p:spPr>
        <p:txBody>
          <a:bodyPr wrap="square">
            <a:spAutoFit/>
          </a:bodyPr>
          <a:lstStyle/>
          <a:p>
            <a:pPr lvl="0" algn="ctr">
              <a:tabLst>
                <a:tab pos="152400" algn="l"/>
              </a:tabLst>
            </a:pPr>
            <a:r>
              <a:rPr lang="fr-FR" sz="1800" b="1" dirty="0">
                <a:solidFill>
                  <a:schemeClr val="bg1"/>
                </a:solidFill>
                <a:effectLst/>
                <a:latin typeface="+mj-lt"/>
                <a:ea typeface="Arial Unicode MS"/>
                <a:cs typeface="Arial Unicode MS"/>
              </a:rPr>
              <a:t>Une poche pour</a:t>
            </a:r>
            <a:br>
              <a:rPr lang="fr-FR" sz="1800" b="1" dirty="0">
                <a:solidFill>
                  <a:schemeClr val="bg1"/>
                </a:solidFill>
                <a:effectLst/>
                <a:latin typeface="+mj-lt"/>
                <a:ea typeface="Arial Unicode MS"/>
                <a:cs typeface="Arial Unicode MS"/>
              </a:rPr>
            </a:br>
            <a:r>
              <a:rPr lang="fr-FR" sz="1800" b="1" dirty="0">
                <a:solidFill>
                  <a:schemeClr val="bg1"/>
                </a:solidFill>
                <a:effectLst/>
                <a:latin typeface="+mj-lt"/>
                <a:ea typeface="Arial Unicode MS"/>
                <a:cs typeface="Arial Unicode MS"/>
              </a:rPr>
              <a:t>les plaquettes</a:t>
            </a:r>
            <a:endParaRPr lang="fr-FR" sz="1600" b="1" dirty="0">
              <a:solidFill>
                <a:schemeClr val="bg1"/>
              </a:solidFill>
              <a:effectLst/>
              <a:latin typeface="+mj-lt"/>
              <a:ea typeface="Arial Unicode MS"/>
              <a:cs typeface="Arial Unicode MS"/>
            </a:endParaRPr>
          </a:p>
        </p:txBody>
      </p:sp>
      <p:sp>
        <p:nvSpPr>
          <p:cNvPr id="8" name="ZoneTexte 7">
            <a:extLst>
              <a:ext uri="{FF2B5EF4-FFF2-40B4-BE49-F238E27FC236}">
                <a16:creationId xmlns:a16="http://schemas.microsoft.com/office/drawing/2014/main" id="{27E974F7-D2C9-4F57-87AE-31C842E667DE}"/>
              </a:ext>
            </a:extLst>
          </p:cNvPr>
          <p:cNvSpPr txBox="1"/>
          <p:nvPr/>
        </p:nvSpPr>
        <p:spPr>
          <a:xfrm>
            <a:off x="5018531" y="4964108"/>
            <a:ext cx="2476500" cy="646331"/>
          </a:xfrm>
          <a:prstGeom prst="rect">
            <a:avLst/>
          </a:prstGeom>
          <a:noFill/>
        </p:spPr>
        <p:txBody>
          <a:bodyPr wrap="square">
            <a:spAutoFit/>
          </a:bodyPr>
          <a:lstStyle/>
          <a:p>
            <a:pPr lvl="0" algn="ctr">
              <a:tabLst>
                <a:tab pos="152400" algn="l"/>
              </a:tabLst>
            </a:pPr>
            <a:r>
              <a:rPr lang="fr-FR" sz="1800" b="1" dirty="0">
                <a:solidFill>
                  <a:schemeClr val="bg1"/>
                </a:solidFill>
                <a:effectLst/>
                <a:latin typeface="+mj-lt"/>
                <a:ea typeface="Arial Unicode MS"/>
                <a:cs typeface="Arial Unicode MS"/>
              </a:rPr>
              <a:t>Une poche pour</a:t>
            </a:r>
            <a:br>
              <a:rPr lang="fr-FR" sz="1800" b="1" dirty="0">
                <a:solidFill>
                  <a:schemeClr val="bg1"/>
                </a:solidFill>
                <a:effectLst/>
                <a:latin typeface="+mj-lt"/>
                <a:ea typeface="Arial Unicode MS"/>
                <a:cs typeface="Arial Unicode MS"/>
              </a:rPr>
            </a:br>
            <a:r>
              <a:rPr lang="fr-FR" sz="1800" b="1" dirty="0">
                <a:solidFill>
                  <a:schemeClr val="bg1"/>
                </a:solidFill>
                <a:effectLst/>
                <a:latin typeface="+mj-lt"/>
                <a:ea typeface="Arial Unicode MS"/>
                <a:cs typeface="Arial Unicode MS"/>
              </a:rPr>
              <a:t>les globules rouges</a:t>
            </a:r>
            <a:endParaRPr lang="fr-FR" sz="1600" b="1" dirty="0">
              <a:solidFill>
                <a:schemeClr val="bg1"/>
              </a:solidFill>
              <a:effectLst/>
              <a:latin typeface="+mj-lt"/>
              <a:ea typeface="Arial Unicode MS"/>
              <a:cs typeface="Arial Unicode MS"/>
            </a:endParaRPr>
          </a:p>
        </p:txBody>
      </p:sp>
      <p:sp>
        <p:nvSpPr>
          <p:cNvPr id="9" name="ZoneTexte 8">
            <a:extLst>
              <a:ext uri="{FF2B5EF4-FFF2-40B4-BE49-F238E27FC236}">
                <a16:creationId xmlns:a16="http://schemas.microsoft.com/office/drawing/2014/main" id="{3E80D7EF-6A8B-44ED-84D0-D30C16B93042}"/>
              </a:ext>
            </a:extLst>
          </p:cNvPr>
          <p:cNvSpPr txBox="1"/>
          <p:nvPr/>
        </p:nvSpPr>
        <p:spPr>
          <a:xfrm>
            <a:off x="8914295" y="4964107"/>
            <a:ext cx="2476500" cy="646331"/>
          </a:xfrm>
          <a:prstGeom prst="rect">
            <a:avLst/>
          </a:prstGeom>
          <a:noFill/>
        </p:spPr>
        <p:txBody>
          <a:bodyPr wrap="square">
            <a:spAutoFit/>
          </a:bodyPr>
          <a:lstStyle/>
          <a:p>
            <a:pPr lvl="0" algn="ctr">
              <a:tabLst>
                <a:tab pos="152400" algn="l"/>
              </a:tabLst>
            </a:pPr>
            <a:r>
              <a:rPr lang="fr-FR" sz="1800" b="1" dirty="0">
                <a:solidFill>
                  <a:schemeClr val="bg1"/>
                </a:solidFill>
                <a:effectLst/>
                <a:latin typeface="+mj-lt"/>
                <a:ea typeface="Arial Unicode MS"/>
                <a:cs typeface="Arial Unicode MS"/>
              </a:rPr>
              <a:t>Une poche pour</a:t>
            </a:r>
            <a:br>
              <a:rPr lang="fr-FR" sz="1800" b="1" dirty="0">
                <a:solidFill>
                  <a:schemeClr val="bg1"/>
                </a:solidFill>
                <a:effectLst/>
                <a:latin typeface="+mj-lt"/>
                <a:ea typeface="Arial Unicode MS"/>
                <a:cs typeface="Arial Unicode MS"/>
              </a:rPr>
            </a:br>
            <a:r>
              <a:rPr lang="fr-FR" sz="1800" b="1" dirty="0">
                <a:solidFill>
                  <a:schemeClr val="bg1"/>
                </a:solidFill>
                <a:effectLst/>
                <a:latin typeface="+mj-lt"/>
                <a:ea typeface="Arial Unicode MS"/>
                <a:cs typeface="Arial Unicode MS"/>
              </a:rPr>
              <a:t>le plasma</a:t>
            </a:r>
            <a:endParaRPr lang="fr-FR" sz="1600" b="1" dirty="0">
              <a:solidFill>
                <a:schemeClr val="bg1"/>
              </a:solidFill>
              <a:effectLst/>
              <a:latin typeface="+mj-lt"/>
              <a:ea typeface="Arial Unicode MS"/>
              <a:cs typeface="Arial Unicode MS"/>
            </a:endParaRPr>
          </a:p>
        </p:txBody>
      </p:sp>
      <p:grpSp>
        <p:nvGrpSpPr>
          <p:cNvPr id="12" name="Groupe 11">
            <a:extLst>
              <a:ext uri="{FF2B5EF4-FFF2-40B4-BE49-F238E27FC236}">
                <a16:creationId xmlns:a16="http://schemas.microsoft.com/office/drawing/2014/main" id="{7AC89D67-6DBB-4C82-85E5-A040F425CF86}"/>
              </a:ext>
            </a:extLst>
          </p:cNvPr>
          <p:cNvGrpSpPr/>
          <p:nvPr/>
        </p:nvGrpSpPr>
        <p:grpSpPr>
          <a:xfrm>
            <a:off x="256623" y="197281"/>
            <a:ext cx="11661115" cy="6497997"/>
            <a:chOff x="256623" y="197281"/>
            <a:chExt cx="11661115" cy="6497997"/>
          </a:xfrm>
        </p:grpSpPr>
        <p:pic>
          <p:nvPicPr>
            <p:cNvPr id="13" name="Image 12">
              <a:extLst>
                <a:ext uri="{FF2B5EF4-FFF2-40B4-BE49-F238E27FC236}">
                  <a16:creationId xmlns:a16="http://schemas.microsoft.com/office/drawing/2014/main" id="{DF7416BA-EF69-43B4-945E-C69B7C5C2620}"/>
                </a:ext>
              </a:extLst>
            </p:cNvPr>
            <p:cNvPicPr>
              <a:picLocks noChangeAspect="1"/>
            </p:cNvPicPr>
            <p:nvPr/>
          </p:nvPicPr>
          <p:blipFill rotWithShape="1">
            <a:blip r:embed="rId6" cstate="hqprint">
              <a:extLst>
                <a:ext uri="{28A0092B-C50C-407E-A947-70E740481C1C}">
                  <a14:useLocalDpi xmlns:a14="http://schemas.microsoft.com/office/drawing/2010/main" val="0"/>
                </a:ext>
              </a:extLst>
            </a:blip>
            <a:srcRect l="11078" t="11152" r="10477" b="11930"/>
            <a:stretch/>
          </p:blipFill>
          <p:spPr>
            <a:xfrm>
              <a:off x="256623" y="197281"/>
              <a:ext cx="891252" cy="873888"/>
            </a:xfrm>
            <a:prstGeom prst="ellipse">
              <a:avLst/>
            </a:prstGeom>
          </p:spPr>
        </p:pic>
        <p:pic>
          <p:nvPicPr>
            <p:cNvPr id="14" name="Image 13">
              <a:extLst>
                <a:ext uri="{FF2B5EF4-FFF2-40B4-BE49-F238E27FC236}">
                  <a16:creationId xmlns:a16="http://schemas.microsoft.com/office/drawing/2014/main" id="{46DC54FD-BAC0-4998-957E-5FAA878B3778}"/>
                </a:ext>
              </a:extLst>
            </p:cNvPr>
            <p:cNvPicPr>
              <a:picLocks noChangeAspect="1"/>
            </p:cNvPicPr>
            <p:nvPr/>
          </p:nvPicPr>
          <p:blipFill>
            <a:blip r:embed="rId7">
              <a:extLst>
                <a:ext uri="{28A0092B-C50C-407E-A947-70E740481C1C}">
                  <a14:useLocalDpi xmlns:a14="http://schemas.microsoft.com/office/drawing/2010/main" val="0"/>
                </a:ext>
              </a:extLst>
            </a:blip>
            <a:srcRect/>
            <a:stretch/>
          </p:blipFill>
          <p:spPr>
            <a:xfrm>
              <a:off x="10328470" y="6028912"/>
              <a:ext cx="1589268" cy="666366"/>
            </a:xfrm>
            <a:prstGeom prst="rect">
              <a:avLst/>
            </a:prstGeom>
          </p:spPr>
        </p:pic>
      </p:grpSp>
      <p:sp>
        <p:nvSpPr>
          <p:cNvPr id="16" name="Espace réservé du pied de page 2">
            <a:extLst>
              <a:ext uri="{FF2B5EF4-FFF2-40B4-BE49-F238E27FC236}">
                <a16:creationId xmlns:a16="http://schemas.microsoft.com/office/drawing/2014/main" id="{6FFCE4F6-0CCE-4840-85F7-D43AA16310C5}"/>
              </a:ext>
            </a:extLst>
          </p:cNvPr>
          <p:cNvSpPr txBox="1">
            <a:spLocks/>
          </p:cNvSpPr>
          <p:nvPr/>
        </p:nvSpPr>
        <p:spPr>
          <a:xfrm>
            <a:off x="141942" y="6398185"/>
            <a:ext cx="4114800" cy="365125"/>
          </a:xfrm>
          <a:prstGeom prst="rect">
            <a:avLst/>
          </a:prstGeom>
        </p:spPr>
        <p:txBody>
          <a:bodyPr vert="horz" lIns="91440" tIns="45720" rIns="91440" bIns="45720" rtlCol="0" anchor="ctr"/>
          <a:lstStyle>
            <a:defPPr>
              <a:defRPr lang="fr-FR"/>
            </a:defPPr>
            <a:lvl1pPr marL="0" algn="l" defTabSz="914400" rtl="0" eaLnBrk="1" latinLnBrk="0" hangingPunct="1">
              <a:defRPr sz="8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fr-FR" b="1" dirty="0">
                <a:solidFill>
                  <a:schemeClr val="bg1"/>
                </a:solidFill>
                <a:latin typeface="+mj-lt"/>
              </a:rPr>
              <a:t>Niveau 3 (6</a:t>
            </a:r>
            <a:r>
              <a:rPr lang="fr-FR" b="1" baseline="30000" dirty="0">
                <a:solidFill>
                  <a:schemeClr val="bg1"/>
                </a:solidFill>
                <a:latin typeface="+mj-lt"/>
              </a:rPr>
              <a:t>e</a:t>
            </a:r>
            <a:r>
              <a:rPr lang="fr-FR" b="1" dirty="0">
                <a:solidFill>
                  <a:schemeClr val="bg1"/>
                </a:solidFill>
                <a:latin typeface="+mj-lt"/>
              </a:rPr>
              <a:t> – 5</a:t>
            </a:r>
            <a:r>
              <a:rPr lang="fr-FR" b="1" baseline="30000" dirty="0">
                <a:solidFill>
                  <a:schemeClr val="bg1"/>
                </a:solidFill>
                <a:latin typeface="+mj-lt"/>
              </a:rPr>
              <a:t>e</a:t>
            </a:r>
            <a:r>
              <a:rPr lang="fr-FR" b="1" dirty="0">
                <a:solidFill>
                  <a:schemeClr val="bg1"/>
                </a:solidFill>
                <a:latin typeface="+mj-lt"/>
              </a:rPr>
              <a:t>)</a:t>
            </a:r>
          </a:p>
        </p:txBody>
      </p:sp>
    </p:spTree>
    <p:custDataLst>
      <p:tags r:id="rId1"/>
    </p:custDataLst>
    <p:extLst>
      <p:ext uri="{BB962C8B-B14F-4D97-AF65-F5344CB8AC3E}">
        <p14:creationId xmlns:p14="http://schemas.microsoft.com/office/powerpoint/2010/main" val="3413127181"/>
      </p:ext>
    </p:extLst>
  </p:cSld>
  <p:clrMapOvr>
    <a:masterClrMapping/>
  </p:clrMapOvr>
  <mc:AlternateContent xmlns:mc="http://schemas.openxmlformats.org/markup-compatibility/2006" xmlns:p14="http://schemas.microsoft.com/office/powerpoint/2010/main">
    <mc:Choice Requires="p14">
      <p:transition spd="slow" p14:dur="800">
        <p14:flythrough/>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990"/>
                                        <p:tgtEl>
                                          <p:spTgt spid="2"/>
                                        </p:tgtEl>
                                      </p:cBhvr>
                                    </p:animEffect>
                                    <p:anim calcmode="lin" valueType="num">
                                      <p:cBhvr>
                                        <p:cTn id="8" dur="990" fill="hold"/>
                                        <p:tgtEl>
                                          <p:spTgt spid="2"/>
                                        </p:tgtEl>
                                        <p:attrNameLst>
                                          <p:attrName>ppt_x</p:attrName>
                                        </p:attrNameLst>
                                      </p:cBhvr>
                                      <p:tavLst>
                                        <p:tav tm="0">
                                          <p:val>
                                            <p:strVal val="#ppt_x"/>
                                          </p:val>
                                        </p:tav>
                                        <p:tav tm="100000">
                                          <p:val>
                                            <p:strVal val="#ppt_x"/>
                                          </p:val>
                                        </p:tav>
                                      </p:tavLst>
                                    </p:anim>
                                    <p:anim calcmode="lin" valueType="num">
                                      <p:cBhvr>
                                        <p:cTn id="9" dur="990" fill="hold"/>
                                        <p:tgtEl>
                                          <p:spTgt spid="2"/>
                                        </p:tgtEl>
                                        <p:attrNameLst>
                                          <p:attrName>ppt_y</p:attrName>
                                        </p:attrNameLst>
                                      </p:cBhvr>
                                      <p:tavLst>
                                        <p:tav tm="0">
                                          <p:val>
                                            <p:strVal val="#ppt_y-.1"/>
                                          </p:val>
                                        </p:tav>
                                        <p:tav tm="100000">
                                          <p:val>
                                            <p:strVal val="#ppt_y"/>
                                          </p:val>
                                        </p:tav>
                                      </p:tavLst>
                                    </p:anim>
                                  </p:childTnLst>
                                </p:cTn>
                              </p:par>
                            </p:childTnLst>
                          </p:cTn>
                        </p:par>
                        <p:par>
                          <p:cTn id="10" fill="hold">
                            <p:stCondLst>
                              <p:cond delay="990"/>
                            </p:stCondLst>
                            <p:childTnLst>
                              <p:par>
                                <p:cTn id="11" presetID="53" presetClass="entr" presetSubtype="16" fill="hold" grpId="0" nodeType="afterEffect">
                                  <p:stCondLst>
                                    <p:cond delay="0"/>
                                  </p:stCondLst>
                                  <p:childTnLst>
                                    <p:set>
                                      <p:cBhvr>
                                        <p:cTn id="12" dur="1" fill="hold">
                                          <p:stCondLst>
                                            <p:cond delay="0"/>
                                          </p:stCondLst>
                                        </p:cTn>
                                        <p:tgtEl>
                                          <p:spTgt spid="3"/>
                                        </p:tgtEl>
                                        <p:attrNameLst>
                                          <p:attrName>style.visibility</p:attrName>
                                        </p:attrNameLst>
                                      </p:cBhvr>
                                      <p:to>
                                        <p:strVal val="visible"/>
                                      </p:to>
                                    </p:set>
                                    <p:anim calcmode="lin" valueType="num">
                                      <p:cBhvr>
                                        <p:cTn id="13" dur="500" fill="hold"/>
                                        <p:tgtEl>
                                          <p:spTgt spid="3"/>
                                        </p:tgtEl>
                                        <p:attrNameLst>
                                          <p:attrName>ppt_w</p:attrName>
                                        </p:attrNameLst>
                                      </p:cBhvr>
                                      <p:tavLst>
                                        <p:tav tm="0">
                                          <p:val>
                                            <p:fltVal val="0"/>
                                          </p:val>
                                        </p:tav>
                                        <p:tav tm="100000">
                                          <p:val>
                                            <p:strVal val="#ppt_w"/>
                                          </p:val>
                                        </p:tav>
                                      </p:tavLst>
                                    </p:anim>
                                    <p:anim calcmode="lin" valueType="num">
                                      <p:cBhvr>
                                        <p:cTn id="14" dur="500" fill="hold"/>
                                        <p:tgtEl>
                                          <p:spTgt spid="3"/>
                                        </p:tgtEl>
                                        <p:attrNameLst>
                                          <p:attrName>ppt_h</p:attrName>
                                        </p:attrNameLst>
                                      </p:cBhvr>
                                      <p:tavLst>
                                        <p:tav tm="0">
                                          <p:val>
                                            <p:fltVal val="0"/>
                                          </p:val>
                                        </p:tav>
                                        <p:tav tm="100000">
                                          <p:val>
                                            <p:strVal val="#ppt_h"/>
                                          </p:val>
                                        </p:tav>
                                      </p:tavLst>
                                    </p:anim>
                                    <p:animEffect transition="in" filter="fade">
                                      <p:cBhvr>
                                        <p:cTn id="15" dur="500"/>
                                        <p:tgtEl>
                                          <p:spTgt spid="3"/>
                                        </p:tgtEl>
                                      </p:cBhvr>
                                    </p:animEffect>
                                  </p:childTnLst>
                                </p:cTn>
                              </p:par>
                              <p:par>
                                <p:cTn id="16" presetID="10" presetClass="entr" presetSubtype="0" fill="hold" grpId="0" nodeType="withEffect">
                                  <p:stCondLst>
                                    <p:cond delay="0"/>
                                  </p:stCondLst>
                                  <p:childTnLst>
                                    <p:set>
                                      <p:cBhvr>
                                        <p:cTn id="17" dur="1" fill="hold">
                                          <p:stCondLst>
                                            <p:cond delay="0"/>
                                          </p:stCondLst>
                                        </p:cTn>
                                        <p:tgtEl>
                                          <p:spTgt spid="7"/>
                                        </p:tgtEl>
                                        <p:attrNameLst>
                                          <p:attrName>style.visibility</p:attrName>
                                        </p:attrNameLst>
                                      </p:cBhvr>
                                      <p:to>
                                        <p:strVal val="visible"/>
                                      </p:to>
                                    </p:set>
                                    <p:animEffect transition="in" filter="fade">
                                      <p:cBhvr>
                                        <p:cTn id="18" dur="500"/>
                                        <p:tgtEl>
                                          <p:spTgt spid="7"/>
                                        </p:tgtEl>
                                      </p:cBhvr>
                                    </p:animEffect>
                                  </p:childTnLst>
                                </p:cTn>
                              </p:par>
                            </p:childTnLst>
                          </p:cTn>
                        </p:par>
                        <p:par>
                          <p:cTn id="19" fill="hold">
                            <p:stCondLst>
                              <p:cond delay="1490"/>
                            </p:stCondLst>
                            <p:childTnLst>
                              <p:par>
                                <p:cTn id="20" presetID="53" presetClass="entr" presetSubtype="16" fill="hold" grpId="0" nodeType="afterEffect">
                                  <p:stCondLst>
                                    <p:cond delay="0"/>
                                  </p:stCondLst>
                                  <p:childTnLst>
                                    <p:set>
                                      <p:cBhvr>
                                        <p:cTn id="21" dur="1" fill="hold">
                                          <p:stCondLst>
                                            <p:cond delay="0"/>
                                          </p:stCondLst>
                                        </p:cTn>
                                        <p:tgtEl>
                                          <p:spTgt spid="4"/>
                                        </p:tgtEl>
                                        <p:attrNameLst>
                                          <p:attrName>style.visibility</p:attrName>
                                        </p:attrNameLst>
                                      </p:cBhvr>
                                      <p:to>
                                        <p:strVal val="visible"/>
                                      </p:to>
                                    </p:set>
                                    <p:anim calcmode="lin" valueType="num">
                                      <p:cBhvr>
                                        <p:cTn id="22" dur="500" fill="hold"/>
                                        <p:tgtEl>
                                          <p:spTgt spid="4"/>
                                        </p:tgtEl>
                                        <p:attrNameLst>
                                          <p:attrName>ppt_w</p:attrName>
                                        </p:attrNameLst>
                                      </p:cBhvr>
                                      <p:tavLst>
                                        <p:tav tm="0">
                                          <p:val>
                                            <p:fltVal val="0"/>
                                          </p:val>
                                        </p:tav>
                                        <p:tav tm="100000">
                                          <p:val>
                                            <p:strVal val="#ppt_w"/>
                                          </p:val>
                                        </p:tav>
                                      </p:tavLst>
                                    </p:anim>
                                    <p:anim calcmode="lin" valueType="num">
                                      <p:cBhvr>
                                        <p:cTn id="23" dur="500" fill="hold"/>
                                        <p:tgtEl>
                                          <p:spTgt spid="4"/>
                                        </p:tgtEl>
                                        <p:attrNameLst>
                                          <p:attrName>ppt_h</p:attrName>
                                        </p:attrNameLst>
                                      </p:cBhvr>
                                      <p:tavLst>
                                        <p:tav tm="0">
                                          <p:val>
                                            <p:fltVal val="0"/>
                                          </p:val>
                                        </p:tav>
                                        <p:tav tm="100000">
                                          <p:val>
                                            <p:strVal val="#ppt_h"/>
                                          </p:val>
                                        </p:tav>
                                      </p:tavLst>
                                    </p:anim>
                                    <p:animEffect transition="in" filter="fade">
                                      <p:cBhvr>
                                        <p:cTn id="24" dur="500"/>
                                        <p:tgtEl>
                                          <p:spTgt spid="4"/>
                                        </p:tgtEl>
                                      </p:cBhvr>
                                    </p:animEffect>
                                  </p:childTnLst>
                                </p:cTn>
                              </p:par>
                              <p:par>
                                <p:cTn id="25" presetID="10" presetClass="entr" presetSubtype="0" fill="hold" grpId="0" nodeType="withEffect">
                                  <p:stCondLst>
                                    <p:cond delay="0"/>
                                  </p:stCondLst>
                                  <p:childTnLst>
                                    <p:set>
                                      <p:cBhvr>
                                        <p:cTn id="26" dur="1" fill="hold">
                                          <p:stCondLst>
                                            <p:cond delay="0"/>
                                          </p:stCondLst>
                                        </p:cTn>
                                        <p:tgtEl>
                                          <p:spTgt spid="8"/>
                                        </p:tgtEl>
                                        <p:attrNameLst>
                                          <p:attrName>style.visibility</p:attrName>
                                        </p:attrNameLst>
                                      </p:cBhvr>
                                      <p:to>
                                        <p:strVal val="visible"/>
                                      </p:to>
                                    </p:set>
                                    <p:animEffect transition="in" filter="fade">
                                      <p:cBhvr>
                                        <p:cTn id="27" dur="500"/>
                                        <p:tgtEl>
                                          <p:spTgt spid="8"/>
                                        </p:tgtEl>
                                      </p:cBhvr>
                                    </p:animEffect>
                                  </p:childTnLst>
                                </p:cTn>
                              </p:par>
                            </p:childTnLst>
                          </p:cTn>
                        </p:par>
                        <p:par>
                          <p:cTn id="28" fill="hold">
                            <p:stCondLst>
                              <p:cond delay="1990"/>
                            </p:stCondLst>
                            <p:childTnLst>
                              <p:par>
                                <p:cTn id="29" presetID="53" presetClass="entr" presetSubtype="16" fill="hold" grpId="0" nodeType="afterEffect">
                                  <p:stCondLst>
                                    <p:cond delay="0"/>
                                  </p:stCondLst>
                                  <p:childTnLst>
                                    <p:set>
                                      <p:cBhvr>
                                        <p:cTn id="30" dur="1" fill="hold">
                                          <p:stCondLst>
                                            <p:cond delay="0"/>
                                          </p:stCondLst>
                                        </p:cTn>
                                        <p:tgtEl>
                                          <p:spTgt spid="5"/>
                                        </p:tgtEl>
                                        <p:attrNameLst>
                                          <p:attrName>style.visibility</p:attrName>
                                        </p:attrNameLst>
                                      </p:cBhvr>
                                      <p:to>
                                        <p:strVal val="visible"/>
                                      </p:to>
                                    </p:set>
                                    <p:anim calcmode="lin" valueType="num">
                                      <p:cBhvr>
                                        <p:cTn id="31" dur="500" fill="hold"/>
                                        <p:tgtEl>
                                          <p:spTgt spid="5"/>
                                        </p:tgtEl>
                                        <p:attrNameLst>
                                          <p:attrName>ppt_w</p:attrName>
                                        </p:attrNameLst>
                                      </p:cBhvr>
                                      <p:tavLst>
                                        <p:tav tm="0">
                                          <p:val>
                                            <p:fltVal val="0"/>
                                          </p:val>
                                        </p:tav>
                                        <p:tav tm="100000">
                                          <p:val>
                                            <p:strVal val="#ppt_w"/>
                                          </p:val>
                                        </p:tav>
                                      </p:tavLst>
                                    </p:anim>
                                    <p:anim calcmode="lin" valueType="num">
                                      <p:cBhvr>
                                        <p:cTn id="32" dur="500" fill="hold"/>
                                        <p:tgtEl>
                                          <p:spTgt spid="5"/>
                                        </p:tgtEl>
                                        <p:attrNameLst>
                                          <p:attrName>ppt_h</p:attrName>
                                        </p:attrNameLst>
                                      </p:cBhvr>
                                      <p:tavLst>
                                        <p:tav tm="0">
                                          <p:val>
                                            <p:fltVal val="0"/>
                                          </p:val>
                                        </p:tav>
                                        <p:tav tm="100000">
                                          <p:val>
                                            <p:strVal val="#ppt_h"/>
                                          </p:val>
                                        </p:tav>
                                      </p:tavLst>
                                    </p:anim>
                                    <p:animEffect transition="in" filter="fade">
                                      <p:cBhvr>
                                        <p:cTn id="33" dur="500"/>
                                        <p:tgtEl>
                                          <p:spTgt spid="5"/>
                                        </p:tgtEl>
                                      </p:cBhvr>
                                    </p:animEffect>
                                  </p:childTnLst>
                                </p:cTn>
                              </p:par>
                              <p:par>
                                <p:cTn id="34" presetID="10" presetClass="entr" presetSubtype="0" fill="hold" grpId="0" nodeType="withEffect">
                                  <p:stCondLst>
                                    <p:cond delay="0"/>
                                  </p:stCondLst>
                                  <p:childTnLst>
                                    <p:set>
                                      <p:cBhvr>
                                        <p:cTn id="35" dur="1" fill="hold">
                                          <p:stCondLst>
                                            <p:cond delay="0"/>
                                          </p:stCondLst>
                                        </p:cTn>
                                        <p:tgtEl>
                                          <p:spTgt spid="9"/>
                                        </p:tgtEl>
                                        <p:attrNameLst>
                                          <p:attrName>style.visibility</p:attrName>
                                        </p:attrNameLst>
                                      </p:cBhvr>
                                      <p:to>
                                        <p:strVal val="visible"/>
                                      </p:to>
                                    </p:set>
                                    <p:animEffect transition="in" filter="fade">
                                      <p:cBhvr>
                                        <p:cTn id="36"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animBg="1"/>
      <p:bldP spid="4" grpId="0" animBg="1"/>
      <p:bldP spid="5" grpId="0" animBg="1"/>
      <p:bldP spid="7" grpId="0"/>
      <p:bldP spid="8" grpId="0"/>
      <p:bldP spid="9" grpId="0"/>
    </p:bld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Circle_bleu_1">
            <a:extLst>
              <a:ext uri="{FF2B5EF4-FFF2-40B4-BE49-F238E27FC236}">
                <a16:creationId xmlns:a16="http://schemas.microsoft.com/office/drawing/2014/main" id="{5B8A945C-990E-4A29-9B0C-77EDC80AA66B}"/>
              </a:ext>
            </a:extLst>
          </p:cNvPr>
          <p:cNvSpPr/>
          <p:nvPr/>
        </p:nvSpPr>
        <p:spPr>
          <a:xfrm>
            <a:off x="6854714" y="1053536"/>
            <a:ext cx="3334563" cy="3334563"/>
          </a:xfrm>
          <a:prstGeom prst="ellipse">
            <a:avLst/>
          </a:prstGeom>
          <a:solidFill>
            <a:srgbClr val="00A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pic>
        <p:nvPicPr>
          <p:cNvPr id="20" name="HOPITAL">
            <a:extLst>
              <a:ext uri="{FF2B5EF4-FFF2-40B4-BE49-F238E27FC236}">
                <a16:creationId xmlns:a16="http://schemas.microsoft.com/office/drawing/2014/main" id="{1EA58E97-4698-46A6-BFE2-4354051DF3E0}"/>
              </a:ext>
            </a:extLst>
          </p:cNvPr>
          <p:cNvPicPr>
            <a:picLocks noChangeAspect="1"/>
          </p:cNvPicPr>
          <p:nvPr/>
        </p:nvPicPr>
        <p:blipFill rotWithShape="1">
          <a:blip r:embed="rId2">
            <a:extLst>
              <a:ext uri="{28A0092B-C50C-407E-A947-70E740481C1C}">
                <a14:useLocalDpi xmlns:a14="http://schemas.microsoft.com/office/drawing/2010/main" val="0"/>
              </a:ext>
            </a:extLst>
          </a:blip>
          <a:srcRect r="14804"/>
          <a:stretch/>
        </p:blipFill>
        <p:spPr>
          <a:xfrm>
            <a:off x="7225120" y="1728030"/>
            <a:ext cx="2525320" cy="1783845"/>
          </a:xfrm>
          <a:prstGeom prst="rect">
            <a:avLst/>
          </a:prstGeom>
        </p:spPr>
      </p:pic>
      <p:sp>
        <p:nvSpPr>
          <p:cNvPr id="22" name="ombre_carton_2">
            <a:extLst>
              <a:ext uri="{FF2B5EF4-FFF2-40B4-BE49-F238E27FC236}">
                <a16:creationId xmlns:a16="http://schemas.microsoft.com/office/drawing/2014/main" id="{66201B8D-EE99-47F5-881E-9A5FE421F4E8}"/>
              </a:ext>
            </a:extLst>
          </p:cNvPr>
          <p:cNvSpPr/>
          <p:nvPr/>
        </p:nvSpPr>
        <p:spPr>
          <a:xfrm>
            <a:off x="8812023" y="3615891"/>
            <a:ext cx="743074" cy="80621"/>
          </a:xfrm>
          <a:prstGeom prst="ellipse">
            <a:avLst/>
          </a:prstGeom>
          <a:solidFill>
            <a:srgbClr val="0D9FB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pic>
        <p:nvPicPr>
          <p:cNvPr id="23" name="Carton_2">
            <a:extLst>
              <a:ext uri="{FF2B5EF4-FFF2-40B4-BE49-F238E27FC236}">
                <a16:creationId xmlns:a16="http://schemas.microsoft.com/office/drawing/2014/main" id="{520DF627-90CC-4621-9F4F-8CC782F70939}"/>
              </a:ext>
            </a:extLst>
          </p:cNvPr>
          <p:cNvPicPr>
            <a:picLocks noChangeAspect="1"/>
          </p:cNvPicPr>
          <p:nvPr/>
        </p:nvPicPr>
        <p:blipFill>
          <a:blip r:embed="rId3" cstate="hqprint">
            <a:extLst>
              <a:ext uri="{28A0092B-C50C-407E-A947-70E740481C1C}">
                <a14:useLocalDpi xmlns:a14="http://schemas.microsoft.com/office/drawing/2010/main" val="0"/>
              </a:ext>
            </a:extLst>
          </a:blip>
          <a:stretch>
            <a:fillRect/>
          </a:stretch>
        </p:blipFill>
        <p:spPr>
          <a:xfrm>
            <a:off x="9283784" y="2927537"/>
            <a:ext cx="542625" cy="354795"/>
          </a:xfrm>
          <a:prstGeom prst="rect">
            <a:avLst/>
          </a:prstGeom>
        </p:spPr>
      </p:pic>
      <p:grpSp>
        <p:nvGrpSpPr>
          <p:cNvPr id="24" name="TRUCK_2">
            <a:extLst>
              <a:ext uri="{FF2B5EF4-FFF2-40B4-BE49-F238E27FC236}">
                <a16:creationId xmlns:a16="http://schemas.microsoft.com/office/drawing/2014/main" id="{62693EB9-B8B6-4840-8F4D-99564D0FD40D}"/>
              </a:ext>
            </a:extLst>
          </p:cNvPr>
          <p:cNvGrpSpPr/>
          <p:nvPr/>
        </p:nvGrpSpPr>
        <p:grpSpPr>
          <a:xfrm>
            <a:off x="5337287" y="2618620"/>
            <a:ext cx="1572093" cy="997271"/>
            <a:chOff x="2249987" y="1792099"/>
            <a:chExt cx="2531870" cy="1606116"/>
          </a:xfrm>
        </p:grpSpPr>
        <p:sp>
          <p:nvSpPr>
            <p:cNvPr id="25" name="Ellipse 27">
              <a:extLst>
                <a:ext uri="{FF2B5EF4-FFF2-40B4-BE49-F238E27FC236}">
                  <a16:creationId xmlns:a16="http://schemas.microsoft.com/office/drawing/2014/main" id="{6306D1AE-9582-4420-B6F1-FB3DF63C8054}"/>
                </a:ext>
              </a:extLst>
            </p:cNvPr>
            <p:cNvSpPr/>
            <p:nvPr/>
          </p:nvSpPr>
          <p:spPr>
            <a:xfrm>
              <a:off x="2249987" y="3317594"/>
              <a:ext cx="2531870" cy="80621"/>
            </a:xfrm>
            <a:prstGeom prst="ellipse">
              <a:avLst/>
            </a:prstGeom>
            <a:solidFill>
              <a:srgbClr val="0D9FB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pic>
          <p:nvPicPr>
            <p:cNvPr id="30" name="Image 25" descr="Une image contenant transport, charrette à bras&#10;&#10;Description générée automatiquement">
              <a:extLst>
                <a:ext uri="{FF2B5EF4-FFF2-40B4-BE49-F238E27FC236}">
                  <a16:creationId xmlns:a16="http://schemas.microsoft.com/office/drawing/2014/main" id="{B60F285B-A365-4869-8033-750C08850C85}"/>
                </a:ext>
              </a:extLst>
            </p:cNvPr>
            <p:cNvPicPr>
              <a:picLocks noChangeAspect="1"/>
            </p:cNvPicPr>
            <p:nvPr/>
          </p:nvPicPr>
          <p:blipFill>
            <a:blip r:embed="rId4" cstate="hqprint">
              <a:extLst>
                <a:ext uri="{28A0092B-C50C-407E-A947-70E740481C1C}">
                  <a14:useLocalDpi xmlns:a14="http://schemas.microsoft.com/office/drawing/2010/main" val="0"/>
                </a:ext>
              </a:extLst>
            </a:blip>
            <a:stretch>
              <a:fillRect/>
            </a:stretch>
          </p:blipFill>
          <p:spPr>
            <a:xfrm>
              <a:off x="2297216" y="1792099"/>
              <a:ext cx="2484641" cy="1565805"/>
            </a:xfrm>
            <a:prstGeom prst="rect">
              <a:avLst/>
            </a:prstGeom>
            <a:effectLst>
              <a:outerShdw blurRad="127000" dist="38100" dir="16200000" rotWithShape="0">
                <a:prstClr val="black">
                  <a:alpha val="24000"/>
                </a:prstClr>
              </a:outerShdw>
            </a:effectLst>
          </p:spPr>
        </p:pic>
      </p:grpSp>
      <p:sp>
        <p:nvSpPr>
          <p:cNvPr id="5" name="Circle_bleu_1">
            <a:extLst>
              <a:ext uri="{FF2B5EF4-FFF2-40B4-BE49-F238E27FC236}">
                <a16:creationId xmlns:a16="http://schemas.microsoft.com/office/drawing/2014/main" id="{584CFC3B-D882-4D79-9A66-056086383DF0}"/>
              </a:ext>
            </a:extLst>
          </p:cNvPr>
          <p:cNvSpPr/>
          <p:nvPr/>
        </p:nvSpPr>
        <p:spPr>
          <a:xfrm>
            <a:off x="2002724" y="1053537"/>
            <a:ext cx="3334563" cy="3334563"/>
          </a:xfrm>
          <a:prstGeom prst="ellipse">
            <a:avLst/>
          </a:prstGeom>
          <a:solidFill>
            <a:srgbClr val="00A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useBgFill="1">
        <p:nvSpPr>
          <p:cNvPr id="21" name="Forme libre : forme 20">
            <a:extLst>
              <a:ext uri="{FF2B5EF4-FFF2-40B4-BE49-F238E27FC236}">
                <a16:creationId xmlns:a16="http://schemas.microsoft.com/office/drawing/2014/main" id="{C5026434-49AD-4966-A073-4B50773AF01F}"/>
              </a:ext>
            </a:extLst>
          </p:cNvPr>
          <p:cNvSpPr/>
          <p:nvPr/>
        </p:nvSpPr>
        <p:spPr>
          <a:xfrm>
            <a:off x="0" y="0"/>
            <a:ext cx="12192000" cy="6858000"/>
          </a:xfrm>
          <a:custGeom>
            <a:avLst/>
            <a:gdLst>
              <a:gd name="connsiteX0" fmla="*/ 0 w 12192000"/>
              <a:gd name="connsiteY0" fmla="*/ 0 h 6858000"/>
              <a:gd name="connsiteX1" fmla="*/ 12192000 w 12192000"/>
              <a:gd name="connsiteY1" fmla="*/ 0 h 6858000"/>
              <a:gd name="connsiteX2" fmla="*/ 12192000 w 12192000"/>
              <a:gd name="connsiteY2" fmla="*/ 6858000 h 6858000"/>
              <a:gd name="connsiteX3" fmla="*/ 0 w 12192000"/>
              <a:gd name="connsiteY3" fmla="*/ 6858000 h 6858000"/>
              <a:gd name="connsiteX4" fmla="*/ 0 w 12192000"/>
              <a:gd name="connsiteY4" fmla="*/ 0 h 6858000"/>
              <a:gd name="connsiteX5" fmla="*/ 8521996 w 12192000"/>
              <a:gd name="connsiteY5" fmla="*/ 1053536 h 6858000"/>
              <a:gd name="connsiteX6" fmla="*/ 6854714 w 12192000"/>
              <a:gd name="connsiteY6" fmla="*/ 2720818 h 6858000"/>
              <a:gd name="connsiteX7" fmla="*/ 8521996 w 12192000"/>
              <a:gd name="connsiteY7" fmla="*/ 4388100 h 6858000"/>
              <a:gd name="connsiteX8" fmla="*/ 10189278 w 12192000"/>
              <a:gd name="connsiteY8" fmla="*/ 2720818 h 6858000"/>
              <a:gd name="connsiteX9" fmla="*/ 8521996 w 12192000"/>
              <a:gd name="connsiteY9" fmla="*/ 1053536 h 6858000"/>
              <a:gd name="connsiteX10" fmla="*/ 3670006 w 12192000"/>
              <a:gd name="connsiteY10" fmla="*/ 1053537 h 6858000"/>
              <a:gd name="connsiteX11" fmla="*/ 2002724 w 12192000"/>
              <a:gd name="connsiteY11" fmla="*/ 2720819 h 6858000"/>
              <a:gd name="connsiteX12" fmla="*/ 3670006 w 12192000"/>
              <a:gd name="connsiteY12" fmla="*/ 4388101 h 6858000"/>
              <a:gd name="connsiteX13" fmla="*/ 5337288 w 12192000"/>
              <a:gd name="connsiteY13" fmla="*/ 2720819 h 6858000"/>
              <a:gd name="connsiteX14" fmla="*/ 3670006 w 12192000"/>
              <a:gd name="connsiteY14" fmla="*/ 1053537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192000" h="6858000">
                <a:moveTo>
                  <a:pt x="0" y="0"/>
                </a:moveTo>
                <a:lnTo>
                  <a:pt x="12192000" y="0"/>
                </a:lnTo>
                <a:lnTo>
                  <a:pt x="12192000" y="6858000"/>
                </a:lnTo>
                <a:lnTo>
                  <a:pt x="0" y="6858000"/>
                </a:lnTo>
                <a:lnTo>
                  <a:pt x="0" y="0"/>
                </a:lnTo>
                <a:close/>
                <a:moveTo>
                  <a:pt x="8521996" y="1053536"/>
                </a:moveTo>
                <a:cubicBezTo>
                  <a:pt x="7601182" y="1053536"/>
                  <a:pt x="6854714" y="1800004"/>
                  <a:pt x="6854714" y="2720818"/>
                </a:cubicBezTo>
                <a:cubicBezTo>
                  <a:pt x="6854714" y="3641632"/>
                  <a:pt x="7601182" y="4388100"/>
                  <a:pt x="8521996" y="4388100"/>
                </a:cubicBezTo>
                <a:cubicBezTo>
                  <a:pt x="9442810" y="4388100"/>
                  <a:pt x="10189278" y="3641632"/>
                  <a:pt x="10189278" y="2720818"/>
                </a:cubicBezTo>
                <a:cubicBezTo>
                  <a:pt x="10189278" y="1800004"/>
                  <a:pt x="9442810" y="1053536"/>
                  <a:pt x="8521996" y="1053536"/>
                </a:cubicBezTo>
                <a:close/>
                <a:moveTo>
                  <a:pt x="3670006" y="1053537"/>
                </a:moveTo>
                <a:cubicBezTo>
                  <a:pt x="2749192" y="1053537"/>
                  <a:pt x="2002724" y="1800005"/>
                  <a:pt x="2002724" y="2720819"/>
                </a:cubicBezTo>
                <a:cubicBezTo>
                  <a:pt x="2002724" y="3641633"/>
                  <a:pt x="2749192" y="4388101"/>
                  <a:pt x="3670006" y="4388101"/>
                </a:cubicBezTo>
                <a:cubicBezTo>
                  <a:pt x="4590820" y="4388101"/>
                  <a:pt x="5337288" y="3641633"/>
                  <a:pt x="5337288" y="2720819"/>
                </a:cubicBezTo>
                <a:cubicBezTo>
                  <a:pt x="5337288" y="1800005"/>
                  <a:pt x="4590820" y="1053537"/>
                  <a:pt x="3670006" y="1053537"/>
                </a:cubicBezTo>
                <a:close/>
              </a:path>
            </a:pathLst>
          </a:custGeom>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fr-FR"/>
          </a:p>
        </p:txBody>
      </p:sp>
      <p:sp>
        <p:nvSpPr>
          <p:cNvPr id="14" name="1">
            <a:extLst>
              <a:ext uri="{FF2B5EF4-FFF2-40B4-BE49-F238E27FC236}">
                <a16:creationId xmlns:a16="http://schemas.microsoft.com/office/drawing/2014/main" id="{73850D07-AC94-465F-A504-35B43741ED71}"/>
              </a:ext>
            </a:extLst>
          </p:cNvPr>
          <p:cNvSpPr/>
          <p:nvPr/>
        </p:nvSpPr>
        <p:spPr>
          <a:xfrm>
            <a:off x="2109698" y="1330537"/>
            <a:ext cx="670888" cy="670888"/>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2800" b="1" dirty="0">
                <a:solidFill>
                  <a:schemeClr val="bg1"/>
                </a:solidFill>
                <a:latin typeface="Trebuchet MS" panose="020B0603020202020204" pitchFamily="34" charset="0"/>
              </a:rPr>
              <a:t>3</a:t>
            </a:r>
          </a:p>
        </p:txBody>
      </p:sp>
      <p:sp>
        <p:nvSpPr>
          <p:cNvPr id="28" name="2">
            <a:extLst>
              <a:ext uri="{FF2B5EF4-FFF2-40B4-BE49-F238E27FC236}">
                <a16:creationId xmlns:a16="http://schemas.microsoft.com/office/drawing/2014/main" id="{C27B1E95-52AC-4608-972E-DC0266B984A6}"/>
              </a:ext>
            </a:extLst>
          </p:cNvPr>
          <p:cNvSpPr/>
          <p:nvPr/>
        </p:nvSpPr>
        <p:spPr>
          <a:xfrm>
            <a:off x="6998467" y="1330537"/>
            <a:ext cx="670888" cy="670888"/>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2800" b="1" dirty="0">
                <a:solidFill>
                  <a:schemeClr val="bg1"/>
                </a:solidFill>
                <a:latin typeface="Trebuchet MS" panose="020B0603020202020204" pitchFamily="34" charset="0"/>
              </a:rPr>
              <a:t>4</a:t>
            </a:r>
          </a:p>
        </p:txBody>
      </p:sp>
      <p:sp useBgFill="1">
        <p:nvSpPr>
          <p:cNvPr id="33" name="Rectangle 32">
            <a:extLst>
              <a:ext uri="{FF2B5EF4-FFF2-40B4-BE49-F238E27FC236}">
                <a16:creationId xmlns:a16="http://schemas.microsoft.com/office/drawing/2014/main" id="{04333CD3-6C54-4544-A972-2272DC995F01}"/>
              </a:ext>
            </a:extLst>
          </p:cNvPr>
          <p:cNvSpPr/>
          <p:nvPr/>
        </p:nvSpPr>
        <p:spPr>
          <a:xfrm>
            <a:off x="0" y="5773013"/>
            <a:ext cx="12192000" cy="1084987"/>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grpSp>
        <p:nvGrpSpPr>
          <p:cNvPr id="19" name="Groupe 18">
            <a:extLst>
              <a:ext uri="{FF2B5EF4-FFF2-40B4-BE49-F238E27FC236}">
                <a16:creationId xmlns:a16="http://schemas.microsoft.com/office/drawing/2014/main" id="{D1FBD1BE-703B-4BA7-A623-25871453CA86}"/>
              </a:ext>
            </a:extLst>
          </p:cNvPr>
          <p:cNvGrpSpPr/>
          <p:nvPr/>
        </p:nvGrpSpPr>
        <p:grpSpPr>
          <a:xfrm>
            <a:off x="147918" y="141194"/>
            <a:ext cx="11769820" cy="6554086"/>
            <a:chOff x="147918" y="141194"/>
            <a:chExt cx="11769820" cy="6554086"/>
          </a:xfrm>
        </p:grpSpPr>
        <p:pic>
          <p:nvPicPr>
            <p:cNvPr id="26" name="Image 25">
              <a:extLst>
                <a:ext uri="{FF2B5EF4-FFF2-40B4-BE49-F238E27FC236}">
                  <a16:creationId xmlns:a16="http://schemas.microsoft.com/office/drawing/2014/main" id="{9DA4822F-6290-4FF4-A400-170C625931CD}"/>
                </a:ext>
              </a:extLst>
            </p:cNvPr>
            <p:cNvPicPr>
              <a:picLocks noChangeAspect="1"/>
            </p:cNvPicPr>
            <p:nvPr/>
          </p:nvPicPr>
          <p:blipFill rotWithShape="1">
            <a:blip r:embed="rId5" cstate="hqprint">
              <a:extLst>
                <a:ext uri="{28A0092B-C50C-407E-A947-70E740481C1C}">
                  <a14:useLocalDpi xmlns:a14="http://schemas.microsoft.com/office/drawing/2010/main" val="0"/>
                </a:ext>
              </a:extLst>
            </a:blip>
            <a:srcRect l="1510" t="6215" r="2029" b="5015"/>
            <a:stretch/>
          </p:blipFill>
          <p:spPr>
            <a:xfrm>
              <a:off x="147918" y="141194"/>
              <a:ext cx="1095935" cy="1008530"/>
            </a:xfrm>
            <a:prstGeom prst="ellipse">
              <a:avLst/>
            </a:prstGeom>
          </p:spPr>
        </p:pic>
        <p:sp>
          <p:nvSpPr>
            <p:cNvPr id="27" name="Forme libre : forme 26">
              <a:extLst>
                <a:ext uri="{FF2B5EF4-FFF2-40B4-BE49-F238E27FC236}">
                  <a16:creationId xmlns:a16="http://schemas.microsoft.com/office/drawing/2014/main" id="{F0D6B931-FDFA-4247-A040-9E3335A01E18}"/>
                </a:ext>
              </a:extLst>
            </p:cNvPr>
            <p:cNvSpPr/>
            <p:nvPr/>
          </p:nvSpPr>
          <p:spPr>
            <a:xfrm>
              <a:off x="10330851" y="6198391"/>
              <a:ext cx="1087243" cy="234000"/>
            </a:xfrm>
            <a:custGeom>
              <a:avLst/>
              <a:gdLst>
                <a:gd name="connsiteX0" fmla="*/ 19635 w 1087243"/>
                <a:gd name="connsiteY0" fmla="*/ 0 h 246390"/>
                <a:gd name="connsiteX1" fmla="*/ 945457 w 1087243"/>
                <a:gd name="connsiteY1" fmla="*/ 0 h 246390"/>
                <a:gd name="connsiteX2" fmla="*/ 965092 w 1087243"/>
                <a:gd name="connsiteY2" fmla="*/ 19635 h 246390"/>
                <a:gd name="connsiteX3" fmla="*/ 965092 w 1087243"/>
                <a:gd name="connsiteY3" fmla="*/ 78700 h 246390"/>
                <a:gd name="connsiteX4" fmla="*/ 1087243 w 1087243"/>
                <a:gd name="connsiteY4" fmla="*/ 80962 h 246390"/>
                <a:gd name="connsiteX5" fmla="*/ 965092 w 1087243"/>
                <a:gd name="connsiteY5" fmla="*/ 154253 h 246390"/>
                <a:gd name="connsiteX6" fmla="*/ 965092 w 1087243"/>
                <a:gd name="connsiteY6" fmla="*/ 226755 h 246390"/>
                <a:gd name="connsiteX7" fmla="*/ 945457 w 1087243"/>
                <a:gd name="connsiteY7" fmla="*/ 246390 h 246390"/>
                <a:gd name="connsiteX8" fmla="*/ 19635 w 1087243"/>
                <a:gd name="connsiteY8" fmla="*/ 246390 h 246390"/>
                <a:gd name="connsiteX9" fmla="*/ 0 w 1087243"/>
                <a:gd name="connsiteY9" fmla="*/ 226755 h 246390"/>
                <a:gd name="connsiteX10" fmla="*/ 0 w 1087243"/>
                <a:gd name="connsiteY10" fmla="*/ 19635 h 246390"/>
                <a:gd name="connsiteX11" fmla="*/ 19635 w 1087243"/>
                <a:gd name="connsiteY11" fmla="*/ 0 h 246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87243" h="246390">
                  <a:moveTo>
                    <a:pt x="19635" y="0"/>
                  </a:moveTo>
                  <a:lnTo>
                    <a:pt x="945457" y="0"/>
                  </a:lnTo>
                  <a:cubicBezTo>
                    <a:pt x="956301" y="0"/>
                    <a:pt x="965092" y="8791"/>
                    <a:pt x="965092" y="19635"/>
                  </a:cubicBezTo>
                  <a:lnTo>
                    <a:pt x="965092" y="78700"/>
                  </a:lnTo>
                  <a:lnTo>
                    <a:pt x="1087243" y="80962"/>
                  </a:lnTo>
                  <a:lnTo>
                    <a:pt x="965092" y="154253"/>
                  </a:lnTo>
                  <a:lnTo>
                    <a:pt x="965092" y="226755"/>
                  </a:lnTo>
                  <a:cubicBezTo>
                    <a:pt x="965092" y="237599"/>
                    <a:pt x="956301" y="246390"/>
                    <a:pt x="945457" y="246390"/>
                  </a:cubicBezTo>
                  <a:lnTo>
                    <a:pt x="19635" y="246390"/>
                  </a:lnTo>
                  <a:cubicBezTo>
                    <a:pt x="8791" y="246390"/>
                    <a:pt x="0" y="237599"/>
                    <a:pt x="0" y="226755"/>
                  </a:cubicBezTo>
                  <a:lnTo>
                    <a:pt x="0" y="19635"/>
                  </a:lnTo>
                  <a:cubicBezTo>
                    <a:pt x="0" y="8791"/>
                    <a:pt x="8791" y="0"/>
                    <a:pt x="19635"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fr-FR"/>
            </a:p>
          </p:txBody>
        </p:sp>
        <p:pic>
          <p:nvPicPr>
            <p:cNvPr id="29" name="Image 28" descr="Une image contenant texte&#10;&#10;Description générée automatiquement">
              <a:extLst>
                <a:ext uri="{FF2B5EF4-FFF2-40B4-BE49-F238E27FC236}">
                  <a16:creationId xmlns:a16="http://schemas.microsoft.com/office/drawing/2014/main" id="{D79B1DF5-CB17-4582-8638-B0AA85228F9A}"/>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10328470" y="6028912"/>
              <a:ext cx="1589268" cy="666368"/>
            </a:xfrm>
            <a:prstGeom prst="rect">
              <a:avLst/>
            </a:prstGeom>
          </p:spPr>
        </p:pic>
      </p:grpSp>
      <p:pic>
        <p:nvPicPr>
          <p:cNvPr id="31" name="Image 30">
            <a:extLst>
              <a:ext uri="{FF2B5EF4-FFF2-40B4-BE49-F238E27FC236}">
                <a16:creationId xmlns:a16="http://schemas.microsoft.com/office/drawing/2014/main" id="{5560887E-1EE9-4DBD-8846-B1FA02AF7205}"/>
              </a:ext>
            </a:extLst>
          </p:cNvPr>
          <p:cNvPicPr>
            <a:picLocks noChangeAspect="1"/>
          </p:cNvPicPr>
          <p:nvPr/>
        </p:nvPicPr>
        <p:blipFill>
          <a:blip r:embed="rId7" cstate="hqprint">
            <a:extLst>
              <a:ext uri="{28A0092B-C50C-407E-A947-70E740481C1C}">
                <a14:useLocalDpi xmlns:a14="http://schemas.microsoft.com/office/drawing/2010/main" val="0"/>
              </a:ext>
            </a:extLst>
          </a:blip>
          <a:stretch>
            <a:fillRect/>
          </a:stretch>
        </p:blipFill>
        <p:spPr>
          <a:xfrm>
            <a:off x="2737924" y="1804250"/>
            <a:ext cx="1864162" cy="1833136"/>
          </a:xfrm>
          <a:prstGeom prst="rect">
            <a:avLst/>
          </a:prstGeom>
        </p:spPr>
      </p:pic>
      <p:sp>
        <p:nvSpPr>
          <p:cNvPr id="32" name="ZoneTexte 2">
            <a:extLst>
              <a:ext uri="{FF2B5EF4-FFF2-40B4-BE49-F238E27FC236}">
                <a16:creationId xmlns:a16="http://schemas.microsoft.com/office/drawing/2014/main" id="{4E97CD9C-BDE5-4E06-9330-2AB0366B7EB1}"/>
              </a:ext>
            </a:extLst>
          </p:cNvPr>
          <p:cNvSpPr txBox="1"/>
          <p:nvPr/>
        </p:nvSpPr>
        <p:spPr>
          <a:xfrm>
            <a:off x="6677418" y="4604134"/>
            <a:ext cx="3689153" cy="1200329"/>
          </a:xfrm>
          <a:prstGeom prst="rect">
            <a:avLst/>
          </a:prstGeom>
          <a:noFill/>
        </p:spPr>
        <p:txBody>
          <a:bodyPr wrap="square">
            <a:spAutoFit/>
          </a:bodyPr>
          <a:lstStyle/>
          <a:p>
            <a:pPr algn="ctr"/>
            <a:r>
              <a:rPr lang="fr-FR" dirty="0">
                <a:solidFill>
                  <a:srgbClr val="03326C"/>
                </a:solidFill>
                <a:latin typeface="Trebuchet MS" panose="020B0603020202020204" pitchFamily="34" charset="0"/>
              </a:rPr>
              <a:t>Ces nouvelles poches vont enfin être </a:t>
            </a:r>
            <a:r>
              <a:rPr lang="fr-FR" b="1" dirty="0">
                <a:solidFill>
                  <a:srgbClr val="03326C"/>
                </a:solidFill>
                <a:latin typeface="Trebuchet MS" panose="020B0603020202020204" pitchFamily="34" charset="0"/>
              </a:rPr>
              <a:t>envoyées dans les hôpitaux </a:t>
            </a:r>
            <a:r>
              <a:rPr lang="fr-FR" dirty="0">
                <a:solidFill>
                  <a:srgbClr val="03326C"/>
                </a:solidFill>
                <a:latin typeface="Trebuchet MS" panose="020B0603020202020204" pitchFamily="34" charset="0"/>
              </a:rPr>
              <a:t>pour que les malades qui en ont besoin puissent être transfusés. </a:t>
            </a:r>
            <a:endParaRPr lang="fr-FR" b="1" dirty="0">
              <a:solidFill>
                <a:srgbClr val="03326C"/>
              </a:solidFill>
              <a:latin typeface="Trebuchet MS" panose="020B0603020202020204" pitchFamily="34" charset="0"/>
            </a:endParaRPr>
          </a:p>
        </p:txBody>
      </p:sp>
      <p:sp>
        <p:nvSpPr>
          <p:cNvPr id="34" name="ZoneTexte 1">
            <a:extLst>
              <a:ext uri="{FF2B5EF4-FFF2-40B4-BE49-F238E27FC236}">
                <a16:creationId xmlns:a16="http://schemas.microsoft.com/office/drawing/2014/main" id="{2645E4A7-A72B-43DB-BE02-607065916AB2}"/>
              </a:ext>
            </a:extLst>
          </p:cNvPr>
          <p:cNvSpPr txBox="1"/>
          <p:nvPr/>
        </p:nvSpPr>
        <p:spPr>
          <a:xfrm>
            <a:off x="1455845" y="4604133"/>
            <a:ext cx="4463875" cy="1200329"/>
          </a:xfrm>
          <a:prstGeom prst="rect">
            <a:avLst/>
          </a:prstGeom>
          <a:noFill/>
        </p:spPr>
        <p:txBody>
          <a:bodyPr wrap="square">
            <a:spAutoFit/>
          </a:bodyPr>
          <a:lstStyle/>
          <a:p>
            <a:pPr algn="ctr"/>
            <a:r>
              <a:rPr lang="fr-FR" dirty="0">
                <a:solidFill>
                  <a:srgbClr val="03326C"/>
                </a:solidFill>
                <a:latin typeface="Trebuchet MS" panose="020B0603020202020204" pitchFamily="34" charset="0"/>
              </a:rPr>
              <a:t>Ensuite, la poche de sang passe</a:t>
            </a:r>
            <a:br>
              <a:rPr lang="fr-FR" dirty="0">
                <a:solidFill>
                  <a:srgbClr val="03326C"/>
                </a:solidFill>
                <a:latin typeface="Trebuchet MS" panose="020B0603020202020204" pitchFamily="34" charset="0"/>
              </a:rPr>
            </a:br>
            <a:r>
              <a:rPr lang="fr-FR" dirty="0">
                <a:solidFill>
                  <a:srgbClr val="03326C"/>
                </a:solidFill>
                <a:latin typeface="Trebuchet MS" panose="020B0603020202020204" pitchFamily="34" charset="0"/>
              </a:rPr>
              <a:t>dans une centrifugeuse : une machine</a:t>
            </a:r>
            <a:br>
              <a:rPr lang="fr-FR" dirty="0">
                <a:solidFill>
                  <a:srgbClr val="03326C"/>
                </a:solidFill>
                <a:latin typeface="Trebuchet MS" panose="020B0603020202020204" pitchFamily="34" charset="0"/>
              </a:rPr>
            </a:br>
            <a:r>
              <a:rPr lang="fr-FR" dirty="0">
                <a:solidFill>
                  <a:srgbClr val="03326C"/>
                </a:solidFill>
                <a:latin typeface="Trebuchet MS" panose="020B0603020202020204" pitchFamily="34" charset="0"/>
              </a:rPr>
              <a:t>qui tourne très vite et qui </a:t>
            </a:r>
            <a:r>
              <a:rPr lang="fr-FR" b="1" dirty="0">
                <a:solidFill>
                  <a:srgbClr val="03326C"/>
                </a:solidFill>
                <a:latin typeface="Trebuchet MS" panose="020B0603020202020204" pitchFamily="34" charset="0"/>
              </a:rPr>
              <a:t>permet de séparer les composants du sang. </a:t>
            </a:r>
          </a:p>
        </p:txBody>
      </p:sp>
      <p:sp>
        <p:nvSpPr>
          <p:cNvPr id="35" name="Espace réservé du pied de page 2">
            <a:extLst>
              <a:ext uri="{FF2B5EF4-FFF2-40B4-BE49-F238E27FC236}">
                <a16:creationId xmlns:a16="http://schemas.microsoft.com/office/drawing/2014/main" id="{30BCE796-120B-40FB-B2A4-31DD172AE03F}"/>
              </a:ext>
            </a:extLst>
          </p:cNvPr>
          <p:cNvSpPr txBox="1">
            <a:spLocks/>
          </p:cNvSpPr>
          <p:nvPr/>
        </p:nvSpPr>
        <p:spPr>
          <a:xfrm>
            <a:off x="141942" y="6398185"/>
            <a:ext cx="4114800" cy="365125"/>
          </a:xfrm>
          <a:prstGeom prst="rect">
            <a:avLst/>
          </a:prstGeom>
        </p:spPr>
        <p:txBody>
          <a:bodyPr vert="horz" lIns="91440" tIns="45720" rIns="91440" bIns="45720" rtlCol="0" anchor="ctr"/>
          <a:lstStyle>
            <a:defPPr>
              <a:defRPr lang="fr-FR"/>
            </a:defPPr>
            <a:lvl1pPr marL="0" algn="l" defTabSz="914400" rtl="0" eaLnBrk="1" latinLnBrk="0" hangingPunct="1">
              <a:defRPr sz="8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fr-FR" b="1" dirty="0">
                <a:solidFill>
                  <a:schemeClr val="accent1"/>
                </a:solidFill>
                <a:latin typeface="+mj-lt"/>
              </a:rPr>
              <a:t>Niveau 3 (6</a:t>
            </a:r>
            <a:r>
              <a:rPr lang="fr-FR" b="1" baseline="30000" dirty="0">
                <a:solidFill>
                  <a:schemeClr val="accent1"/>
                </a:solidFill>
                <a:latin typeface="+mj-lt"/>
              </a:rPr>
              <a:t>e</a:t>
            </a:r>
            <a:r>
              <a:rPr lang="fr-FR" b="1" dirty="0">
                <a:solidFill>
                  <a:schemeClr val="accent1"/>
                </a:solidFill>
                <a:latin typeface="+mj-lt"/>
              </a:rPr>
              <a:t> – 5</a:t>
            </a:r>
            <a:r>
              <a:rPr lang="fr-FR" b="1" baseline="30000" dirty="0">
                <a:solidFill>
                  <a:schemeClr val="accent1"/>
                </a:solidFill>
                <a:latin typeface="+mj-lt"/>
              </a:rPr>
              <a:t>e</a:t>
            </a:r>
            <a:r>
              <a:rPr lang="fr-FR" b="1" dirty="0">
                <a:solidFill>
                  <a:schemeClr val="accent1"/>
                </a:solidFill>
                <a:latin typeface="+mj-lt"/>
              </a:rPr>
              <a:t>)</a:t>
            </a:r>
          </a:p>
        </p:txBody>
      </p:sp>
    </p:spTree>
    <p:extLst>
      <p:ext uri="{BB962C8B-B14F-4D97-AF65-F5344CB8AC3E}">
        <p14:creationId xmlns:p14="http://schemas.microsoft.com/office/powerpoint/2010/main" val="466670863"/>
      </p:ext>
    </p:extLst>
  </p:cSld>
  <p:clrMapOvr>
    <a:masterClrMapping/>
  </p:clrMapOvr>
  <mc:AlternateContent xmlns:mc="http://schemas.openxmlformats.org/markup-compatibility/2006" xmlns:p14="http://schemas.microsoft.com/office/powerpoint/2010/main">
    <mc:Choice Requires="p14">
      <p:transition spd="slow" p14:dur="800">
        <p14:flythrough dir="out"/>
      </p:transition>
    </mc:Choice>
    <mc:Fallback xmlns="">
      <p:transition spd="slow">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500" fill="hold"/>
                                            <p:tgtEl>
                                              <p:spTgt spid="6"/>
                                            </p:tgtEl>
                                            <p:attrNameLst>
                                              <p:attrName>ppt_w</p:attrName>
                                            </p:attrNameLst>
                                          </p:cBhvr>
                                          <p:tavLst>
                                            <p:tav tm="0">
                                              <p:val>
                                                <p:fltVal val="0"/>
                                              </p:val>
                                            </p:tav>
                                            <p:tav tm="100000">
                                              <p:val>
                                                <p:strVal val="#ppt_w"/>
                                              </p:val>
                                            </p:tav>
                                          </p:tavLst>
                                        </p:anim>
                                        <p:anim calcmode="lin" valueType="num">
                                          <p:cBhvr>
                                            <p:cTn id="8" dur="500" fill="hold"/>
                                            <p:tgtEl>
                                              <p:spTgt spid="6"/>
                                            </p:tgtEl>
                                            <p:attrNameLst>
                                              <p:attrName>ppt_h</p:attrName>
                                            </p:attrNameLst>
                                          </p:cBhvr>
                                          <p:tavLst>
                                            <p:tav tm="0">
                                              <p:val>
                                                <p:fltVal val="0"/>
                                              </p:val>
                                            </p:tav>
                                            <p:tav tm="100000">
                                              <p:val>
                                                <p:strVal val="#ppt_h"/>
                                              </p:val>
                                            </p:tav>
                                          </p:tavLst>
                                        </p:anim>
                                        <p:animEffect transition="in" filter="fade">
                                          <p:cBhvr>
                                            <p:cTn id="9" dur="500"/>
                                            <p:tgtEl>
                                              <p:spTgt spid="6"/>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28"/>
                                            </p:tgtEl>
                                            <p:attrNameLst>
                                              <p:attrName>style.visibility</p:attrName>
                                            </p:attrNameLst>
                                          </p:cBhvr>
                                          <p:to>
                                            <p:strVal val="visible"/>
                                          </p:to>
                                        </p:set>
                                        <p:anim calcmode="lin" valueType="num">
                                          <p:cBhvr>
                                            <p:cTn id="12" dur="500" fill="hold"/>
                                            <p:tgtEl>
                                              <p:spTgt spid="28"/>
                                            </p:tgtEl>
                                            <p:attrNameLst>
                                              <p:attrName>ppt_w</p:attrName>
                                            </p:attrNameLst>
                                          </p:cBhvr>
                                          <p:tavLst>
                                            <p:tav tm="0">
                                              <p:val>
                                                <p:fltVal val="0"/>
                                              </p:val>
                                            </p:tav>
                                            <p:tav tm="100000">
                                              <p:val>
                                                <p:strVal val="#ppt_w"/>
                                              </p:val>
                                            </p:tav>
                                          </p:tavLst>
                                        </p:anim>
                                        <p:anim calcmode="lin" valueType="num">
                                          <p:cBhvr>
                                            <p:cTn id="13" dur="500" fill="hold"/>
                                            <p:tgtEl>
                                              <p:spTgt spid="28"/>
                                            </p:tgtEl>
                                            <p:attrNameLst>
                                              <p:attrName>ppt_h</p:attrName>
                                            </p:attrNameLst>
                                          </p:cBhvr>
                                          <p:tavLst>
                                            <p:tav tm="0">
                                              <p:val>
                                                <p:fltVal val="0"/>
                                              </p:val>
                                            </p:tav>
                                            <p:tav tm="100000">
                                              <p:val>
                                                <p:strVal val="#ppt_h"/>
                                              </p:val>
                                            </p:tav>
                                          </p:tavLst>
                                        </p:anim>
                                        <p:animEffect transition="in" filter="fade">
                                          <p:cBhvr>
                                            <p:cTn id="14" dur="500"/>
                                            <p:tgtEl>
                                              <p:spTgt spid="28"/>
                                            </p:tgtEl>
                                          </p:cBhvr>
                                        </p:animEffect>
                                      </p:childTnLst>
                                    </p:cTn>
                                  </p:par>
                                  <p:par>
                                    <p:cTn id="15" presetID="2" presetClass="entr" presetSubtype="4" accel="52000" decel="47000" fill="hold" grpId="0" nodeType="withEffect">
                                      <p:stCondLst>
                                        <p:cond delay="0"/>
                                      </p:stCondLst>
                                      <p:childTnLst>
                                        <p:set>
                                          <p:cBhvr>
                                            <p:cTn id="16" dur="1" fill="hold">
                                              <p:stCondLst>
                                                <p:cond delay="0"/>
                                              </p:stCondLst>
                                            </p:cTn>
                                            <p:tgtEl>
                                              <p:spTgt spid="32"/>
                                            </p:tgtEl>
                                            <p:attrNameLst>
                                              <p:attrName>style.visibility</p:attrName>
                                            </p:attrNameLst>
                                          </p:cBhvr>
                                          <p:to>
                                            <p:strVal val="visible"/>
                                          </p:to>
                                        </p:set>
                                        <p:anim calcmode="lin" valueType="num">
                                          <p:cBhvr additive="base">
                                            <p:cTn id="17" dur="1000" fill="hold"/>
                                            <p:tgtEl>
                                              <p:spTgt spid="32"/>
                                            </p:tgtEl>
                                            <p:attrNameLst>
                                              <p:attrName>ppt_x</p:attrName>
                                            </p:attrNameLst>
                                          </p:cBhvr>
                                          <p:tavLst>
                                            <p:tav tm="0">
                                              <p:val>
                                                <p:strVal val="#ppt_x"/>
                                              </p:val>
                                            </p:tav>
                                            <p:tav tm="100000">
                                              <p:val>
                                                <p:strVal val="#ppt_x"/>
                                              </p:val>
                                            </p:tav>
                                          </p:tavLst>
                                        </p:anim>
                                        <p:anim calcmode="lin" valueType="num">
                                          <p:cBhvr additive="base">
                                            <p:cTn id="18" dur="1000" fill="hold"/>
                                            <p:tgtEl>
                                              <p:spTgt spid="32"/>
                                            </p:tgtEl>
                                            <p:attrNameLst>
                                              <p:attrName>ppt_y</p:attrName>
                                            </p:attrNameLst>
                                          </p:cBhvr>
                                          <p:tavLst>
                                            <p:tav tm="0">
                                              <p:val>
                                                <p:strVal val="1+#ppt_h/2"/>
                                              </p:val>
                                            </p:tav>
                                            <p:tav tm="100000">
                                              <p:val>
                                                <p:strVal val="#ppt_y"/>
                                              </p:val>
                                            </p:tav>
                                          </p:tavLst>
                                        </p:anim>
                                      </p:childTnLst>
                                    </p:cTn>
                                  </p:par>
                                  <p:par>
                                    <p:cTn id="19" presetID="53" presetClass="entr" presetSubtype="16" fill="hold" nodeType="withEffect">
                                      <p:stCondLst>
                                        <p:cond delay="400"/>
                                      </p:stCondLst>
                                      <p:childTnLst>
                                        <p:set>
                                          <p:cBhvr>
                                            <p:cTn id="20" dur="1" fill="hold">
                                              <p:stCondLst>
                                                <p:cond delay="0"/>
                                              </p:stCondLst>
                                            </p:cTn>
                                            <p:tgtEl>
                                              <p:spTgt spid="20"/>
                                            </p:tgtEl>
                                            <p:attrNameLst>
                                              <p:attrName>style.visibility</p:attrName>
                                            </p:attrNameLst>
                                          </p:cBhvr>
                                          <p:to>
                                            <p:strVal val="visible"/>
                                          </p:to>
                                        </p:set>
                                        <p:anim calcmode="lin" valueType="num">
                                          <p:cBhvr>
                                            <p:cTn id="21" dur="500" fill="hold"/>
                                            <p:tgtEl>
                                              <p:spTgt spid="20"/>
                                            </p:tgtEl>
                                            <p:attrNameLst>
                                              <p:attrName>ppt_w</p:attrName>
                                            </p:attrNameLst>
                                          </p:cBhvr>
                                          <p:tavLst>
                                            <p:tav tm="0">
                                              <p:val>
                                                <p:fltVal val="0"/>
                                              </p:val>
                                            </p:tav>
                                            <p:tav tm="100000">
                                              <p:val>
                                                <p:strVal val="#ppt_w"/>
                                              </p:val>
                                            </p:tav>
                                          </p:tavLst>
                                        </p:anim>
                                        <p:anim calcmode="lin" valueType="num">
                                          <p:cBhvr>
                                            <p:cTn id="22" dur="500" fill="hold"/>
                                            <p:tgtEl>
                                              <p:spTgt spid="20"/>
                                            </p:tgtEl>
                                            <p:attrNameLst>
                                              <p:attrName>ppt_h</p:attrName>
                                            </p:attrNameLst>
                                          </p:cBhvr>
                                          <p:tavLst>
                                            <p:tav tm="0">
                                              <p:val>
                                                <p:fltVal val="0"/>
                                              </p:val>
                                            </p:tav>
                                            <p:tav tm="100000">
                                              <p:val>
                                                <p:strVal val="#ppt_h"/>
                                              </p:val>
                                            </p:tav>
                                          </p:tavLst>
                                        </p:anim>
                                        <p:animEffect transition="in" filter="fade">
                                          <p:cBhvr>
                                            <p:cTn id="23" dur="500"/>
                                            <p:tgtEl>
                                              <p:spTgt spid="20"/>
                                            </p:tgtEl>
                                          </p:cBhvr>
                                        </p:animEffect>
                                      </p:childTnLst>
                                    </p:cTn>
                                  </p:par>
                                  <p:par>
                                    <p:cTn id="24" presetID="10" presetClass="entr" presetSubtype="0" fill="hold" nodeType="withEffect">
                                      <p:stCondLst>
                                        <p:cond delay="400"/>
                                      </p:stCondLst>
                                      <p:childTnLst>
                                        <p:set>
                                          <p:cBhvr>
                                            <p:cTn id="25" dur="1" fill="hold">
                                              <p:stCondLst>
                                                <p:cond delay="0"/>
                                              </p:stCondLst>
                                            </p:cTn>
                                            <p:tgtEl>
                                              <p:spTgt spid="24"/>
                                            </p:tgtEl>
                                            <p:attrNameLst>
                                              <p:attrName>style.visibility</p:attrName>
                                            </p:attrNameLst>
                                          </p:cBhvr>
                                          <p:to>
                                            <p:strVal val="visible"/>
                                          </p:to>
                                        </p:set>
                                        <p:animEffect transition="in" filter="fade">
                                          <p:cBhvr>
                                            <p:cTn id="26" dur="500"/>
                                            <p:tgtEl>
                                              <p:spTgt spid="24"/>
                                            </p:tgtEl>
                                          </p:cBhvr>
                                        </p:animEffect>
                                      </p:childTnLst>
                                    </p:cTn>
                                  </p:par>
                                  <p:par>
                                    <p:cTn id="27" presetID="42" presetClass="path" presetSubtype="0" accel="50000" fill="hold" nodeType="withEffect" p14:presetBounceEnd="21000">
                                      <p:stCondLst>
                                        <p:cond delay="400"/>
                                      </p:stCondLst>
                                      <p:childTnLst>
                                        <p:animMotion origin="layout" path="M -3.54167E-6 3.7037E-7 L 0.2931 -0.00069 " pathEditMode="relative" rAng="0" ptsTypes="AA" p14:bounceEnd="21000">
                                          <p:cBhvr>
                                            <p:cTn id="28" dur="2000" fill="hold"/>
                                            <p:tgtEl>
                                              <p:spTgt spid="24"/>
                                            </p:tgtEl>
                                            <p:attrNameLst>
                                              <p:attrName>ppt_x</p:attrName>
                                              <p:attrName>ppt_y</p:attrName>
                                            </p:attrNameLst>
                                          </p:cBhvr>
                                          <p:rCtr x="14648" y="-46"/>
                                        </p:animMotion>
                                      </p:childTnLst>
                                    </p:cTn>
                                  </p:par>
                                </p:childTnLst>
                              </p:cTn>
                            </p:par>
                            <p:par>
                              <p:cTn id="29" fill="hold">
                                <p:stCondLst>
                                  <p:cond delay="2400"/>
                                </p:stCondLst>
                                <p:childTnLst>
                                  <p:par>
                                    <p:cTn id="30" presetID="10" presetClass="entr" presetSubtype="0" fill="hold" nodeType="afterEffect">
                                      <p:stCondLst>
                                        <p:cond delay="0"/>
                                      </p:stCondLst>
                                      <p:childTnLst>
                                        <p:set>
                                          <p:cBhvr>
                                            <p:cTn id="31" dur="1" fill="hold">
                                              <p:stCondLst>
                                                <p:cond delay="0"/>
                                              </p:stCondLst>
                                            </p:cTn>
                                            <p:tgtEl>
                                              <p:spTgt spid="23"/>
                                            </p:tgtEl>
                                            <p:attrNameLst>
                                              <p:attrName>style.visibility</p:attrName>
                                            </p:attrNameLst>
                                          </p:cBhvr>
                                          <p:to>
                                            <p:strVal val="visible"/>
                                          </p:to>
                                        </p:set>
                                        <p:animEffect transition="in" filter="fade">
                                          <p:cBhvr>
                                            <p:cTn id="32" dur="500"/>
                                            <p:tgtEl>
                                              <p:spTgt spid="23"/>
                                            </p:tgtEl>
                                          </p:cBhvr>
                                        </p:animEffect>
                                      </p:childTnLst>
                                    </p:cTn>
                                  </p:par>
                                  <p:par>
                                    <p:cTn id="33" presetID="44" presetClass="path" presetSubtype="0" accel="50000" decel="50000" fill="hold" nodeType="withEffect">
                                      <p:stCondLst>
                                        <p:cond delay="400"/>
                                      </p:stCondLst>
                                      <p:childTnLst>
                                        <p:animMotion origin="layout" path="M -0.00026 0.00046 L -0.03463 -0.02778 C -0.04192 -0.03449 -0.04961 -0.0338 -0.05612 -0.02778 C -0.06289 -0.02037 -0.06679 -0.00972 -0.06731 0.00509 L -0.07031 0.07245 " pathEditMode="relative" rAng="19800000" ptsTypes="AAAAA">
                                          <p:cBhvr>
                                            <p:cTn id="34" dur="2000" fill="hold"/>
                                            <p:tgtEl>
                                              <p:spTgt spid="23"/>
                                            </p:tgtEl>
                                            <p:attrNameLst>
                                              <p:attrName>ppt_x</p:attrName>
                                              <p:attrName>ppt_y</p:attrName>
                                            </p:attrNameLst>
                                          </p:cBhvr>
                                          <p:rCtr x="-4544" y="394"/>
                                        </p:animMotion>
                                      </p:childTnLst>
                                    </p:cTn>
                                  </p:par>
                                  <p:par>
                                    <p:cTn id="35" presetID="42" presetClass="path" presetSubtype="0" accel="50000" decel="50000" fill="hold" nodeType="withEffect">
                                      <p:stCondLst>
                                        <p:cond delay="1400"/>
                                      </p:stCondLst>
                                      <p:childTnLst>
                                        <p:animMotion origin="layout" path="M 0.2931 -0.00069 L 0.40951 -0.00069 " pathEditMode="relative" rAng="0" ptsTypes="AA">
                                          <p:cBhvr>
                                            <p:cTn id="36" dur="2000" fill="hold"/>
                                            <p:tgtEl>
                                              <p:spTgt spid="24"/>
                                            </p:tgtEl>
                                            <p:attrNameLst>
                                              <p:attrName>ppt_x</p:attrName>
                                              <p:attrName>ppt_y</p:attrName>
                                            </p:attrNameLst>
                                          </p:cBhvr>
                                          <p:rCtr x="5820" y="0"/>
                                        </p:animMotion>
                                      </p:childTnLst>
                                    </p:cTn>
                                  </p:par>
                                  <p:par>
                                    <p:cTn id="37" presetID="53" presetClass="entr" presetSubtype="16" fill="hold" grpId="0" nodeType="withEffect">
                                      <p:stCondLst>
                                        <p:cond delay="300"/>
                                      </p:stCondLst>
                                      <p:childTnLst>
                                        <p:set>
                                          <p:cBhvr>
                                            <p:cTn id="38" dur="1" fill="hold">
                                              <p:stCondLst>
                                                <p:cond delay="0"/>
                                              </p:stCondLst>
                                            </p:cTn>
                                            <p:tgtEl>
                                              <p:spTgt spid="22"/>
                                            </p:tgtEl>
                                            <p:attrNameLst>
                                              <p:attrName>style.visibility</p:attrName>
                                            </p:attrNameLst>
                                          </p:cBhvr>
                                          <p:to>
                                            <p:strVal val="visible"/>
                                          </p:to>
                                        </p:set>
                                        <p:anim calcmode="lin" valueType="num">
                                          <p:cBhvr>
                                            <p:cTn id="39" dur="1900" fill="hold"/>
                                            <p:tgtEl>
                                              <p:spTgt spid="22"/>
                                            </p:tgtEl>
                                            <p:attrNameLst>
                                              <p:attrName>ppt_w</p:attrName>
                                            </p:attrNameLst>
                                          </p:cBhvr>
                                          <p:tavLst>
                                            <p:tav tm="0">
                                              <p:val>
                                                <p:fltVal val="0"/>
                                              </p:val>
                                            </p:tav>
                                            <p:tav tm="100000">
                                              <p:val>
                                                <p:strVal val="#ppt_w"/>
                                              </p:val>
                                            </p:tav>
                                          </p:tavLst>
                                        </p:anim>
                                        <p:anim calcmode="lin" valueType="num">
                                          <p:cBhvr>
                                            <p:cTn id="40" dur="1900" fill="hold"/>
                                            <p:tgtEl>
                                              <p:spTgt spid="22"/>
                                            </p:tgtEl>
                                            <p:attrNameLst>
                                              <p:attrName>ppt_h</p:attrName>
                                            </p:attrNameLst>
                                          </p:cBhvr>
                                          <p:tavLst>
                                            <p:tav tm="0">
                                              <p:val>
                                                <p:fltVal val="0"/>
                                              </p:val>
                                            </p:tav>
                                            <p:tav tm="100000">
                                              <p:val>
                                                <p:strVal val="#ppt_h"/>
                                              </p:val>
                                            </p:tav>
                                          </p:tavLst>
                                        </p:anim>
                                        <p:animEffect transition="in" filter="fade">
                                          <p:cBhvr>
                                            <p:cTn id="41" dur="1900"/>
                                            <p:tgtEl>
                                              <p:spTgt spid="22"/>
                                            </p:tgtEl>
                                          </p:cBhvr>
                                        </p:animEffect>
                                      </p:childTnLst>
                                    </p:cTn>
                                  </p:par>
                                  <p:par>
                                    <p:cTn id="42" presetID="42" presetClass="path" presetSubtype="0" accel="50000" decel="50000" fill="hold" grpId="1" nodeType="withEffect">
                                      <p:stCondLst>
                                        <p:cond delay="300"/>
                                      </p:stCondLst>
                                      <p:childTnLst>
                                        <p:animMotion origin="layout" path="M 4.79167E-6 -1.85185E-6 L -0.03972 0.01829 " pathEditMode="relative" rAng="0" ptsTypes="AA">
                                          <p:cBhvr>
                                            <p:cTn id="43" dur="2000" fill="hold"/>
                                            <p:tgtEl>
                                              <p:spTgt spid="22"/>
                                            </p:tgtEl>
                                            <p:attrNameLst>
                                              <p:attrName>ppt_x</p:attrName>
                                              <p:attrName>ppt_y</p:attrName>
                                            </p:attrNameLst>
                                          </p:cBhvr>
                                          <p:rCtr x="-1992" y="903"/>
                                        </p:animMotion>
                                      </p:childTnLst>
                                    </p:cTn>
                                  </p:par>
                                  <p:par>
                                    <p:cTn id="44" presetID="32" presetClass="emph" presetSubtype="0" fill="hold" nodeType="withEffect">
                                      <p:stCondLst>
                                        <p:cond delay="2400"/>
                                      </p:stCondLst>
                                      <p:childTnLst>
                                        <p:animRot by="120000">
                                          <p:cBhvr>
                                            <p:cTn id="45" dur="100" fill="hold">
                                              <p:stCondLst>
                                                <p:cond delay="0"/>
                                              </p:stCondLst>
                                            </p:cTn>
                                            <p:tgtEl>
                                              <p:spTgt spid="23"/>
                                            </p:tgtEl>
                                            <p:attrNameLst>
                                              <p:attrName>r</p:attrName>
                                            </p:attrNameLst>
                                          </p:cBhvr>
                                        </p:animRot>
                                        <p:animRot by="-240000">
                                          <p:cBhvr>
                                            <p:cTn id="46" dur="200" fill="hold">
                                              <p:stCondLst>
                                                <p:cond delay="200"/>
                                              </p:stCondLst>
                                            </p:cTn>
                                            <p:tgtEl>
                                              <p:spTgt spid="23"/>
                                            </p:tgtEl>
                                            <p:attrNameLst>
                                              <p:attrName>r</p:attrName>
                                            </p:attrNameLst>
                                          </p:cBhvr>
                                        </p:animRot>
                                        <p:animRot by="240000">
                                          <p:cBhvr>
                                            <p:cTn id="47" dur="200" fill="hold">
                                              <p:stCondLst>
                                                <p:cond delay="400"/>
                                              </p:stCondLst>
                                            </p:cTn>
                                            <p:tgtEl>
                                              <p:spTgt spid="23"/>
                                            </p:tgtEl>
                                            <p:attrNameLst>
                                              <p:attrName>r</p:attrName>
                                            </p:attrNameLst>
                                          </p:cBhvr>
                                        </p:animRot>
                                        <p:animRot by="-240000">
                                          <p:cBhvr>
                                            <p:cTn id="48" dur="200" fill="hold">
                                              <p:stCondLst>
                                                <p:cond delay="600"/>
                                              </p:stCondLst>
                                            </p:cTn>
                                            <p:tgtEl>
                                              <p:spTgt spid="23"/>
                                            </p:tgtEl>
                                            <p:attrNameLst>
                                              <p:attrName>r</p:attrName>
                                            </p:attrNameLst>
                                          </p:cBhvr>
                                        </p:animRot>
                                        <p:animRot by="120000">
                                          <p:cBhvr>
                                            <p:cTn id="49" dur="200" fill="hold">
                                              <p:stCondLst>
                                                <p:cond delay="800"/>
                                              </p:stCondLst>
                                            </p:cTn>
                                            <p:tgtEl>
                                              <p:spTgt spid="23"/>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22" grpId="0" animBg="1"/>
          <p:bldP spid="22" grpId="1" animBg="1"/>
          <p:bldP spid="28" grpId="0" animBg="1"/>
          <p:bldP spid="32"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500" fill="hold"/>
                                            <p:tgtEl>
                                              <p:spTgt spid="6"/>
                                            </p:tgtEl>
                                            <p:attrNameLst>
                                              <p:attrName>ppt_w</p:attrName>
                                            </p:attrNameLst>
                                          </p:cBhvr>
                                          <p:tavLst>
                                            <p:tav tm="0">
                                              <p:val>
                                                <p:fltVal val="0"/>
                                              </p:val>
                                            </p:tav>
                                            <p:tav tm="100000">
                                              <p:val>
                                                <p:strVal val="#ppt_w"/>
                                              </p:val>
                                            </p:tav>
                                          </p:tavLst>
                                        </p:anim>
                                        <p:anim calcmode="lin" valueType="num">
                                          <p:cBhvr>
                                            <p:cTn id="8" dur="500" fill="hold"/>
                                            <p:tgtEl>
                                              <p:spTgt spid="6"/>
                                            </p:tgtEl>
                                            <p:attrNameLst>
                                              <p:attrName>ppt_h</p:attrName>
                                            </p:attrNameLst>
                                          </p:cBhvr>
                                          <p:tavLst>
                                            <p:tav tm="0">
                                              <p:val>
                                                <p:fltVal val="0"/>
                                              </p:val>
                                            </p:tav>
                                            <p:tav tm="100000">
                                              <p:val>
                                                <p:strVal val="#ppt_h"/>
                                              </p:val>
                                            </p:tav>
                                          </p:tavLst>
                                        </p:anim>
                                        <p:animEffect transition="in" filter="fade">
                                          <p:cBhvr>
                                            <p:cTn id="9" dur="500"/>
                                            <p:tgtEl>
                                              <p:spTgt spid="6"/>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28"/>
                                            </p:tgtEl>
                                            <p:attrNameLst>
                                              <p:attrName>style.visibility</p:attrName>
                                            </p:attrNameLst>
                                          </p:cBhvr>
                                          <p:to>
                                            <p:strVal val="visible"/>
                                          </p:to>
                                        </p:set>
                                        <p:anim calcmode="lin" valueType="num">
                                          <p:cBhvr>
                                            <p:cTn id="12" dur="500" fill="hold"/>
                                            <p:tgtEl>
                                              <p:spTgt spid="28"/>
                                            </p:tgtEl>
                                            <p:attrNameLst>
                                              <p:attrName>ppt_w</p:attrName>
                                            </p:attrNameLst>
                                          </p:cBhvr>
                                          <p:tavLst>
                                            <p:tav tm="0">
                                              <p:val>
                                                <p:fltVal val="0"/>
                                              </p:val>
                                            </p:tav>
                                            <p:tav tm="100000">
                                              <p:val>
                                                <p:strVal val="#ppt_w"/>
                                              </p:val>
                                            </p:tav>
                                          </p:tavLst>
                                        </p:anim>
                                        <p:anim calcmode="lin" valueType="num">
                                          <p:cBhvr>
                                            <p:cTn id="13" dur="500" fill="hold"/>
                                            <p:tgtEl>
                                              <p:spTgt spid="28"/>
                                            </p:tgtEl>
                                            <p:attrNameLst>
                                              <p:attrName>ppt_h</p:attrName>
                                            </p:attrNameLst>
                                          </p:cBhvr>
                                          <p:tavLst>
                                            <p:tav tm="0">
                                              <p:val>
                                                <p:fltVal val="0"/>
                                              </p:val>
                                            </p:tav>
                                            <p:tav tm="100000">
                                              <p:val>
                                                <p:strVal val="#ppt_h"/>
                                              </p:val>
                                            </p:tav>
                                          </p:tavLst>
                                        </p:anim>
                                        <p:animEffect transition="in" filter="fade">
                                          <p:cBhvr>
                                            <p:cTn id="14" dur="500"/>
                                            <p:tgtEl>
                                              <p:spTgt spid="28"/>
                                            </p:tgtEl>
                                          </p:cBhvr>
                                        </p:animEffect>
                                      </p:childTnLst>
                                    </p:cTn>
                                  </p:par>
                                  <p:par>
                                    <p:cTn id="15" presetID="2" presetClass="entr" presetSubtype="4" accel="52000" decel="47000" fill="hold" grpId="0" nodeType="withEffect">
                                      <p:stCondLst>
                                        <p:cond delay="0"/>
                                      </p:stCondLst>
                                      <p:childTnLst>
                                        <p:set>
                                          <p:cBhvr>
                                            <p:cTn id="16" dur="1" fill="hold">
                                              <p:stCondLst>
                                                <p:cond delay="0"/>
                                              </p:stCondLst>
                                            </p:cTn>
                                            <p:tgtEl>
                                              <p:spTgt spid="32"/>
                                            </p:tgtEl>
                                            <p:attrNameLst>
                                              <p:attrName>style.visibility</p:attrName>
                                            </p:attrNameLst>
                                          </p:cBhvr>
                                          <p:to>
                                            <p:strVal val="visible"/>
                                          </p:to>
                                        </p:set>
                                        <p:anim calcmode="lin" valueType="num">
                                          <p:cBhvr additive="base">
                                            <p:cTn id="17" dur="1000" fill="hold"/>
                                            <p:tgtEl>
                                              <p:spTgt spid="32"/>
                                            </p:tgtEl>
                                            <p:attrNameLst>
                                              <p:attrName>ppt_x</p:attrName>
                                            </p:attrNameLst>
                                          </p:cBhvr>
                                          <p:tavLst>
                                            <p:tav tm="0">
                                              <p:val>
                                                <p:strVal val="#ppt_x"/>
                                              </p:val>
                                            </p:tav>
                                            <p:tav tm="100000">
                                              <p:val>
                                                <p:strVal val="#ppt_x"/>
                                              </p:val>
                                            </p:tav>
                                          </p:tavLst>
                                        </p:anim>
                                        <p:anim calcmode="lin" valueType="num">
                                          <p:cBhvr additive="base">
                                            <p:cTn id="18" dur="1000" fill="hold"/>
                                            <p:tgtEl>
                                              <p:spTgt spid="32"/>
                                            </p:tgtEl>
                                            <p:attrNameLst>
                                              <p:attrName>ppt_y</p:attrName>
                                            </p:attrNameLst>
                                          </p:cBhvr>
                                          <p:tavLst>
                                            <p:tav tm="0">
                                              <p:val>
                                                <p:strVal val="1+#ppt_h/2"/>
                                              </p:val>
                                            </p:tav>
                                            <p:tav tm="100000">
                                              <p:val>
                                                <p:strVal val="#ppt_y"/>
                                              </p:val>
                                            </p:tav>
                                          </p:tavLst>
                                        </p:anim>
                                      </p:childTnLst>
                                    </p:cTn>
                                  </p:par>
                                  <p:par>
                                    <p:cTn id="19" presetID="53" presetClass="entr" presetSubtype="16" fill="hold" nodeType="withEffect">
                                      <p:stCondLst>
                                        <p:cond delay="400"/>
                                      </p:stCondLst>
                                      <p:childTnLst>
                                        <p:set>
                                          <p:cBhvr>
                                            <p:cTn id="20" dur="1" fill="hold">
                                              <p:stCondLst>
                                                <p:cond delay="0"/>
                                              </p:stCondLst>
                                            </p:cTn>
                                            <p:tgtEl>
                                              <p:spTgt spid="20"/>
                                            </p:tgtEl>
                                            <p:attrNameLst>
                                              <p:attrName>style.visibility</p:attrName>
                                            </p:attrNameLst>
                                          </p:cBhvr>
                                          <p:to>
                                            <p:strVal val="visible"/>
                                          </p:to>
                                        </p:set>
                                        <p:anim calcmode="lin" valueType="num">
                                          <p:cBhvr>
                                            <p:cTn id="21" dur="500" fill="hold"/>
                                            <p:tgtEl>
                                              <p:spTgt spid="20"/>
                                            </p:tgtEl>
                                            <p:attrNameLst>
                                              <p:attrName>ppt_w</p:attrName>
                                            </p:attrNameLst>
                                          </p:cBhvr>
                                          <p:tavLst>
                                            <p:tav tm="0">
                                              <p:val>
                                                <p:fltVal val="0"/>
                                              </p:val>
                                            </p:tav>
                                            <p:tav tm="100000">
                                              <p:val>
                                                <p:strVal val="#ppt_w"/>
                                              </p:val>
                                            </p:tav>
                                          </p:tavLst>
                                        </p:anim>
                                        <p:anim calcmode="lin" valueType="num">
                                          <p:cBhvr>
                                            <p:cTn id="22" dur="500" fill="hold"/>
                                            <p:tgtEl>
                                              <p:spTgt spid="20"/>
                                            </p:tgtEl>
                                            <p:attrNameLst>
                                              <p:attrName>ppt_h</p:attrName>
                                            </p:attrNameLst>
                                          </p:cBhvr>
                                          <p:tavLst>
                                            <p:tav tm="0">
                                              <p:val>
                                                <p:fltVal val="0"/>
                                              </p:val>
                                            </p:tav>
                                            <p:tav tm="100000">
                                              <p:val>
                                                <p:strVal val="#ppt_h"/>
                                              </p:val>
                                            </p:tav>
                                          </p:tavLst>
                                        </p:anim>
                                        <p:animEffect transition="in" filter="fade">
                                          <p:cBhvr>
                                            <p:cTn id="23" dur="500"/>
                                            <p:tgtEl>
                                              <p:spTgt spid="20"/>
                                            </p:tgtEl>
                                          </p:cBhvr>
                                        </p:animEffect>
                                      </p:childTnLst>
                                    </p:cTn>
                                  </p:par>
                                  <p:par>
                                    <p:cTn id="24" presetID="10" presetClass="entr" presetSubtype="0" fill="hold" nodeType="withEffect">
                                      <p:stCondLst>
                                        <p:cond delay="400"/>
                                      </p:stCondLst>
                                      <p:childTnLst>
                                        <p:set>
                                          <p:cBhvr>
                                            <p:cTn id="25" dur="1" fill="hold">
                                              <p:stCondLst>
                                                <p:cond delay="0"/>
                                              </p:stCondLst>
                                            </p:cTn>
                                            <p:tgtEl>
                                              <p:spTgt spid="24"/>
                                            </p:tgtEl>
                                            <p:attrNameLst>
                                              <p:attrName>style.visibility</p:attrName>
                                            </p:attrNameLst>
                                          </p:cBhvr>
                                          <p:to>
                                            <p:strVal val="visible"/>
                                          </p:to>
                                        </p:set>
                                        <p:animEffect transition="in" filter="fade">
                                          <p:cBhvr>
                                            <p:cTn id="26" dur="500"/>
                                            <p:tgtEl>
                                              <p:spTgt spid="24"/>
                                            </p:tgtEl>
                                          </p:cBhvr>
                                        </p:animEffect>
                                      </p:childTnLst>
                                    </p:cTn>
                                  </p:par>
                                  <p:par>
                                    <p:cTn id="27" presetID="42" presetClass="path" presetSubtype="0" accel="50000" fill="hold" nodeType="withEffect">
                                      <p:stCondLst>
                                        <p:cond delay="400"/>
                                      </p:stCondLst>
                                      <p:childTnLst>
                                        <p:animMotion origin="layout" path="M -3.54167E-6 3.7037E-7 L 0.2931 -0.00069 " pathEditMode="relative" rAng="0" ptsTypes="AA">
                                          <p:cBhvr>
                                            <p:cTn id="28" dur="2000" fill="hold"/>
                                            <p:tgtEl>
                                              <p:spTgt spid="24"/>
                                            </p:tgtEl>
                                            <p:attrNameLst>
                                              <p:attrName>ppt_x</p:attrName>
                                              <p:attrName>ppt_y</p:attrName>
                                            </p:attrNameLst>
                                          </p:cBhvr>
                                          <p:rCtr x="14648" y="-46"/>
                                        </p:animMotion>
                                      </p:childTnLst>
                                    </p:cTn>
                                  </p:par>
                                </p:childTnLst>
                              </p:cTn>
                            </p:par>
                            <p:par>
                              <p:cTn id="29" fill="hold">
                                <p:stCondLst>
                                  <p:cond delay="2400"/>
                                </p:stCondLst>
                                <p:childTnLst>
                                  <p:par>
                                    <p:cTn id="30" presetID="10" presetClass="entr" presetSubtype="0" fill="hold" nodeType="afterEffect">
                                      <p:stCondLst>
                                        <p:cond delay="0"/>
                                      </p:stCondLst>
                                      <p:childTnLst>
                                        <p:set>
                                          <p:cBhvr>
                                            <p:cTn id="31" dur="1" fill="hold">
                                              <p:stCondLst>
                                                <p:cond delay="0"/>
                                              </p:stCondLst>
                                            </p:cTn>
                                            <p:tgtEl>
                                              <p:spTgt spid="23"/>
                                            </p:tgtEl>
                                            <p:attrNameLst>
                                              <p:attrName>style.visibility</p:attrName>
                                            </p:attrNameLst>
                                          </p:cBhvr>
                                          <p:to>
                                            <p:strVal val="visible"/>
                                          </p:to>
                                        </p:set>
                                        <p:animEffect transition="in" filter="fade">
                                          <p:cBhvr>
                                            <p:cTn id="32" dur="500"/>
                                            <p:tgtEl>
                                              <p:spTgt spid="23"/>
                                            </p:tgtEl>
                                          </p:cBhvr>
                                        </p:animEffect>
                                      </p:childTnLst>
                                    </p:cTn>
                                  </p:par>
                                  <p:par>
                                    <p:cTn id="33" presetID="44" presetClass="path" presetSubtype="0" accel="50000" decel="50000" fill="hold" nodeType="withEffect">
                                      <p:stCondLst>
                                        <p:cond delay="400"/>
                                      </p:stCondLst>
                                      <p:childTnLst>
                                        <p:animMotion origin="layout" path="M -0.00026 0.00046 L -0.03463 -0.02778 C -0.04192 -0.03449 -0.04961 -0.0338 -0.05612 -0.02778 C -0.06289 -0.02037 -0.06679 -0.00972 -0.06731 0.00509 L -0.07031 0.07245 " pathEditMode="relative" rAng="19800000" ptsTypes="AAAAA">
                                          <p:cBhvr>
                                            <p:cTn id="34" dur="2000" fill="hold"/>
                                            <p:tgtEl>
                                              <p:spTgt spid="23"/>
                                            </p:tgtEl>
                                            <p:attrNameLst>
                                              <p:attrName>ppt_x</p:attrName>
                                              <p:attrName>ppt_y</p:attrName>
                                            </p:attrNameLst>
                                          </p:cBhvr>
                                          <p:rCtr x="-4544" y="394"/>
                                        </p:animMotion>
                                      </p:childTnLst>
                                    </p:cTn>
                                  </p:par>
                                  <p:par>
                                    <p:cTn id="35" presetID="42" presetClass="path" presetSubtype="0" accel="50000" decel="50000" fill="hold" nodeType="withEffect">
                                      <p:stCondLst>
                                        <p:cond delay="1400"/>
                                      </p:stCondLst>
                                      <p:childTnLst>
                                        <p:animMotion origin="layout" path="M 0.2931 -0.00069 L 0.40951 -0.00069 " pathEditMode="relative" rAng="0" ptsTypes="AA">
                                          <p:cBhvr>
                                            <p:cTn id="36" dur="2000" fill="hold"/>
                                            <p:tgtEl>
                                              <p:spTgt spid="24"/>
                                            </p:tgtEl>
                                            <p:attrNameLst>
                                              <p:attrName>ppt_x</p:attrName>
                                              <p:attrName>ppt_y</p:attrName>
                                            </p:attrNameLst>
                                          </p:cBhvr>
                                          <p:rCtr x="5820" y="0"/>
                                        </p:animMotion>
                                      </p:childTnLst>
                                    </p:cTn>
                                  </p:par>
                                  <p:par>
                                    <p:cTn id="37" presetID="53" presetClass="entr" presetSubtype="16" fill="hold" grpId="0" nodeType="withEffect">
                                      <p:stCondLst>
                                        <p:cond delay="300"/>
                                      </p:stCondLst>
                                      <p:childTnLst>
                                        <p:set>
                                          <p:cBhvr>
                                            <p:cTn id="38" dur="1" fill="hold">
                                              <p:stCondLst>
                                                <p:cond delay="0"/>
                                              </p:stCondLst>
                                            </p:cTn>
                                            <p:tgtEl>
                                              <p:spTgt spid="22"/>
                                            </p:tgtEl>
                                            <p:attrNameLst>
                                              <p:attrName>style.visibility</p:attrName>
                                            </p:attrNameLst>
                                          </p:cBhvr>
                                          <p:to>
                                            <p:strVal val="visible"/>
                                          </p:to>
                                        </p:set>
                                        <p:anim calcmode="lin" valueType="num">
                                          <p:cBhvr>
                                            <p:cTn id="39" dur="1900" fill="hold"/>
                                            <p:tgtEl>
                                              <p:spTgt spid="22"/>
                                            </p:tgtEl>
                                            <p:attrNameLst>
                                              <p:attrName>ppt_w</p:attrName>
                                            </p:attrNameLst>
                                          </p:cBhvr>
                                          <p:tavLst>
                                            <p:tav tm="0">
                                              <p:val>
                                                <p:fltVal val="0"/>
                                              </p:val>
                                            </p:tav>
                                            <p:tav tm="100000">
                                              <p:val>
                                                <p:strVal val="#ppt_w"/>
                                              </p:val>
                                            </p:tav>
                                          </p:tavLst>
                                        </p:anim>
                                        <p:anim calcmode="lin" valueType="num">
                                          <p:cBhvr>
                                            <p:cTn id="40" dur="1900" fill="hold"/>
                                            <p:tgtEl>
                                              <p:spTgt spid="22"/>
                                            </p:tgtEl>
                                            <p:attrNameLst>
                                              <p:attrName>ppt_h</p:attrName>
                                            </p:attrNameLst>
                                          </p:cBhvr>
                                          <p:tavLst>
                                            <p:tav tm="0">
                                              <p:val>
                                                <p:fltVal val="0"/>
                                              </p:val>
                                            </p:tav>
                                            <p:tav tm="100000">
                                              <p:val>
                                                <p:strVal val="#ppt_h"/>
                                              </p:val>
                                            </p:tav>
                                          </p:tavLst>
                                        </p:anim>
                                        <p:animEffect transition="in" filter="fade">
                                          <p:cBhvr>
                                            <p:cTn id="41" dur="1900"/>
                                            <p:tgtEl>
                                              <p:spTgt spid="22"/>
                                            </p:tgtEl>
                                          </p:cBhvr>
                                        </p:animEffect>
                                      </p:childTnLst>
                                    </p:cTn>
                                  </p:par>
                                  <p:par>
                                    <p:cTn id="42" presetID="42" presetClass="path" presetSubtype="0" accel="50000" decel="50000" fill="hold" grpId="1" nodeType="withEffect">
                                      <p:stCondLst>
                                        <p:cond delay="300"/>
                                      </p:stCondLst>
                                      <p:childTnLst>
                                        <p:animMotion origin="layout" path="M 4.79167E-6 -1.85185E-6 L -0.03972 0.01829 " pathEditMode="relative" rAng="0" ptsTypes="AA">
                                          <p:cBhvr>
                                            <p:cTn id="43" dur="2000" fill="hold"/>
                                            <p:tgtEl>
                                              <p:spTgt spid="22"/>
                                            </p:tgtEl>
                                            <p:attrNameLst>
                                              <p:attrName>ppt_x</p:attrName>
                                              <p:attrName>ppt_y</p:attrName>
                                            </p:attrNameLst>
                                          </p:cBhvr>
                                          <p:rCtr x="-1992" y="903"/>
                                        </p:animMotion>
                                      </p:childTnLst>
                                    </p:cTn>
                                  </p:par>
                                  <p:par>
                                    <p:cTn id="44" presetID="32" presetClass="emph" presetSubtype="0" fill="hold" nodeType="withEffect">
                                      <p:stCondLst>
                                        <p:cond delay="2400"/>
                                      </p:stCondLst>
                                      <p:childTnLst>
                                        <p:animRot by="120000">
                                          <p:cBhvr>
                                            <p:cTn id="45" dur="100" fill="hold">
                                              <p:stCondLst>
                                                <p:cond delay="0"/>
                                              </p:stCondLst>
                                            </p:cTn>
                                            <p:tgtEl>
                                              <p:spTgt spid="23"/>
                                            </p:tgtEl>
                                            <p:attrNameLst>
                                              <p:attrName>r</p:attrName>
                                            </p:attrNameLst>
                                          </p:cBhvr>
                                        </p:animRot>
                                        <p:animRot by="-240000">
                                          <p:cBhvr>
                                            <p:cTn id="46" dur="200" fill="hold">
                                              <p:stCondLst>
                                                <p:cond delay="200"/>
                                              </p:stCondLst>
                                            </p:cTn>
                                            <p:tgtEl>
                                              <p:spTgt spid="23"/>
                                            </p:tgtEl>
                                            <p:attrNameLst>
                                              <p:attrName>r</p:attrName>
                                            </p:attrNameLst>
                                          </p:cBhvr>
                                        </p:animRot>
                                        <p:animRot by="240000">
                                          <p:cBhvr>
                                            <p:cTn id="47" dur="200" fill="hold">
                                              <p:stCondLst>
                                                <p:cond delay="400"/>
                                              </p:stCondLst>
                                            </p:cTn>
                                            <p:tgtEl>
                                              <p:spTgt spid="23"/>
                                            </p:tgtEl>
                                            <p:attrNameLst>
                                              <p:attrName>r</p:attrName>
                                            </p:attrNameLst>
                                          </p:cBhvr>
                                        </p:animRot>
                                        <p:animRot by="-240000">
                                          <p:cBhvr>
                                            <p:cTn id="48" dur="200" fill="hold">
                                              <p:stCondLst>
                                                <p:cond delay="600"/>
                                              </p:stCondLst>
                                            </p:cTn>
                                            <p:tgtEl>
                                              <p:spTgt spid="23"/>
                                            </p:tgtEl>
                                            <p:attrNameLst>
                                              <p:attrName>r</p:attrName>
                                            </p:attrNameLst>
                                          </p:cBhvr>
                                        </p:animRot>
                                        <p:animRot by="120000">
                                          <p:cBhvr>
                                            <p:cTn id="49" dur="200" fill="hold">
                                              <p:stCondLst>
                                                <p:cond delay="800"/>
                                              </p:stCondLst>
                                            </p:cTn>
                                            <p:tgtEl>
                                              <p:spTgt spid="23"/>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22" grpId="0" animBg="1"/>
          <p:bldP spid="22" grpId="1" animBg="1"/>
          <p:bldP spid="28" grpId="0" animBg="1"/>
          <p:bldP spid="32" grpId="0"/>
        </p:bldLst>
      </p:timing>
    </mc:Fallback>
  </mc:AlternateContent>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33" name="Groupe 632">
            <a:extLst>
              <a:ext uri="{FF2B5EF4-FFF2-40B4-BE49-F238E27FC236}">
                <a16:creationId xmlns:a16="http://schemas.microsoft.com/office/drawing/2014/main" id="{A8EA12B8-EF49-465A-8784-CCD79CDED0FD}"/>
              </a:ext>
            </a:extLst>
          </p:cNvPr>
          <p:cNvGrpSpPr/>
          <p:nvPr/>
        </p:nvGrpSpPr>
        <p:grpSpPr>
          <a:xfrm>
            <a:off x="5853315" y="554135"/>
            <a:ext cx="5241582" cy="5241581"/>
            <a:chOff x="3705347" y="360218"/>
            <a:chExt cx="4848390" cy="4848390"/>
          </a:xfrm>
        </p:grpSpPr>
        <p:sp>
          <p:nvSpPr>
            <p:cNvPr id="7" name="Forme libre : forme 6">
              <a:extLst>
                <a:ext uri="{FF2B5EF4-FFF2-40B4-BE49-F238E27FC236}">
                  <a16:creationId xmlns:a16="http://schemas.microsoft.com/office/drawing/2014/main" id="{F4215B66-490D-41C9-B045-F87D3D09AFDD}"/>
                </a:ext>
              </a:extLst>
            </p:cNvPr>
            <p:cNvSpPr/>
            <p:nvPr/>
          </p:nvSpPr>
          <p:spPr>
            <a:xfrm>
              <a:off x="3705347" y="360218"/>
              <a:ext cx="4848390" cy="4848390"/>
            </a:xfrm>
            <a:custGeom>
              <a:avLst/>
              <a:gdLst>
                <a:gd name="connsiteX0" fmla="*/ 4848390 w 4848390"/>
                <a:gd name="connsiteY0" fmla="*/ 2424195 h 4848390"/>
                <a:gd name="connsiteX1" fmla="*/ 2424195 w 4848390"/>
                <a:gd name="connsiteY1" fmla="*/ 4848390 h 4848390"/>
                <a:gd name="connsiteX2" fmla="*/ 0 w 4848390"/>
                <a:gd name="connsiteY2" fmla="*/ 2424195 h 4848390"/>
                <a:gd name="connsiteX3" fmla="*/ 2424195 w 4848390"/>
                <a:gd name="connsiteY3" fmla="*/ 0 h 4848390"/>
                <a:gd name="connsiteX4" fmla="*/ 4848390 w 4848390"/>
                <a:gd name="connsiteY4" fmla="*/ 2424195 h 48483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48390" h="4848390">
                  <a:moveTo>
                    <a:pt x="4848390" y="2424195"/>
                  </a:moveTo>
                  <a:cubicBezTo>
                    <a:pt x="4848390" y="3763041"/>
                    <a:pt x="3763041" y="4848390"/>
                    <a:pt x="2424195" y="4848390"/>
                  </a:cubicBezTo>
                  <a:cubicBezTo>
                    <a:pt x="1085349" y="4848390"/>
                    <a:pt x="0" y="3763041"/>
                    <a:pt x="0" y="2424195"/>
                  </a:cubicBezTo>
                  <a:cubicBezTo>
                    <a:pt x="0" y="1085349"/>
                    <a:pt x="1085349" y="0"/>
                    <a:pt x="2424195" y="0"/>
                  </a:cubicBezTo>
                  <a:cubicBezTo>
                    <a:pt x="3763041" y="0"/>
                    <a:pt x="4848390" y="1085349"/>
                    <a:pt x="4848390" y="2424195"/>
                  </a:cubicBezTo>
                  <a:close/>
                </a:path>
              </a:pathLst>
            </a:custGeom>
            <a:solidFill>
              <a:srgbClr val="313759"/>
            </a:solidFill>
            <a:ln w="6746" cap="flat">
              <a:noFill/>
              <a:prstDash val="solid"/>
              <a:miter/>
            </a:ln>
          </p:spPr>
          <p:txBody>
            <a:bodyPr rtlCol="0" anchor="ctr"/>
            <a:lstStyle/>
            <a:p>
              <a:endParaRPr lang="fr-FR"/>
            </a:p>
          </p:txBody>
        </p:sp>
        <p:grpSp>
          <p:nvGrpSpPr>
            <p:cNvPr id="8" name="Graphique 4">
              <a:extLst>
                <a:ext uri="{FF2B5EF4-FFF2-40B4-BE49-F238E27FC236}">
                  <a16:creationId xmlns:a16="http://schemas.microsoft.com/office/drawing/2014/main" id="{19BD1DCC-D129-4D9F-B014-C402C1CF3D44}"/>
                </a:ext>
              </a:extLst>
            </p:cNvPr>
            <p:cNvGrpSpPr/>
            <p:nvPr/>
          </p:nvGrpSpPr>
          <p:grpSpPr>
            <a:xfrm>
              <a:off x="3837542" y="414352"/>
              <a:ext cx="4485276" cy="4591373"/>
              <a:chOff x="2168070" y="54134"/>
              <a:chExt cx="4485276" cy="4591373"/>
            </a:xfrm>
            <a:solidFill>
              <a:srgbClr val="29304C"/>
            </a:solidFill>
          </p:grpSpPr>
          <p:sp>
            <p:nvSpPr>
              <p:cNvPr id="9" name="Forme libre : forme 8">
                <a:extLst>
                  <a:ext uri="{FF2B5EF4-FFF2-40B4-BE49-F238E27FC236}">
                    <a16:creationId xmlns:a16="http://schemas.microsoft.com/office/drawing/2014/main" id="{2B6F6EBB-5FFF-4E27-A3BB-29D82E5D7F4F}"/>
                  </a:ext>
                </a:extLst>
              </p:cNvPr>
              <p:cNvSpPr/>
              <p:nvPr/>
            </p:nvSpPr>
            <p:spPr>
              <a:xfrm>
                <a:off x="6347207" y="1137510"/>
                <a:ext cx="110035" cy="110689"/>
              </a:xfrm>
              <a:custGeom>
                <a:avLst/>
                <a:gdLst>
                  <a:gd name="connsiteX0" fmla="*/ 50719 w 110035"/>
                  <a:gd name="connsiteY0" fmla="*/ -99 h 110689"/>
                  <a:gd name="connsiteX1" fmla="*/ 108701 w 110035"/>
                  <a:gd name="connsiteY1" fmla="*/ 48771 h 110689"/>
                  <a:gd name="connsiteX2" fmla="*/ 63477 w 110035"/>
                  <a:gd name="connsiteY2" fmla="*/ 109521 h 110689"/>
                  <a:gd name="connsiteX3" fmla="*/ -446 w 110035"/>
                  <a:gd name="connsiteY3" fmla="*/ 57614 h 110689"/>
                  <a:gd name="connsiteX4" fmla="*/ 50719 w 110035"/>
                  <a:gd name="connsiteY4" fmla="*/ -99 h 1106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035" h="110689">
                    <a:moveTo>
                      <a:pt x="50719" y="-99"/>
                    </a:moveTo>
                    <a:cubicBezTo>
                      <a:pt x="82039" y="1049"/>
                      <a:pt x="104044" y="18531"/>
                      <a:pt x="108701" y="48771"/>
                    </a:cubicBezTo>
                    <a:cubicBezTo>
                      <a:pt x="113494" y="80429"/>
                      <a:pt x="94122" y="104054"/>
                      <a:pt x="63477" y="109521"/>
                    </a:cubicBezTo>
                    <a:cubicBezTo>
                      <a:pt x="26216" y="115866"/>
                      <a:pt x="2389" y="93389"/>
                      <a:pt x="-446" y="57614"/>
                    </a:cubicBezTo>
                    <a:cubicBezTo>
                      <a:pt x="-2741" y="25619"/>
                      <a:pt x="19466" y="7394"/>
                      <a:pt x="50719" y="-99"/>
                    </a:cubicBezTo>
                    <a:close/>
                  </a:path>
                </a:pathLst>
              </a:custGeom>
              <a:solidFill>
                <a:srgbClr val="29304C"/>
              </a:solidFill>
              <a:ln w="6746" cap="flat">
                <a:noFill/>
                <a:prstDash val="solid"/>
                <a:miter/>
              </a:ln>
            </p:spPr>
            <p:txBody>
              <a:bodyPr rtlCol="0" anchor="ctr"/>
              <a:lstStyle/>
              <a:p>
                <a:endParaRPr lang="fr-FR"/>
              </a:p>
            </p:txBody>
          </p:sp>
          <p:sp>
            <p:nvSpPr>
              <p:cNvPr id="10" name="Forme libre : forme 9">
                <a:extLst>
                  <a:ext uri="{FF2B5EF4-FFF2-40B4-BE49-F238E27FC236}">
                    <a16:creationId xmlns:a16="http://schemas.microsoft.com/office/drawing/2014/main" id="{9265DC4C-DF88-46D1-B098-EA270A70E9C0}"/>
                  </a:ext>
                </a:extLst>
              </p:cNvPr>
              <p:cNvSpPr/>
              <p:nvPr/>
            </p:nvSpPr>
            <p:spPr>
              <a:xfrm>
                <a:off x="5398782" y="1201223"/>
                <a:ext cx="110574" cy="109963"/>
              </a:xfrm>
              <a:custGeom>
                <a:avLst/>
                <a:gdLst>
                  <a:gd name="connsiteX0" fmla="*/ 109966 w 110574"/>
                  <a:gd name="connsiteY0" fmla="*/ 58700 h 109963"/>
                  <a:gd name="connsiteX1" fmla="*/ 52253 w 110574"/>
                  <a:gd name="connsiteY1" fmla="*/ 109663 h 109963"/>
                  <a:gd name="connsiteX2" fmla="*/ 481 w 110574"/>
                  <a:gd name="connsiteY2" fmla="*/ 45673 h 109963"/>
                  <a:gd name="connsiteX3" fmla="*/ 61231 w 110574"/>
                  <a:gd name="connsiteY3" fmla="*/ 650 h 109963"/>
                  <a:gd name="connsiteX4" fmla="*/ 109966 w 110574"/>
                  <a:gd name="connsiteY4" fmla="*/ 58700 h 1099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574" h="109963">
                    <a:moveTo>
                      <a:pt x="109966" y="58700"/>
                    </a:moveTo>
                    <a:cubicBezTo>
                      <a:pt x="102406" y="90088"/>
                      <a:pt x="84046" y="112228"/>
                      <a:pt x="52253" y="109663"/>
                    </a:cubicBezTo>
                    <a:cubicBezTo>
                      <a:pt x="16546" y="106760"/>
                      <a:pt x="-5932" y="83000"/>
                      <a:pt x="481" y="45673"/>
                    </a:cubicBezTo>
                    <a:cubicBezTo>
                      <a:pt x="5813" y="15028"/>
                      <a:pt x="29573" y="-4210"/>
                      <a:pt x="61231" y="650"/>
                    </a:cubicBezTo>
                    <a:cubicBezTo>
                      <a:pt x="91404" y="5308"/>
                      <a:pt x="108954" y="27313"/>
                      <a:pt x="109966" y="58700"/>
                    </a:cubicBezTo>
                    <a:close/>
                  </a:path>
                </a:pathLst>
              </a:custGeom>
              <a:solidFill>
                <a:srgbClr val="29304C"/>
              </a:solidFill>
              <a:ln w="6746" cap="flat">
                <a:noFill/>
                <a:prstDash val="solid"/>
                <a:miter/>
              </a:ln>
            </p:spPr>
            <p:txBody>
              <a:bodyPr rtlCol="0" anchor="ctr"/>
              <a:lstStyle/>
              <a:p>
                <a:endParaRPr lang="fr-FR"/>
              </a:p>
            </p:txBody>
          </p:sp>
          <p:sp>
            <p:nvSpPr>
              <p:cNvPr id="11" name="Forme libre : forme 10">
                <a:extLst>
                  <a:ext uri="{FF2B5EF4-FFF2-40B4-BE49-F238E27FC236}">
                    <a16:creationId xmlns:a16="http://schemas.microsoft.com/office/drawing/2014/main" id="{4D616671-C5DD-4604-A219-CFD91CBA4CD2}"/>
                  </a:ext>
                </a:extLst>
              </p:cNvPr>
              <p:cNvSpPr/>
              <p:nvPr/>
            </p:nvSpPr>
            <p:spPr>
              <a:xfrm>
                <a:off x="6200064" y="1222538"/>
                <a:ext cx="110720" cy="109567"/>
              </a:xfrm>
              <a:custGeom>
                <a:avLst/>
                <a:gdLst>
                  <a:gd name="connsiteX0" fmla="*/ 110111 w 110720"/>
                  <a:gd name="connsiteY0" fmla="*/ 51426 h 109567"/>
                  <a:gd name="connsiteX1" fmla="*/ 57394 w 110720"/>
                  <a:gd name="connsiteY1" fmla="*/ 109409 h 109567"/>
                  <a:gd name="connsiteX2" fmla="*/ -454 w 110720"/>
                  <a:gd name="connsiteY2" fmla="*/ 50481 h 109567"/>
                  <a:gd name="connsiteX3" fmla="*/ 51964 w 110720"/>
                  <a:gd name="connsiteY3" fmla="*/ -90 h 109567"/>
                  <a:gd name="connsiteX4" fmla="*/ 55841 w 110720"/>
                  <a:gd name="connsiteY4" fmla="*/ 126 h 109567"/>
                  <a:gd name="connsiteX5" fmla="*/ 110111 w 110720"/>
                  <a:gd name="connsiteY5" fmla="*/ 51426 h 1095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0720" h="109567">
                    <a:moveTo>
                      <a:pt x="110111" y="51426"/>
                    </a:moveTo>
                    <a:cubicBezTo>
                      <a:pt x="106197" y="85918"/>
                      <a:pt x="88444" y="108193"/>
                      <a:pt x="57394" y="109409"/>
                    </a:cubicBezTo>
                    <a:cubicBezTo>
                      <a:pt x="20606" y="110826"/>
                      <a:pt x="-2748" y="87133"/>
                      <a:pt x="-454" y="50481"/>
                    </a:cubicBezTo>
                    <a:cubicBezTo>
                      <a:pt x="56" y="22041"/>
                      <a:pt x="23524" y="-600"/>
                      <a:pt x="51964" y="-90"/>
                    </a:cubicBezTo>
                    <a:cubicBezTo>
                      <a:pt x="53258" y="-67"/>
                      <a:pt x="54552" y="5"/>
                      <a:pt x="55841" y="126"/>
                    </a:cubicBezTo>
                    <a:cubicBezTo>
                      <a:pt x="87702" y="1273"/>
                      <a:pt x="104104" y="23616"/>
                      <a:pt x="110111" y="51426"/>
                    </a:cubicBezTo>
                    <a:close/>
                  </a:path>
                </a:pathLst>
              </a:custGeom>
              <a:solidFill>
                <a:srgbClr val="29304C"/>
              </a:solidFill>
              <a:ln w="6746" cap="flat">
                <a:noFill/>
                <a:prstDash val="solid"/>
                <a:miter/>
              </a:ln>
            </p:spPr>
            <p:txBody>
              <a:bodyPr rtlCol="0" anchor="ctr"/>
              <a:lstStyle/>
              <a:p>
                <a:endParaRPr lang="fr-FR"/>
              </a:p>
            </p:txBody>
          </p:sp>
          <p:sp>
            <p:nvSpPr>
              <p:cNvPr id="12" name="Forme libre : forme 11">
                <a:extLst>
                  <a:ext uri="{FF2B5EF4-FFF2-40B4-BE49-F238E27FC236}">
                    <a16:creationId xmlns:a16="http://schemas.microsoft.com/office/drawing/2014/main" id="{97CF805E-9CE1-4B7C-9730-3CAB9CAB8E75}"/>
                  </a:ext>
                </a:extLst>
              </p:cNvPr>
              <p:cNvSpPr/>
              <p:nvPr/>
            </p:nvSpPr>
            <p:spPr>
              <a:xfrm>
                <a:off x="6284577" y="970119"/>
                <a:ext cx="109704" cy="108732"/>
              </a:xfrm>
              <a:custGeom>
                <a:avLst/>
                <a:gdLst>
                  <a:gd name="connsiteX0" fmla="*/ 109096 w 109704"/>
                  <a:gd name="connsiteY0" fmla="*/ 55107 h 108732"/>
                  <a:gd name="connsiteX1" fmla="*/ 55501 w 109704"/>
                  <a:gd name="connsiteY1" fmla="*/ 108634 h 108732"/>
                  <a:gd name="connsiteX2" fmla="*/ -254 w 109704"/>
                  <a:gd name="connsiteY2" fmla="*/ 48559 h 108732"/>
                  <a:gd name="connsiteX3" fmla="*/ 53226 w 109704"/>
                  <a:gd name="connsiteY3" fmla="*/ -39 h 108732"/>
                  <a:gd name="connsiteX4" fmla="*/ 57121 w 109704"/>
                  <a:gd name="connsiteY4" fmla="*/ 297 h 108732"/>
                  <a:gd name="connsiteX5" fmla="*/ 109096 w 109704"/>
                  <a:gd name="connsiteY5" fmla="*/ 55107 h 108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704" h="108732">
                    <a:moveTo>
                      <a:pt x="109096" y="55107"/>
                    </a:moveTo>
                    <a:cubicBezTo>
                      <a:pt x="104371" y="86562"/>
                      <a:pt x="86619" y="108499"/>
                      <a:pt x="55501" y="108634"/>
                    </a:cubicBezTo>
                    <a:cubicBezTo>
                      <a:pt x="19051" y="108634"/>
                      <a:pt x="-3764" y="84807"/>
                      <a:pt x="-254" y="48559"/>
                    </a:cubicBezTo>
                    <a:cubicBezTo>
                      <a:pt x="1094" y="20371"/>
                      <a:pt x="25038" y="-1387"/>
                      <a:pt x="53226" y="-39"/>
                    </a:cubicBezTo>
                    <a:cubicBezTo>
                      <a:pt x="54528" y="23"/>
                      <a:pt x="55828" y="135"/>
                      <a:pt x="57121" y="297"/>
                    </a:cubicBezTo>
                    <a:cubicBezTo>
                      <a:pt x="88239" y="2794"/>
                      <a:pt x="105518" y="23989"/>
                      <a:pt x="109096" y="55107"/>
                    </a:cubicBezTo>
                    <a:close/>
                  </a:path>
                </a:pathLst>
              </a:custGeom>
              <a:solidFill>
                <a:srgbClr val="29304C"/>
              </a:solidFill>
              <a:ln w="6746" cap="flat">
                <a:noFill/>
                <a:prstDash val="solid"/>
                <a:miter/>
              </a:ln>
            </p:spPr>
            <p:txBody>
              <a:bodyPr rtlCol="0" anchor="ctr"/>
              <a:lstStyle/>
              <a:p>
                <a:endParaRPr lang="fr-FR"/>
              </a:p>
            </p:txBody>
          </p:sp>
          <p:sp>
            <p:nvSpPr>
              <p:cNvPr id="13" name="Forme libre : forme 12">
                <a:extLst>
                  <a:ext uri="{FF2B5EF4-FFF2-40B4-BE49-F238E27FC236}">
                    <a16:creationId xmlns:a16="http://schemas.microsoft.com/office/drawing/2014/main" id="{79A863B6-C1C8-4964-A53E-2CA12FDEEE64}"/>
                  </a:ext>
                </a:extLst>
              </p:cNvPr>
              <p:cNvSpPr/>
              <p:nvPr/>
            </p:nvSpPr>
            <p:spPr>
              <a:xfrm>
                <a:off x="6264344" y="1373080"/>
                <a:ext cx="105510" cy="103971"/>
              </a:xfrm>
              <a:custGeom>
                <a:avLst/>
                <a:gdLst>
                  <a:gd name="connsiteX0" fmla="*/ -609 w 105510"/>
                  <a:gd name="connsiteY0" fmla="*/ 54109 h 103971"/>
                  <a:gd name="connsiteX1" fmla="*/ 56496 w 105510"/>
                  <a:gd name="connsiteY1" fmla="*/ 109 h 103971"/>
                  <a:gd name="connsiteX2" fmla="*/ 104691 w 105510"/>
                  <a:gd name="connsiteY2" fmla="*/ 55459 h 103971"/>
                  <a:gd name="connsiteX3" fmla="*/ 49274 w 105510"/>
                  <a:gd name="connsiteY3" fmla="*/ 103721 h 103971"/>
                  <a:gd name="connsiteX4" fmla="*/ -609 w 105510"/>
                  <a:gd name="connsiteY4" fmla="*/ 54109 h 1039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510" h="103971">
                    <a:moveTo>
                      <a:pt x="-609" y="54109"/>
                    </a:moveTo>
                    <a:cubicBezTo>
                      <a:pt x="6141" y="16647"/>
                      <a:pt x="24569" y="-2321"/>
                      <a:pt x="56496" y="109"/>
                    </a:cubicBezTo>
                    <a:cubicBezTo>
                      <a:pt x="88424" y="2539"/>
                      <a:pt x="107121" y="23531"/>
                      <a:pt x="104691" y="55459"/>
                    </a:cubicBezTo>
                    <a:cubicBezTo>
                      <a:pt x="102261" y="87386"/>
                      <a:pt x="81404" y="105746"/>
                      <a:pt x="49274" y="103721"/>
                    </a:cubicBezTo>
                    <a:cubicBezTo>
                      <a:pt x="17144" y="101696"/>
                      <a:pt x="3306" y="78476"/>
                      <a:pt x="-609" y="54109"/>
                    </a:cubicBezTo>
                    <a:close/>
                  </a:path>
                </a:pathLst>
              </a:custGeom>
              <a:solidFill>
                <a:srgbClr val="29304C"/>
              </a:solidFill>
              <a:ln w="6746" cap="flat">
                <a:noFill/>
                <a:prstDash val="solid"/>
                <a:miter/>
              </a:ln>
            </p:spPr>
            <p:txBody>
              <a:bodyPr rtlCol="0" anchor="ctr"/>
              <a:lstStyle/>
              <a:p>
                <a:endParaRPr lang="fr-FR"/>
              </a:p>
            </p:txBody>
          </p:sp>
          <p:sp>
            <p:nvSpPr>
              <p:cNvPr id="14" name="Forme libre : forme 13">
                <a:extLst>
                  <a:ext uri="{FF2B5EF4-FFF2-40B4-BE49-F238E27FC236}">
                    <a16:creationId xmlns:a16="http://schemas.microsoft.com/office/drawing/2014/main" id="{CADFAB41-AB6C-4B92-B978-A23A1DE7FCB1}"/>
                  </a:ext>
                </a:extLst>
              </p:cNvPr>
              <p:cNvSpPr/>
              <p:nvPr/>
            </p:nvSpPr>
            <p:spPr>
              <a:xfrm>
                <a:off x="5947809" y="1539598"/>
                <a:ext cx="108095" cy="107074"/>
              </a:xfrm>
              <a:custGeom>
                <a:avLst/>
                <a:gdLst>
                  <a:gd name="connsiteX0" fmla="*/ 107486 w 108095"/>
                  <a:gd name="connsiteY0" fmla="*/ 55058 h 107074"/>
                  <a:gd name="connsiteX1" fmla="*/ 53486 w 108095"/>
                  <a:gd name="connsiteY1" fmla="*/ 106966 h 107074"/>
                  <a:gd name="connsiteX2" fmla="*/ -108 w 108095"/>
                  <a:gd name="connsiteY2" fmla="*/ 46891 h 107074"/>
                  <a:gd name="connsiteX3" fmla="*/ 52978 w 108095"/>
                  <a:gd name="connsiteY3" fmla="*/ -1 h 107074"/>
                  <a:gd name="connsiteX4" fmla="*/ 57267 w 108095"/>
                  <a:gd name="connsiteY4" fmla="*/ 451 h 107074"/>
                  <a:gd name="connsiteX5" fmla="*/ 107486 w 108095"/>
                  <a:gd name="connsiteY5" fmla="*/ 55058 h 107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8095" h="107074">
                    <a:moveTo>
                      <a:pt x="107486" y="55058"/>
                    </a:moveTo>
                    <a:cubicBezTo>
                      <a:pt x="102491" y="86378"/>
                      <a:pt x="84874" y="107506"/>
                      <a:pt x="53486" y="106966"/>
                    </a:cubicBezTo>
                    <a:cubicBezTo>
                      <a:pt x="17374" y="106358"/>
                      <a:pt x="-4226" y="82598"/>
                      <a:pt x="-108" y="46891"/>
                    </a:cubicBezTo>
                    <a:cubicBezTo>
                      <a:pt x="1602" y="19282"/>
                      <a:pt x="25370" y="-1712"/>
                      <a:pt x="52978" y="-1"/>
                    </a:cubicBezTo>
                    <a:cubicBezTo>
                      <a:pt x="54413" y="88"/>
                      <a:pt x="55844" y="239"/>
                      <a:pt x="57267" y="451"/>
                    </a:cubicBezTo>
                    <a:cubicBezTo>
                      <a:pt x="88182" y="3556"/>
                      <a:pt x="104989" y="24481"/>
                      <a:pt x="107486" y="55058"/>
                    </a:cubicBezTo>
                    <a:close/>
                  </a:path>
                </a:pathLst>
              </a:custGeom>
              <a:solidFill>
                <a:srgbClr val="29304C"/>
              </a:solidFill>
              <a:ln w="6746" cap="flat">
                <a:noFill/>
                <a:prstDash val="solid"/>
                <a:miter/>
              </a:ln>
            </p:spPr>
            <p:txBody>
              <a:bodyPr rtlCol="0" anchor="ctr"/>
              <a:lstStyle/>
              <a:p>
                <a:endParaRPr lang="fr-FR"/>
              </a:p>
            </p:txBody>
          </p:sp>
          <p:sp>
            <p:nvSpPr>
              <p:cNvPr id="15" name="Forme libre : forme 14">
                <a:extLst>
                  <a:ext uri="{FF2B5EF4-FFF2-40B4-BE49-F238E27FC236}">
                    <a16:creationId xmlns:a16="http://schemas.microsoft.com/office/drawing/2014/main" id="{A953F915-D056-4B28-8620-F7F41934FC3A}"/>
                  </a:ext>
                </a:extLst>
              </p:cNvPr>
              <p:cNvSpPr/>
              <p:nvPr/>
            </p:nvSpPr>
            <p:spPr>
              <a:xfrm>
                <a:off x="5313285" y="1432939"/>
                <a:ext cx="112372" cy="110703"/>
              </a:xfrm>
              <a:custGeom>
                <a:avLst/>
                <a:gdLst>
                  <a:gd name="connsiteX0" fmla="*/ 111764 w 112372"/>
                  <a:gd name="connsiteY0" fmla="*/ 48654 h 110703"/>
                  <a:gd name="connsiteX1" fmla="*/ 64514 w 112372"/>
                  <a:gd name="connsiteY1" fmla="*/ 109404 h 110703"/>
                  <a:gd name="connsiteX2" fmla="*/ -16 w 112372"/>
                  <a:gd name="connsiteY2" fmla="*/ 59859 h 110703"/>
                  <a:gd name="connsiteX3" fmla="*/ 45479 w 112372"/>
                  <a:gd name="connsiteY3" fmla="*/ 1067 h 110703"/>
                  <a:gd name="connsiteX4" fmla="*/ 111764 w 112372"/>
                  <a:gd name="connsiteY4" fmla="*/ 48654 h 1107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2372" h="110703">
                    <a:moveTo>
                      <a:pt x="111764" y="48654"/>
                    </a:moveTo>
                    <a:cubicBezTo>
                      <a:pt x="110481" y="81594"/>
                      <a:pt x="94484" y="103869"/>
                      <a:pt x="64514" y="109404"/>
                    </a:cubicBezTo>
                    <a:cubicBezTo>
                      <a:pt x="28063" y="116154"/>
                      <a:pt x="4776" y="93744"/>
                      <a:pt x="-16" y="59859"/>
                    </a:cubicBezTo>
                    <a:cubicBezTo>
                      <a:pt x="-4404" y="29012"/>
                      <a:pt x="16048" y="6669"/>
                      <a:pt x="45479" y="1067"/>
                    </a:cubicBezTo>
                    <a:cubicBezTo>
                      <a:pt x="82604" y="-5751"/>
                      <a:pt x="101234" y="18279"/>
                      <a:pt x="111764" y="48654"/>
                    </a:cubicBezTo>
                    <a:close/>
                  </a:path>
                </a:pathLst>
              </a:custGeom>
              <a:solidFill>
                <a:srgbClr val="29304C"/>
              </a:solidFill>
              <a:ln w="6746" cap="flat">
                <a:noFill/>
                <a:prstDash val="solid"/>
                <a:miter/>
              </a:ln>
            </p:spPr>
            <p:txBody>
              <a:bodyPr rtlCol="0" anchor="ctr"/>
              <a:lstStyle/>
              <a:p>
                <a:endParaRPr lang="fr-FR"/>
              </a:p>
            </p:txBody>
          </p:sp>
          <p:sp>
            <p:nvSpPr>
              <p:cNvPr id="16" name="Forme libre : forme 15">
                <a:extLst>
                  <a:ext uri="{FF2B5EF4-FFF2-40B4-BE49-F238E27FC236}">
                    <a16:creationId xmlns:a16="http://schemas.microsoft.com/office/drawing/2014/main" id="{9E46D406-AC70-4303-8B3E-31DB63CE2D1E}"/>
                  </a:ext>
                </a:extLst>
              </p:cNvPr>
              <p:cNvSpPr/>
              <p:nvPr/>
            </p:nvSpPr>
            <p:spPr>
              <a:xfrm>
                <a:off x="5207782" y="2064781"/>
                <a:ext cx="112439" cy="110796"/>
              </a:xfrm>
              <a:custGeom>
                <a:avLst/>
                <a:gdLst>
                  <a:gd name="connsiteX0" fmla="*/ 111831 w 112439"/>
                  <a:gd name="connsiteY0" fmla="*/ 48747 h 110796"/>
                  <a:gd name="connsiteX1" fmla="*/ 64581 w 112439"/>
                  <a:gd name="connsiteY1" fmla="*/ 109497 h 110796"/>
                  <a:gd name="connsiteX2" fmla="*/ -16 w 112439"/>
                  <a:gd name="connsiteY2" fmla="*/ 59952 h 110796"/>
                  <a:gd name="connsiteX3" fmla="*/ 45479 w 112439"/>
                  <a:gd name="connsiteY3" fmla="*/ 1160 h 110796"/>
                  <a:gd name="connsiteX4" fmla="*/ 111831 w 112439"/>
                  <a:gd name="connsiteY4" fmla="*/ 48747 h 1107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2439" h="110796">
                    <a:moveTo>
                      <a:pt x="111831" y="48747"/>
                    </a:moveTo>
                    <a:cubicBezTo>
                      <a:pt x="110549" y="81687"/>
                      <a:pt x="94551" y="103962"/>
                      <a:pt x="64581" y="109497"/>
                    </a:cubicBezTo>
                    <a:cubicBezTo>
                      <a:pt x="28131" y="116247"/>
                      <a:pt x="4776" y="93837"/>
                      <a:pt x="-16" y="59952"/>
                    </a:cubicBezTo>
                    <a:cubicBezTo>
                      <a:pt x="-4404" y="29105"/>
                      <a:pt x="16049" y="6762"/>
                      <a:pt x="45479" y="1160"/>
                    </a:cubicBezTo>
                    <a:cubicBezTo>
                      <a:pt x="82672" y="-5995"/>
                      <a:pt x="101301" y="18372"/>
                      <a:pt x="111831" y="48747"/>
                    </a:cubicBezTo>
                    <a:close/>
                  </a:path>
                </a:pathLst>
              </a:custGeom>
              <a:solidFill>
                <a:srgbClr val="29304C"/>
              </a:solidFill>
              <a:ln w="6746" cap="flat">
                <a:noFill/>
                <a:prstDash val="solid"/>
                <a:miter/>
              </a:ln>
            </p:spPr>
            <p:txBody>
              <a:bodyPr rtlCol="0" anchor="ctr"/>
              <a:lstStyle/>
              <a:p>
                <a:endParaRPr lang="fr-FR"/>
              </a:p>
            </p:txBody>
          </p:sp>
          <p:sp>
            <p:nvSpPr>
              <p:cNvPr id="17" name="Forme libre : forme 16">
                <a:extLst>
                  <a:ext uri="{FF2B5EF4-FFF2-40B4-BE49-F238E27FC236}">
                    <a16:creationId xmlns:a16="http://schemas.microsoft.com/office/drawing/2014/main" id="{0F5DFD6D-53A2-4687-88D1-CBD90395A2CE}"/>
                  </a:ext>
                </a:extLst>
              </p:cNvPr>
              <p:cNvSpPr/>
              <p:nvPr/>
            </p:nvSpPr>
            <p:spPr>
              <a:xfrm>
                <a:off x="4978535" y="1582389"/>
                <a:ext cx="107731" cy="107228"/>
              </a:xfrm>
              <a:custGeom>
                <a:avLst/>
                <a:gdLst>
                  <a:gd name="connsiteX0" fmla="*/ 107123 w 107731"/>
                  <a:gd name="connsiteY0" fmla="*/ 50809 h 107228"/>
                  <a:gd name="connsiteX1" fmla="*/ 58523 w 107731"/>
                  <a:gd name="connsiteY1" fmla="*/ 106362 h 107228"/>
                  <a:gd name="connsiteX2" fmla="*/ 727 w 107731"/>
                  <a:gd name="connsiteY2" fmla="*/ 65913 h 107228"/>
                  <a:gd name="connsiteX3" fmla="*/ 136 w 107731"/>
                  <a:gd name="connsiteY3" fmla="*/ 61340 h 107228"/>
                  <a:gd name="connsiteX4" fmla="*/ 52043 w 107731"/>
                  <a:gd name="connsiteY4" fmla="*/ -18 h 107228"/>
                  <a:gd name="connsiteX5" fmla="*/ 107123 w 107731"/>
                  <a:gd name="connsiteY5" fmla="*/ 50809 h 107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7731" h="107228">
                    <a:moveTo>
                      <a:pt x="107123" y="50809"/>
                    </a:moveTo>
                    <a:cubicBezTo>
                      <a:pt x="105570" y="81387"/>
                      <a:pt x="88628" y="102582"/>
                      <a:pt x="58523" y="106362"/>
                    </a:cubicBezTo>
                    <a:cubicBezTo>
                      <a:pt x="31394" y="111152"/>
                      <a:pt x="5517" y="93043"/>
                      <a:pt x="727" y="65913"/>
                    </a:cubicBezTo>
                    <a:cubicBezTo>
                      <a:pt x="459" y="64399"/>
                      <a:pt x="262" y="62872"/>
                      <a:pt x="136" y="61340"/>
                    </a:cubicBezTo>
                    <a:cubicBezTo>
                      <a:pt x="-4927" y="25227"/>
                      <a:pt x="16200" y="1737"/>
                      <a:pt x="52043" y="-18"/>
                    </a:cubicBezTo>
                    <a:cubicBezTo>
                      <a:pt x="83228" y="-1570"/>
                      <a:pt x="100981" y="19489"/>
                      <a:pt x="107123" y="50809"/>
                    </a:cubicBezTo>
                    <a:close/>
                  </a:path>
                </a:pathLst>
              </a:custGeom>
              <a:solidFill>
                <a:srgbClr val="29304C"/>
              </a:solidFill>
              <a:ln w="6746" cap="flat">
                <a:noFill/>
                <a:prstDash val="solid"/>
                <a:miter/>
              </a:ln>
            </p:spPr>
            <p:txBody>
              <a:bodyPr rtlCol="0" anchor="ctr"/>
              <a:lstStyle/>
              <a:p>
                <a:endParaRPr lang="fr-FR"/>
              </a:p>
            </p:txBody>
          </p:sp>
          <p:sp>
            <p:nvSpPr>
              <p:cNvPr id="18" name="Forme libre : forme 17">
                <a:extLst>
                  <a:ext uri="{FF2B5EF4-FFF2-40B4-BE49-F238E27FC236}">
                    <a16:creationId xmlns:a16="http://schemas.microsoft.com/office/drawing/2014/main" id="{C0A2D2E7-1516-4ED1-A235-0E72FBF65D11}"/>
                  </a:ext>
                </a:extLst>
              </p:cNvPr>
              <p:cNvSpPr/>
              <p:nvPr/>
            </p:nvSpPr>
            <p:spPr>
              <a:xfrm>
                <a:off x="5378096" y="1601984"/>
                <a:ext cx="110471" cy="108887"/>
              </a:xfrm>
              <a:custGeom>
                <a:avLst/>
                <a:gdLst>
                  <a:gd name="connsiteX0" fmla="*/ 109862 w 110471"/>
                  <a:gd name="connsiteY0" fmla="*/ 53152 h 108887"/>
                  <a:gd name="connsiteX1" fmla="*/ 53095 w 110471"/>
                  <a:gd name="connsiteY1" fmla="*/ 108705 h 108887"/>
                  <a:gd name="connsiteX2" fmla="*/ 175 w 110471"/>
                  <a:gd name="connsiteY2" fmla="*/ 46335 h 108887"/>
                  <a:gd name="connsiteX3" fmla="*/ 59508 w 110471"/>
                  <a:gd name="connsiteY3" fmla="*/ 367 h 108887"/>
                  <a:gd name="connsiteX4" fmla="*/ 109862 w 110471"/>
                  <a:gd name="connsiteY4" fmla="*/ 53152 h 1088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471" h="108887">
                    <a:moveTo>
                      <a:pt x="109862" y="53152"/>
                    </a:moveTo>
                    <a:cubicBezTo>
                      <a:pt x="102573" y="88455"/>
                      <a:pt x="84483" y="110325"/>
                      <a:pt x="53095" y="108705"/>
                    </a:cubicBezTo>
                    <a:cubicBezTo>
                      <a:pt x="17185" y="106882"/>
                      <a:pt x="-5157" y="82987"/>
                      <a:pt x="175" y="46335"/>
                    </a:cubicBezTo>
                    <a:cubicBezTo>
                      <a:pt x="4630" y="16162"/>
                      <a:pt x="27715" y="-3413"/>
                      <a:pt x="59508" y="367"/>
                    </a:cubicBezTo>
                    <a:cubicBezTo>
                      <a:pt x="91300" y="4147"/>
                      <a:pt x="105543" y="27705"/>
                      <a:pt x="109862" y="53152"/>
                    </a:cubicBezTo>
                    <a:close/>
                  </a:path>
                </a:pathLst>
              </a:custGeom>
              <a:solidFill>
                <a:srgbClr val="29304C"/>
              </a:solidFill>
              <a:ln w="6746" cap="flat">
                <a:noFill/>
                <a:prstDash val="solid"/>
                <a:miter/>
              </a:ln>
            </p:spPr>
            <p:txBody>
              <a:bodyPr rtlCol="0" anchor="ctr"/>
              <a:lstStyle/>
              <a:p>
                <a:endParaRPr lang="fr-FR"/>
              </a:p>
            </p:txBody>
          </p:sp>
          <p:sp>
            <p:nvSpPr>
              <p:cNvPr id="19" name="Forme libre : forme 18">
                <a:extLst>
                  <a:ext uri="{FF2B5EF4-FFF2-40B4-BE49-F238E27FC236}">
                    <a16:creationId xmlns:a16="http://schemas.microsoft.com/office/drawing/2014/main" id="{55372C56-B17C-4F53-9B2B-D80986046EDE}"/>
                  </a:ext>
                </a:extLst>
              </p:cNvPr>
              <p:cNvSpPr/>
              <p:nvPr/>
            </p:nvSpPr>
            <p:spPr>
              <a:xfrm>
                <a:off x="5060765" y="1748837"/>
                <a:ext cx="111767" cy="110588"/>
              </a:xfrm>
              <a:custGeom>
                <a:avLst/>
                <a:gdLst>
                  <a:gd name="connsiteX0" fmla="*/ 111159 w 111767"/>
                  <a:gd name="connsiteY0" fmla="*/ 54191 h 110588"/>
                  <a:gd name="connsiteX1" fmla="*/ 60196 w 111767"/>
                  <a:gd name="connsiteY1" fmla="*/ 110216 h 110588"/>
                  <a:gd name="connsiteX2" fmla="*/ -554 w 111767"/>
                  <a:gd name="connsiteY2" fmla="*/ 55541 h 110588"/>
                  <a:gd name="connsiteX3" fmla="*/ 49261 w 111767"/>
                  <a:gd name="connsiteY3" fmla="*/ 191 h 110588"/>
                  <a:gd name="connsiteX4" fmla="*/ 111159 w 111767"/>
                  <a:gd name="connsiteY4" fmla="*/ 54191 h 1105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1767" h="110588">
                    <a:moveTo>
                      <a:pt x="111159" y="54191"/>
                    </a:moveTo>
                    <a:cubicBezTo>
                      <a:pt x="107581" y="85714"/>
                      <a:pt x="89896" y="107651"/>
                      <a:pt x="60196" y="110216"/>
                    </a:cubicBezTo>
                    <a:cubicBezTo>
                      <a:pt x="24624" y="113253"/>
                      <a:pt x="1201" y="90776"/>
                      <a:pt x="-554" y="55541"/>
                    </a:cubicBezTo>
                    <a:cubicBezTo>
                      <a:pt x="-1836" y="24626"/>
                      <a:pt x="19696" y="2891"/>
                      <a:pt x="49261" y="191"/>
                    </a:cubicBezTo>
                    <a:cubicBezTo>
                      <a:pt x="85306" y="-2982"/>
                      <a:pt x="104881" y="20238"/>
                      <a:pt x="111159" y="54191"/>
                    </a:cubicBezTo>
                    <a:close/>
                  </a:path>
                </a:pathLst>
              </a:custGeom>
              <a:solidFill>
                <a:srgbClr val="29304C"/>
              </a:solidFill>
              <a:ln w="6746" cap="flat">
                <a:noFill/>
                <a:prstDash val="solid"/>
                <a:miter/>
              </a:ln>
            </p:spPr>
            <p:txBody>
              <a:bodyPr rtlCol="0" anchor="ctr"/>
              <a:lstStyle/>
              <a:p>
                <a:endParaRPr lang="fr-FR"/>
              </a:p>
            </p:txBody>
          </p:sp>
          <p:sp>
            <p:nvSpPr>
              <p:cNvPr id="20" name="Forme libre : forme 19">
                <a:extLst>
                  <a:ext uri="{FF2B5EF4-FFF2-40B4-BE49-F238E27FC236}">
                    <a16:creationId xmlns:a16="http://schemas.microsoft.com/office/drawing/2014/main" id="{C9BD2C41-DDA5-4B66-96A4-6897D5FF910C}"/>
                  </a:ext>
                </a:extLst>
              </p:cNvPr>
              <p:cNvSpPr/>
              <p:nvPr/>
            </p:nvSpPr>
            <p:spPr>
              <a:xfrm>
                <a:off x="5462570" y="1749627"/>
                <a:ext cx="108849" cy="109660"/>
              </a:xfrm>
              <a:custGeom>
                <a:avLst/>
                <a:gdLst>
                  <a:gd name="connsiteX0" fmla="*/ 52322 w 108849"/>
                  <a:gd name="connsiteY0" fmla="*/ 109562 h 109660"/>
                  <a:gd name="connsiteX1" fmla="*/ -599 w 108849"/>
                  <a:gd name="connsiteY1" fmla="*/ 54954 h 109660"/>
                  <a:gd name="connsiteX2" fmla="*/ 60489 w 108849"/>
                  <a:gd name="connsiteY2" fmla="*/ 414 h 109660"/>
                  <a:gd name="connsiteX3" fmla="*/ 108125 w 108849"/>
                  <a:gd name="connsiteY3" fmla="*/ 54880 h 109660"/>
                  <a:gd name="connsiteX4" fmla="*/ 107739 w 108849"/>
                  <a:gd name="connsiteY4" fmla="*/ 58599 h 109660"/>
                  <a:gd name="connsiteX5" fmla="*/ 52322 w 108849"/>
                  <a:gd name="connsiteY5" fmla="*/ 109562 h 109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8849" h="109660">
                    <a:moveTo>
                      <a:pt x="52322" y="109562"/>
                    </a:moveTo>
                    <a:cubicBezTo>
                      <a:pt x="20799" y="104094"/>
                      <a:pt x="-1139" y="86207"/>
                      <a:pt x="-599" y="54954"/>
                    </a:cubicBezTo>
                    <a:cubicBezTo>
                      <a:pt x="76" y="18707"/>
                      <a:pt x="24241" y="-3838"/>
                      <a:pt x="60489" y="414"/>
                    </a:cubicBezTo>
                    <a:cubicBezTo>
                      <a:pt x="88684" y="2300"/>
                      <a:pt x="110011" y="26686"/>
                      <a:pt x="108125" y="54880"/>
                    </a:cubicBezTo>
                    <a:cubicBezTo>
                      <a:pt x="108041" y="56124"/>
                      <a:pt x="107913" y="57365"/>
                      <a:pt x="107739" y="58599"/>
                    </a:cubicBezTo>
                    <a:cubicBezTo>
                      <a:pt x="105106" y="89312"/>
                      <a:pt x="83439" y="106929"/>
                      <a:pt x="52322" y="109562"/>
                    </a:cubicBezTo>
                    <a:close/>
                  </a:path>
                </a:pathLst>
              </a:custGeom>
              <a:solidFill>
                <a:srgbClr val="29304C"/>
              </a:solidFill>
              <a:ln w="6746" cap="flat">
                <a:noFill/>
                <a:prstDash val="solid"/>
                <a:miter/>
              </a:ln>
            </p:spPr>
            <p:txBody>
              <a:bodyPr rtlCol="0" anchor="ctr"/>
              <a:lstStyle/>
              <a:p>
                <a:endParaRPr lang="fr-FR"/>
              </a:p>
            </p:txBody>
          </p:sp>
          <p:sp>
            <p:nvSpPr>
              <p:cNvPr id="21" name="Forme libre : forme 20">
                <a:extLst>
                  <a:ext uri="{FF2B5EF4-FFF2-40B4-BE49-F238E27FC236}">
                    <a16:creationId xmlns:a16="http://schemas.microsoft.com/office/drawing/2014/main" id="{2C7B04D9-6F41-4900-B8CA-19166D9D4884}"/>
                  </a:ext>
                </a:extLst>
              </p:cNvPr>
              <p:cNvSpPr/>
              <p:nvPr/>
            </p:nvSpPr>
            <p:spPr>
              <a:xfrm>
                <a:off x="5779181" y="1602382"/>
                <a:ext cx="107095" cy="107659"/>
              </a:xfrm>
              <a:custGeom>
                <a:avLst/>
                <a:gdLst>
                  <a:gd name="connsiteX0" fmla="*/ 55255 w 107095"/>
                  <a:gd name="connsiteY0" fmla="*/ -99 h 107659"/>
                  <a:gd name="connsiteX1" fmla="*/ 106419 w 107095"/>
                  <a:gd name="connsiteY1" fmla="*/ 54846 h 107659"/>
                  <a:gd name="connsiteX2" fmla="*/ 45062 w 107095"/>
                  <a:gd name="connsiteY2" fmla="*/ 106821 h 107659"/>
                  <a:gd name="connsiteX3" fmla="*/ -96 w 107095"/>
                  <a:gd name="connsiteY3" fmla="*/ 48502 h 107659"/>
                  <a:gd name="connsiteX4" fmla="*/ 55255 w 107095"/>
                  <a:gd name="connsiteY4" fmla="*/ -99 h 1076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7095" h="107659">
                    <a:moveTo>
                      <a:pt x="55255" y="-99"/>
                    </a:moveTo>
                    <a:cubicBezTo>
                      <a:pt x="86912" y="5841"/>
                      <a:pt x="107837" y="23797"/>
                      <a:pt x="106419" y="54846"/>
                    </a:cubicBezTo>
                    <a:cubicBezTo>
                      <a:pt x="104732" y="90554"/>
                      <a:pt x="81242" y="111884"/>
                      <a:pt x="45062" y="106821"/>
                    </a:cubicBezTo>
                    <a:cubicBezTo>
                      <a:pt x="14822" y="102569"/>
                      <a:pt x="-4011" y="79821"/>
                      <a:pt x="-96" y="48502"/>
                    </a:cubicBezTo>
                    <a:cubicBezTo>
                      <a:pt x="3684" y="18329"/>
                      <a:pt x="24744" y="1521"/>
                      <a:pt x="55255" y="-99"/>
                    </a:cubicBezTo>
                    <a:close/>
                  </a:path>
                </a:pathLst>
              </a:custGeom>
              <a:solidFill>
                <a:srgbClr val="29304C"/>
              </a:solidFill>
              <a:ln w="6746" cap="flat">
                <a:noFill/>
                <a:prstDash val="solid"/>
                <a:miter/>
              </a:ln>
            </p:spPr>
            <p:txBody>
              <a:bodyPr rtlCol="0" anchor="ctr"/>
              <a:lstStyle/>
              <a:p>
                <a:endParaRPr lang="fr-FR"/>
              </a:p>
            </p:txBody>
          </p:sp>
          <p:sp>
            <p:nvSpPr>
              <p:cNvPr id="22" name="Forme libre : forme 21">
                <a:extLst>
                  <a:ext uri="{FF2B5EF4-FFF2-40B4-BE49-F238E27FC236}">
                    <a16:creationId xmlns:a16="http://schemas.microsoft.com/office/drawing/2014/main" id="{005EF789-242F-4CC5-B417-0E0917433A02}"/>
                  </a:ext>
                </a:extLst>
              </p:cNvPr>
              <p:cNvSpPr/>
              <p:nvPr/>
            </p:nvSpPr>
            <p:spPr>
              <a:xfrm>
                <a:off x="5293832" y="1834468"/>
                <a:ext cx="109684" cy="108939"/>
              </a:xfrm>
              <a:custGeom>
                <a:avLst/>
                <a:gdLst>
                  <a:gd name="connsiteX0" fmla="*/ 109076 w 109684"/>
                  <a:gd name="connsiteY0" fmla="*/ 51720 h 108939"/>
                  <a:gd name="connsiteX1" fmla="*/ 59531 w 109684"/>
                  <a:gd name="connsiteY1" fmla="*/ 108285 h 108939"/>
                  <a:gd name="connsiteX2" fmla="*/ 199 w 109684"/>
                  <a:gd name="connsiteY2" fmla="*/ 62385 h 108939"/>
                  <a:gd name="connsiteX3" fmla="*/ 52917 w 109684"/>
                  <a:gd name="connsiteY3" fmla="*/ 15 h 108939"/>
                  <a:gd name="connsiteX4" fmla="*/ 109076 w 109684"/>
                  <a:gd name="connsiteY4" fmla="*/ 51720 h 1089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9684" h="108939">
                    <a:moveTo>
                      <a:pt x="109076" y="51720"/>
                    </a:moveTo>
                    <a:cubicBezTo>
                      <a:pt x="107321" y="82703"/>
                      <a:pt x="89704" y="104303"/>
                      <a:pt x="59531" y="108285"/>
                    </a:cubicBezTo>
                    <a:cubicBezTo>
                      <a:pt x="27874" y="112470"/>
                      <a:pt x="4586" y="92625"/>
                      <a:pt x="199" y="62385"/>
                    </a:cubicBezTo>
                    <a:cubicBezTo>
                      <a:pt x="-5201" y="25800"/>
                      <a:pt x="16939" y="1635"/>
                      <a:pt x="52917" y="15"/>
                    </a:cubicBezTo>
                    <a:cubicBezTo>
                      <a:pt x="84844" y="-1875"/>
                      <a:pt x="102394" y="19995"/>
                      <a:pt x="109076" y="51720"/>
                    </a:cubicBezTo>
                    <a:close/>
                  </a:path>
                </a:pathLst>
              </a:custGeom>
              <a:solidFill>
                <a:srgbClr val="29304C"/>
              </a:solidFill>
              <a:ln w="6746" cap="flat">
                <a:noFill/>
                <a:prstDash val="solid"/>
                <a:miter/>
              </a:ln>
            </p:spPr>
            <p:txBody>
              <a:bodyPr rtlCol="0" anchor="ctr"/>
              <a:lstStyle/>
              <a:p>
                <a:endParaRPr lang="fr-FR"/>
              </a:p>
            </p:txBody>
          </p:sp>
          <p:sp>
            <p:nvSpPr>
              <p:cNvPr id="23" name="Forme libre : forme 22">
                <a:extLst>
                  <a:ext uri="{FF2B5EF4-FFF2-40B4-BE49-F238E27FC236}">
                    <a16:creationId xmlns:a16="http://schemas.microsoft.com/office/drawing/2014/main" id="{D2D1EE6B-5F32-46CA-A7C7-B84907E9EB22}"/>
                  </a:ext>
                </a:extLst>
              </p:cNvPr>
              <p:cNvSpPr/>
              <p:nvPr/>
            </p:nvSpPr>
            <p:spPr>
              <a:xfrm>
                <a:off x="5632352" y="1687894"/>
                <a:ext cx="107855" cy="106036"/>
              </a:xfrm>
              <a:custGeom>
                <a:avLst/>
                <a:gdLst>
                  <a:gd name="connsiteX0" fmla="*/ 107246 w 107855"/>
                  <a:gd name="connsiteY0" fmla="*/ 50537 h 106036"/>
                  <a:gd name="connsiteX1" fmla="*/ 49061 w 107855"/>
                  <a:gd name="connsiteY1" fmla="*/ 105752 h 106036"/>
                  <a:gd name="connsiteX2" fmla="*/ -416 w 107855"/>
                  <a:gd name="connsiteY2" fmla="*/ 49592 h 106036"/>
                  <a:gd name="connsiteX3" fmla="*/ 55879 w 107855"/>
                  <a:gd name="connsiteY3" fmla="*/ 47 h 106036"/>
                  <a:gd name="connsiteX4" fmla="*/ 107246 w 107855"/>
                  <a:gd name="connsiteY4" fmla="*/ 50537 h 1060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7855" h="106036">
                    <a:moveTo>
                      <a:pt x="107246" y="50537"/>
                    </a:moveTo>
                    <a:cubicBezTo>
                      <a:pt x="100092" y="87865"/>
                      <a:pt x="81394" y="108115"/>
                      <a:pt x="49061" y="105752"/>
                    </a:cubicBezTo>
                    <a:cubicBezTo>
                      <a:pt x="16729" y="103389"/>
                      <a:pt x="-2778" y="81925"/>
                      <a:pt x="-416" y="49592"/>
                    </a:cubicBezTo>
                    <a:cubicBezTo>
                      <a:pt x="1946" y="17259"/>
                      <a:pt x="23344" y="-1978"/>
                      <a:pt x="55879" y="47"/>
                    </a:cubicBezTo>
                    <a:cubicBezTo>
                      <a:pt x="88414" y="2072"/>
                      <a:pt x="102454" y="25899"/>
                      <a:pt x="107246" y="50537"/>
                    </a:cubicBezTo>
                    <a:close/>
                  </a:path>
                </a:pathLst>
              </a:custGeom>
              <a:solidFill>
                <a:srgbClr val="29304C"/>
              </a:solidFill>
              <a:ln w="6746" cap="flat">
                <a:noFill/>
                <a:prstDash val="solid"/>
                <a:miter/>
              </a:ln>
            </p:spPr>
            <p:txBody>
              <a:bodyPr rtlCol="0" anchor="ctr"/>
              <a:lstStyle/>
              <a:p>
                <a:endParaRPr lang="fr-FR"/>
              </a:p>
            </p:txBody>
          </p:sp>
          <p:sp>
            <p:nvSpPr>
              <p:cNvPr id="24" name="Forme libre : forme 23">
                <a:extLst>
                  <a:ext uri="{FF2B5EF4-FFF2-40B4-BE49-F238E27FC236}">
                    <a16:creationId xmlns:a16="http://schemas.microsoft.com/office/drawing/2014/main" id="{9B8C9B23-3B75-44BE-86C5-C7D4B9013F5C}"/>
                  </a:ext>
                </a:extLst>
              </p:cNvPr>
              <p:cNvSpPr/>
              <p:nvPr/>
            </p:nvSpPr>
            <p:spPr>
              <a:xfrm>
                <a:off x="5442700" y="2151397"/>
                <a:ext cx="106886" cy="105981"/>
              </a:xfrm>
              <a:custGeom>
                <a:avLst/>
                <a:gdLst>
                  <a:gd name="connsiteX0" fmla="*/ 106278 w 106886"/>
                  <a:gd name="connsiteY0" fmla="*/ 50557 h 105981"/>
                  <a:gd name="connsiteX1" fmla="*/ 55788 w 106886"/>
                  <a:gd name="connsiteY1" fmla="*/ 105704 h 105981"/>
                  <a:gd name="connsiteX2" fmla="*/ -439 w 106886"/>
                  <a:gd name="connsiteY2" fmla="*/ 56294 h 105981"/>
                  <a:gd name="connsiteX3" fmla="*/ 48970 w 106886"/>
                  <a:gd name="connsiteY3" fmla="*/ 67 h 105981"/>
                  <a:gd name="connsiteX4" fmla="*/ 106278 w 106886"/>
                  <a:gd name="connsiteY4" fmla="*/ 50557 h 1059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886" h="105981">
                    <a:moveTo>
                      <a:pt x="106278" y="50557"/>
                    </a:moveTo>
                    <a:cubicBezTo>
                      <a:pt x="104388" y="81675"/>
                      <a:pt x="87648" y="103409"/>
                      <a:pt x="55788" y="105704"/>
                    </a:cubicBezTo>
                    <a:cubicBezTo>
                      <a:pt x="23928" y="107999"/>
                      <a:pt x="1788" y="88019"/>
                      <a:pt x="-439" y="56294"/>
                    </a:cubicBezTo>
                    <a:cubicBezTo>
                      <a:pt x="-2667" y="24569"/>
                      <a:pt x="17246" y="2294"/>
                      <a:pt x="48970" y="67"/>
                    </a:cubicBezTo>
                    <a:cubicBezTo>
                      <a:pt x="80695" y="-2161"/>
                      <a:pt x="99866" y="18292"/>
                      <a:pt x="106278" y="50557"/>
                    </a:cubicBezTo>
                    <a:close/>
                  </a:path>
                </a:pathLst>
              </a:custGeom>
              <a:solidFill>
                <a:srgbClr val="29304C"/>
              </a:solidFill>
              <a:ln w="6746" cap="flat">
                <a:noFill/>
                <a:prstDash val="solid"/>
                <a:miter/>
              </a:ln>
            </p:spPr>
            <p:txBody>
              <a:bodyPr rtlCol="0" anchor="ctr"/>
              <a:lstStyle/>
              <a:p>
                <a:endParaRPr lang="fr-FR"/>
              </a:p>
            </p:txBody>
          </p:sp>
          <p:sp>
            <p:nvSpPr>
              <p:cNvPr id="25" name="Forme libre : forme 24">
                <a:extLst>
                  <a:ext uri="{FF2B5EF4-FFF2-40B4-BE49-F238E27FC236}">
                    <a16:creationId xmlns:a16="http://schemas.microsoft.com/office/drawing/2014/main" id="{0193EE1B-5552-4CB1-A543-4075EFF03D47}"/>
                  </a:ext>
                </a:extLst>
              </p:cNvPr>
              <p:cNvSpPr/>
              <p:nvPr/>
            </p:nvSpPr>
            <p:spPr>
              <a:xfrm>
                <a:off x="5484105" y="949597"/>
                <a:ext cx="108478" cy="107644"/>
              </a:xfrm>
              <a:custGeom>
                <a:avLst/>
                <a:gdLst>
                  <a:gd name="connsiteX0" fmla="*/ 107870 w 108478"/>
                  <a:gd name="connsiteY0" fmla="*/ 53489 h 107644"/>
                  <a:gd name="connsiteX1" fmla="*/ 56368 w 108478"/>
                  <a:gd name="connsiteY1" fmla="*/ 107489 h 107644"/>
                  <a:gd name="connsiteX2" fmla="*/ -467 w 108478"/>
                  <a:gd name="connsiteY2" fmla="*/ 49507 h 107644"/>
                  <a:gd name="connsiteX3" fmla="*/ 50498 w 108478"/>
                  <a:gd name="connsiteY3" fmla="*/ -94 h 107644"/>
                  <a:gd name="connsiteX4" fmla="*/ 54951 w 108478"/>
                  <a:gd name="connsiteY4" fmla="*/ 164 h 107644"/>
                  <a:gd name="connsiteX5" fmla="*/ 107870 w 108478"/>
                  <a:gd name="connsiteY5" fmla="*/ 53489 h 107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8478" h="107644">
                    <a:moveTo>
                      <a:pt x="107870" y="53489"/>
                    </a:moveTo>
                    <a:cubicBezTo>
                      <a:pt x="104495" y="84539"/>
                      <a:pt x="87216" y="106477"/>
                      <a:pt x="56368" y="107489"/>
                    </a:cubicBezTo>
                    <a:cubicBezTo>
                      <a:pt x="20053" y="108839"/>
                      <a:pt x="-2627" y="85754"/>
                      <a:pt x="-467" y="49507"/>
                    </a:cubicBezTo>
                    <a:cubicBezTo>
                      <a:pt x="-90" y="21736"/>
                      <a:pt x="22728" y="-471"/>
                      <a:pt x="50498" y="-94"/>
                    </a:cubicBezTo>
                    <a:cubicBezTo>
                      <a:pt x="51986" y="-74"/>
                      <a:pt x="53471" y="12"/>
                      <a:pt x="54951" y="164"/>
                    </a:cubicBezTo>
                    <a:cubicBezTo>
                      <a:pt x="86135" y="1514"/>
                      <a:pt x="103820" y="22237"/>
                      <a:pt x="107870" y="53489"/>
                    </a:cubicBezTo>
                    <a:close/>
                  </a:path>
                </a:pathLst>
              </a:custGeom>
              <a:solidFill>
                <a:srgbClr val="29304C"/>
              </a:solidFill>
              <a:ln w="6746" cap="flat">
                <a:noFill/>
                <a:prstDash val="solid"/>
                <a:miter/>
              </a:ln>
            </p:spPr>
            <p:txBody>
              <a:bodyPr rtlCol="0" anchor="ctr"/>
              <a:lstStyle/>
              <a:p>
                <a:endParaRPr lang="fr-FR"/>
              </a:p>
            </p:txBody>
          </p:sp>
          <p:sp>
            <p:nvSpPr>
              <p:cNvPr id="26" name="Forme libre : forme 25">
                <a:extLst>
                  <a:ext uri="{FF2B5EF4-FFF2-40B4-BE49-F238E27FC236}">
                    <a16:creationId xmlns:a16="http://schemas.microsoft.com/office/drawing/2014/main" id="{685A82C0-D484-49E2-AADD-61253329B4CA}"/>
                  </a:ext>
                </a:extLst>
              </p:cNvPr>
              <p:cNvSpPr/>
              <p:nvPr/>
            </p:nvSpPr>
            <p:spPr>
              <a:xfrm>
                <a:off x="4832300" y="1668161"/>
                <a:ext cx="104724" cy="103899"/>
              </a:xfrm>
              <a:custGeom>
                <a:avLst/>
                <a:gdLst>
                  <a:gd name="connsiteX0" fmla="*/ 104116 w 104724"/>
                  <a:gd name="connsiteY0" fmla="*/ 49615 h 103899"/>
                  <a:gd name="connsiteX1" fmla="*/ 54774 w 104724"/>
                  <a:gd name="connsiteY1" fmla="*/ 103615 h 103899"/>
                  <a:gd name="connsiteX2" fmla="*/ -441 w 104724"/>
                  <a:gd name="connsiteY2" fmla="*/ 55150 h 103899"/>
                  <a:gd name="connsiteX3" fmla="*/ 48092 w 104724"/>
                  <a:gd name="connsiteY3" fmla="*/ 70 h 103899"/>
                  <a:gd name="connsiteX4" fmla="*/ 104116 w 104724"/>
                  <a:gd name="connsiteY4" fmla="*/ 49615 h 1038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4724" h="103899">
                    <a:moveTo>
                      <a:pt x="104116" y="49615"/>
                    </a:moveTo>
                    <a:cubicBezTo>
                      <a:pt x="102699" y="80192"/>
                      <a:pt x="86634" y="101320"/>
                      <a:pt x="54774" y="103615"/>
                    </a:cubicBezTo>
                    <a:cubicBezTo>
                      <a:pt x="22913" y="105910"/>
                      <a:pt x="1719" y="86875"/>
                      <a:pt x="-441" y="55150"/>
                    </a:cubicBezTo>
                    <a:cubicBezTo>
                      <a:pt x="-2601" y="23425"/>
                      <a:pt x="16298" y="2230"/>
                      <a:pt x="48092" y="70"/>
                    </a:cubicBezTo>
                    <a:cubicBezTo>
                      <a:pt x="79884" y="-2090"/>
                      <a:pt x="98649" y="16675"/>
                      <a:pt x="104116" y="49615"/>
                    </a:cubicBezTo>
                    <a:close/>
                  </a:path>
                </a:pathLst>
              </a:custGeom>
              <a:solidFill>
                <a:srgbClr val="29304C"/>
              </a:solidFill>
              <a:ln w="6746" cap="flat">
                <a:noFill/>
                <a:prstDash val="solid"/>
                <a:miter/>
              </a:ln>
            </p:spPr>
            <p:txBody>
              <a:bodyPr rtlCol="0" anchor="ctr"/>
              <a:lstStyle/>
              <a:p>
                <a:endParaRPr lang="fr-FR"/>
              </a:p>
            </p:txBody>
          </p:sp>
          <p:sp>
            <p:nvSpPr>
              <p:cNvPr id="27" name="Forme libre : forme 26">
                <a:extLst>
                  <a:ext uri="{FF2B5EF4-FFF2-40B4-BE49-F238E27FC236}">
                    <a16:creationId xmlns:a16="http://schemas.microsoft.com/office/drawing/2014/main" id="{499731EF-A44D-4B66-A4CD-18F63D11E775}"/>
                  </a:ext>
                </a:extLst>
              </p:cNvPr>
              <p:cNvSpPr/>
              <p:nvPr/>
            </p:nvSpPr>
            <p:spPr>
              <a:xfrm>
                <a:off x="4809406" y="2065364"/>
                <a:ext cx="108129" cy="108479"/>
              </a:xfrm>
              <a:custGeom>
                <a:avLst/>
                <a:gdLst>
                  <a:gd name="connsiteX0" fmla="*/ 49925 w 108129"/>
                  <a:gd name="connsiteY0" fmla="*/ -99 h 108479"/>
                  <a:gd name="connsiteX1" fmla="*/ 106827 w 108129"/>
                  <a:gd name="connsiteY1" fmla="*/ 47894 h 108479"/>
                  <a:gd name="connsiteX2" fmla="*/ 62412 w 108129"/>
                  <a:gd name="connsiteY2" fmla="*/ 107362 h 108479"/>
                  <a:gd name="connsiteX3" fmla="*/ -431 w 108129"/>
                  <a:gd name="connsiteY3" fmla="*/ 56399 h 108479"/>
                  <a:gd name="connsiteX4" fmla="*/ 49925 w 108129"/>
                  <a:gd name="connsiteY4" fmla="*/ -99 h 1084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129" h="108479">
                    <a:moveTo>
                      <a:pt x="49925" y="-99"/>
                    </a:moveTo>
                    <a:cubicBezTo>
                      <a:pt x="80704" y="914"/>
                      <a:pt x="102372" y="17856"/>
                      <a:pt x="106827" y="47894"/>
                    </a:cubicBezTo>
                    <a:cubicBezTo>
                      <a:pt x="111417" y="79011"/>
                      <a:pt x="92855" y="102299"/>
                      <a:pt x="62412" y="107362"/>
                    </a:cubicBezTo>
                    <a:cubicBezTo>
                      <a:pt x="25692" y="113437"/>
                      <a:pt x="2269" y="91836"/>
                      <a:pt x="-431" y="56399"/>
                    </a:cubicBezTo>
                    <a:cubicBezTo>
                      <a:pt x="-2793" y="25011"/>
                      <a:pt x="18604" y="6922"/>
                      <a:pt x="49925" y="-99"/>
                    </a:cubicBezTo>
                    <a:close/>
                  </a:path>
                </a:pathLst>
              </a:custGeom>
              <a:solidFill>
                <a:srgbClr val="29304C"/>
              </a:solidFill>
              <a:ln w="6746" cap="flat">
                <a:noFill/>
                <a:prstDash val="solid"/>
                <a:miter/>
              </a:ln>
            </p:spPr>
            <p:txBody>
              <a:bodyPr rtlCol="0" anchor="ctr"/>
              <a:lstStyle/>
              <a:p>
                <a:endParaRPr lang="fr-FR"/>
              </a:p>
            </p:txBody>
          </p:sp>
          <p:sp>
            <p:nvSpPr>
              <p:cNvPr id="28" name="Forme libre : forme 27">
                <a:extLst>
                  <a:ext uri="{FF2B5EF4-FFF2-40B4-BE49-F238E27FC236}">
                    <a16:creationId xmlns:a16="http://schemas.microsoft.com/office/drawing/2014/main" id="{80DC1EB3-4D30-4A89-A511-07D14E703511}"/>
                  </a:ext>
                </a:extLst>
              </p:cNvPr>
              <p:cNvSpPr/>
              <p:nvPr/>
            </p:nvSpPr>
            <p:spPr>
              <a:xfrm>
                <a:off x="5145510" y="1516387"/>
                <a:ext cx="109628" cy="110652"/>
              </a:xfrm>
              <a:custGeom>
                <a:avLst/>
                <a:gdLst>
                  <a:gd name="connsiteX0" fmla="*/ 51388 w 109628"/>
                  <a:gd name="connsiteY0" fmla="*/ -99 h 110652"/>
                  <a:gd name="connsiteX1" fmla="*/ 108965 w 109628"/>
                  <a:gd name="connsiteY1" fmla="*/ 52686 h 110652"/>
                  <a:gd name="connsiteX2" fmla="*/ 49970 w 109628"/>
                  <a:gd name="connsiteY2" fmla="*/ 110399 h 110652"/>
                  <a:gd name="connsiteX3" fmla="*/ -600 w 109628"/>
                  <a:gd name="connsiteY3" fmla="*/ 57981 h 110652"/>
                  <a:gd name="connsiteX4" fmla="*/ -384 w 109628"/>
                  <a:gd name="connsiteY4" fmla="*/ 54104 h 110652"/>
                  <a:gd name="connsiteX5" fmla="*/ 51388 w 109628"/>
                  <a:gd name="connsiteY5" fmla="*/ -99 h 110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628" h="110652">
                    <a:moveTo>
                      <a:pt x="51388" y="-99"/>
                    </a:moveTo>
                    <a:cubicBezTo>
                      <a:pt x="85138" y="3884"/>
                      <a:pt x="107818" y="21501"/>
                      <a:pt x="108965" y="52686"/>
                    </a:cubicBezTo>
                    <a:cubicBezTo>
                      <a:pt x="110316" y="89339"/>
                      <a:pt x="86623" y="112694"/>
                      <a:pt x="49970" y="110399"/>
                    </a:cubicBezTo>
                    <a:cubicBezTo>
                      <a:pt x="21531" y="109889"/>
                      <a:pt x="-1110" y="86421"/>
                      <a:pt x="-600" y="57981"/>
                    </a:cubicBezTo>
                    <a:cubicBezTo>
                      <a:pt x="-577" y="56687"/>
                      <a:pt x="-505" y="55393"/>
                      <a:pt x="-384" y="54104"/>
                    </a:cubicBezTo>
                    <a:cubicBezTo>
                      <a:pt x="763" y="22176"/>
                      <a:pt x="23106" y="5774"/>
                      <a:pt x="51388" y="-99"/>
                    </a:cubicBezTo>
                    <a:close/>
                  </a:path>
                </a:pathLst>
              </a:custGeom>
              <a:solidFill>
                <a:srgbClr val="29304C"/>
              </a:solidFill>
              <a:ln w="6746" cap="flat">
                <a:noFill/>
                <a:prstDash val="solid"/>
                <a:miter/>
              </a:ln>
            </p:spPr>
            <p:txBody>
              <a:bodyPr rtlCol="0" anchor="ctr"/>
              <a:lstStyle/>
              <a:p>
                <a:endParaRPr lang="fr-FR"/>
              </a:p>
            </p:txBody>
          </p:sp>
          <p:sp>
            <p:nvSpPr>
              <p:cNvPr id="29" name="Forme libre : forme 28">
                <a:extLst>
                  <a:ext uri="{FF2B5EF4-FFF2-40B4-BE49-F238E27FC236}">
                    <a16:creationId xmlns:a16="http://schemas.microsoft.com/office/drawing/2014/main" id="{D3A0A61B-0F70-4EAB-B061-045A8E7FFAAD}"/>
                  </a:ext>
                </a:extLst>
              </p:cNvPr>
              <p:cNvSpPr/>
              <p:nvPr/>
            </p:nvSpPr>
            <p:spPr>
              <a:xfrm>
                <a:off x="5316171" y="1034899"/>
                <a:ext cx="107731" cy="106045"/>
              </a:xfrm>
              <a:custGeom>
                <a:avLst/>
                <a:gdLst>
                  <a:gd name="connsiteX0" fmla="*/ 107123 w 107731"/>
                  <a:gd name="connsiteY0" fmla="*/ 50807 h 106045"/>
                  <a:gd name="connsiteX1" fmla="*/ 49005 w 107731"/>
                  <a:gd name="connsiteY1" fmla="*/ 105752 h 106045"/>
                  <a:gd name="connsiteX2" fmla="*/ -405 w 107731"/>
                  <a:gd name="connsiteY2" fmla="*/ 49593 h 106045"/>
                  <a:gd name="connsiteX3" fmla="*/ 55755 w 107731"/>
                  <a:gd name="connsiteY3" fmla="*/ 47 h 106045"/>
                  <a:gd name="connsiteX4" fmla="*/ 107123 w 107731"/>
                  <a:gd name="connsiteY4" fmla="*/ 50807 h 1060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7731" h="106045">
                    <a:moveTo>
                      <a:pt x="107123" y="50807"/>
                    </a:moveTo>
                    <a:cubicBezTo>
                      <a:pt x="99968" y="87798"/>
                      <a:pt x="81405" y="108182"/>
                      <a:pt x="49005" y="105752"/>
                    </a:cubicBezTo>
                    <a:cubicBezTo>
                      <a:pt x="16605" y="103322"/>
                      <a:pt x="-2835" y="81992"/>
                      <a:pt x="-405" y="49593"/>
                    </a:cubicBezTo>
                    <a:cubicBezTo>
                      <a:pt x="2025" y="17192"/>
                      <a:pt x="23287" y="-1978"/>
                      <a:pt x="55755" y="47"/>
                    </a:cubicBezTo>
                    <a:cubicBezTo>
                      <a:pt x="88223" y="2072"/>
                      <a:pt x="102465" y="25832"/>
                      <a:pt x="107123" y="50807"/>
                    </a:cubicBezTo>
                    <a:close/>
                  </a:path>
                </a:pathLst>
              </a:custGeom>
              <a:solidFill>
                <a:srgbClr val="29304C"/>
              </a:solidFill>
              <a:ln w="6746" cap="flat">
                <a:noFill/>
                <a:prstDash val="solid"/>
                <a:miter/>
              </a:ln>
            </p:spPr>
            <p:txBody>
              <a:bodyPr rtlCol="0" anchor="ctr"/>
              <a:lstStyle/>
              <a:p>
                <a:endParaRPr lang="fr-FR"/>
              </a:p>
            </p:txBody>
          </p:sp>
          <p:sp>
            <p:nvSpPr>
              <p:cNvPr id="30" name="Forme libre : forme 29">
                <a:extLst>
                  <a:ext uri="{FF2B5EF4-FFF2-40B4-BE49-F238E27FC236}">
                    <a16:creationId xmlns:a16="http://schemas.microsoft.com/office/drawing/2014/main" id="{96326F60-9A93-4539-B7EF-FC9128FD71DE}"/>
                  </a:ext>
                </a:extLst>
              </p:cNvPr>
              <p:cNvSpPr/>
              <p:nvPr/>
            </p:nvSpPr>
            <p:spPr>
              <a:xfrm>
                <a:off x="5547729" y="1518690"/>
                <a:ext cx="107697" cy="106993"/>
              </a:xfrm>
              <a:custGeom>
                <a:avLst/>
                <a:gdLst>
                  <a:gd name="connsiteX0" fmla="*/ 107089 w 107697"/>
                  <a:gd name="connsiteY0" fmla="*/ 55851 h 106993"/>
                  <a:gd name="connsiteX1" fmla="*/ 51941 w 107697"/>
                  <a:gd name="connsiteY1" fmla="*/ 106814 h 106993"/>
                  <a:gd name="connsiteX2" fmla="*/ 169 w 107697"/>
                  <a:gd name="connsiteY2" fmla="*/ 45389 h 106993"/>
                  <a:gd name="connsiteX3" fmla="*/ 58624 w 107697"/>
                  <a:gd name="connsiteY3" fmla="*/ 434 h 106993"/>
                  <a:gd name="connsiteX4" fmla="*/ 107089 w 107697"/>
                  <a:gd name="connsiteY4" fmla="*/ 55851 h 1069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7697" h="106993">
                    <a:moveTo>
                      <a:pt x="107089" y="55851"/>
                    </a:moveTo>
                    <a:cubicBezTo>
                      <a:pt x="101014" y="87509"/>
                      <a:pt x="83059" y="108366"/>
                      <a:pt x="51941" y="106814"/>
                    </a:cubicBezTo>
                    <a:cubicBezTo>
                      <a:pt x="16234" y="104991"/>
                      <a:pt x="-5028" y="81569"/>
                      <a:pt x="169" y="45389"/>
                    </a:cubicBezTo>
                    <a:cubicBezTo>
                      <a:pt x="4556" y="15149"/>
                      <a:pt x="27169" y="-3549"/>
                      <a:pt x="58624" y="434"/>
                    </a:cubicBezTo>
                    <a:cubicBezTo>
                      <a:pt x="88662" y="4281"/>
                      <a:pt x="105739" y="25409"/>
                      <a:pt x="107089" y="55851"/>
                    </a:cubicBezTo>
                    <a:close/>
                  </a:path>
                </a:pathLst>
              </a:custGeom>
              <a:solidFill>
                <a:srgbClr val="29304C"/>
              </a:solidFill>
              <a:ln w="6746" cap="flat">
                <a:noFill/>
                <a:prstDash val="solid"/>
                <a:miter/>
              </a:ln>
            </p:spPr>
            <p:txBody>
              <a:bodyPr rtlCol="0" anchor="ctr"/>
              <a:lstStyle/>
              <a:p>
                <a:endParaRPr lang="fr-FR"/>
              </a:p>
            </p:txBody>
          </p:sp>
          <p:sp>
            <p:nvSpPr>
              <p:cNvPr id="31" name="Forme libre : forme 30">
                <a:extLst>
                  <a:ext uri="{FF2B5EF4-FFF2-40B4-BE49-F238E27FC236}">
                    <a16:creationId xmlns:a16="http://schemas.microsoft.com/office/drawing/2014/main" id="{0C0EA3AA-14BF-45D4-995A-A8DD8D4AB2B9}"/>
                  </a:ext>
                </a:extLst>
              </p:cNvPr>
              <p:cNvSpPr/>
              <p:nvPr/>
            </p:nvSpPr>
            <p:spPr>
              <a:xfrm>
                <a:off x="5565787" y="1116875"/>
                <a:ext cx="111763" cy="110759"/>
              </a:xfrm>
              <a:custGeom>
                <a:avLst/>
                <a:gdLst>
                  <a:gd name="connsiteX0" fmla="*/ -609 w 111763"/>
                  <a:gd name="connsiteY0" fmla="*/ 57256 h 110759"/>
                  <a:gd name="connsiteX1" fmla="*/ 48869 w 111763"/>
                  <a:gd name="connsiteY1" fmla="*/ 421 h 110759"/>
                  <a:gd name="connsiteX2" fmla="*/ 110969 w 111763"/>
                  <a:gd name="connsiteY2" fmla="*/ 53409 h 110759"/>
                  <a:gd name="connsiteX3" fmla="*/ 62639 w 111763"/>
                  <a:gd name="connsiteY3" fmla="*/ 110109 h 110759"/>
                  <a:gd name="connsiteX4" fmla="*/ -609 w 111763"/>
                  <a:gd name="connsiteY4" fmla="*/ 57256 h 1107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1763" h="110759">
                    <a:moveTo>
                      <a:pt x="-609" y="57256"/>
                    </a:moveTo>
                    <a:cubicBezTo>
                      <a:pt x="1889" y="25869"/>
                      <a:pt x="19641" y="3864"/>
                      <a:pt x="48869" y="421"/>
                    </a:cubicBezTo>
                    <a:cubicBezTo>
                      <a:pt x="84441" y="-3831"/>
                      <a:pt x="108201" y="18376"/>
                      <a:pt x="110969" y="53409"/>
                    </a:cubicBezTo>
                    <a:cubicBezTo>
                      <a:pt x="113399" y="84594"/>
                      <a:pt x="91732" y="106599"/>
                      <a:pt x="62639" y="110109"/>
                    </a:cubicBezTo>
                    <a:cubicBezTo>
                      <a:pt x="27066" y="114564"/>
                      <a:pt x="6681" y="91614"/>
                      <a:pt x="-609" y="57256"/>
                    </a:cubicBezTo>
                    <a:close/>
                  </a:path>
                </a:pathLst>
              </a:custGeom>
              <a:solidFill>
                <a:srgbClr val="29304C"/>
              </a:solidFill>
              <a:ln w="6746" cap="flat">
                <a:noFill/>
                <a:prstDash val="solid"/>
                <a:miter/>
              </a:ln>
            </p:spPr>
            <p:txBody>
              <a:bodyPr rtlCol="0" anchor="ctr"/>
              <a:lstStyle/>
              <a:p>
                <a:endParaRPr lang="fr-FR"/>
              </a:p>
            </p:txBody>
          </p:sp>
          <p:sp>
            <p:nvSpPr>
              <p:cNvPr id="32" name="Forme libre : forme 31">
                <a:extLst>
                  <a:ext uri="{FF2B5EF4-FFF2-40B4-BE49-F238E27FC236}">
                    <a16:creationId xmlns:a16="http://schemas.microsoft.com/office/drawing/2014/main" id="{22D4CDFA-6FFE-453F-8D82-52B5E80D9F81}"/>
                  </a:ext>
                </a:extLst>
              </p:cNvPr>
              <p:cNvSpPr/>
              <p:nvPr/>
            </p:nvSpPr>
            <p:spPr>
              <a:xfrm>
                <a:off x="5716716" y="1456253"/>
                <a:ext cx="106921" cy="105959"/>
              </a:xfrm>
              <a:custGeom>
                <a:avLst/>
                <a:gdLst>
                  <a:gd name="connsiteX0" fmla="*/ 106312 w 106921"/>
                  <a:gd name="connsiteY0" fmla="*/ 55108 h 105959"/>
                  <a:gd name="connsiteX1" fmla="*/ 49005 w 106921"/>
                  <a:gd name="connsiteY1" fmla="*/ 105665 h 105959"/>
                  <a:gd name="connsiteX2" fmla="*/ -405 w 106921"/>
                  <a:gd name="connsiteY2" fmla="*/ 49506 h 105959"/>
                  <a:gd name="connsiteX3" fmla="*/ 55755 w 106921"/>
                  <a:gd name="connsiteY3" fmla="*/ 95 h 105959"/>
                  <a:gd name="connsiteX4" fmla="*/ 106312 w 106921"/>
                  <a:gd name="connsiteY4" fmla="*/ 55108 h 1059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921" h="105959">
                    <a:moveTo>
                      <a:pt x="106312" y="55108"/>
                    </a:moveTo>
                    <a:cubicBezTo>
                      <a:pt x="99968" y="87710"/>
                      <a:pt x="81405" y="108095"/>
                      <a:pt x="49005" y="105665"/>
                    </a:cubicBezTo>
                    <a:cubicBezTo>
                      <a:pt x="16605" y="103235"/>
                      <a:pt x="-2835" y="81905"/>
                      <a:pt x="-405" y="49506"/>
                    </a:cubicBezTo>
                    <a:cubicBezTo>
                      <a:pt x="2025" y="17105"/>
                      <a:pt x="23355" y="-2267"/>
                      <a:pt x="55755" y="95"/>
                    </a:cubicBezTo>
                    <a:cubicBezTo>
                      <a:pt x="88155" y="2458"/>
                      <a:pt x="104355" y="24058"/>
                      <a:pt x="106312" y="55108"/>
                    </a:cubicBezTo>
                    <a:close/>
                  </a:path>
                </a:pathLst>
              </a:custGeom>
              <a:solidFill>
                <a:srgbClr val="29304C"/>
              </a:solidFill>
              <a:ln w="6746" cap="flat">
                <a:noFill/>
                <a:prstDash val="solid"/>
                <a:miter/>
              </a:ln>
            </p:spPr>
            <p:txBody>
              <a:bodyPr rtlCol="0" anchor="ctr"/>
              <a:lstStyle/>
              <a:p>
                <a:endParaRPr lang="fr-FR"/>
              </a:p>
            </p:txBody>
          </p:sp>
          <p:sp>
            <p:nvSpPr>
              <p:cNvPr id="33" name="Forme libre : forme 32">
                <a:extLst>
                  <a:ext uri="{FF2B5EF4-FFF2-40B4-BE49-F238E27FC236}">
                    <a16:creationId xmlns:a16="http://schemas.microsoft.com/office/drawing/2014/main" id="{9F33BED3-75E2-4603-B882-258817F5B5A3}"/>
                  </a:ext>
                </a:extLst>
              </p:cNvPr>
              <p:cNvSpPr/>
              <p:nvPr/>
            </p:nvSpPr>
            <p:spPr>
              <a:xfrm>
                <a:off x="5040175" y="2149685"/>
                <a:ext cx="110824" cy="109877"/>
              </a:xfrm>
              <a:custGeom>
                <a:avLst/>
                <a:gdLst>
                  <a:gd name="connsiteX0" fmla="*/ 110216 w 110824"/>
                  <a:gd name="connsiteY0" fmla="*/ 51121 h 109877"/>
                  <a:gd name="connsiteX1" fmla="*/ 61211 w 110824"/>
                  <a:gd name="connsiteY1" fmla="*/ 109036 h 109877"/>
                  <a:gd name="connsiteX2" fmla="*/ 461 w 110824"/>
                  <a:gd name="connsiteY2" fmla="*/ 63947 h 109877"/>
                  <a:gd name="connsiteX3" fmla="*/ 52368 w 110824"/>
                  <a:gd name="connsiteY3" fmla="*/ 91 h 109877"/>
                  <a:gd name="connsiteX4" fmla="*/ 110216 w 110824"/>
                  <a:gd name="connsiteY4" fmla="*/ 51121 h 1098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824" h="109877">
                    <a:moveTo>
                      <a:pt x="110216" y="51121"/>
                    </a:moveTo>
                    <a:cubicBezTo>
                      <a:pt x="109000" y="82441"/>
                      <a:pt x="91518" y="104447"/>
                      <a:pt x="61211" y="109036"/>
                    </a:cubicBezTo>
                    <a:cubicBezTo>
                      <a:pt x="29553" y="113896"/>
                      <a:pt x="5860" y="94456"/>
                      <a:pt x="461" y="63947"/>
                    </a:cubicBezTo>
                    <a:cubicBezTo>
                      <a:pt x="-5885" y="26619"/>
                      <a:pt x="16593" y="2859"/>
                      <a:pt x="52368" y="91"/>
                    </a:cubicBezTo>
                    <a:cubicBezTo>
                      <a:pt x="84430" y="-2406"/>
                      <a:pt x="102656" y="20004"/>
                      <a:pt x="110216" y="51121"/>
                    </a:cubicBezTo>
                    <a:close/>
                  </a:path>
                </a:pathLst>
              </a:custGeom>
              <a:solidFill>
                <a:srgbClr val="29304C"/>
              </a:solidFill>
              <a:ln w="6746" cap="flat">
                <a:noFill/>
                <a:prstDash val="solid"/>
                <a:miter/>
              </a:ln>
            </p:spPr>
            <p:txBody>
              <a:bodyPr rtlCol="0" anchor="ctr"/>
              <a:lstStyle/>
              <a:p>
                <a:endParaRPr lang="fr-FR"/>
              </a:p>
            </p:txBody>
          </p:sp>
          <p:sp>
            <p:nvSpPr>
              <p:cNvPr id="34" name="Forme libre : forme 33">
                <a:extLst>
                  <a:ext uri="{FF2B5EF4-FFF2-40B4-BE49-F238E27FC236}">
                    <a16:creationId xmlns:a16="http://schemas.microsoft.com/office/drawing/2014/main" id="{5BE9A62A-D0C5-4457-8276-EEAC01EB7C41}"/>
                  </a:ext>
                </a:extLst>
              </p:cNvPr>
              <p:cNvSpPr/>
              <p:nvPr/>
            </p:nvSpPr>
            <p:spPr>
              <a:xfrm>
                <a:off x="5652225" y="885770"/>
                <a:ext cx="110054" cy="108842"/>
              </a:xfrm>
              <a:custGeom>
                <a:avLst/>
                <a:gdLst>
                  <a:gd name="connsiteX0" fmla="*/ 109446 w 110054"/>
                  <a:gd name="connsiteY0" fmla="*/ 52111 h 108842"/>
                  <a:gd name="connsiteX1" fmla="*/ 55446 w 110054"/>
                  <a:gd name="connsiteY1" fmla="*/ 108744 h 108842"/>
                  <a:gd name="connsiteX2" fmla="*/ -242 w 110054"/>
                  <a:gd name="connsiteY2" fmla="*/ 48669 h 108842"/>
                  <a:gd name="connsiteX3" fmla="*/ 53530 w 110054"/>
                  <a:gd name="connsiteY3" fmla="*/ -35 h 108842"/>
                  <a:gd name="connsiteX4" fmla="*/ 57133 w 110054"/>
                  <a:gd name="connsiteY4" fmla="*/ 271 h 108842"/>
                  <a:gd name="connsiteX5" fmla="*/ 109446 w 110054"/>
                  <a:gd name="connsiteY5" fmla="*/ 52111 h 1088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0054" h="108842">
                    <a:moveTo>
                      <a:pt x="109446" y="52111"/>
                    </a:moveTo>
                    <a:cubicBezTo>
                      <a:pt x="104316" y="86604"/>
                      <a:pt x="86563" y="108609"/>
                      <a:pt x="55446" y="108744"/>
                    </a:cubicBezTo>
                    <a:cubicBezTo>
                      <a:pt x="19063" y="108744"/>
                      <a:pt x="-3819" y="84916"/>
                      <a:pt x="-242" y="48669"/>
                    </a:cubicBezTo>
                    <a:cubicBezTo>
                      <a:pt x="1157" y="20371"/>
                      <a:pt x="25232" y="-1434"/>
                      <a:pt x="53530" y="-35"/>
                    </a:cubicBezTo>
                    <a:cubicBezTo>
                      <a:pt x="54735" y="25"/>
                      <a:pt x="55936" y="127"/>
                      <a:pt x="57133" y="271"/>
                    </a:cubicBezTo>
                    <a:cubicBezTo>
                      <a:pt x="88656" y="2634"/>
                      <a:pt x="104451" y="25179"/>
                      <a:pt x="109446" y="52111"/>
                    </a:cubicBezTo>
                    <a:close/>
                  </a:path>
                </a:pathLst>
              </a:custGeom>
              <a:solidFill>
                <a:srgbClr val="29304C"/>
              </a:solidFill>
              <a:ln w="6746" cap="flat">
                <a:noFill/>
                <a:prstDash val="solid"/>
                <a:miter/>
              </a:ln>
            </p:spPr>
            <p:txBody>
              <a:bodyPr rtlCol="0" anchor="ctr"/>
              <a:lstStyle/>
              <a:p>
                <a:endParaRPr lang="fr-FR"/>
              </a:p>
            </p:txBody>
          </p:sp>
          <p:sp>
            <p:nvSpPr>
              <p:cNvPr id="35" name="Forme libre : forme 34">
                <a:extLst>
                  <a:ext uri="{FF2B5EF4-FFF2-40B4-BE49-F238E27FC236}">
                    <a16:creationId xmlns:a16="http://schemas.microsoft.com/office/drawing/2014/main" id="{3DC9040D-0C64-46ED-960A-87F04ED04B63}"/>
                  </a:ext>
                </a:extLst>
              </p:cNvPr>
              <p:cNvSpPr/>
              <p:nvPr/>
            </p:nvSpPr>
            <p:spPr>
              <a:xfrm>
                <a:off x="5718288" y="1057618"/>
                <a:ext cx="103527" cy="102813"/>
              </a:xfrm>
              <a:custGeom>
                <a:avLst/>
                <a:gdLst>
                  <a:gd name="connsiteX0" fmla="*/ 102918 w 103527"/>
                  <a:gd name="connsiteY0" fmla="*/ 53333 h 102813"/>
                  <a:gd name="connsiteX1" fmla="*/ 47231 w 103527"/>
                  <a:gd name="connsiteY1" fmla="*/ 102541 h 102813"/>
                  <a:gd name="connsiteX2" fmla="*/ -424 w 103527"/>
                  <a:gd name="connsiteY2" fmla="*/ 47731 h 102813"/>
                  <a:gd name="connsiteX3" fmla="*/ 54453 w 103527"/>
                  <a:gd name="connsiteY3" fmla="*/ 76 h 102813"/>
                  <a:gd name="connsiteX4" fmla="*/ 102918 w 103527"/>
                  <a:gd name="connsiteY4" fmla="*/ 53333 h 1028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527" h="102813">
                    <a:moveTo>
                      <a:pt x="102918" y="53333"/>
                    </a:moveTo>
                    <a:cubicBezTo>
                      <a:pt x="97788" y="86611"/>
                      <a:pt x="79023" y="104701"/>
                      <a:pt x="47231" y="102541"/>
                    </a:cubicBezTo>
                    <a:cubicBezTo>
                      <a:pt x="15438" y="100381"/>
                      <a:pt x="-2652" y="79523"/>
                      <a:pt x="-424" y="47731"/>
                    </a:cubicBezTo>
                    <a:cubicBezTo>
                      <a:pt x="1803" y="15938"/>
                      <a:pt x="22526" y="-2084"/>
                      <a:pt x="54453" y="76"/>
                    </a:cubicBezTo>
                    <a:cubicBezTo>
                      <a:pt x="86380" y="2236"/>
                      <a:pt x="101838" y="23228"/>
                      <a:pt x="102918" y="53333"/>
                    </a:cubicBezTo>
                    <a:close/>
                  </a:path>
                </a:pathLst>
              </a:custGeom>
              <a:solidFill>
                <a:srgbClr val="29304C"/>
              </a:solidFill>
              <a:ln w="6746" cap="flat">
                <a:noFill/>
                <a:prstDash val="solid"/>
                <a:miter/>
              </a:ln>
            </p:spPr>
            <p:txBody>
              <a:bodyPr rtlCol="0" anchor="ctr"/>
              <a:lstStyle/>
              <a:p>
                <a:endParaRPr lang="fr-FR"/>
              </a:p>
            </p:txBody>
          </p:sp>
          <p:sp>
            <p:nvSpPr>
              <p:cNvPr id="36" name="Forme libre : forme 35">
                <a:extLst>
                  <a:ext uri="{FF2B5EF4-FFF2-40B4-BE49-F238E27FC236}">
                    <a16:creationId xmlns:a16="http://schemas.microsoft.com/office/drawing/2014/main" id="{F9374093-FF6B-4765-8714-2E8554F524D4}"/>
                  </a:ext>
                </a:extLst>
              </p:cNvPr>
              <p:cNvSpPr/>
              <p:nvPr/>
            </p:nvSpPr>
            <p:spPr>
              <a:xfrm>
                <a:off x="6118250" y="1056375"/>
                <a:ext cx="104014" cy="104600"/>
              </a:xfrm>
              <a:custGeom>
                <a:avLst/>
                <a:gdLst>
                  <a:gd name="connsiteX0" fmla="*/ 53416 w 104014"/>
                  <a:gd name="connsiteY0" fmla="*/ -99 h 104600"/>
                  <a:gd name="connsiteX1" fmla="*/ 103231 w 104014"/>
                  <a:gd name="connsiteY1" fmla="*/ 55859 h 104600"/>
                  <a:gd name="connsiteX2" fmla="*/ 48083 w 104014"/>
                  <a:gd name="connsiteY2" fmla="*/ 104324 h 104600"/>
                  <a:gd name="connsiteX3" fmla="*/ -449 w 104014"/>
                  <a:gd name="connsiteY3" fmla="*/ 49244 h 104600"/>
                  <a:gd name="connsiteX4" fmla="*/ 53416 w 104014"/>
                  <a:gd name="connsiteY4" fmla="*/ -99 h 104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4014" h="104600">
                    <a:moveTo>
                      <a:pt x="53416" y="-99"/>
                    </a:moveTo>
                    <a:cubicBezTo>
                      <a:pt x="86356" y="5301"/>
                      <a:pt x="105458" y="23931"/>
                      <a:pt x="103231" y="55859"/>
                    </a:cubicBezTo>
                    <a:cubicBezTo>
                      <a:pt x="101004" y="87786"/>
                      <a:pt x="80079" y="106551"/>
                      <a:pt x="48083" y="104324"/>
                    </a:cubicBezTo>
                    <a:cubicBezTo>
                      <a:pt x="16088" y="102096"/>
                      <a:pt x="-2542" y="81239"/>
                      <a:pt x="-449" y="49244"/>
                    </a:cubicBezTo>
                    <a:cubicBezTo>
                      <a:pt x="1644" y="17249"/>
                      <a:pt x="23176" y="1386"/>
                      <a:pt x="53416" y="-99"/>
                    </a:cubicBezTo>
                    <a:close/>
                  </a:path>
                </a:pathLst>
              </a:custGeom>
              <a:solidFill>
                <a:srgbClr val="29304C"/>
              </a:solidFill>
              <a:ln w="6746" cap="flat">
                <a:noFill/>
                <a:prstDash val="solid"/>
                <a:miter/>
              </a:ln>
            </p:spPr>
            <p:txBody>
              <a:bodyPr rtlCol="0" anchor="ctr"/>
              <a:lstStyle/>
              <a:p>
                <a:endParaRPr lang="fr-FR"/>
              </a:p>
            </p:txBody>
          </p:sp>
          <p:sp>
            <p:nvSpPr>
              <p:cNvPr id="37" name="Forme libre : forme 36">
                <a:extLst>
                  <a:ext uri="{FF2B5EF4-FFF2-40B4-BE49-F238E27FC236}">
                    <a16:creationId xmlns:a16="http://schemas.microsoft.com/office/drawing/2014/main" id="{FD50A722-2E65-4535-A0F3-591BAA61AB94}"/>
                  </a:ext>
                </a:extLst>
              </p:cNvPr>
              <p:cNvSpPr/>
              <p:nvPr/>
            </p:nvSpPr>
            <p:spPr>
              <a:xfrm>
                <a:off x="6117396" y="1455502"/>
                <a:ext cx="105773" cy="106582"/>
              </a:xfrm>
              <a:custGeom>
                <a:avLst/>
                <a:gdLst>
                  <a:gd name="connsiteX0" fmla="*/ 52110 w 105773"/>
                  <a:gd name="connsiteY0" fmla="*/ -99 h 106582"/>
                  <a:gd name="connsiteX1" fmla="*/ 105165 w 105773"/>
                  <a:gd name="connsiteY1" fmla="*/ 53496 h 106582"/>
                  <a:gd name="connsiteX2" fmla="*/ 52379 w 105773"/>
                  <a:gd name="connsiteY2" fmla="*/ 106484 h 106582"/>
                  <a:gd name="connsiteX3" fmla="*/ -608 w 105773"/>
                  <a:gd name="connsiteY3" fmla="*/ 53767 h 106582"/>
                  <a:gd name="connsiteX4" fmla="*/ 52110 w 105773"/>
                  <a:gd name="connsiteY4" fmla="*/ -99 h 1065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773" h="106582">
                    <a:moveTo>
                      <a:pt x="52110" y="-99"/>
                    </a:moveTo>
                    <a:cubicBezTo>
                      <a:pt x="84105" y="3749"/>
                      <a:pt x="105097" y="21299"/>
                      <a:pt x="105165" y="53496"/>
                    </a:cubicBezTo>
                    <a:cubicBezTo>
                      <a:pt x="105232" y="85694"/>
                      <a:pt x="84915" y="106416"/>
                      <a:pt x="52379" y="106484"/>
                    </a:cubicBezTo>
                    <a:cubicBezTo>
                      <a:pt x="19845" y="106552"/>
                      <a:pt x="-473" y="86234"/>
                      <a:pt x="-608" y="53767"/>
                    </a:cubicBezTo>
                    <a:cubicBezTo>
                      <a:pt x="-743" y="21299"/>
                      <a:pt x="20249" y="3951"/>
                      <a:pt x="52110" y="-99"/>
                    </a:cubicBezTo>
                    <a:close/>
                  </a:path>
                </a:pathLst>
              </a:custGeom>
              <a:solidFill>
                <a:srgbClr val="29304C"/>
              </a:solidFill>
              <a:ln w="6746" cap="flat">
                <a:noFill/>
                <a:prstDash val="solid"/>
                <a:miter/>
              </a:ln>
            </p:spPr>
            <p:txBody>
              <a:bodyPr rtlCol="0" anchor="ctr"/>
              <a:lstStyle/>
              <a:p>
                <a:endParaRPr lang="fr-FR"/>
              </a:p>
            </p:txBody>
          </p:sp>
          <p:sp>
            <p:nvSpPr>
              <p:cNvPr id="38" name="Forme libre : forme 37">
                <a:extLst>
                  <a:ext uri="{FF2B5EF4-FFF2-40B4-BE49-F238E27FC236}">
                    <a16:creationId xmlns:a16="http://schemas.microsoft.com/office/drawing/2014/main" id="{45EA6566-AB4C-44E9-BC3E-B41CD6DF4B48}"/>
                  </a:ext>
                </a:extLst>
              </p:cNvPr>
              <p:cNvSpPr/>
              <p:nvPr/>
            </p:nvSpPr>
            <p:spPr>
              <a:xfrm>
                <a:off x="5863800" y="1373080"/>
                <a:ext cx="105510" cy="103971"/>
              </a:xfrm>
              <a:custGeom>
                <a:avLst/>
                <a:gdLst>
                  <a:gd name="connsiteX0" fmla="*/ -609 w 105510"/>
                  <a:gd name="connsiteY0" fmla="*/ 54109 h 103971"/>
                  <a:gd name="connsiteX1" fmla="*/ 56496 w 105510"/>
                  <a:gd name="connsiteY1" fmla="*/ 109 h 103971"/>
                  <a:gd name="connsiteX2" fmla="*/ 104691 w 105510"/>
                  <a:gd name="connsiteY2" fmla="*/ 55459 h 103971"/>
                  <a:gd name="connsiteX3" fmla="*/ 49274 w 105510"/>
                  <a:gd name="connsiteY3" fmla="*/ 103721 h 103971"/>
                  <a:gd name="connsiteX4" fmla="*/ -609 w 105510"/>
                  <a:gd name="connsiteY4" fmla="*/ 54109 h 1039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510" h="103971">
                    <a:moveTo>
                      <a:pt x="-609" y="54109"/>
                    </a:moveTo>
                    <a:cubicBezTo>
                      <a:pt x="6141" y="16647"/>
                      <a:pt x="24569" y="-2321"/>
                      <a:pt x="56496" y="109"/>
                    </a:cubicBezTo>
                    <a:cubicBezTo>
                      <a:pt x="88423" y="2539"/>
                      <a:pt x="107121" y="23531"/>
                      <a:pt x="104691" y="55459"/>
                    </a:cubicBezTo>
                    <a:cubicBezTo>
                      <a:pt x="102261" y="87386"/>
                      <a:pt x="81404" y="105746"/>
                      <a:pt x="49274" y="103721"/>
                    </a:cubicBezTo>
                    <a:cubicBezTo>
                      <a:pt x="17144" y="101696"/>
                      <a:pt x="3306" y="78476"/>
                      <a:pt x="-609" y="54109"/>
                    </a:cubicBezTo>
                    <a:close/>
                  </a:path>
                </a:pathLst>
              </a:custGeom>
              <a:solidFill>
                <a:srgbClr val="29304C"/>
              </a:solidFill>
              <a:ln w="6746" cap="flat">
                <a:noFill/>
                <a:prstDash val="solid"/>
                <a:miter/>
              </a:ln>
            </p:spPr>
            <p:txBody>
              <a:bodyPr rtlCol="0" anchor="ctr"/>
              <a:lstStyle/>
              <a:p>
                <a:endParaRPr lang="fr-FR"/>
              </a:p>
            </p:txBody>
          </p:sp>
          <p:sp>
            <p:nvSpPr>
              <p:cNvPr id="39" name="Forme libre : forme 38">
                <a:extLst>
                  <a:ext uri="{FF2B5EF4-FFF2-40B4-BE49-F238E27FC236}">
                    <a16:creationId xmlns:a16="http://schemas.microsoft.com/office/drawing/2014/main" id="{68610CAC-B6FE-4DB3-AE68-4B1B5B99C504}"/>
                  </a:ext>
                </a:extLst>
              </p:cNvPr>
              <p:cNvSpPr/>
              <p:nvPr/>
            </p:nvSpPr>
            <p:spPr>
              <a:xfrm>
                <a:off x="5229383" y="1664598"/>
                <a:ext cx="111830" cy="110521"/>
              </a:xfrm>
              <a:custGeom>
                <a:avLst/>
                <a:gdLst>
                  <a:gd name="connsiteX0" fmla="*/ 111222 w 111830"/>
                  <a:gd name="connsiteY0" fmla="*/ 54123 h 110521"/>
                  <a:gd name="connsiteX1" fmla="*/ 60260 w 111830"/>
                  <a:gd name="connsiteY1" fmla="*/ 110148 h 110521"/>
                  <a:gd name="connsiteX2" fmla="*/ -490 w 111830"/>
                  <a:gd name="connsiteY2" fmla="*/ 55473 h 110521"/>
                  <a:gd name="connsiteX3" fmla="*/ 47753 w 111830"/>
                  <a:gd name="connsiteY3" fmla="*/ 270 h 110521"/>
                  <a:gd name="connsiteX4" fmla="*/ 49258 w 111830"/>
                  <a:gd name="connsiteY4" fmla="*/ 191 h 110521"/>
                  <a:gd name="connsiteX5" fmla="*/ 111222 w 111830"/>
                  <a:gd name="connsiteY5" fmla="*/ 54123 h 1105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1830" h="110521">
                    <a:moveTo>
                      <a:pt x="111222" y="54123"/>
                    </a:moveTo>
                    <a:cubicBezTo>
                      <a:pt x="107645" y="85713"/>
                      <a:pt x="89960" y="107651"/>
                      <a:pt x="60260" y="110148"/>
                    </a:cubicBezTo>
                    <a:cubicBezTo>
                      <a:pt x="24620" y="113186"/>
                      <a:pt x="1198" y="90776"/>
                      <a:pt x="-490" y="55473"/>
                    </a:cubicBezTo>
                    <a:cubicBezTo>
                      <a:pt x="-2412" y="26908"/>
                      <a:pt x="19188" y="2192"/>
                      <a:pt x="47753" y="270"/>
                    </a:cubicBezTo>
                    <a:cubicBezTo>
                      <a:pt x="48254" y="236"/>
                      <a:pt x="48756" y="210"/>
                      <a:pt x="49258" y="191"/>
                    </a:cubicBezTo>
                    <a:cubicBezTo>
                      <a:pt x="85370" y="-2982"/>
                      <a:pt x="104945" y="20238"/>
                      <a:pt x="111222" y="54123"/>
                    </a:cubicBezTo>
                    <a:close/>
                  </a:path>
                </a:pathLst>
              </a:custGeom>
              <a:solidFill>
                <a:srgbClr val="29304C"/>
              </a:solidFill>
              <a:ln w="6746" cap="flat">
                <a:noFill/>
                <a:prstDash val="solid"/>
                <a:miter/>
              </a:ln>
            </p:spPr>
            <p:txBody>
              <a:bodyPr rtlCol="0" anchor="ctr"/>
              <a:lstStyle/>
              <a:p>
                <a:endParaRPr lang="fr-FR"/>
              </a:p>
            </p:txBody>
          </p:sp>
          <p:sp>
            <p:nvSpPr>
              <p:cNvPr id="40" name="Forme libre : forme 39">
                <a:extLst>
                  <a:ext uri="{FF2B5EF4-FFF2-40B4-BE49-F238E27FC236}">
                    <a16:creationId xmlns:a16="http://schemas.microsoft.com/office/drawing/2014/main" id="{DFEA5C59-AA9E-4BDA-ABBA-6EAEAF6BE428}"/>
                  </a:ext>
                </a:extLst>
              </p:cNvPr>
              <p:cNvSpPr/>
              <p:nvPr/>
            </p:nvSpPr>
            <p:spPr>
              <a:xfrm>
                <a:off x="5695927" y="1834784"/>
                <a:ext cx="105435" cy="106448"/>
              </a:xfrm>
              <a:custGeom>
                <a:avLst/>
                <a:gdLst>
                  <a:gd name="connsiteX0" fmla="*/ 52176 w 105435"/>
                  <a:gd name="connsiteY0" fmla="*/ -99 h 106448"/>
                  <a:gd name="connsiteX1" fmla="*/ 104826 w 105435"/>
                  <a:gd name="connsiteY1" fmla="*/ 53901 h 106448"/>
                  <a:gd name="connsiteX2" fmla="*/ 51973 w 105435"/>
                  <a:gd name="connsiteY2" fmla="*/ 106349 h 106448"/>
                  <a:gd name="connsiteX3" fmla="*/ -609 w 105435"/>
                  <a:gd name="connsiteY3" fmla="*/ 53564 h 106448"/>
                  <a:gd name="connsiteX4" fmla="*/ 52176 w 105435"/>
                  <a:gd name="connsiteY4" fmla="*/ -99 h 1064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435" h="106448">
                    <a:moveTo>
                      <a:pt x="52176" y="-99"/>
                    </a:moveTo>
                    <a:cubicBezTo>
                      <a:pt x="84036" y="4019"/>
                      <a:pt x="104961" y="21636"/>
                      <a:pt x="104826" y="53901"/>
                    </a:cubicBezTo>
                    <a:cubicBezTo>
                      <a:pt x="104691" y="86166"/>
                      <a:pt x="83968" y="106484"/>
                      <a:pt x="51973" y="106349"/>
                    </a:cubicBezTo>
                    <a:cubicBezTo>
                      <a:pt x="19978" y="106214"/>
                      <a:pt x="-609" y="85559"/>
                      <a:pt x="-609" y="53564"/>
                    </a:cubicBezTo>
                    <a:cubicBezTo>
                      <a:pt x="-609" y="21569"/>
                      <a:pt x="20249" y="4154"/>
                      <a:pt x="52176" y="-99"/>
                    </a:cubicBezTo>
                    <a:close/>
                  </a:path>
                </a:pathLst>
              </a:custGeom>
              <a:solidFill>
                <a:srgbClr val="29304C"/>
              </a:solidFill>
              <a:ln w="6746" cap="flat">
                <a:noFill/>
                <a:prstDash val="solid"/>
                <a:miter/>
              </a:ln>
            </p:spPr>
            <p:txBody>
              <a:bodyPr rtlCol="0" anchor="ctr"/>
              <a:lstStyle/>
              <a:p>
                <a:endParaRPr lang="fr-FR"/>
              </a:p>
            </p:txBody>
          </p:sp>
          <p:sp>
            <p:nvSpPr>
              <p:cNvPr id="41" name="Forme libre : forme 40">
                <a:extLst>
                  <a:ext uri="{FF2B5EF4-FFF2-40B4-BE49-F238E27FC236}">
                    <a16:creationId xmlns:a16="http://schemas.microsoft.com/office/drawing/2014/main" id="{0A40FE26-9382-49B1-97C4-6ACE0E920FC8}"/>
                  </a:ext>
                </a:extLst>
              </p:cNvPr>
              <p:cNvSpPr/>
              <p:nvPr/>
            </p:nvSpPr>
            <p:spPr>
              <a:xfrm>
                <a:off x="5801362" y="803586"/>
                <a:ext cx="106380" cy="105300"/>
              </a:xfrm>
              <a:custGeom>
                <a:avLst/>
                <a:gdLst>
                  <a:gd name="connsiteX0" fmla="*/ 105772 w 106380"/>
                  <a:gd name="connsiteY0" fmla="*/ 52417 h 105300"/>
                  <a:gd name="connsiteX1" fmla="*/ 52244 w 106380"/>
                  <a:gd name="connsiteY1" fmla="*/ 105202 h 105300"/>
                  <a:gd name="connsiteX2" fmla="*/ -609 w 106380"/>
                  <a:gd name="connsiteY2" fmla="*/ 52687 h 105300"/>
                  <a:gd name="connsiteX3" fmla="*/ 51973 w 106380"/>
                  <a:gd name="connsiteY3" fmla="*/ -98 h 105300"/>
                  <a:gd name="connsiteX4" fmla="*/ 105772 w 106380"/>
                  <a:gd name="connsiteY4" fmla="*/ 52417 h 1053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380" h="105300">
                    <a:moveTo>
                      <a:pt x="105772" y="52417"/>
                    </a:moveTo>
                    <a:cubicBezTo>
                      <a:pt x="101856" y="84277"/>
                      <a:pt x="84239" y="105135"/>
                      <a:pt x="52244" y="105202"/>
                    </a:cubicBezTo>
                    <a:cubicBezTo>
                      <a:pt x="20249" y="105270"/>
                      <a:pt x="-541" y="84952"/>
                      <a:pt x="-609" y="52687"/>
                    </a:cubicBezTo>
                    <a:cubicBezTo>
                      <a:pt x="-676" y="20422"/>
                      <a:pt x="19641" y="37"/>
                      <a:pt x="51973" y="-98"/>
                    </a:cubicBezTo>
                    <a:cubicBezTo>
                      <a:pt x="84306" y="-233"/>
                      <a:pt x="101654" y="20625"/>
                      <a:pt x="105772" y="52417"/>
                    </a:cubicBezTo>
                    <a:close/>
                  </a:path>
                </a:pathLst>
              </a:custGeom>
              <a:solidFill>
                <a:srgbClr val="29304C"/>
              </a:solidFill>
              <a:ln w="6746" cap="flat">
                <a:noFill/>
                <a:prstDash val="solid"/>
                <a:miter/>
              </a:ln>
            </p:spPr>
            <p:txBody>
              <a:bodyPr rtlCol="0" anchor="ctr"/>
              <a:lstStyle/>
              <a:p>
                <a:endParaRPr lang="fr-FR"/>
              </a:p>
            </p:txBody>
          </p:sp>
          <p:sp>
            <p:nvSpPr>
              <p:cNvPr id="42" name="Forme libre : forme 41">
                <a:extLst>
                  <a:ext uri="{FF2B5EF4-FFF2-40B4-BE49-F238E27FC236}">
                    <a16:creationId xmlns:a16="http://schemas.microsoft.com/office/drawing/2014/main" id="{E4476842-4682-430D-A8D5-6D59727F7E46}"/>
                  </a:ext>
                </a:extLst>
              </p:cNvPr>
              <p:cNvSpPr/>
              <p:nvPr/>
            </p:nvSpPr>
            <p:spPr>
              <a:xfrm>
                <a:off x="5125124" y="1917067"/>
                <a:ext cx="108753" cy="109767"/>
              </a:xfrm>
              <a:custGeom>
                <a:avLst/>
                <a:gdLst>
                  <a:gd name="connsiteX0" fmla="*/ 51052 w 108753"/>
                  <a:gd name="connsiteY0" fmla="*/ -99 h 109767"/>
                  <a:gd name="connsiteX1" fmla="*/ 108089 w 108753"/>
                  <a:gd name="connsiteY1" fmla="*/ 52214 h 109767"/>
                  <a:gd name="connsiteX2" fmla="*/ 49568 w 108753"/>
                  <a:gd name="connsiteY2" fmla="*/ 109521 h 109767"/>
                  <a:gd name="connsiteX3" fmla="*/ -600 w 108753"/>
                  <a:gd name="connsiteY3" fmla="*/ 57511 h 109767"/>
                  <a:gd name="connsiteX4" fmla="*/ -383 w 108753"/>
                  <a:gd name="connsiteY4" fmla="*/ 53631 h 109767"/>
                  <a:gd name="connsiteX5" fmla="*/ 51052 w 108753"/>
                  <a:gd name="connsiteY5" fmla="*/ -99 h 109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8753" h="109767">
                    <a:moveTo>
                      <a:pt x="51052" y="-99"/>
                    </a:moveTo>
                    <a:cubicBezTo>
                      <a:pt x="84802" y="3817"/>
                      <a:pt x="107010" y="21366"/>
                      <a:pt x="108089" y="52214"/>
                    </a:cubicBezTo>
                    <a:cubicBezTo>
                      <a:pt x="109440" y="88664"/>
                      <a:pt x="85950" y="111749"/>
                      <a:pt x="49568" y="109521"/>
                    </a:cubicBezTo>
                    <a:cubicBezTo>
                      <a:pt x="21351" y="109012"/>
                      <a:pt x="-1109" y="85726"/>
                      <a:pt x="-600" y="57511"/>
                    </a:cubicBezTo>
                    <a:cubicBezTo>
                      <a:pt x="-577" y="56215"/>
                      <a:pt x="-505" y="54921"/>
                      <a:pt x="-383" y="53631"/>
                    </a:cubicBezTo>
                    <a:cubicBezTo>
                      <a:pt x="495" y="22041"/>
                      <a:pt x="22635" y="5639"/>
                      <a:pt x="51052" y="-99"/>
                    </a:cubicBezTo>
                    <a:close/>
                  </a:path>
                </a:pathLst>
              </a:custGeom>
              <a:solidFill>
                <a:srgbClr val="29304C"/>
              </a:solidFill>
              <a:ln w="6746" cap="flat">
                <a:noFill/>
                <a:prstDash val="solid"/>
                <a:miter/>
              </a:ln>
            </p:spPr>
            <p:txBody>
              <a:bodyPr rtlCol="0" anchor="ctr"/>
              <a:lstStyle/>
              <a:p>
                <a:endParaRPr lang="fr-FR"/>
              </a:p>
            </p:txBody>
          </p:sp>
          <p:sp>
            <p:nvSpPr>
              <p:cNvPr id="43" name="Forme libre : forme 42">
                <a:extLst>
                  <a:ext uri="{FF2B5EF4-FFF2-40B4-BE49-F238E27FC236}">
                    <a16:creationId xmlns:a16="http://schemas.microsoft.com/office/drawing/2014/main" id="{F06E7E7F-DFAC-4D73-BA3F-191D26BCB8A0}"/>
                  </a:ext>
                </a:extLst>
              </p:cNvPr>
              <p:cNvSpPr/>
              <p:nvPr/>
            </p:nvSpPr>
            <p:spPr>
              <a:xfrm>
                <a:off x="4578363" y="1982002"/>
                <a:ext cx="105985" cy="106810"/>
              </a:xfrm>
              <a:custGeom>
                <a:avLst/>
                <a:gdLst>
                  <a:gd name="connsiteX0" fmla="*/ 50388 w 105985"/>
                  <a:gd name="connsiteY0" fmla="*/ -99 h 106810"/>
                  <a:gd name="connsiteX1" fmla="*/ 105198 w 105985"/>
                  <a:gd name="connsiteY1" fmla="*/ 50392 h 106810"/>
                  <a:gd name="connsiteX2" fmla="*/ 55788 w 105985"/>
                  <a:gd name="connsiteY2" fmla="*/ 106552 h 106810"/>
                  <a:gd name="connsiteX3" fmla="*/ -440 w 105985"/>
                  <a:gd name="connsiteY3" fmla="*/ 57142 h 106810"/>
                  <a:gd name="connsiteX4" fmla="*/ 50388 w 105985"/>
                  <a:gd name="connsiteY4" fmla="*/ -99 h 1068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985" h="106810">
                    <a:moveTo>
                      <a:pt x="50388" y="-99"/>
                    </a:moveTo>
                    <a:cubicBezTo>
                      <a:pt x="81235" y="1791"/>
                      <a:pt x="102903" y="18464"/>
                      <a:pt x="105198" y="50392"/>
                    </a:cubicBezTo>
                    <a:cubicBezTo>
                      <a:pt x="107493" y="82319"/>
                      <a:pt x="87513" y="104392"/>
                      <a:pt x="55788" y="106552"/>
                    </a:cubicBezTo>
                    <a:cubicBezTo>
                      <a:pt x="24063" y="108711"/>
                      <a:pt x="1788" y="88866"/>
                      <a:pt x="-440" y="57142"/>
                    </a:cubicBezTo>
                    <a:cubicBezTo>
                      <a:pt x="-2668" y="25416"/>
                      <a:pt x="17313" y="6179"/>
                      <a:pt x="50388" y="-99"/>
                    </a:cubicBezTo>
                    <a:close/>
                  </a:path>
                </a:pathLst>
              </a:custGeom>
              <a:solidFill>
                <a:srgbClr val="29304C"/>
              </a:solidFill>
              <a:ln w="6746" cap="flat">
                <a:noFill/>
                <a:prstDash val="solid"/>
                <a:miter/>
              </a:ln>
            </p:spPr>
            <p:txBody>
              <a:bodyPr rtlCol="0" anchor="ctr"/>
              <a:lstStyle/>
              <a:p>
                <a:endParaRPr lang="fr-FR"/>
              </a:p>
            </p:txBody>
          </p:sp>
          <p:sp>
            <p:nvSpPr>
              <p:cNvPr id="44" name="Forme libre : forme 43">
                <a:extLst>
                  <a:ext uri="{FF2B5EF4-FFF2-40B4-BE49-F238E27FC236}">
                    <a16:creationId xmlns:a16="http://schemas.microsoft.com/office/drawing/2014/main" id="{C7FFE4CC-5DB4-49DE-B8A5-449C247103EA}"/>
                  </a:ext>
                </a:extLst>
              </p:cNvPr>
              <p:cNvSpPr/>
              <p:nvPr/>
            </p:nvSpPr>
            <p:spPr>
              <a:xfrm>
                <a:off x="5525814" y="1918116"/>
                <a:ext cx="109498" cy="108693"/>
              </a:xfrm>
              <a:custGeom>
                <a:avLst/>
                <a:gdLst>
                  <a:gd name="connsiteX0" fmla="*/ 108889 w 109498"/>
                  <a:gd name="connsiteY0" fmla="*/ 53864 h 108693"/>
                  <a:gd name="connsiteX1" fmla="*/ 56914 w 109498"/>
                  <a:gd name="connsiteY1" fmla="*/ 108540 h 108693"/>
                  <a:gd name="connsiteX2" fmla="*/ -461 w 109498"/>
                  <a:gd name="connsiteY2" fmla="*/ 50085 h 108693"/>
                  <a:gd name="connsiteX3" fmla="*/ 51275 w 109498"/>
                  <a:gd name="connsiteY3" fmla="*/ -92 h 108693"/>
                  <a:gd name="connsiteX4" fmla="*/ 55362 w 109498"/>
                  <a:gd name="connsiteY4" fmla="*/ 134 h 108693"/>
                  <a:gd name="connsiteX5" fmla="*/ 108889 w 109498"/>
                  <a:gd name="connsiteY5" fmla="*/ 53864 h 108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498" h="108693">
                    <a:moveTo>
                      <a:pt x="108889" y="53864"/>
                    </a:moveTo>
                    <a:cubicBezTo>
                      <a:pt x="105379" y="85185"/>
                      <a:pt x="87762" y="107325"/>
                      <a:pt x="56914" y="108540"/>
                    </a:cubicBezTo>
                    <a:cubicBezTo>
                      <a:pt x="20464" y="109890"/>
                      <a:pt x="-2688" y="86400"/>
                      <a:pt x="-461" y="50085"/>
                    </a:cubicBezTo>
                    <a:cubicBezTo>
                      <a:pt x="-30" y="21942"/>
                      <a:pt x="23133" y="-523"/>
                      <a:pt x="51275" y="-92"/>
                    </a:cubicBezTo>
                    <a:cubicBezTo>
                      <a:pt x="52640" y="-72"/>
                      <a:pt x="54004" y="4"/>
                      <a:pt x="55362" y="134"/>
                    </a:cubicBezTo>
                    <a:cubicBezTo>
                      <a:pt x="86614" y="1822"/>
                      <a:pt x="104367" y="22477"/>
                      <a:pt x="108889" y="53864"/>
                    </a:cubicBezTo>
                    <a:close/>
                  </a:path>
                </a:pathLst>
              </a:custGeom>
              <a:solidFill>
                <a:srgbClr val="29304C"/>
              </a:solidFill>
              <a:ln w="6746" cap="flat">
                <a:noFill/>
                <a:prstDash val="solid"/>
                <a:miter/>
              </a:ln>
            </p:spPr>
            <p:txBody>
              <a:bodyPr rtlCol="0" anchor="ctr"/>
              <a:lstStyle/>
              <a:p>
                <a:endParaRPr lang="fr-FR"/>
              </a:p>
            </p:txBody>
          </p:sp>
          <p:sp>
            <p:nvSpPr>
              <p:cNvPr id="45" name="Forme libre : forme 44">
                <a:extLst>
                  <a:ext uri="{FF2B5EF4-FFF2-40B4-BE49-F238E27FC236}">
                    <a16:creationId xmlns:a16="http://schemas.microsoft.com/office/drawing/2014/main" id="{9A21797A-43D6-4269-A9F3-489D83F2A3BF}"/>
                  </a:ext>
                </a:extLst>
              </p:cNvPr>
              <p:cNvSpPr/>
              <p:nvPr/>
            </p:nvSpPr>
            <p:spPr>
              <a:xfrm>
                <a:off x="4892954" y="1812768"/>
                <a:ext cx="109580" cy="110306"/>
              </a:xfrm>
              <a:custGeom>
                <a:avLst/>
                <a:gdLst>
                  <a:gd name="connsiteX0" fmla="*/ 54599 w 109580"/>
                  <a:gd name="connsiteY0" fmla="*/ 110208 h 110306"/>
                  <a:gd name="connsiteX1" fmla="*/ -548 w 109580"/>
                  <a:gd name="connsiteY1" fmla="*/ 57828 h 110306"/>
                  <a:gd name="connsiteX2" fmla="*/ 58379 w 109580"/>
                  <a:gd name="connsiteY2" fmla="*/ 48 h 110306"/>
                  <a:gd name="connsiteX3" fmla="*/ 108967 w 109580"/>
                  <a:gd name="connsiteY3" fmla="*/ 52051 h 110306"/>
                  <a:gd name="connsiteX4" fmla="*/ 108734 w 109580"/>
                  <a:gd name="connsiteY4" fmla="*/ 56276 h 110306"/>
                  <a:gd name="connsiteX5" fmla="*/ 54599 w 109580"/>
                  <a:gd name="connsiteY5" fmla="*/ 110208 h 110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580" h="110306">
                    <a:moveTo>
                      <a:pt x="54599" y="110208"/>
                    </a:moveTo>
                    <a:cubicBezTo>
                      <a:pt x="23009" y="106631"/>
                      <a:pt x="599" y="88878"/>
                      <a:pt x="-548" y="57828"/>
                    </a:cubicBezTo>
                    <a:cubicBezTo>
                      <a:pt x="-1966" y="21108"/>
                      <a:pt x="21727" y="-2179"/>
                      <a:pt x="58379" y="48"/>
                    </a:cubicBezTo>
                    <a:cubicBezTo>
                      <a:pt x="86709" y="439"/>
                      <a:pt x="109357" y="23721"/>
                      <a:pt x="108967" y="52051"/>
                    </a:cubicBezTo>
                    <a:cubicBezTo>
                      <a:pt x="108947" y="53462"/>
                      <a:pt x="108870" y="54871"/>
                      <a:pt x="108734" y="56276"/>
                    </a:cubicBezTo>
                    <a:cubicBezTo>
                      <a:pt x="107722" y="87731"/>
                      <a:pt x="86256" y="105551"/>
                      <a:pt x="54599" y="110208"/>
                    </a:cubicBezTo>
                    <a:close/>
                  </a:path>
                </a:pathLst>
              </a:custGeom>
              <a:solidFill>
                <a:srgbClr val="29304C"/>
              </a:solidFill>
              <a:ln w="6746" cap="flat">
                <a:noFill/>
                <a:prstDash val="solid"/>
                <a:miter/>
              </a:ln>
            </p:spPr>
            <p:txBody>
              <a:bodyPr rtlCol="0" anchor="ctr"/>
              <a:lstStyle/>
              <a:p>
                <a:endParaRPr lang="fr-FR"/>
              </a:p>
            </p:txBody>
          </p:sp>
          <p:sp>
            <p:nvSpPr>
              <p:cNvPr id="46" name="Forme libre : forme 45">
                <a:extLst>
                  <a:ext uri="{FF2B5EF4-FFF2-40B4-BE49-F238E27FC236}">
                    <a16:creationId xmlns:a16="http://schemas.microsoft.com/office/drawing/2014/main" id="{0F60A56A-8425-40D0-B2D3-8AFCA02F46C6}"/>
                  </a:ext>
                </a:extLst>
              </p:cNvPr>
              <p:cNvSpPr/>
              <p:nvPr/>
            </p:nvSpPr>
            <p:spPr>
              <a:xfrm>
                <a:off x="4978107" y="1982092"/>
                <a:ext cx="108632" cy="107996"/>
              </a:xfrm>
              <a:custGeom>
                <a:avLst/>
                <a:gdLst>
                  <a:gd name="connsiteX0" fmla="*/ 108024 w 108632"/>
                  <a:gd name="connsiteY0" fmla="*/ 50369 h 107996"/>
                  <a:gd name="connsiteX1" fmla="*/ 59964 w 108632"/>
                  <a:gd name="connsiteY1" fmla="*/ 107204 h 107996"/>
                  <a:gd name="connsiteX2" fmla="*/ 428 w 108632"/>
                  <a:gd name="connsiteY2" fmla="*/ 62856 h 107996"/>
                  <a:gd name="connsiteX3" fmla="*/ 51459 w 108632"/>
                  <a:gd name="connsiteY3" fmla="*/ 81 h 107996"/>
                  <a:gd name="connsiteX4" fmla="*/ 108024 w 108632"/>
                  <a:gd name="connsiteY4" fmla="*/ 50369 h 1079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632" h="107996">
                    <a:moveTo>
                      <a:pt x="108024" y="50369"/>
                    </a:moveTo>
                    <a:cubicBezTo>
                      <a:pt x="106944" y="81081"/>
                      <a:pt x="90001" y="102749"/>
                      <a:pt x="59964" y="107204"/>
                    </a:cubicBezTo>
                    <a:cubicBezTo>
                      <a:pt x="28779" y="111794"/>
                      <a:pt x="5423" y="93231"/>
                      <a:pt x="428" y="62856"/>
                    </a:cubicBezTo>
                    <a:cubicBezTo>
                      <a:pt x="-5714" y="26136"/>
                      <a:pt x="15954" y="2714"/>
                      <a:pt x="51459" y="81"/>
                    </a:cubicBezTo>
                    <a:cubicBezTo>
                      <a:pt x="82846" y="-2281"/>
                      <a:pt x="100936" y="18846"/>
                      <a:pt x="108024" y="50369"/>
                    </a:cubicBezTo>
                    <a:close/>
                  </a:path>
                </a:pathLst>
              </a:custGeom>
              <a:solidFill>
                <a:srgbClr val="29304C"/>
              </a:solidFill>
              <a:ln w="6746" cap="flat">
                <a:noFill/>
                <a:prstDash val="solid"/>
                <a:miter/>
              </a:ln>
            </p:spPr>
            <p:txBody>
              <a:bodyPr rtlCol="0" anchor="ctr"/>
              <a:lstStyle/>
              <a:p>
                <a:endParaRPr lang="fr-FR"/>
              </a:p>
            </p:txBody>
          </p:sp>
          <p:sp>
            <p:nvSpPr>
              <p:cNvPr id="47" name="Forme libre : forme 46">
                <a:extLst>
                  <a:ext uri="{FF2B5EF4-FFF2-40B4-BE49-F238E27FC236}">
                    <a16:creationId xmlns:a16="http://schemas.microsoft.com/office/drawing/2014/main" id="{EDD34508-B794-4EAF-B645-9892F18C1F8D}"/>
                  </a:ext>
                </a:extLst>
              </p:cNvPr>
              <p:cNvSpPr/>
              <p:nvPr/>
            </p:nvSpPr>
            <p:spPr>
              <a:xfrm>
                <a:off x="2512492" y="950871"/>
                <a:ext cx="106987" cy="105638"/>
              </a:xfrm>
              <a:custGeom>
                <a:avLst/>
                <a:gdLst>
                  <a:gd name="connsiteX0" fmla="*/ 106379 w 106987"/>
                  <a:gd name="connsiteY0" fmla="*/ 50123 h 105638"/>
                  <a:gd name="connsiteX1" fmla="*/ 52379 w 106987"/>
                  <a:gd name="connsiteY1" fmla="*/ 105540 h 105638"/>
                  <a:gd name="connsiteX2" fmla="*/ -609 w 106987"/>
                  <a:gd name="connsiteY2" fmla="*/ 52823 h 105638"/>
                  <a:gd name="connsiteX3" fmla="*/ 52109 w 106987"/>
                  <a:gd name="connsiteY3" fmla="*/ -97 h 105638"/>
                  <a:gd name="connsiteX4" fmla="*/ 106379 w 106987"/>
                  <a:gd name="connsiteY4" fmla="*/ 50123 h 1056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987" h="105638">
                    <a:moveTo>
                      <a:pt x="106379" y="50123"/>
                    </a:moveTo>
                    <a:cubicBezTo>
                      <a:pt x="102194" y="84548"/>
                      <a:pt x="84576" y="105540"/>
                      <a:pt x="52379" y="105540"/>
                    </a:cubicBezTo>
                    <a:cubicBezTo>
                      <a:pt x="20182" y="105540"/>
                      <a:pt x="-541" y="85290"/>
                      <a:pt x="-609" y="52823"/>
                    </a:cubicBezTo>
                    <a:cubicBezTo>
                      <a:pt x="-676" y="20355"/>
                      <a:pt x="19641" y="105"/>
                      <a:pt x="52109" y="-97"/>
                    </a:cubicBezTo>
                    <a:cubicBezTo>
                      <a:pt x="84576" y="-300"/>
                      <a:pt x="101249" y="21435"/>
                      <a:pt x="106379" y="50123"/>
                    </a:cubicBezTo>
                    <a:close/>
                  </a:path>
                </a:pathLst>
              </a:custGeom>
              <a:solidFill>
                <a:srgbClr val="29304C"/>
              </a:solidFill>
              <a:ln w="6746" cap="flat">
                <a:noFill/>
                <a:prstDash val="solid"/>
                <a:miter/>
              </a:ln>
            </p:spPr>
            <p:txBody>
              <a:bodyPr rtlCol="0" anchor="ctr"/>
              <a:lstStyle/>
              <a:p>
                <a:endParaRPr lang="fr-FR"/>
              </a:p>
            </p:txBody>
          </p:sp>
          <p:sp>
            <p:nvSpPr>
              <p:cNvPr id="48" name="Forme libre : forme 47">
                <a:extLst>
                  <a:ext uri="{FF2B5EF4-FFF2-40B4-BE49-F238E27FC236}">
                    <a16:creationId xmlns:a16="http://schemas.microsoft.com/office/drawing/2014/main" id="{C1FE4CF5-ACA7-4F91-B8D4-40A2157B2293}"/>
                  </a:ext>
                </a:extLst>
              </p:cNvPr>
              <p:cNvSpPr/>
              <p:nvPr/>
            </p:nvSpPr>
            <p:spPr>
              <a:xfrm>
                <a:off x="5461427" y="1348552"/>
                <a:ext cx="112257" cy="110770"/>
              </a:xfrm>
              <a:custGeom>
                <a:avLst/>
                <a:gdLst>
                  <a:gd name="connsiteX0" fmla="*/ 111649 w 112257"/>
                  <a:gd name="connsiteY0" fmla="*/ 54066 h 110770"/>
                  <a:gd name="connsiteX1" fmla="*/ 48334 w 112257"/>
                  <a:gd name="connsiteY1" fmla="*/ 110226 h 110770"/>
                  <a:gd name="connsiteX2" fmla="*/ -469 w 112257"/>
                  <a:gd name="connsiteY2" fmla="*/ 53931 h 110770"/>
                  <a:gd name="connsiteX3" fmla="*/ 61092 w 112257"/>
                  <a:gd name="connsiteY3" fmla="*/ 269 h 110770"/>
                  <a:gd name="connsiteX4" fmla="*/ 111649 w 112257"/>
                  <a:gd name="connsiteY4" fmla="*/ 54066 h 1107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2257" h="110770">
                    <a:moveTo>
                      <a:pt x="111649" y="54066"/>
                    </a:moveTo>
                    <a:cubicBezTo>
                      <a:pt x="104156" y="91191"/>
                      <a:pt x="83973" y="114208"/>
                      <a:pt x="48334" y="110226"/>
                    </a:cubicBezTo>
                    <a:cubicBezTo>
                      <a:pt x="19106" y="106919"/>
                      <a:pt x="-2561" y="85116"/>
                      <a:pt x="-469" y="53931"/>
                    </a:cubicBezTo>
                    <a:cubicBezTo>
                      <a:pt x="1894" y="18696"/>
                      <a:pt x="25587" y="-3241"/>
                      <a:pt x="61092" y="269"/>
                    </a:cubicBezTo>
                    <a:cubicBezTo>
                      <a:pt x="90994" y="3238"/>
                      <a:pt x="107059" y="26526"/>
                      <a:pt x="111649" y="54066"/>
                    </a:cubicBezTo>
                    <a:close/>
                  </a:path>
                </a:pathLst>
              </a:custGeom>
              <a:solidFill>
                <a:srgbClr val="29304C"/>
              </a:solidFill>
              <a:ln w="6746" cap="flat">
                <a:noFill/>
                <a:prstDash val="solid"/>
                <a:miter/>
              </a:ln>
            </p:spPr>
            <p:txBody>
              <a:bodyPr rtlCol="0" anchor="ctr"/>
              <a:lstStyle/>
              <a:p>
                <a:endParaRPr lang="fr-FR"/>
              </a:p>
            </p:txBody>
          </p:sp>
          <p:sp>
            <p:nvSpPr>
              <p:cNvPr id="49" name="Forme libre : forme 48">
                <a:extLst>
                  <a:ext uri="{FF2B5EF4-FFF2-40B4-BE49-F238E27FC236}">
                    <a16:creationId xmlns:a16="http://schemas.microsoft.com/office/drawing/2014/main" id="{868096AB-B9B9-4B8D-99BB-E32478A6B8C0}"/>
                  </a:ext>
                </a:extLst>
              </p:cNvPr>
              <p:cNvSpPr/>
              <p:nvPr/>
            </p:nvSpPr>
            <p:spPr>
              <a:xfrm>
                <a:off x="4639849" y="2127532"/>
                <a:ext cx="108850" cy="109987"/>
              </a:xfrm>
              <a:custGeom>
                <a:avLst/>
                <a:gdLst>
                  <a:gd name="connsiteX0" fmla="*/ 51609 w 108850"/>
                  <a:gd name="connsiteY0" fmla="*/ -99 h 109987"/>
                  <a:gd name="connsiteX1" fmla="*/ 108242 w 108850"/>
                  <a:gd name="connsiteY1" fmla="*/ 53901 h 109987"/>
                  <a:gd name="connsiteX2" fmla="*/ 48167 w 108850"/>
                  <a:gd name="connsiteY2" fmla="*/ 109522 h 109987"/>
                  <a:gd name="connsiteX3" fmla="*/ -552 w 108850"/>
                  <a:gd name="connsiteY3" fmla="*/ 56022 h 109987"/>
                  <a:gd name="connsiteX4" fmla="*/ -231 w 108850"/>
                  <a:gd name="connsiteY4" fmla="*/ 52214 h 109987"/>
                  <a:gd name="connsiteX5" fmla="*/ 51609 w 108850"/>
                  <a:gd name="connsiteY5" fmla="*/ -99 h 109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8850" h="109987">
                    <a:moveTo>
                      <a:pt x="51609" y="-99"/>
                    </a:moveTo>
                    <a:cubicBezTo>
                      <a:pt x="86169" y="5099"/>
                      <a:pt x="108107" y="22852"/>
                      <a:pt x="108242" y="53901"/>
                    </a:cubicBezTo>
                    <a:cubicBezTo>
                      <a:pt x="108242" y="90284"/>
                      <a:pt x="84482" y="113099"/>
                      <a:pt x="48167" y="109522"/>
                    </a:cubicBezTo>
                    <a:cubicBezTo>
                      <a:pt x="19940" y="108201"/>
                      <a:pt x="-1872" y="84249"/>
                      <a:pt x="-552" y="56022"/>
                    </a:cubicBezTo>
                    <a:cubicBezTo>
                      <a:pt x="-492" y="54749"/>
                      <a:pt x="-385" y="53479"/>
                      <a:pt x="-231" y="52214"/>
                    </a:cubicBezTo>
                    <a:cubicBezTo>
                      <a:pt x="2064" y="20692"/>
                      <a:pt x="24609" y="5166"/>
                      <a:pt x="51609" y="-99"/>
                    </a:cubicBezTo>
                    <a:close/>
                  </a:path>
                </a:pathLst>
              </a:custGeom>
              <a:solidFill>
                <a:srgbClr val="29304C"/>
              </a:solidFill>
              <a:ln w="6746" cap="flat">
                <a:noFill/>
                <a:prstDash val="solid"/>
                <a:miter/>
              </a:ln>
            </p:spPr>
            <p:txBody>
              <a:bodyPr rtlCol="0" anchor="ctr"/>
              <a:lstStyle/>
              <a:p>
                <a:endParaRPr lang="fr-FR"/>
              </a:p>
            </p:txBody>
          </p:sp>
          <p:sp>
            <p:nvSpPr>
              <p:cNvPr id="50" name="Forme libre : forme 49">
                <a:extLst>
                  <a:ext uri="{FF2B5EF4-FFF2-40B4-BE49-F238E27FC236}">
                    <a16:creationId xmlns:a16="http://schemas.microsoft.com/office/drawing/2014/main" id="{8FAD66FC-701D-410F-B3C0-9239937E10E2}"/>
                  </a:ext>
                </a:extLst>
              </p:cNvPr>
              <p:cNvSpPr/>
              <p:nvPr/>
            </p:nvSpPr>
            <p:spPr>
              <a:xfrm>
                <a:off x="5377099" y="2001322"/>
                <a:ext cx="110669" cy="111900"/>
              </a:xfrm>
              <a:custGeom>
                <a:avLst/>
                <a:gdLst>
                  <a:gd name="connsiteX0" fmla="*/ 50177 w 110669"/>
                  <a:gd name="connsiteY0" fmla="*/ 111802 h 111900"/>
                  <a:gd name="connsiteX1" fmla="*/ 564 w 110669"/>
                  <a:gd name="connsiteY1" fmla="*/ 45989 h 111900"/>
                  <a:gd name="connsiteX2" fmla="*/ 59357 w 110669"/>
                  <a:gd name="connsiteY2" fmla="*/ 494 h 111900"/>
                  <a:gd name="connsiteX3" fmla="*/ 108902 w 110669"/>
                  <a:gd name="connsiteY3" fmla="*/ 65024 h 111900"/>
                  <a:gd name="connsiteX4" fmla="*/ 50177 w 110669"/>
                  <a:gd name="connsiteY4" fmla="*/ 111802 h 111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669" h="111900">
                    <a:moveTo>
                      <a:pt x="50177" y="111802"/>
                    </a:moveTo>
                    <a:cubicBezTo>
                      <a:pt x="16967" y="102082"/>
                      <a:pt x="-6186" y="82507"/>
                      <a:pt x="564" y="45989"/>
                    </a:cubicBezTo>
                    <a:cubicBezTo>
                      <a:pt x="6032" y="16559"/>
                      <a:pt x="28509" y="-3893"/>
                      <a:pt x="59357" y="494"/>
                    </a:cubicBezTo>
                    <a:cubicBezTo>
                      <a:pt x="93107" y="5287"/>
                      <a:pt x="115517" y="28574"/>
                      <a:pt x="108902" y="65024"/>
                    </a:cubicBezTo>
                    <a:cubicBezTo>
                      <a:pt x="103502" y="94656"/>
                      <a:pt x="81295" y="110721"/>
                      <a:pt x="50177" y="111802"/>
                    </a:cubicBezTo>
                    <a:close/>
                  </a:path>
                </a:pathLst>
              </a:custGeom>
              <a:solidFill>
                <a:srgbClr val="29304C"/>
              </a:solidFill>
              <a:ln w="6746" cap="flat">
                <a:noFill/>
                <a:prstDash val="solid"/>
                <a:miter/>
              </a:ln>
            </p:spPr>
            <p:txBody>
              <a:bodyPr rtlCol="0" anchor="ctr"/>
              <a:lstStyle/>
              <a:p>
                <a:endParaRPr lang="fr-FR"/>
              </a:p>
            </p:txBody>
          </p:sp>
          <p:sp>
            <p:nvSpPr>
              <p:cNvPr id="52" name="Forme libre : forme 51">
                <a:extLst>
                  <a:ext uri="{FF2B5EF4-FFF2-40B4-BE49-F238E27FC236}">
                    <a16:creationId xmlns:a16="http://schemas.microsoft.com/office/drawing/2014/main" id="{5C93B941-78AC-4470-AFF9-D93E65113BE3}"/>
                  </a:ext>
                </a:extLst>
              </p:cNvPr>
              <p:cNvSpPr/>
              <p:nvPr/>
            </p:nvSpPr>
            <p:spPr>
              <a:xfrm>
                <a:off x="5231448" y="1266494"/>
                <a:ext cx="107742" cy="106998"/>
              </a:xfrm>
              <a:custGeom>
                <a:avLst/>
                <a:gdLst>
                  <a:gd name="connsiteX0" fmla="*/ 107134 w 107742"/>
                  <a:gd name="connsiteY0" fmla="*/ 51884 h 106998"/>
                  <a:gd name="connsiteX1" fmla="*/ 57048 w 107742"/>
                  <a:gd name="connsiteY1" fmla="*/ 106357 h 106998"/>
                  <a:gd name="connsiteX2" fmla="*/ 332 w 107742"/>
                  <a:gd name="connsiteY2" fmla="*/ 64247 h 106998"/>
                  <a:gd name="connsiteX3" fmla="*/ -125 w 107742"/>
                  <a:gd name="connsiteY3" fmla="*/ 59782 h 106998"/>
                  <a:gd name="connsiteX4" fmla="*/ 53876 w 107742"/>
                  <a:gd name="connsiteY4" fmla="*/ -91 h 106998"/>
                  <a:gd name="connsiteX5" fmla="*/ 107134 w 107742"/>
                  <a:gd name="connsiteY5" fmla="*/ 51884 h 106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7742" h="106998">
                    <a:moveTo>
                      <a:pt x="107134" y="51884"/>
                    </a:moveTo>
                    <a:cubicBezTo>
                      <a:pt x="104569" y="82597"/>
                      <a:pt x="87626" y="103454"/>
                      <a:pt x="57048" y="106357"/>
                    </a:cubicBezTo>
                    <a:cubicBezTo>
                      <a:pt x="29758" y="110390"/>
                      <a:pt x="4365" y="91537"/>
                      <a:pt x="332" y="64247"/>
                    </a:cubicBezTo>
                    <a:cubicBezTo>
                      <a:pt x="112" y="62766"/>
                      <a:pt x="-39" y="61276"/>
                      <a:pt x="-125" y="59782"/>
                    </a:cubicBezTo>
                    <a:cubicBezTo>
                      <a:pt x="-4175" y="24074"/>
                      <a:pt x="17493" y="382"/>
                      <a:pt x="53876" y="-91"/>
                    </a:cubicBezTo>
                    <a:cubicBezTo>
                      <a:pt x="84656" y="-563"/>
                      <a:pt x="102138" y="20632"/>
                      <a:pt x="107134" y="51884"/>
                    </a:cubicBezTo>
                    <a:close/>
                  </a:path>
                </a:pathLst>
              </a:custGeom>
              <a:solidFill>
                <a:srgbClr val="29304C"/>
              </a:solidFill>
              <a:ln w="6746" cap="flat">
                <a:noFill/>
                <a:prstDash val="solid"/>
                <a:miter/>
              </a:ln>
            </p:spPr>
            <p:txBody>
              <a:bodyPr rtlCol="0" anchor="ctr"/>
              <a:lstStyle/>
              <a:p>
                <a:endParaRPr lang="fr-FR"/>
              </a:p>
            </p:txBody>
          </p:sp>
          <p:sp>
            <p:nvSpPr>
              <p:cNvPr id="53" name="Forme libre : forme 52">
                <a:extLst>
                  <a:ext uri="{FF2B5EF4-FFF2-40B4-BE49-F238E27FC236}">
                    <a16:creationId xmlns:a16="http://schemas.microsoft.com/office/drawing/2014/main" id="{2F9C47A3-6F90-4DF0-AA30-4CBAFBB19BA1}"/>
                  </a:ext>
                </a:extLst>
              </p:cNvPr>
              <p:cNvSpPr/>
              <p:nvPr/>
            </p:nvSpPr>
            <p:spPr>
              <a:xfrm>
                <a:off x="5632366" y="1287730"/>
                <a:ext cx="106051" cy="106819"/>
              </a:xfrm>
              <a:custGeom>
                <a:avLst/>
                <a:gdLst>
                  <a:gd name="connsiteX0" fmla="*/ 54515 w 106051"/>
                  <a:gd name="connsiteY0" fmla="*/ 106721 h 106819"/>
                  <a:gd name="connsiteX1" fmla="*/ -430 w 106051"/>
                  <a:gd name="connsiteY1" fmla="*/ 56298 h 106819"/>
                  <a:gd name="connsiteX2" fmla="*/ 49047 w 106051"/>
                  <a:gd name="connsiteY2" fmla="*/ 71 h 106819"/>
                  <a:gd name="connsiteX3" fmla="*/ 105275 w 106051"/>
                  <a:gd name="connsiteY3" fmla="*/ 49481 h 106819"/>
                  <a:gd name="connsiteX4" fmla="*/ 54515 w 106051"/>
                  <a:gd name="connsiteY4" fmla="*/ 106721 h 1068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051" h="106819">
                    <a:moveTo>
                      <a:pt x="54515" y="106721"/>
                    </a:moveTo>
                    <a:cubicBezTo>
                      <a:pt x="23532" y="104898"/>
                      <a:pt x="1864" y="88158"/>
                      <a:pt x="-430" y="56298"/>
                    </a:cubicBezTo>
                    <a:cubicBezTo>
                      <a:pt x="-2725" y="24438"/>
                      <a:pt x="17322" y="2298"/>
                      <a:pt x="49047" y="71"/>
                    </a:cubicBezTo>
                    <a:cubicBezTo>
                      <a:pt x="80772" y="-2157"/>
                      <a:pt x="103047" y="17756"/>
                      <a:pt x="105275" y="49481"/>
                    </a:cubicBezTo>
                    <a:cubicBezTo>
                      <a:pt x="107502" y="81206"/>
                      <a:pt x="87455" y="100511"/>
                      <a:pt x="54515" y="106721"/>
                    </a:cubicBezTo>
                    <a:close/>
                  </a:path>
                </a:pathLst>
              </a:custGeom>
              <a:solidFill>
                <a:srgbClr val="29304C"/>
              </a:solidFill>
              <a:ln w="6746" cap="flat">
                <a:noFill/>
                <a:prstDash val="solid"/>
                <a:miter/>
              </a:ln>
            </p:spPr>
            <p:txBody>
              <a:bodyPr rtlCol="0" anchor="ctr"/>
              <a:lstStyle/>
              <a:p>
                <a:endParaRPr lang="fr-FR"/>
              </a:p>
            </p:txBody>
          </p:sp>
          <p:sp>
            <p:nvSpPr>
              <p:cNvPr id="54" name="Forme libre : forme 53">
                <a:extLst>
                  <a:ext uri="{FF2B5EF4-FFF2-40B4-BE49-F238E27FC236}">
                    <a16:creationId xmlns:a16="http://schemas.microsoft.com/office/drawing/2014/main" id="{68268C71-8996-4BE4-B4FF-9BBC1703D430}"/>
                  </a:ext>
                </a:extLst>
              </p:cNvPr>
              <p:cNvSpPr/>
              <p:nvPr/>
            </p:nvSpPr>
            <p:spPr>
              <a:xfrm>
                <a:off x="4745553" y="1896827"/>
                <a:ext cx="109796" cy="108880"/>
              </a:xfrm>
              <a:custGeom>
                <a:avLst/>
                <a:gdLst>
                  <a:gd name="connsiteX0" fmla="*/ 109188 w 109796"/>
                  <a:gd name="connsiteY0" fmla="*/ 55984 h 108880"/>
                  <a:gd name="connsiteX1" fmla="*/ 54513 w 109796"/>
                  <a:gd name="connsiteY1" fmla="*/ 108769 h 108880"/>
                  <a:gd name="connsiteX2" fmla="*/ -95 w 109796"/>
                  <a:gd name="connsiteY2" fmla="*/ 47682 h 108880"/>
                  <a:gd name="connsiteX3" fmla="*/ 54345 w 109796"/>
                  <a:gd name="connsiteY3" fmla="*/ 16 h 108880"/>
                  <a:gd name="connsiteX4" fmla="*/ 58293 w 109796"/>
                  <a:gd name="connsiteY4" fmla="*/ 432 h 108880"/>
                  <a:gd name="connsiteX5" fmla="*/ 109188 w 109796"/>
                  <a:gd name="connsiteY5" fmla="*/ 55984 h 1088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796" h="108880">
                    <a:moveTo>
                      <a:pt x="109188" y="55984"/>
                    </a:moveTo>
                    <a:cubicBezTo>
                      <a:pt x="103653" y="87507"/>
                      <a:pt x="85833" y="109377"/>
                      <a:pt x="54513" y="108769"/>
                    </a:cubicBezTo>
                    <a:cubicBezTo>
                      <a:pt x="18130" y="108094"/>
                      <a:pt x="-4347" y="83794"/>
                      <a:pt x="-95" y="47682"/>
                    </a:cubicBezTo>
                    <a:cubicBezTo>
                      <a:pt x="1776" y="19486"/>
                      <a:pt x="26149" y="-1855"/>
                      <a:pt x="54345" y="16"/>
                    </a:cubicBezTo>
                    <a:cubicBezTo>
                      <a:pt x="55665" y="103"/>
                      <a:pt x="56983" y="242"/>
                      <a:pt x="58293" y="432"/>
                    </a:cubicBezTo>
                    <a:cubicBezTo>
                      <a:pt x="89073" y="3604"/>
                      <a:pt x="106623" y="25002"/>
                      <a:pt x="109188" y="55984"/>
                    </a:cubicBezTo>
                    <a:close/>
                  </a:path>
                </a:pathLst>
              </a:custGeom>
              <a:solidFill>
                <a:srgbClr val="29304C"/>
              </a:solidFill>
              <a:ln w="6746" cap="flat">
                <a:noFill/>
                <a:prstDash val="solid"/>
                <a:miter/>
              </a:ln>
            </p:spPr>
            <p:txBody>
              <a:bodyPr rtlCol="0" anchor="ctr"/>
              <a:lstStyle/>
              <a:p>
                <a:endParaRPr lang="fr-FR"/>
              </a:p>
            </p:txBody>
          </p:sp>
          <p:sp>
            <p:nvSpPr>
              <p:cNvPr id="55" name="Forme libre : forme 54">
                <a:extLst>
                  <a:ext uri="{FF2B5EF4-FFF2-40B4-BE49-F238E27FC236}">
                    <a16:creationId xmlns:a16="http://schemas.microsoft.com/office/drawing/2014/main" id="{7D331967-8713-4AB2-B5F8-BA9FDD93B338}"/>
                  </a:ext>
                </a:extLst>
              </p:cNvPr>
              <p:cNvSpPr/>
              <p:nvPr/>
            </p:nvSpPr>
            <p:spPr>
              <a:xfrm>
                <a:off x="6032921" y="1287741"/>
                <a:ext cx="106954" cy="105974"/>
              </a:xfrm>
              <a:custGeom>
                <a:avLst/>
                <a:gdLst>
                  <a:gd name="connsiteX0" fmla="*/ 106346 w 106954"/>
                  <a:gd name="connsiteY0" fmla="*/ 50685 h 105974"/>
                  <a:gd name="connsiteX1" fmla="*/ 55787 w 106954"/>
                  <a:gd name="connsiteY1" fmla="*/ 105698 h 105974"/>
                  <a:gd name="connsiteX2" fmla="*/ -440 w 106954"/>
                  <a:gd name="connsiteY2" fmla="*/ 56220 h 105974"/>
                  <a:gd name="connsiteX3" fmla="*/ 49037 w 106954"/>
                  <a:gd name="connsiteY3" fmla="*/ 60 h 105974"/>
                  <a:gd name="connsiteX4" fmla="*/ 106346 w 106954"/>
                  <a:gd name="connsiteY4" fmla="*/ 50685 h 1059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954" h="105974">
                    <a:moveTo>
                      <a:pt x="106346" y="50685"/>
                    </a:moveTo>
                    <a:cubicBezTo>
                      <a:pt x="104523" y="81803"/>
                      <a:pt x="87648" y="103403"/>
                      <a:pt x="55787" y="105698"/>
                    </a:cubicBezTo>
                    <a:cubicBezTo>
                      <a:pt x="23928" y="107993"/>
                      <a:pt x="1787" y="87945"/>
                      <a:pt x="-440" y="56220"/>
                    </a:cubicBezTo>
                    <a:cubicBezTo>
                      <a:pt x="-2667" y="24495"/>
                      <a:pt x="17313" y="2220"/>
                      <a:pt x="49037" y="60"/>
                    </a:cubicBezTo>
                    <a:cubicBezTo>
                      <a:pt x="80763" y="-2100"/>
                      <a:pt x="100068" y="17948"/>
                      <a:pt x="106346" y="50685"/>
                    </a:cubicBezTo>
                    <a:close/>
                  </a:path>
                </a:pathLst>
              </a:custGeom>
              <a:solidFill>
                <a:srgbClr val="29304C"/>
              </a:solidFill>
              <a:ln w="6746" cap="flat">
                <a:noFill/>
                <a:prstDash val="solid"/>
                <a:miter/>
              </a:ln>
            </p:spPr>
            <p:txBody>
              <a:bodyPr rtlCol="0" anchor="ctr"/>
              <a:lstStyle/>
              <a:p>
                <a:endParaRPr lang="fr-FR"/>
              </a:p>
            </p:txBody>
          </p:sp>
          <p:sp>
            <p:nvSpPr>
              <p:cNvPr id="56" name="Forme libre : forme 55">
                <a:extLst>
                  <a:ext uri="{FF2B5EF4-FFF2-40B4-BE49-F238E27FC236}">
                    <a16:creationId xmlns:a16="http://schemas.microsoft.com/office/drawing/2014/main" id="{329C637D-BE64-48AD-9FC4-9C2FD4029604}"/>
                  </a:ext>
                </a:extLst>
              </p:cNvPr>
              <p:cNvSpPr/>
              <p:nvPr/>
            </p:nvSpPr>
            <p:spPr>
              <a:xfrm>
                <a:off x="4492794" y="2213017"/>
                <a:ext cx="109565" cy="108694"/>
              </a:xfrm>
              <a:custGeom>
                <a:avLst/>
                <a:gdLst>
                  <a:gd name="connsiteX0" fmla="*/ 108957 w 109565"/>
                  <a:gd name="connsiteY0" fmla="*/ 53939 h 108694"/>
                  <a:gd name="connsiteX1" fmla="*/ 56914 w 109565"/>
                  <a:gd name="connsiteY1" fmla="*/ 108546 h 108694"/>
                  <a:gd name="connsiteX2" fmla="*/ -461 w 109565"/>
                  <a:gd name="connsiteY2" fmla="*/ 50023 h 108694"/>
                  <a:gd name="connsiteX3" fmla="*/ 51335 w 109565"/>
                  <a:gd name="connsiteY3" fmla="*/ -91 h 108694"/>
                  <a:gd name="connsiteX4" fmla="*/ 55429 w 109565"/>
                  <a:gd name="connsiteY4" fmla="*/ 141 h 108694"/>
                  <a:gd name="connsiteX5" fmla="*/ 108957 w 109565"/>
                  <a:gd name="connsiteY5" fmla="*/ 53939 h 108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565" h="108694">
                    <a:moveTo>
                      <a:pt x="108957" y="53939"/>
                    </a:moveTo>
                    <a:cubicBezTo>
                      <a:pt x="105311" y="85124"/>
                      <a:pt x="87829" y="107398"/>
                      <a:pt x="56914" y="108546"/>
                    </a:cubicBezTo>
                    <a:cubicBezTo>
                      <a:pt x="20464" y="109829"/>
                      <a:pt x="-2689" y="86406"/>
                      <a:pt x="-461" y="50023"/>
                    </a:cubicBezTo>
                    <a:cubicBezTo>
                      <a:pt x="3" y="21881"/>
                      <a:pt x="23193" y="-556"/>
                      <a:pt x="51335" y="-91"/>
                    </a:cubicBezTo>
                    <a:cubicBezTo>
                      <a:pt x="52703" y="-69"/>
                      <a:pt x="54068" y="9"/>
                      <a:pt x="55429" y="141"/>
                    </a:cubicBezTo>
                    <a:cubicBezTo>
                      <a:pt x="86749" y="1491"/>
                      <a:pt x="104299" y="22619"/>
                      <a:pt x="108957" y="53939"/>
                    </a:cubicBezTo>
                    <a:close/>
                  </a:path>
                </a:pathLst>
              </a:custGeom>
              <a:solidFill>
                <a:srgbClr val="29304C"/>
              </a:solidFill>
              <a:ln w="6746" cap="flat">
                <a:noFill/>
                <a:prstDash val="solid"/>
                <a:miter/>
              </a:ln>
            </p:spPr>
            <p:txBody>
              <a:bodyPr rtlCol="0" anchor="ctr"/>
              <a:lstStyle/>
              <a:p>
                <a:endParaRPr lang="fr-FR"/>
              </a:p>
            </p:txBody>
          </p:sp>
          <p:sp>
            <p:nvSpPr>
              <p:cNvPr id="57" name="Forme libre : forme 56">
                <a:extLst>
                  <a:ext uri="{FF2B5EF4-FFF2-40B4-BE49-F238E27FC236}">
                    <a16:creationId xmlns:a16="http://schemas.microsoft.com/office/drawing/2014/main" id="{A8C76B0A-7019-4C9E-A8B9-78F764A9C0B0}"/>
                  </a:ext>
                </a:extLst>
              </p:cNvPr>
              <p:cNvSpPr/>
              <p:nvPr/>
            </p:nvSpPr>
            <p:spPr>
              <a:xfrm>
                <a:off x="4892938" y="2211772"/>
                <a:ext cx="108751" cy="110042"/>
              </a:xfrm>
              <a:custGeom>
                <a:avLst/>
                <a:gdLst>
                  <a:gd name="connsiteX0" fmla="*/ 51443 w 108751"/>
                  <a:gd name="connsiteY0" fmla="*/ -99 h 110042"/>
                  <a:gd name="connsiteX1" fmla="*/ 108143 w 108751"/>
                  <a:gd name="connsiteY1" fmla="*/ 53901 h 110042"/>
                  <a:gd name="connsiteX2" fmla="*/ 48068 w 108751"/>
                  <a:gd name="connsiteY2" fmla="*/ 109589 h 110042"/>
                  <a:gd name="connsiteX3" fmla="*/ -540 w 108751"/>
                  <a:gd name="connsiteY3" fmla="*/ 55731 h 110042"/>
                  <a:gd name="connsiteX4" fmla="*/ -263 w 108751"/>
                  <a:gd name="connsiteY4" fmla="*/ 52416 h 110042"/>
                  <a:gd name="connsiteX5" fmla="*/ 51443 w 108751"/>
                  <a:gd name="connsiteY5" fmla="*/ -99 h 110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8751" h="110042">
                    <a:moveTo>
                      <a:pt x="51443" y="-99"/>
                    </a:moveTo>
                    <a:cubicBezTo>
                      <a:pt x="86070" y="5099"/>
                      <a:pt x="108008" y="22851"/>
                      <a:pt x="108143" y="53901"/>
                    </a:cubicBezTo>
                    <a:cubicBezTo>
                      <a:pt x="108143" y="90284"/>
                      <a:pt x="84315" y="113099"/>
                      <a:pt x="48068" y="109589"/>
                    </a:cubicBezTo>
                    <a:cubicBezTo>
                      <a:pt x="19772" y="108139"/>
                      <a:pt x="-1990" y="84026"/>
                      <a:pt x="-540" y="55731"/>
                    </a:cubicBezTo>
                    <a:cubicBezTo>
                      <a:pt x="-483" y="54623"/>
                      <a:pt x="-391" y="53518"/>
                      <a:pt x="-263" y="52416"/>
                    </a:cubicBezTo>
                    <a:cubicBezTo>
                      <a:pt x="1965" y="20691"/>
                      <a:pt x="24510" y="5166"/>
                      <a:pt x="51443" y="-99"/>
                    </a:cubicBezTo>
                    <a:close/>
                  </a:path>
                </a:pathLst>
              </a:custGeom>
              <a:solidFill>
                <a:srgbClr val="29304C"/>
              </a:solidFill>
              <a:ln w="6746" cap="flat">
                <a:noFill/>
                <a:prstDash val="solid"/>
                <a:miter/>
              </a:ln>
            </p:spPr>
            <p:txBody>
              <a:bodyPr rtlCol="0" anchor="ctr"/>
              <a:lstStyle/>
              <a:p>
                <a:endParaRPr lang="fr-FR"/>
              </a:p>
            </p:txBody>
          </p:sp>
          <p:sp>
            <p:nvSpPr>
              <p:cNvPr id="58" name="Forme libre : forme 57">
                <a:extLst>
                  <a:ext uri="{FF2B5EF4-FFF2-40B4-BE49-F238E27FC236}">
                    <a16:creationId xmlns:a16="http://schemas.microsoft.com/office/drawing/2014/main" id="{59585FF5-DDB0-4793-A850-12FF061787A5}"/>
                  </a:ext>
                </a:extLst>
              </p:cNvPr>
              <p:cNvSpPr/>
              <p:nvPr/>
            </p:nvSpPr>
            <p:spPr>
              <a:xfrm>
                <a:off x="5293480" y="2233627"/>
                <a:ext cx="110711" cy="109560"/>
              </a:xfrm>
              <a:custGeom>
                <a:avLst/>
                <a:gdLst>
                  <a:gd name="connsiteX0" fmla="*/ 110102 w 110711"/>
                  <a:gd name="connsiteY0" fmla="*/ 51419 h 109560"/>
                  <a:gd name="connsiteX1" fmla="*/ 57385 w 110711"/>
                  <a:gd name="connsiteY1" fmla="*/ 109402 h 109560"/>
                  <a:gd name="connsiteX2" fmla="*/ -462 w 110711"/>
                  <a:gd name="connsiteY2" fmla="*/ 50542 h 109560"/>
                  <a:gd name="connsiteX3" fmla="*/ 52030 w 110711"/>
                  <a:gd name="connsiteY3" fmla="*/ -90 h 109560"/>
                  <a:gd name="connsiteX4" fmla="*/ 55833 w 110711"/>
                  <a:gd name="connsiteY4" fmla="*/ 119 h 109560"/>
                  <a:gd name="connsiteX5" fmla="*/ 110102 w 110711"/>
                  <a:gd name="connsiteY5" fmla="*/ 51419 h 10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0711" h="109560">
                    <a:moveTo>
                      <a:pt x="110102" y="51419"/>
                    </a:moveTo>
                    <a:cubicBezTo>
                      <a:pt x="106255" y="85912"/>
                      <a:pt x="88435" y="108187"/>
                      <a:pt x="57385" y="109402"/>
                    </a:cubicBezTo>
                    <a:cubicBezTo>
                      <a:pt x="20598" y="110819"/>
                      <a:pt x="-2690" y="87127"/>
                      <a:pt x="-462" y="50542"/>
                    </a:cubicBezTo>
                    <a:cubicBezTo>
                      <a:pt x="52" y="22065"/>
                      <a:pt x="23553" y="-604"/>
                      <a:pt x="52030" y="-90"/>
                    </a:cubicBezTo>
                    <a:cubicBezTo>
                      <a:pt x="53299" y="-67"/>
                      <a:pt x="54568" y="3"/>
                      <a:pt x="55833" y="119"/>
                    </a:cubicBezTo>
                    <a:cubicBezTo>
                      <a:pt x="87760" y="1267"/>
                      <a:pt x="104163" y="23812"/>
                      <a:pt x="110102" y="51419"/>
                    </a:cubicBezTo>
                    <a:close/>
                  </a:path>
                </a:pathLst>
              </a:custGeom>
              <a:solidFill>
                <a:srgbClr val="29304C"/>
              </a:solidFill>
              <a:ln w="6746" cap="flat">
                <a:noFill/>
                <a:prstDash val="solid"/>
                <a:miter/>
              </a:ln>
            </p:spPr>
            <p:txBody>
              <a:bodyPr rtlCol="0" anchor="ctr"/>
              <a:lstStyle/>
              <a:p>
                <a:endParaRPr lang="fr-FR"/>
              </a:p>
            </p:txBody>
          </p:sp>
          <p:sp>
            <p:nvSpPr>
              <p:cNvPr id="59" name="Forme libre : forme 58">
                <a:extLst>
                  <a:ext uri="{FF2B5EF4-FFF2-40B4-BE49-F238E27FC236}">
                    <a16:creationId xmlns:a16="http://schemas.microsoft.com/office/drawing/2014/main" id="{241FF4A3-6188-4CF7-9453-48B3DD893953}"/>
                  </a:ext>
                </a:extLst>
              </p:cNvPr>
              <p:cNvSpPr/>
              <p:nvPr/>
            </p:nvSpPr>
            <p:spPr>
              <a:xfrm>
                <a:off x="4326910" y="2279367"/>
                <a:ext cx="103526" cy="102756"/>
              </a:xfrm>
              <a:custGeom>
                <a:avLst/>
                <a:gdLst>
                  <a:gd name="connsiteX0" fmla="*/ 102918 w 103526"/>
                  <a:gd name="connsiteY0" fmla="*/ 53334 h 102756"/>
                  <a:gd name="connsiteX1" fmla="*/ 47231 w 103526"/>
                  <a:gd name="connsiteY1" fmla="*/ 102474 h 102756"/>
                  <a:gd name="connsiteX2" fmla="*/ -424 w 103526"/>
                  <a:gd name="connsiteY2" fmla="*/ 47664 h 102756"/>
                  <a:gd name="connsiteX3" fmla="*/ 54453 w 103526"/>
                  <a:gd name="connsiteY3" fmla="*/ 76 h 102756"/>
                  <a:gd name="connsiteX4" fmla="*/ 102918 w 103526"/>
                  <a:gd name="connsiteY4" fmla="*/ 53334 h 1027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526" h="102756">
                    <a:moveTo>
                      <a:pt x="102918" y="53334"/>
                    </a:moveTo>
                    <a:cubicBezTo>
                      <a:pt x="97788" y="86611"/>
                      <a:pt x="79023" y="104701"/>
                      <a:pt x="47231" y="102474"/>
                    </a:cubicBezTo>
                    <a:cubicBezTo>
                      <a:pt x="15438" y="100246"/>
                      <a:pt x="-2652" y="79456"/>
                      <a:pt x="-424" y="47664"/>
                    </a:cubicBezTo>
                    <a:cubicBezTo>
                      <a:pt x="1803" y="15871"/>
                      <a:pt x="22526" y="-2084"/>
                      <a:pt x="54453" y="76"/>
                    </a:cubicBezTo>
                    <a:cubicBezTo>
                      <a:pt x="86381" y="2236"/>
                      <a:pt x="101838" y="23229"/>
                      <a:pt x="102918" y="53334"/>
                    </a:cubicBezTo>
                    <a:close/>
                  </a:path>
                </a:pathLst>
              </a:custGeom>
              <a:solidFill>
                <a:srgbClr val="29304C"/>
              </a:solidFill>
              <a:ln w="6746" cap="flat">
                <a:noFill/>
                <a:prstDash val="solid"/>
                <a:miter/>
              </a:ln>
            </p:spPr>
            <p:txBody>
              <a:bodyPr rtlCol="0" anchor="ctr"/>
              <a:lstStyle/>
              <a:p>
                <a:endParaRPr lang="fr-FR"/>
              </a:p>
            </p:txBody>
          </p:sp>
          <p:sp>
            <p:nvSpPr>
              <p:cNvPr id="60" name="Forme libre : forme 59">
                <a:extLst>
                  <a:ext uri="{FF2B5EF4-FFF2-40B4-BE49-F238E27FC236}">
                    <a16:creationId xmlns:a16="http://schemas.microsoft.com/office/drawing/2014/main" id="{40FB5A12-57FC-4CB8-8891-D965DF54B65D}"/>
                  </a:ext>
                </a:extLst>
              </p:cNvPr>
              <p:cNvSpPr/>
              <p:nvPr/>
            </p:nvSpPr>
            <p:spPr>
              <a:xfrm>
                <a:off x="4725062" y="2297950"/>
                <a:ext cx="108147" cy="107085"/>
              </a:xfrm>
              <a:custGeom>
                <a:avLst/>
                <a:gdLst>
                  <a:gd name="connsiteX0" fmla="*/ 107539 w 108147"/>
                  <a:gd name="connsiteY0" fmla="*/ 55001 h 107085"/>
                  <a:gd name="connsiteX1" fmla="*/ 53539 w 108147"/>
                  <a:gd name="connsiteY1" fmla="*/ 106976 h 107085"/>
                  <a:gd name="connsiteX2" fmla="*/ -123 w 108147"/>
                  <a:gd name="connsiteY2" fmla="*/ 46834 h 107085"/>
                  <a:gd name="connsiteX3" fmla="*/ 53016 w 108147"/>
                  <a:gd name="connsiteY3" fmla="*/ 3 h 107085"/>
                  <a:gd name="connsiteX4" fmla="*/ 57319 w 108147"/>
                  <a:gd name="connsiteY4" fmla="*/ 461 h 107085"/>
                  <a:gd name="connsiteX5" fmla="*/ 107539 w 108147"/>
                  <a:gd name="connsiteY5" fmla="*/ 55001 h 1070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8147" h="107085">
                    <a:moveTo>
                      <a:pt x="107539" y="55001"/>
                    </a:moveTo>
                    <a:cubicBezTo>
                      <a:pt x="102476" y="86389"/>
                      <a:pt x="84859" y="107516"/>
                      <a:pt x="53539" y="106976"/>
                    </a:cubicBezTo>
                    <a:cubicBezTo>
                      <a:pt x="17426" y="106369"/>
                      <a:pt x="-4174" y="82541"/>
                      <a:pt x="-123" y="46834"/>
                    </a:cubicBezTo>
                    <a:cubicBezTo>
                      <a:pt x="1618" y="19228"/>
                      <a:pt x="25410" y="-1739"/>
                      <a:pt x="53016" y="3"/>
                    </a:cubicBezTo>
                    <a:cubicBezTo>
                      <a:pt x="54457" y="93"/>
                      <a:pt x="55892" y="247"/>
                      <a:pt x="57319" y="461"/>
                    </a:cubicBezTo>
                    <a:cubicBezTo>
                      <a:pt x="88234" y="3499"/>
                      <a:pt x="105041" y="24424"/>
                      <a:pt x="107539" y="55001"/>
                    </a:cubicBezTo>
                    <a:close/>
                  </a:path>
                </a:pathLst>
              </a:custGeom>
              <a:solidFill>
                <a:srgbClr val="29304C"/>
              </a:solidFill>
              <a:ln w="6746" cap="flat">
                <a:noFill/>
                <a:prstDash val="solid"/>
                <a:miter/>
              </a:ln>
            </p:spPr>
            <p:txBody>
              <a:bodyPr rtlCol="0" anchor="ctr"/>
              <a:lstStyle/>
              <a:p>
                <a:endParaRPr lang="fr-FR"/>
              </a:p>
            </p:txBody>
          </p:sp>
          <p:sp>
            <p:nvSpPr>
              <p:cNvPr id="61" name="Forme libre : forme 60">
                <a:extLst>
                  <a:ext uri="{FF2B5EF4-FFF2-40B4-BE49-F238E27FC236}">
                    <a16:creationId xmlns:a16="http://schemas.microsoft.com/office/drawing/2014/main" id="{5AF4FFD7-703A-412E-B99C-93B4D3864A1B}"/>
                  </a:ext>
                </a:extLst>
              </p:cNvPr>
              <p:cNvSpPr/>
              <p:nvPr/>
            </p:nvSpPr>
            <p:spPr>
              <a:xfrm>
                <a:off x="5123253" y="2316549"/>
                <a:ext cx="112441" cy="113652"/>
              </a:xfrm>
              <a:custGeom>
                <a:avLst/>
                <a:gdLst>
                  <a:gd name="connsiteX0" fmla="*/ 59201 w 112441"/>
                  <a:gd name="connsiteY0" fmla="*/ 113554 h 113652"/>
                  <a:gd name="connsiteX1" fmla="*/ 340 w 112441"/>
                  <a:gd name="connsiteY1" fmla="*/ 64887 h 113652"/>
                  <a:gd name="connsiteX2" fmla="*/ 51978 w 112441"/>
                  <a:gd name="connsiteY2" fmla="*/ 357 h 113652"/>
                  <a:gd name="connsiteX3" fmla="*/ 110838 w 112441"/>
                  <a:gd name="connsiteY3" fmla="*/ 47607 h 113652"/>
                  <a:gd name="connsiteX4" fmla="*/ 59201 w 112441"/>
                  <a:gd name="connsiteY4" fmla="*/ 113554 h 1136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2441" h="113652">
                    <a:moveTo>
                      <a:pt x="59201" y="113554"/>
                    </a:moveTo>
                    <a:cubicBezTo>
                      <a:pt x="27610" y="111799"/>
                      <a:pt x="5201" y="94452"/>
                      <a:pt x="340" y="64887"/>
                    </a:cubicBezTo>
                    <a:cubicBezTo>
                      <a:pt x="-5668" y="28234"/>
                      <a:pt x="17485" y="4609"/>
                      <a:pt x="51978" y="357"/>
                    </a:cubicBezTo>
                    <a:cubicBezTo>
                      <a:pt x="83501" y="-3558"/>
                      <a:pt x="105978" y="18244"/>
                      <a:pt x="110838" y="47607"/>
                    </a:cubicBezTo>
                    <a:cubicBezTo>
                      <a:pt x="117115" y="84327"/>
                      <a:pt x="92951" y="104037"/>
                      <a:pt x="59201" y="113554"/>
                    </a:cubicBezTo>
                    <a:close/>
                  </a:path>
                </a:pathLst>
              </a:custGeom>
              <a:solidFill>
                <a:srgbClr val="29304C"/>
              </a:solidFill>
              <a:ln w="6746" cap="flat">
                <a:noFill/>
                <a:prstDash val="solid"/>
                <a:miter/>
              </a:ln>
            </p:spPr>
            <p:txBody>
              <a:bodyPr rtlCol="0" anchor="ctr"/>
              <a:lstStyle/>
              <a:p>
                <a:endParaRPr lang="fr-FR"/>
              </a:p>
            </p:txBody>
          </p:sp>
          <p:sp>
            <p:nvSpPr>
              <p:cNvPr id="62" name="Forme libre : forme 61">
                <a:extLst>
                  <a:ext uri="{FF2B5EF4-FFF2-40B4-BE49-F238E27FC236}">
                    <a16:creationId xmlns:a16="http://schemas.microsoft.com/office/drawing/2014/main" id="{B643AE82-2E9C-48CD-9877-7414AE8C26D5}"/>
                  </a:ext>
                </a:extLst>
              </p:cNvPr>
              <p:cNvSpPr/>
              <p:nvPr/>
            </p:nvSpPr>
            <p:spPr>
              <a:xfrm>
                <a:off x="4557226" y="2383120"/>
                <a:ext cx="106051" cy="106819"/>
              </a:xfrm>
              <a:custGeom>
                <a:avLst/>
                <a:gdLst>
                  <a:gd name="connsiteX0" fmla="*/ 54515 w 106051"/>
                  <a:gd name="connsiteY0" fmla="*/ 106721 h 106819"/>
                  <a:gd name="connsiteX1" fmla="*/ -430 w 106051"/>
                  <a:gd name="connsiteY1" fmla="*/ 56299 h 106819"/>
                  <a:gd name="connsiteX2" fmla="*/ 49047 w 106051"/>
                  <a:gd name="connsiteY2" fmla="*/ 71 h 106819"/>
                  <a:gd name="connsiteX3" fmla="*/ 105275 w 106051"/>
                  <a:gd name="connsiteY3" fmla="*/ 49481 h 106819"/>
                  <a:gd name="connsiteX4" fmla="*/ 54515 w 106051"/>
                  <a:gd name="connsiteY4" fmla="*/ 106721 h 1068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051" h="106819">
                    <a:moveTo>
                      <a:pt x="54515" y="106721"/>
                    </a:moveTo>
                    <a:cubicBezTo>
                      <a:pt x="23532" y="104899"/>
                      <a:pt x="1865" y="88091"/>
                      <a:pt x="-430" y="56299"/>
                    </a:cubicBezTo>
                    <a:cubicBezTo>
                      <a:pt x="-2725" y="24506"/>
                      <a:pt x="17322" y="2299"/>
                      <a:pt x="49047" y="71"/>
                    </a:cubicBezTo>
                    <a:cubicBezTo>
                      <a:pt x="80772" y="-2156"/>
                      <a:pt x="103047" y="17689"/>
                      <a:pt x="105275" y="49481"/>
                    </a:cubicBezTo>
                    <a:cubicBezTo>
                      <a:pt x="107502" y="81274"/>
                      <a:pt x="87387" y="100444"/>
                      <a:pt x="54515" y="106721"/>
                    </a:cubicBezTo>
                    <a:close/>
                  </a:path>
                </a:pathLst>
              </a:custGeom>
              <a:solidFill>
                <a:srgbClr val="29304C"/>
              </a:solidFill>
              <a:ln w="6746" cap="flat">
                <a:noFill/>
                <a:prstDash val="solid"/>
                <a:miter/>
              </a:ln>
            </p:spPr>
            <p:txBody>
              <a:bodyPr rtlCol="0" anchor="ctr"/>
              <a:lstStyle/>
              <a:p>
                <a:endParaRPr lang="fr-FR"/>
              </a:p>
            </p:txBody>
          </p:sp>
          <p:sp>
            <p:nvSpPr>
              <p:cNvPr id="63" name="Forme libre : forme 62">
                <a:extLst>
                  <a:ext uri="{FF2B5EF4-FFF2-40B4-BE49-F238E27FC236}">
                    <a16:creationId xmlns:a16="http://schemas.microsoft.com/office/drawing/2014/main" id="{D50CA9C5-B91B-49E2-A244-8899DC87B552}"/>
                  </a:ext>
                </a:extLst>
              </p:cNvPr>
              <p:cNvSpPr/>
              <p:nvPr/>
            </p:nvSpPr>
            <p:spPr>
              <a:xfrm>
                <a:off x="4954618" y="2380053"/>
                <a:ext cx="112296" cy="113261"/>
              </a:xfrm>
              <a:custGeom>
                <a:avLst/>
                <a:gdLst>
                  <a:gd name="connsiteX0" fmla="*/ 54563 w 112296"/>
                  <a:gd name="connsiteY0" fmla="*/ 113163 h 113261"/>
                  <a:gd name="connsiteX1" fmla="*/ -315 w 112296"/>
                  <a:gd name="connsiteY1" fmla="*/ 50523 h 113261"/>
                  <a:gd name="connsiteX2" fmla="*/ 55912 w 112296"/>
                  <a:gd name="connsiteY2" fmla="*/ -34 h 113261"/>
                  <a:gd name="connsiteX3" fmla="*/ 111398 w 112296"/>
                  <a:gd name="connsiteY3" fmla="*/ 61391 h 113261"/>
                  <a:gd name="connsiteX4" fmla="*/ 54563 w 112296"/>
                  <a:gd name="connsiteY4" fmla="*/ 113163 h 1132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2296" h="113261">
                    <a:moveTo>
                      <a:pt x="54563" y="113163"/>
                    </a:moveTo>
                    <a:cubicBezTo>
                      <a:pt x="20340" y="106413"/>
                      <a:pt x="-3555" y="86703"/>
                      <a:pt x="-315" y="50523"/>
                    </a:cubicBezTo>
                    <a:cubicBezTo>
                      <a:pt x="2453" y="20688"/>
                      <a:pt x="24592" y="-1452"/>
                      <a:pt x="55912" y="-34"/>
                    </a:cubicBezTo>
                    <a:cubicBezTo>
                      <a:pt x="91417" y="1586"/>
                      <a:pt x="114570" y="25346"/>
                      <a:pt x="111398" y="61391"/>
                    </a:cubicBezTo>
                    <a:cubicBezTo>
                      <a:pt x="108833" y="91293"/>
                      <a:pt x="86558" y="109316"/>
                      <a:pt x="54563" y="113163"/>
                    </a:cubicBezTo>
                    <a:close/>
                  </a:path>
                </a:pathLst>
              </a:custGeom>
              <a:solidFill>
                <a:srgbClr val="29304C"/>
              </a:solidFill>
              <a:ln w="6746" cap="flat">
                <a:noFill/>
                <a:prstDash val="solid"/>
                <a:miter/>
              </a:ln>
            </p:spPr>
            <p:txBody>
              <a:bodyPr rtlCol="0" anchor="ctr"/>
              <a:lstStyle/>
              <a:p>
                <a:endParaRPr lang="fr-FR"/>
              </a:p>
            </p:txBody>
          </p:sp>
          <p:sp>
            <p:nvSpPr>
              <p:cNvPr id="64" name="Forme libre : forme 63">
                <a:extLst>
                  <a:ext uri="{FF2B5EF4-FFF2-40B4-BE49-F238E27FC236}">
                    <a16:creationId xmlns:a16="http://schemas.microsoft.com/office/drawing/2014/main" id="{FE04154D-351D-49BB-BB5E-C75BE35D4223}"/>
                  </a:ext>
                </a:extLst>
              </p:cNvPr>
              <p:cNvSpPr/>
              <p:nvPr/>
            </p:nvSpPr>
            <p:spPr>
              <a:xfrm>
                <a:off x="4409866" y="2445592"/>
                <a:ext cx="105664" cy="106500"/>
              </a:xfrm>
              <a:custGeom>
                <a:avLst/>
                <a:gdLst>
                  <a:gd name="connsiteX0" fmla="*/ 49864 w 105664"/>
                  <a:gd name="connsiteY0" fmla="*/ -99 h 106500"/>
                  <a:gd name="connsiteX1" fmla="*/ 104877 w 105664"/>
                  <a:gd name="connsiteY1" fmla="*/ 50257 h 106500"/>
                  <a:gd name="connsiteX2" fmla="*/ 55535 w 105664"/>
                  <a:gd name="connsiteY2" fmla="*/ 106214 h 106500"/>
                  <a:gd name="connsiteX3" fmla="*/ -423 w 105664"/>
                  <a:gd name="connsiteY3" fmla="*/ 56939 h 106500"/>
                  <a:gd name="connsiteX4" fmla="*/ 49864 w 105664"/>
                  <a:gd name="connsiteY4" fmla="*/ -99 h 1065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664" h="106500">
                    <a:moveTo>
                      <a:pt x="49864" y="-99"/>
                    </a:moveTo>
                    <a:cubicBezTo>
                      <a:pt x="80915" y="1859"/>
                      <a:pt x="102582" y="18599"/>
                      <a:pt x="104877" y="50257"/>
                    </a:cubicBezTo>
                    <a:cubicBezTo>
                      <a:pt x="107172" y="81914"/>
                      <a:pt x="87125" y="103852"/>
                      <a:pt x="55535" y="106214"/>
                    </a:cubicBezTo>
                    <a:cubicBezTo>
                      <a:pt x="23945" y="108576"/>
                      <a:pt x="1940" y="88529"/>
                      <a:pt x="-423" y="56939"/>
                    </a:cubicBezTo>
                    <a:cubicBezTo>
                      <a:pt x="-2785" y="25349"/>
                      <a:pt x="17600" y="6382"/>
                      <a:pt x="49864" y="-99"/>
                    </a:cubicBezTo>
                    <a:close/>
                  </a:path>
                </a:pathLst>
              </a:custGeom>
              <a:solidFill>
                <a:srgbClr val="29304C"/>
              </a:solidFill>
              <a:ln w="6746" cap="flat">
                <a:noFill/>
                <a:prstDash val="solid"/>
                <a:miter/>
              </a:ln>
            </p:spPr>
            <p:txBody>
              <a:bodyPr rtlCol="0" anchor="ctr"/>
              <a:lstStyle/>
              <a:p>
                <a:endParaRPr lang="fr-FR"/>
              </a:p>
            </p:txBody>
          </p:sp>
          <p:sp>
            <p:nvSpPr>
              <p:cNvPr id="65" name="Forme libre : forme 64">
                <a:extLst>
                  <a:ext uri="{FF2B5EF4-FFF2-40B4-BE49-F238E27FC236}">
                    <a16:creationId xmlns:a16="http://schemas.microsoft.com/office/drawing/2014/main" id="{A4BB8D14-B77B-4013-A9A9-C5A18B14C203}"/>
                  </a:ext>
                </a:extLst>
              </p:cNvPr>
              <p:cNvSpPr/>
              <p:nvPr/>
            </p:nvSpPr>
            <p:spPr>
              <a:xfrm>
                <a:off x="4807937" y="2464725"/>
                <a:ext cx="110668" cy="111952"/>
              </a:xfrm>
              <a:custGeom>
                <a:avLst/>
                <a:gdLst>
                  <a:gd name="connsiteX0" fmla="*/ 50179 w 110668"/>
                  <a:gd name="connsiteY0" fmla="*/ 111854 h 111952"/>
                  <a:gd name="connsiteX1" fmla="*/ 567 w 110668"/>
                  <a:gd name="connsiteY1" fmla="*/ 46041 h 111952"/>
                  <a:gd name="connsiteX2" fmla="*/ 59292 w 110668"/>
                  <a:gd name="connsiteY2" fmla="*/ 479 h 111952"/>
                  <a:gd name="connsiteX3" fmla="*/ 108904 w 110668"/>
                  <a:gd name="connsiteY3" fmla="*/ 65076 h 111952"/>
                  <a:gd name="connsiteX4" fmla="*/ 50179 w 110668"/>
                  <a:gd name="connsiteY4" fmla="*/ 111854 h 1119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668" h="111952">
                    <a:moveTo>
                      <a:pt x="50179" y="111854"/>
                    </a:moveTo>
                    <a:cubicBezTo>
                      <a:pt x="16902" y="102066"/>
                      <a:pt x="-6183" y="82559"/>
                      <a:pt x="567" y="46041"/>
                    </a:cubicBezTo>
                    <a:cubicBezTo>
                      <a:pt x="5967" y="16544"/>
                      <a:pt x="28444" y="-3841"/>
                      <a:pt x="59292" y="479"/>
                    </a:cubicBezTo>
                    <a:cubicBezTo>
                      <a:pt x="93042" y="5271"/>
                      <a:pt x="115520" y="28626"/>
                      <a:pt x="108904" y="65076"/>
                    </a:cubicBezTo>
                    <a:cubicBezTo>
                      <a:pt x="103504" y="94641"/>
                      <a:pt x="81229" y="110774"/>
                      <a:pt x="50179" y="111854"/>
                    </a:cubicBezTo>
                    <a:close/>
                  </a:path>
                </a:pathLst>
              </a:custGeom>
              <a:solidFill>
                <a:srgbClr val="29304C"/>
              </a:solidFill>
              <a:ln w="6746" cap="flat">
                <a:noFill/>
                <a:prstDash val="solid"/>
                <a:miter/>
              </a:ln>
            </p:spPr>
            <p:txBody>
              <a:bodyPr rtlCol="0" anchor="ctr"/>
              <a:lstStyle/>
              <a:p>
                <a:endParaRPr lang="fr-FR"/>
              </a:p>
            </p:txBody>
          </p:sp>
          <p:sp>
            <p:nvSpPr>
              <p:cNvPr id="66" name="Forme libre : forme 65">
                <a:extLst>
                  <a:ext uri="{FF2B5EF4-FFF2-40B4-BE49-F238E27FC236}">
                    <a16:creationId xmlns:a16="http://schemas.microsoft.com/office/drawing/2014/main" id="{112E620D-E8B9-45A4-BBBF-93326D7A0C32}"/>
                  </a:ext>
                </a:extLst>
              </p:cNvPr>
              <p:cNvSpPr/>
              <p:nvPr/>
            </p:nvSpPr>
            <p:spPr>
              <a:xfrm>
                <a:off x="5209117" y="2467506"/>
                <a:ext cx="107562" cy="105711"/>
              </a:xfrm>
              <a:custGeom>
                <a:avLst/>
                <a:gdLst>
                  <a:gd name="connsiteX0" fmla="*/ -609 w 107562"/>
                  <a:gd name="connsiteY0" fmla="*/ 54735 h 105711"/>
                  <a:gd name="connsiteX1" fmla="*/ 57711 w 107562"/>
                  <a:gd name="connsiteY1" fmla="*/ 128 h 105711"/>
                  <a:gd name="connsiteX2" fmla="*/ 106716 w 107562"/>
                  <a:gd name="connsiteY2" fmla="*/ 56355 h 105711"/>
                  <a:gd name="connsiteX3" fmla="*/ 50421 w 107562"/>
                  <a:gd name="connsiteY3" fmla="*/ 105428 h 105711"/>
                  <a:gd name="connsiteX4" fmla="*/ -609 w 107562"/>
                  <a:gd name="connsiteY4" fmla="*/ 54735 h 1057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7562" h="105711">
                    <a:moveTo>
                      <a:pt x="-609" y="54735"/>
                    </a:moveTo>
                    <a:cubicBezTo>
                      <a:pt x="6951" y="17948"/>
                      <a:pt x="25446" y="-2505"/>
                      <a:pt x="57711" y="128"/>
                    </a:cubicBezTo>
                    <a:cubicBezTo>
                      <a:pt x="89976" y="2760"/>
                      <a:pt x="109348" y="24158"/>
                      <a:pt x="106716" y="56355"/>
                    </a:cubicBezTo>
                    <a:cubicBezTo>
                      <a:pt x="104084" y="88553"/>
                      <a:pt x="82821" y="107723"/>
                      <a:pt x="50421" y="105428"/>
                    </a:cubicBezTo>
                    <a:cubicBezTo>
                      <a:pt x="18021" y="103133"/>
                      <a:pt x="4184" y="79373"/>
                      <a:pt x="-609" y="54735"/>
                    </a:cubicBezTo>
                    <a:close/>
                  </a:path>
                </a:pathLst>
              </a:custGeom>
              <a:solidFill>
                <a:srgbClr val="29304C"/>
              </a:solidFill>
              <a:ln w="6746" cap="flat">
                <a:noFill/>
                <a:prstDash val="solid"/>
                <a:miter/>
              </a:ln>
            </p:spPr>
            <p:txBody>
              <a:bodyPr rtlCol="0" anchor="ctr"/>
              <a:lstStyle/>
              <a:p>
                <a:endParaRPr lang="fr-FR"/>
              </a:p>
            </p:txBody>
          </p:sp>
          <p:sp>
            <p:nvSpPr>
              <p:cNvPr id="67" name="Forme libre : forme 66">
                <a:extLst>
                  <a:ext uri="{FF2B5EF4-FFF2-40B4-BE49-F238E27FC236}">
                    <a16:creationId xmlns:a16="http://schemas.microsoft.com/office/drawing/2014/main" id="{B7C8D817-CD8A-4C7F-9AEA-34DCF9AD46E5}"/>
                  </a:ext>
                </a:extLst>
              </p:cNvPr>
              <p:cNvSpPr/>
              <p:nvPr/>
            </p:nvSpPr>
            <p:spPr>
              <a:xfrm>
                <a:off x="4241810" y="2531757"/>
                <a:ext cx="104724" cy="103966"/>
              </a:xfrm>
              <a:custGeom>
                <a:avLst/>
                <a:gdLst>
                  <a:gd name="connsiteX0" fmla="*/ 104116 w 104724"/>
                  <a:gd name="connsiteY0" fmla="*/ 49682 h 103966"/>
                  <a:gd name="connsiteX1" fmla="*/ 54774 w 104724"/>
                  <a:gd name="connsiteY1" fmla="*/ 103682 h 103966"/>
                  <a:gd name="connsiteX2" fmla="*/ -441 w 104724"/>
                  <a:gd name="connsiteY2" fmla="*/ 55217 h 103966"/>
                  <a:gd name="connsiteX3" fmla="*/ 48091 w 104724"/>
                  <a:gd name="connsiteY3" fmla="*/ 69 h 103966"/>
                  <a:gd name="connsiteX4" fmla="*/ 104116 w 104724"/>
                  <a:gd name="connsiteY4" fmla="*/ 49682 h 1039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4724" h="103966">
                    <a:moveTo>
                      <a:pt x="104116" y="49682"/>
                    </a:moveTo>
                    <a:cubicBezTo>
                      <a:pt x="102698" y="80192"/>
                      <a:pt x="86633" y="101387"/>
                      <a:pt x="54774" y="103682"/>
                    </a:cubicBezTo>
                    <a:cubicBezTo>
                      <a:pt x="22913" y="105977"/>
                      <a:pt x="1719" y="86942"/>
                      <a:pt x="-441" y="55217"/>
                    </a:cubicBezTo>
                    <a:cubicBezTo>
                      <a:pt x="-2601" y="23492"/>
                      <a:pt x="16298" y="2229"/>
                      <a:pt x="48091" y="69"/>
                    </a:cubicBezTo>
                    <a:cubicBezTo>
                      <a:pt x="79883" y="-2091"/>
                      <a:pt x="98851" y="16742"/>
                      <a:pt x="104116" y="49682"/>
                    </a:cubicBezTo>
                    <a:close/>
                  </a:path>
                </a:pathLst>
              </a:custGeom>
              <a:solidFill>
                <a:srgbClr val="29304C"/>
              </a:solidFill>
              <a:ln w="6746" cap="flat">
                <a:noFill/>
                <a:prstDash val="solid"/>
                <a:miter/>
              </a:ln>
            </p:spPr>
            <p:txBody>
              <a:bodyPr rtlCol="0" anchor="ctr"/>
              <a:lstStyle/>
              <a:p>
                <a:endParaRPr lang="fr-FR"/>
              </a:p>
            </p:txBody>
          </p:sp>
          <p:sp>
            <p:nvSpPr>
              <p:cNvPr id="68" name="Forme libre : forme 67">
                <a:extLst>
                  <a:ext uri="{FF2B5EF4-FFF2-40B4-BE49-F238E27FC236}">
                    <a16:creationId xmlns:a16="http://schemas.microsoft.com/office/drawing/2014/main" id="{7085CA07-1F9E-4B7A-889A-68354D8A5741}"/>
                  </a:ext>
                </a:extLst>
              </p:cNvPr>
              <p:cNvSpPr/>
              <p:nvPr/>
            </p:nvSpPr>
            <p:spPr>
              <a:xfrm>
                <a:off x="4641609" y="2530810"/>
                <a:ext cx="106887" cy="105985"/>
              </a:xfrm>
              <a:custGeom>
                <a:avLst/>
                <a:gdLst>
                  <a:gd name="connsiteX0" fmla="*/ 106279 w 106887"/>
                  <a:gd name="connsiteY0" fmla="*/ 50628 h 105985"/>
                  <a:gd name="connsiteX1" fmla="*/ 55789 w 106887"/>
                  <a:gd name="connsiteY1" fmla="*/ 105708 h 105985"/>
                  <a:gd name="connsiteX2" fmla="*/ -439 w 106887"/>
                  <a:gd name="connsiteY2" fmla="*/ 56298 h 105985"/>
                  <a:gd name="connsiteX3" fmla="*/ 48971 w 106887"/>
                  <a:gd name="connsiteY3" fmla="*/ 71 h 105985"/>
                  <a:gd name="connsiteX4" fmla="*/ 106279 w 106887"/>
                  <a:gd name="connsiteY4" fmla="*/ 50628 h 1059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887" h="105985">
                    <a:moveTo>
                      <a:pt x="106279" y="50628"/>
                    </a:moveTo>
                    <a:cubicBezTo>
                      <a:pt x="104457" y="81746"/>
                      <a:pt x="87649" y="103413"/>
                      <a:pt x="55789" y="105708"/>
                    </a:cubicBezTo>
                    <a:cubicBezTo>
                      <a:pt x="23929" y="108003"/>
                      <a:pt x="1789" y="87956"/>
                      <a:pt x="-439" y="56298"/>
                    </a:cubicBezTo>
                    <a:cubicBezTo>
                      <a:pt x="-2666" y="24641"/>
                      <a:pt x="17179" y="2298"/>
                      <a:pt x="48971" y="71"/>
                    </a:cubicBezTo>
                    <a:cubicBezTo>
                      <a:pt x="80764" y="-2157"/>
                      <a:pt x="99866" y="17756"/>
                      <a:pt x="106279" y="50628"/>
                    </a:cubicBezTo>
                    <a:close/>
                  </a:path>
                </a:pathLst>
              </a:custGeom>
              <a:solidFill>
                <a:srgbClr val="29304C"/>
              </a:solidFill>
              <a:ln w="6746" cap="flat">
                <a:noFill/>
                <a:prstDash val="solid"/>
                <a:miter/>
              </a:ln>
            </p:spPr>
            <p:txBody>
              <a:bodyPr rtlCol="0" anchor="ctr"/>
              <a:lstStyle/>
              <a:p>
                <a:endParaRPr lang="fr-FR"/>
              </a:p>
            </p:txBody>
          </p:sp>
          <p:sp>
            <p:nvSpPr>
              <p:cNvPr id="69" name="Forme libre : forme 68">
                <a:extLst>
                  <a:ext uri="{FF2B5EF4-FFF2-40B4-BE49-F238E27FC236}">
                    <a16:creationId xmlns:a16="http://schemas.microsoft.com/office/drawing/2014/main" id="{D9EDEFAF-FC63-4644-B387-3DF40696D408}"/>
                  </a:ext>
                </a:extLst>
              </p:cNvPr>
              <p:cNvSpPr/>
              <p:nvPr/>
            </p:nvSpPr>
            <p:spPr>
              <a:xfrm>
                <a:off x="5040666" y="2550353"/>
                <a:ext cx="109179" cy="110362"/>
              </a:xfrm>
              <a:custGeom>
                <a:avLst/>
                <a:gdLst>
                  <a:gd name="connsiteX0" fmla="*/ 53565 w 109179"/>
                  <a:gd name="connsiteY0" fmla="*/ 110263 h 110362"/>
                  <a:gd name="connsiteX1" fmla="*/ -435 w 109179"/>
                  <a:gd name="connsiteY1" fmla="*/ 52281 h 110362"/>
                  <a:gd name="connsiteX2" fmla="*/ 63150 w 109179"/>
                  <a:gd name="connsiteY2" fmla="*/ 981 h 110362"/>
                  <a:gd name="connsiteX3" fmla="*/ 107903 w 109179"/>
                  <a:gd name="connsiteY3" fmla="*/ 61191 h 110362"/>
                  <a:gd name="connsiteX4" fmla="*/ 53565 w 109179"/>
                  <a:gd name="connsiteY4" fmla="*/ 110263 h 1103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9179" h="110362">
                    <a:moveTo>
                      <a:pt x="53565" y="110263"/>
                    </a:moveTo>
                    <a:cubicBezTo>
                      <a:pt x="19140" y="102028"/>
                      <a:pt x="-2797" y="83803"/>
                      <a:pt x="-435" y="52281"/>
                    </a:cubicBezTo>
                    <a:cubicBezTo>
                      <a:pt x="2468" y="16844"/>
                      <a:pt x="26025" y="-5364"/>
                      <a:pt x="63150" y="981"/>
                    </a:cubicBezTo>
                    <a:cubicBezTo>
                      <a:pt x="93593" y="6246"/>
                      <a:pt x="112425" y="29736"/>
                      <a:pt x="107903" y="61191"/>
                    </a:cubicBezTo>
                    <a:cubicBezTo>
                      <a:pt x="103380" y="92646"/>
                      <a:pt x="80295" y="107091"/>
                      <a:pt x="53565" y="110263"/>
                    </a:cubicBezTo>
                    <a:close/>
                  </a:path>
                </a:pathLst>
              </a:custGeom>
              <a:solidFill>
                <a:srgbClr val="29304C"/>
              </a:solidFill>
              <a:ln w="6746" cap="flat">
                <a:noFill/>
                <a:prstDash val="solid"/>
                <a:miter/>
              </a:ln>
            </p:spPr>
            <p:txBody>
              <a:bodyPr rtlCol="0" anchor="ctr"/>
              <a:lstStyle/>
              <a:p>
                <a:endParaRPr lang="fr-FR"/>
              </a:p>
            </p:txBody>
          </p:sp>
          <p:sp>
            <p:nvSpPr>
              <p:cNvPr id="70" name="Forme libre : forme 69">
                <a:extLst>
                  <a:ext uri="{FF2B5EF4-FFF2-40B4-BE49-F238E27FC236}">
                    <a16:creationId xmlns:a16="http://schemas.microsoft.com/office/drawing/2014/main" id="{FF146966-8A00-4A19-82A6-9608234078D4}"/>
                  </a:ext>
                </a:extLst>
              </p:cNvPr>
              <p:cNvSpPr/>
              <p:nvPr/>
            </p:nvSpPr>
            <p:spPr>
              <a:xfrm>
                <a:off x="4870670" y="2612147"/>
                <a:ext cx="112659" cy="111537"/>
              </a:xfrm>
              <a:custGeom>
                <a:avLst/>
                <a:gdLst>
                  <a:gd name="connsiteX0" fmla="*/ 112051 w 112659"/>
                  <a:gd name="connsiteY0" fmla="*/ 57042 h 111537"/>
                  <a:gd name="connsiteX1" fmla="*/ 48736 w 112659"/>
                  <a:gd name="connsiteY1" fmla="*/ 111042 h 111537"/>
                  <a:gd name="connsiteX2" fmla="*/ -471 w 112659"/>
                  <a:gd name="connsiteY2" fmla="*/ 54342 h 111537"/>
                  <a:gd name="connsiteX3" fmla="*/ 61628 w 112659"/>
                  <a:gd name="connsiteY3" fmla="*/ 342 h 111537"/>
                  <a:gd name="connsiteX4" fmla="*/ 112051 w 112659"/>
                  <a:gd name="connsiteY4" fmla="*/ 57042 h 1115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2659" h="111537">
                    <a:moveTo>
                      <a:pt x="112051" y="57042"/>
                    </a:moveTo>
                    <a:cubicBezTo>
                      <a:pt x="104896" y="91264"/>
                      <a:pt x="84646" y="114822"/>
                      <a:pt x="48736" y="111042"/>
                    </a:cubicBezTo>
                    <a:cubicBezTo>
                      <a:pt x="19508" y="107734"/>
                      <a:pt x="-2564" y="85729"/>
                      <a:pt x="-471" y="54342"/>
                    </a:cubicBezTo>
                    <a:cubicBezTo>
                      <a:pt x="1959" y="18971"/>
                      <a:pt x="25921" y="-3574"/>
                      <a:pt x="61628" y="342"/>
                    </a:cubicBezTo>
                    <a:cubicBezTo>
                      <a:pt x="91058" y="3042"/>
                      <a:pt x="109081" y="25587"/>
                      <a:pt x="112051" y="57042"/>
                    </a:cubicBezTo>
                    <a:close/>
                  </a:path>
                </a:pathLst>
              </a:custGeom>
              <a:solidFill>
                <a:srgbClr val="29304C"/>
              </a:solidFill>
              <a:ln w="6746" cap="flat">
                <a:noFill/>
                <a:prstDash val="solid"/>
                <a:miter/>
              </a:ln>
            </p:spPr>
            <p:txBody>
              <a:bodyPr rtlCol="0" anchor="ctr"/>
              <a:lstStyle/>
              <a:p>
                <a:endParaRPr lang="fr-FR"/>
              </a:p>
            </p:txBody>
          </p:sp>
          <p:sp>
            <p:nvSpPr>
              <p:cNvPr id="71" name="Forme libre : forme 70">
                <a:extLst>
                  <a:ext uri="{FF2B5EF4-FFF2-40B4-BE49-F238E27FC236}">
                    <a16:creationId xmlns:a16="http://schemas.microsoft.com/office/drawing/2014/main" id="{8310AF3C-CCA4-4C38-8B75-C3F8BCE8258F}"/>
                  </a:ext>
                </a:extLst>
              </p:cNvPr>
              <p:cNvSpPr/>
              <p:nvPr/>
            </p:nvSpPr>
            <p:spPr>
              <a:xfrm>
                <a:off x="4704960" y="2699198"/>
                <a:ext cx="106582" cy="105679"/>
              </a:xfrm>
              <a:custGeom>
                <a:avLst/>
                <a:gdLst>
                  <a:gd name="connsiteX0" fmla="*/ 105974 w 106582"/>
                  <a:gd name="connsiteY0" fmla="*/ 54972 h 105679"/>
                  <a:gd name="connsiteX1" fmla="*/ 48936 w 106582"/>
                  <a:gd name="connsiteY1" fmla="*/ 105395 h 105679"/>
                  <a:gd name="connsiteX2" fmla="*/ -406 w 106582"/>
                  <a:gd name="connsiteY2" fmla="*/ 49370 h 105679"/>
                  <a:gd name="connsiteX3" fmla="*/ 55618 w 106582"/>
                  <a:gd name="connsiteY3" fmla="*/ 95 h 105679"/>
                  <a:gd name="connsiteX4" fmla="*/ 105974 w 106582"/>
                  <a:gd name="connsiteY4" fmla="*/ 54972 h 1056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582" h="105679">
                    <a:moveTo>
                      <a:pt x="105974" y="54972"/>
                    </a:moveTo>
                    <a:cubicBezTo>
                      <a:pt x="99629" y="87373"/>
                      <a:pt x="81066" y="107757"/>
                      <a:pt x="48936" y="105395"/>
                    </a:cubicBezTo>
                    <a:cubicBezTo>
                      <a:pt x="16806" y="103033"/>
                      <a:pt x="-2836" y="81567"/>
                      <a:pt x="-406" y="49370"/>
                    </a:cubicBezTo>
                    <a:cubicBezTo>
                      <a:pt x="2023" y="17172"/>
                      <a:pt x="23354" y="-2268"/>
                      <a:pt x="55618" y="95"/>
                    </a:cubicBezTo>
                    <a:cubicBezTo>
                      <a:pt x="87884" y="2457"/>
                      <a:pt x="104083" y="23990"/>
                      <a:pt x="105974" y="54972"/>
                    </a:cubicBezTo>
                    <a:close/>
                  </a:path>
                </a:pathLst>
              </a:custGeom>
              <a:solidFill>
                <a:srgbClr val="29304C"/>
              </a:solidFill>
              <a:ln w="6746" cap="flat">
                <a:noFill/>
                <a:prstDash val="solid"/>
                <a:miter/>
              </a:ln>
            </p:spPr>
            <p:txBody>
              <a:bodyPr rtlCol="0" anchor="ctr"/>
              <a:lstStyle/>
              <a:p>
                <a:endParaRPr lang="fr-FR"/>
              </a:p>
            </p:txBody>
          </p:sp>
          <p:sp>
            <p:nvSpPr>
              <p:cNvPr id="72" name="Forme libre : forme 71">
                <a:extLst>
                  <a:ext uri="{FF2B5EF4-FFF2-40B4-BE49-F238E27FC236}">
                    <a16:creationId xmlns:a16="http://schemas.microsoft.com/office/drawing/2014/main" id="{114A43C8-333F-48F2-8DA7-4ABE2F2CE15C}"/>
                  </a:ext>
                </a:extLst>
              </p:cNvPr>
              <p:cNvSpPr/>
              <p:nvPr/>
            </p:nvSpPr>
            <p:spPr>
              <a:xfrm>
                <a:off x="2770875" y="1040349"/>
                <a:ext cx="96058" cy="94840"/>
              </a:xfrm>
              <a:custGeom>
                <a:avLst/>
                <a:gdLst>
                  <a:gd name="connsiteX0" fmla="*/ 95450 w 96058"/>
                  <a:gd name="connsiteY0" fmla="*/ 45897 h 94840"/>
                  <a:gd name="connsiteX1" fmla="*/ 46310 w 96058"/>
                  <a:gd name="connsiteY1" fmla="*/ 94699 h 94840"/>
                  <a:gd name="connsiteX2" fmla="*/ 73 w 96058"/>
                  <a:gd name="connsiteY2" fmla="*/ 39079 h 94840"/>
                  <a:gd name="connsiteX3" fmla="*/ 52790 w 96058"/>
                  <a:gd name="connsiteY3" fmla="*/ 267 h 94840"/>
                  <a:gd name="connsiteX4" fmla="*/ 95450 w 96058"/>
                  <a:gd name="connsiteY4" fmla="*/ 45897 h 948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058" h="94840">
                    <a:moveTo>
                      <a:pt x="95450" y="45897"/>
                    </a:moveTo>
                    <a:cubicBezTo>
                      <a:pt x="90725" y="78904"/>
                      <a:pt x="75605" y="95712"/>
                      <a:pt x="46310" y="94699"/>
                    </a:cubicBezTo>
                    <a:cubicBezTo>
                      <a:pt x="10941" y="93552"/>
                      <a:pt x="-4112" y="71614"/>
                      <a:pt x="73" y="39079"/>
                    </a:cubicBezTo>
                    <a:cubicBezTo>
                      <a:pt x="3650" y="10459"/>
                      <a:pt x="24575" y="-2501"/>
                      <a:pt x="52790" y="267"/>
                    </a:cubicBezTo>
                    <a:cubicBezTo>
                      <a:pt x="82288" y="3169"/>
                      <a:pt x="93425" y="23284"/>
                      <a:pt x="95450" y="45897"/>
                    </a:cubicBezTo>
                    <a:close/>
                  </a:path>
                </a:pathLst>
              </a:custGeom>
              <a:solidFill>
                <a:srgbClr val="29304C"/>
              </a:solidFill>
              <a:ln w="6746" cap="flat">
                <a:noFill/>
                <a:prstDash val="solid"/>
                <a:miter/>
              </a:ln>
            </p:spPr>
            <p:txBody>
              <a:bodyPr rtlCol="0" anchor="ctr"/>
              <a:lstStyle/>
              <a:p>
                <a:endParaRPr lang="fr-FR"/>
              </a:p>
            </p:txBody>
          </p:sp>
          <p:sp>
            <p:nvSpPr>
              <p:cNvPr id="73" name="Forme libre : forme 72">
                <a:extLst>
                  <a:ext uri="{FF2B5EF4-FFF2-40B4-BE49-F238E27FC236}">
                    <a16:creationId xmlns:a16="http://schemas.microsoft.com/office/drawing/2014/main" id="{28BA51A9-9071-4EE3-8D93-343B9EC9DBD0}"/>
                  </a:ext>
                </a:extLst>
              </p:cNvPr>
              <p:cNvSpPr/>
              <p:nvPr/>
            </p:nvSpPr>
            <p:spPr>
              <a:xfrm>
                <a:off x="3741441" y="198797"/>
                <a:ext cx="93016" cy="92682"/>
              </a:xfrm>
              <a:custGeom>
                <a:avLst/>
                <a:gdLst>
                  <a:gd name="connsiteX0" fmla="*/ 92362 w 93016"/>
                  <a:gd name="connsiteY0" fmla="*/ 51462 h 92682"/>
                  <a:gd name="connsiteX1" fmla="*/ 44370 w 93016"/>
                  <a:gd name="connsiteY1" fmla="*/ 92502 h 92682"/>
                  <a:gd name="connsiteX2" fmla="*/ 225 w 93016"/>
                  <a:gd name="connsiteY2" fmla="*/ 37219 h 92682"/>
                  <a:gd name="connsiteX3" fmla="*/ 52740 w 93016"/>
                  <a:gd name="connsiteY3" fmla="*/ 432 h 92682"/>
                  <a:gd name="connsiteX4" fmla="*/ 92362 w 93016"/>
                  <a:gd name="connsiteY4" fmla="*/ 51462 h 926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016" h="92682">
                    <a:moveTo>
                      <a:pt x="92362" y="51462"/>
                    </a:moveTo>
                    <a:cubicBezTo>
                      <a:pt x="88650" y="78462"/>
                      <a:pt x="72855" y="93852"/>
                      <a:pt x="44370" y="92502"/>
                    </a:cubicBezTo>
                    <a:cubicBezTo>
                      <a:pt x="9472" y="90882"/>
                      <a:pt x="-4298" y="68607"/>
                      <a:pt x="225" y="37219"/>
                    </a:cubicBezTo>
                    <a:cubicBezTo>
                      <a:pt x="4275" y="9274"/>
                      <a:pt x="25335" y="-2876"/>
                      <a:pt x="52740" y="432"/>
                    </a:cubicBezTo>
                    <a:cubicBezTo>
                      <a:pt x="81360" y="3942"/>
                      <a:pt x="93240" y="22774"/>
                      <a:pt x="92362" y="51462"/>
                    </a:cubicBezTo>
                    <a:close/>
                  </a:path>
                </a:pathLst>
              </a:custGeom>
              <a:solidFill>
                <a:srgbClr val="29304C"/>
              </a:solidFill>
              <a:ln w="6746" cap="flat">
                <a:noFill/>
                <a:prstDash val="solid"/>
                <a:miter/>
              </a:ln>
            </p:spPr>
            <p:txBody>
              <a:bodyPr rtlCol="0" anchor="ctr"/>
              <a:lstStyle/>
              <a:p>
                <a:endParaRPr lang="fr-FR"/>
              </a:p>
            </p:txBody>
          </p:sp>
          <p:sp>
            <p:nvSpPr>
              <p:cNvPr id="74" name="Forme libre : forme 73">
                <a:extLst>
                  <a:ext uri="{FF2B5EF4-FFF2-40B4-BE49-F238E27FC236}">
                    <a16:creationId xmlns:a16="http://schemas.microsoft.com/office/drawing/2014/main" id="{550EC8CF-B997-4157-998A-627F33AFA6A0}"/>
                  </a:ext>
                </a:extLst>
              </p:cNvPr>
              <p:cNvSpPr/>
              <p:nvPr/>
            </p:nvSpPr>
            <p:spPr>
              <a:xfrm>
                <a:off x="3024562" y="746549"/>
                <a:ext cx="93472" cy="93057"/>
              </a:xfrm>
              <a:custGeom>
                <a:avLst/>
                <a:gdLst>
                  <a:gd name="connsiteX0" fmla="*/ 92864 w 93472"/>
                  <a:gd name="connsiteY0" fmla="*/ 44654 h 93057"/>
                  <a:gd name="connsiteX1" fmla="*/ 50204 w 93472"/>
                  <a:gd name="connsiteY1" fmla="*/ 92714 h 93057"/>
                  <a:gd name="connsiteX2" fmla="*/ -218 w 93472"/>
                  <a:gd name="connsiteY2" fmla="*/ 53159 h 93057"/>
                  <a:gd name="connsiteX3" fmla="*/ 47032 w 93472"/>
                  <a:gd name="connsiteY3" fmla="*/ -98 h 93057"/>
                  <a:gd name="connsiteX4" fmla="*/ 92864 w 93472"/>
                  <a:gd name="connsiteY4" fmla="*/ 44654 h 930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472" h="93057">
                    <a:moveTo>
                      <a:pt x="92864" y="44654"/>
                    </a:moveTo>
                    <a:cubicBezTo>
                      <a:pt x="92391" y="72937"/>
                      <a:pt x="78959" y="90487"/>
                      <a:pt x="50204" y="92714"/>
                    </a:cubicBezTo>
                    <a:cubicBezTo>
                      <a:pt x="21449" y="94942"/>
                      <a:pt x="2481" y="81982"/>
                      <a:pt x="-218" y="53159"/>
                    </a:cubicBezTo>
                    <a:cubicBezTo>
                      <a:pt x="-3323" y="20557"/>
                      <a:pt x="12067" y="-166"/>
                      <a:pt x="47032" y="-98"/>
                    </a:cubicBezTo>
                    <a:cubicBezTo>
                      <a:pt x="75719" y="-31"/>
                      <a:pt x="90636" y="16372"/>
                      <a:pt x="92864" y="44654"/>
                    </a:cubicBezTo>
                    <a:close/>
                  </a:path>
                </a:pathLst>
              </a:custGeom>
              <a:solidFill>
                <a:srgbClr val="29304C"/>
              </a:solidFill>
              <a:ln w="6746" cap="flat">
                <a:noFill/>
                <a:prstDash val="solid"/>
                <a:miter/>
              </a:ln>
            </p:spPr>
            <p:txBody>
              <a:bodyPr rtlCol="0" anchor="ctr"/>
              <a:lstStyle/>
              <a:p>
                <a:endParaRPr lang="fr-FR"/>
              </a:p>
            </p:txBody>
          </p:sp>
          <p:sp>
            <p:nvSpPr>
              <p:cNvPr id="75" name="Forme libre : forme 74">
                <a:extLst>
                  <a:ext uri="{FF2B5EF4-FFF2-40B4-BE49-F238E27FC236}">
                    <a16:creationId xmlns:a16="http://schemas.microsoft.com/office/drawing/2014/main" id="{15D94D15-5A2F-4D05-9A94-7B342A34170A}"/>
                  </a:ext>
                </a:extLst>
              </p:cNvPr>
              <p:cNvSpPr/>
              <p:nvPr/>
            </p:nvSpPr>
            <p:spPr>
              <a:xfrm>
                <a:off x="3176324" y="1066345"/>
                <a:ext cx="85957" cy="85505"/>
              </a:xfrm>
              <a:custGeom>
                <a:avLst/>
                <a:gdLst>
                  <a:gd name="connsiteX0" fmla="*/ 85349 w 85957"/>
                  <a:gd name="connsiteY0" fmla="*/ 42919 h 85505"/>
                  <a:gd name="connsiteX1" fmla="*/ 38099 w 85957"/>
                  <a:gd name="connsiteY1" fmla="*/ 85241 h 85505"/>
                  <a:gd name="connsiteX2" fmla="*/ -522 w 85957"/>
                  <a:gd name="connsiteY2" fmla="*/ 47731 h 85505"/>
                  <a:gd name="connsiteX3" fmla="*/ -511 w 85957"/>
                  <a:gd name="connsiteY3" fmla="*/ 46091 h 85505"/>
                  <a:gd name="connsiteX4" fmla="*/ 41204 w 85957"/>
                  <a:gd name="connsiteY4" fmla="*/ -79 h 85505"/>
                  <a:gd name="connsiteX5" fmla="*/ 85349 w 85957"/>
                  <a:gd name="connsiteY5" fmla="*/ 42919 h 855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5957" h="85505">
                    <a:moveTo>
                      <a:pt x="85349" y="42919"/>
                    </a:moveTo>
                    <a:cubicBezTo>
                      <a:pt x="82447" y="72889"/>
                      <a:pt x="66382" y="87131"/>
                      <a:pt x="38099" y="85241"/>
                    </a:cubicBezTo>
                    <a:cubicBezTo>
                      <a:pt x="17076" y="85548"/>
                      <a:pt x="-216" y="68754"/>
                      <a:pt x="-522" y="47731"/>
                    </a:cubicBezTo>
                    <a:cubicBezTo>
                      <a:pt x="-530" y="47184"/>
                      <a:pt x="-526" y="46638"/>
                      <a:pt x="-511" y="46091"/>
                    </a:cubicBezTo>
                    <a:cubicBezTo>
                      <a:pt x="-1928" y="17741"/>
                      <a:pt x="12044" y="596"/>
                      <a:pt x="41204" y="-79"/>
                    </a:cubicBezTo>
                    <a:cubicBezTo>
                      <a:pt x="70364" y="-754"/>
                      <a:pt x="83931" y="15919"/>
                      <a:pt x="85349" y="42919"/>
                    </a:cubicBezTo>
                    <a:close/>
                  </a:path>
                </a:pathLst>
              </a:custGeom>
              <a:solidFill>
                <a:srgbClr val="29304C"/>
              </a:solidFill>
              <a:ln w="6746" cap="flat">
                <a:noFill/>
                <a:prstDash val="solid"/>
                <a:miter/>
              </a:ln>
            </p:spPr>
            <p:txBody>
              <a:bodyPr rtlCol="0" anchor="ctr"/>
              <a:lstStyle/>
              <a:p>
                <a:endParaRPr lang="fr-FR"/>
              </a:p>
            </p:txBody>
          </p:sp>
          <p:sp>
            <p:nvSpPr>
              <p:cNvPr id="76" name="Forme libre : forme 75">
                <a:extLst>
                  <a:ext uri="{FF2B5EF4-FFF2-40B4-BE49-F238E27FC236}">
                    <a16:creationId xmlns:a16="http://schemas.microsoft.com/office/drawing/2014/main" id="{1D8EB38D-336A-4A4F-851F-5E0D7D6B6258}"/>
                  </a:ext>
                </a:extLst>
              </p:cNvPr>
              <p:cNvSpPr/>
              <p:nvPr/>
            </p:nvSpPr>
            <p:spPr>
              <a:xfrm>
                <a:off x="3427563" y="748684"/>
                <a:ext cx="89126" cy="88620"/>
              </a:xfrm>
              <a:custGeom>
                <a:avLst/>
                <a:gdLst>
                  <a:gd name="connsiteX0" fmla="*/ 88518 w 89126"/>
                  <a:gd name="connsiteY0" fmla="*/ 45287 h 88620"/>
                  <a:gd name="connsiteX1" fmla="*/ 42483 w 89126"/>
                  <a:gd name="connsiteY1" fmla="*/ 88487 h 88620"/>
                  <a:gd name="connsiteX2" fmla="*/ -582 w 89126"/>
                  <a:gd name="connsiteY2" fmla="*/ 42992 h 88620"/>
                  <a:gd name="connsiteX3" fmla="*/ 44913 w 89126"/>
                  <a:gd name="connsiteY3" fmla="*/ -73 h 88620"/>
                  <a:gd name="connsiteX4" fmla="*/ 88518 w 89126"/>
                  <a:gd name="connsiteY4" fmla="*/ 45287 h 886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126" h="88620">
                    <a:moveTo>
                      <a:pt x="88518" y="45287"/>
                    </a:moveTo>
                    <a:cubicBezTo>
                      <a:pt x="86088" y="73705"/>
                      <a:pt x="71373" y="89365"/>
                      <a:pt x="42483" y="88487"/>
                    </a:cubicBezTo>
                    <a:cubicBezTo>
                      <a:pt x="13593" y="87610"/>
                      <a:pt x="-1325" y="71612"/>
                      <a:pt x="-582" y="42992"/>
                    </a:cubicBezTo>
                    <a:cubicBezTo>
                      <a:pt x="160" y="14372"/>
                      <a:pt x="16360" y="-815"/>
                      <a:pt x="44913" y="-73"/>
                    </a:cubicBezTo>
                    <a:cubicBezTo>
                      <a:pt x="73465" y="670"/>
                      <a:pt x="87708" y="17005"/>
                      <a:pt x="88518" y="45287"/>
                    </a:cubicBezTo>
                    <a:close/>
                  </a:path>
                </a:pathLst>
              </a:custGeom>
              <a:solidFill>
                <a:srgbClr val="29304C"/>
              </a:solidFill>
              <a:ln w="6746" cap="flat">
                <a:noFill/>
                <a:prstDash val="solid"/>
                <a:miter/>
              </a:ln>
            </p:spPr>
            <p:txBody>
              <a:bodyPr rtlCol="0" anchor="ctr"/>
              <a:lstStyle/>
              <a:p>
                <a:endParaRPr lang="fr-FR"/>
              </a:p>
            </p:txBody>
          </p:sp>
          <p:sp>
            <p:nvSpPr>
              <p:cNvPr id="77" name="Forme libre : forme 76">
                <a:extLst>
                  <a:ext uri="{FF2B5EF4-FFF2-40B4-BE49-F238E27FC236}">
                    <a16:creationId xmlns:a16="http://schemas.microsoft.com/office/drawing/2014/main" id="{F32A42B5-2A7E-474D-8051-FC17D74EC12C}"/>
                  </a:ext>
                </a:extLst>
              </p:cNvPr>
              <p:cNvSpPr/>
              <p:nvPr/>
            </p:nvSpPr>
            <p:spPr>
              <a:xfrm>
                <a:off x="5978528" y="748984"/>
                <a:ext cx="88326" cy="88505"/>
              </a:xfrm>
              <a:custGeom>
                <a:avLst/>
                <a:gdLst>
                  <a:gd name="connsiteX0" fmla="*/ 39710 w 88326"/>
                  <a:gd name="connsiteY0" fmla="*/ 88390 h 88505"/>
                  <a:gd name="connsiteX1" fmla="*/ -384 w 88326"/>
                  <a:gd name="connsiteY1" fmla="*/ 39857 h 88505"/>
                  <a:gd name="connsiteX2" fmla="*/ 47676 w 88326"/>
                  <a:gd name="connsiteY2" fmla="*/ 100 h 88505"/>
                  <a:gd name="connsiteX3" fmla="*/ 87500 w 88326"/>
                  <a:gd name="connsiteY3" fmla="*/ 48160 h 88505"/>
                  <a:gd name="connsiteX4" fmla="*/ 39710 w 88326"/>
                  <a:gd name="connsiteY4" fmla="*/ 88390 h 885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326" h="88505">
                    <a:moveTo>
                      <a:pt x="39710" y="88390"/>
                    </a:moveTo>
                    <a:cubicBezTo>
                      <a:pt x="10888" y="84677"/>
                      <a:pt x="-2545" y="68140"/>
                      <a:pt x="-384" y="39857"/>
                    </a:cubicBezTo>
                    <a:cubicBezTo>
                      <a:pt x="1776" y="11575"/>
                      <a:pt x="19866" y="-1925"/>
                      <a:pt x="47676" y="100"/>
                    </a:cubicBezTo>
                    <a:cubicBezTo>
                      <a:pt x="76633" y="2260"/>
                      <a:pt x="89593" y="20350"/>
                      <a:pt x="87500" y="48160"/>
                    </a:cubicBezTo>
                    <a:cubicBezTo>
                      <a:pt x="85408" y="77050"/>
                      <a:pt x="67183" y="88930"/>
                      <a:pt x="39710" y="88390"/>
                    </a:cubicBezTo>
                    <a:close/>
                  </a:path>
                </a:pathLst>
              </a:custGeom>
              <a:solidFill>
                <a:srgbClr val="29304C"/>
              </a:solidFill>
              <a:ln w="6746" cap="flat">
                <a:noFill/>
                <a:prstDash val="solid"/>
                <a:miter/>
              </a:ln>
            </p:spPr>
            <p:txBody>
              <a:bodyPr rtlCol="0" anchor="ctr"/>
              <a:lstStyle/>
              <a:p>
                <a:endParaRPr lang="fr-FR"/>
              </a:p>
            </p:txBody>
          </p:sp>
          <p:sp>
            <p:nvSpPr>
              <p:cNvPr id="78" name="Forme libre : forme 77">
                <a:extLst>
                  <a:ext uri="{FF2B5EF4-FFF2-40B4-BE49-F238E27FC236}">
                    <a16:creationId xmlns:a16="http://schemas.microsoft.com/office/drawing/2014/main" id="{65581B69-8DDA-4384-A054-3B0B0A2FC980}"/>
                  </a:ext>
                </a:extLst>
              </p:cNvPr>
              <p:cNvSpPr/>
              <p:nvPr/>
            </p:nvSpPr>
            <p:spPr>
              <a:xfrm>
                <a:off x="3492008" y="918515"/>
                <a:ext cx="86310" cy="87167"/>
              </a:xfrm>
              <a:custGeom>
                <a:avLst/>
                <a:gdLst>
                  <a:gd name="connsiteX0" fmla="*/ 48845 w 86310"/>
                  <a:gd name="connsiteY0" fmla="*/ 87069 h 87167"/>
                  <a:gd name="connsiteX1" fmla="*/ -497 w 86310"/>
                  <a:gd name="connsiteY1" fmla="*/ 39414 h 87167"/>
                  <a:gd name="connsiteX2" fmla="*/ 38383 w 86310"/>
                  <a:gd name="connsiteY2" fmla="*/ 61 h 87167"/>
                  <a:gd name="connsiteX3" fmla="*/ 85633 w 86310"/>
                  <a:gd name="connsiteY3" fmla="*/ 41371 h 87167"/>
                  <a:gd name="connsiteX4" fmla="*/ 48845 w 86310"/>
                  <a:gd name="connsiteY4" fmla="*/ 87069 h 871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6310" h="87167">
                    <a:moveTo>
                      <a:pt x="48845" y="87069"/>
                    </a:moveTo>
                    <a:cubicBezTo>
                      <a:pt x="12530" y="84031"/>
                      <a:pt x="-2050" y="68236"/>
                      <a:pt x="-497" y="39414"/>
                    </a:cubicBezTo>
                    <a:cubicBezTo>
                      <a:pt x="853" y="15654"/>
                      <a:pt x="14556" y="1479"/>
                      <a:pt x="38383" y="61"/>
                    </a:cubicBezTo>
                    <a:cubicBezTo>
                      <a:pt x="66935" y="-1761"/>
                      <a:pt x="84283" y="12009"/>
                      <a:pt x="85633" y="41371"/>
                    </a:cubicBezTo>
                    <a:cubicBezTo>
                      <a:pt x="86983" y="70734"/>
                      <a:pt x="68353" y="83424"/>
                      <a:pt x="48845" y="87069"/>
                    </a:cubicBezTo>
                    <a:close/>
                  </a:path>
                </a:pathLst>
              </a:custGeom>
              <a:solidFill>
                <a:srgbClr val="29304C"/>
              </a:solidFill>
              <a:ln w="6746" cap="flat">
                <a:noFill/>
                <a:prstDash val="solid"/>
                <a:miter/>
              </a:ln>
            </p:spPr>
            <p:txBody>
              <a:bodyPr rtlCol="0" anchor="ctr"/>
              <a:lstStyle/>
              <a:p>
                <a:endParaRPr lang="fr-FR"/>
              </a:p>
            </p:txBody>
          </p:sp>
          <p:sp>
            <p:nvSpPr>
              <p:cNvPr id="79" name="Forme libre : forme 78">
                <a:extLst>
                  <a:ext uri="{FF2B5EF4-FFF2-40B4-BE49-F238E27FC236}">
                    <a16:creationId xmlns:a16="http://schemas.microsoft.com/office/drawing/2014/main" id="{E620608B-8813-4B0B-BA66-B8EBA5473DE5}"/>
                  </a:ext>
                </a:extLst>
              </p:cNvPr>
              <p:cNvSpPr/>
              <p:nvPr/>
            </p:nvSpPr>
            <p:spPr>
              <a:xfrm>
                <a:off x="3808957" y="771916"/>
                <a:ext cx="85327" cy="84843"/>
              </a:xfrm>
              <a:custGeom>
                <a:avLst/>
                <a:gdLst>
                  <a:gd name="connsiteX0" fmla="*/ 84719 w 85327"/>
                  <a:gd name="connsiteY0" fmla="*/ 44937 h 84843"/>
                  <a:gd name="connsiteX1" fmla="*/ 35849 w 85327"/>
                  <a:gd name="connsiteY1" fmla="*/ 84357 h 84843"/>
                  <a:gd name="connsiteX2" fmla="*/ -601 w 85327"/>
                  <a:gd name="connsiteY2" fmla="*/ 43857 h 84843"/>
                  <a:gd name="connsiteX3" fmla="*/ 42869 w 85327"/>
                  <a:gd name="connsiteY3" fmla="*/ -85 h 84843"/>
                  <a:gd name="connsiteX4" fmla="*/ 84719 w 85327"/>
                  <a:gd name="connsiteY4" fmla="*/ 44937 h 848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327" h="84843">
                    <a:moveTo>
                      <a:pt x="84719" y="44937"/>
                    </a:moveTo>
                    <a:cubicBezTo>
                      <a:pt x="81007" y="74502"/>
                      <a:pt x="63389" y="87192"/>
                      <a:pt x="35849" y="84357"/>
                    </a:cubicBezTo>
                    <a:cubicBezTo>
                      <a:pt x="12832" y="81995"/>
                      <a:pt x="-331" y="66942"/>
                      <a:pt x="-601" y="43857"/>
                    </a:cubicBezTo>
                    <a:cubicBezTo>
                      <a:pt x="-1006" y="15305"/>
                      <a:pt x="14249" y="-625"/>
                      <a:pt x="42869" y="-85"/>
                    </a:cubicBezTo>
                    <a:cubicBezTo>
                      <a:pt x="71489" y="455"/>
                      <a:pt x="84719" y="17600"/>
                      <a:pt x="84719" y="44937"/>
                    </a:cubicBezTo>
                    <a:close/>
                  </a:path>
                </a:pathLst>
              </a:custGeom>
              <a:solidFill>
                <a:srgbClr val="29304C"/>
              </a:solidFill>
              <a:ln w="6746" cap="flat">
                <a:noFill/>
                <a:prstDash val="solid"/>
                <a:miter/>
              </a:ln>
            </p:spPr>
            <p:txBody>
              <a:bodyPr rtlCol="0" anchor="ctr"/>
              <a:lstStyle/>
              <a:p>
                <a:endParaRPr lang="fr-FR"/>
              </a:p>
            </p:txBody>
          </p:sp>
          <p:sp>
            <p:nvSpPr>
              <p:cNvPr id="80" name="Forme libre : forme 79">
                <a:extLst>
                  <a:ext uri="{FF2B5EF4-FFF2-40B4-BE49-F238E27FC236}">
                    <a16:creationId xmlns:a16="http://schemas.microsoft.com/office/drawing/2014/main" id="{395C2735-8E77-411F-9C11-25BFD7A9E06A}"/>
                  </a:ext>
                </a:extLst>
              </p:cNvPr>
              <p:cNvSpPr/>
              <p:nvPr/>
            </p:nvSpPr>
            <p:spPr>
              <a:xfrm>
                <a:off x="3577832" y="1088167"/>
                <a:ext cx="82660" cy="83174"/>
              </a:xfrm>
              <a:custGeom>
                <a:avLst/>
                <a:gdLst>
                  <a:gd name="connsiteX0" fmla="*/ 39094 w 82660"/>
                  <a:gd name="connsiteY0" fmla="*/ -99 h 83174"/>
                  <a:gd name="connsiteX1" fmla="*/ 82024 w 82660"/>
                  <a:gd name="connsiteY1" fmla="*/ 43709 h 83174"/>
                  <a:gd name="connsiteX2" fmla="*/ 43954 w 82660"/>
                  <a:gd name="connsiteY2" fmla="*/ 82994 h 83174"/>
                  <a:gd name="connsiteX3" fmla="*/ -596 w 82660"/>
                  <a:gd name="connsiteY3" fmla="*/ 39929 h 83174"/>
                  <a:gd name="connsiteX4" fmla="*/ 39094 w 82660"/>
                  <a:gd name="connsiteY4" fmla="*/ -99 h 831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2660" h="83174">
                    <a:moveTo>
                      <a:pt x="39094" y="-99"/>
                    </a:moveTo>
                    <a:cubicBezTo>
                      <a:pt x="65689" y="1116"/>
                      <a:pt x="82834" y="14414"/>
                      <a:pt x="82024" y="43709"/>
                    </a:cubicBezTo>
                    <a:cubicBezTo>
                      <a:pt x="81417" y="67199"/>
                      <a:pt x="67377" y="81914"/>
                      <a:pt x="43954" y="82994"/>
                    </a:cubicBezTo>
                    <a:cubicBezTo>
                      <a:pt x="15334" y="84344"/>
                      <a:pt x="-1136" y="68886"/>
                      <a:pt x="-596" y="39929"/>
                    </a:cubicBezTo>
                    <a:cubicBezTo>
                      <a:pt x="12" y="16304"/>
                      <a:pt x="14254" y="3074"/>
                      <a:pt x="39094" y="-99"/>
                    </a:cubicBezTo>
                    <a:close/>
                  </a:path>
                </a:pathLst>
              </a:custGeom>
              <a:solidFill>
                <a:srgbClr val="29304C"/>
              </a:solidFill>
              <a:ln w="6746" cap="flat">
                <a:noFill/>
                <a:prstDash val="solid"/>
                <a:miter/>
              </a:ln>
            </p:spPr>
            <p:txBody>
              <a:bodyPr rtlCol="0" anchor="ctr"/>
              <a:lstStyle/>
              <a:p>
                <a:endParaRPr lang="fr-FR"/>
              </a:p>
            </p:txBody>
          </p:sp>
          <p:sp>
            <p:nvSpPr>
              <p:cNvPr id="81" name="Forme libre : forme 80">
                <a:extLst>
                  <a:ext uri="{FF2B5EF4-FFF2-40B4-BE49-F238E27FC236}">
                    <a16:creationId xmlns:a16="http://schemas.microsoft.com/office/drawing/2014/main" id="{74058006-2018-4817-BCE1-3771A31F4832}"/>
                  </a:ext>
                </a:extLst>
              </p:cNvPr>
              <p:cNvSpPr/>
              <p:nvPr/>
            </p:nvSpPr>
            <p:spPr>
              <a:xfrm>
                <a:off x="6190874" y="1635283"/>
                <a:ext cx="86160" cy="85050"/>
              </a:xfrm>
              <a:custGeom>
                <a:avLst/>
                <a:gdLst>
                  <a:gd name="connsiteX0" fmla="*/ 85552 w 86160"/>
                  <a:gd name="connsiteY0" fmla="*/ 36728 h 85050"/>
                  <a:gd name="connsiteX1" fmla="*/ 37830 w 86160"/>
                  <a:gd name="connsiteY1" fmla="*/ 84788 h 85050"/>
                  <a:gd name="connsiteX2" fmla="*/ -511 w 86160"/>
                  <a:gd name="connsiteY2" fmla="*/ 45908 h 85050"/>
                  <a:gd name="connsiteX3" fmla="*/ 40934 w 86160"/>
                  <a:gd name="connsiteY3" fmla="*/ -60 h 85050"/>
                  <a:gd name="connsiteX4" fmla="*/ 85552 w 86160"/>
                  <a:gd name="connsiteY4" fmla="*/ 36728 h 850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6160" h="85050">
                    <a:moveTo>
                      <a:pt x="85552" y="36728"/>
                    </a:moveTo>
                    <a:cubicBezTo>
                      <a:pt x="81906" y="72368"/>
                      <a:pt x="66044" y="86678"/>
                      <a:pt x="37830" y="84788"/>
                    </a:cubicBezTo>
                    <a:cubicBezTo>
                      <a:pt x="14542" y="83168"/>
                      <a:pt x="637" y="69195"/>
                      <a:pt x="-511" y="45908"/>
                    </a:cubicBezTo>
                    <a:cubicBezTo>
                      <a:pt x="-1928" y="17760"/>
                      <a:pt x="12044" y="953"/>
                      <a:pt x="40934" y="-60"/>
                    </a:cubicBezTo>
                    <a:cubicBezTo>
                      <a:pt x="69825" y="-1072"/>
                      <a:pt x="81705" y="17895"/>
                      <a:pt x="85552" y="36728"/>
                    </a:cubicBezTo>
                    <a:close/>
                  </a:path>
                </a:pathLst>
              </a:custGeom>
              <a:solidFill>
                <a:srgbClr val="29304C"/>
              </a:solidFill>
              <a:ln w="6746" cap="flat">
                <a:noFill/>
                <a:prstDash val="solid"/>
                <a:miter/>
              </a:ln>
            </p:spPr>
            <p:txBody>
              <a:bodyPr rtlCol="0" anchor="ctr"/>
              <a:lstStyle/>
              <a:p>
                <a:endParaRPr lang="fr-FR"/>
              </a:p>
            </p:txBody>
          </p:sp>
          <p:sp>
            <p:nvSpPr>
              <p:cNvPr id="82" name="Forme libre : forme 81">
                <a:extLst>
                  <a:ext uri="{FF2B5EF4-FFF2-40B4-BE49-F238E27FC236}">
                    <a16:creationId xmlns:a16="http://schemas.microsoft.com/office/drawing/2014/main" id="{2A08CA10-F6E3-47C8-8778-9DEFA5C9B95D}"/>
                  </a:ext>
                </a:extLst>
              </p:cNvPr>
              <p:cNvSpPr/>
              <p:nvPr/>
            </p:nvSpPr>
            <p:spPr>
              <a:xfrm>
                <a:off x="3593140" y="282520"/>
                <a:ext cx="94278" cy="94444"/>
              </a:xfrm>
              <a:custGeom>
                <a:avLst/>
                <a:gdLst>
                  <a:gd name="connsiteX0" fmla="*/ 51799 w 94278"/>
                  <a:gd name="connsiteY0" fmla="*/ -64 h 94444"/>
                  <a:gd name="connsiteX1" fmla="*/ 93581 w 94278"/>
                  <a:gd name="connsiteY1" fmla="*/ 48671 h 94444"/>
                  <a:gd name="connsiteX2" fmla="*/ 37354 w 94278"/>
                  <a:gd name="connsiteY2" fmla="*/ 93491 h 94444"/>
                  <a:gd name="connsiteX3" fmla="*/ -42 w 94278"/>
                  <a:gd name="connsiteY3" fmla="*/ 40234 h 94444"/>
                  <a:gd name="connsiteX4" fmla="*/ 51799 w 94278"/>
                  <a:gd name="connsiteY4" fmla="*/ -64 h 944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278" h="94444">
                    <a:moveTo>
                      <a:pt x="51799" y="-64"/>
                    </a:moveTo>
                    <a:cubicBezTo>
                      <a:pt x="79338" y="3919"/>
                      <a:pt x="94998" y="20186"/>
                      <a:pt x="93581" y="48671"/>
                    </a:cubicBezTo>
                    <a:cubicBezTo>
                      <a:pt x="91826" y="83839"/>
                      <a:pt x="69213" y="98149"/>
                      <a:pt x="37354" y="93491"/>
                    </a:cubicBezTo>
                    <a:cubicBezTo>
                      <a:pt x="9273" y="89374"/>
                      <a:pt x="-3551" y="68044"/>
                      <a:pt x="-42" y="40234"/>
                    </a:cubicBezTo>
                    <a:cubicBezTo>
                      <a:pt x="3468" y="12424"/>
                      <a:pt x="22706" y="-874"/>
                      <a:pt x="51799" y="-64"/>
                    </a:cubicBezTo>
                    <a:close/>
                  </a:path>
                </a:pathLst>
              </a:custGeom>
              <a:solidFill>
                <a:srgbClr val="29304C"/>
              </a:solidFill>
              <a:ln w="6746" cap="flat">
                <a:noFill/>
                <a:prstDash val="solid"/>
                <a:miter/>
              </a:ln>
            </p:spPr>
            <p:txBody>
              <a:bodyPr rtlCol="0" anchor="ctr"/>
              <a:lstStyle/>
              <a:p>
                <a:endParaRPr lang="fr-FR"/>
              </a:p>
            </p:txBody>
          </p:sp>
          <p:sp>
            <p:nvSpPr>
              <p:cNvPr id="83" name="Forme libre : forme 82">
                <a:extLst>
                  <a:ext uri="{FF2B5EF4-FFF2-40B4-BE49-F238E27FC236}">
                    <a16:creationId xmlns:a16="http://schemas.microsoft.com/office/drawing/2014/main" id="{553E2570-239B-4721-9DA0-823273FD0DB0}"/>
                  </a:ext>
                </a:extLst>
              </p:cNvPr>
              <p:cNvSpPr/>
              <p:nvPr/>
            </p:nvSpPr>
            <p:spPr>
              <a:xfrm>
                <a:off x="3999227" y="287748"/>
                <a:ext cx="84394" cy="83764"/>
              </a:xfrm>
              <a:custGeom>
                <a:avLst/>
                <a:gdLst>
                  <a:gd name="connsiteX0" fmla="*/ 83786 w 84394"/>
                  <a:gd name="connsiteY0" fmla="*/ 41891 h 83764"/>
                  <a:gd name="connsiteX1" fmla="*/ 44501 w 84394"/>
                  <a:gd name="connsiteY1" fmla="*/ 83606 h 83764"/>
                  <a:gd name="connsiteX2" fmla="*/ -589 w 84394"/>
                  <a:gd name="connsiteY2" fmla="*/ 39866 h 83764"/>
                  <a:gd name="connsiteX3" fmla="*/ 38021 w 84394"/>
                  <a:gd name="connsiteY3" fmla="*/ -27 h 83764"/>
                  <a:gd name="connsiteX4" fmla="*/ 83786 w 84394"/>
                  <a:gd name="connsiteY4" fmla="*/ 41891 h 837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394" h="83764">
                    <a:moveTo>
                      <a:pt x="83786" y="41891"/>
                    </a:moveTo>
                    <a:cubicBezTo>
                      <a:pt x="81289" y="67541"/>
                      <a:pt x="68801" y="82391"/>
                      <a:pt x="44501" y="83606"/>
                    </a:cubicBezTo>
                    <a:cubicBezTo>
                      <a:pt x="15476" y="84753"/>
                      <a:pt x="-1264" y="69566"/>
                      <a:pt x="-589" y="39866"/>
                    </a:cubicBezTo>
                    <a:cubicBezTo>
                      <a:pt x="-49" y="15903"/>
                      <a:pt x="13991" y="1188"/>
                      <a:pt x="38021" y="-27"/>
                    </a:cubicBezTo>
                    <a:cubicBezTo>
                      <a:pt x="67384" y="-1309"/>
                      <a:pt x="82234" y="14688"/>
                      <a:pt x="83786" y="41891"/>
                    </a:cubicBezTo>
                    <a:close/>
                  </a:path>
                </a:pathLst>
              </a:custGeom>
              <a:solidFill>
                <a:srgbClr val="29304C"/>
              </a:solidFill>
              <a:ln w="6746" cap="flat">
                <a:noFill/>
                <a:prstDash val="solid"/>
                <a:miter/>
              </a:ln>
            </p:spPr>
            <p:txBody>
              <a:bodyPr rtlCol="0" anchor="ctr"/>
              <a:lstStyle/>
              <a:p>
                <a:endParaRPr lang="fr-FR"/>
              </a:p>
            </p:txBody>
          </p:sp>
          <p:sp>
            <p:nvSpPr>
              <p:cNvPr id="84" name="Forme libre : forme 83">
                <a:extLst>
                  <a:ext uri="{FF2B5EF4-FFF2-40B4-BE49-F238E27FC236}">
                    <a16:creationId xmlns:a16="http://schemas.microsoft.com/office/drawing/2014/main" id="{FE9F9505-9C38-4C29-8B25-808FC43D5051}"/>
                  </a:ext>
                </a:extLst>
              </p:cNvPr>
              <p:cNvSpPr/>
              <p:nvPr/>
            </p:nvSpPr>
            <p:spPr>
              <a:xfrm>
                <a:off x="6441772" y="1317092"/>
                <a:ext cx="89805" cy="89291"/>
              </a:xfrm>
              <a:custGeom>
                <a:avLst/>
                <a:gdLst>
                  <a:gd name="connsiteX0" fmla="*/ 89196 w 89805"/>
                  <a:gd name="connsiteY0" fmla="*/ 43609 h 89291"/>
                  <a:gd name="connsiteX1" fmla="*/ 45321 w 89805"/>
                  <a:gd name="connsiteY1" fmla="*/ 89171 h 89291"/>
                  <a:gd name="connsiteX2" fmla="*/ -578 w 89805"/>
                  <a:gd name="connsiteY2" fmla="*/ 45837 h 89291"/>
                  <a:gd name="connsiteX3" fmla="*/ 42824 w 89805"/>
                  <a:gd name="connsiteY3" fmla="*/ -64 h 89291"/>
                  <a:gd name="connsiteX4" fmla="*/ 89196 w 89805"/>
                  <a:gd name="connsiteY4" fmla="*/ 43609 h 892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805" h="89291">
                    <a:moveTo>
                      <a:pt x="89196" y="43609"/>
                    </a:moveTo>
                    <a:cubicBezTo>
                      <a:pt x="88319" y="71824"/>
                      <a:pt x="74482" y="88496"/>
                      <a:pt x="45321" y="89171"/>
                    </a:cubicBezTo>
                    <a:cubicBezTo>
                      <a:pt x="16162" y="89846"/>
                      <a:pt x="232" y="74659"/>
                      <a:pt x="-578" y="45837"/>
                    </a:cubicBezTo>
                    <a:cubicBezTo>
                      <a:pt x="-1388" y="17014"/>
                      <a:pt x="13935" y="814"/>
                      <a:pt x="42824" y="-64"/>
                    </a:cubicBezTo>
                    <a:cubicBezTo>
                      <a:pt x="71714" y="-941"/>
                      <a:pt x="86902" y="14719"/>
                      <a:pt x="89196" y="43609"/>
                    </a:cubicBezTo>
                    <a:close/>
                  </a:path>
                </a:pathLst>
              </a:custGeom>
              <a:solidFill>
                <a:srgbClr val="29304C"/>
              </a:solidFill>
              <a:ln w="6746" cap="flat">
                <a:noFill/>
                <a:prstDash val="solid"/>
                <a:miter/>
              </a:ln>
            </p:spPr>
            <p:txBody>
              <a:bodyPr rtlCol="0" anchor="ctr"/>
              <a:lstStyle/>
              <a:p>
                <a:endParaRPr lang="fr-FR"/>
              </a:p>
            </p:txBody>
          </p:sp>
          <p:sp>
            <p:nvSpPr>
              <p:cNvPr id="85" name="Forme libre : forme 84">
                <a:extLst>
                  <a:ext uri="{FF2B5EF4-FFF2-40B4-BE49-F238E27FC236}">
                    <a16:creationId xmlns:a16="http://schemas.microsoft.com/office/drawing/2014/main" id="{D03FCFFA-C4B6-4EB4-BB98-9CBCC0442495}"/>
                  </a:ext>
                </a:extLst>
              </p:cNvPr>
              <p:cNvSpPr/>
              <p:nvPr/>
            </p:nvSpPr>
            <p:spPr>
              <a:xfrm>
                <a:off x="2265037" y="1672109"/>
                <a:ext cx="94761" cy="95111"/>
              </a:xfrm>
              <a:custGeom>
                <a:avLst/>
                <a:gdLst>
                  <a:gd name="connsiteX0" fmla="*/ 44954 w 94761"/>
                  <a:gd name="connsiteY0" fmla="*/ -99 h 95111"/>
                  <a:gd name="connsiteX1" fmla="*/ 93891 w 94761"/>
                  <a:gd name="connsiteY1" fmla="*/ 43304 h 95111"/>
                  <a:gd name="connsiteX2" fmla="*/ 53391 w 94761"/>
                  <a:gd name="connsiteY2" fmla="*/ 94604 h 95111"/>
                  <a:gd name="connsiteX3" fmla="*/ -609 w 94761"/>
                  <a:gd name="connsiteY3" fmla="*/ 46746 h 95111"/>
                  <a:gd name="connsiteX4" fmla="*/ 44954 w 94761"/>
                  <a:gd name="connsiteY4" fmla="*/ -99 h 95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761" h="95111">
                    <a:moveTo>
                      <a:pt x="44954" y="-99"/>
                    </a:moveTo>
                    <a:cubicBezTo>
                      <a:pt x="73641" y="576"/>
                      <a:pt x="91529" y="14347"/>
                      <a:pt x="93891" y="43304"/>
                    </a:cubicBezTo>
                    <a:cubicBezTo>
                      <a:pt x="96254" y="72261"/>
                      <a:pt x="82619" y="91769"/>
                      <a:pt x="53391" y="94604"/>
                    </a:cubicBezTo>
                    <a:cubicBezTo>
                      <a:pt x="20249" y="97844"/>
                      <a:pt x="-609" y="81847"/>
                      <a:pt x="-609" y="46746"/>
                    </a:cubicBezTo>
                    <a:cubicBezTo>
                      <a:pt x="-609" y="17789"/>
                      <a:pt x="16401" y="2669"/>
                      <a:pt x="44954" y="-99"/>
                    </a:cubicBezTo>
                    <a:close/>
                  </a:path>
                </a:pathLst>
              </a:custGeom>
              <a:solidFill>
                <a:srgbClr val="29304C"/>
              </a:solidFill>
              <a:ln w="6746" cap="flat">
                <a:noFill/>
                <a:prstDash val="solid"/>
                <a:miter/>
              </a:ln>
            </p:spPr>
            <p:txBody>
              <a:bodyPr rtlCol="0" anchor="ctr"/>
              <a:lstStyle/>
              <a:p>
                <a:endParaRPr lang="fr-FR"/>
              </a:p>
            </p:txBody>
          </p:sp>
          <p:sp>
            <p:nvSpPr>
              <p:cNvPr id="86" name="Forme libre : forme 85">
                <a:extLst>
                  <a:ext uri="{FF2B5EF4-FFF2-40B4-BE49-F238E27FC236}">
                    <a16:creationId xmlns:a16="http://schemas.microsoft.com/office/drawing/2014/main" id="{C4AA5474-BBC9-4A96-A9E6-86B39E0FDB27}"/>
                  </a:ext>
                </a:extLst>
              </p:cNvPr>
              <p:cNvSpPr/>
              <p:nvPr/>
            </p:nvSpPr>
            <p:spPr>
              <a:xfrm>
                <a:off x="5786920" y="2010981"/>
                <a:ext cx="91965" cy="91858"/>
              </a:xfrm>
              <a:custGeom>
                <a:avLst/>
                <a:gdLst>
                  <a:gd name="connsiteX0" fmla="*/ 50756 w 91965"/>
                  <a:gd name="connsiteY0" fmla="*/ -53 h 91858"/>
                  <a:gd name="connsiteX1" fmla="*/ 91256 w 91965"/>
                  <a:gd name="connsiteY1" fmla="*/ 47197 h 91858"/>
                  <a:gd name="connsiteX2" fmla="*/ 36379 w 91965"/>
                  <a:gd name="connsiteY2" fmla="*/ 90937 h 91858"/>
                  <a:gd name="connsiteX3" fmla="*/ -72 w 91965"/>
                  <a:gd name="connsiteY3" fmla="*/ 38895 h 91858"/>
                  <a:gd name="connsiteX4" fmla="*/ 50756 w 91965"/>
                  <a:gd name="connsiteY4" fmla="*/ -53 h 918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965" h="91858">
                    <a:moveTo>
                      <a:pt x="50756" y="-53"/>
                    </a:moveTo>
                    <a:cubicBezTo>
                      <a:pt x="77756" y="3525"/>
                      <a:pt x="92741" y="19252"/>
                      <a:pt x="91256" y="47197"/>
                    </a:cubicBezTo>
                    <a:cubicBezTo>
                      <a:pt x="89704" y="81892"/>
                      <a:pt x="67563" y="95392"/>
                      <a:pt x="36379" y="90937"/>
                    </a:cubicBezTo>
                    <a:cubicBezTo>
                      <a:pt x="8569" y="87022"/>
                      <a:pt x="-3379" y="66097"/>
                      <a:pt x="-72" y="38895"/>
                    </a:cubicBezTo>
                    <a:cubicBezTo>
                      <a:pt x="3506" y="10747"/>
                      <a:pt x="21933" y="-930"/>
                      <a:pt x="50756" y="-53"/>
                    </a:cubicBezTo>
                    <a:close/>
                  </a:path>
                </a:pathLst>
              </a:custGeom>
              <a:solidFill>
                <a:srgbClr val="29304C"/>
              </a:solidFill>
              <a:ln w="6746" cap="flat">
                <a:noFill/>
                <a:prstDash val="solid"/>
                <a:miter/>
              </a:ln>
            </p:spPr>
            <p:txBody>
              <a:bodyPr rtlCol="0" anchor="ctr"/>
              <a:lstStyle/>
              <a:p>
                <a:endParaRPr lang="fr-FR"/>
              </a:p>
            </p:txBody>
          </p:sp>
          <p:sp>
            <p:nvSpPr>
              <p:cNvPr id="87" name="Forme libre : forme 86">
                <a:extLst>
                  <a:ext uri="{FF2B5EF4-FFF2-40B4-BE49-F238E27FC236}">
                    <a16:creationId xmlns:a16="http://schemas.microsoft.com/office/drawing/2014/main" id="{2F79E27C-8114-44ED-8E6F-8D334B311A33}"/>
                  </a:ext>
                </a:extLst>
              </p:cNvPr>
              <p:cNvSpPr/>
              <p:nvPr/>
            </p:nvSpPr>
            <p:spPr>
              <a:xfrm>
                <a:off x="2603269" y="1125796"/>
                <a:ext cx="93110" cy="93456"/>
              </a:xfrm>
              <a:custGeom>
                <a:avLst/>
                <a:gdLst>
                  <a:gd name="connsiteX0" fmla="*/ 45369 w 93110"/>
                  <a:gd name="connsiteY0" fmla="*/ 93358 h 93456"/>
                  <a:gd name="connsiteX1" fmla="*/ -598 w 93110"/>
                  <a:gd name="connsiteY1" fmla="*/ 48065 h 93456"/>
                  <a:gd name="connsiteX2" fmla="*/ 51850 w 93110"/>
                  <a:gd name="connsiteY2" fmla="*/ 208 h 93456"/>
                  <a:gd name="connsiteX3" fmla="*/ 92350 w 93110"/>
                  <a:gd name="connsiteY3" fmla="*/ 49820 h 93456"/>
                  <a:gd name="connsiteX4" fmla="*/ 45369 w 93110"/>
                  <a:gd name="connsiteY4" fmla="*/ 93358 h 934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110" h="93456">
                    <a:moveTo>
                      <a:pt x="45369" y="93358"/>
                    </a:moveTo>
                    <a:cubicBezTo>
                      <a:pt x="16682" y="91197"/>
                      <a:pt x="-193" y="76820"/>
                      <a:pt x="-598" y="48065"/>
                    </a:cubicBezTo>
                    <a:cubicBezTo>
                      <a:pt x="-1138" y="13438"/>
                      <a:pt x="18842" y="-2560"/>
                      <a:pt x="51850" y="208"/>
                    </a:cubicBezTo>
                    <a:cubicBezTo>
                      <a:pt x="80672" y="2570"/>
                      <a:pt x="94105" y="21605"/>
                      <a:pt x="92350" y="49820"/>
                    </a:cubicBezTo>
                    <a:cubicBezTo>
                      <a:pt x="90595" y="78035"/>
                      <a:pt x="73247" y="92143"/>
                      <a:pt x="45369" y="93358"/>
                    </a:cubicBezTo>
                    <a:close/>
                  </a:path>
                </a:pathLst>
              </a:custGeom>
              <a:solidFill>
                <a:srgbClr val="29304C"/>
              </a:solidFill>
              <a:ln w="6746" cap="flat">
                <a:noFill/>
                <a:prstDash val="solid"/>
                <a:miter/>
              </a:ln>
            </p:spPr>
            <p:txBody>
              <a:bodyPr rtlCol="0" anchor="ctr"/>
              <a:lstStyle/>
              <a:p>
                <a:endParaRPr lang="fr-FR"/>
              </a:p>
            </p:txBody>
          </p:sp>
          <p:sp>
            <p:nvSpPr>
              <p:cNvPr id="88" name="Forme libre : forme 87">
                <a:extLst>
                  <a:ext uri="{FF2B5EF4-FFF2-40B4-BE49-F238E27FC236}">
                    <a16:creationId xmlns:a16="http://schemas.microsoft.com/office/drawing/2014/main" id="{535A5517-2FEE-4E4B-A890-A07CE09C66B0}"/>
                  </a:ext>
                </a:extLst>
              </p:cNvPr>
              <p:cNvSpPr/>
              <p:nvPr/>
            </p:nvSpPr>
            <p:spPr>
              <a:xfrm>
                <a:off x="3828753" y="370257"/>
                <a:ext cx="87873" cy="87191"/>
              </a:xfrm>
              <a:custGeom>
                <a:avLst/>
                <a:gdLst>
                  <a:gd name="connsiteX0" fmla="*/ 87265 w 87873"/>
                  <a:gd name="connsiteY0" fmla="*/ 42339 h 87191"/>
                  <a:gd name="connsiteX1" fmla="*/ 42917 w 87873"/>
                  <a:gd name="connsiteY1" fmla="*/ 87092 h 87191"/>
                  <a:gd name="connsiteX2" fmla="*/ -553 w 87873"/>
                  <a:gd name="connsiteY2" fmla="*/ 40719 h 87191"/>
                  <a:gd name="connsiteX3" fmla="*/ 38058 w 87873"/>
                  <a:gd name="connsiteY3" fmla="*/ 219 h 87191"/>
                  <a:gd name="connsiteX4" fmla="*/ 87265 w 87873"/>
                  <a:gd name="connsiteY4" fmla="*/ 42339 h 871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873" h="87191">
                    <a:moveTo>
                      <a:pt x="87265" y="42339"/>
                    </a:moveTo>
                    <a:cubicBezTo>
                      <a:pt x="86523" y="69947"/>
                      <a:pt x="72955" y="87294"/>
                      <a:pt x="42917" y="87092"/>
                    </a:cubicBezTo>
                    <a:cubicBezTo>
                      <a:pt x="12880" y="86889"/>
                      <a:pt x="-1632" y="70014"/>
                      <a:pt x="-553" y="40719"/>
                    </a:cubicBezTo>
                    <a:cubicBezTo>
                      <a:pt x="257" y="16622"/>
                      <a:pt x="13825" y="1839"/>
                      <a:pt x="38058" y="219"/>
                    </a:cubicBezTo>
                    <a:cubicBezTo>
                      <a:pt x="67015" y="-2413"/>
                      <a:pt x="84227" y="11289"/>
                      <a:pt x="87265" y="42339"/>
                    </a:cubicBezTo>
                    <a:close/>
                  </a:path>
                </a:pathLst>
              </a:custGeom>
              <a:solidFill>
                <a:srgbClr val="29304C"/>
              </a:solidFill>
              <a:ln w="6746" cap="flat">
                <a:noFill/>
                <a:prstDash val="solid"/>
                <a:miter/>
              </a:ln>
            </p:spPr>
            <p:txBody>
              <a:bodyPr rtlCol="0" anchor="ctr"/>
              <a:lstStyle/>
              <a:p>
                <a:endParaRPr lang="fr-FR"/>
              </a:p>
            </p:txBody>
          </p:sp>
          <p:sp>
            <p:nvSpPr>
              <p:cNvPr id="89" name="Forme libre : forme 88">
                <a:extLst>
                  <a:ext uri="{FF2B5EF4-FFF2-40B4-BE49-F238E27FC236}">
                    <a16:creationId xmlns:a16="http://schemas.microsoft.com/office/drawing/2014/main" id="{125C4C51-801D-444B-B2E4-10C630B1BE74}"/>
                  </a:ext>
                </a:extLst>
              </p:cNvPr>
              <p:cNvSpPr/>
              <p:nvPr/>
            </p:nvSpPr>
            <p:spPr>
              <a:xfrm>
                <a:off x="5172985" y="1123864"/>
                <a:ext cx="97392" cy="96823"/>
              </a:xfrm>
              <a:custGeom>
                <a:avLst/>
                <a:gdLst>
                  <a:gd name="connsiteX0" fmla="*/ 42342 w 97392"/>
                  <a:gd name="connsiteY0" fmla="*/ 96640 h 96823"/>
                  <a:gd name="connsiteX1" fmla="*/ 424 w 97392"/>
                  <a:gd name="connsiteY1" fmla="*/ 38657 h 96823"/>
                  <a:gd name="connsiteX2" fmla="*/ 52601 w 97392"/>
                  <a:gd name="connsiteY2" fmla="*/ 317 h 96823"/>
                  <a:gd name="connsiteX3" fmla="*/ 95801 w 97392"/>
                  <a:gd name="connsiteY3" fmla="*/ 57827 h 96823"/>
                  <a:gd name="connsiteX4" fmla="*/ 42342 w 97392"/>
                  <a:gd name="connsiteY4" fmla="*/ 96640 h 968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392" h="96823">
                    <a:moveTo>
                      <a:pt x="42342" y="96640"/>
                    </a:moveTo>
                    <a:cubicBezTo>
                      <a:pt x="10616" y="91105"/>
                      <a:pt x="-4908" y="70382"/>
                      <a:pt x="424" y="38657"/>
                    </a:cubicBezTo>
                    <a:cubicBezTo>
                      <a:pt x="4879" y="11657"/>
                      <a:pt x="24657" y="-2788"/>
                      <a:pt x="52601" y="317"/>
                    </a:cubicBezTo>
                    <a:cubicBezTo>
                      <a:pt x="86351" y="3962"/>
                      <a:pt x="100864" y="26507"/>
                      <a:pt x="95801" y="57827"/>
                    </a:cubicBezTo>
                    <a:cubicBezTo>
                      <a:pt x="91481" y="84692"/>
                      <a:pt x="71569" y="97922"/>
                      <a:pt x="42342" y="96640"/>
                    </a:cubicBezTo>
                    <a:close/>
                  </a:path>
                </a:pathLst>
              </a:custGeom>
              <a:solidFill>
                <a:srgbClr val="29304C"/>
              </a:solidFill>
              <a:ln w="6746" cap="flat">
                <a:noFill/>
                <a:prstDash val="solid"/>
                <a:miter/>
              </a:ln>
            </p:spPr>
            <p:txBody>
              <a:bodyPr rtlCol="0" anchor="ctr"/>
              <a:lstStyle/>
              <a:p>
                <a:endParaRPr lang="fr-FR"/>
              </a:p>
            </p:txBody>
          </p:sp>
          <p:sp>
            <p:nvSpPr>
              <p:cNvPr id="90" name="Forme libre : forme 89">
                <a:extLst>
                  <a:ext uri="{FF2B5EF4-FFF2-40B4-BE49-F238E27FC236}">
                    <a16:creationId xmlns:a16="http://schemas.microsoft.com/office/drawing/2014/main" id="{5F22A2D1-EDC8-429D-95CD-5D02F9D88BF3}"/>
                  </a:ext>
                </a:extLst>
              </p:cNvPr>
              <p:cNvSpPr/>
              <p:nvPr/>
            </p:nvSpPr>
            <p:spPr>
              <a:xfrm>
                <a:off x="5868976" y="1776818"/>
                <a:ext cx="96883" cy="96592"/>
              </a:xfrm>
              <a:custGeom>
                <a:avLst/>
                <a:gdLst>
                  <a:gd name="connsiteX0" fmla="*/ 96275 w 96883"/>
                  <a:gd name="connsiteY0" fmla="*/ 44706 h 96592"/>
                  <a:gd name="connsiteX1" fmla="*/ 54965 w 96883"/>
                  <a:gd name="connsiteY1" fmla="*/ 96006 h 96592"/>
                  <a:gd name="connsiteX2" fmla="*/ -453 w 96883"/>
                  <a:gd name="connsiteY2" fmla="*/ 50376 h 96592"/>
                  <a:gd name="connsiteX3" fmla="*/ 40453 w 96883"/>
                  <a:gd name="connsiteY3" fmla="*/ 426 h 96592"/>
                  <a:gd name="connsiteX4" fmla="*/ 96275 w 96883"/>
                  <a:gd name="connsiteY4" fmla="*/ 44706 h 965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883" h="96592">
                    <a:moveTo>
                      <a:pt x="96275" y="44706"/>
                    </a:moveTo>
                    <a:cubicBezTo>
                      <a:pt x="96275" y="74136"/>
                      <a:pt x="82775" y="92968"/>
                      <a:pt x="54965" y="96006"/>
                    </a:cubicBezTo>
                    <a:cubicBezTo>
                      <a:pt x="22835" y="99516"/>
                      <a:pt x="1843" y="84058"/>
                      <a:pt x="-453" y="50376"/>
                    </a:cubicBezTo>
                    <a:cubicBezTo>
                      <a:pt x="-2342" y="22093"/>
                      <a:pt x="13047" y="3598"/>
                      <a:pt x="40453" y="426"/>
                    </a:cubicBezTo>
                    <a:cubicBezTo>
                      <a:pt x="72447" y="-3287"/>
                      <a:pt x="92293" y="12846"/>
                      <a:pt x="96275" y="44706"/>
                    </a:cubicBezTo>
                    <a:close/>
                  </a:path>
                </a:pathLst>
              </a:custGeom>
              <a:solidFill>
                <a:srgbClr val="29304C"/>
              </a:solidFill>
              <a:ln w="6746" cap="flat">
                <a:noFill/>
                <a:prstDash val="solid"/>
                <a:miter/>
              </a:ln>
            </p:spPr>
            <p:txBody>
              <a:bodyPr rtlCol="0" anchor="ctr"/>
              <a:lstStyle/>
              <a:p>
                <a:endParaRPr lang="fr-FR"/>
              </a:p>
            </p:txBody>
          </p:sp>
          <p:sp>
            <p:nvSpPr>
              <p:cNvPr id="91" name="Forme libre : forme 90">
                <a:extLst>
                  <a:ext uri="{FF2B5EF4-FFF2-40B4-BE49-F238E27FC236}">
                    <a16:creationId xmlns:a16="http://schemas.microsoft.com/office/drawing/2014/main" id="{7C8F0161-3B32-4CE1-B87E-54D38050B589}"/>
                  </a:ext>
                </a:extLst>
              </p:cNvPr>
              <p:cNvSpPr/>
              <p:nvPr/>
            </p:nvSpPr>
            <p:spPr>
              <a:xfrm>
                <a:off x="2183332" y="1906332"/>
                <a:ext cx="90952" cy="90271"/>
              </a:xfrm>
              <a:custGeom>
                <a:avLst/>
                <a:gdLst>
                  <a:gd name="connsiteX0" fmla="*/ 90344 w 90952"/>
                  <a:gd name="connsiteY0" fmla="*/ 37839 h 90271"/>
                  <a:gd name="connsiteX1" fmla="*/ 45726 w 90952"/>
                  <a:gd name="connsiteY1" fmla="*/ 90152 h 90271"/>
                  <a:gd name="connsiteX2" fmla="*/ -578 w 90952"/>
                  <a:gd name="connsiteY2" fmla="*/ 46412 h 90271"/>
                  <a:gd name="connsiteX3" fmla="*/ 43229 w 90952"/>
                  <a:gd name="connsiteY3" fmla="*/ -28 h 90271"/>
                  <a:gd name="connsiteX4" fmla="*/ 90344 w 90952"/>
                  <a:gd name="connsiteY4" fmla="*/ 37839 h 902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952" h="90271">
                    <a:moveTo>
                      <a:pt x="90344" y="37839"/>
                    </a:moveTo>
                    <a:cubicBezTo>
                      <a:pt x="88994" y="72534"/>
                      <a:pt x="75224" y="89477"/>
                      <a:pt x="45726" y="90152"/>
                    </a:cubicBezTo>
                    <a:cubicBezTo>
                      <a:pt x="16229" y="90827"/>
                      <a:pt x="231" y="75572"/>
                      <a:pt x="-578" y="46412"/>
                    </a:cubicBezTo>
                    <a:cubicBezTo>
                      <a:pt x="-1389" y="17252"/>
                      <a:pt x="14136" y="1322"/>
                      <a:pt x="43229" y="-28"/>
                    </a:cubicBezTo>
                    <a:cubicBezTo>
                      <a:pt x="72321" y="-1378"/>
                      <a:pt x="85551" y="16914"/>
                      <a:pt x="90344" y="37839"/>
                    </a:cubicBezTo>
                    <a:close/>
                  </a:path>
                </a:pathLst>
              </a:custGeom>
              <a:solidFill>
                <a:srgbClr val="29304C"/>
              </a:solidFill>
              <a:ln w="6746" cap="flat">
                <a:noFill/>
                <a:prstDash val="solid"/>
                <a:miter/>
              </a:ln>
            </p:spPr>
            <p:txBody>
              <a:bodyPr rtlCol="0" anchor="ctr"/>
              <a:lstStyle/>
              <a:p>
                <a:endParaRPr lang="fr-FR"/>
              </a:p>
            </p:txBody>
          </p:sp>
          <p:sp>
            <p:nvSpPr>
              <p:cNvPr id="92" name="Forme libre : forme 91">
                <a:extLst>
                  <a:ext uri="{FF2B5EF4-FFF2-40B4-BE49-F238E27FC236}">
                    <a16:creationId xmlns:a16="http://schemas.microsoft.com/office/drawing/2014/main" id="{3DFB9B40-C359-4C3F-89EC-0C9D1E841F59}"/>
                  </a:ext>
                </a:extLst>
              </p:cNvPr>
              <p:cNvSpPr/>
              <p:nvPr/>
            </p:nvSpPr>
            <p:spPr>
              <a:xfrm>
                <a:off x="2855297" y="809152"/>
                <a:ext cx="94270" cy="94401"/>
              </a:xfrm>
              <a:custGeom>
                <a:avLst/>
                <a:gdLst>
                  <a:gd name="connsiteX0" fmla="*/ 51799 w 94270"/>
                  <a:gd name="connsiteY0" fmla="*/ -61 h 94401"/>
                  <a:gd name="connsiteX1" fmla="*/ 93581 w 94270"/>
                  <a:gd name="connsiteY1" fmla="*/ 48674 h 94401"/>
                  <a:gd name="connsiteX2" fmla="*/ 37354 w 94270"/>
                  <a:gd name="connsiteY2" fmla="*/ 93426 h 94401"/>
                  <a:gd name="connsiteX3" fmla="*/ -42 w 94270"/>
                  <a:gd name="connsiteY3" fmla="*/ 40236 h 94401"/>
                  <a:gd name="connsiteX4" fmla="*/ 51799 w 94270"/>
                  <a:gd name="connsiteY4" fmla="*/ -61 h 944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270" h="94401">
                    <a:moveTo>
                      <a:pt x="51799" y="-61"/>
                    </a:moveTo>
                    <a:cubicBezTo>
                      <a:pt x="79338" y="3922"/>
                      <a:pt x="94931" y="19852"/>
                      <a:pt x="93581" y="48674"/>
                    </a:cubicBezTo>
                    <a:cubicBezTo>
                      <a:pt x="91826" y="83841"/>
                      <a:pt x="69213" y="98151"/>
                      <a:pt x="37354" y="93426"/>
                    </a:cubicBezTo>
                    <a:cubicBezTo>
                      <a:pt x="9273" y="89309"/>
                      <a:pt x="-3551" y="68047"/>
                      <a:pt x="-42" y="40236"/>
                    </a:cubicBezTo>
                    <a:cubicBezTo>
                      <a:pt x="3604" y="11414"/>
                      <a:pt x="22706" y="-871"/>
                      <a:pt x="51799" y="-61"/>
                    </a:cubicBezTo>
                    <a:close/>
                  </a:path>
                </a:pathLst>
              </a:custGeom>
              <a:solidFill>
                <a:srgbClr val="29304C"/>
              </a:solidFill>
              <a:ln w="6746" cap="flat">
                <a:noFill/>
                <a:prstDash val="solid"/>
                <a:miter/>
              </a:ln>
            </p:spPr>
            <p:txBody>
              <a:bodyPr rtlCol="0" anchor="ctr"/>
              <a:lstStyle/>
              <a:p>
                <a:endParaRPr lang="fr-FR"/>
              </a:p>
            </p:txBody>
          </p:sp>
          <p:sp>
            <p:nvSpPr>
              <p:cNvPr id="93" name="Forme libre : forme 92">
                <a:extLst>
                  <a:ext uri="{FF2B5EF4-FFF2-40B4-BE49-F238E27FC236}">
                    <a16:creationId xmlns:a16="http://schemas.microsoft.com/office/drawing/2014/main" id="{D16F4D5C-1F38-4922-B1A0-B7B5D05A138B}"/>
                  </a:ext>
                </a:extLst>
              </p:cNvPr>
              <p:cNvSpPr/>
              <p:nvPr/>
            </p:nvSpPr>
            <p:spPr>
              <a:xfrm>
                <a:off x="5406622" y="809184"/>
                <a:ext cx="93790" cy="93543"/>
              </a:xfrm>
              <a:custGeom>
                <a:avLst/>
                <a:gdLst>
                  <a:gd name="connsiteX0" fmla="*/ 93149 w 93790"/>
                  <a:gd name="connsiteY0" fmla="*/ 51747 h 93543"/>
                  <a:gd name="connsiteX1" fmla="*/ 44279 w 93790"/>
                  <a:gd name="connsiteY1" fmla="*/ 93327 h 93543"/>
                  <a:gd name="connsiteX2" fmla="*/ 336 w 93790"/>
                  <a:gd name="connsiteY2" fmla="*/ 37235 h 93543"/>
                  <a:gd name="connsiteX3" fmla="*/ 53526 w 93790"/>
                  <a:gd name="connsiteY3" fmla="*/ 582 h 93543"/>
                  <a:gd name="connsiteX4" fmla="*/ 93149 w 93790"/>
                  <a:gd name="connsiteY4" fmla="*/ 51747 h 935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790" h="93543">
                    <a:moveTo>
                      <a:pt x="93149" y="51747"/>
                    </a:moveTo>
                    <a:cubicBezTo>
                      <a:pt x="88964" y="79692"/>
                      <a:pt x="72899" y="94947"/>
                      <a:pt x="44279" y="93327"/>
                    </a:cubicBezTo>
                    <a:cubicBezTo>
                      <a:pt x="9247" y="91302"/>
                      <a:pt x="-4523" y="68825"/>
                      <a:pt x="336" y="37235"/>
                    </a:cubicBezTo>
                    <a:cubicBezTo>
                      <a:pt x="4656" y="9222"/>
                      <a:pt x="26054" y="-3265"/>
                      <a:pt x="53526" y="582"/>
                    </a:cubicBezTo>
                    <a:cubicBezTo>
                      <a:pt x="82281" y="4295"/>
                      <a:pt x="93892" y="24005"/>
                      <a:pt x="93149" y="51747"/>
                    </a:cubicBezTo>
                    <a:close/>
                  </a:path>
                </a:pathLst>
              </a:custGeom>
              <a:solidFill>
                <a:srgbClr val="29304C"/>
              </a:solidFill>
              <a:ln w="6746" cap="flat">
                <a:noFill/>
                <a:prstDash val="solid"/>
                <a:miter/>
              </a:ln>
            </p:spPr>
            <p:txBody>
              <a:bodyPr rtlCol="0" anchor="ctr"/>
              <a:lstStyle/>
              <a:p>
                <a:endParaRPr lang="fr-FR"/>
              </a:p>
            </p:txBody>
          </p:sp>
          <p:sp>
            <p:nvSpPr>
              <p:cNvPr id="94" name="Forme libre : forme 93">
                <a:extLst>
                  <a:ext uri="{FF2B5EF4-FFF2-40B4-BE49-F238E27FC236}">
                    <a16:creationId xmlns:a16="http://schemas.microsoft.com/office/drawing/2014/main" id="{FDEEA59A-F392-46EB-9ABC-B4BE970B3977}"/>
                  </a:ext>
                </a:extLst>
              </p:cNvPr>
              <p:cNvSpPr/>
              <p:nvPr/>
            </p:nvSpPr>
            <p:spPr>
              <a:xfrm>
                <a:off x="3006030" y="1149193"/>
                <a:ext cx="88382" cy="88508"/>
              </a:xfrm>
              <a:custGeom>
                <a:avLst/>
                <a:gdLst>
                  <a:gd name="connsiteX0" fmla="*/ 39711 w 88382"/>
                  <a:gd name="connsiteY0" fmla="*/ 88388 h 88508"/>
                  <a:gd name="connsiteX1" fmla="*/ -384 w 88382"/>
                  <a:gd name="connsiteY1" fmla="*/ 39923 h 88508"/>
                  <a:gd name="connsiteX2" fmla="*/ 47743 w 88382"/>
                  <a:gd name="connsiteY2" fmla="*/ 98 h 88508"/>
                  <a:gd name="connsiteX3" fmla="*/ 87568 w 88382"/>
                  <a:gd name="connsiteY3" fmla="*/ 48158 h 88508"/>
                  <a:gd name="connsiteX4" fmla="*/ 39711 w 88382"/>
                  <a:gd name="connsiteY4" fmla="*/ 88388 h 885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382" h="88508">
                    <a:moveTo>
                      <a:pt x="39711" y="88388"/>
                    </a:moveTo>
                    <a:cubicBezTo>
                      <a:pt x="10888" y="84676"/>
                      <a:pt x="-2544" y="68138"/>
                      <a:pt x="-384" y="39923"/>
                    </a:cubicBezTo>
                    <a:cubicBezTo>
                      <a:pt x="1776" y="11708"/>
                      <a:pt x="19866" y="-1927"/>
                      <a:pt x="47743" y="98"/>
                    </a:cubicBezTo>
                    <a:cubicBezTo>
                      <a:pt x="76701" y="2258"/>
                      <a:pt x="89593" y="20348"/>
                      <a:pt x="87568" y="48158"/>
                    </a:cubicBezTo>
                    <a:cubicBezTo>
                      <a:pt x="85408" y="77048"/>
                      <a:pt x="67183" y="88996"/>
                      <a:pt x="39711" y="88388"/>
                    </a:cubicBezTo>
                    <a:close/>
                  </a:path>
                </a:pathLst>
              </a:custGeom>
              <a:solidFill>
                <a:srgbClr val="29304C"/>
              </a:solidFill>
              <a:ln w="6746" cap="flat">
                <a:noFill/>
                <a:prstDash val="solid"/>
                <a:miter/>
              </a:ln>
            </p:spPr>
            <p:txBody>
              <a:bodyPr rtlCol="0" anchor="ctr"/>
              <a:lstStyle/>
              <a:p>
                <a:endParaRPr lang="fr-FR"/>
              </a:p>
            </p:txBody>
          </p:sp>
          <p:sp>
            <p:nvSpPr>
              <p:cNvPr id="95" name="Forme libre : forme 94">
                <a:extLst>
                  <a:ext uri="{FF2B5EF4-FFF2-40B4-BE49-F238E27FC236}">
                    <a16:creationId xmlns:a16="http://schemas.microsoft.com/office/drawing/2014/main" id="{7460909D-B457-4B55-BBB2-761F0ACAD765}"/>
                  </a:ext>
                </a:extLst>
              </p:cNvPr>
              <p:cNvSpPr/>
              <p:nvPr/>
            </p:nvSpPr>
            <p:spPr>
              <a:xfrm>
                <a:off x="3409028" y="1151010"/>
                <a:ext cx="83447" cy="83989"/>
              </a:xfrm>
              <a:custGeom>
                <a:avLst/>
                <a:gdLst>
                  <a:gd name="connsiteX0" fmla="*/ 40971 w 83447"/>
                  <a:gd name="connsiteY0" fmla="*/ -99 h 83989"/>
                  <a:gd name="connsiteX1" fmla="*/ 82753 w 83447"/>
                  <a:gd name="connsiteY1" fmla="*/ 45464 h 83989"/>
                  <a:gd name="connsiteX2" fmla="*/ 42995 w 83447"/>
                  <a:gd name="connsiteY2" fmla="*/ 83871 h 83989"/>
                  <a:gd name="connsiteX3" fmla="*/ -542 w 83447"/>
                  <a:gd name="connsiteY3" fmla="*/ 38984 h 83989"/>
                  <a:gd name="connsiteX4" fmla="*/ 40971 w 83447"/>
                  <a:gd name="connsiteY4" fmla="*/ -99 h 839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447" h="83989">
                    <a:moveTo>
                      <a:pt x="40971" y="-99"/>
                    </a:moveTo>
                    <a:cubicBezTo>
                      <a:pt x="67971" y="1521"/>
                      <a:pt x="84170" y="16371"/>
                      <a:pt x="82753" y="45464"/>
                    </a:cubicBezTo>
                    <a:cubicBezTo>
                      <a:pt x="81605" y="69224"/>
                      <a:pt x="66688" y="83264"/>
                      <a:pt x="42995" y="83871"/>
                    </a:cubicBezTo>
                    <a:cubicBezTo>
                      <a:pt x="13700" y="84546"/>
                      <a:pt x="-1757" y="67806"/>
                      <a:pt x="-542" y="38984"/>
                    </a:cubicBezTo>
                    <a:cubicBezTo>
                      <a:pt x="471" y="15089"/>
                      <a:pt x="15388" y="2331"/>
                      <a:pt x="40971" y="-99"/>
                    </a:cubicBezTo>
                    <a:close/>
                  </a:path>
                </a:pathLst>
              </a:custGeom>
              <a:solidFill>
                <a:srgbClr val="29304C"/>
              </a:solidFill>
              <a:ln w="6746" cap="flat">
                <a:noFill/>
                <a:prstDash val="solid"/>
                <a:miter/>
              </a:ln>
            </p:spPr>
            <p:txBody>
              <a:bodyPr rtlCol="0" anchor="ctr"/>
              <a:lstStyle/>
              <a:p>
                <a:endParaRPr lang="fr-FR"/>
              </a:p>
            </p:txBody>
          </p:sp>
          <p:sp>
            <p:nvSpPr>
              <p:cNvPr id="96" name="Forme libre : forme 95">
                <a:extLst>
                  <a:ext uri="{FF2B5EF4-FFF2-40B4-BE49-F238E27FC236}">
                    <a16:creationId xmlns:a16="http://schemas.microsoft.com/office/drawing/2014/main" id="{98686820-93B9-4EBA-9688-9107B412FCA1}"/>
                  </a:ext>
                </a:extLst>
              </p:cNvPr>
              <p:cNvSpPr/>
              <p:nvPr/>
            </p:nvSpPr>
            <p:spPr>
              <a:xfrm>
                <a:off x="5954781" y="1146455"/>
                <a:ext cx="93647" cy="94329"/>
              </a:xfrm>
              <a:custGeom>
                <a:avLst/>
                <a:gdLst>
                  <a:gd name="connsiteX0" fmla="*/ 45772 w 93647"/>
                  <a:gd name="connsiteY0" fmla="*/ 94231 h 94329"/>
                  <a:gd name="connsiteX1" fmla="*/ -601 w 93647"/>
                  <a:gd name="connsiteY1" fmla="*/ 48466 h 94329"/>
                  <a:gd name="connsiteX2" fmla="*/ 52319 w 93647"/>
                  <a:gd name="connsiteY2" fmla="*/ 203 h 94329"/>
                  <a:gd name="connsiteX3" fmla="*/ 92819 w 93647"/>
                  <a:gd name="connsiteY3" fmla="*/ 50288 h 94329"/>
                  <a:gd name="connsiteX4" fmla="*/ 45772 w 93647"/>
                  <a:gd name="connsiteY4" fmla="*/ 94231 h 943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647" h="94329">
                    <a:moveTo>
                      <a:pt x="45772" y="94231"/>
                    </a:moveTo>
                    <a:cubicBezTo>
                      <a:pt x="17017" y="91936"/>
                      <a:pt x="-128" y="77356"/>
                      <a:pt x="-601" y="48466"/>
                    </a:cubicBezTo>
                    <a:cubicBezTo>
                      <a:pt x="-1074" y="13703"/>
                      <a:pt x="19110" y="-2564"/>
                      <a:pt x="52319" y="203"/>
                    </a:cubicBezTo>
                    <a:cubicBezTo>
                      <a:pt x="81209" y="2633"/>
                      <a:pt x="94980" y="21804"/>
                      <a:pt x="92819" y="50288"/>
                    </a:cubicBezTo>
                    <a:cubicBezTo>
                      <a:pt x="90660" y="78773"/>
                      <a:pt x="73785" y="93084"/>
                      <a:pt x="45772" y="94231"/>
                    </a:cubicBezTo>
                    <a:close/>
                  </a:path>
                </a:pathLst>
              </a:custGeom>
              <a:solidFill>
                <a:srgbClr val="29304C"/>
              </a:solidFill>
              <a:ln w="6746" cap="flat">
                <a:noFill/>
                <a:prstDash val="solid"/>
                <a:miter/>
              </a:ln>
            </p:spPr>
            <p:txBody>
              <a:bodyPr rtlCol="0" anchor="ctr"/>
              <a:lstStyle/>
              <a:p>
                <a:endParaRPr lang="fr-FR"/>
              </a:p>
            </p:txBody>
          </p:sp>
          <p:sp>
            <p:nvSpPr>
              <p:cNvPr id="97" name="Forme libre : forme 96">
                <a:extLst>
                  <a:ext uri="{FF2B5EF4-FFF2-40B4-BE49-F238E27FC236}">
                    <a16:creationId xmlns:a16="http://schemas.microsoft.com/office/drawing/2014/main" id="{64342281-5440-4BF3-93D2-28E68D1DE0EB}"/>
                  </a:ext>
                </a:extLst>
              </p:cNvPr>
              <p:cNvSpPr/>
              <p:nvPr/>
            </p:nvSpPr>
            <p:spPr>
              <a:xfrm>
                <a:off x="4757811" y="1509066"/>
                <a:ext cx="84915" cy="84469"/>
              </a:xfrm>
              <a:custGeom>
                <a:avLst/>
                <a:gdLst>
                  <a:gd name="connsiteX0" fmla="*/ 84307 w 84915"/>
                  <a:gd name="connsiteY0" fmla="*/ 41850 h 84469"/>
                  <a:gd name="connsiteX1" fmla="*/ 45765 w 84915"/>
                  <a:gd name="connsiteY1" fmla="*/ 84240 h 84469"/>
                  <a:gd name="connsiteX2" fmla="*/ -608 w 84915"/>
                  <a:gd name="connsiteY2" fmla="*/ 41175 h 84469"/>
                  <a:gd name="connsiteX3" fmla="*/ 37395 w 84915"/>
                  <a:gd name="connsiteY3" fmla="*/ 68 h 84469"/>
                  <a:gd name="connsiteX4" fmla="*/ 84307 w 84915"/>
                  <a:gd name="connsiteY4" fmla="*/ 41850 h 844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915" h="84469">
                    <a:moveTo>
                      <a:pt x="84307" y="41850"/>
                    </a:moveTo>
                    <a:cubicBezTo>
                      <a:pt x="82620" y="67433"/>
                      <a:pt x="70267" y="82823"/>
                      <a:pt x="45765" y="84240"/>
                    </a:cubicBezTo>
                    <a:cubicBezTo>
                      <a:pt x="16605" y="85928"/>
                      <a:pt x="-743" y="71213"/>
                      <a:pt x="-608" y="41175"/>
                    </a:cubicBezTo>
                    <a:cubicBezTo>
                      <a:pt x="-608" y="16943"/>
                      <a:pt x="13297" y="1688"/>
                      <a:pt x="37395" y="68"/>
                    </a:cubicBezTo>
                    <a:cubicBezTo>
                      <a:pt x="66690" y="-1890"/>
                      <a:pt x="82620" y="13500"/>
                      <a:pt x="84307" y="41850"/>
                    </a:cubicBezTo>
                    <a:close/>
                  </a:path>
                </a:pathLst>
              </a:custGeom>
              <a:solidFill>
                <a:srgbClr val="29304C"/>
              </a:solidFill>
              <a:ln w="6746" cap="flat">
                <a:noFill/>
                <a:prstDash val="solid"/>
                <a:miter/>
              </a:ln>
            </p:spPr>
            <p:txBody>
              <a:bodyPr rtlCol="0" anchor="ctr"/>
              <a:lstStyle/>
              <a:p>
                <a:endParaRPr lang="fr-FR"/>
              </a:p>
            </p:txBody>
          </p:sp>
          <p:sp>
            <p:nvSpPr>
              <p:cNvPr id="98" name="Forme libre : forme 97">
                <a:extLst>
                  <a:ext uri="{FF2B5EF4-FFF2-40B4-BE49-F238E27FC236}">
                    <a16:creationId xmlns:a16="http://schemas.microsoft.com/office/drawing/2014/main" id="{061CC157-78B9-49F2-8EE2-051DE10D726A}"/>
                  </a:ext>
                </a:extLst>
              </p:cNvPr>
              <p:cNvSpPr/>
              <p:nvPr/>
            </p:nvSpPr>
            <p:spPr>
              <a:xfrm>
                <a:off x="3257017" y="430515"/>
                <a:ext cx="92439" cy="92771"/>
              </a:xfrm>
              <a:custGeom>
                <a:avLst/>
                <a:gdLst>
                  <a:gd name="connsiteX0" fmla="*/ 43874 w 92439"/>
                  <a:gd name="connsiteY0" fmla="*/ -99 h 92771"/>
                  <a:gd name="connsiteX1" fmla="*/ 91596 w 92439"/>
                  <a:gd name="connsiteY1" fmla="*/ 42224 h 92771"/>
                  <a:gd name="connsiteX2" fmla="*/ 52311 w 92439"/>
                  <a:gd name="connsiteY2" fmla="*/ 92309 h 92771"/>
                  <a:gd name="connsiteX3" fmla="*/ -609 w 92439"/>
                  <a:gd name="connsiteY3" fmla="*/ 45531 h 92771"/>
                  <a:gd name="connsiteX4" fmla="*/ 43874 w 92439"/>
                  <a:gd name="connsiteY4" fmla="*/ -99 h 927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439" h="92771">
                    <a:moveTo>
                      <a:pt x="43874" y="-99"/>
                    </a:moveTo>
                    <a:cubicBezTo>
                      <a:pt x="71954" y="374"/>
                      <a:pt x="89436" y="13401"/>
                      <a:pt x="91596" y="42224"/>
                    </a:cubicBezTo>
                    <a:cubicBezTo>
                      <a:pt x="93756" y="71046"/>
                      <a:pt x="80999" y="89474"/>
                      <a:pt x="52311" y="92309"/>
                    </a:cubicBezTo>
                    <a:cubicBezTo>
                      <a:pt x="19911" y="95279"/>
                      <a:pt x="-676" y="80091"/>
                      <a:pt x="-609" y="45531"/>
                    </a:cubicBezTo>
                    <a:cubicBezTo>
                      <a:pt x="-541" y="17114"/>
                      <a:pt x="15659" y="2264"/>
                      <a:pt x="43874" y="-99"/>
                    </a:cubicBezTo>
                    <a:close/>
                  </a:path>
                </a:pathLst>
              </a:custGeom>
              <a:solidFill>
                <a:srgbClr val="29304C"/>
              </a:solidFill>
              <a:ln w="6746" cap="flat">
                <a:noFill/>
                <a:prstDash val="solid"/>
                <a:miter/>
              </a:ln>
            </p:spPr>
            <p:txBody>
              <a:bodyPr rtlCol="0" anchor="ctr"/>
              <a:lstStyle/>
              <a:p>
                <a:endParaRPr lang="fr-FR"/>
              </a:p>
            </p:txBody>
          </p:sp>
          <p:sp>
            <p:nvSpPr>
              <p:cNvPr id="99" name="Forme libre : forme 98">
                <a:extLst>
                  <a:ext uri="{FF2B5EF4-FFF2-40B4-BE49-F238E27FC236}">
                    <a16:creationId xmlns:a16="http://schemas.microsoft.com/office/drawing/2014/main" id="{EDA171BF-7ECC-4E56-9E8C-3622D2F3F82C}"/>
                  </a:ext>
                </a:extLst>
              </p:cNvPr>
              <p:cNvSpPr/>
              <p:nvPr/>
            </p:nvSpPr>
            <p:spPr>
              <a:xfrm>
                <a:off x="3657134" y="430727"/>
                <a:ext cx="93015" cy="92682"/>
              </a:xfrm>
              <a:custGeom>
                <a:avLst/>
                <a:gdLst>
                  <a:gd name="connsiteX0" fmla="*/ 92362 w 93015"/>
                  <a:gd name="connsiteY0" fmla="*/ 51462 h 92682"/>
                  <a:gd name="connsiteX1" fmla="*/ 44370 w 93015"/>
                  <a:gd name="connsiteY1" fmla="*/ 92502 h 92682"/>
                  <a:gd name="connsiteX2" fmla="*/ 225 w 93015"/>
                  <a:gd name="connsiteY2" fmla="*/ 37152 h 92682"/>
                  <a:gd name="connsiteX3" fmla="*/ 52740 w 93015"/>
                  <a:gd name="connsiteY3" fmla="*/ 432 h 92682"/>
                  <a:gd name="connsiteX4" fmla="*/ 92362 w 93015"/>
                  <a:gd name="connsiteY4" fmla="*/ 51462 h 926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015" h="92682">
                    <a:moveTo>
                      <a:pt x="92362" y="51462"/>
                    </a:moveTo>
                    <a:cubicBezTo>
                      <a:pt x="88650" y="78462"/>
                      <a:pt x="72787" y="93852"/>
                      <a:pt x="44370" y="92502"/>
                    </a:cubicBezTo>
                    <a:cubicBezTo>
                      <a:pt x="9472" y="90882"/>
                      <a:pt x="-4298" y="68607"/>
                      <a:pt x="225" y="37152"/>
                    </a:cubicBezTo>
                    <a:cubicBezTo>
                      <a:pt x="4207" y="9274"/>
                      <a:pt x="25335" y="-2876"/>
                      <a:pt x="52740" y="432"/>
                    </a:cubicBezTo>
                    <a:cubicBezTo>
                      <a:pt x="81292" y="3739"/>
                      <a:pt x="93240" y="22572"/>
                      <a:pt x="92362" y="51462"/>
                    </a:cubicBezTo>
                    <a:close/>
                  </a:path>
                </a:pathLst>
              </a:custGeom>
              <a:solidFill>
                <a:srgbClr val="29304C"/>
              </a:solidFill>
              <a:ln w="6746" cap="flat">
                <a:noFill/>
                <a:prstDash val="solid"/>
                <a:miter/>
              </a:ln>
            </p:spPr>
            <p:txBody>
              <a:bodyPr rtlCol="0" anchor="ctr"/>
              <a:lstStyle/>
              <a:p>
                <a:endParaRPr lang="fr-FR"/>
              </a:p>
            </p:txBody>
          </p:sp>
          <p:sp>
            <p:nvSpPr>
              <p:cNvPr id="100" name="Forme libre : forme 99">
                <a:extLst>
                  <a:ext uri="{FF2B5EF4-FFF2-40B4-BE49-F238E27FC236}">
                    <a16:creationId xmlns:a16="http://schemas.microsoft.com/office/drawing/2014/main" id="{D5DC1D13-2336-419A-8940-CB3EF34450E8}"/>
                  </a:ext>
                </a:extLst>
              </p:cNvPr>
              <p:cNvSpPr/>
              <p:nvPr/>
            </p:nvSpPr>
            <p:spPr>
              <a:xfrm>
                <a:off x="4416269" y="2052607"/>
                <a:ext cx="92536" cy="92744"/>
              </a:xfrm>
              <a:custGeom>
                <a:avLst/>
                <a:gdLst>
                  <a:gd name="connsiteX0" fmla="*/ 48592 w 92536"/>
                  <a:gd name="connsiteY0" fmla="*/ -99 h 92744"/>
                  <a:gd name="connsiteX1" fmla="*/ 91927 w 92536"/>
                  <a:gd name="connsiteY1" fmla="*/ 45869 h 92744"/>
                  <a:gd name="connsiteX2" fmla="*/ 38602 w 92536"/>
                  <a:gd name="connsiteY2" fmla="*/ 92241 h 92744"/>
                  <a:gd name="connsiteX3" fmla="*/ -346 w 92536"/>
                  <a:gd name="connsiteY3" fmla="*/ 41751 h 92744"/>
                  <a:gd name="connsiteX4" fmla="*/ 48592 w 92536"/>
                  <a:gd name="connsiteY4" fmla="*/ -99 h 927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536" h="92744">
                    <a:moveTo>
                      <a:pt x="48592" y="-99"/>
                    </a:moveTo>
                    <a:cubicBezTo>
                      <a:pt x="75592" y="2601"/>
                      <a:pt x="92062" y="17181"/>
                      <a:pt x="91927" y="45869"/>
                    </a:cubicBezTo>
                    <a:cubicBezTo>
                      <a:pt x="91927" y="80631"/>
                      <a:pt x="70732" y="95346"/>
                      <a:pt x="38602" y="92241"/>
                    </a:cubicBezTo>
                    <a:cubicBezTo>
                      <a:pt x="10049" y="89406"/>
                      <a:pt x="-2640" y="69426"/>
                      <a:pt x="-346" y="41751"/>
                    </a:cubicBezTo>
                    <a:cubicBezTo>
                      <a:pt x="1950" y="14076"/>
                      <a:pt x="19567" y="-99"/>
                      <a:pt x="48592" y="-99"/>
                    </a:cubicBezTo>
                    <a:close/>
                  </a:path>
                </a:pathLst>
              </a:custGeom>
              <a:solidFill>
                <a:srgbClr val="29304C"/>
              </a:solidFill>
              <a:ln w="6746" cap="flat">
                <a:noFill/>
                <a:prstDash val="solid"/>
                <a:miter/>
              </a:ln>
            </p:spPr>
            <p:txBody>
              <a:bodyPr rtlCol="0" anchor="ctr"/>
              <a:lstStyle/>
              <a:p>
                <a:endParaRPr lang="fr-FR"/>
              </a:p>
            </p:txBody>
          </p:sp>
          <p:sp>
            <p:nvSpPr>
              <p:cNvPr id="101" name="Forme libre : forme 100">
                <a:extLst>
                  <a:ext uri="{FF2B5EF4-FFF2-40B4-BE49-F238E27FC236}">
                    <a16:creationId xmlns:a16="http://schemas.microsoft.com/office/drawing/2014/main" id="{83C31225-3B67-491E-89A9-6ED7D00FEEB7}"/>
                  </a:ext>
                </a:extLst>
              </p:cNvPr>
              <p:cNvSpPr/>
              <p:nvPr/>
            </p:nvSpPr>
            <p:spPr>
              <a:xfrm>
                <a:off x="2671300" y="1699286"/>
                <a:ext cx="84057" cy="83374"/>
              </a:xfrm>
              <a:custGeom>
                <a:avLst/>
                <a:gdLst>
                  <a:gd name="connsiteX0" fmla="*/ 83449 w 84057"/>
                  <a:gd name="connsiteY0" fmla="*/ 41778 h 83374"/>
                  <a:gd name="connsiteX1" fmla="*/ 44298 w 84057"/>
                  <a:gd name="connsiteY1" fmla="*/ 83223 h 83374"/>
                  <a:gd name="connsiteX2" fmla="*/ -589 w 84057"/>
                  <a:gd name="connsiteY2" fmla="*/ 39685 h 83374"/>
                  <a:gd name="connsiteX3" fmla="*/ 37819 w 84057"/>
                  <a:gd name="connsiteY3" fmla="*/ -5 h 83374"/>
                  <a:gd name="connsiteX4" fmla="*/ 83449 w 84057"/>
                  <a:gd name="connsiteY4" fmla="*/ 41778 h 833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057" h="83374">
                    <a:moveTo>
                      <a:pt x="83449" y="41778"/>
                    </a:moveTo>
                    <a:cubicBezTo>
                      <a:pt x="80816" y="67090"/>
                      <a:pt x="68329" y="82278"/>
                      <a:pt x="44298" y="83223"/>
                    </a:cubicBezTo>
                    <a:cubicBezTo>
                      <a:pt x="15476" y="84303"/>
                      <a:pt x="-1264" y="69048"/>
                      <a:pt x="-589" y="39685"/>
                    </a:cubicBezTo>
                    <a:cubicBezTo>
                      <a:pt x="-49" y="15925"/>
                      <a:pt x="14126" y="1210"/>
                      <a:pt x="37819" y="-5"/>
                    </a:cubicBezTo>
                    <a:cubicBezTo>
                      <a:pt x="66979" y="-1490"/>
                      <a:pt x="81626" y="14778"/>
                      <a:pt x="83449" y="41778"/>
                    </a:cubicBezTo>
                    <a:close/>
                  </a:path>
                </a:pathLst>
              </a:custGeom>
              <a:solidFill>
                <a:srgbClr val="29304C"/>
              </a:solidFill>
              <a:ln w="6746" cap="flat">
                <a:noFill/>
                <a:prstDash val="solid"/>
                <a:miter/>
              </a:ln>
            </p:spPr>
            <p:txBody>
              <a:bodyPr rtlCol="0" anchor="ctr"/>
              <a:lstStyle/>
              <a:p>
                <a:endParaRPr lang="fr-FR"/>
              </a:p>
            </p:txBody>
          </p:sp>
          <p:sp>
            <p:nvSpPr>
              <p:cNvPr id="102" name="Forme libre : forme 101">
                <a:extLst>
                  <a:ext uri="{FF2B5EF4-FFF2-40B4-BE49-F238E27FC236}">
                    <a16:creationId xmlns:a16="http://schemas.microsoft.com/office/drawing/2014/main" id="{78995F8C-0754-4A45-B05C-6FFCB18AC106}"/>
                  </a:ext>
                </a:extLst>
              </p:cNvPr>
              <p:cNvSpPr/>
              <p:nvPr/>
            </p:nvSpPr>
            <p:spPr>
              <a:xfrm>
                <a:off x="6039771" y="1694385"/>
                <a:ext cx="92452" cy="92771"/>
              </a:xfrm>
              <a:custGeom>
                <a:avLst/>
                <a:gdLst>
                  <a:gd name="connsiteX0" fmla="*/ 43874 w 92452"/>
                  <a:gd name="connsiteY0" fmla="*/ -99 h 92771"/>
                  <a:gd name="connsiteX1" fmla="*/ 91597 w 92452"/>
                  <a:gd name="connsiteY1" fmla="*/ 42224 h 92771"/>
                  <a:gd name="connsiteX2" fmla="*/ 52312 w 92452"/>
                  <a:gd name="connsiteY2" fmla="*/ 92309 h 92771"/>
                  <a:gd name="connsiteX3" fmla="*/ -608 w 92452"/>
                  <a:gd name="connsiteY3" fmla="*/ 45531 h 92771"/>
                  <a:gd name="connsiteX4" fmla="*/ 43874 w 92452"/>
                  <a:gd name="connsiteY4" fmla="*/ -99 h 927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452" h="92771">
                    <a:moveTo>
                      <a:pt x="43874" y="-99"/>
                    </a:moveTo>
                    <a:cubicBezTo>
                      <a:pt x="71954" y="374"/>
                      <a:pt x="89370" y="13401"/>
                      <a:pt x="91597" y="42224"/>
                    </a:cubicBezTo>
                    <a:cubicBezTo>
                      <a:pt x="93824" y="71046"/>
                      <a:pt x="80999" y="89474"/>
                      <a:pt x="52312" y="92309"/>
                    </a:cubicBezTo>
                    <a:cubicBezTo>
                      <a:pt x="19912" y="95279"/>
                      <a:pt x="-743" y="80091"/>
                      <a:pt x="-608" y="45531"/>
                    </a:cubicBezTo>
                    <a:cubicBezTo>
                      <a:pt x="-540" y="17114"/>
                      <a:pt x="15727" y="2264"/>
                      <a:pt x="43874" y="-99"/>
                    </a:cubicBezTo>
                    <a:close/>
                  </a:path>
                </a:pathLst>
              </a:custGeom>
              <a:solidFill>
                <a:srgbClr val="29304C"/>
              </a:solidFill>
              <a:ln w="6746" cap="flat">
                <a:noFill/>
                <a:prstDash val="solid"/>
                <a:miter/>
              </a:ln>
            </p:spPr>
            <p:txBody>
              <a:bodyPr rtlCol="0" anchor="ctr"/>
              <a:lstStyle/>
              <a:p>
                <a:endParaRPr lang="fr-FR"/>
              </a:p>
            </p:txBody>
          </p:sp>
          <p:sp>
            <p:nvSpPr>
              <p:cNvPr id="103" name="Forme libre : forme 102">
                <a:extLst>
                  <a:ext uri="{FF2B5EF4-FFF2-40B4-BE49-F238E27FC236}">
                    <a16:creationId xmlns:a16="http://schemas.microsoft.com/office/drawing/2014/main" id="{ED077863-C903-497E-A28D-36DB49851D19}"/>
                  </a:ext>
                </a:extLst>
              </p:cNvPr>
              <p:cNvSpPr/>
              <p:nvPr/>
            </p:nvSpPr>
            <p:spPr>
              <a:xfrm>
                <a:off x="3257864" y="831916"/>
                <a:ext cx="91425" cy="90847"/>
              </a:xfrm>
              <a:custGeom>
                <a:avLst/>
                <a:gdLst>
                  <a:gd name="connsiteX0" fmla="*/ 90817 w 91425"/>
                  <a:gd name="connsiteY0" fmla="*/ 45958 h 90847"/>
                  <a:gd name="connsiteX1" fmla="*/ 43567 w 91425"/>
                  <a:gd name="connsiteY1" fmla="*/ 90710 h 90847"/>
                  <a:gd name="connsiteX2" fmla="*/ -578 w 91425"/>
                  <a:gd name="connsiteY2" fmla="*/ 44068 h 90847"/>
                  <a:gd name="connsiteX3" fmla="*/ 45997 w 91425"/>
                  <a:gd name="connsiteY3" fmla="*/ -77 h 90847"/>
                  <a:gd name="connsiteX4" fmla="*/ 90817 w 91425"/>
                  <a:gd name="connsiteY4" fmla="*/ 45958 h 908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425" h="90847">
                    <a:moveTo>
                      <a:pt x="90817" y="45958"/>
                    </a:moveTo>
                    <a:cubicBezTo>
                      <a:pt x="88117" y="75388"/>
                      <a:pt x="73132" y="91655"/>
                      <a:pt x="43567" y="90710"/>
                    </a:cubicBezTo>
                    <a:cubicBezTo>
                      <a:pt x="14002" y="89765"/>
                      <a:pt x="-1388" y="73430"/>
                      <a:pt x="-578" y="44068"/>
                    </a:cubicBezTo>
                    <a:cubicBezTo>
                      <a:pt x="232" y="14705"/>
                      <a:pt x="16702" y="-752"/>
                      <a:pt x="45997" y="-77"/>
                    </a:cubicBezTo>
                    <a:cubicBezTo>
                      <a:pt x="75292" y="598"/>
                      <a:pt x="89670" y="17675"/>
                      <a:pt x="90817" y="45958"/>
                    </a:cubicBezTo>
                    <a:close/>
                  </a:path>
                </a:pathLst>
              </a:custGeom>
              <a:solidFill>
                <a:srgbClr val="29304C"/>
              </a:solidFill>
              <a:ln w="6746" cap="flat">
                <a:noFill/>
                <a:prstDash val="solid"/>
                <a:miter/>
              </a:ln>
            </p:spPr>
            <p:txBody>
              <a:bodyPr rtlCol="0" anchor="ctr"/>
              <a:lstStyle/>
              <a:p>
                <a:endParaRPr lang="fr-FR"/>
              </a:p>
            </p:txBody>
          </p:sp>
          <p:sp>
            <p:nvSpPr>
              <p:cNvPr id="104" name="Forme libre : forme 103">
                <a:extLst>
                  <a:ext uri="{FF2B5EF4-FFF2-40B4-BE49-F238E27FC236}">
                    <a16:creationId xmlns:a16="http://schemas.microsoft.com/office/drawing/2014/main" id="{BA9F7B07-0D7A-4647-A7DE-C7793B578094}"/>
                  </a:ext>
                </a:extLst>
              </p:cNvPr>
              <p:cNvSpPr/>
              <p:nvPr/>
            </p:nvSpPr>
            <p:spPr>
              <a:xfrm>
                <a:off x="3660697" y="833939"/>
                <a:ext cx="86572" cy="86288"/>
              </a:xfrm>
              <a:custGeom>
                <a:avLst/>
                <a:gdLst>
                  <a:gd name="connsiteX0" fmla="*/ 85964 w 86572"/>
                  <a:gd name="connsiteY0" fmla="*/ 41775 h 86288"/>
                  <a:gd name="connsiteX1" fmla="*/ 42427 w 86572"/>
                  <a:gd name="connsiteY1" fmla="*/ 86190 h 86288"/>
                  <a:gd name="connsiteX2" fmla="*/ -571 w 86572"/>
                  <a:gd name="connsiteY2" fmla="*/ 40627 h 86288"/>
                  <a:gd name="connsiteX3" fmla="*/ 37364 w 86572"/>
                  <a:gd name="connsiteY3" fmla="*/ 127 h 86288"/>
                  <a:gd name="connsiteX4" fmla="*/ 85964 w 86572"/>
                  <a:gd name="connsiteY4" fmla="*/ 41775 h 862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6572" h="86288">
                    <a:moveTo>
                      <a:pt x="85964" y="41775"/>
                    </a:moveTo>
                    <a:cubicBezTo>
                      <a:pt x="85289" y="69180"/>
                      <a:pt x="71992" y="86257"/>
                      <a:pt x="42427" y="86190"/>
                    </a:cubicBezTo>
                    <a:cubicBezTo>
                      <a:pt x="12862" y="86122"/>
                      <a:pt x="-1448" y="69382"/>
                      <a:pt x="-571" y="40627"/>
                    </a:cubicBezTo>
                    <a:cubicBezTo>
                      <a:pt x="172" y="16935"/>
                      <a:pt x="13672" y="2152"/>
                      <a:pt x="37364" y="127"/>
                    </a:cubicBezTo>
                    <a:cubicBezTo>
                      <a:pt x="65647" y="-2033"/>
                      <a:pt x="82927" y="11265"/>
                      <a:pt x="85964" y="41775"/>
                    </a:cubicBezTo>
                    <a:close/>
                  </a:path>
                </a:pathLst>
              </a:custGeom>
              <a:solidFill>
                <a:srgbClr val="29304C"/>
              </a:solidFill>
              <a:ln w="6746" cap="flat">
                <a:noFill/>
                <a:prstDash val="solid"/>
                <a:miter/>
              </a:ln>
            </p:spPr>
            <p:txBody>
              <a:bodyPr rtlCol="0" anchor="ctr"/>
              <a:lstStyle/>
              <a:p>
                <a:endParaRPr lang="fr-FR"/>
              </a:p>
            </p:txBody>
          </p:sp>
          <p:sp>
            <p:nvSpPr>
              <p:cNvPr id="105" name="Forme libre : forme 104">
                <a:extLst>
                  <a:ext uri="{FF2B5EF4-FFF2-40B4-BE49-F238E27FC236}">
                    <a16:creationId xmlns:a16="http://schemas.microsoft.com/office/drawing/2014/main" id="{30488C47-D8FE-4576-9116-B51807DDA60A}"/>
                  </a:ext>
                </a:extLst>
              </p:cNvPr>
              <p:cNvSpPr/>
              <p:nvPr/>
            </p:nvSpPr>
            <p:spPr>
              <a:xfrm>
                <a:off x="6209064" y="831726"/>
                <a:ext cx="91473" cy="91161"/>
              </a:xfrm>
              <a:custGeom>
                <a:avLst/>
                <a:gdLst>
                  <a:gd name="connsiteX0" fmla="*/ 90851 w 91473"/>
                  <a:gd name="connsiteY0" fmla="*/ 49455 h 91161"/>
                  <a:gd name="connsiteX1" fmla="*/ 40767 w 91473"/>
                  <a:gd name="connsiteY1" fmla="*/ 90833 h 91161"/>
                  <a:gd name="connsiteX2" fmla="*/ -409 w 91473"/>
                  <a:gd name="connsiteY2" fmla="*/ 41288 h 91161"/>
                  <a:gd name="connsiteX3" fmla="*/ 49204 w 91473"/>
                  <a:gd name="connsiteY3" fmla="*/ 113 h 91161"/>
                  <a:gd name="connsiteX4" fmla="*/ 90851 w 91473"/>
                  <a:gd name="connsiteY4" fmla="*/ 49455 h 911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473" h="91161">
                    <a:moveTo>
                      <a:pt x="90851" y="49455"/>
                    </a:moveTo>
                    <a:cubicBezTo>
                      <a:pt x="86937" y="79088"/>
                      <a:pt x="69656" y="93060"/>
                      <a:pt x="40767" y="90833"/>
                    </a:cubicBezTo>
                    <a:cubicBezTo>
                      <a:pt x="11877" y="88605"/>
                      <a:pt x="-2501" y="69975"/>
                      <a:pt x="-409" y="41288"/>
                    </a:cubicBezTo>
                    <a:cubicBezTo>
                      <a:pt x="1819" y="11453"/>
                      <a:pt x="20517" y="-1980"/>
                      <a:pt x="49204" y="113"/>
                    </a:cubicBezTo>
                    <a:cubicBezTo>
                      <a:pt x="79039" y="2340"/>
                      <a:pt x="91324" y="21105"/>
                      <a:pt x="90851" y="49455"/>
                    </a:cubicBezTo>
                    <a:close/>
                  </a:path>
                </a:pathLst>
              </a:custGeom>
              <a:solidFill>
                <a:srgbClr val="29304C"/>
              </a:solidFill>
              <a:ln w="6746" cap="flat">
                <a:noFill/>
                <a:prstDash val="solid"/>
                <a:miter/>
              </a:ln>
            </p:spPr>
            <p:txBody>
              <a:bodyPr rtlCol="0" anchor="ctr"/>
              <a:lstStyle/>
              <a:p>
                <a:endParaRPr lang="fr-FR"/>
              </a:p>
            </p:txBody>
          </p:sp>
          <p:sp>
            <p:nvSpPr>
              <p:cNvPr id="106" name="Forme libre : forme 105">
                <a:extLst>
                  <a:ext uri="{FF2B5EF4-FFF2-40B4-BE49-F238E27FC236}">
                    <a16:creationId xmlns:a16="http://schemas.microsoft.com/office/drawing/2014/main" id="{61A8073D-1AFF-4A68-99EF-2AD23D1C116F}"/>
                  </a:ext>
                </a:extLst>
              </p:cNvPr>
              <p:cNvSpPr/>
              <p:nvPr/>
            </p:nvSpPr>
            <p:spPr>
              <a:xfrm>
                <a:off x="4670134" y="1737567"/>
                <a:ext cx="91223" cy="91357"/>
              </a:xfrm>
              <a:custGeom>
                <a:avLst/>
                <a:gdLst>
                  <a:gd name="connsiteX0" fmla="*/ 48729 w 91223"/>
                  <a:gd name="connsiteY0" fmla="*/ 91246 h 91357"/>
                  <a:gd name="connsiteX1" fmla="*/ -411 w 91223"/>
                  <a:gd name="connsiteY1" fmla="*/ 49531 h 91357"/>
                  <a:gd name="connsiteX2" fmla="*/ 40832 w 91223"/>
                  <a:gd name="connsiteY2" fmla="*/ 121 h 91357"/>
                  <a:gd name="connsiteX3" fmla="*/ 90377 w 91223"/>
                  <a:gd name="connsiteY3" fmla="*/ 41364 h 91357"/>
                  <a:gd name="connsiteX4" fmla="*/ 48729 w 91223"/>
                  <a:gd name="connsiteY4" fmla="*/ 91246 h 913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223" h="91357">
                    <a:moveTo>
                      <a:pt x="48729" y="91246"/>
                    </a:moveTo>
                    <a:cubicBezTo>
                      <a:pt x="20447" y="91719"/>
                      <a:pt x="1479" y="79366"/>
                      <a:pt x="-411" y="49531"/>
                    </a:cubicBezTo>
                    <a:cubicBezTo>
                      <a:pt x="-2436" y="20844"/>
                      <a:pt x="11064" y="2281"/>
                      <a:pt x="40832" y="121"/>
                    </a:cubicBezTo>
                    <a:cubicBezTo>
                      <a:pt x="70599" y="-2039"/>
                      <a:pt x="88082" y="11731"/>
                      <a:pt x="90377" y="41364"/>
                    </a:cubicBezTo>
                    <a:cubicBezTo>
                      <a:pt x="92672" y="70996"/>
                      <a:pt x="78362" y="87399"/>
                      <a:pt x="48729" y="91246"/>
                    </a:cubicBezTo>
                    <a:close/>
                  </a:path>
                </a:pathLst>
              </a:custGeom>
              <a:solidFill>
                <a:srgbClr val="29304C"/>
              </a:solidFill>
              <a:ln w="6746" cap="flat">
                <a:noFill/>
                <a:prstDash val="solid"/>
                <a:miter/>
              </a:ln>
            </p:spPr>
            <p:txBody>
              <a:bodyPr rtlCol="0" anchor="ctr"/>
              <a:lstStyle/>
              <a:p>
                <a:endParaRPr lang="fr-FR"/>
              </a:p>
            </p:txBody>
          </p:sp>
          <p:sp>
            <p:nvSpPr>
              <p:cNvPr id="107" name="Forme libre : forme 106">
                <a:extLst>
                  <a:ext uri="{FF2B5EF4-FFF2-40B4-BE49-F238E27FC236}">
                    <a16:creationId xmlns:a16="http://schemas.microsoft.com/office/drawing/2014/main" id="{EBED2EB4-238B-4DCC-B116-8602613579EA}"/>
                  </a:ext>
                </a:extLst>
              </p:cNvPr>
              <p:cNvSpPr/>
              <p:nvPr/>
            </p:nvSpPr>
            <p:spPr>
              <a:xfrm>
                <a:off x="2202206" y="1525155"/>
                <a:ext cx="94326" cy="94539"/>
              </a:xfrm>
              <a:custGeom>
                <a:avLst/>
                <a:gdLst>
                  <a:gd name="connsiteX0" fmla="*/ 41500 w 94326"/>
                  <a:gd name="connsiteY0" fmla="*/ 94409 h 94539"/>
                  <a:gd name="connsiteX1" fmla="*/ -485 w 94326"/>
                  <a:gd name="connsiteY1" fmla="*/ 45134 h 94539"/>
                  <a:gd name="connsiteX2" fmla="*/ 56147 w 94326"/>
                  <a:gd name="connsiteY2" fmla="*/ 854 h 94539"/>
                  <a:gd name="connsiteX3" fmla="*/ 93137 w 94326"/>
                  <a:gd name="connsiteY3" fmla="*/ 54449 h 94539"/>
                  <a:gd name="connsiteX4" fmla="*/ 41500 w 94326"/>
                  <a:gd name="connsiteY4" fmla="*/ 94409 h 945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326" h="94539">
                    <a:moveTo>
                      <a:pt x="41500" y="94409"/>
                    </a:moveTo>
                    <a:cubicBezTo>
                      <a:pt x="13487" y="90021"/>
                      <a:pt x="-2172" y="74159"/>
                      <a:pt x="-485" y="45134"/>
                    </a:cubicBezTo>
                    <a:cubicBezTo>
                      <a:pt x="1608" y="10034"/>
                      <a:pt x="24287" y="-4074"/>
                      <a:pt x="56147" y="854"/>
                    </a:cubicBezTo>
                    <a:cubicBezTo>
                      <a:pt x="84227" y="5241"/>
                      <a:pt x="96647" y="26774"/>
                      <a:pt x="93137" y="54449"/>
                    </a:cubicBezTo>
                    <a:cubicBezTo>
                      <a:pt x="89290" y="83204"/>
                      <a:pt x="69782" y="95151"/>
                      <a:pt x="41500" y="94409"/>
                    </a:cubicBezTo>
                    <a:close/>
                  </a:path>
                </a:pathLst>
              </a:custGeom>
              <a:solidFill>
                <a:srgbClr val="29304C"/>
              </a:solidFill>
              <a:ln w="6746" cap="flat">
                <a:noFill/>
                <a:prstDash val="solid"/>
                <a:miter/>
              </a:ln>
            </p:spPr>
            <p:txBody>
              <a:bodyPr rtlCol="0" anchor="ctr"/>
              <a:lstStyle/>
              <a:p>
                <a:endParaRPr lang="fr-FR"/>
              </a:p>
            </p:txBody>
          </p:sp>
          <p:sp>
            <p:nvSpPr>
              <p:cNvPr id="108" name="Forme libre : forme 107">
                <a:extLst>
                  <a:ext uri="{FF2B5EF4-FFF2-40B4-BE49-F238E27FC236}">
                    <a16:creationId xmlns:a16="http://schemas.microsoft.com/office/drawing/2014/main" id="{9173060E-9534-4647-A0E1-2868B0F8A7E9}"/>
                  </a:ext>
                </a:extLst>
              </p:cNvPr>
              <p:cNvSpPr/>
              <p:nvPr/>
            </p:nvSpPr>
            <p:spPr>
              <a:xfrm>
                <a:off x="2435466" y="1611058"/>
                <a:ext cx="91365" cy="91119"/>
              </a:xfrm>
              <a:custGeom>
                <a:avLst/>
                <a:gdLst>
                  <a:gd name="connsiteX0" fmla="*/ 90728 w 91365"/>
                  <a:gd name="connsiteY0" fmla="*/ 49883 h 91119"/>
                  <a:gd name="connsiteX1" fmla="*/ 40710 w 91365"/>
                  <a:gd name="connsiteY1" fmla="*/ 90788 h 91119"/>
                  <a:gd name="connsiteX2" fmla="*/ -397 w 91365"/>
                  <a:gd name="connsiteY2" fmla="*/ 41243 h 91119"/>
                  <a:gd name="connsiteX3" fmla="*/ 49215 w 91365"/>
                  <a:gd name="connsiteY3" fmla="*/ 136 h 91119"/>
                  <a:gd name="connsiteX4" fmla="*/ 90728 w 91365"/>
                  <a:gd name="connsiteY4" fmla="*/ 49883 h 911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365" h="91119">
                    <a:moveTo>
                      <a:pt x="90728" y="49883"/>
                    </a:moveTo>
                    <a:cubicBezTo>
                      <a:pt x="87015" y="79246"/>
                      <a:pt x="69533" y="93016"/>
                      <a:pt x="40710" y="90788"/>
                    </a:cubicBezTo>
                    <a:cubicBezTo>
                      <a:pt x="11888" y="88561"/>
                      <a:pt x="-2557" y="69931"/>
                      <a:pt x="-397" y="41243"/>
                    </a:cubicBezTo>
                    <a:cubicBezTo>
                      <a:pt x="1830" y="11544"/>
                      <a:pt x="20528" y="-2092"/>
                      <a:pt x="49215" y="136"/>
                    </a:cubicBezTo>
                    <a:cubicBezTo>
                      <a:pt x="77903" y="2363"/>
                      <a:pt x="91470" y="20993"/>
                      <a:pt x="90728" y="49883"/>
                    </a:cubicBezTo>
                    <a:close/>
                  </a:path>
                </a:pathLst>
              </a:custGeom>
              <a:solidFill>
                <a:srgbClr val="29304C"/>
              </a:solidFill>
              <a:ln w="6746" cap="flat">
                <a:noFill/>
                <a:prstDash val="solid"/>
                <a:miter/>
              </a:ln>
            </p:spPr>
            <p:txBody>
              <a:bodyPr rtlCol="0" anchor="ctr"/>
              <a:lstStyle/>
              <a:p>
                <a:endParaRPr lang="fr-FR"/>
              </a:p>
            </p:txBody>
          </p:sp>
          <p:sp>
            <p:nvSpPr>
              <p:cNvPr id="109" name="Forme libre : forme 108">
                <a:extLst>
                  <a:ext uri="{FF2B5EF4-FFF2-40B4-BE49-F238E27FC236}">
                    <a16:creationId xmlns:a16="http://schemas.microsoft.com/office/drawing/2014/main" id="{A36814E2-D2B0-4D75-845B-FB9890124B2F}"/>
                  </a:ext>
                </a:extLst>
              </p:cNvPr>
              <p:cNvSpPr/>
              <p:nvPr/>
            </p:nvSpPr>
            <p:spPr>
              <a:xfrm>
                <a:off x="3110049" y="494621"/>
                <a:ext cx="91377" cy="91161"/>
              </a:xfrm>
              <a:custGeom>
                <a:avLst/>
                <a:gdLst>
                  <a:gd name="connsiteX0" fmla="*/ 90739 w 91377"/>
                  <a:gd name="connsiteY0" fmla="*/ 49870 h 91161"/>
                  <a:gd name="connsiteX1" fmla="*/ 40790 w 91377"/>
                  <a:gd name="connsiteY1" fmla="*/ 90843 h 91161"/>
                  <a:gd name="connsiteX2" fmla="*/ -386 w 91377"/>
                  <a:gd name="connsiteY2" fmla="*/ 41298 h 91161"/>
                  <a:gd name="connsiteX3" fmla="*/ 49227 w 91377"/>
                  <a:gd name="connsiteY3" fmla="*/ 123 h 91161"/>
                  <a:gd name="connsiteX4" fmla="*/ 90739 w 91377"/>
                  <a:gd name="connsiteY4" fmla="*/ 49870 h 911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377" h="91161">
                    <a:moveTo>
                      <a:pt x="90739" y="49870"/>
                    </a:moveTo>
                    <a:cubicBezTo>
                      <a:pt x="87027" y="79233"/>
                      <a:pt x="69612" y="93003"/>
                      <a:pt x="40790" y="90843"/>
                    </a:cubicBezTo>
                    <a:cubicBezTo>
                      <a:pt x="10955" y="88548"/>
                      <a:pt x="-2545" y="69918"/>
                      <a:pt x="-386" y="41298"/>
                    </a:cubicBezTo>
                    <a:cubicBezTo>
                      <a:pt x="1842" y="11598"/>
                      <a:pt x="20540" y="-2037"/>
                      <a:pt x="49227" y="123"/>
                    </a:cubicBezTo>
                    <a:cubicBezTo>
                      <a:pt x="77915" y="2283"/>
                      <a:pt x="91482" y="21318"/>
                      <a:pt x="90739" y="49870"/>
                    </a:cubicBezTo>
                    <a:close/>
                  </a:path>
                </a:pathLst>
              </a:custGeom>
              <a:solidFill>
                <a:srgbClr val="29304C"/>
              </a:solidFill>
              <a:ln w="6746" cap="flat">
                <a:noFill/>
                <a:prstDash val="solid"/>
                <a:miter/>
              </a:ln>
            </p:spPr>
            <p:txBody>
              <a:bodyPr rtlCol="0" anchor="ctr"/>
              <a:lstStyle/>
              <a:p>
                <a:endParaRPr lang="fr-FR"/>
              </a:p>
            </p:txBody>
          </p:sp>
          <p:sp>
            <p:nvSpPr>
              <p:cNvPr id="110" name="Forme libre : forme 109">
                <a:extLst>
                  <a:ext uri="{FF2B5EF4-FFF2-40B4-BE49-F238E27FC236}">
                    <a16:creationId xmlns:a16="http://schemas.microsoft.com/office/drawing/2014/main" id="{A947E41F-A56B-4BE9-A537-E5B84923DA4D}"/>
                  </a:ext>
                </a:extLst>
              </p:cNvPr>
              <p:cNvSpPr/>
              <p:nvPr/>
            </p:nvSpPr>
            <p:spPr>
              <a:xfrm>
                <a:off x="5663699" y="497133"/>
                <a:ext cx="85768" cy="85864"/>
              </a:xfrm>
              <a:custGeom>
                <a:avLst/>
                <a:gdLst>
                  <a:gd name="connsiteX0" fmla="*/ 45726 w 85768"/>
                  <a:gd name="connsiteY0" fmla="*/ -95 h 85864"/>
                  <a:gd name="connsiteX1" fmla="*/ 84674 w 85768"/>
                  <a:gd name="connsiteY1" fmla="*/ 49653 h 85864"/>
                  <a:gd name="connsiteX2" fmla="*/ 43161 w 85768"/>
                  <a:gd name="connsiteY2" fmla="*/ 85766 h 85864"/>
                  <a:gd name="connsiteX3" fmla="*/ -579 w 85768"/>
                  <a:gd name="connsiteY3" fmla="*/ 41486 h 85864"/>
                  <a:gd name="connsiteX4" fmla="*/ 45726 w 85768"/>
                  <a:gd name="connsiteY4" fmla="*/ -95 h 858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768" h="85864">
                    <a:moveTo>
                      <a:pt x="45726" y="-95"/>
                    </a:moveTo>
                    <a:cubicBezTo>
                      <a:pt x="75562" y="3888"/>
                      <a:pt x="87846" y="22113"/>
                      <a:pt x="84674" y="49653"/>
                    </a:cubicBezTo>
                    <a:cubicBezTo>
                      <a:pt x="82041" y="72738"/>
                      <a:pt x="66786" y="85698"/>
                      <a:pt x="43161" y="85766"/>
                    </a:cubicBezTo>
                    <a:cubicBezTo>
                      <a:pt x="14136" y="85766"/>
                      <a:pt x="-1388" y="70106"/>
                      <a:pt x="-579" y="41486"/>
                    </a:cubicBezTo>
                    <a:cubicBezTo>
                      <a:pt x="231" y="12865"/>
                      <a:pt x="17984" y="-364"/>
                      <a:pt x="45726" y="-95"/>
                    </a:cubicBezTo>
                    <a:close/>
                  </a:path>
                </a:pathLst>
              </a:custGeom>
              <a:solidFill>
                <a:srgbClr val="29304C"/>
              </a:solidFill>
              <a:ln w="6746" cap="flat">
                <a:noFill/>
                <a:prstDash val="solid"/>
                <a:miter/>
              </a:ln>
            </p:spPr>
            <p:txBody>
              <a:bodyPr rtlCol="0" anchor="ctr"/>
              <a:lstStyle/>
              <a:p>
                <a:endParaRPr lang="fr-FR"/>
              </a:p>
            </p:txBody>
          </p:sp>
          <p:sp>
            <p:nvSpPr>
              <p:cNvPr id="111" name="Forme libre : forme 110">
                <a:extLst>
                  <a:ext uri="{FF2B5EF4-FFF2-40B4-BE49-F238E27FC236}">
                    <a16:creationId xmlns:a16="http://schemas.microsoft.com/office/drawing/2014/main" id="{012CD6BB-CAC6-4E4C-8287-59B41837A80D}"/>
                  </a:ext>
                </a:extLst>
              </p:cNvPr>
              <p:cNvSpPr/>
              <p:nvPr/>
            </p:nvSpPr>
            <p:spPr>
              <a:xfrm>
                <a:off x="2517056" y="1355417"/>
                <a:ext cx="96829" cy="96806"/>
              </a:xfrm>
              <a:custGeom>
                <a:avLst/>
                <a:gdLst>
                  <a:gd name="connsiteX0" fmla="*/ 96212 w 96829"/>
                  <a:gd name="connsiteY0" fmla="*/ 44164 h 96806"/>
                  <a:gd name="connsiteX1" fmla="*/ 55712 w 96829"/>
                  <a:gd name="connsiteY1" fmla="*/ 96072 h 96806"/>
                  <a:gd name="connsiteX2" fmla="*/ -380 w 96829"/>
                  <a:gd name="connsiteY2" fmla="*/ 51252 h 96806"/>
                  <a:gd name="connsiteX3" fmla="*/ 39715 w 96829"/>
                  <a:gd name="connsiteY3" fmla="*/ 559 h 96806"/>
                  <a:gd name="connsiteX4" fmla="*/ 96212 w 96829"/>
                  <a:gd name="connsiteY4" fmla="*/ 44164 h 968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829" h="96806">
                    <a:moveTo>
                      <a:pt x="96212" y="44164"/>
                    </a:moveTo>
                    <a:cubicBezTo>
                      <a:pt x="96617" y="73459"/>
                      <a:pt x="83252" y="92562"/>
                      <a:pt x="55712" y="96072"/>
                    </a:cubicBezTo>
                    <a:cubicBezTo>
                      <a:pt x="23785" y="100122"/>
                      <a:pt x="2387" y="84799"/>
                      <a:pt x="-380" y="51252"/>
                    </a:cubicBezTo>
                    <a:cubicBezTo>
                      <a:pt x="-2675" y="23104"/>
                      <a:pt x="12445" y="4002"/>
                      <a:pt x="39715" y="559"/>
                    </a:cubicBezTo>
                    <a:cubicBezTo>
                      <a:pt x="71642" y="-3626"/>
                      <a:pt x="91757" y="12304"/>
                      <a:pt x="96212" y="44164"/>
                    </a:cubicBezTo>
                    <a:close/>
                  </a:path>
                </a:pathLst>
              </a:custGeom>
              <a:solidFill>
                <a:srgbClr val="29304C"/>
              </a:solidFill>
              <a:ln w="6746" cap="flat">
                <a:noFill/>
                <a:prstDash val="solid"/>
                <a:miter/>
              </a:ln>
            </p:spPr>
            <p:txBody>
              <a:bodyPr rtlCol="0" anchor="ctr"/>
              <a:lstStyle/>
              <a:p>
                <a:endParaRPr lang="fr-FR"/>
              </a:p>
            </p:txBody>
          </p:sp>
          <p:sp>
            <p:nvSpPr>
              <p:cNvPr id="112" name="Forme libre : forme 111">
                <a:extLst>
                  <a:ext uri="{FF2B5EF4-FFF2-40B4-BE49-F238E27FC236}">
                    <a16:creationId xmlns:a16="http://schemas.microsoft.com/office/drawing/2014/main" id="{5734B339-09FC-4E70-862E-483829F10009}"/>
                  </a:ext>
                </a:extLst>
              </p:cNvPr>
              <p:cNvSpPr/>
              <p:nvPr/>
            </p:nvSpPr>
            <p:spPr>
              <a:xfrm>
                <a:off x="5008548" y="1190632"/>
                <a:ext cx="88751" cy="89054"/>
              </a:xfrm>
              <a:custGeom>
                <a:avLst/>
                <a:gdLst>
                  <a:gd name="connsiteX0" fmla="*/ 44845 w 88751"/>
                  <a:gd name="connsiteY0" fmla="*/ -99 h 89054"/>
                  <a:gd name="connsiteX1" fmla="*/ 88112 w 88751"/>
                  <a:gd name="connsiteY1" fmla="*/ 45869 h 89054"/>
                  <a:gd name="connsiteX2" fmla="*/ 42550 w 88751"/>
                  <a:gd name="connsiteY2" fmla="*/ 88934 h 89054"/>
                  <a:gd name="connsiteX3" fmla="*/ -583 w 88751"/>
                  <a:gd name="connsiteY3" fmla="*/ 43439 h 89054"/>
                  <a:gd name="connsiteX4" fmla="*/ 44845 w 88751"/>
                  <a:gd name="connsiteY4" fmla="*/ -99 h 890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751" h="89054">
                    <a:moveTo>
                      <a:pt x="44845" y="-99"/>
                    </a:moveTo>
                    <a:cubicBezTo>
                      <a:pt x="73330" y="2264"/>
                      <a:pt x="88922" y="17047"/>
                      <a:pt x="88112" y="45869"/>
                    </a:cubicBezTo>
                    <a:cubicBezTo>
                      <a:pt x="87302" y="74691"/>
                      <a:pt x="71170" y="89609"/>
                      <a:pt x="42550" y="88934"/>
                    </a:cubicBezTo>
                    <a:cubicBezTo>
                      <a:pt x="13930" y="88259"/>
                      <a:pt x="-1325" y="71991"/>
                      <a:pt x="-583" y="43439"/>
                    </a:cubicBezTo>
                    <a:cubicBezTo>
                      <a:pt x="160" y="14886"/>
                      <a:pt x="16562" y="644"/>
                      <a:pt x="44845" y="-99"/>
                    </a:cubicBezTo>
                    <a:close/>
                  </a:path>
                </a:pathLst>
              </a:custGeom>
              <a:solidFill>
                <a:srgbClr val="29304C"/>
              </a:solidFill>
              <a:ln w="6746" cap="flat">
                <a:noFill/>
                <a:prstDash val="solid"/>
                <a:miter/>
              </a:ln>
            </p:spPr>
            <p:txBody>
              <a:bodyPr rtlCol="0" anchor="ctr"/>
              <a:lstStyle/>
              <a:p>
                <a:endParaRPr lang="fr-FR"/>
              </a:p>
            </p:txBody>
          </p:sp>
          <p:sp>
            <p:nvSpPr>
              <p:cNvPr id="113" name="Forme libre : forme 112">
                <a:extLst>
                  <a:ext uri="{FF2B5EF4-FFF2-40B4-BE49-F238E27FC236}">
                    <a16:creationId xmlns:a16="http://schemas.microsoft.com/office/drawing/2014/main" id="{6E612BF0-9EC5-49F0-B595-FA61DBBBEA3E}"/>
                  </a:ext>
                </a:extLst>
              </p:cNvPr>
              <p:cNvSpPr/>
              <p:nvPr/>
            </p:nvSpPr>
            <p:spPr>
              <a:xfrm>
                <a:off x="2605568" y="1528252"/>
                <a:ext cx="88461" cy="88248"/>
              </a:xfrm>
              <a:custGeom>
                <a:avLst/>
                <a:gdLst>
                  <a:gd name="connsiteX0" fmla="*/ 87823 w 88461"/>
                  <a:gd name="connsiteY0" fmla="*/ 48313 h 88248"/>
                  <a:gd name="connsiteX1" fmla="*/ 39358 w 88461"/>
                  <a:gd name="connsiteY1" fmla="*/ 87936 h 88248"/>
                  <a:gd name="connsiteX2" fmla="*/ -400 w 88461"/>
                  <a:gd name="connsiteY2" fmla="*/ 39944 h 88248"/>
                  <a:gd name="connsiteX3" fmla="*/ 47660 w 88461"/>
                  <a:gd name="connsiteY3" fmla="*/ 118 h 88248"/>
                  <a:gd name="connsiteX4" fmla="*/ 87823 w 88461"/>
                  <a:gd name="connsiteY4" fmla="*/ 48313 h 882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461" h="88248">
                    <a:moveTo>
                      <a:pt x="87823" y="48313"/>
                    </a:moveTo>
                    <a:cubicBezTo>
                      <a:pt x="84246" y="76799"/>
                      <a:pt x="67573" y="90028"/>
                      <a:pt x="39358" y="87936"/>
                    </a:cubicBezTo>
                    <a:cubicBezTo>
                      <a:pt x="11143" y="85843"/>
                      <a:pt x="-2492" y="67686"/>
                      <a:pt x="-400" y="39944"/>
                    </a:cubicBezTo>
                    <a:cubicBezTo>
                      <a:pt x="1693" y="11053"/>
                      <a:pt x="19850" y="-1974"/>
                      <a:pt x="47660" y="118"/>
                    </a:cubicBezTo>
                    <a:cubicBezTo>
                      <a:pt x="75470" y="2211"/>
                      <a:pt x="88565" y="20436"/>
                      <a:pt x="87823" y="48313"/>
                    </a:cubicBezTo>
                    <a:close/>
                  </a:path>
                </a:pathLst>
              </a:custGeom>
              <a:solidFill>
                <a:srgbClr val="29304C"/>
              </a:solidFill>
              <a:ln w="6746" cap="flat">
                <a:noFill/>
                <a:prstDash val="solid"/>
                <a:miter/>
              </a:ln>
            </p:spPr>
            <p:txBody>
              <a:bodyPr rtlCol="0" anchor="ctr"/>
              <a:lstStyle/>
              <a:p>
                <a:endParaRPr lang="fr-FR"/>
              </a:p>
            </p:txBody>
          </p:sp>
          <p:sp>
            <p:nvSpPr>
              <p:cNvPr id="114" name="Forme libre : forme 113">
                <a:extLst>
                  <a:ext uri="{FF2B5EF4-FFF2-40B4-BE49-F238E27FC236}">
                    <a16:creationId xmlns:a16="http://schemas.microsoft.com/office/drawing/2014/main" id="{F7C09AB4-D3F6-4B35-A66E-735EB1116E42}"/>
                  </a:ext>
                </a:extLst>
              </p:cNvPr>
              <p:cNvSpPr/>
              <p:nvPr/>
            </p:nvSpPr>
            <p:spPr>
              <a:xfrm>
                <a:off x="3509126" y="514394"/>
                <a:ext cx="94908" cy="93800"/>
              </a:xfrm>
              <a:custGeom>
                <a:avLst/>
                <a:gdLst>
                  <a:gd name="connsiteX0" fmla="*/ 94300 w 94908"/>
                  <a:gd name="connsiteY0" fmla="*/ 39682 h 93800"/>
                  <a:gd name="connsiteX1" fmla="*/ 48265 w 94908"/>
                  <a:gd name="connsiteY1" fmla="*/ 93682 h 93800"/>
                  <a:gd name="connsiteX2" fmla="*/ -335 w 94908"/>
                  <a:gd name="connsiteY2" fmla="*/ 41099 h 93800"/>
                  <a:gd name="connsiteX3" fmla="*/ 49547 w 94908"/>
                  <a:gd name="connsiteY3" fmla="*/ -8 h 93800"/>
                  <a:gd name="connsiteX4" fmla="*/ 94300 w 94908"/>
                  <a:gd name="connsiteY4" fmla="*/ 39682 h 93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908" h="93800">
                    <a:moveTo>
                      <a:pt x="94300" y="39682"/>
                    </a:moveTo>
                    <a:cubicBezTo>
                      <a:pt x="91735" y="75862"/>
                      <a:pt x="77155" y="92872"/>
                      <a:pt x="48265" y="93682"/>
                    </a:cubicBezTo>
                    <a:cubicBezTo>
                      <a:pt x="13435" y="94424"/>
                      <a:pt x="-2968" y="74309"/>
                      <a:pt x="-335" y="41099"/>
                    </a:cubicBezTo>
                    <a:cubicBezTo>
                      <a:pt x="2027" y="12412"/>
                      <a:pt x="20995" y="-1358"/>
                      <a:pt x="49547" y="-8"/>
                    </a:cubicBezTo>
                    <a:cubicBezTo>
                      <a:pt x="79382" y="1544"/>
                      <a:pt x="90452" y="20917"/>
                      <a:pt x="94300" y="39682"/>
                    </a:cubicBezTo>
                    <a:close/>
                  </a:path>
                </a:pathLst>
              </a:custGeom>
              <a:solidFill>
                <a:srgbClr val="29304C"/>
              </a:solidFill>
              <a:ln w="6746" cap="flat">
                <a:noFill/>
                <a:prstDash val="solid"/>
                <a:miter/>
              </a:ln>
            </p:spPr>
            <p:txBody>
              <a:bodyPr rtlCol="0" anchor="ctr"/>
              <a:lstStyle/>
              <a:p>
                <a:endParaRPr lang="fr-FR"/>
              </a:p>
            </p:txBody>
          </p:sp>
          <p:sp>
            <p:nvSpPr>
              <p:cNvPr id="115" name="Forme libre : forme 114">
                <a:extLst>
                  <a:ext uri="{FF2B5EF4-FFF2-40B4-BE49-F238E27FC236}">
                    <a16:creationId xmlns:a16="http://schemas.microsoft.com/office/drawing/2014/main" id="{9990B2BE-2042-46B4-8F5A-81152FEB047E}"/>
                  </a:ext>
                </a:extLst>
              </p:cNvPr>
              <p:cNvSpPr/>
              <p:nvPr/>
            </p:nvSpPr>
            <p:spPr>
              <a:xfrm>
                <a:off x="3915473" y="519808"/>
                <a:ext cx="84044" cy="82774"/>
              </a:xfrm>
              <a:custGeom>
                <a:avLst/>
                <a:gdLst>
                  <a:gd name="connsiteX0" fmla="*/ 83436 w 84044"/>
                  <a:gd name="connsiteY0" fmla="*/ 37508 h 82774"/>
                  <a:gd name="connsiteX1" fmla="*/ 42531 w 84044"/>
                  <a:gd name="connsiteY1" fmla="*/ 82666 h 82774"/>
                  <a:gd name="connsiteX2" fmla="*/ -534 w 84044"/>
                  <a:gd name="connsiteY2" fmla="*/ 38183 h 82774"/>
                  <a:gd name="connsiteX3" fmla="*/ 38818 w 84044"/>
                  <a:gd name="connsiteY3" fmla="*/ -22 h 82774"/>
                  <a:gd name="connsiteX4" fmla="*/ 83436 w 84044"/>
                  <a:gd name="connsiteY4" fmla="*/ 37508 h 827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044" h="82774">
                    <a:moveTo>
                      <a:pt x="83436" y="37508"/>
                    </a:moveTo>
                    <a:cubicBezTo>
                      <a:pt x="79250" y="67951"/>
                      <a:pt x="66358" y="82328"/>
                      <a:pt x="42531" y="82666"/>
                    </a:cubicBezTo>
                    <a:cubicBezTo>
                      <a:pt x="13505" y="83138"/>
                      <a:pt x="-1817" y="66736"/>
                      <a:pt x="-534" y="38183"/>
                    </a:cubicBezTo>
                    <a:cubicBezTo>
                      <a:pt x="478" y="14693"/>
                      <a:pt x="15396" y="1126"/>
                      <a:pt x="38818" y="-22"/>
                    </a:cubicBezTo>
                    <a:cubicBezTo>
                      <a:pt x="69261" y="-1507"/>
                      <a:pt x="78981" y="18811"/>
                      <a:pt x="83436" y="37508"/>
                    </a:cubicBezTo>
                    <a:close/>
                  </a:path>
                </a:pathLst>
              </a:custGeom>
              <a:solidFill>
                <a:srgbClr val="29304C"/>
              </a:solidFill>
              <a:ln w="6746" cap="flat">
                <a:noFill/>
                <a:prstDash val="solid"/>
                <a:miter/>
              </a:ln>
            </p:spPr>
            <p:txBody>
              <a:bodyPr rtlCol="0" anchor="ctr"/>
              <a:lstStyle/>
              <a:p>
                <a:endParaRPr lang="fr-FR"/>
              </a:p>
            </p:txBody>
          </p:sp>
          <p:sp>
            <p:nvSpPr>
              <p:cNvPr id="116" name="Forme libre : forme 115">
                <a:extLst>
                  <a:ext uri="{FF2B5EF4-FFF2-40B4-BE49-F238E27FC236}">
                    <a16:creationId xmlns:a16="http://schemas.microsoft.com/office/drawing/2014/main" id="{25B9A02C-19D8-4213-A044-74D0AA54BEBE}"/>
                  </a:ext>
                </a:extLst>
              </p:cNvPr>
              <p:cNvSpPr/>
              <p:nvPr/>
            </p:nvSpPr>
            <p:spPr>
              <a:xfrm>
                <a:off x="2354338" y="1846007"/>
                <a:ext cx="85040" cy="85437"/>
              </a:xfrm>
              <a:custGeom>
                <a:avLst/>
                <a:gdLst>
                  <a:gd name="connsiteX0" fmla="*/ 43066 w 85040"/>
                  <a:gd name="connsiteY0" fmla="*/ 85339 h 85437"/>
                  <a:gd name="connsiteX1" fmla="*/ -607 w 85040"/>
                  <a:gd name="connsiteY1" fmla="*/ 42139 h 85437"/>
                  <a:gd name="connsiteX2" fmla="*/ 44483 w 85040"/>
                  <a:gd name="connsiteY2" fmla="*/ -48 h 85437"/>
                  <a:gd name="connsiteX3" fmla="*/ 84173 w 85040"/>
                  <a:gd name="connsiteY3" fmla="*/ 37482 h 85437"/>
                  <a:gd name="connsiteX4" fmla="*/ 43066 w 85040"/>
                  <a:gd name="connsiteY4" fmla="*/ 85339 h 854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040" h="85437">
                    <a:moveTo>
                      <a:pt x="43066" y="85339"/>
                    </a:moveTo>
                    <a:cubicBezTo>
                      <a:pt x="16066" y="84327"/>
                      <a:pt x="-809" y="71097"/>
                      <a:pt x="-607" y="42139"/>
                    </a:cubicBezTo>
                    <a:cubicBezTo>
                      <a:pt x="-404" y="13182"/>
                      <a:pt x="16201" y="-1061"/>
                      <a:pt x="44483" y="-48"/>
                    </a:cubicBezTo>
                    <a:cubicBezTo>
                      <a:pt x="67838" y="762"/>
                      <a:pt x="82283" y="14194"/>
                      <a:pt x="84173" y="37482"/>
                    </a:cubicBezTo>
                    <a:cubicBezTo>
                      <a:pt x="86536" y="65494"/>
                      <a:pt x="72698" y="81964"/>
                      <a:pt x="43066" y="85339"/>
                    </a:cubicBezTo>
                    <a:close/>
                  </a:path>
                </a:pathLst>
              </a:custGeom>
              <a:solidFill>
                <a:srgbClr val="29304C"/>
              </a:solidFill>
              <a:ln w="6746" cap="flat">
                <a:noFill/>
                <a:prstDash val="solid"/>
                <a:miter/>
              </a:ln>
            </p:spPr>
            <p:txBody>
              <a:bodyPr rtlCol="0" anchor="ctr"/>
              <a:lstStyle/>
              <a:p>
                <a:endParaRPr lang="fr-FR"/>
              </a:p>
            </p:txBody>
          </p:sp>
          <p:sp>
            <p:nvSpPr>
              <p:cNvPr id="117" name="Forme libre : forme 116">
                <a:extLst>
                  <a:ext uri="{FF2B5EF4-FFF2-40B4-BE49-F238E27FC236}">
                    <a16:creationId xmlns:a16="http://schemas.microsoft.com/office/drawing/2014/main" id="{1F46085A-958B-4B6F-B7D9-DE610B1B2139}"/>
                  </a:ext>
                </a:extLst>
              </p:cNvPr>
              <p:cNvSpPr/>
              <p:nvPr/>
            </p:nvSpPr>
            <p:spPr>
              <a:xfrm>
                <a:off x="2432808" y="1208467"/>
                <a:ext cx="96597" cy="96578"/>
              </a:xfrm>
              <a:custGeom>
                <a:avLst/>
                <a:gdLst>
                  <a:gd name="connsiteX0" fmla="*/ 45123 w 96597"/>
                  <a:gd name="connsiteY0" fmla="*/ 96479 h 96578"/>
                  <a:gd name="connsiteX1" fmla="*/ 370 w 96597"/>
                  <a:gd name="connsiteY1" fmla="*/ 38429 h 96578"/>
                  <a:gd name="connsiteX2" fmla="*/ 52143 w 96597"/>
                  <a:gd name="connsiteY2" fmla="*/ 292 h 96578"/>
                  <a:gd name="connsiteX3" fmla="*/ 95072 w 96597"/>
                  <a:gd name="connsiteY3" fmla="*/ 57464 h 96578"/>
                  <a:gd name="connsiteX4" fmla="*/ 45123 w 96597"/>
                  <a:gd name="connsiteY4" fmla="*/ 96479 h 965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597" h="96578">
                    <a:moveTo>
                      <a:pt x="45123" y="96479"/>
                    </a:moveTo>
                    <a:cubicBezTo>
                      <a:pt x="10292" y="90539"/>
                      <a:pt x="-4760" y="69817"/>
                      <a:pt x="370" y="38429"/>
                    </a:cubicBezTo>
                    <a:cubicBezTo>
                      <a:pt x="4758" y="11429"/>
                      <a:pt x="24468" y="-2678"/>
                      <a:pt x="52143" y="292"/>
                    </a:cubicBezTo>
                    <a:cubicBezTo>
                      <a:pt x="85893" y="3936"/>
                      <a:pt x="99865" y="26279"/>
                      <a:pt x="95072" y="57464"/>
                    </a:cubicBezTo>
                    <a:cubicBezTo>
                      <a:pt x="90618" y="84532"/>
                      <a:pt x="70368" y="96614"/>
                      <a:pt x="45123" y="96479"/>
                    </a:cubicBezTo>
                    <a:close/>
                  </a:path>
                </a:pathLst>
              </a:custGeom>
              <a:solidFill>
                <a:srgbClr val="29304C"/>
              </a:solidFill>
              <a:ln w="6746" cap="flat">
                <a:noFill/>
                <a:prstDash val="solid"/>
                <a:miter/>
              </a:ln>
            </p:spPr>
            <p:txBody>
              <a:bodyPr rtlCol="0" anchor="ctr"/>
              <a:lstStyle/>
              <a:p>
                <a:endParaRPr lang="fr-FR"/>
              </a:p>
            </p:txBody>
          </p:sp>
          <p:sp>
            <p:nvSpPr>
              <p:cNvPr id="118" name="Forme libre : forme 117">
                <a:extLst>
                  <a:ext uri="{FF2B5EF4-FFF2-40B4-BE49-F238E27FC236}">
                    <a16:creationId xmlns:a16="http://schemas.microsoft.com/office/drawing/2014/main" id="{8C8306A3-336C-4706-B552-E47AC0C0CD44}"/>
                  </a:ext>
                </a:extLst>
              </p:cNvPr>
              <p:cNvSpPr/>
              <p:nvPr/>
            </p:nvSpPr>
            <p:spPr>
              <a:xfrm>
                <a:off x="2835749" y="1210647"/>
                <a:ext cx="92205" cy="91505"/>
              </a:xfrm>
              <a:custGeom>
                <a:avLst/>
                <a:gdLst>
                  <a:gd name="connsiteX0" fmla="*/ 91597 w 92205"/>
                  <a:gd name="connsiteY0" fmla="*/ 46104 h 91505"/>
                  <a:gd name="connsiteX1" fmla="*/ 46912 w 92205"/>
                  <a:gd name="connsiteY1" fmla="*/ 91397 h 91505"/>
                  <a:gd name="connsiteX2" fmla="*/ -338 w 92205"/>
                  <a:gd name="connsiteY2" fmla="*/ 39759 h 91505"/>
                  <a:gd name="connsiteX3" fmla="*/ 48532 w 92205"/>
                  <a:gd name="connsiteY3" fmla="*/ 69 h 91505"/>
                  <a:gd name="connsiteX4" fmla="*/ 91597 w 92205"/>
                  <a:gd name="connsiteY4" fmla="*/ 46104 h 915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205" h="91505">
                    <a:moveTo>
                      <a:pt x="91597" y="46104"/>
                    </a:moveTo>
                    <a:cubicBezTo>
                      <a:pt x="89505" y="74454"/>
                      <a:pt x="75330" y="90992"/>
                      <a:pt x="46912" y="91397"/>
                    </a:cubicBezTo>
                    <a:cubicBezTo>
                      <a:pt x="12757" y="91937"/>
                      <a:pt x="-2903" y="72294"/>
                      <a:pt x="-338" y="39759"/>
                    </a:cubicBezTo>
                    <a:cubicBezTo>
                      <a:pt x="1957" y="11274"/>
                      <a:pt x="20722" y="-1753"/>
                      <a:pt x="48532" y="69"/>
                    </a:cubicBezTo>
                    <a:cubicBezTo>
                      <a:pt x="76342" y="1892"/>
                      <a:pt x="90652" y="18699"/>
                      <a:pt x="91597" y="46104"/>
                    </a:cubicBezTo>
                    <a:close/>
                  </a:path>
                </a:pathLst>
              </a:custGeom>
              <a:solidFill>
                <a:srgbClr val="29304C"/>
              </a:solidFill>
              <a:ln w="6746" cap="flat">
                <a:noFill/>
                <a:prstDash val="solid"/>
                <a:miter/>
              </a:ln>
            </p:spPr>
            <p:txBody>
              <a:bodyPr rtlCol="0" anchor="ctr"/>
              <a:lstStyle/>
              <a:p>
                <a:endParaRPr lang="fr-FR"/>
              </a:p>
            </p:txBody>
          </p:sp>
          <p:sp>
            <p:nvSpPr>
              <p:cNvPr id="119" name="Forme libre : forme 118">
                <a:extLst>
                  <a:ext uri="{FF2B5EF4-FFF2-40B4-BE49-F238E27FC236}">
                    <a16:creationId xmlns:a16="http://schemas.microsoft.com/office/drawing/2014/main" id="{E735E198-793E-49F1-A0F6-00D56A8DB4A3}"/>
                  </a:ext>
                </a:extLst>
              </p:cNvPr>
              <p:cNvSpPr/>
              <p:nvPr/>
            </p:nvSpPr>
            <p:spPr>
              <a:xfrm>
                <a:off x="5806176" y="1208666"/>
                <a:ext cx="96165" cy="95508"/>
              </a:xfrm>
              <a:custGeom>
                <a:avLst/>
                <a:gdLst>
                  <a:gd name="connsiteX0" fmla="*/ 95557 w 96165"/>
                  <a:gd name="connsiteY0" fmla="*/ 45857 h 95508"/>
                  <a:gd name="connsiteX1" fmla="*/ 52898 w 96165"/>
                  <a:gd name="connsiteY1" fmla="*/ 95132 h 95508"/>
                  <a:gd name="connsiteX2" fmla="*/ -563 w 96165"/>
                  <a:gd name="connsiteY2" fmla="*/ 48287 h 95508"/>
                  <a:gd name="connsiteX3" fmla="*/ 41557 w 96165"/>
                  <a:gd name="connsiteY3" fmla="*/ 227 h 95508"/>
                  <a:gd name="connsiteX4" fmla="*/ 95557 w 96165"/>
                  <a:gd name="connsiteY4" fmla="*/ 45857 h 955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165" h="95508">
                    <a:moveTo>
                      <a:pt x="95557" y="45857"/>
                    </a:moveTo>
                    <a:cubicBezTo>
                      <a:pt x="94544" y="74950"/>
                      <a:pt x="80505" y="93107"/>
                      <a:pt x="52898" y="95132"/>
                    </a:cubicBezTo>
                    <a:cubicBezTo>
                      <a:pt x="20700" y="97764"/>
                      <a:pt x="653" y="81632"/>
                      <a:pt x="-563" y="48287"/>
                    </a:cubicBezTo>
                    <a:cubicBezTo>
                      <a:pt x="-1575" y="20072"/>
                      <a:pt x="14219" y="2657"/>
                      <a:pt x="41557" y="227"/>
                    </a:cubicBezTo>
                    <a:cubicBezTo>
                      <a:pt x="73755" y="-2675"/>
                      <a:pt x="92588" y="13930"/>
                      <a:pt x="95557" y="45857"/>
                    </a:cubicBezTo>
                    <a:close/>
                  </a:path>
                </a:pathLst>
              </a:custGeom>
              <a:solidFill>
                <a:srgbClr val="29304C"/>
              </a:solidFill>
              <a:ln w="6746" cap="flat">
                <a:noFill/>
                <a:prstDash val="solid"/>
                <a:miter/>
              </a:ln>
            </p:spPr>
            <p:txBody>
              <a:bodyPr rtlCol="0" anchor="ctr"/>
              <a:lstStyle/>
              <a:p>
                <a:endParaRPr lang="fr-FR"/>
              </a:p>
            </p:txBody>
          </p:sp>
          <p:sp>
            <p:nvSpPr>
              <p:cNvPr id="120" name="Forme libre : forme 119">
                <a:extLst>
                  <a:ext uri="{FF2B5EF4-FFF2-40B4-BE49-F238E27FC236}">
                    <a16:creationId xmlns:a16="http://schemas.microsoft.com/office/drawing/2014/main" id="{12996261-941F-4BBA-BDF1-E9F40C329B19}"/>
                  </a:ext>
                </a:extLst>
              </p:cNvPr>
              <p:cNvSpPr/>
              <p:nvPr/>
            </p:nvSpPr>
            <p:spPr>
              <a:xfrm>
                <a:off x="5496452" y="561532"/>
                <a:ext cx="82660" cy="83233"/>
              </a:xfrm>
              <a:custGeom>
                <a:avLst/>
                <a:gdLst>
                  <a:gd name="connsiteX0" fmla="*/ 39094 w 82660"/>
                  <a:gd name="connsiteY0" fmla="*/ -99 h 83233"/>
                  <a:gd name="connsiteX1" fmla="*/ 82024 w 82660"/>
                  <a:gd name="connsiteY1" fmla="*/ 43709 h 83233"/>
                  <a:gd name="connsiteX2" fmla="*/ 43954 w 82660"/>
                  <a:gd name="connsiteY2" fmla="*/ 83061 h 83233"/>
                  <a:gd name="connsiteX3" fmla="*/ -596 w 82660"/>
                  <a:gd name="connsiteY3" fmla="*/ 39929 h 83233"/>
                  <a:gd name="connsiteX4" fmla="*/ 39094 w 82660"/>
                  <a:gd name="connsiteY4" fmla="*/ -99 h 832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2660" h="83233">
                    <a:moveTo>
                      <a:pt x="39094" y="-99"/>
                    </a:moveTo>
                    <a:cubicBezTo>
                      <a:pt x="65690" y="1116"/>
                      <a:pt x="82834" y="14414"/>
                      <a:pt x="82024" y="43709"/>
                    </a:cubicBezTo>
                    <a:cubicBezTo>
                      <a:pt x="81417" y="67266"/>
                      <a:pt x="67377" y="81981"/>
                      <a:pt x="43954" y="83061"/>
                    </a:cubicBezTo>
                    <a:cubicBezTo>
                      <a:pt x="15334" y="84344"/>
                      <a:pt x="-1136" y="68886"/>
                      <a:pt x="-596" y="39929"/>
                    </a:cubicBezTo>
                    <a:cubicBezTo>
                      <a:pt x="-190" y="16371"/>
                      <a:pt x="14052" y="3141"/>
                      <a:pt x="39094" y="-99"/>
                    </a:cubicBezTo>
                    <a:close/>
                  </a:path>
                </a:pathLst>
              </a:custGeom>
              <a:solidFill>
                <a:srgbClr val="29304C"/>
              </a:solidFill>
              <a:ln w="6746" cap="flat">
                <a:noFill/>
                <a:prstDash val="solid"/>
                <a:miter/>
              </a:ln>
            </p:spPr>
            <p:txBody>
              <a:bodyPr rtlCol="0" anchor="ctr"/>
              <a:lstStyle/>
              <a:p>
                <a:endParaRPr lang="fr-FR"/>
              </a:p>
            </p:txBody>
          </p:sp>
          <p:sp>
            <p:nvSpPr>
              <p:cNvPr id="121" name="Forme libre : forme 120">
                <a:extLst>
                  <a:ext uri="{FF2B5EF4-FFF2-40B4-BE49-F238E27FC236}">
                    <a16:creationId xmlns:a16="http://schemas.microsoft.com/office/drawing/2014/main" id="{2362C799-6C00-4701-A8C8-A3B655A8CE5C}"/>
                  </a:ext>
                </a:extLst>
              </p:cNvPr>
              <p:cNvSpPr/>
              <p:nvPr/>
            </p:nvSpPr>
            <p:spPr>
              <a:xfrm>
                <a:off x="2939632" y="576787"/>
                <a:ext cx="94761" cy="95111"/>
              </a:xfrm>
              <a:custGeom>
                <a:avLst/>
                <a:gdLst>
                  <a:gd name="connsiteX0" fmla="*/ 44954 w 94761"/>
                  <a:gd name="connsiteY0" fmla="*/ -99 h 95111"/>
                  <a:gd name="connsiteX1" fmla="*/ 93891 w 94761"/>
                  <a:gd name="connsiteY1" fmla="*/ 43371 h 95111"/>
                  <a:gd name="connsiteX2" fmla="*/ 53391 w 94761"/>
                  <a:gd name="connsiteY2" fmla="*/ 94604 h 95111"/>
                  <a:gd name="connsiteX3" fmla="*/ -609 w 94761"/>
                  <a:gd name="connsiteY3" fmla="*/ 46814 h 95111"/>
                  <a:gd name="connsiteX4" fmla="*/ 44954 w 94761"/>
                  <a:gd name="connsiteY4" fmla="*/ -99 h 95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761" h="95111">
                    <a:moveTo>
                      <a:pt x="44954" y="-99"/>
                    </a:moveTo>
                    <a:cubicBezTo>
                      <a:pt x="73641" y="576"/>
                      <a:pt x="91529" y="14414"/>
                      <a:pt x="93891" y="43371"/>
                    </a:cubicBezTo>
                    <a:cubicBezTo>
                      <a:pt x="96254" y="72329"/>
                      <a:pt x="82619" y="91769"/>
                      <a:pt x="53391" y="94604"/>
                    </a:cubicBezTo>
                    <a:cubicBezTo>
                      <a:pt x="20249" y="97844"/>
                      <a:pt x="-609" y="81846"/>
                      <a:pt x="-609" y="46814"/>
                    </a:cubicBezTo>
                    <a:cubicBezTo>
                      <a:pt x="-541" y="17789"/>
                      <a:pt x="16401" y="2601"/>
                      <a:pt x="44954" y="-99"/>
                    </a:cubicBezTo>
                    <a:close/>
                  </a:path>
                </a:pathLst>
              </a:custGeom>
              <a:solidFill>
                <a:srgbClr val="29304C"/>
              </a:solidFill>
              <a:ln w="6746" cap="flat">
                <a:noFill/>
                <a:prstDash val="solid"/>
                <a:miter/>
              </a:ln>
            </p:spPr>
            <p:txBody>
              <a:bodyPr rtlCol="0" anchor="ctr"/>
              <a:lstStyle/>
              <a:p>
                <a:endParaRPr lang="fr-FR"/>
              </a:p>
            </p:txBody>
          </p:sp>
          <p:sp>
            <p:nvSpPr>
              <p:cNvPr id="122" name="Forme libre : forme 121">
                <a:extLst>
                  <a:ext uri="{FF2B5EF4-FFF2-40B4-BE49-F238E27FC236}">
                    <a16:creationId xmlns:a16="http://schemas.microsoft.com/office/drawing/2014/main" id="{E87EF413-7D3E-4B23-9958-38F050702480}"/>
                  </a:ext>
                </a:extLst>
              </p:cNvPr>
              <p:cNvSpPr/>
              <p:nvPr/>
            </p:nvSpPr>
            <p:spPr>
              <a:xfrm>
                <a:off x="3340055" y="576962"/>
                <a:ext cx="96107" cy="94835"/>
              </a:xfrm>
              <a:custGeom>
                <a:avLst/>
                <a:gdLst>
                  <a:gd name="connsiteX0" fmla="*/ 95498 w 96107"/>
                  <a:gd name="connsiteY0" fmla="*/ 45897 h 94835"/>
                  <a:gd name="connsiteX1" fmla="*/ 46291 w 96107"/>
                  <a:gd name="connsiteY1" fmla="*/ 94699 h 94835"/>
                  <a:gd name="connsiteX2" fmla="*/ 53 w 96107"/>
                  <a:gd name="connsiteY2" fmla="*/ 39079 h 94835"/>
                  <a:gd name="connsiteX3" fmla="*/ 52771 w 96107"/>
                  <a:gd name="connsiteY3" fmla="*/ 267 h 94835"/>
                  <a:gd name="connsiteX4" fmla="*/ 95498 w 96107"/>
                  <a:gd name="connsiteY4" fmla="*/ 45897 h 948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107" h="94835">
                    <a:moveTo>
                      <a:pt x="95498" y="45897"/>
                    </a:moveTo>
                    <a:cubicBezTo>
                      <a:pt x="90773" y="78904"/>
                      <a:pt x="75653" y="95644"/>
                      <a:pt x="46291" y="94699"/>
                    </a:cubicBezTo>
                    <a:cubicBezTo>
                      <a:pt x="10988" y="93552"/>
                      <a:pt x="-4064" y="71614"/>
                      <a:pt x="53" y="39079"/>
                    </a:cubicBezTo>
                    <a:cubicBezTo>
                      <a:pt x="3699" y="10459"/>
                      <a:pt x="24556" y="-2501"/>
                      <a:pt x="52771" y="267"/>
                    </a:cubicBezTo>
                    <a:cubicBezTo>
                      <a:pt x="82336" y="3169"/>
                      <a:pt x="93473" y="23284"/>
                      <a:pt x="95498" y="45897"/>
                    </a:cubicBezTo>
                    <a:close/>
                  </a:path>
                </a:pathLst>
              </a:custGeom>
              <a:solidFill>
                <a:srgbClr val="29304C"/>
              </a:solidFill>
              <a:ln w="6746" cap="flat">
                <a:noFill/>
                <a:prstDash val="solid"/>
                <a:miter/>
              </a:ln>
            </p:spPr>
            <p:txBody>
              <a:bodyPr rtlCol="0" anchor="ctr"/>
              <a:lstStyle/>
              <a:p>
                <a:endParaRPr lang="fr-FR"/>
              </a:p>
            </p:txBody>
          </p:sp>
          <p:sp>
            <p:nvSpPr>
              <p:cNvPr id="123" name="Forme libre : forme 122">
                <a:extLst>
                  <a:ext uri="{FF2B5EF4-FFF2-40B4-BE49-F238E27FC236}">
                    <a16:creationId xmlns:a16="http://schemas.microsoft.com/office/drawing/2014/main" id="{92C70D3D-2A89-4C41-8FD2-EE1B9ED1F2E6}"/>
                  </a:ext>
                </a:extLst>
              </p:cNvPr>
              <p:cNvSpPr/>
              <p:nvPr/>
            </p:nvSpPr>
            <p:spPr>
              <a:xfrm>
                <a:off x="5892158" y="578159"/>
                <a:ext cx="92235" cy="91945"/>
              </a:xfrm>
              <a:custGeom>
                <a:avLst/>
                <a:gdLst>
                  <a:gd name="connsiteX0" fmla="*/ 91588 w 92235"/>
                  <a:gd name="connsiteY0" fmla="*/ 51247 h 91945"/>
                  <a:gd name="connsiteX1" fmla="*/ 43932 w 92235"/>
                  <a:gd name="connsiteY1" fmla="*/ 91747 h 91945"/>
                  <a:gd name="connsiteX2" fmla="*/ 193 w 92235"/>
                  <a:gd name="connsiteY2" fmla="*/ 36869 h 91945"/>
                  <a:gd name="connsiteX3" fmla="*/ 52236 w 92235"/>
                  <a:gd name="connsiteY3" fmla="*/ 419 h 91945"/>
                  <a:gd name="connsiteX4" fmla="*/ 91588 w 92235"/>
                  <a:gd name="connsiteY4" fmla="*/ 51247 h 919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235" h="91945">
                    <a:moveTo>
                      <a:pt x="91588" y="51247"/>
                    </a:moveTo>
                    <a:cubicBezTo>
                      <a:pt x="87943" y="78247"/>
                      <a:pt x="72215" y="93232"/>
                      <a:pt x="43932" y="91747"/>
                    </a:cubicBezTo>
                    <a:cubicBezTo>
                      <a:pt x="9305" y="90127"/>
                      <a:pt x="-4195" y="67987"/>
                      <a:pt x="193" y="36869"/>
                    </a:cubicBezTo>
                    <a:cubicBezTo>
                      <a:pt x="4175" y="9127"/>
                      <a:pt x="25101" y="-2821"/>
                      <a:pt x="52236" y="419"/>
                    </a:cubicBezTo>
                    <a:cubicBezTo>
                      <a:pt x="80518" y="4064"/>
                      <a:pt x="92398" y="22829"/>
                      <a:pt x="91588" y="51247"/>
                    </a:cubicBezTo>
                    <a:close/>
                  </a:path>
                </a:pathLst>
              </a:custGeom>
              <a:solidFill>
                <a:srgbClr val="29304C"/>
              </a:solidFill>
              <a:ln w="6746" cap="flat">
                <a:noFill/>
                <a:prstDash val="solid"/>
                <a:miter/>
              </a:ln>
            </p:spPr>
            <p:txBody>
              <a:bodyPr rtlCol="0" anchor="ctr"/>
              <a:lstStyle/>
              <a:p>
                <a:endParaRPr lang="fr-FR"/>
              </a:p>
            </p:txBody>
          </p:sp>
          <p:sp>
            <p:nvSpPr>
              <p:cNvPr id="124" name="Forme libre : forme 123">
                <a:extLst>
                  <a:ext uri="{FF2B5EF4-FFF2-40B4-BE49-F238E27FC236}">
                    <a16:creationId xmlns:a16="http://schemas.microsoft.com/office/drawing/2014/main" id="{A19EDFEE-873B-4343-BBCF-73162972B159}"/>
                  </a:ext>
                </a:extLst>
              </p:cNvPr>
              <p:cNvSpPr/>
              <p:nvPr/>
            </p:nvSpPr>
            <p:spPr>
              <a:xfrm>
                <a:off x="5067881" y="1355417"/>
                <a:ext cx="96829" cy="96806"/>
              </a:xfrm>
              <a:custGeom>
                <a:avLst/>
                <a:gdLst>
                  <a:gd name="connsiteX0" fmla="*/ 96212 w 96829"/>
                  <a:gd name="connsiteY0" fmla="*/ 44164 h 96806"/>
                  <a:gd name="connsiteX1" fmla="*/ 55712 w 96829"/>
                  <a:gd name="connsiteY1" fmla="*/ 96072 h 96806"/>
                  <a:gd name="connsiteX2" fmla="*/ -380 w 96829"/>
                  <a:gd name="connsiteY2" fmla="*/ 51252 h 96806"/>
                  <a:gd name="connsiteX3" fmla="*/ 39714 w 96829"/>
                  <a:gd name="connsiteY3" fmla="*/ 559 h 96806"/>
                  <a:gd name="connsiteX4" fmla="*/ 96212 w 96829"/>
                  <a:gd name="connsiteY4" fmla="*/ 44164 h 968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829" h="96806">
                    <a:moveTo>
                      <a:pt x="96212" y="44164"/>
                    </a:moveTo>
                    <a:cubicBezTo>
                      <a:pt x="96617" y="73459"/>
                      <a:pt x="83320" y="92562"/>
                      <a:pt x="55712" y="96072"/>
                    </a:cubicBezTo>
                    <a:cubicBezTo>
                      <a:pt x="23784" y="100122"/>
                      <a:pt x="2387" y="84799"/>
                      <a:pt x="-380" y="51252"/>
                    </a:cubicBezTo>
                    <a:cubicBezTo>
                      <a:pt x="-2675" y="23104"/>
                      <a:pt x="12445" y="4002"/>
                      <a:pt x="39714" y="559"/>
                    </a:cubicBezTo>
                    <a:cubicBezTo>
                      <a:pt x="71642" y="-3626"/>
                      <a:pt x="91757" y="12304"/>
                      <a:pt x="96212" y="44164"/>
                    </a:cubicBezTo>
                    <a:close/>
                  </a:path>
                </a:pathLst>
              </a:custGeom>
              <a:solidFill>
                <a:srgbClr val="29304C"/>
              </a:solidFill>
              <a:ln w="6746" cap="flat">
                <a:noFill/>
                <a:prstDash val="solid"/>
                <a:miter/>
              </a:ln>
            </p:spPr>
            <p:txBody>
              <a:bodyPr rtlCol="0" anchor="ctr"/>
              <a:lstStyle/>
              <a:p>
                <a:endParaRPr lang="fr-FR"/>
              </a:p>
            </p:txBody>
          </p:sp>
          <p:sp>
            <p:nvSpPr>
              <p:cNvPr id="125" name="Forme libre : forme 124">
                <a:extLst>
                  <a:ext uri="{FF2B5EF4-FFF2-40B4-BE49-F238E27FC236}">
                    <a16:creationId xmlns:a16="http://schemas.microsoft.com/office/drawing/2014/main" id="{D7E4EB73-8730-41FD-ACF2-25C29D8E9918}"/>
                  </a:ext>
                </a:extLst>
              </p:cNvPr>
              <p:cNvSpPr/>
              <p:nvPr/>
            </p:nvSpPr>
            <p:spPr>
              <a:xfrm>
                <a:off x="3745907" y="603450"/>
                <a:ext cx="84599" cy="85589"/>
              </a:xfrm>
              <a:custGeom>
                <a:avLst/>
                <a:gdLst>
                  <a:gd name="connsiteX0" fmla="*/ 45709 w 84599"/>
                  <a:gd name="connsiteY0" fmla="*/ 85491 h 85589"/>
                  <a:gd name="connsiteX1" fmla="*/ -596 w 84599"/>
                  <a:gd name="connsiteY1" fmla="*/ 43978 h 85589"/>
                  <a:gd name="connsiteX2" fmla="*/ 44899 w 84599"/>
                  <a:gd name="connsiteY2" fmla="*/ -31 h 85589"/>
                  <a:gd name="connsiteX3" fmla="*/ 83914 w 84599"/>
                  <a:gd name="connsiteY3" fmla="*/ 40131 h 85589"/>
                  <a:gd name="connsiteX4" fmla="*/ 45709 w 84599"/>
                  <a:gd name="connsiteY4" fmla="*/ 85491 h 855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599" h="85589">
                    <a:moveTo>
                      <a:pt x="45709" y="85491"/>
                    </a:moveTo>
                    <a:cubicBezTo>
                      <a:pt x="14119" y="81711"/>
                      <a:pt x="-123" y="68481"/>
                      <a:pt x="-596" y="43978"/>
                    </a:cubicBezTo>
                    <a:cubicBezTo>
                      <a:pt x="-1136" y="14076"/>
                      <a:pt x="15536" y="-1247"/>
                      <a:pt x="44899" y="-31"/>
                    </a:cubicBezTo>
                    <a:cubicBezTo>
                      <a:pt x="69199" y="1048"/>
                      <a:pt x="82766" y="16101"/>
                      <a:pt x="83914" y="40131"/>
                    </a:cubicBezTo>
                    <a:cubicBezTo>
                      <a:pt x="85399" y="71316"/>
                      <a:pt x="65149" y="81643"/>
                      <a:pt x="45709" y="85491"/>
                    </a:cubicBezTo>
                    <a:close/>
                  </a:path>
                </a:pathLst>
              </a:custGeom>
              <a:solidFill>
                <a:srgbClr val="29304C"/>
              </a:solidFill>
              <a:ln w="6746" cap="flat">
                <a:noFill/>
                <a:prstDash val="solid"/>
                <a:miter/>
              </a:ln>
            </p:spPr>
            <p:txBody>
              <a:bodyPr rtlCol="0" anchor="ctr"/>
              <a:lstStyle/>
              <a:p>
                <a:endParaRPr lang="fr-FR"/>
              </a:p>
            </p:txBody>
          </p:sp>
          <p:sp>
            <p:nvSpPr>
              <p:cNvPr id="126" name="Forme libre : forme 125">
                <a:extLst>
                  <a:ext uri="{FF2B5EF4-FFF2-40B4-BE49-F238E27FC236}">
                    <a16:creationId xmlns:a16="http://schemas.microsoft.com/office/drawing/2014/main" id="{A0B15E77-B781-44AE-B565-6B8209BFF4EE}"/>
                  </a:ext>
                </a:extLst>
              </p:cNvPr>
              <p:cNvSpPr/>
              <p:nvPr/>
            </p:nvSpPr>
            <p:spPr>
              <a:xfrm>
                <a:off x="2270970" y="2077987"/>
                <a:ext cx="82717" cy="83376"/>
              </a:xfrm>
              <a:custGeom>
                <a:avLst/>
                <a:gdLst>
                  <a:gd name="connsiteX0" fmla="*/ 34228 w 82717"/>
                  <a:gd name="connsiteY0" fmla="*/ -99 h 83376"/>
                  <a:gd name="connsiteX1" fmla="*/ 82086 w 82717"/>
                  <a:gd name="connsiteY1" fmla="*/ 43912 h 83376"/>
                  <a:gd name="connsiteX2" fmla="*/ 43949 w 82717"/>
                  <a:gd name="connsiteY2" fmla="*/ 83196 h 83376"/>
                  <a:gd name="connsiteX3" fmla="*/ -601 w 82717"/>
                  <a:gd name="connsiteY3" fmla="*/ 40131 h 83376"/>
                  <a:gd name="connsiteX4" fmla="*/ 34228 w 82717"/>
                  <a:gd name="connsiteY4" fmla="*/ -99 h 833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2717" h="83376">
                    <a:moveTo>
                      <a:pt x="34228" y="-99"/>
                    </a:moveTo>
                    <a:cubicBezTo>
                      <a:pt x="65684" y="1319"/>
                      <a:pt x="82829" y="14616"/>
                      <a:pt x="82086" y="43912"/>
                    </a:cubicBezTo>
                    <a:cubicBezTo>
                      <a:pt x="81478" y="67401"/>
                      <a:pt x="67439" y="82116"/>
                      <a:pt x="43949" y="83196"/>
                    </a:cubicBezTo>
                    <a:cubicBezTo>
                      <a:pt x="15329" y="84547"/>
                      <a:pt x="-1006" y="69089"/>
                      <a:pt x="-601" y="40131"/>
                    </a:cubicBezTo>
                    <a:cubicBezTo>
                      <a:pt x="-264" y="16237"/>
                      <a:pt x="15396" y="4627"/>
                      <a:pt x="34228" y="-99"/>
                    </a:cubicBezTo>
                    <a:close/>
                  </a:path>
                </a:pathLst>
              </a:custGeom>
              <a:solidFill>
                <a:srgbClr val="29304C"/>
              </a:solidFill>
              <a:ln w="6746" cap="flat">
                <a:noFill/>
                <a:prstDash val="solid"/>
                <a:miter/>
              </a:ln>
            </p:spPr>
            <p:txBody>
              <a:bodyPr rtlCol="0" anchor="ctr"/>
              <a:lstStyle/>
              <a:p>
                <a:endParaRPr lang="fr-FR"/>
              </a:p>
            </p:txBody>
          </p:sp>
          <p:sp>
            <p:nvSpPr>
              <p:cNvPr id="127" name="Forme libre : forme 126">
                <a:extLst>
                  <a:ext uri="{FF2B5EF4-FFF2-40B4-BE49-F238E27FC236}">
                    <a16:creationId xmlns:a16="http://schemas.microsoft.com/office/drawing/2014/main" id="{1FAF7E64-1FB8-4504-84D8-9381A96F7FF1}"/>
                  </a:ext>
                </a:extLst>
              </p:cNvPr>
              <p:cNvSpPr/>
              <p:nvPr/>
            </p:nvSpPr>
            <p:spPr>
              <a:xfrm>
                <a:off x="5094553" y="960605"/>
                <a:ext cx="85903" cy="85789"/>
              </a:xfrm>
              <a:custGeom>
                <a:avLst/>
                <a:gdLst>
                  <a:gd name="connsiteX0" fmla="*/ 85268 w 85903"/>
                  <a:gd name="connsiteY0" fmla="*/ 37959 h 85789"/>
                  <a:gd name="connsiteX1" fmla="*/ 44768 w 85903"/>
                  <a:gd name="connsiteY1" fmla="*/ 85614 h 85789"/>
                  <a:gd name="connsiteX2" fmla="*/ -593 w 85903"/>
                  <a:gd name="connsiteY2" fmla="*/ 42954 h 85789"/>
                  <a:gd name="connsiteX3" fmla="*/ 34643 w 85903"/>
                  <a:gd name="connsiteY3" fmla="*/ 564 h 85789"/>
                  <a:gd name="connsiteX4" fmla="*/ 85268 w 85903"/>
                  <a:gd name="connsiteY4" fmla="*/ 37959 h 857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903" h="85789">
                    <a:moveTo>
                      <a:pt x="85268" y="37959"/>
                    </a:moveTo>
                    <a:cubicBezTo>
                      <a:pt x="85943" y="65904"/>
                      <a:pt x="74130" y="84331"/>
                      <a:pt x="44768" y="85614"/>
                    </a:cubicBezTo>
                    <a:cubicBezTo>
                      <a:pt x="15405" y="86896"/>
                      <a:pt x="83" y="72114"/>
                      <a:pt x="-593" y="42954"/>
                    </a:cubicBezTo>
                    <a:cubicBezTo>
                      <a:pt x="-1132" y="19126"/>
                      <a:pt x="12030" y="3669"/>
                      <a:pt x="34643" y="564"/>
                    </a:cubicBezTo>
                    <a:cubicBezTo>
                      <a:pt x="61710" y="-3149"/>
                      <a:pt x="80745" y="8664"/>
                      <a:pt x="85268" y="37959"/>
                    </a:cubicBezTo>
                    <a:close/>
                  </a:path>
                </a:pathLst>
              </a:custGeom>
              <a:solidFill>
                <a:srgbClr val="29304C"/>
              </a:solidFill>
              <a:ln w="6746" cap="flat">
                <a:noFill/>
                <a:prstDash val="solid"/>
                <a:miter/>
              </a:ln>
            </p:spPr>
            <p:txBody>
              <a:bodyPr rtlCol="0" anchor="ctr"/>
              <a:lstStyle/>
              <a:p>
                <a:endParaRPr lang="fr-FR"/>
              </a:p>
            </p:txBody>
          </p:sp>
          <p:sp>
            <p:nvSpPr>
              <p:cNvPr id="128" name="Forme libre : forme 127">
                <a:extLst>
                  <a:ext uri="{FF2B5EF4-FFF2-40B4-BE49-F238E27FC236}">
                    <a16:creationId xmlns:a16="http://schemas.microsoft.com/office/drawing/2014/main" id="{D91A4565-CB02-45A8-BAED-8282D2ADD0A7}"/>
                  </a:ext>
                </a:extLst>
              </p:cNvPr>
              <p:cNvSpPr/>
              <p:nvPr/>
            </p:nvSpPr>
            <p:spPr>
              <a:xfrm>
                <a:off x="4251880" y="2140778"/>
                <a:ext cx="85002" cy="84621"/>
              </a:xfrm>
              <a:custGeom>
                <a:avLst/>
                <a:gdLst>
                  <a:gd name="connsiteX0" fmla="*/ 84394 w 85002"/>
                  <a:gd name="connsiteY0" fmla="*/ 42410 h 84621"/>
                  <a:gd name="connsiteX1" fmla="*/ 44906 w 85002"/>
                  <a:gd name="connsiteY1" fmla="*/ 84463 h 84621"/>
                  <a:gd name="connsiteX2" fmla="*/ -589 w 85002"/>
                  <a:gd name="connsiteY2" fmla="*/ 40452 h 84621"/>
                  <a:gd name="connsiteX3" fmla="*/ 38291 w 85002"/>
                  <a:gd name="connsiteY3" fmla="*/ -48 h 84621"/>
                  <a:gd name="connsiteX4" fmla="*/ 84394 w 85002"/>
                  <a:gd name="connsiteY4" fmla="*/ 42410 h 846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002" h="84621">
                    <a:moveTo>
                      <a:pt x="84394" y="42410"/>
                    </a:moveTo>
                    <a:cubicBezTo>
                      <a:pt x="81964" y="68398"/>
                      <a:pt x="69408" y="83585"/>
                      <a:pt x="44906" y="84463"/>
                    </a:cubicBezTo>
                    <a:cubicBezTo>
                      <a:pt x="15543" y="85610"/>
                      <a:pt x="-1264" y="70422"/>
                      <a:pt x="-589" y="40452"/>
                    </a:cubicBezTo>
                    <a:cubicBezTo>
                      <a:pt x="19" y="16220"/>
                      <a:pt x="14059" y="1505"/>
                      <a:pt x="38291" y="-48"/>
                    </a:cubicBezTo>
                    <a:cubicBezTo>
                      <a:pt x="67991" y="-1128"/>
                      <a:pt x="82976" y="15005"/>
                      <a:pt x="84394" y="42410"/>
                    </a:cubicBezTo>
                    <a:close/>
                  </a:path>
                </a:pathLst>
              </a:custGeom>
              <a:solidFill>
                <a:srgbClr val="29304C"/>
              </a:solidFill>
              <a:ln w="6746" cap="flat">
                <a:noFill/>
                <a:prstDash val="solid"/>
                <a:miter/>
              </a:ln>
            </p:spPr>
            <p:txBody>
              <a:bodyPr rtlCol="0" anchor="ctr"/>
              <a:lstStyle/>
              <a:p>
                <a:endParaRPr lang="fr-FR"/>
              </a:p>
            </p:txBody>
          </p:sp>
          <p:sp>
            <p:nvSpPr>
              <p:cNvPr id="129" name="Forme libre : forme 128">
                <a:extLst>
                  <a:ext uri="{FF2B5EF4-FFF2-40B4-BE49-F238E27FC236}">
                    <a16:creationId xmlns:a16="http://schemas.microsoft.com/office/drawing/2014/main" id="{A7072D41-1868-4590-91C4-56D882DAF1A0}"/>
                  </a:ext>
                </a:extLst>
              </p:cNvPr>
              <p:cNvSpPr/>
              <p:nvPr/>
            </p:nvSpPr>
            <p:spPr>
              <a:xfrm>
                <a:off x="3425703" y="346406"/>
                <a:ext cx="92809" cy="92431"/>
              </a:xfrm>
              <a:custGeom>
                <a:avLst/>
                <a:gdLst>
                  <a:gd name="connsiteX0" fmla="*/ 92201 w 92809"/>
                  <a:gd name="connsiteY0" fmla="*/ 46953 h 92431"/>
                  <a:gd name="connsiteX1" fmla="*/ 47516 w 92809"/>
                  <a:gd name="connsiteY1" fmla="*/ 92313 h 92431"/>
                  <a:gd name="connsiteX2" fmla="*/ -342 w 92809"/>
                  <a:gd name="connsiteY2" fmla="*/ 40540 h 92431"/>
                  <a:gd name="connsiteX3" fmla="*/ 48731 w 92809"/>
                  <a:gd name="connsiteY3" fmla="*/ 40 h 92431"/>
                  <a:gd name="connsiteX4" fmla="*/ 92201 w 92809"/>
                  <a:gd name="connsiteY4" fmla="*/ 46953 h 924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809" h="92431">
                    <a:moveTo>
                      <a:pt x="92201" y="46953"/>
                    </a:moveTo>
                    <a:cubicBezTo>
                      <a:pt x="90378" y="75033"/>
                      <a:pt x="76068" y="91638"/>
                      <a:pt x="47516" y="92313"/>
                    </a:cubicBezTo>
                    <a:cubicBezTo>
                      <a:pt x="13023" y="93055"/>
                      <a:pt x="-2907" y="73278"/>
                      <a:pt x="-342" y="40540"/>
                    </a:cubicBezTo>
                    <a:cubicBezTo>
                      <a:pt x="1886" y="12055"/>
                      <a:pt x="20651" y="-1647"/>
                      <a:pt x="48731" y="40"/>
                    </a:cubicBezTo>
                    <a:cubicBezTo>
                      <a:pt x="76811" y="1728"/>
                      <a:pt x="91256" y="18603"/>
                      <a:pt x="92201" y="46953"/>
                    </a:cubicBezTo>
                    <a:close/>
                  </a:path>
                </a:pathLst>
              </a:custGeom>
              <a:solidFill>
                <a:srgbClr val="29304C"/>
              </a:solidFill>
              <a:ln w="6746" cap="flat">
                <a:noFill/>
                <a:prstDash val="solid"/>
                <a:miter/>
              </a:ln>
            </p:spPr>
            <p:txBody>
              <a:bodyPr rtlCol="0" anchor="ctr"/>
              <a:lstStyle/>
              <a:p>
                <a:endParaRPr lang="fr-FR"/>
              </a:p>
            </p:txBody>
          </p:sp>
          <p:sp>
            <p:nvSpPr>
              <p:cNvPr id="130" name="Forme libre : forme 129">
                <a:extLst>
                  <a:ext uri="{FF2B5EF4-FFF2-40B4-BE49-F238E27FC236}">
                    <a16:creationId xmlns:a16="http://schemas.microsoft.com/office/drawing/2014/main" id="{BD54580B-A4D7-4724-AC1A-EF830E0825BF}"/>
                  </a:ext>
                </a:extLst>
              </p:cNvPr>
              <p:cNvSpPr/>
              <p:nvPr/>
            </p:nvSpPr>
            <p:spPr>
              <a:xfrm>
                <a:off x="5260408" y="873900"/>
                <a:ext cx="91417" cy="91106"/>
              </a:xfrm>
              <a:custGeom>
                <a:avLst/>
                <a:gdLst>
                  <a:gd name="connsiteX0" fmla="*/ 90796 w 91417"/>
                  <a:gd name="connsiteY0" fmla="*/ 49401 h 91106"/>
                  <a:gd name="connsiteX1" fmla="*/ 40711 w 91417"/>
                  <a:gd name="connsiteY1" fmla="*/ 90778 h 91106"/>
                  <a:gd name="connsiteX2" fmla="*/ -396 w 91417"/>
                  <a:gd name="connsiteY2" fmla="*/ 41233 h 91106"/>
                  <a:gd name="connsiteX3" fmla="*/ 49216 w 91417"/>
                  <a:gd name="connsiteY3" fmla="*/ 126 h 91106"/>
                  <a:gd name="connsiteX4" fmla="*/ 90796 w 91417"/>
                  <a:gd name="connsiteY4" fmla="*/ 49401 h 911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417" h="91106">
                    <a:moveTo>
                      <a:pt x="90796" y="49401"/>
                    </a:moveTo>
                    <a:cubicBezTo>
                      <a:pt x="86948" y="79033"/>
                      <a:pt x="69601" y="93006"/>
                      <a:pt x="40711" y="90778"/>
                    </a:cubicBezTo>
                    <a:cubicBezTo>
                      <a:pt x="11821" y="88551"/>
                      <a:pt x="-2557" y="69921"/>
                      <a:pt x="-396" y="41233"/>
                    </a:cubicBezTo>
                    <a:cubicBezTo>
                      <a:pt x="1831" y="11398"/>
                      <a:pt x="20528" y="-2034"/>
                      <a:pt x="49216" y="126"/>
                    </a:cubicBezTo>
                    <a:cubicBezTo>
                      <a:pt x="78984" y="2286"/>
                      <a:pt x="91268" y="21051"/>
                      <a:pt x="90796" y="49401"/>
                    </a:cubicBezTo>
                    <a:close/>
                  </a:path>
                </a:pathLst>
              </a:custGeom>
              <a:solidFill>
                <a:srgbClr val="29304C"/>
              </a:solidFill>
              <a:ln w="6746" cap="flat">
                <a:noFill/>
                <a:prstDash val="solid"/>
                <a:miter/>
              </a:ln>
            </p:spPr>
            <p:txBody>
              <a:bodyPr rtlCol="0" anchor="ctr"/>
              <a:lstStyle/>
              <a:p>
                <a:endParaRPr lang="fr-FR"/>
              </a:p>
            </p:txBody>
          </p:sp>
          <p:sp>
            <p:nvSpPr>
              <p:cNvPr id="131" name="Forme libre : forme 130">
                <a:extLst>
                  <a:ext uri="{FF2B5EF4-FFF2-40B4-BE49-F238E27FC236}">
                    <a16:creationId xmlns:a16="http://schemas.microsoft.com/office/drawing/2014/main" id="{51131502-383C-4343-97FC-0ACC5B0BCA85}"/>
                  </a:ext>
                </a:extLst>
              </p:cNvPr>
              <p:cNvSpPr/>
              <p:nvPr/>
            </p:nvSpPr>
            <p:spPr>
              <a:xfrm>
                <a:off x="4082596" y="54134"/>
                <a:ext cx="85747" cy="86534"/>
              </a:xfrm>
              <a:custGeom>
                <a:avLst/>
                <a:gdLst>
                  <a:gd name="connsiteX0" fmla="*/ 40580 w 85747"/>
                  <a:gd name="connsiteY0" fmla="*/ -99 h 86534"/>
                  <a:gd name="connsiteX1" fmla="*/ 84658 w 85747"/>
                  <a:gd name="connsiteY1" fmla="*/ 50324 h 86534"/>
                  <a:gd name="connsiteX2" fmla="*/ 43145 w 85747"/>
                  <a:gd name="connsiteY2" fmla="*/ 86436 h 86534"/>
                  <a:gd name="connsiteX3" fmla="*/ -595 w 85747"/>
                  <a:gd name="connsiteY3" fmla="*/ 42089 h 86534"/>
                  <a:gd name="connsiteX4" fmla="*/ 40580 w 85747"/>
                  <a:gd name="connsiteY4" fmla="*/ -99 h 865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747" h="86534">
                    <a:moveTo>
                      <a:pt x="40580" y="-99"/>
                    </a:moveTo>
                    <a:cubicBezTo>
                      <a:pt x="75545" y="4491"/>
                      <a:pt x="87830" y="22784"/>
                      <a:pt x="84658" y="50324"/>
                    </a:cubicBezTo>
                    <a:cubicBezTo>
                      <a:pt x="82025" y="73341"/>
                      <a:pt x="66770" y="86369"/>
                      <a:pt x="43145" y="86436"/>
                    </a:cubicBezTo>
                    <a:cubicBezTo>
                      <a:pt x="14120" y="86436"/>
                      <a:pt x="-1135" y="70776"/>
                      <a:pt x="-595" y="42089"/>
                    </a:cubicBezTo>
                    <a:cubicBezTo>
                      <a:pt x="80" y="12321"/>
                      <a:pt x="19317" y="1791"/>
                      <a:pt x="40580" y="-99"/>
                    </a:cubicBezTo>
                    <a:close/>
                  </a:path>
                </a:pathLst>
              </a:custGeom>
              <a:solidFill>
                <a:srgbClr val="29304C"/>
              </a:solidFill>
              <a:ln w="6746" cap="flat">
                <a:noFill/>
                <a:prstDash val="solid"/>
                <a:miter/>
              </a:ln>
            </p:spPr>
            <p:txBody>
              <a:bodyPr rtlCol="0" anchor="ctr"/>
              <a:lstStyle/>
              <a:p>
                <a:endParaRPr lang="fr-FR"/>
              </a:p>
            </p:txBody>
          </p:sp>
          <p:sp>
            <p:nvSpPr>
              <p:cNvPr id="132" name="Forme libre : forme 131">
                <a:extLst>
                  <a:ext uri="{FF2B5EF4-FFF2-40B4-BE49-F238E27FC236}">
                    <a16:creationId xmlns:a16="http://schemas.microsoft.com/office/drawing/2014/main" id="{B5ED8D43-18E9-4613-8532-760EEFFB2F84}"/>
                  </a:ext>
                </a:extLst>
              </p:cNvPr>
              <p:cNvSpPr/>
              <p:nvPr/>
            </p:nvSpPr>
            <p:spPr>
              <a:xfrm>
                <a:off x="4505159" y="1825140"/>
                <a:ext cx="84713" cy="84034"/>
              </a:xfrm>
              <a:custGeom>
                <a:avLst/>
                <a:gdLst>
                  <a:gd name="connsiteX0" fmla="*/ 84105 w 84713"/>
                  <a:gd name="connsiteY0" fmla="*/ 35196 h 84034"/>
                  <a:gd name="connsiteX1" fmla="*/ 45427 w 84713"/>
                  <a:gd name="connsiteY1" fmla="*/ 83796 h 84034"/>
                  <a:gd name="connsiteX2" fmla="*/ -608 w 84713"/>
                  <a:gd name="connsiteY2" fmla="*/ 41068 h 84034"/>
                  <a:gd name="connsiteX3" fmla="*/ 37125 w 84713"/>
                  <a:gd name="connsiteY3" fmla="*/ 163 h 84034"/>
                  <a:gd name="connsiteX4" fmla="*/ 84105 w 84713"/>
                  <a:gd name="connsiteY4" fmla="*/ 35196 h 840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713" h="84034">
                    <a:moveTo>
                      <a:pt x="84105" y="35196"/>
                    </a:moveTo>
                    <a:cubicBezTo>
                      <a:pt x="81944" y="67056"/>
                      <a:pt x="69592" y="82446"/>
                      <a:pt x="45427" y="83796"/>
                    </a:cubicBezTo>
                    <a:cubicBezTo>
                      <a:pt x="16470" y="85551"/>
                      <a:pt x="-743" y="70768"/>
                      <a:pt x="-608" y="41068"/>
                    </a:cubicBezTo>
                    <a:cubicBezTo>
                      <a:pt x="-608" y="17038"/>
                      <a:pt x="12892" y="2256"/>
                      <a:pt x="37125" y="163"/>
                    </a:cubicBezTo>
                    <a:cubicBezTo>
                      <a:pt x="67230" y="-2537"/>
                      <a:pt x="79650" y="16093"/>
                      <a:pt x="84105" y="35196"/>
                    </a:cubicBezTo>
                    <a:close/>
                  </a:path>
                </a:pathLst>
              </a:custGeom>
              <a:solidFill>
                <a:srgbClr val="29304C"/>
              </a:solidFill>
              <a:ln w="6746" cap="flat">
                <a:noFill/>
                <a:prstDash val="solid"/>
                <a:miter/>
              </a:ln>
            </p:spPr>
            <p:txBody>
              <a:bodyPr rtlCol="0" anchor="ctr"/>
              <a:lstStyle/>
              <a:p>
                <a:endParaRPr lang="fr-FR"/>
              </a:p>
            </p:txBody>
          </p:sp>
          <p:sp>
            <p:nvSpPr>
              <p:cNvPr id="133" name="Forme libre : forme 132">
                <a:extLst>
                  <a:ext uri="{FF2B5EF4-FFF2-40B4-BE49-F238E27FC236}">
                    <a16:creationId xmlns:a16="http://schemas.microsoft.com/office/drawing/2014/main" id="{843813B4-FD5E-4D25-A39F-077AD7A41529}"/>
                  </a:ext>
                </a:extLst>
              </p:cNvPr>
              <p:cNvSpPr/>
              <p:nvPr/>
            </p:nvSpPr>
            <p:spPr>
              <a:xfrm>
                <a:off x="2685978" y="892547"/>
                <a:ext cx="96120" cy="96002"/>
              </a:xfrm>
              <a:custGeom>
                <a:avLst/>
                <a:gdLst>
                  <a:gd name="connsiteX0" fmla="*/ 43525 w 96120"/>
                  <a:gd name="connsiteY0" fmla="*/ 95892 h 96002"/>
                  <a:gd name="connsiteX1" fmla="*/ 55 w 96120"/>
                  <a:gd name="connsiteY1" fmla="*/ 39732 h 96002"/>
                  <a:gd name="connsiteX2" fmla="*/ 50410 w 96120"/>
                  <a:gd name="connsiteY2" fmla="*/ 109 h 96002"/>
                  <a:gd name="connsiteX3" fmla="*/ 94893 w 96120"/>
                  <a:gd name="connsiteY3" fmla="*/ 55797 h 96002"/>
                  <a:gd name="connsiteX4" fmla="*/ 43525 w 96120"/>
                  <a:gd name="connsiteY4" fmla="*/ 95892 h 960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120" h="96002">
                    <a:moveTo>
                      <a:pt x="43525" y="95892"/>
                    </a:moveTo>
                    <a:cubicBezTo>
                      <a:pt x="11598" y="91369"/>
                      <a:pt x="-4130" y="71592"/>
                      <a:pt x="55" y="39732"/>
                    </a:cubicBezTo>
                    <a:cubicBezTo>
                      <a:pt x="3633" y="12732"/>
                      <a:pt x="22465" y="-2051"/>
                      <a:pt x="50410" y="109"/>
                    </a:cubicBezTo>
                    <a:cubicBezTo>
                      <a:pt x="84160" y="2742"/>
                      <a:pt x="98808" y="24274"/>
                      <a:pt x="94893" y="55797"/>
                    </a:cubicBezTo>
                    <a:cubicBezTo>
                      <a:pt x="91518" y="83337"/>
                      <a:pt x="72280" y="96364"/>
                      <a:pt x="43525" y="95892"/>
                    </a:cubicBezTo>
                    <a:close/>
                  </a:path>
                </a:pathLst>
              </a:custGeom>
              <a:solidFill>
                <a:srgbClr val="29304C"/>
              </a:solidFill>
              <a:ln w="6746" cap="flat">
                <a:noFill/>
                <a:prstDash val="solid"/>
                <a:miter/>
              </a:ln>
            </p:spPr>
            <p:txBody>
              <a:bodyPr rtlCol="0" anchor="ctr"/>
              <a:lstStyle/>
              <a:p>
                <a:endParaRPr lang="fr-FR"/>
              </a:p>
            </p:txBody>
          </p:sp>
          <p:sp>
            <p:nvSpPr>
              <p:cNvPr id="134" name="Forme libre : forme 133">
                <a:extLst>
                  <a:ext uri="{FF2B5EF4-FFF2-40B4-BE49-F238E27FC236}">
                    <a16:creationId xmlns:a16="http://schemas.microsoft.com/office/drawing/2014/main" id="{F2D3A9D2-1ADA-48A7-A692-9CD4161FEF57}"/>
                  </a:ext>
                </a:extLst>
              </p:cNvPr>
              <p:cNvSpPr/>
              <p:nvPr/>
            </p:nvSpPr>
            <p:spPr>
              <a:xfrm>
                <a:off x="2917711" y="976117"/>
                <a:ext cx="96326" cy="96981"/>
              </a:xfrm>
              <a:custGeom>
                <a:avLst/>
                <a:gdLst>
                  <a:gd name="connsiteX0" fmla="*/ 45748 w 96326"/>
                  <a:gd name="connsiteY0" fmla="*/ -99 h 96981"/>
                  <a:gd name="connsiteX1" fmla="*/ 95428 w 96326"/>
                  <a:gd name="connsiteY1" fmla="*/ 42831 h 96981"/>
                  <a:gd name="connsiteX2" fmla="*/ 48178 w 96326"/>
                  <a:gd name="connsiteY2" fmla="*/ 96831 h 96981"/>
                  <a:gd name="connsiteX3" fmla="*/ -287 w 96326"/>
                  <a:gd name="connsiteY3" fmla="*/ 54441 h 96981"/>
                  <a:gd name="connsiteX4" fmla="*/ 45748 w 96326"/>
                  <a:gd name="connsiteY4" fmla="*/ -99 h 969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326" h="96981">
                    <a:moveTo>
                      <a:pt x="45748" y="-99"/>
                    </a:moveTo>
                    <a:cubicBezTo>
                      <a:pt x="75043" y="981"/>
                      <a:pt x="92998" y="15156"/>
                      <a:pt x="95428" y="42831"/>
                    </a:cubicBezTo>
                    <a:cubicBezTo>
                      <a:pt x="98128" y="75231"/>
                      <a:pt x="81928" y="95481"/>
                      <a:pt x="48178" y="96831"/>
                    </a:cubicBezTo>
                    <a:cubicBezTo>
                      <a:pt x="19760" y="97911"/>
                      <a:pt x="2143" y="81846"/>
                      <a:pt x="-287" y="54441"/>
                    </a:cubicBezTo>
                    <a:cubicBezTo>
                      <a:pt x="-3190" y="21906"/>
                      <a:pt x="13685" y="3006"/>
                      <a:pt x="45748" y="-99"/>
                    </a:cubicBezTo>
                    <a:close/>
                  </a:path>
                </a:pathLst>
              </a:custGeom>
              <a:solidFill>
                <a:srgbClr val="29304C"/>
              </a:solidFill>
              <a:ln w="6746" cap="flat">
                <a:noFill/>
                <a:prstDash val="solid"/>
                <a:miter/>
              </a:ln>
            </p:spPr>
            <p:txBody>
              <a:bodyPr rtlCol="0" anchor="ctr"/>
              <a:lstStyle/>
              <a:p>
                <a:endParaRPr lang="fr-FR"/>
              </a:p>
            </p:txBody>
          </p:sp>
          <p:sp>
            <p:nvSpPr>
              <p:cNvPr id="135" name="Forme libre : forme 134">
                <a:extLst>
                  <a:ext uri="{FF2B5EF4-FFF2-40B4-BE49-F238E27FC236}">
                    <a16:creationId xmlns:a16="http://schemas.microsoft.com/office/drawing/2014/main" id="{D7803CA0-1764-45AF-B21E-B2DBA072666A}"/>
                  </a:ext>
                </a:extLst>
              </p:cNvPr>
              <p:cNvSpPr/>
              <p:nvPr/>
            </p:nvSpPr>
            <p:spPr>
              <a:xfrm>
                <a:off x="3087496" y="893343"/>
                <a:ext cx="95203" cy="94017"/>
              </a:xfrm>
              <a:custGeom>
                <a:avLst/>
                <a:gdLst>
                  <a:gd name="connsiteX0" fmla="*/ 94595 w 95203"/>
                  <a:gd name="connsiteY0" fmla="*/ 45483 h 94017"/>
                  <a:gd name="connsiteX1" fmla="*/ 45860 w 95203"/>
                  <a:gd name="connsiteY1" fmla="*/ 93880 h 94017"/>
                  <a:gd name="connsiteX2" fmla="*/ 28 w 95203"/>
                  <a:gd name="connsiteY2" fmla="*/ 38665 h 94017"/>
                  <a:gd name="connsiteX3" fmla="*/ 52340 w 95203"/>
                  <a:gd name="connsiteY3" fmla="*/ 258 h 94017"/>
                  <a:gd name="connsiteX4" fmla="*/ 94595 w 95203"/>
                  <a:gd name="connsiteY4" fmla="*/ 45483 h 940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03" h="94017">
                    <a:moveTo>
                      <a:pt x="94595" y="45483"/>
                    </a:moveTo>
                    <a:cubicBezTo>
                      <a:pt x="90072" y="78355"/>
                      <a:pt x="75020" y="94825"/>
                      <a:pt x="45860" y="93880"/>
                    </a:cubicBezTo>
                    <a:cubicBezTo>
                      <a:pt x="10693" y="92733"/>
                      <a:pt x="-3955" y="70998"/>
                      <a:pt x="28" y="38665"/>
                    </a:cubicBezTo>
                    <a:cubicBezTo>
                      <a:pt x="3605" y="10180"/>
                      <a:pt x="24395" y="-2442"/>
                      <a:pt x="52340" y="258"/>
                    </a:cubicBezTo>
                    <a:cubicBezTo>
                      <a:pt x="81770" y="3093"/>
                      <a:pt x="92773" y="23005"/>
                      <a:pt x="94595" y="45483"/>
                    </a:cubicBezTo>
                    <a:close/>
                  </a:path>
                </a:pathLst>
              </a:custGeom>
              <a:solidFill>
                <a:srgbClr val="29304C"/>
              </a:solidFill>
              <a:ln w="6746" cap="flat">
                <a:noFill/>
                <a:prstDash val="solid"/>
                <a:miter/>
              </a:ln>
            </p:spPr>
            <p:txBody>
              <a:bodyPr rtlCol="0" anchor="ctr"/>
              <a:lstStyle/>
              <a:p>
                <a:endParaRPr lang="fr-FR"/>
              </a:p>
            </p:txBody>
          </p:sp>
          <p:sp>
            <p:nvSpPr>
              <p:cNvPr id="136" name="Forme libre : forme 135">
                <a:extLst>
                  <a:ext uri="{FF2B5EF4-FFF2-40B4-BE49-F238E27FC236}">
                    <a16:creationId xmlns:a16="http://schemas.microsoft.com/office/drawing/2014/main" id="{5ECCB794-2507-4547-9B03-14A117D48DF9}"/>
                  </a:ext>
                </a:extLst>
              </p:cNvPr>
              <p:cNvSpPr/>
              <p:nvPr/>
            </p:nvSpPr>
            <p:spPr>
              <a:xfrm>
                <a:off x="5895606" y="981976"/>
                <a:ext cx="85548" cy="86076"/>
              </a:xfrm>
              <a:custGeom>
                <a:avLst/>
                <a:gdLst>
                  <a:gd name="connsiteX0" fmla="*/ 42038 w 85548"/>
                  <a:gd name="connsiteY0" fmla="*/ 85978 h 86076"/>
                  <a:gd name="connsiteX1" fmla="*/ -488 w 85548"/>
                  <a:gd name="connsiteY1" fmla="*/ 39200 h 86076"/>
                  <a:gd name="connsiteX2" fmla="*/ 38122 w 85548"/>
                  <a:gd name="connsiteY2" fmla="*/ 50 h 86076"/>
                  <a:gd name="connsiteX3" fmla="*/ 84900 w 85548"/>
                  <a:gd name="connsiteY3" fmla="*/ 41158 h 86076"/>
                  <a:gd name="connsiteX4" fmla="*/ 42038 w 85548"/>
                  <a:gd name="connsiteY4" fmla="*/ 85978 h 860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548" h="86076">
                    <a:moveTo>
                      <a:pt x="42038" y="85978"/>
                    </a:moveTo>
                    <a:cubicBezTo>
                      <a:pt x="12540" y="83413"/>
                      <a:pt x="-2107" y="67753"/>
                      <a:pt x="-488" y="39200"/>
                    </a:cubicBezTo>
                    <a:cubicBezTo>
                      <a:pt x="795" y="15643"/>
                      <a:pt x="14497" y="1535"/>
                      <a:pt x="38122" y="50"/>
                    </a:cubicBezTo>
                    <a:cubicBezTo>
                      <a:pt x="66473" y="-1705"/>
                      <a:pt x="83955" y="12065"/>
                      <a:pt x="84900" y="41158"/>
                    </a:cubicBezTo>
                    <a:cubicBezTo>
                      <a:pt x="85845" y="70250"/>
                      <a:pt x="69645" y="84425"/>
                      <a:pt x="42038" y="85978"/>
                    </a:cubicBezTo>
                    <a:close/>
                  </a:path>
                </a:pathLst>
              </a:custGeom>
              <a:solidFill>
                <a:srgbClr val="29304C"/>
              </a:solidFill>
              <a:ln w="6746" cap="flat">
                <a:noFill/>
                <a:prstDash val="solid"/>
                <a:miter/>
              </a:ln>
            </p:spPr>
            <p:txBody>
              <a:bodyPr rtlCol="0" anchor="ctr"/>
              <a:lstStyle/>
              <a:p>
                <a:endParaRPr lang="fr-FR"/>
              </a:p>
            </p:txBody>
          </p:sp>
          <p:sp>
            <p:nvSpPr>
              <p:cNvPr id="137" name="Forme libre : forme 136">
                <a:extLst>
                  <a:ext uri="{FF2B5EF4-FFF2-40B4-BE49-F238E27FC236}">
                    <a16:creationId xmlns:a16="http://schemas.microsoft.com/office/drawing/2014/main" id="{D18D8FAC-20B1-4556-A022-1056375D1D7A}"/>
                  </a:ext>
                </a:extLst>
              </p:cNvPr>
              <p:cNvSpPr/>
              <p:nvPr/>
            </p:nvSpPr>
            <p:spPr>
              <a:xfrm>
                <a:off x="3171681" y="661711"/>
                <a:ext cx="94168" cy="94362"/>
              </a:xfrm>
              <a:custGeom>
                <a:avLst/>
                <a:gdLst>
                  <a:gd name="connsiteX0" fmla="*/ 50775 w 94168"/>
                  <a:gd name="connsiteY0" fmla="*/ 94257 h 94362"/>
                  <a:gd name="connsiteX1" fmla="*/ -120 w 94168"/>
                  <a:gd name="connsiteY1" fmla="*/ 53150 h 94362"/>
                  <a:gd name="connsiteX2" fmla="*/ 37950 w 94168"/>
                  <a:gd name="connsiteY2" fmla="*/ 635 h 94362"/>
                  <a:gd name="connsiteX3" fmla="*/ 93503 w 94168"/>
                  <a:gd name="connsiteY3" fmla="*/ 46062 h 94362"/>
                  <a:gd name="connsiteX4" fmla="*/ 50775 w 94168"/>
                  <a:gd name="connsiteY4" fmla="*/ 94257 h 943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168" h="94362">
                    <a:moveTo>
                      <a:pt x="50775" y="94257"/>
                    </a:moveTo>
                    <a:cubicBezTo>
                      <a:pt x="21885" y="94595"/>
                      <a:pt x="3120" y="82040"/>
                      <a:pt x="-120" y="53150"/>
                    </a:cubicBezTo>
                    <a:cubicBezTo>
                      <a:pt x="-3360" y="24260"/>
                      <a:pt x="9532" y="4415"/>
                      <a:pt x="37950" y="635"/>
                    </a:cubicBezTo>
                    <a:cubicBezTo>
                      <a:pt x="70215" y="-3685"/>
                      <a:pt x="91950" y="11030"/>
                      <a:pt x="93503" y="46062"/>
                    </a:cubicBezTo>
                    <a:cubicBezTo>
                      <a:pt x="94650" y="75087"/>
                      <a:pt x="78383" y="90477"/>
                      <a:pt x="50775" y="94257"/>
                    </a:cubicBezTo>
                    <a:close/>
                  </a:path>
                </a:pathLst>
              </a:custGeom>
              <a:solidFill>
                <a:srgbClr val="29304C"/>
              </a:solidFill>
              <a:ln w="6746" cap="flat">
                <a:noFill/>
                <a:prstDash val="solid"/>
                <a:miter/>
              </a:ln>
            </p:spPr>
            <p:txBody>
              <a:bodyPr rtlCol="0" anchor="ctr"/>
              <a:lstStyle/>
              <a:p>
                <a:endParaRPr lang="fr-FR"/>
              </a:p>
            </p:txBody>
          </p:sp>
          <p:sp>
            <p:nvSpPr>
              <p:cNvPr id="138" name="Forme libre : forme 137">
                <a:extLst>
                  <a:ext uri="{FF2B5EF4-FFF2-40B4-BE49-F238E27FC236}">
                    <a16:creationId xmlns:a16="http://schemas.microsoft.com/office/drawing/2014/main" id="{444AD998-1861-4ED6-8EC0-2D399D617D4A}"/>
                  </a:ext>
                </a:extLst>
              </p:cNvPr>
              <p:cNvSpPr/>
              <p:nvPr/>
            </p:nvSpPr>
            <p:spPr>
              <a:xfrm>
                <a:off x="5745712" y="663322"/>
                <a:ext cx="90167" cy="90547"/>
              </a:xfrm>
              <a:custGeom>
                <a:avLst/>
                <a:gdLst>
                  <a:gd name="connsiteX0" fmla="*/ 43498 w 90167"/>
                  <a:gd name="connsiteY0" fmla="*/ -99 h 90547"/>
                  <a:gd name="connsiteX1" fmla="*/ 89533 w 90167"/>
                  <a:gd name="connsiteY1" fmla="*/ 44114 h 90547"/>
                  <a:gd name="connsiteX2" fmla="*/ 45726 w 90167"/>
                  <a:gd name="connsiteY2" fmla="*/ 90419 h 90547"/>
                  <a:gd name="connsiteX3" fmla="*/ -579 w 90167"/>
                  <a:gd name="connsiteY3" fmla="*/ 46679 h 90547"/>
                  <a:gd name="connsiteX4" fmla="*/ 43498 w 90167"/>
                  <a:gd name="connsiteY4" fmla="*/ -99 h 905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167" h="90547">
                    <a:moveTo>
                      <a:pt x="43498" y="-99"/>
                    </a:moveTo>
                    <a:cubicBezTo>
                      <a:pt x="71984" y="846"/>
                      <a:pt x="88791" y="14751"/>
                      <a:pt x="89533" y="44114"/>
                    </a:cubicBezTo>
                    <a:cubicBezTo>
                      <a:pt x="90276" y="73476"/>
                      <a:pt x="74818" y="89609"/>
                      <a:pt x="45726" y="90419"/>
                    </a:cubicBezTo>
                    <a:cubicBezTo>
                      <a:pt x="16633" y="91229"/>
                      <a:pt x="231" y="75771"/>
                      <a:pt x="-579" y="46679"/>
                    </a:cubicBezTo>
                    <a:cubicBezTo>
                      <a:pt x="-1389" y="17586"/>
                      <a:pt x="14338" y="2264"/>
                      <a:pt x="43498" y="-99"/>
                    </a:cubicBezTo>
                    <a:close/>
                  </a:path>
                </a:pathLst>
              </a:custGeom>
              <a:solidFill>
                <a:srgbClr val="29304C"/>
              </a:solidFill>
              <a:ln w="6746" cap="flat">
                <a:noFill/>
                <a:prstDash val="solid"/>
                <a:miter/>
              </a:ln>
            </p:spPr>
            <p:txBody>
              <a:bodyPr rtlCol="0" anchor="ctr"/>
              <a:lstStyle/>
              <a:p>
                <a:endParaRPr lang="fr-FR"/>
              </a:p>
            </p:txBody>
          </p:sp>
          <p:sp>
            <p:nvSpPr>
              <p:cNvPr id="139" name="Forme libre : forme 138">
                <a:extLst>
                  <a:ext uri="{FF2B5EF4-FFF2-40B4-BE49-F238E27FC236}">
                    <a16:creationId xmlns:a16="http://schemas.microsoft.com/office/drawing/2014/main" id="{45376BA4-403B-42A4-806A-02F5F031A287}"/>
                  </a:ext>
                </a:extLst>
              </p:cNvPr>
              <p:cNvSpPr/>
              <p:nvPr/>
            </p:nvSpPr>
            <p:spPr>
              <a:xfrm>
                <a:off x="6064821" y="898405"/>
                <a:ext cx="84695" cy="84934"/>
              </a:xfrm>
              <a:custGeom>
                <a:avLst/>
                <a:gdLst>
                  <a:gd name="connsiteX0" fmla="*/ 41572 w 84695"/>
                  <a:gd name="connsiteY0" fmla="*/ 84836 h 84934"/>
                  <a:gd name="connsiteX1" fmla="*/ -548 w 84695"/>
                  <a:gd name="connsiteY1" fmla="*/ 45349 h 84934"/>
                  <a:gd name="connsiteX2" fmla="*/ 43529 w 84695"/>
                  <a:gd name="connsiteY2" fmla="*/ -79 h 84934"/>
                  <a:gd name="connsiteX3" fmla="*/ 84029 w 84695"/>
                  <a:gd name="connsiteY3" fmla="*/ 38734 h 84934"/>
                  <a:gd name="connsiteX4" fmla="*/ 41572 w 84695"/>
                  <a:gd name="connsiteY4" fmla="*/ 84836 h 84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695" h="84934">
                    <a:moveTo>
                      <a:pt x="41572" y="84836"/>
                    </a:moveTo>
                    <a:cubicBezTo>
                      <a:pt x="15517" y="82406"/>
                      <a:pt x="397" y="69784"/>
                      <a:pt x="-548" y="45349"/>
                    </a:cubicBezTo>
                    <a:cubicBezTo>
                      <a:pt x="-1695" y="15986"/>
                      <a:pt x="13560" y="-754"/>
                      <a:pt x="43529" y="-79"/>
                    </a:cubicBezTo>
                    <a:cubicBezTo>
                      <a:pt x="67762" y="461"/>
                      <a:pt x="82544" y="14569"/>
                      <a:pt x="84029" y="38734"/>
                    </a:cubicBezTo>
                    <a:cubicBezTo>
                      <a:pt x="85177" y="68366"/>
                      <a:pt x="69044" y="83284"/>
                      <a:pt x="41572" y="84836"/>
                    </a:cubicBezTo>
                    <a:close/>
                  </a:path>
                </a:pathLst>
              </a:custGeom>
              <a:solidFill>
                <a:srgbClr val="29304C"/>
              </a:solidFill>
              <a:ln w="6746" cap="flat">
                <a:noFill/>
                <a:prstDash val="solid"/>
                <a:miter/>
              </a:ln>
            </p:spPr>
            <p:txBody>
              <a:bodyPr rtlCol="0" anchor="ctr"/>
              <a:lstStyle/>
              <a:p>
                <a:endParaRPr lang="fr-FR"/>
              </a:p>
            </p:txBody>
          </p:sp>
          <p:sp>
            <p:nvSpPr>
              <p:cNvPr id="140" name="Forme libre : forme 139">
                <a:extLst>
                  <a:ext uri="{FF2B5EF4-FFF2-40B4-BE49-F238E27FC236}">
                    <a16:creationId xmlns:a16="http://schemas.microsoft.com/office/drawing/2014/main" id="{D5EF3740-9DD7-4D9D-BC7B-23858F4BE6D8}"/>
                  </a:ext>
                </a:extLst>
              </p:cNvPr>
              <p:cNvSpPr/>
              <p:nvPr/>
            </p:nvSpPr>
            <p:spPr>
              <a:xfrm>
                <a:off x="5616401" y="2093199"/>
                <a:ext cx="96063" cy="95830"/>
              </a:xfrm>
              <a:custGeom>
                <a:avLst/>
                <a:gdLst>
                  <a:gd name="connsiteX0" fmla="*/ 95455 w 96063"/>
                  <a:gd name="connsiteY0" fmla="*/ 44292 h 95830"/>
                  <a:gd name="connsiteX1" fmla="*/ 54483 w 96063"/>
                  <a:gd name="connsiteY1" fmla="*/ 95254 h 95830"/>
                  <a:gd name="connsiteX2" fmla="*/ -463 w 96063"/>
                  <a:gd name="connsiteY2" fmla="*/ 49962 h 95830"/>
                  <a:gd name="connsiteX3" fmla="*/ 40037 w 96063"/>
                  <a:gd name="connsiteY3" fmla="*/ 417 h 95830"/>
                  <a:gd name="connsiteX4" fmla="*/ 95455 w 96063"/>
                  <a:gd name="connsiteY4" fmla="*/ 44292 h 958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063" h="95830">
                    <a:moveTo>
                      <a:pt x="95455" y="44292"/>
                    </a:moveTo>
                    <a:cubicBezTo>
                      <a:pt x="95455" y="73519"/>
                      <a:pt x="81955" y="92217"/>
                      <a:pt x="54483" y="95254"/>
                    </a:cubicBezTo>
                    <a:cubicBezTo>
                      <a:pt x="22622" y="98697"/>
                      <a:pt x="1765" y="83509"/>
                      <a:pt x="-463" y="49962"/>
                    </a:cubicBezTo>
                    <a:cubicBezTo>
                      <a:pt x="-2285" y="21882"/>
                      <a:pt x="13037" y="3522"/>
                      <a:pt x="40037" y="417"/>
                    </a:cubicBezTo>
                    <a:cubicBezTo>
                      <a:pt x="71897" y="-3228"/>
                      <a:pt x="91675" y="12567"/>
                      <a:pt x="95455" y="44292"/>
                    </a:cubicBezTo>
                    <a:close/>
                  </a:path>
                </a:pathLst>
              </a:custGeom>
              <a:solidFill>
                <a:srgbClr val="29304C"/>
              </a:solidFill>
              <a:ln w="6746" cap="flat">
                <a:noFill/>
                <a:prstDash val="solid"/>
                <a:miter/>
              </a:ln>
            </p:spPr>
            <p:txBody>
              <a:bodyPr rtlCol="0" anchor="ctr"/>
              <a:lstStyle/>
              <a:p>
                <a:endParaRPr lang="fr-FR"/>
              </a:p>
            </p:txBody>
          </p:sp>
          <p:sp>
            <p:nvSpPr>
              <p:cNvPr id="141" name="Forme libre : forme 140">
                <a:extLst>
                  <a:ext uri="{FF2B5EF4-FFF2-40B4-BE49-F238E27FC236}">
                    <a16:creationId xmlns:a16="http://schemas.microsoft.com/office/drawing/2014/main" id="{D9DE9126-95F1-4583-9BAC-A454ACBCA5E8}"/>
                  </a:ext>
                </a:extLst>
              </p:cNvPr>
              <p:cNvSpPr/>
              <p:nvPr/>
            </p:nvSpPr>
            <p:spPr>
              <a:xfrm>
                <a:off x="3576211" y="686137"/>
                <a:ext cx="86891" cy="87150"/>
              </a:xfrm>
              <a:custGeom>
                <a:avLst/>
                <a:gdLst>
                  <a:gd name="connsiteX0" fmla="*/ 45440 w 86891"/>
                  <a:gd name="connsiteY0" fmla="*/ -98 h 87150"/>
                  <a:gd name="connsiteX1" fmla="*/ 85940 w 86891"/>
                  <a:gd name="connsiteY1" fmla="*/ 49852 h 87150"/>
                  <a:gd name="connsiteX2" fmla="*/ 44292 w 86891"/>
                  <a:gd name="connsiteY2" fmla="*/ 87044 h 87150"/>
                  <a:gd name="connsiteX3" fmla="*/ -596 w 86891"/>
                  <a:gd name="connsiteY3" fmla="*/ 42629 h 87150"/>
                  <a:gd name="connsiteX4" fmla="*/ 45440 w 86891"/>
                  <a:gd name="connsiteY4" fmla="*/ -98 h 8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6891" h="87150">
                    <a:moveTo>
                      <a:pt x="45440" y="-98"/>
                    </a:moveTo>
                    <a:cubicBezTo>
                      <a:pt x="76152" y="3344"/>
                      <a:pt x="88572" y="21704"/>
                      <a:pt x="85940" y="49852"/>
                    </a:cubicBezTo>
                    <a:cubicBezTo>
                      <a:pt x="83577" y="73612"/>
                      <a:pt x="68187" y="86707"/>
                      <a:pt x="44292" y="87044"/>
                    </a:cubicBezTo>
                    <a:cubicBezTo>
                      <a:pt x="14997" y="87449"/>
                      <a:pt x="-1136" y="72059"/>
                      <a:pt x="-596" y="42629"/>
                    </a:cubicBezTo>
                    <a:cubicBezTo>
                      <a:pt x="-55" y="13199"/>
                      <a:pt x="17427" y="-166"/>
                      <a:pt x="45440" y="-98"/>
                    </a:cubicBezTo>
                    <a:close/>
                  </a:path>
                </a:pathLst>
              </a:custGeom>
              <a:solidFill>
                <a:srgbClr val="29304C"/>
              </a:solidFill>
              <a:ln w="6746" cap="flat">
                <a:noFill/>
                <a:prstDash val="solid"/>
                <a:miter/>
              </a:ln>
            </p:spPr>
            <p:txBody>
              <a:bodyPr rtlCol="0" anchor="ctr"/>
              <a:lstStyle/>
              <a:p>
                <a:endParaRPr lang="fr-FR"/>
              </a:p>
            </p:txBody>
          </p:sp>
          <p:sp>
            <p:nvSpPr>
              <p:cNvPr id="142" name="Forme libre : forme 141">
                <a:extLst>
                  <a:ext uri="{FF2B5EF4-FFF2-40B4-BE49-F238E27FC236}">
                    <a16:creationId xmlns:a16="http://schemas.microsoft.com/office/drawing/2014/main" id="{AD70F8EB-1311-4246-9B89-12FCE7B9AAD3}"/>
                  </a:ext>
                </a:extLst>
              </p:cNvPr>
              <p:cNvSpPr/>
              <p:nvPr/>
            </p:nvSpPr>
            <p:spPr>
              <a:xfrm>
                <a:off x="3323428" y="981707"/>
                <a:ext cx="86460" cy="86507"/>
              </a:xfrm>
              <a:custGeom>
                <a:avLst/>
                <a:gdLst>
                  <a:gd name="connsiteX0" fmla="*/ 47528 w 86460"/>
                  <a:gd name="connsiteY0" fmla="*/ 86381 h 86507"/>
                  <a:gd name="connsiteX1" fmla="*/ -532 w 86460"/>
                  <a:gd name="connsiteY1" fmla="*/ 45544 h 86507"/>
                  <a:gd name="connsiteX2" fmla="*/ 42466 w 86460"/>
                  <a:gd name="connsiteY2" fmla="*/ -86 h 86507"/>
                  <a:gd name="connsiteX3" fmla="*/ 85193 w 86460"/>
                  <a:gd name="connsiteY3" fmla="*/ 35351 h 86507"/>
                  <a:gd name="connsiteX4" fmla="*/ 47528 w 86460"/>
                  <a:gd name="connsiteY4" fmla="*/ 86381 h 865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6460" h="86507">
                    <a:moveTo>
                      <a:pt x="47528" y="86381"/>
                    </a:moveTo>
                    <a:cubicBezTo>
                      <a:pt x="19313" y="87056"/>
                      <a:pt x="751" y="75244"/>
                      <a:pt x="-532" y="45544"/>
                    </a:cubicBezTo>
                    <a:cubicBezTo>
                      <a:pt x="-1814" y="15844"/>
                      <a:pt x="12968" y="521"/>
                      <a:pt x="42466" y="-86"/>
                    </a:cubicBezTo>
                    <a:cubicBezTo>
                      <a:pt x="66496" y="-559"/>
                      <a:pt x="82088" y="12469"/>
                      <a:pt x="85193" y="35351"/>
                    </a:cubicBezTo>
                    <a:cubicBezTo>
                      <a:pt x="88838" y="62689"/>
                      <a:pt x="77498" y="81926"/>
                      <a:pt x="47528" y="86381"/>
                    </a:cubicBezTo>
                    <a:close/>
                  </a:path>
                </a:pathLst>
              </a:custGeom>
              <a:solidFill>
                <a:srgbClr val="29304C"/>
              </a:solidFill>
              <a:ln w="6746" cap="flat">
                <a:noFill/>
                <a:prstDash val="solid"/>
                <a:miter/>
              </a:ln>
            </p:spPr>
            <p:txBody>
              <a:bodyPr rtlCol="0" anchor="ctr"/>
              <a:lstStyle/>
              <a:p>
                <a:endParaRPr lang="fr-FR"/>
              </a:p>
            </p:txBody>
          </p:sp>
          <p:sp>
            <p:nvSpPr>
              <p:cNvPr id="143" name="Forme libre : forme 142">
                <a:extLst>
                  <a:ext uri="{FF2B5EF4-FFF2-40B4-BE49-F238E27FC236}">
                    <a16:creationId xmlns:a16="http://schemas.microsoft.com/office/drawing/2014/main" id="{791B75C0-BB64-447A-9FC9-A2A3EEF69609}"/>
                  </a:ext>
                </a:extLst>
              </p:cNvPr>
              <p:cNvSpPr/>
              <p:nvPr/>
            </p:nvSpPr>
            <p:spPr>
              <a:xfrm>
                <a:off x="4923380" y="1421553"/>
                <a:ext cx="91404" cy="91149"/>
              </a:xfrm>
              <a:custGeom>
                <a:avLst/>
                <a:gdLst>
                  <a:gd name="connsiteX0" fmla="*/ 90796 w 91404"/>
                  <a:gd name="connsiteY0" fmla="*/ 49443 h 91149"/>
                  <a:gd name="connsiteX1" fmla="*/ 40711 w 91404"/>
                  <a:gd name="connsiteY1" fmla="*/ 90821 h 91149"/>
                  <a:gd name="connsiteX2" fmla="*/ -397 w 91404"/>
                  <a:gd name="connsiteY2" fmla="*/ 41208 h 91149"/>
                  <a:gd name="connsiteX3" fmla="*/ 49216 w 91404"/>
                  <a:gd name="connsiteY3" fmla="*/ 101 h 91149"/>
                  <a:gd name="connsiteX4" fmla="*/ 90796 w 91404"/>
                  <a:gd name="connsiteY4" fmla="*/ 49443 h 911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404" h="91149">
                    <a:moveTo>
                      <a:pt x="90796" y="49443"/>
                    </a:moveTo>
                    <a:cubicBezTo>
                      <a:pt x="86881" y="79076"/>
                      <a:pt x="69601" y="93048"/>
                      <a:pt x="40711" y="90821"/>
                    </a:cubicBezTo>
                    <a:cubicBezTo>
                      <a:pt x="11821" y="88593"/>
                      <a:pt x="-2556" y="69963"/>
                      <a:pt x="-397" y="41208"/>
                    </a:cubicBezTo>
                    <a:cubicBezTo>
                      <a:pt x="1764" y="12453"/>
                      <a:pt x="20528" y="-1992"/>
                      <a:pt x="49216" y="101"/>
                    </a:cubicBezTo>
                    <a:cubicBezTo>
                      <a:pt x="78713" y="2328"/>
                      <a:pt x="90796" y="21093"/>
                      <a:pt x="90796" y="49443"/>
                    </a:cubicBezTo>
                    <a:close/>
                  </a:path>
                </a:pathLst>
              </a:custGeom>
              <a:solidFill>
                <a:srgbClr val="29304C"/>
              </a:solidFill>
              <a:ln w="6746" cap="flat">
                <a:noFill/>
                <a:prstDash val="solid"/>
                <a:miter/>
              </a:ln>
            </p:spPr>
            <p:txBody>
              <a:bodyPr rtlCol="0" anchor="ctr"/>
              <a:lstStyle/>
              <a:p>
                <a:endParaRPr lang="fr-FR"/>
              </a:p>
            </p:txBody>
          </p:sp>
          <p:sp>
            <p:nvSpPr>
              <p:cNvPr id="144" name="Forme libre : forme 143">
                <a:extLst>
                  <a:ext uri="{FF2B5EF4-FFF2-40B4-BE49-F238E27FC236}">
                    <a16:creationId xmlns:a16="http://schemas.microsoft.com/office/drawing/2014/main" id="{02CCEB13-BA1F-4CC6-ABA1-F398F4C64B37}"/>
                  </a:ext>
                </a:extLst>
              </p:cNvPr>
              <p:cNvSpPr/>
              <p:nvPr/>
            </p:nvSpPr>
            <p:spPr>
              <a:xfrm>
                <a:off x="5706442" y="2246400"/>
                <a:ext cx="85064" cy="84378"/>
              </a:xfrm>
              <a:custGeom>
                <a:avLst/>
                <a:gdLst>
                  <a:gd name="connsiteX0" fmla="*/ 84456 w 85064"/>
                  <a:gd name="connsiteY0" fmla="*/ 35609 h 84378"/>
                  <a:gd name="connsiteX1" fmla="*/ 40648 w 85064"/>
                  <a:gd name="connsiteY1" fmla="*/ 84276 h 84378"/>
                  <a:gd name="connsiteX2" fmla="*/ -459 w 85064"/>
                  <a:gd name="connsiteY2" fmla="*/ 46341 h 84378"/>
                  <a:gd name="connsiteX3" fmla="*/ 42674 w 85064"/>
                  <a:gd name="connsiteY3" fmla="*/ -99 h 84378"/>
                  <a:gd name="connsiteX4" fmla="*/ 84456 w 85064"/>
                  <a:gd name="connsiteY4" fmla="*/ 35609 h 843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064" h="84378">
                    <a:moveTo>
                      <a:pt x="84456" y="35609"/>
                    </a:moveTo>
                    <a:cubicBezTo>
                      <a:pt x="83984" y="66794"/>
                      <a:pt x="70956" y="84547"/>
                      <a:pt x="40648" y="84276"/>
                    </a:cubicBezTo>
                    <a:cubicBezTo>
                      <a:pt x="16416" y="84276"/>
                      <a:pt x="1093" y="70776"/>
                      <a:pt x="-459" y="46341"/>
                    </a:cubicBezTo>
                    <a:cubicBezTo>
                      <a:pt x="-2282" y="17181"/>
                      <a:pt x="12569" y="-31"/>
                      <a:pt x="42674" y="-99"/>
                    </a:cubicBezTo>
                    <a:cubicBezTo>
                      <a:pt x="67176" y="-99"/>
                      <a:pt x="80001" y="14684"/>
                      <a:pt x="84456" y="35609"/>
                    </a:cubicBezTo>
                    <a:close/>
                  </a:path>
                </a:pathLst>
              </a:custGeom>
              <a:solidFill>
                <a:srgbClr val="29304C"/>
              </a:solidFill>
              <a:ln w="6746" cap="flat">
                <a:noFill/>
                <a:prstDash val="solid"/>
                <a:miter/>
              </a:ln>
            </p:spPr>
            <p:txBody>
              <a:bodyPr rtlCol="0" anchor="ctr"/>
              <a:lstStyle/>
              <a:p>
                <a:endParaRPr lang="fr-FR"/>
              </a:p>
            </p:txBody>
          </p:sp>
          <p:sp>
            <p:nvSpPr>
              <p:cNvPr id="145" name="Forme libre : forme 144">
                <a:extLst>
                  <a:ext uri="{FF2B5EF4-FFF2-40B4-BE49-F238E27FC236}">
                    <a16:creationId xmlns:a16="http://schemas.microsoft.com/office/drawing/2014/main" id="{9A70C547-52C4-4130-95B6-4AD92871089C}"/>
                  </a:ext>
                </a:extLst>
              </p:cNvPr>
              <p:cNvSpPr/>
              <p:nvPr/>
            </p:nvSpPr>
            <p:spPr>
              <a:xfrm>
                <a:off x="2502568" y="1762545"/>
                <a:ext cx="83431" cy="83984"/>
              </a:xfrm>
              <a:custGeom>
                <a:avLst/>
                <a:gdLst>
                  <a:gd name="connsiteX0" fmla="*/ 44010 w 83431"/>
                  <a:gd name="connsiteY0" fmla="*/ 83885 h 83984"/>
                  <a:gd name="connsiteX1" fmla="*/ -607 w 83431"/>
                  <a:gd name="connsiteY1" fmla="*/ 40551 h 83984"/>
                  <a:gd name="connsiteX2" fmla="*/ 36991 w 83431"/>
                  <a:gd name="connsiteY2" fmla="*/ 51 h 83984"/>
                  <a:gd name="connsiteX3" fmla="*/ 82823 w 83431"/>
                  <a:gd name="connsiteY3" fmla="*/ 42643 h 83984"/>
                  <a:gd name="connsiteX4" fmla="*/ 44010 w 83431"/>
                  <a:gd name="connsiteY4" fmla="*/ 83885 h 839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431" h="83984">
                    <a:moveTo>
                      <a:pt x="44010" y="83885"/>
                    </a:moveTo>
                    <a:cubicBezTo>
                      <a:pt x="17010" y="83143"/>
                      <a:pt x="-810" y="70385"/>
                      <a:pt x="-607" y="40551"/>
                    </a:cubicBezTo>
                    <a:cubicBezTo>
                      <a:pt x="-607" y="16791"/>
                      <a:pt x="13298" y="1536"/>
                      <a:pt x="36991" y="51"/>
                    </a:cubicBezTo>
                    <a:cubicBezTo>
                      <a:pt x="65678" y="-1772"/>
                      <a:pt x="82755" y="13146"/>
                      <a:pt x="82823" y="42643"/>
                    </a:cubicBezTo>
                    <a:cubicBezTo>
                      <a:pt x="82891" y="66606"/>
                      <a:pt x="68716" y="79903"/>
                      <a:pt x="44010" y="83885"/>
                    </a:cubicBezTo>
                    <a:close/>
                  </a:path>
                </a:pathLst>
              </a:custGeom>
              <a:solidFill>
                <a:srgbClr val="29304C"/>
              </a:solidFill>
              <a:ln w="6746" cap="flat">
                <a:noFill/>
                <a:prstDash val="solid"/>
                <a:miter/>
              </a:ln>
            </p:spPr>
            <p:txBody>
              <a:bodyPr rtlCol="0" anchor="ctr"/>
              <a:lstStyle/>
              <a:p>
                <a:endParaRPr lang="fr-FR"/>
              </a:p>
            </p:txBody>
          </p:sp>
          <p:sp>
            <p:nvSpPr>
              <p:cNvPr id="146" name="Forme libre : forme 145">
                <a:extLst>
                  <a:ext uri="{FF2B5EF4-FFF2-40B4-BE49-F238E27FC236}">
                    <a16:creationId xmlns:a16="http://schemas.microsoft.com/office/drawing/2014/main" id="{80BABA68-0CB6-4BBF-B339-EAF617FC8792}"/>
                  </a:ext>
                </a:extLst>
              </p:cNvPr>
              <p:cNvSpPr/>
              <p:nvPr/>
            </p:nvSpPr>
            <p:spPr>
              <a:xfrm>
                <a:off x="5535417" y="2328489"/>
                <a:ext cx="89240" cy="89111"/>
              </a:xfrm>
              <a:custGeom>
                <a:avLst/>
                <a:gdLst>
                  <a:gd name="connsiteX0" fmla="*/ 40089 w 89240"/>
                  <a:gd name="connsiteY0" fmla="*/ 88992 h 89111"/>
                  <a:gd name="connsiteX1" fmla="*/ -411 w 89240"/>
                  <a:gd name="connsiteY1" fmla="*/ 40189 h 89111"/>
                  <a:gd name="connsiteX2" fmla="*/ 47986 w 89240"/>
                  <a:gd name="connsiteY2" fmla="*/ 94 h 89111"/>
                  <a:gd name="connsiteX3" fmla="*/ 88486 w 89240"/>
                  <a:gd name="connsiteY3" fmla="*/ 48492 h 89111"/>
                  <a:gd name="connsiteX4" fmla="*/ 40089 w 89240"/>
                  <a:gd name="connsiteY4" fmla="*/ 88992 h 89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240" h="89111">
                    <a:moveTo>
                      <a:pt x="40089" y="88992"/>
                    </a:moveTo>
                    <a:cubicBezTo>
                      <a:pt x="11064" y="85279"/>
                      <a:pt x="-2436" y="68337"/>
                      <a:pt x="-411" y="40189"/>
                    </a:cubicBezTo>
                    <a:cubicBezTo>
                      <a:pt x="1614" y="12042"/>
                      <a:pt x="19839" y="-1931"/>
                      <a:pt x="47986" y="94"/>
                    </a:cubicBezTo>
                    <a:cubicBezTo>
                      <a:pt x="77214" y="2254"/>
                      <a:pt x="90174" y="20344"/>
                      <a:pt x="88486" y="48492"/>
                    </a:cubicBezTo>
                    <a:cubicBezTo>
                      <a:pt x="86259" y="77449"/>
                      <a:pt x="67764" y="89599"/>
                      <a:pt x="40089" y="88992"/>
                    </a:cubicBezTo>
                    <a:close/>
                  </a:path>
                </a:pathLst>
              </a:custGeom>
              <a:solidFill>
                <a:srgbClr val="29304C"/>
              </a:solidFill>
              <a:ln w="6746" cap="flat">
                <a:noFill/>
                <a:prstDash val="solid"/>
                <a:miter/>
              </a:ln>
            </p:spPr>
            <p:txBody>
              <a:bodyPr rtlCol="0" anchor="ctr"/>
              <a:lstStyle/>
              <a:p>
                <a:endParaRPr lang="fr-FR"/>
              </a:p>
            </p:txBody>
          </p:sp>
          <p:sp>
            <p:nvSpPr>
              <p:cNvPr id="147" name="Forme libre : forme 146">
                <a:extLst>
                  <a:ext uri="{FF2B5EF4-FFF2-40B4-BE49-F238E27FC236}">
                    <a16:creationId xmlns:a16="http://schemas.microsoft.com/office/drawing/2014/main" id="{A3B906B1-B46A-4E08-AB0B-D524B734D4A4}"/>
                  </a:ext>
                </a:extLst>
              </p:cNvPr>
              <p:cNvSpPr/>
              <p:nvPr/>
            </p:nvSpPr>
            <p:spPr>
              <a:xfrm>
                <a:off x="3910949" y="115472"/>
                <a:ext cx="91381" cy="91162"/>
              </a:xfrm>
              <a:custGeom>
                <a:avLst/>
                <a:gdLst>
                  <a:gd name="connsiteX0" fmla="*/ 90727 w 91381"/>
                  <a:gd name="connsiteY0" fmla="*/ 49871 h 91162"/>
                  <a:gd name="connsiteX1" fmla="*/ 40777 w 91381"/>
                  <a:gd name="connsiteY1" fmla="*/ 90844 h 91162"/>
                  <a:gd name="connsiteX2" fmla="*/ -398 w 91381"/>
                  <a:gd name="connsiteY2" fmla="*/ 41299 h 91162"/>
                  <a:gd name="connsiteX3" fmla="*/ 49214 w 91381"/>
                  <a:gd name="connsiteY3" fmla="*/ 124 h 91162"/>
                  <a:gd name="connsiteX4" fmla="*/ 90727 w 91381"/>
                  <a:gd name="connsiteY4" fmla="*/ 49871 h 911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381" h="91162">
                    <a:moveTo>
                      <a:pt x="90727" y="49871"/>
                    </a:moveTo>
                    <a:cubicBezTo>
                      <a:pt x="87014" y="79234"/>
                      <a:pt x="69599" y="93004"/>
                      <a:pt x="40777" y="90844"/>
                    </a:cubicBezTo>
                    <a:cubicBezTo>
                      <a:pt x="11954" y="88684"/>
                      <a:pt x="-2558" y="69919"/>
                      <a:pt x="-398" y="41299"/>
                    </a:cubicBezTo>
                    <a:cubicBezTo>
                      <a:pt x="1829" y="11531"/>
                      <a:pt x="20527" y="-2036"/>
                      <a:pt x="49214" y="124"/>
                    </a:cubicBezTo>
                    <a:cubicBezTo>
                      <a:pt x="77902" y="2284"/>
                      <a:pt x="91672" y="20981"/>
                      <a:pt x="90727" y="49871"/>
                    </a:cubicBezTo>
                    <a:close/>
                  </a:path>
                </a:pathLst>
              </a:custGeom>
              <a:solidFill>
                <a:srgbClr val="29304C"/>
              </a:solidFill>
              <a:ln w="6746" cap="flat">
                <a:noFill/>
                <a:prstDash val="solid"/>
                <a:miter/>
              </a:ln>
            </p:spPr>
            <p:txBody>
              <a:bodyPr rtlCol="0" anchor="ctr"/>
              <a:lstStyle/>
              <a:p>
                <a:endParaRPr lang="fr-FR"/>
              </a:p>
            </p:txBody>
          </p:sp>
          <p:sp>
            <p:nvSpPr>
              <p:cNvPr id="148" name="Forme libre : forme 147">
                <a:extLst>
                  <a:ext uri="{FF2B5EF4-FFF2-40B4-BE49-F238E27FC236}">
                    <a16:creationId xmlns:a16="http://schemas.microsoft.com/office/drawing/2014/main" id="{2B165C2C-680A-4577-B136-24C94FA180A7}"/>
                  </a:ext>
                </a:extLst>
              </p:cNvPr>
              <p:cNvSpPr/>
              <p:nvPr/>
            </p:nvSpPr>
            <p:spPr>
              <a:xfrm>
                <a:off x="4165561" y="2369924"/>
                <a:ext cx="88123" cy="89054"/>
              </a:xfrm>
              <a:custGeom>
                <a:avLst/>
                <a:gdLst>
                  <a:gd name="connsiteX0" fmla="*/ 37467 w 88123"/>
                  <a:gd name="connsiteY0" fmla="*/ -99 h 89054"/>
                  <a:gd name="connsiteX1" fmla="*/ 87484 w 88123"/>
                  <a:gd name="connsiteY1" fmla="*/ 46207 h 89054"/>
                  <a:gd name="connsiteX2" fmla="*/ 42259 w 88123"/>
                  <a:gd name="connsiteY2" fmla="*/ 88934 h 89054"/>
                  <a:gd name="connsiteX3" fmla="*/ -603 w 88123"/>
                  <a:gd name="connsiteY3" fmla="*/ 43776 h 89054"/>
                  <a:gd name="connsiteX4" fmla="*/ 37467 w 88123"/>
                  <a:gd name="connsiteY4" fmla="*/ -99 h 890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123" h="89054">
                    <a:moveTo>
                      <a:pt x="37467" y="-99"/>
                    </a:moveTo>
                    <a:cubicBezTo>
                      <a:pt x="72837" y="2939"/>
                      <a:pt x="88294" y="17586"/>
                      <a:pt x="87484" y="46207"/>
                    </a:cubicBezTo>
                    <a:cubicBezTo>
                      <a:pt x="86674" y="74826"/>
                      <a:pt x="70677" y="89609"/>
                      <a:pt x="42259" y="88934"/>
                    </a:cubicBezTo>
                    <a:cubicBezTo>
                      <a:pt x="13842" y="88259"/>
                      <a:pt x="-940" y="72127"/>
                      <a:pt x="-603" y="43776"/>
                    </a:cubicBezTo>
                    <a:cubicBezTo>
                      <a:pt x="-266" y="15427"/>
                      <a:pt x="18364" y="3479"/>
                      <a:pt x="37467" y="-99"/>
                    </a:cubicBezTo>
                    <a:close/>
                  </a:path>
                </a:pathLst>
              </a:custGeom>
              <a:solidFill>
                <a:srgbClr val="29304C"/>
              </a:solidFill>
              <a:ln w="6746" cap="flat">
                <a:noFill/>
                <a:prstDash val="solid"/>
                <a:miter/>
              </a:ln>
            </p:spPr>
            <p:txBody>
              <a:bodyPr rtlCol="0" anchor="ctr"/>
              <a:lstStyle/>
              <a:p>
                <a:endParaRPr lang="fr-FR"/>
              </a:p>
            </p:txBody>
          </p:sp>
          <p:sp>
            <p:nvSpPr>
              <p:cNvPr id="149" name="Forme libre : forme 148">
                <a:extLst>
                  <a:ext uri="{FF2B5EF4-FFF2-40B4-BE49-F238E27FC236}">
                    <a16:creationId xmlns:a16="http://schemas.microsoft.com/office/drawing/2014/main" id="{C7446076-92B7-4769-8AB2-660116E30E3C}"/>
                  </a:ext>
                </a:extLst>
              </p:cNvPr>
              <p:cNvSpPr/>
              <p:nvPr/>
            </p:nvSpPr>
            <p:spPr>
              <a:xfrm>
                <a:off x="5364022" y="2409911"/>
                <a:ext cx="94742" cy="95822"/>
              </a:xfrm>
              <a:custGeom>
                <a:avLst/>
                <a:gdLst>
                  <a:gd name="connsiteX0" fmla="*/ 53399 w 94742"/>
                  <a:gd name="connsiteY0" fmla="*/ 95724 h 95822"/>
                  <a:gd name="connsiteX1" fmla="*/ -601 w 94742"/>
                  <a:gd name="connsiteY1" fmla="*/ 48879 h 95822"/>
                  <a:gd name="connsiteX2" fmla="*/ 52724 w 94742"/>
                  <a:gd name="connsiteY2" fmla="*/ 212 h 95822"/>
                  <a:gd name="connsiteX3" fmla="*/ 94034 w 94742"/>
                  <a:gd name="connsiteY3" fmla="*/ 50702 h 95822"/>
                  <a:gd name="connsiteX4" fmla="*/ 53399 w 94742"/>
                  <a:gd name="connsiteY4" fmla="*/ 95724 h 958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742" h="95822">
                    <a:moveTo>
                      <a:pt x="53399" y="95724"/>
                    </a:moveTo>
                    <a:cubicBezTo>
                      <a:pt x="17287" y="92619"/>
                      <a:pt x="-61" y="77972"/>
                      <a:pt x="-601" y="48879"/>
                    </a:cubicBezTo>
                    <a:cubicBezTo>
                      <a:pt x="-1073" y="13982"/>
                      <a:pt x="19649" y="-2623"/>
                      <a:pt x="52724" y="212"/>
                    </a:cubicBezTo>
                    <a:cubicBezTo>
                      <a:pt x="81749" y="2709"/>
                      <a:pt x="95452" y="22015"/>
                      <a:pt x="94034" y="50702"/>
                    </a:cubicBezTo>
                    <a:cubicBezTo>
                      <a:pt x="92550" y="80739"/>
                      <a:pt x="72300" y="91405"/>
                      <a:pt x="53399" y="95724"/>
                    </a:cubicBezTo>
                    <a:close/>
                  </a:path>
                </a:pathLst>
              </a:custGeom>
              <a:solidFill>
                <a:srgbClr val="29304C"/>
              </a:solidFill>
              <a:ln w="6746" cap="flat">
                <a:noFill/>
                <a:prstDash val="solid"/>
                <a:miter/>
              </a:ln>
            </p:spPr>
            <p:txBody>
              <a:bodyPr rtlCol="0" anchor="ctr"/>
              <a:lstStyle/>
              <a:p>
                <a:endParaRPr lang="fr-FR"/>
              </a:p>
            </p:txBody>
          </p:sp>
          <p:sp>
            <p:nvSpPr>
              <p:cNvPr id="150" name="Forme libre : forme 149">
                <a:extLst>
                  <a:ext uri="{FF2B5EF4-FFF2-40B4-BE49-F238E27FC236}">
                    <a16:creationId xmlns:a16="http://schemas.microsoft.com/office/drawing/2014/main" id="{5B179515-C3E5-444F-B0F9-C12BE03D2B46}"/>
                  </a:ext>
                </a:extLst>
              </p:cNvPr>
              <p:cNvSpPr/>
              <p:nvPr/>
            </p:nvSpPr>
            <p:spPr>
              <a:xfrm>
                <a:off x="2924578" y="1383398"/>
                <a:ext cx="82689" cy="83579"/>
              </a:xfrm>
              <a:custGeom>
                <a:avLst/>
                <a:gdLst>
                  <a:gd name="connsiteX0" fmla="*/ 43605 w 82689"/>
                  <a:gd name="connsiteY0" fmla="*/ 83481 h 83579"/>
                  <a:gd name="connsiteX1" fmla="*/ -607 w 82689"/>
                  <a:gd name="connsiteY1" fmla="*/ 40551 h 83579"/>
                  <a:gd name="connsiteX2" fmla="*/ 36653 w 82689"/>
                  <a:gd name="connsiteY2" fmla="*/ 51 h 83579"/>
                  <a:gd name="connsiteX3" fmla="*/ 82081 w 82689"/>
                  <a:gd name="connsiteY3" fmla="*/ 42238 h 83579"/>
                  <a:gd name="connsiteX4" fmla="*/ 43605 w 82689"/>
                  <a:gd name="connsiteY4" fmla="*/ 83481 h 835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2689" h="83579">
                    <a:moveTo>
                      <a:pt x="43605" y="83481"/>
                    </a:moveTo>
                    <a:cubicBezTo>
                      <a:pt x="16605" y="82738"/>
                      <a:pt x="-810" y="69981"/>
                      <a:pt x="-607" y="40551"/>
                    </a:cubicBezTo>
                    <a:cubicBezTo>
                      <a:pt x="-607" y="16993"/>
                      <a:pt x="12893" y="1873"/>
                      <a:pt x="36653" y="51"/>
                    </a:cubicBezTo>
                    <a:cubicBezTo>
                      <a:pt x="65003" y="-1772"/>
                      <a:pt x="81945" y="13146"/>
                      <a:pt x="82081" y="42238"/>
                    </a:cubicBezTo>
                    <a:cubicBezTo>
                      <a:pt x="82148" y="66403"/>
                      <a:pt x="68040" y="79498"/>
                      <a:pt x="43605" y="83481"/>
                    </a:cubicBezTo>
                    <a:close/>
                  </a:path>
                </a:pathLst>
              </a:custGeom>
              <a:solidFill>
                <a:srgbClr val="29304C"/>
              </a:solidFill>
              <a:ln w="6746" cap="flat">
                <a:noFill/>
                <a:prstDash val="solid"/>
                <a:miter/>
              </a:ln>
            </p:spPr>
            <p:txBody>
              <a:bodyPr rtlCol="0" anchor="ctr"/>
              <a:lstStyle/>
              <a:p>
                <a:endParaRPr lang="fr-FR"/>
              </a:p>
            </p:txBody>
          </p:sp>
          <p:sp>
            <p:nvSpPr>
              <p:cNvPr id="151" name="Forme libre : forme 150">
                <a:extLst>
                  <a:ext uri="{FF2B5EF4-FFF2-40B4-BE49-F238E27FC236}">
                    <a16:creationId xmlns:a16="http://schemas.microsoft.com/office/drawing/2014/main" id="{138B532A-82B2-4747-9B76-5B8B885CFA1D}"/>
                  </a:ext>
                </a:extLst>
              </p:cNvPr>
              <p:cNvSpPr/>
              <p:nvPr/>
            </p:nvSpPr>
            <p:spPr>
              <a:xfrm>
                <a:off x="4020841" y="2457932"/>
                <a:ext cx="83233" cy="82592"/>
              </a:xfrm>
              <a:custGeom>
                <a:avLst/>
                <a:gdLst>
                  <a:gd name="connsiteX0" fmla="*/ 82625 w 83233"/>
                  <a:gd name="connsiteY0" fmla="*/ 39537 h 82592"/>
                  <a:gd name="connsiteX1" fmla="*/ 38818 w 83233"/>
                  <a:gd name="connsiteY1" fmla="*/ 82467 h 82592"/>
                  <a:gd name="connsiteX2" fmla="*/ -535 w 83233"/>
                  <a:gd name="connsiteY2" fmla="*/ 44397 h 82592"/>
                  <a:gd name="connsiteX3" fmla="*/ 42598 w 83233"/>
                  <a:gd name="connsiteY3" fmla="*/ -86 h 82592"/>
                  <a:gd name="connsiteX4" fmla="*/ 82625 w 83233"/>
                  <a:gd name="connsiteY4" fmla="*/ 39537 h 825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233" h="82592">
                    <a:moveTo>
                      <a:pt x="82625" y="39537"/>
                    </a:moveTo>
                    <a:cubicBezTo>
                      <a:pt x="81410" y="66132"/>
                      <a:pt x="68113" y="83277"/>
                      <a:pt x="38818" y="82467"/>
                    </a:cubicBezTo>
                    <a:cubicBezTo>
                      <a:pt x="15260" y="81859"/>
                      <a:pt x="545" y="67819"/>
                      <a:pt x="-535" y="44397"/>
                    </a:cubicBezTo>
                    <a:cubicBezTo>
                      <a:pt x="-1817" y="15844"/>
                      <a:pt x="13640" y="-626"/>
                      <a:pt x="42598" y="-86"/>
                    </a:cubicBezTo>
                    <a:cubicBezTo>
                      <a:pt x="66223" y="319"/>
                      <a:pt x="79453" y="14494"/>
                      <a:pt x="82625" y="39537"/>
                    </a:cubicBezTo>
                    <a:close/>
                  </a:path>
                </a:pathLst>
              </a:custGeom>
              <a:solidFill>
                <a:srgbClr val="29304C"/>
              </a:solidFill>
              <a:ln w="6746" cap="flat">
                <a:noFill/>
                <a:prstDash val="solid"/>
                <a:miter/>
              </a:ln>
            </p:spPr>
            <p:txBody>
              <a:bodyPr rtlCol="0" anchor="ctr"/>
              <a:lstStyle/>
              <a:p>
                <a:endParaRPr lang="fr-FR"/>
              </a:p>
            </p:txBody>
          </p:sp>
          <p:sp>
            <p:nvSpPr>
              <p:cNvPr id="152" name="Forme libre : forme 151">
                <a:extLst>
                  <a:ext uri="{FF2B5EF4-FFF2-40B4-BE49-F238E27FC236}">
                    <a16:creationId xmlns:a16="http://schemas.microsoft.com/office/drawing/2014/main" id="{FC55EE3F-9564-4D50-BC14-C301A00EC7F4}"/>
                  </a:ext>
                </a:extLst>
              </p:cNvPr>
              <p:cNvSpPr/>
              <p:nvPr/>
            </p:nvSpPr>
            <p:spPr>
              <a:xfrm>
                <a:off x="5937704" y="1951009"/>
                <a:ext cx="85935" cy="85636"/>
              </a:xfrm>
              <a:custGeom>
                <a:avLst/>
                <a:gdLst>
                  <a:gd name="connsiteX0" fmla="*/ 85327 w 85935"/>
                  <a:gd name="connsiteY0" fmla="*/ 45474 h 85636"/>
                  <a:gd name="connsiteX1" fmla="*/ 36120 w 85935"/>
                  <a:gd name="connsiteY1" fmla="*/ 85164 h 85636"/>
                  <a:gd name="connsiteX2" fmla="*/ -601 w 85935"/>
                  <a:gd name="connsiteY2" fmla="*/ 44192 h 85636"/>
                  <a:gd name="connsiteX3" fmla="*/ 43207 w 85935"/>
                  <a:gd name="connsiteY3" fmla="*/ -88 h 85636"/>
                  <a:gd name="connsiteX4" fmla="*/ 85327 w 85935"/>
                  <a:gd name="connsiteY4" fmla="*/ 45474 h 856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935" h="85636">
                    <a:moveTo>
                      <a:pt x="85327" y="45474"/>
                    </a:moveTo>
                    <a:cubicBezTo>
                      <a:pt x="81750" y="75377"/>
                      <a:pt x="63862" y="87932"/>
                      <a:pt x="36120" y="85164"/>
                    </a:cubicBezTo>
                    <a:cubicBezTo>
                      <a:pt x="12832" y="82802"/>
                      <a:pt x="-263" y="67614"/>
                      <a:pt x="-601" y="44192"/>
                    </a:cubicBezTo>
                    <a:cubicBezTo>
                      <a:pt x="-1005" y="15369"/>
                      <a:pt x="14316" y="-561"/>
                      <a:pt x="43207" y="-88"/>
                    </a:cubicBezTo>
                    <a:cubicBezTo>
                      <a:pt x="72097" y="384"/>
                      <a:pt x="85327" y="17934"/>
                      <a:pt x="85327" y="45474"/>
                    </a:cubicBezTo>
                    <a:close/>
                  </a:path>
                </a:pathLst>
              </a:custGeom>
              <a:solidFill>
                <a:srgbClr val="29304C"/>
              </a:solidFill>
              <a:ln w="6746" cap="flat">
                <a:noFill/>
                <a:prstDash val="solid"/>
                <a:miter/>
              </a:ln>
            </p:spPr>
            <p:txBody>
              <a:bodyPr rtlCol="0" anchor="ctr"/>
              <a:lstStyle/>
              <a:p>
                <a:endParaRPr lang="fr-FR"/>
              </a:p>
            </p:txBody>
          </p:sp>
          <p:sp>
            <p:nvSpPr>
              <p:cNvPr id="153" name="Forme libre : forme 152">
                <a:extLst>
                  <a:ext uri="{FF2B5EF4-FFF2-40B4-BE49-F238E27FC236}">
                    <a16:creationId xmlns:a16="http://schemas.microsoft.com/office/drawing/2014/main" id="{5DB506EA-3069-4922-9C6B-39274789F77E}"/>
                  </a:ext>
                </a:extLst>
              </p:cNvPr>
              <p:cNvSpPr/>
              <p:nvPr/>
            </p:nvSpPr>
            <p:spPr>
              <a:xfrm>
                <a:off x="4079748" y="2600758"/>
                <a:ext cx="91894" cy="91570"/>
              </a:xfrm>
              <a:custGeom>
                <a:avLst/>
                <a:gdLst>
                  <a:gd name="connsiteX0" fmla="*/ 91286 w 91894"/>
                  <a:gd name="connsiteY0" fmla="*/ 46493 h 91570"/>
                  <a:gd name="connsiteX1" fmla="*/ 46938 w 91894"/>
                  <a:gd name="connsiteY1" fmla="*/ 91448 h 91570"/>
                  <a:gd name="connsiteX2" fmla="*/ -312 w 91894"/>
                  <a:gd name="connsiteY2" fmla="*/ 40148 h 91570"/>
                  <a:gd name="connsiteX3" fmla="*/ 48423 w 91894"/>
                  <a:gd name="connsiteY3" fmla="*/ 53 h 91570"/>
                  <a:gd name="connsiteX4" fmla="*/ 91286 w 91894"/>
                  <a:gd name="connsiteY4" fmla="*/ 46493 h 915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894" h="91570">
                    <a:moveTo>
                      <a:pt x="91286" y="46493"/>
                    </a:moveTo>
                    <a:cubicBezTo>
                      <a:pt x="89531" y="74371"/>
                      <a:pt x="75288" y="90841"/>
                      <a:pt x="46938" y="91448"/>
                    </a:cubicBezTo>
                    <a:cubicBezTo>
                      <a:pt x="12715" y="92258"/>
                      <a:pt x="-3012" y="72615"/>
                      <a:pt x="-312" y="40148"/>
                    </a:cubicBezTo>
                    <a:cubicBezTo>
                      <a:pt x="1915" y="11798"/>
                      <a:pt x="20545" y="-1702"/>
                      <a:pt x="48423" y="53"/>
                    </a:cubicBezTo>
                    <a:cubicBezTo>
                      <a:pt x="76300" y="1808"/>
                      <a:pt x="90678" y="18413"/>
                      <a:pt x="91286" y="46493"/>
                    </a:cubicBezTo>
                    <a:close/>
                  </a:path>
                </a:pathLst>
              </a:custGeom>
              <a:solidFill>
                <a:srgbClr val="29304C"/>
              </a:solidFill>
              <a:ln w="6746" cap="flat">
                <a:noFill/>
                <a:prstDash val="solid"/>
                <a:miter/>
              </a:ln>
            </p:spPr>
            <p:txBody>
              <a:bodyPr rtlCol="0" anchor="ctr"/>
              <a:lstStyle/>
              <a:p>
                <a:endParaRPr lang="fr-FR"/>
              </a:p>
            </p:txBody>
          </p:sp>
          <p:sp>
            <p:nvSpPr>
              <p:cNvPr id="154" name="Forme libre : forme 153">
                <a:extLst>
                  <a:ext uri="{FF2B5EF4-FFF2-40B4-BE49-F238E27FC236}">
                    <a16:creationId xmlns:a16="http://schemas.microsoft.com/office/drawing/2014/main" id="{5FC55CD0-4A3C-4A78-82EA-637F545848C7}"/>
                  </a:ext>
                </a:extLst>
              </p:cNvPr>
              <p:cNvSpPr/>
              <p:nvPr/>
            </p:nvSpPr>
            <p:spPr>
              <a:xfrm>
                <a:off x="2686891" y="1293367"/>
                <a:ext cx="93865" cy="94233"/>
              </a:xfrm>
              <a:custGeom>
                <a:avLst/>
                <a:gdLst>
                  <a:gd name="connsiteX0" fmla="*/ 47135 w 93865"/>
                  <a:gd name="connsiteY0" fmla="*/ -99 h 94233"/>
                  <a:gd name="connsiteX1" fmla="*/ 93237 w 93865"/>
                  <a:gd name="connsiteY1" fmla="*/ 45261 h 94233"/>
                  <a:gd name="connsiteX2" fmla="*/ 40655 w 93865"/>
                  <a:gd name="connsiteY2" fmla="*/ 93861 h 94233"/>
                  <a:gd name="connsiteX3" fmla="*/ -453 w 93865"/>
                  <a:gd name="connsiteY3" fmla="*/ 44047 h 94233"/>
                  <a:gd name="connsiteX4" fmla="*/ 47135 w 93865"/>
                  <a:gd name="connsiteY4" fmla="*/ -99 h 942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865" h="94233">
                    <a:moveTo>
                      <a:pt x="47135" y="-99"/>
                    </a:moveTo>
                    <a:cubicBezTo>
                      <a:pt x="75552" y="1859"/>
                      <a:pt x="92630" y="16439"/>
                      <a:pt x="93237" y="45261"/>
                    </a:cubicBezTo>
                    <a:cubicBezTo>
                      <a:pt x="93980" y="80091"/>
                      <a:pt x="73864" y="96494"/>
                      <a:pt x="40655" y="93861"/>
                    </a:cubicBezTo>
                    <a:cubicBezTo>
                      <a:pt x="11900" y="91566"/>
                      <a:pt x="-2275" y="72532"/>
                      <a:pt x="-453" y="44047"/>
                    </a:cubicBezTo>
                    <a:cubicBezTo>
                      <a:pt x="1370" y="15561"/>
                      <a:pt x="18785" y="981"/>
                      <a:pt x="47135" y="-99"/>
                    </a:cubicBezTo>
                    <a:close/>
                  </a:path>
                </a:pathLst>
              </a:custGeom>
              <a:solidFill>
                <a:srgbClr val="29304C"/>
              </a:solidFill>
              <a:ln w="6746" cap="flat">
                <a:noFill/>
                <a:prstDash val="solid"/>
                <a:miter/>
              </a:ln>
            </p:spPr>
            <p:txBody>
              <a:bodyPr rtlCol="0" anchor="ctr"/>
              <a:lstStyle/>
              <a:p>
                <a:endParaRPr lang="fr-FR"/>
              </a:p>
            </p:txBody>
          </p:sp>
          <p:sp>
            <p:nvSpPr>
              <p:cNvPr id="155" name="Forme libre : forme 154">
                <a:extLst>
                  <a:ext uri="{FF2B5EF4-FFF2-40B4-BE49-F238E27FC236}">
                    <a16:creationId xmlns:a16="http://schemas.microsoft.com/office/drawing/2014/main" id="{F8EA0B45-ED93-46DE-907D-51EE13AC9997}"/>
                  </a:ext>
                </a:extLst>
              </p:cNvPr>
              <p:cNvSpPr/>
              <p:nvPr/>
            </p:nvSpPr>
            <p:spPr>
              <a:xfrm>
                <a:off x="4479034" y="2620732"/>
                <a:ext cx="94840" cy="93867"/>
              </a:xfrm>
              <a:custGeom>
                <a:avLst/>
                <a:gdLst>
                  <a:gd name="connsiteX0" fmla="*/ 94232 w 94840"/>
                  <a:gd name="connsiteY0" fmla="*/ 39749 h 93867"/>
                  <a:gd name="connsiteX1" fmla="*/ 48265 w 94840"/>
                  <a:gd name="connsiteY1" fmla="*/ 93749 h 93867"/>
                  <a:gd name="connsiteX2" fmla="*/ -335 w 94840"/>
                  <a:gd name="connsiteY2" fmla="*/ 41167 h 93867"/>
                  <a:gd name="connsiteX3" fmla="*/ 49547 w 94840"/>
                  <a:gd name="connsiteY3" fmla="*/ -9 h 93867"/>
                  <a:gd name="connsiteX4" fmla="*/ 94232 w 94840"/>
                  <a:gd name="connsiteY4" fmla="*/ 39749 h 938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840" h="93867">
                    <a:moveTo>
                      <a:pt x="94232" y="39749"/>
                    </a:moveTo>
                    <a:cubicBezTo>
                      <a:pt x="91735" y="75996"/>
                      <a:pt x="77155" y="93006"/>
                      <a:pt x="48265" y="93749"/>
                    </a:cubicBezTo>
                    <a:cubicBezTo>
                      <a:pt x="13435" y="94491"/>
                      <a:pt x="-2968" y="74309"/>
                      <a:pt x="-335" y="41167"/>
                    </a:cubicBezTo>
                    <a:cubicBezTo>
                      <a:pt x="1960" y="12479"/>
                      <a:pt x="20995" y="-1359"/>
                      <a:pt x="49547" y="-9"/>
                    </a:cubicBezTo>
                    <a:cubicBezTo>
                      <a:pt x="79247" y="1206"/>
                      <a:pt x="90317" y="21051"/>
                      <a:pt x="94232" y="39749"/>
                    </a:cubicBezTo>
                    <a:close/>
                  </a:path>
                </a:pathLst>
              </a:custGeom>
              <a:solidFill>
                <a:srgbClr val="29304C"/>
              </a:solidFill>
              <a:ln w="6746" cap="flat">
                <a:noFill/>
                <a:prstDash val="solid"/>
                <a:miter/>
              </a:ln>
            </p:spPr>
            <p:txBody>
              <a:bodyPr rtlCol="0" anchor="ctr"/>
              <a:lstStyle/>
              <a:p>
                <a:endParaRPr lang="fr-FR"/>
              </a:p>
            </p:txBody>
          </p:sp>
          <p:sp>
            <p:nvSpPr>
              <p:cNvPr id="156" name="Forme libre : forme 155">
                <a:extLst>
                  <a:ext uri="{FF2B5EF4-FFF2-40B4-BE49-F238E27FC236}">
                    <a16:creationId xmlns:a16="http://schemas.microsoft.com/office/drawing/2014/main" id="{7E22C0D8-5930-46A5-942B-90BD95509637}"/>
                  </a:ext>
                </a:extLst>
              </p:cNvPr>
              <p:cNvSpPr/>
              <p:nvPr/>
            </p:nvSpPr>
            <p:spPr>
              <a:xfrm>
                <a:off x="2734817" y="2647552"/>
                <a:ext cx="83247" cy="82572"/>
              </a:xfrm>
              <a:custGeom>
                <a:avLst/>
                <a:gdLst>
                  <a:gd name="connsiteX0" fmla="*/ 82639 w 83247"/>
                  <a:gd name="connsiteY0" fmla="*/ 41008 h 82572"/>
                  <a:gd name="connsiteX1" fmla="*/ 37481 w 83247"/>
                  <a:gd name="connsiteY1" fmla="*/ 82386 h 82572"/>
                  <a:gd name="connsiteX2" fmla="*/ -589 w 83247"/>
                  <a:gd name="connsiteY2" fmla="*/ 43034 h 82572"/>
                  <a:gd name="connsiteX3" fmla="*/ 43894 w 83247"/>
                  <a:gd name="connsiteY3" fmla="*/ -31 h 82572"/>
                  <a:gd name="connsiteX4" fmla="*/ 82639 w 83247"/>
                  <a:gd name="connsiteY4" fmla="*/ 41008 h 825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247" h="82572">
                    <a:moveTo>
                      <a:pt x="82639" y="41008"/>
                    </a:moveTo>
                    <a:cubicBezTo>
                      <a:pt x="81019" y="68008"/>
                      <a:pt x="66304" y="83803"/>
                      <a:pt x="37481" y="82386"/>
                    </a:cubicBezTo>
                    <a:cubicBezTo>
                      <a:pt x="13991" y="81306"/>
                      <a:pt x="-49" y="66456"/>
                      <a:pt x="-589" y="43034"/>
                    </a:cubicBezTo>
                    <a:cubicBezTo>
                      <a:pt x="-1264" y="14076"/>
                      <a:pt x="15341" y="-1247"/>
                      <a:pt x="43894" y="-31"/>
                    </a:cubicBezTo>
                    <a:cubicBezTo>
                      <a:pt x="67586" y="913"/>
                      <a:pt x="80209" y="15764"/>
                      <a:pt x="82639" y="41008"/>
                    </a:cubicBezTo>
                    <a:close/>
                  </a:path>
                </a:pathLst>
              </a:custGeom>
              <a:solidFill>
                <a:srgbClr val="29304C"/>
              </a:solidFill>
              <a:ln w="6746" cap="flat">
                <a:noFill/>
                <a:prstDash val="solid"/>
                <a:miter/>
              </a:ln>
            </p:spPr>
            <p:txBody>
              <a:bodyPr rtlCol="0" anchor="ctr"/>
              <a:lstStyle/>
              <a:p>
                <a:endParaRPr lang="fr-FR"/>
              </a:p>
            </p:txBody>
          </p:sp>
          <p:sp>
            <p:nvSpPr>
              <p:cNvPr id="157" name="Forme libre : forme 156">
                <a:extLst>
                  <a:ext uri="{FF2B5EF4-FFF2-40B4-BE49-F238E27FC236}">
                    <a16:creationId xmlns:a16="http://schemas.microsoft.com/office/drawing/2014/main" id="{78F4CF6D-49CB-4974-81D7-B299AE449466}"/>
                  </a:ext>
                </a:extLst>
              </p:cNvPr>
              <p:cNvSpPr/>
              <p:nvPr/>
            </p:nvSpPr>
            <p:spPr>
              <a:xfrm>
                <a:off x="5285332" y="2647262"/>
                <a:ext cx="83603" cy="84597"/>
              </a:xfrm>
              <a:custGeom>
                <a:avLst/>
                <a:gdLst>
                  <a:gd name="connsiteX0" fmla="*/ 47039 w 83603"/>
                  <a:gd name="connsiteY0" fmla="*/ 84499 h 84597"/>
                  <a:gd name="connsiteX1" fmla="*/ -548 w 83603"/>
                  <a:gd name="connsiteY1" fmla="*/ 44741 h 84597"/>
                  <a:gd name="connsiteX2" fmla="*/ 42990 w 83603"/>
                  <a:gd name="connsiteY2" fmla="*/ -79 h 84597"/>
                  <a:gd name="connsiteX3" fmla="*/ 82814 w 83603"/>
                  <a:gd name="connsiteY3" fmla="*/ 38329 h 84597"/>
                  <a:gd name="connsiteX4" fmla="*/ 47039 w 83603"/>
                  <a:gd name="connsiteY4" fmla="*/ 84499 h 845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603" h="84597">
                    <a:moveTo>
                      <a:pt x="47039" y="84499"/>
                    </a:moveTo>
                    <a:cubicBezTo>
                      <a:pt x="15517" y="81259"/>
                      <a:pt x="329" y="68771"/>
                      <a:pt x="-548" y="44741"/>
                    </a:cubicBezTo>
                    <a:cubicBezTo>
                      <a:pt x="-1695" y="15986"/>
                      <a:pt x="13560" y="-754"/>
                      <a:pt x="42990" y="-79"/>
                    </a:cubicBezTo>
                    <a:cubicBezTo>
                      <a:pt x="66750" y="461"/>
                      <a:pt x="81060" y="14569"/>
                      <a:pt x="82814" y="38329"/>
                    </a:cubicBezTo>
                    <a:cubicBezTo>
                      <a:pt x="85110" y="68771"/>
                      <a:pt x="65129" y="79436"/>
                      <a:pt x="47039" y="84499"/>
                    </a:cubicBezTo>
                    <a:close/>
                  </a:path>
                </a:pathLst>
              </a:custGeom>
              <a:solidFill>
                <a:srgbClr val="29304C"/>
              </a:solidFill>
              <a:ln w="6746" cap="flat">
                <a:noFill/>
                <a:prstDash val="solid"/>
                <a:miter/>
              </a:ln>
            </p:spPr>
            <p:txBody>
              <a:bodyPr rtlCol="0" anchor="ctr"/>
              <a:lstStyle/>
              <a:p>
                <a:endParaRPr lang="fr-FR"/>
              </a:p>
            </p:txBody>
          </p:sp>
          <p:sp>
            <p:nvSpPr>
              <p:cNvPr id="158" name="Forme libre : forme 157">
                <a:extLst>
                  <a:ext uri="{FF2B5EF4-FFF2-40B4-BE49-F238E27FC236}">
                    <a16:creationId xmlns:a16="http://schemas.microsoft.com/office/drawing/2014/main" id="{4AF7A39E-D7B3-439F-9705-6C078B9B30CC}"/>
                  </a:ext>
                </a:extLst>
              </p:cNvPr>
              <p:cNvSpPr/>
              <p:nvPr/>
            </p:nvSpPr>
            <p:spPr>
              <a:xfrm>
                <a:off x="3935926" y="2689055"/>
                <a:ext cx="84516" cy="83737"/>
              </a:xfrm>
              <a:custGeom>
                <a:avLst/>
                <a:gdLst>
                  <a:gd name="connsiteX0" fmla="*/ 83908 w 84516"/>
                  <a:gd name="connsiteY0" fmla="*/ 35214 h 83737"/>
                  <a:gd name="connsiteX1" fmla="*/ 39358 w 84516"/>
                  <a:gd name="connsiteY1" fmla="*/ 83611 h 83737"/>
                  <a:gd name="connsiteX2" fmla="*/ -535 w 84516"/>
                  <a:gd name="connsiteY2" fmla="*/ 45069 h 83737"/>
                  <a:gd name="connsiteX3" fmla="*/ 43205 w 84516"/>
                  <a:gd name="connsiteY3" fmla="*/ -89 h 83737"/>
                  <a:gd name="connsiteX4" fmla="*/ 83908 w 84516"/>
                  <a:gd name="connsiteY4" fmla="*/ 35214 h 83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516" h="83737">
                    <a:moveTo>
                      <a:pt x="83908" y="35214"/>
                    </a:moveTo>
                    <a:cubicBezTo>
                      <a:pt x="82760" y="67209"/>
                      <a:pt x="69260" y="84421"/>
                      <a:pt x="39358" y="83611"/>
                    </a:cubicBezTo>
                    <a:cubicBezTo>
                      <a:pt x="15395" y="83004"/>
                      <a:pt x="613" y="69031"/>
                      <a:pt x="-535" y="45069"/>
                    </a:cubicBezTo>
                    <a:cubicBezTo>
                      <a:pt x="-1817" y="15909"/>
                      <a:pt x="13640" y="-561"/>
                      <a:pt x="43205" y="-89"/>
                    </a:cubicBezTo>
                    <a:cubicBezTo>
                      <a:pt x="67505" y="384"/>
                      <a:pt x="79588" y="15706"/>
                      <a:pt x="83908" y="35214"/>
                    </a:cubicBezTo>
                    <a:close/>
                  </a:path>
                </a:pathLst>
              </a:custGeom>
              <a:solidFill>
                <a:srgbClr val="29304C"/>
              </a:solidFill>
              <a:ln w="6746" cap="flat">
                <a:noFill/>
                <a:prstDash val="solid"/>
                <a:miter/>
              </a:ln>
            </p:spPr>
            <p:txBody>
              <a:bodyPr rtlCol="0" anchor="ctr"/>
              <a:lstStyle/>
              <a:p>
                <a:endParaRPr lang="fr-FR"/>
              </a:p>
            </p:txBody>
          </p:sp>
          <p:sp>
            <p:nvSpPr>
              <p:cNvPr id="159" name="Forme libre : forme 158">
                <a:extLst>
                  <a:ext uri="{FF2B5EF4-FFF2-40B4-BE49-F238E27FC236}">
                    <a16:creationId xmlns:a16="http://schemas.microsoft.com/office/drawing/2014/main" id="{6D7D72EC-95B7-413B-9B92-81409DCFF92E}"/>
                  </a:ext>
                </a:extLst>
              </p:cNvPr>
              <p:cNvSpPr/>
              <p:nvPr/>
            </p:nvSpPr>
            <p:spPr>
              <a:xfrm>
                <a:off x="4331940" y="2684340"/>
                <a:ext cx="92446" cy="92809"/>
              </a:xfrm>
              <a:custGeom>
                <a:avLst/>
                <a:gdLst>
                  <a:gd name="connsiteX0" fmla="*/ 46453 w 92446"/>
                  <a:gd name="connsiteY0" fmla="*/ -99 h 92809"/>
                  <a:gd name="connsiteX1" fmla="*/ 91814 w 92446"/>
                  <a:gd name="connsiteY1" fmla="*/ 44586 h 92809"/>
                  <a:gd name="connsiteX2" fmla="*/ 40041 w 92446"/>
                  <a:gd name="connsiteY2" fmla="*/ 92444 h 92809"/>
                  <a:gd name="connsiteX3" fmla="*/ -459 w 92446"/>
                  <a:gd name="connsiteY3" fmla="*/ 43371 h 92809"/>
                  <a:gd name="connsiteX4" fmla="*/ 46453 w 92446"/>
                  <a:gd name="connsiteY4" fmla="*/ -99 h 928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446" h="92809">
                    <a:moveTo>
                      <a:pt x="46453" y="-99"/>
                    </a:moveTo>
                    <a:cubicBezTo>
                      <a:pt x="74533" y="1724"/>
                      <a:pt x="91206" y="16034"/>
                      <a:pt x="91814" y="44586"/>
                    </a:cubicBezTo>
                    <a:cubicBezTo>
                      <a:pt x="92624" y="79079"/>
                      <a:pt x="72779" y="95009"/>
                      <a:pt x="40041" y="92444"/>
                    </a:cubicBezTo>
                    <a:cubicBezTo>
                      <a:pt x="11489" y="90216"/>
                      <a:pt x="-2214" y="71451"/>
                      <a:pt x="-459" y="43371"/>
                    </a:cubicBezTo>
                    <a:cubicBezTo>
                      <a:pt x="1296" y="15291"/>
                      <a:pt x="18103" y="846"/>
                      <a:pt x="46453" y="-99"/>
                    </a:cubicBezTo>
                    <a:close/>
                  </a:path>
                </a:pathLst>
              </a:custGeom>
              <a:solidFill>
                <a:srgbClr val="29304C"/>
              </a:solidFill>
              <a:ln w="6746" cap="flat">
                <a:noFill/>
                <a:prstDash val="solid"/>
                <a:miter/>
              </a:ln>
            </p:spPr>
            <p:txBody>
              <a:bodyPr rtlCol="0" anchor="ctr"/>
              <a:lstStyle/>
              <a:p>
                <a:endParaRPr lang="fr-FR"/>
              </a:p>
            </p:txBody>
          </p:sp>
          <p:sp>
            <p:nvSpPr>
              <p:cNvPr id="160" name="Forme libre : forme 159">
                <a:extLst>
                  <a:ext uri="{FF2B5EF4-FFF2-40B4-BE49-F238E27FC236}">
                    <a16:creationId xmlns:a16="http://schemas.microsoft.com/office/drawing/2014/main" id="{3C35A243-3AC1-436F-8340-026701B26055}"/>
                  </a:ext>
                </a:extLst>
              </p:cNvPr>
              <p:cNvSpPr/>
              <p:nvPr/>
            </p:nvSpPr>
            <p:spPr>
              <a:xfrm>
                <a:off x="3093182" y="1299037"/>
                <a:ext cx="82660" cy="83233"/>
              </a:xfrm>
              <a:custGeom>
                <a:avLst/>
                <a:gdLst>
                  <a:gd name="connsiteX0" fmla="*/ 39094 w 82660"/>
                  <a:gd name="connsiteY0" fmla="*/ -99 h 83233"/>
                  <a:gd name="connsiteX1" fmla="*/ 82024 w 82660"/>
                  <a:gd name="connsiteY1" fmla="*/ 43709 h 83233"/>
                  <a:gd name="connsiteX2" fmla="*/ 43954 w 82660"/>
                  <a:gd name="connsiteY2" fmla="*/ 83062 h 83233"/>
                  <a:gd name="connsiteX3" fmla="*/ -596 w 82660"/>
                  <a:gd name="connsiteY3" fmla="*/ 39929 h 83233"/>
                  <a:gd name="connsiteX4" fmla="*/ 39094 w 82660"/>
                  <a:gd name="connsiteY4" fmla="*/ -99 h 832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2660" h="83233">
                    <a:moveTo>
                      <a:pt x="39094" y="-99"/>
                    </a:moveTo>
                    <a:cubicBezTo>
                      <a:pt x="65689" y="1116"/>
                      <a:pt x="82834" y="14481"/>
                      <a:pt x="82024" y="43709"/>
                    </a:cubicBezTo>
                    <a:cubicBezTo>
                      <a:pt x="81416" y="67267"/>
                      <a:pt x="67377" y="81981"/>
                      <a:pt x="43954" y="83062"/>
                    </a:cubicBezTo>
                    <a:cubicBezTo>
                      <a:pt x="15334" y="84344"/>
                      <a:pt x="-1136" y="68886"/>
                      <a:pt x="-596" y="39929"/>
                    </a:cubicBezTo>
                    <a:cubicBezTo>
                      <a:pt x="-191" y="16101"/>
                      <a:pt x="14052" y="2871"/>
                      <a:pt x="39094" y="-99"/>
                    </a:cubicBezTo>
                    <a:close/>
                  </a:path>
                </a:pathLst>
              </a:custGeom>
              <a:solidFill>
                <a:srgbClr val="29304C"/>
              </a:solidFill>
              <a:ln w="6746" cap="flat">
                <a:noFill/>
                <a:prstDash val="solid"/>
                <a:miter/>
              </a:ln>
            </p:spPr>
            <p:txBody>
              <a:bodyPr rtlCol="0" anchor="ctr"/>
              <a:lstStyle/>
              <a:p>
                <a:endParaRPr lang="fr-FR"/>
              </a:p>
            </p:txBody>
          </p:sp>
          <p:sp>
            <p:nvSpPr>
              <p:cNvPr id="161" name="Forme libre : forme 160">
                <a:extLst>
                  <a:ext uri="{FF2B5EF4-FFF2-40B4-BE49-F238E27FC236}">
                    <a16:creationId xmlns:a16="http://schemas.microsoft.com/office/drawing/2014/main" id="{CD05E61E-C100-4817-9154-FA9A65075A2E}"/>
                  </a:ext>
                </a:extLst>
              </p:cNvPr>
              <p:cNvSpPr/>
              <p:nvPr/>
            </p:nvSpPr>
            <p:spPr>
              <a:xfrm>
                <a:off x="5113920" y="2707222"/>
                <a:ext cx="88746" cy="89122"/>
              </a:xfrm>
              <a:custGeom>
                <a:avLst/>
                <a:gdLst>
                  <a:gd name="connsiteX0" fmla="*/ 44841 w 88746"/>
                  <a:gd name="connsiteY0" fmla="*/ -99 h 89122"/>
                  <a:gd name="connsiteX1" fmla="*/ 88108 w 88746"/>
                  <a:gd name="connsiteY1" fmla="*/ 45937 h 89122"/>
                  <a:gd name="connsiteX2" fmla="*/ 42613 w 88746"/>
                  <a:gd name="connsiteY2" fmla="*/ 89002 h 89122"/>
                  <a:gd name="connsiteX3" fmla="*/ -587 w 88746"/>
                  <a:gd name="connsiteY3" fmla="*/ 43506 h 89122"/>
                  <a:gd name="connsiteX4" fmla="*/ 44841 w 88746"/>
                  <a:gd name="connsiteY4" fmla="*/ -99 h 891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746" h="89122">
                    <a:moveTo>
                      <a:pt x="44841" y="-99"/>
                    </a:moveTo>
                    <a:cubicBezTo>
                      <a:pt x="73326" y="2332"/>
                      <a:pt x="88918" y="17114"/>
                      <a:pt x="88108" y="45937"/>
                    </a:cubicBezTo>
                    <a:cubicBezTo>
                      <a:pt x="87298" y="74759"/>
                      <a:pt x="71233" y="89676"/>
                      <a:pt x="42613" y="89002"/>
                    </a:cubicBezTo>
                    <a:cubicBezTo>
                      <a:pt x="13993" y="88326"/>
                      <a:pt x="-1262" y="72059"/>
                      <a:pt x="-587" y="43506"/>
                    </a:cubicBezTo>
                    <a:cubicBezTo>
                      <a:pt x="88" y="14954"/>
                      <a:pt x="16558" y="711"/>
                      <a:pt x="44841" y="-99"/>
                    </a:cubicBezTo>
                    <a:close/>
                  </a:path>
                </a:pathLst>
              </a:custGeom>
              <a:solidFill>
                <a:srgbClr val="29304C"/>
              </a:solidFill>
              <a:ln w="6746" cap="flat">
                <a:noFill/>
                <a:prstDash val="solid"/>
                <a:miter/>
              </a:ln>
            </p:spPr>
            <p:txBody>
              <a:bodyPr rtlCol="0" anchor="ctr"/>
              <a:lstStyle/>
              <a:p>
                <a:endParaRPr lang="fr-FR"/>
              </a:p>
            </p:txBody>
          </p:sp>
          <p:sp>
            <p:nvSpPr>
              <p:cNvPr id="162" name="Forme libre : forme 161">
                <a:extLst>
                  <a:ext uri="{FF2B5EF4-FFF2-40B4-BE49-F238E27FC236}">
                    <a16:creationId xmlns:a16="http://schemas.microsoft.com/office/drawing/2014/main" id="{F130E3D9-190D-44AE-BFA6-C6C85023838C}"/>
                  </a:ext>
                </a:extLst>
              </p:cNvPr>
              <p:cNvSpPr/>
              <p:nvPr/>
            </p:nvSpPr>
            <p:spPr>
              <a:xfrm>
                <a:off x="4162367" y="2768140"/>
                <a:ext cx="94210" cy="94444"/>
              </a:xfrm>
              <a:custGeom>
                <a:avLst/>
                <a:gdLst>
                  <a:gd name="connsiteX0" fmla="*/ 51798 w 94210"/>
                  <a:gd name="connsiteY0" fmla="*/ -64 h 94444"/>
                  <a:gd name="connsiteX1" fmla="*/ 93513 w 94210"/>
                  <a:gd name="connsiteY1" fmla="*/ 48671 h 94444"/>
                  <a:gd name="connsiteX2" fmla="*/ 37354 w 94210"/>
                  <a:gd name="connsiteY2" fmla="*/ 93491 h 94444"/>
                  <a:gd name="connsiteX3" fmla="*/ -42 w 94210"/>
                  <a:gd name="connsiteY3" fmla="*/ 40234 h 94444"/>
                  <a:gd name="connsiteX4" fmla="*/ 51798 w 94210"/>
                  <a:gd name="connsiteY4" fmla="*/ -64 h 944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210" h="94444">
                    <a:moveTo>
                      <a:pt x="51798" y="-64"/>
                    </a:moveTo>
                    <a:cubicBezTo>
                      <a:pt x="79338" y="3919"/>
                      <a:pt x="94931" y="20186"/>
                      <a:pt x="93513" y="48671"/>
                    </a:cubicBezTo>
                    <a:cubicBezTo>
                      <a:pt x="91826" y="83839"/>
                      <a:pt x="69213" y="98149"/>
                      <a:pt x="37354" y="93491"/>
                    </a:cubicBezTo>
                    <a:cubicBezTo>
                      <a:pt x="9273" y="89374"/>
                      <a:pt x="-3551" y="68044"/>
                      <a:pt x="-42" y="40234"/>
                    </a:cubicBezTo>
                    <a:cubicBezTo>
                      <a:pt x="3468" y="12424"/>
                      <a:pt x="22706" y="-874"/>
                      <a:pt x="51798" y="-64"/>
                    </a:cubicBezTo>
                    <a:close/>
                  </a:path>
                </a:pathLst>
              </a:custGeom>
              <a:solidFill>
                <a:srgbClr val="29304C"/>
              </a:solidFill>
              <a:ln w="6746" cap="flat">
                <a:noFill/>
                <a:prstDash val="solid"/>
                <a:miter/>
              </a:ln>
            </p:spPr>
            <p:txBody>
              <a:bodyPr rtlCol="0" anchor="ctr"/>
              <a:lstStyle/>
              <a:p>
                <a:endParaRPr lang="fr-FR"/>
              </a:p>
            </p:txBody>
          </p:sp>
          <p:sp>
            <p:nvSpPr>
              <p:cNvPr id="163" name="Forme libre : forme 162">
                <a:extLst>
                  <a:ext uri="{FF2B5EF4-FFF2-40B4-BE49-F238E27FC236}">
                    <a16:creationId xmlns:a16="http://schemas.microsoft.com/office/drawing/2014/main" id="{B50525EF-8F01-4F13-AAFB-10876C0793AE}"/>
                  </a:ext>
                </a:extLst>
              </p:cNvPr>
              <p:cNvSpPr/>
              <p:nvPr/>
            </p:nvSpPr>
            <p:spPr>
              <a:xfrm>
                <a:off x="4564600" y="2790770"/>
                <a:ext cx="91236" cy="91371"/>
              </a:xfrm>
              <a:custGeom>
                <a:avLst/>
                <a:gdLst>
                  <a:gd name="connsiteX0" fmla="*/ 40998 w 91236"/>
                  <a:gd name="connsiteY0" fmla="*/ -82 h 91371"/>
                  <a:gd name="connsiteX1" fmla="*/ 90408 w 91236"/>
                  <a:gd name="connsiteY1" fmla="*/ 41566 h 91371"/>
                  <a:gd name="connsiteX2" fmla="*/ 49098 w 91236"/>
                  <a:gd name="connsiteY2" fmla="*/ 91043 h 91371"/>
                  <a:gd name="connsiteX3" fmla="*/ -379 w 91236"/>
                  <a:gd name="connsiteY3" fmla="*/ 49801 h 91371"/>
                  <a:gd name="connsiteX4" fmla="*/ 40998 w 91236"/>
                  <a:gd name="connsiteY4" fmla="*/ -82 h 913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236" h="91371">
                    <a:moveTo>
                      <a:pt x="40998" y="-82"/>
                    </a:moveTo>
                    <a:cubicBezTo>
                      <a:pt x="69551" y="-622"/>
                      <a:pt x="88248" y="11731"/>
                      <a:pt x="90408" y="41566"/>
                    </a:cubicBezTo>
                    <a:cubicBezTo>
                      <a:pt x="92568" y="71401"/>
                      <a:pt x="78799" y="88816"/>
                      <a:pt x="49098" y="91043"/>
                    </a:cubicBezTo>
                    <a:cubicBezTo>
                      <a:pt x="19399" y="93271"/>
                      <a:pt x="1848" y="79298"/>
                      <a:pt x="-379" y="49801"/>
                    </a:cubicBezTo>
                    <a:cubicBezTo>
                      <a:pt x="-2606" y="20303"/>
                      <a:pt x="11366" y="3361"/>
                      <a:pt x="40998" y="-82"/>
                    </a:cubicBezTo>
                    <a:close/>
                  </a:path>
                </a:pathLst>
              </a:custGeom>
              <a:solidFill>
                <a:srgbClr val="29304C"/>
              </a:solidFill>
              <a:ln w="6746" cap="flat">
                <a:noFill/>
                <a:prstDash val="solid"/>
                <a:miter/>
              </a:ln>
            </p:spPr>
            <p:txBody>
              <a:bodyPr rtlCol="0" anchor="ctr"/>
              <a:lstStyle/>
              <a:p>
                <a:endParaRPr lang="fr-FR"/>
              </a:p>
            </p:txBody>
          </p:sp>
          <p:sp>
            <p:nvSpPr>
              <p:cNvPr id="164" name="Forme libre : forme 163">
                <a:extLst>
                  <a:ext uri="{FF2B5EF4-FFF2-40B4-BE49-F238E27FC236}">
                    <a16:creationId xmlns:a16="http://schemas.microsoft.com/office/drawing/2014/main" id="{BB97F09F-B021-4D9C-86A7-F3C7F7AE9A8C}"/>
                  </a:ext>
                </a:extLst>
              </p:cNvPr>
              <p:cNvSpPr/>
              <p:nvPr/>
            </p:nvSpPr>
            <p:spPr>
              <a:xfrm>
                <a:off x="4964969" y="2790484"/>
                <a:ext cx="92205" cy="91505"/>
              </a:xfrm>
              <a:custGeom>
                <a:avLst/>
                <a:gdLst>
                  <a:gd name="connsiteX0" fmla="*/ 91597 w 92205"/>
                  <a:gd name="connsiteY0" fmla="*/ 46171 h 91505"/>
                  <a:gd name="connsiteX1" fmla="*/ 46912 w 92205"/>
                  <a:gd name="connsiteY1" fmla="*/ 91397 h 91505"/>
                  <a:gd name="connsiteX2" fmla="*/ -338 w 92205"/>
                  <a:gd name="connsiteY2" fmla="*/ 39759 h 91505"/>
                  <a:gd name="connsiteX3" fmla="*/ 48532 w 92205"/>
                  <a:gd name="connsiteY3" fmla="*/ 69 h 91505"/>
                  <a:gd name="connsiteX4" fmla="*/ 91597 w 92205"/>
                  <a:gd name="connsiteY4" fmla="*/ 46171 h 915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205" h="91505">
                    <a:moveTo>
                      <a:pt x="91597" y="46171"/>
                    </a:moveTo>
                    <a:cubicBezTo>
                      <a:pt x="89504" y="74454"/>
                      <a:pt x="75329" y="90992"/>
                      <a:pt x="46912" y="91397"/>
                    </a:cubicBezTo>
                    <a:cubicBezTo>
                      <a:pt x="12757" y="91937"/>
                      <a:pt x="-2903" y="72294"/>
                      <a:pt x="-338" y="39759"/>
                    </a:cubicBezTo>
                    <a:cubicBezTo>
                      <a:pt x="1957" y="11274"/>
                      <a:pt x="20722" y="-1754"/>
                      <a:pt x="48532" y="69"/>
                    </a:cubicBezTo>
                    <a:cubicBezTo>
                      <a:pt x="76342" y="1892"/>
                      <a:pt x="90652" y="18699"/>
                      <a:pt x="91597" y="46171"/>
                    </a:cubicBezTo>
                    <a:close/>
                  </a:path>
                </a:pathLst>
              </a:custGeom>
              <a:solidFill>
                <a:srgbClr val="29304C"/>
              </a:solidFill>
              <a:ln w="6746" cap="flat">
                <a:noFill/>
                <a:prstDash val="solid"/>
                <a:miter/>
              </a:ln>
            </p:spPr>
            <p:txBody>
              <a:bodyPr rtlCol="0" anchor="ctr"/>
              <a:lstStyle/>
              <a:p>
                <a:endParaRPr lang="fr-FR"/>
              </a:p>
            </p:txBody>
          </p:sp>
          <p:sp>
            <p:nvSpPr>
              <p:cNvPr id="165" name="Forme libre : forme 164">
                <a:extLst>
                  <a:ext uri="{FF2B5EF4-FFF2-40B4-BE49-F238E27FC236}">
                    <a16:creationId xmlns:a16="http://schemas.microsoft.com/office/drawing/2014/main" id="{BA408B91-6C56-49E4-8D13-3C2579D2535B}"/>
                  </a:ext>
                </a:extLst>
              </p:cNvPr>
              <p:cNvSpPr/>
              <p:nvPr/>
            </p:nvSpPr>
            <p:spPr>
              <a:xfrm>
                <a:off x="3997357" y="2855827"/>
                <a:ext cx="87761" cy="87526"/>
              </a:xfrm>
              <a:custGeom>
                <a:avLst/>
                <a:gdLst>
                  <a:gd name="connsiteX0" fmla="*/ 87141 w 87761"/>
                  <a:gd name="connsiteY0" fmla="*/ 47114 h 87526"/>
                  <a:gd name="connsiteX1" fmla="*/ 36314 w 87761"/>
                  <a:gd name="connsiteY1" fmla="*/ 86939 h 87526"/>
                  <a:gd name="connsiteX2" fmla="*/ -609 w 87761"/>
                  <a:gd name="connsiteY2" fmla="*/ 44549 h 87526"/>
                  <a:gd name="connsiteX3" fmla="*/ 44684 w 87761"/>
                  <a:gd name="connsiteY3" fmla="*/ -69 h 87526"/>
                  <a:gd name="connsiteX4" fmla="*/ 87141 w 87761"/>
                  <a:gd name="connsiteY4" fmla="*/ 47114 h 875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761" h="87526">
                    <a:moveTo>
                      <a:pt x="87141" y="47114"/>
                    </a:moveTo>
                    <a:cubicBezTo>
                      <a:pt x="83361" y="77961"/>
                      <a:pt x="64461" y="90111"/>
                      <a:pt x="36314" y="86939"/>
                    </a:cubicBezTo>
                    <a:cubicBezTo>
                      <a:pt x="12553" y="84306"/>
                      <a:pt x="-541" y="68781"/>
                      <a:pt x="-609" y="44549"/>
                    </a:cubicBezTo>
                    <a:cubicBezTo>
                      <a:pt x="-609" y="14848"/>
                      <a:pt x="15254" y="-879"/>
                      <a:pt x="44684" y="-69"/>
                    </a:cubicBezTo>
                    <a:cubicBezTo>
                      <a:pt x="74114" y="741"/>
                      <a:pt x="87614" y="18831"/>
                      <a:pt x="87141" y="47114"/>
                    </a:cubicBezTo>
                    <a:close/>
                  </a:path>
                </a:pathLst>
              </a:custGeom>
              <a:solidFill>
                <a:srgbClr val="29304C"/>
              </a:solidFill>
              <a:ln w="6746" cap="flat">
                <a:noFill/>
                <a:prstDash val="solid"/>
                <a:miter/>
              </a:ln>
            </p:spPr>
            <p:txBody>
              <a:bodyPr rtlCol="0" anchor="ctr"/>
              <a:lstStyle/>
              <a:p>
                <a:endParaRPr lang="fr-FR"/>
              </a:p>
            </p:txBody>
          </p:sp>
          <p:sp>
            <p:nvSpPr>
              <p:cNvPr id="166" name="Forme libre : forme 165">
                <a:extLst>
                  <a:ext uri="{FF2B5EF4-FFF2-40B4-BE49-F238E27FC236}">
                    <a16:creationId xmlns:a16="http://schemas.microsoft.com/office/drawing/2014/main" id="{10543E35-EF19-4DE5-B50A-16575DC6E8AB}"/>
                  </a:ext>
                </a:extLst>
              </p:cNvPr>
              <p:cNvSpPr/>
              <p:nvPr/>
            </p:nvSpPr>
            <p:spPr>
              <a:xfrm>
                <a:off x="4399722" y="2857867"/>
                <a:ext cx="83837" cy="84120"/>
              </a:xfrm>
              <a:custGeom>
                <a:avLst/>
                <a:gdLst>
                  <a:gd name="connsiteX0" fmla="*/ 44147 w 83837"/>
                  <a:gd name="connsiteY0" fmla="*/ 84022 h 84120"/>
                  <a:gd name="connsiteX1" fmla="*/ -606 w 83837"/>
                  <a:gd name="connsiteY1" fmla="*/ 40552 h 84120"/>
                  <a:gd name="connsiteX2" fmla="*/ 37127 w 83837"/>
                  <a:gd name="connsiteY2" fmla="*/ 52 h 84120"/>
                  <a:gd name="connsiteX3" fmla="*/ 83229 w 83837"/>
                  <a:gd name="connsiteY3" fmla="*/ 42779 h 84120"/>
                  <a:gd name="connsiteX4" fmla="*/ 44147 w 83837"/>
                  <a:gd name="connsiteY4" fmla="*/ 84022 h 841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837" h="84120">
                    <a:moveTo>
                      <a:pt x="44147" y="84022"/>
                    </a:moveTo>
                    <a:cubicBezTo>
                      <a:pt x="17147" y="83482"/>
                      <a:pt x="-876" y="70522"/>
                      <a:pt x="-606" y="40552"/>
                    </a:cubicBezTo>
                    <a:cubicBezTo>
                      <a:pt x="-606" y="16589"/>
                      <a:pt x="12894" y="1334"/>
                      <a:pt x="37127" y="52"/>
                    </a:cubicBezTo>
                    <a:cubicBezTo>
                      <a:pt x="66017" y="-1771"/>
                      <a:pt x="83162" y="13012"/>
                      <a:pt x="83229" y="42779"/>
                    </a:cubicBezTo>
                    <a:cubicBezTo>
                      <a:pt x="83229" y="66877"/>
                      <a:pt x="69257" y="80309"/>
                      <a:pt x="44147" y="84022"/>
                    </a:cubicBezTo>
                    <a:close/>
                  </a:path>
                </a:pathLst>
              </a:custGeom>
              <a:solidFill>
                <a:srgbClr val="29304C"/>
              </a:solidFill>
              <a:ln w="6746" cap="flat">
                <a:noFill/>
                <a:prstDash val="solid"/>
                <a:miter/>
              </a:ln>
            </p:spPr>
            <p:txBody>
              <a:bodyPr rtlCol="0" anchor="ctr"/>
              <a:lstStyle/>
              <a:p>
                <a:endParaRPr lang="fr-FR"/>
              </a:p>
            </p:txBody>
          </p:sp>
          <p:sp>
            <p:nvSpPr>
              <p:cNvPr id="167" name="Forme libre : forme 166">
                <a:extLst>
                  <a:ext uri="{FF2B5EF4-FFF2-40B4-BE49-F238E27FC236}">
                    <a16:creationId xmlns:a16="http://schemas.microsoft.com/office/drawing/2014/main" id="{4D5AF296-9B6F-447C-9837-1F5653CA88B9}"/>
                  </a:ext>
                </a:extLst>
              </p:cNvPr>
              <p:cNvSpPr/>
              <p:nvPr/>
            </p:nvSpPr>
            <p:spPr>
              <a:xfrm>
                <a:off x="4793836" y="2872211"/>
                <a:ext cx="96883" cy="96587"/>
              </a:xfrm>
              <a:custGeom>
                <a:avLst/>
                <a:gdLst>
                  <a:gd name="connsiteX0" fmla="*/ 96275 w 96883"/>
                  <a:gd name="connsiteY0" fmla="*/ 44702 h 96587"/>
                  <a:gd name="connsiteX1" fmla="*/ 54965 w 96883"/>
                  <a:gd name="connsiteY1" fmla="*/ 96002 h 96587"/>
                  <a:gd name="connsiteX2" fmla="*/ -453 w 96883"/>
                  <a:gd name="connsiteY2" fmla="*/ 50372 h 96587"/>
                  <a:gd name="connsiteX3" fmla="*/ 40452 w 96883"/>
                  <a:gd name="connsiteY3" fmla="*/ 422 h 96587"/>
                  <a:gd name="connsiteX4" fmla="*/ 96275 w 96883"/>
                  <a:gd name="connsiteY4" fmla="*/ 44702 h 965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883" h="96587">
                    <a:moveTo>
                      <a:pt x="96275" y="44702"/>
                    </a:moveTo>
                    <a:cubicBezTo>
                      <a:pt x="96275" y="74065"/>
                      <a:pt x="82775" y="92898"/>
                      <a:pt x="54965" y="96002"/>
                    </a:cubicBezTo>
                    <a:cubicBezTo>
                      <a:pt x="22835" y="99512"/>
                      <a:pt x="1842" y="83988"/>
                      <a:pt x="-453" y="50372"/>
                    </a:cubicBezTo>
                    <a:cubicBezTo>
                      <a:pt x="-2343" y="22090"/>
                      <a:pt x="13047" y="3595"/>
                      <a:pt x="40452" y="422"/>
                    </a:cubicBezTo>
                    <a:cubicBezTo>
                      <a:pt x="72447" y="-3290"/>
                      <a:pt x="92090" y="12977"/>
                      <a:pt x="96275" y="44702"/>
                    </a:cubicBezTo>
                    <a:close/>
                  </a:path>
                </a:pathLst>
              </a:custGeom>
              <a:solidFill>
                <a:srgbClr val="29304C"/>
              </a:solidFill>
              <a:ln w="6746" cap="flat">
                <a:noFill/>
                <a:prstDash val="solid"/>
                <a:miter/>
              </a:ln>
            </p:spPr>
            <p:txBody>
              <a:bodyPr rtlCol="0" anchor="ctr"/>
              <a:lstStyle/>
              <a:p>
                <a:endParaRPr lang="fr-FR"/>
              </a:p>
            </p:txBody>
          </p:sp>
          <p:sp>
            <p:nvSpPr>
              <p:cNvPr id="168" name="Forme libre : forme 167">
                <a:extLst>
                  <a:ext uri="{FF2B5EF4-FFF2-40B4-BE49-F238E27FC236}">
                    <a16:creationId xmlns:a16="http://schemas.microsoft.com/office/drawing/2014/main" id="{A0727402-D847-4780-BFB8-E2479A9FDE1B}"/>
                  </a:ext>
                </a:extLst>
              </p:cNvPr>
              <p:cNvSpPr/>
              <p:nvPr/>
            </p:nvSpPr>
            <p:spPr>
              <a:xfrm>
                <a:off x="2648323" y="2898199"/>
                <a:ext cx="87391" cy="86749"/>
              </a:xfrm>
              <a:custGeom>
                <a:avLst/>
                <a:gdLst>
                  <a:gd name="connsiteX0" fmla="*/ 86783 w 87391"/>
                  <a:gd name="connsiteY0" fmla="*/ 43352 h 86749"/>
                  <a:gd name="connsiteX1" fmla="*/ 40140 w 87391"/>
                  <a:gd name="connsiteY1" fmla="*/ 86552 h 86749"/>
                  <a:gd name="connsiteX2" fmla="*/ -360 w 87391"/>
                  <a:gd name="connsiteY2" fmla="*/ 37952 h 86749"/>
                  <a:gd name="connsiteX3" fmla="*/ 40545 w 87391"/>
                  <a:gd name="connsiteY3" fmla="*/ -51 h 86749"/>
                  <a:gd name="connsiteX4" fmla="*/ 86783 w 87391"/>
                  <a:gd name="connsiteY4" fmla="*/ 43352 h 867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391" h="86749">
                    <a:moveTo>
                      <a:pt x="86783" y="43352"/>
                    </a:moveTo>
                    <a:cubicBezTo>
                      <a:pt x="84825" y="72715"/>
                      <a:pt x="69368" y="88037"/>
                      <a:pt x="40140" y="86552"/>
                    </a:cubicBezTo>
                    <a:cubicBezTo>
                      <a:pt x="10913" y="85067"/>
                      <a:pt x="-2655" y="66302"/>
                      <a:pt x="-360" y="37952"/>
                    </a:cubicBezTo>
                    <a:cubicBezTo>
                      <a:pt x="1530" y="13854"/>
                      <a:pt x="16785" y="759"/>
                      <a:pt x="40545" y="-51"/>
                    </a:cubicBezTo>
                    <a:cubicBezTo>
                      <a:pt x="69706" y="-1063"/>
                      <a:pt x="85028" y="13989"/>
                      <a:pt x="86783" y="43352"/>
                    </a:cubicBezTo>
                    <a:close/>
                  </a:path>
                </a:pathLst>
              </a:custGeom>
              <a:solidFill>
                <a:srgbClr val="29304C"/>
              </a:solidFill>
              <a:ln w="6746" cap="flat">
                <a:noFill/>
                <a:prstDash val="solid"/>
                <a:miter/>
              </a:ln>
            </p:spPr>
            <p:txBody>
              <a:bodyPr rtlCol="0" anchor="ctr"/>
              <a:lstStyle/>
              <a:p>
                <a:endParaRPr lang="fr-FR"/>
              </a:p>
            </p:txBody>
          </p:sp>
          <p:sp>
            <p:nvSpPr>
              <p:cNvPr id="169" name="Forme libre : forme 168">
                <a:extLst>
                  <a:ext uri="{FF2B5EF4-FFF2-40B4-BE49-F238E27FC236}">
                    <a16:creationId xmlns:a16="http://schemas.microsoft.com/office/drawing/2014/main" id="{C2C2E56B-1373-4978-A67F-BD0FB3193846}"/>
                  </a:ext>
                </a:extLst>
              </p:cNvPr>
              <p:cNvSpPr/>
              <p:nvPr/>
            </p:nvSpPr>
            <p:spPr>
              <a:xfrm>
                <a:off x="6399521" y="2918022"/>
                <a:ext cx="90678" cy="89344"/>
              </a:xfrm>
              <a:custGeom>
                <a:avLst/>
                <a:gdLst>
                  <a:gd name="connsiteX0" fmla="*/ 90070 w 90678"/>
                  <a:gd name="connsiteY0" fmla="*/ 38446 h 89344"/>
                  <a:gd name="connsiteX1" fmla="*/ 42820 w 90678"/>
                  <a:gd name="connsiteY1" fmla="*/ 89206 h 89344"/>
                  <a:gd name="connsiteX2" fmla="*/ -582 w 90678"/>
                  <a:gd name="connsiteY2" fmla="*/ 43374 h 89344"/>
                  <a:gd name="connsiteX3" fmla="*/ 45317 w 90678"/>
                  <a:gd name="connsiteY3" fmla="*/ -97 h 89344"/>
                  <a:gd name="connsiteX4" fmla="*/ 90070 w 90678"/>
                  <a:gd name="connsiteY4" fmla="*/ 38446 h 893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678" h="89344">
                    <a:moveTo>
                      <a:pt x="90070" y="38446"/>
                    </a:moveTo>
                    <a:cubicBezTo>
                      <a:pt x="86898" y="74221"/>
                      <a:pt x="72183" y="90151"/>
                      <a:pt x="42820" y="89206"/>
                    </a:cubicBezTo>
                    <a:cubicBezTo>
                      <a:pt x="13458" y="88261"/>
                      <a:pt x="-1324" y="72264"/>
                      <a:pt x="-582" y="43374"/>
                    </a:cubicBezTo>
                    <a:cubicBezTo>
                      <a:pt x="160" y="14484"/>
                      <a:pt x="16428" y="-299"/>
                      <a:pt x="45317" y="-97"/>
                    </a:cubicBezTo>
                    <a:cubicBezTo>
                      <a:pt x="75558" y="106"/>
                      <a:pt x="86155" y="19546"/>
                      <a:pt x="90070" y="38446"/>
                    </a:cubicBezTo>
                    <a:close/>
                  </a:path>
                </a:pathLst>
              </a:custGeom>
              <a:solidFill>
                <a:srgbClr val="29304C"/>
              </a:solidFill>
              <a:ln w="6746" cap="flat">
                <a:noFill/>
                <a:prstDash val="solid"/>
                <a:miter/>
              </a:ln>
            </p:spPr>
            <p:txBody>
              <a:bodyPr rtlCol="0" anchor="ctr"/>
              <a:lstStyle/>
              <a:p>
                <a:endParaRPr lang="fr-FR"/>
              </a:p>
            </p:txBody>
          </p:sp>
          <p:sp>
            <p:nvSpPr>
              <p:cNvPr id="170" name="Forme libre : forme 169">
                <a:extLst>
                  <a:ext uri="{FF2B5EF4-FFF2-40B4-BE49-F238E27FC236}">
                    <a16:creationId xmlns:a16="http://schemas.microsoft.com/office/drawing/2014/main" id="{8BEA0FD6-E2CD-4605-8716-CE1214706784}"/>
                  </a:ext>
                </a:extLst>
              </p:cNvPr>
              <p:cNvSpPr/>
              <p:nvPr/>
            </p:nvSpPr>
            <p:spPr>
              <a:xfrm>
                <a:off x="4231049" y="2941967"/>
                <a:ext cx="83786" cy="84327"/>
              </a:xfrm>
              <a:custGeom>
                <a:avLst/>
                <a:gdLst>
                  <a:gd name="connsiteX0" fmla="*/ 41167 w 83786"/>
                  <a:gd name="connsiteY0" fmla="*/ 84229 h 84327"/>
                  <a:gd name="connsiteX1" fmla="*/ -548 w 83786"/>
                  <a:gd name="connsiteY1" fmla="*/ 45011 h 84327"/>
                  <a:gd name="connsiteX2" fmla="*/ 43192 w 83786"/>
                  <a:gd name="connsiteY2" fmla="*/ -79 h 84327"/>
                  <a:gd name="connsiteX3" fmla="*/ 83084 w 83786"/>
                  <a:gd name="connsiteY3" fmla="*/ 38463 h 84327"/>
                  <a:gd name="connsiteX4" fmla="*/ 41167 w 83786"/>
                  <a:gd name="connsiteY4" fmla="*/ 84229 h 843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786" h="84327">
                    <a:moveTo>
                      <a:pt x="41167" y="84229"/>
                    </a:moveTo>
                    <a:cubicBezTo>
                      <a:pt x="15517" y="81731"/>
                      <a:pt x="667" y="69243"/>
                      <a:pt x="-548" y="45011"/>
                    </a:cubicBezTo>
                    <a:cubicBezTo>
                      <a:pt x="-1696" y="15919"/>
                      <a:pt x="13559" y="-754"/>
                      <a:pt x="43192" y="-79"/>
                    </a:cubicBezTo>
                    <a:cubicBezTo>
                      <a:pt x="67222" y="461"/>
                      <a:pt x="81936" y="14501"/>
                      <a:pt x="83084" y="38463"/>
                    </a:cubicBezTo>
                    <a:cubicBezTo>
                      <a:pt x="84569" y="67826"/>
                      <a:pt x="68436" y="82676"/>
                      <a:pt x="41167" y="84229"/>
                    </a:cubicBezTo>
                    <a:close/>
                  </a:path>
                </a:pathLst>
              </a:custGeom>
              <a:solidFill>
                <a:srgbClr val="29304C"/>
              </a:solidFill>
              <a:ln w="6746" cap="flat">
                <a:noFill/>
                <a:prstDash val="solid"/>
                <a:miter/>
              </a:ln>
            </p:spPr>
            <p:txBody>
              <a:bodyPr rtlCol="0" anchor="ctr"/>
              <a:lstStyle/>
              <a:p>
                <a:endParaRPr lang="fr-FR"/>
              </a:p>
            </p:txBody>
          </p:sp>
          <p:sp>
            <p:nvSpPr>
              <p:cNvPr id="171" name="Forme libre : forme 170">
                <a:extLst>
                  <a:ext uri="{FF2B5EF4-FFF2-40B4-BE49-F238E27FC236}">
                    <a16:creationId xmlns:a16="http://schemas.microsoft.com/office/drawing/2014/main" id="{0F9197E5-2B5D-4DC0-A955-8EFE3E21D3C2}"/>
                  </a:ext>
                </a:extLst>
              </p:cNvPr>
              <p:cNvSpPr/>
              <p:nvPr/>
            </p:nvSpPr>
            <p:spPr>
              <a:xfrm>
                <a:off x="4626553" y="2936836"/>
                <a:ext cx="94269" cy="93403"/>
              </a:xfrm>
              <a:custGeom>
                <a:avLst/>
                <a:gdLst>
                  <a:gd name="connsiteX0" fmla="*/ 93661 w 94269"/>
                  <a:gd name="connsiteY0" fmla="*/ 47442 h 93403"/>
                  <a:gd name="connsiteX1" fmla="*/ 44656 w 94269"/>
                  <a:gd name="connsiteY1" fmla="*/ 93207 h 93403"/>
                  <a:gd name="connsiteX2" fmla="*/ 241 w 94269"/>
                  <a:gd name="connsiteY2" fmla="*/ 37520 h 93403"/>
                  <a:gd name="connsiteX3" fmla="*/ 53093 w 94269"/>
                  <a:gd name="connsiteY3" fmla="*/ 462 h 93403"/>
                  <a:gd name="connsiteX4" fmla="*/ 93661 w 94269"/>
                  <a:gd name="connsiteY4" fmla="*/ 47442 h 934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269" h="93403">
                    <a:moveTo>
                      <a:pt x="93661" y="47442"/>
                    </a:moveTo>
                    <a:cubicBezTo>
                      <a:pt x="89206" y="79302"/>
                      <a:pt x="73411" y="94692"/>
                      <a:pt x="44656" y="93207"/>
                    </a:cubicBezTo>
                    <a:cubicBezTo>
                      <a:pt x="9556" y="91520"/>
                      <a:pt x="-4349" y="69110"/>
                      <a:pt x="241" y="37520"/>
                    </a:cubicBezTo>
                    <a:cubicBezTo>
                      <a:pt x="4291" y="9440"/>
                      <a:pt x="25485" y="-2980"/>
                      <a:pt x="53093" y="462"/>
                    </a:cubicBezTo>
                    <a:cubicBezTo>
                      <a:pt x="82186" y="3837"/>
                      <a:pt x="93053" y="23615"/>
                      <a:pt x="93661" y="47442"/>
                    </a:cubicBezTo>
                    <a:close/>
                  </a:path>
                </a:pathLst>
              </a:custGeom>
              <a:solidFill>
                <a:srgbClr val="29304C"/>
              </a:solidFill>
              <a:ln w="6746" cap="flat">
                <a:noFill/>
                <a:prstDash val="solid"/>
                <a:miter/>
              </a:ln>
            </p:spPr>
            <p:txBody>
              <a:bodyPr rtlCol="0" anchor="ctr"/>
              <a:lstStyle/>
              <a:p>
                <a:endParaRPr lang="fr-FR"/>
              </a:p>
            </p:txBody>
          </p:sp>
          <p:sp>
            <p:nvSpPr>
              <p:cNvPr id="172" name="Forme libre : forme 171">
                <a:extLst>
                  <a:ext uri="{FF2B5EF4-FFF2-40B4-BE49-F238E27FC236}">
                    <a16:creationId xmlns:a16="http://schemas.microsoft.com/office/drawing/2014/main" id="{7951CF87-9302-423B-B15D-AD23DB439F9E}"/>
                  </a:ext>
                </a:extLst>
              </p:cNvPr>
              <p:cNvSpPr/>
              <p:nvPr/>
            </p:nvSpPr>
            <p:spPr>
              <a:xfrm>
                <a:off x="2479509" y="2960906"/>
                <a:ext cx="87860" cy="87461"/>
              </a:xfrm>
              <a:custGeom>
                <a:avLst/>
                <a:gdLst>
                  <a:gd name="connsiteX0" fmla="*/ 87252 w 87860"/>
                  <a:gd name="connsiteY0" fmla="*/ 42340 h 87461"/>
                  <a:gd name="connsiteX1" fmla="*/ 43107 w 87860"/>
                  <a:gd name="connsiteY1" fmla="*/ 87363 h 87461"/>
                  <a:gd name="connsiteX2" fmla="*/ -566 w 87860"/>
                  <a:gd name="connsiteY2" fmla="*/ 41193 h 87461"/>
                  <a:gd name="connsiteX3" fmla="*/ 37910 w 87860"/>
                  <a:gd name="connsiteY3" fmla="*/ 153 h 87461"/>
                  <a:gd name="connsiteX4" fmla="*/ 87252 w 87860"/>
                  <a:gd name="connsiteY4" fmla="*/ 42340 h 874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860" h="87461">
                    <a:moveTo>
                      <a:pt x="87252" y="42340"/>
                    </a:moveTo>
                    <a:cubicBezTo>
                      <a:pt x="86645" y="70150"/>
                      <a:pt x="73145" y="87430"/>
                      <a:pt x="43107" y="87363"/>
                    </a:cubicBezTo>
                    <a:cubicBezTo>
                      <a:pt x="13070" y="87296"/>
                      <a:pt x="-1510" y="70353"/>
                      <a:pt x="-566" y="41193"/>
                    </a:cubicBezTo>
                    <a:cubicBezTo>
                      <a:pt x="177" y="17028"/>
                      <a:pt x="13745" y="2043"/>
                      <a:pt x="37910" y="153"/>
                    </a:cubicBezTo>
                    <a:cubicBezTo>
                      <a:pt x="66665" y="-2142"/>
                      <a:pt x="84417" y="11223"/>
                      <a:pt x="87252" y="42340"/>
                    </a:cubicBezTo>
                    <a:close/>
                  </a:path>
                </a:pathLst>
              </a:custGeom>
              <a:solidFill>
                <a:srgbClr val="29304C"/>
              </a:solidFill>
              <a:ln w="6746" cap="flat">
                <a:noFill/>
                <a:prstDash val="solid"/>
                <a:miter/>
              </a:ln>
            </p:spPr>
            <p:txBody>
              <a:bodyPr rtlCol="0" anchor="ctr"/>
              <a:lstStyle/>
              <a:p>
                <a:endParaRPr lang="fr-FR"/>
              </a:p>
            </p:txBody>
          </p:sp>
          <p:sp>
            <p:nvSpPr>
              <p:cNvPr id="173" name="Forme libre : forme 172">
                <a:extLst>
                  <a:ext uri="{FF2B5EF4-FFF2-40B4-BE49-F238E27FC236}">
                    <a16:creationId xmlns:a16="http://schemas.microsoft.com/office/drawing/2014/main" id="{033AC247-A631-42CB-87FB-588F35B7385D}"/>
                  </a:ext>
                </a:extLst>
              </p:cNvPr>
              <p:cNvSpPr/>
              <p:nvPr/>
            </p:nvSpPr>
            <p:spPr>
              <a:xfrm>
                <a:off x="6229485" y="2979511"/>
                <a:ext cx="92618" cy="92959"/>
              </a:xfrm>
              <a:custGeom>
                <a:avLst/>
                <a:gdLst>
                  <a:gd name="connsiteX0" fmla="*/ 41878 w 92618"/>
                  <a:gd name="connsiteY0" fmla="*/ 92854 h 92959"/>
                  <a:gd name="connsiteX1" fmla="*/ -580 w 92618"/>
                  <a:gd name="connsiteY1" fmla="*/ 45604 h 92959"/>
                  <a:gd name="connsiteX2" fmla="*/ 53893 w 92618"/>
                  <a:gd name="connsiteY2" fmla="*/ 514 h 92959"/>
                  <a:gd name="connsiteX3" fmla="*/ 91625 w 92618"/>
                  <a:gd name="connsiteY3" fmla="*/ 52017 h 92959"/>
                  <a:gd name="connsiteX4" fmla="*/ 41878 w 92618"/>
                  <a:gd name="connsiteY4" fmla="*/ 92854 h 929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618" h="92959">
                    <a:moveTo>
                      <a:pt x="41878" y="92854"/>
                    </a:moveTo>
                    <a:cubicBezTo>
                      <a:pt x="14878" y="89345"/>
                      <a:pt x="-1390" y="74427"/>
                      <a:pt x="-580" y="45604"/>
                    </a:cubicBezTo>
                    <a:cubicBezTo>
                      <a:pt x="500" y="10842"/>
                      <a:pt x="22033" y="-3333"/>
                      <a:pt x="53893" y="514"/>
                    </a:cubicBezTo>
                    <a:cubicBezTo>
                      <a:pt x="82243" y="4025"/>
                      <a:pt x="94393" y="24544"/>
                      <a:pt x="91625" y="52017"/>
                    </a:cubicBezTo>
                    <a:cubicBezTo>
                      <a:pt x="88723" y="80637"/>
                      <a:pt x="70363" y="93192"/>
                      <a:pt x="41878" y="92854"/>
                    </a:cubicBezTo>
                    <a:close/>
                  </a:path>
                </a:pathLst>
              </a:custGeom>
              <a:solidFill>
                <a:srgbClr val="29304C"/>
              </a:solidFill>
              <a:ln w="6746" cap="flat">
                <a:noFill/>
                <a:prstDash val="solid"/>
                <a:miter/>
              </a:ln>
            </p:spPr>
            <p:txBody>
              <a:bodyPr rtlCol="0" anchor="ctr"/>
              <a:lstStyle/>
              <a:p>
                <a:endParaRPr lang="fr-FR"/>
              </a:p>
            </p:txBody>
          </p:sp>
          <p:sp>
            <p:nvSpPr>
              <p:cNvPr id="174" name="Forme libre : forme 173">
                <a:extLst>
                  <a:ext uri="{FF2B5EF4-FFF2-40B4-BE49-F238E27FC236}">
                    <a16:creationId xmlns:a16="http://schemas.microsoft.com/office/drawing/2014/main" id="{4A56D29C-D252-4FE0-A556-42CABB9B3962}"/>
                  </a:ext>
                </a:extLst>
              </p:cNvPr>
              <p:cNvSpPr/>
              <p:nvPr/>
            </p:nvSpPr>
            <p:spPr>
              <a:xfrm>
                <a:off x="4082796" y="3004154"/>
                <a:ext cx="85555" cy="85194"/>
              </a:xfrm>
              <a:custGeom>
                <a:avLst/>
                <a:gdLst>
                  <a:gd name="connsiteX0" fmla="*/ 84930 w 85555"/>
                  <a:gd name="connsiteY0" fmla="*/ 38309 h 85194"/>
                  <a:gd name="connsiteX1" fmla="*/ 44430 w 85555"/>
                  <a:gd name="connsiteY1" fmla="*/ 85019 h 85194"/>
                  <a:gd name="connsiteX2" fmla="*/ -593 w 85555"/>
                  <a:gd name="connsiteY2" fmla="*/ 42697 h 85194"/>
                  <a:gd name="connsiteX3" fmla="*/ 34440 w 85555"/>
                  <a:gd name="connsiteY3" fmla="*/ 577 h 85194"/>
                  <a:gd name="connsiteX4" fmla="*/ 84930 w 85555"/>
                  <a:gd name="connsiteY4" fmla="*/ 38309 h 851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555" h="85194">
                    <a:moveTo>
                      <a:pt x="84930" y="38309"/>
                    </a:moveTo>
                    <a:cubicBezTo>
                      <a:pt x="85470" y="65309"/>
                      <a:pt x="73590" y="83737"/>
                      <a:pt x="44430" y="85019"/>
                    </a:cubicBezTo>
                    <a:cubicBezTo>
                      <a:pt x="15270" y="86302"/>
                      <a:pt x="83" y="71519"/>
                      <a:pt x="-593" y="42697"/>
                    </a:cubicBezTo>
                    <a:cubicBezTo>
                      <a:pt x="-1133" y="19004"/>
                      <a:pt x="12030" y="3682"/>
                      <a:pt x="34440" y="577"/>
                    </a:cubicBezTo>
                    <a:cubicBezTo>
                      <a:pt x="61507" y="-3203"/>
                      <a:pt x="80205" y="8812"/>
                      <a:pt x="84930" y="38309"/>
                    </a:cubicBezTo>
                    <a:close/>
                  </a:path>
                </a:pathLst>
              </a:custGeom>
              <a:solidFill>
                <a:srgbClr val="29304C"/>
              </a:solidFill>
              <a:ln w="6746" cap="flat">
                <a:noFill/>
                <a:prstDash val="solid"/>
                <a:miter/>
              </a:ln>
            </p:spPr>
            <p:txBody>
              <a:bodyPr rtlCol="0" anchor="ctr"/>
              <a:lstStyle/>
              <a:p>
                <a:endParaRPr lang="fr-FR"/>
              </a:p>
            </p:txBody>
          </p:sp>
          <p:sp>
            <p:nvSpPr>
              <p:cNvPr id="175" name="Forme libre : forme 174">
                <a:extLst>
                  <a:ext uri="{FF2B5EF4-FFF2-40B4-BE49-F238E27FC236}">
                    <a16:creationId xmlns:a16="http://schemas.microsoft.com/office/drawing/2014/main" id="{2863F6DF-8ACD-43FE-9152-5A98F04AD84A}"/>
                  </a:ext>
                </a:extLst>
              </p:cNvPr>
              <p:cNvSpPr/>
              <p:nvPr/>
            </p:nvSpPr>
            <p:spPr>
              <a:xfrm>
                <a:off x="4483439" y="3025403"/>
                <a:ext cx="85104" cy="86211"/>
              </a:xfrm>
              <a:custGeom>
                <a:avLst/>
                <a:gdLst>
                  <a:gd name="connsiteX0" fmla="*/ 47977 w 85104"/>
                  <a:gd name="connsiteY0" fmla="*/ 86113 h 86211"/>
                  <a:gd name="connsiteX1" fmla="*/ -488 w 85104"/>
                  <a:gd name="connsiteY1" fmla="*/ 38863 h 86211"/>
                  <a:gd name="connsiteX2" fmla="*/ 37852 w 85104"/>
                  <a:gd name="connsiteY2" fmla="*/ 50 h 86211"/>
                  <a:gd name="connsiteX3" fmla="*/ 84427 w 85104"/>
                  <a:gd name="connsiteY3" fmla="*/ 40888 h 86211"/>
                  <a:gd name="connsiteX4" fmla="*/ 47977 w 85104"/>
                  <a:gd name="connsiteY4" fmla="*/ 86113 h 862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104" h="86211">
                    <a:moveTo>
                      <a:pt x="47977" y="86113"/>
                    </a:moveTo>
                    <a:cubicBezTo>
                      <a:pt x="12539" y="82873"/>
                      <a:pt x="-2108" y="67348"/>
                      <a:pt x="-488" y="38863"/>
                    </a:cubicBezTo>
                    <a:cubicBezTo>
                      <a:pt x="794" y="15575"/>
                      <a:pt x="14497" y="1535"/>
                      <a:pt x="37852" y="50"/>
                    </a:cubicBezTo>
                    <a:cubicBezTo>
                      <a:pt x="65932" y="-1705"/>
                      <a:pt x="83077" y="12065"/>
                      <a:pt x="84427" y="40888"/>
                    </a:cubicBezTo>
                    <a:cubicBezTo>
                      <a:pt x="85777" y="69710"/>
                      <a:pt x="67214" y="81995"/>
                      <a:pt x="47977" y="86113"/>
                    </a:cubicBezTo>
                    <a:close/>
                  </a:path>
                </a:pathLst>
              </a:custGeom>
              <a:solidFill>
                <a:srgbClr val="29304C"/>
              </a:solidFill>
              <a:ln w="6746" cap="flat">
                <a:noFill/>
                <a:prstDash val="solid"/>
                <a:miter/>
              </a:ln>
            </p:spPr>
            <p:txBody>
              <a:bodyPr rtlCol="0" anchor="ctr"/>
              <a:lstStyle/>
              <a:p>
                <a:endParaRPr lang="fr-FR"/>
              </a:p>
            </p:txBody>
          </p:sp>
          <p:sp>
            <p:nvSpPr>
              <p:cNvPr id="176" name="Forme libre : forme 175">
                <a:extLst>
                  <a:ext uri="{FF2B5EF4-FFF2-40B4-BE49-F238E27FC236}">
                    <a16:creationId xmlns:a16="http://schemas.microsoft.com/office/drawing/2014/main" id="{54003B4D-2DEF-4AA4-8988-006304F8CFEE}"/>
                  </a:ext>
                </a:extLst>
              </p:cNvPr>
              <p:cNvSpPr/>
              <p:nvPr/>
            </p:nvSpPr>
            <p:spPr>
              <a:xfrm>
                <a:off x="2312627" y="3047287"/>
                <a:ext cx="83908" cy="84239"/>
              </a:xfrm>
              <a:custGeom>
                <a:avLst/>
                <a:gdLst>
                  <a:gd name="connsiteX0" fmla="*/ 40767 w 83908"/>
                  <a:gd name="connsiteY0" fmla="*/ 84141 h 84239"/>
                  <a:gd name="connsiteX1" fmla="*/ -408 w 83908"/>
                  <a:gd name="connsiteY1" fmla="*/ 37364 h 84239"/>
                  <a:gd name="connsiteX2" fmla="*/ 40564 w 83908"/>
                  <a:gd name="connsiteY2" fmla="*/ -99 h 84239"/>
                  <a:gd name="connsiteX3" fmla="*/ 83157 w 83908"/>
                  <a:gd name="connsiteY3" fmla="*/ 46139 h 84239"/>
                  <a:gd name="connsiteX4" fmla="*/ 40767 w 83908"/>
                  <a:gd name="connsiteY4" fmla="*/ 84141 h 842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908" h="84239">
                    <a:moveTo>
                      <a:pt x="40767" y="84141"/>
                    </a:moveTo>
                    <a:cubicBezTo>
                      <a:pt x="12822" y="82184"/>
                      <a:pt x="-2568" y="66389"/>
                      <a:pt x="-408" y="37364"/>
                    </a:cubicBezTo>
                    <a:cubicBezTo>
                      <a:pt x="1279" y="13469"/>
                      <a:pt x="16534" y="-99"/>
                      <a:pt x="40564" y="-99"/>
                    </a:cubicBezTo>
                    <a:cubicBezTo>
                      <a:pt x="70467" y="-99"/>
                      <a:pt x="84912" y="17384"/>
                      <a:pt x="83157" y="46139"/>
                    </a:cubicBezTo>
                    <a:cubicBezTo>
                      <a:pt x="81672" y="70304"/>
                      <a:pt x="66079" y="82386"/>
                      <a:pt x="40767" y="84141"/>
                    </a:cubicBezTo>
                    <a:close/>
                  </a:path>
                </a:pathLst>
              </a:custGeom>
              <a:solidFill>
                <a:srgbClr val="29304C"/>
              </a:solidFill>
              <a:ln w="6746" cap="flat">
                <a:noFill/>
                <a:prstDash val="solid"/>
                <a:miter/>
              </a:ln>
            </p:spPr>
            <p:txBody>
              <a:bodyPr rtlCol="0" anchor="ctr"/>
              <a:lstStyle/>
              <a:p>
                <a:endParaRPr lang="fr-FR"/>
              </a:p>
            </p:txBody>
          </p:sp>
          <p:sp>
            <p:nvSpPr>
              <p:cNvPr id="177" name="Forme libre : forme 176">
                <a:extLst>
                  <a:ext uri="{FF2B5EF4-FFF2-40B4-BE49-F238E27FC236}">
                    <a16:creationId xmlns:a16="http://schemas.microsoft.com/office/drawing/2014/main" id="{CAD6EF3E-6E7A-4D08-81A8-CDB94A4DD142}"/>
                  </a:ext>
                </a:extLst>
              </p:cNvPr>
              <p:cNvSpPr/>
              <p:nvPr/>
            </p:nvSpPr>
            <p:spPr>
              <a:xfrm>
                <a:off x="6083481" y="3065405"/>
                <a:ext cx="89873" cy="89363"/>
              </a:xfrm>
              <a:custGeom>
                <a:avLst/>
                <a:gdLst>
                  <a:gd name="connsiteX0" fmla="*/ 89265 w 89873"/>
                  <a:gd name="connsiteY0" fmla="*/ 43884 h 89363"/>
                  <a:gd name="connsiteX1" fmla="*/ 45322 w 89873"/>
                  <a:gd name="connsiteY1" fmla="*/ 89244 h 89363"/>
                  <a:gd name="connsiteX2" fmla="*/ -578 w 89873"/>
                  <a:gd name="connsiteY2" fmla="*/ 45841 h 89363"/>
                  <a:gd name="connsiteX3" fmla="*/ 42825 w 89873"/>
                  <a:gd name="connsiteY3" fmla="*/ -59 h 89363"/>
                  <a:gd name="connsiteX4" fmla="*/ 89265 w 89873"/>
                  <a:gd name="connsiteY4" fmla="*/ 43884 h 893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873" h="89363">
                    <a:moveTo>
                      <a:pt x="89265" y="43884"/>
                    </a:moveTo>
                    <a:cubicBezTo>
                      <a:pt x="88184" y="71761"/>
                      <a:pt x="74482" y="88569"/>
                      <a:pt x="45322" y="89244"/>
                    </a:cubicBezTo>
                    <a:cubicBezTo>
                      <a:pt x="16162" y="89919"/>
                      <a:pt x="232" y="74799"/>
                      <a:pt x="-578" y="45841"/>
                    </a:cubicBezTo>
                    <a:cubicBezTo>
                      <a:pt x="-1388" y="16884"/>
                      <a:pt x="14002" y="886"/>
                      <a:pt x="42825" y="-59"/>
                    </a:cubicBezTo>
                    <a:cubicBezTo>
                      <a:pt x="71647" y="-1004"/>
                      <a:pt x="86767" y="14859"/>
                      <a:pt x="89265" y="43884"/>
                    </a:cubicBezTo>
                    <a:close/>
                  </a:path>
                </a:pathLst>
              </a:custGeom>
              <a:solidFill>
                <a:srgbClr val="29304C"/>
              </a:solidFill>
              <a:ln w="6746" cap="flat">
                <a:noFill/>
                <a:prstDash val="solid"/>
                <a:miter/>
              </a:ln>
            </p:spPr>
            <p:txBody>
              <a:bodyPr rtlCol="0" anchor="ctr"/>
              <a:lstStyle/>
              <a:p>
                <a:endParaRPr lang="fr-FR"/>
              </a:p>
            </p:txBody>
          </p:sp>
          <p:sp>
            <p:nvSpPr>
              <p:cNvPr id="178" name="Forme libre : forme 177">
                <a:extLst>
                  <a:ext uri="{FF2B5EF4-FFF2-40B4-BE49-F238E27FC236}">
                    <a16:creationId xmlns:a16="http://schemas.microsoft.com/office/drawing/2014/main" id="{9D706EAE-215D-4852-94BB-CC6438EF1184}"/>
                  </a:ext>
                </a:extLst>
              </p:cNvPr>
              <p:cNvSpPr/>
              <p:nvPr/>
            </p:nvSpPr>
            <p:spPr>
              <a:xfrm>
                <a:off x="6482966" y="3064363"/>
                <a:ext cx="91572" cy="92071"/>
              </a:xfrm>
              <a:custGeom>
                <a:avLst/>
                <a:gdLst>
                  <a:gd name="connsiteX0" fmla="*/ 44694 w 91572"/>
                  <a:gd name="connsiteY0" fmla="*/ 91973 h 92071"/>
                  <a:gd name="connsiteX1" fmla="*/ -598 w 91572"/>
                  <a:gd name="connsiteY1" fmla="*/ 47423 h 92071"/>
                  <a:gd name="connsiteX2" fmla="*/ 51040 w 91572"/>
                  <a:gd name="connsiteY2" fmla="*/ 173 h 92071"/>
                  <a:gd name="connsiteX3" fmla="*/ 90797 w 91572"/>
                  <a:gd name="connsiteY3" fmla="*/ 49111 h 92071"/>
                  <a:gd name="connsiteX4" fmla="*/ 44694 w 91572"/>
                  <a:gd name="connsiteY4" fmla="*/ 91973 h 920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572" h="92071">
                    <a:moveTo>
                      <a:pt x="44694" y="91973"/>
                    </a:moveTo>
                    <a:cubicBezTo>
                      <a:pt x="16345" y="89948"/>
                      <a:pt x="-193" y="75773"/>
                      <a:pt x="-598" y="47423"/>
                    </a:cubicBezTo>
                    <a:cubicBezTo>
                      <a:pt x="-1138" y="13200"/>
                      <a:pt x="18504" y="-2392"/>
                      <a:pt x="51040" y="173"/>
                    </a:cubicBezTo>
                    <a:cubicBezTo>
                      <a:pt x="79525" y="2535"/>
                      <a:pt x="92619" y="21301"/>
                      <a:pt x="90797" y="49111"/>
                    </a:cubicBezTo>
                    <a:cubicBezTo>
                      <a:pt x="88975" y="76921"/>
                      <a:pt x="72100" y="90826"/>
                      <a:pt x="44694" y="91973"/>
                    </a:cubicBezTo>
                    <a:close/>
                  </a:path>
                </a:pathLst>
              </a:custGeom>
              <a:solidFill>
                <a:srgbClr val="29304C"/>
              </a:solidFill>
              <a:ln w="6746" cap="flat">
                <a:noFill/>
                <a:prstDash val="solid"/>
                <a:miter/>
              </a:ln>
            </p:spPr>
            <p:txBody>
              <a:bodyPr rtlCol="0" anchor="ctr"/>
              <a:lstStyle/>
              <a:p>
                <a:endParaRPr lang="fr-FR"/>
              </a:p>
            </p:txBody>
          </p:sp>
          <p:sp>
            <p:nvSpPr>
              <p:cNvPr id="179" name="Forme libre : forme 178">
                <a:extLst>
                  <a:ext uri="{FF2B5EF4-FFF2-40B4-BE49-F238E27FC236}">
                    <a16:creationId xmlns:a16="http://schemas.microsoft.com/office/drawing/2014/main" id="{9D2A3BB3-9121-435D-8F8C-96EFD43DB5DE}"/>
                  </a:ext>
                </a:extLst>
              </p:cNvPr>
              <p:cNvSpPr/>
              <p:nvPr/>
            </p:nvSpPr>
            <p:spPr>
              <a:xfrm>
                <a:off x="3915123" y="3089516"/>
                <a:ext cx="84056" cy="83381"/>
              </a:xfrm>
              <a:custGeom>
                <a:avLst/>
                <a:gdLst>
                  <a:gd name="connsiteX0" fmla="*/ 83448 w 84056"/>
                  <a:gd name="connsiteY0" fmla="*/ 41778 h 83381"/>
                  <a:gd name="connsiteX1" fmla="*/ 44298 w 84056"/>
                  <a:gd name="connsiteY1" fmla="*/ 83222 h 83381"/>
                  <a:gd name="connsiteX2" fmla="*/ -589 w 84056"/>
                  <a:gd name="connsiteY2" fmla="*/ 39685 h 83381"/>
                  <a:gd name="connsiteX3" fmla="*/ 37819 w 84056"/>
                  <a:gd name="connsiteY3" fmla="*/ -5 h 83381"/>
                  <a:gd name="connsiteX4" fmla="*/ 83448 w 84056"/>
                  <a:gd name="connsiteY4" fmla="*/ 41778 h 83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056" h="83381">
                    <a:moveTo>
                      <a:pt x="83448" y="41778"/>
                    </a:moveTo>
                    <a:cubicBezTo>
                      <a:pt x="80748" y="67157"/>
                      <a:pt x="68261" y="82278"/>
                      <a:pt x="44298" y="83222"/>
                    </a:cubicBezTo>
                    <a:cubicBezTo>
                      <a:pt x="15476" y="84370"/>
                      <a:pt x="-1264" y="69048"/>
                      <a:pt x="-589" y="39685"/>
                    </a:cubicBezTo>
                    <a:cubicBezTo>
                      <a:pt x="-49" y="15925"/>
                      <a:pt x="14058" y="1210"/>
                      <a:pt x="37819" y="-5"/>
                    </a:cubicBezTo>
                    <a:cubicBezTo>
                      <a:pt x="66978" y="-1490"/>
                      <a:pt x="81694" y="14778"/>
                      <a:pt x="83448" y="41778"/>
                    </a:cubicBezTo>
                    <a:close/>
                  </a:path>
                </a:pathLst>
              </a:custGeom>
              <a:solidFill>
                <a:srgbClr val="29304C"/>
              </a:solidFill>
              <a:ln w="6746" cap="flat">
                <a:noFill/>
                <a:prstDash val="solid"/>
                <a:miter/>
              </a:ln>
            </p:spPr>
            <p:txBody>
              <a:bodyPr rtlCol="0" anchor="ctr"/>
              <a:lstStyle/>
              <a:p>
                <a:endParaRPr lang="fr-FR"/>
              </a:p>
            </p:txBody>
          </p:sp>
          <p:sp>
            <p:nvSpPr>
              <p:cNvPr id="180" name="Forme libre : forme 179">
                <a:extLst>
                  <a:ext uri="{FF2B5EF4-FFF2-40B4-BE49-F238E27FC236}">
                    <a16:creationId xmlns:a16="http://schemas.microsoft.com/office/drawing/2014/main" id="{17ACEF41-5E6D-4089-94EC-E26E80D20267}"/>
                  </a:ext>
                </a:extLst>
              </p:cNvPr>
              <p:cNvSpPr/>
              <p:nvPr/>
            </p:nvSpPr>
            <p:spPr>
              <a:xfrm>
                <a:off x="4716097" y="3110062"/>
                <a:ext cx="83431" cy="83987"/>
              </a:xfrm>
              <a:custGeom>
                <a:avLst/>
                <a:gdLst>
                  <a:gd name="connsiteX0" fmla="*/ 44549 w 83431"/>
                  <a:gd name="connsiteY0" fmla="*/ -99 h 83987"/>
                  <a:gd name="connsiteX1" fmla="*/ 82821 w 83431"/>
                  <a:gd name="connsiteY1" fmla="*/ 41347 h 83987"/>
                  <a:gd name="connsiteX2" fmla="*/ 36719 w 83431"/>
                  <a:gd name="connsiteY2" fmla="*/ 83736 h 83987"/>
                  <a:gd name="connsiteX3" fmla="*/ -608 w 83431"/>
                  <a:gd name="connsiteY3" fmla="*/ 42899 h 83987"/>
                  <a:gd name="connsiteX4" fmla="*/ 44549 w 83431"/>
                  <a:gd name="connsiteY4" fmla="*/ -99 h 839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431" h="83987">
                    <a:moveTo>
                      <a:pt x="44549" y="-99"/>
                    </a:moveTo>
                    <a:cubicBezTo>
                      <a:pt x="68984" y="3952"/>
                      <a:pt x="82957" y="17249"/>
                      <a:pt x="82821" y="41347"/>
                    </a:cubicBezTo>
                    <a:cubicBezTo>
                      <a:pt x="82821" y="70979"/>
                      <a:pt x="65272" y="85559"/>
                      <a:pt x="36719" y="83736"/>
                    </a:cubicBezTo>
                    <a:cubicBezTo>
                      <a:pt x="13027" y="82116"/>
                      <a:pt x="-608" y="66524"/>
                      <a:pt x="-608" y="42899"/>
                    </a:cubicBezTo>
                    <a:cubicBezTo>
                      <a:pt x="-676" y="13334"/>
                      <a:pt x="17009" y="306"/>
                      <a:pt x="44549" y="-99"/>
                    </a:cubicBezTo>
                    <a:close/>
                  </a:path>
                </a:pathLst>
              </a:custGeom>
              <a:solidFill>
                <a:srgbClr val="29304C"/>
              </a:solidFill>
              <a:ln w="6746" cap="flat">
                <a:noFill/>
                <a:prstDash val="solid"/>
                <a:miter/>
              </a:ln>
            </p:spPr>
            <p:txBody>
              <a:bodyPr rtlCol="0" anchor="ctr"/>
              <a:lstStyle/>
              <a:p>
                <a:endParaRPr lang="fr-FR"/>
              </a:p>
            </p:txBody>
          </p:sp>
          <p:sp>
            <p:nvSpPr>
              <p:cNvPr id="181" name="Forme libre : forme 180">
                <a:extLst>
                  <a:ext uri="{FF2B5EF4-FFF2-40B4-BE49-F238E27FC236}">
                    <a16:creationId xmlns:a16="http://schemas.microsoft.com/office/drawing/2014/main" id="{F46702B8-F2C5-480C-A347-35E430C8DEF4}"/>
                  </a:ext>
                </a:extLst>
              </p:cNvPr>
              <p:cNvSpPr/>
              <p:nvPr/>
            </p:nvSpPr>
            <p:spPr>
              <a:xfrm>
                <a:off x="2543258" y="3130219"/>
                <a:ext cx="87156" cy="86537"/>
              </a:xfrm>
              <a:custGeom>
                <a:avLst/>
                <a:gdLst>
                  <a:gd name="connsiteX0" fmla="*/ 86548 w 87156"/>
                  <a:gd name="connsiteY0" fmla="*/ 43127 h 86537"/>
                  <a:gd name="connsiteX1" fmla="*/ 39298 w 87156"/>
                  <a:gd name="connsiteY1" fmla="*/ 86327 h 86537"/>
                  <a:gd name="connsiteX2" fmla="*/ -460 w 87156"/>
                  <a:gd name="connsiteY2" fmla="*/ 47176 h 86537"/>
                  <a:gd name="connsiteX3" fmla="*/ 41255 w 87156"/>
                  <a:gd name="connsiteY3" fmla="*/ -74 h 86537"/>
                  <a:gd name="connsiteX4" fmla="*/ 86548 w 87156"/>
                  <a:gd name="connsiteY4" fmla="*/ 43127 h 865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156" h="86537">
                    <a:moveTo>
                      <a:pt x="86548" y="43127"/>
                    </a:moveTo>
                    <a:cubicBezTo>
                      <a:pt x="84118" y="73299"/>
                      <a:pt x="68120" y="87879"/>
                      <a:pt x="39298" y="86327"/>
                    </a:cubicBezTo>
                    <a:cubicBezTo>
                      <a:pt x="15268" y="84977"/>
                      <a:pt x="1025" y="71139"/>
                      <a:pt x="-460" y="47176"/>
                    </a:cubicBezTo>
                    <a:cubicBezTo>
                      <a:pt x="-2215" y="18354"/>
                      <a:pt x="11555" y="669"/>
                      <a:pt x="41255" y="-74"/>
                    </a:cubicBezTo>
                    <a:cubicBezTo>
                      <a:pt x="70955" y="-816"/>
                      <a:pt x="85130" y="14979"/>
                      <a:pt x="86548" y="43127"/>
                    </a:cubicBezTo>
                    <a:close/>
                  </a:path>
                </a:pathLst>
              </a:custGeom>
              <a:solidFill>
                <a:srgbClr val="29304C"/>
              </a:solidFill>
              <a:ln w="6746" cap="flat">
                <a:noFill/>
                <a:prstDash val="solid"/>
                <a:miter/>
              </a:ln>
            </p:spPr>
            <p:txBody>
              <a:bodyPr rtlCol="0" anchor="ctr"/>
              <a:lstStyle/>
              <a:p>
                <a:endParaRPr lang="fr-FR"/>
              </a:p>
            </p:txBody>
          </p:sp>
          <p:sp>
            <p:nvSpPr>
              <p:cNvPr id="182" name="Forme libre : forme 181">
                <a:extLst>
                  <a:ext uri="{FF2B5EF4-FFF2-40B4-BE49-F238E27FC236}">
                    <a16:creationId xmlns:a16="http://schemas.microsoft.com/office/drawing/2014/main" id="{60518C24-00A5-4793-AF7F-A77FB01A0351}"/>
                  </a:ext>
                </a:extLst>
              </p:cNvPr>
              <p:cNvSpPr/>
              <p:nvPr/>
            </p:nvSpPr>
            <p:spPr>
              <a:xfrm>
                <a:off x="6313792" y="3147875"/>
                <a:ext cx="92844" cy="93609"/>
              </a:xfrm>
              <a:custGeom>
                <a:avLst/>
                <a:gdLst>
                  <a:gd name="connsiteX0" fmla="*/ 44850 w 92844"/>
                  <a:gd name="connsiteY0" fmla="*/ 93511 h 93609"/>
                  <a:gd name="connsiteX1" fmla="*/ -444 w 92844"/>
                  <a:gd name="connsiteY1" fmla="*/ 44438 h 93609"/>
                  <a:gd name="connsiteX2" fmla="*/ 55312 w 92844"/>
                  <a:gd name="connsiteY2" fmla="*/ 833 h 93609"/>
                  <a:gd name="connsiteX3" fmla="*/ 91694 w 92844"/>
                  <a:gd name="connsiteY3" fmla="*/ 53618 h 93609"/>
                  <a:gd name="connsiteX4" fmla="*/ 44850 w 92844"/>
                  <a:gd name="connsiteY4" fmla="*/ 93511 h 936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844" h="93609">
                    <a:moveTo>
                      <a:pt x="44850" y="93511"/>
                    </a:moveTo>
                    <a:cubicBezTo>
                      <a:pt x="13056" y="88786"/>
                      <a:pt x="-2400" y="73261"/>
                      <a:pt x="-444" y="44438"/>
                    </a:cubicBezTo>
                    <a:cubicBezTo>
                      <a:pt x="1514" y="9609"/>
                      <a:pt x="23856" y="-3959"/>
                      <a:pt x="55312" y="833"/>
                    </a:cubicBezTo>
                    <a:cubicBezTo>
                      <a:pt x="83189" y="5086"/>
                      <a:pt x="95002" y="26348"/>
                      <a:pt x="91694" y="53618"/>
                    </a:cubicBezTo>
                    <a:cubicBezTo>
                      <a:pt x="88184" y="82576"/>
                      <a:pt x="68002" y="92768"/>
                      <a:pt x="44850" y="93511"/>
                    </a:cubicBezTo>
                    <a:close/>
                  </a:path>
                </a:pathLst>
              </a:custGeom>
              <a:solidFill>
                <a:srgbClr val="29304C"/>
              </a:solidFill>
              <a:ln w="6746" cap="flat">
                <a:noFill/>
                <a:prstDash val="solid"/>
                <a:miter/>
              </a:ln>
            </p:spPr>
            <p:txBody>
              <a:bodyPr rtlCol="0" anchor="ctr"/>
              <a:lstStyle/>
              <a:p>
                <a:endParaRPr lang="fr-FR"/>
              </a:p>
            </p:txBody>
          </p:sp>
          <p:sp>
            <p:nvSpPr>
              <p:cNvPr id="183" name="Forme libre : forme 182">
                <a:extLst>
                  <a:ext uri="{FF2B5EF4-FFF2-40B4-BE49-F238E27FC236}">
                    <a16:creationId xmlns:a16="http://schemas.microsoft.com/office/drawing/2014/main" id="{D908DD7B-265A-4F82-9424-AD74CEFABD3F}"/>
                  </a:ext>
                </a:extLst>
              </p:cNvPr>
              <p:cNvSpPr/>
              <p:nvPr/>
            </p:nvSpPr>
            <p:spPr>
              <a:xfrm>
                <a:off x="2395918" y="3193570"/>
                <a:ext cx="86406" cy="86524"/>
              </a:xfrm>
              <a:custGeom>
                <a:avLst/>
                <a:gdLst>
                  <a:gd name="connsiteX0" fmla="*/ 43538 w 86406"/>
                  <a:gd name="connsiteY0" fmla="*/ 86426 h 86524"/>
                  <a:gd name="connsiteX1" fmla="*/ -607 w 86406"/>
                  <a:gd name="connsiteY1" fmla="*/ 42753 h 86524"/>
                  <a:gd name="connsiteX2" fmla="*/ 45090 w 86406"/>
                  <a:gd name="connsiteY2" fmla="*/ -42 h 86524"/>
                  <a:gd name="connsiteX3" fmla="*/ 85590 w 86406"/>
                  <a:gd name="connsiteY3" fmla="*/ 37961 h 86524"/>
                  <a:gd name="connsiteX4" fmla="*/ 43538 w 86406"/>
                  <a:gd name="connsiteY4" fmla="*/ 86426 h 865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6406" h="86524">
                    <a:moveTo>
                      <a:pt x="43538" y="86426"/>
                    </a:moveTo>
                    <a:cubicBezTo>
                      <a:pt x="16538" y="85548"/>
                      <a:pt x="-810" y="72251"/>
                      <a:pt x="-607" y="42753"/>
                    </a:cubicBezTo>
                    <a:cubicBezTo>
                      <a:pt x="-405" y="13256"/>
                      <a:pt x="16336" y="-1122"/>
                      <a:pt x="45090" y="-42"/>
                    </a:cubicBezTo>
                    <a:cubicBezTo>
                      <a:pt x="68850" y="768"/>
                      <a:pt x="83430" y="14200"/>
                      <a:pt x="85590" y="37961"/>
                    </a:cubicBezTo>
                    <a:cubicBezTo>
                      <a:pt x="87683" y="66446"/>
                      <a:pt x="73980" y="83118"/>
                      <a:pt x="43538" y="86426"/>
                    </a:cubicBezTo>
                    <a:close/>
                  </a:path>
                </a:pathLst>
              </a:custGeom>
              <a:solidFill>
                <a:srgbClr val="29304C"/>
              </a:solidFill>
              <a:ln w="6746" cap="flat">
                <a:noFill/>
                <a:prstDash val="solid"/>
                <a:miter/>
              </a:ln>
            </p:spPr>
            <p:txBody>
              <a:bodyPr rtlCol="0" anchor="ctr"/>
              <a:lstStyle/>
              <a:p>
                <a:endParaRPr lang="fr-FR"/>
              </a:p>
            </p:txBody>
          </p:sp>
          <p:sp>
            <p:nvSpPr>
              <p:cNvPr id="184" name="Forme libre : forme 183">
                <a:extLst>
                  <a:ext uri="{FF2B5EF4-FFF2-40B4-BE49-F238E27FC236}">
                    <a16:creationId xmlns:a16="http://schemas.microsoft.com/office/drawing/2014/main" id="{98631822-9F44-4F68-A852-047A3DB5A68D}"/>
                  </a:ext>
                </a:extLst>
              </p:cNvPr>
              <p:cNvSpPr/>
              <p:nvPr/>
            </p:nvSpPr>
            <p:spPr>
              <a:xfrm>
                <a:off x="4546575" y="3194128"/>
                <a:ext cx="85118" cy="86101"/>
              </a:xfrm>
              <a:custGeom>
                <a:avLst/>
                <a:gdLst>
                  <a:gd name="connsiteX0" fmla="*/ 47616 w 85118"/>
                  <a:gd name="connsiteY0" fmla="*/ 86003 h 86101"/>
                  <a:gd name="connsiteX1" fmla="*/ -444 w 85118"/>
                  <a:gd name="connsiteY1" fmla="*/ 38280 h 86101"/>
                  <a:gd name="connsiteX2" fmla="*/ 36862 w 85118"/>
                  <a:gd name="connsiteY2" fmla="*/ -6 h 86101"/>
                  <a:gd name="connsiteX3" fmla="*/ 38503 w 85118"/>
                  <a:gd name="connsiteY3" fmla="*/ 8 h 86101"/>
                  <a:gd name="connsiteX4" fmla="*/ 84471 w 85118"/>
                  <a:gd name="connsiteY4" fmla="*/ 41386 h 86101"/>
                  <a:gd name="connsiteX5" fmla="*/ 47616 w 85118"/>
                  <a:gd name="connsiteY5" fmla="*/ 86003 h 86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5118" h="86101">
                    <a:moveTo>
                      <a:pt x="47616" y="86003"/>
                    </a:moveTo>
                    <a:cubicBezTo>
                      <a:pt x="11976" y="82358"/>
                      <a:pt x="-2334" y="66495"/>
                      <a:pt x="-444" y="38280"/>
                    </a:cubicBezTo>
                    <a:cubicBezTo>
                      <a:pt x="-715" y="17406"/>
                      <a:pt x="15988" y="264"/>
                      <a:pt x="36862" y="-6"/>
                    </a:cubicBezTo>
                    <a:cubicBezTo>
                      <a:pt x="37409" y="-13"/>
                      <a:pt x="37956" y="-9"/>
                      <a:pt x="38503" y="8"/>
                    </a:cubicBezTo>
                    <a:cubicBezTo>
                      <a:pt x="66651" y="-1477"/>
                      <a:pt x="83459" y="12563"/>
                      <a:pt x="84471" y="41386"/>
                    </a:cubicBezTo>
                    <a:cubicBezTo>
                      <a:pt x="85483" y="70208"/>
                      <a:pt x="66448" y="81953"/>
                      <a:pt x="47616" y="86003"/>
                    </a:cubicBezTo>
                    <a:close/>
                  </a:path>
                </a:pathLst>
              </a:custGeom>
              <a:solidFill>
                <a:srgbClr val="29304C"/>
              </a:solidFill>
              <a:ln w="6746" cap="flat">
                <a:noFill/>
                <a:prstDash val="solid"/>
                <a:miter/>
              </a:ln>
            </p:spPr>
            <p:txBody>
              <a:bodyPr rtlCol="0" anchor="ctr"/>
              <a:lstStyle/>
              <a:p>
                <a:endParaRPr lang="fr-FR"/>
              </a:p>
            </p:txBody>
          </p:sp>
          <p:sp>
            <p:nvSpPr>
              <p:cNvPr id="185" name="Forme libre : forme 184">
                <a:extLst>
                  <a:ext uri="{FF2B5EF4-FFF2-40B4-BE49-F238E27FC236}">
                    <a16:creationId xmlns:a16="http://schemas.microsoft.com/office/drawing/2014/main" id="{4E10C03F-47FC-4EBD-A232-CB5FEFE6AC67}"/>
                  </a:ext>
                </a:extLst>
              </p:cNvPr>
              <p:cNvSpPr/>
              <p:nvPr/>
            </p:nvSpPr>
            <p:spPr>
              <a:xfrm>
                <a:off x="6145514" y="3232709"/>
                <a:ext cx="92033" cy="91565"/>
              </a:xfrm>
              <a:custGeom>
                <a:avLst/>
                <a:gdLst>
                  <a:gd name="connsiteX0" fmla="*/ 91424 w 92033"/>
                  <a:gd name="connsiteY0" fmla="*/ 43980 h 91565"/>
                  <a:gd name="connsiteX1" fmla="*/ 49440 w 92033"/>
                  <a:gd name="connsiteY1" fmla="*/ 91230 h 91565"/>
                  <a:gd name="connsiteX2" fmla="*/ -241 w 92033"/>
                  <a:gd name="connsiteY2" fmla="*/ 52350 h 91565"/>
                  <a:gd name="connsiteX3" fmla="*/ 46131 w 92033"/>
                  <a:gd name="connsiteY3" fmla="*/ -98 h 91565"/>
                  <a:gd name="connsiteX4" fmla="*/ 91424 w 92033"/>
                  <a:gd name="connsiteY4" fmla="*/ 43980 h 915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033" h="91565">
                    <a:moveTo>
                      <a:pt x="91424" y="43980"/>
                    </a:moveTo>
                    <a:cubicBezTo>
                      <a:pt x="91019" y="71790"/>
                      <a:pt x="77924" y="89070"/>
                      <a:pt x="49440" y="91230"/>
                    </a:cubicBezTo>
                    <a:cubicBezTo>
                      <a:pt x="20954" y="93390"/>
                      <a:pt x="2190" y="80835"/>
                      <a:pt x="-241" y="52350"/>
                    </a:cubicBezTo>
                    <a:cubicBezTo>
                      <a:pt x="-3211" y="20152"/>
                      <a:pt x="11774" y="-233"/>
                      <a:pt x="46131" y="-98"/>
                    </a:cubicBezTo>
                    <a:cubicBezTo>
                      <a:pt x="74414" y="172"/>
                      <a:pt x="89130" y="16237"/>
                      <a:pt x="91424" y="43980"/>
                    </a:cubicBezTo>
                    <a:close/>
                  </a:path>
                </a:pathLst>
              </a:custGeom>
              <a:solidFill>
                <a:srgbClr val="29304C"/>
              </a:solidFill>
              <a:ln w="6746" cap="flat">
                <a:noFill/>
                <a:prstDash val="solid"/>
                <a:miter/>
              </a:ln>
            </p:spPr>
            <p:txBody>
              <a:bodyPr rtlCol="0" anchor="ctr"/>
              <a:lstStyle/>
              <a:p>
                <a:endParaRPr lang="fr-FR"/>
              </a:p>
            </p:txBody>
          </p:sp>
          <p:sp>
            <p:nvSpPr>
              <p:cNvPr id="186" name="Forme libre : forme 185">
                <a:extLst>
                  <a:ext uri="{FF2B5EF4-FFF2-40B4-BE49-F238E27FC236}">
                    <a16:creationId xmlns:a16="http://schemas.microsoft.com/office/drawing/2014/main" id="{D1D4EA75-399A-4567-8776-69723621AE9F}"/>
                  </a:ext>
                </a:extLst>
              </p:cNvPr>
              <p:cNvSpPr/>
              <p:nvPr/>
            </p:nvSpPr>
            <p:spPr>
              <a:xfrm>
                <a:off x="6545711" y="3232596"/>
                <a:ext cx="92348" cy="91957"/>
              </a:xfrm>
              <a:custGeom>
                <a:avLst/>
                <a:gdLst>
                  <a:gd name="connsiteX0" fmla="*/ 91705 w 92348"/>
                  <a:gd name="connsiteY0" fmla="*/ 50843 h 91957"/>
                  <a:gd name="connsiteX1" fmla="*/ 43578 w 92348"/>
                  <a:gd name="connsiteY1" fmla="*/ 91748 h 91957"/>
                  <a:gd name="connsiteX2" fmla="*/ 310 w 92348"/>
                  <a:gd name="connsiteY2" fmla="*/ 36465 h 91957"/>
                  <a:gd name="connsiteX3" fmla="*/ 52690 w 92348"/>
                  <a:gd name="connsiteY3" fmla="*/ 488 h 91957"/>
                  <a:gd name="connsiteX4" fmla="*/ 91705 w 92348"/>
                  <a:gd name="connsiteY4" fmla="*/ 50843 h 919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348" h="91957">
                    <a:moveTo>
                      <a:pt x="91705" y="50843"/>
                    </a:moveTo>
                    <a:cubicBezTo>
                      <a:pt x="87655" y="78451"/>
                      <a:pt x="71861" y="93300"/>
                      <a:pt x="43578" y="91748"/>
                    </a:cubicBezTo>
                    <a:cubicBezTo>
                      <a:pt x="8950" y="89858"/>
                      <a:pt x="-4415" y="67650"/>
                      <a:pt x="310" y="36465"/>
                    </a:cubicBezTo>
                    <a:cubicBezTo>
                      <a:pt x="4562" y="8723"/>
                      <a:pt x="25690" y="-2954"/>
                      <a:pt x="52690" y="488"/>
                    </a:cubicBezTo>
                    <a:cubicBezTo>
                      <a:pt x="81176" y="3930"/>
                      <a:pt x="92448" y="23101"/>
                      <a:pt x="91705" y="50843"/>
                    </a:cubicBezTo>
                    <a:close/>
                  </a:path>
                </a:pathLst>
              </a:custGeom>
              <a:solidFill>
                <a:srgbClr val="29304C"/>
              </a:solidFill>
              <a:ln w="6746" cap="flat">
                <a:noFill/>
                <a:prstDash val="solid"/>
                <a:miter/>
              </a:ln>
            </p:spPr>
            <p:txBody>
              <a:bodyPr rtlCol="0" anchor="ctr"/>
              <a:lstStyle/>
              <a:p>
                <a:endParaRPr lang="fr-FR"/>
              </a:p>
            </p:txBody>
          </p:sp>
          <p:sp>
            <p:nvSpPr>
              <p:cNvPr id="187" name="Forme libre : forme 186">
                <a:extLst>
                  <a:ext uri="{FF2B5EF4-FFF2-40B4-BE49-F238E27FC236}">
                    <a16:creationId xmlns:a16="http://schemas.microsoft.com/office/drawing/2014/main" id="{2E3DF5E8-7B99-418E-8735-EADA58BC67FD}"/>
                  </a:ext>
                </a:extLst>
              </p:cNvPr>
              <p:cNvSpPr/>
              <p:nvPr/>
            </p:nvSpPr>
            <p:spPr>
              <a:xfrm>
                <a:off x="2227760" y="3278256"/>
                <a:ext cx="85270" cy="85484"/>
              </a:xfrm>
              <a:custGeom>
                <a:avLst/>
                <a:gdLst>
                  <a:gd name="connsiteX0" fmla="*/ 46253 w 85270"/>
                  <a:gd name="connsiteY0" fmla="*/ 85373 h 85484"/>
                  <a:gd name="connsiteX1" fmla="*/ -524 w 85270"/>
                  <a:gd name="connsiteY1" fmla="*/ 44873 h 85484"/>
                  <a:gd name="connsiteX2" fmla="*/ 41866 w 85270"/>
                  <a:gd name="connsiteY2" fmla="*/ -83 h 85484"/>
                  <a:gd name="connsiteX3" fmla="*/ 83986 w 85270"/>
                  <a:gd name="connsiteY3" fmla="*/ 34883 h 85484"/>
                  <a:gd name="connsiteX4" fmla="*/ 46253 w 85270"/>
                  <a:gd name="connsiteY4" fmla="*/ 85373 h 854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270" h="85484">
                    <a:moveTo>
                      <a:pt x="46253" y="85373"/>
                    </a:moveTo>
                    <a:cubicBezTo>
                      <a:pt x="19253" y="85845"/>
                      <a:pt x="826" y="74033"/>
                      <a:pt x="-524" y="44873"/>
                    </a:cubicBezTo>
                    <a:cubicBezTo>
                      <a:pt x="-1874" y="15713"/>
                      <a:pt x="12976" y="593"/>
                      <a:pt x="41866" y="-83"/>
                    </a:cubicBezTo>
                    <a:cubicBezTo>
                      <a:pt x="65558" y="-622"/>
                      <a:pt x="80881" y="12540"/>
                      <a:pt x="83986" y="34883"/>
                    </a:cubicBezTo>
                    <a:cubicBezTo>
                      <a:pt x="87766" y="61950"/>
                      <a:pt x="75751" y="80648"/>
                      <a:pt x="46253" y="85373"/>
                    </a:cubicBezTo>
                    <a:close/>
                  </a:path>
                </a:pathLst>
              </a:custGeom>
              <a:solidFill>
                <a:srgbClr val="29304C"/>
              </a:solidFill>
              <a:ln w="6746" cap="flat">
                <a:noFill/>
                <a:prstDash val="solid"/>
                <a:miter/>
              </a:ln>
            </p:spPr>
            <p:txBody>
              <a:bodyPr rtlCol="0" anchor="ctr"/>
              <a:lstStyle/>
              <a:p>
                <a:endParaRPr lang="fr-FR"/>
              </a:p>
            </p:txBody>
          </p:sp>
          <p:sp>
            <p:nvSpPr>
              <p:cNvPr id="188" name="Forme libre : forme 187">
                <a:extLst>
                  <a:ext uri="{FF2B5EF4-FFF2-40B4-BE49-F238E27FC236}">
                    <a16:creationId xmlns:a16="http://schemas.microsoft.com/office/drawing/2014/main" id="{5D564C7F-CED1-4105-B6FA-186F3D79C777}"/>
                  </a:ext>
                </a:extLst>
              </p:cNvPr>
              <p:cNvSpPr/>
              <p:nvPr/>
            </p:nvSpPr>
            <p:spPr>
              <a:xfrm>
                <a:off x="5976232" y="3295197"/>
                <a:ext cx="93577" cy="93042"/>
              </a:xfrm>
              <a:custGeom>
                <a:avLst/>
                <a:gdLst>
                  <a:gd name="connsiteX0" fmla="*/ 92969 w 93577"/>
                  <a:gd name="connsiteY0" fmla="*/ 47034 h 93042"/>
                  <a:gd name="connsiteX1" fmla="*/ 47609 w 93577"/>
                  <a:gd name="connsiteY1" fmla="*/ 92934 h 93042"/>
                  <a:gd name="connsiteX2" fmla="*/ -316 w 93577"/>
                  <a:gd name="connsiteY2" fmla="*/ 40554 h 93042"/>
                  <a:gd name="connsiteX3" fmla="*/ 49364 w 93577"/>
                  <a:gd name="connsiteY3" fmla="*/ 54 h 93042"/>
                  <a:gd name="connsiteX4" fmla="*/ 92969 w 93577"/>
                  <a:gd name="connsiteY4" fmla="*/ 47034 h 930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577" h="93042">
                    <a:moveTo>
                      <a:pt x="92969" y="47034"/>
                    </a:moveTo>
                    <a:cubicBezTo>
                      <a:pt x="90809" y="75654"/>
                      <a:pt x="76364" y="92529"/>
                      <a:pt x="47609" y="92934"/>
                    </a:cubicBezTo>
                    <a:cubicBezTo>
                      <a:pt x="12981" y="93474"/>
                      <a:pt x="-3016" y="73494"/>
                      <a:pt x="-316" y="40554"/>
                    </a:cubicBezTo>
                    <a:cubicBezTo>
                      <a:pt x="2114" y="11731"/>
                      <a:pt x="21149" y="-1702"/>
                      <a:pt x="49364" y="54"/>
                    </a:cubicBezTo>
                    <a:cubicBezTo>
                      <a:pt x="77579" y="1809"/>
                      <a:pt x="91957" y="19156"/>
                      <a:pt x="92969" y="47034"/>
                    </a:cubicBezTo>
                    <a:close/>
                  </a:path>
                </a:pathLst>
              </a:custGeom>
              <a:solidFill>
                <a:srgbClr val="29304C"/>
              </a:solidFill>
              <a:ln w="6746" cap="flat">
                <a:noFill/>
                <a:prstDash val="solid"/>
                <a:miter/>
              </a:ln>
            </p:spPr>
            <p:txBody>
              <a:bodyPr rtlCol="0" anchor="ctr"/>
              <a:lstStyle/>
              <a:p>
                <a:endParaRPr lang="fr-FR"/>
              </a:p>
            </p:txBody>
          </p:sp>
          <p:sp>
            <p:nvSpPr>
              <p:cNvPr id="189" name="Forme libre : forme 188">
                <a:extLst>
                  <a:ext uri="{FF2B5EF4-FFF2-40B4-BE49-F238E27FC236}">
                    <a16:creationId xmlns:a16="http://schemas.microsoft.com/office/drawing/2014/main" id="{2D57393B-C0E7-4984-B5EA-B60C49C07FC0}"/>
                  </a:ext>
                </a:extLst>
              </p:cNvPr>
              <p:cNvSpPr/>
              <p:nvPr/>
            </p:nvSpPr>
            <p:spPr>
              <a:xfrm>
                <a:off x="6375963" y="3315559"/>
                <a:ext cx="94621" cy="94259"/>
              </a:xfrm>
              <a:custGeom>
                <a:avLst/>
                <a:gdLst>
                  <a:gd name="connsiteX0" fmla="*/ 93986 w 94621"/>
                  <a:gd name="connsiteY0" fmla="*/ 52119 h 94259"/>
                  <a:gd name="connsiteX1" fmla="*/ 44643 w 94621"/>
                  <a:gd name="connsiteY1" fmla="*/ 94037 h 94259"/>
                  <a:gd name="connsiteX2" fmla="*/ 364 w 94621"/>
                  <a:gd name="connsiteY2" fmla="*/ 37472 h 94259"/>
                  <a:gd name="connsiteX3" fmla="*/ 53958 w 94621"/>
                  <a:gd name="connsiteY3" fmla="*/ 482 h 94259"/>
                  <a:gd name="connsiteX4" fmla="*/ 93986 w 94621"/>
                  <a:gd name="connsiteY4" fmla="*/ 52119 h 942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621" h="94259">
                    <a:moveTo>
                      <a:pt x="93986" y="52119"/>
                    </a:moveTo>
                    <a:cubicBezTo>
                      <a:pt x="89598" y="80064"/>
                      <a:pt x="73736" y="95724"/>
                      <a:pt x="44643" y="94037"/>
                    </a:cubicBezTo>
                    <a:cubicBezTo>
                      <a:pt x="9543" y="91944"/>
                      <a:pt x="-4631" y="69332"/>
                      <a:pt x="364" y="37472"/>
                    </a:cubicBezTo>
                    <a:cubicBezTo>
                      <a:pt x="4750" y="9392"/>
                      <a:pt x="26283" y="-3028"/>
                      <a:pt x="53958" y="482"/>
                    </a:cubicBezTo>
                    <a:cubicBezTo>
                      <a:pt x="82713" y="4329"/>
                      <a:pt x="94661" y="23837"/>
                      <a:pt x="93986" y="52119"/>
                    </a:cubicBezTo>
                    <a:close/>
                  </a:path>
                </a:pathLst>
              </a:custGeom>
              <a:solidFill>
                <a:srgbClr val="29304C"/>
              </a:solidFill>
              <a:ln w="6746" cap="flat">
                <a:noFill/>
                <a:prstDash val="solid"/>
                <a:miter/>
              </a:ln>
            </p:spPr>
            <p:txBody>
              <a:bodyPr rtlCol="0" anchor="ctr"/>
              <a:lstStyle/>
              <a:p>
                <a:endParaRPr lang="fr-FR"/>
              </a:p>
            </p:txBody>
          </p:sp>
          <p:sp>
            <p:nvSpPr>
              <p:cNvPr id="190" name="Forme libre : forme 189">
                <a:extLst>
                  <a:ext uri="{FF2B5EF4-FFF2-40B4-BE49-F238E27FC236}">
                    <a16:creationId xmlns:a16="http://schemas.microsoft.com/office/drawing/2014/main" id="{9B70CF8E-C648-4653-839D-8C4CFE551B31}"/>
                  </a:ext>
                </a:extLst>
              </p:cNvPr>
              <p:cNvSpPr/>
              <p:nvPr/>
            </p:nvSpPr>
            <p:spPr>
              <a:xfrm>
                <a:off x="5828227" y="3379170"/>
                <a:ext cx="94364" cy="93424"/>
              </a:xfrm>
              <a:custGeom>
                <a:avLst/>
                <a:gdLst>
                  <a:gd name="connsiteX0" fmla="*/ 93756 w 94364"/>
                  <a:gd name="connsiteY0" fmla="*/ 47638 h 93424"/>
                  <a:gd name="connsiteX1" fmla="*/ 44279 w 94364"/>
                  <a:gd name="connsiteY1" fmla="*/ 93201 h 93424"/>
                  <a:gd name="connsiteX2" fmla="*/ 336 w 94364"/>
                  <a:gd name="connsiteY2" fmla="*/ 37108 h 93424"/>
                  <a:gd name="connsiteX3" fmla="*/ 53526 w 94364"/>
                  <a:gd name="connsiteY3" fmla="*/ 456 h 93424"/>
                  <a:gd name="connsiteX4" fmla="*/ 93756 w 94364"/>
                  <a:gd name="connsiteY4" fmla="*/ 47638 h 934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364" h="93424">
                    <a:moveTo>
                      <a:pt x="93756" y="47638"/>
                    </a:moveTo>
                    <a:cubicBezTo>
                      <a:pt x="88964" y="79566"/>
                      <a:pt x="72966" y="94888"/>
                      <a:pt x="44279" y="93201"/>
                    </a:cubicBezTo>
                    <a:cubicBezTo>
                      <a:pt x="9246" y="91243"/>
                      <a:pt x="-4523" y="68698"/>
                      <a:pt x="336" y="37108"/>
                    </a:cubicBezTo>
                    <a:cubicBezTo>
                      <a:pt x="4656" y="9096"/>
                      <a:pt x="26053" y="-2919"/>
                      <a:pt x="53526" y="456"/>
                    </a:cubicBezTo>
                    <a:cubicBezTo>
                      <a:pt x="82686" y="4033"/>
                      <a:pt x="92946" y="24283"/>
                      <a:pt x="93756" y="47638"/>
                    </a:cubicBezTo>
                    <a:close/>
                  </a:path>
                </a:pathLst>
              </a:custGeom>
              <a:solidFill>
                <a:srgbClr val="29304C"/>
              </a:solidFill>
              <a:ln w="6746" cap="flat">
                <a:noFill/>
                <a:prstDash val="solid"/>
                <a:miter/>
              </a:ln>
            </p:spPr>
            <p:txBody>
              <a:bodyPr rtlCol="0" anchor="ctr"/>
              <a:lstStyle/>
              <a:p>
                <a:endParaRPr lang="fr-FR"/>
              </a:p>
            </p:txBody>
          </p:sp>
          <p:sp>
            <p:nvSpPr>
              <p:cNvPr id="191" name="Forme libre : forme 190">
                <a:extLst>
                  <a:ext uri="{FF2B5EF4-FFF2-40B4-BE49-F238E27FC236}">
                    <a16:creationId xmlns:a16="http://schemas.microsoft.com/office/drawing/2014/main" id="{A41077E8-624A-45CF-B910-971A1CF2EB01}"/>
                  </a:ext>
                </a:extLst>
              </p:cNvPr>
              <p:cNvSpPr/>
              <p:nvPr/>
            </p:nvSpPr>
            <p:spPr>
              <a:xfrm>
                <a:off x="6229217" y="3379544"/>
                <a:ext cx="93325" cy="93289"/>
              </a:xfrm>
              <a:custGeom>
                <a:avLst/>
                <a:gdLst>
                  <a:gd name="connsiteX0" fmla="*/ 92704 w 93325"/>
                  <a:gd name="connsiteY0" fmla="*/ 42337 h 93289"/>
                  <a:gd name="connsiteX1" fmla="*/ 52204 w 93325"/>
                  <a:gd name="connsiteY1" fmla="*/ 92759 h 93289"/>
                  <a:gd name="connsiteX2" fmla="*/ 94 w 93325"/>
                  <a:gd name="connsiteY2" fmla="*/ 55027 h 93289"/>
                  <a:gd name="connsiteX3" fmla="*/ 45251 w 93325"/>
                  <a:gd name="connsiteY3" fmla="*/ -53 h 93289"/>
                  <a:gd name="connsiteX4" fmla="*/ 92704 w 93325"/>
                  <a:gd name="connsiteY4" fmla="*/ 42337 h 932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325" h="93289">
                    <a:moveTo>
                      <a:pt x="92704" y="42337"/>
                    </a:moveTo>
                    <a:cubicBezTo>
                      <a:pt x="93177" y="71025"/>
                      <a:pt x="80824" y="89587"/>
                      <a:pt x="52204" y="92759"/>
                    </a:cubicBezTo>
                    <a:cubicBezTo>
                      <a:pt x="24529" y="95729"/>
                      <a:pt x="3806" y="83377"/>
                      <a:pt x="94" y="55027"/>
                    </a:cubicBezTo>
                    <a:cubicBezTo>
                      <a:pt x="-4091" y="23032"/>
                      <a:pt x="10354" y="1027"/>
                      <a:pt x="45251" y="-53"/>
                    </a:cubicBezTo>
                    <a:cubicBezTo>
                      <a:pt x="73803" y="-1065"/>
                      <a:pt x="89126" y="14865"/>
                      <a:pt x="92704" y="42337"/>
                    </a:cubicBezTo>
                    <a:close/>
                  </a:path>
                </a:pathLst>
              </a:custGeom>
              <a:solidFill>
                <a:srgbClr val="29304C"/>
              </a:solidFill>
              <a:ln w="6746" cap="flat">
                <a:noFill/>
                <a:prstDash val="solid"/>
                <a:miter/>
              </a:ln>
            </p:spPr>
            <p:txBody>
              <a:bodyPr rtlCol="0" anchor="ctr"/>
              <a:lstStyle/>
              <a:p>
                <a:endParaRPr lang="fr-FR"/>
              </a:p>
            </p:txBody>
          </p:sp>
          <p:sp>
            <p:nvSpPr>
              <p:cNvPr id="192" name="Forme libre : forme 191">
                <a:extLst>
                  <a:ext uri="{FF2B5EF4-FFF2-40B4-BE49-F238E27FC236}">
                    <a16:creationId xmlns:a16="http://schemas.microsoft.com/office/drawing/2014/main" id="{B8E1E3CC-6458-4477-A73B-169BFA08DEF8}"/>
                  </a:ext>
                </a:extLst>
              </p:cNvPr>
              <p:cNvSpPr/>
              <p:nvPr/>
            </p:nvSpPr>
            <p:spPr>
              <a:xfrm>
                <a:off x="2312632" y="3447542"/>
                <a:ext cx="83846" cy="84327"/>
              </a:xfrm>
              <a:custGeom>
                <a:avLst/>
                <a:gdLst>
                  <a:gd name="connsiteX0" fmla="*/ 41234 w 83846"/>
                  <a:gd name="connsiteY0" fmla="*/ 84229 h 84327"/>
                  <a:gd name="connsiteX1" fmla="*/ -548 w 83846"/>
                  <a:gd name="connsiteY1" fmla="*/ 44944 h 84327"/>
                  <a:gd name="connsiteX2" fmla="*/ 43191 w 83846"/>
                  <a:gd name="connsiteY2" fmla="*/ -79 h 84327"/>
                  <a:gd name="connsiteX3" fmla="*/ 83152 w 83846"/>
                  <a:gd name="connsiteY3" fmla="*/ 38464 h 84327"/>
                  <a:gd name="connsiteX4" fmla="*/ 41234 w 83846"/>
                  <a:gd name="connsiteY4" fmla="*/ 84229 h 843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846" h="84327">
                    <a:moveTo>
                      <a:pt x="41234" y="84229"/>
                    </a:moveTo>
                    <a:cubicBezTo>
                      <a:pt x="15517" y="81731"/>
                      <a:pt x="734" y="69176"/>
                      <a:pt x="-548" y="44944"/>
                    </a:cubicBezTo>
                    <a:cubicBezTo>
                      <a:pt x="-1696" y="15919"/>
                      <a:pt x="13559" y="-754"/>
                      <a:pt x="43191" y="-79"/>
                    </a:cubicBezTo>
                    <a:cubicBezTo>
                      <a:pt x="67221" y="461"/>
                      <a:pt x="81936" y="14501"/>
                      <a:pt x="83152" y="38464"/>
                    </a:cubicBezTo>
                    <a:cubicBezTo>
                      <a:pt x="84569" y="67826"/>
                      <a:pt x="68436" y="82676"/>
                      <a:pt x="41234" y="84229"/>
                    </a:cubicBezTo>
                    <a:close/>
                  </a:path>
                </a:pathLst>
              </a:custGeom>
              <a:solidFill>
                <a:srgbClr val="29304C"/>
              </a:solidFill>
              <a:ln w="6746" cap="flat">
                <a:noFill/>
                <a:prstDash val="solid"/>
                <a:miter/>
              </a:ln>
            </p:spPr>
            <p:txBody>
              <a:bodyPr rtlCol="0" anchor="ctr"/>
              <a:lstStyle/>
              <a:p>
                <a:endParaRPr lang="fr-FR"/>
              </a:p>
            </p:txBody>
          </p:sp>
          <p:sp>
            <p:nvSpPr>
              <p:cNvPr id="193" name="Forme libre : forme 192">
                <a:extLst>
                  <a:ext uri="{FF2B5EF4-FFF2-40B4-BE49-F238E27FC236}">
                    <a16:creationId xmlns:a16="http://schemas.microsoft.com/office/drawing/2014/main" id="{9DD6E505-F380-49B6-B710-83D3A4A67972}"/>
                  </a:ext>
                </a:extLst>
              </p:cNvPr>
              <p:cNvSpPr/>
              <p:nvPr/>
            </p:nvSpPr>
            <p:spPr>
              <a:xfrm>
                <a:off x="5661203" y="3444023"/>
                <a:ext cx="90698" cy="90419"/>
              </a:xfrm>
              <a:custGeom>
                <a:avLst/>
                <a:gdLst>
                  <a:gd name="connsiteX0" fmla="*/ 90073 w 90698"/>
                  <a:gd name="connsiteY0" fmla="*/ 41173 h 90419"/>
                  <a:gd name="connsiteX1" fmla="*/ 48763 w 90698"/>
                  <a:gd name="connsiteY1" fmla="*/ 90111 h 90419"/>
                  <a:gd name="connsiteX2" fmla="*/ -377 w 90698"/>
                  <a:gd name="connsiteY2" fmla="*/ 49206 h 90419"/>
                  <a:gd name="connsiteX3" fmla="*/ 40595 w 90698"/>
                  <a:gd name="connsiteY3" fmla="*/ 133 h 90419"/>
                  <a:gd name="connsiteX4" fmla="*/ 90073 w 90698"/>
                  <a:gd name="connsiteY4" fmla="*/ 41173 h 904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698" h="90419">
                    <a:moveTo>
                      <a:pt x="90073" y="41173"/>
                    </a:moveTo>
                    <a:cubicBezTo>
                      <a:pt x="90613" y="69523"/>
                      <a:pt x="78395" y="88018"/>
                      <a:pt x="48763" y="90111"/>
                    </a:cubicBezTo>
                    <a:cubicBezTo>
                      <a:pt x="19130" y="92203"/>
                      <a:pt x="1850" y="78636"/>
                      <a:pt x="-377" y="49206"/>
                    </a:cubicBezTo>
                    <a:cubicBezTo>
                      <a:pt x="-2605" y="19776"/>
                      <a:pt x="11233" y="2361"/>
                      <a:pt x="40595" y="133"/>
                    </a:cubicBezTo>
                    <a:cubicBezTo>
                      <a:pt x="69958" y="-2094"/>
                      <a:pt x="86496" y="11743"/>
                      <a:pt x="90073" y="41173"/>
                    </a:cubicBezTo>
                    <a:close/>
                  </a:path>
                </a:pathLst>
              </a:custGeom>
              <a:solidFill>
                <a:srgbClr val="29304C"/>
              </a:solidFill>
              <a:ln w="6746" cap="flat">
                <a:noFill/>
                <a:prstDash val="solid"/>
                <a:miter/>
              </a:ln>
            </p:spPr>
            <p:txBody>
              <a:bodyPr rtlCol="0" anchor="ctr"/>
              <a:lstStyle/>
              <a:p>
                <a:endParaRPr lang="fr-FR"/>
              </a:p>
            </p:txBody>
          </p:sp>
          <p:sp>
            <p:nvSpPr>
              <p:cNvPr id="194" name="Forme libre : forme 193">
                <a:extLst>
                  <a:ext uri="{FF2B5EF4-FFF2-40B4-BE49-F238E27FC236}">
                    <a16:creationId xmlns:a16="http://schemas.microsoft.com/office/drawing/2014/main" id="{F4ED79CB-AA0A-4022-A344-097191B6952E}"/>
                  </a:ext>
                </a:extLst>
              </p:cNvPr>
              <p:cNvSpPr/>
              <p:nvPr/>
            </p:nvSpPr>
            <p:spPr>
              <a:xfrm>
                <a:off x="6060594" y="3463688"/>
                <a:ext cx="93523" cy="93099"/>
              </a:xfrm>
              <a:custGeom>
                <a:avLst/>
                <a:gdLst>
                  <a:gd name="connsiteX0" fmla="*/ 92914 w 93523"/>
                  <a:gd name="connsiteY0" fmla="*/ 47022 h 93099"/>
                  <a:gd name="connsiteX1" fmla="*/ 47554 w 93523"/>
                  <a:gd name="connsiteY1" fmla="*/ 92990 h 93099"/>
                  <a:gd name="connsiteX2" fmla="*/ -303 w 93523"/>
                  <a:gd name="connsiteY2" fmla="*/ 40543 h 93099"/>
                  <a:gd name="connsiteX3" fmla="*/ 49376 w 93523"/>
                  <a:gd name="connsiteY3" fmla="*/ 43 h 93099"/>
                  <a:gd name="connsiteX4" fmla="*/ 92914 w 93523"/>
                  <a:gd name="connsiteY4" fmla="*/ 47022 h 930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523" h="93099">
                    <a:moveTo>
                      <a:pt x="92914" y="47022"/>
                    </a:moveTo>
                    <a:cubicBezTo>
                      <a:pt x="90754" y="75642"/>
                      <a:pt x="76309" y="92517"/>
                      <a:pt x="47554" y="92990"/>
                    </a:cubicBezTo>
                    <a:cubicBezTo>
                      <a:pt x="12994" y="93530"/>
                      <a:pt x="-3071" y="73550"/>
                      <a:pt x="-303" y="40543"/>
                    </a:cubicBezTo>
                    <a:cubicBezTo>
                      <a:pt x="2059" y="11788"/>
                      <a:pt x="21094" y="-1645"/>
                      <a:pt x="49376" y="43"/>
                    </a:cubicBezTo>
                    <a:cubicBezTo>
                      <a:pt x="77659" y="1730"/>
                      <a:pt x="91902" y="19212"/>
                      <a:pt x="92914" y="47022"/>
                    </a:cubicBezTo>
                    <a:close/>
                  </a:path>
                </a:pathLst>
              </a:custGeom>
              <a:solidFill>
                <a:srgbClr val="29304C"/>
              </a:solidFill>
              <a:ln w="6746" cap="flat">
                <a:noFill/>
                <a:prstDash val="solid"/>
                <a:miter/>
              </a:ln>
            </p:spPr>
            <p:txBody>
              <a:bodyPr rtlCol="0" anchor="ctr"/>
              <a:lstStyle/>
              <a:p>
                <a:endParaRPr lang="fr-FR"/>
              </a:p>
            </p:txBody>
          </p:sp>
          <p:sp>
            <p:nvSpPr>
              <p:cNvPr id="195" name="Forme libre : forme 194">
                <a:extLst>
                  <a:ext uri="{FF2B5EF4-FFF2-40B4-BE49-F238E27FC236}">
                    <a16:creationId xmlns:a16="http://schemas.microsoft.com/office/drawing/2014/main" id="{0847C54A-8219-4C4D-AD25-A6F9C461E6B9}"/>
                  </a:ext>
                </a:extLst>
              </p:cNvPr>
              <p:cNvSpPr/>
              <p:nvPr/>
            </p:nvSpPr>
            <p:spPr>
              <a:xfrm>
                <a:off x="6466235" y="3468554"/>
                <a:ext cx="82690" cy="83188"/>
              </a:xfrm>
              <a:custGeom>
                <a:avLst/>
                <a:gdLst>
                  <a:gd name="connsiteX0" fmla="*/ 44146 w 82690"/>
                  <a:gd name="connsiteY0" fmla="*/ -99 h 83188"/>
                  <a:gd name="connsiteX1" fmla="*/ 82081 w 82690"/>
                  <a:gd name="connsiteY1" fmla="*/ 41009 h 83188"/>
                  <a:gd name="connsiteX2" fmla="*/ 36383 w 82690"/>
                  <a:gd name="connsiteY2" fmla="*/ 82927 h 83188"/>
                  <a:gd name="connsiteX3" fmla="*/ -607 w 82690"/>
                  <a:gd name="connsiteY3" fmla="*/ 42427 h 83188"/>
                  <a:gd name="connsiteX4" fmla="*/ 44146 w 82690"/>
                  <a:gd name="connsiteY4" fmla="*/ -99 h 831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2690" h="83188">
                    <a:moveTo>
                      <a:pt x="44146" y="-99"/>
                    </a:moveTo>
                    <a:cubicBezTo>
                      <a:pt x="68243" y="3952"/>
                      <a:pt x="82216" y="17114"/>
                      <a:pt x="82081" y="41009"/>
                    </a:cubicBezTo>
                    <a:cubicBezTo>
                      <a:pt x="82081" y="70237"/>
                      <a:pt x="64597" y="84817"/>
                      <a:pt x="36383" y="82927"/>
                    </a:cubicBezTo>
                    <a:cubicBezTo>
                      <a:pt x="12961" y="81374"/>
                      <a:pt x="-607" y="65917"/>
                      <a:pt x="-607" y="42427"/>
                    </a:cubicBezTo>
                    <a:cubicBezTo>
                      <a:pt x="-810" y="13267"/>
                      <a:pt x="16875" y="306"/>
                      <a:pt x="44146" y="-99"/>
                    </a:cubicBezTo>
                    <a:close/>
                  </a:path>
                </a:pathLst>
              </a:custGeom>
              <a:solidFill>
                <a:srgbClr val="29304C"/>
              </a:solidFill>
              <a:ln w="6746" cap="flat">
                <a:noFill/>
                <a:prstDash val="solid"/>
                <a:miter/>
              </a:ln>
            </p:spPr>
            <p:txBody>
              <a:bodyPr rtlCol="0" anchor="ctr"/>
              <a:lstStyle/>
              <a:p>
                <a:endParaRPr lang="fr-FR"/>
              </a:p>
            </p:txBody>
          </p:sp>
          <p:sp>
            <p:nvSpPr>
              <p:cNvPr id="196" name="Forme libre : forme 195">
                <a:extLst>
                  <a:ext uri="{FF2B5EF4-FFF2-40B4-BE49-F238E27FC236}">
                    <a16:creationId xmlns:a16="http://schemas.microsoft.com/office/drawing/2014/main" id="{2F1D17FD-9F1C-49C7-95C4-647777541010}"/>
                  </a:ext>
                </a:extLst>
              </p:cNvPr>
              <p:cNvSpPr/>
              <p:nvPr/>
            </p:nvSpPr>
            <p:spPr>
              <a:xfrm>
                <a:off x="5496185" y="3531667"/>
                <a:ext cx="82970" cy="83160"/>
              </a:xfrm>
              <a:custGeom>
                <a:avLst/>
                <a:gdLst>
                  <a:gd name="connsiteX0" fmla="*/ 40778 w 82970"/>
                  <a:gd name="connsiteY0" fmla="*/ -99 h 83160"/>
                  <a:gd name="connsiteX1" fmla="*/ 82223 w 82970"/>
                  <a:gd name="connsiteY1" fmla="*/ 37701 h 83160"/>
                  <a:gd name="connsiteX2" fmla="*/ 40035 w 82970"/>
                  <a:gd name="connsiteY2" fmla="*/ 83062 h 83160"/>
                  <a:gd name="connsiteX3" fmla="*/ -465 w 82970"/>
                  <a:gd name="connsiteY3" fmla="*/ 45869 h 83160"/>
                  <a:gd name="connsiteX4" fmla="*/ 40778 w 82970"/>
                  <a:gd name="connsiteY4" fmla="*/ -99 h 831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2970" h="83160">
                    <a:moveTo>
                      <a:pt x="40778" y="-99"/>
                    </a:moveTo>
                    <a:cubicBezTo>
                      <a:pt x="65618" y="1859"/>
                      <a:pt x="80805" y="14076"/>
                      <a:pt x="82223" y="37701"/>
                    </a:cubicBezTo>
                    <a:cubicBezTo>
                      <a:pt x="83978" y="66119"/>
                      <a:pt x="69128" y="83129"/>
                      <a:pt x="40035" y="83062"/>
                    </a:cubicBezTo>
                    <a:cubicBezTo>
                      <a:pt x="16410" y="83062"/>
                      <a:pt x="1358" y="69157"/>
                      <a:pt x="-465" y="45869"/>
                    </a:cubicBezTo>
                    <a:cubicBezTo>
                      <a:pt x="-2287" y="17384"/>
                      <a:pt x="13305" y="1926"/>
                      <a:pt x="40778" y="-99"/>
                    </a:cubicBezTo>
                    <a:close/>
                  </a:path>
                </a:pathLst>
              </a:custGeom>
              <a:solidFill>
                <a:srgbClr val="29304C"/>
              </a:solidFill>
              <a:ln w="6746" cap="flat">
                <a:noFill/>
                <a:prstDash val="solid"/>
                <a:miter/>
              </a:ln>
            </p:spPr>
            <p:txBody>
              <a:bodyPr rtlCol="0" anchor="ctr"/>
              <a:lstStyle/>
              <a:p>
                <a:endParaRPr lang="fr-FR"/>
              </a:p>
            </p:txBody>
          </p:sp>
          <p:sp>
            <p:nvSpPr>
              <p:cNvPr id="197" name="Forme libre : forme 196">
                <a:extLst>
                  <a:ext uri="{FF2B5EF4-FFF2-40B4-BE49-F238E27FC236}">
                    <a16:creationId xmlns:a16="http://schemas.microsoft.com/office/drawing/2014/main" id="{43FF2539-6397-451D-AB9E-5254A36405D4}"/>
                  </a:ext>
                </a:extLst>
              </p:cNvPr>
              <p:cNvSpPr/>
              <p:nvPr/>
            </p:nvSpPr>
            <p:spPr>
              <a:xfrm>
                <a:off x="5893001" y="3528087"/>
                <a:ext cx="92095" cy="90896"/>
              </a:xfrm>
              <a:custGeom>
                <a:avLst/>
                <a:gdLst>
                  <a:gd name="connsiteX0" fmla="*/ 91487 w 92095"/>
                  <a:gd name="connsiteY0" fmla="*/ 39189 h 90896"/>
                  <a:gd name="connsiteX1" fmla="*/ 43562 w 92095"/>
                  <a:gd name="connsiteY1" fmla="*/ 90759 h 90896"/>
                  <a:gd name="connsiteX2" fmla="*/ -583 w 92095"/>
                  <a:gd name="connsiteY2" fmla="*/ 44183 h 90896"/>
                  <a:gd name="connsiteX3" fmla="*/ 46060 w 92095"/>
                  <a:gd name="connsiteY3" fmla="*/ -97 h 90896"/>
                  <a:gd name="connsiteX4" fmla="*/ 91487 w 92095"/>
                  <a:gd name="connsiteY4" fmla="*/ 39189 h 908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095" h="90896">
                    <a:moveTo>
                      <a:pt x="91487" y="39189"/>
                    </a:moveTo>
                    <a:cubicBezTo>
                      <a:pt x="88180" y="75436"/>
                      <a:pt x="73195" y="91704"/>
                      <a:pt x="43562" y="90759"/>
                    </a:cubicBezTo>
                    <a:cubicBezTo>
                      <a:pt x="13930" y="89814"/>
                      <a:pt x="-1325" y="73546"/>
                      <a:pt x="-583" y="44183"/>
                    </a:cubicBezTo>
                    <a:cubicBezTo>
                      <a:pt x="160" y="14821"/>
                      <a:pt x="16765" y="-299"/>
                      <a:pt x="46060" y="-97"/>
                    </a:cubicBezTo>
                    <a:cubicBezTo>
                      <a:pt x="76570" y="106"/>
                      <a:pt x="87370" y="19951"/>
                      <a:pt x="91487" y="39189"/>
                    </a:cubicBezTo>
                    <a:close/>
                  </a:path>
                </a:pathLst>
              </a:custGeom>
              <a:solidFill>
                <a:srgbClr val="29304C"/>
              </a:solidFill>
              <a:ln w="6746" cap="flat">
                <a:noFill/>
                <a:prstDash val="solid"/>
                <a:miter/>
              </a:ln>
            </p:spPr>
            <p:txBody>
              <a:bodyPr rtlCol="0" anchor="ctr"/>
              <a:lstStyle/>
              <a:p>
                <a:endParaRPr lang="fr-FR"/>
              </a:p>
            </p:txBody>
          </p:sp>
          <p:sp>
            <p:nvSpPr>
              <p:cNvPr id="198" name="Forme libre : forme 197">
                <a:extLst>
                  <a:ext uri="{FF2B5EF4-FFF2-40B4-BE49-F238E27FC236}">
                    <a16:creationId xmlns:a16="http://schemas.microsoft.com/office/drawing/2014/main" id="{3DF8E475-22A9-42DF-AA55-8737F6A5F71F}"/>
                  </a:ext>
                </a:extLst>
              </p:cNvPr>
              <p:cNvSpPr/>
              <p:nvPr/>
            </p:nvSpPr>
            <p:spPr>
              <a:xfrm>
                <a:off x="6295823" y="3551430"/>
                <a:ext cx="86292" cy="86751"/>
              </a:xfrm>
              <a:custGeom>
                <a:avLst/>
                <a:gdLst>
                  <a:gd name="connsiteX0" fmla="*/ 42433 w 86292"/>
                  <a:gd name="connsiteY0" fmla="*/ 86653 h 86751"/>
                  <a:gd name="connsiteX1" fmla="*/ -496 w 86292"/>
                  <a:gd name="connsiteY1" fmla="*/ 39403 h 86751"/>
                  <a:gd name="connsiteX2" fmla="*/ 38384 w 86292"/>
                  <a:gd name="connsiteY2" fmla="*/ 51 h 86751"/>
                  <a:gd name="connsiteX3" fmla="*/ 85634 w 86292"/>
                  <a:gd name="connsiteY3" fmla="*/ 41428 h 86751"/>
                  <a:gd name="connsiteX4" fmla="*/ 42433 w 86292"/>
                  <a:gd name="connsiteY4" fmla="*/ 86653 h 867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6292" h="86751">
                    <a:moveTo>
                      <a:pt x="42433" y="86653"/>
                    </a:moveTo>
                    <a:cubicBezTo>
                      <a:pt x="12531" y="84223"/>
                      <a:pt x="-2050" y="68361"/>
                      <a:pt x="-496" y="39403"/>
                    </a:cubicBezTo>
                    <a:cubicBezTo>
                      <a:pt x="853" y="15711"/>
                      <a:pt x="14623" y="1536"/>
                      <a:pt x="38384" y="51"/>
                    </a:cubicBezTo>
                    <a:cubicBezTo>
                      <a:pt x="66936" y="-1704"/>
                      <a:pt x="84553" y="11998"/>
                      <a:pt x="85634" y="41428"/>
                    </a:cubicBezTo>
                    <a:cubicBezTo>
                      <a:pt x="86713" y="70858"/>
                      <a:pt x="70243" y="85236"/>
                      <a:pt x="42433" y="86653"/>
                    </a:cubicBezTo>
                    <a:close/>
                  </a:path>
                </a:pathLst>
              </a:custGeom>
              <a:solidFill>
                <a:srgbClr val="29304C"/>
              </a:solidFill>
              <a:ln w="6746" cap="flat">
                <a:noFill/>
                <a:prstDash val="solid"/>
                <a:miter/>
              </a:ln>
            </p:spPr>
            <p:txBody>
              <a:bodyPr rtlCol="0" anchor="ctr"/>
              <a:lstStyle/>
              <a:p>
                <a:endParaRPr lang="fr-FR"/>
              </a:p>
            </p:txBody>
          </p:sp>
          <p:sp>
            <p:nvSpPr>
              <p:cNvPr id="199" name="Forme libre : forme 198">
                <a:extLst>
                  <a:ext uri="{FF2B5EF4-FFF2-40B4-BE49-F238E27FC236}">
                    <a16:creationId xmlns:a16="http://schemas.microsoft.com/office/drawing/2014/main" id="{8410E691-F45A-45E2-9228-FF0DB7E48635}"/>
                  </a:ext>
                </a:extLst>
              </p:cNvPr>
              <p:cNvSpPr/>
              <p:nvPr/>
            </p:nvSpPr>
            <p:spPr>
              <a:xfrm>
                <a:off x="5745175" y="3611907"/>
                <a:ext cx="91893" cy="91567"/>
              </a:xfrm>
              <a:custGeom>
                <a:avLst/>
                <a:gdLst>
                  <a:gd name="connsiteX0" fmla="*/ 91285 w 91893"/>
                  <a:gd name="connsiteY0" fmla="*/ 46426 h 91567"/>
                  <a:gd name="connsiteX1" fmla="*/ 46938 w 91893"/>
                  <a:gd name="connsiteY1" fmla="*/ 91449 h 91567"/>
                  <a:gd name="connsiteX2" fmla="*/ -312 w 91893"/>
                  <a:gd name="connsiteY2" fmla="*/ 40081 h 91567"/>
                  <a:gd name="connsiteX3" fmla="*/ 48423 w 91893"/>
                  <a:gd name="connsiteY3" fmla="*/ 54 h 91567"/>
                  <a:gd name="connsiteX4" fmla="*/ 91285 w 91893"/>
                  <a:gd name="connsiteY4" fmla="*/ 46426 h 915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893" h="91567">
                    <a:moveTo>
                      <a:pt x="91285" y="46426"/>
                    </a:moveTo>
                    <a:cubicBezTo>
                      <a:pt x="89531" y="74304"/>
                      <a:pt x="75288" y="90774"/>
                      <a:pt x="46938" y="91449"/>
                    </a:cubicBezTo>
                    <a:cubicBezTo>
                      <a:pt x="12716" y="92191"/>
                      <a:pt x="-3012" y="72549"/>
                      <a:pt x="-312" y="40081"/>
                    </a:cubicBezTo>
                    <a:cubicBezTo>
                      <a:pt x="1915" y="11731"/>
                      <a:pt x="20545" y="-1701"/>
                      <a:pt x="48423" y="54"/>
                    </a:cubicBezTo>
                    <a:cubicBezTo>
                      <a:pt x="76300" y="1809"/>
                      <a:pt x="90408" y="18346"/>
                      <a:pt x="91285" y="46426"/>
                    </a:cubicBezTo>
                    <a:close/>
                  </a:path>
                </a:pathLst>
              </a:custGeom>
              <a:solidFill>
                <a:srgbClr val="29304C"/>
              </a:solidFill>
              <a:ln w="6746" cap="flat">
                <a:noFill/>
                <a:prstDash val="solid"/>
                <a:miter/>
              </a:ln>
            </p:spPr>
            <p:txBody>
              <a:bodyPr rtlCol="0" anchor="ctr"/>
              <a:lstStyle/>
              <a:p>
                <a:endParaRPr lang="fr-FR"/>
              </a:p>
            </p:txBody>
          </p:sp>
          <p:sp>
            <p:nvSpPr>
              <p:cNvPr id="200" name="Forme libre : forme 199">
                <a:extLst>
                  <a:ext uri="{FF2B5EF4-FFF2-40B4-BE49-F238E27FC236}">
                    <a16:creationId xmlns:a16="http://schemas.microsoft.com/office/drawing/2014/main" id="{1B14A5A8-0F80-45A4-A995-8AA4084B7D56}"/>
                  </a:ext>
                </a:extLst>
              </p:cNvPr>
              <p:cNvSpPr/>
              <p:nvPr/>
            </p:nvSpPr>
            <p:spPr>
              <a:xfrm>
                <a:off x="6146652" y="3634308"/>
                <a:ext cx="89360" cy="89801"/>
              </a:xfrm>
              <a:custGeom>
                <a:avLst/>
                <a:gdLst>
                  <a:gd name="connsiteX0" fmla="*/ 43441 w 89360"/>
                  <a:gd name="connsiteY0" fmla="*/ 89703 h 89801"/>
                  <a:gd name="connsiteX1" fmla="*/ -569 w 89360"/>
                  <a:gd name="connsiteY1" fmla="*/ 43331 h 89801"/>
                  <a:gd name="connsiteX2" fmla="*/ 45331 w 89360"/>
                  <a:gd name="connsiteY2" fmla="*/ -72 h 89801"/>
                  <a:gd name="connsiteX3" fmla="*/ 88734 w 89360"/>
                  <a:gd name="connsiteY3" fmla="*/ 45760 h 89801"/>
                  <a:gd name="connsiteX4" fmla="*/ 43441 w 89360"/>
                  <a:gd name="connsiteY4" fmla="*/ 89703 h 898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360" h="89801">
                    <a:moveTo>
                      <a:pt x="43441" y="89703"/>
                    </a:moveTo>
                    <a:cubicBezTo>
                      <a:pt x="14417" y="87138"/>
                      <a:pt x="-1513" y="72423"/>
                      <a:pt x="-569" y="43331"/>
                    </a:cubicBezTo>
                    <a:cubicBezTo>
                      <a:pt x="376" y="14238"/>
                      <a:pt x="16374" y="-815"/>
                      <a:pt x="45331" y="-72"/>
                    </a:cubicBezTo>
                    <a:cubicBezTo>
                      <a:pt x="74289" y="670"/>
                      <a:pt x="89341" y="16938"/>
                      <a:pt x="88734" y="45760"/>
                    </a:cubicBezTo>
                    <a:cubicBezTo>
                      <a:pt x="88126" y="74583"/>
                      <a:pt x="71319" y="88623"/>
                      <a:pt x="43441" y="89703"/>
                    </a:cubicBezTo>
                    <a:close/>
                  </a:path>
                </a:pathLst>
              </a:custGeom>
              <a:solidFill>
                <a:srgbClr val="29304C"/>
              </a:solidFill>
              <a:ln w="6746" cap="flat">
                <a:noFill/>
                <a:prstDash val="solid"/>
                <a:miter/>
              </a:ln>
            </p:spPr>
            <p:txBody>
              <a:bodyPr rtlCol="0" anchor="ctr"/>
              <a:lstStyle/>
              <a:p>
                <a:endParaRPr lang="fr-FR"/>
              </a:p>
            </p:txBody>
          </p:sp>
          <p:sp>
            <p:nvSpPr>
              <p:cNvPr id="201" name="Forme libre : forme 200">
                <a:extLst>
                  <a:ext uri="{FF2B5EF4-FFF2-40B4-BE49-F238E27FC236}">
                    <a16:creationId xmlns:a16="http://schemas.microsoft.com/office/drawing/2014/main" id="{FA7A054C-27E0-4E33-A235-A65DD343810B}"/>
                  </a:ext>
                </a:extLst>
              </p:cNvPr>
              <p:cNvSpPr/>
              <p:nvPr/>
            </p:nvSpPr>
            <p:spPr>
              <a:xfrm>
                <a:off x="5575957" y="3695405"/>
                <a:ext cx="93577" cy="93107"/>
              </a:xfrm>
              <a:custGeom>
                <a:avLst/>
                <a:gdLst>
                  <a:gd name="connsiteX0" fmla="*/ 92968 w 93577"/>
                  <a:gd name="connsiteY0" fmla="*/ 47033 h 93107"/>
                  <a:gd name="connsiteX1" fmla="*/ 47609 w 93577"/>
                  <a:gd name="connsiteY1" fmla="*/ 93000 h 93107"/>
                  <a:gd name="connsiteX2" fmla="*/ -316 w 93577"/>
                  <a:gd name="connsiteY2" fmla="*/ 40553 h 93107"/>
                  <a:gd name="connsiteX3" fmla="*/ 49364 w 93577"/>
                  <a:gd name="connsiteY3" fmla="*/ 53 h 93107"/>
                  <a:gd name="connsiteX4" fmla="*/ 92968 w 93577"/>
                  <a:gd name="connsiteY4" fmla="*/ 47033 h 931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577" h="93107">
                    <a:moveTo>
                      <a:pt x="92968" y="47033"/>
                    </a:moveTo>
                    <a:cubicBezTo>
                      <a:pt x="90809" y="75653"/>
                      <a:pt x="76364" y="92528"/>
                      <a:pt x="47609" y="93000"/>
                    </a:cubicBezTo>
                    <a:cubicBezTo>
                      <a:pt x="12981" y="93473"/>
                      <a:pt x="-3016" y="73493"/>
                      <a:pt x="-316" y="40553"/>
                    </a:cubicBezTo>
                    <a:cubicBezTo>
                      <a:pt x="2114" y="11798"/>
                      <a:pt x="21148" y="-1702"/>
                      <a:pt x="49364" y="53"/>
                    </a:cubicBezTo>
                    <a:cubicBezTo>
                      <a:pt x="77578" y="1808"/>
                      <a:pt x="91686" y="19223"/>
                      <a:pt x="92968" y="47033"/>
                    </a:cubicBezTo>
                    <a:close/>
                  </a:path>
                </a:pathLst>
              </a:custGeom>
              <a:solidFill>
                <a:srgbClr val="29304C"/>
              </a:solidFill>
              <a:ln w="6746" cap="flat">
                <a:noFill/>
                <a:prstDash val="solid"/>
                <a:miter/>
              </a:ln>
            </p:spPr>
            <p:txBody>
              <a:bodyPr rtlCol="0" anchor="ctr"/>
              <a:lstStyle/>
              <a:p>
                <a:endParaRPr lang="fr-FR"/>
              </a:p>
            </p:txBody>
          </p:sp>
          <p:sp>
            <p:nvSpPr>
              <p:cNvPr id="202" name="Forme libre : forme 201">
                <a:extLst>
                  <a:ext uri="{FF2B5EF4-FFF2-40B4-BE49-F238E27FC236}">
                    <a16:creationId xmlns:a16="http://schemas.microsoft.com/office/drawing/2014/main" id="{DC1A9DBA-FAFA-48CD-ADBB-20ACA7310EE0}"/>
                  </a:ext>
                </a:extLst>
              </p:cNvPr>
              <p:cNvSpPr/>
              <p:nvPr/>
            </p:nvSpPr>
            <p:spPr>
              <a:xfrm>
                <a:off x="5976581" y="3696217"/>
                <a:ext cx="92381" cy="92557"/>
              </a:xfrm>
              <a:custGeom>
                <a:avLst/>
                <a:gdLst>
                  <a:gd name="connsiteX0" fmla="*/ 45100 w 92381"/>
                  <a:gd name="connsiteY0" fmla="*/ 92459 h 92557"/>
                  <a:gd name="connsiteX1" fmla="*/ -598 w 92381"/>
                  <a:gd name="connsiteY1" fmla="*/ 47504 h 92557"/>
                  <a:gd name="connsiteX2" fmla="*/ 51512 w 92381"/>
                  <a:gd name="connsiteY2" fmla="*/ 254 h 92557"/>
                  <a:gd name="connsiteX3" fmla="*/ 91607 w 92381"/>
                  <a:gd name="connsiteY3" fmla="*/ 49529 h 92557"/>
                  <a:gd name="connsiteX4" fmla="*/ 45100 w 92381"/>
                  <a:gd name="connsiteY4" fmla="*/ 92459 h 925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381" h="92557">
                    <a:moveTo>
                      <a:pt x="45100" y="92459"/>
                    </a:moveTo>
                    <a:cubicBezTo>
                      <a:pt x="16615" y="90366"/>
                      <a:pt x="-125" y="76056"/>
                      <a:pt x="-598" y="47504"/>
                    </a:cubicBezTo>
                    <a:cubicBezTo>
                      <a:pt x="-1138" y="13079"/>
                      <a:pt x="18707" y="-2716"/>
                      <a:pt x="51512" y="254"/>
                    </a:cubicBezTo>
                    <a:cubicBezTo>
                      <a:pt x="80199" y="2616"/>
                      <a:pt x="93430" y="21517"/>
                      <a:pt x="91607" y="49529"/>
                    </a:cubicBezTo>
                    <a:cubicBezTo>
                      <a:pt x="89785" y="77542"/>
                      <a:pt x="72775" y="91514"/>
                      <a:pt x="45100" y="92459"/>
                    </a:cubicBezTo>
                    <a:close/>
                  </a:path>
                </a:pathLst>
              </a:custGeom>
              <a:solidFill>
                <a:srgbClr val="29304C"/>
              </a:solidFill>
              <a:ln w="6746" cap="flat">
                <a:noFill/>
                <a:prstDash val="solid"/>
                <a:miter/>
              </a:ln>
            </p:spPr>
            <p:txBody>
              <a:bodyPr rtlCol="0" anchor="ctr"/>
              <a:lstStyle/>
              <a:p>
                <a:endParaRPr lang="fr-FR"/>
              </a:p>
            </p:txBody>
          </p:sp>
          <p:sp>
            <p:nvSpPr>
              <p:cNvPr id="203" name="Forme libre : forme 202">
                <a:extLst>
                  <a:ext uri="{FF2B5EF4-FFF2-40B4-BE49-F238E27FC236}">
                    <a16:creationId xmlns:a16="http://schemas.microsoft.com/office/drawing/2014/main" id="{39CB56FF-608D-4CB1-80DC-505B6F59D82A}"/>
                  </a:ext>
                </a:extLst>
              </p:cNvPr>
              <p:cNvSpPr/>
              <p:nvPr/>
            </p:nvSpPr>
            <p:spPr>
              <a:xfrm>
                <a:off x="6379869" y="3719654"/>
                <a:ext cx="86368" cy="86511"/>
              </a:xfrm>
              <a:custGeom>
                <a:avLst/>
                <a:gdLst>
                  <a:gd name="connsiteX0" fmla="*/ 41344 w 86368"/>
                  <a:gd name="connsiteY0" fmla="*/ -99 h 86511"/>
                  <a:gd name="connsiteX1" fmla="*/ 85760 w 86368"/>
                  <a:gd name="connsiteY1" fmla="*/ 43439 h 86511"/>
                  <a:gd name="connsiteX2" fmla="*/ 40129 w 86368"/>
                  <a:gd name="connsiteY2" fmla="*/ 86369 h 86511"/>
                  <a:gd name="connsiteX3" fmla="*/ -371 w 86368"/>
                  <a:gd name="connsiteY3" fmla="*/ 48502 h 86511"/>
                  <a:gd name="connsiteX4" fmla="*/ 41344 w 86368"/>
                  <a:gd name="connsiteY4" fmla="*/ -99 h 865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6368" h="86511">
                    <a:moveTo>
                      <a:pt x="41344" y="-99"/>
                    </a:moveTo>
                    <a:cubicBezTo>
                      <a:pt x="68344" y="577"/>
                      <a:pt x="85827" y="13874"/>
                      <a:pt x="85760" y="43439"/>
                    </a:cubicBezTo>
                    <a:cubicBezTo>
                      <a:pt x="85692" y="73004"/>
                      <a:pt x="68885" y="87314"/>
                      <a:pt x="40129" y="86369"/>
                    </a:cubicBezTo>
                    <a:cubicBezTo>
                      <a:pt x="16437" y="85627"/>
                      <a:pt x="1654" y="72194"/>
                      <a:pt x="-371" y="48502"/>
                    </a:cubicBezTo>
                    <a:cubicBezTo>
                      <a:pt x="-2599" y="20219"/>
                      <a:pt x="10767" y="3007"/>
                      <a:pt x="41344" y="-99"/>
                    </a:cubicBezTo>
                    <a:close/>
                  </a:path>
                </a:pathLst>
              </a:custGeom>
              <a:solidFill>
                <a:srgbClr val="29304C"/>
              </a:solidFill>
              <a:ln w="6746" cap="flat">
                <a:noFill/>
                <a:prstDash val="solid"/>
                <a:miter/>
              </a:ln>
            </p:spPr>
            <p:txBody>
              <a:bodyPr rtlCol="0" anchor="ctr"/>
              <a:lstStyle/>
              <a:p>
                <a:endParaRPr lang="fr-FR"/>
              </a:p>
            </p:txBody>
          </p:sp>
          <p:sp>
            <p:nvSpPr>
              <p:cNvPr id="204" name="Forme libre : forme 203">
                <a:extLst>
                  <a:ext uri="{FF2B5EF4-FFF2-40B4-BE49-F238E27FC236}">
                    <a16:creationId xmlns:a16="http://schemas.microsoft.com/office/drawing/2014/main" id="{44F23BE4-B7D7-4E2B-96A8-93D57D1D4D0A}"/>
                  </a:ext>
                </a:extLst>
              </p:cNvPr>
              <p:cNvSpPr/>
              <p:nvPr/>
            </p:nvSpPr>
            <p:spPr>
              <a:xfrm>
                <a:off x="5406904" y="3758901"/>
                <a:ext cx="92747" cy="92944"/>
              </a:xfrm>
              <a:custGeom>
                <a:avLst/>
                <a:gdLst>
                  <a:gd name="connsiteX0" fmla="*/ 51017 w 92747"/>
                  <a:gd name="connsiteY0" fmla="*/ -60 h 92944"/>
                  <a:gd name="connsiteX1" fmla="*/ 92056 w 92747"/>
                  <a:gd name="connsiteY1" fmla="*/ 47932 h 92944"/>
                  <a:gd name="connsiteX2" fmla="*/ 36707 w 92747"/>
                  <a:gd name="connsiteY2" fmla="*/ 92010 h 92944"/>
                  <a:gd name="connsiteX3" fmla="*/ -80 w 92747"/>
                  <a:gd name="connsiteY3" fmla="*/ 39563 h 92944"/>
                  <a:gd name="connsiteX4" fmla="*/ 51017 w 92747"/>
                  <a:gd name="connsiteY4" fmla="*/ -60 h 929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747" h="92944">
                    <a:moveTo>
                      <a:pt x="51017" y="-60"/>
                    </a:moveTo>
                    <a:cubicBezTo>
                      <a:pt x="78017" y="3653"/>
                      <a:pt x="93407" y="19515"/>
                      <a:pt x="92056" y="47932"/>
                    </a:cubicBezTo>
                    <a:cubicBezTo>
                      <a:pt x="90437" y="82830"/>
                      <a:pt x="68162" y="96533"/>
                      <a:pt x="36707" y="92010"/>
                    </a:cubicBezTo>
                    <a:cubicBezTo>
                      <a:pt x="8829" y="88028"/>
                      <a:pt x="-3388" y="66968"/>
                      <a:pt x="-80" y="39563"/>
                    </a:cubicBezTo>
                    <a:cubicBezTo>
                      <a:pt x="3429" y="11010"/>
                      <a:pt x="22329" y="-870"/>
                      <a:pt x="51017" y="-60"/>
                    </a:cubicBezTo>
                    <a:close/>
                  </a:path>
                </a:pathLst>
              </a:custGeom>
              <a:solidFill>
                <a:srgbClr val="29304C"/>
              </a:solidFill>
              <a:ln w="6746" cap="flat">
                <a:noFill/>
                <a:prstDash val="solid"/>
                <a:miter/>
              </a:ln>
            </p:spPr>
            <p:txBody>
              <a:bodyPr rtlCol="0" anchor="ctr"/>
              <a:lstStyle/>
              <a:p>
                <a:endParaRPr lang="fr-FR"/>
              </a:p>
            </p:txBody>
          </p:sp>
          <p:sp>
            <p:nvSpPr>
              <p:cNvPr id="205" name="Forme libre : forme 204">
                <a:extLst>
                  <a:ext uri="{FF2B5EF4-FFF2-40B4-BE49-F238E27FC236}">
                    <a16:creationId xmlns:a16="http://schemas.microsoft.com/office/drawing/2014/main" id="{58F6669D-9A5C-480C-B847-26C1AFD90C44}"/>
                  </a:ext>
                </a:extLst>
              </p:cNvPr>
              <p:cNvSpPr/>
              <p:nvPr/>
            </p:nvSpPr>
            <p:spPr>
              <a:xfrm>
                <a:off x="5807081" y="3779054"/>
                <a:ext cx="93469" cy="94201"/>
              </a:xfrm>
              <a:custGeom>
                <a:avLst/>
                <a:gdLst>
                  <a:gd name="connsiteX0" fmla="*/ 46998 w 93469"/>
                  <a:gd name="connsiteY0" fmla="*/ -99 h 94201"/>
                  <a:gd name="connsiteX1" fmla="*/ 92762 w 93469"/>
                  <a:gd name="connsiteY1" fmla="*/ 48839 h 94201"/>
                  <a:gd name="connsiteX2" fmla="*/ 37007 w 93469"/>
                  <a:gd name="connsiteY2" fmla="*/ 93254 h 94201"/>
                  <a:gd name="connsiteX3" fmla="*/ -50 w 93469"/>
                  <a:gd name="connsiteY3" fmla="*/ 40469 h 94201"/>
                  <a:gd name="connsiteX4" fmla="*/ 46998 w 93469"/>
                  <a:gd name="connsiteY4" fmla="*/ -99 h 942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469" h="94201">
                    <a:moveTo>
                      <a:pt x="46998" y="-99"/>
                    </a:moveTo>
                    <a:cubicBezTo>
                      <a:pt x="78858" y="4357"/>
                      <a:pt x="94248" y="20151"/>
                      <a:pt x="92762" y="48839"/>
                    </a:cubicBezTo>
                    <a:cubicBezTo>
                      <a:pt x="91142" y="83939"/>
                      <a:pt x="68665" y="97844"/>
                      <a:pt x="37007" y="93254"/>
                    </a:cubicBezTo>
                    <a:cubicBezTo>
                      <a:pt x="8995" y="89204"/>
                      <a:pt x="-3493" y="68077"/>
                      <a:pt x="-50" y="40469"/>
                    </a:cubicBezTo>
                    <a:cubicBezTo>
                      <a:pt x="3595" y="11377"/>
                      <a:pt x="23170" y="509"/>
                      <a:pt x="46998" y="-99"/>
                    </a:cubicBezTo>
                    <a:close/>
                  </a:path>
                </a:pathLst>
              </a:custGeom>
              <a:solidFill>
                <a:srgbClr val="29304C"/>
              </a:solidFill>
              <a:ln w="6746" cap="flat">
                <a:noFill/>
                <a:prstDash val="solid"/>
                <a:miter/>
              </a:ln>
            </p:spPr>
            <p:txBody>
              <a:bodyPr rtlCol="0" anchor="ctr"/>
              <a:lstStyle/>
              <a:p>
                <a:endParaRPr lang="fr-FR"/>
              </a:p>
            </p:txBody>
          </p:sp>
          <p:sp>
            <p:nvSpPr>
              <p:cNvPr id="206" name="Forme libre : forme 205">
                <a:extLst>
                  <a:ext uri="{FF2B5EF4-FFF2-40B4-BE49-F238E27FC236}">
                    <a16:creationId xmlns:a16="http://schemas.microsoft.com/office/drawing/2014/main" id="{6A2C98F0-241B-49B9-B702-67C20821C22A}"/>
                  </a:ext>
                </a:extLst>
              </p:cNvPr>
              <p:cNvSpPr/>
              <p:nvPr/>
            </p:nvSpPr>
            <p:spPr>
              <a:xfrm>
                <a:off x="6210656" y="3782254"/>
                <a:ext cx="88518" cy="88010"/>
              </a:xfrm>
              <a:custGeom>
                <a:avLst/>
                <a:gdLst>
                  <a:gd name="connsiteX0" fmla="*/ 87910 w 88518"/>
                  <a:gd name="connsiteY0" fmla="*/ 43209 h 88010"/>
                  <a:gd name="connsiteX1" fmla="*/ 44575 w 88518"/>
                  <a:gd name="connsiteY1" fmla="*/ 87894 h 88010"/>
                  <a:gd name="connsiteX2" fmla="*/ -582 w 88518"/>
                  <a:gd name="connsiteY2" fmla="*/ 45167 h 88010"/>
                  <a:gd name="connsiteX3" fmla="*/ 42145 w 88518"/>
                  <a:gd name="connsiteY3" fmla="*/ -58 h 88010"/>
                  <a:gd name="connsiteX4" fmla="*/ 87910 w 88518"/>
                  <a:gd name="connsiteY4" fmla="*/ 43209 h 880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518" h="88010">
                    <a:moveTo>
                      <a:pt x="87910" y="43209"/>
                    </a:moveTo>
                    <a:cubicBezTo>
                      <a:pt x="86830" y="70682"/>
                      <a:pt x="73330" y="87287"/>
                      <a:pt x="44575" y="87894"/>
                    </a:cubicBezTo>
                    <a:cubicBezTo>
                      <a:pt x="15820" y="88502"/>
                      <a:pt x="160" y="73719"/>
                      <a:pt x="-582" y="45167"/>
                    </a:cubicBezTo>
                    <a:cubicBezTo>
                      <a:pt x="-1325" y="16614"/>
                      <a:pt x="13727" y="887"/>
                      <a:pt x="42145" y="-58"/>
                    </a:cubicBezTo>
                    <a:cubicBezTo>
                      <a:pt x="70562" y="-1003"/>
                      <a:pt x="85480" y="14657"/>
                      <a:pt x="87910" y="43209"/>
                    </a:cubicBezTo>
                    <a:close/>
                  </a:path>
                </a:pathLst>
              </a:custGeom>
              <a:solidFill>
                <a:srgbClr val="29304C"/>
              </a:solidFill>
              <a:ln w="6746" cap="flat">
                <a:noFill/>
                <a:prstDash val="solid"/>
                <a:miter/>
              </a:ln>
            </p:spPr>
            <p:txBody>
              <a:bodyPr rtlCol="0" anchor="ctr"/>
              <a:lstStyle/>
              <a:p>
                <a:endParaRPr lang="fr-FR"/>
              </a:p>
            </p:txBody>
          </p:sp>
          <p:sp>
            <p:nvSpPr>
              <p:cNvPr id="207" name="Forme libre : forme 206">
                <a:extLst>
                  <a:ext uri="{FF2B5EF4-FFF2-40B4-BE49-F238E27FC236}">
                    <a16:creationId xmlns:a16="http://schemas.microsoft.com/office/drawing/2014/main" id="{C667C568-63FC-40B2-909B-07EAA04D070E}"/>
                  </a:ext>
                </a:extLst>
              </p:cNvPr>
              <p:cNvSpPr/>
              <p:nvPr/>
            </p:nvSpPr>
            <p:spPr>
              <a:xfrm>
                <a:off x="5260854" y="3844257"/>
                <a:ext cx="90958" cy="90271"/>
              </a:xfrm>
              <a:custGeom>
                <a:avLst/>
                <a:gdLst>
                  <a:gd name="connsiteX0" fmla="*/ 90350 w 90958"/>
                  <a:gd name="connsiteY0" fmla="*/ 37839 h 90271"/>
                  <a:gd name="connsiteX1" fmla="*/ 45731 w 90958"/>
                  <a:gd name="connsiteY1" fmla="*/ 90152 h 90271"/>
                  <a:gd name="connsiteX2" fmla="*/ -574 w 90958"/>
                  <a:gd name="connsiteY2" fmla="*/ 46412 h 90271"/>
                  <a:gd name="connsiteX3" fmla="*/ 43234 w 90958"/>
                  <a:gd name="connsiteY3" fmla="*/ -28 h 90271"/>
                  <a:gd name="connsiteX4" fmla="*/ 90350 w 90958"/>
                  <a:gd name="connsiteY4" fmla="*/ 37839 h 902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958" h="90271">
                    <a:moveTo>
                      <a:pt x="90350" y="37839"/>
                    </a:moveTo>
                    <a:cubicBezTo>
                      <a:pt x="89067" y="72534"/>
                      <a:pt x="75229" y="89477"/>
                      <a:pt x="45731" y="90152"/>
                    </a:cubicBezTo>
                    <a:cubicBezTo>
                      <a:pt x="16234" y="90826"/>
                      <a:pt x="304" y="75572"/>
                      <a:pt x="-574" y="46412"/>
                    </a:cubicBezTo>
                    <a:cubicBezTo>
                      <a:pt x="-1451" y="17252"/>
                      <a:pt x="14142" y="1322"/>
                      <a:pt x="43234" y="-28"/>
                    </a:cubicBezTo>
                    <a:cubicBezTo>
                      <a:pt x="73339" y="-1378"/>
                      <a:pt x="85894" y="16914"/>
                      <a:pt x="90350" y="37839"/>
                    </a:cubicBezTo>
                    <a:close/>
                  </a:path>
                </a:pathLst>
              </a:custGeom>
              <a:solidFill>
                <a:srgbClr val="29304C"/>
              </a:solidFill>
              <a:ln w="6746" cap="flat">
                <a:noFill/>
                <a:prstDash val="solid"/>
                <a:miter/>
              </a:ln>
            </p:spPr>
            <p:txBody>
              <a:bodyPr rtlCol="0" anchor="ctr"/>
              <a:lstStyle/>
              <a:p>
                <a:endParaRPr lang="fr-FR"/>
              </a:p>
            </p:txBody>
          </p:sp>
          <p:sp>
            <p:nvSpPr>
              <p:cNvPr id="208" name="Forme libre : forme 207">
                <a:extLst>
                  <a:ext uri="{FF2B5EF4-FFF2-40B4-BE49-F238E27FC236}">
                    <a16:creationId xmlns:a16="http://schemas.microsoft.com/office/drawing/2014/main" id="{29512F1A-C664-4C67-8430-B4AFA8D7CDFE}"/>
                  </a:ext>
                </a:extLst>
              </p:cNvPr>
              <p:cNvSpPr/>
              <p:nvPr/>
            </p:nvSpPr>
            <p:spPr>
              <a:xfrm>
                <a:off x="5660291" y="3843108"/>
                <a:ext cx="92875" cy="92431"/>
              </a:xfrm>
              <a:custGeom>
                <a:avLst/>
                <a:gdLst>
                  <a:gd name="connsiteX0" fmla="*/ 92267 w 92875"/>
                  <a:gd name="connsiteY0" fmla="*/ 46953 h 92431"/>
                  <a:gd name="connsiteX1" fmla="*/ 47514 w 92875"/>
                  <a:gd name="connsiteY1" fmla="*/ 92313 h 92431"/>
                  <a:gd name="connsiteX2" fmla="*/ -343 w 92875"/>
                  <a:gd name="connsiteY2" fmla="*/ 40540 h 92431"/>
                  <a:gd name="connsiteX3" fmla="*/ 48797 w 92875"/>
                  <a:gd name="connsiteY3" fmla="*/ 40 h 92431"/>
                  <a:gd name="connsiteX4" fmla="*/ 92267 w 92875"/>
                  <a:gd name="connsiteY4" fmla="*/ 46953 h 924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875" h="92431">
                    <a:moveTo>
                      <a:pt x="92267" y="46953"/>
                    </a:moveTo>
                    <a:cubicBezTo>
                      <a:pt x="90444" y="75033"/>
                      <a:pt x="76134" y="91705"/>
                      <a:pt x="47514" y="92313"/>
                    </a:cubicBezTo>
                    <a:cubicBezTo>
                      <a:pt x="13090" y="93056"/>
                      <a:pt x="-2908" y="73278"/>
                      <a:pt x="-343" y="40540"/>
                    </a:cubicBezTo>
                    <a:cubicBezTo>
                      <a:pt x="1884" y="12056"/>
                      <a:pt x="20650" y="-1647"/>
                      <a:pt x="48797" y="40"/>
                    </a:cubicBezTo>
                    <a:cubicBezTo>
                      <a:pt x="76944" y="1728"/>
                      <a:pt x="91322" y="18670"/>
                      <a:pt x="92267" y="46953"/>
                    </a:cubicBezTo>
                    <a:close/>
                  </a:path>
                </a:pathLst>
              </a:custGeom>
              <a:solidFill>
                <a:srgbClr val="29304C"/>
              </a:solidFill>
              <a:ln w="6746" cap="flat">
                <a:noFill/>
                <a:prstDash val="solid"/>
                <a:miter/>
              </a:ln>
            </p:spPr>
            <p:txBody>
              <a:bodyPr rtlCol="0" anchor="ctr"/>
              <a:lstStyle/>
              <a:p>
                <a:endParaRPr lang="fr-FR"/>
              </a:p>
            </p:txBody>
          </p:sp>
          <p:sp>
            <p:nvSpPr>
              <p:cNvPr id="209" name="Forme libre : forme 208">
                <a:extLst>
                  <a:ext uri="{FF2B5EF4-FFF2-40B4-BE49-F238E27FC236}">
                    <a16:creationId xmlns:a16="http://schemas.microsoft.com/office/drawing/2014/main" id="{CE9A93A9-88BF-4F6D-A88E-2B2A1A93DDB8}"/>
                  </a:ext>
                </a:extLst>
              </p:cNvPr>
              <p:cNvSpPr/>
              <p:nvPr/>
            </p:nvSpPr>
            <p:spPr>
              <a:xfrm>
                <a:off x="6062421" y="3865892"/>
                <a:ext cx="89805" cy="89291"/>
              </a:xfrm>
              <a:custGeom>
                <a:avLst/>
                <a:gdLst>
                  <a:gd name="connsiteX0" fmla="*/ 89197 w 89805"/>
                  <a:gd name="connsiteY0" fmla="*/ 43811 h 89291"/>
                  <a:gd name="connsiteX1" fmla="*/ 45255 w 89805"/>
                  <a:gd name="connsiteY1" fmla="*/ 89171 h 89291"/>
                  <a:gd name="connsiteX2" fmla="*/ -578 w 89805"/>
                  <a:gd name="connsiteY2" fmla="*/ 45836 h 89291"/>
                  <a:gd name="connsiteX3" fmla="*/ 42757 w 89805"/>
                  <a:gd name="connsiteY3" fmla="*/ -64 h 89291"/>
                  <a:gd name="connsiteX4" fmla="*/ 89197 w 89805"/>
                  <a:gd name="connsiteY4" fmla="*/ 43811 h 892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805" h="89291">
                    <a:moveTo>
                      <a:pt x="89197" y="43811"/>
                    </a:moveTo>
                    <a:cubicBezTo>
                      <a:pt x="88185" y="71688"/>
                      <a:pt x="74482" y="88496"/>
                      <a:pt x="45255" y="89171"/>
                    </a:cubicBezTo>
                    <a:cubicBezTo>
                      <a:pt x="16027" y="89846"/>
                      <a:pt x="232" y="74726"/>
                      <a:pt x="-578" y="45836"/>
                    </a:cubicBezTo>
                    <a:cubicBezTo>
                      <a:pt x="-1388" y="16946"/>
                      <a:pt x="13935" y="813"/>
                      <a:pt x="42757" y="-64"/>
                    </a:cubicBezTo>
                    <a:cubicBezTo>
                      <a:pt x="71580" y="-941"/>
                      <a:pt x="86767" y="14786"/>
                      <a:pt x="89197" y="43811"/>
                    </a:cubicBezTo>
                    <a:close/>
                  </a:path>
                </a:pathLst>
              </a:custGeom>
              <a:solidFill>
                <a:srgbClr val="29304C"/>
              </a:solidFill>
              <a:ln w="6746" cap="flat">
                <a:noFill/>
                <a:prstDash val="solid"/>
                <a:miter/>
              </a:ln>
            </p:spPr>
            <p:txBody>
              <a:bodyPr rtlCol="0" anchor="ctr"/>
              <a:lstStyle/>
              <a:p>
                <a:endParaRPr lang="fr-FR"/>
              </a:p>
            </p:txBody>
          </p:sp>
          <p:sp>
            <p:nvSpPr>
              <p:cNvPr id="210" name="Forme libre : forme 209">
                <a:extLst>
                  <a:ext uri="{FF2B5EF4-FFF2-40B4-BE49-F238E27FC236}">
                    <a16:creationId xmlns:a16="http://schemas.microsoft.com/office/drawing/2014/main" id="{63B5B9E7-6061-404A-9017-9A4B6C8CD332}"/>
                  </a:ext>
                </a:extLst>
              </p:cNvPr>
              <p:cNvSpPr/>
              <p:nvPr/>
            </p:nvSpPr>
            <p:spPr>
              <a:xfrm>
                <a:off x="5095380" y="3910342"/>
                <a:ext cx="83786" cy="84264"/>
              </a:xfrm>
              <a:custGeom>
                <a:avLst/>
                <a:gdLst>
                  <a:gd name="connsiteX0" fmla="*/ 41174 w 83786"/>
                  <a:gd name="connsiteY0" fmla="*/ -99 h 84264"/>
                  <a:gd name="connsiteX1" fmla="*/ 83091 w 83786"/>
                  <a:gd name="connsiteY1" fmla="*/ 45599 h 84264"/>
                  <a:gd name="connsiteX2" fmla="*/ 43199 w 83786"/>
                  <a:gd name="connsiteY2" fmla="*/ 84142 h 84264"/>
                  <a:gd name="connsiteX3" fmla="*/ -542 w 83786"/>
                  <a:gd name="connsiteY3" fmla="*/ 39051 h 84264"/>
                  <a:gd name="connsiteX4" fmla="*/ 41174 w 83786"/>
                  <a:gd name="connsiteY4" fmla="*/ -99 h 842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786" h="84264">
                    <a:moveTo>
                      <a:pt x="41174" y="-99"/>
                    </a:moveTo>
                    <a:cubicBezTo>
                      <a:pt x="68578" y="1319"/>
                      <a:pt x="84509" y="16304"/>
                      <a:pt x="83091" y="45599"/>
                    </a:cubicBezTo>
                    <a:cubicBezTo>
                      <a:pt x="81944" y="69629"/>
                      <a:pt x="67026" y="83602"/>
                      <a:pt x="43199" y="84142"/>
                    </a:cubicBezTo>
                    <a:cubicBezTo>
                      <a:pt x="13566" y="84884"/>
                      <a:pt x="-1756" y="68211"/>
                      <a:pt x="-542" y="39051"/>
                    </a:cubicBezTo>
                    <a:cubicBezTo>
                      <a:pt x="471" y="14954"/>
                      <a:pt x="15321" y="2129"/>
                      <a:pt x="41174" y="-99"/>
                    </a:cubicBezTo>
                    <a:close/>
                  </a:path>
                </a:pathLst>
              </a:custGeom>
              <a:solidFill>
                <a:srgbClr val="29304C"/>
              </a:solidFill>
              <a:ln w="6746" cap="flat">
                <a:noFill/>
                <a:prstDash val="solid"/>
                <a:miter/>
              </a:ln>
            </p:spPr>
            <p:txBody>
              <a:bodyPr rtlCol="0" anchor="ctr"/>
              <a:lstStyle/>
              <a:p>
                <a:endParaRPr lang="fr-FR"/>
              </a:p>
            </p:txBody>
          </p:sp>
          <p:sp>
            <p:nvSpPr>
              <p:cNvPr id="211" name="Forme libre : forme 210">
                <a:extLst>
                  <a:ext uri="{FF2B5EF4-FFF2-40B4-BE49-F238E27FC236}">
                    <a16:creationId xmlns:a16="http://schemas.microsoft.com/office/drawing/2014/main" id="{18F7E14C-CAE0-49F8-9BC3-A33ABF9ED4F8}"/>
                  </a:ext>
                </a:extLst>
              </p:cNvPr>
              <p:cNvSpPr/>
              <p:nvPr/>
            </p:nvSpPr>
            <p:spPr>
              <a:xfrm>
                <a:off x="5493738" y="3929309"/>
                <a:ext cx="88076" cy="88447"/>
              </a:xfrm>
              <a:custGeom>
                <a:avLst/>
                <a:gdLst>
                  <a:gd name="connsiteX0" fmla="*/ 44508 w 88076"/>
                  <a:gd name="connsiteY0" fmla="*/ -99 h 88447"/>
                  <a:gd name="connsiteX1" fmla="*/ 87438 w 88076"/>
                  <a:gd name="connsiteY1" fmla="*/ 45599 h 88447"/>
                  <a:gd name="connsiteX2" fmla="*/ 42213 w 88076"/>
                  <a:gd name="connsiteY2" fmla="*/ 88327 h 88447"/>
                  <a:gd name="connsiteX3" fmla="*/ -583 w 88076"/>
                  <a:gd name="connsiteY3" fmla="*/ 43169 h 88447"/>
                  <a:gd name="connsiteX4" fmla="*/ 44508 w 88076"/>
                  <a:gd name="connsiteY4" fmla="*/ -99 h 884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076" h="88447">
                    <a:moveTo>
                      <a:pt x="44508" y="-99"/>
                    </a:moveTo>
                    <a:cubicBezTo>
                      <a:pt x="72790" y="2332"/>
                      <a:pt x="88248" y="16979"/>
                      <a:pt x="87438" y="45599"/>
                    </a:cubicBezTo>
                    <a:cubicBezTo>
                      <a:pt x="86628" y="74219"/>
                      <a:pt x="70630" y="89002"/>
                      <a:pt x="42213" y="88327"/>
                    </a:cubicBezTo>
                    <a:cubicBezTo>
                      <a:pt x="13795" y="87651"/>
                      <a:pt x="-1325" y="71519"/>
                      <a:pt x="-583" y="43169"/>
                    </a:cubicBezTo>
                    <a:cubicBezTo>
                      <a:pt x="160" y="14819"/>
                      <a:pt x="16428" y="711"/>
                      <a:pt x="44508" y="-99"/>
                    </a:cubicBezTo>
                    <a:close/>
                  </a:path>
                </a:pathLst>
              </a:custGeom>
              <a:solidFill>
                <a:srgbClr val="29304C"/>
              </a:solidFill>
              <a:ln w="6746" cap="flat">
                <a:noFill/>
                <a:prstDash val="solid"/>
                <a:miter/>
              </a:ln>
            </p:spPr>
            <p:txBody>
              <a:bodyPr rtlCol="0" anchor="ctr"/>
              <a:lstStyle/>
              <a:p>
                <a:endParaRPr lang="fr-FR"/>
              </a:p>
            </p:txBody>
          </p:sp>
          <p:sp>
            <p:nvSpPr>
              <p:cNvPr id="212" name="Forme libre : forme 211">
                <a:extLst>
                  <a:ext uri="{FF2B5EF4-FFF2-40B4-BE49-F238E27FC236}">
                    <a16:creationId xmlns:a16="http://schemas.microsoft.com/office/drawing/2014/main" id="{F405DB35-C0A1-442D-8621-5BB464ABA4AF}"/>
                  </a:ext>
                </a:extLst>
              </p:cNvPr>
              <p:cNvSpPr/>
              <p:nvPr/>
            </p:nvSpPr>
            <p:spPr>
              <a:xfrm>
                <a:off x="5892525" y="3927891"/>
                <a:ext cx="92099" cy="91619"/>
              </a:xfrm>
              <a:custGeom>
                <a:avLst/>
                <a:gdLst>
                  <a:gd name="connsiteX0" fmla="*/ 91491 w 92099"/>
                  <a:gd name="connsiteY0" fmla="*/ 44047 h 91619"/>
                  <a:gd name="connsiteX1" fmla="*/ 49438 w 92099"/>
                  <a:gd name="connsiteY1" fmla="*/ 91297 h 91619"/>
                  <a:gd name="connsiteX2" fmla="*/ -242 w 92099"/>
                  <a:gd name="connsiteY2" fmla="*/ 52349 h 91619"/>
                  <a:gd name="connsiteX3" fmla="*/ 46130 w 92099"/>
                  <a:gd name="connsiteY3" fmla="*/ -98 h 91619"/>
                  <a:gd name="connsiteX4" fmla="*/ 91491 w 92099"/>
                  <a:gd name="connsiteY4" fmla="*/ 44047 h 916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099" h="91619">
                    <a:moveTo>
                      <a:pt x="91491" y="44047"/>
                    </a:moveTo>
                    <a:cubicBezTo>
                      <a:pt x="91018" y="71925"/>
                      <a:pt x="77991" y="89204"/>
                      <a:pt x="49438" y="91297"/>
                    </a:cubicBezTo>
                    <a:cubicBezTo>
                      <a:pt x="20885" y="93389"/>
                      <a:pt x="2188" y="80835"/>
                      <a:pt x="-242" y="52349"/>
                    </a:cubicBezTo>
                    <a:cubicBezTo>
                      <a:pt x="-3212" y="20219"/>
                      <a:pt x="11840" y="-233"/>
                      <a:pt x="46130" y="-98"/>
                    </a:cubicBezTo>
                    <a:cubicBezTo>
                      <a:pt x="74413" y="104"/>
                      <a:pt x="89128" y="16169"/>
                      <a:pt x="91491" y="44047"/>
                    </a:cubicBezTo>
                    <a:close/>
                  </a:path>
                </a:pathLst>
              </a:custGeom>
              <a:solidFill>
                <a:srgbClr val="29304C"/>
              </a:solidFill>
              <a:ln w="6746" cap="flat">
                <a:noFill/>
                <a:prstDash val="solid"/>
                <a:miter/>
              </a:ln>
            </p:spPr>
            <p:txBody>
              <a:bodyPr rtlCol="0" anchor="ctr"/>
              <a:lstStyle/>
              <a:p>
                <a:endParaRPr lang="fr-FR"/>
              </a:p>
            </p:txBody>
          </p:sp>
          <p:sp>
            <p:nvSpPr>
              <p:cNvPr id="213" name="Forme libre : forme 212">
                <a:extLst>
                  <a:ext uri="{FF2B5EF4-FFF2-40B4-BE49-F238E27FC236}">
                    <a16:creationId xmlns:a16="http://schemas.microsoft.com/office/drawing/2014/main" id="{9E778FE1-EE4F-4B68-A201-E059E05B3F38}"/>
                  </a:ext>
                </a:extLst>
              </p:cNvPr>
              <p:cNvSpPr/>
              <p:nvPr/>
            </p:nvSpPr>
            <p:spPr>
              <a:xfrm>
                <a:off x="5325553" y="3993317"/>
                <a:ext cx="87644" cy="88002"/>
              </a:xfrm>
              <a:custGeom>
                <a:avLst/>
                <a:gdLst>
                  <a:gd name="connsiteX0" fmla="*/ 48398 w 87644"/>
                  <a:gd name="connsiteY0" fmla="*/ 87904 h 88002"/>
                  <a:gd name="connsiteX1" fmla="*/ -607 w 87644"/>
                  <a:gd name="connsiteY1" fmla="*/ 43421 h 88002"/>
                  <a:gd name="connsiteX2" fmla="*/ 45833 w 87644"/>
                  <a:gd name="connsiteY2" fmla="*/ -49 h 88002"/>
                  <a:gd name="connsiteX3" fmla="*/ 86738 w 87644"/>
                  <a:gd name="connsiteY3" fmla="*/ 38561 h 88002"/>
                  <a:gd name="connsiteX4" fmla="*/ 48398 w 87644"/>
                  <a:gd name="connsiteY4" fmla="*/ 87904 h 880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644" h="88002">
                    <a:moveTo>
                      <a:pt x="48398" y="87904"/>
                    </a:moveTo>
                    <a:cubicBezTo>
                      <a:pt x="16538" y="86959"/>
                      <a:pt x="-810" y="73459"/>
                      <a:pt x="-607" y="43421"/>
                    </a:cubicBezTo>
                    <a:cubicBezTo>
                      <a:pt x="-405" y="13384"/>
                      <a:pt x="16538" y="-1061"/>
                      <a:pt x="45833" y="-49"/>
                    </a:cubicBezTo>
                    <a:cubicBezTo>
                      <a:pt x="69998" y="829"/>
                      <a:pt x="84578" y="14396"/>
                      <a:pt x="86738" y="38561"/>
                    </a:cubicBezTo>
                    <a:cubicBezTo>
                      <a:pt x="89370" y="67991"/>
                      <a:pt x="74385" y="83921"/>
                      <a:pt x="48398" y="87904"/>
                    </a:cubicBezTo>
                    <a:close/>
                  </a:path>
                </a:pathLst>
              </a:custGeom>
              <a:solidFill>
                <a:srgbClr val="29304C"/>
              </a:solidFill>
              <a:ln w="6746" cap="flat">
                <a:noFill/>
                <a:prstDash val="solid"/>
                <a:miter/>
              </a:ln>
            </p:spPr>
            <p:txBody>
              <a:bodyPr rtlCol="0" anchor="ctr"/>
              <a:lstStyle/>
              <a:p>
                <a:endParaRPr lang="fr-FR"/>
              </a:p>
            </p:txBody>
          </p:sp>
          <p:sp>
            <p:nvSpPr>
              <p:cNvPr id="214" name="Forme libre : forme 213">
                <a:extLst>
                  <a:ext uri="{FF2B5EF4-FFF2-40B4-BE49-F238E27FC236}">
                    <a16:creationId xmlns:a16="http://schemas.microsoft.com/office/drawing/2014/main" id="{DC3935FC-5578-4E6E-8222-9554B1C454EF}"/>
                  </a:ext>
                </a:extLst>
              </p:cNvPr>
              <p:cNvSpPr/>
              <p:nvPr/>
            </p:nvSpPr>
            <p:spPr>
              <a:xfrm>
                <a:off x="5722644" y="4010850"/>
                <a:ext cx="93906" cy="94354"/>
              </a:xfrm>
              <a:custGeom>
                <a:avLst/>
                <a:gdLst>
                  <a:gd name="connsiteX0" fmla="*/ 49286 w 93906"/>
                  <a:gd name="connsiteY0" fmla="*/ -99 h 94354"/>
                  <a:gd name="connsiteX1" fmla="*/ 93297 w 93906"/>
                  <a:gd name="connsiteY1" fmla="*/ 46611 h 94354"/>
                  <a:gd name="connsiteX2" fmla="*/ 39297 w 93906"/>
                  <a:gd name="connsiteY2" fmla="*/ 93861 h 94354"/>
                  <a:gd name="connsiteX3" fmla="*/ -326 w 93906"/>
                  <a:gd name="connsiteY3" fmla="*/ 42697 h 94354"/>
                  <a:gd name="connsiteX4" fmla="*/ 49286 w 93906"/>
                  <a:gd name="connsiteY4" fmla="*/ -99 h 943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906" h="94354">
                    <a:moveTo>
                      <a:pt x="49286" y="-99"/>
                    </a:moveTo>
                    <a:cubicBezTo>
                      <a:pt x="76759" y="2804"/>
                      <a:pt x="93432" y="17586"/>
                      <a:pt x="93297" y="46611"/>
                    </a:cubicBezTo>
                    <a:cubicBezTo>
                      <a:pt x="93297" y="81779"/>
                      <a:pt x="71764" y="96966"/>
                      <a:pt x="39297" y="93861"/>
                    </a:cubicBezTo>
                    <a:cubicBezTo>
                      <a:pt x="10474" y="91026"/>
                      <a:pt x="-2756" y="70776"/>
                      <a:pt x="-326" y="42697"/>
                    </a:cubicBezTo>
                    <a:cubicBezTo>
                      <a:pt x="2104" y="14616"/>
                      <a:pt x="19857" y="37"/>
                      <a:pt x="49286" y="-99"/>
                    </a:cubicBezTo>
                    <a:close/>
                  </a:path>
                </a:pathLst>
              </a:custGeom>
              <a:solidFill>
                <a:srgbClr val="29304C"/>
              </a:solidFill>
              <a:ln w="6746" cap="flat">
                <a:noFill/>
                <a:prstDash val="solid"/>
                <a:miter/>
              </a:ln>
            </p:spPr>
            <p:txBody>
              <a:bodyPr rtlCol="0" anchor="ctr"/>
              <a:lstStyle/>
              <a:p>
                <a:endParaRPr lang="fr-FR"/>
              </a:p>
            </p:txBody>
          </p:sp>
          <p:sp>
            <p:nvSpPr>
              <p:cNvPr id="215" name="Forme libre : forme 214">
                <a:extLst>
                  <a:ext uri="{FF2B5EF4-FFF2-40B4-BE49-F238E27FC236}">
                    <a16:creationId xmlns:a16="http://schemas.microsoft.com/office/drawing/2014/main" id="{F8959A26-8FC0-49D0-9CAA-13ADBB0144FA}"/>
                  </a:ext>
                </a:extLst>
              </p:cNvPr>
              <p:cNvSpPr/>
              <p:nvPr/>
            </p:nvSpPr>
            <p:spPr>
              <a:xfrm>
                <a:off x="5157098" y="4077796"/>
                <a:ext cx="86619" cy="87898"/>
              </a:xfrm>
              <a:custGeom>
                <a:avLst/>
                <a:gdLst>
                  <a:gd name="connsiteX0" fmla="*/ 49318 w 86619"/>
                  <a:gd name="connsiteY0" fmla="*/ 87800 h 87898"/>
                  <a:gd name="connsiteX1" fmla="*/ -497 w 86619"/>
                  <a:gd name="connsiteY1" fmla="*/ 39808 h 87898"/>
                  <a:gd name="connsiteX2" fmla="*/ 38721 w 86619"/>
                  <a:gd name="connsiteY2" fmla="*/ 50 h 87898"/>
                  <a:gd name="connsiteX3" fmla="*/ 85971 w 86619"/>
                  <a:gd name="connsiteY3" fmla="*/ 41765 h 87898"/>
                  <a:gd name="connsiteX4" fmla="*/ 49318 w 86619"/>
                  <a:gd name="connsiteY4" fmla="*/ 87800 h 878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6619" h="87898">
                    <a:moveTo>
                      <a:pt x="49318" y="87800"/>
                    </a:moveTo>
                    <a:cubicBezTo>
                      <a:pt x="12531" y="84830"/>
                      <a:pt x="-2050" y="68833"/>
                      <a:pt x="-497" y="39808"/>
                    </a:cubicBezTo>
                    <a:cubicBezTo>
                      <a:pt x="853" y="15778"/>
                      <a:pt x="14690" y="1535"/>
                      <a:pt x="38721" y="50"/>
                    </a:cubicBezTo>
                    <a:cubicBezTo>
                      <a:pt x="67543" y="-1705"/>
                      <a:pt x="84958" y="12065"/>
                      <a:pt x="85971" y="41765"/>
                    </a:cubicBezTo>
                    <a:cubicBezTo>
                      <a:pt x="86983" y="71465"/>
                      <a:pt x="68960" y="83953"/>
                      <a:pt x="49318" y="87800"/>
                    </a:cubicBezTo>
                    <a:close/>
                  </a:path>
                </a:pathLst>
              </a:custGeom>
              <a:solidFill>
                <a:srgbClr val="29304C"/>
              </a:solidFill>
              <a:ln w="6746" cap="flat">
                <a:noFill/>
                <a:prstDash val="solid"/>
                <a:miter/>
              </a:ln>
            </p:spPr>
            <p:txBody>
              <a:bodyPr rtlCol="0" anchor="ctr"/>
              <a:lstStyle/>
              <a:p>
                <a:endParaRPr lang="fr-FR"/>
              </a:p>
            </p:txBody>
          </p:sp>
          <p:sp>
            <p:nvSpPr>
              <p:cNvPr id="216" name="Forme libre : forme 215">
                <a:extLst>
                  <a:ext uri="{FF2B5EF4-FFF2-40B4-BE49-F238E27FC236}">
                    <a16:creationId xmlns:a16="http://schemas.microsoft.com/office/drawing/2014/main" id="{919CBC5D-1231-49D5-94FF-34A7B7E50045}"/>
                  </a:ext>
                </a:extLst>
              </p:cNvPr>
              <p:cNvSpPr/>
              <p:nvPr/>
            </p:nvSpPr>
            <p:spPr>
              <a:xfrm>
                <a:off x="5554852" y="4095765"/>
                <a:ext cx="92519" cy="92718"/>
              </a:xfrm>
              <a:custGeom>
                <a:avLst/>
                <a:gdLst>
                  <a:gd name="connsiteX0" fmla="*/ 43941 w 92519"/>
                  <a:gd name="connsiteY0" fmla="*/ -99 h 92718"/>
                  <a:gd name="connsiteX1" fmla="*/ 91664 w 92519"/>
                  <a:gd name="connsiteY1" fmla="*/ 42224 h 92718"/>
                  <a:gd name="connsiteX2" fmla="*/ 52379 w 92519"/>
                  <a:gd name="connsiteY2" fmla="*/ 92241 h 92718"/>
                  <a:gd name="connsiteX3" fmla="*/ -608 w 92519"/>
                  <a:gd name="connsiteY3" fmla="*/ 45532 h 92718"/>
                  <a:gd name="connsiteX4" fmla="*/ 43941 w 92519"/>
                  <a:gd name="connsiteY4" fmla="*/ -99 h 927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519" h="92718">
                    <a:moveTo>
                      <a:pt x="43941" y="-99"/>
                    </a:moveTo>
                    <a:cubicBezTo>
                      <a:pt x="72022" y="374"/>
                      <a:pt x="89436" y="13401"/>
                      <a:pt x="91664" y="42224"/>
                    </a:cubicBezTo>
                    <a:cubicBezTo>
                      <a:pt x="93892" y="71046"/>
                      <a:pt x="81066" y="89474"/>
                      <a:pt x="52379" y="92241"/>
                    </a:cubicBezTo>
                    <a:cubicBezTo>
                      <a:pt x="19912" y="95279"/>
                      <a:pt x="-676" y="80091"/>
                      <a:pt x="-608" y="45532"/>
                    </a:cubicBezTo>
                    <a:cubicBezTo>
                      <a:pt x="-676" y="17114"/>
                      <a:pt x="15794" y="2264"/>
                      <a:pt x="43941" y="-99"/>
                    </a:cubicBezTo>
                    <a:close/>
                  </a:path>
                </a:pathLst>
              </a:custGeom>
              <a:solidFill>
                <a:srgbClr val="29304C"/>
              </a:solidFill>
              <a:ln w="6746" cap="flat">
                <a:noFill/>
                <a:prstDash val="solid"/>
                <a:miter/>
              </a:ln>
            </p:spPr>
            <p:txBody>
              <a:bodyPr rtlCol="0" anchor="ctr"/>
              <a:lstStyle/>
              <a:p>
                <a:endParaRPr lang="fr-FR"/>
              </a:p>
            </p:txBody>
          </p:sp>
          <p:sp>
            <p:nvSpPr>
              <p:cNvPr id="217" name="Forme libre : forme 216">
                <a:extLst>
                  <a:ext uri="{FF2B5EF4-FFF2-40B4-BE49-F238E27FC236}">
                    <a16:creationId xmlns:a16="http://schemas.microsoft.com/office/drawing/2014/main" id="{F46408EA-434B-4FC9-85AC-36A5209B4DF3}"/>
                  </a:ext>
                </a:extLst>
              </p:cNvPr>
              <p:cNvSpPr/>
              <p:nvPr/>
            </p:nvSpPr>
            <p:spPr>
              <a:xfrm>
                <a:off x="5953195" y="4093537"/>
                <a:ext cx="96665" cy="96758"/>
              </a:xfrm>
              <a:custGeom>
                <a:avLst/>
                <a:gdLst>
                  <a:gd name="connsiteX0" fmla="*/ 44254 w 96665"/>
                  <a:gd name="connsiteY0" fmla="*/ -99 h 96758"/>
                  <a:gd name="connsiteX1" fmla="*/ 95554 w 96665"/>
                  <a:gd name="connsiteY1" fmla="*/ 41211 h 96758"/>
                  <a:gd name="connsiteX2" fmla="*/ 49924 w 96665"/>
                  <a:gd name="connsiteY2" fmla="*/ 96494 h 96758"/>
                  <a:gd name="connsiteX3" fmla="*/ -94 w 96665"/>
                  <a:gd name="connsiteY3" fmla="*/ 55657 h 96758"/>
                  <a:gd name="connsiteX4" fmla="*/ 44254 w 96665"/>
                  <a:gd name="connsiteY4" fmla="*/ -99 h 967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665" h="96758">
                    <a:moveTo>
                      <a:pt x="44254" y="-99"/>
                    </a:moveTo>
                    <a:cubicBezTo>
                      <a:pt x="73684" y="-99"/>
                      <a:pt x="92516" y="13401"/>
                      <a:pt x="95554" y="41211"/>
                    </a:cubicBezTo>
                    <a:cubicBezTo>
                      <a:pt x="99131" y="73274"/>
                      <a:pt x="83606" y="94266"/>
                      <a:pt x="49924" y="96494"/>
                    </a:cubicBezTo>
                    <a:cubicBezTo>
                      <a:pt x="21641" y="98451"/>
                      <a:pt x="3078" y="82994"/>
                      <a:pt x="-94" y="55657"/>
                    </a:cubicBezTo>
                    <a:cubicBezTo>
                      <a:pt x="-3806" y="23931"/>
                      <a:pt x="12731" y="4154"/>
                      <a:pt x="44254" y="-99"/>
                    </a:cubicBezTo>
                    <a:close/>
                  </a:path>
                </a:pathLst>
              </a:custGeom>
              <a:solidFill>
                <a:srgbClr val="29304C"/>
              </a:solidFill>
              <a:ln w="6746" cap="flat">
                <a:noFill/>
                <a:prstDash val="solid"/>
                <a:miter/>
              </a:ln>
            </p:spPr>
            <p:txBody>
              <a:bodyPr rtlCol="0" anchor="ctr"/>
              <a:lstStyle/>
              <a:p>
                <a:endParaRPr lang="fr-FR"/>
              </a:p>
            </p:txBody>
          </p:sp>
          <p:sp>
            <p:nvSpPr>
              <p:cNvPr id="218" name="Forme libre : forme 217">
                <a:extLst>
                  <a:ext uri="{FF2B5EF4-FFF2-40B4-BE49-F238E27FC236}">
                    <a16:creationId xmlns:a16="http://schemas.microsoft.com/office/drawing/2014/main" id="{86BEF955-FB12-4F98-B564-C09205BF3730}"/>
                  </a:ext>
                </a:extLst>
              </p:cNvPr>
              <p:cNvSpPr/>
              <p:nvPr/>
            </p:nvSpPr>
            <p:spPr>
              <a:xfrm>
                <a:off x="5009263" y="4161766"/>
                <a:ext cx="87415" cy="87965"/>
              </a:xfrm>
              <a:custGeom>
                <a:avLst/>
                <a:gdLst>
                  <a:gd name="connsiteX0" fmla="*/ 43050 w 87415"/>
                  <a:gd name="connsiteY0" fmla="*/ 87867 h 87965"/>
                  <a:gd name="connsiteX1" fmla="*/ -488 w 87415"/>
                  <a:gd name="connsiteY1" fmla="*/ 40009 h 87965"/>
                  <a:gd name="connsiteX2" fmla="*/ 38933 w 87415"/>
                  <a:gd name="connsiteY2" fmla="*/ 50 h 87965"/>
                  <a:gd name="connsiteX3" fmla="*/ 86790 w 87415"/>
                  <a:gd name="connsiteY3" fmla="*/ 42034 h 87965"/>
                  <a:gd name="connsiteX4" fmla="*/ 43050 w 87415"/>
                  <a:gd name="connsiteY4" fmla="*/ 87867 h 879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415" h="87965">
                    <a:moveTo>
                      <a:pt x="43050" y="87867"/>
                    </a:moveTo>
                    <a:cubicBezTo>
                      <a:pt x="12540" y="85437"/>
                      <a:pt x="-2108" y="69305"/>
                      <a:pt x="-488" y="40009"/>
                    </a:cubicBezTo>
                    <a:cubicBezTo>
                      <a:pt x="795" y="15912"/>
                      <a:pt x="14700" y="1534"/>
                      <a:pt x="38933" y="50"/>
                    </a:cubicBezTo>
                    <a:cubicBezTo>
                      <a:pt x="67957" y="-1706"/>
                      <a:pt x="86183" y="12132"/>
                      <a:pt x="86790" y="42034"/>
                    </a:cubicBezTo>
                    <a:cubicBezTo>
                      <a:pt x="87397" y="71937"/>
                      <a:pt x="71400" y="86449"/>
                      <a:pt x="43050" y="87867"/>
                    </a:cubicBezTo>
                    <a:close/>
                  </a:path>
                </a:pathLst>
              </a:custGeom>
              <a:solidFill>
                <a:srgbClr val="29304C"/>
              </a:solidFill>
              <a:ln w="6746" cap="flat">
                <a:noFill/>
                <a:prstDash val="solid"/>
                <a:miter/>
              </a:ln>
            </p:spPr>
            <p:txBody>
              <a:bodyPr rtlCol="0" anchor="ctr"/>
              <a:lstStyle/>
              <a:p>
                <a:endParaRPr lang="fr-FR"/>
              </a:p>
            </p:txBody>
          </p:sp>
          <p:sp>
            <p:nvSpPr>
              <p:cNvPr id="219" name="Forme libre : forme 218">
                <a:extLst>
                  <a:ext uri="{FF2B5EF4-FFF2-40B4-BE49-F238E27FC236}">
                    <a16:creationId xmlns:a16="http://schemas.microsoft.com/office/drawing/2014/main" id="{F9500348-5B0C-41F8-8C29-927BDA6EA22E}"/>
                  </a:ext>
                </a:extLst>
              </p:cNvPr>
              <p:cNvSpPr/>
              <p:nvPr/>
            </p:nvSpPr>
            <p:spPr>
              <a:xfrm>
                <a:off x="5408148" y="4160476"/>
                <a:ext cx="91083" cy="90105"/>
              </a:xfrm>
              <a:custGeom>
                <a:avLst/>
                <a:gdLst>
                  <a:gd name="connsiteX0" fmla="*/ 90475 w 91083"/>
                  <a:gd name="connsiteY0" fmla="*/ 45620 h 90105"/>
                  <a:gd name="connsiteX1" fmla="*/ 43225 w 91083"/>
                  <a:gd name="connsiteY1" fmla="*/ 89968 h 90105"/>
                  <a:gd name="connsiteX2" fmla="*/ -582 w 91083"/>
                  <a:gd name="connsiteY2" fmla="*/ 43730 h 90105"/>
                  <a:gd name="connsiteX3" fmla="*/ 45723 w 91083"/>
                  <a:gd name="connsiteY3" fmla="*/ -77 h 90105"/>
                  <a:gd name="connsiteX4" fmla="*/ 90475 w 91083"/>
                  <a:gd name="connsiteY4" fmla="*/ 45620 h 901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083" h="90105">
                    <a:moveTo>
                      <a:pt x="90475" y="45620"/>
                    </a:moveTo>
                    <a:cubicBezTo>
                      <a:pt x="87843" y="74781"/>
                      <a:pt x="72925" y="90913"/>
                      <a:pt x="43225" y="89968"/>
                    </a:cubicBezTo>
                    <a:cubicBezTo>
                      <a:pt x="13525" y="89023"/>
                      <a:pt x="-1325" y="72890"/>
                      <a:pt x="-582" y="43730"/>
                    </a:cubicBezTo>
                    <a:cubicBezTo>
                      <a:pt x="160" y="14571"/>
                      <a:pt x="16630" y="-752"/>
                      <a:pt x="45723" y="-77"/>
                    </a:cubicBezTo>
                    <a:cubicBezTo>
                      <a:pt x="74815" y="598"/>
                      <a:pt x="89327" y="17541"/>
                      <a:pt x="90475" y="45620"/>
                    </a:cubicBezTo>
                    <a:close/>
                  </a:path>
                </a:pathLst>
              </a:custGeom>
              <a:solidFill>
                <a:srgbClr val="29304C"/>
              </a:solidFill>
              <a:ln w="6746" cap="flat">
                <a:noFill/>
                <a:prstDash val="solid"/>
                <a:miter/>
              </a:ln>
            </p:spPr>
            <p:txBody>
              <a:bodyPr rtlCol="0" anchor="ctr"/>
              <a:lstStyle/>
              <a:p>
                <a:endParaRPr lang="fr-FR"/>
              </a:p>
            </p:txBody>
          </p:sp>
          <p:sp>
            <p:nvSpPr>
              <p:cNvPr id="220" name="Forme libre : forme 219">
                <a:extLst>
                  <a:ext uri="{FF2B5EF4-FFF2-40B4-BE49-F238E27FC236}">
                    <a16:creationId xmlns:a16="http://schemas.microsoft.com/office/drawing/2014/main" id="{498B23B9-8388-4781-85F6-1396DEDB1FFC}"/>
                  </a:ext>
                </a:extLst>
              </p:cNvPr>
              <p:cNvSpPr/>
              <p:nvPr/>
            </p:nvSpPr>
            <p:spPr>
              <a:xfrm>
                <a:off x="5806030" y="4178772"/>
                <a:ext cx="96120" cy="96006"/>
              </a:xfrm>
              <a:custGeom>
                <a:avLst/>
                <a:gdLst>
                  <a:gd name="connsiteX0" fmla="*/ 43526 w 96120"/>
                  <a:gd name="connsiteY0" fmla="*/ 95904 h 96006"/>
                  <a:gd name="connsiteX1" fmla="*/ 55 w 96120"/>
                  <a:gd name="connsiteY1" fmla="*/ 39677 h 96006"/>
                  <a:gd name="connsiteX2" fmla="*/ 50411 w 96120"/>
                  <a:gd name="connsiteY2" fmla="*/ 122 h 96006"/>
                  <a:gd name="connsiteX3" fmla="*/ 94893 w 96120"/>
                  <a:gd name="connsiteY3" fmla="*/ 55742 h 96006"/>
                  <a:gd name="connsiteX4" fmla="*/ 43526 w 96120"/>
                  <a:gd name="connsiteY4" fmla="*/ 95904 h 960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120" h="96006">
                    <a:moveTo>
                      <a:pt x="43526" y="95904"/>
                    </a:moveTo>
                    <a:cubicBezTo>
                      <a:pt x="11598" y="91382"/>
                      <a:pt x="-4130" y="71537"/>
                      <a:pt x="55" y="39677"/>
                    </a:cubicBezTo>
                    <a:cubicBezTo>
                      <a:pt x="3633" y="12677"/>
                      <a:pt x="22466" y="-2106"/>
                      <a:pt x="50411" y="122"/>
                    </a:cubicBezTo>
                    <a:cubicBezTo>
                      <a:pt x="84161" y="2754"/>
                      <a:pt x="98808" y="24287"/>
                      <a:pt x="94893" y="55742"/>
                    </a:cubicBezTo>
                    <a:cubicBezTo>
                      <a:pt x="91518" y="83417"/>
                      <a:pt x="72146" y="96174"/>
                      <a:pt x="43526" y="95904"/>
                    </a:cubicBezTo>
                    <a:close/>
                  </a:path>
                </a:pathLst>
              </a:custGeom>
              <a:solidFill>
                <a:srgbClr val="29304C"/>
              </a:solidFill>
              <a:ln w="6746" cap="flat">
                <a:noFill/>
                <a:prstDash val="solid"/>
                <a:miter/>
              </a:ln>
            </p:spPr>
            <p:txBody>
              <a:bodyPr rtlCol="0" anchor="ctr"/>
              <a:lstStyle/>
              <a:p>
                <a:endParaRPr lang="fr-FR"/>
              </a:p>
            </p:txBody>
          </p:sp>
          <p:sp>
            <p:nvSpPr>
              <p:cNvPr id="221" name="Forme libre : forme 220">
                <a:extLst>
                  <a:ext uri="{FF2B5EF4-FFF2-40B4-BE49-F238E27FC236}">
                    <a16:creationId xmlns:a16="http://schemas.microsoft.com/office/drawing/2014/main" id="{657948C1-C664-4B37-AB93-31B2E2B005FF}"/>
                  </a:ext>
                </a:extLst>
              </p:cNvPr>
              <p:cNvSpPr/>
              <p:nvPr/>
            </p:nvSpPr>
            <p:spPr>
              <a:xfrm>
                <a:off x="4840658" y="4225288"/>
                <a:ext cx="87120" cy="87246"/>
              </a:xfrm>
              <a:custGeom>
                <a:avLst/>
                <a:gdLst>
                  <a:gd name="connsiteX0" fmla="*/ 38518 w 87120"/>
                  <a:gd name="connsiteY0" fmla="*/ 87121 h 87246"/>
                  <a:gd name="connsiteX1" fmla="*/ 44 w 87120"/>
                  <a:gd name="connsiteY1" fmla="*/ 35618 h 87246"/>
                  <a:gd name="connsiteX2" fmla="*/ 43109 w 87120"/>
                  <a:gd name="connsiteY2" fmla="*/ -89 h 87246"/>
                  <a:gd name="connsiteX3" fmla="*/ 86443 w 87120"/>
                  <a:gd name="connsiteY3" fmla="*/ 45946 h 87246"/>
                  <a:gd name="connsiteX4" fmla="*/ 38518 w 87120"/>
                  <a:gd name="connsiteY4" fmla="*/ 87121 h 872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120" h="87246">
                    <a:moveTo>
                      <a:pt x="38518" y="87121"/>
                    </a:moveTo>
                    <a:cubicBezTo>
                      <a:pt x="7873" y="82666"/>
                      <a:pt x="-3602" y="63091"/>
                      <a:pt x="44" y="35618"/>
                    </a:cubicBezTo>
                    <a:cubicBezTo>
                      <a:pt x="3081" y="12331"/>
                      <a:pt x="18943" y="-494"/>
                      <a:pt x="43109" y="-89"/>
                    </a:cubicBezTo>
                    <a:cubicBezTo>
                      <a:pt x="72808" y="518"/>
                      <a:pt x="87658" y="16988"/>
                      <a:pt x="86443" y="45946"/>
                    </a:cubicBezTo>
                    <a:cubicBezTo>
                      <a:pt x="85093" y="75983"/>
                      <a:pt x="66261" y="87795"/>
                      <a:pt x="38518" y="87121"/>
                    </a:cubicBezTo>
                    <a:close/>
                  </a:path>
                </a:pathLst>
              </a:custGeom>
              <a:solidFill>
                <a:srgbClr val="29304C"/>
              </a:solidFill>
              <a:ln w="6746" cap="flat">
                <a:noFill/>
                <a:prstDash val="solid"/>
                <a:miter/>
              </a:ln>
            </p:spPr>
            <p:txBody>
              <a:bodyPr rtlCol="0" anchor="ctr"/>
              <a:lstStyle/>
              <a:p>
                <a:endParaRPr lang="fr-FR"/>
              </a:p>
            </p:txBody>
          </p:sp>
          <p:sp>
            <p:nvSpPr>
              <p:cNvPr id="222" name="Forme libre : forme 221">
                <a:extLst>
                  <a:ext uri="{FF2B5EF4-FFF2-40B4-BE49-F238E27FC236}">
                    <a16:creationId xmlns:a16="http://schemas.microsoft.com/office/drawing/2014/main" id="{3682221B-8401-49EC-AA95-0506D88D0283}"/>
                  </a:ext>
                </a:extLst>
              </p:cNvPr>
              <p:cNvSpPr/>
              <p:nvPr/>
            </p:nvSpPr>
            <p:spPr>
              <a:xfrm>
                <a:off x="5242095" y="4246623"/>
                <a:ext cx="85701" cy="85864"/>
              </a:xfrm>
              <a:custGeom>
                <a:avLst/>
                <a:gdLst>
                  <a:gd name="connsiteX0" fmla="*/ 45659 w 85701"/>
                  <a:gd name="connsiteY0" fmla="*/ -95 h 85864"/>
                  <a:gd name="connsiteX1" fmla="*/ 84606 w 85701"/>
                  <a:gd name="connsiteY1" fmla="*/ 49653 h 85864"/>
                  <a:gd name="connsiteX2" fmla="*/ 43094 w 85701"/>
                  <a:gd name="connsiteY2" fmla="*/ 85766 h 85864"/>
                  <a:gd name="connsiteX3" fmla="*/ -579 w 85701"/>
                  <a:gd name="connsiteY3" fmla="*/ 41486 h 85864"/>
                  <a:gd name="connsiteX4" fmla="*/ 45659 w 85701"/>
                  <a:gd name="connsiteY4" fmla="*/ -95 h 858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701" h="85864">
                    <a:moveTo>
                      <a:pt x="45659" y="-95"/>
                    </a:moveTo>
                    <a:cubicBezTo>
                      <a:pt x="75493" y="3888"/>
                      <a:pt x="87779" y="22113"/>
                      <a:pt x="84606" y="49653"/>
                    </a:cubicBezTo>
                    <a:cubicBezTo>
                      <a:pt x="81974" y="72738"/>
                      <a:pt x="66786" y="85698"/>
                      <a:pt x="43094" y="85766"/>
                    </a:cubicBezTo>
                    <a:cubicBezTo>
                      <a:pt x="14136" y="85766"/>
                      <a:pt x="-1388" y="70106"/>
                      <a:pt x="-579" y="41486"/>
                    </a:cubicBezTo>
                    <a:cubicBezTo>
                      <a:pt x="231" y="12865"/>
                      <a:pt x="17984" y="-364"/>
                      <a:pt x="45659" y="-95"/>
                    </a:cubicBezTo>
                    <a:close/>
                  </a:path>
                </a:pathLst>
              </a:custGeom>
              <a:solidFill>
                <a:srgbClr val="29304C"/>
              </a:solidFill>
              <a:ln w="6746" cap="flat">
                <a:noFill/>
                <a:prstDash val="solid"/>
                <a:miter/>
              </a:ln>
            </p:spPr>
            <p:txBody>
              <a:bodyPr rtlCol="0" anchor="ctr"/>
              <a:lstStyle/>
              <a:p>
                <a:endParaRPr lang="fr-FR"/>
              </a:p>
            </p:txBody>
          </p:sp>
          <p:sp>
            <p:nvSpPr>
              <p:cNvPr id="223" name="Forme libre : forme 222">
                <a:extLst>
                  <a:ext uri="{FF2B5EF4-FFF2-40B4-BE49-F238E27FC236}">
                    <a16:creationId xmlns:a16="http://schemas.microsoft.com/office/drawing/2014/main" id="{E49819DD-6527-4D03-B750-CF2A5352A75B}"/>
                  </a:ext>
                </a:extLst>
              </p:cNvPr>
              <p:cNvSpPr/>
              <p:nvPr/>
            </p:nvSpPr>
            <p:spPr>
              <a:xfrm>
                <a:off x="5638109" y="4242320"/>
                <a:ext cx="94903" cy="95971"/>
              </a:xfrm>
              <a:custGeom>
                <a:avLst/>
                <a:gdLst>
                  <a:gd name="connsiteX0" fmla="*/ 48299 w 94903"/>
                  <a:gd name="connsiteY0" fmla="*/ 95873 h 95971"/>
                  <a:gd name="connsiteX1" fmla="*/ -571 w 94903"/>
                  <a:gd name="connsiteY1" fmla="*/ 46801 h 95971"/>
                  <a:gd name="connsiteX2" fmla="*/ 55117 w 94903"/>
                  <a:gd name="connsiteY2" fmla="*/ 563 h 95971"/>
                  <a:gd name="connsiteX3" fmla="*/ 93929 w 94903"/>
                  <a:gd name="connsiteY3" fmla="*/ 53213 h 95971"/>
                  <a:gd name="connsiteX4" fmla="*/ 48299 w 94903"/>
                  <a:gd name="connsiteY4" fmla="*/ 95873 h 959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903" h="95971">
                    <a:moveTo>
                      <a:pt x="48299" y="95873"/>
                    </a:moveTo>
                    <a:cubicBezTo>
                      <a:pt x="15291" y="91216"/>
                      <a:pt x="-1516" y="76096"/>
                      <a:pt x="-571" y="46801"/>
                    </a:cubicBezTo>
                    <a:cubicBezTo>
                      <a:pt x="577" y="11498"/>
                      <a:pt x="22582" y="-3554"/>
                      <a:pt x="55117" y="563"/>
                    </a:cubicBezTo>
                    <a:cubicBezTo>
                      <a:pt x="83737" y="4208"/>
                      <a:pt x="96697" y="25066"/>
                      <a:pt x="93929" y="53213"/>
                    </a:cubicBezTo>
                    <a:cubicBezTo>
                      <a:pt x="91027" y="82778"/>
                      <a:pt x="70911" y="94118"/>
                      <a:pt x="48299" y="95873"/>
                    </a:cubicBezTo>
                    <a:close/>
                  </a:path>
                </a:pathLst>
              </a:custGeom>
              <a:solidFill>
                <a:srgbClr val="29304C"/>
              </a:solidFill>
              <a:ln w="6746" cap="flat">
                <a:noFill/>
                <a:prstDash val="solid"/>
                <a:miter/>
              </a:ln>
            </p:spPr>
            <p:txBody>
              <a:bodyPr rtlCol="0" anchor="ctr"/>
              <a:lstStyle/>
              <a:p>
                <a:endParaRPr lang="fr-FR"/>
              </a:p>
            </p:txBody>
          </p:sp>
          <p:sp>
            <p:nvSpPr>
              <p:cNvPr id="224" name="Forme libre : forme 223">
                <a:extLst>
                  <a:ext uri="{FF2B5EF4-FFF2-40B4-BE49-F238E27FC236}">
                    <a16:creationId xmlns:a16="http://schemas.microsoft.com/office/drawing/2014/main" id="{0154EBFB-5310-451A-B924-DB059CA484D2}"/>
                  </a:ext>
                </a:extLst>
              </p:cNvPr>
              <p:cNvSpPr/>
              <p:nvPr/>
            </p:nvSpPr>
            <p:spPr>
              <a:xfrm>
                <a:off x="5469487" y="4326782"/>
                <a:ext cx="95017" cy="94672"/>
              </a:xfrm>
              <a:custGeom>
                <a:avLst/>
                <a:gdLst>
                  <a:gd name="connsiteX0" fmla="*/ 94409 w 95017"/>
                  <a:gd name="connsiteY0" fmla="*/ 50157 h 94672"/>
                  <a:gd name="connsiteX1" fmla="*/ 47159 w 95017"/>
                  <a:gd name="connsiteY1" fmla="*/ 94572 h 94672"/>
                  <a:gd name="connsiteX2" fmla="*/ -91 w 95017"/>
                  <a:gd name="connsiteY2" fmla="*/ 40099 h 94672"/>
                  <a:gd name="connsiteX3" fmla="*/ 51614 w 95017"/>
                  <a:gd name="connsiteY3" fmla="*/ 207 h 94672"/>
                  <a:gd name="connsiteX4" fmla="*/ 94409 w 95017"/>
                  <a:gd name="connsiteY4" fmla="*/ 50157 h 946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017" h="94672">
                    <a:moveTo>
                      <a:pt x="94409" y="50157"/>
                    </a:moveTo>
                    <a:cubicBezTo>
                      <a:pt x="91304" y="77832"/>
                      <a:pt x="76454" y="94774"/>
                      <a:pt x="47159" y="94572"/>
                    </a:cubicBezTo>
                    <a:cubicBezTo>
                      <a:pt x="11856" y="94572"/>
                      <a:pt x="-3736" y="72837"/>
                      <a:pt x="-91" y="40099"/>
                    </a:cubicBezTo>
                    <a:cubicBezTo>
                      <a:pt x="2879" y="11277"/>
                      <a:pt x="23264" y="-2358"/>
                      <a:pt x="51614" y="207"/>
                    </a:cubicBezTo>
                    <a:cubicBezTo>
                      <a:pt x="79964" y="2772"/>
                      <a:pt x="94139" y="20322"/>
                      <a:pt x="94409" y="50157"/>
                    </a:cubicBezTo>
                    <a:close/>
                  </a:path>
                </a:pathLst>
              </a:custGeom>
              <a:solidFill>
                <a:srgbClr val="29304C"/>
              </a:solidFill>
              <a:ln w="6746" cap="flat">
                <a:noFill/>
                <a:prstDash val="solid"/>
                <a:miter/>
              </a:ln>
            </p:spPr>
            <p:txBody>
              <a:bodyPr rtlCol="0" anchor="ctr"/>
              <a:lstStyle/>
              <a:p>
                <a:endParaRPr lang="fr-FR"/>
              </a:p>
            </p:txBody>
          </p:sp>
          <p:sp>
            <p:nvSpPr>
              <p:cNvPr id="225" name="Forme libre : forme 224">
                <a:extLst>
                  <a:ext uri="{FF2B5EF4-FFF2-40B4-BE49-F238E27FC236}">
                    <a16:creationId xmlns:a16="http://schemas.microsoft.com/office/drawing/2014/main" id="{127643F1-61CB-4A18-A8F6-B9D72266C065}"/>
                  </a:ext>
                </a:extLst>
              </p:cNvPr>
              <p:cNvSpPr/>
              <p:nvPr/>
            </p:nvSpPr>
            <p:spPr>
              <a:xfrm>
                <a:off x="4926899" y="4394992"/>
                <a:ext cx="83432" cy="83997"/>
              </a:xfrm>
              <a:custGeom>
                <a:avLst/>
                <a:gdLst>
                  <a:gd name="connsiteX0" fmla="*/ 44549 w 83432"/>
                  <a:gd name="connsiteY0" fmla="*/ -99 h 83997"/>
                  <a:gd name="connsiteX1" fmla="*/ 82821 w 83432"/>
                  <a:gd name="connsiteY1" fmla="*/ 41347 h 83997"/>
                  <a:gd name="connsiteX2" fmla="*/ 36719 w 83432"/>
                  <a:gd name="connsiteY2" fmla="*/ 83737 h 83997"/>
                  <a:gd name="connsiteX3" fmla="*/ -609 w 83432"/>
                  <a:gd name="connsiteY3" fmla="*/ 42899 h 83997"/>
                  <a:gd name="connsiteX4" fmla="*/ 44549 w 83432"/>
                  <a:gd name="connsiteY4" fmla="*/ -99 h 839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432" h="83997">
                    <a:moveTo>
                      <a:pt x="44549" y="-99"/>
                    </a:moveTo>
                    <a:cubicBezTo>
                      <a:pt x="68984" y="3952"/>
                      <a:pt x="83024" y="17249"/>
                      <a:pt x="82821" y="41347"/>
                    </a:cubicBezTo>
                    <a:cubicBezTo>
                      <a:pt x="82821" y="70979"/>
                      <a:pt x="65271" y="85627"/>
                      <a:pt x="36719" y="83737"/>
                    </a:cubicBezTo>
                    <a:cubicBezTo>
                      <a:pt x="13026" y="82117"/>
                      <a:pt x="-609" y="66591"/>
                      <a:pt x="-609" y="42899"/>
                    </a:cubicBezTo>
                    <a:cubicBezTo>
                      <a:pt x="-474" y="13334"/>
                      <a:pt x="17009" y="306"/>
                      <a:pt x="44549" y="-99"/>
                    </a:cubicBezTo>
                    <a:close/>
                  </a:path>
                </a:pathLst>
              </a:custGeom>
              <a:solidFill>
                <a:srgbClr val="29304C"/>
              </a:solidFill>
              <a:ln w="6746" cap="flat">
                <a:noFill/>
                <a:prstDash val="solid"/>
                <a:miter/>
              </a:ln>
            </p:spPr>
            <p:txBody>
              <a:bodyPr rtlCol="0" anchor="ctr"/>
              <a:lstStyle/>
              <a:p>
                <a:endParaRPr lang="fr-FR"/>
              </a:p>
            </p:txBody>
          </p:sp>
          <p:sp>
            <p:nvSpPr>
              <p:cNvPr id="226" name="Forme libre : forme 225">
                <a:extLst>
                  <a:ext uri="{FF2B5EF4-FFF2-40B4-BE49-F238E27FC236}">
                    <a16:creationId xmlns:a16="http://schemas.microsoft.com/office/drawing/2014/main" id="{7711A578-DFB7-45EF-AEB8-F3A72CB5E510}"/>
                  </a:ext>
                </a:extLst>
              </p:cNvPr>
              <p:cNvSpPr/>
              <p:nvPr/>
            </p:nvSpPr>
            <p:spPr>
              <a:xfrm>
                <a:off x="5322751" y="4390666"/>
                <a:ext cx="93523" cy="93099"/>
              </a:xfrm>
              <a:custGeom>
                <a:avLst/>
                <a:gdLst>
                  <a:gd name="connsiteX0" fmla="*/ 92915 w 93523"/>
                  <a:gd name="connsiteY0" fmla="*/ 47023 h 93099"/>
                  <a:gd name="connsiteX1" fmla="*/ 47555 w 93523"/>
                  <a:gd name="connsiteY1" fmla="*/ 92990 h 93099"/>
                  <a:gd name="connsiteX2" fmla="*/ -302 w 93523"/>
                  <a:gd name="connsiteY2" fmla="*/ 40543 h 93099"/>
                  <a:gd name="connsiteX3" fmla="*/ 49310 w 93523"/>
                  <a:gd name="connsiteY3" fmla="*/ 43 h 93099"/>
                  <a:gd name="connsiteX4" fmla="*/ 92915 w 93523"/>
                  <a:gd name="connsiteY4" fmla="*/ 47023 h 930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523" h="93099">
                    <a:moveTo>
                      <a:pt x="92915" y="47023"/>
                    </a:moveTo>
                    <a:cubicBezTo>
                      <a:pt x="90755" y="75643"/>
                      <a:pt x="76310" y="92518"/>
                      <a:pt x="47555" y="92990"/>
                    </a:cubicBezTo>
                    <a:cubicBezTo>
                      <a:pt x="12927" y="93530"/>
                      <a:pt x="-3070" y="73550"/>
                      <a:pt x="-302" y="40543"/>
                    </a:cubicBezTo>
                    <a:cubicBezTo>
                      <a:pt x="2060" y="11788"/>
                      <a:pt x="21095" y="-1645"/>
                      <a:pt x="49310" y="43"/>
                    </a:cubicBezTo>
                    <a:cubicBezTo>
                      <a:pt x="77524" y="1730"/>
                      <a:pt x="91902" y="19078"/>
                      <a:pt x="92915" y="47023"/>
                    </a:cubicBezTo>
                    <a:close/>
                  </a:path>
                </a:pathLst>
              </a:custGeom>
              <a:solidFill>
                <a:srgbClr val="29304C"/>
              </a:solidFill>
              <a:ln w="6746" cap="flat">
                <a:noFill/>
                <a:prstDash val="solid"/>
                <a:miter/>
              </a:ln>
            </p:spPr>
            <p:txBody>
              <a:bodyPr rtlCol="0" anchor="ctr"/>
              <a:lstStyle/>
              <a:p>
                <a:endParaRPr lang="fr-FR"/>
              </a:p>
            </p:txBody>
          </p:sp>
          <p:sp>
            <p:nvSpPr>
              <p:cNvPr id="227" name="Forme libre : forme 226">
                <a:extLst>
                  <a:ext uri="{FF2B5EF4-FFF2-40B4-BE49-F238E27FC236}">
                    <a16:creationId xmlns:a16="http://schemas.microsoft.com/office/drawing/2014/main" id="{479E2C01-B3A4-42FB-AE6E-080C12334F66}"/>
                  </a:ext>
                </a:extLst>
              </p:cNvPr>
              <p:cNvSpPr/>
              <p:nvPr/>
            </p:nvSpPr>
            <p:spPr>
              <a:xfrm>
                <a:off x="4757467" y="4479354"/>
                <a:ext cx="85395" cy="84775"/>
              </a:xfrm>
              <a:custGeom>
                <a:avLst/>
                <a:gdLst>
                  <a:gd name="connsiteX0" fmla="*/ 84787 w 85395"/>
                  <a:gd name="connsiteY0" fmla="*/ 44870 h 84775"/>
                  <a:gd name="connsiteX1" fmla="*/ 35849 w 85395"/>
                  <a:gd name="connsiteY1" fmla="*/ 84290 h 84775"/>
                  <a:gd name="connsiteX2" fmla="*/ -601 w 85395"/>
                  <a:gd name="connsiteY2" fmla="*/ 43790 h 84775"/>
                  <a:gd name="connsiteX3" fmla="*/ 42869 w 85395"/>
                  <a:gd name="connsiteY3" fmla="*/ -85 h 84775"/>
                  <a:gd name="connsiteX4" fmla="*/ 84787 w 85395"/>
                  <a:gd name="connsiteY4" fmla="*/ 44870 h 847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395" h="84775">
                    <a:moveTo>
                      <a:pt x="84787" y="44870"/>
                    </a:moveTo>
                    <a:cubicBezTo>
                      <a:pt x="81074" y="74435"/>
                      <a:pt x="63389" y="87125"/>
                      <a:pt x="35849" y="84290"/>
                    </a:cubicBezTo>
                    <a:cubicBezTo>
                      <a:pt x="12832" y="81860"/>
                      <a:pt x="-263" y="66807"/>
                      <a:pt x="-601" y="43790"/>
                    </a:cubicBezTo>
                    <a:cubicBezTo>
                      <a:pt x="-1006" y="15305"/>
                      <a:pt x="14249" y="-625"/>
                      <a:pt x="42869" y="-85"/>
                    </a:cubicBezTo>
                    <a:cubicBezTo>
                      <a:pt x="71489" y="455"/>
                      <a:pt x="84652" y="17533"/>
                      <a:pt x="84787" y="44870"/>
                    </a:cubicBezTo>
                    <a:close/>
                  </a:path>
                </a:pathLst>
              </a:custGeom>
              <a:solidFill>
                <a:srgbClr val="29304C"/>
              </a:solidFill>
              <a:ln w="6746" cap="flat">
                <a:noFill/>
                <a:prstDash val="solid"/>
                <a:miter/>
              </a:ln>
            </p:spPr>
            <p:txBody>
              <a:bodyPr rtlCol="0" anchor="ctr"/>
              <a:lstStyle/>
              <a:p>
                <a:endParaRPr lang="fr-FR"/>
              </a:p>
            </p:txBody>
          </p:sp>
          <p:sp>
            <p:nvSpPr>
              <p:cNvPr id="228" name="Forme libre : forme 227">
                <a:extLst>
                  <a:ext uri="{FF2B5EF4-FFF2-40B4-BE49-F238E27FC236}">
                    <a16:creationId xmlns:a16="http://schemas.microsoft.com/office/drawing/2014/main" id="{A52E7E71-8EE9-413D-B365-9FE539BE972C}"/>
                  </a:ext>
                </a:extLst>
              </p:cNvPr>
              <p:cNvSpPr/>
              <p:nvPr/>
            </p:nvSpPr>
            <p:spPr>
              <a:xfrm>
                <a:off x="5157742" y="4478749"/>
                <a:ext cx="85935" cy="85636"/>
              </a:xfrm>
              <a:custGeom>
                <a:avLst/>
                <a:gdLst>
                  <a:gd name="connsiteX0" fmla="*/ 85327 w 85935"/>
                  <a:gd name="connsiteY0" fmla="*/ 45474 h 85636"/>
                  <a:gd name="connsiteX1" fmla="*/ 36051 w 85935"/>
                  <a:gd name="connsiteY1" fmla="*/ 85164 h 85636"/>
                  <a:gd name="connsiteX2" fmla="*/ -601 w 85935"/>
                  <a:gd name="connsiteY2" fmla="*/ 44192 h 85636"/>
                  <a:gd name="connsiteX3" fmla="*/ 43139 w 85935"/>
                  <a:gd name="connsiteY3" fmla="*/ -88 h 85636"/>
                  <a:gd name="connsiteX4" fmla="*/ 85327 w 85935"/>
                  <a:gd name="connsiteY4" fmla="*/ 45474 h 856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935" h="85636">
                    <a:moveTo>
                      <a:pt x="85327" y="45474"/>
                    </a:moveTo>
                    <a:cubicBezTo>
                      <a:pt x="81681" y="75377"/>
                      <a:pt x="63794" y="87932"/>
                      <a:pt x="36051" y="85164"/>
                    </a:cubicBezTo>
                    <a:cubicBezTo>
                      <a:pt x="12764" y="82801"/>
                      <a:pt x="-264" y="67614"/>
                      <a:pt x="-601" y="44192"/>
                    </a:cubicBezTo>
                    <a:cubicBezTo>
                      <a:pt x="-1006" y="15369"/>
                      <a:pt x="14249" y="-561"/>
                      <a:pt x="43139" y="-88"/>
                    </a:cubicBezTo>
                    <a:cubicBezTo>
                      <a:pt x="72028" y="384"/>
                      <a:pt x="85259" y="17934"/>
                      <a:pt x="85327" y="45474"/>
                    </a:cubicBezTo>
                    <a:close/>
                  </a:path>
                </a:pathLst>
              </a:custGeom>
              <a:solidFill>
                <a:srgbClr val="29304C"/>
              </a:solidFill>
              <a:ln w="6746" cap="flat">
                <a:noFill/>
                <a:prstDash val="solid"/>
                <a:miter/>
              </a:ln>
            </p:spPr>
            <p:txBody>
              <a:bodyPr rtlCol="0" anchor="ctr"/>
              <a:lstStyle/>
              <a:p>
                <a:endParaRPr lang="fr-FR"/>
              </a:p>
            </p:txBody>
          </p:sp>
          <p:sp>
            <p:nvSpPr>
              <p:cNvPr id="229" name="Forme libre : forme 228">
                <a:extLst>
                  <a:ext uri="{FF2B5EF4-FFF2-40B4-BE49-F238E27FC236}">
                    <a16:creationId xmlns:a16="http://schemas.microsoft.com/office/drawing/2014/main" id="{700169C1-F3B4-4FE1-BEDA-08747065597D}"/>
                  </a:ext>
                </a:extLst>
              </p:cNvPr>
              <p:cNvSpPr/>
              <p:nvPr/>
            </p:nvSpPr>
            <p:spPr>
              <a:xfrm>
                <a:off x="4589528" y="4542448"/>
                <a:ext cx="84584" cy="84352"/>
              </a:xfrm>
              <a:custGeom>
                <a:avLst/>
                <a:gdLst>
                  <a:gd name="connsiteX0" fmla="*/ 83976 w 84584"/>
                  <a:gd name="connsiteY0" fmla="*/ 43741 h 84352"/>
                  <a:gd name="connsiteX1" fmla="*/ 43476 w 84584"/>
                  <a:gd name="connsiteY1" fmla="*/ 84241 h 84352"/>
                  <a:gd name="connsiteX2" fmla="*/ -534 w 84584"/>
                  <a:gd name="connsiteY2" fmla="*/ 38813 h 84352"/>
                  <a:gd name="connsiteX3" fmla="*/ 39628 w 84584"/>
                  <a:gd name="connsiteY3" fmla="*/ -67 h 84352"/>
                  <a:gd name="connsiteX4" fmla="*/ 83976 w 84584"/>
                  <a:gd name="connsiteY4" fmla="*/ 43741 h 843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584" h="84352">
                    <a:moveTo>
                      <a:pt x="83976" y="43741"/>
                    </a:moveTo>
                    <a:cubicBezTo>
                      <a:pt x="80938" y="69391"/>
                      <a:pt x="67708" y="83701"/>
                      <a:pt x="43476" y="84241"/>
                    </a:cubicBezTo>
                    <a:cubicBezTo>
                      <a:pt x="13506" y="84781"/>
                      <a:pt x="-1817" y="68108"/>
                      <a:pt x="-534" y="38813"/>
                    </a:cubicBezTo>
                    <a:cubicBezTo>
                      <a:pt x="478" y="14513"/>
                      <a:pt x="15531" y="608"/>
                      <a:pt x="39628" y="-67"/>
                    </a:cubicBezTo>
                    <a:cubicBezTo>
                      <a:pt x="69396" y="-944"/>
                      <a:pt x="83098" y="16336"/>
                      <a:pt x="83976" y="43741"/>
                    </a:cubicBezTo>
                    <a:close/>
                  </a:path>
                </a:pathLst>
              </a:custGeom>
              <a:solidFill>
                <a:srgbClr val="29304C"/>
              </a:solidFill>
              <a:ln w="6746" cap="flat">
                <a:noFill/>
                <a:prstDash val="solid"/>
                <a:miter/>
              </a:ln>
            </p:spPr>
            <p:txBody>
              <a:bodyPr rtlCol="0" anchor="ctr"/>
              <a:lstStyle/>
              <a:p>
                <a:endParaRPr lang="fr-FR"/>
              </a:p>
            </p:txBody>
          </p:sp>
          <p:sp>
            <p:nvSpPr>
              <p:cNvPr id="230" name="Forme libre : forme 229">
                <a:extLst>
                  <a:ext uri="{FF2B5EF4-FFF2-40B4-BE49-F238E27FC236}">
                    <a16:creationId xmlns:a16="http://schemas.microsoft.com/office/drawing/2014/main" id="{3688D52B-8F91-400C-B00D-AD4E8D7CA1ED}"/>
                  </a:ext>
                </a:extLst>
              </p:cNvPr>
              <p:cNvSpPr/>
              <p:nvPr/>
            </p:nvSpPr>
            <p:spPr>
              <a:xfrm>
                <a:off x="5576488" y="726247"/>
                <a:ext cx="91241" cy="91266"/>
              </a:xfrm>
              <a:custGeom>
                <a:avLst/>
                <a:gdLst>
                  <a:gd name="connsiteX0" fmla="*/ 49373 w 91241"/>
                  <a:gd name="connsiteY0" fmla="*/ -47 h 91266"/>
                  <a:gd name="connsiteX1" fmla="*/ 90413 w 91241"/>
                  <a:gd name="connsiteY1" fmla="*/ 49836 h 91266"/>
                  <a:gd name="connsiteX2" fmla="*/ 40801 w 91241"/>
                  <a:gd name="connsiteY2" fmla="*/ 90944 h 91266"/>
                  <a:gd name="connsiteX3" fmla="*/ -374 w 91241"/>
                  <a:gd name="connsiteY3" fmla="*/ 41398 h 91266"/>
                  <a:gd name="connsiteX4" fmla="*/ 49373 w 91241"/>
                  <a:gd name="connsiteY4" fmla="*/ -47 h 912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241" h="91266">
                    <a:moveTo>
                      <a:pt x="49373" y="-47"/>
                    </a:moveTo>
                    <a:cubicBezTo>
                      <a:pt x="78803" y="3666"/>
                      <a:pt x="92573" y="21081"/>
                      <a:pt x="90413" y="49836"/>
                    </a:cubicBezTo>
                    <a:cubicBezTo>
                      <a:pt x="88118" y="79671"/>
                      <a:pt x="69488" y="93103"/>
                      <a:pt x="40801" y="90944"/>
                    </a:cubicBezTo>
                    <a:cubicBezTo>
                      <a:pt x="11033" y="88783"/>
                      <a:pt x="-2601" y="70086"/>
                      <a:pt x="-374" y="41398"/>
                    </a:cubicBezTo>
                    <a:cubicBezTo>
                      <a:pt x="1853" y="12711"/>
                      <a:pt x="20483" y="-1059"/>
                      <a:pt x="49373" y="-47"/>
                    </a:cubicBezTo>
                    <a:close/>
                  </a:path>
                </a:pathLst>
              </a:custGeom>
              <a:solidFill>
                <a:srgbClr val="29304C"/>
              </a:solidFill>
              <a:ln w="6746" cap="flat">
                <a:noFill/>
                <a:prstDash val="solid"/>
                <a:miter/>
              </a:ln>
            </p:spPr>
            <p:txBody>
              <a:bodyPr rtlCol="0" anchor="ctr"/>
              <a:lstStyle/>
              <a:p>
                <a:endParaRPr lang="fr-FR"/>
              </a:p>
            </p:txBody>
          </p:sp>
          <p:sp>
            <p:nvSpPr>
              <p:cNvPr id="231" name="Forme libre : forme 230">
                <a:extLst>
                  <a:ext uri="{FF2B5EF4-FFF2-40B4-BE49-F238E27FC236}">
                    <a16:creationId xmlns:a16="http://schemas.microsoft.com/office/drawing/2014/main" id="{03466F2E-B322-4250-9010-20B3B2A6A5A8}"/>
                  </a:ext>
                </a:extLst>
              </p:cNvPr>
              <p:cNvSpPr/>
              <p:nvPr/>
            </p:nvSpPr>
            <p:spPr>
              <a:xfrm>
                <a:off x="2348689" y="1440482"/>
                <a:ext cx="95783" cy="96829"/>
              </a:xfrm>
              <a:custGeom>
                <a:avLst/>
                <a:gdLst>
                  <a:gd name="connsiteX0" fmla="*/ 53237 w 95783"/>
                  <a:gd name="connsiteY0" fmla="*/ 96731 h 96829"/>
                  <a:gd name="connsiteX1" fmla="*/ -290 w 95783"/>
                  <a:gd name="connsiteY1" fmla="*/ 42057 h 96829"/>
                  <a:gd name="connsiteX2" fmla="*/ 47770 w 95783"/>
                  <a:gd name="connsiteY2" fmla="*/ -64 h 96829"/>
                  <a:gd name="connsiteX3" fmla="*/ 95020 w 95783"/>
                  <a:gd name="connsiteY3" fmla="*/ 53261 h 96829"/>
                  <a:gd name="connsiteX4" fmla="*/ 53237 w 95783"/>
                  <a:gd name="connsiteY4" fmla="*/ 96731 h 968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783" h="96829">
                    <a:moveTo>
                      <a:pt x="53237" y="96731"/>
                    </a:moveTo>
                    <a:cubicBezTo>
                      <a:pt x="13682" y="92884"/>
                      <a:pt x="-3193" y="74389"/>
                      <a:pt x="-290" y="42057"/>
                    </a:cubicBezTo>
                    <a:cubicBezTo>
                      <a:pt x="2140" y="14719"/>
                      <a:pt x="19487" y="-941"/>
                      <a:pt x="47770" y="-64"/>
                    </a:cubicBezTo>
                    <a:cubicBezTo>
                      <a:pt x="81520" y="1016"/>
                      <a:pt x="96909" y="21199"/>
                      <a:pt x="95020" y="53261"/>
                    </a:cubicBezTo>
                    <a:cubicBezTo>
                      <a:pt x="93129" y="81814"/>
                      <a:pt x="72745" y="92614"/>
                      <a:pt x="53237" y="96731"/>
                    </a:cubicBezTo>
                    <a:close/>
                  </a:path>
                </a:pathLst>
              </a:custGeom>
              <a:solidFill>
                <a:srgbClr val="29304C"/>
              </a:solidFill>
              <a:ln w="6746" cap="flat">
                <a:noFill/>
                <a:prstDash val="solid"/>
                <a:miter/>
              </a:ln>
            </p:spPr>
            <p:txBody>
              <a:bodyPr rtlCol="0" anchor="ctr"/>
              <a:lstStyle/>
              <a:p>
                <a:endParaRPr lang="fr-FR"/>
              </a:p>
            </p:txBody>
          </p:sp>
          <p:sp>
            <p:nvSpPr>
              <p:cNvPr id="232" name="Forme libre : forme 231">
                <a:extLst>
                  <a:ext uri="{FF2B5EF4-FFF2-40B4-BE49-F238E27FC236}">
                    <a16:creationId xmlns:a16="http://schemas.microsoft.com/office/drawing/2014/main" id="{224174FC-BA56-4032-B046-62B81C0B6F41}"/>
                  </a:ext>
                </a:extLst>
              </p:cNvPr>
              <p:cNvSpPr/>
              <p:nvPr/>
            </p:nvSpPr>
            <p:spPr>
              <a:xfrm>
                <a:off x="2754666" y="1445359"/>
                <a:ext cx="85556" cy="85212"/>
              </a:xfrm>
              <a:custGeom>
                <a:avLst/>
                <a:gdLst>
                  <a:gd name="connsiteX0" fmla="*/ 84930 w 85556"/>
                  <a:gd name="connsiteY0" fmla="*/ 38867 h 85212"/>
                  <a:gd name="connsiteX1" fmla="*/ 44430 w 85556"/>
                  <a:gd name="connsiteY1" fmla="*/ 85037 h 85212"/>
                  <a:gd name="connsiteX2" fmla="*/ -593 w 85556"/>
                  <a:gd name="connsiteY2" fmla="*/ 42715 h 85212"/>
                  <a:gd name="connsiteX3" fmla="*/ 34440 w 85556"/>
                  <a:gd name="connsiteY3" fmla="*/ 595 h 85212"/>
                  <a:gd name="connsiteX4" fmla="*/ 84930 w 85556"/>
                  <a:gd name="connsiteY4" fmla="*/ 38867 h 852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556" h="85212">
                    <a:moveTo>
                      <a:pt x="84930" y="38867"/>
                    </a:moveTo>
                    <a:cubicBezTo>
                      <a:pt x="85470" y="65462"/>
                      <a:pt x="73590" y="83755"/>
                      <a:pt x="44430" y="85037"/>
                    </a:cubicBezTo>
                    <a:cubicBezTo>
                      <a:pt x="15270" y="86320"/>
                      <a:pt x="82" y="71537"/>
                      <a:pt x="-593" y="42715"/>
                    </a:cubicBezTo>
                    <a:cubicBezTo>
                      <a:pt x="-1132" y="19022"/>
                      <a:pt x="12097" y="3767"/>
                      <a:pt x="34440" y="595"/>
                    </a:cubicBezTo>
                    <a:cubicBezTo>
                      <a:pt x="61575" y="-3253"/>
                      <a:pt x="80137" y="8830"/>
                      <a:pt x="84930" y="38867"/>
                    </a:cubicBezTo>
                    <a:close/>
                  </a:path>
                </a:pathLst>
              </a:custGeom>
              <a:solidFill>
                <a:srgbClr val="29304C"/>
              </a:solidFill>
              <a:ln w="6746" cap="flat">
                <a:noFill/>
                <a:prstDash val="solid"/>
                <a:miter/>
              </a:ln>
            </p:spPr>
            <p:txBody>
              <a:bodyPr rtlCol="0" anchor="ctr"/>
              <a:lstStyle/>
              <a:p>
                <a:endParaRPr lang="fr-FR"/>
              </a:p>
            </p:txBody>
          </p:sp>
          <p:sp>
            <p:nvSpPr>
              <p:cNvPr id="233" name="Forme libre : forme 232">
                <a:extLst>
                  <a:ext uri="{FF2B5EF4-FFF2-40B4-BE49-F238E27FC236}">
                    <a16:creationId xmlns:a16="http://schemas.microsoft.com/office/drawing/2014/main" id="{7AD40B91-3751-4C4E-BBDF-D35E8D0D3314}"/>
                  </a:ext>
                </a:extLst>
              </p:cNvPr>
              <p:cNvSpPr/>
              <p:nvPr/>
            </p:nvSpPr>
            <p:spPr>
              <a:xfrm>
                <a:off x="4316545" y="142120"/>
                <a:ext cx="80899" cy="80334"/>
              </a:xfrm>
              <a:custGeom>
                <a:avLst/>
                <a:gdLst>
                  <a:gd name="connsiteX0" fmla="*/ 49090 w 80899"/>
                  <a:gd name="connsiteY0" fmla="*/ 80126 h 80334"/>
                  <a:gd name="connsiteX1" fmla="*/ 558 w 80899"/>
                  <a:gd name="connsiteY1" fmla="*/ 47321 h 80334"/>
                  <a:gd name="connsiteX2" fmla="*/ 27445 w 80899"/>
                  <a:gd name="connsiteY2" fmla="*/ 2003 h 80334"/>
                  <a:gd name="connsiteX3" fmla="*/ 30528 w 80899"/>
                  <a:gd name="connsiteY3" fmla="*/ 1353 h 80334"/>
                  <a:gd name="connsiteX4" fmla="*/ 80006 w 80899"/>
                  <a:gd name="connsiteY4" fmla="*/ 37601 h 80334"/>
                  <a:gd name="connsiteX5" fmla="*/ 49090 w 80899"/>
                  <a:gd name="connsiteY5" fmla="*/ 80126 h 803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0899" h="80334">
                    <a:moveTo>
                      <a:pt x="49090" y="80126"/>
                    </a:moveTo>
                    <a:cubicBezTo>
                      <a:pt x="21146" y="81543"/>
                      <a:pt x="4946" y="69191"/>
                      <a:pt x="558" y="47321"/>
                    </a:cubicBezTo>
                    <a:cubicBezTo>
                      <a:pt x="-4532" y="27382"/>
                      <a:pt x="7506" y="7092"/>
                      <a:pt x="27445" y="2003"/>
                    </a:cubicBezTo>
                    <a:cubicBezTo>
                      <a:pt x="28463" y="1743"/>
                      <a:pt x="29491" y="1526"/>
                      <a:pt x="30528" y="1353"/>
                    </a:cubicBezTo>
                    <a:cubicBezTo>
                      <a:pt x="58338" y="-4924"/>
                      <a:pt x="76766" y="9521"/>
                      <a:pt x="80006" y="37601"/>
                    </a:cubicBezTo>
                    <a:cubicBezTo>
                      <a:pt x="82706" y="61766"/>
                      <a:pt x="65763" y="73308"/>
                      <a:pt x="49090" y="80126"/>
                    </a:cubicBezTo>
                    <a:close/>
                  </a:path>
                </a:pathLst>
              </a:custGeom>
              <a:solidFill>
                <a:srgbClr val="29304C"/>
              </a:solidFill>
              <a:ln w="6746" cap="flat">
                <a:noFill/>
                <a:prstDash val="solid"/>
                <a:miter/>
              </a:ln>
            </p:spPr>
            <p:txBody>
              <a:bodyPr rtlCol="0" anchor="ctr"/>
              <a:lstStyle/>
              <a:p>
                <a:endParaRPr lang="fr-FR"/>
              </a:p>
            </p:txBody>
          </p:sp>
          <p:sp>
            <p:nvSpPr>
              <p:cNvPr id="234" name="Forme libre : forme 233">
                <a:extLst>
                  <a:ext uri="{FF2B5EF4-FFF2-40B4-BE49-F238E27FC236}">
                    <a16:creationId xmlns:a16="http://schemas.microsoft.com/office/drawing/2014/main" id="{4D4A62FC-7C1A-4F91-A4B7-0AF1C78C7174}"/>
                  </a:ext>
                </a:extLst>
              </p:cNvPr>
              <p:cNvSpPr/>
              <p:nvPr/>
            </p:nvSpPr>
            <p:spPr>
              <a:xfrm>
                <a:off x="3375177" y="2360627"/>
                <a:ext cx="67700" cy="67440"/>
              </a:xfrm>
              <a:custGeom>
                <a:avLst/>
                <a:gdLst>
                  <a:gd name="connsiteX0" fmla="*/ 67059 w 67700"/>
                  <a:gd name="connsiteY0" fmla="*/ 29651 h 67440"/>
                  <a:gd name="connsiteX1" fmla="*/ 37899 w 67700"/>
                  <a:gd name="connsiteY1" fmla="*/ 66506 h 67440"/>
                  <a:gd name="connsiteX2" fmla="*/ 437 w 67700"/>
                  <a:gd name="connsiteY2" fmla="*/ 40519 h 67440"/>
                  <a:gd name="connsiteX3" fmla="*/ 32769 w 67700"/>
                  <a:gd name="connsiteY3" fmla="*/ 19 h 67440"/>
                  <a:gd name="connsiteX4" fmla="*/ 67059 w 67700"/>
                  <a:gd name="connsiteY4" fmla="*/ 29651 h 674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700" h="67440">
                    <a:moveTo>
                      <a:pt x="67059" y="29651"/>
                    </a:moveTo>
                    <a:cubicBezTo>
                      <a:pt x="67814" y="47465"/>
                      <a:pt x="55409" y="63144"/>
                      <a:pt x="37899" y="66506"/>
                    </a:cubicBezTo>
                    <a:cubicBezTo>
                      <a:pt x="18932" y="70961"/>
                      <a:pt x="4149" y="56921"/>
                      <a:pt x="437" y="40519"/>
                    </a:cubicBezTo>
                    <a:cubicBezTo>
                      <a:pt x="-4761" y="17366"/>
                      <a:pt x="9954" y="1639"/>
                      <a:pt x="32769" y="19"/>
                    </a:cubicBezTo>
                    <a:cubicBezTo>
                      <a:pt x="51804" y="-1601"/>
                      <a:pt x="61254" y="13789"/>
                      <a:pt x="67059" y="29651"/>
                    </a:cubicBezTo>
                    <a:close/>
                  </a:path>
                </a:pathLst>
              </a:custGeom>
              <a:solidFill>
                <a:srgbClr val="29304C"/>
              </a:solidFill>
              <a:ln w="6746" cap="flat">
                <a:noFill/>
                <a:prstDash val="solid"/>
                <a:miter/>
              </a:ln>
            </p:spPr>
            <p:txBody>
              <a:bodyPr rtlCol="0" anchor="ctr"/>
              <a:lstStyle/>
              <a:p>
                <a:endParaRPr lang="fr-FR"/>
              </a:p>
            </p:txBody>
          </p:sp>
          <p:sp>
            <p:nvSpPr>
              <p:cNvPr id="235" name="Forme libre : forme 234">
                <a:extLst>
                  <a:ext uri="{FF2B5EF4-FFF2-40B4-BE49-F238E27FC236}">
                    <a16:creationId xmlns:a16="http://schemas.microsoft.com/office/drawing/2014/main" id="{9106FB25-1EEC-4381-93EC-CA0CDEC06742}"/>
                  </a:ext>
                </a:extLst>
              </p:cNvPr>
              <p:cNvSpPr/>
              <p:nvPr/>
            </p:nvSpPr>
            <p:spPr>
              <a:xfrm>
                <a:off x="3776119" y="2381878"/>
                <a:ext cx="66373" cy="66761"/>
              </a:xfrm>
              <a:custGeom>
                <a:avLst/>
                <a:gdLst>
                  <a:gd name="connsiteX0" fmla="*/ 36557 w 66373"/>
                  <a:gd name="connsiteY0" fmla="*/ 66586 h 66761"/>
                  <a:gd name="connsiteX1" fmla="*/ -28 w 66373"/>
                  <a:gd name="connsiteY1" fmla="*/ 36818 h 66761"/>
                  <a:gd name="connsiteX2" fmla="*/ 28862 w 66373"/>
                  <a:gd name="connsiteY2" fmla="*/ 503 h 66761"/>
                  <a:gd name="connsiteX3" fmla="*/ 65177 w 66373"/>
                  <a:gd name="connsiteY3" fmla="*/ 29326 h 66761"/>
                  <a:gd name="connsiteX4" fmla="*/ 36557 w 66373"/>
                  <a:gd name="connsiteY4" fmla="*/ 66586 h 667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373" h="66761">
                    <a:moveTo>
                      <a:pt x="36557" y="66586"/>
                    </a:moveTo>
                    <a:cubicBezTo>
                      <a:pt x="18445" y="67786"/>
                      <a:pt x="2480" y="54796"/>
                      <a:pt x="-28" y="36818"/>
                    </a:cubicBezTo>
                    <a:cubicBezTo>
                      <a:pt x="-3808" y="16568"/>
                      <a:pt x="11447" y="3811"/>
                      <a:pt x="28862" y="503"/>
                    </a:cubicBezTo>
                    <a:cubicBezTo>
                      <a:pt x="49112" y="-3344"/>
                      <a:pt x="61734" y="11843"/>
                      <a:pt x="65177" y="29326"/>
                    </a:cubicBezTo>
                    <a:cubicBezTo>
                      <a:pt x="69092" y="49643"/>
                      <a:pt x="52757" y="59161"/>
                      <a:pt x="36557" y="66586"/>
                    </a:cubicBezTo>
                    <a:close/>
                  </a:path>
                </a:pathLst>
              </a:custGeom>
              <a:solidFill>
                <a:srgbClr val="29304C"/>
              </a:solidFill>
              <a:ln w="6746" cap="flat">
                <a:noFill/>
                <a:prstDash val="solid"/>
                <a:miter/>
              </a:ln>
            </p:spPr>
            <p:txBody>
              <a:bodyPr rtlCol="0" anchor="ctr"/>
              <a:lstStyle/>
              <a:p>
                <a:endParaRPr lang="fr-FR"/>
              </a:p>
            </p:txBody>
          </p:sp>
          <p:sp>
            <p:nvSpPr>
              <p:cNvPr id="236" name="Forme libre : forme 235">
                <a:extLst>
                  <a:ext uri="{FF2B5EF4-FFF2-40B4-BE49-F238E27FC236}">
                    <a16:creationId xmlns:a16="http://schemas.microsoft.com/office/drawing/2014/main" id="{6BC81355-D0B6-4A34-8A39-6C4041794FBF}"/>
                  </a:ext>
                </a:extLst>
              </p:cNvPr>
              <p:cNvSpPr/>
              <p:nvPr/>
            </p:nvSpPr>
            <p:spPr>
              <a:xfrm>
                <a:off x="4536896" y="1034775"/>
                <a:ext cx="62883" cy="63464"/>
              </a:xfrm>
              <a:custGeom>
                <a:avLst/>
                <a:gdLst>
                  <a:gd name="connsiteX0" fmla="*/ 32454 w 62883"/>
                  <a:gd name="connsiteY0" fmla="*/ -99 h 63464"/>
                  <a:gd name="connsiteX1" fmla="*/ 61344 w 62883"/>
                  <a:gd name="connsiteY1" fmla="*/ 37499 h 63464"/>
                  <a:gd name="connsiteX2" fmla="*/ 22667 w 62883"/>
                  <a:gd name="connsiteY2" fmla="*/ 62136 h 63464"/>
                  <a:gd name="connsiteX3" fmla="*/ -553 w 62883"/>
                  <a:gd name="connsiteY3" fmla="*/ 31559 h 63464"/>
                  <a:gd name="connsiteX4" fmla="*/ 32454 w 62883"/>
                  <a:gd name="connsiteY4" fmla="*/ -99 h 634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883" h="63464">
                    <a:moveTo>
                      <a:pt x="32454" y="-99"/>
                    </a:moveTo>
                    <a:cubicBezTo>
                      <a:pt x="51354" y="6651"/>
                      <a:pt x="66204" y="17721"/>
                      <a:pt x="61344" y="37499"/>
                    </a:cubicBezTo>
                    <a:cubicBezTo>
                      <a:pt x="57227" y="55116"/>
                      <a:pt x="42849" y="67401"/>
                      <a:pt x="22667" y="62136"/>
                    </a:cubicBezTo>
                    <a:cubicBezTo>
                      <a:pt x="8429" y="59091"/>
                      <a:pt x="-1443" y="46092"/>
                      <a:pt x="-553" y="31559"/>
                    </a:cubicBezTo>
                    <a:cubicBezTo>
                      <a:pt x="864" y="11984"/>
                      <a:pt x="13959" y="1791"/>
                      <a:pt x="32454" y="-99"/>
                    </a:cubicBezTo>
                    <a:close/>
                  </a:path>
                </a:pathLst>
              </a:custGeom>
              <a:solidFill>
                <a:srgbClr val="29304C"/>
              </a:solidFill>
              <a:ln w="6746" cap="flat">
                <a:noFill/>
                <a:prstDash val="solid"/>
                <a:miter/>
              </a:ln>
            </p:spPr>
            <p:txBody>
              <a:bodyPr rtlCol="0" anchor="ctr"/>
              <a:lstStyle/>
              <a:p>
                <a:endParaRPr lang="fr-FR"/>
              </a:p>
            </p:txBody>
          </p:sp>
          <p:sp>
            <p:nvSpPr>
              <p:cNvPr id="237" name="Forme libre : forme 236">
                <a:extLst>
                  <a:ext uri="{FF2B5EF4-FFF2-40B4-BE49-F238E27FC236}">
                    <a16:creationId xmlns:a16="http://schemas.microsoft.com/office/drawing/2014/main" id="{8A2F83B7-09BB-4A8F-AA14-75E5F8FDD902}"/>
                  </a:ext>
                </a:extLst>
              </p:cNvPr>
              <p:cNvSpPr/>
              <p:nvPr/>
            </p:nvSpPr>
            <p:spPr>
              <a:xfrm>
                <a:off x="4930073" y="1028268"/>
                <a:ext cx="79177" cy="77207"/>
              </a:xfrm>
              <a:custGeom>
                <a:avLst/>
                <a:gdLst>
                  <a:gd name="connsiteX0" fmla="*/ 78569 w 79177"/>
                  <a:gd name="connsiteY0" fmla="*/ 35163 h 77207"/>
                  <a:gd name="connsiteX1" fmla="*/ 35301 w 79177"/>
                  <a:gd name="connsiteY1" fmla="*/ 76878 h 77207"/>
                  <a:gd name="connsiteX2" fmla="*/ -407 w 79177"/>
                  <a:gd name="connsiteY2" fmla="*/ 35838 h 77207"/>
                  <a:gd name="connsiteX3" fmla="*/ 40566 w 79177"/>
                  <a:gd name="connsiteY3" fmla="*/ -4 h 77207"/>
                  <a:gd name="connsiteX4" fmla="*/ 78569 w 79177"/>
                  <a:gd name="connsiteY4" fmla="*/ 35163 h 772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177" h="77207">
                    <a:moveTo>
                      <a:pt x="78569" y="35163"/>
                    </a:moveTo>
                    <a:cubicBezTo>
                      <a:pt x="71819" y="63311"/>
                      <a:pt x="59129" y="79241"/>
                      <a:pt x="35301" y="76878"/>
                    </a:cubicBezTo>
                    <a:cubicBezTo>
                      <a:pt x="12823" y="74718"/>
                      <a:pt x="-2566" y="59396"/>
                      <a:pt x="-407" y="35838"/>
                    </a:cubicBezTo>
                    <a:cubicBezTo>
                      <a:pt x="1618" y="13293"/>
                      <a:pt x="16874" y="-1422"/>
                      <a:pt x="40566" y="-4"/>
                    </a:cubicBezTo>
                    <a:cubicBezTo>
                      <a:pt x="64259" y="1413"/>
                      <a:pt x="72561" y="20921"/>
                      <a:pt x="78569" y="35163"/>
                    </a:cubicBezTo>
                    <a:close/>
                  </a:path>
                </a:pathLst>
              </a:custGeom>
              <a:solidFill>
                <a:srgbClr val="29304C"/>
              </a:solidFill>
              <a:ln w="6746" cap="flat">
                <a:noFill/>
                <a:prstDash val="solid"/>
                <a:miter/>
              </a:ln>
            </p:spPr>
            <p:txBody>
              <a:bodyPr rtlCol="0" anchor="ctr"/>
              <a:lstStyle/>
              <a:p>
                <a:endParaRPr lang="fr-FR"/>
              </a:p>
            </p:txBody>
          </p:sp>
          <p:sp>
            <p:nvSpPr>
              <p:cNvPr id="238" name="Forme libre : forme 237">
                <a:extLst>
                  <a:ext uri="{FF2B5EF4-FFF2-40B4-BE49-F238E27FC236}">
                    <a16:creationId xmlns:a16="http://schemas.microsoft.com/office/drawing/2014/main" id="{99888D6C-2FA3-4C7D-BA64-9610B70C39CD}"/>
                  </a:ext>
                </a:extLst>
              </p:cNvPr>
              <p:cNvSpPr/>
              <p:nvPr/>
            </p:nvSpPr>
            <p:spPr>
              <a:xfrm>
                <a:off x="2422297" y="2418795"/>
                <a:ext cx="75487" cy="76404"/>
              </a:xfrm>
              <a:custGeom>
                <a:avLst/>
                <a:gdLst>
                  <a:gd name="connsiteX0" fmla="*/ 38556 w 75487"/>
                  <a:gd name="connsiteY0" fmla="*/ -99 h 76404"/>
                  <a:gd name="connsiteX1" fmla="*/ 74332 w 75487"/>
                  <a:gd name="connsiteY1" fmla="*/ 42899 h 76404"/>
                  <a:gd name="connsiteX2" fmla="*/ 29916 w 75487"/>
                  <a:gd name="connsiteY2" fmla="*/ 75434 h 76404"/>
                  <a:gd name="connsiteX3" fmla="*/ -594 w 75487"/>
                  <a:gd name="connsiteY3" fmla="*/ 38781 h 76404"/>
                  <a:gd name="connsiteX4" fmla="*/ 38556 w 75487"/>
                  <a:gd name="connsiteY4" fmla="*/ -99 h 764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487" h="76404">
                    <a:moveTo>
                      <a:pt x="38556" y="-99"/>
                    </a:moveTo>
                    <a:cubicBezTo>
                      <a:pt x="61911" y="5504"/>
                      <a:pt x="78112" y="19004"/>
                      <a:pt x="74332" y="42899"/>
                    </a:cubicBezTo>
                    <a:cubicBezTo>
                      <a:pt x="70754" y="65174"/>
                      <a:pt x="53474" y="80159"/>
                      <a:pt x="29916" y="75434"/>
                    </a:cubicBezTo>
                    <a:cubicBezTo>
                      <a:pt x="11962" y="72651"/>
                      <a:pt x="-1114" y="56942"/>
                      <a:pt x="-594" y="38781"/>
                    </a:cubicBezTo>
                    <a:cubicBezTo>
                      <a:pt x="351" y="14819"/>
                      <a:pt x="15606" y="2399"/>
                      <a:pt x="38556" y="-99"/>
                    </a:cubicBezTo>
                    <a:close/>
                  </a:path>
                </a:pathLst>
              </a:custGeom>
              <a:solidFill>
                <a:srgbClr val="29304C"/>
              </a:solidFill>
              <a:ln w="6746" cap="flat">
                <a:noFill/>
                <a:prstDash val="solid"/>
                <a:miter/>
              </a:ln>
            </p:spPr>
            <p:txBody>
              <a:bodyPr rtlCol="0" anchor="ctr"/>
              <a:lstStyle/>
              <a:p>
                <a:endParaRPr lang="fr-FR"/>
              </a:p>
            </p:txBody>
          </p:sp>
          <p:sp>
            <p:nvSpPr>
              <p:cNvPr id="239" name="Forme libre : forme 238">
                <a:extLst>
                  <a:ext uri="{FF2B5EF4-FFF2-40B4-BE49-F238E27FC236}">
                    <a16:creationId xmlns:a16="http://schemas.microsoft.com/office/drawing/2014/main" id="{833D94B7-78A6-40FD-BCD7-D005A310A9B9}"/>
                  </a:ext>
                </a:extLst>
              </p:cNvPr>
              <p:cNvSpPr/>
              <p:nvPr/>
            </p:nvSpPr>
            <p:spPr>
              <a:xfrm>
                <a:off x="2819672" y="2416391"/>
                <a:ext cx="82362" cy="81107"/>
              </a:xfrm>
              <a:custGeom>
                <a:avLst/>
                <a:gdLst>
                  <a:gd name="connsiteX0" fmla="*/ 81753 w 82362"/>
                  <a:gd name="connsiteY0" fmla="*/ 35244 h 81107"/>
                  <a:gd name="connsiteX1" fmla="*/ 41591 w 82362"/>
                  <a:gd name="connsiteY1" fmla="*/ 81009 h 81107"/>
                  <a:gd name="connsiteX2" fmla="*/ -124 w 82362"/>
                  <a:gd name="connsiteY2" fmla="*/ 34434 h 81107"/>
                  <a:gd name="connsiteX3" fmla="*/ 43683 w 82362"/>
                  <a:gd name="connsiteY3" fmla="*/ 77 h 81107"/>
                  <a:gd name="connsiteX4" fmla="*/ 81753 w 82362"/>
                  <a:gd name="connsiteY4" fmla="*/ 35244 h 811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2362" h="81107">
                    <a:moveTo>
                      <a:pt x="81753" y="35244"/>
                    </a:moveTo>
                    <a:cubicBezTo>
                      <a:pt x="78514" y="65484"/>
                      <a:pt x="65283" y="80807"/>
                      <a:pt x="41591" y="81009"/>
                    </a:cubicBezTo>
                    <a:cubicBezTo>
                      <a:pt x="12093" y="81009"/>
                      <a:pt x="-3634" y="62852"/>
                      <a:pt x="-124" y="34434"/>
                    </a:cubicBezTo>
                    <a:cubicBezTo>
                      <a:pt x="2644" y="11687"/>
                      <a:pt x="19586" y="-1813"/>
                      <a:pt x="43683" y="77"/>
                    </a:cubicBezTo>
                    <a:cubicBezTo>
                      <a:pt x="67781" y="1967"/>
                      <a:pt x="77501" y="19990"/>
                      <a:pt x="81753" y="35244"/>
                    </a:cubicBezTo>
                    <a:close/>
                  </a:path>
                </a:pathLst>
              </a:custGeom>
              <a:solidFill>
                <a:srgbClr val="29304C"/>
              </a:solidFill>
              <a:ln w="6746" cap="flat">
                <a:noFill/>
                <a:prstDash val="solid"/>
                <a:miter/>
              </a:ln>
            </p:spPr>
            <p:txBody>
              <a:bodyPr rtlCol="0" anchor="ctr"/>
              <a:lstStyle/>
              <a:p>
                <a:endParaRPr lang="fr-FR"/>
              </a:p>
            </p:txBody>
          </p:sp>
          <p:sp>
            <p:nvSpPr>
              <p:cNvPr id="240" name="Forme libre : forme 239">
                <a:extLst>
                  <a:ext uri="{FF2B5EF4-FFF2-40B4-BE49-F238E27FC236}">
                    <a16:creationId xmlns:a16="http://schemas.microsoft.com/office/drawing/2014/main" id="{C641AF24-E582-4F5D-B875-10839032A721}"/>
                  </a:ext>
                </a:extLst>
              </p:cNvPr>
              <p:cNvSpPr/>
              <p:nvPr/>
            </p:nvSpPr>
            <p:spPr>
              <a:xfrm>
                <a:off x="3225370" y="2442469"/>
                <a:ext cx="71394" cy="71581"/>
              </a:xfrm>
              <a:custGeom>
                <a:avLst/>
                <a:gdLst>
                  <a:gd name="connsiteX0" fmla="*/ 32928 w 71394"/>
                  <a:gd name="connsiteY0" fmla="*/ 71470 h 71581"/>
                  <a:gd name="connsiteX1" fmla="*/ 258 w 71394"/>
                  <a:gd name="connsiteY1" fmla="*/ 28742 h 71581"/>
                  <a:gd name="connsiteX2" fmla="*/ 36843 w 71394"/>
                  <a:gd name="connsiteY2" fmla="*/ 55 h 71581"/>
                  <a:gd name="connsiteX3" fmla="*/ 69985 w 71394"/>
                  <a:gd name="connsiteY3" fmla="*/ 42107 h 71581"/>
                  <a:gd name="connsiteX4" fmla="*/ 32928 w 71394"/>
                  <a:gd name="connsiteY4" fmla="*/ 71470 h 715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94" h="71581">
                    <a:moveTo>
                      <a:pt x="32928" y="71470"/>
                    </a:moveTo>
                    <a:cubicBezTo>
                      <a:pt x="11126" y="65665"/>
                      <a:pt x="-4534" y="52097"/>
                      <a:pt x="258" y="28742"/>
                    </a:cubicBezTo>
                    <a:cubicBezTo>
                      <a:pt x="2873" y="10966"/>
                      <a:pt x="18956" y="-1646"/>
                      <a:pt x="36843" y="55"/>
                    </a:cubicBezTo>
                    <a:cubicBezTo>
                      <a:pt x="59388" y="3092"/>
                      <a:pt x="74508" y="19157"/>
                      <a:pt x="69985" y="42107"/>
                    </a:cubicBezTo>
                    <a:cubicBezTo>
                      <a:pt x="66366" y="59572"/>
                      <a:pt x="50758" y="71939"/>
                      <a:pt x="32928" y="71470"/>
                    </a:cubicBezTo>
                    <a:close/>
                  </a:path>
                </a:pathLst>
              </a:custGeom>
              <a:solidFill>
                <a:srgbClr val="29304C"/>
              </a:solidFill>
              <a:ln w="6746" cap="flat">
                <a:noFill/>
                <a:prstDash val="solid"/>
                <a:miter/>
              </a:ln>
            </p:spPr>
            <p:txBody>
              <a:bodyPr rtlCol="0" anchor="ctr"/>
              <a:lstStyle/>
              <a:p>
                <a:endParaRPr lang="fr-FR"/>
              </a:p>
            </p:txBody>
          </p:sp>
          <p:sp>
            <p:nvSpPr>
              <p:cNvPr id="241" name="Forme libre : forme 240">
                <a:extLst>
                  <a:ext uri="{FF2B5EF4-FFF2-40B4-BE49-F238E27FC236}">
                    <a16:creationId xmlns:a16="http://schemas.microsoft.com/office/drawing/2014/main" id="{ABC7A011-DD1B-4043-AD2E-FB05F504F149}"/>
                  </a:ext>
                </a:extLst>
              </p:cNvPr>
              <p:cNvSpPr/>
              <p:nvPr/>
            </p:nvSpPr>
            <p:spPr>
              <a:xfrm>
                <a:off x="3630404" y="2446711"/>
                <a:ext cx="62384" cy="63545"/>
              </a:xfrm>
              <a:custGeom>
                <a:avLst/>
                <a:gdLst>
                  <a:gd name="connsiteX0" fmla="*/ 31342 w 62384"/>
                  <a:gd name="connsiteY0" fmla="*/ 63447 h 63545"/>
                  <a:gd name="connsiteX1" fmla="*/ -248 w 62384"/>
                  <a:gd name="connsiteY1" fmla="*/ 28482 h 63545"/>
                  <a:gd name="connsiteX2" fmla="*/ 36202 w 62384"/>
                  <a:gd name="connsiteY2" fmla="*/ 470 h 63545"/>
                  <a:gd name="connsiteX3" fmla="*/ 61717 w 62384"/>
                  <a:gd name="connsiteY3" fmla="*/ 29360 h 63545"/>
                  <a:gd name="connsiteX4" fmla="*/ 31342 w 62384"/>
                  <a:gd name="connsiteY4" fmla="*/ 63447 h 635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384" h="63545">
                    <a:moveTo>
                      <a:pt x="31342" y="63447"/>
                    </a:moveTo>
                    <a:cubicBezTo>
                      <a:pt x="11092" y="59060"/>
                      <a:pt x="-3083" y="48462"/>
                      <a:pt x="-248" y="28482"/>
                    </a:cubicBezTo>
                    <a:cubicBezTo>
                      <a:pt x="2317" y="10122"/>
                      <a:pt x="16087" y="-3040"/>
                      <a:pt x="36202" y="470"/>
                    </a:cubicBezTo>
                    <a:cubicBezTo>
                      <a:pt x="50430" y="2924"/>
                      <a:pt x="61040" y="14937"/>
                      <a:pt x="61717" y="29360"/>
                    </a:cubicBezTo>
                    <a:cubicBezTo>
                      <a:pt x="62797" y="49947"/>
                      <a:pt x="48757" y="59330"/>
                      <a:pt x="31342" y="63447"/>
                    </a:cubicBezTo>
                    <a:close/>
                  </a:path>
                </a:pathLst>
              </a:custGeom>
              <a:solidFill>
                <a:srgbClr val="29304C"/>
              </a:solidFill>
              <a:ln w="6746" cap="flat">
                <a:noFill/>
                <a:prstDash val="solid"/>
                <a:miter/>
              </a:ln>
            </p:spPr>
            <p:txBody>
              <a:bodyPr rtlCol="0" anchor="ctr"/>
              <a:lstStyle/>
              <a:p>
                <a:endParaRPr lang="fr-FR"/>
              </a:p>
            </p:txBody>
          </p:sp>
          <p:sp>
            <p:nvSpPr>
              <p:cNvPr id="242" name="Forme libre : forme 241">
                <a:extLst>
                  <a:ext uri="{FF2B5EF4-FFF2-40B4-BE49-F238E27FC236}">
                    <a16:creationId xmlns:a16="http://schemas.microsoft.com/office/drawing/2014/main" id="{3989A312-B774-4F87-9445-AC031F7BB798}"/>
                  </a:ext>
                </a:extLst>
              </p:cNvPr>
              <p:cNvSpPr/>
              <p:nvPr/>
            </p:nvSpPr>
            <p:spPr>
              <a:xfrm>
                <a:off x="4360156" y="1891237"/>
                <a:ext cx="79326" cy="78636"/>
              </a:xfrm>
              <a:custGeom>
                <a:avLst/>
                <a:gdLst>
                  <a:gd name="connsiteX0" fmla="*/ 78718 w 79326"/>
                  <a:gd name="connsiteY0" fmla="*/ 41256 h 78636"/>
                  <a:gd name="connsiteX1" fmla="*/ 35922 w 79326"/>
                  <a:gd name="connsiteY1" fmla="*/ 78314 h 78636"/>
                  <a:gd name="connsiteX2" fmla="*/ -393 w 79326"/>
                  <a:gd name="connsiteY2" fmla="*/ 36328 h 78636"/>
                  <a:gd name="connsiteX3" fmla="*/ 41525 w 79326"/>
                  <a:gd name="connsiteY3" fmla="*/ 81 h 78636"/>
                  <a:gd name="connsiteX4" fmla="*/ 78718 w 79326"/>
                  <a:gd name="connsiteY4" fmla="*/ 41256 h 786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326" h="78636">
                    <a:moveTo>
                      <a:pt x="78718" y="41256"/>
                    </a:moveTo>
                    <a:cubicBezTo>
                      <a:pt x="73588" y="65084"/>
                      <a:pt x="60223" y="80608"/>
                      <a:pt x="35922" y="78314"/>
                    </a:cubicBezTo>
                    <a:cubicBezTo>
                      <a:pt x="11623" y="76019"/>
                      <a:pt x="-2553" y="60358"/>
                      <a:pt x="-393" y="36328"/>
                    </a:cubicBezTo>
                    <a:cubicBezTo>
                      <a:pt x="1767" y="12299"/>
                      <a:pt x="17292" y="-1877"/>
                      <a:pt x="41525" y="81"/>
                    </a:cubicBezTo>
                    <a:cubicBezTo>
                      <a:pt x="65757" y="2038"/>
                      <a:pt x="77637" y="17834"/>
                      <a:pt x="78718" y="41256"/>
                    </a:cubicBezTo>
                    <a:close/>
                  </a:path>
                </a:pathLst>
              </a:custGeom>
              <a:solidFill>
                <a:srgbClr val="29304C"/>
              </a:solidFill>
              <a:ln w="6746" cap="flat">
                <a:noFill/>
                <a:prstDash val="solid"/>
                <a:miter/>
              </a:ln>
            </p:spPr>
            <p:txBody>
              <a:bodyPr rtlCol="0" anchor="ctr"/>
              <a:lstStyle/>
              <a:p>
                <a:endParaRPr lang="fr-FR"/>
              </a:p>
            </p:txBody>
          </p:sp>
          <p:sp>
            <p:nvSpPr>
              <p:cNvPr id="243" name="Forme libre : forme 242">
                <a:extLst>
                  <a:ext uri="{FF2B5EF4-FFF2-40B4-BE49-F238E27FC236}">
                    <a16:creationId xmlns:a16="http://schemas.microsoft.com/office/drawing/2014/main" id="{BCFA199E-2312-4AB1-8984-7C14F6E01D47}"/>
                  </a:ext>
                </a:extLst>
              </p:cNvPr>
              <p:cNvSpPr/>
              <p:nvPr/>
            </p:nvSpPr>
            <p:spPr>
              <a:xfrm>
                <a:off x="2251942" y="2481740"/>
                <a:ext cx="77907" cy="77162"/>
              </a:xfrm>
              <a:custGeom>
                <a:avLst/>
                <a:gdLst>
                  <a:gd name="connsiteX0" fmla="*/ -609 w 77907"/>
                  <a:gd name="connsiteY0" fmla="*/ 36383 h 77162"/>
                  <a:gd name="connsiteX1" fmla="*/ 41511 w 77907"/>
                  <a:gd name="connsiteY1" fmla="*/ 136 h 77162"/>
                  <a:gd name="connsiteX2" fmla="*/ 77084 w 77907"/>
                  <a:gd name="connsiteY2" fmla="*/ 41311 h 77162"/>
                  <a:gd name="connsiteX3" fmla="*/ 35976 w 77907"/>
                  <a:gd name="connsiteY3" fmla="*/ 76883 h 77162"/>
                  <a:gd name="connsiteX4" fmla="*/ -609 w 77907"/>
                  <a:gd name="connsiteY4" fmla="*/ 36383 h 771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07" h="77162">
                    <a:moveTo>
                      <a:pt x="-609" y="36383"/>
                    </a:moveTo>
                    <a:cubicBezTo>
                      <a:pt x="4859" y="13501"/>
                      <a:pt x="17684" y="-2227"/>
                      <a:pt x="41511" y="136"/>
                    </a:cubicBezTo>
                    <a:cubicBezTo>
                      <a:pt x="63989" y="2363"/>
                      <a:pt x="79312" y="17821"/>
                      <a:pt x="77084" y="41311"/>
                    </a:cubicBezTo>
                    <a:cubicBezTo>
                      <a:pt x="74991" y="63721"/>
                      <a:pt x="59669" y="78909"/>
                      <a:pt x="35976" y="76883"/>
                    </a:cubicBezTo>
                    <a:cubicBezTo>
                      <a:pt x="12284" y="74859"/>
                      <a:pt x="606" y="59198"/>
                      <a:pt x="-609" y="36383"/>
                    </a:cubicBezTo>
                    <a:close/>
                  </a:path>
                </a:pathLst>
              </a:custGeom>
              <a:solidFill>
                <a:srgbClr val="29304C"/>
              </a:solidFill>
              <a:ln w="6746" cap="flat">
                <a:noFill/>
                <a:prstDash val="solid"/>
                <a:miter/>
              </a:ln>
            </p:spPr>
            <p:txBody>
              <a:bodyPr rtlCol="0" anchor="ctr"/>
              <a:lstStyle/>
              <a:p>
                <a:endParaRPr lang="fr-FR"/>
              </a:p>
            </p:txBody>
          </p:sp>
          <p:sp>
            <p:nvSpPr>
              <p:cNvPr id="244" name="Forme libre : forme 243">
                <a:extLst>
                  <a:ext uri="{FF2B5EF4-FFF2-40B4-BE49-F238E27FC236}">
                    <a16:creationId xmlns:a16="http://schemas.microsoft.com/office/drawing/2014/main" id="{6EBD9099-A013-448F-A52E-A003F2D001D8}"/>
                  </a:ext>
                </a:extLst>
              </p:cNvPr>
              <p:cNvSpPr/>
              <p:nvPr/>
            </p:nvSpPr>
            <p:spPr>
              <a:xfrm>
                <a:off x="2652905" y="2501752"/>
                <a:ext cx="77915" cy="78570"/>
              </a:xfrm>
              <a:custGeom>
                <a:avLst/>
                <a:gdLst>
                  <a:gd name="connsiteX0" fmla="*/ 40419 w 77915"/>
                  <a:gd name="connsiteY0" fmla="*/ -99 h 78570"/>
                  <a:gd name="connsiteX1" fmla="*/ 77071 w 77915"/>
                  <a:gd name="connsiteY1" fmla="*/ 42291 h 78570"/>
                  <a:gd name="connsiteX2" fmla="*/ 35559 w 77915"/>
                  <a:gd name="connsiteY2" fmla="*/ 78269 h 78570"/>
                  <a:gd name="connsiteX3" fmla="*/ -419 w 77915"/>
                  <a:gd name="connsiteY3" fmla="*/ 36757 h 78570"/>
                  <a:gd name="connsiteX4" fmla="*/ 40419 w 77915"/>
                  <a:gd name="connsiteY4" fmla="*/ -99 h 785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15" h="78570">
                    <a:moveTo>
                      <a:pt x="40419" y="-99"/>
                    </a:moveTo>
                    <a:cubicBezTo>
                      <a:pt x="63774" y="5166"/>
                      <a:pt x="79434" y="18261"/>
                      <a:pt x="77071" y="42291"/>
                    </a:cubicBezTo>
                    <a:cubicBezTo>
                      <a:pt x="74844" y="65174"/>
                      <a:pt x="59251" y="80429"/>
                      <a:pt x="35559" y="78269"/>
                    </a:cubicBezTo>
                    <a:cubicBezTo>
                      <a:pt x="11866" y="76109"/>
                      <a:pt x="-2444" y="60719"/>
                      <a:pt x="-419" y="36757"/>
                    </a:cubicBezTo>
                    <a:cubicBezTo>
                      <a:pt x="1606" y="12794"/>
                      <a:pt x="17266" y="1049"/>
                      <a:pt x="40419" y="-99"/>
                    </a:cubicBezTo>
                    <a:close/>
                  </a:path>
                </a:pathLst>
              </a:custGeom>
              <a:solidFill>
                <a:srgbClr val="29304C"/>
              </a:solidFill>
              <a:ln w="6746" cap="flat">
                <a:noFill/>
                <a:prstDash val="solid"/>
                <a:miter/>
              </a:ln>
            </p:spPr>
            <p:txBody>
              <a:bodyPr rtlCol="0" anchor="ctr"/>
              <a:lstStyle/>
              <a:p>
                <a:endParaRPr lang="fr-FR"/>
              </a:p>
            </p:txBody>
          </p:sp>
          <p:sp>
            <p:nvSpPr>
              <p:cNvPr id="245" name="Forme libre : forme 244">
                <a:extLst>
                  <a:ext uri="{FF2B5EF4-FFF2-40B4-BE49-F238E27FC236}">
                    <a16:creationId xmlns:a16="http://schemas.microsoft.com/office/drawing/2014/main" id="{BDF179F0-8D15-42FA-8B94-85C00BEE6347}"/>
                  </a:ext>
                </a:extLst>
              </p:cNvPr>
              <p:cNvSpPr/>
              <p:nvPr/>
            </p:nvSpPr>
            <p:spPr>
              <a:xfrm>
                <a:off x="3054782" y="2503502"/>
                <a:ext cx="75380" cy="76280"/>
              </a:xfrm>
              <a:custGeom>
                <a:avLst/>
                <a:gdLst>
                  <a:gd name="connsiteX0" fmla="*/ 38276 w 75380"/>
                  <a:gd name="connsiteY0" fmla="*/ 76181 h 76280"/>
                  <a:gd name="connsiteX1" fmla="*/ -604 w 75380"/>
                  <a:gd name="connsiteY1" fmla="*/ 36964 h 76280"/>
                  <a:gd name="connsiteX2" fmla="*/ 30244 w 75380"/>
                  <a:gd name="connsiteY2" fmla="*/ 649 h 76280"/>
                  <a:gd name="connsiteX3" fmla="*/ 74321 w 75380"/>
                  <a:gd name="connsiteY3" fmla="*/ 33657 h 76280"/>
                  <a:gd name="connsiteX4" fmla="*/ 38276 w 75380"/>
                  <a:gd name="connsiteY4" fmla="*/ 76181 h 762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380" h="76280">
                    <a:moveTo>
                      <a:pt x="38276" y="76181"/>
                    </a:moveTo>
                    <a:cubicBezTo>
                      <a:pt x="14989" y="73616"/>
                      <a:pt x="71" y="60792"/>
                      <a:pt x="-604" y="36964"/>
                    </a:cubicBezTo>
                    <a:cubicBezTo>
                      <a:pt x="-899" y="18830"/>
                      <a:pt x="12301" y="3291"/>
                      <a:pt x="30244" y="649"/>
                    </a:cubicBezTo>
                    <a:cubicBezTo>
                      <a:pt x="53801" y="-3671"/>
                      <a:pt x="70744" y="11179"/>
                      <a:pt x="74321" y="33657"/>
                    </a:cubicBezTo>
                    <a:cubicBezTo>
                      <a:pt x="77696" y="57687"/>
                      <a:pt x="61766" y="71187"/>
                      <a:pt x="38276" y="76181"/>
                    </a:cubicBezTo>
                    <a:close/>
                  </a:path>
                </a:pathLst>
              </a:custGeom>
              <a:solidFill>
                <a:srgbClr val="29304C"/>
              </a:solidFill>
              <a:ln w="6746" cap="flat">
                <a:noFill/>
                <a:prstDash val="solid"/>
                <a:miter/>
              </a:ln>
            </p:spPr>
            <p:txBody>
              <a:bodyPr rtlCol="0" anchor="ctr"/>
              <a:lstStyle/>
              <a:p>
                <a:endParaRPr lang="fr-FR"/>
              </a:p>
            </p:txBody>
          </p:sp>
          <p:sp>
            <p:nvSpPr>
              <p:cNvPr id="246" name="Forme libre : forme 245">
                <a:extLst>
                  <a:ext uri="{FF2B5EF4-FFF2-40B4-BE49-F238E27FC236}">
                    <a16:creationId xmlns:a16="http://schemas.microsoft.com/office/drawing/2014/main" id="{876F1C7C-1145-4140-99A1-A734A07CEE4D}"/>
                  </a:ext>
                </a:extLst>
              </p:cNvPr>
              <p:cNvSpPr/>
              <p:nvPr/>
            </p:nvSpPr>
            <p:spPr>
              <a:xfrm>
                <a:off x="5630201" y="2507993"/>
                <a:ext cx="67457" cy="67614"/>
              </a:xfrm>
              <a:custGeom>
                <a:avLst/>
                <a:gdLst>
                  <a:gd name="connsiteX0" fmla="*/ 36092 w 67457"/>
                  <a:gd name="connsiteY0" fmla="*/ 67505 h 67614"/>
                  <a:gd name="connsiteX1" fmla="*/ 249 w 67457"/>
                  <a:gd name="connsiteY1" fmla="*/ 38345 h 67614"/>
                  <a:gd name="connsiteX2" fmla="*/ 26237 w 67457"/>
                  <a:gd name="connsiteY2" fmla="*/ 950 h 67614"/>
                  <a:gd name="connsiteX3" fmla="*/ 66737 w 67457"/>
                  <a:gd name="connsiteY3" fmla="*/ 33215 h 67614"/>
                  <a:gd name="connsiteX4" fmla="*/ 36092 w 67457"/>
                  <a:gd name="connsiteY4" fmla="*/ 67505 h 676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457" h="67614">
                    <a:moveTo>
                      <a:pt x="36092" y="67505"/>
                    </a:moveTo>
                    <a:cubicBezTo>
                      <a:pt x="18599" y="67924"/>
                      <a:pt x="3399" y="55558"/>
                      <a:pt x="249" y="38345"/>
                    </a:cubicBezTo>
                    <a:cubicBezTo>
                      <a:pt x="-4273" y="19445"/>
                      <a:pt x="9767" y="4595"/>
                      <a:pt x="26237" y="950"/>
                    </a:cubicBezTo>
                    <a:cubicBezTo>
                      <a:pt x="49389" y="-4247"/>
                      <a:pt x="65253" y="10400"/>
                      <a:pt x="66737" y="33215"/>
                    </a:cubicBezTo>
                    <a:cubicBezTo>
                      <a:pt x="68290" y="52048"/>
                      <a:pt x="53373" y="62105"/>
                      <a:pt x="36092" y="67505"/>
                    </a:cubicBezTo>
                    <a:close/>
                  </a:path>
                </a:pathLst>
              </a:custGeom>
              <a:solidFill>
                <a:srgbClr val="29304C"/>
              </a:solidFill>
              <a:ln w="6746" cap="flat">
                <a:noFill/>
                <a:prstDash val="solid"/>
                <a:miter/>
              </a:ln>
            </p:spPr>
            <p:txBody>
              <a:bodyPr rtlCol="0" anchor="ctr"/>
              <a:lstStyle/>
              <a:p>
                <a:endParaRPr lang="fr-FR"/>
              </a:p>
            </p:txBody>
          </p:sp>
          <p:sp>
            <p:nvSpPr>
              <p:cNvPr id="247" name="Forme libre : forme 246">
                <a:extLst>
                  <a:ext uri="{FF2B5EF4-FFF2-40B4-BE49-F238E27FC236}">
                    <a16:creationId xmlns:a16="http://schemas.microsoft.com/office/drawing/2014/main" id="{3FF4070F-3611-46E2-9F18-923093A93042}"/>
                  </a:ext>
                </a:extLst>
              </p:cNvPr>
              <p:cNvSpPr/>
              <p:nvPr/>
            </p:nvSpPr>
            <p:spPr>
              <a:xfrm>
                <a:off x="4148084" y="225112"/>
                <a:ext cx="81606" cy="82023"/>
              </a:xfrm>
              <a:custGeom>
                <a:avLst/>
                <a:gdLst>
                  <a:gd name="connsiteX0" fmla="*/ 34087 w 81606"/>
                  <a:gd name="connsiteY0" fmla="*/ -99 h 82023"/>
                  <a:gd name="connsiteX1" fmla="*/ 80392 w 81606"/>
                  <a:gd name="connsiteY1" fmla="*/ 37229 h 82023"/>
                  <a:gd name="connsiteX2" fmla="*/ 50082 w 81606"/>
                  <a:gd name="connsiteY2" fmla="*/ 80915 h 82023"/>
                  <a:gd name="connsiteX3" fmla="*/ 46642 w 81606"/>
                  <a:gd name="connsiteY3" fmla="*/ 81374 h 82023"/>
                  <a:gd name="connsiteX4" fmla="*/ -608 w 81606"/>
                  <a:gd name="connsiteY4" fmla="*/ 40199 h 82023"/>
                  <a:gd name="connsiteX5" fmla="*/ 34087 w 81606"/>
                  <a:gd name="connsiteY5" fmla="*/ -99 h 820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1606" h="82023">
                    <a:moveTo>
                      <a:pt x="34087" y="-99"/>
                    </a:moveTo>
                    <a:cubicBezTo>
                      <a:pt x="62370" y="1252"/>
                      <a:pt x="77962" y="13401"/>
                      <a:pt x="80392" y="37229"/>
                    </a:cubicBezTo>
                    <a:cubicBezTo>
                      <a:pt x="84086" y="57662"/>
                      <a:pt x="70516" y="77221"/>
                      <a:pt x="50082" y="80915"/>
                    </a:cubicBezTo>
                    <a:cubicBezTo>
                      <a:pt x="48943" y="81121"/>
                      <a:pt x="47795" y="81274"/>
                      <a:pt x="46642" y="81374"/>
                    </a:cubicBezTo>
                    <a:cubicBezTo>
                      <a:pt x="18360" y="85087"/>
                      <a:pt x="-203" y="69899"/>
                      <a:pt x="-608" y="40199"/>
                    </a:cubicBezTo>
                    <a:cubicBezTo>
                      <a:pt x="-743" y="15831"/>
                      <a:pt x="16335" y="4829"/>
                      <a:pt x="34087" y="-99"/>
                    </a:cubicBezTo>
                    <a:close/>
                  </a:path>
                </a:pathLst>
              </a:custGeom>
              <a:solidFill>
                <a:srgbClr val="29304C"/>
              </a:solidFill>
              <a:ln w="6746" cap="flat">
                <a:noFill/>
                <a:prstDash val="solid"/>
                <a:miter/>
              </a:ln>
            </p:spPr>
            <p:txBody>
              <a:bodyPr rtlCol="0" anchor="ctr"/>
              <a:lstStyle/>
              <a:p>
                <a:endParaRPr lang="fr-FR"/>
              </a:p>
            </p:txBody>
          </p:sp>
          <p:sp>
            <p:nvSpPr>
              <p:cNvPr id="248" name="Forme libre : forme 247">
                <a:extLst>
                  <a:ext uri="{FF2B5EF4-FFF2-40B4-BE49-F238E27FC236}">
                    <a16:creationId xmlns:a16="http://schemas.microsoft.com/office/drawing/2014/main" id="{79A98561-59DF-4B83-B119-E5AFB0AFE380}"/>
                  </a:ext>
                </a:extLst>
              </p:cNvPr>
              <p:cNvSpPr/>
              <p:nvPr/>
            </p:nvSpPr>
            <p:spPr>
              <a:xfrm>
                <a:off x="3460314" y="2529022"/>
                <a:ext cx="65357" cy="66176"/>
              </a:xfrm>
              <a:custGeom>
                <a:avLst/>
                <a:gdLst>
                  <a:gd name="connsiteX0" fmla="*/ 33155 w 65357"/>
                  <a:gd name="connsiteY0" fmla="*/ -99 h 66176"/>
                  <a:gd name="connsiteX1" fmla="*/ 64677 w 65357"/>
                  <a:gd name="connsiteY1" fmla="*/ 34529 h 66176"/>
                  <a:gd name="connsiteX2" fmla="*/ 33587 w 65357"/>
                  <a:gd name="connsiteY2" fmla="*/ 66078 h 66176"/>
                  <a:gd name="connsiteX3" fmla="*/ 30927 w 65357"/>
                  <a:gd name="connsiteY3" fmla="*/ 65984 h 66176"/>
                  <a:gd name="connsiteX4" fmla="*/ -528 w 65357"/>
                  <a:gd name="connsiteY4" fmla="*/ 32234 h 66176"/>
                  <a:gd name="connsiteX5" fmla="*/ 33155 w 65357"/>
                  <a:gd name="connsiteY5" fmla="*/ -99 h 661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357" h="66176">
                    <a:moveTo>
                      <a:pt x="33155" y="-99"/>
                    </a:moveTo>
                    <a:cubicBezTo>
                      <a:pt x="51515" y="4424"/>
                      <a:pt x="65892" y="14886"/>
                      <a:pt x="64677" y="34529"/>
                    </a:cubicBezTo>
                    <a:cubicBezTo>
                      <a:pt x="64804" y="51826"/>
                      <a:pt x="50885" y="65951"/>
                      <a:pt x="33587" y="66078"/>
                    </a:cubicBezTo>
                    <a:cubicBezTo>
                      <a:pt x="32699" y="66084"/>
                      <a:pt x="31812" y="66053"/>
                      <a:pt x="30927" y="65984"/>
                    </a:cubicBezTo>
                    <a:cubicBezTo>
                      <a:pt x="12365" y="64769"/>
                      <a:pt x="-1810" y="52011"/>
                      <a:pt x="-528" y="32234"/>
                    </a:cubicBezTo>
                    <a:cubicBezTo>
                      <a:pt x="485" y="13401"/>
                      <a:pt x="13580" y="2061"/>
                      <a:pt x="33155" y="-99"/>
                    </a:cubicBezTo>
                    <a:close/>
                  </a:path>
                </a:pathLst>
              </a:custGeom>
              <a:solidFill>
                <a:srgbClr val="29304C"/>
              </a:solidFill>
              <a:ln w="6746" cap="flat">
                <a:noFill/>
                <a:prstDash val="solid"/>
                <a:miter/>
              </a:ln>
            </p:spPr>
            <p:txBody>
              <a:bodyPr rtlCol="0" anchor="ctr"/>
              <a:lstStyle/>
              <a:p>
                <a:endParaRPr lang="fr-FR"/>
              </a:p>
            </p:txBody>
          </p:sp>
          <p:sp>
            <p:nvSpPr>
              <p:cNvPr id="249" name="Forme libre : forme 248">
                <a:extLst>
                  <a:ext uri="{FF2B5EF4-FFF2-40B4-BE49-F238E27FC236}">
                    <a16:creationId xmlns:a16="http://schemas.microsoft.com/office/drawing/2014/main" id="{CFD1A01C-EA43-42C1-9954-EEBD31AF677B}"/>
                  </a:ext>
                </a:extLst>
              </p:cNvPr>
              <p:cNvSpPr/>
              <p:nvPr/>
            </p:nvSpPr>
            <p:spPr>
              <a:xfrm>
                <a:off x="3854887" y="2523150"/>
                <a:ext cx="77226" cy="77882"/>
              </a:xfrm>
              <a:custGeom>
                <a:avLst/>
                <a:gdLst>
                  <a:gd name="connsiteX0" fmla="*/ 40003 w 77226"/>
                  <a:gd name="connsiteY0" fmla="*/ -99 h 77882"/>
                  <a:gd name="connsiteX1" fmla="*/ 76386 w 77226"/>
                  <a:gd name="connsiteY1" fmla="*/ 41886 h 77882"/>
                  <a:gd name="connsiteX2" fmla="*/ 35346 w 77226"/>
                  <a:gd name="connsiteY2" fmla="*/ 77594 h 77882"/>
                  <a:gd name="connsiteX3" fmla="*/ -429 w 77226"/>
                  <a:gd name="connsiteY3" fmla="*/ 36621 h 77882"/>
                  <a:gd name="connsiteX4" fmla="*/ 40003 w 77226"/>
                  <a:gd name="connsiteY4" fmla="*/ -99 h 778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226" h="77882">
                    <a:moveTo>
                      <a:pt x="40003" y="-99"/>
                    </a:moveTo>
                    <a:cubicBezTo>
                      <a:pt x="62818" y="5369"/>
                      <a:pt x="78748" y="18059"/>
                      <a:pt x="76386" y="41886"/>
                    </a:cubicBezTo>
                    <a:cubicBezTo>
                      <a:pt x="74226" y="64297"/>
                      <a:pt x="58903" y="79687"/>
                      <a:pt x="35346" y="77594"/>
                    </a:cubicBezTo>
                    <a:cubicBezTo>
                      <a:pt x="11788" y="75501"/>
                      <a:pt x="-2386" y="60179"/>
                      <a:pt x="-429" y="36621"/>
                    </a:cubicBezTo>
                    <a:cubicBezTo>
                      <a:pt x="1528" y="13064"/>
                      <a:pt x="17054" y="1251"/>
                      <a:pt x="40003" y="-99"/>
                    </a:cubicBezTo>
                    <a:close/>
                  </a:path>
                </a:pathLst>
              </a:custGeom>
              <a:solidFill>
                <a:srgbClr val="29304C"/>
              </a:solidFill>
              <a:ln w="6746" cap="flat">
                <a:noFill/>
                <a:prstDash val="solid"/>
                <a:miter/>
              </a:ln>
            </p:spPr>
            <p:txBody>
              <a:bodyPr rtlCol="0" anchor="ctr"/>
              <a:lstStyle/>
              <a:p>
                <a:endParaRPr lang="fr-FR"/>
              </a:p>
            </p:txBody>
          </p:sp>
          <p:sp>
            <p:nvSpPr>
              <p:cNvPr id="250" name="Forme libre : forme 249">
                <a:extLst>
                  <a:ext uri="{FF2B5EF4-FFF2-40B4-BE49-F238E27FC236}">
                    <a16:creationId xmlns:a16="http://schemas.microsoft.com/office/drawing/2014/main" id="{FA168EB3-80D1-4CEB-AAD2-22B7330174EF}"/>
                  </a:ext>
                </a:extLst>
              </p:cNvPr>
              <p:cNvSpPr/>
              <p:nvPr/>
            </p:nvSpPr>
            <p:spPr>
              <a:xfrm>
                <a:off x="4558296" y="235060"/>
                <a:ext cx="62406" cy="63154"/>
              </a:xfrm>
              <a:custGeom>
                <a:avLst/>
                <a:gdLst>
                  <a:gd name="connsiteX0" fmla="*/ 32182 w 62406"/>
                  <a:gd name="connsiteY0" fmla="*/ 63056 h 63154"/>
                  <a:gd name="connsiteX1" fmla="*/ -555 w 62406"/>
                  <a:gd name="connsiteY1" fmla="*/ 30319 h 63154"/>
                  <a:gd name="connsiteX2" fmla="*/ 28419 w 62406"/>
                  <a:gd name="connsiteY2" fmla="*/ -90 h 63154"/>
                  <a:gd name="connsiteX3" fmla="*/ 33870 w 62406"/>
                  <a:gd name="connsiteY3" fmla="*/ 281 h 63154"/>
                  <a:gd name="connsiteX4" fmla="*/ 61410 w 62406"/>
                  <a:gd name="connsiteY4" fmla="*/ 27281 h 63154"/>
                  <a:gd name="connsiteX5" fmla="*/ 32182 w 62406"/>
                  <a:gd name="connsiteY5" fmla="*/ 63056 h 63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2406" h="63154">
                    <a:moveTo>
                      <a:pt x="32182" y="63056"/>
                    </a:moveTo>
                    <a:cubicBezTo>
                      <a:pt x="11932" y="61099"/>
                      <a:pt x="-1568" y="49556"/>
                      <a:pt x="-555" y="30319"/>
                    </a:cubicBezTo>
                    <a:cubicBezTo>
                      <a:pt x="-951" y="13920"/>
                      <a:pt x="12021" y="306"/>
                      <a:pt x="28419" y="-90"/>
                    </a:cubicBezTo>
                    <a:cubicBezTo>
                      <a:pt x="30243" y="-134"/>
                      <a:pt x="32068" y="-10"/>
                      <a:pt x="33870" y="281"/>
                    </a:cubicBezTo>
                    <a:cubicBezTo>
                      <a:pt x="48227" y="1750"/>
                      <a:pt x="59657" y="12956"/>
                      <a:pt x="61410" y="27281"/>
                    </a:cubicBezTo>
                    <a:cubicBezTo>
                      <a:pt x="64380" y="47936"/>
                      <a:pt x="49867" y="57589"/>
                      <a:pt x="32182" y="63056"/>
                    </a:cubicBezTo>
                    <a:close/>
                  </a:path>
                </a:pathLst>
              </a:custGeom>
              <a:solidFill>
                <a:srgbClr val="29304C"/>
              </a:solidFill>
              <a:ln w="6746" cap="flat">
                <a:noFill/>
                <a:prstDash val="solid"/>
                <a:miter/>
              </a:ln>
            </p:spPr>
            <p:txBody>
              <a:bodyPr rtlCol="0" anchor="ctr"/>
              <a:lstStyle/>
              <a:p>
                <a:endParaRPr lang="fr-FR"/>
              </a:p>
            </p:txBody>
          </p:sp>
          <p:sp>
            <p:nvSpPr>
              <p:cNvPr id="251" name="Forme libre : forme 250">
                <a:extLst>
                  <a:ext uri="{FF2B5EF4-FFF2-40B4-BE49-F238E27FC236}">
                    <a16:creationId xmlns:a16="http://schemas.microsoft.com/office/drawing/2014/main" id="{F16B8CF4-161A-4676-BCB5-46A1136B9204}"/>
                  </a:ext>
                </a:extLst>
              </p:cNvPr>
              <p:cNvSpPr/>
              <p:nvPr/>
            </p:nvSpPr>
            <p:spPr>
              <a:xfrm>
                <a:off x="2484676" y="2565829"/>
                <a:ext cx="77428" cy="76541"/>
              </a:xfrm>
              <a:custGeom>
                <a:avLst/>
                <a:gdLst>
                  <a:gd name="connsiteX0" fmla="*/ 76820 w 77428"/>
                  <a:gd name="connsiteY0" fmla="*/ 35859 h 76541"/>
                  <a:gd name="connsiteX1" fmla="*/ 38683 w 77428"/>
                  <a:gd name="connsiteY1" fmla="*/ 76359 h 76541"/>
                  <a:gd name="connsiteX2" fmla="*/ 680 w 77428"/>
                  <a:gd name="connsiteY2" fmla="*/ 46659 h 76541"/>
                  <a:gd name="connsiteX3" fmla="*/ 31933 w 77428"/>
                  <a:gd name="connsiteY3" fmla="*/ 624 h 76541"/>
                  <a:gd name="connsiteX4" fmla="*/ 76820 w 77428"/>
                  <a:gd name="connsiteY4" fmla="*/ 35859 h 765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428" h="76541">
                    <a:moveTo>
                      <a:pt x="76820" y="35859"/>
                    </a:moveTo>
                    <a:cubicBezTo>
                      <a:pt x="75605" y="59417"/>
                      <a:pt x="62645" y="74604"/>
                      <a:pt x="38683" y="76359"/>
                    </a:cubicBezTo>
                    <a:cubicBezTo>
                      <a:pt x="20292" y="77609"/>
                      <a:pt x="3911" y="64807"/>
                      <a:pt x="680" y="46659"/>
                    </a:cubicBezTo>
                    <a:cubicBezTo>
                      <a:pt x="-5192" y="22359"/>
                      <a:pt x="9658" y="5012"/>
                      <a:pt x="31933" y="624"/>
                    </a:cubicBezTo>
                    <a:cubicBezTo>
                      <a:pt x="56098" y="-3763"/>
                      <a:pt x="70340" y="12302"/>
                      <a:pt x="76820" y="35859"/>
                    </a:cubicBezTo>
                    <a:close/>
                  </a:path>
                </a:pathLst>
              </a:custGeom>
              <a:solidFill>
                <a:srgbClr val="29304C"/>
              </a:solidFill>
              <a:ln w="6746" cap="flat">
                <a:noFill/>
                <a:prstDash val="solid"/>
                <a:miter/>
              </a:ln>
            </p:spPr>
            <p:txBody>
              <a:bodyPr rtlCol="0" anchor="ctr"/>
              <a:lstStyle/>
              <a:p>
                <a:endParaRPr lang="fr-FR"/>
              </a:p>
            </p:txBody>
          </p:sp>
          <p:sp>
            <p:nvSpPr>
              <p:cNvPr id="252" name="Forme libre : forme 251">
                <a:extLst>
                  <a:ext uri="{FF2B5EF4-FFF2-40B4-BE49-F238E27FC236}">
                    <a16:creationId xmlns:a16="http://schemas.microsoft.com/office/drawing/2014/main" id="{D736B623-8127-4787-AE09-6B60718DEE77}"/>
                  </a:ext>
                </a:extLst>
              </p:cNvPr>
              <p:cNvSpPr/>
              <p:nvPr/>
            </p:nvSpPr>
            <p:spPr>
              <a:xfrm>
                <a:off x="5456025" y="2564856"/>
                <a:ext cx="79994" cy="79328"/>
              </a:xfrm>
              <a:custGeom>
                <a:avLst/>
                <a:gdLst>
                  <a:gd name="connsiteX0" fmla="*/ 79385 w 79994"/>
                  <a:gd name="connsiteY0" fmla="*/ 37440 h 79328"/>
                  <a:gd name="connsiteX1" fmla="*/ 41788 w 79994"/>
                  <a:gd name="connsiteY1" fmla="*/ 79088 h 79328"/>
                  <a:gd name="connsiteX2" fmla="*/ -467 w 79994"/>
                  <a:gd name="connsiteY2" fmla="*/ 42368 h 79328"/>
                  <a:gd name="connsiteX3" fmla="*/ 36253 w 79994"/>
                  <a:gd name="connsiteY3" fmla="*/ 113 h 79328"/>
                  <a:gd name="connsiteX4" fmla="*/ 79385 w 79994"/>
                  <a:gd name="connsiteY4" fmla="*/ 37440 h 793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994" h="79328">
                    <a:moveTo>
                      <a:pt x="79385" y="37440"/>
                    </a:moveTo>
                    <a:cubicBezTo>
                      <a:pt x="78440" y="61335"/>
                      <a:pt x="65885" y="77333"/>
                      <a:pt x="41788" y="79088"/>
                    </a:cubicBezTo>
                    <a:cubicBezTo>
                      <a:pt x="17690" y="80843"/>
                      <a:pt x="1288" y="66263"/>
                      <a:pt x="-467" y="42368"/>
                    </a:cubicBezTo>
                    <a:cubicBezTo>
                      <a:pt x="-2222" y="18473"/>
                      <a:pt x="12426" y="2273"/>
                      <a:pt x="36253" y="113"/>
                    </a:cubicBezTo>
                    <a:cubicBezTo>
                      <a:pt x="61093" y="-2115"/>
                      <a:pt x="74323" y="13478"/>
                      <a:pt x="79385" y="37440"/>
                    </a:cubicBezTo>
                    <a:close/>
                  </a:path>
                </a:pathLst>
              </a:custGeom>
              <a:solidFill>
                <a:srgbClr val="29304C"/>
              </a:solidFill>
              <a:ln w="6746" cap="flat">
                <a:noFill/>
                <a:prstDash val="solid"/>
                <a:miter/>
              </a:ln>
            </p:spPr>
            <p:txBody>
              <a:bodyPr rtlCol="0" anchor="ctr"/>
              <a:lstStyle/>
              <a:p>
                <a:endParaRPr lang="fr-FR"/>
              </a:p>
            </p:txBody>
          </p:sp>
          <p:sp>
            <p:nvSpPr>
              <p:cNvPr id="253" name="Forme libre : forme 252">
                <a:extLst>
                  <a:ext uri="{FF2B5EF4-FFF2-40B4-BE49-F238E27FC236}">
                    <a16:creationId xmlns:a16="http://schemas.microsoft.com/office/drawing/2014/main" id="{F0BA7689-8099-4DB0-9FAA-01CFFA1BCE20}"/>
                  </a:ext>
                </a:extLst>
              </p:cNvPr>
              <p:cNvSpPr/>
              <p:nvPr/>
            </p:nvSpPr>
            <p:spPr>
              <a:xfrm>
                <a:off x="2883067" y="2585145"/>
                <a:ext cx="81639" cy="81831"/>
              </a:xfrm>
              <a:custGeom>
                <a:avLst/>
                <a:gdLst>
                  <a:gd name="connsiteX0" fmla="*/ 80999 w 81639"/>
                  <a:gd name="connsiteY0" fmla="*/ 32609 h 81831"/>
                  <a:gd name="connsiteX1" fmla="*/ 46304 w 81639"/>
                  <a:gd name="connsiteY1" fmla="*/ 80736 h 81831"/>
                  <a:gd name="connsiteX2" fmla="*/ 1057 w 81639"/>
                  <a:gd name="connsiteY2" fmla="*/ 52630 h 81831"/>
                  <a:gd name="connsiteX3" fmla="*/ 404 w 81639"/>
                  <a:gd name="connsiteY3" fmla="*/ 49079 h 81831"/>
                  <a:gd name="connsiteX4" fmla="*/ 39014 w 81639"/>
                  <a:gd name="connsiteY4" fmla="*/ 6 h 81831"/>
                  <a:gd name="connsiteX5" fmla="*/ 80999 w 81639"/>
                  <a:gd name="connsiteY5" fmla="*/ 32609 h 818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1639" h="81831">
                    <a:moveTo>
                      <a:pt x="80999" y="32609"/>
                    </a:moveTo>
                    <a:cubicBezTo>
                      <a:pt x="81742" y="61094"/>
                      <a:pt x="69187" y="76956"/>
                      <a:pt x="46304" y="80736"/>
                    </a:cubicBezTo>
                    <a:cubicBezTo>
                      <a:pt x="26048" y="85470"/>
                      <a:pt x="5790" y="72887"/>
                      <a:pt x="1057" y="52630"/>
                    </a:cubicBezTo>
                    <a:cubicBezTo>
                      <a:pt x="783" y="51458"/>
                      <a:pt x="565" y="50272"/>
                      <a:pt x="404" y="49079"/>
                    </a:cubicBezTo>
                    <a:cubicBezTo>
                      <a:pt x="-4726" y="20864"/>
                      <a:pt x="9854" y="1829"/>
                      <a:pt x="39014" y="6"/>
                    </a:cubicBezTo>
                    <a:cubicBezTo>
                      <a:pt x="63179" y="-1546"/>
                      <a:pt x="75802" y="14384"/>
                      <a:pt x="80999" y="32609"/>
                    </a:cubicBezTo>
                    <a:close/>
                  </a:path>
                </a:pathLst>
              </a:custGeom>
              <a:solidFill>
                <a:srgbClr val="29304C"/>
              </a:solidFill>
              <a:ln w="6746" cap="flat">
                <a:noFill/>
                <a:prstDash val="solid"/>
                <a:miter/>
              </a:ln>
            </p:spPr>
            <p:txBody>
              <a:bodyPr rtlCol="0" anchor="ctr"/>
              <a:lstStyle/>
              <a:p>
                <a:endParaRPr lang="fr-FR"/>
              </a:p>
            </p:txBody>
          </p:sp>
          <p:sp>
            <p:nvSpPr>
              <p:cNvPr id="254" name="Forme libre : forme 253">
                <a:extLst>
                  <a:ext uri="{FF2B5EF4-FFF2-40B4-BE49-F238E27FC236}">
                    <a16:creationId xmlns:a16="http://schemas.microsoft.com/office/drawing/2014/main" id="{C5B7F922-AD97-4D80-8CBD-BE94421413F1}"/>
                  </a:ext>
                </a:extLst>
              </p:cNvPr>
              <p:cNvSpPr/>
              <p:nvPr/>
            </p:nvSpPr>
            <p:spPr>
              <a:xfrm>
                <a:off x="3290159" y="2592403"/>
                <a:ext cx="67733" cy="67108"/>
              </a:xfrm>
              <a:custGeom>
                <a:avLst/>
                <a:gdLst>
                  <a:gd name="connsiteX0" fmla="*/ -608 w 67733"/>
                  <a:gd name="connsiteY0" fmla="*/ 32032 h 67108"/>
                  <a:gd name="connsiteX1" fmla="*/ 32197 w 67733"/>
                  <a:gd name="connsiteY1" fmla="*/ -98 h 67108"/>
                  <a:gd name="connsiteX2" fmla="*/ 66487 w 67733"/>
                  <a:gd name="connsiteY2" fmla="*/ 39255 h 67108"/>
                  <a:gd name="connsiteX3" fmla="*/ 31038 w 67733"/>
                  <a:gd name="connsiteY3" fmla="*/ 66757 h 67108"/>
                  <a:gd name="connsiteX4" fmla="*/ 29901 w 67733"/>
                  <a:gd name="connsiteY4" fmla="*/ 66593 h 67108"/>
                  <a:gd name="connsiteX5" fmla="*/ -609 w 67733"/>
                  <a:gd name="connsiteY5" fmla="*/ 32033 h 67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7733" h="67108">
                    <a:moveTo>
                      <a:pt x="-608" y="32032"/>
                    </a:moveTo>
                    <a:cubicBezTo>
                      <a:pt x="3037" y="13740"/>
                      <a:pt x="14174" y="-233"/>
                      <a:pt x="32197" y="-98"/>
                    </a:cubicBezTo>
                    <a:cubicBezTo>
                      <a:pt x="55417" y="-98"/>
                      <a:pt x="70469" y="16575"/>
                      <a:pt x="66487" y="39255"/>
                    </a:cubicBezTo>
                    <a:cubicBezTo>
                      <a:pt x="64293" y="56638"/>
                      <a:pt x="48422" y="68951"/>
                      <a:pt x="31038" y="66757"/>
                    </a:cubicBezTo>
                    <a:cubicBezTo>
                      <a:pt x="30658" y="66709"/>
                      <a:pt x="30279" y="66654"/>
                      <a:pt x="29901" y="66593"/>
                    </a:cubicBezTo>
                    <a:cubicBezTo>
                      <a:pt x="12675" y="64034"/>
                      <a:pt x="-206" y="49443"/>
                      <a:pt x="-609" y="32033"/>
                    </a:cubicBezTo>
                    <a:close/>
                  </a:path>
                </a:pathLst>
              </a:custGeom>
              <a:solidFill>
                <a:srgbClr val="29304C"/>
              </a:solidFill>
              <a:ln w="6746" cap="flat">
                <a:noFill/>
                <a:prstDash val="solid"/>
                <a:miter/>
              </a:ln>
            </p:spPr>
            <p:txBody>
              <a:bodyPr rtlCol="0" anchor="ctr"/>
              <a:lstStyle/>
              <a:p>
                <a:endParaRPr lang="fr-FR"/>
              </a:p>
            </p:txBody>
          </p:sp>
          <p:sp>
            <p:nvSpPr>
              <p:cNvPr id="255" name="Forme libre : forme 254">
                <a:extLst>
                  <a:ext uri="{FF2B5EF4-FFF2-40B4-BE49-F238E27FC236}">
                    <a16:creationId xmlns:a16="http://schemas.microsoft.com/office/drawing/2014/main" id="{5DC0B61A-1C38-4C4D-9EEE-29EF85DCF181}"/>
                  </a:ext>
                </a:extLst>
              </p:cNvPr>
              <p:cNvSpPr/>
              <p:nvPr/>
            </p:nvSpPr>
            <p:spPr>
              <a:xfrm>
                <a:off x="3157830" y="1468847"/>
                <a:ext cx="80557" cy="80178"/>
              </a:xfrm>
              <a:custGeom>
                <a:avLst/>
                <a:gdLst>
                  <a:gd name="connsiteX0" fmla="*/ 79948 w 80557"/>
                  <a:gd name="connsiteY0" fmla="*/ 42109 h 80178"/>
                  <a:gd name="connsiteX1" fmla="*/ 39448 w 80557"/>
                  <a:gd name="connsiteY1" fmla="*/ 80044 h 80178"/>
                  <a:gd name="connsiteX2" fmla="*/ 163 w 80557"/>
                  <a:gd name="connsiteY2" fmla="*/ 32794 h 80178"/>
                  <a:gd name="connsiteX3" fmla="*/ 41792 w 80557"/>
                  <a:gd name="connsiteY3" fmla="*/ 178 h 80178"/>
                  <a:gd name="connsiteX4" fmla="*/ 44781 w 80557"/>
                  <a:gd name="connsiteY4" fmla="*/ 664 h 80178"/>
                  <a:gd name="connsiteX5" fmla="*/ 79948 w 80557"/>
                  <a:gd name="connsiteY5" fmla="*/ 42109 h 80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0557" h="80178">
                    <a:moveTo>
                      <a:pt x="79948" y="42109"/>
                    </a:moveTo>
                    <a:cubicBezTo>
                      <a:pt x="75696" y="65734"/>
                      <a:pt x="62668" y="80921"/>
                      <a:pt x="39448" y="80044"/>
                    </a:cubicBezTo>
                    <a:cubicBezTo>
                      <a:pt x="10761" y="78964"/>
                      <a:pt x="-4292" y="59794"/>
                      <a:pt x="163" y="32794"/>
                    </a:cubicBezTo>
                    <a:cubicBezTo>
                      <a:pt x="2652" y="12292"/>
                      <a:pt x="21290" y="-2311"/>
                      <a:pt x="41792" y="178"/>
                    </a:cubicBezTo>
                    <a:cubicBezTo>
                      <a:pt x="42795" y="299"/>
                      <a:pt x="43792" y="462"/>
                      <a:pt x="44781" y="664"/>
                    </a:cubicBezTo>
                    <a:cubicBezTo>
                      <a:pt x="66988" y="3904"/>
                      <a:pt x="79611" y="19091"/>
                      <a:pt x="79948" y="42109"/>
                    </a:cubicBezTo>
                    <a:close/>
                  </a:path>
                </a:pathLst>
              </a:custGeom>
              <a:solidFill>
                <a:srgbClr val="29304C"/>
              </a:solidFill>
              <a:ln w="6746" cap="flat">
                <a:noFill/>
                <a:prstDash val="solid"/>
                <a:miter/>
              </a:ln>
            </p:spPr>
            <p:txBody>
              <a:bodyPr rtlCol="0" anchor="ctr"/>
              <a:lstStyle/>
              <a:p>
                <a:endParaRPr lang="fr-FR"/>
              </a:p>
            </p:txBody>
          </p:sp>
          <p:sp>
            <p:nvSpPr>
              <p:cNvPr id="256" name="Forme libre : forme 255">
                <a:extLst>
                  <a:ext uri="{FF2B5EF4-FFF2-40B4-BE49-F238E27FC236}">
                    <a16:creationId xmlns:a16="http://schemas.microsoft.com/office/drawing/2014/main" id="{8E56BB0F-6874-4503-A8AF-CC7D1D8D6A09}"/>
                  </a:ext>
                </a:extLst>
              </p:cNvPr>
              <p:cNvSpPr/>
              <p:nvPr/>
            </p:nvSpPr>
            <p:spPr>
              <a:xfrm>
                <a:off x="3690883" y="2612634"/>
                <a:ext cx="68332" cy="68870"/>
              </a:xfrm>
              <a:custGeom>
                <a:avLst/>
                <a:gdLst>
                  <a:gd name="connsiteX0" fmla="*/ 33165 w 68332"/>
                  <a:gd name="connsiteY0" fmla="*/ 68772 h 68870"/>
                  <a:gd name="connsiteX1" fmla="*/ -585 w 68332"/>
                  <a:gd name="connsiteY1" fmla="*/ 36372 h 68870"/>
                  <a:gd name="connsiteX2" fmla="*/ 38498 w 68332"/>
                  <a:gd name="connsiteY2" fmla="*/ 327 h 68870"/>
                  <a:gd name="connsiteX3" fmla="*/ 67558 w 68332"/>
                  <a:gd name="connsiteY3" fmla="*/ 35876 h 68870"/>
                  <a:gd name="connsiteX4" fmla="*/ 67455 w 68332"/>
                  <a:gd name="connsiteY4" fmla="*/ 36777 h 68870"/>
                  <a:gd name="connsiteX5" fmla="*/ 33165 w 68332"/>
                  <a:gd name="connsiteY5" fmla="*/ 68772 h 68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332" h="68870">
                    <a:moveTo>
                      <a:pt x="33165" y="68772"/>
                    </a:moveTo>
                    <a:cubicBezTo>
                      <a:pt x="13860" y="66206"/>
                      <a:pt x="23" y="54191"/>
                      <a:pt x="-585" y="36372"/>
                    </a:cubicBezTo>
                    <a:cubicBezTo>
                      <a:pt x="-1327" y="12679"/>
                      <a:pt x="15211" y="-2913"/>
                      <a:pt x="38498" y="327"/>
                    </a:cubicBezTo>
                    <a:cubicBezTo>
                      <a:pt x="56339" y="2118"/>
                      <a:pt x="69350" y="18034"/>
                      <a:pt x="67558" y="35876"/>
                    </a:cubicBezTo>
                    <a:cubicBezTo>
                      <a:pt x="67528" y="36177"/>
                      <a:pt x="67494" y="36477"/>
                      <a:pt x="67455" y="36777"/>
                    </a:cubicBezTo>
                    <a:cubicBezTo>
                      <a:pt x="65394" y="54395"/>
                      <a:pt x="50885" y="67934"/>
                      <a:pt x="33165" y="68772"/>
                    </a:cubicBezTo>
                    <a:close/>
                  </a:path>
                </a:pathLst>
              </a:custGeom>
              <a:solidFill>
                <a:srgbClr val="29304C"/>
              </a:solidFill>
              <a:ln w="6746" cap="flat">
                <a:noFill/>
                <a:prstDash val="solid"/>
                <a:miter/>
              </a:ln>
            </p:spPr>
            <p:txBody>
              <a:bodyPr rtlCol="0" anchor="ctr"/>
              <a:lstStyle/>
              <a:p>
                <a:endParaRPr lang="fr-FR"/>
              </a:p>
            </p:txBody>
          </p:sp>
          <p:sp>
            <p:nvSpPr>
              <p:cNvPr id="257" name="Forme libre : forme 256">
                <a:extLst>
                  <a:ext uri="{FF2B5EF4-FFF2-40B4-BE49-F238E27FC236}">
                    <a16:creationId xmlns:a16="http://schemas.microsoft.com/office/drawing/2014/main" id="{6204222A-21B8-42B0-9F74-FCD8BE315A1D}"/>
                  </a:ext>
                </a:extLst>
              </p:cNvPr>
              <p:cNvSpPr/>
              <p:nvPr/>
            </p:nvSpPr>
            <p:spPr>
              <a:xfrm>
                <a:off x="3562841" y="1473534"/>
                <a:ext cx="71648" cy="71394"/>
              </a:xfrm>
              <a:custGeom>
                <a:avLst/>
                <a:gdLst>
                  <a:gd name="connsiteX0" fmla="*/ 71028 w 71648"/>
                  <a:gd name="connsiteY0" fmla="*/ 37760 h 71394"/>
                  <a:gd name="connsiteX1" fmla="*/ 28232 w 71648"/>
                  <a:gd name="connsiteY1" fmla="*/ 70430 h 71394"/>
                  <a:gd name="connsiteX2" fmla="*/ -455 w 71648"/>
                  <a:gd name="connsiteY2" fmla="*/ 33844 h 71394"/>
                  <a:gd name="connsiteX3" fmla="*/ 41665 w 71648"/>
                  <a:gd name="connsiteY3" fmla="*/ 702 h 71394"/>
                  <a:gd name="connsiteX4" fmla="*/ 71027 w 71648"/>
                  <a:gd name="connsiteY4" fmla="*/ 37760 h 713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648" h="71394">
                    <a:moveTo>
                      <a:pt x="71028" y="37760"/>
                    </a:moveTo>
                    <a:cubicBezTo>
                      <a:pt x="65223" y="59562"/>
                      <a:pt x="51655" y="75222"/>
                      <a:pt x="28232" y="70430"/>
                    </a:cubicBezTo>
                    <a:cubicBezTo>
                      <a:pt x="10456" y="67815"/>
                      <a:pt x="-2156" y="51732"/>
                      <a:pt x="-455" y="33844"/>
                    </a:cubicBezTo>
                    <a:cubicBezTo>
                      <a:pt x="2582" y="11300"/>
                      <a:pt x="18647" y="-3820"/>
                      <a:pt x="41665" y="702"/>
                    </a:cubicBezTo>
                    <a:cubicBezTo>
                      <a:pt x="59130" y="4322"/>
                      <a:pt x="71496" y="19929"/>
                      <a:pt x="71027" y="37760"/>
                    </a:cubicBezTo>
                    <a:close/>
                  </a:path>
                </a:pathLst>
              </a:custGeom>
              <a:solidFill>
                <a:srgbClr val="29304C"/>
              </a:solidFill>
              <a:ln w="6746" cap="flat">
                <a:noFill/>
                <a:prstDash val="solid"/>
                <a:miter/>
              </a:ln>
            </p:spPr>
            <p:txBody>
              <a:bodyPr rtlCol="0" anchor="ctr"/>
              <a:lstStyle/>
              <a:p>
                <a:endParaRPr lang="fr-FR"/>
              </a:p>
            </p:txBody>
          </p:sp>
          <p:sp>
            <p:nvSpPr>
              <p:cNvPr id="258" name="Forme libre : forme 257">
                <a:extLst>
                  <a:ext uri="{FF2B5EF4-FFF2-40B4-BE49-F238E27FC236}">
                    <a16:creationId xmlns:a16="http://schemas.microsoft.com/office/drawing/2014/main" id="{E3633AD1-FC41-4E65-A92D-1AEEB079734A}"/>
                  </a:ext>
                </a:extLst>
              </p:cNvPr>
              <p:cNvSpPr/>
              <p:nvPr/>
            </p:nvSpPr>
            <p:spPr>
              <a:xfrm>
                <a:off x="4959404" y="257356"/>
                <a:ext cx="61253" cy="60692"/>
              </a:xfrm>
              <a:custGeom>
                <a:avLst/>
                <a:gdLst>
                  <a:gd name="connsiteX0" fmla="*/ 60644 w 61253"/>
                  <a:gd name="connsiteY0" fmla="*/ 31512 h 60692"/>
                  <a:gd name="connsiteX1" fmla="*/ 25274 w 61253"/>
                  <a:gd name="connsiteY1" fmla="*/ 59930 h 60692"/>
                  <a:gd name="connsiteX2" fmla="*/ 300 w 61253"/>
                  <a:gd name="connsiteY2" fmla="*/ 23142 h 60692"/>
                  <a:gd name="connsiteX3" fmla="*/ 29325 w 61253"/>
                  <a:gd name="connsiteY3" fmla="*/ -78 h 60692"/>
                  <a:gd name="connsiteX4" fmla="*/ 60644 w 61253"/>
                  <a:gd name="connsiteY4" fmla="*/ 31512 h 606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253" h="60692">
                    <a:moveTo>
                      <a:pt x="60644" y="31512"/>
                    </a:moveTo>
                    <a:cubicBezTo>
                      <a:pt x="55312" y="49940"/>
                      <a:pt x="44850" y="63845"/>
                      <a:pt x="25274" y="59930"/>
                    </a:cubicBezTo>
                    <a:cubicBezTo>
                      <a:pt x="7522" y="56420"/>
                      <a:pt x="-4020" y="42717"/>
                      <a:pt x="300" y="23142"/>
                    </a:cubicBezTo>
                    <a:cubicBezTo>
                      <a:pt x="2870" y="9271"/>
                      <a:pt x="15228" y="-615"/>
                      <a:pt x="29325" y="-78"/>
                    </a:cubicBezTo>
                    <a:cubicBezTo>
                      <a:pt x="48629" y="530"/>
                      <a:pt x="59024" y="12680"/>
                      <a:pt x="60644" y="31512"/>
                    </a:cubicBezTo>
                    <a:close/>
                  </a:path>
                </a:pathLst>
              </a:custGeom>
              <a:solidFill>
                <a:srgbClr val="29304C"/>
              </a:solidFill>
              <a:ln w="6746" cap="flat">
                <a:noFill/>
                <a:prstDash val="solid"/>
                <a:miter/>
              </a:ln>
            </p:spPr>
            <p:txBody>
              <a:bodyPr rtlCol="0" anchor="ctr"/>
              <a:lstStyle/>
              <a:p>
                <a:endParaRPr lang="fr-FR"/>
              </a:p>
            </p:txBody>
          </p:sp>
          <p:sp>
            <p:nvSpPr>
              <p:cNvPr id="259" name="Forme libre : forme 258">
                <a:extLst>
                  <a:ext uri="{FF2B5EF4-FFF2-40B4-BE49-F238E27FC236}">
                    <a16:creationId xmlns:a16="http://schemas.microsoft.com/office/drawing/2014/main" id="{85280CF3-8560-4EF4-92D4-C954EF74BA41}"/>
                  </a:ext>
                </a:extLst>
              </p:cNvPr>
              <p:cNvSpPr/>
              <p:nvPr/>
            </p:nvSpPr>
            <p:spPr>
              <a:xfrm>
                <a:off x="2337048" y="2650264"/>
                <a:ext cx="77973" cy="77184"/>
              </a:xfrm>
              <a:custGeom>
                <a:avLst/>
                <a:gdLst>
                  <a:gd name="connsiteX0" fmla="*/ 77365 w 77973"/>
                  <a:gd name="connsiteY0" fmla="*/ 40592 h 77184"/>
                  <a:gd name="connsiteX1" fmla="*/ 35245 w 77973"/>
                  <a:gd name="connsiteY1" fmla="*/ 76840 h 77184"/>
                  <a:gd name="connsiteX2" fmla="*/ -395 w 77973"/>
                  <a:gd name="connsiteY2" fmla="*/ 35732 h 77184"/>
                  <a:gd name="connsiteX3" fmla="*/ 40713 w 77973"/>
                  <a:gd name="connsiteY3" fmla="*/ 92 h 77184"/>
                  <a:gd name="connsiteX4" fmla="*/ 77365 w 77973"/>
                  <a:gd name="connsiteY4" fmla="*/ 40592 h 771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73" h="77184">
                    <a:moveTo>
                      <a:pt x="77365" y="40592"/>
                    </a:moveTo>
                    <a:cubicBezTo>
                      <a:pt x="71898" y="63475"/>
                      <a:pt x="59005" y="79270"/>
                      <a:pt x="35245" y="76840"/>
                    </a:cubicBezTo>
                    <a:cubicBezTo>
                      <a:pt x="12768" y="74612"/>
                      <a:pt x="-2622" y="59155"/>
                      <a:pt x="-395" y="35732"/>
                    </a:cubicBezTo>
                    <a:cubicBezTo>
                      <a:pt x="1833" y="12310"/>
                      <a:pt x="17088" y="-1933"/>
                      <a:pt x="40713" y="92"/>
                    </a:cubicBezTo>
                    <a:cubicBezTo>
                      <a:pt x="64338" y="2117"/>
                      <a:pt x="76083" y="17642"/>
                      <a:pt x="77365" y="40592"/>
                    </a:cubicBezTo>
                    <a:close/>
                  </a:path>
                </a:pathLst>
              </a:custGeom>
              <a:solidFill>
                <a:srgbClr val="29304C"/>
              </a:solidFill>
              <a:ln w="6746" cap="flat">
                <a:noFill/>
                <a:prstDash val="solid"/>
                <a:miter/>
              </a:ln>
            </p:spPr>
            <p:txBody>
              <a:bodyPr rtlCol="0" anchor="ctr"/>
              <a:lstStyle/>
              <a:p>
                <a:endParaRPr lang="fr-FR"/>
              </a:p>
            </p:txBody>
          </p:sp>
          <p:sp>
            <p:nvSpPr>
              <p:cNvPr id="260" name="Forme libre : forme 259">
                <a:extLst>
                  <a:ext uri="{FF2B5EF4-FFF2-40B4-BE49-F238E27FC236}">
                    <a16:creationId xmlns:a16="http://schemas.microsoft.com/office/drawing/2014/main" id="{105E69B7-48E2-45C3-BB29-1DB116AB5AD4}"/>
                  </a:ext>
                </a:extLst>
              </p:cNvPr>
              <p:cNvSpPr/>
              <p:nvPr/>
            </p:nvSpPr>
            <p:spPr>
              <a:xfrm>
                <a:off x="3143202" y="2675658"/>
                <a:ext cx="67844" cy="67820"/>
              </a:xfrm>
              <a:custGeom>
                <a:avLst/>
                <a:gdLst>
                  <a:gd name="connsiteX0" fmla="*/ 67171 w 67844"/>
                  <a:gd name="connsiteY0" fmla="*/ 38013 h 67820"/>
                  <a:gd name="connsiteX1" fmla="*/ 31464 w 67844"/>
                  <a:gd name="connsiteY1" fmla="*/ 67443 h 67820"/>
                  <a:gd name="connsiteX2" fmla="*/ 954 w 67844"/>
                  <a:gd name="connsiteY2" fmla="*/ 25593 h 67820"/>
                  <a:gd name="connsiteX3" fmla="*/ 39294 w 67844"/>
                  <a:gd name="connsiteY3" fmla="*/ 1023 h 67820"/>
                  <a:gd name="connsiteX4" fmla="*/ 67171 w 67844"/>
                  <a:gd name="connsiteY4" fmla="*/ 38013 h 678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844" h="67820">
                    <a:moveTo>
                      <a:pt x="67171" y="38013"/>
                    </a:moveTo>
                    <a:cubicBezTo>
                      <a:pt x="60421" y="54483"/>
                      <a:pt x="50431" y="70008"/>
                      <a:pt x="31464" y="67443"/>
                    </a:cubicBezTo>
                    <a:cubicBezTo>
                      <a:pt x="9526" y="64473"/>
                      <a:pt x="-5661" y="49421"/>
                      <a:pt x="954" y="25593"/>
                    </a:cubicBezTo>
                    <a:cubicBezTo>
                      <a:pt x="5611" y="8718"/>
                      <a:pt x="21204" y="-4040"/>
                      <a:pt x="39294" y="1023"/>
                    </a:cubicBezTo>
                    <a:cubicBezTo>
                      <a:pt x="56408" y="4836"/>
                      <a:pt x="68221" y="20511"/>
                      <a:pt x="67171" y="38013"/>
                    </a:cubicBezTo>
                    <a:close/>
                  </a:path>
                </a:pathLst>
              </a:custGeom>
              <a:solidFill>
                <a:srgbClr val="29304C"/>
              </a:solidFill>
              <a:ln w="6746" cap="flat">
                <a:noFill/>
                <a:prstDash val="solid"/>
                <a:miter/>
              </a:ln>
            </p:spPr>
            <p:txBody>
              <a:bodyPr rtlCol="0" anchor="ctr"/>
              <a:lstStyle/>
              <a:p>
                <a:endParaRPr lang="fr-FR"/>
              </a:p>
            </p:txBody>
          </p:sp>
          <p:sp>
            <p:nvSpPr>
              <p:cNvPr id="261" name="Forme libre : forme 260">
                <a:extLst>
                  <a:ext uri="{FF2B5EF4-FFF2-40B4-BE49-F238E27FC236}">
                    <a16:creationId xmlns:a16="http://schemas.microsoft.com/office/drawing/2014/main" id="{100D6A95-EBA1-4B82-A498-5F37C52E9BA0}"/>
                  </a:ext>
                </a:extLst>
              </p:cNvPr>
              <p:cNvSpPr/>
              <p:nvPr/>
            </p:nvSpPr>
            <p:spPr>
              <a:xfrm>
                <a:off x="3544916" y="2677606"/>
                <a:ext cx="65059" cy="64587"/>
              </a:xfrm>
              <a:custGeom>
                <a:avLst/>
                <a:gdLst>
                  <a:gd name="connsiteX0" fmla="*/ 64382 w 65059"/>
                  <a:gd name="connsiteY0" fmla="*/ 28370 h 64587"/>
                  <a:gd name="connsiteX1" fmla="*/ 35357 w 65059"/>
                  <a:gd name="connsiteY1" fmla="*/ 63942 h 64587"/>
                  <a:gd name="connsiteX2" fmla="*/ -13 w 65059"/>
                  <a:gd name="connsiteY2" fmla="*/ 35795 h 64587"/>
                  <a:gd name="connsiteX3" fmla="*/ 28067 w 65059"/>
                  <a:gd name="connsiteY3" fmla="*/ 492 h 64587"/>
                  <a:gd name="connsiteX4" fmla="*/ 64382 w 65059"/>
                  <a:gd name="connsiteY4" fmla="*/ 28370 h 645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059" h="64587">
                    <a:moveTo>
                      <a:pt x="64382" y="28370"/>
                    </a:moveTo>
                    <a:cubicBezTo>
                      <a:pt x="65505" y="45995"/>
                      <a:pt x="52849" y="61506"/>
                      <a:pt x="35357" y="63942"/>
                    </a:cubicBezTo>
                    <a:cubicBezTo>
                      <a:pt x="15849" y="67520"/>
                      <a:pt x="3227" y="53007"/>
                      <a:pt x="-13" y="35795"/>
                    </a:cubicBezTo>
                    <a:cubicBezTo>
                      <a:pt x="-3793" y="16085"/>
                      <a:pt x="10990" y="3800"/>
                      <a:pt x="28067" y="492"/>
                    </a:cubicBezTo>
                    <a:cubicBezTo>
                      <a:pt x="47844" y="-3355"/>
                      <a:pt x="57362" y="12237"/>
                      <a:pt x="64382" y="28370"/>
                    </a:cubicBezTo>
                    <a:close/>
                  </a:path>
                </a:pathLst>
              </a:custGeom>
              <a:solidFill>
                <a:srgbClr val="29304C"/>
              </a:solidFill>
              <a:ln w="6746" cap="flat">
                <a:noFill/>
                <a:prstDash val="solid"/>
                <a:miter/>
              </a:ln>
            </p:spPr>
            <p:txBody>
              <a:bodyPr rtlCol="0" anchor="ctr"/>
              <a:lstStyle/>
              <a:p>
                <a:endParaRPr lang="fr-FR"/>
              </a:p>
            </p:txBody>
          </p:sp>
          <p:sp>
            <p:nvSpPr>
              <p:cNvPr id="262" name="Forme libre : forme 261">
                <a:extLst>
                  <a:ext uri="{FF2B5EF4-FFF2-40B4-BE49-F238E27FC236}">
                    <a16:creationId xmlns:a16="http://schemas.microsoft.com/office/drawing/2014/main" id="{452060FC-141A-4AD8-AF7F-FE7A1374E7AC}"/>
                  </a:ext>
                </a:extLst>
              </p:cNvPr>
              <p:cNvSpPr/>
              <p:nvPr/>
            </p:nvSpPr>
            <p:spPr>
              <a:xfrm>
                <a:off x="6095761" y="2677606"/>
                <a:ext cx="65040" cy="64587"/>
              </a:xfrm>
              <a:custGeom>
                <a:avLst/>
                <a:gdLst>
                  <a:gd name="connsiteX0" fmla="*/ 64363 w 65040"/>
                  <a:gd name="connsiteY0" fmla="*/ 28370 h 64587"/>
                  <a:gd name="connsiteX1" fmla="*/ 35338 w 65040"/>
                  <a:gd name="connsiteY1" fmla="*/ 63942 h 64587"/>
                  <a:gd name="connsiteX2" fmla="*/ -32 w 65040"/>
                  <a:gd name="connsiteY2" fmla="*/ 35862 h 64587"/>
                  <a:gd name="connsiteX3" fmla="*/ 28115 w 65040"/>
                  <a:gd name="connsiteY3" fmla="*/ 492 h 64587"/>
                  <a:gd name="connsiteX4" fmla="*/ 64363 w 65040"/>
                  <a:gd name="connsiteY4" fmla="*/ 28370 h 645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040" h="64587">
                    <a:moveTo>
                      <a:pt x="64363" y="28370"/>
                    </a:moveTo>
                    <a:cubicBezTo>
                      <a:pt x="65485" y="45995"/>
                      <a:pt x="52830" y="61506"/>
                      <a:pt x="35338" y="63942"/>
                    </a:cubicBezTo>
                    <a:cubicBezTo>
                      <a:pt x="15830" y="67520"/>
                      <a:pt x="3208" y="53007"/>
                      <a:pt x="-32" y="35862"/>
                    </a:cubicBezTo>
                    <a:cubicBezTo>
                      <a:pt x="-3744" y="16085"/>
                      <a:pt x="11038" y="3800"/>
                      <a:pt x="28115" y="492"/>
                    </a:cubicBezTo>
                    <a:cubicBezTo>
                      <a:pt x="47825" y="-3355"/>
                      <a:pt x="57343" y="12237"/>
                      <a:pt x="64363" y="28370"/>
                    </a:cubicBezTo>
                    <a:close/>
                  </a:path>
                </a:pathLst>
              </a:custGeom>
              <a:solidFill>
                <a:srgbClr val="29304C"/>
              </a:solidFill>
              <a:ln w="6746" cap="flat">
                <a:noFill/>
                <a:prstDash val="solid"/>
                <a:miter/>
              </a:ln>
            </p:spPr>
            <p:txBody>
              <a:bodyPr rtlCol="0" anchor="ctr"/>
              <a:lstStyle/>
              <a:p>
                <a:endParaRPr lang="fr-FR"/>
              </a:p>
            </p:txBody>
          </p:sp>
          <p:sp>
            <p:nvSpPr>
              <p:cNvPr id="263" name="Forme libre : forme 262">
                <a:extLst>
                  <a:ext uri="{FF2B5EF4-FFF2-40B4-BE49-F238E27FC236}">
                    <a16:creationId xmlns:a16="http://schemas.microsoft.com/office/drawing/2014/main" id="{792AC58B-C814-4C57-B769-C78F188B2E62}"/>
                  </a:ext>
                </a:extLst>
              </p:cNvPr>
              <p:cNvSpPr/>
              <p:nvPr/>
            </p:nvSpPr>
            <p:spPr>
              <a:xfrm>
                <a:off x="6497461" y="2678859"/>
                <a:ext cx="63073" cy="62621"/>
              </a:xfrm>
              <a:custGeom>
                <a:avLst/>
                <a:gdLst>
                  <a:gd name="connsiteX0" fmla="*/ 62465 w 63073"/>
                  <a:gd name="connsiteY0" fmla="*/ 33327 h 62621"/>
                  <a:gd name="connsiteX1" fmla="*/ 26150 w 63073"/>
                  <a:gd name="connsiteY1" fmla="*/ 61812 h 62621"/>
                  <a:gd name="connsiteX2" fmla="*/ 365 w 63073"/>
                  <a:gd name="connsiteY2" fmla="*/ 23877 h 62621"/>
                  <a:gd name="connsiteX3" fmla="*/ 30334 w 63073"/>
                  <a:gd name="connsiteY3" fmla="*/ -85 h 62621"/>
                  <a:gd name="connsiteX4" fmla="*/ 62465 w 63073"/>
                  <a:gd name="connsiteY4" fmla="*/ 33327 h 626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073" h="62621">
                    <a:moveTo>
                      <a:pt x="62465" y="33327"/>
                    </a:moveTo>
                    <a:cubicBezTo>
                      <a:pt x="56795" y="51080"/>
                      <a:pt x="46264" y="65997"/>
                      <a:pt x="26150" y="61812"/>
                    </a:cubicBezTo>
                    <a:cubicBezTo>
                      <a:pt x="8329" y="58100"/>
                      <a:pt x="-4293" y="44127"/>
                      <a:pt x="365" y="23877"/>
                    </a:cubicBezTo>
                    <a:cubicBezTo>
                      <a:pt x="3136" y="9627"/>
                      <a:pt x="15823" y="-518"/>
                      <a:pt x="30334" y="-85"/>
                    </a:cubicBezTo>
                    <a:cubicBezTo>
                      <a:pt x="49707" y="725"/>
                      <a:pt x="61047" y="12942"/>
                      <a:pt x="62465" y="33327"/>
                    </a:cubicBezTo>
                    <a:close/>
                  </a:path>
                </a:pathLst>
              </a:custGeom>
              <a:solidFill>
                <a:srgbClr val="29304C"/>
              </a:solidFill>
              <a:ln w="6746" cap="flat">
                <a:noFill/>
                <a:prstDash val="solid"/>
                <a:miter/>
              </a:ln>
            </p:spPr>
            <p:txBody>
              <a:bodyPr rtlCol="0" anchor="ctr"/>
              <a:lstStyle/>
              <a:p>
                <a:endParaRPr lang="fr-FR"/>
              </a:p>
            </p:txBody>
          </p:sp>
          <p:sp>
            <p:nvSpPr>
              <p:cNvPr id="264" name="Forme libre : forme 263">
                <a:extLst>
                  <a:ext uri="{FF2B5EF4-FFF2-40B4-BE49-F238E27FC236}">
                    <a16:creationId xmlns:a16="http://schemas.microsoft.com/office/drawing/2014/main" id="{3B09B108-171A-409A-9DDB-AF973EBF6383}"/>
                  </a:ext>
                </a:extLst>
              </p:cNvPr>
              <p:cNvSpPr/>
              <p:nvPr/>
            </p:nvSpPr>
            <p:spPr>
              <a:xfrm>
                <a:off x="3981569" y="1091943"/>
                <a:ext cx="77280" cy="76558"/>
              </a:xfrm>
              <a:custGeom>
                <a:avLst/>
                <a:gdLst>
                  <a:gd name="connsiteX0" fmla="*/ 76672 w 77280"/>
                  <a:gd name="connsiteY0" fmla="*/ 40406 h 76558"/>
                  <a:gd name="connsiteX1" fmla="*/ 32189 w 77280"/>
                  <a:gd name="connsiteY1" fmla="*/ 75708 h 76558"/>
                  <a:gd name="connsiteX2" fmla="*/ 599 w 77280"/>
                  <a:gd name="connsiteY2" fmla="*/ 29943 h 76558"/>
                  <a:gd name="connsiteX3" fmla="*/ 38399 w 77280"/>
                  <a:gd name="connsiteY3" fmla="*/ -27 h 76558"/>
                  <a:gd name="connsiteX4" fmla="*/ 76672 w 77280"/>
                  <a:gd name="connsiteY4" fmla="*/ 40406 h 765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280" h="76558">
                    <a:moveTo>
                      <a:pt x="76672" y="40406"/>
                    </a:moveTo>
                    <a:cubicBezTo>
                      <a:pt x="70664" y="64368"/>
                      <a:pt x="56422" y="80163"/>
                      <a:pt x="32189" y="75708"/>
                    </a:cubicBezTo>
                    <a:cubicBezTo>
                      <a:pt x="9847" y="71591"/>
                      <a:pt x="-5070" y="54243"/>
                      <a:pt x="599" y="29943"/>
                    </a:cubicBezTo>
                    <a:cubicBezTo>
                      <a:pt x="3672" y="11752"/>
                      <a:pt x="19986" y="-1183"/>
                      <a:pt x="38399" y="-27"/>
                    </a:cubicBezTo>
                    <a:cubicBezTo>
                      <a:pt x="62362" y="1728"/>
                      <a:pt x="75457" y="16713"/>
                      <a:pt x="76672" y="40406"/>
                    </a:cubicBezTo>
                    <a:close/>
                  </a:path>
                </a:pathLst>
              </a:custGeom>
              <a:solidFill>
                <a:srgbClr val="29304C"/>
              </a:solidFill>
              <a:ln w="6746" cap="flat">
                <a:noFill/>
                <a:prstDash val="solid"/>
                <a:miter/>
              </a:ln>
            </p:spPr>
            <p:txBody>
              <a:bodyPr rtlCol="0" anchor="ctr"/>
              <a:lstStyle/>
              <a:p>
                <a:endParaRPr lang="fr-FR"/>
              </a:p>
            </p:txBody>
          </p:sp>
          <p:sp>
            <p:nvSpPr>
              <p:cNvPr id="265" name="Forme libre : forme 264">
                <a:extLst>
                  <a:ext uri="{FF2B5EF4-FFF2-40B4-BE49-F238E27FC236}">
                    <a16:creationId xmlns:a16="http://schemas.microsoft.com/office/drawing/2014/main" id="{90D2CE4A-6BC6-47BE-A3B9-15BF75D8D9BD}"/>
                  </a:ext>
                </a:extLst>
              </p:cNvPr>
              <p:cNvSpPr/>
              <p:nvPr/>
            </p:nvSpPr>
            <p:spPr>
              <a:xfrm>
                <a:off x="2168070" y="2713074"/>
                <a:ext cx="78539" cy="77882"/>
              </a:xfrm>
              <a:custGeom>
                <a:avLst/>
                <a:gdLst>
                  <a:gd name="connsiteX0" fmla="*/ 77931 w 78539"/>
                  <a:gd name="connsiteY0" fmla="*/ 36642 h 77882"/>
                  <a:gd name="connsiteX1" fmla="*/ 41008 w 78539"/>
                  <a:gd name="connsiteY1" fmla="*/ 77614 h 77882"/>
                  <a:gd name="connsiteX2" fmla="*/ -437 w 78539"/>
                  <a:gd name="connsiteY2" fmla="*/ 41502 h 77882"/>
                  <a:gd name="connsiteX3" fmla="*/ 35676 w 78539"/>
                  <a:gd name="connsiteY3" fmla="*/ 124 h 77882"/>
                  <a:gd name="connsiteX4" fmla="*/ 77931 w 78539"/>
                  <a:gd name="connsiteY4" fmla="*/ 36642 h 778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539" h="77882">
                    <a:moveTo>
                      <a:pt x="77931" y="36642"/>
                    </a:moveTo>
                    <a:cubicBezTo>
                      <a:pt x="76986" y="60199"/>
                      <a:pt x="64431" y="75657"/>
                      <a:pt x="41008" y="77614"/>
                    </a:cubicBezTo>
                    <a:cubicBezTo>
                      <a:pt x="17586" y="79572"/>
                      <a:pt x="1521" y="64452"/>
                      <a:pt x="-437" y="41502"/>
                    </a:cubicBezTo>
                    <a:cubicBezTo>
                      <a:pt x="-2394" y="18552"/>
                      <a:pt x="12524" y="2284"/>
                      <a:pt x="35676" y="124"/>
                    </a:cubicBezTo>
                    <a:cubicBezTo>
                      <a:pt x="59908" y="-2171"/>
                      <a:pt x="72734" y="13489"/>
                      <a:pt x="77931" y="36642"/>
                    </a:cubicBezTo>
                    <a:close/>
                  </a:path>
                </a:pathLst>
              </a:custGeom>
              <a:solidFill>
                <a:srgbClr val="29304C"/>
              </a:solidFill>
              <a:ln w="6746" cap="flat">
                <a:noFill/>
                <a:prstDash val="solid"/>
                <a:miter/>
              </a:ln>
            </p:spPr>
            <p:txBody>
              <a:bodyPr rtlCol="0" anchor="ctr"/>
              <a:lstStyle/>
              <a:p>
                <a:endParaRPr lang="fr-FR"/>
              </a:p>
            </p:txBody>
          </p:sp>
          <p:sp>
            <p:nvSpPr>
              <p:cNvPr id="266" name="Forme libre : forme 265">
                <a:extLst>
                  <a:ext uri="{FF2B5EF4-FFF2-40B4-BE49-F238E27FC236}">
                    <a16:creationId xmlns:a16="http://schemas.microsoft.com/office/drawing/2014/main" id="{BA0B81AD-1F1D-4C37-B852-80FD23D0BA78}"/>
                  </a:ext>
                </a:extLst>
              </p:cNvPr>
              <p:cNvSpPr/>
              <p:nvPr/>
            </p:nvSpPr>
            <p:spPr>
              <a:xfrm>
                <a:off x="2567505" y="2733794"/>
                <a:ext cx="79325" cy="78636"/>
              </a:xfrm>
              <a:custGeom>
                <a:avLst/>
                <a:gdLst>
                  <a:gd name="connsiteX0" fmla="*/ -609 w 79325"/>
                  <a:gd name="connsiteY0" fmla="*/ 37117 h 78636"/>
                  <a:gd name="connsiteX1" fmla="*/ 42187 w 79325"/>
                  <a:gd name="connsiteY1" fmla="*/ 127 h 78636"/>
                  <a:gd name="connsiteX2" fmla="*/ 78501 w 79325"/>
                  <a:gd name="connsiteY2" fmla="*/ 42044 h 78636"/>
                  <a:gd name="connsiteX3" fmla="*/ 36584 w 79325"/>
                  <a:gd name="connsiteY3" fmla="*/ 78359 h 78636"/>
                  <a:gd name="connsiteX4" fmla="*/ -609 w 79325"/>
                  <a:gd name="connsiteY4" fmla="*/ 37117 h 786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325" h="78636">
                    <a:moveTo>
                      <a:pt x="-609" y="37117"/>
                    </a:moveTo>
                    <a:cubicBezTo>
                      <a:pt x="4521" y="13289"/>
                      <a:pt x="17886" y="-2168"/>
                      <a:pt x="42187" y="127"/>
                    </a:cubicBezTo>
                    <a:cubicBezTo>
                      <a:pt x="66486" y="2422"/>
                      <a:pt x="80661" y="18014"/>
                      <a:pt x="78501" y="42044"/>
                    </a:cubicBezTo>
                    <a:cubicBezTo>
                      <a:pt x="76341" y="66074"/>
                      <a:pt x="60816" y="80316"/>
                      <a:pt x="36584" y="78359"/>
                    </a:cubicBezTo>
                    <a:cubicBezTo>
                      <a:pt x="12351" y="76402"/>
                      <a:pt x="471" y="60539"/>
                      <a:pt x="-609" y="37117"/>
                    </a:cubicBezTo>
                    <a:close/>
                  </a:path>
                </a:pathLst>
              </a:custGeom>
              <a:solidFill>
                <a:srgbClr val="29304C"/>
              </a:solidFill>
              <a:ln w="6746" cap="flat">
                <a:noFill/>
                <a:prstDash val="solid"/>
                <a:miter/>
              </a:ln>
            </p:spPr>
            <p:txBody>
              <a:bodyPr rtlCol="0" anchor="ctr"/>
              <a:lstStyle/>
              <a:p>
                <a:endParaRPr lang="fr-FR"/>
              </a:p>
            </p:txBody>
          </p:sp>
          <p:sp>
            <p:nvSpPr>
              <p:cNvPr id="267" name="Forme libre : forme 266">
                <a:extLst>
                  <a:ext uri="{FF2B5EF4-FFF2-40B4-BE49-F238E27FC236}">
                    <a16:creationId xmlns:a16="http://schemas.microsoft.com/office/drawing/2014/main" id="{88C16327-F6AD-4159-A252-32831543727A}"/>
                  </a:ext>
                </a:extLst>
              </p:cNvPr>
              <p:cNvSpPr/>
              <p:nvPr/>
            </p:nvSpPr>
            <p:spPr>
              <a:xfrm>
                <a:off x="2973240" y="2739019"/>
                <a:ext cx="68983" cy="68990"/>
              </a:xfrm>
              <a:custGeom>
                <a:avLst/>
                <a:gdLst>
                  <a:gd name="connsiteX0" fmla="*/ 36861 w 68983"/>
                  <a:gd name="connsiteY0" fmla="*/ 68882 h 68990"/>
                  <a:gd name="connsiteX1" fmla="*/ 276 w 68983"/>
                  <a:gd name="connsiteY1" fmla="*/ 39182 h 68990"/>
                  <a:gd name="connsiteX2" fmla="*/ 26804 w 68983"/>
                  <a:gd name="connsiteY2" fmla="*/ 977 h 68990"/>
                  <a:gd name="connsiteX3" fmla="*/ 68249 w 68983"/>
                  <a:gd name="connsiteY3" fmla="*/ 33917 h 68990"/>
                  <a:gd name="connsiteX4" fmla="*/ 36861 w 68983"/>
                  <a:gd name="connsiteY4" fmla="*/ 68882 h 689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983" h="68990">
                    <a:moveTo>
                      <a:pt x="36861" y="68882"/>
                    </a:moveTo>
                    <a:cubicBezTo>
                      <a:pt x="19027" y="69312"/>
                      <a:pt x="3521" y="56724"/>
                      <a:pt x="276" y="39182"/>
                    </a:cubicBezTo>
                    <a:cubicBezTo>
                      <a:pt x="-4381" y="19809"/>
                      <a:pt x="10064" y="4757"/>
                      <a:pt x="26804" y="977"/>
                    </a:cubicBezTo>
                    <a:cubicBezTo>
                      <a:pt x="50429" y="-4356"/>
                      <a:pt x="66561" y="10697"/>
                      <a:pt x="68249" y="33917"/>
                    </a:cubicBezTo>
                    <a:cubicBezTo>
                      <a:pt x="69936" y="53087"/>
                      <a:pt x="54411" y="63347"/>
                      <a:pt x="36861" y="68882"/>
                    </a:cubicBezTo>
                    <a:close/>
                  </a:path>
                </a:pathLst>
              </a:custGeom>
              <a:solidFill>
                <a:srgbClr val="29304C"/>
              </a:solidFill>
              <a:ln w="6746" cap="flat">
                <a:noFill/>
                <a:prstDash val="solid"/>
                <a:miter/>
              </a:ln>
            </p:spPr>
            <p:txBody>
              <a:bodyPr rtlCol="0" anchor="ctr"/>
              <a:lstStyle/>
              <a:p>
                <a:endParaRPr lang="fr-FR"/>
              </a:p>
            </p:txBody>
          </p:sp>
          <p:sp>
            <p:nvSpPr>
              <p:cNvPr id="268" name="Forme libre : forme 267">
                <a:extLst>
                  <a:ext uri="{FF2B5EF4-FFF2-40B4-BE49-F238E27FC236}">
                    <a16:creationId xmlns:a16="http://schemas.microsoft.com/office/drawing/2014/main" id="{7030C3EF-42A4-47C7-A003-97E583CB4946}"/>
                  </a:ext>
                </a:extLst>
              </p:cNvPr>
              <p:cNvSpPr/>
              <p:nvPr/>
            </p:nvSpPr>
            <p:spPr>
              <a:xfrm>
                <a:off x="3375879" y="2761233"/>
                <a:ext cx="66155" cy="65486"/>
              </a:xfrm>
              <a:custGeom>
                <a:avLst/>
                <a:gdLst>
                  <a:gd name="connsiteX0" fmla="*/ 65547 w 66155"/>
                  <a:gd name="connsiteY0" fmla="*/ 31548 h 65486"/>
                  <a:gd name="connsiteX1" fmla="*/ 33214 w 66155"/>
                  <a:gd name="connsiteY1" fmla="*/ 65298 h 65486"/>
                  <a:gd name="connsiteX2" fmla="*/ -448 w 66155"/>
                  <a:gd name="connsiteY2" fmla="*/ 36363 h 65486"/>
                  <a:gd name="connsiteX3" fmla="*/ -536 w 66155"/>
                  <a:gd name="connsiteY3" fmla="*/ 33707 h 65486"/>
                  <a:gd name="connsiteX4" fmla="*/ 30987 w 66155"/>
                  <a:gd name="connsiteY4" fmla="*/ -42 h 65486"/>
                  <a:gd name="connsiteX5" fmla="*/ 65547 w 66155"/>
                  <a:gd name="connsiteY5" fmla="*/ 31548 h 65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155" h="65486">
                    <a:moveTo>
                      <a:pt x="65547" y="31548"/>
                    </a:moveTo>
                    <a:cubicBezTo>
                      <a:pt x="63454" y="51325"/>
                      <a:pt x="52047" y="64420"/>
                      <a:pt x="33214" y="65298"/>
                    </a:cubicBezTo>
                    <a:cubicBezTo>
                      <a:pt x="15929" y="66603"/>
                      <a:pt x="858" y="53649"/>
                      <a:pt x="-448" y="36363"/>
                    </a:cubicBezTo>
                    <a:cubicBezTo>
                      <a:pt x="-515" y="35479"/>
                      <a:pt x="-544" y="34594"/>
                      <a:pt x="-536" y="33707"/>
                    </a:cubicBezTo>
                    <a:cubicBezTo>
                      <a:pt x="-1751" y="14065"/>
                      <a:pt x="12357" y="1173"/>
                      <a:pt x="30987" y="-42"/>
                    </a:cubicBezTo>
                    <a:cubicBezTo>
                      <a:pt x="50832" y="-1122"/>
                      <a:pt x="60957" y="13458"/>
                      <a:pt x="65547" y="31548"/>
                    </a:cubicBezTo>
                    <a:close/>
                  </a:path>
                </a:pathLst>
              </a:custGeom>
              <a:solidFill>
                <a:srgbClr val="29304C"/>
              </a:solidFill>
              <a:ln w="6746" cap="flat">
                <a:noFill/>
                <a:prstDash val="solid"/>
                <a:miter/>
              </a:ln>
            </p:spPr>
            <p:txBody>
              <a:bodyPr rtlCol="0" anchor="ctr"/>
              <a:lstStyle/>
              <a:p>
                <a:endParaRPr lang="fr-FR"/>
              </a:p>
            </p:txBody>
          </p:sp>
          <p:sp>
            <p:nvSpPr>
              <p:cNvPr id="269" name="Forme libre : forme 268">
                <a:extLst>
                  <a:ext uri="{FF2B5EF4-FFF2-40B4-BE49-F238E27FC236}">
                    <a16:creationId xmlns:a16="http://schemas.microsoft.com/office/drawing/2014/main" id="{3C4143A6-B779-4BEF-AD1D-64D490574A8B}"/>
                  </a:ext>
                </a:extLst>
              </p:cNvPr>
              <p:cNvSpPr/>
              <p:nvPr/>
            </p:nvSpPr>
            <p:spPr>
              <a:xfrm>
                <a:off x="3769923" y="2754790"/>
                <a:ext cx="79406" cy="78681"/>
              </a:xfrm>
              <a:custGeom>
                <a:avLst/>
                <a:gdLst>
                  <a:gd name="connsiteX0" fmla="*/ 78798 w 79406"/>
                  <a:gd name="connsiteY0" fmla="*/ 31984 h 78681"/>
                  <a:gd name="connsiteX1" fmla="*/ 41402 w 79406"/>
                  <a:gd name="connsiteY1" fmla="*/ 78423 h 78681"/>
                  <a:gd name="connsiteX2" fmla="*/ -448 w 79406"/>
                  <a:gd name="connsiteY2" fmla="*/ 41974 h 78681"/>
                  <a:gd name="connsiteX3" fmla="*/ 36002 w 79406"/>
                  <a:gd name="connsiteY3" fmla="*/ 124 h 78681"/>
                  <a:gd name="connsiteX4" fmla="*/ 78798 w 79406"/>
                  <a:gd name="connsiteY4" fmla="*/ 31984 h 786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406" h="78681">
                    <a:moveTo>
                      <a:pt x="78798" y="31984"/>
                    </a:moveTo>
                    <a:cubicBezTo>
                      <a:pt x="77852" y="60941"/>
                      <a:pt x="64893" y="76534"/>
                      <a:pt x="41402" y="78423"/>
                    </a:cubicBezTo>
                    <a:cubicBezTo>
                      <a:pt x="17912" y="80314"/>
                      <a:pt x="1442" y="65261"/>
                      <a:pt x="-448" y="41974"/>
                    </a:cubicBezTo>
                    <a:cubicBezTo>
                      <a:pt x="-2338" y="18686"/>
                      <a:pt x="12580" y="2419"/>
                      <a:pt x="36002" y="124"/>
                    </a:cubicBezTo>
                    <a:cubicBezTo>
                      <a:pt x="60775" y="-2306"/>
                      <a:pt x="71980" y="15649"/>
                      <a:pt x="78798" y="31984"/>
                    </a:cubicBezTo>
                    <a:close/>
                  </a:path>
                </a:pathLst>
              </a:custGeom>
              <a:solidFill>
                <a:srgbClr val="29304C"/>
              </a:solidFill>
              <a:ln w="6746" cap="flat">
                <a:noFill/>
                <a:prstDash val="solid"/>
                <a:miter/>
              </a:ln>
            </p:spPr>
            <p:txBody>
              <a:bodyPr rtlCol="0" anchor="ctr"/>
              <a:lstStyle/>
              <a:p>
                <a:endParaRPr lang="fr-FR"/>
              </a:p>
            </p:txBody>
          </p:sp>
          <p:sp>
            <p:nvSpPr>
              <p:cNvPr id="270" name="Forme libre : forme 269">
                <a:extLst>
                  <a:ext uri="{FF2B5EF4-FFF2-40B4-BE49-F238E27FC236}">
                    <a16:creationId xmlns:a16="http://schemas.microsoft.com/office/drawing/2014/main" id="{8531DB23-8B7D-4CEC-8DE1-EB7F17840A97}"/>
                  </a:ext>
                </a:extLst>
              </p:cNvPr>
              <p:cNvSpPr/>
              <p:nvPr/>
            </p:nvSpPr>
            <p:spPr>
              <a:xfrm>
                <a:off x="5921956" y="2757104"/>
                <a:ext cx="75425" cy="74197"/>
              </a:xfrm>
              <a:custGeom>
                <a:avLst/>
                <a:gdLst>
                  <a:gd name="connsiteX0" fmla="*/ 74817 w 75425"/>
                  <a:gd name="connsiteY0" fmla="*/ 37567 h 74197"/>
                  <a:gd name="connsiteX1" fmla="*/ 33642 w 75425"/>
                  <a:gd name="connsiteY1" fmla="*/ 73747 h 74197"/>
                  <a:gd name="connsiteX2" fmla="*/ -108 w 75425"/>
                  <a:gd name="connsiteY2" fmla="*/ 31154 h 74197"/>
                  <a:gd name="connsiteX3" fmla="*/ 34924 w 75425"/>
                  <a:gd name="connsiteY3" fmla="*/ -98 h 74197"/>
                  <a:gd name="connsiteX4" fmla="*/ 74817 w 75425"/>
                  <a:gd name="connsiteY4" fmla="*/ 37567 h 741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425" h="74197">
                    <a:moveTo>
                      <a:pt x="74817" y="37567"/>
                    </a:moveTo>
                    <a:cubicBezTo>
                      <a:pt x="69553" y="59774"/>
                      <a:pt x="57335" y="76784"/>
                      <a:pt x="33642" y="73747"/>
                    </a:cubicBezTo>
                    <a:cubicBezTo>
                      <a:pt x="11705" y="70912"/>
                      <a:pt x="-3618" y="54442"/>
                      <a:pt x="-108" y="31154"/>
                    </a:cubicBezTo>
                    <a:cubicBezTo>
                      <a:pt x="2228" y="13503"/>
                      <a:pt x="17122" y="216"/>
                      <a:pt x="34924" y="-98"/>
                    </a:cubicBezTo>
                    <a:cubicBezTo>
                      <a:pt x="59022" y="-166"/>
                      <a:pt x="70970" y="15292"/>
                      <a:pt x="74817" y="37567"/>
                    </a:cubicBezTo>
                    <a:close/>
                  </a:path>
                </a:pathLst>
              </a:custGeom>
              <a:solidFill>
                <a:srgbClr val="29304C"/>
              </a:solidFill>
              <a:ln w="6746" cap="flat">
                <a:noFill/>
                <a:prstDash val="solid"/>
                <a:miter/>
              </a:ln>
            </p:spPr>
            <p:txBody>
              <a:bodyPr rtlCol="0" anchor="ctr"/>
              <a:lstStyle/>
              <a:p>
                <a:endParaRPr lang="fr-FR"/>
              </a:p>
            </p:txBody>
          </p:sp>
          <p:sp>
            <p:nvSpPr>
              <p:cNvPr id="271" name="Forme libre : forme 270">
                <a:extLst>
                  <a:ext uri="{FF2B5EF4-FFF2-40B4-BE49-F238E27FC236}">
                    <a16:creationId xmlns:a16="http://schemas.microsoft.com/office/drawing/2014/main" id="{32AA8C36-5FE2-4E08-8A29-616A6251AC1B}"/>
                  </a:ext>
                </a:extLst>
              </p:cNvPr>
              <p:cNvSpPr/>
              <p:nvPr/>
            </p:nvSpPr>
            <p:spPr>
              <a:xfrm>
                <a:off x="6323933" y="2758456"/>
                <a:ext cx="72845" cy="71406"/>
              </a:xfrm>
              <a:custGeom>
                <a:avLst/>
                <a:gdLst>
                  <a:gd name="connsiteX0" fmla="*/ 72237 w 72845"/>
                  <a:gd name="connsiteY0" fmla="*/ 38442 h 71406"/>
                  <a:gd name="connsiteX1" fmla="*/ 26607 w 72845"/>
                  <a:gd name="connsiteY1" fmla="*/ 69492 h 71406"/>
                  <a:gd name="connsiteX2" fmla="*/ 214 w 72845"/>
                  <a:gd name="connsiteY2" fmla="*/ 31422 h 71406"/>
                  <a:gd name="connsiteX3" fmla="*/ 44360 w 72845"/>
                  <a:gd name="connsiteY3" fmla="*/ 1587 h 71406"/>
                  <a:gd name="connsiteX4" fmla="*/ 72237 w 72845"/>
                  <a:gd name="connsiteY4" fmla="*/ 38442 h 714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845" h="71406">
                    <a:moveTo>
                      <a:pt x="72237" y="38442"/>
                    </a:moveTo>
                    <a:cubicBezTo>
                      <a:pt x="63125" y="59907"/>
                      <a:pt x="51042" y="77052"/>
                      <a:pt x="26607" y="69492"/>
                    </a:cubicBezTo>
                    <a:cubicBezTo>
                      <a:pt x="10070" y="64362"/>
                      <a:pt x="-4240" y="50457"/>
                      <a:pt x="214" y="31422"/>
                    </a:cubicBezTo>
                    <a:cubicBezTo>
                      <a:pt x="5210" y="10430"/>
                      <a:pt x="20464" y="-5433"/>
                      <a:pt x="44360" y="1587"/>
                    </a:cubicBezTo>
                    <a:cubicBezTo>
                      <a:pt x="60763" y="6380"/>
                      <a:pt x="72090" y="21354"/>
                      <a:pt x="72237" y="38442"/>
                    </a:cubicBezTo>
                    <a:close/>
                  </a:path>
                </a:pathLst>
              </a:custGeom>
              <a:solidFill>
                <a:srgbClr val="29304C"/>
              </a:solidFill>
              <a:ln w="6746" cap="flat">
                <a:noFill/>
                <a:prstDash val="solid"/>
                <a:miter/>
              </a:ln>
            </p:spPr>
            <p:txBody>
              <a:bodyPr rtlCol="0" anchor="ctr"/>
              <a:lstStyle/>
              <a:p>
                <a:endParaRPr lang="fr-FR"/>
              </a:p>
            </p:txBody>
          </p:sp>
          <p:sp>
            <p:nvSpPr>
              <p:cNvPr id="272" name="Forme libre : forme 271">
                <a:extLst>
                  <a:ext uri="{FF2B5EF4-FFF2-40B4-BE49-F238E27FC236}">
                    <a16:creationId xmlns:a16="http://schemas.microsoft.com/office/drawing/2014/main" id="{29FC22C2-007E-4A7C-A404-2330464A3990}"/>
                  </a:ext>
                </a:extLst>
              </p:cNvPr>
              <p:cNvSpPr/>
              <p:nvPr/>
            </p:nvSpPr>
            <p:spPr>
              <a:xfrm>
                <a:off x="4404912" y="314518"/>
                <a:ext cx="72789" cy="72489"/>
              </a:xfrm>
              <a:custGeom>
                <a:avLst/>
                <a:gdLst>
                  <a:gd name="connsiteX0" fmla="*/ -599 w 72789"/>
                  <a:gd name="connsiteY0" fmla="*/ 38137 h 72489"/>
                  <a:gd name="connsiteX1" fmla="*/ 29439 w 72789"/>
                  <a:gd name="connsiteY1" fmla="*/ 675 h 72489"/>
                  <a:gd name="connsiteX2" fmla="*/ 72031 w 72789"/>
                  <a:gd name="connsiteY2" fmla="*/ 34425 h 72489"/>
                  <a:gd name="connsiteX3" fmla="*/ 42736 w 72789"/>
                  <a:gd name="connsiteY3" fmla="*/ 71550 h 72489"/>
                  <a:gd name="connsiteX4" fmla="*/ -599 w 72789"/>
                  <a:gd name="connsiteY4" fmla="*/ 38137 h 724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789" h="72489">
                    <a:moveTo>
                      <a:pt x="-599" y="38137"/>
                    </a:moveTo>
                    <a:cubicBezTo>
                      <a:pt x="-1012" y="20012"/>
                      <a:pt x="11657" y="4211"/>
                      <a:pt x="29439" y="675"/>
                    </a:cubicBezTo>
                    <a:cubicBezTo>
                      <a:pt x="52929" y="-3780"/>
                      <a:pt x="69128" y="11475"/>
                      <a:pt x="72031" y="34425"/>
                    </a:cubicBezTo>
                    <a:cubicBezTo>
                      <a:pt x="73726" y="52631"/>
                      <a:pt x="60838" y="68965"/>
                      <a:pt x="42736" y="71550"/>
                    </a:cubicBezTo>
                    <a:cubicBezTo>
                      <a:pt x="19043" y="76275"/>
                      <a:pt x="5003" y="60548"/>
                      <a:pt x="-599" y="38137"/>
                    </a:cubicBezTo>
                    <a:close/>
                  </a:path>
                </a:pathLst>
              </a:custGeom>
              <a:solidFill>
                <a:srgbClr val="29304C"/>
              </a:solidFill>
              <a:ln w="6746" cap="flat">
                <a:noFill/>
                <a:prstDash val="solid"/>
                <a:miter/>
              </a:ln>
            </p:spPr>
            <p:txBody>
              <a:bodyPr rtlCol="0" anchor="ctr"/>
              <a:lstStyle/>
              <a:p>
                <a:endParaRPr lang="fr-FR"/>
              </a:p>
            </p:txBody>
          </p:sp>
          <p:sp>
            <p:nvSpPr>
              <p:cNvPr id="273" name="Forme libre : forme 272">
                <a:extLst>
                  <a:ext uri="{FF2B5EF4-FFF2-40B4-BE49-F238E27FC236}">
                    <a16:creationId xmlns:a16="http://schemas.microsoft.com/office/drawing/2014/main" id="{001F206D-B413-4753-A907-DE17A6AF14B5}"/>
                  </a:ext>
                </a:extLst>
              </p:cNvPr>
              <p:cNvSpPr/>
              <p:nvPr/>
            </p:nvSpPr>
            <p:spPr>
              <a:xfrm>
                <a:off x="4812036" y="320370"/>
                <a:ext cx="61176" cy="60900"/>
              </a:xfrm>
              <a:custGeom>
                <a:avLst/>
                <a:gdLst>
                  <a:gd name="connsiteX0" fmla="*/ 60390 w 61176"/>
                  <a:gd name="connsiteY0" fmla="*/ 34379 h 60900"/>
                  <a:gd name="connsiteX1" fmla="*/ 23063 w 61176"/>
                  <a:gd name="connsiteY1" fmla="*/ 59691 h 60900"/>
                  <a:gd name="connsiteX2" fmla="*/ 1058 w 61176"/>
                  <a:gd name="connsiteY2" fmla="*/ 21284 h 60900"/>
                  <a:gd name="connsiteX3" fmla="*/ 31500 w 61176"/>
                  <a:gd name="connsiteY3" fmla="*/ 156 h 60900"/>
                  <a:gd name="connsiteX4" fmla="*/ 60507 w 61176"/>
                  <a:gd name="connsiteY4" fmla="*/ 32996 h 60900"/>
                  <a:gd name="connsiteX5" fmla="*/ 60390 w 61176"/>
                  <a:gd name="connsiteY5" fmla="*/ 34379 h 60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176" h="60900">
                    <a:moveTo>
                      <a:pt x="60390" y="34379"/>
                    </a:moveTo>
                    <a:cubicBezTo>
                      <a:pt x="53640" y="51861"/>
                      <a:pt x="42233" y="64754"/>
                      <a:pt x="23063" y="59691"/>
                    </a:cubicBezTo>
                    <a:cubicBezTo>
                      <a:pt x="5378" y="54966"/>
                      <a:pt x="-4815" y="40791"/>
                      <a:pt x="1058" y="21284"/>
                    </a:cubicBezTo>
                    <a:cubicBezTo>
                      <a:pt x="4185" y="7408"/>
                      <a:pt x="17408" y="-1768"/>
                      <a:pt x="31500" y="156"/>
                    </a:cubicBezTo>
                    <a:cubicBezTo>
                      <a:pt x="48579" y="1214"/>
                      <a:pt x="61565" y="15917"/>
                      <a:pt x="60507" y="32996"/>
                    </a:cubicBezTo>
                    <a:cubicBezTo>
                      <a:pt x="60478" y="33457"/>
                      <a:pt x="60440" y="33918"/>
                      <a:pt x="60390" y="34379"/>
                    </a:cubicBezTo>
                    <a:close/>
                  </a:path>
                </a:pathLst>
              </a:custGeom>
              <a:solidFill>
                <a:srgbClr val="29304C"/>
              </a:solidFill>
              <a:ln w="6746" cap="flat">
                <a:noFill/>
                <a:prstDash val="solid"/>
                <a:miter/>
              </a:ln>
            </p:spPr>
            <p:txBody>
              <a:bodyPr rtlCol="0" anchor="ctr"/>
              <a:lstStyle/>
              <a:p>
                <a:endParaRPr lang="fr-FR"/>
              </a:p>
            </p:txBody>
          </p:sp>
          <p:sp>
            <p:nvSpPr>
              <p:cNvPr id="274" name="Forme libre : forme 273">
                <a:extLst>
                  <a:ext uri="{FF2B5EF4-FFF2-40B4-BE49-F238E27FC236}">
                    <a16:creationId xmlns:a16="http://schemas.microsoft.com/office/drawing/2014/main" id="{292D95DB-C993-46C5-B65E-1BBF6C27C857}"/>
                  </a:ext>
                </a:extLst>
              </p:cNvPr>
              <p:cNvSpPr/>
              <p:nvPr/>
            </p:nvSpPr>
            <p:spPr>
              <a:xfrm>
                <a:off x="4387764" y="1118869"/>
                <a:ext cx="65113" cy="64638"/>
              </a:xfrm>
              <a:custGeom>
                <a:avLst/>
                <a:gdLst>
                  <a:gd name="connsiteX0" fmla="*/ -528 w 65113"/>
                  <a:gd name="connsiteY0" fmla="*/ 28195 h 64638"/>
                  <a:gd name="connsiteX1" fmla="*/ 36057 w 65113"/>
                  <a:gd name="connsiteY1" fmla="*/ 520 h 64638"/>
                  <a:gd name="connsiteX2" fmla="*/ 63867 w 65113"/>
                  <a:gd name="connsiteY2" fmla="*/ 36160 h 64638"/>
                  <a:gd name="connsiteX3" fmla="*/ 28227 w 65113"/>
                  <a:gd name="connsiteY3" fmla="*/ 63902 h 64638"/>
                  <a:gd name="connsiteX4" fmla="*/ -528 w 65113"/>
                  <a:gd name="connsiteY4" fmla="*/ 28195 h 646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113" h="64638">
                    <a:moveTo>
                      <a:pt x="-528" y="28195"/>
                    </a:moveTo>
                    <a:cubicBezTo>
                      <a:pt x="6627" y="11927"/>
                      <a:pt x="16482" y="-3395"/>
                      <a:pt x="36057" y="520"/>
                    </a:cubicBezTo>
                    <a:cubicBezTo>
                      <a:pt x="53067" y="3895"/>
                      <a:pt x="67782" y="16585"/>
                      <a:pt x="63867" y="36160"/>
                    </a:cubicBezTo>
                    <a:cubicBezTo>
                      <a:pt x="60425" y="53102"/>
                      <a:pt x="48005" y="67817"/>
                      <a:pt x="28227" y="63902"/>
                    </a:cubicBezTo>
                    <a:cubicBezTo>
                      <a:pt x="10788" y="61335"/>
                      <a:pt x="-1738" y="45780"/>
                      <a:pt x="-528" y="28195"/>
                    </a:cubicBezTo>
                    <a:close/>
                  </a:path>
                </a:pathLst>
              </a:custGeom>
              <a:solidFill>
                <a:srgbClr val="29304C"/>
              </a:solidFill>
              <a:ln w="6746" cap="flat">
                <a:noFill/>
                <a:prstDash val="solid"/>
                <a:miter/>
              </a:ln>
            </p:spPr>
            <p:txBody>
              <a:bodyPr rtlCol="0" anchor="ctr"/>
              <a:lstStyle/>
              <a:p>
                <a:endParaRPr lang="fr-FR"/>
              </a:p>
            </p:txBody>
          </p:sp>
          <p:sp>
            <p:nvSpPr>
              <p:cNvPr id="275" name="Forme libre : forme 274">
                <a:extLst>
                  <a:ext uri="{FF2B5EF4-FFF2-40B4-BE49-F238E27FC236}">
                    <a16:creationId xmlns:a16="http://schemas.microsoft.com/office/drawing/2014/main" id="{C5A359A6-31C4-45E9-84E9-6A0430E44A2B}"/>
                  </a:ext>
                </a:extLst>
              </p:cNvPr>
              <p:cNvSpPr/>
              <p:nvPr/>
            </p:nvSpPr>
            <p:spPr>
              <a:xfrm>
                <a:off x="4785225" y="1115026"/>
                <a:ext cx="71354" cy="71632"/>
              </a:xfrm>
              <a:custGeom>
                <a:avLst/>
                <a:gdLst>
                  <a:gd name="connsiteX0" fmla="*/ 33201 w 71354"/>
                  <a:gd name="connsiteY0" fmla="*/ -93 h 71632"/>
                  <a:gd name="connsiteX1" fmla="*/ 69988 w 71354"/>
                  <a:gd name="connsiteY1" fmla="*/ 29540 h 71632"/>
                  <a:gd name="connsiteX2" fmla="*/ 36711 w 71354"/>
                  <a:gd name="connsiteY2" fmla="*/ 71390 h 71632"/>
                  <a:gd name="connsiteX3" fmla="*/ 193 w 71354"/>
                  <a:gd name="connsiteY3" fmla="*/ 42500 h 71632"/>
                  <a:gd name="connsiteX4" fmla="*/ 33201 w 71354"/>
                  <a:gd name="connsiteY4" fmla="*/ -93 h 716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54" h="71632">
                    <a:moveTo>
                      <a:pt x="33201" y="-93"/>
                    </a:moveTo>
                    <a:cubicBezTo>
                      <a:pt x="51013" y="-405"/>
                      <a:pt x="66500" y="12069"/>
                      <a:pt x="69988" y="29540"/>
                    </a:cubicBezTo>
                    <a:cubicBezTo>
                      <a:pt x="74375" y="52557"/>
                      <a:pt x="59255" y="68487"/>
                      <a:pt x="36711" y="71390"/>
                    </a:cubicBezTo>
                    <a:cubicBezTo>
                      <a:pt x="18781" y="73043"/>
                      <a:pt x="2710" y="60329"/>
                      <a:pt x="193" y="42500"/>
                    </a:cubicBezTo>
                    <a:cubicBezTo>
                      <a:pt x="-4397" y="19280"/>
                      <a:pt x="11263" y="5577"/>
                      <a:pt x="33201" y="-93"/>
                    </a:cubicBezTo>
                    <a:close/>
                  </a:path>
                </a:pathLst>
              </a:custGeom>
              <a:solidFill>
                <a:srgbClr val="29304C"/>
              </a:solidFill>
              <a:ln w="6746" cap="flat">
                <a:noFill/>
                <a:prstDash val="solid"/>
                <a:miter/>
              </a:ln>
            </p:spPr>
            <p:txBody>
              <a:bodyPr rtlCol="0" anchor="ctr"/>
              <a:lstStyle/>
              <a:p>
                <a:endParaRPr lang="fr-FR"/>
              </a:p>
            </p:txBody>
          </p:sp>
          <p:sp>
            <p:nvSpPr>
              <p:cNvPr id="276" name="Forme libre : forme 275">
                <a:extLst>
                  <a:ext uri="{FF2B5EF4-FFF2-40B4-BE49-F238E27FC236}">
                    <a16:creationId xmlns:a16="http://schemas.microsoft.com/office/drawing/2014/main" id="{4057CF5A-2B1F-4F68-BE2F-2291A15699BA}"/>
                  </a:ext>
                </a:extLst>
              </p:cNvPr>
              <p:cNvSpPr/>
              <p:nvPr/>
            </p:nvSpPr>
            <p:spPr>
              <a:xfrm>
                <a:off x="2399790" y="2817787"/>
                <a:ext cx="77955" cy="78673"/>
              </a:xfrm>
              <a:custGeom>
                <a:avLst/>
                <a:gdLst>
                  <a:gd name="connsiteX0" fmla="*/ 31836 w 77955"/>
                  <a:gd name="connsiteY0" fmla="*/ -99 h 78673"/>
                  <a:gd name="connsiteX1" fmla="*/ 77196 w 77955"/>
                  <a:gd name="connsiteY1" fmla="*/ 37026 h 78673"/>
                  <a:gd name="connsiteX2" fmla="*/ 41151 w 77955"/>
                  <a:gd name="connsiteY2" fmla="*/ 78404 h 78673"/>
                  <a:gd name="connsiteX3" fmla="*/ -362 w 77955"/>
                  <a:gd name="connsiteY3" fmla="*/ 42426 h 78673"/>
                  <a:gd name="connsiteX4" fmla="*/ 31836 w 77955"/>
                  <a:gd name="connsiteY4" fmla="*/ -99 h 786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55" h="78673">
                    <a:moveTo>
                      <a:pt x="31836" y="-99"/>
                    </a:moveTo>
                    <a:cubicBezTo>
                      <a:pt x="59713" y="1184"/>
                      <a:pt x="75373" y="13874"/>
                      <a:pt x="77196" y="37026"/>
                    </a:cubicBezTo>
                    <a:cubicBezTo>
                      <a:pt x="79018" y="60179"/>
                      <a:pt x="64236" y="76447"/>
                      <a:pt x="41151" y="78404"/>
                    </a:cubicBezTo>
                    <a:cubicBezTo>
                      <a:pt x="18066" y="80361"/>
                      <a:pt x="2068" y="65377"/>
                      <a:pt x="-362" y="42426"/>
                    </a:cubicBezTo>
                    <a:cubicBezTo>
                      <a:pt x="-2927" y="17586"/>
                      <a:pt x="14961" y="6651"/>
                      <a:pt x="31836" y="-99"/>
                    </a:cubicBezTo>
                    <a:close/>
                  </a:path>
                </a:pathLst>
              </a:custGeom>
              <a:solidFill>
                <a:srgbClr val="29304C"/>
              </a:solidFill>
              <a:ln w="6746" cap="flat">
                <a:noFill/>
                <a:prstDash val="solid"/>
                <a:miter/>
              </a:ln>
            </p:spPr>
            <p:txBody>
              <a:bodyPr rtlCol="0" anchor="ctr"/>
              <a:lstStyle/>
              <a:p>
                <a:endParaRPr lang="fr-FR"/>
              </a:p>
            </p:txBody>
          </p:sp>
          <p:sp>
            <p:nvSpPr>
              <p:cNvPr id="277" name="Forme libre : forme 276">
                <a:extLst>
                  <a:ext uri="{FF2B5EF4-FFF2-40B4-BE49-F238E27FC236}">
                    <a16:creationId xmlns:a16="http://schemas.microsoft.com/office/drawing/2014/main" id="{CA7746A6-1A33-4A8B-ABD6-D533C2A4B4F1}"/>
                  </a:ext>
                </a:extLst>
              </p:cNvPr>
              <p:cNvSpPr/>
              <p:nvPr/>
            </p:nvSpPr>
            <p:spPr>
              <a:xfrm>
                <a:off x="2800119" y="2818080"/>
                <a:ext cx="79303" cy="78636"/>
              </a:xfrm>
              <a:custGeom>
                <a:avLst/>
                <a:gdLst>
                  <a:gd name="connsiteX0" fmla="*/ 78694 w 79303"/>
                  <a:gd name="connsiteY0" fmla="*/ 41256 h 78636"/>
                  <a:gd name="connsiteX1" fmla="*/ 35899 w 79303"/>
                  <a:gd name="connsiteY1" fmla="*/ 78313 h 78636"/>
                  <a:gd name="connsiteX2" fmla="*/ -416 w 79303"/>
                  <a:gd name="connsiteY2" fmla="*/ 36328 h 78636"/>
                  <a:gd name="connsiteX3" fmla="*/ 41502 w 79303"/>
                  <a:gd name="connsiteY3" fmla="*/ 81 h 78636"/>
                  <a:gd name="connsiteX4" fmla="*/ 78694 w 79303"/>
                  <a:gd name="connsiteY4" fmla="*/ 41256 h 786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303" h="78636">
                    <a:moveTo>
                      <a:pt x="78694" y="41256"/>
                    </a:moveTo>
                    <a:cubicBezTo>
                      <a:pt x="73632" y="65084"/>
                      <a:pt x="60267" y="80608"/>
                      <a:pt x="35899" y="78313"/>
                    </a:cubicBezTo>
                    <a:cubicBezTo>
                      <a:pt x="12612" y="76086"/>
                      <a:pt x="-2508" y="60358"/>
                      <a:pt x="-416" y="36328"/>
                    </a:cubicBezTo>
                    <a:cubicBezTo>
                      <a:pt x="1677" y="12298"/>
                      <a:pt x="17269" y="-1876"/>
                      <a:pt x="41502" y="81"/>
                    </a:cubicBezTo>
                    <a:cubicBezTo>
                      <a:pt x="65734" y="2038"/>
                      <a:pt x="77682" y="17834"/>
                      <a:pt x="78694" y="41256"/>
                    </a:cubicBezTo>
                    <a:close/>
                  </a:path>
                </a:pathLst>
              </a:custGeom>
              <a:solidFill>
                <a:srgbClr val="29304C"/>
              </a:solidFill>
              <a:ln w="6746" cap="flat">
                <a:noFill/>
                <a:prstDash val="solid"/>
                <a:miter/>
              </a:ln>
            </p:spPr>
            <p:txBody>
              <a:bodyPr rtlCol="0" anchor="ctr"/>
              <a:lstStyle/>
              <a:p>
                <a:endParaRPr lang="fr-FR"/>
              </a:p>
            </p:txBody>
          </p:sp>
          <p:sp>
            <p:nvSpPr>
              <p:cNvPr id="278" name="Forme libre : forme 277">
                <a:extLst>
                  <a:ext uri="{FF2B5EF4-FFF2-40B4-BE49-F238E27FC236}">
                    <a16:creationId xmlns:a16="http://schemas.microsoft.com/office/drawing/2014/main" id="{50F64154-A146-4D1F-926D-6813B429B5DE}"/>
                  </a:ext>
                </a:extLst>
              </p:cNvPr>
              <p:cNvSpPr/>
              <p:nvPr/>
            </p:nvSpPr>
            <p:spPr>
              <a:xfrm>
                <a:off x="5778447" y="2824030"/>
                <a:ext cx="67676" cy="67447"/>
              </a:xfrm>
              <a:custGeom>
                <a:avLst/>
                <a:gdLst>
                  <a:gd name="connsiteX0" fmla="*/ 67059 w 67676"/>
                  <a:gd name="connsiteY0" fmla="*/ 30716 h 67447"/>
                  <a:gd name="connsiteX1" fmla="*/ 37900 w 67676"/>
                  <a:gd name="connsiteY1" fmla="*/ 66491 h 67447"/>
                  <a:gd name="connsiteX2" fmla="*/ 437 w 67676"/>
                  <a:gd name="connsiteY2" fmla="*/ 40504 h 67447"/>
                  <a:gd name="connsiteX3" fmla="*/ 32769 w 67676"/>
                  <a:gd name="connsiteY3" fmla="*/ 4 h 67447"/>
                  <a:gd name="connsiteX4" fmla="*/ 67059 w 67676"/>
                  <a:gd name="connsiteY4" fmla="*/ 30716 h 674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676" h="67447">
                    <a:moveTo>
                      <a:pt x="67059" y="30716"/>
                    </a:moveTo>
                    <a:cubicBezTo>
                      <a:pt x="67444" y="48184"/>
                      <a:pt x="55086" y="63345"/>
                      <a:pt x="37900" y="66491"/>
                    </a:cubicBezTo>
                    <a:cubicBezTo>
                      <a:pt x="18932" y="71014"/>
                      <a:pt x="4149" y="56974"/>
                      <a:pt x="437" y="40504"/>
                    </a:cubicBezTo>
                    <a:cubicBezTo>
                      <a:pt x="-4761" y="17351"/>
                      <a:pt x="9954" y="1556"/>
                      <a:pt x="32769" y="4"/>
                    </a:cubicBezTo>
                    <a:cubicBezTo>
                      <a:pt x="51601" y="-1482"/>
                      <a:pt x="61659" y="13436"/>
                      <a:pt x="67059" y="30716"/>
                    </a:cubicBezTo>
                    <a:close/>
                  </a:path>
                </a:pathLst>
              </a:custGeom>
              <a:solidFill>
                <a:srgbClr val="29304C"/>
              </a:solidFill>
              <a:ln w="6746" cap="flat">
                <a:noFill/>
                <a:prstDash val="solid"/>
                <a:miter/>
              </a:ln>
            </p:spPr>
            <p:txBody>
              <a:bodyPr rtlCol="0" anchor="ctr"/>
              <a:lstStyle/>
              <a:p>
                <a:endParaRPr lang="fr-FR"/>
              </a:p>
            </p:txBody>
          </p:sp>
          <p:sp>
            <p:nvSpPr>
              <p:cNvPr id="279" name="Forme libre : forme 278">
                <a:extLst>
                  <a:ext uri="{FF2B5EF4-FFF2-40B4-BE49-F238E27FC236}">
                    <a16:creationId xmlns:a16="http://schemas.microsoft.com/office/drawing/2014/main" id="{AEF53DB4-8105-47C8-8BA4-927ED4BCF5E0}"/>
                  </a:ext>
                </a:extLst>
              </p:cNvPr>
              <p:cNvSpPr/>
              <p:nvPr/>
            </p:nvSpPr>
            <p:spPr>
              <a:xfrm>
                <a:off x="3206805" y="2845552"/>
                <a:ext cx="66411" cy="66810"/>
              </a:xfrm>
              <a:custGeom>
                <a:avLst/>
                <a:gdLst>
                  <a:gd name="connsiteX0" fmla="*/ 36576 w 66411"/>
                  <a:gd name="connsiteY0" fmla="*/ 66636 h 66810"/>
                  <a:gd name="connsiteX1" fmla="*/ -9 w 66411"/>
                  <a:gd name="connsiteY1" fmla="*/ 36801 h 66810"/>
                  <a:gd name="connsiteX2" fmla="*/ 28814 w 66411"/>
                  <a:gd name="connsiteY2" fmla="*/ 486 h 66810"/>
                  <a:gd name="connsiteX3" fmla="*/ 65196 w 66411"/>
                  <a:gd name="connsiteY3" fmla="*/ 29308 h 66810"/>
                  <a:gd name="connsiteX4" fmla="*/ 36576 w 66411"/>
                  <a:gd name="connsiteY4" fmla="*/ 66636 h 668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411" h="66810">
                    <a:moveTo>
                      <a:pt x="36576" y="66636"/>
                    </a:moveTo>
                    <a:cubicBezTo>
                      <a:pt x="18441" y="67833"/>
                      <a:pt x="2467" y="54806"/>
                      <a:pt x="-9" y="36801"/>
                    </a:cubicBezTo>
                    <a:cubicBezTo>
                      <a:pt x="-3856" y="16551"/>
                      <a:pt x="11399" y="3794"/>
                      <a:pt x="28814" y="486"/>
                    </a:cubicBezTo>
                    <a:cubicBezTo>
                      <a:pt x="49064" y="-3294"/>
                      <a:pt x="61754" y="11826"/>
                      <a:pt x="65196" y="29308"/>
                    </a:cubicBezTo>
                    <a:cubicBezTo>
                      <a:pt x="69179" y="49356"/>
                      <a:pt x="52844" y="58941"/>
                      <a:pt x="36576" y="66636"/>
                    </a:cubicBezTo>
                    <a:close/>
                  </a:path>
                </a:pathLst>
              </a:custGeom>
              <a:solidFill>
                <a:srgbClr val="29304C"/>
              </a:solidFill>
              <a:ln w="6746" cap="flat">
                <a:noFill/>
                <a:prstDash val="solid"/>
                <a:miter/>
              </a:ln>
            </p:spPr>
            <p:txBody>
              <a:bodyPr rtlCol="0" anchor="ctr"/>
              <a:lstStyle/>
              <a:p>
                <a:endParaRPr lang="fr-FR"/>
              </a:p>
            </p:txBody>
          </p:sp>
          <p:sp>
            <p:nvSpPr>
              <p:cNvPr id="280" name="Forme libre : forme 279">
                <a:extLst>
                  <a:ext uri="{FF2B5EF4-FFF2-40B4-BE49-F238E27FC236}">
                    <a16:creationId xmlns:a16="http://schemas.microsoft.com/office/drawing/2014/main" id="{73C5A627-0A4C-4785-B2A9-6308AEFF5135}"/>
                  </a:ext>
                </a:extLst>
              </p:cNvPr>
              <p:cNvSpPr/>
              <p:nvPr/>
            </p:nvSpPr>
            <p:spPr>
              <a:xfrm>
                <a:off x="3603579" y="2841308"/>
                <a:ext cx="74705" cy="74019"/>
              </a:xfrm>
              <a:custGeom>
                <a:avLst/>
                <a:gdLst>
                  <a:gd name="connsiteX0" fmla="*/ 74097 w 74705"/>
                  <a:gd name="connsiteY0" fmla="*/ 36590 h 74019"/>
                  <a:gd name="connsiteX1" fmla="*/ 34069 w 74705"/>
                  <a:gd name="connsiteY1" fmla="*/ 73783 h 74019"/>
                  <a:gd name="connsiteX2" fmla="*/ -594 w 74705"/>
                  <a:gd name="connsiteY2" fmla="*/ 37061 h 74019"/>
                  <a:gd name="connsiteX3" fmla="*/ -153 w 74705"/>
                  <a:gd name="connsiteY3" fmla="*/ 32405 h 74019"/>
                  <a:gd name="connsiteX4" fmla="*/ 33597 w 74705"/>
                  <a:gd name="connsiteY4" fmla="*/ 5 h 74019"/>
                  <a:gd name="connsiteX5" fmla="*/ 74097 w 74705"/>
                  <a:gd name="connsiteY5" fmla="*/ 36590 h 740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705" h="74019">
                    <a:moveTo>
                      <a:pt x="74097" y="36590"/>
                    </a:moveTo>
                    <a:cubicBezTo>
                      <a:pt x="69979" y="59136"/>
                      <a:pt x="57492" y="75606"/>
                      <a:pt x="34069" y="73783"/>
                    </a:cubicBezTo>
                    <a:cubicBezTo>
                      <a:pt x="14357" y="73214"/>
                      <a:pt x="-1162" y="56773"/>
                      <a:pt x="-594" y="37061"/>
                    </a:cubicBezTo>
                    <a:cubicBezTo>
                      <a:pt x="-549" y="35501"/>
                      <a:pt x="-402" y="33946"/>
                      <a:pt x="-153" y="32405"/>
                    </a:cubicBezTo>
                    <a:cubicBezTo>
                      <a:pt x="1608" y="14780"/>
                      <a:pt x="15914" y="1045"/>
                      <a:pt x="33597" y="5"/>
                    </a:cubicBezTo>
                    <a:cubicBezTo>
                      <a:pt x="57492" y="-1547"/>
                      <a:pt x="69304" y="14451"/>
                      <a:pt x="74097" y="36590"/>
                    </a:cubicBezTo>
                    <a:close/>
                  </a:path>
                </a:pathLst>
              </a:custGeom>
              <a:solidFill>
                <a:srgbClr val="29304C"/>
              </a:solidFill>
              <a:ln w="6746" cap="flat">
                <a:noFill/>
                <a:prstDash val="solid"/>
                <a:miter/>
              </a:ln>
            </p:spPr>
            <p:txBody>
              <a:bodyPr rtlCol="0" anchor="ctr"/>
              <a:lstStyle/>
              <a:p>
                <a:endParaRPr lang="fr-FR"/>
              </a:p>
            </p:txBody>
          </p:sp>
          <p:sp>
            <p:nvSpPr>
              <p:cNvPr id="281" name="Forme libre : forme 280">
                <a:extLst>
                  <a:ext uri="{FF2B5EF4-FFF2-40B4-BE49-F238E27FC236}">
                    <a16:creationId xmlns:a16="http://schemas.microsoft.com/office/drawing/2014/main" id="{2854750A-1C4F-4BC3-8D0A-4905EBDF6C6E}"/>
                  </a:ext>
                </a:extLst>
              </p:cNvPr>
              <p:cNvSpPr/>
              <p:nvPr/>
            </p:nvSpPr>
            <p:spPr>
              <a:xfrm>
                <a:off x="6175776" y="2842258"/>
                <a:ext cx="72854" cy="72489"/>
              </a:xfrm>
              <a:custGeom>
                <a:avLst/>
                <a:gdLst>
                  <a:gd name="connsiteX0" fmla="*/ -600 w 72854"/>
                  <a:gd name="connsiteY0" fmla="*/ 38137 h 72489"/>
                  <a:gd name="connsiteX1" fmla="*/ 29504 w 72854"/>
                  <a:gd name="connsiteY1" fmla="*/ 675 h 72489"/>
                  <a:gd name="connsiteX2" fmla="*/ 72097 w 72854"/>
                  <a:gd name="connsiteY2" fmla="*/ 34425 h 72489"/>
                  <a:gd name="connsiteX3" fmla="*/ 42735 w 72854"/>
                  <a:gd name="connsiteY3" fmla="*/ 71550 h 72489"/>
                  <a:gd name="connsiteX4" fmla="*/ -600 w 72854"/>
                  <a:gd name="connsiteY4" fmla="*/ 38137 h 724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854" h="72489">
                    <a:moveTo>
                      <a:pt x="-600" y="38137"/>
                    </a:moveTo>
                    <a:cubicBezTo>
                      <a:pt x="-980" y="20001"/>
                      <a:pt x="11711" y="4207"/>
                      <a:pt x="29504" y="675"/>
                    </a:cubicBezTo>
                    <a:cubicBezTo>
                      <a:pt x="52927" y="-3780"/>
                      <a:pt x="69127" y="11475"/>
                      <a:pt x="72097" y="34425"/>
                    </a:cubicBezTo>
                    <a:cubicBezTo>
                      <a:pt x="73790" y="52654"/>
                      <a:pt x="60863" y="68998"/>
                      <a:pt x="42735" y="71550"/>
                    </a:cubicBezTo>
                    <a:cubicBezTo>
                      <a:pt x="19042" y="76275"/>
                      <a:pt x="5002" y="60547"/>
                      <a:pt x="-600" y="38137"/>
                    </a:cubicBezTo>
                    <a:close/>
                  </a:path>
                </a:pathLst>
              </a:custGeom>
              <a:solidFill>
                <a:srgbClr val="29304C"/>
              </a:solidFill>
              <a:ln w="6746" cap="flat">
                <a:noFill/>
                <a:prstDash val="solid"/>
                <a:miter/>
              </a:ln>
            </p:spPr>
            <p:txBody>
              <a:bodyPr rtlCol="0" anchor="ctr"/>
              <a:lstStyle/>
              <a:p>
                <a:endParaRPr lang="fr-FR"/>
              </a:p>
            </p:txBody>
          </p:sp>
          <p:sp>
            <p:nvSpPr>
              <p:cNvPr id="282" name="Forme libre : forme 281">
                <a:extLst>
                  <a:ext uri="{FF2B5EF4-FFF2-40B4-BE49-F238E27FC236}">
                    <a16:creationId xmlns:a16="http://schemas.microsoft.com/office/drawing/2014/main" id="{5672893A-1808-4619-9085-43B19A467F24}"/>
                  </a:ext>
                </a:extLst>
              </p:cNvPr>
              <p:cNvSpPr/>
              <p:nvPr/>
            </p:nvSpPr>
            <p:spPr>
              <a:xfrm>
                <a:off x="6573361" y="2838714"/>
                <a:ext cx="79985" cy="79326"/>
              </a:xfrm>
              <a:custGeom>
                <a:avLst/>
                <a:gdLst>
                  <a:gd name="connsiteX0" fmla="*/ 79377 w 79985"/>
                  <a:gd name="connsiteY0" fmla="*/ 37362 h 79326"/>
                  <a:gd name="connsiteX1" fmla="*/ 41712 w 79985"/>
                  <a:gd name="connsiteY1" fmla="*/ 79077 h 79326"/>
                  <a:gd name="connsiteX2" fmla="*/ -475 w 79985"/>
                  <a:gd name="connsiteY2" fmla="*/ 42289 h 79326"/>
                  <a:gd name="connsiteX3" fmla="*/ 36312 w 79985"/>
                  <a:gd name="connsiteY3" fmla="*/ 101 h 79326"/>
                  <a:gd name="connsiteX4" fmla="*/ 79377 w 79985"/>
                  <a:gd name="connsiteY4" fmla="*/ 37362 h 793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985" h="79326">
                    <a:moveTo>
                      <a:pt x="79377" y="37362"/>
                    </a:moveTo>
                    <a:cubicBezTo>
                      <a:pt x="78499" y="61392"/>
                      <a:pt x="65877" y="77254"/>
                      <a:pt x="41712" y="79077"/>
                    </a:cubicBezTo>
                    <a:cubicBezTo>
                      <a:pt x="17547" y="80899"/>
                      <a:pt x="1212" y="66116"/>
                      <a:pt x="-475" y="42289"/>
                    </a:cubicBezTo>
                    <a:cubicBezTo>
                      <a:pt x="-2163" y="18461"/>
                      <a:pt x="12282" y="2262"/>
                      <a:pt x="36312" y="101"/>
                    </a:cubicBezTo>
                    <a:cubicBezTo>
                      <a:pt x="60342" y="-2059"/>
                      <a:pt x="74314" y="13466"/>
                      <a:pt x="79377" y="37362"/>
                    </a:cubicBezTo>
                    <a:close/>
                  </a:path>
                </a:pathLst>
              </a:custGeom>
              <a:solidFill>
                <a:srgbClr val="29304C"/>
              </a:solidFill>
              <a:ln w="6746" cap="flat">
                <a:noFill/>
                <a:prstDash val="solid"/>
                <a:miter/>
              </a:ln>
            </p:spPr>
            <p:txBody>
              <a:bodyPr rtlCol="0" anchor="ctr"/>
              <a:lstStyle/>
              <a:p>
                <a:endParaRPr lang="fr-FR"/>
              </a:p>
            </p:txBody>
          </p:sp>
          <p:sp>
            <p:nvSpPr>
              <p:cNvPr id="283" name="Forme libre : forme 282">
                <a:extLst>
                  <a:ext uri="{FF2B5EF4-FFF2-40B4-BE49-F238E27FC236}">
                    <a16:creationId xmlns:a16="http://schemas.microsoft.com/office/drawing/2014/main" id="{7FD8F179-7F35-421C-B108-7373A429D63E}"/>
                  </a:ext>
                </a:extLst>
              </p:cNvPr>
              <p:cNvSpPr/>
              <p:nvPr/>
            </p:nvSpPr>
            <p:spPr>
              <a:xfrm>
                <a:off x="5212615" y="342354"/>
                <a:ext cx="60197" cy="58792"/>
              </a:xfrm>
              <a:custGeom>
                <a:avLst/>
                <a:gdLst>
                  <a:gd name="connsiteX0" fmla="*/ 59141 w 60197"/>
                  <a:gd name="connsiteY0" fmla="*/ 34197 h 58792"/>
                  <a:gd name="connsiteX1" fmla="*/ 20058 w 60197"/>
                  <a:gd name="connsiteY1" fmla="*/ 56742 h 58792"/>
                  <a:gd name="connsiteX2" fmla="*/ 280 w 60197"/>
                  <a:gd name="connsiteY2" fmla="*/ 24612 h 58792"/>
                  <a:gd name="connsiteX3" fmla="*/ 38959 w 60197"/>
                  <a:gd name="connsiteY3" fmla="*/ 1864 h 58792"/>
                  <a:gd name="connsiteX4" fmla="*/ 59141 w 60197"/>
                  <a:gd name="connsiteY4" fmla="*/ 34197 h 587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197" h="58792">
                    <a:moveTo>
                      <a:pt x="59141" y="34197"/>
                    </a:moveTo>
                    <a:cubicBezTo>
                      <a:pt x="52391" y="52220"/>
                      <a:pt x="40106" y="63424"/>
                      <a:pt x="20058" y="56742"/>
                    </a:cubicBezTo>
                    <a:cubicBezTo>
                      <a:pt x="5816" y="52084"/>
                      <a:pt x="-3634" y="39867"/>
                      <a:pt x="280" y="24612"/>
                    </a:cubicBezTo>
                    <a:cubicBezTo>
                      <a:pt x="5141" y="5982"/>
                      <a:pt x="18910" y="-4750"/>
                      <a:pt x="38959" y="1864"/>
                    </a:cubicBezTo>
                    <a:cubicBezTo>
                      <a:pt x="52988" y="5864"/>
                      <a:pt x="61710" y="19837"/>
                      <a:pt x="59141" y="34197"/>
                    </a:cubicBezTo>
                    <a:close/>
                  </a:path>
                </a:pathLst>
              </a:custGeom>
              <a:solidFill>
                <a:srgbClr val="29304C"/>
              </a:solidFill>
              <a:ln w="6746" cap="flat">
                <a:noFill/>
                <a:prstDash val="solid"/>
                <a:miter/>
              </a:ln>
            </p:spPr>
            <p:txBody>
              <a:bodyPr rtlCol="0" anchor="ctr"/>
              <a:lstStyle/>
              <a:p>
                <a:endParaRPr lang="fr-FR"/>
              </a:p>
            </p:txBody>
          </p:sp>
          <p:sp>
            <p:nvSpPr>
              <p:cNvPr id="284" name="Forme libre : forme 283">
                <a:extLst>
                  <a:ext uri="{FF2B5EF4-FFF2-40B4-BE49-F238E27FC236}">
                    <a16:creationId xmlns:a16="http://schemas.microsoft.com/office/drawing/2014/main" id="{7FCAB395-B24D-4F6B-B37F-3523F5BEAC5D}"/>
                  </a:ext>
                </a:extLst>
              </p:cNvPr>
              <p:cNvSpPr/>
              <p:nvPr/>
            </p:nvSpPr>
            <p:spPr>
              <a:xfrm>
                <a:off x="5609665" y="339053"/>
                <a:ext cx="67024" cy="65411"/>
              </a:xfrm>
              <a:custGeom>
                <a:avLst/>
                <a:gdLst>
                  <a:gd name="connsiteX0" fmla="*/ 66416 w 67024"/>
                  <a:gd name="connsiteY0" fmla="*/ 33853 h 65411"/>
                  <a:gd name="connsiteX1" fmla="*/ 31855 w 67024"/>
                  <a:gd name="connsiteY1" fmla="*/ 65241 h 65411"/>
                  <a:gd name="connsiteX2" fmla="*/ -608 w 67024"/>
                  <a:gd name="connsiteY2" fmla="*/ 32365 h 65411"/>
                  <a:gd name="connsiteX3" fmla="*/ 32268 w 67024"/>
                  <a:gd name="connsiteY3" fmla="*/ -98 h 65411"/>
                  <a:gd name="connsiteX4" fmla="*/ 34151 w 67024"/>
                  <a:gd name="connsiteY4" fmla="*/ -32 h 65411"/>
                  <a:gd name="connsiteX5" fmla="*/ 66416 w 67024"/>
                  <a:gd name="connsiteY5" fmla="*/ 33853 h 65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7024" h="65411">
                    <a:moveTo>
                      <a:pt x="66416" y="33853"/>
                    </a:moveTo>
                    <a:cubicBezTo>
                      <a:pt x="61961" y="52213"/>
                      <a:pt x="51498" y="66456"/>
                      <a:pt x="31855" y="65241"/>
                    </a:cubicBezTo>
                    <a:cubicBezTo>
                      <a:pt x="13812" y="65127"/>
                      <a:pt x="-723" y="50408"/>
                      <a:pt x="-608" y="32365"/>
                    </a:cubicBezTo>
                    <a:cubicBezTo>
                      <a:pt x="-494" y="14323"/>
                      <a:pt x="14224" y="-212"/>
                      <a:pt x="32268" y="-98"/>
                    </a:cubicBezTo>
                    <a:cubicBezTo>
                      <a:pt x="32896" y="-94"/>
                      <a:pt x="33523" y="-72"/>
                      <a:pt x="34151" y="-32"/>
                    </a:cubicBezTo>
                    <a:cubicBezTo>
                      <a:pt x="52510" y="1386"/>
                      <a:pt x="64593" y="13941"/>
                      <a:pt x="66416" y="33853"/>
                    </a:cubicBezTo>
                    <a:close/>
                  </a:path>
                </a:pathLst>
              </a:custGeom>
              <a:solidFill>
                <a:srgbClr val="29304C"/>
              </a:solidFill>
              <a:ln w="6746" cap="flat">
                <a:noFill/>
                <a:prstDash val="solid"/>
                <a:miter/>
              </a:ln>
            </p:spPr>
            <p:txBody>
              <a:bodyPr rtlCol="0" anchor="ctr"/>
              <a:lstStyle/>
              <a:p>
                <a:endParaRPr lang="fr-FR"/>
              </a:p>
            </p:txBody>
          </p:sp>
          <p:sp>
            <p:nvSpPr>
              <p:cNvPr id="285" name="Forme libre : forme 284">
                <a:extLst>
                  <a:ext uri="{FF2B5EF4-FFF2-40B4-BE49-F238E27FC236}">
                    <a16:creationId xmlns:a16="http://schemas.microsoft.com/office/drawing/2014/main" id="{0DC768FC-E767-49F1-8438-817CDEB7BEF2}"/>
                  </a:ext>
                </a:extLst>
              </p:cNvPr>
              <p:cNvSpPr/>
              <p:nvPr/>
            </p:nvSpPr>
            <p:spPr>
              <a:xfrm>
                <a:off x="3963903" y="1494855"/>
                <a:ext cx="70679" cy="70585"/>
              </a:xfrm>
              <a:custGeom>
                <a:avLst/>
                <a:gdLst>
                  <a:gd name="connsiteX0" fmla="*/ 69971 w 70679"/>
                  <a:gd name="connsiteY0" fmla="*/ 40333 h 70585"/>
                  <a:gd name="connsiteX1" fmla="*/ 32036 w 70679"/>
                  <a:gd name="connsiteY1" fmla="*/ 70033 h 70585"/>
                  <a:gd name="connsiteX2" fmla="*/ 1391 w 70679"/>
                  <a:gd name="connsiteY2" fmla="*/ 25753 h 70585"/>
                  <a:gd name="connsiteX3" fmla="*/ 41891 w 70679"/>
                  <a:gd name="connsiteY3" fmla="*/ 1251 h 70585"/>
                  <a:gd name="connsiteX4" fmla="*/ 69970 w 70679"/>
                  <a:gd name="connsiteY4" fmla="*/ 40333 h 705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679" h="70585">
                    <a:moveTo>
                      <a:pt x="69971" y="40333"/>
                    </a:moveTo>
                    <a:cubicBezTo>
                      <a:pt x="62141" y="56736"/>
                      <a:pt x="51948" y="73476"/>
                      <a:pt x="32036" y="70033"/>
                    </a:cubicBezTo>
                    <a:cubicBezTo>
                      <a:pt x="9760" y="66118"/>
                      <a:pt x="-6439" y="50863"/>
                      <a:pt x="1391" y="25753"/>
                    </a:cubicBezTo>
                    <a:cubicBezTo>
                      <a:pt x="6790" y="8203"/>
                      <a:pt x="22518" y="-4352"/>
                      <a:pt x="41891" y="1251"/>
                    </a:cubicBezTo>
                    <a:cubicBezTo>
                      <a:pt x="59470" y="5773"/>
                      <a:pt x="71294" y="22229"/>
                      <a:pt x="69970" y="40333"/>
                    </a:cubicBezTo>
                    <a:close/>
                  </a:path>
                </a:pathLst>
              </a:custGeom>
              <a:solidFill>
                <a:srgbClr val="29304C"/>
              </a:solidFill>
              <a:ln w="6746" cap="flat">
                <a:noFill/>
                <a:prstDash val="solid"/>
                <a:miter/>
              </a:ln>
            </p:spPr>
            <p:txBody>
              <a:bodyPr rtlCol="0" anchor="ctr"/>
              <a:lstStyle/>
              <a:p>
                <a:endParaRPr lang="fr-FR"/>
              </a:p>
            </p:txBody>
          </p:sp>
          <p:sp>
            <p:nvSpPr>
              <p:cNvPr id="286" name="Forme libre : forme 285">
                <a:extLst>
                  <a:ext uri="{FF2B5EF4-FFF2-40B4-BE49-F238E27FC236}">
                    <a16:creationId xmlns:a16="http://schemas.microsoft.com/office/drawing/2014/main" id="{D419EC0F-2625-467D-8058-E0CB12378F8F}"/>
                  </a:ext>
                </a:extLst>
              </p:cNvPr>
              <p:cNvSpPr/>
              <p:nvPr/>
            </p:nvSpPr>
            <p:spPr>
              <a:xfrm>
                <a:off x="2252454" y="2881709"/>
                <a:ext cx="77154" cy="77289"/>
              </a:xfrm>
              <a:custGeom>
                <a:avLst/>
                <a:gdLst>
                  <a:gd name="connsiteX0" fmla="*/ 32427 w 77154"/>
                  <a:gd name="connsiteY0" fmla="*/ -99 h 77289"/>
                  <a:gd name="connsiteX1" fmla="*/ 76302 w 77154"/>
                  <a:gd name="connsiteY1" fmla="*/ 36757 h 77289"/>
                  <a:gd name="connsiteX2" fmla="*/ 47682 w 77154"/>
                  <a:gd name="connsiteY2" fmla="*/ 75434 h 77289"/>
                  <a:gd name="connsiteX3" fmla="*/ 432 w 77154"/>
                  <a:gd name="connsiteY3" fmla="*/ 45802 h 77289"/>
                  <a:gd name="connsiteX4" fmla="*/ 32427 w 77154"/>
                  <a:gd name="connsiteY4" fmla="*/ -99 h 772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154" h="77289">
                    <a:moveTo>
                      <a:pt x="32427" y="-99"/>
                    </a:moveTo>
                    <a:cubicBezTo>
                      <a:pt x="58010" y="442"/>
                      <a:pt x="73670" y="12862"/>
                      <a:pt x="76302" y="36757"/>
                    </a:cubicBezTo>
                    <a:cubicBezTo>
                      <a:pt x="78529" y="56534"/>
                      <a:pt x="65232" y="70507"/>
                      <a:pt x="47682" y="75434"/>
                    </a:cubicBezTo>
                    <a:cubicBezTo>
                      <a:pt x="22977" y="82522"/>
                      <a:pt x="5697" y="67267"/>
                      <a:pt x="432" y="45802"/>
                    </a:cubicBezTo>
                    <a:cubicBezTo>
                      <a:pt x="-5036" y="21974"/>
                      <a:pt x="11839" y="7799"/>
                      <a:pt x="32427" y="-99"/>
                    </a:cubicBezTo>
                    <a:close/>
                  </a:path>
                </a:pathLst>
              </a:custGeom>
              <a:solidFill>
                <a:srgbClr val="29304C"/>
              </a:solidFill>
              <a:ln w="6746" cap="flat">
                <a:noFill/>
                <a:prstDash val="solid"/>
                <a:miter/>
              </a:ln>
            </p:spPr>
            <p:txBody>
              <a:bodyPr rtlCol="0" anchor="ctr"/>
              <a:lstStyle/>
              <a:p>
                <a:endParaRPr lang="fr-FR"/>
              </a:p>
            </p:txBody>
          </p:sp>
          <p:sp>
            <p:nvSpPr>
              <p:cNvPr id="287" name="Forme libre : forme 286">
                <a:extLst>
                  <a:ext uri="{FF2B5EF4-FFF2-40B4-BE49-F238E27FC236}">
                    <a16:creationId xmlns:a16="http://schemas.microsoft.com/office/drawing/2014/main" id="{6E48946E-773B-4B07-B7D1-36E2C67E5941}"/>
                  </a:ext>
                </a:extLst>
              </p:cNvPr>
              <p:cNvSpPr/>
              <p:nvPr/>
            </p:nvSpPr>
            <p:spPr>
              <a:xfrm>
                <a:off x="6535954" y="1495301"/>
                <a:ext cx="69319" cy="69325"/>
              </a:xfrm>
              <a:custGeom>
                <a:avLst/>
                <a:gdLst>
                  <a:gd name="connsiteX0" fmla="*/ 39092 w 69319"/>
                  <a:gd name="connsiteY0" fmla="*/ -6 h 69325"/>
                  <a:gd name="connsiteX1" fmla="*/ 68252 w 69319"/>
                  <a:gd name="connsiteY1" fmla="*/ 37187 h 69325"/>
                  <a:gd name="connsiteX2" fmla="*/ 24782 w 69319"/>
                  <a:gd name="connsiteY2" fmla="*/ 67292 h 69325"/>
                  <a:gd name="connsiteX3" fmla="*/ 752 w 69319"/>
                  <a:gd name="connsiteY3" fmla="*/ 27737 h 69325"/>
                  <a:gd name="connsiteX4" fmla="*/ 39093 w 69319"/>
                  <a:gd name="connsiteY4" fmla="*/ -5 h 693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319" h="69325">
                    <a:moveTo>
                      <a:pt x="39092" y="-6"/>
                    </a:moveTo>
                    <a:cubicBezTo>
                      <a:pt x="55157" y="7757"/>
                      <a:pt x="71694" y="17679"/>
                      <a:pt x="68252" y="37187"/>
                    </a:cubicBezTo>
                    <a:cubicBezTo>
                      <a:pt x="64404" y="58989"/>
                      <a:pt x="49419" y="74919"/>
                      <a:pt x="24782" y="67292"/>
                    </a:cubicBezTo>
                    <a:cubicBezTo>
                      <a:pt x="7569" y="61892"/>
                      <a:pt x="-4851" y="46569"/>
                      <a:pt x="752" y="27737"/>
                    </a:cubicBezTo>
                    <a:cubicBezTo>
                      <a:pt x="5123" y="10422"/>
                      <a:pt x="21279" y="-1268"/>
                      <a:pt x="39093" y="-5"/>
                    </a:cubicBezTo>
                    <a:close/>
                  </a:path>
                </a:pathLst>
              </a:custGeom>
              <a:solidFill>
                <a:srgbClr val="29304C"/>
              </a:solidFill>
              <a:ln w="6746" cap="flat">
                <a:noFill/>
                <a:prstDash val="solid"/>
                <a:miter/>
              </a:ln>
            </p:spPr>
            <p:txBody>
              <a:bodyPr rtlCol="0" anchor="ctr"/>
              <a:lstStyle/>
              <a:p>
                <a:endParaRPr lang="fr-FR"/>
              </a:p>
            </p:txBody>
          </p:sp>
          <p:sp>
            <p:nvSpPr>
              <p:cNvPr id="288" name="Forme libre : forme 287">
                <a:extLst>
                  <a:ext uri="{FF2B5EF4-FFF2-40B4-BE49-F238E27FC236}">
                    <a16:creationId xmlns:a16="http://schemas.microsoft.com/office/drawing/2014/main" id="{C04EF7D9-D06D-4CC5-A55D-A1DCCED3078C}"/>
                  </a:ext>
                </a:extLst>
              </p:cNvPr>
              <p:cNvSpPr/>
              <p:nvPr/>
            </p:nvSpPr>
            <p:spPr>
              <a:xfrm>
                <a:off x="5207052" y="2884804"/>
                <a:ext cx="71440" cy="71994"/>
              </a:xfrm>
              <a:custGeom>
                <a:avLst/>
                <a:gdLst>
                  <a:gd name="connsiteX0" fmla="*/ 39257 w 71440"/>
                  <a:gd name="connsiteY0" fmla="*/ 71800 h 71994"/>
                  <a:gd name="connsiteX1" fmla="*/ 1119 w 71440"/>
                  <a:gd name="connsiteY1" fmla="*/ 44800 h 71994"/>
                  <a:gd name="connsiteX2" fmla="*/ 30954 w 71440"/>
                  <a:gd name="connsiteY2" fmla="*/ 722 h 71994"/>
                  <a:gd name="connsiteX3" fmla="*/ 69024 w 71440"/>
                  <a:gd name="connsiteY3" fmla="*/ 27115 h 71994"/>
                  <a:gd name="connsiteX4" fmla="*/ 39257 w 71440"/>
                  <a:gd name="connsiteY4" fmla="*/ 71800 h 719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440" h="71994">
                    <a:moveTo>
                      <a:pt x="39257" y="71800"/>
                    </a:moveTo>
                    <a:cubicBezTo>
                      <a:pt x="21726" y="73066"/>
                      <a:pt x="5750" y="61755"/>
                      <a:pt x="1119" y="44800"/>
                    </a:cubicBezTo>
                    <a:cubicBezTo>
                      <a:pt x="-6036" y="20702"/>
                      <a:pt x="10029" y="5650"/>
                      <a:pt x="30954" y="722"/>
                    </a:cubicBezTo>
                    <a:cubicBezTo>
                      <a:pt x="49921" y="-3733"/>
                      <a:pt x="63962" y="10645"/>
                      <a:pt x="69024" y="27115"/>
                    </a:cubicBezTo>
                    <a:cubicBezTo>
                      <a:pt x="76517" y="51212"/>
                      <a:pt x="59574" y="63430"/>
                      <a:pt x="39257" y="71800"/>
                    </a:cubicBezTo>
                    <a:close/>
                  </a:path>
                </a:pathLst>
              </a:custGeom>
              <a:solidFill>
                <a:srgbClr val="29304C"/>
              </a:solidFill>
              <a:ln w="6746" cap="flat">
                <a:noFill/>
                <a:prstDash val="solid"/>
                <a:miter/>
              </a:ln>
            </p:spPr>
            <p:txBody>
              <a:bodyPr rtlCol="0" anchor="ctr"/>
              <a:lstStyle/>
              <a:p>
                <a:endParaRPr lang="fr-FR"/>
              </a:p>
            </p:txBody>
          </p:sp>
          <p:sp>
            <p:nvSpPr>
              <p:cNvPr id="289" name="Forme libre : forme 288">
                <a:extLst>
                  <a:ext uri="{FF2B5EF4-FFF2-40B4-BE49-F238E27FC236}">
                    <a16:creationId xmlns:a16="http://schemas.microsoft.com/office/drawing/2014/main" id="{DC8A3716-DED9-4DF5-BE46-ECAE1116433B}"/>
                  </a:ext>
                </a:extLst>
              </p:cNvPr>
              <p:cNvSpPr/>
              <p:nvPr/>
            </p:nvSpPr>
            <p:spPr>
              <a:xfrm>
                <a:off x="2906322" y="1786581"/>
                <a:ext cx="77859" cy="77193"/>
              </a:xfrm>
              <a:custGeom>
                <a:avLst/>
                <a:gdLst>
                  <a:gd name="connsiteX0" fmla="*/ 77251 w 77859"/>
                  <a:gd name="connsiteY0" fmla="*/ 36428 h 77193"/>
                  <a:gd name="connsiteX1" fmla="*/ 40531 w 77859"/>
                  <a:gd name="connsiteY1" fmla="*/ 76928 h 77193"/>
                  <a:gd name="connsiteX2" fmla="*/ -442 w 77859"/>
                  <a:gd name="connsiteY2" fmla="*/ 41153 h 77193"/>
                  <a:gd name="connsiteX3" fmla="*/ 35334 w 77859"/>
                  <a:gd name="connsiteY3" fmla="*/ 113 h 77193"/>
                  <a:gd name="connsiteX4" fmla="*/ 77251 w 77859"/>
                  <a:gd name="connsiteY4" fmla="*/ 36428 h 771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859" h="77193">
                    <a:moveTo>
                      <a:pt x="77251" y="36428"/>
                    </a:moveTo>
                    <a:cubicBezTo>
                      <a:pt x="76306" y="59715"/>
                      <a:pt x="63278" y="74970"/>
                      <a:pt x="40531" y="76928"/>
                    </a:cubicBezTo>
                    <a:cubicBezTo>
                      <a:pt x="17783" y="78885"/>
                      <a:pt x="1516" y="63428"/>
                      <a:pt x="-442" y="41153"/>
                    </a:cubicBezTo>
                    <a:cubicBezTo>
                      <a:pt x="-2399" y="18878"/>
                      <a:pt x="13058" y="2273"/>
                      <a:pt x="35334" y="113"/>
                    </a:cubicBezTo>
                    <a:cubicBezTo>
                      <a:pt x="59161" y="-2115"/>
                      <a:pt x="71986" y="13478"/>
                      <a:pt x="77251" y="36428"/>
                    </a:cubicBezTo>
                    <a:close/>
                  </a:path>
                </a:pathLst>
              </a:custGeom>
              <a:solidFill>
                <a:srgbClr val="29304C"/>
              </a:solidFill>
              <a:ln w="6746" cap="flat">
                <a:noFill/>
                <a:prstDash val="solid"/>
                <a:miter/>
              </a:ln>
            </p:spPr>
            <p:txBody>
              <a:bodyPr rtlCol="0" anchor="ctr"/>
              <a:lstStyle/>
              <a:p>
                <a:endParaRPr lang="fr-FR"/>
              </a:p>
            </p:txBody>
          </p:sp>
          <p:sp>
            <p:nvSpPr>
              <p:cNvPr id="290" name="Forme libre : forme 289">
                <a:extLst>
                  <a:ext uri="{FF2B5EF4-FFF2-40B4-BE49-F238E27FC236}">
                    <a16:creationId xmlns:a16="http://schemas.microsoft.com/office/drawing/2014/main" id="{0F811AC0-8243-48AD-ACC1-50D7C389D38D}"/>
                  </a:ext>
                </a:extLst>
              </p:cNvPr>
              <p:cNvSpPr/>
              <p:nvPr/>
            </p:nvSpPr>
            <p:spPr>
              <a:xfrm>
                <a:off x="3060020" y="2908982"/>
                <a:ext cx="64638" cy="64971"/>
              </a:xfrm>
              <a:custGeom>
                <a:avLst/>
                <a:gdLst>
                  <a:gd name="connsiteX0" fmla="*/ 27976 w 64638"/>
                  <a:gd name="connsiteY0" fmla="*/ -33 h 64971"/>
                  <a:gd name="connsiteX1" fmla="*/ 63481 w 64638"/>
                  <a:gd name="connsiteY1" fmla="*/ 28924 h 64971"/>
                  <a:gd name="connsiteX2" fmla="*/ 35401 w 64638"/>
                  <a:gd name="connsiteY2" fmla="*/ 64294 h 64971"/>
                  <a:gd name="connsiteX3" fmla="*/ -37 w 64638"/>
                  <a:gd name="connsiteY3" fmla="*/ 36214 h 64971"/>
                  <a:gd name="connsiteX4" fmla="*/ 27976 w 64638"/>
                  <a:gd name="connsiteY4" fmla="*/ -33 h 649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638" h="64971">
                    <a:moveTo>
                      <a:pt x="27976" y="-33"/>
                    </a:moveTo>
                    <a:cubicBezTo>
                      <a:pt x="45553" y="-1122"/>
                      <a:pt x="61014" y="11487"/>
                      <a:pt x="63481" y="28924"/>
                    </a:cubicBezTo>
                    <a:cubicBezTo>
                      <a:pt x="67058" y="48432"/>
                      <a:pt x="52613" y="61054"/>
                      <a:pt x="35401" y="64294"/>
                    </a:cubicBezTo>
                    <a:cubicBezTo>
                      <a:pt x="15623" y="68007"/>
                      <a:pt x="3338" y="53292"/>
                      <a:pt x="-37" y="36214"/>
                    </a:cubicBezTo>
                    <a:cubicBezTo>
                      <a:pt x="-3817" y="16707"/>
                      <a:pt x="11776" y="6987"/>
                      <a:pt x="27976" y="-33"/>
                    </a:cubicBezTo>
                    <a:close/>
                  </a:path>
                </a:pathLst>
              </a:custGeom>
              <a:solidFill>
                <a:srgbClr val="29304C"/>
              </a:solidFill>
              <a:ln w="6746" cap="flat">
                <a:noFill/>
                <a:prstDash val="solid"/>
                <a:miter/>
              </a:ln>
            </p:spPr>
            <p:txBody>
              <a:bodyPr rtlCol="0" anchor="ctr"/>
              <a:lstStyle/>
              <a:p>
                <a:endParaRPr lang="fr-FR"/>
              </a:p>
            </p:txBody>
          </p:sp>
          <p:sp>
            <p:nvSpPr>
              <p:cNvPr id="291" name="Forme libre : forme 290">
                <a:extLst>
                  <a:ext uri="{FF2B5EF4-FFF2-40B4-BE49-F238E27FC236}">
                    <a16:creationId xmlns:a16="http://schemas.microsoft.com/office/drawing/2014/main" id="{BE2A30A6-02D8-49C3-85BE-7CAD88AD3FE1}"/>
                  </a:ext>
                </a:extLst>
              </p:cNvPr>
              <p:cNvSpPr/>
              <p:nvPr/>
            </p:nvSpPr>
            <p:spPr>
              <a:xfrm>
                <a:off x="6008945" y="2905992"/>
                <a:ext cx="70574" cy="70566"/>
              </a:xfrm>
              <a:custGeom>
                <a:avLst/>
                <a:gdLst>
                  <a:gd name="connsiteX0" fmla="*/ 69908 w 70574"/>
                  <a:gd name="connsiteY0" fmla="*/ 39541 h 70566"/>
                  <a:gd name="connsiteX1" fmla="*/ 32783 w 70574"/>
                  <a:gd name="connsiteY1" fmla="*/ 70186 h 70566"/>
                  <a:gd name="connsiteX2" fmla="*/ 991 w 70574"/>
                  <a:gd name="connsiteY2" fmla="*/ 26649 h 70566"/>
                  <a:gd name="connsiteX3" fmla="*/ 40816 w 70574"/>
                  <a:gd name="connsiteY3" fmla="*/ 1066 h 70566"/>
                  <a:gd name="connsiteX4" fmla="*/ 69909 w 70574"/>
                  <a:gd name="connsiteY4" fmla="*/ 39541 h 705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74" h="70566">
                    <a:moveTo>
                      <a:pt x="69908" y="39541"/>
                    </a:moveTo>
                    <a:cubicBezTo>
                      <a:pt x="63158" y="56618"/>
                      <a:pt x="52494" y="72819"/>
                      <a:pt x="32783" y="70186"/>
                    </a:cubicBezTo>
                    <a:cubicBezTo>
                      <a:pt x="9968" y="67081"/>
                      <a:pt x="-5827" y="51421"/>
                      <a:pt x="991" y="26649"/>
                    </a:cubicBezTo>
                    <a:cubicBezTo>
                      <a:pt x="5851" y="9098"/>
                      <a:pt x="21781" y="-4199"/>
                      <a:pt x="40816" y="1066"/>
                    </a:cubicBezTo>
                    <a:cubicBezTo>
                      <a:pt x="58611" y="5062"/>
                      <a:pt x="70913" y="21331"/>
                      <a:pt x="69909" y="39541"/>
                    </a:cubicBezTo>
                    <a:close/>
                  </a:path>
                </a:pathLst>
              </a:custGeom>
              <a:solidFill>
                <a:srgbClr val="29304C"/>
              </a:solidFill>
              <a:ln w="6746" cap="flat">
                <a:noFill/>
                <a:prstDash val="solid"/>
                <a:miter/>
              </a:ln>
            </p:spPr>
            <p:txBody>
              <a:bodyPr rtlCol="0" anchor="ctr"/>
              <a:lstStyle/>
              <a:p>
                <a:endParaRPr lang="fr-FR"/>
              </a:p>
            </p:txBody>
          </p:sp>
          <p:sp>
            <p:nvSpPr>
              <p:cNvPr id="292" name="Forme libre : forme 291">
                <a:extLst>
                  <a:ext uri="{FF2B5EF4-FFF2-40B4-BE49-F238E27FC236}">
                    <a16:creationId xmlns:a16="http://schemas.microsoft.com/office/drawing/2014/main" id="{9206572F-7B9A-4F10-99D8-3BE98EFC42AA}"/>
                  </a:ext>
                </a:extLst>
              </p:cNvPr>
              <p:cNvSpPr/>
              <p:nvPr/>
            </p:nvSpPr>
            <p:spPr>
              <a:xfrm>
                <a:off x="3307872" y="1787681"/>
                <a:ext cx="75707" cy="74645"/>
              </a:xfrm>
              <a:custGeom>
                <a:avLst/>
                <a:gdLst>
                  <a:gd name="connsiteX0" fmla="*/ 75099 w 75707"/>
                  <a:gd name="connsiteY0" fmla="*/ 31480 h 74645"/>
                  <a:gd name="connsiteX1" fmla="*/ 37636 w 75707"/>
                  <a:gd name="connsiteY1" fmla="*/ 74409 h 74645"/>
                  <a:gd name="connsiteX2" fmla="*/ 714 w 75707"/>
                  <a:gd name="connsiteY2" fmla="*/ 45452 h 74645"/>
                  <a:gd name="connsiteX3" fmla="*/ 31157 w 75707"/>
                  <a:gd name="connsiteY3" fmla="*/ 767 h 74645"/>
                  <a:gd name="connsiteX4" fmla="*/ 75099 w 75707"/>
                  <a:gd name="connsiteY4" fmla="*/ 31480 h 746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707" h="74645">
                    <a:moveTo>
                      <a:pt x="75099" y="31480"/>
                    </a:moveTo>
                    <a:cubicBezTo>
                      <a:pt x="73344" y="57670"/>
                      <a:pt x="60384" y="72384"/>
                      <a:pt x="37636" y="74409"/>
                    </a:cubicBezTo>
                    <a:cubicBezTo>
                      <a:pt x="18534" y="76097"/>
                      <a:pt x="4967" y="61989"/>
                      <a:pt x="714" y="45452"/>
                    </a:cubicBezTo>
                    <a:cubicBezTo>
                      <a:pt x="-5361" y="21827"/>
                      <a:pt x="10299" y="5289"/>
                      <a:pt x="31157" y="767"/>
                    </a:cubicBezTo>
                    <a:cubicBezTo>
                      <a:pt x="54782" y="-4363"/>
                      <a:pt x="66594" y="14267"/>
                      <a:pt x="75099" y="31480"/>
                    </a:cubicBezTo>
                    <a:close/>
                  </a:path>
                </a:pathLst>
              </a:custGeom>
              <a:solidFill>
                <a:srgbClr val="29304C"/>
              </a:solidFill>
              <a:ln w="6746" cap="flat">
                <a:noFill/>
                <a:prstDash val="solid"/>
                <a:miter/>
              </a:ln>
            </p:spPr>
            <p:txBody>
              <a:bodyPr rtlCol="0" anchor="ctr"/>
              <a:lstStyle/>
              <a:p>
                <a:endParaRPr lang="fr-FR"/>
              </a:p>
            </p:txBody>
          </p:sp>
          <p:sp>
            <p:nvSpPr>
              <p:cNvPr id="293" name="Forme libre : forme 292">
                <a:extLst>
                  <a:ext uri="{FF2B5EF4-FFF2-40B4-BE49-F238E27FC236}">
                    <a16:creationId xmlns:a16="http://schemas.microsoft.com/office/drawing/2014/main" id="{E65F4989-D593-4C78-8926-E9373309A0BF}"/>
                  </a:ext>
                </a:extLst>
              </p:cNvPr>
              <p:cNvSpPr/>
              <p:nvPr/>
            </p:nvSpPr>
            <p:spPr>
              <a:xfrm>
                <a:off x="3438291" y="2929132"/>
                <a:ext cx="67732" cy="66788"/>
              </a:xfrm>
              <a:custGeom>
                <a:avLst/>
                <a:gdLst>
                  <a:gd name="connsiteX0" fmla="*/ 67124 w 67732"/>
                  <a:gd name="connsiteY0" fmla="*/ 34627 h 66788"/>
                  <a:gd name="connsiteX1" fmla="*/ 34319 w 67732"/>
                  <a:gd name="connsiteY1" fmla="*/ 66689 h 66788"/>
                  <a:gd name="connsiteX2" fmla="*/ 29 w 67732"/>
                  <a:gd name="connsiteY2" fmla="*/ 27337 h 66788"/>
                  <a:gd name="connsiteX3" fmla="*/ 35629 w 67732"/>
                  <a:gd name="connsiteY3" fmla="*/ 188 h 66788"/>
                  <a:gd name="connsiteX4" fmla="*/ 36614 w 67732"/>
                  <a:gd name="connsiteY4" fmla="*/ 337 h 66788"/>
                  <a:gd name="connsiteX5" fmla="*/ 67124 w 67732"/>
                  <a:gd name="connsiteY5" fmla="*/ 34627 h 66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7732" h="66788">
                    <a:moveTo>
                      <a:pt x="67124" y="34627"/>
                    </a:moveTo>
                    <a:cubicBezTo>
                      <a:pt x="63412" y="52852"/>
                      <a:pt x="52342" y="66824"/>
                      <a:pt x="34319" y="66689"/>
                    </a:cubicBezTo>
                    <a:cubicBezTo>
                      <a:pt x="11099" y="66689"/>
                      <a:pt x="-3953" y="50084"/>
                      <a:pt x="29" y="27337"/>
                    </a:cubicBezTo>
                    <a:cubicBezTo>
                      <a:pt x="2363" y="10009"/>
                      <a:pt x="18302" y="-2145"/>
                      <a:pt x="35629" y="188"/>
                    </a:cubicBezTo>
                    <a:cubicBezTo>
                      <a:pt x="35958" y="233"/>
                      <a:pt x="36287" y="282"/>
                      <a:pt x="36614" y="337"/>
                    </a:cubicBezTo>
                    <a:cubicBezTo>
                      <a:pt x="53728" y="2903"/>
                      <a:pt x="66566" y="17330"/>
                      <a:pt x="67124" y="34627"/>
                    </a:cubicBezTo>
                    <a:close/>
                  </a:path>
                </a:pathLst>
              </a:custGeom>
              <a:solidFill>
                <a:srgbClr val="29304C"/>
              </a:solidFill>
              <a:ln w="6746" cap="flat">
                <a:noFill/>
                <a:prstDash val="solid"/>
                <a:miter/>
              </a:ln>
            </p:spPr>
            <p:txBody>
              <a:bodyPr rtlCol="0" anchor="ctr"/>
              <a:lstStyle/>
              <a:p>
                <a:endParaRPr lang="fr-FR"/>
              </a:p>
            </p:txBody>
          </p:sp>
          <p:sp>
            <p:nvSpPr>
              <p:cNvPr id="294" name="Forme libre : forme 293">
                <a:extLst>
                  <a:ext uri="{FF2B5EF4-FFF2-40B4-BE49-F238E27FC236}">
                    <a16:creationId xmlns:a16="http://schemas.microsoft.com/office/drawing/2014/main" id="{D05A4DD2-0845-4BE9-8157-F9A1E3221823}"/>
                  </a:ext>
                </a:extLst>
              </p:cNvPr>
              <p:cNvSpPr/>
              <p:nvPr/>
            </p:nvSpPr>
            <p:spPr>
              <a:xfrm>
                <a:off x="3831319" y="2921252"/>
                <a:ext cx="82504" cy="82559"/>
              </a:xfrm>
              <a:custGeom>
                <a:avLst/>
                <a:gdLst>
                  <a:gd name="connsiteX0" fmla="*/ 81864 w 82504"/>
                  <a:gd name="connsiteY0" fmla="*/ 44936 h 82559"/>
                  <a:gd name="connsiteX1" fmla="*/ 39001 w 82504"/>
                  <a:gd name="connsiteY1" fmla="*/ 82331 h 82559"/>
                  <a:gd name="connsiteX2" fmla="*/ 527 w 82504"/>
                  <a:gd name="connsiteY2" fmla="*/ 32516 h 82559"/>
                  <a:gd name="connsiteX3" fmla="*/ 43412 w 82504"/>
                  <a:gd name="connsiteY3" fmla="*/ 282 h 82559"/>
                  <a:gd name="connsiteX4" fmla="*/ 47102 w 82504"/>
                  <a:gd name="connsiteY4" fmla="*/ 993 h 82559"/>
                  <a:gd name="connsiteX5" fmla="*/ 81864 w 82504"/>
                  <a:gd name="connsiteY5" fmla="*/ 44936 h 825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504" h="82559">
                    <a:moveTo>
                      <a:pt x="81864" y="44936"/>
                    </a:moveTo>
                    <a:cubicBezTo>
                      <a:pt x="77274" y="69236"/>
                      <a:pt x="63234" y="84018"/>
                      <a:pt x="39001" y="82331"/>
                    </a:cubicBezTo>
                    <a:cubicBezTo>
                      <a:pt x="9572" y="80238"/>
                      <a:pt x="-4941" y="60933"/>
                      <a:pt x="527" y="32516"/>
                    </a:cubicBezTo>
                    <a:cubicBezTo>
                      <a:pt x="3468" y="11772"/>
                      <a:pt x="22668" y="-2659"/>
                      <a:pt x="43412" y="282"/>
                    </a:cubicBezTo>
                    <a:cubicBezTo>
                      <a:pt x="44653" y="458"/>
                      <a:pt x="45885" y="695"/>
                      <a:pt x="47102" y="993"/>
                    </a:cubicBezTo>
                    <a:cubicBezTo>
                      <a:pt x="70322" y="4436"/>
                      <a:pt x="82607" y="20974"/>
                      <a:pt x="81864" y="44936"/>
                    </a:cubicBezTo>
                    <a:close/>
                  </a:path>
                </a:pathLst>
              </a:custGeom>
              <a:solidFill>
                <a:srgbClr val="29304C"/>
              </a:solidFill>
              <a:ln w="6746" cap="flat">
                <a:noFill/>
                <a:prstDash val="solid"/>
                <a:miter/>
              </a:ln>
            </p:spPr>
            <p:txBody>
              <a:bodyPr rtlCol="0" anchor="ctr"/>
              <a:lstStyle/>
              <a:p>
                <a:endParaRPr lang="fr-FR"/>
              </a:p>
            </p:txBody>
          </p:sp>
          <p:sp>
            <p:nvSpPr>
              <p:cNvPr id="295" name="Forme libre : forme 294">
                <a:extLst>
                  <a:ext uri="{FF2B5EF4-FFF2-40B4-BE49-F238E27FC236}">
                    <a16:creationId xmlns:a16="http://schemas.microsoft.com/office/drawing/2014/main" id="{6F066AC2-D22E-4542-80AC-43B63474C557}"/>
                  </a:ext>
                </a:extLst>
              </p:cNvPr>
              <p:cNvSpPr/>
              <p:nvPr/>
            </p:nvSpPr>
            <p:spPr>
              <a:xfrm>
                <a:off x="4233715" y="374456"/>
                <a:ext cx="79407" cy="78695"/>
              </a:xfrm>
              <a:custGeom>
                <a:avLst/>
                <a:gdLst>
                  <a:gd name="connsiteX0" fmla="*/ 78798 w 79407"/>
                  <a:gd name="connsiteY0" fmla="*/ 31997 h 78695"/>
                  <a:gd name="connsiteX1" fmla="*/ 41404 w 79407"/>
                  <a:gd name="connsiteY1" fmla="*/ 78437 h 78695"/>
                  <a:gd name="connsiteX2" fmla="*/ -447 w 79407"/>
                  <a:gd name="connsiteY2" fmla="*/ 41987 h 78695"/>
                  <a:gd name="connsiteX3" fmla="*/ 35936 w 79407"/>
                  <a:gd name="connsiteY3" fmla="*/ 137 h 78695"/>
                  <a:gd name="connsiteX4" fmla="*/ 78798 w 79407"/>
                  <a:gd name="connsiteY4" fmla="*/ 31997 h 786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407" h="78695">
                    <a:moveTo>
                      <a:pt x="78798" y="31997"/>
                    </a:moveTo>
                    <a:cubicBezTo>
                      <a:pt x="77786" y="60887"/>
                      <a:pt x="64893" y="76547"/>
                      <a:pt x="41404" y="78437"/>
                    </a:cubicBezTo>
                    <a:cubicBezTo>
                      <a:pt x="17914" y="80327"/>
                      <a:pt x="1444" y="65342"/>
                      <a:pt x="-447" y="41987"/>
                    </a:cubicBezTo>
                    <a:cubicBezTo>
                      <a:pt x="-2336" y="18632"/>
                      <a:pt x="12446" y="2500"/>
                      <a:pt x="35936" y="137"/>
                    </a:cubicBezTo>
                    <a:cubicBezTo>
                      <a:pt x="60911" y="-2360"/>
                      <a:pt x="71711" y="15460"/>
                      <a:pt x="78798" y="31997"/>
                    </a:cubicBezTo>
                    <a:close/>
                  </a:path>
                </a:pathLst>
              </a:custGeom>
              <a:solidFill>
                <a:srgbClr val="29304C"/>
              </a:solidFill>
              <a:ln w="6746" cap="flat">
                <a:noFill/>
                <a:prstDash val="solid"/>
                <a:miter/>
              </a:ln>
            </p:spPr>
            <p:txBody>
              <a:bodyPr rtlCol="0" anchor="ctr"/>
              <a:lstStyle/>
              <a:p>
                <a:endParaRPr lang="fr-FR"/>
              </a:p>
            </p:txBody>
          </p:sp>
          <p:sp>
            <p:nvSpPr>
              <p:cNvPr id="296" name="Forme libre : forme 295">
                <a:extLst>
                  <a:ext uri="{FF2B5EF4-FFF2-40B4-BE49-F238E27FC236}">
                    <a16:creationId xmlns:a16="http://schemas.microsoft.com/office/drawing/2014/main" id="{411B0C39-8902-4187-8040-97E0F295ABFC}"/>
                  </a:ext>
                </a:extLst>
              </p:cNvPr>
              <p:cNvSpPr/>
              <p:nvPr/>
            </p:nvSpPr>
            <p:spPr>
              <a:xfrm>
                <a:off x="6286096" y="1793286"/>
                <a:ext cx="64379" cy="63723"/>
              </a:xfrm>
              <a:custGeom>
                <a:avLst/>
                <a:gdLst>
                  <a:gd name="connsiteX0" fmla="*/ 63770 w 64379"/>
                  <a:gd name="connsiteY0" fmla="*/ 29385 h 63723"/>
                  <a:gd name="connsiteX1" fmla="*/ 32248 w 64379"/>
                  <a:gd name="connsiteY1" fmla="*/ 63608 h 63723"/>
                  <a:gd name="connsiteX2" fmla="*/ -591 w 64379"/>
                  <a:gd name="connsiteY2" fmla="*/ 32862 h 63723"/>
                  <a:gd name="connsiteX3" fmla="*/ 30155 w 64379"/>
                  <a:gd name="connsiteY3" fmla="*/ 23 h 63723"/>
                  <a:gd name="connsiteX4" fmla="*/ 63770 w 64379"/>
                  <a:gd name="connsiteY4" fmla="*/ 29385 h 637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379" h="63723">
                    <a:moveTo>
                      <a:pt x="63770" y="29385"/>
                    </a:moveTo>
                    <a:cubicBezTo>
                      <a:pt x="61948" y="50108"/>
                      <a:pt x="50270" y="62528"/>
                      <a:pt x="32248" y="63608"/>
                    </a:cubicBezTo>
                    <a:cubicBezTo>
                      <a:pt x="14689" y="64186"/>
                      <a:pt x="-14" y="50420"/>
                      <a:pt x="-591" y="32862"/>
                    </a:cubicBezTo>
                    <a:cubicBezTo>
                      <a:pt x="-1169" y="15303"/>
                      <a:pt x="12597" y="601"/>
                      <a:pt x="30155" y="23"/>
                    </a:cubicBezTo>
                    <a:cubicBezTo>
                      <a:pt x="49663" y="-1597"/>
                      <a:pt x="58978" y="13253"/>
                      <a:pt x="63770" y="29385"/>
                    </a:cubicBezTo>
                    <a:close/>
                  </a:path>
                </a:pathLst>
              </a:custGeom>
              <a:solidFill>
                <a:srgbClr val="29304C"/>
              </a:solidFill>
              <a:ln w="6746" cap="flat">
                <a:noFill/>
                <a:prstDash val="solid"/>
                <a:miter/>
              </a:ln>
            </p:spPr>
            <p:txBody>
              <a:bodyPr rtlCol="0" anchor="ctr"/>
              <a:lstStyle/>
              <a:p>
                <a:endParaRPr lang="fr-FR"/>
              </a:p>
            </p:txBody>
          </p:sp>
          <p:sp>
            <p:nvSpPr>
              <p:cNvPr id="297" name="Forme libre : forme 296">
                <a:extLst>
                  <a:ext uri="{FF2B5EF4-FFF2-40B4-BE49-F238E27FC236}">
                    <a16:creationId xmlns:a16="http://schemas.microsoft.com/office/drawing/2014/main" id="{BE1764B5-246B-4EEE-B05B-E9F4BC6AC79E}"/>
                  </a:ext>
                </a:extLst>
              </p:cNvPr>
              <p:cNvSpPr/>
              <p:nvPr/>
            </p:nvSpPr>
            <p:spPr>
              <a:xfrm>
                <a:off x="4368037" y="1519958"/>
                <a:ext cx="63210" cy="62294"/>
              </a:xfrm>
              <a:custGeom>
                <a:avLst/>
                <a:gdLst>
                  <a:gd name="connsiteX0" fmla="*/ 62601 w 63210"/>
                  <a:gd name="connsiteY0" fmla="*/ 29406 h 62294"/>
                  <a:gd name="connsiteX1" fmla="*/ 29864 w 63210"/>
                  <a:gd name="connsiteY1" fmla="*/ 62143 h 62294"/>
                  <a:gd name="connsiteX2" fmla="*/ -600 w 63210"/>
                  <a:gd name="connsiteY2" fmla="*/ 33089 h 62294"/>
                  <a:gd name="connsiteX3" fmla="*/ -241 w 63210"/>
                  <a:gd name="connsiteY3" fmla="*/ 27718 h 62294"/>
                  <a:gd name="connsiteX4" fmla="*/ 26759 w 63210"/>
                  <a:gd name="connsiteY4" fmla="*/ 246 h 62294"/>
                  <a:gd name="connsiteX5" fmla="*/ 62601 w 63210"/>
                  <a:gd name="connsiteY5" fmla="*/ 29406 h 622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3210" h="62294">
                    <a:moveTo>
                      <a:pt x="62601" y="29406"/>
                    </a:moveTo>
                    <a:cubicBezTo>
                      <a:pt x="60644" y="49656"/>
                      <a:pt x="49101" y="63156"/>
                      <a:pt x="29864" y="62143"/>
                    </a:cubicBezTo>
                    <a:cubicBezTo>
                      <a:pt x="13429" y="62533"/>
                      <a:pt x="-211" y="49525"/>
                      <a:pt x="-600" y="33089"/>
                    </a:cubicBezTo>
                    <a:cubicBezTo>
                      <a:pt x="-643" y="31292"/>
                      <a:pt x="-523" y="29494"/>
                      <a:pt x="-241" y="27718"/>
                    </a:cubicBezTo>
                    <a:cubicBezTo>
                      <a:pt x="1233" y="13376"/>
                      <a:pt x="12445" y="1968"/>
                      <a:pt x="26759" y="246"/>
                    </a:cubicBezTo>
                    <a:cubicBezTo>
                      <a:pt x="47414" y="-2522"/>
                      <a:pt x="57134" y="11788"/>
                      <a:pt x="62601" y="29406"/>
                    </a:cubicBezTo>
                    <a:close/>
                  </a:path>
                </a:pathLst>
              </a:custGeom>
              <a:solidFill>
                <a:srgbClr val="29304C"/>
              </a:solidFill>
              <a:ln w="6746" cap="flat">
                <a:noFill/>
                <a:prstDash val="solid"/>
                <a:miter/>
              </a:ln>
            </p:spPr>
            <p:txBody>
              <a:bodyPr rtlCol="0" anchor="ctr"/>
              <a:lstStyle/>
              <a:p>
                <a:endParaRPr lang="fr-FR"/>
              </a:p>
            </p:txBody>
          </p:sp>
          <p:sp>
            <p:nvSpPr>
              <p:cNvPr id="298" name="Forme libre : forme 297">
                <a:extLst>
                  <a:ext uri="{FF2B5EF4-FFF2-40B4-BE49-F238E27FC236}">
                    <a16:creationId xmlns:a16="http://schemas.microsoft.com/office/drawing/2014/main" id="{DF9D52F2-A756-4521-82E4-D3089A9756C5}"/>
                  </a:ext>
                </a:extLst>
              </p:cNvPr>
              <p:cNvSpPr/>
              <p:nvPr/>
            </p:nvSpPr>
            <p:spPr>
              <a:xfrm>
                <a:off x="5036053" y="2966928"/>
                <a:ext cx="76171" cy="76781"/>
              </a:xfrm>
              <a:custGeom>
                <a:avLst/>
                <a:gdLst>
                  <a:gd name="connsiteX0" fmla="*/ 37860 w 76171"/>
                  <a:gd name="connsiteY0" fmla="*/ 76683 h 76781"/>
                  <a:gd name="connsiteX1" fmla="*/ -480 w 76171"/>
                  <a:gd name="connsiteY1" fmla="*/ 35711 h 76781"/>
                  <a:gd name="connsiteX2" fmla="*/ 39785 w 76171"/>
                  <a:gd name="connsiteY2" fmla="*/ -30 h 76781"/>
                  <a:gd name="connsiteX3" fmla="*/ 75458 w 76171"/>
                  <a:gd name="connsiteY3" fmla="*/ 34766 h 76781"/>
                  <a:gd name="connsiteX4" fmla="*/ 37860 w 76171"/>
                  <a:gd name="connsiteY4" fmla="*/ 76683 h 767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171" h="76781">
                    <a:moveTo>
                      <a:pt x="37860" y="76683"/>
                    </a:moveTo>
                    <a:cubicBezTo>
                      <a:pt x="14100" y="73106"/>
                      <a:pt x="-2235" y="60078"/>
                      <a:pt x="-480" y="35711"/>
                    </a:cubicBezTo>
                    <a:cubicBezTo>
                      <a:pt x="769" y="14723"/>
                      <a:pt x="18796" y="-1279"/>
                      <a:pt x="39785" y="-30"/>
                    </a:cubicBezTo>
                    <a:cubicBezTo>
                      <a:pt x="58670" y="1094"/>
                      <a:pt x="73864" y="15915"/>
                      <a:pt x="75458" y="34766"/>
                    </a:cubicBezTo>
                    <a:cubicBezTo>
                      <a:pt x="77010" y="60011"/>
                      <a:pt x="61282" y="72228"/>
                      <a:pt x="37860" y="76683"/>
                    </a:cubicBezTo>
                    <a:close/>
                  </a:path>
                </a:pathLst>
              </a:custGeom>
              <a:solidFill>
                <a:srgbClr val="29304C"/>
              </a:solidFill>
              <a:ln w="6746" cap="flat">
                <a:noFill/>
                <a:prstDash val="solid"/>
                <a:miter/>
              </a:ln>
            </p:spPr>
            <p:txBody>
              <a:bodyPr rtlCol="0" anchor="ctr"/>
              <a:lstStyle/>
              <a:p>
                <a:endParaRPr lang="fr-FR"/>
              </a:p>
            </p:txBody>
          </p:sp>
          <p:sp>
            <p:nvSpPr>
              <p:cNvPr id="299" name="Forme libre : forme 298">
                <a:extLst>
                  <a:ext uri="{FF2B5EF4-FFF2-40B4-BE49-F238E27FC236}">
                    <a16:creationId xmlns:a16="http://schemas.microsoft.com/office/drawing/2014/main" id="{F09BD70B-D93B-4478-BD22-7FB0103C6476}"/>
                  </a:ext>
                </a:extLst>
              </p:cNvPr>
              <p:cNvSpPr/>
              <p:nvPr/>
            </p:nvSpPr>
            <p:spPr>
              <a:xfrm>
                <a:off x="2887973" y="2989628"/>
                <a:ext cx="71507" cy="72319"/>
              </a:xfrm>
              <a:custGeom>
                <a:avLst/>
                <a:gdLst>
                  <a:gd name="connsiteX0" fmla="*/ 39306 w 71507"/>
                  <a:gd name="connsiteY0" fmla="*/ -18 h 72319"/>
                  <a:gd name="connsiteX1" fmla="*/ 69073 w 71507"/>
                  <a:gd name="connsiteY1" fmla="*/ 45005 h 72319"/>
                  <a:gd name="connsiteX2" fmla="*/ 30936 w 71507"/>
                  <a:gd name="connsiteY2" fmla="*/ 71397 h 72319"/>
                  <a:gd name="connsiteX3" fmla="*/ 1100 w 71507"/>
                  <a:gd name="connsiteY3" fmla="*/ 27253 h 72319"/>
                  <a:gd name="connsiteX4" fmla="*/ 39305 w 71507"/>
                  <a:gd name="connsiteY4" fmla="*/ -17 h 723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507" h="72319">
                    <a:moveTo>
                      <a:pt x="39306" y="-18"/>
                    </a:moveTo>
                    <a:cubicBezTo>
                      <a:pt x="59556" y="8555"/>
                      <a:pt x="76633" y="20232"/>
                      <a:pt x="69073" y="45005"/>
                    </a:cubicBezTo>
                    <a:cubicBezTo>
                      <a:pt x="63943" y="61543"/>
                      <a:pt x="49970" y="75853"/>
                      <a:pt x="30936" y="71397"/>
                    </a:cubicBezTo>
                    <a:cubicBezTo>
                      <a:pt x="9943" y="66403"/>
                      <a:pt x="-5987" y="51147"/>
                      <a:pt x="1100" y="27253"/>
                    </a:cubicBezTo>
                    <a:cubicBezTo>
                      <a:pt x="5721" y="10228"/>
                      <a:pt x="21703" y="-1179"/>
                      <a:pt x="39305" y="-17"/>
                    </a:cubicBezTo>
                    <a:close/>
                  </a:path>
                </a:pathLst>
              </a:custGeom>
              <a:solidFill>
                <a:srgbClr val="29304C"/>
              </a:solidFill>
              <a:ln w="6746" cap="flat">
                <a:noFill/>
                <a:prstDash val="solid"/>
                <a:miter/>
              </a:ln>
            </p:spPr>
            <p:txBody>
              <a:bodyPr rtlCol="0" anchor="ctr"/>
              <a:lstStyle/>
              <a:p>
                <a:endParaRPr lang="fr-FR"/>
              </a:p>
            </p:txBody>
          </p:sp>
          <p:sp>
            <p:nvSpPr>
              <p:cNvPr id="300" name="Forme libre : forme 299">
                <a:extLst>
                  <a:ext uri="{FF2B5EF4-FFF2-40B4-BE49-F238E27FC236}">
                    <a16:creationId xmlns:a16="http://schemas.microsoft.com/office/drawing/2014/main" id="{D881FFA8-3DCB-479D-A32C-49837A9E3D56}"/>
                  </a:ext>
                </a:extLst>
              </p:cNvPr>
              <p:cNvSpPr/>
              <p:nvPr/>
            </p:nvSpPr>
            <p:spPr>
              <a:xfrm>
                <a:off x="3292401" y="2994010"/>
                <a:ext cx="64448" cy="63671"/>
              </a:xfrm>
              <a:custGeom>
                <a:avLst/>
                <a:gdLst>
                  <a:gd name="connsiteX0" fmla="*/ 63840 w 64448"/>
                  <a:gd name="connsiteY0" fmla="*/ 32929 h 63671"/>
                  <a:gd name="connsiteX1" fmla="*/ 30090 w 64448"/>
                  <a:gd name="connsiteY1" fmla="*/ 63506 h 63671"/>
                  <a:gd name="connsiteX2" fmla="*/ -589 w 64448"/>
                  <a:gd name="connsiteY2" fmla="*/ 30600 h 63671"/>
                  <a:gd name="connsiteX3" fmla="*/ 32317 w 64448"/>
                  <a:gd name="connsiteY3" fmla="*/ -79 h 63671"/>
                  <a:gd name="connsiteX4" fmla="*/ 63840 w 64448"/>
                  <a:gd name="connsiteY4" fmla="*/ 32929 h 636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448" h="63671">
                    <a:moveTo>
                      <a:pt x="63840" y="32929"/>
                    </a:moveTo>
                    <a:cubicBezTo>
                      <a:pt x="59655" y="50951"/>
                      <a:pt x="49395" y="64654"/>
                      <a:pt x="30090" y="63506"/>
                    </a:cubicBezTo>
                    <a:cubicBezTo>
                      <a:pt x="12531" y="62891"/>
                      <a:pt x="-1204" y="48158"/>
                      <a:pt x="-589" y="30600"/>
                    </a:cubicBezTo>
                    <a:cubicBezTo>
                      <a:pt x="26" y="13041"/>
                      <a:pt x="14759" y="-694"/>
                      <a:pt x="32317" y="-79"/>
                    </a:cubicBezTo>
                    <a:cubicBezTo>
                      <a:pt x="50745" y="1136"/>
                      <a:pt x="62152" y="13556"/>
                      <a:pt x="63840" y="32929"/>
                    </a:cubicBezTo>
                    <a:close/>
                  </a:path>
                </a:pathLst>
              </a:custGeom>
              <a:solidFill>
                <a:srgbClr val="29304C"/>
              </a:solidFill>
              <a:ln w="6746" cap="flat">
                <a:noFill/>
                <a:prstDash val="solid"/>
                <a:miter/>
              </a:ln>
            </p:spPr>
            <p:txBody>
              <a:bodyPr rtlCol="0" anchor="ctr"/>
              <a:lstStyle/>
              <a:p>
                <a:endParaRPr lang="fr-FR"/>
              </a:p>
            </p:txBody>
          </p:sp>
          <p:sp>
            <p:nvSpPr>
              <p:cNvPr id="301" name="Forme libre : forme 300">
                <a:extLst>
                  <a:ext uri="{FF2B5EF4-FFF2-40B4-BE49-F238E27FC236}">
                    <a16:creationId xmlns:a16="http://schemas.microsoft.com/office/drawing/2014/main" id="{E79977C6-2BEA-49C7-850B-11BF2B5100C6}"/>
                  </a:ext>
                </a:extLst>
              </p:cNvPr>
              <p:cNvSpPr/>
              <p:nvPr/>
            </p:nvSpPr>
            <p:spPr>
              <a:xfrm>
                <a:off x="5842777" y="2993527"/>
                <a:ext cx="65114" cy="64638"/>
              </a:xfrm>
              <a:custGeom>
                <a:avLst/>
                <a:gdLst>
                  <a:gd name="connsiteX0" fmla="*/ 64424 w 65114"/>
                  <a:gd name="connsiteY0" fmla="*/ 36246 h 64638"/>
                  <a:gd name="connsiteX1" fmla="*/ 27839 w 65114"/>
                  <a:gd name="connsiteY1" fmla="*/ 63922 h 64638"/>
                  <a:gd name="connsiteX2" fmla="*/ 29 w 65114"/>
                  <a:gd name="connsiteY2" fmla="*/ 28281 h 64638"/>
                  <a:gd name="connsiteX3" fmla="*/ 35736 w 65114"/>
                  <a:gd name="connsiteY3" fmla="*/ 539 h 64638"/>
                  <a:gd name="connsiteX4" fmla="*/ 64424 w 65114"/>
                  <a:gd name="connsiteY4" fmla="*/ 36246 h 646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114" h="64638">
                    <a:moveTo>
                      <a:pt x="64424" y="36246"/>
                    </a:moveTo>
                    <a:cubicBezTo>
                      <a:pt x="57674" y="52514"/>
                      <a:pt x="47414" y="67836"/>
                      <a:pt x="27839" y="63922"/>
                    </a:cubicBezTo>
                    <a:cubicBezTo>
                      <a:pt x="10829" y="60547"/>
                      <a:pt x="-3886" y="47857"/>
                      <a:pt x="29" y="28281"/>
                    </a:cubicBezTo>
                    <a:cubicBezTo>
                      <a:pt x="3471" y="11339"/>
                      <a:pt x="15891" y="-3376"/>
                      <a:pt x="35736" y="539"/>
                    </a:cubicBezTo>
                    <a:cubicBezTo>
                      <a:pt x="53149" y="3138"/>
                      <a:pt x="65638" y="18684"/>
                      <a:pt x="64424" y="36246"/>
                    </a:cubicBezTo>
                    <a:close/>
                  </a:path>
                </a:pathLst>
              </a:custGeom>
              <a:solidFill>
                <a:srgbClr val="29304C"/>
              </a:solidFill>
              <a:ln w="6746" cap="flat">
                <a:noFill/>
                <a:prstDash val="solid"/>
                <a:miter/>
              </a:ln>
            </p:spPr>
            <p:txBody>
              <a:bodyPr rtlCol="0" anchor="ctr"/>
              <a:lstStyle/>
              <a:p>
                <a:endParaRPr lang="fr-FR"/>
              </a:p>
            </p:txBody>
          </p:sp>
          <p:sp>
            <p:nvSpPr>
              <p:cNvPr id="302" name="Forme libre : forme 301">
                <a:extLst>
                  <a:ext uri="{FF2B5EF4-FFF2-40B4-BE49-F238E27FC236}">
                    <a16:creationId xmlns:a16="http://schemas.microsoft.com/office/drawing/2014/main" id="{7BB6436B-FCA0-47FC-890B-EC664D076F0E}"/>
                  </a:ext>
                </a:extLst>
              </p:cNvPr>
              <p:cNvSpPr/>
              <p:nvPr/>
            </p:nvSpPr>
            <p:spPr>
              <a:xfrm>
                <a:off x="3074199" y="1701588"/>
                <a:ext cx="79272" cy="78605"/>
              </a:xfrm>
              <a:custGeom>
                <a:avLst/>
                <a:gdLst>
                  <a:gd name="connsiteX0" fmla="*/ 78664 w 79272"/>
                  <a:gd name="connsiteY0" fmla="*/ 36978 h 78605"/>
                  <a:gd name="connsiteX1" fmla="*/ 41336 w 79272"/>
                  <a:gd name="connsiteY1" fmla="*/ 78356 h 78605"/>
                  <a:gd name="connsiteX2" fmla="*/ -446 w 79272"/>
                  <a:gd name="connsiteY2" fmla="*/ 41906 h 78605"/>
                  <a:gd name="connsiteX3" fmla="*/ 36004 w 79272"/>
                  <a:gd name="connsiteY3" fmla="*/ 123 h 78605"/>
                  <a:gd name="connsiteX4" fmla="*/ 78664 w 79272"/>
                  <a:gd name="connsiteY4" fmla="*/ 36978 h 786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272" h="78605">
                    <a:moveTo>
                      <a:pt x="78664" y="36978"/>
                    </a:moveTo>
                    <a:cubicBezTo>
                      <a:pt x="77719" y="60738"/>
                      <a:pt x="65164" y="76533"/>
                      <a:pt x="41336" y="78356"/>
                    </a:cubicBezTo>
                    <a:cubicBezTo>
                      <a:pt x="17509" y="80178"/>
                      <a:pt x="1444" y="65328"/>
                      <a:pt x="-446" y="41906"/>
                    </a:cubicBezTo>
                    <a:cubicBezTo>
                      <a:pt x="-2336" y="18483"/>
                      <a:pt x="12379" y="2283"/>
                      <a:pt x="36004" y="123"/>
                    </a:cubicBezTo>
                    <a:cubicBezTo>
                      <a:pt x="60642" y="-2172"/>
                      <a:pt x="73466" y="13556"/>
                      <a:pt x="78664" y="36978"/>
                    </a:cubicBezTo>
                    <a:close/>
                  </a:path>
                </a:pathLst>
              </a:custGeom>
              <a:solidFill>
                <a:srgbClr val="29304C"/>
              </a:solidFill>
              <a:ln w="6746" cap="flat">
                <a:noFill/>
                <a:prstDash val="solid"/>
                <a:miter/>
              </a:ln>
            </p:spPr>
            <p:txBody>
              <a:bodyPr rtlCol="0" anchor="ctr"/>
              <a:lstStyle/>
              <a:p>
                <a:endParaRPr lang="fr-FR"/>
              </a:p>
            </p:txBody>
          </p:sp>
          <p:sp>
            <p:nvSpPr>
              <p:cNvPr id="303" name="Forme libre : forme 302">
                <a:extLst>
                  <a:ext uri="{FF2B5EF4-FFF2-40B4-BE49-F238E27FC236}">
                    <a16:creationId xmlns:a16="http://schemas.microsoft.com/office/drawing/2014/main" id="{19B70416-E559-4766-9C8A-C73028D89837}"/>
                  </a:ext>
                </a:extLst>
              </p:cNvPr>
              <p:cNvSpPr/>
              <p:nvPr/>
            </p:nvSpPr>
            <p:spPr>
              <a:xfrm>
                <a:off x="3684843" y="3005437"/>
                <a:ext cx="79717" cy="81137"/>
              </a:xfrm>
              <a:custGeom>
                <a:avLst/>
                <a:gdLst>
                  <a:gd name="connsiteX0" fmla="*/ 35628 w 79717"/>
                  <a:gd name="connsiteY0" fmla="*/ -99 h 81137"/>
                  <a:gd name="connsiteX1" fmla="*/ 78896 w 79717"/>
                  <a:gd name="connsiteY1" fmla="*/ 44249 h 81137"/>
                  <a:gd name="connsiteX2" fmla="*/ 36505 w 79717"/>
                  <a:gd name="connsiteY2" fmla="*/ 80834 h 81137"/>
                  <a:gd name="connsiteX3" fmla="*/ -608 w 79717"/>
                  <a:gd name="connsiteY3" fmla="*/ 43294 h 81137"/>
                  <a:gd name="connsiteX4" fmla="*/ -282 w 79717"/>
                  <a:gd name="connsiteY4" fmla="*/ 38579 h 81137"/>
                  <a:gd name="connsiteX5" fmla="*/ 35628 w 79717"/>
                  <a:gd name="connsiteY5" fmla="*/ -99 h 81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9717" h="81137">
                    <a:moveTo>
                      <a:pt x="35628" y="-99"/>
                    </a:moveTo>
                    <a:cubicBezTo>
                      <a:pt x="65801" y="6044"/>
                      <a:pt x="81123" y="19611"/>
                      <a:pt x="78896" y="44249"/>
                    </a:cubicBezTo>
                    <a:cubicBezTo>
                      <a:pt x="76668" y="68887"/>
                      <a:pt x="60873" y="82926"/>
                      <a:pt x="36505" y="80834"/>
                    </a:cubicBezTo>
                    <a:cubicBezTo>
                      <a:pt x="15890" y="80716"/>
                      <a:pt x="-726" y="63909"/>
                      <a:pt x="-608" y="43294"/>
                    </a:cubicBezTo>
                    <a:cubicBezTo>
                      <a:pt x="-599" y="41717"/>
                      <a:pt x="-490" y="40142"/>
                      <a:pt x="-282" y="38579"/>
                    </a:cubicBezTo>
                    <a:cubicBezTo>
                      <a:pt x="1135" y="13132"/>
                      <a:pt x="20711" y="5436"/>
                      <a:pt x="35628" y="-99"/>
                    </a:cubicBezTo>
                    <a:close/>
                  </a:path>
                </a:pathLst>
              </a:custGeom>
              <a:solidFill>
                <a:srgbClr val="29304C"/>
              </a:solidFill>
              <a:ln w="6746" cap="flat">
                <a:noFill/>
                <a:prstDash val="solid"/>
                <a:miter/>
              </a:ln>
            </p:spPr>
            <p:txBody>
              <a:bodyPr rtlCol="0" anchor="ctr"/>
              <a:lstStyle/>
              <a:p>
                <a:endParaRPr lang="fr-FR"/>
              </a:p>
            </p:txBody>
          </p:sp>
          <p:sp>
            <p:nvSpPr>
              <p:cNvPr id="304" name="Forme libre : forme 303">
                <a:extLst>
                  <a:ext uri="{FF2B5EF4-FFF2-40B4-BE49-F238E27FC236}">
                    <a16:creationId xmlns:a16="http://schemas.microsoft.com/office/drawing/2014/main" id="{C51242D9-2984-42F1-BD4A-D0BAC6ABC2FF}"/>
                  </a:ext>
                </a:extLst>
              </p:cNvPr>
              <p:cNvSpPr/>
              <p:nvPr/>
            </p:nvSpPr>
            <p:spPr>
              <a:xfrm>
                <a:off x="4063642" y="457502"/>
                <a:ext cx="81455" cy="81754"/>
              </a:xfrm>
              <a:custGeom>
                <a:avLst/>
                <a:gdLst>
                  <a:gd name="connsiteX0" fmla="*/ 39284 w 81455"/>
                  <a:gd name="connsiteY0" fmla="*/ 81656 h 81754"/>
                  <a:gd name="connsiteX1" fmla="*/ -609 w 81455"/>
                  <a:gd name="connsiteY1" fmla="*/ 42101 h 81754"/>
                  <a:gd name="connsiteX2" fmla="*/ 45966 w 81455"/>
                  <a:gd name="connsiteY2" fmla="*/ 386 h 81754"/>
                  <a:gd name="connsiteX3" fmla="*/ 80742 w 81455"/>
                  <a:gd name="connsiteY3" fmla="*/ 40734 h 81754"/>
                  <a:gd name="connsiteX4" fmla="*/ 80324 w 81455"/>
                  <a:gd name="connsiteY4" fmla="*/ 44194 h 81754"/>
                  <a:gd name="connsiteX5" fmla="*/ 39284 w 81455"/>
                  <a:gd name="connsiteY5" fmla="*/ 81656 h 817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1455" h="81754">
                    <a:moveTo>
                      <a:pt x="39284" y="81656"/>
                    </a:moveTo>
                    <a:cubicBezTo>
                      <a:pt x="14916" y="78956"/>
                      <a:pt x="-406" y="65794"/>
                      <a:pt x="-609" y="42101"/>
                    </a:cubicBezTo>
                    <a:cubicBezTo>
                      <a:pt x="-609" y="12604"/>
                      <a:pt x="17549" y="-3124"/>
                      <a:pt x="45966" y="386"/>
                    </a:cubicBezTo>
                    <a:cubicBezTo>
                      <a:pt x="66711" y="1925"/>
                      <a:pt x="82281" y="19989"/>
                      <a:pt x="80742" y="40734"/>
                    </a:cubicBezTo>
                    <a:cubicBezTo>
                      <a:pt x="80656" y="41893"/>
                      <a:pt x="80517" y="43047"/>
                      <a:pt x="80324" y="44194"/>
                    </a:cubicBezTo>
                    <a:cubicBezTo>
                      <a:pt x="78299" y="67954"/>
                      <a:pt x="63044" y="80374"/>
                      <a:pt x="39284" y="81656"/>
                    </a:cubicBezTo>
                    <a:close/>
                  </a:path>
                </a:pathLst>
              </a:custGeom>
              <a:solidFill>
                <a:srgbClr val="29304C"/>
              </a:solidFill>
              <a:ln w="6746" cap="flat">
                <a:noFill/>
                <a:prstDash val="solid"/>
                <a:miter/>
              </a:ln>
            </p:spPr>
            <p:txBody>
              <a:bodyPr rtlCol="0" anchor="ctr"/>
              <a:lstStyle/>
              <a:p>
                <a:endParaRPr lang="fr-FR"/>
              </a:p>
            </p:txBody>
          </p:sp>
          <p:sp>
            <p:nvSpPr>
              <p:cNvPr id="305" name="Forme libre : forme 304">
                <a:extLst>
                  <a:ext uri="{FF2B5EF4-FFF2-40B4-BE49-F238E27FC236}">
                    <a16:creationId xmlns:a16="http://schemas.microsoft.com/office/drawing/2014/main" id="{F61C00E0-469F-4B00-8A16-F609225B0B31}"/>
                  </a:ext>
                </a:extLst>
              </p:cNvPr>
              <p:cNvSpPr/>
              <p:nvPr/>
            </p:nvSpPr>
            <p:spPr>
              <a:xfrm>
                <a:off x="4886439" y="3027596"/>
                <a:ext cx="81095" cy="80440"/>
              </a:xfrm>
              <a:custGeom>
                <a:avLst/>
                <a:gdLst>
                  <a:gd name="connsiteX0" fmla="*/ 80486 w 81095"/>
                  <a:gd name="connsiteY0" fmla="*/ 40855 h 80440"/>
                  <a:gd name="connsiteX1" fmla="*/ 41202 w 81095"/>
                  <a:gd name="connsiteY1" fmla="*/ 80342 h 80440"/>
                  <a:gd name="connsiteX2" fmla="*/ -108 w 81095"/>
                  <a:gd name="connsiteY2" fmla="*/ 34172 h 80440"/>
                  <a:gd name="connsiteX3" fmla="*/ 40282 w 81095"/>
                  <a:gd name="connsiteY3" fmla="*/ 34 h 80440"/>
                  <a:gd name="connsiteX4" fmla="*/ 43361 w 81095"/>
                  <a:gd name="connsiteY4" fmla="*/ 422 h 80440"/>
                  <a:gd name="connsiteX5" fmla="*/ 80486 w 81095"/>
                  <a:gd name="connsiteY5" fmla="*/ 40855 h 80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1095" h="80440">
                    <a:moveTo>
                      <a:pt x="80486" y="40855"/>
                    </a:moveTo>
                    <a:cubicBezTo>
                      <a:pt x="77786" y="64885"/>
                      <a:pt x="64692" y="80140"/>
                      <a:pt x="41202" y="80342"/>
                    </a:cubicBezTo>
                    <a:cubicBezTo>
                      <a:pt x="12109" y="80342"/>
                      <a:pt x="-3686" y="62320"/>
                      <a:pt x="-108" y="34172"/>
                    </a:cubicBezTo>
                    <a:cubicBezTo>
                      <a:pt x="1619" y="13592"/>
                      <a:pt x="19702" y="-1692"/>
                      <a:pt x="40282" y="34"/>
                    </a:cubicBezTo>
                    <a:cubicBezTo>
                      <a:pt x="41314" y="121"/>
                      <a:pt x="42341" y="250"/>
                      <a:pt x="43361" y="422"/>
                    </a:cubicBezTo>
                    <a:cubicBezTo>
                      <a:pt x="66514" y="2447"/>
                      <a:pt x="78934" y="17567"/>
                      <a:pt x="80486" y="40855"/>
                    </a:cubicBezTo>
                    <a:close/>
                  </a:path>
                </a:pathLst>
              </a:custGeom>
              <a:solidFill>
                <a:srgbClr val="29304C"/>
              </a:solidFill>
              <a:ln w="6746" cap="flat">
                <a:noFill/>
                <a:prstDash val="solid"/>
                <a:miter/>
              </a:ln>
            </p:spPr>
            <p:txBody>
              <a:bodyPr rtlCol="0" anchor="ctr"/>
              <a:lstStyle/>
              <a:p>
                <a:endParaRPr lang="fr-FR"/>
              </a:p>
            </p:txBody>
          </p:sp>
          <p:sp>
            <p:nvSpPr>
              <p:cNvPr id="306" name="Forme libre : forme 305">
                <a:extLst>
                  <a:ext uri="{FF2B5EF4-FFF2-40B4-BE49-F238E27FC236}">
                    <a16:creationId xmlns:a16="http://schemas.microsoft.com/office/drawing/2014/main" id="{A20EAADF-2FE8-41A7-8CDF-56C2A821D3BC}"/>
                  </a:ext>
                </a:extLst>
              </p:cNvPr>
              <p:cNvSpPr/>
              <p:nvPr/>
            </p:nvSpPr>
            <p:spPr>
              <a:xfrm>
                <a:off x="4474876" y="467660"/>
                <a:ext cx="60699" cy="61202"/>
              </a:xfrm>
              <a:custGeom>
                <a:avLst/>
                <a:gdLst>
                  <a:gd name="connsiteX0" fmla="*/ 31227 w 60699"/>
                  <a:gd name="connsiteY0" fmla="*/ 61104 h 61202"/>
                  <a:gd name="connsiteX1" fmla="*/ -565 w 60699"/>
                  <a:gd name="connsiteY1" fmla="*/ 29446 h 61202"/>
                  <a:gd name="connsiteX2" fmla="*/ 27252 w 60699"/>
                  <a:gd name="connsiteY2" fmla="*/ -86 h 61202"/>
                  <a:gd name="connsiteX3" fmla="*/ 33185 w 60699"/>
                  <a:gd name="connsiteY3" fmla="*/ 354 h 61202"/>
                  <a:gd name="connsiteX4" fmla="*/ 59848 w 60699"/>
                  <a:gd name="connsiteY4" fmla="*/ 26409 h 61202"/>
                  <a:gd name="connsiteX5" fmla="*/ 31227 w 60699"/>
                  <a:gd name="connsiteY5" fmla="*/ 61104 h 612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0699" h="61202">
                    <a:moveTo>
                      <a:pt x="31227" y="61104"/>
                    </a:moveTo>
                    <a:cubicBezTo>
                      <a:pt x="10977" y="59484"/>
                      <a:pt x="-1443" y="48616"/>
                      <a:pt x="-565" y="29446"/>
                    </a:cubicBezTo>
                    <a:cubicBezTo>
                      <a:pt x="-1039" y="13610"/>
                      <a:pt x="11416" y="388"/>
                      <a:pt x="27252" y="-86"/>
                    </a:cubicBezTo>
                    <a:cubicBezTo>
                      <a:pt x="29239" y="-145"/>
                      <a:pt x="31228" y="2"/>
                      <a:pt x="33185" y="354"/>
                    </a:cubicBezTo>
                    <a:cubicBezTo>
                      <a:pt x="47130" y="1610"/>
                      <a:pt x="58270" y="12497"/>
                      <a:pt x="59848" y="26409"/>
                    </a:cubicBezTo>
                    <a:cubicBezTo>
                      <a:pt x="62075" y="46591"/>
                      <a:pt x="48710" y="56244"/>
                      <a:pt x="31227" y="61104"/>
                    </a:cubicBezTo>
                    <a:close/>
                  </a:path>
                </a:pathLst>
              </a:custGeom>
              <a:solidFill>
                <a:srgbClr val="29304C"/>
              </a:solidFill>
              <a:ln w="6746" cap="flat">
                <a:noFill/>
                <a:prstDash val="solid"/>
                <a:miter/>
              </a:ln>
            </p:spPr>
            <p:txBody>
              <a:bodyPr rtlCol="0" anchor="ctr"/>
              <a:lstStyle/>
              <a:p>
                <a:endParaRPr lang="fr-FR"/>
              </a:p>
            </p:txBody>
          </p:sp>
          <p:sp>
            <p:nvSpPr>
              <p:cNvPr id="307" name="Forme libre : forme 306">
                <a:extLst>
                  <a:ext uri="{FF2B5EF4-FFF2-40B4-BE49-F238E27FC236}">
                    <a16:creationId xmlns:a16="http://schemas.microsoft.com/office/drawing/2014/main" id="{8CB69782-0D5D-4337-9EB9-A2CAD6BFACF9}"/>
                  </a:ext>
                </a:extLst>
              </p:cNvPr>
              <p:cNvSpPr/>
              <p:nvPr/>
            </p:nvSpPr>
            <p:spPr>
              <a:xfrm>
                <a:off x="2713418" y="3047431"/>
                <a:ext cx="83244" cy="83181"/>
              </a:xfrm>
              <a:custGeom>
                <a:avLst/>
                <a:gdLst>
                  <a:gd name="connsiteX0" fmla="*/ -587 w 83244"/>
                  <a:gd name="connsiteY0" fmla="*/ 47953 h 83181"/>
                  <a:gd name="connsiteX1" fmla="*/ 33163 w 83244"/>
                  <a:gd name="connsiteY1" fmla="*/ 703 h 83181"/>
                  <a:gd name="connsiteX2" fmla="*/ 82168 w 83244"/>
                  <a:gd name="connsiteY2" fmla="*/ 38503 h 83181"/>
                  <a:gd name="connsiteX3" fmla="*/ 50537 w 83244"/>
                  <a:gd name="connsiteY3" fmla="*/ 81953 h 83181"/>
                  <a:gd name="connsiteX4" fmla="*/ 48890 w 83244"/>
                  <a:gd name="connsiteY4" fmla="*/ 82175 h 83181"/>
                  <a:gd name="connsiteX5" fmla="*/ -587 w 83244"/>
                  <a:gd name="connsiteY5" fmla="*/ 47953 h 83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3244" h="83181">
                    <a:moveTo>
                      <a:pt x="-587" y="47953"/>
                    </a:moveTo>
                    <a:cubicBezTo>
                      <a:pt x="-1195" y="20953"/>
                      <a:pt x="11158" y="4483"/>
                      <a:pt x="33163" y="703"/>
                    </a:cubicBezTo>
                    <a:cubicBezTo>
                      <a:pt x="60163" y="-3685"/>
                      <a:pt x="79333" y="10086"/>
                      <a:pt x="82168" y="38503"/>
                    </a:cubicBezTo>
                    <a:cubicBezTo>
                      <a:pt x="85432" y="59236"/>
                      <a:pt x="71270" y="78689"/>
                      <a:pt x="50537" y="81953"/>
                    </a:cubicBezTo>
                    <a:cubicBezTo>
                      <a:pt x="49990" y="82039"/>
                      <a:pt x="49441" y="82113"/>
                      <a:pt x="48890" y="82175"/>
                    </a:cubicBezTo>
                    <a:cubicBezTo>
                      <a:pt x="21485" y="87035"/>
                      <a:pt x="4678" y="71915"/>
                      <a:pt x="-587" y="47953"/>
                    </a:cubicBezTo>
                    <a:close/>
                  </a:path>
                </a:pathLst>
              </a:custGeom>
              <a:solidFill>
                <a:srgbClr val="29304C"/>
              </a:solidFill>
              <a:ln w="6746" cap="flat">
                <a:noFill/>
                <a:prstDash val="solid"/>
                <a:miter/>
              </a:ln>
            </p:spPr>
            <p:txBody>
              <a:bodyPr rtlCol="0" anchor="ctr"/>
              <a:lstStyle/>
              <a:p>
                <a:endParaRPr lang="fr-FR"/>
              </a:p>
            </p:txBody>
          </p:sp>
          <p:sp>
            <p:nvSpPr>
              <p:cNvPr id="308" name="Forme libre : forme 307">
                <a:extLst>
                  <a:ext uri="{FF2B5EF4-FFF2-40B4-BE49-F238E27FC236}">
                    <a16:creationId xmlns:a16="http://schemas.microsoft.com/office/drawing/2014/main" id="{81A9CBAA-CB32-40C2-828D-F51720978F95}"/>
                  </a:ext>
                </a:extLst>
              </p:cNvPr>
              <p:cNvSpPr/>
              <p:nvPr/>
            </p:nvSpPr>
            <p:spPr>
              <a:xfrm>
                <a:off x="5697333" y="3058921"/>
                <a:ext cx="60963" cy="60380"/>
              </a:xfrm>
              <a:custGeom>
                <a:avLst/>
                <a:gdLst>
                  <a:gd name="connsiteX0" fmla="*/ 60355 w 60963"/>
                  <a:gd name="connsiteY0" fmla="*/ 30522 h 60380"/>
                  <a:gd name="connsiteX1" fmla="*/ 26605 w 60963"/>
                  <a:gd name="connsiteY1" fmla="*/ 59952 h 60380"/>
                  <a:gd name="connsiteX2" fmla="*/ -467 w 60963"/>
                  <a:gd name="connsiteY2" fmla="*/ 27093 h 60380"/>
                  <a:gd name="connsiteX3" fmla="*/ 27550 w 60963"/>
                  <a:gd name="connsiteY3" fmla="*/ -55 h 60380"/>
                  <a:gd name="connsiteX4" fmla="*/ 60355 w 60963"/>
                  <a:gd name="connsiteY4" fmla="*/ 30522 h 60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963" h="60380">
                    <a:moveTo>
                      <a:pt x="60355" y="30522"/>
                    </a:moveTo>
                    <a:cubicBezTo>
                      <a:pt x="56710" y="49152"/>
                      <a:pt x="46315" y="62585"/>
                      <a:pt x="26605" y="59952"/>
                    </a:cubicBezTo>
                    <a:cubicBezTo>
                      <a:pt x="10056" y="58354"/>
                      <a:pt x="-2065" y="43643"/>
                      <a:pt x="-467" y="27093"/>
                    </a:cubicBezTo>
                    <a:cubicBezTo>
                      <a:pt x="952" y="12398"/>
                      <a:pt x="12818" y="900"/>
                      <a:pt x="27550" y="-55"/>
                    </a:cubicBezTo>
                    <a:cubicBezTo>
                      <a:pt x="47530" y="-933"/>
                      <a:pt x="57520" y="11622"/>
                      <a:pt x="60355" y="30522"/>
                    </a:cubicBezTo>
                    <a:close/>
                  </a:path>
                </a:pathLst>
              </a:custGeom>
              <a:solidFill>
                <a:srgbClr val="29304C"/>
              </a:solidFill>
              <a:ln w="6746" cap="flat">
                <a:noFill/>
                <a:prstDash val="solid"/>
                <a:miter/>
              </a:ln>
            </p:spPr>
            <p:txBody>
              <a:bodyPr rtlCol="0" anchor="ctr"/>
              <a:lstStyle/>
              <a:p>
                <a:endParaRPr lang="fr-FR"/>
              </a:p>
            </p:txBody>
          </p:sp>
          <p:sp>
            <p:nvSpPr>
              <p:cNvPr id="309" name="Forme libre : forme 308">
                <a:extLst>
                  <a:ext uri="{FF2B5EF4-FFF2-40B4-BE49-F238E27FC236}">
                    <a16:creationId xmlns:a16="http://schemas.microsoft.com/office/drawing/2014/main" id="{C1AA8F20-E8C4-4DEC-B7E1-CF20FBA98E2D}"/>
                  </a:ext>
                </a:extLst>
              </p:cNvPr>
              <p:cNvSpPr/>
              <p:nvPr/>
            </p:nvSpPr>
            <p:spPr>
              <a:xfrm>
                <a:off x="3124274" y="3079007"/>
                <a:ext cx="63150" cy="62772"/>
              </a:xfrm>
              <a:custGeom>
                <a:avLst/>
                <a:gdLst>
                  <a:gd name="connsiteX0" fmla="*/ 62542 w 63150"/>
                  <a:gd name="connsiteY0" fmla="*/ 33994 h 62772"/>
                  <a:gd name="connsiteX1" fmla="*/ 25214 w 63150"/>
                  <a:gd name="connsiteY1" fmla="*/ 61804 h 62772"/>
                  <a:gd name="connsiteX2" fmla="*/ 644 w 63150"/>
                  <a:gd name="connsiteY2" fmla="*/ 23059 h 62772"/>
                  <a:gd name="connsiteX3" fmla="*/ 31221 w 63150"/>
                  <a:gd name="connsiteY3" fmla="*/ -26 h 62772"/>
                  <a:gd name="connsiteX4" fmla="*/ 62542 w 63150"/>
                  <a:gd name="connsiteY4" fmla="*/ 33994 h 627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150" h="62772">
                    <a:moveTo>
                      <a:pt x="62542" y="33994"/>
                    </a:moveTo>
                    <a:cubicBezTo>
                      <a:pt x="56197" y="51746"/>
                      <a:pt x="45059" y="66461"/>
                      <a:pt x="25214" y="61804"/>
                    </a:cubicBezTo>
                    <a:cubicBezTo>
                      <a:pt x="7664" y="57686"/>
                      <a:pt x="-4689" y="43309"/>
                      <a:pt x="644" y="23059"/>
                    </a:cubicBezTo>
                    <a:cubicBezTo>
                      <a:pt x="3642" y="8808"/>
                      <a:pt x="16694" y="-1046"/>
                      <a:pt x="31221" y="-26"/>
                    </a:cubicBezTo>
                    <a:cubicBezTo>
                      <a:pt x="50526" y="1526"/>
                      <a:pt x="61596" y="13879"/>
                      <a:pt x="62542" y="33994"/>
                    </a:cubicBezTo>
                    <a:close/>
                  </a:path>
                </a:pathLst>
              </a:custGeom>
              <a:solidFill>
                <a:srgbClr val="29304C"/>
              </a:solidFill>
              <a:ln w="6746" cap="flat">
                <a:noFill/>
                <a:prstDash val="solid"/>
                <a:miter/>
              </a:ln>
            </p:spPr>
            <p:txBody>
              <a:bodyPr rtlCol="0" anchor="ctr"/>
              <a:lstStyle/>
              <a:p>
                <a:endParaRPr lang="fr-FR"/>
              </a:p>
            </p:txBody>
          </p:sp>
          <p:sp>
            <p:nvSpPr>
              <p:cNvPr id="310" name="Forme libre : forme 309">
                <a:extLst>
                  <a:ext uri="{FF2B5EF4-FFF2-40B4-BE49-F238E27FC236}">
                    <a16:creationId xmlns:a16="http://schemas.microsoft.com/office/drawing/2014/main" id="{1EBFD045-84F1-4986-902B-1BBDBB0D158D}"/>
                  </a:ext>
                </a:extLst>
              </p:cNvPr>
              <p:cNvSpPr/>
              <p:nvPr/>
            </p:nvSpPr>
            <p:spPr>
              <a:xfrm>
                <a:off x="3517297" y="3071882"/>
                <a:ext cx="77239" cy="77132"/>
              </a:xfrm>
              <a:custGeom>
                <a:avLst/>
                <a:gdLst>
                  <a:gd name="connsiteX0" fmla="*/ -609 w 77239"/>
                  <a:gd name="connsiteY0" fmla="*/ 44022 h 77132"/>
                  <a:gd name="connsiteX1" fmla="*/ 36246 w 77239"/>
                  <a:gd name="connsiteY1" fmla="*/ 147 h 77132"/>
                  <a:gd name="connsiteX2" fmla="*/ 74991 w 77239"/>
                  <a:gd name="connsiteY2" fmla="*/ 28766 h 77132"/>
                  <a:gd name="connsiteX3" fmla="*/ 45359 w 77239"/>
                  <a:gd name="connsiteY3" fmla="*/ 76016 h 77132"/>
                  <a:gd name="connsiteX4" fmla="*/ -609 w 77239"/>
                  <a:gd name="connsiteY4" fmla="*/ 44022 h 771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239" h="77132">
                    <a:moveTo>
                      <a:pt x="-609" y="44022"/>
                    </a:moveTo>
                    <a:cubicBezTo>
                      <a:pt x="-69" y="18439"/>
                      <a:pt x="12419" y="2779"/>
                      <a:pt x="36246" y="147"/>
                    </a:cubicBezTo>
                    <a:cubicBezTo>
                      <a:pt x="56091" y="-2081"/>
                      <a:pt x="69996" y="11149"/>
                      <a:pt x="74991" y="28766"/>
                    </a:cubicBezTo>
                    <a:cubicBezTo>
                      <a:pt x="81741" y="53472"/>
                      <a:pt x="66824" y="70684"/>
                      <a:pt x="45359" y="76016"/>
                    </a:cubicBezTo>
                    <a:cubicBezTo>
                      <a:pt x="21531" y="81416"/>
                      <a:pt x="7289" y="64541"/>
                      <a:pt x="-609" y="44022"/>
                    </a:cubicBezTo>
                    <a:close/>
                  </a:path>
                </a:pathLst>
              </a:custGeom>
              <a:solidFill>
                <a:srgbClr val="29304C"/>
              </a:solidFill>
              <a:ln w="6746" cap="flat">
                <a:noFill/>
                <a:prstDash val="solid"/>
                <a:miter/>
              </a:ln>
            </p:spPr>
            <p:txBody>
              <a:bodyPr rtlCol="0" anchor="ctr"/>
              <a:lstStyle/>
              <a:p>
                <a:endParaRPr lang="fr-FR"/>
              </a:p>
            </p:txBody>
          </p:sp>
          <p:sp>
            <p:nvSpPr>
              <p:cNvPr id="311" name="Forme libre : forme 310">
                <a:extLst>
                  <a:ext uri="{FF2B5EF4-FFF2-40B4-BE49-F238E27FC236}">
                    <a16:creationId xmlns:a16="http://schemas.microsoft.com/office/drawing/2014/main" id="{64ECBCCA-0303-41D2-A8B2-72177BAF21B4}"/>
                  </a:ext>
                </a:extLst>
              </p:cNvPr>
              <p:cNvSpPr/>
              <p:nvPr/>
            </p:nvSpPr>
            <p:spPr>
              <a:xfrm>
                <a:off x="3813454" y="1176554"/>
                <a:ext cx="77185" cy="75227"/>
              </a:xfrm>
              <a:custGeom>
                <a:avLst/>
                <a:gdLst>
                  <a:gd name="connsiteX0" fmla="*/ 76577 w 77185"/>
                  <a:gd name="connsiteY0" fmla="*/ 31665 h 75227"/>
                  <a:gd name="connsiteX1" fmla="*/ 35199 w 77185"/>
                  <a:gd name="connsiteY1" fmla="*/ 75000 h 75227"/>
                  <a:gd name="connsiteX2" fmla="*/ -608 w 77185"/>
                  <a:gd name="connsiteY2" fmla="*/ 38853 h 75227"/>
                  <a:gd name="connsiteX3" fmla="*/ -104 w 77185"/>
                  <a:gd name="connsiteY3" fmla="*/ 33015 h 75227"/>
                  <a:gd name="connsiteX4" fmla="*/ 34321 w 77185"/>
                  <a:gd name="connsiteY4" fmla="*/ 75 h 75227"/>
                  <a:gd name="connsiteX5" fmla="*/ 76577 w 77185"/>
                  <a:gd name="connsiteY5" fmla="*/ 31665 h 75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7185" h="75227">
                    <a:moveTo>
                      <a:pt x="76577" y="31665"/>
                    </a:moveTo>
                    <a:cubicBezTo>
                      <a:pt x="71919" y="60487"/>
                      <a:pt x="59162" y="76755"/>
                      <a:pt x="35199" y="75000"/>
                    </a:cubicBezTo>
                    <a:cubicBezTo>
                      <a:pt x="15329" y="74906"/>
                      <a:pt x="-702" y="58723"/>
                      <a:pt x="-608" y="38853"/>
                    </a:cubicBezTo>
                    <a:cubicBezTo>
                      <a:pt x="-599" y="36896"/>
                      <a:pt x="-430" y="34944"/>
                      <a:pt x="-104" y="33015"/>
                    </a:cubicBezTo>
                    <a:cubicBezTo>
                      <a:pt x="1642" y="15030"/>
                      <a:pt x="16277" y="1026"/>
                      <a:pt x="34321" y="75"/>
                    </a:cubicBezTo>
                    <a:cubicBezTo>
                      <a:pt x="59972" y="-2153"/>
                      <a:pt x="68139" y="17557"/>
                      <a:pt x="76577" y="31665"/>
                    </a:cubicBezTo>
                    <a:close/>
                  </a:path>
                </a:pathLst>
              </a:custGeom>
              <a:solidFill>
                <a:srgbClr val="29304C"/>
              </a:solidFill>
              <a:ln w="6746" cap="flat">
                <a:noFill/>
                <a:prstDash val="solid"/>
                <a:miter/>
              </a:ln>
            </p:spPr>
            <p:txBody>
              <a:bodyPr rtlCol="0" anchor="ctr"/>
              <a:lstStyle/>
              <a:p>
                <a:endParaRPr lang="fr-FR"/>
              </a:p>
            </p:txBody>
          </p:sp>
          <p:sp>
            <p:nvSpPr>
              <p:cNvPr id="312" name="Forme libre : forme 311">
                <a:extLst>
                  <a:ext uri="{FF2B5EF4-FFF2-40B4-BE49-F238E27FC236}">
                    <a16:creationId xmlns:a16="http://schemas.microsoft.com/office/drawing/2014/main" id="{0FC147F3-BA5B-4399-A21A-49600C6CFF53}"/>
                  </a:ext>
                </a:extLst>
              </p:cNvPr>
              <p:cNvSpPr/>
              <p:nvPr/>
            </p:nvSpPr>
            <p:spPr>
              <a:xfrm>
                <a:off x="4217449" y="1180943"/>
                <a:ext cx="67530" cy="67616"/>
              </a:xfrm>
              <a:custGeom>
                <a:avLst/>
                <a:gdLst>
                  <a:gd name="connsiteX0" fmla="*/ 36339 w 67530"/>
                  <a:gd name="connsiteY0" fmla="*/ 67505 h 67616"/>
                  <a:gd name="connsiteX1" fmla="*/ 227 w 67530"/>
                  <a:gd name="connsiteY1" fmla="*/ 38345 h 67616"/>
                  <a:gd name="connsiteX2" fmla="*/ 26282 w 67530"/>
                  <a:gd name="connsiteY2" fmla="*/ 950 h 67616"/>
                  <a:gd name="connsiteX3" fmla="*/ 66782 w 67530"/>
                  <a:gd name="connsiteY3" fmla="*/ 33215 h 67616"/>
                  <a:gd name="connsiteX4" fmla="*/ 36339 w 67530"/>
                  <a:gd name="connsiteY4" fmla="*/ 67505 h 676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530" h="67616">
                    <a:moveTo>
                      <a:pt x="36339" y="67505"/>
                    </a:moveTo>
                    <a:cubicBezTo>
                      <a:pt x="18774" y="67973"/>
                      <a:pt x="3469" y="55615"/>
                      <a:pt x="227" y="38345"/>
                    </a:cubicBezTo>
                    <a:cubicBezTo>
                      <a:pt x="-4228" y="19378"/>
                      <a:pt x="9812" y="4595"/>
                      <a:pt x="26282" y="950"/>
                    </a:cubicBezTo>
                    <a:cubicBezTo>
                      <a:pt x="49434" y="-4247"/>
                      <a:pt x="65229" y="10400"/>
                      <a:pt x="66782" y="33215"/>
                    </a:cubicBezTo>
                    <a:cubicBezTo>
                      <a:pt x="68537" y="52048"/>
                      <a:pt x="53619" y="62038"/>
                      <a:pt x="36339" y="67505"/>
                    </a:cubicBezTo>
                    <a:close/>
                  </a:path>
                </a:pathLst>
              </a:custGeom>
              <a:solidFill>
                <a:srgbClr val="29304C"/>
              </a:solidFill>
              <a:ln w="6746" cap="flat">
                <a:noFill/>
                <a:prstDash val="solid"/>
                <a:miter/>
              </a:ln>
            </p:spPr>
            <p:txBody>
              <a:bodyPr rtlCol="0" anchor="ctr"/>
              <a:lstStyle/>
              <a:p>
                <a:endParaRPr lang="fr-FR"/>
              </a:p>
            </p:txBody>
          </p:sp>
          <p:sp>
            <p:nvSpPr>
              <p:cNvPr id="313" name="Forme libre : forme 312">
                <a:extLst>
                  <a:ext uri="{FF2B5EF4-FFF2-40B4-BE49-F238E27FC236}">
                    <a16:creationId xmlns:a16="http://schemas.microsoft.com/office/drawing/2014/main" id="{36DA91CC-44F3-480F-B99E-90D437B1E650}"/>
                  </a:ext>
                </a:extLst>
              </p:cNvPr>
              <p:cNvSpPr/>
              <p:nvPr/>
            </p:nvSpPr>
            <p:spPr>
              <a:xfrm>
                <a:off x="4320042" y="3092040"/>
                <a:ext cx="74361" cy="76692"/>
              </a:xfrm>
              <a:custGeom>
                <a:avLst/>
                <a:gdLst>
                  <a:gd name="connsiteX0" fmla="*/ 31824 w 74361"/>
                  <a:gd name="connsiteY0" fmla="*/ -99 h 76692"/>
                  <a:gd name="connsiteX1" fmla="*/ 73404 w 74361"/>
                  <a:gd name="connsiteY1" fmla="*/ 42359 h 76692"/>
                  <a:gd name="connsiteX2" fmla="*/ 30811 w 74361"/>
                  <a:gd name="connsiteY2" fmla="*/ 76109 h 76692"/>
                  <a:gd name="connsiteX3" fmla="*/ -576 w 74361"/>
                  <a:gd name="connsiteY3" fmla="*/ 41076 h 76692"/>
                  <a:gd name="connsiteX4" fmla="*/ 31824 w 74361"/>
                  <a:gd name="connsiteY4" fmla="*/ -99 h 766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361" h="76692">
                    <a:moveTo>
                      <a:pt x="31824" y="-99"/>
                    </a:moveTo>
                    <a:cubicBezTo>
                      <a:pt x="59431" y="6651"/>
                      <a:pt x="76441" y="18666"/>
                      <a:pt x="73404" y="42359"/>
                    </a:cubicBezTo>
                    <a:cubicBezTo>
                      <a:pt x="70569" y="64296"/>
                      <a:pt x="54099" y="79551"/>
                      <a:pt x="30811" y="76109"/>
                    </a:cubicBezTo>
                    <a:cubicBezTo>
                      <a:pt x="13192" y="73674"/>
                      <a:pt x="-84" y="58856"/>
                      <a:pt x="-576" y="41076"/>
                    </a:cubicBezTo>
                    <a:cubicBezTo>
                      <a:pt x="-1521" y="15899"/>
                      <a:pt x="18392" y="8541"/>
                      <a:pt x="31824" y="-99"/>
                    </a:cubicBezTo>
                    <a:close/>
                  </a:path>
                </a:pathLst>
              </a:custGeom>
              <a:solidFill>
                <a:srgbClr val="29304C"/>
              </a:solidFill>
              <a:ln w="6746" cap="flat">
                <a:noFill/>
                <a:prstDash val="solid"/>
                <a:miter/>
              </a:ln>
            </p:spPr>
            <p:txBody>
              <a:bodyPr rtlCol="0" anchor="ctr"/>
              <a:lstStyle/>
              <a:p>
                <a:endParaRPr lang="fr-FR"/>
              </a:p>
            </p:txBody>
          </p:sp>
          <p:sp>
            <p:nvSpPr>
              <p:cNvPr id="314" name="Forme libre : forme 313">
                <a:extLst>
                  <a:ext uri="{FF2B5EF4-FFF2-40B4-BE49-F238E27FC236}">
                    <a16:creationId xmlns:a16="http://schemas.microsoft.com/office/drawing/2014/main" id="{52686AA3-9FAC-4096-913A-8AD9A708EEC3}"/>
                  </a:ext>
                </a:extLst>
              </p:cNvPr>
              <p:cNvSpPr/>
              <p:nvPr/>
            </p:nvSpPr>
            <p:spPr>
              <a:xfrm>
                <a:off x="4874086" y="488146"/>
                <a:ext cx="63073" cy="62621"/>
              </a:xfrm>
              <a:custGeom>
                <a:avLst/>
                <a:gdLst>
                  <a:gd name="connsiteX0" fmla="*/ 62465 w 63073"/>
                  <a:gd name="connsiteY0" fmla="*/ 33327 h 62621"/>
                  <a:gd name="connsiteX1" fmla="*/ 26150 w 63073"/>
                  <a:gd name="connsiteY1" fmla="*/ 61812 h 62621"/>
                  <a:gd name="connsiteX2" fmla="*/ 365 w 63073"/>
                  <a:gd name="connsiteY2" fmla="*/ 23877 h 62621"/>
                  <a:gd name="connsiteX3" fmla="*/ 30334 w 63073"/>
                  <a:gd name="connsiteY3" fmla="*/ -85 h 62621"/>
                  <a:gd name="connsiteX4" fmla="*/ 62465 w 63073"/>
                  <a:gd name="connsiteY4" fmla="*/ 33327 h 626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073" h="62621">
                    <a:moveTo>
                      <a:pt x="62465" y="33327"/>
                    </a:moveTo>
                    <a:cubicBezTo>
                      <a:pt x="56727" y="51080"/>
                      <a:pt x="46264" y="65997"/>
                      <a:pt x="26150" y="61812"/>
                    </a:cubicBezTo>
                    <a:cubicBezTo>
                      <a:pt x="8329" y="58100"/>
                      <a:pt x="-4293" y="44127"/>
                      <a:pt x="365" y="23877"/>
                    </a:cubicBezTo>
                    <a:cubicBezTo>
                      <a:pt x="3136" y="9627"/>
                      <a:pt x="15823" y="-518"/>
                      <a:pt x="30334" y="-85"/>
                    </a:cubicBezTo>
                    <a:cubicBezTo>
                      <a:pt x="49775" y="792"/>
                      <a:pt x="61115" y="12942"/>
                      <a:pt x="62465" y="33327"/>
                    </a:cubicBezTo>
                    <a:close/>
                  </a:path>
                </a:pathLst>
              </a:custGeom>
              <a:solidFill>
                <a:srgbClr val="29304C"/>
              </a:solidFill>
              <a:ln w="6746" cap="flat">
                <a:noFill/>
                <a:prstDash val="solid"/>
                <a:miter/>
              </a:ln>
            </p:spPr>
            <p:txBody>
              <a:bodyPr rtlCol="0" anchor="ctr"/>
              <a:lstStyle/>
              <a:p>
                <a:endParaRPr lang="fr-FR"/>
              </a:p>
            </p:txBody>
          </p:sp>
          <p:sp>
            <p:nvSpPr>
              <p:cNvPr id="315" name="Forme libre : forme 314">
                <a:extLst>
                  <a:ext uri="{FF2B5EF4-FFF2-40B4-BE49-F238E27FC236}">
                    <a16:creationId xmlns:a16="http://schemas.microsoft.com/office/drawing/2014/main" id="{76BE8EDE-3594-49FA-B541-18E01F52D56B}"/>
                  </a:ext>
                </a:extLst>
              </p:cNvPr>
              <p:cNvSpPr/>
              <p:nvPr/>
            </p:nvSpPr>
            <p:spPr>
              <a:xfrm>
                <a:off x="2955157" y="3142244"/>
                <a:ext cx="63124" cy="62795"/>
              </a:xfrm>
              <a:custGeom>
                <a:avLst/>
                <a:gdLst>
                  <a:gd name="connsiteX0" fmla="*/ -609 w 63124"/>
                  <a:gd name="connsiteY0" fmla="*/ 34208 h 62795"/>
                  <a:gd name="connsiteX1" fmla="*/ 30576 w 63124"/>
                  <a:gd name="connsiteY1" fmla="*/ -15 h 62795"/>
                  <a:gd name="connsiteX2" fmla="*/ 61221 w 63124"/>
                  <a:gd name="connsiteY2" fmla="*/ 22935 h 62795"/>
                  <a:gd name="connsiteX3" fmla="*/ 36921 w 63124"/>
                  <a:gd name="connsiteY3" fmla="*/ 61815 h 62795"/>
                  <a:gd name="connsiteX4" fmla="*/ -609 w 63124"/>
                  <a:gd name="connsiteY4" fmla="*/ 34208 h 627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124" h="62795">
                    <a:moveTo>
                      <a:pt x="-609" y="34208"/>
                    </a:moveTo>
                    <a:cubicBezTo>
                      <a:pt x="-1" y="13958"/>
                      <a:pt x="11541" y="1807"/>
                      <a:pt x="30576" y="-15"/>
                    </a:cubicBezTo>
                    <a:cubicBezTo>
                      <a:pt x="45095" y="-1111"/>
                      <a:pt x="58189" y="8694"/>
                      <a:pt x="61221" y="22935"/>
                    </a:cubicBezTo>
                    <a:cubicBezTo>
                      <a:pt x="66621" y="43185"/>
                      <a:pt x="54472" y="57630"/>
                      <a:pt x="36921" y="61815"/>
                    </a:cubicBezTo>
                    <a:cubicBezTo>
                      <a:pt x="17279" y="66472"/>
                      <a:pt x="5804" y="52027"/>
                      <a:pt x="-609" y="34208"/>
                    </a:cubicBezTo>
                    <a:close/>
                  </a:path>
                </a:pathLst>
              </a:custGeom>
              <a:solidFill>
                <a:srgbClr val="29304C"/>
              </a:solidFill>
              <a:ln w="6746" cap="flat">
                <a:noFill/>
                <a:prstDash val="solid"/>
                <a:miter/>
              </a:ln>
            </p:spPr>
            <p:txBody>
              <a:bodyPr rtlCol="0" anchor="ctr"/>
              <a:lstStyle/>
              <a:p>
                <a:endParaRPr lang="fr-FR"/>
              </a:p>
            </p:txBody>
          </p:sp>
          <p:sp>
            <p:nvSpPr>
              <p:cNvPr id="316" name="Forme libre : forme 315">
                <a:extLst>
                  <a:ext uri="{FF2B5EF4-FFF2-40B4-BE49-F238E27FC236}">
                    <a16:creationId xmlns:a16="http://schemas.microsoft.com/office/drawing/2014/main" id="{0F29F2AD-9FEA-4A1A-BA01-70000BFFB6F5}"/>
                  </a:ext>
                </a:extLst>
              </p:cNvPr>
              <p:cNvSpPr/>
              <p:nvPr/>
            </p:nvSpPr>
            <p:spPr>
              <a:xfrm>
                <a:off x="5529447" y="3143701"/>
                <a:ext cx="59087" cy="59209"/>
              </a:xfrm>
              <a:custGeom>
                <a:avLst/>
                <a:gdLst>
                  <a:gd name="connsiteX0" fmla="*/ 58479 w 59087"/>
                  <a:gd name="connsiteY0" fmla="*/ 30928 h 59209"/>
                  <a:gd name="connsiteX1" fmla="*/ 22974 w 59087"/>
                  <a:gd name="connsiteY1" fmla="*/ 58535 h 59209"/>
                  <a:gd name="connsiteX2" fmla="*/ -448 w 59087"/>
                  <a:gd name="connsiteY2" fmla="*/ 28835 h 59209"/>
                  <a:gd name="connsiteX3" fmla="*/ 34584 w 59087"/>
                  <a:gd name="connsiteY3" fmla="*/ 485 h 59209"/>
                  <a:gd name="connsiteX4" fmla="*/ 58479 w 59087"/>
                  <a:gd name="connsiteY4" fmla="*/ 30928 h 592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087" h="59209">
                    <a:moveTo>
                      <a:pt x="58479" y="30928"/>
                    </a:moveTo>
                    <a:cubicBezTo>
                      <a:pt x="54497" y="49625"/>
                      <a:pt x="43427" y="61978"/>
                      <a:pt x="22974" y="58535"/>
                    </a:cubicBezTo>
                    <a:cubicBezTo>
                      <a:pt x="8378" y="56672"/>
                      <a:pt x="-2039" y="43464"/>
                      <a:pt x="-448" y="28835"/>
                    </a:cubicBezTo>
                    <a:cubicBezTo>
                      <a:pt x="1307" y="9125"/>
                      <a:pt x="14334" y="-2957"/>
                      <a:pt x="34584" y="485"/>
                    </a:cubicBezTo>
                    <a:cubicBezTo>
                      <a:pt x="49164" y="2915"/>
                      <a:pt x="57601" y="14728"/>
                      <a:pt x="58479" y="30928"/>
                    </a:cubicBezTo>
                    <a:close/>
                  </a:path>
                </a:pathLst>
              </a:custGeom>
              <a:solidFill>
                <a:srgbClr val="29304C"/>
              </a:solidFill>
              <a:ln w="6746" cap="flat">
                <a:noFill/>
                <a:prstDash val="solid"/>
                <a:miter/>
              </a:ln>
            </p:spPr>
            <p:txBody>
              <a:bodyPr rtlCol="0" anchor="ctr"/>
              <a:lstStyle/>
              <a:p>
                <a:endParaRPr lang="fr-FR"/>
              </a:p>
            </p:txBody>
          </p:sp>
          <p:sp>
            <p:nvSpPr>
              <p:cNvPr id="317" name="Forme libre : forme 316">
                <a:extLst>
                  <a:ext uri="{FF2B5EF4-FFF2-40B4-BE49-F238E27FC236}">
                    <a16:creationId xmlns:a16="http://schemas.microsoft.com/office/drawing/2014/main" id="{E6EED7E1-35BA-4F0B-BBD2-1CB1A302F2C9}"/>
                  </a:ext>
                </a:extLst>
              </p:cNvPr>
              <p:cNvSpPr/>
              <p:nvPr/>
            </p:nvSpPr>
            <p:spPr>
              <a:xfrm>
                <a:off x="5918188" y="3132156"/>
                <a:ext cx="82515" cy="83475"/>
              </a:xfrm>
              <a:custGeom>
                <a:avLst/>
                <a:gdLst>
                  <a:gd name="connsiteX0" fmla="*/ 45983 w 82515"/>
                  <a:gd name="connsiteY0" fmla="*/ 83377 h 83475"/>
                  <a:gd name="connsiteX1" fmla="*/ -389 w 82515"/>
                  <a:gd name="connsiteY1" fmla="*/ 36600 h 83475"/>
                  <a:gd name="connsiteX2" fmla="*/ 38097 w 82515"/>
                  <a:gd name="connsiteY2" fmla="*/ -88 h 83475"/>
                  <a:gd name="connsiteX3" fmla="*/ 40111 w 82515"/>
                  <a:gd name="connsiteY3" fmla="*/ 15 h 83475"/>
                  <a:gd name="connsiteX4" fmla="*/ 81758 w 82515"/>
                  <a:gd name="connsiteY4" fmla="*/ 45645 h 83475"/>
                  <a:gd name="connsiteX5" fmla="*/ 45983 w 82515"/>
                  <a:gd name="connsiteY5" fmla="*/ 83377 h 83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515" h="83475">
                    <a:moveTo>
                      <a:pt x="45983" y="83377"/>
                    </a:moveTo>
                    <a:cubicBezTo>
                      <a:pt x="13043" y="80205"/>
                      <a:pt x="-2684" y="64815"/>
                      <a:pt x="-389" y="36600"/>
                    </a:cubicBezTo>
                    <a:cubicBezTo>
                      <a:pt x="108" y="15841"/>
                      <a:pt x="17338" y="-584"/>
                      <a:pt x="38097" y="-88"/>
                    </a:cubicBezTo>
                    <a:cubicBezTo>
                      <a:pt x="38769" y="-72"/>
                      <a:pt x="39441" y="-37"/>
                      <a:pt x="40111" y="15"/>
                    </a:cubicBezTo>
                    <a:cubicBezTo>
                      <a:pt x="68528" y="15"/>
                      <a:pt x="83581" y="17430"/>
                      <a:pt x="81758" y="45645"/>
                    </a:cubicBezTo>
                    <a:cubicBezTo>
                      <a:pt x="80340" y="69540"/>
                      <a:pt x="62723" y="78923"/>
                      <a:pt x="45983" y="83377"/>
                    </a:cubicBezTo>
                    <a:close/>
                  </a:path>
                </a:pathLst>
              </a:custGeom>
              <a:solidFill>
                <a:srgbClr val="29304C"/>
              </a:solidFill>
              <a:ln w="6746" cap="flat">
                <a:noFill/>
                <a:prstDash val="solid"/>
                <a:miter/>
              </a:ln>
            </p:spPr>
            <p:txBody>
              <a:bodyPr rtlCol="0" anchor="ctr"/>
              <a:lstStyle/>
              <a:p>
                <a:endParaRPr lang="fr-FR"/>
              </a:p>
            </p:txBody>
          </p:sp>
          <p:sp>
            <p:nvSpPr>
              <p:cNvPr id="318" name="Forme libre : forme 317">
                <a:extLst>
                  <a:ext uri="{FF2B5EF4-FFF2-40B4-BE49-F238E27FC236}">
                    <a16:creationId xmlns:a16="http://schemas.microsoft.com/office/drawing/2014/main" id="{C645DEA3-6FF6-48A7-A8FA-75D5DEC2D4E5}"/>
                  </a:ext>
                </a:extLst>
              </p:cNvPr>
              <p:cNvSpPr/>
              <p:nvPr/>
            </p:nvSpPr>
            <p:spPr>
              <a:xfrm>
                <a:off x="4619168" y="1201835"/>
                <a:ext cx="66444" cy="66766"/>
              </a:xfrm>
              <a:custGeom>
                <a:avLst/>
                <a:gdLst>
                  <a:gd name="connsiteX0" fmla="*/ 28685 w 66444"/>
                  <a:gd name="connsiteY0" fmla="*/ -30 h 66766"/>
                  <a:gd name="connsiteX1" fmla="*/ 65270 w 66444"/>
                  <a:gd name="connsiteY1" fmla="*/ 29738 h 66766"/>
                  <a:gd name="connsiteX2" fmla="*/ 36380 w 66444"/>
                  <a:gd name="connsiteY2" fmla="*/ 66053 h 66766"/>
                  <a:gd name="connsiteX3" fmla="*/ -3 w 66444"/>
                  <a:gd name="connsiteY3" fmla="*/ 37231 h 66766"/>
                  <a:gd name="connsiteX4" fmla="*/ 28685 w 66444"/>
                  <a:gd name="connsiteY4" fmla="*/ -30 h 667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444" h="66766">
                    <a:moveTo>
                      <a:pt x="28685" y="-30"/>
                    </a:moveTo>
                    <a:cubicBezTo>
                      <a:pt x="46776" y="-1163"/>
                      <a:pt x="62701" y="11795"/>
                      <a:pt x="65270" y="29738"/>
                    </a:cubicBezTo>
                    <a:cubicBezTo>
                      <a:pt x="68983" y="49988"/>
                      <a:pt x="53863" y="62678"/>
                      <a:pt x="36380" y="66053"/>
                    </a:cubicBezTo>
                    <a:cubicBezTo>
                      <a:pt x="16130" y="69968"/>
                      <a:pt x="3508" y="54578"/>
                      <a:pt x="-3" y="37231"/>
                    </a:cubicBezTo>
                    <a:cubicBezTo>
                      <a:pt x="-3985" y="16981"/>
                      <a:pt x="12350" y="7395"/>
                      <a:pt x="28685" y="-30"/>
                    </a:cubicBezTo>
                    <a:close/>
                  </a:path>
                </a:pathLst>
              </a:custGeom>
              <a:solidFill>
                <a:srgbClr val="29304C"/>
              </a:solidFill>
              <a:ln w="6746" cap="flat">
                <a:noFill/>
                <a:prstDash val="solid"/>
                <a:miter/>
              </a:ln>
            </p:spPr>
            <p:txBody>
              <a:bodyPr rtlCol="0" anchor="ctr"/>
              <a:lstStyle/>
              <a:p>
                <a:endParaRPr lang="fr-FR"/>
              </a:p>
            </p:txBody>
          </p:sp>
          <p:sp>
            <p:nvSpPr>
              <p:cNvPr id="319" name="Forme libre : forme 318">
                <a:extLst>
                  <a:ext uri="{FF2B5EF4-FFF2-40B4-BE49-F238E27FC236}">
                    <a16:creationId xmlns:a16="http://schemas.microsoft.com/office/drawing/2014/main" id="{EFF52714-0DFD-482A-892F-1B32A461EF98}"/>
                  </a:ext>
                </a:extLst>
              </p:cNvPr>
              <p:cNvSpPr/>
              <p:nvPr/>
            </p:nvSpPr>
            <p:spPr>
              <a:xfrm>
                <a:off x="3352278" y="3158932"/>
                <a:ext cx="69929" cy="70448"/>
              </a:xfrm>
              <a:custGeom>
                <a:avLst/>
                <a:gdLst>
                  <a:gd name="connsiteX0" fmla="*/ 36161 w 69929"/>
                  <a:gd name="connsiteY0" fmla="*/ -99 h 70448"/>
                  <a:gd name="connsiteX1" fmla="*/ 69303 w 69929"/>
                  <a:gd name="connsiteY1" fmla="*/ 34327 h 70448"/>
                  <a:gd name="connsiteX2" fmla="*/ 27993 w 69929"/>
                  <a:gd name="connsiteY2" fmla="*/ 69629 h 70448"/>
                  <a:gd name="connsiteX3" fmla="*/ -292 w 69929"/>
                  <a:gd name="connsiteY3" fmla="*/ 32255 h 70448"/>
                  <a:gd name="connsiteX4" fmla="*/ -155 w 69929"/>
                  <a:gd name="connsiteY4" fmla="*/ 31357 h 70448"/>
                  <a:gd name="connsiteX5" fmla="*/ 36160 w 69929"/>
                  <a:gd name="connsiteY5" fmla="*/ -98 h 70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9929" h="70448">
                    <a:moveTo>
                      <a:pt x="36161" y="-99"/>
                    </a:moveTo>
                    <a:cubicBezTo>
                      <a:pt x="54858" y="4222"/>
                      <a:pt x="69911" y="15359"/>
                      <a:pt x="69303" y="34327"/>
                    </a:cubicBezTo>
                    <a:cubicBezTo>
                      <a:pt x="68763" y="58424"/>
                      <a:pt x="51618" y="73949"/>
                      <a:pt x="27993" y="69629"/>
                    </a:cubicBezTo>
                    <a:cubicBezTo>
                      <a:pt x="9862" y="67119"/>
                      <a:pt x="-2801" y="50386"/>
                      <a:pt x="-292" y="32255"/>
                    </a:cubicBezTo>
                    <a:cubicBezTo>
                      <a:pt x="-250" y="31955"/>
                      <a:pt x="-204" y="31655"/>
                      <a:pt x="-155" y="31357"/>
                    </a:cubicBezTo>
                    <a:cubicBezTo>
                      <a:pt x="2774" y="13482"/>
                      <a:pt x="18051" y="250"/>
                      <a:pt x="36160" y="-98"/>
                    </a:cubicBezTo>
                    <a:close/>
                  </a:path>
                </a:pathLst>
              </a:custGeom>
              <a:solidFill>
                <a:srgbClr val="29304C"/>
              </a:solidFill>
              <a:ln w="6746" cap="flat">
                <a:noFill/>
                <a:prstDash val="solid"/>
                <a:miter/>
              </a:ln>
            </p:spPr>
            <p:txBody>
              <a:bodyPr rtlCol="0" anchor="ctr"/>
              <a:lstStyle/>
              <a:p>
                <a:endParaRPr lang="fr-FR"/>
              </a:p>
            </p:txBody>
          </p:sp>
          <p:sp>
            <p:nvSpPr>
              <p:cNvPr id="320" name="Forme libre : forme 319">
                <a:extLst>
                  <a:ext uri="{FF2B5EF4-FFF2-40B4-BE49-F238E27FC236}">
                    <a16:creationId xmlns:a16="http://schemas.microsoft.com/office/drawing/2014/main" id="{A5F13B53-174C-4CB6-86FD-6299AFEE77D0}"/>
                  </a:ext>
                </a:extLst>
              </p:cNvPr>
              <p:cNvSpPr/>
              <p:nvPr/>
            </p:nvSpPr>
            <p:spPr>
              <a:xfrm>
                <a:off x="3748068" y="3154057"/>
                <a:ext cx="80538" cy="80069"/>
              </a:xfrm>
              <a:custGeom>
                <a:avLst/>
                <a:gdLst>
                  <a:gd name="connsiteX0" fmla="*/ 79930 w 80538"/>
                  <a:gd name="connsiteY0" fmla="*/ 40821 h 80069"/>
                  <a:gd name="connsiteX1" fmla="*/ 40915 w 80538"/>
                  <a:gd name="connsiteY1" fmla="*/ 79971 h 80069"/>
                  <a:gd name="connsiteX2" fmla="*/ -125 w 80538"/>
                  <a:gd name="connsiteY2" fmla="*/ 34139 h 80069"/>
                  <a:gd name="connsiteX3" fmla="*/ 40036 w 80538"/>
                  <a:gd name="connsiteY3" fmla="*/ 26 h 80069"/>
                  <a:gd name="connsiteX4" fmla="*/ 43007 w 80538"/>
                  <a:gd name="connsiteY4" fmla="*/ 389 h 80069"/>
                  <a:gd name="connsiteX5" fmla="*/ 79930 w 80538"/>
                  <a:gd name="connsiteY5" fmla="*/ 40821 h 80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0538" h="80069">
                    <a:moveTo>
                      <a:pt x="79930" y="40821"/>
                    </a:moveTo>
                    <a:cubicBezTo>
                      <a:pt x="77095" y="64514"/>
                      <a:pt x="64135" y="79769"/>
                      <a:pt x="40915" y="79971"/>
                    </a:cubicBezTo>
                    <a:cubicBezTo>
                      <a:pt x="12160" y="79971"/>
                      <a:pt x="-3635" y="62016"/>
                      <a:pt x="-125" y="34139"/>
                    </a:cubicBezTo>
                    <a:cubicBezTo>
                      <a:pt x="1545" y="13629"/>
                      <a:pt x="19526" y="-1644"/>
                      <a:pt x="40036" y="26"/>
                    </a:cubicBezTo>
                    <a:cubicBezTo>
                      <a:pt x="41031" y="108"/>
                      <a:pt x="42022" y="228"/>
                      <a:pt x="43007" y="389"/>
                    </a:cubicBezTo>
                    <a:cubicBezTo>
                      <a:pt x="66160" y="2751"/>
                      <a:pt x="78512" y="17736"/>
                      <a:pt x="79930" y="40821"/>
                    </a:cubicBezTo>
                    <a:close/>
                  </a:path>
                </a:pathLst>
              </a:custGeom>
              <a:solidFill>
                <a:srgbClr val="29304C"/>
              </a:solidFill>
              <a:ln w="6746" cap="flat">
                <a:noFill/>
                <a:prstDash val="solid"/>
                <a:miter/>
              </a:ln>
            </p:spPr>
            <p:txBody>
              <a:bodyPr rtlCol="0" anchor="ctr"/>
              <a:lstStyle/>
              <a:p>
                <a:endParaRPr lang="fr-FR"/>
              </a:p>
            </p:txBody>
          </p:sp>
          <p:sp>
            <p:nvSpPr>
              <p:cNvPr id="321" name="Forme libre : forme 320">
                <a:extLst>
                  <a:ext uri="{FF2B5EF4-FFF2-40B4-BE49-F238E27FC236}">
                    <a16:creationId xmlns:a16="http://schemas.microsoft.com/office/drawing/2014/main" id="{70F8E3CE-D86B-4E0D-981C-FA5992A764A8}"/>
                  </a:ext>
                </a:extLst>
              </p:cNvPr>
              <p:cNvSpPr/>
              <p:nvPr/>
            </p:nvSpPr>
            <p:spPr>
              <a:xfrm>
                <a:off x="2756437" y="1848367"/>
                <a:ext cx="81035" cy="80612"/>
              </a:xfrm>
              <a:custGeom>
                <a:avLst/>
                <a:gdLst>
                  <a:gd name="connsiteX0" fmla="*/ -609 w 81035"/>
                  <a:gd name="connsiteY0" fmla="*/ 40116 h 80612"/>
                  <a:gd name="connsiteX1" fmla="*/ 37597 w 81035"/>
                  <a:gd name="connsiteY1" fmla="*/ -46 h 80612"/>
                  <a:gd name="connsiteX2" fmla="*/ 80121 w 81035"/>
                  <a:gd name="connsiteY2" fmla="*/ 44976 h 80612"/>
                  <a:gd name="connsiteX3" fmla="*/ 41311 w 81035"/>
                  <a:gd name="connsiteY3" fmla="*/ 80477 h 80612"/>
                  <a:gd name="connsiteX4" fmla="*/ 37732 w 81035"/>
                  <a:gd name="connsiteY4" fmla="*/ 80144 h 80612"/>
                  <a:gd name="connsiteX5" fmla="*/ -609 w 81035"/>
                  <a:gd name="connsiteY5" fmla="*/ 40116 h 80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1035" h="80612">
                    <a:moveTo>
                      <a:pt x="-609" y="40116"/>
                    </a:moveTo>
                    <a:cubicBezTo>
                      <a:pt x="1416" y="16424"/>
                      <a:pt x="14174" y="831"/>
                      <a:pt x="37597" y="-46"/>
                    </a:cubicBezTo>
                    <a:cubicBezTo>
                      <a:pt x="66689" y="-1194"/>
                      <a:pt x="82889" y="16626"/>
                      <a:pt x="80121" y="44976"/>
                    </a:cubicBezTo>
                    <a:cubicBezTo>
                      <a:pt x="79208" y="65497"/>
                      <a:pt x="61831" y="81391"/>
                      <a:pt x="41311" y="80477"/>
                    </a:cubicBezTo>
                    <a:cubicBezTo>
                      <a:pt x="40113" y="80424"/>
                      <a:pt x="38919" y="80312"/>
                      <a:pt x="37732" y="80144"/>
                    </a:cubicBezTo>
                    <a:cubicBezTo>
                      <a:pt x="13972" y="78321"/>
                      <a:pt x="1754" y="63471"/>
                      <a:pt x="-609" y="40116"/>
                    </a:cubicBezTo>
                    <a:close/>
                  </a:path>
                </a:pathLst>
              </a:custGeom>
              <a:solidFill>
                <a:srgbClr val="29304C"/>
              </a:solidFill>
              <a:ln w="6746" cap="flat">
                <a:noFill/>
                <a:prstDash val="solid"/>
                <a:miter/>
              </a:ln>
            </p:spPr>
            <p:txBody>
              <a:bodyPr rtlCol="0" anchor="ctr"/>
              <a:lstStyle/>
              <a:p>
                <a:endParaRPr lang="fr-FR"/>
              </a:p>
            </p:txBody>
          </p:sp>
          <p:sp>
            <p:nvSpPr>
              <p:cNvPr id="322" name="Forme libre : forme 321">
                <a:extLst>
                  <a:ext uri="{FF2B5EF4-FFF2-40B4-BE49-F238E27FC236}">
                    <a16:creationId xmlns:a16="http://schemas.microsoft.com/office/drawing/2014/main" id="{FC334CFE-CFE8-4AD3-A4F0-8EDFF5C7D073}"/>
                  </a:ext>
                </a:extLst>
              </p:cNvPr>
              <p:cNvSpPr/>
              <p:nvPr/>
            </p:nvSpPr>
            <p:spPr>
              <a:xfrm>
                <a:off x="4152525" y="3179225"/>
                <a:ext cx="72854" cy="72415"/>
              </a:xfrm>
              <a:custGeom>
                <a:avLst/>
                <a:gdLst>
                  <a:gd name="connsiteX0" fmla="*/ 72238 w 72854"/>
                  <a:gd name="connsiteY0" fmla="*/ 34148 h 72415"/>
                  <a:gd name="connsiteX1" fmla="*/ 42133 w 72854"/>
                  <a:gd name="connsiteY1" fmla="*/ 71543 h 72415"/>
                  <a:gd name="connsiteX2" fmla="*/ -459 w 72854"/>
                  <a:gd name="connsiteY2" fmla="*/ 37793 h 72415"/>
                  <a:gd name="connsiteX3" fmla="*/ 28836 w 72854"/>
                  <a:gd name="connsiteY3" fmla="*/ 668 h 72415"/>
                  <a:gd name="connsiteX4" fmla="*/ 72238 w 72854"/>
                  <a:gd name="connsiteY4" fmla="*/ 34148 h 724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854" h="72415">
                    <a:moveTo>
                      <a:pt x="72238" y="34148"/>
                    </a:moveTo>
                    <a:cubicBezTo>
                      <a:pt x="72613" y="52269"/>
                      <a:pt x="59916" y="68040"/>
                      <a:pt x="42133" y="71543"/>
                    </a:cubicBezTo>
                    <a:cubicBezTo>
                      <a:pt x="18643" y="75998"/>
                      <a:pt x="2443" y="60743"/>
                      <a:pt x="-459" y="37793"/>
                    </a:cubicBezTo>
                    <a:cubicBezTo>
                      <a:pt x="-2154" y="19586"/>
                      <a:pt x="10734" y="3253"/>
                      <a:pt x="28836" y="668"/>
                    </a:cubicBezTo>
                    <a:cubicBezTo>
                      <a:pt x="52528" y="-3787"/>
                      <a:pt x="66568" y="11671"/>
                      <a:pt x="72238" y="34148"/>
                    </a:cubicBezTo>
                    <a:close/>
                  </a:path>
                </a:pathLst>
              </a:custGeom>
              <a:solidFill>
                <a:srgbClr val="29304C"/>
              </a:solidFill>
              <a:ln w="6746" cap="flat">
                <a:noFill/>
                <a:prstDash val="solid"/>
                <a:miter/>
              </a:ln>
            </p:spPr>
            <p:txBody>
              <a:bodyPr rtlCol="0" anchor="ctr"/>
              <a:lstStyle/>
              <a:p>
                <a:endParaRPr lang="fr-FR"/>
              </a:p>
            </p:txBody>
          </p:sp>
          <p:sp>
            <p:nvSpPr>
              <p:cNvPr id="323" name="Forme libre : forme 322">
                <a:extLst>
                  <a:ext uri="{FF2B5EF4-FFF2-40B4-BE49-F238E27FC236}">
                    <a16:creationId xmlns:a16="http://schemas.microsoft.com/office/drawing/2014/main" id="{20E72F67-D6C9-4B49-85C4-676AC5AB127A}"/>
                  </a:ext>
                </a:extLst>
              </p:cNvPr>
              <p:cNvSpPr/>
              <p:nvPr/>
            </p:nvSpPr>
            <p:spPr>
              <a:xfrm>
                <a:off x="2809740" y="3227850"/>
                <a:ext cx="59263" cy="59065"/>
              </a:xfrm>
              <a:custGeom>
                <a:avLst/>
                <a:gdLst>
                  <a:gd name="connsiteX0" fmla="*/ 27965 w 59263"/>
                  <a:gd name="connsiteY0" fmla="*/ -99 h 59065"/>
                  <a:gd name="connsiteX1" fmla="*/ 58138 w 59263"/>
                  <a:gd name="connsiteY1" fmla="*/ 24201 h 59065"/>
                  <a:gd name="connsiteX2" fmla="*/ 29383 w 59263"/>
                  <a:gd name="connsiteY2" fmla="*/ 58829 h 59065"/>
                  <a:gd name="connsiteX3" fmla="*/ -114 w 59263"/>
                  <a:gd name="connsiteY3" fmla="*/ 35339 h 59065"/>
                  <a:gd name="connsiteX4" fmla="*/ 27965 w 59263"/>
                  <a:gd name="connsiteY4" fmla="*/ -99 h 590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263" h="59065">
                    <a:moveTo>
                      <a:pt x="27965" y="-99"/>
                    </a:moveTo>
                    <a:cubicBezTo>
                      <a:pt x="44166" y="1184"/>
                      <a:pt x="55843" y="9621"/>
                      <a:pt x="58138" y="24201"/>
                    </a:cubicBezTo>
                    <a:cubicBezTo>
                      <a:pt x="61378" y="44451"/>
                      <a:pt x="49093" y="57276"/>
                      <a:pt x="29383" y="58829"/>
                    </a:cubicBezTo>
                    <a:cubicBezTo>
                      <a:pt x="14806" y="60299"/>
                      <a:pt x="1716" y="49875"/>
                      <a:pt x="-114" y="35339"/>
                    </a:cubicBezTo>
                    <a:cubicBezTo>
                      <a:pt x="-3287" y="15089"/>
                      <a:pt x="9133" y="3546"/>
                      <a:pt x="27965" y="-99"/>
                    </a:cubicBezTo>
                    <a:close/>
                  </a:path>
                </a:pathLst>
              </a:custGeom>
              <a:solidFill>
                <a:srgbClr val="29304C"/>
              </a:solidFill>
              <a:ln w="6746" cap="flat">
                <a:noFill/>
                <a:prstDash val="solid"/>
                <a:miter/>
              </a:ln>
            </p:spPr>
            <p:txBody>
              <a:bodyPr rtlCol="0" anchor="ctr"/>
              <a:lstStyle/>
              <a:p>
                <a:endParaRPr lang="fr-FR"/>
              </a:p>
            </p:txBody>
          </p:sp>
          <p:sp>
            <p:nvSpPr>
              <p:cNvPr id="324" name="Forme libre : forme 323">
                <a:extLst>
                  <a:ext uri="{FF2B5EF4-FFF2-40B4-BE49-F238E27FC236}">
                    <a16:creationId xmlns:a16="http://schemas.microsoft.com/office/drawing/2014/main" id="{39A83380-2F0A-4EA3-8C7B-BA1EBD816327}"/>
                  </a:ext>
                </a:extLst>
              </p:cNvPr>
              <p:cNvSpPr/>
              <p:nvPr/>
            </p:nvSpPr>
            <p:spPr>
              <a:xfrm>
                <a:off x="5753222" y="3220478"/>
                <a:ext cx="75544" cy="74421"/>
              </a:xfrm>
              <a:custGeom>
                <a:avLst/>
                <a:gdLst>
                  <a:gd name="connsiteX0" fmla="*/ 74936 w 75544"/>
                  <a:gd name="connsiteY0" fmla="*/ 38526 h 74421"/>
                  <a:gd name="connsiteX1" fmla="*/ 32411 w 75544"/>
                  <a:gd name="connsiteY1" fmla="*/ 73760 h 74421"/>
                  <a:gd name="connsiteX2" fmla="*/ 281 w 75544"/>
                  <a:gd name="connsiteY2" fmla="*/ 29953 h 74421"/>
                  <a:gd name="connsiteX3" fmla="*/ 36529 w 75544"/>
                  <a:gd name="connsiteY3" fmla="*/ -85 h 74421"/>
                  <a:gd name="connsiteX4" fmla="*/ 74936 w 75544"/>
                  <a:gd name="connsiteY4" fmla="*/ 38526 h 744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544" h="74421">
                    <a:moveTo>
                      <a:pt x="74936" y="38526"/>
                    </a:moveTo>
                    <a:cubicBezTo>
                      <a:pt x="69198" y="61273"/>
                      <a:pt x="55969" y="77608"/>
                      <a:pt x="32411" y="73760"/>
                    </a:cubicBezTo>
                    <a:cubicBezTo>
                      <a:pt x="10609" y="70251"/>
                      <a:pt x="-4512" y="53510"/>
                      <a:pt x="281" y="29953"/>
                    </a:cubicBezTo>
                    <a:cubicBezTo>
                      <a:pt x="3119" y="12266"/>
                      <a:pt x="18622" y="-581"/>
                      <a:pt x="36529" y="-85"/>
                    </a:cubicBezTo>
                    <a:cubicBezTo>
                      <a:pt x="60018" y="860"/>
                      <a:pt x="72303" y="15711"/>
                      <a:pt x="74936" y="38526"/>
                    </a:cubicBezTo>
                    <a:close/>
                  </a:path>
                </a:pathLst>
              </a:custGeom>
              <a:solidFill>
                <a:srgbClr val="29304C"/>
              </a:solidFill>
              <a:ln w="6746" cap="flat">
                <a:noFill/>
                <a:prstDash val="solid"/>
                <a:miter/>
              </a:ln>
            </p:spPr>
            <p:txBody>
              <a:bodyPr rtlCol="0" anchor="ctr"/>
              <a:lstStyle/>
              <a:p>
                <a:endParaRPr lang="fr-FR"/>
              </a:p>
            </p:txBody>
          </p:sp>
          <p:sp>
            <p:nvSpPr>
              <p:cNvPr id="325" name="Forme libre : forme 324">
                <a:extLst>
                  <a:ext uri="{FF2B5EF4-FFF2-40B4-BE49-F238E27FC236}">
                    <a16:creationId xmlns:a16="http://schemas.microsoft.com/office/drawing/2014/main" id="{3D920F27-20F5-4732-8234-98DAE6DCB363}"/>
                  </a:ext>
                </a:extLst>
              </p:cNvPr>
              <p:cNvSpPr/>
              <p:nvPr/>
            </p:nvSpPr>
            <p:spPr>
              <a:xfrm>
                <a:off x="3206517" y="3244941"/>
                <a:ext cx="67577" cy="66966"/>
              </a:xfrm>
              <a:custGeom>
                <a:avLst/>
                <a:gdLst>
                  <a:gd name="connsiteX0" fmla="*/ 66969 w 67577"/>
                  <a:gd name="connsiteY0" fmla="*/ 33840 h 66966"/>
                  <a:gd name="connsiteX1" fmla="*/ 35176 w 67577"/>
                  <a:gd name="connsiteY1" fmla="*/ 66848 h 66966"/>
                  <a:gd name="connsiteX2" fmla="*/ -194 w 67577"/>
                  <a:gd name="connsiteY2" fmla="*/ 28508 h 66966"/>
                  <a:gd name="connsiteX3" fmla="*/ 34756 w 67577"/>
                  <a:gd name="connsiteY3" fmla="*/ 71 h 66966"/>
                  <a:gd name="connsiteX4" fmla="*/ 35514 w 67577"/>
                  <a:gd name="connsiteY4" fmla="*/ 158 h 66966"/>
                  <a:gd name="connsiteX5" fmla="*/ 66969 w 67577"/>
                  <a:gd name="connsiteY5" fmla="*/ 33840 h 669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7577" h="66966">
                    <a:moveTo>
                      <a:pt x="66969" y="33840"/>
                    </a:moveTo>
                    <a:cubicBezTo>
                      <a:pt x="64471" y="52740"/>
                      <a:pt x="52727" y="66240"/>
                      <a:pt x="35176" y="66848"/>
                    </a:cubicBezTo>
                    <a:cubicBezTo>
                      <a:pt x="11956" y="67523"/>
                      <a:pt x="-3366" y="51390"/>
                      <a:pt x="-194" y="28508"/>
                    </a:cubicBezTo>
                    <a:cubicBezTo>
                      <a:pt x="1605" y="11004"/>
                      <a:pt x="17252" y="-1728"/>
                      <a:pt x="34756" y="71"/>
                    </a:cubicBezTo>
                    <a:cubicBezTo>
                      <a:pt x="35009" y="97"/>
                      <a:pt x="35262" y="126"/>
                      <a:pt x="35514" y="158"/>
                    </a:cubicBezTo>
                    <a:cubicBezTo>
                      <a:pt x="52851" y="2130"/>
                      <a:pt x="66185" y="16409"/>
                      <a:pt x="66969" y="33840"/>
                    </a:cubicBezTo>
                    <a:close/>
                  </a:path>
                </a:pathLst>
              </a:custGeom>
              <a:solidFill>
                <a:srgbClr val="29304C"/>
              </a:solidFill>
              <a:ln w="6746" cap="flat">
                <a:noFill/>
                <a:prstDash val="solid"/>
                <a:miter/>
              </a:ln>
            </p:spPr>
            <p:txBody>
              <a:bodyPr rtlCol="0" anchor="ctr"/>
              <a:lstStyle/>
              <a:p>
                <a:endParaRPr lang="fr-FR"/>
              </a:p>
            </p:txBody>
          </p:sp>
          <p:sp>
            <p:nvSpPr>
              <p:cNvPr id="326" name="Forme libre : forme 325">
                <a:extLst>
                  <a:ext uri="{FF2B5EF4-FFF2-40B4-BE49-F238E27FC236}">
                    <a16:creationId xmlns:a16="http://schemas.microsoft.com/office/drawing/2014/main" id="{F66B865E-A553-4F24-BD05-DDEA3475BEC1}"/>
                  </a:ext>
                </a:extLst>
              </p:cNvPr>
              <p:cNvSpPr/>
              <p:nvPr/>
            </p:nvSpPr>
            <p:spPr>
              <a:xfrm>
                <a:off x="3601229" y="3239326"/>
                <a:ext cx="79282" cy="78593"/>
              </a:xfrm>
              <a:custGeom>
                <a:avLst/>
                <a:gdLst>
                  <a:gd name="connsiteX0" fmla="*/ 78674 w 79282"/>
                  <a:gd name="connsiteY0" fmla="*/ 36957 h 78593"/>
                  <a:gd name="connsiteX1" fmla="*/ 41414 w 79282"/>
                  <a:gd name="connsiteY1" fmla="*/ 78335 h 78593"/>
                  <a:gd name="connsiteX2" fmla="*/ -436 w 79282"/>
                  <a:gd name="connsiteY2" fmla="*/ 41885 h 78593"/>
                  <a:gd name="connsiteX3" fmla="*/ 36014 w 79282"/>
                  <a:gd name="connsiteY3" fmla="*/ 102 h 78593"/>
                  <a:gd name="connsiteX4" fmla="*/ 78674 w 79282"/>
                  <a:gd name="connsiteY4" fmla="*/ 36957 h 785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282" h="78593">
                    <a:moveTo>
                      <a:pt x="78674" y="36957"/>
                    </a:moveTo>
                    <a:cubicBezTo>
                      <a:pt x="77797" y="60785"/>
                      <a:pt x="65174" y="76445"/>
                      <a:pt x="41414" y="78335"/>
                    </a:cubicBezTo>
                    <a:cubicBezTo>
                      <a:pt x="17654" y="80225"/>
                      <a:pt x="1522" y="65240"/>
                      <a:pt x="-436" y="41885"/>
                    </a:cubicBezTo>
                    <a:cubicBezTo>
                      <a:pt x="-2393" y="18530"/>
                      <a:pt x="12457" y="2262"/>
                      <a:pt x="36014" y="102"/>
                    </a:cubicBezTo>
                    <a:cubicBezTo>
                      <a:pt x="59572" y="-2058"/>
                      <a:pt x="73612" y="13400"/>
                      <a:pt x="78674" y="36957"/>
                    </a:cubicBezTo>
                    <a:close/>
                  </a:path>
                </a:pathLst>
              </a:custGeom>
              <a:solidFill>
                <a:srgbClr val="29304C"/>
              </a:solidFill>
              <a:ln w="6746" cap="flat">
                <a:noFill/>
                <a:prstDash val="solid"/>
                <a:miter/>
              </a:ln>
            </p:spPr>
            <p:txBody>
              <a:bodyPr rtlCol="0" anchor="ctr"/>
              <a:lstStyle/>
              <a:p>
                <a:endParaRPr lang="fr-FR"/>
              </a:p>
            </p:txBody>
          </p:sp>
          <p:sp>
            <p:nvSpPr>
              <p:cNvPr id="327" name="Forme libre : forme 326">
                <a:extLst>
                  <a:ext uri="{FF2B5EF4-FFF2-40B4-BE49-F238E27FC236}">
                    <a16:creationId xmlns:a16="http://schemas.microsoft.com/office/drawing/2014/main" id="{993F7E08-EB08-4ABC-8571-856C03821755}"/>
                  </a:ext>
                </a:extLst>
              </p:cNvPr>
              <p:cNvSpPr/>
              <p:nvPr/>
            </p:nvSpPr>
            <p:spPr>
              <a:xfrm>
                <a:off x="4324082" y="549179"/>
                <a:ext cx="66872" cy="66393"/>
              </a:xfrm>
              <a:custGeom>
                <a:avLst/>
                <a:gdLst>
                  <a:gd name="connsiteX0" fmla="*/ 66191 w 66872"/>
                  <a:gd name="connsiteY0" fmla="*/ 29130 h 66393"/>
                  <a:gd name="connsiteX1" fmla="*/ 36357 w 66872"/>
                  <a:gd name="connsiteY1" fmla="*/ 65715 h 66393"/>
                  <a:gd name="connsiteX2" fmla="*/ -26 w 66872"/>
                  <a:gd name="connsiteY2" fmla="*/ 36825 h 66393"/>
                  <a:gd name="connsiteX3" fmla="*/ 28864 w 66872"/>
                  <a:gd name="connsiteY3" fmla="*/ 510 h 66393"/>
                  <a:gd name="connsiteX4" fmla="*/ 66191 w 66872"/>
                  <a:gd name="connsiteY4" fmla="*/ 29130 h 663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872" h="66393">
                    <a:moveTo>
                      <a:pt x="66191" y="29130"/>
                    </a:moveTo>
                    <a:cubicBezTo>
                      <a:pt x="67355" y="47254"/>
                      <a:pt x="54344" y="63208"/>
                      <a:pt x="36357" y="65715"/>
                    </a:cubicBezTo>
                    <a:cubicBezTo>
                      <a:pt x="16107" y="69495"/>
                      <a:pt x="3349" y="54240"/>
                      <a:pt x="-26" y="36825"/>
                    </a:cubicBezTo>
                    <a:cubicBezTo>
                      <a:pt x="-3806" y="16575"/>
                      <a:pt x="11381" y="3952"/>
                      <a:pt x="28864" y="510"/>
                    </a:cubicBezTo>
                    <a:cubicBezTo>
                      <a:pt x="49181" y="-3473"/>
                      <a:pt x="58766" y="12795"/>
                      <a:pt x="66191" y="29130"/>
                    </a:cubicBezTo>
                    <a:close/>
                  </a:path>
                </a:pathLst>
              </a:custGeom>
              <a:solidFill>
                <a:srgbClr val="29304C"/>
              </a:solidFill>
              <a:ln w="6746" cap="flat">
                <a:noFill/>
                <a:prstDash val="solid"/>
                <a:miter/>
              </a:ln>
            </p:spPr>
            <p:txBody>
              <a:bodyPr rtlCol="0" anchor="ctr"/>
              <a:lstStyle/>
              <a:p>
                <a:endParaRPr lang="fr-FR"/>
              </a:p>
            </p:txBody>
          </p:sp>
          <p:sp>
            <p:nvSpPr>
              <p:cNvPr id="328" name="Forme libre : forme 327">
                <a:extLst>
                  <a:ext uri="{FF2B5EF4-FFF2-40B4-BE49-F238E27FC236}">
                    <a16:creationId xmlns:a16="http://schemas.microsoft.com/office/drawing/2014/main" id="{5D5D3E8B-FD7F-4E7F-A3F4-D613A334431E}"/>
                  </a:ext>
                </a:extLst>
              </p:cNvPr>
              <p:cNvSpPr/>
              <p:nvPr/>
            </p:nvSpPr>
            <p:spPr>
              <a:xfrm>
                <a:off x="4726127" y="550597"/>
                <a:ext cx="62826" cy="63056"/>
              </a:xfrm>
              <a:custGeom>
                <a:avLst/>
                <a:gdLst>
                  <a:gd name="connsiteX0" fmla="*/ 27904 w 62826"/>
                  <a:gd name="connsiteY0" fmla="*/ -99 h 63056"/>
                  <a:gd name="connsiteX1" fmla="*/ 62127 w 62826"/>
                  <a:gd name="connsiteY1" fmla="*/ 31019 h 63056"/>
                  <a:gd name="connsiteX2" fmla="*/ 39110 w 62826"/>
                  <a:gd name="connsiteY2" fmla="*/ 61664 h 63056"/>
                  <a:gd name="connsiteX3" fmla="*/ 297 w 62826"/>
                  <a:gd name="connsiteY3" fmla="*/ 37364 h 63056"/>
                  <a:gd name="connsiteX4" fmla="*/ 27904 w 62826"/>
                  <a:gd name="connsiteY4" fmla="*/ -99 h 630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826" h="63056">
                    <a:moveTo>
                      <a:pt x="27904" y="-99"/>
                    </a:moveTo>
                    <a:cubicBezTo>
                      <a:pt x="48154" y="509"/>
                      <a:pt x="60372" y="12051"/>
                      <a:pt x="62127" y="31019"/>
                    </a:cubicBezTo>
                    <a:cubicBezTo>
                      <a:pt x="63279" y="45576"/>
                      <a:pt x="53411" y="58714"/>
                      <a:pt x="39110" y="61664"/>
                    </a:cubicBezTo>
                    <a:cubicBezTo>
                      <a:pt x="18859" y="67064"/>
                      <a:pt x="4482" y="54914"/>
                      <a:pt x="297" y="37364"/>
                    </a:cubicBezTo>
                    <a:cubicBezTo>
                      <a:pt x="-4428" y="17721"/>
                      <a:pt x="10017" y="6314"/>
                      <a:pt x="27904" y="-99"/>
                    </a:cubicBezTo>
                    <a:close/>
                  </a:path>
                </a:pathLst>
              </a:custGeom>
              <a:solidFill>
                <a:srgbClr val="29304C"/>
              </a:solidFill>
              <a:ln w="6746" cap="flat">
                <a:noFill/>
                <a:prstDash val="solid"/>
                <a:miter/>
              </a:ln>
            </p:spPr>
            <p:txBody>
              <a:bodyPr rtlCol="0" anchor="ctr"/>
              <a:lstStyle/>
              <a:p>
                <a:endParaRPr lang="fr-FR"/>
              </a:p>
            </p:txBody>
          </p:sp>
          <p:sp>
            <p:nvSpPr>
              <p:cNvPr id="329" name="Forme libre : forme 328">
                <a:extLst>
                  <a:ext uri="{FF2B5EF4-FFF2-40B4-BE49-F238E27FC236}">
                    <a16:creationId xmlns:a16="http://schemas.microsoft.com/office/drawing/2014/main" id="{4FE2EE92-5BC9-4DDB-BB32-B3CD4FC28CCC}"/>
                  </a:ext>
                </a:extLst>
              </p:cNvPr>
              <p:cNvSpPr/>
              <p:nvPr/>
            </p:nvSpPr>
            <p:spPr>
              <a:xfrm>
                <a:off x="4002181" y="3260555"/>
                <a:ext cx="78538" cy="77708"/>
              </a:xfrm>
              <a:custGeom>
                <a:avLst/>
                <a:gdLst>
                  <a:gd name="connsiteX0" fmla="*/ 77929 w 78538"/>
                  <a:gd name="connsiteY0" fmla="*/ 36991 h 77708"/>
                  <a:gd name="connsiteX1" fmla="*/ 40940 w 78538"/>
                  <a:gd name="connsiteY1" fmla="*/ 77491 h 77708"/>
                  <a:gd name="connsiteX2" fmla="*/ -438 w 78538"/>
                  <a:gd name="connsiteY2" fmla="*/ 41446 h 77708"/>
                  <a:gd name="connsiteX3" fmla="*/ 35674 w 78538"/>
                  <a:gd name="connsiteY3" fmla="*/ 68 h 77708"/>
                  <a:gd name="connsiteX4" fmla="*/ 77929 w 78538"/>
                  <a:gd name="connsiteY4" fmla="*/ 36991 h 777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538" h="77708">
                    <a:moveTo>
                      <a:pt x="77929" y="36991"/>
                    </a:moveTo>
                    <a:cubicBezTo>
                      <a:pt x="77052" y="60481"/>
                      <a:pt x="64429" y="75871"/>
                      <a:pt x="40940" y="77491"/>
                    </a:cubicBezTo>
                    <a:cubicBezTo>
                      <a:pt x="17449" y="79111"/>
                      <a:pt x="1519" y="63991"/>
                      <a:pt x="-438" y="41446"/>
                    </a:cubicBezTo>
                    <a:cubicBezTo>
                      <a:pt x="-2396" y="18901"/>
                      <a:pt x="12657" y="2161"/>
                      <a:pt x="35674" y="68"/>
                    </a:cubicBezTo>
                    <a:cubicBezTo>
                      <a:pt x="59772" y="-1889"/>
                      <a:pt x="72867" y="13568"/>
                      <a:pt x="77929" y="36991"/>
                    </a:cubicBezTo>
                    <a:close/>
                  </a:path>
                </a:pathLst>
              </a:custGeom>
              <a:solidFill>
                <a:srgbClr val="29304C"/>
              </a:solidFill>
              <a:ln w="6746" cap="flat">
                <a:noFill/>
                <a:prstDash val="solid"/>
                <a:miter/>
              </a:ln>
            </p:spPr>
            <p:txBody>
              <a:bodyPr rtlCol="0" anchor="ctr"/>
              <a:lstStyle/>
              <a:p>
                <a:endParaRPr lang="fr-FR"/>
              </a:p>
            </p:txBody>
          </p:sp>
          <p:sp>
            <p:nvSpPr>
              <p:cNvPr id="330" name="Forme libre : forme 329">
                <a:extLst>
                  <a:ext uri="{FF2B5EF4-FFF2-40B4-BE49-F238E27FC236}">
                    <a16:creationId xmlns:a16="http://schemas.microsoft.com/office/drawing/2014/main" id="{3F0F499E-1BAF-4E11-B7CF-9010C99344E6}"/>
                  </a:ext>
                </a:extLst>
              </p:cNvPr>
              <p:cNvSpPr/>
              <p:nvPr/>
            </p:nvSpPr>
            <p:spPr>
              <a:xfrm>
                <a:off x="4402203" y="3259777"/>
                <a:ext cx="78673" cy="79214"/>
              </a:xfrm>
              <a:custGeom>
                <a:avLst/>
                <a:gdLst>
                  <a:gd name="connsiteX0" fmla="*/ 36603 w 78673"/>
                  <a:gd name="connsiteY0" fmla="*/ -99 h 79214"/>
                  <a:gd name="connsiteX1" fmla="*/ 77913 w 78673"/>
                  <a:gd name="connsiteY1" fmla="*/ 37162 h 79214"/>
                  <a:gd name="connsiteX2" fmla="*/ 41463 w 78673"/>
                  <a:gd name="connsiteY2" fmla="*/ 78944 h 79214"/>
                  <a:gd name="connsiteX3" fmla="*/ -387 w 78673"/>
                  <a:gd name="connsiteY3" fmla="*/ 42629 h 79214"/>
                  <a:gd name="connsiteX4" fmla="*/ 36603 w 78673"/>
                  <a:gd name="connsiteY4" fmla="*/ -99 h 79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673" h="79214">
                    <a:moveTo>
                      <a:pt x="36603" y="-99"/>
                    </a:moveTo>
                    <a:cubicBezTo>
                      <a:pt x="60228" y="914"/>
                      <a:pt x="76090" y="13401"/>
                      <a:pt x="77913" y="37162"/>
                    </a:cubicBezTo>
                    <a:cubicBezTo>
                      <a:pt x="79736" y="60922"/>
                      <a:pt x="65020" y="76987"/>
                      <a:pt x="41463" y="78944"/>
                    </a:cubicBezTo>
                    <a:cubicBezTo>
                      <a:pt x="17905" y="80901"/>
                      <a:pt x="1840" y="65984"/>
                      <a:pt x="-387" y="42629"/>
                    </a:cubicBezTo>
                    <a:cubicBezTo>
                      <a:pt x="-2682" y="18059"/>
                      <a:pt x="13046" y="5099"/>
                      <a:pt x="36603" y="-99"/>
                    </a:cubicBezTo>
                    <a:close/>
                  </a:path>
                </a:pathLst>
              </a:custGeom>
              <a:solidFill>
                <a:srgbClr val="29304C"/>
              </a:solidFill>
              <a:ln w="6746" cap="flat">
                <a:noFill/>
                <a:prstDash val="solid"/>
                <a:miter/>
              </a:ln>
            </p:spPr>
            <p:txBody>
              <a:bodyPr rtlCol="0" anchor="ctr"/>
              <a:lstStyle/>
              <a:p>
                <a:endParaRPr lang="fr-FR"/>
              </a:p>
            </p:txBody>
          </p:sp>
          <p:sp>
            <p:nvSpPr>
              <p:cNvPr id="331" name="Forme libre : forme 330">
                <a:extLst>
                  <a:ext uri="{FF2B5EF4-FFF2-40B4-BE49-F238E27FC236}">
                    <a16:creationId xmlns:a16="http://schemas.microsoft.com/office/drawing/2014/main" id="{8B710407-637A-4A31-BA9B-76272F184B26}"/>
                  </a:ext>
                </a:extLst>
              </p:cNvPr>
              <p:cNvSpPr/>
              <p:nvPr/>
            </p:nvSpPr>
            <p:spPr>
              <a:xfrm>
                <a:off x="4811781" y="3290666"/>
                <a:ext cx="61253" cy="60697"/>
              </a:xfrm>
              <a:custGeom>
                <a:avLst/>
                <a:gdLst>
                  <a:gd name="connsiteX0" fmla="*/ 60645 w 61253"/>
                  <a:gd name="connsiteY0" fmla="*/ 31517 h 60697"/>
                  <a:gd name="connsiteX1" fmla="*/ 25207 w 61253"/>
                  <a:gd name="connsiteY1" fmla="*/ 59935 h 60697"/>
                  <a:gd name="connsiteX2" fmla="*/ 300 w 61253"/>
                  <a:gd name="connsiteY2" fmla="*/ 23147 h 60697"/>
                  <a:gd name="connsiteX3" fmla="*/ 29325 w 61253"/>
                  <a:gd name="connsiteY3" fmla="*/ -73 h 60697"/>
                  <a:gd name="connsiteX4" fmla="*/ 60645 w 61253"/>
                  <a:gd name="connsiteY4" fmla="*/ 31517 h 606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253" h="60697">
                    <a:moveTo>
                      <a:pt x="60645" y="31517"/>
                    </a:moveTo>
                    <a:cubicBezTo>
                      <a:pt x="55245" y="49944"/>
                      <a:pt x="44850" y="63850"/>
                      <a:pt x="25207" y="59935"/>
                    </a:cubicBezTo>
                    <a:cubicBezTo>
                      <a:pt x="7523" y="56357"/>
                      <a:pt x="-4020" y="42722"/>
                      <a:pt x="300" y="23147"/>
                    </a:cubicBezTo>
                    <a:cubicBezTo>
                      <a:pt x="2816" y="9243"/>
                      <a:pt x="15208" y="-670"/>
                      <a:pt x="29325" y="-73"/>
                    </a:cubicBezTo>
                    <a:cubicBezTo>
                      <a:pt x="48697" y="535"/>
                      <a:pt x="59093" y="13022"/>
                      <a:pt x="60645" y="31517"/>
                    </a:cubicBezTo>
                    <a:close/>
                  </a:path>
                </a:pathLst>
              </a:custGeom>
              <a:solidFill>
                <a:srgbClr val="29304C"/>
              </a:solidFill>
              <a:ln w="6746" cap="flat">
                <a:noFill/>
                <a:prstDash val="solid"/>
                <a:miter/>
              </a:ln>
            </p:spPr>
            <p:txBody>
              <a:bodyPr rtlCol="0" anchor="ctr"/>
              <a:lstStyle/>
              <a:p>
                <a:endParaRPr lang="fr-FR"/>
              </a:p>
            </p:txBody>
          </p:sp>
          <p:sp>
            <p:nvSpPr>
              <p:cNvPr id="332" name="Forme libre : forme 331">
                <a:extLst>
                  <a:ext uri="{FF2B5EF4-FFF2-40B4-BE49-F238E27FC236}">
                    <a16:creationId xmlns:a16="http://schemas.microsoft.com/office/drawing/2014/main" id="{73ACD682-F564-4DF1-A729-96B54E0BF3CB}"/>
                  </a:ext>
                </a:extLst>
              </p:cNvPr>
              <p:cNvSpPr/>
              <p:nvPr/>
            </p:nvSpPr>
            <p:spPr>
              <a:xfrm>
                <a:off x="2636214" y="3307026"/>
                <a:ext cx="68518" cy="69361"/>
              </a:xfrm>
              <a:custGeom>
                <a:avLst/>
                <a:gdLst>
                  <a:gd name="connsiteX0" fmla="*/ 35104 w 68518"/>
                  <a:gd name="connsiteY0" fmla="*/ -98 h 69361"/>
                  <a:gd name="connsiteX1" fmla="*/ 67909 w 68518"/>
                  <a:gd name="connsiteY1" fmla="*/ 33652 h 69361"/>
                  <a:gd name="connsiteX2" fmla="*/ 27746 w 68518"/>
                  <a:gd name="connsiteY2" fmla="*/ 68617 h 69361"/>
                  <a:gd name="connsiteX3" fmla="*/ -343 w 68518"/>
                  <a:gd name="connsiteY3" fmla="*/ 32295 h 69361"/>
                  <a:gd name="connsiteX4" fmla="*/ -199 w 68518"/>
                  <a:gd name="connsiteY4" fmla="*/ 31289 h 69361"/>
                  <a:gd name="connsiteX5" fmla="*/ 35104 w 68518"/>
                  <a:gd name="connsiteY5" fmla="*/ -99 h 69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518" h="69361">
                    <a:moveTo>
                      <a:pt x="35104" y="-98"/>
                    </a:moveTo>
                    <a:cubicBezTo>
                      <a:pt x="53734" y="3682"/>
                      <a:pt x="68044" y="15022"/>
                      <a:pt x="67909" y="33652"/>
                    </a:cubicBezTo>
                    <a:cubicBezTo>
                      <a:pt x="67909" y="57277"/>
                      <a:pt x="50899" y="72667"/>
                      <a:pt x="27746" y="68617"/>
                    </a:cubicBezTo>
                    <a:cubicBezTo>
                      <a:pt x="9960" y="66343"/>
                      <a:pt x="-2616" y="50082"/>
                      <a:pt x="-343" y="32295"/>
                    </a:cubicBezTo>
                    <a:cubicBezTo>
                      <a:pt x="-300" y="31959"/>
                      <a:pt x="-252" y="31624"/>
                      <a:pt x="-199" y="31289"/>
                    </a:cubicBezTo>
                    <a:cubicBezTo>
                      <a:pt x="2359" y="13628"/>
                      <a:pt x="17264" y="375"/>
                      <a:pt x="35104" y="-99"/>
                    </a:cubicBezTo>
                    <a:close/>
                  </a:path>
                </a:pathLst>
              </a:custGeom>
              <a:solidFill>
                <a:srgbClr val="29304C"/>
              </a:solidFill>
              <a:ln w="6746" cap="flat">
                <a:noFill/>
                <a:prstDash val="solid"/>
                <a:miter/>
              </a:ln>
            </p:spPr>
            <p:txBody>
              <a:bodyPr rtlCol="0" anchor="ctr"/>
              <a:lstStyle/>
              <a:p>
                <a:endParaRPr lang="fr-FR"/>
              </a:p>
            </p:txBody>
          </p:sp>
          <p:sp>
            <p:nvSpPr>
              <p:cNvPr id="333" name="Forme libre : forme 332">
                <a:extLst>
                  <a:ext uri="{FF2B5EF4-FFF2-40B4-BE49-F238E27FC236}">
                    <a16:creationId xmlns:a16="http://schemas.microsoft.com/office/drawing/2014/main" id="{EAD82B10-8007-482E-92B7-4E9451D61830}"/>
                  </a:ext>
                </a:extLst>
              </p:cNvPr>
              <p:cNvSpPr/>
              <p:nvPr/>
            </p:nvSpPr>
            <p:spPr>
              <a:xfrm>
                <a:off x="3038641" y="3308445"/>
                <a:ext cx="65365" cy="66109"/>
              </a:xfrm>
              <a:custGeom>
                <a:avLst/>
                <a:gdLst>
                  <a:gd name="connsiteX0" fmla="*/ 33222 w 65365"/>
                  <a:gd name="connsiteY0" fmla="*/ -99 h 66109"/>
                  <a:gd name="connsiteX1" fmla="*/ 64677 w 65365"/>
                  <a:gd name="connsiteY1" fmla="*/ 34461 h 66109"/>
                  <a:gd name="connsiteX2" fmla="*/ 30927 w 65365"/>
                  <a:gd name="connsiteY2" fmla="*/ 65916 h 66109"/>
                  <a:gd name="connsiteX3" fmla="*/ -528 w 65365"/>
                  <a:gd name="connsiteY3" fmla="*/ 32166 h 66109"/>
                  <a:gd name="connsiteX4" fmla="*/ 33222 w 65365"/>
                  <a:gd name="connsiteY4" fmla="*/ -99 h 661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365" h="66109">
                    <a:moveTo>
                      <a:pt x="33222" y="-99"/>
                    </a:moveTo>
                    <a:cubicBezTo>
                      <a:pt x="51582" y="4424"/>
                      <a:pt x="65959" y="14886"/>
                      <a:pt x="64677" y="34461"/>
                    </a:cubicBezTo>
                    <a:cubicBezTo>
                      <a:pt x="63394" y="54037"/>
                      <a:pt x="50569" y="67266"/>
                      <a:pt x="30927" y="65916"/>
                    </a:cubicBezTo>
                    <a:cubicBezTo>
                      <a:pt x="12364" y="64701"/>
                      <a:pt x="-1811" y="51944"/>
                      <a:pt x="-528" y="32166"/>
                    </a:cubicBezTo>
                    <a:cubicBezTo>
                      <a:pt x="754" y="12389"/>
                      <a:pt x="13580" y="1994"/>
                      <a:pt x="33222" y="-99"/>
                    </a:cubicBezTo>
                    <a:close/>
                  </a:path>
                </a:pathLst>
              </a:custGeom>
              <a:solidFill>
                <a:srgbClr val="29304C"/>
              </a:solidFill>
              <a:ln w="6746" cap="flat">
                <a:noFill/>
                <a:prstDash val="solid"/>
                <a:miter/>
              </a:ln>
            </p:spPr>
            <p:txBody>
              <a:bodyPr rtlCol="0" anchor="ctr"/>
              <a:lstStyle/>
              <a:p>
                <a:endParaRPr lang="fr-FR"/>
              </a:p>
            </p:txBody>
          </p:sp>
          <p:sp>
            <p:nvSpPr>
              <p:cNvPr id="334" name="Forme libre : forme 333">
                <a:extLst>
                  <a:ext uri="{FF2B5EF4-FFF2-40B4-BE49-F238E27FC236}">
                    <a16:creationId xmlns:a16="http://schemas.microsoft.com/office/drawing/2014/main" id="{8612AC30-A49A-4ED6-A3F5-DD4AF9EDB560}"/>
                  </a:ext>
                </a:extLst>
              </p:cNvPr>
              <p:cNvSpPr/>
              <p:nvPr/>
            </p:nvSpPr>
            <p:spPr>
              <a:xfrm>
                <a:off x="5588928" y="3308308"/>
                <a:ext cx="66408" cy="66765"/>
              </a:xfrm>
              <a:custGeom>
                <a:avLst/>
                <a:gdLst>
                  <a:gd name="connsiteX0" fmla="*/ 28698 w 66408"/>
                  <a:gd name="connsiteY0" fmla="*/ -30 h 66765"/>
                  <a:gd name="connsiteX1" fmla="*/ 65216 w 66408"/>
                  <a:gd name="connsiteY1" fmla="*/ 29737 h 66765"/>
                  <a:gd name="connsiteX2" fmla="*/ 36325 w 66408"/>
                  <a:gd name="connsiteY2" fmla="*/ 66052 h 66765"/>
                  <a:gd name="connsiteX3" fmla="*/ 10 w 66408"/>
                  <a:gd name="connsiteY3" fmla="*/ 37230 h 66765"/>
                  <a:gd name="connsiteX4" fmla="*/ 28698 w 66408"/>
                  <a:gd name="connsiteY4" fmla="*/ -30 h 667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408" h="66765">
                    <a:moveTo>
                      <a:pt x="28698" y="-30"/>
                    </a:moveTo>
                    <a:cubicBezTo>
                      <a:pt x="46774" y="-1160"/>
                      <a:pt x="62679" y="11804"/>
                      <a:pt x="65216" y="29737"/>
                    </a:cubicBezTo>
                    <a:cubicBezTo>
                      <a:pt x="68995" y="49988"/>
                      <a:pt x="53875" y="62677"/>
                      <a:pt x="36325" y="66052"/>
                    </a:cubicBezTo>
                    <a:cubicBezTo>
                      <a:pt x="16075" y="69967"/>
                      <a:pt x="3453" y="54578"/>
                      <a:pt x="10" y="37230"/>
                    </a:cubicBezTo>
                    <a:cubicBezTo>
                      <a:pt x="-4039" y="16980"/>
                      <a:pt x="12498" y="7328"/>
                      <a:pt x="28698" y="-30"/>
                    </a:cubicBezTo>
                    <a:close/>
                  </a:path>
                </a:pathLst>
              </a:custGeom>
              <a:solidFill>
                <a:srgbClr val="29304C"/>
              </a:solidFill>
              <a:ln w="6746" cap="flat">
                <a:noFill/>
                <a:prstDash val="solid"/>
                <a:miter/>
              </a:ln>
            </p:spPr>
            <p:txBody>
              <a:bodyPr rtlCol="0" anchor="ctr"/>
              <a:lstStyle/>
              <a:p>
                <a:endParaRPr lang="fr-FR"/>
              </a:p>
            </p:txBody>
          </p:sp>
          <p:sp>
            <p:nvSpPr>
              <p:cNvPr id="335" name="Forme libre : forme 334">
                <a:extLst>
                  <a:ext uri="{FF2B5EF4-FFF2-40B4-BE49-F238E27FC236}">
                    <a16:creationId xmlns:a16="http://schemas.microsoft.com/office/drawing/2014/main" id="{C84929DD-53D4-4933-8B90-4AB6FCC04C8D}"/>
                  </a:ext>
                </a:extLst>
              </p:cNvPr>
              <p:cNvSpPr/>
              <p:nvPr/>
            </p:nvSpPr>
            <p:spPr>
              <a:xfrm>
                <a:off x="3433315" y="3324319"/>
                <a:ext cx="77907" cy="77239"/>
              </a:xfrm>
              <a:custGeom>
                <a:avLst/>
                <a:gdLst>
                  <a:gd name="connsiteX0" fmla="*/ 77299 w 77907"/>
                  <a:gd name="connsiteY0" fmla="*/ 40592 h 77239"/>
                  <a:gd name="connsiteX1" fmla="*/ 35246 w 77907"/>
                  <a:gd name="connsiteY1" fmla="*/ 76907 h 77239"/>
                  <a:gd name="connsiteX2" fmla="*/ -394 w 77907"/>
                  <a:gd name="connsiteY2" fmla="*/ 35732 h 77239"/>
                  <a:gd name="connsiteX3" fmla="*/ 40714 w 77907"/>
                  <a:gd name="connsiteY3" fmla="*/ 92 h 77239"/>
                  <a:gd name="connsiteX4" fmla="*/ 77299 w 77907"/>
                  <a:gd name="connsiteY4" fmla="*/ 40592 h 772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07" h="77239">
                    <a:moveTo>
                      <a:pt x="77299" y="40592"/>
                    </a:moveTo>
                    <a:cubicBezTo>
                      <a:pt x="71831" y="63475"/>
                      <a:pt x="59006" y="79270"/>
                      <a:pt x="35246" y="76907"/>
                    </a:cubicBezTo>
                    <a:cubicBezTo>
                      <a:pt x="12701" y="74612"/>
                      <a:pt x="-2622" y="59155"/>
                      <a:pt x="-394" y="35732"/>
                    </a:cubicBezTo>
                    <a:cubicBezTo>
                      <a:pt x="1834" y="12310"/>
                      <a:pt x="17021" y="-1933"/>
                      <a:pt x="40714" y="92"/>
                    </a:cubicBezTo>
                    <a:cubicBezTo>
                      <a:pt x="64406" y="2117"/>
                      <a:pt x="76084" y="17642"/>
                      <a:pt x="77299" y="40592"/>
                    </a:cubicBezTo>
                    <a:close/>
                  </a:path>
                </a:pathLst>
              </a:custGeom>
              <a:solidFill>
                <a:srgbClr val="29304C"/>
              </a:solidFill>
              <a:ln w="6746" cap="flat">
                <a:noFill/>
                <a:prstDash val="solid"/>
                <a:miter/>
              </a:ln>
            </p:spPr>
            <p:txBody>
              <a:bodyPr rtlCol="0" anchor="ctr"/>
              <a:lstStyle/>
              <a:p>
                <a:endParaRPr lang="fr-FR"/>
              </a:p>
            </p:txBody>
          </p:sp>
          <p:sp>
            <p:nvSpPr>
              <p:cNvPr id="336" name="Forme libre : forme 335">
                <a:extLst>
                  <a:ext uri="{FF2B5EF4-FFF2-40B4-BE49-F238E27FC236}">
                    <a16:creationId xmlns:a16="http://schemas.microsoft.com/office/drawing/2014/main" id="{2E669DB7-FAAC-4EE9-B0FD-A17A47C0A4B2}"/>
                  </a:ext>
                </a:extLst>
              </p:cNvPr>
              <p:cNvSpPr/>
              <p:nvPr/>
            </p:nvSpPr>
            <p:spPr>
              <a:xfrm>
                <a:off x="3830834" y="3322506"/>
                <a:ext cx="82114" cy="81060"/>
              </a:xfrm>
              <a:custGeom>
                <a:avLst/>
                <a:gdLst>
                  <a:gd name="connsiteX0" fmla="*/ -609 w 82114"/>
                  <a:gd name="connsiteY0" fmla="*/ 46050 h 81060"/>
                  <a:gd name="connsiteX1" fmla="*/ 38271 w 82114"/>
                  <a:gd name="connsiteY1" fmla="*/ -52 h 81060"/>
                  <a:gd name="connsiteX2" fmla="*/ 81201 w 82114"/>
                  <a:gd name="connsiteY2" fmla="*/ 45375 h 81060"/>
                  <a:gd name="connsiteX3" fmla="*/ 38474 w 82114"/>
                  <a:gd name="connsiteY3" fmla="*/ 80880 h 81060"/>
                  <a:gd name="connsiteX4" fmla="*/ -609 w 82114"/>
                  <a:gd name="connsiteY4" fmla="*/ 46050 h 810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2114" h="81060">
                    <a:moveTo>
                      <a:pt x="-609" y="46050"/>
                    </a:moveTo>
                    <a:cubicBezTo>
                      <a:pt x="1822" y="16553"/>
                      <a:pt x="14646" y="892"/>
                      <a:pt x="38271" y="-52"/>
                    </a:cubicBezTo>
                    <a:cubicBezTo>
                      <a:pt x="67701" y="-1132"/>
                      <a:pt x="83969" y="16755"/>
                      <a:pt x="81201" y="45375"/>
                    </a:cubicBezTo>
                    <a:cubicBezTo>
                      <a:pt x="78974" y="68325"/>
                      <a:pt x="62706" y="82163"/>
                      <a:pt x="38474" y="80880"/>
                    </a:cubicBezTo>
                    <a:cubicBezTo>
                      <a:pt x="14241" y="79598"/>
                      <a:pt x="4184" y="62183"/>
                      <a:pt x="-609" y="46050"/>
                    </a:cubicBezTo>
                    <a:close/>
                  </a:path>
                </a:pathLst>
              </a:custGeom>
              <a:solidFill>
                <a:srgbClr val="29304C"/>
              </a:solidFill>
              <a:ln w="6746" cap="flat">
                <a:noFill/>
                <a:prstDash val="solid"/>
                <a:miter/>
              </a:ln>
            </p:spPr>
            <p:txBody>
              <a:bodyPr rtlCol="0" anchor="ctr"/>
              <a:lstStyle/>
              <a:p>
                <a:endParaRPr lang="fr-FR"/>
              </a:p>
            </p:txBody>
          </p:sp>
          <p:sp>
            <p:nvSpPr>
              <p:cNvPr id="337" name="Forme libre : forme 336">
                <a:extLst>
                  <a:ext uri="{FF2B5EF4-FFF2-40B4-BE49-F238E27FC236}">
                    <a16:creationId xmlns:a16="http://schemas.microsoft.com/office/drawing/2014/main" id="{7106B981-2A41-41EC-84BF-0704EA8673A0}"/>
                  </a:ext>
                </a:extLst>
              </p:cNvPr>
              <p:cNvSpPr/>
              <p:nvPr/>
            </p:nvSpPr>
            <p:spPr>
              <a:xfrm>
                <a:off x="3240907" y="1236128"/>
                <a:ext cx="83002" cy="82524"/>
              </a:xfrm>
              <a:custGeom>
                <a:avLst/>
                <a:gdLst>
                  <a:gd name="connsiteX0" fmla="*/ 82394 w 83002"/>
                  <a:gd name="connsiteY0" fmla="*/ 41683 h 82524"/>
                  <a:gd name="connsiteX1" fmla="*/ 36157 w 83002"/>
                  <a:gd name="connsiteY1" fmla="*/ 82183 h 82524"/>
                  <a:gd name="connsiteX2" fmla="*/ -599 w 83002"/>
                  <a:gd name="connsiteY2" fmla="*/ 43762 h 82524"/>
                  <a:gd name="connsiteX3" fmla="*/ -495 w 83002"/>
                  <a:gd name="connsiteY3" fmla="*/ 41683 h 82524"/>
                  <a:gd name="connsiteX4" fmla="*/ 45202 w 83002"/>
                  <a:gd name="connsiteY4" fmla="*/ 103 h 82524"/>
                  <a:gd name="connsiteX5" fmla="*/ 82394 w 83002"/>
                  <a:gd name="connsiteY5" fmla="*/ 41683 h 825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3002" h="82524">
                    <a:moveTo>
                      <a:pt x="82394" y="41683"/>
                    </a:moveTo>
                    <a:cubicBezTo>
                      <a:pt x="79762" y="68683"/>
                      <a:pt x="64372" y="84613"/>
                      <a:pt x="36157" y="82183"/>
                    </a:cubicBezTo>
                    <a:cubicBezTo>
                      <a:pt x="15397" y="81723"/>
                      <a:pt x="-1059" y="64522"/>
                      <a:pt x="-599" y="43762"/>
                    </a:cubicBezTo>
                    <a:cubicBezTo>
                      <a:pt x="-584" y="43068"/>
                      <a:pt x="-549" y="42375"/>
                      <a:pt x="-495" y="41683"/>
                    </a:cubicBezTo>
                    <a:cubicBezTo>
                      <a:pt x="-496" y="13265"/>
                      <a:pt x="16987" y="-2057"/>
                      <a:pt x="45202" y="103"/>
                    </a:cubicBezTo>
                    <a:cubicBezTo>
                      <a:pt x="68287" y="2060"/>
                      <a:pt x="80572" y="17450"/>
                      <a:pt x="82394" y="41683"/>
                    </a:cubicBezTo>
                    <a:close/>
                  </a:path>
                </a:pathLst>
              </a:custGeom>
              <a:solidFill>
                <a:srgbClr val="29304C"/>
              </a:solidFill>
              <a:ln w="6746" cap="flat">
                <a:noFill/>
                <a:prstDash val="solid"/>
                <a:miter/>
              </a:ln>
            </p:spPr>
            <p:txBody>
              <a:bodyPr rtlCol="0" anchor="ctr"/>
              <a:lstStyle/>
              <a:p>
                <a:endParaRPr lang="fr-FR"/>
              </a:p>
            </p:txBody>
          </p:sp>
          <p:sp>
            <p:nvSpPr>
              <p:cNvPr id="338" name="Forme libre : forme 337">
                <a:extLst>
                  <a:ext uri="{FF2B5EF4-FFF2-40B4-BE49-F238E27FC236}">
                    <a16:creationId xmlns:a16="http://schemas.microsoft.com/office/drawing/2014/main" id="{6B5F8363-C1D3-4C15-977A-922040EF48EA}"/>
                  </a:ext>
                </a:extLst>
              </p:cNvPr>
              <p:cNvSpPr/>
              <p:nvPr/>
            </p:nvSpPr>
            <p:spPr>
              <a:xfrm>
                <a:off x="4637209" y="3347903"/>
                <a:ext cx="72644" cy="73064"/>
              </a:xfrm>
              <a:custGeom>
                <a:avLst/>
                <a:gdLst>
                  <a:gd name="connsiteX0" fmla="*/ 34675 w 72644"/>
                  <a:gd name="connsiteY0" fmla="*/ 72966 h 73064"/>
                  <a:gd name="connsiteX1" fmla="*/ 250 w 72644"/>
                  <a:gd name="connsiteY1" fmla="*/ 29226 h 73064"/>
                  <a:gd name="connsiteX2" fmla="*/ 37510 w 72644"/>
                  <a:gd name="connsiteY2" fmla="*/ 66 h 73064"/>
                  <a:gd name="connsiteX3" fmla="*/ 71260 w 72644"/>
                  <a:gd name="connsiteY3" fmla="*/ 42861 h 73064"/>
                  <a:gd name="connsiteX4" fmla="*/ 34675 w 72644"/>
                  <a:gd name="connsiteY4" fmla="*/ 72966 h 730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644" h="73064">
                    <a:moveTo>
                      <a:pt x="34675" y="72966"/>
                    </a:moveTo>
                    <a:cubicBezTo>
                      <a:pt x="11252" y="66823"/>
                      <a:pt x="-4543" y="52716"/>
                      <a:pt x="250" y="29226"/>
                    </a:cubicBezTo>
                    <a:cubicBezTo>
                      <a:pt x="2900" y="11122"/>
                      <a:pt x="19299" y="-1712"/>
                      <a:pt x="37510" y="66"/>
                    </a:cubicBezTo>
                    <a:cubicBezTo>
                      <a:pt x="60527" y="3103"/>
                      <a:pt x="75715" y="19438"/>
                      <a:pt x="71260" y="42861"/>
                    </a:cubicBezTo>
                    <a:cubicBezTo>
                      <a:pt x="67511" y="60159"/>
                      <a:pt x="52371" y="72617"/>
                      <a:pt x="34675" y="72966"/>
                    </a:cubicBezTo>
                    <a:close/>
                  </a:path>
                </a:pathLst>
              </a:custGeom>
              <a:solidFill>
                <a:srgbClr val="29304C"/>
              </a:solidFill>
              <a:ln w="6746" cap="flat">
                <a:noFill/>
                <a:prstDash val="solid"/>
                <a:miter/>
              </a:ln>
            </p:spPr>
            <p:txBody>
              <a:bodyPr rtlCol="0" anchor="ctr"/>
              <a:lstStyle/>
              <a:p>
                <a:endParaRPr lang="fr-FR"/>
              </a:p>
            </p:txBody>
          </p:sp>
          <p:sp>
            <p:nvSpPr>
              <p:cNvPr id="339" name="Forme libre : forme 338">
                <a:extLst>
                  <a:ext uri="{FF2B5EF4-FFF2-40B4-BE49-F238E27FC236}">
                    <a16:creationId xmlns:a16="http://schemas.microsoft.com/office/drawing/2014/main" id="{E7B8F3DF-6B1D-4174-AED9-22EA01DCF080}"/>
                  </a:ext>
                </a:extLst>
              </p:cNvPr>
              <p:cNvSpPr/>
              <p:nvPr/>
            </p:nvSpPr>
            <p:spPr>
              <a:xfrm>
                <a:off x="2460365" y="3363601"/>
                <a:ext cx="83250" cy="83069"/>
              </a:xfrm>
              <a:custGeom>
                <a:avLst/>
                <a:gdLst>
                  <a:gd name="connsiteX0" fmla="*/ -592 w 83250"/>
                  <a:gd name="connsiteY0" fmla="*/ 44105 h 83069"/>
                  <a:gd name="connsiteX1" fmla="*/ 33158 w 83250"/>
                  <a:gd name="connsiteY1" fmla="*/ 703 h 83069"/>
                  <a:gd name="connsiteX2" fmla="*/ 82163 w 83250"/>
                  <a:gd name="connsiteY2" fmla="*/ 38503 h 83069"/>
                  <a:gd name="connsiteX3" fmla="*/ 50670 w 83250"/>
                  <a:gd name="connsiteY3" fmla="*/ 81934 h 83069"/>
                  <a:gd name="connsiteX4" fmla="*/ 48886 w 83250"/>
                  <a:gd name="connsiteY4" fmla="*/ 82175 h 83069"/>
                  <a:gd name="connsiteX5" fmla="*/ -592 w 83250"/>
                  <a:gd name="connsiteY5" fmla="*/ 44105 h 83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3250" h="83069">
                    <a:moveTo>
                      <a:pt x="-592" y="44105"/>
                    </a:moveTo>
                    <a:cubicBezTo>
                      <a:pt x="-1132" y="20548"/>
                      <a:pt x="11221" y="4281"/>
                      <a:pt x="33158" y="703"/>
                    </a:cubicBezTo>
                    <a:cubicBezTo>
                      <a:pt x="60158" y="-3684"/>
                      <a:pt x="79328" y="10085"/>
                      <a:pt x="82163" y="38503"/>
                    </a:cubicBezTo>
                    <a:cubicBezTo>
                      <a:pt x="85460" y="59193"/>
                      <a:pt x="71360" y="78638"/>
                      <a:pt x="50670" y="81934"/>
                    </a:cubicBezTo>
                    <a:cubicBezTo>
                      <a:pt x="50077" y="82029"/>
                      <a:pt x="49482" y="82109"/>
                      <a:pt x="48886" y="82175"/>
                    </a:cubicBezTo>
                    <a:cubicBezTo>
                      <a:pt x="21886" y="86563"/>
                      <a:pt x="4066" y="72658"/>
                      <a:pt x="-592" y="44105"/>
                    </a:cubicBezTo>
                    <a:close/>
                  </a:path>
                </a:pathLst>
              </a:custGeom>
              <a:solidFill>
                <a:srgbClr val="29304C"/>
              </a:solidFill>
              <a:ln w="6746" cap="flat">
                <a:noFill/>
                <a:prstDash val="solid"/>
                <a:miter/>
              </a:ln>
            </p:spPr>
            <p:txBody>
              <a:bodyPr rtlCol="0" anchor="ctr"/>
              <a:lstStyle/>
              <a:p>
                <a:endParaRPr lang="fr-FR"/>
              </a:p>
            </p:txBody>
          </p:sp>
          <p:sp>
            <p:nvSpPr>
              <p:cNvPr id="340" name="Forme libre : forme 339">
                <a:extLst>
                  <a:ext uri="{FF2B5EF4-FFF2-40B4-BE49-F238E27FC236}">
                    <a16:creationId xmlns:a16="http://schemas.microsoft.com/office/drawing/2014/main" id="{F7484DD2-8733-4A78-8217-4EB294132F60}"/>
                  </a:ext>
                </a:extLst>
              </p:cNvPr>
              <p:cNvSpPr/>
              <p:nvPr/>
            </p:nvSpPr>
            <p:spPr>
              <a:xfrm>
                <a:off x="2871378" y="3394431"/>
                <a:ext cx="63124" cy="62802"/>
              </a:xfrm>
              <a:custGeom>
                <a:avLst/>
                <a:gdLst>
                  <a:gd name="connsiteX0" fmla="*/ 62516 w 63124"/>
                  <a:gd name="connsiteY0" fmla="*/ 28395 h 62802"/>
                  <a:gd name="connsiteX1" fmla="*/ 31331 w 63124"/>
                  <a:gd name="connsiteY1" fmla="*/ 62617 h 62802"/>
                  <a:gd name="connsiteX2" fmla="*/ 686 w 63124"/>
                  <a:gd name="connsiteY2" fmla="*/ 39599 h 62802"/>
                  <a:gd name="connsiteX3" fmla="*/ 24986 w 63124"/>
                  <a:gd name="connsiteY3" fmla="*/ 787 h 62802"/>
                  <a:gd name="connsiteX4" fmla="*/ 62516 w 63124"/>
                  <a:gd name="connsiteY4" fmla="*/ 28395 h 628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124" h="62802">
                    <a:moveTo>
                      <a:pt x="62516" y="28395"/>
                    </a:moveTo>
                    <a:cubicBezTo>
                      <a:pt x="61908" y="48645"/>
                      <a:pt x="50366" y="60795"/>
                      <a:pt x="31331" y="62617"/>
                    </a:cubicBezTo>
                    <a:cubicBezTo>
                      <a:pt x="16782" y="63738"/>
                      <a:pt x="3663" y="53884"/>
                      <a:pt x="686" y="39599"/>
                    </a:cubicBezTo>
                    <a:cubicBezTo>
                      <a:pt x="-4715" y="19349"/>
                      <a:pt x="7436" y="4972"/>
                      <a:pt x="24986" y="787"/>
                    </a:cubicBezTo>
                    <a:cubicBezTo>
                      <a:pt x="44628" y="-3871"/>
                      <a:pt x="56103" y="10507"/>
                      <a:pt x="62516" y="28395"/>
                    </a:cubicBezTo>
                    <a:close/>
                  </a:path>
                </a:pathLst>
              </a:custGeom>
              <a:solidFill>
                <a:srgbClr val="29304C"/>
              </a:solidFill>
              <a:ln w="6746" cap="flat">
                <a:noFill/>
                <a:prstDash val="solid"/>
                <a:miter/>
              </a:ln>
            </p:spPr>
            <p:txBody>
              <a:bodyPr rtlCol="0" anchor="ctr"/>
              <a:lstStyle/>
              <a:p>
                <a:endParaRPr lang="fr-FR"/>
              </a:p>
            </p:txBody>
          </p:sp>
          <p:sp>
            <p:nvSpPr>
              <p:cNvPr id="341" name="Forme libre : forme 340">
                <a:extLst>
                  <a:ext uri="{FF2B5EF4-FFF2-40B4-BE49-F238E27FC236}">
                    <a16:creationId xmlns:a16="http://schemas.microsoft.com/office/drawing/2014/main" id="{A76CAEAA-50C4-417F-8A27-56EFE4F26426}"/>
                  </a:ext>
                </a:extLst>
              </p:cNvPr>
              <p:cNvSpPr/>
              <p:nvPr/>
            </p:nvSpPr>
            <p:spPr>
              <a:xfrm>
                <a:off x="3265164" y="3387554"/>
                <a:ext cx="75689" cy="76563"/>
              </a:xfrm>
              <a:custGeom>
                <a:avLst/>
                <a:gdLst>
                  <a:gd name="connsiteX0" fmla="*/ 31745 w 75689"/>
                  <a:gd name="connsiteY0" fmla="*/ -99 h 76563"/>
                  <a:gd name="connsiteX1" fmla="*/ 75012 w 75689"/>
                  <a:gd name="connsiteY1" fmla="*/ 37702 h 76563"/>
                  <a:gd name="connsiteX2" fmla="*/ 45650 w 75689"/>
                  <a:gd name="connsiteY2" fmla="*/ 75164 h 76563"/>
                  <a:gd name="connsiteX3" fmla="*/ 222 w 75689"/>
                  <a:gd name="connsiteY3" fmla="*/ 44317 h 76563"/>
                  <a:gd name="connsiteX4" fmla="*/ 31745 w 75689"/>
                  <a:gd name="connsiteY4" fmla="*/ -99 h 765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689" h="76563">
                    <a:moveTo>
                      <a:pt x="31745" y="-99"/>
                    </a:moveTo>
                    <a:cubicBezTo>
                      <a:pt x="58070" y="1387"/>
                      <a:pt x="73055" y="14279"/>
                      <a:pt x="75012" y="37702"/>
                    </a:cubicBezTo>
                    <a:cubicBezTo>
                      <a:pt x="76126" y="55824"/>
                      <a:pt x="63513" y="71916"/>
                      <a:pt x="45650" y="75164"/>
                    </a:cubicBezTo>
                    <a:cubicBezTo>
                      <a:pt x="21620" y="81104"/>
                      <a:pt x="4677" y="65984"/>
                      <a:pt x="222" y="44317"/>
                    </a:cubicBezTo>
                    <a:cubicBezTo>
                      <a:pt x="-4705" y="20354"/>
                      <a:pt x="13115" y="7799"/>
                      <a:pt x="31745" y="-99"/>
                    </a:cubicBezTo>
                    <a:close/>
                  </a:path>
                </a:pathLst>
              </a:custGeom>
              <a:solidFill>
                <a:srgbClr val="29304C"/>
              </a:solidFill>
              <a:ln w="6746" cap="flat">
                <a:noFill/>
                <a:prstDash val="solid"/>
                <a:miter/>
              </a:ln>
            </p:spPr>
            <p:txBody>
              <a:bodyPr rtlCol="0" anchor="ctr"/>
              <a:lstStyle/>
              <a:p>
                <a:endParaRPr lang="fr-FR"/>
              </a:p>
            </p:txBody>
          </p:sp>
          <p:sp>
            <p:nvSpPr>
              <p:cNvPr id="342" name="Forme libre : forme 341">
                <a:extLst>
                  <a:ext uri="{FF2B5EF4-FFF2-40B4-BE49-F238E27FC236}">
                    <a16:creationId xmlns:a16="http://schemas.microsoft.com/office/drawing/2014/main" id="{2E57DDA2-8B01-42B9-ACAE-BC1DC6D1F7A9}"/>
                  </a:ext>
                </a:extLst>
              </p:cNvPr>
              <p:cNvSpPr/>
              <p:nvPr/>
            </p:nvSpPr>
            <p:spPr>
              <a:xfrm>
                <a:off x="3645544" y="1240088"/>
                <a:ext cx="74549" cy="75959"/>
              </a:xfrm>
              <a:custGeom>
                <a:avLst/>
                <a:gdLst>
                  <a:gd name="connsiteX0" fmla="*/ 42797 w 74549"/>
                  <a:gd name="connsiteY0" fmla="*/ 75861 h 75959"/>
                  <a:gd name="connsiteX1" fmla="*/ -606 w 74549"/>
                  <a:gd name="connsiteY1" fmla="*/ 36508 h 75959"/>
                  <a:gd name="connsiteX2" fmla="*/ 29904 w 74549"/>
                  <a:gd name="connsiteY2" fmla="*/ 666 h 75959"/>
                  <a:gd name="connsiteX3" fmla="*/ 73442 w 74549"/>
                  <a:gd name="connsiteY3" fmla="*/ 33268 h 75959"/>
                  <a:gd name="connsiteX4" fmla="*/ 42797 w 74549"/>
                  <a:gd name="connsiteY4" fmla="*/ 75861 h 759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549" h="75959">
                    <a:moveTo>
                      <a:pt x="42797" y="75861"/>
                    </a:moveTo>
                    <a:cubicBezTo>
                      <a:pt x="14852" y="72621"/>
                      <a:pt x="69" y="59931"/>
                      <a:pt x="-606" y="36508"/>
                    </a:cubicBezTo>
                    <a:cubicBezTo>
                      <a:pt x="-834" y="18611"/>
                      <a:pt x="12200" y="3298"/>
                      <a:pt x="29904" y="666"/>
                    </a:cubicBezTo>
                    <a:cubicBezTo>
                      <a:pt x="53124" y="-3722"/>
                      <a:pt x="69864" y="11263"/>
                      <a:pt x="73442" y="33268"/>
                    </a:cubicBezTo>
                    <a:cubicBezTo>
                      <a:pt x="77289" y="57501"/>
                      <a:pt x="58119" y="67761"/>
                      <a:pt x="42797" y="75861"/>
                    </a:cubicBezTo>
                    <a:close/>
                  </a:path>
                </a:pathLst>
              </a:custGeom>
              <a:solidFill>
                <a:srgbClr val="29304C"/>
              </a:solidFill>
              <a:ln w="6746" cap="flat">
                <a:noFill/>
                <a:prstDash val="solid"/>
                <a:miter/>
              </a:ln>
            </p:spPr>
            <p:txBody>
              <a:bodyPr rtlCol="0" anchor="ctr"/>
              <a:lstStyle/>
              <a:p>
                <a:endParaRPr lang="fr-FR"/>
              </a:p>
            </p:txBody>
          </p:sp>
          <p:sp>
            <p:nvSpPr>
              <p:cNvPr id="343" name="Forme libre : forme 342">
                <a:extLst>
                  <a:ext uri="{FF2B5EF4-FFF2-40B4-BE49-F238E27FC236}">
                    <a16:creationId xmlns:a16="http://schemas.microsoft.com/office/drawing/2014/main" id="{4A2967B9-EA14-4D53-AD36-149A340AB576}"/>
                  </a:ext>
                </a:extLst>
              </p:cNvPr>
              <p:cNvSpPr/>
              <p:nvPr/>
            </p:nvSpPr>
            <p:spPr>
              <a:xfrm>
                <a:off x="3664850" y="3408233"/>
                <a:ext cx="78571" cy="77904"/>
              </a:xfrm>
              <a:custGeom>
                <a:avLst/>
                <a:gdLst>
                  <a:gd name="connsiteX0" fmla="*/ 77963 w 78571"/>
                  <a:gd name="connsiteY0" fmla="*/ 40918 h 77904"/>
                  <a:gd name="connsiteX1" fmla="*/ 35573 w 78571"/>
                  <a:gd name="connsiteY1" fmla="*/ 77570 h 77904"/>
                  <a:gd name="connsiteX2" fmla="*/ -405 w 78571"/>
                  <a:gd name="connsiteY2" fmla="*/ 36058 h 77904"/>
                  <a:gd name="connsiteX3" fmla="*/ 41108 w 78571"/>
                  <a:gd name="connsiteY3" fmla="*/ 80 h 77904"/>
                  <a:gd name="connsiteX4" fmla="*/ 77963 w 78571"/>
                  <a:gd name="connsiteY4" fmla="*/ 40918 h 779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571" h="77904">
                    <a:moveTo>
                      <a:pt x="77963" y="40918"/>
                    </a:moveTo>
                    <a:cubicBezTo>
                      <a:pt x="72698" y="64273"/>
                      <a:pt x="59603" y="79933"/>
                      <a:pt x="35573" y="77570"/>
                    </a:cubicBezTo>
                    <a:cubicBezTo>
                      <a:pt x="12623" y="75343"/>
                      <a:pt x="-2565" y="59751"/>
                      <a:pt x="-405" y="36058"/>
                    </a:cubicBezTo>
                    <a:cubicBezTo>
                      <a:pt x="1755" y="12365"/>
                      <a:pt x="17146" y="-1877"/>
                      <a:pt x="41108" y="80"/>
                    </a:cubicBezTo>
                    <a:cubicBezTo>
                      <a:pt x="65070" y="2038"/>
                      <a:pt x="76815" y="17765"/>
                      <a:pt x="77963" y="40918"/>
                    </a:cubicBezTo>
                    <a:close/>
                  </a:path>
                </a:pathLst>
              </a:custGeom>
              <a:solidFill>
                <a:srgbClr val="29304C"/>
              </a:solidFill>
              <a:ln w="6746" cap="flat">
                <a:noFill/>
                <a:prstDash val="solid"/>
                <a:miter/>
              </a:ln>
            </p:spPr>
            <p:txBody>
              <a:bodyPr rtlCol="0" anchor="ctr"/>
              <a:lstStyle/>
              <a:p>
                <a:endParaRPr lang="fr-FR"/>
              </a:p>
            </p:txBody>
          </p:sp>
          <p:sp>
            <p:nvSpPr>
              <p:cNvPr id="344" name="Forme libre : forme 343">
                <a:extLst>
                  <a:ext uri="{FF2B5EF4-FFF2-40B4-BE49-F238E27FC236}">
                    <a16:creationId xmlns:a16="http://schemas.microsoft.com/office/drawing/2014/main" id="{AAE3AEDA-2181-40C9-A1F6-A48B41532629}"/>
                  </a:ext>
                </a:extLst>
              </p:cNvPr>
              <p:cNvSpPr/>
              <p:nvPr/>
            </p:nvSpPr>
            <p:spPr>
              <a:xfrm>
                <a:off x="4072870" y="3415968"/>
                <a:ext cx="63199" cy="62359"/>
              </a:xfrm>
              <a:custGeom>
                <a:avLst/>
                <a:gdLst>
                  <a:gd name="connsiteX0" fmla="*/ 62590 w 63199"/>
                  <a:gd name="connsiteY0" fmla="*/ 29470 h 62359"/>
                  <a:gd name="connsiteX1" fmla="*/ 29920 w 63199"/>
                  <a:gd name="connsiteY1" fmla="*/ 62208 h 62359"/>
                  <a:gd name="connsiteX2" fmla="*/ -601 w 63199"/>
                  <a:gd name="connsiteY2" fmla="*/ 33075 h 62359"/>
                  <a:gd name="connsiteX3" fmla="*/ -252 w 63199"/>
                  <a:gd name="connsiteY3" fmla="*/ 27783 h 62359"/>
                  <a:gd name="connsiteX4" fmla="*/ 26748 w 63199"/>
                  <a:gd name="connsiteY4" fmla="*/ 310 h 62359"/>
                  <a:gd name="connsiteX5" fmla="*/ 62590 w 63199"/>
                  <a:gd name="connsiteY5" fmla="*/ 29470 h 62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3199" h="62359">
                    <a:moveTo>
                      <a:pt x="62590" y="29470"/>
                    </a:moveTo>
                    <a:cubicBezTo>
                      <a:pt x="60700" y="49720"/>
                      <a:pt x="49090" y="63220"/>
                      <a:pt x="29920" y="62208"/>
                    </a:cubicBezTo>
                    <a:cubicBezTo>
                      <a:pt x="13447" y="62591"/>
                      <a:pt x="-217" y="49548"/>
                      <a:pt x="-601" y="33075"/>
                    </a:cubicBezTo>
                    <a:cubicBezTo>
                      <a:pt x="-642" y="31304"/>
                      <a:pt x="-525" y="29533"/>
                      <a:pt x="-252" y="27783"/>
                    </a:cubicBezTo>
                    <a:cubicBezTo>
                      <a:pt x="1246" y="13452"/>
                      <a:pt x="12445" y="2057"/>
                      <a:pt x="26748" y="310"/>
                    </a:cubicBezTo>
                    <a:cubicBezTo>
                      <a:pt x="47470" y="-2727"/>
                      <a:pt x="57055" y="11583"/>
                      <a:pt x="62590" y="29470"/>
                    </a:cubicBezTo>
                    <a:close/>
                  </a:path>
                </a:pathLst>
              </a:custGeom>
              <a:solidFill>
                <a:srgbClr val="29304C"/>
              </a:solidFill>
              <a:ln w="6746" cap="flat">
                <a:noFill/>
                <a:prstDash val="solid"/>
                <a:miter/>
              </a:ln>
            </p:spPr>
            <p:txBody>
              <a:bodyPr rtlCol="0" anchor="ctr"/>
              <a:lstStyle/>
              <a:p>
                <a:endParaRPr lang="fr-FR"/>
              </a:p>
            </p:txBody>
          </p:sp>
          <p:sp>
            <p:nvSpPr>
              <p:cNvPr id="345" name="Forme libre : forme 344">
                <a:extLst>
                  <a:ext uri="{FF2B5EF4-FFF2-40B4-BE49-F238E27FC236}">
                    <a16:creationId xmlns:a16="http://schemas.microsoft.com/office/drawing/2014/main" id="{5C8CD8E3-BB0B-406D-A49C-1EBD03A013CC}"/>
                  </a:ext>
                </a:extLst>
              </p:cNvPr>
              <p:cNvSpPr/>
              <p:nvPr/>
            </p:nvSpPr>
            <p:spPr>
              <a:xfrm>
                <a:off x="4151168" y="608266"/>
                <a:ext cx="75419" cy="74363"/>
              </a:xfrm>
              <a:custGeom>
                <a:avLst/>
                <a:gdLst>
                  <a:gd name="connsiteX0" fmla="*/ 74810 w 75419"/>
                  <a:gd name="connsiteY0" fmla="*/ 35922 h 74363"/>
                  <a:gd name="connsiteX1" fmla="*/ 36066 w 75419"/>
                  <a:gd name="connsiteY1" fmla="*/ 74262 h 74363"/>
                  <a:gd name="connsiteX2" fmla="*/ 155 w 75419"/>
                  <a:gd name="connsiteY2" fmla="*/ 43820 h 74363"/>
                  <a:gd name="connsiteX3" fmla="*/ 32758 w 75419"/>
                  <a:gd name="connsiteY3" fmla="*/ 350 h 74363"/>
                  <a:gd name="connsiteX4" fmla="*/ 74810 w 75419"/>
                  <a:gd name="connsiteY4" fmla="*/ 35922 h 743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419" h="74363">
                    <a:moveTo>
                      <a:pt x="74810" y="35922"/>
                    </a:moveTo>
                    <a:cubicBezTo>
                      <a:pt x="72178" y="58805"/>
                      <a:pt x="59421" y="73587"/>
                      <a:pt x="36066" y="74262"/>
                    </a:cubicBezTo>
                    <a:cubicBezTo>
                      <a:pt x="18175" y="74500"/>
                      <a:pt x="2849" y="61508"/>
                      <a:pt x="155" y="43820"/>
                    </a:cubicBezTo>
                    <a:cubicBezTo>
                      <a:pt x="-4232" y="20600"/>
                      <a:pt x="10753" y="3320"/>
                      <a:pt x="32758" y="350"/>
                    </a:cubicBezTo>
                    <a:cubicBezTo>
                      <a:pt x="56316" y="-3025"/>
                      <a:pt x="69546" y="13040"/>
                      <a:pt x="74810" y="35922"/>
                    </a:cubicBezTo>
                    <a:close/>
                  </a:path>
                </a:pathLst>
              </a:custGeom>
              <a:solidFill>
                <a:srgbClr val="29304C"/>
              </a:solidFill>
              <a:ln w="6746" cap="flat">
                <a:noFill/>
                <a:prstDash val="solid"/>
                <a:miter/>
              </a:ln>
            </p:spPr>
            <p:txBody>
              <a:bodyPr rtlCol="0" anchor="ctr"/>
              <a:lstStyle/>
              <a:p>
                <a:endParaRPr lang="fr-FR"/>
              </a:p>
            </p:txBody>
          </p:sp>
          <p:sp>
            <p:nvSpPr>
              <p:cNvPr id="346" name="Forme libre : forme 345">
                <a:extLst>
                  <a:ext uri="{FF2B5EF4-FFF2-40B4-BE49-F238E27FC236}">
                    <a16:creationId xmlns:a16="http://schemas.microsoft.com/office/drawing/2014/main" id="{B60144BA-D884-44D2-BBB8-DE1B031A98FF}"/>
                  </a:ext>
                </a:extLst>
              </p:cNvPr>
              <p:cNvSpPr/>
              <p:nvPr/>
            </p:nvSpPr>
            <p:spPr>
              <a:xfrm>
                <a:off x="2587259" y="1931476"/>
                <a:ext cx="83655" cy="81944"/>
              </a:xfrm>
              <a:custGeom>
                <a:avLst/>
                <a:gdLst>
                  <a:gd name="connsiteX0" fmla="*/ 83047 w 83655"/>
                  <a:gd name="connsiteY0" fmla="*/ 37198 h 81944"/>
                  <a:gd name="connsiteX1" fmla="*/ 40589 w 83655"/>
                  <a:gd name="connsiteY1" fmla="*/ 81815 h 81944"/>
                  <a:gd name="connsiteX2" fmla="*/ 89 w 83655"/>
                  <a:gd name="connsiteY2" fmla="*/ 33215 h 81944"/>
                  <a:gd name="connsiteX3" fmla="*/ 45787 w 83655"/>
                  <a:gd name="connsiteY3" fmla="*/ 275 h 81944"/>
                  <a:gd name="connsiteX4" fmla="*/ 83047 w 83655"/>
                  <a:gd name="connsiteY4" fmla="*/ 37198 h 819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655" h="81944">
                    <a:moveTo>
                      <a:pt x="83047" y="37198"/>
                    </a:moveTo>
                    <a:cubicBezTo>
                      <a:pt x="78322" y="67505"/>
                      <a:pt x="64822" y="82625"/>
                      <a:pt x="40589" y="81815"/>
                    </a:cubicBezTo>
                    <a:cubicBezTo>
                      <a:pt x="10687" y="80870"/>
                      <a:pt x="-4096" y="61565"/>
                      <a:pt x="89" y="33215"/>
                    </a:cubicBezTo>
                    <a:cubicBezTo>
                      <a:pt x="3734" y="10265"/>
                      <a:pt x="21824" y="-2492"/>
                      <a:pt x="45787" y="275"/>
                    </a:cubicBezTo>
                    <a:cubicBezTo>
                      <a:pt x="69749" y="3043"/>
                      <a:pt x="79132" y="21740"/>
                      <a:pt x="83047" y="37198"/>
                    </a:cubicBezTo>
                    <a:close/>
                  </a:path>
                </a:pathLst>
              </a:custGeom>
              <a:solidFill>
                <a:srgbClr val="29304C"/>
              </a:solidFill>
              <a:ln w="6746" cap="flat">
                <a:noFill/>
                <a:prstDash val="solid"/>
                <a:miter/>
              </a:ln>
            </p:spPr>
            <p:txBody>
              <a:bodyPr rtlCol="0" anchor="ctr"/>
              <a:lstStyle/>
              <a:p>
                <a:endParaRPr lang="fr-FR"/>
              </a:p>
            </p:txBody>
          </p:sp>
          <p:sp>
            <p:nvSpPr>
              <p:cNvPr id="347" name="Forme libre : forme 346">
                <a:extLst>
                  <a:ext uri="{FF2B5EF4-FFF2-40B4-BE49-F238E27FC236}">
                    <a16:creationId xmlns:a16="http://schemas.microsoft.com/office/drawing/2014/main" id="{B5DD3BB2-79F7-4346-8F51-D6E79728959B}"/>
                  </a:ext>
                </a:extLst>
              </p:cNvPr>
              <p:cNvSpPr/>
              <p:nvPr/>
            </p:nvSpPr>
            <p:spPr>
              <a:xfrm>
                <a:off x="4468570" y="3432143"/>
                <a:ext cx="72619" cy="72810"/>
              </a:xfrm>
              <a:custGeom>
                <a:avLst/>
                <a:gdLst>
                  <a:gd name="connsiteX0" fmla="*/ 33551 w 72619"/>
                  <a:gd name="connsiteY0" fmla="*/ 72695 h 72810"/>
                  <a:gd name="connsiteX1" fmla="*/ 274 w 72619"/>
                  <a:gd name="connsiteY1" fmla="*/ 29225 h 72810"/>
                  <a:gd name="connsiteX2" fmla="*/ 37466 w 72619"/>
                  <a:gd name="connsiteY2" fmla="*/ 65 h 72810"/>
                  <a:gd name="connsiteX3" fmla="*/ 71216 w 72619"/>
                  <a:gd name="connsiteY3" fmla="*/ 42861 h 72810"/>
                  <a:gd name="connsiteX4" fmla="*/ 33551 w 72619"/>
                  <a:gd name="connsiteY4" fmla="*/ 72695 h 728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619" h="72810">
                    <a:moveTo>
                      <a:pt x="33551" y="72695"/>
                    </a:moveTo>
                    <a:cubicBezTo>
                      <a:pt x="11208" y="66890"/>
                      <a:pt x="-4587" y="53053"/>
                      <a:pt x="274" y="29225"/>
                    </a:cubicBezTo>
                    <a:cubicBezTo>
                      <a:pt x="2892" y="11131"/>
                      <a:pt x="19270" y="-1710"/>
                      <a:pt x="37466" y="65"/>
                    </a:cubicBezTo>
                    <a:cubicBezTo>
                      <a:pt x="60483" y="3103"/>
                      <a:pt x="75738" y="19505"/>
                      <a:pt x="71216" y="42861"/>
                    </a:cubicBezTo>
                    <a:cubicBezTo>
                      <a:pt x="67581" y="60639"/>
                      <a:pt x="51688" y="73227"/>
                      <a:pt x="33551" y="72695"/>
                    </a:cubicBezTo>
                    <a:close/>
                  </a:path>
                </a:pathLst>
              </a:custGeom>
              <a:solidFill>
                <a:srgbClr val="29304C"/>
              </a:solidFill>
              <a:ln w="6746" cap="flat">
                <a:noFill/>
                <a:prstDash val="solid"/>
                <a:miter/>
              </a:ln>
            </p:spPr>
            <p:txBody>
              <a:bodyPr rtlCol="0" anchor="ctr"/>
              <a:lstStyle/>
              <a:p>
                <a:endParaRPr lang="fr-FR"/>
              </a:p>
            </p:txBody>
          </p:sp>
          <p:sp>
            <p:nvSpPr>
              <p:cNvPr id="348" name="Forme libre : forme 347">
                <a:extLst>
                  <a:ext uri="{FF2B5EF4-FFF2-40B4-BE49-F238E27FC236}">
                    <a16:creationId xmlns:a16="http://schemas.microsoft.com/office/drawing/2014/main" id="{90A54C91-3EDC-489C-AC02-D63482F1D1D7}"/>
                  </a:ext>
                </a:extLst>
              </p:cNvPr>
              <p:cNvSpPr/>
              <p:nvPr/>
            </p:nvSpPr>
            <p:spPr>
              <a:xfrm>
                <a:off x="3118904" y="3474193"/>
                <a:ext cx="72855" cy="72489"/>
              </a:xfrm>
              <a:custGeom>
                <a:avLst/>
                <a:gdLst>
                  <a:gd name="connsiteX0" fmla="*/ -600 w 72855"/>
                  <a:gd name="connsiteY0" fmla="*/ 38137 h 72489"/>
                  <a:gd name="connsiteX1" fmla="*/ 29505 w 72855"/>
                  <a:gd name="connsiteY1" fmla="*/ 675 h 72489"/>
                  <a:gd name="connsiteX2" fmla="*/ 72097 w 72855"/>
                  <a:gd name="connsiteY2" fmla="*/ 34425 h 72489"/>
                  <a:gd name="connsiteX3" fmla="*/ 42802 w 72855"/>
                  <a:gd name="connsiteY3" fmla="*/ 71550 h 72489"/>
                  <a:gd name="connsiteX4" fmla="*/ -600 w 72855"/>
                  <a:gd name="connsiteY4" fmla="*/ 38137 h 724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855" h="72489">
                    <a:moveTo>
                      <a:pt x="-600" y="38137"/>
                    </a:moveTo>
                    <a:cubicBezTo>
                      <a:pt x="-980" y="20001"/>
                      <a:pt x="11711" y="4207"/>
                      <a:pt x="29505" y="675"/>
                    </a:cubicBezTo>
                    <a:cubicBezTo>
                      <a:pt x="52927" y="-3780"/>
                      <a:pt x="69194" y="11475"/>
                      <a:pt x="72097" y="34425"/>
                    </a:cubicBezTo>
                    <a:cubicBezTo>
                      <a:pt x="73793" y="52631"/>
                      <a:pt x="60904" y="68965"/>
                      <a:pt x="42802" y="71550"/>
                    </a:cubicBezTo>
                    <a:cubicBezTo>
                      <a:pt x="19110" y="76275"/>
                      <a:pt x="5272" y="60547"/>
                      <a:pt x="-600" y="38137"/>
                    </a:cubicBezTo>
                    <a:close/>
                  </a:path>
                </a:pathLst>
              </a:custGeom>
              <a:solidFill>
                <a:srgbClr val="29304C"/>
              </a:solidFill>
              <a:ln w="6746" cap="flat">
                <a:noFill/>
                <a:prstDash val="solid"/>
                <a:miter/>
              </a:ln>
            </p:spPr>
            <p:txBody>
              <a:bodyPr rtlCol="0" anchor="ctr"/>
              <a:lstStyle/>
              <a:p>
                <a:endParaRPr lang="fr-FR"/>
              </a:p>
            </p:txBody>
          </p:sp>
          <p:sp>
            <p:nvSpPr>
              <p:cNvPr id="349" name="Forme libre : forme 348">
                <a:extLst>
                  <a:ext uri="{FF2B5EF4-FFF2-40B4-BE49-F238E27FC236}">
                    <a16:creationId xmlns:a16="http://schemas.microsoft.com/office/drawing/2014/main" id="{51345FBD-3085-4FA1-8451-3E31599D522A}"/>
                  </a:ext>
                </a:extLst>
              </p:cNvPr>
              <p:cNvSpPr/>
              <p:nvPr/>
            </p:nvSpPr>
            <p:spPr>
              <a:xfrm>
                <a:off x="3518229" y="3472163"/>
                <a:ext cx="76423" cy="76014"/>
              </a:xfrm>
              <a:custGeom>
                <a:avLst/>
                <a:gdLst>
                  <a:gd name="connsiteX0" fmla="*/ 75814 w 76423"/>
                  <a:gd name="connsiteY0" fmla="*/ 32135 h 76014"/>
                  <a:gd name="connsiteX1" fmla="*/ 39297 w 76423"/>
                  <a:gd name="connsiteY1" fmla="*/ 75673 h 76014"/>
                  <a:gd name="connsiteX2" fmla="*/ 1159 w 76423"/>
                  <a:gd name="connsiteY2" fmla="*/ 47323 h 76014"/>
                  <a:gd name="connsiteX3" fmla="*/ 30387 w 76423"/>
                  <a:gd name="connsiteY3" fmla="*/ 1018 h 76014"/>
                  <a:gd name="connsiteX4" fmla="*/ 75814 w 76423"/>
                  <a:gd name="connsiteY4" fmla="*/ 32135 h 760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423" h="76014">
                    <a:moveTo>
                      <a:pt x="75814" y="32135"/>
                    </a:moveTo>
                    <a:cubicBezTo>
                      <a:pt x="75140" y="57583"/>
                      <a:pt x="62314" y="72635"/>
                      <a:pt x="39297" y="75673"/>
                    </a:cubicBezTo>
                    <a:cubicBezTo>
                      <a:pt x="19789" y="77901"/>
                      <a:pt x="6154" y="64536"/>
                      <a:pt x="1159" y="47323"/>
                    </a:cubicBezTo>
                    <a:cubicBezTo>
                      <a:pt x="-5996" y="22955"/>
                      <a:pt x="9529" y="6148"/>
                      <a:pt x="30387" y="1018"/>
                    </a:cubicBezTo>
                    <a:cubicBezTo>
                      <a:pt x="53944" y="-4719"/>
                      <a:pt x="67580" y="12561"/>
                      <a:pt x="75814" y="32135"/>
                    </a:cubicBezTo>
                    <a:close/>
                  </a:path>
                </a:pathLst>
              </a:custGeom>
              <a:solidFill>
                <a:srgbClr val="29304C"/>
              </a:solidFill>
              <a:ln w="6746" cap="flat">
                <a:noFill/>
                <a:prstDash val="solid"/>
                <a:miter/>
              </a:ln>
            </p:spPr>
            <p:txBody>
              <a:bodyPr rtlCol="0" anchor="ctr"/>
              <a:lstStyle/>
              <a:p>
                <a:endParaRPr lang="fr-FR"/>
              </a:p>
            </p:txBody>
          </p:sp>
          <p:sp>
            <p:nvSpPr>
              <p:cNvPr id="350" name="Forme libre : forme 349">
                <a:extLst>
                  <a:ext uri="{FF2B5EF4-FFF2-40B4-BE49-F238E27FC236}">
                    <a16:creationId xmlns:a16="http://schemas.microsoft.com/office/drawing/2014/main" id="{2408A0F8-77F7-48C3-B98B-9316CE793616}"/>
                  </a:ext>
                </a:extLst>
              </p:cNvPr>
              <p:cNvSpPr/>
              <p:nvPr/>
            </p:nvSpPr>
            <p:spPr>
              <a:xfrm>
                <a:off x="2988159" y="1552664"/>
                <a:ext cx="82257" cy="82099"/>
              </a:xfrm>
              <a:custGeom>
                <a:avLst/>
                <a:gdLst>
                  <a:gd name="connsiteX0" fmla="*/ 81612 w 82257"/>
                  <a:gd name="connsiteY0" fmla="*/ 32947 h 82099"/>
                  <a:gd name="connsiteX1" fmla="*/ 46715 w 82257"/>
                  <a:gd name="connsiteY1" fmla="*/ 81345 h 82099"/>
                  <a:gd name="connsiteX2" fmla="*/ 410 w 82257"/>
                  <a:gd name="connsiteY2" fmla="*/ 49485 h 82099"/>
                  <a:gd name="connsiteX3" fmla="*/ 39357 w 82257"/>
                  <a:gd name="connsiteY3" fmla="*/ 7 h 82099"/>
                  <a:gd name="connsiteX4" fmla="*/ 81612 w 82257"/>
                  <a:gd name="connsiteY4" fmla="*/ 32947 h 820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2257" h="82099">
                    <a:moveTo>
                      <a:pt x="81612" y="32947"/>
                    </a:moveTo>
                    <a:cubicBezTo>
                      <a:pt x="82422" y="61567"/>
                      <a:pt x="69867" y="77632"/>
                      <a:pt x="46715" y="81345"/>
                    </a:cubicBezTo>
                    <a:cubicBezTo>
                      <a:pt x="23562" y="85057"/>
                      <a:pt x="4595" y="72840"/>
                      <a:pt x="410" y="49485"/>
                    </a:cubicBezTo>
                    <a:cubicBezTo>
                      <a:pt x="-4720" y="21000"/>
                      <a:pt x="9725" y="1829"/>
                      <a:pt x="39357" y="7"/>
                    </a:cubicBezTo>
                    <a:cubicBezTo>
                      <a:pt x="63658" y="-1546"/>
                      <a:pt x="76550" y="14250"/>
                      <a:pt x="81612" y="32947"/>
                    </a:cubicBezTo>
                    <a:close/>
                  </a:path>
                </a:pathLst>
              </a:custGeom>
              <a:solidFill>
                <a:srgbClr val="29304C"/>
              </a:solidFill>
              <a:ln w="6746" cap="flat">
                <a:noFill/>
                <a:prstDash val="solid"/>
                <a:miter/>
              </a:ln>
            </p:spPr>
            <p:txBody>
              <a:bodyPr rtlCol="0" anchor="ctr"/>
              <a:lstStyle/>
              <a:p>
                <a:endParaRPr lang="fr-FR"/>
              </a:p>
            </p:txBody>
          </p:sp>
          <p:sp>
            <p:nvSpPr>
              <p:cNvPr id="351" name="Forme libre : forme 350">
                <a:extLst>
                  <a:ext uri="{FF2B5EF4-FFF2-40B4-BE49-F238E27FC236}">
                    <a16:creationId xmlns:a16="http://schemas.microsoft.com/office/drawing/2014/main" id="{F5DF8479-210D-4EC6-B5AA-EABAA231686C}"/>
                  </a:ext>
                </a:extLst>
              </p:cNvPr>
              <p:cNvSpPr/>
              <p:nvPr/>
            </p:nvSpPr>
            <p:spPr>
              <a:xfrm>
                <a:off x="3393319" y="1556752"/>
                <a:ext cx="72579" cy="73269"/>
              </a:xfrm>
              <a:custGeom>
                <a:avLst/>
                <a:gdLst>
                  <a:gd name="connsiteX0" fmla="*/ 29139 w 72579"/>
                  <a:gd name="connsiteY0" fmla="*/ -99 h 73269"/>
                  <a:gd name="connsiteX1" fmla="*/ 70652 w 72579"/>
                  <a:gd name="connsiteY1" fmla="*/ 28657 h 73269"/>
                  <a:gd name="connsiteX2" fmla="*/ 38927 w 72579"/>
                  <a:gd name="connsiteY2" fmla="*/ 72532 h 73269"/>
                  <a:gd name="connsiteX3" fmla="*/ 789 w 72579"/>
                  <a:gd name="connsiteY3" fmla="*/ 44722 h 73269"/>
                  <a:gd name="connsiteX4" fmla="*/ 29139 w 72579"/>
                  <a:gd name="connsiteY4" fmla="*/ -99 h 732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579" h="73269">
                    <a:moveTo>
                      <a:pt x="29139" y="-99"/>
                    </a:moveTo>
                    <a:cubicBezTo>
                      <a:pt x="52562" y="-99"/>
                      <a:pt x="66400" y="11849"/>
                      <a:pt x="70652" y="28657"/>
                    </a:cubicBezTo>
                    <a:cubicBezTo>
                      <a:pt x="76727" y="52619"/>
                      <a:pt x="61067" y="68211"/>
                      <a:pt x="38927" y="72532"/>
                    </a:cubicBezTo>
                    <a:cubicBezTo>
                      <a:pt x="19014" y="76514"/>
                      <a:pt x="5177" y="61259"/>
                      <a:pt x="789" y="44722"/>
                    </a:cubicBezTo>
                    <a:cubicBezTo>
                      <a:pt x="-5893" y="20151"/>
                      <a:pt x="12669" y="8541"/>
                      <a:pt x="29139" y="-99"/>
                    </a:cubicBezTo>
                    <a:close/>
                  </a:path>
                </a:pathLst>
              </a:custGeom>
              <a:solidFill>
                <a:srgbClr val="29304C"/>
              </a:solidFill>
              <a:ln w="6746" cap="flat">
                <a:noFill/>
                <a:prstDash val="solid"/>
                <a:miter/>
              </a:ln>
            </p:spPr>
            <p:txBody>
              <a:bodyPr rtlCol="0" anchor="ctr"/>
              <a:lstStyle/>
              <a:p>
                <a:endParaRPr lang="fr-FR"/>
              </a:p>
            </p:txBody>
          </p:sp>
          <p:sp>
            <p:nvSpPr>
              <p:cNvPr id="352" name="Forme libre : forme 351">
                <a:extLst>
                  <a:ext uri="{FF2B5EF4-FFF2-40B4-BE49-F238E27FC236}">
                    <a16:creationId xmlns:a16="http://schemas.microsoft.com/office/drawing/2014/main" id="{8C72A5A4-19FD-4320-90C3-FBAECF1CD10F}"/>
                  </a:ext>
                </a:extLst>
              </p:cNvPr>
              <p:cNvSpPr/>
              <p:nvPr/>
            </p:nvSpPr>
            <p:spPr>
              <a:xfrm>
                <a:off x="6362727" y="1553377"/>
                <a:ext cx="78754" cy="79417"/>
              </a:xfrm>
              <a:custGeom>
                <a:avLst/>
                <a:gdLst>
                  <a:gd name="connsiteX0" fmla="*/ 32230 w 78754"/>
                  <a:gd name="connsiteY0" fmla="*/ -99 h 79417"/>
                  <a:gd name="connsiteX1" fmla="*/ 77994 w 78754"/>
                  <a:gd name="connsiteY1" fmla="*/ 37364 h 79417"/>
                  <a:gd name="connsiteX2" fmla="*/ 41544 w 78754"/>
                  <a:gd name="connsiteY2" fmla="*/ 79147 h 79417"/>
                  <a:gd name="connsiteX3" fmla="*/ -373 w 78754"/>
                  <a:gd name="connsiteY3" fmla="*/ 42764 h 79417"/>
                  <a:gd name="connsiteX4" fmla="*/ 32230 w 78754"/>
                  <a:gd name="connsiteY4" fmla="*/ -99 h 794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754" h="79417">
                    <a:moveTo>
                      <a:pt x="32230" y="-99"/>
                    </a:moveTo>
                    <a:cubicBezTo>
                      <a:pt x="60309" y="1116"/>
                      <a:pt x="76171" y="13806"/>
                      <a:pt x="77994" y="37364"/>
                    </a:cubicBezTo>
                    <a:cubicBezTo>
                      <a:pt x="79817" y="60922"/>
                      <a:pt x="65035" y="77189"/>
                      <a:pt x="41544" y="79147"/>
                    </a:cubicBezTo>
                    <a:cubicBezTo>
                      <a:pt x="18054" y="81104"/>
                      <a:pt x="1989" y="66187"/>
                      <a:pt x="-373" y="42764"/>
                    </a:cubicBezTo>
                    <a:cubicBezTo>
                      <a:pt x="-2871" y="17924"/>
                      <a:pt x="14949" y="6719"/>
                      <a:pt x="32230" y="-99"/>
                    </a:cubicBezTo>
                    <a:close/>
                  </a:path>
                </a:pathLst>
              </a:custGeom>
              <a:solidFill>
                <a:srgbClr val="29304C"/>
              </a:solidFill>
              <a:ln w="6746" cap="flat">
                <a:noFill/>
                <a:prstDash val="solid"/>
                <a:miter/>
              </a:ln>
            </p:spPr>
            <p:txBody>
              <a:bodyPr rtlCol="0" anchor="ctr"/>
              <a:lstStyle/>
              <a:p>
                <a:endParaRPr lang="fr-FR"/>
              </a:p>
            </p:txBody>
          </p:sp>
          <p:sp>
            <p:nvSpPr>
              <p:cNvPr id="353" name="Forme libre : forme 352">
                <a:extLst>
                  <a:ext uri="{FF2B5EF4-FFF2-40B4-BE49-F238E27FC236}">
                    <a16:creationId xmlns:a16="http://schemas.microsoft.com/office/drawing/2014/main" id="{D66AF066-9B8E-4DE8-83EC-AE627F8697BA}"/>
                  </a:ext>
                </a:extLst>
              </p:cNvPr>
              <p:cNvSpPr/>
              <p:nvPr/>
            </p:nvSpPr>
            <p:spPr>
              <a:xfrm>
                <a:off x="3921219" y="3496695"/>
                <a:ext cx="70237" cy="70350"/>
              </a:xfrm>
              <a:custGeom>
                <a:avLst/>
                <a:gdLst>
                  <a:gd name="connsiteX0" fmla="*/ 37594 w 70237"/>
                  <a:gd name="connsiteY0" fmla="*/ 70244 h 70350"/>
                  <a:gd name="connsiteX1" fmla="*/ 266 w 70237"/>
                  <a:gd name="connsiteY1" fmla="*/ 39936 h 70350"/>
                  <a:gd name="connsiteX2" fmla="*/ 27266 w 70237"/>
                  <a:gd name="connsiteY2" fmla="*/ 989 h 70350"/>
                  <a:gd name="connsiteX3" fmla="*/ 69522 w 70237"/>
                  <a:gd name="connsiteY3" fmla="*/ 34739 h 70350"/>
                  <a:gd name="connsiteX4" fmla="*/ 37594 w 70237"/>
                  <a:gd name="connsiteY4" fmla="*/ 70244 h 703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237" h="70350">
                    <a:moveTo>
                      <a:pt x="37594" y="70244"/>
                    </a:moveTo>
                    <a:cubicBezTo>
                      <a:pt x="19416" y="70623"/>
                      <a:pt x="3629" y="57805"/>
                      <a:pt x="266" y="39936"/>
                    </a:cubicBezTo>
                    <a:cubicBezTo>
                      <a:pt x="-4391" y="20226"/>
                      <a:pt x="10256" y="4836"/>
                      <a:pt x="27266" y="989"/>
                    </a:cubicBezTo>
                    <a:cubicBezTo>
                      <a:pt x="51364" y="-4411"/>
                      <a:pt x="67766" y="10844"/>
                      <a:pt x="69522" y="34739"/>
                    </a:cubicBezTo>
                    <a:cubicBezTo>
                      <a:pt x="71074" y="54111"/>
                      <a:pt x="55549" y="64506"/>
                      <a:pt x="37594" y="70244"/>
                    </a:cubicBezTo>
                    <a:close/>
                  </a:path>
                </a:pathLst>
              </a:custGeom>
              <a:solidFill>
                <a:srgbClr val="29304C"/>
              </a:solidFill>
              <a:ln w="6746" cap="flat">
                <a:noFill/>
                <a:prstDash val="solid"/>
                <a:miter/>
              </a:ln>
            </p:spPr>
            <p:txBody>
              <a:bodyPr rtlCol="0" anchor="ctr"/>
              <a:lstStyle/>
              <a:p>
                <a:endParaRPr lang="fr-FR"/>
              </a:p>
            </p:txBody>
          </p:sp>
          <p:sp>
            <p:nvSpPr>
              <p:cNvPr id="354" name="Forme libre : forme 353">
                <a:extLst>
                  <a:ext uri="{FF2B5EF4-FFF2-40B4-BE49-F238E27FC236}">
                    <a16:creationId xmlns:a16="http://schemas.microsoft.com/office/drawing/2014/main" id="{20B21D0A-FB2E-4A94-80F7-11751A2D8EEC}"/>
                  </a:ext>
                </a:extLst>
              </p:cNvPr>
              <p:cNvSpPr/>
              <p:nvPr/>
            </p:nvSpPr>
            <p:spPr>
              <a:xfrm>
                <a:off x="4306074" y="3502023"/>
                <a:ext cx="60238" cy="58744"/>
              </a:xfrm>
              <a:custGeom>
                <a:avLst/>
                <a:gdLst>
                  <a:gd name="connsiteX0" fmla="*/ 59292 w 60238"/>
                  <a:gd name="connsiteY0" fmla="*/ 24752 h 58744"/>
                  <a:gd name="connsiteX1" fmla="*/ 38637 w 60238"/>
                  <a:gd name="connsiteY1" fmla="*/ 56815 h 58744"/>
                  <a:gd name="connsiteX2" fmla="*/ 229 w 60238"/>
                  <a:gd name="connsiteY2" fmla="*/ 33662 h 58744"/>
                  <a:gd name="connsiteX3" fmla="*/ 20479 w 60238"/>
                  <a:gd name="connsiteY3" fmla="*/ 1735 h 58744"/>
                  <a:gd name="connsiteX4" fmla="*/ 59292 w 60238"/>
                  <a:gd name="connsiteY4" fmla="*/ 24752 h 587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238" h="58744">
                    <a:moveTo>
                      <a:pt x="59292" y="24752"/>
                    </a:moveTo>
                    <a:cubicBezTo>
                      <a:pt x="61505" y="39125"/>
                      <a:pt x="52639" y="52888"/>
                      <a:pt x="38637" y="56815"/>
                    </a:cubicBezTo>
                    <a:cubicBezTo>
                      <a:pt x="18387" y="63160"/>
                      <a:pt x="4887" y="52428"/>
                      <a:pt x="229" y="33662"/>
                    </a:cubicBezTo>
                    <a:cubicBezTo>
                      <a:pt x="-3618" y="18138"/>
                      <a:pt x="6237" y="6258"/>
                      <a:pt x="20479" y="1735"/>
                    </a:cubicBezTo>
                    <a:cubicBezTo>
                      <a:pt x="40460" y="-4745"/>
                      <a:pt x="52407" y="6662"/>
                      <a:pt x="59292" y="24752"/>
                    </a:cubicBezTo>
                    <a:close/>
                  </a:path>
                </a:pathLst>
              </a:custGeom>
              <a:solidFill>
                <a:srgbClr val="29304C"/>
              </a:solidFill>
              <a:ln w="6746" cap="flat">
                <a:noFill/>
                <a:prstDash val="solid"/>
                <a:miter/>
              </a:ln>
            </p:spPr>
            <p:txBody>
              <a:bodyPr rtlCol="0" anchor="ctr"/>
              <a:lstStyle/>
              <a:p>
                <a:endParaRPr lang="fr-FR"/>
              </a:p>
            </p:txBody>
          </p:sp>
          <p:sp>
            <p:nvSpPr>
              <p:cNvPr id="355" name="Forme libre : forme 354">
                <a:extLst>
                  <a:ext uri="{FF2B5EF4-FFF2-40B4-BE49-F238E27FC236}">
                    <a16:creationId xmlns:a16="http://schemas.microsoft.com/office/drawing/2014/main" id="{750ACF4B-59B2-42F9-97BA-35D9FC9C58D6}"/>
                  </a:ext>
                </a:extLst>
              </p:cNvPr>
              <p:cNvSpPr/>
              <p:nvPr/>
            </p:nvSpPr>
            <p:spPr>
              <a:xfrm>
                <a:off x="4558581" y="636481"/>
                <a:ext cx="61328" cy="60380"/>
              </a:xfrm>
              <a:custGeom>
                <a:avLst/>
                <a:gdLst>
                  <a:gd name="connsiteX0" fmla="*/ 60720 w 61328"/>
                  <a:gd name="connsiteY0" fmla="*/ 30522 h 60380"/>
                  <a:gd name="connsiteX1" fmla="*/ 26970 w 61328"/>
                  <a:gd name="connsiteY1" fmla="*/ 59952 h 60380"/>
                  <a:gd name="connsiteX2" fmla="*/ -30 w 61328"/>
                  <a:gd name="connsiteY2" fmla="*/ 24650 h 60380"/>
                  <a:gd name="connsiteX3" fmla="*/ 27983 w 61328"/>
                  <a:gd name="connsiteY3" fmla="*/ -55 h 60380"/>
                  <a:gd name="connsiteX4" fmla="*/ 60720 w 61328"/>
                  <a:gd name="connsiteY4" fmla="*/ 30522 h 60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328" h="60380">
                    <a:moveTo>
                      <a:pt x="60720" y="30522"/>
                    </a:moveTo>
                    <a:cubicBezTo>
                      <a:pt x="57075" y="49152"/>
                      <a:pt x="46680" y="62585"/>
                      <a:pt x="26970" y="59952"/>
                    </a:cubicBezTo>
                    <a:cubicBezTo>
                      <a:pt x="8813" y="57522"/>
                      <a:pt x="-3472" y="44157"/>
                      <a:pt x="-30" y="24650"/>
                    </a:cubicBezTo>
                    <a:cubicBezTo>
                      <a:pt x="2192" y="10772"/>
                      <a:pt x="13936" y="414"/>
                      <a:pt x="27983" y="-55"/>
                    </a:cubicBezTo>
                    <a:cubicBezTo>
                      <a:pt x="47895" y="-933"/>
                      <a:pt x="57885" y="11622"/>
                      <a:pt x="60720" y="30522"/>
                    </a:cubicBezTo>
                    <a:close/>
                  </a:path>
                </a:pathLst>
              </a:custGeom>
              <a:solidFill>
                <a:srgbClr val="29304C"/>
              </a:solidFill>
              <a:ln w="6746" cap="flat">
                <a:noFill/>
                <a:prstDash val="solid"/>
                <a:miter/>
              </a:ln>
            </p:spPr>
            <p:txBody>
              <a:bodyPr rtlCol="0" anchor="ctr"/>
              <a:lstStyle/>
              <a:p>
                <a:endParaRPr lang="fr-FR"/>
              </a:p>
            </p:txBody>
          </p:sp>
          <p:sp>
            <p:nvSpPr>
              <p:cNvPr id="356" name="Forme libre : forme 355">
                <a:extLst>
                  <a:ext uri="{FF2B5EF4-FFF2-40B4-BE49-F238E27FC236}">
                    <a16:creationId xmlns:a16="http://schemas.microsoft.com/office/drawing/2014/main" id="{C4FC56C2-CD2B-48E2-9FD3-44057716A843}"/>
                  </a:ext>
                </a:extLst>
              </p:cNvPr>
              <p:cNvSpPr/>
              <p:nvPr/>
            </p:nvSpPr>
            <p:spPr>
              <a:xfrm>
                <a:off x="2953107" y="3539937"/>
                <a:ext cx="67459" cy="67609"/>
              </a:xfrm>
              <a:custGeom>
                <a:avLst/>
                <a:gdLst>
                  <a:gd name="connsiteX0" fmla="*/ 36069 w 67459"/>
                  <a:gd name="connsiteY0" fmla="*/ 67502 h 67609"/>
                  <a:gd name="connsiteX1" fmla="*/ 227 w 67459"/>
                  <a:gd name="connsiteY1" fmla="*/ 38409 h 67609"/>
                  <a:gd name="connsiteX2" fmla="*/ 26282 w 67459"/>
                  <a:gd name="connsiteY2" fmla="*/ 947 h 67609"/>
                  <a:gd name="connsiteX3" fmla="*/ 66782 w 67459"/>
                  <a:gd name="connsiteY3" fmla="*/ 33279 h 67609"/>
                  <a:gd name="connsiteX4" fmla="*/ 36069 w 67459"/>
                  <a:gd name="connsiteY4" fmla="*/ 67502 h 676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459" h="67609">
                    <a:moveTo>
                      <a:pt x="36069" y="67502"/>
                    </a:moveTo>
                    <a:cubicBezTo>
                      <a:pt x="18607" y="67897"/>
                      <a:pt x="3431" y="55580"/>
                      <a:pt x="227" y="38409"/>
                    </a:cubicBezTo>
                    <a:cubicBezTo>
                      <a:pt x="-4228" y="19442"/>
                      <a:pt x="9812" y="4659"/>
                      <a:pt x="26282" y="947"/>
                    </a:cubicBezTo>
                    <a:cubicBezTo>
                      <a:pt x="49434" y="-4251"/>
                      <a:pt x="65229" y="10464"/>
                      <a:pt x="66782" y="33279"/>
                    </a:cubicBezTo>
                    <a:cubicBezTo>
                      <a:pt x="67996" y="52314"/>
                      <a:pt x="53079" y="62304"/>
                      <a:pt x="36069" y="67502"/>
                    </a:cubicBezTo>
                    <a:close/>
                  </a:path>
                </a:pathLst>
              </a:custGeom>
              <a:solidFill>
                <a:srgbClr val="29304C"/>
              </a:solidFill>
              <a:ln w="6746" cap="flat">
                <a:noFill/>
                <a:prstDash val="solid"/>
                <a:miter/>
              </a:ln>
            </p:spPr>
            <p:txBody>
              <a:bodyPr rtlCol="0" anchor="ctr"/>
              <a:lstStyle/>
              <a:p>
                <a:endParaRPr lang="fr-FR"/>
              </a:p>
            </p:txBody>
          </p:sp>
          <p:sp>
            <p:nvSpPr>
              <p:cNvPr id="357" name="Forme libre : forme 356">
                <a:extLst>
                  <a:ext uri="{FF2B5EF4-FFF2-40B4-BE49-F238E27FC236}">
                    <a16:creationId xmlns:a16="http://schemas.microsoft.com/office/drawing/2014/main" id="{F3522EC6-A587-4D8C-8456-C36B49CF2D81}"/>
                  </a:ext>
                </a:extLst>
              </p:cNvPr>
              <p:cNvSpPr/>
              <p:nvPr/>
            </p:nvSpPr>
            <p:spPr>
              <a:xfrm>
                <a:off x="3349844" y="3557551"/>
                <a:ext cx="75101" cy="76986"/>
              </a:xfrm>
              <a:custGeom>
                <a:avLst/>
                <a:gdLst>
                  <a:gd name="connsiteX0" fmla="*/ 38459 w 75101"/>
                  <a:gd name="connsiteY0" fmla="*/ 76888 h 76986"/>
                  <a:gd name="connsiteX1" fmla="*/ 456 w 75101"/>
                  <a:gd name="connsiteY1" fmla="*/ 30785 h 76986"/>
                  <a:gd name="connsiteX2" fmla="*/ 46019 w 75101"/>
                  <a:gd name="connsiteY2" fmla="*/ 1558 h 76986"/>
                  <a:gd name="connsiteX3" fmla="*/ 74369 w 75101"/>
                  <a:gd name="connsiteY3" fmla="*/ 39088 h 76986"/>
                  <a:gd name="connsiteX4" fmla="*/ 38459 w 75101"/>
                  <a:gd name="connsiteY4" fmla="*/ 76888 h 769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101" h="76986">
                    <a:moveTo>
                      <a:pt x="38459" y="76888"/>
                    </a:moveTo>
                    <a:cubicBezTo>
                      <a:pt x="11459" y="67910"/>
                      <a:pt x="-5079" y="53803"/>
                      <a:pt x="456" y="30785"/>
                    </a:cubicBezTo>
                    <a:cubicBezTo>
                      <a:pt x="5316" y="10535"/>
                      <a:pt x="21989" y="-5395"/>
                      <a:pt x="46019" y="1558"/>
                    </a:cubicBezTo>
                    <a:cubicBezTo>
                      <a:pt x="62691" y="6418"/>
                      <a:pt x="75921" y="19580"/>
                      <a:pt x="74369" y="39088"/>
                    </a:cubicBezTo>
                    <a:cubicBezTo>
                      <a:pt x="72411" y="62983"/>
                      <a:pt x="53444" y="70138"/>
                      <a:pt x="38459" y="76888"/>
                    </a:cubicBezTo>
                    <a:close/>
                  </a:path>
                </a:pathLst>
              </a:custGeom>
              <a:solidFill>
                <a:srgbClr val="29304C"/>
              </a:solidFill>
              <a:ln w="6746" cap="flat">
                <a:noFill/>
                <a:prstDash val="solid"/>
                <a:miter/>
              </a:ln>
            </p:spPr>
            <p:txBody>
              <a:bodyPr rtlCol="0" anchor="ctr"/>
              <a:lstStyle/>
              <a:p>
                <a:endParaRPr lang="fr-FR"/>
              </a:p>
            </p:txBody>
          </p:sp>
          <p:sp>
            <p:nvSpPr>
              <p:cNvPr id="358" name="Forme libre : forme 357">
                <a:extLst>
                  <a:ext uri="{FF2B5EF4-FFF2-40B4-BE49-F238E27FC236}">
                    <a16:creationId xmlns:a16="http://schemas.microsoft.com/office/drawing/2014/main" id="{40E4B2EA-2385-4B16-B2EB-86FEC19986F1}"/>
                  </a:ext>
                </a:extLst>
              </p:cNvPr>
              <p:cNvSpPr/>
              <p:nvPr/>
            </p:nvSpPr>
            <p:spPr>
              <a:xfrm>
                <a:off x="3750497" y="3557507"/>
                <a:ext cx="75544" cy="74420"/>
              </a:xfrm>
              <a:custGeom>
                <a:avLst/>
                <a:gdLst>
                  <a:gd name="connsiteX0" fmla="*/ 74936 w 75544"/>
                  <a:gd name="connsiteY0" fmla="*/ 38592 h 74420"/>
                  <a:gd name="connsiteX1" fmla="*/ 32411 w 75544"/>
                  <a:gd name="connsiteY1" fmla="*/ 73759 h 74420"/>
                  <a:gd name="connsiteX2" fmla="*/ 281 w 75544"/>
                  <a:gd name="connsiteY2" fmla="*/ 29951 h 74420"/>
                  <a:gd name="connsiteX3" fmla="*/ 36528 w 75544"/>
                  <a:gd name="connsiteY3" fmla="*/ -86 h 74420"/>
                  <a:gd name="connsiteX4" fmla="*/ 74936 w 75544"/>
                  <a:gd name="connsiteY4" fmla="*/ 38592 h 744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544" h="74420">
                    <a:moveTo>
                      <a:pt x="74936" y="38592"/>
                    </a:moveTo>
                    <a:cubicBezTo>
                      <a:pt x="69198" y="61271"/>
                      <a:pt x="55969" y="77606"/>
                      <a:pt x="32411" y="73759"/>
                    </a:cubicBezTo>
                    <a:cubicBezTo>
                      <a:pt x="10608" y="70249"/>
                      <a:pt x="-4512" y="53509"/>
                      <a:pt x="281" y="29951"/>
                    </a:cubicBezTo>
                    <a:cubicBezTo>
                      <a:pt x="3146" y="12280"/>
                      <a:pt x="18632" y="-553"/>
                      <a:pt x="36528" y="-86"/>
                    </a:cubicBezTo>
                    <a:cubicBezTo>
                      <a:pt x="60018" y="859"/>
                      <a:pt x="72303" y="16182"/>
                      <a:pt x="74936" y="38592"/>
                    </a:cubicBezTo>
                    <a:close/>
                  </a:path>
                </a:pathLst>
              </a:custGeom>
              <a:solidFill>
                <a:srgbClr val="29304C"/>
              </a:solidFill>
              <a:ln w="6746" cap="flat">
                <a:noFill/>
                <a:prstDash val="solid"/>
                <a:miter/>
              </a:ln>
            </p:spPr>
            <p:txBody>
              <a:bodyPr rtlCol="0" anchor="ctr"/>
              <a:lstStyle/>
              <a:p>
                <a:endParaRPr lang="fr-FR"/>
              </a:p>
            </p:txBody>
          </p:sp>
          <p:sp>
            <p:nvSpPr>
              <p:cNvPr id="359" name="Forme libre : forme 358">
                <a:extLst>
                  <a:ext uri="{FF2B5EF4-FFF2-40B4-BE49-F238E27FC236}">
                    <a16:creationId xmlns:a16="http://schemas.microsoft.com/office/drawing/2014/main" id="{9DB3435B-C797-4020-B625-B300FD9BFA70}"/>
                  </a:ext>
                </a:extLst>
              </p:cNvPr>
              <p:cNvSpPr/>
              <p:nvPr/>
            </p:nvSpPr>
            <p:spPr>
              <a:xfrm>
                <a:off x="4046836" y="1261758"/>
                <a:ext cx="72716" cy="73624"/>
              </a:xfrm>
              <a:custGeom>
                <a:avLst/>
                <a:gdLst>
                  <a:gd name="connsiteX0" fmla="*/ 40025 w 72716"/>
                  <a:gd name="connsiteY0" fmla="*/ -12 h 73624"/>
                  <a:gd name="connsiteX1" fmla="*/ 70264 w 72716"/>
                  <a:gd name="connsiteY1" fmla="*/ 45753 h 73624"/>
                  <a:gd name="connsiteX2" fmla="*/ 31520 w 72716"/>
                  <a:gd name="connsiteY2" fmla="*/ 72753 h 73624"/>
                  <a:gd name="connsiteX3" fmla="*/ 1145 w 72716"/>
                  <a:gd name="connsiteY3" fmla="*/ 27866 h 73624"/>
                  <a:gd name="connsiteX4" fmla="*/ 40025 w 72716"/>
                  <a:gd name="connsiteY4" fmla="*/ -12 h 736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716" h="73624">
                    <a:moveTo>
                      <a:pt x="40025" y="-12"/>
                    </a:moveTo>
                    <a:cubicBezTo>
                      <a:pt x="60680" y="8561"/>
                      <a:pt x="77892" y="20913"/>
                      <a:pt x="70264" y="45753"/>
                    </a:cubicBezTo>
                    <a:cubicBezTo>
                      <a:pt x="65067" y="62628"/>
                      <a:pt x="50824" y="77073"/>
                      <a:pt x="31520" y="72753"/>
                    </a:cubicBezTo>
                    <a:cubicBezTo>
                      <a:pt x="9987" y="67758"/>
                      <a:pt x="-6078" y="52503"/>
                      <a:pt x="1145" y="27866"/>
                    </a:cubicBezTo>
                    <a:cubicBezTo>
                      <a:pt x="5758" y="10463"/>
                      <a:pt x="22062" y="-1227"/>
                      <a:pt x="40025" y="-12"/>
                    </a:cubicBezTo>
                    <a:close/>
                  </a:path>
                </a:pathLst>
              </a:custGeom>
              <a:solidFill>
                <a:srgbClr val="29304C"/>
              </a:solidFill>
              <a:ln w="6746" cap="flat">
                <a:noFill/>
                <a:prstDash val="solid"/>
                <a:miter/>
              </a:ln>
            </p:spPr>
            <p:txBody>
              <a:bodyPr rtlCol="0" anchor="ctr"/>
              <a:lstStyle/>
              <a:p>
                <a:endParaRPr lang="fr-FR"/>
              </a:p>
            </p:txBody>
          </p:sp>
          <p:sp>
            <p:nvSpPr>
              <p:cNvPr id="360" name="Forme libre : forme 359">
                <a:extLst>
                  <a:ext uri="{FF2B5EF4-FFF2-40B4-BE49-F238E27FC236}">
                    <a16:creationId xmlns:a16="http://schemas.microsoft.com/office/drawing/2014/main" id="{2F75B96C-D254-4832-9430-E5208C6BEEFC}"/>
                  </a:ext>
                </a:extLst>
              </p:cNvPr>
              <p:cNvSpPr/>
              <p:nvPr/>
            </p:nvSpPr>
            <p:spPr>
              <a:xfrm>
                <a:off x="4452134" y="1267443"/>
                <a:ext cx="63150" cy="62774"/>
              </a:xfrm>
              <a:custGeom>
                <a:avLst/>
                <a:gdLst>
                  <a:gd name="connsiteX0" fmla="*/ 62541 w 63150"/>
                  <a:gd name="connsiteY0" fmla="*/ 33993 h 62774"/>
                  <a:gd name="connsiteX1" fmla="*/ 25214 w 63150"/>
                  <a:gd name="connsiteY1" fmla="*/ 61803 h 62774"/>
                  <a:gd name="connsiteX2" fmla="*/ 644 w 63150"/>
                  <a:gd name="connsiteY2" fmla="*/ 23125 h 62774"/>
                  <a:gd name="connsiteX3" fmla="*/ 31222 w 63150"/>
                  <a:gd name="connsiteY3" fmla="*/ -27 h 62774"/>
                  <a:gd name="connsiteX4" fmla="*/ 62541 w 63150"/>
                  <a:gd name="connsiteY4" fmla="*/ 33993 h 627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150" h="62774">
                    <a:moveTo>
                      <a:pt x="62541" y="33993"/>
                    </a:moveTo>
                    <a:cubicBezTo>
                      <a:pt x="56196" y="51813"/>
                      <a:pt x="45059" y="66460"/>
                      <a:pt x="25214" y="61803"/>
                    </a:cubicBezTo>
                    <a:cubicBezTo>
                      <a:pt x="7664" y="57685"/>
                      <a:pt x="-4689" y="43308"/>
                      <a:pt x="644" y="23125"/>
                    </a:cubicBezTo>
                    <a:cubicBezTo>
                      <a:pt x="3613" y="8848"/>
                      <a:pt x="16674" y="-1041"/>
                      <a:pt x="31222" y="-27"/>
                    </a:cubicBezTo>
                    <a:cubicBezTo>
                      <a:pt x="50796" y="1525"/>
                      <a:pt x="61867" y="13945"/>
                      <a:pt x="62541" y="33993"/>
                    </a:cubicBezTo>
                    <a:close/>
                  </a:path>
                </a:pathLst>
              </a:custGeom>
              <a:solidFill>
                <a:srgbClr val="29304C"/>
              </a:solidFill>
              <a:ln w="6746" cap="flat">
                <a:noFill/>
                <a:prstDash val="solid"/>
                <a:miter/>
              </a:ln>
            </p:spPr>
            <p:txBody>
              <a:bodyPr rtlCol="0" anchor="ctr"/>
              <a:lstStyle/>
              <a:p>
                <a:endParaRPr lang="fr-FR"/>
              </a:p>
            </p:txBody>
          </p:sp>
          <p:sp>
            <p:nvSpPr>
              <p:cNvPr id="361" name="Forme libre : forme 360">
                <a:extLst>
                  <a:ext uri="{FF2B5EF4-FFF2-40B4-BE49-F238E27FC236}">
                    <a16:creationId xmlns:a16="http://schemas.microsoft.com/office/drawing/2014/main" id="{28F111EE-7654-4873-B4D9-88220592FC1F}"/>
                  </a:ext>
                </a:extLst>
              </p:cNvPr>
              <p:cNvSpPr/>
              <p:nvPr/>
            </p:nvSpPr>
            <p:spPr>
              <a:xfrm>
                <a:off x="2384210" y="3602609"/>
                <a:ext cx="67482" cy="67607"/>
              </a:xfrm>
              <a:custGeom>
                <a:avLst/>
                <a:gdLst>
                  <a:gd name="connsiteX0" fmla="*/ 30743 w 67482"/>
                  <a:gd name="connsiteY0" fmla="*/ -98 h 67607"/>
                  <a:gd name="connsiteX1" fmla="*/ 66316 w 67482"/>
                  <a:gd name="connsiteY1" fmla="*/ 29400 h 67607"/>
                  <a:gd name="connsiteX2" fmla="*/ 41099 w 67482"/>
                  <a:gd name="connsiteY2" fmla="*/ 66392 h 67607"/>
                  <a:gd name="connsiteX3" fmla="*/ 39924 w 67482"/>
                  <a:gd name="connsiteY3" fmla="*/ 66592 h 67607"/>
                  <a:gd name="connsiteX4" fmla="*/ -577 w 67482"/>
                  <a:gd name="connsiteY4" fmla="*/ 33787 h 67607"/>
                  <a:gd name="connsiteX5" fmla="*/ 30743 w 67482"/>
                  <a:gd name="connsiteY5" fmla="*/ -98 h 676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7482" h="67607">
                    <a:moveTo>
                      <a:pt x="30743" y="-98"/>
                    </a:moveTo>
                    <a:cubicBezTo>
                      <a:pt x="48193" y="-214"/>
                      <a:pt x="63200" y="12230"/>
                      <a:pt x="66316" y="29400"/>
                    </a:cubicBezTo>
                    <a:cubicBezTo>
                      <a:pt x="69568" y="46579"/>
                      <a:pt x="58277" y="63141"/>
                      <a:pt x="41099" y="66392"/>
                    </a:cubicBezTo>
                    <a:cubicBezTo>
                      <a:pt x="40708" y="66466"/>
                      <a:pt x="40316" y="66533"/>
                      <a:pt x="39924" y="66592"/>
                    </a:cubicBezTo>
                    <a:cubicBezTo>
                      <a:pt x="16973" y="71385"/>
                      <a:pt x="908" y="56939"/>
                      <a:pt x="-577" y="33787"/>
                    </a:cubicBezTo>
                    <a:cubicBezTo>
                      <a:pt x="-1387" y="15022"/>
                      <a:pt x="13328" y="4830"/>
                      <a:pt x="30743" y="-98"/>
                    </a:cubicBezTo>
                    <a:close/>
                  </a:path>
                </a:pathLst>
              </a:custGeom>
              <a:solidFill>
                <a:srgbClr val="29304C"/>
              </a:solidFill>
              <a:ln w="6746" cap="flat">
                <a:noFill/>
                <a:prstDash val="solid"/>
                <a:miter/>
              </a:ln>
            </p:spPr>
            <p:txBody>
              <a:bodyPr rtlCol="0" anchor="ctr"/>
              <a:lstStyle/>
              <a:p>
                <a:endParaRPr lang="fr-FR"/>
              </a:p>
            </p:txBody>
          </p:sp>
          <p:sp>
            <p:nvSpPr>
              <p:cNvPr id="362" name="Forme libre : forme 361">
                <a:extLst>
                  <a:ext uri="{FF2B5EF4-FFF2-40B4-BE49-F238E27FC236}">
                    <a16:creationId xmlns:a16="http://schemas.microsoft.com/office/drawing/2014/main" id="{1B9553CA-EA6F-490A-8E7D-C37ED7050CC5}"/>
                  </a:ext>
                </a:extLst>
              </p:cNvPr>
              <p:cNvSpPr/>
              <p:nvPr/>
            </p:nvSpPr>
            <p:spPr>
              <a:xfrm>
                <a:off x="2786474" y="3625705"/>
                <a:ext cx="64462" cy="63814"/>
              </a:xfrm>
              <a:custGeom>
                <a:avLst/>
                <a:gdLst>
                  <a:gd name="connsiteX0" fmla="*/ 63854 w 64462"/>
                  <a:gd name="connsiteY0" fmla="*/ 29861 h 63814"/>
                  <a:gd name="connsiteX1" fmla="*/ 32332 w 64462"/>
                  <a:gd name="connsiteY1" fmla="*/ 63611 h 63814"/>
                  <a:gd name="connsiteX2" fmla="*/ -442 w 64462"/>
                  <a:gd name="connsiteY2" fmla="*/ 35841 h 63814"/>
                  <a:gd name="connsiteX3" fmla="*/ -541 w 64462"/>
                  <a:gd name="connsiteY3" fmla="*/ 32831 h 63814"/>
                  <a:gd name="connsiteX4" fmla="*/ 30171 w 64462"/>
                  <a:gd name="connsiteY4" fmla="*/ -42 h 63814"/>
                  <a:gd name="connsiteX5" fmla="*/ 63854 w 64462"/>
                  <a:gd name="connsiteY5" fmla="*/ 29861 h 638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462" h="63814">
                    <a:moveTo>
                      <a:pt x="63854" y="29861"/>
                    </a:moveTo>
                    <a:cubicBezTo>
                      <a:pt x="61897" y="50111"/>
                      <a:pt x="50354" y="62733"/>
                      <a:pt x="32332" y="63611"/>
                    </a:cubicBezTo>
                    <a:cubicBezTo>
                      <a:pt x="15613" y="64992"/>
                      <a:pt x="940" y="52559"/>
                      <a:pt x="-442" y="35841"/>
                    </a:cubicBezTo>
                    <a:cubicBezTo>
                      <a:pt x="-525" y="34839"/>
                      <a:pt x="-558" y="33835"/>
                      <a:pt x="-541" y="32831"/>
                    </a:cubicBezTo>
                    <a:cubicBezTo>
                      <a:pt x="-1689" y="13593"/>
                      <a:pt x="11879" y="1241"/>
                      <a:pt x="30171" y="-42"/>
                    </a:cubicBezTo>
                    <a:cubicBezTo>
                      <a:pt x="49747" y="-1122"/>
                      <a:pt x="59129" y="13391"/>
                      <a:pt x="63854" y="29861"/>
                    </a:cubicBezTo>
                    <a:close/>
                  </a:path>
                </a:pathLst>
              </a:custGeom>
              <a:solidFill>
                <a:srgbClr val="29304C"/>
              </a:solidFill>
              <a:ln w="6746" cap="flat">
                <a:noFill/>
                <a:prstDash val="solid"/>
                <a:miter/>
              </a:ln>
            </p:spPr>
            <p:txBody>
              <a:bodyPr rtlCol="0" anchor="ctr"/>
              <a:lstStyle/>
              <a:p>
                <a:endParaRPr lang="fr-FR"/>
              </a:p>
            </p:txBody>
          </p:sp>
          <p:sp>
            <p:nvSpPr>
              <p:cNvPr id="363" name="Forme libre : forme 362">
                <a:extLst>
                  <a:ext uri="{FF2B5EF4-FFF2-40B4-BE49-F238E27FC236}">
                    <a16:creationId xmlns:a16="http://schemas.microsoft.com/office/drawing/2014/main" id="{0198E419-EC1C-46CE-A977-87518D30C569}"/>
                  </a:ext>
                </a:extLst>
              </p:cNvPr>
              <p:cNvSpPr/>
              <p:nvPr/>
            </p:nvSpPr>
            <p:spPr>
              <a:xfrm>
                <a:off x="3181655" y="3618607"/>
                <a:ext cx="74362" cy="76511"/>
              </a:xfrm>
              <a:custGeom>
                <a:avLst/>
                <a:gdLst>
                  <a:gd name="connsiteX0" fmla="*/ 31824 w 74362"/>
                  <a:gd name="connsiteY0" fmla="*/ -99 h 76511"/>
                  <a:gd name="connsiteX1" fmla="*/ 73404 w 74362"/>
                  <a:gd name="connsiteY1" fmla="*/ 42426 h 76511"/>
                  <a:gd name="connsiteX2" fmla="*/ 30811 w 74362"/>
                  <a:gd name="connsiteY2" fmla="*/ 75839 h 76511"/>
                  <a:gd name="connsiteX3" fmla="*/ -576 w 74362"/>
                  <a:gd name="connsiteY3" fmla="*/ 40806 h 76511"/>
                  <a:gd name="connsiteX4" fmla="*/ 31824 w 74362"/>
                  <a:gd name="connsiteY4" fmla="*/ -99 h 765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362" h="76511">
                    <a:moveTo>
                      <a:pt x="31824" y="-99"/>
                    </a:moveTo>
                    <a:cubicBezTo>
                      <a:pt x="59431" y="6651"/>
                      <a:pt x="76441" y="18734"/>
                      <a:pt x="73404" y="42426"/>
                    </a:cubicBezTo>
                    <a:cubicBezTo>
                      <a:pt x="70569" y="64296"/>
                      <a:pt x="54099" y="79619"/>
                      <a:pt x="30811" y="75839"/>
                    </a:cubicBezTo>
                    <a:cubicBezTo>
                      <a:pt x="13206" y="73378"/>
                      <a:pt x="-56" y="58575"/>
                      <a:pt x="-576" y="40806"/>
                    </a:cubicBezTo>
                    <a:cubicBezTo>
                      <a:pt x="-1521" y="15831"/>
                      <a:pt x="18391" y="8541"/>
                      <a:pt x="31824" y="-99"/>
                    </a:cubicBezTo>
                    <a:close/>
                  </a:path>
                </a:pathLst>
              </a:custGeom>
              <a:solidFill>
                <a:srgbClr val="29304C"/>
              </a:solidFill>
              <a:ln w="6746" cap="flat">
                <a:noFill/>
                <a:prstDash val="solid"/>
                <a:miter/>
              </a:ln>
            </p:spPr>
            <p:txBody>
              <a:bodyPr rtlCol="0" anchor="ctr"/>
              <a:lstStyle/>
              <a:p>
                <a:endParaRPr lang="fr-FR"/>
              </a:p>
            </p:txBody>
          </p:sp>
          <p:sp>
            <p:nvSpPr>
              <p:cNvPr id="364" name="Forme libre : forme 363">
                <a:extLst>
                  <a:ext uri="{FF2B5EF4-FFF2-40B4-BE49-F238E27FC236}">
                    <a16:creationId xmlns:a16="http://schemas.microsoft.com/office/drawing/2014/main" id="{5280DF17-C007-4F7D-B086-4B9715553853}"/>
                  </a:ext>
                </a:extLst>
              </p:cNvPr>
              <p:cNvSpPr/>
              <p:nvPr/>
            </p:nvSpPr>
            <p:spPr>
              <a:xfrm>
                <a:off x="5351361" y="3618683"/>
                <a:ext cx="79830" cy="78096"/>
              </a:xfrm>
              <a:custGeom>
                <a:avLst/>
                <a:gdLst>
                  <a:gd name="connsiteX0" fmla="*/ 79222 w 79830"/>
                  <a:gd name="connsiteY0" fmla="*/ 35195 h 78096"/>
                  <a:gd name="connsiteX1" fmla="*/ 35684 w 79830"/>
                  <a:gd name="connsiteY1" fmla="*/ 77788 h 78096"/>
                  <a:gd name="connsiteX2" fmla="*/ -428 w 79830"/>
                  <a:gd name="connsiteY2" fmla="*/ 36410 h 78096"/>
                  <a:gd name="connsiteX3" fmla="*/ 37174 w 79830"/>
                  <a:gd name="connsiteY3" fmla="*/ -94 h 78096"/>
                  <a:gd name="connsiteX4" fmla="*/ 41017 w 79830"/>
                  <a:gd name="connsiteY4" fmla="*/ 163 h 78096"/>
                  <a:gd name="connsiteX5" fmla="*/ 79222 w 79830"/>
                  <a:gd name="connsiteY5" fmla="*/ 35195 h 780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9830" h="78096">
                    <a:moveTo>
                      <a:pt x="79222" y="35195"/>
                    </a:moveTo>
                    <a:cubicBezTo>
                      <a:pt x="72877" y="64490"/>
                      <a:pt x="59715" y="80015"/>
                      <a:pt x="35684" y="77788"/>
                    </a:cubicBezTo>
                    <a:cubicBezTo>
                      <a:pt x="12734" y="75628"/>
                      <a:pt x="-2453" y="60035"/>
                      <a:pt x="-428" y="36410"/>
                    </a:cubicBezTo>
                    <a:cubicBezTo>
                      <a:pt x="-125" y="15946"/>
                      <a:pt x="16710" y="-398"/>
                      <a:pt x="37174" y="-94"/>
                    </a:cubicBezTo>
                    <a:cubicBezTo>
                      <a:pt x="38459" y="-75"/>
                      <a:pt x="39742" y="10"/>
                      <a:pt x="41017" y="163"/>
                    </a:cubicBezTo>
                    <a:cubicBezTo>
                      <a:pt x="65587" y="1513"/>
                      <a:pt x="73349" y="20818"/>
                      <a:pt x="79222" y="35195"/>
                    </a:cubicBezTo>
                    <a:close/>
                  </a:path>
                </a:pathLst>
              </a:custGeom>
              <a:solidFill>
                <a:srgbClr val="29304C"/>
              </a:solidFill>
              <a:ln w="6746" cap="flat">
                <a:noFill/>
                <a:prstDash val="solid"/>
                <a:miter/>
              </a:ln>
            </p:spPr>
            <p:txBody>
              <a:bodyPr rtlCol="0" anchor="ctr"/>
              <a:lstStyle/>
              <a:p>
                <a:endParaRPr lang="fr-FR"/>
              </a:p>
            </p:txBody>
          </p:sp>
          <p:sp>
            <p:nvSpPr>
              <p:cNvPr id="365" name="Forme libre : forme 364">
                <a:extLst>
                  <a:ext uri="{FF2B5EF4-FFF2-40B4-BE49-F238E27FC236}">
                    <a16:creationId xmlns:a16="http://schemas.microsoft.com/office/drawing/2014/main" id="{35367118-624A-474D-AA5E-5228647487DF}"/>
                  </a:ext>
                </a:extLst>
              </p:cNvPr>
              <p:cNvSpPr/>
              <p:nvPr/>
            </p:nvSpPr>
            <p:spPr>
              <a:xfrm>
                <a:off x="3581666" y="3641287"/>
                <a:ext cx="75137" cy="75402"/>
              </a:xfrm>
              <a:custGeom>
                <a:avLst/>
                <a:gdLst>
                  <a:gd name="connsiteX0" fmla="*/ 31075 w 75137"/>
                  <a:gd name="connsiteY0" fmla="*/ -99 h 75402"/>
                  <a:gd name="connsiteX1" fmla="*/ 74275 w 75137"/>
                  <a:gd name="connsiteY1" fmla="*/ 35947 h 75402"/>
                  <a:gd name="connsiteX2" fmla="*/ 46262 w 75137"/>
                  <a:gd name="connsiteY2" fmla="*/ 73544 h 75402"/>
                  <a:gd name="connsiteX3" fmla="*/ 497 w 75137"/>
                  <a:gd name="connsiteY3" fmla="*/ 44654 h 75402"/>
                  <a:gd name="connsiteX4" fmla="*/ 31075 w 75137"/>
                  <a:gd name="connsiteY4" fmla="*/ -99 h 754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137" h="75402">
                    <a:moveTo>
                      <a:pt x="31075" y="-99"/>
                    </a:moveTo>
                    <a:cubicBezTo>
                      <a:pt x="56387" y="644"/>
                      <a:pt x="71575" y="13064"/>
                      <a:pt x="74275" y="35947"/>
                    </a:cubicBezTo>
                    <a:cubicBezTo>
                      <a:pt x="76569" y="55116"/>
                      <a:pt x="63002" y="68549"/>
                      <a:pt x="46262" y="73544"/>
                    </a:cubicBezTo>
                    <a:cubicBezTo>
                      <a:pt x="22164" y="80699"/>
                      <a:pt x="5762" y="65039"/>
                      <a:pt x="497" y="44654"/>
                    </a:cubicBezTo>
                    <a:cubicBezTo>
                      <a:pt x="-5241" y="21097"/>
                      <a:pt x="12309" y="7934"/>
                      <a:pt x="31075" y="-99"/>
                    </a:cubicBezTo>
                    <a:close/>
                  </a:path>
                </a:pathLst>
              </a:custGeom>
              <a:solidFill>
                <a:srgbClr val="29304C"/>
              </a:solidFill>
              <a:ln w="6746" cap="flat">
                <a:noFill/>
                <a:prstDash val="solid"/>
                <a:miter/>
              </a:ln>
            </p:spPr>
            <p:txBody>
              <a:bodyPr rtlCol="0" anchor="ctr"/>
              <a:lstStyle/>
              <a:p>
                <a:endParaRPr lang="fr-FR"/>
              </a:p>
            </p:txBody>
          </p:sp>
          <p:sp>
            <p:nvSpPr>
              <p:cNvPr id="366" name="Forme libre : forme 365">
                <a:extLst>
                  <a:ext uri="{FF2B5EF4-FFF2-40B4-BE49-F238E27FC236}">
                    <a16:creationId xmlns:a16="http://schemas.microsoft.com/office/drawing/2014/main" id="{8FADEFFE-37FE-45AC-B5AB-E1E9A0AF8FD5}"/>
                  </a:ext>
                </a:extLst>
              </p:cNvPr>
              <p:cNvSpPr/>
              <p:nvPr/>
            </p:nvSpPr>
            <p:spPr>
              <a:xfrm>
                <a:off x="4958454" y="656204"/>
                <a:ext cx="63080" cy="62902"/>
              </a:xfrm>
              <a:custGeom>
                <a:avLst/>
                <a:gdLst>
                  <a:gd name="connsiteX0" fmla="*/ 62471 w 63080"/>
                  <a:gd name="connsiteY0" fmla="*/ 28484 h 62902"/>
                  <a:gd name="connsiteX1" fmla="*/ 31354 w 63080"/>
                  <a:gd name="connsiteY1" fmla="*/ 62707 h 62902"/>
                  <a:gd name="connsiteX2" fmla="*/ 709 w 63080"/>
                  <a:gd name="connsiteY2" fmla="*/ 39757 h 62902"/>
                  <a:gd name="connsiteX3" fmla="*/ 25009 w 63080"/>
                  <a:gd name="connsiteY3" fmla="*/ 877 h 62902"/>
                  <a:gd name="connsiteX4" fmla="*/ 62471 w 63080"/>
                  <a:gd name="connsiteY4" fmla="*/ 28484 h 629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080" h="62902">
                    <a:moveTo>
                      <a:pt x="62471" y="28484"/>
                    </a:moveTo>
                    <a:cubicBezTo>
                      <a:pt x="61864" y="48734"/>
                      <a:pt x="50389" y="60952"/>
                      <a:pt x="31354" y="62707"/>
                    </a:cubicBezTo>
                    <a:cubicBezTo>
                      <a:pt x="16808" y="63895"/>
                      <a:pt x="3661" y="54049"/>
                      <a:pt x="709" y="39757"/>
                    </a:cubicBezTo>
                    <a:cubicBezTo>
                      <a:pt x="-4758" y="19507"/>
                      <a:pt x="7459" y="5062"/>
                      <a:pt x="25009" y="877"/>
                    </a:cubicBezTo>
                    <a:cubicBezTo>
                      <a:pt x="44651" y="-4051"/>
                      <a:pt x="56059" y="10394"/>
                      <a:pt x="62471" y="28484"/>
                    </a:cubicBezTo>
                    <a:close/>
                  </a:path>
                </a:pathLst>
              </a:custGeom>
              <a:solidFill>
                <a:srgbClr val="29304C"/>
              </a:solidFill>
              <a:ln w="6746" cap="flat">
                <a:noFill/>
                <a:prstDash val="solid"/>
                <a:miter/>
              </a:ln>
            </p:spPr>
            <p:txBody>
              <a:bodyPr rtlCol="0" anchor="ctr"/>
              <a:lstStyle/>
              <a:p>
                <a:endParaRPr lang="fr-FR"/>
              </a:p>
            </p:txBody>
          </p:sp>
          <p:sp>
            <p:nvSpPr>
              <p:cNvPr id="367" name="Forme libre : forme 366">
                <a:extLst>
                  <a:ext uri="{FF2B5EF4-FFF2-40B4-BE49-F238E27FC236}">
                    <a16:creationId xmlns:a16="http://schemas.microsoft.com/office/drawing/2014/main" id="{E12ABD0B-955F-4FC7-83DE-846A74892F3E}"/>
                  </a:ext>
                </a:extLst>
              </p:cNvPr>
              <p:cNvSpPr/>
              <p:nvPr/>
            </p:nvSpPr>
            <p:spPr>
              <a:xfrm>
                <a:off x="5349528" y="647244"/>
                <a:ext cx="80666" cy="80605"/>
              </a:xfrm>
              <a:custGeom>
                <a:avLst/>
                <a:gdLst>
                  <a:gd name="connsiteX0" fmla="*/ 43526 w 80666"/>
                  <a:gd name="connsiteY0" fmla="*/ -85 h 80605"/>
                  <a:gd name="connsiteX1" fmla="*/ 79908 w 80666"/>
                  <a:gd name="connsiteY1" fmla="*/ 41765 h 80605"/>
                  <a:gd name="connsiteX2" fmla="*/ 31241 w 80666"/>
                  <a:gd name="connsiteY2" fmla="*/ 79362 h 80605"/>
                  <a:gd name="connsiteX3" fmla="*/ -208 w 80666"/>
                  <a:gd name="connsiteY3" fmla="*/ 37082 h 80605"/>
                  <a:gd name="connsiteX4" fmla="*/ 393 w 80666"/>
                  <a:gd name="connsiteY4" fmla="*/ 33935 h 80605"/>
                  <a:gd name="connsiteX5" fmla="*/ 43526 w 80666"/>
                  <a:gd name="connsiteY5" fmla="*/ -85 h 80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0666" h="80605">
                    <a:moveTo>
                      <a:pt x="43526" y="-85"/>
                    </a:moveTo>
                    <a:cubicBezTo>
                      <a:pt x="66679" y="4909"/>
                      <a:pt x="81731" y="18275"/>
                      <a:pt x="79908" y="41765"/>
                    </a:cubicBezTo>
                    <a:cubicBezTo>
                      <a:pt x="77680" y="70047"/>
                      <a:pt x="59051" y="84897"/>
                      <a:pt x="31241" y="79362"/>
                    </a:cubicBezTo>
                    <a:cubicBezTo>
                      <a:pt x="10882" y="76371"/>
                      <a:pt x="-3198" y="57442"/>
                      <a:pt x="-208" y="37082"/>
                    </a:cubicBezTo>
                    <a:cubicBezTo>
                      <a:pt x="-53" y="36025"/>
                      <a:pt x="148" y="34975"/>
                      <a:pt x="393" y="33935"/>
                    </a:cubicBezTo>
                    <a:cubicBezTo>
                      <a:pt x="4443" y="11794"/>
                      <a:pt x="20239" y="-558"/>
                      <a:pt x="43526" y="-85"/>
                    </a:cubicBezTo>
                    <a:close/>
                  </a:path>
                </a:pathLst>
              </a:custGeom>
              <a:solidFill>
                <a:srgbClr val="29304C"/>
              </a:solidFill>
              <a:ln w="6746" cap="flat">
                <a:noFill/>
                <a:prstDash val="solid"/>
                <a:miter/>
              </a:ln>
            </p:spPr>
            <p:txBody>
              <a:bodyPr rtlCol="0" anchor="ctr"/>
              <a:lstStyle/>
              <a:p>
                <a:endParaRPr lang="fr-FR"/>
              </a:p>
            </p:txBody>
          </p:sp>
          <p:sp>
            <p:nvSpPr>
              <p:cNvPr id="368" name="Forme libre : forme 367">
                <a:extLst>
                  <a:ext uri="{FF2B5EF4-FFF2-40B4-BE49-F238E27FC236}">
                    <a16:creationId xmlns:a16="http://schemas.microsoft.com/office/drawing/2014/main" id="{99C95F8B-E7D1-4267-9EC4-7F72DEA099C9}"/>
                  </a:ext>
                </a:extLst>
              </p:cNvPr>
              <p:cNvSpPr/>
              <p:nvPr/>
            </p:nvSpPr>
            <p:spPr>
              <a:xfrm>
                <a:off x="3476253" y="1723612"/>
                <a:ext cx="75800" cy="76364"/>
              </a:xfrm>
              <a:custGeom>
                <a:avLst/>
                <a:gdLst>
                  <a:gd name="connsiteX0" fmla="*/ 34563 w 75800"/>
                  <a:gd name="connsiteY0" fmla="*/ -99 h 76364"/>
                  <a:gd name="connsiteX1" fmla="*/ 75063 w 75800"/>
                  <a:gd name="connsiteY1" fmla="*/ 37567 h 76364"/>
                  <a:gd name="connsiteX2" fmla="*/ 45700 w 75800"/>
                  <a:gd name="connsiteY2" fmla="*/ 74961 h 76364"/>
                  <a:gd name="connsiteX3" fmla="*/ 341 w 75800"/>
                  <a:gd name="connsiteY3" fmla="*/ 44181 h 76364"/>
                  <a:gd name="connsiteX4" fmla="*/ 34563 w 75800"/>
                  <a:gd name="connsiteY4" fmla="*/ -99 h 763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800" h="76364">
                    <a:moveTo>
                      <a:pt x="34563" y="-99"/>
                    </a:moveTo>
                    <a:cubicBezTo>
                      <a:pt x="57783" y="1252"/>
                      <a:pt x="72768" y="14144"/>
                      <a:pt x="75063" y="37567"/>
                    </a:cubicBezTo>
                    <a:cubicBezTo>
                      <a:pt x="76683" y="57006"/>
                      <a:pt x="62845" y="70709"/>
                      <a:pt x="45700" y="74961"/>
                    </a:cubicBezTo>
                    <a:cubicBezTo>
                      <a:pt x="21670" y="80901"/>
                      <a:pt x="4660" y="65849"/>
                      <a:pt x="341" y="44181"/>
                    </a:cubicBezTo>
                    <a:cubicBezTo>
                      <a:pt x="-4789" y="20422"/>
                      <a:pt x="11478" y="6584"/>
                      <a:pt x="34563" y="-99"/>
                    </a:cubicBezTo>
                    <a:close/>
                  </a:path>
                </a:pathLst>
              </a:custGeom>
              <a:solidFill>
                <a:srgbClr val="29304C"/>
              </a:solidFill>
              <a:ln w="6746" cap="flat">
                <a:noFill/>
                <a:prstDash val="solid"/>
                <a:miter/>
              </a:ln>
            </p:spPr>
            <p:txBody>
              <a:bodyPr rtlCol="0" anchor="ctr"/>
              <a:lstStyle/>
              <a:p>
                <a:endParaRPr lang="fr-FR"/>
              </a:p>
            </p:txBody>
          </p:sp>
          <p:sp>
            <p:nvSpPr>
              <p:cNvPr id="369" name="Forme libre : forme 368">
                <a:extLst>
                  <a:ext uri="{FF2B5EF4-FFF2-40B4-BE49-F238E27FC236}">
                    <a16:creationId xmlns:a16="http://schemas.microsoft.com/office/drawing/2014/main" id="{7F280284-0FD6-45D9-BAA8-D8BFF6734EB4}"/>
                  </a:ext>
                </a:extLst>
              </p:cNvPr>
              <p:cNvSpPr/>
              <p:nvPr/>
            </p:nvSpPr>
            <p:spPr>
              <a:xfrm>
                <a:off x="5186856" y="3685499"/>
                <a:ext cx="70235" cy="70343"/>
              </a:xfrm>
              <a:custGeom>
                <a:avLst/>
                <a:gdLst>
                  <a:gd name="connsiteX0" fmla="*/ 31845 w 70235"/>
                  <a:gd name="connsiteY0" fmla="*/ -98 h 70343"/>
                  <a:gd name="connsiteX1" fmla="*/ 68835 w 70235"/>
                  <a:gd name="connsiteY1" fmla="*/ 30614 h 70343"/>
                  <a:gd name="connsiteX2" fmla="*/ 41362 w 70235"/>
                  <a:gd name="connsiteY2" fmla="*/ 69292 h 70343"/>
                  <a:gd name="connsiteX3" fmla="*/ -555 w 70235"/>
                  <a:gd name="connsiteY3" fmla="*/ 35137 h 70343"/>
                  <a:gd name="connsiteX4" fmla="*/ 31845 w 70235"/>
                  <a:gd name="connsiteY4" fmla="*/ -98 h 703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235" h="70343">
                    <a:moveTo>
                      <a:pt x="31845" y="-98"/>
                    </a:moveTo>
                    <a:cubicBezTo>
                      <a:pt x="49985" y="-166"/>
                      <a:pt x="65567" y="12771"/>
                      <a:pt x="68835" y="30614"/>
                    </a:cubicBezTo>
                    <a:cubicBezTo>
                      <a:pt x="73290" y="50527"/>
                      <a:pt x="58237" y="65714"/>
                      <a:pt x="41362" y="69292"/>
                    </a:cubicBezTo>
                    <a:cubicBezTo>
                      <a:pt x="17535" y="74287"/>
                      <a:pt x="862" y="59167"/>
                      <a:pt x="-555" y="35137"/>
                    </a:cubicBezTo>
                    <a:cubicBezTo>
                      <a:pt x="-1635" y="15629"/>
                      <a:pt x="13755" y="5234"/>
                      <a:pt x="31845" y="-98"/>
                    </a:cubicBezTo>
                    <a:close/>
                  </a:path>
                </a:pathLst>
              </a:custGeom>
              <a:solidFill>
                <a:srgbClr val="29304C"/>
              </a:solidFill>
              <a:ln w="6746" cap="flat">
                <a:noFill/>
                <a:prstDash val="solid"/>
                <a:miter/>
              </a:ln>
            </p:spPr>
            <p:txBody>
              <a:bodyPr rtlCol="0" anchor="ctr"/>
              <a:lstStyle/>
              <a:p>
                <a:endParaRPr lang="fr-FR"/>
              </a:p>
            </p:txBody>
          </p:sp>
          <p:sp>
            <p:nvSpPr>
              <p:cNvPr id="370" name="Forme libre : forme 369">
                <a:extLst>
                  <a:ext uri="{FF2B5EF4-FFF2-40B4-BE49-F238E27FC236}">
                    <a16:creationId xmlns:a16="http://schemas.microsoft.com/office/drawing/2014/main" id="{AC6CBE2C-25BA-4BBB-B2F7-42776F884A9C}"/>
                  </a:ext>
                </a:extLst>
              </p:cNvPr>
              <p:cNvSpPr/>
              <p:nvPr/>
            </p:nvSpPr>
            <p:spPr>
              <a:xfrm>
                <a:off x="2639231" y="3710911"/>
                <a:ext cx="63341" cy="62358"/>
              </a:xfrm>
              <a:custGeom>
                <a:avLst/>
                <a:gdLst>
                  <a:gd name="connsiteX0" fmla="*/ 62733 w 63341"/>
                  <a:gd name="connsiteY0" fmla="*/ 31527 h 62358"/>
                  <a:gd name="connsiteX1" fmla="*/ 27970 w 63341"/>
                  <a:gd name="connsiteY1" fmla="*/ 61902 h 62358"/>
                  <a:gd name="connsiteX2" fmla="*/ -42 w 63341"/>
                  <a:gd name="connsiteY2" fmla="*/ 25452 h 62358"/>
                  <a:gd name="connsiteX3" fmla="*/ 28915 w 63341"/>
                  <a:gd name="connsiteY3" fmla="*/ -63 h 62358"/>
                  <a:gd name="connsiteX4" fmla="*/ 62733 w 63341"/>
                  <a:gd name="connsiteY4" fmla="*/ 31527 h 623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341" h="62358">
                    <a:moveTo>
                      <a:pt x="62733" y="31527"/>
                    </a:moveTo>
                    <a:cubicBezTo>
                      <a:pt x="58615" y="50359"/>
                      <a:pt x="48018" y="64737"/>
                      <a:pt x="27970" y="61902"/>
                    </a:cubicBezTo>
                    <a:cubicBezTo>
                      <a:pt x="9678" y="59337"/>
                      <a:pt x="-3553" y="45567"/>
                      <a:pt x="-42" y="25452"/>
                    </a:cubicBezTo>
                    <a:cubicBezTo>
                      <a:pt x="2417" y="11200"/>
                      <a:pt x="14467" y="583"/>
                      <a:pt x="28915" y="-63"/>
                    </a:cubicBezTo>
                    <a:cubicBezTo>
                      <a:pt x="49233" y="-873"/>
                      <a:pt x="59695" y="12357"/>
                      <a:pt x="62733" y="31527"/>
                    </a:cubicBezTo>
                    <a:close/>
                  </a:path>
                </a:pathLst>
              </a:custGeom>
              <a:solidFill>
                <a:srgbClr val="29304C"/>
              </a:solidFill>
              <a:ln w="6746" cap="flat">
                <a:noFill/>
                <a:prstDash val="solid"/>
                <a:miter/>
              </a:ln>
            </p:spPr>
            <p:txBody>
              <a:bodyPr rtlCol="0" anchor="ctr"/>
              <a:lstStyle/>
              <a:p>
                <a:endParaRPr lang="fr-FR"/>
              </a:p>
            </p:txBody>
          </p:sp>
          <p:sp>
            <p:nvSpPr>
              <p:cNvPr id="371" name="Forme libre : forme 370">
                <a:extLst>
                  <a:ext uri="{FF2B5EF4-FFF2-40B4-BE49-F238E27FC236}">
                    <a16:creationId xmlns:a16="http://schemas.microsoft.com/office/drawing/2014/main" id="{8AF4F133-332A-444A-967A-4F2490CE64D6}"/>
                  </a:ext>
                </a:extLst>
              </p:cNvPr>
              <p:cNvSpPr/>
              <p:nvPr/>
            </p:nvSpPr>
            <p:spPr>
              <a:xfrm>
                <a:off x="3014739" y="3707342"/>
                <a:ext cx="70326" cy="70330"/>
              </a:xfrm>
              <a:custGeom>
                <a:avLst/>
                <a:gdLst>
                  <a:gd name="connsiteX0" fmla="*/ 38629 w 70326"/>
                  <a:gd name="connsiteY0" fmla="*/ 70197 h 70330"/>
                  <a:gd name="connsiteX1" fmla="*/ 289 w 70326"/>
                  <a:gd name="connsiteY1" fmla="*/ 39889 h 70330"/>
                  <a:gd name="connsiteX2" fmla="*/ 27289 w 70326"/>
                  <a:gd name="connsiteY2" fmla="*/ 1009 h 70330"/>
                  <a:gd name="connsiteX3" fmla="*/ 69611 w 70326"/>
                  <a:gd name="connsiteY3" fmla="*/ 34759 h 70330"/>
                  <a:gd name="connsiteX4" fmla="*/ 38629 w 70326"/>
                  <a:gd name="connsiteY4" fmla="*/ 70197 h 703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326" h="70330">
                    <a:moveTo>
                      <a:pt x="38629" y="70197"/>
                    </a:moveTo>
                    <a:cubicBezTo>
                      <a:pt x="20102" y="70998"/>
                      <a:pt x="3787" y="58101"/>
                      <a:pt x="289" y="39889"/>
                    </a:cubicBezTo>
                    <a:cubicBezTo>
                      <a:pt x="-4436" y="20179"/>
                      <a:pt x="10211" y="4857"/>
                      <a:pt x="27289" y="1009"/>
                    </a:cubicBezTo>
                    <a:cubicBezTo>
                      <a:pt x="51387" y="-4458"/>
                      <a:pt x="67789" y="10864"/>
                      <a:pt x="69611" y="34759"/>
                    </a:cubicBezTo>
                    <a:cubicBezTo>
                      <a:pt x="71164" y="54267"/>
                      <a:pt x="55437" y="64189"/>
                      <a:pt x="38629" y="70197"/>
                    </a:cubicBezTo>
                    <a:close/>
                  </a:path>
                </a:pathLst>
              </a:custGeom>
              <a:solidFill>
                <a:srgbClr val="29304C"/>
              </a:solidFill>
              <a:ln w="6746" cap="flat">
                <a:noFill/>
                <a:prstDash val="solid"/>
                <a:miter/>
              </a:ln>
            </p:spPr>
            <p:txBody>
              <a:bodyPr rtlCol="0" anchor="ctr"/>
              <a:lstStyle/>
              <a:p>
                <a:endParaRPr lang="fr-FR"/>
              </a:p>
            </p:txBody>
          </p:sp>
          <p:sp>
            <p:nvSpPr>
              <p:cNvPr id="372" name="Forme libre : forme 371">
                <a:extLst>
                  <a:ext uri="{FF2B5EF4-FFF2-40B4-BE49-F238E27FC236}">
                    <a16:creationId xmlns:a16="http://schemas.microsoft.com/office/drawing/2014/main" id="{C279E8A9-59B5-4B45-939E-9BDF377877FC}"/>
                  </a:ext>
                </a:extLst>
              </p:cNvPr>
              <p:cNvSpPr/>
              <p:nvPr/>
            </p:nvSpPr>
            <p:spPr>
              <a:xfrm>
                <a:off x="4843323" y="1278622"/>
                <a:ext cx="83036" cy="81709"/>
              </a:xfrm>
              <a:custGeom>
                <a:avLst/>
                <a:gdLst>
                  <a:gd name="connsiteX0" fmla="*/ 82428 w 83036"/>
                  <a:gd name="connsiteY0" fmla="*/ 35437 h 81709"/>
                  <a:gd name="connsiteX1" fmla="*/ 41928 w 83036"/>
                  <a:gd name="connsiteY1" fmla="*/ 81607 h 81709"/>
                  <a:gd name="connsiteX2" fmla="*/ -124 w 83036"/>
                  <a:gd name="connsiteY2" fmla="*/ 34694 h 81709"/>
                  <a:gd name="connsiteX3" fmla="*/ 44088 w 83036"/>
                  <a:gd name="connsiteY3" fmla="*/ 67 h 81709"/>
                  <a:gd name="connsiteX4" fmla="*/ 82428 w 83036"/>
                  <a:gd name="connsiteY4" fmla="*/ 35437 h 817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036" h="81709">
                    <a:moveTo>
                      <a:pt x="82428" y="35437"/>
                    </a:moveTo>
                    <a:cubicBezTo>
                      <a:pt x="79256" y="66082"/>
                      <a:pt x="65958" y="81404"/>
                      <a:pt x="41928" y="81607"/>
                    </a:cubicBezTo>
                    <a:cubicBezTo>
                      <a:pt x="12093" y="81944"/>
                      <a:pt x="-3634" y="63382"/>
                      <a:pt x="-124" y="34694"/>
                    </a:cubicBezTo>
                    <a:cubicBezTo>
                      <a:pt x="2710" y="11609"/>
                      <a:pt x="20126" y="-1756"/>
                      <a:pt x="44088" y="67"/>
                    </a:cubicBezTo>
                    <a:cubicBezTo>
                      <a:pt x="68050" y="1889"/>
                      <a:pt x="78040" y="20317"/>
                      <a:pt x="82428" y="35437"/>
                    </a:cubicBezTo>
                    <a:close/>
                  </a:path>
                </a:pathLst>
              </a:custGeom>
              <a:solidFill>
                <a:srgbClr val="29304C"/>
              </a:solidFill>
              <a:ln w="6746" cap="flat">
                <a:noFill/>
                <a:prstDash val="solid"/>
                <a:miter/>
              </a:ln>
            </p:spPr>
            <p:txBody>
              <a:bodyPr rtlCol="0" anchor="ctr"/>
              <a:lstStyle/>
              <a:p>
                <a:endParaRPr lang="fr-FR"/>
              </a:p>
            </p:txBody>
          </p:sp>
          <p:sp>
            <p:nvSpPr>
              <p:cNvPr id="373" name="Forme libre : forme 372">
                <a:extLst>
                  <a:ext uri="{FF2B5EF4-FFF2-40B4-BE49-F238E27FC236}">
                    <a16:creationId xmlns:a16="http://schemas.microsoft.com/office/drawing/2014/main" id="{FFDC9605-CCB0-4A56-B60A-AE838EAAC7C4}"/>
                  </a:ext>
                </a:extLst>
              </p:cNvPr>
              <p:cNvSpPr/>
              <p:nvPr/>
            </p:nvSpPr>
            <p:spPr>
              <a:xfrm>
                <a:off x="3413316" y="3725807"/>
                <a:ext cx="77048" cy="75014"/>
              </a:xfrm>
              <a:custGeom>
                <a:avLst/>
                <a:gdLst>
                  <a:gd name="connsiteX0" fmla="*/ 76440 w 77048"/>
                  <a:gd name="connsiteY0" fmla="*/ 35868 h 75014"/>
                  <a:gd name="connsiteX1" fmla="*/ 30338 w 77048"/>
                  <a:gd name="connsiteY1" fmla="*/ 73871 h 75014"/>
                  <a:gd name="connsiteX2" fmla="*/ 1043 w 77048"/>
                  <a:gd name="connsiteY2" fmla="*/ 28308 h 75014"/>
                  <a:gd name="connsiteX3" fmla="*/ 38573 w 77048"/>
                  <a:gd name="connsiteY3" fmla="*/ 26 h 75014"/>
                  <a:gd name="connsiteX4" fmla="*/ 76440 w 77048"/>
                  <a:gd name="connsiteY4" fmla="*/ 35868 h 750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048" h="75014">
                    <a:moveTo>
                      <a:pt x="76440" y="35868"/>
                    </a:moveTo>
                    <a:cubicBezTo>
                      <a:pt x="67530" y="62868"/>
                      <a:pt x="53355" y="79338"/>
                      <a:pt x="30338" y="73871"/>
                    </a:cubicBezTo>
                    <a:cubicBezTo>
                      <a:pt x="10088" y="68944"/>
                      <a:pt x="-5910" y="52338"/>
                      <a:pt x="1043" y="28308"/>
                    </a:cubicBezTo>
                    <a:cubicBezTo>
                      <a:pt x="5903" y="11636"/>
                      <a:pt x="19065" y="-1526"/>
                      <a:pt x="38573" y="26"/>
                    </a:cubicBezTo>
                    <a:cubicBezTo>
                      <a:pt x="62940" y="1984"/>
                      <a:pt x="70298" y="20884"/>
                      <a:pt x="76440" y="35868"/>
                    </a:cubicBezTo>
                    <a:close/>
                  </a:path>
                </a:pathLst>
              </a:custGeom>
              <a:solidFill>
                <a:srgbClr val="29304C"/>
              </a:solidFill>
              <a:ln w="6746" cap="flat">
                <a:noFill/>
                <a:prstDash val="solid"/>
                <a:miter/>
              </a:ln>
            </p:spPr>
            <p:txBody>
              <a:bodyPr rtlCol="0" anchor="ctr"/>
              <a:lstStyle/>
              <a:p>
                <a:endParaRPr lang="fr-FR"/>
              </a:p>
            </p:txBody>
          </p:sp>
          <p:sp>
            <p:nvSpPr>
              <p:cNvPr id="374" name="Forme libre : forme 373">
                <a:extLst>
                  <a:ext uri="{FF2B5EF4-FFF2-40B4-BE49-F238E27FC236}">
                    <a16:creationId xmlns:a16="http://schemas.microsoft.com/office/drawing/2014/main" id="{3F8FF765-7F0F-4936-AB34-CACAB876B380}"/>
                  </a:ext>
                </a:extLst>
              </p:cNvPr>
              <p:cNvSpPr/>
              <p:nvPr/>
            </p:nvSpPr>
            <p:spPr>
              <a:xfrm>
                <a:off x="3818584" y="3730382"/>
                <a:ext cx="66182" cy="65424"/>
              </a:xfrm>
              <a:custGeom>
                <a:avLst/>
                <a:gdLst>
                  <a:gd name="connsiteX0" fmla="*/ 65574 w 66182"/>
                  <a:gd name="connsiteY0" fmla="*/ 33791 h 65424"/>
                  <a:gd name="connsiteX1" fmla="*/ 30946 w 66182"/>
                  <a:gd name="connsiteY1" fmla="*/ 65246 h 65424"/>
                  <a:gd name="connsiteX2" fmla="*/ -607 w 66182"/>
                  <a:gd name="connsiteY2" fmla="*/ 34298 h 65424"/>
                  <a:gd name="connsiteX3" fmla="*/ -509 w 66182"/>
                  <a:gd name="connsiteY3" fmla="*/ 31496 h 65424"/>
                  <a:gd name="connsiteX4" fmla="*/ 33241 w 66182"/>
                  <a:gd name="connsiteY4" fmla="*/ -26 h 65424"/>
                  <a:gd name="connsiteX5" fmla="*/ 65574 w 66182"/>
                  <a:gd name="connsiteY5" fmla="*/ 33791 h 654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182" h="65424">
                    <a:moveTo>
                      <a:pt x="65574" y="33791"/>
                    </a:moveTo>
                    <a:cubicBezTo>
                      <a:pt x="61051" y="52151"/>
                      <a:pt x="50589" y="66529"/>
                      <a:pt x="30946" y="65246"/>
                    </a:cubicBezTo>
                    <a:cubicBezTo>
                      <a:pt x="13687" y="65414"/>
                      <a:pt x="-440" y="51557"/>
                      <a:pt x="-607" y="34298"/>
                    </a:cubicBezTo>
                    <a:cubicBezTo>
                      <a:pt x="-616" y="33363"/>
                      <a:pt x="-583" y="32428"/>
                      <a:pt x="-509" y="31496"/>
                    </a:cubicBezTo>
                    <a:cubicBezTo>
                      <a:pt x="706" y="12934"/>
                      <a:pt x="13464" y="-1241"/>
                      <a:pt x="33241" y="-26"/>
                    </a:cubicBezTo>
                    <a:cubicBezTo>
                      <a:pt x="53019" y="1189"/>
                      <a:pt x="63482" y="14216"/>
                      <a:pt x="65574" y="33791"/>
                    </a:cubicBezTo>
                    <a:close/>
                  </a:path>
                </a:pathLst>
              </a:custGeom>
              <a:solidFill>
                <a:srgbClr val="29304C"/>
              </a:solidFill>
              <a:ln w="6746" cap="flat">
                <a:noFill/>
                <a:prstDash val="solid"/>
                <a:miter/>
              </a:ln>
            </p:spPr>
            <p:txBody>
              <a:bodyPr rtlCol="0" anchor="ctr"/>
              <a:lstStyle/>
              <a:p>
                <a:endParaRPr lang="fr-FR"/>
              </a:p>
            </p:txBody>
          </p:sp>
          <p:sp>
            <p:nvSpPr>
              <p:cNvPr id="375" name="Forme libre : forme 374">
                <a:extLst>
                  <a:ext uri="{FF2B5EF4-FFF2-40B4-BE49-F238E27FC236}">
                    <a16:creationId xmlns:a16="http://schemas.microsoft.com/office/drawing/2014/main" id="{82BA54D6-60AC-4975-81B0-5AE4AD1E4AFF}"/>
                  </a:ext>
                </a:extLst>
              </p:cNvPr>
              <p:cNvSpPr/>
              <p:nvPr/>
            </p:nvSpPr>
            <p:spPr>
              <a:xfrm>
                <a:off x="3978926" y="689164"/>
                <a:ext cx="82108" cy="82096"/>
              </a:xfrm>
              <a:custGeom>
                <a:avLst/>
                <a:gdLst>
                  <a:gd name="connsiteX0" fmla="*/ 81407 w 82108"/>
                  <a:gd name="connsiteY0" fmla="*/ 35485 h 82096"/>
                  <a:gd name="connsiteX1" fmla="*/ 47657 w 82108"/>
                  <a:gd name="connsiteY1" fmla="*/ 80777 h 82096"/>
                  <a:gd name="connsiteX2" fmla="*/ 1499 w 82108"/>
                  <a:gd name="connsiteY2" fmla="*/ 53624 h 82096"/>
                  <a:gd name="connsiteX3" fmla="*/ 812 w 82108"/>
                  <a:gd name="connsiteY3" fmla="*/ 50402 h 82096"/>
                  <a:gd name="connsiteX4" fmla="*/ 37735 w 82108"/>
                  <a:gd name="connsiteY4" fmla="*/ 182 h 82096"/>
                  <a:gd name="connsiteX5" fmla="*/ 81407 w 82108"/>
                  <a:gd name="connsiteY5" fmla="*/ 35485 h 820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108" h="82096">
                    <a:moveTo>
                      <a:pt x="81407" y="35485"/>
                    </a:moveTo>
                    <a:cubicBezTo>
                      <a:pt x="82690" y="59785"/>
                      <a:pt x="70540" y="76390"/>
                      <a:pt x="47657" y="80777"/>
                    </a:cubicBezTo>
                    <a:cubicBezTo>
                      <a:pt x="27413" y="86025"/>
                      <a:pt x="6747" y="73868"/>
                      <a:pt x="1499" y="53624"/>
                    </a:cubicBezTo>
                    <a:cubicBezTo>
                      <a:pt x="1224" y="52560"/>
                      <a:pt x="995" y="51486"/>
                      <a:pt x="812" y="50402"/>
                    </a:cubicBezTo>
                    <a:cubicBezTo>
                      <a:pt x="-5330" y="22120"/>
                      <a:pt x="8710" y="3152"/>
                      <a:pt x="37735" y="182"/>
                    </a:cubicBezTo>
                    <a:cubicBezTo>
                      <a:pt x="62507" y="-2383"/>
                      <a:pt x="75737" y="12872"/>
                      <a:pt x="81407" y="35485"/>
                    </a:cubicBezTo>
                    <a:close/>
                  </a:path>
                </a:pathLst>
              </a:custGeom>
              <a:solidFill>
                <a:srgbClr val="29304C"/>
              </a:solidFill>
              <a:ln w="6746" cap="flat">
                <a:noFill/>
                <a:prstDash val="solid"/>
                <a:miter/>
              </a:ln>
            </p:spPr>
            <p:txBody>
              <a:bodyPr rtlCol="0" anchor="ctr"/>
              <a:lstStyle/>
              <a:p>
                <a:endParaRPr lang="fr-FR"/>
              </a:p>
            </p:txBody>
          </p:sp>
          <p:sp>
            <p:nvSpPr>
              <p:cNvPr id="376" name="Forme libre : forme 375">
                <a:extLst>
                  <a:ext uri="{FF2B5EF4-FFF2-40B4-BE49-F238E27FC236}">
                    <a16:creationId xmlns:a16="http://schemas.microsoft.com/office/drawing/2014/main" id="{30F0360B-96AD-402A-A270-66011193A1EC}"/>
                  </a:ext>
                </a:extLst>
              </p:cNvPr>
              <p:cNvSpPr/>
              <p:nvPr/>
            </p:nvSpPr>
            <p:spPr>
              <a:xfrm>
                <a:off x="3793242" y="1574941"/>
                <a:ext cx="74452" cy="77593"/>
              </a:xfrm>
              <a:custGeom>
                <a:avLst/>
                <a:gdLst>
                  <a:gd name="connsiteX0" fmla="*/ 36849 w 74452"/>
                  <a:gd name="connsiteY0" fmla="*/ 77495 h 77593"/>
                  <a:gd name="connsiteX1" fmla="*/ -479 w 74452"/>
                  <a:gd name="connsiteY1" fmla="*/ 37468 h 77593"/>
                  <a:gd name="connsiteX2" fmla="*/ 36207 w 74452"/>
                  <a:gd name="connsiteY2" fmla="*/ -96 h 77593"/>
                  <a:gd name="connsiteX3" fmla="*/ 73771 w 74452"/>
                  <a:gd name="connsiteY3" fmla="*/ 36590 h 77593"/>
                  <a:gd name="connsiteX4" fmla="*/ 36849 w 74452"/>
                  <a:gd name="connsiteY4" fmla="*/ 77495 h 775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452" h="77593">
                    <a:moveTo>
                      <a:pt x="36849" y="77495"/>
                    </a:moveTo>
                    <a:cubicBezTo>
                      <a:pt x="14034" y="73580"/>
                      <a:pt x="-2234" y="61025"/>
                      <a:pt x="-479" y="37468"/>
                    </a:cubicBezTo>
                    <a:cubicBezTo>
                      <a:pt x="-721" y="16964"/>
                      <a:pt x="15704" y="146"/>
                      <a:pt x="36207" y="-96"/>
                    </a:cubicBezTo>
                    <a:cubicBezTo>
                      <a:pt x="56710" y="-338"/>
                      <a:pt x="73529" y="16087"/>
                      <a:pt x="73771" y="36590"/>
                    </a:cubicBezTo>
                    <a:cubicBezTo>
                      <a:pt x="75053" y="60755"/>
                      <a:pt x="59191" y="72703"/>
                      <a:pt x="36849" y="77495"/>
                    </a:cubicBezTo>
                    <a:close/>
                  </a:path>
                </a:pathLst>
              </a:custGeom>
              <a:solidFill>
                <a:srgbClr val="29304C"/>
              </a:solidFill>
              <a:ln w="6746" cap="flat">
                <a:noFill/>
                <a:prstDash val="solid"/>
                <a:miter/>
              </a:ln>
            </p:spPr>
            <p:txBody>
              <a:bodyPr rtlCol="0" anchor="ctr"/>
              <a:lstStyle/>
              <a:p>
                <a:endParaRPr lang="fr-FR"/>
              </a:p>
            </p:txBody>
          </p:sp>
          <p:sp>
            <p:nvSpPr>
              <p:cNvPr id="377" name="Forme libre : forme 376">
                <a:extLst>
                  <a:ext uri="{FF2B5EF4-FFF2-40B4-BE49-F238E27FC236}">
                    <a16:creationId xmlns:a16="http://schemas.microsoft.com/office/drawing/2014/main" id="{A3E0BA8F-E31E-4007-930D-639CA6D9A772}"/>
                  </a:ext>
                </a:extLst>
              </p:cNvPr>
              <p:cNvSpPr/>
              <p:nvPr/>
            </p:nvSpPr>
            <p:spPr>
              <a:xfrm>
                <a:off x="4200333" y="1584671"/>
                <a:ext cx="61353" cy="60632"/>
              </a:xfrm>
              <a:custGeom>
                <a:avLst/>
                <a:gdLst>
                  <a:gd name="connsiteX0" fmla="*/ 60745 w 61353"/>
                  <a:gd name="connsiteY0" fmla="*/ 31518 h 60632"/>
                  <a:gd name="connsiteX1" fmla="*/ 25375 w 61353"/>
                  <a:gd name="connsiteY1" fmla="*/ 59868 h 60632"/>
                  <a:gd name="connsiteX2" fmla="*/ -411 w 61353"/>
                  <a:gd name="connsiteY2" fmla="*/ 27319 h 60632"/>
                  <a:gd name="connsiteX3" fmla="*/ 400 w 61353"/>
                  <a:gd name="connsiteY3" fmla="*/ 23080 h 60632"/>
                  <a:gd name="connsiteX4" fmla="*/ 29493 w 61353"/>
                  <a:gd name="connsiteY4" fmla="*/ -72 h 60632"/>
                  <a:gd name="connsiteX5" fmla="*/ 60745 w 61353"/>
                  <a:gd name="connsiteY5" fmla="*/ 31518 h 60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353" h="60632">
                    <a:moveTo>
                      <a:pt x="60745" y="31518"/>
                    </a:moveTo>
                    <a:cubicBezTo>
                      <a:pt x="55413" y="49945"/>
                      <a:pt x="44950" y="63783"/>
                      <a:pt x="25375" y="59868"/>
                    </a:cubicBezTo>
                    <a:cubicBezTo>
                      <a:pt x="9267" y="58000"/>
                      <a:pt x="-2278" y="43428"/>
                      <a:pt x="-411" y="27319"/>
                    </a:cubicBezTo>
                    <a:cubicBezTo>
                      <a:pt x="-245" y="25888"/>
                      <a:pt x="26" y="24472"/>
                      <a:pt x="400" y="23080"/>
                    </a:cubicBezTo>
                    <a:cubicBezTo>
                      <a:pt x="2976" y="9194"/>
                      <a:pt x="15382" y="-679"/>
                      <a:pt x="29493" y="-72"/>
                    </a:cubicBezTo>
                    <a:cubicBezTo>
                      <a:pt x="48798" y="265"/>
                      <a:pt x="59193" y="12416"/>
                      <a:pt x="60745" y="31518"/>
                    </a:cubicBezTo>
                    <a:close/>
                  </a:path>
                </a:pathLst>
              </a:custGeom>
              <a:solidFill>
                <a:srgbClr val="29304C"/>
              </a:solidFill>
              <a:ln w="6746" cap="flat">
                <a:noFill/>
                <a:prstDash val="solid"/>
                <a:miter/>
              </a:ln>
            </p:spPr>
            <p:txBody>
              <a:bodyPr rtlCol="0" anchor="ctr"/>
              <a:lstStyle/>
              <a:p>
                <a:endParaRPr lang="fr-FR"/>
              </a:p>
            </p:txBody>
          </p:sp>
          <p:sp>
            <p:nvSpPr>
              <p:cNvPr id="378" name="Forme libre : forme 377">
                <a:extLst>
                  <a:ext uri="{FF2B5EF4-FFF2-40B4-BE49-F238E27FC236}">
                    <a16:creationId xmlns:a16="http://schemas.microsoft.com/office/drawing/2014/main" id="{0AC76AB0-69F3-443C-B770-4013FEECE99F}"/>
                  </a:ext>
                </a:extLst>
              </p:cNvPr>
              <p:cNvSpPr/>
              <p:nvPr/>
            </p:nvSpPr>
            <p:spPr>
              <a:xfrm>
                <a:off x="4221783" y="3754816"/>
                <a:ext cx="60199" cy="58792"/>
              </a:xfrm>
              <a:custGeom>
                <a:avLst/>
                <a:gdLst>
                  <a:gd name="connsiteX0" fmla="*/ 59140 w 60199"/>
                  <a:gd name="connsiteY0" fmla="*/ 34197 h 58792"/>
                  <a:gd name="connsiteX1" fmla="*/ 20058 w 60199"/>
                  <a:gd name="connsiteY1" fmla="*/ 56742 h 58792"/>
                  <a:gd name="connsiteX2" fmla="*/ 281 w 60199"/>
                  <a:gd name="connsiteY2" fmla="*/ 24612 h 58792"/>
                  <a:gd name="connsiteX3" fmla="*/ 39025 w 60199"/>
                  <a:gd name="connsiteY3" fmla="*/ 1864 h 58792"/>
                  <a:gd name="connsiteX4" fmla="*/ 59140 w 60199"/>
                  <a:gd name="connsiteY4" fmla="*/ 34197 h 587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199" h="58792">
                    <a:moveTo>
                      <a:pt x="59140" y="34197"/>
                    </a:moveTo>
                    <a:cubicBezTo>
                      <a:pt x="52390" y="52220"/>
                      <a:pt x="40105" y="63424"/>
                      <a:pt x="20058" y="56742"/>
                    </a:cubicBezTo>
                    <a:cubicBezTo>
                      <a:pt x="5815" y="52084"/>
                      <a:pt x="-3635" y="39867"/>
                      <a:pt x="281" y="24612"/>
                    </a:cubicBezTo>
                    <a:cubicBezTo>
                      <a:pt x="5140" y="5982"/>
                      <a:pt x="18910" y="-4750"/>
                      <a:pt x="39025" y="1864"/>
                    </a:cubicBezTo>
                    <a:cubicBezTo>
                      <a:pt x="53028" y="5892"/>
                      <a:pt x="61715" y="19856"/>
                      <a:pt x="59140" y="34197"/>
                    </a:cubicBezTo>
                    <a:close/>
                  </a:path>
                </a:pathLst>
              </a:custGeom>
              <a:solidFill>
                <a:srgbClr val="29304C"/>
              </a:solidFill>
              <a:ln w="6746" cap="flat">
                <a:noFill/>
                <a:prstDash val="solid"/>
                <a:miter/>
              </a:ln>
            </p:spPr>
            <p:txBody>
              <a:bodyPr rtlCol="0" anchor="ctr"/>
              <a:lstStyle/>
              <a:p>
                <a:endParaRPr lang="fr-FR"/>
              </a:p>
            </p:txBody>
          </p:sp>
          <p:sp>
            <p:nvSpPr>
              <p:cNvPr id="379" name="Forme libre : forme 378">
                <a:extLst>
                  <a:ext uri="{FF2B5EF4-FFF2-40B4-BE49-F238E27FC236}">
                    <a16:creationId xmlns:a16="http://schemas.microsoft.com/office/drawing/2014/main" id="{D357DB78-B796-483E-B3B4-DDFC08F68B64}"/>
                  </a:ext>
                </a:extLst>
              </p:cNvPr>
              <p:cNvSpPr/>
              <p:nvPr/>
            </p:nvSpPr>
            <p:spPr>
              <a:xfrm>
                <a:off x="5021349" y="3774121"/>
                <a:ext cx="63365" cy="62422"/>
              </a:xfrm>
              <a:custGeom>
                <a:avLst/>
                <a:gdLst>
                  <a:gd name="connsiteX0" fmla="*/ 62757 w 63365"/>
                  <a:gd name="connsiteY0" fmla="*/ 32105 h 62422"/>
                  <a:gd name="connsiteX1" fmla="*/ 27522 w 63365"/>
                  <a:gd name="connsiteY1" fmla="*/ 61873 h 62422"/>
                  <a:gd name="connsiteX2" fmla="*/ 49 w 63365"/>
                  <a:gd name="connsiteY2" fmla="*/ 24951 h 62422"/>
                  <a:gd name="connsiteX3" fmla="*/ 29411 w 63365"/>
                  <a:gd name="connsiteY3" fmla="*/ -92 h 62422"/>
                  <a:gd name="connsiteX4" fmla="*/ 62757 w 63365"/>
                  <a:gd name="connsiteY4" fmla="*/ 32105 h 624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365" h="62422">
                    <a:moveTo>
                      <a:pt x="62757" y="32105"/>
                    </a:moveTo>
                    <a:cubicBezTo>
                      <a:pt x="58032" y="50465"/>
                      <a:pt x="47637" y="65113"/>
                      <a:pt x="27522" y="61873"/>
                    </a:cubicBezTo>
                    <a:cubicBezTo>
                      <a:pt x="9230" y="58970"/>
                      <a:pt x="-3731" y="44930"/>
                      <a:pt x="49" y="24951"/>
                    </a:cubicBezTo>
                    <a:cubicBezTo>
                      <a:pt x="2691" y="10715"/>
                      <a:pt x="14937" y="271"/>
                      <a:pt x="29411" y="-92"/>
                    </a:cubicBezTo>
                    <a:cubicBezTo>
                      <a:pt x="49594" y="-430"/>
                      <a:pt x="59921" y="12598"/>
                      <a:pt x="62757" y="32105"/>
                    </a:cubicBezTo>
                    <a:close/>
                  </a:path>
                </a:pathLst>
              </a:custGeom>
              <a:solidFill>
                <a:srgbClr val="29304C"/>
              </a:solidFill>
              <a:ln w="6746" cap="flat">
                <a:noFill/>
                <a:prstDash val="solid"/>
                <a:miter/>
              </a:ln>
            </p:spPr>
            <p:txBody>
              <a:bodyPr rtlCol="0" anchor="ctr"/>
              <a:lstStyle/>
              <a:p>
                <a:endParaRPr lang="fr-FR"/>
              </a:p>
            </p:txBody>
          </p:sp>
          <p:sp>
            <p:nvSpPr>
              <p:cNvPr id="380" name="Forme libre : forme 379">
                <a:extLst>
                  <a:ext uri="{FF2B5EF4-FFF2-40B4-BE49-F238E27FC236}">
                    <a16:creationId xmlns:a16="http://schemas.microsoft.com/office/drawing/2014/main" id="{CACF53A3-D25A-4F8C-9459-A99D1B56F7A8}"/>
                  </a:ext>
                </a:extLst>
              </p:cNvPr>
              <p:cNvSpPr/>
              <p:nvPr/>
            </p:nvSpPr>
            <p:spPr>
              <a:xfrm>
                <a:off x="2870327" y="3794009"/>
                <a:ext cx="65061" cy="64638"/>
              </a:xfrm>
              <a:custGeom>
                <a:avLst/>
                <a:gdLst>
                  <a:gd name="connsiteX0" fmla="*/ 64376 w 65061"/>
                  <a:gd name="connsiteY0" fmla="*/ 36179 h 64638"/>
                  <a:gd name="connsiteX1" fmla="*/ 27859 w 65061"/>
                  <a:gd name="connsiteY1" fmla="*/ 63921 h 64638"/>
                  <a:gd name="connsiteX2" fmla="*/ 49 w 65061"/>
                  <a:gd name="connsiteY2" fmla="*/ 28282 h 64638"/>
                  <a:gd name="connsiteX3" fmla="*/ 35689 w 65061"/>
                  <a:gd name="connsiteY3" fmla="*/ 539 h 64638"/>
                  <a:gd name="connsiteX4" fmla="*/ 64376 w 65061"/>
                  <a:gd name="connsiteY4" fmla="*/ 36179 h 646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061" h="64638">
                    <a:moveTo>
                      <a:pt x="64376" y="36179"/>
                    </a:moveTo>
                    <a:cubicBezTo>
                      <a:pt x="57626" y="52514"/>
                      <a:pt x="47434" y="67837"/>
                      <a:pt x="27859" y="63921"/>
                    </a:cubicBezTo>
                    <a:cubicBezTo>
                      <a:pt x="10781" y="60546"/>
                      <a:pt x="-3934" y="47856"/>
                      <a:pt x="49" y="28282"/>
                    </a:cubicBezTo>
                    <a:cubicBezTo>
                      <a:pt x="3424" y="11339"/>
                      <a:pt x="15911" y="-3376"/>
                      <a:pt x="35689" y="539"/>
                    </a:cubicBezTo>
                    <a:cubicBezTo>
                      <a:pt x="53073" y="3136"/>
                      <a:pt x="65553" y="18641"/>
                      <a:pt x="64376" y="36179"/>
                    </a:cubicBezTo>
                    <a:close/>
                  </a:path>
                </a:pathLst>
              </a:custGeom>
              <a:solidFill>
                <a:srgbClr val="29304C"/>
              </a:solidFill>
              <a:ln w="6746" cap="flat">
                <a:noFill/>
                <a:prstDash val="solid"/>
                <a:miter/>
              </a:ln>
            </p:spPr>
            <p:txBody>
              <a:bodyPr rtlCol="0" anchor="ctr"/>
              <a:lstStyle/>
              <a:p>
                <a:endParaRPr lang="fr-FR"/>
              </a:p>
            </p:txBody>
          </p:sp>
          <p:sp>
            <p:nvSpPr>
              <p:cNvPr id="381" name="Forme libre : forme 380">
                <a:extLst>
                  <a:ext uri="{FF2B5EF4-FFF2-40B4-BE49-F238E27FC236}">
                    <a16:creationId xmlns:a16="http://schemas.microsoft.com/office/drawing/2014/main" id="{BC923CB3-741E-4755-B70D-D7508C3033CA}"/>
                  </a:ext>
                </a:extLst>
              </p:cNvPr>
              <p:cNvSpPr/>
              <p:nvPr/>
            </p:nvSpPr>
            <p:spPr>
              <a:xfrm>
                <a:off x="3267541" y="3790842"/>
                <a:ext cx="71460" cy="71912"/>
              </a:xfrm>
              <a:custGeom>
                <a:avLst/>
                <a:gdLst>
                  <a:gd name="connsiteX0" fmla="*/ 34025 w 71460"/>
                  <a:gd name="connsiteY0" fmla="*/ 71814 h 71912"/>
                  <a:gd name="connsiteX1" fmla="*/ 275 w 71460"/>
                  <a:gd name="connsiteY1" fmla="*/ 28749 h 71912"/>
                  <a:gd name="connsiteX2" fmla="*/ 36928 w 71460"/>
                  <a:gd name="connsiteY2" fmla="*/ 61 h 71912"/>
                  <a:gd name="connsiteX3" fmla="*/ 70070 w 71460"/>
                  <a:gd name="connsiteY3" fmla="*/ 42181 h 71912"/>
                  <a:gd name="connsiteX4" fmla="*/ 34025 w 71460"/>
                  <a:gd name="connsiteY4" fmla="*/ 71814 h 719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460" h="71912">
                    <a:moveTo>
                      <a:pt x="34025" y="71814"/>
                    </a:moveTo>
                    <a:cubicBezTo>
                      <a:pt x="11143" y="65672"/>
                      <a:pt x="-4585" y="52104"/>
                      <a:pt x="275" y="28749"/>
                    </a:cubicBezTo>
                    <a:cubicBezTo>
                      <a:pt x="2891" y="10944"/>
                      <a:pt x="19016" y="-1677"/>
                      <a:pt x="36928" y="61"/>
                    </a:cubicBezTo>
                    <a:cubicBezTo>
                      <a:pt x="59473" y="3099"/>
                      <a:pt x="74525" y="19164"/>
                      <a:pt x="70070" y="42181"/>
                    </a:cubicBezTo>
                    <a:cubicBezTo>
                      <a:pt x="66380" y="59222"/>
                      <a:pt x="51458" y="71489"/>
                      <a:pt x="34025" y="71814"/>
                    </a:cubicBezTo>
                    <a:close/>
                  </a:path>
                </a:pathLst>
              </a:custGeom>
              <a:solidFill>
                <a:srgbClr val="29304C"/>
              </a:solidFill>
              <a:ln w="6746" cap="flat">
                <a:noFill/>
                <a:prstDash val="solid"/>
                <a:miter/>
              </a:ln>
            </p:spPr>
            <p:txBody>
              <a:bodyPr rtlCol="0" anchor="ctr"/>
              <a:lstStyle/>
              <a:p>
                <a:endParaRPr lang="fr-FR"/>
              </a:p>
            </p:txBody>
          </p:sp>
          <p:sp>
            <p:nvSpPr>
              <p:cNvPr id="382" name="Forme libre : forme 381">
                <a:extLst>
                  <a:ext uri="{FF2B5EF4-FFF2-40B4-BE49-F238E27FC236}">
                    <a16:creationId xmlns:a16="http://schemas.microsoft.com/office/drawing/2014/main" id="{54C75C53-F600-4D66-8D01-E53ACD8A8C3F}"/>
                  </a:ext>
                </a:extLst>
              </p:cNvPr>
              <p:cNvSpPr/>
              <p:nvPr/>
            </p:nvSpPr>
            <p:spPr>
              <a:xfrm>
                <a:off x="3668086" y="3811933"/>
                <a:ext cx="71123" cy="71881"/>
              </a:xfrm>
              <a:custGeom>
                <a:avLst/>
                <a:gdLst>
                  <a:gd name="connsiteX0" fmla="*/ 34025 w 71123"/>
                  <a:gd name="connsiteY0" fmla="*/ 71783 h 71881"/>
                  <a:gd name="connsiteX1" fmla="*/ 275 w 71123"/>
                  <a:gd name="connsiteY1" fmla="*/ 28718 h 71881"/>
                  <a:gd name="connsiteX2" fmla="*/ 36590 w 71123"/>
                  <a:gd name="connsiteY2" fmla="*/ 30 h 71881"/>
                  <a:gd name="connsiteX3" fmla="*/ 69733 w 71123"/>
                  <a:gd name="connsiteY3" fmla="*/ 42150 h 71881"/>
                  <a:gd name="connsiteX4" fmla="*/ 34025 w 71123"/>
                  <a:gd name="connsiteY4" fmla="*/ 71783 h 718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123" h="71881">
                    <a:moveTo>
                      <a:pt x="34025" y="71783"/>
                    </a:moveTo>
                    <a:cubicBezTo>
                      <a:pt x="11143" y="65641"/>
                      <a:pt x="-4585" y="52073"/>
                      <a:pt x="275" y="28718"/>
                    </a:cubicBezTo>
                    <a:cubicBezTo>
                      <a:pt x="2886" y="11055"/>
                      <a:pt x="18803" y="-1519"/>
                      <a:pt x="36590" y="30"/>
                    </a:cubicBezTo>
                    <a:cubicBezTo>
                      <a:pt x="59135" y="3068"/>
                      <a:pt x="74188" y="19133"/>
                      <a:pt x="69733" y="42150"/>
                    </a:cubicBezTo>
                    <a:cubicBezTo>
                      <a:pt x="66072" y="59071"/>
                      <a:pt x="51330" y="71304"/>
                      <a:pt x="34025" y="71783"/>
                    </a:cubicBezTo>
                    <a:close/>
                  </a:path>
                </a:pathLst>
              </a:custGeom>
              <a:solidFill>
                <a:srgbClr val="29304C"/>
              </a:solidFill>
              <a:ln w="6746" cap="flat">
                <a:noFill/>
                <a:prstDash val="solid"/>
                <a:miter/>
              </a:ln>
            </p:spPr>
            <p:txBody>
              <a:bodyPr rtlCol="0" anchor="ctr"/>
              <a:lstStyle/>
              <a:p>
                <a:endParaRPr lang="fr-FR"/>
              </a:p>
            </p:txBody>
          </p:sp>
          <p:sp>
            <p:nvSpPr>
              <p:cNvPr id="383" name="Forme libre : forme 382">
                <a:extLst>
                  <a:ext uri="{FF2B5EF4-FFF2-40B4-BE49-F238E27FC236}">
                    <a16:creationId xmlns:a16="http://schemas.microsoft.com/office/drawing/2014/main" id="{BE176C35-2E07-46E8-A7D2-B47BFFDEC551}"/>
                  </a:ext>
                </a:extLst>
              </p:cNvPr>
              <p:cNvSpPr/>
              <p:nvPr/>
            </p:nvSpPr>
            <p:spPr>
              <a:xfrm>
                <a:off x="4389280" y="719562"/>
                <a:ext cx="63166" cy="62943"/>
              </a:xfrm>
              <a:custGeom>
                <a:avLst/>
                <a:gdLst>
                  <a:gd name="connsiteX0" fmla="*/ 62418 w 63166"/>
                  <a:gd name="connsiteY0" fmla="*/ 35529 h 62943"/>
                  <a:gd name="connsiteX1" fmla="*/ 23876 w 63166"/>
                  <a:gd name="connsiteY1" fmla="*/ 61652 h 62943"/>
                  <a:gd name="connsiteX2" fmla="*/ 1196 w 63166"/>
                  <a:gd name="connsiteY2" fmla="*/ 22164 h 62943"/>
                  <a:gd name="connsiteX3" fmla="*/ 32516 w 63166"/>
                  <a:gd name="connsiteY3" fmla="*/ 226 h 62943"/>
                  <a:gd name="connsiteX4" fmla="*/ 62471 w 63166"/>
                  <a:gd name="connsiteY4" fmla="*/ 34900 h 62943"/>
                  <a:gd name="connsiteX5" fmla="*/ 62419 w 63166"/>
                  <a:gd name="connsiteY5" fmla="*/ 35529 h 62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3166" h="62943">
                    <a:moveTo>
                      <a:pt x="62418" y="35529"/>
                    </a:moveTo>
                    <a:cubicBezTo>
                      <a:pt x="55129" y="53012"/>
                      <a:pt x="43653" y="67119"/>
                      <a:pt x="23876" y="61652"/>
                    </a:cubicBezTo>
                    <a:cubicBezTo>
                      <a:pt x="6191" y="56724"/>
                      <a:pt x="-5216" y="42347"/>
                      <a:pt x="1196" y="22164"/>
                    </a:cubicBezTo>
                    <a:cubicBezTo>
                      <a:pt x="5719" y="8057"/>
                      <a:pt x="17328" y="-2068"/>
                      <a:pt x="32516" y="226"/>
                    </a:cubicBezTo>
                    <a:cubicBezTo>
                      <a:pt x="50362" y="1530"/>
                      <a:pt x="63773" y="17053"/>
                      <a:pt x="62471" y="34900"/>
                    </a:cubicBezTo>
                    <a:cubicBezTo>
                      <a:pt x="62455" y="35110"/>
                      <a:pt x="62438" y="35319"/>
                      <a:pt x="62419" y="35529"/>
                    </a:cubicBezTo>
                    <a:close/>
                  </a:path>
                </a:pathLst>
              </a:custGeom>
              <a:solidFill>
                <a:srgbClr val="29304C"/>
              </a:solidFill>
              <a:ln w="6746" cap="flat">
                <a:noFill/>
                <a:prstDash val="solid"/>
                <a:miter/>
              </a:ln>
            </p:spPr>
            <p:txBody>
              <a:bodyPr rtlCol="0" anchor="ctr"/>
              <a:lstStyle/>
              <a:p>
                <a:endParaRPr lang="fr-FR"/>
              </a:p>
            </p:txBody>
          </p:sp>
          <p:sp>
            <p:nvSpPr>
              <p:cNvPr id="384" name="Forme libre : forme 383">
                <a:extLst>
                  <a:ext uri="{FF2B5EF4-FFF2-40B4-BE49-F238E27FC236}">
                    <a16:creationId xmlns:a16="http://schemas.microsoft.com/office/drawing/2014/main" id="{7E0BEA53-C0CE-4596-B09C-DE93957C024E}"/>
                  </a:ext>
                </a:extLst>
              </p:cNvPr>
              <p:cNvSpPr/>
              <p:nvPr/>
            </p:nvSpPr>
            <p:spPr>
              <a:xfrm>
                <a:off x="4787516" y="718335"/>
                <a:ext cx="67023" cy="65411"/>
              </a:xfrm>
              <a:custGeom>
                <a:avLst/>
                <a:gdLst>
                  <a:gd name="connsiteX0" fmla="*/ 66415 w 67023"/>
                  <a:gd name="connsiteY0" fmla="*/ 33853 h 65411"/>
                  <a:gd name="connsiteX1" fmla="*/ 31855 w 67023"/>
                  <a:gd name="connsiteY1" fmla="*/ 65241 h 65411"/>
                  <a:gd name="connsiteX2" fmla="*/ -608 w 67023"/>
                  <a:gd name="connsiteY2" fmla="*/ 32365 h 65411"/>
                  <a:gd name="connsiteX3" fmla="*/ 32267 w 67023"/>
                  <a:gd name="connsiteY3" fmla="*/ -98 h 65411"/>
                  <a:gd name="connsiteX4" fmla="*/ 34150 w 67023"/>
                  <a:gd name="connsiteY4" fmla="*/ -32 h 65411"/>
                  <a:gd name="connsiteX5" fmla="*/ 66415 w 67023"/>
                  <a:gd name="connsiteY5" fmla="*/ 33853 h 65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7023" h="65411">
                    <a:moveTo>
                      <a:pt x="66415" y="33853"/>
                    </a:moveTo>
                    <a:cubicBezTo>
                      <a:pt x="61960" y="52213"/>
                      <a:pt x="51498" y="66456"/>
                      <a:pt x="31855" y="65241"/>
                    </a:cubicBezTo>
                    <a:cubicBezTo>
                      <a:pt x="13812" y="65127"/>
                      <a:pt x="-722" y="50408"/>
                      <a:pt x="-608" y="32365"/>
                    </a:cubicBezTo>
                    <a:cubicBezTo>
                      <a:pt x="-494" y="14323"/>
                      <a:pt x="14225" y="-212"/>
                      <a:pt x="32267" y="-98"/>
                    </a:cubicBezTo>
                    <a:cubicBezTo>
                      <a:pt x="32896" y="-94"/>
                      <a:pt x="33523" y="-72"/>
                      <a:pt x="34150" y="-32"/>
                    </a:cubicBezTo>
                    <a:cubicBezTo>
                      <a:pt x="52780" y="1048"/>
                      <a:pt x="64660" y="13603"/>
                      <a:pt x="66415" y="33853"/>
                    </a:cubicBezTo>
                    <a:close/>
                  </a:path>
                </a:pathLst>
              </a:custGeom>
              <a:solidFill>
                <a:srgbClr val="29304C"/>
              </a:solidFill>
              <a:ln w="6746" cap="flat">
                <a:noFill/>
                <a:prstDash val="solid"/>
                <a:miter/>
              </a:ln>
            </p:spPr>
            <p:txBody>
              <a:bodyPr rtlCol="0" anchor="ctr"/>
              <a:lstStyle/>
              <a:p>
                <a:endParaRPr lang="fr-FR"/>
              </a:p>
            </p:txBody>
          </p:sp>
          <p:sp>
            <p:nvSpPr>
              <p:cNvPr id="385" name="Forme libre : forme 384">
                <a:extLst>
                  <a:ext uri="{FF2B5EF4-FFF2-40B4-BE49-F238E27FC236}">
                    <a16:creationId xmlns:a16="http://schemas.microsoft.com/office/drawing/2014/main" id="{F35EB7B7-068D-45EB-AD77-B8372DF07BA4}"/>
                  </a:ext>
                </a:extLst>
              </p:cNvPr>
              <p:cNvSpPr/>
              <p:nvPr/>
            </p:nvSpPr>
            <p:spPr>
              <a:xfrm>
                <a:off x="2702160" y="3857571"/>
                <a:ext cx="63679" cy="64448"/>
              </a:xfrm>
              <a:custGeom>
                <a:avLst/>
                <a:gdLst>
                  <a:gd name="connsiteX0" fmla="*/ 30043 w 63679"/>
                  <a:gd name="connsiteY0" fmla="*/ 64350 h 64448"/>
                  <a:gd name="connsiteX1" fmla="*/ -534 w 63679"/>
                  <a:gd name="connsiteY1" fmla="*/ 30600 h 64448"/>
                  <a:gd name="connsiteX2" fmla="*/ 32372 w 63679"/>
                  <a:gd name="connsiteY2" fmla="*/ -79 h 64448"/>
                  <a:gd name="connsiteX3" fmla="*/ 63051 w 63679"/>
                  <a:gd name="connsiteY3" fmla="*/ 32828 h 64448"/>
                  <a:gd name="connsiteX4" fmla="*/ 30043 w 63679"/>
                  <a:gd name="connsiteY4" fmla="*/ 64350 h 644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679" h="64448">
                    <a:moveTo>
                      <a:pt x="30043" y="64350"/>
                    </a:moveTo>
                    <a:cubicBezTo>
                      <a:pt x="12021" y="60232"/>
                      <a:pt x="-1749" y="49972"/>
                      <a:pt x="-534" y="30600"/>
                    </a:cubicBezTo>
                    <a:cubicBezTo>
                      <a:pt x="81" y="13041"/>
                      <a:pt x="14814" y="-694"/>
                      <a:pt x="32372" y="-79"/>
                    </a:cubicBezTo>
                    <a:cubicBezTo>
                      <a:pt x="49931" y="536"/>
                      <a:pt x="63666" y="15269"/>
                      <a:pt x="63051" y="32828"/>
                    </a:cubicBezTo>
                    <a:cubicBezTo>
                      <a:pt x="61903" y="51255"/>
                      <a:pt x="49483" y="62730"/>
                      <a:pt x="30043" y="64350"/>
                    </a:cubicBezTo>
                    <a:close/>
                  </a:path>
                </a:pathLst>
              </a:custGeom>
              <a:solidFill>
                <a:srgbClr val="29304C"/>
              </a:solidFill>
              <a:ln w="6746" cap="flat">
                <a:noFill/>
                <a:prstDash val="solid"/>
                <a:miter/>
              </a:ln>
            </p:spPr>
            <p:txBody>
              <a:bodyPr rtlCol="0" anchor="ctr"/>
              <a:lstStyle/>
              <a:p>
                <a:endParaRPr lang="fr-FR"/>
              </a:p>
            </p:txBody>
          </p:sp>
          <p:sp>
            <p:nvSpPr>
              <p:cNvPr id="386" name="Forme libre : forme 385">
                <a:extLst>
                  <a:ext uri="{FF2B5EF4-FFF2-40B4-BE49-F238E27FC236}">
                    <a16:creationId xmlns:a16="http://schemas.microsoft.com/office/drawing/2014/main" id="{DCB0DB1B-EB48-4F06-96CF-BA5675DF9F4E}"/>
                  </a:ext>
                </a:extLst>
              </p:cNvPr>
              <p:cNvSpPr/>
              <p:nvPr/>
            </p:nvSpPr>
            <p:spPr>
              <a:xfrm>
                <a:off x="5185816" y="735878"/>
                <a:ext cx="71376" cy="71567"/>
              </a:xfrm>
              <a:custGeom>
                <a:avLst/>
                <a:gdLst>
                  <a:gd name="connsiteX0" fmla="*/ 33222 w 71376"/>
                  <a:gd name="connsiteY0" fmla="*/ -92 h 71567"/>
                  <a:gd name="connsiteX1" fmla="*/ 70009 w 71376"/>
                  <a:gd name="connsiteY1" fmla="*/ 29474 h 71567"/>
                  <a:gd name="connsiteX2" fmla="*/ 36732 w 71376"/>
                  <a:gd name="connsiteY2" fmla="*/ 71323 h 71567"/>
                  <a:gd name="connsiteX3" fmla="*/ 214 w 71376"/>
                  <a:gd name="connsiteY3" fmla="*/ 42501 h 71567"/>
                  <a:gd name="connsiteX4" fmla="*/ 33222 w 71376"/>
                  <a:gd name="connsiteY4" fmla="*/ -92 h 715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76" h="71567">
                    <a:moveTo>
                      <a:pt x="33222" y="-92"/>
                    </a:moveTo>
                    <a:cubicBezTo>
                      <a:pt x="51023" y="-437"/>
                      <a:pt x="66517" y="12015"/>
                      <a:pt x="70009" y="29474"/>
                    </a:cubicBezTo>
                    <a:cubicBezTo>
                      <a:pt x="74397" y="52558"/>
                      <a:pt x="59277" y="68421"/>
                      <a:pt x="36732" y="71323"/>
                    </a:cubicBezTo>
                    <a:cubicBezTo>
                      <a:pt x="18825" y="72980"/>
                      <a:pt x="2764" y="60303"/>
                      <a:pt x="214" y="42501"/>
                    </a:cubicBezTo>
                    <a:cubicBezTo>
                      <a:pt x="-4443" y="19281"/>
                      <a:pt x="11217" y="5578"/>
                      <a:pt x="33222" y="-92"/>
                    </a:cubicBezTo>
                    <a:close/>
                  </a:path>
                </a:pathLst>
              </a:custGeom>
              <a:solidFill>
                <a:srgbClr val="29304C"/>
              </a:solidFill>
              <a:ln w="6746" cap="flat">
                <a:noFill/>
                <a:prstDash val="solid"/>
                <a:miter/>
              </a:ln>
            </p:spPr>
            <p:txBody>
              <a:bodyPr rtlCol="0" anchor="ctr"/>
              <a:lstStyle/>
              <a:p>
                <a:endParaRPr lang="fr-FR"/>
              </a:p>
            </p:txBody>
          </p:sp>
          <p:sp>
            <p:nvSpPr>
              <p:cNvPr id="387" name="Forme libre : forme 386">
                <a:extLst>
                  <a:ext uri="{FF2B5EF4-FFF2-40B4-BE49-F238E27FC236}">
                    <a16:creationId xmlns:a16="http://schemas.microsoft.com/office/drawing/2014/main" id="{0EF6AE07-EE9F-4ECB-A716-19AAC1E90D42}"/>
                  </a:ext>
                </a:extLst>
              </p:cNvPr>
              <p:cNvSpPr/>
              <p:nvPr/>
            </p:nvSpPr>
            <p:spPr>
              <a:xfrm>
                <a:off x="3099044" y="3874937"/>
                <a:ext cx="70608" cy="70613"/>
              </a:xfrm>
              <a:custGeom>
                <a:avLst/>
                <a:gdLst>
                  <a:gd name="connsiteX0" fmla="*/ 39847 w 70608"/>
                  <a:gd name="connsiteY0" fmla="*/ 4 h 70613"/>
                  <a:gd name="connsiteX1" fmla="*/ 69547 w 70608"/>
                  <a:gd name="connsiteY1" fmla="*/ 37871 h 70613"/>
                  <a:gd name="connsiteX2" fmla="*/ 25199 w 70608"/>
                  <a:gd name="connsiteY2" fmla="*/ 68516 h 70613"/>
                  <a:gd name="connsiteX3" fmla="*/ 764 w 70608"/>
                  <a:gd name="connsiteY3" fmla="*/ 28016 h 70613"/>
                  <a:gd name="connsiteX4" fmla="*/ 39847 w 70608"/>
                  <a:gd name="connsiteY4" fmla="*/ 4 h 706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608" h="70613">
                    <a:moveTo>
                      <a:pt x="39847" y="4"/>
                    </a:moveTo>
                    <a:cubicBezTo>
                      <a:pt x="56182" y="7833"/>
                      <a:pt x="72989" y="18026"/>
                      <a:pt x="69547" y="37871"/>
                    </a:cubicBezTo>
                    <a:cubicBezTo>
                      <a:pt x="65632" y="60146"/>
                      <a:pt x="50377" y="76346"/>
                      <a:pt x="25199" y="68516"/>
                    </a:cubicBezTo>
                    <a:cubicBezTo>
                      <a:pt x="7717" y="63116"/>
                      <a:pt x="-4906" y="47456"/>
                      <a:pt x="764" y="28016"/>
                    </a:cubicBezTo>
                    <a:cubicBezTo>
                      <a:pt x="5314" y="10463"/>
                      <a:pt x="21763" y="-1326"/>
                      <a:pt x="39847" y="4"/>
                    </a:cubicBezTo>
                    <a:close/>
                  </a:path>
                </a:pathLst>
              </a:custGeom>
              <a:solidFill>
                <a:srgbClr val="29304C"/>
              </a:solidFill>
              <a:ln w="6746" cap="flat">
                <a:noFill/>
                <a:prstDash val="solid"/>
                <a:miter/>
              </a:ln>
            </p:spPr>
            <p:txBody>
              <a:bodyPr rtlCol="0" anchor="ctr"/>
              <a:lstStyle/>
              <a:p>
                <a:endParaRPr lang="fr-FR"/>
              </a:p>
            </p:txBody>
          </p:sp>
          <p:sp>
            <p:nvSpPr>
              <p:cNvPr id="388" name="Forme libre : forme 387">
                <a:extLst>
                  <a:ext uri="{FF2B5EF4-FFF2-40B4-BE49-F238E27FC236}">
                    <a16:creationId xmlns:a16="http://schemas.microsoft.com/office/drawing/2014/main" id="{46DED8A0-587A-44B7-841B-4A1529A4D6F0}"/>
                  </a:ext>
                </a:extLst>
              </p:cNvPr>
              <p:cNvSpPr/>
              <p:nvPr/>
            </p:nvSpPr>
            <p:spPr>
              <a:xfrm>
                <a:off x="3497114" y="3873344"/>
                <a:ext cx="75454" cy="74957"/>
              </a:xfrm>
              <a:custGeom>
                <a:avLst/>
                <a:gdLst>
                  <a:gd name="connsiteX0" fmla="*/ -609 w 75454"/>
                  <a:gd name="connsiteY0" fmla="*/ 43380 h 74957"/>
                  <a:gd name="connsiteX1" fmla="*/ 35437 w 75454"/>
                  <a:gd name="connsiteY1" fmla="*/ 180 h 74957"/>
                  <a:gd name="connsiteX2" fmla="*/ 73034 w 75454"/>
                  <a:gd name="connsiteY2" fmla="*/ 28125 h 74957"/>
                  <a:gd name="connsiteX3" fmla="*/ 44144 w 75454"/>
                  <a:gd name="connsiteY3" fmla="*/ 73687 h 74957"/>
                  <a:gd name="connsiteX4" fmla="*/ -609 w 75454"/>
                  <a:gd name="connsiteY4" fmla="*/ 43380 h 749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454" h="74957">
                    <a:moveTo>
                      <a:pt x="-609" y="43380"/>
                    </a:moveTo>
                    <a:cubicBezTo>
                      <a:pt x="202" y="18000"/>
                      <a:pt x="12891" y="2880"/>
                      <a:pt x="35437" y="180"/>
                    </a:cubicBezTo>
                    <a:cubicBezTo>
                      <a:pt x="54674" y="-2250"/>
                      <a:pt x="67972" y="11587"/>
                      <a:pt x="73034" y="28125"/>
                    </a:cubicBezTo>
                    <a:cubicBezTo>
                      <a:pt x="80391" y="52155"/>
                      <a:pt x="64259" y="68625"/>
                      <a:pt x="44144" y="73687"/>
                    </a:cubicBezTo>
                    <a:cubicBezTo>
                      <a:pt x="20991" y="79695"/>
                      <a:pt x="8099" y="61537"/>
                      <a:pt x="-609" y="43380"/>
                    </a:cubicBezTo>
                    <a:close/>
                  </a:path>
                </a:pathLst>
              </a:custGeom>
              <a:solidFill>
                <a:srgbClr val="29304C"/>
              </a:solidFill>
              <a:ln w="6746" cap="flat">
                <a:noFill/>
                <a:prstDash val="solid"/>
                <a:miter/>
              </a:ln>
            </p:spPr>
            <p:txBody>
              <a:bodyPr rtlCol="0" anchor="ctr"/>
              <a:lstStyle/>
              <a:p>
                <a:endParaRPr lang="fr-FR"/>
              </a:p>
            </p:txBody>
          </p:sp>
          <p:sp>
            <p:nvSpPr>
              <p:cNvPr id="389" name="Forme libre : forme 388">
                <a:extLst>
                  <a:ext uri="{FF2B5EF4-FFF2-40B4-BE49-F238E27FC236}">
                    <a16:creationId xmlns:a16="http://schemas.microsoft.com/office/drawing/2014/main" id="{BA587F34-7A54-4850-802A-F8AA96E24F3A}"/>
                  </a:ext>
                </a:extLst>
              </p:cNvPr>
              <p:cNvSpPr/>
              <p:nvPr/>
            </p:nvSpPr>
            <p:spPr>
              <a:xfrm>
                <a:off x="3882674" y="1729350"/>
                <a:ext cx="63726" cy="64503"/>
              </a:xfrm>
              <a:custGeom>
                <a:avLst/>
                <a:gdLst>
                  <a:gd name="connsiteX0" fmla="*/ 31589 w 63726"/>
                  <a:gd name="connsiteY0" fmla="*/ -99 h 64503"/>
                  <a:gd name="connsiteX1" fmla="*/ 63044 w 63726"/>
                  <a:gd name="connsiteY1" fmla="*/ 33651 h 64503"/>
                  <a:gd name="connsiteX2" fmla="*/ 33050 w 63726"/>
                  <a:gd name="connsiteY2" fmla="*/ 64403 h 64503"/>
                  <a:gd name="connsiteX3" fmla="*/ 30104 w 63726"/>
                  <a:gd name="connsiteY3" fmla="*/ 64297 h 64503"/>
                  <a:gd name="connsiteX4" fmla="*/ -541 w 63726"/>
                  <a:gd name="connsiteY4" fmla="*/ 31356 h 64503"/>
                  <a:gd name="connsiteX5" fmla="*/ 31589 w 63726"/>
                  <a:gd name="connsiteY5" fmla="*/ -99 h 64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3726" h="64503">
                    <a:moveTo>
                      <a:pt x="31589" y="-99"/>
                    </a:moveTo>
                    <a:cubicBezTo>
                      <a:pt x="50422" y="4289"/>
                      <a:pt x="64259" y="14549"/>
                      <a:pt x="63044" y="33651"/>
                    </a:cubicBezTo>
                    <a:cubicBezTo>
                      <a:pt x="63253" y="50426"/>
                      <a:pt x="49825" y="64194"/>
                      <a:pt x="33050" y="64403"/>
                    </a:cubicBezTo>
                    <a:cubicBezTo>
                      <a:pt x="32067" y="64415"/>
                      <a:pt x="31084" y="64380"/>
                      <a:pt x="30104" y="64297"/>
                    </a:cubicBezTo>
                    <a:cubicBezTo>
                      <a:pt x="11946" y="63081"/>
                      <a:pt x="-1689" y="50797"/>
                      <a:pt x="-541" y="31356"/>
                    </a:cubicBezTo>
                    <a:cubicBezTo>
                      <a:pt x="607" y="11916"/>
                      <a:pt x="13566" y="2331"/>
                      <a:pt x="31589" y="-99"/>
                    </a:cubicBezTo>
                    <a:close/>
                  </a:path>
                </a:pathLst>
              </a:custGeom>
              <a:solidFill>
                <a:srgbClr val="29304C"/>
              </a:solidFill>
              <a:ln w="6746" cap="flat">
                <a:noFill/>
                <a:prstDash val="solid"/>
                <a:miter/>
              </a:ln>
            </p:spPr>
            <p:txBody>
              <a:bodyPr rtlCol="0" anchor="ctr"/>
              <a:lstStyle/>
              <a:p>
                <a:endParaRPr lang="fr-FR"/>
              </a:p>
            </p:txBody>
          </p:sp>
          <p:sp>
            <p:nvSpPr>
              <p:cNvPr id="390" name="Forme libre : forme 389">
                <a:extLst>
                  <a:ext uri="{FF2B5EF4-FFF2-40B4-BE49-F238E27FC236}">
                    <a16:creationId xmlns:a16="http://schemas.microsoft.com/office/drawing/2014/main" id="{A2CD40CC-2B2B-44D0-A61B-EF9624B668D0}"/>
                  </a:ext>
                </a:extLst>
              </p:cNvPr>
              <p:cNvSpPr/>
              <p:nvPr/>
            </p:nvSpPr>
            <p:spPr>
              <a:xfrm>
                <a:off x="3711388" y="1811403"/>
                <a:ext cx="69361" cy="68810"/>
              </a:xfrm>
              <a:custGeom>
                <a:avLst/>
                <a:gdLst>
                  <a:gd name="connsiteX0" fmla="*/ 68752 w 69361"/>
                  <a:gd name="connsiteY0" fmla="*/ 35973 h 68810"/>
                  <a:gd name="connsiteX1" fmla="*/ 35002 w 69361"/>
                  <a:gd name="connsiteY1" fmla="*/ 68711 h 68810"/>
                  <a:gd name="connsiteX2" fmla="*/ 37 w 69361"/>
                  <a:gd name="connsiteY2" fmla="*/ 28211 h 68810"/>
                  <a:gd name="connsiteX3" fmla="*/ 36145 w 69361"/>
                  <a:gd name="connsiteY3" fmla="*/ 157 h 68810"/>
                  <a:gd name="connsiteX4" fmla="*/ 37365 w 69361"/>
                  <a:gd name="connsiteY4" fmla="*/ 333 h 68810"/>
                  <a:gd name="connsiteX5" fmla="*/ 68753 w 69361"/>
                  <a:gd name="connsiteY5" fmla="*/ 35973 h 68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9361" h="68810">
                    <a:moveTo>
                      <a:pt x="68752" y="35973"/>
                    </a:moveTo>
                    <a:cubicBezTo>
                      <a:pt x="65040" y="54536"/>
                      <a:pt x="53632" y="68846"/>
                      <a:pt x="35002" y="68711"/>
                    </a:cubicBezTo>
                    <a:cubicBezTo>
                      <a:pt x="11377" y="68711"/>
                      <a:pt x="-4012" y="51701"/>
                      <a:pt x="37" y="28211"/>
                    </a:cubicBezTo>
                    <a:cubicBezTo>
                      <a:pt x="2261" y="10493"/>
                      <a:pt x="18427" y="-2067"/>
                      <a:pt x="36145" y="157"/>
                    </a:cubicBezTo>
                    <a:cubicBezTo>
                      <a:pt x="36553" y="208"/>
                      <a:pt x="36959" y="267"/>
                      <a:pt x="37365" y="333"/>
                    </a:cubicBezTo>
                    <a:cubicBezTo>
                      <a:pt x="55150" y="2912"/>
                      <a:pt x="68442" y="18005"/>
                      <a:pt x="68753" y="35973"/>
                    </a:cubicBezTo>
                    <a:close/>
                  </a:path>
                </a:pathLst>
              </a:custGeom>
              <a:solidFill>
                <a:srgbClr val="29304C"/>
              </a:solidFill>
              <a:ln w="6746" cap="flat">
                <a:noFill/>
                <a:prstDash val="solid"/>
                <a:miter/>
              </a:ln>
            </p:spPr>
            <p:txBody>
              <a:bodyPr rtlCol="0" anchor="ctr"/>
              <a:lstStyle/>
              <a:p>
                <a:endParaRPr lang="fr-FR"/>
              </a:p>
            </p:txBody>
          </p:sp>
          <p:sp>
            <p:nvSpPr>
              <p:cNvPr id="391" name="Forme libre : forme 390">
                <a:extLst>
                  <a:ext uri="{FF2B5EF4-FFF2-40B4-BE49-F238E27FC236}">
                    <a16:creationId xmlns:a16="http://schemas.microsoft.com/office/drawing/2014/main" id="{9ADD9B5D-E405-4B64-8B94-C9D3C52C3317}"/>
                  </a:ext>
                </a:extLst>
              </p:cNvPr>
              <p:cNvSpPr/>
              <p:nvPr/>
            </p:nvSpPr>
            <p:spPr>
              <a:xfrm>
                <a:off x="4591688" y="1595894"/>
                <a:ext cx="79994" cy="79327"/>
              </a:xfrm>
              <a:custGeom>
                <a:avLst/>
                <a:gdLst>
                  <a:gd name="connsiteX0" fmla="*/ 79385 w 79994"/>
                  <a:gd name="connsiteY0" fmla="*/ 37439 h 79327"/>
                  <a:gd name="connsiteX1" fmla="*/ 41788 w 79994"/>
                  <a:gd name="connsiteY1" fmla="*/ 79087 h 79327"/>
                  <a:gd name="connsiteX2" fmla="*/ -467 w 79994"/>
                  <a:gd name="connsiteY2" fmla="*/ 42367 h 79327"/>
                  <a:gd name="connsiteX3" fmla="*/ 36253 w 79994"/>
                  <a:gd name="connsiteY3" fmla="*/ 112 h 79327"/>
                  <a:gd name="connsiteX4" fmla="*/ 79385 w 79994"/>
                  <a:gd name="connsiteY4" fmla="*/ 37439 h 793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994" h="79327">
                    <a:moveTo>
                      <a:pt x="79385" y="37439"/>
                    </a:moveTo>
                    <a:cubicBezTo>
                      <a:pt x="78441" y="61334"/>
                      <a:pt x="65885" y="77332"/>
                      <a:pt x="41788" y="79087"/>
                    </a:cubicBezTo>
                    <a:cubicBezTo>
                      <a:pt x="17691" y="80842"/>
                      <a:pt x="1288" y="66262"/>
                      <a:pt x="-467" y="42367"/>
                    </a:cubicBezTo>
                    <a:cubicBezTo>
                      <a:pt x="-2222" y="18472"/>
                      <a:pt x="12426" y="2272"/>
                      <a:pt x="36253" y="112"/>
                    </a:cubicBezTo>
                    <a:cubicBezTo>
                      <a:pt x="61093" y="-2116"/>
                      <a:pt x="74323" y="13544"/>
                      <a:pt x="79385" y="37439"/>
                    </a:cubicBezTo>
                    <a:close/>
                  </a:path>
                </a:pathLst>
              </a:custGeom>
              <a:solidFill>
                <a:srgbClr val="29304C"/>
              </a:solidFill>
              <a:ln w="6746" cap="flat">
                <a:noFill/>
                <a:prstDash val="solid"/>
                <a:miter/>
              </a:ln>
            </p:spPr>
            <p:txBody>
              <a:bodyPr rtlCol="0" anchor="ctr"/>
              <a:lstStyle/>
              <a:p>
                <a:endParaRPr lang="fr-FR"/>
              </a:p>
            </p:txBody>
          </p:sp>
          <p:sp>
            <p:nvSpPr>
              <p:cNvPr id="392" name="Forme libre : forme 391">
                <a:extLst>
                  <a:ext uri="{FF2B5EF4-FFF2-40B4-BE49-F238E27FC236}">
                    <a16:creationId xmlns:a16="http://schemas.microsoft.com/office/drawing/2014/main" id="{496298CB-0B63-4912-BE63-6709F2A19656}"/>
                  </a:ext>
                </a:extLst>
              </p:cNvPr>
              <p:cNvSpPr/>
              <p:nvPr/>
            </p:nvSpPr>
            <p:spPr>
              <a:xfrm>
                <a:off x="2932379" y="3939637"/>
                <a:ext cx="66788" cy="67732"/>
              </a:xfrm>
              <a:custGeom>
                <a:avLst/>
                <a:gdLst>
                  <a:gd name="connsiteX0" fmla="*/ 34049 w 66788"/>
                  <a:gd name="connsiteY0" fmla="*/ -99 h 67732"/>
                  <a:gd name="connsiteX1" fmla="*/ 66179 w 66788"/>
                  <a:gd name="connsiteY1" fmla="*/ 32706 h 67732"/>
                  <a:gd name="connsiteX2" fmla="*/ 26827 w 66788"/>
                  <a:gd name="connsiteY2" fmla="*/ 66996 h 67732"/>
                  <a:gd name="connsiteX3" fmla="*/ -322 w 66788"/>
                  <a:gd name="connsiteY3" fmla="*/ 31397 h 67732"/>
                  <a:gd name="connsiteX4" fmla="*/ -173 w 66788"/>
                  <a:gd name="connsiteY4" fmla="*/ 30412 h 67732"/>
                  <a:gd name="connsiteX5" fmla="*/ 34049 w 66788"/>
                  <a:gd name="connsiteY5" fmla="*/ -99 h 67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788" h="67732">
                    <a:moveTo>
                      <a:pt x="34049" y="-99"/>
                    </a:moveTo>
                    <a:cubicBezTo>
                      <a:pt x="52342" y="3614"/>
                      <a:pt x="66314" y="14752"/>
                      <a:pt x="66179" y="32706"/>
                    </a:cubicBezTo>
                    <a:cubicBezTo>
                      <a:pt x="66179" y="55926"/>
                      <a:pt x="49507" y="70979"/>
                      <a:pt x="26827" y="66996"/>
                    </a:cubicBezTo>
                    <a:cubicBezTo>
                      <a:pt x="9499" y="64663"/>
                      <a:pt x="-2656" y="48724"/>
                      <a:pt x="-322" y="31397"/>
                    </a:cubicBezTo>
                    <a:cubicBezTo>
                      <a:pt x="-277" y="31067"/>
                      <a:pt x="-228" y="30739"/>
                      <a:pt x="-173" y="30412"/>
                    </a:cubicBezTo>
                    <a:cubicBezTo>
                      <a:pt x="2413" y="13335"/>
                      <a:pt x="16789" y="519"/>
                      <a:pt x="34049" y="-99"/>
                    </a:cubicBezTo>
                    <a:close/>
                  </a:path>
                </a:pathLst>
              </a:custGeom>
              <a:solidFill>
                <a:srgbClr val="29304C"/>
              </a:solidFill>
              <a:ln w="6746" cap="flat">
                <a:noFill/>
                <a:prstDash val="solid"/>
                <a:miter/>
              </a:ln>
            </p:spPr>
            <p:txBody>
              <a:bodyPr rtlCol="0" anchor="ctr"/>
              <a:lstStyle/>
              <a:p>
                <a:endParaRPr lang="fr-FR"/>
              </a:p>
            </p:txBody>
          </p:sp>
          <p:sp>
            <p:nvSpPr>
              <p:cNvPr id="393" name="Forme libre : forme 392">
                <a:extLst>
                  <a:ext uri="{FF2B5EF4-FFF2-40B4-BE49-F238E27FC236}">
                    <a16:creationId xmlns:a16="http://schemas.microsoft.com/office/drawing/2014/main" id="{AD8CCE51-79E8-4096-B500-056236EAA6CF}"/>
                  </a:ext>
                </a:extLst>
              </p:cNvPr>
              <p:cNvSpPr/>
              <p:nvPr/>
            </p:nvSpPr>
            <p:spPr>
              <a:xfrm>
                <a:off x="4218253" y="779962"/>
                <a:ext cx="67532" cy="67742"/>
              </a:xfrm>
              <a:custGeom>
                <a:avLst/>
                <a:gdLst>
                  <a:gd name="connsiteX0" fmla="*/ 30811 w 67532"/>
                  <a:gd name="connsiteY0" fmla="*/ -98 h 67742"/>
                  <a:gd name="connsiteX1" fmla="*/ 66316 w 67532"/>
                  <a:gd name="connsiteY1" fmla="*/ 29399 h 67742"/>
                  <a:gd name="connsiteX2" fmla="*/ 41527 w 67532"/>
                  <a:gd name="connsiteY2" fmla="*/ 66452 h 67742"/>
                  <a:gd name="connsiteX3" fmla="*/ 39924 w 67532"/>
                  <a:gd name="connsiteY3" fmla="*/ 66727 h 67742"/>
                  <a:gd name="connsiteX4" fmla="*/ -577 w 67532"/>
                  <a:gd name="connsiteY4" fmla="*/ 33922 h 67742"/>
                  <a:gd name="connsiteX5" fmla="*/ 30811 w 67532"/>
                  <a:gd name="connsiteY5" fmla="*/ -98 h 677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7532" h="67742">
                    <a:moveTo>
                      <a:pt x="30811" y="-98"/>
                    </a:moveTo>
                    <a:cubicBezTo>
                      <a:pt x="48235" y="-182"/>
                      <a:pt x="63205" y="12255"/>
                      <a:pt x="66316" y="29399"/>
                    </a:cubicBezTo>
                    <a:cubicBezTo>
                      <a:pt x="69702" y="46476"/>
                      <a:pt x="58604" y="63065"/>
                      <a:pt x="41527" y="66452"/>
                    </a:cubicBezTo>
                    <a:cubicBezTo>
                      <a:pt x="40995" y="66557"/>
                      <a:pt x="40460" y="66649"/>
                      <a:pt x="39924" y="66727"/>
                    </a:cubicBezTo>
                    <a:cubicBezTo>
                      <a:pt x="16973" y="71519"/>
                      <a:pt x="841" y="57074"/>
                      <a:pt x="-577" y="33922"/>
                    </a:cubicBezTo>
                    <a:cubicBezTo>
                      <a:pt x="-1387" y="15022"/>
                      <a:pt x="13396" y="5032"/>
                      <a:pt x="30811" y="-98"/>
                    </a:cubicBezTo>
                    <a:close/>
                  </a:path>
                </a:pathLst>
              </a:custGeom>
              <a:solidFill>
                <a:srgbClr val="29304C"/>
              </a:solidFill>
              <a:ln w="6746" cap="flat">
                <a:noFill/>
                <a:prstDash val="solid"/>
                <a:miter/>
              </a:ln>
            </p:spPr>
            <p:txBody>
              <a:bodyPr rtlCol="0" anchor="ctr"/>
              <a:lstStyle/>
              <a:p>
                <a:endParaRPr lang="fr-FR"/>
              </a:p>
            </p:txBody>
          </p:sp>
          <p:sp>
            <p:nvSpPr>
              <p:cNvPr id="394" name="Forme libre : forme 393">
                <a:extLst>
                  <a:ext uri="{FF2B5EF4-FFF2-40B4-BE49-F238E27FC236}">
                    <a16:creationId xmlns:a16="http://schemas.microsoft.com/office/drawing/2014/main" id="{50981EA3-53CB-4995-BBB8-EE267DD73128}"/>
                  </a:ext>
                </a:extLst>
              </p:cNvPr>
              <p:cNvSpPr/>
              <p:nvPr/>
            </p:nvSpPr>
            <p:spPr>
              <a:xfrm>
                <a:off x="3333670" y="3962177"/>
                <a:ext cx="66244" cy="65357"/>
              </a:xfrm>
              <a:custGeom>
                <a:avLst/>
                <a:gdLst>
                  <a:gd name="connsiteX0" fmla="*/ 65636 w 66244"/>
                  <a:gd name="connsiteY0" fmla="*/ 33724 h 65357"/>
                  <a:gd name="connsiteX1" fmla="*/ 31008 w 66244"/>
                  <a:gd name="connsiteY1" fmla="*/ 65179 h 65357"/>
                  <a:gd name="connsiteX2" fmla="*/ -607 w 66244"/>
                  <a:gd name="connsiteY2" fmla="*/ 34158 h 65357"/>
                  <a:gd name="connsiteX3" fmla="*/ -514 w 66244"/>
                  <a:gd name="connsiteY3" fmla="*/ 31429 h 65357"/>
                  <a:gd name="connsiteX4" fmla="*/ 33236 w 66244"/>
                  <a:gd name="connsiteY4" fmla="*/ -26 h 65357"/>
                  <a:gd name="connsiteX5" fmla="*/ 65636 w 66244"/>
                  <a:gd name="connsiteY5" fmla="*/ 33724 h 65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244" h="65357">
                    <a:moveTo>
                      <a:pt x="65636" y="33724"/>
                    </a:moveTo>
                    <a:cubicBezTo>
                      <a:pt x="61113" y="52084"/>
                      <a:pt x="50651" y="66462"/>
                      <a:pt x="31008" y="65179"/>
                    </a:cubicBezTo>
                    <a:cubicBezTo>
                      <a:pt x="13711" y="65343"/>
                      <a:pt x="-443" y="51454"/>
                      <a:pt x="-607" y="34158"/>
                    </a:cubicBezTo>
                    <a:cubicBezTo>
                      <a:pt x="-616" y="33247"/>
                      <a:pt x="-585" y="32337"/>
                      <a:pt x="-514" y="31429"/>
                    </a:cubicBezTo>
                    <a:cubicBezTo>
                      <a:pt x="768" y="12934"/>
                      <a:pt x="13526" y="-1241"/>
                      <a:pt x="33236" y="-26"/>
                    </a:cubicBezTo>
                    <a:cubicBezTo>
                      <a:pt x="52946" y="1189"/>
                      <a:pt x="63543" y="14149"/>
                      <a:pt x="65636" y="33724"/>
                    </a:cubicBezTo>
                    <a:close/>
                  </a:path>
                </a:pathLst>
              </a:custGeom>
              <a:solidFill>
                <a:srgbClr val="29304C"/>
              </a:solidFill>
              <a:ln w="6746" cap="flat">
                <a:noFill/>
                <a:prstDash val="solid"/>
                <a:miter/>
              </a:ln>
            </p:spPr>
            <p:txBody>
              <a:bodyPr rtlCol="0" anchor="ctr"/>
              <a:lstStyle/>
              <a:p>
                <a:endParaRPr lang="fr-FR"/>
              </a:p>
            </p:txBody>
          </p:sp>
          <p:sp>
            <p:nvSpPr>
              <p:cNvPr id="395" name="Forme libre : forme 394">
                <a:extLst>
                  <a:ext uri="{FF2B5EF4-FFF2-40B4-BE49-F238E27FC236}">
                    <a16:creationId xmlns:a16="http://schemas.microsoft.com/office/drawing/2014/main" id="{01C49A6B-B35A-4D22-A19F-948720139E54}"/>
                  </a:ext>
                </a:extLst>
              </p:cNvPr>
              <p:cNvSpPr/>
              <p:nvPr/>
            </p:nvSpPr>
            <p:spPr>
              <a:xfrm>
                <a:off x="3734664" y="3962180"/>
                <a:ext cx="64655" cy="64992"/>
              </a:xfrm>
              <a:custGeom>
                <a:avLst/>
                <a:gdLst>
                  <a:gd name="connsiteX0" fmla="*/ 27927 w 64655"/>
                  <a:gd name="connsiteY0" fmla="*/ -29 h 64992"/>
                  <a:gd name="connsiteX1" fmla="*/ 63500 w 64655"/>
                  <a:gd name="connsiteY1" fmla="*/ 28996 h 64992"/>
                  <a:gd name="connsiteX2" fmla="*/ 35352 w 64655"/>
                  <a:gd name="connsiteY2" fmla="*/ 64298 h 64992"/>
                  <a:gd name="connsiteX3" fmla="*/ -18 w 64655"/>
                  <a:gd name="connsiteY3" fmla="*/ 36218 h 64992"/>
                  <a:gd name="connsiteX4" fmla="*/ 27927 w 64655"/>
                  <a:gd name="connsiteY4" fmla="*/ -29 h 649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655" h="64992">
                    <a:moveTo>
                      <a:pt x="27927" y="-29"/>
                    </a:moveTo>
                    <a:cubicBezTo>
                      <a:pt x="45552" y="-1152"/>
                      <a:pt x="61063" y="11503"/>
                      <a:pt x="63500" y="28996"/>
                    </a:cubicBezTo>
                    <a:cubicBezTo>
                      <a:pt x="67077" y="48503"/>
                      <a:pt x="52565" y="61058"/>
                      <a:pt x="35352" y="64298"/>
                    </a:cubicBezTo>
                    <a:cubicBezTo>
                      <a:pt x="15642" y="68078"/>
                      <a:pt x="3290" y="53296"/>
                      <a:pt x="-18" y="36218"/>
                    </a:cubicBezTo>
                    <a:cubicBezTo>
                      <a:pt x="-3865" y="16508"/>
                      <a:pt x="11727" y="6991"/>
                      <a:pt x="27927" y="-29"/>
                    </a:cubicBezTo>
                    <a:close/>
                  </a:path>
                </a:pathLst>
              </a:custGeom>
              <a:solidFill>
                <a:srgbClr val="29304C"/>
              </a:solidFill>
              <a:ln w="6746" cap="flat">
                <a:noFill/>
                <a:prstDash val="solid"/>
                <a:miter/>
              </a:ln>
            </p:spPr>
            <p:txBody>
              <a:bodyPr rtlCol="0" anchor="ctr"/>
              <a:lstStyle/>
              <a:p>
                <a:endParaRPr lang="fr-FR"/>
              </a:p>
            </p:txBody>
          </p:sp>
          <p:sp>
            <p:nvSpPr>
              <p:cNvPr id="396" name="Forme libre : forme 395">
                <a:extLst>
                  <a:ext uri="{FF2B5EF4-FFF2-40B4-BE49-F238E27FC236}">
                    <a16:creationId xmlns:a16="http://schemas.microsoft.com/office/drawing/2014/main" id="{F3672CEA-7EF7-41D8-B2A4-BCD7A2437C9E}"/>
                  </a:ext>
                </a:extLst>
              </p:cNvPr>
              <p:cNvSpPr/>
              <p:nvPr/>
            </p:nvSpPr>
            <p:spPr>
              <a:xfrm>
                <a:off x="3497614" y="1324292"/>
                <a:ext cx="75707" cy="74647"/>
              </a:xfrm>
              <a:custGeom>
                <a:avLst/>
                <a:gdLst>
                  <a:gd name="connsiteX0" fmla="*/ 75099 w 75707"/>
                  <a:gd name="connsiteY0" fmla="*/ 31482 h 74647"/>
                  <a:gd name="connsiteX1" fmla="*/ 37637 w 75707"/>
                  <a:gd name="connsiteY1" fmla="*/ 74412 h 74647"/>
                  <a:gd name="connsiteX2" fmla="*/ 714 w 75707"/>
                  <a:gd name="connsiteY2" fmla="*/ 45454 h 74647"/>
                  <a:gd name="connsiteX3" fmla="*/ 31156 w 75707"/>
                  <a:gd name="connsiteY3" fmla="*/ 769 h 74647"/>
                  <a:gd name="connsiteX4" fmla="*/ 75099 w 75707"/>
                  <a:gd name="connsiteY4" fmla="*/ 31482 h 746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707" h="74647">
                    <a:moveTo>
                      <a:pt x="75099" y="31482"/>
                    </a:moveTo>
                    <a:cubicBezTo>
                      <a:pt x="73276" y="57604"/>
                      <a:pt x="60384" y="72387"/>
                      <a:pt x="37637" y="74412"/>
                    </a:cubicBezTo>
                    <a:cubicBezTo>
                      <a:pt x="18534" y="76099"/>
                      <a:pt x="4966" y="61992"/>
                      <a:pt x="714" y="45454"/>
                    </a:cubicBezTo>
                    <a:cubicBezTo>
                      <a:pt x="-5361" y="21762"/>
                      <a:pt x="10299" y="5292"/>
                      <a:pt x="31156" y="769"/>
                    </a:cubicBezTo>
                    <a:cubicBezTo>
                      <a:pt x="54781" y="-4361"/>
                      <a:pt x="66594" y="14202"/>
                      <a:pt x="75099" y="31482"/>
                    </a:cubicBezTo>
                    <a:close/>
                  </a:path>
                </a:pathLst>
              </a:custGeom>
              <a:solidFill>
                <a:srgbClr val="29304C"/>
              </a:solidFill>
              <a:ln w="6746" cap="flat">
                <a:noFill/>
                <a:prstDash val="solid"/>
                <a:miter/>
              </a:ln>
            </p:spPr>
            <p:txBody>
              <a:bodyPr rtlCol="0" anchor="ctr"/>
              <a:lstStyle/>
              <a:p>
                <a:endParaRPr lang="fr-FR"/>
              </a:p>
            </p:txBody>
          </p:sp>
          <p:sp>
            <p:nvSpPr>
              <p:cNvPr id="397" name="Forme libre : forme 396">
                <a:extLst>
                  <a:ext uri="{FF2B5EF4-FFF2-40B4-BE49-F238E27FC236}">
                    <a16:creationId xmlns:a16="http://schemas.microsoft.com/office/drawing/2014/main" id="{B7EF2CB8-1894-413B-97EA-4526D3A7B882}"/>
                  </a:ext>
                </a:extLst>
              </p:cNvPr>
              <p:cNvSpPr/>
              <p:nvPr/>
            </p:nvSpPr>
            <p:spPr>
              <a:xfrm>
                <a:off x="3897719" y="1324223"/>
                <a:ext cx="76350" cy="75480"/>
              </a:xfrm>
              <a:custGeom>
                <a:avLst/>
                <a:gdLst>
                  <a:gd name="connsiteX0" fmla="*/ 75742 w 76350"/>
                  <a:gd name="connsiteY0" fmla="*/ 39853 h 75480"/>
                  <a:gd name="connsiteX1" fmla="*/ 31800 w 76350"/>
                  <a:gd name="connsiteY1" fmla="*/ 74615 h 75480"/>
                  <a:gd name="connsiteX2" fmla="*/ 615 w 76350"/>
                  <a:gd name="connsiteY2" fmla="*/ 29458 h 75480"/>
                  <a:gd name="connsiteX3" fmla="*/ 37942 w 76350"/>
                  <a:gd name="connsiteY3" fmla="*/ -40 h 75480"/>
                  <a:gd name="connsiteX4" fmla="*/ 75742 w 76350"/>
                  <a:gd name="connsiteY4" fmla="*/ 39853 h 754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350" h="75480">
                    <a:moveTo>
                      <a:pt x="75742" y="39853"/>
                    </a:moveTo>
                    <a:cubicBezTo>
                      <a:pt x="69465" y="63140"/>
                      <a:pt x="55492" y="79138"/>
                      <a:pt x="31800" y="74615"/>
                    </a:cubicBezTo>
                    <a:cubicBezTo>
                      <a:pt x="9997" y="70498"/>
                      <a:pt x="-5123" y="53488"/>
                      <a:pt x="615" y="29458"/>
                    </a:cubicBezTo>
                    <a:cubicBezTo>
                      <a:pt x="3797" y="11594"/>
                      <a:pt x="19827" y="-1073"/>
                      <a:pt x="37942" y="-40"/>
                    </a:cubicBezTo>
                    <a:cubicBezTo>
                      <a:pt x="61365" y="1715"/>
                      <a:pt x="74392" y="16498"/>
                      <a:pt x="75742" y="39853"/>
                    </a:cubicBezTo>
                    <a:close/>
                  </a:path>
                </a:pathLst>
              </a:custGeom>
              <a:solidFill>
                <a:srgbClr val="29304C"/>
              </a:solidFill>
              <a:ln w="6746" cap="flat">
                <a:noFill/>
                <a:prstDash val="solid"/>
                <a:miter/>
              </a:ln>
            </p:spPr>
            <p:txBody>
              <a:bodyPr rtlCol="0" anchor="ctr"/>
              <a:lstStyle/>
              <a:p>
                <a:endParaRPr lang="fr-FR"/>
              </a:p>
            </p:txBody>
          </p:sp>
          <p:sp>
            <p:nvSpPr>
              <p:cNvPr id="398" name="Forme libre : forme 397">
                <a:extLst>
                  <a:ext uri="{FF2B5EF4-FFF2-40B4-BE49-F238E27FC236}">
                    <a16:creationId xmlns:a16="http://schemas.microsoft.com/office/drawing/2014/main" id="{F4D59858-D1A9-4615-9329-EF411E09A7D6}"/>
                  </a:ext>
                </a:extLst>
              </p:cNvPr>
              <p:cNvSpPr/>
              <p:nvPr/>
            </p:nvSpPr>
            <p:spPr>
              <a:xfrm>
                <a:off x="4137870" y="3986212"/>
                <a:ext cx="59263" cy="59062"/>
              </a:xfrm>
              <a:custGeom>
                <a:avLst/>
                <a:gdLst>
                  <a:gd name="connsiteX0" fmla="*/ 27965 w 59263"/>
                  <a:gd name="connsiteY0" fmla="*/ -99 h 59062"/>
                  <a:gd name="connsiteX1" fmla="*/ 58138 w 59263"/>
                  <a:gd name="connsiteY1" fmla="*/ 24134 h 59062"/>
                  <a:gd name="connsiteX2" fmla="*/ 29383 w 59263"/>
                  <a:gd name="connsiteY2" fmla="*/ 58829 h 59062"/>
                  <a:gd name="connsiteX3" fmla="*/ -114 w 59263"/>
                  <a:gd name="connsiteY3" fmla="*/ 35069 h 59062"/>
                  <a:gd name="connsiteX4" fmla="*/ 27965 w 59263"/>
                  <a:gd name="connsiteY4" fmla="*/ -99 h 590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263" h="59062">
                    <a:moveTo>
                      <a:pt x="27965" y="-99"/>
                    </a:moveTo>
                    <a:cubicBezTo>
                      <a:pt x="44165" y="1117"/>
                      <a:pt x="55843" y="9621"/>
                      <a:pt x="58138" y="24134"/>
                    </a:cubicBezTo>
                    <a:cubicBezTo>
                      <a:pt x="61378" y="44384"/>
                      <a:pt x="49093" y="57276"/>
                      <a:pt x="29383" y="58829"/>
                    </a:cubicBezTo>
                    <a:cubicBezTo>
                      <a:pt x="14713" y="60291"/>
                      <a:pt x="1582" y="49714"/>
                      <a:pt x="-114" y="35069"/>
                    </a:cubicBezTo>
                    <a:cubicBezTo>
                      <a:pt x="-3287" y="14752"/>
                      <a:pt x="9133" y="3547"/>
                      <a:pt x="27965" y="-99"/>
                    </a:cubicBezTo>
                    <a:close/>
                  </a:path>
                </a:pathLst>
              </a:custGeom>
              <a:solidFill>
                <a:srgbClr val="29304C"/>
              </a:solidFill>
              <a:ln w="6746" cap="flat">
                <a:noFill/>
                <a:prstDash val="solid"/>
                <a:miter/>
              </a:ln>
            </p:spPr>
            <p:txBody>
              <a:bodyPr rtlCol="0" anchor="ctr"/>
              <a:lstStyle/>
              <a:p>
                <a:endParaRPr lang="fr-FR"/>
              </a:p>
            </p:txBody>
          </p:sp>
          <p:sp>
            <p:nvSpPr>
              <p:cNvPr id="399" name="Forme libre : forme 398">
                <a:extLst>
                  <a:ext uri="{FF2B5EF4-FFF2-40B4-BE49-F238E27FC236}">
                    <a16:creationId xmlns:a16="http://schemas.microsoft.com/office/drawing/2014/main" id="{A8C6129A-E84E-4B85-99A8-7FCA8CD90C7B}"/>
                  </a:ext>
                </a:extLst>
              </p:cNvPr>
              <p:cNvSpPr/>
              <p:nvPr/>
            </p:nvSpPr>
            <p:spPr>
              <a:xfrm>
                <a:off x="4927907" y="3996526"/>
                <a:ext cx="80681" cy="80562"/>
              </a:xfrm>
              <a:custGeom>
                <a:avLst/>
                <a:gdLst>
                  <a:gd name="connsiteX0" fmla="*/ 43474 w 80681"/>
                  <a:gd name="connsiteY0" fmla="*/ -85 h 80562"/>
                  <a:gd name="connsiteX1" fmla="*/ 79924 w 80681"/>
                  <a:gd name="connsiteY1" fmla="*/ 41765 h 80562"/>
                  <a:gd name="connsiteX2" fmla="*/ 31256 w 80681"/>
                  <a:gd name="connsiteY2" fmla="*/ 79295 h 80562"/>
                  <a:gd name="connsiteX3" fmla="*/ -229 w 80681"/>
                  <a:gd name="connsiteY3" fmla="*/ 37280 h 80562"/>
                  <a:gd name="connsiteX4" fmla="*/ 408 w 80681"/>
                  <a:gd name="connsiteY4" fmla="*/ 33935 h 80562"/>
                  <a:gd name="connsiteX5" fmla="*/ 43474 w 80681"/>
                  <a:gd name="connsiteY5" fmla="*/ -85 h 80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0681" h="80562">
                    <a:moveTo>
                      <a:pt x="43474" y="-85"/>
                    </a:moveTo>
                    <a:cubicBezTo>
                      <a:pt x="66694" y="4842"/>
                      <a:pt x="81746" y="18274"/>
                      <a:pt x="79924" y="41765"/>
                    </a:cubicBezTo>
                    <a:cubicBezTo>
                      <a:pt x="77696" y="70047"/>
                      <a:pt x="58999" y="84897"/>
                      <a:pt x="31256" y="79295"/>
                    </a:cubicBezTo>
                    <a:cubicBezTo>
                      <a:pt x="10960" y="76387"/>
                      <a:pt x="-3137" y="57576"/>
                      <a:pt x="-229" y="37280"/>
                    </a:cubicBezTo>
                    <a:cubicBezTo>
                      <a:pt x="-68" y="36155"/>
                      <a:pt x="145" y="35039"/>
                      <a:pt x="408" y="33935"/>
                    </a:cubicBezTo>
                    <a:cubicBezTo>
                      <a:pt x="4459" y="11727"/>
                      <a:pt x="20186" y="-558"/>
                      <a:pt x="43474" y="-85"/>
                    </a:cubicBezTo>
                    <a:close/>
                  </a:path>
                </a:pathLst>
              </a:custGeom>
              <a:solidFill>
                <a:srgbClr val="29304C"/>
              </a:solidFill>
              <a:ln w="6746" cap="flat">
                <a:noFill/>
                <a:prstDash val="solid"/>
                <a:miter/>
              </a:ln>
            </p:spPr>
            <p:txBody>
              <a:bodyPr rtlCol="0" anchor="ctr"/>
              <a:lstStyle/>
              <a:p>
                <a:endParaRPr lang="fr-FR"/>
              </a:p>
            </p:txBody>
          </p:sp>
          <p:sp>
            <p:nvSpPr>
              <p:cNvPr id="400" name="Forme libre : forme 399">
                <a:extLst>
                  <a:ext uri="{FF2B5EF4-FFF2-40B4-BE49-F238E27FC236}">
                    <a16:creationId xmlns:a16="http://schemas.microsoft.com/office/drawing/2014/main" id="{E58F6DD8-5112-4BDA-B538-9B3CF4BC75BF}"/>
                  </a:ext>
                </a:extLst>
              </p:cNvPr>
              <p:cNvSpPr/>
              <p:nvPr/>
            </p:nvSpPr>
            <p:spPr>
              <a:xfrm>
                <a:off x="2788783" y="4028719"/>
                <a:ext cx="59227" cy="59080"/>
              </a:xfrm>
              <a:custGeom>
                <a:avLst/>
                <a:gdLst>
                  <a:gd name="connsiteX0" fmla="*/ 27593 w 59227"/>
                  <a:gd name="connsiteY0" fmla="*/ 58982 h 59080"/>
                  <a:gd name="connsiteX1" fmla="*/ -15 w 59227"/>
                  <a:gd name="connsiteY1" fmla="*/ 23477 h 59080"/>
                  <a:gd name="connsiteX2" fmla="*/ 29618 w 59227"/>
                  <a:gd name="connsiteY2" fmla="*/ 54 h 59080"/>
                  <a:gd name="connsiteX3" fmla="*/ 58035 w 59227"/>
                  <a:gd name="connsiteY3" fmla="*/ 35087 h 59080"/>
                  <a:gd name="connsiteX4" fmla="*/ 27593 w 59227"/>
                  <a:gd name="connsiteY4" fmla="*/ 58982 h 590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227" h="59080">
                    <a:moveTo>
                      <a:pt x="27593" y="58982"/>
                    </a:moveTo>
                    <a:cubicBezTo>
                      <a:pt x="8895" y="54999"/>
                      <a:pt x="-3525" y="43929"/>
                      <a:pt x="-15" y="23477"/>
                    </a:cubicBezTo>
                    <a:cubicBezTo>
                      <a:pt x="1849" y="8910"/>
                      <a:pt x="15014" y="-1496"/>
                      <a:pt x="29618" y="54"/>
                    </a:cubicBezTo>
                    <a:cubicBezTo>
                      <a:pt x="49395" y="1809"/>
                      <a:pt x="61477" y="14837"/>
                      <a:pt x="58035" y="35087"/>
                    </a:cubicBezTo>
                    <a:cubicBezTo>
                      <a:pt x="55605" y="49532"/>
                      <a:pt x="43792" y="57969"/>
                      <a:pt x="27593" y="58982"/>
                    </a:cubicBezTo>
                    <a:close/>
                  </a:path>
                </a:pathLst>
              </a:custGeom>
              <a:solidFill>
                <a:srgbClr val="29304C"/>
              </a:solidFill>
              <a:ln w="6746" cap="flat">
                <a:noFill/>
                <a:prstDash val="solid"/>
                <a:miter/>
              </a:ln>
            </p:spPr>
            <p:txBody>
              <a:bodyPr rtlCol="0" anchor="ctr"/>
              <a:lstStyle/>
              <a:p>
                <a:endParaRPr lang="fr-FR"/>
              </a:p>
            </p:txBody>
          </p:sp>
          <p:sp>
            <p:nvSpPr>
              <p:cNvPr id="401" name="Forme libre : forme 400">
                <a:extLst>
                  <a:ext uri="{FF2B5EF4-FFF2-40B4-BE49-F238E27FC236}">
                    <a16:creationId xmlns:a16="http://schemas.microsoft.com/office/drawing/2014/main" id="{53DB980F-2FCE-4527-9780-8EF90A2726B9}"/>
                  </a:ext>
                </a:extLst>
              </p:cNvPr>
              <p:cNvSpPr/>
              <p:nvPr/>
            </p:nvSpPr>
            <p:spPr>
              <a:xfrm>
                <a:off x="3188381" y="4027568"/>
                <a:ext cx="61346" cy="60387"/>
              </a:xfrm>
              <a:custGeom>
                <a:avLst/>
                <a:gdLst>
                  <a:gd name="connsiteX0" fmla="*/ 60738 w 61346"/>
                  <a:gd name="connsiteY0" fmla="*/ 27125 h 60387"/>
                  <a:gd name="connsiteX1" fmla="*/ 28945 w 61346"/>
                  <a:gd name="connsiteY1" fmla="*/ 60268 h 60387"/>
                  <a:gd name="connsiteX2" fmla="*/ -596 w 61346"/>
                  <a:gd name="connsiteY2" fmla="*/ 32460 h 60387"/>
                  <a:gd name="connsiteX3" fmla="*/ -214 w 61346"/>
                  <a:gd name="connsiteY3" fmla="*/ 26855 h 60387"/>
                  <a:gd name="connsiteX4" fmla="*/ 25976 w 61346"/>
                  <a:gd name="connsiteY4" fmla="*/ 260 h 60387"/>
                  <a:gd name="connsiteX5" fmla="*/ 60738 w 61346"/>
                  <a:gd name="connsiteY5" fmla="*/ 27125 h 60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346" h="60387">
                    <a:moveTo>
                      <a:pt x="60738" y="27125"/>
                    </a:moveTo>
                    <a:cubicBezTo>
                      <a:pt x="59050" y="48455"/>
                      <a:pt x="48115" y="60875"/>
                      <a:pt x="28945" y="60268"/>
                    </a:cubicBezTo>
                    <a:cubicBezTo>
                      <a:pt x="13109" y="60746"/>
                      <a:pt x="-117" y="48296"/>
                      <a:pt x="-596" y="32460"/>
                    </a:cubicBezTo>
                    <a:cubicBezTo>
                      <a:pt x="-652" y="30583"/>
                      <a:pt x="-525" y="28706"/>
                      <a:pt x="-214" y="26855"/>
                    </a:cubicBezTo>
                    <a:cubicBezTo>
                      <a:pt x="1159" y="12926"/>
                      <a:pt x="12070" y="1846"/>
                      <a:pt x="25976" y="260"/>
                    </a:cubicBezTo>
                    <a:cubicBezTo>
                      <a:pt x="46360" y="-2575"/>
                      <a:pt x="55203" y="11870"/>
                      <a:pt x="60738" y="27125"/>
                    </a:cubicBezTo>
                    <a:close/>
                  </a:path>
                </a:pathLst>
              </a:custGeom>
              <a:solidFill>
                <a:srgbClr val="29304C"/>
              </a:solidFill>
              <a:ln w="6746" cap="flat">
                <a:noFill/>
                <a:prstDash val="solid"/>
                <a:miter/>
              </a:ln>
            </p:spPr>
            <p:txBody>
              <a:bodyPr rtlCol="0" anchor="ctr"/>
              <a:lstStyle/>
              <a:p>
                <a:endParaRPr lang="fr-FR"/>
              </a:p>
            </p:txBody>
          </p:sp>
          <p:sp>
            <p:nvSpPr>
              <p:cNvPr id="402" name="Forme libre : forme 401">
                <a:extLst>
                  <a:ext uri="{FF2B5EF4-FFF2-40B4-BE49-F238E27FC236}">
                    <a16:creationId xmlns:a16="http://schemas.microsoft.com/office/drawing/2014/main" id="{395F6F73-DEAA-4432-BEF4-C9EC8131FDA4}"/>
                  </a:ext>
                </a:extLst>
              </p:cNvPr>
              <p:cNvSpPr/>
              <p:nvPr/>
            </p:nvSpPr>
            <p:spPr>
              <a:xfrm>
                <a:off x="4622962" y="805940"/>
                <a:ext cx="59249" cy="58612"/>
              </a:xfrm>
              <a:custGeom>
                <a:avLst/>
                <a:gdLst>
                  <a:gd name="connsiteX0" fmla="*/ 58641 w 59249"/>
                  <a:gd name="connsiteY0" fmla="*/ 31298 h 58612"/>
                  <a:gd name="connsiteX1" fmla="*/ 21854 w 59249"/>
                  <a:gd name="connsiteY1" fmla="*/ 57623 h 58612"/>
                  <a:gd name="connsiteX2" fmla="*/ -286 w 59249"/>
                  <a:gd name="connsiteY2" fmla="*/ 27248 h 58612"/>
                  <a:gd name="connsiteX3" fmla="*/ 36029 w 59249"/>
                  <a:gd name="connsiteY3" fmla="*/ 788 h 58612"/>
                  <a:gd name="connsiteX4" fmla="*/ 58641 w 59249"/>
                  <a:gd name="connsiteY4" fmla="*/ 31298 h 586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249" h="58612">
                    <a:moveTo>
                      <a:pt x="58641" y="31298"/>
                    </a:moveTo>
                    <a:cubicBezTo>
                      <a:pt x="53578" y="50131"/>
                      <a:pt x="42239" y="61943"/>
                      <a:pt x="21854" y="57623"/>
                    </a:cubicBezTo>
                    <a:cubicBezTo>
                      <a:pt x="7357" y="55341"/>
                      <a:pt x="-2551" y="41747"/>
                      <a:pt x="-286" y="27248"/>
                    </a:cubicBezTo>
                    <a:cubicBezTo>
                      <a:pt x="2548" y="7943"/>
                      <a:pt x="15711" y="-3465"/>
                      <a:pt x="36029" y="788"/>
                    </a:cubicBezTo>
                    <a:cubicBezTo>
                      <a:pt x="50879" y="3690"/>
                      <a:pt x="58304" y="15638"/>
                      <a:pt x="58641" y="31298"/>
                    </a:cubicBezTo>
                    <a:close/>
                  </a:path>
                </a:pathLst>
              </a:custGeom>
              <a:solidFill>
                <a:srgbClr val="29304C"/>
              </a:solidFill>
              <a:ln w="6746" cap="flat">
                <a:noFill/>
                <a:prstDash val="solid"/>
                <a:miter/>
              </a:ln>
            </p:spPr>
            <p:txBody>
              <a:bodyPr rtlCol="0" anchor="ctr"/>
              <a:lstStyle/>
              <a:p>
                <a:endParaRPr lang="fr-FR"/>
              </a:p>
            </p:txBody>
          </p:sp>
          <p:sp>
            <p:nvSpPr>
              <p:cNvPr id="403" name="Forme libre : forme 402">
                <a:extLst>
                  <a:ext uri="{FF2B5EF4-FFF2-40B4-BE49-F238E27FC236}">
                    <a16:creationId xmlns:a16="http://schemas.microsoft.com/office/drawing/2014/main" id="{06B05123-87E2-4BC1-9D68-EB99205D20D9}"/>
                  </a:ext>
                </a:extLst>
              </p:cNvPr>
              <p:cNvSpPr/>
              <p:nvPr/>
            </p:nvSpPr>
            <p:spPr>
              <a:xfrm>
                <a:off x="3583188" y="4042481"/>
                <a:ext cx="72688" cy="73494"/>
              </a:xfrm>
              <a:custGeom>
                <a:avLst/>
                <a:gdLst>
                  <a:gd name="connsiteX0" fmla="*/ 39948 w 72688"/>
                  <a:gd name="connsiteY0" fmla="*/ 73300 h 73494"/>
                  <a:gd name="connsiteX1" fmla="*/ 1136 w 72688"/>
                  <a:gd name="connsiteY1" fmla="*/ 45558 h 73494"/>
                  <a:gd name="connsiteX2" fmla="*/ 31443 w 72688"/>
                  <a:gd name="connsiteY2" fmla="*/ 737 h 73494"/>
                  <a:gd name="connsiteX3" fmla="*/ 70256 w 72688"/>
                  <a:gd name="connsiteY3" fmla="*/ 27737 h 73494"/>
                  <a:gd name="connsiteX4" fmla="*/ 39948 w 72688"/>
                  <a:gd name="connsiteY4" fmla="*/ 73300 h 734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688" h="73494">
                    <a:moveTo>
                      <a:pt x="39948" y="73300"/>
                    </a:moveTo>
                    <a:cubicBezTo>
                      <a:pt x="22026" y="74578"/>
                      <a:pt x="5728" y="62929"/>
                      <a:pt x="1136" y="45558"/>
                    </a:cubicBezTo>
                    <a:cubicBezTo>
                      <a:pt x="-6087" y="21055"/>
                      <a:pt x="10113" y="5732"/>
                      <a:pt x="31443" y="737"/>
                    </a:cubicBezTo>
                    <a:cubicBezTo>
                      <a:pt x="50748" y="-3785"/>
                      <a:pt x="65193" y="10727"/>
                      <a:pt x="70256" y="27737"/>
                    </a:cubicBezTo>
                    <a:cubicBezTo>
                      <a:pt x="77816" y="52308"/>
                      <a:pt x="60738" y="64862"/>
                      <a:pt x="39948" y="73300"/>
                    </a:cubicBezTo>
                    <a:close/>
                  </a:path>
                </a:pathLst>
              </a:custGeom>
              <a:solidFill>
                <a:srgbClr val="29304C"/>
              </a:solidFill>
              <a:ln w="6746" cap="flat">
                <a:noFill/>
                <a:prstDash val="solid"/>
                <a:miter/>
              </a:ln>
            </p:spPr>
            <p:txBody>
              <a:bodyPr rtlCol="0" anchor="ctr"/>
              <a:lstStyle/>
              <a:p>
                <a:endParaRPr lang="fr-FR"/>
              </a:p>
            </p:txBody>
          </p:sp>
          <p:sp>
            <p:nvSpPr>
              <p:cNvPr id="404" name="Forme libre : forme 403">
                <a:extLst>
                  <a:ext uri="{FF2B5EF4-FFF2-40B4-BE49-F238E27FC236}">
                    <a16:creationId xmlns:a16="http://schemas.microsoft.com/office/drawing/2014/main" id="{9A533067-A55F-4D7A-AA2C-815BE28F744D}"/>
                  </a:ext>
                </a:extLst>
              </p:cNvPr>
              <p:cNvSpPr/>
              <p:nvPr/>
            </p:nvSpPr>
            <p:spPr>
              <a:xfrm>
                <a:off x="3989257" y="4048935"/>
                <a:ext cx="61177" cy="60826"/>
              </a:xfrm>
              <a:custGeom>
                <a:avLst/>
                <a:gdLst>
                  <a:gd name="connsiteX0" fmla="*/ -609 w 61177"/>
                  <a:gd name="connsiteY0" fmla="*/ 33163 h 60826"/>
                  <a:gd name="connsiteX1" fmla="*/ 29496 w 61177"/>
                  <a:gd name="connsiteY1" fmla="*/ 20 h 60826"/>
                  <a:gd name="connsiteX2" fmla="*/ 59197 w 61177"/>
                  <a:gd name="connsiteY2" fmla="*/ 22228 h 60826"/>
                  <a:gd name="connsiteX3" fmla="*/ 40216 w 61177"/>
                  <a:gd name="connsiteY3" fmla="*/ 58838 h 60826"/>
                  <a:gd name="connsiteX4" fmla="*/ 35639 w 61177"/>
                  <a:gd name="connsiteY4" fmla="*/ 59893 h 60826"/>
                  <a:gd name="connsiteX5" fmla="*/ -609 w 61177"/>
                  <a:gd name="connsiteY5" fmla="*/ 33163 h 60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177" h="60826">
                    <a:moveTo>
                      <a:pt x="-609" y="33163"/>
                    </a:moveTo>
                    <a:cubicBezTo>
                      <a:pt x="-609" y="13386"/>
                      <a:pt x="10731" y="1641"/>
                      <a:pt x="29496" y="20"/>
                    </a:cubicBezTo>
                    <a:cubicBezTo>
                      <a:pt x="43626" y="-1286"/>
                      <a:pt x="56454" y="8306"/>
                      <a:pt x="59197" y="22228"/>
                    </a:cubicBezTo>
                    <a:cubicBezTo>
                      <a:pt x="64065" y="37579"/>
                      <a:pt x="55567" y="53970"/>
                      <a:pt x="40216" y="58838"/>
                    </a:cubicBezTo>
                    <a:cubicBezTo>
                      <a:pt x="38721" y="59312"/>
                      <a:pt x="37190" y="59665"/>
                      <a:pt x="35639" y="59893"/>
                    </a:cubicBezTo>
                    <a:cubicBezTo>
                      <a:pt x="16536" y="64213"/>
                      <a:pt x="5129" y="51253"/>
                      <a:pt x="-609" y="33163"/>
                    </a:cubicBezTo>
                    <a:close/>
                  </a:path>
                </a:pathLst>
              </a:custGeom>
              <a:solidFill>
                <a:srgbClr val="29304C"/>
              </a:solidFill>
              <a:ln w="6746" cap="flat">
                <a:noFill/>
                <a:prstDash val="solid"/>
                <a:miter/>
              </a:ln>
            </p:spPr>
            <p:txBody>
              <a:bodyPr rtlCol="0" anchor="ctr"/>
              <a:lstStyle/>
              <a:p>
                <a:endParaRPr lang="fr-FR"/>
              </a:p>
            </p:txBody>
          </p:sp>
          <p:sp>
            <p:nvSpPr>
              <p:cNvPr id="405" name="Forme libre : forme 404">
                <a:extLst>
                  <a:ext uri="{FF2B5EF4-FFF2-40B4-BE49-F238E27FC236}">
                    <a16:creationId xmlns:a16="http://schemas.microsoft.com/office/drawing/2014/main" id="{F2D15CB6-60DF-43B4-9903-A48EAE80BD8A}"/>
                  </a:ext>
                </a:extLst>
              </p:cNvPr>
              <p:cNvSpPr/>
              <p:nvPr/>
            </p:nvSpPr>
            <p:spPr>
              <a:xfrm>
                <a:off x="5021667" y="803727"/>
                <a:ext cx="63239" cy="62891"/>
              </a:xfrm>
              <a:custGeom>
                <a:avLst/>
                <a:gdLst>
                  <a:gd name="connsiteX0" fmla="*/ 62506 w 63239"/>
                  <a:gd name="connsiteY0" fmla="*/ 35806 h 62891"/>
                  <a:gd name="connsiteX1" fmla="*/ 23693 w 63239"/>
                  <a:gd name="connsiteY1" fmla="*/ 61524 h 62891"/>
                  <a:gd name="connsiteX2" fmla="*/ 1351 w 63239"/>
                  <a:gd name="connsiteY2" fmla="*/ 21901 h 62891"/>
                  <a:gd name="connsiteX3" fmla="*/ 32806 w 63239"/>
                  <a:gd name="connsiteY3" fmla="*/ 301 h 62891"/>
                  <a:gd name="connsiteX4" fmla="*/ 62506 w 63239"/>
                  <a:gd name="connsiteY4" fmla="*/ 35806 h 628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239" h="62891">
                    <a:moveTo>
                      <a:pt x="62506" y="35806"/>
                    </a:moveTo>
                    <a:cubicBezTo>
                      <a:pt x="54878" y="53019"/>
                      <a:pt x="43606" y="67194"/>
                      <a:pt x="23693" y="61524"/>
                    </a:cubicBezTo>
                    <a:cubicBezTo>
                      <a:pt x="5806" y="56394"/>
                      <a:pt x="-5332" y="41949"/>
                      <a:pt x="1351" y="21901"/>
                    </a:cubicBezTo>
                    <a:cubicBezTo>
                      <a:pt x="5941" y="8401"/>
                      <a:pt x="17349" y="-2331"/>
                      <a:pt x="32806" y="301"/>
                    </a:cubicBezTo>
                    <a:cubicBezTo>
                      <a:pt x="50791" y="1943"/>
                      <a:pt x="64067" y="17813"/>
                      <a:pt x="62506" y="35806"/>
                    </a:cubicBezTo>
                    <a:close/>
                  </a:path>
                </a:pathLst>
              </a:custGeom>
              <a:solidFill>
                <a:srgbClr val="29304C"/>
              </a:solidFill>
              <a:ln w="6746" cap="flat">
                <a:noFill/>
                <a:prstDash val="solid"/>
                <a:miter/>
              </a:ln>
            </p:spPr>
            <p:txBody>
              <a:bodyPr rtlCol="0" anchor="ctr"/>
              <a:lstStyle/>
              <a:p>
                <a:endParaRPr lang="fr-FR"/>
              </a:p>
            </p:txBody>
          </p:sp>
          <p:sp>
            <p:nvSpPr>
              <p:cNvPr id="406" name="Forme libre : forme 405">
                <a:extLst>
                  <a:ext uri="{FF2B5EF4-FFF2-40B4-BE49-F238E27FC236}">
                    <a16:creationId xmlns:a16="http://schemas.microsoft.com/office/drawing/2014/main" id="{E90B482D-59BF-44DB-8561-9C6937CCE2D6}"/>
                  </a:ext>
                </a:extLst>
              </p:cNvPr>
              <p:cNvSpPr/>
              <p:nvPr/>
            </p:nvSpPr>
            <p:spPr>
              <a:xfrm>
                <a:off x="4116810" y="1816560"/>
                <a:ext cx="59263" cy="59055"/>
              </a:xfrm>
              <a:custGeom>
                <a:avLst/>
                <a:gdLst>
                  <a:gd name="connsiteX0" fmla="*/ 27965 w 59263"/>
                  <a:gd name="connsiteY0" fmla="*/ -99 h 59055"/>
                  <a:gd name="connsiteX1" fmla="*/ 58138 w 59263"/>
                  <a:gd name="connsiteY1" fmla="*/ 24134 h 59055"/>
                  <a:gd name="connsiteX2" fmla="*/ 29316 w 59263"/>
                  <a:gd name="connsiteY2" fmla="*/ 58829 h 59055"/>
                  <a:gd name="connsiteX3" fmla="*/ -114 w 59263"/>
                  <a:gd name="connsiteY3" fmla="*/ 35069 h 59055"/>
                  <a:gd name="connsiteX4" fmla="*/ 27965 w 59263"/>
                  <a:gd name="connsiteY4" fmla="*/ -99 h 59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263" h="59055">
                    <a:moveTo>
                      <a:pt x="27965" y="-99"/>
                    </a:moveTo>
                    <a:cubicBezTo>
                      <a:pt x="44165" y="1116"/>
                      <a:pt x="55775" y="9621"/>
                      <a:pt x="58138" y="24134"/>
                    </a:cubicBezTo>
                    <a:cubicBezTo>
                      <a:pt x="61378" y="44384"/>
                      <a:pt x="49093" y="57276"/>
                      <a:pt x="29316" y="58829"/>
                    </a:cubicBezTo>
                    <a:cubicBezTo>
                      <a:pt x="14670" y="60251"/>
                      <a:pt x="1582" y="49685"/>
                      <a:pt x="-114" y="35069"/>
                    </a:cubicBezTo>
                    <a:cubicBezTo>
                      <a:pt x="-3287" y="14751"/>
                      <a:pt x="9133" y="3546"/>
                      <a:pt x="27965" y="-99"/>
                    </a:cubicBezTo>
                    <a:close/>
                  </a:path>
                </a:pathLst>
              </a:custGeom>
              <a:solidFill>
                <a:srgbClr val="29304C"/>
              </a:solidFill>
              <a:ln w="6746" cap="flat">
                <a:noFill/>
                <a:prstDash val="solid"/>
                <a:miter/>
              </a:ln>
            </p:spPr>
            <p:txBody>
              <a:bodyPr rtlCol="0" anchor="ctr"/>
              <a:lstStyle/>
              <a:p>
                <a:endParaRPr lang="fr-FR"/>
              </a:p>
            </p:txBody>
          </p:sp>
          <p:sp>
            <p:nvSpPr>
              <p:cNvPr id="407" name="Forme libre : forme 406">
                <a:extLst>
                  <a:ext uri="{FF2B5EF4-FFF2-40B4-BE49-F238E27FC236}">
                    <a16:creationId xmlns:a16="http://schemas.microsoft.com/office/drawing/2014/main" id="{EDBAAFB9-4642-4E51-A052-599DC1772751}"/>
                  </a:ext>
                </a:extLst>
              </p:cNvPr>
              <p:cNvSpPr/>
              <p:nvPr/>
            </p:nvSpPr>
            <p:spPr>
              <a:xfrm>
                <a:off x="4282776" y="1750764"/>
                <a:ext cx="65042" cy="64587"/>
              </a:xfrm>
              <a:custGeom>
                <a:avLst/>
                <a:gdLst>
                  <a:gd name="connsiteX0" fmla="*/ 64365 w 65042"/>
                  <a:gd name="connsiteY0" fmla="*/ 28370 h 64587"/>
                  <a:gd name="connsiteX1" fmla="*/ 35340 w 65042"/>
                  <a:gd name="connsiteY1" fmla="*/ 63942 h 64587"/>
                  <a:gd name="connsiteX2" fmla="*/ -30 w 65042"/>
                  <a:gd name="connsiteY2" fmla="*/ 35862 h 64587"/>
                  <a:gd name="connsiteX3" fmla="*/ 28050 w 65042"/>
                  <a:gd name="connsiteY3" fmla="*/ 492 h 64587"/>
                  <a:gd name="connsiteX4" fmla="*/ 64365 w 65042"/>
                  <a:gd name="connsiteY4" fmla="*/ 28370 h 645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042" h="64587">
                    <a:moveTo>
                      <a:pt x="64365" y="28370"/>
                    </a:moveTo>
                    <a:cubicBezTo>
                      <a:pt x="65487" y="45995"/>
                      <a:pt x="52832" y="61506"/>
                      <a:pt x="35340" y="63942"/>
                    </a:cubicBezTo>
                    <a:cubicBezTo>
                      <a:pt x="15832" y="67520"/>
                      <a:pt x="3210" y="53007"/>
                      <a:pt x="-30" y="35862"/>
                    </a:cubicBezTo>
                    <a:cubicBezTo>
                      <a:pt x="-3743" y="16085"/>
                      <a:pt x="10972" y="3800"/>
                      <a:pt x="28050" y="492"/>
                    </a:cubicBezTo>
                    <a:cubicBezTo>
                      <a:pt x="47827" y="-3355"/>
                      <a:pt x="57345" y="12237"/>
                      <a:pt x="64365" y="28370"/>
                    </a:cubicBezTo>
                    <a:close/>
                  </a:path>
                </a:pathLst>
              </a:custGeom>
              <a:solidFill>
                <a:srgbClr val="29304C"/>
              </a:solidFill>
              <a:ln w="6746" cap="flat">
                <a:noFill/>
                <a:prstDash val="solid"/>
                <a:miter/>
              </a:ln>
            </p:spPr>
            <p:txBody>
              <a:bodyPr rtlCol="0" anchor="ctr"/>
              <a:lstStyle/>
              <a:p>
                <a:endParaRPr lang="fr-FR"/>
              </a:p>
            </p:txBody>
          </p:sp>
          <p:sp>
            <p:nvSpPr>
              <p:cNvPr id="408" name="Forme libre : forme 407">
                <a:extLst>
                  <a:ext uri="{FF2B5EF4-FFF2-40B4-BE49-F238E27FC236}">
                    <a16:creationId xmlns:a16="http://schemas.microsoft.com/office/drawing/2014/main" id="{C33700A7-B750-46BE-BD51-97D842BD2750}"/>
                  </a:ext>
                </a:extLst>
              </p:cNvPr>
              <p:cNvSpPr/>
              <p:nvPr/>
            </p:nvSpPr>
            <p:spPr>
              <a:xfrm>
                <a:off x="4782464" y="4081927"/>
                <a:ext cx="77211" cy="77873"/>
              </a:xfrm>
              <a:custGeom>
                <a:avLst/>
                <a:gdLst>
                  <a:gd name="connsiteX0" fmla="*/ 35962 w 77211"/>
                  <a:gd name="connsiteY0" fmla="*/ -99 h 77873"/>
                  <a:gd name="connsiteX1" fmla="*/ 76462 w 77211"/>
                  <a:gd name="connsiteY1" fmla="*/ 36621 h 77873"/>
                  <a:gd name="connsiteX2" fmla="*/ 40687 w 77211"/>
                  <a:gd name="connsiteY2" fmla="*/ 77594 h 77873"/>
                  <a:gd name="connsiteX3" fmla="*/ -353 w 77211"/>
                  <a:gd name="connsiteY3" fmla="*/ 41886 h 77873"/>
                  <a:gd name="connsiteX4" fmla="*/ 35962 w 77211"/>
                  <a:gd name="connsiteY4" fmla="*/ -99 h 77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211" h="77873">
                    <a:moveTo>
                      <a:pt x="35962" y="-99"/>
                    </a:moveTo>
                    <a:cubicBezTo>
                      <a:pt x="59182" y="1116"/>
                      <a:pt x="74707" y="13874"/>
                      <a:pt x="76462" y="36621"/>
                    </a:cubicBezTo>
                    <a:cubicBezTo>
                      <a:pt x="78217" y="59369"/>
                      <a:pt x="63368" y="75569"/>
                      <a:pt x="40687" y="77594"/>
                    </a:cubicBezTo>
                    <a:cubicBezTo>
                      <a:pt x="18007" y="79619"/>
                      <a:pt x="1875" y="64499"/>
                      <a:pt x="-353" y="41886"/>
                    </a:cubicBezTo>
                    <a:cubicBezTo>
                      <a:pt x="-2850" y="18261"/>
                      <a:pt x="13215" y="5436"/>
                      <a:pt x="35962" y="-99"/>
                    </a:cubicBezTo>
                    <a:close/>
                  </a:path>
                </a:pathLst>
              </a:custGeom>
              <a:solidFill>
                <a:srgbClr val="29304C"/>
              </a:solidFill>
              <a:ln w="6746" cap="flat">
                <a:noFill/>
                <a:prstDash val="solid"/>
                <a:miter/>
              </a:ln>
            </p:spPr>
            <p:txBody>
              <a:bodyPr rtlCol="0" anchor="ctr"/>
              <a:lstStyle/>
              <a:p>
                <a:endParaRPr lang="fr-FR"/>
              </a:p>
            </p:txBody>
          </p:sp>
          <p:sp>
            <p:nvSpPr>
              <p:cNvPr id="409" name="Forme libre : forme 408">
                <a:extLst>
                  <a:ext uri="{FF2B5EF4-FFF2-40B4-BE49-F238E27FC236}">
                    <a16:creationId xmlns:a16="http://schemas.microsoft.com/office/drawing/2014/main" id="{689746C8-73AB-46E7-925D-484E1234F191}"/>
                  </a:ext>
                </a:extLst>
              </p:cNvPr>
              <p:cNvSpPr/>
              <p:nvPr/>
            </p:nvSpPr>
            <p:spPr>
              <a:xfrm>
                <a:off x="3020664" y="4112952"/>
                <a:ext cx="59258" cy="59087"/>
              </a:xfrm>
              <a:custGeom>
                <a:avLst/>
                <a:gdLst>
                  <a:gd name="connsiteX0" fmla="*/ 27574 w 59258"/>
                  <a:gd name="connsiteY0" fmla="*/ 58989 h 59087"/>
                  <a:gd name="connsiteX1" fmla="*/ -33 w 59258"/>
                  <a:gd name="connsiteY1" fmla="*/ 23484 h 59087"/>
                  <a:gd name="connsiteX2" fmla="*/ 29667 w 59258"/>
                  <a:gd name="connsiteY2" fmla="*/ 62 h 59087"/>
                  <a:gd name="connsiteX3" fmla="*/ 58085 w 59258"/>
                  <a:gd name="connsiteY3" fmla="*/ 35094 h 59087"/>
                  <a:gd name="connsiteX4" fmla="*/ 27574 w 59258"/>
                  <a:gd name="connsiteY4" fmla="*/ 58989 h 590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258" h="59087">
                    <a:moveTo>
                      <a:pt x="27574" y="58989"/>
                    </a:moveTo>
                    <a:cubicBezTo>
                      <a:pt x="8877" y="55006"/>
                      <a:pt x="-3475" y="43937"/>
                      <a:pt x="-33" y="23484"/>
                    </a:cubicBezTo>
                    <a:cubicBezTo>
                      <a:pt x="1830" y="8888"/>
                      <a:pt x="15038" y="-1528"/>
                      <a:pt x="29667" y="62"/>
                    </a:cubicBezTo>
                    <a:cubicBezTo>
                      <a:pt x="49444" y="1816"/>
                      <a:pt x="61460" y="14844"/>
                      <a:pt x="58085" y="35094"/>
                    </a:cubicBezTo>
                    <a:cubicBezTo>
                      <a:pt x="55654" y="49607"/>
                      <a:pt x="43775" y="57976"/>
                      <a:pt x="27574" y="58989"/>
                    </a:cubicBezTo>
                    <a:close/>
                  </a:path>
                </a:pathLst>
              </a:custGeom>
              <a:solidFill>
                <a:srgbClr val="29304C"/>
              </a:solidFill>
              <a:ln w="6746" cap="flat">
                <a:noFill/>
                <a:prstDash val="solid"/>
                <a:miter/>
              </a:ln>
            </p:spPr>
            <p:txBody>
              <a:bodyPr rtlCol="0" anchor="ctr"/>
              <a:lstStyle/>
              <a:p>
                <a:endParaRPr lang="fr-FR"/>
              </a:p>
            </p:txBody>
          </p:sp>
          <p:sp>
            <p:nvSpPr>
              <p:cNvPr id="410" name="Forme libre : forme 409">
                <a:extLst>
                  <a:ext uri="{FF2B5EF4-FFF2-40B4-BE49-F238E27FC236}">
                    <a16:creationId xmlns:a16="http://schemas.microsoft.com/office/drawing/2014/main" id="{10ACE5ED-E4DA-416C-AF0E-4700A9ECF4E0}"/>
                  </a:ext>
                </a:extLst>
              </p:cNvPr>
              <p:cNvSpPr/>
              <p:nvPr/>
            </p:nvSpPr>
            <p:spPr>
              <a:xfrm>
                <a:off x="4304972" y="1351497"/>
                <a:ext cx="63166" cy="62943"/>
              </a:xfrm>
              <a:custGeom>
                <a:avLst/>
                <a:gdLst>
                  <a:gd name="connsiteX0" fmla="*/ 62418 w 63166"/>
                  <a:gd name="connsiteY0" fmla="*/ 35529 h 62943"/>
                  <a:gd name="connsiteX1" fmla="*/ 23876 w 63166"/>
                  <a:gd name="connsiteY1" fmla="*/ 61652 h 62943"/>
                  <a:gd name="connsiteX2" fmla="*/ 1196 w 63166"/>
                  <a:gd name="connsiteY2" fmla="*/ 22164 h 62943"/>
                  <a:gd name="connsiteX3" fmla="*/ 32448 w 63166"/>
                  <a:gd name="connsiteY3" fmla="*/ 226 h 62943"/>
                  <a:gd name="connsiteX4" fmla="*/ 62475 w 63166"/>
                  <a:gd name="connsiteY4" fmla="*/ 34838 h 62943"/>
                  <a:gd name="connsiteX5" fmla="*/ 62418 w 63166"/>
                  <a:gd name="connsiteY5" fmla="*/ 35529 h 62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3166" h="62943">
                    <a:moveTo>
                      <a:pt x="62418" y="35529"/>
                    </a:moveTo>
                    <a:cubicBezTo>
                      <a:pt x="55128" y="53012"/>
                      <a:pt x="43654" y="67119"/>
                      <a:pt x="23876" y="61652"/>
                    </a:cubicBezTo>
                    <a:cubicBezTo>
                      <a:pt x="6191" y="56724"/>
                      <a:pt x="-5217" y="42346"/>
                      <a:pt x="1196" y="22164"/>
                    </a:cubicBezTo>
                    <a:cubicBezTo>
                      <a:pt x="5651" y="8057"/>
                      <a:pt x="17329" y="-2068"/>
                      <a:pt x="32448" y="226"/>
                    </a:cubicBezTo>
                    <a:cubicBezTo>
                      <a:pt x="50298" y="1493"/>
                      <a:pt x="63741" y="16988"/>
                      <a:pt x="62475" y="34838"/>
                    </a:cubicBezTo>
                    <a:cubicBezTo>
                      <a:pt x="62458" y="35068"/>
                      <a:pt x="62440" y="35299"/>
                      <a:pt x="62418" y="35529"/>
                    </a:cubicBezTo>
                    <a:close/>
                  </a:path>
                </a:pathLst>
              </a:custGeom>
              <a:solidFill>
                <a:srgbClr val="29304C"/>
              </a:solidFill>
              <a:ln w="6746" cap="flat">
                <a:noFill/>
                <a:prstDash val="solid"/>
                <a:miter/>
              </a:ln>
            </p:spPr>
            <p:txBody>
              <a:bodyPr rtlCol="0" anchor="ctr"/>
              <a:lstStyle/>
              <a:p>
                <a:endParaRPr lang="fr-FR"/>
              </a:p>
            </p:txBody>
          </p:sp>
          <p:sp>
            <p:nvSpPr>
              <p:cNvPr id="411" name="Forme libre : forme 410">
                <a:extLst>
                  <a:ext uri="{FF2B5EF4-FFF2-40B4-BE49-F238E27FC236}">
                    <a16:creationId xmlns:a16="http://schemas.microsoft.com/office/drawing/2014/main" id="{DF797C83-DE5E-4EAF-841B-C438CED0166B}"/>
                  </a:ext>
                </a:extLst>
              </p:cNvPr>
              <p:cNvSpPr/>
              <p:nvPr/>
            </p:nvSpPr>
            <p:spPr>
              <a:xfrm>
                <a:off x="3415912" y="4129446"/>
                <a:ext cx="69428" cy="68462"/>
              </a:xfrm>
              <a:custGeom>
                <a:avLst/>
                <a:gdLst>
                  <a:gd name="connsiteX0" fmla="*/ -609 w 69428"/>
                  <a:gd name="connsiteY0" fmla="*/ 32640 h 68462"/>
                  <a:gd name="connsiteX1" fmla="*/ 33141 w 69428"/>
                  <a:gd name="connsiteY1" fmla="*/ -98 h 68462"/>
                  <a:gd name="connsiteX2" fmla="*/ 68174 w 69428"/>
                  <a:gd name="connsiteY2" fmla="*/ 40065 h 68462"/>
                  <a:gd name="connsiteX3" fmla="*/ 31930 w 69428"/>
                  <a:gd name="connsiteY3" fmla="*/ 68099 h 68462"/>
                  <a:gd name="connsiteX4" fmla="*/ 30846 w 69428"/>
                  <a:gd name="connsiteY4" fmla="*/ 67943 h 68462"/>
                  <a:gd name="connsiteX5" fmla="*/ -609 w 69428"/>
                  <a:gd name="connsiteY5" fmla="*/ 32640 h 684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9428" h="68462">
                    <a:moveTo>
                      <a:pt x="-609" y="32640"/>
                    </a:moveTo>
                    <a:cubicBezTo>
                      <a:pt x="3171" y="14077"/>
                      <a:pt x="14511" y="-233"/>
                      <a:pt x="33141" y="-98"/>
                    </a:cubicBezTo>
                    <a:cubicBezTo>
                      <a:pt x="56834" y="-98"/>
                      <a:pt x="72224" y="16913"/>
                      <a:pt x="68174" y="40065"/>
                    </a:cubicBezTo>
                    <a:cubicBezTo>
                      <a:pt x="65907" y="57815"/>
                      <a:pt x="49681" y="70366"/>
                      <a:pt x="31930" y="68099"/>
                    </a:cubicBezTo>
                    <a:cubicBezTo>
                      <a:pt x="31568" y="68053"/>
                      <a:pt x="31207" y="68001"/>
                      <a:pt x="30846" y="67943"/>
                    </a:cubicBezTo>
                    <a:cubicBezTo>
                      <a:pt x="13158" y="65415"/>
                      <a:pt x="-130" y="50501"/>
                      <a:pt x="-609" y="32640"/>
                    </a:cubicBezTo>
                    <a:close/>
                  </a:path>
                </a:pathLst>
              </a:custGeom>
              <a:solidFill>
                <a:srgbClr val="29304C"/>
              </a:solidFill>
              <a:ln w="6746" cap="flat">
                <a:noFill/>
                <a:prstDash val="solid"/>
                <a:miter/>
              </a:ln>
            </p:spPr>
            <p:txBody>
              <a:bodyPr rtlCol="0" anchor="ctr"/>
              <a:lstStyle/>
              <a:p>
                <a:endParaRPr lang="fr-FR"/>
              </a:p>
            </p:txBody>
          </p:sp>
          <p:sp>
            <p:nvSpPr>
              <p:cNvPr id="412" name="Forme libre : forme 411">
                <a:extLst>
                  <a:ext uri="{FF2B5EF4-FFF2-40B4-BE49-F238E27FC236}">
                    <a16:creationId xmlns:a16="http://schemas.microsoft.com/office/drawing/2014/main" id="{1A1B975E-AC3F-4DBC-A8D5-D8FF0267D2A9}"/>
                  </a:ext>
                </a:extLst>
              </p:cNvPr>
              <p:cNvSpPr/>
              <p:nvPr/>
            </p:nvSpPr>
            <p:spPr>
              <a:xfrm>
                <a:off x="3821697" y="4133723"/>
                <a:ext cx="59087" cy="59209"/>
              </a:xfrm>
              <a:custGeom>
                <a:avLst/>
                <a:gdLst>
                  <a:gd name="connsiteX0" fmla="*/ 58479 w 59087"/>
                  <a:gd name="connsiteY0" fmla="*/ 30928 h 59209"/>
                  <a:gd name="connsiteX1" fmla="*/ 22974 w 59087"/>
                  <a:gd name="connsiteY1" fmla="*/ 58535 h 59209"/>
                  <a:gd name="connsiteX2" fmla="*/ -448 w 59087"/>
                  <a:gd name="connsiteY2" fmla="*/ 28835 h 59209"/>
                  <a:gd name="connsiteX3" fmla="*/ 34584 w 59087"/>
                  <a:gd name="connsiteY3" fmla="*/ 485 h 59209"/>
                  <a:gd name="connsiteX4" fmla="*/ 58479 w 59087"/>
                  <a:gd name="connsiteY4" fmla="*/ 30928 h 592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087" h="59209">
                    <a:moveTo>
                      <a:pt x="58479" y="30928"/>
                    </a:moveTo>
                    <a:cubicBezTo>
                      <a:pt x="54564" y="49625"/>
                      <a:pt x="43427" y="61978"/>
                      <a:pt x="22974" y="58535"/>
                    </a:cubicBezTo>
                    <a:cubicBezTo>
                      <a:pt x="8378" y="56672"/>
                      <a:pt x="-2039" y="43464"/>
                      <a:pt x="-448" y="28835"/>
                    </a:cubicBezTo>
                    <a:cubicBezTo>
                      <a:pt x="1307" y="9125"/>
                      <a:pt x="14334" y="-2957"/>
                      <a:pt x="34584" y="485"/>
                    </a:cubicBezTo>
                    <a:cubicBezTo>
                      <a:pt x="49367" y="2915"/>
                      <a:pt x="57737" y="14728"/>
                      <a:pt x="58479" y="30928"/>
                    </a:cubicBezTo>
                    <a:close/>
                  </a:path>
                </a:pathLst>
              </a:custGeom>
              <a:solidFill>
                <a:srgbClr val="29304C"/>
              </a:solidFill>
              <a:ln w="6746" cap="flat">
                <a:noFill/>
                <a:prstDash val="solid"/>
                <a:miter/>
              </a:ln>
            </p:spPr>
            <p:txBody>
              <a:bodyPr rtlCol="0" anchor="ctr"/>
              <a:lstStyle/>
              <a:p>
                <a:endParaRPr lang="fr-FR"/>
              </a:p>
            </p:txBody>
          </p:sp>
          <p:sp>
            <p:nvSpPr>
              <p:cNvPr id="413" name="Forme libre : forme 412">
                <a:extLst>
                  <a:ext uri="{FF2B5EF4-FFF2-40B4-BE49-F238E27FC236}">
                    <a16:creationId xmlns:a16="http://schemas.microsoft.com/office/drawing/2014/main" id="{01C5AB4A-CCC6-45ED-A4AD-75B68551084A}"/>
                  </a:ext>
                </a:extLst>
              </p:cNvPr>
              <p:cNvSpPr/>
              <p:nvPr/>
            </p:nvSpPr>
            <p:spPr>
              <a:xfrm>
                <a:off x="4676339" y="1344231"/>
                <a:ext cx="77906" cy="77184"/>
              </a:xfrm>
              <a:custGeom>
                <a:avLst/>
                <a:gdLst>
                  <a:gd name="connsiteX0" fmla="*/ -609 w 77906"/>
                  <a:gd name="connsiteY0" fmla="*/ 36383 h 77184"/>
                  <a:gd name="connsiteX1" fmla="*/ 41444 w 77906"/>
                  <a:gd name="connsiteY1" fmla="*/ 135 h 77184"/>
                  <a:gd name="connsiteX2" fmla="*/ 77084 w 77906"/>
                  <a:gd name="connsiteY2" fmla="*/ 41310 h 77184"/>
                  <a:gd name="connsiteX3" fmla="*/ 35977 w 77906"/>
                  <a:gd name="connsiteY3" fmla="*/ 76883 h 77184"/>
                  <a:gd name="connsiteX4" fmla="*/ -609 w 77906"/>
                  <a:gd name="connsiteY4" fmla="*/ 36383 h 771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06" h="77184">
                    <a:moveTo>
                      <a:pt x="-609" y="36383"/>
                    </a:moveTo>
                    <a:cubicBezTo>
                      <a:pt x="4791" y="13568"/>
                      <a:pt x="17684" y="-2227"/>
                      <a:pt x="41444" y="135"/>
                    </a:cubicBezTo>
                    <a:cubicBezTo>
                      <a:pt x="63921" y="2430"/>
                      <a:pt x="79312" y="17820"/>
                      <a:pt x="77084" y="41310"/>
                    </a:cubicBezTo>
                    <a:cubicBezTo>
                      <a:pt x="74856" y="64800"/>
                      <a:pt x="59669" y="78975"/>
                      <a:pt x="35977" y="76883"/>
                    </a:cubicBezTo>
                    <a:cubicBezTo>
                      <a:pt x="12284" y="74790"/>
                      <a:pt x="336" y="59333"/>
                      <a:pt x="-609" y="36383"/>
                    </a:cubicBezTo>
                    <a:close/>
                  </a:path>
                </a:pathLst>
              </a:custGeom>
              <a:solidFill>
                <a:srgbClr val="29304C"/>
              </a:solidFill>
              <a:ln w="6746" cap="flat">
                <a:noFill/>
                <a:prstDash val="solid"/>
                <a:miter/>
              </a:ln>
            </p:spPr>
            <p:txBody>
              <a:bodyPr rtlCol="0" anchor="ctr"/>
              <a:lstStyle/>
              <a:p>
                <a:endParaRPr lang="fr-FR"/>
              </a:p>
            </p:txBody>
          </p:sp>
          <p:sp>
            <p:nvSpPr>
              <p:cNvPr id="414" name="Forme libre : forme 413">
                <a:extLst>
                  <a:ext uri="{FF2B5EF4-FFF2-40B4-BE49-F238E27FC236}">
                    <a16:creationId xmlns:a16="http://schemas.microsoft.com/office/drawing/2014/main" id="{22A35505-7596-4279-BE43-7AE4B38119E1}"/>
                  </a:ext>
                </a:extLst>
              </p:cNvPr>
              <p:cNvSpPr/>
              <p:nvPr/>
            </p:nvSpPr>
            <p:spPr>
              <a:xfrm>
                <a:off x="4618322" y="4150179"/>
                <a:ext cx="68884" cy="68257"/>
              </a:xfrm>
              <a:custGeom>
                <a:avLst/>
                <a:gdLst>
                  <a:gd name="connsiteX0" fmla="*/ 68276 w 68884"/>
                  <a:gd name="connsiteY0" fmla="*/ 34384 h 68257"/>
                  <a:gd name="connsiteX1" fmla="*/ 35876 w 68884"/>
                  <a:gd name="connsiteY1" fmla="*/ 68134 h 68257"/>
                  <a:gd name="connsiteX2" fmla="*/ -169 w 68884"/>
                  <a:gd name="connsiteY2" fmla="*/ 29052 h 68257"/>
                  <a:gd name="connsiteX3" fmla="*/ 35448 w 68884"/>
                  <a:gd name="connsiteY3" fmla="*/ 74 h 68257"/>
                  <a:gd name="connsiteX4" fmla="*/ 36214 w 68884"/>
                  <a:gd name="connsiteY4" fmla="*/ 162 h 68257"/>
                  <a:gd name="connsiteX5" fmla="*/ 68276 w 68884"/>
                  <a:gd name="connsiteY5" fmla="*/ 34384 h 682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884" h="68257">
                    <a:moveTo>
                      <a:pt x="68276" y="34384"/>
                    </a:moveTo>
                    <a:cubicBezTo>
                      <a:pt x="65711" y="53622"/>
                      <a:pt x="53764" y="67460"/>
                      <a:pt x="35876" y="68134"/>
                    </a:cubicBezTo>
                    <a:cubicBezTo>
                      <a:pt x="12184" y="68877"/>
                      <a:pt x="-3476" y="52407"/>
                      <a:pt x="-169" y="29052"/>
                    </a:cubicBezTo>
                    <a:cubicBezTo>
                      <a:pt x="1665" y="11215"/>
                      <a:pt x="17611" y="-1759"/>
                      <a:pt x="35448" y="74"/>
                    </a:cubicBezTo>
                    <a:cubicBezTo>
                      <a:pt x="35704" y="100"/>
                      <a:pt x="35959" y="130"/>
                      <a:pt x="36214" y="162"/>
                    </a:cubicBezTo>
                    <a:cubicBezTo>
                      <a:pt x="53848" y="2161"/>
                      <a:pt x="67429" y="16657"/>
                      <a:pt x="68276" y="34384"/>
                    </a:cubicBezTo>
                    <a:close/>
                  </a:path>
                </a:pathLst>
              </a:custGeom>
              <a:solidFill>
                <a:srgbClr val="29304C"/>
              </a:solidFill>
              <a:ln w="6746" cap="flat">
                <a:noFill/>
                <a:prstDash val="solid"/>
                <a:miter/>
              </a:ln>
            </p:spPr>
            <p:txBody>
              <a:bodyPr rtlCol="0" anchor="ctr"/>
              <a:lstStyle/>
              <a:p>
                <a:endParaRPr lang="fr-FR"/>
              </a:p>
            </p:txBody>
          </p:sp>
          <p:sp>
            <p:nvSpPr>
              <p:cNvPr id="415" name="Forme libre : forme 414">
                <a:extLst>
                  <a:ext uri="{FF2B5EF4-FFF2-40B4-BE49-F238E27FC236}">
                    <a16:creationId xmlns:a16="http://schemas.microsoft.com/office/drawing/2014/main" id="{C04C4A52-69A5-45AA-9F33-F4721B1B0483}"/>
                  </a:ext>
                </a:extLst>
              </p:cNvPr>
              <p:cNvSpPr/>
              <p:nvPr/>
            </p:nvSpPr>
            <p:spPr>
              <a:xfrm>
                <a:off x="2840309" y="1615275"/>
                <a:ext cx="82074" cy="82757"/>
              </a:xfrm>
              <a:custGeom>
                <a:avLst/>
                <a:gdLst>
                  <a:gd name="connsiteX0" fmla="*/ 42419 w 82074"/>
                  <a:gd name="connsiteY0" fmla="*/ -99 h 82757"/>
                  <a:gd name="connsiteX1" fmla="*/ 81435 w 82074"/>
                  <a:gd name="connsiteY1" fmla="*/ 41481 h 82757"/>
                  <a:gd name="connsiteX2" fmla="*/ 32767 w 82074"/>
                  <a:gd name="connsiteY2" fmla="*/ 81981 h 82757"/>
                  <a:gd name="connsiteX3" fmla="*/ -106 w 82074"/>
                  <a:gd name="connsiteY3" fmla="*/ 36351 h 82757"/>
                  <a:gd name="connsiteX4" fmla="*/ 42419 w 82074"/>
                  <a:gd name="connsiteY4" fmla="*/ -99 h 827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2074" h="82757">
                    <a:moveTo>
                      <a:pt x="42419" y="-99"/>
                    </a:moveTo>
                    <a:cubicBezTo>
                      <a:pt x="67125" y="3816"/>
                      <a:pt x="82245" y="17316"/>
                      <a:pt x="81435" y="41481"/>
                    </a:cubicBezTo>
                    <a:cubicBezTo>
                      <a:pt x="80489" y="71316"/>
                      <a:pt x="61185" y="86099"/>
                      <a:pt x="32767" y="81981"/>
                    </a:cubicBezTo>
                    <a:cubicBezTo>
                      <a:pt x="9817" y="78404"/>
                      <a:pt x="-3413" y="60246"/>
                      <a:pt x="-106" y="36351"/>
                    </a:cubicBezTo>
                    <a:cubicBezTo>
                      <a:pt x="3202" y="12456"/>
                      <a:pt x="18930" y="104"/>
                      <a:pt x="42419" y="-99"/>
                    </a:cubicBezTo>
                    <a:close/>
                  </a:path>
                </a:pathLst>
              </a:custGeom>
              <a:solidFill>
                <a:srgbClr val="29304C"/>
              </a:solidFill>
              <a:ln w="6746" cap="flat">
                <a:noFill/>
                <a:prstDash val="solid"/>
                <a:miter/>
              </a:ln>
            </p:spPr>
            <p:txBody>
              <a:bodyPr rtlCol="0" anchor="ctr"/>
              <a:lstStyle/>
              <a:p>
                <a:endParaRPr lang="fr-FR"/>
              </a:p>
            </p:txBody>
          </p:sp>
          <p:sp>
            <p:nvSpPr>
              <p:cNvPr id="416" name="Forme libre : forme 415">
                <a:extLst>
                  <a:ext uri="{FF2B5EF4-FFF2-40B4-BE49-F238E27FC236}">
                    <a16:creationId xmlns:a16="http://schemas.microsoft.com/office/drawing/2014/main" id="{F4221BCC-D0C0-470E-905B-9589B9283B9C}"/>
                  </a:ext>
                </a:extLst>
              </p:cNvPr>
              <p:cNvSpPr/>
              <p:nvPr/>
            </p:nvSpPr>
            <p:spPr>
              <a:xfrm>
                <a:off x="4066669" y="860986"/>
                <a:ext cx="74967" cy="75238"/>
              </a:xfrm>
              <a:custGeom>
                <a:avLst/>
                <a:gdLst>
                  <a:gd name="connsiteX0" fmla="*/ 33422 w 74967"/>
                  <a:gd name="connsiteY0" fmla="*/ 75140 h 75238"/>
                  <a:gd name="connsiteX1" fmla="*/ 482 w 74967"/>
                  <a:gd name="connsiteY1" fmla="*/ 30792 h 75238"/>
                  <a:gd name="connsiteX2" fmla="*/ 45909 w 74967"/>
                  <a:gd name="connsiteY2" fmla="*/ 1632 h 75238"/>
                  <a:gd name="connsiteX3" fmla="*/ 74124 w 74967"/>
                  <a:gd name="connsiteY3" fmla="*/ 38960 h 75238"/>
                  <a:gd name="connsiteX4" fmla="*/ 33422 w 74967"/>
                  <a:gd name="connsiteY4" fmla="*/ 75140 h 752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967" h="75238">
                    <a:moveTo>
                      <a:pt x="33422" y="75140"/>
                    </a:moveTo>
                    <a:cubicBezTo>
                      <a:pt x="11619" y="67647"/>
                      <a:pt x="-5121" y="53742"/>
                      <a:pt x="482" y="30792"/>
                    </a:cubicBezTo>
                    <a:cubicBezTo>
                      <a:pt x="5409" y="10542"/>
                      <a:pt x="21879" y="-5523"/>
                      <a:pt x="45909" y="1632"/>
                    </a:cubicBezTo>
                    <a:cubicBezTo>
                      <a:pt x="62379" y="6492"/>
                      <a:pt x="76352" y="19655"/>
                      <a:pt x="74124" y="38960"/>
                    </a:cubicBezTo>
                    <a:cubicBezTo>
                      <a:pt x="71424" y="61775"/>
                      <a:pt x="56507" y="74195"/>
                      <a:pt x="33422" y="75140"/>
                    </a:cubicBezTo>
                    <a:close/>
                  </a:path>
                </a:pathLst>
              </a:custGeom>
              <a:solidFill>
                <a:srgbClr val="29304C"/>
              </a:solidFill>
              <a:ln w="6746" cap="flat">
                <a:noFill/>
                <a:prstDash val="solid"/>
                <a:miter/>
              </a:ln>
            </p:spPr>
            <p:txBody>
              <a:bodyPr rtlCol="0" anchor="ctr"/>
              <a:lstStyle/>
              <a:p>
                <a:endParaRPr lang="fr-FR"/>
              </a:p>
            </p:txBody>
          </p:sp>
          <p:sp>
            <p:nvSpPr>
              <p:cNvPr id="417" name="Forme libre : forme 416">
                <a:extLst>
                  <a:ext uri="{FF2B5EF4-FFF2-40B4-BE49-F238E27FC236}">
                    <a16:creationId xmlns:a16="http://schemas.microsoft.com/office/drawing/2014/main" id="{5D4096FB-A2B5-4862-BE99-D6CD7F167F51}"/>
                  </a:ext>
                </a:extLst>
              </p:cNvPr>
              <p:cNvSpPr/>
              <p:nvPr/>
            </p:nvSpPr>
            <p:spPr>
              <a:xfrm>
                <a:off x="3653255" y="4217996"/>
                <a:ext cx="58828" cy="59366"/>
              </a:xfrm>
              <a:custGeom>
                <a:avLst/>
                <a:gdLst>
                  <a:gd name="connsiteX0" fmla="*/ 24421 w 58828"/>
                  <a:gd name="connsiteY0" fmla="*/ -87 h 59366"/>
                  <a:gd name="connsiteX1" fmla="*/ 57023 w 58828"/>
                  <a:gd name="connsiteY1" fmla="*/ 21648 h 59366"/>
                  <a:gd name="connsiteX2" fmla="*/ 31845 w 58828"/>
                  <a:gd name="connsiteY2" fmla="*/ 58773 h 59366"/>
                  <a:gd name="connsiteX3" fmla="*/ 730 w 58828"/>
                  <a:gd name="connsiteY3" fmla="*/ 37814 h 59366"/>
                  <a:gd name="connsiteX4" fmla="*/ 660 w 58828"/>
                  <a:gd name="connsiteY4" fmla="*/ 37443 h 59366"/>
                  <a:gd name="connsiteX5" fmla="*/ 24421 w 58828"/>
                  <a:gd name="connsiteY5" fmla="*/ -87 h 593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8828" h="59366">
                    <a:moveTo>
                      <a:pt x="24421" y="-87"/>
                    </a:moveTo>
                    <a:cubicBezTo>
                      <a:pt x="41498" y="-424"/>
                      <a:pt x="53311" y="6663"/>
                      <a:pt x="57023" y="21648"/>
                    </a:cubicBezTo>
                    <a:cubicBezTo>
                      <a:pt x="62018" y="41898"/>
                      <a:pt x="50948" y="55398"/>
                      <a:pt x="31845" y="58773"/>
                    </a:cubicBezTo>
                    <a:cubicBezTo>
                      <a:pt x="17466" y="61578"/>
                      <a:pt x="3535" y="52194"/>
                      <a:pt x="730" y="37814"/>
                    </a:cubicBezTo>
                    <a:cubicBezTo>
                      <a:pt x="706" y="37691"/>
                      <a:pt x="683" y="37567"/>
                      <a:pt x="660" y="37443"/>
                    </a:cubicBezTo>
                    <a:cubicBezTo>
                      <a:pt x="-4672" y="17193"/>
                      <a:pt x="7478" y="5853"/>
                      <a:pt x="24421" y="-87"/>
                    </a:cubicBezTo>
                    <a:close/>
                  </a:path>
                </a:pathLst>
              </a:custGeom>
              <a:solidFill>
                <a:srgbClr val="29304C"/>
              </a:solidFill>
              <a:ln w="6746" cap="flat">
                <a:noFill/>
                <a:prstDash val="solid"/>
                <a:miter/>
              </a:ln>
            </p:spPr>
            <p:txBody>
              <a:bodyPr rtlCol="0" anchor="ctr"/>
              <a:lstStyle/>
              <a:p>
                <a:endParaRPr lang="fr-FR"/>
              </a:p>
            </p:txBody>
          </p:sp>
          <p:sp>
            <p:nvSpPr>
              <p:cNvPr id="418" name="Forme libre : forme 417">
                <a:extLst>
                  <a:ext uri="{FF2B5EF4-FFF2-40B4-BE49-F238E27FC236}">
                    <a16:creationId xmlns:a16="http://schemas.microsoft.com/office/drawing/2014/main" id="{D8BF8D8A-F094-4E82-8016-A3B3179CD1A7}"/>
                  </a:ext>
                </a:extLst>
              </p:cNvPr>
              <p:cNvSpPr/>
              <p:nvPr/>
            </p:nvSpPr>
            <p:spPr>
              <a:xfrm>
                <a:off x="4474012" y="868175"/>
                <a:ext cx="61522" cy="60507"/>
              </a:xfrm>
              <a:custGeom>
                <a:avLst/>
                <a:gdLst>
                  <a:gd name="connsiteX0" fmla="*/ 60914 w 61522"/>
                  <a:gd name="connsiteY0" fmla="*/ 31163 h 60507"/>
                  <a:gd name="connsiteX1" fmla="*/ 26759 w 61522"/>
                  <a:gd name="connsiteY1" fmla="*/ 59986 h 60507"/>
                  <a:gd name="connsiteX2" fmla="*/ -482 w 61522"/>
                  <a:gd name="connsiteY2" fmla="*/ 27267 h 60507"/>
                  <a:gd name="connsiteX3" fmla="*/ 28717 w 61522"/>
                  <a:gd name="connsiteY3" fmla="*/ -89 h 60507"/>
                  <a:gd name="connsiteX4" fmla="*/ 60914 w 61522"/>
                  <a:gd name="connsiteY4" fmla="*/ 31163 h 605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522" h="60507">
                    <a:moveTo>
                      <a:pt x="60914" y="31163"/>
                    </a:moveTo>
                    <a:cubicBezTo>
                      <a:pt x="56729" y="49321"/>
                      <a:pt x="46469" y="63023"/>
                      <a:pt x="26759" y="59986"/>
                    </a:cubicBezTo>
                    <a:cubicBezTo>
                      <a:pt x="10201" y="58473"/>
                      <a:pt x="-1995" y="43824"/>
                      <a:pt x="-482" y="27267"/>
                    </a:cubicBezTo>
                    <a:cubicBezTo>
                      <a:pt x="907" y="12064"/>
                      <a:pt x="13456" y="307"/>
                      <a:pt x="28717" y="-89"/>
                    </a:cubicBezTo>
                    <a:cubicBezTo>
                      <a:pt x="48427" y="-494"/>
                      <a:pt x="58552" y="12263"/>
                      <a:pt x="60914" y="31163"/>
                    </a:cubicBezTo>
                    <a:close/>
                  </a:path>
                </a:pathLst>
              </a:custGeom>
              <a:solidFill>
                <a:srgbClr val="29304C"/>
              </a:solidFill>
              <a:ln w="6746" cap="flat">
                <a:noFill/>
                <a:prstDash val="solid"/>
                <a:miter/>
              </a:ln>
            </p:spPr>
            <p:txBody>
              <a:bodyPr rtlCol="0" anchor="ctr"/>
              <a:lstStyle/>
              <a:p>
                <a:endParaRPr lang="fr-FR"/>
              </a:p>
            </p:txBody>
          </p:sp>
          <p:sp>
            <p:nvSpPr>
              <p:cNvPr id="419" name="Forme libre : forme 418">
                <a:extLst>
                  <a:ext uri="{FF2B5EF4-FFF2-40B4-BE49-F238E27FC236}">
                    <a16:creationId xmlns:a16="http://schemas.microsoft.com/office/drawing/2014/main" id="{E0151289-60B3-443D-B7BC-A8D4FCD0AFDD}"/>
                  </a:ext>
                </a:extLst>
              </p:cNvPr>
              <p:cNvSpPr/>
              <p:nvPr/>
            </p:nvSpPr>
            <p:spPr>
              <a:xfrm>
                <a:off x="4454108" y="4238999"/>
                <a:ext cx="59263" cy="58989"/>
              </a:xfrm>
              <a:custGeom>
                <a:avLst/>
                <a:gdLst>
                  <a:gd name="connsiteX0" fmla="*/ 27965 w 59263"/>
                  <a:gd name="connsiteY0" fmla="*/ -99 h 58989"/>
                  <a:gd name="connsiteX1" fmla="*/ 58138 w 59263"/>
                  <a:gd name="connsiteY1" fmla="*/ 24134 h 58989"/>
                  <a:gd name="connsiteX2" fmla="*/ 29316 w 59263"/>
                  <a:gd name="connsiteY2" fmla="*/ 58762 h 58989"/>
                  <a:gd name="connsiteX3" fmla="*/ -114 w 59263"/>
                  <a:gd name="connsiteY3" fmla="*/ 35069 h 58989"/>
                  <a:gd name="connsiteX4" fmla="*/ 27965 w 59263"/>
                  <a:gd name="connsiteY4" fmla="*/ -99 h 589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263" h="58989">
                    <a:moveTo>
                      <a:pt x="27965" y="-99"/>
                    </a:moveTo>
                    <a:cubicBezTo>
                      <a:pt x="44166" y="1116"/>
                      <a:pt x="55843" y="9554"/>
                      <a:pt x="58138" y="24134"/>
                    </a:cubicBezTo>
                    <a:cubicBezTo>
                      <a:pt x="61378" y="44384"/>
                      <a:pt x="49093" y="57276"/>
                      <a:pt x="29316" y="58762"/>
                    </a:cubicBezTo>
                    <a:cubicBezTo>
                      <a:pt x="14693" y="60186"/>
                      <a:pt x="1616" y="49658"/>
                      <a:pt x="-114" y="35069"/>
                    </a:cubicBezTo>
                    <a:cubicBezTo>
                      <a:pt x="-3287" y="14752"/>
                      <a:pt x="9133" y="3547"/>
                      <a:pt x="27965" y="-99"/>
                    </a:cubicBezTo>
                    <a:close/>
                  </a:path>
                </a:pathLst>
              </a:custGeom>
              <a:solidFill>
                <a:srgbClr val="29304C"/>
              </a:solidFill>
              <a:ln w="6746" cap="flat">
                <a:noFill/>
                <a:prstDash val="solid"/>
                <a:miter/>
              </a:ln>
            </p:spPr>
            <p:txBody>
              <a:bodyPr rtlCol="0" anchor="ctr"/>
              <a:lstStyle/>
              <a:p>
                <a:endParaRPr lang="fr-FR"/>
              </a:p>
            </p:txBody>
          </p:sp>
          <p:sp>
            <p:nvSpPr>
              <p:cNvPr id="420" name="Forme libre : forme 419">
                <a:extLst>
                  <a:ext uri="{FF2B5EF4-FFF2-40B4-BE49-F238E27FC236}">
                    <a16:creationId xmlns:a16="http://schemas.microsoft.com/office/drawing/2014/main" id="{9F975F9A-5882-4880-BA5A-59AE0A7B17E9}"/>
                  </a:ext>
                </a:extLst>
              </p:cNvPr>
              <p:cNvSpPr/>
              <p:nvPr/>
            </p:nvSpPr>
            <p:spPr>
              <a:xfrm>
                <a:off x="3160046" y="1871572"/>
                <a:ext cx="75041" cy="75319"/>
              </a:xfrm>
              <a:custGeom>
                <a:avLst/>
                <a:gdLst>
                  <a:gd name="connsiteX0" fmla="*/ 33182 w 75041"/>
                  <a:gd name="connsiteY0" fmla="*/ -99 h 75319"/>
                  <a:gd name="connsiteX1" fmla="*/ 74155 w 75041"/>
                  <a:gd name="connsiteY1" fmla="*/ 35879 h 75319"/>
                  <a:gd name="connsiteX2" fmla="*/ 46210 w 75041"/>
                  <a:gd name="connsiteY2" fmla="*/ 73409 h 75319"/>
                  <a:gd name="connsiteX3" fmla="*/ 580 w 75041"/>
                  <a:gd name="connsiteY3" fmla="*/ 44586 h 75319"/>
                  <a:gd name="connsiteX4" fmla="*/ 33182 w 75041"/>
                  <a:gd name="connsiteY4" fmla="*/ -99 h 753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041" h="75319">
                    <a:moveTo>
                      <a:pt x="33182" y="-99"/>
                    </a:moveTo>
                    <a:cubicBezTo>
                      <a:pt x="56268" y="644"/>
                      <a:pt x="71388" y="13401"/>
                      <a:pt x="74155" y="35879"/>
                    </a:cubicBezTo>
                    <a:cubicBezTo>
                      <a:pt x="76585" y="55049"/>
                      <a:pt x="62748" y="68414"/>
                      <a:pt x="46210" y="73409"/>
                    </a:cubicBezTo>
                    <a:cubicBezTo>
                      <a:pt x="22113" y="80766"/>
                      <a:pt x="5710" y="64634"/>
                      <a:pt x="580" y="44586"/>
                    </a:cubicBezTo>
                    <a:cubicBezTo>
                      <a:pt x="-5292" y="21366"/>
                      <a:pt x="11380" y="7866"/>
                      <a:pt x="33182" y="-99"/>
                    </a:cubicBezTo>
                    <a:close/>
                  </a:path>
                </a:pathLst>
              </a:custGeom>
              <a:solidFill>
                <a:srgbClr val="29304C"/>
              </a:solidFill>
              <a:ln w="6746" cap="flat">
                <a:noFill/>
                <a:prstDash val="solid"/>
                <a:miter/>
              </a:ln>
            </p:spPr>
            <p:txBody>
              <a:bodyPr rtlCol="0" anchor="ctr"/>
              <a:lstStyle/>
              <a:p>
                <a:endParaRPr lang="fr-FR"/>
              </a:p>
            </p:txBody>
          </p:sp>
          <p:sp>
            <p:nvSpPr>
              <p:cNvPr id="421" name="Forme libre : forme 420">
                <a:extLst>
                  <a:ext uri="{FF2B5EF4-FFF2-40B4-BE49-F238E27FC236}">
                    <a16:creationId xmlns:a16="http://schemas.microsoft.com/office/drawing/2014/main" id="{1458BD53-D4A2-4DA5-A919-B7E693A99DC5}"/>
                  </a:ext>
                </a:extLst>
              </p:cNvPr>
              <p:cNvSpPr/>
              <p:nvPr/>
            </p:nvSpPr>
            <p:spPr>
              <a:xfrm>
                <a:off x="3504551" y="4280549"/>
                <a:ext cx="60696" cy="61186"/>
              </a:xfrm>
              <a:custGeom>
                <a:avLst/>
                <a:gdLst>
                  <a:gd name="connsiteX0" fmla="*/ 28473 w 60696"/>
                  <a:gd name="connsiteY0" fmla="*/ 61088 h 61186"/>
                  <a:gd name="connsiteX1" fmla="*/ 55 w 60696"/>
                  <a:gd name="connsiteY1" fmla="*/ 25718 h 61186"/>
                  <a:gd name="connsiteX2" fmla="*/ 36843 w 60696"/>
                  <a:gd name="connsiteY2" fmla="*/ 810 h 61186"/>
                  <a:gd name="connsiteX3" fmla="*/ 60063 w 60696"/>
                  <a:gd name="connsiteY3" fmla="*/ 29835 h 61186"/>
                  <a:gd name="connsiteX4" fmla="*/ 28473 w 60696"/>
                  <a:gd name="connsiteY4" fmla="*/ 61088 h 611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696" h="61186">
                    <a:moveTo>
                      <a:pt x="28473" y="61088"/>
                    </a:moveTo>
                    <a:cubicBezTo>
                      <a:pt x="10045" y="55755"/>
                      <a:pt x="-3860" y="45292"/>
                      <a:pt x="55" y="25718"/>
                    </a:cubicBezTo>
                    <a:cubicBezTo>
                      <a:pt x="3565" y="8032"/>
                      <a:pt x="17268" y="-3510"/>
                      <a:pt x="36843" y="810"/>
                    </a:cubicBezTo>
                    <a:cubicBezTo>
                      <a:pt x="50746" y="3327"/>
                      <a:pt x="60660" y="15718"/>
                      <a:pt x="60063" y="29835"/>
                    </a:cubicBezTo>
                    <a:cubicBezTo>
                      <a:pt x="59455" y="49140"/>
                      <a:pt x="47305" y="59468"/>
                      <a:pt x="28473" y="61088"/>
                    </a:cubicBezTo>
                    <a:close/>
                  </a:path>
                </a:pathLst>
              </a:custGeom>
              <a:solidFill>
                <a:srgbClr val="29304C"/>
              </a:solidFill>
              <a:ln w="6746" cap="flat">
                <a:noFill/>
                <a:prstDash val="solid"/>
                <a:miter/>
              </a:ln>
            </p:spPr>
            <p:txBody>
              <a:bodyPr rtlCol="0" anchor="ctr"/>
              <a:lstStyle/>
              <a:p>
                <a:endParaRPr lang="fr-FR"/>
              </a:p>
            </p:txBody>
          </p:sp>
          <p:sp>
            <p:nvSpPr>
              <p:cNvPr id="422" name="Forme libre : forme 421">
                <a:extLst>
                  <a:ext uri="{FF2B5EF4-FFF2-40B4-BE49-F238E27FC236}">
                    <a16:creationId xmlns:a16="http://schemas.microsoft.com/office/drawing/2014/main" id="{8A532A0D-67F7-4D39-97D3-6286F91BDBBE}"/>
                  </a:ext>
                </a:extLst>
              </p:cNvPr>
              <p:cNvSpPr/>
              <p:nvPr/>
            </p:nvSpPr>
            <p:spPr>
              <a:xfrm>
                <a:off x="4873792" y="888293"/>
                <a:ext cx="63367" cy="62422"/>
              </a:xfrm>
              <a:custGeom>
                <a:avLst/>
                <a:gdLst>
                  <a:gd name="connsiteX0" fmla="*/ 62759 w 63367"/>
                  <a:gd name="connsiteY0" fmla="*/ 32105 h 62422"/>
                  <a:gd name="connsiteX1" fmla="*/ 27457 w 63367"/>
                  <a:gd name="connsiteY1" fmla="*/ 61873 h 62422"/>
                  <a:gd name="connsiteX2" fmla="*/ 51 w 63367"/>
                  <a:gd name="connsiteY2" fmla="*/ 24950 h 62422"/>
                  <a:gd name="connsiteX3" fmla="*/ 29414 w 63367"/>
                  <a:gd name="connsiteY3" fmla="*/ -92 h 62422"/>
                  <a:gd name="connsiteX4" fmla="*/ 62759 w 63367"/>
                  <a:gd name="connsiteY4" fmla="*/ 32105 h 624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367" h="62422">
                    <a:moveTo>
                      <a:pt x="62759" y="32105"/>
                    </a:moveTo>
                    <a:cubicBezTo>
                      <a:pt x="58034" y="50465"/>
                      <a:pt x="47639" y="65113"/>
                      <a:pt x="27457" y="61873"/>
                    </a:cubicBezTo>
                    <a:cubicBezTo>
                      <a:pt x="9165" y="58903"/>
                      <a:pt x="-3728" y="44931"/>
                      <a:pt x="51" y="24950"/>
                    </a:cubicBezTo>
                    <a:cubicBezTo>
                      <a:pt x="2646" y="10687"/>
                      <a:pt x="14920" y="219"/>
                      <a:pt x="29414" y="-92"/>
                    </a:cubicBezTo>
                    <a:cubicBezTo>
                      <a:pt x="49597" y="-429"/>
                      <a:pt x="59924" y="12395"/>
                      <a:pt x="62759" y="32105"/>
                    </a:cubicBezTo>
                    <a:close/>
                  </a:path>
                </a:pathLst>
              </a:custGeom>
              <a:solidFill>
                <a:srgbClr val="29304C"/>
              </a:solidFill>
              <a:ln w="6746" cap="flat">
                <a:noFill/>
                <a:prstDash val="solid"/>
                <a:miter/>
              </a:ln>
            </p:spPr>
            <p:txBody>
              <a:bodyPr rtlCol="0" anchor="ctr"/>
              <a:lstStyle/>
              <a:p>
                <a:endParaRPr lang="fr-FR"/>
              </a:p>
            </p:txBody>
          </p:sp>
          <p:sp>
            <p:nvSpPr>
              <p:cNvPr id="423" name="Forme libre : forme 422">
                <a:extLst>
                  <a:ext uri="{FF2B5EF4-FFF2-40B4-BE49-F238E27FC236}">
                    <a16:creationId xmlns:a16="http://schemas.microsoft.com/office/drawing/2014/main" id="{810E789C-DA64-408D-A752-F1D8997E8C6B}"/>
                  </a:ext>
                </a:extLst>
              </p:cNvPr>
              <p:cNvSpPr/>
              <p:nvPr/>
            </p:nvSpPr>
            <p:spPr>
              <a:xfrm>
                <a:off x="3885130" y="4302179"/>
                <a:ext cx="58771" cy="59449"/>
              </a:xfrm>
              <a:custGeom>
                <a:avLst/>
                <a:gdLst>
                  <a:gd name="connsiteX0" fmla="*/ 25691 w 58771"/>
                  <a:gd name="connsiteY0" fmla="*/ -99 h 59449"/>
                  <a:gd name="connsiteX1" fmla="*/ 56943 w 58771"/>
                  <a:gd name="connsiteY1" fmla="*/ 21772 h 59449"/>
                  <a:gd name="connsiteX2" fmla="*/ 31766 w 58771"/>
                  <a:gd name="connsiteY2" fmla="*/ 58829 h 59449"/>
                  <a:gd name="connsiteX3" fmla="*/ 692 w 58771"/>
                  <a:gd name="connsiteY3" fmla="*/ 38152 h 59449"/>
                  <a:gd name="connsiteX4" fmla="*/ 581 w 58771"/>
                  <a:gd name="connsiteY4" fmla="*/ 37567 h 59449"/>
                  <a:gd name="connsiteX5" fmla="*/ 25691 w 58771"/>
                  <a:gd name="connsiteY5" fmla="*/ -99 h 59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8771" h="59449">
                    <a:moveTo>
                      <a:pt x="25691" y="-99"/>
                    </a:moveTo>
                    <a:cubicBezTo>
                      <a:pt x="41486" y="-99"/>
                      <a:pt x="53298" y="6651"/>
                      <a:pt x="56943" y="21772"/>
                    </a:cubicBezTo>
                    <a:cubicBezTo>
                      <a:pt x="62006" y="42022"/>
                      <a:pt x="50868" y="55522"/>
                      <a:pt x="31766" y="58829"/>
                    </a:cubicBezTo>
                    <a:cubicBezTo>
                      <a:pt x="17475" y="61700"/>
                      <a:pt x="3563" y="52443"/>
                      <a:pt x="692" y="38152"/>
                    </a:cubicBezTo>
                    <a:cubicBezTo>
                      <a:pt x="652" y="37958"/>
                      <a:pt x="615" y="37762"/>
                      <a:pt x="581" y="37567"/>
                    </a:cubicBezTo>
                    <a:cubicBezTo>
                      <a:pt x="-4482" y="17249"/>
                      <a:pt x="7128" y="5639"/>
                      <a:pt x="25691" y="-99"/>
                    </a:cubicBezTo>
                    <a:close/>
                  </a:path>
                </a:pathLst>
              </a:custGeom>
              <a:solidFill>
                <a:srgbClr val="29304C"/>
              </a:solidFill>
              <a:ln w="6746" cap="flat">
                <a:noFill/>
                <a:prstDash val="solid"/>
                <a:miter/>
              </a:ln>
            </p:spPr>
            <p:txBody>
              <a:bodyPr rtlCol="0" anchor="ctr"/>
              <a:lstStyle/>
              <a:p>
                <a:endParaRPr lang="fr-FR"/>
              </a:p>
            </p:txBody>
          </p:sp>
          <p:sp>
            <p:nvSpPr>
              <p:cNvPr id="424" name="Forme libre : forme 423">
                <a:extLst>
                  <a:ext uri="{FF2B5EF4-FFF2-40B4-BE49-F238E27FC236}">
                    <a16:creationId xmlns:a16="http://schemas.microsoft.com/office/drawing/2014/main" id="{64BF83F7-423B-4060-9AC6-D9F5FDAEC3A3}"/>
                  </a:ext>
                </a:extLst>
              </p:cNvPr>
              <p:cNvSpPr/>
              <p:nvPr/>
            </p:nvSpPr>
            <p:spPr>
              <a:xfrm>
                <a:off x="3560362" y="1872185"/>
                <a:ext cx="75454" cy="74991"/>
              </a:xfrm>
              <a:custGeom>
                <a:avLst/>
                <a:gdLst>
                  <a:gd name="connsiteX0" fmla="*/ -609 w 75454"/>
                  <a:gd name="connsiteY0" fmla="*/ 43434 h 74991"/>
                  <a:gd name="connsiteX1" fmla="*/ 35436 w 75454"/>
                  <a:gd name="connsiteY1" fmla="*/ 166 h 74991"/>
                  <a:gd name="connsiteX2" fmla="*/ 73034 w 75454"/>
                  <a:gd name="connsiteY2" fmla="*/ 28179 h 74991"/>
                  <a:gd name="connsiteX3" fmla="*/ 44143 w 75454"/>
                  <a:gd name="connsiteY3" fmla="*/ 73741 h 74991"/>
                  <a:gd name="connsiteX4" fmla="*/ -609 w 75454"/>
                  <a:gd name="connsiteY4" fmla="*/ 43434 h 749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454" h="74991">
                    <a:moveTo>
                      <a:pt x="-609" y="43434"/>
                    </a:moveTo>
                    <a:cubicBezTo>
                      <a:pt x="201" y="18054"/>
                      <a:pt x="12891" y="2934"/>
                      <a:pt x="35436" y="166"/>
                    </a:cubicBezTo>
                    <a:cubicBezTo>
                      <a:pt x="54673" y="-2196"/>
                      <a:pt x="67971" y="11574"/>
                      <a:pt x="73034" y="28179"/>
                    </a:cubicBezTo>
                    <a:cubicBezTo>
                      <a:pt x="80391" y="52209"/>
                      <a:pt x="64259" y="68679"/>
                      <a:pt x="44143" y="73741"/>
                    </a:cubicBezTo>
                    <a:cubicBezTo>
                      <a:pt x="20991" y="79681"/>
                      <a:pt x="8099" y="61591"/>
                      <a:pt x="-609" y="43434"/>
                    </a:cubicBezTo>
                    <a:close/>
                  </a:path>
                </a:pathLst>
              </a:custGeom>
              <a:solidFill>
                <a:srgbClr val="29304C"/>
              </a:solidFill>
              <a:ln w="6746" cap="flat">
                <a:noFill/>
                <a:prstDash val="solid"/>
                <a:miter/>
              </a:ln>
            </p:spPr>
            <p:txBody>
              <a:bodyPr rtlCol="0" anchor="ctr"/>
              <a:lstStyle/>
              <a:p>
                <a:endParaRPr lang="fr-FR"/>
              </a:p>
            </p:txBody>
          </p:sp>
          <p:sp>
            <p:nvSpPr>
              <p:cNvPr id="425" name="Forme libre : forme 424">
                <a:extLst>
                  <a:ext uri="{FF2B5EF4-FFF2-40B4-BE49-F238E27FC236}">
                    <a16:creationId xmlns:a16="http://schemas.microsoft.com/office/drawing/2014/main" id="{DFB84A68-17EF-4D1E-B467-786BCBC62F1F}"/>
                  </a:ext>
                </a:extLst>
              </p:cNvPr>
              <p:cNvSpPr/>
              <p:nvPr/>
            </p:nvSpPr>
            <p:spPr>
              <a:xfrm>
                <a:off x="4674174" y="4311346"/>
                <a:ext cx="83091" cy="83329"/>
              </a:xfrm>
              <a:custGeom>
                <a:avLst/>
                <a:gdLst>
                  <a:gd name="connsiteX0" fmla="*/ 38074 w 83091"/>
                  <a:gd name="connsiteY0" fmla="*/ 83210 h 83329"/>
                  <a:gd name="connsiteX1" fmla="*/ 206 w 83091"/>
                  <a:gd name="connsiteY1" fmla="*/ 33665 h 83329"/>
                  <a:gd name="connsiteX2" fmla="*/ 41958 w 83091"/>
                  <a:gd name="connsiteY2" fmla="*/ 128 h 83329"/>
                  <a:gd name="connsiteX3" fmla="*/ 43879 w 83091"/>
                  <a:gd name="connsiteY3" fmla="*/ 388 h 83329"/>
                  <a:gd name="connsiteX4" fmla="*/ 81679 w 83091"/>
                  <a:gd name="connsiteY4" fmla="*/ 49460 h 83329"/>
                  <a:gd name="connsiteX5" fmla="*/ 38074 w 83091"/>
                  <a:gd name="connsiteY5" fmla="*/ 83210 h 833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3091" h="83329">
                    <a:moveTo>
                      <a:pt x="38074" y="83210"/>
                    </a:moveTo>
                    <a:cubicBezTo>
                      <a:pt x="9724" y="78485"/>
                      <a:pt x="-4248" y="60800"/>
                      <a:pt x="206" y="33665"/>
                    </a:cubicBezTo>
                    <a:cubicBezTo>
                      <a:pt x="2475" y="12875"/>
                      <a:pt x="21167" y="-2140"/>
                      <a:pt x="41958" y="128"/>
                    </a:cubicBezTo>
                    <a:cubicBezTo>
                      <a:pt x="42600" y="198"/>
                      <a:pt x="43241" y="285"/>
                      <a:pt x="43879" y="388"/>
                    </a:cubicBezTo>
                    <a:cubicBezTo>
                      <a:pt x="72364" y="3223"/>
                      <a:pt x="86067" y="22392"/>
                      <a:pt x="81679" y="49460"/>
                    </a:cubicBezTo>
                    <a:cubicBezTo>
                      <a:pt x="78102" y="71397"/>
                      <a:pt x="61767" y="83818"/>
                      <a:pt x="38074" y="83210"/>
                    </a:cubicBezTo>
                    <a:close/>
                  </a:path>
                </a:pathLst>
              </a:custGeom>
              <a:solidFill>
                <a:srgbClr val="29304C"/>
              </a:solidFill>
              <a:ln w="6746" cap="flat">
                <a:noFill/>
                <a:prstDash val="solid"/>
                <a:miter/>
              </a:ln>
            </p:spPr>
            <p:txBody>
              <a:bodyPr rtlCol="0" anchor="ctr"/>
              <a:lstStyle/>
              <a:p>
                <a:endParaRPr lang="fr-FR"/>
              </a:p>
            </p:txBody>
          </p:sp>
          <p:sp>
            <p:nvSpPr>
              <p:cNvPr id="426" name="Forme libre : forme 425">
                <a:extLst>
                  <a:ext uri="{FF2B5EF4-FFF2-40B4-BE49-F238E27FC236}">
                    <a16:creationId xmlns:a16="http://schemas.microsoft.com/office/drawing/2014/main" id="{B3AAF4EB-771B-4D26-82C7-E166E4E57F79}"/>
                  </a:ext>
                </a:extLst>
              </p:cNvPr>
              <p:cNvSpPr/>
              <p:nvPr/>
            </p:nvSpPr>
            <p:spPr>
              <a:xfrm>
                <a:off x="5075011" y="4311684"/>
                <a:ext cx="83481" cy="82515"/>
              </a:xfrm>
              <a:custGeom>
                <a:avLst/>
                <a:gdLst>
                  <a:gd name="connsiteX0" fmla="*/ 82873 w 83481"/>
                  <a:gd name="connsiteY0" fmla="*/ 35892 h 82515"/>
                  <a:gd name="connsiteX1" fmla="*/ 36162 w 83481"/>
                  <a:gd name="connsiteY1" fmla="*/ 82197 h 82515"/>
                  <a:gd name="connsiteX2" fmla="*/ -601 w 83481"/>
                  <a:gd name="connsiteY2" fmla="*/ 43916 h 82515"/>
                  <a:gd name="connsiteX3" fmla="*/ -490 w 83481"/>
                  <a:gd name="connsiteY3" fmla="*/ 41697 h 82515"/>
                  <a:gd name="connsiteX4" fmla="*/ 45140 w 83481"/>
                  <a:gd name="connsiteY4" fmla="*/ 50 h 82515"/>
                  <a:gd name="connsiteX5" fmla="*/ 82873 w 83481"/>
                  <a:gd name="connsiteY5" fmla="*/ 35892 h 82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3481" h="82515">
                    <a:moveTo>
                      <a:pt x="82873" y="35892"/>
                    </a:moveTo>
                    <a:cubicBezTo>
                      <a:pt x="79767" y="68832"/>
                      <a:pt x="64310" y="84492"/>
                      <a:pt x="36162" y="82197"/>
                    </a:cubicBezTo>
                    <a:cubicBezTo>
                      <a:pt x="15439" y="81778"/>
                      <a:pt x="-1020" y="64639"/>
                      <a:pt x="-601" y="43916"/>
                    </a:cubicBezTo>
                    <a:cubicBezTo>
                      <a:pt x="-586" y="43175"/>
                      <a:pt x="-549" y="42435"/>
                      <a:pt x="-490" y="41697"/>
                    </a:cubicBezTo>
                    <a:cubicBezTo>
                      <a:pt x="-490" y="13279"/>
                      <a:pt x="16925" y="-1773"/>
                      <a:pt x="45140" y="50"/>
                    </a:cubicBezTo>
                    <a:cubicBezTo>
                      <a:pt x="69035" y="1534"/>
                      <a:pt x="78485" y="19152"/>
                      <a:pt x="82873" y="35892"/>
                    </a:cubicBezTo>
                    <a:close/>
                  </a:path>
                </a:pathLst>
              </a:custGeom>
              <a:solidFill>
                <a:srgbClr val="29304C"/>
              </a:solidFill>
              <a:ln w="6746" cap="flat">
                <a:noFill/>
                <a:prstDash val="solid"/>
                <a:miter/>
              </a:ln>
            </p:spPr>
            <p:txBody>
              <a:bodyPr rtlCol="0" anchor="ctr"/>
              <a:lstStyle/>
              <a:p>
                <a:endParaRPr lang="fr-FR"/>
              </a:p>
            </p:txBody>
          </p:sp>
          <p:sp>
            <p:nvSpPr>
              <p:cNvPr id="427" name="Forme libre : forme 426">
                <a:extLst>
                  <a:ext uri="{FF2B5EF4-FFF2-40B4-BE49-F238E27FC236}">
                    <a16:creationId xmlns:a16="http://schemas.microsoft.com/office/drawing/2014/main" id="{C3BD805E-36A6-47DA-AFD3-09DE3790CE3A}"/>
                  </a:ext>
                </a:extLst>
              </p:cNvPr>
              <p:cNvSpPr/>
              <p:nvPr/>
            </p:nvSpPr>
            <p:spPr>
              <a:xfrm>
                <a:off x="6110022" y="1869614"/>
                <a:ext cx="77938" cy="78742"/>
              </a:xfrm>
              <a:custGeom>
                <a:avLst/>
                <a:gdLst>
                  <a:gd name="connsiteX0" fmla="*/ 31404 w 77938"/>
                  <a:gd name="connsiteY0" fmla="*/ -99 h 78742"/>
                  <a:gd name="connsiteX1" fmla="*/ 77169 w 77938"/>
                  <a:gd name="connsiteY1" fmla="*/ 37094 h 78742"/>
                  <a:gd name="connsiteX2" fmla="*/ 41057 w 77938"/>
                  <a:gd name="connsiteY2" fmla="*/ 78472 h 78742"/>
                  <a:gd name="connsiteX3" fmla="*/ -388 w 77938"/>
                  <a:gd name="connsiteY3" fmla="*/ 42426 h 78742"/>
                  <a:gd name="connsiteX4" fmla="*/ 31404 w 77938"/>
                  <a:gd name="connsiteY4" fmla="*/ -99 h 787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38" h="78742">
                    <a:moveTo>
                      <a:pt x="31404" y="-99"/>
                    </a:moveTo>
                    <a:cubicBezTo>
                      <a:pt x="59686" y="1184"/>
                      <a:pt x="75279" y="14009"/>
                      <a:pt x="77169" y="37094"/>
                    </a:cubicBezTo>
                    <a:cubicBezTo>
                      <a:pt x="79060" y="60179"/>
                      <a:pt x="64074" y="76514"/>
                      <a:pt x="41057" y="78472"/>
                    </a:cubicBezTo>
                    <a:cubicBezTo>
                      <a:pt x="18039" y="80429"/>
                      <a:pt x="1974" y="65579"/>
                      <a:pt x="-388" y="42426"/>
                    </a:cubicBezTo>
                    <a:cubicBezTo>
                      <a:pt x="-2818" y="17654"/>
                      <a:pt x="15272" y="7191"/>
                      <a:pt x="31404" y="-99"/>
                    </a:cubicBezTo>
                    <a:close/>
                  </a:path>
                </a:pathLst>
              </a:custGeom>
              <a:solidFill>
                <a:srgbClr val="29304C"/>
              </a:solidFill>
              <a:ln w="6746" cap="flat">
                <a:noFill/>
                <a:prstDash val="solid"/>
                <a:miter/>
              </a:ln>
            </p:spPr>
            <p:txBody>
              <a:bodyPr rtlCol="0" anchor="ctr"/>
              <a:lstStyle/>
              <a:p>
                <a:endParaRPr lang="fr-FR"/>
              </a:p>
            </p:txBody>
          </p:sp>
          <p:sp>
            <p:nvSpPr>
              <p:cNvPr id="428" name="Forme libre : forme 427">
                <a:extLst>
                  <a:ext uri="{FF2B5EF4-FFF2-40B4-BE49-F238E27FC236}">
                    <a16:creationId xmlns:a16="http://schemas.microsoft.com/office/drawing/2014/main" id="{5E8842C4-D901-4C46-AFDB-1E2F04958596}"/>
                  </a:ext>
                </a:extLst>
              </p:cNvPr>
              <p:cNvSpPr/>
              <p:nvPr/>
            </p:nvSpPr>
            <p:spPr>
              <a:xfrm>
                <a:off x="4526862" y="4374742"/>
                <a:ext cx="82008" cy="82758"/>
              </a:xfrm>
              <a:custGeom>
                <a:avLst/>
                <a:gdLst>
                  <a:gd name="connsiteX0" fmla="*/ 42354 w 82008"/>
                  <a:gd name="connsiteY0" fmla="*/ -99 h 82758"/>
                  <a:gd name="connsiteX1" fmla="*/ 81369 w 82008"/>
                  <a:gd name="connsiteY1" fmla="*/ 41482 h 82758"/>
                  <a:gd name="connsiteX2" fmla="*/ 32769 w 82008"/>
                  <a:gd name="connsiteY2" fmla="*/ 81982 h 82758"/>
                  <a:gd name="connsiteX3" fmla="*/ -104 w 82008"/>
                  <a:gd name="connsiteY3" fmla="*/ 36352 h 82758"/>
                  <a:gd name="connsiteX4" fmla="*/ 42354 w 82008"/>
                  <a:gd name="connsiteY4" fmla="*/ -99 h 827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2008" h="82758">
                    <a:moveTo>
                      <a:pt x="42354" y="-99"/>
                    </a:moveTo>
                    <a:cubicBezTo>
                      <a:pt x="67059" y="3749"/>
                      <a:pt x="82179" y="17249"/>
                      <a:pt x="81369" y="41482"/>
                    </a:cubicBezTo>
                    <a:cubicBezTo>
                      <a:pt x="80424" y="71317"/>
                      <a:pt x="61119" y="86099"/>
                      <a:pt x="32769" y="81982"/>
                    </a:cubicBezTo>
                    <a:cubicBezTo>
                      <a:pt x="9752" y="78404"/>
                      <a:pt x="-3411" y="60179"/>
                      <a:pt x="-104" y="36352"/>
                    </a:cubicBezTo>
                    <a:cubicBezTo>
                      <a:pt x="3204" y="12524"/>
                      <a:pt x="18864" y="37"/>
                      <a:pt x="42354" y="-99"/>
                    </a:cubicBezTo>
                    <a:close/>
                  </a:path>
                </a:pathLst>
              </a:custGeom>
              <a:solidFill>
                <a:srgbClr val="29304C"/>
              </a:solidFill>
              <a:ln w="6746" cap="flat">
                <a:noFill/>
                <a:prstDash val="solid"/>
                <a:miter/>
              </a:ln>
            </p:spPr>
            <p:txBody>
              <a:bodyPr rtlCol="0" anchor="ctr"/>
              <a:lstStyle/>
              <a:p>
                <a:endParaRPr lang="fr-FR"/>
              </a:p>
            </p:txBody>
          </p:sp>
          <p:sp>
            <p:nvSpPr>
              <p:cNvPr id="429" name="Forme libre : forme 428">
                <a:extLst>
                  <a:ext uri="{FF2B5EF4-FFF2-40B4-BE49-F238E27FC236}">
                    <a16:creationId xmlns:a16="http://schemas.microsoft.com/office/drawing/2014/main" id="{EC329C15-3101-438C-B9A0-4F77C1DACE82}"/>
                  </a:ext>
                </a:extLst>
              </p:cNvPr>
              <p:cNvSpPr/>
              <p:nvPr/>
            </p:nvSpPr>
            <p:spPr>
              <a:xfrm>
                <a:off x="3327847" y="1385707"/>
                <a:ext cx="77226" cy="77826"/>
              </a:xfrm>
              <a:custGeom>
                <a:avLst/>
                <a:gdLst>
                  <a:gd name="connsiteX0" fmla="*/ 40071 w 77226"/>
                  <a:gd name="connsiteY0" fmla="*/ -99 h 77826"/>
                  <a:gd name="connsiteX1" fmla="*/ 76386 w 77226"/>
                  <a:gd name="connsiteY1" fmla="*/ 41819 h 77826"/>
                  <a:gd name="connsiteX2" fmla="*/ 35346 w 77226"/>
                  <a:gd name="connsiteY2" fmla="*/ 77526 h 77826"/>
                  <a:gd name="connsiteX3" fmla="*/ -429 w 77226"/>
                  <a:gd name="connsiteY3" fmla="*/ 36554 h 77826"/>
                  <a:gd name="connsiteX4" fmla="*/ 40071 w 77226"/>
                  <a:gd name="connsiteY4" fmla="*/ -99 h 778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226" h="77826">
                    <a:moveTo>
                      <a:pt x="40071" y="-99"/>
                    </a:moveTo>
                    <a:cubicBezTo>
                      <a:pt x="62818" y="5302"/>
                      <a:pt x="78749" y="17991"/>
                      <a:pt x="76386" y="41819"/>
                    </a:cubicBezTo>
                    <a:cubicBezTo>
                      <a:pt x="74226" y="64297"/>
                      <a:pt x="58904" y="79687"/>
                      <a:pt x="35346" y="77526"/>
                    </a:cubicBezTo>
                    <a:cubicBezTo>
                      <a:pt x="11788" y="75366"/>
                      <a:pt x="-2386" y="60179"/>
                      <a:pt x="-429" y="36554"/>
                    </a:cubicBezTo>
                    <a:cubicBezTo>
                      <a:pt x="1529" y="12929"/>
                      <a:pt x="17054" y="981"/>
                      <a:pt x="40071" y="-99"/>
                    </a:cubicBezTo>
                    <a:close/>
                  </a:path>
                </a:pathLst>
              </a:custGeom>
              <a:solidFill>
                <a:srgbClr val="29304C"/>
              </a:solidFill>
              <a:ln w="6746" cap="flat">
                <a:noFill/>
                <a:prstDash val="solid"/>
                <a:miter/>
              </a:ln>
            </p:spPr>
            <p:txBody>
              <a:bodyPr rtlCol="0" anchor="ctr"/>
              <a:lstStyle/>
              <a:p>
                <a:endParaRPr lang="fr-FR"/>
              </a:p>
            </p:txBody>
          </p:sp>
          <p:sp>
            <p:nvSpPr>
              <p:cNvPr id="430" name="Forme libre : forme 429">
                <a:extLst>
                  <a:ext uri="{FF2B5EF4-FFF2-40B4-BE49-F238E27FC236}">
                    <a16:creationId xmlns:a16="http://schemas.microsoft.com/office/drawing/2014/main" id="{9F764F3C-AEC8-4288-AD4D-6F1838FE8E18}"/>
                  </a:ext>
                </a:extLst>
              </p:cNvPr>
              <p:cNvSpPr/>
              <p:nvPr/>
            </p:nvSpPr>
            <p:spPr>
              <a:xfrm>
                <a:off x="3896024" y="921974"/>
                <a:ext cx="79486" cy="80062"/>
              </a:xfrm>
              <a:custGeom>
                <a:avLst/>
                <a:gdLst>
                  <a:gd name="connsiteX0" fmla="*/ 46387 w 79486"/>
                  <a:gd name="connsiteY0" fmla="*/ 79964 h 80062"/>
                  <a:gd name="connsiteX1" fmla="*/ -458 w 79486"/>
                  <a:gd name="connsiteY1" fmla="*/ 42299 h 80062"/>
                  <a:gd name="connsiteX2" fmla="*/ 36329 w 79486"/>
                  <a:gd name="connsiteY2" fmla="*/ 44 h 80062"/>
                  <a:gd name="connsiteX3" fmla="*/ 78652 w 79486"/>
                  <a:gd name="connsiteY3" fmla="*/ 36764 h 80062"/>
                  <a:gd name="connsiteX4" fmla="*/ 46387 w 79486"/>
                  <a:gd name="connsiteY4" fmla="*/ 79964 h 800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486" h="80062">
                    <a:moveTo>
                      <a:pt x="46387" y="79964"/>
                    </a:moveTo>
                    <a:cubicBezTo>
                      <a:pt x="17227" y="79019"/>
                      <a:pt x="1364" y="66464"/>
                      <a:pt x="-458" y="42299"/>
                    </a:cubicBezTo>
                    <a:cubicBezTo>
                      <a:pt x="-2281" y="18134"/>
                      <a:pt x="12569" y="1799"/>
                      <a:pt x="36329" y="44"/>
                    </a:cubicBezTo>
                    <a:cubicBezTo>
                      <a:pt x="60089" y="-1711"/>
                      <a:pt x="76290" y="12869"/>
                      <a:pt x="78652" y="36764"/>
                    </a:cubicBezTo>
                    <a:cubicBezTo>
                      <a:pt x="81082" y="61941"/>
                      <a:pt x="63464" y="73214"/>
                      <a:pt x="46387" y="79964"/>
                    </a:cubicBezTo>
                    <a:close/>
                  </a:path>
                </a:pathLst>
              </a:custGeom>
              <a:solidFill>
                <a:srgbClr val="29304C"/>
              </a:solidFill>
              <a:ln w="6746" cap="flat">
                <a:noFill/>
                <a:prstDash val="solid"/>
                <a:miter/>
              </a:ln>
            </p:spPr>
            <p:txBody>
              <a:bodyPr rtlCol="0" anchor="ctr"/>
              <a:lstStyle/>
              <a:p>
                <a:endParaRPr lang="fr-FR"/>
              </a:p>
            </p:txBody>
          </p:sp>
          <p:sp>
            <p:nvSpPr>
              <p:cNvPr id="431" name="Forme libre : forme 430">
                <a:extLst>
                  <a:ext uri="{FF2B5EF4-FFF2-40B4-BE49-F238E27FC236}">
                    <a16:creationId xmlns:a16="http://schemas.microsoft.com/office/drawing/2014/main" id="{8FBE4CED-70B6-4E1D-A5D1-A2F574502FE9}"/>
                  </a:ext>
                </a:extLst>
              </p:cNvPr>
              <p:cNvSpPr/>
              <p:nvPr/>
            </p:nvSpPr>
            <p:spPr>
              <a:xfrm>
                <a:off x="4360857" y="4461839"/>
                <a:ext cx="77949" cy="77159"/>
              </a:xfrm>
              <a:custGeom>
                <a:avLst/>
                <a:gdLst>
                  <a:gd name="connsiteX0" fmla="*/ 77341 w 77949"/>
                  <a:gd name="connsiteY0" fmla="*/ 40514 h 77159"/>
                  <a:gd name="connsiteX1" fmla="*/ 35356 w 77949"/>
                  <a:gd name="connsiteY1" fmla="*/ 76829 h 77159"/>
                  <a:gd name="connsiteX2" fmla="*/ -419 w 77949"/>
                  <a:gd name="connsiteY2" fmla="*/ 35789 h 77159"/>
                  <a:gd name="connsiteX3" fmla="*/ 40554 w 77949"/>
                  <a:gd name="connsiteY3" fmla="*/ 82 h 77159"/>
                  <a:gd name="connsiteX4" fmla="*/ 77341 w 77949"/>
                  <a:gd name="connsiteY4" fmla="*/ 40514 h 771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49" h="77159">
                    <a:moveTo>
                      <a:pt x="77341" y="40514"/>
                    </a:moveTo>
                    <a:cubicBezTo>
                      <a:pt x="71874" y="63262"/>
                      <a:pt x="59184" y="79192"/>
                      <a:pt x="35356" y="76829"/>
                    </a:cubicBezTo>
                    <a:cubicBezTo>
                      <a:pt x="12879" y="74669"/>
                      <a:pt x="-2511" y="59347"/>
                      <a:pt x="-419" y="35789"/>
                    </a:cubicBezTo>
                    <a:cubicBezTo>
                      <a:pt x="1674" y="12232"/>
                      <a:pt x="16996" y="-1876"/>
                      <a:pt x="40554" y="82"/>
                    </a:cubicBezTo>
                    <a:cubicBezTo>
                      <a:pt x="64111" y="2039"/>
                      <a:pt x="75991" y="17564"/>
                      <a:pt x="77341" y="40514"/>
                    </a:cubicBezTo>
                    <a:close/>
                  </a:path>
                </a:pathLst>
              </a:custGeom>
              <a:solidFill>
                <a:srgbClr val="29304C"/>
              </a:solidFill>
              <a:ln w="6746" cap="flat">
                <a:noFill/>
                <a:prstDash val="solid"/>
                <a:miter/>
              </a:ln>
            </p:spPr>
            <p:txBody>
              <a:bodyPr rtlCol="0" anchor="ctr"/>
              <a:lstStyle/>
              <a:p>
                <a:endParaRPr lang="fr-FR"/>
              </a:p>
            </p:txBody>
          </p:sp>
          <p:sp>
            <p:nvSpPr>
              <p:cNvPr id="432" name="Forme libre : forme 431">
                <a:extLst>
                  <a:ext uri="{FF2B5EF4-FFF2-40B4-BE49-F238E27FC236}">
                    <a16:creationId xmlns:a16="http://schemas.microsoft.com/office/drawing/2014/main" id="{509AEA62-83C5-4C4D-849D-03ECF9849333}"/>
                  </a:ext>
                </a:extLst>
              </p:cNvPr>
              <p:cNvSpPr/>
              <p:nvPr/>
            </p:nvSpPr>
            <p:spPr>
              <a:xfrm>
                <a:off x="3244184" y="1639947"/>
                <a:ext cx="77903" cy="75667"/>
              </a:xfrm>
              <a:custGeom>
                <a:avLst/>
                <a:gdLst>
                  <a:gd name="connsiteX0" fmla="*/ 77295 w 77903"/>
                  <a:gd name="connsiteY0" fmla="*/ 34291 h 75667"/>
                  <a:gd name="connsiteX1" fmla="*/ 31800 w 77903"/>
                  <a:gd name="connsiteY1" fmla="*/ 74791 h 75667"/>
                  <a:gd name="connsiteX2" fmla="*/ 615 w 77903"/>
                  <a:gd name="connsiteY2" fmla="*/ 29566 h 75667"/>
                  <a:gd name="connsiteX3" fmla="*/ 37942 w 77903"/>
                  <a:gd name="connsiteY3" fmla="*/ -67 h 75667"/>
                  <a:gd name="connsiteX4" fmla="*/ 77295 w 77903"/>
                  <a:gd name="connsiteY4" fmla="*/ 34291 h 756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03" h="75667">
                    <a:moveTo>
                      <a:pt x="77295" y="34291"/>
                    </a:moveTo>
                    <a:cubicBezTo>
                      <a:pt x="69465" y="63383"/>
                      <a:pt x="55425" y="79381"/>
                      <a:pt x="31800" y="74791"/>
                    </a:cubicBezTo>
                    <a:cubicBezTo>
                      <a:pt x="9997" y="70606"/>
                      <a:pt x="-5123" y="53596"/>
                      <a:pt x="615" y="29566"/>
                    </a:cubicBezTo>
                    <a:cubicBezTo>
                      <a:pt x="3982" y="11795"/>
                      <a:pt x="19871" y="-818"/>
                      <a:pt x="37942" y="-67"/>
                    </a:cubicBezTo>
                    <a:cubicBezTo>
                      <a:pt x="62917" y="1014"/>
                      <a:pt x="70342" y="20386"/>
                      <a:pt x="77295" y="34291"/>
                    </a:cubicBezTo>
                    <a:close/>
                  </a:path>
                </a:pathLst>
              </a:custGeom>
              <a:solidFill>
                <a:srgbClr val="29304C"/>
              </a:solidFill>
              <a:ln w="6746" cap="flat">
                <a:noFill/>
                <a:prstDash val="solid"/>
                <a:miter/>
              </a:ln>
            </p:spPr>
            <p:txBody>
              <a:bodyPr rtlCol="0" anchor="ctr"/>
              <a:lstStyle/>
              <a:p>
                <a:endParaRPr lang="fr-FR"/>
              </a:p>
            </p:txBody>
          </p:sp>
          <p:sp>
            <p:nvSpPr>
              <p:cNvPr id="433" name="Forme libre : forme 432">
                <a:extLst>
                  <a:ext uri="{FF2B5EF4-FFF2-40B4-BE49-F238E27FC236}">
                    <a16:creationId xmlns:a16="http://schemas.microsoft.com/office/drawing/2014/main" id="{9EDED2D3-4425-41DF-8CDB-379868019986}"/>
                  </a:ext>
                </a:extLst>
              </p:cNvPr>
              <p:cNvSpPr/>
              <p:nvPr/>
            </p:nvSpPr>
            <p:spPr>
              <a:xfrm>
                <a:off x="3643868" y="1638427"/>
                <a:ext cx="77136" cy="77864"/>
              </a:xfrm>
              <a:custGeom>
                <a:avLst/>
                <a:gdLst>
                  <a:gd name="connsiteX0" fmla="*/ 35900 w 77136"/>
                  <a:gd name="connsiteY0" fmla="*/ -99 h 77864"/>
                  <a:gd name="connsiteX1" fmla="*/ 76400 w 77136"/>
                  <a:gd name="connsiteY1" fmla="*/ 36621 h 77864"/>
                  <a:gd name="connsiteX2" fmla="*/ 40558 w 77136"/>
                  <a:gd name="connsiteY2" fmla="*/ 77594 h 77864"/>
                  <a:gd name="connsiteX3" fmla="*/ -415 w 77136"/>
                  <a:gd name="connsiteY3" fmla="*/ 41886 h 77864"/>
                  <a:gd name="connsiteX4" fmla="*/ 35900 w 77136"/>
                  <a:gd name="connsiteY4" fmla="*/ -99 h 778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136" h="77864">
                    <a:moveTo>
                      <a:pt x="35900" y="-99"/>
                    </a:moveTo>
                    <a:cubicBezTo>
                      <a:pt x="59255" y="1049"/>
                      <a:pt x="74713" y="13941"/>
                      <a:pt x="76400" y="36621"/>
                    </a:cubicBezTo>
                    <a:cubicBezTo>
                      <a:pt x="78088" y="59301"/>
                      <a:pt x="62900" y="75636"/>
                      <a:pt x="40558" y="77594"/>
                    </a:cubicBezTo>
                    <a:cubicBezTo>
                      <a:pt x="18215" y="79551"/>
                      <a:pt x="1813" y="64634"/>
                      <a:pt x="-415" y="41886"/>
                    </a:cubicBezTo>
                    <a:cubicBezTo>
                      <a:pt x="-2575" y="17789"/>
                      <a:pt x="13558" y="5504"/>
                      <a:pt x="35900" y="-99"/>
                    </a:cubicBezTo>
                    <a:close/>
                  </a:path>
                </a:pathLst>
              </a:custGeom>
              <a:solidFill>
                <a:srgbClr val="29304C"/>
              </a:solidFill>
              <a:ln w="6746" cap="flat">
                <a:noFill/>
                <a:prstDash val="solid"/>
                <a:miter/>
              </a:ln>
            </p:spPr>
            <p:txBody>
              <a:bodyPr rtlCol="0" anchor="ctr"/>
              <a:lstStyle/>
              <a:p>
                <a:endParaRPr lang="fr-FR"/>
              </a:p>
            </p:txBody>
          </p:sp>
          <p:sp>
            <p:nvSpPr>
              <p:cNvPr id="434" name="Forme libre : forme 433">
                <a:extLst>
                  <a:ext uri="{FF2B5EF4-FFF2-40B4-BE49-F238E27FC236}">
                    <a16:creationId xmlns:a16="http://schemas.microsoft.com/office/drawing/2014/main" id="{B5606356-87EF-41D6-AE91-B270D8879F55}"/>
                  </a:ext>
                </a:extLst>
              </p:cNvPr>
              <p:cNvSpPr/>
              <p:nvPr/>
            </p:nvSpPr>
            <p:spPr>
              <a:xfrm>
                <a:off x="4301602" y="948037"/>
                <a:ext cx="68568" cy="69040"/>
              </a:xfrm>
              <a:custGeom>
                <a:avLst/>
                <a:gdLst>
                  <a:gd name="connsiteX0" fmla="*/ 35481 w 68568"/>
                  <a:gd name="connsiteY0" fmla="*/ -99 h 69040"/>
                  <a:gd name="connsiteX1" fmla="*/ 67949 w 68568"/>
                  <a:gd name="connsiteY1" fmla="*/ 33651 h 69040"/>
                  <a:gd name="connsiteX2" fmla="*/ 27449 w 68568"/>
                  <a:gd name="connsiteY2" fmla="*/ 68211 h 69040"/>
                  <a:gd name="connsiteX3" fmla="*/ -303 w 68568"/>
                  <a:gd name="connsiteY3" fmla="*/ 31631 h 69040"/>
                  <a:gd name="connsiteX4" fmla="*/ -159 w 68568"/>
                  <a:gd name="connsiteY4" fmla="*/ 30681 h 69040"/>
                  <a:gd name="connsiteX5" fmla="*/ 35481 w 68568"/>
                  <a:gd name="connsiteY5" fmla="*/ -99 h 69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568" h="69040">
                    <a:moveTo>
                      <a:pt x="35481" y="-99"/>
                    </a:moveTo>
                    <a:cubicBezTo>
                      <a:pt x="53774" y="4154"/>
                      <a:pt x="68422" y="15089"/>
                      <a:pt x="67949" y="33651"/>
                    </a:cubicBezTo>
                    <a:cubicBezTo>
                      <a:pt x="67409" y="57276"/>
                      <a:pt x="50601" y="72531"/>
                      <a:pt x="27449" y="68211"/>
                    </a:cubicBezTo>
                    <a:cubicBezTo>
                      <a:pt x="9684" y="65774"/>
                      <a:pt x="-2741" y="49396"/>
                      <a:pt x="-303" y="31631"/>
                    </a:cubicBezTo>
                    <a:cubicBezTo>
                      <a:pt x="-260" y="31314"/>
                      <a:pt x="-211" y="30997"/>
                      <a:pt x="-159" y="30681"/>
                    </a:cubicBezTo>
                    <a:cubicBezTo>
                      <a:pt x="2712" y="13151"/>
                      <a:pt x="17720" y="190"/>
                      <a:pt x="35481" y="-99"/>
                    </a:cubicBezTo>
                    <a:close/>
                  </a:path>
                </a:pathLst>
              </a:custGeom>
              <a:solidFill>
                <a:srgbClr val="29304C"/>
              </a:solidFill>
              <a:ln w="6746" cap="flat">
                <a:noFill/>
                <a:prstDash val="solid"/>
                <a:miter/>
              </a:ln>
            </p:spPr>
            <p:txBody>
              <a:bodyPr rtlCol="0" anchor="ctr"/>
              <a:lstStyle/>
              <a:p>
                <a:endParaRPr lang="fr-FR"/>
              </a:p>
            </p:txBody>
          </p:sp>
          <p:sp>
            <p:nvSpPr>
              <p:cNvPr id="435" name="Forme libre : forme 434">
                <a:extLst>
                  <a:ext uri="{FF2B5EF4-FFF2-40B4-BE49-F238E27FC236}">
                    <a16:creationId xmlns:a16="http://schemas.microsoft.com/office/drawing/2014/main" id="{CBC4A7A2-247C-47CC-A1E7-C466C11362C1}"/>
                  </a:ext>
                </a:extLst>
              </p:cNvPr>
              <p:cNvSpPr/>
              <p:nvPr/>
            </p:nvSpPr>
            <p:spPr>
              <a:xfrm>
                <a:off x="4197202" y="4551177"/>
                <a:ext cx="67901" cy="67775"/>
              </a:xfrm>
              <a:custGeom>
                <a:avLst/>
                <a:gdLst>
                  <a:gd name="connsiteX0" fmla="*/ 29114 w 67901"/>
                  <a:gd name="connsiteY0" fmla="*/ 67614 h 67775"/>
                  <a:gd name="connsiteX1" fmla="*/ -317 w 67901"/>
                  <a:gd name="connsiteY1" fmla="*/ 31974 h 67775"/>
                  <a:gd name="connsiteX2" fmla="*/ 41601 w 67901"/>
                  <a:gd name="connsiteY2" fmla="*/ 1464 h 67775"/>
                  <a:gd name="connsiteX3" fmla="*/ 66171 w 67901"/>
                  <a:gd name="connsiteY3" fmla="*/ 39804 h 67775"/>
                  <a:gd name="connsiteX4" fmla="*/ 29114 w 67901"/>
                  <a:gd name="connsiteY4" fmla="*/ 67614 h 677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901" h="67775">
                    <a:moveTo>
                      <a:pt x="29114" y="67614"/>
                    </a:moveTo>
                    <a:cubicBezTo>
                      <a:pt x="12644" y="60864"/>
                      <a:pt x="-2949" y="50941"/>
                      <a:pt x="-317" y="31974"/>
                    </a:cubicBezTo>
                    <a:cubicBezTo>
                      <a:pt x="2653" y="10036"/>
                      <a:pt x="17706" y="-5151"/>
                      <a:pt x="41601" y="1464"/>
                    </a:cubicBezTo>
                    <a:cubicBezTo>
                      <a:pt x="58476" y="6121"/>
                      <a:pt x="71234" y="21714"/>
                      <a:pt x="66171" y="39804"/>
                    </a:cubicBezTo>
                    <a:cubicBezTo>
                      <a:pt x="62275" y="56885"/>
                      <a:pt x="46603" y="68646"/>
                      <a:pt x="29114" y="67614"/>
                    </a:cubicBezTo>
                    <a:close/>
                  </a:path>
                </a:pathLst>
              </a:custGeom>
              <a:solidFill>
                <a:srgbClr val="29304C"/>
              </a:solidFill>
              <a:ln w="6746" cap="flat">
                <a:noFill/>
                <a:prstDash val="solid"/>
                <a:miter/>
              </a:ln>
            </p:spPr>
            <p:txBody>
              <a:bodyPr rtlCol="0" anchor="ctr"/>
              <a:lstStyle/>
              <a:p>
                <a:endParaRPr lang="fr-FR"/>
              </a:p>
            </p:txBody>
          </p:sp>
          <p:sp>
            <p:nvSpPr>
              <p:cNvPr id="436" name="Forme libre : forme 435">
                <a:extLst>
                  <a:ext uri="{FF2B5EF4-FFF2-40B4-BE49-F238E27FC236}">
                    <a16:creationId xmlns:a16="http://schemas.microsoft.com/office/drawing/2014/main" id="{21CF11C8-0538-4173-A852-AF369F8EFCB4}"/>
                  </a:ext>
                </a:extLst>
              </p:cNvPr>
              <p:cNvSpPr/>
              <p:nvPr/>
            </p:nvSpPr>
            <p:spPr>
              <a:xfrm>
                <a:off x="4706425" y="952482"/>
                <a:ext cx="60972" cy="60440"/>
              </a:xfrm>
              <a:custGeom>
                <a:avLst/>
                <a:gdLst>
                  <a:gd name="connsiteX0" fmla="*/ 60363 w 60972"/>
                  <a:gd name="connsiteY0" fmla="*/ 31096 h 60440"/>
                  <a:gd name="connsiteX1" fmla="*/ 26276 w 60972"/>
                  <a:gd name="connsiteY1" fmla="*/ 59919 h 60440"/>
                  <a:gd name="connsiteX2" fmla="*/ -433 w 60972"/>
                  <a:gd name="connsiteY2" fmla="*/ 26764 h 60440"/>
                  <a:gd name="connsiteX3" fmla="*/ 28166 w 60972"/>
                  <a:gd name="connsiteY3" fmla="*/ -89 h 60440"/>
                  <a:gd name="connsiteX4" fmla="*/ 60363 w 60972"/>
                  <a:gd name="connsiteY4" fmla="*/ 31096 h 604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972" h="60440">
                    <a:moveTo>
                      <a:pt x="60363" y="31096"/>
                    </a:moveTo>
                    <a:cubicBezTo>
                      <a:pt x="56178" y="49254"/>
                      <a:pt x="45919" y="62956"/>
                      <a:pt x="26276" y="59919"/>
                    </a:cubicBezTo>
                    <a:cubicBezTo>
                      <a:pt x="9745" y="58139"/>
                      <a:pt x="-2213" y="43295"/>
                      <a:pt x="-433" y="26764"/>
                    </a:cubicBezTo>
                    <a:cubicBezTo>
                      <a:pt x="1159" y="11978"/>
                      <a:pt x="13309" y="569"/>
                      <a:pt x="28166" y="-89"/>
                    </a:cubicBezTo>
                    <a:cubicBezTo>
                      <a:pt x="47944" y="-494"/>
                      <a:pt x="58001" y="11926"/>
                      <a:pt x="60363" y="31096"/>
                    </a:cubicBezTo>
                    <a:close/>
                  </a:path>
                </a:pathLst>
              </a:custGeom>
              <a:solidFill>
                <a:srgbClr val="29304C"/>
              </a:solidFill>
              <a:ln w="6746" cap="flat">
                <a:noFill/>
                <a:prstDash val="solid"/>
                <a:miter/>
              </a:ln>
            </p:spPr>
            <p:txBody>
              <a:bodyPr rtlCol="0" anchor="ctr"/>
              <a:lstStyle/>
              <a:p>
                <a:endParaRPr lang="fr-FR"/>
              </a:p>
            </p:txBody>
          </p:sp>
          <p:sp>
            <p:nvSpPr>
              <p:cNvPr id="437" name="Forme libre : forme 436">
                <a:extLst>
                  <a:ext uri="{FF2B5EF4-FFF2-40B4-BE49-F238E27FC236}">
                    <a16:creationId xmlns:a16="http://schemas.microsoft.com/office/drawing/2014/main" id="{795714A9-51DB-480E-A11D-40BB859F6EC8}"/>
                  </a:ext>
                </a:extLst>
              </p:cNvPr>
              <p:cNvSpPr/>
              <p:nvPr/>
            </p:nvSpPr>
            <p:spPr>
              <a:xfrm>
                <a:off x="4991709" y="4565172"/>
                <a:ext cx="80720" cy="80335"/>
              </a:xfrm>
              <a:custGeom>
                <a:avLst/>
                <a:gdLst>
                  <a:gd name="connsiteX0" fmla="*/ 80112 w 80720"/>
                  <a:gd name="connsiteY0" fmla="*/ 42212 h 80335"/>
                  <a:gd name="connsiteX1" fmla="*/ 39612 w 80720"/>
                  <a:gd name="connsiteY1" fmla="*/ 80215 h 80335"/>
                  <a:gd name="connsiteX2" fmla="*/ 124 w 80720"/>
                  <a:gd name="connsiteY2" fmla="*/ 32965 h 80335"/>
                  <a:gd name="connsiteX3" fmla="*/ 41347 w 80720"/>
                  <a:gd name="connsiteY3" fmla="*/ 142 h 80335"/>
                  <a:gd name="connsiteX4" fmla="*/ 44471 w 80720"/>
                  <a:gd name="connsiteY4" fmla="*/ 632 h 80335"/>
                  <a:gd name="connsiteX5" fmla="*/ 80112 w 80720"/>
                  <a:gd name="connsiteY5" fmla="*/ 42212 h 80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0720" h="80335">
                    <a:moveTo>
                      <a:pt x="80112" y="42212"/>
                    </a:moveTo>
                    <a:cubicBezTo>
                      <a:pt x="76332" y="66039"/>
                      <a:pt x="63102" y="80889"/>
                      <a:pt x="39612" y="80215"/>
                    </a:cubicBezTo>
                    <a:cubicBezTo>
                      <a:pt x="10790" y="79405"/>
                      <a:pt x="-4195" y="60504"/>
                      <a:pt x="124" y="32965"/>
                    </a:cubicBezTo>
                    <a:cubicBezTo>
                      <a:pt x="2443" y="12518"/>
                      <a:pt x="20900" y="-2178"/>
                      <a:pt x="41347" y="142"/>
                    </a:cubicBezTo>
                    <a:cubicBezTo>
                      <a:pt x="42395" y="261"/>
                      <a:pt x="43437" y="425"/>
                      <a:pt x="44471" y="632"/>
                    </a:cubicBezTo>
                    <a:cubicBezTo>
                      <a:pt x="67017" y="3939"/>
                      <a:pt x="79909" y="18992"/>
                      <a:pt x="80112" y="42212"/>
                    </a:cubicBezTo>
                    <a:close/>
                  </a:path>
                </a:pathLst>
              </a:custGeom>
              <a:solidFill>
                <a:srgbClr val="29304C"/>
              </a:solidFill>
              <a:ln w="6746" cap="flat">
                <a:noFill/>
                <a:prstDash val="solid"/>
                <a:miter/>
              </a:ln>
            </p:spPr>
            <p:txBody>
              <a:bodyPr rtlCol="0" anchor="ctr"/>
              <a:lstStyle/>
              <a:p>
                <a:endParaRPr lang="fr-FR"/>
              </a:p>
            </p:txBody>
          </p:sp>
          <p:sp>
            <p:nvSpPr>
              <p:cNvPr id="438" name="Forme libre : forme 437">
                <a:extLst>
                  <a:ext uri="{FF2B5EF4-FFF2-40B4-BE49-F238E27FC236}">
                    <a16:creationId xmlns:a16="http://schemas.microsoft.com/office/drawing/2014/main" id="{58CE5923-1439-4DA3-BAAE-DE965D9B9372}"/>
                  </a:ext>
                </a:extLst>
              </p:cNvPr>
              <p:cNvSpPr/>
              <p:nvPr/>
            </p:nvSpPr>
            <p:spPr>
              <a:xfrm>
                <a:off x="3729180" y="1408117"/>
                <a:ext cx="75179" cy="75402"/>
              </a:xfrm>
              <a:custGeom>
                <a:avLst/>
                <a:gdLst>
                  <a:gd name="connsiteX0" fmla="*/ 33276 w 75179"/>
                  <a:gd name="connsiteY0" fmla="*/ -99 h 75402"/>
                  <a:gd name="connsiteX1" fmla="*/ 74316 w 75179"/>
                  <a:gd name="connsiteY1" fmla="*/ 35879 h 75402"/>
                  <a:gd name="connsiteX2" fmla="*/ 46304 w 75179"/>
                  <a:gd name="connsiteY2" fmla="*/ 73544 h 75402"/>
                  <a:gd name="connsiteX3" fmla="*/ 539 w 75179"/>
                  <a:gd name="connsiteY3" fmla="*/ 44654 h 75402"/>
                  <a:gd name="connsiteX4" fmla="*/ 33276 w 75179"/>
                  <a:gd name="connsiteY4" fmla="*/ -99 h 754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179" h="75402">
                    <a:moveTo>
                      <a:pt x="33276" y="-99"/>
                    </a:moveTo>
                    <a:cubicBezTo>
                      <a:pt x="56429" y="576"/>
                      <a:pt x="71548" y="13064"/>
                      <a:pt x="74316" y="35879"/>
                    </a:cubicBezTo>
                    <a:cubicBezTo>
                      <a:pt x="76611" y="55116"/>
                      <a:pt x="63111" y="68549"/>
                      <a:pt x="46304" y="73544"/>
                    </a:cubicBezTo>
                    <a:cubicBezTo>
                      <a:pt x="22206" y="80699"/>
                      <a:pt x="5804" y="65039"/>
                      <a:pt x="539" y="44654"/>
                    </a:cubicBezTo>
                    <a:cubicBezTo>
                      <a:pt x="-5199" y="21569"/>
                      <a:pt x="11339" y="7461"/>
                      <a:pt x="33276" y="-99"/>
                    </a:cubicBezTo>
                    <a:close/>
                  </a:path>
                </a:pathLst>
              </a:custGeom>
              <a:solidFill>
                <a:srgbClr val="29304C"/>
              </a:solidFill>
              <a:ln w="6746" cap="flat">
                <a:noFill/>
                <a:prstDash val="solid"/>
                <a:miter/>
              </a:ln>
            </p:spPr>
            <p:txBody>
              <a:bodyPr rtlCol="0" anchor="ctr"/>
              <a:lstStyle/>
              <a:p>
                <a:endParaRPr lang="fr-FR"/>
              </a:p>
            </p:txBody>
          </p:sp>
          <p:sp>
            <p:nvSpPr>
              <p:cNvPr id="439" name="Forme libre : forme 438">
                <a:extLst>
                  <a:ext uri="{FF2B5EF4-FFF2-40B4-BE49-F238E27FC236}">
                    <a16:creationId xmlns:a16="http://schemas.microsoft.com/office/drawing/2014/main" id="{A249725F-A414-425D-AF49-ABCC49D3C717}"/>
                  </a:ext>
                </a:extLst>
              </p:cNvPr>
              <p:cNvSpPr/>
              <p:nvPr/>
            </p:nvSpPr>
            <p:spPr>
              <a:xfrm>
                <a:off x="4135197" y="1412842"/>
                <a:ext cx="64668" cy="65525"/>
              </a:xfrm>
              <a:custGeom>
                <a:avLst/>
                <a:gdLst>
                  <a:gd name="connsiteX0" fmla="*/ 34419 w 64668"/>
                  <a:gd name="connsiteY0" fmla="*/ -99 h 65525"/>
                  <a:gd name="connsiteX1" fmla="*/ 63444 w 64668"/>
                  <a:gd name="connsiteY1" fmla="*/ 37026 h 65525"/>
                  <a:gd name="connsiteX2" fmla="*/ 27804 w 64668"/>
                  <a:gd name="connsiteY2" fmla="*/ 64769 h 65525"/>
                  <a:gd name="connsiteX3" fmla="*/ -6 w 64668"/>
                  <a:gd name="connsiteY3" fmla="*/ 29129 h 65525"/>
                  <a:gd name="connsiteX4" fmla="*/ 34419 w 64668"/>
                  <a:gd name="connsiteY4" fmla="*/ -98 h 655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668" h="65525">
                    <a:moveTo>
                      <a:pt x="34419" y="-99"/>
                    </a:moveTo>
                    <a:cubicBezTo>
                      <a:pt x="52036" y="7597"/>
                      <a:pt x="67359" y="17451"/>
                      <a:pt x="63444" y="37026"/>
                    </a:cubicBezTo>
                    <a:cubicBezTo>
                      <a:pt x="60069" y="54037"/>
                      <a:pt x="47378" y="68752"/>
                      <a:pt x="27804" y="64769"/>
                    </a:cubicBezTo>
                    <a:cubicBezTo>
                      <a:pt x="10794" y="61394"/>
                      <a:pt x="-3787" y="48974"/>
                      <a:pt x="-6" y="29129"/>
                    </a:cubicBezTo>
                    <a:cubicBezTo>
                      <a:pt x="2769" y="12274"/>
                      <a:pt x="17337" y="-94"/>
                      <a:pt x="34419" y="-98"/>
                    </a:cubicBezTo>
                    <a:close/>
                  </a:path>
                </a:pathLst>
              </a:custGeom>
              <a:solidFill>
                <a:srgbClr val="29304C"/>
              </a:solidFill>
              <a:ln w="6746" cap="flat">
                <a:noFill/>
                <a:prstDash val="solid"/>
                <a:miter/>
              </a:ln>
            </p:spPr>
            <p:txBody>
              <a:bodyPr rtlCol="0" anchor="ctr"/>
              <a:lstStyle/>
              <a:p>
                <a:endParaRPr lang="fr-FR"/>
              </a:p>
            </p:txBody>
          </p:sp>
          <p:sp>
            <p:nvSpPr>
              <p:cNvPr id="440" name="Forme libre : forme 439">
                <a:extLst>
                  <a:ext uri="{FF2B5EF4-FFF2-40B4-BE49-F238E27FC236}">
                    <a16:creationId xmlns:a16="http://schemas.microsoft.com/office/drawing/2014/main" id="{31E5F5A7-D1E3-46E0-9598-DF248463F6C4}"/>
                  </a:ext>
                </a:extLst>
              </p:cNvPr>
              <p:cNvSpPr/>
              <p:nvPr/>
            </p:nvSpPr>
            <p:spPr>
              <a:xfrm>
                <a:off x="4487320" y="59410"/>
                <a:ext cx="77226" cy="77816"/>
              </a:xfrm>
              <a:custGeom>
                <a:avLst/>
                <a:gdLst>
                  <a:gd name="connsiteX0" fmla="*/ 35996 w 77226"/>
                  <a:gd name="connsiteY0" fmla="*/ 77718 h 77816"/>
                  <a:gd name="connsiteX1" fmla="*/ -387 w 77226"/>
                  <a:gd name="connsiteY1" fmla="*/ 35868 h 77816"/>
                  <a:gd name="connsiteX2" fmla="*/ 40653 w 77226"/>
                  <a:gd name="connsiteY2" fmla="*/ 93 h 77816"/>
                  <a:gd name="connsiteX3" fmla="*/ 76428 w 77226"/>
                  <a:gd name="connsiteY3" fmla="*/ 41065 h 77816"/>
                  <a:gd name="connsiteX4" fmla="*/ 35996 w 77226"/>
                  <a:gd name="connsiteY4" fmla="*/ 77718 h 778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226" h="77816">
                    <a:moveTo>
                      <a:pt x="35996" y="77718"/>
                    </a:moveTo>
                    <a:cubicBezTo>
                      <a:pt x="13046" y="72453"/>
                      <a:pt x="-2682" y="59561"/>
                      <a:pt x="-387" y="35868"/>
                    </a:cubicBezTo>
                    <a:cubicBezTo>
                      <a:pt x="1773" y="13256"/>
                      <a:pt x="17231" y="-1999"/>
                      <a:pt x="40653" y="93"/>
                    </a:cubicBezTo>
                    <a:cubicBezTo>
                      <a:pt x="64076" y="2186"/>
                      <a:pt x="78453" y="17508"/>
                      <a:pt x="76428" y="41065"/>
                    </a:cubicBezTo>
                    <a:cubicBezTo>
                      <a:pt x="74403" y="64623"/>
                      <a:pt x="59148" y="76638"/>
                      <a:pt x="35996" y="77718"/>
                    </a:cubicBezTo>
                    <a:close/>
                  </a:path>
                </a:pathLst>
              </a:custGeom>
              <a:solidFill>
                <a:srgbClr val="29304C"/>
              </a:solidFill>
              <a:ln w="6746" cap="flat">
                <a:noFill/>
                <a:prstDash val="solid"/>
                <a:miter/>
              </a:ln>
            </p:spPr>
            <p:txBody>
              <a:bodyPr rtlCol="0" anchor="ctr"/>
              <a:lstStyle/>
              <a:p>
                <a:endParaRPr lang="fr-FR"/>
              </a:p>
            </p:txBody>
          </p:sp>
          <p:sp>
            <p:nvSpPr>
              <p:cNvPr id="441" name="Forme libre : forme 440">
                <a:extLst>
                  <a:ext uri="{FF2B5EF4-FFF2-40B4-BE49-F238E27FC236}">
                    <a16:creationId xmlns:a16="http://schemas.microsoft.com/office/drawing/2014/main" id="{49CB7DD3-D041-40AD-8BD9-E82BFC2F18FA}"/>
                  </a:ext>
                </a:extLst>
              </p:cNvPr>
              <p:cNvSpPr/>
              <p:nvPr/>
            </p:nvSpPr>
            <p:spPr>
              <a:xfrm>
                <a:off x="3800473" y="1985397"/>
                <a:ext cx="59876" cy="58712"/>
              </a:xfrm>
              <a:custGeom>
                <a:avLst/>
                <a:gdLst>
                  <a:gd name="connsiteX0" fmla="*/ 58912 w 59876"/>
                  <a:gd name="connsiteY0" fmla="*/ 24721 h 58712"/>
                  <a:gd name="connsiteX1" fmla="*/ 38662 w 59876"/>
                  <a:gd name="connsiteY1" fmla="*/ 56783 h 58712"/>
                  <a:gd name="connsiteX2" fmla="*/ 255 w 59876"/>
                  <a:gd name="connsiteY2" fmla="*/ 33631 h 58712"/>
                  <a:gd name="connsiteX3" fmla="*/ 20505 w 59876"/>
                  <a:gd name="connsiteY3" fmla="*/ 1704 h 58712"/>
                  <a:gd name="connsiteX4" fmla="*/ 58912 w 59876"/>
                  <a:gd name="connsiteY4" fmla="*/ 24721 h 587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876" h="58712">
                    <a:moveTo>
                      <a:pt x="58912" y="24721"/>
                    </a:moveTo>
                    <a:cubicBezTo>
                      <a:pt x="61165" y="38976"/>
                      <a:pt x="52502" y="52692"/>
                      <a:pt x="38662" y="56783"/>
                    </a:cubicBezTo>
                    <a:cubicBezTo>
                      <a:pt x="18412" y="63128"/>
                      <a:pt x="4912" y="52396"/>
                      <a:pt x="255" y="33631"/>
                    </a:cubicBezTo>
                    <a:cubicBezTo>
                      <a:pt x="-3660" y="18106"/>
                      <a:pt x="6195" y="6226"/>
                      <a:pt x="20505" y="1704"/>
                    </a:cubicBezTo>
                    <a:cubicBezTo>
                      <a:pt x="40148" y="-4709"/>
                      <a:pt x="52095" y="6699"/>
                      <a:pt x="58912" y="24721"/>
                    </a:cubicBezTo>
                    <a:close/>
                  </a:path>
                </a:pathLst>
              </a:custGeom>
              <a:solidFill>
                <a:srgbClr val="29304C"/>
              </a:solidFill>
              <a:ln w="6746" cap="flat">
                <a:noFill/>
                <a:prstDash val="solid"/>
                <a:miter/>
              </a:ln>
            </p:spPr>
            <p:txBody>
              <a:bodyPr rtlCol="0" anchor="ctr"/>
              <a:lstStyle/>
              <a:p>
                <a:endParaRPr lang="fr-FR"/>
              </a:p>
            </p:txBody>
          </p:sp>
          <p:sp>
            <p:nvSpPr>
              <p:cNvPr id="442" name="Forme libre : forme 441">
                <a:extLst>
                  <a:ext uri="{FF2B5EF4-FFF2-40B4-BE49-F238E27FC236}">
                    <a16:creationId xmlns:a16="http://schemas.microsoft.com/office/drawing/2014/main" id="{D5327985-0321-464C-90DF-55D38608F808}"/>
                  </a:ext>
                </a:extLst>
              </p:cNvPr>
              <p:cNvSpPr/>
              <p:nvPr/>
            </p:nvSpPr>
            <p:spPr>
              <a:xfrm>
                <a:off x="4195020" y="1978546"/>
                <a:ext cx="71491" cy="72271"/>
              </a:xfrm>
              <a:custGeom>
                <a:avLst/>
                <a:gdLst>
                  <a:gd name="connsiteX0" fmla="*/ 39328 w 71491"/>
                  <a:gd name="connsiteY0" fmla="*/ -17 h 72271"/>
                  <a:gd name="connsiteX1" fmla="*/ 69029 w 71491"/>
                  <a:gd name="connsiteY1" fmla="*/ 45005 h 72271"/>
                  <a:gd name="connsiteX2" fmla="*/ 30959 w 71491"/>
                  <a:gd name="connsiteY2" fmla="*/ 71330 h 72271"/>
                  <a:gd name="connsiteX3" fmla="*/ 1124 w 71491"/>
                  <a:gd name="connsiteY3" fmla="*/ 27253 h 72271"/>
                  <a:gd name="connsiteX4" fmla="*/ 39328 w 71491"/>
                  <a:gd name="connsiteY4" fmla="*/ -17 h 722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491" h="72271">
                    <a:moveTo>
                      <a:pt x="39328" y="-17"/>
                    </a:moveTo>
                    <a:cubicBezTo>
                      <a:pt x="59578" y="8488"/>
                      <a:pt x="76656" y="20570"/>
                      <a:pt x="69029" y="45005"/>
                    </a:cubicBezTo>
                    <a:cubicBezTo>
                      <a:pt x="63966" y="61475"/>
                      <a:pt x="49994" y="75853"/>
                      <a:pt x="30959" y="71330"/>
                    </a:cubicBezTo>
                    <a:cubicBezTo>
                      <a:pt x="9966" y="66403"/>
                      <a:pt x="-6031" y="51080"/>
                      <a:pt x="1124" y="27253"/>
                    </a:cubicBezTo>
                    <a:cubicBezTo>
                      <a:pt x="5744" y="10228"/>
                      <a:pt x="21726" y="-1179"/>
                      <a:pt x="39328" y="-17"/>
                    </a:cubicBezTo>
                    <a:close/>
                  </a:path>
                </a:pathLst>
              </a:custGeom>
              <a:solidFill>
                <a:srgbClr val="29304C"/>
              </a:solidFill>
              <a:ln w="6746" cap="flat">
                <a:noFill/>
                <a:prstDash val="solid"/>
                <a:miter/>
              </a:ln>
            </p:spPr>
            <p:txBody>
              <a:bodyPr rtlCol="0" anchor="ctr"/>
              <a:lstStyle/>
              <a:p>
                <a:endParaRPr lang="fr-FR"/>
              </a:p>
            </p:txBody>
          </p:sp>
          <p:sp>
            <p:nvSpPr>
              <p:cNvPr id="443" name="Forme libre : forme 442">
                <a:extLst>
                  <a:ext uri="{FF2B5EF4-FFF2-40B4-BE49-F238E27FC236}">
                    <a16:creationId xmlns:a16="http://schemas.microsoft.com/office/drawing/2014/main" id="{3D646812-2AEE-4A78-8C0B-320DCF1C4879}"/>
                  </a:ext>
                </a:extLst>
              </p:cNvPr>
              <p:cNvSpPr/>
              <p:nvPr/>
            </p:nvSpPr>
            <p:spPr>
              <a:xfrm>
                <a:off x="2418926" y="2016287"/>
                <a:ext cx="82630" cy="81704"/>
              </a:xfrm>
              <a:custGeom>
                <a:avLst/>
                <a:gdLst>
                  <a:gd name="connsiteX0" fmla="*/ 82022 w 82630"/>
                  <a:gd name="connsiteY0" fmla="*/ 34669 h 81704"/>
                  <a:gd name="connsiteX1" fmla="*/ 44492 w 82630"/>
                  <a:gd name="connsiteY1" fmla="*/ 81311 h 81704"/>
                  <a:gd name="connsiteX2" fmla="*/ -58 w 82630"/>
                  <a:gd name="connsiteY2" fmla="*/ 47156 h 81704"/>
                  <a:gd name="connsiteX3" fmla="*/ 41454 w 82630"/>
                  <a:gd name="connsiteY3" fmla="*/ -94 h 81704"/>
                  <a:gd name="connsiteX4" fmla="*/ 82022 w 82630"/>
                  <a:gd name="connsiteY4" fmla="*/ 34669 h 817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2630" h="81704">
                    <a:moveTo>
                      <a:pt x="82022" y="34669"/>
                    </a:moveTo>
                    <a:cubicBezTo>
                      <a:pt x="80739" y="63154"/>
                      <a:pt x="68522" y="78814"/>
                      <a:pt x="44492" y="81311"/>
                    </a:cubicBezTo>
                    <a:cubicBezTo>
                      <a:pt x="20462" y="83809"/>
                      <a:pt x="2912" y="70241"/>
                      <a:pt x="-58" y="47156"/>
                    </a:cubicBezTo>
                    <a:cubicBezTo>
                      <a:pt x="-3770" y="18604"/>
                      <a:pt x="11417" y="-94"/>
                      <a:pt x="41454" y="-94"/>
                    </a:cubicBezTo>
                    <a:cubicBezTo>
                      <a:pt x="66092" y="-431"/>
                      <a:pt x="77500" y="16579"/>
                      <a:pt x="82022" y="34669"/>
                    </a:cubicBezTo>
                    <a:close/>
                  </a:path>
                </a:pathLst>
              </a:custGeom>
              <a:solidFill>
                <a:srgbClr val="29304C"/>
              </a:solidFill>
              <a:ln w="6746" cap="flat">
                <a:noFill/>
                <a:prstDash val="solid"/>
                <a:miter/>
              </a:ln>
            </p:spPr>
            <p:txBody>
              <a:bodyPr rtlCol="0" anchor="ctr"/>
              <a:lstStyle/>
              <a:p>
                <a:endParaRPr lang="fr-FR"/>
              </a:p>
            </p:txBody>
          </p:sp>
          <p:sp>
            <p:nvSpPr>
              <p:cNvPr id="444" name="Forme libre : forme 443">
                <a:extLst>
                  <a:ext uri="{FF2B5EF4-FFF2-40B4-BE49-F238E27FC236}">
                    <a16:creationId xmlns:a16="http://schemas.microsoft.com/office/drawing/2014/main" id="{51AADF0C-C52A-49AF-A2CF-630B1F120A72}"/>
                  </a:ext>
                </a:extLst>
              </p:cNvPr>
              <p:cNvSpPr/>
              <p:nvPr/>
            </p:nvSpPr>
            <p:spPr>
              <a:xfrm>
                <a:off x="2821980" y="2018294"/>
                <a:ext cx="77085" cy="77242"/>
              </a:xfrm>
              <a:custGeom>
                <a:avLst/>
                <a:gdLst>
                  <a:gd name="connsiteX0" fmla="*/ 34288 w 77085"/>
                  <a:gd name="connsiteY0" fmla="*/ 77144 h 77242"/>
                  <a:gd name="connsiteX1" fmla="*/ 538 w 77085"/>
                  <a:gd name="connsiteY1" fmla="*/ 31582 h 77242"/>
                  <a:gd name="connsiteX2" fmla="*/ 47383 w 77085"/>
                  <a:gd name="connsiteY2" fmla="*/ 1544 h 77242"/>
                  <a:gd name="connsiteX3" fmla="*/ 76274 w 77085"/>
                  <a:gd name="connsiteY3" fmla="*/ 40087 h 77242"/>
                  <a:gd name="connsiteX4" fmla="*/ 34288 w 77085"/>
                  <a:gd name="connsiteY4" fmla="*/ 77144 h 772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085" h="77242">
                    <a:moveTo>
                      <a:pt x="34288" y="77144"/>
                    </a:moveTo>
                    <a:cubicBezTo>
                      <a:pt x="10866" y="70394"/>
                      <a:pt x="-5132" y="55342"/>
                      <a:pt x="538" y="31582"/>
                    </a:cubicBezTo>
                    <a:cubicBezTo>
                      <a:pt x="5466" y="9981"/>
                      <a:pt x="22746" y="-5273"/>
                      <a:pt x="47383" y="1544"/>
                    </a:cubicBezTo>
                    <a:cubicBezTo>
                      <a:pt x="64933" y="6404"/>
                      <a:pt x="78298" y="20174"/>
                      <a:pt x="76274" y="40087"/>
                    </a:cubicBezTo>
                    <a:cubicBezTo>
                      <a:pt x="73573" y="64386"/>
                      <a:pt x="57981" y="76604"/>
                      <a:pt x="34288" y="77144"/>
                    </a:cubicBezTo>
                    <a:close/>
                  </a:path>
                </a:pathLst>
              </a:custGeom>
              <a:solidFill>
                <a:srgbClr val="29304C"/>
              </a:solidFill>
              <a:ln w="6746" cap="flat">
                <a:noFill/>
                <a:prstDash val="solid"/>
                <a:miter/>
              </a:ln>
            </p:spPr>
            <p:txBody>
              <a:bodyPr rtlCol="0" anchor="ctr"/>
              <a:lstStyle/>
              <a:p>
                <a:endParaRPr lang="fr-FR"/>
              </a:p>
            </p:txBody>
          </p:sp>
          <p:sp>
            <p:nvSpPr>
              <p:cNvPr id="445" name="Forme libre : forme 444">
                <a:extLst>
                  <a:ext uri="{FF2B5EF4-FFF2-40B4-BE49-F238E27FC236}">
                    <a16:creationId xmlns:a16="http://schemas.microsoft.com/office/drawing/2014/main" id="{CCE69BD6-E51A-42FA-B869-AE791215E376}"/>
                  </a:ext>
                </a:extLst>
              </p:cNvPr>
              <p:cNvSpPr/>
              <p:nvPr/>
            </p:nvSpPr>
            <p:spPr>
              <a:xfrm>
                <a:off x="3224073" y="2041031"/>
                <a:ext cx="74156" cy="74755"/>
              </a:xfrm>
              <a:custGeom>
                <a:avLst/>
                <a:gdLst>
                  <a:gd name="connsiteX0" fmla="*/ 36858 w 74156"/>
                  <a:gd name="connsiteY0" fmla="*/ 74657 h 74755"/>
                  <a:gd name="connsiteX1" fmla="*/ -470 w 74156"/>
                  <a:gd name="connsiteY1" fmla="*/ 34697 h 74755"/>
                  <a:gd name="connsiteX2" fmla="*/ 38782 w 74156"/>
                  <a:gd name="connsiteY2" fmla="*/ -28 h 74755"/>
                  <a:gd name="connsiteX3" fmla="*/ 73443 w 74156"/>
                  <a:gd name="connsiteY3" fmla="*/ 33819 h 74755"/>
                  <a:gd name="connsiteX4" fmla="*/ 36858 w 74156"/>
                  <a:gd name="connsiteY4" fmla="*/ 74657 h 747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156" h="74755">
                    <a:moveTo>
                      <a:pt x="36858" y="74657"/>
                    </a:moveTo>
                    <a:cubicBezTo>
                      <a:pt x="14043" y="70810"/>
                      <a:pt x="-2292" y="58187"/>
                      <a:pt x="-470" y="34697"/>
                    </a:cubicBezTo>
                    <a:cubicBezTo>
                      <a:pt x="780" y="14269"/>
                      <a:pt x="18353" y="-1278"/>
                      <a:pt x="38782" y="-28"/>
                    </a:cubicBezTo>
                    <a:cubicBezTo>
                      <a:pt x="57132" y="1095"/>
                      <a:pt x="71884" y="15501"/>
                      <a:pt x="73443" y="33819"/>
                    </a:cubicBezTo>
                    <a:cubicBezTo>
                      <a:pt x="74995" y="58120"/>
                      <a:pt x="59200" y="70067"/>
                      <a:pt x="36858" y="74657"/>
                    </a:cubicBezTo>
                    <a:close/>
                  </a:path>
                </a:pathLst>
              </a:custGeom>
              <a:solidFill>
                <a:srgbClr val="29304C"/>
              </a:solidFill>
              <a:ln w="6746" cap="flat">
                <a:noFill/>
                <a:prstDash val="solid"/>
                <a:miter/>
              </a:ln>
            </p:spPr>
            <p:txBody>
              <a:bodyPr rtlCol="0" anchor="ctr"/>
              <a:lstStyle/>
              <a:p>
                <a:endParaRPr lang="fr-FR"/>
              </a:p>
            </p:txBody>
          </p:sp>
          <p:sp>
            <p:nvSpPr>
              <p:cNvPr id="446" name="Forme libre : forme 445">
                <a:extLst>
                  <a:ext uri="{FF2B5EF4-FFF2-40B4-BE49-F238E27FC236}">
                    <a16:creationId xmlns:a16="http://schemas.microsoft.com/office/drawing/2014/main" id="{38C1D512-82E4-4C7D-B40B-0AE12F7942D3}"/>
                  </a:ext>
                </a:extLst>
              </p:cNvPr>
              <p:cNvSpPr/>
              <p:nvPr/>
            </p:nvSpPr>
            <p:spPr>
              <a:xfrm>
                <a:off x="3628861" y="2045711"/>
                <a:ext cx="65066" cy="64638"/>
              </a:xfrm>
              <a:custGeom>
                <a:avLst/>
                <a:gdLst>
                  <a:gd name="connsiteX0" fmla="*/ -527 w 65066"/>
                  <a:gd name="connsiteY0" fmla="*/ 28195 h 64638"/>
                  <a:gd name="connsiteX1" fmla="*/ 36058 w 65066"/>
                  <a:gd name="connsiteY1" fmla="*/ 520 h 64638"/>
                  <a:gd name="connsiteX2" fmla="*/ 63800 w 65066"/>
                  <a:gd name="connsiteY2" fmla="*/ 36160 h 64638"/>
                  <a:gd name="connsiteX3" fmla="*/ 28160 w 65066"/>
                  <a:gd name="connsiteY3" fmla="*/ 63902 h 64638"/>
                  <a:gd name="connsiteX4" fmla="*/ -527 w 65066"/>
                  <a:gd name="connsiteY4" fmla="*/ 28195 h 646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066" h="64638">
                    <a:moveTo>
                      <a:pt x="-527" y="28195"/>
                    </a:moveTo>
                    <a:cubicBezTo>
                      <a:pt x="6223" y="11927"/>
                      <a:pt x="16415" y="-3395"/>
                      <a:pt x="36058" y="520"/>
                    </a:cubicBezTo>
                    <a:cubicBezTo>
                      <a:pt x="53068" y="3895"/>
                      <a:pt x="67783" y="16585"/>
                      <a:pt x="63800" y="36160"/>
                    </a:cubicBezTo>
                    <a:cubicBezTo>
                      <a:pt x="60425" y="53102"/>
                      <a:pt x="47938" y="67817"/>
                      <a:pt x="28160" y="63902"/>
                    </a:cubicBezTo>
                    <a:cubicBezTo>
                      <a:pt x="10748" y="61304"/>
                      <a:pt x="-1741" y="45758"/>
                      <a:pt x="-527" y="28195"/>
                    </a:cubicBezTo>
                    <a:close/>
                  </a:path>
                </a:pathLst>
              </a:custGeom>
              <a:solidFill>
                <a:srgbClr val="29304C"/>
              </a:solidFill>
              <a:ln w="6746" cap="flat">
                <a:noFill/>
                <a:prstDash val="solid"/>
                <a:miter/>
              </a:ln>
            </p:spPr>
            <p:txBody>
              <a:bodyPr rtlCol="0" anchor="ctr"/>
              <a:lstStyle/>
              <a:p>
                <a:endParaRPr lang="fr-FR"/>
              </a:p>
            </p:txBody>
          </p:sp>
          <p:sp>
            <p:nvSpPr>
              <p:cNvPr id="447" name="Forme libre : forme 446">
                <a:extLst>
                  <a:ext uri="{FF2B5EF4-FFF2-40B4-BE49-F238E27FC236}">
                    <a16:creationId xmlns:a16="http://schemas.microsoft.com/office/drawing/2014/main" id="{DF8558FD-2E3E-4ADE-B12B-D87A89CAC45D}"/>
                  </a:ext>
                </a:extLst>
              </p:cNvPr>
              <p:cNvSpPr/>
              <p:nvPr/>
            </p:nvSpPr>
            <p:spPr>
              <a:xfrm>
                <a:off x="4029764" y="2065837"/>
                <a:ext cx="64732" cy="65524"/>
              </a:xfrm>
              <a:custGeom>
                <a:avLst/>
                <a:gdLst>
                  <a:gd name="connsiteX0" fmla="*/ 34417 w 64732"/>
                  <a:gd name="connsiteY0" fmla="*/ -99 h 65524"/>
                  <a:gd name="connsiteX1" fmla="*/ 63509 w 64732"/>
                  <a:gd name="connsiteY1" fmla="*/ 37026 h 65524"/>
                  <a:gd name="connsiteX2" fmla="*/ 27802 w 64732"/>
                  <a:gd name="connsiteY2" fmla="*/ 64769 h 65524"/>
                  <a:gd name="connsiteX3" fmla="*/ -8 w 64732"/>
                  <a:gd name="connsiteY3" fmla="*/ 29129 h 65524"/>
                  <a:gd name="connsiteX4" fmla="*/ 34416 w 64732"/>
                  <a:gd name="connsiteY4" fmla="*/ -99 h 655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732" h="65524">
                    <a:moveTo>
                      <a:pt x="34417" y="-99"/>
                    </a:moveTo>
                    <a:cubicBezTo>
                      <a:pt x="52034" y="7596"/>
                      <a:pt x="67424" y="17451"/>
                      <a:pt x="63509" y="37026"/>
                    </a:cubicBezTo>
                    <a:cubicBezTo>
                      <a:pt x="60067" y="54036"/>
                      <a:pt x="47377" y="68751"/>
                      <a:pt x="27802" y="64769"/>
                    </a:cubicBezTo>
                    <a:cubicBezTo>
                      <a:pt x="10859" y="61394"/>
                      <a:pt x="-3788" y="48974"/>
                      <a:pt x="-8" y="29129"/>
                    </a:cubicBezTo>
                    <a:cubicBezTo>
                      <a:pt x="2767" y="12274"/>
                      <a:pt x="17335" y="-94"/>
                      <a:pt x="34416" y="-99"/>
                    </a:cubicBezTo>
                    <a:close/>
                  </a:path>
                </a:pathLst>
              </a:custGeom>
              <a:solidFill>
                <a:srgbClr val="29304C"/>
              </a:solidFill>
              <a:ln w="6746" cap="flat">
                <a:noFill/>
                <a:prstDash val="solid"/>
                <a:miter/>
              </a:ln>
            </p:spPr>
            <p:txBody>
              <a:bodyPr rtlCol="0" anchor="ctr"/>
              <a:lstStyle/>
              <a:p>
                <a:endParaRPr lang="fr-FR"/>
              </a:p>
            </p:txBody>
          </p:sp>
          <p:sp>
            <p:nvSpPr>
              <p:cNvPr id="448" name="Forme libre : forme 447">
                <a:extLst>
                  <a:ext uri="{FF2B5EF4-FFF2-40B4-BE49-F238E27FC236}">
                    <a16:creationId xmlns:a16="http://schemas.microsoft.com/office/drawing/2014/main" id="{20EA56C0-F539-4095-87A8-A842E4FE506E}"/>
                  </a:ext>
                </a:extLst>
              </p:cNvPr>
              <p:cNvSpPr/>
              <p:nvPr/>
            </p:nvSpPr>
            <p:spPr>
              <a:xfrm>
                <a:off x="2673657" y="2101912"/>
                <a:ext cx="78672" cy="79215"/>
              </a:xfrm>
              <a:custGeom>
                <a:avLst/>
                <a:gdLst>
                  <a:gd name="connsiteX0" fmla="*/ 40929 w 78672"/>
                  <a:gd name="connsiteY0" fmla="*/ 79117 h 79215"/>
                  <a:gd name="connsiteX1" fmla="*/ -448 w 78672"/>
                  <a:gd name="connsiteY1" fmla="*/ 41924 h 79215"/>
                  <a:gd name="connsiteX2" fmla="*/ 36002 w 78672"/>
                  <a:gd name="connsiteY2" fmla="*/ 74 h 79215"/>
                  <a:gd name="connsiteX3" fmla="*/ 77851 w 78672"/>
                  <a:gd name="connsiteY3" fmla="*/ 36456 h 79215"/>
                  <a:gd name="connsiteX4" fmla="*/ 40929 w 78672"/>
                  <a:gd name="connsiteY4" fmla="*/ 79117 h 792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672" h="79215">
                    <a:moveTo>
                      <a:pt x="40929" y="79117"/>
                    </a:moveTo>
                    <a:cubicBezTo>
                      <a:pt x="17101" y="78307"/>
                      <a:pt x="1441" y="65617"/>
                      <a:pt x="-448" y="41924"/>
                    </a:cubicBezTo>
                    <a:cubicBezTo>
                      <a:pt x="-2339" y="18232"/>
                      <a:pt x="12647" y="2032"/>
                      <a:pt x="36002" y="74"/>
                    </a:cubicBezTo>
                    <a:cubicBezTo>
                      <a:pt x="59357" y="-1883"/>
                      <a:pt x="75691" y="12967"/>
                      <a:pt x="77851" y="36456"/>
                    </a:cubicBezTo>
                    <a:cubicBezTo>
                      <a:pt x="80079" y="61027"/>
                      <a:pt x="64554" y="74054"/>
                      <a:pt x="40929" y="79117"/>
                    </a:cubicBezTo>
                    <a:close/>
                  </a:path>
                </a:pathLst>
              </a:custGeom>
              <a:solidFill>
                <a:srgbClr val="29304C"/>
              </a:solidFill>
              <a:ln w="6746" cap="flat">
                <a:noFill/>
                <a:prstDash val="solid"/>
                <a:miter/>
              </a:ln>
            </p:spPr>
            <p:txBody>
              <a:bodyPr rtlCol="0" anchor="ctr"/>
              <a:lstStyle/>
              <a:p>
                <a:endParaRPr lang="fr-FR"/>
              </a:p>
            </p:txBody>
          </p:sp>
          <p:sp>
            <p:nvSpPr>
              <p:cNvPr id="449" name="Forme libre : forme 448">
                <a:extLst>
                  <a:ext uri="{FF2B5EF4-FFF2-40B4-BE49-F238E27FC236}">
                    <a16:creationId xmlns:a16="http://schemas.microsoft.com/office/drawing/2014/main" id="{43E3A122-DC59-4845-BDB0-8E1FE167EDA3}"/>
                  </a:ext>
                </a:extLst>
              </p:cNvPr>
              <p:cNvSpPr/>
              <p:nvPr/>
            </p:nvSpPr>
            <p:spPr>
              <a:xfrm>
                <a:off x="3077125" y="2105093"/>
                <a:ext cx="72621" cy="72808"/>
              </a:xfrm>
              <a:custGeom>
                <a:avLst/>
                <a:gdLst>
                  <a:gd name="connsiteX0" fmla="*/ 33551 w 72621"/>
                  <a:gd name="connsiteY0" fmla="*/ 72695 h 72808"/>
                  <a:gd name="connsiteX1" fmla="*/ 274 w 72621"/>
                  <a:gd name="connsiteY1" fmla="*/ 29225 h 72808"/>
                  <a:gd name="connsiteX2" fmla="*/ 37466 w 72621"/>
                  <a:gd name="connsiteY2" fmla="*/ 65 h 72808"/>
                  <a:gd name="connsiteX3" fmla="*/ 71216 w 72621"/>
                  <a:gd name="connsiteY3" fmla="*/ 42860 h 72808"/>
                  <a:gd name="connsiteX4" fmla="*/ 33551 w 72621"/>
                  <a:gd name="connsiteY4" fmla="*/ 72695 h 728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621" h="72808">
                    <a:moveTo>
                      <a:pt x="33551" y="72695"/>
                    </a:moveTo>
                    <a:cubicBezTo>
                      <a:pt x="11208" y="66823"/>
                      <a:pt x="-4587" y="52985"/>
                      <a:pt x="274" y="29225"/>
                    </a:cubicBezTo>
                    <a:cubicBezTo>
                      <a:pt x="2892" y="11131"/>
                      <a:pt x="19270" y="-1710"/>
                      <a:pt x="37466" y="65"/>
                    </a:cubicBezTo>
                    <a:cubicBezTo>
                      <a:pt x="60551" y="3103"/>
                      <a:pt x="75738" y="19438"/>
                      <a:pt x="71216" y="42860"/>
                    </a:cubicBezTo>
                    <a:cubicBezTo>
                      <a:pt x="67557" y="60623"/>
                      <a:pt x="51680" y="73199"/>
                      <a:pt x="33551" y="72695"/>
                    </a:cubicBezTo>
                    <a:close/>
                  </a:path>
                </a:pathLst>
              </a:custGeom>
              <a:solidFill>
                <a:srgbClr val="29304C"/>
              </a:solidFill>
              <a:ln w="6746" cap="flat">
                <a:noFill/>
                <a:prstDash val="solid"/>
                <a:miter/>
              </a:ln>
            </p:spPr>
            <p:txBody>
              <a:bodyPr rtlCol="0" anchor="ctr"/>
              <a:lstStyle/>
              <a:p>
                <a:endParaRPr lang="fr-FR"/>
              </a:p>
            </p:txBody>
          </p:sp>
          <p:sp>
            <p:nvSpPr>
              <p:cNvPr id="450" name="Forme libre : forme 449">
                <a:extLst>
                  <a:ext uri="{FF2B5EF4-FFF2-40B4-BE49-F238E27FC236}">
                    <a16:creationId xmlns:a16="http://schemas.microsoft.com/office/drawing/2014/main" id="{4420172C-7D59-4952-8261-C0CF2B1DCCE4}"/>
                  </a:ext>
                </a:extLst>
              </p:cNvPr>
              <p:cNvSpPr/>
              <p:nvPr/>
            </p:nvSpPr>
            <p:spPr>
              <a:xfrm>
                <a:off x="6030112" y="2106376"/>
                <a:ext cx="70377" cy="70293"/>
              </a:xfrm>
              <a:custGeom>
                <a:avLst/>
                <a:gdLst>
                  <a:gd name="connsiteX0" fmla="*/ 69734 w 70377"/>
                  <a:gd name="connsiteY0" fmla="*/ 30980 h 70293"/>
                  <a:gd name="connsiteX1" fmla="*/ 39426 w 70377"/>
                  <a:gd name="connsiteY1" fmla="*/ 69320 h 70293"/>
                  <a:gd name="connsiteX2" fmla="*/ 478 w 70377"/>
                  <a:gd name="connsiteY2" fmla="*/ 42320 h 70293"/>
                  <a:gd name="connsiteX3" fmla="*/ 34228 w 70377"/>
                  <a:gd name="connsiteY3" fmla="*/ -3 h 70293"/>
                  <a:gd name="connsiteX4" fmla="*/ 69734 w 70377"/>
                  <a:gd name="connsiteY4" fmla="*/ 30980 h 702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377" h="70293">
                    <a:moveTo>
                      <a:pt x="69734" y="30980"/>
                    </a:moveTo>
                    <a:cubicBezTo>
                      <a:pt x="70535" y="49507"/>
                      <a:pt x="57638" y="65822"/>
                      <a:pt x="39426" y="69320"/>
                    </a:cubicBezTo>
                    <a:cubicBezTo>
                      <a:pt x="19717" y="73977"/>
                      <a:pt x="4326" y="59330"/>
                      <a:pt x="478" y="42320"/>
                    </a:cubicBezTo>
                    <a:cubicBezTo>
                      <a:pt x="-4921" y="18222"/>
                      <a:pt x="10334" y="1820"/>
                      <a:pt x="34228" y="-3"/>
                    </a:cubicBezTo>
                    <a:cubicBezTo>
                      <a:pt x="53804" y="-1488"/>
                      <a:pt x="64064" y="14510"/>
                      <a:pt x="69734" y="30980"/>
                    </a:cubicBezTo>
                    <a:close/>
                  </a:path>
                </a:pathLst>
              </a:custGeom>
              <a:solidFill>
                <a:srgbClr val="29304C"/>
              </a:solidFill>
              <a:ln w="6746" cap="flat">
                <a:noFill/>
                <a:prstDash val="solid"/>
                <a:miter/>
              </a:ln>
            </p:spPr>
            <p:txBody>
              <a:bodyPr rtlCol="0" anchor="ctr"/>
              <a:lstStyle/>
              <a:p>
                <a:endParaRPr lang="fr-FR"/>
              </a:p>
            </p:txBody>
          </p:sp>
          <p:sp>
            <p:nvSpPr>
              <p:cNvPr id="451" name="Forme libre : forme 450">
                <a:extLst>
                  <a:ext uri="{FF2B5EF4-FFF2-40B4-BE49-F238E27FC236}">
                    <a16:creationId xmlns:a16="http://schemas.microsoft.com/office/drawing/2014/main" id="{DEB65EBD-4347-490B-A1C4-EB786F197CB1}"/>
                  </a:ext>
                </a:extLst>
              </p:cNvPr>
              <p:cNvSpPr/>
              <p:nvPr/>
            </p:nvSpPr>
            <p:spPr>
              <a:xfrm>
                <a:off x="3479149" y="2127236"/>
                <a:ext cx="69319" cy="69325"/>
              </a:xfrm>
              <a:custGeom>
                <a:avLst/>
                <a:gdLst>
                  <a:gd name="connsiteX0" fmla="*/ 39092 w 69319"/>
                  <a:gd name="connsiteY0" fmla="*/ -6 h 69325"/>
                  <a:gd name="connsiteX1" fmla="*/ 68252 w 69319"/>
                  <a:gd name="connsiteY1" fmla="*/ 37187 h 69325"/>
                  <a:gd name="connsiteX2" fmla="*/ 24782 w 69319"/>
                  <a:gd name="connsiteY2" fmla="*/ 67292 h 69325"/>
                  <a:gd name="connsiteX3" fmla="*/ 752 w 69319"/>
                  <a:gd name="connsiteY3" fmla="*/ 27737 h 69325"/>
                  <a:gd name="connsiteX4" fmla="*/ 39092 w 69319"/>
                  <a:gd name="connsiteY4" fmla="*/ -5 h 693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319" h="69325">
                    <a:moveTo>
                      <a:pt x="39092" y="-6"/>
                    </a:moveTo>
                    <a:cubicBezTo>
                      <a:pt x="55157" y="7757"/>
                      <a:pt x="71695" y="17679"/>
                      <a:pt x="68252" y="37187"/>
                    </a:cubicBezTo>
                    <a:cubicBezTo>
                      <a:pt x="64404" y="58990"/>
                      <a:pt x="49419" y="74919"/>
                      <a:pt x="24782" y="67292"/>
                    </a:cubicBezTo>
                    <a:cubicBezTo>
                      <a:pt x="7570" y="61892"/>
                      <a:pt x="-4851" y="46569"/>
                      <a:pt x="752" y="27737"/>
                    </a:cubicBezTo>
                    <a:cubicBezTo>
                      <a:pt x="5123" y="10422"/>
                      <a:pt x="21278" y="-1268"/>
                      <a:pt x="39092" y="-5"/>
                    </a:cubicBezTo>
                    <a:close/>
                  </a:path>
                </a:pathLst>
              </a:custGeom>
              <a:solidFill>
                <a:srgbClr val="29304C"/>
              </a:solidFill>
              <a:ln w="6746" cap="flat">
                <a:noFill/>
                <a:prstDash val="solid"/>
                <a:miter/>
              </a:ln>
            </p:spPr>
            <p:txBody>
              <a:bodyPr rtlCol="0" anchor="ctr"/>
              <a:lstStyle/>
              <a:p>
                <a:endParaRPr lang="fr-FR"/>
              </a:p>
            </p:txBody>
          </p:sp>
          <p:sp>
            <p:nvSpPr>
              <p:cNvPr id="452" name="Forme libre : forme 451">
                <a:extLst>
                  <a:ext uri="{FF2B5EF4-FFF2-40B4-BE49-F238E27FC236}">
                    <a16:creationId xmlns:a16="http://schemas.microsoft.com/office/drawing/2014/main" id="{10E629ED-3213-4CAA-B8DC-5EACC7923BF6}"/>
                  </a:ext>
                </a:extLst>
              </p:cNvPr>
              <p:cNvSpPr/>
              <p:nvPr/>
            </p:nvSpPr>
            <p:spPr>
              <a:xfrm>
                <a:off x="3863551" y="2131796"/>
                <a:ext cx="60718" cy="61278"/>
              </a:xfrm>
              <a:custGeom>
                <a:avLst/>
                <a:gdLst>
                  <a:gd name="connsiteX0" fmla="*/ 32555 w 60718"/>
                  <a:gd name="connsiteY0" fmla="*/ 61180 h 61278"/>
                  <a:gd name="connsiteX1" fmla="*/ -587 w 60718"/>
                  <a:gd name="connsiteY1" fmla="*/ 29388 h 61278"/>
                  <a:gd name="connsiteX2" fmla="*/ 27290 w 60718"/>
                  <a:gd name="connsiteY2" fmla="*/ -87 h 61278"/>
                  <a:gd name="connsiteX3" fmla="*/ 32825 w 60718"/>
                  <a:gd name="connsiteY3" fmla="*/ 295 h 61278"/>
                  <a:gd name="connsiteX4" fmla="*/ 59825 w 60718"/>
                  <a:gd name="connsiteY4" fmla="*/ 26418 h 61278"/>
                  <a:gd name="connsiteX5" fmla="*/ 32555 w 60718"/>
                  <a:gd name="connsiteY5" fmla="*/ 61180 h 61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0718" h="61278">
                    <a:moveTo>
                      <a:pt x="32555" y="61180"/>
                    </a:moveTo>
                    <a:cubicBezTo>
                      <a:pt x="11225" y="59493"/>
                      <a:pt x="-1195" y="48558"/>
                      <a:pt x="-587" y="29388"/>
                    </a:cubicBezTo>
                    <a:cubicBezTo>
                      <a:pt x="-1029" y="13550"/>
                      <a:pt x="11453" y="354"/>
                      <a:pt x="27290" y="-87"/>
                    </a:cubicBezTo>
                    <a:cubicBezTo>
                      <a:pt x="29143" y="-139"/>
                      <a:pt x="30997" y="-11"/>
                      <a:pt x="32825" y="295"/>
                    </a:cubicBezTo>
                    <a:cubicBezTo>
                      <a:pt x="46900" y="1456"/>
                      <a:pt x="58200" y="12389"/>
                      <a:pt x="59825" y="26418"/>
                    </a:cubicBezTo>
                    <a:cubicBezTo>
                      <a:pt x="62323" y="46803"/>
                      <a:pt x="48013" y="55645"/>
                      <a:pt x="32555" y="61180"/>
                    </a:cubicBezTo>
                    <a:close/>
                  </a:path>
                </a:pathLst>
              </a:custGeom>
              <a:solidFill>
                <a:srgbClr val="29304C"/>
              </a:solidFill>
              <a:ln w="6746" cap="flat">
                <a:noFill/>
                <a:prstDash val="solid"/>
                <a:miter/>
              </a:ln>
            </p:spPr>
            <p:txBody>
              <a:bodyPr rtlCol="0" anchor="ctr"/>
              <a:lstStyle/>
              <a:p>
                <a:endParaRPr lang="fr-FR"/>
              </a:p>
            </p:txBody>
          </p:sp>
          <p:sp>
            <p:nvSpPr>
              <p:cNvPr id="453" name="Forme libre : forme 452">
                <a:extLst>
                  <a:ext uri="{FF2B5EF4-FFF2-40B4-BE49-F238E27FC236}">
                    <a16:creationId xmlns:a16="http://schemas.microsoft.com/office/drawing/2014/main" id="{68C4F48A-9711-43FA-B467-937C56D9F186}"/>
                  </a:ext>
                </a:extLst>
              </p:cNvPr>
              <p:cNvSpPr/>
              <p:nvPr/>
            </p:nvSpPr>
            <p:spPr>
              <a:xfrm>
                <a:off x="2505011" y="2165087"/>
                <a:ext cx="79301" cy="78611"/>
              </a:xfrm>
              <a:custGeom>
                <a:avLst/>
                <a:gdLst>
                  <a:gd name="connsiteX0" fmla="*/ 78693 w 79301"/>
                  <a:gd name="connsiteY0" fmla="*/ 41119 h 78611"/>
                  <a:gd name="connsiteX1" fmla="*/ 36032 w 79301"/>
                  <a:gd name="connsiteY1" fmla="*/ 78312 h 78611"/>
                  <a:gd name="connsiteX2" fmla="*/ -417 w 79301"/>
                  <a:gd name="connsiteY2" fmla="*/ 36461 h 78611"/>
                  <a:gd name="connsiteX3" fmla="*/ 41365 w 79301"/>
                  <a:gd name="connsiteY3" fmla="*/ 79 h 78611"/>
                  <a:gd name="connsiteX4" fmla="*/ 78693 w 79301"/>
                  <a:gd name="connsiteY4" fmla="*/ 41119 h 78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301" h="78611">
                    <a:moveTo>
                      <a:pt x="78693" y="41119"/>
                    </a:moveTo>
                    <a:cubicBezTo>
                      <a:pt x="73765" y="65081"/>
                      <a:pt x="60333" y="80471"/>
                      <a:pt x="36032" y="78312"/>
                    </a:cubicBezTo>
                    <a:cubicBezTo>
                      <a:pt x="11733" y="76151"/>
                      <a:pt x="-2443" y="60424"/>
                      <a:pt x="-417" y="36461"/>
                    </a:cubicBezTo>
                    <a:cubicBezTo>
                      <a:pt x="1608" y="12499"/>
                      <a:pt x="17200" y="-1879"/>
                      <a:pt x="41365" y="79"/>
                    </a:cubicBezTo>
                    <a:cubicBezTo>
                      <a:pt x="65530" y="2036"/>
                      <a:pt x="77747" y="17562"/>
                      <a:pt x="78693" y="41119"/>
                    </a:cubicBezTo>
                    <a:close/>
                  </a:path>
                </a:pathLst>
              </a:custGeom>
              <a:solidFill>
                <a:srgbClr val="29304C"/>
              </a:solidFill>
              <a:ln w="6746" cap="flat">
                <a:noFill/>
                <a:prstDash val="solid"/>
                <a:miter/>
              </a:ln>
            </p:spPr>
            <p:txBody>
              <a:bodyPr rtlCol="0" anchor="ctr"/>
              <a:lstStyle/>
              <a:p>
                <a:endParaRPr lang="fr-FR"/>
              </a:p>
            </p:txBody>
          </p:sp>
          <p:sp>
            <p:nvSpPr>
              <p:cNvPr id="454" name="Forme libre : forme 453">
                <a:extLst>
                  <a:ext uri="{FF2B5EF4-FFF2-40B4-BE49-F238E27FC236}">
                    <a16:creationId xmlns:a16="http://schemas.microsoft.com/office/drawing/2014/main" id="{EDF2452C-9898-464A-BFA9-704BE3C118FD}"/>
                  </a:ext>
                </a:extLst>
              </p:cNvPr>
              <p:cNvSpPr/>
              <p:nvPr/>
            </p:nvSpPr>
            <p:spPr>
              <a:xfrm>
                <a:off x="2907674" y="2188300"/>
                <a:ext cx="75360" cy="74550"/>
              </a:xfrm>
              <a:custGeom>
                <a:avLst/>
                <a:gdLst>
                  <a:gd name="connsiteX0" fmla="*/ 74752 w 75360"/>
                  <a:gd name="connsiteY0" fmla="*/ 39438 h 74550"/>
                  <a:gd name="connsiteX1" fmla="*/ 31350 w 75360"/>
                  <a:gd name="connsiteY1" fmla="*/ 73661 h 74550"/>
                  <a:gd name="connsiteX2" fmla="*/ 637 w 75360"/>
                  <a:gd name="connsiteY2" fmla="*/ 29178 h 74550"/>
                  <a:gd name="connsiteX3" fmla="*/ 37357 w 75360"/>
                  <a:gd name="connsiteY3" fmla="*/ 18 h 74550"/>
                  <a:gd name="connsiteX4" fmla="*/ 74752 w 75360"/>
                  <a:gd name="connsiteY4" fmla="*/ 39438 h 745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360" h="74550">
                    <a:moveTo>
                      <a:pt x="74752" y="39438"/>
                    </a:moveTo>
                    <a:cubicBezTo>
                      <a:pt x="68002" y="61848"/>
                      <a:pt x="54502" y="78318"/>
                      <a:pt x="31350" y="73661"/>
                    </a:cubicBezTo>
                    <a:cubicBezTo>
                      <a:pt x="10425" y="69475"/>
                      <a:pt x="-5235" y="52803"/>
                      <a:pt x="637" y="29178"/>
                    </a:cubicBezTo>
                    <a:cubicBezTo>
                      <a:pt x="4755" y="12641"/>
                      <a:pt x="18255" y="-1535"/>
                      <a:pt x="37357" y="18"/>
                    </a:cubicBezTo>
                    <a:cubicBezTo>
                      <a:pt x="59902" y="1638"/>
                      <a:pt x="72930" y="16488"/>
                      <a:pt x="74752" y="39438"/>
                    </a:cubicBezTo>
                    <a:close/>
                  </a:path>
                </a:pathLst>
              </a:custGeom>
              <a:solidFill>
                <a:srgbClr val="29304C"/>
              </a:solidFill>
              <a:ln w="6746" cap="flat">
                <a:noFill/>
                <a:prstDash val="solid"/>
                <a:miter/>
              </a:ln>
            </p:spPr>
            <p:txBody>
              <a:bodyPr rtlCol="0" anchor="ctr"/>
              <a:lstStyle/>
              <a:p>
                <a:endParaRPr lang="fr-FR"/>
              </a:p>
            </p:txBody>
          </p:sp>
          <p:sp>
            <p:nvSpPr>
              <p:cNvPr id="455" name="Forme libre : forme 454">
                <a:extLst>
                  <a:ext uri="{FF2B5EF4-FFF2-40B4-BE49-F238E27FC236}">
                    <a16:creationId xmlns:a16="http://schemas.microsoft.com/office/drawing/2014/main" id="{E58AE1BC-EE26-4E06-A4A9-D6F63FC88BD7}"/>
                  </a:ext>
                </a:extLst>
              </p:cNvPr>
              <p:cNvSpPr/>
              <p:nvPr/>
            </p:nvSpPr>
            <p:spPr>
              <a:xfrm>
                <a:off x="3307439" y="2188094"/>
                <a:ext cx="75426" cy="75115"/>
              </a:xfrm>
              <a:custGeom>
                <a:avLst/>
                <a:gdLst>
                  <a:gd name="connsiteX0" fmla="*/ -609 w 75426"/>
                  <a:gd name="connsiteY0" fmla="*/ 41196 h 75115"/>
                  <a:gd name="connsiteX1" fmla="*/ 35369 w 75426"/>
                  <a:gd name="connsiteY1" fmla="*/ 157 h 75115"/>
                  <a:gd name="connsiteX2" fmla="*/ 73034 w 75426"/>
                  <a:gd name="connsiteY2" fmla="*/ 28169 h 75115"/>
                  <a:gd name="connsiteX3" fmla="*/ 44144 w 75426"/>
                  <a:gd name="connsiteY3" fmla="*/ 73867 h 75115"/>
                  <a:gd name="connsiteX4" fmla="*/ -609 w 75426"/>
                  <a:gd name="connsiteY4" fmla="*/ 41196 h 751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426" h="75115">
                    <a:moveTo>
                      <a:pt x="-609" y="41196"/>
                    </a:moveTo>
                    <a:cubicBezTo>
                      <a:pt x="66" y="18044"/>
                      <a:pt x="12891" y="2924"/>
                      <a:pt x="35369" y="157"/>
                    </a:cubicBezTo>
                    <a:cubicBezTo>
                      <a:pt x="54674" y="-2138"/>
                      <a:pt x="68039" y="11362"/>
                      <a:pt x="73034" y="28169"/>
                    </a:cubicBezTo>
                    <a:cubicBezTo>
                      <a:pt x="80256" y="52267"/>
                      <a:pt x="64529" y="68669"/>
                      <a:pt x="44144" y="73867"/>
                    </a:cubicBezTo>
                    <a:cubicBezTo>
                      <a:pt x="20991" y="79604"/>
                      <a:pt x="6951" y="63134"/>
                      <a:pt x="-609" y="41196"/>
                    </a:cubicBezTo>
                    <a:close/>
                  </a:path>
                </a:pathLst>
              </a:custGeom>
              <a:solidFill>
                <a:srgbClr val="29304C"/>
              </a:solidFill>
              <a:ln w="6746" cap="flat">
                <a:noFill/>
                <a:prstDash val="solid"/>
                <a:miter/>
              </a:ln>
            </p:spPr>
            <p:txBody>
              <a:bodyPr rtlCol="0" anchor="ctr"/>
              <a:lstStyle/>
              <a:p>
                <a:endParaRPr lang="fr-FR"/>
              </a:p>
            </p:txBody>
          </p:sp>
          <p:sp>
            <p:nvSpPr>
              <p:cNvPr id="456" name="Forme libre : forme 455">
                <a:extLst>
                  <a:ext uri="{FF2B5EF4-FFF2-40B4-BE49-F238E27FC236}">
                    <a16:creationId xmlns:a16="http://schemas.microsoft.com/office/drawing/2014/main" id="{7E797259-EFE7-4146-8212-3BBD46C2F3B2}"/>
                  </a:ext>
                </a:extLst>
              </p:cNvPr>
              <p:cNvSpPr/>
              <p:nvPr/>
            </p:nvSpPr>
            <p:spPr>
              <a:xfrm>
                <a:off x="5855092" y="2185125"/>
                <a:ext cx="81642" cy="81033"/>
              </a:xfrm>
              <a:custGeom>
                <a:avLst/>
                <a:gdLst>
                  <a:gd name="connsiteX0" fmla="*/ -609 w 81642"/>
                  <a:gd name="connsiteY0" fmla="*/ 40454 h 81033"/>
                  <a:gd name="connsiteX1" fmla="*/ 37866 w 81642"/>
                  <a:gd name="connsiteY1" fmla="*/ -46 h 81033"/>
                  <a:gd name="connsiteX2" fmla="*/ 80729 w 81642"/>
                  <a:gd name="connsiteY2" fmla="*/ 45381 h 81033"/>
                  <a:gd name="connsiteX3" fmla="*/ 38001 w 81642"/>
                  <a:gd name="connsiteY3" fmla="*/ 80819 h 81033"/>
                  <a:gd name="connsiteX4" fmla="*/ -609 w 81642"/>
                  <a:gd name="connsiteY4" fmla="*/ 40454 h 810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642" h="81033">
                    <a:moveTo>
                      <a:pt x="-609" y="40454"/>
                    </a:moveTo>
                    <a:cubicBezTo>
                      <a:pt x="1349" y="16424"/>
                      <a:pt x="14174" y="764"/>
                      <a:pt x="37866" y="-46"/>
                    </a:cubicBezTo>
                    <a:cubicBezTo>
                      <a:pt x="67297" y="-1194"/>
                      <a:pt x="83496" y="16694"/>
                      <a:pt x="80729" y="45381"/>
                    </a:cubicBezTo>
                    <a:cubicBezTo>
                      <a:pt x="78501" y="68264"/>
                      <a:pt x="62234" y="82371"/>
                      <a:pt x="38001" y="80819"/>
                    </a:cubicBezTo>
                    <a:cubicBezTo>
                      <a:pt x="13769" y="79266"/>
                      <a:pt x="1686" y="64011"/>
                      <a:pt x="-609" y="40454"/>
                    </a:cubicBezTo>
                    <a:close/>
                  </a:path>
                </a:pathLst>
              </a:custGeom>
              <a:solidFill>
                <a:srgbClr val="29304C"/>
              </a:solidFill>
              <a:ln w="6746" cap="flat">
                <a:noFill/>
                <a:prstDash val="solid"/>
                <a:miter/>
              </a:ln>
            </p:spPr>
            <p:txBody>
              <a:bodyPr rtlCol="0" anchor="ctr"/>
              <a:lstStyle/>
              <a:p>
                <a:endParaRPr lang="fr-FR"/>
              </a:p>
            </p:txBody>
          </p:sp>
          <p:sp>
            <p:nvSpPr>
              <p:cNvPr id="457" name="Forme libre : forme 456">
                <a:extLst>
                  <a:ext uri="{FF2B5EF4-FFF2-40B4-BE49-F238E27FC236}">
                    <a16:creationId xmlns:a16="http://schemas.microsoft.com/office/drawing/2014/main" id="{C514F6E6-9B40-4E19-A179-F112377EA10B}"/>
                  </a:ext>
                </a:extLst>
              </p:cNvPr>
              <p:cNvSpPr/>
              <p:nvPr/>
            </p:nvSpPr>
            <p:spPr>
              <a:xfrm>
                <a:off x="3715207" y="2216371"/>
                <a:ext cx="61176" cy="60819"/>
              </a:xfrm>
              <a:custGeom>
                <a:avLst/>
                <a:gdLst>
                  <a:gd name="connsiteX0" fmla="*/ -609 w 61176"/>
                  <a:gd name="connsiteY0" fmla="*/ 33103 h 60819"/>
                  <a:gd name="connsiteX1" fmla="*/ 29429 w 61176"/>
                  <a:gd name="connsiteY1" fmla="*/ 28 h 60819"/>
                  <a:gd name="connsiteX2" fmla="*/ 59196 w 61176"/>
                  <a:gd name="connsiteY2" fmla="*/ 22168 h 60819"/>
                  <a:gd name="connsiteX3" fmla="*/ 40157 w 61176"/>
                  <a:gd name="connsiteY3" fmla="*/ 58855 h 60819"/>
                  <a:gd name="connsiteX4" fmla="*/ 35639 w 61176"/>
                  <a:gd name="connsiteY4" fmla="*/ 59900 h 60819"/>
                  <a:gd name="connsiteX5" fmla="*/ -609 w 61176"/>
                  <a:gd name="connsiteY5" fmla="*/ 33103 h 60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176" h="60819">
                    <a:moveTo>
                      <a:pt x="-609" y="33103"/>
                    </a:moveTo>
                    <a:cubicBezTo>
                      <a:pt x="-609" y="13325"/>
                      <a:pt x="10732" y="1580"/>
                      <a:pt x="29429" y="28"/>
                    </a:cubicBezTo>
                    <a:cubicBezTo>
                      <a:pt x="43561" y="-1319"/>
                      <a:pt x="56421" y="8245"/>
                      <a:pt x="59196" y="22168"/>
                    </a:cubicBezTo>
                    <a:cubicBezTo>
                      <a:pt x="64070" y="37557"/>
                      <a:pt x="55545" y="53982"/>
                      <a:pt x="40157" y="58855"/>
                    </a:cubicBezTo>
                    <a:cubicBezTo>
                      <a:pt x="38681" y="59323"/>
                      <a:pt x="37170" y="59672"/>
                      <a:pt x="35639" y="59900"/>
                    </a:cubicBezTo>
                    <a:cubicBezTo>
                      <a:pt x="16469" y="64220"/>
                      <a:pt x="5129" y="50923"/>
                      <a:pt x="-609" y="33103"/>
                    </a:cubicBezTo>
                    <a:close/>
                  </a:path>
                </a:pathLst>
              </a:custGeom>
              <a:solidFill>
                <a:srgbClr val="29304C"/>
              </a:solidFill>
              <a:ln w="6746" cap="flat">
                <a:noFill/>
                <a:prstDash val="solid"/>
                <a:miter/>
              </a:ln>
            </p:spPr>
            <p:txBody>
              <a:bodyPr rtlCol="0" anchor="ctr"/>
              <a:lstStyle/>
              <a:p>
                <a:endParaRPr lang="fr-FR"/>
              </a:p>
            </p:txBody>
          </p:sp>
          <p:sp>
            <p:nvSpPr>
              <p:cNvPr id="458" name="Forme libre : forme 457">
                <a:extLst>
                  <a:ext uri="{FF2B5EF4-FFF2-40B4-BE49-F238E27FC236}">
                    <a16:creationId xmlns:a16="http://schemas.microsoft.com/office/drawing/2014/main" id="{288B72D8-7261-4AA3-9F36-A09C01F24894}"/>
                  </a:ext>
                </a:extLst>
              </p:cNvPr>
              <p:cNvSpPr/>
              <p:nvPr/>
            </p:nvSpPr>
            <p:spPr>
              <a:xfrm>
                <a:off x="4107166" y="2207205"/>
                <a:ext cx="79325" cy="78636"/>
              </a:xfrm>
              <a:custGeom>
                <a:avLst/>
                <a:gdLst>
                  <a:gd name="connsiteX0" fmla="*/ 78717 w 79325"/>
                  <a:gd name="connsiteY0" fmla="*/ 41256 h 78636"/>
                  <a:gd name="connsiteX1" fmla="*/ 35922 w 79325"/>
                  <a:gd name="connsiteY1" fmla="*/ 78314 h 78636"/>
                  <a:gd name="connsiteX2" fmla="*/ -393 w 79325"/>
                  <a:gd name="connsiteY2" fmla="*/ 36328 h 78636"/>
                  <a:gd name="connsiteX3" fmla="*/ 41525 w 79325"/>
                  <a:gd name="connsiteY3" fmla="*/ 81 h 78636"/>
                  <a:gd name="connsiteX4" fmla="*/ 78717 w 79325"/>
                  <a:gd name="connsiteY4" fmla="*/ 41256 h 786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325" h="78636">
                    <a:moveTo>
                      <a:pt x="78717" y="41256"/>
                    </a:moveTo>
                    <a:cubicBezTo>
                      <a:pt x="73588" y="65084"/>
                      <a:pt x="60222" y="80608"/>
                      <a:pt x="35922" y="78314"/>
                    </a:cubicBezTo>
                    <a:cubicBezTo>
                      <a:pt x="11622" y="76019"/>
                      <a:pt x="-2553" y="60358"/>
                      <a:pt x="-393" y="36328"/>
                    </a:cubicBezTo>
                    <a:cubicBezTo>
                      <a:pt x="1767" y="12299"/>
                      <a:pt x="17292" y="-1877"/>
                      <a:pt x="41525" y="81"/>
                    </a:cubicBezTo>
                    <a:cubicBezTo>
                      <a:pt x="65757" y="2038"/>
                      <a:pt x="77637" y="17834"/>
                      <a:pt x="78717" y="41256"/>
                    </a:cubicBezTo>
                    <a:close/>
                  </a:path>
                </a:pathLst>
              </a:custGeom>
              <a:solidFill>
                <a:srgbClr val="29304C"/>
              </a:solidFill>
              <a:ln w="6746" cap="flat">
                <a:noFill/>
                <a:prstDash val="solid"/>
                <a:miter/>
              </a:ln>
            </p:spPr>
            <p:txBody>
              <a:bodyPr rtlCol="0" anchor="ctr"/>
              <a:lstStyle/>
              <a:p>
                <a:endParaRPr lang="fr-FR"/>
              </a:p>
            </p:txBody>
          </p:sp>
          <p:sp>
            <p:nvSpPr>
              <p:cNvPr id="459" name="Forme libre : forme 458">
                <a:extLst>
                  <a:ext uri="{FF2B5EF4-FFF2-40B4-BE49-F238E27FC236}">
                    <a16:creationId xmlns:a16="http://schemas.microsoft.com/office/drawing/2014/main" id="{8CAF1859-D2AA-4D79-91F0-DE66C2F61AC8}"/>
                  </a:ext>
                </a:extLst>
              </p:cNvPr>
              <p:cNvSpPr/>
              <p:nvPr/>
            </p:nvSpPr>
            <p:spPr>
              <a:xfrm>
                <a:off x="3392146" y="1955807"/>
                <a:ext cx="75314" cy="76280"/>
              </a:xfrm>
              <a:custGeom>
                <a:avLst/>
                <a:gdLst>
                  <a:gd name="connsiteX0" fmla="*/ 38210 w 75314"/>
                  <a:gd name="connsiteY0" fmla="*/ 76182 h 76280"/>
                  <a:gd name="connsiteX1" fmla="*/ -603 w 75314"/>
                  <a:gd name="connsiteY1" fmla="*/ 37032 h 76280"/>
                  <a:gd name="connsiteX2" fmla="*/ 30245 w 75314"/>
                  <a:gd name="connsiteY2" fmla="*/ 649 h 76280"/>
                  <a:gd name="connsiteX3" fmla="*/ 74255 w 75314"/>
                  <a:gd name="connsiteY3" fmla="*/ 33657 h 76280"/>
                  <a:gd name="connsiteX4" fmla="*/ 38210 w 75314"/>
                  <a:gd name="connsiteY4" fmla="*/ 76182 h 762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314" h="76280">
                    <a:moveTo>
                      <a:pt x="38210" y="76182"/>
                    </a:moveTo>
                    <a:cubicBezTo>
                      <a:pt x="14922" y="73617"/>
                      <a:pt x="5" y="60792"/>
                      <a:pt x="-603" y="37032"/>
                    </a:cubicBezTo>
                    <a:cubicBezTo>
                      <a:pt x="-932" y="18872"/>
                      <a:pt x="12276" y="3294"/>
                      <a:pt x="30245" y="649"/>
                    </a:cubicBezTo>
                    <a:cubicBezTo>
                      <a:pt x="53735" y="-3671"/>
                      <a:pt x="70745" y="11179"/>
                      <a:pt x="74255" y="33657"/>
                    </a:cubicBezTo>
                    <a:cubicBezTo>
                      <a:pt x="77630" y="57552"/>
                      <a:pt x="61700" y="71052"/>
                      <a:pt x="38210" y="76182"/>
                    </a:cubicBezTo>
                    <a:close/>
                  </a:path>
                </a:pathLst>
              </a:custGeom>
              <a:solidFill>
                <a:srgbClr val="29304C"/>
              </a:solidFill>
              <a:ln w="6746" cap="flat">
                <a:noFill/>
                <a:prstDash val="solid"/>
                <a:miter/>
              </a:ln>
            </p:spPr>
            <p:txBody>
              <a:bodyPr rtlCol="0" anchor="ctr"/>
              <a:lstStyle/>
              <a:p>
                <a:endParaRPr lang="fr-FR"/>
              </a:p>
            </p:txBody>
          </p:sp>
          <p:sp>
            <p:nvSpPr>
              <p:cNvPr id="460" name="Forme libre : forme 459">
                <a:extLst>
                  <a:ext uri="{FF2B5EF4-FFF2-40B4-BE49-F238E27FC236}">
                    <a16:creationId xmlns:a16="http://schemas.microsoft.com/office/drawing/2014/main" id="{6D2AAC35-2B9A-42F9-B2F2-41F07B1F681D}"/>
                  </a:ext>
                </a:extLst>
              </p:cNvPr>
              <p:cNvSpPr/>
              <p:nvPr/>
            </p:nvSpPr>
            <p:spPr>
              <a:xfrm>
                <a:off x="4531996" y="1430764"/>
                <a:ext cx="72812" cy="72600"/>
              </a:xfrm>
              <a:custGeom>
                <a:avLst/>
                <a:gdLst>
                  <a:gd name="connsiteX0" fmla="*/ 72185 w 72812"/>
                  <a:gd name="connsiteY0" fmla="*/ 38410 h 72600"/>
                  <a:gd name="connsiteX1" fmla="*/ 28715 w 72812"/>
                  <a:gd name="connsiteY1" fmla="*/ 71620 h 72600"/>
                  <a:gd name="connsiteX2" fmla="*/ -445 w 72812"/>
                  <a:gd name="connsiteY2" fmla="*/ 34427 h 72600"/>
                  <a:gd name="connsiteX3" fmla="*/ 42350 w 72812"/>
                  <a:gd name="connsiteY3" fmla="*/ 677 h 72600"/>
                  <a:gd name="connsiteX4" fmla="*/ 72185 w 72812"/>
                  <a:gd name="connsiteY4" fmla="*/ 38410 h 7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812" h="72600">
                    <a:moveTo>
                      <a:pt x="72185" y="38410"/>
                    </a:moveTo>
                    <a:cubicBezTo>
                      <a:pt x="66380" y="60685"/>
                      <a:pt x="52543" y="76480"/>
                      <a:pt x="28715" y="71620"/>
                    </a:cubicBezTo>
                    <a:cubicBezTo>
                      <a:pt x="10621" y="69002"/>
                      <a:pt x="-2220" y="52624"/>
                      <a:pt x="-445" y="34427"/>
                    </a:cubicBezTo>
                    <a:cubicBezTo>
                      <a:pt x="2593" y="11410"/>
                      <a:pt x="18928" y="-3778"/>
                      <a:pt x="42350" y="677"/>
                    </a:cubicBezTo>
                    <a:cubicBezTo>
                      <a:pt x="60154" y="4316"/>
                      <a:pt x="72751" y="20247"/>
                      <a:pt x="72185" y="38410"/>
                    </a:cubicBezTo>
                    <a:close/>
                  </a:path>
                </a:pathLst>
              </a:custGeom>
              <a:solidFill>
                <a:srgbClr val="29304C"/>
              </a:solidFill>
              <a:ln w="6746" cap="flat">
                <a:noFill/>
                <a:prstDash val="solid"/>
                <a:miter/>
              </a:ln>
            </p:spPr>
            <p:txBody>
              <a:bodyPr rtlCol="0" anchor="ctr"/>
              <a:lstStyle/>
              <a:p>
                <a:endParaRPr lang="fr-FR"/>
              </a:p>
            </p:txBody>
          </p:sp>
          <p:sp>
            <p:nvSpPr>
              <p:cNvPr id="461" name="Forme libre : forme 460">
                <a:extLst>
                  <a:ext uri="{FF2B5EF4-FFF2-40B4-BE49-F238E27FC236}">
                    <a16:creationId xmlns:a16="http://schemas.microsoft.com/office/drawing/2014/main" id="{3BA0A28A-E87F-4FB7-8B6E-006FF10947FE}"/>
                  </a:ext>
                </a:extLst>
              </p:cNvPr>
              <p:cNvSpPr/>
              <p:nvPr/>
            </p:nvSpPr>
            <p:spPr>
              <a:xfrm>
                <a:off x="2991727" y="1956454"/>
                <a:ext cx="75345" cy="74900"/>
              </a:xfrm>
              <a:custGeom>
                <a:avLst/>
                <a:gdLst>
                  <a:gd name="connsiteX0" fmla="*/ 74737 w 75345"/>
                  <a:gd name="connsiteY0" fmla="*/ 40772 h 74900"/>
                  <a:gd name="connsiteX1" fmla="*/ 30321 w 75345"/>
                  <a:gd name="connsiteY1" fmla="*/ 73712 h 74900"/>
                  <a:gd name="connsiteX2" fmla="*/ 1094 w 75345"/>
                  <a:gd name="connsiteY2" fmla="*/ 28284 h 74900"/>
                  <a:gd name="connsiteX3" fmla="*/ 38489 w 75345"/>
                  <a:gd name="connsiteY3" fmla="*/ 137 h 74900"/>
                  <a:gd name="connsiteX4" fmla="*/ 74737 w 75345"/>
                  <a:gd name="connsiteY4" fmla="*/ 40772 h 74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345" h="74900">
                    <a:moveTo>
                      <a:pt x="74737" y="40772"/>
                    </a:moveTo>
                    <a:cubicBezTo>
                      <a:pt x="67177" y="62574"/>
                      <a:pt x="53272" y="79314"/>
                      <a:pt x="30321" y="73712"/>
                    </a:cubicBezTo>
                    <a:cubicBezTo>
                      <a:pt x="10071" y="68784"/>
                      <a:pt x="-5994" y="52314"/>
                      <a:pt x="1094" y="28284"/>
                    </a:cubicBezTo>
                    <a:cubicBezTo>
                      <a:pt x="6022" y="11814"/>
                      <a:pt x="19184" y="-2091"/>
                      <a:pt x="38489" y="137"/>
                    </a:cubicBezTo>
                    <a:cubicBezTo>
                      <a:pt x="61371" y="2769"/>
                      <a:pt x="73724" y="17822"/>
                      <a:pt x="74737" y="40772"/>
                    </a:cubicBezTo>
                    <a:close/>
                  </a:path>
                </a:pathLst>
              </a:custGeom>
              <a:solidFill>
                <a:srgbClr val="29304C"/>
              </a:solidFill>
              <a:ln w="6746" cap="flat">
                <a:noFill/>
                <a:prstDash val="solid"/>
                <a:miter/>
              </a:ln>
            </p:spPr>
            <p:txBody>
              <a:bodyPr rtlCol="0" anchor="ctr"/>
              <a:lstStyle/>
              <a:p>
                <a:endParaRPr lang="fr-FR"/>
              </a:p>
            </p:txBody>
          </p:sp>
          <p:sp>
            <p:nvSpPr>
              <p:cNvPr id="462" name="Forme libre : forme 461">
                <a:extLst>
                  <a:ext uri="{FF2B5EF4-FFF2-40B4-BE49-F238E27FC236}">
                    <a16:creationId xmlns:a16="http://schemas.microsoft.com/office/drawing/2014/main" id="{EC5C8A02-C410-439B-89FB-BE0D7A7F84E2}"/>
                  </a:ext>
                </a:extLst>
              </p:cNvPr>
              <p:cNvSpPr/>
              <p:nvPr/>
            </p:nvSpPr>
            <p:spPr>
              <a:xfrm>
                <a:off x="2334293" y="2247972"/>
                <a:ext cx="81914" cy="81619"/>
              </a:xfrm>
              <a:custGeom>
                <a:avLst/>
                <a:gdLst>
                  <a:gd name="connsiteX0" fmla="*/ 48531 w 81914"/>
                  <a:gd name="connsiteY0" fmla="*/ 81489 h 81619"/>
                  <a:gd name="connsiteX1" fmla="*/ 403 w 81914"/>
                  <a:gd name="connsiteY1" fmla="*/ 46794 h 81619"/>
                  <a:gd name="connsiteX2" fmla="*/ 28369 w 81914"/>
                  <a:gd name="connsiteY2" fmla="*/ 1572 h 81619"/>
                  <a:gd name="connsiteX3" fmla="*/ 32061 w 81914"/>
                  <a:gd name="connsiteY3" fmla="*/ 894 h 81619"/>
                  <a:gd name="connsiteX4" fmla="*/ 81201 w 81914"/>
                  <a:gd name="connsiteY4" fmla="*/ 39504 h 81619"/>
                  <a:gd name="connsiteX5" fmla="*/ 48531 w 81914"/>
                  <a:gd name="connsiteY5" fmla="*/ 81489 h 81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1914" h="81619">
                    <a:moveTo>
                      <a:pt x="48531" y="81489"/>
                    </a:moveTo>
                    <a:cubicBezTo>
                      <a:pt x="20046" y="82232"/>
                      <a:pt x="4183" y="69609"/>
                      <a:pt x="403" y="46794"/>
                    </a:cubicBezTo>
                    <a:cubicBezTo>
                      <a:pt x="-4362" y="26584"/>
                      <a:pt x="8159" y="6337"/>
                      <a:pt x="28369" y="1572"/>
                    </a:cubicBezTo>
                    <a:cubicBezTo>
                      <a:pt x="29588" y="1285"/>
                      <a:pt x="30820" y="1059"/>
                      <a:pt x="32061" y="894"/>
                    </a:cubicBezTo>
                    <a:cubicBezTo>
                      <a:pt x="60276" y="-4168"/>
                      <a:pt x="79311" y="10344"/>
                      <a:pt x="81201" y="39504"/>
                    </a:cubicBezTo>
                    <a:cubicBezTo>
                      <a:pt x="82753" y="63467"/>
                      <a:pt x="66823" y="76292"/>
                      <a:pt x="48531" y="81489"/>
                    </a:cubicBezTo>
                    <a:close/>
                  </a:path>
                </a:pathLst>
              </a:custGeom>
              <a:solidFill>
                <a:srgbClr val="29304C"/>
              </a:solidFill>
              <a:ln w="6746" cap="flat">
                <a:noFill/>
                <a:prstDash val="solid"/>
                <a:miter/>
              </a:ln>
            </p:spPr>
            <p:txBody>
              <a:bodyPr rtlCol="0" anchor="ctr"/>
              <a:lstStyle/>
              <a:p>
                <a:endParaRPr lang="fr-FR"/>
              </a:p>
            </p:txBody>
          </p:sp>
          <p:sp>
            <p:nvSpPr>
              <p:cNvPr id="463" name="Forme libre : forme 462">
                <a:extLst>
                  <a:ext uri="{FF2B5EF4-FFF2-40B4-BE49-F238E27FC236}">
                    <a16:creationId xmlns:a16="http://schemas.microsoft.com/office/drawing/2014/main" id="{4CBA2405-9510-432D-9DB4-802AA775DD50}"/>
                  </a:ext>
                </a:extLst>
              </p:cNvPr>
              <p:cNvSpPr/>
              <p:nvPr/>
            </p:nvSpPr>
            <p:spPr>
              <a:xfrm>
                <a:off x="2737309" y="2249815"/>
                <a:ext cx="77962" cy="78664"/>
              </a:xfrm>
              <a:custGeom>
                <a:avLst/>
                <a:gdLst>
                  <a:gd name="connsiteX0" fmla="*/ 45587 w 77962"/>
                  <a:gd name="connsiteY0" fmla="*/ 78566 h 78664"/>
                  <a:gd name="connsiteX1" fmla="*/ -448 w 77962"/>
                  <a:gd name="connsiteY1" fmla="*/ 41441 h 78664"/>
                  <a:gd name="connsiteX2" fmla="*/ 35597 w 77962"/>
                  <a:gd name="connsiteY2" fmla="*/ 64 h 78664"/>
                  <a:gd name="connsiteX3" fmla="*/ 77109 w 77962"/>
                  <a:gd name="connsiteY3" fmla="*/ 36041 h 78664"/>
                  <a:gd name="connsiteX4" fmla="*/ 45587 w 77962"/>
                  <a:gd name="connsiteY4" fmla="*/ 78566 h 786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962" h="78664">
                    <a:moveTo>
                      <a:pt x="45587" y="78566"/>
                    </a:moveTo>
                    <a:cubicBezTo>
                      <a:pt x="16967" y="77419"/>
                      <a:pt x="1442" y="64526"/>
                      <a:pt x="-448" y="41441"/>
                    </a:cubicBezTo>
                    <a:cubicBezTo>
                      <a:pt x="-2338" y="18356"/>
                      <a:pt x="12647" y="1954"/>
                      <a:pt x="35597" y="64"/>
                    </a:cubicBezTo>
                    <a:cubicBezTo>
                      <a:pt x="58547" y="-1826"/>
                      <a:pt x="74679" y="12956"/>
                      <a:pt x="77109" y="36041"/>
                    </a:cubicBezTo>
                    <a:cubicBezTo>
                      <a:pt x="79674" y="60814"/>
                      <a:pt x="61584" y="71276"/>
                      <a:pt x="45587" y="78566"/>
                    </a:cubicBezTo>
                    <a:close/>
                  </a:path>
                </a:pathLst>
              </a:custGeom>
              <a:solidFill>
                <a:srgbClr val="29304C"/>
              </a:solidFill>
              <a:ln w="6746" cap="flat">
                <a:noFill/>
                <a:prstDash val="solid"/>
                <a:miter/>
              </a:ln>
            </p:spPr>
            <p:txBody>
              <a:bodyPr rtlCol="0" anchor="ctr"/>
              <a:lstStyle/>
              <a:p>
                <a:endParaRPr lang="fr-FR"/>
              </a:p>
            </p:txBody>
          </p:sp>
          <p:sp>
            <p:nvSpPr>
              <p:cNvPr id="464" name="Forme libre : forme 463">
                <a:extLst>
                  <a:ext uri="{FF2B5EF4-FFF2-40B4-BE49-F238E27FC236}">
                    <a16:creationId xmlns:a16="http://schemas.microsoft.com/office/drawing/2014/main" id="{B53E1915-706E-41B2-917D-7B76FC32E142}"/>
                  </a:ext>
                </a:extLst>
              </p:cNvPr>
              <p:cNvSpPr/>
              <p:nvPr/>
            </p:nvSpPr>
            <p:spPr>
              <a:xfrm>
                <a:off x="3725905" y="1004253"/>
                <a:ext cx="82537" cy="82559"/>
              </a:xfrm>
              <a:custGeom>
                <a:avLst/>
                <a:gdLst>
                  <a:gd name="connsiteX0" fmla="*/ 81911 w 82537"/>
                  <a:gd name="connsiteY0" fmla="*/ 44936 h 82559"/>
                  <a:gd name="connsiteX1" fmla="*/ 39048 w 82537"/>
                  <a:gd name="connsiteY1" fmla="*/ 82331 h 82559"/>
                  <a:gd name="connsiteX2" fmla="*/ 506 w 82537"/>
                  <a:gd name="connsiteY2" fmla="*/ 32516 h 82559"/>
                  <a:gd name="connsiteX3" fmla="*/ 43391 w 82537"/>
                  <a:gd name="connsiteY3" fmla="*/ 282 h 82559"/>
                  <a:gd name="connsiteX4" fmla="*/ 47081 w 82537"/>
                  <a:gd name="connsiteY4" fmla="*/ 993 h 82559"/>
                  <a:gd name="connsiteX5" fmla="*/ 81911 w 82537"/>
                  <a:gd name="connsiteY5" fmla="*/ 44936 h 825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537" h="82559">
                    <a:moveTo>
                      <a:pt x="81911" y="44936"/>
                    </a:moveTo>
                    <a:cubicBezTo>
                      <a:pt x="77254" y="69236"/>
                      <a:pt x="63213" y="84018"/>
                      <a:pt x="39048" y="82331"/>
                    </a:cubicBezTo>
                    <a:cubicBezTo>
                      <a:pt x="9551" y="80238"/>
                      <a:pt x="-4894" y="60933"/>
                      <a:pt x="506" y="32516"/>
                    </a:cubicBezTo>
                    <a:cubicBezTo>
                      <a:pt x="3447" y="11772"/>
                      <a:pt x="22647" y="-2659"/>
                      <a:pt x="43391" y="282"/>
                    </a:cubicBezTo>
                    <a:cubicBezTo>
                      <a:pt x="44632" y="458"/>
                      <a:pt x="45863" y="695"/>
                      <a:pt x="47081" y="993"/>
                    </a:cubicBezTo>
                    <a:cubicBezTo>
                      <a:pt x="70301" y="4773"/>
                      <a:pt x="82451" y="21108"/>
                      <a:pt x="81911" y="44936"/>
                    </a:cubicBezTo>
                    <a:close/>
                  </a:path>
                </a:pathLst>
              </a:custGeom>
              <a:solidFill>
                <a:srgbClr val="29304C"/>
              </a:solidFill>
              <a:ln w="6746" cap="flat">
                <a:noFill/>
                <a:prstDash val="solid"/>
                <a:miter/>
              </a:ln>
            </p:spPr>
            <p:txBody>
              <a:bodyPr rtlCol="0" anchor="ctr"/>
              <a:lstStyle/>
              <a:p>
                <a:endParaRPr lang="fr-FR"/>
              </a:p>
            </p:txBody>
          </p:sp>
          <p:sp>
            <p:nvSpPr>
              <p:cNvPr id="465" name="Forme libre : forme 464">
                <a:extLst>
                  <a:ext uri="{FF2B5EF4-FFF2-40B4-BE49-F238E27FC236}">
                    <a16:creationId xmlns:a16="http://schemas.microsoft.com/office/drawing/2014/main" id="{E231090C-64DA-4204-A85C-AF35FE04E573}"/>
                  </a:ext>
                </a:extLst>
              </p:cNvPr>
              <p:cNvSpPr/>
              <p:nvPr/>
            </p:nvSpPr>
            <p:spPr>
              <a:xfrm>
                <a:off x="3139156" y="2271774"/>
                <a:ext cx="75329" cy="76280"/>
              </a:xfrm>
              <a:custGeom>
                <a:avLst/>
                <a:gdLst>
                  <a:gd name="connsiteX0" fmla="*/ 38210 w 75329"/>
                  <a:gd name="connsiteY0" fmla="*/ 76182 h 76280"/>
                  <a:gd name="connsiteX1" fmla="*/ -603 w 75329"/>
                  <a:gd name="connsiteY1" fmla="*/ 37032 h 76280"/>
                  <a:gd name="connsiteX2" fmla="*/ 30245 w 75329"/>
                  <a:gd name="connsiteY2" fmla="*/ 649 h 76280"/>
                  <a:gd name="connsiteX3" fmla="*/ 74255 w 75329"/>
                  <a:gd name="connsiteY3" fmla="*/ 33657 h 76280"/>
                  <a:gd name="connsiteX4" fmla="*/ 38210 w 75329"/>
                  <a:gd name="connsiteY4" fmla="*/ 76182 h 762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329" h="76280">
                    <a:moveTo>
                      <a:pt x="38210" y="76182"/>
                    </a:moveTo>
                    <a:cubicBezTo>
                      <a:pt x="14922" y="73617"/>
                      <a:pt x="5" y="60792"/>
                      <a:pt x="-603" y="37032"/>
                    </a:cubicBezTo>
                    <a:cubicBezTo>
                      <a:pt x="-932" y="18872"/>
                      <a:pt x="12276" y="3294"/>
                      <a:pt x="30245" y="649"/>
                    </a:cubicBezTo>
                    <a:cubicBezTo>
                      <a:pt x="53735" y="-3671"/>
                      <a:pt x="70745" y="11179"/>
                      <a:pt x="74255" y="33657"/>
                    </a:cubicBezTo>
                    <a:cubicBezTo>
                      <a:pt x="77697" y="57552"/>
                      <a:pt x="61700" y="71052"/>
                      <a:pt x="38210" y="76182"/>
                    </a:cubicBezTo>
                    <a:close/>
                  </a:path>
                </a:pathLst>
              </a:custGeom>
              <a:solidFill>
                <a:srgbClr val="29304C"/>
              </a:solidFill>
              <a:ln w="6746" cap="flat">
                <a:noFill/>
                <a:prstDash val="solid"/>
                <a:miter/>
              </a:ln>
            </p:spPr>
            <p:txBody>
              <a:bodyPr rtlCol="0" anchor="ctr"/>
              <a:lstStyle/>
              <a:p>
                <a:endParaRPr lang="fr-FR"/>
              </a:p>
            </p:txBody>
          </p:sp>
          <p:sp>
            <p:nvSpPr>
              <p:cNvPr id="466" name="Forme libre : forme 465">
                <a:extLst>
                  <a:ext uri="{FF2B5EF4-FFF2-40B4-BE49-F238E27FC236}">
                    <a16:creationId xmlns:a16="http://schemas.microsoft.com/office/drawing/2014/main" id="{7C5D2A89-DC83-4B72-943C-5AB0B89B3B3E}"/>
                  </a:ext>
                </a:extLst>
              </p:cNvPr>
              <p:cNvSpPr/>
              <p:nvPr/>
            </p:nvSpPr>
            <p:spPr>
              <a:xfrm>
                <a:off x="3545427" y="2277871"/>
                <a:ext cx="63858" cy="64446"/>
              </a:xfrm>
              <a:custGeom>
                <a:avLst/>
                <a:gdLst>
                  <a:gd name="connsiteX0" fmla="*/ 33631 w 63858"/>
                  <a:gd name="connsiteY0" fmla="*/ 64348 h 64446"/>
                  <a:gd name="connsiteX1" fmla="*/ -591 w 63858"/>
                  <a:gd name="connsiteY1" fmla="*/ 32825 h 64446"/>
                  <a:gd name="connsiteX2" fmla="*/ 30223 w 63858"/>
                  <a:gd name="connsiteY2" fmla="*/ -81 h 64446"/>
                  <a:gd name="connsiteX3" fmla="*/ 63129 w 63858"/>
                  <a:gd name="connsiteY3" fmla="*/ 30733 h 64446"/>
                  <a:gd name="connsiteX4" fmla="*/ 33631 w 63858"/>
                  <a:gd name="connsiteY4" fmla="*/ 64348 h 644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858" h="64446">
                    <a:moveTo>
                      <a:pt x="33631" y="64348"/>
                    </a:moveTo>
                    <a:cubicBezTo>
                      <a:pt x="12976" y="62525"/>
                      <a:pt x="556" y="50848"/>
                      <a:pt x="-591" y="32825"/>
                    </a:cubicBezTo>
                    <a:cubicBezTo>
                      <a:pt x="-1169" y="15229"/>
                      <a:pt x="12627" y="497"/>
                      <a:pt x="30223" y="-81"/>
                    </a:cubicBezTo>
                    <a:cubicBezTo>
                      <a:pt x="47819" y="-659"/>
                      <a:pt x="62551" y="13137"/>
                      <a:pt x="63129" y="30733"/>
                    </a:cubicBezTo>
                    <a:cubicBezTo>
                      <a:pt x="64749" y="50240"/>
                      <a:pt x="49831" y="59555"/>
                      <a:pt x="33631" y="64348"/>
                    </a:cubicBezTo>
                    <a:close/>
                  </a:path>
                </a:pathLst>
              </a:custGeom>
              <a:solidFill>
                <a:srgbClr val="29304C"/>
              </a:solidFill>
              <a:ln w="6746" cap="flat">
                <a:noFill/>
                <a:prstDash val="solid"/>
                <a:miter/>
              </a:ln>
            </p:spPr>
            <p:txBody>
              <a:bodyPr rtlCol="0" anchor="ctr"/>
              <a:lstStyle/>
              <a:p>
                <a:endParaRPr lang="fr-FR"/>
              </a:p>
            </p:txBody>
          </p:sp>
          <p:sp>
            <p:nvSpPr>
              <p:cNvPr id="467" name="Forme libre : forme 466">
                <a:extLst>
                  <a:ext uri="{FF2B5EF4-FFF2-40B4-BE49-F238E27FC236}">
                    <a16:creationId xmlns:a16="http://schemas.microsoft.com/office/drawing/2014/main" id="{4785C225-4010-406F-90B5-DD4C0E545A22}"/>
                  </a:ext>
                </a:extLst>
              </p:cNvPr>
              <p:cNvSpPr/>
              <p:nvPr/>
            </p:nvSpPr>
            <p:spPr>
              <a:xfrm>
                <a:off x="4129977" y="1008552"/>
                <a:ext cx="76765" cy="74419"/>
              </a:xfrm>
              <a:custGeom>
                <a:avLst/>
                <a:gdLst>
                  <a:gd name="connsiteX0" fmla="*/ 76156 w 76765"/>
                  <a:gd name="connsiteY0" fmla="*/ 32402 h 74419"/>
                  <a:gd name="connsiteX1" fmla="*/ 33632 w 76765"/>
                  <a:gd name="connsiteY1" fmla="*/ 73982 h 74419"/>
                  <a:gd name="connsiteX2" fmla="*/ -118 w 76765"/>
                  <a:gd name="connsiteY2" fmla="*/ 31322 h 74419"/>
                  <a:gd name="connsiteX3" fmla="*/ 34982 w 76765"/>
                  <a:gd name="connsiteY3" fmla="*/ -66 h 74419"/>
                  <a:gd name="connsiteX4" fmla="*/ 76156 w 76765"/>
                  <a:gd name="connsiteY4" fmla="*/ 32402 h 744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765" h="74419">
                    <a:moveTo>
                      <a:pt x="76156" y="32402"/>
                    </a:moveTo>
                    <a:cubicBezTo>
                      <a:pt x="69879" y="60212"/>
                      <a:pt x="57527" y="76952"/>
                      <a:pt x="33632" y="73982"/>
                    </a:cubicBezTo>
                    <a:cubicBezTo>
                      <a:pt x="11492" y="71214"/>
                      <a:pt x="-3561" y="54677"/>
                      <a:pt x="-118" y="31322"/>
                    </a:cubicBezTo>
                    <a:cubicBezTo>
                      <a:pt x="2295" y="13664"/>
                      <a:pt x="17165" y="366"/>
                      <a:pt x="34982" y="-66"/>
                    </a:cubicBezTo>
                    <a:cubicBezTo>
                      <a:pt x="60699" y="-1011"/>
                      <a:pt x="67854" y="18632"/>
                      <a:pt x="76156" y="32402"/>
                    </a:cubicBezTo>
                    <a:close/>
                  </a:path>
                </a:pathLst>
              </a:custGeom>
              <a:solidFill>
                <a:srgbClr val="29304C"/>
              </a:solidFill>
              <a:ln w="6746" cap="flat">
                <a:noFill/>
                <a:prstDash val="solid"/>
                <a:miter/>
              </a:ln>
            </p:spPr>
            <p:txBody>
              <a:bodyPr rtlCol="0" anchor="ctr"/>
              <a:lstStyle/>
              <a:p>
                <a:endParaRPr lang="fr-FR"/>
              </a:p>
            </p:txBody>
          </p:sp>
          <p:sp>
            <p:nvSpPr>
              <p:cNvPr id="468" name="Forme libre : forme 467">
                <a:extLst>
                  <a:ext uri="{FF2B5EF4-FFF2-40B4-BE49-F238E27FC236}">
                    <a16:creationId xmlns:a16="http://schemas.microsoft.com/office/drawing/2014/main" id="{EF1A82DA-CC66-46AA-8C66-14703BCEF37F}"/>
                  </a:ext>
                </a:extLst>
              </p:cNvPr>
              <p:cNvSpPr/>
              <p:nvPr/>
            </p:nvSpPr>
            <p:spPr>
              <a:xfrm>
                <a:off x="3941171" y="2294341"/>
                <a:ext cx="73359" cy="72608"/>
              </a:xfrm>
              <a:custGeom>
                <a:avLst/>
                <a:gdLst>
                  <a:gd name="connsiteX0" fmla="*/ 72722 w 73359"/>
                  <a:gd name="connsiteY0" fmla="*/ 28505 h 72608"/>
                  <a:gd name="connsiteX1" fmla="*/ 45047 w 73359"/>
                  <a:gd name="connsiteY1" fmla="*/ 70760 h 72608"/>
                  <a:gd name="connsiteX2" fmla="*/ 227 w 73359"/>
                  <a:gd name="connsiteY2" fmla="*/ 40520 h 72608"/>
                  <a:gd name="connsiteX3" fmla="*/ 27227 w 73359"/>
                  <a:gd name="connsiteY3" fmla="*/ 1708 h 72608"/>
                  <a:gd name="connsiteX4" fmla="*/ 72722 w 73359"/>
                  <a:gd name="connsiteY4" fmla="*/ 28505 h 726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359" h="72608">
                    <a:moveTo>
                      <a:pt x="72722" y="28505"/>
                    </a:moveTo>
                    <a:cubicBezTo>
                      <a:pt x="73397" y="51928"/>
                      <a:pt x="62057" y="65765"/>
                      <a:pt x="45047" y="70760"/>
                    </a:cubicBezTo>
                    <a:cubicBezTo>
                      <a:pt x="20545" y="77983"/>
                      <a:pt x="5222" y="61850"/>
                      <a:pt x="227" y="40520"/>
                    </a:cubicBezTo>
                    <a:cubicBezTo>
                      <a:pt x="-4295" y="21215"/>
                      <a:pt x="10217" y="6770"/>
                      <a:pt x="27227" y="1708"/>
                    </a:cubicBezTo>
                    <a:cubicBezTo>
                      <a:pt x="52135" y="-6122"/>
                      <a:pt x="63137" y="13115"/>
                      <a:pt x="72722" y="28505"/>
                    </a:cubicBezTo>
                    <a:close/>
                  </a:path>
                </a:pathLst>
              </a:custGeom>
              <a:solidFill>
                <a:srgbClr val="29304C"/>
              </a:solidFill>
              <a:ln w="6746" cap="flat">
                <a:noFill/>
                <a:prstDash val="solid"/>
                <a:miter/>
              </a:ln>
            </p:spPr>
            <p:txBody>
              <a:bodyPr rtlCol="0" anchor="ctr"/>
              <a:lstStyle/>
              <a:p>
                <a:endParaRPr lang="fr-FR"/>
              </a:p>
            </p:txBody>
          </p:sp>
          <p:sp>
            <p:nvSpPr>
              <p:cNvPr id="469" name="Forme libre : forme 468">
                <a:extLst>
                  <a:ext uri="{FF2B5EF4-FFF2-40B4-BE49-F238E27FC236}">
                    <a16:creationId xmlns:a16="http://schemas.microsoft.com/office/drawing/2014/main" id="{39C71510-2D1E-4528-B5A0-047234A3B147}"/>
                  </a:ext>
                </a:extLst>
              </p:cNvPr>
              <p:cNvSpPr/>
              <p:nvPr/>
            </p:nvSpPr>
            <p:spPr>
              <a:xfrm>
                <a:off x="4052008" y="1667493"/>
                <a:ext cx="62445" cy="63543"/>
              </a:xfrm>
              <a:custGeom>
                <a:avLst/>
                <a:gdLst>
                  <a:gd name="connsiteX0" fmla="*/ 31342 w 62445"/>
                  <a:gd name="connsiteY0" fmla="*/ 63445 h 63543"/>
                  <a:gd name="connsiteX1" fmla="*/ -248 w 62445"/>
                  <a:gd name="connsiteY1" fmla="*/ 28480 h 63543"/>
                  <a:gd name="connsiteX2" fmla="*/ 36202 w 62445"/>
                  <a:gd name="connsiteY2" fmla="*/ 468 h 63543"/>
                  <a:gd name="connsiteX3" fmla="*/ 61785 w 62445"/>
                  <a:gd name="connsiteY3" fmla="*/ 29425 h 63543"/>
                  <a:gd name="connsiteX4" fmla="*/ 31342 w 62445"/>
                  <a:gd name="connsiteY4" fmla="*/ 63445 h 635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445" h="63543">
                    <a:moveTo>
                      <a:pt x="31342" y="63445"/>
                    </a:moveTo>
                    <a:cubicBezTo>
                      <a:pt x="11092" y="59058"/>
                      <a:pt x="-3083" y="48528"/>
                      <a:pt x="-248" y="28480"/>
                    </a:cubicBezTo>
                    <a:cubicBezTo>
                      <a:pt x="2317" y="10188"/>
                      <a:pt x="16088" y="-3042"/>
                      <a:pt x="36202" y="468"/>
                    </a:cubicBezTo>
                    <a:cubicBezTo>
                      <a:pt x="50455" y="2946"/>
                      <a:pt x="61083" y="14976"/>
                      <a:pt x="61785" y="29425"/>
                    </a:cubicBezTo>
                    <a:cubicBezTo>
                      <a:pt x="62797" y="49945"/>
                      <a:pt x="48757" y="59125"/>
                      <a:pt x="31342" y="63445"/>
                    </a:cubicBezTo>
                    <a:close/>
                  </a:path>
                </a:pathLst>
              </a:custGeom>
              <a:solidFill>
                <a:srgbClr val="29304C"/>
              </a:solidFill>
              <a:ln w="6746" cap="flat">
                <a:noFill/>
                <a:prstDash val="solid"/>
                <a:miter/>
              </a:ln>
            </p:spPr>
            <p:txBody>
              <a:bodyPr rtlCol="0" anchor="ctr"/>
              <a:lstStyle/>
              <a:p>
                <a:endParaRPr lang="fr-FR"/>
              </a:p>
            </p:txBody>
          </p:sp>
          <p:sp>
            <p:nvSpPr>
              <p:cNvPr id="470" name="Forme libre : forme 469">
                <a:extLst>
                  <a:ext uri="{FF2B5EF4-FFF2-40B4-BE49-F238E27FC236}">
                    <a16:creationId xmlns:a16="http://schemas.microsoft.com/office/drawing/2014/main" id="{B195B70E-A848-4AA8-AC94-8234FB8C4185}"/>
                  </a:ext>
                </a:extLst>
              </p:cNvPr>
              <p:cNvSpPr/>
              <p:nvPr/>
            </p:nvSpPr>
            <p:spPr>
              <a:xfrm>
                <a:off x="2187546" y="2310525"/>
                <a:ext cx="81594" cy="82005"/>
              </a:xfrm>
              <a:custGeom>
                <a:avLst/>
                <a:gdLst>
                  <a:gd name="connsiteX0" fmla="*/ 34020 w 81594"/>
                  <a:gd name="connsiteY0" fmla="*/ -99 h 82005"/>
                  <a:gd name="connsiteX1" fmla="*/ 80392 w 81594"/>
                  <a:gd name="connsiteY1" fmla="*/ 37161 h 82005"/>
                  <a:gd name="connsiteX2" fmla="*/ 49880 w 81594"/>
                  <a:gd name="connsiteY2" fmla="*/ 80939 h 82005"/>
                  <a:gd name="connsiteX3" fmla="*/ 46642 w 81594"/>
                  <a:gd name="connsiteY3" fmla="*/ 81374 h 82005"/>
                  <a:gd name="connsiteX4" fmla="*/ -608 w 81594"/>
                  <a:gd name="connsiteY4" fmla="*/ 40131 h 82005"/>
                  <a:gd name="connsiteX5" fmla="*/ 34020 w 81594"/>
                  <a:gd name="connsiteY5" fmla="*/ -99 h 82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1594" h="82005">
                    <a:moveTo>
                      <a:pt x="34020" y="-99"/>
                    </a:moveTo>
                    <a:cubicBezTo>
                      <a:pt x="62369" y="1251"/>
                      <a:pt x="77895" y="13401"/>
                      <a:pt x="80392" y="37161"/>
                    </a:cubicBezTo>
                    <a:cubicBezTo>
                      <a:pt x="84056" y="57676"/>
                      <a:pt x="70395" y="77276"/>
                      <a:pt x="49880" y="80939"/>
                    </a:cubicBezTo>
                    <a:cubicBezTo>
                      <a:pt x="48808" y="81131"/>
                      <a:pt x="47727" y="81276"/>
                      <a:pt x="46642" y="81374"/>
                    </a:cubicBezTo>
                    <a:cubicBezTo>
                      <a:pt x="18360" y="85019"/>
                      <a:pt x="-203" y="69831"/>
                      <a:pt x="-608" y="40131"/>
                    </a:cubicBezTo>
                    <a:cubicBezTo>
                      <a:pt x="-743" y="15764"/>
                      <a:pt x="16334" y="4761"/>
                      <a:pt x="34020" y="-99"/>
                    </a:cubicBezTo>
                    <a:close/>
                  </a:path>
                </a:pathLst>
              </a:custGeom>
              <a:solidFill>
                <a:srgbClr val="29304C"/>
              </a:solidFill>
              <a:ln w="6746" cap="flat">
                <a:noFill/>
                <a:prstDash val="solid"/>
                <a:miter/>
              </a:ln>
            </p:spPr>
            <p:txBody>
              <a:bodyPr rtlCol="0" anchor="ctr"/>
              <a:lstStyle/>
              <a:p>
                <a:endParaRPr lang="fr-FR"/>
              </a:p>
            </p:txBody>
          </p:sp>
          <p:sp>
            <p:nvSpPr>
              <p:cNvPr id="471" name="Forme libre : forme 470">
                <a:extLst>
                  <a:ext uri="{FF2B5EF4-FFF2-40B4-BE49-F238E27FC236}">
                    <a16:creationId xmlns:a16="http://schemas.microsoft.com/office/drawing/2014/main" id="{51EDE355-4841-492A-BA5E-6E22DCF5333F}"/>
                  </a:ext>
                </a:extLst>
              </p:cNvPr>
              <p:cNvSpPr/>
              <p:nvPr/>
            </p:nvSpPr>
            <p:spPr>
              <a:xfrm>
                <a:off x="4446674" y="1661807"/>
                <a:ext cx="75360" cy="74456"/>
              </a:xfrm>
              <a:custGeom>
                <a:avLst/>
                <a:gdLst>
                  <a:gd name="connsiteX0" fmla="*/ 74752 w 75360"/>
                  <a:gd name="connsiteY0" fmla="*/ 39364 h 74456"/>
                  <a:gd name="connsiteX1" fmla="*/ 31417 w 75360"/>
                  <a:gd name="connsiteY1" fmla="*/ 73587 h 74456"/>
                  <a:gd name="connsiteX2" fmla="*/ 637 w 75360"/>
                  <a:gd name="connsiteY2" fmla="*/ 29104 h 74456"/>
                  <a:gd name="connsiteX3" fmla="*/ 37425 w 75360"/>
                  <a:gd name="connsiteY3" fmla="*/ -56 h 74456"/>
                  <a:gd name="connsiteX4" fmla="*/ 74752 w 75360"/>
                  <a:gd name="connsiteY4" fmla="*/ 39364 h 744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360" h="74456">
                    <a:moveTo>
                      <a:pt x="74752" y="39364"/>
                    </a:moveTo>
                    <a:cubicBezTo>
                      <a:pt x="68002" y="61707"/>
                      <a:pt x="54502" y="78177"/>
                      <a:pt x="31417" y="73587"/>
                    </a:cubicBezTo>
                    <a:cubicBezTo>
                      <a:pt x="10424" y="69334"/>
                      <a:pt x="-5235" y="52729"/>
                      <a:pt x="637" y="29104"/>
                    </a:cubicBezTo>
                    <a:cubicBezTo>
                      <a:pt x="3863" y="11541"/>
                      <a:pt x="19589" y="-924"/>
                      <a:pt x="37425" y="-56"/>
                    </a:cubicBezTo>
                    <a:cubicBezTo>
                      <a:pt x="59834" y="1632"/>
                      <a:pt x="72862" y="16414"/>
                      <a:pt x="74752" y="39364"/>
                    </a:cubicBezTo>
                    <a:close/>
                  </a:path>
                </a:pathLst>
              </a:custGeom>
              <a:solidFill>
                <a:srgbClr val="29304C"/>
              </a:solidFill>
              <a:ln w="6746" cap="flat">
                <a:noFill/>
                <a:prstDash val="solid"/>
                <a:miter/>
              </a:ln>
            </p:spPr>
            <p:txBody>
              <a:bodyPr rtlCol="0" anchor="ctr"/>
              <a:lstStyle/>
              <a:p>
                <a:endParaRPr lang="fr-FR"/>
              </a:p>
            </p:txBody>
          </p:sp>
          <p:sp>
            <p:nvSpPr>
              <p:cNvPr id="472" name="Forme libre : forme 471">
                <a:extLst>
                  <a:ext uri="{FF2B5EF4-FFF2-40B4-BE49-F238E27FC236}">
                    <a16:creationId xmlns:a16="http://schemas.microsoft.com/office/drawing/2014/main" id="{1256A728-D7CF-4CD0-919B-1A23D9F7B1CD}"/>
                  </a:ext>
                </a:extLst>
              </p:cNvPr>
              <p:cNvSpPr/>
              <p:nvPr/>
            </p:nvSpPr>
            <p:spPr>
              <a:xfrm>
                <a:off x="2569025" y="2334308"/>
                <a:ext cx="77387" cy="76542"/>
              </a:xfrm>
              <a:custGeom>
                <a:avLst/>
                <a:gdLst>
                  <a:gd name="connsiteX0" fmla="*/ 76779 w 77387"/>
                  <a:gd name="connsiteY0" fmla="*/ 35855 h 76542"/>
                  <a:gd name="connsiteX1" fmla="*/ 38709 w 77387"/>
                  <a:gd name="connsiteY1" fmla="*/ 76355 h 76542"/>
                  <a:gd name="connsiteX2" fmla="*/ 706 w 77387"/>
                  <a:gd name="connsiteY2" fmla="*/ 46723 h 76542"/>
                  <a:gd name="connsiteX3" fmla="*/ 31891 w 77387"/>
                  <a:gd name="connsiteY3" fmla="*/ 688 h 76542"/>
                  <a:gd name="connsiteX4" fmla="*/ 76779 w 77387"/>
                  <a:gd name="connsiteY4" fmla="*/ 35855 h 765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387" h="76542">
                    <a:moveTo>
                      <a:pt x="76779" y="35855"/>
                    </a:moveTo>
                    <a:cubicBezTo>
                      <a:pt x="75564" y="59480"/>
                      <a:pt x="62604" y="74600"/>
                      <a:pt x="38709" y="76355"/>
                    </a:cubicBezTo>
                    <a:cubicBezTo>
                      <a:pt x="20329" y="77642"/>
                      <a:pt x="3939" y="64861"/>
                      <a:pt x="706" y="46723"/>
                    </a:cubicBezTo>
                    <a:cubicBezTo>
                      <a:pt x="-5234" y="22355"/>
                      <a:pt x="9616" y="5075"/>
                      <a:pt x="31891" y="688"/>
                    </a:cubicBezTo>
                    <a:cubicBezTo>
                      <a:pt x="56056" y="-3902"/>
                      <a:pt x="70299" y="12095"/>
                      <a:pt x="76779" y="35855"/>
                    </a:cubicBezTo>
                    <a:close/>
                  </a:path>
                </a:pathLst>
              </a:custGeom>
              <a:solidFill>
                <a:srgbClr val="29304C"/>
              </a:solidFill>
              <a:ln w="6746" cap="flat">
                <a:noFill/>
                <a:prstDash val="solid"/>
                <a:miter/>
              </a:ln>
            </p:spPr>
            <p:txBody>
              <a:bodyPr rtlCol="0" anchor="ctr"/>
              <a:lstStyle/>
              <a:p>
                <a:endParaRPr lang="fr-FR"/>
              </a:p>
            </p:txBody>
          </p:sp>
          <p:sp>
            <p:nvSpPr>
              <p:cNvPr id="473" name="Forme libre : forme 472">
                <a:extLst>
                  <a:ext uri="{FF2B5EF4-FFF2-40B4-BE49-F238E27FC236}">
                    <a16:creationId xmlns:a16="http://schemas.microsoft.com/office/drawing/2014/main" id="{B1C5840B-F321-4E82-84F9-699F78155F0A}"/>
                  </a:ext>
                </a:extLst>
              </p:cNvPr>
              <p:cNvSpPr/>
              <p:nvPr/>
            </p:nvSpPr>
            <p:spPr>
              <a:xfrm>
                <a:off x="2970462" y="2334555"/>
                <a:ext cx="75422" cy="76385"/>
              </a:xfrm>
              <a:custGeom>
                <a:avLst/>
                <a:gdLst>
                  <a:gd name="connsiteX0" fmla="*/ 38491 w 75422"/>
                  <a:gd name="connsiteY0" fmla="*/ -99 h 76385"/>
                  <a:gd name="connsiteX1" fmla="*/ 74266 w 75422"/>
                  <a:gd name="connsiteY1" fmla="*/ 42899 h 76385"/>
                  <a:gd name="connsiteX2" fmla="*/ 29851 w 75422"/>
                  <a:gd name="connsiteY2" fmla="*/ 75434 h 76385"/>
                  <a:gd name="connsiteX3" fmla="*/ -591 w 75422"/>
                  <a:gd name="connsiteY3" fmla="*/ 38714 h 76385"/>
                  <a:gd name="connsiteX4" fmla="*/ 38491 w 75422"/>
                  <a:gd name="connsiteY4" fmla="*/ -99 h 763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422" h="76385">
                    <a:moveTo>
                      <a:pt x="38491" y="-99"/>
                    </a:moveTo>
                    <a:cubicBezTo>
                      <a:pt x="61846" y="5436"/>
                      <a:pt x="78046" y="19004"/>
                      <a:pt x="74266" y="42899"/>
                    </a:cubicBezTo>
                    <a:cubicBezTo>
                      <a:pt x="70756" y="65174"/>
                      <a:pt x="53409" y="80091"/>
                      <a:pt x="29851" y="75434"/>
                    </a:cubicBezTo>
                    <a:cubicBezTo>
                      <a:pt x="11898" y="72618"/>
                      <a:pt x="-1151" y="56878"/>
                      <a:pt x="-591" y="38714"/>
                    </a:cubicBezTo>
                    <a:cubicBezTo>
                      <a:pt x="286" y="14819"/>
                      <a:pt x="15541" y="2399"/>
                      <a:pt x="38491" y="-99"/>
                    </a:cubicBezTo>
                    <a:close/>
                  </a:path>
                </a:pathLst>
              </a:custGeom>
              <a:solidFill>
                <a:srgbClr val="29304C"/>
              </a:solidFill>
              <a:ln w="6746" cap="flat">
                <a:noFill/>
                <a:prstDash val="solid"/>
                <a:miter/>
              </a:ln>
            </p:spPr>
            <p:txBody>
              <a:bodyPr rtlCol="0" anchor="ctr"/>
              <a:lstStyle/>
              <a:p>
                <a:endParaRPr lang="fr-FR"/>
              </a:p>
            </p:txBody>
          </p:sp>
          <p:sp>
            <p:nvSpPr>
              <p:cNvPr id="474" name="Forme libre : forme 473">
                <a:extLst>
                  <a:ext uri="{FF2B5EF4-FFF2-40B4-BE49-F238E27FC236}">
                    <a16:creationId xmlns:a16="http://schemas.microsoft.com/office/drawing/2014/main" id="{4C607D45-863E-4A92-BC5B-5209FF62C651}"/>
                  </a:ext>
                </a:extLst>
              </p:cNvPr>
              <p:cNvSpPr/>
              <p:nvPr/>
            </p:nvSpPr>
            <p:spPr>
              <a:xfrm>
                <a:off x="4734594" y="159193"/>
                <a:ext cx="45898" cy="45672"/>
              </a:xfrm>
              <a:custGeom>
                <a:avLst/>
                <a:gdLst>
                  <a:gd name="connsiteX0" fmla="*/ 45290 w 45898"/>
                  <a:gd name="connsiteY0" fmla="*/ 25320 h 45672"/>
                  <a:gd name="connsiteX1" fmla="*/ 17007 w 45898"/>
                  <a:gd name="connsiteY1" fmla="*/ 44693 h 45672"/>
                  <a:gd name="connsiteX2" fmla="*/ -136 w 45898"/>
                  <a:gd name="connsiteY2" fmla="*/ 18492 h 45672"/>
                  <a:gd name="connsiteX3" fmla="*/ 1010 w 45898"/>
                  <a:gd name="connsiteY3" fmla="*/ 14723 h 45672"/>
                  <a:gd name="connsiteX4" fmla="*/ 23622 w 45898"/>
                  <a:gd name="connsiteY4" fmla="*/ 143 h 45672"/>
                  <a:gd name="connsiteX5" fmla="*/ 45290 w 45898"/>
                  <a:gd name="connsiteY5" fmla="*/ 25320 h 45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898" h="45672">
                    <a:moveTo>
                      <a:pt x="45290" y="25320"/>
                    </a:moveTo>
                    <a:cubicBezTo>
                      <a:pt x="41307" y="40778"/>
                      <a:pt x="30980" y="48270"/>
                      <a:pt x="17007" y="44693"/>
                    </a:cubicBezTo>
                    <a:cubicBezTo>
                      <a:pt x="5038" y="42192"/>
                      <a:pt x="-2637" y="30461"/>
                      <a:pt x="-136" y="18492"/>
                    </a:cubicBezTo>
                    <a:cubicBezTo>
                      <a:pt x="133" y="17204"/>
                      <a:pt x="517" y="15943"/>
                      <a:pt x="1010" y="14723"/>
                    </a:cubicBezTo>
                    <a:cubicBezTo>
                      <a:pt x="3763" y="4834"/>
                      <a:pt x="13479" y="-1431"/>
                      <a:pt x="23622" y="143"/>
                    </a:cubicBezTo>
                    <a:cubicBezTo>
                      <a:pt x="39620" y="2370"/>
                      <a:pt x="45155" y="11483"/>
                      <a:pt x="45290" y="25320"/>
                    </a:cubicBezTo>
                    <a:close/>
                  </a:path>
                </a:pathLst>
              </a:custGeom>
              <a:solidFill>
                <a:srgbClr val="29304C"/>
              </a:solidFill>
              <a:ln w="6746" cap="flat">
                <a:noFill/>
                <a:prstDash val="solid"/>
                <a:miter/>
              </a:ln>
            </p:spPr>
            <p:txBody>
              <a:bodyPr rtlCol="0" anchor="ctr"/>
              <a:lstStyle/>
              <a:p>
                <a:endParaRPr lang="fr-FR"/>
              </a:p>
            </p:txBody>
          </p:sp>
          <p:sp>
            <p:nvSpPr>
              <p:cNvPr id="475" name="Forme libre : forme 474">
                <a:extLst>
                  <a:ext uri="{FF2B5EF4-FFF2-40B4-BE49-F238E27FC236}">
                    <a16:creationId xmlns:a16="http://schemas.microsoft.com/office/drawing/2014/main" id="{5C9A46CF-E734-4E27-9BE5-5C0C028FFD2B}"/>
                  </a:ext>
                </a:extLst>
              </p:cNvPr>
              <p:cNvSpPr/>
              <p:nvPr/>
            </p:nvSpPr>
            <p:spPr>
              <a:xfrm>
                <a:off x="5136675" y="181849"/>
                <a:ext cx="44949" cy="42710"/>
              </a:xfrm>
              <a:custGeom>
                <a:avLst/>
                <a:gdLst>
                  <a:gd name="connsiteX0" fmla="*/ 44293 w 44949"/>
                  <a:gd name="connsiteY0" fmla="*/ 28922 h 42710"/>
                  <a:gd name="connsiteX1" fmla="*/ 27283 w 44949"/>
                  <a:gd name="connsiteY1" fmla="*/ 41680 h 42710"/>
                  <a:gd name="connsiteX2" fmla="*/ -257 w 44949"/>
                  <a:gd name="connsiteY2" fmla="*/ 22645 h 42710"/>
                  <a:gd name="connsiteX3" fmla="*/ 14379 w 44949"/>
                  <a:gd name="connsiteY3" fmla="*/ 852 h 42710"/>
                  <a:gd name="connsiteX4" fmla="*/ 14796 w 44949"/>
                  <a:gd name="connsiteY4" fmla="*/ 775 h 42710"/>
                  <a:gd name="connsiteX5" fmla="*/ 44293 w 44949"/>
                  <a:gd name="connsiteY5" fmla="*/ 28922 h 42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949" h="42710">
                    <a:moveTo>
                      <a:pt x="44293" y="28922"/>
                    </a:moveTo>
                    <a:cubicBezTo>
                      <a:pt x="45103" y="32365"/>
                      <a:pt x="35518" y="39587"/>
                      <a:pt x="27283" y="41680"/>
                    </a:cubicBezTo>
                    <a:cubicBezTo>
                      <a:pt x="13783" y="45190"/>
                      <a:pt x="2578" y="38777"/>
                      <a:pt x="-257" y="22645"/>
                    </a:cubicBezTo>
                    <a:cubicBezTo>
                      <a:pt x="-2234" y="12585"/>
                      <a:pt x="4319" y="2828"/>
                      <a:pt x="14379" y="852"/>
                    </a:cubicBezTo>
                    <a:cubicBezTo>
                      <a:pt x="14517" y="825"/>
                      <a:pt x="14656" y="799"/>
                      <a:pt x="14796" y="775"/>
                    </a:cubicBezTo>
                    <a:cubicBezTo>
                      <a:pt x="28768" y="-2735"/>
                      <a:pt x="39501" y="3880"/>
                      <a:pt x="44293" y="28922"/>
                    </a:cubicBezTo>
                    <a:close/>
                  </a:path>
                </a:pathLst>
              </a:custGeom>
              <a:solidFill>
                <a:srgbClr val="29304C"/>
              </a:solidFill>
              <a:ln w="6746" cap="flat">
                <a:noFill/>
                <a:prstDash val="solid"/>
                <a:miter/>
              </a:ln>
            </p:spPr>
            <p:txBody>
              <a:bodyPr rtlCol="0" anchor="ctr"/>
              <a:lstStyle/>
              <a:p>
                <a:endParaRPr lang="fr-FR"/>
              </a:p>
            </p:txBody>
          </p:sp>
          <p:sp>
            <p:nvSpPr>
              <p:cNvPr id="476" name="Forme libre : forme 475">
                <a:extLst>
                  <a:ext uri="{FF2B5EF4-FFF2-40B4-BE49-F238E27FC236}">
                    <a16:creationId xmlns:a16="http://schemas.microsoft.com/office/drawing/2014/main" id="{046E964C-CC42-4FBC-AB38-EC5303C9C2FF}"/>
                  </a:ext>
                </a:extLst>
              </p:cNvPr>
              <p:cNvSpPr/>
              <p:nvPr/>
            </p:nvSpPr>
            <p:spPr>
              <a:xfrm>
                <a:off x="5367869" y="265382"/>
                <a:ext cx="45246" cy="44346"/>
              </a:xfrm>
              <a:custGeom>
                <a:avLst/>
                <a:gdLst>
                  <a:gd name="connsiteX0" fmla="*/ 44084 w 45246"/>
                  <a:gd name="connsiteY0" fmla="*/ 22339 h 44346"/>
                  <a:gd name="connsiteX1" fmla="*/ 15329 w 45246"/>
                  <a:gd name="connsiteY1" fmla="*/ 43264 h 44346"/>
                  <a:gd name="connsiteX2" fmla="*/ -275 w 45246"/>
                  <a:gd name="connsiteY2" fmla="*/ 20514 h 44346"/>
                  <a:gd name="connsiteX3" fmla="*/ -263 w 45246"/>
                  <a:gd name="connsiteY3" fmla="*/ 20449 h 44346"/>
                  <a:gd name="connsiteX4" fmla="*/ 28491 w 45246"/>
                  <a:gd name="connsiteY4" fmla="*/ 874 h 44346"/>
                  <a:gd name="connsiteX5" fmla="*/ 44084 w 45246"/>
                  <a:gd name="connsiteY5" fmla="*/ 22339 h 44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246" h="44346">
                    <a:moveTo>
                      <a:pt x="44084" y="22339"/>
                    </a:moveTo>
                    <a:cubicBezTo>
                      <a:pt x="41654" y="40834"/>
                      <a:pt x="29572" y="46842"/>
                      <a:pt x="15329" y="43264"/>
                    </a:cubicBezTo>
                    <a:cubicBezTo>
                      <a:pt x="4738" y="41291"/>
                      <a:pt x="-2249" y="31105"/>
                      <a:pt x="-275" y="20514"/>
                    </a:cubicBezTo>
                    <a:cubicBezTo>
                      <a:pt x="-271" y="20492"/>
                      <a:pt x="-267" y="20471"/>
                      <a:pt x="-263" y="20449"/>
                    </a:cubicBezTo>
                    <a:cubicBezTo>
                      <a:pt x="2841" y="3844"/>
                      <a:pt x="14181" y="-2771"/>
                      <a:pt x="28491" y="874"/>
                    </a:cubicBezTo>
                    <a:cubicBezTo>
                      <a:pt x="37064" y="3034"/>
                      <a:pt x="47122" y="10459"/>
                      <a:pt x="44084" y="22339"/>
                    </a:cubicBezTo>
                    <a:close/>
                  </a:path>
                </a:pathLst>
              </a:custGeom>
              <a:solidFill>
                <a:srgbClr val="29304C"/>
              </a:solidFill>
              <a:ln w="6746" cap="flat">
                <a:noFill/>
                <a:prstDash val="solid"/>
                <a:miter/>
              </a:ln>
            </p:spPr>
            <p:txBody>
              <a:bodyPr rtlCol="0" anchor="ctr"/>
              <a:lstStyle/>
              <a:p>
                <a:endParaRPr lang="fr-FR"/>
              </a:p>
            </p:txBody>
          </p:sp>
          <p:sp>
            <p:nvSpPr>
              <p:cNvPr id="477" name="Forme libre : forme 476">
                <a:extLst>
                  <a:ext uri="{FF2B5EF4-FFF2-40B4-BE49-F238E27FC236}">
                    <a16:creationId xmlns:a16="http://schemas.microsoft.com/office/drawing/2014/main" id="{70329D39-E9CF-42B3-A60E-6EC8026E3980}"/>
                  </a:ext>
                </a:extLst>
              </p:cNvPr>
              <p:cNvSpPr/>
              <p:nvPr/>
            </p:nvSpPr>
            <p:spPr>
              <a:xfrm>
                <a:off x="4650516" y="411764"/>
                <a:ext cx="46151" cy="46493"/>
              </a:xfrm>
              <a:custGeom>
                <a:avLst/>
                <a:gdLst>
                  <a:gd name="connsiteX0" fmla="*/ 21772 w 46151"/>
                  <a:gd name="connsiteY0" fmla="*/ 46395 h 46493"/>
                  <a:gd name="connsiteX1" fmla="*/ -98 w 46151"/>
                  <a:gd name="connsiteY1" fmla="*/ 19395 h 46493"/>
                  <a:gd name="connsiteX2" fmla="*/ 24277 w 46151"/>
                  <a:gd name="connsiteY2" fmla="*/ 48 h 46493"/>
                  <a:gd name="connsiteX3" fmla="*/ 28928 w 46151"/>
                  <a:gd name="connsiteY3" fmla="*/ 1102 h 46493"/>
                  <a:gd name="connsiteX4" fmla="*/ 45533 w 46151"/>
                  <a:gd name="connsiteY4" fmla="*/ 22567 h 46493"/>
                  <a:gd name="connsiteX5" fmla="*/ 21772 w 46151"/>
                  <a:gd name="connsiteY5" fmla="*/ 46395 h 464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151" h="46493">
                    <a:moveTo>
                      <a:pt x="21772" y="46395"/>
                    </a:moveTo>
                    <a:cubicBezTo>
                      <a:pt x="5302" y="43762"/>
                      <a:pt x="-2797" y="34110"/>
                      <a:pt x="-98" y="19395"/>
                    </a:cubicBezTo>
                    <a:cubicBezTo>
                      <a:pt x="1291" y="7321"/>
                      <a:pt x="12203" y="-1341"/>
                      <a:pt x="24277" y="48"/>
                    </a:cubicBezTo>
                    <a:cubicBezTo>
                      <a:pt x="25861" y="230"/>
                      <a:pt x="27420" y="583"/>
                      <a:pt x="28928" y="1102"/>
                    </a:cubicBezTo>
                    <a:cubicBezTo>
                      <a:pt x="38887" y="3360"/>
                      <a:pt x="45850" y="12360"/>
                      <a:pt x="45533" y="22567"/>
                    </a:cubicBezTo>
                    <a:cubicBezTo>
                      <a:pt x="45330" y="39172"/>
                      <a:pt x="36015" y="45450"/>
                      <a:pt x="21772" y="46395"/>
                    </a:cubicBezTo>
                    <a:close/>
                  </a:path>
                </a:pathLst>
              </a:custGeom>
              <a:solidFill>
                <a:srgbClr val="29304C"/>
              </a:solidFill>
              <a:ln w="6746" cap="flat">
                <a:noFill/>
                <a:prstDash val="solid"/>
                <a:miter/>
              </a:ln>
            </p:spPr>
            <p:txBody>
              <a:bodyPr rtlCol="0" anchor="ctr"/>
              <a:lstStyle/>
              <a:p>
                <a:endParaRPr lang="fr-FR"/>
              </a:p>
            </p:txBody>
          </p:sp>
          <p:sp>
            <p:nvSpPr>
              <p:cNvPr id="478" name="Forme libre : forme 477">
                <a:extLst>
                  <a:ext uri="{FF2B5EF4-FFF2-40B4-BE49-F238E27FC236}">
                    <a16:creationId xmlns:a16="http://schemas.microsoft.com/office/drawing/2014/main" id="{050FB143-E435-4E60-ACDC-45E2F94EC2F9}"/>
                  </a:ext>
                </a:extLst>
              </p:cNvPr>
              <p:cNvSpPr/>
              <p:nvPr/>
            </p:nvSpPr>
            <p:spPr>
              <a:xfrm>
                <a:off x="5050497" y="411926"/>
                <a:ext cx="47515" cy="46695"/>
              </a:xfrm>
              <a:custGeom>
                <a:avLst/>
                <a:gdLst>
                  <a:gd name="connsiteX0" fmla="*/ 46906 w 47515"/>
                  <a:gd name="connsiteY0" fmla="*/ 23013 h 46695"/>
                  <a:gd name="connsiteX1" fmla="*/ 19906 w 47515"/>
                  <a:gd name="connsiteY1" fmla="*/ 46233 h 46695"/>
                  <a:gd name="connsiteX2" fmla="*/ -581 w 47515"/>
                  <a:gd name="connsiteY2" fmla="*/ 23575 h 46695"/>
                  <a:gd name="connsiteX3" fmla="*/ 669 w 47515"/>
                  <a:gd name="connsiteY3" fmla="*/ 17343 h 46695"/>
                  <a:gd name="connsiteX4" fmla="*/ 21797 w 47515"/>
                  <a:gd name="connsiteY4" fmla="*/ 400 h 46695"/>
                  <a:gd name="connsiteX5" fmla="*/ 46906 w 47515"/>
                  <a:gd name="connsiteY5" fmla="*/ 23013 h 46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7515" h="46695">
                    <a:moveTo>
                      <a:pt x="46906" y="23013"/>
                    </a:moveTo>
                    <a:cubicBezTo>
                      <a:pt x="45017" y="40428"/>
                      <a:pt x="35162" y="48460"/>
                      <a:pt x="19906" y="46233"/>
                    </a:cubicBezTo>
                    <a:cubicBezTo>
                      <a:pt x="7992" y="45633"/>
                      <a:pt x="-1181" y="35489"/>
                      <a:pt x="-581" y="23575"/>
                    </a:cubicBezTo>
                    <a:cubicBezTo>
                      <a:pt x="-474" y="21447"/>
                      <a:pt x="-53" y="19347"/>
                      <a:pt x="669" y="17343"/>
                    </a:cubicBezTo>
                    <a:cubicBezTo>
                      <a:pt x="4756" y="8766"/>
                      <a:pt x="12537" y="2526"/>
                      <a:pt x="21797" y="400"/>
                    </a:cubicBezTo>
                    <a:cubicBezTo>
                      <a:pt x="37929" y="-2502"/>
                      <a:pt x="46164" y="7555"/>
                      <a:pt x="46906" y="23013"/>
                    </a:cubicBezTo>
                    <a:close/>
                  </a:path>
                </a:pathLst>
              </a:custGeom>
              <a:solidFill>
                <a:srgbClr val="29304C"/>
              </a:solidFill>
              <a:ln w="6746" cap="flat">
                <a:noFill/>
                <a:prstDash val="solid"/>
                <a:miter/>
              </a:ln>
            </p:spPr>
            <p:txBody>
              <a:bodyPr rtlCol="0" anchor="ctr"/>
              <a:lstStyle/>
              <a:p>
                <a:endParaRPr lang="fr-FR"/>
              </a:p>
            </p:txBody>
          </p:sp>
          <p:sp>
            <p:nvSpPr>
              <p:cNvPr id="479" name="Forme libre : forme 478">
                <a:extLst>
                  <a:ext uri="{FF2B5EF4-FFF2-40B4-BE49-F238E27FC236}">
                    <a16:creationId xmlns:a16="http://schemas.microsoft.com/office/drawing/2014/main" id="{18DE9D74-93DA-4B0A-B64E-0A08A933AE12}"/>
                  </a:ext>
                </a:extLst>
              </p:cNvPr>
              <p:cNvSpPr/>
              <p:nvPr/>
            </p:nvSpPr>
            <p:spPr>
              <a:xfrm>
                <a:off x="5451390" y="433462"/>
                <a:ext cx="46558" cy="45483"/>
              </a:xfrm>
              <a:custGeom>
                <a:avLst/>
                <a:gdLst>
                  <a:gd name="connsiteX0" fmla="*/ 45950 w 46558"/>
                  <a:gd name="connsiteY0" fmla="*/ 22469 h 45483"/>
                  <a:gd name="connsiteX1" fmla="*/ 19356 w 46558"/>
                  <a:gd name="connsiteY1" fmla="*/ 45014 h 45483"/>
                  <a:gd name="connsiteX2" fmla="*/ -583 w 46558"/>
                  <a:gd name="connsiteY2" fmla="*/ 23018 h 45483"/>
                  <a:gd name="connsiteX3" fmla="*/ 658 w 46558"/>
                  <a:gd name="connsiteY3" fmla="*/ 16866 h 45483"/>
                  <a:gd name="connsiteX4" fmla="*/ 21313 w 46558"/>
                  <a:gd name="connsiteY4" fmla="*/ 329 h 45483"/>
                  <a:gd name="connsiteX5" fmla="*/ 45950 w 46558"/>
                  <a:gd name="connsiteY5" fmla="*/ 22469 h 454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558" h="45483">
                    <a:moveTo>
                      <a:pt x="45950" y="22469"/>
                    </a:moveTo>
                    <a:cubicBezTo>
                      <a:pt x="44061" y="39411"/>
                      <a:pt x="34475" y="47241"/>
                      <a:pt x="19356" y="45014"/>
                    </a:cubicBezTo>
                    <a:cubicBezTo>
                      <a:pt x="7775" y="44446"/>
                      <a:pt x="-1151" y="34598"/>
                      <a:pt x="-583" y="23018"/>
                    </a:cubicBezTo>
                    <a:cubicBezTo>
                      <a:pt x="-480" y="20917"/>
                      <a:pt x="-61" y="18843"/>
                      <a:pt x="658" y="16866"/>
                    </a:cubicBezTo>
                    <a:cubicBezTo>
                      <a:pt x="4638" y="8474"/>
                      <a:pt x="12254" y="2377"/>
                      <a:pt x="21313" y="329"/>
                    </a:cubicBezTo>
                    <a:cubicBezTo>
                      <a:pt x="36905" y="-2304"/>
                      <a:pt x="45275" y="7484"/>
                      <a:pt x="45950" y="22469"/>
                    </a:cubicBezTo>
                    <a:close/>
                  </a:path>
                </a:pathLst>
              </a:custGeom>
              <a:solidFill>
                <a:srgbClr val="29304C"/>
              </a:solidFill>
              <a:ln w="6746" cap="flat">
                <a:noFill/>
                <a:prstDash val="solid"/>
                <a:miter/>
              </a:ln>
            </p:spPr>
            <p:txBody>
              <a:bodyPr rtlCol="0" anchor="ctr"/>
              <a:lstStyle/>
              <a:p>
                <a:endParaRPr lang="fr-FR"/>
              </a:p>
            </p:txBody>
          </p:sp>
          <p:sp>
            <p:nvSpPr>
              <p:cNvPr id="480" name="Forme libre : forme 479">
                <a:extLst>
                  <a:ext uri="{FF2B5EF4-FFF2-40B4-BE49-F238E27FC236}">
                    <a16:creationId xmlns:a16="http://schemas.microsoft.com/office/drawing/2014/main" id="{C40BB122-7B42-40A4-A16C-05C8BAF974AD}"/>
                  </a:ext>
                </a:extLst>
              </p:cNvPr>
              <p:cNvSpPr/>
              <p:nvPr/>
            </p:nvSpPr>
            <p:spPr>
              <a:xfrm>
                <a:off x="5283409" y="496402"/>
                <a:ext cx="44728" cy="45622"/>
              </a:xfrm>
              <a:custGeom>
                <a:avLst/>
                <a:gdLst>
                  <a:gd name="connsiteX0" fmla="*/ 21355 w 44728"/>
                  <a:gd name="connsiteY0" fmla="*/ 45524 h 45622"/>
                  <a:gd name="connsiteX1" fmla="*/ -111 w 44728"/>
                  <a:gd name="connsiteY1" fmla="*/ 18862 h 45622"/>
                  <a:gd name="connsiteX2" fmla="*/ 22946 w 44728"/>
                  <a:gd name="connsiteY2" fmla="*/ 8 h 45622"/>
                  <a:gd name="connsiteX3" fmla="*/ 28240 w 44728"/>
                  <a:gd name="connsiteY3" fmla="*/ 1244 h 45622"/>
                  <a:gd name="connsiteX4" fmla="*/ 43698 w 44728"/>
                  <a:gd name="connsiteY4" fmla="*/ 22102 h 45622"/>
                  <a:gd name="connsiteX5" fmla="*/ 21355 w 44728"/>
                  <a:gd name="connsiteY5" fmla="*/ 45524 h 4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728" h="45622">
                    <a:moveTo>
                      <a:pt x="21355" y="45524"/>
                    </a:moveTo>
                    <a:cubicBezTo>
                      <a:pt x="5155" y="42892"/>
                      <a:pt x="-2743" y="33442"/>
                      <a:pt x="-111" y="18862"/>
                    </a:cubicBezTo>
                    <a:cubicBezTo>
                      <a:pt x="1050" y="7289"/>
                      <a:pt x="11372" y="-1152"/>
                      <a:pt x="22946" y="8"/>
                    </a:cubicBezTo>
                    <a:cubicBezTo>
                      <a:pt x="24756" y="190"/>
                      <a:pt x="26536" y="605"/>
                      <a:pt x="28240" y="1244"/>
                    </a:cubicBezTo>
                    <a:cubicBezTo>
                      <a:pt x="36293" y="5488"/>
                      <a:pt x="41980" y="13162"/>
                      <a:pt x="43698" y="22102"/>
                    </a:cubicBezTo>
                    <a:cubicBezTo>
                      <a:pt x="46465" y="38234"/>
                      <a:pt x="35259" y="44579"/>
                      <a:pt x="21355" y="45524"/>
                    </a:cubicBezTo>
                    <a:close/>
                  </a:path>
                </a:pathLst>
              </a:custGeom>
              <a:solidFill>
                <a:srgbClr val="29304C"/>
              </a:solidFill>
              <a:ln w="6746" cap="flat">
                <a:noFill/>
                <a:prstDash val="solid"/>
                <a:miter/>
              </a:ln>
            </p:spPr>
            <p:txBody>
              <a:bodyPr rtlCol="0" anchor="ctr"/>
              <a:lstStyle/>
              <a:p>
                <a:endParaRPr lang="fr-FR"/>
              </a:p>
            </p:txBody>
          </p:sp>
          <p:sp>
            <p:nvSpPr>
              <p:cNvPr id="481" name="Forme libre : forme 480">
                <a:extLst>
                  <a:ext uri="{FF2B5EF4-FFF2-40B4-BE49-F238E27FC236}">
                    <a16:creationId xmlns:a16="http://schemas.microsoft.com/office/drawing/2014/main" id="{4B5DB094-BA11-4141-8370-D588A145B151}"/>
                  </a:ext>
                </a:extLst>
              </p:cNvPr>
              <p:cNvSpPr/>
              <p:nvPr/>
            </p:nvSpPr>
            <p:spPr>
              <a:xfrm>
                <a:off x="5113224" y="579643"/>
                <a:ext cx="47973" cy="48456"/>
              </a:xfrm>
              <a:custGeom>
                <a:avLst/>
                <a:gdLst>
                  <a:gd name="connsiteX0" fmla="*/ 26772 w 47973"/>
                  <a:gd name="connsiteY0" fmla="*/ 150 h 48456"/>
                  <a:gd name="connsiteX1" fmla="*/ 46279 w 47973"/>
                  <a:gd name="connsiteY1" fmla="*/ 30458 h 48456"/>
                  <a:gd name="connsiteX2" fmla="*/ 17750 w 47973"/>
                  <a:gd name="connsiteY2" fmla="*/ 47662 h 48456"/>
                  <a:gd name="connsiteX3" fmla="*/ 14149 w 47973"/>
                  <a:gd name="connsiteY3" fmla="*/ 46455 h 48456"/>
                  <a:gd name="connsiteX4" fmla="*/ -296 w 47973"/>
                  <a:gd name="connsiteY4" fmla="*/ 22155 h 48456"/>
                  <a:gd name="connsiteX5" fmla="*/ 24792 w 47973"/>
                  <a:gd name="connsiteY5" fmla="*/ -54 h 48456"/>
                  <a:gd name="connsiteX6" fmla="*/ 26772 w 47973"/>
                  <a:gd name="connsiteY6" fmla="*/ 150 h 484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973" h="48456">
                    <a:moveTo>
                      <a:pt x="26772" y="150"/>
                    </a:moveTo>
                    <a:cubicBezTo>
                      <a:pt x="42566" y="4943"/>
                      <a:pt x="50397" y="16013"/>
                      <a:pt x="46279" y="30458"/>
                    </a:cubicBezTo>
                    <a:cubicBezTo>
                      <a:pt x="43152" y="43087"/>
                      <a:pt x="30379" y="50790"/>
                      <a:pt x="17750" y="47662"/>
                    </a:cubicBezTo>
                    <a:cubicBezTo>
                      <a:pt x="16519" y="47357"/>
                      <a:pt x="15315" y="46954"/>
                      <a:pt x="14149" y="46455"/>
                    </a:cubicBezTo>
                    <a:cubicBezTo>
                      <a:pt x="4024" y="42997"/>
                      <a:pt x="-2096" y="32702"/>
                      <a:pt x="-296" y="22155"/>
                    </a:cubicBezTo>
                    <a:cubicBezTo>
                      <a:pt x="499" y="9094"/>
                      <a:pt x="11732" y="-849"/>
                      <a:pt x="24792" y="-54"/>
                    </a:cubicBezTo>
                    <a:cubicBezTo>
                      <a:pt x="25455" y="-14"/>
                      <a:pt x="26115" y="54"/>
                      <a:pt x="26772" y="150"/>
                    </a:cubicBezTo>
                    <a:close/>
                  </a:path>
                </a:pathLst>
              </a:custGeom>
              <a:solidFill>
                <a:srgbClr val="29304C"/>
              </a:solidFill>
              <a:ln w="6746" cap="flat">
                <a:noFill/>
                <a:prstDash val="solid"/>
                <a:miter/>
              </a:ln>
            </p:spPr>
            <p:txBody>
              <a:bodyPr rtlCol="0" anchor="ctr"/>
              <a:lstStyle/>
              <a:p>
                <a:endParaRPr lang="fr-FR"/>
              </a:p>
            </p:txBody>
          </p:sp>
          <p:sp>
            <p:nvSpPr>
              <p:cNvPr id="482" name="Forme libre : forme 481">
                <a:extLst>
                  <a:ext uri="{FF2B5EF4-FFF2-40B4-BE49-F238E27FC236}">
                    <a16:creationId xmlns:a16="http://schemas.microsoft.com/office/drawing/2014/main" id="{3FAF9251-3C5E-4FDA-95DB-3214D294F137}"/>
                  </a:ext>
                </a:extLst>
              </p:cNvPr>
              <p:cNvSpPr/>
              <p:nvPr/>
            </p:nvSpPr>
            <p:spPr>
              <a:xfrm>
                <a:off x="6463268" y="1739027"/>
                <a:ext cx="46573" cy="45664"/>
              </a:xfrm>
              <a:custGeom>
                <a:avLst/>
                <a:gdLst>
                  <a:gd name="connsiteX0" fmla="*/ 45965 w 46573"/>
                  <a:gd name="connsiteY0" fmla="*/ 22826 h 45664"/>
                  <a:gd name="connsiteX1" fmla="*/ 17007 w 46573"/>
                  <a:gd name="connsiteY1" fmla="*/ 44696 h 45664"/>
                  <a:gd name="connsiteX2" fmla="*/ -136 w 46573"/>
                  <a:gd name="connsiteY2" fmla="*/ 18496 h 45664"/>
                  <a:gd name="connsiteX3" fmla="*/ 1010 w 46573"/>
                  <a:gd name="connsiteY3" fmla="*/ 14726 h 45664"/>
                  <a:gd name="connsiteX4" fmla="*/ 23622 w 46573"/>
                  <a:gd name="connsiteY4" fmla="*/ 79 h 45664"/>
                  <a:gd name="connsiteX5" fmla="*/ 45965 w 46573"/>
                  <a:gd name="connsiteY5" fmla="*/ 22826 h 45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573" h="45664">
                    <a:moveTo>
                      <a:pt x="45965" y="22826"/>
                    </a:moveTo>
                    <a:cubicBezTo>
                      <a:pt x="41308" y="40781"/>
                      <a:pt x="30980" y="48274"/>
                      <a:pt x="17007" y="44696"/>
                    </a:cubicBezTo>
                    <a:cubicBezTo>
                      <a:pt x="5038" y="42195"/>
                      <a:pt x="-2637" y="30465"/>
                      <a:pt x="-136" y="18496"/>
                    </a:cubicBezTo>
                    <a:cubicBezTo>
                      <a:pt x="133" y="17208"/>
                      <a:pt x="516" y="15946"/>
                      <a:pt x="1010" y="14726"/>
                    </a:cubicBezTo>
                    <a:cubicBezTo>
                      <a:pt x="3936" y="4959"/>
                      <a:pt x="13513" y="-1244"/>
                      <a:pt x="23622" y="79"/>
                    </a:cubicBezTo>
                    <a:cubicBezTo>
                      <a:pt x="40295" y="1969"/>
                      <a:pt x="43738" y="12701"/>
                      <a:pt x="45965" y="22826"/>
                    </a:cubicBezTo>
                    <a:close/>
                  </a:path>
                </a:pathLst>
              </a:custGeom>
              <a:solidFill>
                <a:srgbClr val="29304C"/>
              </a:solidFill>
              <a:ln w="6746" cap="flat">
                <a:noFill/>
                <a:prstDash val="solid"/>
                <a:miter/>
              </a:ln>
            </p:spPr>
            <p:txBody>
              <a:bodyPr rtlCol="0" anchor="ctr"/>
              <a:lstStyle/>
              <a:p>
                <a:endParaRPr lang="fr-FR"/>
              </a:p>
            </p:txBody>
          </p:sp>
          <p:sp>
            <p:nvSpPr>
              <p:cNvPr id="483" name="Forme libre : forme 482">
                <a:extLst>
                  <a:ext uri="{FF2B5EF4-FFF2-40B4-BE49-F238E27FC236}">
                    <a16:creationId xmlns:a16="http://schemas.microsoft.com/office/drawing/2014/main" id="{AD7C7A9F-97BC-4148-B40E-88CA160C0F26}"/>
                  </a:ext>
                </a:extLst>
              </p:cNvPr>
              <p:cNvSpPr/>
              <p:nvPr/>
            </p:nvSpPr>
            <p:spPr>
              <a:xfrm>
                <a:off x="3974248" y="1906222"/>
                <a:ext cx="48514" cy="47945"/>
              </a:xfrm>
              <a:custGeom>
                <a:avLst/>
                <a:gdLst>
                  <a:gd name="connsiteX0" fmla="*/ 47677 w 48514"/>
                  <a:gd name="connsiteY0" fmla="*/ 27217 h 47945"/>
                  <a:gd name="connsiteX1" fmla="*/ 17302 w 48514"/>
                  <a:gd name="connsiteY1" fmla="*/ 46792 h 47945"/>
                  <a:gd name="connsiteX2" fmla="*/ 115 w 48514"/>
                  <a:gd name="connsiteY2" fmla="*/ 18029 h 47945"/>
                  <a:gd name="connsiteX3" fmla="*/ 1237 w 48514"/>
                  <a:gd name="connsiteY3" fmla="*/ 14661 h 47945"/>
                  <a:gd name="connsiteX4" fmla="*/ 25605 w 48514"/>
                  <a:gd name="connsiteY4" fmla="*/ 216 h 47945"/>
                  <a:gd name="connsiteX5" fmla="*/ 47861 w 48514"/>
                  <a:gd name="connsiteY5" fmla="*/ 25391 h 47945"/>
                  <a:gd name="connsiteX6" fmla="*/ 47677 w 48514"/>
                  <a:gd name="connsiteY6" fmla="*/ 27216 h 47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514" h="47945">
                    <a:moveTo>
                      <a:pt x="47677" y="27217"/>
                    </a:moveTo>
                    <a:cubicBezTo>
                      <a:pt x="42818" y="43012"/>
                      <a:pt x="31747" y="50842"/>
                      <a:pt x="17302" y="46792"/>
                    </a:cubicBezTo>
                    <a:cubicBezTo>
                      <a:pt x="4614" y="43595"/>
                      <a:pt x="-3082" y="30718"/>
                      <a:pt x="115" y="18029"/>
                    </a:cubicBezTo>
                    <a:cubicBezTo>
                      <a:pt x="404" y="16880"/>
                      <a:pt x="779" y="15754"/>
                      <a:pt x="1237" y="14661"/>
                    </a:cubicBezTo>
                    <a:cubicBezTo>
                      <a:pt x="4723" y="4526"/>
                      <a:pt x="15040" y="-1590"/>
                      <a:pt x="25605" y="216"/>
                    </a:cubicBezTo>
                    <a:cubicBezTo>
                      <a:pt x="38702" y="1022"/>
                      <a:pt x="48667" y="12293"/>
                      <a:pt x="47861" y="25391"/>
                    </a:cubicBezTo>
                    <a:cubicBezTo>
                      <a:pt x="47823" y="26001"/>
                      <a:pt x="47762" y="26611"/>
                      <a:pt x="47677" y="27216"/>
                    </a:cubicBezTo>
                    <a:close/>
                  </a:path>
                </a:pathLst>
              </a:custGeom>
              <a:solidFill>
                <a:srgbClr val="29304C"/>
              </a:solidFill>
              <a:ln w="6746" cap="flat">
                <a:noFill/>
                <a:prstDash val="solid"/>
                <a:miter/>
              </a:ln>
            </p:spPr>
            <p:txBody>
              <a:bodyPr rtlCol="0" anchor="ctr"/>
              <a:lstStyle/>
              <a:p>
                <a:endParaRPr lang="fr-FR"/>
              </a:p>
            </p:txBody>
          </p:sp>
          <p:sp>
            <p:nvSpPr>
              <p:cNvPr id="484" name="Forme libre : forme 483">
                <a:extLst>
                  <a:ext uri="{FF2B5EF4-FFF2-40B4-BE49-F238E27FC236}">
                    <a16:creationId xmlns:a16="http://schemas.microsoft.com/office/drawing/2014/main" id="{B42FC001-8596-439A-9F9F-327F24CFE05C}"/>
                  </a:ext>
                </a:extLst>
              </p:cNvPr>
              <p:cNvSpPr/>
              <p:nvPr/>
            </p:nvSpPr>
            <p:spPr>
              <a:xfrm>
                <a:off x="6526746" y="1907887"/>
                <a:ext cx="45739" cy="45898"/>
              </a:xfrm>
              <a:custGeom>
                <a:avLst/>
                <a:gdLst>
                  <a:gd name="connsiteX0" fmla="*/ 24810 w 45739"/>
                  <a:gd name="connsiteY0" fmla="*/ -99 h 45898"/>
                  <a:gd name="connsiteX1" fmla="*/ 44250 w 45739"/>
                  <a:gd name="connsiteY1" fmla="*/ 28184 h 45898"/>
                  <a:gd name="connsiteX2" fmla="*/ 17927 w 45739"/>
                  <a:gd name="connsiteY2" fmla="*/ 45314 h 45898"/>
                  <a:gd name="connsiteX3" fmla="*/ 14213 w 45739"/>
                  <a:gd name="connsiteY3" fmla="*/ 44181 h 45898"/>
                  <a:gd name="connsiteX4" fmla="*/ -367 w 45739"/>
                  <a:gd name="connsiteY4" fmla="*/ 21569 h 45898"/>
                  <a:gd name="connsiteX5" fmla="*/ 24810 w 45739"/>
                  <a:gd name="connsiteY5" fmla="*/ -99 h 45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739" h="45898">
                    <a:moveTo>
                      <a:pt x="24810" y="-99"/>
                    </a:moveTo>
                    <a:cubicBezTo>
                      <a:pt x="40335" y="3884"/>
                      <a:pt x="47828" y="14211"/>
                      <a:pt x="44250" y="28184"/>
                    </a:cubicBezTo>
                    <a:cubicBezTo>
                      <a:pt x="41711" y="40183"/>
                      <a:pt x="29926" y="47853"/>
                      <a:pt x="17927" y="45314"/>
                    </a:cubicBezTo>
                    <a:cubicBezTo>
                      <a:pt x="16658" y="45046"/>
                      <a:pt x="15416" y="44667"/>
                      <a:pt x="14213" y="44181"/>
                    </a:cubicBezTo>
                    <a:cubicBezTo>
                      <a:pt x="4324" y="41429"/>
                      <a:pt x="-1940" y="31712"/>
                      <a:pt x="-367" y="21569"/>
                    </a:cubicBezTo>
                    <a:cubicBezTo>
                      <a:pt x="1860" y="5301"/>
                      <a:pt x="10972" y="36"/>
                      <a:pt x="24810" y="-99"/>
                    </a:cubicBezTo>
                    <a:close/>
                  </a:path>
                </a:pathLst>
              </a:custGeom>
              <a:solidFill>
                <a:srgbClr val="29304C"/>
              </a:solidFill>
              <a:ln w="6746" cap="flat">
                <a:noFill/>
                <a:prstDash val="solid"/>
                <a:miter/>
              </a:ln>
            </p:spPr>
            <p:txBody>
              <a:bodyPr rtlCol="0" anchor="ctr"/>
              <a:lstStyle/>
              <a:p>
                <a:endParaRPr lang="fr-FR"/>
              </a:p>
            </p:txBody>
          </p:sp>
          <p:sp>
            <p:nvSpPr>
              <p:cNvPr id="485" name="Forme libre : forme 484">
                <a:extLst>
                  <a:ext uri="{FF2B5EF4-FFF2-40B4-BE49-F238E27FC236}">
                    <a16:creationId xmlns:a16="http://schemas.microsoft.com/office/drawing/2014/main" id="{9136170E-4417-485A-84AA-246E3FCDE7B7}"/>
                  </a:ext>
                </a:extLst>
              </p:cNvPr>
              <p:cNvSpPr/>
              <p:nvPr/>
            </p:nvSpPr>
            <p:spPr>
              <a:xfrm>
                <a:off x="6358611" y="1971507"/>
                <a:ext cx="46719" cy="44310"/>
              </a:xfrm>
              <a:custGeom>
                <a:avLst/>
                <a:gdLst>
                  <a:gd name="connsiteX0" fmla="*/ 46065 w 46719"/>
                  <a:gd name="connsiteY0" fmla="*/ 30107 h 44310"/>
                  <a:gd name="connsiteX1" fmla="*/ 28380 w 46719"/>
                  <a:gd name="connsiteY1" fmla="*/ 43269 h 44310"/>
                  <a:gd name="connsiteX2" fmla="*/ -240 w 46719"/>
                  <a:gd name="connsiteY2" fmla="*/ 23559 h 44310"/>
                  <a:gd name="connsiteX3" fmla="*/ 14965 w 46719"/>
                  <a:gd name="connsiteY3" fmla="*/ 884 h 44310"/>
                  <a:gd name="connsiteX4" fmla="*/ 15353 w 46719"/>
                  <a:gd name="connsiteY4" fmla="*/ 812 h 44310"/>
                  <a:gd name="connsiteX5" fmla="*/ 46065 w 46719"/>
                  <a:gd name="connsiteY5" fmla="*/ 30107 h 44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719" h="44310">
                    <a:moveTo>
                      <a:pt x="46065" y="30107"/>
                    </a:moveTo>
                    <a:cubicBezTo>
                      <a:pt x="46875" y="33549"/>
                      <a:pt x="36885" y="41109"/>
                      <a:pt x="28380" y="43269"/>
                    </a:cubicBezTo>
                    <a:cubicBezTo>
                      <a:pt x="14002" y="46846"/>
                      <a:pt x="2729" y="40232"/>
                      <a:pt x="-240" y="23559"/>
                    </a:cubicBezTo>
                    <a:cubicBezTo>
                      <a:pt x="-2303" y="13099"/>
                      <a:pt x="4504" y="2947"/>
                      <a:pt x="14965" y="884"/>
                    </a:cubicBezTo>
                    <a:cubicBezTo>
                      <a:pt x="15094" y="859"/>
                      <a:pt x="15223" y="835"/>
                      <a:pt x="15353" y="812"/>
                    </a:cubicBezTo>
                    <a:cubicBezTo>
                      <a:pt x="29797" y="-2833"/>
                      <a:pt x="41137" y="3984"/>
                      <a:pt x="46065" y="30107"/>
                    </a:cubicBezTo>
                    <a:close/>
                  </a:path>
                </a:pathLst>
              </a:custGeom>
              <a:solidFill>
                <a:srgbClr val="29304C"/>
              </a:solidFill>
              <a:ln w="6746" cap="flat">
                <a:noFill/>
                <a:prstDash val="solid"/>
                <a:miter/>
              </a:ln>
            </p:spPr>
            <p:txBody>
              <a:bodyPr rtlCol="0" anchor="ctr"/>
              <a:lstStyle/>
              <a:p>
                <a:endParaRPr lang="fr-FR"/>
              </a:p>
            </p:txBody>
          </p:sp>
          <p:sp>
            <p:nvSpPr>
              <p:cNvPr id="486" name="Forme libre : forme 485">
                <a:extLst>
                  <a:ext uri="{FF2B5EF4-FFF2-40B4-BE49-F238E27FC236}">
                    <a16:creationId xmlns:a16="http://schemas.microsoft.com/office/drawing/2014/main" id="{EF6BD89A-F24D-4CF3-ACF6-A037CF116137}"/>
                  </a:ext>
                </a:extLst>
              </p:cNvPr>
              <p:cNvSpPr/>
              <p:nvPr/>
            </p:nvSpPr>
            <p:spPr>
              <a:xfrm>
                <a:off x="6210553" y="2054781"/>
                <a:ext cx="46108" cy="46493"/>
              </a:xfrm>
              <a:custGeom>
                <a:avLst/>
                <a:gdLst>
                  <a:gd name="connsiteX0" fmla="*/ 21795 w 46108"/>
                  <a:gd name="connsiteY0" fmla="*/ 46395 h 46493"/>
                  <a:gd name="connsiteX1" fmla="*/ -75 w 46108"/>
                  <a:gd name="connsiteY1" fmla="*/ 19395 h 46493"/>
                  <a:gd name="connsiteX2" fmla="*/ 24300 w 46108"/>
                  <a:gd name="connsiteY2" fmla="*/ 48 h 46493"/>
                  <a:gd name="connsiteX3" fmla="*/ 28950 w 46108"/>
                  <a:gd name="connsiteY3" fmla="*/ 1102 h 46493"/>
                  <a:gd name="connsiteX4" fmla="*/ 45488 w 46108"/>
                  <a:gd name="connsiteY4" fmla="*/ 22567 h 46493"/>
                  <a:gd name="connsiteX5" fmla="*/ 21795 w 46108"/>
                  <a:gd name="connsiteY5" fmla="*/ 46395 h 464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108" h="46493">
                    <a:moveTo>
                      <a:pt x="21795" y="46395"/>
                    </a:moveTo>
                    <a:cubicBezTo>
                      <a:pt x="5258" y="43762"/>
                      <a:pt x="-2843" y="34110"/>
                      <a:pt x="-75" y="19395"/>
                    </a:cubicBezTo>
                    <a:cubicBezTo>
                      <a:pt x="1313" y="7321"/>
                      <a:pt x="12226" y="-1341"/>
                      <a:pt x="24300" y="48"/>
                    </a:cubicBezTo>
                    <a:cubicBezTo>
                      <a:pt x="25884" y="230"/>
                      <a:pt x="27443" y="583"/>
                      <a:pt x="28950" y="1102"/>
                    </a:cubicBezTo>
                    <a:cubicBezTo>
                      <a:pt x="38898" y="3363"/>
                      <a:pt x="45839" y="12372"/>
                      <a:pt x="45488" y="22567"/>
                    </a:cubicBezTo>
                    <a:cubicBezTo>
                      <a:pt x="45623" y="39240"/>
                      <a:pt x="36037" y="45450"/>
                      <a:pt x="21795" y="46395"/>
                    </a:cubicBezTo>
                    <a:close/>
                  </a:path>
                </a:pathLst>
              </a:custGeom>
              <a:solidFill>
                <a:srgbClr val="29304C"/>
              </a:solidFill>
              <a:ln w="6746" cap="flat">
                <a:noFill/>
                <a:prstDash val="solid"/>
                <a:miter/>
              </a:ln>
            </p:spPr>
            <p:txBody>
              <a:bodyPr rtlCol="0" anchor="ctr"/>
              <a:lstStyle/>
              <a:p>
                <a:endParaRPr lang="fr-FR"/>
              </a:p>
            </p:txBody>
          </p:sp>
          <p:sp>
            <p:nvSpPr>
              <p:cNvPr id="487" name="Forme libre : forme 486">
                <a:extLst>
                  <a:ext uri="{FF2B5EF4-FFF2-40B4-BE49-F238E27FC236}">
                    <a16:creationId xmlns:a16="http://schemas.microsoft.com/office/drawing/2014/main" id="{DEE1677A-828F-4069-A0CA-5AC806D5BEE2}"/>
                  </a:ext>
                </a:extLst>
              </p:cNvPr>
              <p:cNvSpPr/>
              <p:nvPr/>
            </p:nvSpPr>
            <p:spPr>
              <a:xfrm>
                <a:off x="6442072" y="2139555"/>
                <a:ext cx="46578" cy="45666"/>
              </a:xfrm>
              <a:custGeom>
                <a:avLst/>
                <a:gdLst>
                  <a:gd name="connsiteX0" fmla="*/ -609 w 46578"/>
                  <a:gd name="connsiteY0" fmla="*/ 22641 h 45666"/>
                  <a:gd name="connsiteX1" fmla="*/ 28417 w 46578"/>
                  <a:gd name="connsiteY1" fmla="*/ 771 h 45666"/>
                  <a:gd name="connsiteX2" fmla="*/ 45471 w 46578"/>
                  <a:gd name="connsiteY2" fmla="*/ 27143 h 45666"/>
                  <a:gd name="connsiteX3" fmla="*/ 44347 w 46578"/>
                  <a:gd name="connsiteY3" fmla="*/ 30809 h 45666"/>
                  <a:gd name="connsiteX4" fmla="*/ 21734 w 46578"/>
                  <a:gd name="connsiteY4" fmla="*/ 45389 h 45666"/>
                  <a:gd name="connsiteX5" fmla="*/ -609 w 46578"/>
                  <a:gd name="connsiteY5" fmla="*/ 22641 h 45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578" h="45666">
                    <a:moveTo>
                      <a:pt x="-609" y="22641"/>
                    </a:moveTo>
                    <a:cubicBezTo>
                      <a:pt x="4049" y="4686"/>
                      <a:pt x="14377" y="-2806"/>
                      <a:pt x="28417" y="771"/>
                    </a:cubicBezTo>
                    <a:cubicBezTo>
                      <a:pt x="40409" y="3344"/>
                      <a:pt x="48045" y="15151"/>
                      <a:pt x="45471" y="27143"/>
                    </a:cubicBezTo>
                    <a:cubicBezTo>
                      <a:pt x="45203" y="28395"/>
                      <a:pt x="44826" y="29621"/>
                      <a:pt x="44347" y="30809"/>
                    </a:cubicBezTo>
                    <a:cubicBezTo>
                      <a:pt x="41393" y="40548"/>
                      <a:pt x="31825" y="46718"/>
                      <a:pt x="21734" y="45389"/>
                    </a:cubicBezTo>
                    <a:cubicBezTo>
                      <a:pt x="5062" y="43634"/>
                      <a:pt x="1619" y="32834"/>
                      <a:pt x="-609" y="22641"/>
                    </a:cubicBezTo>
                    <a:close/>
                  </a:path>
                </a:pathLst>
              </a:custGeom>
              <a:solidFill>
                <a:srgbClr val="29304C"/>
              </a:solidFill>
              <a:ln w="6746" cap="flat">
                <a:noFill/>
                <a:prstDash val="solid"/>
                <a:miter/>
              </a:ln>
            </p:spPr>
            <p:txBody>
              <a:bodyPr rtlCol="0" anchor="ctr"/>
              <a:lstStyle/>
              <a:p>
                <a:endParaRPr lang="fr-FR"/>
              </a:p>
            </p:txBody>
          </p:sp>
          <p:sp>
            <p:nvSpPr>
              <p:cNvPr id="488" name="Forme libre : forme 487">
                <a:extLst>
                  <a:ext uri="{FF2B5EF4-FFF2-40B4-BE49-F238E27FC236}">
                    <a16:creationId xmlns:a16="http://schemas.microsoft.com/office/drawing/2014/main" id="{940F8E66-9E1F-43FC-B80A-ACEC0F0991BB}"/>
                  </a:ext>
                </a:extLst>
              </p:cNvPr>
              <p:cNvSpPr/>
              <p:nvPr/>
            </p:nvSpPr>
            <p:spPr>
              <a:xfrm>
                <a:off x="6274298" y="2202949"/>
                <a:ext cx="45096" cy="45117"/>
              </a:xfrm>
              <a:custGeom>
                <a:avLst/>
                <a:gdLst>
                  <a:gd name="connsiteX0" fmla="*/ 575 w 45096"/>
                  <a:gd name="connsiteY0" fmla="*/ 28772 h 45117"/>
                  <a:gd name="connsiteX1" fmla="*/ 13333 w 45096"/>
                  <a:gd name="connsiteY1" fmla="*/ 1367 h 45117"/>
                  <a:gd name="connsiteX2" fmla="*/ 43775 w 45096"/>
                  <a:gd name="connsiteY2" fmla="*/ 18984 h 45117"/>
                  <a:gd name="connsiteX3" fmla="*/ 30275 w 45096"/>
                  <a:gd name="connsiteY3" fmla="*/ 43622 h 45117"/>
                  <a:gd name="connsiteX4" fmla="*/ 575 w 45096"/>
                  <a:gd name="connsiteY4" fmla="*/ 28772 h 45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096" h="45117">
                    <a:moveTo>
                      <a:pt x="575" y="28772"/>
                    </a:moveTo>
                    <a:cubicBezTo>
                      <a:pt x="-3224" y="17693"/>
                      <a:pt x="2409" y="5593"/>
                      <a:pt x="13333" y="1367"/>
                    </a:cubicBezTo>
                    <a:cubicBezTo>
                      <a:pt x="27237" y="-3223"/>
                      <a:pt x="39658" y="3055"/>
                      <a:pt x="43775" y="18984"/>
                    </a:cubicBezTo>
                    <a:cubicBezTo>
                      <a:pt x="46630" y="29491"/>
                      <a:pt x="40666" y="40374"/>
                      <a:pt x="30275" y="43622"/>
                    </a:cubicBezTo>
                    <a:cubicBezTo>
                      <a:pt x="16708" y="47740"/>
                      <a:pt x="3815" y="42745"/>
                      <a:pt x="575" y="28772"/>
                    </a:cubicBezTo>
                    <a:close/>
                  </a:path>
                </a:pathLst>
              </a:custGeom>
              <a:solidFill>
                <a:srgbClr val="29304C"/>
              </a:solidFill>
              <a:ln w="6746" cap="flat">
                <a:noFill/>
                <a:prstDash val="solid"/>
                <a:miter/>
              </a:ln>
            </p:spPr>
            <p:txBody>
              <a:bodyPr rtlCol="0" anchor="ctr"/>
              <a:lstStyle/>
              <a:p>
                <a:endParaRPr lang="fr-FR"/>
              </a:p>
            </p:txBody>
          </p:sp>
          <p:sp>
            <p:nvSpPr>
              <p:cNvPr id="489" name="Forme libre : forme 488">
                <a:extLst>
                  <a:ext uri="{FF2B5EF4-FFF2-40B4-BE49-F238E27FC236}">
                    <a16:creationId xmlns:a16="http://schemas.microsoft.com/office/drawing/2014/main" id="{95CD82F7-9075-490B-8B54-05829A8ADD31}"/>
                  </a:ext>
                </a:extLst>
              </p:cNvPr>
              <p:cNvSpPr/>
              <p:nvPr/>
            </p:nvSpPr>
            <p:spPr>
              <a:xfrm>
                <a:off x="6126606" y="2287137"/>
                <a:ext cx="45064" cy="45156"/>
              </a:xfrm>
              <a:custGeom>
                <a:avLst/>
                <a:gdLst>
                  <a:gd name="connsiteX0" fmla="*/ 43237 w 45064"/>
                  <a:gd name="connsiteY0" fmla="*/ 16066 h 45156"/>
                  <a:gd name="connsiteX1" fmla="*/ 30479 w 45064"/>
                  <a:gd name="connsiteY1" fmla="*/ 43471 h 45156"/>
                  <a:gd name="connsiteX2" fmla="*/ 1463 w 45064"/>
                  <a:gd name="connsiteY2" fmla="*/ 30965 h 45156"/>
                  <a:gd name="connsiteX3" fmla="*/ 104 w 45064"/>
                  <a:gd name="connsiteY3" fmla="*/ 25854 h 45156"/>
                  <a:gd name="connsiteX4" fmla="*/ 13604 w 45064"/>
                  <a:gd name="connsiteY4" fmla="*/ 1216 h 45156"/>
                  <a:gd name="connsiteX5" fmla="*/ 43237 w 45064"/>
                  <a:gd name="connsiteY5" fmla="*/ 16066 h 451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064" h="45156">
                    <a:moveTo>
                      <a:pt x="43237" y="16066"/>
                    </a:moveTo>
                    <a:cubicBezTo>
                      <a:pt x="47111" y="27149"/>
                      <a:pt x="41454" y="39301"/>
                      <a:pt x="30479" y="43471"/>
                    </a:cubicBezTo>
                    <a:cubicBezTo>
                      <a:pt x="19013" y="48030"/>
                      <a:pt x="6022" y="42431"/>
                      <a:pt x="1463" y="30965"/>
                    </a:cubicBezTo>
                    <a:cubicBezTo>
                      <a:pt x="810" y="29321"/>
                      <a:pt x="353" y="27605"/>
                      <a:pt x="104" y="25854"/>
                    </a:cubicBezTo>
                    <a:cubicBezTo>
                      <a:pt x="-2751" y="15348"/>
                      <a:pt x="3213" y="4464"/>
                      <a:pt x="13604" y="1216"/>
                    </a:cubicBezTo>
                    <a:cubicBezTo>
                      <a:pt x="27172" y="-2699"/>
                      <a:pt x="40065" y="2094"/>
                      <a:pt x="43237" y="16066"/>
                    </a:cubicBezTo>
                    <a:close/>
                  </a:path>
                </a:pathLst>
              </a:custGeom>
              <a:solidFill>
                <a:srgbClr val="29304C"/>
              </a:solidFill>
              <a:ln w="6746" cap="flat">
                <a:noFill/>
                <a:prstDash val="solid"/>
                <a:miter/>
              </a:ln>
            </p:spPr>
            <p:txBody>
              <a:bodyPr rtlCol="0" anchor="ctr"/>
              <a:lstStyle/>
              <a:p>
                <a:endParaRPr lang="fr-FR"/>
              </a:p>
            </p:txBody>
          </p:sp>
          <p:sp>
            <p:nvSpPr>
              <p:cNvPr id="490" name="Forme libre : forme 489">
                <a:extLst>
                  <a:ext uri="{FF2B5EF4-FFF2-40B4-BE49-F238E27FC236}">
                    <a16:creationId xmlns:a16="http://schemas.microsoft.com/office/drawing/2014/main" id="{0431FB5D-B733-4618-8344-4DF730DFD09D}"/>
                  </a:ext>
                </a:extLst>
              </p:cNvPr>
              <p:cNvSpPr/>
              <p:nvPr/>
            </p:nvSpPr>
            <p:spPr>
              <a:xfrm>
                <a:off x="6529571" y="2288723"/>
                <a:ext cx="40597" cy="41031"/>
              </a:xfrm>
              <a:custGeom>
                <a:avLst/>
                <a:gdLst>
                  <a:gd name="connsiteX0" fmla="*/ 39873 w 40597"/>
                  <a:gd name="connsiteY0" fmla="*/ 20420 h 41031"/>
                  <a:gd name="connsiteX1" fmla="*/ 23800 w 40597"/>
                  <a:gd name="connsiteY1" fmla="*/ 40569 h 41031"/>
                  <a:gd name="connsiteX2" fmla="*/ 22458 w 40597"/>
                  <a:gd name="connsiteY2" fmla="*/ 40670 h 41031"/>
                  <a:gd name="connsiteX3" fmla="*/ -87 w 40597"/>
                  <a:gd name="connsiteY3" fmla="*/ 15965 h 41031"/>
                  <a:gd name="connsiteX4" fmla="*/ 19146 w 40597"/>
                  <a:gd name="connsiteY4" fmla="*/ -23 h 41031"/>
                  <a:gd name="connsiteX5" fmla="*/ 21850 w 40597"/>
                  <a:gd name="connsiteY5" fmla="*/ 440 h 41031"/>
                  <a:gd name="connsiteX6" fmla="*/ 39873 w 40597"/>
                  <a:gd name="connsiteY6" fmla="*/ 20420 h 41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597" h="41031">
                    <a:moveTo>
                      <a:pt x="39873" y="20420"/>
                    </a:moveTo>
                    <a:cubicBezTo>
                      <a:pt x="40998" y="30422"/>
                      <a:pt x="33803" y="39444"/>
                      <a:pt x="23800" y="40569"/>
                    </a:cubicBezTo>
                    <a:cubicBezTo>
                      <a:pt x="23355" y="40619"/>
                      <a:pt x="22906" y="40653"/>
                      <a:pt x="22458" y="40670"/>
                    </a:cubicBezTo>
                    <a:cubicBezTo>
                      <a:pt x="5043" y="42830"/>
                      <a:pt x="-2788" y="31423"/>
                      <a:pt x="-87" y="15965"/>
                    </a:cubicBezTo>
                    <a:cubicBezTo>
                      <a:pt x="808" y="6239"/>
                      <a:pt x="9420" y="-919"/>
                      <a:pt x="19146" y="-23"/>
                    </a:cubicBezTo>
                    <a:cubicBezTo>
                      <a:pt x="20058" y="61"/>
                      <a:pt x="20962" y="216"/>
                      <a:pt x="21850" y="440"/>
                    </a:cubicBezTo>
                    <a:cubicBezTo>
                      <a:pt x="32650" y="2870"/>
                      <a:pt x="39603" y="8675"/>
                      <a:pt x="39873" y="20420"/>
                    </a:cubicBezTo>
                    <a:close/>
                  </a:path>
                </a:pathLst>
              </a:custGeom>
              <a:solidFill>
                <a:srgbClr val="29304C"/>
              </a:solidFill>
              <a:ln w="6746" cap="flat">
                <a:noFill/>
                <a:prstDash val="solid"/>
                <a:miter/>
              </a:ln>
            </p:spPr>
            <p:txBody>
              <a:bodyPr rtlCol="0" anchor="ctr"/>
              <a:lstStyle/>
              <a:p>
                <a:endParaRPr lang="fr-FR"/>
              </a:p>
            </p:txBody>
          </p:sp>
          <p:sp>
            <p:nvSpPr>
              <p:cNvPr id="491" name="Forme libre : forme 490">
                <a:extLst>
                  <a:ext uri="{FF2B5EF4-FFF2-40B4-BE49-F238E27FC236}">
                    <a16:creationId xmlns:a16="http://schemas.microsoft.com/office/drawing/2014/main" id="{CF9007FB-0BBE-42F6-9EED-395333BA8337}"/>
                  </a:ext>
                </a:extLst>
              </p:cNvPr>
              <p:cNvSpPr/>
              <p:nvPr/>
            </p:nvSpPr>
            <p:spPr>
              <a:xfrm>
                <a:off x="5958508" y="2371917"/>
                <a:ext cx="44358" cy="44139"/>
              </a:xfrm>
              <a:custGeom>
                <a:avLst/>
                <a:gdLst>
                  <a:gd name="connsiteX0" fmla="*/ 19230 w 44358"/>
                  <a:gd name="connsiteY0" fmla="*/ 43674 h 44139"/>
                  <a:gd name="connsiteX1" fmla="*/ 870 w 44358"/>
                  <a:gd name="connsiteY1" fmla="*/ 13704 h 44139"/>
                  <a:gd name="connsiteX2" fmla="*/ 25102 w 44358"/>
                  <a:gd name="connsiteY2" fmla="*/ 542 h 44139"/>
                  <a:gd name="connsiteX3" fmla="*/ 43489 w 44358"/>
                  <a:gd name="connsiteY3" fmla="*/ 25649 h 44139"/>
                  <a:gd name="connsiteX4" fmla="*/ 42179 w 44358"/>
                  <a:gd name="connsiteY4" fmla="*/ 30444 h 44139"/>
                  <a:gd name="connsiteX5" fmla="*/ 19229 w 44358"/>
                  <a:gd name="connsiteY5" fmla="*/ 43674 h 44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358" h="44139">
                    <a:moveTo>
                      <a:pt x="19230" y="43674"/>
                    </a:moveTo>
                    <a:cubicBezTo>
                      <a:pt x="1883" y="39422"/>
                      <a:pt x="-3585" y="27204"/>
                      <a:pt x="870" y="13704"/>
                    </a:cubicBezTo>
                    <a:cubicBezTo>
                      <a:pt x="4251" y="3645"/>
                      <a:pt x="14824" y="-2098"/>
                      <a:pt x="25102" y="542"/>
                    </a:cubicBezTo>
                    <a:cubicBezTo>
                      <a:pt x="37113" y="2398"/>
                      <a:pt x="45345" y="13639"/>
                      <a:pt x="43489" y="25649"/>
                    </a:cubicBezTo>
                    <a:cubicBezTo>
                      <a:pt x="43235" y="27292"/>
                      <a:pt x="42796" y="28901"/>
                      <a:pt x="42179" y="30444"/>
                    </a:cubicBezTo>
                    <a:cubicBezTo>
                      <a:pt x="38874" y="39941"/>
                      <a:pt x="29103" y="45574"/>
                      <a:pt x="19229" y="43674"/>
                    </a:cubicBezTo>
                    <a:close/>
                  </a:path>
                </a:pathLst>
              </a:custGeom>
              <a:solidFill>
                <a:srgbClr val="29304C"/>
              </a:solidFill>
              <a:ln w="6746" cap="flat">
                <a:noFill/>
                <a:prstDash val="solid"/>
                <a:miter/>
              </a:ln>
            </p:spPr>
            <p:txBody>
              <a:bodyPr rtlCol="0" anchor="ctr"/>
              <a:lstStyle/>
              <a:p>
                <a:endParaRPr lang="fr-FR"/>
              </a:p>
            </p:txBody>
          </p:sp>
          <p:sp>
            <p:nvSpPr>
              <p:cNvPr id="492" name="Forme libre : forme 491">
                <a:extLst>
                  <a:ext uri="{FF2B5EF4-FFF2-40B4-BE49-F238E27FC236}">
                    <a16:creationId xmlns:a16="http://schemas.microsoft.com/office/drawing/2014/main" id="{32040BCF-C0C5-4046-ADD0-5E7F037D53C5}"/>
                  </a:ext>
                </a:extLst>
              </p:cNvPr>
              <p:cNvSpPr/>
              <p:nvPr/>
            </p:nvSpPr>
            <p:spPr>
              <a:xfrm>
                <a:off x="6360582" y="2373445"/>
                <a:ext cx="41054" cy="41746"/>
              </a:xfrm>
              <a:custGeom>
                <a:avLst/>
                <a:gdLst>
                  <a:gd name="connsiteX0" fmla="*/ -524 w 41054"/>
                  <a:gd name="connsiteY0" fmla="*/ 24595 h 41746"/>
                  <a:gd name="connsiteX1" fmla="*/ 16959 w 41054"/>
                  <a:gd name="connsiteY1" fmla="*/ 160 h 41746"/>
                  <a:gd name="connsiteX2" fmla="*/ 39909 w 41054"/>
                  <a:gd name="connsiteY2" fmla="*/ 25338 h 41746"/>
                  <a:gd name="connsiteX3" fmla="*/ 20512 w 41054"/>
                  <a:gd name="connsiteY3" fmla="*/ 41577 h 41746"/>
                  <a:gd name="connsiteX4" fmla="*/ 17566 w 41054"/>
                  <a:gd name="connsiteY4" fmla="*/ 41066 h 41746"/>
                  <a:gd name="connsiteX5" fmla="*/ -524 w 41054"/>
                  <a:gd name="connsiteY5" fmla="*/ 24595 h 41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054" h="41746">
                    <a:moveTo>
                      <a:pt x="-524" y="24595"/>
                    </a:moveTo>
                    <a:cubicBezTo>
                      <a:pt x="-1536" y="8260"/>
                      <a:pt x="6631" y="1443"/>
                      <a:pt x="16959" y="160"/>
                    </a:cubicBezTo>
                    <a:cubicBezTo>
                      <a:pt x="34711" y="-1999"/>
                      <a:pt x="42676" y="9610"/>
                      <a:pt x="39909" y="25338"/>
                    </a:cubicBezTo>
                    <a:cubicBezTo>
                      <a:pt x="39037" y="35178"/>
                      <a:pt x="30353" y="42449"/>
                      <a:pt x="20512" y="41577"/>
                    </a:cubicBezTo>
                    <a:cubicBezTo>
                      <a:pt x="19518" y="41489"/>
                      <a:pt x="18532" y="41318"/>
                      <a:pt x="17566" y="41066"/>
                    </a:cubicBezTo>
                    <a:cubicBezTo>
                      <a:pt x="6834" y="38568"/>
                      <a:pt x="-1131" y="33438"/>
                      <a:pt x="-524" y="24595"/>
                    </a:cubicBezTo>
                    <a:close/>
                  </a:path>
                </a:pathLst>
              </a:custGeom>
              <a:solidFill>
                <a:srgbClr val="29304C"/>
              </a:solidFill>
              <a:ln w="6746" cap="flat">
                <a:noFill/>
                <a:prstDash val="solid"/>
                <a:miter/>
              </a:ln>
            </p:spPr>
            <p:txBody>
              <a:bodyPr rtlCol="0" anchor="ctr"/>
              <a:lstStyle/>
              <a:p>
                <a:endParaRPr lang="fr-FR"/>
              </a:p>
            </p:txBody>
          </p:sp>
          <p:sp>
            <p:nvSpPr>
              <p:cNvPr id="493" name="Forme libre : forme 492">
                <a:extLst>
                  <a:ext uri="{FF2B5EF4-FFF2-40B4-BE49-F238E27FC236}">
                    <a16:creationId xmlns:a16="http://schemas.microsoft.com/office/drawing/2014/main" id="{AE556AA3-94FD-4B06-B052-A1D14FB93B45}"/>
                  </a:ext>
                </a:extLst>
              </p:cNvPr>
              <p:cNvSpPr/>
              <p:nvPr/>
            </p:nvSpPr>
            <p:spPr>
              <a:xfrm>
                <a:off x="5788313" y="2434017"/>
                <a:ext cx="47541" cy="46636"/>
              </a:xfrm>
              <a:custGeom>
                <a:avLst/>
                <a:gdLst>
                  <a:gd name="connsiteX0" fmla="*/ 46933 w 47541"/>
                  <a:gd name="connsiteY0" fmla="*/ 23019 h 46636"/>
                  <a:gd name="connsiteX1" fmla="*/ 19933 w 47541"/>
                  <a:gd name="connsiteY1" fmla="*/ 46172 h 46636"/>
                  <a:gd name="connsiteX2" fmla="*/ -585 w 47541"/>
                  <a:gd name="connsiteY2" fmla="*/ 23671 h 46636"/>
                  <a:gd name="connsiteX3" fmla="*/ 696 w 47541"/>
                  <a:gd name="connsiteY3" fmla="*/ 17282 h 46636"/>
                  <a:gd name="connsiteX4" fmla="*/ 21823 w 47541"/>
                  <a:gd name="connsiteY4" fmla="*/ 339 h 46636"/>
                  <a:gd name="connsiteX5" fmla="*/ 46933 w 47541"/>
                  <a:gd name="connsiteY5" fmla="*/ 23019 h 46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7541" h="46636">
                    <a:moveTo>
                      <a:pt x="46933" y="23019"/>
                    </a:moveTo>
                    <a:cubicBezTo>
                      <a:pt x="45043" y="40434"/>
                      <a:pt x="35188" y="48399"/>
                      <a:pt x="19933" y="46172"/>
                    </a:cubicBezTo>
                    <a:cubicBezTo>
                      <a:pt x="8054" y="45625"/>
                      <a:pt x="-1133" y="35551"/>
                      <a:pt x="-585" y="23671"/>
                    </a:cubicBezTo>
                    <a:cubicBezTo>
                      <a:pt x="-485" y="21489"/>
                      <a:pt x="-53" y="19334"/>
                      <a:pt x="696" y="17282"/>
                    </a:cubicBezTo>
                    <a:cubicBezTo>
                      <a:pt x="4783" y="8705"/>
                      <a:pt x="12564" y="2466"/>
                      <a:pt x="21823" y="339"/>
                    </a:cubicBezTo>
                    <a:cubicBezTo>
                      <a:pt x="37618" y="-2361"/>
                      <a:pt x="46191" y="7697"/>
                      <a:pt x="46933" y="23019"/>
                    </a:cubicBezTo>
                    <a:close/>
                  </a:path>
                </a:pathLst>
              </a:custGeom>
              <a:solidFill>
                <a:srgbClr val="29304C"/>
              </a:solidFill>
              <a:ln w="6746" cap="flat">
                <a:noFill/>
                <a:prstDash val="solid"/>
                <a:miter/>
              </a:ln>
            </p:spPr>
            <p:txBody>
              <a:bodyPr rtlCol="0" anchor="ctr"/>
              <a:lstStyle/>
              <a:p>
                <a:endParaRPr lang="fr-FR"/>
              </a:p>
            </p:txBody>
          </p:sp>
          <p:sp>
            <p:nvSpPr>
              <p:cNvPr id="494" name="Forme libre : forme 493">
                <a:extLst>
                  <a:ext uri="{FF2B5EF4-FFF2-40B4-BE49-F238E27FC236}">
                    <a16:creationId xmlns:a16="http://schemas.microsoft.com/office/drawing/2014/main" id="{09A818D7-76F2-45C5-896B-95A7148549F2}"/>
                  </a:ext>
                </a:extLst>
              </p:cNvPr>
              <p:cNvSpPr/>
              <p:nvPr/>
            </p:nvSpPr>
            <p:spPr>
              <a:xfrm>
                <a:off x="6190541" y="2456314"/>
                <a:ext cx="44242" cy="43528"/>
              </a:xfrm>
              <a:custGeom>
                <a:avLst/>
                <a:gdLst>
                  <a:gd name="connsiteX0" fmla="*/ 43091 w 44242"/>
                  <a:gd name="connsiteY0" fmla="*/ 22119 h 43528"/>
                  <a:gd name="connsiteX1" fmla="*/ 14943 w 44242"/>
                  <a:gd name="connsiteY1" fmla="*/ 42369 h 43528"/>
                  <a:gd name="connsiteX2" fmla="*/ -306 w 44242"/>
                  <a:gd name="connsiteY2" fmla="*/ 20417 h 43528"/>
                  <a:gd name="connsiteX3" fmla="*/ -245 w 44242"/>
                  <a:gd name="connsiteY3" fmla="*/ 20094 h 43528"/>
                  <a:gd name="connsiteX4" fmla="*/ 27903 w 44242"/>
                  <a:gd name="connsiteY4" fmla="*/ 857 h 43528"/>
                  <a:gd name="connsiteX5" fmla="*/ 43091 w 44242"/>
                  <a:gd name="connsiteY5" fmla="*/ 22119 h 43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242" h="43528">
                    <a:moveTo>
                      <a:pt x="43091" y="22119"/>
                    </a:moveTo>
                    <a:cubicBezTo>
                      <a:pt x="40728" y="40210"/>
                      <a:pt x="28916" y="46082"/>
                      <a:pt x="14943" y="42369"/>
                    </a:cubicBezTo>
                    <a:cubicBezTo>
                      <a:pt x="4670" y="40518"/>
                      <a:pt x="-2157" y="30690"/>
                      <a:pt x="-306" y="20417"/>
                    </a:cubicBezTo>
                    <a:cubicBezTo>
                      <a:pt x="-286" y="20309"/>
                      <a:pt x="-266" y="20202"/>
                      <a:pt x="-245" y="20094"/>
                    </a:cubicBezTo>
                    <a:cubicBezTo>
                      <a:pt x="2726" y="3759"/>
                      <a:pt x="13795" y="-2720"/>
                      <a:pt x="27903" y="857"/>
                    </a:cubicBezTo>
                    <a:cubicBezTo>
                      <a:pt x="36273" y="3220"/>
                      <a:pt x="46060" y="10375"/>
                      <a:pt x="43091" y="22119"/>
                    </a:cubicBezTo>
                    <a:close/>
                  </a:path>
                </a:pathLst>
              </a:custGeom>
              <a:solidFill>
                <a:srgbClr val="29304C"/>
              </a:solidFill>
              <a:ln w="6746" cap="flat">
                <a:noFill/>
                <a:prstDash val="solid"/>
                <a:miter/>
              </a:ln>
            </p:spPr>
            <p:txBody>
              <a:bodyPr rtlCol="0" anchor="ctr"/>
              <a:lstStyle/>
              <a:p>
                <a:endParaRPr lang="fr-FR"/>
              </a:p>
            </p:txBody>
          </p:sp>
          <p:sp>
            <p:nvSpPr>
              <p:cNvPr id="495" name="Forme libre : forme 494">
                <a:extLst>
                  <a:ext uri="{FF2B5EF4-FFF2-40B4-BE49-F238E27FC236}">
                    <a16:creationId xmlns:a16="http://schemas.microsoft.com/office/drawing/2014/main" id="{E7F7ED92-9750-40A5-8D1C-86F6F7A43151}"/>
                  </a:ext>
                </a:extLst>
              </p:cNvPr>
              <p:cNvSpPr/>
              <p:nvPr/>
            </p:nvSpPr>
            <p:spPr>
              <a:xfrm>
                <a:off x="6593301" y="2457904"/>
                <a:ext cx="39770" cy="39535"/>
              </a:xfrm>
              <a:custGeom>
                <a:avLst/>
                <a:gdLst>
                  <a:gd name="connsiteX0" fmla="*/ 38580 w 39770"/>
                  <a:gd name="connsiteY0" fmla="*/ 22285 h 39535"/>
                  <a:gd name="connsiteX1" fmla="*/ 19477 w 39770"/>
                  <a:gd name="connsiteY1" fmla="*/ 39430 h 39535"/>
                  <a:gd name="connsiteX2" fmla="*/ 374 w 39770"/>
                  <a:gd name="connsiteY2" fmla="*/ 13105 h 39535"/>
                  <a:gd name="connsiteX3" fmla="*/ 22801 w 39770"/>
                  <a:gd name="connsiteY3" fmla="*/ 596 h 39535"/>
                  <a:gd name="connsiteX4" fmla="*/ 23729 w 39770"/>
                  <a:gd name="connsiteY4" fmla="*/ 887 h 39535"/>
                  <a:gd name="connsiteX5" fmla="*/ 38580 w 39770"/>
                  <a:gd name="connsiteY5" fmla="*/ 22285 h 39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770" h="39535">
                    <a:moveTo>
                      <a:pt x="38580" y="22285"/>
                    </a:moveTo>
                    <a:cubicBezTo>
                      <a:pt x="36487" y="32680"/>
                      <a:pt x="30682" y="39700"/>
                      <a:pt x="19477" y="39430"/>
                    </a:cubicBezTo>
                    <a:cubicBezTo>
                      <a:pt x="2062" y="39025"/>
                      <a:pt x="-3001" y="26470"/>
                      <a:pt x="374" y="13105"/>
                    </a:cubicBezTo>
                    <a:cubicBezTo>
                      <a:pt x="3113" y="3458"/>
                      <a:pt x="13154" y="-2142"/>
                      <a:pt x="22801" y="596"/>
                    </a:cubicBezTo>
                    <a:cubicBezTo>
                      <a:pt x="23113" y="685"/>
                      <a:pt x="23423" y="782"/>
                      <a:pt x="23729" y="887"/>
                    </a:cubicBezTo>
                    <a:cubicBezTo>
                      <a:pt x="32640" y="4262"/>
                      <a:pt x="41549" y="9865"/>
                      <a:pt x="38580" y="22285"/>
                    </a:cubicBezTo>
                    <a:close/>
                  </a:path>
                </a:pathLst>
              </a:custGeom>
              <a:solidFill>
                <a:srgbClr val="29304C"/>
              </a:solidFill>
              <a:ln w="6746" cap="flat">
                <a:noFill/>
                <a:prstDash val="solid"/>
                <a:miter/>
              </a:ln>
            </p:spPr>
            <p:txBody>
              <a:bodyPr rtlCol="0" anchor="ctr"/>
              <a:lstStyle/>
              <a:p>
                <a:endParaRPr lang="fr-FR"/>
              </a:p>
            </p:txBody>
          </p:sp>
          <p:sp>
            <p:nvSpPr>
              <p:cNvPr id="496" name="Forme libre : forme 495">
                <a:extLst>
                  <a:ext uri="{FF2B5EF4-FFF2-40B4-BE49-F238E27FC236}">
                    <a16:creationId xmlns:a16="http://schemas.microsoft.com/office/drawing/2014/main" id="{11EC2D06-87D7-4584-A1C5-78F7C40F3746}"/>
                  </a:ext>
                </a:extLst>
              </p:cNvPr>
              <p:cNvSpPr/>
              <p:nvPr/>
            </p:nvSpPr>
            <p:spPr>
              <a:xfrm>
                <a:off x="6021301" y="2518957"/>
                <a:ext cx="45301" cy="45075"/>
              </a:xfrm>
              <a:custGeom>
                <a:avLst/>
                <a:gdLst>
                  <a:gd name="connsiteX0" fmla="*/ 19685 w 45301"/>
                  <a:gd name="connsiteY0" fmla="*/ 44594 h 45075"/>
                  <a:gd name="connsiteX1" fmla="*/ 920 w 45301"/>
                  <a:gd name="connsiteY1" fmla="*/ 14017 h 45075"/>
                  <a:gd name="connsiteX2" fmla="*/ 25557 w 45301"/>
                  <a:gd name="connsiteY2" fmla="*/ 517 h 45075"/>
                  <a:gd name="connsiteX3" fmla="*/ 44439 w 45301"/>
                  <a:gd name="connsiteY3" fmla="*/ 26090 h 45075"/>
                  <a:gd name="connsiteX4" fmla="*/ 43107 w 45301"/>
                  <a:gd name="connsiteY4" fmla="*/ 31027 h 45075"/>
                  <a:gd name="connsiteX5" fmla="*/ 19685 w 45301"/>
                  <a:gd name="connsiteY5" fmla="*/ 44595 h 45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301" h="45075">
                    <a:moveTo>
                      <a:pt x="19685" y="44594"/>
                    </a:moveTo>
                    <a:cubicBezTo>
                      <a:pt x="1932" y="40274"/>
                      <a:pt x="-3670" y="27787"/>
                      <a:pt x="920" y="14017"/>
                    </a:cubicBezTo>
                    <a:cubicBezTo>
                      <a:pt x="4363" y="3787"/>
                      <a:pt x="15082" y="-2086"/>
                      <a:pt x="25557" y="517"/>
                    </a:cubicBezTo>
                    <a:cubicBezTo>
                      <a:pt x="37833" y="2365"/>
                      <a:pt x="46287" y="13814"/>
                      <a:pt x="44439" y="26090"/>
                    </a:cubicBezTo>
                    <a:cubicBezTo>
                      <a:pt x="44184" y="27781"/>
                      <a:pt x="43738" y="29437"/>
                      <a:pt x="43107" y="31027"/>
                    </a:cubicBezTo>
                    <a:cubicBezTo>
                      <a:pt x="39788" y="40768"/>
                      <a:pt x="29786" y="46562"/>
                      <a:pt x="19685" y="44595"/>
                    </a:cubicBezTo>
                    <a:close/>
                  </a:path>
                </a:pathLst>
              </a:custGeom>
              <a:solidFill>
                <a:srgbClr val="29304C"/>
              </a:solidFill>
              <a:ln w="6746" cap="flat">
                <a:noFill/>
                <a:prstDash val="solid"/>
                <a:miter/>
              </a:ln>
            </p:spPr>
            <p:txBody>
              <a:bodyPr rtlCol="0" anchor="ctr"/>
              <a:lstStyle/>
              <a:p>
                <a:endParaRPr lang="fr-FR"/>
              </a:p>
            </p:txBody>
          </p:sp>
          <p:sp>
            <p:nvSpPr>
              <p:cNvPr id="497" name="Forme libre : forme 496">
                <a:extLst>
                  <a:ext uri="{FF2B5EF4-FFF2-40B4-BE49-F238E27FC236}">
                    <a16:creationId xmlns:a16="http://schemas.microsoft.com/office/drawing/2014/main" id="{4AB145DC-4348-4A94-9A2B-34935FB62EC9}"/>
                  </a:ext>
                </a:extLst>
              </p:cNvPr>
              <p:cNvSpPr/>
              <p:nvPr/>
            </p:nvSpPr>
            <p:spPr>
              <a:xfrm>
                <a:off x="6424246" y="2542454"/>
                <a:ext cx="40512" cy="40558"/>
              </a:xfrm>
              <a:custGeom>
                <a:avLst/>
                <a:gdLst>
                  <a:gd name="connsiteX0" fmla="*/ 23967 w 40512"/>
                  <a:gd name="connsiteY0" fmla="*/ 39726 h 40558"/>
                  <a:gd name="connsiteX1" fmla="*/ 342 w 40512"/>
                  <a:gd name="connsiteY1" fmla="*/ 26901 h 40558"/>
                  <a:gd name="connsiteX2" fmla="*/ 19984 w 40512"/>
                  <a:gd name="connsiteY2" fmla="*/ -99 h 40558"/>
                  <a:gd name="connsiteX3" fmla="*/ 39424 w 40512"/>
                  <a:gd name="connsiteY3" fmla="*/ 17722 h 40558"/>
                  <a:gd name="connsiteX4" fmla="*/ 23967 w 40512"/>
                  <a:gd name="connsiteY4" fmla="*/ 39726 h 405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512" h="40558">
                    <a:moveTo>
                      <a:pt x="23967" y="39726"/>
                    </a:moveTo>
                    <a:cubicBezTo>
                      <a:pt x="13916" y="42575"/>
                      <a:pt x="3428" y="36882"/>
                      <a:pt x="342" y="26901"/>
                    </a:cubicBezTo>
                    <a:cubicBezTo>
                      <a:pt x="-3033" y="13401"/>
                      <a:pt x="2367" y="509"/>
                      <a:pt x="19984" y="-99"/>
                    </a:cubicBezTo>
                    <a:cubicBezTo>
                      <a:pt x="31460" y="-99"/>
                      <a:pt x="37197" y="7259"/>
                      <a:pt x="39424" y="17722"/>
                    </a:cubicBezTo>
                    <a:cubicBezTo>
                      <a:pt x="42125" y="30681"/>
                      <a:pt x="32945" y="35136"/>
                      <a:pt x="23967" y="39726"/>
                    </a:cubicBezTo>
                    <a:close/>
                  </a:path>
                </a:pathLst>
              </a:custGeom>
              <a:solidFill>
                <a:srgbClr val="29304C"/>
              </a:solidFill>
              <a:ln w="6746" cap="flat">
                <a:noFill/>
                <a:prstDash val="solid"/>
                <a:miter/>
              </a:ln>
            </p:spPr>
            <p:txBody>
              <a:bodyPr rtlCol="0" anchor="ctr"/>
              <a:lstStyle/>
              <a:p>
                <a:endParaRPr lang="fr-FR"/>
              </a:p>
            </p:txBody>
          </p:sp>
          <p:sp>
            <p:nvSpPr>
              <p:cNvPr id="498" name="Forme libre : forme 497">
                <a:extLst>
                  <a:ext uri="{FF2B5EF4-FFF2-40B4-BE49-F238E27FC236}">
                    <a16:creationId xmlns:a16="http://schemas.microsoft.com/office/drawing/2014/main" id="{879D550D-B8B4-49BF-A8B6-6965FD855DD0}"/>
                  </a:ext>
                </a:extLst>
              </p:cNvPr>
              <p:cNvSpPr/>
              <p:nvPr/>
            </p:nvSpPr>
            <p:spPr>
              <a:xfrm>
                <a:off x="5873485" y="2603198"/>
                <a:ext cx="45239" cy="44985"/>
              </a:xfrm>
              <a:custGeom>
                <a:avLst/>
                <a:gdLst>
                  <a:gd name="connsiteX0" fmla="*/ 15693 w 45239"/>
                  <a:gd name="connsiteY0" fmla="*/ 1124 h 44985"/>
                  <a:gd name="connsiteX1" fmla="*/ 43165 w 45239"/>
                  <a:gd name="connsiteY1" fmla="*/ 13881 h 44985"/>
                  <a:gd name="connsiteX2" fmla="*/ 25548 w 45239"/>
                  <a:gd name="connsiteY2" fmla="*/ 44256 h 44985"/>
                  <a:gd name="connsiteX3" fmla="*/ 843 w 45239"/>
                  <a:gd name="connsiteY3" fmla="*/ 30756 h 44985"/>
                  <a:gd name="connsiteX4" fmla="*/ 15693 w 45239"/>
                  <a:gd name="connsiteY4" fmla="*/ 1124 h 449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239" h="44985">
                    <a:moveTo>
                      <a:pt x="15693" y="1124"/>
                    </a:moveTo>
                    <a:cubicBezTo>
                      <a:pt x="26794" y="-2756"/>
                      <a:pt x="38967" y="2897"/>
                      <a:pt x="43165" y="13881"/>
                    </a:cubicBezTo>
                    <a:cubicBezTo>
                      <a:pt x="47756" y="27718"/>
                      <a:pt x="41478" y="40139"/>
                      <a:pt x="25548" y="44256"/>
                    </a:cubicBezTo>
                    <a:cubicBezTo>
                      <a:pt x="15051" y="46899"/>
                      <a:pt x="4288" y="41018"/>
                      <a:pt x="843" y="30756"/>
                    </a:cubicBezTo>
                    <a:cubicBezTo>
                      <a:pt x="-3409" y="17188"/>
                      <a:pt x="1721" y="4296"/>
                      <a:pt x="15693" y="1124"/>
                    </a:cubicBezTo>
                    <a:close/>
                  </a:path>
                </a:pathLst>
              </a:custGeom>
              <a:solidFill>
                <a:srgbClr val="29304C"/>
              </a:solidFill>
              <a:ln w="6746" cap="flat">
                <a:noFill/>
                <a:prstDash val="solid"/>
                <a:miter/>
              </a:ln>
            </p:spPr>
            <p:txBody>
              <a:bodyPr rtlCol="0" anchor="ctr"/>
              <a:lstStyle/>
              <a:p>
                <a:endParaRPr lang="fr-FR"/>
              </a:p>
            </p:txBody>
          </p:sp>
          <p:sp>
            <p:nvSpPr>
              <p:cNvPr id="499" name="Forme libre : forme 498">
                <a:extLst>
                  <a:ext uri="{FF2B5EF4-FFF2-40B4-BE49-F238E27FC236}">
                    <a16:creationId xmlns:a16="http://schemas.microsoft.com/office/drawing/2014/main" id="{E63AC2A7-EE18-40EB-9E92-EF061E6DCB34}"/>
                  </a:ext>
                </a:extLst>
              </p:cNvPr>
              <p:cNvSpPr/>
              <p:nvPr/>
            </p:nvSpPr>
            <p:spPr>
              <a:xfrm>
                <a:off x="6276271" y="2605159"/>
                <a:ext cx="41035" cy="41759"/>
              </a:xfrm>
              <a:custGeom>
                <a:avLst/>
                <a:gdLst>
                  <a:gd name="connsiteX0" fmla="*/ -520 w 41035"/>
                  <a:gd name="connsiteY0" fmla="*/ 24609 h 41759"/>
                  <a:gd name="connsiteX1" fmla="*/ 16895 w 41035"/>
                  <a:gd name="connsiteY1" fmla="*/ 174 h 41759"/>
                  <a:gd name="connsiteX2" fmla="*/ 39913 w 41035"/>
                  <a:gd name="connsiteY2" fmla="*/ 25284 h 41759"/>
                  <a:gd name="connsiteX3" fmla="*/ 20577 w 41035"/>
                  <a:gd name="connsiteY3" fmla="*/ 41596 h 41759"/>
                  <a:gd name="connsiteX4" fmla="*/ 17570 w 41035"/>
                  <a:gd name="connsiteY4" fmla="*/ 41079 h 41759"/>
                  <a:gd name="connsiteX5" fmla="*/ -520 w 41035"/>
                  <a:gd name="connsiteY5" fmla="*/ 24609 h 417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035" h="41759">
                    <a:moveTo>
                      <a:pt x="-520" y="24609"/>
                    </a:moveTo>
                    <a:cubicBezTo>
                      <a:pt x="-1533" y="8274"/>
                      <a:pt x="6230" y="1457"/>
                      <a:pt x="16895" y="174"/>
                    </a:cubicBezTo>
                    <a:cubicBezTo>
                      <a:pt x="34647" y="-2053"/>
                      <a:pt x="42613" y="9624"/>
                      <a:pt x="39913" y="25284"/>
                    </a:cubicBezTo>
                    <a:cubicBezTo>
                      <a:pt x="39077" y="35128"/>
                      <a:pt x="30420" y="42431"/>
                      <a:pt x="20577" y="41596"/>
                    </a:cubicBezTo>
                    <a:cubicBezTo>
                      <a:pt x="19562" y="41510"/>
                      <a:pt x="18556" y="41337"/>
                      <a:pt x="17570" y="41079"/>
                    </a:cubicBezTo>
                    <a:cubicBezTo>
                      <a:pt x="6905" y="38582"/>
                      <a:pt x="-1127" y="33452"/>
                      <a:pt x="-520" y="24609"/>
                    </a:cubicBezTo>
                    <a:close/>
                  </a:path>
                </a:pathLst>
              </a:custGeom>
              <a:solidFill>
                <a:srgbClr val="29304C"/>
              </a:solidFill>
              <a:ln w="6746" cap="flat">
                <a:noFill/>
                <a:prstDash val="solid"/>
                <a:miter/>
              </a:ln>
            </p:spPr>
            <p:txBody>
              <a:bodyPr rtlCol="0" anchor="ctr"/>
              <a:lstStyle/>
              <a:p>
                <a:endParaRPr lang="fr-FR"/>
              </a:p>
            </p:txBody>
          </p:sp>
          <p:sp>
            <p:nvSpPr>
              <p:cNvPr id="500" name="Forme libre : forme 499">
                <a:extLst>
                  <a:ext uri="{FF2B5EF4-FFF2-40B4-BE49-F238E27FC236}">
                    <a16:creationId xmlns:a16="http://schemas.microsoft.com/office/drawing/2014/main" id="{2F8B523C-2D36-4F1E-ABB8-75BE7313AADC}"/>
                  </a:ext>
                </a:extLst>
              </p:cNvPr>
              <p:cNvSpPr/>
              <p:nvPr/>
            </p:nvSpPr>
            <p:spPr>
              <a:xfrm>
                <a:off x="5707047" y="2668339"/>
                <a:ext cx="41055" cy="41760"/>
              </a:xfrm>
              <a:custGeom>
                <a:avLst/>
                <a:gdLst>
                  <a:gd name="connsiteX0" fmla="*/ -524 w 41055"/>
                  <a:gd name="connsiteY0" fmla="*/ 24609 h 41760"/>
                  <a:gd name="connsiteX1" fmla="*/ 16959 w 41055"/>
                  <a:gd name="connsiteY1" fmla="*/ 174 h 41760"/>
                  <a:gd name="connsiteX2" fmla="*/ 39909 w 41055"/>
                  <a:gd name="connsiteY2" fmla="*/ 25352 h 41760"/>
                  <a:gd name="connsiteX3" fmla="*/ 20513 w 41055"/>
                  <a:gd name="connsiteY3" fmla="*/ 41591 h 41760"/>
                  <a:gd name="connsiteX4" fmla="*/ 17567 w 41055"/>
                  <a:gd name="connsiteY4" fmla="*/ 41080 h 41760"/>
                  <a:gd name="connsiteX5" fmla="*/ -524 w 41055"/>
                  <a:gd name="connsiteY5" fmla="*/ 24609 h 417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055" h="41760">
                    <a:moveTo>
                      <a:pt x="-524" y="24609"/>
                    </a:moveTo>
                    <a:cubicBezTo>
                      <a:pt x="-1536" y="8274"/>
                      <a:pt x="6632" y="1457"/>
                      <a:pt x="16959" y="174"/>
                    </a:cubicBezTo>
                    <a:cubicBezTo>
                      <a:pt x="34712" y="-2053"/>
                      <a:pt x="42676" y="9624"/>
                      <a:pt x="39909" y="25352"/>
                    </a:cubicBezTo>
                    <a:cubicBezTo>
                      <a:pt x="39038" y="35192"/>
                      <a:pt x="30354" y="42463"/>
                      <a:pt x="20513" y="41591"/>
                    </a:cubicBezTo>
                    <a:cubicBezTo>
                      <a:pt x="19519" y="41503"/>
                      <a:pt x="18533" y="41332"/>
                      <a:pt x="17567" y="41080"/>
                    </a:cubicBezTo>
                    <a:cubicBezTo>
                      <a:pt x="6902" y="38582"/>
                      <a:pt x="-1131" y="33452"/>
                      <a:pt x="-524" y="24609"/>
                    </a:cubicBezTo>
                    <a:close/>
                  </a:path>
                </a:pathLst>
              </a:custGeom>
              <a:solidFill>
                <a:srgbClr val="29304C"/>
              </a:solidFill>
              <a:ln w="6746" cap="flat">
                <a:noFill/>
                <a:prstDash val="solid"/>
                <a:miter/>
              </a:ln>
            </p:spPr>
            <p:txBody>
              <a:bodyPr rtlCol="0" anchor="ctr"/>
              <a:lstStyle/>
              <a:p>
                <a:endParaRPr lang="fr-FR"/>
              </a:p>
            </p:txBody>
          </p:sp>
          <p:sp>
            <p:nvSpPr>
              <p:cNvPr id="501" name="Forme libre : forme 500">
                <a:extLst>
                  <a:ext uri="{FF2B5EF4-FFF2-40B4-BE49-F238E27FC236}">
                    <a16:creationId xmlns:a16="http://schemas.microsoft.com/office/drawing/2014/main" id="{D2D4540B-1EAA-4E91-8361-303A2B256BA9}"/>
                  </a:ext>
                </a:extLst>
              </p:cNvPr>
              <p:cNvSpPr/>
              <p:nvPr/>
            </p:nvSpPr>
            <p:spPr>
              <a:xfrm>
                <a:off x="5536808" y="2751060"/>
                <a:ext cx="44401" cy="44106"/>
              </a:xfrm>
              <a:custGeom>
                <a:avLst/>
                <a:gdLst>
                  <a:gd name="connsiteX0" fmla="*/ 15343 w 44401"/>
                  <a:gd name="connsiteY0" fmla="*/ 1153 h 44106"/>
                  <a:gd name="connsiteX1" fmla="*/ 42343 w 44401"/>
                  <a:gd name="connsiteY1" fmla="*/ 13641 h 44106"/>
                  <a:gd name="connsiteX2" fmla="*/ 25131 w 44401"/>
                  <a:gd name="connsiteY2" fmla="*/ 43409 h 44106"/>
                  <a:gd name="connsiteX3" fmla="*/ 966 w 44401"/>
                  <a:gd name="connsiteY3" fmla="*/ 29909 h 44106"/>
                  <a:gd name="connsiteX4" fmla="*/ 15343 w 44401"/>
                  <a:gd name="connsiteY4" fmla="*/ 1153 h 441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401" h="44106">
                    <a:moveTo>
                      <a:pt x="15343" y="1153"/>
                    </a:moveTo>
                    <a:cubicBezTo>
                      <a:pt x="26243" y="-2760"/>
                      <a:pt x="38266" y="2801"/>
                      <a:pt x="42343" y="13641"/>
                    </a:cubicBezTo>
                    <a:cubicBezTo>
                      <a:pt x="46865" y="27141"/>
                      <a:pt x="40723" y="39359"/>
                      <a:pt x="25131" y="43409"/>
                    </a:cubicBezTo>
                    <a:cubicBezTo>
                      <a:pt x="14777" y="45976"/>
                      <a:pt x="4208" y="40071"/>
                      <a:pt x="966" y="29909"/>
                    </a:cubicBezTo>
                    <a:cubicBezTo>
                      <a:pt x="-3489" y="16881"/>
                      <a:pt x="1573" y="4259"/>
                      <a:pt x="15343" y="1153"/>
                    </a:cubicBezTo>
                    <a:close/>
                  </a:path>
                </a:pathLst>
              </a:custGeom>
              <a:solidFill>
                <a:srgbClr val="29304C"/>
              </a:solidFill>
              <a:ln w="6746" cap="flat">
                <a:noFill/>
                <a:prstDash val="solid"/>
                <a:miter/>
              </a:ln>
            </p:spPr>
            <p:txBody>
              <a:bodyPr rtlCol="0" anchor="ctr"/>
              <a:lstStyle/>
              <a:p>
                <a:endParaRPr lang="fr-FR"/>
              </a:p>
            </p:txBody>
          </p:sp>
          <p:sp>
            <p:nvSpPr>
              <p:cNvPr id="502" name="Forme libre : forme 501">
                <a:extLst>
                  <a:ext uri="{FF2B5EF4-FFF2-40B4-BE49-F238E27FC236}">
                    <a16:creationId xmlns:a16="http://schemas.microsoft.com/office/drawing/2014/main" id="{F2ACE536-5392-47D1-BC47-627ADB101ADC}"/>
                  </a:ext>
                </a:extLst>
              </p:cNvPr>
              <p:cNvSpPr/>
              <p:nvPr/>
            </p:nvSpPr>
            <p:spPr>
              <a:xfrm>
                <a:off x="5387792" y="2834271"/>
                <a:ext cx="47518" cy="46606"/>
              </a:xfrm>
              <a:custGeom>
                <a:avLst/>
                <a:gdLst>
                  <a:gd name="connsiteX0" fmla="*/ 46910 w 47518"/>
                  <a:gd name="connsiteY0" fmla="*/ 22972 h 46606"/>
                  <a:gd name="connsiteX1" fmla="*/ 19910 w 47518"/>
                  <a:gd name="connsiteY1" fmla="*/ 46124 h 46606"/>
                  <a:gd name="connsiteX2" fmla="*/ -584 w 47518"/>
                  <a:gd name="connsiteY2" fmla="*/ 23601 h 46606"/>
                  <a:gd name="connsiteX3" fmla="*/ 672 w 47518"/>
                  <a:gd name="connsiteY3" fmla="*/ 17302 h 46606"/>
                  <a:gd name="connsiteX4" fmla="*/ 21800 w 47518"/>
                  <a:gd name="connsiteY4" fmla="*/ 359 h 46606"/>
                  <a:gd name="connsiteX5" fmla="*/ 46910 w 47518"/>
                  <a:gd name="connsiteY5" fmla="*/ 22972 h 46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7518" h="46606">
                    <a:moveTo>
                      <a:pt x="46910" y="22972"/>
                    </a:moveTo>
                    <a:cubicBezTo>
                      <a:pt x="45019" y="40387"/>
                      <a:pt x="35165" y="48420"/>
                      <a:pt x="19910" y="46124"/>
                    </a:cubicBezTo>
                    <a:cubicBezTo>
                      <a:pt x="8030" y="45564"/>
                      <a:pt x="-1145" y="35480"/>
                      <a:pt x="-584" y="23601"/>
                    </a:cubicBezTo>
                    <a:cubicBezTo>
                      <a:pt x="-483" y="21451"/>
                      <a:pt x="-59" y="19327"/>
                      <a:pt x="672" y="17302"/>
                    </a:cubicBezTo>
                    <a:cubicBezTo>
                      <a:pt x="4735" y="8706"/>
                      <a:pt x="12527" y="2458"/>
                      <a:pt x="21800" y="359"/>
                    </a:cubicBezTo>
                    <a:cubicBezTo>
                      <a:pt x="37595" y="-2408"/>
                      <a:pt x="46166" y="7650"/>
                      <a:pt x="46910" y="22972"/>
                    </a:cubicBezTo>
                    <a:close/>
                  </a:path>
                </a:pathLst>
              </a:custGeom>
              <a:solidFill>
                <a:srgbClr val="29304C"/>
              </a:solidFill>
              <a:ln w="6746" cap="flat">
                <a:noFill/>
                <a:prstDash val="solid"/>
                <a:miter/>
              </a:ln>
            </p:spPr>
            <p:txBody>
              <a:bodyPr rtlCol="0" anchor="ctr"/>
              <a:lstStyle/>
              <a:p>
                <a:endParaRPr lang="fr-FR"/>
              </a:p>
            </p:txBody>
          </p:sp>
          <p:sp>
            <p:nvSpPr>
              <p:cNvPr id="503" name="Forme libre : forme 502">
                <a:extLst>
                  <a:ext uri="{FF2B5EF4-FFF2-40B4-BE49-F238E27FC236}">
                    <a16:creationId xmlns:a16="http://schemas.microsoft.com/office/drawing/2014/main" id="{8F1771BB-C9D2-4AAE-BF0F-949918515A5F}"/>
                  </a:ext>
                </a:extLst>
              </p:cNvPr>
              <p:cNvSpPr/>
              <p:nvPr/>
            </p:nvSpPr>
            <p:spPr>
              <a:xfrm>
                <a:off x="5619155" y="2917485"/>
                <a:ext cx="48007" cy="48789"/>
              </a:xfrm>
              <a:custGeom>
                <a:avLst/>
                <a:gdLst>
                  <a:gd name="connsiteX0" fmla="*/ 24998 w 48007"/>
                  <a:gd name="connsiteY0" fmla="*/ -99 h 48789"/>
                  <a:gd name="connsiteX1" fmla="*/ 46328 w 48007"/>
                  <a:gd name="connsiteY1" fmla="*/ 30816 h 48789"/>
                  <a:gd name="connsiteX2" fmla="*/ 17660 w 48007"/>
                  <a:gd name="connsiteY2" fmla="*/ 47974 h 48789"/>
                  <a:gd name="connsiteX3" fmla="*/ 14198 w 48007"/>
                  <a:gd name="connsiteY3" fmla="*/ 46814 h 48789"/>
                  <a:gd name="connsiteX4" fmla="*/ -315 w 48007"/>
                  <a:gd name="connsiteY4" fmla="*/ 22446 h 48789"/>
                  <a:gd name="connsiteX5" fmla="*/ 24998 w 48007"/>
                  <a:gd name="connsiteY5" fmla="*/ -99 h 48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8007" h="48789">
                    <a:moveTo>
                      <a:pt x="24998" y="-99"/>
                    </a:moveTo>
                    <a:cubicBezTo>
                      <a:pt x="42549" y="5234"/>
                      <a:pt x="50446" y="16371"/>
                      <a:pt x="46328" y="30816"/>
                    </a:cubicBezTo>
                    <a:cubicBezTo>
                      <a:pt x="43149" y="43471"/>
                      <a:pt x="30314" y="51153"/>
                      <a:pt x="17660" y="47974"/>
                    </a:cubicBezTo>
                    <a:cubicBezTo>
                      <a:pt x="16478" y="47677"/>
                      <a:pt x="15320" y="47289"/>
                      <a:pt x="14198" y="46814"/>
                    </a:cubicBezTo>
                    <a:cubicBezTo>
                      <a:pt x="4073" y="43308"/>
                      <a:pt x="-2055" y="33019"/>
                      <a:pt x="-315" y="22446"/>
                    </a:cubicBezTo>
                    <a:cubicBezTo>
                      <a:pt x="2521" y="5909"/>
                      <a:pt x="12848" y="1049"/>
                      <a:pt x="24998" y="-99"/>
                    </a:cubicBezTo>
                    <a:close/>
                  </a:path>
                </a:pathLst>
              </a:custGeom>
              <a:solidFill>
                <a:srgbClr val="29304C"/>
              </a:solidFill>
              <a:ln w="6746" cap="flat">
                <a:noFill/>
                <a:prstDash val="solid"/>
                <a:miter/>
              </a:ln>
            </p:spPr>
            <p:txBody>
              <a:bodyPr rtlCol="0" anchor="ctr"/>
              <a:lstStyle/>
              <a:p>
                <a:endParaRPr lang="fr-FR"/>
              </a:p>
            </p:txBody>
          </p:sp>
          <p:sp>
            <p:nvSpPr>
              <p:cNvPr id="504" name="Forme libre : forme 503">
                <a:extLst>
                  <a:ext uri="{FF2B5EF4-FFF2-40B4-BE49-F238E27FC236}">
                    <a16:creationId xmlns:a16="http://schemas.microsoft.com/office/drawing/2014/main" id="{D7793488-DC0C-472F-93CE-11FEBD83F0FE}"/>
                  </a:ext>
                </a:extLst>
              </p:cNvPr>
              <p:cNvSpPr/>
              <p:nvPr/>
            </p:nvSpPr>
            <p:spPr>
              <a:xfrm>
                <a:off x="5453309" y="2984053"/>
                <a:ext cx="41808" cy="41293"/>
              </a:xfrm>
              <a:custGeom>
                <a:avLst/>
                <a:gdLst>
                  <a:gd name="connsiteX0" fmla="*/ 20205 w 41808"/>
                  <a:gd name="connsiteY0" fmla="*/ 23 h 41293"/>
                  <a:gd name="connsiteX1" fmla="*/ 40826 w 41808"/>
                  <a:gd name="connsiteY1" fmla="*/ 16422 h 41293"/>
                  <a:gd name="connsiteX2" fmla="*/ 40927 w 41808"/>
                  <a:gd name="connsiteY2" fmla="*/ 17708 h 41293"/>
                  <a:gd name="connsiteX3" fmla="*/ 15750 w 41808"/>
                  <a:gd name="connsiteY3" fmla="*/ 40658 h 41293"/>
                  <a:gd name="connsiteX4" fmla="*/ -536 w 41808"/>
                  <a:gd name="connsiteY4" fmla="*/ 21177 h 41293"/>
                  <a:gd name="connsiteX5" fmla="*/ -45 w 41808"/>
                  <a:gd name="connsiteY5" fmla="*/ 18315 h 41293"/>
                  <a:gd name="connsiteX6" fmla="*/ 20205 w 41808"/>
                  <a:gd name="connsiteY6" fmla="*/ 23 h 41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808" h="41293">
                    <a:moveTo>
                      <a:pt x="20205" y="23"/>
                    </a:moveTo>
                    <a:cubicBezTo>
                      <a:pt x="30428" y="-1143"/>
                      <a:pt x="39660" y="6200"/>
                      <a:pt x="40826" y="16422"/>
                    </a:cubicBezTo>
                    <a:cubicBezTo>
                      <a:pt x="40874" y="16850"/>
                      <a:pt x="40908" y="17278"/>
                      <a:pt x="40927" y="17708"/>
                    </a:cubicBezTo>
                    <a:cubicBezTo>
                      <a:pt x="43154" y="35461"/>
                      <a:pt x="31477" y="43426"/>
                      <a:pt x="15750" y="40658"/>
                    </a:cubicBezTo>
                    <a:cubicBezTo>
                      <a:pt x="5873" y="39775"/>
                      <a:pt x="-1419" y="31054"/>
                      <a:pt x="-536" y="21177"/>
                    </a:cubicBezTo>
                    <a:cubicBezTo>
                      <a:pt x="-450" y="20211"/>
                      <a:pt x="-286" y="19254"/>
                      <a:pt x="-45" y="18315"/>
                    </a:cubicBezTo>
                    <a:cubicBezTo>
                      <a:pt x="2317" y="7380"/>
                      <a:pt x="8190" y="293"/>
                      <a:pt x="20205" y="23"/>
                    </a:cubicBezTo>
                    <a:close/>
                  </a:path>
                </a:pathLst>
              </a:custGeom>
              <a:solidFill>
                <a:srgbClr val="29304C"/>
              </a:solidFill>
              <a:ln w="6746" cap="flat">
                <a:noFill/>
                <a:prstDash val="solid"/>
                <a:miter/>
              </a:ln>
            </p:spPr>
            <p:txBody>
              <a:bodyPr rtlCol="0" anchor="ctr"/>
              <a:lstStyle/>
              <a:p>
                <a:endParaRPr lang="fr-FR"/>
              </a:p>
            </p:txBody>
          </p:sp>
          <p:sp>
            <p:nvSpPr>
              <p:cNvPr id="505" name="Forme libre : forme 504">
                <a:extLst>
                  <a:ext uri="{FF2B5EF4-FFF2-40B4-BE49-F238E27FC236}">
                    <a16:creationId xmlns:a16="http://schemas.microsoft.com/office/drawing/2014/main" id="{5AFA981B-1342-4822-BA1A-697E1713F989}"/>
                  </a:ext>
                </a:extLst>
              </p:cNvPr>
              <p:cNvSpPr/>
              <p:nvPr/>
            </p:nvSpPr>
            <p:spPr>
              <a:xfrm>
                <a:off x="5306478" y="3067802"/>
                <a:ext cx="41338" cy="41790"/>
              </a:xfrm>
              <a:custGeom>
                <a:avLst/>
                <a:gdLst>
                  <a:gd name="connsiteX0" fmla="*/ 40608 w 41338"/>
                  <a:gd name="connsiteY0" fmla="*/ 20696 h 41790"/>
                  <a:gd name="connsiteX1" fmla="*/ 24208 w 41338"/>
                  <a:gd name="connsiteY1" fmla="*/ 41317 h 41790"/>
                  <a:gd name="connsiteX2" fmla="*/ 22923 w 41338"/>
                  <a:gd name="connsiteY2" fmla="*/ 41419 h 41790"/>
                  <a:gd name="connsiteX3" fmla="*/ -94 w 41338"/>
                  <a:gd name="connsiteY3" fmla="*/ 16308 h 41790"/>
                  <a:gd name="connsiteX4" fmla="*/ 19472 w 41338"/>
                  <a:gd name="connsiteY4" fmla="*/ -25 h 41790"/>
                  <a:gd name="connsiteX5" fmla="*/ 22248 w 41338"/>
                  <a:gd name="connsiteY5" fmla="*/ 446 h 41790"/>
                  <a:gd name="connsiteX6" fmla="*/ 40608 w 41338"/>
                  <a:gd name="connsiteY6" fmla="*/ 20696 h 41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338" h="41790">
                    <a:moveTo>
                      <a:pt x="40608" y="20696"/>
                    </a:moveTo>
                    <a:cubicBezTo>
                      <a:pt x="41774" y="30919"/>
                      <a:pt x="34431" y="40151"/>
                      <a:pt x="24208" y="41317"/>
                    </a:cubicBezTo>
                    <a:cubicBezTo>
                      <a:pt x="23781" y="41366"/>
                      <a:pt x="23352" y="41400"/>
                      <a:pt x="22923" y="41419"/>
                    </a:cubicBezTo>
                    <a:cubicBezTo>
                      <a:pt x="5170" y="43646"/>
                      <a:pt x="-2794" y="31969"/>
                      <a:pt x="-94" y="16308"/>
                    </a:cubicBezTo>
                    <a:cubicBezTo>
                      <a:pt x="798" y="6395"/>
                      <a:pt x="9559" y="-918"/>
                      <a:pt x="19472" y="-25"/>
                    </a:cubicBezTo>
                    <a:cubicBezTo>
                      <a:pt x="20408" y="60"/>
                      <a:pt x="21337" y="217"/>
                      <a:pt x="22248" y="446"/>
                    </a:cubicBezTo>
                    <a:cubicBezTo>
                      <a:pt x="33250" y="2876"/>
                      <a:pt x="40338" y="8749"/>
                      <a:pt x="40608" y="20696"/>
                    </a:cubicBezTo>
                    <a:close/>
                  </a:path>
                </a:pathLst>
              </a:custGeom>
              <a:solidFill>
                <a:srgbClr val="29304C"/>
              </a:solidFill>
              <a:ln w="6746" cap="flat">
                <a:noFill/>
                <a:prstDash val="solid"/>
                <a:miter/>
              </a:ln>
            </p:spPr>
            <p:txBody>
              <a:bodyPr rtlCol="0" anchor="ctr"/>
              <a:lstStyle/>
              <a:p>
                <a:endParaRPr lang="fr-FR"/>
              </a:p>
            </p:txBody>
          </p:sp>
          <p:sp>
            <p:nvSpPr>
              <p:cNvPr id="506" name="Forme libre : forme 505">
                <a:extLst>
                  <a:ext uri="{FF2B5EF4-FFF2-40B4-BE49-F238E27FC236}">
                    <a16:creationId xmlns:a16="http://schemas.microsoft.com/office/drawing/2014/main" id="{478C9D9D-88D6-4123-90FC-5CB2129F9C18}"/>
                  </a:ext>
                </a:extLst>
              </p:cNvPr>
              <p:cNvSpPr/>
              <p:nvPr/>
            </p:nvSpPr>
            <p:spPr>
              <a:xfrm>
                <a:off x="5136472" y="3130369"/>
                <a:ext cx="44230" cy="43528"/>
              </a:xfrm>
              <a:custGeom>
                <a:avLst/>
                <a:gdLst>
                  <a:gd name="connsiteX0" fmla="*/ 43078 w 44230"/>
                  <a:gd name="connsiteY0" fmla="*/ 22119 h 43528"/>
                  <a:gd name="connsiteX1" fmla="*/ 14931 w 44230"/>
                  <a:gd name="connsiteY1" fmla="*/ 42369 h 43528"/>
                  <a:gd name="connsiteX2" fmla="*/ -292 w 44230"/>
                  <a:gd name="connsiteY2" fmla="*/ 20284 h 43528"/>
                  <a:gd name="connsiteX3" fmla="*/ -257 w 44230"/>
                  <a:gd name="connsiteY3" fmla="*/ 20094 h 43528"/>
                  <a:gd name="connsiteX4" fmla="*/ 27891 w 44230"/>
                  <a:gd name="connsiteY4" fmla="*/ 857 h 43528"/>
                  <a:gd name="connsiteX5" fmla="*/ 43078 w 44230"/>
                  <a:gd name="connsiteY5" fmla="*/ 22119 h 43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230" h="43528">
                    <a:moveTo>
                      <a:pt x="43078" y="22119"/>
                    </a:moveTo>
                    <a:cubicBezTo>
                      <a:pt x="40716" y="40210"/>
                      <a:pt x="28904" y="46082"/>
                      <a:pt x="14931" y="42369"/>
                    </a:cubicBezTo>
                    <a:cubicBezTo>
                      <a:pt x="4628" y="40474"/>
                      <a:pt x="-2187" y="30586"/>
                      <a:pt x="-292" y="20284"/>
                    </a:cubicBezTo>
                    <a:cubicBezTo>
                      <a:pt x="-281" y="20220"/>
                      <a:pt x="-268" y="20157"/>
                      <a:pt x="-257" y="20094"/>
                    </a:cubicBezTo>
                    <a:cubicBezTo>
                      <a:pt x="2714" y="3760"/>
                      <a:pt x="13851" y="-2721"/>
                      <a:pt x="27891" y="857"/>
                    </a:cubicBezTo>
                    <a:cubicBezTo>
                      <a:pt x="36261" y="3219"/>
                      <a:pt x="46048" y="10510"/>
                      <a:pt x="43078" y="22119"/>
                    </a:cubicBezTo>
                    <a:close/>
                  </a:path>
                </a:pathLst>
              </a:custGeom>
              <a:solidFill>
                <a:srgbClr val="29304C"/>
              </a:solidFill>
              <a:ln w="6746" cap="flat">
                <a:noFill/>
                <a:prstDash val="solid"/>
                <a:miter/>
              </a:ln>
            </p:spPr>
            <p:txBody>
              <a:bodyPr rtlCol="0" anchor="ctr"/>
              <a:lstStyle/>
              <a:p>
                <a:endParaRPr lang="fr-FR"/>
              </a:p>
            </p:txBody>
          </p:sp>
          <p:sp>
            <p:nvSpPr>
              <p:cNvPr id="507" name="Forme libre : forme 506">
                <a:extLst>
                  <a:ext uri="{FF2B5EF4-FFF2-40B4-BE49-F238E27FC236}">
                    <a16:creationId xmlns:a16="http://schemas.microsoft.com/office/drawing/2014/main" id="{8F3A121C-4C6E-435D-B49C-11EB074A73A9}"/>
                  </a:ext>
                </a:extLst>
              </p:cNvPr>
              <p:cNvSpPr/>
              <p:nvPr/>
            </p:nvSpPr>
            <p:spPr>
              <a:xfrm>
                <a:off x="4965713" y="3212851"/>
                <a:ext cx="47923" cy="47246"/>
              </a:xfrm>
              <a:custGeom>
                <a:avLst/>
                <a:gdLst>
                  <a:gd name="connsiteX0" fmla="*/ 47315 w 47923"/>
                  <a:gd name="connsiteY0" fmla="*/ 24147 h 47246"/>
                  <a:gd name="connsiteX1" fmla="*/ 19437 w 47923"/>
                  <a:gd name="connsiteY1" fmla="*/ 46625 h 47246"/>
                  <a:gd name="connsiteX2" fmla="*/ -460 w 47923"/>
                  <a:gd name="connsiteY2" fmla="*/ 21590 h 47246"/>
                  <a:gd name="connsiteX3" fmla="*/ 604 w 47923"/>
                  <a:gd name="connsiteY3" fmla="*/ 16857 h 47246"/>
                  <a:gd name="connsiteX4" fmla="*/ 22677 w 47923"/>
                  <a:gd name="connsiteY4" fmla="*/ -85 h 47246"/>
                  <a:gd name="connsiteX5" fmla="*/ 47315 w 47923"/>
                  <a:gd name="connsiteY5" fmla="*/ 24147 h 47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7923" h="47246">
                    <a:moveTo>
                      <a:pt x="47315" y="24147"/>
                    </a:moveTo>
                    <a:cubicBezTo>
                      <a:pt x="44615" y="41090"/>
                      <a:pt x="34692" y="49392"/>
                      <a:pt x="19437" y="46625"/>
                    </a:cubicBezTo>
                    <a:cubicBezTo>
                      <a:pt x="7030" y="45206"/>
                      <a:pt x="-1879" y="33997"/>
                      <a:pt x="-460" y="21590"/>
                    </a:cubicBezTo>
                    <a:cubicBezTo>
                      <a:pt x="-276" y="19979"/>
                      <a:pt x="81" y="18392"/>
                      <a:pt x="604" y="16857"/>
                    </a:cubicBezTo>
                    <a:cubicBezTo>
                      <a:pt x="2958" y="6654"/>
                      <a:pt x="12213" y="-450"/>
                      <a:pt x="22677" y="-85"/>
                    </a:cubicBezTo>
                    <a:cubicBezTo>
                      <a:pt x="39890" y="50"/>
                      <a:pt x="46303" y="9837"/>
                      <a:pt x="47315" y="24147"/>
                    </a:cubicBezTo>
                    <a:close/>
                  </a:path>
                </a:pathLst>
              </a:custGeom>
              <a:solidFill>
                <a:srgbClr val="29304C"/>
              </a:solidFill>
              <a:ln w="6746" cap="flat">
                <a:noFill/>
                <a:prstDash val="solid"/>
                <a:miter/>
              </a:ln>
            </p:spPr>
            <p:txBody>
              <a:bodyPr rtlCol="0" anchor="ctr"/>
              <a:lstStyle/>
              <a:p>
                <a:endParaRPr lang="fr-FR"/>
              </a:p>
            </p:txBody>
          </p:sp>
          <p:sp>
            <p:nvSpPr>
              <p:cNvPr id="508" name="Forme libre : forme 507">
                <a:extLst>
                  <a:ext uri="{FF2B5EF4-FFF2-40B4-BE49-F238E27FC236}">
                    <a16:creationId xmlns:a16="http://schemas.microsoft.com/office/drawing/2014/main" id="{15A19A12-1B17-4997-891F-A6C88B34A16D}"/>
                  </a:ext>
                </a:extLst>
              </p:cNvPr>
              <p:cNvSpPr/>
              <p:nvPr/>
            </p:nvSpPr>
            <p:spPr>
              <a:xfrm>
                <a:off x="5367001" y="3234621"/>
                <a:ext cx="46572" cy="45668"/>
              </a:xfrm>
              <a:custGeom>
                <a:avLst/>
                <a:gdLst>
                  <a:gd name="connsiteX0" fmla="*/ 45964 w 46572"/>
                  <a:gd name="connsiteY0" fmla="*/ 22830 h 45668"/>
                  <a:gd name="connsiteX1" fmla="*/ 17007 w 46572"/>
                  <a:gd name="connsiteY1" fmla="*/ 44700 h 45668"/>
                  <a:gd name="connsiteX2" fmla="*/ -123 w 46572"/>
                  <a:gd name="connsiteY2" fmla="*/ 18377 h 45668"/>
                  <a:gd name="connsiteX3" fmla="*/ 1010 w 46572"/>
                  <a:gd name="connsiteY3" fmla="*/ 14663 h 45668"/>
                  <a:gd name="connsiteX4" fmla="*/ 23690 w 46572"/>
                  <a:gd name="connsiteY4" fmla="*/ 83 h 45668"/>
                  <a:gd name="connsiteX5" fmla="*/ 45964 w 46572"/>
                  <a:gd name="connsiteY5" fmla="*/ 22830 h 45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572" h="45668">
                    <a:moveTo>
                      <a:pt x="45964" y="22830"/>
                    </a:moveTo>
                    <a:cubicBezTo>
                      <a:pt x="41375" y="40785"/>
                      <a:pt x="30979" y="48278"/>
                      <a:pt x="17007" y="44700"/>
                    </a:cubicBezTo>
                    <a:cubicBezTo>
                      <a:pt x="5008" y="42162"/>
                      <a:pt x="-2662" y="30377"/>
                      <a:pt x="-123" y="18377"/>
                    </a:cubicBezTo>
                    <a:cubicBezTo>
                      <a:pt x="145" y="17108"/>
                      <a:pt x="524" y="15865"/>
                      <a:pt x="1010" y="14663"/>
                    </a:cubicBezTo>
                    <a:cubicBezTo>
                      <a:pt x="3990" y="4913"/>
                      <a:pt x="13583" y="-1254"/>
                      <a:pt x="23690" y="83"/>
                    </a:cubicBezTo>
                    <a:cubicBezTo>
                      <a:pt x="40362" y="1973"/>
                      <a:pt x="43805" y="12638"/>
                      <a:pt x="45964" y="22830"/>
                    </a:cubicBezTo>
                    <a:close/>
                  </a:path>
                </a:pathLst>
              </a:custGeom>
              <a:solidFill>
                <a:srgbClr val="29304C"/>
              </a:solidFill>
              <a:ln w="6746" cap="flat">
                <a:noFill/>
                <a:prstDash val="solid"/>
                <a:miter/>
              </a:ln>
            </p:spPr>
            <p:txBody>
              <a:bodyPr rtlCol="0" anchor="ctr"/>
              <a:lstStyle/>
              <a:p>
                <a:endParaRPr lang="fr-FR"/>
              </a:p>
            </p:txBody>
          </p:sp>
          <p:sp>
            <p:nvSpPr>
              <p:cNvPr id="509" name="Forme libre : forme 508">
                <a:extLst>
                  <a:ext uri="{FF2B5EF4-FFF2-40B4-BE49-F238E27FC236}">
                    <a16:creationId xmlns:a16="http://schemas.microsoft.com/office/drawing/2014/main" id="{B819C572-48E2-489D-8A6A-D1A88EBA8444}"/>
                  </a:ext>
                </a:extLst>
              </p:cNvPr>
              <p:cNvSpPr/>
              <p:nvPr/>
            </p:nvSpPr>
            <p:spPr>
              <a:xfrm>
                <a:off x="5222096" y="3298842"/>
                <a:ext cx="42438" cy="43551"/>
              </a:xfrm>
              <a:custGeom>
                <a:avLst/>
                <a:gdLst>
                  <a:gd name="connsiteX0" fmla="*/ 41830 w 42438"/>
                  <a:gd name="connsiteY0" fmla="*/ 21452 h 43551"/>
                  <a:gd name="connsiteX1" fmla="*/ 11725 w 42438"/>
                  <a:gd name="connsiteY1" fmla="*/ 41702 h 43551"/>
                  <a:gd name="connsiteX2" fmla="*/ -561 w 42438"/>
                  <a:gd name="connsiteY2" fmla="*/ 18212 h 43551"/>
                  <a:gd name="connsiteX3" fmla="*/ 28059 w 42438"/>
                  <a:gd name="connsiteY3" fmla="*/ 1472 h 43551"/>
                  <a:gd name="connsiteX4" fmla="*/ 41830 w 42438"/>
                  <a:gd name="connsiteY4" fmla="*/ 21452 h 435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438" h="43551">
                    <a:moveTo>
                      <a:pt x="41830" y="21452"/>
                    </a:moveTo>
                    <a:cubicBezTo>
                      <a:pt x="36970" y="41094"/>
                      <a:pt x="24684" y="46765"/>
                      <a:pt x="11725" y="41702"/>
                    </a:cubicBezTo>
                    <a:cubicBezTo>
                      <a:pt x="5312" y="39272"/>
                      <a:pt x="-1235" y="25974"/>
                      <a:pt x="-561" y="18212"/>
                    </a:cubicBezTo>
                    <a:cubicBezTo>
                      <a:pt x="857" y="2552"/>
                      <a:pt x="14965" y="-3186"/>
                      <a:pt x="28059" y="1472"/>
                    </a:cubicBezTo>
                    <a:cubicBezTo>
                      <a:pt x="35080" y="4037"/>
                      <a:pt x="38590" y="16119"/>
                      <a:pt x="41830" y="21452"/>
                    </a:cubicBezTo>
                    <a:close/>
                  </a:path>
                </a:pathLst>
              </a:custGeom>
              <a:solidFill>
                <a:srgbClr val="29304C"/>
              </a:solidFill>
              <a:ln w="6746" cap="flat">
                <a:noFill/>
                <a:prstDash val="solid"/>
                <a:miter/>
              </a:ln>
            </p:spPr>
            <p:txBody>
              <a:bodyPr rtlCol="0" anchor="ctr"/>
              <a:lstStyle/>
              <a:p>
                <a:endParaRPr lang="fr-FR"/>
              </a:p>
            </p:txBody>
          </p:sp>
          <p:sp>
            <p:nvSpPr>
              <p:cNvPr id="510" name="Forme libre : forme 509">
                <a:extLst>
                  <a:ext uri="{FF2B5EF4-FFF2-40B4-BE49-F238E27FC236}">
                    <a16:creationId xmlns:a16="http://schemas.microsoft.com/office/drawing/2014/main" id="{23E0F59B-9D55-4F94-920C-E28108F7CEF1}"/>
                  </a:ext>
                </a:extLst>
              </p:cNvPr>
              <p:cNvSpPr/>
              <p:nvPr/>
            </p:nvSpPr>
            <p:spPr>
              <a:xfrm>
                <a:off x="4249221" y="3360524"/>
                <a:ext cx="46891" cy="46625"/>
              </a:xfrm>
              <a:custGeom>
                <a:avLst/>
                <a:gdLst>
                  <a:gd name="connsiteX0" fmla="*/ 46283 w 46891"/>
                  <a:gd name="connsiteY0" fmla="*/ 25785 h 46625"/>
                  <a:gd name="connsiteX1" fmla="*/ 17393 w 46891"/>
                  <a:gd name="connsiteY1" fmla="*/ 45630 h 46625"/>
                  <a:gd name="connsiteX2" fmla="*/ -128 w 46891"/>
                  <a:gd name="connsiteY2" fmla="*/ 18878 h 46625"/>
                  <a:gd name="connsiteX3" fmla="*/ 1058 w 46891"/>
                  <a:gd name="connsiteY3" fmla="*/ 14985 h 46625"/>
                  <a:gd name="connsiteX4" fmla="*/ 24143 w 46891"/>
                  <a:gd name="connsiteY4" fmla="*/ 135 h 46625"/>
                  <a:gd name="connsiteX5" fmla="*/ 46283 w 46891"/>
                  <a:gd name="connsiteY5" fmla="*/ 25785 h 46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891" h="46625">
                    <a:moveTo>
                      <a:pt x="46283" y="25785"/>
                    </a:moveTo>
                    <a:cubicBezTo>
                      <a:pt x="42233" y="41648"/>
                      <a:pt x="31703" y="49275"/>
                      <a:pt x="17393" y="45630"/>
                    </a:cubicBezTo>
                    <a:cubicBezTo>
                      <a:pt x="5167" y="43081"/>
                      <a:pt x="-2677" y="31104"/>
                      <a:pt x="-128" y="18878"/>
                    </a:cubicBezTo>
                    <a:cubicBezTo>
                      <a:pt x="149" y="17547"/>
                      <a:pt x="546" y="16244"/>
                      <a:pt x="1058" y="14985"/>
                    </a:cubicBezTo>
                    <a:cubicBezTo>
                      <a:pt x="3927" y="4937"/>
                      <a:pt x="13809" y="-1420"/>
                      <a:pt x="24143" y="135"/>
                    </a:cubicBezTo>
                    <a:cubicBezTo>
                      <a:pt x="40478" y="2363"/>
                      <a:pt x="46148" y="11678"/>
                      <a:pt x="46283" y="25785"/>
                    </a:cubicBezTo>
                    <a:close/>
                  </a:path>
                </a:pathLst>
              </a:custGeom>
              <a:solidFill>
                <a:srgbClr val="29304C"/>
              </a:solidFill>
              <a:ln w="6746" cap="flat">
                <a:noFill/>
                <a:prstDash val="solid"/>
                <a:miter/>
              </a:ln>
            </p:spPr>
            <p:txBody>
              <a:bodyPr rtlCol="0" anchor="ctr"/>
              <a:lstStyle/>
              <a:p>
                <a:endParaRPr lang="fr-FR"/>
              </a:p>
            </p:txBody>
          </p:sp>
          <p:sp>
            <p:nvSpPr>
              <p:cNvPr id="511" name="Forme libre : forme 510">
                <a:extLst>
                  <a:ext uri="{FF2B5EF4-FFF2-40B4-BE49-F238E27FC236}">
                    <a16:creationId xmlns:a16="http://schemas.microsoft.com/office/drawing/2014/main" id="{EBFF4C31-DEAE-4B3F-8E9F-170C4F8239D7}"/>
                  </a:ext>
                </a:extLst>
              </p:cNvPr>
              <p:cNvSpPr/>
              <p:nvPr/>
            </p:nvSpPr>
            <p:spPr>
              <a:xfrm>
                <a:off x="5051826" y="3383642"/>
                <a:ext cx="43913" cy="42030"/>
              </a:xfrm>
              <a:custGeom>
                <a:avLst/>
                <a:gdLst>
                  <a:gd name="connsiteX0" fmla="*/ 15607 w 43913"/>
                  <a:gd name="connsiteY0" fmla="*/ 1047 h 42030"/>
                  <a:gd name="connsiteX1" fmla="*/ 41865 w 43913"/>
                  <a:gd name="connsiteY1" fmla="*/ 13399 h 42030"/>
                  <a:gd name="connsiteX2" fmla="*/ 24855 w 43913"/>
                  <a:gd name="connsiteY2" fmla="*/ 41884 h 42030"/>
                  <a:gd name="connsiteX3" fmla="*/ 1365 w 43913"/>
                  <a:gd name="connsiteY3" fmla="*/ 29599 h 42030"/>
                  <a:gd name="connsiteX4" fmla="*/ 10937 w 43913"/>
                  <a:gd name="connsiteY4" fmla="*/ 2608 h 42030"/>
                  <a:gd name="connsiteX5" fmla="*/ 15607 w 43913"/>
                  <a:gd name="connsiteY5" fmla="*/ 1046 h 42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913" h="42030">
                    <a:moveTo>
                      <a:pt x="15607" y="1047"/>
                    </a:moveTo>
                    <a:cubicBezTo>
                      <a:pt x="26261" y="-2635"/>
                      <a:pt x="37908" y="2844"/>
                      <a:pt x="41865" y="13399"/>
                    </a:cubicBezTo>
                    <a:cubicBezTo>
                      <a:pt x="46319" y="26899"/>
                      <a:pt x="40380" y="40399"/>
                      <a:pt x="24855" y="41884"/>
                    </a:cubicBezTo>
                    <a:cubicBezTo>
                      <a:pt x="17092" y="42559"/>
                      <a:pt x="3660" y="35944"/>
                      <a:pt x="1365" y="29599"/>
                    </a:cubicBezTo>
                    <a:cubicBezTo>
                      <a:pt x="-3446" y="19503"/>
                      <a:pt x="840" y="7419"/>
                      <a:pt x="10937" y="2608"/>
                    </a:cubicBezTo>
                    <a:cubicBezTo>
                      <a:pt x="12424" y="1900"/>
                      <a:pt x="13993" y="1375"/>
                      <a:pt x="15607" y="1046"/>
                    </a:cubicBezTo>
                    <a:close/>
                  </a:path>
                </a:pathLst>
              </a:custGeom>
              <a:solidFill>
                <a:srgbClr val="29304C"/>
              </a:solidFill>
              <a:ln w="6746" cap="flat">
                <a:noFill/>
                <a:prstDash val="solid"/>
                <a:miter/>
              </a:ln>
            </p:spPr>
            <p:txBody>
              <a:bodyPr rtlCol="0" anchor="ctr"/>
              <a:lstStyle/>
              <a:p>
                <a:endParaRPr lang="fr-FR"/>
              </a:p>
            </p:txBody>
          </p:sp>
          <p:sp>
            <p:nvSpPr>
              <p:cNvPr id="512" name="Forme libre : forme 511">
                <a:extLst>
                  <a:ext uri="{FF2B5EF4-FFF2-40B4-BE49-F238E27FC236}">
                    <a16:creationId xmlns:a16="http://schemas.microsoft.com/office/drawing/2014/main" id="{54A2A7C2-2B36-44ED-8DEB-36A7408896DF}"/>
                  </a:ext>
                </a:extLst>
              </p:cNvPr>
              <p:cNvSpPr/>
              <p:nvPr/>
            </p:nvSpPr>
            <p:spPr>
              <a:xfrm>
                <a:off x="5450413" y="3381277"/>
                <a:ext cx="47890" cy="48081"/>
              </a:xfrm>
              <a:custGeom>
                <a:avLst/>
                <a:gdLst>
                  <a:gd name="connsiteX0" fmla="*/ 26070 w 47890"/>
                  <a:gd name="connsiteY0" fmla="*/ -99 h 48081"/>
                  <a:gd name="connsiteX1" fmla="*/ 46320 w 47890"/>
                  <a:gd name="connsiteY1" fmla="*/ 29534 h 48081"/>
                  <a:gd name="connsiteX2" fmla="*/ 18944 w 47890"/>
                  <a:gd name="connsiteY2" fmla="*/ 47495 h 48081"/>
                  <a:gd name="connsiteX3" fmla="*/ 14933 w 47890"/>
                  <a:gd name="connsiteY3" fmla="*/ 46274 h 48081"/>
                  <a:gd name="connsiteX4" fmla="*/ -389 w 47890"/>
                  <a:gd name="connsiteY4" fmla="*/ 22649 h 48081"/>
                  <a:gd name="connsiteX5" fmla="*/ 26070 w 47890"/>
                  <a:gd name="connsiteY5" fmla="*/ -99 h 48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7890" h="48081">
                    <a:moveTo>
                      <a:pt x="26070" y="-99"/>
                    </a:moveTo>
                    <a:cubicBezTo>
                      <a:pt x="42270" y="4086"/>
                      <a:pt x="50168" y="14887"/>
                      <a:pt x="46320" y="29534"/>
                    </a:cubicBezTo>
                    <a:cubicBezTo>
                      <a:pt x="43720" y="42054"/>
                      <a:pt x="31463" y="50095"/>
                      <a:pt x="18944" y="47495"/>
                    </a:cubicBezTo>
                    <a:cubicBezTo>
                      <a:pt x="17573" y="47210"/>
                      <a:pt x="16230" y="46801"/>
                      <a:pt x="14933" y="46274"/>
                    </a:cubicBezTo>
                    <a:cubicBezTo>
                      <a:pt x="4634" y="43343"/>
                      <a:pt x="-1913" y="33249"/>
                      <a:pt x="-389" y="22649"/>
                    </a:cubicBezTo>
                    <a:cubicBezTo>
                      <a:pt x="1973" y="5909"/>
                      <a:pt x="11558" y="104"/>
                      <a:pt x="26070" y="-99"/>
                    </a:cubicBezTo>
                    <a:close/>
                  </a:path>
                </a:pathLst>
              </a:custGeom>
              <a:solidFill>
                <a:srgbClr val="29304C"/>
              </a:solidFill>
              <a:ln w="6746" cap="flat">
                <a:noFill/>
                <a:prstDash val="solid"/>
                <a:miter/>
              </a:ln>
            </p:spPr>
            <p:txBody>
              <a:bodyPr rtlCol="0" anchor="ctr"/>
              <a:lstStyle/>
              <a:p>
                <a:endParaRPr lang="fr-FR"/>
              </a:p>
            </p:txBody>
          </p:sp>
          <p:sp>
            <p:nvSpPr>
              <p:cNvPr id="513" name="Forme libre : forme 512">
                <a:extLst>
                  <a:ext uri="{FF2B5EF4-FFF2-40B4-BE49-F238E27FC236}">
                    <a16:creationId xmlns:a16="http://schemas.microsoft.com/office/drawing/2014/main" id="{63EBE1FF-94B7-40E0-ABF1-D91B2ED71660}"/>
                  </a:ext>
                </a:extLst>
              </p:cNvPr>
              <p:cNvSpPr/>
              <p:nvPr/>
            </p:nvSpPr>
            <p:spPr>
              <a:xfrm>
                <a:off x="4884070" y="3446348"/>
                <a:ext cx="42791" cy="43629"/>
              </a:xfrm>
              <a:custGeom>
                <a:avLst/>
                <a:gdLst>
                  <a:gd name="connsiteX0" fmla="*/ 21025 w 42791"/>
                  <a:gd name="connsiteY0" fmla="*/ 305 h 43629"/>
                  <a:gd name="connsiteX1" fmla="*/ 41275 w 42791"/>
                  <a:gd name="connsiteY1" fmla="*/ 15628 h 43629"/>
                  <a:gd name="connsiteX2" fmla="*/ 22173 w 42791"/>
                  <a:gd name="connsiteY2" fmla="*/ 43168 h 43629"/>
                  <a:gd name="connsiteX3" fmla="*/ 482 w 42791"/>
                  <a:gd name="connsiteY3" fmla="*/ 28723 h 43629"/>
                  <a:gd name="connsiteX4" fmla="*/ 371 w 42791"/>
                  <a:gd name="connsiteY4" fmla="*/ 28115 h 43629"/>
                  <a:gd name="connsiteX5" fmla="*/ 21025 w 42791"/>
                  <a:gd name="connsiteY5" fmla="*/ 305 h 43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791" h="43629">
                    <a:moveTo>
                      <a:pt x="21025" y="305"/>
                    </a:moveTo>
                    <a:cubicBezTo>
                      <a:pt x="31825" y="-2193"/>
                      <a:pt x="39048" y="7392"/>
                      <a:pt x="41275" y="15628"/>
                    </a:cubicBezTo>
                    <a:cubicBezTo>
                      <a:pt x="44718" y="29128"/>
                      <a:pt x="38373" y="40265"/>
                      <a:pt x="22173" y="43168"/>
                    </a:cubicBezTo>
                    <a:cubicBezTo>
                      <a:pt x="12195" y="45169"/>
                      <a:pt x="2484" y="38702"/>
                      <a:pt x="482" y="28723"/>
                    </a:cubicBezTo>
                    <a:cubicBezTo>
                      <a:pt x="442" y="28522"/>
                      <a:pt x="405" y="28318"/>
                      <a:pt x="371" y="28115"/>
                    </a:cubicBezTo>
                    <a:cubicBezTo>
                      <a:pt x="-3207" y="14210"/>
                      <a:pt x="2868" y="2938"/>
                      <a:pt x="21025" y="305"/>
                    </a:cubicBezTo>
                    <a:close/>
                  </a:path>
                </a:pathLst>
              </a:custGeom>
              <a:solidFill>
                <a:srgbClr val="29304C"/>
              </a:solidFill>
              <a:ln w="6746" cap="flat">
                <a:noFill/>
                <a:prstDash val="solid"/>
                <a:miter/>
              </a:ln>
            </p:spPr>
            <p:txBody>
              <a:bodyPr rtlCol="0" anchor="ctr"/>
              <a:lstStyle/>
              <a:p>
                <a:endParaRPr lang="fr-FR"/>
              </a:p>
            </p:txBody>
          </p:sp>
          <p:sp>
            <p:nvSpPr>
              <p:cNvPr id="514" name="Forme libre : forme 513">
                <a:extLst>
                  <a:ext uri="{FF2B5EF4-FFF2-40B4-BE49-F238E27FC236}">
                    <a16:creationId xmlns:a16="http://schemas.microsoft.com/office/drawing/2014/main" id="{693A945A-64CF-4710-A1BF-0F5E506E4F21}"/>
                  </a:ext>
                </a:extLst>
              </p:cNvPr>
              <p:cNvSpPr/>
              <p:nvPr/>
            </p:nvSpPr>
            <p:spPr>
              <a:xfrm>
                <a:off x="2730903" y="3465787"/>
                <a:ext cx="47892" cy="48051"/>
              </a:xfrm>
              <a:custGeom>
                <a:avLst/>
                <a:gdLst>
                  <a:gd name="connsiteX0" fmla="*/ 26073 w 47892"/>
                  <a:gd name="connsiteY0" fmla="*/ -99 h 48051"/>
                  <a:gd name="connsiteX1" fmla="*/ 46323 w 47892"/>
                  <a:gd name="connsiteY1" fmla="*/ 29466 h 48051"/>
                  <a:gd name="connsiteX2" fmla="*/ 18853 w 47892"/>
                  <a:gd name="connsiteY2" fmla="*/ 47459 h 48051"/>
                  <a:gd name="connsiteX3" fmla="*/ 14935 w 47892"/>
                  <a:gd name="connsiteY3" fmla="*/ 46274 h 48051"/>
                  <a:gd name="connsiteX4" fmla="*/ -388 w 47892"/>
                  <a:gd name="connsiteY4" fmla="*/ 22581 h 48051"/>
                  <a:gd name="connsiteX5" fmla="*/ 26073 w 47892"/>
                  <a:gd name="connsiteY5" fmla="*/ -99 h 480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7892" h="48051">
                    <a:moveTo>
                      <a:pt x="26073" y="-99"/>
                    </a:moveTo>
                    <a:cubicBezTo>
                      <a:pt x="42273" y="4019"/>
                      <a:pt x="50170" y="14819"/>
                      <a:pt x="46323" y="29466"/>
                    </a:cubicBezTo>
                    <a:cubicBezTo>
                      <a:pt x="43706" y="42021"/>
                      <a:pt x="31407" y="50076"/>
                      <a:pt x="18853" y="47459"/>
                    </a:cubicBezTo>
                    <a:cubicBezTo>
                      <a:pt x="17515" y="47180"/>
                      <a:pt x="16204" y="46784"/>
                      <a:pt x="14935" y="46274"/>
                    </a:cubicBezTo>
                    <a:cubicBezTo>
                      <a:pt x="4625" y="43314"/>
                      <a:pt x="-1917" y="33198"/>
                      <a:pt x="-388" y="22581"/>
                    </a:cubicBezTo>
                    <a:cubicBezTo>
                      <a:pt x="1773" y="5639"/>
                      <a:pt x="11560" y="-99"/>
                      <a:pt x="26073" y="-99"/>
                    </a:cubicBezTo>
                    <a:close/>
                  </a:path>
                </a:pathLst>
              </a:custGeom>
              <a:solidFill>
                <a:srgbClr val="29304C"/>
              </a:solidFill>
              <a:ln w="6746" cap="flat">
                <a:noFill/>
                <a:prstDash val="solid"/>
                <a:miter/>
              </a:ln>
            </p:spPr>
            <p:txBody>
              <a:bodyPr rtlCol="0" anchor="ctr"/>
              <a:lstStyle/>
              <a:p>
                <a:endParaRPr lang="fr-FR"/>
              </a:p>
            </p:txBody>
          </p:sp>
          <p:sp>
            <p:nvSpPr>
              <p:cNvPr id="515" name="Forme libre : forme 514">
                <a:extLst>
                  <a:ext uri="{FF2B5EF4-FFF2-40B4-BE49-F238E27FC236}">
                    <a16:creationId xmlns:a16="http://schemas.microsoft.com/office/drawing/2014/main" id="{55113680-62CA-4FB5-B97B-9EDD747E29BF}"/>
                  </a:ext>
                </a:extLst>
              </p:cNvPr>
              <p:cNvSpPr/>
              <p:nvPr/>
            </p:nvSpPr>
            <p:spPr>
              <a:xfrm>
                <a:off x="5283409" y="3466132"/>
                <a:ext cx="44728" cy="45960"/>
              </a:xfrm>
              <a:custGeom>
                <a:avLst/>
                <a:gdLst>
                  <a:gd name="connsiteX0" fmla="*/ 21355 w 44728"/>
                  <a:gd name="connsiteY0" fmla="*/ 45862 h 45960"/>
                  <a:gd name="connsiteX1" fmla="*/ -111 w 44728"/>
                  <a:gd name="connsiteY1" fmla="*/ 18862 h 45960"/>
                  <a:gd name="connsiteX2" fmla="*/ 22946 w 44728"/>
                  <a:gd name="connsiteY2" fmla="*/ 8 h 45960"/>
                  <a:gd name="connsiteX3" fmla="*/ 28240 w 44728"/>
                  <a:gd name="connsiteY3" fmla="*/ 1244 h 45960"/>
                  <a:gd name="connsiteX4" fmla="*/ 43698 w 44728"/>
                  <a:gd name="connsiteY4" fmla="*/ 22169 h 45960"/>
                  <a:gd name="connsiteX5" fmla="*/ 21355 w 44728"/>
                  <a:gd name="connsiteY5" fmla="*/ 45862 h 45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728" h="45960">
                    <a:moveTo>
                      <a:pt x="21355" y="45862"/>
                    </a:moveTo>
                    <a:cubicBezTo>
                      <a:pt x="5155" y="43296"/>
                      <a:pt x="-2743" y="33779"/>
                      <a:pt x="-111" y="18862"/>
                    </a:cubicBezTo>
                    <a:cubicBezTo>
                      <a:pt x="1050" y="7288"/>
                      <a:pt x="11372" y="-1152"/>
                      <a:pt x="22946" y="8"/>
                    </a:cubicBezTo>
                    <a:cubicBezTo>
                      <a:pt x="24756" y="190"/>
                      <a:pt x="26536" y="605"/>
                      <a:pt x="28240" y="1244"/>
                    </a:cubicBezTo>
                    <a:cubicBezTo>
                      <a:pt x="36283" y="5533"/>
                      <a:pt x="41962" y="13221"/>
                      <a:pt x="43698" y="22169"/>
                    </a:cubicBezTo>
                    <a:cubicBezTo>
                      <a:pt x="46465" y="38572"/>
                      <a:pt x="35259" y="44916"/>
                      <a:pt x="21355" y="45862"/>
                    </a:cubicBezTo>
                    <a:close/>
                  </a:path>
                </a:pathLst>
              </a:custGeom>
              <a:solidFill>
                <a:srgbClr val="29304C"/>
              </a:solidFill>
              <a:ln w="6746" cap="flat">
                <a:noFill/>
                <a:prstDash val="solid"/>
                <a:miter/>
              </a:ln>
            </p:spPr>
            <p:txBody>
              <a:bodyPr rtlCol="0" anchor="ctr"/>
              <a:lstStyle/>
              <a:p>
                <a:endParaRPr lang="fr-FR"/>
              </a:p>
            </p:txBody>
          </p:sp>
          <p:sp>
            <p:nvSpPr>
              <p:cNvPr id="516" name="Forme libre : forme 515">
                <a:extLst>
                  <a:ext uri="{FF2B5EF4-FFF2-40B4-BE49-F238E27FC236}">
                    <a16:creationId xmlns:a16="http://schemas.microsoft.com/office/drawing/2014/main" id="{FBC8BDDE-F08D-4948-ACB9-7A2FD78AFF57}"/>
                  </a:ext>
                </a:extLst>
              </p:cNvPr>
              <p:cNvSpPr/>
              <p:nvPr/>
            </p:nvSpPr>
            <p:spPr>
              <a:xfrm>
                <a:off x="4714148" y="3530194"/>
                <a:ext cx="44479" cy="44328"/>
              </a:xfrm>
              <a:custGeom>
                <a:avLst/>
                <a:gdLst>
                  <a:gd name="connsiteX0" fmla="*/ 43528 w 44479"/>
                  <a:gd name="connsiteY0" fmla="*/ 24391 h 44328"/>
                  <a:gd name="connsiteX1" fmla="*/ 13490 w 44479"/>
                  <a:gd name="connsiteY1" fmla="*/ 42752 h 44328"/>
                  <a:gd name="connsiteX2" fmla="*/ -10 w 44479"/>
                  <a:gd name="connsiteY2" fmla="*/ 18587 h 44328"/>
                  <a:gd name="connsiteX3" fmla="*/ 25192 w 44479"/>
                  <a:gd name="connsiteY3" fmla="*/ 167 h 44328"/>
                  <a:gd name="connsiteX4" fmla="*/ 29893 w 44479"/>
                  <a:gd name="connsiteY4" fmla="*/ 1441 h 44328"/>
                  <a:gd name="connsiteX5" fmla="*/ 43528 w 44479"/>
                  <a:gd name="connsiteY5" fmla="*/ 24391 h 44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479" h="44328">
                    <a:moveTo>
                      <a:pt x="43528" y="24391"/>
                    </a:moveTo>
                    <a:cubicBezTo>
                      <a:pt x="39208" y="41739"/>
                      <a:pt x="26990" y="47206"/>
                      <a:pt x="13490" y="42752"/>
                    </a:cubicBezTo>
                    <a:cubicBezTo>
                      <a:pt x="3328" y="39509"/>
                      <a:pt x="-2577" y="28940"/>
                      <a:pt x="-10" y="18587"/>
                    </a:cubicBezTo>
                    <a:cubicBezTo>
                      <a:pt x="1863" y="6541"/>
                      <a:pt x="13146" y="-1706"/>
                      <a:pt x="25192" y="167"/>
                    </a:cubicBezTo>
                    <a:cubicBezTo>
                      <a:pt x="26801" y="417"/>
                      <a:pt x="28377" y="844"/>
                      <a:pt x="29893" y="1441"/>
                    </a:cubicBezTo>
                    <a:cubicBezTo>
                      <a:pt x="39551" y="4589"/>
                      <a:pt x="45382" y="14404"/>
                      <a:pt x="43528" y="24391"/>
                    </a:cubicBezTo>
                    <a:close/>
                  </a:path>
                </a:pathLst>
              </a:custGeom>
              <a:solidFill>
                <a:srgbClr val="29304C"/>
              </a:solidFill>
              <a:ln w="6746" cap="flat">
                <a:noFill/>
                <a:prstDash val="solid"/>
                <a:miter/>
              </a:ln>
            </p:spPr>
            <p:txBody>
              <a:bodyPr rtlCol="0" anchor="ctr"/>
              <a:lstStyle/>
              <a:p>
                <a:endParaRPr lang="fr-FR"/>
              </a:p>
            </p:txBody>
          </p:sp>
          <p:sp>
            <p:nvSpPr>
              <p:cNvPr id="517" name="Forme libre : forme 516">
                <a:extLst>
                  <a:ext uri="{FF2B5EF4-FFF2-40B4-BE49-F238E27FC236}">
                    <a16:creationId xmlns:a16="http://schemas.microsoft.com/office/drawing/2014/main" id="{46DA1DCC-52A0-4FA1-87E5-F631717C2127}"/>
                  </a:ext>
                </a:extLst>
              </p:cNvPr>
              <p:cNvSpPr/>
              <p:nvPr/>
            </p:nvSpPr>
            <p:spPr>
              <a:xfrm>
                <a:off x="5114791" y="3529652"/>
                <a:ext cx="44715" cy="45619"/>
              </a:xfrm>
              <a:custGeom>
                <a:avLst/>
                <a:gdLst>
                  <a:gd name="connsiteX0" fmla="*/ 21290 w 44715"/>
                  <a:gd name="connsiteY0" fmla="*/ 45521 h 45619"/>
                  <a:gd name="connsiteX1" fmla="*/ -108 w 44715"/>
                  <a:gd name="connsiteY1" fmla="*/ 18927 h 45619"/>
                  <a:gd name="connsiteX2" fmla="*/ 22890 w 44715"/>
                  <a:gd name="connsiteY2" fmla="*/ 2 h 45619"/>
                  <a:gd name="connsiteX3" fmla="*/ 28243 w 44715"/>
                  <a:gd name="connsiteY3" fmla="*/ 1242 h 45619"/>
                  <a:gd name="connsiteX4" fmla="*/ 43701 w 44715"/>
                  <a:gd name="connsiteY4" fmla="*/ 22167 h 45619"/>
                  <a:gd name="connsiteX5" fmla="*/ 21290 w 44715"/>
                  <a:gd name="connsiteY5" fmla="*/ 45521 h 45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715" h="45619">
                    <a:moveTo>
                      <a:pt x="21290" y="45521"/>
                    </a:moveTo>
                    <a:cubicBezTo>
                      <a:pt x="5090" y="42957"/>
                      <a:pt x="-2740" y="33507"/>
                      <a:pt x="-108" y="18927"/>
                    </a:cubicBezTo>
                    <a:cubicBezTo>
                      <a:pt x="1017" y="7350"/>
                      <a:pt x="11313" y="-1123"/>
                      <a:pt x="22890" y="2"/>
                    </a:cubicBezTo>
                    <a:cubicBezTo>
                      <a:pt x="24721" y="180"/>
                      <a:pt x="26521" y="597"/>
                      <a:pt x="28243" y="1242"/>
                    </a:cubicBezTo>
                    <a:cubicBezTo>
                      <a:pt x="36266" y="5553"/>
                      <a:pt x="41937" y="13231"/>
                      <a:pt x="43701" y="22167"/>
                    </a:cubicBezTo>
                    <a:cubicBezTo>
                      <a:pt x="46400" y="38299"/>
                      <a:pt x="35262" y="44644"/>
                      <a:pt x="21290" y="45521"/>
                    </a:cubicBezTo>
                    <a:close/>
                  </a:path>
                </a:pathLst>
              </a:custGeom>
              <a:solidFill>
                <a:srgbClr val="29304C"/>
              </a:solidFill>
              <a:ln w="6746" cap="flat">
                <a:noFill/>
                <a:prstDash val="solid"/>
                <a:miter/>
              </a:ln>
            </p:spPr>
            <p:txBody>
              <a:bodyPr rtlCol="0" anchor="ctr"/>
              <a:lstStyle/>
              <a:p>
                <a:endParaRPr lang="fr-FR"/>
              </a:p>
            </p:txBody>
          </p:sp>
          <p:sp>
            <p:nvSpPr>
              <p:cNvPr id="518" name="Forme libre : forme 517">
                <a:extLst>
                  <a:ext uri="{FF2B5EF4-FFF2-40B4-BE49-F238E27FC236}">
                    <a16:creationId xmlns:a16="http://schemas.microsoft.com/office/drawing/2014/main" id="{297EB378-627B-4B4D-8440-1601483312A9}"/>
                  </a:ext>
                </a:extLst>
              </p:cNvPr>
              <p:cNvSpPr/>
              <p:nvPr/>
            </p:nvSpPr>
            <p:spPr>
              <a:xfrm>
                <a:off x="2562443" y="3549879"/>
                <a:ext cx="47923" cy="47246"/>
              </a:xfrm>
              <a:custGeom>
                <a:avLst/>
                <a:gdLst>
                  <a:gd name="connsiteX0" fmla="*/ 47315 w 47923"/>
                  <a:gd name="connsiteY0" fmla="*/ 24147 h 47246"/>
                  <a:gd name="connsiteX1" fmla="*/ 19437 w 47923"/>
                  <a:gd name="connsiteY1" fmla="*/ 46625 h 47246"/>
                  <a:gd name="connsiteX2" fmla="*/ -460 w 47923"/>
                  <a:gd name="connsiteY2" fmla="*/ 21590 h 47246"/>
                  <a:gd name="connsiteX3" fmla="*/ 605 w 47923"/>
                  <a:gd name="connsiteY3" fmla="*/ 16857 h 47246"/>
                  <a:gd name="connsiteX4" fmla="*/ 22677 w 47923"/>
                  <a:gd name="connsiteY4" fmla="*/ -85 h 47246"/>
                  <a:gd name="connsiteX5" fmla="*/ 47315 w 47923"/>
                  <a:gd name="connsiteY5" fmla="*/ 24147 h 47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7923" h="47246">
                    <a:moveTo>
                      <a:pt x="47315" y="24147"/>
                    </a:moveTo>
                    <a:cubicBezTo>
                      <a:pt x="44615" y="41090"/>
                      <a:pt x="34692" y="49392"/>
                      <a:pt x="19437" y="46625"/>
                    </a:cubicBezTo>
                    <a:cubicBezTo>
                      <a:pt x="7029" y="45206"/>
                      <a:pt x="-1879" y="33997"/>
                      <a:pt x="-460" y="21590"/>
                    </a:cubicBezTo>
                    <a:cubicBezTo>
                      <a:pt x="-276" y="19979"/>
                      <a:pt x="81" y="18392"/>
                      <a:pt x="605" y="16857"/>
                    </a:cubicBezTo>
                    <a:cubicBezTo>
                      <a:pt x="2958" y="6654"/>
                      <a:pt x="12213" y="-450"/>
                      <a:pt x="22677" y="-85"/>
                    </a:cubicBezTo>
                    <a:cubicBezTo>
                      <a:pt x="39890" y="50"/>
                      <a:pt x="46302" y="9567"/>
                      <a:pt x="47315" y="24147"/>
                    </a:cubicBezTo>
                    <a:close/>
                  </a:path>
                </a:pathLst>
              </a:custGeom>
              <a:solidFill>
                <a:srgbClr val="29304C"/>
              </a:solidFill>
              <a:ln w="6746" cap="flat">
                <a:noFill/>
                <a:prstDash val="solid"/>
                <a:miter/>
              </a:ln>
            </p:spPr>
            <p:txBody>
              <a:bodyPr rtlCol="0" anchor="ctr"/>
              <a:lstStyle/>
              <a:p>
                <a:endParaRPr lang="fr-FR"/>
              </a:p>
            </p:txBody>
          </p:sp>
          <p:sp>
            <p:nvSpPr>
              <p:cNvPr id="519" name="Forme libre : forme 518">
                <a:extLst>
                  <a:ext uri="{FF2B5EF4-FFF2-40B4-BE49-F238E27FC236}">
                    <a16:creationId xmlns:a16="http://schemas.microsoft.com/office/drawing/2014/main" id="{E30F1918-C210-4D34-9521-53A0847C065C}"/>
                  </a:ext>
                </a:extLst>
              </p:cNvPr>
              <p:cNvSpPr/>
              <p:nvPr/>
            </p:nvSpPr>
            <p:spPr>
              <a:xfrm>
                <a:off x="4164474" y="3592238"/>
                <a:ext cx="47285" cy="46786"/>
              </a:xfrm>
              <a:custGeom>
                <a:avLst/>
                <a:gdLst>
                  <a:gd name="connsiteX0" fmla="*/ 46451 w 47285"/>
                  <a:gd name="connsiteY0" fmla="*/ 26608 h 46786"/>
                  <a:gd name="connsiteX1" fmla="*/ 16819 w 47285"/>
                  <a:gd name="connsiteY1" fmla="*/ 45643 h 46786"/>
                  <a:gd name="connsiteX2" fmla="*/ 87 w 47285"/>
                  <a:gd name="connsiteY2" fmla="*/ 17721 h 46786"/>
                  <a:gd name="connsiteX3" fmla="*/ 1226 w 47285"/>
                  <a:gd name="connsiteY3" fmla="*/ 14323 h 46786"/>
                  <a:gd name="connsiteX4" fmla="*/ 24987 w 47285"/>
                  <a:gd name="connsiteY4" fmla="*/ 215 h 46786"/>
                  <a:gd name="connsiteX5" fmla="*/ 46626 w 47285"/>
                  <a:gd name="connsiteY5" fmla="*/ 24915 h 46786"/>
                  <a:gd name="connsiteX6" fmla="*/ 46451 w 47285"/>
                  <a:gd name="connsiteY6" fmla="*/ 26608 h 467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285" h="46786">
                    <a:moveTo>
                      <a:pt x="46451" y="26608"/>
                    </a:moveTo>
                    <a:cubicBezTo>
                      <a:pt x="41726" y="41998"/>
                      <a:pt x="30927" y="49625"/>
                      <a:pt x="16819" y="45643"/>
                    </a:cubicBezTo>
                    <a:cubicBezTo>
                      <a:pt x="4488" y="42553"/>
                      <a:pt x="-3003" y="30052"/>
                      <a:pt x="87" y="17721"/>
                    </a:cubicBezTo>
                    <a:cubicBezTo>
                      <a:pt x="378" y="16560"/>
                      <a:pt x="759" y="15424"/>
                      <a:pt x="1226" y="14323"/>
                    </a:cubicBezTo>
                    <a:cubicBezTo>
                      <a:pt x="4595" y="4414"/>
                      <a:pt x="14674" y="-1571"/>
                      <a:pt x="24987" y="215"/>
                    </a:cubicBezTo>
                    <a:cubicBezTo>
                      <a:pt x="37783" y="1060"/>
                      <a:pt x="47471" y="12119"/>
                      <a:pt x="46626" y="24915"/>
                    </a:cubicBezTo>
                    <a:cubicBezTo>
                      <a:pt x="46588" y="25481"/>
                      <a:pt x="46530" y="26046"/>
                      <a:pt x="46451" y="26608"/>
                    </a:cubicBezTo>
                    <a:close/>
                  </a:path>
                </a:pathLst>
              </a:custGeom>
              <a:solidFill>
                <a:srgbClr val="29304C"/>
              </a:solidFill>
              <a:ln w="6746" cap="flat">
                <a:noFill/>
                <a:prstDash val="solid"/>
                <a:miter/>
              </a:ln>
            </p:spPr>
            <p:txBody>
              <a:bodyPr rtlCol="0" anchor="ctr"/>
              <a:lstStyle/>
              <a:p>
                <a:endParaRPr lang="fr-FR"/>
              </a:p>
            </p:txBody>
          </p:sp>
          <p:sp>
            <p:nvSpPr>
              <p:cNvPr id="520" name="Forme libre : forme 519">
                <a:extLst>
                  <a:ext uri="{FF2B5EF4-FFF2-40B4-BE49-F238E27FC236}">
                    <a16:creationId xmlns:a16="http://schemas.microsoft.com/office/drawing/2014/main" id="{557C6F66-105A-4773-BCA6-BF24DEB797F5}"/>
                  </a:ext>
                </a:extLst>
              </p:cNvPr>
              <p:cNvSpPr/>
              <p:nvPr/>
            </p:nvSpPr>
            <p:spPr>
              <a:xfrm>
                <a:off x="4566137" y="3592417"/>
                <a:ext cx="45731" cy="46505"/>
              </a:xfrm>
              <a:custGeom>
                <a:avLst/>
                <a:gdLst>
                  <a:gd name="connsiteX0" fmla="*/ 22384 w 45731"/>
                  <a:gd name="connsiteY0" fmla="*/ -99 h 46505"/>
                  <a:gd name="connsiteX1" fmla="*/ 44253 w 45731"/>
                  <a:gd name="connsiteY1" fmla="*/ 28791 h 46505"/>
                  <a:gd name="connsiteX2" fmla="*/ 17930 w 45731"/>
                  <a:gd name="connsiteY2" fmla="*/ 45922 h 46505"/>
                  <a:gd name="connsiteX3" fmla="*/ 14216 w 45731"/>
                  <a:gd name="connsiteY3" fmla="*/ 44789 h 46505"/>
                  <a:gd name="connsiteX4" fmla="*/ -432 w 45731"/>
                  <a:gd name="connsiteY4" fmla="*/ 22176 h 46505"/>
                  <a:gd name="connsiteX5" fmla="*/ 22384 w 45731"/>
                  <a:gd name="connsiteY5" fmla="*/ -99 h 465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731" h="46505">
                    <a:moveTo>
                      <a:pt x="22384" y="-99"/>
                    </a:moveTo>
                    <a:cubicBezTo>
                      <a:pt x="40338" y="4491"/>
                      <a:pt x="47831" y="14819"/>
                      <a:pt x="44253" y="28791"/>
                    </a:cubicBezTo>
                    <a:cubicBezTo>
                      <a:pt x="41715" y="40790"/>
                      <a:pt x="29930" y="48460"/>
                      <a:pt x="17930" y="45922"/>
                    </a:cubicBezTo>
                    <a:cubicBezTo>
                      <a:pt x="16661" y="45653"/>
                      <a:pt x="15418" y="45274"/>
                      <a:pt x="14216" y="44789"/>
                    </a:cubicBezTo>
                    <a:cubicBezTo>
                      <a:pt x="4449" y="41862"/>
                      <a:pt x="-1754" y="32286"/>
                      <a:pt x="-432" y="22176"/>
                    </a:cubicBezTo>
                    <a:cubicBezTo>
                      <a:pt x="1459" y="5504"/>
                      <a:pt x="12191" y="2061"/>
                      <a:pt x="22384" y="-99"/>
                    </a:cubicBezTo>
                    <a:close/>
                  </a:path>
                </a:pathLst>
              </a:custGeom>
              <a:solidFill>
                <a:srgbClr val="29304C"/>
              </a:solidFill>
              <a:ln w="6746" cap="flat">
                <a:noFill/>
                <a:prstDash val="solid"/>
                <a:miter/>
              </a:ln>
            </p:spPr>
            <p:txBody>
              <a:bodyPr rtlCol="0" anchor="ctr"/>
              <a:lstStyle/>
              <a:p>
                <a:endParaRPr lang="fr-FR"/>
              </a:p>
            </p:txBody>
          </p:sp>
          <p:sp>
            <p:nvSpPr>
              <p:cNvPr id="521" name="Forme libre : forme 520">
                <a:extLst>
                  <a:ext uri="{FF2B5EF4-FFF2-40B4-BE49-F238E27FC236}">
                    <a16:creationId xmlns:a16="http://schemas.microsoft.com/office/drawing/2014/main" id="{4C6F4603-80B8-43E0-B438-3730B3CB4BCE}"/>
                  </a:ext>
                </a:extLst>
              </p:cNvPr>
              <p:cNvSpPr/>
              <p:nvPr/>
            </p:nvSpPr>
            <p:spPr>
              <a:xfrm>
                <a:off x="4966238" y="3614996"/>
                <a:ext cx="46062" cy="44604"/>
              </a:xfrm>
              <a:custGeom>
                <a:avLst/>
                <a:gdLst>
                  <a:gd name="connsiteX0" fmla="*/ 45440 w 46062"/>
                  <a:gd name="connsiteY0" fmla="*/ 24843 h 44604"/>
                  <a:gd name="connsiteX1" fmla="*/ 16415 w 46062"/>
                  <a:gd name="connsiteY1" fmla="*/ 43473 h 44604"/>
                  <a:gd name="connsiteX2" fmla="*/ 11 w 46062"/>
                  <a:gd name="connsiteY2" fmla="*/ 16691 h 44604"/>
                  <a:gd name="connsiteX3" fmla="*/ 1295 w 46062"/>
                  <a:gd name="connsiteY3" fmla="*/ 12895 h 44604"/>
                  <a:gd name="connsiteX4" fmla="*/ 24448 w 46062"/>
                  <a:gd name="connsiteY4" fmla="*/ -65 h 44604"/>
                  <a:gd name="connsiteX5" fmla="*/ 45440 w 46062"/>
                  <a:gd name="connsiteY5" fmla="*/ 24843 h 44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062" h="44604">
                    <a:moveTo>
                      <a:pt x="45440" y="24843"/>
                    </a:moveTo>
                    <a:cubicBezTo>
                      <a:pt x="40850" y="39962"/>
                      <a:pt x="30185" y="47388"/>
                      <a:pt x="16415" y="43473"/>
                    </a:cubicBezTo>
                    <a:cubicBezTo>
                      <a:pt x="4489" y="40607"/>
                      <a:pt x="-2855" y="28616"/>
                      <a:pt x="11" y="16691"/>
                    </a:cubicBezTo>
                    <a:cubicBezTo>
                      <a:pt x="324" y="15389"/>
                      <a:pt x="754" y="14119"/>
                      <a:pt x="1295" y="12895"/>
                    </a:cubicBezTo>
                    <a:cubicBezTo>
                      <a:pt x="3995" y="6145"/>
                      <a:pt x="16281" y="205"/>
                      <a:pt x="24448" y="-65"/>
                    </a:cubicBezTo>
                    <a:cubicBezTo>
                      <a:pt x="39906" y="-807"/>
                      <a:pt x="45778" y="10870"/>
                      <a:pt x="45440" y="24843"/>
                    </a:cubicBezTo>
                    <a:close/>
                  </a:path>
                </a:pathLst>
              </a:custGeom>
              <a:solidFill>
                <a:srgbClr val="29304C"/>
              </a:solidFill>
              <a:ln w="6746" cap="flat">
                <a:noFill/>
                <a:prstDash val="solid"/>
                <a:miter/>
              </a:ln>
            </p:spPr>
            <p:txBody>
              <a:bodyPr rtlCol="0" anchor="ctr"/>
              <a:lstStyle/>
              <a:p>
                <a:endParaRPr lang="fr-FR"/>
              </a:p>
            </p:txBody>
          </p:sp>
          <p:sp>
            <p:nvSpPr>
              <p:cNvPr id="522" name="Forme libre : forme 521">
                <a:extLst>
                  <a:ext uri="{FF2B5EF4-FFF2-40B4-BE49-F238E27FC236}">
                    <a16:creationId xmlns:a16="http://schemas.microsoft.com/office/drawing/2014/main" id="{85D92FA3-5DDB-48EB-8417-CCDD156427C5}"/>
                  </a:ext>
                </a:extLst>
              </p:cNvPr>
              <p:cNvSpPr/>
              <p:nvPr/>
            </p:nvSpPr>
            <p:spPr>
              <a:xfrm>
                <a:off x="3996977" y="3676875"/>
                <a:ext cx="46226" cy="46897"/>
              </a:xfrm>
              <a:custGeom>
                <a:avLst/>
                <a:gdLst>
                  <a:gd name="connsiteX0" fmla="*/ 25287 w 46226"/>
                  <a:gd name="connsiteY0" fmla="*/ 46799 h 46897"/>
                  <a:gd name="connsiteX1" fmla="*/ -93 w 46226"/>
                  <a:gd name="connsiteY1" fmla="*/ 19056 h 46897"/>
                  <a:gd name="connsiteX2" fmla="*/ 26463 w 46226"/>
                  <a:gd name="connsiteY2" fmla="*/ 232 h 46897"/>
                  <a:gd name="connsiteX3" fmla="*/ 45604 w 46226"/>
                  <a:gd name="connsiteY3" fmla="*/ 22229 h 46897"/>
                  <a:gd name="connsiteX4" fmla="*/ 25287 w 46226"/>
                  <a:gd name="connsiteY4" fmla="*/ 46799 h 468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226" h="46897">
                    <a:moveTo>
                      <a:pt x="25287" y="46799"/>
                    </a:moveTo>
                    <a:cubicBezTo>
                      <a:pt x="5037" y="43626"/>
                      <a:pt x="-2793" y="33974"/>
                      <a:pt x="-93" y="19056"/>
                    </a:cubicBezTo>
                    <a:cubicBezTo>
                      <a:pt x="2042" y="6525"/>
                      <a:pt x="13932" y="-1903"/>
                      <a:pt x="26463" y="232"/>
                    </a:cubicBezTo>
                    <a:cubicBezTo>
                      <a:pt x="37266" y="2073"/>
                      <a:pt x="45274" y="11275"/>
                      <a:pt x="45604" y="22229"/>
                    </a:cubicBezTo>
                    <a:cubicBezTo>
                      <a:pt x="46077" y="40116"/>
                      <a:pt x="33994" y="43221"/>
                      <a:pt x="25287" y="46799"/>
                    </a:cubicBezTo>
                    <a:close/>
                  </a:path>
                </a:pathLst>
              </a:custGeom>
              <a:solidFill>
                <a:srgbClr val="29304C"/>
              </a:solidFill>
              <a:ln w="6746" cap="flat">
                <a:noFill/>
                <a:prstDash val="solid"/>
                <a:miter/>
              </a:ln>
            </p:spPr>
            <p:txBody>
              <a:bodyPr rtlCol="0" anchor="ctr"/>
              <a:lstStyle/>
              <a:p>
                <a:endParaRPr lang="fr-FR"/>
              </a:p>
            </p:txBody>
          </p:sp>
          <p:sp>
            <p:nvSpPr>
              <p:cNvPr id="523" name="Forme libre : forme 522">
                <a:extLst>
                  <a:ext uri="{FF2B5EF4-FFF2-40B4-BE49-F238E27FC236}">
                    <a16:creationId xmlns:a16="http://schemas.microsoft.com/office/drawing/2014/main" id="{B9ADE86F-363E-425C-AC44-8F3CF252AF32}"/>
                  </a:ext>
                </a:extLst>
              </p:cNvPr>
              <p:cNvSpPr/>
              <p:nvPr/>
            </p:nvSpPr>
            <p:spPr>
              <a:xfrm>
                <a:off x="4396935" y="3676827"/>
                <a:ext cx="47542" cy="46636"/>
              </a:xfrm>
              <a:custGeom>
                <a:avLst/>
                <a:gdLst>
                  <a:gd name="connsiteX0" fmla="*/ 46934 w 47542"/>
                  <a:gd name="connsiteY0" fmla="*/ 23019 h 46636"/>
                  <a:gd name="connsiteX1" fmla="*/ 19934 w 47542"/>
                  <a:gd name="connsiteY1" fmla="*/ 46172 h 46636"/>
                  <a:gd name="connsiteX2" fmla="*/ -585 w 47542"/>
                  <a:gd name="connsiteY2" fmla="*/ 23671 h 46636"/>
                  <a:gd name="connsiteX3" fmla="*/ 696 w 47542"/>
                  <a:gd name="connsiteY3" fmla="*/ 17282 h 46636"/>
                  <a:gd name="connsiteX4" fmla="*/ 21824 w 47542"/>
                  <a:gd name="connsiteY4" fmla="*/ 339 h 46636"/>
                  <a:gd name="connsiteX5" fmla="*/ 46934 w 47542"/>
                  <a:gd name="connsiteY5" fmla="*/ 23019 h 46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7542" h="46636">
                    <a:moveTo>
                      <a:pt x="46934" y="23019"/>
                    </a:moveTo>
                    <a:cubicBezTo>
                      <a:pt x="45043" y="40434"/>
                      <a:pt x="35256" y="48399"/>
                      <a:pt x="19934" y="46172"/>
                    </a:cubicBezTo>
                    <a:cubicBezTo>
                      <a:pt x="8054" y="45625"/>
                      <a:pt x="-1133" y="35551"/>
                      <a:pt x="-585" y="23671"/>
                    </a:cubicBezTo>
                    <a:cubicBezTo>
                      <a:pt x="-485" y="21489"/>
                      <a:pt x="-53" y="19334"/>
                      <a:pt x="696" y="17282"/>
                    </a:cubicBezTo>
                    <a:cubicBezTo>
                      <a:pt x="4783" y="8705"/>
                      <a:pt x="12564" y="2466"/>
                      <a:pt x="21824" y="339"/>
                    </a:cubicBezTo>
                    <a:cubicBezTo>
                      <a:pt x="37619" y="-2361"/>
                      <a:pt x="46191" y="7697"/>
                      <a:pt x="46934" y="23019"/>
                    </a:cubicBezTo>
                    <a:close/>
                  </a:path>
                </a:pathLst>
              </a:custGeom>
              <a:solidFill>
                <a:srgbClr val="29304C"/>
              </a:solidFill>
              <a:ln w="6746" cap="flat">
                <a:noFill/>
                <a:prstDash val="solid"/>
                <a:miter/>
              </a:ln>
            </p:spPr>
            <p:txBody>
              <a:bodyPr rtlCol="0" anchor="ctr"/>
              <a:lstStyle/>
              <a:p>
                <a:endParaRPr lang="fr-FR"/>
              </a:p>
            </p:txBody>
          </p:sp>
          <p:sp>
            <p:nvSpPr>
              <p:cNvPr id="524" name="Forme libre : forme 523">
                <a:extLst>
                  <a:ext uri="{FF2B5EF4-FFF2-40B4-BE49-F238E27FC236}">
                    <a16:creationId xmlns:a16="http://schemas.microsoft.com/office/drawing/2014/main" id="{6EF44CD8-3D87-494B-AF0D-77AD71046408}"/>
                  </a:ext>
                </a:extLst>
              </p:cNvPr>
              <p:cNvSpPr/>
              <p:nvPr/>
            </p:nvSpPr>
            <p:spPr>
              <a:xfrm>
                <a:off x="4798965" y="3698962"/>
                <a:ext cx="44402" cy="44105"/>
              </a:xfrm>
              <a:custGeom>
                <a:avLst/>
                <a:gdLst>
                  <a:gd name="connsiteX0" fmla="*/ 15344 w 44402"/>
                  <a:gd name="connsiteY0" fmla="*/ 1153 h 44105"/>
                  <a:gd name="connsiteX1" fmla="*/ 42344 w 44402"/>
                  <a:gd name="connsiteY1" fmla="*/ 13641 h 44105"/>
                  <a:gd name="connsiteX2" fmla="*/ 25131 w 44402"/>
                  <a:gd name="connsiteY2" fmla="*/ 43408 h 44105"/>
                  <a:gd name="connsiteX3" fmla="*/ 966 w 44402"/>
                  <a:gd name="connsiteY3" fmla="*/ 29908 h 44105"/>
                  <a:gd name="connsiteX4" fmla="*/ 15344 w 44402"/>
                  <a:gd name="connsiteY4" fmla="*/ 1153 h 441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402" h="44105">
                    <a:moveTo>
                      <a:pt x="15344" y="1153"/>
                    </a:moveTo>
                    <a:cubicBezTo>
                      <a:pt x="26244" y="-2760"/>
                      <a:pt x="38267" y="2801"/>
                      <a:pt x="42344" y="13641"/>
                    </a:cubicBezTo>
                    <a:cubicBezTo>
                      <a:pt x="46866" y="27141"/>
                      <a:pt x="40724" y="39359"/>
                      <a:pt x="25131" y="43408"/>
                    </a:cubicBezTo>
                    <a:cubicBezTo>
                      <a:pt x="14778" y="45976"/>
                      <a:pt x="4208" y="40071"/>
                      <a:pt x="966" y="29908"/>
                    </a:cubicBezTo>
                    <a:cubicBezTo>
                      <a:pt x="-3489" y="16881"/>
                      <a:pt x="1573" y="4259"/>
                      <a:pt x="15344" y="1153"/>
                    </a:cubicBezTo>
                    <a:close/>
                  </a:path>
                </a:pathLst>
              </a:custGeom>
              <a:solidFill>
                <a:srgbClr val="29304C"/>
              </a:solidFill>
              <a:ln w="6746" cap="flat">
                <a:noFill/>
                <a:prstDash val="solid"/>
                <a:miter/>
              </a:ln>
            </p:spPr>
            <p:txBody>
              <a:bodyPr rtlCol="0" anchor="ctr"/>
              <a:lstStyle/>
              <a:p>
                <a:endParaRPr lang="fr-FR"/>
              </a:p>
            </p:txBody>
          </p:sp>
          <p:sp>
            <p:nvSpPr>
              <p:cNvPr id="525" name="Forme libre : forme 524">
                <a:extLst>
                  <a:ext uri="{FF2B5EF4-FFF2-40B4-BE49-F238E27FC236}">
                    <a16:creationId xmlns:a16="http://schemas.microsoft.com/office/drawing/2014/main" id="{04CBB9E8-9B09-40D5-8FE4-50138E3C26F3}"/>
                  </a:ext>
                </a:extLst>
              </p:cNvPr>
              <p:cNvSpPr/>
              <p:nvPr/>
            </p:nvSpPr>
            <p:spPr>
              <a:xfrm>
                <a:off x="4630483" y="3762309"/>
                <a:ext cx="44326" cy="43522"/>
              </a:xfrm>
              <a:custGeom>
                <a:avLst/>
                <a:gdLst>
                  <a:gd name="connsiteX0" fmla="*/ 43155 w 44326"/>
                  <a:gd name="connsiteY0" fmla="*/ 22114 h 43522"/>
                  <a:gd name="connsiteX1" fmla="*/ 15008 w 44326"/>
                  <a:gd name="connsiteY1" fmla="*/ 42364 h 43522"/>
                  <a:gd name="connsiteX2" fmla="*/ -318 w 44326"/>
                  <a:gd name="connsiteY2" fmla="*/ 20465 h 43522"/>
                  <a:gd name="connsiteX3" fmla="*/ -247 w 44326"/>
                  <a:gd name="connsiteY3" fmla="*/ 20089 h 43522"/>
                  <a:gd name="connsiteX4" fmla="*/ 27900 w 44326"/>
                  <a:gd name="connsiteY4" fmla="*/ 852 h 43522"/>
                  <a:gd name="connsiteX5" fmla="*/ 43155 w 44326"/>
                  <a:gd name="connsiteY5" fmla="*/ 22114 h 435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326" h="43522">
                    <a:moveTo>
                      <a:pt x="43155" y="22114"/>
                    </a:moveTo>
                    <a:cubicBezTo>
                      <a:pt x="40725" y="40204"/>
                      <a:pt x="28913" y="46077"/>
                      <a:pt x="15008" y="42364"/>
                    </a:cubicBezTo>
                    <a:cubicBezTo>
                      <a:pt x="4729" y="40549"/>
                      <a:pt x="-2133" y="30744"/>
                      <a:pt x="-318" y="20465"/>
                    </a:cubicBezTo>
                    <a:cubicBezTo>
                      <a:pt x="-295" y="20340"/>
                      <a:pt x="-272" y="20214"/>
                      <a:pt x="-247" y="20089"/>
                    </a:cubicBezTo>
                    <a:cubicBezTo>
                      <a:pt x="2723" y="3822"/>
                      <a:pt x="13861" y="-2726"/>
                      <a:pt x="27900" y="852"/>
                    </a:cubicBezTo>
                    <a:cubicBezTo>
                      <a:pt x="36338" y="3214"/>
                      <a:pt x="46193" y="10504"/>
                      <a:pt x="43155" y="22114"/>
                    </a:cubicBezTo>
                    <a:close/>
                  </a:path>
                </a:pathLst>
              </a:custGeom>
              <a:solidFill>
                <a:srgbClr val="29304C"/>
              </a:solidFill>
              <a:ln w="6746" cap="flat">
                <a:noFill/>
                <a:prstDash val="solid"/>
                <a:miter/>
              </a:ln>
            </p:spPr>
            <p:txBody>
              <a:bodyPr rtlCol="0" anchor="ctr"/>
              <a:lstStyle/>
              <a:p>
                <a:endParaRPr lang="fr-FR"/>
              </a:p>
            </p:txBody>
          </p:sp>
          <p:sp>
            <p:nvSpPr>
              <p:cNvPr id="526" name="Forme libre : forme 525">
                <a:extLst>
                  <a:ext uri="{FF2B5EF4-FFF2-40B4-BE49-F238E27FC236}">
                    <a16:creationId xmlns:a16="http://schemas.microsoft.com/office/drawing/2014/main" id="{F8A31060-95B1-46B9-872D-B0BC4B5B024D}"/>
                  </a:ext>
                </a:extLst>
              </p:cNvPr>
              <p:cNvSpPr/>
              <p:nvPr/>
            </p:nvSpPr>
            <p:spPr>
              <a:xfrm>
                <a:off x="2478959" y="3782148"/>
                <a:ext cx="46493" cy="46088"/>
              </a:xfrm>
              <a:custGeom>
                <a:avLst/>
                <a:gdLst>
                  <a:gd name="connsiteX0" fmla="*/ 45885 w 46493"/>
                  <a:gd name="connsiteY0" fmla="*/ 23606 h 46088"/>
                  <a:gd name="connsiteX1" fmla="*/ 18885 w 46493"/>
                  <a:gd name="connsiteY1" fmla="*/ 45476 h 46088"/>
                  <a:gd name="connsiteX2" fmla="*/ -463 w 46493"/>
                  <a:gd name="connsiteY2" fmla="*/ 21101 h 46088"/>
                  <a:gd name="connsiteX3" fmla="*/ 592 w 46493"/>
                  <a:gd name="connsiteY3" fmla="*/ 16450 h 46088"/>
                  <a:gd name="connsiteX4" fmla="*/ 22125 w 46493"/>
                  <a:gd name="connsiteY4" fmla="*/ -87 h 46088"/>
                  <a:gd name="connsiteX5" fmla="*/ 45885 w 46493"/>
                  <a:gd name="connsiteY5" fmla="*/ 23606 h 46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493" h="46088">
                    <a:moveTo>
                      <a:pt x="45885" y="23606"/>
                    </a:moveTo>
                    <a:cubicBezTo>
                      <a:pt x="43252" y="40143"/>
                      <a:pt x="33532" y="48176"/>
                      <a:pt x="18885" y="45476"/>
                    </a:cubicBezTo>
                    <a:cubicBezTo>
                      <a:pt x="6811" y="44087"/>
                      <a:pt x="-1851" y="33175"/>
                      <a:pt x="-463" y="21101"/>
                    </a:cubicBezTo>
                    <a:cubicBezTo>
                      <a:pt x="-280" y="19517"/>
                      <a:pt x="73" y="17958"/>
                      <a:pt x="592" y="16450"/>
                    </a:cubicBezTo>
                    <a:cubicBezTo>
                      <a:pt x="2905" y="6507"/>
                      <a:pt x="11921" y="-417"/>
                      <a:pt x="22125" y="-87"/>
                    </a:cubicBezTo>
                    <a:cubicBezTo>
                      <a:pt x="38662" y="116"/>
                      <a:pt x="44940" y="9363"/>
                      <a:pt x="45885" y="23606"/>
                    </a:cubicBezTo>
                    <a:close/>
                  </a:path>
                </a:pathLst>
              </a:custGeom>
              <a:solidFill>
                <a:srgbClr val="29304C"/>
              </a:solidFill>
              <a:ln w="6746" cap="flat">
                <a:noFill/>
                <a:prstDash val="solid"/>
                <a:miter/>
              </a:ln>
            </p:spPr>
            <p:txBody>
              <a:bodyPr rtlCol="0" anchor="ctr"/>
              <a:lstStyle/>
              <a:p>
                <a:endParaRPr lang="fr-FR"/>
              </a:p>
            </p:txBody>
          </p:sp>
          <p:sp>
            <p:nvSpPr>
              <p:cNvPr id="527" name="Forme libre : forme 526">
                <a:extLst>
                  <a:ext uri="{FF2B5EF4-FFF2-40B4-BE49-F238E27FC236}">
                    <a16:creationId xmlns:a16="http://schemas.microsoft.com/office/drawing/2014/main" id="{5EB91D40-1C52-4C7F-8477-E9DD168224EB}"/>
                  </a:ext>
                </a:extLst>
              </p:cNvPr>
              <p:cNvSpPr/>
              <p:nvPr/>
            </p:nvSpPr>
            <p:spPr>
              <a:xfrm>
                <a:off x="4080533" y="3823404"/>
                <a:ext cx="47312" cy="47923"/>
              </a:xfrm>
              <a:custGeom>
                <a:avLst/>
                <a:gdLst>
                  <a:gd name="connsiteX0" fmla="*/ 22393 w 47312"/>
                  <a:gd name="connsiteY0" fmla="*/ 47825 h 47923"/>
                  <a:gd name="connsiteX1" fmla="*/ -85 w 47312"/>
                  <a:gd name="connsiteY1" fmla="*/ 19947 h 47923"/>
                  <a:gd name="connsiteX2" fmla="*/ 24950 w 47312"/>
                  <a:gd name="connsiteY2" fmla="*/ 50 h 47923"/>
                  <a:gd name="connsiteX3" fmla="*/ 29682 w 47312"/>
                  <a:gd name="connsiteY3" fmla="*/ 1115 h 47923"/>
                  <a:gd name="connsiteX4" fmla="*/ 46692 w 47312"/>
                  <a:gd name="connsiteY4" fmla="*/ 23188 h 47923"/>
                  <a:gd name="connsiteX5" fmla="*/ 22393 w 47312"/>
                  <a:gd name="connsiteY5" fmla="*/ 47825 h 47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7312" h="47923">
                    <a:moveTo>
                      <a:pt x="22393" y="47825"/>
                    </a:moveTo>
                    <a:cubicBezTo>
                      <a:pt x="5450" y="45125"/>
                      <a:pt x="-2852" y="35202"/>
                      <a:pt x="-85" y="19947"/>
                    </a:cubicBezTo>
                    <a:cubicBezTo>
                      <a:pt x="1334" y="7539"/>
                      <a:pt x="12542" y="-1369"/>
                      <a:pt x="24950" y="50"/>
                    </a:cubicBezTo>
                    <a:cubicBezTo>
                      <a:pt x="26561" y="234"/>
                      <a:pt x="28148" y="591"/>
                      <a:pt x="29682" y="1115"/>
                    </a:cubicBezTo>
                    <a:cubicBezTo>
                      <a:pt x="39897" y="3464"/>
                      <a:pt x="47023" y="12711"/>
                      <a:pt x="46692" y="23188"/>
                    </a:cubicBezTo>
                    <a:cubicBezTo>
                      <a:pt x="46692" y="40535"/>
                      <a:pt x="37175" y="46812"/>
                      <a:pt x="22393" y="47825"/>
                    </a:cubicBezTo>
                    <a:close/>
                  </a:path>
                </a:pathLst>
              </a:custGeom>
              <a:solidFill>
                <a:srgbClr val="29304C"/>
              </a:solidFill>
              <a:ln w="6746" cap="flat">
                <a:noFill/>
                <a:prstDash val="solid"/>
                <a:miter/>
              </a:ln>
            </p:spPr>
            <p:txBody>
              <a:bodyPr rtlCol="0" anchor="ctr"/>
              <a:lstStyle/>
              <a:p>
                <a:endParaRPr lang="fr-FR"/>
              </a:p>
            </p:txBody>
          </p:sp>
          <p:sp>
            <p:nvSpPr>
              <p:cNvPr id="528" name="Forme libre : forme 527">
                <a:extLst>
                  <a:ext uri="{FF2B5EF4-FFF2-40B4-BE49-F238E27FC236}">
                    <a16:creationId xmlns:a16="http://schemas.microsoft.com/office/drawing/2014/main" id="{6C07A34E-710E-47BC-B17D-C477FE35FC5D}"/>
                  </a:ext>
                </a:extLst>
              </p:cNvPr>
              <p:cNvSpPr/>
              <p:nvPr/>
            </p:nvSpPr>
            <p:spPr>
              <a:xfrm>
                <a:off x="4482138" y="3846007"/>
                <a:ext cx="45209" cy="45067"/>
              </a:xfrm>
              <a:custGeom>
                <a:avLst/>
                <a:gdLst>
                  <a:gd name="connsiteX0" fmla="*/ 15662 w 45209"/>
                  <a:gd name="connsiteY0" fmla="*/ 1124 h 45067"/>
                  <a:gd name="connsiteX1" fmla="*/ 43135 w 45209"/>
                  <a:gd name="connsiteY1" fmla="*/ 13881 h 45067"/>
                  <a:gd name="connsiteX2" fmla="*/ 25518 w 45209"/>
                  <a:gd name="connsiteY2" fmla="*/ 44256 h 45067"/>
                  <a:gd name="connsiteX3" fmla="*/ 880 w 45209"/>
                  <a:gd name="connsiteY3" fmla="*/ 30756 h 45067"/>
                  <a:gd name="connsiteX4" fmla="*/ 15662 w 45209"/>
                  <a:gd name="connsiteY4" fmla="*/ 1124 h 450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209" h="45067">
                    <a:moveTo>
                      <a:pt x="15662" y="1124"/>
                    </a:moveTo>
                    <a:cubicBezTo>
                      <a:pt x="26763" y="-2756"/>
                      <a:pt x="38936" y="2897"/>
                      <a:pt x="43135" y="13881"/>
                    </a:cubicBezTo>
                    <a:cubicBezTo>
                      <a:pt x="47725" y="27719"/>
                      <a:pt x="41447" y="40138"/>
                      <a:pt x="25518" y="44256"/>
                    </a:cubicBezTo>
                    <a:cubicBezTo>
                      <a:pt x="15011" y="47111"/>
                      <a:pt x="4128" y="41148"/>
                      <a:pt x="880" y="30756"/>
                    </a:cubicBezTo>
                    <a:cubicBezTo>
                      <a:pt x="-3440" y="17189"/>
                      <a:pt x="1690" y="4431"/>
                      <a:pt x="15662" y="1124"/>
                    </a:cubicBezTo>
                    <a:close/>
                  </a:path>
                </a:pathLst>
              </a:custGeom>
              <a:solidFill>
                <a:srgbClr val="29304C"/>
              </a:solidFill>
              <a:ln w="6746" cap="flat">
                <a:noFill/>
                <a:prstDash val="solid"/>
                <a:miter/>
              </a:ln>
            </p:spPr>
            <p:txBody>
              <a:bodyPr rtlCol="0" anchor="ctr"/>
              <a:lstStyle/>
              <a:p>
                <a:endParaRPr lang="fr-FR"/>
              </a:p>
            </p:txBody>
          </p:sp>
          <p:sp>
            <p:nvSpPr>
              <p:cNvPr id="529" name="Forme libre : forme 528">
                <a:extLst>
                  <a:ext uri="{FF2B5EF4-FFF2-40B4-BE49-F238E27FC236}">
                    <a16:creationId xmlns:a16="http://schemas.microsoft.com/office/drawing/2014/main" id="{6E7192F3-87D1-40CB-B300-AF168A9797C1}"/>
                  </a:ext>
                </a:extLst>
              </p:cNvPr>
              <p:cNvSpPr/>
              <p:nvPr/>
            </p:nvSpPr>
            <p:spPr>
              <a:xfrm>
                <a:off x="4881929" y="3845339"/>
                <a:ext cx="46672" cy="46891"/>
              </a:xfrm>
              <a:custGeom>
                <a:avLst/>
                <a:gdLst>
                  <a:gd name="connsiteX0" fmla="*/ 25327 w 46672"/>
                  <a:gd name="connsiteY0" fmla="*/ -99 h 46891"/>
                  <a:gd name="connsiteX1" fmla="*/ 45171 w 46672"/>
                  <a:gd name="connsiteY1" fmla="*/ 28792 h 46891"/>
                  <a:gd name="connsiteX2" fmla="*/ 18297 w 46672"/>
                  <a:gd name="connsiteY2" fmla="*/ 46299 h 46891"/>
                  <a:gd name="connsiteX3" fmla="*/ 14459 w 46672"/>
                  <a:gd name="connsiteY3" fmla="*/ 45127 h 46891"/>
                  <a:gd name="connsiteX4" fmla="*/ -391 w 46672"/>
                  <a:gd name="connsiteY4" fmla="*/ 22042 h 46891"/>
                  <a:gd name="connsiteX5" fmla="*/ 25327 w 46672"/>
                  <a:gd name="connsiteY5" fmla="*/ -99 h 468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672" h="46891">
                    <a:moveTo>
                      <a:pt x="25327" y="-99"/>
                    </a:moveTo>
                    <a:cubicBezTo>
                      <a:pt x="41122" y="3952"/>
                      <a:pt x="48817" y="14482"/>
                      <a:pt x="45171" y="28792"/>
                    </a:cubicBezTo>
                    <a:cubicBezTo>
                      <a:pt x="42585" y="41047"/>
                      <a:pt x="30552" y="48886"/>
                      <a:pt x="18297" y="46299"/>
                    </a:cubicBezTo>
                    <a:cubicBezTo>
                      <a:pt x="16985" y="46023"/>
                      <a:pt x="15701" y="45630"/>
                      <a:pt x="14459" y="45127"/>
                    </a:cubicBezTo>
                    <a:cubicBezTo>
                      <a:pt x="4448" y="42207"/>
                      <a:pt x="-1885" y="32362"/>
                      <a:pt x="-391" y="22042"/>
                    </a:cubicBezTo>
                    <a:cubicBezTo>
                      <a:pt x="1837" y="5707"/>
                      <a:pt x="11152" y="37"/>
                      <a:pt x="25327" y="-99"/>
                    </a:cubicBezTo>
                    <a:close/>
                  </a:path>
                </a:pathLst>
              </a:custGeom>
              <a:solidFill>
                <a:srgbClr val="29304C"/>
              </a:solidFill>
              <a:ln w="6746" cap="flat">
                <a:noFill/>
                <a:prstDash val="solid"/>
                <a:miter/>
              </a:ln>
            </p:spPr>
            <p:txBody>
              <a:bodyPr rtlCol="0" anchor="ctr"/>
              <a:lstStyle/>
              <a:p>
                <a:endParaRPr lang="fr-FR"/>
              </a:p>
            </p:txBody>
          </p:sp>
          <p:sp>
            <p:nvSpPr>
              <p:cNvPr id="530" name="Forme libre : forme 529">
                <a:extLst>
                  <a:ext uri="{FF2B5EF4-FFF2-40B4-BE49-F238E27FC236}">
                    <a16:creationId xmlns:a16="http://schemas.microsoft.com/office/drawing/2014/main" id="{007B42DE-059D-4B77-8051-16C7ACD2D528}"/>
                  </a:ext>
                </a:extLst>
              </p:cNvPr>
              <p:cNvSpPr/>
              <p:nvPr/>
            </p:nvSpPr>
            <p:spPr>
              <a:xfrm>
                <a:off x="3911620" y="3908205"/>
                <a:ext cx="47295" cy="46786"/>
              </a:xfrm>
              <a:custGeom>
                <a:avLst/>
                <a:gdLst>
                  <a:gd name="connsiteX0" fmla="*/ 46451 w 47295"/>
                  <a:gd name="connsiteY0" fmla="*/ 26608 h 46786"/>
                  <a:gd name="connsiteX1" fmla="*/ 16819 w 47295"/>
                  <a:gd name="connsiteY1" fmla="*/ 45643 h 46786"/>
                  <a:gd name="connsiteX2" fmla="*/ 87 w 47295"/>
                  <a:gd name="connsiteY2" fmla="*/ 17721 h 46786"/>
                  <a:gd name="connsiteX3" fmla="*/ 1226 w 47295"/>
                  <a:gd name="connsiteY3" fmla="*/ 14323 h 46786"/>
                  <a:gd name="connsiteX4" fmla="*/ 24987 w 47295"/>
                  <a:gd name="connsiteY4" fmla="*/ 215 h 46786"/>
                  <a:gd name="connsiteX5" fmla="*/ 46640 w 47295"/>
                  <a:gd name="connsiteY5" fmla="*/ 24776 h 46786"/>
                  <a:gd name="connsiteX6" fmla="*/ 46451 w 47295"/>
                  <a:gd name="connsiteY6" fmla="*/ 26608 h 467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295" h="46786">
                    <a:moveTo>
                      <a:pt x="46451" y="26608"/>
                    </a:moveTo>
                    <a:cubicBezTo>
                      <a:pt x="41794" y="41998"/>
                      <a:pt x="30926" y="49625"/>
                      <a:pt x="16819" y="45643"/>
                    </a:cubicBezTo>
                    <a:cubicBezTo>
                      <a:pt x="4488" y="42553"/>
                      <a:pt x="-3003" y="30052"/>
                      <a:pt x="87" y="17721"/>
                    </a:cubicBezTo>
                    <a:cubicBezTo>
                      <a:pt x="378" y="16560"/>
                      <a:pt x="759" y="15424"/>
                      <a:pt x="1226" y="14323"/>
                    </a:cubicBezTo>
                    <a:cubicBezTo>
                      <a:pt x="4595" y="4414"/>
                      <a:pt x="14674" y="-1571"/>
                      <a:pt x="24987" y="215"/>
                    </a:cubicBezTo>
                    <a:cubicBezTo>
                      <a:pt x="37748" y="1018"/>
                      <a:pt x="47443" y="12014"/>
                      <a:pt x="46640" y="24776"/>
                    </a:cubicBezTo>
                    <a:cubicBezTo>
                      <a:pt x="46601" y="25389"/>
                      <a:pt x="46539" y="26000"/>
                      <a:pt x="46451" y="26608"/>
                    </a:cubicBezTo>
                    <a:close/>
                  </a:path>
                </a:pathLst>
              </a:custGeom>
              <a:solidFill>
                <a:srgbClr val="29304C"/>
              </a:solidFill>
              <a:ln w="6746" cap="flat">
                <a:noFill/>
                <a:prstDash val="solid"/>
                <a:miter/>
              </a:ln>
            </p:spPr>
            <p:txBody>
              <a:bodyPr rtlCol="0" anchor="ctr"/>
              <a:lstStyle/>
              <a:p>
                <a:endParaRPr lang="fr-FR"/>
              </a:p>
            </p:txBody>
          </p:sp>
          <p:sp>
            <p:nvSpPr>
              <p:cNvPr id="531" name="Forme libre : forme 530">
                <a:extLst>
                  <a:ext uri="{FF2B5EF4-FFF2-40B4-BE49-F238E27FC236}">
                    <a16:creationId xmlns:a16="http://schemas.microsoft.com/office/drawing/2014/main" id="{CD66B84B-A81F-4647-9832-F9E808F17054}"/>
                  </a:ext>
                </a:extLst>
              </p:cNvPr>
              <p:cNvSpPr/>
              <p:nvPr/>
            </p:nvSpPr>
            <p:spPr>
              <a:xfrm>
                <a:off x="4313137" y="3908438"/>
                <a:ext cx="46897" cy="46226"/>
              </a:xfrm>
              <a:custGeom>
                <a:avLst/>
                <a:gdLst>
                  <a:gd name="connsiteX0" fmla="*/ 46289 w 46897"/>
                  <a:gd name="connsiteY0" fmla="*/ 20233 h 46226"/>
                  <a:gd name="connsiteX1" fmla="*/ 18546 w 46897"/>
                  <a:gd name="connsiteY1" fmla="*/ 45613 h 46226"/>
                  <a:gd name="connsiteX2" fmla="*/ -278 w 46897"/>
                  <a:gd name="connsiteY2" fmla="*/ 19056 h 46226"/>
                  <a:gd name="connsiteX3" fmla="*/ 21719 w 46897"/>
                  <a:gd name="connsiteY3" fmla="*/ -85 h 46226"/>
                  <a:gd name="connsiteX4" fmla="*/ 46289 w 46897"/>
                  <a:gd name="connsiteY4" fmla="*/ 20233 h 462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897" h="46226">
                    <a:moveTo>
                      <a:pt x="46289" y="20233"/>
                    </a:moveTo>
                    <a:cubicBezTo>
                      <a:pt x="43116" y="40483"/>
                      <a:pt x="33463" y="48313"/>
                      <a:pt x="18546" y="45613"/>
                    </a:cubicBezTo>
                    <a:cubicBezTo>
                      <a:pt x="6015" y="43477"/>
                      <a:pt x="-2413" y="31587"/>
                      <a:pt x="-278" y="19056"/>
                    </a:cubicBezTo>
                    <a:cubicBezTo>
                      <a:pt x="1563" y="8253"/>
                      <a:pt x="10765" y="245"/>
                      <a:pt x="21719" y="-85"/>
                    </a:cubicBezTo>
                    <a:cubicBezTo>
                      <a:pt x="39539" y="-557"/>
                      <a:pt x="42711" y="11525"/>
                      <a:pt x="46289" y="20233"/>
                    </a:cubicBezTo>
                    <a:close/>
                  </a:path>
                </a:pathLst>
              </a:custGeom>
              <a:solidFill>
                <a:srgbClr val="29304C"/>
              </a:solidFill>
              <a:ln w="6746" cap="flat">
                <a:noFill/>
                <a:prstDash val="solid"/>
                <a:miter/>
              </a:ln>
            </p:spPr>
            <p:txBody>
              <a:bodyPr rtlCol="0" anchor="ctr"/>
              <a:lstStyle/>
              <a:p>
                <a:endParaRPr lang="fr-FR"/>
              </a:p>
            </p:txBody>
          </p:sp>
          <p:sp>
            <p:nvSpPr>
              <p:cNvPr id="532" name="Forme libre : forme 531">
                <a:extLst>
                  <a:ext uri="{FF2B5EF4-FFF2-40B4-BE49-F238E27FC236}">
                    <a16:creationId xmlns:a16="http://schemas.microsoft.com/office/drawing/2014/main" id="{25F66E05-9E77-4AFA-9840-7332906784DD}"/>
                  </a:ext>
                </a:extLst>
              </p:cNvPr>
              <p:cNvSpPr/>
              <p:nvPr/>
            </p:nvSpPr>
            <p:spPr>
              <a:xfrm>
                <a:off x="4713568" y="3930524"/>
                <a:ext cx="45998" cy="44711"/>
              </a:xfrm>
              <a:custGeom>
                <a:avLst/>
                <a:gdLst>
                  <a:gd name="connsiteX0" fmla="*/ 45390 w 45998"/>
                  <a:gd name="connsiteY0" fmla="*/ 22717 h 44711"/>
                  <a:gd name="connsiteX1" fmla="*/ 18390 w 45998"/>
                  <a:gd name="connsiteY1" fmla="*/ 44115 h 44711"/>
                  <a:gd name="connsiteX2" fmla="*/ -499 w 45998"/>
                  <a:gd name="connsiteY2" fmla="*/ 20965 h 44711"/>
                  <a:gd name="connsiteX3" fmla="*/ 705 w 45998"/>
                  <a:gd name="connsiteY3" fmla="*/ 15765 h 44711"/>
                  <a:gd name="connsiteX4" fmla="*/ 21630 w 45998"/>
                  <a:gd name="connsiteY4" fmla="*/ 307 h 44711"/>
                  <a:gd name="connsiteX5" fmla="*/ 45390 w 45998"/>
                  <a:gd name="connsiteY5" fmla="*/ 22717 h 447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998" h="44711">
                    <a:moveTo>
                      <a:pt x="45390" y="22717"/>
                    </a:moveTo>
                    <a:cubicBezTo>
                      <a:pt x="42758" y="38850"/>
                      <a:pt x="33308" y="46747"/>
                      <a:pt x="18390" y="44115"/>
                    </a:cubicBezTo>
                    <a:cubicBezTo>
                      <a:pt x="6781" y="42938"/>
                      <a:pt x="-1676" y="32574"/>
                      <a:pt x="-499" y="20965"/>
                    </a:cubicBezTo>
                    <a:cubicBezTo>
                      <a:pt x="-319" y="19188"/>
                      <a:pt x="86" y="17440"/>
                      <a:pt x="705" y="15765"/>
                    </a:cubicBezTo>
                    <a:cubicBezTo>
                      <a:pt x="5017" y="7741"/>
                      <a:pt x="12694" y="2070"/>
                      <a:pt x="21630" y="307"/>
                    </a:cubicBezTo>
                    <a:cubicBezTo>
                      <a:pt x="38100" y="-2393"/>
                      <a:pt x="44445" y="8745"/>
                      <a:pt x="45390" y="22717"/>
                    </a:cubicBezTo>
                    <a:close/>
                  </a:path>
                </a:pathLst>
              </a:custGeom>
              <a:solidFill>
                <a:srgbClr val="29304C"/>
              </a:solidFill>
              <a:ln w="6746" cap="flat">
                <a:noFill/>
                <a:prstDash val="solid"/>
                <a:miter/>
              </a:ln>
            </p:spPr>
            <p:txBody>
              <a:bodyPr rtlCol="0" anchor="ctr"/>
              <a:lstStyle/>
              <a:p>
                <a:endParaRPr lang="fr-FR"/>
              </a:p>
            </p:txBody>
          </p:sp>
          <p:sp>
            <p:nvSpPr>
              <p:cNvPr id="533" name="Forme libre : forme 532">
                <a:extLst>
                  <a:ext uri="{FF2B5EF4-FFF2-40B4-BE49-F238E27FC236}">
                    <a16:creationId xmlns:a16="http://schemas.microsoft.com/office/drawing/2014/main" id="{30134B05-D349-4A81-BA3A-6276DFD94C73}"/>
                  </a:ext>
                </a:extLst>
              </p:cNvPr>
              <p:cNvSpPr/>
              <p:nvPr/>
            </p:nvSpPr>
            <p:spPr>
              <a:xfrm>
                <a:off x="4546073" y="3993817"/>
                <a:ext cx="44105" cy="44520"/>
              </a:xfrm>
              <a:custGeom>
                <a:avLst/>
                <a:gdLst>
                  <a:gd name="connsiteX0" fmla="*/ 42245 w 44105"/>
                  <a:gd name="connsiteY0" fmla="*/ 15854 h 44520"/>
                  <a:gd name="connsiteX1" fmla="*/ 29758 w 44105"/>
                  <a:gd name="connsiteY1" fmla="*/ 42854 h 44520"/>
                  <a:gd name="connsiteX2" fmla="*/ 1333 w 44105"/>
                  <a:gd name="connsiteY2" fmla="*/ 30664 h 44520"/>
                  <a:gd name="connsiteX3" fmla="*/ -10 w 44105"/>
                  <a:gd name="connsiteY3" fmla="*/ 25641 h 44520"/>
                  <a:gd name="connsiteX4" fmla="*/ 13490 w 44105"/>
                  <a:gd name="connsiteY4" fmla="*/ 1476 h 44520"/>
                  <a:gd name="connsiteX5" fmla="*/ 42245 w 44105"/>
                  <a:gd name="connsiteY5" fmla="*/ 15854 h 44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105" h="44520">
                    <a:moveTo>
                      <a:pt x="42245" y="15854"/>
                    </a:moveTo>
                    <a:cubicBezTo>
                      <a:pt x="46158" y="26754"/>
                      <a:pt x="40598" y="38777"/>
                      <a:pt x="29758" y="42854"/>
                    </a:cubicBezTo>
                    <a:cubicBezTo>
                      <a:pt x="18542" y="47337"/>
                      <a:pt x="5816" y="41879"/>
                      <a:pt x="1333" y="30664"/>
                    </a:cubicBezTo>
                    <a:cubicBezTo>
                      <a:pt x="687" y="29049"/>
                      <a:pt x="237" y="27363"/>
                      <a:pt x="-10" y="25641"/>
                    </a:cubicBezTo>
                    <a:cubicBezTo>
                      <a:pt x="-2577" y="15288"/>
                      <a:pt x="3328" y="4718"/>
                      <a:pt x="13490" y="1476"/>
                    </a:cubicBezTo>
                    <a:cubicBezTo>
                      <a:pt x="26518" y="-2979"/>
                      <a:pt x="39141" y="2083"/>
                      <a:pt x="42245" y="15854"/>
                    </a:cubicBezTo>
                    <a:close/>
                  </a:path>
                </a:pathLst>
              </a:custGeom>
              <a:solidFill>
                <a:srgbClr val="29304C"/>
              </a:solidFill>
              <a:ln w="6746" cap="flat">
                <a:noFill/>
                <a:prstDash val="solid"/>
                <a:miter/>
              </a:ln>
            </p:spPr>
            <p:txBody>
              <a:bodyPr rtlCol="0" anchor="ctr"/>
              <a:lstStyle/>
              <a:p>
                <a:endParaRPr lang="fr-FR"/>
              </a:p>
            </p:txBody>
          </p:sp>
          <p:sp>
            <p:nvSpPr>
              <p:cNvPr id="534" name="Forme libre : forme 533">
                <a:extLst>
                  <a:ext uri="{FF2B5EF4-FFF2-40B4-BE49-F238E27FC236}">
                    <a16:creationId xmlns:a16="http://schemas.microsoft.com/office/drawing/2014/main" id="{90F44D95-F0BE-4681-9011-2AAD73BB12A2}"/>
                  </a:ext>
                </a:extLst>
              </p:cNvPr>
              <p:cNvSpPr/>
              <p:nvPr/>
            </p:nvSpPr>
            <p:spPr>
              <a:xfrm>
                <a:off x="4398889" y="4078989"/>
                <a:ext cx="43573" cy="42480"/>
              </a:xfrm>
              <a:custGeom>
                <a:avLst/>
                <a:gdLst>
                  <a:gd name="connsiteX0" fmla="*/ 42550 w 43573"/>
                  <a:gd name="connsiteY0" fmla="*/ 21200 h 42480"/>
                  <a:gd name="connsiteX1" fmla="*/ 27227 w 43573"/>
                  <a:gd name="connsiteY1" fmla="*/ 41450 h 42480"/>
                  <a:gd name="connsiteX2" fmla="*/ -313 w 43573"/>
                  <a:gd name="connsiteY2" fmla="*/ 22415 h 42480"/>
                  <a:gd name="connsiteX3" fmla="*/ 14537 w 43573"/>
                  <a:gd name="connsiteY3" fmla="*/ 950 h 42480"/>
                  <a:gd name="connsiteX4" fmla="*/ 42550 w 43573"/>
                  <a:gd name="connsiteY4" fmla="*/ 21200 h 424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573" h="42480">
                    <a:moveTo>
                      <a:pt x="42550" y="21200"/>
                    </a:moveTo>
                    <a:cubicBezTo>
                      <a:pt x="45047" y="31933"/>
                      <a:pt x="35800" y="39222"/>
                      <a:pt x="27227" y="41450"/>
                    </a:cubicBezTo>
                    <a:cubicBezTo>
                      <a:pt x="13727" y="44960"/>
                      <a:pt x="2522" y="38547"/>
                      <a:pt x="-313" y="22415"/>
                    </a:cubicBezTo>
                    <a:cubicBezTo>
                      <a:pt x="-2117" y="12392"/>
                      <a:pt x="4521" y="2796"/>
                      <a:pt x="14537" y="950"/>
                    </a:cubicBezTo>
                    <a:cubicBezTo>
                      <a:pt x="28577" y="-2763"/>
                      <a:pt x="39917" y="3245"/>
                      <a:pt x="42550" y="21200"/>
                    </a:cubicBezTo>
                    <a:close/>
                  </a:path>
                </a:pathLst>
              </a:custGeom>
              <a:solidFill>
                <a:srgbClr val="29304C"/>
              </a:solidFill>
              <a:ln w="6746" cap="flat">
                <a:noFill/>
                <a:prstDash val="solid"/>
                <a:miter/>
              </a:ln>
            </p:spPr>
            <p:txBody>
              <a:bodyPr rtlCol="0" anchor="ctr"/>
              <a:lstStyle/>
              <a:p>
                <a:endParaRPr lang="fr-FR"/>
              </a:p>
            </p:txBody>
          </p:sp>
          <p:sp>
            <p:nvSpPr>
              <p:cNvPr id="535" name="Forme libre : forme 534">
                <a:extLst>
                  <a:ext uri="{FF2B5EF4-FFF2-40B4-BE49-F238E27FC236}">
                    <a16:creationId xmlns:a16="http://schemas.microsoft.com/office/drawing/2014/main" id="{90C8EB73-2A43-424B-8E80-6FDB5AFE1557}"/>
                  </a:ext>
                </a:extLst>
              </p:cNvPr>
              <p:cNvSpPr/>
              <p:nvPr/>
            </p:nvSpPr>
            <p:spPr>
              <a:xfrm>
                <a:off x="4229425" y="4161934"/>
                <a:ext cx="45057" cy="45209"/>
              </a:xfrm>
              <a:custGeom>
                <a:avLst/>
                <a:gdLst>
                  <a:gd name="connsiteX0" fmla="*/ 604 w 45057"/>
                  <a:gd name="connsiteY0" fmla="*/ 28840 h 45209"/>
                  <a:gd name="connsiteX1" fmla="*/ 13294 w 45057"/>
                  <a:gd name="connsiteY1" fmla="*/ 1367 h 45209"/>
                  <a:gd name="connsiteX2" fmla="*/ 43736 w 45057"/>
                  <a:gd name="connsiteY2" fmla="*/ 18985 h 45209"/>
                  <a:gd name="connsiteX3" fmla="*/ 30236 w 45057"/>
                  <a:gd name="connsiteY3" fmla="*/ 43623 h 45209"/>
                  <a:gd name="connsiteX4" fmla="*/ 604 w 45057"/>
                  <a:gd name="connsiteY4" fmla="*/ 28840 h 452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057" h="45209">
                    <a:moveTo>
                      <a:pt x="604" y="28840"/>
                    </a:moveTo>
                    <a:cubicBezTo>
                      <a:pt x="-3245" y="17760"/>
                      <a:pt x="2362" y="5620"/>
                      <a:pt x="13294" y="1367"/>
                    </a:cubicBezTo>
                    <a:cubicBezTo>
                      <a:pt x="27199" y="-3223"/>
                      <a:pt x="39618" y="3055"/>
                      <a:pt x="43736" y="18985"/>
                    </a:cubicBezTo>
                    <a:cubicBezTo>
                      <a:pt x="46590" y="29491"/>
                      <a:pt x="40627" y="40374"/>
                      <a:pt x="30236" y="43623"/>
                    </a:cubicBezTo>
                    <a:cubicBezTo>
                      <a:pt x="16669" y="47942"/>
                      <a:pt x="3776" y="42812"/>
                      <a:pt x="604" y="28840"/>
                    </a:cubicBezTo>
                    <a:close/>
                  </a:path>
                </a:pathLst>
              </a:custGeom>
              <a:solidFill>
                <a:srgbClr val="29304C"/>
              </a:solidFill>
              <a:ln w="6746" cap="flat">
                <a:noFill/>
                <a:prstDash val="solid"/>
                <a:miter/>
              </a:ln>
            </p:spPr>
            <p:txBody>
              <a:bodyPr rtlCol="0" anchor="ctr"/>
              <a:lstStyle/>
              <a:p>
                <a:endParaRPr lang="fr-FR"/>
              </a:p>
            </p:txBody>
          </p:sp>
          <p:sp>
            <p:nvSpPr>
              <p:cNvPr id="536" name="Forme libre : forme 535">
                <a:extLst>
                  <a:ext uri="{FF2B5EF4-FFF2-40B4-BE49-F238E27FC236}">
                    <a16:creationId xmlns:a16="http://schemas.microsoft.com/office/drawing/2014/main" id="{221C32E2-A583-413E-A919-12E7D4FE24BB}"/>
                  </a:ext>
                </a:extLst>
              </p:cNvPr>
              <p:cNvSpPr/>
              <p:nvPr/>
            </p:nvSpPr>
            <p:spPr>
              <a:xfrm>
                <a:off x="2858730" y="4204479"/>
                <a:ext cx="45734" cy="44531"/>
              </a:xfrm>
              <a:custGeom>
                <a:avLst/>
                <a:gdLst>
                  <a:gd name="connsiteX0" fmla="*/ 45126 w 45734"/>
                  <a:gd name="connsiteY0" fmla="*/ 22002 h 44531"/>
                  <a:gd name="connsiteX1" fmla="*/ 19071 w 45734"/>
                  <a:gd name="connsiteY1" fmla="*/ 44074 h 44531"/>
                  <a:gd name="connsiteX2" fmla="*/ -600 w 45734"/>
                  <a:gd name="connsiteY2" fmla="*/ 23261 h 44531"/>
                  <a:gd name="connsiteX3" fmla="*/ 778 w 45734"/>
                  <a:gd name="connsiteY3" fmla="*/ 16467 h 44531"/>
                  <a:gd name="connsiteX4" fmla="*/ 21028 w 45734"/>
                  <a:gd name="connsiteY4" fmla="*/ 334 h 44531"/>
                  <a:gd name="connsiteX5" fmla="*/ 45126 w 45734"/>
                  <a:gd name="connsiteY5" fmla="*/ 22002 h 44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734" h="44531">
                    <a:moveTo>
                      <a:pt x="45126" y="22002"/>
                    </a:moveTo>
                    <a:cubicBezTo>
                      <a:pt x="43304" y="38606"/>
                      <a:pt x="33854" y="46234"/>
                      <a:pt x="19071" y="44074"/>
                    </a:cubicBezTo>
                    <a:cubicBezTo>
                      <a:pt x="7892" y="43759"/>
                      <a:pt x="-916" y="34441"/>
                      <a:pt x="-600" y="23261"/>
                    </a:cubicBezTo>
                    <a:cubicBezTo>
                      <a:pt x="-535" y="20934"/>
                      <a:pt x="-68" y="18635"/>
                      <a:pt x="778" y="16467"/>
                    </a:cubicBezTo>
                    <a:cubicBezTo>
                      <a:pt x="4690" y="8262"/>
                      <a:pt x="12158" y="2313"/>
                      <a:pt x="21028" y="334"/>
                    </a:cubicBezTo>
                    <a:cubicBezTo>
                      <a:pt x="36284" y="-2299"/>
                      <a:pt x="44451" y="7354"/>
                      <a:pt x="45126" y="22002"/>
                    </a:cubicBezTo>
                    <a:close/>
                  </a:path>
                </a:pathLst>
              </a:custGeom>
              <a:solidFill>
                <a:srgbClr val="29304C"/>
              </a:solidFill>
              <a:ln w="6746" cap="flat">
                <a:noFill/>
                <a:prstDash val="solid"/>
                <a:miter/>
              </a:ln>
            </p:spPr>
            <p:txBody>
              <a:bodyPr rtlCol="0" anchor="ctr"/>
              <a:lstStyle/>
              <a:p>
                <a:endParaRPr lang="fr-FR"/>
              </a:p>
            </p:txBody>
          </p:sp>
          <p:sp>
            <p:nvSpPr>
              <p:cNvPr id="537" name="Forme libre : forme 536">
                <a:extLst>
                  <a:ext uri="{FF2B5EF4-FFF2-40B4-BE49-F238E27FC236}">
                    <a16:creationId xmlns:a16="http://schemas.microsoft.com/office/drawing/2014/main" id="{08B5E987-02D3-441B-8CD6-6837E9B7A1AC}"/>
                  </a:ext>
                </a:extLst>
              </p:cNvPr>
              <p:cNvSpPr/>
              <p:nvPr/>
            </p:nvSpPr>
            <p:spPr>
              <a:xfrm>
                <a:off x="3260146" y="4204457"/>
                <a:ext cx="44064" cy="44422"/>
              </a:xfrm>
              <a:custGeom>
                <a:avLst/>
                <a:gdLst>
                  <a:gd name="connsiteX0" fmla="*/ 42230 w 44064"/>
                  <a:gd name="connsiteY0" fmla="*/ 15881 h 44422"/>
                  <a:gd name="connsiteX1" fmla="*/ 29675 w 44064"/>
                  <a:gd name="connsiteY1" fmla="*/ 42881 h 44422"/>
                  <a:gd name="connsiteX2" fmla="*/ -25 w 44064"/>
                  <a:gd name="connsiteY2" fmla="*/ 25601 h 44422"/>
                  <a:gd name="connsiteX3" fmla="*/ 13475 w 44064"/>
                  <a:gd name="connsiteY3" fmla="*/ 1504 h 44422"/>
                  <a:gd name="connsiteX4" fmla="*/ 42230 w 44064"/>
                  <a:gd name="connsiteY4" fmla="*/ 15881 h 444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064" h="44422">
                    <a:moveTo>
                      <a:pt x="42230" y="15881"/>
                    </a:moveTo>
                    <a:cubicBezTo>
                      <a:pt x="46097" y="26799"/>
                      <a:pt x="40515" y="38803"/>
                      <a:pt x="29675" y="42881"/>
                    </a:cubicBezTo>
                    <a:cubicBezTo>
                      <a:pt x="16175" y="47404"/>
                      <a:pt x="3957" y="41194"/>
                      <a:pt x="-25" y="25601"/>
                    </a:cubicBezTo>
                    <a:cubicBezTo>
                      <a:pt x="-2552" y="15270"/>
                      <a:pt x="3345" y="4745"/>
                      <a:pt x="13475" y="1504"/>
                    </a:cubicBezTo>
                    <a:cubicBezTo>
                      <a:pt x="26435" y="-3019"/>
                      <a:pt x="39057" y="2112"/>
                      <a:pt x="42230" y="15881"/>
                    </a:cubicBezTo>
                    <a:close/>
                  </a:path>
                </a:pathLst>
              </a:custGeom>
              <a:solidFill>
                <a:srgbClr val="29304C"/>
              </a:solidFill>
              <a:ln w="6746" cap="flat">
                <a:noFill/>
                <a:prstDash val="solid"/>
                <a:miter/>
              </a:ln>
            </p:spPr>
            <p:txBody>
              <a:bodyPr rtlCol="0" anchor="ctr"/>
              <a:lstStyle/>
              <a:p>
                <a:endParaRPr lang="fr-FR"/>
              </a:p>
            </p:txBody>
          </p:sp>
          <p:sp>
            <p:nvSpPr>
              <p:cNvPr id="538" name="Forme libre : forme 537">
                <a:extLst>
                  <a:ext uri="{FF2B5EF4-FFF2-40B4-BE49-F238E27FC236}">
                    <a16:creationId xmlns:a16="http://schemas.microsoft.com/office/drawing/2014/main" id="{275FD933-E0F2-46E9-B07D-5458A5D7121D}"/>
                  </a:ext>
                </a:extLst>
              </p:cNvPr>
              <p:cNvSpPr/>
              <p:nvPr/>
            </p:nvSpPr>
            <p:spPr>
              <a:xfrm>
                <a:off x="4060064" y="4224467"/>
                <a:ext cx="46891" cy="46625"/>
              </a:xfrm>
              <a:custGeom>
                <a:avLst/>
                <a:gdLst>
                  <a:gd name="connsiteX0" fmla="*/ -609 w 46891"/>
                  <a:gd name="connsiteY0" fmla="*/ 20643 h 46625"/>
                  <a:gd name="connsiteX1" fmla="*/ 28282 w 46891"/>
                  <a:gd name="connsiteY1" fmla="*/ 799 h 46625"/>
                  <a:gd name="connsiteX2" fmla="*/ 45802 w 46891"/>
                  <a:gd name="connsiteY2" fmla="*/ 27551 h 46625"/>
                  <a:gd name="connsiteX3" fmla="*/ 44616 w 46891"/>
                  <a:gd name="connsiteY3" fmla="*/ 31444 h 46625"/>
                  <a:gd name="connsiteX4" fmla="*/ 21532 w 46891"/>
                  <a:gd name="connsiteY4" fmla="*/ 46294 h 46625"/>
                  <a:gd name="connsiteX5" fmla="*/ -609 w 46891"/>
                  <a:gd name="connsiteY5" fmla="*/ 20643 h 46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891" h="46625">
                    <a:moveTo>
                      <a:pt x="-609" y="20643"/>
                    </a:moveTo>
                    <a:cubicBezTo>
                      <a:pt x="3441" y="4781"/>
                      <a:pt x="13971" y="-2846"/>
                      <a:pt x="28282" y="799"/>
                    </a:cubicBezTo>
                    <a:cubicBezTo>
                      <a:pt x="40507" y="3348"/>
                      <a:pt x="48351" y="15325"/>
                      <a:pt x="45802" y="27551"/>
                    </a:cubicBezTo>
                    <a:cubicBezTo>
                      <a:pt x="45525" y="28882"/>
                      <a:pt x="45128" y="30184"/>
                      <a:pt x="44616" y="31444"/>
                    </a:cubicBezTo>
                    <a:cubicBezTo>
                      <a:pt x="41747" y="41492"/>
                      <a:pt x="31865" y="47849"/>
                      <a:pt x="21532" y="46294"/>
                    </a:cubicBezTo>
                    <a:cubicBezTo>
                      <a:pt x="5196" y="44066"/>
                      <a:pt x="-474" y="34751"/>
                      <a:pt x="-609" y="20643"/>
                    </a:cubicBezTo>
                    <a:close/>
                  </a:path>
                </a:pathLst>
              </a:custGeom>
              <a:solidFill>
                <a:srgbClr val="29304C"/>
              </a:solidFill>
              <a:ln w="6746" cap="flat">
                <a:noFill/>
                <a:prstDash val="solid"/>
                <a:miter/>
              </a:ln>
            </p:spPr>
            <p:txBody>
              <a:bodyPr rtlCol="0" anchor="ctr"/>
              <a:lstStyle/>
              <a:p>
                <a:endParaRPr lang="fr-FR"/>
              </a:p>
            </p:txBody>
          </p:sp>
          <p:sp>
            <p:nvSpPr>
              <p:cNvPr id="539" name="Forme libre : forme 538">
                <a:extLst>
                  <a:ext uri="{FF2B5EF4-FFF2-40B4-BE49-F238E27FC236}">
                    <a16:creationId xmlns:a16="http://schemas.microsoft.com/office/drawing/2014/main" id="{61EB82B3-6B06-4402-ADD2-4D782DB65C58}"/>
                  </a:ext>
                </a:extLst>
              </p:cNvPr>
              <p:cNvSpPr/>
              <p:nvPr/>
            </p:nvSpPr>
            <p:spPr>
              <a:xfrm>
                <a:off x="3114207" y="4288596"/>
                <a:ext cx="42030" cy="43913"/>
              </a:xfrm>
              <a:custGeom>
                <a:avLst/>
                <a:gdLst>
                  <a:gd name="connsiteX0" fmla="*/ 40276 w 42030"/>
                  <a:gd name="connsiteY0" fmla="*/ 16117 h 43913"/>
                  <a:gd name="connsiteX1" fmla="*/ 27924 w 42030"/>
                  <a:gd name="connsiteY1" fmla="*/ 42375 h 43913"/>
                  <a:gd name="connsiteX2" fmla="*/ -561 w 42030"/>
                  <a:gd name="connsiteY2" fmla="*/ 25365 h 43913"/>
                  <a:gd name="connsiteX3" fmla="*/ 11724 w 42030"/>
                  <a:gd name="connsiteY3" fmla="*/ 1875 h 43913"/>
                  <a:gd name="connsiteX4" fmla="*/ 38715 w 42030"/>
                  <a:gd name="connsiteY4" fmla="*/ 11447 h 43913"/>
                  <a:gd name="connsiteX5" fmla="*/ 40277 w 42030"/>
                  <a:gd name="connsiteY5" fmla="*/ 16117 h 43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030" h="43913">
                    <a:moveTo>
                      <a:pt x="40276" y="16117"/>
                    </a:moveTo>
                    <a:cubicBezTo>
                      <a:pt x="43958" y="26771"/>
                      <a:pt x="38479" y="38418"/>
                      <a:pt x="27924" y="42375"/>
                    </a:cubicBezTo>
                    <a:cubicBezTo>
                      <a:pt x="14424" y="46830"/>
                      <a:pt x="924" y="40890"/>
                      <a:pt x="-561" y="25365"/>
                    </a:cubicBezTo>
                    <a:cubicBezTo>
                      <a:pt x="-1236" y="17602"/>
                      <a:pt x="5379" y="4170"/>
                      <a:pt x="11724" y="1875"/>
                    </a:cubicBezTo>
                    <a:cubicBezTo>
                      <a:pt x="21821" y="-2935"/>
                      <a:pt x="33905" y="1350"/>
                      <a:pt x="38715" y="11447"/>
                    </a:cubicBezTo>
                    <a:cubicBezTo>
                      <a:pt x="39424" y="12935"/>
                      <a:pt x="39948" y="14503"/>
                      <a:pt x="40277" y="16117"/>
                    </a:cubicBezTo>
                    <a:close/>
                  </a:path>
                </a:pathLst>
              </a:custGeom>
              <a:solidFill>
                <a:srgbClr val="29304C"/>
              </a:solidFill>
              <a:ln w="6746" cap="flat">
                <a:noFill/>
                <a:prstDash val="solid"/>
                <a:miter/>
              </a:ln>
            </p:spPr>
            <p:txBody>
              <a:bodyPr rtlCol="0" anchor="ctr"/>
              <a:lstStyle/>
              <a:p>
                <a:endParaRPr lang="fr-FR"/>
              </a:p>
            </p:txBody>
          </p:sp>
          <p:sp>
            <p:nvSpPr>
              <p:cNvPr id="540" name="Forme libre : forme 539">
                <a:extLst>
                  <a:ext uri="{FF2B5EF4-FFF2-40B4-BE49-F238E27FC236}">
                    <a16:creationId xmlns:a16="http://schemas.microsoft.com/office/drawing/2014/main" id="{17DFDC97-AFBE-4582-A084-2C7115A4D397}"/>
                  </a:ext>
                </a:extLst>
              </p:cNvPr>
              <p:cNvSpPr/>
              <p:nvPr/>
            </p:nvSpPr>
            <p:spPr>
              <a:xfrm>
                <a:off x="4293056" y="4309484"/>
                <a:ext cx="44096" cy="44461"/>
              </a:xfrm>
              <a:custGeom>
                <a:avLst/>
                <a:gdLst>
                  <a:gd name="connsiteX0" fmla="*/ 625 w 44096"/>
                  <a:gd name="connsiteY0" fmla="*/ 28439 h 44461"/>
                  <a:gd name="connsiteX1" fmla="*/ 13112 w 44096"/>
                  <a:gd name="connsiteY1" fmla="*/ 1439 h 44461"/>
                  <a:gd name="connsiteX2" fmla="*/ 41572 w 44096"/>
                  <a:gd name="connsiteY2" fmla="*/ 13791 h 44461"/>
                  <a:gd name="connsiteX3" fmla="*/ 42880 w 44096"/>
                  <a:gd name="connsiteY3" fmla="*/ 18719 h 44461"/>
                  <a:gd name="connsiteX4" fmla="*/ 29717 w 44096"/>
                  <a:gd name="connsiteY4" fmla="*/ 42817 h 44461"/>
                  <a:gd name="connsiteX5" fmla="*/ 625 w 44096"/>
                  <a:gd name="connsiteY5" fmla="*/ 28439 h 444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096" h="44461">
                    <a:moveTo>
                      <a:pt x="625" y="28439"/>
                    </a:moveTo>
                    <a:cubicBezTo>
                      <a:pt x="-3249" y="17541"/>
                      <a:pt x="2299" y="5545"/>
                      <a:pt x="13112" y="1439"/>
                    </a:cubicBezTo>
                    <a:cubicBezTo>
                      <a:pt x="24382" y="-3009"/>
                      <a:pt x="37124" y="2521"/>
                      <a:pt x="41572" y="13791"/>
                    </a:cubicBezTo>
                    <a:cubicBezTo>
                      <a:pt x="42198" y="15377"/>
                      <a:pt x="42637" y="17031"/>
                      <a:pt x="42880" y="18719"/>
                    </a:cubicBezTo>
                    <a:cubicBezTo>
                      <a:pt x="45439" y="28954"/>
                      <a:pt x="39712" y="39439"/>
                      <a:pt x="29717" y="42817"/>
                    </a:cubicBezTo>
                    <a:cubicBezTo>
                      <a:pt x="16353" y="47204"/>
                      <a:pt x="3730" y="42209"/>
                      <a:pt x="625" y="28439"/>
                    </a:cubicBezTo>
                    <a:close/>
                  </a:path>
                </a:pathLst>
              </a:custGeom>
              <a:solidFill>
                <a:srgbClr val="29304C"/>
              </a:solidFill>
              <a:ln w="6746" cap="flat">
                <a:noFill/>
                <a:prstDash val="solid"/>
                <a:miter/>
              </a:ln>
            </p:spPr>
            <p:txBody>
              <a:bodyPr rtlCol="0" anchor="ctr"/>
              <a:lstStyle/>
              <a:p>
                <a:endParaRPr lang="fr-FR"/>
              </a:p>
            </p:txBody>
          </p:sp>
          <p:sp>
            <p:nvSpPr>
              <p:cNvPr id="541" name="Forme libre : forme 540">
                <a:extLst>
                  <a:ext uri="{FF2B5EF4-FFF2-40B4-BE49-F238E27FC236}">
                    <a16:creationId xmlns:a16="http://schemas.microsoft.com/office/drawing/2014/main" id="{7290D1FD-C168-4AD1-B74B-416E2DE84A66}"/>
                  </a:ext>
                </a:extLst>
              </p:cNvPr>
              <p:cNvSpPr/>
              <p:nvPr/>
            </p:nvSpPr>
            <p:spPr>
              <a:xfrm>
                <a:off x="3346471" y="4375354"/>
                <a:ext cx="39776" cy="40216"/>
              </a:xfrm>
              <a:custGeom>
                <a:avLst/>
                <a:gdLst>
                  <a:gd name="connsiteX0" fmla="*/ -490 w 39776"/>
                  <a:gd name="connsiteY0" fmla="*/ 20012 h 40216"/>
                  <a:gd name="connsiteX1" fmla="*/ 15175 w 39776"/>
                  <a:gd name="connsiteY1" fmla="*/ 271 h 40216"/>
                  <a:gd name="connsiteX2" fmla="*/ 16520 w 39776"/>
                  <a:gd name="connsiteY2" fmla="*/ 167 h 40216"/>
                  <a:gd name="connsiteX3" fmla="*/ 38660 w 39776"/>
                  <a:gd name="connsiteY3" fmla="*/ 24332 h 40216"/>
                  <a:gd name="connsiteX4" fmla="*/ 19821 w 39776"/>
                  <a:gd name="connsiteY4" fmla="*/ 40047 h 40216"/>
                  <a:gd name="connsiteX5" fmla="*/ 17127 w 39776"/>
                  <a:gd name="connsiteY5" fmla="*/ 39587 h 40216"/>
                  <a:gd name="connsiteX6" fmla="*/ -490 w 39776"/>
                  <a:gd name="connsiteY6" fmla="*/ 20012 h 402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776" h="40216">
                    <a:moveTo>
                      <a:pt x="-490" y="20012"/>
                    </a:moveTo>
                    <a:cubicBezTo>
                      <a:pt x="-1616" y="10235"/>
                      <a:pt x="5397" y="1397"/>
                      <a:pt x="15175" y="271"/>
                    </a:cubicBezTo>
                    <a:cubicBezTo>
                      <a:pt x="15622" y="219"/>
                      <a:pt x="16070" y="185"/>
                      <a:pt x="16520" y="167"/>
                    </a:cubicBezTo>
                    <a:cubicBezTo>
                      <a:pt x="33665" y="-1993"/>
                      <a:pt x="41293" y="9280"/>
                      <a:pt x="38660" y="24332"/>
                    </a:cubicBezTo>
                    <a:cubicBezTo>
                      <a:pt x="37797" y="33874"/>
                      <a:pt x="29362" y="40910"/>
                      <a:pt x="19821" y="40047"/>
                    </a:cubicBezTo>
                    <a:cubicBezTo>
                      <a:pt x="18912" y="39965"/>
                      <a:pt x="18012" y="39811"/>
                      <a:pt x="17127" y="39587"/>
                    </a:cubicBezTo>
                    <a:cubicBezTo>
                      <a:pt x="6530" y="37225"/>
                      <a:pt x="-287" y="31555"/>
                      <a:pt x="-490" y="20012"/>
                    </a:cubicBezTo>
                    <a:close/>
                  </a:path>
                </a:pathLst>
              </a:custGeom>
              <a:solidFill>
                <a:srgbClr val="29304C"/>
              </a:solidFill>
              <a:ln w="6746" cap="flat">
                <a:noFill/>
                <a:prstDash val="solid"/>
                <a:miter/>
              </a:ln>
            </p:spPr>
            <p:txBody>
              <a:bodyPr rtlCol="0" anchor="ctr"/>
              <a:lstStyle/>
              <a:p>
                <a:endParaRPr lang="fr-FR"/>
              </a:p>
            </p:txBody>
          </p:sp>
          <p:sp>
            <p:nvSpPr>
              <p:cNvPr id="542" name="Forme libre : forme 541">
                <a:extLst>
                  <a:ext uri="{FF2B5EF4-FFF2-40B4-BE49-F238E27FC236}">
                    <a16:creationId xmlns:a16="http://schemas.microsoft.com/office/drawing/2014/main" id="{33F5EBC2-B8FE-45A2-8650-A5B90C57BE11}"/>
                  </a:ext>
                </a:extLst>
              </p:cNvPr>
              <p:cNvSpPr/>
              <p:nvPr/>
            </p:nvSpPr>
            <p:spPr>
              <a:xfrm>
                <a:off x="3743438" y="4371096"/>
                <a:ext cx="47310" cy="47858"/>
              </a:xfrm>
              <a:custGeom>
                <a:avLst/>
                <a:gdLst>
                  <a:gd name="connsiteX0" fmla="*/ 22393 w 47310"/>
                  <a:gd name="connsiteY0" fmla="*/ 47760 h 47858"/>
                  <a:gd name="connsiteX1" fmla="*/ -85 w 47310"/>
                  <a:gd name="connsiteY1" fmla="*/ 19882 h 47858"/>
                  <a:gd name="connsiteX2" fmla="*/ 25008 w 47310"/>
                  <a:gd name="connsiteY2" fmla="*/ 58 h 47858"/>
                  <a:gd name="connsiteX3" fmla="*/ 29683 w 47310"/>
                  <a:gd name="connsiteY3" fmla="*/ 1118 h 47858"/>
                  <a:gd name="connsiteX4" fmla="*/ 46693 w 47310"/>
                  <a:gd name="connsiteY4" fmla="*/ 23123 h 47858"/>
                  <a:gd name="connsiteX5" fmla="*/ 22393 w 47310"/>
                  <a:gd name="connsiteY5" fmla="*/ 47760 h 47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7310" h="47858">
                    <a:moveTo>
                      <a:pt x="22393" y="47760"/>
                    </a:moveTo>
                    <a:cubicBezTo>
                      <a:pt x="5450" y="45060"/>
                      <a:pt x="-2852" y="35205"/>
                      <a:pt x="-85" y="19882"/>
                    </a:cubicBezTo>
                    <a:cubicBezTo>
                      <a:pt x="1370" y="7479"/>
                      <a:pt x="12604" y="-1397"/>
                      <a:pt x="25008" y="58"/>
                    </a:cubicBezTo>
                    <a:cubicBezTo>
                      <a:pt x="26599" y="244"/>
                      <a:pt x="28166" y="599"/>
                      <a:pt x="29683" y="1118"/>
                    </a:cubicBezTo>
                    <a:cubicBezTo>
                      <a:pt x="39872" y="3462"/>
                      <a:pt x="46991" y="12671"/>
                      <a:pt x="46693" y="23123"/>
                    </a:cubicBezTo>
                    <a:cubicBezTo>
                      <a:pt x="46490" y="40402"/>
                      <a:pt x="36972" y="46815"/>
                      <a:pt x="22393" y="47760"/>
                    </a:cubicBezTo>
                    <a:close/>
                  </a:path>
                </a:pathLst>
              </a:custGeom>
              <a:solidFill>
                <a:srgbClr val="29304C"/>
              </a:solidFill>
              <a:ln w="6746" cap="flat">
                <a:noFill/>
                <a:prstDash val="solid"/>
                <a:miter/>
              </a:ln>
            </p:spPr>
            <p:txBody>
              <a:bodyPr rtlCol="0" anchor="ctr"/>
              <a:lstStyle/>
              <a:p>
                <a:endParaRPr lang="fr-FR"/>
              </a:p>
            </p:txBody>
          </p:sp>
          <p:sp>
            <p:nvSpPr>
              <p:cNvPr id="543" name="Forme libre : forme 542">
                <a:extLst>
                  <a:ext uri="{FF2B5EF4-FFF2-40B4-BE49-F238E27FC236}">
                    <a16:creationId xmlns:a16="http://schemas.microsoft.com/office/drawing/2014/main" id="{BF0D225C-2274-4087-B09D-A9E1BE42C5B9}"/>
                  </a:ext>
                </a:extLst>
              </p:cNvPr>
              <p:cNvSpPr/>
              <p:nvPr/>
            </p:nvSpPr>
            <p:spPr>
              <a:xfrm>
                <a:off x="4146228" y="4394240"/>
                <a:ext cx="42787" cy="43640"/>
              </a:xfrm>
              <a:custGeom>
                <a:avLst/>
                <a:gdLst>
                  <a:gd name="connsiteX0" fmla="*/ 21026 w 42787"/>
                  <a:gd name="connsiteY0" fmla="*/ 316 h 43640"/>
                  <a:gd name="connsiteX1" fmla="*/ 41276 w 42787"/>
                  <a:gd name="connsiteY1" fmla="*/ 15639 h 43640"/>
                  <a:gd name="connsiteX2" fmla="*/ 22173 w 42787"/>
                  <a:gd name="connsiteY2" fmla="*/ 43179 h 43640"/>
                  <a:gd name="connsiteX3" fmla="*/ 482 w 42787"/>
                  <a:gd name="connsiteY3" fmla="*/ 28735 h 43640"/>
                  <a:gd name="connsiteX4" fmla="*/ 371 w 42787"/>
                  <a:gd name="connsiteY4" fmla="*/ 28126 h 43640"/>
                  <a:gd name="connsiteX5" fmla="*/ 21026 w 42787"/>
                  <a:gd name="connsiteY5" fmla="*/ 316 h 43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787" h="43640">
                    <a:moveTo>
                      <a:pt x="21026" y="316"/>
                    </a:moveTo>
                    <a:cubicBezTo>
                      <a:pt x="31826" y="-2181"/>
                      <a:pt x="39048" y="7066"/>
                      <a:pt x="41276" y="15639"/>
                    </a:cubicBezTo>
                    <a:cubicBezTo>
                      <a:pt x="44718" y="29139"/>
                      <a:pt x="38306" y="40344"/>
                      <a:pt x="22173" y="43179"/>
                    </a:cubicBezTo>
                    <a:cubicBezTo>
                      <a:pt x="12195" y="45180"/>
                      <a:pt x="2483" y="38713"/>
                      <a:pt x="482" y="28735"/>
                    </a:cubicBezTo>
                    <a:cubicBezTo>
                      <a:pt x="442" y="28533"/>
                      <a:pt x="405" y="28330"/>
                      <a:pt x="371" y="28126"/>
                    </a:cubicBezTo>
                    <a:cubicBezTo>
                      <a:pt x="-3207" y="14221"/>
                      <a:pt x="2868" y="2949"/>
                      <a:pt x="21026" y="316"/>
                    </a:cubicBezTo>
                    <a:close/>
                  </a:path>
                </a:pathLst>
              </a:custGeom>
              <a:solidFill>
                <a:srgbClr val="29304C"/>
              </a:solidFill>
              <a:ln w="6746" cap="flat">
                <a:noFill/>
                <a:prstDash val="solid"/>
                <a:miter/>
              </a:ln>
            </p:spPr>
            <p:txBody>
              <a:bodyPr rtlCol="0" anchor="ctr"/>
              <a:lstStyle/>
              <a:p>
                <a:endParaRPr lang="fr-FR"/>
              </a:p>
            </p:txBody>
          </p:sp>
          <p:sp>
            <p:nvSpPr>
              <p:cNvPr id="544" name="Forme libre : forme 543">
                <a:extLst>
                  <a:ext uri="{FF2B5EF4-FFF2-40B4-BE49-F238E27FC236}">
                    <a16:creationId xmlns:a16="http://schemas.microsoft.com/office/drawing/2014/main" id="{31688DBC-CCD5-444E-B8E2-73099E872FCE}"/>
                  </a:ext>
                </a:extLst>
              </p:cNvPr>
              <p:cNvSpPr/>
              <p:nvPr/>
            </p:nvSpPr>
            <p:spPr>
              <a:xfrm>
                <a:off x="3179678" y="4440194"/>
                <a:ext cx="36437" cy="36647"/>
              </a:xfrm>
              <a:custGeom>
                <a:avLst/>
                <a:gdLst>
                  <a:gd name="connsiteX0" fmla="*/ 14900 w 36437"/>
                  <a:gd name="connsiteY0" fmla="*/ 329 h 36647"/>
                  <a:gd name="connsiteX1" fmla="*/ 35150 w 36437"/>
                  <a:gd name="connsiteY1" fmla="*/ 15584 h 36647"/>
                  <a:gd name="connsiteX2" fmla="*/ 20030 w 36437"/>
                  <a:gd name="connsiteY2" fmla="*/ 35834 h 36647"/>
                  <a:gd name="connsiteX3" fmla="*/ 118 w 36437"/>
                  <a:gd name="connsiteY3" fmla="*/ 20782 h 36647"/>
                  <a:gd name="connsiteX4" fmla="*/ 14900 w 36437"/>
                  <a:gd name="connsiteY4" fmla="*/ 329 h 366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437" h="36647">
                    <a:moveTo>
                      <a:pt x="14900" y="329"/>
                    </a:moveTo>
                    <a:cubicBezTo>
                      <a:pt x="27320" y="-2101"/>
                      <a:pt x="32450" y="6202"/>
                      <a:pt x="35150" y="15584"/>
                    </a:cubicBezTo>
                    <a:cubicBezTo>
                      <a:pt x="38390" y="27600"/>
                      <a:pt x="29480" y="32932"/>
                      <a:pt x="20030" y="35834"/>
                    </a:cubicBezTo>
                    <a:cubicBezTo>
                      <a:pt x="7948" y="39142"/>
                      <a:pt x="2615" y="30434"/>
                      <a:pt x="118" y="20782"/>
                    </a:cubicBezTo>
                    <a:cubicBezTo>
                      <a:pt x="-3257" y="8362"/>
                      <a:pt x="5720" y="4244"/>
                      <a:pt x="14900" y="329"/>
                    </a:cubicBezTo>
                    <a:close/>
                  </a:path>
                </a:pathLst>
              </a:custGeom>
              <a:solidFill>
                <a:srgbClr val="29304C"/>
              </a:solidFill>
              <a:ln w="6746" cap="flat">
                <a:noFill/>
                <a:prstDash val="solid"/>
                <a:miter/>
              </a:ln>
            </p:spPr>
            <p:txBody>
              <a:bodyPr rtlCol="0" anchor="ctr"/>
              <a:lstStyle/>
              <a:p>
                <a:endParaRPr lang="fr-FR"/>
              </a:p>
            </p:txBody>
          </p:sp>
          <p:sp>
            <p:nvSpPr>
              <p:cNvPr id="545" name="Forme libre : forme 544">
                <a:extLst>
                  <a:ext uri="{FF2B5EF4-FFF2-40B4-BE49-F238E27FC236}">
                    <a16:creationId xmlns:a16="http://schemas.microsoft.com/office/drawing/2014/main" id="{83A734AA-1839-4EF3-A038-C26D851D2D45}"/>
                  </a:ext>
                </a:extLst>
              </p:cNvPr>
              <p:cNvSpPr/>
              <p:nvPr/>
            </p:nvSpPr>
            <p:spPr>
              <a:xfrm>
                <a:off x="3575839" y="4456494"/>
                <a:ext cx="44734" cy="45620"/>
              </a:xfrm>
              <a:custGeom>
                <a:avLst/>
                <a:gdLst>
                  <a:gd name="connsiteX0" fmla="*/ 21310 w 44734"/>
                  <a:gd name="connsiteY0" fmla="*/ 45522 h 45620"/>
                  <a:gd name="connsiteX1" fmla="*/ -88 w 44734"/>
                  <a:gd name="connsiteY1" fmla="*/ 18927 h 45620"/>
                  <a:gd name="connsiteX2" fmla="*/ 22910 w 44734"/>
                  <a:gd name="connsiteY2" fmla="*/ 2 h 45620"/>
                  <a:gd name="connsiteX3" fmla="*/ 28262 w 44734"/>
                  <a:gd name="connsiteY3" fmla="*/ 1242 h 45620"/>
                  <a:gd name="connsiteX4" fmla="*/ 43720 w 44734"/>
                  <a:gd name="connsiteY4" fmla="*/ 22167 h 45620"/>
                  <a:gd name="connsiteX5" fmla="*/ 21310 w 44734"/>
                  <a:gd name="connsiteY5" fmla="*/ 45522 h 45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734" h="45620">
                    <a:moveTo>
                      <a:pt x="21310" y="45522"/>
                    </a:moveTo>
                    <a:cubicBezTo>
                      <a:pt x="5109" y="42957"/>
                      <a:pt x="-2788" y="33507"/>
                      <a:pt x="-88" y="18927"/>
                    </a:cubicBezTo>
                    <a:cubicBezTo>
                      <a:pt x="1037" y="7350"/>
                      <a:pt x="11333" y="-1123"/>
                      <a:pt x="22910" y="2"/>
                    </a:cubicBezTo>
                    <a:cubicBezTo>
                      <a:pt x="24740" y="180"/>
                      <a:pt x="26540" y="597"/>
                      <a:pt x="28262" y="1242"/>
                    </a:cubicBezTo>
                    <a:cubicBezTo>
                      <a:pt x="36286" y="5553"/>
                      <a:pt x="41957" y="13231"/>
                      <a:pt x="43720" y="22167"/>
                    </a:cubicBezTo>
                    <a:cubicBezTo>
                      <a:pt x="46419" y="38232"/>
                      <a:pt x="35282" y="44644"/>
                      <a:pt x="21310" y="45522"/>
                    </a:cubicBezTo>
                    <a:close/>
                  </a:path>
                </a:pathLst>
              </a:custGeom>
              <a:solidFill>
                <a:srgbClr val="29304C"/>
              </a:solidFill>
              <a:ln w="6746" cap="flat">
                <a:noFill/>
                <a:prstDash val="solid"/>
                <a:miter/>
              </a:ln>
            </p:spPr>
            <p:txBody>
              <a:bodyPr rtlCol="0" anchor="ctr"/>
              <a:lstStyle/>
              <a:p>
                <a:endParaRPr lang="fr-FR"/>
              </a:p>
            </p:txBody>
          </p:sp>
          <p:sp>
            <p:nvSpPr>
              <p:cNvPr id="546" name="Forme libre : forme 545">
                <a:extLst>
                  <a:ext uri="{FF2B5EF4-FFF2-40B4-BE49-F238E27FC236}">
                    <a16:creationId xmlns:a16="http://schemas.microsoft.com/office/drawing/2014/main" id="{F176A135-723A-4C4E-AF98-0FEB7A1A80B4}"/>
                  </a:ext>
                </a:extLst>
              </p:cNvPr>
              <p:cNvSpPr/>
              <p:nvPr/>
            </p:nvSpPr>
            <p:spPr>
              <a:xfrm>
                <a:off x="3976347" y="4457283"/>
                <a:ext cx="46706" cy="44423"/>
              </a:xfrm>
              <a:custGeom>
                <a:avLst/>
                <a:gdLst>
                  <a:gd name="connsiteX0" fmla="*/ 46052 w 46706"/>
                  <a:gd name="connsiteY0" fmla="*/ 29883 h 44423"/>
                  <a:gd name="connsiteX1" fmla="*/ 28367 w 46706"/>
                  <a:gd name="connsiteY1" fmla="*/ 43383 h 44423"/>
                  <a:gd name="connsiteX2" fmla="*/ -253 w 46706"/>
                  <a:gd name="connsiteY2" fmla="*/ 23606 h 44423"/>
                  <a:gd name="connsiteX3" fmla="*/ 15030 w 46706"/>
                  <a:gd name="connsiteY3" fmla="*/ 983 h 44423"/>
                  <a:gd name="connsiteX4" fmla="*/ 15339 w 46706"/>
                  <a:gd name="connsiteY4" fmla="*/ 926 h 44423"/>
                  <a:gd name="connsiteX5" fmla="*/ 46052 w 46706"/>
                  <a:gd name="connsiteY5" fmla="*/ 29883 h 44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706" h="44423">
                    <a:moveTo>
                      <a:pt x="46052" y="29883"/>
                    </a:moveTo>
                    <a:cubicBezTo>
                      <a:pt x="46862" y="33393"/>
                      <a:pt x="36939" y="40953"/>
                      <a:pt x="28367" y="43383"/>
                    </a:cubicBezTo>
                    <a:cubicBezTo>
                      <a:pt x="13989" y="46961"/>
                      <a:pt x="2717" y="40346"/>
                      <a:pt x="-253" y="23606"/>
                    </a:cubicBezTo>
                    <a:cubicBezTo>
                      <a:pt x="-2280" y="13138"/>
                      <a:pt x="4563" y="3010"/>
                      <a:pt x="15030" y="983"/>
                    </a:cubicBezTo>
                    <a:cubicBezTo>
                      <a:pt x="15133" y="963"/>
                      <a:pt x="15236" y="944"/>
                      <a:pt x="15339" y="926"/>
                    </a:cubicBezTo>
                    <a:cubicBezTo>
                      <a:pt x="29919" y="-2989"/>
                      <a:pt x="41192" y="3828"/>
                      <a:pt x="46052" y="29883"/>
                    </a:cubicBezTo>
                    <a:close/>
                  </a:path>
                </a:pathLst>
              </a:custGeom>
              <a:solidFill>
                <a:srgbClr val="29304C"/>
              </a:solidFill>
              <a:ln w="6746" cap="flat">
                <a:noFill/>
                <a:prstDash val="solid"/>
                <a:miter/>
              </a:ln>
            </p:spPr>
            <p:txBody>
              <a:bodyPr rtlCol="0" anchor="ctr"/>
              <a:lstStyle/>
              <a:p>
                <a:endParaRPr lang="fr-FR"/>
              </a:p>
            </p:txBody>
          </p:sp>
          <p:sp>
            <p:nvSpPr>
              <p:cNvPr id="547" name="Forme libre : forme 546">
                <a:extLst>
                  <a:ext uri="{FF2B5EF4-FFF2-40B4-BE49-F238E27FC236}">
                    <a16:creationId xmlns:a16="http://schemas.microsoft.com/office/drawing/2014/main" id="{42587A1C-8011-4609-A152-20FDA2F471E9}"/>
                  </a:ext>
                </a:extLst>
              </p:cNvPr>
              <p:cNvSpPr/>
              <p:nvPr/>
            </p:nvSpPr>
            <p:spPr>
              <a:xfrm>
                <a:off x="3407587" y="4541505"/>
                <a:ext cx="44521" cy="44123"/>
              </a:xfrm>
              <a:custGeom>
                <a:avLst/>
                <a:gdLst>
                  <a:gd name="connsiteX0" fmla="*/ 15344 w 44521"/>
                  <a:gd name="connsiteY0" fmla="*/ 1146 h 44123"/>
                  <a:gd name="connsiteX1" fmla="*/ 42344 w 44521"/>
                  <a:gd name="connsiteY1" fmla="*/ 13700 h 44123"/>
                  <a:gd name="connsiteX2" fmla="*/ 30213 w 44521"/>
                  <a:gd name="connsiteY2" fmla="*/ 42048 h 44123"/>
                  <a:gd name="connsiteX3" fmla="*/ 25131 w 44521"/>
                  <a:gd name="connsiteY3" fmla="*/ 43401 h 44123"/>
                  <a:gd name="connsiteX4" fmla="*/ 966 w 44521"/>
                  <a:gd name="connsiteY4" fmla="*/ 30238 h 44123"/>
                  <a:gd name="connsiteX5" fmla="*/ 15344 w 44521"/>
                  <a:gd name="connsiteY5" fmla="*/ 1146 h 44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521" h="44123">
                    <a:moveTo>
                      <a:pt x="15344" y="1146"/>
                    </a:moveTo>
                    <a:cubicBezTo>
                      <a:pt x="26263" y="-2761"/>
                      <a:pt x="38294" y="2834"/>
                      <a:pt x="42344" y="13700"/>
                    </a:cubicBezTo>
                    <a:cubicBezTo>
                      <a:pt x="46822" y="24878"/>
                      <a:pt x="41391" y="37569"/>
                      <a:pt x="30213" y="42048"/>
                    </a:cubicBezTo>
                    <a:cubicBezTo>
                      <a:pt x="28580" y="42702"/>
                      <a:pt x="26873" y="43156"/>
                      <a:pt x="25131" y="43401"/>
                    </a:cubicBezTo>
                    <a:cubicBezTo>
                      <a:pt x="14874" y="46000"/>
                      <a:pt x="4345" y="40265"/>
                      <a:pt x="966" y="30238"/>
                    </a:cubicBezTo>
                    <a:cubicBezTo>
                      <a:pt x="-3489" y="16941"/>
                      <a:pt x="1573" y="4183"/>
                      <a:pt x="15344" y="1146"/>
                    </a:cubicBezTo>
                    <a:close/>
                  </a:path>
                </a:pathLst>
              </a:custGeom>
              <a:solidFill>
                <a:srgbClr val="29304C"/>
              </a:solidFill>
              <a:ln w="6746" cap="flat">
                <a:noFill/>
                <a:prstDash val="solid"/>
                <a:miter/>
              </a:ln>
            </p:spPr>
            <p:txBody>
              <a:bodyPr rtlCol="0" anchor="ctr"/>
              <a:lstStyle/>
              <a:p>
                <a:endParaRPr lang="fr-FR"/>
              </a:p>
            </p:txBody>
          </p:sp>
          <p:sp>
            <p:nvSpPr>
              <p:cNvPr id="548" name="Forme libre : forme 547">
                <a:extLst>
                  <a:ext uri="{FF2B5EF4-FFF2-40B4-BE49-F238E27FC236}">
                    <a16:creationId xmlns:a16="http://schemas.microsoft.com/office/drawing/2014/main" id="{2BAF8F74-EA40-4D03-AE31-ABF3ACB84D42}"/>
                  </a:ext>
                </a:extLst>
              </p:cNvPr>
              <p:cNvSpPr/>
              <p:nvPr/>
            </p:nvSpPr>
            <p:spPr>
              <a:xfrm>
                <a:off x="3807157" y="4540373"/>
                <a:ext cx="46964" cy="46226"/>
              </a:xfrm>
              <a:custGeom>
                <a:avLst/>
                <a:gdLst>
                  <a:gd name="connsiteX0" fmla="*/ 46356 w 46964"/>
                  <a:gd name="connsiteY0" fmla="*/ 20233 h 46226"/>
                  <a:gd name="connsiteX1" fmla="*/ 18546 w 46964"/>
                  <a:gd name="connsiteY1" fmla="*/ 45613 h 46226"/>
                  <a:gd name="connsiteX2" fmla="*/ -278 w 46964"/>
                  <a:gd name="connsiteY2" fmla="*/ 19056 h 46226"/>
                  <a:gd name="connsiteX3" fmla="*/ 21719 w 46964"/>
                  <a:gd name="connsiteY3" fmla="*/ -85 h 46226"/>
                  <a:gd name="connsiteX4" fmla="*/ 46356 w 46964"/>
                  <a:gd name="connsiteY4" fmla="*/ 20233 h 462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964" h="46226">
                    <a:moveTo>
                      <a:pt x="46356" y="20233"/>
                    </a:moveTo>
                    <a:cubicBezTo>
                      <a:pt x="43116" y="40483"/>
                      <a:pt x="33464" y="48313"/>
                      <a:pt x="18546" y="45613"/>
                    </a:cubicBezTo>
                    <a:cubicBezTo>
                      <a:pt x="6015" y="43477"/>
                      <a:pt x="-2413" y="31587"/>
                      <a:pt x="-278" y="19056"/>
                    </a:cubicBezTo>
                    <a:cubicBezTo>
                      <a:pt x="1563" y="8253"/>
                      <a:pt x="10765" y="245"/>
                      <a:pt x="21719" y="-85"/>
                    </a:cubicBezTo>
                    <a:cubicBezTo>
                      <a:pt x="39606" y="-557"/>
                      <a:pt x="42711" y="11525"/>
                      <a:pt x="46356" y="20233"/>
                    </a:cubicBezTo>
                    <a:close/>
                  </a:path>
                </a:pathLst>
              </a:custGeom>
              <a:solidFill>
                <a:srgbClr val="29304C"/>
              </a:solidFill>
              <a:ln w="6746" cap="flat">
                <a:noFill/>
                <a:prstDash val="solid"/>
                <a:miter/>
              </a:ln>
            </p:spPr>
            <p:txBody>
              <a:bodyPr rtlCol="0" anchor="ctr"/>
              <a:lstStyle/>
              <a:p>
                <a:endParaRPr lang="fr-FR"/>
              </a:p>
            </p:txBody>
          </p:sp>
        </p:grpSp>
        <p:sp>
          <p:nvSpPr>
            <p:cNvPr id="616" name="Forme libre : forme 615">
              <a:extLst>
                <a:ext uri="{FF2B5EF4-FFF2-40B4-BE49-F238E27FC236}">
                  <a16:creationId xmlns:a16="http://schemas.microsoft.com/office/drawing/2014/main" id="{F1FB421C-4CEC-44DE-999F-EADA2714F0ED}"/>
                </a:ext>
              </a:extLst>
            </p:cNvPr>
            <p:cNvSpPr/>
            <p:nvPr/>
          </p:nvSpPr>
          <p:spPr>
            <a:xfrm>
              <a:off x="4955177" y="949627"/>
              <a:ext cx="2867602" cy="4022459"/>
            </a:xfrm>
            <a:custGeom>
              <a:avLst/>
              <a:gdLst>
                <a:gd name="connsiteX0" fmla="*/ 2866994 w 2867602"/>
                <a:gd name="connsiteY0" fmla="*/ 95886 h 4022459"/>
                <a:gd name="connsiteX1" fmla="*/ 2761424 w 2867602"/>
                <a:gd name="connsiteY1" fmla="*/ -99 h 4022459"/>
                <a:gd name="connsiteX2" fmla="*/ -609 w 2867602"/>
                <a:gd name="connsiteY2" fmla="*/ 3956279 h 4022459"/>
                <a:gd name="connsiteX3" fmla="*/ 125549 w 2867602"/>
                <a:gd name="connsiteY3" fmla="*/ 4022361 h 4022459"/>
                <a:gd name="connsiteX4" fmla="*/ 2866994 w 2867602"/>
                <a:gd name="connsiteY4" fmla="*/ 95886 h 40224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7602" h="4022459">
                  <a:moveTo>
                    <a:pt x="2866994" y="95886"/>
                  </a:moveTo>
                  <a:cubicBezTo>
                    <a:pt x="2832749" y="62857"/>
                    <a:pt x="2797559" y="30861"/>
                    <a:pt x="2761424" y="-99"/>
                  </a:cubicBezTo>
                  <a:cubicBezTo>
                    <a:pt x="2412516" y="1663777"/>
                    <a:pt x="1393401" y="3081141"/>
                    <a:pt x="-609" y="3956279"/>
                  </a:cubicBezTo>
                  <a:cubicBezTo>
                    <a:pt x="40701" y="3979499"/>
                    <a:pt x="82754" y="4001526"/>
                    <a:pt x="125549" y="4022361"/>
                  </a:cubicBezTo>
                  <a:cubicBezTo>
                    <a:pt x="1496811" y="3139529"/>
                    <a:pt x="2502764" y="1738431"/>
                    <a:pt x="2866994" y="95886"/>
                  </a:cubicBezTo>
                  <a:close/>
                </a:path>
              </a:pathLst>
            </a:custGeom>
            <a:solidFill>
              <a:srgbClr val="93092E"/>
            </a:solidFill>
            <a:ln w="6746" cap="flat">
              <a:noFill/>
              <a:prstDash val="solid"/>
              <a:miter/>
            </a:ln>
          </p:spPr>
          <p:txBody>
            <a:bodyPr rtlCol="0" anchor="ctr"/>
            <a:lstStyle/>
            <a:p>
              <a:endParaRPr lang="fr-FR"/>
            </a:p>
          </p:txBody>
        </p:sp>
        <p:sp>
          <p:nvSpPr>
            <p:cNvPr id="617" name="Forme libre : forme 616">
              <a:extLst>
                <a:ext uri="{FF2B5EF4-FFF2-40B4-BE49-F238E27FC236}">
                  <a16:creationId xmlns:a16="http://schemas.microsoft.com/office/drawing/2014/main" id="{A857AA64-98E2-4070-9ED9-28CF17116FC0}"/>
                </a:ext>
              </a:extLst>
            </p:cNvPr>
            <p:cNvSpPr/>
            <p:nvPr/>
          </p:nvSpPr>
          <p:spPr>
            <a:xfrm>
              <a:off x="4137482" y="439260"/>
              <a:ext cx="3579727" cy="4466745"/>
            </a:xfrm>
            <a:custGeom>
              <a:avLst/>
              <a:gdLst>
                <a:gd name="connsiteX0" fmla="*/ -609 w 3579727"/>
                <a:gd name="connsiteY0" fmla="*/ 3717397 h 4466745"/>
                <a:gd name="connsiteX1" fmla="*/ 817086 w 3579727"/>
                <a:gd name="connsiteY1" fmla="*/ 4466647 h 4466745"/>
                <a:gd name="connsiteX2" fmla="*/ 3579119 w 3579727"/>
                <a:gd name="connsiteY2" fmla="*/ 510066 h 4466745"/>
                <a:gd name="connsiteX3" fmla="*/ 2593619 w 3579727"/>
                <a:gd name="connsiteY3" fmla="*/ -99 h 4466745"/>
                <a:gd name="connsiteX4" fmla="*/ -609 w 3579727"/>
                <a:gd name="connsiteY4" fmla="*/ 3717397 h 44667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79727" h="4466745">
                  <a:moveTo>
                    <a:pt x="-609" y="3717397"/>
                  </a:moveTo>
                  <a:cubicBezTo>
                    <a:pt x="210711" y="4026706"/>
                    <a:pt x="490530" y="4283102"/>
                    <a:pt x="817086" y="4466647"/>
                  </a:cubicBezTo>
                  <a:cubicBezTo>
                    <a:pt x="2211096" y="3591307"/>
                    <a:pt x="3230211" y="2173942"/>
                    <a:pt x="3579119" y="510066"/>
                  </a:cubicBezTo>
                  <a:cubicBezTo>
                    <a:pt x="3294620" y="265898"/>
                    <a:pt x="2957232" y="91242"/>
                    <a:pt x="2593619" y="-99"/>
                  </a:cubicBezTo>
                  <a:cubicBezTo>
                    <a:pt x="2353251" y="1604647"/>
                    <a:pt x="1367211" y="2965109"/>
                    <a:pt x="-609" y="3717397"/>
                  </a:cubicBezTo>
                  <a:close/>
                </a:path>
              </a:pathLst>
            </a:custGeom>
            <a:solidFill>
              <a:srgbClr val="D9042B"/>
            </a:solidFill>
            <a:ln w="6746" cap="flat">
              <a:noFill/>
              <a:prstDash val="solid"/>
              <a:miter/>
            </a:ln>
          </p:spPr>
          <p:txBody>
            <a:bodyPr rtlCol="0" anchor="ctr"/>
            <a:lstStyle/>
            <a:p>
              <a:endParaRPr lang="fr-FR"/>
            </a:p>
          </p:txBody>
        </p:sp>
        <p:sp>
          <p:nvSpPr>
            <p:cNvPr id="618" name="Forme libre : forme 617">
              <a:extLst>
                <a:ext uri="{FF2B5EF4-FFF2-40B4-BE49-F238E27FC236}">
                  <a16:creationId xmlns:a16="http://schemas.microsoft.com/office/drawing/2014/main" id="{0ABF70C5-F6B2-4956-B59C-AF2FDC5C9313}"/>
                </a:ext>
              </a:extLst>
            </p:cNvPr>
            <p:cNvSpPr/>
            <p:nvPr/>
          </p:nvSpPr>
          <p:spPr>
            <a:xfrm>
              <a:off x="4082604" y="417053"/>
              <a:ext cx="2648902" cy="3739837"/>
            </a:xfrm>
            <a:custGeom>
              <a:avLst/>
              <a:gdLst>
                <a:gd name="connsiteX0" fmla="*/ 2648294 w 2648902"/>
                <a:gd name="connsiteY0" fmla="*/ 22311 h 3739837"/>
                <a:gd name="connsiteX1" fmla="*/ 2550284 w 2648902"/>
                <a:gd name="connsiteY1" fmla="*/ -99 h 3739837"/>
                <a:gd name="connsiteX2" fmla="*/ -609 w 2648902"/>
                <a:gd name="connsiteY2" fmla="*/ 3655634 h 3739837"/>
                <a:gd name="connsiteX3" fmla="*/ 54404 w 2648902"/>
                <a:gd name="connsiteY3" fmla="*/ 3739739 h 3739837"/>
                <a:gd name="connsiteX4" fmla="*/ 2648294 w 2648902"/>
                <a:gd name="connsiteY4" fmla="*/ 22311 h 37398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8902" h="3739837">
                  <a:moveTo>
                    <a:pt x="2648294" y="22311"/>
                  </a:moveTo>
                  <a:cubicBezTo>
                    <a:pt x="2615826" y="14211"/>
                    <a:pt x="2583224" y="6719"/>
                    <a:pt x="2550284" y="-99"/>
                  </a:cubicBezTo>
                  <a:cubicBezTo>
                    <a:pt x="2316531" y="1578862"/>
                    <a:pt x="1346016" y="2917589"/>
                    <a:pt x="-609" y="3655634"/>
                  </a:cubicBezTo>
                  <a:cubicBezTo>
                    <a:pt x="17121" y="3684074"/>
                    <a:pt x="35459" y="3712109"/>
                    <a:pt x="54404" y="3739739"/>
                  </a:cubicBezTo>
                  <a:cubicBezTo>
                    <a:pt x="1422089" y="2987316"/>
                    <a:pt x="2408129" y="1626854"/>
                    <a:pt x="2648294" y="22311"/>
                  </a:cubicBezTo>
                  <a:close/>
                </a:path>
              </a:pathLst>
            </a:custGeom>
            <a:solidFill>
              <a:srgbClr val="93092E"/>
            </a:solidFill>
            <a:ln w="6746" cap="flat">
              <a:noFill/>
              <a:prstDash val="solid"/>
              <a:miter/>
            </a:ln>
          </p:spPr>
          <p:txBody>
            <a:bodyPr rtlCol="0" anchor="ctr"/>
            <a:lstStyle/>
            <a:p>
              <a:endParaRPr lang="fr-FR"/>
            </a:p>
          </p:txBody>
        </p:sp>
        <p:grpSp>
          <p:nvGrpSpPr>
            <p:cNvPr id="619" name="Graphique 4">
              <a:extLst>
                <a:ext uri="{FF2B5EF4-FFF2-40B4-BE49-F238E27FC236}">
                  <a16:creationId xmlns:a16="http://schemas.microsoft.com/office/drawing/2014/main" id="{19BD1DCC-D129-4D9F-B014-C402C1CF3D44}"/>
                </a:ext>
              </a:extLst>
            </p:cNvPr>
            <p:cNvGrpSpPr/>
            <p:nvPr/>
          </p:nvGrpSpPr>
          <p:grpSpPr>
            <a:xfrm>
              <a:off x="5940879" y="2207826"/>
              <a:ext cx="1087801" cy="718201"/>
              <a:chOff x="4271407" y="1847608"/>
              <a:chExt cx="1087801" cy="718201"/>
            </a:xfrm>
          </p:grpSpPr>
          <p:sp>
            <p:nvSpPr>
              <p:cNvPr id="620" name="Forme libre : forme 619">
                <a:extLst>
                  <a:ext uri="{FF2B5EF4-FFF2-40B4-BE49-F238E27FC236}">
                    <a16:creationId xmlns:a16="http://schemas.microsoft.com/office/drawing/2014/main" id="{109DF43E-E634-4290-8057-916673BE10C7}"/>
                  </a:ext>
                </a:extLst>
              </p:cNvPr>
              <p:cNvSpPr/>
              <p:nvPr/>
            </p:nvSpPr>
            <p:spPr>
              <a:xfrm>
                <a:off x="5217311" y="2059421"/>
                <a:ext cx="141897" cy="506388"/>
              </a:xfrm>
              <a:custGeom>
                <a:avLst/>
                <a:gdLst>
                  <a:gd name="connsiteX0" fmla="*/ 64164 w 141897"/>
                  <a:gd name="connsiteY0" fmla="*/ 506290 h 506388"/>
                  <a:gd name="connsiteX1" fmla="*/ 8072 w 141897"/>
                  <a:gd name="connsiteY1" fmla="*/ 1255 h 506388"/>
                  <a:gd name="connsiteX2" fmla="*/ 131529 w 141897"/>
                  <a:gd name="connsiteY2" fmla="*/ 346923 h 506388"/>
                  <a:gd name="connsiteX3" fmla="*/ 64164 w 141897"/>
                  <a:gd name="connsiteY3" fmla="*/ 506290 h 506388"/>
                </a:gdLst>
                <a:ahLst/>
                <a:cxnLst>
                  <a:cxn ang="0">
                    <a:pos x="connsiteX0" y="connsiteY0"/>
                  </a:cxn>
                  <a:cxn ang="0">
                    <a:pos x="connsiteX1" y="connsiteY1"/>
                  </a:cxn>
                  <a:cxn ang="0">
                    <a:pos x="connsiteX2" y="connsiteY2"/>
                  </a:cxn>
                  <a:cxn ang="0">
                    <a:pos x="connsiteX3" y="connsiteY3"/>
                  </a:cxn>
                </a:cxnLst>
                <a:rect l="l" t="t" r="r" b="b"/>
                <a:pathLst>
                  <a:path w="141897" h="506388">
                    <a:moveTo>
                      <a:pt x="64164" y="506290"/>
                    </a:moveTo>
                    <a:cubicBezTo>
                      <a:pt x="48505" y="450197"/>
                      <a:pt x="-25610" y="25960"/>
                      <a:pt x="8072" y="1255"/>
                    </a:cubicBezTo>
                    <a:cubicBezTo>
                      <a:pt x="41755" y="-23450"/>
                      <a:pt x="89072" y="297580"/>
                      <a:pt x="131529" y="346923"/>
                    </a:cubicBezTo>
                    <a:cubicBezTo>
                      <a:pt x="173987" y="396265"/>
                      <a:pt x="64164" y="506290"/>
                      <a:pt x="64164" y="506290"/>
                    </a:cubicBezTo>
                    <a:close/>
                  </a:path>
                </a:pathLst>
              </a:custGeom>
              <a:solidFill>
                <a:srgbClr val="93092E"/>
              </a:solidFill>
              <a:ln w="6746" cap="flat">
                <a:noFill/>
                <a:prstDash val="solid"/>
                <a:miter/>
              </a:ln>
            </p:spPr>
            <p:txBody>
              <a:bodyPr rtlCol="0" anchor="ctr"/>
              <a:lstStyle/>
              <a:p>
                <a:endParaRPr lang="fr-FR"/>
              </a:p>
            </p:txBody>
          </p:sp>
          <p:sp>
            <p:nvSpPr>
              <p:cNvPr id="621" name="Forme libre : forme 620">
                <a:extLst>
                  <a:ext uri="{FF2B5EF4-FFF2-40B4-BE49-F238E27FC236}">
                    <a16:creationId xmlns:a16="http://schemas.microsoft.com/office/drawing/2014/main" id="{CDB5CBB0-1071-46D6-9163-B281162EFCA0}"/>
                  </a:ext>
                </a:extLst>
              </p:cNvPr>
              <p:cNvSpPr/>
              <p:nvPr/>
            </p:nvSpPr>
            <p:spPr>
              <a:xfrm>
                <a:off x="4271407" y="1847608"/>
                <a:ext cx="486681" cy="158288"/>
              </a:xfrm>
              <a:custGeom>
                <a:avLst/>
                <a:gdLst>
                  <a:gd name="connsiteX0" fmla="*/ -609 w 486681"/>
                  <a:gd name="connsiteY0" fmla="*/ 158190 h 158288"/>
                  <a:gd name="connsiteX1" fmla="*/ 485864 w 486681"/>
                  <a:gd name="connsiteY1" fmla="*/ 11310 h 158288"/>
                  <a:gd name="connsiteX2" fmla="*/ 119474 w 486681"/>
                  <a:gd name="connsiteY2" fmla="*/ 33653 h 158288"/>
                  <a:gd name="connsiteX3" fmla="*/ -609 w 486681"/>
                  <a:gd name="connsiteY3" fmla="*/ 158190 h 158288"/>
                </a:gdLst>
                <a:ahLst/>
                <a:cxnLst>
                  <a:cxn ang="0">
                    <a:pos x="connsiteX0" y="connsiteY0"/>
                  </a:cxn>
                  <a:cxn ang="0">
                    <a:pos x="connsiteX1" y="connsiteY1"/>
                  </a:cxn>
                  <a:cxn ang="0">
                    <a:pos x="connsiteX2" y="connsiteY2"/>
                  </a:cxn>
                  <a:cxn ang="0">
                    <a:pos x="connsiteX3" y="connsiteY3"/>
                  </a:cxn>
                </a:cxnLst>
                <a:rect l="l" t="t" r="r" b="b"/>
                <a:pathLst>
                  <a:path w="486681" h="158288">
                    <a:moveTo>
                      <a:pt x="-609" y="158190"/>
                    </a:moveTo>
                    <a:cubicBezTo>
                      <a:pt x="57171" y="150563"/>
                      <a:pt x="476414" y="52013"/>
                      <a:pt x="485864" y="11310"/>
                    </a:cubicBezTo>
                    <a:cubicBezTo>
                      <a:pt x="495314" y="-29392"/>
                      <a:pt x="181641" y="53430"/>
                      <a:pt x="119474" y="33653"/>
                    </a:cubicBezTo>
                    <a:cubicBezTo>
                      <a:pt x="57306" y="13875"/>
                      <a:pt x="-609" y="158190"/>
                      <a:pt x="-609" y="158190"/>
                    </a:cubicBezTo>
                    <a:close/>
                  </a:path>
                </a:pathLst>
              </a:custGeom>
              <a:solidFill>
                <a:srgbClr val="93092E"/>
              </a:solidFill>
              <a:ln w="6746" cap="flat">
                <a:noFill/>
                <a:prstDash val="solid"/>
                <a:miter/>
              </a:ln>
            </p:spPr>
            <p:txBody>
              <a:bodyPr rtlCol="0" anchor="ctr"/>
              <a:lstStyle/>
              <a:p>
                <a:endParaRPr lang="fr-FR"/>
              </a:p>
            </p:txBody>
          </p:sp>
        </p:grpSp>
      </p:grpSp>
      <p:grpSp>
        <p:nvGrpSpPr>
          <p:cNvPr id="5" name="Graphique 3">
            <a:extLst>
              <a:ext uri="{FF2B5EF4-FFF2-40B4-BE49-F238E27FC236}">
                <a16:creationId xmlns:a16="http://schemas.microsoft.com/office/drawing/2014/main" id="{8424F311-D139-49FC-A9CC-782D66946DF7}"/>
              </a:ext>
            </a:extLst>
          </p:cNvPr>
          <p:cNvGrpSpPr/>
          <p:nvPr/>
        </p:nvGrpSpPr>
        <p:grpSpPr>
          <a:xfrm>
            <a:off x="-2030440" y="-6172778"/>
            <a:ext cx="11963268" cy="12010244"/>
            <a:chOff x="-268887" y="-1985811"/>
            <a:chExt cx="6831176" cy="6858000"/>
          </a:xfrm>
        </p:grpSpPr>
        <p:sp>
          <p:nvSpPr>
            <p:cNvPr id="6" name="Forme libre : forme 5">
              <a:extLst>
                <a:ext uri="{FF2B5EF4-FFF2-40B4-BE49-F238E27FC236}">
                  <a16:creationId xmlns:a16="http://schemas.microsoft.com/office/drawing/2014/main" id="{5E1824BA-CAED-4B1C-B18D-2453D301CF38}"/>
                </a:ext>
              </a:extLst>
            </p:cNvPr>
            <p:cNvSpPr/>
            <p:nvPr/>
          </p:nvSpPr>
          <p:spPr>
            <a:xfrm>
              <a:off x="-190873" y="-1890451"/>
              <a:ext cx="6663794" cy="6663794"/>
            </a:xfrm>
            <a:custGeom>
              <a:avLst/>
              <a:gdLst>
                <a:gd name="connsiteX0" fmla="*/ 6663795 w 6663794"/>
                <a:gd name="connsiteY0" fmla="*/ 3331897 h 6663794"/>
                <a:gd name="connsiteX1" fmla="*/ 3331897 w 6663794"/>
                <a:gd name="connsiteY1" fmla="*/ 6663795 h 6663794"/>
                <a:gd name="connsiteX2" fmla="*/ 0 w 6663794"/>
                <a:gd name="connsiteY2" fmla="*/ 3331897 h 6663794"/>
                <a:gd name="connsiteX3" fmla="*/ 3331897 w 6663794"/>
                <a:gd name="connsiteY3" fmla="*/ 0 h 6663794"/>
                <a:gd name="connsiteX4" fmla="*/ 6663795 w 6663794"/>
                <a:gd name="connsiteY4" fmla="*/ 3331897 h 66637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63794" h="6663794">
                  <a:moveTo>
                    <a:pt x="6663795" y="3331897"/>
                  </a:moveTo>
                  <a:cubicBezTo>
                    <a:pt x="6663795" y="5172053"/>
                    <a:pt x="5172053" y="6663795"/>
                    <a:pt x="3331897" y="6663795"/>
                  </a:cubicBezTo>
                  <a:cubicBezTo>
                    <a:pt x="1491741" y="6663795"/>
                    <a:pt x="0" y="5172053"/>
                    <a:pt x="0" y="3331897"/>
                  </a:cubicBezTo>
                  <a:cubicBezTo>
                    <a:pt x="0" y="1491741"/>
                    <a:pt x="1491741" y="0"/>
                    <a:pt x="3331897" y="0"/>
                  </a:cubicBezTo>
                  <a:cubicBezTo>
                    <a:pt x="5172053" y="0"/>
                    <a:pt x="6663795" y="1491741"/>
                    <a:pt x="6663795" y="3331897"/>
                  </a:cubicBezTo>
                  <a:close/>
                </a:path>
              </a:pathLst>
            </a:custGeom>
            <a:noFill/>
            <a:ln w="4470" cap="flat">
              <a:noFill/>
              <a:prstDash val="solid"/>
              <a:miter/>
            </a:ln>
          </p:spPr>
          <p:txBody>
            <a:bodyPr rtlCol="0" anchor="ctr"/>
            <a:lstStyle/>
            <a:p>
              <a:endParaRPr lang="fr-FR"/>
            </a:p>
          </p:txBody>
        </p:sp>
        <p:grpSp>
          <p:nvGrpSpPr>
            <p:cNvPr id="51" name="Graphique 3">
              <a:extLst>
                <a:ext uri="{FF2B5EF4-FFF2-40B4-BE49-F238E27FC236}">
                  <a16:creationId xmlns:a16="http://schemas.microsoft.com/office/drawing/2014/main" id="{8424F311-D139-49FC-A9CC-782D66946DF7}"/>
                </a:ext>
              </a:extLst>
            </p:cNvPr>
            <p:cNvGrpSpPr/>
            <p:nvPr/>
          </p:nvGrpSpPr>
          <p:grpSpPr>
            <a:xfrm>
              <a:off x="-268885" y="-1985820"/>
              <a:ext cx="6831575" cy="6859464"/>
              <a:chOff x="-268885" y="-1985820"/>
              <a:chExt cx="6831575" cy="6859464"/>
            </a:xfrm>
            <a:solidFill>
              <a:srgbClr val="FFFFFF"/>
            </a:solidFill>
          </p:grpSpPr>
          <p:sp>
            <p:nvSpPr>
              <p:cNvPr id="549" name="Forme libre : forme 548">
                <a:extLst>
                  <a:ext uri="{FF2B5EF4-FFF2-40B4-BE49-F238E27FC236}">
                    <a16:creationId xmlns:a16="http://schemas.microsoft.com/office/drawing/2014/main" id="{7B0FE814-04B7-400C-82B2-79D90C93C3C2}"/>
                  </a:ext>
                </a:extLst>
              </p:cNvPr>
              <p:cNvSpPr/>
              <p:nvPr/>
            </p:nvSpPr>
            <p:spPr>
              <a:xfrm>
                <a:off x="4741050" y="4209317"/>
                <a:ext cx="206319" cy="204298"/>
              </a:xfrm>
              <a:custGeom>
                <a:avLst/>
                <a:gdLst>
                  <a:gd name="connsiteX0" fmla="*/ 201342 w 206319"/>
                  <a:gd name="connsiteY0" fmla="*/ 4447 h 204298"/>
                  <a:gd name="connsiteX1" fmla="*/ 188287 w 206319"/>
                  <a:gd name="connsiteY1" fmla="*/ 1050 h 204298"/>
                  <a:gd name="connsiteX2" fmla="*/ 80991 w 206319"/>
                  <a:gd name="connsiteY2" fmla="*/ 23671 h 204298"/>
                  <a:gd name="connsiteX3" fmla="*/ 69270 w 206319"/>
                  <a:gd name="connsiteY3" fmla="*/ 41691 h 204298"/>
                  <a:gd name="connsiteX4" fmla="*/ 73436 w 206319"/>
                  <a:gd name="connsiteY4" fmla="*/ 49333 h 204298"/>
                  <a:gd name="connsiteX5" fmla="*/ 83182 w 206319"/>
                  <a:gd name="connsiteY5" fmla="*/ 59034 h 204298"/>
                  <a:gd name="connsiteX6" fmla="*/ 8969 w 206319"/>
                  <a:gd name="connsiteY6" fmla="*/ 112235 h 204298"/>
                  <a:gd name="connsiteX7" fmla="*/ 430 w 206319"/>
                  <a:gd name="connsiteY7" fmla="*/ 124977 h 204298"/>
                  <a:gd name="connsiteX8" fmla="*/ 55061 w 206319"/>
                  <a:gd name="connsiteY8" fmla="*/ 204644 h 204298"/>
                  <a:gd name="connsiteX9" fmla="*/ 57655 w 206319"/>
                  <a:gd name="connsiteY9" fmla="*/ 205002 h 204298"/>
                  <a:gd name="connsiteX10" fmla="*/ 66015 w 206319"/>
                  <a:gd name="connsiteY10" fmla="*/ 203079 h 204298"/>
                  <a:gd name="connsiteX11" fmla="*/ 158736 w 206319"/>
                  <a:gd name="connsiteY11" fmla="*/ 134142 h 204298"/>
                  <a:gd name="connsiteX12" fmla="*/ 173489 w 206319"/>
                  <a:gd name="connsiteY12" fmla="*/ 148805 h 204298"/>
                  <a:gd name="connsiteX13" fmla="*/ 194986 w 206319"/>
                  <a:gd name="connsiteY13" fmla="*/ 148733 h 204298"/>
                  <a:gd name="connsiteX14" fmla="*/ 199374 w 206319"/>
                  <a:gd name="connsiteY14" fmla="*/ 138925 h 204298"/>
                  <a:gd name="connsiteX15" fmla="*/ 206662 w 206319"/>
                  <a:gd name="connsiteY15" fmla="*/ 16831 h 204298"/>
                  <a:gd name="connsiteX16" fmla="*/ 201342 w 206319"/>
                  <a:gd name="connsiteY16" fmla="*/ 4447 h 204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6319" h="204298">
                    <a:moveTo>
                      <a:pt x="201342" y="4447"/>
                    </a:moveTo>
                    <a:cubicBezTo>
                      <a:pt x="197759" y="1340"/>
                      <a:pt x="192931" y="84"/>
                      <a:pt x="188287" y="1050"/>
                    </a:cubicBezTo>
                    <a:lnTo>
                      <a:pt x="80991" y="23671"/>
                    </a:lnTo>
                    <a:cubicBezTo>
                      <a:pt x="72778" y="25411"/>
                      <a:pt x="67531" y="33479"/>
                      <a:pt x="69270" y="41691"/>
                    </a:cubicBezTo>
                    <a:cubicBezTo>
                      <a:pt x="69884" y="44590"/>
                      <a:pt x="71332" y="47246"/>
                      <a:pt x="73436" y="49333"/>
                    </a:cubicBezTo>
                    <a:lnTo>
                      <a:pt x="83182" y="59034"/>
                    </a:lnTo>
                    <a:cubicBezTo>
                      <a:pt x="61764" y="80993"/>
                      <a:pt x="36642" y="99002"/>
                      <a:pt x="8969" y="112235"/>
                    </a:cubicBezTo>
                    <a:cubicBezTo>
                      <a:pt x="4025" y="114622"/>
                      <a:pt x="759" y="119496"/>
                      <a:pt x="430" y="124977"/>
                    </a:cubicBezTo>
                    <a:cubicBezTo>
                      <a:pt x="-956" y="148179"/>
                      <a:pt x="18760" y="196060"/>
                      <a:pt x="55061" y="204644"/>
                    </a:cubicBezTo>
                    <a:cubicBezTo>
                      <a:pt x="55916" y="204829"/>
                      <a:pt x="56782" y="204948"/>
                      <a:pt x="57655" y="205002"/>
                    </a:cubicBezTo>
                    <a:cubicBezTo>
                      <a:pt x="60568" y="205177"/>
                      <a:pt x="63470" y="204509"/>
                      <a:pt x="66015" y="203079"/>
                    </a:cubicBezTo>
                    <a:cubicBezTo>
                      <a:pt x="99716" y="184119"/>
                      <a:pt x="130873" y="160954"/>
                      <a:pt x="158736" y="134142"/>
                    </a:cubicBezTo>
                    <a:lnTo>
                      <a:pt x="173489" y="148805"/>
                    </a:lnTo>
                    <a:cubicBezTo>
                      <a:pt x="179445" y="154721"/>
                      <a:pt x="189070" y="154689"/>
                      <a:pt x="194986" y="148733"/>
                    </a:cubicBezTo>
                    <a:cubicBezTo>
                      <a:pt x="197594" y="146107"/>
                      <a:pt x="199154" y="142620"/>
                      <a:pt x="199374" y="138925"/>
                    </a:cubicBezTo>
                    <a:lnTo>
                      <a:pt x="206662" y="16831"/>
                    </a:lnTo>
                    <a:cubicBezTo>
                      <a:pt x="206902" y="12102"/>
                      <a:pt x="204937" y="7529"/>
                      <a:pt x="201342" y="4447"/>
                    </a:cubicBezTo>
                    <a:close/>
                  </a:path>
                </a:pathLst>
              </a:custGeom>
              <a:solidFill>
                <a:srgbClr val="FFFFFF"/>
              </a:solidFill>
              <a:ln w="4470" cap="flat">
                <a:noFill/>
                <a:prstDash val="solid"/>
                <a:miter/>
              </a:ln>
            </p:spPr>
            <p:txBody>
              <a:bodyPr rtlCol="0" anchor="ctr"/>
              <a:lstStyle/>
              <a:p>
                <a:endParaRPr lang="fr-FR"/>
              </a:p>
            </p:txBody>
          </p:sp>
          <p:sp>
            <p:nvSpPr>
              <p:cNvPr id="628" name="Forme libre : forme 627">
                <a:extLst>
                  <a:ext uri="{FF2B5EF4-FFF2-40B4-BE49-F238E27FC236}">
                    <a16:creationId xmlns:a16="http://schemas.microsoft.com/office/drawing/2014/main" id="{37C8BDCC-E077-4996-9C46-63A8F3E6DC48}"/>
                  </a:ext>
                </a:extLst>
              </p:cNvPr>
              <p:cNvSpPr/>
              <p:nvPr/>
            </p:nvSpPr>
            <p:spPr>
              <a:xfrm>
                <a:off x="5138269" y="3919654"/>
                <a:ext cx="206160" cy="204171"/>
              </a:xfrm>
              <a:custGeom>
                <a:avLst/>
                <a:gdLst>
                  <a:gd name="connsiteX0" fmla="*/ 201387 w 206160"/>
                  <a:gd name="connsiteY0" fmla="*/ 4411 h 204171"/>
                  <a:gd name="connsiteX1" fmla="*/ 188332 w 206160"/>
                  <a:gd name="connsiteY1" fmla="*/ 1058 h 204171"/>
                  <a:gd name="connsiteX2" fmla="*/ 81037 w 206160"/>
                  <a:gd name="connsiteY2" fmla="*/ 23680 h 204171"/>
                  <a:gd name="connsiteX3" fmla="*/ 69271 w 206160"/>
                  <a:gd name="connsiteY3" fmla="*/ 41671 h 204171"/>
                  <a:gd name="connsiteX4" fmla="*/ 73436 w 206160"/>
                  <a:gd name="connsiteY4" fmla="*/ 49341 h 204171"/>
                  <a:gd name="connsiteX5" fmla="*/ 83227 w 206160"/>
                  <a:gd name="connsiteY5" fmla="*/ 59043 h 204171"/>
                  <a:gd name="connsiteX6" fmla="*/ 8925 w 206160"/>
                  <a:gd name="connsiteY6" fmla="*/ 112065 h 204171"/>
                  <a:gd name="connsiteX7" fmla="*/ 430 w 206160"/>
                  <a:gd name="connsiteY7" fmla="*/ 124851 h 204171"/>
                  <a:gd name="connsiteX8" fmla="*/ 55062 w 206160"/>
                  <a:gd name="connsiteY8" fmla="*/ 204474 h 204171"/>
                  <a:gd name="connsiteX9" fmla="*/ 57655 w 206160"/>
                  <a:gd name="connsiteY9" fmla="*/ 204876 h 204171"/>
                  <a:gd name="connsiteX10" fmla="*/ 66015 w 206160"/>
                  <a:gd name="connsiteY10" fmla="*/ 202954 h 204171"/>
                  <a:gd name="connsiteX11" fmla="*/ 158603 w 206160"/>
                  <a:gd name="connsiteY11" fmla="*/ 134105 h 204171"/>
                  <a:gd name="connsiteX12" fmla="*/ 173356 w 206160"/>
                  <a:gd name="connsiteY12" fmla="*/ 148769 h 204171"/>
                  <a:gd name="connsiteX13" fmla="*/ 194852 w 206160"/>
                  <a:gd name="connsiteY13" fmla="*/ 148697 h 204171"/>
                  <a:gd name="connsiteX14" fmla="*/ 199241 w 206160"/>
                  <a:gd name="connsiteY14" fmla="*/ 138889 h 204171"/>
                  <a:gd name="connsiteX15" fmla="*/ 206483 w 206160"/>
                  <a:gd name="connsiteY15" fmla="*/ 16840 h 204171"/>
                  <a:gd name="connsiteX16" fmla="*/ 201387 w 206160"/>
                  <a:gd name="connsiteY16" fmla="*/ 4411 h 204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6160" h="204171">
                    <a:moveTo>
                      <a:pt x="201387" y="4411"/>
                    </a:moveTo>
                    <a:cubicBezTo>
                      <a:pt x="197796" y="1320"/>
                      <a:pt x="192969" y="80"/>
                      <a:pt x="188332" y="1058"/>
                    </a:cubicBezTo>
                    <a:lnTo>
                      <a:pt x="81037" y="23680"/>
                    </a:lnTo>
                    <a:cubicBezTo>
                      <a:pt x="72820" y="25399"/>
                      <a:pt x="67552" y="33454"/>
                      <a:pt x="69271" y="41671"/>
                    </a:cubicBezTo>
                    <a:cubicBezTo>
                      <a:pt x="69880" y="44580"/>
                      <a:pt x="71328" y="47247"/>
                      <a:pt x="73436" y="49341"/>
                    </a:cubicBezTo>
                    <a:lnTo>
                      <a:pt x="83227" y="59043"/>
                    </a:lnTo>
                    <a:cubicBezTo>
                      <a:pt x="61755" y="80931"/>
                      <a:pt x="36605" y="98878"/>
                      <a:pt x="8925" y="112065"/>
                    </a:cubicBezTo>
                    <a:cubicBezTo>
                      <a:pt x="3991" y="114479"/>
                      <a:pt x="744" y="119368"/>
                      <a:pt x="430" y="124851"/>
                    </a:cubicBezTo>
                    <a:cubicBezTo>
                      <a:pt x="-956" y="148054"/>
                      <a:pt x="18760" y="195890"/>
                      <a:pt x="55062" y="204474"/>
                    </a:cubicBezTo>
                    <a:cubicBezTo>
                      <a:pt x="55910" y="204698"/>
                      <a:pt x="56779" y="204833"/>
                      <a:pt x="57655" y="204876"/>
                    </a:cubicBezTo>
                    <a:cubicBezTo>
                      <a:pt x="60568" y="205046"/>
                      <a:pt x="63469" y="204379"/>
                      <a:pt x="66015" y="202954"/>
                    </a:cubicBezTo>
                    <a:cubicBezTo>
                      <a:pt x="99646" y="183983"/>
                      <a:pt x="130754" y="160852"/>
                      <a:pt x="158603" y="134105"/>
                    </a:cubicBezTo>
                    <a:lnTo>
                      <a:pt x="173356" y="148769"/>
                    </a:lnTo>
                    <a:cubicBezTo>
                      <a:pt x="179312" y="154685"/>
                      <a:pt x="188936" y="154653"/>
                      <a:pt x="194852" y="148697"/>
                    </a:cubicBezTo>
                    <a:cubicBezTo>
                      <a:pt x="197460" y="146071"/>
                      <a:pt x="199020" y="142584"/>
                      <a:pt x="199241" y="138889"/>
                    </a:cubicBezTo>
                    <a:lnTo>
                      <a:pt x="206483" y="16840"/>
                    </a:lnTo>
                    <a:cubicBezTo>
                      <a:pt x="206821" y="12128"/>
                      <a:pt x="204935" y="7530"/>
                      <a:pt x="201387" y="4411"/>
                    </a:cubicBezTo>
                    <a:close/>
                  </a:path>
                </a:pathLst>
              </a:custGeom>
              <a:solidFill>
                <a:srgbClr val="FFFFFF"/>
              </a:solidFill>
              <a:ln w="4470" cap="flat">
                <a:noFill/>
                <a:prstDash val="solid"/>
                <a:miter/>
              </a:ln>
            </p:spPr>
            <p:txBody>
              <a:bodyPr rtlCol="0" anchor="ctr"/>
              <a:lstStyle/>
              <a:p>
                <a:endParaRPr lang="fr-FR"/>
              </a:p>
            </p:txBody>
          </p:sp>
          <p:sp>
            <p:nvSpPr>
              <p:cNvPr id="629" name="Forme libre : forme 628">
                <a:extLst>
                  <a:ext uri="{FF2B5EF4-FFF2-40B4-BE49-F238E27FC236}">
                    <a16:creationId xmlns:a16="http://schemas.microsoft.com/office/drawing/2014/main" id="{8000C4CF-0295-4634-8618-384BB11DF0C4}"/>
                  </a:ext>
                </a:extLst>
              </p:cNvPr>
              <p:cNvSpPr/>
              <p:nvPr/>
            </p:nvSpPr>
            <p:spPr>
              <a:xfrm>
                <a:off x="5493396" y="3563268"/>
                <a:ext cx="199437" cy="211824"/>
              </a:xfrm>
              <a:custGeom>
                <a:avLst/>
                <a:gdLst>
                  <a:gd name="connsiteX0" fmla="*/ 193809 w 199437"/>
                  <a:gd name="connsiteY0" fmla="*/ 3904 h 211824"/>
                  <a:gd name="connsiteX1" fmla="*/ 180397 w 199437"/>
                  <a:gd name="connsiteY1" fmla="*/ 1311 h 211824"/>
                  <a:gd name="connsiteX2" fmla="*/ 74755 w 199437"/>
                  <a:gd name="connsiteY2" fmla="*/ 30326 h 211824"/>
                  <a:gd name="connsiteX3" fmla="*/ 64109 w 199437"/>
                  <a:gd name="connsiteY3" fmla="*/ 49001 h 211824"/>
                  <a:gd name="connsiteX4" fmla="*/ 68719 w 199437"/>
                  <a:gd name="connsiteY4" fmla="*/ 56390 h 211824"/>
                  <a:gd name="connsiteX5" fmla="*/ 79047 w 199437"/>
                  <a:gd name="connsiteY5" fmla="*/ 65331 h 211824"/>
                  <a:gd name="connsiteX6" fmla="*/ 8097 w 199437"/>
                  <a:gd name="connsiteY6" fmla="*/ 122824 h 211824"/>
                  <a:gd name="connsiteX7" fmla="*/ 363 w 199437"/>
                  <a:gd name="connsiteY7" fmla="*/ 136236 h 211824"/>
                  <a:gd name="connsiteX8" fmla="*/ 59599 w 199437"/>
                  <a:gd name="connsiteY8" fmla="*/ 212505 h 211824"/>
                  <a:gd name="connsiteX9" fmla="*/ 62237 w 199437"/>
                  <a:gd name="connsiteY9" fmla="*/ 212505 h 211824"/>
                  <a:gd name="connsiteX10" fmla="*/ 70463 w 199437"/>
                  <a:gd name="connsiteY10" fmla="*/ 210091 h 211824"/>
                  <a:gd name="connsiteX11" fmla="*/ 158938 w 199437"/>
                  <a:gd name="connsiteY11" fmla="*/ 135744 h 211824"/>
                  <a:gd name="connsiteX12" fmla="*/ 174540 w 199437"/>
                  <a:gd name="connsiteY12" fmla="*/ 149514 h 211824"/>
                  <a:gd name="connsiteX13" fmla="*/ 195995 w 199437"/>
                  <a:gd name="connsiteY13" fmla="*/ 148177 h 211824"/>
                  <a:gd name="connsiteX14" fmla="*/ 199799 w 199437"/>
                  <a:gd name="connsiteY14" fmla="*/ 138114 h 211824"/>
                  <a:gd name="connsiteX15" fmla="*/ 199799 w 199437"/>
                  <a:gd name="connsiteY15" fmla="*/ 15975 h 211824"/>
                  <a:gd name="connsiteX16" fmla="*/ 193809 w 199437"/>
                  <a:gd name="connsiteY16" fmla="*/ 3904 h 211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99437" h="211824">
                    <a:moveTo>
                      <a:pt x="193809" y="3904"/>
                    </a:moveTo>
                    <a:cubicBezTo>
                      <a:pt x="190006" y="953"/>
                      <a:pt x="185025" y="-10"/>
                      <a:pt x="180397" y="1311"/>
                    </a:cubicBezTo>
                    <a:lnTo>
                      <a:pt x="74755" y="30326"/>
                    </a:lnTo>
                    <a:cubicBezTo>
                      <a:pt x="66658" y="32543"/>
                      <a:pt x="61892" y="40904"/>
                      <a:pt x="64109" y="49001"/>
                    </a:cubicBezTo>
                    <a:cubicBezTo>
                      <a:pt x="64892" y="51861"/>
                      <a:pt x="66495" y="54429"/>
                      <a:pt x="68719" y="56390"/>
                    </a:cubicBezTo>
                    <a:lnTo>
                      <a:pt x="79047" y="65331"/>
                    </a:lnTo>
                    <a:cubicBezTo>
                      <a:pt x="58949" y="88505"/>
                      <a:pt x="34934" y="107966"/>
                      <a:pt x="8097" y="122824"/>
                    </a:cubicBezTo>
                    <a:cubicBezTo>
                      <a:pt x="3258" y="125541"/>
                      <a:pt x="291" y="130686"/>
                      <a:pt x="363" y="136236"/>
                    </a:cubicBezTo>
                    <a:cubicBezTo>
                      <a:pt x="363" y="159483"/>
                      <a:pt x="22716" y="206068"/>
                      <a:pt x="59599" y="212505"/>
                    </a:cubicBezTo>
                    <a:cubicBezTo>
                      <a:pt x="60477" y="212572"/>
                      <a:pt x="61359" y="212572"/>
                      <a:pt x="62237" y="212505"/>
                    </a:cubicBezTo>
                    <a:cubicBezTo>
                      <a:pt x="65156" y="212519"/>
                      <a:pt x="68015" y="211680"/>
                      <a:pt x="70463" y="210091"/>
                    </a:cubicBezTo>
                    <a:cubicBezTo>
                      <a:pt x="102984" y="189155"/>
                      <a:pt x="132713" y="164173"/>
                      <a:pt x="158938" y="135744"/>
                    </a:cubicBezTo>
                    <a:lnTo>
                      <a:pt x="174540" y="149514"/>
                    </a:lnTo>
                    <a:cubicBezTo>
                      <a:pt x="180834" y="155069"/>
                      <a:pt x="190440" y="154471"/>
                      <a:pt x="195995" y="148177"/>
                    </a:cubicBezTo>
                    <a:cubicBezTo>
                      <a:pt x="198447" y="145398"/>
                      <a:pt x="199800" y="141820"/>
                      <a:pt x="199799" y="138114"/>
                    </a:cubicBezTo>
                    <a:lnTo>
                      <a:pt x="199799" y="15975"/>
                    </a:lnTo>
                    <a:cubicBezTo>
                      <a:pt x="199793" y="11238"/>
                      <a:pt x="197578" y="6774"/>
                      <a:pt x="193809" y="3904"/>
                    </a:cubicBezTo>
                    <a:close/>
                  </a:path>
                </a:pathLst>
              </a:custGeom>
              <a:solidFill>
                <a:srgbClr val="FFFFFF"/>
              </a:solidFill>
              <a:ln w="4470" cap="flat">
                <a:noFill/>
                <a:prstDash val="solid"/>
                <a:miter/>
              </a:ln>
            </p:spPr>
            <p:txBody>
              <a:bodyPr rtlCol="0" anchor="ctr"/>
              <a:lstStyle/>
              <a:p>
                <a:endParaRPr lang="fr-FR"/>
              </a:p>
            </p:txBody>
          </p:sp>
          <p:sp>
            <p:nvSpPr>
              <p:cNvPr id="630" name="Forme libre : forme 629">
                <a:extLst>
                  <a:ext uri="{FF2B5EF4-FFF2-40B4-BE49-F238E27FC236}">
                    <a16:creationId xmlns:a16="http://schemas.microsoft.com/office/drawing/2014/main" id="{82E43F23-D526-4E76-B9AA-C903B84E4EFB}"/>
                  </a:ext>
                </a:extLst>
              </p:cNvPr>
              <p:cNvSpPr/>
              <p:nvPr/>
            </p:nvSpPr>
            <p:spPr>
              <a:xfrm>
                <a:off x="5815544" y="3153988"/>
                <a:ext cx="196818" cy="231756"/>
              </a:xfrm>
              <a:custGeom>
                <a:avLst/>
                <a:gdLst>
                  <a:gd name="connsiteX0" fmla="*/ 165339 w 196818"/>
                  <a:gd name="connsiteY0" fmla="*/ 2285 h 231756"/>
                  <a:gd name="connsiteX1" fmla="*/ 151927 w 196818"/>
                  <a:gd name="connsiteY1" fmla="*/ 2285 h 231756"/>
                  <a:gd name="connsiteX2" fmla="*/ 53572 w 196818"/>
                  <a:gd name="connsiteY2" fmla="*/ 50658 h 231756"/>
                  <a:gd name="connsiteX3" fmla="*/ 46446 w 196818"/>
                  <a:gd name="connsiteY3" fmla="*/ 70871 h 231756"/>
                  <a:gd name="connsiteX4" fmla="*/ 52589 w 196818"/>
                  <a:gd name="connsiteY4" fmla="*/ 77482 h 231756"/>
                  <a:gd name="connsiteX5" fmla="*/ 64436 w 196818"/>
                  <a:gd name="connsiteY5" fmla="*/ 84456 h 231756"/>
                  <a:gd name="connsiteX6" fmla="*/ 5736 w 196818"/>
                  <a:gd name="connsiteY6" fmla="*/ 154377 h 231756"/>
                  <a:gd name="connsiteX7" fmla="*/ 639 w 196818"/>
                  <a:gd name="connsiteY7" fmla="*/ 168862 h 231756"/>
                  <a:gd name="connsiteX8" fmla="*/ 73287 w 196818"/>
                  <a:gd name="connsiteY8" fmla="*/ 232480 h 231756"/>
                  <a:gd name="connsiteX9" fmla="*/ 75925 w 196818"/>
                  <a:gd name="connsiteY9" fmla="*/ 232211 h 231756"/>
                  <a:gd name="connsiteX10" fmla="*/ 83525 w 196818"/>
                  <a:gd name="connsiteY10" fmla="*/ 228277 h 231756"/>
                  <a:gd name="connsiteX11" fmla="*/ 156397 w 196818"/>
                  <a:gd name="connsiteY11" fmla="*/ 138506 h 231756"/>
                  <a:gd name="connsiteX12" fmla="*/ 174280 w 196818"/>
                  <a:gd name="connsiteY12" fmla="*/ 149057 h 231756"/>
                  <a:gd name="connsiteX13" fmla="*/ 195086 w 196818"/>
                  <a:gd name="connsiteY13" fmla="*/ 143652 h 231756"/>
                  <a:gd name="connsiteX14" fmla="*/ 196901 w 196818"/>
                  <a:gd name="connsiteY14" fmla="*/ 133052 h 231756"/>
                  <a:gd name="connsiteX15" fmla="*/ 173654 w 196818"/>
                  <a:gd name="connsiteY15" fmla="*/ 13015 h 231756"/>
                  <a:gd name="connsiteX16" fmla="*/ 165339 w 196818"/>
                  <a:gd name="connsiteY16" fmla="*/ 2285 h 2317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96818" h="231756">
                    <a:moveTo>
                      <a:pt x="165339" y="2285"/>
                    </a:moveTo>
                    <a:cubicBezTo>
                      <a:pt x="161108" y="213"/>
                      <a:pt x="156157" y="213"/>
                      <a:pt x="151927" y="2285"/>
                    </a:cubicBezTo>
                    <a:lnTo>
                      <a:pt x="53572" y="50658"/>
                    </a:lnTo>
                    <a:cubicBezTo>
                      <a:pt x="46022" y="54272"/>
                      <a:pt x="42832" y="63322"/>
                      <a:pt x="46446" y="70871"/>
                    </a:cubicBezTo>
                    <a:cubicBezTo>
                      <a:pt x="47775" y="73647"/>
                      <a:pt x="49917" y="75953"/>
                      <a:pt x="52589" y="77482"/>
                    </a:cubicBezTo>
                    <a:lnTo>
                      <a:pt x="64436" y="84456"/>
                    </a:lnTo>
                    <a:cubicBezTo>
                      <a:pt x="49129" y="111031"/>
                      <a:pt x="29258" y="134700"/>
                      <a:pt x="5736" y="154377"/>
                    </a:cubicBezTo>
                    <a:cubicBezTo>
                      <a:pt x="1544" y="157929"/>
                      <a:pt x="-405" y="163467"/>
                      <a:pt x="639" y="168862"/>
                    </a:cubicBezTo>
                    <a:cubicBezTo>
                      <a:pt x="5110" y="191662"/>
                      <a:pt x="36002" y="233150"/>
                      <a:pt x="73287" y="232480"/>
                    </a:cubicBezTo>
                    <a:cubicBezTo>
                      <a:pt x="74173" y="232481"/>
                      <a:pt x="75058" y="232391"/>
                      <a:pt x="75925" y="232211"/>
                    </a:cubicBezTo>
                    <a:cubicBezTo>
                      <a:pt x="78777" y="231636"/>
                      <a:pt x="81410" y="230273"/>
                      <a:pt x="83525" y="228277"/>
                    </a:cubicBezTo>
                    <a:cubicBezTo>
                      <a:pt x="111515" y="201556"/>
                      <a:pt x="136001" y="171391"/>
                      <a:pt x="156397" y="138506"/>
                    </a:cubicBezTo>
                    <a:lnTo>
                      <a:pt x="174280" y="149057"/>
                    </a:lnTo>
                    <a:cubicBezTo>
                      <a:pt x="181518" y="153310"/>
                      <a:pt x="190833" y="150890"/>
                      <a:pt x="195086" y="143652"/>
                    </a:cubicBezTo>
                    <a:cubicBezTo>
                      <a:pt x="196962" y="140458"/>
                      <a:pt x="197608" y="136689"/>
                      <a:pt x="196901" y="133052"/>
                    </a:cubicBezTo>
                    <a:lnTo>
                      <a:pt x="173654" y="13015"/>
                    </a:lnTo>
                    <a:cubicBezTo>
                      <a:pt x="172728" y="8327"/>
                      <a:pt x="169647" y="4351"/>
                      <a:pt x="165339" y="2285"/>
                    </a:cubicBezTo>
                    <a:close/>
                  </a:path>
                </a:pathLst>
              </a:custGeom>
              <a:solidFill>
                <a:srgbClr val="FFFFFF"/>
              </a:solidFill>
              <a:ln w="4470" cap="flat">
                <a:noFill/>
                <a:prstDash val="solid"/>
                <a:miter/>
              </a:ln>
            </p:spPr>
            <p:txBody>
              <a:bodyPr rtlCol="0" anchor="ctr"/>
              <a:lstStyle/>
              <a:p>
                <a:endParaRPr lang="fr-FR"/>
              </a:p>
            </p:txBody>
          </p:sp>
          <p:sp>
            <p:nvSpPr>
              <p:cNvPr id="632" name="Forme libre : forme 631">
                <a:extLst>
                  <a:ext uri="{FF2B5EF4-FFF2-40B4-BE49-F238E27FC236}">
                    <a16:creationId xmlns:a16="http://schemas.microsoft.com/office/drawing/2014/main" id="{E6C27A89-20DF-4004-A632-C6EC820D4C64}"/>
                  </a:ext>
                </a:extLst>
              </p:cNvPr>
              <p:cNvSpPr/>
              <p:nvPr/>
            </p:nvSpPr>
            <p:spPr>
              <a:xfrm>
                <a:off x="6108466" y="2649342"/>
                <a:ext cx="187608" cy="245667"/>
              </a:xfrm>
              <a:custGeom>
                <a:avLst/>
                <a:gdLst>
                  <a:gd name="connsiteX0" fmla="*/ 130285 w 187608"/>
                  <a:gd name="connsiteY0" fmla="*/ 1299 h 245667"/>
                  <a:gd name="connsiteX1" fmla="*/ 116873 w 187608"/>
                  <a:gd name="connsiteY1" fmla="*/ 3937 h 245667"/>
                  <a:gd name="connsiteX2" fmla="*/ 29963 w 187608"/>
                  <a:gd name="connsiteY2" fmla="*/ 70997 h 245667"/>
                  <a:gd name="connsiteX3" fmla="*/ 27225 w 187608"/>
                  <a:gd name="connsiteY3" fmla="*/ 92255 h 245667"/>
                  <a:gd name="connsiteX4" fmla="*/ 34434 w 187608"/>
                  <a:gd name="connsiteY4" fmla="*/ 97374 h 245667"/>
                  <a:gd name="connsiteX5" fmla="*/ 47444 w 187608"/>
                  <a:gd name="connsiteY5" fmla="*/ 101845 h 245667"/>
                  <a:gd name="connsiteX6" fmla="*/ 3631 w 187608"/>
                  <a:gd name="connsiteY6" fmla="*/ 181959 h 245667"/>
                  <a:gd name="connsiteX7" fmla="*/ 1485 w 187608"/>
                  <a:gd name="connsiteY7" fmla="*/ 197159 h 245667"/>
                  <a:gd name="connsiteX8" fmla="*/ 85265 w 187608"/>
                  <a:gd name="connsiteY8" fmla="*/ 245219 h 245667"/>
                  <a:gd name="connsiteX9" fmla="*/ 87769 w 187608"/>
                  <a:gd name="connsiteY9" fmla="*/ 244414 h 245667"/>
                  <a:gd name="connsiteX10" fmla="*/ 94475 w 187608"/>
                  <a:gd name="connsiteY10" fmla="*/ 239094 h 245667"/>
                  <a:gd name="connsiteX11" fmla="*/ 148123 w 187608"/>
                  <a:gd name="connsiteY11" fmla="*/ 136716 h 245667"/>
                  <a:gd name="connsiteX12" fmla="*/ 167794 w 187608"/>
                  <a:gd name="connsiteY12" fmla="*/ 143511 h 245667"/>
                  <a:gd name="connsiteX13" fmla="*/ 187133 w 187608"/>
                  <a:gd name="connsiteY13" fmla="*/ 134125 h 245667"/>
                  <a:gd name="connsiteX14" fmla="*/ 186839 w 187608"/>
                  <a:gd name="connsiteY14" fmla="*/ 123393 h 245667"/>
                  <a:gd name="connsiteX15" fmla="*/ 140388 w 187608"/>
                  <a:gd name="connsiteY15" fmla="*/ 10241 h 245667"/>
                  <a:gd name="connsiteX16" fmla="*/ 130285 w 187608"/>
                  <a:gd name="connsiteY16" fmla="*/ 1299 h 2456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7608" h="245667">
                    <a:moveTo>
                      <a:pt x="130285" y="1299"/>
                    </a:moveTo>
                    <a:cubicBezTo>
                      <a:pt x="125650" y="-9"/>
                      <a:pt x="120668" y="970"/>
                      <a:pt x="116873" y="3937"/>
                    </a:cubicBezTo>
                    <a:lnTo>
                      <a:pt x="29963" y="70997"/>
                    </a:lnTo>
                    <a:cubicBezTo>
                      <a:pt x="23337" y="76111"/>
                      <a:pt x="22111" y="85628"/>
                      <a:pt x="27225" y="92255"/>
                    </a:cubicBezTo>
                    <a:cubicBezTo>
                      <a:pt x="29066" y="94640"/>
                      <a:pt x="31575" y="96422"/>
                      <a:pt x="34434" y="97374"/>
                    </a:cubicBezTo>
                    <a:lnTo>
                      <a:pt x="47444" y="101845"/>
                    </a:lnTo>
                    <a:cubicBezTo>
                      <a:pt x="37662" y="130917"/>
                      <a:pt x="22831" y="158037"/>
                      <a:pt x="3631" y="181959"/>
                    </a:cubicBezTo>
                    <a:cubicBezTo>
                      <a:pt x="240" y="186274"/>
                      <a:pt x="-579" y="192075"/>
                      <a:pt x="1485" y="197159"/>
                    </a:cubicBezTo>
                    <a:cubicBezTo>
                      <a:pt x="10426" y="218663"/>
                      <a:pt x="48829" y="253221"/>
                      <a:pt x="85265" y="245219"/>
                    </a:cubicBezTo>
                    <a:cubicBezTo>
                      <a:pt x="86128" y="245046"/>
                      <a:pt x="86968" y="244776"/>
                      <a:pt x="87769" y="244414"/>
                    </a:cubicBezTo>
                    <a:cubicBezTo>
                      <a:pt x="90472" y="243327"/>
                      <a:pt x="92801" y="241479"/>
                      <a:pt x="94475" y="239094"/>
                    </a:cubicBezTo>
                    <a:cubicBezTo>
                      <a:pt x="116622" y="207378"/>
                      <a:pt x="134649" y="172977"/>
                      <a:pt x="148123" y="136716"/>
                    </a:cubicBezTo>
                    <a:lnTo>
                      <a:pt x="167794" y="143511"/>
                    </a:lnTo>
                    <a:cubicBezTo>
                      <a:pt x="175726" y="146260"/>
                      <a:pt x="184384" y="142058"/>
                      <a:pt x="187133" y="134125"/>
                    </a:cubicBezTo>
                    <a:cubicBezTo>
                      <a:pt x="188343" y="130631"/>
                      <a:pt x="188239" y="126816"/>
                      <a:pt x="186839" y="123393"/>
                    </a:cubicBezTo>
                    <a:lnTo>
                      <a:pt x="140388" y="10241"/>
                    </a:lnTo>
                    <a:cubicBezTo>
                      <a:pt x="138612" y="5839"/>
                      <a:pt x="134870" y="2527"/>
                      <a:pt x="130285" y="1299"/>
                    </a:cubicBezTo>
                    <a:close/>
                  </a:path>
                </a:pathLst>
              </a:custGeom>
              <a:solidFill>
                <a:srgbClr val="FFFFFF"/>
              </a:solidFill>
              <a:ln w="4470" cap="flat">
                <a:noFill/>
                <a:prstDash val="solid"/>
                <a:miter/>
              </a:ln>
            </p:spPr>
            <p:txBody>
              <a:bodyPr rtlCol="0" anchor="ctr"/>
              <a:lstStyle/>
              <a:p>
                <a:endParaRPr lang="fr-FR"/>
              </a:p>
            </p:txBody>
          </p:sp>
          <p:sp>
            <p:nvSpPr>
              <p:cNvPr id="636" name="Forme libre : forme 635">
                <a:extLst>
                  <a:ext uri="{FF2B5EF4-FFF2-40B4-BE49-F238E27FC236}">
                    <a16:creationId xmlns:a16="http://schemas.microsoft.com/office/drawing/2014/main" id="{6E95A12E-3443-4D97-84DD-5D46CC9351B3}"/>
                  </a:ext>
                </a:extLst>
              </p:cNvPr>
              <p:cNvSpPr/>
              <p:nvPr/>
            </p:nvSpPr>
            <p:spPr>
              <a:xfrm>
                <a:off x="6282979" y="2129860"/>
                <a:ext cx="174935" cy="251793"/>
              </a:xfrm>
              <a:custGeom>
                <a:avLst/>
                <a:gdLst>
                  <a:gd name="connsiteX0" fmla="*/ 97223 w 174935"/>
                  <a:gd name="connsiteY0" fmla="*/ 798 h 251793"/>
                  <a:gd name="connsiteX1" fmla="*/ 84616 w 174935"/>
                  <a:gd name="connsiteY1" fmla="*/ 5582 h 251793"/>
                  <a:gd name="connsiteX2" fmla="*/ 10045 w 174935"/>
                  <a:gd name="connsiteY2" fmla="*/ 86054 h 251793"/>
                  <a:gd name="connsiteX3" fmla="*/ 10936 w 174935"/>
                  <a:gd name="connsiteY3" fmla="*/ 107595 h 251793"/>
                  <a:gd name="connsiteX4" fmla="*/ 18673 w 174935"/>
                  <a:gd name="connsiteY4" fmla="*/ 111403 h 251793"/>
                  <a:gd name="connsiteX5" fmla="*/ 32086 w 174935"/>
                  <a:gd name="connsiteY5" fmla="*/ 113683 h 251793"/>
                  <a:gd name="connsiteX6" fmla="*/ 2221 w 174935"/>
                  <a:gd name="connsiteY6" fmla="*/ 199967 h 251793"/>
                  <a:gd name="connsiteX7" fmla="*/ 2668 w 174935"/>
                  <a:gd name="connsiteY7" fmla="*/ 215301 h 251793"/>
                  <a:gd name="connsiteX8" fmla="*/ 93244 w 174935"/>
                  <a:gd name="connsiteY8" fmla="*/ 248742 h 251793"/>
                  <a:gd name="connsiteX9" fmla="*/ 95569 w 174935"/>
                  <a:gd name="connsiteY9" fmla="*/ 247534 h 251793"/>
                  <a:gd name="connsiteX10" fmla="*/ 101292 w 174935"/>
                  <a:gd name="connsiteY10" fmla="*/ 241141 h 251793"/>
                  <a:gd name="connsiteX11" fmla="*/ 137057 w 174935"/>
                  <a:gd name="connsiteY11" fmla="*/ 131297 h 251793"/>
                  <a:gd name="connsiteX12" fmla="*/ 157577 w 174935"/>
                  <a:gd name="connsiteY12" fmla="*/ 134740 h 251793"/>
                  <a:gd name="connsiteX13" fmla="*/ 175087 w 174935"/>
                  <a:gd name="connsiteY13" fmla="*/ 122270 h 251793"/>
                  <a:gd name="connsiteX14" fmla="*/ 173000 w 174935"/>
                  <a:gd name="connsiteY14" fmla="*/ 111716 h 251793"/>
                  <a:gd name="connsiteX15" fmla="*/ 108400 w 174935"/>
                  <a:gd name="connsiteY15" fmla="*/ 7907 h 251793"/>
                  <a:gd name="connsiteX16" fmla="*/ 97223 w 174935"/>
                  <a:gd name="connsiteY16" fmla="*/ 798 h 2517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4935" h="251793">
                    <a:moveTo>
                      <a:pt x="97223" y="798"/>
                    </a:moveTo>
                    <a:cubicBezTo>
                      <a:pt x="92506" y="354"/>
                      <a:pt x="87850" y="2120"/>
                      <a:pt x="84616" y="5582"/>
                    </a:cubicBezTo>
                    <a:lnTo>
                      <a:pt x="10045" y="86054"/>
                    </a:lnTo>
                    <a:cubicBezTo>
                      <a:pt x="4343" y="92249"/>
                      <a:pt x="4741" y="101893"/>
                      <a:pt x="10936" y="107595"/>
                    </a:cubicBezTo>
                    <a:cubicBezTo>
                      <a:pt x="13095" y="109583"/>
                      <a:pt x="15782" y="110905"/>
                      <a:pt x="18673" y="111403"/>
                    </a:cubicBezTo>
                    <a:lnTo>
                      <a:pt x="32086" y="113683"/>
                    </a:lnTo>
                    <a:cubicBezTo>
                      <a:pt x="27259" y="143971"/>
                      <a:pt x="17151" y="173175"/>
                      <a:pt x="2221" y="199967"/>
                    </a:cubicBezTo>
                    <a:cubicBezTo>
                      <a:pt x="-409" y="204784"/>
                      <a:pt x="-238" y="210645"/>
                      <a:pt x="2668" y="215301"/>
                    </a:cubicBezTo>
                    <a:cubicBezTo>
                      <a:pt x="14918" y="235017"/>
                      <a:pt x="58641" y="262690"/>
                      <a:pt x="93244" y="248742"/>
                    </a:cubicBezTo>
                    <a:cubicBezTo>
                      <a:pt x="94063" y="248429"/>
                      <a:pt x="94843" y="248024"/>
                      <a:pt x="95569" y="247534"/>
                    </a:cubicBezTo>
                    <a:cubicBezTo>
                      <a:pt x="98059" y="246007"/>
                      <a:pt x="100049" y="243785"/>
                      <a:pt x="101292" y="241141"/>
                    </a:cubicBezTo>
                    <a:cubicBezTo>
                      <a:pt x="117822" y="206191"/>
                      <a:pt x="129840" y="169280"/>
                      <a:pt x="137057" y="131297"/>
                    </a:cubicBezTo>
                    <a:lnTo>
                      <a:pt x="157577" y="134740"/>
                    </a:lnTo>
                    <a:cubicBezTo>
                      <a:pt x="165856" y="136131"/>
                      <a:pt x="173695" y="130549"/>
                      <a:pt x="175087" y="122270"/>
                    </a:cubicBezTo>
                    <a:cubicBezTo>
                      <a:pt x="175701" y="118615"/>
                      <a:pt x="174959" y="114862"/>
                      <a:pt x="173000" y="111716"/>
                    </a:cubicBezTo>
                    <a:lnTo>
                      <a:pt x="108400" y="7907"/>
                    </a:lnTo>
                    <a:cubicBezTo>
                      <a:pt x="105956" y="3953"/>
                      <a:pt x="101839" y="1335"/>
                      <a:pt x="97223" y="798"/>
                    </a:cubicBezTo>
                    <a:close/>
                  </a:path>
                </a:pathLst>
              </a:custGeom>
              <a:solidFill>
                <a:srgbClr val="FFFFFF"/>
              </a:solidFill>
              <a:ln w="4470" cap="flat">
                <a:noFill/>
                <a:prstDash val="solid"/>
                <a:miter/>
              </a:ln>
            </p:spPr>
            <p:txBody>
              <a:bodyPr rtlCol="0" anchor="ctr"/>
              <a:lstStyle/>
              <a:p>
                <a:endParaRPr lang="fr-FR"/>
              </a:p>
            </p:txBody>
          </p:sp>
          <p:sp>
            <p:nvSpPr>
              <p:cNvPr id="637" name="Forme libre : forme 636">
                <a:extLst>
                  <a:ext uri="{FF2B5EF4-FFF2-40B4-BE49-F238E27FC236}">
                    <a16:creationId xmlns:a16="http://schemas.microsoft.com/office/drawing/2014/main" id="{B7271EA1-3B35-431B-B213-9E6656C7C1D6}"/>
                  </a:ext>
                </a:extLst>
              </p:cNvPr>
              <p:cNvSpPr/>
              <p:nvPr/>
            </p:nvSpPr>
            <p:spPr>
              <a:xfrm>
                <a:off x="1416491" y="4276988"/>
                <a:ext cx="238808" cy="193394"/>
              </a:xfrm>
              <a:custGeom>
                <a:avLst/>
                <a:gdLst>
                  <a:gd name="connsiteX0" fmla="*/ 238129 w 238808"/>
                  <a:gd name="connsiteY0" fmla="*/ 150653 h 193394"/>
                  <a:gd name="connsiteX1" fmla="*/ 236967 w 238808"/>
                  <a:gd name="connsiteY1" fmla="*/ 137241 h 193394"/>
                  <a:gd name="connsiteX2" fmla="*/ 179921 w 238808"/>
                  <a:gd name="connsiteY2" fmla="*/ 43536 h 193394"/>
                  <a:gd name="connsiteX3" fmla="*/ 159074 w 238808"/>
                  <a:gd name="connsiteY3" fmla="*/ 38294 h 193394"/>
                  <a:gd name="connsiteX4" fmla="*/ 153097 w 238808"/>
                  <a:gd name="connsiteY4" fmla="*/ 44922 h 193394"/>
                  <a:gd name="connsiteX5" fmla="*/ 147375 w 238808"/>
                  <a:gd name="connsiteY5" fmla="*/ 57351 h 193394"/>
                  <a:gd name="connsiteX6" fmla="*/ 72446 w 238808"/>
                  <a:gd name="connsiteY6" fmla="*/ 5088 h 193394"/>
                  <a:gd name="connsiteX7" fmla="*/ 57559 w 238808"/>
                  <a:gd name="connsiteY7" fmla="*/ 1333 h 193394"/>
                  <a:gd name="connsiteX8" fmla="*/ 647 w 238808"/>
                  <a:gd name="connsiteY8" fmla="*/ 79346 h 193394"/>
                  <a:gd name="connsiteX9" fmla="*/ 1139 w 238808"/>
                  <a:gd name="connsiteY9" fmla="*/ 81939 h 193394"/>
                  <a:gd name="connsiteX10" fmla="*/ 5610 w 238808"/>
                  <a:gd name="connsiteY10" fmla="*/ 89137 h 193394"/>
                  <a:gd name="connsiteX11" fmla="*/ 101506 w 238808"/>
                  <a:gd name="connsiteY11" fmla="*/ 153649 h 193394"/>
                  <a:gd name="connsiteX12" fmla="*/ 92564 w 238808"/>
                  <a:gd name="connsiteY12" fmla="*/ 172425 h 193394"/>
                  <a:gd name="connsiteX13" fmla="*/ 99920 w 238808"/>
                  <a:gd name="connsiteY13" fmla="*/ 192691 h 193394"/>
                  <a:gd name="connsiteX14" fmla="*/ 110447 w 238808"/>
                  <a:gd name="connsiteY14" fmla="*/ 193572 h 193394"/>
                  <a:gd name="connsiteX15" fmla="*/ 227981 w 238808"/>
                  <a:gd name="connsiteY15" fmla="*/ 159773 h 193394"/>
                  <a:gd name="connsiteX16" fmla="*/ 238129 w 238808"/>
                  <a:gd name="connsiteY16" fmla="*/ 150653 h 1933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38808" h="193394">
                    <a:moveTo>
                      <a:pt x="238129" y="150653"/>
                    </a:moveTo>
                    <a:cubicBezTo>
                      <a:pt x="239851" y="146245"/>
                      <a:pt x="239421" y="141287"/>
                      <a:pt x="236967" y="137241"/>
                    </a:cubicBezTo>
                    <a:lnTo>
                      <a:pt x="179921" y="43536"/>
                    </a:lnTo>
                    <a:cubicBezTo>
                      <a:pt x="175612" y="36332"/>
                      <a:pt x="166278" y="33985"/>
                      <a:pt x="159074" y="38294"/>
                    </a:cubicBezTo>
                    <a:cubicBezTo>
                      <a:pt x="156463" y="39856"/>
                      <a:pt x="154381" y="42165"/>
                      <a:pt x="153097" y="44922"/>
                    </a:cubicBezTo>
                    <a:lnTo>
                      <a:pt x="147375" y="57351"/>
                    </a:lnTo>
                    <a:cubicBezTo>
                      <a:pt x="119518" y="44474"/>
                      <a:pt x="94153" y="26782"/>
                      <a:pt x="72446" y="5088"/>
                    </a:cubicBezTo>
                    <a:cubicBezTo>
                      <a:pt x="68527" y="1238"/>
                      <a:pt x="62835" y="-198"/>
                      <a:pt x="57559" y="1333"/>
                    </a:cubicBezTo>
                    <a:cubicBezTo>
                      <a:pt x="35206" y="7726"/>
                      <a:pt x="-3331" y="42240"/>
                      <a:pt x="647" y="79346"/>
                    </a:cubicBezTo>
                    <a:cubicBezTo>
                      <a:pt x="742" y="80222"/>
                      <a:pt x="907" y="81089"/>
                      <a:pt x="1139" y="81939"/>
                    </a:cubicBezTo>
                    <a:cubicBezTo>
                      <a:pt x="1922" y="84712"/>
                      <a:pt x="3471" y="87207"/>
                      <a:pt x="5610" y="89137"/>
                    </a:cubicBezTo>
                    <a:cubicBezTo>
                      <a:pt x="34723" y="114604"/>
                      <a:pt x="66945" y="136280"/>
                      <a:pt x="101506" y="153649"/>
                    </a:cubicBezTo>
                    <a:lnTo>
                      <a:pt x="92564" y="172425"/>
                    </a:lnTo>
                    <a:cubicBezTo>
                      <a:pt x="88999" y="180053"/>
                      <a:pt x="92293" y="189126"/>
                      <a:pt x="99920" y="192691"/>
                    </a:cubicBezTo>
                    <a:cubicBezTo>
                      <a:pt x="103212" y="194230"/>
                      <a:pt x="106945" y="194542"/>
                      <a:pt x="110447" y="193572"/>
                    </a:cubicBezTo>
                    <a:lnTo>
                      <a:pt x="227981" y="159773"/>
                    </a:lnTo>
                    <a:cubicBezTo>
                      <a:pt x="232622" y="158521"/>
                      <a:pt x="236390" y="155134"/>
                      <a:pt x="238129" y="150653"/>
                    </a:cubicBezTo>
                    <a:close/>
                  </a:path>
                </a:pathLst>
              </a:custGeom>
              <a:solidFill>
                <a:srgbClr val="FFFFFF"/>
              </a:solidFill>
              <a:ln w="4470" cap="flat">
                <a:noFill/>
                <a:prstDash val="solid"/>
                <a:miter/>
              </a:ln>
            </p:spPr>
            <p:txBody>
              <a:bodyPr rtlCol="0" anchor="ctr"/>
              <a:lstStyle/>
              <a:p>
                <a:endParaRPr lang="fr-FR"/>
              </a:p>
            </p:txBody>
          </p:sp>
          <p:sp>
            <p:nvSpPr>
              <p:cNvPr id="638" name="Forme libre : forme 637">
                <a:extLst>
                  <a:ext uri="{FF2B5EF4-FFF2-40B4-BE49-F238E27FC236}">
                    <a16:creationId xmlns:a16="http://schemas.microsoft.com/office/drawing/2014/main" id="{BB94A034-4FCF-457E-B7D6-6A4F57A33F06}"/>
                  </a:ext>
                </a:extLst>
              </p:cNvPr>
              <p:cNvSpPr/>
              <p:nvPr/>
            </p:nvSpPr>
            <p:spPr>
              <a:xfrm>
                <a:off x="1877859" y="4508093"/>
                <a:ext cx="250675" cy="178614"/>
              </a:xfrm>
              <a:custGeom>
                <a:avLst/>
                <a:gdLst>
                  <a:gd name="connsiteX0" fmla="*/ 250920 w 250675"/>
                  <a:gd name="connsiteY0" fmla="*/ 106065 h 178614"/>
                  <a:gd name="connsiteX1" fmla="*/ 246449 w 250675"/>
                  <a:gd name="connsiteY1" fmla="*/ 93234 h 178614"/>
                  <a:gd name="connsiteX2" fmla="*/ 169464 w 250675"/>
                  <a:gd name="connsiteY2" fmla="*/ 15400 h 178614"/>
                  <a:gd name="connsiteX3" fmla="*/ 147968 w 250675"/>
                  <a:gd name="connsiteY3" fmla="*/ 15313 h 178614"/>
                  <a:gd name="connsiteX4" fmla="*/ 143803 w 250675"/>
                  <a:gd name="connsiteY4" fmla="*/ 22955 h 178614"/>
                  <a:gd name="connsiteX5" fmla="*/ 140941 w 250675"/>
                  <a:gd name="connsiteY5" fmla="*/ 36367 h 178614"/>
                  <a:gd name="connsiteX6" fmla="*/ 55999 w 250675"/>
                  <a:gd name="connsiteY6" fmla="*/ 2792 h 178614"/>
                  <a:gd name="connsiteX7" fmla="*/ 40664 w 250675"/>
                  <a:gd name="connsiteY7" fmla="*/ 2792 h 178614"/>
                  <a:gd name="connsiteX8" fmla="*/ 3334 w 250675"/>
                  <a:gd name="connsiteY8" fmla="*/ 91848 h 178614"/>
                  <a:gd name="connsiteX9" fmla="*/ 4407 w 250675"/>
                  <a:gd name="connsiteY9" fmla="*/ 94262 h 178614"/>
                  <a:gd name="connsiteX10" fmla="*/ 10577 w 250675"/>
                  <a:gd name="connsiteY10" fmla="*/ 100253 h 178614"/>
                  <a:gd name="connsiteX11" fmla="*/ 118767 w 250675"/>
                  <a:gd name="connsiteY11" fmla="*/ 140578 h 178614"/>
                  <a:gd name="connsiteX12" fmla="*/ 114296 w 250675"/>
                  <a:gd name="connsiteY12" fmla="*/ 160964 h 178614"/>
                  <a:gd name="connsiteX13" fmla="*/ 125980 w 250675"/>
                  <a:gd name="connsiteY13" fmla="*/ 179009 h 178614"/>
                  <a:gd name="connsiteX14" fmla="*/ 136650 w 250675"/>
                  <a:gd name="connsiteY14" fmla="*/ 177372 h 178614"/>
                  <a:gd name="connsiteX15" fmla="*/ 243185 w 250675"/>
                  <a:gd name="connsiteY15" fmla="*/ 117286 h 178614"/>
                  <a:gd name="connsiteX16" fmla="*/ 250920 w 250675"/>
                  <a:gd name="connsiteY16" fmla="*/ 106065 h 178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50675" h="178614">
                    <a:moveTo>
                      <a:pt x="250920" y="106065"/>
                    </a:moveTo>
                    <a:cubicBezTo>
                      <a:pt x="251509" y="101325"/>
                      <a:pt x="249856" y="96581"/>
                      <a:pt x="246449" y="93234"/>
                    </a:cubicBezTo>
                    <a:lnTo>
                      <a:pt x="169464" y="15400"/>
                    </a:lnTo>
                    <a:cubicBezTo>
                      <a:pt x="163552" y="9440"/>
                      <a:pt x="153928" y="9401"/>
                      <a:pt x="147968" y="15313"/>
                    </a:cubicBezTo>
                    <a:cubicBezTo>
                      <a:pt x="145864" y="17400"/>
                      <a:pt x="144417" y="20056"/>
                      <a:pt x="143803" y="22955"/>
                    </a:cubicBezTo>
                    <a:lnTo>
                      <a:pt x="140941" y="36367"/>
                    </a:lnTo>
                    <a:cubicBezTo>
                      <a:pt x="110876" y="30249"/>
                      <a:pt x="82122" y="18884"/>
                      <a:pt x="55999" y="2792"/>
                    </a:cubicBezTo>
                    <a:cubicBezTo>
                      <a:pt x="51257" y="44"/>
                      <a:pt x="45406" y="44"/>
                      <a:pt x="40664" y="2792"/>
                    </a:cubicBezTo>
                    <a:cubicBezTo>
                      <a:pt x="20412" y="14192"/>
                      <a:pt x="-9139" y="56708"/>
                      <a:pt x="3334" y="91848"/>
                    </a:cubicBezTo>
                    <a:cubicBezTo>
                      <a:pt x="3638" y="92676"/>
                      <a:pt x="3996" y="93482"/>
                      <a:pt x="4407" y="94262"/>
                    </a:cubicBezTo>
                    <a:cubicBezTo>
                      <a:pt x="5862" y="96797"/>
                      <a:pt x="8000" y="98873"/>
                      <a:pt x="10577" y="100253"/>
                    </a:cubicBezTo>
                    <a:cubicBezTo>
                      <a:pt x="44789" y="118217"/>
                      <a:pt x="81143" y="131767"/>
                      <a:pt x="118767" y="140578"/>
                    </a:cubicBezTo>
                    <a:lnTo>
                      <a:pt x="114296" y="160964"/>
                    </a:lnTo>
                    <a:cubicBezTo>
                      <a:pt x="112540" y="169173"/>
                      <a:pt x="117771" y="177252"/>
                      <a:pt x="125980" y="179009"/>
                    </a:cubicBezTo>
                    <a:cubicBezTo>
                      <a:pt x="129617" y="179787"/>
                      <a:pt x="133413" y="179205"/>
                      <a:pt x="136650" y="177372"/>
                    </a:cubicBezTo>
                    <a:lnTo>
                      <a:pt x="243185" y="117286"/>
                    </a:lnTo>
                    <a:cubicBezTo>
                      <a:pt x="247380" y="114965"/>
                      <a:pt x="250243" y="110811"/>
                      <a:pt x="250920" y="106065"/>
                    </a:cubicBezTo>
                    <a:close/>
                  </a:path>
                </a:pathLst>
              </a:custGeom>
              <a:solidFill>
                <a:srgbClr val="FFFFFF"/>
              </a:solidFill>
              <a:ln w="4470" cap="flat">
                <a:noFill/>
                <a:prstDash val="solid"/>
                <a:miter/>
              </a:ln>
            </p:spPr>
            <p:txBody>
              <a:bodyPr rtlCol="0" anchor="ctr"/>
              <a:lstStyle/>
              <a:p>
                <a:endParaRPr lang="fr-FR"/>
              </a:p>
            </p:txBody>
          </p:sp>
          <p:sp>
            <p:nvSpPr>
              <p:cNvPr id="639" name="Forme libre : forme 638">
                <a:extLst>
                  <a:ext uri="{FF2B5EF4-FFF2-40B4-BE49-F238E27FC236}">
                    <a16:creationId xmlns:a16="http://schemas.microsoft.com/office/drawing/2014/main" id="{33E37BDC-D1D1-4C2E-B97A-3AA709EA5916}"/>
                  </a:ext>
                </a:extLst>
              </p:cNvPr>
              <p:cNvSpPr/>
              <p:nvPr/>
            </p:nvSpPr>
            <p:spPr>
              <a:xfrm>
                <a:off x="2360159" y="4645437"/>
                <a:ext cx="252124" cy="173580"/>
              </a:xfrm>
              <a:custGeom>
                <a:avLst/>
                <a:gdLst>
                  <a:gd name="connsiteX0" fmla="*/ 252436 w 252124"/>
                  <a:gd name="connsiteY0" fmla="*/ 94122 h 173580"/>
                  <a:gd name="connsiteX1" fmla="*/ 247429 w 252124"/>
                  <a:gd name="connsiteY1" fmla="*/ 81605 h 173580"/>
                  <a:gd name="connsiteX2" fmla="*/ 165794 w 252124"/>
                  <a:gd name="connsiteY2" fmla="*/ 8375 h 173580"/>
                  <a:gd name="connsiteX3" fmla="*/ 144268 w 252124"/>
                  <a:gd name="connsiteY3" fmla="*/ 9575 h 173580"/>
                  <a:gd name="connsiteX4" fmla="*/ 140580 w 252124"/>
                  <a:gd name="connsiteY4" fmla="*/ 17316 h 173580"/>
                  <a:gd name="connsiteX5" fmla="*/ 138523 w 252124"/>
                  <a:gd name="connsiteY5" fmla="*/ 30952 h 173580"/>
                  <a:gd name="connsiteX6" fmla="*/ 51792 w 252124"/>
                  <a:gd name="connsiteY6" fmla="*/ 2474 h 173580"/>
                  <a:gd name="connsiteX7" fmla="*/ 36458 w 252124"/>
                  <a:gd name="connsiteY7" fmla="*/ 3145 h 173580"/>
                  <a:gd name="connsiteX8" fmla="*/ 4493 w 252124"/>
                  <a:gd name="connsiteY8" fmla="*/ 94301 h 173580"/>
                  <a:gd name="connsiteX9" fmla="*/ 5700 w 252124"/>
                  <a:gd name="connsiteY9" fmla="*/ 96626 h 173580"/>
                  <a:gd name="connsiteX10" fmla="*/ 12182 w 252124"/>
                  <a:gd name="connsiteY10" fmla="*/ 102214 h 173580"/>
                  <a:gd name="connsiteX11" fmla="*/ 122608 w 252124"/>
                  <a:gd name="connsiteY11" fmla="*/ 136281 h 173580"/>
                  <a:gd name="connsiteX12" fmla="*/ 119478 w 252124"/>
                  <a:gd name="connsiteY12" fmla="*/ 156846 h 173580"/>
                  <a:gd name="connsiteX13" fmla="*/ 132340 w 252124"/>
                  <a:gd name="connsiteY13" fmla="*/ 174149 h 173580"/>
                  <a:gd name="connsiteX14" fmla="*/ 142770 w 252124"/>
                  <a:gd name="connsiteY14" fmla="*/ 171912 h 173580"/>
                  <a:gd name="connsiteX15" fmla="*/ 245596 w 252124"/>
                  <a:gd name="connsiteY15" fmla="*/ 105612 h 173580"/>
                  <a:gd name="connsiteX16" fmla="*/ 252436 w 252124"/>
                  <a:gd name="connsiteY16" fmla="*/ 94122 h 173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52124" h="173580">
                    <a:moveTo>
                      <a:pt x="252436" y="94122"/>
                    </a:moveTo>
                    <a:cubicBezTo>
                      <a:pt x="252824" y="89395"/>
                      <a:pt x="250970" y="84760"/>
                      <a:pt x="247429" y="81605"/>
                    </a:cubicBezTo>
                    <a:lnTo>
                      <a:pt x="165794" y="8375"/>
                    </a:lnTo>
                    <a:cubicBezTo>
                      <a:pt x="159519" y="2762"/>
                      <a:pt x="149881" y="3300"/>
                      <a:pt x="144268" y="9575"/>
                    </a:cubicBezTo>
                    <a:cubicBezTo>
                      <a:pt x="142323" y="11749"/>
                      <a:pt x="141043" y="14436"/>
                      <a:pt x="140580" y="17316"/>
                    </a:cubicBezTo>
                    <a:lnTo>
                      <a:pt x="138523" y="30952"/>
                    </a:lnTo>
                    <a:cubicBezTo>
                      <a:pt x="108164" y="26632"/>
                      <a:pt x="78804" y="16991"/>
                      <a:pt x="51792" y="2474"/>
                    </a:cubicBezTo>
                    <a:cubicBezTo>
                      <a:pt x="46931" y="-70"/>
                      <a:pt x="41079" y="186"/>
                      <a:pt x="36458" y="3145"/>
                    </a:cubicBezTo>
                    <a:cubicBezTo>
                      <a:pt x="16921" y="15752"/>
                      <a:pt x="-10037" y="59922"/>
                      <a:pt x="4493" y="94301"/>
                    </a:cubicBezTo>
                    <a:cubicBezTo>
                      <a:pt x="4814" y="95115"/>
                      <a:pt x="5219" y="95894"/>
                      <a:pt x="5700" y="96626"/>
                    </a:cubicBezTo>
                    <a:cubicBezTo>
                      <a:pt x="7279" y="99073"/>
                      <a:pt x="9529" y="101013"/>
                      <a:pt x="12182" y="102214"/>
                    </a:cubicBezTo>
                    <a:cubicBezTo>
                      <a:pt x="47399" y="118201"/>
                      <a:pt x="84505" y="129648"/>
                      <a:pt x="122608" y="136281"/>
                    </a:cubicBezTo>
                    <a:lnTo>
                      <a:pt x="119478" y="156846"/>
                    </a:lnTo>
                    <a:cubicBezTo>
                      <a:pt x="118252" y="165176"/>
                      <a:pt x="124010" y="172922"/>
                      <a:pt x="132340" y="174149"/>
                    </a:cubicBezTo>
                    <a:cubicBezTo>
                      <a:pt x="135973" y="174684"/>
                      <a:pt x="139676" y="173889"/>
                      <a:pt x="142770" y="171912"/>
                    </a:cubicBezTo>
                    <a:lnTo>
                      <a:pt x="245596" y="105612"/>
                    </a:lnTo>
                    <a:cubicBezTo>
                      <a:pt x="249533" y="103049"/>
                      <a:pt x="252060" y="98805"/>
                      <a:pt x="252436" y="94122"/>
                    </a:cubicBezTo>
                    <a:close/>
                  </a:path>
                </a:pathLst>
              </a:custGeom>
              <a:solidFill>
                <a:srgbClr val="FFFFFF"/>
              </a:solidFill>
              <a:ln w="4470" cap="flat">
                <a:noFill/>
                <a:prstDash val="solid"/>
                <a:miter/>
              </a:ln>
            </p:spPr>
            <p:txBody>
              <a:bodyPr rtlCol="0" anchor="ctr"/>
              <a:lstStyle/>
              <a:p>
                <a:endParaRPr lang="fr-FR"/>
              </a:p>
            </p:txBody>
          </p:sp>
          <p:sp>
            <p:nvSpPr>
              <p:cNvPr id="640" name="Forme libre : forme 639">
                <a:extLst>
                  <a:ext uri="{FF2B5EF4-FFF2-40B4-BE49-F238E27FC236}">
                    <a16:creationId xmlns:a16="http://schemas.microsoft.com/office/drawing/2014/main" id="{20782D92-E08D-4519-88C1-414E0F7C7D32}"/>
                  </a:ext>
                </a:extLst>
              </p:cNvPr>
              <p:cNvSpPr/>
              <p:nvPr/>
            </p:nvSpPr>
            <p:spPr>
              <a:xfrm>
                <a:off x="2864205" y="4702038"/>
                <a:ext cx="252682" cy="171605"/>
              </a:xfrm>
              <a:custGeom>
                <a:avLst/>
                <a:gdLst>
                  <a:gd name="connsiteX0" fmla="*/ 252904 w 252682"/>
                  <a:gd name="connsiteY0" fmla="*/ 70604 h 171605"/>
                  <a:gd name="connsiteX1" fmla="*/ 245617 w 252682"/>
                  <a:gd name="connsiteY1" fmla="*/ 59249 h 171605"/>
                  <a:gd name="connsiteX2" fmla="*/ 151733 w 252682"/>
                  <a:gd name="connsiteY2" fmla="*/ 2874 h 171605"/>
                  <a:gd name="connsiteX3" fmla="*/ 130838 w 252682"/>
                  <a:gd name="connsiteY3" fmla="*/ 8188 h 171605"/>
                  <a:gd name="connsiteX4" fmla="*/ 128709 w 252682"/>
                  <a:gd name="connsiteY4" fmla="*/ 16554 h 171605"/>
                  <a:gd name="connsiteX5" fmla="*/ 129245 w 252682"/>
                  <a:gd name="connsiteY5" fmla="*/ 30323 h 171605"/>
                  <a:gd name="connsiteX6" fmla="*/ 38670 w 252682"/>
                  <a:gd name="connsiteY6" fmla="*/ 18878 h 171605"/>
                  <a:gd name="connsiteX7" fmla="*/ 23738 w 252682"/>
                  <a:gd name="connsiteY7" fmla="*/ 22455 h 171605"/>
                  <a:gd name="connsiteX8" fmla="*/ 9700 w 252682"/>
                  <a:gd name="connsiteY8" fmla="*/ 117993 h 171605"/>
                  <a:gd name="connsiteX9" fmla="*/ 11354 w 252682"/>
                  <a:gd name="connsiteY9" fmla="*/ 120050 h 171605"/>
                  <a:gd name="connsiteX10" fmla="*/ 18775 w 252682"/>
                  <a:gd name="connsiteY10" fmla="*/ 124521 h 171605"/>
                  <a:gd name="connsiteX11" fmla="*/ 133671 w 252682"/>
                  <a:gd name="connsiteY11" fmla="*/ 136949 h 171605"/>
                  <a:gd name="connsiteX12" fmla="*/ 134521 w 252682"/>
                  <a:gd name="connsiteY12" fmla="*/ 157737 h 171605"/>
                  <a:gd name="connsiteX13" fmla="*/ 150311 w 252682"/>
                  <a:gd name="connsiteY13" fmla="*/ 172324 h 171605"/>
                  <a:gd name="connsiteX14" fmla="*/ 160227 w 252682"/>
                  <a:gd name="connsiteY14" fmla="*/ 168109 h 171605"/>
                  <a:gd name="connsiteX15" fmla="*/ 248523 w 252682"/>
                  <a:gd name="connsiteY15" fmla="*/ 83480 h 171605"/>
                  <a:gd name="connsiteX16" fmla="*/ 252904 w 252682"/>
                  <a:gd name="connsiteY16" fmla="*/ 70604 h 171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52682" h="171605">
                    <a:moveTo>
                      <a:pt x="252904" y="70604"/>
                    </a:moveTo>
                    <a:cubicBezTo>
                      <a:pt x="252393" y="65884"/>
                      <a:pt x="249695" y="61679"/>
                      <a:pt x="245617" y="59249"/>
                    </a:cubicBezTo>
                    <a:lnTo>
                      <a:pt x="151733" y="2874"/>
                    </a:lnTo>
                    <a:cubicBezTo>
                      <a:pt x="144495" y="-1429"/>
                      <a:pt x="135141" y="951"/>
                      <a:pt x="130838" y="8188"/>
                    </a:cubicBezTo>
                    <a:cubicBezTo>
                      <a:pt x="129337" y="10713"/>
                      <a:pt x="128598" y="13618"/>
                      <a:pt x="128709" y="16554"/>
                    </a:cubicBezTo>
                    <a:lnTo>
                      <a:pt x="129245" y="30323"/>
                    </a:lnTo>
                    <a:cubicBezTo>
                      <a:pt x="98616" y="31856"/>
                      <a:pt x="67955" y="27982"/>
                      <a:pt x="38670" y="18878"/>
                    </a:cubicBezTo>
                    <a:cubicBezTo>
                      <a:pt x="33412" y="17284"/>
                      <a:pt x="27703" y="18652"/>
                      <a:pt x="23738" y="22455"/>
                    </a:cubicBezTo>
                    <a:cubicBezTo>
                      <a:pt x="6973" y="38505"/>
                      <a:pt x="-11089" y="87012"/>
                      <a:pt x="9700" y="117993"/>
                    </a:cubicBezTo>
                    <a:cubicBezTo>
                      <a:pt x="10199" y="118719"/>
                      <a:pt x="10752" y="119407"/>
                      <a:pt x="11354" y="120050"/>
                    </a:cubicBezTo>
                    <a:cubicBezTo>
                      <a:pt x="13338" y="122233"/>
                      <a:pt x="15918" y="123787"/>
                      <a:pt x="18775" y="124521"/>
                    </a:cubicBezTo>
                    <a:cubicBezTo>
                      <a:pt x="56391" y="133525"/>
                      <a:pt x="95000" y="137701"/>
                      <a:pt x="133671" y="136949"/>
                    </a:cubicBezTo>
                    <a:lnTo>
                      <a:pt x="134521" y="157737"/>
                    </a:lnTo>
                    <a:cubicBezTo>
                      <a:pt x="134853" y="166126"/>
                      <a:pt x="141922" y="172656"/>
                      <a:pt x="150311" y="172324"/>
                    </a:cubicBezTo>
                    <a:cubicBezTo>
                      <a:pt x="154020" y="172177"/>
                      <a:pt x="157547" y="170678"/>
                      <a:pt x="160227" y="168109"/>
                    </a:cubicBezTo>
                    <a:lnTo>
                      <a:pt x="248523" y="83480"/>
                    </a:lnTo>
                    <a:cubicBezTo>
                      <a:pt x="251929" y="80117"/>
                      <a:pt x="253552" y="75346"/>
                      <a:pt x="252904" y="70604"/>
                    </a:cubicBezTo>
                    <a:close/>
                  </a:path>
                </a:pathLst>
              </a:custGeom>
              <a:solidFill>
                <a:srgbClr val="FFFFFF"/>
              </a:solidFill>
              <a:ln w="4470" cap="flat">
                <a:noFill/>
                <a:prstDash val="solid"/>
                <a:miter/>
              </a:ln>
            </p:spPr>
            <p:txBody>
              <a:bodyPr rtlCol="0" anchor="ctr"/>
              <a:lstStyle/>
              <a:p>
                <a:endParaRPr lang="fr-FR"/>
              </a:p>
            </p:txBody>
          </p:sp>
          <p:sp>
            <p:nvSpPr>
              <p:cNvPr id="641" name="Forme libre : forme 640">
                <a:extLst>
                  <a:ext uri="{FF2B5EF4-FFF2-40B4-BE49-F238E27FC236}">
                    <a16:creationId xmlns:a16="http://schemas.microsoft.com/office/drawing/2014/main" id="{93C0CE2F-8983-4DB0-B2E1-87D478A3A8CF}"/>
                  </a:ext>
                </a:extLst>
              </p:cNvPr>
              <p:cNvSpPr/>
              <p:nvPr/>
            </p:nvSpPr>
            <p:spPr>
              <a:xfrm>
                <a:off x="3434591" y="4680550"/>
                <a:ext cx="247542" cy="167569"/>
              </a:xfrm>
              <a:custGeom>
                <a:avLst/>
                <a:gdLst>
                  <a:gd name="connsiteX0" fmla="*/ 247163 w 247542"/>
                  <a:gd name="connsiteY0" fmla="*/ 48011 h 167569"/>
                  <a:gd name="connsiteX1" fmla="*/ 237775 w 247542"/>
                  <a:gd name="connsiteY1" fmla="*/ 38355 h 167569"/>
                  <a:gd name="connsiteX2" fmla="*/ 134413 w 247542"/>
                  <a:gd name="connsiteY2" fmla="*/ 1606 h 167569"/>
                  <a:gd name="connsiteX3" fmla="*/ 115013 w 247542"/>
                  <a:gd name="connsiteY3" fmla="*/ 10865 h 167569"/>
                  <a:gd name="connsiteX4" fmla="*/ 114563 w 247542"/>
                  <a:gd name="connsiteY4" fmla="*/ 19488 h 167569"/>
                  <a:gd name="connsiteX5" fmla="*/ 117826 w 247542"/>
                  <a:gd name="connsiteY5" fmla="*/ 32900 h 167569"/>
                  <a:gd name="connsiteX6" fmla="*/ 26759 w 247542"/>
                  <a:gd name="connsiteY6" fmla="*/ 39651 h 167569"/>
                  <a:gd name="connsiteX7" fmla="*/ 12811 w 247542"/>
                  <a:gd name="connsiteY7" fmla="*/ 46089 h 167569"/>
                  <a:gd name="connsiteX8" fmla="*/ 17862 w 247542"/>
                  <a:gd name="connsiteY8" fmla="*/ 142566 h 167569"/>
                  <a:gd name="connsiteX9" fmla="*/ 19874 w 247542"/>
                  <a:gd name="connsiteY9" fmla="*/ 144220 h 167569"/>
                  <a:gd name="connsiteX10" fmla="*/ 28011 w 247542"/>
                  <a:gd name="connsiteY10" fmla="*/ 146947 h 167569"/>
                  <a:gd name="connsiteX11" fmla="*/ 143086 w 247542"/>
                  <a:gd name="connsiteY11" fmla="*/ 136486 h 167569"/>
                  <a:gd name="connsiteX12" fmla="*/ 148048 w 247542"/>
                  <a:gd name="connsiteY12" fmla="*/ 156738 h 167569"/>
                  <a:gd name="connsiteX13" fmla="*/ 166447 w 247542"/>
                  <a:gd name="connsiteY13" fmla="*/ 167854 h 167569"/>
                  <a:gd name="connsiteX14" fmla="*/ 175275 w 247542"/>
                  <a:gd name="connsiteY14" fmla="*/ 161790 h 167569"/>
                  <a:gd name="connsiteX15" fmla="*/ 245151 w 247542"/>
                  <a:gd name="connsiteY15" fmla="*/ 61468 h 167569"/>
                  <a:gd name="connsiteX16" fmla="*/ 247163 w 247542"/>
                  <a:gd name="connsiteY16" fmla="*/ 48011 h 167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47542" h="167569">
                    <a:moveTo>
                      <a:pt x="247163" y="48011"/>
                    </a:moveTo>
                    <a:cubicBezTo>
                      <a:pt x="245726" y="43495"/>
                      <a:pt x="242248" y="39918"/>
                      <a:pt x="237775" y="38355"/>
                    </a:cubicBezTo>
                    <a:lnTo>
                      <a:pt x="134413" y="1606"/>
                    </a:lnTo>
                    <a:cubicBezTo>
                      <a:pt x="126499" y="-1195"/>
                      <a:pt x="117813" y="2951"/>
                      <a:pt x="115013" y="10865"/>
                    </a:cubicBezTo>
                    <a:cubicBezTo>
                      <a:pt x="114032" y="13635"/>
                      <a:pt x="113876" y="16631"/>
                      <a:pt x="114563" y="19488"/>
                    </a:cubicBezTo>
                    <a:lnTo>
                      <a:pt x="117826" y="32900"/>
                    </a:lnTo>
                    <a:cubicBezTo>
                      <a:pt x="88099" y="40461"/>
                      <a:pt x="57276" y="42746"/>
                      <a:pt x="26759" y="39651"/>
                    </a:cubicBezTo>
                    <a:cubicBezTo>
                      <a:pt x="21289" y="39126"/>
                      <a:pt x="15960" y="41586"/>
                      <a:pt x="12811" y="46089"/>
                    </a:cubicBezTo>
                    <a:cubicBezTo>
                      <a:pt x="-601" y="65179"/>
                      <a:pt x="-8604" y="116278"/>
                      <a:pt x="17862" y="142566"/>
                    </a:cubicBezTo>
                    <a:cubicBezTo>
                      <a:pt x="18492" y="143165"/>
                      <a:pt x="19164" y="143718"/>
                      <a:pt x="19874" y="144220"/>
                    </a:cubicBezTo>
                    <a:cubicBezTo>
                      <a:pt x="22276" y="145876"/>
                      <a:pt x="25096" y="146821"/>
                      <a:pt x="28011" y="146947"/>
                    </a:cubicBezTo>
                    <a:cubicBezTo>
                      <a:pt x="66658" y="148350"/>
                      <a:pt x="105326" y="144834"/>
                      <a:pt x="143086" y="136486"/>
                    </a:cubicBezTo>
                    <a:lnTo>
                      <a:pt x="148048" y="156738"/>
                    </a:lnTo>
                    <a:cubicBezTo>
                      <a:pt x="150060" y="164888"/>
                      <a:pt x="158297" y="169865"/>
                      <a:pt x="166447" y="167854"/>
                    </a:cubicBezTo>
                    <a:cubicBezTo>
                      <a:pt x="170028" y="166970"/>
                      <a:pt x="173165" y="164815"/>
                      <a:pt x="175275" y="161790"/>
                    </a:cubicBezTo>
                    <a:lnTo>
                      <a:pt x="245151" y="61468"/>
                    </a:lnTo>
                    <a:cubicBezTo>
                      <a:pt x="247891" y="57544"/>
                      <a:pt x="248635" y="52565"/>
                      <a:pt x="247163" y="48011"/>
                    </a:cubicBezTo>
                    <a:close/>
                  </a:path>
                </a:pathLst>
              </a:custGeom>
              <a:solidFill>
                <a:srgbClr val="FFFFFF"/>
              </a:solidFill>
              <a:ln w="4470" cap="flat">
                <a:noFill/>
                <a:prstDash val="solid"/>
                <a:miter/>
              </a:ln>
            </p:spPr>
            <p:txBody>
              <a:bodyPr rtlCol="0" anchor="ctr"/>
              <a:lstStyle/>
              <a:p>
                <a:endParaRPr lang="fr-FR"/>
              </a:p>
            </p:txBody>
          </p:sp>
          <p:sp>
            <p:nvSpPr>
              <p:cNvPr id="642" name="Forme libre : forme 641">
                <a:extLst>
                  <a:ext uri="{FF2B5EF4-FFF2-40B4-BE49-F238E27FC236}">
                    <a16:creationId xmlns:a16="http://schemas.microsoft.com/office/drawing/2014/main" id="{E5CAF9AF-D283-4D74-83FC-88009168ACF2}"/>
                  </a:ext>
                </a:extLst>
              </p:cNvPr>
              <p:cNvSpPr/>
              <p:nvPr/>
            </p:nvSpPr>
            <p:spPr>
              <a:xfrm>
                <a:off x="3908085" y="4569733"/>
                <a:ext cx="238912" cy="161259"/>
              </a:xfrm>
              <a:custGeom>
                <a:avLst/>
                <a:gdLst>
                  <a:gd name="connsiteX0" fmla="*/ 237545 w 238912"/>
                  <a:gd name="connsiteY0" fmla="*/ 27972 h 161259"/>
                  <a:gd name="connsiteX1" fmla="*/ 226682 w 238912"/>
                  <a:gd name="connsiteY1" fmla="*/ 19969 h 161259"/>
                  <a:gd name="connsiteX2" fmla="*/ 118671 w 238912"/>
                  <a:gd name="connsiteY2" fmla="*/ 969 h 161259"/>
                  <a:gd name="connsiteX3" fmla="*/ 101040 w 238912"/>
                  <a:gd name="connsiteY3" fmla="*/ 13267 h 161259"/>
                  <a:gd name="connsiteX4" fmla="*/ 102040 w 238912"/>
                  <a:gd name="connsiteY4" fmla="*/ 21936 h 161259"/>
                  <a:gd name="connsiteX5" fmla="*/ 107494 w 238912"/>
                  <a:gd name="connsiteY5" fmla="*/ 34589 h 161259"/>
                  <a:gd name="connsiteX6" fmla="*/ 18796 w 238912"/>
                  <a:gd name="connsiteY6" fmla="*/ 56271 h 161259"/>
                  <a:gd name="connsiteX7" fmla="*/ 6144 w 238912"/>
                  <a:gd name="connsiteY7" fmla="*/ 64944 h 161259"/>
                  <a:gd name="connsiteX8" fmla="*/ 27111 w 238912"/>
                  <a:gd name="connsiteY8" fmla="*/ 159186 h 161259"/>
                  <a:gd name="connsiteX9" fmla="*/ 29391 w 238912"/>
                  <a:gd name="connsiteY9" fmla="*/ 160527 h 161259"/>
                  <a:gd name="connsiteX10" fmla="*/ 37886 w 238912"/>
                  <a:gd name="connsiteY10" fmla="*/ 161868 h 161259"/>
                  <a:gd name="connsiteX11" fmla="*/ 149652 w 238912"/>
                  <a:gd name="connsiteY11" fmla="*/ 132406 h 161259"/>
                  <a:gd name="connsiteX12" fmla="*/ 157878 w 238912"/>
                  <a:gd name="connsiteY12" fmla="*/ 151541 h 161259"/>
                  <a:gd name="connsiteX13" fmla="*/ 177839 w 238912"/>
                  <a:gd name="connsiteY13" fmla="*/ 159519 h 161259"/>
                  <a:gd name="connsiteX14" fmla="*/ 185596 w 238912"/>
                  <a:gd name="connsiteY14" fmla="*/ 152033 h 161259"/>
                  <a:gd name="connsiteX15" fmla="*/ 237814 w 238912"/>
                  <a:gd name="connsiteY15" fmla="*/ 41473 h 161259"/>
                  <a:gd name="connsiteX16" fmla="*/ 237545 w 238912"/>
                  <a:gd name="connsiteY16" fmla="*/ 27972 h 16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38912" h="161259">
                    <a:moveTo>
                      <a:pt x="237545" y="27972"/>
                    </a:moveTo>
                    <a:cubicBezTo>
                      <a:pt x="235350" y="23773"/>
                      <a:pt x="231342" y="20821"/>
                      <a:pt x="226682" y="19969"/>
                    </a:cubicBezTo>
                    <a:lnTo>
                      <a:pt x="118671" y="969"/>
                    </a:lnTo>
                    <a:cubicBezTo>
                      <a:pt x="110406" y="-503"/>
                      <a:pt x="102512" y="5003"/>
                      <a:pt x="101040" y="13267"/>
                    </a:cubicBezTo>
                    <a:cubicBezTo>
                      <a:pt x="100519" y="16193"/>
                      <a:pt x="100866" y="19207"/>
                      <a:pt x="102040" y="21936"/>
                    </a:cubicBezTo>
                    <a:lnTo>
                      <a:pt x="107494" y="34589"/>
                    </a:lnTo>
                    <a:cubicBezTo>
                      <a:pt x="79428" y="46960"/>
                      <a:pt x="49404" y="54299"/>
                      <a:pt x="18796" y="56271"/>
                    </a:cubicBezTo>
                    <a:cubicBezTo>
                      <a:pt x="13319" y="56657"/>
                      <a:pt x="8479" y="59975"/>
                      <a:pt x="6144" y="64944"/>
                    </a:cubicBezTo>
                    <a:cubicBezTo>
                      <a:pt x="-3781" y="85956"/>
                      <a:pt x="-3379" y="137682"/>
                      <a:pt x="27111" y="159186"/>
                    </a:cubicBezTo>
                    <a:cubicBezTo>
                      <a:pt x="27831" y="159699"/>
                      <a:pt x="28594" y="160147"/>
                      <a:pt x="29391" y="160527"/>
                    </a:cubicBezTo>
                    <a:cubicBezTo>
                      <a:pt x="32038" y="161770"/>
                      <a:pt x="34984" y="162236"/>
                      <a:pt x="37886" y="161868"/>
                    </a:cubicBezTo>
                    <a:cubicBezTo>
                      <a:pt x="76237" y="156811"/>
                      <a:pt x="113792" y="146912"/>
                      <a:pt x="149652" y="132406"/>
                    </a:cubicBezTo>
                    <a:lnTo>
                      <a:pt x="157878" y="151541"/>
                    </a:lnTo>
                    <a:cubicBezTo>
                      <a:pt x="161187" y="159256"/>
                      <a:pt x="170124" y="162828"/>
                      <a:pt x="177839" y="159519"/>
                    </a:cubicBezTo>
                    <a:cubicBezTo>
                      <a:pt x="181253" y="158055"/>
                      <a:pt x="184012" y="155392"/>
                      <a:pt x="185596" y="152033"/>
                    </a:cubicBezTo>
                    <a:lnTo>
                      <a:pt x="237814" y="41473"/>
                    </a:lnTo>
                    <a:cubicBezTo>
                      <a:pt x="239852" y="37181"/>
                      <a:pt x="239753" y="32180"/>
                      <a:pt x="237545" y="27972"/>
                    </a:cubicBezTo>
                    <a:close/>
                  </a:path>
                </a:pathLst>
              </a:custGeom>
              <a:solidFill>
                <a:srgbClr val="FFFFFF"/>
              </a:solidFill>
              <a:ln w="4470" cap="flat">
                <a:noFill/>
                <a:prstDash val="solid"/>
                <a:miter/>
              </a:ln>
            </p:spPr>
            <p:txBody>
              <a:bodyPr rtlCol="0" anchor="ctr"/>
              <a:lstStyle/>
              <a:p>
                <a:endParaRPr lang="fr-FR"/>
              </a:p>
            </p:txBody>
          </p:sp>
          <p:sp>
            <p:nvSpPr>
              <p:cNvPr id="643" name="Forme libre : forme 642">
                <a:extLst>
                  <a:ext uri="{FF2B5EF4-FFF2-40B4-BE49-F238E27FC236}">
                    <a16:creationId xmlns:a16="http://schemas.microsoft.com/office/drawing/2014/main" id="{E40F4AA2-E1D3-4024-997B-24D46A80EB4F}"/>
                  </a:ext>
                </a:extLst>
              </p:cNvPr>
              <p:cNvSpPr/>
              <p:nvPr/>
            </p:nvSpPr>
            <p:spPr>
              <a:xfrm>
                <a:off x="4343416" y="4427084"/>
                <a:ext cx="223944" cy="178209"/>
              </a:xfrm>
              <a:custGeom>
                <a:avLst/>
                <a:gdLst>
                  <a:gd name="connsiteX0" fmla="*/ 220892 w 223944"/>
                  <a:gd name="connsiteY0" fmla="*/ 6369 h 178209"/>
                  <a:gd name="connsiteX1" fmla="*/ 208597 w 223944"/>
                  <a:gd name="connsiteY1" fmla="*/ 736 h 178209"/>
                  <a:gd name="connsiteX2" fmla="*/ 98977 w 223944"/>
                  <a:gd name="connsiteY2" fmla="*/ 3955 h 178209"/>
                  <a:gd name="connsiteX3" fmla="*/ 84204 w 223944"/>
                  <a:gd name="connsiteY3" fmla="*/ 19571 h 178209"/>
                  <a:gd name="connsiteX4" fmla="*/ 86950 w 223944"/>
                  <a:gd name="connsiteY4" fmla="*/ 27873 h 178209"/>
                  <a:gd name="connsiteX5" fmla="*/ 94864 w 223944"/>
                  <a:gd name="connsiteY5" fmla="*/ 39139 h 178209"/>
                  <a:gd name="connsiteX6" fmla="*/ 12380 w 223944"/>
                  <a:gd name="connsiteY6" fmla="*/ 78526 h 178209"/>
                  <a:gd name="connsiteX7" fmla="*/ 1695 w 223944"/>
                  <a:gd name="connsiteY7" fmla="*/ 89613 h 178209"/>
                  <a:gd name="connsiteX8" fmla="*/ 41350 w 223944"/>
                  <a:gd name="connsiteY8" fmla="*/ 177685 h 178209"/>
                  <a:gd name="connsiteX9" fmla="*/ 43853 w 223944"/>
                  <a:gd name="connsiteY9" fmla="*/ 178490 h 178209"/>
                  <a:gd name="connsiteX10" fmla="*/ 52392 w 223944"/>
                  <a:gd name="connsiteY10" fmla="*/ 178087 h 178209"/>
                  <a:gd name="connsiteX11" fmla="*/ 155888 w 223944"/>
                  <a:gd name="connsiteY11" fmla="*/ 126674 h 178209"/>
                  <a:gd name="connsiteX12" fmla="*/ 167780 w 223944"/>
                  <a:gd name="connsiteY12" fmla="*/ 143753 h 178209"/>
                  <a:gd name="connsiteX13" fmla="*/ 189022 w 223944"/>
                  <a:gd name="connsiteY13" fmla="*/ 147442 h 178209"/>
                  <a:gd name="connsiteX14" fmla="*/ 195051 w 223944"/>
                  <a:gd name="connsiteY14" fmla="*/ 138611 h 178209"/>
                  <a:gd name="connsiteX15" fmla="*/ 223842 w 223944"/>
                  <a:gd name="connsiteY15" fmla="*/ 19736 h 178209"/>
                  <a:gd name="connsiteX16" fmla="*/ 220892 w 223944"/>
                  <a:gd name="connsiteY16" fmla="*/ 6369 h 1782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3944" h="178209">
                    <a:moveTo>
                      <a:pt x="220892" y="6369"/>
                    </a:moveTo>
                    <a:cubicBezTo>
                      <a:pt x="217883" y="2693"/>
                      <a:pt x="213346" y="614"/>
                      <a:pt x="208597" y="736"/>
                    </a:cubicBezTo>
                    <a:lnTo>
                      <a:pt x="98977" y="3955"/>
                    </a:lnTo>
                    <a:cubicBezTo>
                      <a:pt x="90585" y="4188"/>
                      <a:pt x="83971" y="11179"/>
                      <a:pt x="84204" y="19571"/>
                    </a:cubicBezTo>
                    <a:cubicBezTo>
                      <a:pt x="84286" y="22548"/>
                      <a:pt x="85242" y="25434"/>
                      <a:pt x="86950" y="27873"/>
                    </a:cubicBezTo>
                    <a:lnTo>
                      <a:pt x="94864" y="39139"/>
                    </a:lnTo>
                    <a:cubicBezTo>
                      <a:pt x="69895" y="57010"/>
                      <a:pt x="41974" y="70342"/>
                      <a:pt x="12380" y="78526"/>
                    </a:cubicBezTo>
                    <a:cubicBezTo>
                      <a:pt x="7076" y="80019"/>
                      <a:pt x="2991" y="84258"/>
                      <a:pt x="1695" y="89613"/>
                    </a:cubicBezTo>
                    <a:cubicBezTo>
                      <a:pt x="-3759" y="112190"/>
                      <a:pt x="7149" y="162753"/>
                      <a:pt x="41350" y="177685"/>
                    </a:cubicBezTo>
                    <a:cubicBezTo>
                      <a:pt x="42161" y="178020"/>
                      <a:pt x="42998" y="178289"/>
                      <a:pt x="43853" y="178490"/>
                    </a:cubicBezTo>
                    <a:cubicBezTo>
                      <a:pt x="46676" y="179206"/>
                      <a:pt x="49649" y="179066"/>
                      <a:pt x="52392" y="178087"/>
                    </a:cubicBezTo>
                    <a:cubicBezTo>
                      <a:pt x="88923" y="165388"/>
                      <a:pt x="123698" y="148113"/>
                      <a:pt x="155888" y="126674"/>
                    </a:cubicBezTo>
                    <a:lnTo>
                      <a:pt x="167780" y="143753"/>
                    </a:lnTo>
                    <a:cubicBezTo>
                      <a:pt x="172627" y="150637"/>
                      <a:pt x="182137" y="152289"/>
                      <a:pt x="189022" y="147442"/>
                    </a:cubicBezTo>
                    <a:cubicBezTo>
                      <a:pt x="192032" y="145323"/>
                      <a:pt x="194174" y="142186"/>
                      <a:pt x="195051" y="138611"/>
                    </a:cubicBezTo>
                    <a:lnTo>
                      <a:pt x="223842" y="19736"/>
                    </a:lnTo>
                    <a:cubicBezTo>
                      <a:pt x="225020" y="15064"/>
                      <a:pt x="223926" y="10111"/>
                      <a:pt x="220892" y="6369"/>
                    </a:cubicBezTo>
                    <a:close/>
                  </a:path>
                </a:pathLst>
              </a:custGeom>
              <a:solidFill>
                <a:srgbClr val="FFFFFF"/>
              </a:solidFill>
              <a:ln w="4470" cap="flat">
                <a:noFill/>
                <a:prstDash val="solid"/>
                <a:miter/>
              </a:ln>
            </p:spPr>
            <p:txBody>
              <a:bodyPr rtlCol="0" anchor="ctr"/>
              <a:lstStyle/>
              <a:p>
                <a:endParaRPr lang="fr-FR"/>
              </a:p>
            </p:txBody>
          </p:sp>
          <p:sp>
            <p:nvSpPr>
              <p:cNvPr id="644" name="Forme libre : forme 643">
                <a:extLst>
                  <a:ext uri="{FF2B5EF4-FFF2-40B4-BE49-F238E27FC236}">
                    <a16:creationId xmlns:a16="http://schemas.microsoft.com/office/drawing/2014/main" id="{163F0693-A446-4500-84E5-9CFF14528626}"/>
                  </a:ext>
                </a:extLst>
              </p:cNvPr>
              <p:cNvSpPr/>
              <p:nvPr/>
            </p:nvSpPr>
            <p:spPr>
              <a:xfrm>
                <a:off x="-253487" y="1635486"/>
                <a:ext cx="163940" cy="243388"/>
              </a:xfrm>
              <a:custGeom>
                <a:avLst/>
                <a:gdLst>
                  <a:gd name="connsiteX0" fmla="*/ 127845 w 163940"/>
                  <a:gd name="connsiteY0" fmla="*/ 242803 h 243388"/>
                  <a:gd name="connsiteX1" fmla="*/ 136786 w 163940"/>
                  <a:gd name="connsiteY1" fmla="*/ 232565 h 243388"/>
                  <a:gd name="connsiteX2" fmla="*/ 163834 w 163940"/>
                  <a:gd name="connsiteY2" fmla="*/ 126297 h 243388"/>
                  <a:gd name="connsiteX3" fmla="*/ 159363 w 163940"/>
                  <a:gd name="connsiteY3" fmla="*/ 111365 h 243388"/>
                  <a:gd name="connsiteX4" fmla="*/ 144118 w 163940"/>
                  <a:gd name="connsiteY4" fmla="*/ 108147 h 243388"/>
                  <a:gd name="connsiteX5" fmla="*/ 131108 w 163940"/>
                  <a:gd name="connsiteY5" fmla="*/ 112617 h 243388"/>
                  <a:gd name="connsiteX6" fmla="*/ 116132 w 163940"/>
                  <a:gd name="connsiteY6" fmla="*/ 22578 h 243388"/>
                  <a:gd name="connsiteX7" fmla="*/ 108397 w 163940"/>
                  <a:gd name="connsiteY7" fmla="*/ 9166 h 243388"/>
                  <a:gd name="connsiteX8" fmla="*/ 12859 w 163940"/>
                  <a:gd name="connsiteY8" fmla="*/ 23025 h 243388"/>
                  <a:gd name="connsiteX9" fmla="*/ 11339 w 163940"/>
                  <a:gd name="connsiteY9" fmla="*/ 25216 h 243388"/>
                  <a:gd name="connsiteX10" fmla="*/ 9417 w 163940"/>
                  <a:gd name="connsiteY10" fmla="*/ 33531 h 243388"/>
                  <a:gd name="connsiteX11" fmla="*/ 30295 w 163940"/>
                  <a:gd name="connsiteY11" fmla="*/ 147488 h 243388"/>
                  <a:gd name="connsiteX12" fmla="*/ 10624 w 163940"/>
                  <a:gd name="connsiteY12" fmla="*/ 154284 h 243388"/>
                  <a:gd name="connsiteX13" fmla="*/ 431 w 163940"/>
                  <a:gd name="connsiteY13" fmla="*/ 167249 h 243388"/>
                  <a:gd name="connsiteX14" fmla="*/ 8031 w 163940"/>
                  <a:gd name="connsiteY14" fmla="*/ 181868 h 243388"/>
                  <a:gd name="connsiteX15" fmla="*/ 114388 w 163940"/>
                  <a:gd name="connsiteY15" fmla="*/ 242222 h 243388"/>
                  <a:gd name="connsiteX16" fmla="*/ 127845 w 163940"/>
                  <a:gd name="connsiteY16" fmla="*/ 242803 h 24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63940" h="243388">
                    <a:moveTo>
                      <a:pt x="127845" y="242803"/>
                    </a:moveTo>
                    <a:cubicBezTo>
                      <a:pt x="132279" y="240999"/>
                      <a:pt x="135596" y="237201"/>
                      <a:pt x="136786" y="232565"/>
                    </a:cubicBezTo>
                    <a:lnTo>
                      <a:pt x="163834" y="126297"/>
                    </a:lnTo>
                    <a:cubicBezTo>
                      <a:pt x="165213" y="120877"/>
                      <a:pt x="163495" y="115136"/>
                      <a:pt x="159363" y="111365"/>
                    </a:cubicBezTo>
                    <a:cubicBezTo>
                      <a:pt x="155255" y="107581"/>
                      <a:pt x="149406" y="106346"/>
                      <a:pt x="144118" y="108147"/>
                    </a:cubicBezTo>
                    <a:lnTo>
                      <a:pt x="131108" y="112617"/>
                    </a:lnTo>
                    <a:cubicBezTo>
                      <a:pt x="120846" y="83722"/>
                      <a:pt x="115776" y="53239"/>
                      <a:pt x="116132" y="22578"/>
                    </a:cubicBezTo>
                    <a:cubicBezTo>
                      <a:pt x="116194" y="17031"/>
                      <a:pt x="113230" y="11890"/>
                      <a:pt x="108397" y="9166"/>
                    </a:cubicBezTo>
                    <a:cubicBezTo>
                      <a:pt x="88190" y="-2324"/>
                      <a:pt x="36599" y="-5766"/>
                      <a:pt x="12859" y="23025"/>
                    </a:cubicBezTo>
                    <a:cubicBezTo>
                      <a:pt x="12298" y="23716"/>
                      <a:pt x="11789" y="24448"/>
                      <a:pt x="11339" y="25216"/>
                    </a:cubicBezTo>
                    <a:cubicBezTo>
                      <a:pt x="9903" y="27741"/>
                      <a:pt x="9235" y="30631"/>
                      <a:pt x="9417" y="33531"/>
                    </a:cubicBezTo>
                    <a:cubicBezTo>
                      <a:pt x="11516" y="72249"/>
                      <a:pt x="18532" y="110542"/>
                      <a:pt x="30295" y="147488"/>
                    </a:cubicBezTo>
                    <a:lnTo>
                      <a:pt x="10624" y="154284"/>
                    </a:lnTo>
                    <a:cubicBezTo>
                      <a:pt x="4960" y="156207"/>
                      <a:pt x="963" y="161291"/>
                      <a:pt x="431" y="167249"/>
                    </a:cubicBezTo>
                    <a:cubicBezTo>
                      <a:pt x="-137" y="173194"/>
                      <a:pt x="2839" y="178918"/>
                      <a:pt x="8031" y="181868"/>
                    </a:cubicBezTo>
                    <a:lnTo>
                      <a:pt x="114388" y="242222"/>
                    </a:lnTo>
                    <a:cubicBezTo>
                      <a:pt x="118530" y="244528"/>
                      <a:pt x="123519" y="244744"/>
                      <a:pt x="127845" y="242803"/>
                    </a:cubicBezTo>
                    <a:close/>
                  </a:path>
                </a:pathLst>
              </a:custGeom>
              <a:solidFill>
                <a:srgbClr val="FFFFFF"/>
              </a:solidFill>
              <a:ln w="4470" cap="flat">
                <a:noFill/>
                <a:prstDash val="solid"/>
                <a:miter/>
              </a:ln>
            </p:spPr>
            <p:txBody>
              <a:bodyPr rtlCol="0" anchor="ctr"/>
              <a:lstStyle/>
              <a:p>
                <a:endParaRPr lang="fr-FR"/>
              </a:p>
            </p:txBody>
          </p:sp>
          <p:sp>
            <p:nvSpPr>
              <p:cNvPr id="645" name="Forme libre : forme 644">
                <a:extLst>
                  <a:ext uri="{FF2B5EF4-FFF2-40B4-BE49-F238E27FC236}">
                    <a16:creationId xmlns:a16="http://schemas.microsoft.com/office/drawing/2014/main" id="{6AC47BFD-69EC-4F55-9C9D-BE1988FF3261}"/>
                  </a:ext>
                </a:extLst>
              </p:cNvPr>
              <p:cNvSpPr/>
              <p:nvPr/>
            </p:nvSpPr>
            <p:spPr>
              <a:xfrm>
                <a:off x="-168850" y="2119793"/>
                <a:ext cx="163878" cy="243220"/>
              </a:xfrm>
              <a:custGeom>
                <a:avLst/>
                <a:gdLst>
                  <a:gd name="connsiteX0" fmla="*/ 127748 w 163878"/>
                  <a:gd name="connsiteY0" fmla="*/ 242803 h 243220"/>
                  <a:gd name="connsiteX1" fmla="*/ 136690 w 163878"/>
                  <a:gd name="connsiteY1" fmla="*/ 232565 h 243220"/>
                  <a:gd name="connsiteX2" fmla="*/ 163782 w 163878"/>
                  <a:gd name="connsiteY2" fmla="*/ 126297 h 243220"/>
                  <a:gd name="connsiteX3" fmla="*/ 159311 w 163878"/>
                  <a:gd name="connsiteY3" fmla="*/ 111365 h 243220"/>
                  <a:gd name="connsiteX4" fmla="*/ 144021 w 163878"/>
                  <a:gd name="connsiteY4" fmla="*/ 108147 h 243220"/>
                  <a:gd name="connsiteX5" fmla="*/ 131012 w 163878"/>
                  <a:gd name="connsiteY5" fmla="*/ 112617 h 243220"/>
                  <a:gd name="connsiteX6" fmla="*/ 116035 w 163878"/>
                  <a:gd name="connsiteY6" fmla="*/ 22578 h 243220"/>
                  <a:gd name="connsiteX7" fmla="*/ 108346 w 163878"/>
                  <a:gd name="connsiteY7" fmla="*/ 9166 h 243220"/>
                  <a:gd name="connsiteX8" fmla="*/ 12763 w 163878"/>
                  <a:gd name="connsiteY8" fmla="*/ 23025 h 243220"/>
                  <a:gd name="connsiteX9" fmla="*/ 11287 w 163878"/>
                  <a:gd name="connsiteY9" fmla="*/ 25216 h 243220"/>
                  <a:gd name="connsiteX10" fmla="*/ 9320 w 163878"/>
                  <a:gd name="connsiteY10" fmla="*/ 33531 h 243220"/>
                  <a:gd name="connsiteX11" fmla="*/ 30288 w 163878"/>
                  <a:gd name="connsiteY11" fmla="*/ 147176 h 243220"/>
                  <a:gd name="connsiteX12" fmla="*/ 10617 w 163878"/>
                  <a:gd name="connsiteY12" fmla="*/ 153926 h 243220"/>
                  <a:gd name="connsiteX13" fmla="*/ 424 w 163878"/>
                  <a:gd name="connsiteY13" fmla="*/ 166936 h 243220"/>
                  <a:gd name="connsiteX14" fmla="*/ 8068 w 163878"/>
                  <a:gd name="connsiteY14" fmla="*/ 181555 h 243220"/>
                  <a:gd name="connsiteX15" fmla="*/ 114426 w 163878"/>
                  <a:gd name="connsiteY15" fmla="*/ 241909 h 243220"/>
                  <a:gd name="connsiteX16" fmla="*/ 127748 w 163878"/>
                  <a:gd name="connsiteY16" fmla="*/ 242803 h 2432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63878" h="243220">
                    <a:moveTo>
                      <a:pt x="127748" y="242803"/>
                    </a:moveTo>
                    <a:cubicBezTo>
                      <a:pt x="132186" y="241005"/>
                      <a:pt x="135505" y="237205"/>
                      <a:pt x="136690" y="232565"/>
                    </a:cubicBezTo>
                    <a:lnTo>
                      <a:pt x="163782" y="126297"/>
                    </a:lnTo>
                    <a:cubicBezTo>
                      <a:pt x="165141" y="120877"/>
                      <a:pt x="163426" y="115147"/>
                      <a:pt x="159311" y="111365"/>
                    </a:cubicBezTo>
                    <a:cubicBezTo>
                      <a:pt x="155198" y="107555"/>
                      <a:pt x="149322" y="106317"/>
                      <a:pt x="144021" y="108147"/>
                    </a:cubicBezTo>
                    <a:lnTo>
                      <a:pt x="131012" y="112617"/>
                    </a:lnTo>
                    <a:cubicBezTo>
                      <a:pt x="120792" y="83711"/>
                      <a:pt x="115723" y="53236"/>
                      <a:pt x="116035" y="22578"/>
                    </a:cubicBezTo>
                    <a:cubicBezTo>
                      <a:pt x="116136" y="17033"/>
                      <a:pt x="113182" y="11881"/>
                      <a:pt x="108346" y="9166"/>
                    </a:cubicBezTo>
                    <a:cubicBezTo>
                      <a:pt x="88138" y="-2324"/>
                      <a:pt x="36502" y="-5766"/>
                      <a:pt x="12763" y="23025"/>
                    </a:cubicBezTo>
                    <a:cubicBezTo>
                      <a:pt x="12220" y="23720"/>
                      <a:pt x="11727" y="24452"/>
                      <a:pt x="11287" y="25216"/>
                    </a:cubicBezTo>
                    <a:cubicBezTo>
                      <a:pt x="9859" y="27746"/>
                      <a:pt x="9177" y="30629"/>
                      <a:pt x="9320" y="33531"/>
                    </a:cubicBezTo>
                    <a:cubicBezTo>
                      <a:pt x="11475" y="72147"/>
                      <a:pt x="18520" y="110333"/>
                      <a:pt x="30288" y="147176"/>
                    </a:cubicBezTo>
                    <a:lnTo>
                      <a:pt x="10617" y="153926"/>
                    </a:lnTo>
                    <a:cubicBezTo>
                      <a:pt x="4966" y="155895"/>
                      <a:pt x="983" y="160978"/>
                      <a:pt x="424" y="166936"/>
                    </a:cubicBezTo>
                    <a:cubicBezTo>
                      <a:pt x="-113" y="172886"/>
                      <a:pt x="2876" y="178601"/>
                      <a:pt x="8068" y="181555"/>
                    </a:cubicBezTo>
                    <a:lnTo>
                      <a:pt x="114426" y="241909"/>
                    </a:lnTo>
                    <a:cubicBezTo>
                      <a:pt x="118483" y="244273"/>
                      <a:pt x="123412" y="244604"/>
                      <a:pt x="127748" y="242803"/>
                    </a:cubicBezTo>
                    <a:close/>
                  </a:path>
                </a:pathLst>
              </a:custGeom>
              <a:solidFill>
                <a:srgbClr val="FFFFFF"/>
              </a:solidFill>
              <a:ln w="4470" cap="flat">
                <a:noFill/>
                <a:prstDash val="solid"/>
                <a:miter/>
              </a:ln>
            </p:spPr>
            <p:txBody>
              <a:bodyPr rtlCol="0" anchor="ctr"/>
              <a:lstStyle/>
              <a:p>
                <a:endParaRPr lang="fr-FR"/>
              </a:p>
            </p:txBody>
          </p:sp>
          <p:sp>
            <p:nvSpPr>
              <p:cNvPr id="646" name="Forme libre : forme 645">
                <a:extLst>
                  <a:ext uri="{FF2B5EF4-FFF2-40B4-BE49-F238E27FC236}">
                    <a16:creationId xmlns:a16="http://schemas.microsoft.com/office/drawing/2014/main" id="{2164CF57-D560-4ACC-8CE0-A36037E1F824}"/>
                  </a:ext>
                </a:extLst>
              </p:cNvPr>
              <p:cNvSpPr/>
              <p:nvPr/>
            </p:nvSpPr>
            <p:spPr>
              <a:xfrm>
                <a:off x="-6063" y="2593006"/>
                <a:ext cx="160873" cy="239744"/>
              </a:xfrm>
              <a:custGeom>
                <a:avLst/>
                <a:gdLst>
                  <a:gd name="connsiteX0" fmla="*/ 132119 w 160873"/>
                  <a:gd name="connsiteY0" fmla="*/ 238965 h 239744"/>
                  <a:gd name="connsiteX1" fmla="*/ 140256 w 160873"/>
                  <a:gd name="connsiteY1" fmla="*/ 228236 h 239744"/>
                  <a:gd name="connsiteX2" fmla="*/ 160955 w 160873"/>
                  <a:gd name="connsiteY2" fmla="*/ 120537 h 239744"/>
                  <a:gd name="connsiteX3" fmla="*/ 155635 w 160873"/>
                  <a:gd name="connsiteY3" fmla="*/ 105874 h 239744"/>
                  <a:gd name="connsiteX4" fmla="*/ 140256 w 160873"/>
                  <a:gd name="connsiteY4" fmla="*/ 103594 h 239744"/>
                  <a:gd name="connsiteX5" fmla="*/ 127514 w 160873"/>
                  <a:gd name="connsiteY5" fmla="*/ 108824 h 239744"/>
                  <a:gd name="connsiteX6" fmla="*/ 107217 w 160873"/>
                  <a:gd name="connsiteY6" fmla="*/ 19813 h 239744"/>
                  <a:gd name="connsiteX7" fmla="*/ 98768 w 160873"/>
                  <a:gd name="connsiteY7" fmla="*/ 7027 h 239744"/>
                  <a:gd name="connsiteX8" fmla="*/ 4169 w 160873"/>
                  <a:gd name="connsiteY8" fmla="*/ 26519 h 239744"/>
                  <a:gd name="connsiteX9" fmla="*/ 2828 w 160873"/>
                  <a:gd name="connsiteY9" fmla="*/ 28799 h 239744"/>
                  <a:gd name="connsiteX10" fmla="*/ 1352 w 160873"/>
                  <a:gd name="connsiteY10" fmla="*/ 37249 h 239744"/>
                  <a:gd name="connsiteX11" fmla="*/ 29026 w 160873"/>
                  <a:gd name="connsiteY11" fmla="*/ 149418 h 239744"/>
                  <a:gd name="connsiteX12" fmla="*/ 9802 w 160873"/>
                  <a:gd name="connsiteY12" fmla="*/ 157331 h 239744"/>
                  <a:gd name="connsiteX13" fmla="*/ 369 w 160873"/>
                  <a:gd name="connsiteY13" fmla="*/ 170743 h 239744"/>
                  <a:gd name="connsiteX14" fmla="*/ 8863 w 160873"/>
                  <a:gd name="connsiteY14" fmla="*/ 184870 h 239744"/>
                  <a:gd name="connsiteX15" fmla="*/ 118618 w 160873"/>
                  <a:gd name="connsiteY15" fmla="*/ 238831 h 239744"/>
                  <a:gd name="connsiteX16" fmla="*/ 132119 w 160873"/>
                  <a:gd name="connsiteY16" fmla="*/ 238965 h 239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60873" h="239744">
                    <a:moveTo>
                      <a:pt x="132119" y="238965"/>
                    </a:moveTo>
                    <a:cubicBezTo>
                      <a:pt x="136350" y="236846"/>
                      <a:pt x="139356" y="232881"/>
                      <a:pt x="140256" y="228236"/>
                    </a:cubicBezTo>
                    <a:lnTo>
                      <a:pt x="160955" y="120537"/>
                    </a:lnTo>
                    <a:cubicBezTo>
                      <a:pt x="162026" y="115042"/>
                      <a:pt x="159981" y="109404"/>
                      <a:pt x="155635" y="105874"/>
                    </a:cubicBezTo>
                    <a:cubicBezTo>
                      <a:pt x="151323" y="102333"/>
                      <a:pt x="145410" y="101456"/>
                      <a:pt x="140256" y="103594"/>
                    </a:cubicBezTo>
                    <a:lnTo>
                      <a:pt x="127514" y="108824"/>
                    </a:lnTo>
                    <a:cubicBezTo>
                      <a:pt x="115575" y="80576"/>
                      <a:pt x="108705" y="50445"/>
                      <a:pt x="107217" y="19813"/>
                    </a:cubicBezTo>
                    <a:cubicBezTo>
                      <a:pt x="106922" y="14336"/>
                      <a:pt x="103691" y="9446"/>
                      <a:pt x="98768" y="7027"/>
                    </a:cubicBezTo>
                    <a:cubicBezTo>
                      <a:pt x="77890" y="-3255"/>
                      <a:pt x="26164" y="-3613"/>
                      <a:pt x="4169" y="26519"/>
                    </a:cubicBezTo>
                    <a:cubicBezTo>
                      <a:pt x="3637" y="27226"/>
                      <a:pt x="3187" y="27991"/>
                      <a:pt x="2828" y="28799"/>
                    </a:cubicBezTo>
                    <a:cubicBezTo>
                      <a:pt x="1512" y="31409"/>
                      <a:pt x="999" y="34349"/>
                      <a:pt x="1352" y="37249"/>
                    </a:cubicBezTo>
                    <a:cubicBezTo>
                      <a:pt x="5791" y="75659"/>
                      <a:pt x="15090" y="113351"/>
                      <a:pt x="29026" y="149418"/>
                    </a:cubicBezTo>
                    <a:lnTo>
                      <a:pt x="9802" y="157331"/>
                    </a:lnTo>
                    <a:cubicBezTo>
                      <a:pt x="4323" y="159595"/>
                      <a:pt x="647" y="164822"/>
                      <a:pt x="369" y="170743"/>
                    </a:cubicBezTo>
                    <a:cubicBezTo>
                      <a:pt x="191" y="176709"/>
                      <a:pt x="3510" y="182230"/>
                      <a:pt x="8863" y="184870"/>
                    </a:cubicBezTo>
                    <a:lnTo>
                      <a:pt x="118618" y="238831"/>
                    </a:lnTo>
                    <a:cubicBezTo>
                      <a:pt x="122852" y="240975"/>
                      <a:pt x="127843" y="241025"/>
                      <a:pt x="132119" y="238965"/>
                    </a:cubicBezTo>
                    <a:close/>
                  </a:path>
                </a:pathLst>
              </a:custGeom>
              <a:solidFill>
                <a:srgbClr val="FFFFFF"/>
              </a:solidFill>
              <a:ln w="4470" cap="flat">
                <a:noFill/>
                <a:prstDash val="solid"/>
                <a:miter/>
              </a:ln>
            </p:spPr>
            <p:txBody>
              <a:bodyPr rtlCol="0" anchor="ctr"/>
              <a:lstStyle/>
              <a:p>
                <a:endParaRPr lang="fr-FR"/>
              </a:p>
            </p:txBody>
          </p:sp>
          <p:sp>
            <p:nvSpPr>
              <p:cNvPr id="647" name="Forme libre : forme 646">
                <a:extLst>
                  <a:ext uri="{FF2B5EF4-FFF2-40B4-BE49-F238E27FC236}">
                    <a16:creationId xmlns:a16="http://schemas.microsoft.com/office/drawing/2014/main" id="{B249E492-4375-4ACF-ADC1-E49885C5FDC3}"/>
                  </a:ext>
                </a:extLst>
              </p:cNvPr>
              <p:cNvSpPr/>
              <p:nvPr/>
            </p:nvSpPr>
            <p:spPr>
              <a:xfrm>
                <a:off x="197426" y="3052963"/>
                <a:ext cx="173349" cy="226302"/>
              </a:xfrm>
              <a:custGeom>
                <a:avLst/>
                <a:gdLst>
                  <a:gd name="connsiteX0" fmla="*/ 167720 w 173349"/>
                  <a:gd name="connsiteY0" fmla="*/ 223929 h 226302"/>
                  <a:gd name="connsiteX1" fmla="*/ 173711 w 173349"/>
                  <a:gd name="connsiteY1" fmla="*/ 211814 h 226302"/>
                  <a:gd name="connsiteX2" fmla="*/ 173711 w 173349"/>
                  <a:gd name="connsiteY2" fmla="*/ 102149 h 226302"/>
                  <a:gd name="connsiteX3" fmla="*/ 165709 w 173349"/>
                  <a:gd name="connsiteY3" fmla="*/ 88737 h 226302"/>
                  <a:gd name="connsiteX4" fmla="*/ 150151 w 173349"/>
                  <a:gd name="connsiteY4" fmla="*/ 89407 h 226302"/>
                  <a:gd name="connsiteX5" fmla="*/ 138616 w 173349"/>
                  <a:gd name="connsiteY5" fmla="*/ 96963 h 226302"/>
                  <a:gd name="connsiteX6" fmla="*/ 101778 w 173349"/>
                  <a:gd name="connsiteY6" fmla="*/ 13406 h 226302"/>
                  <a:gd name="connsiteX7" fmla="*/ 91048 w 173349"/>
                  <a:gd name="connsiteY7" fmla="*/ 2453 h 226302"/>
                  <a:gd name="connsiteX8" fmla="*/ 1903 w 173349"/>
                  <a:gd name="connsiteY8" fmla="*/ 39604 h 226302"/>
                  <a:gd name="connsiteX9" fmla="*/ 965 w 173349"/>
                  <a:gd name="connsiteY9" fmla="*/ 42107 h 226302"/>
                  <a:gd name="connsiteX10" fmla="*/ 965 w 173349"/>
                  <a:gd name="connsiteY10" fmla="*/ 50646 h 226302"/>
                  <a:gd name="connsiteX11" fmla="*/ 49471 w 173349"/>
                  <a:gd name="connsiteY11" fmla="*/ 155528 h 226302"/>
                  <a:gd name="connsiteX12" fmla="*/ 32080 w 173349"/>
                  <a:gd name="connsiteY12" fmla="*/ 166973 h 226302"/>
                  <a:gd name="connsiteX13" fmla="*/ 25419 w 173349"/>
                  <a:gd name="connsiteY13" fmla="*/ 182084 h 226302"/>
                  <a:gd name="connsiteX14" fmla="*/ 36462 w 173349"/>
                  <a:gd name="connsiteY14" fmla="*/ 194334 h 226302"/>
                  <a:gd name="connsiteX15" fmla="*/ 154442 w 173349"/>
                  <a:gd name="connsiteY15" fmla="*/ 226478 h 226302"/>
                  <a:gd name="connsiteX16" fmla="*/ 167720 w 173349"/>
                  <a:gd name="connsiteY16" fmla="*/ 223929 h 2263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3349" h="226302">
                    <a:moveTo>
                      <a:pt x="167720" y="223929"/>
                    </a:moveTo>
                    <a:cubicBezTo>
                      <a:pt x="171496" y="221045"/>
                      <a:pt x="173711" y="216565"/>
                      <a:pt x="173711" y="211814"/>
                    </a:cubicBezTo>
                    <a:lnTo>
                      <a:pt x="173711" y="102149"/>
                    </a:lnTo>
                    <a:cubicBezTo>
                      <a:pt x="173720" y="96545"/>
                      <a:pt x="170645" y="91390"/>
                      <a:pt x="165709" y="88737"/>
                    </a:cubicBezTo>
                    <a:cubicBezTo>
                      <a:pt x="160800" y="86055"/>
                      <a:pt x="154810" y="86313"/>
                      <a:pt x="150151" y="89407"/>
                    </a:cubicBezTo>
                    <a:lnTo>
                      <a:pt x="138616" y="96963"/>
                    </a:lnTo>
                    <a:cubicBezTo>
                      <a:pt x="121524" y="71491"/>
                      <a:pt x="109054" y="43206"/>
                      <a:pt x="101778" y="13406"/>
                    </a:cubicBezTo>
                    <a:cubicBezTo>
                      <a:pt x="100423" y="8096"/>
                      <a:pt x="96329" y="3917"/>
                      <a:pt x="91048" y="2453"/>
                    </a:cubicBezTo>
                    <a:cubicBezTo>
                      <a:pt x="68695" y="-3627"/>
                      <a:pt x="17730" y="5850"/>
                      <a:pt x="1903" y="39604"/>
                    </a:cubicBezTo>
                    <a:cubicBezTo>
                      <a:pt x="1525" y="40412"/>
                      <a:pt x="1211" y="41249"/>
                      <a:pt x="965" y="42107"/>
                    </a:cubicBezTo>
                    <a:cubicBezTo>
                      <a:pt x="161" y="44897"/>
                      <a:pt x="161" y="47857"/>
                      <a:pt x="965" y="50646"/>
                    </a:cubicBezTo>
                    <a:cubicBezTo>
                      <a:pt x="12632" y="87518"/>
                      <a:pt x="28931" y="122760"/>
                      <a:pt x="49471" y="155528"/>
                    </a:cubicBezTo>
                    <a:lnTo>
                      <a:pt x="32080" y="166973"/>
                    </a:lnTo>
                    <a:cubicBezTo>
                      <a:pt x="27097" y="170275"/>
                      <a:pt x="24495" y="176178"/>
                      <a:pt x="25419" y="182084"/>
                    </a:cubicBezTo>
                    <a:cubicBezTo>
                      <a:pt x="26372" y="187983"/>
                      <a:pt x="30693" y="192776"/>
                      <a:pt x="36462" y="194334"/>
                    </a:cubicBezTo>
                    <a:lnTo>
                      <a:pt x="154442" y="226478"/>
                    </a:lnTo>
                    <a:cubicBezTo>
                      <a:pt x="159023" y="227752"/>
                      <a:pt x="163937" y="226809"/>
                      <a:pt x="167720" y="223929"/>
                    </a:cubicBezTo>
                    <a:close/>
                  </a:path>
                </a:pathLst>
              </a:custGeom>
              <a:solidFill>
                <a:srgbClr val="FFFFFF"/>
              </a:solidFill>
              <a:ln w="4470" cap="flat">
                <a:noFill/>
                <a:prstDash val="solid"/>
                <a:miter/>
              </a:ln>
            </p:spPr>
            <p:txBody>
              <a:bodyPr rtlCol="0" anchor="ctr"/>
              <a:lstStyle/>
              <a:p>
                <a:endParaRPr lang="fr-FR"/>
              </a:p>
            </p:txBody>
          </p:sp>
          <p:sp>
            <p:nvSpPr>
              <p:cNvPr id="648" name="Forme libre : forme 647">
                <a:extLst>
                  <a:ext uri="{FF2B5EF4-FFF2-40B4-BE49-F238E27FC236}">
                    <a16:creationId xmlns:a16="http://schemas.microsoft.com/office/drawing/2014/main" id="{1EFD056E-010F-4BD8-B6EC-8ACA57D73F3F}"/>
                  </a:ext>
                </a:extLst>
              </p:cNvPr>
              <p:cNvSpPr/>
              <p:nvPr/>
            </p:nvSpPr>
            <p:spPr>
              <a:xfrm>
                <a:off x="505354" y="3528755"/>
                <a:ext cx="203254" cy="206884"/>
              </a:xfrm>
              <a:custGeom>
                <a:avLst/>
                <a:gdLst>
                  <a:gd name="connsiteX0" fmla="*/ 199831 w 203254"/>
                  <a:gd name="connsiteY0" fmla="*/ 202535 h 206884"/>
                  <a:gd name="connsiteX1" fmla="*/ 203318 w 203254"/>
                  <a:gd name="connsiteY1" fmla="*/ 189481 h 206884"/>
                  <a:gd name="connsiteX2" fmla="*/ 181546 w 203254"/>
                  <a:gd name="connsiteY2" fmla="*/ 82185 h 206884"/>
                  <a:gd name="connsiteX3" fmla="*/ 171084 w 203254"/>
                  <a:gd name="connsiteY3" fmla="*/ 70695 h 206884"/>
                  <a:gd name="connsiteX4" fmla="*/ 155974 w 203254"/>
                  <a:gd name="connsiteY4" fmla="*/ 74406 h 206884"/>
                  <a:gd name="connsiteX5" fmla="*/ 146183 w 203254"/>
                  <a:gd name="connsiteY5" fmla="*/ 84107 h 206884"/>
                  <a:gd name="connsiteX6" fmla="*/ 93608 w 203254"/>
                  <a:gd name="connsiteY6" fmla="*/ 9447 h 206884"/>
                  <a:gd name="connsiteX7" fmla="*/ 80866 w 203254"/>
                  <a:gd name="connsiteY7" fmla="*/ 818 h 206884"/>
                  <a:gd name="connsiteX8" fmla="*/ 797 w 203254"/>
                  <a:gd name="connsiteY8" fmla="*/ 54824 h 206884"/>
                  <a:gd name="connsiteX9" fmla="*/ 395 w 203254"/>
                  <a:gd name="connsiteY9" fmla="*/ 57417 h 206884"/>
                  <a:gd name="connsiteX10" fmla="*/ 2272 w 203254"/>
                  <a:gd name="connsiteY10" fmla="*/ 65777 h 206884"/>
                  <a:gd name="connsiteX11" fmla="*/ 70495 w 203254"/>
                  <a:gd name="connsiteY11" fmla="*/ 158722 h 206884"/>
                  <a:gd name="connsiteX12" fmla="*/ 55697 w 203254"/>
                  <a:gd name="connsiteY12" fmla="*/ 173386 h 206884"/>
                  <a:gd name="connsiteX13" fmla="*/ 52120 w 203254"/>
                  <a:gd name="connsiteY13" fmla="*/ 189481 h 206884"/>
                  <a:gd name="connsiteX14" fmla="*/ 65532 w 203254"/>
                  <a:gd name="connsiteY14" fmla="*/ 199361 h 206884"/>
                  <a:gd name="connsiteX15" fmla="*/ 187581 w 203254"/>
                  <a:gd name="connsiteY15" fmla="*/ 207587 h 206884"/>
                  <a:gd name="connsiteX16" fmla="*/ 199831 w 203254"/>
                  <a:gd name="connsiteY16" fmla="*/ 202535 h 206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3254" h="206884">
                    <a:moveTo>
                      <a:pt x="199831" y="202535"/>
                    </a:moveTo>
                    <a:cubicBezTo>
                      <a:pt x="202963" y="198964"/>
                      <a:pt x="204253" y="194138"/>
                      <a:pt x="203318" y="189481"/>
                    </a:cubicBezTo>
                    <a:lnTo>
                      <a:pt x="181546" y="82185"/>
                    </a:lnTo>
                    <a:cubicBezTo>
                      <a:pt x="180428" y="76727"/>
                      <a:pt x="176414" y="72319"/>
                      <a:pt x="171084" y="70695"/>
                    </a:cubicBezTo>
                    <a:cubicBezTo>
                      <a:pt x="165749" y="69034"/>
                      <a:pt x="159933" y="70462"/>
                      <a:pt x="155974" y="74406"/>
                    </a:cubicBezTo>
                    <a:lnTo>
                      <a:pt x="146183" y="84107"/>
                    </a:lnTo>
                    <a:cubicBezTo>
                      <a:pt x="124395" y="62513"/>
                      <a:pt x="106596" y="37237"/>
                      <a:pt x="93608" y="9447"/>
                    </a:cubicBezTo>
                    <a:cubicBezTo>
                      <a:pt x="91223" y="4487"/>
                      <a:pt x="86357" y="1192"/>
                      <a:pt x="80866" y="818"/>
                    </a:cubicBezTo>
                    <a:cubicBezTo>
                      <a:pt x="57708" y="-746"/>
                      <a:pt x="9693" y="18701"/>
                      <a:pt x="797" y="54824"/>
                    </a:cubicBezTo>
                    <a:cubicBezTo>
                      <a:pt x="619" y="55681"/>
                      <a:pt x="485" y="56547"/>
                      <a:pt x="395" y="57417"/>
                    </a:cubicBezTo>
                    <a:cubicBezTo>
                      <a:pt x="203" y="60327"/>
                      <a:pt x="855" y="63229"/>
                      <a:pt x="2272" y="65777"/>
                    </a:cubicBezTo>
                    <a:cubicBezTo>
                      <a:pt x="20989" y="99521"/>
                      <a:pt x="43913" y="130752"/>
                      <a:pt x="70495" y="158722"/>
                    </a:cubicBezTo>
                    <a:lnTo>
                      <a:pt x="55697" y="173386"/>
                    </a:lnTo>
                    <a:cubicBezTo>
                      <a:pt x="51456" y="177588"/>
                      <a:pt x="50058" y="183878"/>
                      <a:pt x="52120" y="189481"/>
                    </a:cubicBezTo>
                    <a:cubicBezTo>
                      <a:pt x="54227" y="195149"/>
                      <a:pt x="59494" y="199028"/>
                      <a:pt x="65532" y="199361"/>
                    </a:cubicBezTo>
                    <a:lnTo>
                      <a:pt x="187581" y="207587"/>
                    </a:lnTo>
                    <a:cubicBezTo>
                      <a:pt x="192223" y="207872"/>
                      <a:pt x="196739" y="206009"/>
                      <a:pt x="199831" y="202535"/>
                    </a:cubicBezTo>
                    <a:close/>
                  </a:path>
                </a:pathLst>
              </a:custGeom>
              <a:solidFill>
                <a:srgbClr val="FFFFFF"/>
              </a:solidFill>
              <a:ln w="4470" cap="flat">
                <a:noFill/>
                <a:prstDash val="solid"/>
                <a:miter/>
              </a:ln>
            </p:spPr>
            <p:txBody>
              <a:bodyPr rtlCol="0" anchor="ctr"/>
              <a:lstStyle/>
              <a:p>
                <a:endParaRPr lang="fr-FR"/>
              </a:p>
            </p:txBody>
          </p:sp>
          <p:sp>
            <p:nvSpPr>
              <p:cNvPr id="649" name="Forme libre : forme 648">
                <a:extLst>
                  <a:ext uri="{FF2B5EF4-FFF2-40B4-BE49-F238E27FC236}">
                    <a16:creationId xmlns:a16="http://schemas.microsoft.com/office/drawing/2014/main" id="{C9A8FAB1-8487-4EA1-8FBD-5DF59A0A848F}"/>
                  </a:ext>
                </a:extLst>
              </p:cNvPr>
              <p:cNvSpPr/>
              <p:nvPr/>
            </p:nvSpPr>
            <p:spPr>
              <a:xfrm>
                <a:off x="888160" y="3907528"/>
                <a:ext cx="223154" cy="198639"/>
              </a:xfrm>
              <a:custGeom>
                <a:avLst/>
                <a:gdLst>
                  <a:gd name="connsiteX0" fmla="*/ 221263 w 223154"/>
                  <a:gd name="connsiteY0" fmla="*/ 180120 h 198639"/>
                  <a:gd name="connsiteX1" fmla="*/ 222515 w 223154"/>
                  <a:gd name="connsiteY1" fmla="*/ 166708 h 198639"/>
                  <a:gd name="connsiteX2" fmla="*/ 183218 w 223154"/>
                  <a:gd name="connsiteY2" fmla="*/ 64329 h 198639"/>
                  <a:gd name="connsiteX3" fmla="*/ 170968 w 223154"/>
                  <a:gd name="connsiteY3" fmla="*/ 54673 h 198639"/>
                  <a:gd name="connsiteX4" fmla="*/ 156662 w 223154"/>
                  <a:gd name="connsiteY4" fmla="*/ 60887 h 198639"/>
                  <a:gd name="connsiteX5" fmla="*/ 148615 w 223154"/>
                  <a:gd name="connsiteY5" fmla="*/ 72064 h 198639"/>
                  <a:gd name="connsiteX6" fmla="*/ 84371 w 223154"/>
                  <a:gd name="connsiteY6" fmla="*/ 7194 h 198639"/>
                  <a:gd name="connsiteX7" fmla="*/ 70423 w 223154"/>
                  <a:gd name="connsiteY7" fmla="*/ 801 h 198639"/>
                  <a:gd name="connsiteX8" fmla="*/ 412 w 223154"/>
                  <a:gd name="connsiteY8" fmla="*/ 67369 h 198639"/>
                  <a:gd name="connsiteX9" fmla="*/ 412 w 223154"/>
                  <a:gd name="connsiteY9" fmla="*/ 70007 h 198639"/>
                  <a:gd name="connsiteX10" fmla="*/ 3631 w 223154"/>
                  <a:gd name="connsiteY10" fmla="*/ 77920 h 198639"/>
                  <a:gd name="connsiteX11" fmla="*/ 86383 w 223154"/>
                  <a:gd name="connsiteY11" fmla="*/ 158392 h 198639"/>
                  <a:gd name="connsiteX12" fmla="*/ 74267 w 223154"/>
                  <a:gd name="connsiteY12" fmla="*/ 175291 h 198639"/>
                  <a:gd name="connsiteX13" fmla="*/ 73418 w 223154"/>
                  <a:gd name="connsiteY13" fmla="*/ 191743 h 198639"/>
                  <a:gd name="connsiteX14" fmla="*/ 88127 w 223154"/>
                  <a:gd name="connsiteY14" fmla="*/ 199299 h 198639"/>
                  <a:gd name="connsiteX15" fmla="*/ 209818 w 223154"/>
                  <a:gd name="connsiteY15" fmla="*/ 187139 h 198639"/>
                  <a:gd name="connsiteX16" fmla="*/ 221263 w 223154"/>
                  <a:gd name="connsiteY16" fmla="*/ 180120 h 198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3154" h="198639">
                    <a:moveTo>
                      <a:pt x="221263" y="180120"/>
                    </a:moveTo>
                    <a:cubicBezTo>
                      <a:pt x="223740" y="176086"/>
                      <a:pt x="224202" y="171130"/>
                      <a:pt x="222515" y="166708"/>
                    </a:cubicBezTo>
                    <a:lnTo>
                      <a:pt x="183218" y="64329"/>
                    </a:lnTo>
                    <a:cubicBezTo>
                      <a:pt x="181223" y="59101"/>
                      <a:pt x="176517" y="55391"/>
                      <a:pt x="170968" y="54673"/>
                    </a:cubicBezTo>
                    <a:cubicBezTo>
                      <a:pt x="165422" y="53973"/>
                      <a:pt x="159936" y="56356"/>
                      <a:pt x="156662" y="60887"/>
                    </a:cubicBezTo>
                    <a:lnTo>
                      <a:pt x="148615" y="72064"/>
                    </a:lnTo>
                    <a:cubicBezTo>
                      <a:pt x="123561" y="54376"/>
                      <a:pt x="101815" y="32418"/>
                      <a:pt x="84371" y="7194"/>
                    </a:cubicBezTo>
                    <a:cubicBezTo>
                      <a:pt x="81205" y="2716"/>
                      <a:pt x="75882" y="276"/>
                      <a:pt x="70423" y="801"/>
                    </a:cubicBezTo>
                    <a:cubicBezTo>
                      <a:pt x="47309" y="3126"/>
                      <a:pt x="3363" y="30129"/>
                      <a:pt x="412" y="67369"/>
                    </a:cubicBezTo>
                    <a:cubicBezTo>
                      <a:pt x="345" y="68247"/>
                      <a:pt x="345" y="69129"/>
                      <a:pt x="412" y="70007"/>
                    </a:cubicBezTo>
                    <a:cubicBezTo>
                      <a:pt x="709" y="72898"/>
                      <a:pt x="1826" y="75643"/>
                      <a:pt x="3631" y="77920"/>
                    </a:cubicBezTo>
                    <a:cubicBezTo>
                      <a:pt x="27720" y="108118"/>
                      <a:pt x="55524" y="135156"/>
                      <a:pt x="86383" y="158392"/>
                    </a:cubicBezTo>
                    <a:lnTo>
                      <a:pt x="74267" y="175291"/>
                    </a:lnTo>
                    <a:cubicBezTo>
                      <a:pt x="70768" y="180129"/>
                      <a:pt x="70436" y="186571"/>
                      <a:pt x="73418" y="191743"/>
                    </a:cubicBezTo>
                    <a:cubicBezTo>
                      <a:pt x="76419" y="196924"/>
                      <a:pt x="82167" y="199877"/>
                      <a:pt x="88127" y="199299"/>
                    </a:cubicBezTo>
                    <a:lnTo>
                      <a:pt x="209818" y="187139"/>
                    </a:lnTo>
                    <a:cubicBezTo>
                      <a:pt x="214513" y="186695"/>
                      <a:pt x="218739" y="184104"/>
                      <a:pt x="221263" y="180120"/>
                    </a:cubicBezTo>
                    <a:close/>
                  </a:path>
                </a:pathLst>
              </a:custGeom>
              <a:solidFill>
                <a:srgbClr val="FFFFFF"/>
              </a:solidFill>
              <a:ln w="4470" cap="flat">
                <a:noFill/>
                <a:prstDash val="solid"/>
                <a:miter/>
              </a:ln>
            </p:spPr>
            <p:txBody>
              <a:bodyPr rtlCol="0" anchor="ctr"/>
              <a:lstStyle/>
              <a:p>
                <a:endParaRPr lang="fr-FR"/>
              </a:p>
            </p:txBody>
          </p:sp>
          <p:sp>
            <p:nvSpPr>
              <p:cNvPr id="650" name="Forme libre : forme 649">
                <a:extLst>
                  <a:ext uri="{FF2B5EF4-FFF2-40B4-BE49-F238E27FC236}">
                    <a16:creationId xmlns:a16="http://schemas.microsoft.com/office/drawing/2014/main" id="{CD07FB02-6B96-4B79-88F7-707AE1615848}"/>
                  </a:ext>
                </a:extLst>
              </p:cNvPr>
              <p:cNvSpPr/>
              <p:nvPr/>
            </p:nvSpPr>
            <p:spPr>
              <a:xfrm>
                <a:off x="1128803" y="-1349621"/>
                <a:ext cx="218200" cy="187280"/>
              </a:xfrm>
              <a:custGeom>
                <a:avLst/>
                <a:gdLst>
                  <a:gd name="connsiteX0" fmla="*/ 4135 w 218200"/>
                  <a:gd name="connsiteY0" fmla="*/ 183075 h 187280"/>
                  <a:gd name="connsiteX1" fmla="*/ 16742 w 218200"/>
                  <a:gd name="connsiteY1" fmla="*/ 187949 h 187280"/>
                  <a:gd name="connsiteX2" fmla="*/ 125961 w 218200"/>
                  <a:gd name="connsiteY2" fmla="*/ 178113 h 187280"/>
                  <a:gd name="connsiteX3" fmla="*/ 138568 w 218200"/>
                  <a:gd name="connsiteY3" fmla="*/ 169172 h 187280"/>
                  <a:gd name="connsiteX4" fmla="*/ 136511 w 218200"/>
                  <a:gd name="connsiteY4" fmla="*/ 153703 h 187280"/>
                  <a:gd name="connsiteX5" fmla="*/ 127972 w 218200"/>
                  <a:gd name="connsiteY5" fmla="*/ 142929 h 187280"/>
                  <a:gd name="connsiteX6" fmla="*/ 207908 w 218200"/>
                  <a:gd name="connsiteY6" fmla="*/ 98848 h 187280"/>
                  <a:gd name="connsiteX7" fmla="*/ 217878 w 218200"/>
                  <a:gd name="connsiteY7" fmla="*/ 87180 h 187280"/>
                  <a:gd name="connsiteX8" fmla="*/ 173171 w 218200"/>
                  <a:gd name="connsiteY8" fmla="*/ 1656 h 187280"/>
                  <a:gd name="connsiteX9" fmla="*/ 170667 w 218200"/>
                  <a:gd name="connsiteY9" fmla="*/ 985 h 187280"/>
                  <a:gd name="connsiteX10" fmla="*/ 162128 w 218200"/>
                  <a:gd name="connsiteY10" fmla="*/ 1879 h 187280"/>
                  <a:gd name="connsiteX11" fmla="*/ 61941 w 218200"/>
                  <a:gd name="connsiteY11" fmla="*/ 59506 h 187280"/>
                  <a:gd name="connsiteX12" fmla="*/ 49021 w 218200"/>
                  <a:gd name="connsiteY12" fmla="*/ 43188 h 187280"/>
                  <a:gd name="connsiteX13" fmla="*/ 33373 w 218200"/>
                  <a:gd name="connsiteY13" fmla="*/ 37913 h 187280"/>
                  <a:gd name="connsiteX14" fmla="*/ 22152 w 218200"/>
                  <a:gd name="connsiteY14" fmla="*/ 49984 h 187280"/>
                  <a:gd name="connsiteX15" fmla="*/ 603 w 218200"/>
                  <a:gd name="connsiteY15" fmla="*/ 170334 h 187280"/>
                  <a:gd name="connsiteX16" fmla="*/ 4135 w 218200"/>
                  <a:gd name="connsiteY16" fmla="*/ 183075 h 187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18200" h="187280">
                    <a:moveTo>
                      <a:pt x="4135" y="183075"/>
                    </a:moveTo>
                    <a:cubicBezTo>
                      <a:pt x="7348" y="186576"/>
                      <a:pt x="12010" y="188378"/>
                      <a:pt x="16742" y="187949"/>
                    </a:cubicBezTo>
                    <a:lnTo>
                      <a:pt x="125961" y="178113"/>
                    </a:lnTo>
                    <a:cubicBezTo>
                      <a:pt x="131474" y="177642"/>
                      <a:pt x="136300" y="174220"/>
                      <a:pt x="138568" y="169172"/>
                    </a:cubicBezTo>
                    <a:cubicBezTo>
                      <a:pt x="140773" y="164029"/>
                      <a:pt x="139984" y="158091"/>
                      <a:pt x="136511" y="153703"/>
                    </a:cubicBezTo>
                    <a:lnTo>
                      <a:pt x="127972" y="142929"/>
                    </a:lnTo>
                    <a:cubicBezTo>
                      <a:pt x="151818" y="123649"/>
                      <a:pt x="178878" y="108727"/>
                      <a:pt x="207908" y="98848"/>
                    </a:cubicBezTo>
                    <a:cubicBezTo>
                      <a:pt x="213079" y="97021"/>
                      <a:pt x="216880" y="92572"/>
                      <a:pt x="217878" y="87180"/>
                    </a:cubicBezTo>
                    <a:cubicBezTo>
                      <a:pt x="221946" y="64290"/>
                      <a:pt x="207997" y="14442"/>
                      <a:pt x="173171" y="1656"/>
                    </a:cubicBezTo>
                    <a:cubicBezTo>
                      <a:pt x="172363" y="1344"/>
                      <a:pt x="171523" y="1119"/>
                      <a:pt x="170667" y="985"/>
                    </a:cubicBezTo>
                    <a:cubicBezTo>
                      <a:pt x="167794" y="451"/>
                      <a:pt x="164828" y="762"/>
                      <a:pt x="162128" y="1879"/>
                    </a:cubicBezTo>
                    <a:cubicBezTo>
                      <a:pt x="126441" y="16796"/>
                      <a:pt x="92779" y="36159"/>
                      <a:pt x="61941" y="59506"/>
                    </a:cubicBezTo>
                    <a:lnTo>
                      <a:pt x="49021" y="43188"/>
                    </a:lnTo>
                    <a:cubicBezTo>
                      <a:pt x="45291" y="38513"/>
                      <a:pt x="39172" y="36450"/>
                      <a:pt x="33373" y="37913"/>
                    </a:cubicBezTo>
                    <a:cubicBezTo>
                      <a:pt x="27575" y="39363"/>
                      <a:pt x="23176" y="44095"/>
                      <a:pt x="22152" y="49984"/>
                    </a:cubicBezTo>
                    <a:lnTo>
                      <a:pt x="603" y="170334"/>
                    </a:lnTo>
                    <a:cubicBezTo>
                      <a:pt x="-218" y="174897"/>
                      <a:pt x="1081" y="179587"/>
                      <a:pt x="4135" y="183075"/>
                    </a:cubicBezTo>
                    <a:close/>
                  </a:path>
                </a:pathLst>
              </a:custGeom>
              <a:solidFill>
                <a:srgbClr val="FFFFFF"/>
              </a:solidFill>
              <a:ln w="4470" cap="flat">
                <a:noFill/>
                <a:prstDash val="solid"/>
                <a:miter/>
              </a:ln>
            </p:spPr>
            <p:txBody>
              <a:bodyPr rtlCol="0" anchor="ctr"/>
              <a:lstStyle/>
              <a:p>
                <a:endParaRPr lang="fr-FR"/>
              </a:p>
            </p:txBody>
          </p:sp>
          <p:sp>
            <p:nvSpPr>
              <p:cNvPr id="651" name="Forme libre : forme 650">
                <a:extLst>
                  <a:ext uri="{FF2B5EF4-FFF2-40B4-BE49-F238E27FC236}">
                    <a16:creationId xmlns:a16="http://schemas.microsoft.com/office/drawing/2014/main" id="{10F24B67-9E9F-4CB4-92F6-99A70C5DD54D}"/>
                  </a:ext>
                </a:extLst>
              </p:cNvPr>
              <p:cNvSpPr/>
              <p:nvPr/>
            </p:nvSpPr>
            <p:spPr>
              <a:xfrm>
                <a:off x="742442" y="-1040047"/>
                <a:ext cx="199308" cy="218507"/>
              </a:xfrm>
              <a:custGeom>
                <a:avLst/>
                <a:gdLst>
                  <a:gd name="connsiteX0" fmla="*/ 13977 w 199308"/>
                  <a:gd name="connsiteY0" fmla="*/ 216625 h 218507"/>
                  <a:gd name="connsiteX1" fmla="*/ 27389 w 199308"/>
                  <a:gd name="connsiteY1" fmla="*/ 218458 h 218507"/>
                  <a:gd name="connsiteX2" fmla="*/ 131376 w 199308"/>
                  <a:gd name="connsiteY2" fmla="*/ 183587 h 218507"/>
                  <a:gd name="connsiteX3" fmla="*/ 141525 w 199308"/>
                  <a:gd name="connsiteY3" fmla="*/ 171739 h 218507"/>
                  <a:gd name="connsiteX4" fmla="*/ 135936 w 199308"/>
                  <a:gd name="connsiteY4" fmla="*/ 157210 h 218507"/>
                  <a:gd name="connsiteX5" fmla="*/ 125117 w 199308"/>
                  <a:gd name="connsiteY5" fmla="*/ 148715 h 218507"/>
                  <a:gd name="connsiteX6" fmla="*/ 192669 w 199308"/>
                  <a:gd name="connsiteY6" fmla="*/ 87289 h 218507"/>
                  <a:gd name="connsiteX7" fmla="*/ 199643 w 199308"/>
                  <a:gd name="connsiteY7" fmla="*/ 73564 h 218507"/>
                  <a:gd name="connsiteX8" fmla="*/ 136160 w 199308"/>
                  <a:gd name="connsiteY8" fmla="*/ 781 h 218507"/>
                  <a:gd name="connsiteX9" fmla="*/ 133522 w 199308"/>
                  <a:gd name="connsiteY9" fmla="*/ 781 h 218507"/>
                  <a:gd name="connsiteX10" fmla="*/ 125430 w 199308"/>
                  <a:gd name="connsiteY10" fmla="*/ 3687 h 218507"/>
                  <a:gd name="connsiteX11" fmla="*/ 41337 w 199308"/>
                  <a:gd name="connsiteY11" fmla="*/ 82907 h 218507"/>
                  <a:gd name="connsiteX12" fmla="*/ 24974 w 199308"/>
                  <a:gd name="connsiteY12" fmla="*/ 70032 h 218507"/>
                  <a:gd name="connsiteX13" fmla="*/ 8522 w 199308"/>
                  <a:gd name="connsiteY13" fmla="*/ 68512 h 218507"/>
                  <a:gd name="connsiteX14" fmla="*/ 386 w 199308"/>
                  <a:gd name="connsiteY14" fmla="*/ 82862 h 218507"/>
                  <a:gd name="connsiteX15" fmla="*/ 7315 w 199308"/>
                  <a:gd name="connsiteY15" fmla="*/ 204956 h 218507"/>
                  <a:gd name="connsiteX16" fmla="*/ 13977 w 199308"/>
                  <a:gd name="connsiteY16" fmla="*/ 216625 h 2185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99308" h="218507">
                    <a:moveTo>
                      <a:pt x="13977" y="216625"/>
                    </a:moveTo>
                    <a:cubicBezTo>
                      <a:pt x="17923" y="219276"/>
                      <a:pt x="22875" y="219953"/>
                      <a:pt x="27389" y="218458"/>
                    </a:cubicBezTo>
                    <a:lnTo>
                      <a:pt x="131376" y="183587"/>
                    </a:lnTo>
                    <a:cubicBezTo>
                      <a:pt x="136660" y="181773"/>
                      <a:pt x="140544" y="177238"/>
                      <a:pt x="141525" y="171739"/>
                    </a:cubicBezTo>
                    <a:cubicBezTo>
                      <a:pt x="142461" y="166238"/>
                      <a:pt x="140318" y="160665"/>
                      <a:pt x="135936" y="157210"/>
                    </a:cubicBezTo>
                    <a:lnTo>
                      <a:pt x="125117" y="148715"/>
                    </a:lnTo>
                    <a:cubicBezTo>
                      <a:pt x="143847" y="124426"/>
                      <a:pt x="166715" y="103632"/>
                      <a:pt x="192669" y="87289"/>
                    </a:cubicBezTo>
                    <a:cubicBezTo>
                      <a:pt x="197303" y="84310"/>
                      <a:pt x="199969" y="79063"/>
                      <a:pt x="199643" y="73564"/>
                    </a:cubicBezTo>
                    <a:cubicBezTo>
                      <a:pt x="198302" y="50361"/>
                      <a:pt x="173222" y="5118"/>
                      <a:pt x="136160" y="781"/>
                    </a:cubicBezTo>
                    <a:cubicBezTo>
                      <a:pt x="135282" y="714"/>
                      <a:pt x="134400" y="714"/>
                      <a:pt x="133522" y="781"/>
                    </a:cubicBezTo>
                    <a:cubicBezTo>
                      <a:pt x="130603" y="958"/>
                      <a:pt x="127795" y="1966"/>
                      <a:pt x="125430" y="3687"/>
                    </a:cubicBezTo>
                    <a:cubicBezTo>
                      <a:pt x="94157" y="26425"/>
                      <a:pt x="65899" y="53045"/>
                      <a:pt x="41337" y="82907"/>
                    </a:cubicBezTo>
                    <a:lnTo>
                      <a:pt x="24974" y="70032"/>
                    </a:lnTo>
                    <a:cubicBezTo>
                      <a:pt x="20269" y="66329"/>
                      <a:pt x="13827" y="65733"/>
                      <a:pt x="8522" y="68512"/>
                    </a:cubicBezTo>
                    <a:cubicBezTo>
                      <a:pt x="3233" y="71288"/>
                      <a:pt x="52" y="76898"/>
                      <a:pt x="386" y="82862"/>
                    </a:cubicBezTo>
                    <a:lnTo>
                      <a:pt x="7315" y="204956"/>
                    </a:lnTo>
                    <a:cubicBezTo>
                      <a:pt x="7610" y="209667"/>
                      <a:pt x="10069" y="213976"/>
                      <a:pt x="13977" y="216625"/>
                    </a:cubicBezTo>
                    <a:close/>
                  </a:path>
                </a:pathLst>
              </a:custGeom>
              <a:solidFill>
                <a:srgbClr val="FFFFFF"/>
              </a:solidFill>
              <a:ln w="4470" cap="flat">
                <a:noFill/>
                <a:prstDash val="solid"/>
                <a:miter/>
              </a:ln>
            </p:spPr>
            <p:txBody>
              <a:bodyPr rtlCol="0" anchor="ctr"/>
              <a:lstStyle/>
              <a:p>
                <a:endParaRPr lang="fr-FR"/>
              </a:p>
            </p:txBody>
          </p:sp>
          <p:sp>
            <p:nvSpPr>
              <p:cNvPr id="652" name="Forme libre : forme 651">
                <a:extLst>
                  <a:ext uri="{FF2B5EF4-FFF2-40B4-BE49-F238E27FC236}">
                    <a16:creationId xmlns:a16="http://schemas.microsoft.com/office/drawing/2014/main" id="{4EA23F16-DD17-468B-BCCC-E7FF66507A9A}"/>
                  </a:ext>
                </a:extLst>
              </p:cNvPr>
              <p:cNvSpPr/>
              <p:nvPr/>
            </p:nvSpPr>
            <p:spPr>
              <a:xfrm>
                <a:off x="408399" y="-667909"/>
                <a:ext cx="198526" cy="224842"/>
              </a:xfrm>
              <a:custGeom>
                <a:avLst/>
                <a:gdLst>
                  <a:gd name="connsiteX0" fmla="*/ 21974 w 198526"/>
                  <a:gd name="connsiteY0" fmla="*/ 223465 h 224842"/>
                  <a:gd name="connsiteX1" fmla="*/ 35386 w 198526"/>
                  <a:gd name="connsiteY1" fmla="*/ 224493 h 224842"/>
                  <a:gd name="connsiteX2" fmla="*/ 137139 w 198526"/>
                  <a:gd name="connsiteY2" fmla="*/ 183497 h 224842"/>
                  <a:gd name="connsiteX3" fmla="*/ 146572 w 198526"/>
                  <a:gd name="connsiteY3" fmla="*/ 171113 h 224842"/>
                  <a:gd name="connsiteX4" fmla="*/ 140134 w 198526"/>
                  <a:gd name="connsiteY4" fmla="*/ 156897 h 224842"/>
                  <a:gd name="connsiteX5" fmla="*/ 128823 w 198526"/>
                  <a:gd name="connsiteY5" fmla="*/ 149073 h 224842"/>
                  <a:gd name="connsiteX6" fmla="*/ 192620 w 198526"/>
                  <a:gd name="connsiteY6" fmla="*/ 83757 h 224842"/>
                  <a:gd name="connsiteX7" fmla="*/ 198789 w 198526"/>
                  <a:gd name="connsiteY7" fmla="*/ 69674 h 224842"/>
                  <a:gd name="connsiteX8" fmla="*/ 131103 w 198526"/>
                  <a:gd name="connsiteY8" fmla="*/ 781 h 224842"/>
                  <a:gd name="connsiteX9" fmla="*/ 128466 w 198526"/>
                  <a:gd name="connsiteY9" fmla="*/ 781 h 224842"/>
                  <a:gd name="connsiteX10" fmla="*/ 120597 w 198526"/>
                  <a:gd name="connsiteY10" fmla="*/ 4134 h 224842"/>
                  <a:gd name="connsiteX11" fmla="*/ 41332 w 198526"/>
                  <a:gd name="connsiteY11" fmla="*/ 88227 h 224842"/>
                  <a:gd name="connsiteX12" fmla="*/ 24210 w 198526"/>
                  <a:gd name="connsiteY12" fmla="*/ 76335 h 224842"/>
                  <a:gd name="connsiteX13" fmla="*/ 7758 w 198526"/>
                  <a:gd name="connsiteY13" fmla="*/ 75799 h 224842"/>
                  <a:gd name="connsiteX14" fmla="*/ 470 w 198526"/>
                  <a:gd name="connsiteY14" fmla="*/ 90597 h 224842"/>
                  <a:gd name="connsiteX15" fmla="*/ 14598 w 198526"/>
                  <a:gd name="connsiteY15" fmla="*/ 212065 h 224842"/>
                  <a:gd name="connsiteX16" fmla="*/ 21974 w 198526"/>
                  <a:gd name="connsiteY16" fmla="*/ 223465 h 2248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98526" h="224842">
                    <a:moveTo>
                      <a:pt x="21974" y="223465"/>
                    </a:moveTo>
                    <a:cubicBezTo>
                      <a:pt x="26048" y="225855"/>
                      <a:pt x="30996" y="226234"/>
                      <a:pt x="35386" y="224493"/>
                    </a:cubicBezTo>
                    <a:lnTo>
                      <a:pt x="137139" y="183497"/>
                    </a:lnTo>
                    <a:cubicBezTo>
                      <a:pt x="142319" y="181415"/>
                      <a:pt x="145940" y="176660"/>
                      <a:pt x="146572" y="171113"/>
                    </a:cubicBezTo>
                    <a:cubicBezTo>
                      <a:pt x="147188" y="165554"/>
                      <a:pt x="144719" y="160101"/>
                      <a:pt x="140134" y="156897"/>
                    </a:cubicBezTo>
                    <a:lnTo>
                      <a:pt x="128823" y="149073"/>
                    </a:lnTo>
                    <a:cubicBezTo>
                      <a:pt x="146077" y="123715"/>
                      <a:pt x="167674" y="101603"/>
                      <a:pt x="192620" y="83757"/>
                    </a:cubicBezTo>
                    <a:cubicBezTo>
                      <a:pt x="197058" y="80513"/>
                      <a:pt x="199414" y="75136"/>
                      <a:pt x="198789" y="69674"/>
                    </a:cubicBezTo>
                    <a:cubicBezTo>
                      <a:pt x="196107" y="46605"/>
                      <a:pt x="168344" y="2927"/>
                      <a:pt x="131103" y="781"/>
                    </a:cubicBezTo>
                    <a:cubicBezTo>
                      <a:pt x="130225" y="714"/>
                      <a:pt x="129344" y="714"/>
                      <a:pt x="128466" y="781"/>
                    </a:cubicBezTo>
                    <a:cubicBezTo>
                      <a:pt x="125577" y="1127"/>
                      <a:pt x="122848" y="2291"/>
                      <a:pt x="120597" y="4134"/>
                    </a:cubicBezTo>
                    <a:cubicBezTo>
                      <a:pt x="90720" y="28694"/>
                      <a:pt x="64085" y="56952"/>
                      <a:pt x="41332" y="88227"/>
                    </a:cubicBezTo>
                    <a:lnTo>
                      <a:pt x="24210" y="76335"/>
                    </a:lnTo>
                    <a:cubicBezTo>
                      <a:pt x="19309" y="72934"/>
                      <a:pt x="12869" y="72724"/>
                      <a:pt x="7758" y="75799"/>
                    </a:cubicBezTo>
                    <a:cubicBezTo>
                      <a:pt x="2613" y="78854"/>
                      <a:pt x="-244" y="84656"/>
                      <a:pt x="470" y="90597"/>
                    </a:cubicBezTo>
                    <a:lnTo>
                      <a:pt x="14598" y="212065"/>
                    </a:lnTo>
                    <a:cubicBezTo>
                      <a:pt x="15128" y="216813"/>
                      <a:pt x="17860" y="221035"/>
                      <a:pt x="21974" y="223465"/>
                    </a:cubicBezTo>
                    <a:close/>
                  </a:path>
                </a:pathLst>
              </a:custGeom>
              <a:solidFill>
                <a:srgbClr val="FFFFFF"/>
              </a:solidFill>
              <a:ln w="4470" cap="flat">
                <a:noFill/>
                <a:prstDash val="solid"/>
                <a:miter/>
              </a:ln>
            </p:spPr>
            <p:txBody>
              <a:bodyPr rtlCol="0" anchor="ctr"/>
              <a:lstStyle/>
              <a:p>
                <a:endParaRPr lang="fr-FR"/>
              </a:p>
            </p:txBody>
          </p:sp>
          <p:sp>
            <p:nvSpPr>
              <p:cNvPr id="653" name="Forme libre : forme 652">
                <a:extLst>
                  <a:ext uri="{FF2B5EF4-FFF2-40B4-BE49-F238E27FC236}">
                    <a16:creationId xmlns:a16="http://schemas.microsoft.com/office/drawing/2014/main" id="{17244C10-91D5-4DE2-A002-5676C09B631A}"/>
                  </a:ext>
                </a:extLst>
              </p:cNvPr>
              <p:cNvSpPr/>
              <p:nvPr/>
            </p:nvSpPr>
            <p:spPr>
              <a:xfrm>
                <a:off x="130566" y="-246818"/>
                <a:ext cx="192255" cy="240718"/>
              </a:xfrm>
              <a:custGeom>
                <a:avLst/>
                <a:gdLst>
                  <a:gd name="connsiteX0" fmla="*/ 47394 w 192255"/>
                  <a:gd name="connsiteY0" fmla="*/ 240544 h 240718"/>
                  <a:gd name="connsiteX1" fmla="*/ 60806 w 192255"/>
                  <a:gd name="connsiteY1" fmla="*/ 238979 h 240718"/>
                  <a:gd name="connsiteX2" fmla="*/ 152902 w 192255"/>
                  <a:gd name="connsiteY2" fmla="*/ 179430 h 240718"/>
                  <a:gd name="connsiteX3" fmla="*/ 159831 w 192255"/>
                  <a:gd name="connsiteY3" fmla="*/ 165436 h 240718"/>
                  <a:gd name="connsiteX4" fmla="*/ 150890 w 192255"/>
                  <a:gd name="connsiteY4" fmla="*/ 152740 h 240718"/>
                  <a:gd name="connsiteX5" fmla="*/ 138283 w 192255"/>
                  <a:gd name="connsiteY5" fmla="*/ 147196 h 240718"/>
                  <a:gd name="connsiteX6" fmla="*/ 188533 w 192255"/>
                  <a:gd name="connsiteY6" fmla="*/ 70927 h 240718"/>
                  <a:gd name="connsiteX7" fmla="*/ 191886 w 192255"/>
                  <a:gd name="connsiteY7" fmla="*/ 55950 h 240718"/>
                  <a:gd name="connsiteX8" fmla="*/ 112353 w 192255"/>
                  <a:gd name="connsiteY8" fmla="*/ 1184 h 240718"/>
                  <a:gd name="connsiteX9" fmla="*/ 109805 w 192255"/>
                  <a:gd name="connsiteY9" fmla="*/ 1765 h 240718"/>
                  <a:gd name="connsiteX10" fmla="*/ 102696 w 192255"/>
                  <a:gd name="connsiteY10" fmla="*/ 6549 h 240718"/>
                  <a:gd name="connsiteX11" fmla="*/ 40867 w 192255"/>
                  <a:gd name="connsiteY11" fmla="*/ 104144 h 240718"/>
                  <a:gd name="connsiteX12" fmla="*/ 21822 w 192255"/>
                  <a:gd name="connsiteY12" fmla="*/ 95739 h 240718"/>
                  <a:gd name="connsiteX13" fmla="*/ 5504 w 192255"/>
                  <a:gd name="connsiteY13" fmla="*/ 98332 h 240718"/>
                  <a:gd name="connsiteX14" fmla="*/ 1033 w 192255"/>
                  <a:gd name="connsiteY14" fmla="*/ 114247 h 240718"/>
                  <a:gd name="connsiteX15" fmla="*/ 38006 w 192255"/>
                  <a:gd name="connsiteY15" fmla="*/ 230798 h 240718"/>
                  <a:gd name="connsiteX16" fmla="*/ 47394 w 192255"/>
                  <a:gd name="connsiteY16" fmla="*/ 240544 h 240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92255" h="240718">
                    <a:moveTo>
                      <a:pt x="47394" y="240544"/>
                    </a:moveTo>
                    <a:cubicBezTo>
                      <a:pt x="51861" y="242167"/>
                      <a:pt x="56832" y="241587"/>
                      <a:pt x="60806" y="238979"/>
                    </a:cubicBezTo>
                    <a:lnTo>
                      <a:pt x="152902" y="179430"/>
                    </a:lnTo>
                    <a:cubicBezTo>
                      <a:pt x="157591" y="176379"/>
                      <a:pt x="160247" y="171016"/>
                      <a:pt x="159831" y="165436"/>
                    </a:cubicBezTo>
                    <a:cubicBezTo>
                      <a:pt x="159391" y="159890"/>
                      <a:pt x="155964" y="155023"/>
                      <a:pt x="150890" y="152740"/>
                    </a:cubicBezTo>
                    <a:lnTo>
                      <a:pt x="138283" y="147196"/>
                    </a:lnTo>
                    <a:cubicBezTo>
                      <a:pt x="150439" y="119027"/>
                      <a:pt x="167447" y="93212"/>
                      <a:pt x="188533" y="70927"/>
                    </a:cubicBezTo>
                    <a:cubicBezTo>
                      <a:pt x="192291" y="66916"/>
                      <a:pt x="193575" y="61180"/>
                      <a:pt x="191886" y="55950"/>
                    </a:cubicBezTo>
                    <a:cubicBezTo>
                      <a:pt x="184867" y="33820"/>
                      <a:pt x="149325" y="-3823"/>
                      <a:pt x="112353" y="1184"/>
                    </a:cubicBezTo>
                    <a:cubicBezTo>
                      <a:pt x="111490" y="1314"/>
                      <a:pt x="110638" y="1508"/>
                      <a:pt x="109805" y="1765"/>
                    </a:cubicBezTo>
                    <a:cubicBezTo>
                      <a:pt x="107016" y="2626"/>
                      <a:pt x="104544" y="4290"/>
                      <a:pt x="102696" y="6549"/>
                    </a:cubicBezTo>
                    <a:cubicBezTo>
                      <a:pt x="78041" y="36334"/>
                      <a:pt x="57265" y="69128"/>
                      <a:pt x="40867" y="104144"/>
                    </a:cubicBezTo>
                    <a:lnTo>
                      <a:pt x="21822" y="95739"/>
                    </a:lnTo>
                    <a:cubicBezTo>
                      <a:pt x="16344" y="93337"/>
                      <a:pt x="9968" y="94350"/>
                      <a:pt x="5504" y="98332"/>
                    </a:cubicBezTo>
                    <a:cubicBezTo>
                      <a:pt x="1027" y="102305"/>
                      <a:pt x="-720" y="108525"/>
                      <a:pt x="1033" y="114247"/>
                    </a:cubicBezTo>
                    <a:lnTo>
                      <a:pt x="38006" y="230798"/>
                    </a:lnTo>
                    <a:cubicBezTo>
                      <a:pt x="39449" y="235330"/>
                      <a:pt x="42919" y="238932"/>
                      <a:pt x="47394" y="240544"/>
                    </a:cubicBezTo>
                    <a:close/>
                  </a:path>
                </a:pathLst>
              </a:custGeom>
              <a:solidFill>
                <a:srgbClr val="FFFFFF"/>
              </a:solidFill>
              <a:ln w="4470" cap="flat">
                <a:noFill/>
                <a:prstDash val="solid"/>
                <a:miter/>
              </a:ln>
            </p:spPr>
            <p:txBody>
              <a:bodyPr rtlCol="0" anchor="ctr"/>
              <a:lstStyle/>
              <a:p>
                <a:endParaRPr lang="fr-FR"/>
              </a:p>
            </p:txBody>
          </p:sp>
          <p:sp>
            <p:nvSpPr>
              <p:cNvPr id="654" name="Forme libre : forme 653">
                <a:extLst>
                  <a:ext uri="{FF2B5EF4-FFF2-40B4-BE49-F238E27FC236}">
                    <a16:creationId xmlns:a16="http://schemas.microsoft.com/office/drawing/2014/main" id="{6FD09E3B-C4CB-4B6F-BB47-3EA31E36C692}"/>
                  </a:ext>
                </a:extLst>
              </p:cNvPr>
              <p:cNvSpPr/>
              <p:nvPr/>
            </p:nvSpPr>
            <p:spPr>
              <a:xfrm>
                <a:off x="-103993" y="268859"/>
                <a:ext cx="179311" cy="250416"/>
              </a:xfrm>
              <a:custGeom>
                <a:avLst/>
                <a:gdLst>
                  <a:gd name="connsiteX0" fmla="*/ 72548 w 179311"/>
                  <a:gd name="connsiteY0" fmla="*/ 250973 h 250416"/>
                  <a:gd name="connsiteX1" fmla="*/ 85378 w 179311"/>
                  <a:gd name="connsiteY1" fmla="*/ 246860 h 250416"/>
                  <a:gd name="connsiteX2" fmla="*/ 163928 w 179311"/>
                  <a:gd name="connsiteY2" fmla="*/ 170278 h 250416"/>
                  <a:gd name="connsiteX3" fmla="*/ 167952 w 179311"/>
                  <a:gd name="connsiteY3" fmla="*/ 155212 h 250416"/>
                  <a:gd name="connsiteX4" fmla="*/ 156596 w 179311"/>
                  <a:gd name="connsiteY4" fmla="*/ 144527 h 250416"/>
                  <a:gd name="connsiteX5" fmla="*/ 143184 w 179311"/>
                  <a:gd name="connsiteY5" fmla="*/ 141576 h 250416"/>
                  <a:gd name="connsiteX6" fmla="*/ 177429 w 179311"/>
                  <a:gd name="connsiteY6" fmla="*/ 56947 h 250416"/>
                  <a:gd name="connsiteX7" fmla="*/ 177787 w 179311"/>
                  <a:gd name="connsiteY7" fmla="*/ 41568 h 250416"/>
                  <a:gd name="connsiteX8" fmla="*/ 89000 w 179311"/>
                  <a:gd name="connsiteY8" fmla="*/ 3567 h 250416"/>
                  <a:gd name="connsiteX9" fmla="*/ 86585 w 179311"/>
                  <a:gd name="connsiteY9" fmla="*/ 4640 h 250416"/>
                  <a:gd name="connsiteX10" fmla="*/ 80595 w 179311"/>
                  <a:gd name="connsiteY10" fmla="*/ 10720 h 250416"/>
                  <a:gd name="connsiteX11" fmla="*/ 39196 w 179311"/>
                  <a:gd name="connsiteY11" fmla="*/ 118597 h 250416"/>
                  <a:gd name="connsiteX12" fmla="*/ 18855 w 179311"/>
                  <a:gd name="connsiteY12" fmla="*/ 114126 h 250416"/>
                  <a:gd name="connsiteX13" fmla="*/ 3386 w 179311"/>
                  <a:gd name="connsiteY13" fmla="*/ 119849 h 250416"/>
                  <a:gd name="connsiteX14" fmla="*/ 2269 w 179311"/>
                  <a:gd name="connsiteY14" fmla="*/ 136346 h 250416"/>
                  <a:gd name="connsiteX15" fmla="*/ 61505 w 179311"/>
                  <a:gd name="connsiteY15" fmla="*/ 243329 h 250416"/>
                  <a:gd name="connsiteX16" fmla="*/ 72548 w 179311"/>
                  <a:gd name="connsiteY16" fmla="*/ 250973 h 250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9311" h="250416">
                    <a:moveTo>
                      <a:pt x="72548" y="250973"/>
                    </a:moveTo>
                    <a:cubicBezTo>
                      <a:pt x="77233" y="251691"/>
                      <a:pt x="81983" y="250168"/>
                      <a:pt x="85378" y="246860"/>
                    </a:cubicBezTo>
                    <a:lnTo>
                      <a:pt x="163928" y="170278"/>
                    </a:lnTo>
                    <a:cubicBezTo>
                      <a:pt x="167922" y="166369"/>
                      <a:pt x="169465" y="160592"/>
                      <a:pt x="167952" y="155212"/>
                    </a:cubicBezTo>
                    <a:cubicBezTo>
                      <a:pt x="166403" y="149843"/>
                      <a:pt x="162049" y="145746"/>
                      <a:pt x="156596" y="144527"/>
                    </a:cubicBezTo>
                    <a:lnTo>
                      <a:pt x="143184" y="141576"/>
                    </a:lnTo>
                    <a:cubicBezTo>
                      <a:pt x="149534" y="111572"/>
                      <a:pt x="161127" y="82923"/>
                      <a:pt x="177429" y="56947"/>
                    </a:cubicBezTo>
                    <a:cubicBezTo>
                      <a:pt x="180288" y="52252"/>
                      <a:pt x="180425" y="46389"/>
                      <a:pt x="177787" y="41568"/>
                    </a:cubicBezTo>
                    <a:cubicBezTo>
                      <a:pt x="166521" y="21271"/>
                      <a:pt x="124139" y="-8638"/>
                      <a:pt x="89000" y="3567"/>
                    </a:cubicBezTo>
                    <a:cubicBezTo>
                      <a:pt x="88157" y="3832"/>
                      <a:pt x="87347" y="4192"/>
                      <a:pt x="86585" y="4640"/>
                    </a:cubicBezTo>
                    <a:cubicBezTo>
                      <a:pt x="84044" y="6047"/>
                      <a:pt x="81964" y="8158"/>
                      <a:pt x="80595" y="10720"/>
                    </a:cubicBezTo>
                    <a:cubicBezTo>
                      <a:pt x="62277" y="44778"/>
                      <a:pt x="48366" y="81028"/>
                      <a:pt x="39196" y="118597"/>
                    </a:cubicBezTo>
                    <a:lnTo>
                      <a:pt x="18855" y="114126"/>
                    </a:lnTo>
                    <a:cubicBezTo>
                      <a:pt x="13022" y="112828"/>
                      <a:pt x="6969" y="115067"/>
                      <a:pt x="3386" y="119849"/>
                    </a:cubicBezTo>
                    <a:cubicBezTo>
                      <a:pt x="-195" y="124651"/>
                      <a:pt x="-632" y="131105"/>
                      <a:pt x="2269" y="136346"/>
                    </a:cubicBezTo>
                    <a:lnTo>
                      <a:pt x="61505" y="243329"/>
                    </a:lnTo>
                    <a:cubicBezTo>
                      <a:pt x="63794" y="247458"/>
                      <a:pt x="67877" y="250284"/>
                      <a:pt x="72548" y="250973"/>
                    </a:cubicBezTo>
                    <a:close/>
                  </a:path>
                </a:pathLst>
              </a:custGeom>
              <a:solidFill>
                <a:srgbClr val="FFFFFF"/>
              </a:solidFill>
              <a:ln w="4470" cap="flat">
                <a:noFill/>
                <a:prstDash val="solid"/>
                <a:miter/>
              </a:ln>
            </p:spPr>
            <p:txBody>
              <a:bodyPr rtlCol="0" anchor="ctr"/>
              <a:lstStyle/>
              <a:p>
                <a:endParaRPr lang="fr-FR"/>
              </a:p>
            </p:txBody>
          </p:sp>
          <p:sp>
            <p:nvSpPr>
              <p:cNvPr id="655" name="Forme libre : forme 654">
                <a:extLst>
                  <a:ext uri="{FF2B5EF4-FFF2-40B4-BE49-F238E27FC236}">
                    <a16:creationId xmlns:a16="http://schemas.microsoft.com/office/drawing/2014/main" id="{20736EE7-AF58-42FE-87C2-73D08C2DCAAA}"/>
                  </a:ext>
                </a:extLst>
              </p:cNvPr>
              <p:cNvSpPr/>
              <p:nvPr/>
            </p:nvSpPr>
            <p:spPr>
              <a:xfrm>
                <a:off x="-210751" y="739881"/>
                <a:ext cx="171349" cy="253256"/>
              </a:xfrm>
              <a:custGeom>
                <a:avLst/>
                <a:gdLst>
                  <a:gd name="connsiteX0" fmla="*/ 92083 w 171349"/>
                  <a:gd name="connsiteY0" fmla="*/ 253977 h 253256"/>
                  <a:gd name="connsiteX1" fmla="*/ 104065 w 171349"/>
                  <a:gd name="connsiteY1" fmla="*/ 247763 h 253256"/>
                  <a:gd name="connsiteX2" fmla="*/ 168800 w 171349"/>
                  <a:gd name="connsiteY2" fmla="*/ 159199 h 253256"/>
                  <a:gd name="connsiteX3" fmla="*/ 170230 w 171349"/>
                  <a:gd name="connsiteY3" fmla="*/ 143686 h 253256"/>
                  <a:gd name="connsiteX4" fmla="*/ 157266 w 171349"/>
                  <a:gd name="connsiteY4" fmla="*/ 135057 h 253256"/>
                  <a:gd name="connsiteX5" fmla="*/ 143541 w 171349"/>
                  <a:gd name="connsiteY5" fmla="*/ 134342 h 253256"/>
                  <a:gd name="connsiteX6" fmla="*/ 163211 w 171349"/>
                  <a:gd name="connsiteY6" fmla="*/ 45197 h 253256"/>
                  <a:gd name="connsiteX7" fmla="*/ 161021 w 171349"/>
                  <a:gd name="connsiteY7" fmla="*/ 29997 h 253256"/>
                  <a:gd name="connsiteX8" fmla="*/ 67137 w 171349"/>
                  <a:gd name="connsiteY8" fmla="*/ 7286 h 253256"/>
                  <a:gd name="connsiteX9" fmla="*/ 64946 w 171349"/>
                  <a:gd name="connsiteY9" fmla="*/ 8716 h 253256"/>
                  <a:gd name="connsiteX10" fmla="*/ 60029 w 171349"/>
                  <a:gd name="connsiteY10" fmla="*/ 15735 h 253256"/>
                  <a:gd name="connsiteX11" fmla="*/ 37139 w 171349"/>
                  <a:gd name="connsiteY11" fmla="*/ 128977 h 253256"/>
                  <a:gd name="connsiteX12" fmla="*/ 16350 w 171349"/>
                  <a:gd name="connsiteY12" fmla="*/ 127949 h 253256"/>
                  <a:gd name="connsiteX13" fmla="*/ 2044 w 171349"/>
                  <a:gd name="connsiteY13" fmla="*/ 136175 h 253256"/>
                  <a:gd name="connsiteX14" fmla="*/ 3698 w 171349"/>
                  <a:gd name="connsiteY14" fmla="*/ 152627 h 253256"/>
                  <a:gd name="connsiteX15" fmla="*/ 79699 w 171349"/>
                  <a:gd name="connsiteY15" fmla="*/ 248254 h 253256"/>
                  <a:gd name="connsiteX16" fmla="*/ 92083 w 171349"/>
                  <a:gd name="connsiteY16" fmla="*/ 253977 h 2532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1349" h="253256">
                    <a:moveTo>
                      <a:pt x="92083" y="253977"/>
                    </a:moveTo>
                    <a:cubicBezTo>
                      <a:pt x="96828" y="253889"/>
                      <a:pt x="101260" y="251591"/>
                      <a:pt x="104065" y="247763"/>
                    </a:cubicBezTo>
                    <a:lnTo>
                      <a:pt x="168800" y="159199"/>
                    </a:lnTo>
                    <a:cubicBezTo>
                      <a:pt x="172082" y="154680"/>
                      <a:pt x="172631" y="148728"/>
                      <a:pt x="170230" y="143686"/>
                    </a:cubicBezTo>
                    <a:cubicBezTo>
                      <a:pt x="167815" y="138653"/>
                      <a:pt x="162841" y="135343"/>
                      <a:pt x="157266" y="135057"/>
                    </a:cubicBezTo>
                    <a:lnTo>
                      <a:pt x="143541" y="134342"/>
                    </a:lnTo>
                    <a:cubicBezTo>
                      <a:pt x="144781" y="103698"/>
                      <a:pt x="151441" y="73517"/>
                      <a:pt x="163211" y="45197"/>
                    </a:cubicBezTo>
                    <a:cubicBezTo>
                      <a:pt x="165263" y="40104"/>
                      <a:pt x="164427" y="34303"/>
                      <a:pt x="161021" y="29997"/>
                    </a:cubicBezTo>
                    <a:cubicBezTo>
                      <a:pt x="146536" y="11846"/>
                      <a:pt x="99907" y="-10597"/>
                      <a:pt x="67137" y="7286"/>
                    </a:cubicBezTo>
                    <a:cubicBezTo>
                      <a:pt x="66370" y="7705"/>
                      <a:pt x="65638" y="8183"/>
                      <a:pt x="64946" y="8716"/>
                    </a:cubicBezTo>
                    <a:cubicBezTo>
                      <a:pt x="62684" y="10551"/>
                      <a:pt x="60981" y="12982"/>
                      <a:pt x="60029" y="15735"/>
                    </a:cubicBezTo>
                    <a:cubicBezTo>
                      <a:pt x="47642" y="52363"/>
                      <a:pt x="39951" y="90414"/>
                      <a:pt x="37139" y="128977"/>
                    </a:cubicBezTo>
                    <a:lnTo>
                      <a:pt x="16350" y="127949"/>
                    </a:lnTo>
                    <a:cubicBezTo>
                      <a:pt x="10379" y="127638"/>
                      <a:pt x="4780" y="130858"/>
                      <a:pt x="2044" y="136175"/>
                    </a:cubicBezTo>
                    <a:cubicBezTo>
                      <a:pt x="-697" y="141505"/>
                      <a:pt x="-49" y="147949"/>
                      <a:pt x="3698" y="152627"/>
                    </a:cubicBezTo>
                    <a:lnTo>
                      <a:pt x="79699" y="248254"/>
                    </a:lnTo>
                    <a:cubicBezTo>
                      <a:pt x="82678" y="252029"/>
                      <a:pt x="87279" y="254155"/>
                      <a:pt x="92083" y="253977"/>
                    </a:cubicBezTo>
                    <a:close/>
                  </a:path>
                </a:pathLst>
              </a:custGeom>
              <a:solidFill>
                <a:srgbClr val="FFFFFF"/>
              </a:solidFill>
              <a:ln w="4470" cap="flat">
                <a:noFill/>
                <a:prstDash val="solid"/>
                <a:miter/>
              </a:ln>
            </p:spPr>
            <p:txBody>
              <a:bodyPr rtlCol="0" anchor="ctr"/>
              <a:lstStyle/>
              <a:p>
                <a:endParaRPr lang="fr-FR"/>
              </a:p>
            </p:txBody>
          </p:sp>
          <p:sp>
            <p:nvSpPr>
              <p:cNvPr id="656" name="Forme libre : forme 655">
                <a:extLst>
                  <a:ext uri="{FF2B5EF4-FFF2-40B4-BE49-F238E27FC236}">
                    <a16:creationId xmlns:a16="http://schemas.microsoft.com/office/drawing/2014/main" id="{B3C5CA2B-6DE3-417F-A556-467A0D8D2414}"/>
                  </a:ext>
                </a:extLst>
              </p:cNvPr>
              <p:cNvSpPr/>
              <p:nvPr/>
            </p:nvSpPr>
            <p:spPr>
              <a:xfrm>
                <a:off x="-268885" y="1191188"/>
                <a:ext cx="169868" cy="250518"/>
              </a:xfrm>
              <a:custGeom>
                <a:avLst/>
                <a:gdLst>
                  <a:gd name="connsiteX0" fmla="*/ 112887 w 169868"/>
                  <a:gd name="connsiteY0" fmla="*/ 250854 h 250518"/>
                  <a:gd name="connsiteX1" fmla="*/ 123348 w 169868"/>
                  <a:gd name="connsiteY1" fmla="*/ 242360 h 250518"/>
                  <a:gd name="connsiteX2" fmla="*/ 168859 w 169868"/>
                  <a:gd name="connsiteY2" fmla="*/ 142530 h 250518"/>
                  <a:gd name="connsiteX3" fmla="*/ 167161 w 169868"/>
                  <a:gd name="connsiteY3" fmla="*/ 127061 h 250518"/>
                  <a:gd name="connsiteX4" fmla="*/ 152676 w 169868"/>
                  <a:gd name="connsiteY4" fmla="*/ 121205 h 250518"/>
                  <a:gd name="connsiteX5" fmla="*/ 139264 w 169868"/>
                  <a:gd name="connsiteY5" fmla="*/ 123306 h 250518"/>
                  <a:gd name="connsiteX6" fmla="*/ 140515 w 169868"/>
                  <a:gd name="connsiteY6" fmla="*/ 32015 h 250518"/>
                  <a:gd name="connsiteX7" fmla="*/ 135285 w 169868"/>
                  <a:gd name="connsiteY7" fmla="*/ 17575 h 250518"/>
                  <a:gd name="connsiteX8" fmla="*/ 38763 w 169868"/>
                  <a:gd name="connsiteY8" fmla="*/ 14266 h 250518"/>
                  <a:gd name="connsiteX9" fmla="*/ 36930 w 169868"/>
                  <a:gd name="connsiteY9" fmla="*/ 16144 h 250518"/>
                  <a:gd name="connsiteX10" fmla="*/ 33532 w 169868"/>
                  <a:gd name="connsiteY10" fmla="*/ 24012 h 250518"/>
                  <a:gd name="connsiteX11" fmla="*/ 33979 w 169868"/>
                  <a:gd name="connsiteY11" fmla="*/ 139579 h 250518"/>
                  <a:gd name="connsiteX12" fmla="*/ 13414 w 169868"/>
                  <a:gd name="connsiteY12" fmla="*/ 142753 h 250518"/>
                  <a:gd name="connsiteX13" fmla="*/ 897 w 169868"/>
                  <a:gd name="connsiteY13" fmla="*/ 153662 h 250518"/>
                  <a:gd name="connsiteX14" fmla="*/ 5814 w 169868"/>
                  <a:gd name="connsiteY14" fmla="*/ 169398 h 250518"/>
                  <a:gd name="connsiteX15" fmla="*/ 99698 w 169868"/>
                  <a:gd name="connsiteY15" fmla="*/ 247680 h 250518"/>
                  <a:gd name="connsiteX16" fmla="*/ 112887 w 169868"/>
                  <a:gd name="connsiteY16" fmla="*/ 250854 h 2505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69868" h="250518">
                    <a:moveTo>
                      <a:pt x="112887" y="250854"/>
                    </a:moveTo>
                    <a:cubicBezTo>
                      <a:pt x="117513" y="249820"/>
                      <a:pt x="121386" y="246675"/>
                      <a:pt x="123348" y="242360"/>
                    </a:cubicBezTo>
                    <a:lnTo>
                      <a:pt x="168859" y="142530"/>
                    </a:lnTo>
                    <a:cubicBezTo>
                      <a:pt x="171176" y="137453"/>
                      <a:pt x="170523" y="131515"/>
                      <a:pt x="167161" y="127061"/>
                    </a:cubicBezTo>
                    <a:cubicBezTo>
                      <a:pt x="163776" y="122595"/>
                      <a:pt x="158213" y="120346"/>
                      <a:pt x="152676" y="121205"/>
                    </a:cubicBezTo>
                    <a:lnTo>
                      <a:pt x="139264" y="123306"/>
                    </a:lnTo>
                    <a:cubicBezTo>
                      <a:pt x="134328" y="93037"/>
                      <a:pt x="134752" y="62137"/>
                      <a:pt x="140515" y="32015"/>
                    </a:cubicBezTo>
                    <a:cubicBezTo>
                      <a:pt x="141511" y="26610"/>
                      <a:pt x="139511" y="21088"/>
                      <a:pt x="135285" y="17575"/>
                    </a:cubicBezTo>
                    <a:cubicBezTo>
                      <a:pt x="117402" y="2687"/>
                      <a:pt x="67241" y="-9831"/>
                      <a:pt x="38763" y="14266"/>
                    </a:cubicBezTo>
                    <a:cubicBezTo>
                      <a:pt x="38097" y="14836"/>
                      <a:pt x="37483" y="15464"/>
                      <a:pt x="36930" y="16144"/>
                    </a:cubicBezTo>
                    <a:cubicBezTo>
                      <a:pt x="35060" y="18383"/>
                      <a:pt x="33879" y="21116"/>
                      <a:pt x="33532" y="24012"/>
                    </a:cubicBezTo>
                    <a:cubicBezTo>
                      <a:pt x="28808" y="62399"/>
                      <a:pt x="28959" y="101230"/>
                      <a:pt x="33979" y="139579"/>
                    </a:cubicBezTo>
                    <a:lnTo>
                      <a:pt x="13414" y="142753"/>
                    </a:lnTo>
                    <a:cubicBezTo>
                      <a:pt x="7449" y="143588"/>
                      <a:pt x="2539" y="147866"/>
                      <a:pt x="897" y="153662"/>
                    </a:cubicBezTo>
                    <a:cubicBezTo>
                      <a:pt x="-664" y="159417"/>
                      <a:pt x="1255" y="165555"/>
                      <a:pt x="5814" y="169398"/>
                    </a:cubicBezTo>
                    <a:lnTo>
                      <a:pt x="99698" y="247680"/>
                    </a:lnTo>
                    <a:cubicBezTo>
                      <a:pt x="103346" y="250763"/>
                      <a:pt x="108236" y="251939"/>
                      <a:pt x="112887" y="250854"/>
                    </a:cubicBezTo>
                    <a:close/>
                  </a:path>
                </a:pathLst>
              </a:custGeom>
              <a:solidFill>
                <a:srgbClr val="FFFFFF"/>
              </a:solidFill>
              <a:ln w="4470" cap="flat">
                <a:noFill/>
                <a:prstDash val="solid"/>
                <a:miter/>
              </a:ln>
            </p:spPr>
            <p:txBody>
              <a:bodyPr rtlCol="0" anchor="ctr"/>
              <a:lstStyle/>
              <a:p>
                <a:endParaRPr lang="fr-FR"/>
              </a:p>
            </p:txBody>
          </p:sp>
          <p:sp>
            <p:nvSpPr>
              <p:cNvPr id="657" name="Forme libre : forme 656">
                <a:extLst>
                  <a:ext uri="{FF2B5EF4-FFF2-40B4-BE49-F238E27FC236}">
                    <a16:creationId xmlns:a16="http://schemas.microsoft.com/office/drawing/2014/main" id="{08009DF0-B61A-4349-B878-BD5F151AD091}"/>
                  </a:ext>
                </a:extLst>
              </p:cNvPr>
              <p:cNvSpPr/>
              <p:nvPr/>
            </p:nvSpPr>
            <p:spPr>
              <a:xfrm>
                <a:off x="4117681" y="-1815453"/>
                <a:ext cx="253062" cy="170901"/>
              </a:xfrm>
              <a:custGeom>
                <a:avLst/>
                <a:gdLst>
                  <a:gd name="connsiteX0" fmla="*/ 365 w 253062"/>
                  <a:gd name="connsiteY0" fmla="*/ 87616 h 170901"/>
                  <a:gd name="connsiteX1" fmla="*/ 6088 w 253062"/>
                  <a:gd name="connsiteY1" fmla="*/ 99820 h 170901"/>
                  <a:gd name="connsiteX2" fmla="*/ 91790 w 253062"/>
                  <a:gd name="connsiteY2" fmla="*/ 168311 h 170901"/>
                  <a:gd name="connsiteX3" fmla="*/ 107214 w 253062"/>
                  <a:gd name="connsiteY3" fmla="*/ 170412 h 170901"/>
                  <a:gd name="connsiteX4" fmla="*/ 116424 w 253062"/>
                  <a:gd name="connsiteY4" fmla="*/ 157850 h 170901"/>
                  <a:gd name="connsiteX5" fmla="*/ 117675 w 253062"/>
                  <a:gd name="connsiteY5" fmla="*/ 144125 h 170901"/>
                  <a:gd name="connsiteX6" fmla="*/ 205926 w 253062"/>
                  <a:gd name="connsiteY6" fmla="*/ 167596 h 170901"/>
                  <a:gd name="connsiteX7" fmla="*/ 221216 w 253062"/>
                  <a:gd name="connsiteY7" fmla="*/ 166076 h 170901"/>
                  <a:gd name="connsiteX8" fmla="*/ 248040 w 253062"/>
                  <a:gd name="connsiteY8" fmla="*/ 73265 h 170901"/>
                  <a:gd name="connsiteX9" fmla="*/ 246654 w 253062"/>
                  <a:gd name="connsiteY9" fmla="*/ 71029 h 170901"/>
                  <a:gd name="connsiteX10" fmla="*/ 239859 w 253062"/>
                  <a:gd name="connsiteY10" fmla="*/ 65799 h 170901"/>
                  <a:gd name="connsiteX11" fmla="*/ 127689 w 253062"/>
                  <a:gd name="connsiteY11" fmla="*/ 38081 h 170901"/>
                  <a:gd name="connsiteX12" fmla="*/ 129657 w 253062"/>
                  <a:gd name="connsiteY12" fmla="*/ 17337 h 170901"/>
                  <a:gd name="connsiteX13" fmla="*/ 122012 w 253062"/>
                  <a:gd name="connsiteY13" fmla="*/ 2717 h 170901"/>
                  <a:gd name="connsiteX14" fmla="*/ 105560 w 253062"/>
                  <a:gd name="connsiteY14" fmla="*/ 3656 h 170901"/>
                  <a:gd name="connsiteX15" fmla="*/ 6624 w 253062"/>
                  <a:gd name="connsiteY15" fmla="*/ 75545 h 170901"/>
                  <a:gd name="connsiteX16" fmla="*/ 365 w 253062"/>
                  <a:gd name="connsiteY16" fmla="*/ 87616 h 1709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53062" h="170901">
                    <a:moveTo>
                      <a:pt x="365" y="87616"/>
                    </a:moveTo>
                    <a:cubicBezTo>
                      <a:pt x="266" y="92353"/>
                      <a:pt x="2382" y="96867"/>
                      <a:pt x="6088" y="99820"/>
                    </a:cubicBezTo>
                    <a:lnTo>
                      <a:pt x="91790" y="168311"/>
                    </a:lnTo>
                    <a:cubicBezTo>
                      <a:pt x="96152" y="171800"/>
                      <a:pt x="102079" y="172607"/>
                      <a:pt x="107214" y="170412"/>
                    </a:cubicBezTo>
                    <a:cubicBezTo>
                      <a:pt x="112353" y="168227"/>
                      <a:pt x="115887" y="163408"/>
                      <a:pt x="116424" y="157850"/>
                    </a:cubicBezTo>
                    <a:lnTo>
                      <a:pt x="117675" y="144125"/>
                    </a:lnTo>
                    <a:cubicBezTo>
                      <a:pt x="148241" y="146712"/>
                      <a:pt x="178114" y="154657"/>
                      <a:pt x="205926" y="167596"/>
                    </a:cubicBezTo>
                    <a:cubicBezTo>
                      <a:pt x="210926" y="169873"/>
                      <a:pt x="216763" y="169293"/>
                      <a:pt x="221216" y="166076"/>
                    </a:cubicBezTo>
                    <a:cubicBezTo>
                      <a:pt x="239993" y="152396"/>
                      <a:pt x="264403" y="106750"/>
                      <a:pt x="248040" y="73265"/>
                    </a:cubicBezTo>
                    <a:cubicBezTo>
                      <a:pt x="247647" y="72479"/>
                      <a:pt x="247183" y="71730"/>
                      <a:pt x="246654" y="71029"/>
                    </a:cubicBezTo>
                    <a:cubicBezTo>
                      <a:pt x="244951" y="68657"/>
                      <a:pt x="242588" y="66838"/>
                      <a:pt x="239859" y="65799"/>
                    </a:cubicBezTo>
                    <a:cubicBezTo>
                      <a:pt x="203794" y="51844"/>
                      <a:pt x="166103" y="42531"/>
                      <a:pt x="127689" y="38081"/>
                    </a:cubicBezTo>
                    <a:lnTo>
                      <a:pt x="129657" y="17337"/>
                    </a:lnTo>
                    <a:cubicBezTo>
                      <a:pt x="130193" y="11387"/>
                      <a:pt x="127205" y="5672"/>
                      <a:pt x="122012" y="2717"/>
                    </a:cubicBezTo>
                    <a:cubicBezTo>
                      <a:pt x="116822" y="-239"/>
                      <a:pt x="110380" y="129"/>
                      <a:pt x="105560" y="3656"/>
                    </a:cubicBezTo>
                    <a:lnTo>
                      <a:pt x="6624" y="75545"/>
                    </a:lnTo>
                    <a:cubicBezTo>
                      <a:pt x="2738" y="78345"/>
                      <a:pt x="414" y="82826"/>
                      <a:pt x="365" y="87616"/>
                    </a:cubicBezTo>
                    <a:close/>
                  </a:path>
                </a:pathLst>
              </a:custGeom>
              <a:solidFill>
                <a:srgbClr val="FFFFFF"/>
              </a:solidFill>
              <a:ln w="4470" cap="flat">
                <a:noFill/>
                <a:prstDash val="solid"/>
                <a:miter/>
              </a:ln>
            </p:spPr>
            <p:txBody>
              <a:bodyPr rtlCol="0" anchor="ctr"/>
              <a:lstStyle/>
              <a:p>
                <a:endParaRPr lang="fr-FR"/>
              </a:p>
            </p:txBody>
          </p:sp>
          <p:sp>
            <p:nvSpPr>
              <p:cNvPr id="658" name="Forme libre : forme 657">
                <a:extLst>
                  <a:ext uri="{FF2B5EF4-FFF2-40B4-BE49-F238E27FC236}">
                    <a16:creationId xmlns:a16="http://schemas.microsoft.com/office/drawing/2014/main" id="{105C676F-773B-44EB-B290-A5C38A3D7E95}"/>
                  </a:ext>
                </a:extLst>
              </p:cNvPr>
              <p:cNvSpPr/>
              <p:nvPr/>
            </p:nvSpPr>
            <p:spPr>
              <a:xfrm>
                <a:off x="3641510" y="-1937860"/>
                <a:ext cx="253062" cy="170901"/>
              </a:xfrm>
              <a:custGeom>
                <a:avLst/>
                <a:gdLst>
                  <a:gd name="connsiteX0" fmla="*/ 365 w 253062"/>
                  <a:gd name="connsiteY0" fmla="*/ 87616 h 170901"/>
                  <a:gd name="connsiteX1" fmla="*/ 6088 w 253062"/>
                  <a:gd name="connsiteY1" fmla="*/ 99820 h 170901"/>
                  <a:gd name="connsiteX2" fmla="*/ 91790 w 253062"/>
                  <a:gd name="connsiteY2" fmla="*/ 168311 h 170901"/>
                  <a:gd name="connsiteX3" fmla="*/ 107214 w 253062"/>
                  <a:gd name="connsiteY3" fmla="*/ 170412 h 170901"/>
                  <a:gd name="connsiteX4" fmla="*/ 116424 w 253062"/>
                  <a:gd name="connsiteY4" fmla="*/ 157850 h 170901"/>
                  <a:gd name="connsiteX5" fmla="*/ 117675 w 253062"/>
                  <a:gd name="connsiteY5" fmla="*/ 144125 h 170901"/>
                  <a:gd name="connsiteX6" fmla="*/ 205926 w 253062"/>
                  <a:gd name="connsiteY6" fmla="*/ 167596 h 170901"/>
                  <a:gd name="connsiteX7" fmla="*/ 221216 w 253062"/>
                  <a:gd name="connsiteY7" fmla="*/ 166076 h 170901"/>
                  <a:gd name="connsiteX8" fmla="*/ 248040 w 253062"/>
                  <a:gd name="connsiteY8" fmla="*/ 73265 h 170901"/>
                  <a:gd name="connsiteX9" fmla="*/ 246654 w 253062"/>
                  <a:gd name="connsiteY9" fmla="*/ 70985 h 170901"/>
                  <a:gd name="connsiteX10" fmla="*/ 239859 w 253062"/>
                  <a:gd name="connsiteY10" fmla="*/ 65799 h 170901"/>
                  <a:gd name="connsiteX11" fmla="*/ 127690 w 253062"/>
                  <a:gd name="connsiteY11" fmla="*/ 38081 h 170901"/>
                  <a:gd name="connsiteX12" fmla="*/ 129657 w 253062"/>
                  <a:gd name="connsiteY12" fmla="*/ 17337 h 170901"/>
                  <a:gd name="connsiteX13" fmla="*/ 122012 w 253062"/>
                  <a:gd name="connsiteY13" fmla="*/ 2717 h 170901"/>
                  <a:gd name="connsiteX14" fmla="*/ 105560 w 253062"/>
                  <a:gd name="connsiteY14" fmla="*/ 3656 h 170901"/>
                  <a:gd name="connsiteX15" fmla="*/ 6713 w 253062"/>
                  <a:gd name="connsiteY15" fmla="*/ 75679 h 170901"/>
                  <a:gd name="connsiteX16" fmla="*/ 365 w 253062"/>
                  <a:gd name="connsiteY16" fmla="*/ 87616 h 1709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53062" h="170901">
                    <a:moveTo>
                      <a:pt x="365" y="87616"/>
                    </a:moveTo>
                    <a:cubicBezTo>
                      <a:pt x="266" y="92353"/>
                      <a:pt x="2382" y="96867"/>
                      <a:pt x="6088" y="99820"/>
                    </a:cubicBezTo>
                    <a:lnTo>
                      <a:pt x="91790" y="168311"/>
                    </a:lnTo>
                    <a:cubicBezTo>
                      <a:pt x="96152" y="171800"/>
                      <a:pt x="102079" y="172607"/>
                      <a:pt x="107214" y="170412"/>
                    </a:cubicBezTo>
                    <a:cubicBezTo>
                      <a:pt x="112353" y="168227"/>
                      <a:pt x="115887" y="163408"/>
                      <a:pt x="116424" y="157850"/>
                    </a:cubicBezTo>
                    <a:lnTo>
                      <a:pt x="117675" y="144125"/>
                    </a:lnTo>
                    <a:cubicBezTo>
                      <a:pt x="148245" y="146690"/>
                      <a:pt x="178121" y="154635"/>
                      <a:pt x="205926" y="167596"/>
                    </a:cubicBezTo>
                    <a:cubicBezTo>
                      <a:pt x="210926" y="169873"/>
                      <a:pt x="216763" y="169293"/>
                      <a:pt x="221216" y="166076"/>
                    </a:cubicBezTo>
                    <a:cubicBezTo>
                      <a:pt x="239993" y="152351"/>
                      <a:pt x="264403" y="106750"/>
                      <a:pt x="248040" y="73265"/>
                    </a:cubicBezTo>
                    <a:cubicBezTo>
                      <a:pt x="247648" y="72464"/>
                      <a:pt x="247184" y="71701"/>
                      <a:pt x="246654" y="70985"/>
                    </a:cubicBezTo>
                    <a:cubicBezTo>
                      <a:pt x="244949" y="68625"/>
                      <a:pt x="242585" y="66821"/>
                      <a:pt x="239859" y="65799"/>
                    </a:cubicBezTo>
                    <a:cubicBezTo>
                      <a:pt x="203794" y="51844"/>
                      <a:pt x="166103" y="42531"/>
                      <a:pt x="127690" y="38081"/>
                    </a:cubicBezTo>
                    <a:lnTo>
                      <a:pt x="129657" y="17337"/>
                    </a:lnTo>
                    <a:cubicBezTo>
                      <a:pt x="130193" y="11387"/>
                      <a:pt x="127205" y="5672"/>
                      <a:pt x="122012" y="2717"/>
                    </a:cubicBezTo>
                    <a:cubicBezTo>
                      <a:pt x="116822" y="-239"/>
                      <a:pt x="110380" y="129"/>
                      <a:pt x="105560" y="3656"/>
                    </a:cubicBezTo>
                    <a:lnTo>
                      <a:pt x="6713" y="75679"/>
                    </a:lnTo>
                    <a:cubicBezTo>
                      <a:pt x="2847" y="78446"/>
                      <a:pt x="498" y="82863"/>
                      <a:pt x="365" y="87616"/>
                    </a:cubicBezTo>
                    <a:close/>
                  </a:path>
                </a:pathLst>
              </a:custGeom>
              <a:solidFill>
                <a:srgbClr val="FFFFFF"/>
              </a:solidFill>
              <a:ln w="4470" cap="flat">
                <a:noFill/>
                <a:prstDash val="solid"/>
                <a:miter/>
              </a:ln>
            </p:spPr>
            <p:txBody>
              <a:bodyPr rtlCol="0" anchor="ctr"/>
              <a:lstStyle/>
              <a:p>
                <a:endParaRPr lang="fr-FR"/>
              </a:p>
            </p:txBody>
          </p:sp>
          <p:sp>
            <p:nvSpPr>
              <p:cNvPr id="659" name="Forme libre : forme 658">
                <a:extLst>
                  <a:ext uri="{FF2B5EF4-FFF2-40B4-BE49-F238E27FC236}">
                    <a16:creationId xmlns:a16="http://schemas.microsoft.com/office/drawing/2014/main" id="{A5B02D5A-019C-4062-8B0A-371719C38F48}"/>
                  </a:ext>
                </a:extLst>
              </p:cNvPr>
              <p:cNvSpPr/>
              <p:nvPr/>
            </p:nvSpPr>
            <p:spPr>
              <a:xfrm>
                <a:off x="3145036" y="-1985820"/>
                <a:ext cx="253081" cy="171419"/>
              </a:xfrm>
              <a:custGeom>
                <a:avLst/>
                <a:gdLst>
                  <a:gd name="connsiteX0" fmla="*/ 373 w 253081"/>
                  <a:gd name="connsiteY0" fmla="*/ 94267 h 171419"/>
                  <a:gd name="connsiteX1" fmla="*/ 6810 w 253081"/>
                  <a:gd name="connsiteY1" fmla="*/ 106114 h 171419"/>
                  <a:gd name="connsiteX2" fmla="*/ 96224 w 253081"/>
                  <a:gd name="connsiteY2" fmla="*/ 169374 h 171419"/>
                  <a:gd name="connsiteX3" fmla="*/ 111782 w 253081"/>
                  <a:gd name="connsiteY3" fmla="*/ 170581 h 171419"/>
                  <a:gd name="connsiteX4" fmla="*/ 120186 w 253081"/>
                  <a:gd name="connsiteY4" fmla="*/ 157482 h 171419"/>
                  <a:gd name="connsiteX5" fmla="*/ 120678 w 253081"/>
                  <a:gd name="connsiteY5" fmla="*/ 143712 h 171419"/>
                  <a:gd name="connsiteX6" fmla="*/ 210091 w 253081"/>
                  <a:gd name="connsiteY6" fmla="*/ 161908 h 171419"/>
                  <a:gd name="connsiteX7" fmla="*/ 225247 w 253081"/>
                  <a:gd name="connsiteY7" fmla="*/ 159449 h 171419"/>
                  <a:gd name="connsiteX8" fmla="*/ 246438 w 253081"/>
                  <a:gd name="connsiteY8" fmla="*/ 65252 h 171419"/>
                  <a:gd name="connsiteX9" fmla="*/ 244963 w 253081"/>
                  <a:gd name="connsiteY9" fmla="*/ 63062 h 171419"/>
                  <a:gd name="connsiteX10" fmla="*/ 237854 w 253081"/>
                  <a:gd name="connsiteY10" fmla="*/ 58278 h 171419"/>
                  <a:gd name="connsiteX11" fmla="*/ 124255 w 253081"/>
                  <a:gd name="connsiteY11" fmla="*/ 37266 h 171419"/>
                  <a:gd name="connsiteX12" fmla="*/ 124925 w 253081"/>
                  <a:gd name="connsiteY12" fmla="*/ 16432 h 171419"/>
                  <a:gd name="connsiteX13" fmla="*/ 116476 w 253081"/>
                  <a:gd name="connsiteY13" fmla="*/ 2305 h 171419"/>
                  <a:gd name="connsiteX14" fmla="*/ 100068 w 253081"/>
                  <a:gd name="connsiteY14" fmla="*/ 4183 h 171419"/>
                  <a:gd name="connsiteX15" fmla="*/ 5916 w 253081"/>
                  <a:gd name="connsiteY15" fmla="*/ 81972 h 171419"/>
                  <a:gd name="connsiteX16" fmla="*/ 373 w 253081"/>
                  <a:gd name="connsiteY16" fmla="*/ 94267 h 1714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53081" h="171419">
                    <a:moveTo>
                      <a:pt x="373" y="94267"/>
                    </a:moveTo>
                    <a:cubicBezTo>
                      <a:pt x="547" y="99006"/>
                      <a:pt x="2929" y="103390"/>
                      <a:pt x="6810" y="106114"/>
                    </a:cubicBezTo>
                    <a:lnTo>
                      <a:pt x="96224" y="169374"/>
                    </a:lnTo>
                    <a:cubicBezTo>
                      <a:pt x="100802" y="172582"/>
                      <a:pt x="106763" y="173045"/>
                      <a:pt x="111782" y="170581"/>
                    </a:cubicBezTo>
                    <a:cubicBezTo>
                      <a:pt x="116782" y="168097"/>
                      <a:pt x="120012" y="163063"/>
                      <a:pt x="120186" y="157482"/>
                    </a:cubicBezTo>
                    <a:lnTo>
                      <a:pt x="120678" y="143712"/>
                    </a:lnTo>
                    <a:cubicBezTo>
                      <a:pt x="151318" y="144492"/>
                      <a:pt x="181583" y="150651"/>
                      <a:pt x="210091" y="161908"/>
                    </a:cubicBezTo>
                    <a:cubicBezTo>
                      <a:pt x="215217" y="163878"/>
                      <a:pt x="221007" y="162939"/>
                      <a:pt x="225247" y="159449"/>
                    </a:cubicBezTo>
                    <a:cubicBezTo>
                      <a:pt x="243130" y="144696"/>
                      <a:pt x="264857" y="97709"/>
                      <a:pt x="246438" y="65252"/>
                    </a:cubicBezTo>
                    <a:cubicBezTo>
                      <a:pt x="245998" y="64488"/>
                      <a:pt x="245505" y="63756"/>
                      <a:pt x="244963" y="63062"/>
                    </a:cubicBezTo>
                    <a:cubicBezTo>
                      <a:pt x="243108" y="60811"/>
                      <a:pt x="240638" y="59149"/>
                      <a:pt x="237854" y="58278"/>
                    </a:cubicBezTo>
                    <a:cubicBezTo>
                      <a:pt x="201034" y="46477"/>
                      <a:pt x="162860" y="39416"/>
                      <a:pt x="124255" y="37266"/>
                    </a:cubicBezTo>
                    <a:lnTo>
                      <a:pt x="124925" y="16432"/>
                    </a:lnTo>
                    <a:cubicBezTo>
                      <a:pt x="125146" y="10468"/>
                      <a:pt x="121835" y="4932"/>
                      <a:pt x="116476" y="2305"/>
                    </a:cubicBezTo>
                    <a:cubicBezTo>
                      <a:pt x="111112" y="-342"/>
                      <a:pt x="104695" y="392"/>
                      <a:pt x="100068" y="4183"/>
                    </a:cubicBezTo>
                    <a:lnTo>
                      <a:pt x="5916" y="81972"/>
                    </a:lnTo>
                    <a:cubicBezTo>
                      <a:pt x="2246" y="84977"/>
                      <a:pt x="195" y="89527"/>
                      <a:pt x="373" y="94267"/>
                    </a:cubicBezTo>
                    <a:close/>
                  </a:path>
                </a:pathLst>
              </a:custGeom>
              <a:solidFill>
                <a:srgbClr val="FFFFFF"/>
              </a:solidFill>
              <a:ln w="4470" cap="flat">
                <a:noFill/>
                <a:prstDash val="solid"/>
                <a:miter/>
              </a:ln>
            </p:spPr>
            <p:txBody>
              <a:bodyPr rtlCol="0" anchor="ctr"/>
              <a:lstStyle/>
              <a:p>
                <a:endParaRPr lang="fr-FR"/>
              </a:p>
            </p:txBody>
          </p:sp>
          <p:sp>
            <p:nvSpPr>
              <p:cNvPr id="660" name="Forme libre : forme 659">
                <a:extLst>
                  <a:ext uri="{FF2B5EF4-FFF2-40B4-BE49-F238E27FC236}">
                    <a16:creationId xmlns:a16="http://schemas.microsoft.com/office/drawing/2014/main" id="{FC6E73EB-DDC2-4BBB-A6A2-DCF97D5B6476}"/>
                  </a:ext>
                </a:extLst>
              </p:cNvPr>
              <p:cNvSpPr/>
              <p:nvPr/>
            </p:nvSpPr>
            <p:spPr>
              <a:xfrm>
                <a:off x="2640790" y="-1970526"/>
                <a:ext cx="250354" cy="169591"/>
              </a:xfrm>
              <a:custGeom>
                <a:avLst/>
                <a:gdLst>
                  <a:gd name="connsiteX0" fmla="*/ 729 w 250354"/>
                  <a:gd name="connsiteY0" fmla="*/ 113487 h 169591"/>
                  <a:gd name="connsiteX1" fmla="*/ 9268 w 250354"/>
                  <a:gd name="connsiteY1" fmla="*/ 123903 h 169591"/>
                  <a:gd name="connsiteX2" fmla="*/ 109277 w 250354"/>
                  <a:gd name="connsiteY2" fmla="*/ 168968 h 169591"/>
                  <a:gd name="connsiteX3" fmla="*/ 124745 w 250354"/>
                  <a:gd name="connsiteY3" fmla="*/ 167224 h 169591"/>
                  <a:gd name="connsiteX4" fmla="*/ 130557 w 250354"/>
                  <a:gd name="connsiteY4" fmla="*/ 152739 h 169591"/>
                  <a:gd name="connsiteX5" fmla="*/ 128411 w 250354"/>
                  <a:gd name="connsiteY5" fmla="*/ 139327 h 169591"/>
                  <a:gd name="connsiteX6" fmla="*/ 219702 w 250354"/>
                  <a:gd name="connsiteY6" fmla="*/ 140177 h 169591"/>
                  <a:gd name="connsiteX7" fmla="*/ 234098 w 250354"/>
                  <a:gd name="connsiteY7" fmla="*/ 134901 h 169591"/>
                  <a:gd name="connsiteX8" fmla="*/ 237004 w 250354"/>
                  <a:gd name="connsiteY8" fmla="*/ 38379 h 169591"/>
                  <a:gd name="connsiteX9" fmla="*/ 235126 w 250354"/>
                  <a:gd name="connsiteY9" fmla="*/ 36547 h 169591"/>
                  <a:gd name="connsiteX10" fmla="*/ 227258 w 250354"/>
                  <a:gd name="connsiteY10" fmla="*/ 33149 h 169591"/>
                  <a:gd name="connsiteX11" fmla="*/ 111691 w 250354"/>
                  <a:gd name="connsiteY11" fmla="*/ 34132 h 169591"/>
                  <a:gd name="connsiteX12" fmla="*/ 108427 w 250354"/>
                  <a:gd name="connsiteY12" fmla="*/ 13567 h 169591"/>
                  <a:gd name="connsiteX13" fmla="*/ 97430 w 250354"/>
                  <a:gd name="connsiteY13" fmla="*/ 1273 h 169591"/>
                  <a:gd name="connsiteX14" fmla="*/ 81693 w 250354"/>
                  <a:gd name="connsiteY14" fmla="*/ 6280 h 169591"/>
                  <a:gd name="connsiteX15" fmla="*/ 3814 w 250354"/>
                  <a:gd name="connsiteY15" fmla="*/ 100522 h 169591"/>
                  <a:gd name="connsiteX16" fmla="*/ 729 w 250354"/>
                  <a:gd name="connsiteY16" fmla="*/ 113487 h 1695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50354" h="169591">
                    <a:moveTo>
                      <a:pt x="729" y="113487"/>
                    </a:moveTo>
                    <a:cubicBezTo>
                      <a:pt x="1810" y="118093"/>
                      <a:pt x="4963" y="121939"/>
                      <a:pt x="9268" y="123903"/>
                    </a:cubicBezTo>
                    <a:lnTo>
                      <a:pt x="109277" y="168968"/>
                    </a:lnTo>
                    <a:cubicBezTo>
                      <a:pt x="114362" y="171271"/>
                      <a:pt x="120301" y="170602"/>
                      <a:pt x="124745" y="167224"/>
                    </a:cubicBezTo>
                    <a:cubicBezTo>
                      <a:pt x="129187" y="163823"/>
                      <a:pt x="131416" y="158267"/>
                      <a:pt x="130557" y="152739"/>
                    </a:cubicBezTo>
                    <a:lnTo>
                      <a:pt x="128411" y="139327"/>
                    </a:lnTo>
                    <a:cubicBezTo>
                      <a:pt x="158654" y="134231"/>
                      <a:pt x="189560" y="134518"/>
                      <a:pt x="219702" y="140177"/>
                    </a:cubicBezTo>
                    <a:cubicBezTo>
                      <a:pt x="225103" y="141164"/>
                      <a:pt x="230614" y="139144"/>
                      <a:pt x="234098" y="134901"/>
                    </a:cubicBezTo>
                    <a:cubicBezTo>
                      <a:pt x="248896" y="117019"/>
                      <a:pt x="261235" y="66724"/>
                      <a:pt x="237004" y="38379"/>
                    </a:cubicBezTo>
                    <a:cubicBezTo>
                      <a:pt x="236434" y="37713"/>
                      <a:pt x="235806" y="37100"/>
                      <a:pt x="235126" y="36547"/>
                    </a:cubicBezTo>
                    <a:cubicBezTo>
                      <a:pt x="232887" y="34676"/>
                      <a:pt x="230154" y="33496"/>
                      <a:pt x="227258" y="33149"/>
                    </a:cubicBezTo>
                    <a:cubicBezTo>
                      <a:pt x="188849" y="28582"/>
                      <a:pt x="150016" y="28912"/>
                      <a:pt x="111691" y="34132"/>
                    </a:cubicBezTo>
                    <a:lnTo>
                      <a:pt x="108427" y="13567"/>
                    </a:lnTo>
                    <a:cubicBezTo>
                      <a:pt x="107497" y="7664"/>
                      <a:pt x="103194" y="2853"/>
                      <a:pt x="97430" y="1273"/>
                    </a:cubicBezTo>
                    <a:cubicBezTo>
                      <a:pt x="91656" y="-313"/>
                      <a:pt x="85489" y="1649"/>
                      <a:pt x="81693" y="6280"/>
                    </a:cubicBezTo>
                    <a:lnTo>
                      <a:pt x="3814" y="100522"/>
                    </a:lnTo>
                    <a:cubicBezTo>
                      <a:pt x="845" y="104138"/>
                      <a:pt x="-293" y="108921"/>
                      <a:pt x="729" y="113487"/>
                    </a:cubicBezTo>
                    <a:close/>
                  </a:path>
                </a:pathLst>
              </a:custGeom>
              <a:solidFill>
                <a:srgbClr val="FFFFFF"/>
              </a:solidFill>
              <a:ln w="4470" cap="flat">
                <a:noFill/>
                <a:prstDash val="solid"/>
                <a:miter/>
              </a:ln>
            </p:spPr>
            <p:txBody>
              <a:bodyPr rtlCol="0" anchor="ctr"/>
              <a:lstStyle/>
              <a:p>
                <a:endParaRPr lang="fr-FR"/>
              </a:p>
            </p:txBody>
          </p:sp>
          <p:sp>
            <p:nvSpPr>
              <p:cNvPr id="661" name="Forme libre : forme 660">
                <a:extLst>
                  <a:ext uri="{FF2B5EF4-FFF2-40B4-BE49-F238E27FC236}">
                    <a16:creationId xmlns:a16="http://schemas.microsoft.com/office/drawing/2014/main" id="{D68DD09D-1E11-488C-9F6D-F8E06B989EBD}"/>
                  </a:ext>
                </a:extLst>
              </p:cNvPr>
              <p:cNvSpPr/>
              <p:nvPr/>
            </p:nvSpPr>
            <p:spPr>
              <a:xfrm>
                <a:off x="2085628" y="-1864512"/>
                <a:ext cx="241874" cy="162699"/>
              </a:xfrm>
              <a:custGeom>
                <a:avLst/>
                <a:gdLst>
                  <a:gd name="connsiteX0" fmla="*/ 1708 w 241874"/>
                  <a:gd name="connsiteY0" fmla="*/ 130013 h 162699"/>
                  <a:gd name="connsiteX1" fmla="*/ 12169 w 241874"/>
                  <a:gd name="connsiteY1" fmla="*/ 138552 h 162699"/>
                  <a:gd name="connsiteX2" fmla="*/ 119107 w 241874"/>
                  <a:gd name="connsiteY2" fmla="*/ 163051 h 162699"/>
                  <a:gd name="connsiteX3" fmla="*/ 133905 w 241874"/>
                  <a:gd name="connsiteY3" fmla="*/ 158223 h 162699"/>
                  <a:gd name="connsiteX4" fmla="*/ 136722 w 241874"/>
                  <a:gd name="connsiteY4" fmla="*/ 142933 h 162699"/>
                  <a:gd name="connsiteX5" fmla="*/ 131938 w 241874"/>
                  <a:gd name="connsiteY5" fmla="*/ 130013 h 162699"/>
                  <a:gd name="connsiteX6" fmla="*/ 221620 w 241874"/>
                  <a:gd name="connsiteY6" fmla="*/ 112846 h 162699"/>
                  <a:gd name="connsiteX7" fmla="*/ 234719 w 241874"/>
                  <a:gd name="connsiteY7" fmla="*/ 104843 h 162699"/>
                  <a:gd name="connsiteX8" fmla="*/ 218535 w 241874"/>
                  <a:gd name="connsiteY8" fmla="*/ 9618 h 162699"/>
                  <a:gd name="connsiteX9" fmla="*/ 216344 w 241874"/>
                  <a:gd name="connsiteY9" fmla="*/ 8188 h 162699"/>
                  <a:gd name="connsiteX10" fmla="*/ 207939 w 241874"/>
                  <a:gd name="connsiteY10" fmla="*/ 6444 h 162699"/>
                  <a:gd name="connsiteX11" fmla="*/ 94832 w 241874"/>
                  <a:gd name="connsiteY11" fmla="*/ 30138 h 162699"/>
                  <a:gd name="connsiteX12" fmla="*/ 87589 w 241874"/>
                  <a:gd name="connsiteY12" fmla="*/ 10646 h 162699"/>
                  <a:gd name="connsiteX13" fmla="*/ 74177 w 241874"/>
                  <a:gd name="connsiteY13" fmla="*/ 766 h 162699"/>
                  <a:gd name="connsiteX14" fmla="*/ 59737 w 241874"/>
                  <a:gd name="connsiteY14" fmla="*/ 8769 h 162699"/>
                  <a:gd name="connsiteX15" fmla="*/ 2155 w 241874"/>
                  <a:gd name="connsiteY15" fmla="*/ 116557 h 162699"/>
                  <a:gd name="connsiteX16" fmla="*/ 1708 w 241874"/>
                  <a:gd name="connsiteY16" fmla="*/ 130013 h 1626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41874" h="162699">
                    <a:moveTo>
                      <a:pt x="1708" y="130013"/>
                    </a:moveTo>
                    <a:cubicBezTo>
                      <a:pt x="3681" y="134329"/>
                      <a:pt x="7546" y="137484"/>
                      <a:pt x="12169" y="138552"/>
                    </a:cubicBezTo>
                    <a:lnTo>
                      <a:pt x="119107" y="163051"/>
                    </a:lnTo>
                    <a:cubicBezTo>
                      <a:pt x="124553" y="164291"/>
                      <a:pt x="130239" y="162436"/>
                      <a:pt x="133905" y="158223"/>
                    </a:cubicBezTo>
                    <a:cubicBezTo>
                      <a:pt x="137604" y="154042"/>
                      <a:pt x="138688" y="148158"/>
                      <a:pt x="136722" y="142933"/>
                    </a:cubicBezTo>
                    <a:lnTo>
                      <a:pt x="131938" y="130013"/>
                    </a:lnTo>
                    <a:cubicBezTo>
                      <a:pt x="160597" y="119085"/>
                      <a:pt x="190951" y="113274"/>
                      <a:pt x="221620" y="112846"/>
                    </a:cubicBezTo>
                    <a:cubicBezTo>
                      <a:pt x="227114" y="112750"/>
                      <a:pt x="232126" y="109688"/>
                      <a:pt x="234719" y="104843"/>
                    </a:cubicBezTo>
                    <a:cubicBezTo>
                      <a:pt x="245717" y="84368"/>
                      <a:pt x="247907" y="32642"/>
                      <a:pt x="218535" y="9618"/>
                    </a:cubicBezTo>
                    <a:cubicBezTo>
                      <a:pt x="217843" y="9085"/>
                      <a:pt x="217111" y="8606"/>
                      <a:pt x="216344" y="8188"/>
                    </a:cubicBezTo>
                    <a:cubicBezTo>
                      <a:pt x="213761" y="6832"/>
                      <a:pt x="210849" y="6228"/>
                      <a:pt x="207939" y="6444"/>
                    </a:cubicBezTo>
                    <a:cubicBezTo>
                      <a:pt x="169387" y="9533"/>
                      <a:pt x="131382" y="17494"/>
                      <a:pt x="94832" y="30138"/>
                    </a:cubicBezTo>
                    <a:lnTo>
                      <a:pt x="87589" y="10646"/>
                    </a:lnTo>
                    <a:cubicBezTo>
                      <a:pt x="85482" y="4978"/>
                      <a:pt x="80215" y="1099"/>
                      <a:pt x="74177" y="766"/>
                    </a:cubicBezTo>
                    <a:cubicBezTo>
                      <a:pt x="68208" y="359"/>
                      <a:pt x="62556" y="3492"/>
                      <a:pt x="59737" y="8769"/>
                    </a:cubicBezTo>
                    <a:lnTo>
                      <a:pt x="2155" y="116557"/>
                    </a:lnTo>
                    <a:cubicBezTo>
                      <a:pt x="-67" y="120731"/>
                      <a:pt x="-233" y="125700"/>
                      <a:pt x="1708" y="130013"/>
                    </a:cubicBezTo>
                    <a:close/>
                  </a:path>
                </a:pathLst>
              </a:custGeom>
              <a:solidFill>
                <a:srgbClr val="FFFFFF"/>
              </a:solidFill>
              <a:ln w="4470" cap="flat">
                <a:noFill/>
                <a:prstDash val="solid"/>
                <a:miter/>
              </a:ln>
            </p:spPr>
            <p:txBody>
              <a:bodyPr rtlCol="0" anchor="ctr"/>
              <a:lstStyle/>
              <a:p>
                <a:endParaRPr lang="fr-FR"/>
              </a:p>
            </p:txBody>
          </p:sp>
          <p:sp>
            <p:nvSpPr>
              <p:cNvPr id="662" name="Forme libre : forme 661">
                <a:extLst>
                  <a:ext uri="{FF2B5EF4-FFF2-40B4-BE49-F238E27FC236}">
                    <a16:creationId xmlns:a16="http://schemas.microsoft.com/office/drawing/2014/main" id="{32D3AEE3-6D2C-491B-BB6F-2DE65470E2BC}"/>
                  </a:ext>
                </a:extLst>
              </p:cNvPr>
              <p:cNvSpPr/>
              <p:nvPr/>
            </p:nvSpPr>
            <p:spPr>
              <a:xfrm>
                <a:off x="1593106" y="-1670368"/>
                <a:ext cx="230729" cy="169654"/>
              </a:xfrm>
              <a:custGeom>
                <a:avLst/>
                <a:gdLst>
                  <a:gd name="connsiteX0" fmla="*/ 2993 w 230729"/>
                  <a:gd name="connsiteY0" fmla="*/ 157346 h 169654"/>
                  <a:gd name="connsiteX1" fmla="*/ 14706 w 230729"/>
                  <a:gd name="connsiteY1" fmla="*/ 164007 h 169654"/>
                  <a:gd name="connsiteX2" fmla="*/ 124193 w 230729"/>
                  <a:gd name="connsiteY2" fmla="*/ 170355 h 169654"/>
                  <a:gd name="connsiteX3" fmla="*/ 138007 w 230729"/>
                  <a:gd name="connsiteY3" fmla="*/ 163202 h 169654"/>
                  <a:gd name="connsiteX4" fmla="*/ 138007 w 230729"/>
                  <a:gd name="connsiteY4" fmla="*/ 147600 h 169654"/>
                  <a:gd name="connsiteX5" fmla="*/ 131167 w 230729"/>
                  <a:gd name="connsiteY5" fmla="*/ 135663 h 169654"/>
                  <a:gd name="connsiteX6" fmla="*/ 216736 w 230729"/>
                  <a:gd name="connsiteY6" fmla="*/ 103877 h 169654"/>
                  <a:gd name="connsiteX7" fmla="*/ 228315 w 230729"/>
                  <a:gd name="connsiteY7" fmla="*/ 93773 h 169654"/>
                  <a:gd name="connsiteX8" fmla="*/ 196528 w 230729"/>
                  <a:gd name="connsiteY8" fmla="*/ 2571 h 169654"/>
                  <a:gd name="connsiteX9" fmla="*/ 194114 w 230729"/>
                  <a:gd name="connsiteY9" fmla="*/ 1543 h 169654"/>
                  <a:gd name="connsiteX10" fmla="*/ 185575 w 230729"/>
                  <a:gd name="connsiteY10" fmla="*/ 1185 h 169654"/>
                  <a:gd name="connsiteX11" fmla="*/ 78056 w 230729"/>
                  <a:gd name="connsiteY11" fmla="*/ 43388 h 169654"/>
                  <a:gd name="connsiteX12" fmla="*/ 67684 w 230729"/>
                  <a:gd name="connsiteY12" fmla="*/ 25506 h 169654"/>
                  <a:gd name="connsiteX13" fmla="*/ 53020 w 230729"/>
                  <a:gd name="connsiteY13" fmla="*/ 17995 h 169654"/>
                  <a:gd name="connsiteX14" fmla="*/ 40100 w 230729"/>
                  <a:gd name="connsiteY14" fmla="*/ 28277 h 169654"/>
                  <a:gd name="connsiteX15" fmla="*/ 1160 w 230729"/>
                  <a:gd name="connsiteY15" fmla="*/ 143978 h 169654"/>
                  <a:gd name="connsiteX16" fmla="*/ 2993 w 230729"/>
                  <a:gd name="connsiteY16" fmla="*/ 157346 h 1696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30729" h="169654">
                    <a:moveTo>
                      <a:pt x="2993" y="157346"/>
                    </a:moveTo>
                    <a:cubicBezTo>
                      <a:pt x="5651" y="161265"/>
                      <a:pt x="9979" y="163726"/>
                      <a:pt x="14706" y="164007"/>
                    </a:cubicBezTo>
                    <a:lnTo>
                      <a:pt x="124193" y="170355"/>
                    </a:lnTo>
                    <a:cubicBezTo>
                      <a:pt x="129766" y="170706"/>
                      <a:pt x="135078" y="167955"/>
                      <a:pt x="138007" y="163202"/>
                    </a:cubicBezTo>
                    <a:cubicBezTo>
                      <a:pt x="140890" y="158401"/>
                      <a:pt x="140890" y="152401"/>
                      <a:pt x="138007" y="147600"/>
                    </a:cubicBezTo>
                    <a:lnTo>
                      <a:pt x="131167" y="135663"/>
                    </a:lnTo>
                    <a:cubicBezTo>
                      <a:pt x="157601" y="120121"/>
                      <a:pt x="186567" y="109361"/>
                      <a:pt x="216736" y="103877"/>
                    </a:cubicBezTo>
                    <a:cubicBezTo>
                      <a:pt x="222143" y="102860"/>
                      <a:pt x="226575" y="98993"/>
                      <a:pt x="228315" y="93773"/>
                    </a:cubicBezTo>
                    <a:cubicBezTo>
                      <a:pt x="235736" y="71777"/>
                      <a:pt x="229298" y="20409"/>
                      <a:pt x="196528" y="2571"/>
                    </a:cubicBezTo>
                    <a:cubicBezTo>
                      <a:pt x="195756" y="2156"/>
                      <a:pt x="194948" y="1812"/>
                      <a:pt x="194114" y="1543"/>
                    </a:cubicBezTo>
                    <a:cubicBezTo>
                      <a:pt x="191363" y="599"/>
                      <a:pt x="188396" y="475"/>
                      <a:pt x="185575" y="1185"/>
                    </a:cubicBezTo>
                    <a:cubicBezTo>
                      <a:pt x="148099" y="10662"/>
                      <a:pt x="111972" y="24842"/>
                      <a:pt x="78056" y="43388"/>
                    </a:cubicBezTo>
                    <a:lnTo>
                      <a:pt x="67684" y="25506"/>
                    </a:lnTo>
                    <a:cubicBezTo>
                      <a:pt x="64694" y="20341"/>
                      <a:pt x="58959" y="17403"/>
                      <a:pt x="53020" y="17995"/>
                    </a:cubicBezTo>
                    <a:cubicBezTo>
                      <a:pt x="47065" y="18581"/>
                      <a:pt x="42007" y="22606"/>
                      <a:pt x="40100" y="28277"/>
                    </a:cubicBezTo>
                    <a:lnTo>
                      <a:pt x="1160" y="143978"/>
                    </a:lnTo>
                    <a:cubicBezTo>
                      <a:pt x="-362" y="148475"/>
                      <a:pt x="317" y="153425"/>
                      <a:pt x="2993" y="157346"/>
                    </a:cubicBezTo>
                    <a:close/>
                  </a:path>
                </a:pathLst>
              </a:custGeom>
              <a:solidFill>
                <a:srgbClr val="FFFFFF"/>
              </a:solidFill>
              <a:ln w="4470" cap="flat">
                <a:noFill/>
                <a:prstDash val="solid"/>
                <a:miter/>
              </a:ln>
            </p:spPr>
            <p:txBody>
              <a:bodyPr rtlCol="0" anchor="ctr"/>
              <a:lstStyle/>
              <a:p>
                <a:endParaRPr lang="fr-FR"/>
              </a:p>
            </p:txBody>
          </p:sp>
          <p:sp>
            <p:nvSpPr>
              <p:cNvPr id="663" name="Forme libre : forme 662">
                <a:extLst>
                  <a:ext uri="{FF2B5EF4-FFF2-40B4-BE49-F238E27FC236}">
                    <a16:creationId xmlns:a16="http://schemas.microsoft.com/office/drawing/2014/main" id="{F9D43D40-807B-4464-A277-DC8D3BEDC3F7}"/>
                  </a:ext>
                </a:extLst>
              </p:cNvPr>
              <p:cNvSpPr/>
              <p:nvPr/>
            </p:nvSpPr>
            <p:spPr>
              <a:xfrm>
                <a:off x="6326741" y="672248"/>
                <a:ext cx="167295" cy="247300"/>
              </a:xfrm>
              <a:custGeom>
                <a:avLst/>
                <a:gdLst>
                  <a:gd name="connsiteX0" fmla="*/ 46890 w 167295"/>
                  <a:gd name="connsiteY0" fmla="*/ 1510 h 247300"/>
                  <a:gd name="connsiteX1" fmla="*/ 37278 w 167295"/>
                  <a:gd name="connsiteY1" fmla="*/ 10943 h 247300"/>
                  <a:gd name="connsiteX2" fmla="*/ 1200 w 167295"/>
                  <a:gd name="connsiteY2" fmla="*/ 114528 h 247300"/>
                  <a:gd name="connsiteX3" fmla="*/ 4374 w 167295"/>
                  <a:gd name="connsiteY3" fmla="*/ 129818 h 247300"/>
                  <a:gd name="connsiteX4" fmla="*/ 19261 w 167295"/>
                  <a:gd name="connsiteY4" fmla="*/ 134289 h 247300"/>
                  <a:gd name="connsiteX5" fmla="*/ 32673 w 167295"/>
                  <a:gd name="connsiteY5" fmla="*/ 130936 h 247300"/>
                  <a:gd name="connsiteX6" fmla="*/ 39916 w 167295"/>
                  <a:gd name="connsiteY6" fmla="*/ 221958 h 247300"/>
                  <a:gd name="connsiteX7" fmla="*/ 46443 w 167295"/>
                  <a:gd name="connsiteY7" fmla="*/ 235817 h 247300"/>
                  <a:gd name="connsiteX8" fmla="*/ 142875 w 167295"/>
                  <a:gd name="connsiteY8" fmla="*/ 230184 h 247300"/>
                  <a:gd name="connsiteX9" fmla="*/ 144529 w 167295"/>
                  <a:gd name="connsiteY9" fmla="*/ 228128 h 247300"/>
                  <a:gd name="connsiteX10" fmla="*/ 147166 w 167295"/>
                  <a:gd name="connsiteY10" fmla="*/ 219991 h 247300"/>
                  <a:gd name="connsiteX11" fmla="*/ 135990 w 167295"/>
                  <a:gd name="connsiteY11" fmla="*/ 105006 h 247300"/>
                  <a:gd name="connsiteX12" fmla="*/ 156153 w 167295"/>
                  <a:gd name="connsiteY12" fmla="*/ 99909 h 247300"/>
                  <a:gd name="connsiteX13" fmla="*/ 167419 w 167295"/>
                  <a:gd name="connsiteY13" fmla="*/ 87838 h 247300"/>
                  <a:gd name="connsiteX14" fmla="*/ 161071 w 167295"/>
                  <a:gd name="connsiteY14" fmla="*/ 72638 h 247300"/>
                  <a:gd name="connsiteX15" fmla="*/ 60257 w 167295"/>
                  <a:gd name="connsiteY15" fmla="*/ 3387 h 247300"/>
                  <a:gd name="connsiteX16" fmla="*/ 46890 w 167295"/>
                  <a:gd name="connsiteY16" fmla="*/ 1510 h 247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67295" h="247300">
                    <a:moveTo>
                      <a:pt x="46890" y="1510"/>
                    </a:moveTo>
                    <a:cubicBezTo>
                      <a:pt x="42380" y="2967"/>
                      <a:pt x="38820" y="6462"/>
                      <a:pt x="37278" y="10943"/>
                    </a:cubicBezTo>
                    <a:lnTo>
                      <a:pt x="1200" y="114528"/>
                    </a:lnTo>
                    <a:cubicBezTo>
                      <a:pt x="-631" y="119821"/>
                      <a:pt x="588" y="125691"/>
                      <a:pt x="4374" y="129818"/>
                    </a:cubicBezTo>
                    <a:cubicBezTo>
                      <a:pt x="8141" y="133925"/>
                      <a:pt x="13854" y="135640"/>
                      <a:pt x="19261" y="134289"/>
                    </a:cubicBezTo>
                    <a:lnTo>
                      <a:pt x="32673" y="130936"/>
                    </a:lnTo>
                    <a:cubicBezTo>
                      <a:pt x="40404" y="160617"/>
                      <a:pt x="42855" y="191427"/>
                      <a:pt x="39916" y="221958"/>
                    </a:cubicBezTo>
                    <a:cubicBezTo>
                      <a:pt x="39424" y="227419"/>
                      <a:pt x="41921" y="232718"/>
                      <a:pt x="46443" y="235817"/>
                    </a:cubicBezTo>
                    <a:cubicBezTo>
                      <a:pt x="65577" y="249229"/>
                      <a:pt x="116766" y="256829"/>
                      <a:pt x="142875" y="230184"/>
                    </a:cubicBezTo>
                    <a:cubicBezTo>
                      <a:pt x="143474" y="229539"/>
                      <a:pt x="144027" y="228852"/>
                      <a:pt x="144529" y="228128"/>
                    </a:cubicBezTo>
                    <a:cubicBezTo>
                      <a:pt x="146183" y="225731"/>
                      <a:pt x="147100" y="222903"/>
                      <a:pt x="147166" y="219991"/>
                    </a:cubicBezTo>
                    <a:cubicBezTo>
                      <a:pt x="148330" y="181344"/>
                      <a:pt x="144575" y="142705"/>
                      <a:pt x="135990" y="105006"/>
                    </a:cubicBezTo>
                    <a:lnTo>
                      <a:pt x="156153" y="99909"/>
                    </a:lnTo>
                    <a:cubicBezTo>
                      <a:pt x="161969" y="98474"/>
                      <a:pt x="166388" y="93739"/>
                      <a:pt x="167419" y="87838"/>
                    </a:cubicBezTo>
                    <a:cubicBezTo>
                      <a:pt x="168470" y="81965"/>
                      <a:pt x="165987" y="76020"/>
                      <a:pt x="161071" y="72638"/>
                    </a:cubicBezTo>
                    <a:lnTo>
                      <a:pt x="60257" y="3387"/>
                    </a:lnTo>
                    <a:cubicBezTo>
                      <a:pt x="56341" y="702"/>
                      <a:pt x="51394" y="7"/>
                      <a:pt x="46890" y="1510"/>
                    </a:cubicBezTo>
                    <a:close/>
                  </a:path>
                </a:pathLst>
              </a:custGeom>
              <a:solidFill>
                <a:srgbClr val="FFFFFF"/>
              </a:solidFill>
              <a:ln w="4470" cap="flat">
                <a:noFill/>
                <a:prstDash val="solid"/>
                <a:miter/>
              </a:ln>
            </p:spPr>
            <p:txBody>
              <a:bodyPr rtlCol="0" anchor="ctr"/>
              <a:lstStyle/>
              <a:p>
                <a:endParaRPr lang="fr-FR"/>
              </a:p>
            </p:txBody>
          </p:sp>
          <p:sp>
            <p:nvSpPr>
              <p:cNvPr id="664" name="Forme libre : forme 663">
                <a:extLst>
                  <a:ext uri="{FF2B5EF4-FFF2-40B4-BE49-F238E27FC236}">
                    <a16:creationId xmlns:a16="http://schemas.microsoft.com/office/drawing/2014/main" id="{9C565F09-DB2E-49A1-8909-2C4B105BCA08}"/>
                  </a:ext>
                </a:extLst>
              </p:cNvPr>
              <p:cNvSpPr/>
              <p:nvPr/>
            </p:nvSpPr>
            <p:spPr>
              <a:xfrm>
                <a:off x="6197400" y="186177"/>
                <a:ext cx="166770" cy="234146"/>
              </a:xfrm>
              <a:custGeom>
                <a:avLst/>
                <a:gdLst>
                  <a:gd name="connsiteX0" fmla="*/ 18685 w 166770"/>
                  <a:gd name="connsiteY0" fmla="*/ 3050 h 234146"/>
                  <a:gd name="connsiteX1" fmla="*/ 11532 w 166770"/>
                  <a:gd name="connsiteY1" fmla="*/ 14451 h 234146"/>
                  <a:gd name="connsiteX2" fmla="*/ 445 w 166770"/>
                  <a:gd name="connsiteY2" fmla="*/ 123580 h 234146"/>
                  <a:gd name="connsiteX3" fmla="*/ 7016 w 166770"/>
                  <a:gd name="connsiteY3" fmla="*/ 137707 h 234146"/>
                  <a:gd name="connsiteX4" fmla="*/ 22574 w 166770"/>
                  <a:gd name="connsiteY4" fmla="*/ 138601 h 234146"/>
                  <a:gd name="connsiteX5" fmla="*/ 34779 w 166770"/>
                  <a:gd name="connsiteY5" fmla="*/ 132253 h 234146"/>
                  <a:gd name="connsiteX6" fmla="*/ 62900 w 166770"/>
                  <a:gd name="connsiteY6" fmla="*/ 219162 h 234146"/>
                  <a:gd name="connsiteX7" fmla="*/ 72467 w 166770"/>
                  <a:gd name="connsiteY7" fmla="*/ 231144 h 234146"/>
                  <a:gd name="connsiteX8" fmla="*/ 164965 w 166770"/>
                  <a:gd name="connsiteY8" fmla="*/ 203291 h 234146"/>
                  <a:gd name="connsiteX9" fmla="*/ 166127 w 166770"/>
                  <a:gd name="connsiteY9" fmla="*/ 200922 h 234146"/>
                  <a:gd name="connsiteX10" fmla="*/ 166798 w 166770"/>
                  <a:gd name="connsiteY10" fmla="*/ 192383 h 234146"/>
                  <a:gd name="connsiteX11" fmla="*/ 129289 w 166770"/>
                  <a:gd name="connsiteY11" fmla="*/ 83120 h 234146"/>
                  <a:gd name="connsiteX12" fmla="*/ 147753 w 166770"/>
                  <a:gd name="connsiteY12" fmla="*/ 73508 h 234146"/>
                  <a:gd name="connsiteX13" fmla="*/ 155934 w 166770"/>
                  <a:gd name="connsiteY13" fmla="*/ 59157 h 234146"/>
                  <a:gd name="connsiteX14" fmla="*/ 146232 w 166770"/>
                  <a:gd name="connsiteY14" fmla="*/ 45745 h 234146"/>
                  <a:gd name="connsiteX15" fmla="*/ 32142 w 166770"/>
                  <a:gd name="connsiteY15" fmla="*/ 1709 h 234146"/>
                  <a:gd name="connsiteX16" fmla="*/ 18685 w 166770"/>
                  <a:gd name="connsiteY16" fmla="*/ 3050 h 2341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66770" h="234146">
                    <a:moveTo>
                      <a:pt x="18685" y="3050"/>
                    </a:moveTo>
                    <a:cubicBezTo>
                      <a:pt x="14661" y="5535"/>
                      <a:pt x="12019" y="9747"/>
                      <a:pt x="11532" y="14451"/>
                    </a:cubicBezTo>
                    <a:lnTo>
                      <a:pt x="445" y="123580"/>
                    </a:lnTo>
                    <a:cubicBezTo>
                      <a:pt x="-138" y="129140"/>
                      <a:pt x="2387" y="134571"/>
                      <a:pt x="7016" y="137707"/>
                    </a:cubicBezTo>
                    <a:cubicBezTo>
                      <a:pt x="11644" y="140843"/>
                      <a:pt x="17618" y="141186"/>
                      <a:pt x="22574" y="138601"/>
                    </a:cubicBezTo>
                    <a:lnTo>
                      <a:pt x="34779" y="132253"/>
                    </a:lnTo>
                    <a:cubicBezTo>
                      <a:pt x="49215" y="159333"/>
                      <a:pt x="58736" y="188758"/>
                      <a:pt x="62900" y="219162"/>
                    </a:cubicBezTo>
                    <a:cubicBezTo>
                      <a:pt x="63711" y="224582"/>
                      <a:pt x="67361" y="229153"/>
                      <a:pt x="72467" y="231144"/>
                    </a:cubicBezTo>
                    <a:cubicBezTo>
                      <a:pt x="94150" y="239504"/>
                      <a:pt x="145741" y="235301"/>
                      <a:pt x="164965" y="203291"/>
                    </a:cubicBezTo>
                    <a:cubicBezTo>
                      <a:pt x="165423" y="202538"/>
                      <a:pt x="165812" y="201745"/>
                      <a:pt x="166127" y="200922"/>
                    </a:cubicBezTo>
                    <a:cubicBezTo>
                      <a:pt x="167177" y="198202"/>
                      <a:pt x="167410" y="195234"/>
                      <a:pt x="166798" y="192383"/>
                    </a:cubicBezTo>
                    <a:cubicBezTo>
                      <a:pt x="158984" y="154518"/>
                      <a:pt x="146379" y="117801"/>
                      <a:pt x="129289" y="83120"/>
                    </a:cubicBezTo>
                    <a:lnTo>
                      <a:pt x="147753" y="73508"/>
                    </a:lnTo>
                    <a:cubicBezTo>
                      <a:pt x="153060" y="70745"/>
                      <a:pt x="156260" y="65132"/>
                      <a:pt x="155934" y="59157"/>
                    </a:cubicBezTo>
                    <a:cubicBezTo>
                      <a:pt x="155609" y="53171"/>
                      <a:pt x="151816" y="47927"/>
                      <a:pt x="146232" y="45745"/>
                    </a:cubicBezTo>
                    <a:lnTo>
                      <a:pt x="32142" y="1709"/>
                    </a:lnTo>
                    <a:cubicBezTo>
                      <a:pt x="27692" y="33"/>
                      <a:pt x="22716" y="529"/>
                      <a:pt x="18685" y="3050"/>
                    </a:cubicBezTo>
                    <a:close/>
                  </a:path>
                </a:pathLst>
              </a:custGeom>
              <a:solidFill>
                <a:srgbClr val="FFFFFF"/>
              </a:solidFill>
              <a:ln w="4470" cap="flat">
                <a:noFill/>
                <a:prstDash val="solid"/>
                <a:miter/>
              </a:ln>
            </p:spPr>
            <p:txBody>
              <a:bodyPr rtlCol="0" anchor="ctr"/>
              <a:lstStyle/>
              <a:p>
                <a:endParaRPr lang="fr-FR"/>
              </a:p>
            </p:txBody>
          </p:sp>
          <p:sp>
            <p:nvSpPr>
              <p:cNvPr id="665" name="Forme libre : forme 664">
                <a:extLst>
                  <a:ext uri="{FF2B5EF4-FFF2-40B4-BE49-F238E27FC236}">
                    <a16:creationId xmlns:a16="http://schemas.microsoft.com/office/drawing/2014/main" id="{FBE8FB5C-034E-42AA-A9D7-E01DC4C41022}"/>
                  </a:ext>
                </a:extLst>
              </p:cNvPr>
              <p:cNvSpPr/>
              <p:nvPr/>
            </p:nvSpPr>
            <p:spPr>
              <a:xfrm>
                <a:off x="5993921" y="-267520"/>
                <a:ext cx="170606" cy="229693"/>
              </a:xfrm>
              <a:custGeom>
                <a:avLst/>
                <a:gdLst>
                  <a:gd name="connsiteX0" fmla="*/ 11326 w 170606"/>
                  <a:gd name="connsiteY0" fmla="*/ 3557 h 229693"/>
                  <a:gd name="connsiteX1" fmla="*/ 4844 w 170606"/>
                  <a:gd name="connsiteY1" fmla="*/ 15359 h 229693"/>
                  <a:gd name="connsiteX2" fmla="*/ 373 w 170606"/>
                  <a:gd name="connsiteY2" fmla="*/ 124980 h 229693"/>
                  <a:gd name="connsiteX3" fmla="*/ 7795 w 170606"/>
                  <a:gd name="connsiteY3" fmla="*/ 138660 h 229693"/>
                  <a:gd name="connsiteX4" fmla="*/ 23397 w 170606"/>
                  <a:gd name="connsiteY4" fmla="*/ 138660 h 229693"/>
                  <a:gd name="connsiteX5" fmla="*/ 35200 w 170606"/>
                  <a:gd name="connsiteY5" fmla="*/ 131597 h 229693"/>
                  <a:gd name="connsiteX6" fmla="*/ 68417 w 170606"/>
                  <a:gd name="connsiteY6" fmla="*/ 216539 h 229693"/>
                  <a:gd name="connsiteX7" fmla="*/ 78655 w 170606"/>
                  <a:gd name="connsiteY7" fmla="*/ 227939 h 229693"/>
                  <a:gd name="connsiteX8" fmla="*/ 169320 w 170606"/>
                  <a:gd name="connsiteY8" fmla="*/ 194678 h 229693"/>
                  <a:gd name="connsiteX9" fmla="*/ 170348 w 170606"/>
                  <a:gd name="connsiteY9" fmla="*/ 192264 h 229693"/>
                  <a:gd name="connsiteX10" fmla="*/ 170348 w 170606"/>
                  <a:gd name="connsiteY10" fmla="*/ 183680 h 229693"/>
                  <a:gd name="connsiteX11" fmla="*/ 126446 w 170606"/>
                  <a:gd name="connsiteY11" fmla="*/ 76831 h 229693"/>
                  <a:gd name="connsiteX12" fmla="*/ 144329 w 170606"/>
                  <a:gd name="connsiteY12" fmla="*/ 66146 h 229693"/>
                  <a:gd name="connsiteX13" fmla="*/ 151660 w 170606"/>
                  <a:gd name="connsiteY13" fmla="*/ 51348 h 229693"/>
                  <a:gd name="connsiteX14" fmla="*/ 141155 w 170606"/>
                  <a:gd name="connsiteY14" fmla="*/ 38607 h 229693"/>
                  <a:gd name="connsiteX15" fmla="*/ 24649 w 170606"/>
                  <a:gd name="connsiteY15" fmla="*/ 1411 h 229693"/>
                  <a:gd name="connsiteX16" fmla="*/ 11327 w 170606"/>
                  <a:gd name="connsiteY16" fmla="*/ 3557 h 229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0606" h="229693">
                    <a:moveTo>
                      <a:pt x="11326" y="3557"/>
                    </a:moveTo>
                    <a:cubicBezTo>
                      <a:pt x="7435" y="6258"/>
                      <a:pt x="5036" y="10627"/>
                      <a:pt x="4844" y="15359"/>
                    </a:cubicBezTo>
                    <a:lnTo>
                      <a:pt x="373" y="124980"/>
                    </a:lnTo>
                    <a:cubicBezTo>
                      <a:pt x="158" y="130554"/>
                      <a:pt x="3004" y="135802"/>
                      <a:pt x="7795" y="138660"/>
                    </a:cubicBezTo>
                    <a:cubicBezTo>
                      <a:pt x="12602" y="141523"/>
                      <a:pt x="18590" y="141523"/>
                      <a:pt x="23397" y="138660"/>
                    </a:cubicBezTo>
                    <a:lnTo>
                      <a:pt x="35200" y="131597"/>
                    </a:lnTo>
                    <a:cubicBezTo>
                      <a:pt x="51184" y="157736"/>
                      <a:pt x="62429" y="186491"/>
                      <a:pt x="68417" y="216539"/>
                    </a:cubicBezTo>
                    <a:cubicBezTo>
                      <a:pt x="69507" y="221916"/>
                      <a:pt x="73426" y="226280"/>
                      <a:pt x="78655" y="227939"/>
                    </a:cubicBezTo>
                    <a:cubicBezTo>
                      <a:pt x="101008" y="235003"/>
                      <a:pt x="152063" y="227939"/>
                      <a:pt x="169320" y="194678"/>
                    </a:cubicBezTo>
                    <a:cubicBezTo>
                      <a:pt x="169753" y="193915"/>
                      <a:pt x="170098" y="193105"/>
                      <a:pt x="170348" y="192264"/>
                    </a:cubicBezTo>
                    <a:cubicBezTo>
                      <a:pt x="171175" y="189462"/>
                      <a:pt x="171175" y="186481"/>
                      <a:pt x="170348" y="183680"/>
                    </a:cubicBezTo>
                    <a:cubicBezTo>
                      <a:pt x="160286" y="146352"/>
                      <a:pt x="145535" y="110450"/>
                      <a:pt x="126446" y="76831"/>
                    </a:cubicBezTo>
                    <a:lnTo>
                      <a:pt x="144329" y="66146"/>
                    </a:lnTo>
                    <a:cubicBezTo>
                      <a:pt x="149464" y="63079"/>
                      <a:pt x="152331" y="57292"/>
                      <a:pt x="151660" y="51348"/>
                    </a:cubicBezTo>
                    <a:cubicBezTo>
                      <a:pt x="150961" y="45408"/>
                      <a:pt x="146853" y="40425"/>
                      <a:pt x="141155" y="38607"/>
                    </a:cubicBezTo>
                    <a:lnTo>
                      <a:pt x="24649" y="1411"/>
                    </a:lnTo>
                    <a:cubicBezTo>
                      <a:pt x="20117" y="8"/>
                      <a:pt x="15189" y="801"/>
                      <a:pt x="11327" y="3557"/>
                    </a:cubicBezTo>
                    <a:close/>
                  </a:path>
                </a:pathLst>
              </a:custGeom>
              <a:solidFill>
                <a:srgbClr val="FFFFFF"/>
              </a:solidFill>
              <a:ln w="4470" cap="flat">
                <a:noFill/>
                <a:prstDash val="solid"/>
                <a:miter/>
              </a:ln>
            </p:spPr>
            <p:txBody>
              <a:bodyPr rtlCol="0" anchor="ctr"/>
              <a:lstStyle/>
              <a:p>
                <a:endParaRPr lang="fr-FR"/>
              </a:p>
            </p:txBody>
          </p:sp>
          <p:sp>
            <p:nvSpPr>
              <p:cNvPr id="666" name="Forme libre : forme 665">
                <a:extLst>
                  <a:ext uri="{FF2B5EF4-FFF2-40B4-BE49-F238E27FC236}">
                    <a16:creationId xmlns:a16="http://schemas.microsoft.com/office/drawing/2014/main" id="{5519182A-4C57-4584-A98A-BF114D981630}"/>
                  </a:ext>
                </a:extLst>
              </p:cNvPr>
              <p:cNvSpPr/>
              <p:nvPr/>
            </p:nvSpPr>
            <p:spPr>
              <a:xfrm>
                <a:off x="5705331" y="-679791"/>
                <a:ext cx="196418" cy="212592"/>
              </a:xfrm>
              <a:custGeom>
                <a:avLst/>
                <a:gdLst>
                  <a:gd name="connsiteX0" fmla="*/ 4674 w 196418"/>
                  <a:gd name="connsiteY0" fmla="*/ 5376 h 212592"/>
                  <a:gd name="connsiteX1" fmla="*/ 517 w 196418"/>
                  <a:gd name="connsiteY1" fmla="*/ 18252 h 212592"/>
                  <a:gd name="connsiteX2" fmla="*/ 16879 w 196418"/>
                  <a:gd name="connsiteY2" fmla="*/ 126710 h 212592"/>
                  <a:gd name="connsiteX3" fmla="*/ 26760 w 196418"/>
                  <a:gd name="connsiteY3" fmla="*/ 138736 h 212592"/>
                  <a:gd name="connsiteX4" fmla="*/ 42049 w 196418"/>
                  <a:gd name="connsiteY4" fmla="*/ 135785 h 212592"/>
                  <a:gd name="connsiteX5" fmla="*/ 52287 w 196418"/>
                  <a:gd name="connsiteY5" fmla="*/ 126576 h 212592"/>
                  <a:gd name="connsiteX6" fmla="*/ 101196 w 196418"/>
                  <a:gd name="connsiteY6" fmla="*/ 203784 h 212592"/>
                  <a:gd name="connsiteX7" fmla="*/ 113446 w 196418"/>
                  <a:gd name="connsiteY7" fmla="*/ 213039 h 212592"/>
                  <a:gd name="connsiteX8" fmla="*/ 196153 w 196418"/>
                  <a:gd name="connsiteY8" fmla="*/ 163146 h 212592"/>
                  <a:gd name="connsiteX9" fmla="*/ 196689 w 196418"/>
                  <a:gd name="connsiteY9" fmla="*/ 160553 h 212592"/>
                  <a:gd name="connsiteX10" fmla="*/ 195214 w 196418"/>
                  <a:gd name="connsiteY10" fmla="*/ 152103 h 212592"/>
                  <a:gd name="connsiteX11" fmla="*/ 131775 w 196418"/>
                  <a:gd name="connsiteY11" fmla="*/ 55537 h 212592"/>
                  <a:gd name="connsiteX12" fmla="*/ 147289 w 196418"/>
                  <a:gd name="connsiteY12" fmla="*/ 41633 h 212592"/>
                  <a:gd name="connsiteX13" fmla="*/ 151759 w 196418"/>
                  <a:gd name="connsiteY13" fmla="*/ 25718 h 212592"/>
                  <a:gd name="connsiteX14" fmla="*/ 139018 w 196418"/>
                  <a:gd name="connsiteY14" fmla="*/ 15212 h 212592"/>
                  <a:gd name="connsiteX15" fmla="*/ 17595 w 196418"/>
                  <a:gd name="connsiteY15" fmla="*/ 861 h 212592"/>
                  <a:gd name="connsiteX16" fmla="*/ 4674 w 196418"/>
                  <a:gd name="connsiteY16" fmla="*/ 5376 h 212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96418" h="212592">
                    <a:moveTo>
                      <a:pt x="4674" y="5376"/>
                    </a:moveTo>
                    <a:cubicBezTo>
                      <a:pt x="1379" y="8799"/>
                      <a:pt x="-154" y="13548"/>
                      <a:pt x="517" y="18252"/>
                    </a:cubicBezTo>
                    <a:lnTo>
                      <a:pt x="16879" y="126710"/>
                    </a:lnTo>
                    <a:cubicBezTo>
                      <a:pt x="17696" y="132237"/>
                      <a:pt x="21496" y="136862"/>
                      <a:pt x="26760" y="138736"/>
                    </a:cubicBezTo>
                    <a:cubicBezTo>
                      <a:pt x="32010" y="140646"/>
                      <a:pt x="37886" y="139512"/>
                      <a:pt x="42049" y="135785"/>
                    </a:cubicBezTo>
                    <a:lnTo>
                      <a:pt x="52287" y="126576"/>
                    </a:lnTo>
                    <a:cubicBezTo>
                      <a:pt x="73009" y="149232"/>
                      <a:pt x="89566" y="175369"/>
                      <a:pt x="101196" y="203784"/>
                    </a:cubicBezTo>
                    <a:cubicBezTo>
                      <a:pt x="103322" y="208844"/>
                      <a:pt x="107998" y="212376"/>
                      <a:pt x="113446" y="213039"/>
                    </a:cubicBezTo>
                    <a:cubicBezTo>
                      <a:pt x="136514" y="215766"/>
                      <a:pt x="185468" y="198866"/>
                      <a:pt x="196153" y="163146"/>
                    </a:cubicBezTo>
                    <a:cubicBezTo>
                      <a:pt x="196153" y="162296"/>
                      <a:pt x="196555" y="161402"/>
                      <a:pt x="196689" y="160553"/>
                    </a:cubicBezTo>
                    <a:cubicBezTo>
                      <a:pt x="197006" y="157654"/>
                      <a:pt x="196495" y="154724"/>
                      <a:pt x="195214" y="152103"/>
                    </a:cubicBezTo>
                    <a:cubicBezTo>
                      <a:pt x="178243" y="117358"/>
                      <a:pt x="156926" y="84909"/>
                      <a:pt x="131775" y="55537"/>
                    </a:cubicBezTo>
                    <a:lnTo>
                      <a:pt x="147289" y="41633"/>
                    </a:lnTo>
                    <a:cubicBezTo>
                      <a:pt x="151786" y="37673"/>
                      <a:pt x="153536" y="31440"/>
                      <a:pt x="151759" y="25718"/>
                    </a:cubicBezTo>
                    <a:cubicBezTo>
                      <a:pt x="149922" y="20032"/>
                      <a:pt x="144949" y="15932"/>
                      <a:pt x="139018" y="15212"/>
                    </a:cubicBezTo>
                    <a:lnTo>
                      <a:pt x="17595" y="861"/>
                    </a:lnTo>
                    <a:cubicBezTo>
                      <a:pt x="12816" y="232"/>
                      <a:pt x="8022" y="1908"/>
                      <a:pt x="4674" y="5376"/>
                    </a:cubicBezTo>
                    <a:close/>
                  </a:path>
                </a:pathLst>
              </a:custGeom>
              <a:solidFill>
                <a:srgbClr val="FFFFFF"/>
              </a:solidFill>
              <a:ln w="4470" cap="flat">
                <a:noFill/>
                <a:prstDash val="solid"/>
                <a:miter/>
              </a:ln>
            </p:spPr>
            <p:txBody>
              <a:bodyPr rtlCol="0" anchor="ctr"/>
              <a:lstStyle/>
              <a:p>
                <a:endParaRPr lang="fr-FR"/>
              </a:p>
            </p:txBody>
          </p:sp>
          <p:sp>
            <p:nvSpPr>
              <p:cNvPr id="667" name="Forme libre : forme 666">
                <a:extLst>
                  <a:ext uri="{FF2B5EF4-FFF2-40B4-BE49-F238E27FC236}">
                    <a16:creationId xmlns:a16="http://schemas.microsoft.com/office/drawing/2014/main" id="{9CD28EBA-694D-4B3D-9AD8-EB6B535FA82A}"/>
                  </a:ext>
                </a:extLst>
              </p:cNvPr>
              <p:cNvSpPr/>
              <p:nvPr/>
            </p:nvSpPr>
            <p:spPr>
              <a:xfrm>
                <a:off x="5314195" y="-1099771"/>
                <a:ext cx="221159" cy="199041"/>
              </a:xfrm>
              <a:custGeom>
                <a:avLst/>
                <a:gdLst>
                  <a:gd name="connsiteX0" fmla="*/ 2794 w 221159"/>
                  <a:gd name="connsiteY0" fmla="*/ 17587 h 199041"/>
                  <a:gd name="connsiteX1" fmla="*/ 1274 w 221159"/>
                  <a:gd name="connsiteY1" fmla="*/ 30999 h 199041"/>
                  <a:gd name="connsiteX2" fmla="*/ 38649 w 221159"/>
                  <a:gd name="connsiteY2" fmla="*/ 134137 h 199041"/>
                  <a:gd name="connsiteX3" fmla="*/ 50720 w 221159"/>
                  <a:gd name="connsiteY3" fmla="*/ 143973 h 199041"/>
                  <a:gd name="connsiteX4" fmla="*/ 65115 w 221159"/>
                  <a:gd name="connsiteY4" fmla="*/ 138027 h 199041"/>
                  <a:gd name="connsiteX5" fmla="*/ 73386 w 221159"/>
                  <a:gd name="connsiteY5" fmla="*/ 127029 h 199041"/>
                  <a:gd name="connsiteX6" fmla="*/ 136377 w 221159"/>
                  <a:gd name="connsiteY6" fmla="*/ 193105 h 199041"/>
                  <a:gd name="connsiteX7" fmla="*/ 150236 w 221159"/>
                  <a:gd name="connsiteY7" fmla="*/ 199722 h 199041"/>
                  <a:gd name="connsiteX8" fmla="*/ 221454 w 221159"/>
                  <a:gd name="connsiteY8" fmla="*/ 134540 h 199041"/>
                  <a:gd name="connsiteX9" fmla="*/ 221454 w 221159"/>
                  <a:gd name="connsiteY9" fmla="*/ 131902 h 199041"/>
                  <a:gd name="connsiteX10" fmla="*/ 218414 w 221159"/>
                  <a:gd name="connsiteY10" fmla="*/ 123900 h 199041"/>
                  <a:gd name="connsiteX11" fmla="*/ 137182 w 221159"/>
                  <a:gd name="connsiteY11" fmla="*/ 41729 h 199041"/>
                  <a:gd name="connsiteX12" fmla="*/ 149655 w 221159"/>
                  <a:gd name="connsiteY12" fmla="*/ 25053 h 199041"/>
                  <a:gd name="connsiteX13" fmla="*/ 150773 w 221159"/>
                  <a:gd name="connsiteY13" fmla="*/ 8601 h 199041"/>
                  <a:gd name="connsiteX14" fmla="*/ 136243 w 221159"/>
                  <a:gd name="connsiteY14" fmla="*/ 777 h 199041"/>
                  <a:gd name="connsiteX15" fmla="*/ 14328 w 221159"/>
                  <a:gd name="connsiteY15" fmla="*/ 10658 h 199041"/>
                  <a:gd name="connsiteX16" fmla="*/ 2794 w 221159"/>
                  <a:gd name="connsiteY16" fmla="*/ 17587 h 199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1159" h="199041">
                    <a:moveTo>
                      <a:pt x="2794" y="17587"/>
                    </a:moveTo>
                    <a:cubicBezTo>
                      <a:pt x="215" y="21573"/>
                      <a:pt x="-348" y="26537"/>
                      <a:pt x="1274" y="30999"/>
                    </a:cubicBezTo>
                    <a:lnTo>
                      <a:pt x="38649" y="134137"/>
                    </a:lnTo>
                    <a:cubicBezTo>
                      <a:pt x="40560" y="139384"/>
                      <a:pt x="45195" y="143160"/>
                      <a:pt x="50720" y="143973"/>
                    </a:cubicBezTo>
                    <a:cubicBezTo>
                      <a:pt x="56245" y="144777"/>
                      <a:pt x="61767" y="142496"/>
                      <a:pt x="65115" y="138027"/>
                    </a:cubicBezTo>
                    <a:lnTo>
                      <a:pt x="73386" y="127029"/>
                    </a:lnTo>
                    <a:cubicBezTo>
                      <a:pt x="98102" y="145183"/>
                      <a:pt x="119425" y="167550"/>
                      <a:pt x="136377" y="193105"/>
                    </a:cubicBezTo>
                    <a:cubicBezTo>
                      <a:pt x="139474" y="197639"/>
                      <a:pt x="144764" y="200165"/>
                      <a:pt x="150236" y="199722"/>
                    </a:cubicBezTo>
                    <a:cubicBezTo>
                      <a:pt x="173394" y="197844"/>
                      <a:pt x="218012" y="171691"/>
                      <a:pt x="221454" y="134540"/>
                    </a:cubicBezTo>
                    <a:cubicBezTo>
                      <a:pt x="221543" y="133663"/>
                      <a:pt x="221543" y="132779"/>
                      <a:pt x="221454" y="131902"/>
                    </a:cubicBezTo>
                    <a:cubicBezTo>
                      <a:pt x="221221" y="129000"/>
                      <a:pt x="220166" y="126224"/>
                      <a:pt x="218414" y="123900"/>
                    </a:cubicBezTo>
                    <a:cubicBezTo>
                      <a:pt x="194930" y="93176"/>
                      <a:pt x="167634" y="65564"/>
                      <a:pt x="137182" y="41729"/>
                    </a:cubicBezTo>
                    <a:lnTo>
                      <a:pt x="149655" y="25053"/>
                    </a:lnTo>
                    <a:cubicBezTo>
                      <a:pt x="153240" y="20269"/>
                      <a:pt x="153678" y="13826"/>
                      <a:pt x="150773" y="8601"/>
                    </a:cubicBezTo>
                    <a:cubicBezTo>
                      <a:pt x="147882" y="3371"/>
                      <a:pt x="142201" y="312"/>
                      <a:pt x="136243" y="777"/>
                    </a:cubicBezTo>
                    <a:lnTo>
                      <a:pt x="14328" y="10658"/>
                    </a:lnTo>
                    <a:cubicBezTo>
                      <a:pt x="9617" y="11054"/>
                      <a:pt x="5356" y="13614"/>
                      <a:pt x="2794" y="17587"/>
                    </a:cubicBezTo>
                    <a:close/>
                  </a:path>
                </a:pathLst>
              </a:custGeom>
              <a:solidFill>
                <a:srgbClr val="FFFFFF"/>
              </a:solidFill>
              <a:ln w="4470" cap="flat">
                <a:noFill/>
                <a:prstDash val="solid"/>
                <a:miter/>
              </a:ln>
            </p:spPr>
            <p:txBody>
              <a:bodyPr rtlCol="0" anchor="ctr"/>
              <a:lstStyle/>
              <a:p>
                <a:endParaRPr lang="fr-FR"/>
              </a:p>
            </p:txBody>
          </p:sp>
          <p:sp>
            <p:nvSpPr>
              <p:cNvPr id="668" name="Forme libre : forme 667">
                <a:extLst>
                  <a:ext uri="{FF2B5EF4-FFF2-40B4-BE49-F238E27FC236}">
                    <a16:creationId xmlns:a16="http://schemas.microsoft.com/office/drawing/2014/main" id="{3F9A39B2-AA04-4FFE-9258-67C117E14609}"/>
                  </a:ext>
                </a:extLst>
              </p:cNvPr>
              <p:cNvSpPr/>
              <p:nvPr/>
            </p:nvSpPr>
            <p:spPr>
              <a:xfrm>
                <a:off x="4919433" y="-1396683"/>
                <a:ext cx="236476" cy="194605"/>
              </a:xfrm>
              <a:custGeom>
                <a:avLst/>
                <a:gdLst>
                  <a:gd name="connsiteX0" fmla="*/ 1589 w 236476"/>
                  <a:gd name="connsiteY0" fmla="*/ 39687 h 194605"/>
                  <a:gd name="connsiteX1" fmla="*/ 2349 w 236476"/>
                  <a:gd name="connsiteY1" fmla="*/ 53099 h 194605"/>
                  <a:gd name="connsiteX2" fmla="*/ 56310 w 236476"/>
                  <a:gd name="connsiteY2" fmla="*/ 148548 h 194605"/>
                  <a:gd name="connsiteX3" fmla="*/ 69722 w 236476"/>
                  <a:gd name="connsiteY3" fmla="*/ 156237 h 194605"/>
                  <a:gd name="connsiteX4" fmla="*/ 83134 w 236476"/>
                  <a:gd name="connsiteY4" fmla="*/ 148011 h 194605"/>
                  <a:gd name="connsiteX5" fmla="*/ 89437 w 236476"/>
                  <a:gd name="connsiteY5" fmla="*/ 135762 h 194605"/>
                  <a:gd name="connsiteX6" fmla="*/ 162577 w 236476"/>
                  <a:gd name="connsiteY6" fmla="*/ 190438 h 194605"/>
                  <a:gd name="connsiteX7" fmla="*/ 177286 w 236476"/>
                  <a:gd name="connsiteY7" fmla="*/ 194908 h 194605"/>
                  <a:gd name="connsiteX8" fmla="*/ 236701 w 236476"/>
                  <a:gd name="connsiteY8" fmla="*/ 118907 h 194605"/>
                  <a:gd name="connsiteX9" fmla="*/ 236299 w 236476"/>
                  <a:gd name="connsiteY9" fmla="*/ 116314 h 194605"/>
                  <a:gd name="connsiteX10" fmla="*/ 231828 w 236476"/>
                  <a:gd name="connsiteY10" fmla="*/ 108937 h 194605"/>
                  <a:gd name="connsiteX11" fmla="*/ 137944 w 236476"/>
                  <a:gd name="connsiteY11" fmla="*/ 41386 h 194605"/>
                  <a:gd name="connsiteX12" fmla="*/ 147467 w 236476"/>
                  <a:gd name="connsiteY12" fmla="*/ 22877 h 194605"/>
                  <a:gd name="connsiteX13" fmla="*/ 145857 w 236476"/>
                  <a:gd name="connsiteY13" fmla="*/ 6470 h 194605"/>
                  <a:gd name="connsiteX14" fmla="*/ 130210 w 236476"/>
                  <a:gd name="connsiteY14" fmla="*/ 1195 h 194605"/>
                  <a:gd name="connsiteX15" fmla="*/ 11648 w 236476"/>
                  <a:gd name="connsiteY15" fmla="*/ 31193 h 194605"/>
                  <a:gd name="connsiteX16" fmla="*/ 1589 w 236476"/>
                  <a:gd name="connsiteY16" fmla="*/ 39687 h 194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36476" h="194605">
                    <a:moveTo>
                      <a:pt x="1589" y="39687"/>
                    </a:moveTo>
                    <a:cubicBezTo>
                      <a:pt x="-282" y="44028"/>
                      <a:pt x="-1" y="48997"/>
                      <a:pt x="2349" y="53099"/>
                    </a:cubicBezTo>
                    <a:lnTo>
                      <a:pt x="56310" y="148548"/>
                    </a:lnTo>
                    <a:cubicBezTo>
                      <a:pt x="59039" y="153370"/>
                      <a:pt x="64182" y="156318"/>
                      <a:pt x="69722" y="156237"/>
                    </a:cubicBezTo>
                    <a:cubicBezTo>
                      <a:pt x="75377" y="156212"/>
                      <a:pt x="80548" y="153041"/>
                      <a:pt x="83134" y="148011"/>
                    </a:cubicBezTo>
                    <a:lnTo>
                      <a:pt x="89437" y="135762"/>
                    </a:lnTo>
                    <a:cubicBezTo>
                      <a:pt x="116831" y="149564"/>
                      <a:pt x="141587" y="168071"/>
                      <a:pt x="162577" y="190438"/>
                    </a:cubicBezTo>
                    <a:cubicBezTo>
                      <a:pt x="166299" y="194497"/>
                      <a:pt x="171935" y="196210"/>
                      <a:pt x="177286" y="194908"/>
                    </a:cubicBezTo>
                    <a:cubicBezTo>
                      <a:pt x="199639" y="189231"/>
                      <a:pt x="239473" y="155969"/>
                      <a:pt x="236701" y="118907"/>
                    </a:cubicBezTo>
                    <a:cubicBezTo>
                      <a:pt x="236636" y="118033"/>
                      <a:pt x="236502" y="117166"/>
                      <a:pt x="236299" y="116314"/>
                    </a:cubicBezTo>
                    <a:cubicBezTo>
                      <a:pt x="235550" y="113476"/>
                      <a:pt x="233997" y="110915"/>
                      <a:pt x="231828" y="108937"/>
                    </a:cubicBezTo>
                    <a:cubicBezTo>
                      <a:pt x="203511" y="82547"/>
                      <a:pt x="171965" y="59849"/>
                      <a:pt x="137944" y="41386"/>
                    </a:cubicBezTo>
                    <a:lnTo>
                      <a:pt x="147467" y="22877"/>
                    </a:lnTo>
                    <a:cubicBezTo>
                      <a:pt x="150189" y="17565"/>
                      <a:pt x="149559" y="11152"/>
                      <a:pt x="145857" y="6470"/>
                    </a:cubicBezTo>
                    <a:cubicBezTo>
                      <a:pt x="142128" y="1794"/>
                      <a:pt x="136009" y="-268"/>
                      <a:pt x="130210" y="1195"/>
                    </a:cubicBezTo>
                    <a:lnTo>
                      <a:pt x="11648" y="31193"/>
                    </a:lnTo>
                    <a:cubicBezTo>
                      <a:pt x="7176" y="32344"/>
                      <a:pt x="3473" y="35471"/>
                      <a:pt x="1589" y="39687"/>
                    </a:cubicBezTo>
                    <a:close/>
                  </a:path>
                </a:pathLst>
              </a:custGeom>
              <a:solidFill>
                <a:srgbClr val="FFFFFF"/>
              </a:solidFill>
              <a:ln w="4470" cap="flat">
                <a:noFill/>
                <a:prstDash val="solid"/>
                <a:miter/>
              </a:ln>
            </p:spPr>
            <p:txBody>
              <a:bodyPr rtlCol="0" anchor="ctr"/>
              <a:lstStyle/>
              <a:p>
                <a:endParaRPr lang="fr-FR"/>
              </a:p>
            </p:txBody>
          </p:sp>
          <p:sp>
            <p:nvSpPr>
              <p:cNvPr id="669" name="Forme libre : forme 668">
                <a:extLst>
                  <a:ext uri="{FF2B5EF4-FFF2-40B4-BE49-F238E27FC236}">
                    <a16:creationId xmlns:a16="http://schemas.microsoft.com/office/drawing/2014/main" id="{F564ABBC-427B-49C4-BE40-AC4931FF5AD3}"/>
                  </a:ext>
                </a:extLst>
              </p:cNvPr>
              <p:cNvSpPr/>
              <p:nvPr/>
            </p:nvSpPr>
            <p:spPr>
              <a:xfrm>
                <a:off x="4527248" y="-1641948"/>
                <a:ext cx="248826" cy="183253"/>
              </a:xfrm>
              <a:custGeom>
                <a:avLst/>
                <a:gdLst>
                  <a:gd name="connsiteX0" fmla="*/ 669 w 248826"/>
                  <a:gd name="connsiteY0" fmla="*/ 66247 h 183253"/>
                  <a:gd name="connsiteX1" fmla="*/ 4111 w 248826"/>
                  <a:gd name="connsiteY1" fmla="*/ 79301 h 183253"/>
                  <a:gd name="connsiteX2" fmla="*/ 76670 w 248826"/>
                  <a:gd name="connsiteY2" fmla="*/ 161875 h 183253"/>
                  <a:gd name="connsiteX3" fmla="*/ 91468 w 248826"/>
                  <a:gd name="connsiteY3" fmla="*/ 166703 h 183253"/>
                  <a:gd name="connsiteX4" fmla="*/ 102779 w 248826"/>
                  <a:gd name="connsiteY4" fmla="*/ 155929 h 183253"/>
                  <a:gd name="connsiteX5" fmla="*/ 106444 w 248826"/>
                  <a:gd name="connsiteY5" fmla="*/ 142516 h 183253"/>
                  <a:gd name="connsiteX6" fmla="*/ 189107 w 248826"/>
                  <a:gd name="connsiteY6" fmla="*/ 181277 h 183253"/>
                  <a:gd name="connsiteX7" fmla="*/ 204441 w 248826"/>
                  <a:gd name="connsiteY7" fmla="*/ 182439 h 183253"/>
                  <a:gd name="connsiteX8" fmla="*/ 247226 w 248826"/>
                  <a:gd name="connsiteY8" fmla="*/ 95843 h 183253"/>
                  <a:gd name="connsiteX9" fmla="*/ 246287 w 248826"/>
                  <a:gd name="connsiteY9" fmla="*/ 93429 h 183253"/>
                  <a:gd name="connsiteX10" fmla="*/ 240520 w 248826"/>
                  <a:gd name="connsiteY10" fmla="*/ 87080 h 183253"/>
                  <a:gd name="connsiteX11" fmla="*/ 134789 w 248826"/>
                  <a:gd name="connsiteY11" fmla="*/ 40049 h 183253"/>
                  <a:gd name="connsiteX12" fmla="*/ 140377 w 248826"/>
                  <a:gd name="connsiteY12" fmla="*/ 20020 h 183253"/>
                  <a:gd name="connsiteX13" fmla="*/ 135504 w 248826"/>
                  <a:gd name="connsiteY13" fmla="*/ 4239 h 183253"/>
                  <a:gd name="connsiteX14" fmla="*/ 119096 w 248826"/>
                  <a:gd name="connsiteY14" fmla="*/ 2272 h 183253"/>
                  <a:gd name="connsiteX15" fmla="*/ 9073 w 248826"/>
                  <a:gd name="connsiteY15" fmla="*/ 55607 h 183253"/>
                  <a:gd name="connsiteX16" fmla="*/ 669 w 248826"/>
                  <a:gd name="connsiteY16" fmla="*/ 66247 h 183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48826" h="183253">
                    <a:moveTo>
                      <a:pt x="669" y="66247"/>
                    </a:moveTo>
                    <a:cubicBezTo>
                      <a:pt x="-278" y="70897"/>
                      <a:pt x="994" y="75723"/>
                      <a:pt x="4111" y="79301"/>
                    </a:cubicBezTo>
                    <a:lnTo>
                      <a:pt x="76670" y="161875"/>
                    </a:lnTo>
                    <a:cubicBezTo>
                      <a:pt x="80347" y="166071"/>
                      <a:pt x="86023" y="167923"/>
                      <a:pt x="91468" y="166703"/>
                    </a:cubicBezTo>
                    <a:cubicBezTo>
                      <a:pt x="96926" y="165454"/>
                      <a:pt x="101266" y="161320"/>
                      <a:pt x="102779" y="155929"/>
                    </a:cubicBezTo>
                    <a:lnTo>
                      <a:pt x="106444" y="142516"/>
                    </a:lnTo>
                    <a:cubicBezTo>
                      <a:pt x="136066" y="150470"/>
                      <a:pt x="164049" y="163592"/>
                      <a:pt x="189107" y="181277"/>
                    </a:cubicBezTo>
                    <a:cubicBezTo>
                      <a:pt x="193631" y="184412"/>
                      <a:pt x="199496" y="184857"/>
                      <a:pt x="204441" y="182439"/>
                    </a:cubicBezTo>
                    <a:cubicBezTo>
                      <a:pt x="225319" y="172336"/>
                      <a:pt x="257464" y="131742"/>
                      <a:pt x="247226" y="95843"/>
                    </a:cubicBezTo>
                    <a:cubicBezTo>
                      <a:pt x="246960" y="95021"/>
                      <a:pt x="246646" y="94215"/>
                      <a:pt x="246287" y="93429"/>
                    </a:cubicBezTo>
                    <a:cubicBezTo>
                      <a:pt x="245014" y="90803"/>
                      <a:pt x="243012" y="88599"/>
                      <a:pt x="240520" y="87080"/>
                    </a:cubicBezTo>
                    <a:cubicBezTo>
                      <a:pt x="207411" y="66987"/>
                      <a:pt x="171883" y="51183"/>
                      <a:pt x="134789" y="40049"/>
                    </a:cubicBezTo>
                    <a:lnTo>
                      <a:pt x="140377" y="20020"/>
                    </a:lnTo>
                    <a:cubicBezTo>
                      <a:pt x="141978" y="14260"/>
                      <a:pt x="140074" y="8094"/>
                      <a:pt x="135504" y="4239"/>
                    </a:cubicBezTo>
                    <a:cubicBezTo>
                      <a:pt x="130895" y="419"/>
                      <a:pt x="124477" y="-351"/>
                      <a:pt x="119096" y="2272"/>
                    </a:cubicBezTo>
                    <a:lnTo>
                      <a:pt x="9073" y="55607"/>
                    </a:lnTo>
                    <a:cubicBezTo>
                      <a:pt x="4744" y="57621"/>
                      <a:pt x="1626" y="61569"/>
                      <a:pt x="669" y="66247"/>
                    </a:cubicBezTo>
                    <a:close/>
                  </a:path>
                </a:pathLst>
              </a:custGeom>
              <a:solidFill>
                <a:srgbClr val="FFFFFF"/>
              </a:solidFill>
              <a:ln w="4470" cap="flat">
                <a:noFill/>
                <a:prstDash val="solid"/>
                <a:miter/>
              </a:ln>
            </p:spPr>
            <p:txBody>
              <a:bodyPr rtlCol="0" anchor="ctr"/>
              <a:lstStyle/>
              <a:p>
                <a:endParaRPr lang="fr-FR"/>
              </a:p>
            </p:txBody>
          </p:sp>
          <p:sp>
            <p:nvSpPr>
              <p:cNvPr id="670" name="Forme libre : forme 669">
                <a:extLst>
                  <a:ext uri="{FF2B5EF4-FFF2-40B4-BE49-F238E27FC236}">
                    <a16:creationId xmlns:a16="http://schemas.microsoft.com/office/drawing/2014/main" id="{06747A3B-1E32-46FC-8CB6-9E764B8C6FF4}"/>
                  </a:ext>
                </a:extLst>
              </p:cNvPr>
              <p:cNvSpPr/>
              <p:nvPr/>
            </p:nvSpPr>
            <p:spPr>
              <a:xfrm>
                <a:off x="6391241" y="1173764"/>
                <a:ext cx="171448" cy="252541"/>
              </a:xfrm>
              <a:custGeom>
                <a:avLst/>
                <a:gdLst>
                  <a:gd name="connsiteX0" fmla="*/ 68003 w 171448"/>
                  <a:gd name="connsiteY0" fmla="*/ 887 h 252541"/>
                  <a:gd name="connsiteX1" fmla="*/ 56826 w 171448"/>
                  <a:gd name="connsiteY1" fmla="*/ 8398 h 252541"/>
                  <a:gd name="connsiteX2" fmla="*/ 2329 w 171448"/>
                  <a:gd name="connsiteY2" fmla="*/ 103757 h 252541"/>
                  <a:gd name="connsiteX3" fmla="*/ 2686 w 171448"/>
                  <a:gd name="connsiteY3" fmla="*/ 119315 h 252541"/>
                  <a:gd name="connsiteX4" fmla="*/ 16545 w 171448"/>
                  <a:gd name="connsiteY4" fmla="*/ 126424 h 252541"/>
                  <a:gd name="connsiteX5" fmla="*/ 30271 w 171448"/>
                  <a:gd name="connsiteY5" fmla="*/ 125574 h 252541"/>
                  <a:gd name="connsiteX6" fmla="*/ 20838 w 171448"/>
                  <a:gd name="connsiteY6" fmla="*/ 216373 h 252541"/>
                  <a:gd name="connsiteX7" fmla="*/ 24727 w 171448"/>
                  <a:gd name="connsiteY7" fmla="*/ 231216 h 252541"/>
                  <a:gd name="connsiteX8" fmla="*/ 120578 w 171448"/>
                  <a:gd name="connsiteY8" fmla="*/ 243153 h 252541"/>
                  <a:gd name="connsiteX9" fmla="*/ 122589 w 171448"/>
                  <a:gd name="connsiteY9" fmla="*/ 241499 h 252541"/>
                  <a:gd name="connsiteX10" fmla="*/ 126703 w 171448"/>
                  <a:gd name="connsiteY10" fmla="*/ 233943 h 252541"/>
                  <a:gd name="connsiteX11" fmla="*/ 136583 w 171448"/>
                  <a:gd name="connsiteY11" fmla="*/ 118824 h 252541"/>
                  <a:gd name="connsiteX12" fmla="*/ 157416 w 171448"/>
                  <a:gd name="connsiteY12" fmla="*/ 117438 h 252541"/>
                  <a:gd name="connsiteX13" fmla="*/ 170828 w 171448"/>
                  <a:gd name="connsiteY13" fmla="*/ 107602 h 252541"/>
                  <a:gd name="connsiteX14" fmla="*/ 167341 w 171448"/>
                  <a:gd name="connsiteY14" fmla="*/ 91463 h 252541"/>
                  <a:gd name="connsiteX15" fmla="*/ 80789 w 171448"/>
                  <a:gd name="connsiteY15" fmla="*/ 5090 h 252541"/>
                  <a:gd name="connsiteX16" fmla="*/ 68003 w 171448"/>
                  <a:gd name="connsiteY16" fmla="*/ 887 h 252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1448" h="252541">
                    <a:moveTo>
                      <a:pt x="68003" y="887"/>
                    </a:moveTo>
                    <a:cubicBezTo>
                      <a:pt x="63311" y="1514"/>
                      <a:pt x="59179" y="4291"/>
                      <a:pt x="56826" y="8398"/>
                    </a:cubicBezTo>
                    <a:lnTo>
                      <a:pt x="2329" y="103757"/>
                    </a:lnTo>
                    <a:cubicBezTo>
                      <a:pt x="-417" y="108616"/>
                      <a:pt x="-280" y="114588"/>
                      <a:pt x="2686" y="119315"/>
                    </a:cubicBezTo>
                    <a:cubicBezTo>
                      <a:pt x="5642" y="124059"/>
                      <a:pt x="10969" y="126791"/>
                      <a:pt x="16545" y="126424"/>
                    </a:cubicBezTo>
                    <a:lnTo>
                      <a:pt x="30271" y="125574"/>
                    </a:lnTo>
                    <a:cubicBezTo>
                      <a:pt x="32475" y="156160"/>
                      <a:pt x="29282" y="186894"/>
                      <a:pt x="20838" y="216373"/>
                    </a:cubicBezTo>
                    <a:cubicBezTo>
                      <a:pt x="19349" y="221660"/>
                      <a:pt x="20837" y="227339"/>
                      <a:pt x="24727" y="231216"/>
                    </a:cubicBezTo>
                    <a:cubicBezTo>
                      <a:pt x="41179" y="247668"/>
                      <a:pt x="90043" y="264657"/>
                      <a:pt x="120578" y="243153"/>
                    </a:cubicBezTo>
                    <a:cubicBezTo>
                      <a:pt x="121288" y="242651"/>
                      <a:pt x="121960" y="242098"/>
                      <a:pt x="122589" y="241499"/>
                    </a:cubicBezTo>
                    <a:cubicBezTo>
                      <a:pt x="124653" y="239424"/>
                      <a:pt x="126081" y="236803"/>
                      <a:pt x="126703" y="233943"/>
                    </a:cubicBezTo>
                    <a:cubicBezTo>
                      <a:pt x="134855" y="196143"/>
                      <a:pt x="138175" y="157460"/>
                      <a:pt x="136583" y="118824"/>
                    </a:cubicBezTo>
                    <a:lnTo>
                      <a:pt x="157416" y="117438"/>
                    </a:lnTo>
                    <a:cubicBezTo>
                      <a:pt x="163439" y="117101"/>
                      <a:pt x="168697" y="113245"/>
                      <a:pt x="170828" y="107602"/>
                    </a:cubicBezTo>
                    <a:cubicBezTo>
                      <a:pt x="172943" y="102005"/>
                      <a:pt x="171579" y="95688"/>
                      <a:pt x="167341" y="91463"/>
                    </a:cubicBezTo>
                    <a:lnTo>
                      <a:pt x="80789" y="5090"/>
                    </a:lnTo>
                    <a:cubicBezTo>
                      <a:pt x="77421" y="1764"/>
                      <a:pt x="72688" y="208"/>
                      <a:pt x="68003" y="887"/>
                    </a:cubicBezTo>
                    <a:close/>
                  </a:path>
                </a:pathLst>
              </a:custGeom>
              <a:solidFill>
                <a:srgbClr val="FFFFFF"/>
              </a:solidFill>
              <a:ln w="4470" cap="flat">
                <a:noFill/>
                <a:prstDash val="solid"/>
                <a:miter/>
              </a:ln>
            </p:spPr>
            <p:txBody>
              <a:bodyPr rtlCol="0" anchor="ctr"/>
              <a:lstStyle/>
              <a:p>
                <a:endParaRPr lang="fr-FR"/>
              </a:p>
            </p:txBody>
          </p:sp>
          <p:sp>
            <p:nvSpPr>
              <p:cNvPr id="671" name="Forme libre : forme 670">
                <a:extLst>
                  <a:ext uri="{FF2B5EF4-FFF2-40B4-BE49-F238E27FC236}">
                    <a16:creationId xmlns:a16="http://schemas.microsoft.com/office/drawing/2014/main" id="{19B44F8E-DC12-4DEE-BFA1-8D9B1D68573F}"/>
                  </a:ext>
                </a:extLst>
              </p:cNvPr>
              <p:cNvSpPr/>
              <p:nvPr/>
            </p:nvSpPr>
            <p:spPr>
              <a:xfrm>
                <a:off x="6379424" y="1599249"/>
                <a:ext cx="170624" cy="252816"/>
              </a:xfrm>
              <a:custGeom>
                <a:avLst/>
                <a:gdLst>
                  <a:gd name="connsiteX0" fmla="*/ 86079 w 170624"/>
                  <a:gd name="connsiteY0" fmla="*/ 741 h 252816"/>
                  <a:gd name="connsiteX1" fmla="*/ 73784 w 170624"/>
                  <a:gd name="connsiteY1" fmla="*/ 6240 h 252816"/>
                  <a:gd name="connsiteX2" fmla="*/ 3818 w 170624"/>
                  <a:gd name="connsiteY2" fmla="*/ 90825 h 252816"/>
                  <a:gd name="connsiteX3" fmla="*/ 5942 w 170624"/>
                  <a:gd name="connsiteY3" fmla="*/ 112280 h 252816"/>
                  <a:gd name="connsiteX4" fmla="*/ 13877 w 170624"/>
                  <a:gd name="connsiteY4" fmla="*/ 115637 h 252816"/>
                  <a:gd name="connsiteX5" fmla="*/ 27558 w 170624"/>
                  <a:gd name="connsiteY5" fmla="*/ 117113 h 252816"/>
                  <a:gd name="connsiteX6" fmla="*/ 2656 w 170624"/>
                  <a:gd name="connsiteY6" fmla="*/ 204961 h 252816"/>
                  <a:gd name="connsiteX7" fmla="*/ 3953 w 170624"/>
                  <a:gd name="connsiteY7" fmla="*/ 220251 h 252816"/>
                  <a:gd name="connsiteX8" fmla="*/ 96272 w 170624"/>
                  <a:gd name="connsiteY8" fmla="*/ 248506 h 252816"/>
                  <a:gd name="connsiteX9" fmla="*/ 98552 w 170624"/>
                  <a:gd name="connsiteY9" fmla="*/ 247209 h 252816"/>
                  <a:gd name="connsiteX10" fmla="*/ 103872 w 170624"/>
                  <a:gd name="connsiteY10" fmla="*/ 240503 h 252816"/>
                  <a:gd name="connsiteX11" fmla="*/ 133423 w 170624"/>
                  <a:gd name="connsiteY11" fmla="*/ 128736 h 252816"/>
                  <a:gd name="connsiteX12" fmla="*/ 154122 w 170624"/>
                  <a:gd name="connsiteY12" fmla="*/ 131016 h 252816"/>
                  <a:gd name="connsiteX13" fmla="*/ 170895 w 170624"/>
                  <a:gd name="connsiteY13" fmla="*/ 117571 h 252816"/>
                  <a:gd name="connsiteX14" fmla="*/ 168205 w 170624"/>
                  <a:gd name="connsiteY14" fmla="*/ 107143 h 252816"/>
                  <a:gd name="connsiteX15" fmla="*/ 97837 w 170624"/>
                  <a:gd name="connsiteY15" fmla="*/ 7134 h 252816"/>
                  <a:gd name="connsiteX16" fmla="*/ 86079 w 170624"/>
                  <a:gd name="connsiteY16" fmla="*/ 741 h 2528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0624" h="252816">
                    <a:moveTo>
                      <a:pt x="86079" y="741"/>
                    </a:moveTo>
                    <a:cubicBezTo>
                      <a:pt x="81349" y="567"/>
                      <a:pt x="76807" y="2598"/>
                      <a:pt x="73784" y="6240"/>
                    </a:cubicBezTo>
                    <a:lnTo>
                      <a:pt x="3818" y="90825"/>
                    </a:lnTo>
                    <a:cubicBezTo>
                      <a:pt x="-1520" y="97336"/>
                      <a:pt x="-569" y="106942"/>
                      <a:pt x="5942" y="112280"/>
                    </a:cubicBezTo>
                    <a:cubicBezTo>
                      <a:pt x="8209" y="114139"/>
                      <a:pt x="10964" y="115305"/>
                      <a:pt x="13877" y="115637"/>
                    </a:cubicBezTo>
                    <a:lnTo>
                      <a:pt x="27558" y="117113"/>
                    </a:lnTo>
                    <a:cubicBezTo>
                      <a:pt x="24478" y="147630"/>
                      <a:pt x="16049" y="177367"/>
                      <a:pt x="2656" y="204961"/>
                    </a:cubicBezTo>
                    <a:cubicBezTo>
                      <a:pt x="286" y="209916"/>
                      <a:pt x="782" y="215766"/>
                      <a:pt x="3953" y="220251"/>
                    </a:cubicBezTo>
                    <a:cubicBezTo>
                      <a:pt x="17365" y="239251"/>
                      <a:pt x="62518" y="264421"/>
                      <a:pt x="96272" y="248506"/>
                    </a:cubicBezTo>
                    <a:cubicBezTo>
                      <a:pt x="97070" y="248144"/>
                      <a:pt x="97833" y="247710"/>
                      <a:pt x="98552" y="247209"/>
                    </a:cubicBezTo>
                    <a:cubicBezTo>
                      <a:pt x="100926" y="245524"/>
                      <a:pt x="102771" y="243198"/>
                      <a:pt x="103872" y="240503"/>
                    </a:cubicBezTo>
                    <a:cubicBezTo>
                      <a:pt x="118417" y="204650"/>
                      <a:pt x="128347" y="167093"/>
                      <a:pt x="133423" y="128736"/>
                    </a:cubicBezTo>
                    <a:lnTo>
                      <a:pt x="154122" y="131016"/>
                    </a:lnTo>
                    <a:cubicBezTo>
                      <a:pt x="162466" y="131935"/>
                      <a:pt x="169976" y="125915"/>
                      <a:pt x="170895" y="117571"/>
                    </a:cubicBezTo>
                    <a:cubicBezTo>
                      <a:pt x="171301" y="113883"/>
                      <a:pt x="170344" y="110174"/>
                      <a:pt x="168205" y="107143"/>
                    </a:cubicBezTo>
                    <a:lnTo>
                      <a:pt x="97837" y="7134"/>
                    </a:lnTo>
                    <a:cubicBezTo>
                      <a:pt x="95108" y="3310"/>
                      <a:pt x="90772" y="953"/>
                      <a:pt x="86079" y="741"/>
                    </a:cubicBezTo>
                    <a:close/>
                  </a:path>
                </a:pathLst>
              </a:custGeom>
              <a:solidFill>
                <a:srgbClr val="FFFFFF"/>
              </a:solidFill>
              <a:ln w="4470" cap="flat">
                <a:noFill/>
                <a:prstDash val="solid"/>
                <a:miter/>
              </a:ln>
            </p:spPr>
            <p:txBody>
              <a:bodyPr rtlCol="0" anchor="ctr"/>
              <a:lstStyle/>
              <a:p>
                <a:endParaRPr lang="fr-FR"/>
              </a:p>
            </p:txBody>
          </p:sp>
        </p:grpSp>
      </p:grpSp>
      <p:sp useBgFill="1">
        <p:nvSpPr>
          <p:cNvPr id="712" name="Forme libre : forme 711">
            <a:extLst>
              <a:ext uri="{FF2B5EF4-FFF2-40B4-BE49-F238E27FC236}">
                <a16:creationId xmlns:a16="http://schemas.microsoft.com/office/drawing/2014/main" id="{5CB0E373-B7C8-439B-8399-C4A31E34E3D8}"/>
              </a:ext>
            </a:extLst>
          </p:cNvPr>
          <p:cNvSpPr/>
          <p:nvPr/>
        </p:nvSpPr>
        <p:spPr>
          <a:xfrm>
            <a:off x="-23779" y="0"/>
            <a:ext cx="12215779" cy="6858000"/>
          </a:xfrm>
          <a:custGeom>
            <a:avLst/>
            <a:gdLst>
              <a:gd name="connsiteX0" fmla="*/ 8507074 w 12215779"/>
              <a:gd name="connsiteY0" fmla="*/ 570282 h 6858000"/>
              <a:gd name="connsiteX1" fmla="*/ 5883834 w 12215779"/>
              <a:gd name="connsiteY1" fmla="*/ 3193521 h 6858000"/>
              <a:gd name="connsiteX2" fmla="*/ 8507074 w 12215779"/>
              <a:gd name="connsiteY2" fmla="*/ 5816760 h 6858000"/>
              <a:gd name="connsiteX3" fmla="*/ 11130314 w 12215779"/>
              <a:gd name="connsiteY3" fmla="*/ 3193521 h 6858000"/>
              <a:gd name="connsiteX4" fmla="*/ 8507074 w 12215779"/>
              <a:gd name="connsiteY4" fmla="*/ 570282 h 6858000"/>
              <a:gd name="connsiteX5" fmla="*/ 0 w 12215779"/>
              <a:gd name="connsiteY5" fmla="*/ 0 h 6858000"/>
              <a:gd name="connsiteX6" fmla="*/ 12215779 w 12215779"/>
              <a:gd name="connsiteY6" fmla="*/ 0 h 6858000"/>
              <a:gd name="connsiteX7" fmla="*/ 12215779 w 12215779"/>
              <a:gd name="connsiteY7" fmla="*/ 6858000 h 6858000"/>
              <a:gd name="connsiteX8" fmla="*/ 0 w 12215779"/>
              <a:gd name="connsiteY8"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215779" h="6858000">
                <a:moveTo>
                  <a:pt x="8507074" y="570282"/>
                </a:moveTo>
                <a:cubicBezTo>
                  <a:pt x="7058299" y="570282"/>
                  <a:pt x="5883834" y="1744746"/>
                  <a:pt x="5883834" y="3193521"/>
                </a:cubicBezTo>
                <a:cubicBezTo>
                  <a:pt x="5883834" y="4642296"/>
                  <a:pt x="7058299" y="5816760"/>
                  <a:pt x="8507074" y="5816760"/>
                </a:cubicBezTo>
                <a:cubicBezTo>
                  <a:pt x="9955849" y="5816760"/>
                  <a:pt x="11130314" y="4642296"/>
                  <a:pt x="11130314" y="3193521"/>
                </a:cubicBezTo>
                <a:cubicBezTo>
                  <a:pt x="11130314" y="1744746"/>
                  <a:pt x="9955849" y="570282"/>
                  <a:pt x="8507074" y="570282"/>
                </a:cubicBezTo>
                <a:close/>
                <a:moveTo>
                  <a:pt x="0" y="0"/>
                </a:moveTo>
                <a:lnTo>
                  <a:pt x="12215779" y="0"/>
                </a:lnTo>
                <a:lnTo>
                  <a:pt x="12215779" y="6858000"/>
                </a:lnTo>
                <a:lnTo>
                  <a:pt x="0" y="6858000"/>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fr-FR" dirty="0"/>
          </a:p>
        </p:txBody>
      </p:sp>
      <p:sp>
        <p:nvSpPr>
          <p:cNvPr id="634" name="Ellipse 633">
            <a:extLst>
              <a:ext uri="{FF2B5EF4-FFF2-40B4-BE49-F238E27FC236}">
                <a16:creationId xmlns:a16="http://schemas.microsoft.com/office/drawing/2014/main" id="{43E7DFD1-AB43-4652-9355-13024382AAAE}"/>
              </a:ext>
            </a:extLst>
          </p:cNvPr>
          <p:cNvSpPr/>
          <p:nvPr/>
        </p:nvSpPr>
        <p:spPr>
          <a:xfrm>
            <a:off x="5848392" y="556810"/>
            <a:ext cx="5246479" cy="5246478"/>
          </a:xfrm>
          <a:prstGeom prst="ellipse">
            <a:avLst/>
          </a:prstGeom>
          <a:noFill/>
          <a:ln w="381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useBgFill="1">
        <p:nvSpPr>
          <p:cNvPr id="672" name="Rectangle 671">
            <a:extLst>
              <a:ext uri="{FF2B5EF4-FFF2-40B4-BE49-F238E27FC236}">
                <a16:creationId xmlns:a16="http://schemas.microsoft.com/office/drawing/2014/main" id="{B81CE1FD-EA59-438F-833D-4941150991EB}"/>
              </a:ext>
            </a:extLst>
          </p:cNvPr>
          <p:cNvSpPr/>
          <p:nvPr/>
        </p:nvSpPr>
        <p:spPr>
          <a:xfrm>
            <a:off x="554055" y="2780569"/>
            <a:ext cx="4730532" cy="4089376"/>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2" name="ZoneTexte 1">
            <a:extLst>
              <a:ext uri="{FF2B5EF4-FFF2-40B4-BE49-F238E27FC236}">
                <a16:creationId xmlns:a16="http://schemas.microsoft.com/office/drawing/2014/main" id="{0E8611DD-657E-46BD-A01A-5D410234A3B3}"/>
              </a:ext>
            </a:extLst>
          </p:cNvPr>
          <p:cNvSpPr txBox="1"/>
          <p:nvPr/>
        </p:nvSpPr>
        <p:spPr>
          <a:xfrm>
            <a:off x="510425" y="2652342"/>
            <a:ext cx="5336136" cy="2585323"/>
          </a:xfrm>
          <a:prstGeom prst="rect">
            <a:avLst/>
          </a:prstGeom>
          <a:noFill/>
        </p:spPr>
        <p:txBody>
          <a:bodyPr wrap="square">
            <a:spAutoFit/>
          </a:bodyPr>
          <a:lstStyle/>
          <a:p>
            <a:r>
              <a:rPr lang="fr-FR" dirty="0">
                <a:solidFill>
                  <a:srgbClr val="03326C"/>
                </a:solidFill>
                <a:latin typeface="Trebuchet MS" panose="020B0603020202020204" pitchFamily="34" charset="0"/>
              </a:rPr>
              <a:t>Le sang, c’est le liquide rouge qui coule dans</a:t>
            </a:r>
            <a:br>
              <a:rPr lang="fr-FR" dirty="0">
                <a:solidFill>
                  <a:srgbClr val="03326C"/>
                </a:solidFill>
                <a:latin typeface="Trebuchet MS" panose="020B0603020202020204" pitchFamily="34" charset="0"/>
              </a:rPr>
            </a:br>
            <a:r>
              <a:rPr lang="fr-FR" b="1" dirty="0">
                <a:solidFill>
                  <a:srgbClr val="D9042B"/>
                </a:solidFill>
                <a:latin typeface="Trebuchet MS" panose="020B0603020202020204" pitchFamily="34" charset="0"/>
              </a:rPr>
              <a:t>les veines et les artères. </a:t>
            </a:r>
            <a:r>
              <a:rPr lang="fr-FR" dirty="0">
                <a:solidFill>
                  <a:srgbClr val="03326C"/>
                </a:solidFill>
                <a:latin typeface="Trebuchet MS" panose="020B0603020202020204" pitchFamily="34" charset="0"/>
              </a:rPr>
              <a:t>Pulsé par le cœur</a:t>
            </a:r>
            <a:br>
              <a:rPr lang="fr-FR" dirty="0">
                <a:solidFill>
                  <a:srgbClr val="03326C"/>
                </a:solidFill>
                <a:latin typeface="Trebuchet MS" panose="020B0603020202020204" pitchFamily="34" charset="0"/>
              </a:rPr>
            </a:br>
            <a:r>
              <a:rPr lang="fr-FR" dirty="0">
                <a:solidFill>
                  <a:srgbClr val="03326C"/>
                </a:solidFill>
                <a:latin typeface="Trebuchet MS" panose="020B0603020202020204" pitchFamily="34" charset="0"/>
              </a:rPr>
              <a:t>et circulant dans les vaisseaux à travers l’organisme, </a:t>
            </a:r>
            <a:r>
              <a:rPr lang="fr-FR" b="1" dirty="0">
                <a:solidFill>
                  <a:srgbClr val="D9042B"/>
                </a:solidFill>
                <a:latin typeface="Trebuchet MS" panose="020B0603020202020204" pitchFamily="34" charset="0"/>
              </a:rPr>
              <a:t>le sang transporte l'oxygène,</a:t>
            </a:r>
            <a:br>
              <a:rPr lang="fr-FR" b="1" dirty="0">
                <a:solidFill>
                  <a:srgbClr val="D9042B"/>
                </a:solidFill>
                <a:latin typeface="Trebuchet MS" panose="020B0603020202020204" pitchFamily="34" charset="0"/>
              </a:rPr>
            </a:br>
            <a:r>
              <a:rPr lang="fr-FR" b="1" dirty="0">
                <a:solidFill>
                  <a:srgbClr val="D9042B"/>
                </a:solidFill>
                <a:latin typeface="Trebuchet MS" panose="020B0603020202020204" pitchFamily="34" charset="0"/>
              </a:rPr>
              <a:t>les nutriments</a:t>
            </a:r>
            <a:r>
              <a:rPr lang="fr-FR" dirty="0">
                <a:solidFill>
                  <a:srgbClr val="03326C"/>
                </a:solidFill>
                <a:latin typeface="Trebuchet MS" panose="020B0603020202020204" pitchFamily="34" charset="0"/>
              </a:rPr>
              <a:t> (apportés par ce que l'on mange), </a:t>
            </a:r>
            <a:r>
              <a:rPr lang="fr-FR" b="1" dirty="0">
                <a:solidFill>
                  <a:srgbClr val="D9042B"/>
                </a:solidFill>
                <a:latin typeface="Trebuchet MS" panose="020B0603020202020204" pitchFamily="34" charset="0"/>
              </a:rPr>
              <a:t>les anticorps </a:t>
            </a:r>
            <a:r>
              <a:rPr lang="fr-FR" dirty="0">
                <a:solidFill>
                  <a:srgbClr val="03326C"/>
                </a:solidFill>
                <a:latin typeface="Trebuchet MS" panose="020B0603020202020204" pitchFamily="34" charset="0"/>
              </a:rPr>
              <a:t>(qui nous protègent des infections) </a:t>
            </a:r>
            <a:r>
              <a:rPr lang="fr-FR" b="1" dirty="0">
                <a:solidFill>
                  <a:srgbClr val="D9042B"/>
                </a:solidFill>
                <a:latin typeface="Trebuchet MS" panose="020B0603020202020204" pitchFamily="34" charset="0"/>
              </a:rPr>
              <a:t>et plusieurs sortes de globules </a:t>
            </a:r>
            <a:r>
              <a:rPr lang="fr-FR" dirty="0">
                <a:solidFill>
                  <a:srgbClr val="03326C"/>
                </a:solidFill>
                <a:latin typeface="Trebuchet MS" panose="020B0603020202020204" pitchFamily="34" charset="0"/>
              </a:rPr>
              <a:t>qui permettent de nourrir, défendre et nettoyer tous les organes de notre corps.</a:t>
            </a:r>
          </a:p>
        </p:txBody>
      </p:sp>
      <p:pic>
        <p:nvPicPr>
          <p:cNvPr id="674" name="Image 673">
            <a:extLst>
              <a:ext uri="{FF2B5EF4-FFF2-40B4-BE49-F238E27FC236}">
                <a16:creationId xmlns:a16="http://schemas.microsoft.com/office/drawing/2014/main" id="{B2C2A9B2-3812-48F6-A1FE-775D25104AF0}"/>
              </a:ext>
            </a:extLst>
          </p:cNvPr>
          <p:cNvPicPr>
            <a:picLocks noChangeAspect="1"/>
          </p:cNvPicPr>
          <p:nvPr/>
        </p:nvPicPr>
        <p:blipFill rotWithShape="1">
          <a:blip r:embed="rId3" cstate="hqprint">
            <a:extLst>
              <a:ext uri="{28A0092B-C50C-407E-A947-70E740481C1C}">
                <a14:useLocalDpi xmlns:a14="http://schemas.microsoft.com/office/drawing/2010/main" val="0"/>
              </a:ext>
            </a:extLst>
          </a:blip>
          <a:srcRect l="1510" t="6215" r="2029" b="5015"/>
          <a:stretch/>
        </p:blipFill>
        <p:spPr>
          <a:xfrm>
            <a:off x="147918" y="141194"/>
            <a:ext cx="1095935" cy="1008530"/>
          </a:xfrm>
          <a:prstGeom prst="ellipse">
            <a:avLst/>
          </a:prstGeom>
        </p:spPr>
      </p:pic>
      <p:pic>
        <p:nvPicPr>
          <p:cNvPr id="676" name="Image 675" descr="Une image contenant texte&#10;&#10;Description générée automatiquement">
            <a:extLst>
              <a:ext uri="{FF2B5EF4-FFF2-40B4-BE49-F238E27FC236}">
                <a16:creationId xmlns:a16="http://schemas.microsoft.com/office/drawing/2014/main" id="{603CE2CA-F423-448D-AA9A-9215D1E51CD6}"/>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10328470" y="6028912"/>
            <a:ext cx="1589268" cy="666368"/>
          </a:xfrm>
          <a:prstGeom prst="rect">
            <a:avLst/>
          </a:prstGeom>
        </p:spPr>
      </p:pic>
      <p:grpSp>
        <p:nvGrpSpPr>
          <p:cNvPr id="750" name="Groupe 749">
            <a:extLst>
              <a:ext uri="{FF2B5EF4-FFF2-40B4-BE49-F238E27FC236}">
                <a16:creationId xmlns:a16="http://schemas.microsoft.com/office/drawing/2014/main" id="{64B2B2F1-B76C-4E97-A424-2642C936A203}"/>
              </a:ext>
            </a:extLst>
          </p:cNvPr>
          <p:cNvGrpSpPr/>
          <p:nvPr/>
        </p:nvGrpSpPr>
        <p:grpSpPr>
          <a:xfrm>
            <a:off x="624335" y="1879833"/>
            <a:ext cx="4141904" cy="686257"/>
            <a:chOff x="771998" y="1695984"/>
            <a:chExt cx="4141904" cy="686257"/>
          </a:xfrm>
          <a:solidFill>
            <a:srgbClr val="21B4DA"/>
          </a:solidFill>
        </p:grpSpPr>
        <p:sp>
          <p:nvSpPr>
            <p:cNvPr id="723" name="Forme libre : forme 722">
              <a:extLst>
                <a:ext uri="{FF2B5EF4-FFF2-40B4-BE49-F238E27FC236}">
                  <a16:creationId xmlns:a16="http://schemas.microsoft.com/office/drawing/2014/main" id="{487ACA24-CD8D-49DB-B2F5-151CA2CF8EA7}"/>
                </a:ext>
              </a:extLst>
            </p:cNvPr>
            <p:cNvSpPr/>
            <p:nvPr/>
          </p:nvSpPr>
          <p:spPr>
            <a:xfrm>
              <a:off x="771998" y="1695984"/>
              <a:ext cx="306345" cy="536245"/>
            </a:xfrm>
            <a:custGeom>
              <a:avLst/>
              <a:gdLst>
                <a:gd name="connsiteX0" fmla="*/ 155415 w 306345"/>
                <a:gd name="connsiteY0" fmla="*/ 536042 h 536245"/>
                <a:gd name="connsiteX1" fmla="*/ 14188 w 306345"/>
                <a:gd name="connsiteY1" fmla="*/ 514545 h 536245"/>
                <a:gd name="connsiteX2" fmla="*/ -144 w 306345"/>
                <a:gd name="connsiteY2" fmla="*/ 493943 h 536245"/>
                <a:gd name="connsiteX3" fmla="*/ 4633 w 306345"/>
                <a:gd name="connsiteY3" fmla="*/ 478716 h 536245"/>
                <a:gd name="connsiteX4" fmla="*/ 12695 w 306345"/>
                <a:gd name="connsiteY4" fmla="*/ 458413 h 536245"/>
                <a:gd name="connsiteX5" fmla="*/ 12695 w 306345"/>
                <a:gd name="connsiteY5" fmla="*/ 440199 h 536245"/>
                <a:gd name="connsiteX6" fmla="*/ 10605 w 306345"/>
                <a:gd name="connsiteY6" fmla="*/ 290910 h 536245"/>
                <a:gd name="connsiteX7" fmla="*/ 10605 w 306345"/>
                <a:gd name="connsiteY7" fmla="*/ 223432 h 536245"/>
                <a:gd name="connsiteX8" fmla="*/ 19562 w 306345"/>
                <a:gd name="connsiteY8" fmla="*/ 110868 h 536245"/>
                <a:gd name="connsiteX9" fmla="*/ 50913 w 306345"/>
                <a:gd name="connsiteY9" fmla="*/ 14726 h 536245"/>
                <a:gd name="connsiteX10" fmla="*/ 76292 w 306345"/>
                <a:gd name="connsiteY10" fmla="*/ -203 h 536245"/>
                <a:gd name="connsiteX11" fmla="*/ 86444 w 306345"/>
                <a:gd name="connsiteY11" fmla="*/ -203 h 536245"/>
                <a:gd name="connsiteX12" fmla="*/ 105254 w 306345"/>
                <a:gd name="connsiteY12" fmla="*/ 18607 h 536245"/>
                <a:gd name="connsiteX13" fmla="*/ 120482 w 306345"/>
                <a:gd name="connsiteY13" fmla="*/ 95044 h 536245"/>
                <a:gd name="connsiteX14" fmla="*/ 120482 w 306345"/>
                <a:gd name="connsiteY14" fmla="*/ 154759 h 536245"/>
                <a:gd name="connsiteX15" fmla="*/ 127946 w 306345"/>
                <a:gd name="connsiteY15" fmla="*/ 430943 h 536245"/>
                <a:gd name="connsiteX16" fmla="*/ 154221 w 306345"/>
                <a:gd name="connsiteY16" fmla="*/ 430943 h 536245"/>
                <a:gd name="connsiteX17" fmla="*/ 208860 w 306345"/>
                <a:gd name="connsiteY17" fmla="*/ 430943 h 536245"/>
                <a:gd name="connsiteX18" fmla="*/ 242002 w 306345"/>
                <a:gd name="connsiteY18" fmla="*/ 430943 h 536245"/>
                <a:gd name="connsiteX19" fmla="*/ 277832 w 306345"/>
                <a:gd name="connsiteY19" fmla="*/ 437512 h 536245"/>
                <a:gd name="connsiteX20" fmla="*/ 300225 w 306345"/>
                <a:gd name="connsiteY20" fmla="*/ 457218 h 536245"/>
                <a:gd name="connsiteX21" fmla="*/ 306197 w 306345"/>
                <a:gd name="connsiteY21" fmla="*/ 480209 h 536245"/>
                <a:gd name="connsiteX22" fmla="*/ 263799 w 306345"/>
                <a:gd name="connsiteY22" fmla="*/ 529175 h 536245"/>
                <a:gd name="connsiteX23" fmla="*/ 185571 w 306345"/>
                <a:gd name="connsiteY23" fmla="*/ 535147 h 536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06345" h="536245">
                  <a:moveTo>
                    <a:pt x="155415" y="536042"/>
                  </a:moveTo>
                  <a:cubicBezTo>
                    <a:pt x="85846" y="536042"/>
                    <a:pt x="38671" y="528877"/>
                    <a:pt x="14188" y="514545"/>
                  </a:cubicBezTo>
                  <a:cubicBezTo>
                    <a:pt x="5947" y="510872"/>
                    <a:pt x="423" y="502960"/>
                    <a:pt x="-144" y="493943"/>
                  </a:cubicBezTo>
                  <a:cubicBezTo>
                    <a:pt x="155" y="488539"/>
                    <a:pt x="1797" y="483314"/>
                    <a:pt x="4633" y="478716"/>
                  </a:cubicBezTo>
                  <a:cubicBezTo>
                    <a:pt x="8784" y="472625"/>
                    <a:pt x="11531" y="465697"/>
                    <a:pt x="12695" y="458413"/>
                  </a:cubicBezTo>
                  <a:cubicBezTo>
                    <a:pt x="13053" y="452351"/>
                    <a:pt x="13053" y="446260"/>
                    <a:pt x="12695" y="440199"/>
                  </a:cubicBezTo>
                  <a:cubicBezTo>
                    <a:pt x="12695" y="352417"/>
                    <a:pt x="10605" y="302256"/>
                    <a:pt x="10605" y="290910"/>
                  </a:cubicBezTo>
                  <a:cubicBezTo>
                    <a:pt x="10605" y="279564"/>
                    <a:pt x="10605" y="255081"/>
                    <a:pt x="10605" y="223432"/>
                  </a:cubicBezTo>
                  <a:cubicBezTo>
                    <a:pt x="11351" y="185781"/>
                    <a:pt x="14367" y="148190"/>
                    <a:pt x="19562" y="110868"/>
                  </a:cubicBezTo>
                  <a:cubicBezTo>
                    <a:pt x="22100" y="76770"/>
                    <a:pt x="32849" y="43777"/>
                    <a:pt x="50913" y="14726"/>
                  </a:cubicBezTo>
                  <a:cubicBezTo>
                    <a:pt x="56168" y="5619"/>
                    <a:pt x="65782" y="-24"/>
                    <a:pt x="76292" y="-203"/>
                  </a:cubicBezTo>
                  <a:lnTo>
                    <a:pt x="86444" y="-203"/>
                  </a:lnTo>
                  <a:cubicBezTo>
                    <a:pt x="92116" y="-203"/>
                    <a:pt x="98685" y="6664"/>
                    <a:pt x="105254" y="18607"/>
                  </a:cubicBezTo>
                  <a:cubicBezTo>
                    <a:pt x="116660" y="42404"/>
                    <a:pt x="121914" y="68679"/>
                    <a:pt x="120482" y="95044"/>
                  </a:cubicBezTo>
                  <a:lnTo>
                    <a:pt x="120482" y="154759"/>
                  </a:lnTo>
                  <a:cubicBezTo>
                    <a:pt x="118302" y="246900"/>
                    <a:pt x="120810" y="339071"/>
                    <a:pt x="127946" y="430943"/>
                  </a:cubicBezTo>
                  <a:cubicBezTo>
                    <a:pt x="136664" y="432078"/>
                    <a:pt x="145502" y="432078"/>
                    <a:pt x="154221" y="430943"/>
                  </a:cubicBezTo>
                  <a:lnTo>
                    <a:pt x="208860" y="430943"/>
                  </a:lnTo>
                  <a:lnTo>
                    <a:pt x="242002" y="430943"/>
                  </a:lnTo>
                  <a:cubicBezTo>
                    <a:pt x="254244" y="430854"/>
                    <a:pt x="266396" y="433093"/>
                    <a:pt x="277832" y="437512"/>
                  </a:cubicBezTo>
                  <a:cubicBezTo>
                    <a:pt x="287356" y="441274"/>
                    <a:pt x="295299" y="448231"/>
                    <a:pt x="300225" y="457218"/>
                  </a:cubicBezTo>
                  <a:cubicBezTo>
                    <a:pt x="304256" y="464205"/>
                    <a:pt x="306316" y="472147"/>
                    <a:pt x="306197" y="480209"/>
                  </a:cubicBezTo>
                  <a:cubicBezTo>
                    <a:pt x="306286" y="504841"/>
                    <a:pt x="288192" y="525742"/>
                    <a:pt x="263799" y="529175"/>
                  </a:cubicBezTo>
                  <a:cubicBezTo>
                    <a:pt x="237852" y="532669"/>
                    <a:pt x="211727" y="534669"/>
                    <a:pt x="185571" y="535147"/>
                  </a:cubicBezTo>
                  <a:close/>
                </a:path>
              </a:pathLst>
            </a:custGeom>
            <a:grpFill/>
            <a:ln w="29857" cap="flat">
              <a:noFill/>
              <a:prstDash val="solid"/>
              <a:miter/>
            </a:ln>
            <a:effectLst/>
          </p:spPr>
          <p:txBody>
            <a:bodyPr rtlCol="0" anchor="ctr"/>
            <a:lstStyle/>
            <a:p>
              <a:endParaRPr lang="fr-FR"/>
            </a:p>
          </p:txBody>
        </p:sp>
        <p:sp>
          <p:nvSpPr>
            <p:cNvPr id="724" name="Forme libre : forme 723">
              <a:extLst>
                <a:ext uri="{FF2B5EF4-FFF2-40B4-BE49-F238E27FC236}">
                  <a16:creationId xmlns:a16="http://schemas.microsoft.com/office/drawing/2014/main" id="{409819C1-EF8B-4BFD-B12B-1648E996F11F}"/>
                </a:ext>
              </a:extLst>
            </p:cNvPr>
            <p:cNvSpPr/>
            <p:nvPr/>
          </p:nvSpPr>
          <p:spPr>
            <a:xfrm>
              <a:off x="1063596" y="1874804"/>
              <a:ext cx="278688" cy="320780"/>
            </a:xfrm>
            <a:custGeom>
              <a:avLst/>
              <a:gdLst>
                <a:gd name="connsiteX0" fmla="*/ 132835 w 278688"/>
                <a:gd name="connsiteY0" fmla="*/ 320498 h 320780"/>
                <a:gd name="connsiteX1" fmla="*/ 129551 w 278688"/>
                <a:gd name="connsiteY1" fmla="*/ 320498 h 320780"/>
                <a:gd name="connsiteX2" fmla="*/ 59385 w 278688"/>
                <a:gd name="connsiteY2" fmla="*/ 301389 h 320780"/>
                <a:gd name="connsiteX3" fmla="*/ 16091 w 278688"/>
                <a:gd name="connsiteY3" fmla="*/ 250034 h 320780"/>
                <a:gd name="connsiteX4" fmla="*/ -32 w 278688"/>
                <a:gd name="connsiteY4" fmla="*/ 172105 h 320780"/>
                <a:gd name="connsiteX5" fmla="*/ 19376 w 278688"/>
                <a:gd name="connsiteY5" fmla="*/ 77754 h 320780"/>
                <a:gd name="connsiteX6" fmla="*/ 70433 w 278688"/>
                <a:gd name="connsiteY6" fmla="*/ 19532 h 320780"/>
                <a:gd name="connsiteX7" fmla="*/ 135224 w 278688"/>
                <a:gd name="connsiteY7" fmla="*/ -174 h 320780"/>
                <a:gd name="connsiteX8" fmla="*/ 194939 w 278688"/>
                <a:gd name="connsiteY8" fmla="*/ 19830 h 320780"/>
                <a:gd name="connsiteX9" fmla="*/ 222110 w 278688"/>
                <a:gd name="connsiteY9" fmla="*/ 85219 h 320780"/>
                <a:gd name="connsiteX10" fmla="*/ 205987 w 278688"/>
                <a:gd name="connsiteY10" fmla="*/ 133589 h 320780"/>
                <a:gd name="connsiteX11" fmla="*/ 160603 w 278688"/>
                <a:gd name="connsiteY11" fmla="*/ 166134 h 320780"/>
                <a:gd name="connsiteX12" fmla="*/ 99096 w 278688"/>
                <a:gd name="connsiteY12" fmla="*/ 182257 h 320780"/>
                <a:gd name="connsiteX13" fmla="*/ 79211 w 278688"/>
                <a:gd name="connsiteY13" fmla="*/ 204680 h 320780"/>
                <a:gd name="connsiteX14" fmla="*/ 79390 w 278688"/>
                <a:gd name="connsiteY14" fmla="*/ 206441 h 320780"/>
                <a:gd name="connsiteX15" fmla="*/ 90736 w 278688"/>
                <a:gd name="connsiteY15" fmla="*/ 233015 h 320780"/>
                <a:gd name="connsiteX16" fmla="*/ 138807 w 278688"/>
                <a:gd name="connsiteY16" fmla="*/ 248243 h 320780"/>
                <a:gd name="connsiteX17" fmla="*/ 220617 w 278688"/>
                <a:gd name="connsiteY17" fmla="*/ 224655 h 320780"/>
                <a:gd name="connsiteX18" fmla="*/ 257641 w 278688"/>
                <a:gd name="connsiteY18" fmla="*/ 211816 h 320780"/>
                <a:gd name="connsiteX19" fmla="*/ 273167 w 278688"/>
                <a:gd name="connsiteY19" fmla="*/ 218086 h 320780"/>
                <a:gd name="connsiteX20" fmla="*/ 278541 w 278688"/>
                <a:gd name="connsiteY20" fmla="*/ 233314 h 320780"/>
                <a:gd name="connsiteX21" fmla="*/ 266598 w 278688"/>
                <a:gd name="connsiteY21" fmla="*/ 260783 h 320780"/>
                <a:gd name="connsiteX22" fmla="*/ 132835 w 278688"/>
                <a:gd name="connsiteY22" fmla="*/ 320498 h 320780"/>
                <a:gd name="connsiteX23" fmla="*/ 106859 w 278688"/>
                <a:gd name="connsiteY23" fmla="*/ 118361 h 320780"/>
                <a:gd name="connsiteX24" fmla="*/ 145973 w 278688"/>
                <a:gd name="connsiteY24" fmla="*/ 90892 h 320780"/>
                <a:gd name="connsiteX25" fmla="*/ 155826 w 278688"/>
                <a:gd name="connsiteY25" fmla="*/ 61034 h 320780"/>
                <a:gd name="connsiteX26" fmla="*/ 148540 w 278688"/>
                <a:gd name="connsiteY26" fmla="*/ 51181 h 320780"/>
                <a:gd name="connsiteX27" fmla="*/ 145973 w 278688"/>
                <a:gd name="connsiteY27" fmla="*/ 51181 h 320780"/>
                <a:gd name="connsiteX28" fmla="*/ 140001 w 278688"/>
                <a:gd name="connsiteY28" fmla="*/ 51181 h 320780"/>
                <a:gd name="connsiteX29" fmla="*/ 119698 w 278688"/>
                <a:gd name="connsiteY29" fmla="*/ 59541 h 320780"/>
                <a:gd name="connsiteX30" fmla="*/ 94916 w 278688"/>
                <a:gd name="connsiteY30" fmla="*/ 79546 h 320780"/>
                <a:gd name="connsiteX31" fmla="*/ 86556 w 278688"/>
                <a:gd name="connsiteY31" fmla="*/ 98356 h 320780"/>
                <a:gd name="connsiteX32" fmla="*/ 102052 w 278688"/>
                <a:gd name="connsiteY32" fmla="*/ 118391 h 320780"/>
                <a:gd name="connsiteX33" fmla="*/ 106859 w 278688"/>
                <a:gd name="connsiteY33" fmla="*/ 118361 h 320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78688" h="320780">
                  <a:moveTo>
                    <a:pt x="132835" y="320498"/>
                  </a:moveTo>
                  <a:lnTo>
                    <a:pt x="129551" y="320498"/>
                  </a:lnTo>
                  <a:cubicBezTo>
                    <a:pt x="104769" y="321394"/>
                    <a:pt x="80286" y="314736"/>
                    <a:pt x="59385" y="301389"/>
                  </a:cubicBezTo>
                  <a:cubicBezTo>
                    <a:pt x="40336" y="288759"/>
                    <a:pt x="25317" y="270934"/>
                    <a:pt x="16091" y="250034"/>
                  </a:cubicBezTo>
                  <a:cubicBezTo>
                    <a:pt x="5134" y="225550"/>
                    <a:pt x="-390" y="198947"/>
                    <a:pt x="-32" y="172105"/>
                  </a:cubicBezTo>
                  <a:cubicBezTo>
                    <a:pt x="-1107" y="139560"/>
                    <a:pt x="5551" y="107224"/>
                    <a:pt x="19376" y="77754"/>
                  </a:cubicBezTo>
                  <a:cubicBezTo>
                    <a:pt x="30602" y="53928"/>
                    <a:pt x="48278" y="33774"/>
                    <a:pt x="70433" y="19532"/>
                  </a:cubicBezTo>
                  <a:cubicBezTo>
                    <a:pt x="89721" y="6962"/>
                    <a:pt x="112204" y="124"/>
                    <a:pt x="135224" y="-174"/>
                  </a:cubicBezTo>
                  <a:cubicBezTo>
                    <a:pt x="156871" y="-712"/>
                    <a:pt x="178010" y="6365"/>
                    <a:pt x="194939" y="19830"/>
                  </a:cubicBezTo>
                  <a:cubicBezTo>
                    <a:pt x="213750" y="36163"/>
                    <a:pt x="223812" y="60377"/>
                    <a:pt x="222110" y="85219"/>
                  </a:cubicBezTo>
                  <a:cubicBezTo>
                    <a:pt x="222468" y="102715"/>
                    <a:pt x="216765" y="119794"/>
                    <a:pt x="205987" y="133589"/>
                  </a:cubicBezTo>
                  <a:cubicBezTo>
                    <a:pt x="193805" y="148040"/>
                    <a:pt x="178189" y="159206"/>
                    <a:pt x="160603" y="166134"/>
                  </a:cubicBezTo>
                  <a:cubicBezTo>
                    <a:pt x="140837" y="174016"/>
                    <a:pt x="120176" y="179420"/>
                    <a:pt x="99096" y="182257"/>
                  </a:cubicBezTo>
                  <a:cubicBezTo>
                    <a:pt x="87422" y="182973"/>
                    <a:pt x="78494" y="193005"/>
                    <a:pt x="79211" y="204680"/>
                  </a:cubicBezTo>
                  <a:cubicBezTo>
                    <a:pt x="79240" y="205277"/>
                    <a:pt x="79300" y="205874"/>
                    <a:pt x="79390" y="206441"/>
                  </a:cubicBezTo>
                  <a:cubicBezTo>
                    <a:pt x="80077" y="216325"/>
                    <a:pt x="84078" y="225670"/>
                    <a:pt x="90736" y="233015"/>
                  </a:cubicBezTo>
                  <a:cubicBezTo>
                    <a:pt x="103724" y="244928"/>
                    <a:pt x="121310" y="250512"/>
                    <a:pt x="138807" y="248243"/>
                  </a:cubicBezTo>
                  <a:cubicBezTo>
                    <a:pt x="167709" y="247884"/>
                    <a:pt x="195954" y="239733"/>
                    <a:pt x="220617" y="224655"/>
                  </a:cubicBezTo>
                  <a:cubicBezTo>
                    <a:pt x="231635" y="217220"/>
                    <a:pt x="244384" y="212801"/>
                    <a:pt x="257641" y="211816"/>
                  </a:cubicBezTo>
                  <a:cubicBezTo>
                    <a:pt x="263493" y="211488"/>
                    <a:pt x="269196" y="213786"/>
                    <a:pt x="273167" y="218086"/>
                  </a:cubicBezTo>
                  <a:cubicBezTo>
                    <a:pt x="276720" y="222356"/>
                    <a:pt x="278631" y="227760"/>
                    <a:pt x="278541" y="233314"/>
                  </a:cubicBezTo>
                  <a:cubicBezTo>
                    <a:pt x="278511" y="243734"/>
                    <a:pt x="274182" y="253647"/>
                    <a:pt x="266598" y="260783"/>
                  </a:cubicBezTo>
                  <a:cubicBezTo>
                    <a:pt x="232023" y="298075"/>
                    <a:pt x="183713" y="319662"/>
                    <a:pt x="132835" y="320498"/>
                  </a:cubicBezTo>
                  <a:close/>
                  <a:moveTo>
                    <a:pt x="106859" y="118361"/>
                  </a:moveTo>
                  <a:cubicBezTo>
                    <a:pt x="124266" y="117973"/>
                    <a:pt x="139702" y="107105"/>
                    <a:pt x="145973" y="90892"/>
                  </a:cubicBezTo>
                  <a:cubicBezTo>
                    <a:pt x="151317" y="81726"/>
                    <a:pt x="154661" y="71574"/>
                    <a:pt x="155826" y="61034"/>
                  </a:cubicBezTo>
                  <a:cubicBezTo>
                    <a:pt x="156542" y="56316"/>
                    <a:pt x="153288" y="51898"/>
                    <a:pt x="148540" y="51181"/>
                  </a:cubicBezTo>
                  <a:cubicBezTo>
                    <a:pt x="147704" y="51062"/>
                    <a:pt x="146839" y="51062"/>
                    <a:pt x="145973" y="51181"/>
                  </a:cubicBezTo>
                  <a:lnTo>
                    <a:pt x="140001" y="51181"/>
                  </a:lnTo>
                  <a:cubicBezTo>
                    <a:pt x="132746" y="52614"/>
                    <a:pt x="125849" y="55451"/>
                    <a:pt x="119698" y="59541"/>
                  </a:cubicBezTo>
                  <a:cubicBezTo>
                    <a:pt x="110382" y="64796"/>
                    <a:pt x="102022" y="71544"/>
                    <a:pt x="94916" y="79546"/>
                  </a:cubicBezTo>
                  <a:cubicBezTo>
                    <a:pt x="89840" y="84532"/>
                    <a:pt x="86854" y="91250"/>
                    <a:pt x="86556" y="98356"/>
                  </a:cubicBezTo>
                  <a:cubicBezTo>
                    <a:pt x="85302" y="108179"/>
                    <a:pt x="92229" y="117137"/>
                    <a:pt x="102052" y="118391"/>
                  </a:cubicBezTo>
                  <a:cubicBezTo>
                    <a:pt x="103664" y="118600"/>
                    <a:pt x="105276" y="118600"/>
                    <a:pt x="106859" y="118361"/>
                  </a:cubicBezTo>
                  <a:close/>
                </a:path>
              </a:pathLst>
            </a:custGeom>
            <a:grpFill/>
            <a:ln w="29857" cap="flat">
              <a:noFill/>
              <a:prstDash val="solid"/>
              <a:miter/>
            </a:ln>
            <a:effectLst/>
          </p:spPr>
          <p:txBody>
            <a:bodyPr rtlCol="0" anchor="ctr"/>
            <a:lstStyle/>
            <a:p>
              <a:endParaRPr lang="fr-FR"/>
            </a:p>
          </p:txBody>
        </p:sp>
        <p:sp>
          <p:nvSpPr>
            <p:cNvPr id="725" name="Forme libre : forme 724">
              <a:extLst>
                <a:ext uri="{FF2B5EF4-FFF2-40B4-BE49-F238E27FC236}">
                  <a16:creationId xmlns:a16="http://schemas.microsoft.com/office/drawing/2014/main" id="{844BB6A9-C92F-422D-A546-9597E20B2687}"/>
                </a:ext>
              </a:extLst>
            </p:cNvPr>
            <p:cNvSpPr/>
            <p:nvPr/>
          </p:nvSpPr>
          <p:spPr>
            <a:xfrm>
              <a:off x="1552211" y="1872889"/>
              <a:ext cx="289888" cy="340828"/>
            </a:xfrm>
            <a:custGeom>
              <a:avLst/>
              <a:gdLst>
                <a:gd name="connsiteX0" fmla="*/ 67304 w 289888"/>
                <a:gd name="connsiteY0" fmla="*/ 340626 h 340828"/>
                <a:gd name="connsiteX1" fmla="*/ 124 w 289888"/>
                <a:gd name="connsiteY1" fmla="*/ 171631 h 340828"/>
                <a:gd name="connsiteX2" fmla="*/ 14157 w 289888"/>
                <a:gd name="connsiteY2" fmla="*/ 44437 h 340828"/>
                <a:gd name="connsiteX3" fmla="*/ 73873 w 289888"/>
                <a:gd name="connsiteY3" fmla="*/ 2636 h 340828"/>
                <a:gd name="connsiteX4" fmla="*/ 100148 w 289888"/>
                <a:gd name="connsiteY4" fmla="*/ 51304 h 340828"/>
                <a:gd name="connsiteX5" fmla="*/ 137470 w 289888"/>
                <a:gd name="connsiteY5" fmla="*/ 13982 h 340828"/>
                <a:gd name="connsiteX6" fmla="*/ 197186 w 289888"/>
                <a:gd name="connsiteY6" fmla="*/ 248 h 340828"/>
                <a:gd name="connsiteX7" fmla="*/ 273920 w 289888"/>
                <a:gd name="connsiteY7" fmla="*/ 19953 h 340828"/>
                <a:gd name="connsiteX8" fmla="*/ 289744 w 289888"/>
                <a:gd name="connsiteY8" fmla="*/ 47422 h 340828"/>
                <a:gd name="connsiteX9" fmla="*/ 286461 w 289888"/>
                <a:gd name="connsiteY9" fmla="*/ 58470 h 340828"/>
                <a:gd name="connsiteX10" fmla="*/ 243764 w 289888"/>
                <a:gd name="connsiteY10" fmla="*/ 94897 h 340828"/>
                <a:gd name="connsiteX11" fmla="*/ 213906 w 289888"/>
                <a:gd name="connsiteY11" fmla="*/ 85342 h 340828"/>
                <a:gd name="connsiteX12" fmla="*/ 176882 w 289888"/>
                <a:gd name="connsiteY12" fmla="*/ 76683 h 340828"/>
                <a:gd name="connsiteX13" fmla="*/ 136276 w 289888"/>
                <a:gd name="connsiteY13" fmla="*/ 96091 h 340828"/>
                <a:gd name="connsiteX14" fmla="*/ 118660 w 289888"/>
                <a:gd name="connsiteY14" fmla="*/ 155806 h 340828"/>
                <a:gd name="connsiteX15" fmla="*/ 118660 w 289888"/>
                <a:gd name="connsiteY15" fmla="*/ 193129 h 340828"/>
                <a:gd name="connsiteX16" fmla="*/ 120153 w 289888"/>
                <a:gd name="connsiteY16" fmla="*/ 235228 h 340828"/>
                <a:gd name="connsiteX17" fmla="*/ 121646 w 289888"/>
                <a:gd name="connsiteY17" fmla="*/ 271953 h 340828"/>
                <a:gd name="connsiteX18" fmla="*/ 72679 w 289888"/>
                <a:gd name="connsiteY18" fmla="*/ 340626 h 3408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89888" h="340828">
                  <a:moveTo>
                    <a:pt x="67304" y="340626"/>
                  </a:moveTo>
                  <a:cubicBezTo>
                    <a:pt x="22517" y="340626"/>
                    <a:pt x="124" y="284493"/>
                    <a:pt x="124" y="171631"/>
                  </a:cubicBezTo>
                  <a:cubicBezTo>
                    <a:pt x="-1369" y="128785"/>
                    <a:pt x="3379" y="85939"/>
                    <a:pt x="14157" y="44437"/>
                  </a:cubicBezTo>
                  <a:cubicBezTo>
                    <a:pt x="20726" y="17475"/>
                    <a:pt x="46284" y="-409"/>
                    <a:pt x="73873" y="2636"/>
                  </a:cubicBezTo>
                  <a:cubicBezTo>
                    <a:pt x="86115" y="2636"/>
                    <a:pt x="94773" y="18759"/>
                    <a:pt x="100148" y="51304"/>
                  </a:cubicBezTo>
                  <a:cubicBezTo>
                    <a:pt x="107851" y="34882"/>
                    <a:pt x="121048" y="21685"/>
                    <a:pt x="137470" y="13982"/>
                  </a:cubicBezTo>
                  <a:cubicBezTo>
                    <a:pt x="155922" y="4547"/>
                    <a:pt x="176464" y="-171"/>
                    <a:pt x="197186" y="248"/>
                  </a:cubicBezTo>
                  <a:cubicBezTo>
                    <a:pt x="224267" y="-2111"/>
                    <a:pt x="251318" y="4845"/>
                    <a:pt x="273920" y="19953"/>
                  </a:cubicBezTo>
                  <a:cubicBezTo>
                    <a:pt x="282997" y="26343"/>
                    <a:pt x="288759" y="36375"/>
                    <a:pt x="289744" y="47422"/>
                  </a:cubicBezTo>
                  <a:cubicBezTo>
                    <a:pt x="289625" y="51334"/>
                    <a:pt x="288491" y="55126"/>
                    <a:pt x="286461" y="58470"/>
                  </a:cubicBezTo>
                  <a:cubicBezTo>
                    <a:pt x="274517" y="82953"/>
                    <a:pt x="260186" y="94897"/>
                    <a:pt x="243764" y="94897"/>
                  </a:cubicBezTo>
                  <a:cubicBezTo>
                    <a:pt x="233164" y="94329"/>
                    <a:pt x="222863" y="91045"/>
                    <a:pt x="213906" y="85342"/>
                  </a:cubicBezTo>
                  <a:cubicBezTo>
                    <a:pt x="202619" y="79042"/>
                    <a:pt x="189781" y="76026"/>
                    <a:pt x="176882" y="76683"/>
                  </a:cubicBezTo>
                  <a:cubicBezTo>
                    <a:pt x="160998" y="76176"/>
                    <a:pt x="145860" y="83401"/>
                    <a:pt x="136276" y="96091"/>
                  </a:cubicBezTo>
                  <a:cubicBezTo>
                    <a:pt x="124482" y="113766"/>
                    <a:pt x="118361" y="134577"/>
                    <a:pt x="118660" y="155806"/>
                  </a:cubicBezTo>
                  <a:cubicBezTo>
                    <a:pt x="118660" y="168048"/>
                    <a:pt x="118660" y="180588"/>
                    <a:pt x="118660" y="193129"/>
                  </a:cubicBezTo>
                  <a:cubicBezTo>
                    <a:pt x="118660" y="205669"/>
                    <a:pt x="118660" y="221493"/>
                    <a:pt x="120153" y="235228"/>
                  </a:cubicBezTo>
                  <a:cubicBezTo>
                    <a:pt x="121646" y="248962"/>
                    <a:pt x="121646" y="261503"/>
                    <a:pt x="121646" y="271953"/>
                  </a:cubicBezTo>
                  <a:cubicBezTo>
                    <a:pt x="121646" y="314351"/>
                    <a:pt x="105224" y="337342"/>
                    <a:pt x="72679" y="340626"/>
                  </a:cubicBezTo>
                  <a:close/>
                </a:path>
              </a:pathLst>
            </a:custGeom>
            <a:grpFill/>
            <a:ln w="29857" cap="flat">
              <a:noFill/>
              <a:prstDash val="solid"/>
              <a:miter/>
            </a:ln>
            <a:effectLst/>
          </p:spPr>
          <p:txBody>
            <a:bodyPr rtlCol="0" anchor="ctr"/>
            <a:lstStyle/>
            <a:p>
              <a:endParaRPr lang="fr-FR"/>
            </a:p>
          </p:txBody>
        </p:sp>
        <p:sp>
          <p:nvSpPr>
            <p:cNvPr id="726" name="Forme libre : forme 725">
              <a:extLst>
                <a:ext uri="{FF2B5EF4-FFF2-40B4-BE49-F238E27FC236}">
                  <a16:creationId xmlns:a16="http://schemas.microsoft.com/office/drawing/2014/main" id="{B396B4FC-B9E6-4C2E-B70D-84B0BD2B61B9}"/>
                </a:ext>
              </a:extLst>
            </p:cNvPr>
            <p:cNvSpPr/>
            <p:nvPr/>
          </p:nvSpPr>
          <p:spPr>
            <a:xfrm>
              <a:off x="1847473" y="1753311"/>
              <a:ext cx="243697" cy="461310"/>
            </a:xfrm>
            <a:custGeom>
              <a:avLst/>
              <a:gdLst>
                <a:gd name="connsiteX0" fmla="*/ 120781 w 243697"/>
                <a:gd name="connsiteY0" fmla="*/ 461100 h 461310"/>
                <a:gd name="connsiteX1" fmla="*/ 116004 w 243697"/>
                <a:gd name="connsiteY1" fmla="*/ 461100 h 461310"/>
                <a:gd name="connsiteX2" fmla="*/ 48824 w 243697"/>
                <a:gd name="connsiteY2" fmla="*/ 438706 h 461310"/>
                <a:gd name="connsiteX3" fmla="*/ 11502 w 243697"/>
                <a:gd name="connsiteY3" fmla="*/ 383768 h 461310"/>
                <a:gd name="connsiteX4" fmla="*/ -143 w 243697"/>
                <a:gd name="connsiteY4" fmla="*/ 312706 h 461310"/>
                <a:gd name="connsiteX5" fmla="*/ 11502 w 243697"/>
                <a:gd name="connsiteY5" fmla="*/ 236569 h 461310"/>
                <a:gd name="connsiteX6" fmla="*/ 47928 w 243697"/>
                <a:gd name="connsiteY6" fmla="*/ 176854 h 461310"/>
                <a:gd name="connsiteX7" fmla="*/ 118393 w 243697"/>
                <a:gd name="connsiteY7" fmla="*/ 152072 h 461310"/>
                <a:gd name="connsiteX8" fmla="*/ 172137 w 243697"/>
                <a:gd name="connsiteY8" fmla="*/ 168195 h 461310"/>
                <a:gd name="connsiteX9" fmla="*/ 225582 w 243697"/>
                <a:gd name="connsiteY9" fmla="*/ 227911 h 461310"/>
                <a:gd name="connsiteX10" fmla="*/ 243497 w 243697"/>
                <a:gd name="connsiteY10" fmla="*/ 310915 h 461310"/>
                <a:gd name="connsiteX11" fmla="*/ 201397 w 243697"/>
                <a:gd name="connsiteY11" fmla="*/ 421986 h 461310"/>
                <a:gd name="connsiteX12" fmla="*/ 120781 w 243697"/>
                <a:gd name="connsiteY12" fmla="*/ 461100 h 461310"/>
                <a:gd name="connsiteX13" fmla="*/ 171838 w 243697"/>
                <a:gd name="connsiteY13" fmla="*/ 102806 h 461310"/>
                <a:gd name="connsiteX14" fmla="*/ 152132 w 243697"/>
                <a:gd name="connsiteY14" fmla="*/ 95640 h 461310"/>
                <a:gd name="connsiteX15" fmla="*/ 118393 w 243697"/>
                <a:gd name="connsiteY15" fmla="*/ 65783 h 461310"/>
                <a:gd name="connsiteX16" fmla="*/ 70620 w 243697"/>
                <a:gd name="connsiteY16" fmla="*/ 95640 h 461310"/>
                <a:gd name="connsiteX17" fmla="*/ 56886 w 243697"/>
                <a:gd name="connsiteY17" fmla="*/ 90266 h 461310"/>
                <a:gd name="connsiteX18" fmla="*/ 45838 w 243697"/>
                <a:gd name="connsiteY18" fmla="*/ 70262 h 461310"/>
                <a:gd name="connsiteX19" fmla="*/ 66142 w 243697"/>
                <a:gd name="connsiteY19" fmla="*/ 32044 h 461310"/>
                <a:gd name="connsiteX20" fmla="*/ 117198 w 243697"/>
                <a:gd name="connsiteY20" fmla="*/ -203 h 461310"/>
                <a:gd name="connsiteX21" fmla="*/ 133322 w 243697"/>
                <a:gd name="connsiteY21" fmla="*/ 2783 h 461310"/>
                <a:gd name="connsiteX22" fmla="*/ 195127 w 243697"/>
                <a:gd name="connsiteY22" fmla="*/ 55929 h 461310"/>
                <a:gd name="connsiteX23" fmla="*/ 199904 w 243697"/>
                <a:gd name="connsiteY23" fmla="*/ 71157 h 461310"/>
                <a:gd name="connsiteX24" fmla="*/ 198411 w 243697"/>
                <a:gd name="connsiteY24" fmla="*/ 80711 h 461310"/>
                <a:gd name="connsiteX25" fmla="*/ 188558 w 243697"/>
                <a:gd name="connsiteY25" fmla="*/ 94446 h 461310"/>
                <a:gd name="connsiteX26" fmla="*/ 171838 w 243697"/>
                <a:gd name="connsiteY26" fmla="*/ 103105 h 461310"/>
                <a:gd name="connsiteX27" fmla="*/ 118691 w 243697"/>
                <a:gd name="connsiteY27" fmla="*/ 373318 h 461310"/>
                <a:gd name="connsiteX28" fmla="*/ 153028 w 243697"/>
                <a:gd name="connsiteY28" fmla="*/ 350327 h 461310"/>
                <a:gd name="connsiteX29" fmla="*/ 166464 w 243697"/>
                <a:gd name="connsiteY29" fmla="*/ 301360 h 461310"/>
                <a:gd name="connsiteX30" fmla="*/ 159298 w 243697"/>
                <a:gd name="connsiteY30" fmla="*/ 269114 h 461310"/>
                <a:gd name="connsiteX31" fmla="*/ 109435 w 243697"/>
                <a:gd name="connsiteY31" fmla="*/ 235375 h 461310"/>
                <a:gd name="connsiteX32" fmla="*/ 84653 w 243697"/>
                <a:gd name="connsiteY32" fmla="*/ 249707 h 461310"/>
                <a:gd name="connsiteX33" fmla="*/ 72412 w 243697"/>
                <a:gd name="connsiteY33" fmla="*/ 299271 h 461310"/>
                <a:gd name="connsiteX34" fmla="*/ 75995 w 243697"/>
                <a:gd name="connsiteY34" fmla="*/ 329128 h 461310"/>
                <a:gd name="connsiteX35" fmla="*/ 90326 w 243697"/>
                <a:gd name="connsiteY35" fmla="*/ 358986 h 461310"/>
                <a:gd name="connsiteX36" fmla="*/ 116900 w 243697"/>
                <a:gd name="connsiteY36" fmla="*/ 372422 h 461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243697" h="461310">
                  <a:moveTo>
                    <a:pt x="120781" y="461100"/>
                  </a:moveTo>
                  <a:lnTo>
                    <a:pt x="116004" y="461100"/>
                  </a:lnTo>
                  <a:cubicBezTo>
                    <a:pt x="91730" y="461398"/>
                    <a:pt x="68083" y="453516"/>
                    <a:pt x="48824" y="438706"/>
                  </a:cubicBezTo>
                  <a:cubicBezTo>
                    <a:pt x="31507" y="424225"/>
                    <a:pt x="18578" y="405206"/>
                    <a:pt x="11502" y="383768"/>
                  </a:cubicBezTo>
                  <a:cubicBezTo>
                    <a:pt x="3709" y="360897"/>
                    <a:pt x="-232" y="336862"/>
                    <a:pt x="-143" y="312706"/>
                  </a:cubicBezTo>
                  <a:cubicBezTo>
                    <a:pt x="-202" y="286879"/>
                    <a:pt x="3709" y="261202"/>
                    <a:pt x="11502" y="236569"/>
                  </a:cubicBezTo>
                  <a:cubicBezTo>
                    <a:pt x="18100" y="213788"/>
                    <a:pt x="30671" y="193156"/>
                    <a:pt x="47928" y="176854"/>
                  </a:cubicBezTo>
                  <a:cubicBezTo>
                    <a:pt x="67396" y="159895"/>
                    <a:pt x="92596" y="151027"/>
                    <a:pt x="118393" y="152072"/>
                  </a:cubicBezTo>
                  <a:cubicBezTo>
                    <a:pt x="137382" y="152728"/>
                    <a:pt x="155894" y="158282"/>
                    <a:pt x="172137" y="168195"/>
                  </a:cubicBezTo>
                  <a:cubicBezTo>
                    <a:pt x="195695" y="182109"/>
                    <a:pt x="214356" y="202979"/>
                    <a:pt x="225582" y="227911"/>
                  </a:cubicBezTo>
                  <a:cubicBezTo>
                    <a:pt x="237645" y="253917"/>
                    <a:pt x="243766" y="282251"/>
                    <a:pt x="243497" y="310915"/>
                  </a:cubicBezTo>
                  <a:cubicBezTo>
                    <a:pt x="244602" y="352029"/>
                    <a:pt x="229493" y="391949"/>
                    <a:pt x="201397" y="421986"/>
                  </a:cubicBezTo>
                  <a:cubicBezTo>
                    <a:pt x="181154" y="445693"/>
                    <a:pt x="151923" y="459875"/>
                    <a:pt x="120781" y="461100"/>
                  </a:cubicBezTo>
                  <a:close/>
                  <a:moveTo>
                    <a:pt x="171838" y="102806"/>
                  </a:moveTo>
                  <a:cubicBezTo>
                    <a:pt x="164702" y="102478"/>
                    <a:pt x="157805" y="100000"/>
                    <a:pt x="152132" y="95640"/>
                  </a:cubicBezTo>
                  <a:cubicBezTo>
                    <a:pt x="145563" y="90863"/>
                    <a:pt x="134217" y="81309"/>
                    <a:pt x="118393" y="65783"/>
                  </a:cubicBezTo>
                  <a:cubicBezTo>
                    <a:pt x="94507" y="86086"/>
                    <a:pt x="78682" y="95640"/>
                    <a:pt x="70620" y="95640"/>
                  </a:cubicBezTo>
                  <a:cubicBezTo>
                    <a:pt x="65575" y="95402"/>
                    <a:pt x="60737" y="93520"/>
                    <a:pt x="56886" y="90266"/>
                  </a:cubicBezTo>
                  <a:cubicBezTo>
                    <a:pt x="49959" y="85996"/>
                    <a:pt x="45779" y="78413"/>
                    <a:pt x="45838" y="70262"/>
                  </a:cubicBezTo>
                  <a:cubicBezTo>
                    <a:pt x="47988" y="55571"/>
                    <a:pt x="55184" y="42076"/>
                    <a:pt x="66142" y="32044"/>
                  </a:cubicBezTo>
                  <a:cubicBezTo>
                    <a:pt x="78025" y="14756"/>
                    <a:pt x="96477" y="3111"/>
                    <a:pt x="117198" y="-203"/>
                  </a:cubicBezTo>
                  <a:cubicBezTo>
                    <a:pt x="122692" y="-83"/>
                    <a:pt x="128156" y="932"/>
                    <a:pt x="133322" y="2783"/>
                  </a:cubicBezTo>
                  <a:cubicBezTo>
                    <a:pt x="159119" y="13382"/>
                    <a:pt x="180795" y="32014"/>
                    <a:pt x="195127" y="55929"/>
                  </a:cubicBezTo>
                  <a:cubicBezTo>
                    <a:pt x="198173" y="60438"/>
                    <a:pt x="199845" y="65723"/>
                    <a:pt x="199904" y="71157"/>
                  </a:cubicBezTo>
                  <a:cubicBezTo>
                    <a:pt x="199666" y="74382"/>
                    <a:pt x="199158" y="77577"/>
                    <a:pt x="198411" y="80711"/>
                  </a:cubicBezTo>
                  <a:cubicBezTo>
                    <a:pt x="196919" y="86325"/>
                    <a:pt x="193395" y="91222"/>
                    <a:pt x="188558" y="94446"/>
                  </a:cubicBezTo>
                  <a:cubicBezTo>
                    <a:pt x="184170" y="99224"/>
                    <a:pt x="178258" y="102269"/>
                    <a:pt x="171838" y="103105"/>
                  </a:cubicBezTo>
                  <a:close/>
                  <a:moveTo>
                    <a:pt x="118691" y="373318"/>
                  </a:moveTo>
                  <a:cubicBezTo>
                    <a:pt x="133322" y="372004"/>
                    <a:pt x="146250" y="363345"/>
                    <a:pt x="153028" y="350327"/>
                  </a:cubicBezTo>
                  <a:cubicBezTo>
                    <a:pt x="162045" y="335607"/>
                    <a:pt x="166703" y="318618"/>
                    <a:pt x="166464" y="301360"/>
                  </a:cubicBezTo>
                  <a:cubicBezTo>
                    <a:pt x="166434" y="290223"/>
                    <a:pt x="163985" y="279206"/>
                    <a:pt x="159298" y="269114"/>
                  </a:cubicBezTo>
                  <a:cubicBezTo>
                    <a:pt x="151475" y="248453"/>
                    <a:pt x="131530" y="234957"/>
                    <a:pt x="109435" y="235375"/>
                  </a:cubicBezTo>
                  <a:cubicBezTo>
                    <a:pt x="99164" y="235256"/>
                    <a:pt x="89669" y="240749"/>
                    <a:pt x="84653" y="249707"/>
                  </a:cubicBezTo>
                  <a:cubicBezTo>
                    <a:pt x="75845" y="264695"/>
                    <a:pt x="71606" y="281923"/>
                    <a:pt x="72412" y="299271"/>
                  </a:cubicBezTo>
                  <a:cubicBezTo>
                    <a:pt x="72591" y="309333"/>
                    <a:pt x="73785" y="319335"/>
                    <a:pt x="75995" y="329128"/>
                  </a:cubicBezTo>
                  <a:cubicBezTo>
                    <a:pt x="78384" y="340056"/>
                    <a:pt x="83280" y="350297"/>
                    <a:pt x="90326" y="358986"/>
                  </a:cubicBezTo>
                  <a:cubicBezTo>
                    <a:pt x="96537" y="367466"/>
                    <a:pt x="106390" y="372452"/>
                    <a:pt x="116900" y="372422"/>
                  </a:cubicBezTo>
                  <a:close/>
                </a:path>
              </a:pathLst>
            </a:custGeom>
            <a:grpFill/>
            <a:ln w="29857" cap="flat">
              <a:noFill/>
              <a:prstDash val="solid"/>
              <a:miter/>
            </a:ln>
            <a:effectLst/>
          </p:spPr>
          <p:txBody>
            <a:bodyPr rtlCol="0" anchor="ctr"/>
            <a:lstStyle/>
            <a:p>
              <a:endParaRPr lang="fr-FR"/>
            </a:p>
          </p:txBody>
        </p:sp>
        <p:sp>
          <p:nvSpPr>
            <p:cNvPr id="727" name="Forme libre : forme 726">
              <a:extLst>
                <a:ext uri="{FF2B5EF4-FFF2-40B4-BE49-F238E27FC236}">
                  <a16:creationId xmlns:a16="http://schemas.microsoft.com/office/drawing/2014/main" id="{136D9072-7049-4471-A182-82F4D91E69B5}"/>
                </a:ext>
              </a:extLst>
            </p:cNvPr>
            <p:cNvSpPr/>
            <p:nvPr/>
          </p:nvSpPr>
          <p:spPr>
            <a:xfrm>
              <a:off x="2137525" y="1709122"/>
              <a:ext cx="110942" cy="523118"/>
            </a:xfrm>
            <a:custGeom>
              <a:avLst/>
              <a:gdLst>
                <a:gd name="connsiteX0" fmla="*/ 52871 w 110942"/>
                <a:gd name="connsiteY0" fmla="*/ 522905 h 523118"/>
                <a:gd name="connsiteX1" fmla="*/ 50781 w 110942"/>
                <a:gd name="connsiteY1" fmla="*/ 522905 h 523118"/>
                <a:gd name="connsiteX2" fmla="*/ 25104 w 110942"/>
                <a:gd name="connsiteY2" fmla="*/ 513948 h 523118"/>
                <a:gd name="connsiteX3" fmla="*/ 9279 w 110942"/>
                <a:gd name="connsiteY3" fmla="*/ 488569 h 523118"/>
                <a:gd name="connsiteX4" fmla="*/ 620 w 110942"/>
                <a:gd name="connsiteY4" fmla="*/ 259560 h 523118"/>
                <a:gd name="connsiteX5" fmla="*/ 9876 w 110942"/>
                <a:gd name="connsiteY5" fmla="*/ 31446 h 523118"/>
                <a:gd name="connsiteX6" fmla="*/ 28089 w 110942"/>
                <a:gd name="connsiteY6" fmla="*/ 4873 h 523118"/>
                <a:gd name="connsiteX7" fmla="*/ 46303 w 110942"/>
                <a:gd name="connsiteY7" fmla="*/ -203 h 523118"/>
                <a:gd name="connsiteX8" fmla="*/ 58246 w 110942"/>
                <a:gd name="connsiteY8" fmla="*/ 1887 h 523118"/>
                <a:gd name="connsiteX9" fmla="*/ 85715 w 110942"/>
                <a:gd name="connsiteY9" fmla="*/ 28460 h 523118"/>
                <a:gd name="connsiteX10" fmla="*/ 105719 w 110942"/>
                <a:gd name="connsiteY10" fmla="*/ 164612 h 523118"/>
                <a:gd name="connsiteX11" fmla="*/ 110795 w 110942"/>
                <a:gd name="connsiteY11" fmla="*/ 312408 h 523118"/>
                <a:gd name="connsiteX12" fmla="*/ 110795 w 110942"/>
                <a:gd name="connsiteY12" fmla="*/ 390934 h 523118"/>
                <a:gd name="connsiteX13" fmla="*/ 95568 w 110942"/>
                <a:gd name="connsiteY13" fmla="*/ 490360 h 523118"/>
                <a:gd name="connsiteX14" fmla="*/ 52871 w 110942"/>
                <a:gd name="connsiteY14" fmla="*/ 522905 h 523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10942" h="523118">
                  <a:moveTo>
                    <a:pt x="52871" y="522905"/>
                  </a:moveTo>
                  <a:lnTo>
                    <a:pt x="50781" y="522905"/>
                  </a:lnTo>
                  <a:cubicBezTo>
                    <a:pt x="41466" y="522786"/>
                    <a:pt x="32449" y="519651"/>
                    <a:pt x="25104" y="513948"/>
                  </a:cubicBezTo>
                  <a:cubicBezTo>
                    <a:pt x="16743" y="507857"/>
                    <a:pt x="11070" y="498750"/>
                    <a:pt x="9279" y="488569"/>
                  </a:cubicBezTo>
                  <a:cubicBezTo>
                    <a:pt x="1277" y="412521"/>
                    <a:pt x="-1619" y="335996"/>
                    <a:pt x="620" y="259560"/>
                  </a:cubicBezTo>
                  <a:cubicBezTo>
                    <a:pt x="-1739" y="183392"/>
                    <a:pt x="1367" y="107165"/>
                    <a:pt x="9876" y="31446"/>
                  </a:cubicBezTo>
                  <a:cubicBezTo>
                    <a:pt x="11518" y="20250"/>
                    <a:pt x="18236" y="10456"/>
                    <a:pt x="28089" y="4873"/>
                  </a:cubicBezTo>
                  <a:cubicBezTo>
                    <a:pt x="33613" y="1648"/>
                    <a:pt x="39883" y="-114"/>
                    <a:pt x="46303" y="-203"/>
                  </a:cubicBezTo>
                  <a:cubicBezTo>
                    <a:pt x="50363" y="-83"/>
                    <a:pt x="54394" y="603"/>
                    <a:pt x="58246" y="1887"/>
                  </a:cubicBezTo>
                  <a:cubicBezTo>
                    <a:pt x="71234" y="5649"/>
                    <a:pt x="81505" y="15622"/>
                    <a:pt x="85715" y="28460"/>
                  </a:cubicBezTo>
                  <a:cubicBezTo>
                    <a:pt x="97300" y="72978"/>
                    <a:pt x="104018" y="118631"/>
                    <a:pt x="105719" y="164612"/>
                  </a:cubicBezTo>
                  <a:cubicBezTo>
                    <a:pt x="109004" y="213877"/>
                    <a:pt x="110795" y="263142"/>
                    <a:pt x="110795" y="312408"/>
                  </a:cubicBezTo>
                  <a:cubicBezTo>
                    <a:pt x="110795" y="326142"/>
                    <a:pt x="110795" y="352417"/>
                    <a:pt x="110795" y="390934"/>
                  </a:cubicBezTo>
                  <a:cubicBezTo>
                    <a:pt x="110945" y="424673"/>
                    <a:pt x="105779" y="458203"/>
                    <a:pt x="95568" y="490360"/>
                  </a:cubicBezTo>
                  <a:cubicBezTo>
                    <a:pt x="90701" y="509857"/>
                    <a:pt x="72965" y="523353"/>
                    <a:pt x="52871" y="522905"/>
                  </a:cubicBezTo>
                  <a:close/>
                </a:path>
              </a:pathLst>
            </a:custGeom>
            <a:grpFill/>
            <a:ln w="29857" cap="flat">
              <a:noFill/>
              <a:prstDash val="solid"/>
              <a:miter/>
            </a:ln>
            <a:effectLst/>
          </p:spPr>
          <p:txBody>
            <a:bodyPr rtlCol="0" anchor="ctr"/>
            <a:lstStyle/>
            <a:p>
              <a:endParaRPr lang="fr-FR"/>
            </a:p>
          </p:txBody>
        </p:sp>
        <p:sp>
          <p:nvSpPr>
            <p:cNvPr id="728" name="Forme libre : forme 727">
              <a:extLst>
                <a:ext uri="{FF2B5EF4-FFF2-40B4-BE49-F238E27FC236}">
                  <a16:creationId xmlns:a16="http://schemas.microsoft.com/office/drawing/2014/main" id="{4B97768A-F16C-45BB-A14B-92B03513412B}"/>
                </a:ext>
              </a:extLst>
            </p:cNvPr>
            <p:cNvSpPr/>
            <p:nvPr/>
          </p:nvSpPr>
          <p:spPr>
            <a:xfrm>
              <a:off x="2286289" y="1874823"/>
              <a:ext cx="277476" cy="320765"/>
            </a:xfrm>
            <a:custGeom>
              <a:avLst/>
              <a:gdLst>
                <a:gd name="connsiteX0" fmla="*/ 133116 w 277476"/>
                <a:gd name="connsiteY0" fmla="*/ 320479 h 320765"/>
                <a:gd name="connsiteX1" fmla="*/ 129533 w 277476"/>
                <a:gd name="connsiteY1" fmla="*/ 320479 h 320765"/>
                <a:gd name="connsiteX2" fmla="*/ 16074 w 277476"/>
                <a:gd name="connsiteY2" fmla="*/ 250014 h 320765"/>
                <a:gd name="connsiteX3" fmla="*/ -50 w 277476"/>
                <a:gd name="connsiteY3" fmla="*/ 172086 h 320765"/>
                <a:gd name="connsiteX4" fmla="*/ 19656 w 277476"/>
                <a:gd name="connsiteY4" fmla="*/ 77735 h 320765"/>
                <a:gd name="connsiteX5" fmla="*/ 70713 w 277476"/>
                <a:gd name="connsiteY5" fmla="*/ 19512 h 320765"/>
                <a:gd name="connsiteX6" fmla="*/ 135206 w 277476"/>
                <a:gd name="connsiteY6" fmla="*/ -194 h 320765"/>
                <a:gd name="connsiteX7" fmla="*/ 193428 w 277476"/>
                <a:gd name="connsiteY7" fmla="*/ 19811 h 320765"/>
                <a:gd name="connsiteX8" fmla="*/ 220898 w 277476"/>
                <a:gd name="connsiteY8" fmla="*/ 85199 h 320765"/>
                <a:gd name="connsiteX9" fmla="*/ 204476 w 277476"/>
                <a:gd name="connsiteY9" fmla="*/ 133569 h 320765"/>
                <a:gd name="connsiteX10" fmla="*/ 159391 w 277476"/>
                <a:gd name="connsiteY10" fmla="*/ 166114 h 320765"/>
                <a:gd name="connsiteX11" fmla="*/ 97585 w 277476"/>
                <a:gd name="connsiteY11" fmla="*/ 182237 h 320765"/>
                <a:gd name="connsiteX12" fmla="*/ 78028 w 277476"/>
                <a:gd name="connsiteY12" fmla="*/ 204959 h 320765"/>
                <a:gd name="connsiteX13" fmla="*/ 78177 w 277476"/>
                <a:gd name="connsiteY13" fmla="*/ 206422 h 320765"/>
                <a:gd name="connsiteX14" fmla="*/ 89524 w 277476"/>
                <a:gd name="connsiteY14" fmla="*/ 232995 h 320765"/>
                <a:gd name="connsiteX15" fmla="*/ 137595 w 277476"/>
                <a:gd name="connsiteY15" fmla="*/ 248223 h 320765"/>
                <a:gd name="connsiteX16" fmla="*/ 219405 w 277476"/>
                <a:gd name="connsiteY16" fmla="*/ 224635 h 320765"/>
                <a:gd name="connsiteX17" fmla="*/ 256130 w 277476"/>
                <a:gd name="connsiteY17" fmla="*/ 211797 h 320765"/>
                <a:gd name="connsiteX18" fmla="*/ 271955 w 277476"/>
                <a:gd name="connsiteY18" fmla="*/ 218066 h 320765"/>
                <a:gd name="connsiteX19" fmla="*/ 277329 w 277476"/>
                <a:gd name="connsiteY19" fmla="*/ 233294 h 320765"/>
                <a:gd name="connsiteX20" fmla="*/ 265386 w 277476"/>
                <a:gd name="connsiteY20" fmla="*/ 260763 h 320765"/>
                <a:gd name="connsiteX21" fmla="*/ 133116 w 277476"/>
                <a:gd name="connsiteY21" fmla="*/ 320479 h 320765"/>
                <a:gd name="connsiteX22" fmla="*/ 107140 w 277476"/>
                <a:gd name="connsiteY22" fmla="*/ 118342 h 320765"/>
                <a:gd name="connsiteX23" fmla="*/ 146254 w 277476"/>
                <a:gd name="connsiteY23" fmla="*/ 90873 h 320765"/>
                <a:gd name="connsiteX24" fmla="*/ 155808 w 277476"/>
                <a:gd name="connsiteY24" fmla="*/ 61015 h 320765"/>
                <a:gd name="connsiteX25" fmla="*/ 146254 w 277476"/>
                <a:gd name="connsiteY25" fmla="*/ 51162 h 320765"/>
                <a:gd name="connsiteX26" fmla="*/ 140282 w 277476"/>
                <a:gd name="connsiteY26" fmla="*/ 51162 h 320765"/>
                <a:gd name="connsiteX27" fmla="*/ 119979 w 277476"/>
                <a:gd name="connsiteY27" fmla="*/ 59522 h 320765"/>
                <a:gd name="connsiteX28" fmla="*/ 95197 w 277476"/>
                <a:gd name="connsiteY28" fmla="*/ 79526 h 320765"/>
                <a:gd name="connsiteX29" fmla="*/ 86836 w 277476"/>
                <a:gd name="connsiteY29" fmla="*/ 98337 h 320765"/>
                <a:gd name="connsiteX30" fmla="*/ 102333 w 277476"/>
                <a:gd name="connsiteY30" fmla="*/ 118372 h 320765"/>
                <a:gd name="connsiteX31" fmla="*/ 107140 w 277476"/>
                <a:gd name="connsiteY31" fmla="*/ 118342 h 320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77476" h="320765">
                  <a:moveTo>
                    <a:pt x="133116" y="320479"/>
                  </a:moveTo>
                  <a:lnTo>
                    <a:pt x="129533" y="320479"/>
                  </a:lnTo>
                  <a:cubicBezTo>
                    <a:pt x="80895" y="322300"/>
                    <a:pt x="35989" y="294443"/>
                    <a:pt x="16074" y="250014"/>
                  </a:cubicBezTo>
                  <a:cubicBezTo>
                    <a:pt x="5116" y="225531"/>
                    <a:pt x="-408" y="198928"/>
                    <a:pt x="-50" y="172086"/>
                  </a:cubicBezTo>
                  <a:cubicBezTo>
                    <a:pt x="-1035" y="139511"/>
                    <a:pt x="5713" y="107175"/>
                    <a:pt x="19656" y="77735"/>
                  </a:cubicBezTo>
                  <a:cubicBezTo>
                    <a:pt x="30704" y="53789"/>
                    <a:pt x="48440" y="33576"/>
                    <a:pt x="70713" y="19512"/>
                  </a:cubicBezTo>
                  <a:cubicBezTo>
                    <a:pt x="89882" y="6882"/>
                    <a:pt x="112275" y="45"/>
                    <a:pt x="135206" y="-194"/>
                  </a:cubicBezTo>
                  <a:cubicBezTo>
                    <a:pt x="156345" y="-492"/>
                    <a:pt x="176947" y="6584"/>
                    <a:pt x="193428" y="19811"/>
                  </a:cubicBezTo>
                  <a:cubicBezTo>
                    <a:pt x="212418" y="36024"/>
                    <a:pt x="222630" y="60268"/>
                    <a:pt x="220898" y="85199"/>
                  </a:cubicBezTo>
                  <a:cubicBezTo>
                    <a:pt x="221286" y="102756"/>
                    <a:pt x="215464" y="119865"/>
                    <a:pt x="204476" y="133569"/>
                  </a:cubicBezTo>
                  <a:cubicBezTo>
                    <a:pt x="192384" y="148020"/>
                    <a:pt x="176887" y="159187"/>
                    <a:pt x="159391" y="166114"/>
                  </a:cubicBezTo>
                  <a:cubicBezTo>
                    <a:pt x="139535" y="173996"/>
                    <a:pt x="118784" y="179401"/>
                    <a:pt x="97585" y="182237"/>
                  </a:cubicBezTo>
                  <a:cubicBezTo>
                    <a:pt x="85911" y="183103"/>
                    <a:pt x="77162" y="193285"/>
                    <a:pt x="78028" y="204959"/>
                  </a:cubicBezTo>
                  <a:cubicBezTo>
                    <a:pt x="78058" y="205437"/>
                    <a:pt x="78118" y="205944"/>
                    <a:pt x="78177" y="206422"/>
                  </a:cubicBezTo>
                  <a:cubicBezTo>
                    <a:pt x="78864" y="216305"/>
                    <a:pt x="82866" y="225651"/>
                    <a:pt x="89524" y="232995"/>
                  </a:cubicBezTo>
                  <a:cubicBezTo>
                    <a:pt x="102512" y="244909"/>
                    <a:pt x="120098" y="250492"/>
                    <a:pt x="137595" y="248223"/>
                  </a:cubicBezTo>
                  <a:cubicBezTo>
                    <a:pt x="166497" y="247805"/>
                    <a:pt x="194742" y="239684"/>
                    <a:pt x="219405" y="224635"/>
                  </a:cubicBezTo>
                  <a:cubicBezTo>
                    <a:pt x="230333" y="217261"/>
                    <a:pt x="242992" y="212812"/>
                    <a:pt x="256130" y="211797"/>
                  </a:cubicBezTo>
                  <a:cubicBezTo>
                    <a:pt x="262072" y="211468"/>
                    <a:pt x="267864" y="213767"/>
                    <a:pt x="271955" y="218066"/>
                  </a:cubicBezTo>
                  <a:cubicBezTo>
                    <a:pt x="275508" y="222336"/>
                    <a:pt x="277418" y="227741"/>
                    <a:pt x="277329" y="233294"/>
                  </a:cubicBezTo>
                  <a:cubicBezTo>
                    <a:pt x="277150" y="243684"/>
                    <a:pt x="272850" y="253568"/>
                    <a:pt x="265386" y="260763"/>
                  </a:cubicBezTo>
                  <a:cubicBezTo>
                    <a:pt x="231169" y="297697"/>
                    <a:pt x="183456" y="319225"/>
                    <a:pt x="133116" y="320479"/>
                  </a:cubicBezTo>
                  <a:close/>
                  <a:moveTo>
                    <a:pt x="107140" y="118342"/>
                  </a:moveTo>
                  <a:cubicBezTo>
                    <a:pt x="124547" y="117953"/>
                    <a:pt x="139983" y="107085"/>
                    <a:pt x="146254" y="90873"/>
                  </a:cubicBezTo>
                  <a:cubicBezTo>
                    <a:pt x="151538" y="81706"/>
                    <a:pt x="154793" y="71525"/>
                    <a:pt x="155808" y="61015"/>
                  </a:cubicBezTo>
                  <a:cubicBezTo>
                    <a:pt x="155808" y="54446"/>
                    <a:pt x="152822" y="51162"/>
                    <a:pt x="146254" y="51162"/>
                  </a:cubicBezTo>
                  <a:lnTo>
                    <a:pt x="140282" y="51162"/>
                  </a:lnTo>
                  <a:cubicBezTo>
                    <a:pt x="133026" y="52535"/>
                    <a:pt x="126100" y="55372"/>
                    <a:pt x="119979" y="59522"/>
                  </a:cubicBezTo>
                  <a:cubicBezTo>
                    <a:pt x="110633" y="64717"/>
                    <a:pt x="102243" y="71465"/>
                    <a:pt x="95197" y="79526"/>
                  </a:cubicBezTo>
                  <a:cubicBezTo>
                    <a:pt x="90121" y="84513"/>
                    <a:pt x="87135" y="91231"/>
                    <a:pt x="86836" y="98337"/>
                  </a:cubicBezTo>
                  <a:cubicBezTo>
                    <a:pt x="85582" y="108160"/>
                    <a:pt x="92510" y="117117"/>
                    <a:pt x="102333" y="118372"/>
                  </a:cubicBezTo>
                  <a:cubicBezTo>
                    <a:pt x="103945" y="118581"/>
                    <a:pt x="105557" y="118581"/>
                    <a:pt x="107140" y="118342"/>
                  </a:cubicBezTo>
                  <a:close/>
                </a:path>
              </a:pathLst>
            </a:custGeom>
            <a:grpFill/>
            <a:ln w="29857" cap="flat">
              <a:noFill/>
              <a:prstDash val="solid"/>
              <a:miter/>
            </a:ln>
            <a:effectLst/>
          </p:spPr>
          <p:txBody>
            <a:bodyPr rtlCol="0" anchor="ctr"/>
            <a:lstStyle/>
            <a:p>
              <a:endParaRPr lang="fr-FR"/>
            </a:p>
          </p:txBody>
        </p:sp>
        <p:sp>
          <p:nvSpPr>
            <p:cNvPr id="729" name="Forme libre : forme 728">
              <a:extLst>
                <a:ext uri="{FF2B5EF4-FFF2-40B4-BE49-F238E27FC236}">
                  <a16:creationId xmlns:a16="http://schemas.microsoft.com/office/drawing/2014/main" id="{CE46EA34-0A96-42C8-9F8B-62A339D4F0D4}"/>
                </a:ext>
              </a:extLst>
            </p:cNvPr>
            <p:cNvSpPr/>
            <p:nvPr/>
          </p:nvSpPr>
          <p:spPr>
            <a:xfrm>
              <a:off x="2770605" y="1704643"/>
              <a:ext cx="285511" cy="527885"/>
            </a:xfrm>
            <a:custGeom>
              <a:avLst/>
              <a:gdLst>
                <a:gd name="connsiteX0" fmla="*/ 229832 w 285511"/>
                <a:gd name="connsiteY0" fmla="*/ 527683 h 527885"/>
                <a:gd name="connsiteX1" fmla="*/ 225353 w 285511"/>
                <a:gd name="connsiteY1" fmla="*/ 527683 h 527885"/>
                <a:gd name="connsiteX2" fmla="*/ 197585 w 285511"/>
                <a:gd name="connsiteY2" fmla="*/ 511559 h 527885"/>
                <a:gd name="connsiteX3" fmla="*/ 194600 w 285511"/>
                <a:gd name="connsiteY3" fmla="*/ 493048 h 527885"/>
                <a:gd name="connsiteX4" fmla="*/ 194600 w 285511"/>
                <a:gd name="connsiteY4" fmla="*/ 484688 h 527885"/>
                <a:gd name="connsiteX5" fmla="*/ 194600 w 285511"/>
                <a:gd name="connsiteY5" fmla="*/ 476029 h 527885"/>
                <a:gd name="connsiteX6" fmla="*/ 194600 w 285511"/>
                <a:gd name="connsiteY6" fmla="*/ 470654 h 527885"/>
                <a:gd name="connsiteX7" fmla="*/ 188927 w 285511"/>
                <a:gd name="connsiteY7" fmla="*/ 467370 h 527885"/>
                <a:gd name="connsiteX8" fmla="*/ 170116 w 285511"/>
                <a:gd name="connsiteY8" fmla="*/ 482597 h 527885"/>
                <a:gd name="connsiteX9" fmla="*/ 95174 w 285511"/>
                <a:gd name="connsiteY9" fmla="*/ 512455 h 527885"/>
                <a:gd name="connsiteX10" fmla="*/ 45012 w 285511"/>
                <a:gd name="connsiteY10" fmla="*/ 492450 h 527885"/>
                <a:gd name="connsiteX11" fmla="*/ 13363 w 285511"/>
                <a:gd name="connsiteY11" fmla="*/ 441394 h 527885"/>
                <a:gd name="connsiteX12" fmla="*/ -73 w 285511"/>
                <a:gd name="connsiteY12" fmla="*/ 361972 h 527885"/>
                <a:gd name="connsiteX13" fmla="*/ 33667 w 285511"/>
                <a:gd name="connsiteY13" fmla="*/ 242541 h 527885"/>
                <a:gd name="connsiteX14" fmla="*/ 85918 w 285511"/>
                <a:gd name="connsiteY14" fmla="*/ 199247 h 527885"/>
                <a:gd name="connsiteX15" fmla="*/ 119657 w 285511"/>
                <a:gd name="connsiteY15" fmla="*/ 192679 h 527885"/>
                <a:gd name="connsiteX16" fmla="*/ 154889 w 285511"/>
                <a:gd name="connsiteY16" fmla="*/ 199247 h 527885"/>
                <a:gd name="connsiteX17" fmla="*/ 159666 w 285511"/>
                <a:gd name="connsiteY17" fmla="*/ 199247 h 527885"/>
                <a:gd name="connsiteX18" fmla="*/ 171908 w 285511"/>
                <a:gd name="connsiteY18" fmla="*/ 185811 h 527885"/>
                <a:gd name="connsiteX19" fmla="*/ 176685 w 285511"/>
                <a:gd name="connsiteY19" fmla="*/ 123707 h 527885"/>
                <a:gd name="connsiteX20" fmla="*/ 176685 w 285511"/>
                <a:gd name="connsiteY20" fmla="*/ 100717 h 527885"/>
                <a:gd name="connsiteX21" fmla="*/ 176685 w 285511"/>
                <a:gd name="connsiteY21" fmla="*/ 80712 h 527885"/>
                <a:gd name="connsiteX22" fmla="*/ 176685 w 285511"/>
                <a:gd name="connsiteY22" fmla="*/ 66081 h 527885"/>
                <a:gd name="connsiteX23" fmla="*/ 217591 w 285511"/>
                <a:gd name="connsiteY23" fmla="*/ -203 h 527885"/>
                <a:gd name="connsiteX24" fmla="*/ 221472 w 285511"/>
                <a:gd name="connsiteY24" fmla="*/ -203 h 527885"/>
                <a:gd name="connsiteX25" fmla="*/ 269543 w 285511"/>
                <a:gd name="connsiteY25" fmla="*/ 63992 h 527885"/>
                <a:gd name="connsiteX26" fmla="*/ 276410 w 285511"/>
                <a:gd name="connsiteY26" fmla="*/ 111764 h 527885"/>
                <a:gd name="connsiteX27" fmla="*/ 285367 w 285511"/>
                <a:gd name="connsiteY27" fmla="*/ 328531 h 527885"/>
                <a:gd name="connsiteX28" fmla="*/ 283278 w 285511"/>
                <a:gd name="connsiteY28" fmla="*/ 418104 h 527885"/>
                <a:gd name="connsiteX29" fmla="*/ 263273 w 285511"/>
                <a:gd name="connsiteY29" fmla="*/ 505289 h 527885"/>
                <a:gd name="connsiteX30" fmla="*/ 229832 w 285511"/>
                <a:gd name="connsiteY30" fmla="*/ 527683 h 527885"/>
                <a:gd name="connsiteX31" fmla="*/ 107116 w 285511"/>
                <a:gd name="connsiteY31" fmla="*/ 435422 h 527885"/>
                <a:gd name="connsiteX32" fmla="*/ 142647 w 285511"/>
                <a:gd name="connsiteY32" fmla="*/ 413626 h 527885"/>
                <a:gd name="connsiteX33" fmla="*/ 162652 w 285511"/>
                <a:gd name="connsiteY33" fmla="*/ 358986 h 527885"/>
                <a:gd name="connsiteX34" fmla="*/ 165339 w 285511"/>
                <a:gd name="connsiteY34" fmla="*/ 329128 h 527885"/>
                <a:gd name="connsiteX35" fmla="*/ 138766 w 285511"/>
                <a:gd name="connsiteY35" fmla="*/ 275982 h 527885"/>
                <a:gd name="connsiteX36" fmla="*/ 101145 w 285511"/>
                <a:gd name="connsiteY36" fmla="*/ 299271 h 527885"/>
                <a:gd name="connsiteX37" fmla="*/ 79349 w 285511"/>
                <a:gd name="connsiteY37" fmla="*/ 382275 h 527885"/>
                <a:gd name="connsiteX38" fmla="*/ 82633 w 285511"/>
                <a:gd name="connsiteY38" fmla="*/ 412133 h 527885"/>
                <a:gd name="connsiteX39" fmla="*/ 106490 w 285511"/>
                <a:gd name="connsiteY39" fmla="*/ 435452 h 527885"/>
                <a:gd name="connsiteX40" fmla="*/ 107116 w 285511"/>
                <a:gd name="connsiteY40" fmla="*/ 435422 h 527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285511" h="527885">
                  <a:moveTo>
                    <a:pt x="229832" y="527683"/>
                  </a:moveTo>
                  <a:lnTo>
                    <a:pt x="225353" y="527683"/>
                  </a:lnTo>
                  <a:cubicBezTo>
                    <a:pt x="209827" y="525891"/>
                    <a:pt x="200571" y="520517"/>
                    <a:pt x="197585" y="511559"/>
                  </a:cubicBezTo>
                  <a:cubicBezTo>
                    <a:pt x="195555" y="505588"/>
                    <a:pt x="194540" y="499348"/>
                    <a:pt x="194600" y="493048"/>
                  </a:cubicBezTo>
                  <a:cubicBezTo>
                    <a:pt x="194600" y="490361"/>
                    <a:pt x="194600" y="487673"/>
                    <a:pt x="194600" y="484688"/>
                  </a:cubicBezTo>
                  <a:cubicBezTo>
                    <a:pt x="194600" y="481702"/>
                    <a:pt x="194600" y="478716"/>
                    <a:pt x="194600" y="476029"/>
                  </a:cubicBezTo>
                  <a:cubicBezTo>
                    <a:pt x="194600" y="473341"/>
                    <a:pt x="194600" y="473043"/>
                    <a:pt x="194600" y="470654"/>
                  </a:cubicBezTo>
                  <a:cubicBezTo>
                    <a:pt x="194600" y="468266"/>
                    <a:pt x="192211" y="467370"/>
                    <a:pt x="188927" y="467370"/>
                  </a:cubicBezTo>
                  <a:lnTo>
                    <a:pt x="170116" y="482597"/>
                  </a:lnTo>
                  <a:cubicBezTo>
                    <a:pt x="149365" y="500930"/>
                    <a:pt x="122852" y="511500"/>
                    <a:pt x="95174" y="512455"/>
                  </a:cubicBezTo>
                  <a:cubicBezTo>
                    <a:pt x="76423" y="512873"/>
                    <a:pt x="58329" y="505648"/>
                    <a:pt x="45012" y="492450"/>
                  </a:cubicBezTo>
                  <a:cubicBezTo>
                    <a:pt x="30681" y="478089"/>
                    <a:pt x="19872" y="460622"/>
                    <a:pt x="13363" y="441394"/>
                  </a:cubicBezTo>
                  <a:cubicBezTo>
                    <a:pt x="4257" y="415925"/>
                    <a:pt x="-312" y="389023"/>
                    <a:pt x="-73" y="361972"/>
                  </a:cubicBezTo>
                  <a:cubicBezTo>
                    <a:pt x="-1178" y="319663"/>
                    <a:pt x="10586" y="278012"/>
                    <a:pt x="33667" y="242541"/>
                  </a:cubicBezTo>
                  <a:cubicBezTo>
                    <a:pt x="46296" y="223163"/>
                    <a:pt x="64509" y="208055"/>
                    <a:pt x="85918" y="199247"/>
                  </a:cubicBezTo>
                  <a:cubicBezTo>
                    <a:pt x="96636" y="194888"/>
                    <a:pt x="108102" y="192679"/>
                    <a:pt x="119657" y="192679"/>
                  </a:cubicBezTo>
                  <a:cubicBezTo>
                    <a:pt x="131689" y="192708"/>
                    <a:pt x="143633" y="194947"/>
                    <a:pt x="154889" y="199247"/>
                  </a:cubicBezTo>
                  <a:cubicBezTo>
                    <a:pt x="156471" y="199575"/>
                    <a:pt x="158084" y="199575"/>
                    <a:pt x="159666" y="199247"/>
                  </a:cubicBezTo>
                  <a:cubicBezTo>
                    <a:pt x="164742" y="199247"/>
                    <a:pt x="168922" y="194768"/>
                    <a:pt x="171908" y="185811"/>
                  </a:cubicBezTo>
                  <a:cubicBezTo>
                    <a:pt x="176028" y="165389"/>
                    <a:pt x="177641" y="144518"/>
                    <a:pt x="176685" y="123707"/>
                  </a:cubicBezTo>
                  <a:cubicBezTo>
                    <a:pt x="176685" y="115944"/>
                    <a:pt x="176685" y="108181"/>
                    <a:pt x="176685" y="100717"/>
                  </a:cubicBezTo>
                  <a:cubicBezTo>
                    <a:pt x="176685" y="93252"/>
                    <a:pt x="176685" y="86683"/>
                    <a:pt x="176685" y="80712"/>
                  </a:cubicBezTo>
                  <a:cubicBezTo>
                    <a:pt x="176685" y="74740"/>
                    <a:pt x="176685" y="70262"/>
                    <a:pt x="176685" y="66081"/>
                  </a:cubicBezTo>
                  <a:cubicBezTo>
                    <a:pt x="178178" y="26072"/>
                    <a:pt x="191913" y="3977"/>
                    <a:pt x="217591" y="-203"/>
                  </a:cubicBezTo>
                  <a:lnTo>
                    <a:pt x="221472" y="-203"/>
                  </a:lnTo>
                  <a:cubicBezTo>
                    <a:pt x="245955" y="-203"/>
                    <a:pt x="262078" y="20996"/>
                    <a:pt x="269543" y="63992"/>
                  </a:cubicBezTo>
                  <a:cubicBezTo>
                    <a:pt x="273424" y="85788"/>
                    <a:pt x="275514" y="101612"/>
                    <a:pt x="276410" y="111764"/>
                  </a:cubicBezTo>
                  <a:cubicBezTo>
                    <a:pt x="282382" y="200143"/>
                    <a:pt x="285367" y="272399"/>
                    <a:pt x="285367" y="328531"/>
                  </a:cubicBezTo>
                  <a:cubicBezTo>
                    <a:pt x="285367" y="350328"/>
                    <a:pt x="285367" y="380185"/>
                    <a:pt x="283278" y="418104"/>
                  </a:cubicBezTo>
                  <a:cubicBezTo>
                    <a:pt x="283636" y="448350"/>
                    <a:pt x="276769" y="478238"/>
                    <a:pt x="263273" y="505289"/>
                  </a:cubicBezTo>
                  <a:cubicBezTo>
                    <a:pt x="257271" y="518487"/>
                    <a:pt x="244313" y="527175"/>
                    <a:pt x="229832" y="527683"/>
                  </a:cubicBezTo>
                  <a:close/>
                  <a:moveTo>
                    <a:pt x="107116" y="435422"/>
                  </a:moveTo>
                  <a:cubicBezTo>
                    <a:pt x="121986" y="435004"/>
                    <a:pt x="135541" y="426704"/>
                    <a:pt x="142647" y="413626"/>
                  </a:cubicBezTo>
                  <a:cubicBezTo>
                    <a:pt x="153277" y="397115"/>
                    <a:pt x="160114" y="378454"/>
                    <a:pt x="162652" y="358986"/>
                  </a:cubicBezTo>
                  <a:cubicBezTo>
                    <a:pt x="164384" y="349133"/>
                    <a:pt x="165309" y="339131"/>
                    <a:pt x="165339" y="329128"/>
                  </a:cubicBezTo>
                  <a:cubicBezTo>
                    <a:pt x="165339" y="293598"/>
                    <a:pt x="156382" y="275982"/>
                    <a:pt x="138766" y="275982"/>
                  </a:cubicBezTo>
                  <a:cubicBezTo>
                    <a:pt x="122911" y="276340"/>
                    <a:pt x="108520" y="285237"/>
                    <a:pt x="101145" y="299271"/>
                  </a:cubicBezTo>
                  <a:cubicBezTo>
                    <a:pt x="86097" y="324291"/>
                    <a:pt x="78543" y="353104"/>
                    <a:pt x="79349" y="382275"/>
                  </a:cubicBezTo>
                  <a:cubicBezTo>
                    <a:pt x="79618" y="392307"/>
                    <a:pt x="80722" y="402280"/>
                    <a:pt x="82633" y="412133"/>
                  </a:cubicBezTo>
                  <a:cubicBezTo>
                    <a:pt x="82782" y="425151"/>
                    <a:pt x="93471" y="435601"/>
                    <a:pt x="106490" y="435452"/>
                  </a:cubicBezTo>
                  <a:cubicBezTo>
                    <a:pt x="106699" y="435422"/>
                    <a:pt x="106908" y="435422"/>
                    <a:pt x="107116" y="435422"/>
                  </a:cubicBezTo>
                  <a:close/>
                </a:path>
              </a:pathLst>
            </a:custGeom>
            <a:grpFill/>
            <a:ln w="29857" cap="flat">
              <a:noFill/>
              <a:prstDash val="solid"/>
              <a:miter/>
            </a:ln>
            <a:effectLst/>
          </p:spPr>
          <p:txBody>
            <a:bodyPr rtlCol="0" anchor="ctr"/>
            <a:lstStyle/>
            <a:p>
              <a:endParaRPr lang="fr-FR"/>
            </a:p>
          </p:txBody>
        </p:sp>
        <p:sp>
          <p:nvSpPr>
            <p:cNvPr id="730" name="Forme libre : forme 729">
              <a:extLst>
                <a:ext uri="{FF2B5EF4-FFF2-40B4-BE49-F238E27FC236}">
                  <a16:creationId xmlns:a16="http://schemas.microsoft.com/office/drawing/2014/main" id="{78BB1E26-5B02-48A8-B6A5-D03E13BAE3FF}"/>
                </a:ext>
              </a:extLst>
            </p:cNvPr>
            <p:cNvSpPr/>
            <p:nvPr/>
          </p:nvSpPr>
          <p:spPr>
            <a:xfrm>
              <a:off x="3099928" y="1878415"/>
              <a:ext cx="276425" cy="354750"/>
            </a:xfrm>
            <a:custGeom>
              <a:avLst/>
              <a:gdLst>
                <a:gd name="connsiteX0" fmla="*/ 136983 w 276425"/>
                <a:gd name="connsiteY0" fmla="*/ 354507 h 354750"/>
                <a:gd name="connsiteX1" fmla="*/ 26808 w 276425"/>
                <a:gd name="connsiteY1" fmla="*/ 282251 h 354750"/>
                <a:gd name="connsiteX2" fmla="*/ -64 w 276425"/>
                <a:gd name="connsiteY2" fmla="*/ 156849 h 354750"/>
                <a:gd name="connsiteX3" fmla="*/ 1429 w 276425"/>
                <a:gd name="connsiteY3" fmla="*/ 122513 h 354750"/>
                <a:gd name="connsiteX4" fmla="*/ 13372 w 276425"/>
                <a:gd name="connsiteY4" fmla="*/ 67574 h 354750"/>
                <a:gd name="connsiteX5" fmla="*/ 25016 w 276425"/>
                <a:gd name="connsiteY5" fmla="*/ 45480 h 354750"/>
                <a:gd name="connsiteX6" fmla="*/ 46514 w 276425"/>
                <a:gd name="connsiteY6" fmla="*/ 33238 h 354750"/>
                <a:gd name="connsiteX7" fmla="*/ 58756 w 276425"/>
                <a:gd name="connsiteY7" fmla="*/ 33238 h 354750"/>
                <a:gd name="connsiteX8" fmla="*/ 82045 w 276425"/>
                <a:gd name="connsiteY8" fmla="*/ 85787 h 354750"/>
                <a:gd name="connsiteX9" fmla="*/ 97571 w 276425"/>
                <a:gd name="connsiteY9" fmla="*/ 188797 h 354750"/>
                <a:gd name="connsiteX10" fmla="*/ 138775 w 276425"/>
                <a:gd name="connsiteY10" fmla="*/ 253588 h 354750"/>
                <a:gd name="connsiteX11" fmla="*/ 178485 w 276425"/>
                <a:gd name="connsiteY11" fmla="*/ 203726 h 354750"/>
                <a:gd name="connsiteX12" fmla="*/ 187144 w 276425"/>
                <a:gd name="connsiteY12" fmla="*/ 110271 h 354750"/>
                <a:gd name="connsiteX13" fmla="*/ 187144 w 276425"/>
                <a:gd name="connsiteY13" fmla="*/ 72650 h 354750"/>
                <a:gd name="connsiteX14" fmla="*/ 187144 w 276425"/>
                <a:gd name="connsiteY14" fmla="*/ 60707 h 354750"/>
                <a:gd name="connsiteX15" fmla="*/ 187144 w 276425"/>
                <a:gd name="connsiteY15" fmla="*/ 50854 h 354750"/>
                <a:gd name="connsiteX16" fmla="*/ 187144 w 276425"/>
                <a:gd name="connsiteY16" fmla="*/ 41896 h 354750"/>
                <a:gd name="connsiteX17" fmla="*/ 190429 w 276425"/>
                <a:gd name="connsiteY17" fmla="*/ 20100 h 354750"/>
                <a:gd name="connsiteX18" fmla="*/ 213419 w 276425"/>
                <a:gd name="connsiteY18" fmla="*/ 2186 h 354750"/>
                <a:gd name="connsiteX19" fmla="*/ 227153 w 276425"/>
                <a:gd name="connsiteY19" fmla="*/ -203 h 354750"/>
                <a:gd name="connsiteX20" fmla="*/ 255518 w 276425"/>
                <a:gd name="connsiteY20" fmla="*/ 12934 h 354750"/>
                <a:gd name="connsiteX21" fmla="*/ 271343 w 276425"/>
                <a:gd name="connsiteY21" fmla="*/ 49062 h 354750"/>
                <a:gd name="connsiteX22" fmla="*/ 275822 w 276425"/>
                <a:gd name="connsiteY22" fmla="*/ 116242 h 354750"/>
                <a:gd name="connsiteX23" fmla="*/ 236708 w 276425"/>
                <a:gd name="connsiteY23" fmla="*/ 295389 h 354750"/>
                <a:gd name="connsiteX24" fmla="*/ 136983 w 276425"/>
                <a:gd name="connsiteY24" fmla="*/ 354507 h 354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76425" h="354750">
                  <a:moveTo>
                    <a:pt x="136983" y="354507"/>
                  </a:moveTo>
                  <a:cubicBezTo>
                    <a:pt x="88912" y="355254"/>
                    <a:pt x="45260" y="326620"/>
                    <a:pt x="26808" y="282251"/>
                  </a:cubicBezTo>
                  <a:cubicBezTo>
                    <a:pt x="8117" y="243138"/>
                    <a:pt x="-1109" y="200173"/>
                    <a:pt x="-64" y="156849"/>
                  </a:cubicBezTo>
                  <a:cubicBezTo>
                    <a:pt x="-64" y="149683"/>
                    <a:pt x="-64" y="138337"/>
                    <a:pt x="1429" y="122513"/>
                  </a:cubicBezTo>
                  <a:cubicBezTo>
                    <a:pt x="3131" y="103792"/>
                    <a:pt x="7162" y="85339"/>
                    <a:pt x="13372" y="67574"/>
                  </a:cubicBezTo>
                  <a:cubicBezTo>
                    <a:pt x="15850" y="59542"/>
                    <a:pt x="19821" y="52078"/>
                    <a:pt x="25016" y="45480"/>
                  </a:cubicBezTo>
                  <a:cubicBezTo>
                    <a:pt x="29853" y="38254"/>
                    <a:pt x="37825" y="33716"/>
                    <a:pt x="46514" y="33238"/>
                  </a:cubicBezTo>
                  <a:lnTo>
                    <a:pt x="58756" y="33238"/>
                  </a:lnTo>
                  <a:cubicBezTo>
                    <a:pt x="70997" y="33238"/>
                    <a:pt x="78760" y="52048"/>
                    <a:pt x="82045" y="85787"/>
                  </a:cubicBezTo>
                  <a:cubicBezTo>
                    <a:pt x="85090" y="120422"/>
                    <a:pt x="90256" y="154819"/>
                    <a:pt x="97571" y="188797"/>
                  </a:cubicBezTo>
                  <a:cubicBezTo>
                    <a:pt x="107125" y="231792"/>
                    <a:pt x="120860" y="253588"/>
                    <a:pt x="138775" y="253588"/>
                  </a:cubicBezTo>
                  <a:cubicBezTo>
                    <a:pt x="156689" y="253588"/>
                    <a:pt x="170722" y="236867"/>
                    <a:pt x="178485" y="203726"/>
                  </a:cubicBezTo>
                  <a:cubicBezTo>
                    <a:pt x="184935" y="173002"/>
                    <a:pt x="187831" y="141651"/>
                    <a:pt x="187144" y="110271"/>
                  </a:cubicBezTo>
                  <a:cubicBezTo>
                    <a:pt x="187144" y="95342"/>
                    <a:pt x="187144" y="82802"/>
                    <a:pt x="187144" y="72650"/>
                  </a:cubicBezTo>
                  <a:cubicBezTo>
                    <a:pt x="187144" y="67873"/>
                    <a:pt x="187144" y="63991"/>
                    <a:pt x="187144" y="60707"/>
                  </a:cubicBezTo>
                  <a:cubicBezTo>
                    <a:pt x="187144" y="57422"/>
                    <a:pt x="187144" y="54138"/>
                    <a:pt x="187144" y="50854"/>
                  </a:cubicBezTo>
                  <a:cubicBezTo>
                    <a:pt x="187144" y="47569"/>
                    <a:pt x="187144" y="44584"/>
                    <a:pt x="187144" y="41896"/>
                  </a:cubicBezTo>
                  <a:cubicBezTo>
                    <a:pt x="187204" y="34522"/>
                    <a:pt x="188309" y="27176"/>
                    <a:pt x="190429" y="20100"/>
                  </a:cubicBezTo>
                  <a:cubicBezTo>
                    <a:pt x="192518" y="12636"/>
                    <a:pt x="200282" y="6664"/>
                    <a:pt x="213419" y="2186"/>
                  </a:cubicBezTo>
                  <a:cubicBezTo>
                    <a:pt x="217838" y="693"/>
                    <a:pt x="222496" y="-114"/>
                    <a:pt x="227153" y="-203"/>
                  </a:cubicBezTo>
                  <a:cubicBezTo>
                    <a:pt x="238022" y="6"/>
                    <a:pt x="248323" y="4783"/>
                    <a:pt x="255518" y="12934"/>
                  </a:cubicBezTo>
                  <a:cubicBezTo>
                    <a:pt x="264744" y="22847"/>
                    <a:pt x="270298" y="35567"/>
                    <a:pt x="271343" y="49062"/>
                  </a:cubicBezTo>
                  <a:cubicBezTo>
                    <a:pt x="274269" y="71336"/>
                    <a:pt x="275792" y="93789"/>
                    <a:pt x="275822" y="116242"/>
                  </a:cubicBezTo>
                  <a:cubicBezTo>
                    <a:pt x="279016" y="178376"/>
                    <a:pt x="265521" y="240242"/>
                    <a:pt x="236708" y="295389"/>
                  </a:cubicBezTo>
                  <a:cubicBezTo>
                    <a:pt x="217629" y="332651"/>
                    <a:pt x="178844" y="355642"/>
                    <a:pt x="136983" y="354507"/>
                  </a:cubicBezTo>
                  <a:close/>
                </a:path>
              </a:pathLst>
            </a:custGeom>
            <a:grpFill/>
            <a:ln w="29857" cap="flat">
              <a:noFill/>
              <a:prstDash val="solid"/>
              <a:miter/>
            </a:ln>
            <a:effectLst/>
          </p:spPr>
          <p:txBody>
            <a:bodyPr rtlCol="0" anchor="ctr"/>
            <a:lstStyle/>
            <a:p>
              <a:endParaRPr lang="fr-FR"/>
            </a:p>
          </p:txBody>
        </p:sp>
        <p:sp>
          <p:nvSpPr>
            <p:cNvPr id="731" name="Forme libre : forme 730">
              <a:extLst>
                <a:ext uri="{FF2B5EF4-FFF2-40B4-BE49-F238E27FC236}">
                  <a16:creationId xmlns:a16="http://schemas.microsoft.com/office/drawing/2014/main" id="{24432855-411E-4A77-B9D3-3E1C91B3B988}"/>
                </a:ext>
              </a:extLst>
            </p:cNvPr>
            <p:cNvSpPr/>
            <p:nvPr/>
          </p:nvSpPr>
          <p:spPr>
            <a:xfrm>
              <a:off x="3597610" y="1858076"/>
              <a:ext cx="303481" cy="375647"/>
            </a:xfrm>
            <a:custGeom>
              <a:avLst/>
              <a:gdLst>
                <a:gd name="connsiteX0" fmla="*/ 158826 w 303481"/>
                <a:gd name="connsiteY0" fmla="*/ 375444 h 375647"/>
                <a:gd name="connsiteX1" fmla="*/ 72537 w 303481"/>
                <a:gd name="connsiteY1" fmla="*/ 352454 h 375647"/>
                <a:gd name="connsiteX2" fmla="*/ 12821 w 303481"/>
                <a:gd name="connsiteY2" fmla="*/ 292738 h 375647"/>
                <a:gd name="connsiteX3" fmla="*/ 281 w 303481"/>
                <a:gd name="connsiteY3" fmla="*/ 243771 h 375647"/>
                <a:gd name="connsiteX4" fmla="*/ 23570 w 303481"/>
                <a:gd name="connsiteY4" fmla="*/ 184056 h 375647"/>
                <a:gd name="connsiteX5" fmla="*/ 48949 w 303481"/>
                <a:gd name="connsiteY5" fmla="*/ 176591 h 375647"/>
                <a:gd name="connsiteX6" fmla="*/ 92542 w 303481"/>
                <a:gd name="connsiteY6" fmla="*/ 212421 h 375647"/>
                <a:gd name="connsiteX7" fmla="*/ 135537 w 303481"/>
                <a:gd name="connsiteY7" fmla="*/ 272136 h 375647"/>
                <a:gd name="connsiteX8" fmla="*/ 181817 w 303481"/>
                <a:gd name="connsiteY8" fmla="*/ 285871 h 375647"/>
                <a:gd name="connsiteX9" fmla="*/ 201522 w 303481"/>
                <a:gd name="connsiteY9" fmla="*/ 283781 h 375647"/>
                <a:gd name="connsiteX10" fmla="*/ 216869 w 303481"/>
                <a:gd name="connsiteY10" fmla="*/ 266911 h 375647"/>
                <a:gd name="connsiteX11" fmla="*/ 216750 w 303481"/>
                <a:gd name="connsiteY11" fmla="*/ 265568 h 375647"/>
                <a:gd name="connsiteX12" fmla="*/ 157035 w 303481"/>
                <a:gd name="connsiteY12" fmla="*/ 209733 h 375647"/>
                <a:gd name="connsiteX13" fmla="*/ 91944 w 303481"/>
                <a:gd name="connsiteY13" fmla="*/ 159871 h 375647"/>
                <a:gd name="connsiteX14" fmla="*/ 67162 w 303481"/>
                <a:gd name="connsiteY14" fmla="*/ 100156 h 375647"/>
                <a:gd name="connsiteX15" fmla="*/ 97020 w 303481"/>
                <a:gd name="connsiteY15" fmla="*/ 29691 h 375647"/>
                <a:gd name="connsiteX16" fmla="*/ 171068 w 303481"/>
                <a:gd name="connsiteY16" fmla="*/ -167 h 375647"/>
                <a:gd name="connsiteX17" fmla="*/ 215257 w 303481"/>
                <a:gd name="connsiteY17" fmla="*/ 11777 h 375647"/>
                <a:gd name="connsiteX18" fmla="*/ 245115 w 303481"/>
                <a:gd name="connsiteY18" fmla="*/ 47009 h 375647"/>
                <a:gd name="connsiteX19" fmla="*/ 246906 w 303481"/>
                <a:gd name="connsiteY19" fmla="*/ 56265 h 375647"/>
                <a:gd name="connsiteX20" fmla="*/ 243622 w 303481"/>
                <a:gd name="connsiteY20" fmla="*/ 67312 h 375647"/>
                <a:gd name="connsiteX21" fmla="*/ 228096 w 303481"/>
                <a:gd name="connsiteY21" fmla="*/ 74478 h 375647"/>
                <a:gd name="connsiteX22" fmla="*/ 206897 w 303481"/>
                <a:gd name="connsiteY22" fmla="*/ 69402 h 375647"/>
                <a:gd name="connsiteX23" fmla="*/ 173456 w 303481"/>
                <a:gd name="connsiteY23" fmla="*/ 64326 h 375647"/>
                <a:gd name="connsiteX24" fmla="*/ 148674 w 303481"/>
                <a:gd name="connsiteY24" fmla="*/ 72089 h 375647"/>
                <a:gd name="connsiteX25" fmla="*/ 140015 w 303481"/>
                <a:gd name="connsiteY25" fmla="*/ 94781 h 375647"/>
                <a:gd name="connsiteX26" fmla="*/ 159722 w 303481"/>
                <a:gd name="connsiteY26" fmla="*/ 124639 h 375647"/>
                <a:gd name="connsiteX27" fmla="*/ 203314 w 303481"/>
                <a:gd name="connsiteY27" fmla="*/ 154497 h 375647"/>
                <a:gd name="connsiteX28" fmla="*/ 250788 w 303481"/>
                <a:gd name="connsiteY28" fmla="*/ 184355 h 375647"/>
                <a:gd name="connsiteX29" fmla="*/ 303337 w 303481"/>
                <a:gd name="connsiteY29" fmla="*/ 268852 h 375647"/>
                <a:gd name="connsiteX30" fmla="*/ 278257 w 303481"/>
                <a:gd name="connsiteY30" fmla="*/ 328568 h 375647"/>
                <a:gd name="connsiteX31" fmla="*/ 222423 w 303481"/>
                <a:gd name="connsiteY31" fmla="*/ 363800 h 375647"/>
                <a:gd name="connsiteX32" fmla="*/ 158826 w 303481"/>
                <a:gd name="connsiteY32" fmla="*/ 375444 h 375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303481" h="375647">
                  <a:moveTo>
                    <a:pt x="158826" y="375444"/>
                  </a:moveTo>
                  <a:cubicBezTo>
                    <a:pt x="128580" y="375175"/>
                    <a:pt x="98901" y="367293"/>
                    <a:pt x="72537" y="352454"/>
                  </a:cubicBezTo>
                  <a:cubicBezTo>
                    <a:pt x="47128" y="338958"/>
                    <a:pt x="26317" y="318147"/>
                    <a:pt x="12821" y="292738"/>
                  </a:cubicBezTo>
                  <a:cubicBezTo>
                    <a:pt x="4491" y="277749"/>
                    <a:pt x="192" y="260910"/>
                    <a:pt x="281" y="243771"/>
                  </a:cubicBezTo>
                  <a:cubicBezTo>
                    <a:pt x="-2227" y="221259"/>
                    <a:pt x="6462" y="198925"/>
                    <a:pt x="23570" y="184056"/>
                  </a:cubicBezTo>
                  <a:cubicBezTo>
                    <a:pt x="31184" y="179249"/>
                    <a:pt x="39962" y="176681"/>
                    <a:pt x="48949" y="176591"/>
                  </a:cubicBezTo>
                  <a:cubicBezTo>
                    <a:pt x="70208" y="176502"/>
                    <a:pt x="88511" y="191550"/>
                    <a:pt x="92542" y="212421"/>
                  </a:cubicBezTo>
                  <a:cubicBezTo>
                    <a:pt x="98782" y="237054"/>
                    <a:pt x="114159" y="258402"/>
                    <a:pt x="135537" y="272136"/>
                  </a:cubicBezTo>
                  <a:cubicBezTo>
                    <a:pt x="149510" y="280616"/>
                    <a:pt x="165454" y="285363"/>
                    <a:pt x="181817" y="285871"/>
                  </a:cubicBezTo>
                  <a:cubicBezTo>
                    <a:pt x="188415" y="285572"/>
                    <a:pt x="195013" y="284856"/>
                    <a:pt x="201522" y="283781"/>
                  </a:cubicBezTo>
                  <a:cubicBezTo>
                    <a:pt x="210420" y="283363"/>
                    <a:pt x="217287" y="275809"/>
                    <a:pt x="216869" y="266911"/>
                  </a:cubicBezTo>
                  <a:cubicBezTo>
                    <a:pt x="216839" y="266464"/>
                    <a:pt x="216810" y="266016"/>
                    <a:pt x="216750" y="265568"/>
                  </a:cubicBezTo>
                  <a:cubicBezTo>
                    <a:pt x="216750" y="248847"/>
                    <a:pt x="197044" y="230335"/>
                    <a:pt x="157035" y="209733"/>
                  </a:cubicBezTo>
                  <a:cubicBezTo>
                    <a:pt x="132790" y="196716"/>
                    <a:pt x="110815" y="179876"/>
                    <a:pt x="91944" y="159871"/>
                  </a:cubicBezTo>
                  <a:cubicBezTo>
                    <a:pt x="76299" y="143897"/>
                    <a:pt x="67431" y="122519"/>
                    <a:pt x="67162" y="100156"/>
                  </a:cubicBezTo>
                  <a:cubicBezTo>
                    <a:pt x="67073" y="73582"/>
                    <a:pt x="77852" y="48114"/>
                    <a:pt x="97020" y="29691"/>
                  </a:cubicBezTo>
                  <a:cubicBezTo>
                    <a:pt x="116488" y="9896"/>
                    <a:pt x="143300" y="-913"/>
                    <a:pt x="171068" y="-167"/>
                  </a:cubicBezTo>
                  <a:cubicBezTo>
                    <a:pt x="186593" y="-77"/>
                    <a:pt x="201821" y="4044"/>
                    <a:pt x="215257" y="11777"/>
                  </a:cubicBezTo>
                  <a:cubicBezTo>
                    <a:pt x="229171" y="19480"/>
                    <a:pt x="239800" y="32020"/>
                    <a:pt x="245115" y="47009"/>
                  </a:cubicBezTo>
                  <a:cubicBezTo>
                    <a:pt x="246249" y="49965"/>
                    <a:pt x="246876" y="53100"/>
                    <a:pt x="246906" y="56265"/>
                  </a:cubicBezTo>
                  <a:cubicBezTo>
                    <a:pt x="247115" y="60206"/>
                    <a:pt x="245951" y="64117"/>
                    <a:pt x="243622" y="67312"/>
                  </a:cubicBezTo>
                  <a:cubicBezTo>
                    <a:pt x="239949" y="72119"/>
                    <a:pt x="234127" y="74806"/>
                    <a:pt x="228096" y="74478"/>
                  </a:cubicBezTo>
                  <a:cubicBezTo>
                    <a:pt x="220811" y="73821"/>
                    <a:pt x="213674" y="72089"/>
                    <a:pt x="206897" y="69402"/>
                  </a:cubicBezTo>
                  <a:cubicBezTo>
                    <a:pt x="196118" y="65760"/>
                    <a:pt x="184802" y="64057"/>
                    <a:pt x="173456" y="64326"/>
                  </a:cubicBezTo>
                  <a:cubicBezTo>
                    <a:pt x="164529" y="63729"/>
                    <a:pt x="155661" y="66506"/>
                    <a:pt x="148674" y="72089"/>
                  </a:cubicBezTo>
                  <a:cubicBezTo>
                    <a:pt x="142703" y="78091"/>
                    <a:pt x="139568" y="86331"/>
                    <a:pt x="140015" y="94781"/>
                  </a:cubicBezTo>
                  <a:cubicBezTo>
                    <a:pt x="141658" y="107232"/>
                    <a:pt x="148913" y="118249"/>
                    <a:pt x="159722" y="124639"/>
                  </a:cubicBezTo>
                  <a:cubicBezTo>
                    <a:pt x="173605" y="135477"/>
                    <a:pt x="188176" y="145450"/>
                    <a:pt x="203314" y="154497"/>
                  </a:cubicBezTo>
                  <a:cubicBezTo>
                    <a:pt x="219437" y="164051"/>
                    <a:pt x="235262" y="174203"/>
                    <a:pt x="250788" y="184355"/>
                  </a:cubicBezTo>
                  <a:cubicBezTo>
                    <a:pt x="281123" y="202180"/>
                    <a:pt x="300740" y="233769"/>
                    <a:pt x="303337" y="268852"/>
                  </a:cubicBezTo>
                  <a:cubicBezTo>
                    <a:pt x="303308" y="291305"/>
                    <a:pt x="294261" y="312832"/>
                    <a:pt x="278257" y="328568"/>
                  </a:cubicBezTo>
                  <a:cubicBezTo>
                    <a:pt x="262522" y="344333"/>
                    <a:pt x="243443" y="356365"/>
                    <a:pt x="222423" y="363800"/>
                  </a:cubicBezTo>
                  <a:cubicBezTo>
                    <a:pt x="202090" y="371473"/>
                    <a:pt x="180562" y="375415"/>
                    <a:pt x="158826" y="375444"/>
                  </a:cubicBezTo>
                  <a:close/>
                </a:path>
              </a:pathLst>
            </a:custGeom>
            <a:grpFill/>
            <a:ln w="29857" cap="flat">
              <a:noFill/>
              <a:prstDash val="solid"/>
              <a:miter/>
            </a:ln>
            <a:effectLst/>
          </p:spPr>
          <p:txBody>
            <a:bodyPr rtlCol="0" anchor="ctr"/>
            <a:lstStyle/>
            <a:p>
              <a:endParaRPr lang="fr-FR"/>
            </a:p>
          </p:txBody>
        </p:sp>
        <p:sp>
          <p:nvSpPr>
            <p:cNvPr id="732" name="Forme libre : forme 731">
              <a:extLst>
                <a:ext uri="{FF2B5EF4-FFF2-40B4-BE49-F238E27FC236}">
                  <a16:creationId xmlns:a16="http://schemas.microsoft.com/office/drawing/2014/main" id="{EFC456D2-5B61-4964-A37D-4C80C3357C0F}"/>
                </a:ext>
              </a:extLst>
            </p:cNvPr>
            <p:cNvSpPr/>
            <p:nvPr/>
          </p:nvSpPr>
          <p:spPr>
            <a:xfrm>
              <a:off x="3926172" y="1904989"/>
              <a:ext cx="279767" cy="329214"/>
            </a:xfrm>
            <a:custGeom>
              <a:avLst/>
              <a:gdLst>
                <a:gd name="connsiteX0" fmla="*/ 216922 w 279767"/>
                <a:gd name="connsiteY0" fmla="*/ 328829 h 329214"/>
                <a:gd name="connsiteX1" fmla="*/ 174584 w 279767"/>
                <a:gd name="connsiteY1" fmla="*/ 293896 h 329214"/>
                <a:gd name="connsiteX2" fmla="*/ 174524 w 279767"/>
                <a:gd name="connsiteY2" fmla="*/ 293299 h 329214"/>
                <a:gd name="connsiteX3" fmla="*/ 171538 w 279767"/>
                <a:gd name="connsiteY3" fmla="*/ 257171 h 329214"/>
                <a:gd name="connsiteX4" fmla="*/ 168254 w 279767"/>
                <a:gd name="connsiteY4" fmla="*/ 232687 h 329214"/>
                <a:gd name="connsiteX5" fmla="*/ 155116 w 279767"/>
                <a:gd name="connsiteY5" fmla="*/ 250304 h 329214"/>
                <a:gd name="connsiteX6" fmla="*/ 136306 w 279767"/>
                <a:gd name="connsiteY6" fmla="*/ 280162 h 329214"/>
                <a:gd name="connsiteX7" fmla="*/ 74500 w 279767"/>
                <a:gd name="connsiteY7" fmla="*/ 320768 h 329214"/>
                <a:gd name="connsiteX8" fmla="*/ 41657 w 279767"/>
                <a:gd name="connsiteY8" fmla="*/ 310318 h 329214"/>
                <a:gd name="connsiteX9" fmla="*/ 4633 w 279767"/>
                <a:gd name="connsiteY9" fmla="*/ 250602 h 329214"/>
                <a:gd name="connsiteX10" fmla="*/ -144 w 279767"/>
                <a:gd name="connsiteY10" fmla="*/ 214475 h 329214"/>
                <a:gd name="connsiteX11" fmla="*/ 21354 w 279767"/>
                <a:gd name="connsiteY11" fmla="*/ 118333 h 329214"/>
                <a:gd name="connsiteX12" fmla="*/ 81069 w 279767"/>
                <a:gd name="connsiteY12" fmla="*/ 49062 h 329214"/>
                <a:gd name="connsiteX13" fmla="*/ 127349 w 279767"/>
                <a:gd name="connsiteY13" fmla="*/ 33238 h 329214"/>
                <a:gd name="connsiteX14" fmla="*/ 172135 w 279767"/>
                <a:gd name="connsiteY14" fmla="*/ 46076 h 329214"/>
                <a:gd name="connsiteX15" fmla="*/ 178107 w 279767"/>
                <a:gd name="connsiteY15" fmla="*/ 47868 h 329214"/>
                <a:gd name="connsiteX16" fmla="*/ 189452 w 279767"/>
                <a:gd name="connsiteY16" fmla="*/ 33835 h 329214"/>
                <a:gd name="connsiteX17" fmla="*/ 202590 w 279767"/>
                <a:gd name="connsiteY17" fmla="*/ 12935 h 329214"/>
                <a:gd name="connsiteX18" fmla="*/ 228268 w 279767"/>
                <a:gd name="connsiteY18" fmla="*/ -203 h 329214"/>
                <a:gd name="connsiteX19" fmla="*/ 241406 w 279767"/>
                <a:gd name="connsiteY19" fmla="*/ 2186 h 329214"/>
                <a:gd name="connsiteX20" fmla="*/ 259022 w 279767"/>
                <a:gd name="connsiteY20" fmla="*/ 25773 h 329214"/>
                <a:gd name="connsiteX21" fmla="*/ 268874 w 279767"/>
                <a:gd name="connsiteY21" fmla="*/ 92655 h 329214"/>
                <a:gd name="connsiteX22" fmla="*/ 279624 w 279767"/>
                <a:gd name="connsiteY22" fmla="*/ 275384 h 329214"/>
                <a:gd name="connsiteX23" fmla="*/ 279624 w 279767"/>
                <a:gd name="connsiteY23" fmla="*/ 284939 h 329214"/>
                <a:gd name="connsiteX24" fmla="*/ 265291 w 279767"/>
                <a:gd name="connsiteY24" fmla="*/ 314796 h 329214"/>
                <a:gd name="connsiteX25" fmla="*/ 216922 w 279767"/>
                <a:gd name="connsiteY25" fmla="*/ 328829 h 329214"/>
                <a:gd name="connsiteX26" fmla="*/ 97491 w 279767"/>
                <a:gd name="connsiteY26" fmla="*/ 236868 h 329214"/>
                <a:gd name="connsiteX27" fmla="*/ 146159 w 279767"/>
                <a:gd name="connsiteY27" fmla="*/ 177152 h 329214"/>
                <a:gd name="connsiteX28" fmla="*/ 171538 w 279767"/>
                <a:gd name="connsiteY28" fmla="*/ 104299 h 329214"/>
                <a:gd name="connsiteX29" fmla="*/ 148249 w 279767"/>
                <a:gd name="connsiteY29" fmla="*/ 91759 h 329214"/>
                <a:gd name="connsiteX30" fmla="*/ 103761 w 279767"/>
                <a:gd name="connsiteY30" fmla="*/ 121617 h 329214"/>
                <a:gd name="connsiteX31" fmla="*/ 78382 w 279767"/>
                <a:gd name="connsiteY31" fmla="*/ 186707 h 329214"/>
                <a:gd name="connsiteX32" fmla="*/ 78382 w 279767"/>
                <a:gd name="connsiteY32" fmla="*/ 201337 h 329214"/>
                <a:gd name="connsiteX33" fmla="*/ 92117 w 279767"/>
                <a:gd name="connsiteY33" fmla="*/ 234180 h 329214"/>
                <a:gd name="connsiteX34" fmla="*/ 97491 w 279767"/>
                <a:gd name="connsiteY34" fmla="*/ 236868 h 329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279767" h="329214">
                  <a:moveTo>
                    <a:pt x="216922" y="328829"/>
                  </a:moveTo>
                  <a:cubicBezTo>
                    <a:pt x="195574" y="330890"/>
                    <a:pt x="176614" y="315245"/>
                    <a:pt x="174584" y="293896"/>
                  </a:cubicBezTo>
                  <a:cubicBezTo>
                    <a:pt x="174554" y="293687"/>
                    <a:pt x="174554" y="293508"/>
                    <a:pt x="174524" y="293299"/>
                  </a:cubicBezTo>
                  <a:cubicBezTo>
                    <a:pt x="172493" y="281356"/>
                    <a:pt x="171478" y="269263"/>
                    <a:pt x="171538" y="257171"/>
                  </a:cubicBezTo>
                  <a:cubicBezTo>
                    <a:pt x="171538" y="240749"/>
                    <a:pt x="171538" y="232687"/>
                    <a:pt x="168254" y="232687"/>
                  </a:cubicBezTo>
                  <a:cubicBezTo>
                    <a:pt x="164969" y="232687"/>
                    <a:pt x="161685" y="238659"/>
                    <a:pt x="155116" y="250304"/>
                  </a:cubicBezTo>
                  <a:cubicBezTo>
                    <a:pt x="148548" y="261948"/>
                    <a:pt x="143771" y="268816"/>
                    <a:pt x="136306" y="280162"/>
                  </a:cubicBezTo>
                  <a:cubicBezTo>
                    <a:pt x="123676" y="303092"/>
                    <a:pt x="100537" y="318290"/>
                    <a:pt x="74500" y="320768"/>
                  </a:cubicBezTo>
                  <a:cubicBezTo>
                    <a:pt x="62677" y="321126"/>
                    <a:pt x="51092" y="317424"/>
                    <a:pt x="41657" y="310318"/>
                  </a:cubicBezTo>
                  <a:cubicBezTo>
                    <a:pt x="22787" y="295299"/>
                    <a:pt x="9679" y="274190"/>
                    <a:pt x="4633" y="250602"/>
                  </a:cubicBezTo>
                  <a:cubicBezTo>
                    <a:pt x="1498" y="238808"/>
                    <a:pt x="-114" y="226686"/>
                    <a:pt x="-144" y="214475"/>
                  </a:cubicBezTo>
                  <a:cubicBezTo>
                    <a:pt x="-84" y="181243"/>
                    <a:pt x="7261" y="148429"/>
                    <a:pt x="21354" y="118333"/>
                  </a:cubicBezTo>
                  <a:cubicBezTo>
                    <a:pt x="33953" y="89818"/>
                    <a:pt x="54734" y="65723"/>
                    <a:pt x="81069" y="49062"/>
                  </a:cubicBezTo>
                  <a:cubicBezTo>
                    <a:pt x="94685" y="39508"/>
                    <a:pt x="110718" y="34014"/>
                    <a:pt x="127349" y="33238"/>
                  </a:cubicBezTo>
                  <a:cubicBezTo>
                    <a:pt x="143144" y="33476"/>
                    <a:pt x="158610" y="37925"/>
                    <a:pt x="172135" y="46076"/>
                  </a:cubicBezTo>
                  <a:cubicBezTo>
                    <a:pt x="173986" y="47092"/>
                    <a:pt x="176017" y="47719"/>
                    <a:pt x="178107" y="47868"/>
                  </a:cubicBezTo>
                  <a:cubicBezTo>
                    <a:pt x="181690" y="47868"/>
                    <a:pt x="185571" y="43091"/>
                    <a:pt x="189452" y="33835"/>
                  </a:cubicBezTo>
                  <a:cubicBezTo>
                    <a:pt x="192408" y="26072"/>
                    <a:pt x="196888" y="18966"/>
                    <a:pt x="202590" y="12935"/>
                  </a:cubicBezTo>
                  <a:cubicBezTo>
                    <a:pt x="208950" y="5171"/>
                    <a:pt x="218266" y="424"/>
                    <a:pt x="228268" y="-203"/>
                  </a:cubicBezTo>
                  <a:cubicBezTo>
                    <a:pt x="232717" y="245"/>
                    <a:pt x="237106" y="1051"/>
                    <a:pt x="241406" y="2186"/>
                  </a:cubicBezTo>
                  <a:cubicBezTo>
                    <a:pt x="247974" y="3678"/>
                    <a:pt x="253647" y="11442"/>
                    <a:pt x="259022" y="25773"/>
                  </a:cubicBezTo>
                  <a:cubicBezTo>
                    <a:pt x="264157" y="47748"/>
                    <a:pt x="267441" y="70112"/>
                    <a:pt x="268874" y="92655"/>
                  </a:cubicBezTo>
                  <a:cubicBezTo>
                    <a:pt x="276041" y="172285"/>
                    <a:pt x="279624" y="233195"/>
                    <a:pt x="279624" y="275384"/>
                  </a:cubicBezTo>
                  <a:lnTo>
                    <a:pt x="279624" y="284939"/>
                  </a:lnTo>
                  <a:cubicBezTo>
                    <a:pt x="279385" y="296494"/>
                    <a:pt x="274159" y="307392"/>
                    <a:pt x="265291" y="314796"/>
                  </a:cubicBezTo>
                  <a:cubicBezTo>
                    <a:pt x="251349" y="325038"/>
                    <a:pt x="234210" y="330024"/>
                    <a:pt x="216922" y="328829"/>
                  </a:cubicBezTo>
                  <a:close/>
                  <a:moveTo>
                    <a:pt x="97491" y="236868"/>
                  </a:moveTo>
                  <a:cubicBezTo>
                    <a:pt x="113316" y="236868"/>
                    <a:pt x="129439" y="216863"/>
                    <a:pt x="146159" y="177152"/>
                  </a:cubicBezTo>
                  <a:cubicBezTo>
                    <a:pt x="157565" y="154012"/>
                    <a:pt x="166104" y="129529"/>
                    <a:pt x="171538" y="104299"/>
                  </a:cubicBezTo>
                  <a:cubicBezTo>
                    <a:pt x="171538" y="95939"/>
                    <a:pt x="163775" y="91759"/>
                    <a:pt x="148249" y="91759"/>
                  </a:cubicBezTo>
                  <a:cubicBezTo>
                    <a:pt x="129200" y="93192"/>
                    <a:pt x="112300" y="104538"/>
                    <a:pt x="103761" y="121617"/>
                  </a:cubicBezTo>
                  <a:cubicBezTo>
                    <a:pt x="90803" y="141263"/>
                    <a:pt x="82144" y="163447"/>
                    <a:pt x="78382" y="186707"/>
                  </a:cubicBezTo>
                  <a:cubicBezTo>
                    <a:pt x="77964" y="191573"/>
                    <a:pt x="77964" y="196470"/>
                    <a:pt x="78382" y="201337"/>
                  </a:cubicBezTo>
                  <a:cubicBezTo>
                    <a:pt x="76979" y="213907"/>
                    <a:pt x="82174" y="226328"/>
                    <a:pt x="92117" y="234180"/>
                  </a:cubicBezTo>
                  <a:cubicBezTo>
                    <a:pt x="93639" y="235554"/>
                    <a:pt x="95490" y="236480"/>
                    <a:pt x="97491" y="236868"/>
                  </a:cubicBezTo>
                  <a:close/>
                </a:path>
              </a:pathLst>
            </a:custGeom>
            <a:grpFill/>
            <a:ln w="29857" cap="flat">
              <a:noFill/>
              <a:prstDash val="solid"/>
              <a:miter/>
            </a:ln>
            <a:effectLst/>
          </p:spPr>
          <p:txBody>
            <a:bodyPr rtlCol="0" anchor="ctr"/>
            <a:lstStyle/>
            <a:p>
              <a:endParaRPr lang="fr-FR"/>
            </a:p>
          </p:txBody>
        </p:sp>
        <p:sp>
          <p:nvSpPr>
            <p:cNvPr id="733" name="Forme libre : forme 732">
              <a:extLst>
                <a:ext uri="{FF2B5EF4-FFF2-40B4-BE49-F238E27FC236}">
                  <a16:creationId xmlns:a16="http://schemas.microsoft.com/office/drawing/2014/main" id="{9326488F-D7D6-4C0F-99B6-A0685F621A0C}"/>
                </a:ext>
              </a:extLst>
            </p:cNvPr>
            <p:cNvSpPr/>
            <p:nvPr/>
          </p:nvSpPr>
          <p:spPr>
            <a:xfrm>
              <a:off x="4254608" y="1857515"/>
              <a:ext cx="306108" cy="375618"/>
            </a:xfrm>
            <a:custGeom>
              <a:avLst/>
              <a:gdLst>
                <a:gd name="connsiteX0" fmla="*/ 47031 w 306108"/>
                <a:gd name="connsiteY0" fmla="*/ 375408 h 375618"/>
                <a:gd name="connsiteX1" fmla="*/ 36282 w 306108"/>
                <a:gd name="connsiteY1" fmla="*/ 375408 h 375618"/>
                <a:gd name="connsiteX2" fmla="*/ 13889 w 306108"/>
                <a:gd name="connsiteY2" fmla="*/ 358987 h 375618"/>
                <a:gd name="connsiteX3" fmla="*/ -144 w 306108"/>
                <a:gd name="connsiteY3" fmla="*/ 320470 h 375618"/>
                <a:gd name="connsiteX4" fmla="*/ -144 w 306108"/>
                <a:gd name="connsiteY4" fmla="*/ 188200 h 375618"/>
                <a:gd name="connsiteX5" fmla="*/ 15978 w 306108"/>
                <a:gd name="connsiteY5" fmla="*/ 20698 h 375618"/>
                <a:gd name="connsiteX6" fmla="*/ 47927 w 306108"/>
                <a:gd name="connsiteY6" fmla="*/ -203 h 375618"/>
                <a:gd name="connsiteX7" fmla="*/ 90922 w 306108"/>
                <a:gd name="connsiteY7" fmla="*/ 65186 h 375618"/>
                <a:gd name="connsiteX8" fmla="*/ 92713 w 306108"/>
                <a:gd name="connsiteY8" fmla="*/ 81010 h 375618"/>
                <a:gd name="connsiteX9" fmla="*/ 206471 w 306108"/>
                <a:gd name="connsiteY9" fmla="*/ 10845 h 375618"/>
                <a:gd name="connsiteX10" fmla="*/ 244689 w 306108"/>
                <a:gd name="connsiteY10" fmla="*/ 16816 h 375618"/>
                <a:gd name="connsiteX11" fmla="*/ 295747 w 306108"/>
                <a:gd name="connsiteY11" fmla="*/ 131470 h 375618"/>
                <a:gd name="connsiteX12" fmla="*/ 305898 w 306108"/>
                <a:gd name="connsiteY12" fmla="*/ 243437 h 375618"/>
                <a:gd name="connsiteX13" fmla="*/ 292163 w 306108"/>
                <a:gd name="connsiteY13" fmla="*/ 327934 h 375618"/>
                <a:gd name="connsiteX14" fmla="*/ 243495 w 306108"/>
                <a:gd name="connsiteY14" fmla="*/ 363763 h 375618"/>
                <a:gd name="connsiteX15" fmla="*/ 207965 w 306108"/>
                <a:gd name="connsiteY15" fmla="*/ 349730 h 375618"/>
                <a:gd name="connsiteX16" fmla="*/ 192438 w 306108"/>
                <a:gd name="connsiteY16" fmla="*/ 319873 h 375618"/>
                <a:gd name="connsiteX17" fmla="*/ 189751 w 306108"/>
                <a:gd name="connsiteY17" fmla="*/ 290015 h 375618"/>
                <a:gd name="connsiteX18" fmla="*/ 193931 w 306108"/>
                <a:gd name="connsiteY18" fmla="*/ 243138 h 375618"/>
                <a:gd name="connsiteX19" fmla="*/ 197514 w 306108"/>
                <a:gd name="connsiteY19" fmla="*/ 190290 h 375618"/>
                <a:gd name="connsiteX20" fmla="*/ 172135 w 306108"/>
                <a:gd name="connsiteY20" fmla="*/ 103105 h 375618"/>
                <a:gd name="connsiteX21" fmla="*/ 147950 w 306108"/>
                <a:gd name="connsiteY21" fmla="*/ 122513 h 375618"/>
                <a:gd name="connsiteX22" fmla="*/ 106150 w 306108"/>
                <a:gd name="connsiteY22" fmla="*/ 264337 h 375618"/>
                <a:gd name="connsiteX23" fmla="*/ 94505 w 306108"/>
                <a:gd name="connsiteY23" fmla="*/ 324053 h 375618"/>
                <a:gd name="connsiteX24" fmla="*/ 75396 w 306108"/>
                <a:gd name="connsiteY24" fmla="*/ 364062 h 375618"/>
                <a:gd name="connsiteX25" fmla="*/ 47031 w 306108"/>
                <a:gd name="connsiteY25" fmla="*/ 375408 h 3756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306108" h="375618">
                  <a:moveTo>
                    <a:pt x="47031" y="375408"/>
                  </a:moveTo>
                  <a:lnTo>
                    <a:pt x="36282" y="375408"/>
                  </a:lnTo>
                  <a:cubicBezTo>
                    <a:pt x="29714" y="375408"/>
                    <a:pt x="22547" y="369437"/>
                    <a:pt x="13889" y="358987"/>
                  </a:cubicBezTo>
                  <a:cubicBezTo>
                    <a:pt x="4812" y="348208"/>
                    <a:pt x="-144" y="334563"/>
                    <a:pt x="-144" y="320470"/>
                  </a:cubicBezTo>
                  <a:lnTo>
                    <a:pt x="-144" y="188200"/>
                  </a:lnTo>
                  <a:cubicBezTo>
                    <a:pt x="-144" y="94835"/>
                    <a:pt x="5230" y="39001"/>
                    <a:pt x="15978" y="20698"/>
                  </a:cubicBezTo>
                  <a:cubicBezTo>
                    <a:pt x="21532" y="8008"/>
                    <a:pt x="34073" y="-173"/>
                    <a:pt x="47927" y="-203"/>
                  </a:cubicBezTo>
                  <a:cubicBezTo>
                    <a:pt x="73993" y="-203"/>
                    <a:pt x="88324" y="21594"/>
                    <a:pt x="90922" y="65186"/>
                  </a:cubicBezTo>
                  <a:cubicBezTo>
                    <a:pt x="91250" y="70501"/>
                    <a:pt x="91848" y="75786"/>
                    <a:pt x="92713" y="81010"/>
                  </a:cubicBezTo>
                  <a:cubicBezTo>
                    <a:pt x="134514" y="34223"/>
                    <a:pt x="172434" y="10845"/>
                    <a:pt x="206471" y="10845"/>
                  </a:cubicBezTo>
                  <a:cubicBezTo>
                    <a:pt x="219310" y="12129"/>
                    <a:pt x="232059" y="14129"/>
                    <a:pt x="244689" y="16816"/>
                  </a:cubicBezTo>
                  <a:cubicBezTo>
                    <a:pt x="265590" y="20608"/>
                    <a:pt x="282609" y="58826"/>
                    <a:pt x="295747" y="131470"/>
                  </a:cubicBezTo>
                  <a:cubicBezTo>
                    <a:pt x="302673" y="168374"/>
                    <a:pt x="306077" y="205876"/>
                    <a:pt x="305898" y="243437"/>
                  </a:cubicBezTo>
                  <a:cubicBezTo>
                    <a:pt x="306584" y="272220"/>
                    <a:pt x="301926" y="300853"/>
                    <a:pt x="292163" y="327934"/>
                  </a:cubicBezTo>
                  <a:cubicBezTo>
                    <a:pt x="286132" y="349671"/>
                    <a:pt x="266037" y="364450"/>
                    <a:pt x="243495" y="363763"/>
                  </a:cubicBezTo>
                  <a:cubicBezTo>
                    <a:pt x="230268" y="363913"/>
                    <a:pt x="217518" y="358897"/>
                    <a:pt x="207965" y="349730"/>
                  </a:cubicBezTo>
                  <a:cubicBezTo>
                    <a:pt x="199395" y="341937"/>
                    <a:pt x="193901" y="331368"/>
                    <a:pt x="192438" y="319873"/>
                  </a:cubicBezTo>
                  <a:cubicBezTo>
                    <a:pt x="190766" y="310019"/>
                    <a:pt x="189870" y="300017"/>
                    <a:pt x="189751" y="290015"/>
                  </a:cubicBezTo>
                  <a:cubicBezTo>
                    <a:pt x="190139" y="274310"/>
                    <a:pt x="191542" y="258664"/>
                    <a:pt x="193931" y="243138"/>
                  </a:cubicBezTo>
                  <a:cubicBezTo>
                    <a:pt x="196499" y="225642"/>
                    <a:pt x="197693" y="207966"/>
                    <a:pt x="197514" y="190290"/>
                  </a:cubicBezTo>
                  <a:cubicBezTo>
                    <a:pt x="197514" y="132366"/>
                    <a:pt x="188855" y="103105"/>
                    <a:pt x="172135" y="103105"/>
                  </a:cubicBezTo>
                  <a:cubicBezTo>
                    <a:pt x="165566" y="103105"/>
                    <a:pt x="157206" y="109674"/>
                    <a:pt x="147950" y="122513"/>
                  </a:cubicBezTo>
                  <a:cubicBezTo>
                    <a:pt x="123676" y="166105"/>
                    <a:pt x="109403" y="214564"/>
                    <a:pt x="106150" y="264337"/>
                  </a:cubicBezTo>
                  <a:cubicBezTo>
                    <a:pt x="103253" y="284431"/>
                    <a:pt x="99371" y="304347"/>
                    <a:pt x="94505" y="324053"/>
                  </a:cubicBezTo>
                  <a:cubicBezTo>
                    <a:pt x="91787" y="338862"/>
                    <a:pt x="85189" y="352657"/>
                    <a:pt x="75396" y="364062"/>
                  </a:cubicBezTo>
                  <a:cubicBezTo>
                    <a:pt x="67871" y="371527"/>
                    <a:pt x="57631" y="375617"/>
                    <a:pt x="47031" y="375408"/>
                  </a:cubicBezTo>
                  <a:close/>
                </a:path>
              </a:pathLst>
            </a:custGeom>
            <a:grpFill/>
            <a:ln w="29857" cap="flat">
              <a:noFill/>
              <a:prstDash val="solid"/>
              <a:miter/>
            </a:ln>
            <a:effectLst/>
          </p:spPr>
          <p:txBody>
            <a:bodyPr rtlCol="0" anchor="ctr"/>
            <a:lstStyle/>
            <a:p>
              <a:endParaRPr lang="fr-FR"/>
            </a:p>
          </p:txBody>
        </p:sp>
        <p:sp>
          <p:nvSpPr>
            <p:cNvPr id="734" name="Forme libre : forme 733">
              <a:extLst>
                <a:ext uri="{FF2B5EF4-FFF2-40B4-BE49-F238E27FC236}">
                  <a16:creationId xmlns:a16="http://schemas.microsoft.com/office/drawing/2014/main" id="{7B8BDE43-3D04-48DA-BEA5-2B1832450D77}"/>
                </a:ext>
              </a:extLst>
            </p:cNvPr>
            <p:cNvSpPr/>
            <p:nvPr/>
          </p:nvSpPr>
          <p:spPr>
            <a:xfrm>
              <a:off x="4591088" y="1857813"/>
              <a:ext cx="322814" cy="524428"/>
            </a:xfrm>
            <a:custGeom>
              <a:avLst/>
              <a:gdLst>
                <a:gd name="connsiteX0" fmla="*/ 144684 w 322814"/>
                <a:gd name="connsiteY0" fmla="*/ 524100 h 524428"/>
                <a:gd name="connsiteX1" fmla="*/ 75413 w 322814"/>
                <a:gd name="connsiteY1" fmla="*/ 509469 h 524428"/>
                <a:gd name="connsiteX2" fmla="*/ 29731 w 322814"/>
                <a:gd name="connsiteY2" fmla="*/ 468564 h 524428"/>
                <a:gd name="connsiteX3" fmla="*/ 5845 w 322814"/>
                <a:gd name="connsiteY3" fmla="*/ 408849 h 524428"/>
                <a:gd name="connsiteX4" fmla="*/ 5845 w 322814"/>
                <a:gd name="connsiteY4" fmla="*/ 397204 h 524428"/>
                <a:gd name="connsiteX5" fmla="*/ 9129 w 322814"/>
                <a:gd name="connsiteY5" fmla="*/ 380782 h 524428"/>
                <a:gd name="connsiteX6" fmla="*/ 20176 w 322814"/>
                <a:gd name="connsiteY6" fmla="*/ 372422 h 524428"/>
                <a:gd name="connsiteX7" fmla="*/ 33015 w 322814"/>
                <a:gd name="connsiteY7" fmla="*/ 379886 h 524428"/>
                <a:gd name="connsiteX8" fmla="*/ 41973 w 322814"/>
                <a:gd name="connsiteY8" fmla="*/ 398697 h 524428"/>
                <a:gd name="connsiteX9" fmla="*/ 67352 w 322814"/>
                <a:gd name="connsiteY9" fmla="*/ 437811 h 524428"/>
                <a:gd name="connsiteX10" fmla="*/ 119603 w 322814"/>
                <a:gd name="connsiteY10" fmla="*/ 464086 h 524428"/>
                <a:gd name="connsiteX11" fmla="*/ 147670 w 322814"/>
                <a:gd name="connsiteY11" fmla="*/ 458413 h 524428"/>
                <a:gd name="connsiteX12" fmla="*/ 186185 w 322814"/>
                <a:gd name="connsiteY12" fmla="*/ 411237 h 524428"/>
                <a:gd name="connsiteX13" fmla="*/ 208878 w 322814"/>
                <a:gd name="connsiteY13" fmla="*/ 259560 h 524428"/>
                <a:gd name="connsiteX14" fmla="*/ 207385 w 322814"/>
                <a:gd name="connsiteY14" fmla="*/ 247915 h 524428"/>
                <a:gd name="connsiteX15" fmla="*/ 204697 w 322814"/>
                <a:gd name="connsiteY15" fmla="*/ 249408 h 524428"/>
                <a:gd name="connsiteX16" fmla="*/ 201712 w 322814"/>
                <a:gd name="connsiteY16" fmla="*/ 252095 h 524428"/>
                <a:gd name="connsiteX17" fmla="*/ 192157 w 322814"/>
                <a:gd name="connsiteY17" fmla="*/ 261351 h 524428"/>
                <a:gd name="connsiteX18" fmla="*/ 88850 w 322814"/>
                <a:gd name="connsiteY18" fmla="*/ 310318 h 524428"/>
                <a:gd name="connsiteX19" fmla="*/ 87058 w 322814"/>
                <a:gd name="connsiteY19" fmla="*/ 310318 h 524428"/>
                <a:gd name="connsiteX20" fmla="*/ 23461 w 322814"/>
                <a:gd name="connsiteY20" fmla="*/ 275683 h 524428"/>
                <a:gd name="connsiteX21" fmla="*/ -127 w 322814"/>
                <a:gd name="connsiteY21" fmla="*/ 199844 h 524428"/>
                <a:gd name="connsiteX22" fmla="*/ 29731 w 322814"/>
                <a:gd name="connsiteY22" fmla="*/ 115944 h 524428"/>
                <a:gd name="connsiteX23" fmla="*/ 124082 w 322814"/>
                <a:gd name="connsiteY23" fmla="*/ 63991 h 524428"/>
                <a:gd name="connsiteX24" fmla="*/ 143788 w 322814"/>
                <a:gd name="connsiteY24" fmla="*/ 62200 h 524428"/>
                <a:gd name="connsiteX25" fmla="*/ 191561 w 322814"/>
                <a:gd name="connsiteY25" fmla="*/ 76233 h 524428"/>
                <a:gd name="connsiteX26" fmla="*/ 207385 w 322814"/>
                <a:gd name="connsiteY26" fmla="*/ 81906 h 524428"/>
                <a:gd name="connsiteX27" fmla="*/ 218730 w 322814"/>
                <a:gd name="connsiteY27" fmla="*/ 60707 h 524428"/>
                <a:gd name="connsiteX28" fmla="*/ 235153 w 322814"/>
                <a:gd name="connsiteY28" fmla="*/ 15024 h 524428"/>
                <a:gd name="connsiteX29" fmla="*/ 260830 w 322814"/>
                <a:gd name="connsiteY29" fmla="*/ -203 h 524428"/>
                <a:gd name="connsiteX30" fmla="*/ 309498 w 322814"/>
                <a:gd name="connsiteY30" fmla="*/ 71157 h 524428"/>
                <a:gd name="connsiteX31" fmla="*/ 322636 w 322814"/>
                <a:gd name="connsiteY31" fmla="*/ 196560 h 524428"/>
                <a:gd name="connsiteX32" fmla="*/ 319352 w 322814"/>
                <a:gd name="connsiteY32" fmla="*/ 264934 h 524428"/>
                <a:gd name="connsiteX33" fmla="*/ 304124 w 322814"/>
                <a:gd name="connsiteY33" fmla="*/ 354507 h 524428"/>
                <a:gd name="connsiteX34" fmla="*/ 270385 w 322814"/>
                <a:gd name="connsiteY34" fmla="*/ 441095 h 524428"/>
                <a:gd name="connsiteX35" fmla="*/ 217835 w 322814"/>
                <a:gd name="connsiteY35" fmla="*/ 503199 h 524428"/>
                <a:gd name="connsiteX36" fmla="*/ 144684 w 322814"/>
                <a:gd name="connsiteY36" fmla="*/ 524100 h 524428"/>
                <a:gd name="connsiteX37" fmla="*/ 112139 w 322814"/>
                <a:gd name="connsiteY37" fmla="*/ 249408 h 524428"/>
                <a:gd name="connsiteX38" fmla="*/ 151252 w 322814"/>
                <a:gd name="connsiteY38" fmla="*/ 232389 h 524428"/>
                <a:gd name="connsiteX39" fmla="*/ 181110 w 322814"/>
                <a:gd name="connsiteY39" fmla="*/ 192380 h 524428"/>
                <a:gd name="connsiteX40" fmla="*/ 191858 w 322814"/>
                <a:gd name="connsiteY40" fmla="*/ 152072 h 524428"/>
                <a:gd name="connsiteX41" fmla="*/ 159910 w 322814"/>
                <a:gd name="connsiteY41" fmla="*/ 127887 h 524428"/>
                <a:gd name="connsiteX42" fmla="*/ 119901 w 322814"/>
                <a:gd name="connsiteY42" fmla="*/ 141622 h 524428"/>
                <a:gd name="connsiteX43" fmla="*/ 90043 w 322814"/>
                <a:gd name="connsiteY43" fmla="*/ 196261 h 524428"/>
                <a:gd name="connsiteX44" fmla="*/ 87954 w 322814"/>
                <a:gd name="connsiteY44" fmla="*/ 211787 h 524428"/>
                <a:gd name="connsiteX45" fmla="*/ 112139 w 322814"/>
                <a:gd name="connsiteY45" fmla="*/ 249408 h 5244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322814" h="524428">
                  <a:moveTo>
                    <a:pt x="144684" y="524100"/>
                  </a:moveTo>
                  <a:cubicBezTo>
                    <a:pt x="120768" y="524846"/>
                    <a:pt x="97000" y="519830"/>
                    <a:pt x="75413" y="509469"/>
                  </a:cubicBezTo>
                  <a:cubicBezTo>
                    <a:pt x="56961" y="499944"/>
                    <a:pt x="41227" y="485882"/>
                    <a:pt x="29731" y="468564"/>
                  </a:cubicBezTo>
                  <a:cubicBezTo>
                    <a:pt x="17728" y="450530"/>
                    <a:pt x="9607" y="430197"/>
                    <a:pt x="5845" y="408849"/>
                  </a:cubicBezTo>
                  <a:cubicBezTo>
                    <a:pt x="5546" y="404967"/>
                    <a:pt x="5546" y="401086"/>
                    <a:pt x="5845" y="397204"/>
                  </a:cubicBezTo>
                  <a:cubicBezTo>
                    <a:pt x="5934" y="391561"/>
                    <a:pt x="7039" y="386007"/>
                    <a:pt x="9129" y="380782"/>
                  </a:cubicBezTo>
                  <a:cubicBezTo>
                    <a:pt x="10473" y="375796"/>
                    <a:pt x="15011" y="372362"/>
                    <a:pt x="20176" y="372422"/>
                  </a:cubicBezTo>
                  <a:cubicBezTo>
                    <a:pt x="25491" y="372392"/>
                    <a:pt x="30418" y="375259"/>
                    <a:pt x="33015" y="379886"/>
                  </a:cubicBezTo>
                  <a:cubicBezTo>
                    <a:pt x="36807" y="385739"/>
                    <a:pt x="39823" y="392069"/>
                    <a:pt x="41973" y="398697"/>
                  </a:cubicBezTo>
                  <a:cubicBezTo>
                    <a:pt x="47436" y="413447"/>
                    <a:pt x="56095" y="426823"/>
                    <a:pt x="67352" y="437811"/>
                  </a:cubicBezTo>
                  <a:cubicBezTo>
                    <a:pt x="80370" y="453456"/>
                    <a:pt x="99299" y="462981"/>
                    <a:pt x="119603" y="464086"/>
                  </a:cubicBezTo>
                  <a:cubicBezTo>
                    <a:pt x="129128" y="463250"/>
                    <a:pt x="138562" y="461368"/>
                    <a:pt x="147670" y="458413"/>
                  </a:cubicBezTo>
                  <a:cubicBezTo>
                    <a:pt x="161703" y="454829"/>
                    <a:pt x="174541" y="439005"/>
                    <a:pt x="186185" y="411237"/>
                  </a:cubicBezTo>
                  <a:cubicBezTo>
                    <a:pt x="203443" y="362599"/>
                    <a:pt x="211146" y="311094"/>
                    <a:pt x="208878" y="259560"/>
                  </a:cubicBezTo>
                  <a:cubicBezTo>
                    <a:pt x="208878" y="251797"/>
                    <a:pt x="208878" y="247915"/>
                    <a:pt x="207385" y="247915"/>
                  </a:cubicBezTo>
                  <a:cubicBezTo>
                    <a:pt x="206340" y="248065"/>
                    <a:pt x="205384" y="248602"/>
                    <a:pt x="204697" y="249408"/>
                  </a:cubicBezTo>
                  <a:lnTo>
                    <a:pt x="201712" y="252095"/>
                  </a:lnTo>
                  <a:cubicBezTo>
                    <a:pt x="198308" y="254932"/>
                    <a:pt x="195113" y="258037"/>
                    <a:pt x="192157" y="261351"/>
                  </a:cubicBezTo>
                  <a:cubicBezTo>
                    <a:pt x="166897" y="292433"/>
                    <a:pt x="128918" y="310437"/>
                    <a:pt x="88850" y="310318"/>
                  </a:cubicBezTo>
                  <a:lnTo>
                    <a:pt x="87058" y="310318"/>
                  </a:lnTo>
                  <a:cubicBezTo>
                    <a:pt x="61619" y="309303"/>
                    <a:pt x="38121" y="296494"/>
                    <a:pt x="23461" y="275683"/>
                  </a:cubicBezTo>
                  <a:cubicBezTo>
                    <a:pt x="7696" y="253558"/>
                    <a:pt x="-575" y="226985"/>
                    <a:pt x="-127" y="199844"/>
                  </a:cubicBezTo>
                  <a:cubicBezTo>
                    <a:pt x="351" y="169359"/>
                    <a:pt x="10861" y="139890"/>
                    <a:pt x="29731" y="115944"/>
                  </a:cubicBezTo>
                  <a:cubicBezTo>
                    <a:pt x="53289" y="87101"/>
                    <a:pt x="87087" y="68470"/>
                    <a:pt x="124082" y="63991"/>
                  </a:cubicBezTo>
                  <a:cubicBezTo>
                    <a:pt x="130590" y="62857"/>
                    <a:pt x="137189" y="62259"/>
                    <a:pt x="143788" y="62200"/>
                  </a:cubicBezTo>
                  <a:cubicBezTo>
                    <a:pt x="160628" y="62857"/>
                    <a:pt x="177049" y="67664"/>
                    <a:pt x="191561" y="76233"/>
                  </a:cubicBezTo>
                  <a:cubicBezTo>
                    <a:pt x="196278" y="79428"/>
                    <a:pt x="201712" y="81368"/>
                    <a:pt x="207385" y="81906"/>
                  </a:cubicBezTo>
                  <a:cubicBezTo>
                    <a:pt x="213058" y="81906"/>
                    <a:pt x="216939" y="74740"/>
                    <a:pt x="218730" y="60707"/>
                  </a:cubicBezTo>
                  <a:cubicBezTo>
                    <a:pt x="220523" y="44405"/>
                    <a:pt x="226136" y="28729"/>
                    <a:pt x="235153" y="15024"/>
                  </a:cubicBezTo>
                  <a:cubicBezTo>
                    <a:pt x="240377" y="5739"/>
                    <a:pt x="250171" y="-83"/>
                    <a:pt x="260830" y="-203"/>
                  </a:cubicBezTo>
                  <a:cubicBezTo>
                    <a:pt x="281432" y="-203"/>
                    <a:pt x="297555" y="23385"/>
                    <a:pt x="309498" y="71157"/>
                  </a:cubicBezTo>
                  <a:cubicBezTo>
                    <a:pt x="318724" y="112301"/>
                    <a:pt x="323113" y="154401"/>
                    <a:pt x="322636" y="196560"/>
                  </a:cubicBezTo>
                  <a:cubicBezTo>
                    <a:pt x="322636" y="215370"/>
                    <a:pt x="322636" y="238062"/>
                    <a:pt x="319352" y="264934"/>
                  </a:cubicBezTo>
                  <a:cubicBezTo>
                    <a:pt x="316813" y="295180"/>
                    <a:pt x="311708" y="325127"/>
                    <a:pt x="304124" y="354507"/>
                  </a:cubicBezTo>
                  <a:cubicBezTo>
                    <a:pt x="296570" y="384693"/>
                    <a:pt x="285254" y="413775"/>
                    <a:pt x="270385" y="441095"/>
                  </a:cubicBezTo>
                  <a:cubicBezTo>
                    <a:pt x="257486" y="465280"/>
                    <a:pt x="239572" y="486449"/>
                    <a:pt x="217835" y="503199"/>
                  </a:cubicBezTo>
                  <a:cubicBezTo>
                    <a:pt x="196367" y="517949"/>
                    <a:pt x="170690" y="525294"/>
                    <a:pt x="144684" y="524100"/>
                  </a:cubicBezTo>
                  <a:close/>
                  <a:moveTo>
                    <a:pt x="112139" y="249408"/>
                  </a:moveTo>
                  <a:cubicBezTo>
                    <a:pt x="126948" y="249229"/>
                    <a:pt x="141041" y="243108"/>
                    <a:pt x="151252" y="232389"/>
                  </a:cubicBezTo>
                  <a:cubicBezTo>
                    <a:pt x="163643" y="221073"/>
                    <a:pt x="173795" y="207488"/>
                    <a:pt x="181110" y="192380"/>
                  </a:cubicBezTo>
                  <a:cubicBezTo>
                    <a:pt x="187560" y="179869"/>
                    <a:pt x="191232" y="166135"/>
                    <a:pt x="191858" y="152072"/>
                  </a:cubicBezTo>
                  <a:cubicBezTo>
                    <a:pt x="191858" y="135949"/>
                    <a:pt x="181110" y="127887"/>
                    <a:pt x="159910" y="127887"/>
                  </a:cubicBezTo>
                  <a:cubicBezTo>
                    <a:pt x="145549" y="128603"/>
                    <a:pt x="131665" y="133381"/>
                    <a:pt x="119901" y="141622"/>
                  </a:cubicBezTo>
                  <a:cubicBezTo>
                    <a:pt x="102912" y="154998"/>
                    <a:pt x="92134" y="174734"/>
                    <a:pt x="90043" y="196261"/>
                  </a:cubicBezTo>
                  <a:cubicBezTo>
                    <a:pt x="88670" y="201337"/>
                    <a:pt x="87954" y="206532"/>
                    <a:pt x="87954" y="211787"/>
                  </a:cubicBezTo>
                  <a:cubicBezTo>
                    <a:pt x="86461" y="236868"/>
                    <a:pt x="95120" y="249408"/>
                    <a:pt x="112139" y="249408"/>
                  </a:cubicBezTo>
                  <a:close/>
                </a:path>
              </a:pathLst>
            </a:custGeom>
            <a:grpFill/>
            <a:ln w="29857" cap="flat">
              <a:noFill/>
              <a:prstDash val="solid"/>
              <a:miter/>
            </a:ln>
            <a:effectLst/>
          </p:spPr>
          <p:txBody>
            <a:bodyPr rtlCol="0" anchor="ctr"/>
            <a:lstStyle/>
            <a:p>
              <a:endParaRPr lang="fr-FR"/>
            </a:p>
          </p:txBody>
        </p:sp>
      </p:grpSp>
      <p:sp>
        <p:nvSpPr>
          <p:cNvPr id="614" name="Espace réservé du pied de page 2">
            <a:extLst>
              <a:ext uri="{FF2B5EF4-FFF2-40B4-BE49-F238E27FC236}">
                <a16:creationId xmlns:a16="http://schemas.microsoft.com/office/drawing/2014/main" id="{B97C8822-3A69-4C79-93C1-489CE771D85F}"/>
              </a:ext>
            </a:extLst>
          </p:cNvPr>
          <p:cNvSpPr txBox="1">
            <a:spLocks/>
          </p:cNvSpPr>
          <p:nvPr/>
        </p:nvSpPr>
        <p:spPr>
          <a:xfrm>
            <a:off x="141942" y="6398185"/>
            <a:ext cx="4114800" cy="365125"/>
          </a:xfrm>
          <a:prstGeom prst="rect">
            <a:avLst/>
          </a:prstGeom>
        </p:spPr>
        <p:txBody>
          <a:bodyPr vert="horz" lIns="91440" tIns="45720" rIns="91440" bIns="45720" rtlCol="0" anchor="ctr"/>
          <a:lstStyle>
            <a:defPPr>
              <a:defRPr lang="fr-FR"/>
            </a:defPPr>
            <a:lvl1pPr marL="0" algn="l" defTabSz="914400" rtl="0" eaLnBrk="1" latinLnBrk="0" hangingPunct="1">
              <a:defRPr sz="8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fr-FR" b="1" dirty="0">
                <a:solidFill>
                  <a:schemeClr val="accent1"/>
                </a:solidFill>
                <a:latin typeface="+mj-lt"/>
              </a:rPr>
              <a:t>Niveau 3 (6</a:t>
            </a:r>
            <a:r>
              <a:rPr lang="fr-FR" b="1" baseline="30000" dirty="0">
                <a:solidFill>
                  <a:schemeClr val="accent1"/>
                </a:solidFill>
                <a:latin typeface="+mj-lt"/>
              </a:rPr>
              <a:t>e</a:t>
            </a:r>
            <a:r>
              <a:rPr lang="fr-FR" b="1" dirty="0">
                <a:solidFill>
                  <a:schemeClr val="accent1"/>
                </a:solidFill>
                <a:latin typeface="+mj-lt"/>
              </a:rPr>
              <a:t> – 5</a:t>
            </a:r>
            <a:r>
              <a:rPr lang="fr-FR" b="1" baseline="30000" dirty="0">
                <a:solidFill>
                  <a:schemeClr val="accent1"/>
                </a:solidFill>
                <a:latin typeface="+mj-lt"/>
              </a:rPr>
              <a:t>e</a:t>
            </a:r>
            <a:r>
              <a:rPr lang="fr-FR" b="1" dirty="0">
                <a:solidFill>
                  <a:schemeClr val="accent1"/>
                </a:solidFill>
                <a:latin typeface="+mj-lt"/>
              </a:rPr>
              <a:t>)</a:t>
            </a:r>
          </a:p>
        </p:txBody>
      </p:sp>
    </p:spTree>
    <p:custDataLst>
      <p:tags r:id="rId1"/>
    </p:custDataLst>
    <p:extLst>
      <p:ext uri="{BB962C8B-B14F-4D97-AF65-F5344CB8AC3E}">
        <p14:creationId xmlns:p14="http://schemas.microsoft.com/office/powerpoint/2010/main" val="3523437892"/>
      </p:ext>
    </p:extLst>
  </p:cSld>
  <p:clrMapOvr>
    <a:masterClrMapping/>
  </p:clrMapOvr>
  <mc:AlternateContent xmlns:mc="http://schemas.openxmlformats.org/markup-compatibility/2006" xmlns:p14="http://schemas.microsoft.com/office/powerpoint/2010/main">
    <mc:Choice Requires="p14">
      <p:transition spd="med" p14:dur="700" advClick="0">
        <p:fade/>
      </p:transition>
    </mc:Choice>
    <mc:Fallback xmlns="">
      <p:transition spd="med" advClick="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100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par>
                                <p:cTn id="8" presetID="42" presetClass="path" presetSubtype="0" decel="100000" fill="hold" grpId="1" nodeType="withEffect">
                                  <p:stCondLst>
                                    <p:cond delay="1000"/>
                                  </p:stCondLst>
                                  <p:childTnLst>
                                    <p:animMotion origin="layout" path="M 2.08333E-6 1.48148E-6 L 2.08333E-6 0.06065 " pathEditMode="relative" rAng="0" ptsTypes="AA">
                                      <p:cBhvr>
                                        <p:cTn id="9" dur="1250" spd="-100000" fill="hold"/>
                                        <p:tgtEl>
                                          <p:spTgt spid="2"/>
                                        </p:tgtEl>
                                        <p:attrNameLst>
                                          <p:attrName>ppt_x</p:attrName>
                                          <p:attrName>ppt_y</p:attrName>
                                        </p:attrNameLst>
                                      </p:cBhvr>
                                      <p:rCtr x="0" y="3032"/>
                                    </p:animMotion>
                                  </p:childTnLst>
                                </p:cTn>
                              </p:par>
                              <p:par>
                                <p:cTn id="10" presetID="8" presetClass="emph" presetSubtype="0" repeatCount="indefinite" fill="hold" nodeType="withEffect">
                                  <p:stCondLst>
                                    <p:cond delay="0"/>
                                  </p:stCondLst>
                                  <p:childTnLst>
                                    <p:animRot by="-21600000">
                                      <p:cBhvr>
                                        <p:cTn id="11" dur="20000" fill="hold"/>
                                        <p:tgtEl>
                                          <p:spTgt spid="5"/>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2" grpId="1"/>
    </p:bld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oupe 3">
            <a:extLst>
              <a:ext uri="{FF2B5EF4-FFF2-40B4-BE49-F238E27FC236}">
                <a16:creationId xmlns:a16="http://schemas.microsoft.com/office/drawing/2014/main" id="{132C9C1F-E41A-4D7D-95A4-03695913EE23}"/>
              </a:ext>
            </a:extLst>
          </p:cNvPr>
          <p:cNvGrpSpPr/>
          <p:nvPr/>
        </p:nvGrpSpPr>
        <p:grpSpPr>
          <a:xfrm>
            <a:off x="256623" y="197281"/>
            <a:ext cx="11661115" cy="6497999"/>
            <a:chOff x="256623" y="197281"/>
            <a:chExt cx="11661115" cy="6497999"/>
          </a:xfrm>
        </p:grpSpPr>
        <p:pic>
          <p:nvPicPr>
            <p:cNvPr id="5" name="Image 4">
              <a:extLst>
                <a:ext uri="{FF2B5EF4-FFF2-40B4-BE49-F238E27FC236}">
                  <a16:creationId xmlns:a16="http://schemas.microsoft.com/office/drawing/2014/main" id="{C7AF997F-34C6-49BB-9E39-0123210AC4AA}"/>
                </a:ext>
              </a:extLst>
            </p:cNvPr>
            <p:cNvPicPr>
              <a:picLocks noChangeAspect="1"/>
            </p:cNvPicPr>
            <p:nvPr/>
          </p:nvPicPr>
          <p:blipFill rotWithShape="1">
            <a:blip r:embed="rId2" cstate="hqprint">
              <a:extLst>
                <a:ext uri="{28A0092B-C50C-407E-A947-70E740481C1C}">
                  <a14:useLocalDpi xmlns:a14="http://schemas.microsoft.com/office/drawing/2010/main" val="0"/>
                </a:ext>
              </a:extLst>
            </a:blip>
            <a:srcRect l="11078" t="11152" r="10477" b="11930"/>
            <a:stretch/>
          </p:blipFill>
          <p:spPr>
            <a:xfrm>
              <a:off x="256623" y="197281"/>
              <a:ext cx="891252" cy="873888"/>
            </a:xfrm>
            <a:prstGeom prst="ellipse">
              <a:avLst/>
            </a:prstGeom>
          </p:spPr>
        </p:pic>
        <p:sp>
          <p:nvSpPr>
            <p:cNvPr id="7" name="Forme libre : forme 6">
              <a:extLst>
                <a:ext uri="{FF2B5EF4-FFF2-40B4-BE49-F238E27FC236}">
                  <a16:creationId xmlns:a16="http://schemas.microsoft.com/office/drawing/2014/main" id="{B67BF9C1-68A0-4027-B526-01985095A166}"/>
                </a:ext>
              </a:extLst>
            </p:cNvPr>
            <p:cNvSpPr/>
            <p:nvPr/>
          </p:nvSpPr>
          <p:spPr>
            <a:xfrm>
              <a:off x="10330851" y="6198391"/>
              <a:ext cx="1087243" cy="234000"/>
            </a:xfrm>
            <a:custGeom>
              <a:avLst/>
              <a:gdLst>
                <a:gd name="connsiteX0" fmla="*/ 19635 w 1087243"/>
                <a:gd name="connsiteY0" fmla="*/ 0 h 246390"/>
                <a:gd name="connsiteX1" fmla="*/ 945457 w 1087243"/>
                <a:gd name="connsiteY1" fmla="*/ 0 h 246390"/>
                <a:gd name="connsiteX2" fmla="*/ 965092 w 1087243"/>
                <a:gd name="connsiteY2" fmla="*/ 19635 h 246390"/>
                <a:gd name="connsiteX3" fmla="*/ 965092 w 1087243"/>
                <a:gd name="connsiteY3" fmla="*/ 78700 h 246390"/>
                <a:gd name="connsiteX4" fmla="*/ 1087243 w 1087243"/>
                <a:gd name="connsiteY4" fmla="*/ 80962 h 246390"/>
                <a:gd name="connsiteX5" fmla="*/ 965092 w 1087243"/>
                <a:gd name="connsiteY5" fmla="*/ 154253 h 246390"/>
                <a:gd name="connsiteX6" fmla="*/ 965092 w 1087243"/>
                <a:gd name="connsiteY6" fmla="*/ 226755 h 246390"/>
                <a:gd name="connsiteX7" fmla="*/ 945457 w 1087243"/>
                <a:gd name="connsiteY7" fmla="*/ 246390 h 246390"/>
                <a:gd name="connsiteX8" fmla="*/ 19635 w 1087243"/>
                <a:gd name="connsiteY8" fmla="*/ 246390 h 246390"/>
                <a:gd name="connsiteX9" fmla="*/ 0 w 1087243"/>
                <a:gd name="connsiteY9" fmla="*/ 226755 h 246390"/>
                <a:gd name="connsiteX10" fmla="*/ 0 w 1087243"/>
                <a:gd name="connsiteY10" fmla="*/ 19635 h 246390"/>
                <a:gd name="connsiteX11" fmla="*/ 19635 w 1087243"/>
                <a:gd name="connsiteY11" fmla="*/ 0 h 246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87243" h="246390">
                  <a:moveTo>
                    <a:pt x="19635" y="0"/>
                  </a:moveTo>
                  <a:lnTo>
                    <a:pt x="945457" y="0"/>
                  </a:lnTo>
                  <a:cubicBezTo>
                    <a:pt x="956301" y="0"/>
                    <a:pt x="965092" y="8791"/>
                    <a:pt x="965092" y="19635"/>
                  </a:cubicBezTo>
                  <a:lnTo>
                    <a:pt x="965092" y="78700"/>
                  </a:lnTo>
                  <a:lnTo>
                    <a:pt x="1087243" y="80962"/>
                  </a:lnTo>
                  <a:lnTo>
                    <a:pt x="965092" y="154253"/>
                  </a:lnTo>
                  <a:lnTo>
                    <a:pt x="965092" y="226755"/>
                  </a:lnTo>
                  <a:cubicBezTo>
                    <a:pt x="965092" y="237599"/>
                    <a:pt x="956301" y="246390"/>
                    <a:pt x="945457" y="246390"/>
                  </a:cubicBezTo>
                  <a:lnTo>
                    <a:pt x="19635" y="246390"/>
                  </a:lnTo>
                  <a:cubicBezTo>
                    <a:pt x="8791" y="246390"/>
                    <a:pt x="0" y="237599"/>
                    <a:pt x="0" y="226755"/>
                  </a:cubicBezTo>
                  <a:lnTo>
                    <a:pt x="0" y="19635"/>
                  </a:lnTo>
                  <a:cubicBezTo>
                    <a:pt x="0" y="8791"/>
                    <a:pt x="8791" y="0"/>
                    <a:pt x="19635" y="0"/>
                  </a:cubicBezTo>
                  <a:close/>
                </a:path>
              </a:pathLst>
            </a:custGeom>
            <a:solidFill>
              <a:srgbClr val="FAE8C0"/>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fr-FR"/>
            </a:p>
          </p:txBody>
        </p:sp>
        <p:pic>
          <p:nvPicPr>
            <p:cNvPr id="8" name="Image 7" descr="Une image contenant texte&#10;&#10;Description générée automatiquement">
              <a:extLst>
                <a:ext uri="{FF2B5EF4-FFF2-40B4-BE49-F238E27FC236}">
                  <a16:creationId xmlns:a16="http://schemas.microsoft.com/office/drawing/2014/main" id="{DBA99990-8814-4DE3-9332-24A606CA89D2}"/>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0328470" y="6028912"/>
              <a:ext cx="1589268" cy="666368"/>
            </a:xfrm>
            <a:prstGeom prst="rect">
              <a:avLst/>
            </a:prstGeom>
          </p:spPr>
        </p:pic>
      </p:grpSp>
      <p:sp>
        <p:nvSpPr>
          <p:cNvPr id="12" name="Graphique 9">
            <a:extLst>
              <a:ext uri="{FF2B5EF4-FFF2-40B4-BE49-F238E27FC236}">
                <a16:creationId xmlns:a16="http://schemas.microsoft.com/office/drawing/2014/main" id="{AB07E5FE-7B95-4105-8A2E-0FB8D6F6EEBE}"/>
              </a:ext>
            </a:extLst>
          </p:cNvPr>
          <p:cNvSpPr/>
          <p:nvPr/>
        </p:nvSpPr>
        <p:spPr>
          <a:xfrm>
            <a:off x="7093809" y="5957667"/>
            <a:ext cx="1646281" cy="2703038"/>
          </a:xfrm>
          <a:custGeom>
            <a:avLst/>
            <a:gdLst>
              <a:gd name="connsiteX0" fmla="*/ 1417695 w 1646281"/>
              <a:gd name="connsiteY0" fmla="*/ 117085 h 2703038"/>
              <a:gd name="connsiteX1" fmla="*/ 1523532 w 1646281"/>
              <a:gd name="connsiteY1" fmla="*/ 2674346 h 2703038"/>
              <a:gd name="connsiteX2" fmla="*/ 1217819 w 1646281"/>
              <a:gd name="connsiteY2" fmla="*/ 2630742 h 2703038"/>
              <a:gd name="connsiteX3" fmla="*/ 1092251 w 1646281"/>
              <a:gd name="connsiteY3" fmla="*/ 628951 h 2703038"/>
              <a:gd name="connsiteX4" fmla="*/ 977583 w 1646281"/>
              <a:gd name="connsiteY4" fmla="*/ 587141 h 2703038"/>
              <a:gd name="connsiteX5" fmla="*/ 275982 w 1646281"/>
              <a:gd name="connsiteY5" fmla="*/ 2524491 h 2703038"/>
              <a:gd name="connsiteX6" fmla="*/ -476 w 1646281"/>
              <a:gd name="connsiteY6" fmla="*/ 2486269 h 2703038"/>
              <a:gd name="connsiteX7" fmla="*/ 436049 w 1646281"/>
              <a:gd name="connsiteY7" fmla="*/ 958673 h 2703038"/>
              <a:gd name="connsiteX8" fmla="*/ 578315 w 1646281"/>
              <a:gd name="connsiteY8" fmla="*/ -343 h 2703038"/>
              <a:gd name="connsiteX9" fmla="*/ 1417695 w 1646281"/>
              <a:gd name="connsiteY9" fmla="*/ 117361 h 27030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6281" h="2703038">
                <a:moveTo>
                  <a:pt x="1417695" y="117085"/>
                </a:moveTo>
                <a:cubicBezTo>
                  <a:pt x="1723476" y="399063"/>
                  <a:pt x="1682632" y="1677729"/>
                  <a:pt x="1523532" y="2674346"/>
                </a:cubicBezTo>
                <a:cubicBezTo>
                  <a:pt x="1462127" y="2706014"/>
                  <a:pt x="1399343" y="2732232"/>
                  <a:pt x="1217819" y="2630742"/>
                </a:cubicBezTo>
                <a:cubicBezTo>
                  <a:pt x="1329589" y="2340209"/>
                  <a:pt x="1208160" y="1142267"/>
                  <a:pt x="1092251" y="628951"/>
                </a:cubicBezTo>
                <a:lnTo>
                  <a:pt x="977583" y="587141"/>
                </a:lnTo>
                <a:cubicBezTo>
                  <a:pt x="968130" y="684629"/>
                  <a:pt x="535055" y="2188698"/>
                  <a:pt x="275982" y="2524491"/>
                </a:cubicBezTo>
                <a:cubicBezTo>
                  <a:pt x="194225" y="2546363"/>
                  <a:pt x="89699" y="2542292"/>
                  <a:pt x="-476" y="2486269"/>
                </a:cubicBezTo>
                <a:cubicBezTo>
                  <a:pt x="109914" y="2214157"/>
                  <a:pt x="368435" y="1269146"/>
                  <a:pt x="436049" y="958673"/>
                </a:cubicBezTo>
                <a:cubicBezTo>
                  <a:pt x="503663" y="648200"/>
                  <a:pt x="578315" y="-343"/>
                  <a:pt x="578315" y="-343"/>
                </a:cubicBezTo>
                <a:lnTo>
                  <a:pt x="1417695" y="117361"/>
                </a:lnTo>
              </a:path>
            </a:pathLst>
          </a:custGeom>
          <a:solidFill>
            <a:srgbClr val="1760BF"/>
          </a:solidFill>
          <a:ln w="6893" cap="flat">
            <a:noFill/>
            <a:prstDash val="solid"/>
            <a:miter/>
          </a:ln>
        </p:spPr>
        <p:txBody>
          <a:bodyPr rtlCol="0" anchor="ctr"/>
          <a:lstStyle/>
          <a:p>
            <a:endParaRPr lang="fr-FR"/>
          </a:p>
        </p:txBody>
      </p:sp>
      <p:sp>
        <p:nvSpPr>
          <p:cNvPr id="13" name="Graphique 9">
            <a:extLst>
              <a:ext uri="{FF2B5EF4-FFF2-40B4-BE49-F238E27FC236}">
                <a16:creationId xmlns:a16="http://schemas.microsoft.com/office/drawing/2014/main" id="{54C2307F-2E78-4392-AD5C-CE36C89C4F18}"/>
              </a:ext>
            </a:extLst>
          </p:cNvPr>
          <p:cNvSpPr/>
          <p:nvPr/>
        </p:nvSpPr>
        <p:spPr>
          <a:xfrm>
            <a:off x="7971604" y="6501498"/>
            <a:ext cx="214928" cy="85816"/>
          </a:xfrm>
          <a:custGeom>
            <a:avLst/>
            <a:gdLst>
              <a:gd name="connsiteX0" fmla="*/ 18857 w 214928"/>
              <a:gd name="connsiteY0" fmla="*/ 2741 h 85816"/>
              <a:gd name="connsiteX1" fmla="*/ 212593 w 214928"/>
              <a:gd name="connsiteY1" fmla="*/ 83533 h 85816"/>
              <a:gd name="connsiteX2" fmla="*/ 211972 w 214928"/>
              <a:gd name="connsiteY2" fmla="*/ 85120 h 85816"/>
              <a:gd name="connsiteX3" fmla="*/ 14166 w 214928"/>
              <a:gd name="connsiteY3" fmla="*/ 14953 h 85816"/>
              <a:gd name="connsiteX4" fmla="*/ 18857 w 214928"/>
              <a:gd name="connsiteY4" fmla="*/ 2741 h 858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4928" h="85816">
                <a:moveTo>
                  <a:pt x="18857" y="2741"/>
                </a:moveTo>
                <a:cubicBezTo>
                  <a:pt x="83574" y="29235"/>
                  <a:pt x="147946" y="56763"/>
                  <a:pt x="212593" y="83533"/>
                </a:cubicBezTo>
                <a:cubicBezTo>
                  <a:pt x="215422" y="84706"/>
                  <a:pt x="214870" y="86155"/>
                  <a:pt x="211972" y="85120"/>
                </a:cubicBezTo>
                <a:cubicBezTo>
                  <a:pt x="146083" y="61593"/>
                  <a:pt x="79918" y="38756"/>
                  <a:pt x="14166" y="14953"/>
                </a:cubicBezTo>
                <a:cubicBezTo>
                  <a:pt x="-8395" y="6812"/>
                  <a:pt x="-3358" y="-6366"/>
                  <a:pt x="18857" y="2741"/>
                </a:cubicBezTo>
                <a:close/>
              </a:path>
            </a:pathLst>
          </a:custGeom>
          <a:solidFill>
            <a:srgbClr val="0C4E96"/>
          </a:solidFill>
          <a:ln w="6893" cap="flat">
            <a:noFill/>
            <a:prstDash val="solid"/>
            <a:miter/>
          </a:ln>
        </p:spPr>
        <p:txBody>
          <a:bodyPr rtlCol="0" anchor="ctr"/>
          <a:lstStyle/>
          <a:p>
            <a:endParaRPr lang="fr-FR"/>
          </a:p>
        </p:txBody>
      </p:sp>
      <p:sp>
        <p:nvSpPr>
          <p:cNvPr id="14" name="Graphique 9">
            <a:extLst>
              <a:ext uri="{FF2B5EF4-FFF2-40B4-BE49-F238E27FC236}">
                <a16:creationId xmlns:a16="http://schemas.microsoft.com/office/drawing/2014/main" id="{C82797F3-53D1-4B4F-9C08-E142A0498B54}"/>
              </a:ext>
            </a:extLst>
          </p:cNvPr>
          <p:cNvSpPr/>
          <p:nvPr/>
        </p:nvSpPr>
        <p:spPr>
          <a:xfrm>
            <a:off x="7663369" y="6015596"/>
            <a:ext cx="828740" cy="400949"/>
          </a:xfrm>
          <a:custGeom>
            <a:avLst/>
            <a:gdLst>
              <a:gd name="connsiteX0" fmla="*/ 14273 w 828740"/>
              <a:gd name="connsiteY0" fmla="*/ 14655 h 400949"/>
              <a:gd name="connsiteX1" fmla="*/ 150951 w 828740"/>
              <a:gd name="connsiteY1" fmla="*/ 72472 h 400949"/>
              <a:gd name="connsiteX2" fmla="*/ 153434 w 828740"/>
              <a:gd name="connsiteY2" fmla="*/ 50394 h 400949"/>
              <a:gd name="connsiteX3" fmla="*/ 157159 w 828740"/>
              <a:gd name="connsiteY3" fmla="*/ 19553 h 400949"/>
              <a:gd name="connsiteX4" fmla="*/ 161713 w 828740"/>
              <a:gd name="connsiteY4" fmla="*/ 1684 h 400949"/>
              <a:gd name="connsiteX5" fmla="*/ 168061 w 828740"/>
              <a:gd name="connsiteY5" fmla="*/ 422 h 400949"/>
              <a:gd name="connsiteX6" fmla="*/ 169855 w 828740"/>
              <a:gd name="connsiteY6" fmla="*/ 5548 h 400949"/>
              <a:gd name="connsiteX7" fmla="*/ 162956 w 828740"/>
              <a:gd name="connsiteY7" fmla="*/ 48945 h 400949"/>
              <a:gd name="connsiteX8" fmla="*/ 157436 w 828740"/>
              <a:gd name="connsiteY8" fmla="*/ 88202 h 400949"/>
              <a:gd name="connsiteX9" fmla="*/ 179514 w 828740"/>
              <a:gd name="connsiteY9" fmla="*/ 95102 h 400949"/>
              <a:gd name="connsiteX10" fmla="*/ 180204 w 828740"/>
              <a:gd name="connsiteY10" fmla="*/ 95102 h 400949"/>
              <a:gd name="connsiteX11" fmla="*/ 180204 w 828740"/>
              <a:gd name="connsiteY11" fmla="*/ 94412 h 400949"/>
              <a:gd name="connsiteX12" fmla="*/ 181101 w 828740"/>
              <a:gd name="connsiteY12" fmla="*/ 88962 h 400949"/>
              <a:gd name="connsiteX13" fmla="*/ 183239 w 828740"/>
              <a:gd name="connsiteY13" fmla="*/ 76888 h 400949"/>
              <a:gd name="connsiteX14" fmla="*/ 188139 w 828740"/>
              <a:gd name="connsiteY14" fmla="*/ 52671 h 400949"/>
              <a:gd name="connsiteX15" fmla="*/ 205249 w 828740"/>
              <a:gd name="connsiteY15" fmla="*/ 7962 h 400949"/>
              <a:gd name="connsiteX16" fmla="*/ 206077 w 828740"/>
              <a:gd name="connsiteY16" fmla="*/ 8376 h 400949"/>
              <a:gd name="connsiteX17" fmla="*/ 195520 w 828740"/>
              <a:gd name="connsiteY17" fmla="*/ 55154 h 400949"/>
              <a:gd name="connsiteX18" fmla="*/ 190898 w 828740"/>
              <a:gd name="connsiteY18" fmla="*/ 78681 h 400949"/>
              <a:gd name="connsiteX19" fmla="*/ 189587 w 828740"/>
              <a:gd name="connsiteY19" fmla="*/ 85580 h 400949"/>
              <a:gd name="connsiteX20" fmla="*/ 332198 w 828740"/>
              <a:gd name="connsiteY20" fmla="*/ 122216 h 400949"/>
              <a:gd name="connsiteX21" fmla="*/ 340339 w 828740"/>
              <a:gd name="connsiteY21" fmla="*/ 126356 h 400949"/>
              <a:gd name="connsiteX22" fmla="*/ 332750 w 828740"/>
              <a:gd name="connsiteY22" fmla="*/ 39355 h 400949"/>
              <a:gd name="connsiteX23" fmla="*/ 334405 w 828740"/>
              <a:gd name="connsiteY23" fmla="*/ 39355 h 400949"/>
              <a:gd name="connsiteX24" fmla="*/ 371110 w 828740"/>
              <a:gd name="connsiteY24" fmla="*/ 392673 h 400949"/>
              <a:gd name="connsiteX25" fmla="*/ 451143 w 828740"/>
              <a:gd name="connsiteY25" fmla="*/ 389499 h 400949"/>
              <a:gd name="connsiteX26" fmla="*/ 445141 w 828740"/>
              <a:gd name="connsiteY26" fmla="*/ 111867 h 400949"/>
              <a:gd name="connsiteX27" fmla="*/ 458180 w 828740"/>
              <a:gd name="connsiteY27" fmla="*/ 111867 h 400949"/>
              <a:gd name="connsiteX28" fmla="*/ 458180 w 828740"/>
              <a:gd name="connsiteY28" fmla="*/ 142570 h 400949"/>
              <a:gd name="connsiteX29" fmla="*/ 482604 w 828740"/>
              <a:gd name="connsiteY29" fmla="*/ 140983 h 400949"/>
              <a:gd name="connsiteX30" fmla="*/ 659574 w 828740"/>
              <a:gd name="connsiteY30" fmla="*/ 130220 h 400949"/>
              <a:gd name="connsiteX31" fmla="*/ 745471 w 828740"/>
              <a:gd name="connsiteY31" fmla="*/ 108073 h 400949"/>
              <a:gd name="connsiteX32" fmla="*/ 824470 w 828740"/>
              <a:gd name="connsiteY32" fmla="*/ 67849 h 400949"/>
              <a:gd name="connsiteX33" fmla="*/ 825505 w 828740"/>
              <a:gd name="connsiteY33" fmla="*/ 69229 h 400949"/>
              <a:gd name="connsiteX34" fmla="*/ 747127 w 828740"/>
              <a:gd name="connsiteY34" fmla="*/ 112350 h 400949"/>
              <a:gd name="connsiteX35" fmla="*/ 661023 w 828740"/>
              <a:gd name="connsiteY35" fmla="*/ 137740 h 400949"/>
              <a:gd name="connsiteX36" fmla="*/ 482328 w 828740"/>
              <a:gd name="connsiteY36" fmla="*/ 154091 h 400949"/>
              <a:gd name="connsiteX37" fmla="*/ 458249 w 828740"/>
              <a:gd name="connsiteY37" fmla="*/ 151056 h 400949"/>
              <a:gd name="connsiteX38" fmla="*/ 459974 w 828740"/>
              <a:gd name="connsiteY38" fmla="*/ 398399 h 400949"/>
              <a:gd name="connsiteX39" fmla="*/ 364004 w 828740"/>
              <a:gd name="connsiteY39" fmla="*/ 400607 h 400949"/>
              <a:gd name="connsiteX40" fmla="*/ 340753 w 828740"/>
              <a:gd name="connsiteY40" fmla="*/ 134497 h 400949"/>
              <a:gd name="connsiteX41" fmla="*/ 328196 w 828740"/>
              <a:gd name="connsiteY41" fmla="*/ 135049 h 400949"/>
              <a:gd name="connsiteX42" fmla="*/ 189035 w 828740"/>
              <a:gd name="connsiteY42" fmla="*/ 87651 h 400949"/>
              <a:gd name="connsiteX43" fmla="*/ 185723 w 828740"/>
              <a:gd name="connsiteY43" fmla="*/ 105382 h 400949"/>
              <a:gd name="connsiteX44" fmla="*/ 168682 w 828740"/>
              <a:gd name="connsiteY44" fmla="*/ 100276 h 400949"/>
              <a:gd name="connsiteX45" fmla="*/ 147984 w 828740"/>
              <a:gd name="connsiteY45" fmla="*/ 94136 h 400949"/>
              <a:gd name="connsiteX46" fmla="*/ 150192 w 828740"/>
              <a:gd name="connsiteY46" fmla="*/ 74542 h 400949"/>
              <a:gd name="connsiteX47" fmla="*/ 9168 w 828740"/>
              <a:gd name="connsiteY47" fmla="*/ 27074 h 400949"/>
              <a:gd name="connsiteX48" fmla="*/ 14273 w 828740"/>
              <a:gd name="connsiteY48" fmla="*/ 14655 h 400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828740" h="400949">
                <a:moveTo>
                  <a:pt x="14273" y="14655"/>
                </a:moveTo>
                <a:cubicBezTo>
                  <a:pt x="60016" y="33490"/>
                  <a:pt x="105346" y="53360"/>
                  <a:pt x="150951" y="72472"/>
                </a:cubicBezTo>
                <a:lnTo>
                  <a:pt x="153434" y="50394"/>
                </a:lnTo>
                <a:lnTo>
                  <a:pt x="157159" y="19553"/>
                </a:lnTo>
                <a:cubicBezTo>
                  <a:pt x="157159" y="13309"/>
                  <a:pt x="158747" y="7169"/>
                  <a:pt x="161713" y="1684"/>
                </a:cubicBezTo>
                <a:cubicBezTo>
                  <a:pt x="163094" y="-406"/>
                  <a:pt x="165922" y="-972"/>
                  <a:pt x="168061" y="422"/>
                </a:cubicBezTo>
                <a:cubicBezTo>
                  <a:pt x="169717" y="1539"/>
                  <a:pt x="170476" y="3623"/>
                  <a:pt x="169855" y="5548"/>
                </a:cubicBezTo>
                <a:cubicBezTo>
                  <a:pt x="167509" y="19968"/>
                  <a:pt x="165370" y="34456"/>
                  <a:pt x="162956" y="48945"/>
                </a:cubicBezTo>
                <a:lnTo>
                  <a:pt x="157436" y="88202"/>
                </a:lnTo>
                <a:lnTo>
                  <a:pt x="179514" y="95102"/>
                </a:lnTo>
                <a:lnTo>
                  <a:pt x="180204" y="95102"/>
                </a:lnTo>
                <a:lnTo>
                  <a:pt x="180204" y="94412"/>
                </a:lnTo>
                <a:lnTo>
                  <a:pt x="181101" y="88962"/>
                </a:lnTo>
                <a:cubicBezTo>
                  <a:pt x="181860" y="84960"/>
                  <a:pt x="182550" y="80889"/>
                  <a:pt x="183239" y="76888"/>
                </a:cubicBezTo>
                <a:cubicBezTo>
                  <a:pt x="184689" y="68815"/>
                  <a:pt x="186276" y="60674"/>
                  <a:pt x="188139" y="52671"/>
                </a:cubicBezTo>
                <a:cubicBezTo>
                  <a:pt x="191450" y="36947"/>
                  <a:pt x="197176" y="21858"/>
                  <a:pt x="205249" y="7962"/>
                </a:cubicBezTo>
                <a:cubicBezTo>
                  <a:pt x="205249" y="7479"/>
                  <a:pt x="206215" y="7962"/>
                  <a:pt x="206077" y="8376"/>
                </a:cubicBezTo>
                <a:cubicBezTo>
                  <a:pt x="202213" y="23900"/>
                  <a:pt x="198763" y="39493"/>
                  <a:pt x="195520" y="55154"/>
                </a:cubicBezTo>
                <a:lnTo>
                  <a:pt x="190898" y="78681"/>
                </a:lnTo>
                <a:cubicBezTo>
                  <a:pt x="190484" y="80958"/>
                  <a:pt x="190070" y="83304"/>
                  <a:pt x="189587" y="85580"/>
                </a:cubicBezTo>
                <a:cubicBezTo>
                  <a:pt x="237055" y="97931"/>
                  <a:pt x="284798" y="109591"/>
                  <a:pt x="332198" y="122216"/>
                </a:cubicBezTo>
                <a:cubicBezTo>
                  <a:pt x="335233" y="122872"/>
                  <a:pt x="338062" y="124293"/>
                  <a:pt x="340339" y="126356"/>
                </a:cubicBezTo>
                <a:cubicBezTo>
                  <a:pt x="337786" y="97379"/>
                  <a:pt x="335302" y="68380"/>
                  <a:pt x="332750" y="39355"/>
                </a:cubicBezTo>
                <a:cubicBezTo>
                  <a:pt x="331784" y="28729"/>
                  <a:pt x="333301" y="28592"/>
                  <a:pt x="334405" y="39355"/>
                </a:cubicBezTo>
                <a:cubicBezTo>
                  <a:pt x="346617" y="157059"/>
                  <a:pt x="358830" y="274831"/>
                  <a:pt x="371110" y="392673"/>
                </a:cubicBezTo>
                <a:lnTo>
                  <a:pt x="451143" y="389499"/>
                </a:lnTo>
                <a:lnTo>
                  <a:pt x="445141" y="111867"/>
                </a:lnTo>
                <a:cubicBezTo>
                  <a:pt x="443484" y="28660"/>
                  <a:pt x="457490" y="28385"/>
                  <a:pt x="458180" y="111867"/>
                </a:cubicBezTo>
                <a:cubicBezTo>
                  <a:pt x="458180" y="122079"/>
                  <a:pt x="458180" y="132565"/>
                  <a:pt x="458180" y="142570"/>
                </a:cubicBezTo>
                <a:cubicBezTo>
                  <a:pt x="466253" y="141010"/>
                  <a:pt x="474394" y="140479"/>
                  <a:pt x="482604" y="140983"/>
                </a:cubicBezTo>
                <a:cubicBezTo>
                  <a:pt x="541801" y="143411"/>
                  <a:pt x="601136" y="139803"/>
                  <a:pt x="659574" y="130220"/>
                </a:cubicBezTo>
                <a:cubicBezTo>
                  <a:pt x="688827" y="125487"/>
                  <a:pt x="717598" y="118077"/>
                  <a:pt x="745471" y="108073"/>
                </a:cubicBezTo>
                <a:cubicBezTo>
                  <a:pt x="773552" y="98455"/>
                  <a:pt x="800184" y="84918"/>
                  <a:pt x="824470" y="67849"/>
                </a:cubicBezTo>
                <a:cubicBezTo>
                  <a:pt x="828816" y="64951"/>
                  <a:pt x="829782" y="66193"/>
                  <a:pt x="825505" y="69229"/>
                </a:cubicBezTo>
                <a:cubicBezTo>
                  <a:pt x="801494" y="87105"/>
                  <a:pt x="775070" y="101615"/>
                  <a:pt x="747127" y="112350"/>
                </a:cubicBezTo>
                <a:cubicBezTo>
                  <a:pt x="719254" y="123382"/>
                  <a:pt x="690414" y="131882"/>
                  <a:pt x="661023" y="137740"/>
                </a:cubicBezTo>
                <a:cubicBezTo>
                  <a:pt x="602171" y="149490"/>
                  <a:pt x="542284" y="154975"/>
                  <a:pt x="482328" y="154091"/>
                </a:cubicBezTo>
                <a:cubicBezTo>
                  <a:pt x="474187" y="154250"/>
                  <a:pt x="466115" y="153229"/>
                  <a:pt x="458249" y="151056"/>
                </a:cubicBezTo>
                <a:cubicBezTo>
                  <a:pt x="458802" y="233524"/>
                  <a:pt x="459353" y="315972"/>
                  <a:pt x="459974" y="398399"/>
                </a:cubicBezTo>
                <a:lnTo>
                  <a:pt x="364004" y="400607"/>
                </a:lnTo>
                <a:cubicBezTo>
                  <a:pt x="356277" y="311881"/>
                  <a:pt x="348549" y="223175"/>
                  <a:pt x="340753" y="134497"/>
                </a:cubicBezTo>
                <a:cubicBezTo>
                  <a:pt x="336958" y="136781"/>
                  <a:pt x="332198" y="136988"/>
                  <a:pt x="328196" y="135049"/>
                </a:cubicBezTo>
                <a:cubicBezTo>
                  <a:pt x="281694" y="119733"/>
                  <a:pt x="235468" y="103312"/>
                  <a:pt x="189035" y="87651"/>
                </a:cubicBezTo>
                <a:lnTo>
                  <a:pt x="185723" y="105382"/>
                </a:lnTo>
                <a:lnTo>
                  <a:pt x="168682" y="100276"/>
                </a:lnTo>
                <a:lnTo>
                  <a:pt x="147984" y="94136"/>
                </a:lnTo>
                <a:lnTo>
                  <a:pt x="150192" y="74542"/>
                </a:lnTo>
                <a:cubicBezTo>
                  <a:pt x="103276" y="58604"/>
                  <a:pt x="56015" y="43287"/>
                  <a:pt x="9168" y="27074"/>
                </a:cubicBezTo>
                <a:cubicBezTo>
                  <a:pt x="-6632" y="21278"/>
                  <a:pt x="-1664" y="8100"/>
                  <a:pt x="14273" y="14655"/>
                </a:cubicBezTo>
                <a:close/>
              </a:path>
            </a:pathLst>
          </a:custGeom>
          <a:solidFill>
            <a:srgbClr val="0C4E96"/>
          </a:solidFill>
          <a:ln w="6893" cap="flat">
            <a:noFill/>
            <a:prstDash val="solid"/>
            <a:miter/>
          </a:ln>
        </p:spPr>
        <p:txBody>
          <a:bodyPr rtlCol="0" anchor="ctr"/>
          <a:lstStyle/>
          <a:p>
            <a:endParaRPr lang="fr-FR"/>
          </a:p>
        </p:txBody>
      </p:sp>
      <p:sp>
        <p:nvSpPr>
          <p:cNvPr id="15" name="Graphique 9">
            <a:extLst>
              <a:ext uri="{FF2B5EF4-FFF2-40B4-BE49-F238E27FC236}">
                <a16:creationId xmlns:a16="http://schemas.microsoft.com/office/drawing/2014/main" id="{5745D46D-70C7-4DB1-9431-385E9D01EDD1}"/>
              </a:ext>
            </a:extLst>
          </p:cNvPr>
          <p:cNvSpPr/>
          <p:nvPr/>
        </p:nvSpPr>
        <p:spPr>
          <a:xfrm>
            <a:off x="8023402" y="6093037"/>
            <a:ext cx="57161" cy="55276"/>
          </a:xfrm>
          <a:custGeom>
            <a:avLst/>
            <a:gdLst>
              <a:gd name="connsiteX0" fmla="*/ 40193 w 57161"/>
              <a:gd name="connsiteY0" fmla="*/ 53537 h 55276"/>
              <a:gd name="connsiteX1" fmla="*/ 23427 w 57161"/>
              <a:gd name="connsiteY1" fmla="*/ 53537 h 55276"/>
              <a:gd name="connsiteX2" fmla="*/ 3695 w 57161"/>
              <a:gd name="connsiteY2" fmla="*/ 30286 h 55276"/>
              <a:gd name="connsiteX3" fmla="*/ 8387 w 57161"/>
              <a:gd name="connsiteY3" fmla="*/ 30286 h 55276"/>
              <a:gd name="connsiteX4" fmla="*/ 19426 w 57161"/>
              <a:gd name="connsiteY4" fmla="*/ 36771 h 55276"/>
              <a:gd name="connsiteX5" fmla="*/ 25014 w 57161"/>
              <a:gd name="connsiteY5" fmla="*/ 39876 h 55276"/>
              <a:gd name="connsiteX6" fmla="*/ 31913 w 57161"/>
              <a:gd name="connsiteY6" fmla="*/ 42498 h 55276"/>
              <a:gd name="connsiteX7" fmla="*/ 40055 w 57161"/>
              <a:gd name="connsiteY7" fmla="*/ 38772 h 55276"/>
              <a:gd name="connsiteX8" fmla="*/ 41918 w 57161"/>
              <a:gd name="connsiteY8" fmla="*/ 26284 h 55276"/>
              <a:gd name="connsiteX9" fmla="*/ 32810 w 57161"/>
              <a:gd name="connsiteY9" fmla="*/ 16832 h 55276"/>
              <a:gd name="connsiteX10" fmla="*/ 8731 w 57161"/>
              <a:gd name="connsiteY10" fmla="*/ 28078 h 55276"/>
              <a:gd name="connsiteX11" fmla="*/ -31 w 57161"/>
              <a:gd name="connsiteY11" fmla="*/ 27181 h 55276"/>
              <a:gd name="connsiteX12" fmla="*/ 8524 w 57161"/>
              <a:gd name="connsiteY12" fmla="*/ 5310 h 55276"/>
              <a:gd name="connsiteX13" fmla="*/ 32879 w 57161"/>
              <a:gd name="connsiteY13" fmla="*/ 549 h 55276"/>
              <a:gd name="connsiteX14" fmla="*/ 53577 w 57161"/>
              <a:gd name="connsiteY14" fmla="*/ 16418 h 55276"/>
              <a:gd name="connsiteX15" fmla="*/ 53992 w 57161"/>
              <a:gd name="connsiteY15" fmla="*/ 40980 h 55276"/>
              <a:gd name="connsiteX16" fmla="*/ 40193 w 57161"/>
              <a:gd name="connsiteY16" fmla="*/ 53537 h 55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7161" h="55276">
                <a:moveTo>
                  <a:pt x="40193" y="53537"/>
                </a:moveTo>
                <a:cubicBezTo>
                  <a:pt x="34742" y="55400"/>
                  <a:pt x="28878" y="55400"/>
                  <a:pt x="23427" y="53537"/>
                </a:cubicBezTo>
                <a:cubicBezTo>
                  <a:pt x="13147" y="49908"/>
                  <a:pt x="5627" y="41022"/>
                  <a:pt x="3695" y="30286"/>
                </a:cubicBezTo>
                <a:cubicBezTo>
                  <a:pt x="3695" y="28906"/>
                  <a:pt x="7283" y="29044"/>
                  <a:pt x="8387" y="30286"/>
                </a:cubicBezTo>
                <a:cubicBezTo>
                  <a:pt x="11699" y="33046"/>
                  <a:pt x="15424" y="35240"/>
                  <a:pt x="19426" y="36771"/>
                </a:cubicBezTo>
                <a:cubicBezTo>
                  <a:pt x="21426" y="37579"/>
                  <a:pt x="23289" y="38620"/>
                  <a:pt x="25014" y="39876"/>
                </a:cubicBezTo>
                <a:cubicBezTo>
                  <a:pt x="27015" y="41359"/>
                  <a:pt x="29430" y="42270"/>
                  <a:pt x="31913" y="42498"/>
                </a:cubicBezTo>
                <a:cubicBezTo>
                  <a:pt x="35088" y="42588"/>
                  <a:pt x="38054" y="41208"/>
                  <a:pt x="40055" y="38772"/>
                </a:cubicBezTo>
                <a:cubicBezTo>
                  <a:pt x="42677" y="35157"/>
                  <a:pt x="43367" y="30507"/>
                  <a:pt x="41918" y="26284"/>
                </a:cubicBezTo>
                <a:cubicBezTo>
                  <a:pt x="40468" y="21924"/>
                  <a:pt x="37088" y="18446"/>
                  <a:pt x="32810" y="16832"/>
                </a:cubicBezTo>
                <a:cubicBezTo>
                  <a:pt x="23082" y="13472"/>
                  <a:pt x="12388" y="18446"/>
                  <a:pt x="8731" y="28078"/>
                </a:cubicBezTo>
                <a:cubicBezTo>
                  <a:pt x="8042" y="29734"/>
                  <a:pt x="866" y="30493"/>
                  <a:pt x="-31" y="27181"/>
                </a:cubicBezTo>
                <a:cubicBezTo>
                  <a:pt x="-1756" y="18840"/>
                  <a:pt x="1625" y="10291"/>
                  <a:pt x="8524" y="5310"/>
                </a:cubicBezTo>
                <a:cubicBezTo>
                  <a:pt x="15493" y="163"/>
                  <a:pt x="24462" y="-1589"/>
                  <a:pt x="32879" y="549"/>
                </a:cubicBezTo>
                <a:cubicBezTo>
                  <a:pt x="41780" y="2537"/>
                  <a:pt x="49369" y="8339"/>
                  <a:pt x="53577" y="16418"/>
                </a:cubicBezTo>
                <a:cubicBezTo>
                  <a:pt x="57579" y="24090"/>
                  <a:pt x="57717" y="33177"/>
                  <a:pt x="53992" y="40980"/>
                </a:cubicBezTo>
                <a:cubicBezTo>
                  <a:pt x="51163" y="46776"/>
                  <a:pt x="46265" y="51274"/>
                  <a:pt x="40193" y="53537"/>
                </a:cubicBezTo>
                <a:close/>
              </a:path>
            </a:pathLst>
          </a:custGeom>
          <a:solidFill>
            <a:srgbClr val="0C4E96"/>
          </a:solidFill>
          <a:ln w="6893" cap="flat">
            <a:noFill/>
            <a:prstDash val="solid"/>
            <a:miter/>
          </a:ln>
        </p:spPr>
        <p:txBody>
          <a:bodyPr rtlCol="0" anchor="ctr"/>
          <a:lstStyle/>
          <a:p>
            <a:endParaRPr lang="fr-FR"/>
          </a:p>
        </p:txBody>
      </p:sp>
      <p:sp>
        <p:nvSpPr>
          <p:cNvPr id="16" name="Graphique 9">
            <a:extLst>
              <a:ext uri="{FF2B5EF4-FFF2-40B4-BE49-F238E27FC236}">
                <a16:creationId xmlns:a16="http://schemas.microsoft.com/office/drawing/2014/main" id="{CE13A6EE-7748-49C2-8D05-471D884D0C99}"/>
              </a:ext>
            </a:extLst>
          </p:cNvPr>
          <p:cNvSpPr/>
          <p:nvPr/>
        </p:nvSpPr>
        <p:spPr>
          <a:xfrm>
            <a:off x="7276091" y="3060499"/>
            <a:ext cx="1879055" cy="1908724"/>
          </a:xfrm>
          <a:custGeom>
            <a:avLst/>
            <a:gdLst>
              <a:gd name="connsiteX0" fmla="*/ 899551 w 1879055"/>
              <a:gd name="connsiteY0" fmla="*/ 40061 h 1908724"/>
              <a:gd name="connsiteX1" fmla="*/ 1605980 w 1879055"/>
              <a:gd name="connsiteY1" fmla="*/ 196884 h 1908724"/>
              <a:gd name="connsiteX2" fmla="*/ 1775843 w 1879055"/>
              <a:gd name="connsiteY2" fmla="*/ 1221721 h 1908724"/>
              <a:gd name="connsiteX3" fmla="*/ 1873332 w 1879055"/>
              <a:gd name="connsiteY3" fmla="*/ 1674597 h 1908724"/>
              <a:gd name="connsiteX4" fmla="*/ 1694499 w 1879055"/>
              <a:gd name="connsiteY4" fmla="*/ 1783125 h 1908724"/>
              <a:gd name="connsiteX5" fmla="*/ 1754662 w 1879055"/>
              <a:gd name="connsiteY5" fmla="*/ 1796924 h 1908724"/>
              <a:gd name="connsiteX6" fmla="*/ 278191 w 1879055"/>
              <a:gd name="connsiteY6" fmla="*/ 1608156 h 1908724"/>
              <a:gd name="connsiteX7" fmla="*/ 339941 w 1879055"/>
              <a:gd name="connsiteY7" fmla="*/ 1624853 h 1908724"/>
              <a:gd name="connsiteX8" fmla="*/ -476 w 1879055"/>
              <a:gd name="connsiteY8" fmla="*/ 1255942 h 1908724"/>
              <a:gd name="connsiteX9" fmla="*/ 161729 w 1879055"/>
              <a:gd name="connsiteY9" fmla="*/ 1048546 h 1908724"/>
              <a:gd name="connsiteX10" fmla="*/ 899275 w 1879055"/>
              <a:gd name="connsiteY10" fmla="*/ 39854 h 1908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79055" h="1908724">
                <a:moveTo>
                  <a:pt x="899551" y="40061"/>
                </a:moveTo>
                <a:cubicBezTo>
                  <a:pt x="980204" y="-11615"/>
                  <a:pt x="1349806" y="-57565"/>
                  <a:pt x="1605980" y="196884"/>
                </a:cubicBezTo>
                <a:cubicBezTo>
                  <a:pt x="2023876" y="612090"/>
                  <a:pt x="1733412" y="1029986"/>
                  <a:pt x="1775843" y="1221721"/>
                </a:cubicBezTo>
                <a:cubicBezTo>
                  <a:pt x="1818274" y="1413455"/>
                  <a:pt x="1900032" y="1567656"/>
                  <a:pt x="1873332" y="1674597"/>
                </a:cubicBezTo>
                <a:cubicBezTo>
                  <a:pt x="1840145" y="1721099"/>
                  <a:pt x="1771772" y="1778088"/>
                  <a:pt x="1694499" y="1783125"/>
                </a:cubicBezTo>
                <a:cubicBezTo>
                  <a:pt x="1694499" y="1783125"/>
                  <a:pt x="1723407" y="1802788"/>
                  <a:pt x="1754662" y="1796924"/>
                </a:cubicBezTo>
                <a:cubicBezTo>
                  <a:pt x="1667178" y="1934152"/>
                  <a:pt x="605291" y="2014255"/>
                  <a:pt x="278191" y="1608156"/>
                </a:cubicBezTo>
                <a:lnTo>
                  <a:pt x="339941" y="1624853"/>
                </a:lnTo>
                <a:cubicBezTo>
                  <a:pt x="339941" y="1624853"/>
                  <a:pt x="70864" y="1392205"/>
                  <a:pt x="-476" y="1255942"/>
                </a:cubicBezTo>
                <a:cubicBezTo>
                  <a:pt x="17325" y="1190949"/>
                  <a:pt x="102187" y="1129062"/>
                  <a:pt x="161729" y="1048546"/>
                </a:cubicBezTo>
                <a:cubicBezTo>
                  <a:pt x="330971" y="819555"/>
                  <a:pt x="426252" y="32748"/>
                  <a:pt x="899275" y="39854"/>
                </a:cubicBezTo>
              </a:path>
            </a:pathLst>
          </a:custGeom>
          <a:solidFill>
            <a:srgbClr val="313759"/>
          </a:solidFill>
          <a:ln w="6893" cap="flat">
            <a:noFill/>
            <a:prstDash val="solid"/>
            <a:miter/>
          </a:ln>
        </p:spPr>
        <p:txBody>
          <a:bodyPr rtlCol="0" anchor="ctr"/>
          <a:lstStyle/>
          <a:p>
            <a:endParaRPr lang="fr-FR"/>
          </a:p>
        </p:txBody>
      </p:sp>
      <p:sp>
        <p:nvSpPr>
          <p:cNvPr id="17" name="Graphique 9">
            <a:extLst>
              <a:ext uri="{FF2B5EF4-FFF2-40B4-BE49-F238E27FC236}">
                <a16:creationId xmlns:a16="http://schemas.microsoft.com/office/drawing/2014/main" id="{B29D9F1F-2889-402F-B16B-20779A7D064B}"/>
              </a:ext>
            </a:extLst>
          </p:cNvPr>
          <p:cNvSpPr/>
          <p:nvPr/>
        </p:nvSpPr>
        <p:spPr>
          <a:xfrm rot="17107201">
            <a:off x="7850259" y="3857675"/>
            <a:ext cx="159928" cy="207395"/>
          </a:xfrm>
          <a:custGeom>
            <a:avLst/>
            <a:gdLst>
              <a:gd name="connsiteX0" fmla="*/ 159453 w 159928"/>
              <a:gd name="connsiteY0" fmla="*/ 103355 h 207395"/>
              <a:gd name="connsiteX1" fmla="*/ 79489 w 159928"/>
              <a:gd name="connsiteY1" fmla="*/ 207053 h 207395"/>
              <a:gd name="connsiteX2" fmla="*/ -475 w 159928"/>
              <a:gd name="connsiteY2" fmla="*/ 103355 h 207395"/>
              <a:gd name="connsiteX3" fmla="*/ 79489 w 159928"/>
              <a:gd name="connsiteY3" fmla="*/ -343 h 207395"/>
              <a:gd name="connsiteX4" fmla="*/ 159453 w 159928"/>
              <a:gd name="connsiteY4" fmla="*/ 103355 h 2073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9928" h="207395">
                <a:moveTo>
                  <a:pt x="159453" y="103355"/>
                </a:moveTo>
                <a:cubicBezTo>
                  <a:pt x="159453" y="160626"/>
                  <a:pt x="123652" y="207053"/>
                  <a:pt x="79489" y="207053"/>
                </a:cubicBezTo>
                <a:cubicBezTo>
                  <a:pt x="35326" y="207053"/>
                  <a:pt x="-475" y="160626"/>
                  <a:pt x="-475" y="103355"/>
                </a:cubicBezTo>
                <a:cubicBezTo>
                  <a:pt x="-475" y="46084"/>
                  <a:pt x="35326" y="-343"/>
                  <a:pt x="79489" y="-343"/>
                </a:cubicBezTo>
                <a:cubicBezTo>
                  <a:pt x="123652" y="-343"/>
                  <a:pt x="159453" y="46084"/>
                  <a:pt x="159453" y="103355"/>
                </a:cubicBezTo>
                <a:close/>
              </a:path>
            </a:pathLst>
          </a:custGeom>
          <a:solidFill>
            <a:srgbClr val="FFFFFF"/>
          </a:solidFill>
          <a:ln w="6893" cap="flat">
            <a:noFill/>
            <a:prstDash val="solid"/>
            <a:miter/>
          </a:ln>
        </p:spPr>
        <p:txBody>
          <a:bodyPr rtlCol="0" anchor="ctr"/>
          <a:lstStyle/>
          <a:p>
            <a:endParaRPr lang="fr-FR"/>
          </a:p>
        </p:txBody>
      </p:sp>
      <p:sp>
        <p:nvSpPr>
          <p:cNvPr id="18" name="Graphique 9">
            <a:extLst>
              <a:ext uri="{FF2B5EF4-FFF2-40B4-BE49-F238E27FC236}">
                <a16:creationId xmlns:a16="http://schemas.microsoft.com/office/drawing/2014/main" id="{D7C334F0-845D-4185-9E46-16A40DD1F4E7}"/>
              </a:ext>
            </a:extLst>
          </p:cNvPr>
          <p:cNvSpPr/>
          <p:nvPr/>
        </p:nvSpPr>
        <p:spPr>
          <a:xfrm rot="16382400">
            <a:off x="8405429" y="3932276"/>
            <a:ext cx="159928" cy="207395"/>
          </a:xfrm>
          <a:custGeom>
            <a:avLst/>
            <a:gdLst>
              <a:gd name="connsiteX0" fmla="*/ 159452 w 159928"/>
              <a:gd name="connsiteY0" fmla="*/ 103355 h 207395"/>
              <a:gd name="connsiteX1" fmla="*/ 79488 w 159928"/>
              <a:gd name="connsiteY1" fmla="*/ 207053 h 207395"/>
              <a:gd name="connsiteX2" fmla="*/ -476 w 159928"/>
              <a:gd name="connsiteY2" fmla="*/ 103355 h 207395"/>
              <a:gd name="connsiteX3" fmla="*/ 79488 w 159928"/>
              <a:gd name="connsiteY3" fmla="*/ -343 h 207395"/>
              <a:gd name="connsiteX4" fmla="*/ 159452 w 159928"/>
              <a:gd name="connsiteY4" fmla="*/ 103355 h 2073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9928" h="207395">
                <a:moveTo>
                  <a:pt x="159452" y="103355"/>
                </a:moveTo>
                <a:cubicBezTo>
                  <a:pt x="159452" y="160626"/>
                  <a:pt x="123651" y="207053"/>
                  <a:pt x="79488" y="207053"/>
                </a:cubicBezTo>
                <a:cubicBezTo>
                  <a:pt x="35325" y="207053"/>
                  <a:pt x="-476" y="160626"/>
                  <a:pt x="-476" y="103355"/>
                </a:cubicBezTo>
                <a:cubicBezTo>
                  <a:pt x="-476" y="46084"/>
                  <a:pt x="35325" y="-343"/>
                  <a:pt x="79488" y="-343"/>
                </a:cubicBezTo>
                <a:cubicBezTo>
                  <a:pt x="123651" y="-343"/>
                  <a:pt x="159452" y="46084"/>
                  <a:pt x="159452" y="103355"/>
                </a:cubicBezTo>
                <a:close/>
              </a:path>
            </a:pathLst>
          </a:custGeom>
          <a:solidFill>
            <a:srgbClr val="FFFFFF"/>
          </a:solidFill>
          <a:ln w="6893" cap="flat">
            <a:noFill/>
            <a:prstDash val="solid"/>
            <a:miter/>
          </a:ln>
        </p:spPr>
        <p:txBody>
          <a:bodyPr rtlCol="0" anchor="ctr"/>
          <a:lstStyle/>
          <a:p>
            <a:endParaRPr lang="fr-FR"/>
          </a:p>
        </p:txBody>
      </p:sp>
      <p:sp>
        <p:nvSpPr>
          <p:cNvPr id="21" name="Graphique 9">
            <a:extLst>
              <a:ext uri="{FF2B5EF4-FFF2-40B4-BE49-F238E27FC236}">
                <a16:creationId xmlns:a16="http://schemas.microsoft.com/office/drawing/2014/main" id="{5730F39F-D51A-4E73-BCE7-AB6B9FEB8871}"/>
              </a:ext>
            </a:extLst>
          </p:cNvPr>
          <p:cNvSpPr/>
          <p:nvPr/>
        </p:nvSpPr>
        <p:spPr>
          <a:xfrm>
            <a:off x="7975621" y="4761507"/>
            <a:ext cx="507174" cy="129171"/>
          </a:xfrm>
          <a:custGeom>
            <a:avLst/>
            <a:gdLst>
              <a:gd name="connsiteX0" fmla="*/ 254043 w 507174"/>
              <a:gd name="connsiteY0" fmla="*/ 1600 h 129171"/>
              <a:gd name="connsiteX1" fmla="*/ 506699 w 507174"/>
              <a:gd name="connsiteY1" fmla="*/ 79081 h 129171"/>
              <a:gd name="connsiteX2" fmla="*/ -476 w 507174"/>
              <a:gd name="connsiteY2" fmla="*/ 58934 h 129171"/>
              <a:gd name="connsiteX3" fmla="*/ 254043 w 507174"/>
              <a:gd name="connsiteY3" fmla="*/ 1600 h 129171"/>
            </a:gdLst>
            <a:ahLst/>
            <a:cxnLst>
              <a:cxn ang="0">
                <a:pos x="connsiteX0" y="connsiteY0"/>
              </a:cxn>
              <a:cxn ang="0">
                <a:pos x="connsiteX1" y="connsiteY1"/>
              </a:cxn>
              <a:cxn ang="0">
                <a:pos x="connsiteX2" y="connsiteY2"/>
              </a:cxn>
              <a:cxn ang="0">
                <a:pos x="connsiteX3" y="connsiteY3"/>
              </a:cxn>
            </a:cxnLst>
            <a:rect l="l" t="t" r="r" b="b"/>
            <a:pathLst>
              <a:path w="507174" h="129171">
                <a:moveTo>
                  <a:pt x="254043" y="1600"/>
                </a:moveTo>
                <a:cubicBezTo>
                  <a:pt x="316965" y="5809"/>
                  <a:pt x="421215" y="42307"/>
                  <a:pt x="506699" y="79081"/>
                </a:cubicBezTo>
                <a:cubicBezTo>
                  <a:pt x="474065" y="118821"/>
                  <a:pt x="262185" y="176569"/>
                  <a:pt x="-476" y="58934"/>
                </a:cubicBezTo>
                <a:cubicBezTo>
                  <a:pt x="30433" y="18987"/>
                  <a:pt x="109776" y="-7990"/>
                  <a:pt x="254043" y="1600"/>
                </a:cubicBezTo>
                <a:close/>
              </a:path>
            </a:pathLst>
          </a:custGeom>
          <a:solidFill>
            <a:srgbClr val="D19D82"/>
          </a:solidFill>
          <a:ln w="6893" cap="flat">
            <a:noFill/>
            <a:prstDash val="solid"/>
            <a:miter/>
          </a:ln>
        </p:spPr>
        <p:txBody>
          <a:bodyPr rtlCol="0" anchor="ctr"/>
          <a:lstStyle/>
          <a:p>
            <a:endParaRPr lang="fr-FR"/>
          </a:p>
        </p:txBody>
      </p:sp>
      <p:sp>
        <p:nvSpPr>
          <p:cNvPr id="22" name="Graphique 9">
            <a:extLst>
              <a:ext uri="{FF2B5EF4-FFF2-40B4-BE49-F238E27FC236}">
                <a16:creationId xmlns:a16="http://schemas.microsoft.com/office/drawing/2014/main" id="{676E15EF-3F5E-444D-B400-3F7650C3ADB3}"/>
              </a:ext>
            </a:extLst>
          </p:cNvPr>
          <p:cNvSpPr/>
          <p:nvPr/>
        </p:nvSpPr>
        <p:spPr>
          <a:xfrm>
            <a:off x="7612735" y="3963043"/>
            <a:ext cx="114921" cy="271706"/>
          </a:xfrm>
          <a:custGeom>
            <a:avLst/>
            <a:gdLst>
              <a:gd name="connsiteX0" fmla="*/ 66771 w 114921"/>
              <a:gd name="connsiteY0" fmla="*/ 29747 h 271706"/>
              <a:gd name="connsiteX1" fmla="*/ 675 w 114921"/>
              <a:gd name="connsiteY1" fmla="*/ 93704 h 271706"/>
              <a:gd name="connsiteX2" fmla="*/ 114446 w 114921"/>
              <a:gd name="connsiteY2" fmla="*/ 271363 h 271706"/>
            </a:gdLst>
            <a:ahLst/>
            <a:cxnLst>
              <a:cxn ang="0">
                <a:pos x="connsiteX0" y="connsiteY0"/>
              </a:cxn>
              <a:cxn ang="0">
                <a:pos x="connsiteX1" y="connsiteY1"/>
              </a:cxn>
              <a:cxn ang="0">
                <a:pos x="connsiteX2" y="connsiteY2"/>
              </a:cxn>
            </a:cxnLst>
            <a:rect l="l" t="t" r="r" b="b"/>
            <a:pathLst>
              <a:path w="114921" h="271706">
                <a:moveTo>
                  <a:pt x="66771" y="29747"/>
                </a:moveTo>
                <a:cubicBezTo>
                  <a:pt x="58836" y="-20619"/>
                  <a:pt x="-10157" y="-13168"/>
                  <a:pt x="675" y="93704"/>
                </a:cubicBezTo>
                <a:cubicBezTo>
                  <a:pt x="11507" y="200576"/>
                  <a:pt x="114446" y="271363"/>
                  <a:pt x="114446" y="271363"/>
                </a:cubicBezTo>
                <a:close/>
              </a:path>
            </a:pathLst>
          </a:custGeom>
          <a:solidFill>
            <a:srgbClr val="D19D82"/>
          </a:solidFill>
          <a:ln w="6893" cap="flat">
            <a:noFill/>
            <a:prstDash val="solid"/>
            <a:miter/>
          </a:ln>
        </p:spPr>
        <p:txBody>
          <a:bodyPr rtlCol="0" anchor="ctr"/>
          <a:lstStyle/>
          <a:p>
            <a:endParaRPr lang="fr-FR"/>
          </a:p>
        </p:txBody>
      </p:sp>
      <p:sp>
        <p:nvSpPr>
          <p:cNvPr id="23" name="Graphique 9">
            <a:extLst>
              <a:ext uri="{FF2B5EF4-FFF2-40B4-BE49-F238E27FC236}">
                <a16:creationId xmlns:a16="http://schemas.microsoft.com/office/drawing/2014/main" id="{4D97182F-E4A7-4F87-88AC-BEB40D8C3337}"/>
              </a:ext>
            </a:extLst>
          </p:cNvPr>
          <p:cNvSpPr/>
          <p:nvPr/>
        </p:nvSpPr>
        <p:spPr>
          <a:xfrm>
            <a:off x="8675151" y="4225441"/>
            <a:ext cx="219226" cy="179876"/>
          </a:xfrm>
          <a:custGeom>
            <a:avLst/>
            <a:gdLst>
              <a:gd name="connsiteX0" fmla="*/ 150138 w 219226"/>
              <a:gd name="connsiteY0" fmla="*/ 7241 h 179876"/>
              <a:gd name="connsiteX1" fmla="*/ 189119 w 219226"/>
              <a:gd name="connsiteY1" fmla="*/ 130326 h 179876"/>
              <a:gd name="connsiteX2" fmla="*/ -476 w 219226"/>
              <a:gd name="connsiteY2" fmla="*/ 167859 h 179876"/>
            </a:gdLst>
            <a:ahLst/>
            <a:cxnLst>
              <a:cxn ang="0">
                <a:pos x="connsiteX0" y="connsiteY0"/>
              </a:cxn>
              <a:cxn ang="0">
                <a:pos x="connsiteX1" y="connsiteY1"/>
              </a:cxn>
              <a:cxn ang="0">
                <a:pos x="connsiteX2" y="connsiteY2"/>
              </a:cxn>
            </a:cxnLst>
            <a:rect l="l" t="t" r="r" b="b"/>
            <a:pathLst>
              <a:path w="219226" h="179876">
                <a:moveTo>
                  <a:pt x="150138" y="7241"/>
                </a:moveTo>
                <a:cubicBezTo>
                  <a:pt x="194570" y="-24635"/>
                  <a:pt x="256181" y="49258"/>
                  <a:pt x="189119" y="130326"/>
                </a:cubicBezTo>
                <a:cubicBezTo>
                  <a:pt x="122057" y="211394"/>
                  <a:pt x="-476" y="167859"/>
                  <a:pt x="-476" y="167859"/>
                </a:cubicBezTo>
                <a:close/>
              </a:path>
            </a:pathLst>
          </a:custGeom>
          <a:solidFill>
            <a:srgbClr val="D19D82"/>
          </a:solidFill>
          <a:ln w="6893" cap="flat">
            <a:noFill/>
            <a:prstDash val="solid"/>
            <a:miter/>
          </a:ln>
        </p:spPr>
        <p:txBody>
          <a:bodyPr rtlCol="0" anchor="ctr"/>
          <a:lstStyle/>
          <a:p>
            <a:endParaRPr lang="fr-FR"/>
          </a:p>
        </p:txBody>
      </p:sp>
      <p:grpSp>
        <p:nvGrpSpPr>
          <p:cNvPr id="484" name="Eyes WW">
            <a:extLst>
              <a:ext uri="{FF2B5EF4-FFF2-40B4-BE49-F238E27FC236}">
                <a16:creationId xmlns:a16="http://schemas.microsoft.com/office/drawing/2014/main" id="{10CE8CA4-17B1-4994-B64B-D1D716B58E70}"/>
              </a:ext>
            </a:extLst>
          </p:cNvPr>
          <p:cNvGrpSpPr/>
          <p:nvPr/>
        </p:nvGrpSpPr>
        <p:grpSpPr>
          <a:xfrm>
            <a:off x="7815417" y="3936212"/>
            <a:ext cx="669931" cy="190355"/>
            <a:chOff x="7815417" y="3936212"/>
            <a:chExt cx="669931" cy="190355"/>
          </a:xfrm>
        </p:grpSpPr>
        <p:grpSp>
          <p:nvGrpSpPr>
            <p:cNvPr id="483" name="Group 482">
              <a:extLst>
                <a:ext uri="{FF2B5EF4-FFF2-40B4-BE49-F238E27FC236}">
                  <a16:creationId xmlns:a16="http://schemas.microsoft.com/office/drawing/2014/main" id="{7715EA29-0C68-4FCE-BB9D-AEC9C5A4BB59}"/>
                </a:ext>
              </a:extLst>
            </p:cNvPr>
            <p:cNvGrpSpPr/>
            <p:nvPr/>
          </p:nvGrpSpPr>
          <p:grpSpPr>
            <a:xfrm>
              <a:off x="8372888" y="4015625"/>
              <a:ext cx="112460" cy="110942"/>
              <a:chOff x="8372888" y="4015625"/>
              <a:chExt cx="112460" cy="110942"/>
            </a:xfrm>
          </p:grpSpPr>
          <p:sp>
            <p:nvSpPr>
              <p:cNvPr id="20" name="Graphique 9">
                <a:extLst>
                  <a:ext uri="{FF2B5EF4-FFF2-40B4-BE49-F238E27FC236}">
                    <a16:creationId xmlns:a16="http://schemas.microsoft.com/office/drawing/2014/main" id="{4EDEB300-1ACD-497D-8AE0-53ABADE54A18}"/>
                  </a:ext>
                </a:extLst>
              </p:cNvPr>
              <p:cNvSpPr/>
              <p:nvPr/>
            </p:nvSpPr>
            <p:spPr>
              <a:xfrm>
                <a:off x="8372888" y="4015625"/>
                <a:ext cx="110942" cy="110942"/>
              </a:xfrm>
              <a:custGeom>
                <a:avLst/>
                <a:gdLst>
                  <a:gd name="connsiteX0" fmla="*/ 110942 w 110942"/>
                  <a:gd name="connsiteY0" fmla="*/ 55471 h 110942"/>
                  <a:gd name="connsiteX1" fmla="*/ 55471 w 110942"/>
                  <a:gd name="connsiteY1" fmla="*/ 110942 h 110942"/>
                  <a:gd name="connsiteX2" fmla="*/ 0 w 110942"/>
                  <a:gd name="connsiteY2" fmla="*/ 55471 h 110942"/>
                  <a:gd name="connsiteX3" fmla="*/ 55471 w 110942"/>
                  <a:gd name="connsiteY3" fmla="*/ 0 h 110942"/>
                  <a:gd name="connsiteX4" fmla="*/ 110942 w 110942"/>
                  <a:gd name="connsiteY4" fmla="*/ 55471 h 1109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942" h="110942">
                    <a:moveTo>
                      <a:pt x="110942" y="55471"/>
                    </a:moveTo>
                    <a:cubicBezTo>
                      <a:pt x="110942" y="86107"/>
                      <a:pt x="86107" y="110942"/>
                      <a:pt x="55471" y="110942"/>
                    </a:cubicBezTo>
                    <a:cubicBezTo>
                      <a:pt x="24835" y="110942"/>
                      <a:pt x="0" y="86107"/>
                      <a:pt x="0" y="55471"/>
                    </a:cubicBezTo>
                    <a:cubicBezTo>
                      <a:pt x="0" y="24835"/>
                      <a:pt x="24835" y="0"/>
                      <a:pt x="55471" y="0"/>
                    </a:cubicBezTo>
                    <a:cubicBezTo>
                      <a:pt x="86107" y="0"/>
                      <a:pt x="110942" y="24835"/>
                      <a:pt x="110942" y="55471"/>
                    </a:cubicBezTo>
                    <a:close/>
                  </a:path>
                </a:pathLst>
              </a:custGeom>
              <a:solidFill>
                <a:srgbClr val="1760BF"/>
              </a:solidFill>
              <a:ln w="6893" cap="flat">
                <a:noFill/>
                <a:prstDash val="solid"/>
                <a:miter/>
              </a:ln>
            </p:spPr>
            <p:txBody>
              <a:bodyPr rtlCol="0" anchor="ctr"/>
              <a:lstStyle/>
              <a:p>
                <a:endParaRPr lang="fr-FR"/>
              </a:p>
            </p:txBody>
          </p:sp>
          <p:sp>
            <p:nvSpPr>
              <p:cNvPr id="30" name="Graphique 9">
                <a:extLst>
                  <a:ext uri="{FF2B5EF4-FFF2-40B4-BE49-F238E27FC236}">
                    <a16:creationId xmlns:a16="http://schemas.microsoft.com/office/drawing/2014/main" id="{23D9ECD2-03D2-42DB-8E32-FD6E7F0FDBCA}"/>
                  </a:ext>
                </a:extLst>
              </p:cNvPr>
              <p:cNvSpPr/>
              <p:nvPr/>
            </p:nvSpPr>
            <p:spPr>
              <a:xfrm>
                <a:off x="8454853" y="4025146"/>
                <a:ext cx="30495" cy="30495"/>
              </a:xfrm>
              <a:custGeom>
                <a:avLst/>
                <a:gdLst>
                  <a:gd name="connsiteX0" fmla="*/ 30495 w 30495"/>
                  <a:gd name="connsiteY0" fmla="*/ 15248 h 30495"/>
                  <a:gd name="connsiteX1" fmla="*/ 15248 w 30495"/>
                  <a:gd name="connsiteY1" fmla="*/ 30495 h 30495"/>
                  <a:gd name="connsiteX2" fmla="*/ 0 w 30495"/>
                  <a:gd name="connsiteY2" fmla="*/ 15248 h 30495"/>
                  <a:gd name="connsiteX3" fmla="*/ 15248 w 30495"/>
                  <a:gd name="connsiteY3" fmla="*/ 0 h 30495"/>
                  <a:gd name="connsiteX4" fmla="*/ 30495 w 30495"/>
                  <a:gd name="connsiteY4" fmla="*/ 15248 h 304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95" h="30495">
                    <a:moveTo>
                      <a:pt x="30495" y="15248"/>
                    </a:moveTo>
                    <a:cubicBezTo>
                      <a:pt x="30495" y="23669"/>
                      <a:pt x="23669" y="30495"/>
                      <a:pt x="15248" y="30495"/>
                    </a:cubicBezTo>
                    <a:cubicBezTo>
                      <a:pt x="6827" y="30495"/>
                      <a:pt x="0" y="23669"/>
                      <a:pt x="0" y="15248"/>
                    </a:cubicBezTo>
                    <a:cubicBezTo>
                      <a:pt x="0" y="6827"/>
                      <a:pt x="6826" y="0"/>
                      <a:pt x="15248" y="0"/>
                    </a:cubicBezTo>
                    <a:cubicBezTo>
                      <a:pt x="23668" y="0"/>
                      <a:pt x="30495" y="6827"/>
                      <a:pt x="30495" y="15248"/>
                    </a:cubicBezTo>
                    <a:close/>
                  </a:path>
                </a:pathLst>
              </a:custGeom>
              <a:solidFill>
                <a:srgbClr val="FFFFFF"/>
              </a:solidFill>
              <a:ln w="6893" cap="flat">
                <a:noFill/>
                <a:prstDash val="solid"/>
                <a:miter/>
              </a:ln>
            </p:spPr>
            <p:txBody>
              <a:bodyPr rtlCol="0" anchor="ctr"/>
              <a:lstStyle/>
              <a:p>
                <a:endParaRPr lang="fr-FR"/>
              </a:p>
            </p:txBody>
          </p:sp>
        </p:grpSp>
        <p:grpSp>
          <p:nvGrpSpPr>
            <p:cNvPr id="482" name="Group 481">
              <a:extLst>
                <a:ext uri="{FF2B5EF4-FFF2-40B4-BE49-F238E27FC236}">
                  <a16:creationId xmlns:a16="http://schemas.microsoft.com/office/drawing/2014/main" id="{F7A19B8B-6EBC-4DB4-9D67-800EB4537C95}"/>
                </a:ext>
              </a:extLst>
            </p:cNvPr>
            <p:cNvGrpSpPr/>
            <p:nvPr/>
          </p:nvGrpSpPr>
          <p:grpSpPr>
            <a:xfrm>
              <a:off x="7815417" y="3936212"/>
              <a:ext cx="110942" cy="118532"/>
              <a:chOff x="7815417" y="3936212"/>
              <a:chExt cx="110942" cy="118532"/>
            </a:xfrm>
          </p:grpSpPr>
          <p:sp>
            <p:nvSpPr>
              <p:cNvPr id="19" name="Graphique 9">
                <a:extLst>
                  <a:ext uri="{FF2B5EF4-FFF2-40B4-BE49-F238E27FC236}">
                    <a16:creationId xmlns:a16="http://schemas.microsoft.com/office/drawing/2014/main" id="{06959942-4375-4A87-B88C-D4B2B1DC46A5}"/>
                  </a:ext>
                </a:extLst>
              </p:cNvPr>
              <p:cNvSpPr/>
              <p:nvPr/>
            </p:nvSpPr>
            <p:spPr>
              <a:xfrm>
                <a:off x="7815417" y="3943802"/>
                <a:ext cx="110942" cy="110942"/>
              </a:xfrm>
              <a:custGeom>
                <a:avLst/>
                <a:gdLst>
                  <a:gd name="connsiteX0" fmla="*/ 110942 w 110942"/>
                  <a:gd name="connsiteY0" fmla="*/ 55471 h 110942"/>
                  <a:gd name="connsiteX1" fmla="*/ 55471 w 110942"/>
                  <a:gd name="connsiteY1" fmla="*/ 110942 h 110942"/>
                  <a:gd name="connsiteX2" fmla="*/ 0 w 110942"/>
                  <a:gd name="connsiteY2" fmla="*/ 55471 h 110942"/>
                  <a:gd name="connsiteX3" fmla="*/ 55471 w 110942"/>
                  <a:gd name="connsiteY3" fmla="*/ 0 h 110942"/>
                  <a:gd name="connsiteX4" fmla="*/ 110942 w 110942"/>
                  <a:gd name="connsiteY4" fmla="*/ 55471 h 1109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942" h="110942">
                    <a:moveTo>
                      <a:pt x="110942" y="55471"/>
                    </a:moveTo>
                    <a:cubicBezTo>
                      <a:pt x="110942" y="86107"/>
                      <a:pt x="86107" y="110942"/>
                      <a:pt x="55471" y="110942"/>
                    </a:cubicBezTo>
                    <a:cubicBezTo>
                      <a:pt x="24835" y="110942"/>
                      <a:pt x="0" y="86107"/>
                      <a:pt x="0" y="55471"/>
                    </a:cubicBezTo>
                    <a:cubicBezTo>
                      <a:pt x="0" y="24835"/>
                      <a:pt x="24835" y="0"/>
                      <a:pt x="55471" y="0"/>
                    </a:cubicBezTo>
                    <a:cubicBezTo>
                      <a:pt x="86107" y="0"/>
                      <a:pt x="110942" y="24835"/>
                      <a:pt x="110942" y="55471"/>
                    </a:cubicBezTo>
                    <a:close/>
                  </a:path>
                </a:pathLst>
              </a:custGeom>
              <a:solidFill>
                <a:srgbClr val="1760BF"/>
              </a:solidFill>
              <a:ln w="6893" cap="flat">
                <a:noFill/>
                <a:prstDash val="solid"/>
                <a:miter/>
              </a:ln>
            </p:spPr>
            <p:txBody>
              <a:bodyPr rtlCol="0" anchor="ctr"/>
              <a:lstStyle/>
              <a:p>
                <a:endParaRPr lang="fr-FR"/>
              </a:p>
            </p:txBody>
          </p:sp>
          <p:sp>
            <p:nvSpPr>
              <p:cNvPr id="31" name="Graphique 9">
                <a:extLst>
                  <a:ext uri="{FF2B5EF4-FFF2-40B4-BE49-F238E27FC236}">
                    <a16:creationId xmlns:a16="http://schemas.microsoft.com/office/drawing/2014/main" id="{BEE2542E-427A-4D9B-8858-6398CA9C5CA9}"/>
                  </a:ext>
                </a:extLst>
              </p:cNvPr>
              <p:cNvSpPr/>
              <p:nvPr/>
            </p:nvSpPr>
            <p:spPr>
              <a:xfrm>
                <a:off x="7894484" y="3936212"/>
                <a:ext cx="30495" cy="30495"/>
              </a:xfrm>
              <a:custGeom>
                <a:avLst/>
                <a:gdLst>
                  <a:gd name="connsiteX0" fmla="*/ 30495 w 30495"/>
                  <a:gd name="connsiteY0" fmla="*/ 15248 h 30495"/>
                  <a:gd name="connsiteX1" fmla="*/ 15247 w 30495"/>
                  <a:gd name="connsiteY1" fmla="*/ 30495 h 30495"/>
                  <a:gd name="connsiteX2" fmla="*/ 0 w 30495"/>
                  <a:gd name="connsiteY2" fmla="*/ 15248 h 30495"/>
                  <a:gd name="connsiteX3" fmla="*/ 15247 w 30495"/>
                  <a:gd name="connsiteY3" fmla="*/ 0 h 30495"/>
                  <a:gd name="connsiteX4" fmla="*/ 30495 w 30495"/>
                  <a:gd name="connsiteY4" fmla="*/ 15248 h 304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95" h="30495">
                    <a:moveTo>
                      <a:pt x="30495" y="15248"/>
                    </a:moveTo>
                    <a:cubicBezTo>
                      <a:pt x="30495" y="23669"/>
                      <a:pt x="23669" y="30495"/>
                      <a:pt x="15247" y="30495"/>
                    </a:cubicBezTo>
                    <a:cubicBezTo>
                      <a:pt x="6827" y="30495"/>
                      <a:pt x="0" y="23669"/>
                      <a:pt x="0" y="15248"/>
                    </a:cubicBezTo>
                    <a:cubicBezTo>
                      <a:pt x="0" y="6827"/>
                      <a:pt x="6826" y="0"/>
                      <a:pt x="15247" y="0"/>
                    </a:cubicBezTo>
                    <a:cubicBezTo>
                      <a:pt x="23668" y="0"/>
                      <a:pt x="30495" y="6827"/>
                      <a:pt x="30495" y="15248"/>
                    </a:cubicBezTo>
                    <a:close/>
                  </a:path>
                </a:pathLst>
              </a:custGeom>
              <a:solidFill>
                <a:srgbClr val="FFFFFF"/>
              </a:solidFill>
              <a:ln w="6893" cap="flat">
                <a:noFill/>
                <a:prstDash val="solid"/>
                <a:miter/>
              </a:ln>
            </p:spPr>
            <p:txBody>
              <a:bodyPr rtlCol="0" anchor="ctr"/>
              <a:lstStyle/>
              <a:p>
                <a:endParaRPr lang="fr-FR"/>
              </a:p>
            </p:txBody>
          </p:sp>
        </p:grpSp>
      </p:grpSp>
      <p:sp>
        <p:nvSpPr>
          <p:cNvPr id="24" name="Cara">
            <a:extLst>
              <a:ext uri="{FF2B5EF4-FFF2-40B4-BE49-F238E27FC236}">
                <a16:creationId xmlns:a16="http://schemas.microsoft.com/office/drawing/2014/main" id="{6A6EA5DA-57CC-40D5-B853-DB7A387B515F}"/>
              </a:ext>
            </a:extLst>
          </p:cNvPr>
          <p:cNvSpPr/>
          <p:nvPr/>
        </p:nvSpPr>
        <p:spPr>
          <a:xfrm>
            <a:off x="7677319" y="3092874"/>
            <a:ext cx="1215295" cy="1591854"/>
          </a:xfrm>
          <a:custGeom>
            <a:avLst/>
            <a:gdLst>
              <a:gd name="connsiteX0" fmla="*/ 1151 w 1215295"/>
              <a:gd name="connsiteY0" fmla="*/ 1059361 h 1591854"/>
              <a:gd name="connsiteX1" fmla="*/ 425395 w 1215295"/>
              <a:gd name="connsiteY1" fmla="*/ 1553703 h 1591854"/>
              <a:gd name="connsiteX2" fmla="*/ 560348 w 1215295"/>
              <a:gd name="connsiteY2" fmla="*/ 1591511 h 1591854"/>
              <a:gd name="connsiteX3" fmla="*/ 650868 w 1215295"/>
              <a:gd name="connsiteY3" fmla="*/ 1553565 h 1591854"/>
              <a:gd name="connsiteX4" fmla="*/ 1147624 w 1215295"/>
              <a:gd name="connsiteY4" fmla="*/ 1139601 h 1591854"/>
              <a:gd name="connsiteX5" fmla="*/ 497908 w 1215295"/>
              <a:gd name="connsiteY5" fmla="*/ 7479 h 1591854"/>
              <a:gd name="connsiteX6" fmla="*/ 1151 w 1215295"/>
              <a:gd name="connsiteY6" fmla="*/ 1059361 h 1591854"/>
              <a:gd name="connsiteX7" fmla="*/ 704407 w 1215295"/>
              <a:gd name="connsiteY7" fmla="*/ 937449 h 1591854"/>
              <a:gd name="connsiteX8" fmla="*/ 812176 w 1215295"/>
              <a:gd name="connsiteY8" fmla="*/ 863142 h 1591854"/>
              <a:gd name="connsiteX9" fmla="*/ 911527 w 1215295"/>
              <a:gd name="connsiteY9" fmla="*/ 948488 h 1591854"/>
              <a:gd name="connsiteX10" fmla="*/ 803689 w 1215295"/>
              <a:gd name="connsiteY10" fmla="*/ 1022794 h 1591854"/>
              <a:gd name="connsiteX11" fmla="*/ 704407 w 1215295"/>
              <a:gd name="connsiteY11" fmla="*/ 937449 h 1591854"/>
              <a:gd name="connsiteX12" fmla="*/ 151834 w 1215295"/>
              <a:gd name="connsiteY12" fmla="*/ 840857 h 1591854"/>
              <a:gd name="connsiteX13" fmla="*/ 272849 w 1215295"/>
              <a:gd name="connsiteY13" fmla="*/ 790698 h 1591854"/>
              <a:gd name="connsiteX14" fmla="*/ 352123 w 1215295"/>
              <a:gd name="connsiteY14" fmla="*/ 894948 h 1591854"/>
              <a:gd name="connsiteX15" fmla="*/ 231109 w 1215295"/>
              <a:gd name="connsiteY15" fmla="*/ 945107 h 1591854"/>
              <a:gd name="connsiteX16" fmla="*/ 151834 w 1215295"/>
              <a:gd name="connsiteY16" fmla="*/ 840857 h 1591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15295" h="1591854">
                <a:moveTo>
                  <a:pt x="1151" y="1059361"/>
                </a:moveTo>
                <a:cubicBezTo>
                  <a:pt x="17986" y="1383633"/>
                  <a:pt x="271263" y="1501405"/>
                  <a:pt x="425395" y="1553703"/>
                </a:cubicBezTo>
                <a:lnTo>
                  <a:pt x="560348" y="1591511"/>
                </a:lnTo>
                <a:lnTo>
                  <a:pt x="650868" y="1553565"/>
                </a:lnTo>
                <a:cubicBezTo>
                  <a:pt x="876339" y="1553565"/>
                  <a:pt x="1088290" y="1306083"/>
                  <a:pt x="1147624" y="1139601"/>
                </a:cubicBezTo>
                <a:cubicBezTo>
                  <a:pt x="1396968" y="319194"/>
                  <a:pt x="901247" y="-60894"/>
                  <a:pt x="497908" y="7479"/>
                </a:cubicBezTo>
                <a:cubicBezTo>
                  <a:pt x="94569" y="75852"/>
                  <a:pt x="-15683" y="735020"/>
                  <a:pt x="1151" y="1059361"/>
                </a:cubicBezTo>
                <a:close/>
                <a:moveTo>
                  <a:pt x="704407" y="937449"/>
                </a:moveTo>
                <a:cubicBezTo>
                  <a:pt x="706753" y="893361"/>
                  <a:pt x="754979" y="860106"/>
                  <a:pt x="812176" y="863142"/>
                </a:cubicBezTo>
                <a:cubicBezTo>
                  <a:pt x="869371" y="866178"/>
                  <a:pt x="913873" y="904538"/>
                  <a:pt x="911527" y="948488"/>
                </a:cubicBezTo>
                <a:cubicBezTo>
                  <a:pt x="909181" y="992437"/>
                  <a:pt x="860885" y="1025830"/>
                  <a:pt x="803689" y="1022794"/>
                </a:cubicBezTo>
                <a:cubicBezTo>
                  <a:pt x="746493" y="1019758"/>
                  <a:pt x="702061" y="981605"/>
                  <a:pt x="704407" y="937449"/>
                </a:cubicBezTo>
                <a:close/>
                <a:moveTo>
                  <a:pt x="151834" y="840857"/>
                </a:moveTo>
                <a:cubicBezTo>
                  <a:pt x="163356" y="798219"/>
                  <a:pt x="217516" y="775796"/>
                  <a:pt x="272849" y="790698"/>
                </a:cubicBezTo>
                <a:cubicBezTo>
                  <a:pt x="328183" y="805601"/>
                  <a:pt x="363646" y="852310"/>
                  <a:pt x="352123" y="894948"/>
                </a:cubicBezTo>
                <a:cubicBezTo>
                  <a:pt x="340602" y="937586"/>
                  <a:pt x="286441" y="960009"/>
                  <a:pt x="231109" y="945107"/>
                </a:cubicBezTo>
                <a:cubicBezTo>
                  <a:pt x="175775" y="930204"/>
                  <a:pt x="140174" y="883495"/>
                  <a:pt x="151834" y="840857"/>
                </a:cubicBezTo>
                <a:close/>
              </a:path>
            </a:pathLst>
          </a:custGeom>
          <a:solidFill>
            <a:srgbClr val="D19D82"/>
          </a:solidFill>
          <a:ln w="6893" cap="flat">
            <a:noFill/>
            <a:prstDash val="solid"/>
            <a:miter/>
          </a:ln>
        </p:spPr>
        <p:txBody>
          <a:bodyPr rtlCol="0" anchor="ctr"/>
          <a:lstStyle/>
          <a:p>
            <a:endParaRPr lang="fr-FR"/>
          </a:p>
        </p:txBody>
      </p:sp>
      <p:sp>
        <p:nvSpPr>
          <p:cNvPr id="25" name="Graphique 9">
            <a:extLst>
              <a:ext uri="{FF2B5EF4-FFF2-40B4-BE49-F238E27FC236}">
                <a16:creationId xmlns:a16="http://schemas.microsoft.com/office/drawing/2014/main" id="{A2516DBF-FA92-4378-A7E7-12B3A1C5A934}"/>
              </a:ext>
            </a:extLst>
          </p:cNvPr>
          <p:cNvSpPr/>
          <p:nvPr/>
        </p:nvSpPr>
        <p:spPr>
          <a:xfrm>
            <a:off x="8489927" y="3955795"/>
            <a:ext cx="113163" cy="145541"/>
          </a:xfrm>
          <a:custGeom>
            <a:avLst/>
            <a:gdLst>
              <a:gd name="connsiteX0" fmla="*/ 1982 w 113163"/>
              <a:gd name="connsiteY0" fmla="*/ -262 h 145541"/>
              <a:gd name="connsiteX1" fmla="*/ 54694 w 113163"/>
              <a:gd name="connsiteY1" fmla="*/ 14296 h 145541"/>
              <a:gd name="connsiteX2" fmla="*/ 93882 w 113163"/>
              <a:gd name="connsiteY2" fmla="*/ 52657 h 145541"/>
              <a:gd name="connsiteX3" fmla="*/ 96298 w 113163"/>
              <a:gd name="connsiteY3" fmla="*/ 107852 h 145541"/>
              <a:gd name="connsiteX4" fmla="*/ 89398 w 113163"/>
              <a:gd name="connsiteY4" fmla="*/ 121030 h 145541"/>
              <a:gd name="connsiteX5" fmla="*/ 99884 w 113163"/>
              <a:gd name="connsiteY5" fmla="*/ 123927 h 145541"/>
              <a:gd name="connsiteX6" fmla="*/ 112442 w 113163"/>
              <a:gd name="connsiteY6" fmla="*/ 124963 h 145541"/>
              <a:gd name="connsiteX7" fmla="*/ 112442 w 113163"/>
              <a:gd name="connsiteY7" fmla="*/ 125721 h 145541"/>
              <a:gd name="connsiteX8" fmla="*/ 99333 w 113163"/>
              <a:gd name="connsiteY8" fmla="*/ 127584 h 145541"/>
              <a:gd name="connsiteX9" fmla="*/ 85879 w 113163"/>
              <a:gd name="connsiteY9" fmla="*/ 126549 h 145541"/>
              <a:gd name="connsiteX10" fmla="*/ 85327 w 113163"/>
              <a:gd name="connsiteY10" fmla="*/ 126549 h 145541"/>
              <a:gd name="connsiteX11" fmla="*/ 80774 w 113163"/>
              <a:gd name="connsiteY11" fmla="*/ 131655 h 145541"/>
              <a:gd name="connsiteX12" fmla="*/ 77531 w 113163"/>
              <a:gd name="connsiteY12" fmla="*/ 134967 h 145541"/>
              <a:gd name="connsiteX13" fmla="*/ 77531 w 113163"/>
              <a:gd name="connsiteY13" fmla="*/ 134967 h 145541"/>
              <a:gd name="connsiteX14" fmla="*/ 77531 w 113163"/>
              <a:gd name="connsiteY14" fmla="*/ 134967 h 145541"/>
              <a:gd name="connsiteX15" fmla="*/ 78773 w 113163"/>
              <a:gd name="connsiteY15" fmla="*/ 135657 h 145541"/>
              <a:gd name="connsiteX16" fmla="*/ 90847 w 113163"/>
              <a:gd name="connsiteY16" fmla="*/ 138692 h 145541"/>
              <a:gd name="connsiteX17" fmla="*/ 109061 w 113163"/>
              <a:gd name="connsiteY17" fmla="*/ 139865 h 145541"/>
              <a:gd name="connsiteX18" fmla="*/ 90226 w 113163"/>
              <a:gd name="connsiteY18" fmla="*/ 144971 h 145541"/>
              <a:gd name="connsiteX19" fmla="*/ 76013 w 113163"/>
              <a:gd name="connsiteY19" fmla="*/ 141038 h 145541"/>
              <a:gd name="connsiteX20" fmla="*/ 74288 w 113163"/>
              <a:gd name="connsiteY20" fmla="*/ 140003 h 145541"/>
              <a:gd name="connsiteX21" fmla="*/ 71873 w 113163"/>
              <a:gd name="connsiteY21" fmla="*/ 138002 h 145541"/>
              <a:gd name="connsiteX22" fmla="*/ 69803 w 113163"/>
              <a:gd name="connsiteY22" fmla="*/ 135726 h 145541"/>
              <a:gd name="connsiteX23" fmla="*/ 69113 w 113163"/>
              <a:gd name="connsiteY23" fmla="*/ 134553 h 145541"/>
              <a:gd name="connsiteX24" fmla="*/ 70149 w 113163"/>
              <a:gd name="connsiteY24" fmla="*/ 133518 h 145541"/>
              <a:gd name="connsiteX25" fmla="*/ 76496 w 113163"/>
              <a:gd name="connsiteY25" fmla="*/ 127377 h 145541"/>
              <a:gd name="connsiteX26" fmla="*/ 91467 w 113163"/>
              <a:gd name="connsiteY26" fmla="*/ 105851 h 145541"/>
              <a:gd name="connsiteX27" fmla="*/ 90432 w 113163"/>
              <a:gd name="connsiteY27" fmla="*/ 54520 h 145541"/>
              <a:gd name="connsiteX28" fmla="*/ 53521 w 113163"/>
              <a:gd name="connsiteY28" fmla="*/ 16504 h 145541"/>
              <a:gd name="connsiteX29" fmla="*/ 1775 w 113163"/>
              <a:gd name="connsiteY29" fmla="*/ 842 h 145541"/>
              <a:gd name="connsiteX30" fmla="*/ 1982 w 113163"/>
              <a:gd name="connsiteY30" fmla="*/ -262 h 145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13163" h="145541">
                <a:moveTo>
                  <a:pt x="1982" y="-262"/>
                </a:moveTo>
                <a:cubicBezTo>
                  <a:pt x="20404" y="746"/>
                  <a:pt x="38342" y="5706"/>
                  <a:pt x="54694" y="14296"/>
                </a:cubicBezTo>
                <a:cubicBezTo>
                  <a:pt x="71322" y="22830"/>
                  <a:pt x="84982" y="36209"/>
                  <a:pt x="93882" y="52657"/>
                </a:cubicBezTo>
                <a:cubicBezTo>
                  <a:pt x="102644" y="69836"/>
                  <a:pt x="103541" y="89969"/>
                  <a:pt x="96298" y="107852"/>
                </a:cubicBezTo>
                <a:cubicBezTo>
                  <a:pt x="94435" y="112467"/>
                  <a:pt x="92157" y="116883"/>
                  <a:pt x="89398" y="121030"/>
                </a:cubicBezTo>
                <a:cubicBezTo>
                  <a:pt x="92848" y="122230"/>
                  <a:pt x="96298" y="123196"/>
                  <a:pt x="99884" y="123927"/>
                </a:cubicBezTo>
                <a:cubicBezTo>
                  <a:pt x="104025" y="124921"/>
                  <a:pt x="108233" y="125273"/>
                  <a:pt x="112442" y="124963"/>
                </a:cubicBezTo>
                <a:cubicBezTo>
                  <a:pt x="112442" y="124963"/>
                  <a:pt x="112994" y="125652"/>
                  <a:pt x="112442" y="125721"/>
                </a:cubicBezTo>
                <a:cubicBezTo>
                  <a:pt x="108164" y="126963"/>
                  <a:pt x="103749" y="127591"/>
                  <a:pt x="99333" y="127584"/>
                </a:cubicBezTo>
                <a:cubicBezTo>
                  <a:pt x="94848" y="127777"/>
                  <a:pt x="90295" y="127432"/>
                  <a:pt x="85879" y="126549"/>
                </a:cubicBezTo>
                <a:lnTo>
                  <a:pt x="85327" y="126549"/>
                </a:lnTo>
                <a:cubicBezTo>
                  <a:pt x="83878" y="128274"/>
                  <a:pt x="82361" y="129999"/>
                  <a:pt x="80774" y="131655"/>
                </a:cubicBezTo>
                <a:lnTo>
                  <a:pt x="77531" y="134967"/>
                </a:lnTo>
                <a:cubicBezTo>
                  <a:pt x="77531" y="134967"/>
                  <a:pt x="77531" y="134967"/>
                  <a:pt x="77531" y="134967"/>
                </a:cubicBezTo>
                <a:lnTo>
                  <a:pt x="77531" y="134967"/>
                </a:lnTo>
                <a:lnTo>
                  <a:pt x="78773" y="135657"/>
                </a:lnTo>
                <a:cubicBezTo>
                  <a:pt x="82568" y="137361"/>
                  <a:pt x="86707" y="138389"/>
                  <a:pt x="90847" y="138692"/>
                </a:cubicBezTo>
                <a:cubicBezTo>
                  <a:pt x="102575" y="139658"/>
                  <a:pt x="108302" y="138140"/>
                  <a:pt x="109061" y="139865"/>
                </a:cubicBezTo>
                <a:cubicBezTo>
                  <a:pt x="109820" y="141590"/>
                  <a:pt x="103749" y="146281"/>
                  <a:pt x="90226" y="144971"/>
                </a:cubicBezTo>
                <a:cubicBezTo>
                  <a:pt x="85327" y="144495"/>
                  <a:pt x="80498" y="143170"/>
                  <a:pt x="76013" y="141038"/>
                </a:cubicBezTo>
                <a:lnTo>
                  <a:pt x="74288" y="140003"/>
                </a:lnTo>
                <a:cubicBezTo>
                  <a:pt x="73391" y="139472"/>
                  <a:pt x="72563" y="138796"/>
                  <a:pt x="71873" y="138002"/>
                </a:cubicBezTo>
                <a:cubicBezTo>
                  <a:pt x="71115" y="137292"/>
                  <a:pt x="70425" y="136533"/>
                  <a:pt x="69803" y="135726"/>
                </a:cubicBezTo>
                <a:cubicBezTo>
                  <a:pt x="69803" y="135312"/>
                  <a:pt x="68837" y="134898"/>
                  <a:pt x="69113" y="134553"/>
                </a:cubicBezTo>
                <a:lnTo>
                  <a:pt x="70149" y="133518"/>
                </a:lnTo>
                <a:lnTo>
                  <a:pt x="76496" y="127377"/>
                </a:lnTo>
                <a:cubicBezTo>
                  <a:pt x="82774" y="121216"/>
                  <a:pt x="87880" y="113910"/>
                  <a:pt x="91467" y="105851"/>
                </a:cubicBezTo>
                <a:cubicBezTo>
                  <a:pt x="98574" y="89389"/>
                  <a:pt x="98160" y="70678"/>
                  <a:pt x="90432" y="54520"/>
                </a:cubicBezTo>
                <a:cubicBezTo>
                  <a:pt x="82222" y="38416"/>
                  <a:pt x="69390" y="25170"/>
                  <a:pt x="53521" y="16504"/>
                </a:cubicBezTo>
                <a:cubicBezTo>
                  <a:pt x="37653" y="7549"/>
                  <a:pt x="19990" y="2201"/>
                  <a:pt x="1775" y="842"/>
                </a:cubicBezTo>
                <a:cubicBezTo>
                  <a:pt x="-1260" y="221"/>
                  <a:pt x="-1260" y="-607"/>
                  <a:pt x="1982" y="-262"/>
                </a:cubicBezTo>
                <a:close/>
              </a:path>
            </a:pathLst>
          </a:custGeom>
          <a:solidFill>
            <a:srgbClr val="313759"/>
          </a:solidFill>
          <a:ln w="6893" cap="flat">
            <a:noFill/>
            <a:prstDash val="solid"/>
            <a:miter/>
          </a:ln>
        </p:spPr>
        <p:txBody>
          <a:bodyPr rtlCol="0" anchor="ctr"/>
          <a:lstStyle/>
          <a:p>
            <a:endParaRPr lang="fr-FR"/>
          </a:p>
        </p:txBody>
      </p:sp>
      <p:sp>
        <p:nvSpPr>
          <p:cNvPr id="26" name="Graphique 9">
            <a:extLst>
              <a:ext uri="{FF2B5EF4-FFF2-40B4-BE49-F238E27FC236}">
                <a16:creationId xmlns:a16="http://schemas.microsoft.com/office/drawing/2014/main" id="{9073ECCA-8AEC-4A25-AA60-99E3AB6C0C6D}"/>
              </a:ext>
            </a:extLst>
          </p:cNvPr>
          <p:cNvSpPr/>
          <p:nvPr/>
        </p:nvSpPr>
        <p:spPr>
          <a:xfrm>
            <a:off x="7835632" y="3745783"/>
            <a:ext cx="212915" cy="57117"/>
          </a:xfrm>
          <a:custGeom>
            <a:avLst/>
            <a:gdLst>
              <a:gd name="connsiteX0" fmla="*/ 212439 w 212915"/>
              <a:gd name="connsiteY0" fmla="*/ 33125 h 57117"/>
              <a:gd name="connsiteX1" fmla="*/ 158210 w 212915"/>
              <a:gd name="connsiteY1" fmla="*/ 52582 h 57117"/>
              <a:gd name="connsiteX2" fmla="*/ -476 w 212915"/>
              <a:gd name="connsiteY2" fmla="*/ 27261 h 57117"/>
              <a:gd name="connsiteX3" fmla="*/ 212439 w 212915"/>
              <a:gd name="connsiteY3" fmla="*/ 33125 h 57117"/>
            </a:gdLst>
            <a:ahLst/>
            <a:cxnLst>
              <a:cxn ang="0">
                <a:pos x="connsiteX0" y="connsiteY0"/>
              </a:cxn>
              <a:cxn ang="0">
                <a:pos x="connsiteX1" y="connsiteY1"/>
              </a:cxn>
              <a:cxn ang="0">
                <a:pos x="connsiteX2" y="connsiteY2"/>
              </a:cxn>
              <a:cxn ang="0">
                <a:pos x="connsiteX3" y="connsiteY3"/>
              </a:cxn>
            </a:cxnLst>
            <a:rect l="l" t="t" r="r" b="b"/>
            <a:pathLst>
              <a:path w="212915" h="57117">
                <a:moveTo>
                  <a:pt x="212439" y="33125"/>
                </a:moveTo>
                <a:cubicBezTo>
                  <a:pt x="206023" y="47890"/>
                  <a:pt x="194225" y="64793"/>
                  <a:pt x="158210" y="52582"/>
                </a:cubicBezTo>
                <a:cubicBezTo>
                  <a:pt x="122195" y="40370"/>
                  <a:pt x="35401" y="22086"/>
                  <a:pt x="-476" y="27261"/>
                </a:cubicBezTo>
                <a:cubicBezTo>
                  <a:pt x="29605" y="-12825"/>
                  <a:pt x="155933" y="-7857"/>
                  <a:pt x="212439" y="33125"/>
                </a:cubicBezTo>
                <a:close/>
              </a:path>
            </a:pathLst>
          </a:custGeom>
          <a:solidFill>
            <a:srgbClr val="313759"/>
          </a:solidFill>
          <a:ln w="6893" cap="flat">
            <a:noFill/>
            <a:prstDash val="solid"/>
            <a:miter/>
          </a:ln>
        </p:spPr>
        <p:txBody>
          <a:bodyPr rtlCol="0" anchor="ctr"/>
          <a:lstStyle/>
          <a:p>
            <a:endParaRPr lang="fr-FR"/>
          </a:p>
        </p:txBody>
      </p:sp>
      <p:sp>
        <p:nvSpPr>
          <p:cNvPr id="27" name="Graphique 9">
            <a:extLst>
              <a:ext uri="{FF2B5EF4-FFF2-40B4-BE49-F238E27FC236}">
                <a16:creationId xmlns:a16="http://schemas.microsoft.com/office/drawing/2014/main" id="{2CB46DFA-6F74-4FA6-A01D-4324516BE52D}"/>
              </a:ext>
            </a:extLst>
          </p:cNvPr>
          <p:cNvSpPr/>
          <p:nvPr/>
        </p:nvSpPr>
        <p:spPr>
          <a:xfrm>
            <a:off x="8413525" y="3797148"/>
            <a:ext cx="210294" cy="47371"/>
          </a:xfrm>
          <a:custGeom>
            <a:avLst/>
            <a:gdLst>
              <a:gd name="connsiteX0" fmla="*/ -476 w 210294"/>
              <a:gd name="connsiteY0" fmla="*/ 14670 h 47371"/>
              <a:gd name="connsiteX1" fmla="*/ 49407 w 210294"/>
              <a:gd name="connsiteY1" fmla="*/ 43510 h 47371"/>
              <a:gd name="connsiteX2" fmla="*/ 209818 w 210294"/>
              <a:gd name="connsiteY2" fmla="*/ 47029 h 47371"/>
              <a:gd name="connsiteX3" fmla="*/ -476 w 210294"/>
              <a:gd name="connsiteY3" fmla="*/ 14670 h 47371"/>
            </a:gdLst>
            <a:ahLst/>
            <a:cxnLst>
              <a:cxn ang="0">
                <a:pos x="connsiteX0" y="connsiteY0"/>
              </a:cxn>
              <a:cxn ang="0">
                <a:pos x="connsiteX1" y="connsiteY1"/>
              </a:cxn>
              <a:cxn ang="0">
                <a:pos x="connsiteX2" y="connsiteY2"/>
              </a:cxn>
              <a:cxn ang="0">
                <a:pos x="connsiteX3" y="connsiteY3"/>
              </a:cxn>
            </a:cxnLst>
            <a:rect l="l" t="t" r="r" b="b"/>
            <a:pathLst>
              <a:path w="210294" h="47371">
                <a:moveTo>
                  <a:pt x="-476" y="14670"/>
                </a:moveTo>
                <a:cubicBezTo>
                  <a:pt x="3181" y="30401"/>
                  <a:pt x="11736" y="49167"/>
                  <a:pt x="49407" y="43510"/>
                </a:cubicBezTo>
                <a:cubicBezTo>
                  <a:pt x="87078" y="37853"/>
                  <a:pt x="175666" y="35507"/>
                  <a:pt x="209818" y="47029"/>
                </a:cubicBezTo>
                <a:cubicBezTo>
                  <a:pt x="187671" y="2182"/>
                  <a:pt x="62446" y="-15549"/>
                  <a:pt x="-476" y="14670"/>
                </a:cubicBezTo>
                <a:close/>
              </a:path>
            </a:pathLst>
          </a:custGeom>
          <a:solidFill>
            <a:srgbClr val="313759"/>
          </a:solidFill>
          <a:ln w="6893" cap="flat">
            <a:noFill/>
            <a:prstDash val="solid"/>
            <a:miter/>
          </a:ln>
        </p:spPr>
        <p:txBody>
          <a:bodyPr rtlCol="0" anchor="ctr"/>
          <a:lstStyle/>
          <a:p>
            <a:endParaRPr lang="fr-FR"/>
          </a:p>
        </p:txBody>
      </p:sp>
      <p:sp>
        <p:nvSpPr>
          <p:cNvPr id="28" name="Graphique 9">
            <a:extLst>
              <a:ext uri="{FF2B5EF4-FFF2-40B4-BE49-F238E27FC236}">
                <a16:creationId xmlns:a16="http://schemas.microsoft.com/office/drawing/2014/main" id="{8009CCE4-2848-415B-A081-A573A995101E}"/>
              </a:ext>
            </a:extLst>
          </p:cNvPr>
          <p:cNvSpPr/>
          <p:nvPr/>
        </p:nvSpPr>
        <p:spPr>
          <a:xfrm>
            <a:off x="8143078" y="3645342"/>
            <a:ext cx="133652" cy="549004"/>
          </a:xfrm>
          <a:custGeom>
            <a:avLst/>
            <a:gdLst>
              <a:gd name="connsiteX0" fmla="*/ 3034 w 133652"/>
              <a:gd name="connsiteY0" fmla="*/ 469635 h 549004"/>
              <a:gd name="connsiteX1" fmla="*/ 11038 w 133652"/>
              <a:gd name="connsiteY1" fmla="*/ 460874 h 549004"/>
              <a:gd name="connsiteX2" fmla="*/ 33185 w 133652"/>
              <a:gd name="connsiteY2" fmla="*/ 455906 h 549004"/>
              <a:gd name="connsiteX3" fmla="*/ 53883 w 133652"/>
              <a:gd name="connsiteY3" fmla="*/ 463150 h 549004"/>
              <a:gd name="connsiteX4" fmla="*/ 62507 w 133652"/>
              <a:gd name="connsiteY4" fmla="*/ 469291 h 549004"/>
              <a:gd name="connsiteX5" fmla="*/ 66439 w 133652"/>
              <a:gd name="connsiteY5" fmla="*/ 472809 h 549004"/>
              <a:gd name="connsiteX6" fmla="*/ 67061 w 133652"/>
              <a:gd name="connsiteY6" fmla="*/ 473430 h 549004"/>
              <a:gd name="connsiteX7" fmla="*/ 67061 w 133652"/>
              <a:gd name="connsiteY7" fmla="*/ 473430 h 549004"/>
              <a:gd name="connsiteX8" fmla="*/ 67543 w 133652"/>
              <a:gd name="connsiteY8" fmla="*/ 470049 h 549004"/>
              <a:gd name="connsiteX9" fmla="*/ 88656 w 133652"/>
              <a:gd name="connsiteY9" fmla="*/ 313364 h 549004"/>
              <a:gd name="connsiteX10" fmla="*/ 132674 w 133652"/>
              <a:gd name="connsiteY10" fmla="*/ 615 h 549004"/>
              <a:gd name="connsiteX11" fmla="*/ 133157 w 133652"/>
              <a:gd name="connsiteY11" fmla="*/ 615 h 549004"/>
              <a:gd name="connsiteX12" fmla="*/ 96107 w 133652"/>
              <a:gd name="connsiteY12" fmla="*/ 314192 h 549004"/>
              <a:gd name="connsiteX13" fmla="*/ 76926 w 133652"/>
              <a:gd name="connsiteY13" fmla="*/ 471154 h 549004"/>
              <a:gd name="connsiteX14" fmla="*/ 74926 w 133652"/>
              <a:gd name="connsiteY14" fmla="*/ 486884 h 549004"/>
              <a:gd name="connsiteX15" fmla="*/ 74305 w 133652"/>
              <a:gd name="connsiteY15" fmla="*/ 491714 h 549004"/>
              <a:gd name="connsiteX16" fmla="*/ 74305 w 133652"/>
              <a:gd name="connsiteY16" fmla="*/ 494129 h 549004"/>
              <a:gd name="connsiteX17" fmla="*/ 73753 w 133652"/>
              <a:gd name="connsiteY17" fmla="*/ 494129 h 549004"/>
              <a:gd name="connsiteX18" fmla="*/ 72925 w 133652"/>
              <a:gd name="connsiteY18" fmla="*/ 493301 h 549004"/>
              <a:gd name="connsiteX19" fmla="*/ 66508 w 133652"/>
              <a:gd name="connsiteY19" fmla="*/ 486401 h 549004"/>
              <a:gd name="connsiteX20" fmla="*/ 63128 w 133652"/>
              <a:gd name="connsiteY20" fmla="*/ 482675 h 549004"/>
              <a:gd name="connsiteX21" fmla="*/ 60161 w 133652"/>
              <a:gd name="connsiteY21" fmla="*/ 479847 h 549004"/>
              <a:gd name="connsiteX22" fmla="*/ 56712 w 133652"/>
              <a:gd name="connsiteY22" fmla="*/ 476811 h 549004"/>
              <a:gd name="connsiteX23" fmla="*/ 49191 w 133652"/>
              <a:gd name="connsiteY23" fmla="*/ 471498 h 549004"/>
              <a:gd name="connsiteX24" fmla="*/ 17247 w 133652"/>
              <a:gd name="connsiteY24" fmla="*/ 468808 h 549004"/>
              <a:gd name="connsiteX25" fmla="*/ 11313 w 133652"/>
              <a:gd name="connsiteY25" fmla="*/ 499234 h 549004"/>
              <a:gd name="connsiteX26" fmla="*/ 30770 w 133652"/>
              <a:gd name="connsiteY26" fmla="*/ 530971 h 549004"/>
              <a:gd name="connsiteX27" fmla="*/ 41326 w 133652"/>
              <a:gd name="connsiteY27" fmla="*/ 548151 h 549004"/>
              <a:gd name="connsiteX28" fmla="*/ 23871 w 133652"/>
              <a:gd name="connsiteY28" fmla="*/ 537112 h 549004"/>
              <a:gd name="connsiteX29" fmla="*/ 2206 w 133652"/>
              <a:gd name="connsiteY29" fmla="*/ 502201 h 549004"/>
              <a:gd name="connsiteX30" fmla="*/ -70 w 133652"/>
              <a:gd name="connsiteY30" fmla="*/ 480606 h 549004"/>
              <a:gd name="connsiteX31" fmla="*/ 3034 w 133652"/>
              <a:gd name="connsiteY31" fmla="*/ 469635 h 549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33652" h="549004">
                <a:moveTo>
                  <a:pt x="3034" y="469635"/>
                </a:moveTo>
                <a:cubicBezTo>
                  <a:pt x="5104" y="466214"/>
                  <a:pt x="7794" y="463240"/>
                  <a:pt x="11038" y="460874"/>
                </a:cubicBezTo>
                <a:cubicBezTo>
                  <a:pt x="17523" y="456541"/>
                  <a:pt x="25457" y="454767"/>
                  <a:pt x="33185" y="455906"/>
                </a:cubicBezTo>
                <a:cubicBezTo>
                  <a:pt x="40498" y="456782"/>
                  <a:pt x="47604" y="459252"/>
                  <a:pt x="53883" y="463150"/>
                </a:cubicBezTo>
                <a:cubicBezTo>
                  <a:pt x="56918" y="464972"/>
                  <a:pt x="59816" y="467028"/>
                  <a:pt x="62507" y="469291"/>
                </a:cubicBezTo>
                <a:cubicBezTo>
                  <a:pt x="63817" y="470464"/>
                  <a:pt x="65198" y="471498"/>
                  <a:pt x="66439" y="472809"/>
                </a:cubicBezTo>
                <a:lnTo>
                  <a:pt x="67061" y="473430"/>
                </a:lnTo>
                <a:lnTo>
                  <a:pt x="67061" y="473430"/>
                </a:lnTo>
                <a:lnTo>
                  <a:pt x="67543" y="470049"/>
                </a:lnTo>
                <a:lnTo>
                  <a:pt x="88656" y="313364"/>
                </a:lnTo>
                <a:cubicBezTo>
                  <a:pt x="103006" y="208859"/>
                  <a:pt x="117702" y="104609"/>
                  <a:pt x="132674" y="615"/>
                </a:cubicBezTo>
                <a:cubicBezTo>
                  <a:pt x="132674" y="-696"/>
                  <a:pt x="133295" y="-627"/>
                  <a:pt x="133157" y="615"/>
                </a:cubicBezTo>
                <a:cubicBezTo>
                  <a:pt x="120807" y="104796"/>
                  <a:pt x="108457" y="209321"/>
                  <a:pt x="96107" y="314192"/>
                </a:cubicBezTo>
                <a:cubicBezTo>
                  <a:pt x="89690" y="366490"/>
                  <a:pt x="83343" y="418808"/>
                  <a:pt x="76926" y="471154"/>
                </a:cubicBezTo>
                <a:lnTo>
                  <a:pt x="74926" y="486884"/>
                </a:lnTo>
                <a:lnTo>
                  <a:pt x="74305" y="491714"/>
                </a:lnTo>
                <a:lnTo>
                  <a:pt x="74305" y="494129"/>
                </a:lnTo>
                <a:cubicBezTo>
                  <a:pt x="74305" y="494749"/>
                  <a:pt x="74305" y="494129"/>
                  <a:pt x="73753" y="494129"/>
                </a:cubicBezTo>
                <a:lnTo>
                  <a:pt x="72925" y="493301"/>
                </a:lnTo>
                <a:lnTo>
                  <a:pt x="66508" y="486401"/>
                </a:lnTo>
                <a:lnTo>
                  <a:pt x="63128" y="482675"/>
                </a:lnTo>
                <a:lnTo>
                  <a:pt x="60161" y="479847"/>
                </a:lnTo>
                <a:cubicBezTo>
                  <a:pt x="59057" y="478763"/>
                  <a:pt x="57953" y="477749"/>
                  <a:pt x="56712" y="476811"/>
                </a:cubicBezTo>
                <a:cubicBezTo>
                  <a:pt x="54365" y="474838"/>
                  <a:pt x="51813" y="473065"/>
                  <a:pt x="49191" y="471498"/>
                </a:cubicBezTo>
                <a:cubicBezTo>
                  <a:pt x="39118" y="465220"/>
                  <a:pt x="25940" y="462805"/>
                  <a:pt x="17247" y="468808"/>
                </a:cubicBezTo>
                <a:cubicBezTo>
                  <a:pt x="8554" y="474810"/>
                  <a:pt x="7450" y="487988"/>
                  <a:pt x="11313" y="499234"/>
                </a:cubicBezTo>
                <a:cubicBezTo>
                  <a:pt x="15729" y="510963"/>
                  <a:pt x="22284" y="521740"/>
                  <a:pt x="30770" y="530971"/>
                </a:cubicBezTo>
                <a:cubicBezTo>
                  <a:pt x="39325" y="540492"/>
                  <a:pt x="42913" y="546357"/>
                  <a:pt x="41326" y="548151"/>
                </a:cubicBezTo>
                <a:cubicBezTo>
                  <a:pt x="39739" y="549945"/>
                  <a:pt x="33046" y="547185"/>
                  <a:pt x="23871" y="537112"/>
                </a:cubicBezTo>
                <a:cubicBezTo>
                  <a:pt x="14418" y="527025"/>
                  <a:pt x="7036" y="515158"/>
                  <a:pt x="2206" y="502201"/>
                </a:cubicBezTo>
                <a:cubicBezTo>
                  <a:pt x="-277" y="495288"/>
                  <a:pt x="-1036" y="487884"/>
                  <a:pt x="-70" y="480606"/>
                </a:cubicBezTo>
                <a:cubicBezTo>
                  <a:pt x="343" y="476797"/>
                  <a:pt x="1378" y="473085"/>
                  <a:pt x="3034" y="469635"/>
                </a:cubicBezTo>
                <a:close/>
              </a:path>
            </a:pathLst>
          </a:custGeom>
          <a:solidFill>
            <a:srgbClr val="BF8D77"/>
          </a:solidFill>
          <a:ln w="6893" cap="flat">
            <a:noFill/>
            <a:prstDash val="solid"/>
            <a:miter/>
          </a:ln>
        </p:spPr>
        <p:txBody>
          <a:bodyPr rtlCol="0" anchor="ctr"/>
          <a:lstStyle/>
          <a:p>
            <a:endParaRPr lang="fr-FR"/>
          </a:p>
        </p:txBody>
      </p:sp>
      <p:sp>
        <p:nvSpPr>
          <p:cNvPr id="29" name="Graphique 9">
            <a:extLst>
              <a:ext uri="{FF2B5EF4-FFF2-40B4-BE49-F238E27FC236}">
                <a16:creationId xmlns:a16="http://schemas.microsoft.com/office/drawing/2014/main" id="{B60BA5EF-41DC-4792-8FF6-06CA11CEA5E0}"/>
              </a:ext>
            </a:extLst>
          </p:cNvPr>
          <p:cNvSpPr/>
          <p:nvPr/>
        </p:nvSpPr>
        <p:spPr>
          <a:xfrm>
            <a:off x="7802879" y="3878653"/>
            <a:ext cx="147602" cy="115479"/>
          </a:xfrm>
          <a:custGeom>
            <a:avLst/>
            <a:gdLst>
              <a:gd name="connsiteX0" fmla="*/ -289 w 147602"/>
              <a:gd name="connsiteY0" fmla="*/ 103167 h 115479"/>
              <a:gd name="connsiteX1" fmla="*/ 17305 w 147602"/>
              <a:gd name="connsiteY1" fmla="*/ 107790 h 115479"/>
              <a:gd name="connsiteX2" fmla="*/ 29792 w 147602"/>
              <a:gd name="connsiteY2" fmla="*/ 108618 h 115479"/>
              <a:gd name="connsiteX3" fmla="*/ 31173 w 147602"/>
              <a:gd name="connsiteY3" fmla="*/ 108618 h 115479"/>
              <a:gd name="connsiteX4" fmla="*/ 31173 w 147602"/>
              <a:gd name="connsiteY4" fmla="*/ 108618 h 115479"/>
              <a:gd name="connsiteX5" fmla="*/ 31173 w 147602"/>
              <a:gd name="connsiteY5" fmla="*/ 108618 h 115479"/>
              <a:gd name="connsiteX6" fmla="*/ 29103 w 147602"/>
              <a:gd name="connsiteY6" fmla="*/ 104478 h 115479"/>
              <a:gd name="connsiteX7" fmla="*/ 26412 w 147602"/>
              <a:gd name="connsiteY7" fmla="*/ 98199 h 115479"/>
              <a:gd name="connsiteX8" fmla="*/ 25722 w 147602"/>
              <a:gd name="connsiteY8" fmla="*/ 98199 h 115479"/>
              <a:gd name="connsiteX9" fmla="*/ 12613 w 147602"/>
              <a:gd name="connsiteY9" fmla="*/ 94956 h 115479"/>
              <a:gd name="connsiteX10" fmla="*/ 815 w 147602"/>
              <a:gd name="connsiteY10" fmla="*/ 89161 h 115479"/>
              <a:gd name="connsiteX11" fmla="*/ 1230 w 147602"/>
              <a:gd name="connsiteY11" fmla="*/ 88471 h 115479"/>
              <a:gd name="connsiteX12" fmla="*/ 13510 w 147602"/>
              <a:gd name="connsiteY12" fmla="*/ 91369 h 115479"/>
              <a:gd name="connsiteX13" fmla="*/ 24343 w 147602"/>
              <a:gd name="connsiteY13" fmla="*/ 91921 h 115479"/>
              <a:gd name="connsiteX14" fmla="*/ 21652 w 147602"/>
              <a:gd name="connsiteY14" fmla="*/ 77087 h 115479"/>
              <a:gd name="connsiteX15" fmla="*/ 41039 w 147602"/>
              <a:gd name="connsiteY15" fmla="*/ 25687 h 115479"/>
              <a:gd name="connsiteX16" fmla="*/ 90231 w 147602"/>
              <a:gd name="connsiteY16" fmla="*/ 1470 h 115479"/>
              <a:gd name="connsiteX17" fmla="*/ 144875 w 147602"/>
              <a:gd name="connsiteY17" fmla="*/ 4092 h 115479"/>
              <a:gd name="connsiteX18" fmla="*/ 144875 w 147602"/>
              <a:gd name="connsiteY18" fmla="*/ 4850 h 115479"/>
              <a:gd name="connsiteX19" fmla="*/ 90853 w 147602"/>
              <a:gd name="connsiteY19" fmla="*/ 3609 h 115479"/>
              <a:gd name="connsiteX20" fmla="*/ 43868 w 147602"/>
              <a:gd name="connsiteY20" fmla="*/ 28239 h 115479"/>
              <a:gd name="connsiteX21" fmla="*/ 26964 w 147602"/>
              <a:gd name="connsiteY21" fmla="*/ 76535 h 115479"/>
              <a:gd name="connsiteX22" fmla="*/ 34415 w 147602"/>
              <a:gd name="connsiteY22" fmla="*/ 101718 h 115479"/>
              <a:gd name="connsiteX23" fmla="*/ 38555 w 147602"/>
              <a:gd name="connsiteY23" fmla="*/ 109445 h 115479"/>
              <a:gd name="connsiteX24" fmla="*/ 39245 w 147602"/>
              <a:gd name="connsiteY24" fmla="*/ 110756 h 115479"/>
              <a:gd name="connsiteX25" fmla="*/ 38210 w 147602"/>
              <a:gd name="connsiteY25" fmla="*/ 111653 h 115479"/>
              <a:gd name="connsiteX26" fmla="*/ 35520 w 147602"/>
              <a:gd name="connsiteY26" fmla="*/ 113240 h 115479"/>
              <a:gd name="connsiteX27" fmla="*/ 32621 w 147602"/>
              <a:gd name="connsiteY27" fmla="*/ 114344 h 115479"/>
              <a:gd name="connsiteX28" fmla="*/ 30689 w 147602"/>
              <a:gd name="connsiteY28" fmla="*/ 114758 h 115479"/>
              <a:gd name="connsiteX29" fmla="*/ 15925 w 147602"/>
              <a:gd name="connsiteY29" fmla="*/ 114137 h 115479"/>
              <a:gd name="connsiteX30" fmla="*/ -289 w 147602"/>
              <a:gd name="connsiteY30" fmla="*/ 103167 h 115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47602" h="115479">
                <a:moveTo>
                  <a:pt x="-289" y="103167"/>
                </a:moveTo>
                <a:cubicBezTo>
                  <a:pt x="953" y="101787"/>
                  <a:pt x="5852" y="105030"/>
                  <a:pt x="17305" y="107790"/>
                </a:cubicBezTo>
                <a:cubicBezTo>
                  <a:pt x="21375" y="108776"/>
                  <a:pt x="25584" y="109059"/>
                  <a:pt x="29792" y="108618"/>
                </a:cubicBezTo>
                <a:cubicBezTo>
                  <a:pt x="30276" y="108686"/>
                  <a:pt x="30689" y="108686"/>
                  <a:pt x="31173" y="108618"/>
                </a:cubicBezTo>
                <a:lnTo>
                  <a:pt x="31173" y="108618"/>
                </a:lnTo>
                <a:cubicBezTo>
                  <a:pt x="31173" y="108618"/>
                  <a:pt x="31173" y="108618"/>
                  <a:pt x="31173" y="108618"/>
                </a:cubicBezTo>
                <a:lnTo>
                  <a:pt x="29103" y="104478"/>
                </a:lnTo>
                <a:cubicBezTo>
                  <a:pt x="28068" y="102442"/>
                  <a:pt x="27171" y="100345"/>
                  <a:pt x="26412" y="98199"/>
                </a:cubicBezTo>
                <a:lnTo>
                  <a:pt x="25722" y="98199"/>
                </a:lnTo>
                <a:cubicBezTo>
                  <a:pt x="21237" y="97641"/>
                  <a:pt x="16822" y="96550"/>
                  <a:pt x="12613" y="94956"/>
                </a:cubicBezTo>
                <a:cubicBezTo>
                  <a:pt x="8474" y="93549"/>
                  <a:pt x="4472" y="91596"/>
                  <a:pt x="815" y="89161"/>
                </a:cubicBezTo>
                <a:cubicBezTo>
                  <a:pt x="815" y="89161"/>
                  <a:pt x="815" y="88264"/>
                  <a:pt x="1230" y="88471"/>
                </a:cubicBezTo>
                <a:cubicBezTo>
                  <a:pt x="5162" y="90065"/>
                  <a:pt x="9301" y="91045"/>
                  <a:pt x="13510" y="91369"/>
                </a:cubicBezTo>
                <a:cubicBezTo>
                  <a:pt x="17098" y="91790"/>
                  <a:pt x="20755" y="91969"/>
                  <a:pt x="24343" y="91921"/>
                </a:cubicBezTo>
                <a:cubicBezTo>
                  <a:pt x="22962" y="87084"/>
                  <a:pt x="21996" y="82110"/>
                  <a:pt x="21652" y="77087"/>
                </a:cubicBezTo>
                <a:cubicBezTo>
                  <a:pt x="20409" y="57962"/>
                  <a:pt x="27447" y="39223"/>
                  <a:pt x="41039" y="25687"/>
                </a:cubicBezTo>
                <a:cubicBezTo>
                  <a:pt x="54631" y="12881"/>
                  <a:pt x="71810" y="4450"/>
                  <a:pt x="90231" y="1470"/>
                </a:cubicBezTo>
                <a:cubicBezTo>
                  <a:pt x="108446" y="-1635"/>
                  <a:pt x="127075" y="-745"/>
                  <a:pt x="144875" y="4092"/>
                </a:cubicBezTo>
                <a:cubicBezTo>
                  <a:pt x="147979" y="4850"/>
                  <a:pt x="147773" y="5541"/>
                  <a:pt x="144875" y="4850"/>
                </a:cubicBezTo>
                <a:cubicBezTo>
                  <a:pt x="127144" y="476"/>
                  <a:pt x="108722" y="55"/>
                  <a:pt x="90853" y="3609"/>
                </a:cubicBezTo>
                <a:cubicBezTo>
                  <a:pt x="73052" y="6893"/>
                  <a:pt x="56700" y="15482"/>
                  <a:pt x="43868" y="28239"/>
                </a:cubicBezTo>
                <a:cubicBezTo>
                  <a:pt x="31586" y="41162"/>
                  <a:pt x="25378" y="58755"/>
                  <a:pt x="26964" y="76535"/>
                </a:cubicBezTo>
                <a:cubicBezTo>
                  <a:pt x="27861" y="85325"/>
                  <a:pt x="30345" y="93867"/>
                  <a:pt x="34415" y="101718"/>
                </a:cubicBezTo>
                <a:lnTo>
                  <a:pt x="38555" y="109445"/>
                </a:lnTo>
                <a:lnTo>
                  <a:pt x="39245" y="110756"/>
                </a:lnTo>
                <a:cubicBezTo>
                  <a:pt x="39245" y="111239"/>
                  <a:pt x="38555" y="111377"/>
                  <a:pt x="38210" y="111653"/>
                </a:cubicBezTo>
                <a:cubicBezTo>
                  <a:pt x="37313" y="112233"/>
                  <a:pt x="36416" y="112764"/>
                  <a:pt x="35520" y="113240"/>
                </a:cubicBezTo>
                <a:cubicBezTo>
                  <a:pt x="34623" y="113737"/>
                  <a:pt x="33657" y="114109"/>
                  <a:pt x="32621" y="114344"/>
                </a:cubicBezTo>
                <a:lnTo>
                  <a:pt x="30689" y="114758"/>
                </a:lnTo>
                <a:cubicBezTo>
                  <a:pt x="25791" y="115420"/>
                  <a:pt x="20755" y="115213"/>
                  <a:pt x="15925" y="114137"/>
                </a:cubicBezTo>
                <a:cubicBezTo>
                  <a:pt x="2747" y="111032"/>
                  <a:pt x="-1461" y="104133"/>
                  <a:pt x="-289" y="103167"/>
                </a:cubicBezTo>
                <a:close/>
              </a:path>
            </a:pathLst>
          </a:custGeom>
          <a:solidFill>
            <a:srgbClr val="313759"/>
          </a:solidFill>
          <a:ln w="6893" cap="flat">
            <a:noFill/>
            <a:prstDash val="solid"/>
            <a:miter/>
          </a:ln>
        </p:spPr>
        <p:txBody>
          <a:bodyPr rtlCol="0" anchor="ctr"/>
          <a:lstStyle/>
          <a:p>
            <a:endParaRPr lang="fr-FR"/>
          </a:p>
        </p:txBody>
      </p:sp>
      <p:sp>
        <p:nvSpPr>
          <p:cNvPr id="32" name="Graphique 9">
            <a:extLst>
              <a:ext uri="{FF2B5EF4-FFF2-40B4-BE49-F238E27FC236}">
                <a16:creationId xmlns:a16="http://schemas.microsoft.com/office/drawing/2014/main" id="{6EA1316A-BC36-4058-91AF-1D90BD30B908}"/>
              </a:ext>
            </a:extLst>
          </p:cNvPr>
          <p:cNvSpPr/>
          <p:nvPr/>
        </p:nvSpPr>
        <p:spPr>
          <a:xfrm>
            <a:off x="7756289" y="5795048"/>
            <a:ext cx="666128" cy="316064"/>
          </a:xfrm>
          <a:custGeom>
            <a:avLst/>
            <a:gdLst>
              <a:gd name="connsiteX0" fmla="*/ 581763 w 666128"/>
              <a:gd name="connsiteY0" fmla="*/ 101078 h 316064"/>
              <a:gd name="connsiteX1" fmla="*/ 36711 w 666128"/>
              <a:gd name="connsiteY1" fmla="*/ -343 h 316064"/>
              <a:gd name="connsiteX2" fmla="*/ -476 w 666128"/>
              <a:gd name="connsiteY2" fmla="*/ 239687 h 316064"/>
              <a:gd name="connsiteX3" fmla="*/ 601289 w 666128"/>
              <a:gd name="connsiteY3" fmla="*/ 308681 h 316064"/>
              <a:gd name="connsiteX4" fmla="*/ 581763 w 666128"/>
              <a:gd name="connsiteY4" fmla="*/ 101078 h 3160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6128" h="316064">
                <a:moveTo>
                  <a:pt x="581763" y="101078"/>
                </a:moveTo>
                <a:lnTo>
                  <a:pt x="36711" y="-343"/>
                </a:lnTo>
                <a:lnTo>
                  <a:pt x="-476" y="239687"/>
                </a:lnTo>
                <a:cubicBezTo>
                  <a:pt x="-476" y="239687"/>
                  <a:pt x="445846" y="343178"/>
                  <a:pt x="601289" y="308681"/>
                </a:cubicBezTo>
                <a:cubicBezTo>
                  <a:pt x="756733" y="274184"/>
                  <a:pt x="581763" y="101078"/>
                  <a:pt x="581763" y="101078"/>
                </a:cubicBezTo>
                <a:close/>
              </a:path>
            </a:pathLst>
          </a:custGeom>
          <a:solidFill>
            <a:srgbClr val="C9947D"/>
          </a:solidFill>
          <a:ln w="6893" cap="flat">
            <a:noFill/>
            <a:prstDash val="solid"/>
            <a:miter/>
          </a:ln>
        </p:spPr>
        <p:txBody>
          <a:bodyPr rtlCol="0" anchor="ctr"/>
          <a:lstStyle/>
          <a:p>
            <a:endParaRPr lang="fr-FR"/>
          </a:p>
        </p:txBody>
      </p:sp>
      <p:sp>
        <p:nvSpPr>
          <p:cNvPr id="33" name="Graphique 9">
            <a:extLst>
              <a:ext uri="{FF2B5EF4-FFF2-40B4-BE49-F238E27FC236}">
                <a16:creationId xmlns:a16="http://schemas.microsoft.com/office/drawing/2014/main" id="{A3A1F4F7-E794-4394-8AE5-5248D0A2E0F1}"/>
              </a:ext>
            </a:extLst>
          </p:cNvPr>
          <p:cNvSpPr/>
          <p:nvPr/>
        </p:nvSpPr>
        <p:spPr>
          <a:xfrm>
            <a:off x="7790717" y="4838654"/>
            <a:ext cx="650407" cy="1087696"/>
          </a:xfrm>
          <a:custGeom>
            <a:avLst/>
            <a:gdLst>
              <a:gd name="connsiteX0" fmla="*/ 543196 w 650407"/>
              <a:gd name="connsiteY0" fmla="*/ 1081690 h 1087696"/>
              <a:gd name="connsiteX1" fmla="*/ -476 w 650407"/>
              <a:gd name="connsiteY1" fmla="*/ 989928 h 1087696"/>
              <a:gd name="connsiteX2" fmla="*/ 228169 w 650407"/>
              <a:gd name="connsiteY2" fmla="*/ -343 h 1087696"/>
              <a:gd name="connsiteX3" fmla="*/ 606740 w 650407"/>
              <a:gd name="connsiteY3" fmla="*/ 34154 h 1087696"/>
              <a:gd name="connsiteX4" fmla="*/ 543196 w 650407"/>
              <a:gd name="connsiteY4" fmla="*/ 1081690 h 10876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0407" h="1087696">
                <a:moveTo>
                  <a:pt x="543196" y="1081690"/>
                </a:moveTo>
                <a:cubicBezTo>
                  <a:pt x="453918" y="1102388"/>
                  <a:pt x="151586" y="1065131"/>
                  <a:pt x="-476" y="989928"/>
                </a:cubicBezTo>
                <a:lnTo>
                  <a:pt x="228169" y="-343"/>
                </a:lnTo>
                <a:cubicBezTo>
                  <a:pt x="228169" y="-343"/>
                  <a:pt x="480826" y="65753"/>
                  <a:pt x="606740" y="34154"/>
                </a:cubicBezTo>
                <a:cubicBezTo>
                  <a:pt x="732654" y="2555"/>
                  <a:pt x="543196" y="1081690"/>
                  <a:pt x="543196" y="1081690"/>
                </a:cubicBezTo>
                <a:close/>
              </a:path>
            </a:pathLst>
          </a:custGeom>
          <a:solidFill>
            <a:srgbClr val="FFFFFF"/>
          </a:solidFill>
          <a:ln w="6893" cap="flat">
            <a:noFill/>
            <a:prstDash val="solid"/>
            <a:miter/>
          </a:ln>
        </p:spPr>
        <p:txBody>
          <a:bodyPr rtlCol="0" anchor="ctr"/>
          <a:lstStyle/>
          <a:p>
            <a:endParaRPr lang="fr-FR"/>
          </a:p>
        </p:txBody>
      </p:sp>
      <p:sp>
        <p:nvSpPr>
          <p:cNvPr id="34" name="Graphique 9">
            <a:extLst>
              <a:ext uri="{FF2B5EF4-FFF2-40B4-BE49-F238E27FC236}">
                <a16:creationId xmlns:a16="http://schemas.microsoft.com/office/drawing/2014/main" id="{88B6F0EE-E9C1-47F1-A475-6F457AB633CC}"/>
              </a:ext>
            </a:extLst>
          </p:cNvPr>
          <p:cNvSpPr/>
          <p:nvPr/>
        </p:nvSpPr>
        <p:spPr>
          <a:xfrm>
            <a:off x="7948565" y="5170875"/>
            <a:ext cx="356461" cy="356443"/>
          </a:xfrm>
          <a:custGeom>
            <a:avLst/>
            <a:gdLst>
              <a:gd name="connsiteX0" fmla="*/ 204792 w 356461"/>
              <a:gd name="connsiteY0" fmla="*/ 1712 h 356443"/>
              <a:gd name="connsiteX1" fmla="*/ 353888 w 356461"/>
              <a:gd name="connsiteY1" fmla="*/ 204885 h 356443"/>
              <a:gd name="connsiteX2" fmla="*/ 150769 w 356461"/>
              <a:gd name="connsiteY2" fmla="*/ 354016 h 356443"/>
              <a:gd name="connsiteX3" fmla="*/ 1535 w 356461"/>
              <a:gd name="connsiteY3" fmla="*/ 151360 h 356443"/>
              <a:gd name="connsiteX4" fmla="*/ 204654 w 356461"/>
              <a:gd name="connsiteY4" fmla="*/ 1698 h 356443"/>
              <a:gd name="connsiteX5" fmla="*/ 204792 w 356461"/>
              <a:gd name="connsiteY5" fmla="*/ 1712 h 3564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6461" h="356443">
                <a:moveTo>
                  <a:pt x="204792" y="1712"/>
                </a:moveTo>
                <a:cubicBezTo>
                  <a:pt x="302073" y="16635"/>
                  <a:pt x="368859" y="107603"/>
                  <a:pt x="353888" y="204885"/>
                </a:cubicBezTo>
                <a:cubicBezTo>
                  <a:pt x="338985" y="302174"/>
                  <a:pt x="248051" y="368939"/>
                  <a:pt x="150769" y="354016"/>
                </a:cubicBezTo>
                <a:cubicBezTo>
                  <a:pt x="53626" y="339120"/>
                  <a:pt x="-13091" y="248482"/>
                  <a:pt x="1535" y="151360"/>
                </a:cubicBezTo>
                <a:cubicBezTo>
                  <a:pt x="16300" y="53933"/>
                  <a:pt x="107234" y="-13074"/>
                  <a:pt x="204654" y="1698"/>
                </a:cubicBezTo>
                <a:cubicBezTo>
                  <a:pt x="204723" y="1698"/>
                  <a:pt x="204723" y="1705"/>
                  <a:pt x="204792" y="1712"/>
                </a:cubicBezTo>
                <a:close/>
              </a:path>
            </a:pathLst>
          </a:custGeom>
          <a:solidFill>
            <a:srgbClr val="1760BF"/>
          </a:solidFill>
          <a:ln w="6893" cap="flat">
            <a:noFill/>
            <a:prstDash val="solid"/>
            <a:miter/>
          </a:ln>
        </p:spPr>
        <p:txBody>
          <a:bodyPr rtlCol="0" anchor="ctr"/>
          <a:lstStyle/>
          <a:p>
            <a:endParaRPr lang="fr-FR"/>
          </a:p>
        </p:txBody>
      </p:sp>
      <p:sp>
        <p:nvSpPr>
          <p:cNvPr id="35" name="Graphique 9">
            <a:extLst>
              <a:ext uri="{FF2B5EF4-FFF2-40B4-BE49-F238E27FC236}">
                <a16:creationId xmlns:a16="http://schemas.microsoft.com/office/drawing/2014/main" id="{007FB51D-95BE-4660-AD0B-7B0E29297E33}"/>
              </a:ext>
            </a:extLst>
          </p:cNvPr>
          <p:cNvSpPr/>
          <p:nvPr/>
        </p:nvSpPr>
        <p:spPr>
          <a:xfrm>
            <a:off x="7959142" y="5181372"/>
            <a:ext cx="337199" cy="335906"/>
          </a:xfrm>
          <a:custGeom>
            <a:avLst/>
            <a:gdLst>
              <a:gd name="connsiteX0" fmla="*/ 192283 w 337199"/>
              <a:gd name="connsiteY0" fmla="*/ 1495 h 335906"/>
              <a:gd name="connsiteX1" fmla="*/ 335100 w 337199"/>
              <a:gd name="connsiteY1" fmla="*/ 190642 h 335906"/>
              <a:gd name="connsiteX2" fmla="*/ 216154 w 337199"/>
              <a:gd name="connsiteY2" fmla="*/ 328319 h 335906"/>
              <a:gd name="connsiteX3" fmla="*/ 6758 w 337199"/>
              <a:gd name="connsiteY3" fmla="*/ 216238 h 335906"/>
              <a:gd name="connsiteX4" fmla="*/ 118873 w 337199"/>
              <a:gd name="connsiteY4" fmla="*/ 6855 h 335906"/>
              <a:gd name="connsiteX5" fmla="*/ 192283 w 337199"/>
              <a:gd name="connsiteY5" fmla="*/ 1495 h 3359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7199" h="335906">
                <a:moveTo>
                  <a:pt x="192283" y="1495"/>
                </a:moveTo>
                <a:cubicBezTo>
                  <a:pt x="283975" y="14293"/>
                  <a:pt x="347864" y="98976"/>
                  <a:pt x="335100" y="190642"/>
                </a:cubicBezTo>
                <a:cubicBezTo>
                  <a:pt x="325993" y="255931"/>
                  <a:pt x="279422" y="309815"/>
                  <a:pt x="216154" y="328319"/>
                </a:cubicBezTo>
                <a:cubicBezTo>
                  <a:pt x="127359" y="355185"/>
                  <a:pt x="33666" y="305006"/>
                  <a:pt x="6758" y="216238"/>
                </a:cubicBezTo>
                <a:cubicBezTo>
                  <a:pt x="-20081" y="127464"/>
                  <a:pt x="30078" y="33722"/>
                  <a:pt x="118873" y="6855"/>
                </a:cubicBezTo>
                <a:cubicBezTo>
                  <a:pt x="142607" y="-340"/>
                  <a:pt x="167721" y="-2169"/>
                  <a:pt x="192283" y="1495"/>
                </a:cubicBezTo>
                <a:close/>
              </a:path>
            </a:pathLst>
          </a:custGeom>
          <a:solidFill>
            <a:srgbClr val="D9042B"/>
          </a:solidFill>
          <a:ln w="6893" cap="flat">
            <a:noFill/>
            <a:prstDash val="solid"/>
            <a:miter/>
          </a:ln>
        </p:spPr>
        <p:txBody>
          <a:bodyPr rtlCol="0" anchor="ctr"/>
          <a:lstStyle/>
          <a:p>
            <a:endParaRPr lang="fr-FR"/>
          </a:p>
        </p:txBody>
      </p:sp>
      <p:sp>
        <p:nvSpPr>
          <p:cNvPr id="36" name="Graphique 9">
            <a:extLst>
              <a:ext uri="{FF2B5EF4-FFF2-40B4-BE49-F238E27FC236}">
                <a16:creationId xmlns:a16="http://schemas.microsoft.com/office/drawing/2014/main" id="{62C41B47-1024-4948-9B5B-C293DAE20BDE}"/>
              </a:ext>
            </a:extLst>
          </p:cNvPr>
          <p:cNvSpPr/>
          <p:nvPr/>
        </p:nvSpPr>
        <p:spPr>
          <a:xfrm>
            <a:off x="7980155" y="5222965"/>
            <a:ext cx="305041" cy="252769"/>
          </a:xfrm>
          <a:custGeom>
            <a:avLst/>
            <a:gdLst>
              <a:gd name="connsiteX0" fmla="*/ 266619 w 305041"/>
              <a:gd name="connsiteY0" fmla="*/ 81538 h 252769"/>
              <a:gd name="connsiteX1" fmla="*/ 304566 w 305041"/>
              <a:gd name="connsiteY1" fmla="*/ 85540 h 252769"/>
              <a:gd name="connsiteX2" fmla="*/ 286214 w 305041"/>
              <a:gd name="connsiteY2" fmla="*/ 109549 h 252769"/>
              <a:gd name="connsiteX3" fmla="*/ 280625 w 305041"/>
              <a:gd name="connsiteY3" fmla="*/ 114034 h 252769"/>
              <a:gd name="connsiteX4" fmla="*/ 276002 w 305041"/>
              <a:gd name="connsiteY4" fmla="*/ 120934 h 252769"/>
              <a:gd name="connsiteX5" fmla="*/ 273243 w 305041"/>
              <a:gd name="connsiteY5" fmla="*/ 139217 h 252769"/>
              <a:gd name="connsiteX6" fmla="*/ 248473 w 305041"/>
              <a:gd name="connsiteY6" fmla="*/ 202139 h 252769"/>
              <a:gd name="connsiteX7" fmla="*/ 33420 w 305041"/>
              <a:gd name="connsiteY7" fmla="*/ 182338 h 252769"/>
              <a:gd name="connsiteX8" fmla="*/ 20587 w 305041"/>
              <a:gd name="connsiteY8" fmla="*/ 115759 h 252769"/>
              <a:gd name="connsiteX9" fmla="*/ 18102 w 305041"/>
              <a:gd name="connsiteY9" fmla="*/ 90369 h 252769"/>
              <a:gd name="connsiteX10" fmla="*/ 13825 w 305041"/>
              <a:gd name="connsiteY10" fmla="*/ 83883 h 252769"/>
              <a:gd name="connsiteX11" fmla="*/ 3683 w 305041"/>
              <a:gd name="connsiteY11" fmla="*/ 72914 h 252769"/>
              <a:gd name="connsiteX12" fmla="*/ -456 w 305041"/>
              <a:gd name="connsiteY12" fmla="*/ 57321 h 252769"/>
              <a:gd name="connsiteX13" fmla="*/ 38732 w 305041"/>
              <a:gd name="connsiteY13" fmla="*/ 60840 h 252769"/>
              <a:gd name="connsiteX14" fmla="*/ 48460 w 305041"/>
              <a:gd name="connsiteY14" fmla="*/ 46627 h 252769"/>
              <a:gd name="connsiteX15" fmla="*/ 59706 w 305041"/>
              <a:gd name="connsiteY15" fmla="*/ 34622 h 252769"/>
              <a:gd name="connsiteX16" fmla="*/ 159058 w 305041"/>
              <a:gd name="connsiteY16" fmla="*/ 125 h 252769"/>
              <a:gd name="connsiteX17" fmla="*/ 266619 w 305041"/>
              <a:gd name="connsiteY17" fmla="*/ 81538 h 252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05041" h="252769">
                <a:moveTo>
                  <a:pt x="266619" y="81538"/>
                </a:moveTo>
                <a:lnTo>
                  <a:pt x="304566" y="85540"/>
                </a:lnTo>
                <a:cubicBezTo>
                  <a:pt x="304566" y="95820"/>
                  <a:pt x="292699" y="107411"/>
                  <a:pt x="286214" y="109549"/>
                </a:cubicBezTo>
                <a:cubicBezTo>
                  <a:pt x="282488" y="110791"/>
                  <a:pt x="282488" y="110446"/>
                  <a:pt x="280625" y="114034"/>
                </a:cubicBezTo>
                <a:cubicBezTo>
                  <a:pt x="279452" y="116559"/>
                  <a:pt x="277865" y="118884"/>
                  <a:pt x="276002" y="120934"/>
                </a:cubicBezTo>
                <a:cubicBezTo>
                  <a:pt x="272415" y="125004"/>
                  <a:pt x="274346" y="127833"/>
                  <a:pt x="273243" y="139217"/>
                </a:cubicBezTo>
                <a:cubicBezTo>
                  <a:pt x="270897" y="162061"/>
                  <a:pt x="262341" y="183822"/>
                  <a:pt x="248473" y="202139"/>
                </a:cubicBezTo>
                <a:cubicBezTo>
                  <a:pt x="192381" y="277481"/>
                  <a:pt x="74402" y="265959"/>
                  <a:pt x="33420" y="182338"/>
                </a:cubicBezTo>
                <a:cubicBezTo>
                  <a:pt x="23071" y="161750"/>
                  <a:pt x="18655" y="138713"/>
                  <a:pt x="20587" y="115759"/>
                </a:cubicBezTo>
                <a:cubicBezTo>
                  <a:pt x="22864" y="89472"/>
                  <a:pt x="25347" y="108860"/>
                  <a:pt x="18102" y="90369"/>
                </a:cubicBezTo>
                <a:cubicBezTo>
                  <a:pt x="16516" y="86229"/>
                  <a:pt x="17689" y="86299"/>
                  <a:pt x="13825" y="83883"/>
                </a:cubicBezTo>
                <a:cubicBezTo>
                  <a:pt x="9547" y="81179"/>
                  <a:pt x="6029" y="77391"/>
                  <a:pt x="3683" y="72914"/>
                </a:cubicBezTo>
                <a:cubicBezTo>
                  <a:pt x="785" y="68243"/>
                  <a:pt x="-664" y="62813"/>
                  <a:pt x="-456" y="57321"/>
                </a:cubicBezTo>
                <a:lnTo>
                  <a:pt x="38732" y="60840"/>
                </a:lnTo>
                <a:cubicBezTo>
                  <a:pt x="41422" y="55748"/>
                  <a:pt x="44666" y="50974"/>
                  <a:pt x="48460" y="46627"/>
                </a:cubicBezTo>
                <a:cubicBezTo>
                  <a:pt x="51979" y="42405"/>
                  <a:pt x="55705" y="38403"/>
                  <a:pt x="59706" y="34622"/>
                </a:cubicBezTo>
                <a:cubicBezTo>
                  <a:pt x="81922" y="11371"/>
                  <a:pt x="122698" y="-3187"/>
                  <a:pt x="159058" y="125"/>
                </a:cubicBezTo>
                <a:cubicBezTo>
                  <a:pt x="241230" y="8611"/>
                  <a:pt x="264135" y="79675"/>
                  <a:pt x="266619" y="81538"/>
                </a:cubicBezTo>
                <a:close/>
              </a:path>
            </a:pathLst>
          </a:custGeom>
          <a:solidFill>
            <a:srgbClr val="020101"/>
          </a:solidFill>
          <a:ln w="6893" cap="flat">
            <a:noFill/>
            <a:prstDash val="solid"/>
            <a:miter/>
          </a:ln>
        </p:spPr>
        <p:txBody>
          <a:bodyPr rtlCol="0" anchor="ctr"/>
          <a:lstStyle/>
          <a:p>
            <a:endParaRPr lang="fr-FR"/>
          </a:p>
        </p:txBody>
      </p:sp>
      <p:sp>
        <p:nvSpPr>
          <p:cNvPr id="37" name="Graphique 9">
            <a:extLst>
              <a:ext uri="{FF2B5EF4-FFF2-40B4-BE49-F238E27FC236}">
                <a16:creationId xmlns:a16="http://schemas.microsoft.com/office/drawing/2014/main" id="{24FBCB44-5057-42B0-B27E-1988F1D2715C}"/>
              </a:ext>
            </a:extLst>
          </p:cNvPr>
          <p:cNvSpPr/>
          <p:nvPr/>
        </p:nvSpPr>
        <p:spPr>
          <a:xfrm>
            <a:off x="8013848" y="5236182"/>
            <a:ext cx="226847" cy="225706"/>
          </a:xfrm>
          <a:custGeom>
            <a:avLst/>
            <a:gdLst>
              <a:gd name="connsiteX0" fmla="*/ 55681 w 226847"/>
              <a:gd name="connsiteY0" fmla="*/ 137798 h 225706"/>
              <a:gd name="connsiteX1" fmla="*/ 26497 w 226847"/>
              <a:gd name="connsiteY1" fmla="*/ 120549 h 225706"/>
              <a:gd name="connsiteX2" fmla="*/ 4832 w 226847"/>
              <a:gd name="connsiteY2" fmla="*/ 107440 h 225706"/>
              <a:gd name="connsiteX3" fmla="*/ 2900 w 226847"/>
              <a:gd name="connsiteY3" fmla="*/ 103991 h 225706"/>
              <a:gd name="connsiteX4" fmla="*/ 624 w 226847"/>
              <a:gd name="connsiteY4" fmla="*/ 100541 h 225706"/>
              <a:gd name="connsiteX5" fmla="*/ 25806 w 226847"/>
              <a:gd name="connsiteY5" fmla="*/ 184645 h 225706"/>
              <a:gd name="connsiteX6" fmla="*/ 226372 w 226847"/>
              <a:gd name="connsiteY6" fmla="*/ 121929 h 225706"/>
              <a:gd name="connsiteX7" fmla="*/ 220369 w 226847"/>
              <a:gd name="connsiteY7" fmla="*/ 128415 h 225706"/>
              <a:gd name="connsiteX8" fmla="*/ 196704 w 226847"/>
              <a:gd name="connsiteY8" fmla="*/ 136625 h 225706"/>
              <a:gd name="connsiteX9" fmla="*/ 164691 w 226847"/>
              <a:gd name="connsiteY9" fmla="*/ 147388 h 225706"/>
              <a:gd name="connsiteX10" fmla="*/ 129160 w 226847"/>
              <a:gd name="connsiteY10" fmla="*/ 202583 h 225706"/>
              <a:gd name="connsiteX11" fmla="*/ 109289 w 226847"/>
              <a:gd name="connsiteY11" fmla="*/ 158013 h 225706"/>
              <a:gd name="connsiteX12" fmla="*/ 107771 w 226847"/>
              <a:gd name="connsiteY12" fmla="*/ 159117 h 225706"/>
              <a:gd name="connsiteX13" fmla="*/ 95214 w 226847"/>
              <a:gd name="connsiteY13" fmla="*/ 178642 h 225706"/>
              <a:gd name="connsiteX14" fmla="*/ 81415 w 226847"/>
              <a:gd name="connsiteY14" fmla="*/ 199340 h 225706"/>
              <a:gd name="connsiteX15" fmla="*/ 55681 w 226847"/>
              <a:gd name="connsiteY15" fmla="*/ 137798 h 225706"/>
              <a:gd name="connsiteX16" fmla="*/ 182561 w 226847"/>
              <a:gd name="connsiteY16" fmla="*/ 22992 h 225706"/>
              <a:gd name="connsiteX17" fmla="*/ 60855 w 226847"/>
              <a:gd name="connsiteY17" fmla="*/ 12298 h 225706"/>
              <a:gd name="connsiteX18" fmla="*/ 20080 w 226847"/>
              <a:gd name="connsiteY18" fmla="*/ 48312 h 225706"/>
              <a:gd name="connsiteX19" fmla="*/ 70790 w 226847"/>
              <a:gd name="connsiteY19" fmla="*/ 56661 h 225706"/>
              <a:gd name="connsiteX20" fmla="*/ 91488 w 226847"/>
              <a:gd name="connsiteY20" fmla="*/ 90192 h 225706"/>
              <a:gd name="connsiteX21" fmla="*/ 105287 w 226847"/>
              <a:gd name="connsiteY21" fmla="*/ 70460 h 225706"/>
              <a:gd name="connsiteX22" fmla="*/ 118534 w 226847"/>
              <a:gd name="connsiteY22" fmla="*/ 50451 h 225706"/>
              <a:gd name="connsiteX23" fmla="*/ 136611 w 226847"/>
              <a:gd name="connsiteY23" fmla="*/ 91848 h 225706"/>
              <a:gd name="connsiteX24" fmla="*/ 138543 w 226847"/>
              <a:gd name="connsiteY24" fmla="*/ 94125 h 225706"/>
              <a:gd name="connsiteX25" fmla="*/ 150202 w 226847"/>
              <a:gd name="connsiteY25" fmla="*/ 77152 h 225706"/>
              <a:gd name="connsiteX26" fmla="*/ 217058 w 226847"/>
              <a:gd name="connsiteY26" fmla="*/ 67010 h 225706"/>
              <a:gd name="connsiteX27" fmla="*/ 182561 w 226847"/>
              <a:gd name="connsiteY27" fmla="*/ 22992 h 2257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26847" h="225706">
                <a:moveTo>
                  <a:pt x="55681" y="137798"/>
                </a:moveTo>
                <a:cubicBezTo>
                  <a:pt x="47885" y="119100"/>
                  <a:pt x="53197" y="123999"/>
                  <a:pt x="26497" y="120549"/>
                </a:cubicBezTo>
                <a:cubicBezTo>
                  <a:pt x="17596" y="119825"/>
                  <a:pt x="9593" y="114968"/>
                  <a:pt x="4832" y="107440"/>
                </a:cubicBezTo>
                <a:lnTo>
                  <a:pt x="2900" y="103991"/>
                </a:lnTo>
                <a:lnTo>
                  <a:pt x="624" y="100541"/>
                </a:lnTo>
                <a:cubicBezTo>
                  <a:pt x="-4965" y="134210"/>
                  <a:pt x="11870" y="167741"/>
                  <a:pt x="25806" y="184645"/>
                </a:cubicBezTo>
                <a:cubicBezTo>
                  <a:pt x="88728" y="261090"/>
                  <a:pt x="218576" y="224109"/>
                  <a:pt x="226372" y="121929"/>
                </a:cubicBezTo>
                <a:cubicBezTo>
                  <a:pt x="223681" y="123585"/>
                  <a:pt x="223957" y="124965"/>
                  <a:pt x="220369" y="128415"/>
                </a:cubicBezTo>
                <a:cubicBezTo>
                  <a:pt x="214298" y="134838"/>
                  <a:pt x="205467" y="137901"/>
                  <a:pt x="196704" y="136625"/>
                </a:cubicBezTo>
                <a:cubicBezTo>
                  <a:pt x="172694" y="135521"/>
                  <a:pt x="176765" y="129105"/>
                  <a:pt x="164691" y="147388"/>
                </a:cubicBezTo>
                <a:cubicBezTo>
                  <a:pt x="162000" y="151666"/>
                  <a:pt x="131367" y="200306"/>
                  <a:pt x="129160" y="202583"/>
                </a:cubicBezTo>
                <a:cubicBezTo>
                  <a:pt x="124260" y="198237"/>
                  <a:pt x="113842" y="162566"/>
                  <a:pt x="109289" y="158013"/>
                </a:cubicBezTo>
                <a:cubicBezTo>
                  <a:pt x="108116" y="158565"/>
                  <a:pt x="108875" y="158013"/>
                  <a:pt x="107771" y="159117"/>
                </a:cubicBezTo>
                <a:lnTo>
                  <a:pt x="95214" y="178642"/>
                </a:lnTo>
                <a:cubicBezTo>
                  <a:pt x="91075" y="185852"/>
                  <a:pt x="86521" y="192765"/>
                  <a:pt x="81415" y="199340"/>
                </a:cubicBezTo>
                <a:cubicBezTo>
                  <a:pt x="79070" y="197340"/>
                  <a:pt x="58923" y="144835"/>
                  <a:pt x="55681" y="137798"/>
                </a:cubicBezTo>
                <a:close/>
                <a:moveTo>
                  <a:pt x="182561" y="22992"/>
                </a:moveTo>
                <a:cubicBezTo>
                  <a:pt x="147442" y="-3674"/>
                  <a:pt x="100113" y="-7828"/>
                  <a:pt x="60855" y="12298"/>
                </a:cubicBezTo>
                <a:cubicBezTo>
                  <a:pt x="46573" y="20232"/>
                  <a:pt x="28152" y="33962"/>
                  <a:pt x="20080" y="48312"/>
                </a:cubicBezTo>
                <a:cubicBezTo>
                  <a:pt x="36500" y="51762"/>
                  <a:pt x="56853" y="48312"/>
                  <a:pt x="70790" y="56661"/>
                </a:cubicBezTo>
                <a:cubicBezTo>
                  <a:pt x="84727" y="65009"/>
                  <a:pt x="85279" y="81912"/>
                  <a:pt x="91488" y="90192"/>
                </a:cubicBezTo>
                <a:cubicBezTo>
                  <a:pt x="96870" y="84183"/>
                  <a:pt x="101493" y="77559"/>
                  <a:pt x="105287" y="70460"/>
                </a:cubicBezTo>
                <a:cubicBezTo>
                  <a:pt x="109289" y="63526"/>
                  <a:pt x="113704" y="56847"/>
                  <a:pt x="118534" y="50451"/>
                </a:cubicBezTo>
                <a:cubicBezTo>
                  <a:pt x="121639" y="52383"/>
                  <a:pt x="133574" y="85845"/>
                  <a:pt x="136611" y="91848"/>
                </a:cubicBezTo>
                <a:cubicBezTo>
                  <a:pt x="137921" y="94263"/>
                  <a:pt x="136611" y="92745"/>
                  <a:pt x="138543" y="94125"/>
                </a:cubicBezTo>
                <a:cubicBezTo>
                  <a:pt x="142751" y="88681"/>
                  <a:pt x="146614" y="83017"/>
                  <a:pt x="150202" y="77152"/>
                </a:cubicBezTo>
                <a:cubicBezTo>
                  <a:pt x="164001" y="56454"/>
                  <a:pt x="187390" y="64733"/>
                  <a:pt x="217058" y="67010"/>
                </a:cubicBezTo>
                <a:cubicBezTo>
                  <a:pt x="213194" y="52521"/>
                  <a:pt x="194082" y="32375"/>
                  <a:pt x="182561" y="22992"/>
                </a:cubicBezTo>
                <a:close/>
              </a:path>
            </a:pathLst>
          </a:custGeom>
          <a:solidFill>
            <a:srgbClr val="1760BF"/>
          </a:solidFill>
          <a:ln w="6893" cap="flat">
            <a:noFill/>
            <a:prstDash val="solid"/>
            <a:miter/>
          </a:ln>
        </p:spPr>
        <p:txBody>
          <a:bodyPr rtlCol="0" anchor="ctr"/>
          <a:lstStyle/>
          <a:p>
            <a:endParaRPr lang="fr-FR"/>
          </a:p>
        </p:txBody>
      </p:sp>
      <p:sp>
        <p:nvSpPr>
          <p:cNvPr id="38" name="Graphique 9">
            <a:extLst>
              <a:ext uri="{FF2B5EF4-FFF2-40B4-BE49-F238E27FC236}">
                <a16:creationId xmlns:a16="http://schemas.microsoft.com/office/drawing/2014/main" id="{600F633C-46FC-4341-A369-8EC45C40D0FF}"/>
              </a:ext>
            </a:extLst>
          </p:cNvPr>
          <p:cNvSpPr/>
          <p:nvPr/>
        </p:nvSpPr>
        <p:spPr>
          <a:xfrm>
            <a:off x="7987436" y="5287126"/>
            <a:ext cx="290378" cy="92646"/>
          </a:xfrm>
          <a:custGeom>
            <a:avLst/>
            <a:gdLst>
              <a:gd name="connsiteX0" fmla="*/ 163574 w 290378"/>
              <a:gd name="connsiteY0" fmla="*/ 54840 h 92646"/>
              <a:gd name="connsiteX1" fmla="*/ 180547 w 290378"/>
              <a:gd name="connsiteY1" fmla="*/ 29451 h 92646"/>
              <a:gd name="connsiteX2" fmla="*/ 209386 w 290378"/>
              <a:gd name="connsiteY2" fmla="*/ 17515 h 92646"/>
              <a:gd name="connsiteX3" fmla="*/ 289902 w 290378"/>
              <a:gd name="connsiteY3" fmla="*/ 25242 h 92646"/>
              <a:gd name="connsiteX4" fmla="*/ 271619 w 290378"/>
              <a:gd name="connsiteY4" fmla="*/ 41042 h 92646"/>
              <a:gd name="connsiteX5" fmla="*/ 226842 w 290378"/>
              <a:gd name="connsiteY5" fmla="*/ 36764 h 92646"/>
              <a:gd name="connsiteX6" fmla="*/ 184962 w 290378"/>
              <a:gd name="connsiteY6" fmla="*/ 54633 h 92646"/>
              <a:gd name="connsiteX7" fmla="*/ 160124 w 290378"/>
              <a:gd name="connsiteY7" fmla="*/ 92304 h 92646"/>
              <a:gd name="connsiteX8" fmla="*/ 140323 w 290378"/>
              <a:gd name="connsiteY8" fmla="*/ 47941 h 92646"/>
              <a:gd name="connsiteX9" fmla="*/ 126524 w 290378"/>
              <a:gd name="connsiteY9" fmla="*/ 68639 h 92646"/>
              <a:gd name="connsiteX10" fmla="*/ 112725 w 290378"/>
              <a:gd name="connsiteY10" fmla="*/ 89337 h 92646"/>
              <a:gd name="connsiteX11" fmla="*/ 98927 w 290378"/>
              <a:gd name="connsiteY11" fmla="*/ 55462 h 92646"/>
              <a:gd name="connsiteX12" fmla="*/ 31106 w 290378"/>
              <a:gd name="connsiteY12" fmla="*/ 19032 h 92646"/>
              <a:gd name="connsiteX13" fmla="*/ 2611 w 290378"/>
              <a:gd name="connsiteY13" fmla="*/ 8477 h 92646"/>
              <a:gd name="connsiteX14" fmla="*/ -218 w 290378"/>
              <a:gd name="connsiteY14" fmla="*/ 2060 h 92646"/>
              <a:gd name="connsiteX15" fmla="*/ -218 w 290378"/>
              <a:gd name="connsiteY15" fmla="*/ -286 h 92646"/>
              <a:gd name="connsiteX16" fmla="*/ 80506 w 290378"/>
              <a:gd name="connsiteY16" fmla="*/ 6959 h 92646"/>
              <a:gd name="connsiteX17" fmla="*/ 104032 w 290378"/>
              <a:gd name="connsiteY17" fmla="*/ 24621 h 92646"/>
              <a:gd name="connsiteX18" fmla="*/ 116106 w 290378"/>
              <a:gd name="connsiteY18" fmla="*/ 52219 h 92646"/>
              <a:gd name="connsiteX19" fmla="*/ 143083 w 290378"/>
              <a:gd name="connsiteY19" fmla="*/ 12133 h 92646"/>
              <a:gd name="connsiteX20" fmla="*/ 163574 w 290378"/>
              <a:gd name="connsiteY20" fmla="*/ 54840 h 926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90378" h="92646">
                <a:moveTo>
                  <a:pt x="163574" y="54840"/>
                </a:moveTo>
                <a:cubicBezTo>
                  <a:pt x="169853" y="46796"/>
                  <a:pt x="175510" y="38309"/>
                  <a:pt x="180547" y="29451"/>
                </a:cubicBezTo>
                <a:cubicBezTo>
                  <a:pt x="186687" y="20551"/>
                  <a:pt x="194346" y="16135"/>
                  <a:pt x="209386" y="17515"/>
                </a:cubicBezTo>
                <a:lnTo>
                  <a:pt x="289902" y="25242"/>
                </a:lnTo>
                <a:cubicBezTo>
                  <a:pt x="288039" y="33997"/>
                  <a:pt x="280588" y="40442"/>
                  <a:pt x="271619" y="41042"/>
                </a:cubicBezTo>
                <a:cubicBezTo>
                  <a:pt x="261132" y="41042"/>
                  <a:pt x="239813" y="37937"/>
                  <a:pt x="226842" y="36764"/>
                </a:cubicBezTo>
                <a:cubicBezTo>
                  <a:pt x="197657" y="34142"/>
                  <a:pt x="197933" y="33866"/>
                  <a:pt x="184962" y="54633"/>
                </a:cubicBezTo>
                <a:cubicBezTo>
                  <a:pt x="177304" y="67604"/>
                  <a:pt x="169025" y="80175"/>
                  <a:pt x="160124" y="92304"/>
                </a:cubicBezTo>
                <a:cubicBezTo>
                  <a:pt x="156813" y="88992"/>
                  <a:pt x="143566" y="50908"/>
                  <a:pt x="140323" y="47941"/>
                </a:cubicBezTo>
                <a:cubicBezTo>
                  <a:pt x="135356" y="54592"/>
                  <a:pt x="130733" y="61498"/>
                  <a:pt x="126524" y="68639"/>
                </a:cubicBezTo>
                <a:cubicBezTo>
                  <a:pt x="122385" y="75814"/>
                  <a:pt x="117762" y="82728"/>
                  <a:pt x="112725" y="89337"/>
                </a:cubicBezTo>
                <a:cubicBezTo>
                  <a:pt x="110793" y="86785"/>
                  <a:pt x="100790" y="60705"/>
                  <a:pt x="98927" y="55462"/>
                </a:cubicBezTo>
                <a:cubicBezTo>
                  <a:pt x="83748" y="17860"/>
                  <a:pt x="92027" y="24552"/>
                  <a:pt x="31106" y="19032"/>
                </a:cubicBezTo>
                <a:cubicBezTo>
                  <a:pt x="18480" y="17929"/>
                  <a:pt x="8959" y="19032"/>
                  <a:pt x="2611" y="8477"/>
                </a:cubicBezTo>
                <a:lnTo>
                  <a:pt x="-218" y="2060"/>
                </a:lnTo>
                <a:cubicBezTo>
                  <a:pt x="-562" y="1322"/>
                  <a:pt x="-562" y="452"/>
                  <a:pt x="-218" y="-286"/>
                </a:cubicBezTo>
                <a:cubicBezTo>
                  <a:pt x="3785" y="-1045"/>
                  <a:pt x="70501" y="5993"/>
                  <a:pt x="80506" y="6959"/>
                </a:cubicBezTo>
                <a:cubicBezTo>
                  <a:pt x="91338" y="7242"/>
                  <a:pt x="100721" y="14327"/>
                  <a:pt x="104032" y="24621"/>
                </a:cubicBezTo>
                <a:cubicBezTo>
                  <a:pt x="107551" y="34039"/>
                  <a:pt x="111553" y="43249"/>
                  <a:pt x="116106" y="52219"/>
                </a:cubicBezTo>
                <a:cubicBezTo>
                  <a:pt x="120039" y="50011"/>
                  <a:pt x="137632" y="17722"/>
                  <a:pt x="143083" y="12133"/>
                </a:cubicBezTo>
                <a:cubicBezTo>
                  <a:pt x="147775" y="14686"/>
                  <a:pt x="159158" y="51391"/>
                  <a:pt x="163574" y="54840"/>
                </a:cubicBezTo>
                <a:close/>
              </a:path>
            </a:pathLst>
          </a:custGeom>
          <a:solidFill>
            <a:srgbClr val="F2B602"/>
          </a:solidFill>
          <a:ln w="6893" cap="flat">
            <a:noFill/>
            <a:prstDash val="solid"/>
            <a:miter/>
          </a:ln>
        </p:spPr>
        <p:txBody>
          <a:bodyPr rtlCol="0" anchor="ctr"/>
          <a:lstStyle/>
          <a:p>
            <a:endParaRPr lang="fr-FR"/>
          </a:p>
        </p:txBody>
      </p:sp>
      <p:sp>
        <p:nvSpPr>
          <p:cNvPr id="39" name="Graphique 9">
            <a:extLst>
              <a:ext uri="{FF2B5EF4-FFF2-40B4-BE49-F238E27FC236}">
                <a16:creationId xmlns:a16="http://schemas.microsoft.com/office/drawing/2014/main" id="{8D9068E9-B41A-4F5F-9BB9-DC77D4DC1D27}"/>
              </a:ext>
            </a:extLst>
          </p:cNvPr>
          <p:cNvSpPr/>
          <p:nvPr/>
        </p:nvSpPr>
        <p:spPr>
          <a:xfrm>
            <a:off x="8020541" y="5332168"/>
            <a:ext cx="214336" cy="95556"/>
          </a:xfrm>
          <a:custGeom>
            <a:avLst/>
            <a:gdLst>
              <a:gd name="connsiteX0" fmla="*/ 79346 w 214336"/>
              <a:gd name="connsiteY0" fmla="*/ 53817 h 95556"/>
              <a:gd name="connsiteX1" fmla="*/ 106322 w 214336"/>
              <a:gd name="connsiteY1" fmla="*/ 12421 h 95556"/>
              <a:gd name="connsiteX2" fmla="*/ 125571 w 214336"/>
              <a:gd name="connsiteY2" fmla="*/ 56646 h 95556"/>
              <a:gd name="connsiteX3" fmla="*/ 153720 w 214336"/>
              <a:gd name="connsiteY3" fmla="*/ 18837 h 95556"/>
              <a:gd name="connsiteX4" fmla="*/ 181870 w 214336"/>
              <a:gd name="connsiteY4" fmla="*/ 16629 h 95556"/>
              <a:gd name="connsiteX5" fmla="*/ 213677 w 214336"/>
              <a:gd name="connsiteY5" fmla="*/ 19872 h 95556"/>
              <a:gd name="connsiteX6" fmla="*/ 213677 w 214336"/>
              <a:gd name="connsiteY6" fmla="*/ 21321 h 95556"/>
              <a:gd name="connsiteX7" fmla="*/ 205190 w 214336"/>
              <a:gd name="connsiteY7" fmla="*/ 31256 h 95556"/>
              <a:gd name="connsiteX8" fmla="*/ 168003 w 214336"/>
              <a:gd name="connsiteY8" fmla="*/ 33257 h 95556"/>
              <a:gd name="connsiteX9" fmla="*/ 156342 w 214336"/>
              <a:gd name="connsiteY9" fmla="*/ 42640 h 95556"/>
              <a:gd name="connsiteX10" fmla="*/ 122398 w 214336"/>
              <a:gd name="connsiteY10" fmla="*/ 95214 h 95556"/>
              <a:gd name="connsiteX11" fmla="*/ 112738 w 214336"/>
              <a:gd name="connsiteY11" fmla="*/ 72722 h 95556"/>
              <a:gd name="connsiteX12" fmla="*/ 102666 w 214336"/>
              <a:gd name="connsiteY12" fmla="*/ 49885 h 95556"/>
              <a:gd name="connsiteX13" fmla="*/ 75896 w 214336"/>
              <a:gd name="connsiteY13" fmla="*/ 91281 h 95556"/>
              <a:gd name="connsiteX14" fmla="*/ 72308 w 214336"/>
              <a:gd name="connsiteY14" fmla="*/ 84382 h 95556"/>
              <a:gd name="connsiteX15" fmla="*/ 63338 w 214336"/>
              <a:gd name="connsiteY15" fmla="*/ 62925 h 95556"/>
              <a:gd name="connsiteX16" fmla="*/ 51472 w 214336"/>
              <a:gd name="connsiteY16" fmla="*/ 33947 h 95556"/>
              <a:gd name="connsiteX17" fmla="*/ 22632 w 214336"/>
              <a:gd name="connsiteY17" fmla="*/ 19113 h 95556"/>
              <a:gd name="connsiteX18" fmla="*/ 6557 w 214336"/>
              <a:gd name="connsiteY18" fmla="*/ 13111 h 95556"/>
              <a:gd name="connsiteX19" fmla="*/ -343 w 214336"/>
              <a:gd name="connsiteY19" fmla="*/ -343 h 95556"/>
              <a:gd name="connsiteX20" fmla="*/ 58716 w 214336"/>
              <a:gd name="connsiteY20" fmla="*/ 10075 h 95556"/>
              <a:gd name="connsiteX21" fmla="*/ 79346 w 214336"/>
              <a:gd name="connsiteY21" fmla="*/ 53817 h 955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14336" h="95556">
                <a:moveTo>
                  <a:pt x="79346" y="53817"/>
                </a:moveTo>
                <a:cubicBezTo>
                  <a:pt x="83485" y="51126"/>
                  <a:pt x="100044" y="19320"/>
                  <a:pt x="106322" y="12421"/>
                </a:cubicBezTo>
                <a:cubicBezTo>
                  <a:pt x="110117" y="15595"/>
                  <a:pt x="121501" y="51471"/>
                  <a:pt x="125571" y="56646"/>
                </a:cubicBezTo>
                <a:cubicBezTo>
                  <a:pt x="130469" y="55335"/>
                  <a:pt x="144821" y="24288"/>
                  <a:pt x="153720" y="18837"/>
                </a:cubicBezTo>
                <a:cubicBezTo>
                  <a:pt x="162621" y="13387"/>
                  <a:pt x="169244" y="15388"/>
                  <a:pt x="181870" y="16629"/>
                </a:cubicBezTo>
                <a:cubicBezTo>
                  <a:pt x="192495" y="17154"/>
                  <a:pt x="203120" y="18237"/>
                  <a:pt x="213677" y="19872"/>
                </a:cubicBezTo>
                <a:cubicBezTo>
                  <a:pt x="213677" y="20700"/>
                  <a:pt x="214090" y="19872"/>
                  <a:pt x="213677" y="21321"/>
                </a:cubicBezTo>
                <a:cubicBezTo>
                  <a:pt x="213262" y="25116"/>
                  <a:pt x="207812" y="29669"/>
                  <a:pt x="205190" y="31256"/>
                </a:cubicBezTo>
                <a:cubicBezTo>
                  <a:pt x="194083" y="38155"/>
                  <a:pt x="183733" y="32222"/>
                  <a:pt x="168003" y="33257"/>
                </a:cubicBezTo>
                <a:cubicBezTo>
                  <a:pt x="161103" y="33740"/>
                  <a:pt x="159861" y="37397"/>
                  <a:pt x="156342" y="42640"/>
                </a:cubicBezTo>
                <a:cubicBezTo>
                  <a:pt x="151926" y="49540"/>
                  <a:pt x="125502" y="93558"/>
                  <a:pt x="122398" y="95214"/>
                </a:cubicBezTo>
                <a:cubicBezTo>
                  <a:pt x="119017" y="88314"/>
                  <a:pt x="115498" y="80242"/>
                  <a:pt x="112738" y="72722"/>
                </a:cubicBezTo>
                <a:cubicBezTo>
                  <a:pt x="110186" y="64774"/>
                  <a:pt x="106805" y="57122"/>
                  <a:pt x="102666" y="49885"/>
                </a:cubicBezTo>
                <a:lnTo>
                  <a:pt x="75896" y="91281"/>
                </a:lnTo>
                <a:cubicBezTo>
                  <a:pt x="73136" y="89487"/>
                  <a:pt x="74446" y="89832"/>
                  <a:pt x="72308" y="84382"/>
                </a:cubicBezTo>
                <a:lnTo>
                  <a:pt x="63338" y="62925"/>
                </a:lnTo>
                <a:cubicBezTo>
                  <a:pt x="59268" y="53265"/>
                  <a:pt x="55542" y="43468"/>
                  <a:pt x="51472" y="33947"/>
                </a:cubicBezTo>
                <a:cubicBezTo>
                  <a:pt x="44572" y="18009"/>
                  <a:pt x="46366" y="21804"/>
                  <a:pt x="22632" y="19113"/>
                </a:cubicBezTo>
                <a:cubicBezTo>
                  <a:pt x="16768" y="18961"/>
                  <a:pt x="11110" y="16850"/>
                  <a:pt x="6557" y="13111"/>
                </a:cubicBezTo>
                <a:cubicBezTo>
                  <a:pt x="4625" y="11524"/>
                  <a:pt x="-1447" y="3935"/>
                  <a:pt x="-343" y="-343"/>
                </a:cubicBezTo>
                <a:cubicBezTo>
                  <a:pt x="15732" y="1244"/>
                  <a:pt x="49195" y="761"/>
                  <a:pt x="58716" y="10075"/>
                </a:cubicBezTo>
                <a:cubicBezTo>
                  <a:pt x="67616" y="18768"/>
                  <a:pt x="74792" y="49609"/>
                  <a:pt x="79346" y="53817"/>
                </a:cubicBezTo>
                <a:close/>
              </a:path>
            </a:pathLst>
          </a:custGeom>
          <a:solidFill>
            <a:srgbClr val="F2B602"/>
          </a:solidFill>
          <a:ln w="6893" cap="flat">
            <a:noFill/>
            <a:prstDash val="solid"/>
            <a:miter/>
          </a:ln>
        </p:spPr>
        <p:txBody>
          <a:bodyPr rtlCol="0" anchor="ctr"/>
          <a:lstStyle/>
          <a:p>
            <a:endParaRPr lang="fr-FR"/>
          </a:p>
        </p:txBody>
      </p:sp>
      <p:sp>
        <p:nvSpPr>
          <p:cNvPr id="40" name="Graphique 9">
            <a:extLst>
              <a:ext uri="{FF2B5EF4-FFF2-40B4-BE49-F238E27FC236}">
                <a16:creationId xmlns:a16="http://schemas.microsoft.com/office/drawing/2014/main" id="{13825860-0621-424D-A586-DEC54118D510}"/>
              </a:ext>
            </a:extLst>
          </p:cNvPr>
          <p:cNvSpPr/>
          <p:nvPr/>
        </p:nvSpPr>
        <p:spPr>
          <a:xfrm>
            <a:off x="8002587" y="5224803"/>
            <a:ext cx="250113" cy="249142"/>
          </a:xfrm>
          <a:custGeom>
            <a:avLst/>
            <a:gdLst>
              <a:gd name="connsiteX0" fmla="*/ 1949 w 250113"/>
              <a:gd name="connsiteY0" fmla="*/ 99777 h 249142"/>
              <a:gd name="connsiteX1" fmla="*/ 99921 w 250113"/>
              <a:gd name="connsiteY1" fmla="*/ 246383 h 249142"/>
              <a:gd name="connsiteX2" fmla="*/ 112754 w 250113"/>
              <a:gd name="connsiteY2" fmla="*/ 248252 h 249142"/>
              <a:gd name="connsiteX3" fmla="*/ 208034 w 250113"/>
              <a:gd name="connsiteY3" fmla="*/ 217136 h 249142"/>
              <a:gd name="connsiteX4" fmla="*/ 236874 w 250113"/>
              <a:gd name="connsiteY4" fmla="*/ 179465 h 249142"/>
              <a:gd name="connsiteX5" fmla="*/ 249638 w 250113"/>
              <a:gd name="connsiteY5" fmla="*/ 123580 h 249142"/>
              <a:gd name="connsiteX6" fmla="*/ 239909 w 250113"/>
              <a:gd name="connsiteY6" fmla="*/ 128134 h 249142"/>
              <a:gd name="connsiteX7" fmla="*/ 199962 w 250113"/>
              <a:gd name="connsiteY7" fmla="*/ 210927 h 249142"/>
              <a:gd name="connsiteX8" fmla="*/ 14230 w 250113"/>
              <a:gd name="connsiteY8" fmla="*/ 157456 h 249142"/>
              <a:gd name="connsiteX9" fmla="*/ 9607 w 250113"/>
              <a:gd name="connsiteY9" fmla="*/ 133722 h 249142"/>
              <a:gd name="connsiteX10" fmla="*/ 10504 w 250113"/>
              <a:gd name="connsiteY10" fmla="*/ 106125 h 249142"/>
              <a:gd name="connsiteX11" fmla="*/ 225352 w 250113"/>
              <a:gd name="connsiteY11" fmla="*/ 50239 h 249142"/>
              <a:gd name="connsiteX12" fmla="*/ 49624 w 250113"/>
              <a:gd name="connsiteY12" fmla="*/ 24519 h 249142"/>
              <a:gd name="connsiteX13" fmla="*/ 39068 w 250113"/>
              <a:gd name="connsiteY13" fmla="*/ 33336 h 249142"/>
              <a:gd name="connsiteX14" fmla="*/ 18370 w 250113"/>
              <a:gd name="connsiteY14" fmla="*/ 58933 h 249142"/>
              <a:gd name="connsiteX15" fmla="*/ 29340 w 250113"/>
              <a:gd name="connsiteY15" fmla="*/ 59761 h 249142"/>
              <a:gd name="connsiteX16" fmla="*/ 59697 w 250113"/>
              <a:gd name="connsiteY16" fmla="*/ 29127 h 249142"/>
              <a:gd name="connsiteX17" fmla="*/ 71840 w 250113"/>
              <a:gd name="connsiteY17" fmla="*/ 22228 h 249142"/>
              <a:gd name="connsiteX18" fmla="*/ 223627 w 250113"/>
              <a:gd name="connsiteY18" fmla="*/ 66177 h 249142"/>
              <a:gd name="connsiteX19" fmla="*/ 230526 w 250113"/>
              <a:gd name="connsiteY19" fmla="*/ 78941 h 249142"/>
              <a:gd name="connsiteX20" fmla="*/ 240944 w 250113"/>
              <a:gd name="connsiteY20" fmla="*/ 79907 h 249142"/>
              <a:gd name="connsiteX21" fmla="*/ 225352 w 250113"/>
              <a:gd name="connsiteY21" fmla="*/ 50239 h 249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50113" h="249142">
                <a:moveTo>
                  <a:pt x="1949" y="99777"/>
                </a:moveTo>
                <a:cubicBezTo>
                  <a:pt x="-11504" y="167309"/>
                  <a:pt x="32376" y="232943"/>
                  <a:pt x="99921" y="246383"/>
                </a:cubicBezTo>
                <a:cubicBezTo>
                  <a:pt x="104130" y="247231"/>
                  <a:pt x="108407" y="247852"/>
                  <a:pt x="112754" y="248252"/>
                </a:cubicBezTo>
                <a:cubicBezTo>
                  <a:pt x="147457" y="251495"/>
                  <a:pt x="181954" y="240235"/>
                  <a:pt x="208034" y="217136"/>
                </a:cubicBezTo>
                <a:cubicBezTo>
                  <a:pt x="220039" y="206573"/>
                  <a:pt x="229836" y="193781"/>
                  <a:pt x="236874" y="179465"/>
                </a:cubicBezTo>
                <a:cubicBezTo>
                  <a:pt x="245291" y="162030"/>
                  <a:pt x="249638" y="142926"/>
                  <a:pt x="249638" y="123580"/>
                </a:cubicBezTo>
                <a:cubicBezTo>
                  <a:pt x="247154" y="124339"/>
                  <a:pt x="244187" y="126685"/>
                  <a:pt x="239909" y="128134"/>
                </a:cubicBezTo>
                <a:cubicBezTo>
                  <a:pt x="238874" y="160140"/>
                  <a:pt x="224386" y="190229"/>
                  <a:pt x="199962" y="210927"/>
                </a:cubicBezTo>
                <a:cubicBezTo>
                  <a:pt x="137868" y="265777"/>
                  <a:pt x="37412" y="235557"/>
                  <a:pt x="14230" y="157456"/>
                </a:cubicBezTo>
                <a:cubicBezTo>
                  <a:pt x="11885" y="149722"/>
                  <a:pt x="10297" y="141774"/>
                  <a:pt x="9607" y="133722"/>
                </a:cubicBezTo>
                <a:cubicBezTo>
                  <a:pt x="9263" y="124512"/>
                  <a:pt x="9607" y="115294"/>
                  <a:pt x="10504" y="106125"/>
                </a:cubicBezTo>
                <a:close/>
                <a:moveTo>
                  <a:pt x="225352" y="50239"/>
                </a:moveTo>
                <a:cubicBezTo>
                  <a:pt x="183955" y="-5384"/>
                  <a:pt x="105233" y="-16899"/>
                  <a:pt x="49624" y="24519"/>
                </a:cubicBezTo>
                <a:cubicBezTo>
                  <a:pt x="45967" y="27264"/>
                  <a:pt x="42449" y="30204"/>
                  <a:pt x="39068" y="33336"/>
                </a:cubicBezTo>
                <a:cubicBezTo>
                  <a:pt x="30995" y="40843"/>
                  <a:pt x="24028" y="49467"/>
                  <a:pt x="18370" y="58933"/>
                </a:cubicBezTo>
                <a:lnTo>
                  <a:pt x="29340" y="59761"/>
                </a:lnTo>
                <a:cubicBezTo>
                  <a:pt x="33893" y="49964"/>
                  <a:pt x="50038" y="35889"/>
                  <a:pt x="59697" y="29127"/>
                </a:cubicBezTo>
                <a:cubicBezTo>
                  <a:pt x="63561" y="26540"/>
                  <a:pt x="67631" y="24236"/>
                  <a:pt x="71840" y="22228"/>
                </a:cubicBezTo>
                <a:cubicBezTo>
                  <a:pt x="126138" y="-5404"/>
                  <a:pt x="192510" y="13818"/>
                  <a:pt x="223627" y="66177"/>
                </a:cubicBezTo>
                <a:cubicBezTo>
                  <a:pt x="226179" y="70386"/>
                  <a:pt x="227697" y="74526"/>
                  <a:pt x="230526" y="78941"/>
                </a:cubicBezTo>
                <a:lnTo>
                  <a:pt x="240944" y="79907"/>
                </a:lnTo>
                <a:cubicBezTo>
                  <a:pt x="237287" y="69282"/>
                  <a:pt x="232044" y="59278"/>
                  <a:pt x="225352" y="50239"/>
                </a:cubicBezTo>
                <a:close/>
              </a:path>
            </a:pathLst>
          </a:custGeom>
          <a:solidFill>
            <a:srgbClr val="F2B602"/>
          </a:solidFill>
          <a:ln w="6893" cap="flat">
            <a:noFill/>
            <a:prstDash val="solid"/>
            <a:miter/>
          </a:ln>
        </p:spPr>
        <p:txBody>
          <a:bodyPr rtlCol="0" anchor="ctr"/>
          <a:lstStyle/>
          <a:p>
            <a:endParaRPr lang="fr-FR"/>
          </a:p>
        </p:txBody>
      </p:sp>
      <p:sp>
        <p:nvSpPr>
          <p:cNvPr id="41" name="Graphique 9">
            <a:extLst>
              <a:ext uri="{FF2B5EF4-FFF2-40B4-BE49-F238E27FC236}">
                <a16:creationId xmlns:a16="http://schemas.microsoft.com/office/drawing/2014/main" id="{52063C18-E055-4D2A-AE9C-498150F2EC11}"/>
              </a:ext>
            </a:extLst>
          </p:cNvPr>
          <p:cNvSpPr/>
          <p:nvPr/>
        </p:nvSpPr>
        <p:spPr>
          <a:xfrm>
            <a:off x="8004874" y="5309468"/>
            <a:ext cx="251276" cy="37732"/>
          </a:xfrm>
          <a:custGeom>
            <a:avLst/>
            <a:gdLst>
              <a:gd name="connsiteX0" fmla="*/ 214371 w 251276"/>
              <a:gd name="connsiteY0" fmla="*/ 19389 h 37732"/>
              <a:gd name="connsiteX1" fmla="*/ 170768 w 251276"/>
              <a:gd name="connsiteY1" fmla="*/ 36224 h 37732"/>
              <a:gd name="connsiteX2" fmla="*/ 191879 w 251276"/>
              <a:gd name="connsiteY2" fmla="*/ 34016 h 37732"/>
              <a:gd name="connsiteX3" fmla="*/ 239761 w 251276"/>
              <a:gd name="connsiteY3" fmla="*/ 36776 h 37732"/>
              <a:gd name="connsiteX4" fmla="*/ 250800 w 251276"/>
              <a:gd name="connsiteY4" fmla="*/ 22977 h 37732"/>
              <a:gd name="connsiteX5" fmla="*/ 67277 w 251276"/>
              <a:gd name="connsiteY5" fmla="*/ 10834 h 37732"/>
              <a:gd name="connsiteX6" fmla="*/ 48165 w 251276"/>
              <a:gd name="connsiteY6" fmla="*/ 3935 h 37732"/>
              <a:gd name="connsiteX7" fmla="*/ -476 w 251276"/>
              <a:gd name="connsiteY7" fmla="*/ -343 h 37732"/>
              <a:gd name="connsiteX8" fmla="*/ 8355 w 251276"/>
              <a:gd name="connsiteY8" fmla="*/ 14560 h 37732"/>
              <a:gd name="connsiteX9" fmla="*/ 29743 w 251276"/>
              <a:gd name="connsiteY9" fmla="*/ 19183 h 37732"/>
              <a:gd name="connsiteX10" fmla="*/ 54098 w 251276"/>
              <a:gd name="connsiteY10" fmla="*/ 21666 h 37732"/>
              <a:gd name="connsiteX11" fmla="*/ 74245 w 251276"/>
              <a:gd name="connsiteY11" fmla="*/ 27669 h 37732"/>
              <a:gd name="connsiteX12" fmla="*/ 67277 w 251276"/>
              <a:gd name="connsiteY12" fmla="*/ 10834 h 37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51276" h="37732">
                <a:moveTo>
                  <a:pt x="214371" y="19389"/>
                </a:moveTo>
                <a:cubicBezTo>
                  <a:pt x="181048" y="16078"/>
                  <a:pt x="183807" y="13870"/>
                  <a:pt x="170768" y="36224"/>
                </a:cubicBezTo>
                <a:cubicBezTo>
                  <a:pt x="177598" y="34140"/>
                  <a:pt x="184773" y="33395"/>
                  <a:pt x="191879" y="34016"/>
                </a:cubicBezTo>
                <a:cubicBezTo>
                  <a:pt x="200228" y="34844"/>
                  <a:pt x="234104" y="38915"/>
                  <a:pt x="239761" y="36776"/>
                </a:cubicBezTo>
                <a:cubicBezTo>
                  <a:pt x="245626" y="34430"/>
                  <a:pt x="249765" y="29194"/>
                  <a:pt x="250800" y="22977"/>
                </a:cubicBezTo>
                <a:close/>
                <a:moveTo>
                  <a:pt x="67277" y="10834"/>
                </a:moveTo>
                <a:cubicBezTo>
                  <a:pt x="62930" y="4763"/>
                  <a:pt x="57134" y="5246"/>
                  <a:pt x="48165" y="3935"/>
                </a:cubicBezTo>
                <a:cubicBezTo>
                  <a:pt x="32021" y="1561"/>
                  <a:pt x="15807" y="133"/>
                  <a:pt x="-476" y="-343"/>
                </a:cubicBezTo>
                <a:cubicBezTo>
                  <a:pt x="-131" y="5770"/>
                  <a:pt x="3181" y="11338"/>
                  <a:pt x="8355" y="14560"/>
                </a:cubicBezTo>
                <a:cubicBezTo>
                  <a:pt x="15048" y="17741"/>
                  <a:pt x="22361" y="19321"/>
                  <a:pt x="29743" y="19183"/>
                </a:cubicBezTo>
                <a:lnTo>
                  <a:pt x="54098" y="21666"/>
                </a:lnTo>
                <a:cubicBezTo>
                  <a:pt x="72589" y="23598"/>
                  <a:pt x="63274" y="23115"/>
                  <a:pt x="74245" y="27669"/>
                </a:cubicBezTo>
                <a:cubicBezTo>
                  <a:pt x="72727" y="21763"/>
                  <a:pt x="70381" y="16098"/>
                  <a:pt x="67277" y="10834"/>
                </a:cubicBezTo>
                <a:close/>
              </a:path>
            </a:pathLst>
          </a:custGeom>
          <a:solidFill>
            <a:srgbClr val="F2B602"/>
          </a:solidFill>
          <a:ln w="6893" cap="flat">
            <a:noFill/>
            <a:prstDash val="solid"/>
            <a:miter/>
          </a:ln>
        </p:spPr>
        <p:txBody>
          <a:bodyPr rtlCol="0" anchor="ctr"/>
          <a:lstStyle/>
          <a:p>
            <a:endParaRPr lang="fr-FR"/>
          </a:p>
        </p:txBody>
      </p:sp>
      <p:sp>
        <p:nvSpPr>
          <p:cNvPr id="42" name="Graphique 9">
            <a:extLst>
              <a:ext uri="{FF2B5EF4-FFF2-40B4-BE49-F238E27FC236}">
                <a16:creationId xmlns:a16="http://schemas.microsoft.com/office/drawing/2014/main" id="{85542FCA-327E-46A9-90E7-807A8B080751}"/>
              </a:ext>
            </a:extLst>
          </p:cNvPr>
          <p:cNvSpPr/>
          <p:nvPr/>
        </p:nvSpPr>
        <p:spPr>
          <a:xfrm>
            <a:off x="7966789" y="5189143"/>
            <a:ext cx="321443" cy="319994"/>
          </a:xfrm>
          <a:custGeom>
            <a:avLst/>
            <a:gdLst>
              <a:gd name="connsiteX0" fmla="*/ 174976 w 321443"/>
              <a:gd name="connsiteY0" fmla="*/ -343 h 319994"/>
              <a:gd name="connsiteX1" fmla="*/ 173597 w 321443"/>
              <a:gd name="connsiteY1" fmla="*/ 761 h 319994"/>
              <a:gd name="connsiteX2" fmla="*/ 172906 w 321443"/>
              <a:gd name="connsiteY2" fmla="*/ 1589 h 319994"/>
              <a:gd name="connsiteX3" fmla="*/ 171664 w 321443"/>
              <a:gd name="connsiteY3" fmla="*/ 3797 h 319994"/>
              <a:gd name="connsiteX4" fmla="*/ 169043 w 321443"/>
              <a:gd name="connsiteY4" fmla="*/ 8006 h 319994"/>
              <a:gd name="connsiteX5" fmla="*/ 159038 w 321443"/>
              <a:gd name="connsiteY5" fmla="*/ 8420 h 319994"/>
              <a:gd name="connsiteX6" fmla="*/ 165937 w 321443"/>
              <a:gd name="connsiteY6" fmla="*/ 15319 h 319994"/>
              <a:gd name="connsiteX7" fmla="*/ 163454 w 321443"/>
              <a:gd name="connsiteY7" fmla="*/ 26220 h 319994"/>
              <a:gd name="connsiteX8" fmla="*/ 173389 w 321443"/>
              <a:gd name="connsiteY8" fmla="*/ 22770 h 319994"/>
              <a:gd name="connsiteX9" fmla="*/ 182221 w 321443"/>
              <a:gd name="connsiteY9" fmla="*/ 27945 h 319994"/>
              <a:gd name="connsiteX10" fmla="*/ 189120 w 321443"/>
              <a:gd name="connsiteY10" fmla="*/ 10903 h 319994"/>
              <a:gd name="connsiteX11" fmla="*/ 174976 w 321443"/>
              <a:gd name="connsiteY11" fmla="*/ -343 h 319994"/>
              <a:gd name="connsiteX12" fmla="*/ 312964 w 321443"/>
              <a:gd name="connsiteY12" fmla="*/ 169244 h 319994"/>
              <a:gd name="connsiteX13" fmla="*/ 311446 w 321443"/>
              <a:gd name="connsiteY13" fmla="*/ 159447 h 319994"/>
              <a:gd name="connsiteX14" fmla="*/ 304547 w 321443"/>
              <a:gd name="connsiteY14" fmla="*/ 165795 h 319994"/>
              <a:gd name="connsiteX15" fmla="*/ 294129 w 321443"/>
              <a:gd name="connsiteY15" fmla="*/ 163449 h 319994"/>
              <a:gd name="connsiteX16" fmla="*/ 297717 w 321443"/>
              <a:gd name="connsiteY16" fmla="*/ 173591 h 319994"/>
              <a:gd name="connsiteX17" fmla="*/ 292611 w 321443"/>
              <a:gd name="connsiteY17" fmla="*/ 182353 h 319994"/>
              <a:gd name="connsiteX18" fmla="*/ 303167 w 321443"/>
              <a:gd name="connsiteY18" fmla="*/ 181457 h 319994"/>
              <a:gd name="connsiteX19" fmla="*/ 310066 w 321443"/>
              <a:gd name="connsiteY19" fmla="*/ 188356 h 319994"/>
              <a:gd name="connsiteX20" fmla="*/ 311170 w 321443"/>
              <a:gd name="connsiteY20" fmla="*/ 183043 h 319994"/>
              <a:gd name="connsiteX21" fmla="*/ 320968 w 321443"/>
              <a:gd name="connsiteY21" fmla="*/ 174212 h 319994"/>
              <a:gd name="connsiteX22" fmla="*/ 312964 w 321443"/>
              <a:gd name="connsiteY22" fmla="*/ 169244 h 319994"/>
              <a:gd name="connsiteX23" fmla="*/ 74383 w 321443"/>
              <a:gd name="connsiteY23" fmla="*/ 34499 h 319994"/>
              <a:gd name="connsiteX24" fmla="*/ 56444 w 321443"/>
              <a:gd name="connsiteY24" fmla="*/ 36431 h 319994"/>
              <a:gd name="connsiteX25" fmla="*/ 54926 w 321443"/>
              <a:gd name="connsiteY25" fmla="*/ 50230 h 319994"/>
              <a:gd name="connsiteX26" fmla="*/ 52029 w 321443"/>
              <a:gd name="connsiteY26" fmla="*/ 54094 h 319994"/>
              <a:gd name="connsiteX27" fmla="*/ 61688 w 321443"/>
              <a:gd name="connsiteY27" fmla="*/ 54646 h 319994"/>
              <a:gd name="connsiteX28" fmla="*/ 67000 w 321443"/>
              <a:gd name="connsiteY28" fmla="*/ 63201 h 319994"/>
              <a:gd name="connsiteX29" fmla="*/ 71761 w 321443"/>
              <a:gd name="connsiteY29" fmla="*/ 53818 h 319994"/>
              <a:gd name="connsiteX30" fmla="*/ 81696 w 321443"/>
              <a:gd name="connsiteY30" fmla="*/ 50989 h 319994"/>
              <a:gd name="connsiteX31" fmla="*/ 73417 w 321443"/>
              <a:gd name="connsiteY31" fmla="*/ 44089 h 319994"/>
              <a:gd name="connsiteX32" fmla="*/ 254319 w 321443"/>
              <a:gd name="connsiteY32" fmla="*/ 255280 h 319994"/>
              <a:gd name="connsiteX33" fmla="*/ 249627 w 321443"/>
              <a:gd name="connsiteY33" fmla="*/ 264801 h 319994"/>
              <a:gd name="connsiteX34" fmla="*/ 239692 w 321443"/>
              <a:gd name="connsiteY34" fmla="*/ 267423 h 319994"/>
              <a:gd name="connsiteX35" fmla="*/ 247902 w 321443"/>
              <a:gd name="connsiteY35" fmla="*/ 274322 h 319994"/>
              <a:gd name="connsiteX36" fmla="*/ 247074 w 321443"/>
              <a:gd name="connsiteY36" fmla="*/ 283774 h 319994"/>
              <a:gd name="connsiteX37" fmla="*/ 255285 w 321443"/>
              <a:gd name="connsiteY37" fmla="*/ 278876 h 319994"/>
              <a:gd name="connsiteX38" fmla="*/ 265220 w 321443"/>
              <a:gd name="connsiteY38" fmla="*/ 281843 h 319994"/>
              <a:gd name="connsiteX39" fmla="*/ 263289 w 321443"/>
              <a:gd name="connsiteY39" fmla="*/ 271838 h 319994"/>
              <a:gd name="connsiteX40" fmla="*/ 269291 w 321443"/>
              <a:gd name="connsiteY40" fmla="*/ 264111 h 319994"/>
              <a:gd name="connsiteX41" fmla="*/ 259356 w 321443"/>
              <a:gd name="connsiteY41" fmla="*/ 264111 h 319994"/>
              <a:gd name="connsiteX42" fmla="*/ 254457 w 321443"/>
              <a:gd name="connsiteY42" fmla="*/ 255349 h 319994"/>
              <a:gd name="connsiteX43" fmla="*/ 52097 w 321443"/>
              <a:gd name="connsiteY43" fmla="*/ 238169 h 319994"/>
              <a:gd name="connsiteX44" fmla="*/ 50787 w 321443"/>
              <a:gd name="connsiteY44" fmla="*/ 239204 h 319994"/>
              <a:gd name="connsiteX45" fmla="*/ 34987 w 321443"/>
              <a:gd name="connsiteY45" fmla="*/ 245621 h 319994"/>
              <a:gd name="connsiteX46" fmla="*/ 39886 w 321443"/>
              <a:gd name="connsiteY46" fmla="*/ 253417 h 319994"/>
              <a:gd name="connsiteX47" fmla="*/ 36988 w 321443"/>
              <a:gd name="connsiteY47" fmla="*/ 263421 h 319994"/>
              <a:gd name="connsiteX48" fmla="*/ 47683 w 321443"/>
              <a:gd name="connsiteY48" fmla="*/ 261903 h 319994"/>
              <a:gd name="connsiteX49" fmla="*/ 54582 w 321443"/>
              <a:gd name="connsiteY49" fmla="*/ 267768 h 319994"/>
              <a:gd name="connsiteX50" fmla="*/ 60101 w 321443"/>
              <a:gd name="connsiteY50" fmla="*/ 254935 h 319994"/>
              <a:gd name="connsiteX51" fmla="*/ 62171 w 321443"/>
              <a:gd name="connsiteY51" fmla="*/ 253555 h 319994"/>
              <a:gd name="connsiteX52" fmla="*/ 63758 w 321443"/>
              <a:gd name="connsiteY52" fmla="*/ 252175 h 319994"/>
              <a:gd name="connsiteX53" fmla="*/ 52236 w 321443"/>
              <a:gd name="connsiteY53" fmla="*/ 238238 h 319994"/>
              <a:gd name="connsiteX54" fmla="*/ 10287 w 321443"/>
              <a:gd name="connsiteY54" fmla="*/ 131918 h 319994"/>
              <a:gd name="connsiteX55" fmla="*/ 3802 w 321443"/>
              <a:gd name="connsiteY55" fmla="*/ 143855 h 319994"/>
              <a:gd name="connsiteX56" fmla="*/ -476 w 321443"/>
              <a:gd name="connsiteY56" fmla="*/ 146063 h 319994"/>
              <a:gd name="connsiteX57" fmla="*/ 8148 w 321443"/>
              <a:gd name="connsiteY57" fmla="*/ 156343 h 319994"/>
              <a:gd name="connsiteX58" fmla="*/ 8976 w 321443"/>
              <a:gd name="connsiteY58" fmla="*/ 161103 h 319994"/>
              <a:gd name="connsiteX59" fmla="*/ 15876 w 321443"/>
              <a:gd name="connsiteY59" fmla="*/ 154825 h 319994"/>
              <a:gd name="connsiteX60" fmla="*/ 26294 w 321443"/>
              <a:gd name="connsiteY60" fmla="*/ 157101 h 319994"/>
              <a:gd name="connsiteX61" fmla="*/ 27881 w 321443"/>
              <a:gd name="connsiteY61" fmla="*/ 138404 h 319994"/>
              <a:gd name="connsiteX62" fmla="*/ 17256 w 321443"/>
              <a:gd name="connsiteY62" fmla="*/ 139094 h 319994"/>
              <a:gd name="connsiteX63" fmla="*/ 10426 w 321443"/>
              <a:gd name="connsiteY63" fmla="*/ 132126 h 319994"/>
              <a:gd name="connsiteX64" fmla="*/ 272465 w 321443"/>
              <a:gd name="connsiteY64" fmla="*/ 57129 h 319994"/>
              <a:gd name="connsiteX65" fmla="*/ 265565 w 321443"/>
              <a:gd name="connsiteY65" fmla="*/ 51403 h 319994"/>
              <a:gd name="connsiteX66" fmla="*/ 263909 w 321443"/>
              <a:gd name="connsiteY66" fmla="*/ 62028 h 319994"/>
              <a:gd name="connsiteX67" fmla="*/ 256182 w 321443"/>
              <a:gd name="connsiteY67" fmla="*/ 67064 h 319994"/>
              <a:gd name="connsiteX68" fmla="*/ 268049 w 321443"/>
              <a:gd name="connsiteY68" fmla="*/ 80863 h 319994"/>
              <a:gd name="connsiteX69" fmla="*/ 275845 w 321443"/>
              <a:gd name="connsiteY69" fmla="*/ 72722 h 319994"/>
              <a:gd name="connsiteX70" fmla="*/ 285228 w 321443"/>
              <a:gd name="connsiteY70" fmla="*/ 73412 h 319994"/>
              <a:gd name="connsiteX71" fmla="*/ 282676 w 321443"/>
              <a:gd name="connsiteY71" fmla="*/ 69065 h 319994"/>
              <a:gd name="connsiteX72" fmla="*/ 283090 w 321443"/>
              <a:gd name="connsiteY72" fmla="*/ 55266 h 319994"/>
              <a:gd name="connsiteX73" fmla="*/ 272947 w 321443"/>
              <a:gd name="connsiteY73" fmla="*/ 57198 h 319994"/>
              <a:gd name="connsiteX74" fmla="*/ 158142 w 321443"/>
              <a:gd name="connsiteY74" fmla="*/ 293158 h 319994"/>
              <a:gd name="connsiteX75" fmla="*/ 148275 w 321443"/>
              <a:gd name="connsiteY75" fmla="*/ 296814 h 319994"/>
              <a:gd name="connsiteX76" fmla="*/ 139375 w 321443"/>
              <a:gd name="connsiteY76" fmla="*/ 291571 h 319994"/>
              <a:gd name="connsiteX77" fmla="*/ 139375 w 321443"/>
              <a:gd name="connsiteY77" fmla="*/ 302610 h 319994"/>
              <a:gd name="connsiteX78" fmla="*/ 132476 w 321443"/>
              <a:gd name="connsiteY78" fmla="*/ 308957 h 319994"/>
              <a:gd name="connsiteX79" fmla="*/ 142618 w 321443"/>
              <a:gd name="connsiteY79" fmla="*/ 310889 h 319994"/>
              <a:gd name="connsiteX80" fmla="*/ 146551 w 321443"/>
              <a:gd name="connsiteY80" fmla="*/ 319651 h 319994"/>
              <a:gd name="connsiteX81" fmla="*/ 151725 w 321443"/>
              <a:gd name="connsiteY81" fmla="*/ 312062 h 319994"/>
              <a:gd name="connsiteX82" fmla="*/ 162005 w 321443"/>
              <a:gd name="connsiteY82" fmla="*/ 310751 h 319994"/>
              <a:gd name="connsiteX83" fmla="*/ 155520 w 321443"/>
              <a:gd name="connsiteY83" fmla="*/ 303093 h 319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Lst>
            <a:rect l="l" t="t" r="r" b="b"/>
            <a:pathLst>
              <a:path w="321443" h="319994">
                <a:moveTo>
                  <a:pt x="174976" y="-343"/>
                </a:moveTo>
                <a:cubicBezTo>
                  <a:pt x="173872" y="347"/>
                  <a:pt x="174562" y="-343"/>
                  <a:pt x="173597" y="761"/>
                </a:cubicBezTo>
                <a:lnTo>
                  <a:pt x="172906" y="1589"/>
                </a:lnTo>
                <a:cubicBezTo>
                  <a:pt x="172423" y="2300"/>
                  <a:pt x="172009" y="3038"/>
                  <a:pt x="171664" y="3797"/>
                </a:cubicBezTo>
                <a:cubicBezTo>
                  <a:pt x="170768" y="5315"/>
                  <a:pt x="169802" y="6764"/>
                  <a:pt x="169043" y="8006"/>
                </a:cubicBezTo>
                <a:lnTo>
                  <a:pt x="159038" y="8420"/>
                </a:lnTo>
                <a:cubicBezTo>
                  <a:pt x="160626" y="11324"/>
                  <a:pt x="163040" y="13711"/>
                  <a:pt x="165937" y="15319"/>
                </a:cubicBezTo>
                <a:lnTo>
                  <a:pt x="163454" y="26220"/>
                </a:lnTo>
                <a:cubicBezTo>
                  <a:pt x="166490" y="25599"/>
                  <a:pt x="171319" y="22356"/>
                  <a:pt x="173389" y="22770"/>
                </a:cubicBezTo>
                <a:cubicBezTo>
                  <a:pt x="175459" y="23184"/>
                  <a:pt x="179736" y="26841"/>
                  <a:pt x="182221" y="27945"/>
                </a:cubicBezTo>
                <a:cubicBezTo>
                  <a:pt x="182221" y="10558"/>
                  <a:pt x="180358" y="20286"/>
                  <a:pt x="189120" y="10903"/>
                </a:cubicBezTo>
                <a:cubicBezTo>
                  <a:pt x="178080" y="7178"/>
                  <a:pt x="178426" y="10903"/>
                  <a:pt x="174976" y="-343"/>
                </a:cubicBezTo>
                <a:close/>
                <a:moveTo>
                  <a:pt x="312964" y="169244"/>
                </a:moveTo>
                <a:cubicBezTo>
                  <a:pt x="311584" y="167175"/>
                  <a:pt x="312964" y="161793"/>
                  <a:pt x="311446" y="159447"/>
                </a:cubicBezTo>
                <a:cubicBezTo>
                  <a:pt x="308135" y="161586"/>
                  <a:pt x="308066" y="162966"/>
                  <a:pt x="304547" y="165795"/>
                </a:cubicBezTo>
                <a:lnTo>
                  <a:pt x="294129" y="163449"/>
                </a:lnTo>
                <a:cubicBezTo>
                  <a:pt x="294957" y="166347"/>
                  <a:pt x="298061" y="171383"/>
                  <a:pt x="297717" y="173591"/>
                </a:cubicBezTo>
                <a:cubicBezTo>
                  <a:pt x="297371" y="175799"/>
                  <a:pt x="293714" y="179732"/>
                  <a:pt x="292611" y="182353"/>
                </a:cubicBezTo>
                <a:lnTo>
                  <a:pt x="303167" y="181457"/>
                </a:lnTo>
                <a:cubicBezTo>
                  <a:pt x="306754" y="184699"/>
                  <a:pt x="307169" y="187321"/>
                  <a:pt x="310066" y="188356"/>
                </a:cubicBezTo>
                <a:cubicBezTo>
                  <a:pt x="310549" y="186700"/>
                  <a:pt x="310825" y="184837"/>
                  <a:pt x="311170" y="183043"/>
                </a:cubicBezTo>
                <a:cubicBezTo>
                  <a:pt x="312895" y="173522"/>
                  <a:pt x="315448" y="179524"/>
                  <a:pt x="320968" y="174212"/>
                </a:cubicBezTo>
                <a:cubicBezTo>
                  <a:pt x="318139" y="172811"/>
                  <a:pt x="315448" y="171149"/>
                  <a:pt x="312964" y="169244"/>
                </a:cubicBezTo>
                <a:close/>
                <a:moveTo>
                  <a:pt x="74383" y="34499"/>
                </a:moveTo>
                <a:cubicBezTo>
                  <a:pt x="60584" y="41398"/>
                  <a:pt x="70588" y="40916"/>
                  <a:pt x="56444" y="36431"/>
                </a:cubicBezTo>
                <a:cubicBezTo>
                  <a:pt x="57204" y="45262"/>
                  <a:pt x="61067" y="43330"/>
                  <a:pt x="54926" y="50230"/>
                </a:cubicBezTo>
                <a:cubicBezTo>
                  <a:pt x="53822" y="51396"/>
                  <a:pt x="52857" y="52693"/>
                  <a:pt x="52029" y="54094"/>
                </a:cubicBezTo>
                <a:lnTo>
                  <a:pt x="61688" y="54646"/>
                </a:lnTo>
                <a:cubicBezTo>
                  <a:pt x="63689" y="57343"/>
                  <a:pt x="65483" y="60206"/>
                  <a:pt x="67000" y="63201"/>
                </a:cubicBezTo>
                <a:cubicBezTo>
                  <a:pt x="69415" y="60855"/>
                  <a:pt x="69553" y="55473"/>
                  <a:pt x="71761" y="53818"/>
                </a:cubicBezTo>
                <a:cubicBezTo>
                  <a:pt x="73969" y="52161"/>
                  <a:pt x="79074" y="52852"/>
                  <a:pt x="81696" y="50989"/>
                </a:cubicBezTo>
                <a:cubicBezTo>
                  <a:pt x="78936" y="48850"/>
                  <a:pt x="76177" y="46297"/>
                  <a:pt x="73417" y="44089"/>
                </a:cubicBezTo>
                <a:close/>
                <a:moveTo>
                  <a:pt x="254319" y="255280"/>
                </a:moveTo>
                <a:cubicBezTo>
                  <a:pt x="252180" y="257557"/>
                  <a:pt x="251421" y="263421"/>
                  <a:pt x="249627" y="264801"/>
                </a:cubicBezTo>
                <a:cubicBezTo>
                  <a:pt x="247834" y="266181"/>
                  <a:pt x="242245" y="266112"/>
                  <a:pt x="239692" y="267423"/>
                </a:cubicBezTo>
                <a:lnTo>
                  <a:pt x="247902" y="274322"/>
                </a:lnTo>
                <a:lnTo>
                  <a:pt x="247074" y="283774"/>
                </a:lnTo>
                <a:cubicBezTo>
                  <a:pt x="250455" y="283154"/>
                  <a:pt x="252871" y="279635"/>
                  <a:pt x="255285" y="278876"/>
                </a:cubicBezTo>
                <a:cubicBezTo>
                  <a:pt x="257700" y="278117"/>
                  <a:pt x="262185" y="281084"/>
                  <a:pt x="265220" y="281843"/>
                </a:cubicBezTo>
                <a:cubicBezTo>
                  <a:pt x="264254" y="278586"/>
                  <a:pt x="263564" y="275233"/>
                  <a:pt x="263289" y="271838"/>
                </a:cubicBezTo>
                <a:cubicBezTo>
                  <a:pt x="263289" y="270735"/>
                  <a:pt x="267980" y="266388"/>
                  <a:pt x="269291" y="264111"/>
                </a:cubicBezTo>
                <a:lnTo>
                  <a:pt x="259356" y="264111"/>
                </a:lnTo>
                <a:cubicBezTo>
                  <a:pt x="257907" y="261089"/>
                  <a:pt x="256251" y="258164"/>
                  <a:pt x="254457" y="255349"/>
                </a:cubicBezTo>
                <a:close/>
                <a:moveTo>
                  <a:pt x="52097" y="238169"/>
                </a:moveTo>
                <a:cubicBezTo>
                  <a:pt x="51615" y="238473"/>
                  <a:pt x="51201" y="238818"/>
                  <a:pt x="50787" y="239204"/>
                </a:cubicBezTo>
                <a:cubicBezTo>
                  <a:pt x="42232" y="246932"/>
                  <a:pt x="49752" y="246655"/>
                  <a:pt x="34987" y="245621"/>
                </a:cubicBezTo>
                <a:cubicBezTo>
                  <a:pt x="36022" y="248588"/>
                  <a:pt x="39334" y="251485"/>
                  <a:pt x="39886" y="253417"/>
                </a:cubicBezTo>
                <a:cubicBezTo>
                  <a:pt x="40438" y="255349"/>
                  <a:pt x="37885" y="260317"/>
                  <a:pt x="36988" y="263421"/>
                </a:cubicBezTo>
                <a:cubicBezTo>
                  <a:pt x="40093" y="263421"/>
                  <a:pt x="45612" y="260731"/>
                  <a:pt x="47683" y="261903"/>
                </a:cubicBezTo>
                <a:cubicBezTo>
                  <a:pt x="49752" y="263076"/>
                  <a:pt x="52029" y="266388"/>
                  <a:pt x="54582" y="267768"/>
                </a:cubicBezTo>
                <a:cubicBezTo>
                  <a:pt x="55961" y="257212"/>
                  <a:pt x="52305" y="259626"/>
                  <a:pt x="60101" y="254935"/>
                </a:cubicBezTo>
                <a:cubicBezTo>
                  <a:pt x="60860" y="254542"/>
                  <a:pt x="61550" y="254080"/>
                  <a:pt x="62171" y="253555"/>
                </a:cubicBezTo>
                <a:lnTo>
                  <a:pt x="63758" y="252175"/>
                </a:lnTo>
                <a:cubicBezTo>
                  <a:pt x="52994" y="248174"/>
                  <a:pt x="54029" y="250381"/>
                  <a:pt x="52236" y="238238"/>
                </a:cubicBezTo>
                <a:close/>
                <a:moveTo>
                  <a:pt x="10287" y="131918"/>
                </a:moveTo>
                <a:cubicBezTo>
                  <a:pt x="7804" y="143027"/>
                  <a:pt x="9252" y="141716"/>
                  <a:pt x="3802" y="143855"/>
                </a:cubicBezTo>
                <a:lnTo>
                  <a:pt x="-476" y="146063"/>
                </a:lnTo>
                <a:cubicBezTo>
                  <a:pt x="6423" y="151375"/>
                  <a:pt x="7873" y="148201"/>
                  <a:pt x="8148" y="156343"/>
                </a:cubicBezTo>
                <a:lnTo>
                  <a:pt x="8976" y="161103"/>
                </a:lnTo>
                <a:cubicBezTo>
                  <a:pt x="12289" y="158688"/>
                  <a:pt x="12358" y="157515"/>
                  <a:pt x="15876" y="154825"/>
                </a:cubicBezTo>
                <a:lnTo>
                  <a:pt x="26294" y="157101"/>
                </a:lnTo>
                <a:cubicBezTo>
                  <a:pt x="21603" y="145235"/>
                  <a:pt x="20913" y="149788"/>
                  <a:pt x="27881" y="138404"/>
                </a:cubicBezTo>
                <a:lnTo>
                  <a:pt x="17256" y="139094"/>
                </a:lnTo>
                <a:cubicBezTo>
                  <a:pt x="14772" y="136748"/>
                  <a:pt x="12495" y="133781"/>
                  <a:pt x="10426" y="132126"/>
                </a:cubicBezTo>
                <a:close/>
                <a:moveTo>
                  <a:pt x="272465" y="57129"/>
                </a:moveTo>
                <a:cubicBezTo>
                  <a:pt x="270602" y="56094"/>
                  <a:pt x="267842" y="52921"/>
                  <a:pt x="265565" y="51403"/>
                </a:cubicBezTo>
                <a:cubicBezTo>
                  <a:pt x="264875" y="55404"/>
                  <a:pt x="266117" y="60027"/>
                  <a:pt x="263909" y="62028"/>
                </a:cubicBezTo>
                <a:cubicBezTo>
                  <a:pt x="261701" y="64029"/>
                  <a:pt x="258597" y="64857"/>
                  <a:pt x="256182" y="67064"/>
                </a:cubicBezTo>
                <a:cubicBezTo>
                  <a:pt x="266945" y="69479"/>
                  <a:pt x="267290" y="71618"/>
                  <a:pt x="268049" y="80863"/>
                </a:cubicBezTo>
                <a:cubicBezTo>
                  <a:pt x="270602" y="79414"/>
                  <a:pt x="273707" y="74654"/>
                  <a:pt x="275845" y="72722"/>
                </a:cubicBezTo>
                <a:lnTo>
                  <a:pt x="285228" y="73412"/>
                </a:lnTo>
                <a:cubicBezTo>
                  <a:pt x="284539" y="71866"/>
                  <a:pt x="283711" y="70411"/>
                  <a:pt x="282676" y="69065"/>
                </a:cubicBezTo>
                <a:cubicBezTo>
                  <a:pt x="278191" y="62166"/>
                  <a:pt x="280192" y="65823"/>
                  <a:pt x="283090" y="55266"/>
                </a:cubicBezTo>
                <a:cubicBezTo>
                  <a:pt x="280537" y="56232"/>
                  <a:pt x="275363" y="58440"/>
                  <a:pt x="272947" y="57198"/>
                </a:cubicBezTo>
                <a:close/>
                <a:moveTo>
                  <a:pt x="158142" y="293158"/>
                </a:moveTo>
                <a:cubicBezTo>
                  <a:pt x="154968" y="294606"/>
                  <a:pt x="151656" y="295828"/>
                  <a:pt x="148275" y="296814"/>
                </a:cubicBezTo>
                <a:cubicBezTo>
                  <a:pt x="145171" y="295289"/>
                  <a:pt x="142204" y="293537"/>
                  <a:pt x="139375" y="291571"/>
                </a:cubicBezTo>
                <a:cubicBezTo>
                  <a:pt x="139720" y="295241"/>
                  <a:pt x="139720" y="298939"/>
                  <a:pt x="139375" y="302610"/>
                </a:cubicBezTo>
                <a:cubicBezTo>
                  <a:pt x="138340" y="304818"/>
                  <a:pt x="134131" y="306749"/>
                  <a:pt x="132476" y="308957"/>
                </a:cubicBezTo>
                <a:lnTo>
                  <a:pt x="142618" y="310889"/>
                </a:lnTo>
                <a:lnTo>
                  <a:pt x="146551" y="319651"/>
                </a:lnTo>
                <a:cubicBezTo>
                  <a:pt x="148896" y="317306"/>
                  <a:pt x="150690" y="312752"/>
                  <a:pt x="151725" y="312062"/>
                </a:cubicBezTo>
                <a:cubicBezTo>
                  <a:pt x="152760" y="311372"/>
                  <a:pt x="158625" y="310820"/>
                  <a:pt x="162005" y="310751"/>
                </a:cubicBezTo>
                <a:cubicBezTo>
                  <a:pt x="162005" y="309440"/>
                  <a:pt x="157935" y="305921"/>
                  <a:pt x="155520" y="303093"/>
                </a:cubicBezTo>
                <a:close/>
              </a:path>
            </a:pathLst>
          </a:custGeom>
          <a:solidFill>
            <a:srgbClr val="FFFFFF"/>
          </a:solidFill>
          <a:ln w="6893" cap="flat">
            <a:noFill/>
            <a:prstDash val="solid"/>
            <a:miter/>
          </a:ln>
        </p:spPr>
        <p:txBody>
          <a:bodyPr rtlCol="0" anchor="ctr"/>
          <a:lstStyle/>
          <a:p>
            <a:endParaRPr lang="fr-FR"/>
          </a:p>
        </p:txBody>
      </p:sp>
      <p:sp>
        <p:nvSpPr>
          <p:cNvPr id="43" name="Graphique 9">
            <a:extLst>
              <a:ext uri="{FF2B5EF4-FFF2-40B4-BE49-F238E27FC236}">
                <a16:creationId xmlns:a16="http://schemas.microsoft.com/office/drawing/2014/main" id="{E2A1E977-4A33-4390-A6F2-8BB4F50C7503}"/>
              </a:ext>
            </a:extLst>
          </p:cNvPr>
          <p:cNvSpPr/>
          <p:nvPr/>
        </p:nvSpPr>
        <p:spPr>
          <a:xfrm>
            <a:off x="7970860" y="5457115"/>
            <a:ext cx="269697" cy="67475"/>
          </a:xfrm>
          <a:custGeom>
            <a:avLst/>
            <a:gdLst>
              <a:gd name="connsiteX0" fmla="*/ 269221 w 269697"/>
              <a:gd name="connsiteY0" fmla="*/ 43054 h 67475"/>
              <a:gd name="connsiteX1" fmla="*/ 267979 w 269697"/>
              <a:gd name="connsiteY1" fmla="*/ 41537 h 67475"/>
              <a:gd name="connsiteX2" fmla="*/ 269221 w 269697"/>
              <a:gd name="connsiteY2" fmla="*/ 43054 h 67475"/>
              <a:gd name="connsiteX3" fmla="*/ -476 w 269697"/>
              <a:gd name="connsiteY3" fmla="*/ 347 h 67475"/>
              <a:gd name="connsiteX4" fmla="*/ 904 w 269697"/>
              <a:gd name="connsiteY4" fmla="*/ -343 h 67475"/>
              <a:gd name="connsiteX5" fmla="*/ 265772 w 269697"/>
              <a:gd name="connsiteY5" fmla="*/ 44779 h 67475"/>
              <a:gd name="connsiteX6" fmla="*/ 265082 w 269697"/>
              <a:gd name="connsiteY6" fmla="*/ 43330 h 67475"/>
              <a:gd name="connsiteX7" fmla="*/ 24293 w 269697"/>
              <a:gd name="connsiteY7" fmla="*/ 29255 h 67475"/>
              <a:gd name="connsiteX8" fmla="*/ 24844 w 269697"/>
              <a:gd name="connsiteY8" fmla="*/ 27806 h 67475"/>
              <a:gd name="connsiteX9" fmla="*/ 225893 w 269697"/>
              <a:gd name="connsiteY9" fmla="*/ 67133 h 67475"/>
              <a:gd name="connsiteX10" fmla="*/ 225203 w 269697"/>
              <a:gd name="connsiteY10" fmla="*/ 65753 h 67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69697" h="67475">
                <a:moveTo>
                  <a:pt x="269221" y="43054"/>
                </a:moveTo>
                <a:cubicBezTo>
                  <a:pt x="269221" y="41329"/>
                  <a:pt x="269221" y="42157"/>
                  <a:pt x="267979" y="41537"/>
                </a:cubicBezTo>
                <a:cubicBezTo>
                  <a:pt x="268393" y="43537"/>
                  <a:pt x="267496" y="42434"/>
                  <a:pt x="269221" y="43054"/>
                </a:cubicBezTo>
                <a:close/>
                <a:moveTo>
                  <a:pt x="-476" y="347"/>
                </a:moveTo>
                <a:lnTo>
                  <a:pt x="904" y="-343"/>
                </a:lnTo>
                <a:close/>
                <a:moveTo>
                  <a:pt x="265772" y="44779"/>
                </a:moveTo>
                <a:lnTo>
                  <a:pt x="265082" y="43330"/>
                </a:lnTo>
                <a:close/>
                <a:moveTo>
                  <a:pt x="24293" y="29255"/>
                </a:moveTo>
                <a:lnTo>
                  <a:pt x="24844" y="27806"/>
                </a:lnTo>
                <a:close/>
                <a:moveTo>
                  <a:pt x="225893" y="67133"/>
                </a:moveTo>
                <a:lnTo>
                  <a:pt x="225203" y="65753"/>
                </a:lnTo>
                <a:close/>
              </a:path>
            </a:pathLst>
          </a:custGeom>
          <a:solidFill>
            <a:srgbClr val="161617"/>
          </a:solidFill>
          <a:ln w="6893" cap="flat">
            <a:noFill/>
            <a:prstDash val="solid"/>
            <a:miter/>
          </a:ln>
        </p:spPr>
        <p:txBody>
          <a:bodyPr rtlCol="0" anchor="ctr"/>
          <a:lstStyle/>
          <a:p>
            <a:endParaRPr lang="fr-FR"/>
          </a:p>
        </p:txBody>
      </p:sp>
      <p:sp>
        <p:nvSpPr>
          <p:cNvPr id="45" name="Graphique 9">
            <a:extLst>
              <a:ext uri="{FF2B5EF4-FFF2-40B4-BE49-F238E27FC236}">
                <a16:creationId xmlns:a16="http://schemas.microsoft.com/office/drawing/2014/main" id="{7A38D215-2269-4DCE-A434-D190D12B5671}"/>
              </a:ext>
            </a:extLst>
          </p:cNvPr>
          <p:cNvSpPr/>
          <p:nvPr/>
        </p:nvSpPr>
        <p:spPr>
          <a:xfrm>
            <a:off x="7569109" y="4647525"/>
            <a:ext cx="1169930" cy="1552655"/>
          </a:xfrm>
          <a:custGeom>
            <a:avLst/>
            <a:gdLst>
              <a:gd name="connsiteX0" fmla="*/ 405346 w 1169930"/>
              <a:gd name="connsiteY0" fmla="*/ 2846 h 1552655"/>
              <a:gd name="connsiteX1" fmla="*/ 914797 w 1169930"/>
              <a:gd name="connsiteY1" fmla="*/ 59076 h 1552655"/>
              <a:gd name="connsiteX2" fmla="*/ 856222 w 1169930"/>
              <a:gd name="connsiteY2" fmla="*/ 120411 h 1552655"/>
              <a:gd name="connsiteX3" fmla="*/ 1001109 w 1169930"/>
              <a:gd name="connsiteY3" fmla="*/ 302211 h 1552655"/>
              <a:gd name="connsiteX4" fmla="*/ 1169454 w 1169930"/>
              <a:gd name="connsiteY4" fmla="*/ 531064 h 1552655"/>
              <a:gd name="connsiteX5" fmla="*/ 1047059 w 1169930"/>
              <a:gd name="connsiteY5" fmla="*/ 940681 h 1552655"/>
              <a:gd name="connsiteX6" fmla="*/ 989242 w 1169930"/>
              <a:gd name="connsiteY6" fmla="*/ 1310971 h 1552655"/>
              <a:gd name="connsiteX7" fmla="*/ 1026706 w 1169930"/>
              <a:gd name="connsiteY7" fmla="*/ 1355334 h 1552655"/>
              <a:gd name="connsiteX8" fmla="*/ 944327 w 1169930"/>
              <a:gd name="connsiteY8" fmla="*/ 1421224 h 1552655"/>
              <a:gd name="connsiteX9" fmla="*/ 679666 w 1169930"/>
              <a:gd name="connsiteY9" fmla="*/ 1552312 h 1552655"/>
              <a:gd name="connsiteX10" fmla="*/ 712438 w 1169930"/>
              <a:gd name="connsiteY10" fmla="*/ 1492080 h 1552655"/>
              <a:gd name="connsiteX11" fmla="*/ 805442 w 1169930"/>
              <a:gd name="connsiteY11" fmla="*/ 151321 h 1552655"/>
              <a:gd name="connsiteX12" fmla="*/ 750799 w 1169930"/>
              <a:gd name="connsiteY12" fmla="*/ 133934 h 1552655"/>
              <a:gd name="connsiteX13" fmla="*/ 528293 w 1169930"/>
              <a:gd name="connsiteY13" fmla="*/ 126138 h 1552655"/>
              <a:gd name="connsiteX14" fmla="*/ 528293 w 1169930"/>
              <a:gd name="connsiteY14" fmla="*/ 126138 h 1552655"/>
              <a:gd name="connsiteX15" fmla="*/ 382923 w 1169930"/>
              <a:gd name="connsiteY15" fmla="*/ 487045 h 1552655"/>
              <a:gd name="connsiteX16" fmla="*/ 214992 w 1169930"/>
              <a:gd name="connsiteY16" fmla="*/ 1438403 h 1552655"/>
              <a:gd name="connsiteX17" fmla="*/ -476 w 1169930"/>
              <a:gd name="connsiteY17" fmla="*/ 1251568 h 1552655"/>
              <a:gd name="connsiteX18" fmla="*/ 65896 w 1169930"/>
              <a:gd name="connsiteY18" fmla="*/ 1008157 h 1552655"/>
              <a:gd name="connsiteX19" fmla="*/ 45198 w 1169930"/>
              <a:gd name="connsiteY19" fmla="*/ 519887 h 1552655"/>
              <a:gd name="connsiteX20" fmla="*/ 280950 w 1169930"/>
              <a:gd name="connsiteY20" fmla="*/ 103508 h 1552655"/>
              <a:gd name="connsiteX21" fmla="*/ 442948 w 1169930"/>
              <a:gd name="connsiteY21" fmla="*/ 75428 h 1552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169930" h="1552655">
                <a:moveTo>
                  <a:pt x="405346" y="2846"/>
                </a:moveTo>
                <a:cubicBezTo>
                  <a:pt x="465233" y="-9642"/>
                  <a:pt x="831315" y="15679"/>
                  <a:pt x="914797" y="59076"/>
                </a:cubicBezTo>
                <a:lnTo>
                  <a:pt x="856222" y="120411"/>
                </a:lnTo>
                <a:cubicBezTo>
                  <a:pt x="856222" y="120411"/>
                  <a:pt x="993727" y="155530"/>
                  <a:pt x="1001109" y="302211"/>
                </a:cubicBezTo>
                <a:cubicBezTo>
                  <a:pt x="1008492" y="448892"/>
                  <a:pt x="1169454" y="531064"/>
                  <a:pt x="1169454" y="531064"/>
                </a:cubicBezTo>
                <a:cubicBezTo>
                  <a:pt x="1169454" y="531064"/>
                  <a:pt x="1092733" y="817872"/>
                  <a:pt x="1047059" y="940681"/>
                </a:cubicBezTo>
                <a:cubicBezTo>
                  <a:pt x="1001385" y="1063490"/>
                  <a:pt x="989242" y="1310971"/>
                  <a:pt x="989242" y="1310971"/>
                </a:cubicBezTo>
                <a:lnTo>
                  <a:pt x="1026706" y="1355334"/>
                </a:lnTo>
                <a:cubicBezTo>
                  <a:pt x="1000419" y="1367477"/>
                  <a:pt x="979031" y="1377274"/>
                  <a:pt x="944327" y="1421224"/>
                </a:cubicBezTo>
                <a:cubicBezTo>
                  <a:pt x="909623" y="1465173"/>
                  <a:pt x="819103" y="1538996"/>
                  <a:pt x="679666" y="1552312"/>
                </a:cubicBezTo>
                <a:cubicBezTo>
                  <a:pt x="679666" y="1552312"/>
                  <a:pt x="708299" y="1519057"/>
                  <a:pt x="712438" y="1492080"/>
                </a:cubicBezTo>
                <a:cubicBezTo>
                  <a:pt x="716578" y="1465104"/>
                  <a:pt x="805442" y="151321"/>
                  <a:pt x="805442" y="151321"/>
                </a:cubicBezTo>
                <a:lnTo>
                  <a:pt x="750799" y="133934"/>
                </a:lnTo>
                <a:lnTo>
                  <a:pt x="528293" y="126138"/>
                </a:lnTo>
                <a:lnTo>
                  <a:pt x="528293" y="126138"/>
                </a:lnTo>
                <a:cubicBezTo>
                  <a:pt x="484275" y="159738"/>
                  <a:pt x="429563" y="276269"/>
                  <a:pt x="382923" y="487045"/>
                </a:cubicBezTo>
                <a:cubicBezTo>
                  <a:pt x="336283" y="697822"/>
                  <a:pt x="313032" y="1336085"/>
                  <a:pt x="214992" y="1438403"/>
                </a:cubicBezTo>
                <a:cubicBezTo>
                  <a:pt x="128819" y="1394889"/>
                  <a:pt x="54787" y="1330697"/>
                  <a:pt x="-476" y="1251568"/>
                </a:cubicBezTo>
                <a:cubicBezTo>
                  <a:pt x="29881" y="1199615"/>
                  <a:pt x="77210" y="1109992"/>
                  <a:pt x="65896" y="1008157"/>
                </a:cubicBezTo>
                <a:cubicBezTo>
                  <a:pt x="54581" y="906322"/>
                  <a:pt x="18428" y="652493"/>
                  <a:pt x="45198" y="519887"/>
                </a:cubicBezTo>
                <a:cubicBezTo>
                  <a:pt x="109983" y="197409"/>
                  <a:pt x="280950" y="103508"/>
                  <a:pt x="280950" y="103508"/>
                </a:cubicBezTo>
                <a:lnTo>
                  <a:pt x="442948" y="75428"/>
                </a:lnTo>
                <a:close/>
              </a:path>
            </a:pathLst>
          </a:custGeom>
          <a:solidFill>
            <a:srgbClr val="C90630"/>
          </a:solidFill>
          <a:ln w="6893" cap="flat">
            <a:noFill/>
            <a:prstDash val="solid"/>
            <a:miter/>
          </a:ln>
        </p:spPr>
        <p:txBody>
          <a:bodyPr rtlCol="0" anchor="ctr"/>
          <a:lstStyle/>
          <a:p>
            <a:endParaRPr lang="fr-FR"/>
          </a:p>
        </p:txBody>
      </p:sp>
      <p:sp>
        <p:nvSpPr>
          <p:cNvPr id="46" name="Graphique 9">
            <a:extLst>
              <a:ext uri="{FF2B5EF4-FFF2-40B4-BE49-F238E27FC236}">
                <a16:creationId xmlns:a16="http://schemas.microsoft.com/office/drawing/2014/main" id="{D9842A12-DC12-457A-A735-B6E48E83C166}"/>
              </a:ext>
            </a:extLst>
          </p:cNvPr>
          <p:cNvSpPr/>
          <p:nvPr/>
        </p:nvSpPr>
        <p:spPr>
          <a:xfrm>
            <a:off x="7615202" y="4994942"/>
            <a:ext cx="54962" cy="173397"/>
          </a:xfrm>
          <a:custGeom>
            <a:avLst/>
            <a:gdLst>
              <a:gd name="connsiteX0" fmla="*/ 53265 w 54962"/>
              <a:gd name="connsiteY0" fmla="*/ 12680 h 173397"/>
              <a:gd name="connsiteX1" fmla="*/ 24770 w 54962"/>
              <a:gd name="connsiteY1" fmla="*/ 89953 h 173397"/>
              <a:gd name="connsiteX2" fmla="*/ 4072 w 54962"/>
              <a:gd name="connsiteY2" fmla="*/ 170538 h 173397"/>
              <a:gd name="connsiteX3" fmla="*/ -413 w 54962"/>
              <a:gd name="connsiteY3" fmla="*/ 169641 h 173397"/>
              <a:gd name="connsiteX4" fmla="*/ 13386 w 54962"/>
              <a:gd name="connsiteY4" fmla="*/ 86848 h 173397"/>
              <a:gd name="connsiteX5" fmla="*/ 39190 w 54962"/>
              <a:gd name="connsiteY5" fmla="*/ 6332 h 173397"/>
              <a:gd name="connsiteX6" fmla="*/ 53265 w 54962"/>
              <a:gd name="connsiteY6" fmla="*/ 12680 h 1733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4962" h="173397">
                <a:moveTo>
                  <a:pt x="53265" y="12680"/>
                </a:moveTo>
                <a:cubicBezTo>
                  <a:pt x="42157" y="37821"/>
                  <a:pt x="32636" y="63625"/>
                  <a:pt x="24770" y="89953"/>
                </a:cubicBezTo>
                <a:cubicBezTo>
                  <a:pt x="16767" y="116447"/>
                  <a:pt x="10971" y="143354"/>
                  <a:pt x="4072" y="170538"/>
                </a:cubicBezTo>
                <a:cubicBezTo>
                  <a:pt x="3106" y="174471"/>
                  <a:pt x="-1034" y="173505"/>
                  <a:pt x="-413" y="169641"/>
                </a:cubicBezTo>
                <a:cubicBezTo>
                  <a:pt x="4003" y="142043"/>
                  <a:pt x="7245" y="114446"/>
                  <a:pt x="13386" y="86848"/>
                </a:cubicBezTo>
                <a:cubicBezTo>
                  <a:pt x="19043" y="59147"/>
                  <a:pt x="27667" y="32150"/>
                  <a:pt x="39190" y="6332"/>
                </a:cubicBezTo>
                <a:cubicBezTo>
                  <a:pt x="44848" y="-6225"/>
                  <a:pt x="58646" y="675"/>
                  <a:pt x="53265" y="12680"/>
                </a:cubicBezTo>
                <a:close/>
              </a:path>
            </a:pathLst>
          </a:custGeom>
          <a:solidFill>
            <a:srgbClr val="AF0935"/>
          </a:solidFill>
          <a:ln w="6893" cap="flat">
            <a:noFill/>
            <a:prstDash val="solid"/>
            <a:miter/>
          </a:ln>
        </p:spPr>
        <p:txBody>
          <a:bodyPr rtlCol="0" anchor="ctr"/>
          <a:lstStyle/>
          <a:p>
            <a:endParaRPr lang="fr-FR"/>
          </a:p>
        </p:txBody>
      </p:sp>
      <p:sp>
        <p:nvSpPr>
          <p:cNvPr id="47" name="Graphique 9">
            <a:extLst>
              <a:ext uri="{FF2B5EF4-FFF2-40B4-BE49-F238E27FC236}">
                <a16:creationId xmlns:a16="http://schemas.microsoft.com/office/drawing/2014/main" id="{48FD80F1-0F1D-445E-BF5D-652F047B5984}"/>
              </a:ext>
            </a:extLst>
          </p:cNvPr>
          <p:cNvSpPr/>
          <p:nvPr/>
        </p:nvSpPr>
        <p:spPr>
          <a:xfrm>
            <a:off x="8175775" y="3087453"/>
            <a:ext cx="757904" cy="1089341"/>
          </a:xfrm>
          <a:custGeom>
            <a:avLst/>
            <a:gdLst>
              <a:gd name="connsiteX0" fmla="*/ -134 w 757904"/>
              <a:gd name="connsiteY0" fmla="*/ 13107 h 1089341"/>
              <a:gd name="connsiteX1" fmla="*/ 689116 w 757904"/>
              <a:gd name="connsiteY1" fmla="*/ 1088999 h 1089341"/>
              <a:gd name="connsiteX2" fmla="*/ -134 w 757904"/>
              <a:gd name="connsiteY2" fmla="*/ 13107 h 1089341"/>
            </a:gdLst>
            <a:ahLst/>
            <a:cxnLst>
              <a:cxn ang="0">
                <a:pos x="connsiteX0" y="connsiteY0"/>
              </a:cxn>
              <a:cxn ang="0">
                <a:pos x="connsiteX1" y="connsiteY1"/>
              </a:cxn>
              <a:cxn ang="0">
                <a:pos x="connsiteX2" y="connsiteY2"/>
              </a:cxn>
            </a:cxnLst>
            <a:rect l="l" t="t" r="r" b="b"/>
            <a:pathLst>
              <a:path w="757904" h="1089341">
                <a:moveTo>
                  <a:pt x="-134" y="13107"/>
                </a:moveTo>
                <a:cubicBezTo>
                  <a:pt x="-4136" y="85343"/>
                  <a:pt x="15803" y="578857"/>
                  <a:pt x="689116" y="1088999"/>
                </a:cubicBezTo>
                <a:cubicBezTo>
                  <a:pt x="800817" y="985025"/>
                  <a:pt x="886852" y="-134885"/>
                  <a:pt x="-134" y="13107"/>
                </a:cubicBezTo>
                <a:close/>
              </a:path>
            </a:pathLst>
          </a:custGeom>
          <a:solidFill>
            <a:srgbClr val="313759"/>
          </a:solidFill>
          <a:ln w="6893" cap="flat">
            <a:noFill/>
            <a:prstDash val="solid"/>
            <a:miter/>
          </a:ln>
        </p:spPr>
        <p:txBody>
          <a:bodyPr rtlCol="0" anchor="ctr"/>
          <a:lstStyle/>
          <a:p>
            <a:endParaRPr lang="fr-FR"/>
          </a:p>
        </p:txBody>
      </p:sp>
      <p:sp>
        <p:nvSpPr>
          <p:cNvPr id="48" name="Graphique 9">
            <a:extLst>
              <a:ext uri="{FF2B5EF4-FFF2-40B4-BE49-F238E27FC236}">
                <a16:creationId xmlns:a16="http://schemas.microsoft.com/office/drawing/2014/main" id="{7925B20B-7C0E-4030-A86E-1FAD021BF15D}"/>
              </a:ext>
            </a:extLst>
          </p:cNvPr>
          <p:cNvSpPr/>
          <p:nvPr/>
        </p:nvSpPr>
        <p:spPr>
          <a:xfrm>
            <a:off x="7704199" y="3100903"/>
            <a:ext cx="471918" cy="615840"/>
          </a:xfrm>
          <a:custGeom>
            <a:avLst/>
            <a:gdLst>
              <a:gd name="connsiteX0" fmla="*/ 471443 w 471918"/>
              <a:gd name="connsiteY0" fmla="*/ -343 h 615840"/>
              <a:gd name="connsiteX1" fmla="*/ -476 w 471918"/>
              <a:gd name="connsiteY1" fmla="*/ 615497 h 615840"/>
              <a:gd name="connsiteX2" fmla="*/ 471443 w 471918"/>
              <a:gd name="connsiteY2" fmla="*/ -343 h 615840"/>
            </a:gdLst>
            <a:ahLst/>
            <a:cxnLst>
              <a:cxn ang="0">
                <a:pos x="connsiteX0" y="connsiteY0"/>
              </a:cxn>
              <a:cxn ang="0">
                <a:pos x="connsiteX1" y="connsiteY1"/>
              </a:cxn>
              <a:cxn ang="0">
                <a:pos x="connsiteX2" y="connsiteY2"/>
              </a:cxn>
            </a:cxnLst>
            <a:rect l="l" t="t" r="r" b="b"/>
            <a:pathLst>
              <a:path w="471918" h="615840">
                <a:moveTo>
                  <a:pt x="471443" y="-343"/>
                </a:moveTo>
                <a:cubicBezTo>
                  <a:pt x="444811" y="114256"/>
                  <a:pt x="315585" y="497173"/>
                  <a:pt x="-476" y="615497"/>
                </a:cubicBezTo>
                <a:cubicBezTo>
                  <a:pt x="7734" y="529186"/>
                  <a:pt x="129508" y="49954"/>
                  <a:pt x="471443" y="-343"/>
                </a:cubicBezTo>
                <a:close/>
              </a:path>
            </a:pathLst>
          </a:custGeom>
          <a:solidFill>
            <a:srgbClr val="313759"/>
          </a:solidFill>
          <a:ln w="6893" cap="flat">
            <a:noFill/>
            <a:prstDash val="solid"/>
            <a:miter/>
          </a:ln>
        </p:spPr>
        <p:txBody>
          <a:bodyPr rtlCol="0" anchor="ctr"/>
          <a:lstStyle/>
          <a:p>
            <a:endParaRPr lang="fr-FR"/>
          </a:p>
        </p:txBody>
      </p:sp>
      <p:sp>
        <p:nvSpPr>
          <p:cNvPr id="49" name="Graphique 9">
            <a:extLst>
              <a:ext uri="{FF2B5EF4-FFF2-40B4-BE49-F238E27FC236}">
                <a16:creationId xmlns:a16="http://schemas.microsoft.com/office/drawing/2014/main" id="{B62C439D-41A1-4523-AB88-9B51C9219FF4}"/>
              </a:ext>
            </a:extLst>
          </p:cNvPr>
          <p:cNvSpPr/>
          <p:nvPr/>
        </p:nvSpPr>
        <p:spPr>
          <a:xfrm>
            <a:off x="8576421" y="3533012"/>
            <a:ext cx="364436" cy="1065266"/>
          </a:xfrm>
          <a:custGeom>
            <a:avLst/>
            <a:gdLst>
              <a:gd name="connsiteX0" fmla="*/ 346563 w 364436"/>
              <a:gd name="connsiteY0" fmla="*/ -343 h 1065266"/>
              <a:gd name="connsiteX1" fmla="*/ -476 w 364436"/>
              <a:gd name="connsiteY1" fmla="*/ 1064924 h 1065266"/>
              <a:gd name="connsiteX2" fmla="*/ 247074 w 364436"/>
              <a:gd name="connsiteY2" fmla="*/ 252313 h 1065266"/>
            </a:gdLst>
            <a:ahLst/>
            <a:cxnLst>
              <a:cxn ang="0">
                <a:pos x="connsiteX0" y="connsiteY0"/>
              </a:cxn>
              <a:cxn ang="0">
                <a:pos x="connsiteX1" y="connsiteY1"/>
              </a:cxn>
              <a:cxn ang="0">
                <a:pos x="connsiteX2" y="connsiteY2"/>
              </a:cxn>
            </a:cxnLst>
            <a:rect l="l" t="t" r="r" b="b"/>
            <a:pathLst>
              <a:path w="364436" h="1065266">
                <a:moveTo>
                  <a:pt x="346563" y="-343"/>
                </a:moveTo>
                <a:cubicBezTo>
                  <a:pt x="369262" y="71756"/>
                  <a:pt x="435220" y="760936"/>
                  <a:pt x="-476" y="1064924"/>
                </a:cubicBezTo>
                <a:cubicBezTo>
                  <a:pt x="102324" y="947634"/>
                  <a:pt x="282399" y="614945"/>
                  <a:pt x="247074" y="252313"/>
                </a:cubicBezTo>
              </a:path>
            </a:pathLst>
          </a:custGeom>
          <a:solidFill>
            <a:srgbClr val="313759"/>
          </a:solidFill>
          <a:ln w="6893" cap="flat">
            <a:noFill/>
            <a:prstDash val="solid"/>
            <a:miter/>
          </a:ln>
        </p:spPr>
        <p:txBody>
          <a:bodyPr rtlCol="0" anchor="ctr"/>
          <a:lstStyle/>
          <a:p>
            <a:endParaRPr lang="fr-FR"/>
          </a:p>
        </p:txBody>
      </p:sp>
      <p:sp>
        <p:nvSpPr>
          <p:cNvPr id="50" name="Graphique 9">
            <a:extLst>
              <a:ext uri="{FF2B5EF4-FFF2-40B4-BE49-F238E27FC236}">
                <a16:creationId xmlns:a16="http://schemas.microsoft.com/office/drawing/2014/main" id="{3B199AAA-E24A-4F8F-A272-4B07B044828D}"/>
              </a:ext>
            </a:extLst>
          </p:cNvPr>
          <p:cNvSpPr/>
          <p:nvPr/>
        </p:nvSpPr>
        <p:spPr>
          <a:xfrm>
            <a:off x="8537439" y="3552927"/>
            <a:ext cx="402774" cy="1095509"/>
          </a:xfrm>
          <a:custGeom>
            <a:avLst/>
            <a:gdLst>
              <a:gd name="connsiteX0" fmla="*/ 27604 w 402774"/>
              <a:gd name="connsiteY0" fmla="*/ 1060532 h 1095509"/>
              <a:gd name="connsiteX1" fmla="*/ 142894 w 402774"/>
              <a:gd name="connsiteY1" fmla="*/ 887288 h 1095509"/>
              <a:gd name="connsiteX2" fmla="*/ 224513 w 402774"/>
              <a:gd name="connsiteY2" fmla="*/ 695554 h 1095509"/>
              <a:gd name="connsiteX3" fmla="*/ 271015 w 402774"/>
              <a:gd name="connsiteY3" fmla="*/ 492712 h 1095509"/>
              <a:gd name="connsiteX4" fmla="*/ 274327 w 402774"/>
              <a:gd name="connsiteY4" fmla="*/ 466908 h 1095509"/>
              <a:gd name="connsiteX5" fmla="*/ 275982 w 402774"/>
              <a:gd name="connsiteY5" fmla="*/ 454006 h 1095509"/>
              <a:gd name="connsiteX6" fmla="*/ 276879 w 402774"/>
              <a:gd name="connsiteY6" fmla="*/ 441035 h 1095509"/>
              <a:gd name="connsiteX7" fmla="*/ 280329 w 402774"/>
              <a:gd name="connsiteY7" fmla="*/ 389152 h 1095509"/>
              <a:gd name="connsiteX8" fmla="*/ 277984 w 402774"/>
              <a:gd name="connsiteY8" fmla="*/ 285661 h 1095509"/>
              <a:gd name="connsiteX9" fmla="*/ 281571 w 402774"/>
              <a:gd name="connsiteY9" fmla="*/ 285661 h 1095509"/>
              <a:gd name="connsiteX10" fmla="*/ 284469 w 402774"/>
              <a:gd name="connsiteY10" fmla="*/ 390049 h 1095509"/>
              <a:gd name="connsiteX11" fmla="*/ 281295 w 402774"/>
              <a:gd name="connsiteY11" fmla="*/ 442208 h 1095509"/>
              <a:gd name="connsiteX12" fmla="*/ 280536 w 402774"/>
              <a:gd name="connsiteY12" fmla="*/ 455248 h 1095509"/>
              <a:gd name="connsiteX13" fmla="*/ 278950 w 402774"/>
              <a:gd name="connsiteY13" fmla="*/ 468219 h 1095509"/>
              <a:gd name="connsiteX14" fmla="*/ 275707 w 402774"/>
              <a:gd name="connsiteY14" fmla="*/ 494230 h 1095509"/>
              <a:gd name="connsiteX15" fmla="*/ 230170 w 402774"/>
              <a:gd name="connsiteY15" fmla="*/ 698314 h 1095509"/>
              <a:gd name="connsiteX16" fmla="*/ 149379 w 402774"/>
              <a:gd name="connsiteY16" fmla="*/ 891497 h 1095509"/>
              <a:gd name="connsiteX17" fmla="*/ 51131 w 402774"/>
              <a:gd name="connsiteY17" fmla="*/ 1045974 h 1095509"/>
              <a:gd name="connsiteX18" fmla="*/ 212784 w 402774"/>
              <a:gd name="connsiteY18" fmla="*/ 873489 h 1095509"/>
              <a:gd name="connsiteX19" fmla="*/ 230723 w 402774"/>
              <a:gd name="connsiteY19" fmla="*/ 845892 h 1095509"/>
              <a:gd name="connsiteX20" fmla="*/ 247695 w 402774"/>
              <a:gd name="connsiteY20" fmla="*/ 817604 h 1095509"/>
              <a:gd name="connsiteX21" fmla="*/ 277776 w 402774"/>
              <a:gd name="connsiteY21" fmla="*/ 758752 h 1095509"/>
              <a:gd name="connsiteX22" fmla="*/ 304133 w 402774"/>
              <a:gd name="connsiteY22" fmla="*/ 698176 h 1095509"/>
              <a:gd name="connsiteX23" fmla="*/ 315516 w 402774"/>
              <a:gd name="connsiteY23" fmla="*/ 667198 h 1095509"/>
              <a:gd name="connsiteX24" fmla="*/ 326141 w 402774"/>
              <a:gd name="connsiteY24" fmla="*/ 635874 h 1095509"/>
              <a:gd name="connsiteX25" fmla="*/ 359672 w 402774"/>
              <a:gd name="connsiteY25" fmla="*/ 508098 h 1095509"/>
              <a:gd name="connsiteX26" fmla="*/ 380370 w 402774"/>
              <a:gd name="connsiteY26" fmla="*/ 377492 h 1095509"/>
              <a:gd name="connsiteX27" fmla="*/ 387270 w 402774"/>
              <a:gd name="connsiteY27" fmla="*/ 113590 h 1095509"/>
              <a:gd name="connsiteX28" fmla="*/ 380370 w 402774"/>
              <a:gd name="connsiteY28" fmla="*/ 28382 h 1095509"/>
              <a:gd name="connsiteX29" fmla="*/ 378646 w 402774"/>
              <a:gd name="connsiteY29" fmla="*/ -319 h 1095509"/>
              <a:gd name="connsiteX30" fmla="*/ 388650 w 402774"/>
              <a:gd name="connsiteY30" fmla="*/ 27279 h 1095509"/>
              <a:gd name="connsiteX31" fmla="*/ 399482 w 402774"/>
              <a:gd name="connsiteY31" fmla="*/ 113038 h 1095509"/>
              <a:gd name="connsiteX32" fmla="*/ 392582 w 402774"/>
              <a:gd name="connsiteY32" fmla="*/ 378734 h 1095509"/>
              <a:gd name="connsiteX33" fmla="*/ 371884 w 402774"/>
              <a:gd name="connsiteY33" fmla="*/ 510305 h 1095509"/>
              <a:gd name="connsiteX34" fmla="*/ 337387 w 402774"/>
              <a:gd name="connsiteY34" fmla="*/ 639255 h 1095509"/>
              <a:gd name="connsiteX35" fmla="*/ 314895 w 402774"/>
              <a:gd name="connsiteY35" fmla="*/ 702177 h 1095509"/>
              <a:gd name="connsiteX36" fmla="*/ 288056 w 402774"/>
              <a:gd name="connsiteY36" fmla="*/ 763375 h 1095509"/>
              <a:gd name="connsiteX37" fmla="*/ 257354 w 402774"/>
              <a:gd name="connsiteY37" fmla="*/ 822779 h 1095509"/>
              <a:gd name="connsiteX38" fmla="*/ 239968 w 402774"/>
              <a:gd name="connsiteY38" fmla="*/ 851411 h 1095509"/>
              <a:gd name="connsiteX39" fmla="*/ 231136 w 402774"/>
              <a:gd name="connsiteY39" fmla="*/ 865624 h 1095509"/>
              <a:gd name="connsiteX40" fmla="*/ 221684 w 402774"/>
              <a:gd name="connsiteY40" fmla="*/ 879423 h 1095509"/>
              <a:gd name="connsiteX41" fmla="*/ 35401 w 402774"/>
              <a:gd name="connsiteY41" fmla="*/ 1069708 h 1095509"/>
              <a:gd name="connsiteX42" fmla="*/ -476 w 402774"/>
              <a:gd name="connsiteY42" fmla="*/ 1095167 h 10955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402774" h="1095509">
                <a:moveTo>
                  <a:pt x="27604" y="1060532"/>
                </a:moveTo>
                <a:cubicBezTo>
                  <a:pt x="72312" y="1007220"/>
                  <a:pt x="110949" y="949114"/>
                  <a:pt x="142894" y="887288"/>
                </a:cubicBezTo>
                <a:cubicBezTo>
                  <a:pt x="175321" y="825739"/>
                  <a:pt x="202642" y="761609"/>
                  <a:pt x="224513" y="695554"/>
                </a:cubicBezTo>
                <a:cubicBezTo>
                  <a:pt x="246108" y="629478"/>
                  <a:pt x="261632" y="561589"/>
                  <a:pt x="271015" y="492712"/>
                </a:cubicBezTo>
                <a:lnTo>
                  <a:pt x="274327" y="466908"/>
                </a:lnTo>
                <a:lnTo>
                  <a:pt x="275982" y="454006"/>
                </a:lnTo>
                <a:lnTo>
                  <a:pt x="276879" y="441035"/>
                </a:lnTo>
                <a:lnTo>
                  <a:pt x="280329" y="389152"/>
                </a:lnTo>
                <a:cubicBezTo>
                  <a:pt x="280329" y="354655"/>
                  <a:pt x="281433" y="320158"/>
                  <a:pt x="277984" y="285661"/>
                </a:cubicBezTo>
                <a:cubicBezTo>
                  <a:pt x="274947" y="240953"/>
                  <a:pt x="277984" y="240539"/>
                  <a:pt x="281571" y="285661"/>
                </a:cubicBezTo>
                <a:cubicBezTo>
                  <a:pt x="285159" y="320158"/>
                  <a:pt x="284193" y="355207"/>
                  <a:pt x="284469" y="390049"/>
                </a:cubicBezTo>
                <a:lnTo>
                  <a:pt x="281295" y="442208"/>
                </a:lnTo>
                <a:lnTo>
                  <a:pt x="280536" y="455248"/>
                </a:lnTo>
                <a:lnTo>
                  <a:pt x="278950" y="468219"/>
                </a:lnTo>
                <a:lnTo>
                  <a:pt x="275707" y="494230"/>
                </a:lnTo>
                <a:cubicBezTo>
                  <a:pt x="266668" y="563486"/>
                  <a:pt x="251421" y="631790"/>
                  <a:pt x="230170" y="698314"/>
                </a:cubicBezTo>
                <a:cubicBezTo>
                  <a:pt x="208644" y="764838"/>
                  <a:pt x="181599" y="829458"/>
                  <a:pt x="149379" y="891497"/>
                </a:cubicBezTo>
                <a:cubicBezTo>
                  <a:pt x="121574" y="945968"/>
                  <a:pt x="88664" y="997692"/>
                  <a:pt x="51131" y="1045974"/>
                </a:cubicBezTo>
                <a:cubicBezTo>
                  <a:pt x="114054" y="997686"/>
                  <a:pt x="168697" y="939420"/>
                  <a:pt x="212784" y="873489"/>
                </a:cubicBezTo>
                <a:cubicBezTo>
                  <a:pt x="218993" y="864382"/>
                  <a:pt x="225272" y="855344"/>
                  <a:pt x="230723" y="845892"/>
                </a:cubicBezTo>
                <a:lnTo>
                  <a:pt x="247695" y="817604"/>
                </a:lnTo>
                <a:cubicBezTo>
                  <a:pt x="257906" y="798079"/>
                  <a:pt x="268876" y="778899"/>
                  <a:pt x="277776" y="758752"/>
                </a:cubicBezTo>
                <a:cubicBezTo>
                  <a:pt x="286677" y="738606"/>
                  <a:pt x="295646" y="718529"/>
                  <a:pt x="304133" y="698176"/>
                </a:cubicBezTo>
                <a:cubicBezTo>
                  <a:pt x="308065" y="687896"/>
                  <a:pt x="311722" y="677478"/>
                  <a:pt x="315516" y="667198"/>
                </a:cubicBezTo>
                <a:cubicBezTo>
                  <a:pt x="319311" y="656917"/>
                  <a:pt x="322830" y="646499"/>
                  <a:pt x="326141" y="635874"/>
                </a:cubicBezTo>
                <a:cubicBezTo>
                  <a:pt x="339733" y="593947"/>
                  <a:pt x="350910" y="551287"/>
                  <a:pt x="359672" y="508098"/>
                </a:cubicBezTo>
                <a:cubicBezTo>
                  <a:pt x="368642" y="464907"/>
                  <a:pt x="375541" y="421372"/>
                  <a:pt x="380370" y="377492"/>
                </a:cubicBezTo>
                <a:cubicBezTo>
                  <a:pt x="390168" y="289876"/>
                  <a:pt x="392444" y="201592"/>
                  <a:pt x="387270" y="113590"/>
                </a:cubicBezTo>
                <a:cubicBezTo>
                  <a:pt x="384924" y="75643"/>
                  <a:pt x="382233" y="47287"/>
                  <a:pt x="380370" y="28382"/>
                </a:cubicBezTo>
                <a:cubicBezTo>
                  <a:pt x="378507" y="9478"/>
                  <a:pt x="377128" y="233"/>
                  <a:pt x="378646" y="-319"/>
                </a:cubicBezTo>
                <a:cubicBezTo>
                  <a:pt x="380163" y="-871"/>
                  <a:pt x="384579" y="8167"/>
                  <a:pt x="388650" y="27279"/>
                </a:cubicBezTo>
                <a:cubicBezTo>
                  <a:pt x="394376" y="55552"/>
                  <a:pt x="398033" y="84219"/>
                  <a:pt x="399482" y="113038"/>
                </a:cubicBezTo>
                <a:cubicBezTo>
                  <a:pt x="404864" y="201640"/>
                  <a:pt x="402517" y="290532"/>
                  <a:pt x="392582" y="378734"/>
                </a:cubicBezTo>
                <a:cubicBezTo>
                  <a:pt x="387891" y="422910"/>
                  <a:pt x="380991" y="466825"/>
                  <a:pt x="371884" y="510305"/>
                </a:cubicBezTo>
                <a:cubicBezTo>
                  <a:pt x="362915" y="553923"/>
                  <a:pt x="351393" y="596982"/>
                  <a:pt x="337387" y="639255"/>
                </a:cubicBezTo>
                <a:cubicBezTo>
                  <a:pt x="330902" y="660574"/>
                  <a:pt x="322622" y="681272"/>
                  <a:pt x="314895" y="702177"/>
                </a:cubicBezTo>
                <a:cubicBezTo>
                  <a:pt x="307168" y="723083"/>
                  <a:pt x="298061" y="743574"/>
                  <a:pt x="288056" y="763375"/>
                </a:cubicBezTo>
                <a:cubicBezTo>
                  <a:pt x="278053" y="783176"/>
                  <a:pt x="267773" y="803047"/>
                  <a:pt x="257354" y="822779"/>
                </a:cubicBezTo>
                <a:lnTo>
                  <a:pt x="239968" y="851411"/>
                </a:lnTo>
                <a:cubicBezTo>
                  <a:pt x="237070" y="856103"/>
                  <a:pt x="234311" y="861001"/>
                  <a:pt x="231136" y="865624"/>
                </a:cubicBezTo>
                <a:lnTo>
                  <a:pt x="221684" y="879423"/>
                </a:lnTo>
                <a:cubicBezTo>
                  <a:pt x="171664" y="953612"/>
                  <a:pt x="108534" y="1018087"/>
                  <a:pt x="35401" y="1069708"/>
                </a:cubicBezTo>
                <a:lnTo>
                  <a:pt x="-476" y="1095167"/>
                </a:lnTo>
                <a:close/>
              </a:path>
            </a:pathLst>
          </a:custGeom>
          <a:solidFill>
            <a:srgbClr val="242B47"/>
          </a:solidFill>
          <a:ln w="6893" cap="flat">
            <a:noFill/>
            <a:prstDash val="solid"/>
            <a:miter/>
          </a:ln>
        </p:spPr>
        <p:txBody>
          <a:bodyPr rtlCol="0" anchor="ctr"/>
          <a:lstStyle/>
          <a:p>
            <a:endParaRPr lang="fr-FR"/>
          </a:p>
        </p:txBody>
      </p:sp>
      <p:sp>
        <p:nvSpPr>
          <p:cNvPr id="51" name="Graphique 9">
            <a:extLst>
              <a:ext uri="{FF2B5EF4-FFF2-40B4-BE49-F238E27FC236}">
                <a16:creationId xmlns:a16="http://schemas.microsoft.com/office/drawing/2014/main" id="{8E65C2C1-79D1-4D23-855B-11CC89CDFD6A}"/>
              </a:ext>
            </a:extLst>
          </p:cNvPr>
          <p:cNvSpPr/>
          <p:nvPr/>
        </p:nvSpPr>
        <p:spPr>
          <a:xfrm>
            <a:off x="8097326" y="4555019"/>
            <a:ext cx="238098" cy="287585"/>
          </a:xfrm>
          <a:custGeom>
            <a:avLst/>
            <a:gdLst>
              <a:gd name="connsiteX0" fmla="*/ 237622 w 238098"/>
              <a:gd name="connsiteY0" fmla="*/ 67271 h 287585"/>
              <a:gd name="connsiteX1" fmla="*/ 220512 w 238098"/>
              <a:gd name="connsiteY1" fmla="*/ 257005 h 287585"/>
              <a:gd name="connsiteX2" fmla="*/ 4768 w 238098"/>
              <a:gd name="connsiteY2" fmla="*/ 244379 h 287585"/>
              <a:gd name="connsiteX3" fmla="*/ -476 w 238098"/>
              <a:gd name="connsiteY3" fmla="*/ -343 h 287585"/>
            </a:gdLst>
            <a:ahLst/>
            <a:cxnLst>
              <a:cxn ang="0">
                <a:pos x="connsiteX0" y="connsiteY0"/>
              </a:cxn>
              <a:cxn ang="0">
                <a:pos x="connsiteX1" y="connsiteY1"/>
              </a:cxn>
              <a:cxn ang="0">
                <a:pos x="connsiteX2" y="connsiteY2"/>
              </a:cxn>
              <a:cxn ang="0">
                <a:pos x="connsiteX3" y="connsiteY3"/>
              </a:cxn>
            </a:cxnLst>
            <a:rect l="l" t="t" r="r" b="b"/>
            <a:pathLst>
              <a:path w="238098" h="287585">
                <a:moveTo>
                  <a:pt x="237622" y="67271"/>
                </a:moveTo>
                <a:lnTo>
                  <a:pt x="220512" y="257005"/>
                </a:lnTo>
                <a:cubicBezTo>
                  <a:pt x="171733" y="267975"/>
                  <a:pt x="93080" y="325999"/>
                  <a:pt x="4768" y="244379"/>
                </a:cubicBezTo>
                <a:lnTo>
                  <a:pt x="-476" y="-343"/>
                </a:lnTo>
                <a:close/>
              </a:path>
            </a:pathLst>
          </a:custGeom>
          <a:solidFill>
            <a:srgbClr val="D19D82"/>
          </a:solidFill>
          <a:ln w="6893" cap="flat">
            <a:noFill/>
            <a:prstDash val="solid"/>
            <a:miter/>
          </a:ln>
        </p:spPr>
        <p:txBody>
          <a:bodyPr rtlCol="0" anchor="ctr"/>
          <a:lstStyle/>
          <a:p>
            <a:endParaRPr lang="fr-FR"/>
          </a:p>
        </p:txBody>
      </p:sp>
      <p:sp>
        <p:nvSpPr>
          <p:cNvPr id="52" name="Graphique 9">
            <a:extLst>
              <a:ext uri="{FF2B5EF4-FFF2-40B4-BE49-F238E27FC236}">
                <a16:creationId xmlns:a16="http://schemas.microsoft.com/office/drawing/2014/main" id="{08BBE328-3797-4FFC-9BB6-090ECF2D7B03}"/>
              </a:ext>
            </a:extLst>
          </p:cNvPr>
          <p:cNvSpPr/>
          <p:nvPr/>
        </p:nvSpPr>
        <p:spPr>
          <a:xfrm>
            <a:off x="7958234" y="4323407"/>
            <a:ext cx="462259" cy="120571"/>
          </a:xfrm>
          <a:custGeom>
            <a:avLst/>
            <a:gdLst>
              <a:gd name="connsiteX0" fmla="*/ 93080 w 462259"/>
              <a:gd name="connsiteY0" fmla="*/ 140 h 120571"/>
              <a:gd name="connsiteX1" fmla="*/ 374231 w 462259"/>
              <a:gd name="connsiteY1" fmla="*/ 1658 h 120571"/>
              <a:gd name="connsiteX2" fmla="*/ 461784 w 462259"/>
              <a:gd name="connsiteY2" fmla="*/ 2141 h 120571"/>
              <a:gd name="connsiteX3" fmla="*/ -476 w 462259"/>
              <a:gd name="connsiteY3" fmla="*/ -343 h 120571"/>
            </a:gdLst>
            <a:ahLst/>
            <a:cxnLst>
              <a:cxn ang="0">
                <a:pos x="connsiteX0" y="connsiteY0"/>
              </a:cxn>
              <a:cxn ang="0">
                <a:pos x="connsiteX1" y="connsiteY1"/>
              </a:cxn>
              <a:cxn ang="0">
                <a:pos x="connsiteX2" y="connsiteY2"/>
              </a:cxn>
              <a:cxn ang="0">
                <a:pos x="connsiteX3" y="connsiteY3"/>
              </a:cxn>
            </a:cxnLst>
            <a:rect l="l" t="t" r="r" b="b"/>
            <a:pathLst>
              <a:path w="462259" h="120571">
                <a:moveTo>
                  <a:pt x="93080" y="140"/>
                </a:moveTo>
                <a:cubicBezTo>
                  <a:pt x="212577" y="83278"/>
                  <a:pt x="315034" y="44779"/>
                  <a:pt x="374231" y="1658"/>
                </a:cubicBezTo>
                <a:lnTo>
                  <a:pt x="461784" y="2141"/>
                </a:lnTo>
                <a:cubicBezTo>
                  <a:pt x="329592" y="199878"/>
                  <a:pt x="65690" y="114118"/>
                  <a:pt x="-476" y="-343"/>
                </a:cubicBezTo>
                <a:close/>
              </a:path>
            </a:pathLst>
          </a:custGeom>
          <a:solidFill>
            <a:srgbClr val="313759"/>
          </a:solidFill>
          <a:ln w="6893" cap="flat">
            <a:noFill/>
            <a:prstDash val="solid"/>
            <a:miter/>
          </a:ln>
        </p:spPr>
        <p:txBody>
          <a:bodyPr rtlCol="0" anchor="ctr"/>
          <a:lstStyle/>
          <a:p>
            <a:endParaRPr lang="fr-FR"/>
          </a:p>
        </p:txBody>
      </p:sp>
      <p:sp>
        <p:nvSpPr>
          <p:cNvPr id="53" name="Graphique 9">
            <a:extLst>
              <a:ext uri="{FF2B5EF4-FFF2-40B4-BE49-F238E27FC236}">
                <a16:creationId xmlns:a16="http://schemas.microsoft.com/office/drawing/2014/main" id="{A763C95A-1E25-4B65-B734-C276C7629381}"/>
              </a:ext>
            </a:extLst>
          </p:cNvPr>
          <p:cNvSpPr/>
          <p:nvPr/>
        </p:nvSpPr>
        <p:spPr>
          <a:xfrm>
            <a:off x="8051790" y="4323890"/>
            <a:ext cx="281150" cy="49079"/>
          </a:xfrm>
          <a:custGeom>
            <a:avLst/>
            <a:gdLst>
              <a:gd name="connsiteX0" fmla="*/ -476 w 281150"/>
              <a:gd name="connsiteY0" fmla="*/ -343 h 49079"/>
              <a:gd name="connsiteX1" fmla="*/ 280674 w 281150"/>
              <a:gd name="connsiteY1" fmla="*/ 1175 h 49079"/>
              <a:gd name="connsiteX2" fmla="*/ -476 w 281150"/>
              <a:gd name="connsiteY2" fmla="*/ -343 h 49079"/>
            </a:gdLst>
            <a:ahLst/>
            <a:cxnLst>
              <a:cxn ang="0">
                <a:pos x="connsiteX0" y="connsiteY0"/>
              </a:cxn>
              <a:cxn ang="0">
                <a:pos x="connsiteX1" y="connsiteY1"/>
              </a:cxn>
              <a:cxn ang="0">
                <a:pos x="connsiteX2" y="connsiteY2"/>
              </a:cxn>
            </a:cxnLst>
            <a:rect l="l" t="t" r="r" b="b"/>
            <a:pathLst>
              <a:path w="281150" h="49079">
                <a:moveTo>
                  <a:pt x="-476" y="-343"/>
                </a:moveTo>
                <a:lnTo>
                  <a:pt x="280674" y="1175"/>
                </a:lnTo>
                <a:cubicBezTo>
                  <a:pt x="221478" y="44296"/>
                  <a:pt x="119021" y="82795"/>
                  <a:pt x="-476" y="-343"/>
                </a:cubicBezTo>
                <a:close/>
              </a:path>
            </a:pathLst>
          </a:custGeom>
          <a:solidFill>
            <a:srgbClr val="FFFFFF"/>
          </a:solidFill>
          <a:ln w="6893" cap="flat">
            <a:noFill/>
            <a:prstDash val="solid"/>
            <a:miter/>
          </a:ln>
        </p:spPr>
        <p:txBody>
          <a:bodyPr rtlCol="0" anchor="ctr"/>
          <a:lstStyle/>
          <a:p>
            <a:endParaRPr lang="fr-FR"/>
          </a:p>
        </p:txBody>
      </p:sp>
      <p:sp>
        <p:nvSpPr>
          <p:cNvPr id="54" name="Graphique 9">
            <a:extLst>
              <a:ext uri="{FF2B5EF4-FFF2-40B4-BE49-F238E27FC236}">
                <a16:creationId xmlns:a16="http://schemas.microsoft.com/office/drawing/2014/main" id="{23A49F0B-D948-4BE7-A88C-C3A8FAB58065}"/>
              </a:ext>
            </a:extLst>
          </p:cNvPr>
          <p:cNvSpPr/>
          <p:nvPr/>
        </p:nvSpPr>
        <p:spPr>
          <a:xfrm>
            <a:off x="7071041" y="5274902"/>
            <a:ext cx="4277" cy="3242"/>
          </a:xfrm>
          <a:custGeom>
            <a:avLst/>
            <a:gdLst>
              <a:gd name="connsiteX0" fmla="*/ -476 w 4277"/>
              <a:gd name="connsiteY0" fmla="*/ 2900 h 3242"/>
              <a:gd name="connsiteX1" fmla="*/ 3802 w 4277"/>
              <a:gd name="connsiteY1" fmla="*/ -343 h 3242"/>
            </a:gdLst>
            <a:ahLst/>
            <a:cxnLst>
              <a:cxn ang="0">
                <a:pos x="connsiteX0" y="connsiteY0"/>
              </a:cxn>
              <a:cxn ang="0">
                <a:pos x="connsiteX1" y="connsiteY1"/>
              </a:cxn>
            </a:cxnLst>
            <a:rect l="l" t="t" r="r" b="b"/>
            <a:pathLst>
              <a:path w="4277" h="3242">
                <a:moveTo>
                  <a:pt x="-476" y="2900"/>
                </a:moveTo>
                <a:lnTo>
                  <a:pt x="3802" y="-343"/>
                </a:lnTo>
                <a:close/>
              </a:path>
            </a:pathLst>
          </a:custGeom>
          <a:solidFill>
            <a:srgbClr val="C90630"/>
          </a:solidFill>
          <a:ln w="6893" cap="flat">
            <a:noFill/>
            <a:prstDash val="solid"/>
            <a:miter/>
          </a:ln>
        </p:spPr>
        <p:txBody>
          <a:bodyPr rtlCol="0" anchor="ctr"/>
          <a:lstStyle/>
          <a:p>
            <a:endParaRPr lang="fr-FR"/>
          </a:p>
        </p:txBody>
      </p:sp>
      <p:sp>
        <p:nvSpPr>
          <p:cNvPr id="55" name="Graphique 9">
            <a:extLst>
              <a:ext uri="{FF2B5EF4-FFF2-40B4-BE49-F238E27FC236}">
                <a16:creationId xmlns:a16="http://schemas.microsoft.com/office/drawing/2014/main" id="{4DAE38DF-D0F8-4AF6-8D7C-ED8A9E1602E1}"/>
              </a:ext>
            </a:extLst>
          </p:cNvPr>
          <p:cNvSpPr/>
          <p:nvPr/>
        </p:nvSpPr>
        <p:spPr>
          <a:xfrm>
            <a:off x="7050826" y="5291047"/>
            <a:ext cx="3104" cy="2345"/>
          </a:xfrm>
          <a:custGeom>
            <a:avLst/>
            <a:gdLst>
              <a:gd name="connsiteX0" fmla="*/ -476 w 3104"/>
              <a:gd name="connsiteY0" fmla="*/ 2003 h 2345"/>
              <a:gd name="connsiteX1" fmla="*/ 2628 w 3104"/>
              <a:gd name="connsiteY1" fmla="*/ -343 h 2345"/>
            </a:gdLst>
            <a:ahLst/>
            <a:cxnLst>
              <a:cxn ang="0">
                <a:pos x="connsiteX0" y="connsiteY0"/>
              </a:cxn>
              <a:cxn ang="0">
                <a:pos x="connsiteX1" y="connsiteY1"/>
              </a:cxn>
            </a:cxnLst>
            <a:rect l="l" t="t" r="r" b="b"/>
            <a:pathLst>
              <a:path w="3104" h="2345">
                <a:moveTo>
                  <a:pt x="-476" y="2003"/>
                </a:moveTo>
                <a:lnTo>
                  <a:pt x="2628" y="-343"/>
                </a:lnTo>
                <a:close/>
              </a:path>
            </a:pathLst>
          </a:custGeom>
          <a:solidFill>
            <a:srgbClr val="C90630"/>
          </a:solidFill>
          <a:ln w="6893" cap="flat">
            <a:noFill/>
            <a:prstDash val="solid"/>
            <a:miter/>
          </a:ln>
        </p:spPr>
        <p:txBody>
          <a:bodyPr rtlCol="0" anchor="ctr"/>
          <a:lstStyle/>
          <a:p>
            <a:endParaRPr lang="fr-FR"/>
          </a:p>
        </p:txBody>
      </p:sp>
      <p:sp>
        <p:nvSpPr>
          <p:cNvPr id="56" name="Graphique 9">
            <a:extLst>
              <a:ext uri="{FF2B5EF4-FFF2-40B4-BE49-F238E27FC236}">
                <a16:creationId xmlns:a16="http://schemas.microsoft.com/office/drawing/2014/main" id="{E33DC6AD-905E-433E-939A-FAE0EBF69422}"/>
              </a:ext>
            </a:extLst>
          </p:cNvPr>
          <p:cNvSpPr/>
          <p:nvPr/>
        </p:nvSpPr>
        <p:spPr>
          <a:xfrm>
            <a:off x="7092222" y="5261172"/>
            <a:ext cx="1241" cy="896"/>
          </a:xfrm>
          <a:custGeom>
            <a:avLst/>
            <a:gdLst>
              <a:gd name="connsiteX0" fmla="*/ -476 w 1241"/>
              <a:gd name="connsiteY0" fmla="*/ 554 h 896"/>
              <a:gd name="connsiteX1" fmla="*/ 765 w 1241"/>
              <a:gd name="connsiteY1" fmla="*/ -343 h 896"/>
            </a:gdLst>
            <a:ahLst/>
            <a:cxnLst>
              <a:cxn ang="0">
                <a:pos x="connsiteX0" y="connsiteY0"/>
              </a:cxn>
              <a:cxn ang="0">
                <a:pos x="connsiteX1" y="connsiteY1"/>
              </a:cxn>
            </a:cxnLst>
            <a:rect l="l" t="t" r="r" b="b"/>
            <a:pathLst>
              <a:path w="1241" h="896">
                <a:moveTo>
                  <a:pt x="-476" y="554"/>
                </a:moveTo>
                <a:lnTo>
                  <a:pt x="765" y="-343"/>
                </a:lnTo>
                <a:close/>
              </a:path>
            </a:pathLst>
          </a:custGeom>
          <a:solidFill>
            <a:srgbClr val="C90630"/>
          </a:solidFill>
          <a:ln w="6893" cap="flat">
            <a:noFill/>
            <a:prstDash val="solid"/>
            <a:miter/>
          </a:ln>
        </p:spPr>
        <p:txBody>
          <a:bodyPr rtlCol="0" anchor="ctr"/>
          <a:lstStyle/>
          <a:p>
            <a:endParaRPr lang="fr-FR"/>
          </a:p>
        </p:txBody>
      </p:sp>
      <p:sp>
        <p:nvSpPr>
          <p:cNvPr id="57" name="Graphique 9">
            <a:extLst>
              <a:ext uri="{FF2B5EF4-FFF2-40B4-BE49-F238E27FC236}">
                <a16:creationId xmlns:a16="http://schemas.microsoft.com/office/drawing/2014/main" id="{F3564ED5-58D2-416E-BE19-9B567BA81D68}"/>
              </a:ext>
            </a:extLst>
          </p:cNvPr>
          <p:cNvSpPr/>
          <p:nvPr/>
        </p:nvSpPr>
        <p:spPr>
          <a:xfrm>
            <a:off x="7082632" y="5267313"/>
            <a:ext cx="2759" cy="2069"/>
          </a:xfrm>
          <a:custGeom>
            <a:avLst/>
            <a:gdLst>
              <a:gd name="connsiteX0" fmla="*/ -476 w 2759"/>
              <a:gd name="connsiteY0" fmla="*/ 1727 h 2069"/>
              <a:gd name="connsiteX1" fmla="*/ 2283 w 2759"/>
              <a:gd name="connsiteY1" fmla="*/ -343 h 2069"/>
            </a:gdLst>
            <a:ahLst/>
            <a:cxnLst>
              <a:cxn ang="0">
                <a:pos x="connsiteX0" y="connsiteY0"/>
              </a:cxn>
              <a:cxn ang="0">
                <a:pos x="connsiteX1" y="connsiteY1"/>
              </a:cxn>
            </a:cxnLst>
            <a:rect l="l" t="t" r="r" b="b"/>
            <a:pathLst>
              <a:path w="2759" h="2069">
                <a:moveTo>
                  <a:pt x="-476" y="1727"/>
                </a:moveTo>
                <a:lnTo>
                  <a:pt x="2283" y="-343"/>
                </a:lnTo>
                <a:close/>
              </a:path>
            </a:pathLst>
          </a:custGeom>
          <a:solidFill>
            <a:srgbClr val="C90630"/>
          </a:solidFill>
          <a:ln w="6893" cap="flat">
            <a:noFill/>
            <a:prstDash val="solid"/>
            <a:miter/>
          </a:ln>
        </p:spPr>
        <p:txBody>
          <a:bodyPr rtlCol="0" anchor="ctr"/>
          <a:lstStyle/>
          <a:p>
            <a:endParaRPr lang="fr-FR"/>
          </a:p>
        </p:txBody>
      </p:sp>
      <p:sp>
        <p:nvSpPr>
          <p:cNvPr id="58" name="Graphique 9">
            <a:extLst>
              <a:ext uri="{FF2B5EF4-FFF2-40B4-BE49-F238E27FC236}">
                <a16:creationId xmlns:a16="http://schemas.microsoft.com/office/drawing/2014/main" id="{22C4B079-E38F-4A80-862A-E6F43E9CE8EF}"/>
              </a:ext>
            </a:extLst>
          </p:cNvPr>
          <p:cNvSpPr/>
          <p:nvPr/>
        </p:nvSpPr>
        <p:spPr>
          <a:xfrm>
            <a:off x="7085391" y="5262069"/>
            <a:ext cx="6899" cy="5243"/>
          </a:xfrm>
          <a:custGeom>
            <a:avLst/>
            <a:gdLst>
              <a:gd name="connsiteX0" fmla="*/ -476 w 6899"/>
              <a:gd name="connsiteY0" fmla="*/ 4901 h 5243"/>
              <a:gd name="connsiteX1" fmla="*/ 6423 w 6899"/>
              <a:gd name="connsiteY1" fmla="*/ -343 h 5243"/>
            </a:gdLst>
            <a:ahLst/>
            <a:cxnLst>
              <a:cxn ang="0">
                <a:pos x="connsiteX0" y="connsiteY0"/>
              </a:cxn>
              <a:cxn ang="0">
                <a:pos x="connsiteX1" y="connsiteY1"/>
              </a:cxn>
            </a:cxnLst>
            <a:rect l="l" t="t" r="r" b="b"/>
            <a:pathLst>
              <a:path w="6899" h="5243">
                <a:moveTo>
                  <a:pt x="-476" y="4901"/>
                </a:moveTo>
                <a:lnTo>
                  <a:pt x="6423" y="-343"/>
                </a:lnTo>
                <a:close/>
              </a:path>
            </a:pathLst>
          </a:custGeom>
          <a:solidFill>
            <a:srgbClr val="C90630"/>
          </a:solidFill>
          <a:ln w="6893" cap="flat">
            <a:noFill/>
            <a:prstDash val="solid"/>
            <a:miter/>
          </a:ln>
        </p:spPr>
        <p:txBody>
          <a:bodyPr rtlCol="0" anchor="ctr"/>
          <a:lstStyle/>
          <a:p>
            <a:endParaRPr lang="fr-FR"/>
          </a:p>
        </p:txBody>
      </p:sp>
      <p:sp>
        <p:nvSpPr>
          <p:cNvPr id="59" name="Graphique 9">
            <a:extLst>
              <a:ext uri="{FF2B5EF4-FFF2-40B4-BE49-F238E27FC236}">
                <a16:creationId xmlns:a16="http://schemas.microsoft.com/office/drawing/2014/main" id="{6D43F748-190A-47C2-821E-FC2A756AC788}"/>
              </a:ext>
            </a:extLst>
          </p:cNvPr>
          <p:cNvSpPr/>
          <p:nvPr/>
        </p:nvSpPr>
        <p:spPr>
          <a:xfrm>
            <a:off x="7065935" y="5278145"/>
            <a:ext cx="5312" cy="4001"/>
          </a:xfrm>
          <a:custGeom>
            <a:avLst/>
            <a:gdLst>
              <a:gd name="connsiteX0" fmla="*/ -476 w 5312"/>
              <a:gd name="connsiteY0" fmla="*/ 3659 h 4001"/>
              <a:gd name="connsiteX1" fmla="*/ 4837 w 5312"/>
              <a:gd name="connsiteY1" fmla="*/ -343 h 4001"/>
            </a:gdLst>
            <a:ahLst/>
            <a:cxnLst>
              <a:cxn ang="0">
                <a:pos x="connsiteX0" y="connsiteY0"/>
              </a:cxn>
              <a:cxn ang="0">
                <a:pos x="connsiteX1" y="connsiteY1"/>
              </a:cxn>
            </a:cxnLst>
            <a:rect l="l" t="t" r="r" b="b"/>
            <a:pathLst>
              <a:path w="5312" h="4001">
                <a:moveTo>
                  <a:pt x="-476" y="3659"/>
                </a:moveTo>
                <a:lnTo>
                  <a:pt x="4837" y="-343"/>
                </a:lnTo>
                <a:close/>
              </a:path>
            </a:pathLst>
          </a:custGeom>
          <a:solidFill>
            <a:srgbClr val="C90630"/>
          </a:solidFill>
          <a:ln w="6893" cap="flat">
            <a:noFill/>
            <a:prstDash val="solid"/>
            <a:miter/>
          </a:ln>
        </p:spPr>
        <p:txBody>
          <a:bodyPr rtlCol="0" anchor="ctr"/>
          <a:lstStyle/>
          <a:p>
            <a:endParaRPr lang="fr-FR"/>
          </a:p>
        </p:txBody>
      </p:sp>
      <p:sp>
        <p:nvSpPr>
          <p:cNvPr id="60" name="Graphique 9">
            <a:extLst>
              <a:ext uri="{FF2B5EF4-FFF2-40B4-BE49-F238E27FC236}">
                <a16:creationId xmlns:a16="http://schemas.microsoft.com/office/drawing/2014/main" id="{EF93EDFB-BC9C-43D2-B5BD-D0DA06086CB5}"/>
              </a:ext>
            </a:extLst>
          </p:cNvPr>
          <p:cNvSpPr/>
          <p:nvPr/>
        </p:nvSpPr>
        <p:spPr>
          <a:xfrm>
            <a:off x="7058208" y="5286355"/>
            <a:ext cx="1932" cy="1517"/>
          </a:xfrm>
          <a:custGeom>
            <a:avLst/>
            <a:gdLst>
              <a:gd name="connsiteX0" fmla="*/ -476 w 1932"/>
              <a:gd name="connsiteY0" fmla="*/ 1175 h 1517"/>
              <a:gd name="connsiteX1" fmla="*/ 1456 w 1932"/>
              <a:gd name="connsiteY1" fmla="*/ -343 h 1517"/>
            </a:gdLst>
            <a:ahLst/>
            <a:cxnLst>
              <a:cxn ang="0">
                <a:pos x="connsiteX0" y="connsiteY0"/>
              </a:cxn>
              <a:cxn ang="0">
                <a:pos x="connsiteX1" y="connsiteY1"/>
              </a:cxn>
            </a:cxnLst>
            <a:rect l="l" t="t" r="r" b="b"/>
            <a:pathLst>
              <a:path w="1932" h="1517">
                <a:moveTo>
                  <a:pt x="-476" y="1175"/>
                </a:moveTo>
                <a:lnTo>
                  <a:pt x="1456" y="-343"/>
                </a:lnTo>
                <a:close/>
              </a:path>
            </a:pathLst>
          </a:custGeom>
          <a:solidFill>
            <a:srgbClr val="C90630"/>
          </a:solidFill>
          <a:ln w="6893" cap="flat">
            <a:noFill/>
            <a:prstDash val="solid"/>
            <a:miter/>
          </a:ln>
        </p:spPr>
        <p:txBody>
          <a:bodyPr rtlCol="0" anchor="ctr"/>
          <a:lstStyle/>
          <a:p>
            <a:endParaRPr lang="fr-FR"/>
          </a:p>
        </p:txBody>
      </p:sp>
      <p:sp>
        <p:nvSpPr>
          <p:cNvPr id="61" name="Graphique 9">
            <a:extLst>
              <a:ext uri="{FF2B5EF4-FFF2-40B4-BE49-F238E27FC236}">
                <a16:creationId xmlns:a16="http://schemas.microsoft.com/office/drawing/2014/main" id="{646CEF6A-3B1C-496F-94A0-2A27DFE2DEF6}"/>
              </a:ext>
            </a:extLst>
          </p:cNvPr>
          <p:cNvSpPr/>
          <p:nvPr/>
        </p:nvSpPr>
        <p:spPr>
          <a:xfrm>
            <a:off x="7053930" y="5287873"/>
            <a:ext cx="4277" cy="3173"/>
          </a:xfrm>
          <a:custGeom>
            <a:avLst/>
            <a:gdLst>
              <a:gd name="connsiteX0" fmla="*/ -476 w 4277"/>
              <a:gd name="connsiteY0" fmla="*/ 2831 h 3173"/>
              <a:gd name="connsiteX1" fmla="*/ 3802 w 4277"/>
              <a:gd name="connsiteY1" fmla="*/ -343 h 3173"/>
            </a:gdLst>
            <a:ahLst/>
            <a:cxnLst>
              <a:cxn ang="0">
                <a:pos x="connsiteX0" y="connsiteY0"/>
              </a:cxn>
              <a:cxn ang="0">
                <a:pos x="connsiteX1" y="connsiteY1"/>
              </a:cxn>
            </a:cxnLst>
            <a:rect l="l" t="t" r="r" b="b"/>
            <a:pathLst>
              <a:path w="4277" h="3173">
                <a:moveTo>
                  <a:pt x="-476" y="2831"/>
                </a:moveTo>
                <a:lnTo>
                  <a:pt x="3802" y="-343"/>
                </a:lnTo>
                <a:close/>
              </a:path>
            </a:pathLst>
          </a:custGeom>
          <a:solidFill>
            <a:srgbClr val="C90630"/>
          </a:solidFill>
          <a:ln w="6893" cap="flat">
            <a:noFill/>
            <a:prstDash val="solid"/>
            <a:miter/>
          </a:ln>
        </p:spPr>
        <p:txBody>
          <a:bodyPr rtlCol="0" anchor="ctr"/>
          <a:lstStyle/>
          <a:p>
            <a:endParaRPr lang="fr-FR"/>
          </a:p>
        </p:txBody>
      </p:sp>
      <p:sp>
        <p:nvSpPr>
          <p:cNvPr id="62" name="Graphique 9">
            <a:extLst>
              <a:ext uri="{FF2B5EF4-FFF2-40B4-BE49-F238E27FC236}">
                <a16:creationId xmlns:a16="http://schemas.microsoft.com/office/drawing/2014/main" id="{69160C86-FF31-408D-9D85-D28C0B77FE14}"/>
              </a:ext>
            </a:extLst>
          </p:cNvPr>
          <p:cNvSpPr/>
          <p:nvPr/>
        </p:nvSpPr>
        <p:spPr>
          <a:xfrm>
            <a:off x="7060140" y="5283734"/>
            <a:ext cx="3449" cy="2621"/>
          </a:xfrm>
          <a:custGeom>
            <a:avLst/>
            <a:gdLst>
              <a:gd name="connsiteX0" fmla="*/ -476 w 3449"/>
              <a:gd name="connsiteY0" fmla="*/ 2279 h 2621"/>
              <a:gd name="connsiteX1" fmla="*/ 2974 w 3449"/>
              <a:gd name="connsiteY1" fmla="*/ -343 h 2621"/>
            </a:gdLst>
            <a:ahLst/>
            <a:cxnLst>
              <a:cxn ang="0">
                <a:pos x="connsiteX0" y="connsiteY0"/>
              </a:cxn>
              <a:cxn ang="0">
                <a:pos x="connsiteX1" y="connsiteY1"/>
              </a:cxn>
            </a:cxnLst>
            <a:rect l="l" t="t" r="r" b="b"/>
            <a:pathLst>
              <a:path w="3449" h="2621">
                <a:moveTo>
                  <a:pt x="-476" y="2279"/>
                </a:moveTo>
                <a:lnTo>
                  <a:pt x="2974" y="-343"/>
                </a:lnTo>
                <a:close/>
              </a:path>
            </a:pathLst>
          </a:custGeom>
          <a:solidFill>
            <a:srgbClr val="C90630"/>
          </a:solidFill>
          <a:ln w="6893" cap="flat">
            <a:noFill/>
            <a:prstDash val="solid"/>
            <a:miter/>
          </a:ln>
        </p:spPr>
        <p:txBody>
          <a:bodyPr rtlCol="0" anchor="ctr"/>
          <a:lstStyle/>
          <a:p>
            <a:endParaRPr lang="fr-FR"/>
          </a:p>
        </p:txBody>
      </p:sp>
      <p:sp>
        <p:nvSpPr>
          <p:cNvPr id="63" name="Graphique 9">
            <a:extLst>
              <a:ext uri="{FF2B5EF4-FFF2-40B4-BE49-F238E27FC236}">
                <a16:creationId xmlns:a16="http://schemas.microsoft.com/office/drawing/2014/main" id="{C4018C68-91FD-45EA-B341-10FC97086640}"/>
              </a:ext>
            </a:extLst>
          </p:cNvPr>
          <p:cNvSpPr/>
          <p:nvPr/>
        </p:nvSpPr>
        <p:spPr>
          <a:xfrm>
            <a:off x="7063590" y="5282147"/>
            <a:ext cx="2138" cy="1586"/>
          </a:xfrm>
          <a:custGeom>
            <a:avLst/>
            <a:gdLst>
              <a:gd name="connsiteX0" fmla="*/ -476 w 2138"/>
              <a:gd name="connsiteY0" fmla="*/ 1244 h 1586"/>
              <a:gd name="connsiteX1" fmla="*/ 1662 w 2138"/>
              <a:gd name="connsiteY1" fmla="*/ -343 h 1586"/>
            </a:gdLst>
            <a:ahLst/>
            <a:cxnLst>
              <a:cxn ang="0">
                <a:pos x="connsiteX0" y="connsiteY0"/>
              </a:cxn>
              <a:cxn ang="0">
                <a:pos x="connsiteX1" y="connsiteY1"/>
              </a:cxn>
            </a:cxnLst>
            <a:rect l="l" t="t" r="r" b="b"/>
            <a:pathLst>
              <a:path w="2138" h="1586">
                <a:moveTo>
                  <a:pt x="-476" y="1244"/>
                </a:moveTo>
                <a:lnTo>
                  <a:pt x="1662" y="-343"/>
                </a:lnTo>
                <a:close/>
              </a:path>
            </a:pathLst>
          </a:custGeom>
          <a:solidFill>
            <a:srgbClr val="C90630"/>
          </a:solidFill>
          <a:ln w="6893" cap="flat">
            <a:noFill/>
            <a:prstDash val="solid"/>
            <a:miter/>
          </a:ln>
        </p:spPr>
        <p:txBody>
          <a:bodyPr rtlCol="0" anchor="ctr"/>
          <a:lstStyle/>
          <a:p>
            <a:endParaRPr lang="fr-FR"/>
          </a:p>
        </p:txBody>
      </p:sp>
      <p:sp>
        <p:nvSpPr>
          <p:cNvPr id="64" name="Graphique 9">
            <a:extLst>
              <a:ext uri="{FF2B5EF4-FFF2-40B4-BE49-F238E27FC236}">
                <a16:creationId xmlns:a16="http://schemas.microsoft.com/office/drawing/2014/main" id="{D625F579-1EE4-40D6-AE07-01EE3D781620}"/>
              </a:ext>
            </a:extLst>
          </p:cNvPr>
          <p:cNvSpPr/>
          <p:nvPr/>
        </p:nvSpPr>
        <p:spPr>
          <a:xfrm>
            <a:off x="7075318" y="5269383"/>
            <a:ext cx="7313" cy="5519"/>
          </a:xfrm>
          <a:custGeom>
            <a:avLst/>
            <a:gdLst>
              <a:gd name="connsiteX0" fmla="*/ -476 w 7313"/>
              <a:gd name="connsiteY0" fmla="*/ 5177 h 5519"/>
              <a:gd name="connsiteX1" fmla="*/ 6838 w 7313"/>
              <a:gd name="connsiteY1" fmla="*/ -343 h 5519"/>
            </a:gdLst>
            <a:ahLst/>
            <a:cxnLst>
              <a:cxn ang="0">
                <a:pos x="connsiteX0" y="connsiteY0"/>
              </a:cxn>
              <a:cxn ang="0">
                <a:pos x="connsiteX1" y="connsiteY1"/>
              </a:cxn>
            </a:cxnLst>
            <a:rect l="l" t="t" r="r" b="b"/>
            <a:pathLst>
              <a:path w="7313" h="5519">
                <a:moveTo>
                  <a:pt x="-476" y="5177"/>
                </a:moveTo>
                <a:lnTo>
                  <a:pt x="6838" y="-343"/>
                </a:lnTo>
                <a:close/>
              </a:path>
            </a:pathLst>
          </a:custGeom>
          <a:solidFill>
            <a:srgbClr val="C90630"/>
          </a:solidFill>
          <a:ln w="6893" cap="flat">
            <a:noFill/>
            <a:prstDash val="solid"/>
            <a:miter/>
          </a:ln>
        </p:spPr>
        <p:txBody>
          <a:bodyPr rtlCol="0" anchor="ctr"/>
          <a:lstStyle/>
          <a:p>
            <a:endParaRPr lang="fr-FR"/>
          </a:p>
        </p:txBody>
      </p:sp>
      <p:sp>
        <p:nvSpPr>
          <p:cNvPr id="66" name="Graphique 9">
            <a:extLst>
              <a:ext uri="{FF2B5EF4-FFF2-40B4-BE49-F238E27FC236}">
                <a16:creationId xmlns:a16="http://schemas.microsoft.com/office/drawing/2014/main" id="{7E4DCBA4-4AA0-491A-A042-39B7A48E870D}"/>
              </a:ext>
            </a:extLst>
          </p:cNvPr>
          <p:cNvSpPr/>
          <p:nvPr/>
        </p:nvSpPr>
        <p:spPr>
          <a:xfrm>
            <a:off x="7093533" y="5259724"/>
            <a:ext cx="1862" cy="1448"/>
          </a:xfrm>
          <a:custGeom>
            <a:avLst/>
            <a:gdLst>
              <a:gd name="connsiteX0" fmla="*/ -476 w 1862"/>
              <a:gd name="connsiteY0" fmla="*/ 1106 h 1448"/>
              <a:gd name="connsiteX1" fmla="*/ 1387 w 1862"/>
              <a:gd name="connsiteY1" fmla="*/ -343 h 1448"/>
            </a:gdLst>
            <a:ahLst/>
            <a:cxnLst>
              <a:cxn ang="0">
                <a:pos x="connsiteX0" y="connsiteY0"/>
              </a:cxn>
              <a:cxn ang="0">
                <a:pos x="connsiteX1" y="connsiteY1"/>
              </a:cxn>
            </a:cxnLst>
            <a:rect l="l" t="t" r="r" b="b"/>
            <a:pathLst>
              <a:path w="1862" h="1448">
                <a:moveTo>
                  <a:pt x="-476" y="1106"/>
                </a:moveTo>
                <a:lnTo>
                  <a:pt x="1387" y="-343"/>
                </a:lnTo>
                <a:close/>
              </a:path>
            </a:pathLst>
          </a:custGeom>
          <a:solidFill>
            <a:srgbClr val="C90630"/>
          </a:solidFill>
          <a:ln w="6893" cap="flat">
            <a:noFill/>
            <a:prstDash val="solid"/>
            <a:miter/>
          </a:ln>
        </p:spPr>
        <p:txBody>
          <a:bodyPr rtlCol="0" anchor="ctr"/>
          <a:lstStyle/>
          <a:p>
            <a:endParaRPr lang="fr-FR"/>
          </a:p>
        </p:txBody>
      </p:sp>
      <p:sp>
        <p:nvSpPr>
          <p:cNvPr id="71" name="Graphique 9">
            <a:extLst>
              <a:ext uri="{FF2B5EF4-FFF2-40B4-BE49-F238E27FC236}">
                <a16:creationId xmlns:a16="http://schemas.microsoft.com/office/drawing/2014/main" id="{1CB50601-096B-4425-92C2-C83495197CE9}"/>
              </a:ext>
            </a:extLst>
          </p:cNvPr>
          <p:cNvSpPr/>
          <p:nvPr/>
        </p:nvSpPr>
        <p:spPr>
          <a:xfrm>
            <a:off x="6804721" y="5139053"/>
            <a:ext cx="246104" cy="208159"/>
          </a:xfrm>
          <a:custGeom>
            <a:avLst/>
            <a:gdLst>
              <a:gd name="connsiteX0" fmla="*/ 245629 w 246104"/>
              <a:gd name="connsiteY0" fmla="*/ 153997 h 208159"/>
              <a:gd name="connsiteX1" fmla="*/ 12084 w 246104"/>
              <a:gd name="connsiteY1" fmla="*/ 191184 h 208159"/>
              <a:gd name="connsiteX2" fmla="*/ 207130 w 246104"/>
              <a:gd name="connsiteY2" fmla="*/ -343 h 208159"/>
            </a:gdLst>
            <a:ahLst/>
            <a:cxnLst>
              <a:cxn ang="0">
                <a:pos x="connsiteX0" y="connsiteY0"/>
              </a:cxn>
              <a:cxn ang="0">
                <a:pos x="connsiteX1" y="connsiteY1"/>
              </a:cxn>
              <a:cxn ang="0">
                <a:pos x="connsiteX2" y="connsiteY2"/>
              </a:cxn>
            </a:cxnLst>
            <a:rect l="l" t="t" r="r" b="b"/>
            <a:pathLst>
              <a:path w="246104" h="208159">
                <a:moveTo>
                  <a:pt x="245629" y="153997"/>
                </a:moveTo>
                <a:cubicBezTo>
                  <a:pt x="210718" y="213401"/>
                  <a:pt x="84942" y="220162"/>
                  <a:pt x="12084" y="191184"/>
                </a:cubicBezTo>
                <a:cubicBezTo>
                  <a:pt x="-60774" y="162207"/>
                  <a:pt x="207130" y="-343"/>
                  <a:pt x="207130" y="-343"/>
                </a:cubicBezTo>
              </a:path>
            </a:pathLst>
          </a:custGeom>
          <a:solidFill>
            <a:srgbClr val="C90630"/>
          </a:solidFill>
          <a:ln w="6893" cap="flat">
            <a:noFill/>
            <a:prstDash val="solid"/>
            <a:miter/>
          </a:ln>
        </p:spPr>
        <p:txBody>
          <a:bodyPr rtlCol="0" anchor="ctr"/>
          <a:lstStyle/>
          <a:p>
            <a:endParaRPr lang="fr-FR"/>
          </a:p>
        </p:txBody>
      </p:sp>
      <p:sp>
        <p:nvSpPr>
          <p:cNvPr id="77" name="Graphique 9">
            <a:extLst>
              <a:ext uri="{FF2B5EF4-FFF2-40B4-BE49-F238E27FC236}">
                <a16:creationId xmlns:a16="http://schemas.microsoft.com/office/drawing/2014/main" id="{12A79200-21EC-402F-8D5E-9EA4C811251C}"/>
              </a:ext>
            </a:extLst>
          </p:cNvPr>
          <p:cNvSpPr/>
          <p:nvPr/>
        </p:nvSpPr>
        <p:spPr>
          <a:xfrm>
            <a:off x="7185433" y="4805123"/>
            <a:ext cx="642" cy="14971"/>
          </a:xfrm>
          <a:custGeom>
            <a:avLst/>
            <a:gdLst>
              <a:gd name="connsiteX0" fmla="*/ 77 w 642"/>
              <a:gd name="connsiteY0" fmla="*/ 14629 h 14971"/>
              <a:gd name="connsiteX1" fmla="*/ -476 w 642"/>
              <a:gd name="connsiteY1" fmla="*/ -343 h 14971"/>
              <a:gd name="connsiteX2" fmla="*/ 77 w 642"/>
              <a:gd name="connsiteY2" fmla="*/ 14629 h 14971"/>
            </a:gdLst>
            <a:ahLst/>
            <a:cxnLst>
              <a:cxn ang="0">
                <a:pos x="connsiteX0" y="connsiteY0"/>
              </a:cxn>
              <a:cxn ang="0">
                <a:pos x="connsiteX1" y="connsiteY1"/>
              </a:cxn>
              <a:cxn ang="0">
                <a:pos x="connsiteX2" y="connsiteY2"/>
              </a:cxn>
            </a:cxnLst>
            <a:rect l="l" t="t" r="r" b="b"/>
            <a:pathLst>
              <a:path w="642" h="14971">
                <a:moveTo>
                  <a:pt x="77" y="14629"/>
                </a:moveTo>
                <a:cubicBezTo>
                  <a:pt x="77" y="9661"/>
                  <a:pt x="-269" y="4694"/>
                  <a:pt x="-476" y="-343"/>
                </a:cubicBezTo>
                <a:cubicBezTo>
                  <a:pt x="146" y="4625"/>
                  <a:pt x="284" y="9634"/>
                  <a:pt x="77" y="14629"/>
                </a:cubicBezTo>
                <a:close/>
              </a:path>
            </a:pathLst>
          </a:custGeom>
          <a:solidFill>
            <a:srgbClr val="E72C3B"/>
          </a:solidFill>
          <a:ln w="6893" cap="flat">
            <a:noFill/>
            <a:prstDash val="solid"/>
            <a:miter/>
          </a:ln>
        </p:spPr>
        <p:txBody>
          <a:bodyPr rtlCol="0" anchor="ctr"/>
          <a:lstStyle/>
          <a:p>
            <a:endParaRPr lang="fr-FR"/>
          </a:p>
        </p:txBody>
      </p:sp>
      <p:grpSp>
        <p:nvGrpSpPr>
          <p:cNvPr id="481" name="Placa">
            <a:extLst>
              <a:ext uri="{FF2B5EF4-FFF2-40B4-BE49-F238E27FC236}">
                <a16:creationId xmlns:a16="http://schemas.microsoft.com/office/drawing/2014/main" id="{67D95DD2-50BE-4752-A19B-FA1235D83AF9}"/>
              </a:ext>
            </a:extLst>
          </p:cNvPr>
          <p:cNvGrpSpPr/>
          <p:nvPr/>
        </p:nvGrpSpPr>
        <p:grpSpPr>
          <a:xfrm>
            <a:off x="5332845" y="1991622"/>
            <a:ext cx="3607522" cy="3969696"/>
            <a:chOff x="5333152" y="1981199"/>
            <a:chExt cx="3607522" cy="3969696"/>
          </a:xfrm>
        </p:grpSpPr>
        <p:sp>
          <p:nvSpPr>
            <p:cNvPr id="86" name="Graphique 9">
              <a:extLst>
                <a:ext uri="{FF2B5EF4-FFF2-40B4-BE49-F238E27FC236}">
                  <a16:creationId xmlns:a16="http://schemas.microsoft.com/office/drawing/2014/main" id="{8466DCE5-C8C6-443B-8CB6-C108A13297CE}"/>
                </a:ext>
              </a:extLst>
            </p:cNvPr>
            <p:cNvSpPr/>
            <p:nvPr/>
          </p:nvSpPr>
          <p:spPr>
            <a:xfrm>
              <a:off x="7612920" y="5731297"/>
              <a:ext cx="963500" cy="219598"/>
            </a:xfrm>
            <a:custGeom>
              <a:avLst/>
              <a:gdLst>
                <a:gd name="connsiteX0" fmla="*/ -476 w 963500"/>
                <a:gd name="connsiteY0" fmla="*/ 78586 h 219598"/>
                <a:gd name="connsiteX1" fmla="*/ 954814 w 963500"/>
                <a:gd name="connsiteY1" fmla="*/ 108806 h 219598"/>
                <a:gd name="connsiteX2" fmla="*/ 963025 w 963500"/>
                <a:gd name="connsiteY2" fmla="*/ -343 h 219598"/>
                <a:gd name="connsiteX3" fmla="*/ 15945 w 963500"/>
                <a:gd name="connsiteY3" fmla="*/ 24633 h 219598"/>
              </a:gdLst>
              <a:ahLst/>
              <a:cxnLst>
                <a:cxn ang="0">
                  <a:pos x="connsiteX0" y="connsiteY0"/>
                </a:cxn>
                <a:cxn ang="0">
                  <a:pos x="connsiteX1" y="connsiteY1"/>
                </a:cxn>
                <a:cxn ang="0">
                  <a:pos x="connsiteX2" y="connsiteY2"/>
                </a:cxn>
                <a:cxn ang="0">
                  <a:pos x="connsiteX3" y="connsiteY3"/>
                </a:cxn>
              </a:cxnLst>
              <a:rect l="l" t="t" r="r" b="b"/>
              <a:pathLst>
                <a:path w="963500" h="219598">
                  <a:moveTo>
                    <a:pt x="-476" y="78586"/>
                  </a:moveTo>
                  <a:cubicBezTo>
                    <a:pt x="48786" y="128193"/>
                    <a:pt x="452331" y="350077"/>
                    <a:pt x="954814" y="108806"/>
                  </a:cubicBezTo>
                  <a:lnTo>
                    <a:pt x="963025" y="-343"/>
                  </a:lnTo>
                  <a:lnTo>
                    <a:pt x="15945" y="24633"/>
                  </a:lnTo>
                  <a:close/>
                </a:path>
              </a:pathLst>
            </a:custGeom>
            <a:solidFill>
              <a:srgbClr val="020001">
                <a:alpha val="7000"/>
              </a:srgbClr>
            </a:solidFill>
            <a:ln w="6893" cap="flat">
              <a:noFill/>
              <a:prstDash val="solid"/>
              <a:miter/>
            </a:ln>
          </p:spPr>
          <p:txBody>
            <a:bodyPr rtlCol="0" anchor="ctr"/>
            <a:lstStyle/>
            <a:p>
              <a:endParaRPr lang="fr-FR"/>
            </a:p>
          </p:txBody>
        </p:sp>
        <p:grpSp>
          <p:nvGrpSpPr>
            <p:cNvPr id="480" name="Group 479">
              <a:extLst>
                <a:ext uri="{FF2B5EF4-FFF2-40B4-BE49-F238E27FC236}">
                  <a16:creationId xmlns:a16="http://schemas.microsoft.com/office/drawing/2014/main" id="{3626E92F-79BF-4B22-BF64-6552695EADAA}"/>
                </a:ext>
              </a:extLst>
            </p:cNvPr>
            <p:cNvGrpSpPr/>
            <p:nvPr/>
          </p:nvGrpSpPr>
          <p:grpSpPr>
            <a:xfrm>
              <a:off x="5333152" y="1981199"/>
              <a:ext cx="3607522" cy="3926838"/>
              <a:chOff x="5333152" y="1981199"/>
              <a:chExt cx="3607522" cy="3926838"/>
            </a:xfrm>
          </p:grpSpPr>
          <p:sp>
            <p:nvSpPr>
              <p:cNvPr id="65" name="Graphique 9">
                <a:extLst>
                  <a:ext uri="{FF2B5EF4-FFF2-40B4-BE49-F238E27FC236}">
                    <a16:creationId xmlns:a16="http://schemas.microsoft.com/office/drawing/2014/main" id="{8036820B-CDF2-4B7A-95F2-C97E7F8D5885}"/>
                  </a:ext>
                </a:extLst>
              </p:cNvPr>
              <p:cNvSpPr/>
              <p:nvPr/>
            </p:nvSpPr>
            <p:spPr>
              <a:xfrm>
                <a:off x="7355710" y="4686654"/>
                <a:ext cx="656684" cy="359119"/>
              </a:xfrm>
              <a:custGeom>
                <a:avLst/>
                <a:gdLst>
                  <a:gd name="connsiteX0" fmla="*/ 656209 w 656684"/>
                  <a:gd name="connsiteY0" fmla="*/ 36299 h 359119"/>
                  <a:gd name="connsiteX1" fmla="*/ 97358 w 656684"/>
                  <a:gd name="connsiteY1" fmla="*/ 77 h 359119"/>
                  <a:gd name="connsiteX2" fmla="*/ -476 w 656684"/>
                  <a:gd name="connsiteY2" fmla="*/ 139100 h 359119"/>
                  <a:gd name="connsiteX3" fmla="*/ 137512 w 656684"/>
                  <a:gd name="connsiteY3" fmla="*/ 333525 h 359119"/>
                  <a:gd name="connsiteX4" fmla="*/ 328419 w 656684"/>
                  <a:gd name="connsiteY4" fmla="*/ 358777 h 3591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6684" h="359119">
                    <a:moveTo>
                      <a:pt x="656209" y="36299"/>
                    </a:moveTo>
                    <a:cubicBezTo>
                      <a:pt x="565206" y="20707"/>
                      <a:pt x="335387" y="-3855"/>
                      <a:pt x="97358" y="77"/>
                    </a:cubicBezTo>
                    <a:lnTo>
                      <a:pt x="-476" y="139100"/>
                    </a:lnTo>
                    <a:lnTo>
                      <a:pt x="137512" y="333525"/>
                    </a:lnTo>
                    <a:cubicBezTo>
                      <a:pt x="215545" y="337803"/>
                      <a:pt x="286056" y="345806"/>
                      <a:pt x="328419" y="358777"/>
                    </a:cubicBezTo>
                    <a:close/>
                  </a:path>
                </a:pathLst>
              </a:custGeom>
              <a:solidFill>
                <a:srgbClr val="C90630"/>
              </a:solidFill>
              <a:ln w="6893" cap="flat">
                <a:noFill/>
                <a:prstDash val="solid"/>
                <a:miter/>
              </a:ln>
            </p:spPr>
            <p:txBody>
              <a:bodyPr rtlCol="0" anchor="ctr"/>
              <a:lstStyle/>
              <a:p>
                <a:endParaRPr lang="fr-FR"/>
              </a:p>
            </p:txBody>
          </p:sp>
          <p:sp>
            <p:nvSpPr>
              <p:cNvPr id="67" name="Graphique 9">
                <a:extLst>
                  <a:ext uri="{FF2B5EF4-FFF2-40B4-BE49-F238E27FC236}">
                    <a16:creationId xmlns:a16="http://schemas.microsoft.com/office/drawing/2014/main" id="{D0B3FC28-2A30-4938-8B99-F9FE19BCDCA9}"/>
                  </a:ext>
                </a:extLst>
              </p:cNvPr>
              <p:cNvSpPr/>
              <p:nvPr/>
            </p:nvSpPr>
            <p:spPr>
              <a:xfrm>
                <a:off x="7119198" y="4696112"/>
                <a:ext cx="200151" cy="321925"/>
              </a:xfrm>
              <a:custGeom>
                <a:avLst/>
                <a:gdLst>
                  <a:gd name="connsiteX0" fmla="*/ 154140 w 200151"/>
                  <a:gd name="connsiteY0" fmla="*/ -343 h 321925"/>
                  <a:gd name="connsiteX1" fmla="*/ 86043 w 200151"/>
                  <a:gd name="connsiteY1" fmla="*/ 6557 h 321925"/>
                  <a:gd name="connsiteX2" fmla="*/ -476 w 200151"/>
                  <a:gd name="connsiteY2" fmla="*/ 129297 h 321925"/>
                  <a:gd name="connsiteX3" fmla="*/ 135787 w 200151"/>
                  <a:gd name="connsiteY3" fmla="*/ 321583 h 321925"/>
                  <a:gd name="connsiteX4" fmla="*/ 199676 w 200151"/>
                  <a:gd name="connsiteY4" fmla="*/ 320410 h 321925"/>
                  <a:gd name="connsiteX5" fmla="*/ 66311 w 200151"/>
                  <a:gd name="connsiteY5" fmla="*/ 123708 h 321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0151" h="321925">
                    <a:moveTo>
                      <a:pt x="154140" y="-343"/>
                    </a:moveTo>
                    <a:cubicBezTo>
                      <a:pt x="131165" y="1727"/>
                      <a:pt x="108397" y="4142"/>
                      <a:pt x="86043" y="6557"/>
                    </a:cubicBezTo>
                    <a:lnTo>
                      <a:pt x="-476" y="129297"/>
                    </a:lnTo>
                    <a:lnTo>
                      <a:pt x="135787" y="321583"/>
                    </a:lnTo>
                    <a:cubicBezTo>
                      <a:pt x="156485" y="320962"/>
                      <a:pt x="177598" y="320548"/>
                      <a:pt x="199676" y="320410"/>
                    </a:cubicBezTo>
                    <a:lnTo>
                      <a:pt x="66311" y="123708"/>
                    </a:lnTo>
                    <a:close/>
                  </a:path>
                </a:pathLst>
              </a:custGeom>
              <a:solidFill>
                <a:srgbClr val="C90630"/>
              </a:solidFill>
              <a:ln w="6893" cap="flat">
                <a:noFill/>
                <a:prstDash val="solid"/>
                <a:miter/>
              </a:ln>
            </p:spPr>
            <p:txBody>
              <a:bodyPr rtlCol="0" anchor="ctr"/>
              <a:lstStyle/>
              <a:p>
                <a:endParaRPr lang="fr-FR"/>
              </a:p>
            </p:txBody>
          </p:sp>
          <p:sp>
            <p:nvSpPr>
              <p:cNvPr id="69" name="Graphique 9">
                <a:extLst>
                  <a:ext uri="{FF2B5EF4-FFF2-40B4-BE49-F238E27FC236}">
                    <a16:creationId xmlns:a16="http://schemas.microsoft.com/office/drawing/2014/main" id="{9FEFB3B7-15B7-471B-A00A-B32219FACA10}"/>
                  </a:ext>
                </a:extLst>
              </p:cNvPr>
              <p:cNvSpPr/>
              <p:nvPr/>
            </p:nvSpPr>
            <p:spPr>
              <a:xfrm>
                <a:off x="7185985" y="4686867"/>
                <a:ext cx="307851" cy="333654"/>
              </a:xfrm>
              <a:custGeom>
                <a:avLst/>
                <a:gdLst>
                  <a:gd name="connsiteX0" fmla="*/ 267358 w 307851"/>
                  <a:gd name="connsiteY0" fmla="*/ -343 h 333654"/>
                  <a:gd name="connsiteX1" fmla="*/ 87353 w 307851"/>
                  <a:gd name="connsiteY1" fmla="*/ 8695 h 333654"/>
                  <a:gd name="connsiteX2" fmla="*/ -476 w 307851"/>
                  <a:gd name="connsiteY2" fmla="*/ 132884 h 333654"/>
                  <a:gd name="connsiteX3" fmla="*/ 132889 w 307851"/>
                  <a:gd name="connsiteY3" fmla="*/ 329586 h 333654"/>
                  <a:gd name="connsiteX4" fmla="*/ 307375 w 307851"/>
                  <a:gd name="connsiteY4" fmla="*/ 333312 h 333654"/>
                  <a:gd name="connsiteX5" fmla="*/ 169387 w 307851"/>
                  <a:gd name="connsiteY5" fmla="*/ 138887 h 3336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7851" h="333654">
                    <a:moveTo>
                      <a:pt x="267358" y="-343"/>
                    </a:moveTo>
                    <a:cubicBezTo>
                      <a:pt x="207196" y="623"/>
                      <a:pt x="146412" y="3452"/>
                      <a:pt x="87353" y="8695"/>
                    </a:cubicBezTo>
                    <a:lnTo>
                      <a:pt x="-476" y="132884"/>
                    </a:lnTo>
                    <a:lnTo>
                      <a:pt x="132889" y="329586"/>
                    </a:lnTo>
                    <a:cubicBezTo>
                      <a:pt x="189740" y="329103"/>
                      <a:pt x="250179" y="330207"/>
                      <a:pt x="307375" y="333312"/>
                    </a:cubicBezTo>
                    <a:lnTo>
                      <a:pt x="169387" y="138887"/>
                    </a:lnTo>
                    <a:close/>
                  </a:path>
                </a:pathLst>
              </a:custGeom>
              <a:solidFill>
                <a:srgbClr val="F2B602"/>
              </a:solidFill>
              <a:ln w="6893" cap="flat">
                <a:noFill/>
                <a:prstDash val="solid"/>
                <a:miter/>
              </a:ln>
            </p:spPr>
            <p:txBody>
              <a:bodyPr rtlCol="0" anchor="ctr"/>
              <a:lstStyle/>
              <a:p>
                <a:endParaRPr lang="fr-FR"/>
              </a:p>
            </p:txBody>
          </p:sp>
          <p:sp>
            <p:nvSpPr>
              <p:cNvPr id="70" name="Graphique 9">
                <a:extLst>
                  <a:ext uri="{FF2B5EF4-FFF2-40B4-BE49-F238E27FC236}">
                    <a16:creationId xmlns:a16="http://schemas.microsoft.com/office/drawing/2014/main" id="{D8F33CD6-CB24-4283-8406-A95F388FBAC5}"/>
                  </a:ext>
                </a:extLst>
              </p:cNvPr>
              <p:cNvSpPr/>
              <p:nvPr/>
            </p:nvSpPr>
            <p:spPr>
              <a:xfrm>
                <a:off x="6949404" y="4703356"/>
                <a:ext cx="306264" cy="328963"/>
              </a:xfrm>
              <a:custGeom>
                <a:avLst/>
                <a:gdLst>
                  <a:gd name="connsiteX0" fmla="*/ 255837 w 306264"/>
                  <a:gd name="connsiteY0" fmla="*/ -343 h 328963"/>
                  <a:gd name="connsiteX1" fmla="*/ 136615 w 306264"/>
                  <a:gd name="connsiteY1" fmla="*/ 19597 h 328963"/>
                  <a:gd name="connsiteX2" fmla="*/ 52512 w 306264"/>
                  <a:gd name="connsiteY2" fmla="*/ 41537 h 328963"/>
                  <a:gd name="connsiteX3" fmla="*/ -476 w 306264"/>
                  <a:gd name="connsiteY3" fmla="*/ 116395 h 328963"/>
                  <a:gd name="connsiteX4" fmla="*/ 143653 w 306264"/>
                  <a:gd name="connsiteY4" fmla="*/ 328620 h 328963"/>
                  <a:gd name="connsiteX5" fmla="*/ 175321 w 306264"/>
                  <a:gd name="connsiteY5" fmla="*/ 322756 h 328963"/>
                  <a:gd name="connsiteX6" fmla="*/ 305788 w 306264"/>
                  <a:gd name="connsiteY6" fmla="*/ 314269 h 328963"/>
                  <a:gd name="connsiteX7" fmla="*/ 169525 w 306264"/>
                  <a:gd name="connsiteY7" fmla="*/ 122397 h 328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6264" h="328963">
                    <a:moveTo>
                      <a:pt x="255837" y="-343"/>
                    </a:moveTo>
                    <a:cubicBezTo>
                      <a:pt x="214440" y="4901"/>
                      <a:pt x="174562" y="11455"/>
                      <a:pt x="136615" y="19597"/>
                    </a:cubicBezTo>
                    <a:cubicBezTo>
                      <a:pt x="106948" y="25944"/>
                      <a:pt x="78936" y="33395"/>
                      <a:pt x="52512" y="41537"/>
                    </a:cubicBezTo>
                    <a:lnTo>
                      <a:pt x="-476" y="116395"/>
                    </a:lnTo>
                    <a:lnTo>
                      <a:pt x="143653" y="328620"/>
                    </a:lnTo>
                    <a:cubicBezTo>
                      <a:pt x="154071" y="326060"/>
                      <a:pt x="164696" y="324108"/>
                      <a:pt x="175321" y="322756"/>
                    </a:cubicBezTo>
                    <a:cubicBezTo>
                      <a:pt x="205885" y="318823"/>
                      <a:pt x="252180" y="315856"/>
                      <a:pt x="305788" y="314269"/>
                    </a:cubicBezTo>
                    <a:lnTo>
                      <a:pt x="169525" y="122397"/>
                    </a:lnTo>
                    <a:close/>
                  </a:path>
                </a:pathLst>
              </a:custGeom>
              <a:solidFill>
                <a:srgbClr val="F2B602"/>
              </a:solidFill>
              <a:ln w="6893" cap="flat">
                <a:noFill/>
                <a:prstDash val="solid"/>
                <a:miter/>
              </a:ln>
            </p:spPr>
            <p:txBody>
              <a:bodyPr rtlCol="0" anchor="ctr"/>
              <a:lstStyle/>
              <a:p>
                <a:endParaRPr lang="fr-FR"/>
              </a:p>
            </p:txBody>
          </p:sp>
          <p:sp>
            <p:nvSpPr>
              <p:cNvPr id="72" name="Graphique 9">
                <a:extLst>
                  <a:ext uri="{FF2B5EF4-FFF2-40B4-BE49-F238E27FC236}">
                    <a16:creationId xmlns:a16="http://schemas.microsoft.com/office/drawing/2014/main" id="{0640F753-DB30-4C83-94EF-491BD368F363}"/>
                  </a:ext>
                </a:extLst>
              </p:cNvPr>
              <p:cNvSpPr/>
              <p:nvPr/>
            </p:nvSpPr>
            <p:spPr>
              <a:xfrm>
                <a:off x="7022193" y="3547017"/>
                <a:ext cx="485854" cy="2243752"/>
              </a:xfrm>
              <a:custGeom>
                <a:avLst/>
                <a:gdLst>
                  <a:gd name="connsiteX0" fmla="*/ -476 w 485854"/>
                  <a:gd name="connsiteY0" fmla="*/ 21804 h 2243752"/>
                  <a:gd name="connsiteX1" fmla="*/ 143790 w 485854"/>
                  <a:gd name="connsiteY1" fmla="*/ -343 h 2243752"/>
                  <a:gd name="connsiteX2" fmla="*/ 485379 w 485854"/>
                  <a:gd name="connsiteY2" fmla="*/ 2221608 h 2243752"/>
                  <a:gd name="connsiteX3" fmla="*/ 341113 w 485854"/>
                  <a:gd name="connsiteY3" fmla="*/ 2243410 h 2243752"/>
                </a:gdLst>
                <a:ahLst/>
                <a:cxnLst>
                  <a:cxn ang="0">
                    <a:pos x="connsiteX0" y="connsiteY0"/>
                  </a:cxn>
                  <a:cxn ang="0">
                    <a:pos x="connsiteX1" y="connsiteY1"/>
                  </a:cxn>
                  <a:cxn ang="0">
                    <a:pos x="connsiteX2" y="connsiteY2"/>
                  </a:cxn>
                  <a:cxn ang="0">
                    <a:pos x="connsiteX3" y="connsiteY3"/>
                  </a:cxn>
                </a:cxnLst>
                <a:rect l="l" t="t" r="r" b="b"/>
                <a:pathLst>
                  <a:path w="485854" h="2243752">
                    <a:moveTo>
                      <a:pt x="-476" y="21804"/>
                    </a:moveTo>
                    <a:lnTo>
                      <a:pt x="143790" y="-343"/>
                    </a:lnTo>
                    <a:lnTo>
                      <a:pt x="485379" y="2221608"/>
                    </a:lnTo>
                    <a:lnTo>
                      <a:pt x="341113" y="2243410"/>
                    </a:lnTo>
                    <a:close/>
                  </a:path>
                </a:pathLst>
              </a:custGeom>
              <a:solidFill>
                <a:srgbClr val="774815"/>
              </a:solidFill>
              <a:ln w="6893" cap="flat">
                <a:noFill/>
                <a:prstDash val="solid"/>
                <a:miter/>
              </a:ln>
            </p:spPr>
            <p:txBody>
              <a:bodyPr rtlCol="0" anchor="ctr"/>
              <a:lstStyle/>
              <a:p>
                <a:endParaRPr lang="fr-FR"/>
              </a:p>
            </p:txBody>
          </p:sp>
          <p:sp>
            <p:nvSpPr>
              <p:cNvPr id="73" name="Graphique 9">
                <a:extLst>
                  <a:ext uri="{FF2B5EF4-FFF2-40B4-BE49-F238E27FC236}">
                    <a16:creationId xmlns:a16="http://schemas.microsoft.com/office/drawing/2014/main" id="{D167D6BB-90B9-4687-9961-7A455CA710E5}"/>
                  </a:ext>
                </a:extLst>
              </p:cNvPr>
              <p:cNvSpPr/>
              <p:nvPr/>
            </p:nvSpPr>
            <p:spPr>
              <a:xfrm>
                <a:off x="7049037" y="5011897"/>
                <a:ext cx="397826" cy="281845"/>
              </a:xfrm>
              <a:custGeom>
                <a:avLst/>
                <a:gdLst>
                  <a:gd name="connsiteX0" fmla="*/ 50919 w 397826"/>
                  <a:gd name="connsiteY0" fmla="*/ 157929 h 281845"/>
                  <a:gd name="connsiteX1" fmla="*/ 196841 w 397826"/>
                  <a:gd name="connsiteY1" fmla="*/ -343 h 281845"/>
                  <a:gd name="connsiteX2" fmla="*/ 202637 w 397826"/>
                  <a:gd name="connsiteY2" fmla="*/ 29877 h 281845"/>
                  <a:gd name="connsiteX3" fmla="*/ 391197 w 397826"/>
                  <a:gd name="connsiteY3" fmla="*/ 14905 h 281845"/>
                  <a:gd name="connsiteX4" fmla="*/ 293157 w 397826"/>
                  <a:gd name="connsiteY4" fmla="*/ 111497 h 281845"/>
                  <a:gd name="connsiteX5" fmla="*/ 392991 w 397826"/>
                  <a:gd name="connsiteY5" fmla="*/ 105701 h 281845"/>
                  <a:gd name="connsiteX6" fmla="*/ 302885 w 397826"/>
                  <a:gd name="connsiteY6" fmla="*/ 194910 h 281845"/>
                  <a:gd name="connsiteX7" fmla="*/ 397199 w 397826"/>
                  <a:gd name="connsiteY7" fmla="*/ 202706 h 281845"/>
                  <a:gd name="connsiteX8" fmla="*/ 103216 w 397826"/>
                  <a:gd name="connsiteY8" fmla="*/ 278600 h 281845"/>
                  <a:gd name="connsiteX9" fmla="*/ 50919 w 397826"/>
                  <a:gd name="connsiteY9" fmla="*/ 157929 h 281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97826" h="281845">
                    <a:moveTo>
                      <a:pt x="50919" y="157929"/>
                    </a:moveTo>
                    <a:cubicBezTo>
                      <a:pt x="43192" y="117223"/>
                      <a:pt x="80587" y="28773"/>
                      <a:pt x="196841" y="-343"/>
                    </a:cubicBezTo>
                    <a:lnTo>
                      <a:pt x="202637" y="29877"/>
                    </a:lnTo>
                    <a:cubicBezTo>
                      <a:pt x="202637" y="29877"/>
                      <a:pt x="378709" y="-13728"/>
                      <a:pt x="391197" y="14905"/>
                    </a:cubicBezTo>
                    <a:cubicBezTo>
                      <a:pt x="403685" y="43537"/>
                      <a:pt x="351388" y="91971"/>
                      <a:pt x="293157" y="111497"/>
                    </a:cubicBezTo>
                    <a:cubicBezTo>
                      <a:pt x="351388" y="92109"/>
                      <a:pt x="378502" y="82450"/>
                      <a:pt x="392991" y="105701"/>
                    </a:cubicBezTo>
                    <a:cubicBezTo>
                      <a:pt x="407480" y="128952"/>
                      <a:pt x="386091" y="167795"/>
                      <a:pt x="302885" y="194910"/>
                    </a:cubicBezTo>
                    <a:cubicBezTo>
                      <a:pt x="361046" y="191046"/>
                      <a:pt x="392577" y="173591"/>
                      <a:pt x="397199" y="202706"/>
                    </a:cubicBezTo>
                    <a:cubicBezTo>
                      <a:pt x="401822" y="231822"/>
                      <a:pt x="300608" y="295848"/>
                      <a:pt x="103216" y="278600"/>
                    </a:cubicBezTo>
                    <a:cubicBezTo>
                      <a:pt x="-94176" y="261351"/>
                      <a:pt x="50919" y="157929"/>
                      <a:pt x="50919" y="157929"/>
                    </a:cubicBezTo>
                    <a:close/>
                  </a:path>
                </a:pathLst>
              </a:custGeom>
              <a:solidFill>
                <a:srgbClr val="D19D82"/>
              </a:solidFill>
              <a:ln w="6893" cap="flat">
                <a:noFill/>
                <a:prstDash val="solid"/>
                <a:miter/>
              </a:ln>
            </p:spPr>
            <p:txBody>
              <a:bodyPr rtlCol="0" anchor="ctr"/>
              <a:lstStyle/>
              <a:p>
                <a:endParaRPr lang="fr-FR"/>
              </a:p>
            </p:txBody>
          </p:sp>
          <p:sp>
            <p:nvSpPr>
              <p:cNvPr id="74" name="Graphique 9">
                <a:extLst>
                  <a:ext uri="{FF2B5EF4-FFF2-40B4-BE49-F238E27FC236}">
                    <a16:creationId xmlns:a16="http://schemas.microsoft.com/office/drawing/2014/main" id="{4F31C38E-20EA-4724-B796-9CC468F9B4E1}"/>
                  </a:ext>
                </a:extLst>
              </p:cNvPr>
              <p:cNvSpPr/>
              <p:nvPr/>
            </p:nvSpPr>
            <p:spPr>
              <a:xfrm>
                <a:off x="6655916" y="4745236"/>
                <a:ext cx="437409" cy="593578"/>
              </a:xfrm>
              <a:custGeom>
                <a:avLst/>
                <a:gdLst>
                  <a:gd name="connsiteX0" fmla="*/ 346000 w 437409"/>
                  <a:gd name="connsiteY0" fmla="*/ -343 h 593578"/>
                  <a:gd name="connsiteX1" fmla="*/ 2479 w 437409"/>
                  <a:gd name="connsiteY1" fmla="*/ 422728 h 593578"/>
                  <a:gd name="connsiteX2" fmla="*/ 394434 w 437409"/>
                  <a:gd name="connsiteY2" fmla="*/ 547814 h 593578"/>
                  <a:gd name="connsiteX3" fmla="*/ 394434 w 437409"/>
                  <a:gd name="connsiteY3" fmla="*/ 407066 h 593578"/>
                  <a:gd name="connsiteX4" fmla="*/ 436934 w 437409"/>
                  <a:gd name="connsiteY4" fmla="*/ 286741 h 593578"/>
                  <a:gd name="connsiteX5" fmla="*/ 293013 w 437409"/>
                  <a:gd name="connsiteY5" fmla="*/ 74515 h 5935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7409" h="593578">
                    <a:moveTo>
                      <a:pt x="346000" y="-343"/>
                    </a:moveTo>
                    <a:cubicBezTo>
                      <a:pt x="86514" y="80242"/>
                      <a:pt x="-20151" y="245620"/>
                      <a:pt x="2479" y="422728"/>
                    </a:cubicBezTo>
                    <a:cubicBezTo>
                      <a:pt x="27524" y="617912"/>
                      <a:pt x="293702" y="624121"/>
                      <a:pt x="394434" y="547814"/>
                    </a:cubicBezTo>
                    <a:cubicBezTo>
                      <a:pt x="394434" y="547814"/>
                      <a:pt x="422032" y="442598"/>
                      <a:pt x="394434" y="407066"/>
                    </a:cubicBezTo>
                    <a:cubicBezTo>
                      <a:pt x="322335" y="365670"/>
                      <a:pt x="348346" y="308336"/>
                      <a:pt x="436934" y="286741"/>
                    </a:cubicBezTo>
                    <a:lnTo>
                      <a:pt x="293013" y="74515"/>
                    </a:lnTo>
                    <a:close/>
                  </a:path>
                </a:pathLst>
              </a:custGeom>
              <a:solidFill>
                <a:srgbClr val="C90630"/>
              </a:solidFill>
              <a:ln w="6893" cap="flat">
                <a:noFill/>
                <a:prstDash val="solid"/>
                <a:miter/>
              </a:ln>
            </p:spPr>
            <p:txBody>
              <a:bodyPr rtlCol="0" anchor="ctr"/>
              <a:lstStyle/>
              <a:p>
                <a:endParaRPr lang="fr-FR"/>
              </a:p>
            </p:txBody>
          </p:sp>
          <p:sp>
            <p:nvSpPr>
              <p:cNvPr id="75" name="Graphique 9">
                <a:extLst>
                  <a:ext uri="{FF2B5EF4-FFF2-40B4-BE49-F238E27FC236}">
                    <a16:creationId xmlns:a16="http://schemas.microsoft.com/office/drawing/2014/main" id="{7E4E168A-FB9B-4CA9-8C03-89DB01AD3C03}"/>
                  </a:ext>
                </a:extLst>
              </p:cNvPr>
              <p:cNvSpPr/>
              <p:nvPr/>
            </p:nvSpPr>
            <p:spPr>
              <a:xfrm>
                <a:off x="7034314" y="5170169"/>
                <a:ext cx="87735" cy="139437"/>
              </a:xfrm>
              <a:custGeom>
                <a:avLst/>
                <a:gdLst>
                  <a:gd name="connsiteX0" fmla="*/ 21279 w 87735"/>
                  <a:gd name="connsiteY0" fmla="*/ 10972 h 139437"/>
                  <a:gd name="connsiteX1" fmla="*/ 65642 w 87735"/>
                  <a:gd name="connsiteY1" fmla="*/ -343 h 139437"/>
                  <a:gd name="connsiteX2" fmla="*/ 84409 w 87735"/>
                  <a:gd name="connsiteY2" fmla="*/ 120535 h 139437"/>
                  <a:gd name="connsiteX3" fmla="*/ 2996 w 87735"/>
                  <a:gd name="connsiteY3" fmla="*/ 139094 h 139437"/>
                  <a:gd name="connsiteX4" fmla="*/ 21279 w 87735"/>
                  <a:gd name="connsiteY4" fmla="*/ 10972 h 1394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735" h="139437">
                    <a:moveTo>
                      <a:pt x="21279" y="10972"/>
                    </a:moveTo>
                    <a:lnTo>
                      <a:pt x="65642" y="-343"/>
                    </a:lnTo>
                    <a:cubicBezTo>
                      <a:pt x="65642" y="-343"/>
                      <a:pt x="96621" y="67754"/>
                      <a:pt x="84409" y="120535"/>
                    </a:cubicBezTo>
                    <a:cubicBezTo>
                      <a:pt x="61503" y="135851"/>
                      <a:pt x="16864" y="138749"/>
                      <a:pt x="2996" y="139094"/>
                    </a:cubicBezTo>
                    <a:cubicBezTo>
                      <a:pt x="-10872" y="139439"/>
                      <a:pt x="21279" y="10972"/>
                      <a:pt x="21279" y="10972"/>
                    </a:cubicBezTo>
                    <a:close/>
                  </a:path>
                </a:pathLst>
              </a:custGeom>
              <a:solidFill>
                <a:srgbClr val="AF0935"/>
              </a:solidFill>
              <a:ln w="6893" cap="flat">
                <a:noFill/>
                <a:prstDash val="solid"/>
                <a:miter/>
              </a:ln>
            </p:spPr>
            <p:txBody>
              <a:bodyPr rtlCol="0" anchor="ctr"/>
              <a:lstStyle/>
              <a:p>
                <a:endParaRPr lang="fr-FR"/>
              </a:p>
            </p:txBody>
          </p:sp>
          <p:sp>
            <p:nvSpPr>
              <p:cNvPr id="78" name="Graphique 9">
                <a:extLst>
                  <a:ext uri="{FF2B5EF4-FFF2-40B4-BE49-F238E27FC236}">
                    <a16:creationId xmlns:a16="http://schemas.microsoft.com/office/drawing/2014/main" id="{21969EB6-7807-4625-A17F-B22CF3B54AC4}"/>
                  </a:ext>
                </a:extLst>
              </p:cNvPr>
              <p:cNvSpPr/>
              <p:nvPr/>
            </p:nvSpPr>
            <p:spPr>
              <a:xfrm>
                <a:off x="7363830" y="5764110"/>
                <a:ext cx="144309" cy="32072"/>
              </a:xfrm>
              <a:custGeom>
                <a:avLst/>
                <a:gdLst>
                  <a:gd name="connsiteX0" fmla="*/ 143811 w 144309"/>
                  <a:gd name="connsiteY0" fmla="*/ 4584 h 32072"/>
                  <a:gd name="connsiteX1" fmla="*/ 73438 w 144309"/>
                  <a:gd name="connsiteY1" fmla="*/ 27284 h 32072"/>
                  <a:gd name="connsiteX2" fmla="*/ -454 w 144309"/>
                  <a:gd name="connsiteY2" fmla="*/ 26801 h 32072"/>
                  <a:gd name="connsiteX3" fmla="*/ 69919 w 144309"/>
                  <a:gd name="connsiteY3" fmla="*/ 4102 h 32072"/>
                  <a:gd name="connsiteX4" fmla="*/ 143811 w 144309"/>
                  <a:gd name="connsiteY4" fmla="*/ 4584 h 320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4309" h="32072">
                    <a:moveTo>
                      <a:pt x="143811" y="4584"/>
                    </a:moveTo>
                    <a:cubicBezTo>
                      <a:pt x="144777" y="11001"/>
                      <a:pt x="113317" y="21143"/>
                      <a:pt x="73438" y="27284"/>
                    </a:cubicBezTo>
                    <a:cubicBezTo>
                      <a:pt x="33559" y="33424"/>
                      <a:pt x="511" y="33148"/>
                      <a:pt x="-454" y="26801"/>
                    </a:cubicBezTo>
                    <a:cubicBezTo>
                      <a:pt x="-1420" y="20453"/>
                      <a:pt x="30040" y="10173"/>
                      <a:pt x="69919" y="4102"/>
                    </a:cubicBezTo>
                    <a:cubicBezTo>
                      <a:pt x="109798" y="-1970"/>
                      <a:pt x="143191" y="-1832"/>
                      <a:pt x="143811" y="4584"/>
                    </a:cubicBezTo>
                    <a:close/>
                  </a:path>
                </a:pathLst>
              </a:custGeom>
              <a:solidFill>
                <a:srgbClr val="774815"/>
              </a:solidFill>
              <a:ln w="6893" cap="flat">
                <a:noFill/>
                <a:prstDash val="solid"/>
                <a:miter/>
              </a:ln>
            </p:spPr>
            <p:txBody>
              <a:bodyPr rtlCol="0" anchor="ctr"/>
              <a:lstStyle/>
              <a:p>
                <a:endParaRPr lang="fr-FR"/>
              </a:p>
            </p:txBody>
          </p:sp>
          <p:sp>
            <p:nvSpPr>
              <p:cNvPr id="84" name="Graphique 9">
                <a:extLst>
                  <a:ext uri="{FF2B5EF4-FFF2-40B4-BE49-F238E27FC236}">
                    <a16:creationId xmlns:a16="http://schemas.microsoft.com/office/drawing/2014/main" id="{0F225AE9-AC03-44DF-8906-F63B6C6C0F5B}"/>
                  </a:ext>
                </a:extLst>
              </p:cNvPr>
              <p:cNvSpPr/>
              <p:nvPr/>
            </p:nvSpPr>
            <p:spPr>
              <a:xfrm>
                <a:off x="7260029" y="5353271"/>
                <a:ext cx="319979" cy="339878"/>
              </a:xfrm>
              <a:custGeom>
                <a:avLst/>
                <a:gdLst>
                  <a:gd name="connsiteX0" fmla="*/ 319504 w 319979"/>
                  <a:gd name="connsiteY0" fmla="*/ 188778 h 339878"/>
                  <a:gd name="connsiteX1" fmla="*/ 181516 w 319979"/>
                  <a:gd name="connsiteY1" fmla="*/ -335 h 339878"/>
                  <a:gd name="connsiteX2" fmla="*/ 191520 w 319979"/>
                  <a:gd name="connsiteY2" fmla="*/ 55481 h 339878"/>
                  <a:gd name="connsiteX3" fmla="*/ -7 w 319979"/>
                  <a:gd name="connsiteY3" fmla="*/ 94256 h 339878"/>
                  <a:gd name="connsiteX4" fmla="*/ 44080 w 319979"/>
                  <a:gd name="connsiteY4" fmla="*/ 162491 h 339878"/>
                  <a:gd name="connsiteX5" fmla="*/ 19173 w 319979"/>
                  <a:gd name="connsiteY5" fmla="*/ 209476 h 339878"/>
                  <a:gd name="connsiteX6" fmla="*/ 61328 w 319979"/>
                  <a:gd name="connsiteY6" fmla="*/ 250872 h 339878"/>
                  <a:gd name="connsiteX7" fmla="*/ 38354 w 319979"/>
                  <a:gd name="connsiteY7" fmla="*/ 280816 h 339878"/>
                  <a:gd name="connsiteX8" fmla="*/ 271208 w 319979"/>
                  <a:gd name="connsiteY8" fmla="*/ 318349 h 3398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9979" h="339878">
                    <a:moveTo>
                      <a:pt x="319504" y="188778"/>
                    </a:moveTo>
                    <a:cubicBezTo>
                      <a:pt x="309914" y="138067"/>
                      <a:pt x="293700" y="-1577"/>
                      <a:pt x="181516" y="-335"/>
                    </a:cubicBezTo>
                    <a:lnTo>
                      <a:pt x="191520" y="55481"/>
                    </a:lnTo>
                    <a:cubicBezTo>
                      <a:pt x="191520" y="55481"/>
                      <a:pt x="5789" y="31541"/>
                      <a:pt x="-7" y="94256"/>
                    </a:cubicBezTo>
                    <a:cubicBezTo>
                      <a:pt x="-5803" y="156972"/>
                      <a:pt x="44080" y="162491"/>
                      <a:pt x="44080" y="162491"/>
                    </a:cubicBezTo>
                    <a:cubicBezTo>
                      <a:pt x="44080" y="162491"/>
                      <a:pt x="9583" y="175600"/>
                      <a:pt x="19173" y="209476"/>
                    </a:cubicBezTo>
                    <a:cubicBezTo>
                      <a:pt x="25037" y="229670"/>
                      <a:pt x="41044" y="245353"/>
                      <a:pt x="61328" y="250872"/>
                    </a:cubicBezTo>
                    <a:cubicBezTo>
                      <a:pt x="61328" y="250872"/>
                      <a:pt x="26831" y="245284"/>
                      <a:pt x="38354" y="280816"/>
                    </a:cubicBezTo>
                    <a:cubicBezTo>
                      <a:pt x="49876" y="316347"/>
                      <a:pt x="163233" y="369542"/>
                      <a:pt x="271208" y="318349"/>
                    </a:cubicBezTo>
                    <a:close/>
                  </a:path>
                </a:pathLst>
              </a:custGeom>
              <a:solidFill>
                <a:srgbClr val="D19D82"/>
              </a:solidFill>
              <a:ln w="6893" cap="flat">
                <a:noFill/>
                <a:prstDash val="solid"/>
                <a:miter/>
              </a:ln>
            </p:spPr>
            <p:txBody>
              <a:bodyPr rtlCol="0" anchor="ctr"/>
              <a:lstStyle/>
              <a:p>
                <a:endParaRPr lang="fr-FR"/>
              </a:p>
            </p:txBody>
          </p:sp>
          <p:sp>
            <p:nvSpPr>
              <p:cNvPr id="85" name="Graphique 9">
                <a:extLst>
                  <a:ext uri="{FF2B5EF4-FFF2-40B4-BE49-F238E27FC236}">
                    <a16:creationId xmlns:a16="http://schemas.microsoft.com/office/drawing/2014/main" id="{2727AAE2-466B-4511-BB3D-880D5A0F4BDC}"/>
                  </a:ext>
                </a:extLst>
              </p:cNvPr>
              <p:cNvSpPr/>
              <p:nvPr/>
            </p:nvSpPr>
            <p:spPr>
              <a:xfrm>
                <a:off x="7482588" y="5510768"/>
                <a:ext cx="102756" cy="156848"/>
              </a:xfrm>
              <a:custGeom>
                <a:avLst/>
                <a:gdLst>
                  <a:gd name="connsiteX0" fmla="*/ 100326 w 102756"/>
                  <a:gd name="connsiteY0" fmla="*/ 31281 h 156848"/>
                  <a:gd name="connsiteX1" fmla="*/ 16774 w 102756"/>
                  <a:gd name="connsiteY1" fmla="*/ 31281 h 156848"/>
                  <a:gd name="connsiteX2" fmla="*/ 46718 w 102756"/>
                  <a:gd name="connsiteY2" fmla="*/ 156229 h 156848"/>
                  <a:gd name="connsiteX3" fmla="*/ 100326 w 102756"/>
                  <a:gd name="connsiteY3" fmla="*/ 31281 h 156848"/>
                </a:gdLst>
                <a:ahLst/>
                <a:cxnLst>
                  <a:cxn ang="0">
                    <a:pos x="connsiteX0" y="connsiteY0"/>
                  </a:cxn>
                  <a:cxn ang="0">
                    <a:pos x="connsiteX1" y="connsiteY1"/>
                  </a:cxn>
                  <a:cxn ang="0">
                    <a:pos x="connsiteX2" y="connsiteY2"/>
                  </a:cxn>
                  <a:cxn ang="0">
                    <a:pos x="connsiteX3" y="connsiteY3"/>
                  </a:cxn>
                </a:cxnLst>
                <a:rect l="l" t="t" r="r" b="b"/>
                <a:pathLst>
                  <a:path w="102756" h="156848">
                    <a:moveTo>
                      <a:pt x="100326" y="31281"/>
                    </a:moveTo>
                    <a:cubicBezTo>
                      <a:pt x="70658" y="-19844"/>
                      <a:pt x="31332" y="-870"/>
                      <a:pt x="16774" y="31281"/>
                    </a:cubicBezTo>
                    <a:cubicBezTo>
                      <a:pt x="2217" y="63432"/>
                      <a:pt x="-24622" y="149123"/>
                      <a:pt x="46718" y="156229"/>
                    </a:cubicBezTo>
                    <a:cubicBezTo>
                      <a:pt x="118057" y="163335"/>
                      <a:pt x="100326" y="31281"/>
                      <a:pt x="100326" y="31281"/>
                    </a:cubicBezTo>
                    <a:close/>
                  </a:path>
                </a:pathLst>
              </a:custGeom>
              <a:solidFill>
                <a:srgbClr val="AF0935"/>
              </a:solidFill>
              <a:ln w="6893" cap="flat">
                <a:noFill/>
                <a:prstDash val="solid"/>
                <a:miter/>
              </a:ln>
            </p:spPr>
            <p:txBody>
              <a:bodyPr rtlCol="0" anchor="ctr"/>
              <a:lstStyle/>
              <a:p>
                <a:endParaRPr lang="fr-FR"/>
              </a:p>
            </p:txBody>
          </p:sp>
          <p:sp>
            <p:nvSpPr>
              <p:cNvPr id="87" name="Graphique 9">
                <a:extLst>
                  <a:ext uri="{FF2B5EF4-FFF2-40B4-BE49-F238E27FC236}">
                    <a16:creationId xmlns:a16="http://schemas.microsoft.com/office/drawing/2014/main" id="{098D4BFE-75C0-4382-96B6-F2C8A2603BAF}"/>
                  </a:ext>
                </a:extLst>
              </p:cNvPr>
              <p:cNvSpPr/>
              <p:nvPr/>
            </p:nvSpPr>
            <p:spPr>
              <a:xfrm>
                <a:off x="8210131" y="5552465"/>
                <a:ext cx="214709" cy="323029"/>
              </a:xfrm>
              <a:custGeom>
                <a:avLst/>
                <a:gdLst>
                  <a:gd name="connsiteX0" fmla="*/ 130751 w 214709"/>
                  <a:gd name="connsiteY0" fmla="*/ -343 h 323029"/>
                  <a:gd name="connsiteX1" fmla="*/ 81006 w 214709"/>
                  <a:gd name="connsiteY1" fmla="*/ 14767 h 323029"/>
                  <a:gd name="connsiteX2" fmla="*/ -476 w 214709"/>
                  <a:gd name="connsiteY2" fmla="*/ 226095 h 323029"/>
                  <a:gd name="connsiteX3" fmla="*/ 160073 w 214709"/>
                  <a:gd name="connsiteY3" fmla="*/ 322687 h 323029"/>
                  <a:gd name="connsiteX4" fmla="*/ 214233 w 214709"/>
                  <a:gd name="connsiteY4" fmla="*/ 308888 h 323029"/>
                  <a:gd name="connsiteX5" fmla="*/ 96185 w 214709"/>
                  <a:gd name="connsiteY5" fmla="*/ 208088 h 3230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4709" h="323029">
                    <a:moveTo>
                      <a:pt x="130751" y="-343"/>
                    </a:moveTo>
                    <a:cubicBezTo>
                      <a:pt x="114399" y="5383"/>
                      <a:pt x="97771" y="10351"/>
                      <a:pt x="81006" y="14767"/>
                    </a:cubicBezTo>
                    <a:lnTo>
                      <a:pt x="-476" y="226095"/>
                    </a:lnTo>
                    <a:lnTo>
                      <a:pt x="160073" y="322687"/>
                    </a:lnTo>
                    <a:cubicBezTo>
                      <a:pt x="178495" y="318499"/>
                      <a:pt x="196502" y="313904"/>
                      <a:pt x="214233" y="308888"/>
                    </a:cubicBezTo>
                    <a:lnTo>
                      <a:pt x="96185" y="208088"/>
                    </a:lnTo>
                    <a:close/>
                  </a:path>
                </a:pathLst>
              </a:custGeom>
              <a:solidFill>
                <a:srgbClr val="C90630"/>
              </a:solidFill>
              <a:ln w="6893" cap="flat">
                <a:noFill/>
                <a:prstDash val="solid"/>
                <a:miter/>
              </a:ln>
            </p:spPr>
            <p:txBody>
              <a:bodyPr rtlCol="0" anchor="ctr"/>
              <a:lstStyle/>
              <a:p>
                <a:endParaRPr lang="fr-FR"/>
              </a:p>
            </p:txBody>
          </p:sp>
          <p:sp>
            <p:nvSpPr>
              <p:cNvPr id="88" name="Graphique 9">
                <a:extLst>
                  <a:ext uri="{FF2B5EF4-FFF2-40B4-BE49-F238E27FC236}">
                    <a16:creationId xmlns:a16="http://schemas.microsoft.com/office/drawing/2014/main" id="{7E6DC73C-7B6E-4FBB-8577-063C45F2EAD0}"/>
                  </a:ext>
                </a:extLst>
              </p:cNvPr>
              <p:cNvSpPr/>
              <p:nvPr/>
            </p:nvSpPr>
            <p:spPr>
              <a:xfrm>
                <a:off x="7508730" y="5490236"/>
                <a:ext cx="632475" cy="417801"/>
              </a:xfrm>
              <a:custGeom>
                <a:avLst/>
                <a:gdLst>
                  <a:gd name="connsiteX0" fmla="*/ 613095 w 632475"/>
                  <a:gd name="connsiteY0" fmla="*/ 102178 h 417801"/>
                  <a:gd name="connsiteX1" fmla="*/ 281511 w 632475"/>
                  <a:gd name="connsiteY1" fmla="*/ 50502 h 417801"/>
                  <a:gd name="connsiteX2" fmla="*/ 59902 w 632475"/>
                  <a:gd name="connsiteY2" fmla="*/ 18627 h 417801"/>
                  <a:gd name="connsiteX3" fmla="*/ 11606 w 632475"/>
                  <a:gd name="connsiteY3" fmla="*/ 219261 h 417801"/>
                  <a:gd name="connsiteX4" fmla="*/ 632000 w 632475"/>
                  <a:gd name="connsiteY4" fmla="*/ 415963 h 417801"/>
                  <a:gd name="connsiteX5" fmla="*/ 569905 w 632475"/>
                  <a:gd name="connsiteY5" fmla="*/ 362769 h 4178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32475" h="417801">
                    <a:moveTo>
                      <a:pt x="613095" y="102178"/>
                    </a:moveTo>
                    <a:cubicBezTo>
                      <a:pt x="474141" y="108595"/>
                      <a:pt x="345606" y="82929"/>
                      <a:pt x="281511" y="50502"/>
                    </a:cubicBezTo>
                    <a:cubicBezTo>
                      <a:pt x="124411" y="-28979"/>
                      <a:pt x="103023" y="5035"/>
                      <a:pt x="59902" y="18627"/>
                    </a:cubicBezTo>
                    <a:cubicBezTo>
                      <a:pt x="-7919" y="68095"/>
                      <a:pt x="-9782" y="168619"/>
                      <a:pt x="11606" y="219261"/>
                    </a:cubicBezTo>
                    <a:cubicBezTo>
                      <a:pt x="146558" y="374152"/>
                      <a:pt x="392798" y="427416"/>
                      <a:pt x="632000" y="415963"/>
                    </a:cubicBezTo>
                    <a:lnTo>
                      <a:pt x="569905" y="362769"/>
                    </a:lnTo>
                    <a:close/>
                  </a:path>
                </a:pathLst>
              </a:custGeom>
              <a:solidFill>
                <a:srgbClr val="C90630"/>
              </a:solidFill>
              <a:ln w="6893" cap="flat">
                <a:noFill/>
                <a:prstDash val="solid"/>
                <a:miter/>
              </a:ln>
            </p:spPr>
            <p:txBody>
              <a:bodyPr rtlCol="0" anchor="ctr"/>
              <a:lstStyle/>
              <a:p>
                <a:endParaRPr lang="fr-FR"/>
              </a:p>
            </p:txBody>
          </p:sp>
          <p:sp>
            <p:nvSpPr>
              <p:cNvPr id="89" name="Graphique 9">
                <a:extLst>
                  <a:ext uri="{FF2B5EF4-FFF2-40B4-BE49-F238E27FC236}">
                    <a16:creationId xmlns:a16="http://schemas.microsoft.com/office/drawing/2014/main" id="{87E4E7CE-926E-44BA-94FF-3954899DD462}"/>
                  </a:ext>
                </a:extLst>
              </p:cNvPr>
              <p:cNvSpPr/>
              <p:nvPr/>
            </p:nvSpPr>
            <p:spPr>
              <a:xfrm>
                <a:off x="8425668" y="4767895"/>
                <a:ext cx="515006" cy="1023427"/>
              </a:xfrm>
              <a:custGeom>
                <a:avLst/>
                <a:gdLst>
                  <a:gd name="connsiteX0" fmla="*/ 468131 w 515006"/>
                  <a:gd name="connsiteY0" fmla="*/ 201504 h 1023427"/>
                  <a:gd name="connsiteX1" fmla="*/ -476 w 515006"/>
                  <a:gd name="connsiteY1" fmla="*/ 318 h 1023427"/>
                  <a:gd name="connsiteX2" fmla="*/ 201608 w 515006"/>
                  <a:gd name="connsiteY2" fmla="*/ 515910 h 1023427"/>
                  <a:gd name="connsiteX3" fmla="*/ 109570 w 515006"/>
                  <a:gd name="connsiteY3" fmla="*/ 664592 h 1023427"/>
                  <a:gd name="connsiteX4" fmla="*/ 11667 w 515006"/>
                  <a:gd name="connsiteY4" fmla="*/ 919042 h 1023427"/>
                  <a:gd name="connsiteX5" fmla="*/ 184152 w 515006"/>
                  <a:gd name="connsiteY5" fmla="*/ 1023085 h 1023427"/>
                  <a:gd name="connsiteX6" fmla="*/ 283849 w 515006"/>
                  <a:gd name="connsiteY6" fmla="*/ 955885 h 1023427"/>
                  <a:gd name="connsiteX7" fmla="*/ 468131 w 515006"/>
                  <a:gd name="connsiteY7" fmla="*/ 201504 h 10234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15006" h="1023427">
                    <a:moveTo>
                      <a:pt x="468131" y="201504"/>
                    </a:moveTo>
                    <a:cubicBezTo>
                      <a:pt x="401621" y="37161"/>
                      <a:pt x="120194" y="-6444"/>
                      <a:pt x="-476" y="318"/>
                    </a:cubicBezTo>
                    <a:lnTo>
                      <a:pt x="201608" y="515910"/>
                    </a:lnTo>
                    <a:cubicBezTo>
                      <a:pt x="181875" y="571457"/>
                      <a:pt x="150483" y="622154"/>
                      <a:pt x="109570" y="664592"/>
                    </a:cubicBezTo>
                    <a:lnTo>
                      <a:pt x="11667" y="919042"/>
                    </a:lnTo>
                    <a:lnTo>
                      <a:pt x="184152" y="1023085"/>
                    </a:lnTo>
                    <a:cubicBezTo>
                      <a:pt x="219960" y="1004815"/>
                      <a:pt x="253491" y="982247"/>
                      <a:pt x="283849" y="955885"/>
                    </a:cubicBezTo>
                    <a:cubicBezTo>
                      <a:pt x="508907" y="753456"/>
                      <a:pt x="566999" y="445329"/>
                      <a:pt x="468131" y="201504"/>
                    </a:cubicBezTo>
                    <a:close/>
                  </a:path>
                </a:pathLst>
              </a:custGeom>
              <a:solidFill>
                <a:srgbClr val="C90630"/>
              </a:solidFill>
              <a:ln w="6893" cap="flat">
                <a:noFill/>
                <a:prstDash val="solid"/>
                <a:miter/>
              </a:ln>
            </p:spPr>
            <p:txBody>
              <a:bodyPr rtlCol="0" anchor="ctr"/>
              <a:lstStyle/>
              <a:p>
                <a:endParaRPr lang="fr-FR"/>
              </a:p>
            </p:txBody>
          </p:sp>
          <p:sp>
            <p:nvSpPr>
              <p:cNvPr id="90" name="Graphique 9">
                <a:extLst>
                  <a:ext uri="{FF2B5EF4-FFF2-40B4-BE49-F238E27FC236}">
                    <a16:creationId xmlns:a16="http://schemas.microsoft.com/office/drawing/2014/main" id="{B305F9CC-D02B-40CA-B4B6-C2A11B1786DA}"/>
                  </a:ext>
                </a:extLst>
              </p:cNvPr>
              <p:cNvSpPr/>
              <p:nvPr/>
            </p:nvSpPr>
            <p:spPr>
              <a:xfrm>
                <a:off x="8306861" y="5432554"/>
                <a:ext cx="303849" cy="429625"/>
              </a:xfrm>
              <a:custGeom>
                <a:avLst/>
                <a:gdLst>
                  <a:gd name="connsiteX0" fmla="*/ 228515 w 303849"/>
                  <a:gd name="connsiteY0" fmla="*/ -343 h 429625"/>
                  <a:gd name="connsiteX1" fmla="*/ 34021 w 303849"/>
                  <a:gd name="connsiteY1" fmla="*/ 119569 h 429625"/>
                  <a:gd name="connsiteX2" fmla="*/ -476 w 303849"/>
                  <a:gd name="connsiteY2" fmla="*/ 328482 h 429625"/>
                  <a:gd name="connsiteX3" fmla="*/ 117780 w 303849"/>
                  <a:gd name="connsiteY3" fmla="*/ 429282 h 429625"/>
                  <a:gd name="connsiteX4" fmla="*/ 303374 w 303849"/>
                  <a:gd name="connsiteY4" fmla="*/ 358150 h 429625"/>
                  <a:gd name="connsiteX5" fmla="*/ 130889 w 303849"/>
                  <a:gd name="connsiteY5" fmla="*/ 254107 h 429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3849" h="429625">
                    <a:moveTo>
                      <a:pt x="228515" y="-343"/>
                    </a:moveTo>
                    <a:cubicBezTo>
                      <a:pt x="174562" y="55542"/>
                      <a:pt x="106879" y="94179"/>
                      <a:pt x="34021" y="119569"/>
                    </a:cubicBezTo>
                    <a:lnTo>
                      <a:pt x="-476" y="328482"/>
                    </a:lnTo>
                    <a:lnTo>
                      <a:pt x="117780" y="429282"/>
                    </a:lnTo>
                    <a:cubicBezTo>
                      <a:pt x="182014" y="412241"/>
                      <a:pt x="244245" y="388390"/>
                      <a:pt x="303374" y="358150"/>
                    </a:cubicBezTo>
                    <a:lnTo>
                      <a:pt x="130889" y="254107"/>
                    </a:lnTo>
                    <a:close/>
                  </a:path>
                </a:pathLst>
              </a:custGeom>
              <a:solidFill>
                <a:srgbClr val="F2B602"/>
              </a:solidFill>
              <a:ln w="6893" cap="flat">
                <a:noFill/>
                <a:prstDash val="solid"/>
                <a:miter/>
              </a:ln>
            </p:spPr>
            <p:txBody>
              <a:bodyPr rtlCol="0" anchor="ctr"/>
              <a:lstStyle/>
              <a:p>
                <a:endParaRPr lang="fr-FR"/>
              </a:p>
            </p:txBody>
          </p:sp>
          <p:sp>
            <p:nvSpPr>
              <p:cNvPr id="91" name="Graphique 9">
                <a:extLst>
                  <a:ext uri="{FF2B5EF4-FFF2-40B4-BE49-F238E27FC236}">
                    <a16:creationId xmlns:a16="http://schemas.microsoft.com/office/drawing/2014/main" id="{B8AF8873-341A-4B48-AFC3-E1EDA3123BC9}"/>
                  </a:ext>
                </a:extLst>
              </p:cNvPr>
              <p:cNvSpPr/>
              <p:nvPr/>
            </p:nvSpPr>
            <p:spPr>
              <a:xfrm>
                <a:off x="8079181" y="5567575"/>
                <a:ext cx="291223" cy="338967"/>
              </a:xfrm>
              <a:custGeom>
                <a:avLst/>
                <a:gdLst>
                  <a:gd name="connsiteX0" fmla="*/ 211957 w 291223"/>
                  <a:gd name="connsiteY0" fmla="*/ -343 h 338967"/>
                  <a:gd name="connsiteX1" fmla="*/ 42645 w 291223"/>
                  <a:gd name="connsiteY1" fmla="*/ 24840 h 338967"/>
                  <a:gd name="connsiteX2" fmla="*/ -476 w 291223"/>
                  <a:gd name="connsiteY2" fmla="*/ 285430 h 338967"/>
                  <a:gd name="connsiteX3" fmla="*/ 61619 w 291223"/>
                  <a:gd name="connsiteY3" fmla="*/ 338625 h 338967"/>
                  <a:gd name="connsiteX4" fmla="*/ 290747 w 291223"/>
                  <a:gd name="connsiteY4" fmla="*/ 307784 h 338967"/>
                  <a:gd name="connsiteX5" fmla="*/ 130199 w 291223"/>
                  <a:gd name="connsiteY5" fmla="*/ 211192 h 3389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1223" h="338967">
                    <a:moveTo>
                      <a:pt x="211957" y="-343"/>
                    </a:moveTo>
                    <a:cubicBezTo>
                      <a:pt x="156554" y="13939"/>
                      <a:pt x="99842" y="22383"/>
                      <a:pt x="42645" y="24840"/>
                    </a:cubicBezTo>
                    <a:lnTo>
                      <a:pt x="-476" y="285430"/>
                    </a:lnTo>
                    <a:lnTo>
                      <a:pt x="61619" y="338625"/>
                    </a:lnTo>
                    <a:cubicBezTo>
                      <a:pt x="138754" y="334974"/>
                      <a:pt x="215406" y="324653"/>
                      <a:pt x="290747" y="307784"/>
                    </a:cubicBezTo>
                    <a:lnTo>
                      <a:pt x="130199" y="211192"/>
                    </a:lnTo>
                    <a:close/>
                  </a:path>
                </a:pathLst>
              </a:custGeom>
              <a:solidFill>
                <a:srgbClr val="F2B602"/>
              </a:solidFill>
              <a:ln w="6893" cap="flat">
                <a:noFill/>
                <a:prstDash val="solid"/>
                <a:miter/>
              </a:ln>
            </p:spPr>
            <p:txBody>
              <a:bodyPr rtlCol="0" anchor="ctr"/>
              <a:lstStyle/>
              <a:p>
                <a:endParaRPr lang="fr-FR"/>
              </a:p>
            </p:txBody>
          </p:sp>
          <p:sp>
            <p:nvSpPr>
              <p:cNvPr id="92" name="Graphique 9">
                <a:extLst>
                  <a:ext uri="{FF2B5EF4-FFF2-40B4-BE49-F238E27FC236}">
                    <a16:creationId xmlns:a16="http://schemas.microsoft.com/office/drawing/2014/main" id="{0B43DE67-A25C-47F8-A7B5-818AF0ED18F0}"/>
                  </a:ext>
                </a:extLst>
              </p:cNvPr>
              <p:cNvSpPr/>
              <p:nvPr/>
            </p:nvSpPr>
            <p:spPr>
              <a:xfrm>
                <a:off x="7567617" y="5287593"/>
                <a:ext cx="1061101" cy="316852"/>
              </a:xfrm>
              <a:custGeom>
                <a:avLst/>
                <a:gdLst>
                  <a:gd name="connsiteX0" fmla="*/ 1005636 w 1061101"/>
                  <a:gd name="connsiteY0" fmla="*/ 76659 h 316852"/>
                  <a:gd name="connsiteX1" fmla="*/ 917945 w 1061101"/>
                  <a:gd name="connsiteY1" fmla="*/ 175665 h 316852"/>
                  <a:gd name="connsiteX2" fmla="*/ 803553 w 1061101"/>
                  <a:gd name="connsiteY2" fmla="*/ 244659 h 316852"/>
                  <a:gd name="connsiteX3" fmla="*/ 540203 w 1061101"/>
                  <a:gd name="connsiteY3" fmla="*/ 301372 h 316852"/>
                  <a:gd name="connsiteX4" fmla="*/ 404285 w 1061101"/>
                  <a:gd name="connsiteY4" fmla="*/ 297578 h 316852"/>
                  <a:gd name="connsiteX5" fmla="*/ 270574 w 1061101"/>
                  <a:gd name="connsiteY5" fmla="*/ 271705 h 316852"/>
                  <a:gd name="connsiteX6" fmla="*/ 254430 w 1061101"/>
                  <a:gd name="connsiteY6" fmla="*/ 266461 h 316852"/>
                  <a:gd name="connsiteX7" fmla="*/ 238630 w 1061101"/>
                  <a:gd name="connsiteY7" fmla="*/ 260459 h 316852"/>
                  <a:gd name="connsiteX8" fmla="*/ 207652 w 1061101"/>
                  <a:gd name="connsiteY8" fmla="*/ 246246 h 316852"/>
                  <a:gd name="connsiteX9" fmla="*/ 144178 w 1061101"/>
                  <a:gd name="connsiteY9" fmla="*/ 219476 h 316852"/>
                  <a:gd name="connsiteX10" fmla="*/ 76909 w 1061101"/>
                  <a:gd name="connsiteY10" fmla="*/ 204022 h 316852"/>
                  <a:gd name="connsiteX11" fmla="*/ 42412 w 1061101"/>
                  <a:gd name="connsiteY11" fmla="*/ 207196 h 316852"/>
                  <a:gd name="connsiteX12" fmla="*/ 10122 w 1061101"/>
                  <a:gd name="connsiteY12" fmla="*/ 219270 h 316852"/>
                  <a:gd name="connsiteX13" fmla="*/ 11365 w 1061101"/>
                  <a:gd name="connsiteY13" fmla="*/ 222374 h 316852"/>
                  <a:gd name="connsiteX14" fmla="*/ 43446 w 1061101"/>
                  <a:gd name="connsiteY14" fmla="*/ 211128 h 316852"/>
                  <a:gd name="connsiteX15" fmla="*/ 76771 w 1061101"/>
                  <a:gd name="connsiteY15" fmla="*/ 208782 h 316852"/>
                  <a:gd name="connsiteX16" fmla="*/ 142315 w 1061101"/>
                  <a:gd name="connsiteY16" fmla="*/ 225272 h 316852"/>
                  <a:gd name="connsiteX17" fmla="*/ 204410 w 1061101"/>
                  <a:gd name="connsiteY17" fmla="*/ 252870 h 316852"/>
                  <a:gd name="connsiteX18" fmla="*/ 235388 w 1061101"/>
                  <a:gd name="connsiteY18" fmla="*/ 267979 h 316852"/>
                  <a:gd name="connsiteX19" fmla="*/ 251532 w 1061101"/>
                  <a:gd name="connsiteY19" fmla="*/ 274465 h 316852"/>
                  <a:gd name="connsiteX20" fmla="*/ 267815 w 1061101"/>
                  <a:gd name="connsiteY20" fmla="*/ 280191 h 316852"/>
                  <a:gd name="connsiteX21" fmla="*/ 402629 w 1061101"/>
                  <a:gd name="connsiteY21" fmla="*/ 309376 h 316852"/>
                  <a:gd name="connsiteX22" fmla="*/ 540617 w 1061101"/>
                  <a:gd name="connsiteY22" fmla="*/ 316275 h 316852"/>
                  <a:gd name="connsiteX23" fmla="*/ 811763 w 1061101"/>
                  <a:gd name="connsiteY23" fmla="*/ 263977 h 316852"/>
                  <a:gd name="connsiteX24" fmla="*/ 932917 w 1061101"/>
                  <a:gd name="connsiteY24" fmla="*/ 194500 h 316852"/>
                  <a:gd name="connsiteX25" fmla="*/ 1027852 w 1061101"/>
                  <a:gd name="connsiteY25" fmla="*/ 91010 h 316852"/>
                  <a:gd name="connsiteX26" fmla="*/ 1039650 w 1061101"/>
                  <a:gd name="connsiteY26" fmla="*/ 71622 h 316852"/>
                  <a:gd name="connsiteX27" fmla="*/ 1047930 w 1061101"/>
                  <a:gd name="connsiteY27" fmla="*/ 53753 h 316852"/>
                  <a:gd name="connsiteX28" fmla="*/ 1054346 w 1061101"/>
                  <a:gd name="connsiteY28" fmla="*/ 38436 h 316852"/>
                  <a:gd name="connsiteX29" fmla="*/ 1057934 w 1061101"/>
                  <a:gd name="connsiteY29" fmla="*/ 25259 h 316852"/>
                  <a:gd name="connsiteX30" fmla="*/ 1057934 w 1061101"/>
                  <a:gd name="connsiteY30" fmla="*/ -200 h 316852"/>
                  <a:gd name="connsiteX31" fmla="*/ 1040409 w 1061101"/>
                  <a:gd name="connsiteY31" fmla="*/ 17876 h 316852"/>
                  <a:gd name="connsiteX32" fmla="*/ 1033993 w 1061101"/>
                  <a:gd name="connsiteY32" fmla="*/ 29122 h 316852"/>
                  <a:gd name="connsiteX33" fmla="*/ 1025713 w 1061101"/>
                  <a:gd name="connsiteY33" fmla="*/ 42576 h 316852"/>
                  <a:gd name="connsiteX34" fmla="*/ 1016606 w 1061101"/>
                  <a:gd name="connsiteY34" fmla="*/ 58720 h 316852"/>
                  <a:gd name="connsiteX35" fmla="*/ 1005636 w 1061101"/>
                  <a:gd name="connsiteY35" fmla="*/ 76659 h 3168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061101" h="316852">
                    <a:moveTo>
                      <a:pt x="1005636" y="76659"/>
                    </a:moveTo>
                    <a:cubicBezTo>
                      <a:pt x="982040" y="114268"/>
                      <a:pt x="952442" y="147723"/>
                      <a:pt x="917945" y="175665"/>
                    </a:cubicBezTo>
                    <a:cubicBezTo>
                      <a:pt x="883172" y="203794"/>
                      <a:pt x="844673" y="227010"/>
                      <a:pt x="803553" y="244659"/>
                    </a:cubicBezTo>
                    <a:cubicBezTo>
                      <a:pt x="720760" y="280467"/>
                      <a:pt x="630585" y="297164"/>
                      <a:pt x="540203" y="301372"/>
                    </a:cubicBezTo>
                    <a:cubicBezTo>
                      <a:pt x="494874" y="303352"/>
                      <a:pt x="449476" y="302083"/>
                      <a:pt x="404285" y="297578"/>
                    </a:cubicBezTo>
                    <a:cubicBezTo>
                      <a:pt x="358956" y="293286"/>
                      <a:pt x="314178" y="284620"/>
                      <a:pt x="270574" y="271705"/>
                    </a:cubicBezTo>
                    <a:cubicBezTo>
                      <a:pt x="265193" y="269980"/>
                      <a:pt x="259743" y="268324"/>
                      <a:pt x="254430" y="266461"/>
                    </a:cubicBezTo>
                    <a:lnTo>
                      <a:pt x="238630" y="260459"/>
                    </a:lnTo>
                    <a:cubicBezTo>
                      <a:pt x="228350" y="255974"/>
                      <a:pt x="217932" y="251214"/>
                      <a:pt x="207652" y="246246"/>
                    </a:cubicBezTo>
                    <a:cubicBezTo>
                      <a:pt x="186954" y="236242"/>
                      <a:pt x="165773" y="227411"/>
                      <a:pt x="144178" y="219476"/>
                    </a:cubicBezTo>
                    <a:cubicBezTo>
                      <a:pt x="122583" y="211190"/>
                      <a:pt x="99953" y="205988"/>
                      <a:pt x="76909" y="204022"/>
                    </a:cubicBezTo>
                    <a:cubicBezTo>
                      <a:pt x="65317" y="203270"/>
                      <a:pt x="53658" y="204339"/>
                      <a:pt x="42412" y="207196"/>
                    </a:cubicBezTo>
                    <a:cubicBezTo>
                      <a:pt x="31372" y="210411"/>
                      <a:pt x="20540" y="214447"/>
                      <a:pt x="10122" y="219270"/>
                    </a:cubicBezTo>
                    <a:cubicBezTo>
                      <a:pt x="-4712" y="224858"/>
                      <a:pt x="-3677" y="227894"/>
                      <a:pt x="11365" y="222374"/>
                    </a:cubicBezTo>
                    <a:cubicBezTo>
                      <a:pt x="21782" y="217848"/>
                      <a:pt x="32476" y="214088"/>
                      <a:pt x="43446" y="211128"/>
                    </a:cubicBezTo>
                    <a:cubicBezTo>
                      <a:pt x="54348" y="208589"/>
                      <a:pt x="65594" y="207796"/>
                      <a:pt x="76771" y="208782"/>
                    </a:cubicBezTo>
                    <a:cubicBezTo>
                      <a:pt x="99263" y="211183"/>
                      <a:pt x="121341" y="216737"/>
                      <a:pt x="142315" y="225272"/>
                    </a:cubicBezTo>
                    <a:cubicBezTo>
                      <a:pt x="163427" y="233551"/>
                      <a:pt x="184263" y="242727"/>
                      <a:pt x="204410" y="252870"/>
                    </a:cubicBezTo>
                    <a:cubicBezTo>
                      <a:pt x="214482" y="258065"/>
                      <a:pt x="224831" y="263101"/>
                      <a:pt x="235388" y="267979"/>
                    </a:cubicBezTo>
                    <a:lnTo>
                      <a:pt x="251532" y="274465"/>
                    </a:lnTo>
                    <a:cubicBezTo>
                      <a:pt x="256914" y="276534"/>
                      <a:pt x="262365" y="278259"/>
                      <a:pt x="267815" y="280191"/>
                    </a:cubicBezTo>
                    <a:cubicBezTo>
                      <a:pt x="311695" y="294224"/>
                      <a:pt x="356886" y="304001"/>
                      <a:pt x="402629" y="309376"/>
                    </a:cubicBezTo>
                    <a:cubicBezTo>
                      <a:pt x="448372" y="314991"/>
                      <a:pt x="494529" y="317296"/>
                      <a:pt x="540617" y="316275"/>
                    </a:cubicBezTo>
                    <a:cubicBezTo>
                      <a:pt x="632586" y="314067"/>
                      <a:pt x="725452" y="299302"/>
                      <a:pt x="811763" y="263977"/>
                    </a:cubicBezTo>
                    <a:cubicBezTo>
                      <a:pt x="855160" y="246474"/>
                      <a:pt x="895936" y="223099"/>
                      <a:pt x="932917" y="194500"/>
                    </a:cubicBezTo>
                    <a:cubicBezTo>
                      <a:pt x="970035" y="165475"/>
                      <a:pt x="1002118" y="130508"/>
                      <a:pt x="1027852" y="91010"/>
                    </a:cubicBezTo>
                    <a:cubicBezTo>
                      <a:pt x="1032130" y="84110"/>
                      <a:pt x="1036131" y="77694"/>
                      <a:pt x="1039650" y="71622"/>
                    </a:cubicBezTo>
                    <a:cubicBezTo>
                      <a:pt x="1043169" y="65551"/>
                      <a:pt x="1045514" y="59272"/>
                      <a:pt x="1047930" y="53753"/>
                    </a:cubicBezTo>
                    <a:cubicBezTo>
                      <a:pt x="1050344" y="48233"/>
                      <a:pt x="1052483" y="43128"/>
                      <a:pt x="1054346" y="38436"/>
                    </a:cubicBezTo>
                    <a:cubicBezTo>
                      <a:pt x="1056209" y="33745"/>
                      <a:pt x="1056968" y="29191"/>
                      <a:pt x="1057934" y="25259"/>
                    </a:cubicBezTo>
                    <a:cubicBezTo>
                      <a:pt x="1061660" y="9459"/>
                      <a:pt x="1061383" y="973"/>
                      <a:pt x="1057934" y="-200"/>
                    </a:cubicBezTo>
                    <a:cubicBezTo>
                      <a:pt x="1054484" y="-1373"/>
                      <a:pt x="1048481" y="4698"/>
                      <a:pt x="1040409" y="17876"/>
                    </a:cubicBezTo>
                    <a:cubicBezTo>
                      <a:pt x="1038409" y="21188"/>
                      <a:pt x="1036269" y="24776"/>
                      <a:pt x="1033993" y="29122"/>
                    </a:cubicBezTo>
                    <a:cubicBezTo>
                      <a:pt x="1031716" y="33468"/>
                      <a:pt x="1028611" y="37677"/>
                      <a:pt x="1025713" y="42576"/>
                    </a:cubicBezTo>
                    <a:cubicBezTo>
                      <a:pt x="1022816" y="47474"/>
                      <a:pt x="1019780" y="52925"/>
                      <a:pt x="1016606" y="58720"/>
                    </a:cubicBezTo>
                    <a:cubicBezTo>
                      <a:pt x="1013433" y="64516"/>
                      <a:pt x="1009569" y="70173"/>
                      <a:pt x="1005636" y="76659"/>
                    </a:cubicBezTo>
                    <a:close/>
                  </a:path>
                </a:pathLst>
              </a:custGeom>
              <a:solidFill>
                <a:srgbClr val="9E042C"/>
              </a:solidFill>
              <a:ln w="6893" cap="flat">
                <a:noFill/>
                <a:prstDash val="solid"/>
                <a:miter/>
              </a:ln>
            </p:spPr>
            <p:txBody>
              <a:bodyPr rtlCol="0" anchor="ctr"/>
              <a:lstStyle/>
              <a:p>
                <a:endParaRPr lang="fr-FR"/>
              </a:p>
            </p:txBody>
          </p:sp>
          <p:grpSp>
            <p:nvGrpSpPr>
              <p:cNvPr id="478" name="Group 477">
                <a:extLst>
                  <a:ext uri="{FF2B5EF4-FFF2-40B4-BE49-F238E27FC236}">
                    <a16:creationId xmlns:a16="http://schemas.microsoft.com/office/drawing/2014/main" id="{B05711FA-6F7C-486C-AD6D-FCE7972BBD9D}"/>
                  </a:ext>
                </a:extLst>
              </p:cNvPr>
              <p:cNvGrpSpPr/>
              <p:nvPr/>
            </p:nvGrpSpPr>
            <p:grpSpPr>
              <a:xfrm>
                <a:off x="5333152" y="1981199"/>
                <a:ext cx="3538493" cy="2052777"/>
                <a:chOff x="5333152" y="1981199"/>
                <a:chExt cx="3538493" cy="2052777"/>
              </a:xfrm>
            </p:grpSpPr>
            <p:sp>
              <p:nvSpPr>
                <p:cNvPr id="79" name="Graphique 9">
                  <a:extLst>
                    <a:ext uri="{FF2B5EF4-FFF2-40B4-BE49-F238E27FC236}">
                      <a16:creationId xmlns:a16="http://schemas.microsoft.com/office/drawing/2014/main" id="{B55D864C-505D-469D-94E9-9883707544EE}"/>
                    </a:ext>
                  </a:extLst>
                </p:cNvPr>
                <p:cNvSpPr/>
                <p:nvPr/>
              </p:nvSpPr>
              <p:spPr>
                <a:xfrm>
                  <a:off x="5333152" y="1997689"/>
                  <a:ext cx="3538493" cy="2036287"/>
                </a:xfrm>
                <a:custGeom>
                  <a:avLst/>
                  <a:gdLst>
                    <a:gd name="connsiteX0" fmla="*/ -476 w 3538493"/>
                    <a:gd name="connsiteY0" fmla="*/ 507522 h 2036287"/>
                    <a:gd name="connsiteX1" fmla="*/ 3303025 w 3538493"/>
                    <a:gd name="connsiteY1" fmla="*/ -343 h 2036287"/>
                    <a:gd name="connsiteX2" fmla="*/ 3538018 w 3538493"/>
                    <a:gd name="connsiteY2" fmla="*/ 1528080 h 2036287"/>
                    <a:gd name="connsiteX3" fmla="*/ 234449 w 3538493"/>
                    <a:gd name="connsiteY3" fmla="*/ 2035945 h 2036287"/>
                  </a:gdLst>
                  <a:ahLst/>
                  <a:cxnLst>
                    <a:cxn ang="0">
                      <a:pos x="connsiteX0" y="connsiteY0"/>
                    </a:cxn>
                    <a:cxn ang="0">
                      <a:pos x="connsiteX1" y="connsiteY1"/>
                    </a:cxn>
                    <a:cxn ang="0">
                      <a:pos x="connsiteX2" y="connsiteY2"/>
                    </a:cxn>
                    <a:cxn ang="0">
                      <a:pos x="connsiteX3" y="connsiteY3"/>
                    </a:cxn>
                  </a:cxnLst>
                  <a:rect l="l" t="t" r="r" b="b"/>
                  <a:pathLst>
                    <a:path w="3538493" h="2036287">
                      <a:moveTo>
                        <a:pt x="-476" y="507522"/>
                      </a:moveTo>
                      <a:lnTo>
                        <a:pt x="3303025" y="-343"/>
                      </a:lnTo>
                      <a:lnTo>
                        <a:pt x="3538018" y="1528080"/>
                      </a:lnTo>
                      <a:lnTo>
                        <a:pt x="234449" y="2035945"/>
                      </a:lnTo>
                      <a:close/>
                    </a:path>
                  </a:pathLst>
                </a:custGeom>
                <a:solidFill>
                  <a:srgbClr val="FFFFFF"/>
                </a:solidFill>
                <a:ln w="6893" cap="flat">
                  <a:noFill/>
                  <a:prstDash val="solid"/>
                  <a:miter/>
                </a:ln>
              </p:spPr>
              <p:txBody>
                <a:bodyPr rtlCol="0" anchor="ctr"/>
                <a:lstStyle/>
                <a:p>
                  <a:endParaRPr lang="fr-FR"/>
                </a:p>
              </p:txBody>
            </p:sp>
            <p:sp>
              <p:nvSpPr>
                <p:cNvPr id="80" name="Graphique 9">
                  <a:extLst>
                    <a:ext uri="{FF2B5EF4-FFF2-40B4-BE49-F238E27FC236}">
                      <a16:creationId xmlns:a16="http://schemas.microsoft.com/office/drawing/2014/main" id="{3B9263AC-FA5F-4FDE-852D-7E944E93BC3D}"/>
                    </a:ext>
                  </a:extLst>
                </p:cNvPr>
                <p:cNvSpPr/>
                <p:nvPr/>
              </p:nvSpPr>
              <p:spPr>
                <a:xfrm>
                  <a:off x="5335774" y="1981199"/>
                  <a:ext cx="3300257" cy="524147"/>
                </a:xfrm>
                <a:custGeom>
                  <a:avLst/>
                  <a:gdLst>
                    <a:gd name="connsiteX0" fmla="*/ 3174558 w 3300257"/>
                    <a:gd name="connsiteY0" fmla="*/ -343 h 524147"/>
                    <a:gd name="connsiteX1" fmla="*/ 114744 w 3300257"/>
                    <a:gd name="connsiteY1" fmla="*/ 472611 h 524147"/>
                    <a:gd name="connsiteX2" fmla="*/ -476 w 3300257"/>
                    <a:gd name="connsiteY2" fmla="*/ 523804 h 524147"/>
                    <a:gd name="connsiteX3" fmla="*/ 3299781 w 3300257"/>
                    <a:gd name="connsiteY3" fmla="*/ 13732 h 524147"/>
                  </a:gdLst>
                  <a:ahLst/>
                  <a:cxnLst>
                    <a:cxn ang="0">
                      <a:pos x="connsiteX0" y="connsiteY0"/>
                    </a:cxn>
                    <a:cxn ang="0">
                      <a:pos x="connsiteX1" y="connsiteY1"/>
                    </a:cxn>
                    <a:cxn ang="0">
                      <a:pos x="connsiteX2" y="connsiteY2"/>
                    </a:cxn>
                    <a:cxn ang="0">
                      <a:pos x="connsiteX3" y="connsiteY3"/>
                    </a:cxn>
                  </a:cxnLst>
                  <a:rect l="l" t="t" r="r" b="b"/>
                  <a:pathLst>
                    <a:path w="3300257" h="524147">
                      <a:moveTo>
                        <a:pt x="3174558" y="-343"/>
                      </a:moveTo>
                      <a:lnTo>
                        <a:pt x="114744" y="472611"/>
                      </a:lnTo>
                      <a:lnTo>
                        <a:pt x="-476" y="523804"/>
                      </a:lnTo>
                      <a:lnTo>
                        <a:pt x="3299781" y="13732"/>
                      </a:lnTo>
                      <a:close/>
                    </a:path>
                  </a:pathLst>
                </a:custGeom>
                <a:solidFill>
                  <a:srgbClr val="F2F4F4"/>
                </a:solidFill>
                <a:ln w="6893" cap="flat">
                  <a:noFill/>
                  <a:prstDash val="solid"/>
                  <a:miter/>
                </a:ln>
              </p:spPr>
              <p:txBody>
                <a:bodyPr rtlCol="0" anchor="ctr"/>
                <a:lstStyle/>
                <a:p>
                  <a:endParaRPr lang="fr-FR"/>
                </a:p>
              </p:txBody>
            </p:sp>
            <p:sp>
              <p:nvSpPr>
                <p:cNvPr id="81" name="Graphique 9">
                  <a:extLst>
                    <a:ext uri="{FF2B5EF4-FFF2-40B4-BE49-F238E27FC236}">
                      <a16:creationId xmlns:a16="http://schemas.microsoft.com/office/drawing/2014/main" id="{C30D1754-0B1E-4B66-9FE8-0F9F9F5D3DCA}"/>
                    </a:ext>
                  </a:extLst>
                </p:cNvPr>
                <p:cNvSpPr/>
                <p:nvPr/>
              </p:nvSpPr>
              <p:spPr>
                <a:xfrm>
                  <a:off x="6900350" y="2149062"/>
                  <a:ext cx="150407" cy="84862"/>
                </a:xfrm>
                <a:custGeom>
                  <a:avLst/>
                  <a:gdLst>
                    <a:gd name="connsiteX0" fmla="*/ -476 w 150407"/>
                    <a:gd name="connsiteY0" fmla="*/ 21252 h 84862"/>
                    <a:gd name="connsiteX1" fmla="*/ 140203 w 150407"/>
                    <a:gd name="connsiteY1" fmla="*/ -343 h 84862"/>
                    <a:gd name="connsiteX2" fmla="*/ 149931 w 150407"/>
                    <a:gd name="connsiteY2" fmla="*/ 62855 h 84862"/>
                    <a:gd name="connsiteX3" fmla="*/ 9252 w 150407"/>
                    <a:gd name="connsiteY3" fmla="*/ 84520 h 84862"/>
                  </a:gdLst>
                  <a:ahLst/>
                  <a:cxnLst>
                    <a:cxn ang="0">
                      <a:pos x="connsiteX0" y="connsiteY0"/>
                    </a:cxn>
                    <a:cxn ang="0">
                      <a:pos x="connsiteX1" y="connsiteY1"/>
                    </a:cxn>
                    <a:cxn ang="0">
                      <a:pos x="connsiteX2" y="connsiteY2"/>
                    </a:cxn>
                    <a:cxn ang="0">
                      <a:pos x="connsiteX3" y="connsiteY3"/>
                    </a:cxn>
                  </a:cxnLst>
                  <a:rect l="l" t="t" r="r" b="b"/>
                  <a:pathLst>
                    <a:path w="150407" h="84862">
                      <a:moveTo>
                        <a:pt x="-476" y="21252"/>
                      </a:moveTo>
                      <a:lnTo>
                        <a:pt x="140203" y="-343"/>
                      </a:lnTo>
                      <a:lnTo>
                        <a:pt x="149931" y="62855"/>
                      </a:lnTo>
                      <a:lnTo>
                        <a:pt x="9252" y="84520"/>
                      </a:lnTo>
                      <a:close/>
                    </a:path>
                  </a:pathLst>
                </a:custGeom>
                <a:solidFill>
                  <a:srgbClr val="774815"/>
                </a:solidFill>
                <a:ln w="6893" cap="flat">
                  <a:noFill/>
                  <a:prstDash val="solid"/>
                  <a:miter/>
                </a:ln>
              </p:spPr>
              <p:txBody>
                <a:bodyPr rtlCol="0" anchor="ctr"/>
                <a:lstStyle/>
                <a:p>
                  <a:endParaRPr lang="fr-FR"/>
                </a:p>
              </p:txBody>
            </p:sp>
            <p:sp>
              <p:nvSpPr>
                <p:cNvPr id="82" name="Graphique 9">
                  <a:extLst>
                    <a:ext uri="{FF2B5EF4-FFF2-40B4-BE49-F238E27FC236}">
                      <a16:creationId xmlns:a16="http://schemas.microsoft.com/office/drawing/2014/main" id="{F8EF0CAD-AED9-4EE1-95B5-F6F4955CDDA4}"/>
                    </a:ext>
                  </a:extLst>
                </p:cNvPr>
                <p:cNvSpPr/>
                <p:nvPr/>
              </p:nvSpPr>
              <p:spPr>
                <a:xfrm>
                  <a:off x="6900397" y="2144169"/>
                  <a:ext cx="140723" cy="31305"/>
                </a:xfrm>
                <a:custGeom>
                  <a:avLst/>
                  <a:gdLst>
                    <a:gd name="connsiteX0" fmla="*/ 140225 w 140723"/>
                    <a:gd name="connsiteY0" fmla="*/ 4481 h 31305"/>
                    <a:gd name="connsiteX1" fmla="*/ 71645 w 140723"/>
                    <a:gd name="connsiteY1" fmla="*/ 26628 h 31305"/>
                    <a:gd name="connsiteX2" fmla="*/ -454 w 140723"/>
                    <a:gd name="connsiteY2" fmla="*/ 26076 h 31305"/>
                    <a:gd name="connsiteX3" fmla="*/ 68126 w 140723"/>
                    <a:gd name="connsiteY3" fmla="*/ 3998 h 31305"/>
                    <a:gd name="connsiteX4" fmla="*/ 140225 w 140723"/>
                    <a:gd name="connsiteY4" fmla="*/ 4481 h 313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0723" h="31305">
                      <a:moveTo>
                        <a:pt x="140225" y="4481"/>
                      </a:moveTo>
                      <a:cubicBezTo>
                        <a:pt x="141191" y="10690"/>
                        <a:pt x="110488" y="20626"/>
                        <a:pt x="71645" y="26628"/>
                      </a:cubicBezTo>
                      <a:cubicBezTo>
                        <a:pt x="32801" y="32631"/>
                        <a:pt x="512" y="32355"/>
                        <a:pt x="-454" y="26076"/>
                      </a:cubicBezTo>
                      <a:cubicBezTo>
                        <a:pt x="-1420" y="19798"/>
                        <a:pt x="29282" y="9932"/>
                        <a:pt x="68126" y="3998"/>
                      </a:cubicBezTo>
                      <a:cubicBezTo>
                        <a:pt x="106969" y="-1935"/>
                        <a:pt x="139259" y="-1797"/>
                        <a:pt x="140225" y="4481"/>
                      </a:cubicBezTo>
                      <a:close/>
                    </a:path>
                  </a:pathLst>
                </a:custGeom>
                <a:solidFill>
                  <a:srgbClr val="5B330C"/>
                </a:solidFill>
                <a:ln w="6893" cap="flat">
                  <a:noFill/>
                  <a:prstDash val="solid"/>
                  <a:miter/>
                </a:ln>
              </p:spPr>
              <p:txBody>
                <a:bodyPr rtlCol="0" anchor="ctr"/>
                <a:lstStyle/>
                <a:p>
                  <a:endParaRPr lang="fr-FR"/>
                </a:p>
              </p:txBody>
            </p:sp>
            <p:sp>
              <p:nvSpPr>
                <p:cNvPr id="83" name="Graphique 9">
                  <a:extLst>
                    <a:ext uri="{FF2B5EF4-FFF2-40B4-BE49-F238E27FC236}">
                      <a16:creationId xmlns:a16="http://schemas.microsoft.com/office/drawing/2014/main" id="{2568F6DE-C130-49D2-A6B5-D63E63DB59B5}"/>
                    </a:ext>
                  </a:extLst>
                </p:cNvPr>
                <p:cNvSpPr/>
                <p:nvPr/>
              </p:nvSpPr>
              <p:spPr>
                <a:xfrm>
                  <a:off x="6910125" y="2207366"/>
                  <a:ext cx="140723" cy="31314"/>
                </a:xfrm>
                <a:custGeom>
                  <a:avLst/>
                  <a:gdLst>
                    <a:gd name="connsiteX0" fmla="*/ 140225 w 140723"/>
                    <a:gd name="connsiteY0" fmla="*/ 4483 h 31314"/>
                    <a:gd name="connsiteX1" fmla="*/ 71645 w 140723"/>
                    <a:gd name="connsiteY1" fmla="*/ 26630 h 31314"/>
                    <a:gd name="connsiteX2" fmla="*/ -454 w 140723"/>
                    <a:gd name="connsiteY2" fmla="*/ 26147 h 31314"/>
                    <a:gd name="connsiteX3" fmla="*/ 68126 w 140723"/>
                    <a:gd name="connsiteY3" fmla="*/ 4000 h 31314"/>
                    <a:gd name="connsiteX4" fmla="*/ 140225 w 140723"/>
                    <a:gd name="connsiteY4" fmla="*/ 4483 h 313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0723" h="31314">
                      <a:moveTo>
                        <a:pt x="140225" y="4483"/>
                      </a:moveTo>
                      <a:cubicBezTo>
                        <a:pt x="141190" y="10761"/>
                        <a:pt x="110488" y="20627"/>
                        <a:pt x="71645" y="26630"/>
                      </a:cubicBezTo>
                      <a:cubicBezTo>
                        <a:pt x="32801" y="32632"/>
                        <a:pt x="512" y="32356"/>
                        <a:pt x="-454" y="26147"/>
                      </a:cubicBezTo>
                      <a:cubicBezTo>
                        <a:pt x="-1420" y="19937"/>
                        <a:pt x="29282" y="10002"/>
                        <a:pt x="68126" y="4000"/>
                      </a:cubicBezTo>
                      <a:cubicBezTo>
                        <a:pt x="106969" y="-2003"/>
                        <a:pt x="139259" y="-1727"/>
                        <a:pt x="140225" y="4483"/>
                      </a:cubicBezTo>
                      <a:close/>
                    </a:path>
                  </a:pathLst>
                </a:custGeom>
                <a:solidFill>
                  <a:srgbClr val="774815"/>
                </a:solidFill>
                <a:ln w="6893" cap="flat">
                  <a:noFill/>
                  <a:prstDash val="solid"/>
                  <a:miter/>
                </a:ln>
              </p:spPr>
              <p:txBody>
                <a:bodyPr rtlCol="0" anchor="ctr"/>
                <a:lstStyle/>
                <a:p>
                  <a:endParaRPr lang="fr-FR"/>
                </a:p>
              </p:txBody>
            </p:sp>
            <p:sp>
              <p:nvSpPr>
                <p:cNvPr id="93" name="Graphique 9">
                  <a:extLst>
                    <a:ext uri="{FF2B5EF4-FFF2-40B4-BE49-F238E27FC236}">
                      <a16:creationId xmlns:a16="http://schemas.microsoft.com/office/drawing/2014/main" id="{56A3191E-BAB6-42CF-81D2-959E7ECA4ED4}"/>
                    </a:ext>
                  </a:extLst>
                </p:cNvPr>
                <p:cNvSpPr/>
                <p:nvPr/>
              </p:nvSpPr>
              <p:spPr>
                <a:xfrm>
                  <a:off x="5909209" y="2623198"/>
                  <a:ext cx="691069" cy="682099"/>
                </a:xfrm>
                <a:custGeom>
                  <a:avLst/>
                  <a:gdLst>
                    <a:gd name="connsiteX0" fmla="*/ 612854 w 691069"/>
                    <a:gd name="connsiteY0" fmla="*/ 628596 h 682099"/>
                    <a:gd name="connsiteX1" fmla="*/ 582497 w 691069"/>
                    <a:gd name="connsiteY1" fmla="*/ 618799 h 682099"/>
                    <a:gd name="connsiteX2" fmla="*/ 555313 w 691069"/>
                    <a:gd name="connsiteY2" fmla="*/ 561327 h 682099"/>
                    <a:gd name="connsiteX3" fmla="*/ 559591 w 691069"/>
                    <a:gd name="connsiteY3" fmla="*/ 319848 h 682099"/>
                    <a:gd name="connsiteX4" fmla="*/ 562626 w 691069"/>
                    <a:gd name="connsiteY4" fmla="*/ 245197 h 682099"/>
                    <a:gd name="connsiteX5" fmla="*/ 568491 w 691069"/>
                    <a:gd name="connsiteY5" fmla="*/ 151848 h 682099"/>
                    <a:gd name="connsiteX6" fmla="*/ 563316 w 691069"/>
                    <a:gd name="connsiteY6" fmla="*/ 74575 h 682099"/>
                    <a:gd name="connsiteX7" fmla="*/ 536546 w 691069"/>
                    <a:gd name="connsiteY7" fmla="*/ 38215 h 682099"/>
                    <a:gd name="connsiteX8" fmla="*/ 524748 w 691069"/>
                    <a:gd name="connsiteY8" fmla="*/ 42976 h 682099"/>
                    <a:gd name="connsiteX9" fmla="*/ 460515 w 691069"/>
                    <a:gd name="connsiteY9" fmla="*/ 157851 h 682099"/>
                    <a:gd name="connsiteX10" fmla="*/ 439334 w 691069"/>
                    <a:gd name="connsiteY10" fmla="*/ 314260 h 682099"/>
                    <a:gd name="connsiteX11" fmla="*/ 441059 w 691069"/>
                    <a:gd name="connsiteY11" fmla="*/ 425685 h 682099"/>
                    <a:gd name="connsiteX12" fmla="*/ 442852 w 691069"/>
                    <a:gd name="connsiteY12" fmla="*/ 506339 h 682099"/>
                    <a:gd name="connsiteX13" fmla="*/ 392556 w 691069"/>
                    <a:gd name="connsiteY13" fmla="*/ 561534 h 682099"/>
                    <a:gd name="connsiteX14" fmla="*/ 356679 w 691069"/>
                    <a:gd name="connsiteY14" fmla="*/ 560292 h 682099"/>
                    <a:gd name="connsiteX15" fmla="*/ 285753 w 691069"/>
                    <a:gd name="connsiteY15" fmla="*/ 462390 h 682099"/>
                    <a:gd name="connsiteX16" fmla="*/ 255603 w 691069"/>
                    <a:gd name="connsiteY16" fmla="*/ 335027 h 682099"/>
                    <a:gd name="connsiteX17" fmla="*/ 249669 w 691069"/>
                    <a:gd name="connsiteY17" fmla="*/ 259134 h 682099"/>
                    <a:gd name="connsiteX18" fmla="*/ 248772 w 691069"/>
                    <a:gd name="connsiteY18" fmla="*/ 221670 h 682099"/>
                    <a:gd name="connsiteX19" fmla="*/ 233939 w 691069"/>
                    <a:gd name="connsiteY19" fmla="*/ 194072 h 682099"/>
                    <a:gd name="connsiteX20" fmla="*/ 232973 w 691069"/>
                    <a:gd name="connsiteY20" fmla="*/ 194072 h 682099"/>
                    <a:gd name="connsiteX21" fmla="*/ 216966 w 691069"/>
                    <a:gd name="connsiteY21" fmla="*/ 209044 h 682099"/>
                    <a:gd name="connsiteX22" fmla="*/ 192612 w 691069"/>
                    <a:gd name="connsiteY22" fmla="*/ 426582 h 682099"/>
                    <a:gd name="connsiteX23" fmla="*/ 229385 w 691069"/>
                    <a:gd name="connsiteY23" fmla="*/ 590512 h 682099"/>
                    <a:gd name="connsiteX24" fmla="*/ 186471 w 691069"/>
                    <a:gd name="connsiteY24" fmla="*/ 680894 h 682099"/>
                    <a:gd name="connsiteX25" fmla="*/ 97262 w 691069"/>
                    <a:gd name="connsiteY25" fmla="*/ 639497 h 682099"/>
                    <a:gd name="connsiteX26" fmla="*/ 30476 w 691069"/>
                    <a:gd name="connsiteY26" fmla="*/ 511996 h 682099"/>
                    <a:gd name="connsiteX27" fmla="*/ 4465 w 691069"/>
                    <a:gd name="connsiteY27" fmla="*/ 405263 h 682099"/>
                    <a:gd name="connsiteX28" fmla="*/ 3637 w 691069"/>
                    <a:gd name="connsiteY28" fmla="*/ 306188 h 682099"/>
                    <a:gd name="connsiteX29" fmla="*/ 48000 w 691069"/>
                    <a:gd name="connsiteY29" fmla="*/ 262721 h 682099"/>
                    <a:gd name="connsiteX30" fmla="*/ 91259 w 691069"/>
                    <a:gd name="connsiteY30" fmla="*/ 271484 h 682099"/>
                    <a:gd name="connsiteX31" fmla="*/ 119478 w 691069"/>
                    <a:gd name="connsiteY31" fmla="*/ 307636 h 682099"/>
                    <a:gd name="connsiteX32" fmla="*/ 131621 w 691069"/>
                    <a:gd name="connsiteY32" fmla="*/ 324057 h 682099"/>
                    <a:gd name="connsiteX33" fmla="*/ 135692 w 691069"/>
                    <a:gd name="connsiteY33" fmla="*/ 312811 h 682099"/>
                    <a:gd name="connsiteX34" fmla="*/ 143626 w 691069"/>
                    <a:gd name="connsiteY34" fmla="*/ 264515 h 682099"/>
                    <a:gd name="connsiteX35" fmla="*/ 236767 w 691069"/>
                    <a:gd name="connsiteY35" fmla="*/ 143155 h 682099"/>
                    <a:gd name="connsiteX36" fmla="*/ 255672 w 691069"/>
                    <a:gd name="connsiteY36" fmla="*/ 141223 h 682099"/>
                    <a:gd name="connsiteX37" fmla="*/ 300035 w 691069"/>
                    <a:gd name="connsiteY37" fmla="*/ 166682 h 682099"/>
                    <a:gd name="connsiteX38" fmla="*/ 348331 w 691069"/>
                    <a:gd name="connsiteY38" fmla="*/ 250233 h 682099"/>
                    <a:gd name="connsiteX39" fmla="*/ 357231 w 691069"/>
                    <a:gd name="connsiteY39" fmla="*/ 276796 h 682099"/>
                    <a:gd name="connsiteX40" fmla="*/ 365717 w 691069"/>
                    <a:gd name="connsiteY40" fmla="*/ 300530 h 682099"/>
                    <a:gd name="connsiteX41" fmla="*/ 371099 w 691069"/>
                    <a:gd name="connsiteY41" fmla="*/ 285282 h 682099"/>
                    <a:gd name="connsiteX42" fmla="*/ 379033 w 691069"/>
                    <a:gd name="connsiteY42" fmla="*/ 249336 h 682099"/>
                    <a:gd name="connsiteX43" fmla="*/ 411805 w 691069"/>
                    <a:gd name="connsiteY43" fmla="*/ 123905 h 682099"/>
                    <a:gd name="connsiteX44" fmla="*/ 446302 w 691069"/>
                    <a:gd name="connsiteY44" fmla="*/ 58913 h 682099"/>
                    <a:gd name="connsiteX45" fmla="*/ 525921 w 691069"/>
                    <a:gd name="connsiteY45" fmla="*/ 475 h 682099"/>
                    <a:gd name="connsiteX46" fmla="*/ 612716 w 691069"/>
                    <a:gd name="connsiteY46" fmla="*/ 44907 h 682099"/>
                    <a:gd name="connsiteX47" fmla="*/ 678812 w 691069"/>
                    <a:gd name="connsiteY47" fmla="*/ 224292 h 682099"/>
                    <a:gd name="connsiteX48" fmla="*/ 685021 w 691069"/>
                    <a:gd name="connsiteY48" fmla="*/ 270518 h 682099"/>
                    <a:gd name="connsiteX49" fmla="*/ 686815 w 691069"/>
                    <a:gd name="connsiteY49" fmla="*/ 438863 h 682099"/>
                    <a:gd name="connsiteX50" fmla="*/ 663151 w 691069"/>
                    <a:gd name="connsiteY50" fmla="*/ 585958 h 682099"/>
                    <a:gd name="connsiteX51" fmla="*/ 612854 w 691069"/>
                    <a:gd name="connsiteY51" fmla="*/ 628596 h 6820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691069" h="682099">
                      <a:moveTo>
                        <a:pt x="612854" y="628596"/>
                      </a:moveTo>
                      <a:cubicBezTo>
                        <a:pt x="601746" y="630383"/>
                        <a:pt x="590431" y="626740"/>
                        <a:pt x="582497" y="618799"/>
                      </a:cubicBezTo>
                      <a:cubicBezTo>
                        <a:pt x="568698" y="608726"/>
                        <a:pt x="559660" y="589566"/>
                        <a:pt x="555313" y="561327"/>
                      </a:cubicBezTo>
                      <a:cubicBezTo>
                        <a:pt x="550138" y="527472"/>
                        <a:pt x="551587" y="446983"/>
                        <a:pt x="559591" y="319848"/>
                      </a:cubicBezTo>
                      <a:lnTo>
                        <a:pt x="562626" y="245197"/>
                      </a:lnTo>
                      <a:lnTo>
                        <a:pt x="568491" y="151848"/>
                      </a:lnTo>
                      <a:cubicBezTo>
                        <a:pt x="569112" y="125989"/>
                        <a:pt x="567387" y="100123"/>
                        <a:pt x="563316" y="74575"/>
                      </a:cubicBezTo>
                      <a:cubicBezTo>
                        <a:pt x="559314" y="48219"/>
                        <a:pt x="550345" y="36145"/>
                        <a:pt x="536546" y="38215"/>
                      </a:cubicBezTo>
                      <a:cubicBezTo>
                        <a:pt x="532338" y="39112"/>
                        <a:pt x="528405" y="40726"/>
                        <a:pt x="524748" y="42976"/>
                      </a:cubicBezTo>
                      <a:cubicBezTo>
                        <a:pt x="496323" y="62708"/>
                        <a:pt x="474914" y="100999"/>
                        <a:pt x="460515" y="157851"/>
                      </a:cubicBezTo>
                      <a:cubicBezTo>
                        <a:pt x="448745" y="209237"/>
                        <a:pt x="441659" y="261590"/>
                        <a:pt x="439334" y="314260"/>
                      </a:cubicBezTo>
                      <a:cubicBezTo>
                        <a:pt x="437188" y="351392"/>
                        <a:pt x="437768" y="388635"/>
                        <a:pt x="441059" y="425685"/>
                      </a:cubicBezTo>
                      <a:cubicBezTo>
                        <a:pt x="444163" y="452455"/>
                        <a:pt x="444764" y="479459"/>
                        <a:pt x="442852" y="506339"/>
                      </a:cubicBezTo>
                      <a:cubicBezTo>
                        <a:pt x="437934" y="537248"/>
                        <a:pt x="421168" y="555649"/>
                        <a:pt x="392556" y="561534"/>
                      </a:cubicBezTo>
                      <a:cubicBezTo>
                        <a:pt x="380648" y="563749"/>
                        <a:pt x="368401" y="563328"/>
                        <a:pt x="356679" y="560292"/>
                      </a:cubicBezTo>
                      <a:cubicBezTo>
                        <a:pt x="329723" y="551599"/>
                        <a:pt x="306086" y="518965"/>
                        <a:pt x="285753" y="462390"/>
                      </a:cubicBezTo>
                      <a:cubicBezTo>
                        <a:pt x="271692" y="420987"/>
                        <a:pt x="261598" y="378342"/>
                        <a:pt x="255603" y="335027"/>
                      </a:cubicBezTo>
                      <a:cubicBezTo>
                        <a:pt x="251256" y="309968"/>
                        <a:pt x="249269" y="284558"/>
                        <a:pt x="249669" y="259134"/>
                      </a:cubicBezTo>
                      <a:cubicBezTo>
                        <a:pt x="250325" y="246639"/>
                        <a:pt x="250028" y="234116"/>
                        <a:pt x="248772" y="221670"/>
                      </a:cubicBezTo>
                      <a:cubicBezTo>
                        <a:pt x="245737" y="202283"/>
                        <a:pt x="240769" y="193037"/>
                        <a:pt x="233939" y="194072"/>
                      </a:cubicBezTo>
                      <a:lnTo>
                        <a:pt x="232973" y="194072"/>
                      </a:lnTo>
                      <a:cubicBezTo>
                        <a:pt x="228557" y="194693"/>
                        <a:pt x="223245" y="199730"/>
                        <a:pt x="216966" y="209044"/>
                      </a:cubicBezTo>
                      <a:cubicBezTo>
                        <a:pt x="185733" y="256236"/>
                        <a:pt x="177619" y="328749"/>
                        <a:pt x="192612" y="426582"/>
                      </a:cubicBezTo>
                      <a:cubicBezTo>
                        <a:pt x="198593" y="465495"/>
                        <a:pt x="210847" y="520138"/>
                        <a:pt x="229385" y="590512"/>
                      </a:cubicBezTo>
                      <a:cubicBezTo>
                        <a:pt x="237803" y="645107"/>
                        <a:pt x="223500" y="675236"/>
                        <a:pt x="186471" y="680894"/>
                      </a:cubicBezTo>
                      <a:cubicBezTo>
                        <a:pt x="157542" y="685496"/>
                        <a:pt x="127806" y="671697"/>
                        <a:pt x="97262" y="639497"/>
                      </a:cubicBezTo>
                      <a:cubicBezTo>
                        <a:pt x="69940" y="612224"/>
                        <a:pt x="47676" y="569724"/>
                        <a:pt x="30476" y="511996"/>
                      </a:cubicBezTo>
                      <a:cubicBezTo>
                        <a:pt x="18712" y="477244"/>
                        <a:pt x="10005" y="441533"/>
                        <a:pt x="4465" y="405263"/>
                      </a:cubicBezTo>
                      <a:cubicBezTo>
                        <a:pt x="-1834" y="364467"/>
                        <a:pt x="-2110" y="331439"/>
                        <a:pt x="3637" y="306188"/>
                      </a:cubicBezTo>
                      <a:cubicBezTo>
                        <a:pt x="9384" y="280936"/>
                        <a:pt x="24176" y="266447"/>
                        <a:pt x="48000" y="262721"/>
                      </a:cubicBezTo>
                      <a:cubicBezTo>
                        <a:pt x="63013" y="259948"/>
                        <a:pt x="78509" y="263087"/>
                        <a:pt x="91259" y="271484"/>
                      </a:cubicBezTo>
                      <a:cubicBezTo>
                        <a:pt x="104168" y="280335"/>
                        <a:pt x="114027" y="292961"/>
                        <a:pt x="119478" y="307636"/>
                      </a:cubicBezTo>
                      <a:cubicBezTo>
                        <a:pt x="123824" y="319158"/>
                        <a:pt x="127826" y="324609"/>
                        <a:pt x="131621" y="324057"/>
                      </a:cubicBezTo>
                      <a:cubicBezTo>
                        <a:pt x="133484" y="324057"/>
                        <a:pt x="134864" y="320055"/>
                        <a:pt x="135692" y="312811"/>
                      </a:cubicBezTo>
                      <a:cubicBezTo>
                        <a:pt x="137050" y="296528"/>
                        <a:pt x="139707" y="280377"/>
                        <a:pt x="143626" y="264515"/>
                      </a:cubicBezTo>
                      <a:cubicBezTo>
                        <a:pt x="165566" y="189636"/>
                        <a:pt x="196613" y="149178"/>
                        <a:pt x="236767" y="143155"/>
                      </a:cubicBezTo>
                      <a:cubicBezTo>
                        <a:pt x="238630" y="143155"/>
                        <a:pt x="244909" y="142258"/>
                        <a:pt x="255672" y="141223"/>
                      </a:cubicBezTo>
                      <a:cubicBezTo>
                        <a:pt x="266435" y="140188"/>
                        <a:pt x="281269" y="148674"/>
                        <a:pt x="300035" y="166682"/>
                      </a:cubicBezTo>
                      <a:cubicBezTo>
                        <a:pt x="318801" y="184689"/>
                        <a:pt x="335084" y="212494"/>
                        <a:pt x="348331" y="250233"/>
                      </a:cubicBezTo>
                      <a:cubicBezTo>
                        <a:pt x="350656" y="259292"/>
                        <a:pt x="353630" y="268165"/>
                        <a:pt x="357231" y="276796"/>
                      </a:cubicBezTo>
                      <a:cubicBezTo>
                        <a:pt x="358860" y="285089"/>
                        <a:pt x="361723" y="293085"/>
                        <a:pt x="365717" y="300530"/>
                      </a:cubicBezTo>
                      <a:cubicBezTo>
                        <a:pt x="368926" y="296066"/>
                        <a:pt x="370795" y="290774"/>
                        <a:pt x="371099" y="285282"/>
                      </a:cubicBezTo>
                      <a:lnTo>
                        <a:pt x="379033" y="249336"/>
                      </a:lnTo>
                      <a:cubicBezTo>
                        <a:pt x="387312" y="206878"/>
                        <a:pt x="398262" y="164984"/>
                        <a:pt x="411805" y="123905"/>
                      </a:cubicBezTo>
                      <a:cubicBezTo>
                        <a:pt x="420568" y="100896"/>
                        <a:pt x="432152" y="79066"/>
                        <a:pt x="446302" y="58913"/>
                      </a:cubicBezTo>
                      <a:cubicBezTo>
                        <a:pt x="472982" y="24002"/>
                        <a:pt x="499497" y="4525"/>
                        <a:pt x="525921" y="475"/>
                      </a:cubicBezTo>
                      <a:cubicBezTo>
                        <a:pt x="554761" y="-4127"/>
                        <a:pt x="583669" y="10686"/>
                        <a:pt x="612716" y="44907"/>
                      </a:cubicBezTo>
                      <a:cubicBezTo>
                        <a:pt x="644936" y="86304"/>
                        <a:pt x="666945" y="146101"/>
                        <a:pt x="678812" y="224292"/>
                      </a:cubicBezTo>
                      <a:lnTo>
                        <a:pt x="685021" y="270518"/>
                      </a:lnTo>
                      <a:cubicBezTo>
                        <a:pt x="691783" y="326396"/>
                        <a:pt x="692404" y="382854"/>
                        <a:pt x="686815" y="438863"/>
                      </a:cubicBezTo>
                      <a:cubicBezTo>
                        <a:pt x="682606" y="515950"/>
                        <a:pt x="674672" y="564984"/>
                        <a:pt x="663151" y="585958"/>
                      </a:cubicBezTo>
                      <a:cubicBezTo>
                        <a:pt x="649697" y="611417"/>
                        <a:pt x="632931" y="625491"/>
                        <a:pt x="612854" y="628596"/>
                      </a:cubicBezTo>
                      <a:close/>
                    </a:path>
                  </a:pathLst>
                </a:custGeom>
                <a:solidFill>
                  <a:srgbClr val="D9042B"/>
                </a:solidFill>
                <a:ln w="6893" cap="flat">
                  <a:noFill/>
                  <a:prstDash val="solid"/>
                  <a:miter/>
                </a:ln>
              </p:spPr>
              <p:txBody>
                <a:bodyPr rtlCol="0" anchor="ctr"/>
                <a:lstStyle/>
                <a:p>
                  <a:endParaRPr lang="fr-FR"/>
                </a:p>
              </p:txBody>
            </p:sp>
            <p:sp>
              <p:nvSpPr>
                <p:cNvPr id="94" name="Graphique 9">
                  <a:extLst>
                    <a:ext uri="{FF2B5EF4-FFF2-40B4-BE49-F238E27FC236}">
                      <a16:creationId xmlns:a16="http://schemas.microsoft.com/office/drawing/2014/main" id="{9D17DE72-BA17-4C2E-9D23-CD1EEC36A2B2}"/>
                    </a:ext>
                  </a:extLst>
                </p:cNvPr>
                <p:cNvSpPr/>
                <p:nvPr/>
              </p:nvSpPr>
              <p:spPr>
                <a:xfrm>
                  <a:off x="6674466" y="2818772"/>
                  <a:ext cx="273419" cy="378131"/>
                </a:xfrm>
                <a:custGeom>
                  <a:avLst/>
                  <a:gdLst>
                    <a:gd name="connsiteX0" fmla="*/ 173111 w 273419"/>
                    <a:gd name="connsiteY0" fmla="*/ 376240 h 378131"/>
                    <a:gd name="connsiteX1" fmla="*/ 101701 w 273419"/>
                    <a:gd name="connsiteY1" fmla="*/ 368927 h 378131"/>
                    <a:gd name="connsiteX2" fmla="*/ 2420 w 273419"/>
                    <a:gd name="connsiteY2" fmla="*/ 243565 h 378131"/>
                    <a:gd name="connsiteX3" fmla="*/ 7318 w 273419"/>
                    <a:gd name="connsiteY3" fmla="*/ 137314 h 378131"/>
                    <a:gd name="connsiteX4" fmla="*/ 55199 w 273419"/>
                    <a:gd name="connsiteY4" fmla="*/ 44724 h 378131"/>
                    <a:gd name="connsiteX5" fmla="*/ 135577 w 273419"/>
                    <a:gd name="connsiteY5" fmla="*/ 568 h 378131"/>
                    <a:gd name="connsiteX6" fmla="*/ 181666 w 273419"/>
                    <a:gd name="connsiteY6" fmla="*/ 6019 h 378131"/>
                    <a:gd name="connsiteX7" fmla="*/ 218991 w 273419"/>
                    <a:gd name="connsiteY7" fmla="*/ 35410 h 378131"/>
                    <a:gd name="connsiteX8" fmla="*/ 237067 w 273419"/>
                    <a:gd name="connsiteY8" fmla="*/ 84189 h 378131"/>
                    <a:gd name="connsiteX9" fmla="*/ 229272 w 273419"/>
                    <a:gd name="connsiteY9" fmla="*/ 177814 h 378131"/>
                    <a:gd name="connsiteX10" fmla="*/ 196016 w 273419"/>
                    <a:gd name="connsiteY10" fmla="*/ 236941 h 378131"/>
                    <a:gd name="connsiteX11" fmla="*/ 163658 w 273419"/>
                    <a:gd name="connsiteY11" fmla="*/ 258261 h 378131"/>
                    <a:gd name="connsiteX12" fmla="*/ 151101 w 273419"/>
                    <a:gd name="connsiteY12" fmla="*/ 258261 h 378131"/>
                    <a:gd name="connsiteX13" fmla="*/ 155724 w 273419"/>
                    <a:gd name="connsiteY13" fmla="*/ 275854 h 378131"/>
                    <a:gd name="connsiteX14" fmla="*/ 199052 w 273419"/>
                    <a:gd name="connsiteY14" fmla="*/ 306763 h 378131"/>
                    <a:gd name="connsiteX15" fmla="*/ 224511 w 273419"/>
                    <a:gd name="connsiteY15" fmla="*/ 297035 h 378131"/>
                    <a:gd name="connsiteX16" fmla="*/ 252523 w 273419"/>
                    <a:gd name="connsiteY16" fmla="*/ 285030 h 378131"/>
                    <a:gd name="connsiteX17" fmla="*/ 262457 w 273419"/>
                    <a:gd name="connsiteY17" fmla="*/ 283995 h 378131"/>
                    <a:gd name="connsiteX18" fmla="*/ 272599 w 273419"/>
                    <a:gd name="connsiteY18" fmla="*/ 296414 h 378131"/>
                    <a:gd name="connsiteX19" fmla="*/ 258318 w 273419"/>
                    <a:gd name="connsiteY19" fmla="*/ 335189 h 378131"/>
                    <a:gd name="connsiteX20" fmla="*/ 173111 w 273419"/>
                    <a:gd name="connsiteY20" fmla="*/ 376240 h 378131"/>
                    <a:gd name="connsiteX21" fmla="*/ 131369 w 273419"/>
                    <a:gd name="connsiteY21" fmla="*/ 186162 h 378131"/>
                    <a:gd name="connsiteX22" fmla="*/ 158966 w 273419"/>
                    <a:gd name="connsiteY22" fmla="*/ 141454 h 378131"/>
                    <a:gd name="connsiteX23" fmla="*/ 170764 w 273419"/>
                    <a:gd name="connsiteY23" fmla="*/ 86673 h 378131"/>
                    <a:gd name="connsiteX24" fmla="*/ 170764 w 273419"/>
                    <a:gd name="connsiteY24" fmla="*/ 85707 h 378131"/>
                    <a:gd name="connsiteX25" fmla="*/ 173180 w 273419"/>
                    <a:gd name="connsiteY25" fmla="*/ 51624 h 378131"/>
                    <a:gd name="connsiteX26" fmla="*/ 167729 w 273419"/>
                    <a:gd name="connsiteY26" fmla="*/ 37825 h 378131"/>
                    <a:gd name="connsiteX27" fmla="*/ 157173 w 273419"/>
                    <a:gd name="connsiteY27" fmla="*/ 34651 h 378131"/>
                    <a:gd name="connsiteX28" fmla="*/ 123159 w 273419"/>
                    <a:gd name="connsiteY28" fmla="*/ 108268 h 378131"/>
                    <a:gd name="connsiteX29" fmla="*/ 123780 w 273419"/>
                    <a:gd name="connsiteY29" fmla="*/ 162152 h 378131"/>
                    <a:gd name="connsiteX30" fmla="*/ 131369 w 273419"/>
                    <a:gd name="connsiteY30" fmla="*/ 186162 h 378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273419" h="378131">
                      <a:moveTo>
                        <a:pt x="173111" y="376240"/>
                      </a:moveTo>
                      <a:cubicBezTo>
                        <a:pt x="149100" y="379766"/>
                        <a:pt x="124539" y="377248"/>
                        <a:pt x="101701" y="368927"/>
                      </a:cubicBezTo>
                      <a:cubicBezTo>
                        <a:pt x="45541" y="350526"/>
                        <a:pt x="12423" y="308743"/>
                        <a:pt x="2420" y="243565"/>
                      </a:cubicBezTo>
                      <a:cubicBezTo>
                        <a:pt x="-2687" y="208157"/>
                        <a:pt x="-1030" y="172101"/>
                        <a:pt x="7318" y="137314"/>
                      </a:cubicBezTo>
                      <a:cubicBezTo>
                        <a:pt x="14562" y="102665"/>
                        <a:pt x="31120" y="70645"/>
                        <a:pt x="55199" y="44724"/>
                      </a:cubicBezTo>
                      <a:cubicBezTo>
                        <a:pt x="76174" y="21273"/>
                        <a:pt x="104530" y="5694"/>
                        <a:pt x="135577" y="568"/>
                      </a:cubicBezTo>
                      <a:cubicBezTo>
                        <a:pt x="151170" y="-1660"/>
                        <a:pt x="167039" y="216"/>
                        <a:pt x="181666" y="6019"/>
                      </a:cubicBezTo>
                      <a:cubicBezTo>
                        <a:pt x="196913" y="11566"/>
                        <a:pt x="210022" y="21874"/>
                        <a:pt x="218991" y="35410"/>
                      </a:cubicBezTo>
                      <a:cubicBezTo>
                        <a:pt x="228512" y="50154"/>
                        <a:pt x="234653" y="66802"/>
                        <a:pt x="237067" y="84189"/>
                      </a:cubicBezTo>
                      <a:cubicBezTo>
                        <a:pt x="241759" y="115581"/>
                        <a:pt x="239068" y="147629"/>
                        <a:pt x="229272" y="177814"/>
                      </a:cubicBezTo>
                      <a:cubicBezTo>
                        <a:pt x="222096" y="199471"/>
                        <a:pt x="210781" y="219541"/>
                        <a:pt x="196016" y="236941"/>
                      </a:cubicBezTo>
                      <a:cubicBezTo>
                        <a:pt x="184494" y="249636"/>
                        <a:pt x="173662" y="256743"/>
                        <a:pt x="163658" y="258261"/>
                      </a:cubicBezTo>
                      <a:cubicBezTo>
                        <a:pt x="159518" y="258847"/>
                        <a:pt x="155240" y="258847"/>
                        <a:pt x="151101" y="258261"/>
                      </a:cubicBezTo>
                      <a:lnTo>
                        <a:pt x="155724" y="275854"/>
                      </a:lnTo>
                      <a:cubicBezTo>
                        <a:pt x="163244" y="299726"/>
                        <a:pt x="177664" y="310027"/>
                        <a:pt x="199052" y="306763"/>
                      </a:cubicBezTo>
                      <a:cubicBezTo>
                        <a:pt x="208021" y="304963"/>
                        <a:pt x="216645" y="301672"/>
                        <a:pt x="224511" y="297035"/>
                      </a:cubicBezTo>
                      <a:cubicBezTo>
                        <a:pt x="233066" y="291461"/>
                        <a:pt x="242587" y="287397"/>
                        <a:pt x="252523" y="285030"/>
                      </a:cubicBezTo>
                      <a:lnTo>
                        <a:pt x="262457" y="283995"/>
                      </a:lnTo>
                      <a:cubicBezTo>
                        <a:pt x="267839" y="283533"/>
                        <a:pt x="271220" y="287673"/>
                        <a:pt x="272599" y="296414"/>
                      </a:cubicBezTo>
                      <a:cubicBezTo>
                        <a:pt x="274324" y="307729"/>
                        <a:pt x="269564" y="320652"/>
                        <a:pt x="258318" y="335189"/>
                      </a:cubicBezTo>
                      <a:cubicBezTo>
                        <a:pt x="241621" y="356391"/>
                        <a:pt x="213196" y="370079"/>
                        <a:pt x="173111" y="376240"/>
                      </a:cubicBezTo>
                      <a:close/>
                      <a:moveTo>
                        <a:pt x="131369" y="186162"/>
                      </a:moveTo>
                      <a:cubicBezTo>
                        <a:pt x="142201" y="181284"/>
                        <a:pt x="151446" y="166381"/>
                        <a:pt x="158966" y="141454"/>
                      </a:cubicBezTo>
                      <a:cubicBezTo>
                        <a:pt x="164141" y="123474"/>
                        <a:pt x="168073" y="105177"/>
                        <a:pt x="170764" y="86673"/>
                      </a:cubicBezTo>
                      <a:lnTo>
                        <a:pt x="170764" y="85707"/>
                      </a:lnTo>
                      <a:cubicBezTo>
                        <a:pt x="173041" y="74502"/>
                        <a:pt x="173869" y="63042"/>
                        <a:pt x="173180" y="51624"/>
                      </a:cubicBezTo>
                      <a:cubicBezTo>
                        <a:pt x="172834" y="46573"/>
                        <a:pt x="170902" y="41757"/>
                        <a:pt x="167729" y="37825"/>
                      </a:cubicBezTo>
                      <a:cubicBezTo>
                        <a:pt x="164969" y="35051"/>
                        <a:pt x="160968" y="33858"/>
                        <a:pt x="157173" y="34651"/>
                      </a:cubicBezTo>
                      <a:cubicBezTo>
                        <a:pt x="138337" y="37549"/>
                        <a:pt x="127022" y="62090"/>
                        <a:pt x="123159" y="108268"/>
                      </a:cubicBezTo>
                      <a:cubicBezTo>
                        <a:pt x="121089" y="126185"/>
                        <a:pt x="121365" y="144289"/>
                        <a:pt x="123780" y="162152"/>
                      </a:cubicBezTo>
                      <a:cubicBezTo>
                        <a:pt x="124539" y="170611"/>
                        <a:pt x="127091" y="178807"/>
                        <a:pt x="131369" y="186162"/>
                      </a:cubicBezTo>
                      <a:close/>
                    </a:path>
                  </a:pathLst>
                </a:custGeom>
                <a:solidFill>
                  <a:srgbClr val="D9042B"/>
                </a:solidFill>
                <a:ln w="6893" cap="flat">
                  <a:noFill/>
                  <a:prstDash val="solid"/>
                  <a:miter/>
                </a:ln>
              </p:spPr>
              <p:txBody>
                <a:bodyPr rtlCol="0" anchor="ctr"/>
                <a:lstStyle/>
                <a:p>
                  <a:endParaRPr lang="fr-FR"/>
                </a:p>
              </p:txBody>
            </p:sp>
            <p:sp>
              <p:nvSpPr>
                <p:cNvPr id="95" name="Graphique 9">
                  <a:extLst>
                    <a:ext uri="{FF2B5EF4-FFF2-40B4-BE49-F238E27FC236}">
                      <a16:creationId xmlns:a16="http://schemas.microsoft.com/office/drawing/2014/main" id="{88E2FD5D-1BD4-4373-90A9-4C9FF53FDD73}"/>
                    </a:ext>
                  </a:extLst>
                </p:cNvPr>
                <p:cNvSpPr/>
                <p:nvPr/>
              </p:nvSpPr>
              <p:spPr>
                <a:xfrm>
                  <a:off x="6968944" y="2763115"/>
                  <a:ext cx="299861" cy="405620"/>
                </a:xfrm>
                <a:custGeom>
                  <a:avLst/>
                  <a:gdLst>
                    <a:gd name="connsiteX0" fmla="*/ 167165 w 299861"/>
                    <a:gd name="connsiteY0" fmla="*/ 403886 h 405620"/>
                    <a:gd name="connsiteX1" fmla="*/ 163370 w 299861"/>
                    <a:gd name="connsiteY1" fmla="*/ 404506 h 405620"/>
                    <a:gd name="connsiteX2" fmla="*/ 101759 w 299861"/>
                    <a:gd name="connsiteY2" fmla="*/ 386016 h 405620"/>
                    <a:gd name="connsiteX3" fmla="*/ 40699 w 299861"/>
                    <a:gd name="connsiteY3" fmla="*/ 314538 h 405620"/>
                    <a:gd name="connsiteX4" fmla="*/ 4478 w 299861"/>
                    <a:gd name="connsiteY4" fmla="*/ 210289 h 405620"/>
                    <a:gd name="connsiteX5" fmla="*/ 21657 w 299861"/>
                    <a:gd name="connsiteY5" fmla="*/ 34216 h 405620"/>
                    <a:gd name="connsiteX6" fmla="*/ 53325 w 299861"/>
                    <a:gd name="connsiteY6" fmla="*/ 8205 h 405620"/>
                    <a:gd name="connsiteX7" fmla="*/ 78991 w 299861"/>
                    <a:gd name="connsiteY7" fmla="*/ 6135 h 405620"/>
                    <a:gd name="connsiteX8" fmla="*/ 120939 w 299861"/>
                    <a:gd name="connsiteY8" fmla="*/ 46911 h 405620"/>
                    <a:gd name="connsiteX9" fmla="*/ 135635 w 299861"/>
                    <a:gd name="connsiteY9" fmla="*/ 111144 h 405620"/>
                    <a:gd name="connsiteX10" fmla="*/ 140257 w 299861"/>
                    <a:gd name="connsiteY10" fmla="*/ 141226 h 405620"/>
                    <a:gd name="connsiteX11" fmla="*/ 141776 w 299861"/>
                    <a:gd name="connsiteY11" fmla="*/ 144882 h 405620"/>
                    <a:gd name="connsiteX12" fmla="*/ 144121 w 299861"/>
                    <a:gd name="connsiteY12" fmla="*/ 141570 h 405620"/>
                    <a:gd name="connsiteX13" fmla="*/ 157092 w 299861"/>
                    <a:gd name="connsiteY13" fmla="*/ 94310 h 405620"/>
                    <a:gd name="connsiteX14" fmla="*/ 180618 w 299861"/>
                    <a:gd name="connsiteY14" fmla="*/ 28075 h 405620"/>
                    <a:gd name="connsiteX15" fmla="*/ 222636 w 299861"/>
                    <a:gd name="connsiteY15" fmla="*/ 478 h 405620"/>
                    <a:gd name="connsiteX16" fmla="*/ 281005 w 299861"/>
                    <a:gd name="connsiteY16" fmla="*/ 23246 h 405620"/>
                    <a:gd name="connsiteX17" fmla="*/ 298668 w 299861"/>
                    <a:gd name="connsiteY17" fmla="*/ 62917 h 405620"/>
                    <a:gd name="connsiteX18" fmla="*/ 273002 w 299861"/>
                    <a:gd name="connsiteY18" fmla="*/ 102520 h 405620"/>
                    <a:gd name="connsiteX19" fmla="*/ 242576 w 299861"/>
                    <a:gd name="connsiteY19" fmla="*/ 92723 h 405620"/>
                    <a:gd name="connsiteX20" fmla="*/ 223602 w 299861"/>
                    <a:gd name="connsiteY20" fmla="*/ 57122 h 405620"/>
                    <a:gd name="connsiteX21" fmla="*/ 218014 w 299861"/>
                    <a:gd name="connsiteY21" fmla="*/ 45462 h 405620"/>
                    <a:gd name="connsiteX22" fmla="*/ 215599 w 299861"/>
                    <a:gd name="connsiteY22" fmla="*/ 48774 h 405620"/>
                    <a:gd name="connsiteX23" fmla="*/ 195314 w 299861"/>
                    <a:gd name="connsiteY23" fmla="*/ 167443 h 405620"/>
                    <a:gd name="connsiteX24" fmla="*/ 196349 w 299861"/>
                    <a:gd name="connsiteY24" fmla="*/ 286734 h 405620"/>
                    <a:gd name="connsiteX25" fmla="*/ 203249 w 299861"/>
                    <a:gd name="connsiteY25" fmla="*/ 332822 h 405620"/>
                    <a:gd name="connsiteX26" fmla="*/ 167165 w 299861"/>
                    <a:gd name="connsiteY26" fmla="*/ 403886 h 405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99861" h="405620">
                      <a:moveTo>
                        <a:pt x="167165" y="403886"/>
                      </a:moveTo>
                      <a:lnTo>
                        <a:pt x="163370" y="404506"/>
                      </a:lnTo>
                      <a:cubicBezTo>
                        <a:pt x="143293" y="407590"/>
                        <a:pt x="122733" y="401423"/>
                        <a:pt x="101759" y="386016"/>
                      </a:cubicBezTo>
                      <a:cubicBezTo>
                        <a:pt x="76438" y="366912"/>
                        <a:pt x="55601" y="342515"/>
                        <a:pt x="40699" y="314538"/>
                      </a:cubicBezTo>
                      <a:cubicBezTo>
                        <a:pt x="22416" y="282256"/>
                        <a:pt x="10135" y="246938"/>
                        <a:pt x="4478" y="210289"/>
                      </a:cubicBezTo>
                      <a:cubicBezTo>
                        <a:pt x="-5872" y="151126"/>
                        <a:pt x="62" y="90260"/>
                        <a:pt x="21657" y="34216"/>
                      </a:cubicBezTo>
                      <a:cubicBezTo>
                        <a:pt x="28764" y="22059"/>
                        <a:pt x="40010" y="12835"/>
                        <a:pt x="53325" y="8205"/>
                      </a:cubicBezTo>
                      <a:cubicBezTo>
                        <a:pt x="61742" y="6473"/>
                        <a:pt x="70366" y="5777"/>
                        <a:pt x="78991" y="6135"/>
                      </a:cubicBezTo>
                      <a:cubicBezTo>
                        <a:pt x="98240" y="10275"/>
                        <a:pt x="112177" y="23867"/>
                        <a:pt x="120939" y="46911"/>
                      </a:cubicBezTo>
                      <a:cubicBezTo>
                        <a:pt x="127701" y="67850"/>
                        <a:pt x="132599" y="89342"/>
                        <a:pt x="135635" y="111144"/>
                      </a:cubicBezTo>
                      <a:lnTo>
                        <a:pt x="140257" y="141226"/>
                      </a:lnTo>
                      <a:cubicBezTo>
                        <a:pt x="140602" y="143778"/>
                        <a:pt x="141154" y="144951"/>
                        <a:pt x="141776" y="144882"/>
                      </a:cubicBezTo>
                      <a:cubicBezTo>
                        <a:pt x="142396" y="144813"/>
                        <a:pt x="143155" y="143709"/>
                        <a:pt x="144121" y="141570"/>
                      </a:cubicBezTo>
                      <a:cubicBezTo>
                        <a:pt x="148468" y="128117"/>
                        <a:pt x="152815" y="112317"/>
                        <a:pt x="157092" y="94310"/>
                      </a:cubicBezTo>
                      <a:cubicBezTo>
                        <a:pt x="164267" y="61745"/>
                        <a:pt x="172132" y="39666"/>
                        <a:pt x="180618" y="28075"/>
                      </a:cubicBezTo>
                      <a:cubicBezTo>
                        <a:pt x="189864" y="13145"/>
                        <a:pt x="205250" y="3051"/>
                        <a:pt x="222636" y="478"/>
                      </a:cubicBezTo>
                      <a:cubicBezTo>
                        <a:pt x="244783" y="-3179"/>
                        <a:pt x="267206" y="5556"/>
                        <a:pt x="281005" y="23246"/>
                      </a:cubicBezTo>
                      <a:cubicBezTo>
                        <a:pt x="290457" y="34568"/>
                        <a:pt x="296598" y="48311"/>
                        <a:pt x="298668" y="62917"/>
                      </a:cubicBezTo>
                      <a:cubicBezTo>
                        <a:pt x="302049" y="84947"/>
                        <a:pt x="293493" y="98153"/>
                        <a:pt x="273002" y="102520"/>
                      </a:cubicBezTo>
                      <a:cubicBezTo>
                        <a:pt x="258099" y="101623"/>
                        <a:pt x="247957" y="98380"/>
                        <a:pt x="242576" y="92723"/>
                      </a:cubicBezTo>
                      <a:cubicBezTo>
                        <a:pt x="234365" y="81960"/>
                        <a:pt x="227949" y="69934"/>
                        <a:pt x="223602" y="57122"/>
                      </a:cubicBezTo>
                      <a:cubicBezTo>
                        <a:pt x="221119" y="49188"/>
                        <a:pt x="219256" y="45324"/>
                        <a:pt x="218014" y="45462"/>
                      </a:cubicBezTo>
                      <a:cubicBezTo>
                        <a:pt x="216772" y="45600"/>
                        <a:pt x="216565" y="46635"/>
                        <a:pt x="215599" y="48774"/>
                      </a:cubicBezTo>
                      <a:cubicBezTo>
                        <a:pt x="205871" y="68830"/>
                        <a:pt x="199109" y="108384"/>
                        <a:pt x="195314" y="167443"/>
                      </a:cubicBezTo>
                      <a:cubicBezTo>
                        <a:pt x="191934" y="220617"/>
                        <a:pt x="192279" y="260378"/>
                        <a:pt x="196349" y="286734"/>
                      </a:cubicBezTo>
                      <a:lnTo>
                        <a:pt x="203249" y="332822"/>
                      </a:lnTo>
                      <a:cubicBezTo>
                        <a:pt x="207733" y="373942"/>
                        <a:pt x="195729" y="397628"/>
                        <a:pt x="167165" y="403886"/>
                      </a:cubicBezTo>
                      <a:close/>
                    </a:path>
                  </a:pathLst>
                </a:custGeom>
                <a:solidFill>
                  <a:srgbClr val="D9042B"/>
                </a:solidFill>
                <a:ln w="6893" cap="flat">
                  <a:noFill/>
                  <a:prstDash val="solid"/>
                  <a:miter/>
                </a:ln>
              </p:spPr>
              <p:txBody>
                <a:bodyPr rtlCol="0" anchor="ctr"/>
                <a:lstStyle/>
                <a:p>
                  <a:endParaRPr lang="fr-FR"/>
                </a:p>
              </p:txBody>
            </p:sp>
            <p:sp>
              <p:nvSpPr>
                <p:cNvPr id="96" name="Graphique 9">
                  <a:extLst>
                    <a:ext uri="{FF2B5EF4-FFF2-40B4-BE49-F238E27FC236}">
                      <a16:creationId xmlns:a16="http://schemas.microsoft.com/office/drawing/2014/main" id="{C4D46F2E-1925-47F4-A912-2A4FB49DDF9D}"/>
                    </a:ext>
                  </a:extLst>
                </p:cNvPr>
                <p:cNvSpPr/>
                <p:nvPr/>
              </p:nvSpPr>
              <p:spPr>
                <a:xfrm>
                  <a:off x="7307355" y="2708403"/>
                  <a:ext cx="284571" cy="394782"/>
                </a:xfrm>
                <a:custGeom>
                  <a:avLst/>
                  <a:gdLst>
                    <a:gd name="connsiteX0" fmla="*/ 191456 w 284571"/>
                    <a:gd name="connsiteY0" fmla="*/ 393261 h 394782"/>
                    <a:gd name="connsiteX1" fmla="*/ 128878 w 284571"/>
                    <a:gd name="connsiteY1" fmla="*/ 387465 h 394782"/>
                    <a:gd name="connsiteX2" fmla="*/ 63057 w 284571"/>
                    <a:gd name="connsiteY2" fmla="*/ 347448 h 394782"/>
                    <a:gd name="connsiteX3" fmla="*/ 2067 w 284571"/>
                    <a:gd name="connsiteY3" fmla="*/ 226778 h 394782"/>
                    <a:gd name="connsiteX4" fmla="*/ 7793 w 284571"/>
                    <a:gd name="connsiteY4" fmla="*/ 132463 h 394782"/>
                    <a:gd name="connsiteX5" fmla="*/ 41531 w 284571"/>
                    <a:gd name="connsiteY5" fmla="*/ 63469 h 394782"/>
                    <a:gd name="connsiteX6" fmla="*/ 138951 w 284571"/>
                    <a:gd name="connsiteY6" fmla="*/ 1375 h 394782"/>
                    <a:gd name="connsiteX7" fmla="*/ 190421 w 284571"/>
                    <a:gd name="connsiteY7" fmla="*/ 4066 h 394782"/>
                    <a:gd name="connsiteX8" fmla="*/ 254585 w 284571"/>
                    <a:gd name="connsiteY8" fmla="*/ 89549 h 394782"/>
                    <a:gd name="connsiteX9" fmla="*/ 221882 w 284571"/>
                    <a:gd name="connsiteY9" fmla="*/ 164890 h 394782"/>
                    <a:gd name="connsiteX10" fmla="*/ 191456 w 284571"/>
                    <a:gd name="connsiteY10" fmla="*/ 142605 h 394782"/>
                    <a:gd name="connsiteX11" fmla="*/ 191938 w 284571"/>
                    <a:gd name="connsiteY11" fmla="*/ 127082 h 394782"/>
                    <a:gd name="connsiteX12" fmla="*/ 193181 w 284571"/>
                    <a:gd name="connsiteY12" fmla="*/ 78786 h 394782"/>
                    <a:gd name="connsiteX13" fmla="*/ 184901 w 284571"/>
                    <a:gd name="connsiteY13" fmla="*/ 59399 h 394782"/>
                    <a:gd name="connsiteX14" fmla="*/ 166617 w 284571"/>
                    <a:gd name="connsiteY14" fmla="*/ 50153 h 394782"/>
                    <a:gd name="connsiteX15" fmla="*/ 139020 w 284571"/>
                    <a:gd name="connsiteY15" fmla="*/ 79407 h 394782"/>
                    <a:gd name="connsiteX16" fmla="*/ 122737 w 284571"/>
                    <a:gd name="connsiteY16" fmla="*/ 205183 h 394782"/>
                    <a:gd name="connsiteX17" fmla="*/ 164617 w 284571"/>
                    <a:gd name="connsiteY17" fmla="*/ 308674 h 394782"/>
                    <a:gd name="connsiteX18" fmla="*/ 205186 w 284571"/>
                    <a:gd name="connsiteY18" fmla="*/ 340963 h 394782"/>
                    <a:gd name="connsiteX19" fmla="*/ 227194 w 284571"/>
                    <a:gd name="connsiteY19" fmla="*/ 308674 h 394782"/>
                    <a:gd name="connsiteX20" fmla="*/ 261691 w 284571"/>
                    <a:gd name="connsiteY20" fmla="*/ 264863 h 394782"/>
                    <a:gd name="connsiteX21" fmla="*/ 283217 w 284571"/>
                    <a:gd name="connsiteY21" fmla="*/ 285561 h 394782"/>
                    <a:gd name="connsiteX22" fmla="*/ 251687 w 284571"/>
                    <a:gd name="connsiteY22" fmla="*/ 362627 h 394782"/>
                    <a:gd name="connsiteX23" fmla="*/ 191456 w 284571"/>
                    <a:gd name="connsiteY23" fmla="*/ 393261 h 394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84571" h="394782">
                      <a:moveTo>
                        <a:pt x="191456" y="393261"/>
                      </a:moveTo>
                      <a:cubicBezTo>
                        <a:pt x="170412" y="395972"/>
                        <a:pt x="149024" y="393992"/>
                        <a:pt x="128878" y="387465"/>
                      </a:cubicBezTo>
                      <a:cubicBezTo>
                        <a:pt x="104040" y="379682"/>
                        <a:pt x="81410" y="365946"/>
                        <a:pt x="63057" y="347448"/>
                      </a:cubicBezTo>
                      <a:cubicBezTo>
                        <a:pt x="29457" y="315449"/>
                        <a:pt x="7862" y="272825"/>
                        <a:pt x="2067" y="226778"/>
                      </a:cubicBezTo>
                      <a:cubicBezTo>
                        <a:pt x="-2693" y="195289"/>
                        <a:pt x="-762" y="163145"/>
                        <a:pt x="7793" y="132463"/>
                      </a:cubicBezTo>
                      <a:cubicBezTo>
                        <a:pt x="14003" y="107329"/>
                        <a:pt x="25525" y="83816"/>
                        <a:pt x="41531" y="63469"/>
                      </a:cubicBezTo>
                      <a:cubicBezTo>
                        <a:pt x="65679" y="31960"/>
                        <a:pt x="100176" y="9971"/>
                        <a:pt x="138951" y="1375"/>
                      </a:cubicBezTo>
                      <a:cubicBezTo>
                        <a:pt x="156062" y="-1613"/>
                        <a:pt x="173655" y="-695"/>
                        <a:pt x="190421" y="4066"/>
                      </a:cubicBezTo>
                      <a:cubicBezTo>
                        <a:pt x="224918" y="15429"/>
                        <a:pt x="246306" y="43923"/>
                        <a:pt x="254585" y="89549"/>
                      </a:cubicBezTo>
                      <a:cubicBezTo>
                        <a:pt x="261622" y="135547"/>
                        <a:pt x="250721" y="160661"/>
                        <a:pt x="221882" y="164890"/>
                      </a:cubicBezTo>
                      <a:cubicBezTo>
                        <a:pt x="206151" y="167305"/>
                        <a:pt x="196078" y="159854"/>
                        <a:pt x="191456" y="142605"/>
                      </a:cubicBezTo>
                      <a:cubicBezTo>
                        <a:pt x="190559" y="137452"/>
                        <a:pt x="190696" y="132173"/>
                        <a:pt x="191938" y="127082"/>
                      </a:cubicBezTo>
                      <a:cubicBezTo>
                        <a:pt x="194284" y="111089"/>
                        <a:pt x="194698" y="94875"/>
                        <a:pt x="193181" y="78786"/>
                      </a:cubicBezTo>
                      <a:cubicBezTo>
                        <a:pt x="191800" y="71818"/>
                        <a:pt x="188971" y="65215"/>
                        <a:pt x="184901" y="59399"/>
                      </a:cubicBezTo>
                      <a:cubicBezTo>
                        <a:pt x="181451" y="52672"/>
                        <a:pt x="174069" y="48939"/>
                        <a:pt x="166617" y="50153"/>
                      </a:cubicBezTo>
                      <a:cubicBezTo>
                        <a:pt x="155371" y="51899"/>
                        <a:pt x="146126" y="61655"/>
                        <a:pt x="139020" y="79407"/>
                      </a:cubicBezTo>
                      <a:cubicBezTo>
                        <a:pt x="120874" y="116201"/>
                        <a:pt x="115493" y="158129"/>
                        <a:pt x="122737" y="205183"/>
                      </a:cubicBezTo>
                      <a:cubicBezTo>
                        <a:pt x="127567" y="242702"/>
                        <a:pt x="141987" y="278344"/>
                        <a:pt x="164617" y="308674"/>
                      </a:cubicBezTo>
                      <a:cubicBezTo>
                        <a:pt x="183521" y="331670"/>
                        <a:pt x="197044" y="342433"/>
                        <a:pt x="205186" y="340963"/>
                      </a:cubicBezTo>
                      <a:cubicBezTo>
                        <a:pt x="211463" y="339997"/>
                        <a:pt x="218984" y="329234"/>
                        <a:pt x="227194" y="308674"/>
                      </a:cubicBezTo>
                      <a:cubicBezTo>
                        <a:pt x="238440" y="281076"/>
                        <a:pt x="249963" y="266657"/>
                        <a:pt x="261691" y="264863"/>
                      </a:cubicBezTo>
                      <a:cubicBezTo>
                        <a:pt x="273420" y="263069"/>
                        <a:pt x="280803" y="269899"/>
                        <a:pt x="283217" y="285561"/>
                      </a:cubicBezTo>
                      <a:cubicBezTo>
                        <a:pt x="287357" y="312558"/>
                        <a:pt x="276870" y="338251"/>
                        <a:pt x="251687" y="362627"/>
                      </a:cubicBezTo>
                      <a:cubicBezTo>
                        <a:pt x="235542" y="379241"/>
                        <a:pt x="214361" y="390018"/>
                        <a:pt x="191456" y="393261"/>
                      </a:cubicBezTo>
                      <a:close/>
                    </a:path>
                  </a:pathLst>
                </a:custGeom>
                <a:solidFill>
                  <a:srgbClr val="D9042B"/>
                </a:solidFill>
                <a:ln w="6893" cap="flat">
                  <a:noFill/>
                  <a:prstDash val="solid"/>
                  <a:miter/>
                </a:ln>
              </p:spPr>
              <p:txBody>
                <a:bodyPr rtlCol="0" anchor="ctr"/>
                <a:lstStyle/>
                <a:p>
                  <a:endParaRPr lang="fr-FR"/>
                </a:p>
              </p:txBody>
            </p:sp>
            <p:sp>
              <p:nvSpPr>
                <p:cNvPr id="97" name="Graphique 9">
                  <a:extLst>
                    <a:ext uri="{FF2B5EF4-FFF2-40B4-BE49-F238E27FC236}">
                      <a16:creationId xmlns:a16="http://schemas.microsoft.com/office/drawing/2014/main" id="{62059BEE-511D-4E04-A055-782A11581E9C}"/>
                    </a:ext>
                  </a:extLst>
                </p:cNvPr>
                <p:cNvSpPr/>
                <p:nvPr/>
              </p:nvSpPr>
              <p:spPr>
                <a:xfrm>
                  <a:off x="7621624" y="2500152"/>
                  <a:ext cx="171121" cy="561148"/>
                </a:xfrm>
                <a:custGeom>
                  <a:avLst/>
                  <a:gdLst>
                    <a:gd name="connsiteX0" fmla="*/ 136604 w 171121"/>
                    <a:gd name="connsiteY0" fmla="*/ 559701 h 561148"/>
                    <a:gd name="connsiteX1" fmla="*/ 48636 w 171121"/>
                    <a:gd name="connsiteY1" fmla="*/ 507680 h 561148"/>
                    <a:gd name="connsiteX2" fmla="*/ 4135 w 171121"/>
                    <a:gd name="connsiteY2" fmla="*/ 349822 h 561148"/>
                    <a:gd name="connsiteX3" fmla="*/ 23936 w 171121"/>
                    <a:gd name="connsiteY3" fmla="*/ 209005 h 561148"/>
                    <a:gd name="connsiteX4" fmla="*/ 57467 w 171121"/>
                    <a:gd name="connsiteY4" fmla="*/ 189411 h 561148"/>
                    <a:gd name="connsiteX5" fmla="*/ 91964 w 171121"/>
                    <a:gd name="connsiteY5" fmla="*/ 196310 h 561148"/>
                    <a:gd name="connsiteX6" fmla="*/ 118389 w 171121"/>
                    <a:gd name="connsiteY6" fmla="*/ 223908 h 561148"/>
                    <a:gd name="connsiteX7" fmla="*/ 140536 w 171121"/>
                    <a:gd name="connsiteY7" fmla="*/ 305252 h 561148"/>
                    <a:gd name="connsiteX8" fmla="*/ 154335 w 171121"/>
                    <a:gd name="connsiteY8" fmla="*/ 402326 h 561148"/>
                    <a:gd name="connsiteX9" fmla="*/ 163994 w 171121"/>
                    <a:gd name="connsiteY9" fmla="*/ 471320 h 561148"/>
                    <a:gd name="connsiteX10" fmla="*/ 168272 w 171121"/>
                    <a:gd name="connsiteY10" fmla="*/ 489121 h 561148"/>
                    <a:gd name="connsiteX11" fmla="*/ 167167 w 171121"/>
                    <a:gd name="connsiteY11" fmla="*/ 538382 h 561148"/>
                    <a:gd name="connsiteX12" fmla="*/ 136604 w 171121"/>
                    <a:gd name="connsiteY12" fmla="*/ 559701 h 561148"/>
                    <a:gd name="connsiteX13" fmla="*/ 47808 w 171121"/>
                    <a:gd name="connsiteY13" fmla="*/ 113862 h 561148"/>
                    <a:gd name="connsiteX14" fmla="*/ 16761 w 171121"/>
                    <a:gd name="connsiteY14" fmla="*/ 103237 h 561148"/>
                    <a:gd name="connsiteX15" fmla="*/ 547 w 171121"/>
                    <a:gd name="connsiteY15" fmla="*/ 63359 h 561148"/>
                    <a:gd name="connsiteX16" fmla="*/ 2824 w 171121"/>
                    <a:gd name="connsiteY16" fmla="*/ 31208 h 561148"/>
                    <a:gd name="connsiteX17" fmla="*/ 18761 w 171121"/>
                    <a:gd name="connsiteY17" fmla="*/ 9475 h 561148"/>
                    <a:gd name="connsiteX18" fmla="*/ 40012 w 171121"/>
                    <a:gd name="connsiteY18" fmla="*/ 436 h 561148"/>
                    <a:gd name="connsiteX19" fmla="*/ 72577 w 171121"/>
                    <a:gd name="connsiteY19" fmla="*/ 5542 h 561148"/>
                    <a:gd name="connsiteX20" fmla="*/ 90446 w 171121"/>
                    <a:gd name="connsiteY20" fmla="*/ 34105 h 561148"/>
                    <a:gd name="connsiteX21" fmla="*/ 67816 w 171121"/>
                    <a:gd name="connsiteY21" fmla="*/ 105997 h 561148"/>
                    <a:gd name="connsiteX22" fmla="*/ 47808 w 171121"/>
                    <a:gd name="connsiteY22" fmla="*/ 113862 h 5611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1121" h="561148">
                      <a:moveTo>
                        <a:pt x="136604" y="559701"/>
                      </a:moveTo>
                      <a:cubicBezTo>
                        <a:pt x="98312" y="565545"/>
                        <a:pt x="68989" y="548200"/>
                        <a:pt x="48636" y="507680"/>
                      </a:cubicBezTo>
                      <a:cubicBezTo>
                        <a:pt x="29456" y="470885"/>
                        <a:pt x="14622" y="418264"/>
                        <a:pt x="4135" y="349822"/>
                      </a:cubicBezTo>
                      <a:cubicBezTo>
                        <a:pt x="-5731" y="285885"/>
                        <a:pt x="892" y="238948"/>
                        <a:pt x="23936" y="209005"/>
                      </a:cubicBezTo>
                      <a:cubicBezTo>
                        <a:pt x="32423" y="198656"/>
                        <a:pt x="44290" y="191701"/>
                        <a:pt x="57467" y="189411"/>
                      </a:cubicBezTo>
                      <a:cubicBezTo>
                        <a:pt x="69404" y="188203"/>
                        <a:pt x="81408" y="190611"/>
                        <a:pt x="91964" y="196310"/>
                      </a:cubicBezTo>
                      <a:cubicBezTo>
                        <a:pt x="103417" y="202561"/>
                        <a:pt x="112662" y="212200"/>
                        <a:pt x="118389" y="223908"/>
                      </a:cubicBezTo>
                      <a:cubicBezTo>
                        <a:pt x="128738" y="250125"/>
                        <a:pt x="136189" y="277406"/>
                        <a:pt x="140536" y="305252"/>
                      </a:cubicBezTo>
                      <a:cubicBezTo>
                        <a:pt x="145572" y="337865"/>
                        <a:pt x="150195" y="370223"/>
                        <a:pt x="154335" y="402326"/>
                      </a:cubicBezTo>
                      <a:lnTo>
                        <a:pt x="163994" y="471320"/>
                      </a:lnTo>
                      <a:lnTo>
                        <a:pt x="168272" y="489121"/>
                      </a:lnTo>
                      <a:cubicBezTo>
                        <a:pt x="171790" y="505403"/>
                        <a:pt x="171376" y="522272"/>
                        <a:pt x="167167" y="538382"/>
                      </a:cubicBezTo>
                      <a:cubicBezTo>
                        <a:pt x="163028" y="550180"/>
                        <a:pt x="152886" y="557149"/>
                        <a:pt x="136604" y="559701"/>
                      </a:cubicBezTo>
                      <a:close/>
                      <a:moveTo>
                        <a:pt x="47808" y="113862"/>
                      </a:moveTo>
                      <a:cubicBezTo>
                        <a:pt x="36286" y="116160"/>
                        <a:pt x="24419" y="112103"/>
                        <a:pt x="16761" y="103237"/>
                      </a:cubicBezTo>
                      <a:cubicBezTo>
                        <a:pt x="7653" y="91777"/>
                        <a:pt x="1996" y="77930"/>
                        <a:pt x="547" y="63359"/>
                      </a:cubicBezTo>
                      <a:cubicBezTo>
                        <a:pt x="-1384" y="52616"/>
                        <a:pt x="-556" y="41570"/>
                        <a:pt x="2824" y="31208"/>
                      </a:cubicBezTo>
                      <a:cubicBezTo>
                        <a:pt x="5653" y="22432"/>
                        <a:pt x="11241" y="14808"/>
                        <a:pt x="18761" y="9475"/>
                      </a:cubicBezTo>
                      <a:cubicBezTo>
                        <a:pt x="25040" y="4893"/>
                        <a:pt x="32354" y="1802"/>
                        <a:pt x="40012" y="436"/>
                      </a:cubicBezTo>
                      <a:cubicBezTo>
                        <a:pt x="51120" y="-1537"/>
                        <a:pt x="62573" y="264"/>
                        <a:pt x="72577" y="5542"/>
                      </a:cubicBezTo>
                      <a:cubicBezTo>
                        <a:pt x="82857" y="11544"/>
                        <a:pt x="89549" y="22225"/>
                        <a:pt x="90446" y="34105"/>
                      </a:cubicBezTo>
                      <a:cubicBezTo>
                        <a:pt x="95069" y="64187"/>
                        <a:pt x="87480" y="88148"/>
                        <a:pt x="67816" y="105997"/>
                      </a:cubicBezTo>
                      <a:cubicBezTo>
                        <a:pt x="61745" y="109895"/>
                        <a:pt x="54914" y="112565"/>
                        <a:pt x="47808" y="113862"/>
                      </a:cubicBezTo>
                      <a:close/>
                    </a:path>
                  </a:pathLst>
                </a:custGeom>
                <a:solidFill>
                  <a:srgbClr val="D9042B"/>
                </a:solidFill>
                <a:ln w="6893" cap="flat">
                  <a:noFill/>
                  <a:prstDash val="solid"/>
                  <a:miter/>
                </a:ln>
              </p:spPr>
              <p:txBody>
                <a:bodyPr rtlCol="0" anchor="ctr"/>
                <a:lstStyle/>
                <a:p>
                  <a:endParaRPr lang="fr-FR"/>
                </a:p>
              </p:txBody>
            </p:sp>
            <p:sp>
              <p:nvSpPr>
                <p:cNvPr id="98" name="Graphique 9">
                  <a:extLst>
                    <a:ext uri="{FF2B5EF4-FFF2-40B4-BE49-F238E27FC236}">
                      <a16:creationId xmlns:a16="http://schemas.microsoft.com/office/drawing/2014/main" id="{8FD06A9D-237A-46F5-990A-DAB55ABF690E}"/>
                    </a:ext>
                  </a:extLst>
                </p:cNvPr>
                <p:cNvSpPr/>
                <p:nvPr/>
              </p:nvSpPr>
              <p:spPr>
                <a:xfrm>
                  <a:off x="7830521" y="2468385"/>
                  <a:ext cx="170335" cy="560779"/>
                </a:xfrm>
                <a:custGeom>
                  <a:avLst/>
                  <a:gdLst>
                    <a:gd name="connsiteX0" fmla="*/ 136552 w 170335"/>
                    <a:gd name="connsiteY0" fmla="*/ 559318 h 560779"/>
                    <a:gd name="connsiteX1" fmla="*/ 48653 w 170335"/>
                    <a:gd name="connsiteY1" fmla="*/ 507365 h 560779"/>
                    <a:gd name="connsiteX2" fmla="*/ 4152 w 170335"/>
                    <a:gd name="connsiteY2" fmla="*/ 349438 h 560779"/>
                    <a:gd name="connsiteX3" fmla="*/ 23884 w 170335"/>
                    <a:gd name="connsiteY3" fmla="*/ 208690 h 560779"/>
                    <a:gd name="connsiteX4" fmla="*/ 57484 w 170335"/>
                    <a:gd name="connsiteY4" fmla="*/ 189096 h 560779"/>
                    <a:gd name="connsiteX5" fmla="*/ 91981 w 170335"/>
                    <a:gd name="connsiteY5" fmla="*/ 195995 h 560779"/>
                    <a:gd name="connsiteX6" fmla="*/ 118406 w 170335"/>
                    <a:gd name="connsiteY6" fmla="*/ 223593 h 560779"/>
                    <a:gd name="connsiteX7" fmla="*/ 140553 w 170335"/>
                    <a:gd name="connsiteY7" fmla="*/ 305006 h 560779"/>
                    <a:gd name="connsiteX8" fmla="*/ 154352 w 170335"/>
                    <a:gd name="connsiteY8" fmla="*/ 402080 h 560779"/>
                    <a:gd name="connsiteX9" fmla="*/ 163942 w 170335"/>
                    <a:gd name="connsiteY9" fmla="*/ 471074 h 560779"/>
                    <a:gd name="connsiteX10" fmla="*/ 167667 w 170335"/>
                    <a:gd name="connsiteY10" fmla="*/ 488806 h 560779"/>
                    <a:gd name="connsiteX11" fmla="*/ 166564 w 170335"/>
                    <a:gd name="connsiteY11" fmla="*/ 538136 h 560779"/>
                    <a:gd name="connsiteX12" fmla="*/ 136552 w 170335"/>
                    <a:gd name="connsiteY12" fmla="*/ 559318 h 560779"/>
                    <a:gd name="connsiteX13" fmla="*/ 47825 w 170335"/>
                    <a:gd name="connsiteY13" fmla="*/ 113823 h 560779"/>
                    <a:gd name="connsiteX14" fmla="*/ 16778 w 170335"/>
                    <a:gd name="connsiteY14" fmla="*/ 103198 h 560779"/>
                    <a:gd name="connsiteX15" fmla="*/ 564 w 170335"/>
                    <a:gd name="connsiteY15" fmla="*/ 63320 h 560779"/>
                    <a:gd name="connsiteX16" fmla="*/ 2842 w 170335"/>
                    <a:gd name="connsiteY16" fmla="*/ 31169 h 560779"/>
                    <a:gd name="connsiteX17" fmla="*/ 18779 w 170335"/>
                    <a:gd name="connsiteY17" fmla="*/ 9505 h 560779"/>
                    <a:gd name="connsiteX18" fmla="*/ 39960 w 170335"/>
                    <a:gd name="connsiteY18" fmla="*/ 397 h 560779"/>
                    <a:gd name="connsiteX19" fmla="*/ 72594 w 170335"/>
                    <a:gd name="connsiteY19" fmla="*/ 5503 h 560779"/>
                    <a:gd name="connsiteX20" fmla="*/ 90464 w 170335"/>
                    <a:gd name="connsiteY20" fmla="*/ 34066 h 560779"/>
                    <a:gd name="connsiteX21" fmla="*/ 67764 w 170335"/>
                    <a:gd name="connsiteY21" fmla="*/ 105958 h 560779"/>
                    <a:gd name="connsiteX22" fmla="*/ 47825 w 170335"/>
                    <a:gd name="connsiteY22" fmla="*/ 113823 h 5607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0335" h="560779">
                      <a:moveTo>
                        <a:pt x="136552" y="559318"/>
                      </a:moveTo>
                      <a:cubicBezTo>
                        <a:pt x="98329" y="565203"/>
                        <a:pt x="69006" y="547885"/>
                        <a:pt x="48653" y="507365"/>
                      </a:cubicBezTo>
                      <a:cubicBezTo>
                        <a:pt x="29473" y="470571"/>
                        <a:pt x="14639" y="417928"/>
                        <a:pt x="4152" y="349438"/>
                      </a:cubicBezTo>
                      <a:cubicBezTo>
                        <a:pt x="-5714" y="285501"/>
                        <a:pt x="840" y="238585"/>
                        <a:pt x="23884" y="208690"/>
                      </a:cubicBezTo>
                      <a:cubicBezTo>
                        <a:pt x="32370" y="198327"/>
                        <a:pt x="44307" y="191373"/>
                        <a:pt x="57484" y="189096"/>
                      </a:cubicBezTo>
                      <a:cubicBezTo>
                        <a:pt x="69420" y="187868"/>
                        <a:pt x="81425" y="190276"/>
                        <a:pt x="91981" y="195995"/>
                      </a:cubicBezTo>
                      <a:cubicBezTo>
                        <a:pt x="103434" y="202219"/>
                        <a:pt x="112679" y="211864"/>
                        <a:pt x="118406" y="223593"/>
                      </a:cubicBezTo>
                      <a:cubicBezTo>
                        <a:pt x="128756" y="249831"/>
                        <a:pt x="136207" y="277132"/>
                        <a:pt x="140553" y="305006"/>
                      </a:cubicBezTo>
                      <a:cubicBezTo>
                        <a:pt x="145521" y="337640"/>
                        <a:pt x="150213" y="369929"/>
                        <a:pt x="154352" y="402080"/>
                      </a:cubicBezTo>
                      <a:lnTo>
                        <a:pt x="163942" y="471074"/>
                      </a:lnTo>
                      <a:lnTo>
                        <a:pt x="167667" y="488806"/>
                      </a:lnTo>
                      <a:cubicBezTo>
                        <a:pt x="170911" y="510194"/>
                        <a:pt x="170565" y="526635"/>
                        <a:pt x="166564" y="538136"/>
                      </a:cubicBezTo>
                      <a:cubicBezTo>
                        <a:pt x="162562" y="549638"/>
                        <a:pt x="152558" y="556696"/>
                        <a:pt x="136552" y="559318"/>
                      </a:cubicBezTo>
                      <a:close/>
                      <a:moveTo>
                        <a:pt x="47825" y="113823"/>
                      </a:moveTo>
                      <a:cubicBezTo>
                        <a:pt x="36303" y="116121"/>
                        <a:pt x="24437" y="112064"/>
                        <a:pt x="16778" y="103198"/>
                      </a:cubicBezTo>
                      <a:cubicBezTo>
                        <a:pt x="7602" y="91759"/>
                        <a:pt x="2014" y="77905"/>
                        <a:pt x="564" y="63320"/>
                      </a:cubicBezTo>
                      <a:cubicBezTo>
                        <a:pt x="-1368" y="52584"/>
                        <a:pt x="-608" y="41525"/>
                        <a:pt x="2842" y="31169"/>
                      </a:cubicBezTo>
                      <a:cubicBezTo>
                        <a:pt x="5670" y="22399"/>
                        <a:pt x="11259" y="14789"/>
                        <a:pt x="18779" y="9505"/>
                      </a:cubicBezTo>
                      <a:cubicBezTo>
                        <a:pt x="25057" y="4930"/>
                        <a:pt x="32301" y="1819"/>
                        <a:pt x="39960" y="397"/>
                      </a:cubicBezTo>
                      <a:cubicBezTo>
                        <a:pt x="51137" y="-1507"/>
                        <a:pt x="62590" y="287"/>
                        <a:pt x="72594" y="5503"/>
                      </a:cubicBezTo>
                      <a:cubicBezTo>
                        <a:pt x="82874" y="11526"/>
                        <a:pt x="89567" y="22193"/>
                        <a:pt x="90464" y="34066"/>
                      </a:cubicBezTo>
                      <a:cubicBezTo>
                        <a:pt x="95086" y="64237"/>
                        <a:pt x="87496" y="88206"/>
                        <a:pt x="67764" y="105958"/>
                      </a:cubicBezTo>
                      <a:cubicBezTo>
                        <a:pt x="61693" y="109856"/>
                        <a:pt x="54931" y="112526"/>
                        <a:pt x="47825" y="113823"/>
                      </a:cubicBezTo>
                      <a:close/>
                    </a:path>
                  </a:pathLst>
                </a:custGeom>
                <a:solidFill>
                  <a:srgbClr val="D9042B"/>
                </a:solidFill>
                <a:ln w="6893" cap="flat">
                  <a:noFill/>
                  <a:prstDash val="solid"/>
                  <a:miter/>
                </a:ln>
              </p:spPr>
              <p:txBody>
                <a:bodyPr rtlCol="0" anchor="ctr"/>
                <a:lstStyle/>
                <a:p>
                  <a:endParaRPr lang="fr-FR"/>
                </a:p>
              </p:txBody>
            </p:sp>
            <p:sp>
              <p:nvSpPr>
                <p:cNvPr id="99" name="Graphique 9">
                  <a:extLst>
                    <a:ext uri="{FF2B5EF4-FFF2-40B4-BE49-F238E27FC236}">
                      <a16:creationId xmlns:a16="http://schemas.microsoft.com/office/drawing/2014/main" id="{251F5130-9F8A-4A6F-BB0A-BA429F65F186}"/>
                    </a:ext>
                  </a:extLst>
                </p:cNvPr>
                <p:cNvSpPr/>
                <p:nvPr/>
              </p:nvSpPr>
              <p:spPr>
                <a:xfrm>
                  <a:off x="8039689" y="2435914"/>
                  <a:ext cx="170568" cy="561152"/>
                </a:xfrm>
                <a:custGeom>
                  <a:avLst/>
                  <a:gdLst>
                    <a:gd name="connsiteX0" fmla="*/ 136573 w 170568"/>
                    <a:gd name="connsiteY0" fmla="*/ 559706 h 561152"/>
                    <a:gd name="connsiteX1" fmla="*/ 48605 w 170568"/>
                    <a:gd name="connsiteY1" fmla="*/ 507684 h 561152"/>
                    <a:gd name="connsiteX2" fmla="*/ 4105 w 170568"/>
                    <a:gd name="connsiteY2" fmla="*/ 349826 h 561152"/>
                    <a:gd name="connsiteX3" fmla="*/ 23906 w 170568"/>
                    <a:gd name="connsiteY3" fmla="*/ 209009 h 561152"/>
                    <a:gd name="connsiteX4" fmla="*/ 57506 w 170568"/>
                    <a:gd name="connsiteY4" fmla="*/ 189415 h 561152"/>
                    <a:gd name="connsiteX5" fmla="*/ 92003 w 170568"/>
                    <a:gd name="connsiteY5" fmla="*/ 196314 h 561152"/>
                    <a:gd name="connsiteX6" fmla="*/ 118427 w 170568"/>
                    <a:gd name="connsiteY6" fmla="*/ 223912 h 561152"/>
                    <a:gd name="connsiteX7" fmla="*/ 140574 w 170568"/>
                    <a:gd name="connsiteY7" fmla="*/ 305256 h 561152"/>
                    <a:gd name="connsiteX8" fmla="*/ 154373 w 170568"/>
                    <a:gd name="connsiteY8" fmla="*/ 402330 h 561152"/>
                    <a:gd name="connsiteX9" fmla="*/ 164032 w 170568"/>
                    <a:gd name="connsiteY9" fmla="*/ 471324 h 561152"/>
                    <a:gd name="connsiteX10" fmla="*/ 167689 w 170568"/>
                    <a:gd name="connsiteY10" fmla="*/ 489056 h 561152"/>
                    <a:gd name="connsiteX11" fmla="*/ 166654 w 170568"/>
                    <a:gd name="connsiteY11" fmla="*/ 538317 h 561152"/>
                    <a:gd name="connsiteX12" fmla="*/ 136573 w 170568"/>
                    <a:gd name="connsiteY12" fmla="*/ 559706 h 561152"/>
                    <a:gd name="connsiteX13" fmla="*/ 47778 w 170568"/>
                    <a:gd name="connsiteY13" fmla="*/ 113866 h 561152"/>
                    <a:gd name="connsiteX14" fmla="*/ 16799 w 170568"/>
                    <a:gd name="connsiteY14" fmla="*/ 103241 h 561152"/>
                    <a:gd name="connsiteX15" fmla="*/ 517 w 170568"/>
                    <a:gd name="connsiteY15" fmla="*/ 63363 h 561152"/>
                    <a:gd name="connsiteX16" fmla="*/ 2793 w 170568"/>
                    <a:gd name="connsiteY16" fmla="*/ 31212 h 561152"/>
                    <a:gd name="connsiteX17" fmla="*/ 18731 w 170568"/>
                    <a:gd name="connsiteY17" fmla="*/ 9479 h 561152"/>
                    <a:gd name="connsiteX18" fmla="*/ 39981 w 170568"/>
                    <a:gd name="connsiteY18" fmla="*/ 440 h 561152"/>
                    <a:gd name="connsiteX19" fmla="*/ 72546 w 170568"/>
                    <a:gd name="connsiteY19" fmla="*/ 5546 h 561152"/>
                    <a:gd name="connsiteX20" fmla="*/ 90416 w 170568"/>
                    <a:gd name="connsiteY20" fmla="*/ 34109 h 561152"/>
                    <a:gd name="connsiteX21" fmla="*/ 67786 w 170568"/>
                    <a:gd name="connsiteY21" fmla="*/ 106001 h 561152"/>
                    <a:gd name="connsiteX22" fmla="*/ 47501 w 170568"/>
                    <a:gd name="connsiteY22" fmla="*/ 113866 h 561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0568" h="561152">
                      <a:moveTo>
                        <a:pt x="136573" y="559706"/>
                      </a:moveTo>
                      <a:cubicBezTo>
                        <a:pt x="98281" y="565549"/>
                        <a:pt x="68958" y="548204"/>
                        <a:pt x="48605" y="507684"/>
                      </a:cubicBezTo>
                      <a:cubicBezTo>
                        <a:pt x="29494" y="470890"/>
                        <a:pt x="14660" y="418268"/>
                        <a:pt x="4105" y="349826"/>
                      </a:cubicBezTo>
                      <a:cubicBezTo>
                        <a:pt x="-5693" y="285889"/>
                        <a:pt x="930" y="238952"/>
                        <a:pt x="23906" y="209009"/>
                      </a:cubicBezTo>
                      <a:cubicBezTo>
                        <a:pt x="32392" y="198667"/>
                        <a:pt x="44328" y="191719"/>
                        <a:pt x="57506" y="189415"/>
                      </a:cubicBezTo>
                      <a:cubicBezTo>
                        <a:pt x="69442" y="188201"/>
                        <a:pt x="81447" y="190602"/>
                        <a:pt x="92003" y="196314"/>
                      </a:cubicBezTo>
                      <a:cubicBezTo>
                        <a:pt x="103455" y="202565"/>
                        <a:pt x="112701" y="212204"/>
                        <a:pt x="118427" y="223912"/>
                      </a:cubicBezTo>
                      <a:cubicBezTo>
                        <a:pt x="128776" y="250129"/>
                        <a:pt x="136227" y="277410"/>
                        <a:pt x="140574" y="305256"/>
                      </a:cubicBezTo>
                      <a:cubicBezTo>
                        <a:pt x="145611" y="337869"/>
                        <a:pt x="150233" y="370227"/>
                        <a:pt x="154373" y="402330"/>
                      </a:cubicBezTo>
                      <a:lnTo>
                        <a:pt x="164032" y="471324"/>
                      </a:lnTo>
                      <a:lnTo>
                        <a:pt x="167689" y="489056"/>
                      </a:lnTo>
                      <a:cubicBezTo>
                        <a:pt x="171208" y="505331"/>
                        <a:pt x="170863" y="522200"/>
                        <a:pt x="166654" y="538317"/>
                      </a:cubicBezTo>
                      <a:cubicBezTo>
                        <a:pt x="162791" y="550184"/>
                        <a:pt x="152579" y="557153"/>
                        <a:pt x="136573" y="559706"/>
                      </a:cubicBezTo>
                      <a:close/>
                      <a:moveTo>
                        <a:pt x="47778" y="113866"/>
                      </a:moveTo>
                      <a:cubicBezTo>
                        <a:pt x="36324" y="116164"/>
                        <a:pt x="24458" y="112107"/>
                        <a:pt x="16799" y="103241"/>
                      </a:cubicBezTo>
                      <a:cubicBezTo>
                        <a:pt x="7623" y="91802"/>
                        <a:pt x="1965" y="77948"/>
                        <a:pt x="517" y="63363"/>
                      </a:cubicBezTo>
                      <a:cubicBezTo>
                        <a:pt x="-1346" y="52621"/>
                        <a:pt x="-587" y="41581"/>
                        <a:pt x="2793" y="31212"/>
                      </a:cubicBezTo>
                      <a:cubicBezTo>
                        <a:pt x="5622" y="22436"/>
                        <a:pt x="11210" y="14812"/>
                        <a:pt x="18731" y="9479"/>
                      </a:cubicBezTo>
                      <a:cubicBezTo>
                        <a:pt x="25009" y="4897"/>
                        <a:pt x="32323" y="1807"/>
                        <a:pt x="39981" y="440"/>
                      </a:cubicBezTo>
                      <a:cubicBezTo>
                        <a:pt x="51089" y="-1540"/>
                        <a:pt x="62542" y="261"/>
                        <a:pt x="72546" y="5546"/>
                      </a:cubicBezTo>
                      <a:cubicBezTo>
                        <a:pt x="82826" y="11528"/>
                        <a:pt x="89519" y="22222"/>
                        <a:pt x="90416" y="34109"/>
                      </a:cubicBezTo>
                      <a:cubicBezTo>
                        <a:pt x="95038" y="64191"/>
                        <a:pt x="87449" y="88152"/>
                        <a:pt x="67786" y="106001"/>
                      </a:cubicBezTo>
                      <a:cubicBezTo>
                        <a:pt x="61645" y="109941"/>
                        <a:pt x="54746" y="112618"/>
                        <a:pt x="47501" y="113866"/>
                      </a:cubicBezTo>
                      <a:close/>
                    </a:path>
                  </a:pathLst>
                </a:custGeom>
                <a:solidFill>
                  <a:srgbClr val="D9042B"/>
                </a:solidFill>
                <a:ln w="6893" cap="flat">
                  <a:noFill/>
                  <a:prstDash val="solid"/>
                  <a:miter/>
                </a:ln>
              </p:spPr>
              <p:txBody>
                <a:bodyPr rtlCol="0" anchor="ctr"/>
                <a:lstStyle/>
                <a:p>
                  <a:endParaRPr lang="fr-FR"/>
                </a:p>
              </p:txBody>
            </p:sp>
            <p:sp>
              <p:nvSpPr>
                <p:cNvPr id="100" name="Graphique 9">
                  <a:extLst>
                    <a:ext uri="{FF2B5EF4-FFF2-40B4-BE49-F238E27FC236}">
                      <a16:creationId xmlns:a16="http://schemas.microsoft.com/office/drawing/2014/main" id="{C169EC19-B988-436F-A9BD-44B6FD081592}"/>
                    </a:ext>
                  </a:extLst>
                </p:cNvPr>
                <p:cNvSpPr/>
                <p:nvPr/>
              </p:nvSpPr>
              <p:spPr>
                <a:xfrm>
                  <a:off x="8248280" y="2403806"/>
                  <a:ext cx="170517" cy="561124"/>
                </a:xfrm>
                <a:custGeom>
                  <a:avLst/>
                  <a:gdLst>
                    <a:gd name="connsiteX0" fmla="*/ 136551 w 170517"/>
                    <a:gd name="connsiteY0" fmla="*/ 559662 h 561124"/>
                    <a:gd name="connsiteX1" fmla="*/ 48653 w 170517"/>
                    <a:gd name="connsiteY1" fmla="*/ 507710 h 561124"/>
                    <a:gd name="connsiteX2" fmla="*/ 4152 w 170517"/>
                    <a:gd name="connsiteY2" fmla="*/ 349783 h 561124"/>
                    <a:gd name="connsiteX3" fmla="*/ 23953 w 170517"/>
                    <a:gd name="connsiteY3" fmla="*/ 209035 h 561124"/>
                    <a:gd name="connsiteX4" fmla="*/ 57484 w 170517"/>
                    <a:gd name="connsiteY4" fmla="*/ 189441 h 561124"/>
                    <a:gd name="connsiteX5" fmla="*/ 91981 w 170517"/>
                    <a:gd name="connsiteY5" fmla="*/ 196340 h 561124"/>
                    <a:gd name="connsiteX6" fmla="*/ 118406 w 170517"/>
                    <a:gd name="connsiteY6" fmla="*/ 223938 h 561124"/>
                    <a:gd name="connsiteX7" fmla="*/ 140553 w 170517"/>
                    <a:gd name="connsiteY7" fmla="*/ 305351 h 561124"/>
                    <a:gd name="connsiteX8" fmla="*/ 154352 w 170517"/>
                    <a:gd name="connsiteY8" fmla="*/ 402425 h 561124"/>
                    <a:gd name="connsiteX9" fmla="*/ 164011 w 170517"/>
                    <a:gd name="connsiteY9" fmla="*/ 471419 h 561124"/>
                    <a:gd name="connsiteX10" fmla="*/ 167668 w 170517"/>
                    <a:gd name="connsiteY10" fmla="*/ 489151 h 561124"/>
                    <a:gd name="connsiteX11" fmla="*/ 166563 w 170517"/>
                    <a:gd name="connsiteY11" fmla="*/ 538481 h 561124"/>
                    <a:gd name="connsiteX12" fmla="*/ 136551 w 170517"/>
                    <a:gd name="connsiteY12" fmla="*/ 559662 h 561124"/>
                    <a:gd name="connsiteX13" fmla="*/ 47825 w 170517"/>
                    <a:gd name="connsiteY13" fmla="*/ 113823 h 561124"/>
                    <a:gd name="connsiteX14" fmla="*/ 16778 w 170517"/>
                    <a:gd name="connsiteY14" fmla="*/ 103198 h 561124"/>
                    <a:gd name="connsiteX15" fmla="*/ 564 w 170517"/>
                    <a:gd name="connsiteY15" fmla="*/ 63320 h 561124"/>
                    <a:gd name="connsiteX16" fmla="*/ 2841 w 170517"/>
                    <a:gd name="connsiteY16" fmla="*/ 31169 h 561124"/>
                    <a:gd name="connsiteX17" fmla="*/ 18779 w 170517"/>
                    <a:gd name="connsiteY17" fmla="*/ 9504 h 561124"/>
                    <a:gd name="connsiteX18" fmla="*/ 40029 w 170517"/>
                    <a:gd name="connsiteY18" fmla="*/ 397 h 561124"/>
                    <a:gd name="connsiteX19" fmla="*/ 72594 w 170517"/>
                    <a:gd name="connsiteY19" fmla="*/ 5503 h 561124"/>
                    <a:gd name="connsiteX20" fmla="*/ 90464 w 170517"/>
                    <a:gd name="connsiteY20" fmla="*/ 34066 h 561124"/>
                    <a:gd name="connsiteX21" fmla="*/ 67764 w 170517"/>
                    <a:gd name="connsiteY21" fmla="*/ 105958 h 561124"/>
                    <a:gd name="connsiteX22" fmla="*/ 47825 w 170517"/>
                    <a:gd name="connsiteY22" fmla="*/ 113823 h 561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0517" h="561124">
                      <a:moveTo>
                        <a:pt x="136551" y="559662"/>
                      </a:moveTo>
                      <a:cubicBezTo>
                        <a:pt x="98328" y="565548"/>
                        <a:pt x="69006" y="548230"/>
                        <a:pt x="48653" y="507710"/>
                      </a:cubicBezTo>
                      <a:cubicBezTo>
                        <a:pt x="29472" y="470915"/>
                        <a:pt x="14639" y="418273"/>
                        <a:pt x="4152" y="349783"/>
                      </a:cubicBezTo>
                      <a:cubicBezTo>
                        <a:pt x="-5714" y="285846"/>
                        <a:pt x="909" y="238930"/>
                        <a:pt x="23953" y="209035"/>
                      </a:cubicBezTo>
                      <a:cubicBezTo>
                        <a:pt x="32371" y="198658"/>
                        <a:pt x="44306" y="191697"/>
                        <a:pt x="57484" y="189441"/>
                      </a:cubicBezTo>
                      <a:cubicBezTo>
                        <a:pt x="69420" y="188206"/>
                        <a:pt x="81425" y="190607"/>
                        <a:pt x="91981" y="196340"/>
                      </a:cubicBezTo>
                      <a:cubicBezTo>
                        <a:pt x="103435" y="202564"/>
                        <a:pt x="112680" y="212209"/>
                        <a:pt x="118406" y="223938"/>
                      </a:cubicBezTo>
                      <a:cubicBezTo>
                        <a:pt x="128755" y="250176"/>
                        <a:pt x="136207" y="277477"/>
                        <a:pt x="140553" y="305351"/>
                      </a:cubicBezTo>
                      <a:cubicBezTo>
                        <a:pt x="145521" y="337985"/>
                        <a:pt x="150212" y="370274"/>
                        <a:pt x="154352" y="402425"/>
                      </a:cubicBezTo>
                      <a:lnTo>
                        <a:pt x="164011" y="471419"/>
                      </a:lnTo>
                      <a:lnTo>
                        <a:pt x="167668" y="489151"/>
                      </a:lnTo>
                      <a:cubicBezTo>
                        <a:pt x="171186" y="505454"/>
                        <a:pt x="170772" y="522350"/>
                        <a:pt x="166563" y="538481"/>
                      </a:cubicBezTo>
                      <a:cubicBezTo>
                        <a:pt x="162907" y="550121"/>
                        <a:pt x="152903" y="557179"/>
                        <a:pt x="136551" y="559662"/>
                      </a:cubicBezTo>
                      <a:close/>
                      <a:moveTo>
                        <a:pt x="47825" y="113823"/>
                      </a:moveTo>
                      <a:cubicBezTo>
                        <a:pt x="36303" y="116121"/>
                        <a:pt x="24436" y="112064"/>
                        <a:pt x="16778" y="103198"/>
                      </a:cubicBezTo>
                      <a:cubicBezTo>
                        <a:pt x="7602" y="91759"/>
                        <a:pt x="2013" y="77905"/>
                        <a:pt x="564" y="63320"/>
                      </a:cubicBezTo>
                      <a:cubicBezTo>
                        <a:pt x="-1368" y="52584"/>
                        <a:pt x="-609" y="41525"/>
                        <a:pt x="2841" y="31169"/>
                      </a:cubicBezTo>
                      <a:cubicBezTo>
                        <a:pt x="5670" y="22413"/>
                        <a:pt x="11258" y="14803"/>
                        <a:pt x="18779" y="9504"/>
                      </a:cubicBezTo>
                      <a:cubicBezTo>
                        <a:pt x="25126" y="4930"/>
                        <a:pt x="32371" y="1819"/>
                        <a:pt x="40029" y="397"/>
                      </a:cubicBezTo>
                      <a:cubicBezTo>
                        <a:pt x="51137" y="-1507"/>
                        <a:pt x="62590" y="287"/>
                        <a:pt x="72594" y="5503"/>
                      </a:cubicBezTo>
                      <a:cubicBezTo>
                        <a:pt x="82874" y="11505"/>
                        <a:pt x="89567" y="22186"/>
                        <a:pt x="90464" y="34066"/>
                      </a:cubicBezTo>
                      <a:cubicBezTo>
                        <a:pt x="95086" y="64237"/>
                        <a:pt x="87497" y="88206"/>
                        <a:pt x="67764" y="105958"/>
                      </a:cubicBezTo>
                      <a:cubicBezTo>
                        <a:pt x="61693" y="109856"/>
                        <a:pt x="54932" y="112526"/>
                        <a:pt x="47825" y="113823"/>
                      </a:cubicBezTo>
                      <a:close/>
                    </a:path>
                  </a:pathLst>
                </a:custGeom>
                <a:solidFill>
                  <a:srgbClr val="D9042B"/>
                </a:solidFill>
                <a:ln w="6893" cap="flat">
                  <a:noFill/>
                  <a:prstDash val="solid"/>
                  <a:miter/>
                </a:ln>
              </p:spPr>
              <p:txBody>
                <a:bodyPr rtlCol="0" anchor="ctr"/>
                <a:lstStyle/>
                <a:p>
                  <a:endParaRPr lang="fr-FR"/>
                </a:p>
              </p:txBody>
            </p:sp>
            <p:sp>
              <p:nvSpPr>
                <p:cNvPr id="101" name="Graphique 9">
                  <a:extLst>
                    <a:ext uri="{FF2B5EF4-FFF2-40B4-BE49-F238E27FC236}">
                      <a16:creationId xmlns:a16="http://schemas.microsoft.com/office/drawing/2014/main" id="{155938BB-6C58-4429-8B0F-10EA927003D3}"/>
                    </a:ext>
                  </a:extLst>
                </p:cNvPr>
                <p:cNvSpPr/>
                <p:nvPr/>
              </p:nvSpPr>
              <p:spPr>
                <a:xfrm>
                  <a:off x="5893728" y="3488751"/>
                  <a:ext cx="143043" cy="252051"/>
                </a:xfrm>
                <a:custGeom>
                  <a:avLst/>
                  <a:gdLst>
                    <a:gd name="connsiteX0" fmla="*/ 54029 w 143043"/>
                    <a:gd name="connsiteY0" fmla="*/ 99665 h 252051"/>
                    <a:gd name="connsiteX1" fmla="*/ 56789 w 143043"/>
                    <a:gd name="connsiteY1" fmla="*/ 117810 h 252051"/>
                    <a:gd name="connsiteX2" fmla="*/ 60032 w 143043"/>
                    <a:gd name="connsiteY2" fmla="*/ 136646 h 252051"/>
                    <a:gd name="connsiteX3" fmla="*/ 64309 w 143043"/>
                    <a:gd name="connsiteY3" fmla="*/ 162035 h 252051"/>
                    <a:gd name="connsiteX4" fmla="*/ 66655 w 143043"/>
                    <a:gd name="connsiteY4" fmla="*/ 174661 h 252051"/>
                    <a:gd name="connsiteX5" fmla="*/ 68587 w 143043"/>
                    <a:gd name="connsiteY5" fmla="*/ 189909 h 252051"/>
                    <a:gd name="connsiteX6" fmla="*/ 70312 w 143043"/>
                    <a:gd name="connsiteY6" fmla="*/ 210607 h 252051"/>
                    <a:gd name="connsiteX7" fmla="*/ 116676 w 143043"/>
                    <a:gd name="connsiteY7" fmla="*/ 206329 h 252051"/>
                    <a:gd name="connsiteX8" fmla="*/ 126197 w 143043"/>
                    <a:gd name="connsiteY8" fmla="*/ 206329 h 252051"/>
                    <a:gd name="connsiteX9" fmla="*/ 134131 w 143043"/>
                    <a:gd name="connsiteY9" fmla="*/ 207295 h 252051"/>
                    <a:gd name="connsiteX10" fmla="*/ 139582 w 143043"/>
                    <a:gd name="connsiteY10" fmla="*/ 209848 h 252051"/>
                    <a:gd name="connsiteX11" fmla="*/ 142480 w 143043"/>
                    <a:gd name="connsiteY11" fmla="*/ 214678 h 252051"/>
                    <a:gd name="connsiteX12" fmla="*/ 142480 w 143043"/>
                    <a:gd name="connsiteY12" fmla="*/ 215712 h 252051"/>
                    <a:gd name="connsiteX13" fmla="*/ 142066 w 143043"/>
                    <a:gd name="connsiteY13" fmla="*/ 220128 h 252051"/>
                    <a:gd name="connsiteX14" fmla="*/ 139375 w 143043"/>
                    <a:gd name="connsiteY14" fmla="*/ 224130 h 252051"/>
                    <a:gd name="connsiteX15" fmla="*/ 134822 w 143043"/>
                    <a:gd name="connsiteY15" fmla="*/ 227372 h 252051"/>
                    <a:gd name="connsiteX16" fmla="*/ 129302 w 143043"/>
                    <a:gd name="connsiteY16" fmla="*/ 229857 h 252051"/>
                    <a:gd name="connsiteX17" fmla="*/ 123575 w 143043"/>
                    <a:gd name="connsiteY17" fmla="*/ 231650 h 252051"/>
                    <a:gd name="connsiteX18" fmla="*/ 102325 w 143043"/>
                    <a:gd name="connsiteY18" fmla="*/ 237791 h 252051"/>
                    <a:gd name="connsiteX19" fmla="*/ 79902 w 143043"/>
                    <a:gd name="connsiteY19" fmla="*/ 243586 h 252051"/>
                    <a:gd name="connsiteX20" fmla="*/ 61481 w 143043"/>
                    <a:gd name="connsiteY20" fmla="*/ 248002 h 252051"/>
                    <a:gd name="connsiteX21" fmla="*/ 52649 w 143043"/>
                    <a:gd name="connsiteY21" fmla="*/ 249382 h 252051"/>
                    <a:gd name="connsiteX22" fmla="*/ 41886 w 143043"/>
                    <a:gd name="connsiteY22" fmla="*/ 251038 h 252051"/>
                    <a:gd name="connsiteX23" fmla="*/ 29123 w 143043"/>
                    <a:gd name="connsiteY23" fmla="*/ 251589 h 252051"/>
                    <a:gd name="connsiteX24" fmla="*/ 23603 w 143043"/>
                    <a:gd name="connsiteY24" fmla="*/ 249727 h 252051"/>
                    <a:gd name="connsiteX25" fmla="*/ 20015 w 143043"/>
                    <a:gd name="connsiteY25" fmla="*/ 245380 h 252051"/>
                    <a:gd name="connsiteX26" fmla="*/ 17877 w 143043"/>
                    <a:gd name="connsiteY26" fmla="*/ 239585 h 252051"/>
                    <a:gd name="connsiteX27" fmla="*/ 17877 w 143043"/>
                    <a:gd name="connsiteY27" fmla="*/ 237446 h 252051"/>
                    <a:gd name="connsiteX28" fmla="*/ 17877 w 143043"/>
                    <a:gd name="connsiteY28" fmla="*/ 231167 h 252051"/>
                    <a:gd name="connsiteX29" fmla="*/ 19740 w 143043"/>
                    <a:gd name="connsiteY29" fmla="*/ 224268 h 252051"/>
                    <a:gd name="connsiteX30" fmla="*/ 23948 w 143043"/>
                    <a:gd name="connsiteY30" fmla="*/ 218748 h 252051"/>
                    <a:gd name="connsiteX31" fmla="*/ 30365 w 143043"/>
                    <a:gd name="connsiteY31" fmla="*/ 215920 h 252051"/>
                    <a:gd name="connsiteX32" fmla="*/ 26570 w 143043"/>
                    <a:gd name="connsiteY32" fmla="*/ 205295 h 252051"/>
                    <a:gd name="connsiteX33" fmla="*/ 24086 w 143043"/>
                    <a:gd name="connsiteY33" fmla="*/ 198395 h 252051"/>
                    <a:gd name="connsiteX34" fmla="*/ 17186 w 143043"/>
                    <a:gd name="connsiteY34" fmla="*/ 175627 h 252051"/>
                    <a:gd name="connsiteX35" fmla="*/ 11391 w 143043"/>
                    <a:gd name="connsiteY35" fmla="*/ 151065 h 252051"/>
                    <a:gd name="connsiteX36" fmla="*/ 7114 w 143043"/>
                    <a:gd name="connsiteY36" fmla="*/ 126986 h 252051"/>
                    <a:gd name="connsiteX37" fmla="*/ 4216 w 143043"/>
                    <a:gd name="connsiteY37" fmla="*/ 105736 h 252051"/>
                    <a:gd name="connsiteX38" fmla="*/ 973 w 143043"/>
                    <a:gd name="connsiteY38" fmla="*/ 67997 h 252051"/>
                    <a:gd name="connsiteX39" fmla="*/ -476 w 143043"/>
                    <a:gd name="connsiteY39" fmla="*/ 30257 h 252051"/>
                    <a:gd name="connsiteX40" fmla="*/ 490 w 143043"/>
                    <a:gd name="connsiteY40" fmla="*/ 16941 h 252051"/>
                    <a:gd name="connsiteX41" fmla="*/ 2974 w 143043"/>
                    <a:gd name="connsiteY41" fmla="*/ 8248 h 252051"/>
                    <a:gd name="connsiteX42" fmla="*/ 6700 w 143043"/>
                    <a:gd name="connsiteY42" fmla="*/ 3142 h 252051"/>
                    <a:gd name="connsiteX43" fmla="*/ 11529 w 143043"/>
                    <a:gd name="connsiteY43" fmla="*/ 589 h 252051"/>
                    <a:gd name="connsiteX44" fmla="*/ 14703 w 143043"/>
                    <a:gd name="connsiteY44" fmla="*/ -239 h 252051"/>
                    <a:gd name="connsiteX45" fmla="*/ 16428 w 143043"/>
                    <a:gd name="connsiteY45" fmla="*/ -239 h 252051"/>
                    <a:gd name="connsiteX46" fmla="*/ 22430 w 143043"/>
                    <a:gd name="connsiteY46" fmla="*/ 1210 h 252051"/>
                    <a:gd name="connsiteX47" fmla="*/ 28019 w 143043"/>
                    <a:gd name="connsiteY47" fmla="*/ 7006 h 252051"/>
                    <a:gd name="connsiteX48" fmla="*/ 33262 w 143043"/>
                    <a:gd name="connsiteY48" fmla="*/ 16320 h 252051"/>
                    <a:gd name="connsiteX49" fmla="*/ 37954 w 143043"/>
                    <a:gd name="connsiteY49" fmla="*/ 28049 h 252051"/>
                    <a:gd name="connsiteX50" fmla="*/ 42163 w 143043"/>
                    <a:gd name="connsiteY50" fmla="*/ 41296 h 252051"/>
                    <a:gd name="connsiteX51" fmla="*/ 45750 w 143043"/>
                    <a:gd name="connsiteY51" fmla="*/ 55095 h 252051"/>
                    <a:gd name="connsiteX52" fmla="*/ 48786 w 143043"/>
                    <a:gd name="connsiteY52" fmla="*/ 68894 h 252051"/>
                    <a:gd name="connsiteX53" fmla="*/ 51270 w 143043"/>
                    <a:gd name="connsiteY53" fmla="*/ 81520 h 252051"/>
                    <a:gd name="connsiteX54" fmla="*/ 53271 w 143043"/>
                    <a:gd name="connsiteY54" fmla="*/ 92075 h 252051"/>
                    <a:gd name="connsiteX55" fmla="*/ 54029 w 143043"/>
                    <a:gd name="connsiteY55" fmla="*/ 99665 h 2520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143043" h="252051">
                      <a:moveTo>
                        <a:pt x="54029" y="99665"/>
                      </a:moveTo>
                      <a:lnTo>
                        <a:pt x="56789" y="117810"/>
                      </a:lnTo>
                      <a:cubicBezTo>
                        <a:pt x="57755" y="124089"/>
                        <a:pt x="58859" y="130367"/>
                        <a:pt x="60032" y="136646"/>
                      </a:cubicBezTo>
                      <a:cubicBezTo>
                        <a:pt x="61619" y="145132"/>
                        <a:pt x="62999" y="153549"/>
                        <a:pt x="64309" y="162035"/>
                      </a:cubicBezTo>
                      <a:lnTo>
                        <a:pt x="66655" y="174661"/>
                      </a:lnTo>
                      <a:cubicBezTo>
                        <a:pt x="67276" y="178663"/>
                        <a:pt x="67897" y="183769"/>
                        <a:pt x="68587" y="189909"/>
                      </a:cubicBezTo>
                      <a:cubicBezTo>
                        <a:pt x="69277" y="196049"/>
                        <a:pt x="69898" y="202949"/>
                        <a:pt x="70312" y="210607"/>
                      </a:cubicBezTo>
                      <a:cubicBezTo>
                        <a:pt x="83607" y="209503"/>
                        <a:pt x="99062" y="208075"/>
                        <a:pt x="116676" y="206329"/>
                      </a:cubicBezTo>
                      <a:lnTo>
                        <a:pt x="126197" y="206329"/>
                      </a:lnTo>
                      <a:cubicBezTo>
                        <a:pt x="128874" y="206295"/>
                        <a:pt x="131544" y="206619"/>
                        <a:pt x="134131" y="207295"/>
                      </a:cubicBezTo>
                      <a:cubicBezTo>
                        <a:pt x="136105" y="207765"/>
                        <a:pt x="137960" y="208634"/>
                        <a:pt x="139582" y="209848"/>
                      </a:cubicBezTo>
                      <a:cubicBezTo>
                        <a:pt x="141045" y="211104"/>
                        <a:pt x="142059" y="212801"/>
                        <a:pt x="142480" y="214678"/>
                      </a:cubicBezTo>
                      <a:lnTo>
                        <a:pt x="142480" y="215712"/>
                      </a:lnTo>
                      <a:cubicBezTo>
                        <a:pt x="142680" y="217196"/>
                        <a:pt x="142535" y="218707"/>
                        <a:pt x="142066" y="220128"/>
                      </a:cubicBezTo>
                      <a:cubicBezTo>
                        <a:pt x="141548" y="221681"/>
                        <a:pt x="140624" y="223068"/>
                        <a:pt x="139375" y="224130"/>
                      </a:cubicBezTo>
                      <a:cubicBezTo>
                        <a:pt x="137988" y="225386"/>
                        <a:pt x="136463" y="226469"/>
                        <a:pt x="134822" y="227372"/>
                      </a:cubicBezTo>
                      <a:cubicBezTo>
                        <a:pt x="133055" y="228352"/>
                        <a:pt x="131206" y="229180"/>
                        <a:pt x="129302" y="229857"/>
                      </a:cubicBezTo>
                      <a:lnTo>
                        <a:pt x="123575" y="231650"/>
                      </a:lnTo>
                      <a:cubicBezTo>
                        <a:pt x="118056" y="233444"/>
                        <a:pt x="111019" y="235514"/>
                        <a:pt x="102325" y="237791"/>
                      </a:cubicBezTo>
                      <a:lnTo>
                        <a:pt x="79902" y="243586"/>
                      </a:lnTo>
                      <a:lnTo>
                        <a:pt x="61481" y="248002"/>
                      </a:lnTo>
                      <a:lnTo>
                        <a:pt x="52649" y="249382"/>
                      </a:lnTo>
                      <a:lnTo>
                        <a:pt x="41886" y="251038"/>
                      </a:lnTo>
                      <a:cubicBezTo>
                        <a:pt x="37664" y="251672"/>
                        <a:pt x="33386" y="251859"/>
                        <a:pt x="29123" y="251589"/>
                      </a:cubicBezTo>
                      <a:cubicBezTo>
                        <a:pt x="27149" y="251465"/>
                        <a:pt x="25245" y="250824"/>
                        <a:pt x="23603" y="249727"/>
                      </a:cubicBezTo>
                      <a:cubicBezTo>
                        <a:pt x="22071" y="248588"/>
                        <a:pt x="20843" y="247098"/>
                        <a:pt x="20015" y="245380"/>
                      </a:cubicBezTo>
                      <a:cubicBezTo>
                        <a:pt x="19139" y="243511"/>
                        <a:pt x="18422" y="241572"/>
                        <a:pt x="17877" y="239585"/>
                      </a:cubicBezTo>
                      <a:lnTo>
                        <a:pt x="17877" y="237446"/>
                      </a:lnTo>
                      <a:cubicBezTo>
                        <a:pt x="17663" y="235355"/>
                        <a:pt x="17663" y="233258"/>
                        <a:pt x="17877" y="231167"/>
                      </a:cubicBezTo>
                      <a:cubicBezTo>
                        <a:pt x="18015" y="228766"/>
                        <a:pt x="18649" y="226414"/>
                        <a:pt x="19740" y="224268"/>
                      </a:cubicBezTo>
                      <a:cubicBezTo>
                        <a:pt x="20747" y="222157"/>
                        <a:pt x="22182" y="220280"/>
                        <a:pt x="23948" y="218748"/>
                      </a:cubicBezTo>
                      <a:cubicBezTo>
                        <a:pt x="25756" y="217182"/>
                        <a:pt x="27991" y="216203"/>
                        <a:pt x="30365" y="215920"/>
                      </a:cubicBezTo>
                      <a:lnTo>
                        <a:pt x="26570" y="205295"/>
                      </a:lnTo>
                      <a:cubicBezTo>
                        <a:pt x="25652" y="202535"/>
                        <a:pt x="24824" y="200237"/>
                        <a:pt x="24086" y="198395"/>
                      </a:cubicBezTo>
                      <a:cubicBezTo>
                        <a:pt x="21533" y="191496"/>
                        <a:pt x="19119" y="183769"/>
                        <a:pt x="17186" y="175627"/>
                      </a:cubicBezTo>
                      <a:cubicBezTo>
                        <a:pt x="15255" y="167486"/>
                        <a:pt x="13047" y="159345"/>
                        <a:pt x="11391" y="151065"/>
                      </a:cubicBezTo>
                      <a:cubicBezTo>
                        <a:pt x="9735" y="142786"/>
                        <a:pt x="8355" y="134714"/>
                        <a:pt x="7114" y="126986"/>
                      </a:cubicBezTo>
                      <a:cubicBezTo>
                        <a:pt x="5872" y="119259"/>
                        <a:pt x="4975" y="112153"/>
                        <a:pt x="4216" y="105736"/>
                      </a:cubicBezTo>
                      <a:cubicBezTo>
                        <a:pt x="2905" y="93938"/>
                        <a:pt x="1801" y="81312"/>
                        <a:pt x="973" y="67997"/>
                      </a:cubicBezTo>
                      <a:cubicBezTo>
                        <a:pt x="145" y="54681"/>
                        <a:pt x="-407" y="42055"/>
                        <a:pt x="-476" y="30257"/>
                      </a:cubicBezTo>
                      <a:cubicBezTo>
                        <a:pt x="-393" y="25807"/>
                        <a:pt x="-69" y="21357"/>
                        <a:pt x="490" y="16941"/>
                      </a:cubicBezTo>
                      <a:cubicBezTo>
                        <a:pt x="869" y="13933"/>
                        <a:pt x="1711" y="11001"/>
                        <a:pt x="2974" y="8248"/>
                      </a:cubicBezTo>
                      <a:cubicBezTo>
                        <a:pt x="3864" y="6316"/>
                        <a:pt x="5134" y="4584"/>
                        <a:pt x="6700" y="3142"/>
                      </a:cubicBezTo>
                      <a:cubicBezTo>
                        <a:pt x="8121" y="1976"/>
                        <a:pt x="9763" y="1107"/>
                        <a:pt x="11529" y="589"/>
                      </a:cubicBezTo>
                      <a:cubicBezTo>
                        <a:pt x="12557" y="210"/>
                        <a:pt x="13620" y="-66"/>
                        <a:pt x="14703" y="-239"/>
                      </a:cubicBezTo>
                      <a:lnTo>
                        <a:pt x="16428" y="-239"/>
                      </a:lnTo>
                      <a:cubicBezTo>
                        <a:pt x="18539" y="-583"/>
                        <a:pt x="20705" y="-66"/>
                        <a:pt x="22430" y="1210"/>
                      </a:cubicBezTo>
                      <a:cubicBezTo>
                        <a:pt x="24624" y="2790"/>
                        <a:pt x="26522" y="4757"/>
                        <a:pt x="28019" y="7006"/>
                      </a:cubicBezTo>
                      <a:cubicBezTo>
                        <a:pt x="30047" y="9945"/>
                        <a:pt x="31806" y="13064"/>
                        <a:pt x="33262" y="16320"/>
                      </a:cubicBezTo>
                      <a:cubicBezTo>
                        <a:pt x="34918" y="19908"/>
                        <a:pt x="36436" y="23840"/>
                        <a:pt x="37954" y="28049"/>
                      </a:cubicBezTo>
                      <a:cubicBezTo>
                        <a:pt x="39472" y="32258"/>
                        <a:pt x="40852" y="36742"/>
                        <a:pt x="42163" y="41296"/>
                      </a:cubicBezTo>
                      <a:cubicBezTo>
                        <a:pt x="43473" y="45849"/>
                        <a:pt x="44646" y="50610"/>
                        <a:pt x="45750" y="55095"/>
                      </a:cubicBezTo>
                      <a:cubicBezTo>
                        <a:pt x="46854" y="59580"/>
                        <a:pt x="47889" y="64478"/>
                        <a:pt x="48786" y="68894"/>
                      </a:cubicBezTo>
                      <a:cubicBezTo>
                        <a:pt x="49683" y="73309"/>
                        <a:pt x="50511" y="77587"/>
                        <a:pt x="51270" y="81520"/>
                      </a:cubicBezTo>
                      <a:cubicBezTo>
                        <a:pt x="52029" y="85452"/>
                        <a:pt x="52649" y="89040"/>
                        <a:pt x="53271" y="92075"/>
                      </a:cubicBezTo>
                      <a:cubicBezTo>
                        <a:pt x="53891" y="95111"/>
                        <a:pt x="53477" y="97802"/>
                        <a:pt x="54029" y="99665"/>
                      </a:cubicBezTo>
                      <a:close/>
                    </a:path>
                  </a:pathLst>
                </a:custGeom>
                <a:solidFill>
                  <a:srgbClr val="313759"/>
                </a:solidFill>
                <a:ln w="6893" cap="flat">
                  <a:noFill/>
                  <a:prstDash val="solid"/>
                  <a:miter/>
                </a:ln>
              </p:spPr>
              <p:txBody>
                <a:bodyPr rtlCol="0" anchor="ctr"/>
                <a:lstStyle/>
                <a:p>
                  <a:endParaRPr lang="fr-FR"/>
                </a:p>
              </p:txBody>
            </p:sp>
            <p:sp>
              <p:nvSpPr>
                <p:cNvPr id="102" name="Graphique 9">
                  <a:extLst>
                    <a:ext uri="{FF2B5EF4-FFF2-40B4-BE49-F238E27FC236}">
                      <a16:creationId xmlns:a16="http://schemas.microsoft.com/office/drawing/2014/main" id="{182953CF-99EA-4C6E-9784-3D5C24CECD55}"/>
                    </a:ext>
                  </a:extLst>
                </p:cNvPr>
                <p:cNvSpPr/>
                <p:nvPr/>
              </p:nvSpPr>
              <p:spPr>
                <a:xfrm>
                  <a:off x="6022154" y="3562219"/>
                  <a:ext cx="102379" cy="141513"/>
                </a:xfrm>
                <a:custGeom>
                  <a:avLst/>
                  <a:gdLst>
                    <a:gd name="connsiteX0" fmla="*/ 64626 w 102379"/>
                    <a:gd name="connsiteY0" fmla="*/ 140589 h 141513"/>
                    <a:gd name="connsiteX1" fmla="*/ 37856 w 102379"/>
                    <a:gd name="connsiteY1" fmla="*/ 137829 h 141513"/>
                    <a:gd name="connsiteX2" fmla="*/ 599 w 102379"/>
                    <a:gd name="connsiteY2" fmla="*/ 90845 h 141513"/>
                    <a:gd name="connsiteX3" fmla="*/ 2462 w 102379"/>
                    <a:gd name="connsiteY3" fmla="*/ 51035 h 141513"/>
                    <a:gd name="connsiteX4" fmla="*/ 20400 w 102379"/>
                    <a:gd name="connsiteY4" fmla="*/ 16538 h 141513"/>
                    <a:gd name="connsiteX5" fmla="*/ 50551 w 102379"/>
                    <a:gd name="connsiteY5" fmla="*/ -21 h 141513"/>
                    <a:gd name="connsiteX6" fmla="*/ 67868 w 102379"/>
                    <a:gd name="connsiteY6" fmla="*/ 2049 h 141513"/>
                    <a:gd name="connsiteX7" fmla="*/ 81667 w 102379"/>
                    <a:gd name="connsiteY7" fmla="*/ 13088 h 141513"/>
                    <a:gd name="connsiteX8" fmla="*/ 88566 w 102379"/>
                    <a:gd name="connsiteY8" fmla="*/ 31372 h 141513"/>
                    <a:gd name="connsiteX9" fmla="*/ 85600 w 102379"/>
                    <a:gd name="connsiteY9" fmla="*/ 66490 h 141513"/>
                    <a:gd name="connsiteX10" fmla="*/ 73112 w 102379"/>
                    <a:gd name="connsiteY10" fmla="*/ 88637 h 141513"/>
                    <a:gd name="connsiteX11" fmla="*/ 61038 w 102379"/>
                    <a:gd name="connsiteY11" fmla="*/ 96640 h 141513"/>
                    <a:gd name="connsiteX12" fmla="*/ 56277 w 102379"/>
                    <a:gd name="connsiteY12" fmla="*/ 96640 h 141513"/>
                    <a:gd name="connsiteX13" fmla="*/ 58071 w 102379"/>
                    <a:gd name="connsiteY13" fmla="*/ 103539 h 141513"/>
                    <a:gd name="connsiteX14" fmla="*/ 74285 w 102379"/>
                    <a:gd name="connsiteY14" fmla="*/ 115130 h 141513"/>
                    <a:gd name="connsiteX15" fmla="*/ 83806 w 102379"/>
                    <a:gd name="connsiteY15" fmla="*/ 111543 h 141513"/>
                    <a:gd name="connsiteX16" fmla="*/ 94362 w 102379"/>
                    <a:gd name="connsiteY16" fmla="*/ 106989 h 141513"/>
                    <a:gd name="connsiteX17" fmla="*/ 98088 w 102379"/>
                    <a:gd name="connsiteY17" fmla="*/ 106644 h 141513"/>
                    <a:gd name="connsiteX18" fmla="*/ 101882 w 102379"/>
                    <a:gd name="connsiteY18" fmla="*/ 111267 h 141513"/>
                    <a:gd name="connsiteX19" fmla="*/ 96501 w 102379"/>
                    <a:gd name="connsiteY19" fmla="*/ 125825 h 141513"/>
                    <a:gd name="connsiteX20" fmla="*/ 64626 w 102379"/>
                    <a:gd name="connsiteY20" fmla="*/ 140589 h 141513"/>
                    <a:gd name="connsiteX21" fmla="*/ 48964 w 102379"/>
                    <a:gd name="connsiteY21" fmla="*/ 69319 h 141513"/>
                    <a:gd name="connsiteX22" fmla="*/ 59382 w 102379"/>
                    <a:gd name="connsiteY22" fmla="*/ 52553 h 141513"/>
                    <a:gd name="connsiteX23" fmla="*/ 63798 w 102379"/>
                    <a:gd name="connsiteY23" fmla="*/ 31854 h 141513"/>
                    <a:gd name="connsiteX24" fmla="*/ 63798 w 102379"/>
                    <a:gd name="connsiteY24" fmla="*/ 31854 h 141513"/>
                    <a:gd name="connsiteX25" fmla="*/ 64694 w 102379"/>
                    <a:gd name="connsiteY25" fmla="*/ 19091 h 141513"/>
                    <a:gd name="connsiteX26" fmla="*/ 62625 w 102379"/>
                    <a:gd name="connsiteY26" fmla="*/ 13985 h 141513"/>
                    <a:gd name="connsiteX27" fmla="*/ 58692 w 102379"/>
                    <a:gd name="connsiteY27" fmla="*/ 12743 h 141513"/>
                    <a:gd name="connsiteX28" fmla="*/ 45928 w 102379"/>
                    <a:gd name="connsiteY28" fmla="*/ 40341 h 141513"/>
                    <a:gd name="connsiteX29" fmla="*/ 45928 w 102379"/>
                    <a:gd name="connsiteY29" fmla="*/ 60556 h 141513"/>
                    <a:gd name="connsiteX30" fmla="*/ 48964 w 102379"/>
                    <a:gd name="connsiteY30" fmla="*/ 69319 h 1415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02379" h="141513">
                      <a:moveTo>
                        <a:pt x="64626" y="140589"/>
                      </a:moveTo>
                      <a:cubicBezTo>
                        <a:pt x="55615" y="141914"/>
                        <a:pt x="46411" y="140968"/>
                        <a:pt x="37856" y="137829"/>
                      </a:cubicBezTo>
                      <a:cubicBezTo>
                        <a:pt x="16834" y="130978"/>
                        <a:pt x="4414" y="115317"/>
                        <a:pt x="599" y="90845"/>
                      </a:cubicBezTo>
                      <a:cubicBezTo>
                        <a:pt x="-1305" y="77577"/>
                        <a:pt x="-677" y="64068"/>
                        <a:pt x="2462" y="51035"/>
                      </a:cubicBezTo>
                      <a:cubicBezTo>
                        <a:pt x="5215" y="38126"/>
                        <a:pt x="11411" y="26204"/>
                        <a:pt x="20400" y="16538"/>
                      </a:cubicBezTo>
                      <a:cubicBezTo>
                        <a:pt x="28266" y="7734"/>
                        <a:pt x="38905" y="1897"/>
                        <a:pt x="50551" y="-21"/>
                      </a:cubicBezTo>
                      <a:cubicBezTo>
                        <a:pt x="56408" y="-828"/>
                        <a:pt x="62369" y="-110"/>
                        <a:pt x="67868" y="2049"/>
                      </a:cubicBezTo>
                      <a:cubicBezTo>
                        <a:pt x="73526" y="4160"/>
                        <a:pt x="78362" y="8031"/>
                        <a:pt x="81667" y="13088"/>
                      </a:cubicBezTo>
                      <a:cubicBezTo>
                        <a:pt x="85296" y="18594"/>
                        <a:pt x="87656" y="24838"/>
                        <a:pt x="88566" y="31372"/>
                      </a:cubicBezTo>
                      <a:cubicBezTo>
                        <a:pt x="90277" y="43149"/>
                        <a:pt x="89263" y="55168"/>
                        <a:pt x="85600" y="66490"/>
                      </a:cubicBezTo>
                      <a:cubicBezTo>
                        <a:pt x="82895" y="74603"/>
                        <a:pt x="78659" y="82123"/>
                        <a:pt x="73112" y="88637"/>
                      </a:cubicBezTo>
                      <a:cubicBezTo>
                        <a:pt x="70083" y="92569"/>
                        <a:pt x="65840" y="95384"/>
                        <a:pt x="61038" y="96640"/>
                      </a:cubicBezTo>
                      <a:cubicBezTo>
                        <a:pt x="59458" y="96847"/>
                        <a:pt x="57857" y="96847"/>
                        <a:pt x="56277" y="96640"/>
                      </a:cubicBezTo>
                      <a:lnTo>
                        <a:pt x="58071" y="103539"/>
                      </a:lnTo>
                      <a:cubicBezTo>
                        <a:pt x="60900" y="112508"/>
                        <a:pt x="66282" y="116372"/>
                        <a:pt x="74285" y="115130"/>
                      </a:cubicBezTo>
                      <a:cubicBezTo>
                        <a:pt x="77638" y="114468"/>
                        <a:pt x="80853" y="113260"/>
                        <a:pt x="83806" y="111543"/>
                      </a:cubicBezTo>
                      <a:cubicBezTo>
                        <a:pt x="87028" y="109417"/>
                        <a:pt x="90602" y="107872"/>
                        <a:pt x="94362" y="106989"/>
                      </a:cubicBezTo>
                      <a:lnTo>
                        <a:pt x="98088" y="106644"/>
                      </a:lnTo>
                      <a:cubicBezTo>
                        <a:pt x="100088" y="106644"/>
                        <a:pt x="101330" y="108024"/>
                        <a:pt x="101882" y="111267"/>
                      </a:cubicBezTo>
                      <a:cubicBezTo>
                        <a:pt x="102131" y="116648"/>
                        <a:pt x="100185" y="121899"/>
                        <a:pt x="96501" y="125825"/>
                      </a:cubicBezTo>
                      <a:cubicBezTo>
                        <a:pt x="88104" y="134573"/>
                        <a:pt x="76727" y="139844"/>
                        <a:pt x="64626" y="140589"/>
                      </a:cubicBezTo>
                      <a:close/>
                      <a:moveTo>
                        <a:pt x="48964" y="69319"/>
                      </a:moveTo>
                      <a:cubicBezTo>
                        <a:pt x="53034" y="67525"/>
                        <a:pt x="56484" y="61867"/>
                        <a:pt x="59382" y="52553"/>
                      </a:cubicBezTo>
                      <a:cubicBezTo>
                        <a:pt x="61321" y="45764"/>
                        <a:pt x="62790" y="38844"/>
                        <a:pt x="63798" y="31854"/>
                      </a:cubicBezTo>
                      <a:lnTo>
                        <a:pt x="63798" y="31854"/>
                      </a:lnTo>
                      <a:cubicBezTo>
                        <a:pt x="64633" y="27653"/>
                        <a:pt x="64936" y="23368"/>
                        <a:pt x="64694" y="19091"/>
                      </a:cubicBezTo>
                      <a:cubicBezTo>
                        <a:pt x="64550" y="17214"/>
                        <a:pt x="63832" y="15427"/>
                        <a:pt x="62625" y="13985"/>
                      </a:cubicBezTo>
                      <a:cubicBezTo>
                        <a:pt x="61617" y="12916"/>
                        <a:pt x="60127" y="12440"/>
                        <a:pt x="58692" y="12743"/>
                      </a:cubicBezTo>
                      <a:cubicBezTo>
                        <a:pt x="51793" y="13847"/>
                        <a:pt x="47377" y="23023"/>
                        <a:pt x="45928" y="40341"/>
                      </a:cubicBezTo>
                      <a:cubicBezTo>
                        <a:pt x="45086" y="47054"/>
                        <a:pt x="45086" y="53843"/>
                        <a:pt x="45928" y="60556"/>
                      </a:cubicBezTo>
                      <a:cubicBezTo>
                        <a:pt x="46314" y="63661"/>
                        <a:pt x="47349" y="66642"/>
                        <a:pt x="48964" y="69319"/>
                      </a:cubicBezTo>
                      <a:close/>
                    </a:path>
                  </a:pathLst>
                </a:custGeom>
                <a:solidFill>
                  <a:srgbClr val="313759"/>
                </a:solidFill>
                <a:ln w="6893" cap="flat">
                  <a:noFill/>
                  <a:prstDash val="solid"/>
                  <a:miter/>
                </a:ln>
              </p:spPr>
              <p:txBody>
                <a:bodyPr rtlCol="0" anchor="ctr"/>
                <a:lstStyle/>
                <a:p>
                  <a:endParaRPr lang="fr-FR"/>
                </a:p>
              </p:txBody>
            </p:sp>
            <p:sp>
              <p:nvSpPr>
                <p:cNvPr id="103" name="Graphique 9">
                  <a:extLst>
                    <a:ext uri="{FF2B5EF4-FFF2-40B4-BE49-F238E27FC236}">
                      <a16:creationId xmlns:a16="http://schemas.microsoft.com/office/drawing/2014/main" id="{4209B726-946F-4D40-A82A-BBE2F6742CB5}"/>
                    </a:ext>
                  </a:extLst>
                </p:cNvPr>
                <p:cNvSpPr/>
                <p:nvPr/>
              </p:nvSpPr>
              <p:spPr>
                <a:xfrm>
                  <a:off x="6128467" y="3538414"/>
                  <a:ext cx="106738" cy="154171"/>
                </a:xfrm>
                <a:custGeom>
                  <a:avLst/>
                  <a:gdLst>
                    <a:gd name="connsiteX0" fmla="*/ 71463 w 106738"/>
                    <a:gd name="connsiteY0" fmla="*/ 153148 h 154171"/>
                    <a:gd name="connsiteX1" fmla="*/ 38208 w 106738"/>
                    <a:gd name="connsiteY1" fmla="*/ 148525 h 154171"/>
                    <a:gd name="connsiteX2" fmla="*/ 24409 w 106738"/>
                    <a:gd name="connsiteY2" fmla="*/ 136520 h 154171"/>
                    <a:gd name="connsiteX3" fmla="*/ 20201 w 106738"/>
                    <a:gd name="connsiteY3" fmla="*/ 128172 h 154171"/>
                    <a:gd name="connsiteX4" fmla="*/ 22478 w 106738"/>
                    <a:gd name="connsiteY4" fmla="*/ 121825 h 154171"/>
                    <a:gd name="connsiteX5" fmla="*/ 28480 w 106738"/>
                    <a:gd name="connsiteY5" fmla="*/ 118582 h 154171"/>
                    <a:gd name="connsiteX6" fmla="*/ 44418 w 106738"/>
                    <a:gd name="connsiteY6" fmla="*/ 123342 h 154171"/>
                    <a:gd name="connsiteX7" fmla="*/ 54560 w 106738"/>
                    <a:gd name="connsiteY7" fmla="*/ 126102 h 154171"/>
                    <a:gd name="connsiteX8" fmla="*/ 59389 w 106738"/>
                    <a:gd name="connsiteY8" fmla="*/ 117409 h 154171"/>
                    <a:gd name="connsiteX9" fmla="*/ 34689 w 106738"/>
                    <a:gd name="connsiteY9" fmla="*/ 99884 h 154171"/>
                    <a:gd name="connsiteX10" fmla="*/ 19856 w 106738"/>
                    <a:gd name="connsiteY10" fmla="*/ 92985 h 154171"/>
                    <a:gd name="connsiteX11" fmla="*/ -359 w 106738"/>
                    <a:gd name="connsiteY11" fmla="*/ 67250 h 154171"/>
                    <a:gd name="connsiteX12" fmla="*/ 17993 w 106738"/>
                    <a:gd name="connsiteY12" fmla="*/ 22473 h 154171"/>
                    <a:gd name="connsiteX13" fmla="*/ 55940 w 106738"/>
                    <a:gd name="connsiteY13" fmla="*/ 1154 h 154171"/>
                    <a:gd name="connsiteX14" fmla="*/ 99841 w 106738"/>
                    <a:gd name="connsiteY14" fmla="*/ 24784 h 154171"/>
                    <a:gd name="connsiteX15" fmla="*/ 101269 w 106738"/>
                    <a:gd name="connsiteY15" fmla="*/ 32822 h 154171"/>
                    <a:gd name="connsiteX16" fmla="*/ 97819 w 106738"/>
                    <a:gd name="connsiteY16" fmla="*/ 57522 h 154171"/>
                    <a:gd name="connsiteX17" fmla="*/ 85400 w 106738"/>
                    <a:gd name="connsiteY17" fmla="*/ 65940 h 154171"/>
                    <a:gd name="connsiteX18" fmla="*/ 81812 w 106738"/>
                    <a:gd name="connsiteY18" fmla="*/ 65940 h 154171"/>
                    <a:gd name="connsiteX19" fmla="*/ 74085 w 106738"/>
                    <a:gd name="connsiteY19" fmla="*/ 58074 h 154171"/>
                    <a:gd name="connsiteX20" fmla="*/ 71740 w 106738"/>
                    <a:gd name="connsiteY20" fmla="*/ 37859 h 154171"/>
                    <a:gd name="connsiteX21" fmla="*/ 64150 w 106738"/>
                    <a:gd name="connsiteY21" fmla="*/ 26406 h 154171"/>
                    <a:gd name="connsiteX22" fmla="*/ 61459 w 106738"/>
                    <a:gd name="connsiteY22" fmla="*/ 27510 h 154171"/>
                    <a:gd name="connsiteX23" fmla="*/ 49454 w 106738"/>
                    <a:gd name="connsiteY23" fmla="*/ 55107 h 154171"/>
                    <a:gd name="connsiteX24" fmla="*/ 79191 w 106738"/>
                    <a:gd name="connsiteY24" fmla="*/ 86638 h 154171"/>
                    <a:gd name="connsiteX25" fmla="*/ 106098 w 106738"/>
                    <a:gd name="connsiteY25" fmla="*/ 118237 h 154171"/>
                    <a:gd name="connsiteX26" fmla="*/ 98854 w 106738"/>
                    <a:gd name="connsiteY26" fmla="*/ 138935 h 154171"/>
                    <a:gd name="connsiteX27" fmla="*/ 71463 w 106738"/>
                    <a:gd name="connsiteY27" fmla="*/ 153148 h 154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06738" h="154171">
                      <a:moveTo>
                        <a:pt x="71463" y="153148"/>
                      </a:moveTo>
                      <a:cubicBezTo>
                        <a:pt x="60162" y="154886"/>
                        <a:pt x="48606" y="153279"/>
                        <a:pt x="38208" y="148525"/>
                      </a:cubicBezTo>
                      <a:cubicBezTo>
                        <a:pt x="32792" y="145565"/>
                        <a:pt x="28087" y="141474"/>
                        <a:pt x="24409" y="136520"/>
                      </a:cubicBezTo>
                      <a:cubicBezTo>
                        <a:pt x="22271" y="134174"/>
                        <a:pt x="20822" y="131283"/>
                        <a:pt x="20201" y="128172"/>
                      </a:cubicBezTo>
                      <a:cubicBezTo>
                        <a:pt x="19801" y="125806"/>
                        <a:pt x="20663" y="123398"/>
                        <a:pt x="22478" y="121825"/>
                      </a:cubicBezTo>
                      <a:cubicBezTo>
                        <a:pt x="24078" y="120127"/>
                        <a:pt x="26183" y="118989"/>
                        <a:pt x="28480" y="118582"/>
                      </a:cubicBezTo>
                      <a:cubicBezTo>
                        <a:pt x="34186" y="118285"/>
                        <a:pt x="39816" y="119969"/>
                        <a:pt x="44418" y="123342"/>
                      </a:cubicBezTo>
                      <a:cubicBezTo>
                        <a:pt x="47467" y="125205"/>
                        <a:pt x="50986" y="126157"/>
                        <a:pt x="54560" y="126102"/>
                      </a:cubicBezTo>
                      <a:cubicBezTo>
                        <a:pt x="58561" y="125481"/>
                        <a:pt x="60148" y="122583"/>
                        <a:pt x="59389" y="117409"/>
                      </a:cubicBezTo>
                      <a:cubicBezTo>
                        <a:pt x="58423" y="111061"/>
                        <a:pt x="50144" y="105266"/>
                        <a:pt x="34689" y="99884"/>
                      </a:cubicBezTo>
                      <a:cubicBezTo>
                        <a:pt x="29591" y="97932"/>
                        <a:pt x="24637" y="95628"/>
                        <a:pt x="19856" y="92985"/>
                      </a:cubicBezTo>
                      <a:cubicBezTo>
                        <a:pt x="9403" y="88114"/>
                        <a:pt x="1897" y="78558"/>
                        <a:pt x="-359" y="67250"/>
                      </a:cubicBezTo>
                      <a:cubicBezTo>
                        <a:pt x="-1463" y="50298"/>
                        <a:pt x="5312" y="33781"/>
                        <a:pt x="17993" y="22473"/>
                      </a:cubicBezTo>
                      <a:cubicBezTo>
                        <a:pt x="27949" y="11379"/>
                        <a:pt x="41286" y="3886"/>
                        <a:pt x="55940" y="1154"/>
                      </a:cubicBezTo>
                      <a:cubicBezTo>
                        <a:pt x="74589" y="-4442"/>
                        <a:pt x="94245" y="6135"/>
                        <a:pt x="99841" y="24784"/>
                      </a:cubicBezTo>
                      <a:cubicBezTo>
                        <a:pt x="100627" y="27400"/>
                        <a:pt x="101103" y="30097"/>
                        <a:pt x="101269" y="32822"/>
                      </a:cubicBezTo>
                      <a:cubicBezTo>
                        <a:pt x="102855" y="41212"/>
                        <a:pt x="101641" y="49891"/>
                        <a:pt x="97819" y="57522"/>
                      </a:cubicBezTo>
                      <a:cubicBezTo>
                        <a:pt x="95370" y="62248"/>
                        <a:pt x="90699" y="65415"/>
                        <a:pt x="85400" y="65940"/>
                      </a:cubicBezTo>
                      <a:lnTo>
                        <a:pt x="81812" y="65940"/>
                      </a:lnTo>
                      <a:cubicBezTo>
                        <a:pt x="77535" y="66354"/>
                        <a:pt x="74913" y="63732"/>
                        <a:pt x="74085" y="58074"/>
                      </a:cubicBezTo>
                      <a:lnTo>
                        <a:pt x="71740" y="37859"/>
                      </a:lnTo>
                      <a:cubicBezTo>
                        <a:pt x="70429" y="29649"/>
                        <a:pt x="67945" y="25785"/>
                        <a:pt x="64150" y="26406"/>
                      </a:cubicBezTo>
                      <a:cubicBezTo>
                        <a:pt x="63177" y="26551"/>
                        <a:pt x="62253" y="26930"/>
                        <a:pt x="61459" y="27510"/>
                      </a:cubicBezTo>
                      <a:cubicBezTo>
                        <a:pt x="52263" y="37169"/>
                        <a:pt x="48261" y="46366"/>
                        <a:pt x="49454" y="55107"/>
                      </a:cubicBezTo>
                      <a:cubicBezTo>
                        <a:pt x="51062" y="65457"/>
                        <a:pt x="60976" y="75964"/>
                        <a:pt x="79191" y="86638"/>
                      </a:cubicBezTo>
                      <a:cubicBezTo>
                        <a:pt x="95335" y="96228"/>
                        <a:pt x="104304" y="106715"/>
                        <a:pt x="106098" y="118237"/>
                      </a:cubicBezTo>
                      <a:cubicBezTo>
                        <a:pt x="106975" y="125881"/>
                        <a:pt x="104304" y="133505"/>
                        <a:pt x="98854" y="138935"/>
                      </a:cubicBezTo>
                      <a:cubicBezTo>
                        <a:pt x="91651" y="146704"/>
                        <a:pt x="81964" y="151734"/>
                        <a:pt x="71463" y="153148"/>
                      </a:cubicBezTo>
                      <a:close/>
                    </a:path>
                  </a:pathLst>
                </a:custGeom>
                <a:solidFill>
                  <a:srgbClr val="313759"/>
                </a:solidFill>
                <a:ln w="6893" cap="flat">
                  <a:noFill/>
                  <a:prstDash val="solid"/>
                  <a:miter/>
                </a:ln>
              </p:spPr>
              <p:txBody>
                <a:bodyPr rtlCol="0" anchor="ctr"/>
                <a:lstStyle/>
                <a:p>
                  <a:endParaRPr lang="fr-FR"/>
                </a:p>
              </p:txBody>
            </p:sp>
            <p:sp>
              <p:nvSpPr>
                <p:cNvPr id="104" name="Graphique 9">
                  <a:extLst>
                    <a:ext uri="{FF2B5EF4-FFF2-40B4-BE49-F238E27FC236}">
                      <a16:creationId xmlns:a16="http://schemas.microsoft.com/office/drawing/2014/main" id="{96DFBDF4-4F37-4276-8255-36A3330F9139}"/>
                    </a:ext>
                  </a:extLst>
                </p:cNvPr>
                <p:cNvSpPr/>
                <p:nvPr/>
              </p:nvSpPr>
              <p:spPr>
                <a:xfrm>
                  <a:off x="6340162" y="3424214"/>
                  <a:ext cx="127599" cy="233079"/>
                </a:xfrm>
                <a:custGeom>
                  <a:avLst/>
                  <a:gdLst>
                    <a:gd name="connsiteX0" fmla="*/ 114218 w 127599"/>
                    <a:gd name="connsiteY0" fmla="*/ 226089 h 233079"/>
                    <a:gd name="connsiteX1" fmla="*/ 94624 w 127599"/>
                    <a:gd name="connsiteY1" fmla="*/ 211738 h 233079"/>
                    <a:gd name="connsiteX2" fmla="*/ 88276 w 127599"/>
                    <a:gd name="connsiteY2" fmla="*/ 202976 h 233079"/>
                    <a:gd name="connsiteX3" fmla="*/ 84068 w 127599"/>
                    <a:gd name="connsiteY3" fmla="*/ 206495 h 233079"/>
                    <a:gd name="connsiteX4" fmla="*/ 53779 w 127599"/>
                    <a:gd name="connsiteY4" fmla="*/ 232437 h 233079"/>
                    <a:gd name="connsiteX5" fmla="*/ 42740 w 127599"/>
                    <a:gd name="connsiteY5" fmla="*/ 232437 h 233079"/>
                    <a:gd name="connsiteX6" fmla="*/ 23353 w 127599"/>
                    <a:gd name="connsiteY6" fmla="*/ 222640 h 233079"/>
                    <a:gd name="connsiteX7" fmla="*/ 33 w 127599"/>
                    <a:gd name="connsiteY7" fmla="*/ 171653 h 233079"/>
                    <a:gd name="connsiteX8" fmla="*/ 6932 w 127599"/>
                    <a:gd name="connsiteY8" fmla="*/ 124392 h 233079"/>
                    <a:gd name="connsiteX9" fmla="*/ 38186 w 127599"/>
                    <a:gd name="connsiteY9" fmla="*/ 90309 h 233079"/>
                    <a:gd name="connsiteX10" fmla="*/ 45086 w 127599"/>
                    <a:gd name="connsiteY10" fmla="*/ 88170 h 233079"/>
                    <a:gd name="connsiteX11" fmla="*/ 50882 w 127599"/>
                    <a:gd name="connsiteY11" fmla="*/ 88170 h 233079"/>
                    <a:gd name="connsiteX12" fmla="*/ 55159 w 127599"/>
                    <a:gd name="connsiteY12" fmla="*/ 88170 h 233079"/>
                    <a:gd name="connsiteX13" fmla="*/ 58954 w 127599"/>
                    <a:gd name="connsiteY13" fmla="*/ 86929 h 233079"/>
                    <a:gd name="connsiteX14" fmla="*/ 60886 w 127599"/>
                    <a:gd name="connsiteY14" fmla="*/ 85480 h 233079"/>
                    <a:gd name="connsiteX15" fmla="*/ 61575 w 127599"/>
                    <a:gd name="connsiteY15" fmla="*/ 76027 h 233079"/>
                    <a:gd name="connsiteX16" fmla="*/ 61575 w 127599"/>
                    <a:gd name="connsiteY16" fmla="*/ 44773 h 233079"/>
                    <a:gd name="connsiteX17" fmla="*/ 67026 w 127599"/>
                    <a:gd name="connsiteY17" fmla="*/ 14485 h 233079"/>
                    <a:gd name="connsiteX18" fmla="*/ 81929 w 127599"/>
                    <a:gd name="connsiteY18" fmla="*/ -73 h 233079"/>
                    <a:gd name="connsiteX19" fmla="*/ 96280 w 127599"/>
                    <a:gd name="connsiteY19" fmla="*/ 3860 h 233079"/>
                    <a:gd name="connsiteX20" fmla="*/ 104214 w 127599"/>
                    <a:gd name="connsiteY20" fmla="*/ 20349 h 233079"/>
                    <a:gd name="connsiteX21" fmla="*/ 107732 w 127599"/>
                    <a:gd name="connsiteY21" fmla="*/ 50155 h 233079"/>
                    <a:gd name="connsiteX22" fmla="*/ 119186 w 127599"/>
                    <a:gd name="connsiteY22" fmla="*/ 173723 h 233079"/>
                    <a:gd name="connsiteX23" fmla="*/ 126085 w 127599"/>
                    <a:gd name="connsiteY23" fmla="*/ 206219 h 233079"/>
                    <a:gd name="connsiteX24" fmla="*/ 126982 w 127599"/>
                    <a:gd name="connsiteY24" fmla="*/ 209324 h 233079"/>
                    <a:gd name="connsiteX25" fmla="*/ 124774 w 127599"/>
                    <a:gd name="connsiteY25" fmla="*/ 219949 h 233079"/>
                    <a:gd name="connsiteX26" fmla="*/ 114218 w 127599"/>
                    <a:gd name="connsiteY26" fmla="*/ 226089 h 233079"/>
                    <a:gd name="connsiteX27" fmla="*/ 61920 w 127599"/>
                    <a:gd name="connsiteY27" fmla="*/ 200838 h 233079"/>
                    <a:gd name="connsiteX28" fmla="*/ 75374 w 127599"/>
                    <a:gd name="connsiteY28" fmla="*/ 185038 h 233079"/>
                    <a:gd name="connsiteX29" fmla="*/ 72339 w 127599"/>
                    <a:gd name="connsiteY29" fmla="*/ 155923 h 233079"/>
                    <a:gd name="connsiteX30" fmla="*/ 57505 w 127599"/>
                    <a:gd name="connsiteY30" fmla="*/ 108730 h 233079"/>
                    <a:gd name="connsiteX31" fmla="*/ 52744 w 127599"/>
                    <a:gd name="connsiteY31" fmla="*/ 111628 h 233079"/>
                    <a:gd name="connsiteX32" fmla="*/ 47846 w 127599"/>
                    <a:gd name="connsiteY32" fmla="*/ 117631 h 233079"/>
                    <a:gd name="connsiteX33" fmla="*/ 45017 w 127599"/>
                    <a:gd name="connsiteY33" fmla="*/ 123633 h 233079"/>
                    <a:gd name="connsiteX34" fmla="*/ 42257 w 127599"/>
                    <a:gd name="connsiteY34" fmla="*/ 173930 h 233079"/>
                    <a:gd name="connsiteX35" fmla="*/ 61920 w 127599"/>
                    <a:gd name="connsiteY35" fmla="*/ 200838 h 233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27599" h="233079">
                      <a:moveTo>
                        <a:pt x="114218" y="226089"/>
                      </a:moveTo>
                      <a:cubicBezTo>
                        <a:pt x="106215" y="227262"/>
                        <a:pt x="99660" y="222501"/>
                        <a:pt x="94624" y="211738"/>
                      </a:cubicBezTo>
                      <a:cubicBezTo>
                        <a:pt x="91795" y="205874"/>
                        <a:pt x="89725" y="202976"/>
                        <a:pt x="88276" y="202976"/>
                      </a:cubicBezTo>
                      <a:cubicBezTo>
                        <a:pt x="86414" y="203515"/>
                        <a:pt x="84895" y="204791"/>
                        <a:pt x="84068" y="206495"/>
                      </a:cubicBezTo>
                      <a:cubicBezTo>
                        <a:pt x="76133" y="221950"/>
                        <a:pt x="65991" y="230574"/>
                        <a:pt x="53779" y="232437"/>
                      </a:cubicBezTo>
                      <a:cubicBezTo>
                        <a:pt x="50109" y="232837"/>
                        <a:pt x="46411" y="232837"/>
                        <a:pt x="42740" y="232437"/>
                      </a:cubicBezTo>
                      <a:cubicBezTo>
                        <a:pt x="35482" y="231064"/>
                        <a:pt x="28762" y="227669"/>
                        <a:pt x="23353" y="222640"/>
                      </a:cubicBezTo>
                      <a:cubicBezTo>
                        <a:pt x="11555" y="212912"/>
                        <a:pt x="3759" y="195870"/>
                        <a:pt x="33" y="171653"/>
                      </a:cubicBezTo>
                      <a:cubicBezTo>
                        <a:pt x="-1616" y="155571"/>
                        <a:pt x="757" y="139329"/>
                        <a:pt x="6932" y="124392"/>
                      </a:cubicBezTo>
                      <a:cubicBezTo>
                        <a:pt x="12224" y="109220"/>
                        <a:pt x="23525" y="96891"/>
                        <a:pt x="38186" y="90309"/>
                      </a:cubicBezTo>
                      <a:cubicBezTo>
                        <a:pt x="40374" y="89274"/>
                        <a:pt x="42699" y="88557"/>
                        <a:pt x="45086" y="88170"/>
                      </a:cubicBezTo>
                      <a:lnTo>
                        <a:pt x="50882" y="88170"/>
                      </a:lnTo>
                      <a:cubicBezTo>
                        <a:pt x="52303" y="88295"/>
                        <a:pt x="53738" y="88295"/>
                        <a:pt x="55159" y="88170"/>
                      </a:cubicBezTo>
                      <a:cubicBezTo>
                        <a:pt x="56518" y="88143"/>
                        <a:pt x="57836" y="87708"/>
                        <a:pt x="58954" y="86929"/>
                      </a:cubicBezTo>
                      <a:cubicBezTo>
                        <a:pt x="59803" y="86811"/>
                        <a:pt x="60534" y="86266"/>
                        <a:pt x="60886" y="85480"/>
                      </a:cubicBezTo>
                      <a:cubicBezTo>
                        <a:pt x="61438" y="82361"/>
                        <a:pt x="61665" y="79194"/>
                        <a:pt x="61575" y="76027"/>
                      </a:cubicBezTo>
                      <a:cubicBezTo>
                        <a:pt x="61092" y="66713"/>
                        <a:pt x="61162" y="56295"/>
                        <a:pt x="61575" y="44773"/>
                      </a:cubicBezTo>
                      <a:cubicBezTo>
                        <a:pt x="61893" y="34466"/>
                        <a:pt x="63714" y="24261"/>
                        <a:pt x="67026" y="14485"/>
                      </a:cubicBezTo>
                      <a:cubicBezTo>
                        <a:pt x="68682" y="7130"/>
                        <a:pt x="74546" y="1438"/>
                        <a:pt x="81929" y="-73"/>
                      </a:cubicBezTo>
                      <a:cubicBezTo>
                        <a:pt x="87034" y="-991"/>
                        <a:pt x="92347" y="458"/>
                        <a:pt x="96280" y="3860"/>
                      </a:cubicBezTo>
                      <a:cubicBezTo>
                        <a:pt x="100902" y="8172"/>
                        <a:pt x="103731" y="14057"/>
                        <a:pt x="104214" y="20349"/>
                      </a:cubicBezTo>
                      <a:cubicBezTo>
                        <a:pt x="105801" y="30423"/>
                        <a:pt x="106974" y="40358"/>
                        <a:pt x="107732" y="50155"/>
                      </a:cubicBezTo>
                      <a:cubicBezTo>
                        <a:pt x="110837" y="103052"/>
                        <a:pt x="114632" y="144242"/>
                        <a:pt x="119186" y="173723"/>
                      </a:cubicBezTo>
                      <a:cubicBezTo>
                        <a:pt x="120703" y="184700"/>
                        <a:pt x="123049" y="195560"/>
                        <a:pt x="126085" y="206219"/>
                      </a:cubicBezTo>
                      <a:cubicBezTo>
                        <a:pt x="126499" y="207212"/>
                        <a:pt x="126844" y="208254"/>
                        <a:pt x="126982" y="209324"/>
                      </a:cubicBezTo>
                      <a:cubicBezTo>
                        <a:pt x="127465" y="213015"/>
                        <a:pt x="126706" y="216754"/>
                        <a:pt x="124774" y="219949"/>
                      </a:cubicBezTo>
                      <a:cubicBezTo>
                        <a:pt x="122428" y="223523"/>
                        <a:pt x="118496" y="225793"/>
                        <a:pt x="114218" y="226089"/>
                      </a:cubicBezTo>
                      <a:close/>
                      <a:moveTo>
                        <a:pt x="61920" y="200838"/>
                      </a:moveTo>
                      <a:cubicBezTo>
                        <a:pt x="68820" y="199803"/>
                        <a:pt x="73443" y="194490"/>
                        <a:pt x="75374" y="185038"/>
                      </a:cubicBezTo>
                      <a:cubicBezTo>
                        <a:pt x="75098" y="175275"/>
                        <a:pt x="74063" y="165540"/>
                        <a:pt x="72339" y="155923"/>
                      </a:cubicBezTo>
                      <a:cubicBezTo>
                        <a:pt x="67371" y="123702"/>
                        <a:pt x="62472" y="107972"/>
                        <a:pt x="57505" y="108730"/>
                      </a:cubicBezTo>
                      <a:cubicBezTo>
                        <a:pt x="55663" y="109186"/>
                        <a:pt x="54000" y="110200"/>
                        <a:pt x="52744" y="111628"/>
                      </a:cubicBezTo>
                      <a:cubicBezTo>
                        <a:pt x="50882" y="113429"/>
                        <a:pt x="49232" y="115444"/>
                        <a:pt x="47846" y="117631"/>
                      </a:cubicBezTo>
                      <a:cubicBezTo>
                        <a:pt x="46583" y="119466"/>
                        <a:pt x="45631" y="121495"/>
                        <a:pt x="45017" y="123633"/>
                      </a:cubicBezTo>
                      <a:cubicBezTo>
                        <a:pt x="40367" y="139985"/>
                        <a:pt x="39422" y="157164"/>
                        <a:pt x="42257" y="173930"/>
                      </a:cubicBezTo>
                      <a:cubicBezTo>
                        <a:pt x="45245" y="193476"/>
                        <a:pt x="51799" y="202445"/>
                        <a:pt x="61920" y="200838"/>
                      </a:cubicBezTo>
                      <a:close/>
                    </a:path>
                  </a:pathLst>
                </a:custGeom>
                <a:solidFill>
                  <a:srgbClr val="313759"/>
                </a:solidFill>
                <a:ln w="6893" cap="flat">
                  <a:noFill/>
                  <a:prstDash val="solid"/>
                  <a:miter/>
                </a:ln>
              </p:spPr>
              <p:txBody>
                <a:bodyPr rtlCol="0" anchor="ctr"/>
                <a:lstStyle/>
                <a:p>
                  <a:endParaRPr lang="fr-FR"/>
                </a:p>
              </p:txBody>
            </p:sp>
            <p:sp>
              <p:nvSpPr>
                <p:cNvPr id="105" name="Graphique 9">
                  <a:extLst>
                    <a:ext uri="{FF2B5EF4-FFF2-40B4-BE49-F238E27FC236}">
                      <a16:creationId xmlns:a16="http://schemas.microsoft.com/office/drawing/2014/main" id="{67510190-AB49-4D5F-9401-9398242AB88A}"/>
                    </a:ext>
                  </a:extLst>
                </p:cNvPr>
                <p:cNvSpPr/>
                <p:nvPr/>
              </p:nvSpPr>
              <p:spPr>
                <a:xfrm>
                  <a:off x="6480901" y="3481767"/>
                  <a:ext cx="112368" cy="150851"/>
                </a:xfrm>
                <a:custGeom>
                  <a:avLst/>
                  <a:gdLst>
                    <a:gd name="connsiteX0" fmla="*/ 65930 w 112368"/>
                    <a:gd name="connsiteY0" fmla="*/ 149978 h 150851"/>
                    <a:gd name="connsiteX1" fmla="*/ 22119 w 112368"/>
                    <a:gd name="connsiteY1" fmla="*/ 132867 h 150851"/>
                    <a:gd name="connsiteX2" fmla="*/ 317 w 112368"/>
                    <a:gd name="connsiteY2" fmla="*/ 87055 h 150851"/>
                    <a:gd name="connsiteX3" fmla="*/ 1007 w 112368"/>
                    <a:gd name="connsiteY3" fmla="*/ 60975 h 150851"/>
                    <a:gd name="connsiteX4" fmla="*/ 22740 w 112368"/>
                    <a:gd name="connsiteY4" fmla="*/ 14267 h 150851"/>
                    <a:gd name="connsiteX5" fmla="*/ 49855 w 112368"/>
                    <a:gd name="connsiteY5" fmla="*/ 468 h 150851"/>
                    <a:gd name="connsiteX6" fmla="*/ 94149 w 112368"/>
                    <a:gd name="connsiteY6" fmla="*/ 18199 h 150851"/>
                    <a:gd name="connsiteX7" fmla="*/ 110432 w 112368"/>
                    <a:gd name="connsiteY7" fmla="*/ 60493 h 150851"/>
                    <a:gd name="connsiteX8" fmla="*/ 107395 w 112368"/>
                    <a:gd name="connsiteY8" fmla="*/ 108788 h 150851"/>
                    <a:gd name="connsiteX9" fmla="*/ 65930 w 112368"/>
                    <a:gd name="connsiteY9" fmla="*/ 149978 h 150851"/>
                    <a:gd name="connsiteX10" fmla="*/ 77659 w 112368"/>
                    <a:gd name="connsiteY10" fmla="*/ 118172 h 150851"/>
                    <a:gd name="connsiteX11" fmla="*/ 84559 w 112368"/>
                    <a:gd name="connsiteY11" fmla="*/ 113894 h 150851"/>
                    <a:gd name="connsiteX12" fmla="*/ 93942 w 112368"/>
                    <a:gd name="connsiteY12" fmla="*/ 66978 h 150851"/>
                    <a:gd name="connsiteX13" fmla="*/ 79384 w 112368"/>
                    <a:gd name="connsiteY13" fmla="*/ 26202 h 150851"/>
                    <a:gd name="connsiteX14" fmla="*/ 65586 w 112368"/>
                    <a:gd name="connsiteY14" fmla="*/ 14611 h 150851"/>
                    <a:gd name="connsiteX15" fmla="*/ 59376 w 112368"/>
                    <a:gd name="connsiteY15" fmla="*/ 21511 h 150851"/>
                    <a:gd name="connsiteX16" fmla="*/ 56271 w 112368"/>
                    <a:gd name="connsiteY16" fmla="*/ 69324 h 150851"/>
                    <a:gd name="connsiteX17" fmla="*/ 61929 w 112368"/>
                    <a:gd name="connsiteY17" fmla="*/ 96921 h 150851"/>
                    <a:gd name="connsiteX18" fmla="*/ 70139 w 112368"/>
                    <a:gd name="connsiteY18" fmla="*/ 113687 h 150851"/>
                    <a:gd name="connsiteX19" fmla="*/ 77659 w 112368"/>
                    <a:gd name="connsiteY19" fmla="*/ 118172 h 150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12368" h="150851">
                      <a:moveTo>
                        <a:pt x="65930" y="149978"/>
                      </a:moveTo>
                      <a:cubicBezTo>
                        <a:pt x="50200" y="152372"/>
                        <a:pt x="35573" y="146666"/>
                        <a:pt x="22119" y="132867"/>
                      </a:cubicBezTo>
                      <a:cubicBezTo>
                        <a:pt x="10114" y="120324"/>
                        <a:pt x="2525" y="104269"/>
                        <a:pt x="317" y="87055"/>
                      </a:cubicBezTo>
                      <a:cubicBezTo>
                        <a:pt x="-925" y="78382"/>
                        <a:pt x="-718" y="69565"/>
                        <a:pt x="1007" y="60975"/>
                      </a:cubicBezTo>
                      <a:cubicBezTo>
                        <a:pt x="3353" y="43561"/>
                        <a:pt x="10942" y="27272"/>
                        <a:pt x="22740" y="14267"/>
                      </a:cubicBezTo>
                      <a:cubicBezTo>
                        <a:pt x="29984" y="6774"/>
                        <a:pt x="39506" y="1916"/>
                        <a:pt x="49855" y="468"/>
                      </a:cubicBezTo>
                      <a:cubicBezTo>
                        <a:pt x="66827" y="-2830"/>
                        <a:pt x="84145" y="4104"/>
                        <a:pt x="94149" y="18199"/>
                      </a:cubicBezTo>
                      <a:cubicBezTo>
                        <a:pt x="103049" y="30701"/>
                        <a:pt x="108638" y="45252"/>
                        <a:pt x="110432" y="60493"/>
                      </a:cubicBezTo>
                      <a:cubicBezTo>
                        <a:pt x="113122" y="76610"/>
                        <a:pt x="112087" y="93133"/>
                        <a:pt x="107395" y="108788"/>
                      </a:cubicBezTo>
                      <a:cubicBezTo>
                        <a:pt x="99737" y="133350"/>
                        <a:pt x="85938" y="146873"/>
                        <a:pt x="65930" y="149978"/>
                      </a:cubicBezTo>
                      <a:close/>
                      <a:moveTo>
                        <a:pt x="77659" y="118172"/>
                      </a:moveTo>
                      <a:cubicBezTo>
                        <a:pt x="80419" y="117606"/>
                        <a:pt x="82834" y="116088"/>
                        <a:pt x="84559" y="113894"/>
                      </a:cubicBezTo>
                      <a:cubicBezTo>
                        <a:pt x="94011" y="103545"/>
                        <a:pt x="97184" y="87883"/>
                        <a:pt x="93942" y="66978"/>
                      </a:cubicBezTo>
                      <a:cubicBezTo>
                        <a:pt x="91803" y="52565"/>
                        <a:pt x="86835" y="38718"/>
                        <a:pt x="79384" y="26202"/>
                      </a:cubicBezTo>
                      <a:cubicBezTo>
                        <a:pt x="74278" y="18061"/>
                        <a:pt x="69656" y="14198"/>
                        <a:pt x="65586" y="14611"/>
                      </a:cubicBezTo>
                      <a:cubicBezTo>
                        <a:pt x="63240" y="15025"/>
                        <a:pt x="61170" y="17233"/>
                        <a:pt x="59376" y="21511"/>
                      </a:cubicBezTo>
                      <a:cubicBezTo>
                        <a:pt x="53926" y="36848"/>
                        <a:pt x="52821" y="53407"/>
                        <a:pt x="56271" y="69324"/>
                      </a:cubicBezTo>
                      <a:cubicBezTo>
                        <a:pt x="57651" y="78624"/>
                        <a:pt x="59514" y="87842"/>
                        <a:pt x="61929" y="96921"/>
                      </a:cubicBezTo>
                      <a:cubicBezTo>
                        <a:pt x="63929" y="102841"/>
                        <a:pt x="66689" y="108478"/>
                        <a:pt x="70139" y="113687"/>
                      </a:cubicBezTo>
                      <a:cubicBezTo>
                        <a:pt x="71657" y="116419"/>
                        <a:pt x="74555" y="118123"/>
                        <a:pt x="77659" y="118172"/>
                      </a:cubicBezTo>
                      <a:close/>
                    </a:path>
                  </a:pathLst>
                </a:custGeom>
                <a:solidFill>
                  <a:srgbClr val="313759"/>
                </a:solidFill>
                <a:ln w="6893" cap="flat">
                  <a:noFill/>
                  <a:prstDash val="solid"/>
                  <a:miter/>
                </a:ln>
              </p:spPr>
              <p:txBody>
                <a:bodyPr rtlCol="0" anchor="ctr"/>
                <a:lstStyle/>
                <a:p>
                  <a:endParaRPr lang="fr-FR"/>
                </a:p>
              </p:txBody>
            </p:sp>
            <p:sp>
              <p:nvSpPr>
                <p:cNvPr id="106" name="Graphique 9">
                  <a:extLst>
                    <a:ext uri="{FF2B5EF4-FFF2-40B4-BE49-F238E27FC236}">
                      <a16:creationId xmlns:a16="http://schemas.microsoft.com/office/drawing/2014/main" id="{E77A5E28-628B-484D-BE4E-0CE894FD52E5}"/>
                    </a:ext>
                  </a:extLst>
                </p:cNvPr>
                <p:cNvSpPr/>
                <p:nvPr/>
              </p:nvSpPr>
              <p:spPr>
                <a:xfrm>
                  <a:off x="6611530" y="3451653"/>
                  <a:ext cx="150625" cy="161597"/>
                </a:xfrm>
                <a:custGeom>
                  <a:avLst/>
                  <a:gdLst>
                    <a:gd name="connsiteX0" fmla="*/ 59216 w 150625"/>
                    <a:gd name="connsiteY0" fmla="*/ 161048 h 161597"/>
                    <a:gd name="connsiteX1" fmla="*/ 34377 w 150625"/>
                    <a:gd name="connsiteY1" fmla="*/ 154701 h 161597"/>
                    <a:gd name="connsiteX2" fmla="*/ 1053 w 150625"/>
                    <a:gd name="connsiteY2" fmla="*/ 97712 h 161597"/>
                    <a:gd name="connsiteX3" fmla="*/ -395 w 150625"/>
                    <a:gd name="connsiteY3" fmla="*/ 78808 h 161597"/>
                    <a:gd name="connsiteX4" fmla="*/ 8367 w 150625"/>
                    <a:gd name="connsiteY4" fmla="*/ 37411 h 161597"/>
                    <a:gd name="connsiteX5" fmla="*/ 20096 w 150625"/>
                    <a:gd name="connsiteY5" fmla="*/ 29132 h 161597"/>
                    <a:gd name="connsiteX6" fmla="*/ 31687 w 150625"/>
                    <a:gd name="connsiteY6" fmla="*/ 30581 h 161597"/>
                    <a:gd name="connsiteX7" fmla="*/ 42381 w 150625"/>
                    <a:gd name="connsiteY7" fmla="*/ 38860 h 161597"/>
                    <a:gd name="connsiteX8" fmla="*/ 49280 w 150625"/>
                    <a:gd name="connsiteY8" fmla="*/ 53211 h 161597"/>
                    <a:gd name="connsiteX9" fmla="*/ 50798 w 150625"/>
                    <a:gd name="connsiteY9" fmla="*/ 65423 h 161597"/>
                    <a:gd name="connsiteX10" fmla="*/ 52040 w 150625"/>
                    <a:gd name="connsiteY10" fmla="*/ 75910 h 161597"/>
                    <a:gd name="connsiteX11" fmla="*/ 52799 w 150625"/>
                    <a:gd name="connsiteY11" fmla="*/ 80808 h 161597"/>
                    <a:gd name="connsiteX12" fmla="*/ 54800 w 150625"/>
                    <a:gd name="connsiteY12" fmla="*/ 86673 h 161597"/>
                    <a:gd name="connsiteX13" fmla="*/ 59077 w 150625"/>
                    <a:gd name="connsiteY13" fmla="*/ 71908 h 161597"/>
                    <a:gd name="connsiteX14" fmla="*/ 78810 w 150625"/>
                    <a:gd name="connsiteY14" fmla="*/ 20646 h 161597"/>
                    <a:gd name="connsiteX15" fmla="*/ 106407 w 150625"/>
                    <a:gd name="connsiteY15" fmla="*/ -52 h 161597"/>
                    <a:gd name="connsiteX16" fmla="*/ 131866 w 150625"/>
                    <a:gd name="connsiteY16" fmla="*/ 12711 h 161597"/>
                    <a:gd name="connsiteX17" fmla="*/ 147735 w 150625"/>
                    <a:gd name="connsiteY17" fmla="*/ 59696 h 161597"/>
                    <a:gd name="connsiteX18" fmla="*/ 150149 w 150625"/>
                    <a:gd name="connsiteY18" fmla="*/ 89364 h 161597"/>
                    <a:gd name="connsiteX19" fmla="*/ 141180 w 150625"/>
                    <a:gd name="connsiteY19" fmla="*/ 132278 h 161597"/>
                    <a:gd name="connsiteX20" fmla="*/ 128071 w 150625"/>
                    <a:gd name="connsiteY20" fmla="*/ 138280 h 161597"/>
                    <a:gd name="connsiteX21" fmla="*/ 108546 w 150625"/>
                    <a:gd name="connsiteY21" fmla="*/ 122067 h 161597"/>
                    <a:gd name="connsiteX22" fmla="*/ 108546 w 150625"/>
                    <a:gd name="connsiteY22" fmla="*/ 117444 h 161597"/>
                    <a:gd name="connsiteX23" fmla="*/ 113789 w 150625"/>
                    <a:gd name="connsiteY23" fmla="*/ 41137 h 161597"/>
                    <a:gd name="connsiteX24" fmla="*/ 114686 w 150625"/>
                    <a:gd name="connsiteY24" fmla="*/ 21129 h 161597"/>
                    <a:gd name="connsiteX25" fmla="*/ 113789 w 150625"/>
                    <a:gd name="connsiteY25" fmla="*/ 16230 h 161597"/>
                    <a:gd name="connsiteX26" fmla="*/ 107304 w 150625"/>
                    <a:gd name="connsiteY26" fmla="*/ 12919 h 161597"/>
                    <a:gd name="connsiteX27" fmla="*/ 91573 w 150625"/>
                    <a:gd name="connsiteY27" fmla="*/ 27959 h 161597"/>
                    <a:gd name="connsiteX28" fmla="*/ 78741 w 150625"/>
                    <a:gd name="connsiteY28" fmla="*/ 71632 h 161597"/>
                    <a:gd name="connsiteX29" fmla="*/ 78741 w 150625"/>
                    <a:gd name="connsiteY29" fmla="*/ 126828 h 161597"/>
                    <a:gd name="connsiteX30" fmla="*/ 76533 w 150625"/>
                    <a:gd name="connsiteY30" fmla="*/ 147526 h 161597"/>
                    <a:gd name="connsiteX31" fmla="*/ 59216 w 150625"/>
                    <a:gd name="connsiteY31" fmla="*/ 161048 h 161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50625" h="161597">
                      <a:moveTo>
                        <a:pt x="59216" y="161048"/>
                      </a:moveTo>
                      <a:cubicBezTo>
                        <a:pt x="50453" y="161980"/>
                        <a:pt x="41622" y="159731"/>
                        <a:pt x="34377" y="154701"/>
                      </a:cubicBezTo>
                      <a:cubicBezTo>
                        <a:pt x="16232" y="143020"/>
                        <a:pt x="5124" y="124019"/>
                        <a:pt x="1053" y="97712"/>
                      </a:cubicBezTo>
                      <a:cubicBezTo>
                        <a:pt x="156" y="91454"/>
                        <a:pt x="-326" y="85134"/>
                        <a:pt x="-395" y="78808"/>
                      </a:cubicBezTo>
                      <a:cubicBezTo>
                        <a:pt x="-1016" y="59351"/>
                        <a:pt x="1950" y="45553"/>
                        <a:pt x="8367" y="37411"/>
                      </a:cubicBezTo>
                      <a:cubicBezTo>
                        <a:pt x="11195" y="33340"/>
                        <a:pt x="15336" y="30402"/>
                        <a:pt x="20096" y="29132"/>
                      </a:cubicBezTo>
                      <a:cubicBezTo>
                        <a:pt x="24028" y="28525"/>
                        <a:pt x="28030" y="29028"/>
                        <a:pt x="31687" y="30581"/>
                      </a:cubicBezTo>
                      <a:cubicBezTo>
                        <a:pt x="35896" y="32340"/>
                        <a:pt x="39621" y="35197"/>
                        <a:pt x="42381" y="38860"/>
                      </a:cubicBezTo>
                      <a:cubicBezTo>
                        <a:pt x="45761" y="43069"/>
                        <a:pt x="48108" y="47967"/>
                        <a:pt x="49280" y="53211"/>
                      </a:cubicBezTo>
                      <a:cubicBezTo>
                        <a:pt x="49970" y="57420"/>
                        <a:pt x="50453" y="61490"/>
                        <a:pt x="50798" y="65423"/>
                      </a:cubicBezTo>
                      <a:cubicBezTo>
                        <a:pt x="51143" y="69356"/>
                        <a:pt x="51626" y="72805"/>
                        <a:pt x="52040" y="75910"/>
                      </a:cubicBezTo>
                      <a:lnTo>
                        <a:pt x="52799" y="80808"/>
                      </a:lnTo>
                      <a:cubicBezTo>
                        <a:pt x="53213" y="82844"/>
                        <a:pt x="53903" y="84817"/>
                        <a:pt x="54800" y="86673"/>
                      </a:cubicBezTo>
                      <a:cubicBezTo>
                        <a:pt x="57007" y="82009"/>
                        <a:pt x="58457" y="77028"/>
                        <a:pt x="59077" y="71908"/>
                      </a:cubicBezTo>
                      <a:cubicBezTo>
                        <a:pt x="62251" y="53701"/>
                        <a:pt x="68943" y="36287"/>
                        <a:pt x="78810" y="20646"/>
                      </a:cubicBezTo>
                      <a:cubicBezTo>
                        <a:pt x="84743" y="10221"/>
                        <a:pt x="94747" y="2721"/>
                        <a:pt x="106407" y="-52"/>
                      </a:cubicBezTo>
                      <a:cubicBezTo>
                        <a:pt x="116756" y="-1653"/>
                        <a:pt x="126967" y="3466"/>
                        <a:pt x="131866" y="12711"/>
                      </a:cubicBezTo>
                      <a:cubicBezTo>
                        <a:pt x="140283" y="27138"/>
                        <a:pt x="145664" y="43124"/>
                        <a:pt x="147735" y="59696"/>
                      </a:cubicBezTo>
                      <a:cubicBezTo>
                        <a:pt x="149183" y="69521"/>
                        <a:pt x="150011" y="79436"/>
                        <a:pt x="150149" y="89364"/>
                      </a:cubicBezTo>
                      <a:cubicBezTo>
                        <a:pt x="150149" y="112408"/>
                        <a:pt x="147321" y="126759"/>
                        <a:pt x="141180" y="132278"/>
                      </a:cubicBezTo>
                      <a:cubicBezTo>
                        <a:pt x="137454" y="135473"/>
                        <a:pt x="132901" y="137556"/>
                        <a:pt x="128071" y="138280"/>
                      </a:cubicBezTo>
                      <a:cubicBezTo>
                        <a:pt x="116963" y="139936"/>
                        <a:pt x="110478" y="134555"/>
                        <a:pt x="108546" y="122067"/>
                      </a:cubicBezTo>
                      <a:lnTo>
                        <a:pt x="108546" y="117444"/>
                      </a:lnTo>
                      <a:cubicBezTo>
                        <a:pt x="108684" y="91923"/>
                        <a:pt x="110478" y="66437"/>
                        <a:pt x="113789" y="41137"/>
                      </a:cubicBezTo>
                      <a:cubicBezTo>
                        <a:pt x="115031" y="34541"/>
                        <a:pt x="115308" y="27807"/>
                        <a:pt x="114686" y="21129"/>
                      </a:cubicBezTo>
                      <a:cubicBezTo>
                        <a:pt x="114686" y="20715"/>
                        <a:pt x="114686" y="19059"/>
                        <a:pt x="113789" y="16230"/>
                      </a:cubicBezTo>
                      <a:cubicBezTo>
                        <a:pt x="112892" y="13402"/>
                        <a:pt x="111030" y="12297"/>
                        <a:pt x="107304" y="12919"/>
                      </a:cubicBezTo>
                      <a:cubicBezTo>
                        <a:pt x="102337" y="13677"/>
                        <a:pt x="97093" y="18645"/>
                        <a:pt x="91573" y="27959"/>
                      </a:cubicBezTo>
                      <a:cubicBezTo>
                        <a:pt x="83846" y="41289"/>
                        <a:pt x="79499" y="56260"/>
                        <a:pt x="78741" y="71632"/>
                      </a:cubicBezTo>
                      <a:cubicBezTo>
                        <a:pt x="77154" y="89999"/>
                        <a:pt x="77154" y="108461"/>
                        <a:pt x="78741" y="126828"/>
                      </a:cubicBezTo>
                      <a:cubicBezTo>
                        <a:pt x="79430" y="133803"/>
                        <a:pt x="78671" y="140847"/>
                        <a:pt x="76533" y="147526"/>
                      </a:cubicBezTo>
                      <a:cubicBezTo>
                        <a:pt x="73842" y="154977"/>
                        <a:pt x="67081" y="160228"/>
                        <a:pt x="59216" y="161048"/>
                      </a:cubicBezTo>
                      <a:close/>
                    </a:path>
                  </a:pathLst>
                </a:custGeom>
                <a:solidFill>
                  <a:srgbClr val="313759"/>
                </a:solidFill>
                <a:ln w="6893" cap="flat">
                  <a:noFill/>
                  <a:prstDash val="solid"/>
                  <a:miter/>
                </a:ln>
              </p:spPr>
              <p:txBody>
                <a:bodyPr rtlCol="0" anchor="ctr"/>
                <a:lstStyle/>
                <a:p>
                  <a:endParaRPr lang="fr-FR"/>
                </a:p>
              </p:txBody>
            </p:sp>
            <p:sp>
              <p:nvSpPr>
                <p:cNvPr id="107" name="Graphique 9">
                  <a:extLst>
                    <a:ext uri="{FF2B5EF4-FFF2-40B4-BE49-F238E27FC236}">
                      <a16:creationId xmlns:a16="http://schemas.microsoft.com/office/drawing/2014/main" id="{BCA27A49-8DFC-4AD1-8DC0-4960351F8EC3}"/>
                    </a:ext>
                  </a:extLst>
                </p:cNvPr>
                <p:cNvSpPr/>
                <p:nvPr/>
              </p:nvSpPr>
              <p:spPr>
                <a:xfrm>
                  <a:off x="6781959" y="3425838"/>
                  <a:ext cx="150542" cy="161207"/>
                </a:xfrm>
                <a:custGeom>
                  <a:avLst/>
                  <a:gdLst>
                    <a:gd name="connsiteX0" fmla="*/ 59201 w 150542"/>
                    <a:gd name="connsiteY0" fmla="*/ 160647 h 161207"/>
                    <a:gd name="connsiteX1" fmla="*/ 34363 w 150542"/>
                    <a:gd name="connsiteY1" fmla="*/ 154368 h 161207"/>
                    <a:gd name="connsiteX2" fmla="*/ 1040 w 150542"/>
                    <a:gd name="connsiteY2" fmla="*/ 97310 h 161207"/>
                    <a:gd name="connsiteX3" fmla="*/ -410 w 150542"/>
                    <a:gd name="connsiteY3" fmla="*/ 78406 h 161207"/>
                    <a:gd name="connsiteX4" fmla="*/ 8422 w 150542"/>
                    <a:gd name="connsiteY4" fmla="*/ 37010 h 161207"/>
                    <a:gd name="connsiteX5" fmla="*/ 20081 w 150542"/>
                    <a:gd name="connsiteY5" fmla="*/ 28730 h 161207"/>
                    <a:gd name="connsiteX6" fmla="*/ 31742 w 150542"/>
                    <a:gd name="connsiteY6" fmla="*/ 30179 h 161207"/>
                    <a:gd name="connsiteX7" fmla="*/ 42367 w 150542"/>
                    <a:gd name="connsiteY7" fmla="*/ 38458 h 161207"/>
                    <a:gd name="connsiteX8" fmla="*/ 49266 w 150542"/>
                    <a:gd name="connsiteY8" fmla="*/ 52809 h 161207"/>
                    <a:gd name="connsiteX9" fmla="*/ 50784 w 150542"/>
                    <a:gd name="connsiteY9" fmla="*/ 65021 h 161207"/>
                    <a:gd name="connsiteX10" fmla="*/ 52025 w 150542"/>
                    <a:gd name="connsiteY10" fmla="*/ 75508 h 161207"/>
                    <a:gd name="connsiteX11" fmla="*/ 52785 w 150542"/>
                    <a:gd name="connsiteY11" fmla="*/ 80407 h 161207"/>
                    <a:gd name="connsiteX12" fmla="*/ 54716 w 150542"/>
                    <a:gd name="connsiteY12" fmla="*/ 86271 h 161207"/>
                    <a:gd name="connsiteX13" fmla="*/ 58994 w 150542"/>
                    <a:gd name="connsiteY13" fmla="*/ 71507 h 161207"/>
                    <a:gd name="connsiteX14" fmla="*/ 78726 w 150542"/>
                    <a:gd name="connsiteY14" fmla="*/ 20244 h 161207"/>
                    <a:gd name="connsiteX15" fmla="*/ 106324 w 150542"/>
                    <a:gd name="connsiteY15" fmla="*/ -40 h 161207"/>
                    <a:gd name="connsiteX16" fmla="*/ 131783 w 150542"/>
                    <a:gd name="connsiteY16" fmla="*/ 12654 h 161207"/>
                    <a:gd name="connsiteX17" fmla="*/ 147720 w 150542"/>
                    <a:gd name="connsiteY17" fmla="*/ 59708 h 161207"/>
                    <a:gd name="connsiteX18" fmla="*/ 150066 w 150542"/>
                    <a:gd name="connsiteY18" fmla="*/ 89307 h 161207"/>
                    <a:gd name="connsiteX19" fmla="*/ 141166 w 150542"/>
                    <a:gd name="connsiteY19" fmla="*/ 132221 h 161207"/>
                    <a:gd name="connsiteX20" fmla="*/ 127988 w 150542"/>
                    <a:gd name="connsiteY20" fmla="*/ 138224 h 161207"/>
                    <a:gd name="connsiteX21" fmla="*/ 108532 w 150542"/>
                    <a:gd name="connsiteY21" fmla="*/ 122079 h 161207"/>
                    <a:gd name="connsiteX22" fmla="*/ 108187 w 150542"/>
                    <a:gd name="connsiteY22" fmla="*/ 117387 h 161207"/>
                    <a:gd name="connsiteX23" fmla="*/ 113430 w 150542"/>
                    <a:gd name="connsiteY23" fmla="*/ 41080 h 161207"/>
                    <a:gd name="connsiteX24" fmla="*/ 114327 w 150542"/>
                    <a:gd name="connsiteY24" fmla="*/ 21141 h 161207"/>
                    <a:gd name="connsiteX25" fmla="*/ 113361 w 150542"/>
                    <a:gd name="connsiteY25" fmla="*/ 16173 h 161207"/>
                    <a:gd name="connsiteX26" fmla="*/ 106876 w 150542"/>
                    <a:gd name="connsiteY26" fmla="*/ 12862 h 161207"/>
                    <a:gd name="connsiteX27" fmla="*/ 91145 w 150542"/>
                    <a:gd name="connsiteY27" fmla="*/ 27902 h 161207"/>
                    <a:gd name="connsiteX28" fmla="*/ 78382 w 150542"/>
                    <a:gd name="connsiteY28" fmla="*/ 71576 h 161207"/>
                    <a:gd name="connsiteX29" fmla="*/ 78382 w 150542"/>
                    <a:gd name="connsiteY29" fmla="*/ 126771 h 161207"/>
                    <a:gd name="connsiteX30" fmla="*/ 76173 w 150542"/>
                    <a:gd name="connsiteY30" fmla="*/ 147469 h 161207"/>
                    <a:gd name="connsiteX31" fmla="*/ 59201 w 150542"/>
                    <a:gd name="connsiteY31" fmla="*/ 160647 h 1612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50542" h="161207">
                      <a:moveTo>
                        <a:pt x="59201" y="160647"/>
                      </a:moveTo>
                      <a:cubicBezTo>
                        <a:pt x="50439" y="161605"/>
                        <a:pt x="41607" y="159377"/>
                        <a:pt x="34363" y="154368"/>
                      </a:cubicBezTo>
                      <a:cubicBezTo>
                        <a:pt x="16218" y="142729"/>
                        <a:pt x="5110" y="123714"/>
                        <a:pt x="1040" y="97310"/>
                      </a:cubicBezTo>
                      <a:cubicBezTo>
                        <a:pt x="211" y="91039"/>
                        <a:pt x="-272" y="84733"/>
                        <a:pt x="-410" y="78406"/>
                      </a:cubicBezTo>
                      <a:cubicBezTo>
                        <a:pt x="-962" y="59019"/>
                        <a:pt x="1936" y="45151"/>
                        <a:pt x="8422" y="37010"/>
                      </a:cubicBezTo>
                      <a:cubicBezTo>
                        <a:pt x="11181" y="32953"/>
                        <a:pt x="15321" y="30020"/>
                        <a:pt x="20081" y="28730"/>
                      </a:cubicBezTo>
                      <a:cubicBezTo>
                        <a:pt x="24014" y="28199"/>
                        <a:pt x="28016" y="28696"/>
                        <a:pt x="31742" y="30179"/>
                      </a:cubicBezTo>
                      <a:cubicBezTo>
                        <a:pt x="35950" y="31959"/>
                        <a:pt x="39607" y="34816"/>
                        <a:pt x="42367" y="38458"/>
                      </a:cubicBezTo>
                      <a:cubicBezTo>
                        <a:pt x="45678" y="42681"/>
                        <a:pt x="48024" y="47579"/>
                        <a:pt x="49266" y="52809"/>
                      </a:cubicBezTo>
                      <a:cubicBezTo>
                        <a:pt x="49887" y="57018"/>
                        <a:pt x="50370" y="61088"/>
                        <a:pt x="50784" y="65021"/>
                      </a:cubicBezTo>
                      <a:cubicBezTo>
                        <a:pt x="51197" y="68954"/>
                        <a:pt x="51543" y="72473"/>
                        <a:pt x="52025" y="75508"/>
                      </a:cubicBezTo>
                      <a:lnTo>
                        <a:pt x="52785" y="80407"/>
                      </a:lnTo>
                      <a:cubicBezTo>
                        <a:pt x="53130" y="82449"/>
                        <a:pt x="53750" y="84422"/>
                        <a:pt x="54716" y="86271"/>
                      </a:cubicBezTo>
                      <a:cubicBezTo>
                        <a:pt x="56925" y="81621"/>
                        <a:pt x="58373" y="76633"/>
                        <a:pt x="58994" y="71507"/>
                      </a:cubicBezTo>
                      <a:cubicBezTo>
                        <a:pt x="62237" y="53313"/>
                        <a:pt x="68929" y="35905"/>
                        <a:pt x="78726" y="20244"/>
                      </a:cubicBezTo>
                      <a:cubicBezTo>
                        <a:pt x="84728" y="9971"/>
                        <a:pt x="94733" y="2637"/>
                        <a:pt x="106324" y="-40"/>
                      </a:cubicBezTo>
                      <a:cubicBezTo>
                        <a:pt x="116673" y="-1675"/>
                        <a:pt x="126885" y="3423"/>
                        <a:pt x="131783" y="12654"/>
                      </a:cubicBezTo>
                      <a:cubicBezTo>
                        <a:pt x="140200" y="27109"/>
                        <a:pt x="145651" y="43116"/>
                        <a:pt x="147720" y="59708"/>
                      </a:cubicBezTo>
                      <a:cubicBezTo>
                        <a:pt x="149100" y="69519"/>
                        <a:pt x="149928" y="79399"/>
                        <a:pt x="150066" y="89307"/>
                      </a:cubicBezTo>
                      <a:cubicBezTo>
                        <a:pt x="150066" y="112302"/>
                        <a:pt x="147099" y="126612"/>
                        <a:pt x="141166" y="132221"/>
                      </a:cubicBezTo>
                      <a:cubicBezTo>
                        <a:pt x="137440" y="135408"/>
                        <a:pt x="132887" y="137485"/>
                        <a:pt x="127988" y="138224"/>
                      </a:cubicBezTo>
                      <a:cubicBezTo>
                        <a:pt x="116880" y="139879"/>
                        <a:pt x="110464" y="134498"/>
                        <a:pt x="108532" y="122079"/>
                      </a:cubicBezTo>
                      <a:lnTo>
                        <a:pt x="108187" y="117387"/>
                      </a:lnTo>
                      <a:cubicBezTo>
                        <a:pt x="108256" y="91867"/>
                        <a:pt x="110050" y="66373"/>
                        <a:pt x="113430" y="41080"/>
                      </a:cubicBezTo>
                      <a:cubicBezTo>
                        <a:pt x="114603" y="34505"/>
                        <a:pt x="114948" y="27799"/>
                        <a:pt x="114327" y="21141"/>
                      </a:cubicBezTo>
                      <a:cubicBezTo>
                        <a:pt x="114327" y="20658"/>
                        <a:pt x="113914" y="19002"/>
                        <a:pt x="113361" y="16173"/>
                      </a:cubicBezTo>
                      <a:cubicBezTo>
                        <a:pt x="112809" y="13345"/>
                        <a:pt x="110670" y="12310"/>
                        <a:pt x="106876" y="12862"/>
                      </a:cubicBezTo>
                      <a:cubicBezTo>
                        <a:pt x="101977" y="13620"/>
                        <a:pt x="96734" y="18657"/>
                        <a:pt x="91145" y="27902"/>
                      </a:cubicBezTo>
                      <a:cubicBezTo>
                        <a:pt x="83418" y="41225"/>
                        <a:pt x="79071" y="56204"/>
                        <a:pt x="78382" y="71576"/>
                      </a:cubicBezTo>
                      <a:cubicBezTo>
                        <a:pt x="76726" y="89935"/>
                        <a:pt x="76726" y="108411"/>
                        <a:pt x="78382" y="126771"/>
                      </a:cubicBezTo>
                      <a:cubicBezTo>
                        <a:pt x="79071" y="133746"/>
                        <a:pt x="78382" y="140797"/>
                        <a:pt x="76173" y="147469"/>
                      </a:cubicBezTo>
                      <a:cubicBezTo>
                        <a:pt x="73414" y="154685"/>
                        <a:pt x="66859" y="159764"/>
                        <a:pt x="59201" y="160647"/>
                      </a:cubicBezTo>
                      <a:close/>
                    </a:path>
                  </a:pathLst>
                </a:custGeom>
                <a:solidFill>
                  <a:srgbClr val="313759"/>
                </a:solidFill>
                <a:ln w="6893" cap="flat">
                  <a:noFill/>
                  <a:prstDash val="solid"/>
                  <a:miter/>
                </a:ln>
              </p:spPr>
              <p:txBody>
                <a:bodyPr rtlCol="0" anchor="ctr"/>
                <a:lstStyle/>
                <a:p>
                  <a:endParaRPr lang="fr-FR"/>
                </a:p>
              </p:txBody>
            </p:sp>
            <p:sp>
              <p:nvSpPr>
                <p:cNvPr id="108" name="Graphique 9">
                  <a:extLst>
                    <a:ext uri="{FF2B5EF4-FFF2-40B4-BE49-F238E27FC236}">
                      <a16:creationId xmlns:a16="http://schemas.microsoft.com/office/drawing/2014/main" id="{4D24B4EA-2E5E-4083-A3C2-A0D5BAFF1F91}"/>
                    </a:ext>
                  </a:extLst>
                </p:cNvPr>
                <p:cNvSpPr/>
                <p:nvPr/>
              </p:nvSpPr>
              <p:spPr>
                <a:xfrm>
                  <a:off x="6954081" y="3418949"/>
                  <a:ext cx="102358" cy="141501"/>
                </a:xfrm>
                <a:custGeom>
                  <a:avLst/>
                  <a:gdLst>
                    <a:gd name="connsiteX0" fmla="*/ 64600 w 102358"/>
                    <a:gd name="connsiteY0" fmla="*/ 140559 h 141501"/>
                    <a:gd name="connsiteX1" fmla="*/ 37830 w 102358"/>
                    <a:gd name="connsiteY1" fmla="*/ 137868 h 141501"/>
                    <a:gd name="connsiteX2" fmla="*/ 643 w 102358"/>
                    <a:gd name="connsiteY2" fmla="*/ 90814 h 141501"/>
                    <a:gd name="connsiteX3" fmla="*/ 2436 w 102358"/>
                    <a:gd name="connsiteY3" fmla="*/ 51004 h 141501"/>
                    <a:gd name="connsiteX4" fmla="*/ 20376 w 102358"/>
                    <a:gd name="connsiteY4" fmla="*/ 16507 h 141501"/>
                    <a:gd name="connsiteX5" fmla="*/ 50526 w 102358"/>
                    <a:gd name="connsiteY5" fmla="*/ 18 h 141501"/>
                    <a:gd name="connsiteX6" fmla="*/ 67843 w 102358"/>
                    <a:gd name="connsiteY6" fmla="*/ 2019 h 141501"/>
                    <a:gd name="connsiteX7" fmla="*/ 81641 w 102358"/>
                    <a:gd name="connsiteY7" fmla="*/ 13058 h 141501"/>
                    <a:gd name="connsiteX8" fmla="*/ 88541 w 102358"/>
                    <a:gd name="connsiteY8" fmla="*/ 31341 h 141501"/>
                    <a:gd name="connsiteX9" fmla="*/ 85644 w 102358"/>
                    <a:gd name="connsiteY9" fmla="*/ 66459 h 141501"/>
                    <a:gd name="connsiteX10" fmla="*/ 73155 w 102358"/>
                    <a:gd name="connsiteY10" fmla="*/ 88606 h 141501"/>
                    <a:gd name="connsiteX11" fmla="*/ 61012 w 102358"/>
                    <a:gd name="connsiteY11" fmla="*/ 96610 h 141501"/>
                    <a:gd name="connsiteX12" fmla="*/ 56321 w 102358"/>
                    <a:gd name="connsiteY12" fmla="*/ 96610 h 141501"/>
                    <a:gd name="connsiteX13" fmla="*/ 58046 w 102358"/>
                    <a:gd name="connsiteY13" fmla="*/ 103509 h 141501"/>
                    <a:gd name="connsiteX14" fmla="*/ 74259 w 102358"/>
                    <a:gd name="connsiteY14" fmla="*/ 115100 h 141501"/>
                    <a:gd name="connsiteX15" fmla="*/ 83850 w 102358"/>
                    <a:gd name="connsiteY15" fmla="*/ 111443 h 141501"/>
                    <a:gd name="connsiteX16" fmla="*/ 94337 w 102358"/>
                    <a:gd name="connsiteY16" fmla="*/ 106959 h 141501"/>
                    <a:gd name="connsiteX17" fmla="*/ 98062 w 102358"/>
                    <a:gd name="connsiteY17" fmla="*/ 106544 h 141501"/>
                    <a:gd name="connsiteX18" fmla="*/ 101857 w 102358"/>
                    <a:gd name="connsiteY18" fmla="*/ 111167 h 141501"/>
                    <a:gd name="connsiteX19" fmla="*/ 96475 w 102358"/>
                    <a:gd name="connsiteY19" fmla="*/ 125725 h 141501"/>
                    <a:gd name="connsiteX20" fmla="*/ 64600 w 102358"/>
                    <a:gd name="connsiteY20" fmla="*/ 140559 h 141501"/>
                    <a:gd name="connsiteX21" fmla="*/ 49284 w 102358"/>
                    <a:gd name="connsiteY21" fmla="*/ 69288 h 141501"/>
                    <a:gd name="connsiteX22" fmla="*/ 59702 w 102358"/>
                    <a:gd name="connsiteY22" fmla="*/ 52522 h 141501"/>
                    <a:gd name="connsiteX23" fmla="*/ 64118 w 102358"/>
                    <a:gd name="connsiteY23" fmla="*/ 31824 h 141501"/>
                    <a:gd name="connsiteX24" fmla="*/ 64118 w 102358"/>
                    <a:gd name="connsiteY24" fmla="*/ 31824 h 141501"/>
                    <a:gd name="connsiteX25" fmla="*/ 65014 w 102358"/>
                    <a:gd name="connsiteY25" fmla="*/ 19060 h 141501"/>
                    <a:gd name="connsiteX26" fmla="*/ 62944 w 102358"/>
                    <a:gd name="connsiteY26" fmla="*/ 13955 h 141501"/>
                    <a:gd name="connsiteX27" fmla="*/ 59012 w 102358"/>
                    <a:gd name="connsiteY27" fmla="*/ 12782 h 141501"/>
                    <a:gd name="connsiteX28" fmla="*/ 46248 w 102358"/>
                    <a:gd name="connsiteY28" fmla="*/ 40379 h 141501"/>
                    <a:gd name="connsiteX29" fmla="*/ 46248 w 102358"/>
                    <a:gd name="connsiteY29" fmla="*/ 60525 h 141501"/>
                    <a:gd name="connsiteX30" fmla="*/ 49284 w 102358"/>
                    <a:gd name="connsiteY30" fmla="*/ 69288 h 1415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02358" h="141501">
                      <a:moveTo>
                        <a:pt x="64600" y="140559"/>
                      </a:moveTo>
                      <a:cubicBezTo>
                        <a:pt x="55562" y="141904"/>
                        <a:pt x="46386" y="140979"/>
                        <a:pt x="37830" y="137868"/>
                      </a:cubicBezTo>
                      <a:cubicBezTo>
                        <a:pt x="16788" y="130968"/>
                        <a:pt x="4369" y="115286"/>
                        <a:pt x="643" y="90814"/>
                      </a:cubicBezTo>
                      <a:cubicBezTo>
                        <a:pt x="-1289" y="77553"/>
                        <a:pt x="-737" y="64037"/>
                        <a:pt x="2436" y="51004"/>
                      </a:cubicBezTo>
                      <a:cubicBezTo>
                        <a:pt x="5196" y="38102"/>
                        <a:pt x="11406" y="26194"/>
                        <a:pt x="20376" y="16507"/>
                      </a:cubicBezTo>
                      <a:cubicBezTo>
                        <a:pt x="28240" y="7752"/>
                        <a:pt x="38865" y="1936"/>
                        <a:pt x="50526" y="18"/>
                      </a:cubicBezTo>
                      <a:cubicBezTo>
                        <a:pt x="56390" y="-844"/>
                        <a:pt x="62324" y="-155"/>
                        <a:pt x="67843" y="2019"/>
                      </a:cubicBezTo>
                      <a:cubicBezTo>
                        <a:pt x="73501" y="4151"/>
                        <a:pt x="78330" y="8014"/>
                        <a:pt x="81641" y="13058"/>
                      </a:cubicBezTo>
                      <a:cubicBezTo>
                        <a:pt x="85229" y="18570"/>
                        <a:pt x="87645" y="24814"/>
                        <a:pt x="88541" y="31341"/>
                      </a:cubicBezTo>
                      <a:cubicBezTo>
                        <a:pt x="90266" y="43118"/>
                        <a:pt x="89231" y="55124"/>
                        <a:pt x="85644" y="66459"/>
                      </a:cubicBezTo>
                      <a:cubicBezTo>
                        <a:pt x="82884" y="74566"/>
                        <a:pt x="78675" y="82079"/>
                        <a:pt x="73155" y="88606"/>
                      </a:cubicBezTo>
                      <a:cubicBezTo>
                        <a:pt x="70120" y="92553"/>
                        <a:pt x="65842" y="95367"/>
                        <a:pt x="61012" y="96610"/>
                      </a:cubicBezTo>
                      <a:cubicBezTo>
                        <a:pt x="59426" y="96816"/>
                        <a:pt x="57908" y="96816"/>
                        <a:pt x="56321" y="96610"/>
                      </a:cubicBezTo>
                      <a:lnTo>
                        <a:pt x="58046" y="103509"/>
                      </a:lnTo>
                      <a:cubicBezTo>
                        <a:pt x="60875" y="112478"/>
                        <a:pt x="66256" y="116342"/>
                        <a:pt x="74259" y="115100"/>
                      </a:cubicBezTo>
                      <a:cubicBezTo>
                        <a:pt x="77640" y="114382"/>
                        <a:pt x="80883" y="113147"/>
                        <a:pt x="83850" y="111443"/>
                      </a:cubicBezTo>
                      <a:cubicBezTo>
                        <a:pt x="87023" y="109325"/>
                        <a:pt x="90611" y="107800"/>
                        <a:pt x="94337" y="106959"/>
                      </a:cubicBezTo>
                      <a:lnTo>
                        <a:pt x="98062" y="106544"/>
                      </a:lnTo>
                      <a:cubicBezTo>
                        <a:pt x="100063" y="106544"/>
                        <a:pt x="101305" y="107924"/>
                        <a:pt x="101857" y="111167"/>
                      </a:cubicBezTo>
                      <a:cubicBezTo>
                        <a:pt x="102133" y="116549"/>
                        <a:pt x="100132" y="121799"/>
                        <a:pt x="96475" y="125725"/>
                      </a:cubicBezTo>
                      <a:cubicBezTo>
                        <a:pt x="88127" y="134542"/>
                        <a:pt x="76743" y="139848"/>
                        <a:pt x="64600" y="140559"/>
                      </a:cubicBezTo>
                      <a:close/>
                      <a:moveTo>
                        <a:pt x="49284" y="69288"/>
                      </a:moveTo>
                      <a:cubicBezTo>
                        <a:pt x="53354" y="67494"/>
                        <a:pt x="56804" y="61905"/>
                        <a:pt x="59702" y="52522"/>
                      </a:cubicBezTo>
                      <a:cubicBezTo>
                        <a:pt x="61703" y="45740"/>
                        <a:pt x="63152" y="38820"/>
                        <a:pt x="64118" y="31824"/>
                      </a:cubicBezTo>
                      <a:lnTo>
                        <a:pt x="64118" y="31824"/>
                      </a:lnTo>
                      <a:cubicBezTo>
                        <a:pt x="64945" y="27622"/>
                        <a:pt x="65222" y="23338"/>
                        <a:pt x="65014" y="19060"/>
                      </a:cubicBezTo>
                      <a:cubicBezTo>
                        <a:pt x="64876" y="17184"/>
                        <a:pt x="64118" y="15396"/>
                        <a:pt x="62944" y="13955"/>
                      </a:cubicBezTo>
                      <a:cubicBezTo>
                        <a:pt x="61909" y="12899"/>
                        <a:pt x="60461" y="12450"/>
                        <a:pt x="59012" y="12782"/>
                      </a:cubicBezTo>
                      <a:cubicBezTo>
                        <a:pt x="52113" y="13817"/>
                        <a:pt x="47697" y="23062"/>
                        <a:pt x="46248" y="40379"/>
                      </a:cubicBezTo>
                      <a:cubicBezTo>
                        <a:pt x="45420" y="47072"/>
                        <a:pt x="45420" y="53840"/>
                        <a:pt x="46248" y="60525"/>
                      </a:cubicBezTo>
                      <a:cubicBezTo>
                        <a:pt x="46662" y="63630"/>
                        <a:pt x="47697" y="66611"/>
                        <a:pt x="49284" y="69288"/>
                      </a:cubicBezTo>
                      <a:close/>
                    </a:path>
                  </a:pathLst>
                </a:custGeom>
                <a:solidFill>
                  <a:srgbClr val="313759"/>
                </a:solidFill>
                <a:ln w="6893" cap="flat">
                  <a:noFill/>
                  <a:prstDash val="solid"/>
                  <a:miter/>
                </a:ln>
              </p:spPr>
              <p:txBody>
                <a:bodyPr rtlCol="0" anchor="ctr"/>
                <a:lstStyle/>
                <a:p>
                  <a:endParaRPr lang="fr-FR"/>
                </a:p>
              </p:txBody>
            </p:sp>
            <p:sp>
              <p:nvSpPr>
                <p:cNvPr id="109" name="Graphique 9">
                  <a:extLst>
                    <a:ext uri="{FF2B5EF4-FFF2-40B4-BE49-F238E27FC236}">
                      <a16:creationId xmlns:a16="http://schemas.microsoft.com/office/drawing/2014/main" id="{49D9706C-0688-40FA-99B0-E375EC9849FB}"/>
                    </a:ext>
                  </a:extLst>
                </p:cNvPr>
                <p:cNvSpPr/>
                <p:nvPr/>
              </p:nvSpPr>
              <p:spPr>
                <a:xfrm>
                  <a:off x="7064800" y="3400654"/>
                  <a:ext cx="150559" cy="140292"/>
                </a:xfrm>
                <a:custGeom>
                  <a:avLst/>
                  <a:gdLst>
                    <a:gd name="connsiteX0" fmla="*/ 58545 w 150559"/>
                    <a:gd name="connsiteY0" fmla="*/ 139535 h 140292"/>
                    <a:gd name="connsiteX1" fmla="*/ 51231 w 150559"/>
                    <a:gd name="connsiteY1" fmla="*/ 139949 h 140292"/>
                    <a:gd name="connsiteX2" fmla="*/ 34605 w 150559"/>
                    <a:gd name="connsiteY2" fmla="*/ 134154 h 140292"/>
                    <a:gd name="connsiteX3" fmla="*/ 14527 w 150559"/>
                    <a:gd name="connsiteY3" fmla="*/ 113456 h 140292"/>
                    <a:gd name="connsiteX4" fmla="*/ 728 w 150559"/>
                    <a:gd name="connsiteY4" fmla="*/ 76544 h 140292"/>
                    <a:gd name="connsiteX5" fmla="*/ -307 w 150559"/>
                    <a:gd name="connsiteY5" fmla="*/ 53224 h 140292"/>
                    <a:gd name="connsiteX6" fmla="*/ 9698 w 150559"/>
                    <a:gd name="connsiteY6" fmla="*/ 14863 h 140292"/>
                    <a:gd name="connsiteX7" fmla="*/ 29499 w 150559"/>
                    <a:gd name="connsiteY7" fmla="*/ 236 h 140292"/>
                    <a:gd name="connsiteX8" fmla="*/ 41090 w 150559"/>
                    <a:gd name="connsiteY8" fmla="*/ 3134 h 140292"/>
                    <a:gd name="connsiteX9" fmla="*/ 49507 w 150559"/>
                    <a:gd name="connsiteY9" fmla="*/ 19900 h 140292"/>
                    <a:gd name="connsiteX10" fmla="*/ 49507 w 150559"/>
                    <a:gd name="connsiteY10" fmla="*/ 23832 h 140292"/>
                    <a:gd name="connsiteX11" fmla="*/ 54957 w 150559"/>
                    <a:gd name="connsiteY11" fmla="*/ 73232 h 140292"/>
                    <a:gd name="connsiteX12" fmla="*/ 57786 w 150559"/>
                    <a:gd name="connsiteY12" fmla="*/ 89377 h 140292"/>
                    <a:gd name="connsiteX13" fmla="*/ 68687 w 150559"/>
                    <a:gd name="connsiteY13" fmla="*/ 106487 h 140292"/>
                    <a:gd name="connsiteX14" fmla="*/ 79520 w 150559"/>
                    <a:gd name="connsiteY14" fmla="*/ 90963 h 140292"/>
                    <a:gd name="connsiteX15" fmla="*/ 88350 w 150559"/>
                    <a:gd name="connsiteY15" fmla="*/ 53293 h 140292"/>
                    <a:gd name="connsiteX16" fmla="*/ 88350 w 150559"/>
                    <a:gd name="connsiteY16" fmla="*/ 52189 h 140292"/>
                    <a:gd name="connsiteX17" fmla="*/ 89385 w 150559"/>
                    <a:gd name="connsiteY17" fmla="*/ 35768 h 140292"/>
                    <a:gd name="connsiteX18" fmla="*/ 92283 w 150559"/>
                    <a:gd name="connsiteY18" fmla="*/ 12172 h 140292"/>
                    <a:gd name="connsiteX19" fmla="*/ 104840 w 150559"/>
                    <a:gd name="connsiteY19" fmla="*/ -246 h 140292"/>
                    <a:gd name="connsiteX20" fmla="*/ 118639 w 150559"/>
                    <a:gd name="connsiteY20" fmla="*/ 8999 h 140292"/>
                    <a:gd name="connsiteX21" fmla="*/ 128850 w 150559"/>
                    <a:gd name="connsiteY21" fmla="*/ 41219 h 140292"/>
                    <a:gd name="connsiteX22" fmla="*/ 145408 w 150559"/>
                    <a:gd name="connsiteY22" fmla="*/ 87790 h 140292"/>
                    <a:gd name="connsiteX23" fmla="*/ 149824 w 150559"/>
                    <a:gd name="connsiteY23" fmla="*/ 100140 h 140292"/>
                    <a:gd name="connsiteX24" fmla="*/ 149824 w 150559"/>
                    <a:gd name="connsiteY24" fmla="*/ 107729 h 140292"/>
                    <a:gd name="connsiteX25" fmla="*/ 144581 w 150559"/>
                    <a:gd name="connsiteY25" fmla="*/ 116284 h 140292"/>
                    <a:gd name="connsiteX26" fmla="*/ 134300 w 150559"/>
                    <a:gd name="connsiteY26" fmla="*/ 120976 h 140292"/>
                    <a:gd name="connsiteX27" fmla="*/ 119812 w 150559"/>
                    <a:gd name="connsiteY27" fmla="*/ 119596 h 140292"/>
                    <a:gd name="connsiteX28" fmla="*/ 109945 w 150559"/>
                    <a:gd name="connsiteY28" fmla="*/ 110627 h 140292"/>
                    <a:gd name="connsiteX29" fmla="*/ 102494 w 150559"/>
                    <a:gd name="connsiteY29" fmla="*/ 89928 h 140292"/>
                    <a:gd name="connsiteX30" fmla="*/ 101736 w 150559"/>
                    <a:gd name="connsiteY30" fmla="*/ 85030 h 140292"/>
                    <a:gd name="connsiteX31" fmla="*/ 99873 w 150559"/>
                    <a:gd name="connsiteY31" fmla="*/ 89308 h 140292"/>
                    <a:gd name="connsiteX32" fmla="*/ 83797 w 150559"/>
                    <a:gd name="connsiteY32" fmla="*/ 120976 h 140292"/>
                    <a:gd name="connsiteX33" fmla="*/ 58545 w 150559"/>
                    <a:gd name="connsiteY33" fmla="*/ 139535 h 140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50559" h="140292">
                      <a:moveTo>
                        <a:pt x="58545" y="139535"/>
                      </a:moveTo>
                      <a:cubicBezTo>
                        <a:pt x="56131" y="139825"/>
                        <a:pt x="53647" y="139963"/>
                        <a:pt x="51231" y="139949"/>
                      </a:cubicBezTo>
                      <a:cubicBezTo>
                        <a:pt x="45298" y="139308"/>
                        <a:pt x="39641" y="137328"/>
                        <a:pt x="34605" y="134154"/>
                      </a:cubicBezTo>
                      <a:cubicBezTo>
                        <a:pt x="26394" y="128945"/>
                        <a:pt x="19494" y="121845"/>
                        <a:pt x="14527" y="113456"/>
                      </a:cubicBezTo>
                      <a:cubicBezTo>
                        <a:pt x="7351" y="102279"/>
                        <a:pt x="2660" y="89694"/>
                        <a:pt x="728" y="76544"/>
                      </a:cubicBezTo>
                      <a:cubicBezTo>
                        <a:pt x="-376" y="68823"/>
                        <a:pt x="-720" y="61013"/>
                        <a:pt x="-307" y="53224"/>
                      </a:cubicBezTo>
                      <a:cubicBezTo>
                        <a:pt x="-514" y="39770"/>
                        <a:pt x="2936" y="26516"/>
                        <a:pt x="9698" y="14863"/>
                      </a:cubicBezTo>
                      <a:cubicBezTo>
                        <a:pt x="13768" y="7253"/>
                        <a:pt x="21012" y="1879"/>
                        <a:pt x="29499" y="236"/>
                      </a:cubicBezTo>
                      <a:cubicBezTo>
                        <a:pt x="33569" y="-536"/>
                        <a:pt x="37847" y="519"/>
                        <a:pt x="41090" y="3134"/>
                      </a:cubicBezTo>
                      <a:cubicBezTo>
                        <a:pt x="45782" y="7543"/>
                        <a:pt x="48817" y="13490"/>
                        <a:pt x="49507" y="19900"/>
                      </a:cubicBezTo>
                      <a:lnTo>
                        <a:pt x="49507" y="23832"/>
                      </a:lnTo>
                      <a:cubicBezTo>
                        <a:pt x="52198" y="50878"/>
                        <a:pt x="54060" y="67368"/>
                        <a:pt x="54957" y="73232"/>
                      </a:cubicBezTo>
                      <a:cubicBezTo>
                        <a:pt x="55854" y="79097"/>
                        <a:pt x="56751" y="84271"/>
                        <a:pt x="57786" y="89377"/>
                      </a:cubicBezTo>
                      <a:cubicBezTo>
                        <a:pt x="60822" y="101244"/>
                        <a:pt x="64686" y="106901"/>
                        <a:pt x="68687" y="106487"/>
                      </a:cubicBezTo>
                      <a:cubicBezTo>
                        <a:pt x="72689" y="106073"/>
                        <a:pt x="75587" y="100761"/>
                        <a:pt x="79520" y="90963"/>
                      </a:cubicBezTo>
                      <a:cubicBezTo>
                        <a:pt x="83728" y="78745"/>
                        <a:pt x="86694" y="66119"/>
                        <a:pt x="88350" y="53293"/>
                      </a:cubicBezTo>
                      <a:cubicBezTo>
                        <a:pt x="88212" y="52941"/>
                        <a:pt x="88212" y="52541"/>
                        <a:pt x="88350" y="52189"/>
                      </a:cubicBezTo>
                      <a:cubicBezTo>
                        <a:pt x="88972" y="46739"/>
                        <a:pt x="89316" y="41253"/>
                        <a:pt x="89385" y="35768"/>
                      </a:cubicBezTo>
                      <a:cubicBezTo>
                        <a:pt x="89109" y="27800"/>
                        <a:pt x="90075" y="19831"/>
                        <a:pt x="92283" y="12172"/>
                      </a:cubicBezTo>
                      <a:cubicBezTo>
                        <a:pt x="93525" y="5846"/>
                        <a:pt x="98493" y="913"/>
                        <a:pt x="104840" y="-246"/>
                      </a:cubicBezTo>
                      <a:cubicBezTo>
                        <a:pt x="111119" y="-1019"/>
                        <a:pt x="116983" y="2920"/>
                        <a:pt x="118639" y="8999"/>
                      </a:cubicBezTo>
                      <a:cubicBezTo>
                        <a:pt x="122916" y="19451"/>
                        <a:pt x="126297" y="30228"/>
                        <a:pt x="128850" y="41219"/>
                      </a:cubicBezTo>
                      <a:cubicBezTo>
                        <a:pt x="132438" y="57370"/>
                        <a:pt x="137957" y="73011"/>
                        <a:pt x="145408" y="87790"/>
                      </a:cubicBezTo>
                      <a:cubicBezTo>
                        <a:pt x="147548" y="91653"/>
                        <a:pt x="148996" y="95821"/>
                        <a:pt x="149824" y="100140"/>
                      </a:cubicBezTo>
                      <a:cubicBezTo>
                        <a:pt x="150169" y="102658"/>
                        <a:pt x="150169" y="105211"/>
                        <a:pt x="149824" y="107729"/>
                      </a:cubicBezTo>
                      <a:cubicBezTo>
                        <a:pt x="149272" y="111165"/>
                        <a:pt x="147410" y="114242"/>
                        <a:pt x="144581" y="116284"/>
                      </a:cubicBezTo>
                      <a:cubicBezTo>
                        <a:pt x="141614" y="118747"/>
                        <a:pt x="138096" y="120369"/>
                        <a:pt x="134300" y="120976"/>
                      </a:cubicBezTo>
                      <a:cubicBezTo>
                        <a:pt x="129402" y="121845"/>
                        <a:pt x="124434" y="121369"/>
                        <a:pt x="119812" y="119596"/>
                      </a:cubicBezTo>
                      <a:cubicBezTo>
                        <a:pt x="115603" y="117816"/>
                        <a:pt x="112085" y="114656"/>
                        <a:pt x="109945" y="110627"/>
                      </a:cubicBezTo>
                      <a:cubicBezTo>
                        <a:pt x="106082" y="104321"/>
                        <a:pt x="103529" y="97270"/>
                        <a:pt x="102494" y="89928"/>
                      </a:cubicBezTo>
                      <a:lnTo>
                        <a:pt x="101736" y="85030"/>
                      </a:lnTo>
                      <a:cubicBezTo>
                        <a:pt x="101736" y="85030"/>
                        <a:pt x="100839" y="86479"/>
                        <a:pt x="99873" y="89308"/>
                      </a:cubicBezTo>
                      <a:cubicBezTo>
                        <a:pt x="95733" y="100430"/>
                        <a:pt x="90351" y="111054"/>
                        <a:pt x="83797" y="120976"/>
                      </a:cubicBezTo>
                      <a:cubicBezTo>
                        <a:pt x="78208" y="130311"/>
                        <a:pt x="69102" y="137003"/>
                        <a:pt x="58545" y="139535"/>
                      </a:cubicBezTo>
                      <a:close/>
                    </a:path>
                  </a:pathLst>
                </a:custGeom>
                <a:solidFill>
                  <a:srgbClr val="313759"/>
                </a:solidFill>
                <a:ln w="6893" cap="flat">
                  <a:noFill/>
                  <a:prstDash val="solid"/>
                  <a:miter/>
                </a:ln>
              </p:spPr>
              <p:txBody>
                <a:bodyPr rtlCol="0" anchor="ctr"/>
                <a:lstStyle/>
                <a:p>
                  <a:endParaRPr lang="fr-FR"/>
                </a:p>
              </p:txBody>
            </p:sp>
            <p:sp>
              <p:nvSpPr>
                <p:cNvPr id="110" name="Graphique 9">
                  <a:extLst>
                    <a:ext uri="{FF2B5EF4-FFF2-40B4-BE49-F238E27FC236}">
                      <a16:creationId xmlns:a16="http://schemas.microsoft.com/office/drawing/2014/main" id="{1391AB9A-41D6-4AE1-A645-4039D43AB579}"/>
                    </a:ext>
                  </a:extLst>
                </p:cNvPr>
                <p:cNvSpPr/>
                <p:nvPr/>
              </p:nvSpPr>
              <p:spPr>
                <a:xfrm>
                  <a:off x="7222373" y="3373266"/>
                  <a:ext cx="113012" cy="152014"/>
                </a:xfrm>
                <a:custGeom>
                  <a:avLst/>
                  <a:gdLst>
                    <a:gd name="connsiteX0" fmla="*/ 62625 w 113012"/>
                    <a:gd name="connsiteY0" fmla="*/ 151468 h 152014"/>
                    <a:gd name="connsiteX1" fmla="*/ 61176 w 113012"/>
                    <a:gd name="connsiteY1" fmla="*/ 151468 h 152014"/>
                    <a:gd name="connsiteX2" fmla="*/ 38063 w 113012"/>
                    <a:gd name="connsiteY2" fmla="*/ 144569 h 152014"/>
                    <a:gd name="connsiteX3" fmla="*/ 15157 w 113012"/>
                    <a:gd name="connsiteY3" fmla="*/ 117730 h 152014"/>
                    <a:gd name="connsiteX4" fmla="*/ 1358 w 113012"/>
                    <a:gd name="connsiteY4" fmla="*/ 78610 h 152014"/>
                    <a:gd name="connsiteX5" fmla="*/ 7844 w 113012"/>
                    <a:gd name="connsiteY5" fmla="*/ 12652 h 152014"/>
                    <a:gd name="connsiteX6" fmla="*/ 19711 w 113012"/>
                    <a:gd name="connsiteY6" fmla="*/ 2855 h 152014"/>
                    <a:gd name="connsiteX7" fmla="*/ 29370 w 113012"/>
                    <a:gd name="connsiteY7" fmla="*/ 2096 h 152014"/>
                    <a:gd name="connsiteX8" fmla="*/ 45032 w 113012"/>
                    <a:gd name="connsiteY8" fmla="*/ 17413 h 152014"/>
                    <a:gd name="connsiteX9" fmla="*/ 50551 w 113012"/>
                    <a:gd name="connsiteY9" fmla="*/ 41492 h 152014"/>
                    <a:gd name="connsiteX10" fmla="*/ 52276 w 113012"/>
                    <a:gd name="connsiteY10" fmla="*/ 52738 h 152014"/>
                    <a:gd name="connsiteX11" fmla="*/ 52897 w 113012"/>
                    <a:gd name="connsiteY11" fmla="*/ 54118 h 152014"/>
                    <a:gd name="connsiteX12" fmla="*/ 53794 w 113012"/>
                    <a:gd name="connsiteY12" fmla="*/ 52876 h 152014"/>
                    <a:gd name="connsiteX13" fmla="*/ 58623 w 113012"/>
                    <a:gd name="connsiteY13" fmla="*/ 35144 h 152014"/>
                    <a:gd name="connsiteX14" fmla="*/ 67455 w 113012"/>
                    <a:gd name="connsiteY14" fmla="*/ 10307 h 152014"/>
                    <a:gd name="connsiteX15" fmla="*/ 83186 w 113012"/>
                    <a:gd name="connsiteY15" fmla="*/ -42 h 152014"/>
                    <a:gd name="connsiteX16" fmla="*/ 105125 w 113012"/>
                    <a:gd name="connsiteY16" fmla="*/ 8513 h 152014"/>
                    <a:gd name="connsiteX17" fmla="*/ 112025 w 113012"/>
                    <a:gd name="connsiteY17" fmla="*/ 23415 h 152014"/>
                    <a:gd name="connsiteX18" fmla="*/ 104435 w 113012"/>
                    <a:gd name="connsiteY18" fmla="*/ 37821 h 152014"/>
                    <a:gd name="connsiteX19" fmla="*/ 102365 w 113012"/>
                    <a:gd name="connsiteY19" fmla="*/ 38249 h 152014"/>
                    <a:gd name="connsiteX20" fmla="*/ 90982 w 113012"/>
                    <a:gd name="connsiteY20" fmla="*/ 34592 h 152014"/>
                    <a:gd name="connsiteX21" fmla="*/ 84083 w 113012"/>
                    <a:gd name="connsiteY21" fmla="*/ 21207 h 152014"/>
                    <a:gd name="connsiteX22" fmla="*/ 81943 w 113012"/>
                    <a:gd name="connsiteY22" fmla="*/ 16861 h 152014"/>
                    <a:gd name="connsiteX23" fmla="*/ 81046 w 113012"/>
                    <a:gd name="connsiteY23" fmla="*/ 18034 h 152014"/>
                    <a:gd name="connsiteX24" fmla="*/ 73457 w 113012"/>
                    <a:gd name="connsiteY24" fmla="*/ 62604 h 152014"/>
                    <a:gd name="connsiteX25" fmla="*/ 73802 w 113012"/>
                    <a:gd name="connsiteY25" fmla="*/ 107312 h 152014"/>
                    <a:gd name="connsiteX26" fmla="*/ 76493 w 113012"/>
                    <a:gd name="connsiteY26" fmla="*/ 124629 h 152014"/>
                    <a:gd name="connsiteX27" fmla="*/ 62625 w 113012"/>
                    <a:gd name="connsiteY27" fmla="*/ 151468 h 152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13012" h="152014">
                      <a:moveTo>
                        <a:pt x="62625" y="151468"/>
                      </a:moveTo>
                      <a:lnTo>
                        <a:pt x="61176" y="151468"/>
                      </a:lnTo>
                      <a:cubicBezTo>
                        <a:pt x="52828" y="152434"/>
                        <a:pt x="44479" y="149937"/>
                        <a:pt x="38063" y="144569"/>
                      </a:cubicBezTo>
                      <a:cubicBezTo>
                        <a:pt x="28542" y="137393"/>
                        <a:pt x="20746" y="128231"/>
                        <a:pt x="15157" y="117730"/>
                      </a:cubicBezTo>
                      <a:cubicBezTo>
                        <a:pt x="8257" y="105629"/>
                        <a:pt x="3566" y="92375"/>
                        <a:pt x="1358" y="78610"/>
                      </a:cubicBezTo>
                      <a:cubicBezTo>
                        <a:pt x="-2505" y="56443"/>
                        <a:pt x="-229" y="33647"/>
                        <a:pt x="7844" y="12652"/>
                      </a:cubicBezTo>
                      <a:cubicBezTo>
                        <a:pt x="10535" y="8078"/>
                        <a:pt x="14743" y="4601"/>
                        <a:pt x="19711" y="2855"/>
                      </a:cubicBezTo>
                      <a:cubicBezTo>
                        <a:pt x="22885" y="2193"/>
                        <a:pt x="26127" y="1938"/>
                        <a:pt x="29370" y="2096"/>
                      </a:cubicBezTo>
                      <a:cubicBezTo>
                        <a:pt x="36959" y="3993"/>
                        <a:pt x="42962" y="9851"/>
                        <a:pt x="45032" y="17413"/>
                      </a:cubicBezTo>
                      <a:cubicBezTo>
                        <a:pt x="47584" y="25250"/>
                        <a:pt x="49447" y="33309"/>
                        <a:pt x="50551" y="41492"/>
                      </a:cubicBezTo>
                      <a:lnTo>
                        <a:pt x="52276" y="52738"/>
                      </a:lnTo>
                      <a:cubicBezTo>
                        <a:pt x="52276" y="53704"/>
                        <a:pt x="52621" y="54118"/>
                        <a:pt x="52897" y="54118"/>
                      </a:cubicBezTo>
                      <a:cubicBezTo>
                        <a:pt x="53173" y="54118"/>
                        <a:pt x="53380" y="53704"/>
                        <a:pt x="53794" y="52876"/>
                      </a:cubicBezTo>
                      <a:cubicBezTo>
                        <a:pt x="55381" y="47839"/>
                        <a:pt x="57037" y="41906"/>
                        <a:pt x="58623" y="35144"/>
                      </a:cubicBezTo>
                      <a:cubicBezTo>
                        <a:pt x="60003" y="26396"/>
                        <a:pt x="63039" y="17979"/>
                        <a:pt x="67455" y="10307"/>
                      </a:cubicBezTo>
                      <a:cubicBezTo>
                        <a:pt x="70974" y="4739"/>
                        <a:pt x="76700" y="958"/>
                        <a:pt x="83186" y="-42"/>
                      </a:cubicBezTo>
                      <a:cubicBezTo>
                        <a:pt x="91534" y="-1395"/>
                        <a:pt x="99882" y="1882"/>
                        <a:pt x="105125" y="8513"/>
                      </a:cubicBezTo>
                      <a:cubicBezTo>
                        <a:pt x="108713" y="12756"/>
                        <a:pt x="111128" y="17910"/>
                        <a:pt x="112025" y="23415"/>
                      </a:cubicBezTo>
                      <a:cubicBezTo>
                        <a:pt x="113888" y="29494"/>
                        <a:pt x="110507" y="35945"/>
                        <a:pt x="104435" y="37821"/>
                      </a:cubicBezTo>
                      <a:cubicBezTo>
                        <a:pt x="103746" y="38021"/>
                        <a:pt x="103056" y="38166"/>
                        <a:pt x="102365" y="38249"/>
                      </a:cubicBezTo>
                      <a:cubicBezTo>
                        <a:pt x="98226" y="38415"/>
                        <a:pt x="94224" y="37118"/>
                        <a:pt x="90982" y="34592"/>
                      </a:cubicBezTo>
                      <a:cubicBezTo>
                        <a:pt x="87946" y="30543"/>
                        <a:pt x="85600" y="26016"/>
                        <a:pt x="84083" y="21207"/>
                      </a:cubicBezTo>
                      <a:cubicBezTo>
                        <a:pt x="83117" y="18241"/>
                        <a:pt x="82426" y="16792"/>
                        <a:pt x="81943" y="16861"/>
                      </a:cubicBezTo>
                      <a:cubicBezTo>
                        <a:pt x="81461" y="16930"/>
                        <a:pt x="81392" y="17275"/>
                        <a:pt x="81046" y="18034"/>
                      </a:cubicBezTo>
                      <a:cubicBezTo>
                        <a:pt x="77389" y="25623"/>
                        <a:pt x="74906" y="40478"/>
                        <a:pt x="73457" y="62604"/>
                      </a:cubicBezTo>
                      <a:cubicBezTo>
                        <a:pt x="72077" y="77479"/>
                        <a:pt x="72215" y="92458"/>
                        <a:pt x="73802" y="107312"/>
                      </a:cubicBezTo>
                      <a:lnTo>
                        <a:pt x="76493" y="124629"/>
                      </a:lnTo>
                      <a:cubicBezTo>
                        <a:pt x="77942" y="140174"/>
                        <a:pt x="73319" y="149123"/>
                        <a:pt x="62625" y="151468"/>
                      </a:cubicBezTo>
                      <a:close/>
                    </a:path>
                  </a:pathLst>
                </a:custGeom>
                <a:solidFill>
                  <a:srgbClr val="313759"/>
                </a:solidFill>
                <a:ln w="6893" cap="flat">
                  <a:noFill/>
                  <a:prstDash val="solid"/>
                  <a:miter/>
                </a:ln>
              </p:spPr>
              <p:txBody>
                <a:bodyPr rtlCol="0" anchor="ctr"/>
                <a:lstStyle/>
                <a:p>
                  <a:endParaRPr lang="fr-FR"/>
                </a:p>
              </p:txBody>
            </p:sp>
            <p:sp>
              <p:nvSpPr>
                <p:cNvPr id="111" name="Graphique 9">
                  <a:extLst>
                    <a:ext uri="{FF2B5EF4-FFF2-40B4-BE49-F238E27FC236}">
                      <a16:creationId xmlns:a16="http://schemas.microsoft.com/office/drawing/2014/main" id="{72AEF9B2-9654-414F-AE6F-F738123D1E01}"/>
                    </a:ext>
                  </a:extLst>
                </p:cNvPr>
                <p:cNvSpPr/>
                <p:nvPr/>
              </p:nvSpPr>
              <p:spPr>
                <a:xfrm>
                  <a:off x="7345534" y="3351882"/>
                  <a:ext cx="106899" cy="153591"/>
                </a:xfrm>
                <a:custGeom>
                  <a:avLst/>
                  <a:gdLst>
                    <a:gd name="connsiteX0" fmla="*/ 71381 w 106899"/>
                    <a:gd name="connsiteY0" fmla="*/ 152568 h 153591"/>
                    <a:gd name="connsiteX1" fmla="*/ 38195 w 106899"/>
                    <a:gd name="connsiteY1" fmla="*/ 147945 h 153591"/>
                    <a:gd name="connsiteX2" fmla="*/ 24396 w 106899"/>
                    <a:gd name="connsiteY2" fmla="*/ 135940 h 153591"/>
                    <a:gd name="connsiteX3" fmla="*/ 20257 w 106899"/>
                    <a:gd name="connsiteY3" fmla="*/ 127592 h 153591"/>
                    <a:gd name="connsiteX4" fmla="*/ 22533 w 106899"/>
                    <a:gd name="connsiteY4" fmla="*/ 121245 h 153591"/>
                    <a:gd name="connsiteX5" fmla="*/ 28536 w 106899"/>
                    <a:gd name="connsiteY5" fmla="*/ 118002 h 153591"/>
                    <a:gd name="connsiteX6" fmla="*/ 44405 w 106899"/>
                    <a:gd name="connsiteY6" fmla="*/ 122762 h 153591"/>
                    <a:gd name="connsiteX7" fmla="*/ 54616 w 106899"/>
                    <a:gd name="connsiteY7" fmla="*/ 125522 h 153591"/>
                    <a:gd name="connsiteX8" fmla="*/ 59445 w 106899"/>
                    <a:gd name="connsiteY8" fmla="*/ 116829 h 153591"/>
                    <a:gd name="connsiteX9" fmla="*/ 34676 w 106899"/>
                    <a:gd name="connsiteY9" fmla="*/ 99305 h 153591"/>
                    <a:gd name="connsiteX10" fmla="*/ 19842 w 106899"/>
                    <a:gd name="connsiteY10" fmla="*/ 92405 h 153591"/>
                    <a:gd name="connsiteX11" fmla="*/ -372 w 106899"/>
                    <a:gd name="connsiteY11" fmla="*/ 66602 h 153591"/>
                    <a:gd name="connsiteX12" fmla="*/ 18048 w 106899"/>
                    <a:gd name="connsiteY12" fmla="*/ 21893 h 153591"/>
                    <a:gd name="connsiteX13" fmla="*/ 55926 w 106899"/>
                    <a:gd name="connsiteY13" fmla="*/ 574 h 153591"/>
                    <a:gd name="connsiteX14" fmla="*/ 90907 w 106899"/>
                    <a:gd name="connsiteY14" fmla="*/ 9268 h 153591"/>
                    <a:gd name="connsiteX15" fmla="*/ 101256 w 106899"/>
                    <a:gd name="connsiteY15" fmla="*/ 32242 h 153591"/>
                    <a:gd name="connsiteX16" fmla="*/ 97875 w 106899"/>
                    <a:gd name="connsiteY16" fmla="*/ 56942 h 153591"/>
                    <a:gd name="connsiteX17" fmla="*/ 85594 w 106899"/>
                    <a:gd name="connsiteY17" fmla="*/ 65153 h 153591"/>
                    <a:gd name="connsiteX18" fmla="*/ 82006 w 106899"/>
                    <a:gd name="connsiteY18" fmla="*/ 65153 h 153591"/>
                    <a:gd name="connsiteX19" fmla="*/ 74279 w 106899"/>
                    <a:gd name="connsiteY19" fmla="*/ 57287 h 153591"/>
                    <a:gd name="connsiteX20" fmla="*/ 71795 w 106899"/>
                    <a:gd name="connsiteY20" fmla="*/ 37555 h 153591"/>
                    <a:gd name="connsiteX21" fmla="*/ 64275 w 106899"/>
                    <a:gd name="connsiteY21" fmla="*/ 26102 h 153591"/>
                    <a:gd name="connsiteX22" fmla="*/ 61584 w 106899"/>
                    <a:gd name="connsiteY22" fmla="*/ 27206 h 153591"/>
                    <a:gd name="connsiteX23" fmla="*/ 49510 w 106899"/>
                    <a:gd name="connsiteY23" fmla="*/ 54803 h 153591"/>
                    <a:gd name="connsiteX24" fmla="*/ 79315 w 106899"/>
                    <a:gd name="connsiteY24" fmla="*/ 86334 h 153591"/>
                    <a:gd name="connsiteX25" fmla="*/ 106223 w 106899"/>
                    <a:gd name="connsiteY25" fmla="*/ 117933 h 153591"/>
                    <a:gd name="connsiteX26" fmla="*/ 99324 w 106899"/>
                    <a:gd name="connsiteY26" fmla="*/ 138631 h 153591"/>
                    <a:gd name="connsiteX27" fmla="*/ 71381 w 106899"/>
                    <a:gd name="connsiteY27" fmla="*/ 152568 h 1535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06899" h="153591">
                      <a:moveTo>
                        <a:pt x="71381" y="152568"/>
                      </a:moveTo>
                      <a:cubicBezTo>
                        <a:pt x="60135" y="154307"/>
                        <a:pt x="48544" y="152699"/>
                        <a:pt x="38195" y="147945"/>
                      </a:cubicBezTo>
                      <a:cubicBezTo>
                        <a:pt x="32813" y="144985"/>
                        <a:pt x="28053" y="140887"/>
                        <a:pt x="24396" y="135940"/>
                      </a:cubicBezTo>
                      <a:cubicBezTo>
                        <a:pt x="22257" y="133602"/>
                        <a:pt x="20808" y="130704"/>
                        <a:pt x="20257" y="127592"/>
                      </a:cubicBezTo>
                      <a:cubicBezTo>
                        <a:pt x="19842" y="125225"/>
                        <a:pt x="20739" y="122817"/>
                        <a:pt x="22533" y="121245"/>
                      </a:cubicBezTo>
                      <a:cubicBezTo>
                        <a:pt x="24120" y="119520"/>
                        <a:pt x="26259" y="118382"/>
                        <a:pt x="28536" y="118002"/>
                      </a:cubicBezTo>
                      <a:cubicBezTo>
                        <a:pt x="34194" y="117705"/>
                        <a:pt x="39851" y="119389"/>
                        <a:pt x="44405" y="122762"/>
                      </a:cubicBezTo>
                      <a:cubicBezTo>
                        <a:pt x="47509" y="124619"/>
                        <a:pt x="51028" y="125577"/>
                        <a:pt x="54616" y="125522"/>
                      </a:cubicBezTo>
                      <a:cubicBezTo>
                        <a:pt x="58617" y="124901"/>
                        <a:pt x="60204" y="122003"/>
                        <a:pt x="59445" y="116829"/>
                      </a:cubicBezTo>
                      <a:cubicBezTo>
                        <a:pt x="58411" y="110482"/>
                        <a:pt x="50200" y="104686"/>
                        <a:pt x="34676" y="99305"/>
                      </a:cubicBezTo>
                      <a:cubicBezTo>
                        <a:pt x="29571" y="97325"/>
                        <a:pt x="24603" y="95020"/>
                        <a:pt x="19842" y="92405"/>
                      </a:cubicBezTo>
                      <a:cubicBezTo>
                        <a:pt x="9355" y="87500"/>
                        <a:pt x="1904" y="77923"/>
                        <a:pt x="-372" y="66602"/>
                      </a:cubicBezTo>
                      <a:cubicBezTo>
                        <a:pt x="-1407" y="49657"/>
                        <a:pt x="5354" y="33174"/>
                        <a:pt x="18048" y="21893"/>
                      </a:cubicBezTo>
                      <a:cubicBezTo>
                        <a:pt x="27984" y="10792"/>
                        <a:pt x="41299" y="3293"/>
                        <a:pt x="55926" y="574"/>
                      </a:cubicBezTo>
                      <a:cubicBezTo>
                        <a:pt x="68276" y="-2089"/>
                        <a:pt x="81247" y="1119"/>
                        <a:pt x="90907" y="9268"/>
                      </a:cubicBezTo>
                      <a:cubicBezTo>
                        <a:pt x="96702" y="15629"/>
                        <a:pt x="100359" y="23680"/>
                        <a:pt x="101256" y="32242"/>
                      </a:cubicBezTo>
                      <a:cubicBezTo>
                        <a:pt x="102842" y="40625"/>
                        <a:pt x="101669" y="49305"/>
                        <a:pt x="97875" y="56942"/>
                      </a:cubicBezTo>
                      <a:cubicBezTo>
                        <a:pt x="95391" y="61551"/>
                        <a:pt x="90768" y="64628"/>
                        <a:pt x="85594" y="65153"/>
                      </a:cubicBezTo>
                      <a:lnTo>
                        <a:pt x="82006" y="65153"/>
                      </a:lnTo>
                      <a:cubicBezTo>
                        <a:pt x="77728" y="65566"/>
                        <a:pt x="75107" y="62945"/>
                        <a:pt x="74279" y="57287"/>
                      </a:cubicBezTo>
                      <a:lnTo>
                        <a:pt x="71795" y="37555"/>
                      </a:lnTo>
                      <a:cubicBezTo>
                        <a:pt x="70553" y="29345"/>
                        <a:pt x="68000" y="25481"/>
                        <a:pt x="64275" y="26102"/>
                      </a:cubicBezTo>
                      <a:cubicBezTo>
                        <a:pt x="63309" y="26233"/>
                        <a:pt x="62343" y="26613"/>
                        <a:pt x="61584" y="27206"/>
                      </a:cubicBezTo>
                      <a:cubicBezTo>
                        <a:pt x="52407" y="36865"/>
                        <a:pt x="48337" y="46062"/>
                        <a:pt x="49510" y="54803"/>
                      </a:cubicBezTo>
                      <a:cubicBezTo>
                        <a:pt x="51097" y="65153"/>
                        <a:pt x="61032" y="75660"/>
                        <a:pt x="79315" y="86334"/>
                      </a:cubicBezTo>
                      <a:cubicBezTo>
                        <a:pt x="95460" y="95855"/>
                        <a:pt x="104429" y="106390"/>
                        <a:pt x="106223" y="117933"/>
                      </a:cubicBezTo>
                      <a:cubicBezTo>
                        <a:pt x="107189" y="125522"/>
                        <a:pt x="104636" y="133139"/>
                        <a:pt x="99324" y="138631"/>
                      </a:cubicBezTo>
                      <a:cubicBezTo>
                        <a:pt x="91942" y="146414"/>
                        <a:pt x="82075" y="151347"/>
                        <a:pt x="71381" y="152568"/>
                      </a:cubicBezTo>
                      <a:close/>
                    </a:path>
                  </a:pathLst>
                </a:custGeom>
                <a:solidFill>
                  <a:srgbClr val="313759"/>
                </a:solidFill>
                <a:ln w="6893" cap="flat">
                  <a:noFill/>
                  <a:prstDash val="solid"/>
                  <a:miter/>
                </a:ln>
              </p:spPr>
              <p:txBody>
                <a:bodyPr rtlCol="0" anchor="ctr"/>
                <a:lstStyle/>
                <a:p>
                  <a:endParaRPr lang="fr-FR"/>
                </a:p>
              </p:txBody>
            </p:sp>
            <p:sp>
              <p:nvSpPr>
                <p:cNvPr id="112" name="Graphique 9">
                  <a:extLst>
                    <a:ext uri="{FF2B5EF4-FFF2-40B4-BE49-F238E27FC236}">
                      <a16:creationId xmlns:a16="http://schemas.microsoft.com/office/drawing/2014/main" id="{ED603C63-4030-433A-A804-A72C89B02E16}"/>
                    </a:ext>
                  </a:extLst>
                </p:cNvPr>
                <p:cNvSpPr/>
                <p:nvPr/>
              </p:nvSpPr>
              <p:spPr>
                <a:xfrm>
                  <a:off x="7557147" y="3236955"/>
                  <a:ext cx="127632" cy="233201"/>
                </a:xfrm>
                <a:custGeom>
                  <a:avLst/>
                  <a:gdLst>
                    <a:gd name="connsiteX0" fmla="*/ 114217 w 127632"/>
                    <a:gd name="connsiteY0" fmla="*/ 226168 h 233201"/>
                    <a:gd name="connsiteX1" fmla="*/ 94692 w 127632"/>
                    <a:gd name="connsiteY1" fmla="*/ 211886 h 233201"/>
                    <a:gd name="connsiteX2" fmla="*/ 88276 w 127632"/>
                    <a:gd name="connsiteY2" fmla="*/ 203124 h 233201"/>
                    <a:gd name="connsiteX3" fmla="*/ 84135 w 127632"/>
                    <a:gd name="connsiteY3" fmla="*/ 206643 h 233201"/>
                    <a:gd name="connsiteX4" fmla="*/ 53847 w 127632"/>
                    <a:gd name="connsiteY4" fmla="*/ 232584 h 233201"/>
                    <a:gd name="connsiteX5" fmla="*/ 42808 w 127632"/>
                    <a:gd name="connsiteY5" fmla="*/ 232584 h 233201"/>
                    <a:gd name="connsiteX6" fmla="*/ 23421 w 127632"/>
                    <a:gd name="connsiteY6" fmla="*/ 222787 h 233201"/>
                    <a:gd name="connsiteX7" fmla="*/ 32 w 127632"/>
                    <a:gd name="connsiteY7" fmla="*/ 171801 h 233201"/>
                    <a:gd name="connsiteX8" fmla="*/ 6932 w 127632"/>
                    <a:gd name="connsiteY8" fmla="*/ 124540 h 233201"/>
                    <a:gd name="connsiteX9" fmla="*/ 38186 w 127632"/>
                    <a:gd name="connsiteY9" fmla="*/ 90457 h 233201"/>
                    <a:gd name="connsiteX10" fmla="*/ 45085 w 127632"/>
                    <a:gd name="connsiteY10" fmla="*/ 88318 h 233201"/>
                    <a:gd name="connsiteX11" fmla="*/ 50812 w 127632"/>
                    <a:gd name="connsiteY11" fmla="*/ 88318 h 233201"/>
                    <a:gd name="connsiteX12" fmla="*/ 55089 w 127632"/>
                    <a:gd name="connsiteY12" fmla="*/ 87973 h 233201"/>
                    <a:gd name="connsiteX13" fmla="*/ 58884 w 127632"/>
                    <a:gd name="connsiteY13" fmla="*/ 86662 h 233201"/>
                    <a:gd name="connsiteX14" fmla="*/ 60815 w 127632"/>
                    <a:gd name="connsiteY14" fmla="*/ 85282 h 233201"/>
                    <a:gd name="connsiteX15" fmla="*/ 61574 w 127632"/>
                    <a:gd name="connsiteY15" fmla="*/ 75830 h 233201"/>
                    <a:gd name="connsiteX16" fmla="*/ 61574 w 127632"/>
                    <a:gd name="connsiteY16" fmla="*/ 44576 h 233201"/>
                    <a:gd name="connsiteX17" fmla="*/ 67163 w 127632"/>
                    <a:gd name="connsiteY17" fmla="*/ 14495 h 233201"/>
                    <a:gd name="connsiteX18" fmla="*/ 82066 w 127632"/>
                    <a:gd name="connsiteY18" fmla="*/ -63 h 233201"/>
                    <a:gd name="connsiteX19" fmla="*/ 96417 w 127632"/>
                    <a:gd name="connsiteY19" fmla="*/ 3870 h 233201"/>
                    <a:gd name="connsiteX20" fmla="*/ 104351 w 127632"/>
                    <a:gd name="connsiteY20" fmla="*/ 20290 h 233201"/>
                    <a:gd name="connsiteX21" fmla="*/ 107870 w 127632"/>
                    <a:gd name="connsiteY21" fmla="*/ 50095 h 233201"/>
                    <a:gd name="connsiteX22" fmla="*/ 119254 w 127632"/>
                    <a:gd name="connsiteY22" fmla="*/ 173733 h 233201"/>
                    <a:gd name="connsiteX23" fmla="*/ 126153 w 127632"/>
                    <a:gd name="connsiteY23" fmla="*/ 206229 h 233201"/>
                    <a:gd name="connsiteX24" fmla="*/ 126981 w 127632"/>
                    <a:gd name="connsiteY24" fmla="*/ 209333 h 233201"/>
                    <a:gd name="connsiteX25" fmla="*/ 124842 w 127632"/>
                    <a:gd name="connsiteY25" fmla="*/ 219959 h 233201"/>
                    <a:gd name="connsiteX26" fmla="*/ 114217 w 127632"/>
                    <a:gd name="connsiteY26" fmla="*/ 226168 h 233201"/>
                    <a:gd name="connsiteX27" fmla="*/ 61989 w 127632"/>
                    <a:gd name="connsiteY27" fmla="*/ 200985 h 233201"/>
                    <a:gd name="connsiteX28" fmla="*/ 75787 w 127632"/>
                    <a:gd name="connsiteY28" fmla="*/ 185186 h 233201"/>
                    <a:gd name="connsiteX29" fmla="*/ 72752 w 127632"/>
                    <a:gd name="connsiteY29" fmla="*/ 156070 h 233201"/>
                    <a:gd name="connsiteX30" fmla="*/ 57918 w 127632"/>
                    <a:gd name="connsiteY30" fmla="*/ 108878 h 233201"/>
                    <a:gd name="connsiteX31" fmla="*/ 53088 w 127632"/>
                    <a:gd name="connsiteY31" fmla="*/ 111776 h 233201"/>
                    <a:gd name="connsiteX32" fmla="*/ 48259 w 127632"/>
                    <a:gd name="connsiteY32" fmla="*/ 117710 h 233201"/>
                    <a:gd name="connsiteX33" fmla="*/ 45361 w 127632"/>
                    <a:gd name="connsiteY33" fmla="*/ 123781 h 233201"/>
                    <a:gd name="connsiteX34" fmla="*/ 42601 w 127632"/>
                    <a:gd name="connsiteY34" fmla="*/ 174078 h 233201"/>
                    <a:gd name="connsiteX35" fmla="*/ 61989 w 127632"/>
                    <a:gd name="connsiteY35" fmla="*/ 200778 h 2332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27632" h="233201">
                      <a:moveTo>
                        <a:pt x="114217" y="226168"/>
                      </a:moveTo>
                      <a:cubicBezTo>
                        <a:pt x="106214" y="227410"/>
                        <a:pt x="99728" y="222649"/>
                        <a:pt x="94692" y="211886"/>
                      </a:cubicBezTo>
                      <a:cubicBezTo>
                        <a:pt x="91863" y="206022"/>
                        <a:pt x="89724" y="203124"/>
                        <a:pt x="88276" y="203124"/>
                      </a:cubicBezTo>
                      <a:cubicBezTo>
                        <a:pt x="86482" y="203683"/>
                        <a:pt x="84963" y="204952"/>
                        <a:pt x="84135" y="206643"/>
                      </a:cubicBezTo>
                      <a:cubicBezTo>
                        <a:pt x="76133" y="222098"/>
                        <a:pt x="66059" y="230743"/>
                        <a:pt x="53847" y="232584"/>
                      </a:cubicBezTo>
                      <a:cubicBezTo>
                        <a:pt x="50191" y="232950"/>
                        <a:pt x="46465" y="232950"/>
                        <a:pt x="42808" y="232584"/>
                      </a:cubicBezTo>
                      <a:cubicBezTo>
                        <a:pt x="35564" y="231212"/>
                        <a:pt x="28802" y="227817"/>
                        <a:pt x="23421" y="222787"/>
                      </a:cubicBezTo>
                      <a:cubicBezTo>
                        <a:pt x="11554" y="212990"/>
                        <a:pt x="3758" y="195997"/>
                        <a:pt x="32" y="171801"/>
                      </a:cubicBezTo>
                      <a:cubicBezTo>
                        <a:pt x="-1624" y="155718"/>
                        <a:pt x="791" y="139484"/>
                        <a:pt x="6932" y="124540"/>
                      </a:cubicBezTo>
                      <a:cubicBezTo>
                        <a:pt x="12244" y="109368"/>
                        <a:pt x="23559" y="97039"/>
                        <a:pt x="38186" y="90457"/>
                      </a:cubicBezTo>
                      <a:cubicBezTo>
                        <a:pt x="40393" y="89415"/>
                        <a:pt x="42670" y="88691"/>
                        <a:pt x="45085" y="88318"/>
                      </a:cubicBezTo>
                      <a:lnTo>
                        <a:pt x="50812" y="88318"/>
                      </a:lnTo>
                      <a:cubicBezTo>
                        <a:pt x="52260" y="88298"/>
                        <a:pt x="53641" y="88180"/>
                        <a:pt x="55089" y="87973"/>
                      </a:cubicBezTo>
                      <a:cubicBezTo>
                        <a:pt x="56469" y="87973"/>
                        <a:pt x="57780" y="87511"/>
                        <a:pt x="58884" y="86662"/>
                      </a:cubicBezTo>
                      <a:cubicBezTo>
                        <a:pt x="59712" y="86614"/>
                        <a:pt x="60471" y="86076"/>
                        <a:pt x="60815" y="85282"/>
                      </a:cubicBezTo>
                      <a:cubicBezTo>
                        <a:pt x="61437" y="82171"/>
                        <a:pt x="61712" y="78997"/>
                        <a:pt x="61574" y="75830"/>
                      </a:cubicBezTo>
                      <a:cubicBezTo>
                        <a:pt x="61092" y="66516"/>
                        <a:pt x="61092" y="56098"/>
                        <a:pt x="61574" y="44576"/>
                      </a:cubicBezTo>
                      <a:cubicBezTo>
                        <a:pt x="61920" y="34324"/>
                        <a:pt x="63782" y="24181"/>
                        <a:pt x="67163" y="14495"/>
                      </a:cubicBezTo>
                      <a:cubicBezTo>
                        <a:pt x="68819" y="7140"/>
                        <a:pt x="74683" y="1448"/>
                        <a:pt x="82066" y="-63"/>
                      </a:cubicBezTo>
                      <a:cubicBezTo>
                        <a:pt x="87172" y="-1001"/>
                        <a:pt x="92484" y="447"/>
                        <a:pt x="96417" y="3870"/>
                      </a:cubicBezTo>
                      <a:cubicBezTo>
                        <a:pt x="100970" y="8182"/>
                        <a:pt x="103799" y="14025"/>
                        <a:pt x="104351" y="20290"/>
                      </a:cubicBezTo>
                      <a:cubicBezTo>
                        <a:pt x="105938" y="30432"/>
                        <a:pt x="107042" y="40367"/>
                        <a:pt x="107870" y="50095"/>
                      </a:cubicBezTo>
                      <a:cubicBezTo>
                        <a:pt x="110974" y="103083"/>
                        <a:pt x="114769" y="144293"/>
                        <a:pt x="119254" y="173733"/>
                      </a:cubicBezTo>
                      <a:cubicBezTo>
                        <a:pt x="120772" y="184710"/>
                        <a:pt x="123117" y="195569"/>
                        <a:pt x="126153" y="206229"/>
                      </a:cubicBezTo>
                      <a:cubicBezTo>
                        <a:pt x="126567" y="207222"/>
                        <a:pt x="126843" y="208271"/>
                        <a:pt x="126981" y="209333"/>
                      </a:cubicBezTo>
                      <a:cubicBezTo>
                        <a:pt x="127533" y="213018"/>
                        <a:pt x="126774" y="216771"/>
                        <a:pt x="124842" y="219959"/>
                      </a:cubicBezTo>
                      <a:cubicBezTo>
                        <a:pt x="122496" y="223581"/>
                        <a:pt x="118563" y="225878"/>
                        <a:pt x="114217" y="226168"/>
                      </a:cubicBezTo>
                      <a:close/>
                      <a:moveTo>
                        <a:pt x="61989" y="200985"/>
                      </a:moveTo>
                      <a:cubicBezTo>
                        <a:pt x="68888" y="199950"/>
                        <a:pt x="73511" y="194638"/>
                        <a:pt x="75787" y="185186"/>
                      </a:cubicBezTo>
                      <a:cubicBezTo>
                        <a:pt x="75442" y="175423"/>
                        <a:pt x="74408" y="165695"/>
                        <a:pt x="72752" y="156070"/>
                      </a:cubicBezTo>
                      <a:cubicBezTo>
                        <a:pt x="67784" y="123871"/>
                        <a:pt x="62816" y="108140"/>
                        <a:pt x="57918" y="108878"/>
                      </a:cubicBezTo>
                      <a:cubicBezTo>
                        <a:pt x="56055" y="109334"/>
                        <a:pt x="54399" y="110341"/>
                        <a:pt x="53088" y="111776"/>
                      </a:cubicBezTo>
                      <a:cubicBezTo>
                        <a:pt x="51294" y="113570"/>
                        <a:pt x="49638" y="115557"/>
                        <a:pt x="48259" y="117710"/>
                      </a:cubicBezTo>
                      <a:cubicBezTo>
                        <a:pt x="47017" y="119586"/>
                        <a:pt x="46051" y="121629"/>
                        <a:pt x="45361" y="123781"/>
                      </a:cubicBezTo>
                      <a:cubicBezTo>
                        <a:pt x="40808" y="140146"/>
                        <a:pt x="39842" y="157312"/>
                        <a:pt x="42601" y="174078"/>
                      </a:cubicBezTo>
                      <a:cubicBezTo>
                        <a:pt x="45154" y="193624"/>
                        <a:pt x="51639" y="202524"/>
                        <a:pt x="61989" y="200778"/>
                      </a:cubicBezTo>
                      <a:close/>
                    </a:path>
                  </a:pathLst>
                </a:custGeom>
                <a:solidFill>
                  <a:srgbClr val="313759"/>
                </a:solidFill>
                <a:ln w="6893" cap="flat">
                  <a:noFill/>
                  <a:prstDash val="solid"/>
                  <a:miter/>
                </a:ln>
              </p:spPr>
              <p:txBody>
                <a:bodyPr rtlCol="0" anchor="ctr"/>
                <a:lstStyle/>
                <a:p>
                  <a:endParaRPr lang="fr-FR"/>
                </a:p>
              </p:txBody>
            </p:sp>
            <p:sp>
              <p:nvSpPr>
                <p:cNvPr id="113" name="Graphique 9">
                  <a:extLst>
                    <a:ext uri="{FF2B5EF4-FFF2-40B4-BE49-F238E27FC236}">
                      <a16:creationId xmlns:a16="http://schemas.microsoft.com/office/drawing/2014/main" id="{5A99EDDD-4A33-418A-8D38-55310502BF09}"/>
                    </a:ext>
                  </a:extLst>
                </p:cNvPr>
                <p:cNvSpPr/>
                <p:nvPr/>
              </p:nvSpPr>
              <p:spPr>
                <a:xfrm>
                  <a:off x="7700734" y="3304005"/>
                  <a:ext cx="102347" cy="141570"/>
                </a:xfrm>
                <a:custGeom>
                  <a:avLst/>
                  <a:gdLst>
                    <a:gd name="connsiteX0" fmla="*/ 64600 w 102347"/>
                    <a:gd name="connsiteY0" fmla="*/ 140628 h 141570"/>
                    <a:gd name="connsiteX1" fmla="*/ 37831 w 102347"/>
                    <a:gd name="connsiteY1" fmla="*/ 137937 h 141570"/>
                    <a:gd name="connsiteX2" fmla="*/ 643 w 102347"/>
                    <a:gd name="connsiteY2" fmla="*/ 90883 h 141570"/>
                    <a:gd name="connsiteX3" fmla="*/ 2437 w 102347"/>
                    <a:gd name="connsiteY3" fmla="*/ 51074 h 141570"/>
                    <a:gd name="connsiteX4" fmla="*/ 20375 w 102347"/>
                    <a:gd name="connsiteY4" fmla="*/ 16577 h 141570"/>
                    <a:gd name="connsiteX5" fmla="*/ 50526 w 102347"/>
                    <a:gd name="connsiteY5" fmla="*/ 18 h 141570"/>
                    <a:gd name="connsiteX6" fmla="*/ 67843 w 102347"/>
                    <a:gd name="connsiteY6" fmla="*/ 2019 h 141570"/>
                    <a:gd name="connsiteX7" fmla="*/ 81642 w 102347"/>
                    <a:gd name="connsiteY7" fmla="*/ 13058 h 141570"/>
                    <a:gd name="connsiteX8" fmla="*/ 88541 w 102347"/>
                    <a:gd name="connsiteY8" fmla="*/ 31341 h 141570"/>
                    <a:gd name="connsiteX9" fmla="*/ 85643 w 102347"/>
                    <a:gd name="connsiteY9" fmla="*/ 66459 h 141570"/>
                    <a:gd name="connsiteX10" fmla="*/ 73156 w 102347"/>
                    <a:gd name="connsiteY10" fmla="*/ 88606 h 141570"/>
                    <a:gd name="connsiteX11" fmla="*/ 61013 w 102347"/>
                    <a:gd name="connsiteY11" fmla="*/ 96610 h 141570"/>
                    <a:gd name="connsiteX12" fmla="*/ 56321 w 102347"/>
                    <a:gd name="connsiteY12" fmla="*/ 96610 h 141570"/>
                    <a:gd name="connsiteX13" fmla="*/ 58046 w 102347"/>
                    <a:gd name="connsiteY13" fmla="*/ 103509 h 141570"/>
                    <a:gd name="connsiteX14" fmla="*/ 74259 w 102347"/>
                    <a:gd name="connsiteY14" fmla="*/ 115100 h 141570"/>
                    <a:gd name="connsiteX15" fmla="*/ 83849 w 102347"/>
                    <a:gd name="connsiteY15" fmla="*/ 111443 h 141570"/>
                    <a:gd name="connsiteX16" fmla="*/ 94337 w 102347"/>
                    <a:gd name="connsiteY16" fmla="*/ 106959 h 141570"/>
                    <a:gd name="connsiteX17" fmla="*/ 98063 w 102347"/>
                    <a:gd name="connsiteY17" fmla="*/ 106545 h 141570"/>
                    <a:gd name="connsiteX18" fmla="*/ 101857 w 102347"/>
                    <a:gd name="connsiteY18" fmla="*/ 111236 h 141570"/>
                    <a:gd name="connsiteX19" fmla="*/ 96476 w 102347"/>
                    <a:gd name="connsiteY19" fmla="*/ 125725 h 141570"/>
                    <a:gd name="connsiteX20" fmla="*/ 64600 w 102347"/>
                    <a:gd name="connsiteY20" fmla="*/ 140628 h 141570"/>
                    <a:gd name="connsiteX21" fmla="*/ 48939 w 102347"/>
                    <a:gd name="connsiteY21" fmla="*/ 69357 h 141570"/>
                    <a:gd name="connsiteX22" fmla="*/ 59425 w 102347"/>
                    <a:gd name="connsiteY22" fmla="*/ 52591 h 141570"/>
                    <a:gd name="connsiteX23" fmla="*/ 63841 w 102347"/>
                    <a:gd name="connsiteY23" fmla="*/ 31893 h 141570"/>
                    <a:gd name="connsiteX24" fmla="*/ 63841 w 102347"/>
                    <a:gd name="connsiteY24" fmla="*/ 31893 h 141570"/>
                    <a:gd name="connsiteX25" fmla="*/ 64738 w 102347"/>
                    <a:gd name="connsiteY25" fmla="*/ 19129 h 141570"/>
                    <a:gd name="connsiteX26" fmla="*/ 62738 w 102347"/>
                    <a:gd name="connsiteY26" fmla="*/ 14024 h 141570"/>
                    <a:gd name="connsiteX27" fmla="*/ 58736 w 102347"/>
                    <a:gd name="connsiteY27" fmla="*/ 12851 h 141570"/>
                    <a:gd name="connsiteX28" fmla="*/ 45972 w 102347"/>
                    <a:gd name="connsiteY28" fmla="*/ 40448 h 141570"/>
                    <a:gd name="connsiteX29" fmla="*/ 45972 w 102347"/>
                    <a:gd name="connsiteY29" fmla="*/ 60664 h 141570"/>
                    <a:gd name="connsiteX30" fmla="*/ 48939 w 102347"/>
                    <a:gd name="connsiteY30" fmla="*/ 69426 h 141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02347" h="141570">
                      <a:moveTo>
                        <a:pt x="64600" y="140628"/>
                      </a:moveTo>
                      <a:cubicBezTo>
                        <a:pt x="55562" y="141973"/>
                        <a:pt x="46386" y="141048"/>
                        <a:pt x="37831" y="137937"/>
                      </a:cubicBezTo>
                      <a:cubicBezTo>
                        <a:pt x="16788" y="131038"/>
                        <a:pt x="4437" y="115355"/>
                        <a:pt x="643" y="90883"/>
                      </a:cubicBezTo>
                      <a:cubicBezTo>
                        <a:pt x="-1289" y="77622"/>
                        <a:pt x="-737" y="64107"/>
                        <a:pt x="2437" y="51074"/>
                      </a:cubicBezTo>
                      <a:cubicBezTo>
                        <a:pt x="5196" y="38165"/>
                        <a:pt x="11406" y="26243"/>
                        <a:pt x="20375" y="16577"/>
                      </a:cubicBezTo>
                      <a:cubicBezTo>
                        <a:pt x="28241" y="7787"/>
                        <a:pt x="38865" y="1950"/>
                        <a:pt x="50526" y="18"/>
                      </a:cubicBezTo>
                      <a:cubicBezTo>
                        <a:pt x="56390" y="-844"/>
                        <a:pt x="62323" y="-155"/>
                        <a:pt x="67843" y="2019"/>
                      </a:cubicBezTo>
                      <a:cubicBezTo>
                        <a:pt x="73500" y="4165"/>
                        <a:pt x="78330" y="8022"/>
                        <a:pt x="81642" y="13058"/>
                      </a:cubicBezTo>
                      <a:cubicBezTo>
                        <a:pt x="85230" y="18584"/>
                        <a:pt x="87575" y="24822"/>
                        <a:pt x="88541" y="31341"/>
                      </a:cubicBezTo>
                      <a:cubicBezTo>
                        <a:pt x="90266" y="43112"/>
                        <a:pt x="89300" y="55130"/>
                        <a:pt x="85643" y="66459"/>
                      </a:cubicBezTo>
                      <a:cubicBezTo>
                        <a:pt x="82953" y="74573"/>
                        <a:pt x="78675" y="82093"/>
                        <a:pt x="73156" y="88606"/>
                      </a:cubicBezTo>
                      <a:cubicBezTo>
                        <a:pt x="70120" y="92553"/>
                        <a:pt x="65842" y="95368"/>
                        <a:pt x="61013" y="96610"/>
                      </a:cubicBezTo>
                      <a:cubicBezTo>
                        <a:pt x="59425" y="96817"/>
                        <a:pt x="57908" y="96817"/>
                        <a:pt x="56321" y="96610"/>
                      </a:cubicBezTo>
                      <a:lnTo>
                        <a:pt x="58046" y="103509"/>
                      </a:lnTo>
                      <a:cubicBezTo>
                        <a:pt x="60875" y="112478"/>
                        <a:pt x="66256" y="116342"/>
                        <a:pt x="74259" y="115100"/>
                      </a:cubicBezTo>
                      <a:cubicBezTo>
                        <a:pt x="77640" y="114396"/>
                        <a:pt x="80883" y="113161"/>
                        <a:pt x="83849" y="111443"/>
                      </a:cubicBezTo>
                      <a:cubicBezTo>
                        <a:pt x="87023" y="109332"/>
                        <a:pt x="90611" y="107814"/>
                        <a:pt x="94337" y="106959"/>
                      </a:cubicBezTo>
                      <a:lnTo>
                        <a:pt x="98063" y="106545"/>
                      </a:lnTo>
                      <a:cubicBezTo>
                        <a:pt x="100063" y="106545"/>
                        <a:pt x="101374" y="107925"/>
                        <a:pt x="101857" y="111236"/>
                      </a:cubicBezTo>
                      <a:cubicBezTo>
                        <a:pt x="102064" y="116597"/>
                        <a:pt x="100132" y="121820"/>
                        <a:pt x="96476" y="125725"/>
                      </a:cubicBezTo>
                      <a:cubicBezTo>
                        <a:pt x="88127" y="134570"/>
                        <a:pt x="76743" y="139896"/>
                        <a:pt x="64600" y="140628"/>
                      </a:cubicBezTo>
                      <a:close/>
                      <a:moveTo>
                        <a:pt x="48939" y="69357"/>
                      </a:moveTo>
                      <a:cubicBezTo>
                        <a:pt x="53009" y="67563"/>
                        <a:pt x="56528" y="61974"/>
                        <a:pt x="59425" y="52591"/>
                      </a:cubicBezTo>
                      <a:cubicBezTo>
                        <a:pt x="61357" y="45789"/>
                        <a:pt x="62807" y="38876"/>
                        <a:pt x="63841" y="31893"/>
                      </a:cubicBezTo>
                      <a:lnTo>
                        <a:pt x="63841" y="31893"/>
                      </a:lnTo>
                      <a:cubicBezTo>
                        <a:pt x="64738" y="27699"/>
                        <a:pt x="65014" y="23407"/>
                        <a:pt x="64738" y="19129"/>
                      </a:cubicBezTo>
                      <a:cubicBezTo>
                        <a:pt x="64600" y="17267"/>
                        <a:pt x="63910" y="15493"/>
                        <a:pt x="62738" y="14024"/>
                      </a:cubicBezTo>
                      <a:cubicBezTo>
                        <a:pt x="61703" y="12968"/>
                        <a:pt x="60185" y="12520"/>
                        <a:pt x="58736" y="12851"/>
                      </a:cubicBezTo>
                      <a:cubicBezTo>
                        <a:pt x="51836" y="13886"/>
                        <a:pt x="47420" y="23131"/>
                        <a:pt x="45972" y="40448"/>
                      </a:cubicBezTo>
                      <a:cubicBezTo>
                        <a:pt x="45144" y="47162"/>
                        <a:pt x="45144" y="53951"/>
                        <a:pt x="45972" y="60664"/>
                      </a:cubicBezTo>
                      <a:cubicBezTo>
                        <a:pt x="46386" y="63754"/>
                        <a:pt x="47351" y="66728"/>
                        <a:pt x="48939" y="69426"/>
                      </a:cubicBezTo>
                      <a:close/>
                    </a:path>
                  </a:pathLst>
                </a:custGeom>
                <a:solidFill>
                  <a:srgbClr val="313759"/>
                </a:solidFill>
                <a:ln w="6893" cap="flat">
                  <a:noFill/>
                  <a:prstDash val="solid"/>
                  <a:miter/>
                </a:ln>
              </p:spPr>
              <p:txBody>
                <a:bodyPr rtlCol="0" anchor="ctr"/>
                <a:lstStyle/>
                <a:p>
                  <a:endParaRPr lang="fr-FR"/>
                </a:p>
              </p:txBody>
            </p:sp>
            <p:sp>
              <p:nvSpPr>
                <p:cNvPr id="114" name="Graphique 9">
                  <a:extLst>
                    <a:ext uri="{FF2B5EF4-FFF2-40B4-BE49-F238E27FC236}">
                      <a16:creationId xmlns:a16="http://schemas.microsoft.com/office/drawing/2014/main" id="{57E4B378-DEF1-465C-AFDC-7FA59D256B01}"/>
                    </a:ext>
                  </a:extLst>
                </p:cNvPr>
                <p:cNvSpPr/>
                <p:nvPr/>
              </p:nvSpPr>
              <p:spPr>
                <a:xfrm>
                  <a:off x="7895955" y="3267273"/>
                  <a:ext cx="106774" cy="153545"/>
                </a:xfrm>
                <a:custGeom>
                  <a:avLst/>
                  <a:gdLst>
                    <a:gd name="connsiteX0" fmla="*/ 71463 w 106774"/>
                    <a:gd name="connsiteY0" fmla="*/ 152522 h 153545"/>
                    <a:gd name="connsiteX1" fmla="*/ 38208 w 106774"/>
                    <a:gd name="connsiteY1" fmla="*/ 147899 h 153545"/>
                    <a:gd name="connsiteX2" fmla="*/ 24409 w 106774"/>
                    <a:gd name="connsiteY2" fmla="*/ 135894 h 153545"/>
                    <a:gd name="connsiteX3" fmla="*/ 20201 w 106774"/>
                    <a:gd name="connsiteY3" fmla="*/ 127546 h 153545"/>
                    <a:gd name="connsiteX4" fmla="*/ 22477 w 106774"/>
                    <a:gd name="connsiteY4" fmla="*/ 121198 h 153545"/>
                    <a:gd name="connsiteX5" fmla="*/ 28480 w 106774"/>
                    <a:gd name="connsiteY5" fmla="*/ 117955 h 153545"/>
                    <a:gd name="connsiteX6" fmla="*/ 44418 w 106774"/>
                    <a:gd name="connsiteY6" fmla="*/ 122716 h 153545"/>
                    <a:gd name="connsiteX7" fmla="*/ 54560 w 106774"/>
                    <a:gd name="connsiteY7" fmla="*/ 125476 h 153545"/>
                    <a:gd name="connsiteX8" fmla="*/ 59389 w 106774"/>
                    <a:gd name="connsiteY8" fmla="*/ 116782 h 153545"/>
                    <a:gd name="connsiteX9" fmla="*/ 34689 w 106774"/>
                    <a:gd name="connsiteY9" fmla="*/ 99327 h 153545"/>
                    <a:gd name="connsiteX10" fmla="*/ 19855 w 106774"/>
                    <a:gd name="connsiteY10" fmla="*/ 92428 h 153545"/>
                    <a:gd name="connsiteX11" fmla="*/ -360 w 106774"/>
                    <a:gd name="connsiteY11" fmla="*/ 66624 h 153545"/>
                    <a:gd name="connsiteX12" fmla="*/ 18062 w 106774"/>
                    <a:gd name="connsiteY12" fmla="*/ 21847 h 153545"/>
                    <a:gd name="connsiteX13" fmla="*/ 55939 w 106774"/>
                    <a:gd name="connsiteY13" fmla="*/ 528 h 153545"/>
                    <a:gd name="connsiteX14" fmla="*/ 90850 w 106774"/>
                    <a:gd name="connsiteY14" fmla="*/ 9221 h 153545"/>
                    <a:gd name="connsiteX15" fmla="*/ 101269 w 106774"/>
                    <a:gd name="connsiteY15" fmla="*/ 32196 h 153545"/>
                    <a:gd name="connsiteX16" fmla="*/ 97819 w 106774"/>
                    <a:gd name="connsiteY16" fmla="*/ 56896 h 153545"/>
                    <a:gd name="connsiteX17" fmla="*/ 85400 w 106774"/>
                    <a:gd name="connsiteY17" fmla="*/ 65313 h 153545"/>
                    <a:gd name="connsiteX18" fmla="*/ 81812 w 106774"/>
                    <a:gd name="connsiteY18" fmla="*/ 65313 h 153545"/>
                    <a:gd name="connsiteX19" fmla="*/ 74085 w 106774"/>
                    <a:gd name="connsiteY19" fmla="*/ 57448 h 153545"/>
                    <a:gd name="connsiteX20" fmla="*/ 71739 w 106774"/>
                    <a:gd name="connsiteY20" fmla="*/ 37232 h 153545"/>
                    <a:gd name="connsiteX21" fmla="*/ 64150 w 106774"/>
                    <a:gd name="connsiteY21" fmla="*/ 25780 h 153545"/>
                    <a:gd name="connsiteX22" fmla="*/ 61459 w 106774"/>
                    <a:gd name="connsiteY22" fmla="*/ 26883 h 153545"/>
                    <a:gd name="connsiteX23" fmla="*/ 49454 w 106774"/>
                    <a:gd name="connsiteY23" fmla="*/ 54481 h 153545"/>
                    <a:gd name="connsiteX24" fmla="*/ 79190 w 106774"/>
                    <a:gd name="connsiteY24" fmla="*/ 86011 h 153545"/>
                    <a:gd name="connsiteX25" fmla="*/ 106098 w 106774"/>
                    <a:gd name="connsiteY25" fmla="*/ 117679 h 153545"/>
                    <a:gd name="connsiteX26" fmla="*/ 99198 w 106774"/>
                    <a:gd name="connsiteY26" fmla="*/ 138377 h 153545"/>
                    <a:gd name="connsiteX27" fmla="*/ 71463 w 106774"/>
                    <a:gd name="connsiteY27" fmla="*/ 152522 h 153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06774" h="153545">
                      <a:moveTo>
                        <a:pt x="71463" y="152522"/>
                      </a:moveTo>
                      <a:cubicBezTo>
                        <a:pt x="60148" y="154260"/>
                        <a:pt x="48626" y="152652"/>
                        <a:pt x="38208" y="147899"/>
                      </a:cubicBezTo>
                      <a:cubicBezTo>
                        <a:pt x="32826" y="144946"/>
                        <a:pt x="28065" y="140848"/>
                        <a:pt x="24409" y="135894"/>
                      </a:cubicBezTo>
                      <a:cubicBezTo>
                        <a:pt x="22270" y="133548"/>
                        <a:pt x="20821" y="130657"/>
                        <a:pt x="20201" y="127546"/>
                      </a:cubicBezTo>
                      <a:cubicBezTo>
                        <a:pt x="19786" y="125179"/>
                        <a:pt x="20683" y="122771"/>
                        <a:pt x="22477" y="121198"/>
                      </a:cubicBezTo>
                      <a:cubicBezTo>
                        <a:pt x="24064" y="119528"/>
                        <a:pt x="26203" y="118390"/>
                        <a:pt x="28480" y="117955"/>
                      </a:cubicBezTo>
                      <a:cubicBezTo>
                        <a:pt x="34206" y="117679"/>
                        <a:pt x="39795" y="119363"/>
                        <a:pt x="44418" y="122716"/>
                      </a:cubicBezTo>
                      <a:cubicBezTo>
                        <a:pt x="47453" y="124606"/>
                        <a:pt x="50972" y="125572"/>
                        <a:pt x="54560" y="125476"/>
                      </a:cubicBezTo>
                      <a:cubicBezTo>
                        <a:pt x="58561" y="124855"/>
                        <a:pt x="60217" y="121957"/>
                        <a:pt x="59389" y="116782"/>
                      </a:cubicBezTo>
                      <a:cubicBezTo>
                        <a:pt x="58423" y="110435"/>
                        <a:pt x="50144" y="104640"/>
                        <a:pt x="34689" y="99327"/>
                      </a:cubicBezTo>
                      <a:cubicBezTo>
                        <a:pt x="29653" y="97305"/>
                        <a:pt x="24685" y="95001"/>
                        <a:pt x="19855" y="92428"/>
                      </a:cubicBezTo>
                      <a:cubicBezTo>
                        <a:pt x="9437" y="87508"/>
                        <a:pt x="1917" y="77939"/>
                        <a:pt x="-360" y="66624"/>
                      </a:cubicBezTo>
                      <a:cubicBezTo>
                        <a:pt x="-1463" y="49658"/>
                        <a:pt x="5367" y="33141"/>
                        <a:pt x="18062" y="21847"/>
                      </a:cubicBezTo>
                      <a:cubicBezTo>
                        <a:pt x="27997" y="10746"/>
                        <a:pt x="41312" y="3246"/>
                        <a:pt x="55939" y="528"/>
                      </a:cubicBezTo>
                      <a:cubicBezTo>
                        <a:pt x="68289" y="-2046"/>
                        <a:pt x="81122" y="1155"/>
                        <a:pt x="90850" y="9221"/>
                      </a:cubicBezTo>
                      <a:cubicBezTo>
                        <a:pt x="96715" y="15561"/>
                        <a:pt x="100372" y="23613"/>
                        <a:pt x="101269" y="32196"/>
                      </a:cubicBezTo>
                      <a:cubicBezTo>
                        <a:pt x="102855" y="40586"/>
                        <a:pt x="101613" y="49265"/>
                        <a:pt x="97819" y="56896"/>
                      </a:cubicBezTo>
                      <a:cubicBezTo>
                        <a:pt x="95403" y="61643"/>
                        <a:pt x="90712" y="64816"/>
                        <a:pt x="85400" y="65313"/>
                      </a:cubicBezTo>
                      <a:lnTo>
                        <a:pt x="81812" y="65313"/>
                      </a:lnTo>
                      <a:cubicBezTo>
                        <a:pt x="77534" y="65727"/>
                        <a:pt x="74912" y="63105"/>
                        <a:pt x="74085" y="57448"/>
                      </a:cubicBezTo>
                      <a:lnTo>
                        <a:pt x="71739" y="37232"/>
                      </a:lnTo>
                      <a:cubicBezTo>
                        <a:pt x="70428" y="29022"/>
                        <a:pt x="67944" y="25228"/>
                        <a:pt x="64150" y="25780"/>
                      </a:cubicBezTo>
                      <a:cubicBezTo>
                        <a:pt x="63184" y="25966"/>
                        <a:pt x="62287" y="26345"/>
                        <a:pt x="61459" y="26883"/>
                      </a:cubicBezTo>
                      <a:cubicBezTo>
                        <a:pt x="52282" y="36543"/>
                        <a:pt x="48281" y="45739"/>
                        <a:pt x="49454" y="54481"/>
                      </a:cubicBezTo>
                      <a:cubicBezTo>
                        <a:pt x="51041" y="64830"/>
                        <a:pt x="60976" y="75338"/>
                        <a:pt x="79190" y="86011"/>
                      </a:cubicBezTo>
                      <a:cubicBezTo>
                        <a:pt x="95334" y="95622"/>
                        <a:pt x="104304" y="106178"/>
                        <a:pt x="106098" y="117679"/>
                      </a:cubicBezTo>
                      <a:cubicBezTo>
                        <a:pt x="107064" y="125269"/>
                        <a:pt x="104511" y="132879"/>
                        <a:pt x="99198" y="138377"/>
                      </a:cubicBezTo>
                      <a:cubicBezTo>
                        <a:pt x="91885" y="146215"/>
                        <a:pt x="82088" y="151224"/>
                        <a:pt x="71463" y="152522"/>
                      </a:cubicBezTo>
                      <a:close/>
                    </a:path>
                  </a:pathLst>
                </a:custGeom>
                <a:solidFill>
                  <a:srgbClr val="313759"/>
                </a:solidFill>
                <a:ln w="6893" cap="flat">
                  <a:noFill/>
                  <a:prstDash val="solid"/>
                  <a:miter/>
                </a:ln>
              </p:spPr>
              <p:txBody>
                <a:bodyPr rtlCol="0" anchor="ctr"/>
                <a:lstStyle/>
                <a:p>
                  <a:endParaRPr lang="fr-FR"/>
                </a:p>
              </p:txBody>
            </p:sp>
            <p:sp>
              <p:nvSpPr>
                <p:cNvPr id="115" name="Graphique 9">
                  <a:extLst>
                    <a:ext uri="{FF2B5EF4-FFF2-40B4-BE49-F238E27FC236}">
                      <a16:creationId xmlns:a16="http://schemas.microsoft.com/office/drawing/2014/main" id="{66AB9813-0D81-41E0-AA7E-830F598795FC}"/>
                    </a:ext>
                  </a:extLst>
                </p:cNvPr>
                <p:cNvSpPr/>
                <p:nvPr/>
              </p:nvSpPr>
              <p:spPr>
                <a:xfrm>
                  <a:off x="8020139" y="3251022"/>
                  <a:ext cx="125189" cy="148567"/>
                </a:xfrm>
                <a:custGeom>
                  <a:avLst/>
                  <a:gdLst>
                    <a:gd name="connsiteX0" fmla="*/ 48078 w 125189"/>
                    <a:gd name="connsiteY0" fmla="*/ 147868 h 148567"/>
                    <a:gd name="connsiteX1" fmla="*/ 18550 w 125189"/>
                    <a:gd name="connsiteY1" fmla="*/ 137933 h 148567"/>
                    <a:gd name="connsiteX2" fmla="*/ 1025 w 125189"/>
                    <a:gd name="connsiteY2" fmla="*/ 100193 h 148567"/>
                    <a:gd name="connsiteX3" fmla="*/ 1025 w 125189"/>
                    <a:gd name="connsiteY3" fmla="*/ 58797 h 148567"/>
                    <a:gd name="connsiteX4" fmla="*/ 28622 w 125189"/>
                    <a:gd name="connsiteY4" fmla="*/ 7258 h 148567"/>
                    <a:gd name="connsiteX5" fmla="*/ 45250 w 125189"/>
                    <a:gd name="connsiteY5" fmla="*/ 359 h 148567"/>
                    <a:gd name="connsiteX6" fmla="*/ 50907 w 125189"/>
                    <a:gd name="connsiteY6" fmla="*/ -331 h 148567"/>
                    <a:gd name="connsiteX7" fmla="*/ 64224 w 125189"/>
                    <a:gd name="connsiteY7" fmla="*/ 2842 h 148567"/>
                    <a:gd name="connsiteX8" fmla="*/ 78022 w 125189"/>
                    <a:gd name="connsiteY8" fmla="*/ 14640 h 148567"/>
                    <a:gd name="connsiteX9" fmla="*/ 84922 w 125189"/>
                    <a:gd name="connsiteY9" fmla="*/ 32579 h 148567"/>
                    <a:gd name="connsiteX10" fmla="*/ 83197 w 125189"/>
                    <a:gd name="connsiteY10" fmla="*/ 41479 h 148567"/>
                    <a:gd name="connsiteX11" fmla="*/ 77401 w 125189"/>
                    <a:gd name="connsiteY11" fmla="*/ 44929 h 148567"/>
                    <a:gd name="connsiteX12" fmla="*/ 75331 w 125189"/>
                    <a:gd name="connsiteY12" fmla="*/ 44929 h 148567"/>
                    <a:gd name="connsiteX13" fmla="*/ 65810 w 125189"/>
                    <a:gd name="connsiteY13" fmla="*/ 32303 h 148567"/>
                    <a:gd name="connsiteX14" fmla="*/ 58083 w 125189"/>
                    <a:gd name="connsiteY14" fmla="*/ 22299 h 148567"/>
                    <a:gd name="connsiteX15" fmla="*/ 51184 w 125189"/>
                    <a:gd name="connsiteY15" fmla="*/ 34856 h 148567"/>
                    <a:gd name="connsiteX16" fmla="*/ 48768 w 125189"/>
                    <a:gd name="connsiteY16" fmla="*/ 75700 h 148567"/>
                    <a:gd name="connsiteX17" fmla="*/ 50356 w 125189"/>
                    <a:gd name="connsiteY17" fmla="*/ 97847 h 148567"/>
                    <a:gd name="connsiteX18" fmla="*/ 56564 w 125189"/>
                    <a:gd name="connsiteY18" fmla="*/ 109921 h 148567"/>
                    <a:gd name="connsiteX19" fmla="*/ 65465 w 125189"/>
                    <a:gd name="connsiteY19" fmla="*/ 95156 h 148567"/>
                    <a:gd name="connsiteX20" fmla="*/ 74365 w 125189"/>
                    <a:gd name="connsiteY20" fmla="*/ 68525 h 148567"/>
                    <a:gd name="connsiteX21" fmla="*/ 89406 w 125189"/>
                    <a:gd name="connsiteY21" fmla="*/ 53208 h 148567"/>
                    <a:gd name="connsiteX22" fmla="*/ 99618 w 125189"/>
                    <a:gd name="connsiteY22" fmla="*/ 55209 h 148567"/>
                    <a:gd name="connsiteX23" fmla="*/ 104792 w 125189"/>
                    <a:gd name="connsiteY23" fmla="*/ 64178 h 148567"/>
                    <a:gd name="connsiteX24" fmla="*/ 107827 w 125189"/>
                    <a:gd name="connsiteY24" fmla="*/ 79219 h 148567"/>
                    <a:gd name="connsiteX25" fmla="*/ 122799 w 125189"/>
                    <a:gd name="connsiteY25" fmla="*/ 110887 h 148567"/>
                    <a:gd name="connsiteX26" fmla="*/ 124662 w 125189"/>
                    <a:gd name="connsiteY26" fmla="*/ 115648 h 148567"/>
                    <a:gd name="connsiteX27" fmla="*/ 123420 w 125189"/>
                    <a:gd name="connsiteY27" fmla="*/ 121995 h 148567"/>
                    <a:gd name="connsiteX28" fmla="*/ 111001 w 125189"/>
                    <a:gd name="connsiteY28" fmla="*/ 130412 h 148567"/>
                    <a:gd name="connsiteX29" fmla="*/ 92924 w 125189"/>
                    <a:gd name="connsiteY29" fmla="*/ 124203 h 148567"/>
                    <a:gd name="connsiteX30" fmla="*/ 82437 w 125189"/>
                    <a:gd name="connsiteY30" fmla="*/ 104126 h 148567"/>
                    <a:gd name="connsiteX31" fmla="*/ 81540 w 125189"/>
                    <a:gd name="connsiteY31" fmla="*/ 101021 h 148567"/>
                    <a:gd name="connsiteX32" fmla="*/ 75745 w 125189"/>
                    <a:gd name="connsiteY32" fmla="*/ 114820 h 148567"/>
                    <a:gd name="connsiteX33" fmla="*/ 64292 w 125189"/>
                    <a:gd name="connsiteY33" fmla="*/ 138968 h 148567"/>
                    <a:gd name="connsiteX34" fmla="*/ 48078 w 125189"/>
                    <a:gd name="connsiteY34" fmla="*/ 147868 h 1485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25189" h="148567">
                      <a:moveTo>
                        <a:pt x="48078" y="147868"/>
                      </a:moveTo>
                      <a:cubicBezTo>
                        <a:pt x="37247" y="149441"/>
                        <a:pt x="26277" y="145757"/>
                        <a:pt x="18550" y="137933"/>
                      </a:cubicBezTo>
                      <a:cubicBezTo>
                        <a:pt x="8476" y="127763"/>
                        <a:pt x="2335" y="114426"/>
                        <a:pt x="1025" y="100193"/>
                      </a:cubicBezTo>
                      <a:cubicBezTo>
                        <a:pt x="-976" y="86470"/>
                        <a:pt x="-976" y="72519"/>
                        <a:pt x="1025" y="58797"/>
                      </a:cubicBezTo>
                      <a:cubicBezTo>
                        <a:pt x="4336" y="34925"/>
                        <a:pt x="13512" y="17745"/>
                        <a:pt x="28622" y="7258"/>
                      </a:cubicBezTo>
                      <a:cubicBezTo>
                        <a:pt x="33521" y="3663"/>
                        <a:pt x="39248" y="1297"/>
                        <a:pt x="45250" y="359"/>
                      </a:cubicBezTo>
                      <a:lnTo>
                        <a:pt x="50907" y="-331"/>
                      </a:lnTo>
                      <a:cubicBezTo>
                        <a:pt x="55530" y="-469"/>
                        <a:pt x="60152" y="628"/>
                        <a:pt x="64224" y="2842"/>
                      </a:cubicBezTo>
                      <a:cubicBezTo>
                        <a:pt x="69881" y="5285"/>
                        <a:pt x="74710" y="9404"/>
                        <a:pt x="78022" y="14640"/>
                      </a:cubicBezTo>
                      <a:cubicBezTo>
                        <a:pt x="81609" y="20056"/>
                        <a:pt x="83956" y="26176"/>
                        <a:pt x="84922" y="32579"/>
                      </a:cubicBezTo>
                      <a:cubicBezTo>
                        <a:pt x="85750" y="35656"/>
                        <a:pt x="85128" y="38940"/>
                        <a:pt x="83197" y="41479"/>
                      </a:cubicBezTo>
                      <a:cubicBezTo>
                        <a:pt x="81747" y="43294"/>
                        <a:pt x="79678" y="44522"/>
                        <a:pt x="77401" y="44929"/>
                      </a:cubicBezTo>
                      <a:lnTo>
                        <a:pt x="75331" y="44929"/>
                      </a:lnTo>
                      <a:cubicBezTo>
                        <a:pt x="73192" y="45205"/>
                        <a:pt x="70019" y="40996"/>
                        <a:pt x="65810" y="32303"/>
                      </a:cubicBezTo>
                      <a:cubicBezTo>
                        <a:pt x="62567" y="25403"/>
                        <a:pt x="60014" y="21954"/>
                        <a:pt x="58083" y="22299"/>
                      </a:cubicBezTo>
                      <a:cubicBezTo>
                        <a:pt x="56151" y="22643"/>
                        <a:pt x="53047" y="26921"/>
                        <a:pt x="51184" y="34856"/>
                      </a:cubicBezTo>
                      <a:cubicBezTo>
                        <a:pt x="48768" y="48323"/>
                        <a:pt x="47940" y="62039"/>
                        <a:pt x="48768" y="75700"/>
                      </a:cubicBezTo>
                      <a:cubicBezTo>
                        <a:pt x="48906" y="83110"/>
                        <a:pt x="49390" y="90499"/>
                        <a:pt x="50356" y="97847"/>
                      </a:cubicBezTo>
                      <a:cubicBezTo>
                        <a:pt x="51666" y="106333"/>
                        <a:pt x="53736" y="110335"/>
                        <a:pt x="56564" y="109921"/>
                      </a:cubicBezTo>
                      <a:cubicBezTo>
                        <a:pt x="59393" y="109507"/>
                        <a:pt x="61877" y="104608"/>
                        <a:pt x="65465" y="95156"/>
                      </a:cubicBezTo>
                      <a:cubicBezTo>
                        <a:pt x="67190" y="90534"/>
                        <a:pt x="70157" y="81703"/>
                        <a:pt x="74365" y="68525"/>
                      </a:cubicBezTo>
                      <a:cubicBezTo>
                        <a:pt x="75470" y="60659"/>
                        <a:pt x="81540" y="54443"/>
                        <a:pt x="89406" y="53208"/>
                      </a:cubicBezTo>
                      <a:cubicBezTo>
                        <a:pt x="92924" y="52518"/>
                        <a:pt x="96581" y="53236"/>
                        <a:pt x="99618" y="55209"/>
                      </a:cubicBezTo>
                      <a:cubicBezTo>
                        <a:pt x="102515" y="57334"/>
                        <a:pt x="104447" y="60590"/>
                        <a:pt x="104792" y="64178"/>
                      </a:cubicBezTo>
                      <a:cubicBezTo>
                        <a:pt x="105551" y="69242"/>
                        <a:pt x="106585" y="74258"/>
                        <a:pt x="107827" y="79219"/>
                      </a:cubicBezTo>
                      <a:cubicBezTo>
                        <a:pt x="110863" y="90589"/>
                        <a:pt x="115969" y="101317"/>
                        <a:pt x="122799" y="110887"/>
                      </a:cubicBezTo>
                      <a:cubicBezTo>
                        <a:pt x="123696" y="112343"/>
                        <a:pt x="124317" y="113957"/>
                        <a:pt x="124662" y="115648"/>
                      </a:cubicBezTo>
                      <a:cubicBezTo>
                        <a:pt x="124869" y="117842"/>
                        <a:pt x="124455" y="120049"/>
                        <a:pt x="123420" y="121995"/>
                      </a:cubicBezTo>
                      <a:cubicBezTo>
                        <a:pt x="121144" y="126880"/>
                        <a:pt x="116383" y="130122"/>
                        <a:pt x="111001" y="130412"/>
                      </a:cubicBezTo>
                      <a:cubicBezTo>
                        <a:pt x="104309" y="131723"/>
                        <a:pt x="97409" y="129350"/>
                        <a:pt x="92924" y="124203"/>
                      </a:cubicBezTo>
                      <a:cubicBezTo>
                        <a:pt x="87888" y="118456"/>
                        <a:pt x="84231" y="111570"/>
                        <a:pt x="82437" y="104126"/>
                      </a:cubicBezTo>
                      <a:cubicBezTo>
                        <a:pt x="82437" y="101987"/>
                        <a:pt x="81817" y="100952"/>
                        <a:pt x="81540" y="101021"/>
                      </a:cubicBezTo>
                      <a:cubicBezTo>
                        <a:pt x="78919" y="105291"/>
                        <a:pt x="76918" y="109949"/>
                        <a:pt x="75745" y="114820"/>
                      </a:cubicBezTo>
                      <a:cubicBezTo>
                        <a:pt x="73123" y="123389"/>
                        <a:pt x="69260" y="131530"/>
                        <a:pt x="64292" y="138968"/>
                      </a:cubicBezTo>
                      <a:cubicBezTo>
                        <a:pt x="60359" y="144059"/>
                        <a:pt x="54495" y="147288"/>
                        <a:pt x="48078" y="147868"/>
                      </a:cubicBezTo>
                      <a:close/>
                    </a:path>
                  </a:pathLst>
                </a:custGeom>
                <a:solidFill>
                  <a:srgbClr val="313759"/>
                </a:solidFill>
                <a:ln w="6893" cap="flat">
                  <a:noFill/>
                  <a:prstDash val="solid"/>
                  <a:miter/>
                </a:ln>
              </p:spPr>
              <p:txBody>
                <a:bodyPr rtlCol="0" anchor="ctr"/>
                <a:lstStyle/>
                <a:p>
                  <a:endParaRPr lang="fr-FR"/>
                </a:p>
              </p:txBody>
            </p:sp>
            <p:sp>
              <p:nvSpPr>
                <p:cNvPr id="116" name="Graphique 9">
                  <a:extLst>
                    <a:ext uri="{FF2B5EF4-FFF2-40B4-BE49-F238E27FC236}">
                      <a16:creationId xmlns:a16="http://schemas.microsoft.com/office/drawing/2014/main" id="{761CE80A-8DEA-4061-9446-894740F5AC87}"/>
                    </a:ext>
                  </a:extLst>
                </p:cNvPr>
                <p:cNvSpPr/>
                <p:nvPr/>
              </p:nvSpPr>
              <p:spPr>
                <a:xfrm>
                  <a:off x="8147197" y="3215902"/>
                  <a:ext cx="150625" cy="161205"/>
                </a:xfrm>
                <a:custGeom>
                  <a:avLst/>
                  <a:gdLst>
                    <a:gd name="connsiteX0" fmla="*/ 59216 w 150625"/>
                    <a:gd name="connsiteY0" fmla="*/ 160634 h 161205"/>
                    <a:gd name="connsiteX1" fmla="*/ 34378 w 150625"/>
                    <a:gd name="connsiteY1" fmla="*/ 154355 h 161205"/>
                    <a:gd name="connsiteX2" fmla="*/ 1053 w 150625"/>
                    <a:gd name="connsiteY2" fmla="*/ 97366 h 161205"/>
                    <a:gd name="connsiteX3" fmla="*/ -395 w 150625"/>
                    <a:gd name="connsiteY3" fmla="*/ 78462 h 161205"/>
                    <a:gd name="connsiteX4" fmla="*/ 8367 w 150625"/>
                    <a:gd name="connsiteY4" fmla="*/ 37065 h 161205"/>
                    <a:gd name="connsiteX5" fmla="*/ 20096 w 150625"/>
                    <a:gd name="connsiteY5" fmla="*/ 28786 h 161205"/>
                    <a:gd name="connsiteX6" fmla="*/ 31687 w 150625"/>
                    <a:gd name="connsiteY6" fmla="*/ 30235 h 161205"/>
                    <a:gd name="connsiteX7" fmla="*/ 42381 w 150625"/>
                    <a:gd name="connsiteY7" fmla="*/ 38514 h 161205"/>
                    <a:gd name="connsiteX8" fmla="*/ 49281 w 150625"/>
                    <a:gd name="connsiteY8" fmla="*/ 52865 h 161205"/>
                    <a:gd name="connsiteX9" fmla="*/ 50799 w 150625"/>
                    <a:gd name="connsiteY9" fmla="*/ 65077 h 161205"/>
                    <a:gd name="connsiteX10" fmla="*/ 52040 w 150625"/>
                    <a:gd name="connsiteY10" fmla="*/ 75495 h 161205"/>
                    <a:gd name="connsiteX11" fmla="*/ 52799 w 150625"/>
                    <a:gd name="connsiteY11" fmla="*/ 80463 h 161205"/>
                    <a:gd name="connsiteX12" fmla="*/ 54800 w 150625"/>
                    <a:gd name="connsiteY12" fmla="*/ 86327 h 161205"/>
                    <a:gd name="connsiteX13" fmla="*/ 59077 w 150625"/>
                    <a:gd name="connsiteY13" fmla="*/ 71562 h 161205"/>
                    <a:gd name="connsiteX14" fmla="*/ 78810 w 150625"/>
                    <a:gd name="connsiteY14" fmla="*/ 20300 h 161205"/>
                    <a:gd name="connsiteX15" fmla="*/ 106407 w 150625"/>
                    <a:gd name="connsiteY15" fmla="*/ -53 h 161205"/>
                    <a:gd name="connsiteX16" fmla="*/ 131866 w 150625"/>
                    <a:gd name="connsiteY16" fmla="*/ 12642 h 161205"/>
                    <a:gd name="connsiteX17" fmla="*/ 147735 w 150625"/>
                    <a:gd name="connsiteY17" fmla="*/ 59696 h 161205"/>
                    <a:gd name="connsiteX18" fmla="*/ 150150 w 150625"/>
                    <a:gd name="connsiteY18" fmla="*/ 89294 h 161205"/>
                    <a:gd name="connsiteX19" fmla="*/ 141180 w 150625"/>
                    <a:gd name="connsiteY19" fmla="*/ 132208 h 161205"/>
                    <a:gd name="connsiteX20" fmla="*/ 128071 w 150625"/>
                    <a:gd name="connsiteY20" fmla="*/ 138211 h 161205"/>
                    <a:gd name="connsiteX21" fmla="*/ 108546 w 150625"/>
                    <a:gd name="connsiteY21" fmla="*/ 122066 h 161205"/>
                    <a:gd name="connsiteX22" fmla="*/ 108546 w 150625"/>
                    <a:gd name="connsiteY22" fmla="*/ 117443 h 161205"/>
                    <a:gd name="connsiteX23" fmla="*/ 113790 w 150625"/>
                    <a:gd name="connsiteY23" fmla="*/ 41136 h 161205"/>
                    <a:gd name="connsiteX24" fmla="*/ 114687 w 150625"/>
                    <a:gd name="connsiteY24" fmla="*/ 21128 h 161205"/>
                    <a:gd name="connsiteX25" fmla="*/ 113790 w 150625"/>
                    <a:gd name="connsiteY25" fmla="*/ 16229 h 161205"/>
                    <a:gd name="connsiteX26" fmla="*/ 107304 w 150625"/>
                    <a:gd name="connsiteY26" fmla="*/ 12917 h 161205"/>
                    <a:gd name="connsiteX27" fmla="*/ 91574 w 150625"/>
                    <a:gd name="connsiteY27" fmla="*/ 27958 h 161205"/>
                    <a:gd name="connsiteX28" fmla="*/ 78741 w 150625"/>
                    <a:gd name="connsiteY28" fmla="*/ 71631 h 161205"/>
                    <a:gd name="connsiteX29" fmla="*/ 78741 w 150625"/>
                    <a:gd name="connsiteY29" fmla="*/ 126827 h 161205"/>
                    <a:gd name="connsiteX30" fmla="*/ 76533 w 150625"/>
                    <a:gd name="connsiteY30" fmla="*/ 147525 h 161205"/>
                    <a:gd name="connsiteX31" fmla="*/ 59216 w 150625"/>
                    <a:gd name="connsiteY31" fmla="*/ 160634 h 1612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50625" h="161205">
                      <a:moveTo>
                        <a:pt x="59216" y="160634"/>
                      </a:moveTo>
                      <a:cubicBezTo>
                        <a:pt x="50453" y="161620"/>
                        <a:pt x="41622" y="159392"/>
                        <a:pt x="34378" y="154355"/>
                      </a:cubicBezTo>
                      <a:cubicBezTo>
                        <a:pt x="16232" y="142674"/>
                        <a:pt x="5125" y="123674"/>
                        <a:pt x="1053" y="97366"/>
                      </a:cubicBezTo>
                      <a:cubicBezTo>
                        <a:pt x="157" y="91108"/>
                        <a:pt x="-326" y="84789"/>
                        <a:pt x="-395" y="78462"/>
                      </a:cubicBezTo>
                      <a:cubicBezTo>
                        <a:pt x="-1016" y="59006"/>
                        <a:pt x="1950" y="45207"/>
                        <a:pt x="8367" y="37065"/>
                      </a:cubicBezTo>
                      <a:cubicBezTo>
                        <a:pt x="11196" y="32995"/>
                        <a:pt x="15336" y="30056"/>
                        <a:pt x="20096" y="28786"/>
                      </a:cubicBezTo>
                      <a:cubicBezTo>
                        <a:pt x="24029" y="28179"/>
                        <a:pt x="28030" y="28683"/>
                        <a:pt x="31687" y="30235"/>
                      </a:cubicBezTo>
                      <a:cubicBezTo>
                        <a:pt x="35965" y="31946"/>
                        <a:pt x="39691" y="34816"/>
                        <a:pt x="42381" y="38514"/>
                      </a:cubicBezTo>
                      <a:cubicBezTo>
                        <a:pt x="45762" y="42716"/>
                        <a:pt x="48108" y="47622"/>
                        <a:pt x="49281" y="52865"/>
                      </a:cubicBezTo>
                      <a:cubicBezTo>
                        <a:pt x="49971" y="57074"/>
                        <a:pt x="50453" y="61145"/>
                        <a:pt x="50799" y="65077"/>
                      </a:cubicBezTo>
                      <a:cubicBezTo>
                        <a:pt x="51143" y="69010"/>
                        <a:pt x="51626" y="72459"/>
                        <a:pt x="52040" y="75495"/>
                      </a:cubicBezTo>
                      <a:lnTo>
                        <a:pt x="52799" y="80463"/>
                      </a:lnTo>
                      <a:cubicBezTo>
                        <a:pt x="53213" y="82498"/>
                        <a:pt x="53903" y="84471"/>
                        <a:pt x="54800" y="86327"/>
                      </a:cubicBezTo>
                      <a:cubicBezTo>
                        <a:pt x="57008" y="81663"/>
                        <a:pt x="58457" y="76682"/>
                        <a:pt x="59077" y="71562"/>
                      </a:cubicBezTo>
                      <a:cubicBezTo>
                        <a:pt x="62252" y="53355"/>
                        <a:pt x="68944" y="35941"/>
                        <a:pt x="78810" y="20300"/>
                      </a:cubicBezTo>
                      <a:cubicBezTo>
                        <a:pt x="84812" y="10006"/>
                        <a:pt x="94817" y="2637"/>
                        <a:pt x="106407" y="-53"/>
                      </a:cubicBezTo>
                      <a:cubicBezTo>
                        <a:pt x="116756" y="-1647"/>
                        <a:pt x="126899" y="3438"/>
                        <a:pt x="131866" y="12642"/>
                      </a:cubicBezTo>
                      <a:cubicBezTo>
                        <a:pt x="140283" y="27096"/>
                        <a:pt x="145665" y="43102"/>
                        <a:pt x="147735" y="59696"/>
                      </a:cubicBezTo>
                      <a:cubicBezTo>
                        <a:pt x="149184" y="69500"/>
                        <a:pt x="150012" y="79386"/>
                        <a:pt x="150150" y="89294"/>
                      </a:cubicBezTo>
                      <a:cubicBezTo>
                        <a:pt x="150150" y="112407"/>
                        <a:pt x="147321" y="126757"/>
                        <a:pt x="141180" y="132208"/>
                      </a:cubicBezTo>
                      <a:cubicBezTo>
                        <a:pt x="137454" y="135403"/>
                        <a:pt x="132901" y="137486"/>
                        <a:pt x="128071" y="138211"/>
                      </a:cubicBezTo>
                      <a:cubicBezTo>
                        <a:pt x="116963" y="139936"/>
                        <a:pt x="110478" y="134554"/>
                        <a:pt x="108546" y="122066"/>
                      </a:cubicBezTo>
                      <a:lnTo>
                        <a:pt x="108546" y="117443"/>
                      </a:lnTo>
                      <a:cubicBezTo>
                        <a:pt x="108685" y="91923"/>
                        <a:pt x="110478" y="66436"/>
                        <a:pt x="113790" y="41136"/>
                      </a:cubicBezTo>
                      <a:cubicBezTo>
                        <a:pt x="115031" y="34540"/>
                        <a:pt x="115308" y="27806"/>
                        <a:pt x="114687" y="21128"/>
                      </a:cubicBezTo>
                      <a:cubicBezTo>
                        <a:pt x="114687" y="20645"/>
                        <a:pt x="114687" y="19058"/>
                        <a:pt x="113790" y="16229"/>
                      </a:cubicBezTo>
                      <a:cubicBezTo>
                        <a:pt x="112893" y="13400"/>
                        <a:pt x="111030" y="12297"/>
                        <a:pt x="107304" y="12917"/>
                      </a:cubicBezTo>
                      <a:cubicBezTo>
                        <a:pt x="102337" y="13677"/>
                        <a:pt x="97093" y="18644"/>
                        <a:pt x="91574" y="27958"/>
                      </a:cubicBezTo>
                      <a:cubicBezTo>
                        <a:pt x="83846" y="41288"/>
                        <a:pt x="79500" y="56260"/>
                        <a:pt x="78741" y="71631"/>
                      </a:cubicBezTo>
                      <a:cubicBezTo>
                        <a:pt x="77154" y="89998"/>
                        <a:pt x="77154" y="108460"/>
                        <a:pt x="78741" y="126827"/>
                      </a:cubicBezTo>
                      <a:cubicBezTo>
                        <a:pt x="79431" y="133802"/>
                        <a:pt x="78671" y="140846"/>
                        <a:pt x="76533" y="147525"/>
                      </a:cubicBezTo>
                      <a:cubicBezTo>
                        <a:pt x="73704" y="154817"/>
                        <a:pt x="67012" y="159888"/>
                        <a:pt x="59216" y="160634"/>
                      </a:cubicBezTo>
                      <a:close/>
                    </a:path>
                  </a:pathLst>
                </a:custGeom>
                <a:solidFill>
                  <a:srgbClr val="313759"/>
                </a:solidFill>
                <a:ln w="6893" cap="flat">
                  <a:noFill/>
                  <a:prstDash val="solid"/>
                  <a:miter/>
                </a:ln>
              </p:spPr>
              <p:txBody>
                <a:bodyPr rtlCol="0" anchor="ctr"/>
                <a:lstStyle/>
                <a:p>
                  <a:endParaRPr lang="fr-FR"/>
                </a:p>
              </p:txBody>
            </p:sp>
            <p:sp>
              <p:nvSpPr>
                <p:cNvPr id="117" name="Graphique 9">
                  <a:extLst>
                    <a:ext uri="{FF2B5EF4-FFF2-40B4-BE49-F238E27FC236}">
                      <a16:creationId xmlns:a16="http://schemas.microsoft.com/office/drawing/2014/main" id="{74E31FED-FD7B-4367-889A-45ABBE326E91}"/>
                    </a:ext>
                  </a:extLst>
                </p:cNvPr>
                <p:cNvSpPr/>
                <p:nvPr/>
              </p:nvSpPr>
              <p:spPr>
                <a:xfrm>
                  <a:off x="8322402" y="3198088"/>
                  <a:ext cx="136251" cy="240694"/>
                </a:xfrm>
                <a:custGeom>
                  <a:avLst/>
                  <a:gdLst>
                    <a:gd name="connsiteX0" fmla="*/ 81886 w 136251"/>
                    <a:gd name="connsiteY0" fmla="*/ 239645 h 240694"/>
                    <a:gd name="connsiteX1" fmla="*/ 69190 w 136251"/>
                    <a:gd name="connsiteY1" fmla="*/ 240335 h 240694"/>
                    <a:gd name="connsiteX2" fmla="*/ 51666 w 136251"/>
                    <a:gd name="connsiteY2" fmla="*/ 235437 h 240694"/>
                    <a:gd name="connsiteX3" fmla="*/ 37315 w 136251"/>
                    <a:gd name="connsiteY3" fmla="*/ 219775 h 240694"/>
                    <a:gd name="connsiteX4" fmla="*/ 36349 w 136251"/>
                    <a:gd name="connsiteY4" fmla="*/ 215911 h 240694"/>
                    <a:gd name="connsiteX5" fmla="*/ 37040 w 136251"/>
                    <a:gd name="connsiteY5" fmla="*/ 209012 h 240694"/>
                    <a:gd name="connsiteX6" fmla="*/ 40765 w 136251"/>
                    <a:gd name="connsiteY6" fmla="*/ 205010 h 240694"/>
                    <a:gd name="connsiteX7" fmla="*/ 52425 w 136251"/>
                    <a:gd name="connsiteY7" fmla="*/ 210392 h 240694"/>
                    <a:gd name="connsiteX8" fmla="*/ 62636 w 136251"/>
                    <a:gd name="connsiteY8" fmla="*/ 217912 h 240694"/>
                    <a:gd name="connsiteX9" fmla="*/ 73123 w 136251"/>
                    <a:gd name="connsiteY9" fmla="*/ 220258 h 240694"/>
                    <a:gd name="connsiteX10" fmla="*/ 85680 w 136251"/>
                    <a:gd name="connsiteY10" fmla="*/ 198456 h 240694"/>
                    <a:gd name="connsiteX11" fmla="*/ 83403 w 136251"/>
                    <a:gd name="connsiteY11" fmla="*/ 143882 h 240694"/>
                    <a:gd name="connsiteX12" fmla="*/ 79195 w 136251"/>
                    <a:gd name="connsiteY12" fmla="*/ 119044 h 240694"/>
                    <a:gd name="connsiteX13" fmla="*/ 75538 w 136251"/>
                    <a:gd name="connsiteY13" fmla="*/ 104624 h 240694"/>
                    <a:gd name="connsiteX14" fmla="*/ 70432 w 136251"/>
                    <a:gd name="connsiteY14" fmla="*/ 118423 h 240694"/>
                    <a:gd name="connsiteX15" fmla="*/ 64154 w 136251"/>
                    <a:gd name="connsiteY15" fmla="*/ 136016 h 240694"/>
                    <a:gd name="connsiteX16" fmla="*/ 40144 w 136251"/>
                    <a:gd name="connsiteY16" fmla="*/ 156852 h 240694"/>
                    <a:gd name="connsiteX17" fmla="*/ 19446 w 136251"/>
                    <a:gd name="connsiteY17" fmla="*/ 151057 h 240694"/>
                    <a:gd name="connsiteX18" fmla="*/ 818 w 136251"/>
                    <a:gd name="connsiteY18" fmla="*/ 117043 h 240694"/>
                    <a:gd name="connsiteX19" fmla="*/ 818 w 136251"/>
                    <a:gd name="connsiteY19" fmla="*/ 78751 h 240694"/>
                    <a:gd name="connsiteX20" fmla="*/ 28415 w 136251"/>
                    <a:gd name="connsiteY20" fmla="*/ 15622 h 240694"/>
                    <a:gd name="connsiteX21" fmla="*/ 56013 w 136251"/>
                    <a:gd name="connsiteY21" fmla="*/ 167 h 240694"/>
                    <a:gd name="connsiteX22" fmla="*/ 87681 w 136251"/>
                    <a:gd name="connsiteY22" fmla="*/ 11206 h 240694"/>
                    <a:gd name="connsiteX23" fmla="*/ 98927 w 136251"/>
                    <a:gd name="connsiteY23" fmla="*/ 35147 h 240694"/>
                    <a:gd name="connsiteX24" fmla="*/ 97754 w 136251"/>
                    <a:gd name="connsiteY24" fmla="*/ 58053 h 240694"/>
                    <a:gd name="connsiteX25" fmla="*/ 90026 w 136251"/>
                    <a:gd name="connsiteY25" fmla="*/ 66471 h 240694"/>
                    <a:gd name="connsiteX26" fmla="*/ 87266 w 136251"/>
                    <a:gd name="connsiteY26" fmla="*/ 66471 h 240694"/>
                    <a:gd name="connsiteX27" fmla="*/ 83403 w 136251"/>
                    <a:gd name="connsiteY27" fmla="*/ 64539 h 240694"/>
                    <a:gd name="connsiteX28" fmla="*/ 81195 w 136251"/>
                    <a:gd name="connsiteY28" fmla="*/ 61089 h 240694"/>
                    <a:gd name="connsiteX29" fmla="*/ 81195 w 136251"/>
                    <a:gd name="connsiteY29" fmla="*/ 59640 h 240694"/>
                    <a:gd name="connsiteX30" fmla="*/ 81195 w 136251"/>
                    <a:gd name="connsiteY30" fmla="*/ 38942 h 240694"/>
                    <a:gd name="connsiteX31" fmla="*/ 80712 w 136251"/>
                    <a:gd name="connsiteY31" fmla="*/ 35768 h 240694"/>
                    <a:gd name="connsiteX32" fmla="*/ 70087 w 136251"/>
                    <a:gd name="connsiteY32" fmla="*/ 23280 h 240694"/>
                    <a:gd name="connsiteX33" fmla="*/ 48837 w 136251"/>
                    <a:gd name="connsiteY33" fmla="*/ 77509 h 240694"/>
                    <a:gd name="connsiteX34" fmla="*/ 48837 w 136251"/>
                    <a:gd name="connsiteY34" fmla="*/ 112006 h 240694"/>
                    <a:gd name="connsiteX35" fmla="*/ 52563 w 136251"/>
                    <a:gd name="connsiteY35" fmla="*/ 119389 h 240694"/>
                    <a:gd name="connsiteX36" fmla="*/ 60980 w 136251"/>
                    <a:gd name="connsiteY36" fmla="*/ 104003 h 240694"/>
                    <a:gd name="connsiteX37" fmla="*/ 65948 w 136251"/>
                    <a:gd name="connsiteY37" fmla="*/ 91653 h 240694"/>
                    <a:gd name="connsiteX38" fmla="*/ 80781 w 136251"/>
                    <a:gd name="connsiteY38" fmla="*/ 77440 h 240694"/>
                    <a:gd name="connsiteX39" fmla="*/ 98651 w 136251"/>
                    <a:gd name="connsiteY39" fmla="*/ 83374 h 240694"/>
                    <a:gd name="connsiteX40" fmla="*/ 123488 w 136251"/>
                    <a:gd name="connsiteY40" fmla="*/ 117871 h 240694"/>
                    <a:gd name="connsiteX41" fmla="*/ 134252 w 136251"/>
                    <a:gd name="connsiteY41" fmla="*/ 152713 h 240694"/>
                    <a:gd name="connsiteX42" fmla="*/ 135631 w 136251"/>
                    <a:gd name="connsiteY42" fmla="*/ 180311 h 240694"/>
                    <a:gd name="connsiteX43" fmla="*/ 115417 w 136251"/>
                    <a:gd name="connsiteY43" fmla="*/ 224949 h 240694"/>
                    <a:gd name="connsiteX44" fmla="*/ 81886 w 136251"/>
                    <a:gd name="connsiteY44" fmla="*/ 239645 h 240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136251" h="240694">
                      <a:moveTo>
                        <a:pt x="81886" y="239645"/>
                      </a:moveTo>
                      <a:cubicBezTo>
                        <a:pt x="77676" y="240183"/>
                        <a:pt x="73399" y="240418"/>
                        <a:pt x="69190" y="240335"/>
                      </a:cubicBezTo>
                      <a:cubicBezTo>
                        <a:pt x="63050" y="240128"/>
                        <a:pt x="57047" y="238452"/>
                        <a:pt x="51666" y="235437"/>
                      </a:cubicBezTo>
                      <a:cubicBezTo>
                        <a:pt x="45249" y="232028"/>
                        <a:pt x="40144" y="226495"/>
                        <a:pt x="37315" y="219775"/>
                      </a:cubicBezTo>
                      <a:lnTo>
                        <a:pt x="36349" y="215911"/>
                      </a:lnTo>
                      <a:cubicBezTo>
                        <a:pt x="36004" y="213586"/>
                        <a:pt x="36280" y="211226"/>
                        <a:pt x="37040" y="209012"/>
                      </a:cubicBezTo>
                      <a:cubicBezTo>
                        <a:pt x="37867" y="206597"/>
                        <a:pt x="39109" y="205217"/>
                        <a:pt x="40765" y="205010"/>
                      </a:cubicBezTo>
                      <a:cubicBezTo>
                        <a:pt x="43594" y="204527"/>
                        <a:pt x="47664" y="206390"/>
                        <a:pt x="52425" y="210392"/>
                      </a:cubicBezTo>
                      <a:cubicBezTo>
                        <a:pt x="55322" y="213490"/>
                        <a:pt x="58841" y="216036"/>
                        <a:pt x="62636" y="217912"/>
                      </a:cubicBezTo>
                      <a:cubicBezTo>
                        <a:pt x="65740" y="219851"/>
                        <a:pt x="69466" y="220679"/>
                        <a:pt x="73123" y="220258"/>
                      </a:cubicBezTo>
                      <a:cubicBezTo>
                        <a:pt x="80023" y="219154"/>
                        <a:pt x="84369" y="211910"/>
                        <a:pt x="85680" y="198456"/>
                      </a:cubicBezTo>
                      <a:cubicBezTo>
                        <a:pt x="86853" y="180234"/>
                        <a:pt x="86094" y="161937"/>
                        <a:pt x="83403" y="143882"/>
                      </a:cubicBezTo>
                      <a:cubicBezTo>
                        <a:pt x="81955" y="134498"/>
                        <a:pt x="80574" y="126219"/>
                        <a:pt x="79195" y="119044"/>
                      </a:cubicBezTo>
                      <a:cubicBezTo>
                        <a:pt x="78436" y="114125"/>
                        <a:pt x="77263" y="109295"/>
                        <a:pt x="75538" y="104624"/>
                      </a:cubicBezTo>
                      <a:cubicBezTo>
                        <a:pt x="73468" y="109095"/>
                        <a:pt x="71812" y="113703"/>
                        <a:pt x="70432" y="118423"/>
                      </a:cubicBezTo>
                      <a:cubicBezTo>
                        <a:pt x="68707" y="124218"/>
                        <a:pt x="66568" y="130083"/>
                        <a:pt x="64154" y="136016"/>
                      </a:cubicBezTo>
                      <a:cubicBezTo>
                        <a:pt x="60359" y="146669"/>
                        <a:pt x="51252" y="154562"/>
                        <a:pt x="40144" y="156852"/>
                      </a:cubicBezTo>
                      <a:cubicBezTo>
                        <a:pt x="32762" y="157943"/>
                        <a:pt x="25241" y="155831"/>
                        <a:pt x="19446" y="151057"/>
                      </a:cubicBezTo>
                      <a:cubicBezTo>
                        <a:pt x="8958" y="142633"/>
                        <a:pt x="2266" y="130400"/>
                        <a:pt x="818" y="117043"/>
                      </a:cubicBezTo>
                      <a:cubicBezTo>
                        <a:pt x="-907" y="104341"/>
                        <a:pt x="-907" y="91453"/>
                        <a:pt x="818" y="78751"/>
                      </a:cubicBezTo>
                      <a:cubicBezTo>
                        <a:pt x="2887" y="55266"/>
                        <a:pt x="12615" y="33098"/>
                        <a:pt x="28415" y="15622"/>
                      </a:cubicBezTo>
                      <a:cubicBezTo>
                        <a:pt x="35728" y="7625"/>
                        <a:pt x="45388" y="2209"/>
                        <a:pt x="56013" y="167"/>
                      </a:cubicBezTo>
                      <a:cubicBezTo>
                        <a:pt x="67741" y="-1875"/>
                        <a:pt x="79746" y="2299"/>
                        <a:pt x="87681" y="11206"/>
                      </a:cubicBezTo>
                      <a:cubicBezTo>
                        <a:pt x="93683" y="17933"/>
                        <a:pt x="97547" y="26247"/>
                        <a:pt x="98927" y="35147"/>
                      </a:cubicBezTo>
                      <a:cubicBezTo>
                        <a:pt x="99962" y="42785"/>
                        <a:pt x="99617" y="50560"/>
                        <a:pt x="97754" y="58053"/>
                      </a:cubicBezTo>
                      <a:cubicBezTo>
                        <a:pt x="96374" y="63089"/>
                        <a:pt x="93752" y="65918"/>
                        <a:pt x="90026" y="66471"/>
                      </a:cubicBezTo>
                      <a:cubicBezTo>
                        <a:pt x="89129" y="66553"/>
                        <a:pt x="88163" y="66553"/>
                        <a:pt x="87266" y="66471"/>
                      </a:cubicBezTo>
                      <a:cubicBezTo>
                        <a:pt x="85818" y="66257"/>
                        <a:pt x="84438" y="65580"/>
                        <a:pt x="83403" y="64539"/>
                      </a:cubicBezTo>
                      <a:cubicBezTo>
                        <a:pt x="82299" y="63690"/>
                        <a:pt x="81471" y="62462"/>
                        <a:pt x="81195" y="61089"/>
                      </a:cubicBezTo>
                      <a:lnTo>
                        <a:pt x="81195" y="59640"/>
                      </a:lnTo>
                      <a:cubicBezTo>
                        <a:pt x="81195" y="53637"/>
                        <a:pt x="81195" y="46600"/>
                        <a:pt x="81195" y="38942"/>
                      </a:cubicBezTo>
                      <a:lnTo>
                        <a:pt x="80712" y="35768"/>
                      </a:lnTo>
                      <a:cubicBezTo>
                        <a:pt x="79264" y="26592"/>
                        <a:pt x="75745" y="22452"/>
                        <a:pt x="70087" y="23280"/>
                      </a:cubicBezTo>
                      <a:cubicBezTo>
                        <a:pt x="59532" y="24936"/>
                        <a:pt x="52425" y="43012"/>
                        <a:pt x="48837" y="77509"/>
                      </a:cubicBezTo>
                      <a:cubicBezTo>
                        <a:pt x="47595" y="88976"/>
                        <a:pt x="47595" y="100540"/>
                        <a:pt x="48837" y="112006"/>
                      </a:cubicBezTo>
                      <a:cubicBezTo>
                        <a:pt x="49665" y="117181"/>
                        <a:pt x="50907" y="119596"/>
                        <a:pt x="52563" y="119389"/>
                      </a:cubicBezTo>
                      <a:cubicBezTo>
                        <a:pt x="54219" y="119182"/>
                        <a:pt x="57461" y="113938"/>
                        <a:pt x="60980" y="104003"/>
                      </a:cubicBezTo>
                      <a:cubicBezTo>
                        <a:pt x="62360" y="99781"/>
                        <a:pt x="64016" y="95648"/>
                        <a:pt x="65948" y="91653"/>
                      </a:cubicBezTo>
                      <a:cubicBezTo>
                        <a:pt x="69743" y="83098"/>
                        <a:pt x="74641" y="78406"/>
                        <a:pt x="80781" y="77440"/>
                      </a:cubicBezTo>
                      <a:cubicBezTo>
                        <a:pt x="87336" y="76764"/>
                        <a:pt x="93821" y="78924"/>
                        <a:pt x="98651" y="83374"/>
                      </a:cubicBezTo>
                      <a:cubicBezTo>
                        <a:pt x="109552" y="92750"/>
                        <a:pt x="118038" y="104576"/>
                        <a:pt x="123488" y="117871"/>
                      </a:cubicBezTo>
                      <a:cubicBezTo>
                        <a:pt x="128526" y="128972"/>
                        <a:pt x="132182" y="140687"/>
                        <a:pt x="134252" y="152713"/>
                      </a:cubicBezTo>
                      <a:cubicBezTo>
                        <a:pt x="135562" y="161848"/>
                        <a:pt x="136046" y="171086"/>
                        <a:pt x="135631" y="180311"/>
                      </a:cubicBezTo>
                      <a:cubicBezTo>
                        <a:pt x="135493" y="197380"/>
                        <a:pt x="128180" y="213600"/>
                        <a:pt x="115417" y="224949"/>
                      </a:cubicBezTo>
                      <a:cubicBezTo>
                        <a:pt x="105826" y="232863"/>
                        <a:pt x="94235" y="237948"/>
                        <a:pt x="81886" y="239645"/>
                      </a:cubicBezTo>
                      <a:close/>
                    </a:path>
                  </a:pathLst>
                </a:custGeom>
                <a:solidFill>
                  <a:srgbClr val="313759"/>
                </a:solidFill>
                <a:ln w="6893" cap="flat">
                  <a:noFill/>
                  <a:prstDash val="solid"/>
                  <a:miter/>
                </a:ln>
              </p:spPr>
              <p:txBody>
                <a:bodyPr rtlCol="0" anchor="ctr"/>
                <a:lstStyle/>
                <a:p>
                  <a:endParaRPr lang="fr-FR"/>
                </a:p>
              </p:txBody>
            </p:sp>
            <p:sp>
              <p:nvSpPr>
                <p:cNvPr id="118" name="Graphique 9">
                  <a:extLst>
                    <a:ext uri="{FF2B5EF4-FFF2-40B4-BE49-F238E27FC236}">
                      <a16:creationId xmlns:a16="http://schemas.microsoft.com/office/drawing/2014/main" id="{E5AD8B9E-A2AE-4179-AF85-16CA8F25CA4C}"/>
                    </a:ext>
                  </a:extLst>
                </p:cNvPr>
                <p:cNvSpPr/>
                <p:nvPr/>
              </p:nvSpPr>
              <p:spPr>
                <a:xfrm>
                  <a:off x="8532658" y="3080561"/>
                  <a:ext cx="71411" cy="272739"/>
                </a:xfrm>
                <a:custGeom>
                  <a:avLst/>
                  <a:gdLst>
                    <a:gd name="connsiteX0" fmla="*/ 49703 w 71411"/>
                    <a:gd name="connsiteY0" fmla="*/ 220495 h 272739"/>
                    <a:gd name="connsiteX1" fmla="*/ 33766 w 71411"/>
                    <a:gd name="connsiteY1" fmla="*/ 208490 h 272739"/>
                    <a:gd name="connsiteX2" fmla="*/ 4236 w 71411"/>
                    <a:gd name="connsiteY2" fmla="*/ 113002 h 272739"/>
                    <a:gd name="connsiteX3" fmla="*/ -387 w 71411"/>
                    <a:gd name="connsiteY3" fmla="*/ 59187 h 272739"/>
                    <a:gd name="connsiteX4" fmla="*/ 7341 w 71411"/>
                    <a:gd name="connsiteY4" fmla="*/ 5924 h 272739"/>
                    <a:gd name="connsiteX5" fmla="*/ 18656 w 71411"/>
                    <a:gd name="connsiteY5" fmla="*/ -148 h 272739"/>
                    <a:gd name="connsiteX6" fmla="*/ 40665 w 71411"/>
                    <a:gd name="connsiteY6" fmla="*/ 16342 h 272739"/>
                    <a:gd name="connsiteX7" fmla="*/ 51083 w 71411"/>
                    <a:gd name="connsiteY7" fmla="*/ 60291 h 272739"/>
                    <a:gd name="connsiteX8" fmla="*/ 60535 w 71411"/>
                    <a:gd name="connsiteY8" fmla="*/ 159573 h 272739"/>
                    <a:gd name="connsiteX9" fmla="*/ 57845 w 71411"/>
                    <a:gd name="connsiteY9" fmla="*/ 212354 h 272739"/>
                    <a:gd name="connsiteX10" fmla="*/ 49703 w 71411"/>
                    <a:gd name="connsiteY10" fmla="*/ 220495 h 272739"/>
                    <a:gd name="connsiteX11" fmla="*/ 56602 w 71411"/>
                    <a:gd name="connsiteY11" fmla="*/ 272171 h 272739"/>
                    <a:gd name="connsiteX12" fmla="*/ 44805 w 71411"/>
                    <a:gd name="connsiteY12" fmla="*/ 270377 h 272739"/>
                    <a:gd name="connsiteX13" fmla="*/ 33697 w 71411"/>
                    <a:gd name="connsiteY13" fmla="*/ 254785 h 272739"/>
                    <a:gd name="connsiteX14" fmla="*/ 33697 w 71411"/>
                    <a:gd name="connsiteY14" fmla="*/ 248920 h 272739"/>
                    <a:gd name="connsiteX15" fmla="*/ 38388 w 71411"/>
                    <a:gd name="connsiteY15" fmla="*/ 242021 h 272739"/>
                    <a:gd name="connsiteX16" fmla="*/ 48599 w 71411"/>
                    <a:gd name="connsiteY16" fmla="*/ 237743 h 272739"/>
                    <a:gd name="connsiteX17" fmla="*/ 59569 w 71411"/>
                    <a:gd name="connsiteY17" fmla="*/ 238985 h 272739"/>
                    <a:gd name="connsiteX18" fmla="*/ 70677 w 71411"/>
                    <a:gd name="connsiteY18" fmla="*/ 252439 h 272739"/>
                    <a:gd name="connsiteX19" fmla="*/ 70677 w 71411"/>
                    <a:gd name="connsiteY19" fmla="*/ 259338 h 272739"/>
                    <a:gd name="connsiteX20" fmla="*/ 56533 w 71411"/>
                    <a:gd name="connsiteY20" fmla="*/ 272171 h 272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71411" h="272739">
                      <a:moveTo>
                        <a:pt x="49703" y="220495"/>
                      </a:moveTo>
                      <a:cubicBezTo>
                        <a:pt x="44528" y="221323"/>
                        <a:pt x="39216" y="217321"/>
                        <a:pt x="33766" y="208490"/>
                      </a:cubicBezTo>
                      <a:cubicBezTo>
                        <a:pt x="20588" y="187191"/>
                        <a:pt x="10790" y="155364"/>
                        <a:pt x="4236" y="113002"/>
                      </a:cubicBezTo>
                      <a:cubicBezTo>
                        <a:pt x="1476" y="95195"/>
                        <a:pt x="-110" y="77208"/>
                        <a:pt x="-387" y="59187"/>
                      </a:cubicBezTo>
                      <a:cubicBezTo>
                        <a:pt x="-1007" y="30347"/>
                        <a:pt x="1614" y="12616"/>
                        <a:pt x="7341" y="5924"/>
                      </a:cubicBezTo>
                      <a:cubicBezTo>
                        <a:pt x="10308" y="2640"/>
                        <a:pt x="14309" y="494"/>
                        <a:pt x="18656" y="-148"/>
                      </a:cubicBezTo>
                      <a:cubicBezTo>
                        <a:pt x="27142" y="-1480"/>
                        <a:pt x="34525" y="4012"/>
                        <a:pt x="40665" y="16342"/>
                      </a:cubicBezTo>
                      <a:cubicBezTo>
                        <a:pt x="45909" y="30520"/>
                        <a:pt x="49427" y="45278"/>
                        <a:pt x="51083" y="60291"/>
                      </a:cubicBezTo>
                      <a:cubicBezTo>
                        <a:pt x="55982" y="93194"/>
                        <a:pt x="59155" y="126332"/>
                        <a:pt x="60535" y="159573"/>
                      </a:cubicBezTo>
                      <a:cubicBezTo>
                        <a:pt x="61432" y="187171"/>
                        <a:pt x="60535" y="204764"/>
                        <a:pt x="57845" y="212354"/>
                      </a:cubicBezTo>
                      <a:cubicBezTo>
                        <a:pt x="55913" y="217252"/>
                        <a:pt x="53222" y="219943"/>
                        <a:pt x="49703" y="220495"/>
                      </a:cubicBezTo>
                      <a:close/>
                      <a:moveTo>
                        <a:pt x="56602" y="272171"/>
                      </a:moveTo>
                      <a:cubicBezTo>
                        <a:pt x="52601" y="272778"/>
                        <a:pt x="48462" y="272151"/>
                        <a:pt x="44805" y="270377"/>
                      </a:cubicBezTo>
                      <a:cubicBezTo>
                        <a:pt x="38526" y="267611"/>
                        <a:pt x="34248" y="261629"/>
                        <a:pt x="33697" y="254785"/>
                      </a:cubicBezTo>
                      <a:cubicBezTo>
                        <a:pt x="33420" y="252839"/>
                        <a:pt x="33420" y="250866"/>
                        <a:pt x="33697" y="248920"/>
                      </a:cubicBezTo>
                      <a:cubicBezTo>
                        <a:pt x="34386" y="246126"/>
                        <a:pt x="36042" y="243670"/>
                        <a:pt x="38388" y="242021"/>
                      </a:cubicBezTo>
                      <a:cubicBezTo>
                        <a:pt x="41355" y="239723"/>
                        <a:pt x="44874" y="238247"/>
                        <a:pt x="48599" y="237743"/>
                      </a:cubicBezTo>
                      <a:cubicBezTo>
                        <a:pt x="52325" y="237391"/>
                        <a:pt x="56051" y="237812"/>
                        <a:pt x="59569" y="238985"/>
                      </a:cubicBezTo>
                      <a:cubicBezTo>
                        <a:pt x="65641" y="240862"/>
                        <a:pt x="69988" y="246147"/>
                        <a:pt x="70677" y="252439"/>
                      </a:cubicBezTo>
                      <a:cubicBezTo>
                        <a:pt x="71022" y="254723"/>
                        <a:pt x="71022" y="257055"/>
                        <a:pt x="70677" y="259338"/>
                      </a:cubicBezTo>
                      <a:cubicBezTo>
                        <a:pt x="69366" y="266293"/>
                        <a:pt x="63571" y="271529"/>
                        <a:pt x="56533" y="272171"/>
                      </a:cubicBezTo>
                      <a:close/>
                    </a:path>
                  </a:pathLst>
                </a:custGeom>
                <a:solidFill>
                  <a:srgbClr val="313759"/>
                </a:solidFill>
                <a:ln w="6893" cap="flat">
                  <a:noFill/>
                  <a:prstDash val="solid"/>
                  <a:miter/>
                </a:ln>
              </p:spPr>
              <p:txBody>
                <a:bodyPr rtlCol="0" anchor="ctr"/>
                <a:lstStyle/>
                <a:p>
                  <a:endParaRPr lang="fr-FR"/>
                </a:p>
              </p:txBody>
            </p:sp>
          </p:grpSp>
        </p:grpSp>
      </p:grpSp>
      <p:sp>
        <p:nvSpPr>
          <p:cNvPr id="166" name="Branco">
            <a:extLst>
              <a:ext uri="{FF2B5EF4-FFF2-40B4-BE49-F238E27FC236}">
                <a16:creationId xmlns:a16="http://schemas.microsoft.com/office/drawing/2014/main" id="{881D7B4D-8434-4B69-8663-809F63670BBE}"/>
              </a:ext>
            </a:extLst>
          </p:cNvPr>
          <p:cNvSpPr/>
          <p:nvPr/>
        </p:nvSpPr>
        <p:spPr>
          <a:xfrm>
            <a:off x="3106458" y="3740802"/>
            <a:ext cx="1241272" cy="48463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grpSp>
        <p:nvGrpSpPr>
          <p:cNvPr id="11" name="Bra R">
            <a:extLst>
              <a:ext uri="{FF2B5EF4-FFF2-40B4-BE49-F238E27FC236}">
                <a16:creationId xmlns:a16="http://schemas.microsoft.com/office/drawing/2014/main" id="{7890B473-37EF-4F4D-A403-6E683B50BD43}"/>
              </a:ext>
            </a:extLst>
          </p:cNvPr>
          <p:cNvGrpSpPr/>
          <p:nvPr/>
        </p:nvGrpSpPr>
        <p:grpSpPr>
          <a:xfrm>
            <a:off x="4040489" y="4454645"/>
            <a:ext cx="1326592" cy="1202195"/>
            <a:chOff x="4040489" y="4454645"/>
            <a:chExt cx="1326592" cy="1202195"/>
          </a:xfrm>
        </p:grpSpPr>
        <p:sp>
          <p:nvSpPr>
            <p:cNvPr id="120" name="Graphique 9">
              <a:extLst>
                <a:ext uri="{FF2B5EF4-FFF2-40B4-BE49-F238E27FC236}">
                  <a16:creationId xmlns:a16="http://schemas.microsoft.com/office/drawing/2014/main" id="{77F3DB66-2C94-476A-AD5E-F7491FEB3C75}"/>
                </a:ext>
              </a:extLst>
            </p:cNvPr>
            <p:cNvSpPr/>
            <p:nvPr/>
          </p:nvSpPr>
          <p:spPr>
            <a:xfrm>
              <a:off x="5006092" y="4454645"/>
              <a:ext cx="360989" cy="301216"/>
            </a:xfrm>
            <a:custGeom>
              <a:avLst/>
              <a:gdLst>
                <a:gd name="connsiteX0" fmla="*/ 64339 w 360989"/>
                <a:gd name="connsiteY0" fmla="*/ 190828 h 301216"/>
                <a:gd name="connsiteX1" fmla="*/ 6245 w 360989"/>
                <a:gd name="connsiteY1" fmla="*/ 77195 h 301216"/>
                <a:gd name="connsiteX2" fmla="*/ 104493 w 360989"/>
                <a:gd name="connsiteY2" fmla="*/ 114590 h 301216"/>
                <a:gd name="connsiteX3" fmla="*/ 202671 w 360989"/>
                <a:gd name="connsiteY3" fmla="*/ -9 h 301216"/>
                <a:gd name="connsiteX4" fmla="*/ 225508 w 360989"/>
                <a:gd name="connsiteY4" fmla="*/ 111485 h 301216"/>
                <a:gd name="connsiteX5" fmla="*/ 299470 w 360989"/>
                <a:gd name="connsiteY5" fmla="*/ 52702 h 301216"/>
                <a:gd name="connsiteX6" fmla="*/ 288293 w 360989"/>
                <a:gd name="connsiteY6" fmla="*/ 158884 h 301216"/>
                <a:gd name="connsiteX7" fmla="*/ 349559 w 360989"/>
                <a:gd name="connsiteY7" fmla="*/ 110174 h 301216"/>
                <a:gd name="connsiteX8" fmla="*/ 319271 w 360989"/>
                <a:gd name="connsiteY8" fmla="*/ 217736 h 301216"/>
                <a:gd name="connsiteX9" fmla="*/ 184112 w 360989"/>
                <a:gd name="connsiteY9" fmla="*/ 300873 h 301216"/>
                <a:gd name="connsiteX10" fmla="*/ 104976 w 360989"/>
                <a:gd name="connsiteY10" fmla="*/ 269964 h 301216"/>
                <a:gd name="connsiteX11" fmla="*/ 64339 w 360989"/>
                <a:gd name="connsiteY11" fmla="*/ 190828 h 3012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60989" h="301216">
                  <a:moveTo>
                    <a:pt x="64339" y="190828"/>
                  </a:moveTo>
                  <a:cubicBezTo>
                    <a:pt x="39017" y="178961"/>
                    <a:pt x="-20386" y="119212"/>
                    <a:pt x="6245" y="77195"/>
                  </a:cubicBezTo>
                  <a:cubicBezTo>
                    <a:pt x="32877" y="35178"/>
                    <a:pt x="104493" y="114590"/>
                    <a:pt x="104493" y="114590"/>
                  </a:cubicBezTo>
                  <a:cubicBezTo>
                    <a:pt x="104493" y="114590"/>
                    <a:pt x="140784" y="-7530"/>
                    <a:pt x="202671" y="-9"/>
                  </a:cubicBezTo>
                  <a:cubicBezTo>
                    <a:pt x="264559" y="7511"/>
                    <a:pt x="225508" y="111485"/>
                    <a:pt x="225508" y="111485"/>
                  </a:cubicBezTo>
                  <a:cubicBezTo>
                    <a:pt x="225508" y="111485"/>
                    <a:pt x="254762" y="32625"/>
                    <a:pt x="299470" y="52702"/>
                  </a:cubicBezTo>
                  <a:cubicBezTo>
                    <a:pt x="344178" y="72779"/>
                    <a:pt x="288293" y="158884"/>
                    <a:pt x="288293" y="158884"/>
                  </a:cubicBezTo>
                  <a:cubicBezTo>
                    <a:pt x="288293" y="158884"/>
                    <a:pt x="325894" y="100308"/>
                    <a:pt x="349559" y="110174"/>
                  </a:cubicBezTo>
                  <a:cubicBezTo>
                    <a:pt x="373224" y="120040"/>
                    <a:pt x="356459" y="174201"/>
                    <a:pt x="319271" y="217736"/>
                  </a:cubicBezTo>
                  <a:cubicBezTo>
                    <a:pt x="282083" y="261271"/>
                    <a:pt x="184112" y="300873"/>
                    <a:pt x="184112" y="300873"/>
                  </a:cubicBezTo>
                  <a:lnTo>
                    <a:pt x="104976" y="269964"/>
                  </a:lnTo>
                  <a:cubicBezTo>
                    <a:pt x="104976" y="269964"/>
                    <a:pt x="105597" y="210215"/>
                    <a:pt x="64339" y="190828"/>
                  </a:cubicBezTo>
                  <a:close/>
                </a:path>
              </a:pathLst>
            </a:custGeom>
            <a:solidFill>
              <a:srgbClr val="592F25"/>
            </a:solidFill>
            <a:ln w="6893" cap="flat">
              <a:noFill/>
              <a:prstDash val="solid"/>
              <a:miter/>
            </a:ln>
          </p:spPr>
          <p:txBody>
            <a:bodyPr rtlCol="0" anchor="ctr"/>
            <a:lstStyle/>
            <a:p>
              <a:endParaRPr lang="fr-FR"/>
            </a:p>
          </p:txBody>
        </p:sp>
        <p:sp>
          <p:nvSpPr>
            <p:cNvPr id="121" name="Graphique 9">
              <a:extLst>
                <a:ext uri="{FF2B5EF4-FFF2-40B4-BE49-F238E27FC236}">
                  <a16:creationId xmlns:a16="http://schemas.microsoft.com/office/drawing/2014/main" id="{3AEC458E-82CD-4CB9-9236-F9CA2DBBD6CC}"/>
                </a:ext>
              </a:extLst>
            </p:cNvPr>
            <p:cNvSpPr/>
            <p:nvPr/>
          </p:nvSpPr>
          <p:spPr>
            <a:xfrm>
              <a:off x="5055382" y="4682175"/>
              <a:ext cx="165654" cy="212625"/>
            </a:xfrm>
            <a:custGeom>
              <a:avLst/>
              <a:gdLst>
                <a:gd name="connsiteX0" fmla="*/ -476 w 165654"/>
                <a:gd name="connsiteY0" fmla="*/ 111497 h 212625"/>
                <a:gd name="connsiteX1" fmla="*/ 51614 w 165654"/>
                <a:gd name="connsiteY1" fmla="*/ -343 h 212625"/>
                <a:gd name="connsiteX2" fmla="*/ 165178 w 165654"/>
                <a:gd name="connsiteY2" fmla="*/ 86520 h 212625"/>
                <a:gd name="connsiteX3" fmla="*/ 157175 w 165654"/>
                <a:gd name="connsiteY3" fmla="*/ 210709 h 212625"/>
                <a:gd name="connsiteX4" fmla="*/ -476 w 165654"/>
                <a:gd name="connsiteY4" fmla="*/ 111497 h 2126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5654" h="212625">
                  <a:moveTo>
                    <a:pt x="-476" y="111497"/>
                  </a:moveTo>
                  <a:lnTo>
                    <a:pt x="51614" y="-343"/>
                  </a:lnTo>
                  <a:cubicBezTo>
                    <a:pt x="51614" y="-343"/>
                    <a:pt x="129302" y="35879"/>
                    <a:pt x="165178" y="86520"/>
                  </a:cubicBezTo>
                  <a:cubicBezTo>
                    <a:pt x="165178" y="86520"/>
                    <a:pt x="163316" y="194427"/>
                    <a:pt x="157175" y="210709"/>
                  </a:cubicBezTo>
                  <a:cubicBezTo>
                    <a:pt x="151035" y="226992"/>
                    <a:pt x="-476" y="111497"/>
                    <a:pt x="-476" y="111497"/>
                  </a:cubicBezTo>
                  <a:close/>
                </a:path>
              </a:pathLst>
            </a:custGeom>
            <a:solidFill>
              <a:srgbClr val="095289"/>
            </a:solidFill>
            <a:ln w="6893" cap="flat">
              <a:noFill/>
              <a:prstDash val="solid"/>
              <a:miter/>
            </a:ln>
          </p:spPr>
          <p:txBody>
            <a:bodyPr rtlCol="0" anchor="ctr"/>
            <a:lstStyle/>
            <a:p>
              <a:endParaRPr lang="fr-FR"/>
            </a:p>
          </p:txBody>
        </p:sp>
        <p:sp>
          <p:nvSpPr>
            <p:cNvPr id="122" name="Graphique 9">
              <a:extLst>
                <a:ext uri="{FF2B5EF4-FFF2-40B4-BE49-F238E27FC236}">
                  <a16:creationId xmlns:a16="http://schemas.microsoft.com/office/drawing/2014/main" id="{4DDFB3A2-244A-4419-AD4B-ADC9EF377FD3}"/>
                </a:ext>
              </a:extLst>
            </p:cNvPr>
            <p:cNvSpPr/>
            <p:nvPr/>
          </p:nvSpPr>
          <p:spPr>
            <a:xfrm>
              <a:off x="4565387" y="5171757"/>
              <a:ext cx="151924" cy="479369"/>
            </a:xfrm>
            <a:custGeom>
              <a:avLst/>
              <a:gdLst>
                <a:gd name="connsiteX0" fmla="*/ 151449 w 151924"/>
                <a:gd name="connsiteY0" fmla="*/ 9454 h 479369"/>
                <a:gd name="connsiteX1" fmla="*/ 58307 w 151924"/>
                <a:gd name="connsiteY1" fmla="*/ 479027 h 479369"/>
                <a:gd name="connsiteX2" fmla="*/ -476 w 151924"/>
                <a:gd name="connsiteY2" fmla="*/ 467160 h 479369"/>
                <a:gd name="connsiteX3" fmla="*/ 97702 w 151924"/>
                <a:gd name="connsiteY3" fmla="*/ -343 h 479369"/>
                <a:gd name="connsiteX4" fmla="*/ 151449 w 151924"/>
                <a:gd name="connsiteY4" fmla="*/ 9454 h 4793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1924" h="479369">
                  <a:moveTo>
                    <a:pt x="151449" y="9454"/>
                  </a:moveTo>
                  <a:cubicBezTo>
                    <a:pt x="135649" y="154342"/>
                    <a:pt x="93839" y="397752"/>
                    <a:pt x="58307" y="479027"/>
                  </a:cubicBezTo>
                  <a:cubicBezTo>
                    <a:pt x="38505" y="476164"/>
                    <a:pt x="18884" y="472197"/>
                    <a:pt x="-476" y="467160"/>
                  </a:cubicBezTo>
                  <a:cubicBezTo>
                    <a:pt x="25949" y="368637"/>
                    <a:pt x="75417" y="171521"/>
                    <a:pt x="97702" y="-343"/>
                  </a:cubicBezTo>
                  <a:cubicBezTo>
                    <a:pt x="114779" y="6501"/>
                    <a:pt x="133055" y="9834"/>
                    <a:pt x="151449" y="9454"/>
                  </a:cubicBezTo>
                  <a:close/>
                </a:path>
              </a:pathLst>
            </a:custGeom>
            <a:solidFill>
              <a:srgbClr val="1760BF"/>
            </a:solidFill>
            <a:ln w="6893" cap="flat">
              <a:noFill/>
              <a:prstDash val="solid"/>
              <a:miter/>
            </a:ln>
          </p:spPr>
          <p:txBody>
            <a:bodyPr rtlCol="0" anchor="ctr"/>
            <a:lstStyle/>
            <a:p>
              <a:endParaRPr lang="fr-FR"/>
            </a:p>
          </p:txBody>
        </p:sp>
        <p:sp>
          <p:nvSpPr>
            <p:cNvPr id="123" name="Graphique 9">
              <a:extLst>
                <a:ext uri="{FF2B5EF4-FFF2-40B4-BE49-F238E27FC236}">
                  <a16:creationId xmlns:a16="http://schemas.microsoft.com/office/drawing/2014/main" id="{7C375350-DA9B-4BF6-95BC-E5C0E03F5F9F}"/>
                </a:ext>
              </a:extLst>
            </p:cNvPr>
            <p:cNvSpPr/>
            <p:nvPr/>
          </p:nvSpPr>
          <p:spPr>
            <a:xfrm>
              <a:off x="4040489" y="4652422"/>
              <a:ext cx="518137" cy="950822"/>
            </a:xfrm>
            <a:custGeom>
              <a:avLst/>
              <a:gdLst>
                <a:gd name="connsiteX0" fmla="*/ 4001 w 518137"/>
                <a:gd name="connsiteY0" fmla="*/ 5401 h 950822"/>
                <a:gd name="connsiteX1" fmla="*/ 470883 w 518137"/>
                <a:gd name="connsiteY1" fmla="*/ 348438 h 950822"/>
                <a:gd name="connsiteX2" fmla="*/ 517661 w 518137"/>
                <a:gd name="connsiteY2" fmla="*/ 428540 h 950822"/>
                <a:gd name="connsiteX3" fmla="*/ 424726 w 518137"/>
                <a:gd name="connsiteY3" fmla="*/ 950480 h 950822"/>
                <a:gd name="connsiteX4" fmla="*/ 201600 w 518137"/>
                <a:gd name="connsiteY4" fmla="*/ 772337 h 950822"/>
                <a:gd name="connsiteX5" fmla="*/ 4001 w 518137"/>
                <a:gd name="connsiteY5" fmla="*/ 5401 h 950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8137" h="950822">
                  <a:moveTo>
                    <a:pt x="4001" y="5401"/>
                  </a:moveTo>
                  <a:cubicBezTo>
                    <a:pt x="138470" y="-25233"/>
                    <a:pt x="331998" y="63493"/>
                    <a:pt x="470883" y="348438"/>
                  </a:cubicBezTo>
                  <a:cubicBezTo>
                    <a:pt x="484227" y="376388"/>
                    <a:pt x="499875" y="403185"/>
                    <a:pt x="517661" y="428540"/>
                  </a:cubicBezTo>
                  <a:cubicBezTo>
                    <a:pt x="511727" y="541829"/>
                    <a:pt x="465433" y="839537"/>
                    <a:pt x="424726" y="950480"/>
                  </a:cubicBezTo>
                  <a:cubicBezTo>
                    <a:pt x="337876" y="908669"/>
                    <a:pt x="261597" y="847775"/>
                    <a:pt x="201600" y="772337"/>
                  </a:cubicBezTo>
                  <a:cubicBezTo>
                    <a:pt x="-47883" y="465935"/>
                    <a:pt x="4001" y="5401"/>
                    <a:pt x="4001" y="5401"/>
                  </a:cubicBezTo>
                  <a:close/>
                </a:path>
              </a:pathLst>
            </a:custGeom>
            <a:solidFill>
              <a:srgbClr val="1760BF"/>
            </a:solidFill>
            <a:ln w="6893" cap="flat">
              <a:noFill/>
              <a:prstDash val="solid"/>
              <a:miter/>
            </a:ln>
          </p:spPr>
          <p:txBody>
            <a:bodyPr rtlCol="0" anchor="ctr"/>
            <a:lstStyle/>
            <a:p>
              <a:endParaRPr lang="fr-FR"/>
            </a:p>
          </p:txBody>
        </p:sp>
        <p:sp>
          <p:nvSpPr>
            <p:cNvPr id="124" name="Graphique 9">
              <a:extLst>
                <a:ext uri="{FF2B5EF4-FFF2-40B4-BE49-F238E27FC236}">
                  <a16:creationId xmlns:a16="http://schemas.microsoft.com/office/drawing/2014/main" id="{56EE14E9-E02A-4E32-AC7A-78DD0B7E142B}"/>
                </a:ext>
              </a:extLst>
            </p:cNvPr>
            <p:cNvSpPr/>
            <p:nvPr/>
          </p:nvSpPr>
          <p:spPr>
            <a:xfrm>
              <a:off x="4734146" y="4769798"/>
              <a:ext cx="483647" cy="886158"/>
            </a:xfrm>
            <a:custGeom>
              <a:avLst/>
              <a:gdLst>
                <a:gd name="connsiteX0" fmla="*/ 134269 w 483647"/>
                <a:gd name="connsiteY0" fmla="*/ 299022 h 886158"/>
                <a:gd name="connsiteX1" fmla="*/ 330488 w 483647"/>
                <a:gd name="connsiteY1" fmla="*/ -343 h 886158"/>
                <a:gd name="connsiteX2" fmla="*/ 483172 w 483647"/>
                <a:gd name="connsiteY2" fmla="*/ 120880 h 886158"/>
                <a:gd name="connsiteX3" fmla="*/ 321243 w 483647"/>
                <a:gd name="connsiteY3" fmla="*/ 742446 h 886158"/>
                <a:gd name="connsiteX4" fmla="*/ -476 w 483647"/>
                <a:gd name="connsiteY4" fmla="*/ 885816 h 886158"/>
                <a:gd name="connsiteX5" fmla="*/ 102256 w 483647"/>
                <a:gd name="connsiteY5" fmla="*/ 349456 h 886158"/>
                <a:gd name="connsiteX6" fmla="*/ 134269 w 483647"/>
                <a:gd name="connsiteY6" fmla="*/ 299022 h 886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3647" h="886158">
                  <a:moveTo>
                    <a:pt x="134269" y="299022"/>
                  </a:moveTo>
                  <a:cubicBezTo>
                    <a:pt x="179253" y="194841"/>
                    <a:pt x="217062" y="19872"/>
                    <a:pt x="330488" y="-343"/>
                  </a:cubicBezTo>
                  <a:lnTo>
                    <a:pt x="483172" y="120880"/>
                  </a:lnTo>
                  <a:cubicBezTo>
                    <a:pt x="460955" y="199119"/>
                    <a:pt x="521601" y="527047"/>
                    <a:pt x="321243" y="742446"/>
                  </a:cubicBezTo>
                  <a:cubicBezTo>
                    <a:pt x="243487" y="826136"/>
                    <a:pt x="126956" y="878433"/>
                    <a:pt x="-476" y="885816"/>
                  </a:cubicBezTo>
                  <a:cubicBezTo>
                    <a:pt x="31606" y="764524"/>
                    <a:pt x="89216" y="528013"/>
                    <a:pt x="102256" y="349456"/>
                  </a:cubicBezTo>
                  <a:cubicBezTo>
                    <a:pt x="115379" y="334333"/>
                    <a:pt x="126169" y="317333"/>
                    <a:pt x="134269" y="299022"/>
                  </a:cubicBezTo>
                  <a:close/>
                </a:path>
              </a:pathLst>
            </a:custGeom>
            <a:solidFill>
              <a:srgbClr val="1760BF"/>
            </a:solidFill>
            <a:ln w="6893" cap="flat">
              <a:noFill/>
              <a:prstDash val="solid"/>
              <a:miter/>
            </a:ln>
          </p:spPr>
          <p:txBody>
            <a:bodyPr rtlCol="0" anchor="ctr"/>
            <a:lstStyle/>
            <a:p>
              <a:endParaRPr lang="fr-FR"/>
            </a:p>
          </p:txBody>
        </p:sp>
        <p:sp>
          <p:nvSpPr>
            <p:cNvPr id="125" name="Graphique 9">
              <a:extLst>
                <a:ext uri="{FF2B5EF4-FFF2-40B4-BE49-F238E27FC236}">
                  <a16:creationId xmlns:a16="http://schemas.microsoft.com/office/drawing/2014/main" id="{BCED4A2C-30F7-46EB-B7EA-32A4A5083A77}"/>
                </a:ext>
              </a:extLst>
            </p:cNvPr>
            <p:cNvSpPr/>
            <p:nvPr/>
          </p:nvSpPr>
          <p:spPr>
            <a:xfrm>
              <a:off x="4465691" y="5081305"/>
              <a:ext cx="197874" cy="557954"/>
            </a:xfrm>
            <a:custGeom>
              <a:avLst/>
              <a:gdLst>
                <a:gd name="connsiteX0" fmla="*/ 197399 w 197874"/>
                <a:gd name="connsiteY0" fmla="*/ 90109 h 557954"/>
                <a:gd name="connsiteX1" fmla="*/ 99220 w 197874"/>
                <a:gd name="connsiteY1" fmla="*/ 557611 h 557954"/>
                <a:gd name="connsiteX2" fmla="*/ -476 w 197874"/>
                <a:gd name="connsiteY2" fmla="*/ 521597 h 557954"/>
                <a:gd name="connsiteX3" fmla="*/ 92459 w 197874"/>
                <a:gd name="connsiteY3" fmla="*/ -343 h 557954"/>
                <a:gd name="connsiteX4" fmla="*/ 197399 w 197874"/>
                <a:gd name="connsiteY4" fmla="*/ 90109 h 5579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7874" h="557954">
                  <a:moveTo>
                    <a:pt x="197399" y="90109"/>
                  </a:moveTo>
                  <a:cubicBezTo>
                    <a:pt x="175045" y="261972"/>
                    <a:pt x="125645" y="459088"/>
                    <a:pt x="99220" y="557611"/>
                  </a:cubicBezTo>
                  <a:cubicBezTo>
                    <a:pt x="64937" y="548753"/>
                    <a:pt x="31558" y="536692"/>
                    <a:pt x="-476" y="521597"/>
                  </a:cubicBezTo>
                  <a:cubicBezTo>
                    <a:pt x="40231" y="410654"/>
                    <a:pt x="86525" y="112946"/>
                    <a:pt x="92459" y="-343"/>
                  </a:cubicBezTo>
                  <a:cubicBezTo>
                    <a:pt x="127232" y="48436"/>
                    <a:pt x="162971" y="76655"/>
                    <a:pt x="197399" y="90109"/>
                  </a:cubicBezTo>
                  <a:close/>
                </a:path>
              </a:pathLst>
            </a:custGeom>
            <a:solidFill>
              <a:srgbClr val="F2B602"/>
            </a:solidFill>
            <a:ln w="6893" cap="flat">
              <a:noFill/>
              <a:prstDash val="solid"/>
              <a:miter/>
            </a:ln>
          </p:spPr>
          <p:txBody>
            <a:bodyPr rtlCol="0" anchor="ctr"/>
            <a:lstStyle/>
            <a:p>
              <a:endParaRPr lang="fr-FR"/>
            </a:p>
          </p:txBody>
        </p:sp>
        <p:sp>
          <p:nvSpPr>
            <p:cNvPr id="126" name="Graphique 9">
              <a:extLst>
                <a:ext uri="{FF2B5EF4-FFF2-40B4-BE49-F238E27FC236}">
                  <a16:creationId xmlns:a16="http://schemas.microsoft.com/office/drawing/2014/main" id="{EA844FF3-9273-4911-B6B1-60C23E5DE67A}"/>
                </a:ext>
              </a:extLst>
            </p:cNvPr>
            <p:cNvSpPr/>
            <p:nvPr/>
          </p:nvSpPr>
          <p:spPr>
            <a:xfrm>
              <a:off x="4623963" y="5119597"/>
              <a:ext cx="212915" cy="537243"/>
            </a:xfrm>
            <a:custGeom>
              <a:avLst/>
              <a:gdLst>
                <a:gd name="connsiteX0" fmla="*/ 212439 w 212915"/>
                <a:gd name="connsiteY0" fmla="*/ -343 h 537243"/>
                <a:gd name="connsiteX1" fmla="*/ 109500 w 212915"/>
                <a:gd name="connsiteY1" fmla="*/ 536017 h 537243"/>
                <a:gd name="connsiteX2" fmla="*/ -476 w 212915"/>
                <a:gd name="connsiteY2" fmla="*/ 531187 h 537243"/>
                <a:gd name="connsiteX3" fmla="*/ 92666 w 212915"/>
                <a:gd name="connsiteY3" fmla="*/ 61614 h 537243"/>
                <a:gd name="connsiteX4" fmla="*/ 212439 w 212915"/>
                <a:gd name="connsiteY4" fmla="*/ -343 h 5372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2915" h="537243">
                  <a:moveTo>
                    <a:pt x="212439" y="-343"/>
                  </a:moveTo>
                  <a:cubicBezTo>
                    <a:pt x="199193" y="178214"/>
                    <a:pt x="141790" y="414725"/>
                    <a:pt x="109500" y="536017"/>
                  </a:cubicBezTo>
                  <a:cubicBezTo>
                    <a:pt x="72775" y="538107"/>
                    <a:pt x="35925" y="536486"/>
                    <a:pt x="-476" y="531187"/>
                  </a:cubicBezTo>
                  <a:cubicBezTo>
                    <a:pt x="35056" y="449912"/>
                    <a:pt x="76866" y="206915"/>
                    <a:pt x="92666" y="61614"/>
                  </a:cubicBezTo>
                  <a:cubicBezTo>
                    <a:pt x="140686" y="60510"/>
                    <a:pt x="182979" y="33809"/>
                    <a:pt x="212439" y="-343"/>
                  </a:cubicBezTo>
                  <a:close/>
                </a:path>
              </a:pathLst>
            </a:custGeom>
            <a:solidFill>
              <a:srgbClr val="F2B602"/>
            </a:solidFill>
            <a:ln w="6893" cap="flat">
              <a:noFill/>
              <a:prstDash val="solid"/>
              <a:miter/>
            </a:ln>
          </p:spPr>
          <p:txBody>
            <a:bodyPr rtlCol="0" anchor="ctr"/>
            <a:lstStyle/>
            <a:p>
              <a:endParaRPr lang="fr-FR"/>
            </a:p>
          </p:txBody>
        </p:sp>
      </p:grpSp>
      <p:sp>
        <p:nvSpPr>
          <p:cNvPr id="127" name="Graphique 9">
            <a:extLst>
              <a:ext uri="{FF2B5EF4-FFF2-40B4-BE49-F238E27FC236}">
                <a16:creationId xmlns:a16="http://schemas.microsoft.com/office/drawing/2014/main" id="{92EFAE52-456E-4C47-BE67-A9181485E508}"/>
              </a:ext>
            </a:extLst>
          </p:cNvPr>
          <p:cNvSpPr/>
          <p:nvPr/>
        </p:nvSpPr>
        <p:spPr>
          <a:xfrm>
            <a:off x="3186957" y="6332166"/>
            <a:ext cx="1155165" cy="2505636"/>
          </a:xfrm>
          <a:custGeom>
            <a:avLst/>
            <a:gdLst>
              <a:gd name="connsiteX0" fmla="*/ -476 w 1155165"/>
              <a:gd name="connsiteY0" fmla="*/ -343 h 2505636"/>
              <a:gd name="connsiteX1" fmla="*/ 1154690 w 1155165"/>
              <a:gd name="connsiteY1" fmla="*/ 94869 h 2505636"/>
              <a:gd name="connsiteX2" fmla="*/ 1149239 w 1155165"/>
              <a:gd name="connsiteY2" fmla="*/ 2483165 h 2505636"/>
              <a:gd name="connsiteX3" fmla="*/ 920662 w 1155165"/>
              <a:gd name="connsiteY3" fmla="*/ 2480543 h 2505636"/>
              <a:gd name="connsiteX4" fmla="*/ 646480 w 1155165"/>
              <a:gd name="connsiteY4" fmla="*/ 395062 h 2505636"/>
              <a:gd name="connsiteX5" fmla="*/ 438050 w 1155165"/>
              <a:gd name="connsiteY5" fmla="*/ 394440 h 2505636"/>
              <a:gd name="connsiteX6" fmla="*/ 531192 w 1155165"/>
              <a:gd name="connsiteY6" fmla="*/ 2461983 h 2505636"/>
              <a:gd name="connsiteX7" fmla="*/ 234172 w 1155165"/>
              <a:gd name="connsiteY7" fmla="*/ 2440802 h 2505636"/>
              <a:gd name="connsiteX8" fmla="*/ -476 w 1155165"/>
              <a:gd name="connsiteY8" fmla="*/ -343 h 2505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55165" h="2505636">
                <a:moveTo>
                  <a:pt x="-476" y="-343"/>
                </a:moveTo>
                <a:lnTo>
                  <a:pt x="1154690" y="94869"/>
                </a:lnTo>
                <a:cubicBezTo>
                  <a:pt x="1154690" y="94869"/>
                  <a:pt x="1147791" y="2211604"/>
                  <a:pt x="1149239" y="2483165"/>
                </a:cubicBezTo>
                <a:cubicBezTo>
                  <a:pt x="1097149" y="2506485"/>
                  <a:pt x="1040505" y="2519317"/>
                  <a:pt x="920662" y="2480543"/>
                </a:cubicBezTo>
                <a:cubicBezTo>
                  <a:pt x="920662" y="2480543"/>
                  <a:pt x="745280" y="652961"/>
                  <a:pt x="646480" y="395062"/>
                </a:cubicBezTo>
                <a:lnTo>
                  <a:pt x="438050" y="394440"/>
                </a:lnTo>
                <a:cubicBezTo>
                  <a:pt x="482482" y="590039"/>
                  <a:pt x="539195" y="2253691"/>
                  <a:pt x="531192" y="2461983"/>
                </a:cubicBezTo>
                <a:cubicBezTo>
                  <a:pt x="348358" y="2489581"/>
                  <a:pt x="336007" y="2476748"/>
                  <a:pt x="234172" y="2440802"/>
                </a:cubicBezTo>
                <a:cubicBezTo>
                  <a:pt x="218718" y="2299365"/>
                  <a:pt x="108534" y="203397"/>
                  <a:pt x="-476" y="-343"/>
                </a:cubicBezTo>
                <a:close/>
              </a:path>
            </a:pathLst>
          </a:custGeom>
          <a:solidFill>
            <a:srgbClr val="2C324F"/>
          </a:solidFill>
          <a:ln w="6893" cap="flat">
            <a:noFill/>
            <a:prstDash val="solid"/>
            <a:miter/>
          </a:ln>
        </p:spPr>
        <p:txBody>
          <a:bodyPr rtlCol="0" anchor="ctr"/>
          <a:lstStyle/>
          <a:p>
            <a:endParaRPr lang="fr-FR"/>
          </a:p>
        </p:txBody>
      </p:sp>
      <p:sp>
        <p:nvSpPr>
          <p:cNvPr id="129" name="Graphique 9">
            <a:extLst>
              <a:ext uri="{FF2B5EF4-FFF2-40B4-BE49-F238E27FC236}">
                <a16:creationId xmlns:a16="http://schemas.microsoft.com/office/drawing/2014/main" id="{83FF0589-C5CC-4396-AF67-3039657C7986}"/>
              </a:ext>
            </a:extLst>
          </p:cNvPr>
          <p:cNvSpPr/>
          <p:nvPr/>
        </p:nvSpPr>
        <p:spPr>
          <a:xfrm>
            <a:off x="3346264" y="4651611"/>
            <a:ext cx="777906" cy="1820017"/>
          </a:xfrm>
          <a:custGeom>
            <a:avLst/>
            <a:gdLst>
              <a:gd name="connsiteX0" fmla="*/ 777431 w 777906"/>
              <a:gd name="connsiteY0" fmla="*/ 1788188 h 1820017"/>
              <a:gd name="connsiteX1" fmla="*/ -476 w 777906"/>
              <a:gd name="connsiteY1" fmla="*/ 1744100 h 1820017"/>
              <a:gd name="connsiteX2" fmla="*/ 32848 w 777906"/>
              <a:gd name="connsiteY2" fmla="*/ 56025 h 1820017"/>
              <a:gd name="connsiteX3" fmla="*/ 599702 w 777906"/>
              <a:gd name="connsiteY3" fmla="*/ -343 h 1820017"/>
            </a:gdLst>
            <a:ahLst/>
            <a:cxnLst>
              <a:cxn ang="0">
                <a:pos x="connsiteX0" y="connsiteY0"/>
              </a:cxn>
              <a:cxn ang="0">
                <a:pos x="connsiteX1" y="connsiteY1"/>
              </a:cxn>
              <a:cxn ang="0">
                <a:pos x="connsiteX2" y="connsiteY2"/>
              </a:cxn>
              <a:cxn ang="0">
                <a:pos x="connsiteX3" y="connsiteY3"/>
              </a:cxn>
            </a:cxnLst>
            <a:rect l="l" t="t" r="r" b="b"/>
            <a:pathLst>
              <a:path w="777906" h="1820017">
                <a:moveTo>
                  <a:pt x="777431" y="1788188"/>
                </a:moveTo>
                <a:cubicBezTo>
                  <a:pt x="662418" y="1815785"/>
                  <a:pt x="328073" y="1859251"/>
                  <a:pt x="-476" y="1744100"/>
                </a:cubicBezTo>
                <a:lnTo>
                  <a:pt x="32848" y="56025"/>
                </a:lnTo>
                <a:lnTo>
                  <a:pt x="599702" y="-343"/>
                </a:lnTo>
                <a:close/>
              </a:path>
            </a:pathLst>
          </a:custGeom>
          <a:solidFill>
            <a:srgbClr val="FFFFFF"/>
          </a:solidFill>
          <a:ln w="6893" cap="flat">
            <a:noFill/>
            <a:prstDash val="solid"/>
            <a:miter/>
          </a:ln>
        </p:spPr>
        <p:txBody>
          <a:bodyPr rtlCol="0" anchor="ctr"/>
          <a:lstStyle/>
          <a:p>
            <a:endParaRPr lang="fr-FR"/>
          </a:p>
        </p:txBody>
      </p:sp>
      <p:grpSp>
        <p:nvGrpSpPr>
          <p:cNvPr id="119" name="Eyes SM">
            <a:extLst>
              <a:ext uri="{FF2B5EF4-FFF2-40B4-BE49-F238E27FC236}">
                <a16:creationId xmlns:a16="http://schemas.microsoft.com/office/drawing/2014/main" id="{CFAF7628-882F-4994-BF2D-FBB4C48A8CAE}"/>
              </a:ext>
            </a:extLst>
          </p:cNvPr>
          <p:cNvGrpSpPr/>
          <p:nvPr/>
        </p:nvGrpSpPr>
        <p:grpSpPr>
          <a:xfrm>
            <a:off x="3457689" y="3923035"/>
            <a:ext cx="862976" cy="185593"/>
            <a:chOff x="3457689" y="3923035"/>
            <a:chExt cx="862976" cy="185593"/>
          </a:xfrm>
        </p:grpSpPr>
        <p:grpSp>
          <p:nvGrpSpPr>
            <p:cNvPr id="2" name="eye r">
              <a:extLst>
                <a:ext uri="{FF2B5EF4-FFF2-40B4-BE49-F238E27FC236}">
                  <a16:creationId xmlns:a16="http://schemas.microsoft.com/office/drawing/2014/main" id="{FA67878A-7F91-4192-89D8-C0E32A8DA79E}"/>
                </a:ext>
              </a:extLst>
            </p:cNvPr>
            <p:cNvGrpSpPr/>
            <p:nvPr/>
          </p:nvGrpSpPr>
          <p:grpSpPr>
            <a:xfrm>
              <a:off x="4192613" y="3980576"/>
              <a:ext cx="128052" cy="128052"/>
              <a:chOff x="4192613" y="3980576"/>
              <a:chExt cx="128052" cy="128052"/>
            </a:xfrm>
          </p:grpSpPr>
          <p:sp>
            <p:nvSpPr>
              <p:cNvPr id="130" name="Graphique 9">
                <a:extLst>
                  <a:ext uri="{FF2B5EF4-FFF2-40B4-BE49-F238E27FC236}">
                    <a16:creationId xmlns:a16="http://schemas.microsoft.com/office/drawing/2014/main" id="{51C23CEC-F76B-4731-BC92-0BE97279A650}"/>
                  </a:ext>
                </a:extLst>
              </p:cNvPr>
              <p:cNvSpPr/>
              <p:nvPr/>
            </p:nvSpPr>
            <p:spPr>
              <a:xfrm>
                <a:off x="4192613" y="3980576"/>
                <a:ext cx="128052" cy="128052"/>
              </a:xfrm>
              <a:custGeom>
                <a:avLst/>
                <a:gdLst>
                  <a:gd name="connsiteX0" fmla="*/ 128053 w 128052"/>
                  <a:gd name="connsiteY0" fmla="*/ 64026 h 128052"/>
                  <a:gd name="connsiteX1" fmla="*/ 64026 w 128052"/>
                  <a:gd name="connsiteY1" fmla="*/ 128053 h 128052"/>
                  <a:gd name="connsiteX2" fmla="*/ 0 w 128052"/>
                  <a:gd name="connsiteY2" fmla="*/ 64026 h 128052"/>
                  <a:gd name="connsiteX3" fmla="*/ 64026 w 128052"/>
                  <a:gd name="connsiteY3" fmla="*/ 0 h 128052"/>
                  <a:gd name="connsiteX4" fmla="*/ 128053 w 128052"/>
                  <a:gd name="connsiteY4" fmla="*/ 64026 h 1280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052" h="128052">
                    <a:moveTo>
                      <a:pt x="128053" y="64026"/>
                    </a:moveTo>
                    <a:cubicBezTo>
                      <a:pt x="128053" y="99387"/>
                      <a:pt x="99387" y="128053"/>
                      <a:pt x="64026" y="128053"/>
                    </a:cubicBezTo>
                    <a:cubicBezTo>
                      <a:pt x="28666" y="128053"/>
                      <a:pt x="0" y="99387"/>
                      <a:pt x="0" y="64026"/>
                    </a:cubicBezTo>
                    <a:cubicBezTo>
                      <a:pt x="0" y="28666"/>
                      <a:pt x="28666" y="0"/>
                      <a:pt x="64026" y="0"/>
                    </a:cubicBezTo>
                    <a:cubicBezTo>
                      <a:pt x="99387" y="0"/>
                      <a:pt x="128053" y="28666"/>
                      <a:pt x="128053" y="64026"/>
                    </a:cubicBezTo>
                    <a:close/>
                  </a:path>
                </a:pathLst>
              </a:custGeom>
              <a:solidFill>
                <a:srgbClr val="18B7A4"/>
              </a:solidFill>
              <a:ln w="6893" cap="flat">
                <a:noFill/>
                <a:prstDash val="solid"/>
                <a:miter/>
              </a:ln>
            </p:spPr>
            <p:txBody>
              <a:bodyPr rtlCol="0" anchor="ctr"/>
              <a:lstStyle/>
              <a:p>
                <a:endParaRPr lang="fr-FR"/>
              </a:p>
            </p:txBody>
          </p:sp>
          <p:sp>
            <p:nvSpPr>
              <p:cNvPr id="131" name="Graphique 9">
                <a:extLst>
                  <a:ext uri="{FF2B5EF4-FFF2-40B4-BE49-F238E27FC236}">
                    <a16:creationId xmlns:a16="http://schemas.microsoft.com/office/drawing/2014/main" id="{D0FB1E5A-6011-4382-B986-A7F57A8354D1}"/>
                  </a:ext>
                </a:extLst>
              </p:cNvPr>
              <p:cNvSpPr/>
              <p:nvPr/>
            </p:nvSpPr>
            <p:spPr>
              <a:xfrm>
                <a:off x="4193165" y="3999963"/>
                <a:ext cx="32427" cy="32427"/>
              </a:xfrm>
              <a:custGeom>
                <a:avLst/>
                <a:gdLst>
                  <a:gd name="connsiteX0" fmla="*/ 32427 w 32427"/>
                  <a:gd name="connsiteY0" fmla="*/ 16214 h 32427"/>
                  <a:gd name="connsiteX1" fmla="*/ 16214 w 32427"/>
                  <a:gd name="connsiteY1" fmla="*/ 32427 h 32427"/>
                  <a:gd name="connsiteX2" fmla="*/ 0 w 32427"/>
                  <a:gd name="connsiteY2" fmla="*/ 16214 h 32427"/>
                  <a:gd name="connsiteX3" fmla="*/ 16214 w 32427"/>
                  <a:gd name="connsiteY3" fmla="*/ 0 h 32427"/>
                  <a:gd name="connsiteX4" fmla="*/ 32427 w 32427"/>
                  <a:gd name="connsiteY4" fmla="*/ 16214 h 324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427" h="32427">
                    <a:moveTo>
                      <a:pt x="32427" y="16214"/>
                    </a:moveTo>
                    <a:cubicBezTo>
                      <a:pt x="32427" y="25168"/>
                      <a:pt x="25168" y="32427"/>
                      <a:pt x="16214" y="32427"/>
                    </a:cubicBezTo>
                    <a:cubicBezTo>
                      <a:pt x="7259" y="32427"/>
                      <a:pt x="0" y="25168"/>
                      <a:pt x="0" y="16214"/>
                    </a:cubicBezTo>
                    <a:cubicBezTo>
                      <a:pt x="0" y="7259"/>
                      <a:pt x="7259" y="0"/>
                      <a:pt x="16214" y="0"/>
                    </a:cubicBezTo>
                    <a:cubicBezTo>
                      <a:pt x="25168" y="0"/>
                      <a:pt x="32427" y="7259"/>
                      <a:pt x="32427" y="16214"/>
                    </a:cubicBezTo>
                    <a:close/>
                  </a:path>
                </a:pathLst>
              </a:custGeom>
              <a:solidFill>
                <a:srgbClr val="FDFDFD"/>
              </a:solidFill>
              <a:ln w="6893" cap="flat">
                <a:noFill/>
                <a:prstDash val="solid"/>
                <a:miter/>
              </a:ln>
            </p:spPr>
            <p:txBody>
              <a:bodyPr rtlCol="0" anchor="ctr"/>
              <a:lstStyle/>
              <a:p>
                <a:endParaRPr lang="fr-FR"/>
              </a:p>
            </p:txBody>
          </p:sp>
        </p:grpSp>
        <p:grpSp>
          <p:nvGrpSpPr>
            <p:cNvPr id="3" name="Eye l">
              <a:extLst>
                <a:ext uri="{FF2B5EF4-FFF2-40B4-BE49-F238E27FC236}">
                  <a16:creationId xmlns:a16="http://schemas.microsoft.com/office/drawing/2014/main" id="{168A6907-AFD0-4DC1-9362-BEF6F1735E79}"/>
                </a:ext>
              </a:extLst>
            </p:cNvPr>
            <p:cNvGrpSpPr/>
            <p:nvPr/>
          </p:nvGrpSpPr>
          <p:grpSpPr>
            <a:xfrm>
              <a:off x="3457689" y="3923035"/>
              <a:ext cx="128052" cy="128052"/>
              <a:chOff x="3457689" y="3923035"/>
              <a:chExt cx="128052" cy="128052"/>
            </a:xfrm>
          </p:grpSpPr>
          <p:sp>
            <p:nvSpPr>
              <p:cNvPr id="134" name="Graphique 9">
                <a:extLst>
                  <a:ext uri="{FF2B5EF4-FFF2-40B4-BE49-F238E27FC236}">
                    <a16:creationId xmlns:a16="http://schemas.microsoft.com/office/drawing/2014/main" id="{3D232BD8-650D-4E50-BA75-B66862205824}"/>
                  </a:ext>
                </a:extLst>
              </p:cNvPr>
              <p:cNvSpPr/>
              <p:nvPr/>
            </p:nvSpPr>
            <p:spPr>
              <a:xfrm>
                <a:off x="3457689" y="3923035"/>
                <a:ext cx="128052" cy="128052"/>
              </a:xfrm>
              <a:custGeom>
                <a:avLst/>
                <a:gdLst>
                  <a:gd name="connsiteX0" fmla="*/ 128053 w 128052"/>
                  <a:gd name="connsiteY0" fmla="*/ 64026 h 128052"/>
                  <a:gd name="connsiteX1" fmla="*/ 64026 w 128052"/>
                  <a:gd name="connsiteY1" fmla="*/ 128053 h 128052"/>
                  <a:gd name="connsiteX2" fmla="*/ 0 w 128052"/>
                  <a:gd name="connsiteY2" fmla="*/ 64026 h 128052"/>
                  <a:gd name="connsiteX3" fmla="*/ 64026 w 128052"/>
                  <a:gd name="connsiteY3" fmla="*/ 0 h 128052"/>
                  <a:gd name="connsiteX4" fmla="*/ 128053 w 128052"/>
                  <a:gd name="connsiteY4" fmla="*/ 64026 h 1280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052" h="128052">
                    <a:moveTo>
                      <a:pt x="128053" y="64026"/>
                    </a:moveTo>
                    <a:cubicBezTo>
                      <a:pt x="128053" y="99387"/>
                      <a:pt x="99387" y="128053"/>
                      <a:pt x="64026" y="128053"/>
                    </a:cubicBezTo>
                    <a:cubicBezTo>
                      <a:pt x="28666" y="128053"/>
                      <a:pt x="0" y="99387"/>
                      <a:pt x="0" y="64026"/>
                    </a:cubicBezTo>
                    <a:cubicBezTo>
                      <a:pt x="0" y="28666"/>
                      <a:pt x="28666" y="0"/>
                      <a:pt x="64026" y="0"/>
                    </a:cubicBezTo>
                    <a:cubicBezTo>
                      <a:pt x="99387" y="0"/>
                      <a:pt x="128053" y="28666"/>
                      <a:pt x="128053" y="64026"/>
                    </a:cubicBezTo>
                    <a:close/>
                  </a:path>
                </a:pathLst>
              </a:custGeom>
              <a:solidFill>
                <a:srgbClr val="18B7A4"/>
              </a:solidFill>
              <a:ln w="6893" cap="flat">
                <a:noFill/>
                <a:prstDash val="solid"/>
                <a:miter/>
              </a:ln>
            </p:spPr>
            <p:txBody>
              <a:bodyPr rtlCol="0" anchor="ctr"/>
              <a:lstStyle/>
              <a:p>
                <a:endParaRPr lang="fr-FR"/>
              </a:p>
            </p:txBody>
          </p:sp>
          <p:sp>
            <p:nvSpPr>
              <p:cNvPr id="135" name="Graphique 9">
                <a:extLst>
                  <a:ext uri="{FF2B5EF4-FFF2-40B4-BE49-F238E27FC236}">
                    <a16:creationId xmlns:a16="http://schemas.microsoft.com/office/drawing/2014/main" id="{B5BE1826-418E-47BE-928C-DABAB1ABC59F}"/>
                  </a:ext>
                </a:extLst>
              </p:cNvPr>
              <p:cNvSpPr/>
              <p:nvPr/>
            </p:nvSpPr>
            <p:spPr>
              <a:xfrm>
                <a:off x="3463484" y="3931176"/>
                <a:ext cx="32427" cy="32427"/>
              </a:xfrm>
              <a:custGeom>
                <a:avLst/>
                <a:gdLst>
                  <a:gd name="connsiteX0" fmla="*/ 32427 w 32427"/>
                  <a:gd name="connsiteY0" fmla="*/ 16214 h 32427"/>
                  <a:gd name="connsiteX1" fmla="*/ 16214 w 32427"/>
                  <a:gd name="connsiteY1" fmla="*/ 32427 h 32427"/>
                  <a:gd name="connsiteX2" fmla="*/ 0 w 32427"/>
                  <a:gd name="connsiteY2" fmla="*/ 16214 h 32427"/>
                  <a:gd name="connsiteX3" fmla="*/ 16214 w 32427"/>
                  <a:gd name="connsiteY3" fmla="*/ 0 h 32427"/>
                  <a:gd name="connsiteX4" fmla="*/ 32427 w 32427"/>
                  <a:gd name="connsiteY4" fmla="*/ 16214 h 324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427" h="32427">
                    <a:moveTo>
                      <a:pt x="32427" y="16214"/>
                    </a:moveTo>
                    <a:cubicBezTo>
                      <a:pt x="32427" y="25168"/>
                      <a:pt x="25168" y="32427"/>
                      <a:pt x="16214" y="32427"/>
                    </a:cubicBezTo>
                    <a:cubicBezTo>
                      <a:pt x="7259" y="32427"/>
                      <a:pt x="0" y="25168"/>
                      <a:pt x="0" y="16214"/>
                    </a:cubicBezTo>
                    <a:cubicBezTo>
                      <a:pt x="0" y="7259"/>
                      <a:pt x="7259" y="0"/>
                      <a:pt x="16214" y="0"/>
                    </a:cubicBezTo>
                    <a:cubicBezTo>
                      <a:pt x="25168" y="0"/>
                      <a:pt x="32427" y="7259"/>
                      <a:pt x="32427" y="16214"/>
                    </a:cubicBezTo>
                    <a:close/>
                  </a:path>
                </a:pathLst>
              </a:custGeom>
              <a:solidFill>
                <a:srgbClr val="FDFDFD"/>
              </a:solidFill>
              <a:ln w="6893" cap="flat">
                <a:noFill/>
                <a:prstDash val="solid"/>
                <a:miter/>
              </a:ln>
            </p:spPr>
            <p:txBody>
              <a:bodyPr rtlCol="0" anchor="ctr"/>
              <a:lstStyle/>
              <a:p>
                <a:endParaRPr lang="fr-FR"/>
              </a:p>
            </p:txBody>
          </p:sp>
        </p:grpSp>
      </p:grpSp>
      <p:sp>
        <p:nvSpPr>
          <p:cNvPr id="136" name="Graphique 9">
            <a:extLst>
              <a:ext uri="{FF2B5EF4-FFF2-40B4-BE49-F238E27FC236}">
                <a16:creationId xmlns:a16="http://schemas.microsoft.com/office/drawing/2014/main" id="{FC397B73-F6B2-4E55-89D9-7FDB6B3B3EC4}"/>
              </a:ext>
            </a:extLst>
          </p:cNvPr>
          <p:cNvSpPr/>
          <p:nvPr/>
        </p:nvSpPr>
        <p:spPr>
          <a:xfrm>
            <a:off x="2937336" y="4604852"/>
            <a:ext cx="690422" cy="2062210"/>
          </a:xfrm>
          <a:custGeom>
            <a:avLst/>
            <a:gdLst>
              <a:gd name="connsiteX0" fmla="*/ 689947 w 690422"/>
              <a:gd name="connsiteY0" fmla="*/ 47175 h 2062210"/>
              <a:gd name="connsiteX1" fmla="*/ 299372 w 690422"/>
              <a:gd name="connsiteY1" fmla="*/ -224 h 2062210"/>
              <a:gd name="connsiteX2" fmla="*/ 423906 w 690422"/>
              <a:gd name="connsiteY2" fmla="*/ 86225 h 2062210"/>
              <a:gd name="connsiteX3" fmla="*/ 32020 w 690422"/>
              <a:gd name="connsiteY3" fmla="*/ 554488 h 2062210"/>
              <a:gd name="connsiteX4" fmla="*/ -476 w 690422"/>
              <a:gd name="connsiteY4" fmla="*/ 1959894 h 2062210"/>
              <a:gd name="connsiteX5" fmla="*/ 202711 w 690422"/>
              <a:gd name="connsiteY5" fmla="*/ 2017574 h 2062210"/>
              <a:gd name="connsiteX6" fmla="*/ 431771 w 690422"/>
              <a:gd name="connsiteY6" fmla="*/ 2061868 h 2062210"/>
              <a:gd name="connsiteX7" fmla="*/ 454677 w 690422"/>
              <a:gd name="connsiteY7" fmla="*/ 123137 h 2062210"/>
              <a:gd name="connsiteX8" fmla="*/ 545128 w 690422"/>
              <a:gd name="connsiteY8" fmla="*/ 112374 h 2062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90422" h="2062210">
                <a:moveTo>
                  <a:pt x="689947" y="47175"/>
                </a:moveTo>
                <a:cubicBezTo>
                  <a:pt x="622471" y="24821"/>
                  <a:pt x="456747" y="-2363"/>
                  <a:pt x="299372" y="-224"/>
                </a:cubicBezTo>
                <a:lnTo>
                  <a:pt x="423906" y="86225"/>
                </a:lnTo>
                <a:cubicBezTo>
                  <a:pt x="246660" y="107475"/>
                  <a:pt x="9942" y="261401"/>
                  <a:pt x="32020" y="554488"/>
                </a:cubicBezTo>
                <a:cubicBezTo>
                  <a:pt x="54098" y="847574"/>
                  <a:pt x="165937" y="1756776"/>
                  <a:pt x="-476" y="1959894"/>
                </a:cubicBezTo>
                <a:cubicBezTo>
                  <a:pt x="38230" y="2003154"/>
                  <a:pt x="94736" y="2006534"/>
                  <a:pt x="202711" y="2017574"/>
                </a:cubicBezTo>
                <a:cubicBezTo>
                  <a:pt x="310687" y="2028612"/>
                  <a:pt x="431771" y="2061868"/>
                  <a:pt x="431771" y="2061868"/>
                </a:cubicBezTo>
                <a:cubicBezTo>
                  <a:pt x="472409" y="1905665"/>
                  <a:pt x="522360" y="676055"/>
                  <a:pt x="454677" y="123137"/>
                </a:cubicBezTo>
                <a:lnTo>
                  <a:pt x="545128" y="112374"/>
                </a:lnTo>
                <a:close/>
              </a:path>
            </a:pathLst>
          </a:custGeom>
          <a:solidFill>
            <a:srgbClr val="1760BF"/>
          </a:solidFill>
          <a:ln w="6893" cap="flat">
            <a:noFill/>
            <a:prstDash val="solid"/>
            <a:miter/>
          </a:ln>
        </p:spPr>
        <p:txBody>
          <a:bodyPr rtlCol="0" anchor="ctr"/>
          <a:lstStyle/>
          <a:p>
            <a:endParaRPr lang="fr-FR"/>
          </a:p>
        </p:txBody>
      </p:sp>
      <p:sp>
        <p:nvSpPr>
          <p:cNvPr id="137" name="Graphique 9">
            <a:extLst>
              <a:ext uri="{FF2B5EF4-FFF2-40B4-BE49-F238E27FC236}">
                <a16:creationId xmlns:a16="http://schemas.microsoft.com/office/drawing/2014/main" id="{C0768580-4D72-4591-B8AA-914037A94B16}"/>
              </a:ext>
            </a:extLst>
          </p:cNvPr>
          <p:cNvSpPr/>
          <p:nvPr/>
        </p:nvSpPr>
        <p:spPr>
          <a:xfrm>
            <a:off x="2802317" y="3614908"/>
            <a:ext cx="207187" cy="374749"/>
          </a:xfrm>
          <a:custGeom>
            <a:avLst/>
            <a:gdLst>
              <a:gd name="connsiteX0" fmla="*/ 109706 w 207187"/>
              <a:gd name="connsiteY0" fmla="*/ -343 h 374749"/>
              <a:gd name="connsiteX1" fmla="*/ 350 w 207187"/>
              <a:gd name="connsiteY1" fmla="*/ 211606 h 374749"/>
              <a:gd name="connsiteX2" fmla="*/ 54441 w 207187"/>
              <a:gd name="connsiteY2" fmla="*/ 227337 h 374749"/>
              <a:gd name="connsiteX3" fmla="*/ 42988 w 207187"/>
              <a:gd name="connsiteY3" fmla="*/ 339659 h 374749"/>
              <a:gd name="connsiteX4" fmla="*/ 206711 w 207187"/>
              <a:gd name="connsiteY4" fmla="*/ 374156 h 3747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7187" h="374749">
                <a:moveTo>
                  <a:pt x="109706" y="-343"/>
                </a:moveTo>
                <a:cubicBezTo>
                  <a:pt x="47266" y="54852"/>
                  <a:pt x="-7929" y="155377"/>
                  <a:pt x="350" y="211606"/>
                </a:cubicBezTo>
                <a:cubicBezTo>
                  <a:pt x="8630" y="267837"/>
                  <a:pt x="53683" y="237686"/>
                  <a:pt x="54441" y="227337"/>
                </a:cubicBezTo>
                <a:cubicBezTo>
                  <a:pt x="19945" y="265836"/>
                  <a:pt x="25395" y="299712"/>
                  <a:pt x="42988" y="339659"/>
                </a:cubicBezTo>
                <a:cubicBezTo>
                  <a:pt x="60582" y="379607"/>
                  <a:pt x="206711" y="374156"/>
                  <a:pt x="206711" y="374156"/>
                </a:cubicBezTo>
                <a:close/>
              </a:path>
            </a:pathLst>
          </a:custGeom>
          <a:solidFill>
            <a:srgbClr val="260801"/>
          </a:solidFill>
          <a:ln w="6893" cap="flat">
            <a:noFill/>
            <a:prstDash val="solid"/>
            <a:miter/>
          </a:ln>
        </p:spPr>
        <p:txBody>
          <a:bodyPr rtlCol="0" anchor="ctr"/>
          <a:lstStyle/>
          <a:p>
            <a:endParaRPr lang="fr-FR"/>
          </a:p>
        </p:txBody>
      </p:sp>
      <p:sp>
        <p:nvSpPr>
          <p:cNvPr id="138" name="Graphique 9">
            <a:extLst>
              <a:ext uri="{FF2B5EF4-FFF2-40B4-BE49-F238E27FC236}">
                <a16:creationId xmlns:a16="http://schemas.microsoft.com/office/drawing/2014/main" id="{0DA49200-68D4-4F7C-92CA-F40C1736CE04}"/>
              </a:ext>
            </a:extLst>
          </p:cNvPr>
          <p:cNvSpPr/>
          <p:nvPr/>
        </p:nvSpPr>
        <p:spPr>
          <a:xfrm>
            <a:off x="2788054" y="3903116"/>
            <a:ext cx="212420" cy="256855"/>
          </a:xfrm>
          <a:custGeom>
            <a:avLst/>
            <a:gdLst>
              <a:gd name="connsiteX0" fmla="*/ 116104 w 212420"/>
              <a:gd name="connsiteY0" fmla="*/ 34686 h 256855"/>
              <a:gd name="connsiteX1" fmla="*/ 4816 w 212420"/>
              <a:gd name="connsiteY1" fmla="*/ 45725 h 256855"/>
              <a:gd name="connsiteX2" fmla="*/ 163503 w 212420"/>
              <a:gd name="connsiteY2" fmla="*/ 256432 h 256855"/>
              <a:gd name="connsiteX3" fmla="*/ 116104 w 212420"/>
              <a:gd name="connsiteY3" fmla="*/ 34686 h 256855"/>
            </a:gdLst>
            <a:ahLst/>
            <a:cxnLst>
              <a:cxn ang="0">
                <a:pos x="connsiteX0" y="connsiteY0"/>
              </a:cxn>
              <a:cxn ang="0">
                <a:pos x="connsiteX1" y="connsiteY1"/>
              </a:cxn>
              <a:cxn ang="0">
                <a:pos x="connsiteX2" y="connsiteY2"/>
              </a:cxn>
              <a:cxn ang="0">
                <a:pos x="connsiteX3" y="connsiteY3"/>
              </a:cxn>
            </a:cxnLst>
            <a:rect l="l" t="t" r="r" b="b"/>
            <a:pathLst>
              <a:path w="212420" h="256855">
                <a:moveTo>
                  <a:pt x="116104" y="34686"/>
                </a:moveTo>
                <a:cubicBezTo>
                  <a:pt x="88092" y="-9608"/>
                  <a:pt x="27446" y="-18094"/>
                  <a:pt x="4816" y="45725"/>
                </a:cubicBezTo>
                <a:cubicBezTo>
                  <a:pt x="-17814" y="109544"/>
                  <a:pt x="31586" y="260503"/>
                  <a:pt x="163503" y="256432"/>
                </a:cubicBezTo>
                <a:cubicBezTo>
                  <a:pt x="295419" y="252362"/>
                  <a:pt x="116104" y="34686"/>
                  <a:pt x="116104" y="34686"/>
                </a:cubicBezTo>
                <a:close/>
              </a:path>
            </a:pathLst>
          </a:custGeom>
          <a:solidFill>
            <a:srgbClr val="592F25"/>
          </a:solidFill>
          <a:ln w="6893" cap="flat">
            <a:noFill/>
            <a:prstDash val="solid"/>
            <a:miter/>
          </a:ln>
        </p:spPr>
        <p:txBody>
          <a:bodyPr rtlCol="0" anchor="ctr"/>
          <a:lstStyle/>
          <a:p>
            <a:endParaRPr lang="fr-FR"/>
          </a:p>
        </p:txBody>
      </p:sp>
      <p:sp>
        <p:nvSpPr>
          <p:cNvPr id="139" name="Graphique 9">
            <a:extLst>
              <a:ext uri="{FF2B5EF4-FFF2-40B4-BE49-F238E27FC236}">
                <a16:creationId xmlns:a16="http://schemas.microsoft.com/office/drawing/2014/main" id="{050BE475-B022-47EE-BC33-888807D08DE4}"/>
              </a:ext>
            </a:extLst>
          </p:cNvPr>
          <p:cNvSpPr/>
          <p:nvPr/>
        </p:nvSpPr>
        <p:spPr>
          <a:xfrm>
            <a:off x="4357370" y="4040501"/>
            <a:ext cx="142858" cy="174342"/>
          </a:xfrm>
          <a:custGeom>
            <a:avLst/>
            <a:gdLst>
              <a:gd name="connsiteX0" fmla="*/ 49269 w 142858"/>
              <a:gd name="connsiteY0" fmla="*/ 14314 h 174342"/>
              <a:gd name="connsiteX1" fmla="*/ 142342 w 142858"/>
              <a:gd name="connsiteY1" fmla="*/ 93864 h 174342"/>
              <a:gd name="connsiteX2" fmla="*/ -476 w 142858"/>
              <a:gd name="connsiteY2" fmla="*/ 169757 h 174342"/>
            </a:gdLst>
            <a:ahLst/>
            <a:cxnLst>
              <a:cxn ang="0">
                <a:pos x="connsiteX0" y="connsiteY0"/>
              </a:cxn>
              <a:cxn ang="0">
                <a:pos x="connsiteX1" y="connsiteY1"/>
              </a:cxn>
              <a:cxn ang="0">
                <a:pos x="connsiteX2" y="connsiteY2"/>
              </a:cxn>
            </a:cxnLst>
            <a:rect l="l" t="t" r="r" b="b"/>
            <a:pathLst>
              <a:path w="142858" h="174342">
                <a:moveTo>
                  <a:pt x="49269" y="14314"/>
                </a:moveTo>
                <a:cubicBezTo>
                  <a:pt x="72520" y="-11490"/>
                  <a:pt x="144342" y="-13284"/>
                  <a:pt x="142342" y="93864"/>
                </a:cubicBezTo>
                <a:cubicBezTo>
                  <a:pt x="140341" y="201011"/>
                  <a:pt x="-476" y="169757"/>
                  <a:pt x="-476" y="169757"/>
                </a:cubicBezTo>
                <a:close/>
              </a:path>
            </a:pathLst>
          </a:custGeom>
          <a:solidFill>
            <a:srgbClr val="592F25"/>
          </a:solidFill>
          <a:ln w="6893" cap="flat">
            <a:noFill/>
            <a:prstDash val="solid"/>
            <a:miter/>
          </a:ln>
        </p:spPr>
        <p:txBody>
          <a:bodyPr rtlCol="0" anchor="ctr"/>
          <a:lstStyle/>
          <a:p>
            <a:endParaRPr lang="fr-FR"/>
          </a:p>
        </p:txBody>
      </p:sp>
      <p:sp>
        <p:nvSpPr>
          <p:cNvPr id="140" name="Graphique 9">
            <a:extLst>
              <a:ext uri="{FF2B5EF4-FFF2-40B4-BE49-F238E27FC236}">
                <a16:creationId xmlns:a16="http://schemas.microsoft.com/office/drawing/2014/main" id="{BA3CF784-189B-453F-BB47-9CF1FA5B7729}"/>
              </a:ext>
            </a:extLst>
          </p:cNvPr>
          <p:cNvSpPr/>
          <p:nvPr/>
        </p:nvSpPr>
        <p:spPr>
          <a:xfrm>
            <a:off x="2876529" y="3554188"/>
            <a:ext cx="1554856" cy="1003784"/>
          </a:xfrm>
          <a:custGeom>
            <a:avLst/>
            <a:gdLst>
              <a:gd name="connsiteX0" fmla="*/ 85721 w 1554856"/>
              <a:gd name="connsiteY0" fmla="*/ 732171 h 1003784"/>
              <a:gd name="connsiteX1" fmla="*/ 805604 w 1554856"/>
              <a:gd name="connsiteY1" fmla="*/ 1002972 h 1003784"/>
              <a:gd name="connsiteX2" fmla="*/ 1531903 w 1554856"/>
              <a:gd name="connsiteY2" fmla="*/ 792265 h 1003784"/>
              <a:gd name="connsiteX3" fmla="*/ 1517001 w 1554856"/>
              <a:gd name="connsiteY3" fmla="*/ 67828 h 1003784"/>
              <a:gd name="connsiteX4" fmla="*/ -453 w 1554856"/>
              <a:gd name="connsiteY4" fmla="*/ 55616 h 1003784"/>
              <a:gd name="connsiteX5" fmla="*/ 85721 w 1554856"/>
              <a:gd name="connsiteY5" fmla="*/ 732171 h 1003784"/>
              <a:gd name="connsiteX6" fmla="*/ 1132497 w 1554856"/>
              <a:gd name="connsiteY6" fmla="*/ 433013 h 1003784"/>
              <a:gd name="connsiteX7" fmla="*/ 1280834 w 1554856"/>
              <a:gd name="connsiteY7" fmla="*/ 354774 h 1003784"/>
              <a:gd name="connsiteX8" fmla="*/ 1402057 w 1554856"/>
              <a:gd name="connsiteY8" fmla="*/ 470684 h 1003784"/>
              <a:gd name="connsiteX9" fmla="*/ 1253720 w 1554856"/>
              <a:gd name="connsiteY9" fmla="*/ 548854 h 1003784"/>
              <a:gd name="connsiteX10" fmla="*/ 1132497 w 1554856"/>
              <a:gd name="connsiteY10" fmla="*/ 433013 h 1003784"/>
              <a:gd name="connsiteX11" fmla="*/ 402817 w 1554856"/>
              <a:gd name="connsiteY11" fmla="*/ 364019 h 1003784"/>
              <a:gd name="connsiteX12" fmla="*/ 551154 w 1554856"/>
              <a:gd name="connsiteY12" fmla="*/ 285780 h 1003784"/>
              <a:gd name="connsiteX13" fmla="*/ 672376 w 1554856"/>
              <a:gd name="connsiteY13" fmla="*/ 401690 h 1003784"/>
              <a:gd name="connsiteX14" fmla="*/ 524039 w 1554856"/>
              <a:gd name="connsiteY14" fmla="*/ 479860 h 1003784"/>
              <a:gd name="connsiteX15" fmla="*/ 402679 w 1554856"/>
              <a:gd name="connsiteY15" fmla="*/ 364226 h 1003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554856" h="1003784">
                <a:moveTo>
                  <a:pt x="85721" y="732171"/>
                </a:moveTo>
                <a:cubicBezTo>
                  <a:pt x="118010" y="756112"/>
                  <a:pt x="429173" y="1015943"/>
                  <a:pt x="805604" y="1002972"/>
                </a:cubicBezTo>
                <a:cubicBezTo>
                  <a:pt x="1182035" y="990001"/>
                  <a:pt x="1443108" y="855394"/>
                  <a:pt x="1531903" y="792265"/>
                </a:cubicBezTo>
                <a:cubicBezTo>
                  <a:pt x="1581510" y="607982"/>
                  <a:pt x="1536319" y="166145"/>
                  <a:pt x="1517001" y="67828"/>
                </a:cubicBezTo>
                <a:cubicBezTo>
                  <a:pt x="1517001" y="67828"/>
                  <a:pt x="-7352" y="-77059"/>
                  <a:pt x="-453" y="55616"/>
                </a:cubicBezTo>
                <a:cubicBezTo>
                  <a:pt x="6447" y="188292"/>
                  <a:pt x="53501" y="708023"/>
                  <a:pt x="85721" y="732171"/>
                </a:cubicBezTo>
                <a:close/>
                <a:moveTo>
                  <a:pt x="1132497" y="433013"/>
                </a:moveTo>
                <a:cubicBezTo>
                  <a:pt x="1139949" y="379405"/>
                  <a:pt x="1206390" y="344356"/>
                  <a:pt x="1280834" y="354774"/>
                </a:cubicBezTo>
                <a:cubicBezTo>
                  <a:pt x="1355279" y="365192"/>
                  <a:pt x="1409577" y="416869"/>
                  <a:pt x="1402057" y="470684"/>
                </a:cubicBezTo>
                <a:cubicBezTo>
                  <a:pt x="1394536" y="524499"/>
                  <a:pt x="1328164" y="559272"/>
                  <a:pt x="1253720" y="548854"/>
                </a:cubicBezTo>
                <a:cubicBezTo>
                  <a:pt x="1179275" y="538436"/>
                  <a:pt x="1124839" y="486553"/>
                  <a:pt x="1132497" y="433013"/>
                </a:cubicBezTo>
                <a:close/>
                <a:moveTo>
                  <a:pt x="402817" y="364019"/>
                </a:moveTo>
                <a:cubicBezTo>
                  <a:pt x="410338" y="310411"/>
                  <a:pt x="476710" y="275362"/>
                  <a:pt x="551154" y="285780"/>
                </a:cubicBezTo>
                <a:cubicBezTo>
                  <a:pt x="625599" y="296198"/>
                  <a:pt x="679897" y="347875"/>
                  <a:pt x="672376" y="401690"/>
                </a:cubicBezTo>
                <a:cubicBezTo>
                  <a:pt x="664856" y="455505"/>
                  <a:pt x="598484" y="490278"/>
                  <a:pt x="524039" y="479860"/>
                </a:cubicBezTo>
                <a:cubicBezTo>
                  <a:pt x="449595" y="469442"/>
                  <a:pt x="395159" y="417766"/>
                  <a:pt x="402679" y="364226"/>
                </a:cubicBezTo>
                <a:close/>
              </a:path>
            </a:pathLst>
          </a:custGeom>
          <a:solidFill>
            <a:srgbClr val="592F25"/>
          </a:solidFill>
          <a:ln w="6893" cap="flat">
            <a:noFill/>
            <a:prstDash val="solid"/>
            <a:miter/>
          </a:ln>
        </p:spPr>
        <p:txBody>
          <a:bodyPr rtlCol="0" anchor="ctr"/>
          <a:lstStyle/>
          <a:p>
            <a:endParaRPr lang="fr-FR"/>
          </a:p>
        </p:txBody>
      </p:sp>
      <p:sp>
        <p:nvSpPr>
          <p:cNvPr id="141" name="Graphique 9">
            <a:extLst>
              <a:ext uri="{FF2B5EF4-FFF2-40B4-BE49-F238E27FC236}">
                <a16:creationId xmlns:a16="http://schemas.microsoft.com/office/drawing/2014/main" id="{0E8B6C33-91CC-4C08-A241-B959FB5BB315}"/>
              </a:ext>
            </a:extLst>
          </p:cNvPr>
          <p:cNvSpPr/>
          <p:nvPr/>
        </p:nvSpPr>
        <p:spPr>
          <a:xfrm>
            <a:off x="3220005" y="3693502"/>
            <a:ext cx="282776" cy="90030"/>
          </a:xfrm>
          <a:custGeom>
            <a:avLst/>
            <a:gdLst>
              <a:gd name="connsiteX0" fmla="*/ 282261 w 282776"/>
              <a:gd name="connsiteY0" fmla="*/ 65329 h 90030"/>
              <a:gd name="connsiteX1" fmla="*/ 160280 w 282776"/>
              <a:gd name="connsiteY1" fmla="*/ 77403 h 90030"/>
              <a:gd name="connsiteX2" fmla="*/ -476 w 282776"/>
              <a:gd name="connsiteY2" fmla="*/ 82509 h 90030"/>
              <a:gd name="connsiteX3" fmla="*/ 119988 w 282776"/>
              <a:gd name="connsiteY3" fmla="*/ -284 h 90030"/>
              <a:gd name="connsiteX4" fmla="*/ 282261 w 282776"/>
              <a:gd name="connsiteY4" fmla="*/ 65329 h 900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776" h="90030">
                <a:moveTo>
                  <a:pt x="282261" y="65329"/>
                </a:moveTo>
                <a:cubicBezTo>
                  <a:pt x="280536" y="99826"/>
                  <a:pt x="235966" y="91685"/>
                  <a:pt x="160280" y="77403"/>
                </a:cubicBezTo>
                <a:cubicBezTo>
                  <a:pt x="84594" y="63121"/>
                  <a:pt x="-476" y="82509"/>
                  <a:pt x="-476" y="82509"/>
                </a:cubicBezTo>
                <a:cubicBezTo>
                  <a:pt x="-476" y="82509"/>
                  <a:pt x="15048" y="1303"/>
                  <a:pt x="119988" y="-284"/>
                </a:cubicBezTo>
                <a:cubicBezTo>
                  <a:pt x="224927" y="-1871"/>
                  <a:pt x="284055" y="28900"/>
                  <a:pt x="282261" y="65329"/>
                </a:cubicBezTo>
                <a:close/>
              </a:path>
            </a:pathLst>
          </a:custGeom>
          <a:solidFill>
            <a:srgbClr val="190501"/>
          </a:solidFill>
          <a:ln w="6893" cap="flat">
            <a:noFill/>
            <a:prstDash val="solid"/>
            <a:miter/>
          </a:ln>
        </p:spPr>
        <p:txBody>
          <a:bodyPr rtlCol="0" anchor="ctr"/>
          <a:lstStyle/>
          <a:p>
            <a:endParaRPr lang="fr-FR"/>
          </a:p>
        </p:txBody>
      </p:sp>
      <p:sp>
        <p:nvSpPr>
          <p:cNvPr id="142" name="Graphique 9">
            <a:extLst>
              <a:ext uri="{FF2B5EF4-FFF2-40B4-BE49-F238E27FC236}">
                <a16:creationId xmlns:a16="http://schemas.microsoft.com/office/drawing/2014/main" id="{661D140F-CE34-46E2-B615-26F986E82666}"/>
              </a:ext>
            </a:extLst>
          </p:cNvPr>
          <p:cNvSpPr/>
          <p:nvPr/>
        </p:nvSpPr>
        <p:spPr>
          <a:xfrm>
            <a:off x="3678746" y="4546671"/>
            <a:ext cx="944803" cy="2155095"/>
          </a:xfrm>
          <a:custGeom>
            <a:avLst/>
            <a:gdLst>
              <a:gd name="connsiteX0" fmla="*/ 227894 w 944803"/>
              <a:gd name="connsiteY0" fmla="*/ 124674 h 2155095"/>
              <a:gd name="connsiteX1" fmla="*/ 220994 w 944803"/>
              <a:gd name="connsiteY1" fmla="*/ 92592 h 2155095"/>
              <a:gd name="connsiteX2" fmla="*/ 220994 w 944803"/>
              <a:gd name="connsiteY2" fmla="*/ 92592 h 2155095"/>
              <a:gd name="connsiteX3" fmla="*/ -476 w 944803"/>
              <a:gd name="connsiteY3" fmla="*/ 109564 h 2155095"/>
              <a:gd name="connsiteX4" fmla="*/ 45336 w 944803"/>
              <a:gd name="connsiteY4" fmla="*/ 92592 h 2155095"/>
              <a:gd name="connsiteX5" fmla="*/ 465027 w 944803"/>
              <a:gd name="connsiteY5" fmla="*/ -343 h 2155095"/>
              <a:gd name="connsiteX6" fmla="*/ 365606 w 944803"/>
              <a:gd name="connsiteY6" fmla="*/ 111220 h 2155095"/>
              <a:gd name="connsiteX7" fmla="*/ 687601 w 944803"/>
              <a:gd name="connsiteY7" fmla="*/ 617222 h 2155095"/>
              <a:gd name="connsiteX8" fmla="*/ 944327 w 944803"/>
              <a:gd name="connsiteY8" fmla="*/ 1756520 h 2155095"/>
              <a:gd name="connsiteX9" fmla="*/ 400586 w 944803"/>
              <a:gd name="connsiteY9" fmla="*/ 2154753 h 2155095"/>
              <a:gd name="connsiteX10" fmla="*/ 227894 w 944803"/>
              <a:gd name="connsiteY10" fmla="*/ 124674 h 21550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44803" h="2155095">
                <a:moveTo>
                  <a:pt x="227894" y="124674"/>
                </a:moveTo>
                <a:cubicBezTo>
                  <a:pt x="225686" y="113221"/>
                  <a:pt x="223410" y="102527"/>
                  <a:pt x="220994" y="92592"/>
                </a:cubicBezTo>
                <a:lnTo>
                  <a:pt x="220994" y="92592"/>
                </a:lnTo>
                <a:lnTo>
                  <a:pt x="-476" y="109564"/>
                </a:lnTo>
                <a:cubicBezTo>
                  <a:pt x="12150" y="104114"/>
                  <a:pt x="27674" y="98457"/>
                  <a:pt x="45336" y="92592"/>
                </a:cubicBezTo>
                <a:cubicBezTo>
                  <a:pt x="166420" y="52507"/>
                  <a:pt x="388167" y="5591"/>
                  <a:pt x="465027" y="-343"/>
                </a:cubicBezTo>
                <a:cubicBezTo>
                  <a:pt x="465027" y="-343"/>
                  <a:pt x="394170" y="52231"/>
                  <a:pt x="365606" y="111220"/>
                </a:cubicBezTo>
                <a:cubicBezTo>
                  <a:pt x="439499" y="107495"/>
                  <a:pt x="646756" y="206432"/>
                  <a:pt x="687601" y="617222"/>
                </a:cubicBezTo>
                <a:cubicBezTo>
                  <a:pt x="728445" y="1028012"/>
                  <a:pt x="732516" y="1523941"/>
                  <a:pt x="944327" y="1756520"/>
                </a:cubicBezTo>
                <a:cubicBezTo>
                  <a:pt x="866364" y="1883883"/>
                  <a:pt x="725616" y="2144197"/>
                  <a:pt x="400586" y="2154753"/>
                </a:cubicBezTo>
                <a:cubicBezTo>
                  <a:pt x="400379" y="2048847"/>
                  <a:pt x="313930" y="562372"/>
                  <a:pt x="227894" y="124674"/>
                </a:cubicBezTo>
                <a:close/>
              </a:path>
            </a:pathLst>
          </a:custGeom>
          <a:solidFill>
            <a:srgbClr val="1760BF"/>
          </a:solidFill>
          <a:ln w="6893" cap="flat">
            <a:noFill/>
            <a:prstDash val="solid"/>
            <a:miter/>
          </a:ln>
        </p:spPr>
        <p:txBody>
          <a:bodyPr rtlCol="0" anchor="ctr"/>
          <a:lstStyle/>
          <a:p>
            <a:endParaRPr lang="fr-FR"/>
          </a:p>
        </p:txBody>
      </p:sp>
      <p:sp>
        <p:nvSpPr>
          <p:cNvPr id="143" name="Graphique 9">
            <a:extLst>
              <a:ext uri="{FF2B5EF4-FFF2-40B4-BE49-F238E27FC236}">
                <a16:creationId xmlns:a16="http://schemas.microsoft.com/office/drawing/2014/main" id="{526123E6-17CB-4B52-A86B-55A33D7EEBA5}"/>
              </a:ext>
            </a:extLst>
          </p:cNvPr>
          <p:cNvSpPr/>
          <p:nvPr/>
        </p:nvSpPr>
        <p:spPr>
          <a:xfrm>
            <a:off x="3389592" y="6426352"/>
            <a:ext cx="681850" cy="208904"/>
          </a:xfrm>
          <a:custGeom>
            <a:avLst/>
            <a:gdLst>
              <a:gd name="connsiteX0" fmla="*/ 1525 w 681850"/>
              <a:gd name="connsiteY0" fmla="*/ 86580 h 208904"/>
              <a:gd name="connsiteX1" fmla="*/ 20981 w 681850"/>
              <a:gd name="connsiteY1" fmla="*/ 92514 h 208904"/>
              <a:gd name="connsiteX2" fmla="*/ 30778 w 681850"/>
              <a:gd name="connsiteY2" fmla="*/ 95343 h 208904"/>
              <a:gd name="connsiteX3" fmla="*/ 33262 w 681850"/>
              <a:gd name="connsiteY3" fmla="*/ 96101 h 208904"/>
              <a:gd name="connsiteX4" fmla="*/ 34987 w 681850"/>
              <a:gd name="connsiteY4" fmla="*/ 96515 h 208904"/>
              <a:gd name="connsiteX5" fmla="*/ 37953 w 681850"/>
              <a:gd name="connsiteY5" fmla="*/ 97275 h 208904"/>
              <a:gd name="connsiteX6" fmla="*/ 38575 w 681850"/>
              <a:gd name="connsiteY6" fmla="*/ 88926 h 208904"/>
              <a:gd name="connsiteX7" fmla="*/ 39747 w 681850"/>
              <a:gd name="connsiteY7" fmla="*/ 77749 h 208904"/>
              <a:gd name="connsiteX8" fmla="*/ 42093 w 681850"/>
              <a:gd name="connsiteY8" fmla="*/ 55395 h 208904"/>
              <a:gd name="connsiteX9" fmla="*/ 47613 w 681850"/>
              <a:gd name="connsiteY9" fmla="*/ 11170 h 208904"/>
              <a:gd name="connsiteX10" fmla="*/ 58307 w 681850"/>
              <a:gd name="connsiteY10" fmla="*/ 9307 h 208904"/>
              <a:gd name="connsiteX11" fmla="*/ 53684 w 681850"/>
              <a:gd name="connsiteY11" fmla="*/ 54015 h 208904"/>
              <a:gd name="connsiteX12" fmla="*/ 49752 w 681850"/>
              <a:gd name="connsiteY12" fmla="*/ 74092 h 208904"/>
              <a:gd name="connsiteX13" fmla="*/ 259631 w 681850"/>
              <a:gd name="connsiteY13" fmla="*/ 105485 h 208904"/>
              <a:gd name="connsiteX14" fmla="*/ 276535 w 681850"/>
              <a:gd name="connsiteY14" fmla="*/ 110590 h 208904"/>
              <a:gd name="connsiteX15" fmla="*/ 279364 w 681850"/>
              <a:gd name="connsiteY15" fmla="*/ 43183 h 208904"/>
              <a:gd name="connsiteX16" fmla="*/ 280881 w 681850"/>
              <a:gd name="connsiteY16" fmla="*/ 43183 h 208904"/>
              <a:gd name="connsiteX17" fmla="*/ 281502 w 681850"/>
              <a:gd name="connsiteY17" fmla="*/ 132047 h 208904"/>
              <a:gd name="connsiteX18" fmla="*/ 284400 w 681850"/>
              <a:gd name="connsiteY18" fmla="*/ 176687 h 208904"/>
              <a:gd name="connsiteX19" fmla="*/ 285366 w 681850"/>
              <a:gd name="connsiteY19" fmla="*/ 187657 h 208904"/>
              <a:gd name="connsiteX20" fmla="*/ 286401 w 681850"/>
              <a:gd name="connsiteY20" fmla="*/ 189795 h 208904"/>
              <a:gd name="connsiteX21" fmla="*/ 290472 w 681850"/>
              <a:gd name="connsiteY21" fmla="*/ 190830 h 208904"/>
              <a:gd name="connsiteX22" fmla="*/ 312136 w 681850"/>
              <a:gd name="connsiteY22" fmla="*/ 195384 h 208904"/>
              <a:gd name="connsiteX23" fmla="*/ 355947 w 681850"/>
              <a:gd name="connsiteY23" fmla="*/ 197937 h 208904"/>
              <a:gd name="connsiteX24" fmla="*/ 358638 w 681850"/>
              <a:gd name="connsiteY24" fmla="*/ 197937 h 208904"/>
              <a:gd name="connsiteX25" fmla="*/ 359879 w 681850"/>
              <a:gd name="connsiteY25" fmla="*/ 197937 h 208904"/>
              <a:gd name="connsiteX26" fmla="*/ 361259 w 681850"/>
              <a:gd name="connsiteY26" fmla="*/ 197937 h 208904"/>
              <a:gd name="connsiteX27" fmla="*/ 361604 w 681850"/>
              <a:gd name="connsiteY27" fmla="*/ 197592 h 208904"/>
              <a:gd name="connsiteX28" fmla="*/ 361604 w 681850"/>
              <a:gd name="connsiteY28" fmla="*/ 196971 h 208904"/>
              <a:gd name="connsiteX29" fmla="*/ 361604 w 681850"/>
              <a:gd name="connsiteY29" fmla="*/ 195591 h 208904"/>
              <a:gd name="connsiteX30" fmla="*/ 361604 w 681850"/>
              <a:gd name="connsiteY30" fmla="*/ 190003 h 208904"/>
              <a:gd name="connsiteX31" fmla="*/ 361604 w 681850"/>
              <a:gd name="connsiteY31" fmla="*/ 167580 h 208904"/>
              <a:gd name="connsiteX32" fmla="*/ 362570 w 681850"/>
              <a:gd name="connsiteY32" fmla="*/ 78784 h 208904"/>
              <a:gd name="connsiteX33" fmla="*/ 373057 w 681850"/>
              <a:gd name="connsiteY33" fmla="*/ 69401 h 208904"/>
              <a:gd name="connsiteX34" fmla="*/ 373747 w 681850"/>
              <a:gd name="connsiteY34" fmla="*/ 112522 h 208904"/>
              <a:gd name="connsiteX35" fmla="*/ 380647 w 681850"/>
              <a:gd name="connsiteY35" fmla="*/ 110590 h 208904"/>
              <a:gd name="connsiteX36" fmla="*/ 567344 w 681850"/>
              <a:gd name="connsiteY36" fmla="*/ 94929 h 208904"/>
              <a:gd name="connsiteX37" fmla="*/ 567965 w 681850"/>
              <a:gd name="connsiteY37" fmla="*/ 78232 h 208904"/>
              <a:gd name="connsiteX38" fmla="*/ 569138 w 681850"/>
              <a:gd name="connsiteY38" fmla="*/ 41734 h 208904"/>
              <a:gd name="connsiteX39" fmla="*/ 570656 w 681850"/>
              <a:gd name="connsiteY39" fmla="*/ 41734 h 208904"/>
              <a:gd name="connsiteX40" fmla="*/ 571967 w 681850"/>
              <a:gd name="connsiteY40" fmla="*/ 79129 h 208904"/>
              <a:gd name="connsiteX41" fmla="*/ 572726 w 681850"/>
              <a:gd name="connsiteY41" fmla="*/ 97895 h 208904"/>
              <a:gd name="connsiteX42" fmla="*/ 573140 w 681850"/>
              <a:gd name="connsiteY42" fmla="*/ 107348 h 208904"/>
              <a:gd name="connsiteX43" fmla="*/ 573140 w 681850"/>
              <a:gd name="connsiteY43" fmla="*/ 111970 h 208904"/>
              <a:gd name="connsiteX44" fmla="*/ 573140 w 681850"/>
              <a:gd name="connsiteY44" fmla="*/ 114592 h 208904"/>
              <a:gd name="connsiteX45" fmla="*/ 574934 w 681850"/>
              <a:gd name="connsiteY45" fmla="*/ 114592 h 208904"/>
              <a:gd name="connsiteX46" fmla="*/ 577349 w 681850"/>
              <a:gd name="connsiteY46" fmla="*/ 115075 h 208904"/>
              <a:gd name="connsiteX47" fmla="*/ 583696 w 681850"/>
              <a:gd name="connsiteY47" fmla="*/ 116524 h 208904"/>
              <a:gd name="connsiteX48" fmla="*/ 596391 w 681850"/>
              <a:gd name="connsiteY48" fmla="*/ 119352 h 208904"/>
              <a:gd name="connsiteX49" fmla="*/ 609017 w 681850"/>
              <a:gd name="connsiteY49" fmla="*/ 122181 h 208904"/>
              <a:gd name="connsiteX50" fmla="*/ 612190 w 681850"/>
              <a:gd name="connsiteY50" fmla="*/ 122940 h 208904"/>
              <a:gd name="connsiteX51" fmla="*/ 613777 w 681850"/>
              <a:gd name="connsiteY51" fmla="*/ 123285 h 208904"/>
              <a:gd name="connsiteX52" fmla="*/ 614329 w 681850"/>
              <a:gd name="connsiteY52" fmla="*/ 123285 h 208904"/>
              <a:gd name="connsiteX53" fmla="*/ 615985 w 681850"/>
              <a:gd name="connsiteY53" fmla="*/ 123285 h 208904"/>
              <a:gd name="connsiteX54" fmla="*/ 615985 w 681850"/>
              <a:gd name="connsiteY54" fmla="*/ 121974 h 208904"/>
              <a:gd name="connsiteX55" fmla="*/ 615985 w 681850"/>
              <a:gd name="connsiteY55" fmla="*/ 119560 h 208904"/>
              <a:gd name="connsiteX56" fmla="*/ 615985 w 681850"/>
              <a:gd name="connsiteY56" fmla="*/ 109969 h 208904"/>
              <a:gd name="connsiteX57" fmla="*/ 615985 w 681850"/>
              <a:gd name="connsiteY57" fmla="*/ 90789 h 208904"/>
              <a:gd name="connsiteX58" fmla="*/ 615985 w 681850"/>
              <a:gd name="connsiteY58" fmla="*/ 52773 h 208904"/>
              <a:gd name="connsiteX59" fmla="*/ 626334 w 681850"/>
              <a:gd name="connsiteY59" fmla="*/ 47461 h 208904"/>
              <a:gd name="connsiteX60" fmla="*/ 627852 w 681850"/>
              <a:gd name="connsiteY60" fmla="*/ 84855 h 208904"/>
              <a:gd name="connsiteX61" fmla="*/ 680494 w 681850"/>
              <a:gd name="connsiteY61" fmla="*/ 83200 h 208904"/>
              <a:gd name="connsiteX62" fmla="*/ 680494 w 681850"/>
              <a:gd name="connsiteY62" fmla="*/ 84718 h 208904"/>
              <a:gd name="connsiteX63" fmla="*/ 627645 w 681850"/>
              <a:gd name="connsiteY63" fmla="*/ 95826 h 208904"/>
              <a:gd name="connsiteX64" fmla="*/ 627645 w 681850"/>
              <a:gd name="connsiteY64" fmla="*/ 108038 h 208904"/>
              <a:gd name="connsiteX65" fmla="*/ 627024 w 681850"/>
              <a:gd name="connsiteY65" fmla="*/ 137015 h 208904"/>
              <a:gd name="connsiteX66" fmla="*/ 614743 w 681850"/>
              <a:gd name="connsiteY66" fmla="*/ 133703 h 208904"/>
              <a:gd name="connsiteX67" fmla="*/ 607085 w 681850"/>
              <a:gd name="connsiteY67" fmla="*/ 131495 h 208904"/>
              <a:gd name="connsiteX68" fmla="*/ 594597 w 681850"/>
              <a:gd name="connsiteY68" fmla="*/ 127839 h 208904"/>
              <a:gd name="connsiteX69" fmla="*/ 582178 w 681850"/>
              <a:gd name="connsiteY69" fmla="*/ 124044 h 208904"/>
              <a:gd name="connsiteX70" fmla="*/ 575969 w 681850"/>
              <a:gd name="connsiteY70" fmla="*/ 122181 h 208904"/>
              <a:gd name="connsiteX71" fmla="*/ 566654 w 681850"/>
              <a:gd name="connsiteY71" fmla="*/ 119421 h 208904"/>
              <a:gd name="connsiteX72" fmla="*/ 566654 w 681850"/>
              <a:gd name="connsiteY72" fmla="*/ 111280 h 208904"/>
              <a:gd name="connsiteX73" fmla="*/ 566654 w 681850"/>
              <a:gd name="connsiteY73" fmla="*/ 106451 h 208904"/>
              <a:gd name="connsiteX74" fmla="*/ 566654 w 681850"/>
              <a:gd name="connsiteY74" fmla="*/ 96723 h 208904"/>
              <a:gd name="connsiteX75" fmla="*/ 566654 w 681850"/>
              <a:gd name="connsiteY75" fmla="*/ 96033 h 208904"/>
              <a:gd name="connsiteX76" fmla="*/ 385959 w 681850"/>
              <a:gd name="connsiteY76" fmla="*/ 119767 h 208904"/>
              <a:gd name="connsiteX77" fmla="*/ 373195 w 681850"/>
              <a:gd name="connsiteY77" fmla="*/ 119767 h 208904"/>
              <a:gd name="connsiteX78" fmla="*/ 373195 w 681850"/>
              <a:gd name="connsiteY78" fmla="*/ 157437 h 208904"/>
              <a:gd name="connsiteX79" fmla="*/ 372712 w 681850"/>
              <a:gd name="connsiteY79" fmla="*/ 180688 h 208904"/>
              <a:gd name="connsiteX80" fmla="*/ 372712 w 681850"/>
              <a:gd name="connsiteY80" fmla="*/ 192417 h 208904"/>
              <a:gd name="connsiteX81" fmla="*/ 372712 w 681850"/>
              <a:gd name="connsiteY81" fmla="*/ 200420 h 208904"/>
              <a:gd name="connsiteX82" fmla="*/ 372712 w 681850"/>
              <a:gd name="connsiteY82" fmla="*/ 206078 h 208904"/>
              <a:gd name="connsiteX83" fmla="*/ 370781 w 681850"/>
              <a:gd name="connsiteY83" fmla="*/ 207320 h 208904"/>
              <a:gd name="connsiteX84" fmla="*/ 367952 w 681850"/>
              <a:gd name="connsiteY84" fmla="*/ 207665 h 208904"/>
              <a:gd name="connsiteX85" fmla="*/ 352704 w 681850"/>
              <a:gd name="connsiteY85" fmla="*/ 208562 h 208904"/>
              <a:gd name="connsiteX86" fmla="*/ 340423 w 681850"/>
              <a:gd name="connsiteY86" fmla="*/ 208148 h 208904"/>
              <a:gd name="connsiteX87" fmla="*/ 316206 w 681850"/>
              <a:gd name="connsiteY87" fmla="*/ 205181 h 208904"/>
              <a:gd name="connsiteX88" fmla="*/ 292472 w 681850"/>
              <a:gd name="connsiteY88" fmla="*/ 199661 h 208904"/>
              <a:gd name="connsiteX89" fmla="*/ 286677 w 681850"/>
              <a:gd name="connsiteY89" fmla="*/ 197937 h 208904"/>
              <a:gd name="connsiteX90" fmla="*/ 282261 w 681850"/>
              <a:gd name="connsiteY90" fmla="*/ 196557 h 208904"/>
              <a:gd name="connsiteX91" fmla="*/ 279847 w 681850"/>
              <a:gd name="connsiteY91" fmla="*/ 195798 h 208904"/>
              <a:gd name="connsiteX92" fmla="*/ 278673 w 681850"/>
              <a:gd name="connsiteY92" fmla="*/ 195315 h 208904"/>
              <a:gd name="connsiteX93" fmla="*/ 278673 w 681850"/>
              <a:gd name="connsiteY93" fmla="*/ 194073 h 208904"/>
              <a:gd name="connsiteX94" fmla="*/ 278122 w 681850"/>
              <a:gd name="connsiteY94" fmla="*/ 185449 h 208904"/>
              <a:gd name="connsiteX95" fmla="*/ 278122 w 681850"/>
              <a:gd name="connsiteY95" fmla="*/ 179515 h 208904"/>
              <a:gd name="connsiteX96" fmla="*/ 277156 w 681850"/>
              <a:gd name="connsiteY96" fmla="*/ 132392 h 208904"/>
              <a:gd name="connsiteX97" fmla="*/ 277156 w 681850"/>
              <a:gd name="connsiteY97" fmla="*/ 115903 h 208904"/>
              <a:gd name="connsiteX98" fmla="*/ 264116 w 681850"/>
              <a:gd name="connsiteY98" fmla="*/ 116455 h 208904"/>
              <a:gd name="connsiteX99" fmla="*/ 50235 w 681850"/>
              <a:gd name="connsiteY99" fmla="*/ 75610 h 208904"/>
              <a:gd name="connsiteX100" fmla="*/ 49890 w 681850"/>
              <a:gd name="connsiteY100" fmla="*/ 77266 h 208904"/>
              <a:gd name="connsiteX101" fmla="*/ 43956 w 681850"/>
              <a:gd name="connsiteY101" fmla="*/ 104864 h 208904"/>
              <a:gd name="connsiteX102" fmla="*/ 20498 w 681850"/>
              <a:gd name="connsiteY102" fmla="*/ 95067 h 208904"/>
              <a:gd name="connsiteX103" fmla="*/ 2077 w 681850"/>
              <a:gd name="connsiteY103" fmla="*/ 87409 h 208904"/>
              <a:gd name="connsiteX104" fmla="*/ 1525 w 681850"/>
              <a:gd name="connsiteY104" fmla="*/ 86580 h 208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Lst>
            <a:rect l="l" t="t" r="r" b="b"/>
            <a:pathLst>
              <a:path w="681850" h="208904">
                <a:moveTo>
                  <a:pt x="1525" y="86580"/>
                </a:moveTo>
                <a:lnTo>
                  <a:pt x="20981" y="92514"/>
                </a:lnTo>
                <a:lnTo>
                  <a:pt x="30778" y="95343"/>
                </a:lnTo>
                <a:lnTo>
                  <a:pt x="33262" y="96101"/>
                </a:lnTo>
                <a:lnTo>
                  <a:pt x="34987" y="96515"/>
                </a:lnTo>
                <a:lnTo>
                  <a:pt x="37953" y="97275"/>
                </a:lnTo>
                <a:cubicBezTo>
                  <a:pt x="37953" y="94446"/>
                  <a:pt x="37953" y="93411"/>
                  <a:pt x="38575" y="88926"/>
                </a:cubicBezTo>
                <a:lnTo>
                  <a:pt x="39747" y="77749"/>
                </a:lnTo>
                <a:cubicBezTo>
                  <a:pt x="40507" y="70298"/>
                  <a:pt x="41265" y="62847"/>
                  <a:pt x="42093" y="55395"/>
                </a:cubicBezTo>
                <a:cubicBezTo>
                  <a:pt x="43680" y="40492"/>
                  <a:pt x="45474" y="25728"/>
                  <a:pt x="47613" y="11170"/>
                </a:cubicBezTo>
                <a:cubicBezTo>
                  <a:pt x="49752" y="-3388"/>
                  <a:pt x="58514" y="-4285"/>
                  <a:pt x="58307" y="9307"/>
                </a:cubicBezTo>
                <a:cubicBezTo>
                  <a:pt x="57913" y="24306"/>
                  <a:pt x="56368" y="39251"/>
                  <a:pt x="53684" y="54015"/>
                </a:cubicBezTo>
                <a:cubicBezTo>
                  <a:pt x="52491" y="60729"/>
                  <a:pt x="51180" y="67421"/>
                  <a:pt x="49752" y="74092"/>
                </a:cubicBezTo>
                <a:cubicBezTo>
                  <a:pt x="118745" y="84718"/>
                  <a:pt x="190844" y="93825"/>
                  <a:pt x="259631" y="105485"/>
                </a:cubicBezTo>
                <a:cubicBezTo>
                  <a:pt x="265503" y="106244"/>
                  <a:pt x="271209" y="107969"/>
                  <a:pt x="276535" y="110590"/>
                </a:cubicBezTo>
                <a:cubicBezTo>
                  <a:pt x="276535" y="87340"/>
                  <a:pt x="277777" y="64709"/>
                  <a:pt x="279364" y="43183"/>
                </a:cubicBezTo>
                <a:cubicBezTo>
                  <a:pt x="279778" y="36284"/>
                  <a:pt x="281157" y="36284"/>
                  <a:pt x="280881" y="43183"/>
                </a:cubicBezTo>
                <a:cubicBezTo>
                  <a:pt x="279639" y="72575"/>
                  <a:pt x="280122" y="102311"/>
                  <a:pt x="281502" y="132047"/>
                </a:cubicBezTo>
                <a:cubicBezTo>
                  <a:pt x="282192" y="146950"/>
                  <a:pt x="283158" y="161853"/>
                  <a:pt x="284400" y="176687"/>
                </a:cubicBezTo>
                <a:lnTo>
                  <a:pt x="285366" y="187657"/>
                </a:lnTo>
                <a:cubicBezTo>
                  <a:pt x="285366" y="188415"/>
                  <a:pt x="285366" y="189864"/>
                  <a:pt x="286401" y="189795"/>
                </a:cubicBezTo>
                <a:lnTo>
                  <a:pt x="290472" y="190830"/>
                </a:lnTo>
                <a:cubicBezTo>
                  <a:pt x="297606" y="192693"/>
                  <a:pt x="304843" y="194211"/>
                  <a:pt x="312136" y="195384"/>
                </a:cubicBezTo>
                <a:cubicBezTo>
                  <a:pt x="326610" y="197799"/>
                  <a:pt x="341292" y="198627"/>
                  <a:pt x="355947" y="197937"/>
                </a:cubicBezTo>
                <a:lnTo>
                  <a:pt x="358638" y="197937"/>
                </a:lnTo>
                <a:lnTo>
                  <a:pt x="359879" y="197937"/>
                </a:lnTo>
                <a:lnTo>
                  <a:pt x="361259" y="197937"/>
                </a:lnTo>
                <a:cubicBezTo>
                  <a:pt x="361259" y="197937"/>
                  <a:pt x="361742" y="197937"/>
                  <a:pt x="361604" y="197592"/>
                </a:cubicBezTo>
                <a:lnTo>
                  <a:pt x="361604" y="196971"/>
                </a:lnTo>
                <a:cubicBezTo>
                  <a:pt x="361570" y="196488"/>
                  <a:pt x="361570" y="196074"/>
                  <a:pt x="361604" y="195591"/>
                </a:cubicBezTo>
                <a:lnTo>
                  <a:pt x="361604" y="190003"/>
                </a:lnTo>
                <a:lnTo>
                  <a:pt x="361604" y="167580"/>
                </a:lnTo>
                <a:cubicBezTo>
                  <a:pt x="361604" y="137843"/>
                  <a:pt x="362087" y="108175"/>
                  <a:pt x="362570" y="78784"/>
                </a:cubicBezTo>
                <a:cubicBezTo>
                  <a:pt x="363260" y="36008"/>
                  <a:pt x="371884" y="32420"/>
                  <a:pt x="373057" y="69401"/>
                </a:cubicBezTo>
                <a:cubicBezTo>
                  <a:pt x="373471" y="83200"/>
                  <a:pt x="373678" y="97758"/>
                  <a:pt x="373747" y="112522"/>
                </a:cubicBezTo>
                <a:cubicBezTo>
                  <a:pt x="375990" y="111694"/>
                  <a:pt x="378294" y="111004"/>
                  <a:pt x="380647" y="110590"/>
                </a:cubicBezTo>
                <a:cubicBezTo>
                  <a:pt x="436946" y="99206"/>
                  <a:pt x="509527" y="98792"/>
                  <a:pt x="567344" y="94929"/>
                </a:cubicBezTo>
                <a:cubicBezTo>
                  <a:pt x="567344" y="89340"/>
                  <a:pt x="567758" y="83683"/>
                  <a:pt x="567965" y="78232"/>
                </a:cubicBezTo>
                <a:cubicBezTo>
                  <a:pt x="568448" y="65606"/>
                  <a:pt x="568862" y="53394"/>
                  <a:pt x="569138" y="41734"/>
                </a:cubicBezTo>
                <a:cubicBezTo>
                  <a:pt x="569138" y="37733"/>
                  <a:pt x="570518" y="37664"/>
                  <a:pt x="570656" y="41734"/>
                </a:cubicBezTo>
                <a:cubicBezTo>
                  <a:pt x="571139" y="54153"/>
                  <a:pt x="571553" y="66572"/>
                  <a:pt x="571967" y="79129"/>
                </a:cubicBezTo>
                <a:lnTo>
                  <a:pt x="572726" y="97895"/>
                </a:lnTo>
                <a:lnTo>
                  <a:pt x="573140" y="107348"/>
                </a:lnTo>
                <a:lnTo>
                  <a:pt x="573140" y="111970"/>
                </a:lnTo>
                <a:lnTo>
                  <a:pt x="573140" y="114592"/>
                </a:lnTo>
                <a:lnTo>
                  <a:pt x="574934" y="114592"/>
                </a:lnTo>
                <a:lnTo>
                  <a:pt x="577349" y="115075"/>
                </a:lnTo>
                <a:lnTo>
                  <a:pt x="583696" y="116524"/>
                </a:lnTo>
                <a:lnTo>
                  <a:pt x="596391" y="119352"/>
                </a:lnTo>
                <a:lnTo>
                  <a:pt x="609017" y="122181"/>
                </a:lnTo>
                <a:lnTo>
                  <a:pt x="612190" y="122940"/>
                </a:lnTo>
                <a:lnTo>
                  <a:pt x="613777" y="123285"/>
                </a:lnTo>
                <a:lnTo>
                  <a:pt x="614329" y="123285"/>
                </a:lnTo>
                <a:lnTo>
                  <a:pt x="615985" y="123285"/>
                </a:lnTo>
                <a:lnTo>
                  <a:pt x="615985" y="121974"/>
                </a:lnTo>
                <a:cubicBezTo>
                  <a:pt x="615923" y="121146"/>
                  <a:pt x="615923" y="120387"/>
                  <a:pt x="615985" y="119560"/>
                </a:cubicBezTo>
                <a:lnTo>
                  <a:pt x="615985" y="109969"/>
                </a:lnTo>
                <a:lnTo>
                  <a:pt x="615985" y="90789"/>
                </a:lnTo>
                <a:cubicBezTo>
                  <a:pt x="615985" y="78025"/>
                  <a:pt x="615985" y="65399"/>
                  <a:pt x="615985" y="52773"/>
                </a:cubicBezTo>
                <a:cubicBezTo>
                  <a:pt x="615985" y="28418"/>
                  <a:pt x="624678" y="26418"/>
                  <a:pt x="626334" y="47461"/>
                </a:cubicBezTo>
                <a:cubicBezTo>
                  <a:pt x="627231" y="59397"/>
                  <a:pt x="627714" y="71954"/>
                  <a:pt x="627852" y="84855"/>
                </a:cubicBezTo>
                <a:cubicBezTo>
                  <a:pt x="643721" y="78991"/>
                  <a:pt x="664281" y="83062"/>
                  <a:pt x="680494" y="83200"/>
                </a:cubicBezTo>
                <a:cubicBezTo>
                  <a:pt x="681598" y="83200"/>
                  <a:pt x="681737" y="84511"/>
                  <a:pt x="680494" y="84718"/>
                </a:cubicBezTo>
                <a:cubicBezTo>
                  <a:pt x="663039" y="88098"/>
                  <a:pt x="645169" y="93549"/>
                  <a:pt x="627645" y="95826"/>
                </a:cubicBezTo>
                <a:cubicBezTo>
                  <a:pt x="627645" y="99896"/>
                  <a:pt x="627645" y="103967"/>
                  <a:pt x="627645" y="108038"/>
                </a:cubicBezTo>
                <a:lnTo>
                  <a:pt x="627024" y="137015"/>
                </a:lnTo>
                <a:lnTo>
                  <a:pt x="614743" y="133703"/>
                </a:lnTo>
                <a:lnTo>
                  <a:pt x="607085" y="131495"/>
                </a:lnTo>
                <a:lnTo>
                  <a:pt x="594597" y="127839"/>
                </a:lnTo>
                <a:lnTo>
                  <a:pt x="582178" y="124044"/>
                </a:lnTo>
                <a:lnTo>
                  <a:pt x="575969" y="122181"/>
                </a:lnTo>
                <a:lnTo>
                  <a:pt x="566654" y="119421"/>
                </a:lnTo>
                <a:lnTo>
                  <a:pt x="566654" y="111280"/>
                </a:lnTo>
                <a:lnTo>
                  <a:pt x="566654" y="106451"/>
                </a:lnTo>
                <a:cubicBezTo>
                  <a:pt x="566654" y="103208"/>
                  <a:pt x="566654" y="99965"/>
                  <a:pt x="566654" y="96723"/>
                </a:cubicBezTo>
                <a:lnTo>
                  <a:pt x="566654" y="96033"/>
                </a:lnTo>
                <a:cubicBezTo>
                  <a:pt x="506975" y="103553"/>
                  <a:pt x="445570" y="113350"/>
                  <a:pt x="385959" y="119767"/>
                </a:cubicBezTo>
                <a:cubicBezTo>
                  <a:pt x="381723" y="120387"/>
                  <a:pt x="377432" y="120387"/>
                  <a:pt x="373195" y="119767"/>
                </a:cubicBezTo>
                <a:cubicBezTo>
                  <a:pt x="373195" y="132186"/>
                  <a:pt x="373195" y="144673"/>
                  <a:pt x="373195" y="157437"/>
                </a:cubicBezTo>
                <a:cubicBezTo>
                  <a:pt x="373195" y="165164"/>
                  <a:pt x="372850" y="172892"/>
                  <a:pt x="372712" y="180688"/>
                </a:cubicBezTo>
                <a:cubicBezTo>
                  <a:pt x="372712" y="184621"/>
                  <a:pt x="372712" y="188554"/>
                  <a:pt x="372712" y="192417"/>
                </a:cubicBezTo>
                <a:lnTo>
                  <a:pt x="372712" y="200420"/>
                </a:lnTo>
                <a:cubicBezTo>
                  <a:pt x="372712" y="202352"/>
                  <a:pt x="372712" y="204215"/>
                  <a:pt x="372712" y="206078"/>
                </a:cubicBezTo>
                <a:cubicBezTo>
                  <a:pt x="372712" y="207941"/>
                  <a:pt x="371678" y="207113"/>
                  <a:pt x="370781" y="207320"/>
                </a:cubicBezTo>
                <a:lnTo>
                  <a:pt x="367952" y="207665"/>
                </a:lnTo>
                <a:cubicBezTo>
                  <a:pt x="362895" y="208286"/>
                  <a:pt x="357803" y="208562"/>
                  <a:pt x="352704" y="208562"/>
                </a:cubicBezTo>
                <a:cubicBezTo>
                  <a:pt x="348564" y="208562"/>
                  <a:pt x="344494" y="208562"/>
                  <a:pt x="340423" y="208148"/>
                </a:cubicBezTo>
                <a:cubicBezTo>
                  <a:pt x="332303" y="207596"/>
                  <a:pt x="324216" y="206630"/>
                  <a:pt x="316206" y="205181"/>
                </a:cubicBezTo>
                <a:cubicBezTo>
                  <a:pt x="308203" y="203732"/>
                  <a:pt x="300283" y="201938"/>
                  <a:pt x="292472" y="199661"/>
                </a:cubicBezTo>
                <a:cubicBezTo>
                  <a:pt x="290541" y="199178"/>
                  <a:pt x="288609" y="198489"/>
                  <a:pt x="286677" y="197937"/>
                </a:cubicBezTo>
                <a:lnTo>
                  <a:pt x="282261" y="196557"/>
                </a:lnTo>
                <a:lnTo>
                  <a:pt x="279847" y="195798"/>
                </a:lnTo>
                <a:cubicBezTo>
                  <a:pt x="279426" y="195729"/>
                  <a:pt x="279026" y="195591"/>
                  <a:pt x="278673" y="195315"/>
                </a:cubicBezTo>
                <a:lnTo>
                  <a:pt x="278673" y="194073"/>
                </a:lnTo>
                <a:lnTo>
                  <a:pt x="278122" y="185449"/>
                </a:lnTo>
                <a:lnTo>
                  <a:pt x="278122" y="179515"/>
                </a:lnTo>
                <a:cubicBezTo>
                  <a:pt x="277480" y="163647"/>
                  <a:pt x="277156" y="147916"/>
                  <a:pt x="277156" y="132392"/>
                </a:cubicBezTo>
                <a:cubicBezTo>
                  <a:pt x="277156" y="126873"/>
                  <a:pt x="277156" y="121423"/>
                  <a:pt x="277156" y="115903"/>
                </a:cubicBezTo>
                <a:cubicBezTo>
                  <a:pt x="272878" y="116869"/>
                  <a:pt x="268462" y="117076"/>
                  <a:pt x="264116" y="116455"/>
                </a:cubicBezTo>
                <a:cubicBezTo>
                  <a:pt x="197744" y="110452"/>
                  <a:pt x="116331" y="89340"/>
                  <a:pt x="50235" y="75610"/>
                </a:cubicBezTo>
                <a:cubicBezTo>
                  <a:pt x="50152" y="76169"/>
                  <a:pt x="50041" y="76721"/>
                  <a:pt x="49890" y="77266"/>
                </a:cubicBezTo>
                <a:cubicBezTo>
                  <a:pt x="48165" y="85684"/>
                  <a:pt x="46785" y="91065"/>
                  <a:pt x="43956" y="104864"/>
                </a:cubicBezTo>
                <a:cubicBezTo>
                  <a:pt x="31468" y="99896"/>
                  <a:pt x="27122" y="97964"/>
                  <a:pt x="20498" y="95067"/>
                </a:cubicBezTo>
                <a:cubicBezTo>
                  <a:pt x="13875" y="92169"/>
                  <a:pt x="8010" y="89754"/>
                  <a:pt x="2077" y="87409"/>
                </a:cubicBezTo>
                <a:cubicBezTo>
                  <a:pt x="-1511" y="87132"/>
                  <a:pt x="-959" y="85890"/>
                  <a:pt x="1525" y="86580"/>
                </a:cubicBezTo>
                <a:close/>
              </a:path>
            </a:pathLst>
          </a:custGeom>
          <a:solidFill>
            <a:srgbClr val="181D30"/>
          </a:solidFill>
          <a:ln w="6893" cap="flat">
            <a:noFill/>
            <a:prstDash val="solid"/>
            <a:miter/>
          </a:ln>
        </p:spPr>
        <p:txBody>
          <a:bodyPr rtlCol="0" anchor="ctr"/>
          <a:lstStyle/>
          <a:p>
            <a:endParaRPr lang="fr-FR"/>
          </a:p>
        </p:txBody>
      </p:sp>
      <p:sp>
        <p:nvSpPr>
          <p:cNvPr id="144" name="Graphique 9">
            <a:extLst>
              <a:ext uri="{FF2B5EF4-FFF2-40B4-BE49-F238E27FC236}">
                <a16:creationId xmlns:a16="http://schemas.microsoft.com/office/drawing/2014/main" id="{62B2A40E-AEF5-4132-A750-77FAF30B9079}"/>
              </a:ext>
            </a:extLst>
          </p:cNvPr>
          <p:cNvSpPr/>
          <p:nvPr/>
        </p:nvSpPr>
        <p:spPr>
          <a:xfrm>
            <a:off x="3689350" y="6497095"/>
            <a:ext cx="44242" cy="44084"/>
          </a:xfrm>
          <a:custGeom>
            <a:avLst/>
            <a:gdLst>
              <a:gd name="connsiteX0" fmla="*/ 9204 w 44242"/>
              <a:gd name="connsiteY0" fmla="*/ 26600 h 44084"/>
              <a:gd name="connsiteX1" fmla="*/ 25349 w 44242"/>
              <a:gd name="connsiteY1" fmla="*/ 31015 h 44084"/>
              <a:gd name="connsiteX2" fmla="*/ 33697 w 44242"/>
              <a:gd name="connsiteY2" fmla="*/ 16803 h 44084"/>
              <a:gd name="connsiteX3" fmla="*/ 18932 w 44242"/>
              <a:gd name="connsiteY3" fmla="*/ 5281 h 44084"/>
              <a:gd name="connsiteX4" fmla="*/ 8997 w 44242"/>
              <a:gd name="connsiteY4" fmla="*/ 9903 h 44084"/>
              <a:gd name="connsiteX5" fmla="*/ 4651 w 44242"/>
              <a:gd name="connsiteY5" fmla="*/ 20183 h 44084"/>
              <a:gd name="connsiteX6" fmla="*/ 3064 w 44242"/>
              <a:gd name="connsiteY6" fmla="*/ 20183 h 44084"/>
              <a:gd name="connsiteX7" fmla="*/ 6721 w 44242"/>
              <a:gd name="connsiteY7" fmla="*/ 7764 h 44084"/>
              <a:gd name="connsiteX8" fmla="*/ 17967 w 44242"/>
              <a:gd name="connsiteY8" fmla="*/ 244 h 44084"/>
              <a:gd name="connsiteX9" fmla="*/ 42115 w 44242"/>
              <a:gd name="connsiteY9" fmla="*/ 12801 h 44084"/>
              <a:gd name="connsiteX10" fmla="*/ 42598 w 44242"/>
              <a:gd name="connsiteY10" fmla="*/ 28256 h 44084"/>
              <a:gd name="connsiteX11" fmla="*/ 32455 w 44242"/>
              <a:gd name="connsiteY11" fmla="*/ 40606 h 44084"/>
              <a:gd name="connsiteX12" fmla="*/ 16311 w 44242"/>
              <a:gd name="connsiteY12" fmla="*/ 43297 h 44084"/>
              <a:gd name="connsiteX13" fmla="*/ 2512 w 44242"/>
              <a:gd name="connsiteY13" fmla="*/ 34603 h 44084"/>
              <a:gd name="connsiteX14" fmla="*/ -455 w 44242"/>
              <a:gd name="connsiteY14" fmla="*/ 25772 h 44084"/>
              <a:gd name="connsiteX15" fmla="*/ 1960 w 44242"/>
              <a:gd name="connsiteY15" fmla="*/ 21908 h 44084"/>
              <a:gd name="connsiteX16" fmla="*/ 9204 w 44242"/>
              <a:gd name="connsiteY16" fmla="*/ 26600 h 4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4242" h="44084">
                <a:moveTo>
                  <a:pt x="9204" y="26600"/>
                </a:moveTo>
                <a:cubicBezTo>
                  <a:pt x="13164" y="31292"/>
                  <a:pt x="19574" y="33016"/>
                  <a:pt x="25349" y="31015"/>
                </a:cubicBezTo>
                <a:cubicBezTo>
                  <a:pt x="31172" y="28877"/>
                  <a:pt x="34670" y="22943"/>
                  <a:pt x="33697" y="16803"/>
                </a:cubicBezTo>
                <a:cubicBezTo>
                  <a:pt x="32538" y="9697"/>
                  <a:pt x="26108" y="4681"/>
                  <a:pt x="18932" y="5281"/>
                </a:cubicBezTo>
                <a:cubicBezTo>
                  <a:pt x="15158" y="5529"/>
                  <a:pt x="11619" y="7178"/>
                  <a:pt x="8997" y="9903"/>
                </a:cubicBezTo>
                <a:cubicBezTo>
                  <a:pt x="6348" y="12691"/>
                  <a:pt x="4802" y="16341"/>
                  <a:pt x="4651" y="20183"/>
                </a:cubicBezTo>
                <a:cubicBezTo>
                  <a:pt x="4651" y="21977"/>
                  <a:pt x="3271" y="22253"/>
                  <a:pt x="3064" y="20183"/>
                </a:cubicBezTo>
                <a:cubicBezTo>
                  <a:pt x="2795" y="15740"/>
                  <a:pt x="4092" y="11352"/>
                  <a:pt x="6721" y="7764"/>
                </a:cubicBezTo>
                <a:cubicBezTo>
                  <a:pt x="9446" y="3991"/>
                  <a:pt x="13441" y="1327"/>
                  <a:pt x="17967" y="244"/>
                </a:cubicBezTo>
                <a:cubicBezTo>
                  <a:pt x="28026" y="-2198"/>
                  <a:pt x="38333" y="3169"/>
                  <a:pt x="42115" y="12801"/>
                </a:cubicBezTo>
                <a:cubicBezTo>
                  <a:pt x="44136" y="17727"/>
                  <a:pt x="44308" y="23219"/>
                  <a:pt x="42598" y="28256"/>
                </a:cubicBezTo>
                <a:cubicBezTo>
                  <a:pt x="40810" y="33430"/>
                  <a:pt x="37209" y="37846"/>
                  <a:pt x="32455" y="40606"/>
                </a:cubicBezTo>
                <a:cubicBezTo>
                  <a:pt x="27570" y="43434"/>
                  <a:pt x="21844" y="44400"/>
                  <a:pt x="16311" y="43297"/>
                </a:cubicBezTo>
                <a:cubicBezTo>
                  <a:pt x="10812" y="42192"/>
                  <a:pt x="5913" y="39088"/>
                  <a:pt x="2512" y="34603"/>
                </a:cubicBezTo>
                <a:cubicBezTo>
                  <a:pt x="421" y="32120"/>
                  <a:pt x="-641" y="29015"/>
                  <a:pt x="-455" y="25772"/>
                </a:cubicBezTo>
                <a:cubicBezTo>
                  <a:pt x="-462" y="24116"/>
                  <a:pt x="476" y="22598"/>
                  <a:pt x="1960" y="21908"/>
                </a:cubicBezTo>
                <a:cubicBezTo>
                  <a:pt x="4306" y="21218"/>
                  <a:pt x="6721" y="23564"/>
                  <a:pt x="9204" y="26600"/>
                </a:cubicBezTo>
                <a:close/>
              </a:path>
            </a:pathLst>
          </a:custGeom>
          <a:solidFill>
            <a:srgbClr val="181D30"/>
          </a:solidFill>
          <a:ln w="6893" cap="flat">
            <a:noFill/>
            <a:prstDash val="solid"/>
            <a:miter/>
          </a:ln>
        </p:spPr>
        <p:txBody>
          <a:bodyPr rtlCol="0" anchor="ctr"/>
          <a:lstStyle/>
          <a:p>
            <a:endParaRPr lang="fr-FR"/>
          </a:p>
        </p:txBody>
      </p:sp>
      <p:sp>
        <p:nvSpPr>
          <p:cNvPr id="145" name="Graphique 9">
            <a:extLst>
              <a:ext uri="{FF2B5EF4-FFF2-40B4-BE49-F238E27FC236}">
                <a16:creationId xmlns:a16="http://schemas.microsoft.com/office/drawing/2014/main" id="{0535CBC2-B351-4FE5-BE06-4A6571E33D22}"/>
              </a:ext>
            </a:extLst>
          </p:cNvPr>
          <p:cNvSpPr/>
          <p:nvPr/>
        </p:nvSpPr>
        <p:spPr>
          <a:xfrm>
            <a:off x="4012123" y="3775089"/>
            <a:ext cx="281772" cy="88058"/>
          </a:xfrm>
          <a:custGeom>
            <a:avLst/>
            <a:gdLst>
              <a:gd name="connsiteX0" fmla="*/ -474 w 281772"/>
              <a:gd name="connsiteY0" fmla="*/ 59221 h 88058"/>
              <a:gd name="connsiteX1" fmla="*/ 120955 w 281772"/>
              <a:gd name="connsiteY1" fmla="*/ 76194 h 88058"/>
              <a:gd name="connsiteX2" fmla="*/ 281297 w 281772"/>
              <a:gd name="connsiteY2" fmla="*/ 87716 h 88058"/>
              <a:gd name="connsiteX3" fmla="*/ 164007 w 281772"/>
              <a:gd name="connsiteY3" fmla="*/ 369 h 88058"/>
              <a:gd name="connsiteX4" fmla="*/ -474 w 281772"/>
              <a:gd name="connsiteY4" fmla="*/ 59221 h 880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772" h="88058">
                <a:moveTo>
                  <a:pt x="-474" y="59221"/>
                </a:moveTo>
                <a:cubicBezTo>
                  <a:pt x="-474" y="93718"/>
                  <a:pt x="44716" y="87440"/>
                  <a:pt x="120955" y="76194"/>
                </a:cubicBezTo>
                <a:cubicBezTo>
                  <a:pt x="197193" y="64948"/>
                  <a:pt x="281297" y="87716"/>
                  <a:pt x="281297" y="87716"/>
                </a:cubicBezTo>
                <a:cubicBezTo>
                  <a:pt x="281297" y="87716"/>
                  <a:pt x="269085" y="5958"/>
                  <a:pt x="164007" y="369"/>
                </a:cubicBezTo>
                <a:cubicBezTo>
                  <a:pt x="58929" y="-5219"/>
                  <a:pt x="-819" y="22793"/>
                  <a:pt x="-474" y="59221"/>
                </a:cubicBezTo>
                <a:close/>
              </a:path>
            </a:pathLst>
          </a:custGeom>
          <a:solidFill>
            <a:srgbClr val="190501"/>
          </a:solidFill>
          <a:ln w="6893" cap="flat">
            <a:noFill/>
            <a:prstDash val="solid"/>
            <a:miter/>
          </a:ln>
        </p:spPr>
        <p:txBody>
          <a:bodyPr rtlCol="0" anchor="ctr"/>
          <a:lstStyle/>
          <a:p>
            <a:endParaRPr lang="fr-FR"/>
          </a:p>
        </p:txBody>
      </p:sp>
      <p:sp>
        <p:nvSpPr>
          <p:cNvPr id="146" name="Graphique 9">
            <a:extLst>
              <a:ext uri="{FF2B5EF4-FFF2-40B4-BE49-F238E27FC236}">
                <a16:creationId xmlns:a16="http://schemas.microsoft.com/office/drawing/2014/main" id="{80CFFACB-F9C9-49F1-8CC5-2E3CA7B28549}"/>
              </a:ext>
            </a:extLst>
          </p:cNvPr>
          <p:cNvSpPr/>
          <p:nvPr/>
        </p:nvSpPr>
        <p:spPr>
          <a:xfrm>
            <a:off x="3510745" y="4479333"/>
            <a:ext cx="307643" cy="245548"/>
          </a:xfrm>
          <a:custGeom>
            <a:avLst/>
            <a:gdLst>
              <a:gd name="connsiteX0" fmla="*/ 307168 w 307643"/>
              <a:gd name="connsiteY0" fmla="*/ 67478 h 245548"/>
              <a:gd name="connsiteX1" fmla="*/ 307168 w 307643"/>
              <a:gd name="connsiteY1" fmla="*/ 197325 h 245548"/>
              <a:gd name="connsiteX2" fmla="*/ 21947 w 307643"/>
              <a:gd name="connsiteY2" fmla="*/ 225681 h 245548"/>
              <a:gd name="connsiteX3" fmla="*/ -476 w 307643"/>
              <a:gd name="connsiteY3" fmla="*/ -343 h 245548"/>
            </a:gdLst>
            <a:ahLst/>
            <a:cxnLst>
              <a:cxn ang="0">
                <a:pos x="connsiteX0" y="connsiteY0"/>
              </a:cxn>
              <a:cxn ang="0">
                <a:pos x="connsiteX1" y="connsiteY1"/>
              </a:cxn>
              <a:cxn ang="0">
                <a:pos x="connsiteX2" y="connsiteY2"/>
              </a:cxn>
              <a:cxn ang="0">
                <a:pos x="connsiteX3" y="connsiteY3"/>
              </a:cxn>
            </a:cxnLst>
            <a:rect l="l" t="t" r="r" b="b"/>
            <a:pathLst>
              <a:path w="307643" h="245548">
                <a:moveTo>
                  <a:pt x="307168" y="67478"/>
                </a:moveTo>
                <a:lnTo>
                  <a:pt x="307168" y="197325"/>
                </a:lnTo>
                <a:cubicBezTo>
                  <a:pt x="307168" y="197325"/>
                  <a:pt x="179805" y="282463"/>
                  <a:pt x="21947" y="225681"/>
                </a:cubicBezTo>
                <a:lnTo>
                  <a:pt x="-476" y="-343"/>
                </a:lnTo>
                <a:close/>
              </a:path>
            </a:pathLst>
          </a:custGeom>
          <a:solidFill>
            <a:srgbClr val="592F25"/>
          </a:solidFill>
          <a:ln w="6893" cap="flat">
            <a:noFill/>
            <a:prstDash val="solid"/>
            <a:miter/>
          </a:ln>
        </p:spPr>
        <p:txBody>
          <a:bodyPr rtlCol="0" anchor="ctr"/>
          <a:lstStyle/>
          <a:p>
            <a:endParaRPr lang="fr-FR"/>
          </a:p>
        </p:txBody>
      </p:sp>
      <p:sp>
        <p:nvSpPr>
          <p:cNvPr id="147" name="Graphique 9">
            <a:extLst>
              <a:ext uri="{FF2B5EF4-FFF2-40B4-BE49-F238E27FC236}">
                <a16:creationId xmlns:a16="http://schemas.microsoft.com/office/drawing/2014/main" id="{72C73C8E-8F64-4767-B9C8-C98DB1D150F6}"/>
              </a:ext>
            </a:extLst>
          </p:cNvPr>
          <p:cNvSpPr/>
          <p:nvPr/>
        </p:nvSpPr>
        <p:spPr>
          <a:xfrm>
            <a:off x="3483148" y="4639537"/>
            <a:ext cx="424174" cy="129899"/>
          </a:xfrm>
          <a:custGeom>
            <a:avLst/>
            <a:gdLst>
              <a:gd name="connsiteX0" fmla="*/ 416799 w 424174"/>
              <a:gd name="connsiteY0" fmla="*/ -343 h 129899"/>
              <a:gd name="connsiteX1" fmla="*/ 423699 w 424174"/>
              <a:gd name="connsiteY1" fmla="*/ 31808 h 129899"/>
              <a:gd name="connsiteX2" fmla="*/ -476 w 424174"/>
              <a:gd name="connsiteY2" fmla="*/ 77758 h 129899"/>
              <a:gd name="connsiteX3" fmla="*/ 169249 w 424174"/>
              <a:gd name="connsiteY3" fmla="*/ 8350 h 129899"/>
              <a:gd name="connsiteX4" fmla="*/ 241279 w 424174"/>
              <a:gd name="connsiteY4" fmla="*/ -343 h 129899"/>
              <a:gd name="connsiteX5" fmla="*/ 195467 w 424174"/>
              <a:gd name="connsiteY5" fmla="*/ 16629 h 1298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4174" h="129899">
                <a:moveTo>
                  <a:pt x="416799" y="-343"/>
                </a:moveTo>
                <a:cubicBezTo>
                  <a:pt x="419007" y="9661"/>
                  <a:pt x="421284" y="20355"/>
                  <a:pt x="423699" y="31808"/>
                </a:cubicBezTo>
                <a:cubicBezTo>
                  <a:pt x="306409" y="176695"/>
                  <a:pt x="68863" y="132263"/>
                  <a:pt x="-476" y="77758"/>
                </a:cubicBezTo>
                <a:cubicBezTo>
                  <a:pt x="-476" y="77758"/>
                  <a:pt x="15876" y="32636"/>
                  <a:pt x="169249" y="8350"/>
                </a:cubicBezTo>
                <a:cubicBezTo>
                  <a:pt x="194225" y="4418"/>
                  <a:pt x="218373" y="1451"/>
                  <a:pt x="241279" y="-343"/>
                </a:cubicBezTo>
                <a:cubicBezTo>
                  <a:pt x="223616" y="5521"/>
                  <a:pt x="208093" y="11179"/>
                  <a:pt x="195467" y="16629"/>
                </a:cubicBezTo>
                <a:close/>
              </a:path>
            </a:pathLst>
          </a:custGeom>
          <a:solidFill>
            <a:srgbClr val="592F25"/>
          </a:solidFill>
          <a:ln w="6893" cap="flat">
            <a:noFill/>
            <a:prstDash val="solid"/>
            <a:miter/>
          </a:ln>
        </p:spPr>
        <p:txBody>
          <a:bodyPr rtlCol="0" anchor="ctr"/>
          <a:lstStyle/>
          <a:p>
            <a:endParaRPr lang="fr-FR"/>
          </a:p>
        </p:txBody>
      </p:sp>
      <p:sp>
        <p:nvSpPr>
          <p:cNvPr id="148" name="Graphique 9">
            <a:extLst>
              <a:ext uri="{FF2B5EF4-FFF2-40B4-BE49-F238E27FC236}">
                <a16:creationId xmlns:a16="http://schemas.microsoft.com/office/drawing/2014/main" id="{7B48684E-C25B-461C-BF8A-7A5EBC1C6727}"/>
              </a:ext>
            </a:extLst>
          </p:cNvPr>
          <p:cNvSpPr/>
          <p:nvPr/>
        </p:nvSpPr>
        <p:spPr>
          <a:xfrm>
            <a:off x="3800037" y="3827786"/>
            <a:ext cx="103572" cy="373124"/>
          </a:xfrm>
          <a:custGeom>
            <a:avLst/>
            <a:gdLst>
              <a:gd name="connsiteX0" fmla="*/ -476 w 103572"/>
              <a:gd name="connsiteY0" fmla="*/ 9491 h 373124"/>
              <a:gd name="connsiteX1" fmla="*/ 13874 w 103572"/>
              <a:gd name="connsiteY1" fmla="*/ 253937 h 373124"/>
              <a:gd name="connsiteX2" fmla="*/ 15531 w 103572"/>
              <a:gd name="connsiteY2" fmla="*/ 290642 h 373124"/>
              <a:gd name="connsiteX3" fmla="*/ 16428 w 103572"/>
              <a:gd name="connsiteY3" fmla="*/ 314997 h 373124"/>
              <a:gd name="connsiteX4" fmla="*/ 35263 w 103572"/>
              <a:gd name="connsiteY4" fmla="*/ 297886 h 373124"/>
              <a:gd name="connsiteX5" fmla="*/ 50648 w 103572"/>
              <a:gd name="connsiteY5" fmla="*/ 288089 h 373124"/>
              <a:gd name="connsiteX6" fmla="*/ 66241 w 103572"/>
              <a:gd name="connsiteY6" fmla="*/ 285743 h 373124"/>
              <a:gd name="connsiteX7" fmla="*/ 79557 w 103572"/>
              <a:gd name="connsiteY7" fmla="*/ 293263 h 373124"/>
              <a:gd name="connsiteX8" fmla="*/ 86870 w 103572"/>
              <a:gd name="connsiteY8" fmla="*/ 305544 h 373124"/>
              <a:gd name="connsiteX9" fmla="*/ 84525 w 103572"/>
              <a:gd name="connsiteY9" fmla="*/ 321827 h 373124"/>
              <a:gd name="connsiteX10" fmla="*/ 74865 w 103572"/>
              <a:gd name="connsiteY10" fmla="*/ 339489 h 373124"/>
              <a:gd name="connsiteX11" fmla="*/ 61756 w 103572"/>
              <a:gd name="connsiteY11" fmla="*/ 356393 h 373124"/>
              <a:gd name="connsiteX12" fmla="*/ 44370 w 103572"/>
              <a:gd name="connsiteY12" fmla="*/ 371089 h 373124"/>
              <a:gd name="connsiteX13" fmla="*/ 45267 w 103572"/>
              <a:gd name="connsiteY13" fmla="*/ 372745 h 373124"/>
              <a:gd name="connsiteX14" fmla="*/ 67483 w 103572"/>
              <a:gd name="connsiteY14" fmla="*/ 361774 h 373124"/>
              <a:gd name="connsiteX15" fmla="*/ 85008 w 103572"/>
              <a:gd name="connsiteY15" fmla="*/ 345975 h 373124"/>
              <a:gd name="connsiteX16" fmla="*/ 98806 w 103572"/>
              <a:gd name="connsiteY16" fmla="*/ 326174 h 373124"/>
              <a:gd name="connsiteX17" fmla="*/ 102601 w 103572"/>
              <a:gd name="connsiteY17" fmla="*/ 301750 h 373124"/>
              <a:gd name="connsiteX18" fmla="*/ 89975 w 103572"/>
              <a:gd name="connsiteY18" fmla="*/ 280431 h 373124"/>
              <a:gd name="connsiteX19" fmla="*/ 67966 w 103572"/>
              <a:gd name="connsiteY19" fmla="*/ 269461 h 373124"/>
              <a:gd name="connsiteX20" fmla="*/ 43749 w 103572"/>
              <a:gd name="connsiteY20" fmla="*/ 273531 h 373124"/>
              <a:gd name="connsiteX21" fmla="*/ 23741 w 103572"/>
              <a:gd name="connsiteY21" fmla="*/ 287330 h 373124"/>
              <a:gd name="connsiteX22" fmla="*/ 31675 w 103572"/>
              <a:gd name="connsiteY22" fmla="*/ 290297 h 373124"/>
              <a:gd name="connsiteX23" fmla="*/ 29398 w 103572"/>
              <a:gd name="connsiteY23" fmla="*/ 235101 h 373124"/>
              <a:gd name="connsiteX24" fmla="*/ 25811 w 103572"/>
              <a:gd name="connsiteY24" fmla="*/ 108084 h 373124"/>
              <a:gd name="connsiteX25" fmla="*/ 23603 w 103572"/>
              <a:gd name="connsiteY25" fmla="*/ 42195 h 373124"/>
              <a:gd name="connsiteX26" fmla="*/ 17393 w 103572"/>
              <a:gd name="connsiteY26" fmla="*/ 3765 h 373124"/>
              <a:gd name="connsiteX27" fmla="*/ 3940 w 103572"/>
              <a:gd name="connsiteY27" fmla="*/ 1412 h 373124"/>
              <a:gd name="connsiteX28" fmla="*/ -131 w 103572"/>
              <a:gd name="connsiteY28" fmla="*/ 10181 h 373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572" h="373124">
                <a:moveTo>
                  <a:pt x="-476" y="9491"/>
                </a:moveTo>
                <a:cubicBezTo>
                  <a:pt x="5596" y="90766"/>
                  <a:pt x="8907" y="172386"/>
                  <a:pt x="13874" y="253937"/>
                </a:cubicBezTo>
                <a:cubicBezTo>
                  <a:pt x="14634" y="265873"/>
                  <a:pt x="15462" y="278223"/>
                  <a:pt x="15531" y="290642"/>
                </a:cubicBezTo>
                <a:lnTo>
                  <a:pt x="16428" y="314997"/>
                </a:lnTo>
                <a:lnTo>
                  <a:pt x="35263" y="297886"/>
                </a:lnTo>
                <a:cubicBezTo>
                  <a:pt x="39789" y="293760"/>
                  <a:pt x="44991" y="290441"/>
                  <a:pt x="50648" y="288089"/>
                </a:cubicBezTo>
                <a:cubicBezTo>
                  <a:pt x="55506" y="285805"/>
                  <a:pt x="60928" y="284991"/>
                  <a:pt x="66241" y="285743"/>
                </a:cubicBezTo>
                <a:cubicBezTo>
                  <a:pt x="71367" y="286771"/>
                  <a:pt x="76031" y="289407"/>
                  <a:pt x="79557" y="293263"/>
                </a:cubicBezTo>
                <a:cubicBezTo>
                  <a:pt x="83345" y="296389"/>
                  <a:pt x="85932" y="300729"/>
                  <a:pt x="86870" y="305544"/>
                </a:cubicBezTo>
                <a:cubicBezTo>
                  <a:pt x="87512" y="311085"/>
                  <a:pt x="86705" y="316694"/>
                  <a:pt x="84525" y="321827"/>
                </a:cubicBezTo>
                <a:cubicBezTo>
                  <a:pt x="81965" y="328050"/>
                  <a:pt x="78722" y="333977"/>
                  <a:pt x="74865" y="339489"/>
                </a:cubicBezTo>
                <a:cubicBezTo>
                  <a:pt x="70850" y="345388"/>
                  <a:pt x="66469" y="351032"/>
                  <a:pt x="61756" y="356393"/>
                </a:cubicBezTo>
                <a:cubicBezTo>
                  <a:pt x="56789" y="362195"/>
                  <a:pt x="50917" y="367156"/>
                  <a:pt x="44370" y="371089"/>
                </a:cubicBezTo>
                <a:cubicBezTo>
                  <a:pt x="43197" y="371709"/>
                  <a:pt x="43818" y="373020"/>
                  <a:pt x="45267" y="372745"/>
                </a:cubicBezTo>
                <a:cubicBezTo>
                  <a:pt x="53305" y="370544"/>
                  <a:pt x="60853" y="366825"/>
                  <a:pt x="67483" y="361774"/>
                </a:cubicBezTo>
                <a:cubicBezTo>
                  <a:pt x="73879" y="357159"/>
                  <a:pt x="79757" y="351860"/>
                  <a:pt x="85008" y="345975"/>
                </a:cubicBezTo>
                <a:cubicBezTo>
                  <a:pt x="90554" y="340090"/>
                  <a:pt x="95205" y="333418"/>
                  <a:pt x="98806" y="326174"/>
                </a:cubicBezTo>
                <a:cubicBezTo>
                  <a:pt x="102594" y="318632"/>
                  <a:pt x="103919" y="310084"/>
                  <a:pt x="102601" y="301750"/>
                </a:cubicBezTo>
                <a:cubicBezTo>
                  <a:pt x="100876" y="293436"/>
                  <a:pt x="96433" y="285937"/>
                  <a:pt x="89975" y="280431"/>
                </a:cubicBezTo>
                <a:cubicBezTo>
                  <a:pt x="83966" y="274559"/>
                  <a:pt x="76273" y="270723"/>
                  <a:pt x="67966" y="269461"/>
                </a:cubicBezTo>
                <a:cubicBezTo>
                  <a:pt x="59673" y="268550"/>
                  <a:pt x="51290" y="269957"/>
                  <a:pt x="43749" y="273531"/>
                </a:cubicBezTo>
                <a:cubicBezTo>
                  <a:pt x="36339" y="276953"/>
                  <a:pt x="29571" y="281617"/>
                  <a:pt x="23741" y="287330"/>
                </a:cubicBezTo>
                <a:lnTo>
                  <a:pt x="31675" y="290297"/>
                </a:lnTo>
                <a:lnTo>
                  <a:pt x="29398" y="235101"/>
                </a:lnTo>
                <a:cubicBezTo>
                  <a:pt x="27880" y="192808"/>
                  <a:pt x="26983" y="150446"/>
                  <a:pt x="25811" y="108084"/>
                </a:cubicBezTo>
                <a:lnTo>
                  <a:pt x="23603" y="42195"/>
                </a:lnTo>
                <a:cubicBezTo>
                  <a:pt x="23189" y="28741"/>
                  <a:pt x="23603" y="15425"/>
                  <a:pt x="17393" y="3765"/>
                </a:cubicBezTo>
                <a:cubicBezTo>
                  <a:pt x="14330" y="-602"/>
                  <a:pt x="8300" y="-1651"/>
                  <a:pt x="3940" y="1412"/>
                </a:cubicBezTo>
                <a:cubicBezTo>
                  <a:pt x="1111" y="3399"/>
                  <a:pt x="-441" y="6738"/>
                  <a:pt x="-131" y="10181"/>
                </a:cubicBezTo>
                <a:close/>
              </a:path>
            </a:pathLst>
          </a:custGeom>
          <a:solidFill>
            <a:srgbClr val="44221B"/>
          </a:solidFill>
          <a:ln w="6893" cap="flat">
            <a:noFill/>
            <a:prstDash val="solid"/>
            <a:miter/>
          </a:ln>
        </p:spPr>
        <p:txBody>
          <a:bodyPr rtlCol="0" anchor="ctr"/>
          <a:lstStyle/>
          <a:p>
            <a:endParaRPr lang="fr-FR"/>
          </a:p>
        </p:txBody>
      </p:sp>
      <p:sp>
        <p:nvSpPr>
          <p:cNvPr id="149" name="Graphique 9">
            <a:extLst>
              <a:ext uri="{FF2B5EF4-FFF2-40B4-BE49-F238E27FC236}">
                <a16:creationId xmlns:a16="http://schemas.microsoft.com/office/drawing/2014/main" id="{78BEFEE3-1292-4A76-BA66-2D36BC04186D}"/>
              </a:ext>
            </a:extLst>
          </p:cNvPr>
          <p:cNvSpPr/>
          <p:nvPr/>
        </p:nvSpPr>
        <p:spPr>
          <a:xfrm>
            <a:off x="2797143" y="2844393"/>
            <a:ext cx="1629013" cy="711731"/>
          </a:xfrm>
          <a:custGeom>
            <a:avLst/>
            <a:gdLst>
              <a:gd name="connsiteX0" fmla="*/ 1628538 w 1629013"/>
              <a:gd name="connsiteY0" fmla="*/ 658747 h 711731"/>
              <a:gd name="connsiteX1" fmla="*/ 775014 w 1629013"/>
              <a:gd name="connsiteY1" fmla="*/ 820 h 711731"/>
              <a:gd name="connsiteX2" fmla="*/ -341 w 1629013"/>
              <a:gd name="connsiteY2" fmla="*/ 624043 h 711731"/>
              <a:gd name="connsiteX3" fmla="*/ 679526 w 1629013"/>
              <a:gd name="connsiteY3" fmla="*/ 711389 h 711731"/>
              <a:gd name="connsiteX4" fmla="*/ 1526496 w 1629013"/>
              <a:gd name="connsiteY4" fmla="*/ 703317 h 7117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9013" h="711731">
                <a:moveTo>
                  <a:pt x="1628538" y="658747"/>
                </a:moveTo>
                <a:cubicBezTo>
                  <a:pt x="1570790" y="465219"/>
                  <a:pt x="1354425" y="30212"/>
                  <a:pt x="775014" y="820"/>
                </a:cubicBezTo>
                <a:cubicBezTo>
                  <a:pt x="195602" y="-28571"/>
                  <a:pt x="-6481" y="507788"/>
                  <a:pt x="-341" y="624043"/>
                </a:cubicBezTo>
                <a:lnTo>
                  <a:pt x="679526" y="711389"/>
                </a:lnTo>
                <a:lnTo>
                  <a:pt x="1526496" y="703317"/>
                </a:lnTo>
                <a:close/>
              </a:path>
            </a:pathLst>
          </a:custGeom>
          <a:solidFill>
            <a:srgbClr val="0A315B"/>
          </a:solidFill>
          <a:ln w="6893" cap="flat">
            <a:noFill/>
            <a:prstDash val="solid"/>
            <a:miter/>
          </a:ln>
        </p:spPr>
        <p:txBody>
          <a:bodyPr rtlCol="0" anchor="ctr"/>
          <a:lstStyle/>
          <a:p>
            <a:endParaRPr lang="fr-FR"/>
          </a:p>
        </p:txBody>
      </p:sp>
      <p:sp>
        <p:nvSpPr>
          <p:cNvPr id="150" name="Graphique 9">
            <a:extLst>
              <a:ext uri="{FF2B5EF4-FFF2-40B4-BE49-F238E27FC236}">
                <a16:creationId xmlns:a16="http://schemas.microsoft.com/office/drawing/2014/main" id="{2A94C42C-0788-44CD-AA22-66F4DA2269DB}"/>
              </a:ext>
            </a:extLst>
          </p:cNvPr>
          <p:cNvSpPr/>
          <p:nvPr/>
        </p:nvSpPr>
        <p:spPr>
          <a:xfrm>
            <a:off x="3409157" y="3614807"/>
            <a:ext cx="762161" cy="288196"/>
          </a:xfrm>
          <a:custGeom>
            <a:avLst/>
            <a:gdLst>
              <a:gd name="connsiteX0" fmla="*/ 502243 w 762161"/>
              <a:gd name="connsiteY0" fmla="*/ 23008 h 288196"/>
              <a:gd name="connsiteX1" fmla="*/ 748276 w 762161"/>
              <a:gd name="connsiteY1" fmla="*/ 256691 h 288196"/>
              <a:gd name="connsiteX2" fmla="*/ 464779 w 762161"/>
              <a:gd name="connsiteY2" fmla="*/ 165343 h 288196"/>
              <a:gd name="connsiteX3" fmla="*/ 558128 w 762161"/>
              <a:gd name="connsiteY3" fmla="*/ 284496 h 288196"/>
              <a:gd name="connsiteX4" fmla="*/ 329137 w 762161"/>
              <a:gd name="connsiteY4" fmla="*/ 194803 h 288196"/>
              <a:gd name="connsiteX5" fmla="*/ 280842 w 762161"/>
              <a:gd name="connsiteY5" fmla="*/ 226816 h 288196"/>
              <a:gd name="connsiteX6" fmla="*/ 1002 w 762161"/>
              <a:gd name="connsiteY6" fmla="*/ 10037 h 288196"/>
              <a:gd name="connsiteX7" fmla="*/ 502243 w 762161"/>
              <a:gd name="connsiteY7" fmla="*/ 23008 h 288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62161" h="288196">
                <a:moveTo>
                  <a:pt x="502243" y="23008"/>
                </a:moveTo>
                <a:cubicBezTo>
                  <a:pt x="592625" y="57505"/>
                  <a:pt x="818787" y="200806"/>
                  <a:pt x="748276" y="256691"/>
                </a:cubicBezTo>
                <a:cubicBezTo>
                  <a:pt x="677764" y="312576"/>
                  <a:pt x="464779" y="165343"/>
                  <a:pt x="464779" y="165343"/>
                </a:cubicBezTo>
                <a:cubicBezTo>
                  <a:pt x="552954" y="218261"/>
                  <a:pt x="591590" y="265660"/>
                  <a:pt x="558128" y="284496"/>
                </a:cubicBezTo>
                <a:cubicBezTo>
                  <a:pt x="524666" y="303331"/>
                  <a:pt x="409515" y="238752"/>
                  <a:pt x="329137" y="194803"/>
                </a:cubicBezTo>
                <a:cubicBezTo>
                  <a:pt x="409515" y="238476"/>
                  <a:pt x="380469" y="273939"/>
                  <a:pt x="280842" y="226816"/>
                </a:cubicBezTo>
                <a:cubicBezTo>
                  <a:pt x="181214" y="179694"/>
                  <a:pt x="34119" y="39429"/>
                  <a:pt x="1002" y="10037"/>
                </a:cubicBezTo>
                <a:cubicBezTo>
                  <a:pt x="-32115" y="-19354"/>
                  <a:pt x="502243" y="23008"/>
                  <a:pt x="502243" y="23008"/>
                </a:cubicBezTo>
                <a:close/>
              </a:path>
            </a:pathLst>
          </a:custGeom>
          <a:solidFill>
            <a:srgbClr val="260801"/>
          </a:solidFill>
          <a:ln w="6893" cap="flat">
            <a:noFill/>
            <a:prstDash val="solid"/>
            <a:miter/>
          </a:ln>
        </p:spPr>
        <p:txBody>
          <a:bodyPr rtlCol="0" anchor="ctr"/>
          <a:lstStyle/>
          <a:p>
            <a:endParaRPr lang="fr-FR"/>
          </a:p>
        </p:txBody>
      </p:sp>
      <p:sp>
        <p:nvSpPr>
          <p:cNvPr id="151" name="Graphique 9">
            <a:extLst>
              <a:ext uri="{FF2B5EF4-FFF2-40B4-BE49-F238E27FC236}">
                <a16:creationId xmlns:a16="http://schemas.microsoft.com/office/drawing/2014/main" id="{4E788BD0-7B53-46C1-9A7C-75817F396138}"/>
              </a:ext>
            </a:extLst>
          </p:cNvPr>
          <p:cNvSpPr/>
          <p:nvPr/>
        </p:nvSpPr>
        <p:spPr>
          <a:xfrm>
            <a:off x="2792985" y="3413093"/>
            <a:ext cx="1701829" cy="309937"/>
          </a:xfrm>
          <a:custGeom>
            <a:avLst/>
            <a:gdLst>
              <a:gd name="connsiteX0" fmla="*/ 78469 w 1701829"/>
              <a:gd name="connsiteY0" fmla="*/ 232657 h 309937"/>
              <a:gd name="connsiteX1" fmla="*/ 966352 w 1701829"/>
              <a:gd name="connsiteY1" fmla="*/ 253355 h 309937"/>
              <a:gd name="connsiteX2" fmla="*/ 1659466 w 1701829"/>
              <a:gd name="connsiteY2" fmla="*/ 309516 h 309937"/>
              <a:gd name="connsiteX3" fmla="*/ 1687547 w 1701829"/>
              <a:gd name="connsiteY3" fmla="*/ 100189 h 309937"/>
              <a:gd name="connsiteX4" fmla="*/ 4094 w 1701829"/>
              <a:gd name="connsiteY4" fmla="*/ 55549 h 309937"/>
              <a:gd name="connsiteX5" fmla="*/ 78469 w 1701829"/>
              <a:gd name="connsiteY5" fmla="*/ 232657 h 309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01829" h="309937">
                <a:moveTo>
                  <a:pt x="78469" y="232657"/>
                </a:moveTo>
                <a:cubicBezTo>
                  <a:pt x="197967" y="231691"/>
                  <a:pt x="717491" y="237142"/>
                  <a:pt x="966352" y="253355"/>
                </a:cubicBezTo>
                <a:cubicBezTo>
                  <a:pt x="1215214" y="269569"/>
                  <a:pt x="1637940" y="311655"/>
                  <a:pt x="1659466" y="309516"/>
                </a:cubicBezTo>
                <a:cubicBezTo>
                  <a:pt x="1680992" y="307377"/>
                  <a:pt x="1723216" y="240522"/>
                  <a:pt x="1687547" y="100189"/>
                </a:cubicBezTo>
                <a:cubicBezTo>
                  <a:pt x="1537967" y="71556"/>
                  <a:pt x="636975" y="-80783"/>
                  <a:pt x="4094" y="55549"/>
                </a:cubicBezTo>
                <a:cubicBezTo>
                  <a:pt x="-7773" y="102672"/>
                  <a:pt x="-943" y="232657"/>
                  <a:pt x="78469" y="232657"/>
                </a:cubicBezTo>
                <a:close/>
              </a:path>
            </a:pathLst>
          </a:custGeom>
          <a:solidFill>
            <a:srgbClr val="0E4580"/>
          </a:solidFill>
          <a:ln w="6893" cap="flat">
            <a:noFill/>
            <a:prstDash val="solid"/>
            <a:miter/>
          </a:ln>
        </p:spPr>
        <p:txBody>
          <a:bodyPr rtlCol="0" anchor="ctr"/>
          <a:lstStyle/>
          <a:p>
            <a:endParaRPr lang="fr-FR"/>
          </a:p>
        </p:txBody>
      </p:sp>
      <p:grpSp>
        <p:nvGrpSpPr>
          <p:cNvPr id="167" name="Groupe 166">
            <a:extLst>
              <a:ext uri="{FF2B5EF4-FFF2-40B4-BE49-F238E27FC236}">
                <a16:creationId xmlns:a16="http://schemas.microsoft.com/office/drawing/2014/main" id="{9F01CA56-517E-4F9A-8BB2-B5CA48ED1107}"/>
              </a:ext>
            </a:extLst>
          </p:cNvPr>
          <p:cNvGrpSpPr/>
          <p:nvPr/>
        </p:nvGrpSpPr>
        <p:grpSpPr>
          <a:xfrm rot="21080300" flipH="1">
            <a:off x="3497185" y="5174590"/>
            <a:ext cx="500620" cy="401268"/>
            <a:chOff x="3459621" y="5137880"/>
            <a:chExt cx="500620" cy="401268"/>
          </a:xfrm>
        </p:grpSpPr>
        <p:sp>
          <p:nvSpPr>
            <p:cNvPr id="152" name="Graphique 9">
              <a:extLst>
                <a:ext uri="{FF2B5EF4-FFF2-40B4-BE49-F238E27FC236}">
                  <a16:creationId xmlns:a16="http://schemas.microsoft.com/office/drawing/2014/main" id="{C9FB3225-F793-4F88-A121-5DC544199F9C}"/>
                </a:ext>
              </a:extLst>
            </p:cNvPr>
            <p:cNvSpPr/>
            <p:nvPr/>
          </p:nvSpPr>
          <p:spPr>
            <a:xfrm>
              <a:off x="3459621" y="5137880"/>
              <a:ext cx="500620" cy="401268"/>
            </a:xfrm>
            <a:custGeom>
              <a:avLst/>
              <a:gdLst>
                <a:gd name="connsiteX0" fmla="*/ 0 w 500620"/>
                <a:gd name="connsiteY0" fmla="*/ 136263 h 401268"/>
                <a:gd name="connsiteX1" fmla="*/ 82034 w 500620"/>
                <a:gd name="connsiteY1" fmla="*/ 31599 h 401268"/>
                <a:gd name="connsiteX2" fmla="*/ 394990 w 500620"/>
                <a:gd name="connsiteY2" fmla="*/ 0 h 401268"/>
                <a:gd name="connsiteX3" fmla="*/ 500620 w 500620"/>
                <a:gd name="connsiteY3" fmla="*/ 86518 h 401268"/>
                <a:gd name="connsiteX4" fmla="*/ 288050 w 500620"/>
                <a:gd name="connsiteY4" fmla="*/ 401269 h 401268"/>
                <a:gd name="connsiteX5" fmla="*/ 0 w 500620"/>
                <a:gd name="connsiteY5" fmla="*/ 136263 h 4012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0620" h="401268">
                  <a:moveTo>
                    <a:pt x="0" y="136263"/>
                  </a:moveTo>
                  <a:lnTo>
                    <a:pt x="82034" y="31599"/>
                  </a:lnTo>
                  <a:lnTo>
                    <a:pt x="394990" y="0"/>
                  </a:lnTo>
                  <a:lnTo>
                    <a:pt x="500620" y="86518"/>
                  </a:lnTo>
                  <a:lnTo>
                    <a:pt x="288050" y="401269"/>
                  </a:lnTo>
                  <a:lnTo>
                    <a:pt x="0" y="136263"/>
                  </a:lnTo>
                  <a:close/>
                </a:path>
              </a:pathLst>
            </a:custGeom>
            <a:solidFill>
              <a:srgbClr val="D9042B"/>
            </a:solidFill>
            <a:ln w="6893" cap="flat">
              <a:noFill/>
              <a:prstDash val="solid"/>
              <a:miter/>
            </a:ln>
          </p:spPr>
          <p:txBody>
            <a:bodyPr rtlCol="0" anchor="ctr"/>
            <a:lstStyle/>
            <a:p>
              <a:endParaRPr lang="fr-FR"/>
            </a:p>
          </p:txBody>
        </p:sp>
        <p:sp>
          <p:nvSpPr>
            <p:cNvPr id="153" name="Graphique 9">
              <a:extLst>
                <a:ext uri="{FF2B5EF4-FFF2-40B4-BE49-F238E27FC236}">
                  <a16:creationId xmlns:a16="http://schemas.microsoft.com/office/drawing/2014/main" id="{2553DB93-BDEB-43B3-BB5A-03B1715E3F9F}"/>
                </a:ext>
              </a:extLst>
            </p:cNvPr>
            <p:cNvSpPr/>
            <p:nvPr/>
          </p:nvSpPr>
          <p:spPr>
            <a:xfrm>
              <a:off x="3500120" y="5170583"/>
              <a:ext cx="418241" cy="318821"/>
            </a:xfrm>
            <a:custGeom>
              <a:avLst/>
              <a:gdLst>
                <a:gd name="connsiteX0" fmla="*/ 384717 w 418241"/>
                <a:gd name="connsiteY0" fmla="*/ 105287 h 318821"/>
                <a:gd name="connsiteX1" fmla="*/ 307168 w 418241"/>
                <a:gd name="connsiteY1" fmla="*/ 4142 h 318821"/>
                <a:gd name="connsiteX2" fmla="*/ 347323 w 418241"/>
                <a:gd name="connsiteY2" fmla="*/ -343 h 318821"/>
                <a:gd name="connsiteX3" fmla="*/ 417765 w 418241"/>
                <a:gd name="connsiteY3" fmla="*/ 59406 h 318821"/>
                <a:gd name="connsiteX4" fmla="*/ 239278 w 418241"/>
                <a:gd name="connsiteY4" fmla="*/ 318478 h 318821"/>
                <a:gd name="connsiteX5" fmla="*/ 169042 w 418241"/>
                <a:gd name="connsiteY5" fmla="*/ 258178 h 318821"/>
                <a:gd name="connsiteX6" fmla="*/ 293231 w 418241"/>
                <a:gd name="connsiteY6" fmla="*/ 243482 h 318821"/>
                <a:gd name="connsiteX7" fmla="*/ 130130 w 418241"/>
                <a:gd name="connsiteY7" fmla="*/ 209261 h 318821"/>
                <a:gd name="connsiteX8" fmla="*/ 226376 w 418241"/>
                <a:gd name="connsiteY8" fmla="*/ 225751 h 318821"/>
                <a:gd name="connsiteX9" fmla="*/ 322002 w 418241"/>
                <a:gd name="connsiteY9" fmla="*/ 202983 h 318821"/>
                <a:gd name="connsiteX10" fmla="*/ 368021 w 418241"/>
                <a:gd name="connsiteY10" fmla="*/ 139646 h 318821"/>
                <a:gd name="connsiteX11" fmla="*/ 130130 w 418241"/>
                <a:gd name="connsiteY11" fmla="*/ 209261 h 318821"/>
                <a:gd name="connsiteX12" fmla="*/ -476 w 418241"/>
                <a:gd name="connsiteY12" fmla="*/ 101078 h 318821"/>
                <a:gd name="connsiteX13" fmla="*/ 72520 w 418241"/>
                <a:gd name="connsiteY13" fmla="*/ 170072 h 318821"/>
                <a:gd name="connsiteX14" fmla="*/ 307927 w 418241"/>
                <a:gd name="connsiteY14" fmla="*/ 61407 h 318821"/>
                <a:gd name="connsiteX15" fmla="*/ 220788 w 418241"/>
                <a:gd name="connsiteY15" fmla="*/ 25392 h 318821"/>
                <a:gd name="connsiteX16" fmla="*/ 137236 w 418241"/>
                <a:gd name="connsiteY16" fmla="*/ 93351 h 318821"/>
                <a:gd name="connsiteX17" fmla="*/ 56513 w 418241"/>
                <a:gd name="connsiteY17" fmla="*/ 101354 h 318821"/>
                <a:gd name="connsiteX18" fmla="*/ 48993 w 418241"/>
                <a:gd name="connsiteY18" fmla="*/ 40295 h 318821"/>
                <a:gd name="connsiteX19" fmla="*/ 143997 w 418241"/>
                <a:gd name="connsiteY19" fmla="*/ 20632 h 318821"/>
                <a:gd name="connsiteX20" fmla="*/ 113778 w 418241"/>
                <a:gd name="connsiteY20" fmla="*/ 55887 h 318821"/>
                <a:gd name="connsiteX21" fmla="*/ 101221 w 418241"/>
                <a:gd name="connsiteY21" fmla="*/ 24909 h 318821"/>
                <a:gd name="connsiteX22" fmla="*/ 143997 w 418241"/>
                <a:gd name="connsiteY22" fmla="*/ 20632 h 3188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18241" h="318821">
                  <a:moveTo>
                    <a:pt x="384717" y="105287"/>
                  </a:moveTo>
                  <a:cubicBezTo>
                    <a:pt x="391617" y="67203"/>
                    <a:pt x="372161" y="28014"/>
                    <a:pt x="307168" y="4142"/>
                  </a:cubicBezTo>
                  <a:lnTo>
                    <a:pt x="347323" y="-343"/>
                  </a:lnTo>
                  <a:lnTo>
                    <a:pt x="417765" y="59406"/>
                  </a:lnTo>
                  <a:close/>
                  <a:moveTo>
                    <a:pt x="239278" y="318478"/>
                  </a:moveTo>
                  <a:lnTo>
                    <a:pt x="169042" y="258178"/>
                  </a:lnTo>
                  <a:cubicBezTo>
                    <a:pt x="214579" y="267285"/>
                    <a:pt x="244936" y="262041"/>
                    <a:pt x="293231" y="243482"/>
                  </a:cubicBezTo>
                  <a:close/>
                  <a:moveTo>
                    <a:pt x="130130" y="209261"/>
                  </a:moveTo>
                  <a:cubicBezTo>
                    <a:pt x="132751" y="227061"/>
                    <a:pt x="193121" y="240446"/>
                    <a:pt x="226376" y="225751"/>
                  </a:cubicBezTo>
                  <a:cubicBezTo>
                    <a:pt x="231068" y="200085"/>
                    <a:pt x="311101" y="173315"/>
                    <a:pt x="322002" y="202983"/>
                  </a:cubicBezTo>
                  <a:lnTo>
                    <a:pt x="368021" y="139646"/>
                  </a:lnTo>
                  <a:cubicBezTo>
                    <a:pt x="328901" y="182077"/>
                    <a:pt x="126059" y="166071"/>
                    <a:pt x="130130" y="209261"/>
                  </a:cubicBezTo>
                  <a:close/>
                  <a:moveTo>
                    <a:pt x="-476" y="101078"/>
                  </a:moveTo>
                  <a:lnTo>
                    <a:pt x="72520" y="170072"/>
                  </a:lnTo>
                  <a:cubicBezTo>
                    <a:pt x="81627" y="78655"/>
                    <a:pt x="313999" y="125640"/>
                    <a:pt x="307927" y="61407"/>
                  </a:cubicBezTo>
                  <a:cubicBezTo>
                    <a:pt x="304685" y="34430"/>
                    <a:pt x="262805" y="22011"/>
                    <a:pt x="220788" y="25392"/>
                  </a:cubicBezTo>
                  <a:cubicBezTo>
                    <a:pt x="161039" y="29670"/>
                    <a:pt x="132062" y="52990"/>
                    <a:pt x="137236" y="93351"/>
                  </a:cubicBezTo>
                  <a:lnTo>
                    <a:pt x="56513" y="101354"/>
                  </a:lnTo>
                  <a:lnTo>
                    <a:pt x="48993" y="40295"/>
                  </a:lnTo>
                  <a:close/>
                  <a:moveTo>
                    <a:pt x="143997" y="20632"/>
                  </a:moveTo>
                  <a:cubicBezTo>
                    <a:pt x="129385" y="27572"/>
                    <a:pt x="118408" y="40384"/>
                    <a:pt x="113778" y="55887"/>
                  </a:cubicBezTo>
                  <a:lnTo>
                    <a:pt x="101221" y="24909"/>
                  </a:lnTo>
                  <a:lnTo>
                    <a:pt x="143997" y="20632"/>
                  </a:lnTo>
                  <a:close/>
                </a:path>
              </a:pathLst>
            </a:custGeom>
            <a:solidFill>
              <a:srgbClr val="F2B602"/>
            </a:solidFill>
            <a:ln w="6893" cap="flat">
              <a:noFill/>
              <a:prstDash val="solid"/>
              <a:miter/>
            </a:ln>
          </p:spPr>
          <p:txBody>
            <a:bodyPr rtlCol="0" anchor="ctr"/>
            <a:lstStyle/>
            <a:p>
              <a:endParaRPr lang="fr-FR"/>
            </a:p>
          </p:txBody>
        </p:sp>
      </p:grpSp>
      <p:sp>
        <p:nvSpPr>
          <p:cNvPr id="154" name="Graphique 9">
            <a:extLst>
              <a:ext uri="{FF2B5EF4-FFF2-40B4-BE49-F238E27FC236}">
                <a16:creationId xmlns:a16="http://schemas.microsoft.com/office/drawing/2014/main" id="{7A096BD4-B322-48F9-943E-275600EEC9FA}"/>
              </a:ext>
            </a:extLst>
          </p:cNvPr>
          <p:cNvSpPr/>
          <p:nvPr/>
        </p:nvSpPr>
        <p:spPr>
          <a:xfrm>
            <a:off x="4315353" y="4935678"/>
            <a:ext cx="92658" cy="620219"/>
          </a:xfrm>
          <a:custGeom>
            <a:avLst/>
            <a:gdLst>
              <a:gd name="connsiteX0" fmla="*/ 24845 w 92658"/>
              <a:gd name="connsiteY0" fmla="*/ 32755 h 620219"/>
              <a:gd name="connsiteX1" fmla="*/ 68725 w 92658"/>
              <a:gd name="connsiteY1" fmla="*/ 322047 h 620219"/>
              <a:gd name="connsiteX2" fmla="*/ 83697 w 92658"/>
              <a:gd name="connsiteY2" fmla="*/ 467486 h 620219"/>
              <a:gd name="connsiteX3" fmla="*/ 92183 w 92658"/>
              <a:gd name="connsiteY3" fmla="*/ 613409 h 620219"/>
              <a:gd name="connsiteX4" fmla="*/ 89285 w 92658"/>
              <a:gd name="connsiteY4" fmla="*/ 613409 h 620219"/>
              <a:gd name="connsiteX5" fmla="*/ 75900 w 92658"/>
              <a:gd name="connsiteY5" fmla="*/ 468521 h 620219"/>
              <a:gd name="connsiteX6" fmla="*/ 55685 w 92658"/>
              <a:gd name="connsiteY6" fmla="*/ 324048 h 620219"/>
              <a:gd name="connsiteX7" fmla="*/ 2629 w 92658"/>
              <a:gd name="connsiteY7" fmla="*/ 37447 h 620219"/>
              <a:gd name="connsiteX8" fmla="*/ 628 w 92658"/>
              <a:gd name="connsiteY8" fmla="*/ 27512 h 620219"/>
              <a:gd name="connsiteX9" fmla="*/ -476 w 92658"/>
              <a:gd name="connsiteY9" fmla="*/ 21855 h 620219"/>
              <a:gd name="connsiteX10" fmla="*/ 3939 w 92658"/>
              <a:gd name="connsiteY10" fmla="*/ 18473 h 620219"/>
              <a:gd name="connsiteX11" fmla="*/ 8217 w 92658"/>
              <a:gd name="connsiteY11" fmla="*/ 15300 h 620219"/>
              <a:gd name="connsiteX12" fmla="*/ 11598 w 92658"/>
              <a:gd name="connsiteY12" fmla="*/ 12885 h 620219"/>
              <a:gd name="connsiteX13" fmla="*/ 15668 w 92658"/>
              <a:gd name="connsiteY13" fmla="*/ 10125 h 620219"/>
              <a:gd name="connsiteX14" fmla="*/ 29467 w 92658"/>
              <a:gd name="connsiteY14" fmla="*/ 2536 h 620219"/>
              <a:gd name="connsiteX15" fmla="*/ 44301 w 92658"/>
              <a:gd name="connsiteY15" fmla="*/ 1156 h 620219"/>
              <a:gd name="connsiteX16" fmla="*/ 39333 w 92658"/>
              <a:gd name="connsiteY16" fmla="*/ 14955 h 620219"/>
              <a:gd name="connsiteX17" fmla="*/ 28570 w 92658"/>
              <a:gd name="connsiteY17" fmla="*/ 26546 h 620219"/>
              <a:gd name="connsiteX18" fmla="*/ 24983 w 92658"/>
              <a:gd name="connsiteY18" fmla="*/ 29858 h 620219"/>
              <a:gd name="connsiteX19" fmla="*/ 24224 w 92658"/>
              <a:gd name="connsiteY19" fmla="*/ 30616 h 620219"/>
              <a:gd name="connsiteX20" fmla="*/ 24224 w 92658"/>
              <a:gd name="connsiteY20" fmla="*/ 30616 h 620219"/>
              <a:gd name="connsiteX21" fmla="*/ 24845 w 92658"/>
              <a:gd name="connsiteY21" fmla="*/ 32755 h 6202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92658" h="620219">
                <a:moveTo>
                  <a:pt x="24845" y="32755"/>
                </a:moveTo>
                <a:cubicBezTo>
                  <a:pt x="42645" y="128795"/>
                  <a:pt x="56996" y="225249"/>
                  <a:pt x="68725" y="322047"/>
                </a:cubicBezTo>
                <a:cubicBezTo>
                  <a:pt x="74658" y="370343"/>
                  <a:pt x="79419" y="418984"/>
                  <a:pt x="83697" y="467486"/>
                </a:cubicBezTo>
                <a:cubicBezTo>
                  <a:pt x="87974" y="515989"/>
                  <a:pt x="90596" y="564699"/>
                  <a:pt x="92183" y="613409"/>
                </a:cubicBezTo>
                <a:cubicBezTo>
                  <a:pt x="92183" y="621964"/>
                  <a:pt x="89906" y="622102"/>
                  <a:pt x="89285" y="613409"/>
                </a:cubicBezTo>
                <a:cubicBezTo>
                  <a:pt x="86318" y="565113"/>
                  <a:pt x="81489" y="516817"/>
                  <a:pt x="75900" y="468521"/>
                </a:cubicBezTo>
                <a:cubicBezTo>
                  <a:pt x="70312" y="420226"/>
                  <a:pt x="63343" y="371930"/>
                  <a:pt x="55685" y="324048"/>
                </a:cubicBezTo>
                <a:cubicBezTo>
                  <a:pt x="40417" y="228008"/>
                  <a:pt x="22727" y="132472"/>
                  <a:pt x="2629" y="37447"/>
                </a:cubicBezTo>
                <a:cubicBezTo>
                  <a:pt x="1939" y="33997"/>
                  <a:pt x="1249" y="30547"/>
                  <a:pt x="628" y="27512"/>
                </a:cubicBezTo>
                <a:lnTo>
                  <a:pt x="-476" y="21855"/>
                </a:lnTo>
                <a:lnTo>
                  <a:pt x="3939" y="18473"/>
                </a:lnTo>
                <a:lnTo>
                  <a:pt x="8217" y="15300"/>
                </a:lnTo>
                <a:lnTo>
                  <a:pt x="11598" y="12885"/>
                </a:lnTo>
                <a:lnTo>
                  <a:pt x="15668" y="10125"/>
                </a:lnTo>
                <a:cubicBezTo>
                  <a:pt x="20063" y="7241"/>
                  <a:pt x="24679" y="4702"/>
                  <a:pt x="29467" y="2536"/>
                </a:cubicBezTo>
                <a:cubicBezTo>
                  <a:pt x="37402" y="-914"/>
                  <a:pt x="42438" y="-1121"/>
                  <a:pt x="44301" y="1156"/>
                </a:cubicBezTo>
                <a:cubicBezTo>
                  <a:pt x="46164" y="3433"/>
                  <a:pt x="44646" y="8056"/>
                  <a:pt x="39333" y="14955"/>
                </a:cubicBezTo>
                <a:cubicBezTo>
                  <a:pt x="36084" y="19122"/>
                  <a:pt x="32482" y="22999"/>
                  <a:pt x="28570" y="26546"/>
                </a:cubicBezTo>
                <a:lnTo>
                  <a:pt x="24983" y="29858"/>
                </a:lnTo>
                <a:lnTo>
                  <a:pt x="24224" y="30616"/>
                </a:lnTo>
                <a:lnTo>
                  <a:pt x="24224" y="30616"/>
                </a:lnTo>
                <a:cubicBezTo>
                  <a:pt x="24224" y="30616"/>
                  <a:pt x="24155" y="29789"/>
                  <a:pt x="24845" y="32755"/>
                </a:cubicBezTo>
                <a:close/>
              </a:path>
            </a:pathLst>
          </a:custGeom>
          <a:solidFill>
            <a:srgbClr val="0E578E"/>
          </a:solidFill>
          <a:ln w="6893" cap="flat">
            <a:noFill/>
            <a:prstDash val="solid"/>
            <a:miter/>
          </a:ln>
        </p:spPr>
        <p:txBody>
          <a:bodyPr rtlCol="0" anchor="ctr"/>
          <a:lstStyle/>
          <a:p>
            <a:endParaRPr lang="fr-FR"/>
          </a:p>
        </p:txBody>
      </p:sp>
      <p:grpSp>
        <p:nvGrpSpPr>
          <p:cNvPr id="10" name="Bra l">
            <a:extLst>
              <a:ext uri="{FF2B5EF4-FFF2-40B4-BE49-F238E27FC236}">
                <a16:creationId xmlns:a16="http://schemas.microsoft.com/office/drawing/2014/main" id="{89D5CEFD-8DC7-46BE-B80A-F0BEE0870429}"/>
              </a:ext>
            </a:extLst>
          </p:cNvPr>
          <p:cNvGrpSpPr/>
          <p:nvPr/>
        </p:nvGrpSpPr>
        <p:grpSpPr>
          <a:xfrm>
            <a:off x="2879297" y="4691627"/>
            <a:ext cx="1543498" cy="1321501"/>
            <a:chOff x="2879297" y="4691627"/>
            <a:chExt cx="1543498" cy="1321501"/>
          </a:xfrm>
        </p:grpSpPr>
        <p:sp>
          <p:nvSpPr>
            <p:cNvPr id="155" name="Graphique 9">
              <a:extLst>
                <a:ext uri="{FF2B5EF4-FFF2-40B4-BE49-F238E27FC236}">
                  <a16:creationId xmlns:a16="http://schemas.microsoft.com/office/drawing/2014/main" id="{807593F6-603D-4602-A8E6-2BA7B86BA34A}"/>
                </a:ext>
              </a:extLst>
            </p:cNvPr>
            <p:cNvSpPr/>
            <p:nvPr/>
          </p:nvSpPr>
          <p:spPr>
            <a:xfrm>
              <a:off x="3007641" y="5175206"/>
              <a:ext cx="1212775" cy="837922"/>
            </a:xfrm>
            <a:custGeom>
              <a:avLst/>
              <a:gdLst>
                <a:gd name="connsiteX0" fmla="*/ 1212300 w 1212775"/>
                <a:gd name="connsiteY0" fmla="*/ 73688 h 837922"/>
                <a:gd name="connsiteX1" fmla="*/ 660348 w 1212775"/>
                <a:gd name="connsiteY1" fmla="*/ 835381 h 837922"/>
                <a:gd name="connsiteX2" fmla="*/ -476 w 1212775"/>
                <a:gd name="connsiteY2" fmla="*/ 410999 h 837922"/>
                <a:gd name="connsiteX3" fmla="*/ 335111 w 1212775"/>
                <a:gd name="connsiteY3" fmla="*/ -343 h 837922"/>
                <a:gd name="connsiteX4" fmla="*/ 632406 w 1212775"/>
                <a:gd name="connsiteY4" fmla="*/ 288880 h 837922"/>
                <a:gd name="connsiteX5" fmla="*/ 1212300 w 1212775"/>
                <a:gd name="connsiteY5" fmla="*/ 73688 h 837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12775" h="837922">
                  <a:moveTo>
                    <a:pt x="1212300" y="73688"/>
                  </a:moveTo>
                  <a:cubicBezTo>
                    <a:pt x="1184219" y="347594"/>
                    <a:pt x="1087145" y="797572"/>
                    <a:pt x="660348" y="835381"/>
                  </a:cubicBezTo>
                  <a:cubicBezTo>
                    <a:pt x="233552" y="873190"/>
                    <a:pt x="-476" y="410999"/>
                    <a:pt x="-476" y="410999"/>
                  </a:cubicBezTo>
                  <a:lnTo>
                    <a:pt x="335111" y="-343"/>
                  </a:lnTo>
                  <a:cubicBezTo>
                    <a:pt x="375610" y="75136"/>
                    <a:pt x="519531" y="275633"/>
                    <a:pt x="632406" y="288880"/>
                  </a:cubicBezTo>
                  <a:cubicBezTo>
                    <a:pt x="745280" y="302126"/>
                    <a:pt x="1212300" y="73688"/>
                    <a:pt x="1212300" y="73688"/>
                  </a:cubicBezTo>
                  <a:close/>
                </a:path>
              </a:pathLst>
            </a:custGeom>
            <a:solidFill>
              <a:srgbClr val="190501">
                <a:alpha val="9000"/>
              </a:srgbClr>
            </a:solidFill>
            <a:ln w="6893" cap="flat">
              <a:noFill/>
              <a:prstDash val="solid"/>
              <a:miter/>
            </a:ln>
          </p:spPr>
          <p:txBody>
            <a:bodyPr rtlCol="0" anchor="ctr"/>
            <a:lstStyle/>
            <a:p>
              <a:endParaRPr lang="fr-FR"/>
            </a:p>
          </p:txBody>
        </p:sp>
        <p:sp>
          <p:nvSpPr>
            <p:cNvPr id="156" name="Graphique 9">
              <a:extLst>
                <a:ext uri="{FF2B5EF4-FFF2-40B4-BE49-F238E27FC236}">
                  <a16:creationId xmlns:a16="http://schemas.microsoft.com/office/drawing/2014/main" id="{C9BE4EB4-A845-45C4-9B14-ECDDEDCFF782}"/>
                </a:ext>
              </a:extLst>
            </p:cNvPr>
            <p:cNvSpPr/>
            <p:nvPr/>
          </p:nvSpPr>
          <p:spPr>
            <a:xfrm>
              <a:off x="4077912" y="4935230"/>
              <a:ext cx="344883" cy="290272"/>
            </a:xfrm>
            <a:custGeom>
              <a:avLst/>
              <a:gdLst>
                <a:gd name="connsiteX0" fmla="*/ 35848 w 344883"/>
                <a:gd name="connsiteY0" fmla="*/ 144076 h 290272"/>
                <a:gd name="connsiteX1" fmla="*/ 16874 w 344883"/>
                <a:gd name="connsiteY1" fmla="*/ 14782 h 290272"/>
                <a:gd name="connsiteX2" fmla="*/ 99667 w 344883"/>
                <a:gd name="connsiteY2" fmla="*/ 83086 h 290272"/>
                <a:gd name="connsiteX3" fmla="*/ 232480 w 344883"/>
                <a:gd name="connsiteY3" fmla="*/ 4225 h 290272"/>
                <a:gd name="connsiteX4" fmla="*/ 217992 w 344883"/>
                <a:gd name="connsiteY4" fmla="*/ 119859 h 290272"/>
                <a:gd name="connsiteX5" fmla="*/ 309064 w 344883"/>
                <a:gd name="connsiteY5" fmla="*/ 87156 h 290272"/>
                <a:gd name="connsiteX6" fmla="*/ 263390 w 344883"/>
                <a:gd name="connsiteY6" fmla="*/ 186439 h 290272"/>
                <a:gd name="connsiteX7" fmla="*/ 338731 w 344883"/>
                <a:gd name="connsiteY7" fmla="*/ 159324 h 290272"/>
                <a:gd name="connsiteX8" fmla="*/ 274015 w 344883"/>
                <a:gd name="connsiteY8" fmla="*/ 253639 h 290272"/>
                <a:gd name="connsiteX9" fmla="*/ 115329 w 344883"/>
                <a:gd name="connsiteY9" fmla="*/ 289930 h 290272"/>
                <a:gd name="connsiteX10" fmla="*/ 49302 w 344883"/>
                <a:gd name="connsiteY10" fmla="*/ 234252 h 290272"/>
                <a:gd name="connsiteX11" fmla="*/ 35848 w 344883"/>
                <a:gd name="connsiteY11" fmla="*/ 144076 h 290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4883" h="290272">
                  <a:moveTo>
                    <a:pt x="35848" y="144076"/>
                  </a:moveTo>
                  <a:cubicBezTo>
                    <a:pt x="15149" y="124206"/>
                    <a:pt x="-22797" y="46795"/>
                    <a:pt x="16874" y="14782"/>
                  </a:cubicBezTo>
                  <a:cubicBezTo>
                    <a:pt x="56546" y="-17232"/>
                    <a:pt x="99667" y="83086"/>
                    <a:pt x="99667" y="83086"/>
                  </a:cubicBezTo>
                  <a:cubicBezTo>
                    <a:pt x="99667" y="83086"/>
                    <a:pt x="174940" y="-23372"/>
                    <a:pt x="232480" y="4225"/>
                  </a:cubicBezTo>
                  <a:cubicBezTo>
                    <a:pt x="290022" y="31823"/>
                    <a:pt x="217992" y="119859"/>
                    <a:pt x="217992" y="119859"/>
                  </a:cubicBezTo>
                  <a:cubicBezTo>
                    <a:pt x="217992" y="119859"/>
                    <a:pt x="272221" y="53004"/>
                    <a:pt x="309064" y="87156"/>
                  </a:cubicBezTo>
                  <a:cubicBezTo>
                    <a:pt x="345907" y="121308"/>
                    <a:pt x="263390" y="186439"/>
                    <a:pt x="263390" y="186439"/>
                  </a:cubicBezTo>
                  <a:cubicBezTo>
                    <a:pt x="263390" y="186439"/>
                    <a:pt x="318999" y="142007"/>
                    <a:pt x="338731" y="159324"/>
                  </a:cubicBezTo>
                  <a:cubicBezTo>
                    <a:pt x="358464" y="176642"/>
                    <a:pt x="324311" y="223695"/>
                    <a:pt x="274015" y="253639"/>
                  </a:cubicBezTo>
                  <a:cubicBezTo>
                    <a:pt x="223718" y="283582"/>
                    <a:pt x="115329" y="289930"/>
                    <a:pt x="115329" y="289930"/>
                  </a:cubicBezTo>
                  <a:lnTo>
                    <a:pt x="49302" y="234252"/>
                  </a:lnTo>
                  <a:cubicBezTo>
                    <a:pt x="49302" y="234252"/>
                    <a:pt x="69448" y="176366"/>
                    <a:pt x="35848" y="144076"/>
                  </a:cubicBezTo>
                  <a:close/>
                </a:path>
              </a:pathLst>
            </a:custGeom>
            <a:solidFill>
              <a:srgbClr val="592F25"/>
            </a:solidFill>
            <a:ln w="6893" cap="flat">
              <a:noFill/>
              <a:prstDash val="solid"/>
              <a:miter/>
            </a:ln>
          </p:spPr>
          <p:txBody>
            <a:bodyPr rtlCol="0" anchor="ctr"/>
            <a:lstStyle/>
            <a:p>
              <a:endParaRPr lang="fr-FR"/>
            </a:p>
          </p:txBody>
        </p:sp>
        <p:sp>
          <p:nvSpPr>
            <p:cNvPr id="157" name="Graphique 9">
              <a:extLst>
                <a:ext uri="{FF2B5EF4-FFF2-40B4-BE49-F238E27FC236}">
                  <a16:creationId xmlns:a16="http://schemas.microsoft.com/office/drawing/2014/main" id="{310E516A-4731-4B53-8BD4-5CA4F8AE168E}"/>
                </a:ext>
              </a:extLst>
            </p:cNvPr>
            <p:cNvSpPr/>
            <p:nvPr/>
          </p:nvSpPr>
          <p:spPr>
            <a:xfrm>
              <a:off x="4054418" y="5134017"/>
              <a:ext cx="165999" cy="233444"/>
            </a:xfrm>
            <a:custGeom>
              <a:avLst/>
              <a:gdLst>
                <a:gd name="connsiteX0" fmla="*/ -476 w 165999"/>
                <a:gd name="connsiteY0" fmla="*/ 92385 h 233444"/>
                <a:gd name="connsiteX1" fmla="*/ 80937 w 165999"/>
                <a:gd name="connsiteY1" fmla="*/ -343 h 233444"/>
                <a:gd name="connsiteX2" fmla="*/ 165524 w 165999"/>
                <a:gd name="connsiteY2" fmla="*/ 114877 h 233444"/>
                <a:gd name="connsiteX3" fmla="*/ 123023 w 165999"/>
                <a:gd name="connsiteY3" fmla="*/ 232167 h 233444"/>
                <a:gd name="connsiteX4" fmla="*/ -476 w 165999"/>
                <a:gd name="connsiteY4" fmla="*/ 92385 h 2334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5999" h="233444">
                  <a:moveTo>
                    <a:pt x="-476" y="92385"/>
                  </a:moveTo>
                  <a:lnTo>
                    <a:pt x="80937" y="-343"/>
                  </a:lnTo>
                  <a:cubicBezTo>
                    <a:pt x="80937" y="-343"/>
                    <a:pt x="145377" y="56163"/>
                    <a:pt x="165524" y="114877"/>
                  </a:cubicBezTo>
                  <a:cubicBezTo>
                    <a:pt x="165524" y="114877"/>
                    <a:pt x="133441" y="217885"/>
                    <a:pt x="123023" y="232167"/>
                  </a:cubicBezTo>
                  <a:cubicBezTo>
                    <a:pt x="112605" y="246449"/>
                    <a:pt x="-476" y="92385"/>
                    <a:pt x="-476" y="92385"/>
                  </a:cubicBezTo>
                  <a:close/>
                </a:path>
              </a:pathLst>
            </a:custGeom>
            <a:solidFill>
              <a:srgbClr val="095289"/>
            </a:solidFill>
            <a:ln w="6893" cap="flat">
              <a:noFill/>
              <a:prstDash val="solid"/>
              <a:miter/>
            </a:ln>
          </p:spPr>
          <p:txBody>
            <a:bodyPr rtlCol="0" anchor="ctr"/>
            <a:lstStyle/>
            <a:p>
              <a:endParaRPr lang="fr-FR"/>
            </a:p>
          </p:txBody>
        </p:sp>
        <p:sp>
          <p:nvSpPr>
            <p:cNvPr id="158" name="Graphique 9">
              <a:extLst>
                <a:ext uri="{FF2B5EF4-FFF2-40B4-BE49-F238E27FC236}">
                  <a16:creationId xmlns:a16="http://schemas.microsoft.com/office/drawing/2014/main" id="{97C73119-97CD-466B-8FBA-A0F91F5A516A}"/>
                </a:ext>
              </a:extLst>
            </p:cNvPr>
            <p:cNvSpPr/>
            <p:nvPr/>
          </p:nvSpPr>
          <p:spPr>
            <a:xfrm>
              <a:off x="3504260" y="5205491"/>
              <a:ext cx="678831" cy="771883"/>
            </a:xfrm>
            <a:custGeom>
              <a:avLst/>
              <a:gdLst>
                <a:gd name="connsiteX0" fmla="*/ 293507 w 678831"/>
                <a:gd name="connsiteY0" fmla="*/ 232654 h 771883"/>
                <a:gd name="connsiteX1" fmla="*/ 565826 w 678831"/>
                <a:gd name="connsiteY1" fmla="*/ 351 h 771883"/>
                <a:gd name="connsiteX2" fmla="*/ 678355 w 678831"/>
                <a:gd name="connsiteY2" fmla="*/ 159589 h 771883"/>
                <a:gd name="connsiteX3" fmla="*/ 348495 w 678831"/>
                <a:gd name="connsiteY3" fmla="*/ 710782 h 771883"/>
                <a:gd name="connsiteX4" fmla="*/ -476 w 678831"/>
                <a:gd name="connsiteY4" fmla="*/ 758043 h 771883"/>
                <a:gd name="connsiteX5" fmla="*/ 248661 w 678831"/>
                <a:gd name="connsiteY5" fmla="*/ 272049 h 771883"/>
                <a:gd name="connsiteX6" fmla="*/ 293507 w 678831"/>
                <a:gd name="connsiteY6" fmla="*/ 232654 h 7718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78831" h="771883">
                  <a:moveTo>
                    <a:pt x="293507" y="232654"/>
                  </a:moveTo>
                  <a:cubicBezTo>
                    <a:pt x="365882" y="145238"/>
                    <a:pt x="451435" y="-12068"/>
                    <a:pt x="565826" y="351"/>
                  </a:cubicBezTo>
                  <a:lnTo>
                    <a:pt x="678355" y="159589"/>
                  </a:lnTo>
                  <a:cubicBezTo>
                    <a:pt x="635096" y="228583"/>
                    <a:pt x="601289" y="560237"/>
                    <a:pt x="348495" y="710782"/>
                  </a:cubicBezTo>
                  <a:cubicBezTo>
                    <a:pt x="250386" y="769220"/>
                    <a:pt x="123851" y="786675"/>
                    <a:pt x="-476" y="758043"/>
                  </a:cubicBezTo>
                  <a:cubicBezTo>
                    <a:pt x="64309" y="650619"/>
                    <a:pt x="185808" y="439774"/>
                    <a:pt x="248661" y="272049"/>
                  </a:cubicBezTo>
                  <a:cubicBezTo>
                    <a:pt x="265496" y="261231"/>
                    <a:pt x="280612" y="247956"/>
                    <a:pt x="293507" y="232654"/>
                  </a:cubicBezTo>
                  <a:close/>
                </a:path>
              </a:pathLst>
            </a:custGeom>
            <a:solidFill>
              <a:srgbClr val="1760BF"/>
            </a:solidFill>
            <a:ln w="6893" cap="flat">
              <a:noFill/>
              <a:prstDash val="solid"/>
              <a:miter/>
            </a:ln>
          </p:spPr>
          <p:txBody>
            <a:bodyPr rtlCol="0" anchor="ctr"/>
            <a:lstStyle/>
            <a:p>
              <a:endParaRPr lang="fr-FR"/>
            </a:p>
          </p:txBody>
        </p:sp>
        <p:sp>
          <p:nvSpPr>
            <p:cNvPr id="159" name="Graphique 9">
              <a:extLst>
                <a:ext uri="{FF2B5EF4-FFF2-40B4-BE49-F238E27FC236}">
                  <a16:creationId xmlns:a16="http://schemas.microsoft.com/office/drawing/2014/main" id="{A62E41C9-30DB-4CEF-8049-4FFB287B92C5}"/>
                </a:ext>
              </a:extLst>
            </p:cNvPr>
            <p:cNvSpPr/>
            <p:nvPr/>
          </p:nvSpPr>
          <p:spPr>
            <a:xfrm>
              <a:off x="3400010" y="5477883"/>
              <a:ext cx="353387" cy="485993"/>
            </a:xfrm>
            <a:custGeom>
              <a:avLst/>
              <a:gdLst>
                <a:gd name="connsiteX0" fmla="*/ 352911 w 353387"/>
                <a:gd name="connsiteY0" fmla="*/ -343 h 485993"/>
                <a:gd name="connsiteX1" fmla="*/ 103774 w 353387"/>
                <a:gd name="connsiteY1" fmla="*/ 485651 h 485993"/>
                <a:gd name="connsiteX2" fmla="*/ -476 w 353387"/>
                <a:gd name="connsiteY2" fmla="*/ 450119 h 485993"/>
                <a:gd name="connsiteX3" fmla="*/ 220719 w 353387"/>
                <a:gd name="connsiteY3" fmla="*/ 25599 h 485993"/>
                <a:gd name="connsiteX4" fmla="*/ 352911 w 353387"/>
                <a:gd name="connsiteY4" fmla="*/ -343 h 4859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3387" h="485993">
                  <a:moveTo>
                    <a:pt x="352911" y="-343"/>
                  </a:moveTo>
                  <a:cubicBezTo>
                    <a:pt x="290196" y="167381"/>
                    <a:pt x="168559" y="378227"/>
                    <a:pt x="103774" y="485651"/>
                  </a:cubicBezTo>
                  <a:cubicBezTo>
                    <a:pt x="67904" y="477399"/>
                    <a:pt x="32972" y="465491"/>
                    <a:pt x="-476" y="450119"/>
                  </a:cubicBezTo>
                  <a:cubicBezTo>
                    <a:pt x="56444" y="382160"/>
                    <a:pt x="165110" y="160344"/>
                    <a:pt x="220719" y="25599"/>
                  </a:cubicBezTo>
                  <a:cubicBezTo>
                    <a:pt x="266876" y="37949"/>
                    <a:pt x="315034" y="24150"/>
                    <a:pt x="352911" y="-343"/>
                  </a:cubicBezTo>
                  <a:close/>
                </a:path>
              </a:pathLst>
            </a:custGeom>
            <a:solidFill>
              <a:srgbClr val="F2B602"/>
            </a:solidFill>
            <a:ln w="6893" cap="flat">
              <a:noFill/>
              <a:prstDash val="solid"/>
              <a:miter/>
            </a:ln>
          </p:spPr>
          <p:txBody>
            <a:bodyPr rtlCol="0" anchor="ctr"/>
            <a:lstStyle/>
            <a:p>
              <a:endParaRPr lang="fr-FR"/>
            </a:p>
          </p:txBody>
        </p:sp>
        <p:sp>
          <p:nvSpPr>
            <p:cNvPr id="160" name="Graphique 9">
              <a:extLst>
                <a:ext uri="{FF2B5EF4-FFF2-40B4-BE49-F238E27FC236}">
                  <a16:creationId xmlns:a16="http://schemas.microsoft.com/office/drawing/2014/main" id="{E28F64E1-ADE3-4EF4-B1E5-8B5352A9E90E}"/>
                </a:ext>
              </a:extLst>
            </p:cNvPr>
            <p:cNvSpPr/>
            <p:nvPr/>
          </p:nvSpPr>
          <p:spPr>
            <a:xfrm>
              <a:off x="3325221" y="5464153"/>
              <a:ext cx="295983" cy="464191"/>
            </a:xfrm>
            <a:custGeom>
              <a:avLst/>
              <a:gdLst>
                <a:gd name="connsiteX0" fmla="*/ 246660 w 295983"/>
                <a:gd name="connsiteY0" fmla="*/ 14836 h 464191"/>
                <a:gd name="connsiteX1" fmla="*/ 295508 w 295983"/>
                <a:gd name="connsiteY1" fmla="*/ 39329 h 464191"/>
                <a:gd name="connsiteX2" fmla="*/ 74313 w 295983"/>
                <a:gd name="connsiteY2" fmla="*/ 463849 h 464191"/>
                <a:gd name="connsiteX3" fmla="*/ 21257 w 295983"/>
                <a:gd name="connsiteY3" fmla="*/ 436251 h 464191"/>
                <a:gd name="connsiteX4" fmla="*/ -476 w 295983"/>
                <a:gd name="connsiteY4" fmla="*/ 424591 h 464191"/>
                <a:gd name="connsiteX5" fmla="*/ 224306 w 295983"/>
                <a:gd name="connsiteY5" fmla="*/ -343 h 464191"/>
                <a:gd name="connsiteX6" fmla="*/ 246660 w 295983"/>
                <a:gd name="connsiteY6" fmla="*/ 14836 h 464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5983" h="464191">
                  <a:moveTo>
                    <a:pt x="246660" y="14836"/>
                  </a:moveTo>
                  <a:cubicBezTo>
                    <a:pt x="261149" y="26172"/>
                    <a:pt x="277756" y="34499"/>
                    <a:pt x="295508" y="39329"/>
                  </a:cubicBezTo>
                  <a:cubicBezTo>
                    <a:pt x="239692" y="174005"/>
                    <a:pt x="131233" y="395890"/>
                    <a:pt x="74313" y="463849"/>
                  </a:cubicBezTo>
                  <a:cubicBezTo>
                    <a:pt x="56134" y="455632"/>
                    <a:pt x="38423" y="446421"/>
                    <a:pt x="21257" y="436251"/>
                  </a:cubicBezTo>
                  <a:cubicBezTo>
                    <a:pt x="13875" y="432457"/>
                    <a:pt x="6630" y="428593"/>
                    <a:pt x="-476" y="424591"/>
                  </a:cubicBezTo>
                  <a:cubicBezTo>
                    <a:pt x="56996" y="326827"/>
                    <a:pt x="182910" y="80932"/>
                    <a:pt x="224306" y="-343"/>
                  </a:cubicBezTo>
                  <a:cubicBezTo>
                    <a:pt x="232793" y="5522"/>
                    <a:pt x="240382" y="10696"/>
                    <a:pt x="246660" y="14836"/>
                  </a:cubicBezTo>
                  <a:close/>
                </a:path>
              </a:pathLst>
            </a:custGeom>
            <a:solidFill>
              <a:srgbClr val="1760BF"/>
            </a:solidFill>
            <a:ln w="6893" cap="flat">
              <a:noFill/>
              <a:prstDash val="solid"/>
              <a:miter/>
            </a:ln>
          </p:spPr>
          <p:txBody>
            <a:bodyPr rtlCol="0" anchor="ctr"/>
            <a:lstStyle/>
            <a:p>
              <a:endParaRPr lang="fr-FR"/>
            </a:p>
          </p:txBody>
        </p:sp>
        <p:sp>
          <p:nvSpPr>
            <p:cNvPr id="161" name="Graphique 9">
              <a:extLst>
                <a:ext uri="{FF2B5EF4-FFF2-40B4-BE49-F238E27FC236}">
                  <a16:creationId xmlns:a16="http://schemas.microsoft.com/office/drawing/2014/main" id="{1A662D41-C3B9-4C5F-9CCC-52BE40081D6D}"/>
                </a:ext>
              </a:extLst>
            </p:cNvPr>
            <p:cNvSpPr/>
            <p:nvPr/>
          </p:nvSpPr>
          <p:spPr>
            <a:xfrm>
              <a:off x="2879297" y="4691627"/>
              <a:ext cx="575494" cy="1124463"/>
            </a:xfrm>
            <a:custGeom>
              <a:avLst/>
              <a:gdLst>
                <a:gd name="connsiteX0" fmla="*/ 25826 w 575494"/>
                <a:gd name="connsiteY0" fmla="*/ 292399 h 1124463"/>
                <a:gd name="connsiteX1" fmla="*/ 482290 w 575494"/>
                <a:gd name="connsiteY1" fmla="*/ -343 h 1124463"/>
                <a:gd name="connsiteX2" fmla="*/ 467112 w 575494"/>
                <a:gd name="connsiteY2" fmla="*/ 393889 h 1124463"/>
                <a:gd name="connsiteX3" fmla="*/ 575018 w 575494"/>
                <a:gd name="connsiteY3" fmla="*/ 690080 h 1124463"/>
                <a:gd name="connsiteX4" fmla="*/ 334713 w 575494"/>
                <a:gd name="connsiteY4" fmla="*/ 1124121 h 1124463"/>
                <a:gd name="connsiteX5" fmla="*/ 25826 w 575494"/>
                <a:gd name="connsiteY5" fmla="*/ 292399 h 1124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5494" h="1124463">
                  <a:moveTo>
                    <a:pt x="25826" y="292399"/>
                  </a:moveTo>
                  <a:cubicBezTo>
                    <a:pt x="101720" y="102458"/>
                    <a:pt x="295248" y="10006"/>
                    <a:pt x="482290" y="-343"/>
                  </a:cubicBezTo>
                  <a:lnTo>
                    <a:pt x="467112" y="393889"/>
                  </a:lnTo>
                  <a:cubicBezTo>
                    <a:pt x="441584" y="516008"/>
                    <a:pt x="505956" y="618533"/>
                    <a:pt x="575018" y="690080"/>
                  </a:cubicBezTo>
                  <a:cubicBezTo>
                    <a:pt x="531414" y="772873"/>
                    <a:pt x="395634" y="1016214"/>
                    <a:pt x="334713" y="1124121"/>
                  </a:cubicBezTo>
                  <a:cubicBezTo>
                    <a:pt x="7543" y="872776"/>
                    <a:pt x="-41857" y="461641"/>
                    <a:pt x="25826" y="292399"/>
                  </a:cubicBezTo>
                  <a:close/>
                </a:path>
              </a:pathLst>
            </a:custGeom>
            <a:solidFill>
              <a:srgbClr val="1760BF"/>
            </a:solidFill>
            <a:ln w="6893" cap="flat">
              <a:noFill/>
              <a:prstDash val="solid"/>
              <a:miter/>
            </a:ln>
          </p:spPr>
          <p:txBody>
            <a:bodyPr rtlCol="0" anchor="ctr"/>
            <a:lstStyle/>
            <a:p>
              <a:endParaRPr lang="fr-FR"/>
            </a:p>
          </p:txBody>
        </p:sp>
        <p:sp>
          <p:nvSpPr>
            <p:cNvPr id="162" name="Graphique 9">
              <a:extLst>
                <a:ext uri="{FF2B5EF4-FFF2-40B4-BE49-F238E27FC236}">
                  <a16:creationId xmlns:a16="http://schemas.microsoft.com/office/drawing/2014/main" id="{32D803B5-0C59-4EAD-A64C-E3E073ABB4D0}"/>
                </a:ext>
              </a:extLst>
            </p:cNvPr>
            <p:cNvSpPr/>
            <p:nvPr/>
          </p:nvSpPr>
          <p:spPr>
            <a:xfrm>
              <a:off x="3214140" y="5382050"/>
              <a:ext cx="335862" cy="506760"/>
            </a:xfrm>
            <a:custGeom>
              <a:avLst/>
              <a:gdLst>
                <a:gd name="connsiteX0" fmla="*/ 239830 w 335862"/>
                <a:gd name="connsiteY0" fmla="*/ -343 h 506760"/>
                <a:gd name="connsiteX1" fmla="*/ 335387 w 335862"/>
                <a:gd name="connsiteY1" fmla="*/ 81484 h 506760"/>
                <a:gd name="connsiteX2" fmla="*/ 110605 w 335862"/>
                <a:gd name="connsiteY2" fmla="*/ 506418 h 506760"/>
                <a:gd name="connsiteX3" fmla="*/ -476 w 335862"/>
                <a:gd name="connsiteY3" fmla="*/ 433698 h 506760"/>
                <a:gd name="connsiteX4" fmla="*/ 239830 w 335862"/>
                <a:gd name="connsiteY4" fmla="*/ -343 h 506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5862" h="506760">
                  <a:moveTo>
                    <a:pt x="239830" y="-343"/>
                  </a:moveTo>
                  <a:cubicBezTo>
                    <a:pt x="269166" y="29738"/>
                    <a:pt x="301145" y="57129"/>
                    <a:pt x="335387" y="81484"/>
                  </a:cubicBezTo>
                  <a:cubicBezTo>
                    <a:pt x="293991" y="162759"/>
                    <a:pt x="168077" y="408653"/>
                    <a:pt x="110605" y="506418"/>
                  </a:cubicBezTo>
                  <a:cubicBezTo>
                    <a:pt x="71795" y="485016"/>
                    <a:pt x="34663" y="460702"/>
                    <a:pt x="-476" y="433698"/>
                  </a:cubicBezTo>
                  <a:cubicBezTo>
                    <a:pt x="60101" y="325585"/>
                    <a:pt x="196226" y="82726"/>
                    <a:pt x="239830" y="-343"/>
                  </a:cubicBezTo>
                  <a:close/>
                </a:path>
              </a:pathLst>
            </a:custGeom>
            <a:solidFill>
              <a:srgbClr val="F2B602"/>
            </a:solidFill>
            <a:ln w="6893" cap="flat">
              <a:noFill/>
              <a:prstDash val="solid"/>
              <a:miter/>
            </a:ln>
          </p:spPr>
          <p:txBody>
            <a:bodyPr rtlCol="0" anchor="ctr"/>
            <a:lstStyle/>
            <a:p>
              <a:endParaRPr lang="fr-FR"/>
            </a:p>
          </p:txBody>
        </p:sp>
      </p:grpSp>
      <p:grpSp>
        <p:nvGrpSpPr>
          <p:cNvPr id="6" name="voca">
            <a:extLst>
              <a:ext uri="{FF2B5EF4-FFF2-40B4-BE49-F238E27FC236}">
                <a16:creationId xmlns:a16="http://schemas.microsoft.com/office/drawing/2014/main" id="{1254BD91-8DD7-4C90-963C-5F3CA4A3F31A}"/>
              </a:ext>
            </a:extLst>
          </p:cNvPr>
          <p:cNvGrpSpPr/>
          <p:nvPr/>
        </p:nvGrpSpPr>
        <p:grpSpPr>
          <a:xfrm>
            <a:off x="3431402" y="4253792"/>
            <a:ext cx="527251" cy="172675"/>
            <a:chOff x="3431402" y="4253792"/>
            <a:chExt cx="527251" cy="172675"/>
          </a:xfrm>
        </p:grpSpPr>
        <p:sp>
          <p:nvSpPr>
            <p:cNvPr id="163" name="Graphique 9">
              <a:extLst>
                <a:ext uri="{FF2B5EF4-FFF2-40B4-BE49-F238E27FC236}">
                  <a16:creationId xmlns:a16="http://schemas.microsoft.com/office/drawing/2014/main" id="{C42490B0-5FD6-4FEF-80BF-F14B4A7E29A0}"/>
                </a:ext>
              </a:extLst>
            </p:cNvPr>
            <p:cNvSpPr/>
            <p:nvPr/>
          </p:nvSpPr>
          <p:spPr>
            <a:xfrm>
              <a:off x="3431402" y="4253792"/>
              <a:ext cx="527251" cy="172675"/>
            </a:xfrm>
            <a:custGeom>
              <a:avLst/>
              <a:gdLst>
                <a:gd name="connsiteX0" fmla="*/ 420249 w 527251"/>
                <a:gd name="connsiteY0" fmla="*/ 55818 h 172675"/>
                <a:gd name="connsiteX1" fmla="*/ 99427 w 527251"/>
                <a:gd name="connsiteY1" fmla="*/ 12973 h 172675"/>
                <a:gd name="connsiteX2" fmla="*/ -476 w 527251"/>
                <a:gd name="connsiteY2" fmla="*/ -343 h 172675"/>
                <a:gd name="connsiteX3" fmla="*/ 526776 w 527251"/>
                <a:gd name="connsiteY3" fmla="*/ 70031 h 172675"/>
              </a:gdLst>
              <a:ahLst/>
              <a:cxnLst>
                <a:cxn ang="0">
                  <a:pos x="connsiteX0" y="connsiteY0"/>
                </a:cxn>
                <a:cxn ang="0">
                  <a:pos x="connsiteX1" y="connsiteY1"/>
                </a:cxn>
                <a:cxn ang="0">
                  <a:pos x="connsiteX2" y="connsiteY2"/>
                </a:cxn>
                <a:cxn ang="0">
                  <a:pos x="connsiteX3" y="connsiteY3"/>
                </a:cxn>
              </a:cxnLst>
              <a:rect l="l" t="t" r="r" b="b"/>
              <a:pathLst>
                <a:path w="527251" h="172675">
                  <a:moveTo>
                    <a:pt x="420249" y="55818"/>
                  </a:moveTo>
                  <a:cubicBezTo>
                    <a:pt x="270877" y="131712"/>
                    <a:pt x="160142" y="71549"/>
                    <a:pt x="99427" y="12973"/>
                  </a:cubicBezTo>
                  <a:lnTo>
                    <a:pt x="-476" y="-343"/>
                  </a:lnTo>
                  <a:cubicBezTo>
                    <a:pt x="119022" y="246104"/>
                    <a:pt x="433496" y="190081"/>
                    <a:pt x="526776" y="70031"/>
                  </a:cubicBezTo>
                  <a:close/>
                </a:path>
              </a:pathLst>
            </a:custGeom>
            <a:solidFill>
              <a:srgbClr val="190501"/>
            </a:solidFill>
            <a:ln w="6893" cap="flat">
              <a:noFill/>
              <a:prstDash val="solid"/>
              <a:miter/>
            </a:ln>
          </p:spPr>
          <p:txBody>
            <a:bodyPr rtlCol="0" anchor="ctr"/>
            <a:lstStyle/>
            <a:p>
              <a:endParaRPr lang="fr-FR"/>
            </a:p>
          </p:txBody>
        </p:sp>
        <p:sp>
          <p:nvSpPr>
            <p:cNvPr id="164" name="Graphique 9">
              <a:extLst>
                <a:ext uri="{FF2B5EF4-FFF2-40B4-BE49-F238E27FC236}">
                  <a16:creationId xmlns:a16="http://schemas.microsoft.com/office/drawing/2014/main" id="{49C5EE8D-828B-4025-BDF1-8C507C635019}"/>
                </a:ext>
              </a:extLst>
            </p:cNvPr>
            <p:cNvSpPr/>
            <p:nvPr/>
          </p:nvSpPr>
          <p:spPr>
            <a:xfrm>
              <a:off x="3531306" y="4267107"/>
              <a:ext cx="320821" cy="78455"/>
            </a:xfrm>
            <a:custGeom>
              <a:avLst/>
              <a:gdLst>
                <a:gd name="connsiteX0" fmla="*/ 320346 w 320821"/>
                <a:gd name="connsiteY0" fmla="*/ 42503 h 78455"/>
                <a:gd name="connsiteX1" fmla="*/ -476 w 320821"/>
                <a:gd name="connsiteY1" fmla="*/ -343 h 78455"/>
                <a:gd name="connsiteX2" fmla="*/ 320346 w 320821"/>
                <a:gd name="connsiteY2" fmla="*/ 42503 h 78455"/>
              </a:gdLst>
              <a:ahLst/>
              <a:cxnLst>
                <a:cxn ang="0">
                  <a:pos x="connsiteX0" y="connsiteY0"/>
                </a:cxn>
                <a:cxn ang="0">
                  <a:pos x="connsiteX1" y="connsiteY1"/>
                </a:cxn>
                <a:cxn ang="0">
                  <a:pos x="connsiteX2" y="connsiteY2"/>
                </a:cxn>
              </a:cxnLst>
              <a:rect l="l" t="t" r="r" b="b"/>
              <a:pathLst>
                <a:path w="320821" h="78455">
                  <a:moveTo>
                    <a:pt x="320346" y="42503"/>
                  </a:moveTo>
                  <a:lnTo>
                    <a:pt x="-476" y="-343"/>
                  </a:lnTo>
                  <a:cubicBezTo>
                    <a:pt x="60239" y="58233"/>
                    <a:pt x="170974" y="118327"/>
                    <a:pt x="320346" y="42503"/>
                  </a:cubicBezTo>
                  <a:close/>
                </a:path>
              </a:pathLst>
            </a:custGeom>
            <a:solidFill>
              <a:srgbClr val="FFFFFF"/>
            </a:solidFill>
            <a:ln w="6893" cap="flat">
              <a:noFill/>
              <a:prstDash val="solid"/>
              <a:miter/>
            </a:ln>
          </p:spPr>
          <p:txBody>
            <a:bodyPr rtlCol="0" anchor="ctr"/>
            <a:lstStyle/>
            <a:p>
              <a:endParaRPr lang="fr-FR"/>
            </a:p>
          </p:txBody>
        </p:sp>
      </p:grpSp>
      <p:sp useBgFill="1">
        <p:nvSpPr>
          <p:cNvPr id="76" name="CACHE SM">
            <a:extLst>
              <a:ext uri="{FF2B5EF4-FFF2-40B4-BE49-F238E27FC236}">
                <a16:creationId xmlns:a16="http://schemas.microsoft.com/office/drawing/2014/main" id="{81EF9787-EFD6-4EF1-8D29-EA95EA1FFCA6}"/>
              </a:ext>
            </a:extLst>
          </p:cNvPr>
          <p:cNvSpPr/>
          <p:nvPr/>
        </p:nvSpPr>
        <p:spPr>
          <a:xfrm>
            <a:off x="2743200" y="2708403"/>
            <a:ext cx="2708787" cy="4149597"/>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useBgFill="1">
        <p:nvSpPr>
          <p:cNvPr id="477" name="CACHE WW">
            <a:extLst>
              <a:ext uri="{FF2B5EF4-FFF2-40B4-BE49-F238E27FC236}">
                <a16:creationId xmlns:a16="http://schemas.microsoft.com/office/drawing/2014/main" id="{143E7640-D9CF-429F-9A3D-39B95D5DA5AB}"/>
              </a:ext>
            </a:extLst>
          </p:cNvPr>
          <p:cNvSpPr/>
          <p:nvPr/>
        </p:nvSpPr>
        <p:spPr>
          <a:xfrm>
            <a:off x="5138383" y="1946031"/>
            <a:ext cx="4046532" cy="4951827"/>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grpSp>
        <p:nvGrpSpPr>
          <p:cNvPr id="372" name="DUMMY WW">
            <a:extLst>
              <a:ext uri="{FF2B5EF4-FFF2-40B4-BE49-F238E27FC236}">
                <a16:creationId xmlns:a16="http://schemas.microsoft.com/office/drawing/2014/main" id="{1D71AFEE-0A13-4611-83C3-7D530519852C}"/>
              </a:ext>
            </a:extLst>
          </p:cNvPr>
          <p:cNvGrpSpPr/>
          <p:nvPr/>
        </p:nvGrpSpPr>
        <p:grpSpPr>
          <a:xfrm>
            <a:off x="5333152" y="1981199"/>
            <a:ext cx="3821994" cy="6679506"/>
            <a:chOff x="5333152" y="1981199"/>
            <a:chExt cx="3821994" cy="6679506"/>
          </a:xfrm>
        </p:grpSpPr>
        <p:sp>
          <p:nvSpPr>
            <p:cNvPr id="373" name="Graphique 9">
              <a:extLst>
                <a:ext uri="{FF2B5EF4-FFF2-40B4-BE49-F238E27FC236}">
                  <a16:creationId xmlns:a16="http://schemas.microsoft.com/office/drawing/2014/main" id="{59A339A9-0458-4B1C-B4B6-AECEFD567C3B}"/>
                </a:ext>
              </a:extLst>
            </p:cNvPr>
            <p:cNvSpPr/>
            <p:nvPr/>
          </p:nvSpPr>
          <p:spPr>
            <a:xfrm>
              <a:off x="7093809" y="5957667"/>
              <a:ext cx="1646281" cy="2703038"/>
            </a:xfrm>
            <a:custGeom>
              <a:avLst/>
              <a:gdLst>
                <a:gd name="connsiteX0" fmla="*/ 1417695 w 1646281"/>
                <a:gd name="connsiteY0" fmla="*/ 117085 h 2703038"/>
                <a:gd name="connsiteX1" fmla="*/ 1523532 w 1646281"/>
                <a:gd name="connsiteY1" fmla="*/ 2674346 h 2703038"/>
                <a:gd name="connsiteX2" fmla="*/ 1217819 w 1646281"/>
                <a:gd name="connsiteY2" fmla="*/ 2630742 h 2703038"/>
                <a:gd name="connsiteX3" fmla="*/ 1092251 w 1646281"/>
                <a:gd name="connsiteY3" fmla="*/ 628951 h 2703038"/>
                <a:gd name="connsiteX4" fmla="*/ 977583 w 1646281"/>
                <a:gd name="connsiteY4" fmla="*/ 587141 h 2703038"/>
                <a:gd name="connsiteX5" fmla="*/ 275982 w 1646281"/>
                <a:gd name="connsiteY5" fmla="*/ 2524491 h 2703038"/>
                <a:gd name="connsiteX6" fmla="*/ -476 w 1646281"/>
                <a:gd name="connsiteY6" fmla="*/ 2486269 h 2703038"/>
                <a:gd name="connsiteX7" fmla="*/ 436049 w 1646281"/>
                <a:gd name="connsiteY7" fmla="*/ 958673 h 2703038"/>
                <a:gd name="connsiteX8" fmla="*/ 578315 w 1646281"/>
                <a:gd name="connsiteY8" fmla="*/ -343 h 2703038"/>
                <a:gd name="connsiteX9" fmla="*/ 1417695 w 1646281"/>
                <a:gd name="connsiteY9" fmla="*/ 117361 h 27030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6281" h="2703038">
                  <a:moveTo>
                    <a:pt x="1417695" y="117085"/>
                  </a:moveTo>
                  <a:cubicBezTo>
                    <a:pt x="1723476" y="399063"/>
                    <a:pt x="1682632" y="1677729"/>
                    <a:pt x="1523532" y="2674346"/>
                  </a:cubicBezTo>
                  <a:cubicBezTo>
                    <a:pt x="1462127" y="2706014"/>
                    <a:pt x="1399343" y="2732232"/>
                    <a:pt x="1217819" y="2630742"/>
                  </a:cubicBezTo>
                  <a:cubicBezTo>
                    <a:pt x="1329589" y="2340209"/>
                    <a:pt x="1208160" y="1142267"/>
                    <a:pt x="1092251" y="628951"/>
                  </a:cubicBezTo>
                  <a:lnTo>
                    <a:pt x="977583" y="587141"/>
                  </a:lnTo>
                  <a:cubicBezTo>
                    <a:pt x="968130" y="684629"/>
                    <a:pt x="535055" y="2188698"/>
                    <a:pt x="275982" y="2524491"/>
                  </a:cubicBezTo>
                  <a:cubicBezTo>
                    <a:pt x="194225" y="2546363"/>
                    <a:pt x="89699" y="2542292"/>
                    <a:pt x="-476" y="2486269"/>
                  </a:cubicBezTo>
                  <a:cubicBezTo>
                    <a:pt x="109914" y="2214157"/>
                    <a:pt x="368435" y="1269146"/>
                    <a:pt x="436049" y="958673"/>
                  </a:cubicBezTo>
                  <a:cubicBezTo>
                    <a:pt x="503663" y="648200"/>
                    <a:pt x="578315" y="-343"/>
                    <a:pt x="578315" y="-343"/>
                  </a:cubicBezTo>
                  <a:lnTo>
                    <a:pt x="1417695" y="117361"/>
                  </a:lnTo>
                </a:path>
              </a:pathLst>
            </a:custGeom>
            <a:solidFill>
              <a:srgbClr val="1760BF"/>
            </a:solidFill>
            <a:ln w="6893" cap="flat">
              <a:noFill/>
              <a:prstDash val="solid"/>
              <a:miter/>
            </a:ln>
          </p:spPr>
          <p:txBody>
            <a:bodyPr rtlCol="0" anchor="ctr"/>
            <a:lstStyle/>
            <a:p>
              <a:endParaRPr lang="fr-FR"/>
            </a:p>
          </p:txBody>
        </p:sp>
        <p:sp>
          <p:nvSpPr>
            <p:cNvPr id="374" name="Graphique 9">
              <a:extLst>
                <a:ext uri="{FF2B5EF4-FFF2-40B4-BE49-F238E27FC236}">
                  <a16:creationId xmlns:a16="http://schemas.microsoft.com/office/drawing/2014/main" id="{08B812B7-C1A3-4886-8347-DAA14B762F0F}"/>
                </a:ext>
              </a:extLst>
            </p:cNvPr>
            <p:cNvSpPr/>
            <p:nvPr/>
          </p:nvSpPr>
          <p:spPr>
            <a:xfrm>
              <a:off x="7971604" y="6501498"/>
              <a:ext cx="214928" cy="85816"/>
            </a:xfrm>
            <a:custGeom>
              <a:avLst/>
              <a:gdLst>
                <a:gd name="connsiteX0" fmla="*/ 18857 w 214928"/>
                <a:gd name="connsiteY0" fmla="*/ 2741 h 85816"/>
                <a:gd name="connsiteX1" fmla="*/ 212593 w 214928"/>
                <a:gd name="connsiteY1" fmla="*/ 83533 h 85816"/>
                <a:gd name="connsiteX2" fmla="*/ 211972 w 214928"/>
                <a:gd name="connsiteY2" fmla="*/ 85120 h 85816"/>
                <a:gd name="connsiteX3" fmla="*/ 14166 w 214928"/>
                <a:gd name="connsiteY3" fmla="*/ 14953 h 85816"/>
                <a:gd name="connsiteX4" fmla="*/ 18857 w 214928"/>
                <a:gd name="connsiteY4" fmla="*/ 2741 h 858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4928" h="85816">
                  <a:moveTo>
                    <a:pt x="18857" y="2741"/>
                  </a:moveTo>
                  <a:cubicBezTo>
                    <a:pt x="83574" y="29235"/>
                    <a:pt x="147946" y="56763"/>
                    <a:pt x="212593" y="83533"/>
                  </a:cubicBezTo>
                  <a:cubicBezTo>
                    <a:pt x="215422" y="84706"/>
                    <a:pt x="214870" y="86155"/>
                    <a:pt x="211972" y="85120"/>
                  </a:cubicBezTo>
                  <a:cubicBezTo>
                    <a:pt x="146083" y="61593"/>
                    <a:pt x="79918" y="38756"/>
                    <a:pt x="14166" y="14953"/>
                  </a:cubicBezTo>
                  <a:cubicBezTo>
                    <a:pt x="-8395" y="6812"/>
                    <a:pt x="-3358" y="-6366"/>
                    <a:pt x="18857" y="2741"/>
                  </a:cubicBezTo>
                  <a:close/>
                </a:path>
              </a:pathLst>
            </a:custGeom>
            <a:solidFill>
              <a:srgbClr val="0C4E96"/>
            </a:solidFill>
            <a:ln w="6893" cap="flat">
              <a:noFill/>
              <a:prstDash val="solid"/>
              <a:miter/>
            </a:ln>
          </p:spPr>
          <p:txBody>
            <a:bodyPr rtlCol="0" anchor="ctr"/>
            <a:lstStyle/>
            <a:p>
              <a:endParaRPr lang="fr-FR"/>
            </a:p>
          </p:txBody>
        </p:sp>
        <p:sp>
          <p:nvSpPr>
            <p:cNvPr id="375" name="Graphique 9">
              <a:extLst>
                <a:ext uri="{FF2B5EF4-FFF2-40B4-BE49-F238E27FC236}">
                  <a16:creationId xmlns:a16="http://schemas.microsoft.com/office/drawing/2014/main" id="{1F4E77AE-807F-4CF1-B90E-BC8F55D34EF6}"/>
                </a:ext>
              </a:extLst>
            </p:cNvPr>
            <p:cNvSpPr/>
            <p:nvPr/>
          </p:nvSpPr>
          <p:spPr>
            <a:xfrm>
              <a:off x="7663369" y="6015596"/>
              <a:ext cx="828740" cy="400949"/>
            </a:xfrm>
            <a:custGeom>
              <a:avLst/>
              <a:gdLst>
                <a:gd name="connsiteX0" fmla="*/ 14273 w 828740"/>
                <a:gd name="connsiteY0" fmla="*/ 14655 h 400949"/>
                <a:gd name="connsiteX1" fmla="*/ 150951 w 828740"/>
                <a:gd name="connsiteY1" fmla="*/ 72472 h 400949"/>
                <a:gd name="connsiteX2" fmla="*/ 153434 w 828740"/>
                <a:gd name="connsiteY2" fmla="*/ 50394 h 400949"/>
                <a:gd name="connsiteX3" fmla="*/ 157159 w 828740"/>
                <a:gd name="connsiteY3" fmla="*/ 19553 h 400949"/>
                <a:gd name="connsiteX4" fmla="*/ 161713 w 828740"/>
                <a:gd name="connsiteY4" fmla="*/ 1684 h 400949"/>
                <a:gd name="connsiteX5" fmla="*/ 168061 w 828740"/>
                <a:gd name="connsiteY5" fmla="*/ 422 h 400949"/>
                <a:gd name="connsiteX6" fmla="*/ 169855 w 828740"/>
                <a:gd name="connsiteY6" fmla="*/ 5548 h 400949"/>
                <a:gd name="connsiteX7" fmla="*/ 162956 w 828740"/>
                <a:gd name="connsiteY7" fmla="*/ 48945 h 400949"/>
                <a:gd name="connsiteX8" fmla="*/ 157436 w 828740"/>
                <a:gd name="connsiteY8" fmla="*/ 88202 h 400949"/>
                <a:gd name="connsiteX9" fmla="*/ 179514 w 828740"/>
                <a:gd name="connsiteY9" fmla="*/ 95102 h 400949"/>
                <a:gd name="connsiteX10" fmla="*/ 180204 w 828740"/>
                <a:gd name="connsiteY10" fmla="*/ 95102 h 400949"/>
                <a:gd name="connsiteX11" fmla="*/ 180204 w 828740"/>
                <a:gd name="connsiteY11" fmla="*/ 94412 h 400949"/>
                <a:gd name="connsiteX12" fmla="*/ 181101 w 828740"/>
                <a:gd name="connsiteY12" fmla="*/ 88962 h 400949"/>
                <a:gd name="connsiteX13" fmla="*/ 183239 w 828740"/>
                <a:gd name="connsiteY13" fmla="*/ 76888 h 400949"/>
                <a:gd name="connsiteX14" fmla="*/ 188139 w 828740"/>
                <a:gd name="connsiteY14" fmla="*/ 52671 h 400949"/>
                <a:gd name="connsiteX15" fmla="*/ 205249 w 828740"/>
                <a:gd name="connsiteY15" fmla="*/ 7962 h 400949"/>
                <a:gd name="connsiteX16" fmla="*/ 206077 w 828740"/>
                <a:gd name="connsiteY16" fmla="*/ 8376 h 400949"/>
                <a:gd name="connsiteX17" fmla="*/ 195520 w 828740"/>
                <a:gd name="connsiteY17" fmla="*/ 55154 h 400949"/>
                <a:gd name="connsiteX18" fmla="*/ 190898 w 828740"/>
                <a:gd name="connsiteY18" fmla="*/ 78681 h 400949"/>
                <a:gd name="connsiteX19" fmla="*/ 189587 w 828740"/>
                <a:gd name="connsiteY19" fmla="*/ 85580 h 400949"/>
                <a:gd name="connsiteX20" fmla="*/ 332198 w 828740"/>
                <a:gd name="connsiteY20" fmla="*/ 122216 h 400949"/>
                <a:gd name="connsiteX21" fmla="*/ 340339 w 828740"/>
                <a:gd name="connsiteY21" fmla="*/ 126356 h 400949"/>
                <a:gd name="connsiteX22" fmla="*/ 332750 w 828740"/>
                <a:gd name="connsiteY22" fmla="*/ 39355 h 400949"/>
                <a:gd name="connsiteX23" fmla="*/ 334405 w 828740"/>
                <a:gd name="connsiteY23" fmla="*/ 39355 h 400949"/>
                <a:gd name="connsiteX24" fmla="*/ 371110 w 828740"/>
                <a:gd name="connsiteY24" fmla="*/ 392673 h 400949"/>
                <a:gd name="connsiteX25" fmla="*/ 451143 w 828740"/>
                <a:gd name="connsiteY25" fmla="*/ 389499 h 400949"/>
                <a:gd name="connsiteX26" fmla="*/ 445141 w 828740"/>
                <a:gd name="connsiteY26" fmla="*/ 111867 h 400949"/>
                <a:gd name="connsiteX27" fmla="*/ 458180 w 828740"/>
                <a:gd name="connsiteY27" fmla="*/ 111867 h 400949"/>
                <a:gd name="connsiteX28" fmla="*/ 458180 w 828740"/>
                <a:gd name="connsiteY28" fmla="*/ 142570 h 400949"/>
                <a:gd name="connsiteX29" fmla="*/ 482604 w 828740"/>
                <a:gd name="connsiteY29" fmla="*/ 140983 h 400949"/>
                <a:gd name="connsiteX30" fmla="*/ 659574 w 828740"/>
                <a:gd name="connsiteY30" fmla="*/ 130220 h 400949"/>
                <a:gd name="connsiteX31" fmla="*/ 745471 w 828740"/>
                <a:gd name="connsiteY31" fmla="*/ 108073 h 400949"/>
                <a:gd name="connsiteX32" fmla="*/ 824470 w 828740"/>
                <a:gd name="connsiteY32" fmla="*/ 67849 h 400949"/>
                <a:gd name="connsiteX33" fmla="*/ 825505 w 828740"/>
                <a:gd name="connsiteY33" fmla="*/ 69229 h 400949"/>
                <a:gd name="connsiteX34" fmla="*/ 747127 w 828740"/>
                <a:gd name="connsiteY34" fmla="*/ 112350 h 400949"/>
                <a:gd name="connsiteX35" fmla="*/ 661023 w 828740"/>
                <a:gd name="connsiteY35" fmla="*/ 137740 h 400949"/>
                <a:gd name="connsiteX36" fmla="*/ 482328 w 828740"/>
                <a:gd name="connsiteY36" fmla="*/ 154091 h 400949"/>
                <a:gd name="connsiteX37" fmla="*/ 458249 w 828740"/>
                <a:gd name="connsiteY37" fmla="*/ 151056 h 400949"/>
                <a:gd name="connsiteX38" fmla="*/ 459974 w 828740"/>
                <a:gd name="connsiteY38" fmla="*/ 398399 h 400949"/>
                <a:gd name="connsiteX39" fmla="*/ 364004 w 828740"/>
                <a:gd name="connsiteY39" fmla="*/ 400607 h 400949"/>
                <a:gd name="connsiteX40" fmla="*/ 340753 w 828740"/>
                <a:gd name="connsiteY40" fmla="*/ 134497 h 400949"/>
                <a:gd name="connsiteX41" fmla="*/ 328196 w 828740"/>
                <a:gd name="connsiteY41" fmla="*/ 135049 h 400949"/>
                <a:gd name="connsiteX42" fmla="*/ 189035 w 828740"/>
                <a:gd name="connsiteY42" fmla="*/ 87651 h 400949"/>
                <a:gd name="connsiteX43" fmla="*/ 185723 w 828740"/>
                <a:gd name="connsiteY43" fmla="*/ 105382 h 400949"/>
                <a:gd name="connsiteX44" fmla="*/ 168682 w 828740"/>
                <a:gd name="connsiteY44" fmla="*/ 100276 h 400949"/>
                <a:gd name="connsiteX45" fmla="*/ 147984 w 828740"/>
                <a:gd name="connsiteY45" fmla="*/ 94136 h 400949"/>
                <a:gd name="connsiteX46" fmla="*/ 150192 w 828740"/>
                <a:gd name="connsiteY46" fmla="*/ 74542 h 400949"/>
                <a:gd name="connsiteX47" fmla="*/ 9168 w 828740"/>
                <a:gd name="connsiteY47" fmla="*/ 27074 h 400949"/>
                <a:gd name="connsiteX48" fmla="*/ 14273 w 828740"/>
                <a:gd name="connsiteY48" fmla="*/ 14655 h 400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828740" h="400949">
                  <a:moveTo>
                    <a:pt x="14273" y="14655"/>
                  </a:moveTo>
                  <a:cubicBezTo>
                    <a:pt x="60016" y="33490"/>
                    <a:pt x="105346" y="53360"/>
                    <a:pt x="150951" y="72472"/>
                  </a:cubicBezTo>
                  <a:lnTo>
                    <a:pt x="153434" y="50394"/>
                  </a:lnTo>
                  <a:lnTo>
                    <a:pt x="157159" y="19553"/>
                  </a:lnTo>
                  <a:cubicBezTo>
                    <a:pt x="157159" y="13309"/>
                    <a:pt x="158747" y="7169"/>
                    <a:pt x="161713" y="1684"/>
                  </a:cubicBezTo>
                  <a:cubicBezTo>
                    <a:pt x="163094" y="-406"/>
                    <a:pt x="165922" y="-972"/>
                    <a:pt x="168061" y="422"/>
                  </a:cubicBezTo>
                  <a:cubicBezTo>
                    <a:pt x="169717" y="1539"/>
                    <a:pt x="170476" y="3623"/>
                    <a:pt x="169855" y="5548"/>
                  </a:cubicBezTo>
                  <a:cubicBezTo>
                    <a:pt x="167509" y="19968"/>
                    <a:pt x="165370" y="34456"/>
                    <a:pt x="162956" y="48945"/>
                  </a:cubicBezTo>
                  <a:lnTo>
                    <a:pt x="157436" y="88202"/>
                  </a:lnTo>
                  <a:lnTo>
                    <a:pt x="179514" y="95102"/>
                  </a:lnTo>
                  <a:lnTo>
                    <a:pt x="180204" y="95102"/>
                  </a:lnTo>
                  <a:lnTo>
                    <a:pt x="180204" y="94412"/>
                  </a:lnTo>
                  <a:lnTo>
                    <a:pt x="181101" y="88962"/>
                  </a:lnTo>
                  <a:cubicBezTo>
                    <a:pt x="181860" y="84960"/>
                    <a:pt x="182550" y="80889"/>
                    <a:pt x="183239" y="76888"/>
                  </a:cubicBezTo>
                  <a:cubicBezTo>
                    <a:pt x="184689" y="68815"/>
                    <a:pt x="186276" y="60674"/>
                    <a:pt x="188139" y="52671"/>
                  </a:cubicBezTo>
                  <a:cubicBezTo>
                    <a:pt x="191450" y="36947"/>
                    <a:pt x="197176" y="21858"/>
                    <a:pt x="205249" y="7962"/>
                  </a:cubicBezTo>
                  <a:cubicBezTo>
                    <a:pt x="205249" y="7479"/>
                    <a:pt x="206215" y="7962"/>
                    <a:pt x="206077" y="8376"/>
                  </a:cubicBezTo>
                  <a:cubicBezTo>
                    <a:pt x="202213" y="23900"/>
                    <a:pt x="198763" y="39493"/>
                    <a:pt x="195520" y="55154"/>
                  </a:cubicBezTo>
                  <a:lnTo>
                    <a:pt x="190898" y="78681"/>
                  </a:lnTo>
                  <a:cubicBezTo>
                    <a:pt x="190484" y="80958"/>
                    <a:pt x="190070" y="83304"/>
                    <a:pt x="189587" y="85580"/>
                  </a:cubicBezTo>
                  <a:cubicBezTo>
                    <a:pt x="237055" y="97931"/>
                    <a:pt x="284798" y="109591"/>
                    <a:pt x="332198" y="122216"/>
                  </a:cubicBezTo>
                  <a:cubicBezTo>
                    <a:pt x="335233" y="122872"/>
                    <a:pt x="338062" y="124293"/>
                    <a:pt x="340339" y="126356"/>
                  </a:cubicBezTo>
                  <a:cubicBezTo>
                    <a:pt x="337786" y="97379"/>
                    <a:pt x="335302" y="68380"/>
                    <a:pt x="332750" y="39355"/>
                  </a:cubicBezTo>
                  <a:cubicBezTo>
                    <a:pt x="331784" y="28729"/>
                    <a:pt x="333301" y="28592"/>
                    <a:pt x="334405" y="39355"/>
                  </a:cubicBezTo>
                  <a:cubicBezTo>
                    <a:pt x="346617" y="157059"/>
                    <a:pt x="358830" y="274831"/>
                    <a:pt x="371110" y="392673"/>
                  </a:cubicBezTo>
                  <a:lnTo>
                    <a:pt x="451143" y="389499"/>
                  </a:lnTo>
                  <a:lnTo>
                    <a:pt x="445141" y="111867"/>
                  </a:lnTo>
                  <a:cubicBezTo>
                    <a:pt x="443484" y="28660"/>
                    <a:pt x="457490" y="28385"/>
                    <a:pt x="458180" y="111867"/>
                  </a:cubicBezTo>
                  <a:cubicBezTo>
                    <a:pt x="458180" y="122079"/>
                    <a:pt x="458180" y="132565"/>
                    <a:pt x="458180" y="142570"/>
                  </a:cubicBezTo>
                  <a:cubicBezTo>
                    <a:pt x="466253" y="141010"/>
                    <a:pt x="474394" y="140479"/>
                    <a:pt x="482604" y="140983"/>
                  </a:cubicBezTo>
                  <a:cubicBezTo>
                    <a:pt x="541801" y="143411"/>
                    <a:pt x="601136" y="139803"/>
                    <a:pt x="659574" y="130220"/>
                  </a:cubicBezTo>
                  <a:cubicBezTo>
                    <a:pt x="688827" y="125487"/>
                    <a:pt x="717598" y="118077"/>
                    <a:pt x="745471" y="108073"/>
                  </a:cubicBezTo>
                  <a:cubicBezTo>
                    <a:pt x="773552" y="98455"/>
                    <a:pt x="800184" y="84918"/>
                    <a:pt x="824470" y="67849"/>
                  </a:cubicBezTo>
                  <a:cubicBezTo>
                    <a:pt x="828816" y="64951"/>
                    <a:pt x="829782" y="66193"/>
                    <a:pt x="825505" y="69229"/>
                  </a:cubicBezTo>
                  <a:cubicBezTo>
                    <a:pt x="801494" y="87105"/>
                    <a:pt x="775070" y="101615"/>
                    <a:pt x="747127" y="112350"/>
                  </a:cubicBezTo>
                  <a:cubicBezTo>
                    <a:pt x="719254" y="123382"/>
                    <a:pt x="690414" y="131882"/>
                    <a:pt x="661023" y="137740"/>
                  </a:cubicBezTo>
                  <a:cubicBezTo>
                    <a:pt x="602171" y="149490"/>
                    <a:pt x="542284" y="154975"/>
                    <a:pt x="482328" y="154091"/>
                  </a:cubicBezTo>
                  <a:cubicBezTo>
                    <a:pt x="474187" y="154250"/>
                    <a:pt x="466115" y="153229"/>
                    <a:pt x="458249" y="151056"/>
                  </a:cubicBezTo>
                  <a:cubicBezTo>
                    <a:pt x="458802" y="233524"/>
                    <a:pt x="459353" y="315972"/>
                    <a:pt x="459974" y="398399"/>
                  </a:cubicBezTo>
                  <a:lnTo>
                    <a:pt x="364004" y="400607"/>
                  </a:lnTo>
                  <a:cubicBezTo>
                    <a:pt x="356277" y="311881"/>
                    <a:pt x="348549" y="223175"/>
                    <a:pt x="340753" y="134497"/>
                  </a:cubicBezTo>
                  <a:cubicBezTo>
                    <a:pt x="336958" y="136781"/>
                    <a:pt x="332198" y="136988"/>
                    <a:pt x="328196" y="135049"/>
                  </a:cubicBezTo>
                  <a:cubicBezTo>
                    <a:pt x="281694" y="119733"/>
                    <a:pt x="235468" y="103312"/>
                    <a:pt x="189035" y="87651"/>
                  </a:cubicBezTo>
                  <a:lnTo>
                    <a:pt x="185723" y="105382"/>
                  </a:lnTo>
                  <a:lnTo>
                    <a:pt x="168682" y="100276"/>
                  </a:lnTo>
                  <a:lnTo>
                    <a:pt x="147984" y="94136"/>
                  </a:lnTo>
                  <a:lnTo>
                    <a:pt x="150192" y="74542"/>
                  </a:lnTo>
                  <a:cubicBezTo>
                    <a:pt x="103276" y="58604"/>
                    <a:pt x="56015" y="43287"/>
                    <a:pt x="9168" y="27074"/>
                  </a:cubicBezTo>
                  <a:cubicBezTo>
                    <a:pt x="-6632" y="21278"/>
                    <a:pt x="-1664" y="8100"/>
                    <a:pt x="14273" y="14655"/>
                  </a:cubicBezTo>
                  <a:close/>
                </a:path>
              </a:pathLst>
            </a:custGeom>
            <a:solidFill>
              <a:srgbClr val="0C4E96"/>
            </a:solidFill>
            <a:ln w="6893" cap="flat">
              <a:noFill/>
              <a:prstDash val="solid"/>
              <a:miter/>
            </a:ln>
          </p:spPr>
          <p:txBody>
            <a:bodyPr rtlCol="0" anchor="ctr"/>
            <a:lstStyle/>
            <a:p>
              <a:endParaRPr lang="fr-FR"/>
            </a:p>
          </p:txBody>
        </p:sp>
        <p:sp>
          <p:nvSpPr>
            <p:cNvPr id="376" name="Graphique 9">
              <a:extLst>
                <a:ext uri="{FF2B5EF4-FFF2-40B4-BE49-F238E27FC236}">
                  <a16:creationId xmlns:a16="http://schemas.microsoft.com/office/drawing/2014/main" id="{594D65D8-661F-429A-A1DD-5E9BCF8872A0}"/>
                </a:ext>
              </a:extLst>
            </p:cNvPr>
            <p:cNvSpPr/>
            <p:nvPr/>
          </p:nvSpPr>
          <p:spPr>
            <a:xfrm>
              <a:off x="8023402" y="6093037"/>
              <a:ext cx="57161" cy="55276"/>
            </a:xfrm>
            <a:custGeom>
              <a:avLst/>
              <a:gdLst>
                <a:gd name="connsiteX0" fmla="*/ 40193 w 57161"/>
                <a:gd name="connsiteY0" fmla="*/ 53537 h 55276"/>
                <a:gd name="connsiteX1" fmla="*/ 23427 w 57161"/>
                <a:gd name="connsiteY1" fmla="*/ 53537 h 55276"/>
                <a:gd name="connsiteX2" fmla="*/ 3695 w 57161"/>
                <a:gd name="connsiteY2" fmla="*/ 30286 h 55276"/>
                <a:gd name="connsiteX3" fmla="*/ 8387 w 57161"/>
                <a:gd name="connsiteY3" fmla="*/ 30286 h 55276"/>
                <a:gd name="connsiteX4" fmla="*/ 19426 w 57161"/>
                <a:gd name="connsiteY4" fmla="*/ 36771 h 55276"/>
                <a:gd name="connsiteX5" fmla="*/ 25014 w 57161"/>
                <a:gd name="connsiteY5" fmla="*/ 39876 h 55276"/>
                <a:gd name="connsiteX6" fmla="*/ 31913 w 57161"/>
                <a:gd name="connsiteY6" fmla="*/ 42498 h 55276"/>
                <a:gd name="connsiteX7" fmla="*/ 40055 w 57161"/>
                <a:gd name="connsiteY7" fmla="*/ 38772 h 55276"/>
                <a:gd name="connsiteX8" fmla="*/ 41918 w 57161"/>
                <a:gd name="connsiteY8" fmla="*/ 26284 h 55276"/>
                <a:gd name="connsiteX9" fmla="*/ 32810 w 57161"/>
                <a:gd name="connsiteY9" fmla="*/ 16832 h 55276"/>
                <a:gd name="connsiteX10" fmla="*/ 8731 w 57161"/>
                <a:gd name="connsiteY10" fmla="*/ 28078 h 55276"/>
                <a:gd name="connsiteX11" fmla="*/ -31 w 57161"/>
                <a:gd name="connsiteY11" fmla="*/ 27181 h 55276"/>
                <a:gd name="connsiteX12" fmla="*/ 8524 w 57161"/>
                <a:gd name="connsiteY12" fmla="*/ 5310 h 55276"/>
                <a:gd name="connsiteX13" fmla="*/ 32879 w 57161"/>
                <a:gd name="connsiteY13" fmla="*/ 549 h 55276"/>
                <a:gd name="connsiteX14" fmla="*/ 53577 w 57161"/>
                <a:gd name="connsiteY14" fmla="*/ 16418 h 55276"/>
                <a:gd name="connsiteX15" fmla="*/ 53992 w 57161"/>
                <a:gd name="connsiteY15" fmla="*/ 40980 h 55276"/>
                <a:gd name="connsiteX16" fmla="*/ 40193 w 57161"/>
                <a:gd name="connsiteY16" fmla="*/ 53537 h 55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7161" h="55276">
                  <a:moveTo>
                    <a:pt x="40193" y="53537"/>
                  </a:moveTo>
                  <a:cubicBezTo>
                    <a:pt x="34742" y="55400"/>
                    <a:pt x="28878" y="55400"/>
                    <a:pt x="23427" y="53537"/>
                  </a:cubicBezTo>
                  <a:cubicBezTo>
                    <a:pt x="13147" y="49908"/>
                    <a:pt x="5627" y="41022"/>
                    <a:pt x="3695" y="30286"/>
                  </a:cubicBezTo>
                  <a:cubicBezTo>
                    <a:pt x="3695" y="28906"/>
                    <a:pt x="7283" y="29044"/>
                    <a:pt x="8387" y="30286"/>
                  </a:cubicBezTo>
                  <a:cubicBezTo>
                    <a:pt x="11699" y="33046"/>
                    <a:pt x="15424" y="35240"/>
                    <a:pt x="19426" y="36771"/>
                  </a:cubicBezTo>
                  <a:cubicBezTo>
                    <a:pt x="21426" y="37579"/>
                    <a:pt x="23289" y="38620"/>
                    <a:pt x="25014" y="39876"/>
                  </a:cubicBezTo>
                  <a:cubicBezTo>
                    <a:pt x="27015" y="41359"/>
                    <a:pt x="29430" y="42270"/>
                    <a:pt x="31913" y="42498"/>
                  </a:cubicBezTo>
                  <a:cubicBezTo>
                    <a:pt x="35088" y="42588"/>
                    <a:pt x="38054" y="41208"/>
                    <a:pt x="40055" y="38772"/>
                  </a:cubicBezTo>
                  <a:cubicBezTo>
                    <a:pt x="42677" y="35157"/>
                    <a:pt x="43367" y="30507"/>
                    <a:pt x="41918" y="26284"/>
                  </a:cubicBezTo>
                  <a:cubicBezTo>
                    <a:pt x="40468" y="21924"/>
                    <a:pt x="37088" y="18446"/>
                    <a:pt x="32810" y="16832"/>
                  </a:cubicBezTo>
                  <a:cubicBezTo>
                    <a:pt x="23082" y="13472"/>
                    <a:pt x="12388" y="18446"/>
                    <a:pt x="8731" y="28078"/>
                  </a:cubicBezTo>
                  <a:cubicBezTo>
                    <a:pt x="8042" y="29734"/>
                    <a:pt x="866" y="30493"/>
                    <a:pt x="-31" y="27181"/>
                  </a:cubicBezTo>
                  <a:cubicBezTo>
                    <a:pt x="-1756" y="18840"/>
                    <a:pt x="1625" y="10291"/>
                    <a:pt x="8524" y="5310"/>
                  </a:cubicBezTo>
                  <a:cubicBezTo>
                    <a:pt x="15493" y="163"/>
                    <a:pt x="24462" y="-1589"/>
                    <a:pt x="32879" y="549"/>
                  </a:cubicBezTo>
                  <a:cubicBezTo>
                    <a:pt x="41780" y="2537"/>
                    <a:pt x="49369" y="8339"/>
                    <a:pt x="53577" y="16418"/>
                  </a:cubicBezTo>
                  <a:cubicBezTo>
                    <a:pt x="57579" y="24090"/>
                    <a:pt x="57717" y="33177"/>
                    <a:pt x="53992" y="40980"/>
                  </a:cubicBezTo>
                  <a:cubicBezTo>
                    <a:pt x="51163" y="46776"/>
                    <a:pt x="46265" y="51274"/>
                    <a:pt x="40193" y="53537"/>
                  </a:cubicBezTo>
                  <a:close/>
                </a:path>
              </a:pathLst>
            </a:custGeom>
            <a:solidFill>
              <a:srgbClr val="0C4E96"/>
            </a:solidFill>
            <a:ln w="6893" cap="flat">
              <a:noFill/>
              <a:prstDash val="solid"/>
              <a:miter/>
            </a:ln>
          </p:spPr>
          <p:txBody>
            <a:bodyPr rtlCol="0" anchor="ctr"/>
            <a:lstStyle/>
            <a:p>
              <a:endParaRPr lang="fr-FR"/>
            </a:p>
          </p:txBody>
        </p:sp>
        <p:sp>
          <p:nvSpPr>
            <p:cNvPr id="377" name="Graphique 9">
              <a:extLst>
                <a:ext uri="{FF2B5EF4-FFF2-40B4-BE49-F238E27FC236}">
                  <a16:creationId xmlns:a16="http://schemas.microsoft.com/office/drawing/2014/main" id="{01AC35FD-A02A-4DD9-9905-BE4EA84E34CB}"/>
                </a:ext>
              </a:extLst>
            </p:cNvPr>
            <p:cNvSpPr/>
            <p:nvPr/>
          </p:nvSpPr>
          <p:spPr>
            <a:xfrm>
              <a:off x="7276091" y="3060499"/>
              <a:ext cx="1879055" cy="1908724"/>
            </a:xfrm>
            <a:custGeom>
              <a:avLst/>
              <a:gdLst>
                <a:gd name="connsiteX0" fmla="*/ 899551 w 1879055"/>
                <a:gd name="connsiteY0" fmla="*/ 40061 h 1908724"/>
                <a:gd name="connsiteX1" fmla="*/ 1605980 w 1879055"/>
                <a:gd name="connsiteY1" fmla="*/ 196884 h 1908724"/>
                <a:gd name="connsiteX2" fmla="*/ 1775843 w 1879055"/>
                <a:gd name="connsiteY2" fmla="*/ 1221721 h 1908724"/>
                <a:gd name="connsiteX3" fmla="*/ 1873332 w 1879055"/>
                <a:gd name="connsiteY3" fmla="*/ 1674597 h 1908724"/>
                <a:gd name="connsiteX4" fmla="*/ 1694499 w 1879055"/>
                <a:gd name="connsiteY4" fmla="*/ 1783125 h 1908724"/>
                <a:gd name="connsiteX5" fmla="*/ 1754662 w 1879055"/>
                <a:gd name="connsiteY5" fmla="*/ 1796924 h 1908724"/>
                <a:gd name="connsiteX6" fmla="*/ 278191 w 1879055"/>
                <a:gd name="connsiteY6" fmla="*/ 1608156 h 1908724"/>
                <a:gd name="connsiteX7" fmla="*/ 339941 w 1879055"/>
                <a:gd name="connsiteY7" fmla="*/ 1624853 h 1908724"/>
                <a:gd name="connsiteX8" fmla="*/ -476 w 1879055"/>
                <a:gd name="connsiteY8" fmla="*/ 1255942 h 1908724"/>
                <a:gd name="connsiteX9" fmla="*/ 161729 w 1879055"/>
                <a:gd name="connsiteY9" fmla="*/ 1048546 h 1908724"/>
                <a:gd name="connsiteX10" fmla="*/ 899275 w 1879055"/>
                <a:gd name="connsiteY10" fmla="*/ 39854 h 1908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79055" h="1908724">
                  <a:moveTo>
                    <a:pt x="899551" y="40061"/>
                  </a:moveTo>
                  <a:cubicBezTo>
                    <a:pt x="980204" y="-11615"/>
                    <a:pt x="1349806" y="-57565"/>
                    <a:pt x="1605980" y="196884"/>
                  </a:cubicBezTo>
                  <a:cubicBezTo>
                    <a:pt x="2023876" y="612090"/>
                    <a:pt x="1733412" y="1029986"/>
                    <a:pt x="1775843" y="1221721"/>
                  </a:cubicBezTo>
                  <a:cubicBezTo>
                    <a:pt x="1818274" y="1413455"/>
                    <a:pt x="1900032" y="1567656"/>
                    <a:pt x="1873332" y="1674597"/>
                  </a:cubicBezTo>
                  <a:cubicBezTo>
                    <a:pt x="1840145" y="1721099"/>
                    <a:pt x="1771772" y="1778088"/>
                    <a:pt x="1694499" y="1783125"/>
                  </a:cubicBezTo>
                  <a:cubicBezTo>
                    <a:pt x="1694499" y="1783125"/>
                    <a:pt x="1723407" y="1802788"/>
                    <a:pt x="1754662" y="1796924"/>
                  </a:cubicBezTo>
                  <a:cubicBezTo>
                    <a:pt x="1667178" y="1934152"/>
                    <a:pt x="605291" y="2014255"/>
                    <a:pt x="278191" y="1608156"/>
                  </a:cubicBezTo>
                  <a:lnTo>
                    <a:pt x="339941" y="1624853"/>
                  </a:lnTo>
                  <a:cubicBezTo>
                    <a:pt x="339941" y="1624853"/>
                    <a:pt x="70864" y="1392205"/>
                    <a:pt x="-476" y="1255942"/>
                  </a:cubicBezTo>
                  <a:cubicBezTo>
                    <a:pt x="17325" y="1190949"/>
                    <a:pt x="102187" y="1129062"/>
                    <a:pt x="161729" y="1048546"/>
                  </a:cubicBezTo>
                  <a:cubicBezTo>
                    <a:pt x="330971" y="819555"/>
                    <a:pt x="426252" y="32748"/>
                    <a:pt x="899275" y="39854"/>
                  </a:cubicBezTo>
                </a:path>
              </a:pathLst>
            </a:custGeom>
            <a:solidFill>
              <a:srgbClr val="313759"/>
            </a:solidFill>
            <a:ln w="6893" cap="flat">
              <a:noFill/>
              <a:prstDash val="solid"/>
              <a:miter/>
            </a:ln>
          </p:spPr>
          <p:txBody>
            <a:bodyPr rtlCol="0" anchor="ctr"/>
            <a:lstStyle/>
            <a:p>
              <a:endParaRPr lang="fr-FR"/>
            </a:p>
          </p:txBody>
        </p:sp>
        <p:sp>
          <p:nvSpPr>
            <p:cNvPr id="378" name="Graphique 9">
              <a:extLst>
                <a:ext uri="{FF2B5EF4-FFF2-40B4-BE49-F238E27FC236}">
                  <a16:creationId xmlns:a16="http://schemas.microsoft.com/office/drawing/2014/main" id="{AB456FCB-72F5-46DF-9701-DD0E3E92CEA5}"/>
                </a:ext>
              </a:extLst>
            </p:cNvPr>
            <p:cNvSpPr/>
            <p:nvPr/>
          </p:nvSpPr>
          <p:spPr>
            <a:xfrm rot="17107201">
              <a:off x="7850259" y="3857675"/>
              <a:ext cx="159928" cy="207395"/>
            </a:xfrm>
            <a:custGeom>
              <a:avLst/>
              <a:gdLst>
                <a:gd name="connsiteX0" fmla="*/ 159453 w 159928"/>
                <a:gd name="connsiteY0" fmla="*/ 103355 h 207395"/>
                <a:gd name="connsiteX1" fmla="*/ 79489 w 159928"/>
                <a:gd name="connsiteY1" fmla="*/ 207053 h 207395"/>
                <a:gd name="connsiteX2" fmla="*/ -475 w 159928"/>
                <a:gd name="connsiteY2" fmla="*/ 103355 h 207395"/>
                <a:gd name="connsiteX3" fmla="*/ 79489 w 159928"/>
                <a:gd name="connsiteY3" fmla="*/ -343 h 207395"/>
                <a:gd name="connsiteX4" fmla="*/ 159453 w 159928"/>
                <a:gd name="connsiteY4" fmla="*/ 103355 h 2073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9928" h="207395">
                  <a:moveTo>
                    <a:pt x="159453" y="103355"/>
                  </a:moveTo>
                  <a:cubicBezTo>
                    <a:pt x="159453" y="160626"/>
                    <a:pt x="123652" y="207053"/>
                    <a:pt x="79489" y="207053"/>
                  </a:cubicBezTo>
                  <a:cubicBezTo>
                    <a:pt x="35326" y="207053"/>
                    <a:pt x="-475" y="160626"/>
                    <a:pt x="-475" y="103355"/>
                  </a:cubicBezTo>
                  <a:cubicBezTo>
                    <a:pt x="-475" y="46084"/>
                    <a:pt x="35326" y="-343"/>
                    <a:pt x="79489" y="-343"/>
                  </a:cubicBezTo>
                  <a:cubicBezTo>
                    <a:pt x="123652" y="-343"/>
                    <a:pt x="159453" y="46084"/>
                    <a:pt x="159453" y="103355"/>
                  </a:cubicBezTo>
                  <a:close/>
                </a:path>
              </a:pathLst>
            </a:custGeom>
            <a:solidFill>
              <a:srgbClr val="FFFFFF"/>
            </a:solidFill>
            <a:ln w="6893" cap="flat">
              <a:noFill/>
              <a:prstDash val="solid"/>
              <a:miter/>
            </a:ln>
          </p:spPr>
          <p:txBody>
            <a:bodyPr rtlCol="0" anchor="ctr"/>
            <a:lstStyle/>
            <a:p>
              <a:endParaRPr lang="fr-FR"/>
            </a:p>
          </p:txBody>
        </p:sp>
        <p:sp>
          <p:nvSpPr>
            <p:cNvPr id="379" name="Graphique 9">
              <a:extLst>
                <a:ext uri="{FF2B5EF4-FFF2-40B4-BE49-F238E27FC236}">
                  <a16:creationId xmlns:a16="http://schemas.microsoft.com/office/drawing/2014/main" id="{7B46A0A0-1B24-4E60-A41E-9518F15B0A9C}"/>
                </a:ext>
              </a:extLst>
            </p:cNvPr>
            <p:cNvSpPr/>
            <p:nvPr/>
          </p:nvSpPr>
          <p:spPr>
            <a:xfrm rot="16382400">
              <a:off x="8405429" y="3932276"/>
              <a:ext cx="159928" cy="207395"/>
            </a:xfrm>
            <a:custGeom>
              <a:avLst/>
              <a:gdLst>
                <a:gd name="connsiteX0" fmla="*/ 159452 w 159928"/>
                <a:gd name="connsiteY0" fmla="*/ 103355 h 207395"/>
                <a:gd name="connsiteX1" fmla="*/ 79488 w 159928"/>
                <a:gd name="connsiteY1" fmla="*/ 207053 h 207395"/>
                <a:gd name="connsiteX2" fmla="*/ -476 w 159928"/>
                <a:gd name="connsiteY2" fmla="*/ 103355 h 207395"/>
                <a:gd name="connsiteX3" fmla="*/ 79488 w 159928"/>
                <a:gd name="connsiteY3" fmla="*/ -343 h 207395"/>
                <a:gd name="connsiteX4" fmla="*/ 159452 w 159928"/>
                <a:gd name="connsiteY4" fmla="*/ 103355 h 2073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9928" h="207395">
                  <a:moveTo>
                    <a:pt x="159452" y="103355"/>
                  </a:moveTo>
                  <a:cubicBezTo>
                    <a:pt x="159452" y="160626"/>
                    <a:pt x="123651" y="207053"/>
                    <a:pt x="79488" y="207053"/>
                  </a:cubicBezTo>
                  <a:cubicBezTo>
                    <a:pt x="35325" y="207053"/>
                    <a:pt x="-476" y="160626"/>
                    <a:pt x="-476" y="103355"/>
                  </a:cubicBezTo>
                  <a:cubicBezTo>
                    <a:pt x="-476" y="46084"/>
                    <a:pt x="35325" y="-343"/>
                    <a:pt x="79488" y="-343"/>
                  </a:cubicBezTo>
                  <a:cubicBezTo>
                    <a:pt x="123651" y="-343"/>
                    <a:pt x="159452" y="46084"/>
                    <a:pt x="159452" y="103355"/>
                  </a:cubicBezTo>
                  <a:close/>
                </a:path>
              </a:pathLst>
            </a:custGeom>
            <a:solidFill>
              <a:srgbClr val="FFFFFF"/>
            </a:solidFill>
            <a:ln w="6893" cap="flat">
              <a:noFill/>
              <a:prstDash val="solid"/>
              <a:miter/>
            </a:ln>
          </p:spPr>
          <p:txBody>
            <a:bodyPr rtlCol="0" anchor="ctr"/>
            <a:lstStyle/>
            <a:p>
              <a:endParaRPr lang="fr-FR"/>
            </a:p>
          </p:txBody>
        </p:sp>
        <p:sp>
          <p:nvSpPr>
            <p:cNvPr id="380" name="Graphique 9">
              <a:extLst>
                <a:ext uri="{FF2B5EF4-FFF2-40B4-BE49-F238E27FC236}">
                  <a16:creationId xmlns:a16="http://schemas.microsoft.com/office/drawing/2014/main" id="{86B960DC-37B2-4577-94B9-82EE872FF894}"/>
                </a:ext>
              </a:extLst>
            </p:cNvPr>
            <p:cNvSpPr/>
            <p:nvPr/>
          </p:nvSpPr>
          <p:spPr>
            <a:xfrm>
              <a:off x="7815417" y="3943802"/>
              <a:ext cx="110942" cy="110942"/>
            </a:xfrm>
            <a:custGeom>
              <a:avLst/>
              <a:gdLst>
                <a:gd name="connsiteX0" fmla="*/ 110942 w 110942"/>
                <a:gd name="connsiteY0" fmla="*/ 55471 h 110942"/>
                <a:gd name="connsiteX1" fmla="*/ 55471 w 110942"/>
                <a:gd name="connsiteY1" fmla="*/ 110942 h 110942"/>
                <a:gd name="connsiteX2" fmla="*/ 0 w 110942"/>
                <a:gd name="connsiteY2" fmla="*/ 55471 h 110942"/>
                <a:gd name="connsiteX3" fmla="*/ 55471 w 110942"/>
                <a:gd name="connsiteY3" fmla="*/ 0 h 110942"/>
                <a:gd name="connsiteX4" fmla="*/ 110942 w 110942"/>
                <a:gd name="connsiteY4" fmla="*/ 55471 h 1109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942" h="110942">
                  <a:moveTo>
                    <a:pt x="110942" y="55471"/>
                  </a:moveTo>
                  <a:cubicBezTo>
                    <a:pt x="110942" y="86107"/>
                    <a:pt x="86107" y="110942"/>
                    <a:pt x="55471" y="110942"/>
                  </a:cubicBezTo>
                  <a:cubicBezTo>
                    <a:pt x="24835" y="110942"/>
                    <a:pt x="0" y="86107"/>
                    <a:pt x="0" y="55471"/>
                  </a:cubicBezTo>
                  <a:cubicBezTo>
                    <a:pt x="0" y="24835"/>
                    <a:pt x="24835" y="0"/>
                    <a:pt x="55471" y="0"/>
                  </a:cubicBezTo>
                  <a:cubicBezTo>
                    <a:pt x="86107" y="0"/>
                    <a:pt x="110942" y="24835"/>
                    <a:pt x="110942" y="55471"/>
                  </a:cubicBezTo>
                  <a:close/>
                </a:path>
              </a:pathLst>
            </a:custGeom>
            <a:solidFill>
              <a:srgbClr val="1760BF"/>
            </a:solidFill>
            <a:ln w="6893" cap="flat">
              <a:noFill/>
              <a:prstDash val="solid"/>
              <a:miter/>
            </a:ln>
          </p:spPr>
          <p:txBody>
            <a:bodyPr rtlCol="0" anchor="ctr"/>
            <a:lstStyle/>
            <a:p>
              <a:endParaRPr lang="fr-FR"/>
            </a:p>
          </p:txBody>
        </p:sp>
        <p:sp>
          <p:nvSpPr>
            <p:cNvPr id="381" name="Graphique 9">
              <a:extLst>
                <a:ext uri="{FF2B5EF4-FFF2-40B4-BE49-F238E27FC236}">
                  <a16:creationId xmlns:a16="http://schemas.microsoft.com/office/drawing/2014/main" id="{81174BF3-8771-4172-9927-2080C9DA546F}"/>
                </a:ext>
              </a:extLst>
            </p:cNvPr>
            <p:cNvSpPr/>
            <p:nvPr/>
          </p:nvSpPr>
          <p:spPr>
            <a:xfrm>
              <a:off x="8372888" y="4015625"/>
              <a:ext cx="110942" cy="110942"/>
            </a:xfrm>
            <a:custGeom>
              <a:avLst/>
              <a:gdLst>
                <a:gd name="connsiteX0" fmla="*/ 110942 w 110942"/>
                <a:gd name="connsiteY0" fmla="*/ 55471 h 110942"/>
                <a:gd name="connsiteX1" fmla="*/ 55471 w 110942"/>
                <a:gd name="connsiteY1" fmla="*/ 110942 h 110942"/>
                <a:gd name="connsiteX2" fmla="*/ 0 w 110942"/>
                <a:gd name="connsiteY2" fmla="*/ 55471 h 110942"/>
                <a:gd name="connsiteX3" fmla="*/ 55471 w 110942"/>
                <a:gd name="connsiteY3" fmla="*/ 0 h 110942"/>
                <a:gd name="connsiteX4" fmla="*/ 110942 w 110942"/>
                <a:gd name="connsiteY4" fmla="*/ 55471 h 1109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942" h="110942">
                  <a:moveTo>
                    <a:pt x="110942" y="55471"/>
                  </a:moveTo>
                  <a:cubicBezTo>
                    <a:pt x="110942" y="86107"/>
                    <a:pt x="86107" y="110942"/>
                    <a:pt x="55471" y="110942"/>
                  </a:cubicBezTo>
                  <a:cubicBezTo>
                    <a:pt x="24835" y="110942"/>
                    <a:pt x="0" y="86107"/>
                    <a:pt x="0" y="55471"/>
                  </a:cubicBezTo>
                  <a:cubicBezTo>
                    <a:pt x="0" y="24835"/>
                    <a:pt x="24835" y="0"/>
                    <a:pt x="55471" y="0"/>
                  </a:cubicBezTo>
                  <a:cubicBezTo>
                    <a:pt x="86107" y="0"/>
                    <a:pt x="110942" y="24835"/>
                    <a:pt x="110942" y="55471"/>
                  </a:cubicBezTo>
                  <a:close/>
                </a:path>
              </a:pathLst>
            </a:custGeom>
            <a:solidFill>
              <a:srgbClr val="1760BF"/>
            </a:solidFill>
            <a:ln w="6893" cap="flat">
              <a:noFill/>
              <a:prstDash val="solid"/>
              <a:miter/>
            </a:ln>
          </p:spPr>
          <p:txBody>
            <a:bodyPr rtlCol="0" anchor="ctr"/>
            <a:lstStyle/>
            <a:p>
              <a:endParaRPr lang="fr-FR"/>
            </a:p>
          </p:txBody>
        </p:sp>
        <p:sp>
          <p:nvSpPr>
            <p:cNvPr id="382" name="Graphique 9">
              <a:extLst>
                <a:ext uri="{FF2B5EF4-FFF2-40B4-BE49-F238E27FC236}">
                  <a16:creationId xmlns:a16="http://schemas.microsoft.com/office/drawing/2014/main" id="{8C1E0F8D-7B47-4DBC-BFE7-1C3C4AB717CA}"/>
                </a:ext>
              </a:extLst>
            </p:cNvPr>
            <p:cNvSpPr/>
            <p:nvPr/>
          </p:nvSpPr>
          <p:spPr>
            <a:xfrm>
              <a:off x="7975621" y="4761507"/>
              <a:ext cx="507174" cy="129171"/>
            </a:xfrm>
            <a:custGeom>
              <a:avLst/>
              <a:gdLst>
                <a:gd name="connsiteX0" fmla="*/ 254043 w 507174"/>
                <a:gd name="connsiteY0" fmla="*/ 1600 h 129171"/>
                <a:gd name="connsiteX1" fmla="*/ 506699 w 507174"/>
                <a:gd name="connsiteY1" fmla="*/ 79081 h 129171"/>
                <a:gd name="connsiteX2" fmla="*/ -476 w 507174"/>
                <a:gd name="connsiteY2" fmla="*/ 58934 h 129171"/>
                <a:gd name="connsiteX3" fmla="*/ 254043 w 507174"/>
                <a:gd name="connsiteY3" fmla="*/ 1600 h 129171"/>
              </a:gdLst>
              <a:ahLst/>
              <a:cxnLst>
                <a:cxn ang="0">
                  <a:pos x="connsiteX0" y="connsiteY0"/>
                </a:cxn>
                <a:cxn ang="0">
                  <a:pos x="connsiteX1" y="connsiteY1"/>
                </a:cxn>
                <a:cxn ang="0">
                  <a:pos x="connsiteX2" y="connsiteY2"/>
                </a:cxn>
                <a:cxn ang="0">
                  <a:pos x="connsiteX3" y="connsiteY3"/>
                </a:cxn>
              </a:cxnLst>
              <a:rect l="l" t="t" r="r" b="b"/>
              <a:pathLst>
                <a:path w="507174" h="129171">
                  <a:moveTo>
                    <a:pt x="254043" y="1600"/>
                  </a:moveTo>
                  <a:cubicBezTo>
                    <a:pt x="316965" y="5809"/>
                    <a:pt x="421215" y="42307"/>
                    <a:pt x="506699" y="79081"/>
                  </a:cubicBezTo>
                  <a:cubicBezTo>
                    <a:pt x="474065" y="118821"/>
                    <a:pt x="262185" y="176569"/>
                    <a:pt x="-476" y="58934"/>
                  </a:cubicBezTo>
                  <a:cubicBezTo>
                    <a:pt x="30433" y="18987"/>
                    <a:pt x="109776" y="-7990"/>
                    <a:pt x="254043" y="1600"/>
                  </a:cubicBezTo>
                  <a:close/>
                </a:path>
              </a:pathLst>
            </a:custGeom>
            <a:solidFill>
              <a:srgbClr val="D19D82"/>
            </a:solidFill>
            <a:ln w="6893" cap="flat">
              <a:noFill/>
              <a:prstDash val="solid"/>
              <a:miter/>
            </a:ln>
          </p:spPr>
          <p:txBody>
            <a:bodyPr rtlCol="0" anchor="ctr"/>
            <a:lstStyle/>
            <a:p>
              <a:endParaRPr lang="fr-FR"/>
            </a:p>
          </p:txBody>
        </p:sp>
        <p:sp>
          <p:nvSpPr>
            <p:cNvPr id="383" name="Graphique 9">
              <a:extLst>
                <a:ext uri="{FF2B5EF4-FFF2-40B4-BE49-F238E27FC236}">
                  <a16:creationId xmlns:a16="http://schemas.microsoft.com/office/drawing/2014/main" id="{09E6D2A9-CD7D-463E-A69F-BDC052EB6574}"/>
                </a:ext>
              </a:extLst>
            </p:cNvPr>
            <p:cNvSpPr/>
            <p:nvPr/>
          </p:nvSpPr>
          <p:spPr>
            <a:xfrm>
              <a:off x="7612735" y="3963043"/>
              <a:ext cx="114921" cy="271706"/>
            </a:xfrm>
            <a:custGeom>
              <a:avLst/>
              <a:gdLst>
                <a:gd name="connsiteX0" fmla="*/ 66771 w 114921"/>
                <a:gd name="connsiteY0" fmla="*/ 29747 h 271706"/>
                <a:gd name="connsiteX1" fmla="*/ 675 w 114921"/>
                <a:gd name="connsiteY1" fmla="*/ 93704 h 271706"/>
                <a:gd name="connsiteX2" fmla="*/ 114446 w 114921"/>
                <a:gd name="connsiteY2" fmla="*/ 271363 h 271706"/>
              </a:gdLst>
              <a:ahLst/>
              <a:cxnLst>
                <a:cxn ang="0">
                  <a:pos x="connsiteX0" y="connsiteY0"/>
                </a:cxn>
                <a:cxn ang="0">
                  <a:pos x="connsiteX1" y="connsiteY1"/>
                </a:cxn>
                <a:cxn ang="0">
                  <a:pos x="connsiteX2" y="connsiteY2"/>
                </a:cxn>
              </a:cxnLst>
              <a:rect l="l" t="t" r="r" b="b"/>
              <a:pathLst>
                <a:path w="114921" h="271706">
                  <a:moveTo>
                    <a:pt x="66771" y="29747"/>
                  </a:moveTo>
                  <a:cubicBezTo>
                    <a:pt x="58836" y="-20619"/>
                    <a:pt x="-10157" y="-13168"/>
                    <a:pt x="675" y="93704"/>
                  </a:cubicBezTo>
                  <a:cubicBezTo>
                    <a:pt x="11507" y="200576"/>
                    <a:pt x="114446" y="271363"/>
                    <a:pt x="114446" y="271363"/>
                  </a:cubicBezTo>
                  <a:close/>
                </a:path>
              </a:pathLst>
            </a:custGeom>
            <a:solidFill>
              <a:srgbClr val="D19D82"/>
            </a:solidFill>
            <a:ln w="6893" cap="flat">
              <a:noFill/>
              <a:prstDash val="solid"/>
              <a:miter/>
            </a:ln>
          </p:spPr>
          <p:txBody>
            <a:bodyPr rtlCol="0" anchor="ctr"/>
            <a:lstStyle/>
            <a:p>
              <a:endParaRPr lang="fr-FR"/>
            </a:p>
          </p:txBody>
        </p:sp>
        <p:sp>
          <p:nvSpPr>
            <p:cNvPr id="384" name="Graphique 9">
              <a:extLst>
                <a:ext uri="{FF2B5EF4-FFF2-40B4-BE49-F238E27FC236}">
                  <a16:creationId xmlns:a16="http://schemas.microsoft.com/office/drawing/2014/main" id="{092F0F9F-669E-4E8B-AA84-3A4C0A9D13C8}"/>
                </a:ext>
              </a:extLst>
            </p:cNvPr>
            <p:cNvSpPr/>
            <p:nvPr/>
          </p:nvSpPr>
          <p:spPr>
            <a:xfrm>
              <a:off x="8675151" y="4225441"/>
              <a:ext cx="219226" cy="179876"/>
            </a:xfrm>
            <a:custGeom>
              <a:avLst/>
              <a:gdLst>
                <a:gd name="connsiteX0" fmla="*/ 150138 w 219226"/>
                <a:gd name="connsiteY0" fmla="*/ 7241 h 179876"/>
                <a:gd name="connsiteX1" fmla="*/ 189119 w 219226"/>
                <a:gd name="connsiteY1" fmla="*/ 130326 h 179876"/>
                <a:gd name="connsiteX2" fmla="*/ -476 w 219226"/>
                <a:gd name="connsiteY2" fmla="*/ 167859 h 179876"/>
              </a:gdLst>
              <a:ahLst/>
              <a:cxnLst>
                <a:cxn ang="0">
                  <a:pos x="connsiteX0" y="connsiteY0"/>
                </a:cxn>
                <a:cxn ang="0">
                  <a:pos x="connsiteX1" y="connsiteY1"/>
                </a:cxn>
                <a:cxn ang="0">
                  <a:pos x="connsiteX2" y="connsiteY2"/>
                </a:cxn>
              </a:cxnLst>
              <a:rect l="l" t="t" r="r" b="b"/>
              <a:pathLst>
                <a:path w="219226" h="179876">
                  <a:moveTo>
                    <a:pt x="150138" y="7241"/>
                  </a:moveTo>
                  <a:cubicBezTo>
                    <a:pt x="194570" y="-24635"/>
                    <a:pt x="256181" y="49258"/>
                    <a:pt x="189119" y="130326"/>
                  </a:cubicBezTo>
                  <a:cubicBezTo>
                    <a:pt x="122057" y="211394"/>
                    <a:pt x="-476" y="167859"/>
                    <a:pt x="-476" y="167859"/>
                  </a:cubicBezTo>
                  <a:close/>
                </a:path>
              </a:pathLst>
            </a:custGeom>
            <a:solidFill>
              <a:srgbClr val="D19D82"/>
            </a:solidFill>
            <a:ln w="6893" cap="flat">
              <a:noFill/>
              <a:prstDash val="solid"/>
              <a:miter/>
            </a:ln>
          </p:spPr>
          <p:txBody>
            <a:bodyPr rtlCol="0" anchor="ctr"/>
            <a:lstStyle/>
            <a:p>
              <a:endParaRPr lang="fr-FR"/>
            </a:p>
          </p:txBody>
        </p:sp>
        <p:sp>
          <p:nvSpPr>
            <p:cNvPr id="385" name="Graphique 9">
              <a:extLst>
                <a:ext uri="{FF2B5EF4-FFF2-40B4-BE49-F238E27FC236}">
                  <a16:creationId xmlns:a16="http://schemas.microsoft.com/office/drawing/2014/main" id="{AC3B7535-332C-4227-94F3-014CA98D3D50}"/>
                </a:ext>
              </a:extLst>
            </p:cNvPr>
            <p:cNvSpPr/>
            <p:nvPr/>
          </p:nvSpPr>
          <p:spPr>
            <a:xfrm>
              <a:off x="7677319" y="3092874"/>
              <a:ext cx="1215295" cy="1591854"/>
            </a:xfrm>
            <a:custGeom>
              <a:avLst/>
              <a:gdLst>
                <a:gd name="connsiteX0" fmla="*/ 1151 w 1215295"/>
                <a:gd name="connsiteY0" fmla="*/ 1059361 h 1591854"/>
                <a:gd name="connsiteX1" fmla="*/ 425395 w 1215295"/>
                <a:gd name="connsiteY1" fmla="*/ 1553703 h 1591854"/>
                <a:gd name="connsiteX2" fmla="*/ 560348 w 1215295"/>
                <a:gd name="connsiteY2" fmla="*/ 1591511 h 1591854"/>
                <a:gd name="connsiteX3" fmla="*/ 650868 w 1215295"/>
                <a:gd name="connsiteY3" fmla="*/ 1553565 h 1591854"/>
                <a:gd name="connsiteX4" fmla="*/ 1147624 w 1215295"/>
                <a:gd name="connsiteY4" fmla="*/ 1139601 h 1591854"/>
                <a:gd name="connsiteX5" fmla="*/ 497908 w 1215295"/>
                <a:gd name="connsiteY5" fmla="*/ 7479 h 1591854"/>
                <a:gd name="connsiteX6" fmla="*/ 1151 w 1215295"/>
                <a:gd name="connsiteY6" fmla="*/ 1059361 h 1591854"/>
                <a:gd name="connsiteX7" fmla="*/ 704407 w 1215295"/>
                <a:gd name="connsiteY7" fmla="*/ 937449 h 1591854"/>
                <a:gd name="connsiteX8" fmla="*/ 812176 w 1215295"/>
                <a:gd name="connsiteY8" fmla="*/ 863142 h 1591854"/>
                <a:gd name="connsiteX9" fmla="*/ 911527 w 1215295"/>
                <a:gd name="connsiteY9" fmla="*/ 948488 h 1591854"/>
                <a:gd name="connsiteX10" fmla="*/ 803689 w 1215295"/>
                <a:gd name="connsiteY10" fmla="*/ 1022794 h 1591854"/>
                <a:gd name="connsiteX11" fmla="*/ 704407 w 1215295"/>
                <a:gd name="connsiteY11" fmla="*/ 937449 h 1591854"/>
                <a:gd name="connsiteX12" fmla="*/ 151834 w 1215295"/>
                <a:gd name="connsiteY12" fmla="*/ 840857 h 1591854"/>
                <a:gd name="connsiteX13" fmla="*/ 272849 w 1215295"/>
                <a:gd name="connsiteY13" fmla="*/ 790698 h 1591854"/>
                <a:gd name="connsiteX14" fmla="*/ 352123 w 1215295"/>
                <a:gd name="connsiteY14" fmla="*/ 894948 h 1591854"/>
                <a:gd name="connsiteX15" fmla="*/ 231109 w 1215295"/>
                <a:gd name="connsiteY15" fmla="*/ 945107 h 1591854"/>
                <a:gd name="connsiteX16" fmla="*/ 151834 w 1215295"/>
                <a:gd name="connsiteY16" fmla="*/ 840857 h 1591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15295" h="1591854">
                  <a:moveTo>
                    <a:pt x="1151" y="1059361"/>
                  </a:moveTo>
                  <a:cubicBezTo>
                    <a:pt x="17986" y="1383633"/>
                    <a:pt x="271263" y="1501405"/>
                    <a:pt x="425395" y="1553703"/>
                  </a:cubicBezTo>
                  <a:lnTo>
                    <a:pt x="560348" y="1591511"/>
                  </a:lnTo>
                  <a:lnTo>
                    <a:pt x="650868" y="1553565"/>
                  </a:lnTo>
                  <a:cubicBezTo>
                    <a:pt x="876339" y="1553565"/>
                    <a:pt x="1088290" y="1306083"/>
                    <a:pt x="1147624" y="1139601"/>
                  </a:cubicBezTo>
                  <a:cubicBezTo>
                    <a:pt x="1396968" y="319194"/>
                    <a:pt x="901247" y="-60894"/>
                    <a:pt x="497908" y="7479"/>
                  </a:cubicBezTo>
                  <a:cubicBezTo>
                    <a:pt x="94569" y="75852"/>
                    <a:pt x="-15683" y="735020"/>
                    <a:pt x="1151" y="1059361"/>
                  </a:cubicBezTo>
                  <a:close/>
                  <a:moveTo>
                    <a:pt x="704407" y="937449"/>
                  </a:moveTo>
                  <a:cubicBezTo>
                    <a:pt x="706753" y="893361"/>
                    <a:pt x="754979" y="860106"/>
                    <a:pt x="812176" y="863142"/>
                  </a:cubicBezTo>
                  <a:cubicBezTo>
                    <a:pt x="869371" y="866178"/>
                    <a:pt x="913873" y="904538"/>
                    <a:pt x="911527" y="948488"/>
                  </a:cubicBezTo>
                  <a:cubicBezTo>
                    <a:pt x="909181" y="992437"/>
                    <a:pt x="860885" y="1025830"/>
                    <a:pt x="803689" y="1022794"/>
                  </a:cubicBezTo>
                  <a:cubicBezTo>
                    <a:pt x="746493" y="1019758"/>
                    <a:pt x="702061" y="981605"/>
                    <a:pt x="704407" y="937449"/>
                  </a:cubicBezTo>
                  <a:close/>
                  <a:moveTo>
                    <a:pt x="151834" y="840857"/>
                  </a:moveTo>
                  <a:cubicBezTo>
                    <a:pt x="163356" y="798219"/>
                    <a:pt x="217516" y="775796"/>
                    <a:pt x="272849" y="790698"/>
                  </a:cubicBezTo>
                  <a:cubicBezTo>
                    <a:pt x="328183" y="805601"/>
                    <a:pt x="363646" y="852310"/>
                    <a:pt x="352123" y="894948"/>
                  </a:cubicBezTo>
                  <a:cubicBezTo>
                    <a:pt x="340602" y="937586"/>
                    <a:pt x="286441" y="960009"/>
                    <a:pt x="231109" y="945107"/>
                  </a:cubicBezTo>
                  <a:cubicBezTo>
                    <a:pt x="175775" y="930204"/>
                    <a:pt x="140174" y="883495"/>
                    <a:pt x="151834" y="840857"/>
                  </a:cubicBezTo>
                  <a:close/>
                </a:path>
              </a:pathLst>
            </a:custGeom>
            <a:solidFill>
              <a:srgbClr val="D19D82"/>
            </a:solidFill>
            <a:ln w="6893" cap="flat">
              <a:noFill/>
              <a:prstDash val="solid"/>
              <a:miter/>
            </a:ln>
          </p:spPr>
          <p:txBody>
            <a:bodyPr rtlCol="0" anchor="ctr"/>
            <a:lstStyle/>
            <a:p>
              <a:endParaRPr lang="fr-FR"/>
            </a:p>
          </p:txBody>
        </p:sp>
        <p:sp>
          <p:nvSpPr>
            <p:cNvPr id="386" name="Graphique 9">
              <a:extLst>
                <a:ext uri="{FF2B5EF4-FFF2-40B4-BE49-F238E27FC236}">
                  <a16:creationId xmlns:a16="http://schemas.microsoft.com/office/drawing/2014/main" id="{C41C2998-6B8C-44DD-80ED-401B2776516F}"/>
                </a:ext>
              </a:extLst>
            </p:cNvPr>
            <p:cNvSpPr/>
            <p:nvPr/>
          </p:nvSpPr>
          <p:spPr>
            <a:xfrm>
              <a:off x="8489927" y="3955795"/>
              <a:ext cx="113163" cy="145541"/>
            </a:xfrm>
            <a:custGeom>
              <a:avLst/>
              <a:gdLst>
                <a:gd name="connsiteX0" fmla="*/ 1982 w 113163"/>
                <a:gd name="connsiteY0" fmla="*/ -262 h 145541"/>
                <a:gd name="connsiteX1" fmla="*/ 54694 w 113163"/>
                <a:gd name="connsiteY1" fmla="*/ 14296 h 145541"/>
                <a:gd name="connsiteX2" fmla="*/ 93882 w 113163"/>
                <a:gd name="connsiteY2" fmla="*/ 52657 h 145541"/>
                <a:gd name="connsiteX3" fmla="*/ 96298 w 113163"/>
                <a:gd name="connsiteY3" fmla="*/ 107852 h 145541"/>
                <a:gd name="connsiteX4" fmla="*/ 89398 w 113163"/>
                <a:gd name="connsiteY4" fmla="*/ 121030 h 145541"/>
                <a:gd name="connsiteX5" fmla="*/ 99884 w 113163"/>
                <a:gd name="connsiteY5" fmla="*/ 123927 h 145541"/>
                <a:gd name="connsiteX6" fmla="*/ 112442 w 113163"/>
                <a:gd name="connsiteY6" fmla="*/ 124963 h 145541"/>
                <a:gd name="connsiteX7" fmla="*/ 112442 w 113163"/>
                <a:gd name="connsiteY7" fmla="*/ 125721 h 145541"/>
                <a:gd name="connsiteX8" fmla="*/ 99333 w 113163"/>
                <a:gd name="connsiteY8" fmla="*/ 127584 h 145541"/>
                <a:gd name="connsiteX9" fmla="*/ 85879 w 113163"/>
                <a:gd name="connsiteY9" fmla="*/ 126549 h 145541"/>
                <a:gd name="connsiteX10" fmla="*/ 85327 w 113163"/>
                <a:gd name="connsiteY10" fmla="*/ 126549 h 145541"/>
                <a:gd name="connsiteX11" fmla="*/ 80774 w 113163"/>
                <a:gd name="connsiteY11" fmla="*/ 131655 h 145541"/>
                <a:gd name="connsiteX12" fmla="*/ 77531 w 113163"/>
                <a:gd name="connsiteY12" fmla="*/ 134967 h 145541"/>
                <a:gd name="connsiteX13" fmla="*/ 77531 w 113163"/>
                <a:gd name="connsiteY13" fmla="*/ 134967 h 145541"/>
                <a:gd name="connsiteX14" fmla="*/ 77531 w 113163"/>
                <a:gd name="connsiteY14" fmla="*/ 134967 h 145541"/>
                <a:gd name="connsiteX15" fmla="*/ 78773 w 113163"/>
                <a:gd name="connsiteY15" fmla="*/ 135657 h 145541"/>
                <a:gd name="connsiteX16" fmla="*/ 90847 w 113163"/>
                <a:gd name="connsiteY16" fmla="*/ 138692 h 145541"/>
                <a:gd name="connsiteX17" fmla="*/ 109061 w 113163"/>
                <a:gd name="connsiteY17" fmla="*/ 139865 h 145541"/>
                <a:gd name="connsiteX18" fmla="*/ 90226 w 113163"/>
                <a:gd name="connsiteY18" fmla="*/ 144971 h 145541"/>
                <a:gd name="connsiteX19" fmla="*/ 76013 w 113163"/>
                <a:gd name="connsiteY19" fmla="*/ 141038 h 145541"/>
                <a:gd name="connsiteX20" fmla="*/ 74288 w 113163"/>
                <a:gd name="connsiteY20" fmla="*/ 140003 h 145541"/>
                <a:gd name="connsiteX21" fmla="*/ 71873 w 113163"/>
                <a:gd name="connsiteY21" fmla="*/ 138002 h 145541"/>
                <a:gd name="connsiteX22" fmla="*/ 69803 w 113163"/>
                <a:gd name="connsiteY22" fmla="*/ 135726 h 145541"/>
                <a:gd name="connsiteX23" fmla="*/ 69113 w 113163"/>
                <a:gd name="connsiteY23" fmla="*/ 134553 h 145541"/>
                <a:gd name="connsiteX24" fmla="*/ 70149 w 113163"/>
                <a:gd name="connsiteY24" fmla="*/ 133518 h 145541"/>
                <a:gd name="connsiteX25" fmla="*/ 76496 w 113163"/>
                <a:gd name="connsiteY25" fmla="*/ 127377 h 145541"/>
                <a:gd name="connsiteX26" fmla="*/ 91467 w 113163"/>
                <a:gd name="connsiteY26" fmla="*/ 105851 h 145541"/>
                <a:gd name="connsiteX27" fmla="*/ 90432 w 113163"/>
                <a:gd name="connsiteY27" fmla="*/ 54520 h 145541"/>
                <a:gd name="connsiteX28" fmla="*/ 53521 w 113163"/>
                <a:gd name="connsiteY28" fmla="*/ 16504 h 145541"/>
                <a:gd name="connsiteX29" fmla="*/ 1775 w 113163"/>
                <a:gd name="connsiteY29" fmla="*/ 842 h 145541"/>
                <a:gd name="connsiteX30" fmla="*/ 1982 w 113163"/>
                <a:gd name="connsiteY30" fmla="*/ -262 h 145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13163" h="145541">
                  <a:moveTo>
                    <a:pt x="1982" y="-262"/>
                  </a:moveTo>
                  <a:cubicBezTo>
                    <a:pt x="20404" y="746"/>
                    <a:pt x="38342" y="5706"/>
                    <a:pt x="54694" y="14296"/>
                  </a:cubicBezTo>
                  <a:cubicBezTo>
                    <a:pt x="71322" y="22830"/>
                    <a:pt x="84982" y="36209"/>
                    <a:pt x="93882" y="52657"/>
                  </a:cubicBezTo>
                  <a:cubicBezTo>
                    <a:pt x="102644" y="69836"/>
                    <a:pt x="103541" y="89969"/>
                    <a:pt x="96298" y="107852"/>
                  </a:cubicBezTo>
                  <a:cubicBezTo>
                    <a:pt x="94435" y="112467"/>
                    <a:pt x="92157" y="116883"/>
                    <a:pt x="89398" y="121030"/>
                  </a:cubicBezTo>
                  <a:cubicBezTo>
                    <a:pt x="92848" y="122230"/>
                    <a:pt x="96298" y="123196"/>
                    <a:pt x="99884" y="123927"/>
                  </a:cubicBezTo>
                  <a:cubicBezTo>
                    <a:pt x="104025" y="124921"/>
                    <a:pt x="108233" y="125273"/>
                    <a:pt x="112442" y="124963"/>
                  </a:cubicBezTo>
                  <a:cubicBezTo>
                    <a:pt x="112442" y="124963"/>
                    <a:pt x="112994" y="125652"/>
                    <a:pt x="112442" y="125721"/>
                  </a:cubicBezTo>
                  <a:cubicBezTo>
                    <a:pt x="108164" y="126963"/>
                    <a:pt x="103749" y="127591"/>
                    <a:pt x="99333" y="127584"/>
                  </a:cubicBezTo>
                  <a:cubicBezTo>
                    <a:pt x="94848" y="127777"/>
                    <a:pt x="90295" y="127432"/>
                    <a:pt x="85879" y="126549"/>
                  </a:cubicBezTo>
                  <a:lnTo>
                    <a:pt x="85327" y="126549"/>
                  </a:lnTo>
                  <a:cubicBezTo>
                    <a:pt x="83878" y="128274"/>
                    <a:pt x="82361" y="129999"/>
                    <a:pt x="80774" y="131655"/>
                  </a:cubicBezTo>
                  <a:lnTo>
                    <a:pt x="77531" y="134967"/>
                  </a:lnTo>
                  <a:cubicBezTo>
                    <a:pt x="77531" y="134967"/>
                    <a:pt x="77531" y="134967"/>
                    <a:pt x="77531" y="134967"/>
                  </a:cubicBezTo>
                  <a:lnTo>
                    <a:pt x="77531" y="134967"/>
                  </a:lnTo>
                  <a:lnTo>
                    <a:pt x="78773" y="135657"/>
                  </a:lnTo>
                  <a:cubicBezTo>
                    <a:pt x="82568" y="137361"/>
                    <a:pt x="86707" y="138389"/>
                    <a:pt x="90847" y="138692"/>
                  </a:cubicBezTo>
                  <a:cubicBezTo>
                    <a:pt x="102575" y="139658"/>
                    <a:pt x="108302" y="138140"/>
                    <a:pt x="109061" y="139865"/>
                  </a:cubicBezTo>
                  <a:cubicBezTo>
                    <a:pt x="109820" y="141590"/>
                    <a:pt x="103749" y="146281"/>
                    <a:pt x="90226" y="144971"/>
                  </a:cubicBezTo>
                  <a:cubicBezTo>
                    <a:pt x="85327" y="144495"/>
                    <a:pt x="80498" y="143170"/>
                    <a:pt x="76013" y="141038"/>
                  </a:cubicBezTo>
                  <a:lnTo>
                    <a:pt x="74288" y="140003"/>
                  </a:lnTo>
                  <a:cubicBezTo>
                    <a:pt x="73391" y="139472"/>
                    <a:pt x="72563" y="138796"/>
                    <a:pt x="71873" y="138002"/>
                  </a:cubicBezTo>
                  <a:cubicBezTo>
                    <a:pt x="71115" y="137292"/>
                    <a:pt x="70425" y="136533"/>
                    <a:pt x="69803" y="135726"/>
                  </a:cubicBezTo>
                  <a:cubicBezTo>
                    <a:pt x="69803" y="135312"/>
                    <a:pt x="68837" y="134898"/>
                    <a:pt x="69113" y="134553"/>
                  </a:cubicBezTo>
                  <a:lnTo>
                    <a:pt x="70149" y="133518"/>
                  </a:lnTo>
                  <a:lnTo>
                    <a:pt x="76496" y="127377"/>
                  </a:lnTo>
                  <a:cubicBezTo>
                    <a:pt x="82774" y="121216"/>
                    <a:pt x="87880" y="113910"/>
                    <a:pt x="91467" y="105851"/>
                  </a:cubicBezTo>
                  <a:cubicBezTo>
                    <a:pt x="98574" y="89389"/>
                    <a:pt x="98160" y="70678"/>
                    <a:pt x="90432" y="54520"/>
                  </a:cubicBezTo>
                  <a:cubicBezTo>
                    <a:pt x="82222" y="38416"/>
                    <a:pt x="69390" y="25170"/>
                    <a:pt x="53521" y="16504"/>
                  </a:cubicBezTo>
                  <a:cubicBezTo>
                    <a:pt x="37653" y="7549"/>
                    <a:pt x="19990" y="2201"/>
                    <a:pt x="1775" y="842"/>
                  </a:cubicBezTo>
                  <a:cubicBezTo>
                    <a:pt x="-1260" y="221"/>
                    <a:pt x="-1260" y="-607"/>
                    <a:pt x="1982" y="-262"/>
                  </a:cubicBezTo>
                  <a:close/>
                </a:path>
              </a:pathLst>
            </a:custGeom>
            <a:solidFill>
              <a:srgbClr val="313759"/>
            </a:solidFill>
            <a:ln w="6893" cap="flat">
              <a:noFill/>
              <a:prstDash val="solid"/>
              <a:miter/>
            </a:ln>
          </p:spPr>
          <p:txBody>
            <a:bodyPr rtlCol="0" anchor="ctr"/>
            <a:lstStyle/>
            <a:p>
              <a:endParaRPr lang="fr-FR"/>
            </a:p>
          </p:txBody>
        </p:sp>
        <p:sp>
          <p:nvSpPr>
            <p:cNvPr id="387" name="Graphique 9">
              <a:extLst>
                <a:ext uri="{FF2B5EF4-FFF2-40B4-BE49-F238E27FC236}">
                  <a16:creationId xmlns:a16="http://schemas.microsoft.com/office/drawing/2014/main" id="{0C72CCA9-9715-441F-89CC-3FEA396658B4}"/>
                </a:ext>
              </a:extLst>
            </p:cNvPr>
            <p:cNvSpPr/>
            <p:nvPr/>
          </p:nvSpPr>
          <p:spPr>
            <a:xfrm>
              <a:off x="7835632" y="3745783"/>
              <a:ext cx="212915" cy="57117"/>
            </a:xfrm>
            <a:custGeom>
              <a:avLst/>
              <a:gdLst>
                <a:gd name="connsiteX0" fmla="*/ 212439 w 212915"/>
                <a:gd name="connsiteY0" fmla="*/ 33125 h 57117"/>
                <a:gd name="connsiteX1" fmla="*/ 158210 w 212915"/>
                <a:gd name="connsiteY1" fmla="*/ 52582 h 57117"/>
                <a:gd name="connsiteX2" fmla="*/ -476 w 212915"/>
                <a:gd name="connsiteY2" fmla="*/ 27261 h 57117"/>
                <a:gd name="connsiteX3" fmla="*/ 212439 w 212915"/>
                <a:gd name="connsiteY3" fmla="*/ 33125 h 57117"/>
              </a:gdLst>
              <a:ahLst/>
              <a:cxnLst>
                <a:cxn ang="0">
                  <a:pos x="connsiteX0" y="connsiteY0"/>
                </a:cxn>
                <a:cxn ang="0">
                  <a:pos x="connsiteX1" y="connsiteY1"/>
                </a:cxn>
                <a:cxn ang="0">
                  <a:pos x="connsiteX2" y="connsiteY2"/>
                </a:cxn>
                <a:cxn ang="0">
                  <a:pos x="connsiteX3" y="connsiteY3"/>
                </a:cxn>
              </a:cxnLst>
              <a:rect l="l" t="t" r="r" b="b"/>
              <a:pathLst>
                <a:path w="212915" h="57117">
                  <a:moveTo>
                    <a:pt x="212439" y="33125"/>
                  </a:moveTo>
                  <a:cubicBezTo>
                    <a:pt x="206023" y="47890"/>
                    <a:pt x="194225" y="64793"/>
                    <a:pt x="158210" y="52582"/>
                  </a:cubicBezTo>
                  <a:cubicBezTo>
                    <a:pt x="122195" y="40370"/>
                    <a:pt x="35401" y="22086"/>
                    <a:pt x="-476" y="27261"/>
                  </a:cubicBezTo>
                  <a:cubicBezTo>
                    <a:pt x="29605" y="-12825"/>
                    <a:pt x="155933" y="-7857"/>
                    <a:pt x="212439" y="33125"/>
                  </a:cubicBezTo>
                  <a:close/>
                </a:path>
              </a:pathLst>
            </a:custGeom>
            <a:solidFill>
              <a:srgbClr val="313759"/>
            </a:solidFill>
            <a:ln w="6893" cap="flat">
              <a:noFill/>
              <a:prstDash val="solid"/>
              <a:miter/>
            </a:ln>
          </p:spPr>
          <p:txBody>
            <a:bodyPr rtlCol="0" anchor="ctr"/>
            <a:lstStyle/>
            <a:p>
              <a:endParaRPr lang="fr-FR"/>
            </a:p>
          </p:txBody>
        </p:sp>
        <p:sp>
          <p:nvSpPr>
            <p:cNvPr id="388" name="Graphique 9">
              <a:extLst>
                <a:ext uri="{FF2B5EF4-FFF2-40B4-BE49-F238E27FC236}">
                  <a16:creationId xmlns:a16="http://schemas.microsoft.com/office/drawing/2014/main" id="{7124B6EA-C995-47E3-A217-7BFD37653687}"/>
                </a:ext>
              </a:extLst>
            </p:cNvPr>
            <p:cNvSpPr/>
            <p:nvPr/>
          </p:nvSpPr>
          <p:spPr>
            <a:xfrm>
              <a:off x="8413525" y="3797148"/>
              <a:ext cx="210294" cy="47371"/>
            </a:xfrm>
            <a:custGeom>
              <a:avLst/>
              <a:gdLst>
                <a:gd name="connsiteX0" fmla="*/ -476 w 210294"/>
                <a:gd name="connsiteY0" fmla="*/ 14670 h 47371"/>
                <a:gd name="connsiteX1" fmla="*/ 49407 w 210294"/>
                <a:gd name="connsiteY1" fmla="*/ 43510 h 47371"/>
                <a:gd name="connsiteX2" fmla="*/ 209818 w 210294"/>
                <a:gd name="connsiteY2" fmla="*/ 47029 h 47371"/>
                <a:gd name="connsiteX3" fmla="*/ -476 w 210294"/>
                <a:gd name="connsiteY3" fmla="*/ 14670 h 47371"/>
              </a:gdLst>
              <a:ahLst/>
              <a:cxnLst>
                <a:cxn ang="0">
                  <a:pos x="connsiteX0" y="connsiteY0"/>
                </a:cxn>
                <a:cxn ang="0">
                  <a:pos x="connsiteX1" y="connsiteY1"/>
                </a:cxn>
                <a:cxn ang="0">
                  <a:pos x="connsiteX2" y="connsiteY2"/>
                </a:cxn>
                <a:cxn ang="0">
                  <a:pos x="connsiteX3" y="connsiteY3"/>
                </a:cxn>
              </a:cxnLst>
              <a:rect l="l" t="t" r="r" b="b"/>
              <a:pathLst>
                <a:path w="210294" h="47371">
                  <a:moveTo>
                    <a:pt x="-476" y="14670"/>
                  </a:moveTo>
                  <a:cubicBezTo>
                    <a:pt x="3181" y="30401"/>
                    <a:pt x="11736" y="49167"/>
                    <a:pt x="49407" y="43510"/>
                  </a:cubicBezTo>
                  <a:cubicBezTo>
                    <a:pt x="87078" y="37853"/>
                    <a:pt x="175666" y="35507"/>
                    <a:pt x="209818" y="47029"/>
                  </a:cubicBezTo>
                  <a:cubicBezTo>
                    <a:pt x="187671" y="2182"/>
                    <a:pt x="62446" y="-15549"/>
                    <a:pt x="-476" y="14670"/>
                  </a:cubicBezTo>
                  <a:close/>
                </a:path>
              </a:pathLst>
            </a:custGeom>
            <a:solidFill>
              <a:srgbClr val="313759"/>
            </a:solidFill>
            <a:ln w="6893" cap="flat">
              <a:noFill/>
              <a:prstDash val="solid"/>
              <a:miter/>
            </a:ln>
          </p:spPr>
          <p:txBody>
            <a:bodyPr rtlCol="0" anchor="ctr"/>
            <a:lstStyle/>
            <a:p>
              <a:endParaRPr lang="fr-FR"/>
            </a:p>
          </p:txBody>
        </p:sp>
        <p:sp>
          <p:nvSpPr>
            <p:cNvPr id="389" name="Graphique 9">
              <a:extLst>
                <a:ext uri="{FF2B5EF4-FFF2-40B4-BE49-F238E27FC236}">
                  <a16:creationId xmlns:a16="http://schemas.microsoft.com/office/drawing/2014/main" id="{E84AFE1A-31C7-4B45-8EC5-5AB059DF1CB3}"/>
                </a:ext>
              </a:extLst>
            </p:cNvPr>
            <p:cNvSpPr/>
            <p:nvPr/>
          </p:nvSpPr>
          <p:spPr>
            <a:xfrm>
              <a:off x="8143078" y="3645342"/>
              <a:ext cx="133652" cy="549004"/>
            </a:xfrm>
            <a:custGeom>
              <a:avLst/>
              <a:gdLst>
                <a:gd name="connsiteX0" fmla="*/ 3034 w 133652"/>
                <a:gd name="connsiteY0" fmla="*/ 469635 h 549004"/>
                <a:gd name="connsiteX1" fmla="*/ 11038 w 133652"/>
                <a:gd name="connsiteY1" fmla="*/ 460874 h 549004"/>
                <a:gd name="connsiteX2" fmla="*/ 33185 w 133652"/>
                <a:gd name="connsiteY2" fmla="*/ 455906 h 549004"/>
                <a:gd name="connsiteX3" fmla="*/ 53883 w 133652"/>
                <a:gd name="connsiteY3" fmla="*/ 463150 h 549004"/>
                <a:gd name="connsiteX4" fmla="*/ 62507 w 133652"/>
                <a:gd name="connsiteY4" fmla="*/ 469291 h 549004"/>
                <a:gd name="connsiteX5" fmla="*/ 66439 w 133652"/>
                <a:gd name="connsiteY5" fmla="*/ 472809 h 549004"/>
                <a:gd name="connsiteX6" fmla="*/ 67061 w 133652"/>
                <a:gd name="connsiteY6" fmla="*/ 473430 h 549004"/>
                <a:gd name="connsiteX7" fmla="*/ 67061 w 133652"/>
                <a:gd name="connsiteY7" fmla="*/ 473430 h 549004"/>
                <a:gd name="connsiteX8" fmla="*/ 67543 w 133652"/>
                <a:gd name="connsiteY8" fmla="*/ 470049 h 549004"/>
                <a:gd name="connsiteX9" fmla="*/ 88656 w 133652"/>
                <a:gd name="connsiteY9" fmla="*/ 313364 h 549004"/>
                <a:gd name="connsiteX10" fmla="*/ 132674 w 133652"/>
                <a:gd name="connsiteY10" fmla="*/ 615 h 549004"/>
                <a:gd name="connsiteX11" fmla="*/ 133157 w 133652"/>
                <a:gd name="connsiteY11" fmla="*/ 615 h 549004"/>
                <a:gd name="connsiteX12" fmla="*/ 96107 w 133652"/>
                <a:gd name="connsiteY12" fmla="*/ 314192 h 549004"/>
                <a:gd name="connsiteX13" fmla="*/ 76926 w 133652"/>
                <a:gd name="connsiteY13" fmla="*/ 471154 h 549004"/>
                <a:gd name="connsiteX14" fmla="*/ 74926 w 133652"/>
                <a:gd name="connsiteY14" fmla="*/ 486884 h 549004"/>
                <a:gd name="connsiteX15" fmla="*/ 74305 w 133652"/>
                <a:gd name="connsiteY15" fmla="*/ 491714 h 549004"/>
                <a:gd name="connsiteX16" fmla="*/ 74305 w 133652"/>
                <a:gd name="connsiteY16" fmla="*/ 494129 h 549004"/>
                <a:gd name="connsiteX17" fmla="*/ 73753 w 133652"/>
                <a:gd name="connsiteY17" fmla="*/ 494129 h 549004"/>
                <a:gd name="connsiteX18" fmla="*/ 72925 w 133652"/>
                <a:gd name="connsiteY18" fmla="*/ 493301 h 549004"/>
                <a:gd name="connsiteX19" fmla="*/ 66508 w 133652"/>
                <a:gd name="connsiteY19" fmla="*/ 486401 h 549004"/>
                <a:gd name="connsiteX20" fmla="*/ 63128 w 133652"/>
                <a:gd name="connsiteY20" fmla="*/ 482675 h 549004"/>
                <a:gd name="connsiteX21" fmla="*/ 60161 w 133652"/>
                <a:gd name="connsiteY21" fmla="*/ 479847 h 549004"/>
                <a:gd name="connsiteX22" fmla="*/ 56712 w 133652"/>
                <a:gd name="connsiteY22" fmla="*/ 476811 h 549004"/>
                <a:gd name="connsiteX23" fmla="*/ 49191 w 133652"/>
                <a:gd name="connsiteY23" fmla="*/ 471498 h 549004"/>
                <a:gd name="connsiteX24" fmla="*/ 17247 w 133652"/>
                <a:gd name="connsiteY24" fmla="*/ 468808 h 549004"/>
                <a:gd name="connsiteX25" fmla="*/ 11313 w 133652"/>
                <a:gd name="connsiteY25" fmla="*/ 499234 h 549004"/>
                <a:gd name="connsiteX26" fmla="*/ 30770 w 133652"/>
                <a:gd name="connsiteY26" fmla="*/ 530971 h 549004"/>
                <a:gd name="connsiteX27" fmla="*/ 41326 w 133652"/>
                <a:gd name="connsiteY27" fmla="*/ 548151 h 549004"/>
                <a:gd name="connsiteX28" fmla="*/ 23871 w 133652"/>
                <a:gd name="connsiteY28" fmla="*/ 537112 h 549004"/>
                <a:gd name="connsiteX29" fmla="*/ 2206 w 133652"/>
                <a:gd name="connsiteY29" fmla="*/ 502201 h 549004"/>
                <a:gd name="connsiteX30" fmla="*/ -70 w 133652"/>
                <a:gd name="connsiteY30" fmla="*/ 480606 h 549004"/>
                <a:gd name="connsiteX31" fmla="*/ 3034 w 133652"/>
                <a:gd name="connsiteY31" fmla="*/ 469635 h 549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33652" h="549004">
                  <a:moveTo>
                    <a:pt x="3034" y="469635"/>
                  </a:moveTo>
                  <a:cubicBezTo>
                    <a:pt x="5104" y="466214"/>
                    <a:pt x="7794" y="463240"/>
                    <a:pt x="11038" y="460874"/>
                  </a:cubicBezTo>
                  <a:cubicBezTo>
                    <a:pt x="17523" y="456541"/>
                    <a:pt x="25457" y="454767"/>
                    <a:pt x="33185" y="455906"/>
                  </a:cubicBezTo>
                  <a:cubicBezTo>
                    <a:pt x="40498" y="456782"/>
                    <a:pt x="47604" y="459252"/>
                    <a:pt x="53883" y="463150"/>
                  </a:cubicBezTo>
                  <a:cubicBezTo>
                    <a:pt x="56918" y="464972"/>
                    <a:pt x="59816" y="467028"/>
                    <a:pt x="62507" y="469291"/>
                  </a:cubicBezTo>
                  <a:cubicBezTo>
                    <a:pt x="63817" y="470464"/>
                    <a:pt x="65198" y="471498"/>
                    <a:pt x="66439" y="472809"/>
                  </a:cubicBezTo>
                  <a:lnTo>
                    <a:pt x="67061" y="473430"/>
                  </a:lnTo>
                  <a:lnTo>
                    <a:pt x="67061" y="473430"/>
                  </a:lnTo>
                  <a:lnTo>
                    <a:pt x="67543" y="470049"/>
                  </a:lnTo>
                  <a:lnTo>
                    <a:pt x="88656" y="313364"/>
                  </a:lnTo>
                  <a:cubicBezTo>
                    <a:pt x="103006" y="208859"/>
                    <a:pt x="117702" y="104609"/>
                    <a:pt x="132674" y="615"/>
                  </a:cubicBezTo>
                  <a:cubicBezTo>
                    <a:pt x="132674" y="-696"/>
                    <a:pt x="133295" y="-627"/>
                    <a:pt x="133157" y="615"/>
                  </a:cubicBezTo>
                  <a:cubicBezTo>
                    <a:pt x="120807" y="104796"/>
                    <a:pt x="108457" y="209321"/>
                    <a:pt x="96107" y="314192"/>
                  </a:cubicBezTo>
                  <a:cubicBezTo>
                    <a:pt x="89690" y="366490"/>
                    <a:pt x="83343" y="418808"/>
                    <a:pt x="76926" y="471154"/>
                  </a:cubicBezTo>
                  <a:lnTo>
                    <a:pt x="74926" y="486884"/>
                  </a:lnTo>
                  <a:lnTo>
                    <a:pt x="74305" y="491714"/>
                  </a:lnTo>
                  <a:lnTo>
                    <a:pt x="74305" y="494129"/>
                  </a:lnTo>
                  <a:cubicBezTo>
                    <a:pt x="74305" y="494749"/>
                    <a:pt x="74305" y="494129"/>
                    <a:pt x="73753" y="494129"/>
                  </a:cubicBezTo>
                  <a:lnTo>
                    <a:pt x="72925" y="493301"/>
                  </a:lnTo>
                  <a:lnTo>
                    <a:pt x="66508" y="486401"/>
                  </a:lnTo>
                  <a:lnTo>
                    <a:pt x="63128" y="482675"/>
                  </a:lnTo>
                  <a:lnTo>
                    <a:pt x="60161" y="479847"/>
                  </a:lnTo>
                  <a:cubicBezTo>
                    <a:pt x="59057" y="478763"/>
                    <a:pt x="57953" y="477749"/>
                    <a:pt x="56712" y="476811"/>
                  </a:cubicBezTo>
                  <a:cubicBezTo>
                    <a:pt x="54365" y="474838"/>
                    <a:pt x="51813" y="473065"/>
                    <a:pt x="49191" y="471498"/>
                  </a:cubicBezTo>
                  <a:cubicBezTo>
                    <a:pt x="39118" y="465220"/>
                    <a:pt x="25940" y="462805"/>
                    <a:pt x="17247" y="468808"/>
                  </a:cubicBezTo>
                  <a:cubicBezTo>
                    <a:pt x="8554" y="474810"/>
                    <a:pt x="7450" y="487988"/>
                    <a:pt x="11313" y="499234"/>
                  </a:cubicBezTo>
                  <a:cubicBezTo>
                    <a:pt x="15729" y="510963"/>
                    <a:pt x="22284" y="521740"/>
                    <a:pt x="30770" y="530971"/>
                  </a:cubicBezTo>
                  <a:cubicBezTo>
                    <a:pt x="39325" y="540492"/>
                    <a:pt x="42913" y="546357"/>
                    <a:pt x="41326" y="548151"/>
                  </a:cubicBezTo>
                  <a:cubicBezTo>
                    <a:pt x="39739" y="549945"/>
                    <a:pt x="33046" y="547185"/>
                    <a:pt x="23871" y="537112"/>
                  </a:cubicBezTo>
                  <a:cubicBezTo>
                    <a:pt x="14418" y="527025"/>
                    <a:pt x="7036" y="515158"/>
                    <a:pt x="2206" y="502201"/>
                  </a:cubicBezTo>
                  <a:cubicBezTo>
                    <a:pt x="-277" y="495288"/>
                    <a:pt x="-1036" y="487884"/>
                    <a:pt x="-70" y="480606"/>
                  </a:cubicBezTo>
                  <a:cubicBezTo>
                    <a:pt x="343" y="476797"/>
                    <a:pt x="1378" y="473085"/>
                    <a:pt x="3034" y="469635"/>
                  </a:cubicBezTo>
                  <a:close/>
                </a:path>
              </a:pathLst>
            </a:custGeom>
            <a:solidFill>
              <a:srgbClr val="BF8D77"/>
            </a:solidFill>
            <a:ln w="6893" cap="flat">
              <a:noFill/>
              <a:prstDash val="solid"/>
              <a:miter/>
            </a:ln>
          </p:spPr>
          <p:txBody>
            <a:bodyPr rtlCol="0" anchor="ctr"/>
            <a:lstStyle/>
            <a:p>
              <a:endParaRPr lang="fr-FR"/>
            </a:p>
          </p:txBody>
        </p:sp>
        <p:sp>
          <p:nvSpPr>
            <p:cNvPr id="390" name="Graphique 9">
              <a:extLst>
                <a:ext uri="{FF2B5EF4-FFF2-40B4-BE49-F238E27FC236}">
                  <a16:creationId xmlns:a16="http://schemas.microsoft.com/office/drawing/2014/main" id="{B6094885-D194-42B5-B77A-19C78F581C98}"/>
                </a:ext>
              </a:extLst>
            </p:cNvPr>
            <p:cNvSpPr/>
            <p:nvPr/>
          </p:nvSpPr>
          <p:spPr>
            <a:xfrm>
              <a:off x="7802879" y="3878653"/>
              <a:ext cx="147602" cy="115479"/>
            </a:xfrm>
            <a:custGeom>
              <a:avLst/>
              <a:gdLst>
                <a:gd name="connsiteX0" fmla="*/ -289 w 147602"/>
                <a:gd name="connsiteY0" fmla="*/ 103167 h 115479"/>
                <a:gd name="connsiteX1" fmla="*/ 17305 w 147602"/>
                <a:gd name="connsiteY1" fmla="*/ 107790 h 115479"/>
                <a:gd name="connsiteX2" fmla="*/ 29792 w 147602"/>
                <a:gd name="connsiteY2" fmla="*/ 108618 h 115479"/>
                <a:gd name="connsiteX3" fmla="*/ 31173 w 147602"/>
                <a:gd name="connsiteY3" fmla="*/ 108618 h 115479"/>
                <a:gd name="connsiteX4" fmla="*/ 31173 w 147602"/>
                <a:gd name="connsiteY4" fmla="*/ 108618 h 115479"/>
                <a:gd name="connsiteX5" fmla="*/ 31173 w 147602"/>
                <a:gd name="connsiteY5" fmla="*/ 108618 h 115479"/>
                <a:gd name="connsiteX6" fmla="*/ 29103 w 147602"/>
                <a:gd name="connsiteY6" fmla="*/ 104478 h 115479"/>
                <a:gd name="connsiteX7" fmla="*/ 26412 w 147602"/>
                <a:gd name="connsiteY7" fmla="*/ 98199 h 115479"/>
                <a:gd name="connsiteX8" fmla="*/ 25722 w 147602"/>
                <a:gd name="connsiteY8" fmla="*/ 98199 h 115479"/>
                <a:gd name="connsiteX9" fmla="*/ 12613 w 147602"/>
                <a:gd name="connsiteY9" fmla="*/ 94956 h 115479"/>
                <a:gd name="connsiteX10" fmla="*/ 815 w 147602"/>
                <a:gd name="connsiteY10" fmla="*/ 89161 h 115479"/>
                <a:gd name="connsiteX11" fmla="*/ 1230 w 147602"/>
                <a:gd name="connsiteY11" fmla="*/ 88471 h 115479"/>
                <a:gd name="connsiteX12" fmla="*/ 13510 w 147602"/>
                <a:gd name="connsiteY12" fmla="*/ 91369 h 115479"/>
                <a:gd name="connsiteX13" fmla="*/ 24343 w 147602"/>
                <a:gd name="connsiteY13" fmla="*/ 91921 h 115479"/>
                <a:gd name="connsiteX14" fmla="*/ 21652 w 147602"/>
                <a:gd name="connsiteY14" fmla="*/ 77087 h 115479"/>
                <a:gd name="connsiteX15" fmla="*/ 41039 w 147602"/>
                <a:gd name="connsiteY15" fmla="*/ 25687 h 115479"/>
                <a:gd name="connsiteX16" fmla="*/ 90231 w 147602"/>
                <a:gd name="connsiteY16" fmla="*/ 1470 h 115479"/>
                <a:gd name="connsiteX17" fmla="*/ 144875 w 147602"/>
                <a:gd name="connsiteY17" fmla="*/ 4092 h 115479"/>
                <a:gd name="connsiteX18" fmla="*/ 144875 w 147602"/>
                <a:gd name="connsiteY18" fmla="*/ 4850 h 115479"/>
                <a:gd name="connsiteX19" fmla="*/ 90853 w 147602"/>
                <a:gd name="connsiteY19" fmla="*/ 3609 h 115479"/>
                <a:gd name="connsiteX20" fmla="*/ 43868 w 147602"/>
                <a:gd name="connsiteY20" fmla="*/ 28239 h 115479"/>
                <a:gd name="connsiteX21" fmla="*/ 26964 w 147602"/>
                <a:gd name="connsiteY21" fmla="*/ 76535 h 115479"/>
                <a:gd name="connsiteX22" fmla="*/ 34415 w 147602"/>
                <a:gd name="connsiteY22" fmla="*/ 101718 h 115479"/>
                <a:gd name="connsiteX23" fmla="*/ 38555 w 147602"/>
                <a:gd name="connsiteY23" fmla="*/ 109445 h 115479"/>
                <a:gd name="connsiteX24" fmla="*/ 39245 w 147602"/>
                <a:gd name="connsiteY24" fmla="*/ 110756 h 115479"/>
                <a:gd name="connsiteX25" fmla="*/ 38210 w 147602"/>
                <a:gd name="connsiteY25" fmla="*/ 111653 h 115479"/>
                <a:gd name="connsiteX26" fmla="*/ 35520 w 147602"/>
                <a:gd name="connsiteY26" fmla="*/ 113240 h 115479"/>
                <a:gd name="connsiteX27" fmla="*/ 32621 w 147602"/>
                <a:gd name="connsiteY27" fmla="*/ 114344 h 115479"/>
                <a:gd name="connsiteX28" fmla="*/ 30689 w 147602"/>
                <a:gd name="connsiteY28" fmla="*/ 114758 h 115479"/>
                <a:gd name="connsiteX29" fmla="*/ 15925 w 147602"/>
                <a:gd name="connsiteY29" fmla="*/ 114137 h 115479"/>
                <a:gd name="connsiteX30" fmla="*/ -289 w 147602"/>
                <a:gd name="connsiteY30" fmla="*/ 103167 h 115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47602" h="115479">
                  <a:moveTo>
                    <a:pt x="-289" y="103167"/>
                  </a:moveTo>
                  <a:cubicBezTo>
                    <a:pt x="953" y="101787"/>
                    <a:pt x="5852" y="105030"/>
                    <a:pt x="17305" y="107790"/>
                  </a:cubicBezTo>
                  <a:cubicBezTo>
                    <a:pt x="21375" y="108776"/>
                    <a:pt x="25584" y="109059"/>
                    <a:pt x="29792" y="108618"/>
                  </a:cubicBezTo>
                  <a:cubicBezTo>
                    <a:pt x="30276" y="108686"/>
                    <a:pt x="30689" y="108686"/>
                    <a:pt x="31173" y="108618"/>
                  </a:cubicBezTo>
                  <a:lnTo>
                    <a:pt x="31173" y="108618"/>
                  </a:lnTo>
                  <a:cubicBezTo>
                    <a:pt x="31173" y="108618"/>
                    <a:pt x="31173" y="108618"/>
                    <a:pt x="31173" y="108618"/>
                  </a:cubicBezTo>
                  <a:lnTo>
                    <a:pt x="29103" y="104478"/>
                  </a:lnTo>
                  <a:cubicBezTo>
                    <a:pt x="28068" y="102442"/>
                    <a:pt x="27171" y="100345"/>
                    <a:pt x="26412" y="98199"/>
                  </a:cubicBezTo>
                  <a:lnTo>
                    <a:pt x="25722" y="98199"/>
                  </a:lnTo>
                  <a:cubicBezTo>
                    <a:pt x="21237" y="97641"/>
                    <a:pt x="16822" y="96550"/>
                    <a:pt x="12613" y="94956"/>
                  </a:cubicBezTo>
                  <a:cubicBezTo>
                    <a:pt x="8474" y="93549"/>
                    <a:pt x="4472" y="91596"/>
                    <a:pt x="815" y="89161"/>
                  </a:cubicBezTo>
                  <a:cubicBezTo>
                    <a:pt x="815" y="89161"/>
                    <a:pt x="815" y="88264"/>
                    <a:pt x="1230" y="88471"/>
                  </a:cubicBezTo>
                  <a:cubicBezTo>
                    <a:pt x="5162" y="90065"/>
                    <a:pt x="9301" y="91045"/>
                    <a:pt x="13510" y="91369"/>
                  </a:cubicBezTo>
                  <a:cubicBezTo>
                    <a:pt x="17098" y="91790"/>
                    <a:pt x="20755" y="91969"/>
                    <a:pt x="24343" y="91921"/>
                  </a:cubicBezTo>
                  <a:cubicBezTo>
                    <a:pt x="22962" y="87084"/>
                    <a:pt x="21996" y="82110"/>
                    <a:pt x="21652" y="77087"/>
                  </a:cubicBezTo>
                  <a:cubicBezTo>
                    <a:pt x="20409" y="57962"/>
                    <a:pt x="27447" y="39223"/>
                    <a:pt x="41039" y="25687"/>
                  </a:cubicBezTo>
                  <a:cubicBezTo>
                    <a:pt x="54631" y="12881"/>
                    <a:pt x="71810" y="4450"/>
                    <a:pt x="90231" y="1470"/>
                  </a:cubicBezTo>
                  <a:cubicBezTo>
                    <a:pt x="108446" y="-1635"/>
                    <a:pt x="127075" y="-745"/>
                    <a:pt x="144875" y="4092"/>
                  </a:cubicBezTo>
                  <a:cubicBezTo>
                    <a:pt x="147979" y="4850"/>
                    <a:pt x="147773" y="5541"/>
                    <a:pt x="144875" y="4850"/>
                  </a:cubicBezTo>
                  <a:cubicBezTo>
                    <a:pt x="127144" y="476"/>
                    <a:pt x="108722" y="55"/>
                    <a:pt x="90853" y="3609"/>
                  </a:cubicBezTo>
                  <a:cubicBezTo>
                    <a:pt x="73052" y="6893"/>
                    <a:pt x="56700" y="15482"/>
                    <a:pt x="43868" y="28239"/>
                  </a:cubicBezTo>
                  <a:cubicBezTo>
                    <a:pt x="31586" y="41162"/>
                    <a:pt x="25378" y="58755"/>
                    <a:pt x="26964" y="76535"/>
                  </a:cubicBezTo>
                  <a:cubicBezTo>
                    <a:pt x="27861" y="85325"/>
                    <a:pt x="30345" y="93867"/>
                    <a:pt x="34415" y="101718"/>
                  </a:cubicBezTo>
                  <a:lnTo>
                    <a:pt x="38555" y="109445"/>
                  </a:lnTo>
                  <a:lnTo>
                    <a:pt x="39245" y="110756"/>
                  </a:lnTo>
                  <a:cubicBezTo>
                    <a:pt x="39245" y="111239"/>
                    <a:pt x="38555" y="111377"/>
                    <a:pt x="38210" y="111653"/>
                  </a:cubicBezTo>
                  <a:cubicBezTo>
                    <a:pt x="37313" y="112233"/>
                    <a:pt x="36416" y="112764"/>
                    <a:pt x="35520" y="113240"/>
                  </a:cubicBezTo>
                  <a:cubicBezTo>
                    <a:pt x="34623" y="113737"/>
                    <a:pt x="33657" y="114109"/>
                    <a:pt x="32621" y="114344"/>
                  </a:cubicBezTo>
                  <a:lnTo>
                    <a:pt x="30689" y="114758"/>
                  </a:lnTo>
                  <a:cubicBezTo>
                    <a:pt x="25791" y="115420"/>
                    <a:pt x="20755" y="115213"/>
                    <a:pt x="15925" y="114137"/>
                  </a:cubicBezTo>
                  <a:cubicBezTo>
                    <a:pt x="2747" y="111032"/>
                    <a:pt x="-1461" y="104133"/>
                    <a:pt x="-289" y="103167"/>
                  </a:cubicBezTo>
                  <a:close/>
                </a:path>
              </a:pathLst>
            </a:custGeom>
            <a:solidFill>
              <a:srgbClr val="313759"/>
            </a:solidFill>
            <a:ln w="6893" cap="flat">
              <a:noFill/>
              <a:prstDash val="solid"/>
              <a:miter/>
            </a:ln>
          </p:spPr>
          <p:txBody>
            <a:bodyPr rtlCol="0" anchor="ctr"/>
            <a:lstStyle/>
            <a:p>
              <a:endParaRPr lang="fr-FR"/>
            </a:p>
          </p:txBody>
        </p:sp>
        <p:sp>
          <p:nvSpPr>
            <p:cNvPr id="391" name="Graphique 9">
              <a:extLst>
                <a:ext uri="{FF2B5EF4-FFF2-40B4-BE49-F238E27FC236}">
                  <a16:creationId xmlns:a16="http://schemas.microsoft.com/office/drawing/2014/main" id="{ED207849-4CB0-4788-BF65-2C743CA130DB}"/>
                </a:ext>
              </a:extLst>
            </p:cNvPr>
            <p:cNvSpPr/>
            <p:nvPr/>
          </p:nvSpPr>
          <p:spPr>
            <a:xfrm>
              <a:off x="8454853" y="4025146"/>
              <a:ext cx="30495" cy="30495"/>
            </a:xfrm>
            <a:custGeom>
              <a:avLst/>
              <a:gdLst>
                <a:gd name="connsiteX0" fmla="*/ 30495 w 30495"/>
                <a:gd name="connsiteY0" fmla="*/ 15248 h 30495"/>
                <a:gd name="connsiteX1" fmla="*/ 15248 w 30495"/>
                <a:gd name="connsiteY1" fmla="*/ 30495 h 30495"/>
                <a:gd name="connsiteX2" fmla="*/ 0 w 30495"/>
                <a:gd name="connsiteY2" fmla="*/ 15248 h 30495"/>
                <a:gd name="connsiteX3" fmla="*/ 15248 w 30495"/>
                <a:gd name="connsiteY3" fmla="*/ 0 h 30495"/>
                <a:gd name="connsiteX4" fmla="*/ 30495 w 30495"/>
                <a:gd name="connsiteY4" fmla="*/ 15248 h 304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95" h="30495">
                  <a:moveTo>
                    <a:pt x="30495" y="15248"/>
                  </a:moveTo>
                  <a:cubicBezTo>
                    <a:pt x="30495" y="23669"/>
                    <a:pt x="23669" y="30495"/>
                    <a:pt x="15248" y="30495"/>
                  </a:cubicBezTo>
                  <a:cubicBezTo>
                    <a:pt x="6827" y="30495"/>
                    <a:pt x="0" y="23669"/>
                    <a:pt x="0" y="15248"/>
                  </a:cubicBezTo>
                  <a:cubicBezTo>
                    <a:pt x="0" y="6827"/>
                    <a:pt x="6826" y="0"/>
                    <a:pt x="15248" y="0"/>
                  </a:cubicBezTo>
                  <a:cubicBezTo>
                    <a:pt x="23668" y="0"/>
                    <a:pt x="30495" y="6827"/>
                    <a:pt x="30495" y="15248"/>
                  </a:cubicBezTo>
                  <a:close/>
                </a:path>
              </a:pathLst>
            </a:custGeom>
            <a:solidFill>
              <a:srgbClr val="FFFFFF"/>
            </a:solidFill>
            <a:ln w="6893" cap="flat">
              <a:noFill/>
              <a:prstDash val="solid"/>
              <a:miter/>
            </a:ln>
          </p:spPr>
          <p:txBody>
            <a:bodyPr rtlCol="0" anchor="ctr"/>
            <a:lstStyle/>
            <a:p>
              <a:endParaRPr lang="fr-FR"/>
            </a:p>
          </p:txBody>
        </p:sp>
        <p:sp>
          <p:nvSpPr>
            <p:cNvPr id="392" name="Graphique 9">
              <a:extLst>
                <a:ext uri="{FF2B5EF4-FFF2-40B4-BE49-F238E27FC236}">
                  <a16:creationId xmlns:a16="http://schemas.microsoft.com/office/drawing/2014/main" id="{89C3C26C-7B66-40BA-BAF6-FE021C30783C}"/>
                </a:ext>
              </a:extLst>
            </p:cNvPr>
            <p:cNvSpPr/>
            <p:nvPr/>
          </p:nvSpPr>
          <p:spPr>
            <a:xfrm>
              <a:off x="7894484" y="3936212"/>
              <a:ext cx="30495" cy="30495"/>
            </a:xfrm>
            <a:custGeom>
              <a:avLst/>
              <a:gdLst>
                <a:gd name="connsiteX0" fmla="*/ 30495 w 30495"/>
                <a:gd name="connsiteY0" fmla="*/ 15248 h 30495"/>
                <a:gd name="connsiteX1" fmla="*/ 15247 w 30495"/>
                <a:gd name="connsiteY1" fmla="*/ 30495 h 30495"/>
                <a:gd name="connsiteX2" fmla="*/ 0 w 30495"/>
                <a:gd name="connsiteY2" fmla="*/ 15248 h 30495"/>
                <a:gd name="connsiteX3" fmla="*/ 15247 w 30495"/>
                <a:gd name="connsiteY3" fmla="*/ 0 h 30495"/>
                <a:gd name="connsiteX4" fmla="*/ 30495 w 30495"/>
                <a:gd name="connsiteY4" fmla="*/ 15248 h 304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95" h="30495">
                  <a:moveTo>
                    <a:pt x="30495" y="15248"/>
                  </a:moveTo>
                  <a:cubicBezTo>
                    <a:pt x="30495" y="23669"/>
                    <a:pt x="23669" y="30495"/>
                    <a:pt x="15247" y="30495"/>
                  </a:cubicBezTo>
                  <a:cubicBezTo>
                    <a:pt x="6827" y="30495"/>
                    <a:pt x="0" y="23669"/>
                    <a:pt x="0" y="15248"/>
                  </a:cubicBezTo>
                  <a:cubicBezTo>
                    <a:pt x="0" y="6827"/>
                    <a:pt x="6826" y="0"/>
                    <a:pt x="15247" y="0"/>
                  </a:cubicBezTo>
                  <a:cubicBezTo>
                    <a:pt x="23668" y="0"/>
                    <a:pt x="30495" y="6827"/>
                    <a:pt x="30495" y="15248"/>
                  </a:cubicBezTo>
                  <a:close/>
                </a:path>
              </a:pathLst>
            </a:custGeom>
            <a:solidFill>
              <a:srgbClr val="FFFFFF"/>
            </a:solidFill>
            <a:ln w="6893" cap="flat">
              <a:noFill/>
              <a:prstDash val="solid"/>
              <a:miter/>
            </a:ln>
          </p:spPr>
          <p:txBody>
            <a:bodyPr rtlCol="0" anchor="ctr"/>
            <a:lstStyle/>
            <a:p>
              <a:endParaRPr lang="fr-FR"/>
            </a:p>
          </p:txBody>
        </p:sp>
        <p:sp>
          <p:nvSpPr>
            <p:cNvPr id="393" name="Graphique 9">
              <a:extLst>
                <a:ext uri="{FF2B5EF4-FFF2-40B4-BE49-F238E27FC236}">
                  <a16:creationId xmlns:a16="http://schemas.microsoft.com/office/drawing/2014/main" id="{8B64D014-FF58-4AC2-BFEC-4091F31F80DD}"/>
                </a:ext>
              </a:extLst>
            </p:cNvPr>
            <p:cNvSpPr/>
            <p:nvPr/>
          </p:nvSpPr>
          <p:spPr>
            <a:xfrm>
              <a:off x="7756289" y="5795048"/>
              <a:ext cx="666128" cy="316064"/>
            </a:xfrm>
            <a:custGeom>
              <a:avLst/>
              <a:gdLst>
                <a:gd name="connsiteX0" fmla="*/ 581763 w 666128"/>
                <a:gd name="connsiteY0" fmla="*/ 101078 h 316064"/>
                <a:gd name="connsiteX1" fmla="*/ 36711 w 666128"/>
                <a:gd name="connsiteY1" fmla="*/ -343 h 316064"/>
                <a:gd name="connsiteX2" fmla="*/ -476 w 666128"/>
                <a:gd name="connsiteY2" fmla="*/ 239687 h 316064"/>
                <a:gd name="connsiteX3" fmla="*/ 601289 w 666128"/>
                <a:gd name="connsiteY3" fmla="*/ 308681 h 316064"/>
                <a:gd name="connsiteX4" fmla="*/ 581763 w 666128"/>
                <a:gd name="connsiteY4" fmla="*/ 101078 h 3160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6128" h="316064">
                  <a:moveTo>
                    <a:pt x="581763" y="101078"/>
                  </a:moveTo>
                  <a:lnTo>
                    <a:pt x="36711" y="-343"/>
                  </a:lnTo>
                  <a:lnTo>
                    <a:pt x="-476" y="239687"/>
                  </a:lnTo>
                  <a:cubicBezTo>
                    <a:pt x="-476" y="239687"/>
                    <a:pt x="445846" y="343178"/>
                    <a:pt x="601289" y="308681"/>
                  </a:cubicBezTo>
                  <a:cubicBezTo>
                    <a:pt x="756733" y="274184"/>
                    <a:pt x="581763" y="101078"/>
                    <a:pt x="581763" y="101078"/>
                  </a:cubicBezTo>
                  <a:close/>
                </a:path>
              </a:pathLst>
            </a:custGeom>
            <a:solidFill>
              <a:srgbClr val="C9947D"/>
            </a:solidFill>
            <a:ln w="6893" cap="flat">
              <a:noFill/>
              <a:prstDash val="solid"/>
              <a:miter/>
            </a:ln>
          </p:spPr>
          <p:txBody>
            <a:bodyPr rtlCol="0" anchor="ctr"/>
            <a:lstStyle/>
            <a:p>
              <a:endParaRPr lang="fr-FR"/>
            </a:p>
          </p:txBody>
        </p:sp>
        <p:sp>
          <p:nvSpPr>
            <p:cNvPr id="394" name="Graphique 9">
              <a:extLst>
                <a:ext uri="{FF2B5EF4-FFF2-40B4-BE49-F238E27FC236}">
                  <a16:creationId xmlns:a16="http://schemas.microsoft.com/office/drawing/2014/main" id="{3A2D5FC0-4801-4F55-8272-0C3C3C700E33}"/>
                </a:ext>
              </a:extLst>
            </p:cNvPr>
            <p:cNvSpPr/>
            <p:nvPr/>
          </p:nvSpPr>
          <p:spPr>
            <a:xfrm>
              <a:off x="7790717" y="4838654"/>
              <a:ext cx="650407" cy="1087696"/>
            </a:xfrm>
            <a:custGeom>
              <a:avLst/>
              <a:gdLst>
                <a:gd name="connsiteX0" fmla="*/ 543196 w 650407"/>
                <a:gd name="connsiteY0" fmla="*/ 1081690 h 1087696"/>
                <a:gd name="connsiteX1" fmla="*/ -476 w 650407"/>
                <a:gd name="connsiteY1" fmla="*/ 989928 h 1087696"/>
                <a:gd name="connsiteX2" fmla="*/ 228169 w 650407"/>
                <a:gd name="connsiteY2" fmla="*/ -343 h 1087696"/>
                <a:gd name="connsiteX3" fmla="*/ 606740 w 650407"/>
                <a:gd name="connsiteY3" fmla="*/ 34154 h 1087696"/>
                <a:gd name="connsiteX4" fmla="*/ 543196 w 650407"/>
                <a:gd name="connsiteY4" fmla="*/ 1081690 h 10876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0407" h="1087696">
                  <a:moveTo>
                    <a:pt x="543196" y="1081690"/>
                  </a:moveTo>
                  <a:cubicBezTo>
                    <a:pt x="453918" y="1102388"/>
                    <a:pt x="151586" y="1065131"/>
                    <a:pt x="-476" y="989928"/>
                  </a:cubicBezTo>
                  <a:lnTo>
                    <a:pt x="228169" y="-343"/>
                  </a:lnTo>
                  <a:cubicBezTo>
                    <a:pt x="228169" y="-343"/>
                    <a:pt x="480826" y="65753"/>
                    <a:pt x="606740" y="34154"/>
                  </a:cubicBezTo>
                  <a:cubicBezTo>
                    <a:pt x="732654" y="2555"/>
                    <a:pt x="543196" y="1081690"/>
                    <a:pt x="543196" y="1081690"/>
                  </a:cubicBezTo>
                  <a:close/>
                </a:path>
              </a:pathLst>
            </a:custGeom>
            <a:solidFill>
              <a:srgbClr val="FFFFFF"/>
            </a:solidFill>
            <a:ln w="6893" cap="flat">
              <a:noFill/>
              <a:prstDash val="solid"/>
              <a:miter/>
            </a:ln>
          </p:spPr>
          <p:txBody>
            <a:bodyPr rtlCol="0" anchor="ctr"/>
            <a:lstStyle/>
            <a:p>
              <a:endParaRPr lang="fr-FR"/>
            </a:p>
          </p:txBody>
        </p:sp>
        <p:sp>
          <p:nvSpPr>
            <p:cNvPr id="395" name="Graphique 9">
              <a:extLst>
                <a:ext uri="{FF2B5EF4-FFF2-40B4-BE49-F238E27FC236}">
                  <a16:creationId xmlns:a16="http://schemas.microsoft.com/office/drawing/2014/main" id="{62BBCF25-431A-4DA3-B38F-A0E571D6C4C5}"/>
                </a:ext>
              </a:extLst>
            </p:cNvPr>
            <p:cNvSpPr/>
            <p:nvPr/>
          </p:nvSpPr>
          <p:spPr>
            <a:xfrm>
              <a:off x="7948565" y="5170875"/>
              <a:ext cx="356461" cy="356443"/>
            </a:xfrm>
            <a:custGeom>
              <a:avLst/>
              <a:gdLst>
                <a:gd name="connsiteX0" fmla="*/ 204792 w 356461"/>
                <a:gd name="connsiteY0" fmla="*/ 1712 h 356443"/>
                <a:gd name="connsiteX1" fmla="*/ 353888 w 356461"/>
                <a:gd name="connsiteY1" fmla="*/ 204885 h 356443"/>
                <a:gd name="connsiteX2" fmla="*/ 150769 w 356461"/>
                <a:gd name="connsiteY2" fmla="*/ 354016 h 356443"/>
                <a:gd name="connsiteX3" fmla="*/ 1535 w 356461"/>
                <a:gd name="connsiteY3" fmla="*/ 151360 h 356443"/>
                <a:gd name="connsiteX4" fmla="*/ 204654 w 356461"/>
                <a:gd name="connsiteY4" fmla="*/ 1698 h 356443"/>
                <a:gd name="connsiteX5" fmla="*/ 204792 w 356461"/>
                <a:gd name="connsiteY5" fmla="*/ 1712 h 3564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6461" h="356443">
                  <a:moveTo>
                    <a:pt x="204792" y="1712"/>
                  </a:moveTo>
                  <a:cubicBezTo>
                    <a:pt x="302073" y="16635"/>
                    <a:pt x="368859" y="107603"/>
                    <a:pt x="353888" y="204885"/>
                  </a:cubicBezTo>
                  <a:cubicBezTo>
                    <a:pt x="338985" y="302174"/>
                    <a:pt x="248051" y="368939"/>
                    <a:pt x="150769" y="354016"/>
                  </a:cubicBezTo>
                  <a:cubicBezTo>
                    <a:pt x="53626" y="339120"/>
                    <a:pt x="-13091" y="248482"/>
                    <a:pt x="1535" y="151360"/>
                  </a:cubicBezTo>
                  <a:cubicBezTo>
                    <a:pt x="16300" y="53933"/>
                    <a:pt x="107234" y="-13074"/>
                    <a:pt x="204654" y="1698"/>
                  </a:cubicBezTo>
                  <a:cubicBezTo>
                    <a:pt x="204723" y="1698"/>
                    <a:pt x="204723" y="1705"/>
                    <a:pt x="204792" y="1712"/>
                  </a:cubicBezTo>
                  <a:close/>
                </a:path>
              </a:pathLst>
            </a:custGeom>
            <a:solidFill>
              <a:srgbClr val="1760BF"/>
            </a:solidFill>
            <a:ln w="6893" cap="flat">
              <a:noFill/>
              <a:prstDash val="solid"/>
              <a:miter/>
            </a:ln>
          </p:spPr>
          <p:txBody>
            <a:bodyPr rtlCol="0" anchor="ctr"/>
            <a:lstStyle/>
            <a:p>
              <a:endParaRPr lang="fr-FR"/>
            </a:p>
          </p:txBody>
        </p:sp>
        <p:sp>
          <p:nvSpPr>
            <p:cNvPr id="396" name="Graphique 9">
              <a:extLst>
                <a:ext uri="{FF2B5EF4-FFF2-40B4-BE49-F238E27FC236}">
                  <a16:creationId xmlns:a16="http://schemas.microsoft.com/office/drawing/2014/main" id="{BBD56A26-F4B9-4DE7-8A22-B331A4502FA9}"/>
                </a:ext>
              </a:extLst>
            </p:cNvPr>
            <p:cNvSpPr/>
            <p:nvPr/>
          </p:nvSpPr>
          <p:spPr>
            <a:xfrm>
              <a:off x="7959142" y="5181372"/>
              <a:ext cx="337199" cy="335906"/>
            </a:xfrm>
            <a:custGeom>
              <a:avLst/>
              <a:gdLst>
                <a:gd name="connsiteX0" fmla="*/ 192283 w 337199"/>
                <a:gd name="connsiteY0" fmla="*/ 1495 h 335906"/>
                <a:gd name="connsiteX1" fmla="*/ 335100 w 337199"/>
                <a:gd name="connsiteY1" fmla="*/ 190642 h 335906"/>
                <a:gd name="connsiteX2" fmla="*/ 216154 w 337199"/>
                <a:gd name="connsiteY2" fmla="*/ 328319 h 335906"/>
                <a:gd name="connsiteX3" fmla="*/ 6758 w 337199"/>
                <a:gd name="connsiteY3" fmla="*/ 216238 h 335906"/>
                <a:gd name="connsiteX4" fmla="*/ 118873 w 337199"/>
                <a:gd name="connsiteY4" fmla="*/ 6855 h 335906"/>
                <a:gd name="connsiteX5" fmla="*/ 192283 w 337199"/>
                <a:gd name="connsiteY5" fmla="*/ 1495 h 3359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7199" h="335906">
                  <a:moveTo>
                    <a:pt x="192283" y="1495"/>
                  </a:moveTo>
                  <a:cubicBezTo>
                    <a:pt x="283975" y="14293"/>
                    <a:pt x="347864" y="98976"/>
                    <a:pt x="335100" y="190642"/>
                  </a:cubicBezTo>
                  <a:cubicBezTo>
                    <a:pt x="325993" y="255931"/>
                    <a:pt x="279422" y="309815"/>
                    <a:pt x="216154" y="328319"/>
                  </a:cubicBezTo>
                  <a:cubicBezTo>
                    <a:pt x="127359" y="355185"/>
                    <a:pt x="33666" y="305006"/>
                    <a:pt x="6758" y="216238"/>
                  </a:cubicBezTo>
                  <a:cubicBezTo>
                    <a:pt x="-20081" y="127464"/>
                    <a:pt x="30078" y="33722"/>
                    <a:pt x="118873" y="6855"/>
                  </a:cubicBezTo>
                  <a:cubicBezTo>
                    <a:pt x="142607" y="-340"/>
                    <a:pt x="167721" y="-2169"/>
                    <a:pt x="192283" y="1495"/>
                  </a:cubicBezTo>
                  <a:close/>
                </a:path>
              </a:pathLst>
            </a:custGeom>
            <a:solidFill>
              <a:srgbClr val="D9042B"/>
            </a:solidFill>
            <a:ln w="6893" cap="flat">
              <a:noFill/>
              <a:prstDash val="solid"/>
              <a:miter/>
            </a:ln>
          </p:spPr>
          <p:txBody>
            <a:bodyPr rtlCol="0" anchor="ctr"/>
            <a:lstStyle/>
            <a:p>
              <a:endParaRPr lang="fr-FR"/>
            </a:p>
          </p:txBody>
        </p:sp>
        <p:sp>
          <p:nvSpPr>
            <p:cNvPr id="397" name="Graphique 9">
              <a:extLst>
                <a:ext uri="{FF2B5EF4-FFF2-40B4-BE49-F238E27FC236}">
                  <a16:creationId xmlns:a16="http://schemas.microsoft.com/office/drawing/2014/main" id="{50426C63-4743-4709-A80F-6DA5D10FA27F}"/>
                </a:ext>
              </a:extLst>
            </p:cNvPr>
            <p:cNvSpPr/>
            <p:nvPr/>
          </p:nvSpPr>
          <p:spPr>
            <a:xfrm>
              <a:off x="7980155" y="5222965"/>
              <a:ext cx="305041" cy="252769"/>
            </a:xfrm>
            <a:custGeom>
              <a:avLst/>
              <a:gdLst>
                <a:gd name="connsiteX0" fmla="*/ 266619 w 305041"/>
                <a:gd name="connsiteY0" fmla="*/ 81538 h 252769"/>
                <a:gd name="connsiteX1" fmla="*/ 304566 w 305041"/>
                <a:gd name="connsiteY1" fmla="*/ 85540 h 252769"/>
                <a:gd name="connsiteX2" fmla="*/ 286214 w 305041"/>
                <a:gd name="connsiteY2" fmla="*/ 109549 h 252769"/>
                <a:gd name="connsiteX3" fmla="*/ 280625 w 305041"/>
                <a:gd name="connsiteY3" fmla="*/ 114034 h 252769"/>
                <a:gd name="connsiteX4" fmla="*/ 276002 w 305041"/>
                <a:gd name="connsiteY4" fmla="*/ 120934 h 252769"/>
                <a:gd name="connsiteX5" fmla="*/ 273243 w 305041"/>
                <a:gd name="connsiteY5" fmla="*/ 139217 h 252769"/>
                <a:gd name="connsiteX6" fmla="*/ 248473 w 305041"/>
                <a:gd name="connsiteY6" fmla="*/ 202139 h 252769"/>
                <a:gd name="connsiteX7" fmla="*/ 33420 w 305041"/>
                <a:gd name="connsiteY7" fmla="*/ 182338 h 252769"/>
                <a:gd name="connsiteX8" fmla="*/ 20587 w 305041"/>
                <a:gd name="connsiteY8" fmla="*/ 115759 h 252769"/>
                <a:gd name="connsiteX9" fmla="*/ 18102 w 305041"/>
                <a:gd name="connsiteY9" fmla="*/ 90369 h 252769"/>
                <a:gd name="connsiteX10" fmla="*/ 13825 w 305041"/>
                <a:gd name="connsiteY10" fmla="*/ 83883 h 252769"/>
                <a:gd name="connsiteX11" fmla="*/ 3683 w 305041"/>
                <a:gd name="connsiteY11" fmla="*/ 72914 h 252769"/>
                <a:gd name="connsiteX12" fmla="*/ -456 w 305041"/>
                <a:gd name="connsiteY12" fmla="*/ 57321 h 252769"/>
                <a:gd name="connsiteX13" fmla="*/ 38732 w 305041"/>
                <a:gd name="connsiteY13" fmla="*/ 60840 h 252769"/>
                <a:gd name="connsiteX14" fmla="*/ 48460 w 305041"/>
                <a:gd name="connsiteY14" fmla="*/ 46627 h 252769"/>
                <a:gd name="connsiteX15" fmla="*/ 59706 w 305041"/>
                <a:gd name="connsiteY15" fmla="*/ 34622 h 252769"/>
                <a:gd name="connsiteX16" fmla="*/ 159058 w 305041"/>
                <a:gd name="connsiteY16" fmla="*/ 125 h 252769"/>
                <a:gd name="connsiteX17" fmla="*/ 266619 w 305041"/>
                <a:gd name="connsiteY17" fmla="*/ 81538 h 252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05041" h="252769">
                  <a:moveTo>
                    <a:pt x="266619" y="81538"/>
                  </a:moveTo>
                  <a:lnTo>
                    <a:pt x="304566" y="85540"/>
                  </a:lnTo>
                  <a:cubicBezTo>
                    <a:pt x="304566" y="95820"/>
                    <a:pt x="292699" y="107411"/>
                    <a:pt x="286214" y="109549"/>
                  </a:cubicBezTo>
                  <a:cubicBezTo>
                    <a:pt x="282488" y="110791"/>
                    <a:pt x="282488" y="110446"/>
                    <a:pt x="280625" y="114034"/>
                  </a:cubicBezTo>
                  <a:cubicBezTo>
                    <a:pt x="279452" y="116559"/>
                    <a:pt x="277865" y="118884"/>
                    <a:pt x="276002" y="120934"/>
                  </a:cubicBezTo>
                  <a:cubicBezTo>
                    <a:pt x="272415" y="125004"/>
                    <a:pt x="274346" y="127833"/>
                    <a:pt x="273243" y="139217"/>
                  </a:cubicBezTo>
                  <a:cubicBezTo>
                    <a:pt x="270897" y="162061"/>
                    <a:pt x="262341" y="183822"/>
                    <a:pt x="248473" y="202139"/>
                  </a:cubicBezTo>
                  <a:cubicBezTo>
                    <a:pt x="192381" y="277481"/>
                    <a:pt x="74402" y="265959"/>
                    <a:pt x="33420" y="182338"/>
                  </a:cubicBezTo>
                  <a:cubicBezTo>
                    <a:pt x="23071" y="161750"/>
                    <a:pt x="18655" y="138713"/>
                    <a:pt x="20587" y="115759"/>
                  </a:cubicBezTo>
                  <a:cubicBezTo>
                    <a:pt x="22864" y="89472"/>
                    <a:pt x="25347" y="108860"/>
                    <a:pt x="18102" y="90369"/>
                  </a:cubicBezTo>
                  <a:cubicBezTo>
                    <a:pt x="16516" y="86229"/>
                    <a:pt x="17689" y="86299"/>
                    <a:pt x="13825" y="83883"/>
                  </a:cubicBezTo>
                  <a:cubicBezTo>
                    <a:pt x="9547" y="81179"/>
                    <a:pt x="6029" y="77391"/>
                    <a:pt x="3683" y="72914"/>
                  </a:cubicBezTo>
                  <a:cubicBezTo>
                    <a:pt x="785" y="68243"/>
                    <a:pt x="-664" y="62813"/>
                    <a:pt x="-456" y="57321"/>
                  </a:cubicBezTo>
                  <a:lnTo>
                    <a:pt x="38732" y="60840"/>
                  </a:lnTo>
                  <a:cubicBezTo>
                    <a:pt x="41422" y="55748"/>
                    <a:pt x="44666" y="50974"/>
                    <a:pt x="48460" y="46627"/>
                  </a:cubicBezTo>
                  <a:cubicBezTo>
                    <a:pt x="51979" y="42405"/>
                    <a:pt x="55705" y="38403"/>
                    <a:pt x="59706" y="34622"/>
                  </a:cubicBezTo>
                  <a:cubicBezTo>
                    <a:pt x="81922" y="11371"/>
                    <a:pt x="122698" y="-3187"/>
                    <a:pt x="159058" y="125"/>
                  </a:cubicBezTo>
                  <a:cubicBezTo>
                    <a:pt x="241230" y="8611"/>
                    <a:pt x="264135" y="79675"/>
                    <a:pt x="266619" y="81538"/>
                  </a:cubicBezTo>
                  <a:close/>
                </a:path>
              </a:pathLst>
            </a:custGeom>
            <a:solidFill>
              <a:srgbClr val="020101"/>
            </a:solidFill>
            <a:ln w="6893" cap="flat">
              <a:noFill/>
              <a:prstDash val="solid"/>
              <a:miter/>
            </a:ln>
          </p:spPr>
          <p:txBody>
            <a:bodyPr rtlCol="0" anchor="ctr"/>
            <a:lstStyle/>
            <a:p>
              <a:endParaRPr lang="fr-FR"/>
            </a:p>
          </p:txBody>
        </p:sp>
        <p:sp>
          <p:nvSpPr>
            <p:cNvPr id="398" name="Graphique 9">
              <a:extLst>
                <a:ext uri="{FF2B5EF4-FFF2-40B4-BE49-F238E27FC236}">
                  <a16:creationId xmlns:a16="http://schemas.microsoft.com/office/drawing/2014/main" id="{6EBA1005-15CD-4650-83E2-EFADD5AA0796}"/>
                </a:ext>
              </a:extLst>
            </p:cNvPr>
            <p:cNvSpPr/>
            <p:nvPr/>
          </p:nvSpPr>
          <p:spPr>
            <a:xfrm>
              <a:off x="8013848" y="5236182"/>
              <a:ext cx="226847" cy="225706"/>
            </a:xfrm>
            <a:custGeom>
              <a:avLst/>
              <a:gdLst>
                <a:gd name="connsiteX0" fmla="*/ 55681 w 226847"/>
                <a:gd name="connsiteY0" fmla="*/ 137798 h 225706"/>
                <a:gd name="connsiteX1" fmla="*/ 26497 w 226847"/>
                <a:gd name="connsiteY1" fmla="*/ 120549 h 225706"/>
                <a:gd name="connsiteX2" fmla="*/ 4832 w 226847"/>
                <a:gd name="connsiteY2" fmla="*/ 107440 h 225706"/>
                <a:gd name="connsiteX3" fmla="*/ 2900 w 226847"/>
                <a:gd name="connsiteY3" fmla="*/ 103991 h 225706"/>
                <a:gd name="connsiteX4" fmla="*/ 624 w 226847"/>
                <a:gd name="connsiteY4" fmla="*/ 100541 h 225706"/>
                <a:gd name="connsiteX5" fmla="*/ 25806 w 226847"/>
                <a:gd name="connsiteY5" fmla="*/ 184645 h 225706"/>
                <a:gd name="connsiteX6" fmla="*/ 226372 w 226847"/>
                <a:gd name="connsiteY6" fmla="*/ 121929 h 225706"/>
                <a:gd name="connsiteX7" fmla="*/ 220369 w 226847"/>
                <a:gd name="connsiteY7" fmla="*/ 128415 h 225706"/>
                <a:gd name="connsiteX8" fmla="*/ 196704 w 226847"/>
                <a:gd name="connsiteY8" fmla="*/ 136625 h 225706"/>
                <a:gd name="connsiteX9" fmla="*/ 164691 w 226847"/>
                <a:gd name="connsiteY9" fmla="*/ 147388 h 225706"/>
                <a:gd name="connsiteX10" fmla="*/ 129160 w 226847"/>
                <a:gd name="connsiteY10" fmla="*/ 202583 h 225706"/>
                <a:gd name="connsiteX11" fmla="*/ 109289 w 226847"/>
                <a:gd name="connsiteY11" fmla="*/ 158013 h 225706"/>
                <a:gd name="connsiteX12" fmla="*/ 107771 w 226847"/>
                <a:gd name="connsiteY12" fmla="*/ 159117 h 225706"/>
                <a:gd name="connsiteX13" fmla="*/ 95214 w 226847"/>
                <a:gd name="connsiteY13" fmla="*/ 178642 h 225706"/>
                <a:gd name="connsiteX14" fmla="*/ 81415 w 226847"/>
                <a:gd name="connsiteY14" fmla="*/ 199340 h 225706"/>
                <a:gd name="connsiteX15" fmla="*/ 55681 w 226847"/>
                <a:gd name="connsiteY15" fmla="*/ 137798 h 225706"/>
                <a:gd name="connsiteX16" fmla="*/ 182561 w 226847"/>
                <a:gd name="connsiteY16" fmla="*/ 22992 h 225706"/>
                <a:gd name="connsiteX17" fmla="*/ 60855 w 226847"/>
                <a:gd name="connsiteY17" fmla="*/ 12298 h 225706"/>
                <a:gd name="connsiteX18" fmla="*/ 20080 w 226847"/>
                <a:gd name="connsiteY18" fmla="*/ 48312 h 225706"/>
                <a:gd name="connsiteX19" fmla="*/ 70790 w 226847"/>
                <a:gd name="connsiteY19" fmla="*/ 56661 h 225706"/>
                <a:gd name="connsiteX20" fmla="*/ 91488 w 226847"/>
                <a:gd name="connsiteY20" fmla="*/ 90192 h 225706"/>
                <a:gd name="connsiteX21" fmla="*/ 105287 w 226847"/>
                <a:gd name="connsiteY21" fmla="*/ 70460 h 225706"/>
                <a:gd name="connsiteX22" fmla="*/ 118534 w 226847"/>
                <a:gd name="connsiteY22" fmla="*/ 50451 h 225706"/>
                <a:gd name="connsiteX23" fmla="*/ 136611 w 226847"/>
                <a:gd name="connsiteY23" fmla="*/ 91848 h 225706"/>
                <a:gd name="connsiteX24" fmla="*/ 138543 w 226847"/>
                <a:gd name="connsiteY24" fmla="*/ 94125 h 225706"/>
                <a:gd name="connsiteX25" fmla="*/ 150202 w 226847"/>
                <a:gd name="connsiteY25" fmla="*/ 77152 h 225706"/>
                <a:gd name="connsiteX26" fmla="*/ 217058 w 226847"/>
                <a:gd name="connsiteY26" fmla="*/ 67010 h 225706"/>
                <a:gd name="connsiteX27" fmla="*/ 182561 w 226847"/>
                <a:gd name="connsiteY27" fmla="*/ 22992 h 2257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26847" h="225706">
                  <a:moveTo>
                    <a:pt x="55681" y="137798"/>
                  </a:moveTo>
                  <a:cubicBezTo>
                    <a:pt x="47885" y="119100"/>
                    <a:pt x="53197" y="123999"/>
                    <a:pt x="26497" y="120549"/>
                  </a:cubicBezTo>
                  <a:cubicBezTo>
                    <a:pt x="17596" y="119825"/>
                    <a:pt x="9593" y="114968"/>
                    <a:pt x="4832" y="107440"/>
                  </a:cubicBezTo>
                  <a:lnTo>
                    <a:pt x="2900" y="103991"/>
                  </a:lnTo>
                  <a:lnTo>
                    <a:pt x="624" y="100541"/>
                  </a:lnTo>
                  <a:cubicBezTo>
                    <a:pt x="-4965" y="134210"/>
                    <a:pt x="11870" y="167741"/>
                    <a:pt x="25806" y="184645"/>
                  </a:cubicBezTo>
                  <a:cubicBezTo>
                    <a:pt x="88728" y="261090"/>
                    <a:pt x="218576" y="224109"/>
                    <a:pt x="226372" y="121929"/>
                  </a:cubicBezTo>
                  <a:cubicBezTo>
                    <a:pt x="223681" y="123585"/>
                    <a:pt x="223957" y="124965"/>
                    <a:pt x="220369" y="128415"/>
                  </a:cubicBezTo>
                  <a:cubicBezTo>
                    <a:pt x="214298" y="134838"/>
                    <a:pt x="205467" y="137901"/>
                    <a:pt x="196704" y="136625"/>
                  </a:cubicBezTo>
                  <a:cubicBezTo>
                    <a:pt x="172694" y="135521"/>
                    <a:pt x="176765" y="129105"/>
                    <a:pt x="164691" y="147388"/>
                  </a:cubicBezTo>
                  <a:cubicBezTo>
                    <a:pt x="162000" y="151666"/>
                    <a:pt x="131367" y="200306"/>
                    <a:pt x="129160" y="202583"/>
                  </a:cubicBezTo>
                  <a:cubicBezTo>
                    <a:pt x="124260" y="198237"/>
                    <a:pt x="113842" y="162566"/>
                    <a:pt x="109289" y="158013"/>
                  </a:cubicBezTo>
                  <a:cubicBezTo>
                    <a:pt x="108116" y="158565"/>
                    <a:pt x="108875" y="158013"/>
                    <a:pt x="107771" y="159117"/>
                  </a:cubicBezTo>
                  <a:lnTo>
                    <a:pt x="95214" y="178642"/>
                  </a:lnTo>
                  <a:cubicBezTo>
                    <a:pt x="91075" y="185852"/>
                    <a:pt x="86521" y="192765"/>
                    <a:pt x="81415" y="199340"/>
                  </a:cubicBezTo>
                  <a:cubicBezTo>
                    <a:pt x="79070" y="197340"/>
                    <a:pt x="58923" y="144835"/>
                    <a:pt x="55681" y="137798"/>
                  </a:cubicBezTo>
                  <a:close/>
                  <a:moveTo>
                    <a:pt x="182561" y="22992"/>
                  </a:moveTo>
                  <a:cubicBezTo>
                    <a:pt x="147442" y="-3674"/>
                    <a:pt x="100113" y="-7828"/>
                    <a:pt x="60855" y="12298"/>
                  </a:cubicBezTo>
                  <a:cubicBezTo>
                    <a:pt x="46573" y="20232"/>
                    <a:pt x="28152" y="33962"/>
                    <a:pt x="20080" y="48312"/>
                  </a:cubicBezTo>
                  <a:cubicBezTo>
                    <a:pt x="36500" y="51762"/>
                    <a:pt x="56853" y="48312"/>
                    <a:pt x="70790" y="56661"/>
                  </a:cubicBezTo>
                  <a:cubicBezTo>
                    <a:pt x="84727" y="65009"/>
                    <a:pt x="85279" y="81912"/>
                    <a:pt x="91488" y="90192"/>
                  </a:cubicBezTo>
                  <a:cubicBezTo>
                    <a:pt x="96870" y="84183"/>
                    <a:pt x="101493" y="77559"/>
                    <a:pt x="105287" y="70460"/>
                  </a:cubicBezTo>
                  <a:cubicBezTo>
                    <a:pt x="109289" y="63526"/>
                    <a:pt x="113704" y="56847"/>
                    <a:pt x="118534" y="50451"/>
                  </a:cubicBezTo>
                  <a:cubicBezTo>
                    <a:pt x="121639" y="52383"/>
                    <a:pt x="133574" y="85845"/>
                    <a:pt x="136611" y="91848"/>
                  </a:cubicBezTo>
                  <a:cubicBezTo>
                    <a:pt x="137921" y="94263"/>
                    <a:pt x="136611" y="92745"/>
                    <a:pt x="138543" y="94125"/>
                  </a:cubicBezTo>
                  <a:cubicBezTo>
                    <a:pt x="142751" y="88681"/>
                    <a:pt x="146614" y="83017"/>
                    <a:pt x="150202" y="77152"/>
                  </a:cubicBezTo>
                  <a:cubicBezTo>
                    <a:pt x="164001" y="56454"/>
                    <a:pt x="187390" y="64733"/>
                    <a:pt x="217058" y="67010"/>
                  </a:cubicBezTo>
                  <a:cubicBezTo>
                    <a:pt x="213194" y="52521"/>
                    <a:pt x="194082" y="32375"/>
                    <a:pt x="182561" y="22992"/>
                  </a:cubicBezTo>
                  <a:close/>
                </a:path>
              </a:pathLst>
            </a:custGeom>
            <a:solidFill>
              <a:srgbClr val="1760BF"/>
            </a:solidFill>
            <a:ln w="6893" cap="flat">
              <a:noFill/>
              <a:prstDash val="solid"/>
              <a:miter/>
            </a:ln>
          </p:spPr>
          <p:txBody>
            <a:bodyPr rtlCol="0" anchor="ctr"/>
            <a:lstStyle/>
            <a:p>
              <a:endParaRPr lang="fr-FR"/>
            </a:p>
          </p:txBody>
        </p:sp>
        <p:sp>
          <p:nvSpPr>
            <p:cNvPr id="399" name="Graphique 9">
              <a:extLst>
                <a:ext uri="{FF2B5EF4-FFF2-40B4-BE49-F238E27FC236}">
                  <a16:creationId xmlns:a16="http://schemas.microsoft.com/office/drawing/2014/main" id="{F3F49519-B754-490D-AE07-2A528333698D}"/>
                </a:ext>
              </a:extLst>
            </p:cNvPr>
            <p:cNvSpPr/>
            <p:nvPr/>
          </p:nvSpPr>
          <p:spPr>
            <a:xfrm>
              <a:off x="7987436" y="5287126"/>
              <a:ext cx="290378" cy="92646"/>
            </a:xfrm>
            <a:custGeom>
              <a:avLst/>
              <a:gdLst>
                <a:gd name="connsiteX0" fmla="*/ 163574 w 290378"/>
                <a:gd name="connsiteY0" fmla="*/ 54840 h 92646"/>
                <a:gd name="connsiteX1" fmla="*/ 180547 w 290378"/>
                <a:gd name="connsiteY1" fmla="*/ 29451 h 92646"/>
                <a:gd name="connsiteX2" fmla="*/ 209386 w 290378"/>
                <a:gd name="connsiteY2" fmla="*/ 17515 h 92646"/>
                <a:gd name="connsiteX3" fmla="*/ 289902 w 290378"/>
                <a:gd name="connsiteY3" fmla="*/ 25242 h 92646"/>
                <a:gd name="connsiteX4" fmla="*/ 271619 w 290378"/>
                <a:gd name="connsiteY4" fmla="*/ 41042 h 92646"/>
                <a:gd name="connsiteX5" fmla="*/ 226842 w 290378"/>
                <a:gd name="connsiteY5" fmla="*/ 36764 h 92646"/>
                <a:gd name="connsiteX6" fmla="*/ 184962 w 290378"/>
                <a:gd name="connsiteY6" fmla="*/ 54633 h 92646"/>
                <a:gd name="connsiteX7" fmla="*/ 160124 w 290378"/>
                <a:gd name="connsiteY7" fmla="*/ 92304 h 92646"/>
                <a:gd name="connsiteX8" fmla="*/ 140323 w 290378"/>
                <a:gd name="connsiteY8" fmla="*/ 47941 h 92646"/>
                <a:gd name="connsiteX9" fmla="*/ 126524 w 290378"/>
                <a:gd name="connsiteY9" fmla="*/ 68639 h 92646"/>
                <a:gd name="connsiteX10" fmla="*/ 112725 w 290378"/>
                <a:gd name="connsiteY10" fmla="*/ 89337 h 92646"/>
                <a:gd name="connsiteX11" fmla="*/ 98927 w 290378"/>
                <a:gd name="connsiteY11" fmla="*/ 55462 h 92646"/>
                <a:gd name="connsiteX12" fmla="*/ 31106 w 290378"/>
                <a:gd name="connsiteY12" fmla="*/ 19032 h 92646"/>
                <a:gd name="connsiteX13" fmla="*/ 2611 w 290378"/>
                <a:gd name="connsiteY13" fmla="*/ 8477 h 92646"/>
                <a:gd name="connsiteX14" fmla="*/ -218 w 290378"/>
                <a:gd name="connsiteY14" fmla="*/ 2060 h 92646"/>
                <a:gd name="connsiteX15" fmla="*/ -218 w 290378"/>
                <a:gd name="connsiteY15" fmla="*/ -286 h 92646"/>
                <a:gd name="connsiteX16" fmla="*/ 80506 w 290378"/>
                <a:gd name="connsiteY16" fmla="*/ 6959 h 92646"/>
                <a:gd name="connsiteX17" fmla="*/ 104032 w 290378"/>
                <a:gd name="connsiteY17" fmla="*/ 24621 h 92646"/>
                <a:gd name="connsiteX18" fmla="*/ 116106 w 290378"/>
                <a:gd name="connsiteY18" fmla="*/ 52219 h 92646"/>
                <a:gd name="connsiteX19" fmla="*/ 143083 w 290378"/>
                <a:gd name="connsiteY19" fmla="*/ 12133 h 92646"/>
                <a:gd name="connsiteX20" fmla="*/ 163574 w 290378"/>
                <a:gd name="connsiteY20" fmla="*/ 54840 h 926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90378" h="92646">
                  <a:moveTo>
                    <a:pt x="163574" y="54840"/>
                  </a:moveTo>
                  <a:cubicBezTo>
                    <a:pt x="169853" y="46796"/>
                    <a:pt x="175510" y="38309"/>
                    <a:pt x="180547" y="29451"/>
                  </a:cubicBezTo>
                  <a:cubicBezTo>
                    <a:pt x="186687" y="20551"/>
                    <a:pt x="194346" y="16135"/>
                    <a:pt x="209386" y="17515"/>
                  </a:cubicBezTo>
                  <a:lnTo>
                    <a:pt x="289902" y="25242"/>
                  </a:lnTo>
                  <a:cubicBezTo>
                    <a:pt x="288039" y="33997"/>
                    <a:pt x="280588" y="40442"/>
                    <a:pt x="271619" y="41042"/>
                  </a:cubicBezTo>
                  <a:cubicBezTo>
                    <a:pt x="261132" y="41042"/>
                    <a:pt x="239813" y="37937"/>
                    <a:pt x="226842" y="36764"/>
                  </a:cubicBezTo>
                  <a:cubicBezTo>
                    <a:pt x="197657" y="34142"/>
                    <a:pt x="197933" y="33866"/>
                    <a:pt x="184962" y="54633"/>
                  </a:cubicBezTo>
                  <a:cubicBezTo>
                    <a:pt x="177304" y="67604"/>
                    <a:pt x="169025" y="80175"/>
                    <a:pt x="160124" y="92304"/>
                  </a:cubicBezTo>
                  <a:cubicBezTo>
                    <a:pt x="156813" y="88992"/>
                    <a:pt x="143566" y="50908"/>
                    <a:pt x="140323" y="47941"/>
                  </a:cubicBezTo>
                  <a:cubicBezTo>
                    <a:pt x="135356" y="54592"/>
                    <a:pt x="130733" y="61498"/>
                    <a:pt x="126524" y="68639"/>
                  </a:cubicBezTo>
                  <a:cubicBezTo>
                    <a:pt x="122385" y="75814"/>
                    <a:pt x="117762" y="82728"/>
                    <a:pt x="112725" y="89337"/>
                  </a:cubicBezTo>
                  <a:cubicBezTo>
                    <a:pt x="110793" y="86785"/>
                    <a:pt x="100790" y="60705"/>
                    <a:pt x="98927" y="55462"/>
                  </a:cubicBezTo>
                  <a:cubicBezTo>
                    <a:pt x="83748" y="17860"/>
                    <a:pt x="92027" y="24552"/>
                    <a:pt x="31106" y="19032"/>
                  </a:cubicBezTo>
                  <a:cubicBezTo>
                    <a:pt x="18480" y="17929"/>
                    <a:pt x="8959" y="19032"/>
                    <a:pt x="2611" y="8477"/>
                  </a:cubicBezTo>
                  <a:lnTo>
                    <a:pt x="-218" y="2060"/>
                  </a:lnTo>
                  <a:cubicBezTo>
                    <a:pt x="-562" y="1322"/>
                    <a:pt x="-562" y="452"/>
                    <a:pt x="-218" y="-286"/>
                  </a:cubicBezTo>
                  <a:cubicBezTo>
                    <a:pt x="3785" y="-1045"/>
                    <a:pt x="70501" y="5993"/>
                    <a:pt x="80506" y="6959"/>
                  </a:cubicBezTo>
                  <a:cubicBezTo>
                    <a:pt x="91338" y="7242"/>
                    <a:pt x="100721" y="14327"/>
                    <a:pt x="104032" y="24621"/>
                  </a:cubicBezTo>
                  <a:cubicBezTo>
                    <a:pt x="107551" y="34039"/>
                    <a:pt x="111553" y="43249"/>
                    <a:pt x="116106" y="52219"/>
                  </a:cubicBezTo>
                  <a:cubicBezTo>
                    <a:pt x="120039" y="50011"/>
                    <a:pt x="137632" y="17722"/>
                    <a:pt x="143083" y="12133"/>
                  </a:cubicBezTo>
                  <a:cubicBezTo>
                    <a:pt x="147775" y="14686"/>
                    <a:pt x="159158" y="51391"/>
                    <a:pt x="163574" y="54840"/>
                  </a:cubicBezTo>
                  <a:close/>
                </a:path>
              </a:pathLst>
            </a:custGeom>
            <a:solidFill>
              <a:srgbClr val="F2B602"/>
            </a:solidFill>
            <a:ln w="6893" cap="flat">
              <a:noFill/>
              <a:prstDash val="solid"/>
              <a:miter/>
            </a:ln>
          </p:spPr>
          <p:txBody>
            <a:bodyPr rtlCol="0" anchor="ctr"/>
            <a:lstStyle/>
            <a:p>
              <a:endParaRPr lang="fr-FR"/>
            </a:p>
          </p:txBody>
        </p:sp>
        <p:sp>
          <p:nvSpPr>
            <p:cNvPr id="400" name="Graphique 9">
              <a:extLst>
                <a:ext uri="{FF2B5EF4-FFF2-40B4-BE49-F238E27FC236}">
                  <a16:creationId xmlns:a16="http://schemas.microsoft.com/office/drawing/2014/main" id="{5D2B4447-D5CE-4A14-BF0D-BC6FCBD827D6}"/>
                </a:ext>
              </a:extLst>
            </p:cNvPr>
            <p:cNvSpPr/>
            <p:nvPr/>
          </p:nvSpPr>
          <p:spPr>
            <a:xfrm>
              <a:off x="8020541" y="5332168"/>
              <a:ext cx="214336" cy="95556"/>
            </a:xfrm>
            <a:custGeom>
              <a:avLst/>
              <a:gdLst>
                <a:gd name="connsiteX0" fmla="*/ 79346 w 214336"/>
                <a:gd name="connsiteY0" fmla="*/ 53817 h 95556"/>
                <a:gd name="connsiteX1" fmla="*/ 106322 w 214336"/>
                <a:gd name="connsiteY1" fmla="*/ 12421 h 95556"/>
                <a:gd name="connsiteX2" fmla="*/ 125571 w 214336"/>
                <a:gd name="connsiteY2" fmla="*/ 56646 h 95556"/>
                <a:gd name="connsiteX3" fmla="*/ 153720 w 214336"/>
                <a:gd name="connsiteY3" fmla="*/ 18837 h 95556"/>
                <a:gd name="connsiteX4" fmla="*/ 181870 w 214336"/>
                <a:gd name="connsiteY4" fmla="*/ 16629 h 95556"/>
                <a:gd name="connsiteX5" fmla="*/ 213677 w 214336"/>
                <a:gd name="connsiteY5" fmla="*/ 19872 h 95556"/>
                <a:gd name="connsiteX6" fmla="*/ 213677 w 214336"/>
                <a:gd name="connsiteY6" fmla="*/ 21321 h 95556"/>
                <a:gd name="connsiteX7" fmla="*/ 205190 w 214336"/>
                <a:gd name="connsiteY7" fmla="*/ 31256 h 95556"/>
                <a:gd name="connsiteX8" fmla="*/ 168003 w 214336"/>
                <a:gd name="connsiteY8" fmla="*/ 33257 h 95556"/>
                <a:gd name="connsiteX9" fmla="*/ 156342 w 214336"/>
                <a:gd name="connsiteY9" fmla="*/ 42640 h 95556"/>
                <a:gd name="connsiteX10" fmla="*/ 122398 w 214336"/>
                <a:gd name="connsiteY10" fmla="*/ 95214 h 95556"/>
                <a:gd name="connsiteX11" fmla="*/ 112738 w 214336"/>
                <a:gd name="connsiteY11" fmla="*/ 72722 h 95556"/>
                <a:gd name="connsiteX12" fmla="*/ 102666 w 214336"/>
                <a:gd name="connsiteY12" fmla="*/ 49885 h 95556"/>
                <a:gd name="connsiteX13" fmla="*/ 75896 w 214336"/>
                <a:gd name="connsiteY13" fmla="*/ 91281 h 95556"/>
                <a:gd name="connsiteX14" fmla="*/ 72308 w 214336"/>
                <a:gd name="connsiteY14" fmla="*/ 84382 h 95556"/>
                <a:gd name="connsiteX15" fmla="*/ 63338 w 214336"/>
                <a:gd name="connsiteY15" fmla="*/ 62925 h 95556"/>
                <a:gd name="connsiteX16" fmla="*/ 51472 w 214336"/>
                <a:gd name="connsiteY16" fmla="*/ 33947 h 95556"/>
                <a:gd name="connsiteX17" fmla="*/ 22632 w 214336"/>
                <a:gd name="connsiteY17" fmla="*/ 19113 h 95556"/>
                <a:gd name="connsiteX18" fmla="*/ 6557 w 214336"/>
                <a:gd name="connsiteY18" fmla="*/ 13111 h 95556"/>
                <a:gd name="connsiteX19" fmla="*/ -343 w 214336"/>
                <a:gd name="connsiteY19" fmla="*/ -343 h 95556"/>
                <a:gd name="connsiteX20" fmla="*/ 58716 w 214336"/>
                <a:gd name="connsiteY20" fmla="*/ 10075 h 95556"/>
                <a:gd name="connsiteX21" fmla="*/ 79346 w 214336"/>
                <a:gd name="connsiteY21" fmla="*/ 53817 h 955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14336" h="95556">
                  <a:moveTo>
                    <a:pt x="79346" y="53817"/>
                  </a:moveTo>
                  <a:cubicBezTo>
                    <a:pt x="83485" y="51126"/>
                    <a:pt x="100044" y="19320"/>
                    <a:pt x="106322" y="12421"/>
                  </a:cubicBezTo>
                  <a:cubicBezTo>
                    <a:pt x="110117" y="15595"/>
                    <a:pt x="121501" y="51471"/>
                    <a:pt x="125571" y="56646"/>
                  </a:cubicBezTo>
                  <a:cubicBezTo>
                    <a:pt x="130469" y="55335"/>
                    <a:pt x="144821" y="24288"/>
                    <a:pt x="153720" y="18837"/>
                  </a:cubicBezTo>
                  <a:cubicBezTo>
                    <a:pt x="162621" y="13387"/>
                    <a:pt x="169244" y="15388"/>
                    <a:pt x="181870" y="16629"/>
                  </a:cubicBezTo>
                  <a:cubicBezTo>
                    <a:pt x="192495" y="17154"/>
                    <a:pt x="203120" y="18237"/>
                    <a:pt x="213677" y="19872"/>
                  </a:cubicBezTo>
                  <a:cubicBezTo>
                    <a:pt x="213677" y="20700"/>
                    <a:pt x="214090" y="19872"/>
                    <a:pt x="213677" y="21321"/>
                  </a:cubicBezTo>
                  <a:cubicBezTo>
                    <a:pt x="213262" y="25116"/>
                    <a:pt x="207812" y="29669"/>
                    <a:pt x="205190" y="31256"/>
                  </a:cubicBezTo>
                  <a:cubicBezTo>
                    <a:pt x="194083" y="38155"/>
                    <a:pt x="183733" y="32222"/>
                    <a:pt x="168003" y="33257"/>
                  </a:cubicBezTo>
                  <a:cubicBezTo>
                    <a:pt x="161103" y="33740"/>
                    <a:pt x="159861" y="37397"/>
                    <a:pt x="156342" y="42640"/>
                  </a:cubicBezTo>
                  <a:cubicBezTo>
                    <a:pt x="151926" y="49540"/>
                    <a:pt x="125502" y="93558"/>
                    <a:pt x="122398" y="95214"/>
                  </a:cubicBezTo>
                  <a:cubicBezTo>
                    <a:pt x="119017" y="88314"/>
                    <a:pt x="115498" y="80242"/>
                    <a:pt x="112738" y="72722"/>
                  </a:cubicBezTo>
                  <a:cubicBezTo>
                    <a:pt x="110186" y="64774"/>
                    <a:pt x="106805" y="57122"/>
                    <a:pt x="102666" y="49885"/>
                  </a:cubicBezTo>
                  <a:lnTo>
                    <a:pt x="75896" y="91281"/>
                  </a:lnTo>
                  <a:cubicBezTo>
                    <a:pt x="73136" y="89487"/>
                    <a:pt x="74446" y="89832"/>
                    <a:pt x="72308" y="84382"/>
                  </a:cubicBezTo>
                  <a:lnTo>
                    <a:pt x="63338" y="62925"/>
                  </a:lnTo>
                  <a:cubicBezTo>
                    <a:pt x="59268" y="53265"/>
                    <a:pt x="55542" y="43468"/>
                    <a:pt x="51472" y="33947"/>
                  </a:cubicBezTo>
                  <a:cubicBezTo>
                    <a:pt x="44572" y="18009"/>
                    <a:pt x="46366" y="21804"/>
                    <a:pt x="22632" y="19113"/>
                  </a:cubicBezTo>
                  <a:cubicBezTo>
                    <a:pt x="16768" y="18961"/>
                    <a:pt x="11110" y="16850"/>
                    <a:pt x="6557" y="13111"/>
                  </a:cubicBezTo>
                  <a:cubicBezTo>
                    <a:pt x="4625" y="11524"/>
                    <a:pt x="-1447" y="3935"/>
                    <a:pt x="-343" y="-343"/>
                  </a:cubicBezTo>
                  <a:cubicBezTo>
                    <a:pt x="15732" y="1244"/>
                    <a:pt x="49195" y="761"/>
                    <a:pt x="58716" y="10075"/>
                  </a:cubicBezTo>
                  <a:cubicBezTo>
                    <a:pt x="67616" y="18768"/>
                    <a:pt x="74792" y="49609"/>
                    <a:pt x="79346" y="53817"/>
                  </a:cubicBezTo>
                  <a:close/>
                </a:path>
              </a:pathLst>
            </a:custGeom>
            <a:solidFill>
              <a:srgbClr val="F2B602"/>
            </a:solidFill>
            <a:ln w="6893" cap="flat">
              <a:noFill/>
              <a:prstDash val="solid"/>
              <a:miter/>
            </a:ln>
          </p:spPr>
          <p:txBody>
            <a:bodyPr rtlCol="0" anchor="ctr"/>
            <a:lstStyle/>
            <a:p>
              <a:endParaRPr lang="fr-FR"/>
            </a:p>
          </p:txBody>
        </p:sp>
        <p:sp>
          <p:nvSpPr>
            <p:cNvPr id="401" name="Graphique 9">
              <a:extLst>
                <a:ext uri="{FF2B5EF4-FFF2-40B4-BE49-F238E27FC236}">
                  <a16:creationId xmlns:a16="http://schemas.microsoft.com/office/drawing/2014/main" id="{CEC4CF6B-24F2-4BFB-AF98-BCA6653EA8A7}"/>
                </a:ext>
              </a:extLst>
            </p:cNvPr>
            <p:cNvSpPr/>
            <p:nvPr/>
          </p:nvSpPr>
          <p:spPr>
            <a:xfrm>
              <a:off x="8002587" y="5224803"/>
              <a:ext cx="250113" cy="249142"/>
            </a:xfrm>
            <a:custGeom>
              <a:avLst/>
              <a:gdLst>
                <a:gd name="connsiteX0" fmla="*/ 1949 w 250113"/>
                <a:gd name="connsiteY0" fmla="*/ 99777 h 249142"/>
                <a:gd name="connsiteX1" fmla="*/ 99921 w 250113"/>
                <a:gd name="connsiteY1" fmla="*/ 246383 h 249142"/>
                <a:gd name="connsiteX2" fmla="*/ 112754 w 250113"/>
                <a:gd name="connsiteY2" fmla="*/ 248252 h 249142"/>
                <a:gd name="connsiteX3" fmla="*/ 208034 w 250113"/>
                <a:gd name="connsiteY3" fmla="*/ 217136 h 249142"/>
                <a:gd name="connsiteX4" fmla="*/ 236874 w 250113"/>
                <a:gd name="connsiteY4" fmla="*/ 179465 h 249142"/>
                <a:gd name="connsiteX5" fmla="*/ 249638 w 250113"/>
                <a:gd name="connsiteY5" fmla="*/ 123580 h 249142"/>
                <a:gd name="connsiteX6" fmla="*/ 239909 w 250113"/>
                <a:gd name="connsiteY6" fmla="*/ 128134 h 249142"/>
                <a:gd name="connsiteX7" fmla="*/ 199962 w 250113"/>
                <a:gd name="connsiteY7" fmla="*/ 210927 h 249142"/>
                <a:gd name="connsiteX8" fmla="*/ 14230 w 250113"/>
                <a:gd name="connsiteY8" fmla="*/ 157456 h 249142"/>
                <a:gd name="connsiteX9" fmla="*/ 9607 w 250113"/>
                <a:gd name="connsiteY9" fmla="*/ 133722 h 249142"/>
                <a:gd name="connsiteX10" fmla="*/ 10504 w 250113"/>
                <a:gd name="connsiteY10" fmla="*/ 106125 h 249142"/>
                <a:gd name="connsiteX11" fmla="*/ 225352 w 250113"/>
                <a:gd name="connsiteY11" fmla="*/ 50239 h 249142"/>
                <a:gd name="connsiteX12" fmla="*/ 49624 w 250113"/>
                <a:gd name="connsiteY12" fmla="*/ 24519 h 249142"/>
                <a:gd name="connsiteX13" fmla="*/ 39068 w 250113"/>
                <a:gd name="connsiteY13" fmla="*/ 33336 h 249142"/>
                <a:gd name="connsiteX14" fmla="*/ 18370 w 250113"/>
                <a:gd name="connsiteY14" fmla="*/ 58933 h 249142"/>
                <a:gd name="connsiteX15" fmla="*/ 29340 w 250113"/>
                <a:gd name="connsiteY15" fmla="*/ 59761 h 249142"/>
                <a:gd name="connsiteX16" fmla="*/ 59697 w 250113"/>
                <a:gd name="connsiteY16" fmla="*/ 29127 h 249142"/>
                <a:gd name="connsiteX17" fmla="*/ 71840 w 250113"/>
                <a:gd name="connsiteY17" fmla="*/ 22228 h 249142"/>
                <a:gd name="connsiteX18" fmla="*/ 223627 w 250113"/>
                <a:gd name="connsiteY18" fmla="*/ 66177 h 249142"/>
                <a:gd name="connsiteX19" fmla="*/ 230526 w 250113"/>
                <a:gd name="connsiteY19" fmla="*/ 78941 h 249142"/>
                <a:gd name="connsiteX20" fmla="*/ 240944 w 250113"/>
                <a:gd name="connsiteY20" fmla="*/ 79907 h 249142"/>
                <a:gd name="connsiteX21" fmla="*/ 225352 w 250113"/>
                <a:gd name="connsiteY21" fmla="*/ 50239 h 249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50113" h="249142">
                  <a:moveTo>
                    <a:pt x="1949" y="99777"/>
                  </a:moveTo>
                  <a:cubicBezTo>
                    <a:pt x="-11504" y="167309"/>
                    <a:pt x="32376" y="232943"/>
                    <a:pt x="99921" y="246383"/>
                  </a:cubicBezTo>
                  <a:cubicBezTo>
                    <a:pt x="104130" y="247231"/>
                    <a:pt x="108407" y="247852"/>
                    <a:pt x="112754" y="248252"/>
                  </a:cubicBezTo>
                  <a:cubicBezTo>
                    <a:pt x="147457" y="251495"/>
                    <a:pt x="181954" y="240235"/>
                    <a:pt x="208034" y="217136"/>
                  </a:cubicBezTo>
                  <a:cubicBezTo>
                    <a:pt x="220039" y="206573"/>
                    <a:pt x="229836" y="193781"/>
                    <a:pt x="236874" y="179465"/>
                  </a:cubicBezTo>
                  <a:cubicBezTo>
                    <a:pt x="245291" y="162030"/>
                    <a:pt x="249638" y="142926"/>
                    <a:pt x="249638" y="123580"/>
                  </a:cubicBezTo>
                  <a:cubicBezTo>
                    <a:pt x="247154" y="124339"/>
                    <a:pt x="244187" y="126685"/>
                    <a:pt x="239909" y="128134"/>
                  </a:cubicBezTo>
                  <a:cubicBezTo>
                    <a:pt x="238874" y="160140"/>
                    <a:pt x="224386" y="190229"/>
                    <a:pt x="199962" y="210927"/>
                  </a:cubicBezTo>
                  <a:cubicBezTo>
                    <a:pt x="137868" y="265777"/>
                    <a:pt x="37412" y="235557"/>
                    <a:pt x="14230" y="157456"/>
                  </a:cubicBezTo>
                  <a:cubicBezTo>
                    <a:pt x="11885" y="149722"/>
                    <a:pt x="10297" y="141774"/>
                    <a:pt x="9607" y="133722"/>
                  </a:cubicBezTo>
                  <a:cubicBezTo>
                    <a:pt x="9263" y="124512"/>
                    <a:pt x="9607" y="115294"/>
                    <a:pt x="10504" y="106125"/>
                  </a:cubicBezTo>
                  <a:close/>
                  <a:moveTo>
                    <a:pt x="225352" y="50239"/>
                  </a:moveTo>
                  <a:cubicBezTo>
                    <a:pt x="183955" y="-5384"/>
                    <a:pt x="105233" y="-16899"/>
                    <a:pt x="49624" y="24519"/>
                  </a:cubicBezTo>
                  <a:cubicBezTo>
                    <a:pt x="45967" y="27264"/>
                    <a:pt x="42449" y="30204"/>
                    <a:pt x="39068" y="33336"/>
                  </a:cubicBezTo>
                  <a:cubicBezTo>
                    <a:pt x="30995" y="40843"/>
                    <a:pt x="24028" y="49467"/>
                    <a:pt x="18370" y="58933"/>
                  </a:cubicBezTo>
                  <a:lnTo>
                    <a:pt x="29340" y="59761"/>
                  </a:lnTo>
                  <a:cubicBezTo>
                    <a:pt x="33893" y="49964"/>
                    <a:pt x="50038" y="35889"/>
                    <a:pt x="59697" y="29127"/>
                  </a:cubicBezTo>
                  <a:cubicBezTo>
                    <a:pt x="63561" y="26540"/>
                    <a:pt x="67631" y="24236"/>
                    <a:pt x="71840" y="22228"/>
                  </a:cubicBezTo>
                  <a:cubicBezTo>
                    <a:pt x="126138" y="-5404"/>
                    <a:pt x="192510" y="13818"/>
                    <a:pt x="223627" y="66177"/>
                  </a:cubicBezTo>
                  <a:cubicBezTo>
                    <a:pt x="226179" y="70386"/>
                    <a:pt x="227697" y="74526"/>
                    <a:pt x="230526" y="78941"/>
                  </a:cubicBezTo>
                  <a:lnTo>
                    <a:pt x="240944" y="79907"/>
                  </a:lnTo>
                  <a:cubicBezTo>
                    <a:pt x="237287" y="69282"/>
                    <a:pt x="232044" y="59278"/>
                    <a:pt x="225352" y="50239"/>
                  </a:cubicBezTo>
                  <a:close/>
                </a:path>
              </a:pathLst>
            </a:custGeom>
            <a:solidFill>
              <a:srgbClr val="F2B602"/>
            </a:solidFill>
            <a:ln w="6893" cap="flat">
              <a:noFill/>
              <a:prstDash val="solid"/>
              <a:miter/>
            </a:ln>
          </p:spPr>
          <p:txBody>
            <a:bodyPr rtlCol="0" anchor="ctr"/>
            <a:lstStyle/>
            <a:p>
              <a:endParaRPr lang="fr-FR"/>
            </a:p>
          </p:txBody>
        </p:sp>
        <p:sp>
          <p:nvSpPr>
            <p:cNvPr id="402" name="Graphique 9">
              <a:extLst>
                <a:ext uri="{FF2B5EF4-FFF2-40B4-BE49-F238E27FC236}">
                  <a16:creationId xmlns:a16="http://schemas.microsoft.com/office/drawing/2014/main" id="{0772EC30-7C84-41AA-9A42-62070A105AFC}"/>
                </a:ext>
              </a:extLst>
            </p:cNvPr>
            <p:cNvSpPr/>
            <p:nvPr/>
          </p:nvSpPr>
          <p:spPr>
            <a:xfrm>
              <a:off x="8004874" y="5309468"/>
              <a:ext cx="251276" cy="37732"/>
            </a:xfrm>
            <a:custGeom>
              <a:avLst/>
              <a:gdLst>
                <a:gd name="connsiteX0" fmla="*/ 214371 w 251276"/>
                <a:gd name="connsiteY0" fmla="*/ 19389 h 37732"/>
                <a:gd name="connsiteX1" fmla="*/ 170768 w 251276"/>
                <a:gd name="connsiteY1" fmla="*/ 36224 h 37732"/>
                <a:gd name="connsiteX2" fmla="*/ 191879 w 251276"/>
                <a:gd name="connsiteY2" fmla="*/ 34016 h 37732"/>
                <a:gd name="connsiteX3" fmla="*/ 239761 w 251276"/>
                <a:gd name="connsiteY3" fmla="*/ 36776 h 37732"/>
                <a:gd name="connsiteX4" fmla="*/ 250800 w 251276"/>
                <a:gd name="connsiteY4" fmla="*/ 22977 h 37732"/>
                <a:gd name="connsiteX5" fmla="*/ 67277 w 251276"/>
                <a:gd name="connsiteY5" fmla="*/ 10834 h 37732"/>
                <a:gd name="connsiteX6" fmla="*/ 48165 w 251276"/>
                <a:gd name="connsiteY6" fmla="*/ 3935 h 37732"/>
                <a:gd name="connsiteX7" fmla="*/ -476 w 251276"/>
                <a:gd name="connsiteY7" fmla="*/ -343 h 37732"/>
                <a:gd name="connsiteX8" fmla="*/ 8355 w 251276"/>
                <a:gd name="connsiteY8" fmla="*/ 14560 h 37732"/>
                <a:gd name="connsiteX9" fmla="*/ 29743 w 251276"/>
                <a:gd name="connsiteY9" fmla="*/ 19183 h 37732"/>
                <a:gd name="connsiteX10" fmla="*/ 54098 w 251276"/>
                <a:gd name="connsiteY10" fmla="*/ 21666 h 37732"/>
                <a:gd name="connsiteX11" fmla="*/ 74245 w 251276"/>
                <a:gd name="connsiteY11" fmla="*/ 27669 h 37732"/>
                <a:gd name="connsiteX12" fmla="*/ 67277 w 251276"/>
                <a:gd name="connsiteY12" fmla="*/ 10834 h 37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51276" h="37732">
                  <a:moveTo>
                    <a:pt x="214371" y="19389"/>
                  </a:moveTo>
                  <a:cubicBezTo>
                    <a:pt x="181048" y="16078"/>
                    <a:pt x="183807" y="13870"/>
                    <a:pt x="170768" y="36224"/>
                  </a:cubicBezTo>
                  <a:cubicBezTo>
                    <a:pt x="177598" y="34140"/>
                    <a:pt x="184773" y="33395"/>
                    <a:pt x="191879" y="34016"/>
                  </a:cubicBezTo>
                  <a:cubicBezTo>
                    <a:pt x="200228" y="34844"/>
                    <a:pt x="234104" y="38915"/>
                    <a:pt x="239761" y="36776"/>
                  </a:cubicBezTo>
                  <a:cubicBezTo>
                    <a:pt x="245626" y="34430"/>
                    <a:pt x="249765" y="29194"/>
                    <a:pt x="250800" y="22977"/>
                  </a:cubicBezTo>
                  <a:close/>
                  <a:moveTo>
                    <a:pt x="67277" y="10834"/>
                  </a:moveTo>
                  <a:cubicBezTo>
                    <a:pt x="62930" y="4763"/>
                    <a:pt x="57134" y="5246"/>
                    <a:pt x="48165" y="3935"/>
                  </a:cubicBezTo>
                  <a:cubicBezTo>
                    <a:pt x="32021" y="1561"/>
                    <a:pt x="15807" y="133"/>
                    <a:pt x="-476" y="-343"/>
                  </a:cubicBezTo>
                  <a:cubicBezTo>
                    <a:pt x="-131" y="5770"/>
                    <a:pt x="3181" y="11338"/>
                    <a:pt x="8355" y="14560"/>
                  </a:cubicBezTo>
                  <a:cubicBezTo>
                    <a:pt x="15048" y="17741"/>
                    <a:pt x="22361" y="19321"/>
                    <a:pt x="29743" y="19183"/>
                  </a:cubicBezTo>
                  <a:lnTo>
                    <a:pt x="54098" y="21666"/>
                  </a:lnTo>
                  <a:cubicBezTo>
                    <a:pt x="72589" y="23598"/>
                    <a:pt x="63274" y="23115"/>
                    <a:pt x="74245" y="27669"/>
                  </a:cubicBezTo>
                  <a:cubicBezTo>
                    <a:pt x="72727" y="21763"/>
                    <a:pt x="70381" y="16098"/>
                    <a:pt x="67277" y="10834"/>
                  </a:cubicBezTo>
                  <a:close/>
                </a:path>
              </a:pathLst>
            </a:custGeom>
            <a:solidFill>
              <a:srgbClr val="F2B602"/>
            </a:solidFill>
            <a:ln w="6893" cap="flat">
              <a:noFill/>
              <a:prstDash val="solid"/>
              <a:miter/>
            </a:ln>
          </p:spPr>
          <p:txBody>
            <a:bodyPr rtlCol="0" anchor="ctr"/>
            <a:lstStyle/>
            <a:p>
              <a:endParaRPr lang="fr-FR"/>
            </a:p>
          </p:txBody>
        </p:sp>
        <p:sp>
          <p:nvSpPr>
            <p:cNvPr id="403" name="Graphique 9">
              <a:extLst>
                <a:ext uri="{FF2B5EF4-FFF2-40B4-BE49-F238E27FC236}">
                  <a16:creationId xmlns:a16="http://schemas.microsoft.com/office/drawing/2014/main" id="{DC998988-128E-4FF0-987F-34E2EDCA0EBC}"/>
                </a:ext>
              </a:extLst>
            </p:cNvPr>
            <p:cNvSpPr/>
            <p:nvPr/>
          </p:nvSpPr>
          <p:spPr>
            <a:xfrm>
              <a:off x="7966789" y="5189143"/>
              <a:ext cx="321443" cy="319994"/>
            </a:xfrm>
            <a:custGeom>
              <a:avLst/>
              <a:gdLst>
                <a:gd name="connsiteX0" fmla="*/ 174976 w 321443"/>
                <a:gd name="connsiteY0" fmla="*/ -343 h 319994"/>
                <a:gd name="connsiteX1" fmla="*/ 173597 w 321443"/>
                <a:gd name="connsiteY1" fmla="*/ 761 h 319994"/>
                <a:gd name="connsiteX2" fmla="*/ 172906 w 321443"/>
                <a:gd name="connsiteY2" fmla="*/ 1589 h 319994"/>
                <a:gd name="connsiteX3" fmla="*/ 171664 w 321443"/>
                <a:gd name="connsiteY3" fmla="*/ 3797 h 319994"/>
                <a:gd name="connsiteX4" fmla="*/ 169043 w 321443"/>
                <a:gd name="connsiteY4" fmla="*/ 8006 h 319994"/>
                <a:gd name="connsiteX5" fmla="*/ 159038 w 321443"/>
                <a:gd name="connsiteY5" fmla="*/ 8420 h 319994"/>
                <a:gd name="connsiteX6" fmla="*/ 165937 w 321443"/>
                <a:gd name="connsiteY6" fmla="*/ 15319 h 319994"/>
                <a:gd name="connsiteX7" fmla="*/ 163454 w 321443"/>
                <a:gd name="connsiteY7" fmla="*/ 26220 h 319994"/>
                <a:gd name="connsiteX8" fmla="*/ 173389 w 321443"/>
                <a:gd name="connsiteY8" fmla="*/ 22770 h 319994"/>
                <a:gd name="connsiteX9" fmla="*/ 182221 w 321443"/>
                <a:gd name="connsiteY9" fmla="*/ 27945 h 319994"/>
                <a:gd name="connsiteX10" fmla="*/ 189120 w 321443"/>
                <a:gd name="connsiteY10" fmla="*/ 10903 h 319994"/>
                <a:gd name="connsiteX11" fmla="*/ 174976 w 321443"/>
                <a:gd name="connsiteY11" fmla="*/ -343 h 319994"/>
                <a:gd name="connsiteX12" fmla="*/ 312964 w 321443"/>
                <a:gd name="connsiteY12" fmla="*/ 169244 h 319994"/>
                <a:gd name="connsiteX13" fmla="*/ 311446 w 321443"/>
                <a:gd name="connsiteY13" fmla="*/ 159447 h 319994"/>
                <a:gd name="connsiteX14" fmla="*/ 304547 w 321443"/>
                <a:gd name="connsiteY14" fmla="*/ 165795 h 319994"/>
                <a:gd name="connsiteX15" fmla="*/ 294129 w 321443"/>
                <a:gd name="connsiteY15" fmla="*/ 163449 h 319994"/>
                <a:gd name="connsiteX16" fmla="*/ 297717 w 321443"/>
                <a:gd name="connsiteY16" fmla="*/ 173591 h 319994"/>
                <a:gd name="connsiteX17" fmla="*/ 292611 w 321443"/>
                <a:gd name="connsiteY17" fmla="*/ 182353 h 319994"/>
                <a:gd name="connsiteX18" fmla="*/ 303167 w 321443"/>
                <a:gd name="connsiteY18" fmla="*/ 181457 h 319994"/>
                <a:gd name="connsiteX19" fmla="*/ 310066 w 321443"/>
                <a:gd name="connsiteY19" fmla="*/ 188356 h 319994"/>
                <a:gd name="connsiteX20" fmla="*/ 311170 w 321443"/>
                <a:gd name="connsiteY20" fmla="*/ 183043 h 319994"/>
                <a:gd name="connsiteX21" fmla="*/ 320968 w 321443"/>
                <a:gd name="connsiteY21" fmla="*/ 174212 h 319994"/>
                <a:gd name="connsiteX22" fmla="*/ 312964 w 321443"/>
                <a:gd name="connsiteY22" fmla="*/ 169244 h 319994"/>
                <a:gd name="connsiteX23" fmla="*/ 74383 w 321443"/>
                <a:gd name="connsiteY23" fmla="*/ 34499 h 319994"/>
                <a:gd name="connsiteX24" fmla="*/ 56444 w 321443"/>
                <a:gd name="connsiteY24" fmla="*/ 36431 h 319994"/>
                <a:gd name="connsiteX25" fmla="*/ 54926 w 321443"/>
                <a:gd name="connsiteY25" fmla="*/ 50230 h 319994"/>
                <a:gd name="connsiteX26" fmla="*/ 52029 w 321443"/>
                <a:gd name="connsiteY26" fmla="*/ 54094 h 319994"/>
                <a:gd name="connsiteX27" fmla="*/ 61688 w 321443"/>
                <a:gd name="connsiteY27" fmla="*/ 54646 h 319994"/>
                <a:gd name="connsiteX28" fmla="*/ 67000 w 321443"/>
                <a:gd name="connsiteY28" fmla="*/ 63201 h 319994"/>
                <a:gd name="connsiteX29" fmla="*/ 71761 w 321443"/>
                <a:gd name="connsiteY29" fmla="*/ 53818 h 319994"/>
                <a:gd name="connsiteX30" fmla="*/ 81696 w 321443"/>
                <a:gd name="connsiteY30" fmla="*/ 50989 h 319994"/>
                <a:gd name="connsiteX31" fmla="*/ 73417 w 321443"/>
                <a:gd name="connsiteY31" fmla="*/ 44089 h 319994"/>
                <a:gd name="connsiteX32" fmla="*/ 254319 w 321443"/>
                <a:gd name="connsiteY32" fmla="*/ 255280 h 319994"/>
                <a:gd name="connsiteX33" fmla="*/ 249627 w 321443"/>
                <a:gd name="connsiteY33" fmla="*/ 264801 h 319994"/>
                <a:gd name="connsiteX34" fmla="*/ 239692 w 321443"/>
                <a:gd name="connsiteY34" fmla="*/ 267423 h 319994"/>
                <a:gd name="connsiteX35" fmla="*/ 247902 w 321443"/>
                <a:gd name="connsiteY35" fmla="*/ 274322 h 319994"/>
                <a:gd name="connsiteX36" fmla="*/ 247074 w 321443"/>
                <a:gd name="connsiteY36" fmla="*/ 283774 h 319994"/>
                <a:gd name="connsiteX37" fmla="*/ 255285 w 321443"/>
                <a:gd name="connsiteY37" fmla="*/ 278876 h 319994"/>
                <a:gd name="connsiteX38" fmla="*/ 265220 w 321443"/>
                <a:gd name="connsiteY38" fmla="*/ 281843 h 319994"/>
                <a:gd name="connsiteX39" fmla="*/ 263289 w 321443"/>
                <a:gd name="connsiteY39" fmla="*/ 271838 h 319994"/>
                <a:gd name="connsiteX40" fmla="*/ 269291 w 321443"/>
                <a:gd name="connsiteY40" fmla="*/ 264111 h 319994"/>
                <a:gd name="connsiteX41" fmla="*/ 259356 w 321443"/>
                <a:gd name="connsiteY41" fmla="*/ 264111 h 319994"/>
                <a:gd name="connsiteX42" fmla="*/ 254457 w 321443"/>
                <a:gd name="connsiteY42" fmla="*/ 255349 h 319994"/>
                <a:gd name="connsiteX43" fmla="*/ 52097 w 321443"/>
                <a:gd name="connsiteY43" fmla="*/ 238169 h 319994"/>
                <a:gd name="connsiteX44" fmla="*/ 50787 w 321443"/>
                <a:gd name="connsiteY44" fmla="*/ 239204 h 319994"/>
                <a:gd name="connsiteX45" fmla="*/ 34987 w 321443"/>
                <a:gd name="connsiteY45" fmla="*/ 245621 h 319994"/>
                <a:gd name="connsiteX46" fmla="*/ 39886 w 321443"/>
                <a:gd name="connsiteY46" fmla="*/ 253417 h 319994"/>
                <a:gd name="connsiteX47" fmla="*/ 36988 w 321443"/>
                <a:gd name="connsiteY47" fmla="*/ 263421 h 319994"/>
                <a:gd name="connsiteX48" fmla="*/ 47683 w 321443"/>
                <a:gd name="connsiteY48" fmla="*/ 261903 h 319994"/>
                <a:gd name="connsiteX49" fmla="*/ 54582 w 321443"/>
                <a:gd name="connsiteY49" fmla="*/ 267768 h 319994"/>
                <a:gd name="connsiteX50" fmla="*/ 60101 w 321443"/>
                <a:gd name="connsiteY50" fmla="*/ 254935 h 319994"/>
                <a:gd name="connsiteX51" fmla="*/ 62171 w 321443"/>
                <a:gd name="connsiteY51" fmla="*/ 253555 h 319994"/>
                <a:gd name="connsiteX52" fmla="*/ 63758 w 321443"/>
                <a:gd name="connsiteY52" fmla="*/ 252175 h 319994"/>
                <a:gd name="connsiteX53" fmla="*/ 52236 w 321443"/>
                <a:gd name="connsiteY53" fmla="*/ 238238 h 319994"/>
                <a:gd name="connsiteX54" fmla="*/ 10287 w 321443"/>
                <a:gd name="connsiteY54" fmla="*/ 131918 h 319994"/>
                <a:gd name="connsiteX55" fmla="*/ 3802 w 321443"/>
                <a:gd name="connsiteY55" fmla="*/ 143855 h 319994"/>
                <a:gd name="connsiteX56" fmla="*/ -476 w 321443"/>
                <a:gd name="connsiteY56" fmla="*/ 146063 h 319994"/>
                <a:gd name="connsiteX57" fmla="*/ 8148 w 321443"/>
                <a:gd name="connsiteY57" fmla="*/ 156343 h 319994"/>
                <a:gd name="connsiteX58" fmla="*/ 8976 w 321443"/>
                <a:gd name="connsiteY58" fmla="*/ 161103 h 319994"/>
                <a:gd name="connsiteX59" fmla="*/ 15876 w 321443"/>
                <a:gd name="connsiteY59" fmla="*/ 154825 h 319994"/>
                <a:gd name="connsiteX60" fmla="*/ 26294 w 321443"/>
                <a:gd name="connsiteY60" fmla="*/ 157101 h 319994"/>
                <a:gd name="connsiteX61" fmla="*/ 27881 w 321443"/>
                <a:gd name="connsiteY61" fmla="*/ 138404 h 319994"/>
                <a:gd name="connsiteX62" fmla="*/ 17256 w 321443"/>
                <a:gd name="connsiteY62" fmla="*/ 139094 h 319994"/>
                <a:gd name="connsiteX63" fmla="*/ 10426 w 321443"/>
                <a:gd name="connsiteY63" fmla="*/ 132126 h 319994"/>
                <a:gd name="connsiteX64" fmla="*/ 272465 w 321443"/>
                <a:gd name="connsiteY64" fmla="*/ 57129 h 319994"/>
                <a:gd name="connsiteX65" fmla="*/ 265565 w 321443"/>
                <a:gd name="connsiteY65" fmla="*/ 51403 h 319994"/>
                <a:gd name="connsiteX66" fmla="*/ 263909 w 321443"/>
                <a:gd name="connsiteY66" fmla="*/ 62028 h 319994"/>
                <a:gd name="connsiteX67" fmla="*/ 256182 w 321443"/>
                <a:gd name="connsiteY67" fmla="*/ 67064 h 319994"/>
                <a:gd name="connsiteX68" fmla="*/ 268049 w 321443"/>
                <a:gd name="connsiteY68" fmla="*/ 80863 h 319994"/>
                <a:gd name="connsiteX69" fmla="*/ 275845 w 321443"/>
                <a:gd name="connsiteY69" fmla="*/ 72722 h 319994"/>
                <a:gd name="connsiteX70" fmla="*/ 285228 w 321443"/>
                <a:gd name="connsiteY70" fmla="*/ 73412 h 319994"/>
                <a:gd name="connsiteX71" fmla="*/ 282676 w 321443"/>
                <a:gd name="connsiteY71" fmla="*/ 69065 h 319994"/>
                <a:gd name="connsiteX72" fmla="*/ 283090 w 321443"/>
                <a:gd name="connsiteY72" fmla="*/ 55266 h 319994"/>
                <a:gd name="connsiteX73" fmla="*/ 272947 w 321443"/>
                <a:gd name="connsiteY73" fmla="*/ 57198 h 319994"/>
                <a:gd name="connsiteX74" fmla="*/ 158142 w 321443"/>
                <a:gd name="connsiteY74" fmla="*/ 293158 h 319994"/>
                <a:gd name="connsiteX75" fmla="*/ 148275 w 321443"/>
                <a:gd name="connsiteY75" fmla="*/ 296814 h 319994"/>
                <a:gd name="connsiteX76" fmla="*/ 139375 w 321443"/>
                <a:gd name="connsiteY76" fmla="*/ 291571 h 319994"/>
                <a:gd name="connsiteX77" fmla="*/ 139375 w 321443"/>
                <a:gd name="connsiteY77" fmla="*/ 302610 h 319994"/>
                <a:gd name="connsiteX78" fmla="*/ 132476 w 321443"/>
                <a:gd name="connsiteY78" fmla="*/ 308957 h 319994"/>
                <a:gd name="connsiteX79" fmla="*/ 142618 w 321443"/>
                <a:gd name="connsiteY79" fmla="*/ 310889 h 319994"/>
                <a:gd name="connsiteX80" fmla="*/ 146551 w 321443"/>
                <a:gd name="connsiteY80" fmla="*/ 319651 h 319994"/>
                <a:gd name="connsiteX81" fmla="*/ 151725 w 321443"/>
                <a:gd name="connsiteY81" fmla="*/ 312062 h 319994"/>
                <a:gd name="connsiteX82" fmla="*/ 162005 w 321443"/>
                <a:gd name="connsiteY82" fmla="*/ 310751 h 319994"/>
                <a:gd name="connsiteX83" fmla="*/ 155520 w 321443"/>
                <a:gd name="connsiteY83" fmla="*/ 303093 h 319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Lst>
              <a:rect l="l" t="t" r="r" b="b"/>
              <a:pathLst>
                <a:path w="321443" h="319994">
                  <a:moveTo>
                    <a:pt x="174976" y="-343"/>
                  </a:moveTo>
                  <a:cubicBezTo>
                    <a:pt x="173872" y="347"/>
                    <a:pt x="174562" y="-343"/>
                    <a:pt x="173597" y="761"/>
                  </a:cubicBezTo>
                  <a:lnTo>
                    <a:pt x="172906" y="1589"/>
                  </a:lnTo>
                  <a:cubicBezTo>
                    <a:pt x="172423" y="2300"/>
                    <a:pt x="172009" y="3038"/>
                    <a:pt x="171664" y="3797"/>
                  </a:cubicBezTo>
                  <a:cubicBezTo>
                    <a:pt x="170768" y="5315"/>
                    <a:pt x="169802" y="6764"/>
                    <a:pt x="169043" y="8006"/>
                  </a:cubicBezTo>
                  <a:lnTo>
                    <a:pt x="159038" y="8420"/>
                  </a:lnTo>
                  <a:cubicBezTo>
                    <a:pt x="160626" y="11324"/>
                    <a:pt x="163040" y="13711"/>
                    <a:pt x="165937" y="15319"/>
                  </a:cubicBezTo>
                  <a:lnTo>
                    <a:pt x="163454" y="26220"/>
                  </a:lnTo>
                  <a:cubicBezTo>
                    <a:pt x="166490" y="25599"/>
                    <a:pt x="171319" y="22356"/>
                    <a:pt x="173389" y="22770"/>
                  </a:cubicBezTo>
                  <a:cubicBezTo>
                    <a:pt x="175459" y="23184"/>
                    <a:pt x="179736" y="26841"/>
                    <a:pt x="182221" y="27945"/>
                  </a:cubicBezTo>
                  <a:cubicBezTo>
                    <a:pt x="182221" y="10558"/>
                    <a:pt x="180358" y="20286"/>
                    <a:pt x="189120" y="10903"/>
                  </a:cubicBezTo>
                  <a:cubicBezTo>
                    <a:pt x="178080" y="7178"/>
                    <a:pt x="178426" y="10903"/>
                    <a:pt x="174976" y="-343"/>
                  </a:cubicBezTo>
                  <a:close/>
                  <a:moveTo>
                    <a:pt x="312964" y="169244"/>
                  </a:moveTo>
                  <a:cubicBezTo>
                    <a:pt x="311584" y="167175"/>
                    <a:pt x="312964" y="161793"/>
                    <a:pt x="311446" y="159447"/>
                  </a:cubicBezTo>
                  <a:cubicBezTo>
                    <a:pt x="308135" y="161586"/>
                    <a:pt x="308066" y="162966"/>
                    <a:pt x="304547" y="165795"/>
                  </a:cubicBezTo>
                  <a:lnTo>
                    <a:pt x="294129" y="163449"/>
                  </a:lnTo>
                  <a:cubicBezTo>
                    <a:pt x="294957" y="166347"/>
                    <a:pt x="298061" y="171383"/>
                    <a:pt x="297717" y="173591"/>
                  </a:cubicBezTo>
                  <a:cubicBezTo>
                    <a:pt x="297371" y="175799"/>
                    <a:pt x="293714" y="179732"/>
                    <a:pt x="292611" y="182353"/>
                  </a:cubicBezTo>
                  <a:lnTo>
                    <a:pt x="303167" y="181457"/>
                  </a:lnTo>
                  <a:cubicBezTo>
                    <a:pt x="306754" y="184699"/>
                    <a:pt x="307169" y="187321"/>
                    <a:pt x="310066" y="188356"/>
                  </a:cubicBezTo>
                  <a:cubicBezTo>
                    <a:pt x="310549" y="186700"/>
                    <a:pt x="310825" y="184837"/>
                    <a:pt x="311170" y="183043"/>
                  </a:cubicBezTo>
                  <a:cubicBezTo>
                    <a:pt x="312895" y="173522"/>
                    <a:pt x="315448" y="179524"/>
                    <a:pt x="320968" y="174212"/>
                  </a:cubicBezTo>
                  <a:cubicBezTo>
                    <a:pt x="318139" y="172811"/>
                    <a:pt x="315448" y="171149"/>
                    <a:pt x="312964" y="169244"/>
                  </a:cubicBezTo>
                  <a:close/>
                  <a:moveTo>
                    <a:pt x="74383" y="34499"/>
                  </a:moveTo>
                  <a:cubicBezTo>
                    <a:pt x="60584" y="41398"/>
                    <a:pt x="70588" y="40916"/>
                    <a:pt x="56444" y="36431"/>
                  </a:cubicBezTo>
                  <a:cubicBezTo>
                    <a:pt x="57204" y="45262"/>
                    <a:pt x="61067" y="43330"/>
                    <a:pt x="54926" y="50230"/>
                  </a:cubicBezTo>
                  <a:cubicBezTo>
                    <a:pt x="53822" y="51396"/>
                    <a:pt x="52857" y="52693"/>
                    <a:pt x="52029" y="54094"/>
                  </a:cubicBezTo>
                  <a:lnTo>
                    <a:pt x="61688" y="54646"/>
                  </a:lnTo>
                  <a:cubicBezTo>
                    <a:pt x="63689" y="57343"/>
                    <a:pt x="65483" y="60206"/>
                    <a:pt x="67000" y="63201"/>
                  </a:cubicBezTo>
                  <a:cubicBezTo>
                    <a:pt x="69415" y="60855"/>
                    <a:pt x="69553" y="55473"/>
                    <a:pt x="71761" y="53818"/>
                  </a:cubicBezTo>
                  <a:cubicBezTo>
                    <a:pt x="73969" y="52161"/>
                    <a:pt x="79074" y="52852"/>
                    <a:pt x="81696" y="50989"/>
                  </a:cubicBezTo>
                  <a:cubicBezTo>
                    <a:pt x="78936" y="48850"/>
                    <a:pt x="76177" y="46297"/>
                    <a:pt x="73417" y="44089"/>
                  </a:cubicBezTo>
                  <a:close/>
                  <a:moveTo>
                    <a:pt x="254319" y="255280"/>
                  </a:moveTo>
                  <a:cubicBezTo>
                    <a:pt x="252180" y="257557"/>
                    <a:pt x="251421" y="263421"/>
                    <a:pt x="249627" y="264801"/>
                  </a:cubicBezTo>
                  <a:cubicBezTo>
                    <a:pt x="247834" y="266181"/>
                    <a:pt x="242245" y="266112"/>
                    <a:pt x="239692" y="267423"/>
                  </a:cubicBezTo>
                  <a:lnTo>
                    <a:pt x="247902" y="274322"/>
                  </a:lnTo>
                  <a:lnTo>
                    <a:pt x="247074" y="283774"/>
                  </a:lnTo>
                  <a:cubicBezTo>
                    <a:pt x="250455" y="283154"/>
                    <a:pt x="252871" y="279635"/>
                    <a:pt x="255285" y="278876"/>
                  </a:cubicBezTo>
                  <a:cubicBezTo>
                    <a:pt x="257700" y="278117"/>
                    <a:pt x="262185" y="281084"/>
                    <a:pt x="265220" y="281843"/>
                  </a:cubicBezTo>
                  <a:cubicBezTo>
                    <a:pt x="264254" y="278586"/>
                    <a:pt x="263564" y="275233"/>
                    <a:pt x="263289" y="271838"/>
                  </a:cubicBezTo>
                  <a:cubicBezTo>
                    <a:pt x="263289" y="270735"/>
                    <a:pt x="267980" y="266388"/>
                    <a:pt x="269291" y="264111"/>
                  </a:cubicBezTo>
                  <a:lnTo>
                    <a:pt x="259356" y="264111"/>
                  </a:lnTo>
                  <a:cubicBezTo>
                    <a:pt x="257907" y="261089"/>
                    <a:pt x="256251" y="258164"/>
                    <a:pt x="254457" y="255349"/>
                  </a:cubicBezTo>
                  <a:close/>
                  <a:moveTo>
                    <a:pt x="52097" y="238169"/>
                  </a:moveTo>
                  <a:cubicBezTo>
                    <a:pt x="51615" y="238473"/>
                    <a:pt x="51201" y="238818"/>
                    <a:pt x="50787" y="239204"/>
                  </a:cubicBezTo>
                  <a:cubicBezTo>
                    <a:pt x="42232" y="246932"/>
                    <a:pt x="49752" y="246655"/>
                    <a:pt x="34987" y="245621"/>
                  </a:cubicBezTo>
                  <a:cubicBezTo>
                    <a:pt x="36022" y="248588"/>
                    <a:pt x="39334" y="251485"/>
                    <a:pt x="39886" y="253417"/>
                  </a:cubicBezTo>
                  <a:cubicBezTo>
                    <a:pt x="40438" y="255349"/>
                    <a:pt x="37885" y="260317"/>
                    <a:pt x="36988" y="263421"/>
                  </a:cubicBezTo>
                  <a:cubicBezTo>
                    <a:pt x="40093" y="263421"/>
                    <a:pt x="45612" y="260731"/>
                    <a:pt x="47683" y="261903"/>
                  </a:cubicBezTo>
                  <a:cubicBezTo>
                    <a:pt x="49752" y="263076"/>
                    <a:pt x="52029" y="266388"/>
                    <a:pt x="54582" y="267768"/>
                  </a:cubicBezTo>
                  <a:cubicBezTo>
                    <a:pt x="55961" y="257212"/>
                    <a:pt x="52305" y="259626"/>
                    <a:pt x="60101" y="254935"/>
                  </a:cubicBezTo>
                  <a:cubicBezTo>
                    <a:pt x="60860" y="254542"/>
                    <a:pt x="61550" y="254080"/>
                    <a:pt x="62171" y="253555"/>
                  </a:cubicBezTo>
                  <a:lnTo>
                    <a:pt x="63758" y="252175"/>
                  </a:lnTo>
                  <a:cubicBezTo>
                    <a:pt x="52994" y="248174"/>
                    <a:pt x="54029" y="250381"/>
                    <a:pt x="52236" y="238238"/>
                  </a:cubicBezTo>
                  <a:close/>
                  <a:moveTo>
                    <a:pt x="10287" y="131918"/>
                  </a:moveTo>
                  <a:cubicBezTo>
                    <a:pt x="7804" y="143027"/>
                    <a:pt x="9252" y="141716"/>
                    <a:pt x="3802" y="143855"/>
                  </a:cubicBezTo>
                  <a:lnTo>
                    <a:pt x="-476" y="146063"/>
                  </a:lnTo>
                  <a:cubicBezTo>
                    <a:pt x="6423" y="151375"/>
                    <a:pt x="7873" y="148201"/>
                    <a:pt x="8148" y="156343"/>
                  </a:cubicBezTo>
                  <a:lnTo>
                    <a:pt x="8976" y="161103"/>
                  </a:lnTo>
                  <a:cubicBezTo>
                    <a:pt x="12289" y="158688"/>
                    <a:pt x="12358" y="157515"/>
                    <a:pt x="15876" y="154825"/>
                  </a:cubicBezTo>
                  <a:lnTo>
                    <a:pt x="26294" y="157101"/>
                  </a:lnTo>
                  <a:cubicBezTo>
                    <a:pt x="21603" y="145235"/>
                    <a:pt x="20913" y="149788"/>
                    <a:pt x="27881" y="138404"/>
                  </a:cubicBezTo>
                  <a:lnTo>
                    <a:pt x="17256" y="139094"/>
                  </a:lnTo>
                  <a:cubicBezTo>
                    <a:pt x="14772" y="136748"/>
                    <a:pt x="12495" y="133781"/>
                    <a:pt x="10426" y="132126"/>
                  </a:cubicBezTo>
                  <a:close/>
                  <a:moveTo>
                    <a:pt x="272465" y="57129"/>
                  </a:moveTo>
                  <a:cubicBezTo>
                    <a:pt x="270602" y="56094"/>
                    <a:pt x="267842" y="52921"/>
                    <a:pt x="265565" y="51403"/>
                  </a:cubicBezTo>
                  <a:cubicBezTo>
                    <a:pt x="264875" y="55404"/>
                    <a:pt x="266117" y="60027"/>
                    <a:pt x="263909" y="62028"/>
                  </a:cubicBezTo>
                  <a:cubicBezTo>
                    <a:pt x="261701" y="64029"/>
                    <a:pt x="258597" y="64857"/>
                    <a:pt x="256182" y="67064"/>
                  </a:cubicBezTo>
                  <a:cubicBezTo>
                    <a:pt x="266945" y="69479"/>
                    <a:pt x="267290" y="71618"/>
                    <a:pt x="268049" y="80863"/>
                  </a:cubicBezTo>
                  <a:cubicBezTo>
                    <a:pt x="270602" y="79414"/>
                    <a:pt x="273707" y="74654"/>
                    <a:pt x="275845" y="72722"/>
                  </a:cubicBezTo>
                  <a:lnTo>
                    <a:pt x="285228" y="73412"/>
                  </a:lnTo>
                  <a:cubicBezTo>
                    <a:pt x="284539" y="71866"/>
                    <a:pt x="283711" y="70411"/>
                    <a:pt x="282676" y="69065"/>
                  </a:cubicBezTo>
                  <a:cubicBezTo>
                    <a:pt x="278191" y="62166"/>
                    <a:pt x="280192" y="65823"/>
                    <a:pt x="283090" y="55266"/>
                  </a:cubicBezTo>
                  <a:cubicBezTo>
                    <a:pt x="280537" y="56232"/>
                    <a:pt x="275363" y="58440"/>
                    <a:pt x="272947" y="57198"/>
                  </a:cubicBezTo>
                  <a:close/>
                  <a:moveTo>
                    <a:pt x="158142" y="293158"/>
                  </a:moveTo>
                  <a:cubicBezTo>
                    <a:pt x="154968" y="294606"/>
                    <a:pt x="151656" y="295828"/>
                    <a:pt x="148275" y="296814"/>
                  </a:cubicBezTo>
                  <a:cubicBezTo>
                    <a:pt x="145171" y="295289"/>
                    <a:pt x="142204" y="293537"/>
                    <a:pt x="139375" y="291571"/>
                  </a:cubicBezTo>
                  <a:cubicBezTo>
                    <a:pt x="139720" y="295241"/>
                    <a:pt x="139720" y="298939"/>
                    <a:pt x="139375" y="302610"/>
                  </a:cubicBezTo>
                  <a:cubicBezTo>
                    <a:pt x="138340" y="304818"/>
                    <a:pt x="134131" y="306749"/>
                    <a:pt x="132476" y="308957"/>
                  </a:cubicBezTo>
                  <a:lnTo>
                    <a:pt x="142618" y="310889"/>
                  </a:lnTo>
                  <a:lnTo>
                    <a:pt x="146551" y="319651"/>
                  </a:lnTo>
                  <a:cubicBezTo>
                    <a:pt x="148896" y="317306"/>
                    <a:pt x="150690" y="312752"/>
                    <a:pt x="151725" y="312062"/>
                  </a:cubicBezTo>
                  <a:cubicBezTo>
                    <a:pt x="152760" y="311372"/>
                    <a:pt x="158625" y="310820"/>
                    <a:pt x="162005" y="310751"/>
                  </a:cubicBezTo>
                  <a:cubicBezTo>
                    <a:pt x="162005" y="309440"/>
                    <a:pt x="157935" y="305921"/>
                    <a:pt x="155520" y="303093"/>
                  </a:cubicBezTo>
                  <a:close/>
                </a:path>
              </a:pathLst>
            </a:custGeom>
            <a:solidFill>
              <a:srgbClr val="FFFFFF"/>
            </a:solidFill>
            <a:ln w="6893" cap="flat">
              <a:noFill/>
              <a:prstDash val="solid"/>
              <a:miter/>
            </a:ln>
          </p:spPr>
          <p:txBody>
            <a:bodyPr rtlCol="0" anchor="ctr"/>
            <a:lstStyle/>
            <a:p>
              <a:endParaRPr lang="fr-FR"/>
            </a:p>
          </p:txBody>
        </p:sp>
        <p:sp>
          <p:nvSpPr>
            <p:cNvPr id="404" name="Graphique 9">
              <a:extLst>
                <a:ext uri="{FF2B5EF4-FFF2-40B4-BE49-F238E27FC236}">
                  <a16:creationId xmlns:a16="http://schemas.microsoft.com/office/drawing/2014/main" id="{20A1425A-420D-431A-85C5-A482B08BA69B}"/>
                </a:ext>
              </a:extLst>
            </p:cNvPr>
            <p:cNvSpPr/>
            <p:nvPr/>
          </p:nvSpPr>
          <p:spPr>
            <a:xfrm>
              <a:off x="7970860" y="5457115"/>
              <a:ext cx="269697" cy="67475"/>
            </a:xfrm>
            <a:custGeom>
              <a:avLst/>
              <a:gdLst>
                <a:gd name="connsiteX0" fmla="*/ 269221 w 269697"/>
                <a:gd name="connsiteY0" fmla="*/ 43054 h 67475"/>
                <a:gd name="connsiteX1" fmla="*/ 267979 w 269697"/>
                <a:gd name="connsiteY1" fmla="*/ 41537 h 67475"/>
                <a:gd name="connsiteX2" fmla="*/ 269221 w 269697"/>
                <a:gd name="connsiteY2" fmla="*/ 43054 h 67475"/>
                <a:gd name="connsiteX3" fmla="*/ -476 w 269697"/>
                <a:gd name="connsiteY3" fmla="*/ 347 h 67475"/>
                <a:gd name="connsiteX4" fmla="*/ 904 w 269697"/>
                <a:gd name="connsiteY4" fmla="*/ -343 h 67475"/>
                <a:gd name="connsiteX5" fmla="*/ 265772 w 269697"/>
                <a:gd name="connsiteY5" fmla="*/ 44779 h 67475"/>
                <a:gd name="connsiteX6" fmla="*/ 265082 w 269697"/>
                <a:gd name="connsiteY6" fmla="*/ 43330 h 67475"/>
                <a:gd name="connsiteX7" fmla="*/ 24293 w 269697"/>
                <a:gd name="connsiteY7" fmla="*/ 29255 h 67475"/>
                <a:gd name="connsiteX8" fmla="*/ 24844 w 269697"/>
                <a:gd name="connsiteY8" fmla="*/ 27806 h 67475"/>
                <a:gd name="connsiteX9" fmla="*/ 225893 w 269697"/>
                <a:gd name="connsiteY9" fmla="*/ 67133 h 67475"/>
                <a:gd name="connsiteX10" fmla="*/ 225203 w 269697"/>
                <a:gd name="connsiteY10" fmla="*/ 65753 h 67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69697" h="67475">
                  <a:moveTo>
                    <a:pt x="269221" y="43054"/>
                  </a:moveTo>
                  <a:cubicBezTo>
                    <a:pt x="269221" y="41329"/>
                    <a:pt x="269221" y="42157"/>
                    <a:pt x="267979" y="41537"/>
                  </a:cubicBezTo>
                  <a:cubicBezTo>
                    <a:pt x="268393" y="43537"/>
                    <a:pt x="267496" y="42434"/>
                    <a:pt x="269221" y="43054"/>
                  </a:cubicBezTo>
                  <a:close/>
                  <a:moveTo>
                    <a:pt x="-476" y="347"/>
                  </a:moveTo>
                  <a:lnTo>
                    <a:pt x="904" y="-343"/>
                  </a:lnTo>
                  <a:close/>
                  <a:moveTo>
                    <a:pt x="265772" y="44779"/>
                  </a:moveTo>
                  <a:lnTo>
                    <a:pt x="265082" y="43330"/>
                  </a:lnTo>
                  <a:close/>
                  <a:moveTo>
                    <a:pt x="24293" y="29255"/>
                  </a:moveTo>
                  <a:lnTo>
                    <a:pt x="24844" y="27806"/>
                  </a:lnTo>
                  <a:close/>
                  <a:moveTo>
                    <a:pt x="225893" y="67133"/>
                  </a:moveTo>
                  <a:lnTo>
                    <a:pt x="225203" y="65753"/>
                  </a:lnTo>
                  <a:close/>
                </a:path>
              </a:pathLst>
            </a:custGeom>
            <a:solidFill>
              <a:srgbClr val="161617"/>
            </a:solidFill>
            <a:ln w="6893" cap="flat">
              <a:noFill/>
              <a:prstDash val="solid"/>
              <a:miter/>
            </a:ln>
          </p:spPr>
          <p:txBody>
            <a:bodyPr rtlCol="0" anchor="ctr"/>
            <a:lstStyle/>
            <a:p>
              <a:endParaRPr lang="fr-FR"/>
            </a:p>
          </p:txBody>
        </p:sp>
        <p:sp>
          <p:nvSpPr>
            <p:cNvPr id="405" name="Graphique 9">
              <a:extLst>
                <a:ext uri="{FF2B5EF4-FFF2-40B4-BE49-F238E27FC236}">
                  <a16:creationId xmlns:a16="http://schemas.microsoft.com/office/drawing/2014/main" id="{A7BA094D-5CB6-4B36-B73F-2DB5FAAC5CD0}"/>
                </a:ext>
              </a:extLst>
            </p:cNvPr>
            <p:cNvSpPr/>
            <p:nvPr/>
          </p:nvSpPr>
          <p:spPr>
            <a:xfrm>
              <a:off x="7569109" y="4647525"/>
              <a:ext cx="1169930" cy="1552655"/>
            </a:xfrm>
            <a:custGeom>
              <a:avLst/>
              <a:gdLst>
                <a:gd name="connsiteX0" fmla="*/ 405346 w 1169930"/>
                <a:gd name="connsiteY0" fmla="*/ 2846 h 1552655"/>
                <a:gd name="connsiteX1" fmla="*/ 914797 w 1169930"/>
                <a:gd name="connsiteY1" fmla="*/ 59076 h 1552655"/>
                <a:gd name="connsiteX2" fmla="*/ 856222 w 1169930"/>
                <a:gd name="connsiteY2" fmla="*/ 120411 h 1552655"/>
                <a:gd name="connsiteX3" fmla="*/ 1001109 w 1169930"/>
                <a:gd name="connsiteY3" fmla="*/ 302211 h 1552655"/>
                <a:gd name="connsiteX4" fmla="*/ 1169454 w 1169930"/>
                <a:gd name="connsiteY4" fmla="*/ 531064 h 1552655"/>
                <a:gd name="connsiteX5" fmla="*/ 1047059 w 1169930"/>
                <a:gd name="connsiteY5" fmla="*/ 940681 h 1552655"/>
                <a:gd name="connsiteX6" fmla="*/ 989242 w 1169930"/>
                <a:gd name="connsiteY6" fmla="*/ 1310971 h 1552655"/>
                <a:gd name="connsiteX7" fmla="*/ 1026706 w 1169930"/>
                <a:gd name="connsiteY7" fmla="*/ 1355334 h 1552655"/>
                <a:gd name="connsiteX8" fmla="*/ 944327 w 1169930"/>
                <a:gd name="connsiteY8" fmla="*/ 1421224 h 1552655"/>
                <a:gd name="connsiteX9" fmla="*/ 679666 w 1169930"/>
                <a:gd name="connsiteY9" fmla="*/ 1552312 h 1552655"/>
                <a:gd name="connsiteX10" fmla="*/ 712438 w 1169930"/>
                <a:gd name="connsiteY10" fmla="*/ 1492080 h 1552655"/>
                <a:gd name="connsiteX11" fmla="*/ 805442 w 1169930"/>
                <a:gd name="connsiteY11" fmla="*/ 151321 h 1552655"/>
                <a:gd name="connsiteX12" fmla="*/ 750799 w 1169930"/>
                <a:gd name="connsiteY12" fmla="*/ 133934 h 1552655"/>
                <a:gd name="connsiteX13" fmla="*/ 528293 w 1169930"/>
                <a:gd name="connsiteY13" fmla="*/ 126138 h 1552655"/>
                <a:gd name="connsiteX14" fmla="*/ 528293 w 1169930"/>
                <a:gd name="connsiteY14" fmla="*/ 126138 h 1552655"/>
                <a:gd name="connsiteX15" fmla="*/ 382923 w 1169930"/>
                <a:gd name="connsiteY15" fmla="*/ 487045 h 1552655"/>
                <a:gd name="connsiteX16" fmla="*/ 214992 w 1169930"/>
                <a:gd name="connsiteY16" fmla="*/ 1438403 h 1552655"/>
                <a:gd name="connsiteX17" fmla="*/ -476 w 1169930"/>
                <a:gd name="connsiteY17" fmla="*/ 1251568 h 1552655"/>
                <a:gd name="connsiteX18" fmla="*/ 65896 w 1169930"/>
                <a:gd name="connsiteY18" fmla="*/ 1008157 h 1552655"/>
                <a:gd name="connsiteX19" fmla="*/ 45198 w 1169930"/>
                <a:gd name="connsiteY19" fmla="*/ 519887 h 1552655"/>
                <a:gd name="connsiteX20" fmla="*/ 280950 w 1169930"/>
                <a:gd name="connsiteY20" fmla="*/ 103508 h 1552655"/>
                <a:gd name="connsiteX21" fmla="*/ 442948 w 1169930"/>
                <a:gd name="connsiteY21" fmla="*/ 75428 h 1552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169930" h="1552655">
                  <a:moveTo>
                    <a:pt x="405346" y="2846"/>
                  </a:moveTo>
                  <a:cubicBezTo>
                    <a:pt x="465233" y="-9642"/>
                    <a:pt x="831315" y="15679"/>
                    <a:pt x="914797" y="59076"/>
                  </a:cubicBezTo>
                  <a:lnTo>
                    <a:pt x="856222" y="120411"/>
                  </a:lnTo>
                  <a:cubicBezTo>
                    <a:pt x="856222" y="120411"/>
                    <a:pt x="993727" y="155530"/>
                    <a:pt x="1001109" y="302211"/>
                  </a:cubicBezTo>
                  <a:cubicBezTo>
                    <a:pt x="1008492" y="448892"/>
                    <a:pt x="1169454" y="531064"/>
                    <a:pt x="1169454" y="531064"/>
                  </a:cubicBezTo>
                  <a:cubicBezTo>
                    <a:pt x="1169454" y="531064"/>
                    <a:pt x="1092733" y="817872"/>
                    <a:pt x="1047059" y="940681"/>
                  </a:cubicBezTo>
                  <a:cubicBezTo>
                    <a:pt x="1001385" y="1063490"/>
                    <a:pt x="989242" y="1310971"/>
                    <a:pt x="989242" y="1310971"/>
                  </a:cubicBezTo>
                  <a:lnTo>
                    <a:pt x="1026706" y="1355334"/>
                  </a:lnTo>
                  <a:cubicBezTo>
                    <a:pt x="1000419" y="1367477"/>
                    <a:pt x="979031" y="1377274"/>
                    <a:pt x="944327" y="1421224"/>
                  </a:cubicBezTo>
                  <a:cubicBezTo>
                    <a:pt x="909623" y="1465173"/>
                    <a:pt x="819103" y="1538996"/>
                    <a:pt x="679666" y="1552312"/>
                  </a:cubicBezTo>
                  <a:cubicBezTo>
                    <a:pt x="679666" y="1552312"/>
                    <a:pt x="708299" y="1519057"/>
                    <a:pt x="712438" y="1492080"/>
                  </a:cubicBezTo>
                  <a:cubicBezTo>
                    <a:pt x="716578" y="1465104"/>
                    <a:pt x="805442" y="151321"/>
                    <a:pt x="805442" y="151321"/>
                  </a:cubicBezTo>
                  <a:lnTo>
                    <a:pt x="750799" y="133934"/>
                  </a:lnTo>
                  <a:lnTo>
                    <a:pt x="528293" y="126138"/>
                  </a:lnTo>
                  <a:lnTo>
                    <a:pt x="528293" y="126138"/>
                  </a:lnTo>
                  <a:cubicBezTo>
                    <a:pt x="484275" y="159738"/>
                    <a:pt x="429563" y="276269"/>
                    <a:pt x="382923" y="487045"/>
                  </a:cubicBezTo>
                  <a:cubicBezTo>
                    <a:pt x="336283" y="697822"/>
                    <a:pt x="313032" y="1336085"/>
                    <a:pt x="214992" y="1438403"/>
                  </a:cubicBezTo>
                  <a:cubicBezTo>
                    <a:pt x="128819" y="1394889"/>
                    <a:pt x="54787" y="1330697"/>
                    <a:pt x="-476" y="1251568"/>
                  </a:cubicBezTo>
                  <a:cubicBezTo>
                    <a:pt x="29881" y="1199615"/>
                    <a:pt x="77210" y="1109992"/>
                    <a:pt x="65896" y="1008157"/>
                  </a:cubicBezTo>
                  <a:cubicBezTo>
                    <a:pt x="54581" y="906322"/>
                    <a:pt x="18428" y="652493"/>
                    <a:pt x="45198" y="519887"/>
                  </a:cubicBezTo>
                  <a:cubicBezTo>
                    <a:pt x="109983" y="197409"/>
                    <a:pt x="280950" y="103508"/>
                    <a:pt x="280950" y="103508"/>
                  </a:cubicBezTo>
                  <a:lnTo>
                    <a:pt x="442948" y="75428"/>
                  </a:lnTo>
                  <a:close/>
                </a:path>
              </a:pathLst>
            </a:custGeom>
            <a:solidFill>
              <a:srgbClr val="C90630"/>
            </a:solidFill>
            <a:ln w="6893" cap="flat">
              <a:noFill/>
              <a:prstDash val="solid"/>
              <a:miter/>
            </a:ln>
          </p:spPr>
          <p:txBody>
            <a:bodyPr rtlCol="0" anchor="ctr"/>
            <a:lstStyle/>
            <a:p>
              <a:endParaRPr lang="fr-FR"/>
            </a:p>
          </p:txBody>
        </p:sp>
        <p:sp>
          <p:nvSpPr>
            <p:cNvPr id="406" name="Graphique 9">
              <a:extLst>
                <a:ext uri="{FF2B5EF4-FFF2-40B4-BE49-F238E27FC236}">
                  <a16:creationId xmlns:a16="http://schemas.microsoft.com/office/drawing/2014/main" id="{A6C8980C-8259-46BC-8E64-FC378BE374FC}"/>
                </a:ext>
              </a:extLst>
            </p:cNvPr>
            <p:cNvSpPr/>
            <p:nvPr/>
          </p:nvSpPr>
          <p:spPr>
            <a:xfrm>
              <a:off x="7615202" y="4994942"/>
              <a:ext cx="54962" cy="173397"/>
            </a:xfrm>
            <a:custGeom>
              <a:avLst/>
              <a:gdLst>
                <a:gd name="connsiteX0" fmla="*/ 53265 w 54962"/>
                <a:gd name="connsiteY0" fmla="*/ 12680 h 173397"/>
                <a:gd name="connsiteX1" fmla="*/ 24770 w 54962"/>
                <a:gd name="connsiteY1" fmla="*/ 89953 h 173397"/>
                <a:gd name="connsiteX2" fmla="*/ 4072 w 54962"/>
                <a:gd name="connsiteY2" fmla="*/ 170538 h 173397"/>
                <a:gd name="connsiteX3" fmla="*/ -413 w 54962"/>
                <a:gd name="connsiteY3" fmla="*/ 169641 h 173397"/>
                <a:gd name="connsiteX4" fmla="*/ 13386 w 54962"/>
                <a:gd name="connsiteY4" fmla="*/ 86848 h 173397"/>
                <a:gd name="connsiteX5" fmla="*/ 39190 w 54962"/>
                <a:gd name="connsiteY5" fmla="*/ 6332 h 173397"/>
                <a:gd name="connsiteX6" fmla="*/ 53265 w 54962"/>
                <a:gd name="connsiteY6" fmla="*/ 12680 h 1733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4962" h="173397">
                  <a:moveTo>
                    <a:pt x="53265" y="12680"/>
                  </a:moveTo>
                  <a:cubicBezTo>
                    <a:pt x="42157" y="37821"/>
                    <a:pt x="32636" y="63625"/>
                    <a:pt x="24770" y="89953"/>
                  </a:cubicBezTo>
                  <a:cubicBezTo>
                    <a:pt x="16767" y="116447"/>
                    <a:pt x="10971" y="143354"/>
                    <a:pt x="4072" y="170538"/>
                  </a:cubicBezTo>
                  <a:cubicBezTo>
                    <a:pt x="3106" y="174471"/>
                    <a:pt x="-1034" y="173505"/>
                    <a:pt x="-413" y="169641"/>
                  </a:cubicBezTo>
                  <a:cubicBezTo>
                    <a:pt x="4003" y="142043"/>
                    <a:pt x="7245" y="114446"/>
                    <a:pt x="13386" y="86848"/>
                  </a:cubicBezTo>
                  <a:cubicBezTo>
                    <a:pt x="19043" y="59147"/>
                    <a:pt x="27667" y="32150"/>
                    <a:pt x="39190" y="6332"/>
                  </a:cubicBezTo>
                  <a:cubicBezTo>
                    <a:pt x="44848" y="-6225"/>
                    <a:pt x="58646" y="675"/>
                    <a:pt x="53265" y="12680"/>
                  </a:cubicBezTo>
                  <a:close/>
                </a:path>
              </a:pathLst>
            </a:custGeom>
            <a:solidFill>
              <a:srgbClr val="AF0935"/>
            </a:solidFill>
            <a:ln w="6893" cap="flat">
              <a:noFill/>
              <a:prstDash val="solid"/>
              <a:miter/>
            </a:ln>
          </p:spPr>
          <p:txBody>
            <a:bodyPr rtlCol="0" anchor="ctr"/>
            <a:lstStyle/>
            <a:p>
              <a:endParaRPr lang="fr-FR"/>
            </a:p>
          </p:txBody>
        </p:sp>
        <p:sp>
          <p:nvSpPr>
            <p:cNvPr id="407" name="Graphique 9">
              <a:extLst>
                <a:ext uri="{FF2B5EF4-FFF2-40B4-BE49-F238E27FC236}">
                  <a16:creationId xmlns:a16="http://schemas.microsoft.com/office/drawing/2014/main" id="{D1AF48E3-C041-4497-9172-B3D215A8AAD3}"/>
                </a:ext>
              </a:extLst>
            </p:cNvPr>
            <p:cNvSpPr/>
            <p:nvPr/>
          </p:nvSpPr>
          <p:spPr>
            <a:xfrm>
              <a:off x="8175775" y="3087453"/>
              <a:ext cx="757904" cy="1089341"/>
            </a:xfrm>
            <a:custGeom>
              <a:avLst/>
              <a:gdLst>
                <a:gd name="connsiteX0" fmla="*/ -134 w 757904"/>
                <a:gd name="connsiteY0" fmla="*/ 13107 h 1089341"/>
                <a:gd name="connsiteX1" fmla="*/ 689116 w 757904"/>
                <a:gd name="connsiteY1" fmla="*/ 1088999 h 1089341"/>
                <a:gd name="connsiteX2" fmla="*/ -134 w 757904"/>
                <a:gd name="connsiteY2" fmla="*/ 13107 h 1089341"/>
              </a:gdLst>
              <a:ahLst/>
              <a:cxnLst>
                <a:cxn ang="0">
                  <a:pos x="connsiteX0" y="connsiteY0"/>
                </a:cxn>
                <a:cxn ang="0">
                  <a:pos x="connsiteX1" y="connsiteY1"/>
                </a:cxn>
                <a:cxn ang="0">
                  <a:pos x="connsiteX2" y="connsiteY2"/>
                </a:cxn>
              </a:cxnLst>
              <a:rect l="l" t="t" r="r" b="b"/>
              <a:pathLst>
                <a:path w="757904" h="1089341">
                  <a:moveTo>
                    <a:pt x="-134" y="13107"/>
                  </a:moveTo>
                  <a:cubicBezTo>
                    <a:pt x="-4136" y="85343"/>
                    <a:pt x="15803" y="578857"/>
                    <a:pt x="689116" y="1088999"/>
                  </a:cubicBezTo>
                  <a:cubicBezTo>
                    <a:pt x="800817" y="985025"/>
                    <a:pt x="886852" y="-134885"/>
                    <a:pt x="-134" y="13107"/>
                  </a:cubicBezTo>
                  <a:close/>
                </a:path>
              </a:pathLst>
            </a:custGeom>
            <a:solidFill>
              <a:srgbClr val="313759"/>
            </a:solidFill>
            <a:ln w="6893" cap="flat">
              <a:noFill/>
              <a:prstDash val="solid"/>
              <a:miter/>
            </a:ln>
          </p:spPr>
          <p:txBody>
            <a:bodyPr rtlCol="0" anchor="ctr"/>
            <a:lstStyle/>
            <a:p>
              <a:endParaRPr lang="fr-FR"/>
            </a:p>
          </p:txBody>
        </p:sp>
        <p:sp>
          <p:nvSpPr>
            <p:cNvPr id="408" name="Graphique 9">
              <a:extLst>
                <a:ext uri="{FF2B5EF4-FFF2-40B4-BE49-F238E27FC236}">
                  <a16:creationId xmlns:a16="http://schemas.microsoft.com/office/drawing/2014/main" id="{4034A4C5-2661-46FD-B7F3-1BAF33087878}"/>
                </a:ext>
              </a:extLst>
            </p:cNvPr>
            <p:cNvSpPr/>
            <p:nvPr/>
          </p:nvSpPr>
          <p:spPr>
            <a:xfrm>
              <a:off x="7704199" y="3100903"/>
              <a:ext cx="471918" cy="615840"/>
            </a:xfrm>
            <a:custGeom>
              <a:avLst/>
              <a:gdLst>
                <a:gd name="connsiteX0" fmla="*/ 471443 w 471918"/>
                <a:gd name="connsiteY0" fmla="*/ -343 h 615840"/>
                <a:gd name="connsiteX1" fmla="*/ -476 w 471918"/>
                <a:gd name="connsiteY1" fmla="*/ 615497 h 615840"/>
                <a:gd name="connsiteX2" fmla="*/ 471443 w 471918"/>
                <a:gd name="connsiteY2" fmla="*/ -343 h 615840"/>
              </a:gdLst>
              <a:ahLst/>
              <a:cxnLst>
                <a:cxn ang="0">
                  <a:pos x="connsiteX0" y="connsiteY0"/>
                </a:cxn>
                <a:cxn ang="0">
                  <a:pos x="connsiteX1" y="connsiteY1"/>
                </a:cxn>
                <a:cxn ang="0">
                  <a:pos x="connsiteX2" y="connsiteY2"/>
                </a:cxn>
              </a:cxnLst>
              <a:rect l="l" t="t" r="r" b="b"/>
              <a:pathLst>
                <a:path w="471918" h="615840">
                  <a:moveTo>
                    <a:pt x="471443" y="-343"/>
                  </a:moveTo>
                  <a:cubicBezTo>
                    <a:pt x="444811" y="114256"/>
                    <a:pt x="315585" y="497173"/>
                    <a:pt x="-476" y="615497"/>
                  </a:cubicBezTo>
                  <a:cubicBezTo>
                    <a:pt x="7734" y="529186"/>
                    <a:pt x="129508" y="49954"/>
                    <a:pt x="471443" y="-343"/>
                  </a:cubicBezTo>
                  <a:close/>
                </a:path>
              </a:pathLst>
            </a:custGeom>
            <a:solidFill>
              <a:srgbClr val="313759"/>
            </a:solidFill>
            <a:ln w="6893" cap="flat">
              <a:noFill/>
              <a:prstDash val="solid"/>
              <a:miter/>
            </a:ln>
          </p:spPr>
          <p:txBody>
            <a:bodyPr rtlCol="0" anchor="ctr"/>
            <a:lstStyle/>
            <a:p>
              <a:endParaRPr lang="fr-FR"/>
            </a:p>
          </p:txBody>
        </p:sp>
        <p:sp>
          <p:nvSpPr>
            <p:cNvPr id="409" name="Graphique 9">
              <a:extLst>
                <a:ext uri="{FF2B5EF4-FFF2-40B4-BE49-F238E27FC236}">
                  <a16:creationId xmlns:a16="http://schemas.microsoft.com/office/drawing/2014/main" id="{D21E9AC5-3795-4734-80B7-3DA8AB464AA3}"/>
                </a:ext>
              </a:extLst>
            </p:cNvPr>
            <p:cNvSpPr/>
            <p:nvPr/>
          </p:nvSpPr>
          <p:spPr>
            <a:xfrm>
              <a:off x="8576421" y="3533012"/>
              <a:ext cx="364436" cy="1065266"/>
            </a:xfrm>
            <a:custGeom>
              <a:avLst/>
              <a:gdLst>
                <a:gd name="connsiteX0" fmla="*/ 346563 w 364436"/>
                <a:gd name="connsiteY0" fmla="*/ -343 h 1065266"/>
                <a:gd name="connsiteX1" fmla="*/ -476 w 364436"/>
                <a:gd name="connsiteY1" fmla="*/ 1064924 h 1065266"/>
                <a:gd name="connsiteX2" fmla="*/ 247074 w 364436"/>
                <a:gd name="connsiteY2" fmla="*/ 252313 h 1065266"/>
              </a:gdLst>
              <a:ahLst/>
              <a:cxnLst>
                <a:cxn ang="0">
                  <a:pos x="connsiteX0" y="connsiteY0"/>
                </a:cxn>
                <a:cxn ang="0">
                  <a:pos x="connsiteX1" y="connsiteY1"/>
                </a:cxn>
                <a:cxn ang="0">
                  <a:pos x="connsiteX2" y="connsiteY2"/>
                </a:cxn>
              </a:cxnLst>
              <a:rect l="l" t="t" r="r" b="b"/>
              <a:pathLst>
                <a:path w="364436" h="1065266">
                  <a:moveTo>
                    <a:pt x="346563" y="-343"/>
                  </a:moveTo>
                  <a:cubicBezTo>
                    <a:pt x="369262" y="71756"/>
                    <a:pt x="435220" y="760936"/>
                    <a:pt x="-476" y="1064924"/>
                  </a:cubicBezTo>
                  <a:cubicBezTo>
                    <a:pt x="102324" y="947634"/>
                    <a:pt x="282399" y="614945"/>
                    <a:pt x="247074" y="252313"/>
                  </a:cubicBezTo>
                </a:path>
              </a:pathLst>
            </a:custGeom>
            <a:solidFill>
              <a:srgbClr val="313759"/>
            </a:solidFill>
            <a:ln w="6893" cap="flat">
              <a:noFill/>
              <a:prstDash val="solid"/>
              <a:miter/>
            </a:ln>
          </p:spPr>
          <p:txBody>
            <a:bodyPr rtlCol="0" anchor="ctr"/>
            <a:lstStyle/>
            <a:p>
              <a:endParaRPr lang="fr-FR"/>
            </a:p>
          </p:txBody>
        </p:sp>
        <p:sp>
          <p:nvSpPr>
            <p:cNvPr id="410" name="Graphique 9">
              <a:extLst>
                <a:ext uri="{FF2B5EF4-FFF2-40B4-BE49-F238E27FC236}">
                  <a16:creationId xmlns:a16="http://schemas.microsoft.com/office/drawing/2014/main" id="{A4A03C5F-5CD3-4145-8DC5-937F9C824A20}"/>
                </a:ext>
              </a:extLst>
            </p:cNvPr>
            <p:cNvSpPr/>
            <p:nvPr/>
          </p:nvSpPr>
          <p:spPr>
            <a:xfrm>
              <a:off x="8537439" y="3552927"/>
              <a:ext cx="402774" cy="1095509"/>
            </a:xfrm>
            <a:custGeom>
              <a:avLst/>
              <a:gdLst>
                <a:gd name="connsiteX0" fmla="*/ 27604 w 402774"/>
                <a:gd name="connsiteY0" fmla="*/ 1060532 h 1095509"/>
                <a:gd name="connsiteX1" fmla="*/ 142894 w 402774"/>
                <a:gd name="connsiteY1" fmla="*/ 887288 h 1095509"/>
                <a:gd name="connsiteX2" fmla="*/ 224513 w 402774"/>
                <a:gd name="connsiteY2" fmla="*/ 695554 h 1095509"/>
                <a:gd name="connsiteX3" fmla="*/ 271015 w 402774"/>
                <a:gd name="connsiteY3" fmla="*/ 492712 h 1095509"/>
                <a:gd name="connsiteX4" fmla="*/ 274327 w 402774"/>
                <a:gd name="connsiteY4" fmla="*/ 466908 h 1095509"/>
                <a:gd name="connsiteX5" fmla="*/ 275982 w 402774"/>
                <a:gd name="connsiteY5" fmla="*/ 454006 h 1095509"/>
                <a:gd name="connsiteX6" fmla="*/ 276879 w 402774"/>
                <a:gd name="connsiteY6" fmla="*/ 441035 h 1095509"/>
                <a:gd name="connsiteX7" fmla="*/ 280329 w 402774"/>
                <a:gd name="connsiteY7" fmla="*/ 389152 h 1095509"/>
                <a:gd name="connsiteX8" fmla="*/ 277984 w 402774"/>
                <a:gd name="connsiteY8" fmla="*/ 285661 h 1095509"/>
                <a:gd name="connsiteX9" fmla="*/ 281571 w 402774"/>
                <a:gd name="connsiteY9" fmla="*/ 285661 h 1095509"/>
                <a:gd name="connsiteX10" fmla="*/ 284469 w 402774"/>
                <a:gd name="connsiteY10" fmla="*/ 390049 h 1095509"/>
                <a:gd name="connsiteX11" fmla="*/ 281295 w 402774"/>
                <a:gd name="connsiteY11" fmla="*/ 442208 h 1095509"/>
                <a:gd name="connsiteX12" fmla="*/ 280536 w 402774"/>
                <a:gd name="connsiteY12" fmla="*/ 455248 h 1095509"/>
                <a:gd name="connsiteX13" fmla="*/ 278950 w 402774"/>
                <a:gd name="connsiteY13" fmla="*/ 468219 h 1095509"/>
                <a:gd name="connsiteX14" fmla="*/ 275707 w 402774"/>
                <a:gd name="connsiteY14" fmla="*/ 494230 h 1095509"/>
                <a:gd name="connsiteX15" fmla="*/ 230170 w 402774"/>
                <a:gd name="connsiteY15" fmla="*/ 698314 h 1095509"/>
                <a:gd name="connsiteX16" fmla="*/ 149379 w 402774"/>
                <a:gd name="connsiteY16" fmla="*/ 891497 h 1095509"/>
                <a:gd name="connsiteX17" fmla="*/ 51131 w 402774"/>
                <a:gd name="connsiteY17" fmla="*/ 1045974 h 1095509"/>
                <a:gd name="connsiteX18" fmla="*/ 212784 w 402774"/>
                <a:gd name="connsiteY18" fmla="*/ 873489 h 1095509"/>
                <a:gd name="connsiteX19" fmla="*/ 230723 w 402774"/>
                <a:gd name="connsiteY19" fmla="*/ 845892 h 1095509"/>
                <a:gd name="connsiteX20" fmla="*/ 247695 w 402774"/>
                <a:gd name="connsiteY20" fmla="*/ 817604 h 1095509"/>
                <a:gd name="connsiteX21" fmla="*/ 277776 w 402774"/>
                <a:gd name="connsiteY21" fmla="*/ 758752 h 1095509"/>
                <a:gd name="connsiteX22" fmla="*/ 304133 w 402774"/>
                <a:gd name="connsiteY22" fmla="*/ 698176 h 1095509"/>
                <a:gd name="connsiteX23" fmla="*/ 315516 w 402774"/>
                <a:gd name="connsiteY23" fmla="*/ 667198 h 1095509"/>
                <a:gd name="connsiteX24" fmla="*/ 326141 w 402774"/>
                <a:gd name="connsiteY24" fmla="*/ 635874 h 1095509"/>
                <a:gd name="connsiteX25" fmla="*/ 359672 w 402774"/>
                <a:gd name="connsiteY25" fmla="*/ 508098 h 1095509"/>
                <a:gd name="connsiteX26" fmla="*/ 380370 w 402774"/>
                <a:gd name="connsiteY26" fmla="*/ 377492 h 1095509"/>
                <a:gd name="connsiteX27" fmla="*/ 387270 w 402774"/>
                <a:gd name="connsiteY27" fmla="*/ 113590 h 1095509"/>
                <a:gd name="connsiteX28" fmla="*/ 380370 w 402774"/>
                <a:gd name="connsiteY28" fmla="*/ 28382 h 1095509"/>
                <a:gd name="connsiteX29" fmla="*/ 378646 w 402774"/>
                <a:gd name="connsiteY29" fmla="*/ -319 h 1095509"/>
                <a:gd name="connsiteX30" fmla="*/ 388650 w 402774"/>
                <a:gd name="connsiteY30" fmla="*/ 27279 h 1095509"/>
                <a:gd name="connsiteX31" fmla="*/ 399482 w 402774"/>
                <a:gd name="connsiteY31" fmla="*/ 113038 h 1095509"/>
                <a:gd name="connsiteX32" fmla="*/ 392582 w 402774"/>
                <a:gd name="connsiteY32" fmla="*/ 378734 h 1095509"/>
                <a:gd name="connsiteX33" fmla="*/ 371884 w 402774"/>
                <a:gd name="connsiteY33" fmla="*/ 510305 h 1095509"/>
                <a:gd name="connsiteX34" fmla="*/ 337387 w 402774"/>
                <a:gd name="connsiteY34" fmla="*/ 639255 h 1095509"/>
                <a:gd name="connsiteX35" fmla="*/ 314895 w 402774"/>
                <a:gd name="connsiteY35" fmla="*/ 702177 h 1095509"/>
                <a:gd name="connsiteX36" fmla="*/ 288056 w 402774"/>
                <a:gd name="connsiteY36" fmla="*/ 763375 h 1095509"/>
                <a:gd name="connsiteX37" fmla="*/ 257354 w 402774"/>
                <a:gd name="connsiteY37" fmla="*/ 822779 h 1095509"/>
                <a:gd name="connsiteX38" fmla="*/ 239968 w 402774"/>
                <a:gd name="connsiteY38" fmla="*/ 851411 h 1095509"/>
                <a:gd name="connsiteX39" fmla="*/ 231136 w 402774"/>
                <a:gd name="connsiteY39" fmla="*/ 865624 h 1095509"/>
                <a:gd name="connsiteX40" fmla="*/ 221684 w 402774"/>
                <a:gd name="connsiteY40" fmla="*/ 879423 h 1095509"/>
                <a:gd name="connsiteX41" fmla="*/ 35401 w 402774"/>
                <a:gd name="connsiteY41" fmla="*/ 1069708 h 1095509"/>
                <a:gd name="connsiteX42" fmla="*/ -476 w 402774"/>
                <a:gd name="connsiteY42" fmla="*/ 1095167 h 10955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402774" h="1095509">
                  <a:moveTo>
                    <a:pt x="27604" y="1060532"/>
                  </a:moveTo>
                  <a:cubicBezTo>
                    <a:pt x="72312" y="1007220"/>
                    <a:pt x="110949" y="949114"/>
                    <a:pt x="142894" y="887288"/>
                  </a:cubicBezTo>
                  <a:cubicBezTo>
                    <a:pt x="175321" y="825739"/>
                    <a:pt x="202642" y="761609"/>
                    <a:pt x="224513" y="695554"/>
                  </a:cubicBezTo>
                  <a:cubicBezTo>
                    <a:pt x="246108" y="629478"/>
                    <a:pt x="261632" y="561589"/>
                    <a:pt x="271015" y="492712"/>
                  </a:cubicBezTo>
                  <a:lnTo>
                    <a:pt x="274327" y="466908"/>
                  </a:lnTo>
                  <a:lnTo>
                    <a:pt x="275982" y="454006"/>
                  </a:lnTo>
                  <a:lnTo>
                    <a:pt x="276879" y="441035"/>
                  </a:lnTo>
                  <a:lnTo>
                    <a:pt x="280329" y="389152"/>
                  </a:lnTo>
                  <a:cubicBezTo>
                    <a:pt x="280329" y="354655"/>
                    <a:pt x="281433" y="320158"/>
                    <a:pt x="277984" y="285661"/>
                  </a:cubicBezTo>
                  <a:cubicBezTo>
                    <a:pt x="274947" y="240953"/>
                    <a:pt x="277984" y="240539"/>
                    <a:pt x="281571" y="285661"/>
                  </a:cubicBezTo>
                  <a:cubicBezTo>
                    <a:pt x="285159" y="320158"/>
                    <a:pt x="284193" y="355207"/>
                    <a:pt x="284469" y="390049"/>
                  </a:cubicBezTo>
                  <a:lnTo>
                    <a:pt x="281295" y="442208"/>
                  </a:lnTo>
                  <a:lnTo>
                    <a:pt x="280536" y="455248"/>
                  </a:lnTo>
                  <a:lnTo>
                    <a:pt x="278950" y="468219"/>
                  </a:lnTo>
                  <a:lnTo>
                    <a:pt x="275707" y="494230"/>
                  </a:lnTo>
                  <a:cubicBezTo>
                    <a:pt x="266668" y="563486"/>
                    <a:pt x="251421" y="631790"/>
                    <a:pt x="230170" y="698314"/>
                  </a:cubicBezTo>
                  <a:cubicBezTo>
                    <a:pt x="208644" y="764838"/>
                    <a:pt x="181599" y="829458"/>
                    <a:pt x="149379" y="891497"/>
                  </a:cubicBezTo>
                  <a:cubicBezTo>
                    <a:pt x="121574" y="945968"/>
                    <a:pt x="88664" y="997692"/>
                    <a:pt x="51131" y="1045974"/>
                  </a:cubicBezTo>
                  <a:cubicBezTo>
                    <a:pt x="114054" y="997686"/>
                    <a:pt x="168697" y="939420"/>
                    <a:pt x="212784" y="873489"/>
                  </a:cubicBezTo>
                  <a:cubicBezTo>
                    <a:pt x="218993" y="864382"/>
                    <a:pt x="225272" y="855344"/>
                    <a:pt x="230723" y="845892"/>
                  </a:cubicBezTo>
                  <a:lnTo>
                    <a:pt x="247695" y="817604"/>
                  </a:lnTo>
                  <a:cubicBezTo>
                    <a:pt x="257906" y="798079"/>
                    <a:pt x="268876" y="778899"/>
                    <a:pt x="277776" y="758752"/>
                  </a:cubicBezTo>
                  <a:cubicBezTo>
                    <a:pt x="286677" y="738606"/>
                    <a:pt x="295646" y="718529"/>
                    <a:pt x="304133" y="698176"/>
                  </a:cubicBezTo>
                  <a:cubicBezTo>
                    <a:pt x="308065" y="687896"/>
                    <a:pt x="311722" y="677478"/>
                    <a:pt x="315516" y="667198"/>
                  </a:cubicBezTo>
                  <a:cubicBezTo>
                    <a:pt x="319311" y="656917"/>
                    <a:pt x="322830" y="646499"/>
                    <a:pt x="326141" y="635874"/>
                  </a:cubicBezTo>
                  <a:cubicBezTo>
                    <a:pt x="339733" y="593947"/>
                    <a:pt x="350910" y="551287"/>
                    <a:pt x="359672" y="508098"/>
                  </a:cubicBezTo>
                  <a:cubicBezTo>
                    <a:pt x="368642" y="464907"/>
                    <a:pt x="375541" y="421372"/>
                    <a:pt x="380370" y="377492"/>
                  </a:cubicBezTo>
                  <a:cubicBezTo>
                    <a:pt x="390168" y="289876"/>
                    <a:pt x="392444" y="201592"/>
                    <a:pt x="387270" y="113590"/>
                  </a:cubicBezTo>
                  <a:cubicBezTo>
                    <a:pt x="384924" y="75643"/>
                    <a:pt x="382233" y="47287"/>
                    <a:pt x="380370" y="28382"/>
                  </a:cubicBezTo>
                  <a:cubicBezTo>
                    <a:pt x="378507" y="9478"/>
                    <a:pt x="377128" y="233"/>
                    <a:pt x="378646" y="-319"/>
                  </a:cubicBezTo>
                  <a:cubicBezTo>
                    <a:pt x="380163" y="-871"/>
                    <a:pt x="384579" y="8167"/>
                    <a:pt x="388650" y="27279"/>
                  </a:cubicBezTo>
                  <a:cubicBezTo>
                    <a:pt x="394376" y="55552"/>
                    <a:pt x="398033" y="84219"/>
                    <a:pt x="399482" y="113038"/>
                  </a:cubicBezTo>
                  <a:cubicBezTo>
                    <a:pt x="404864" y="201640"/>
                    <a:pt x="402517" y="290532"/>
                    <a:pt x="392582" y="378734"/>
                  </a:cubicBezTo>
                  <a:cubicBezTo>
                    <a:pt x="387891" y="422910"/>
                    <a:pt x="380991" y="466825"/>
                    <a:pt x="371884" y="510305"/>
                  </a:cubicBezTo>
                  <a:cubicBezTo>
                    <a:pt x="362915" y="553923"/>
                    <a:pt x="351393" y="596982"/>
                    <a:pt x="337387" y="639255"/>
                  </a:cubicBezTo>
                  <a:cubicBezTo>
                    <a:pt x="330902" y="660574"/>
                    <a:pt x="322622" y="681272"/>
                    <a:pt x="314895" y="702177"/>
                  </a:cubicBezTo>
                  <a:cubicBezTo>
                    <a:pt x="307168" y="723083"/>
                    <a:pt x="298061" y="743574"/>
                    <a:pt x="288056" y="763375"/>
                  </a:cubicBezTo>
                  <a:cubicBezTo>
                    <a:pt x="278053" y="783176"/>
                    <a:pt x="267773" y="803047"/>
                    <a:pt x="257354" y="822779"/>
                  </a:cubicBezTo>
                  <a:lnTo>
                    <a:pt x="239968" y="851411"/>
                  </a:lnTo>
                  <a:cubicBezTo>
                    <a:pt x="237070" y="856103"/>
                    <a:pt x="234311" y="861001"/>
                    <a:pt x="231136" y="865624"/>
                  </a:cubicBezTo>
                  <a:lnTo>
                    <a:pt x="221684" y="879423"/>
                  </a:lnTo>
                  <a:cubicBezTo>
                    <a:pt x="171664" y="953612"/>
                    <a:pt x="108534" y="1018087"/>
                    <a:pt x="35401" y="1069708"/>
                  </a:cubicBezTo>
                  <a:lnTo>
                    <a:pt x="-476" y="1095167"/>
                  </a:lnTo>
                  <a:close/>
                </a:path>
              </a:pathLst>
            </a:custGeom>
            <a:solidFill>
              <a:srgbClr val="242B47"/>
            </a:solidFill>
            <a:ln w="6893" cap="flat">
              <a:noFill/>
              <a:prstDash val="solid"/>
              <a:miter/>
            </a:ln>
          </p:spPr>
          <p:txBody>
            <a:bodyPr rtlCol="0" anchor="ctr"/>
            <a:lstStyle/>
            <a:p>
              <a:endParaRPr lang="fr-FR"/>
            </a:p>
          </p:txBody>
        </p:sp>
        <p:sp>
          <p:nvSpPr>
            <p:cNvPr id="411" name="Graphique 9">
              <a:extLst>
                <a:ext uri="{FF2B5EF4-FFF2-40B4-BE49-F238E27FC236}">
                  <a16:creationId xmlns:a16="http://schemas.microsoft.com/office/drawing/2014/main" id="{83C1A781-F842-42B9-A362-9611922C0ADD}"/>
                </a:ext>
              </a:extLst>
            </p:cNvPr>
            <p:cNvSpPr/>
            <p:nvPr/>
          </p:nvSpPr>
          <p:spPr>
            <a:xfrm>
              <a:off x="8097326" y="4555019"/>
              <a:ext cx="238098" cy="287585"/>
            </a:xfrm>
            <a:custGeom>
              <a:avLst/>
              <a:gdLst>
                <a:gd name="connsiteX0" fmla="*/ 237622 w 238098"/>
                <a:gd name="connsiteY0" fmla="*/ 67271 h 287585"/>
                <a:gd name="connsiteX1" fmla="*/ 220512 w 238098"/>
                <a:gd name="connsiteY1" fmla="*/ 257005 h 287585"/>
                <a:gd name="connsiteX2" fmla="*/ 4768 w 238098"/>
                <a:gd name="connsiteY2" fmla="*/ 244379 h 287585"/>
                <a:gd name="connsiteX3" fmla="*/ -476 w 238098"/>
                <a:gd name="connsiteY3" fmla="*/ -343 h 287585"/>
              </a:gdLst>
              <a:ahLst/>
              <a:cxnLst>
                <a:cxn ang="0">
                  <a:pos x="connsiteX0" y="connsiteY0"/>
                </a:cxn>
                <a:cxn ang="0">
                  <a:pos x="connsiteX1" y="connsiteY1"/>
                </a:cxn>
                <a:cxn ang="0">
                  <a:pos x="connsiteX2" y="connsiteY2"/>
                </a:cxn>
                <a:cxn ang="0">
                  <a:pos x="connsiteX3" y="connsiteY3"/>
                </a:cxn>
              </a:cxnLst>
              <a:rect l="l" t="t" r="r" b="b"/>
              <a:pathLst>
                <a:path w="238098" h="287585">
                  <a:moveTo>
                    <a:pt x="237622" y="67271"/>
                  </a:moveTo>
                  <a:lnTo>
                    <a:pt x="220512" y="257005"/>
                  </a:lnTo>
                  <a:cubicBezTo>
                    <a:pt x="171733" y="267975"/>
                    <a:pt x="93080" y="325999"/>
                    <a:pt x="4768" y="244379"/>
                  </a:cubicBezTo>
                  <a:lnTo>
                    <a:pt x="-476" y="-343"/>
                  </a:lnTo>
                  <a:close/>
                </a:path>
              </a:pathLst>
            </a:custGeom>
            <a:solidFill>
              <a:srgbClr val="D19D82"/>
            </a:solidFill>
            <a:ln w="6893" cap="flat">
              <a:noFill/>
              <a:prstDash val="solid"/>
              <a:miter/>
            </a:ln>
          </p:spPr>
          <p:txBody>
            <a:bodyPr rtlCol="0" anchor="ctr"/>
            <a:lstStyle/>
            <a:p>
              <a:endParaRPr lang="fr-FR"/>
            </a:p>
          </p:txBody>
        </p:sp>
        <p:sp>
          <p:nvSpPr>
            <p:cNvPr id="412" name="Graphique 9">
              <a:extLst>
                <a:ext uri="{FF2B5EF4-FFF2-40B4-BE49-F238E27FC236}">
                  <a16:creationId xmlns:a16="http://schemas.microsoft.com/office/drawing/2014/main" id="{14403200-64E8-4170-8968-D6D3789DFB75}"/>
                </a:ext>
              </a:extLst>
            </p:cNvPr>
            <p:cNvSpPr/>
            <p:nvPr/>
          </p:nvSpPr>
          <p:spPr>
            <a:xfrm>
              <a:off x="7958234" y="4323407"/>
              <a:ext cx="462259" cy="120571"/>
            </a:xfrm>
            <a:custGeom>
              <a:avLst/>
              <a:gdLst>
                <a:gd name="connsiteX0" fmla="*/ 93080 w 462259"/>
                <a:gd name="connsiteY0" fmla="*/ 140 h 120571"/>
                <a:gd name="connsiteX1" fmla="*/ 374231 w 462259"/>
                <a:gd name="connsiteY1" fmla="*/ 1658 h 120571"/>
                <a:gd name="connsiteX2" fmla="*/ 461784 w 462259"/>
                <a:gd name="connsiteY2" fmla="*/ 2141 h 120571"/>
                <a:gd name="connsiteX3" fmla="*/ -476 w 462259"/>
                <a:gd name="connsiteY3" fmla="*/ -343 h 120571"/>
              </a:gdLst>
              <a:ahLst/>
              <a:cxnLst>
                <a:cxn ang="0">
                  <a:pos x="connsiteX0" y="connsiteY0"/>
                </a:cxn>
                <a:cxn ang="0">
                  <a:pos x="connsiteX1" y="connsiteY1"/>
                </a:cxn>
                <a:cxn ang="0">
                  <a:pos x="connsiteX2" y="connsiteY2"/>
                </a:cxn>
                <a:cxn ang="0">
                  <a:pos x="connsiteX3" y="connsiteY3"/>
                </a:cxn>
              </a:cxnLst>
              <a:rect l="l" t="t" r="r" b="b"/>
              <a:pathLst>
                <a:path w="462259" h="120571">
                  <a:moveTo>
                    <a:pt x="93080" y="140"/>
                  </a:moveTo>
                  <a:cubicBezTo>
                    <a:pt x="212577" y="83278"/>
                    <a:pt x="315034" y="44779"/>
                    <a:pt x="374231" y="1658"/>
                  </a:cubicBezTo>
                  <a:lnTo>
                    <a:pt x="461784" y="2141"/>
                  </a:lnTo>
                  <a:cubicBezTo>
                    <a:pt x="329592" y="199878"/>
                    <a:pt x="65690" y="114118"/>
                    <a:pt x="-476" y="-343"/>
                  </a:cubicBezTo>
                  <a:close/>
                </a:path>
              </a:pathLst>
            </a:custGeom>
            <a:solidFill>
              <a:srgbClr val="313759"/>
            </a:solidFill>
            <a:ln w="6893" cap="flat">
              <a:noFill/>
              <a:prstDash val="solid"/>
              <a:miter/>
            </a:ln>
          </p:spPr>
          <p:txBody>
            <a:bodyPr rtlCol="0" anchor="ctr"/>
            <a:lstStyle/>
            <a:p>
              <a:endParaRPr lang="fr-FR"/>
            </a:p>
          </p:txBody>
        </p:sp>
        <p:sp>
          <p:nvSpPr>
            <p:cNvPr id="413" name="Graphique 9">
              <a:extLst>
                <a:ext uri="{FF2B5EF4-FFF2-40B4-BE49-F238E27FC236}">
                  <a16:creationId xmlns:a16="http://schemas.microsoft.com/office/drawing/2014/main" id="{4C4D0118-0924-4B26-8DAC-4AB7DED88BC0}"/>
                </a:ext>
              </a:extLst>
            </p:cNvPr>
            <p:cNvSpPr/>
            <p:nvPr/>
          </p:nvSpPr>
          <p:spPr>
            <a:xfrm>
              <a:off x="8051790" y="4323890"/>
              <a:ext cx="281150" cy="49079"/>
            </a:xfrm>
            <a:custGeom>
              <a:avLst/>
              <a:gdLst>
                <a:gd name="connsiteX0" fmla="*/ -476 w 281150"/>
                <a:gd name="connsiteY0" fmla="*/ -343 h 49079"/>
                <a:gd name="connsiteX1" fmla="*/ 280674 w 281150"/>
                <a:gd name="connsiteY1" fmla="*/ 1175 h 49079"/>
                <a:gd name="connsiteX2" fmla="*/ -476 w 281150"/>
                <a:gd name="connsiteY2" fmla="*/ -343 h 49079"/>
              </a:gdLst>
              <a:ahLst/>
              <a:cxnLst>
                <a:cxn ang="0">
                  <a:pos x="connsiteX0" y="connsiteY0"/>
                </a:cxn>
                <a:cxn ang="0">
                  <a:pos x="connsiteX1" y="connsiteY1"/>
                </a:cxn>
                <a:cxn ang="0">
                  <a:pos x="connsiteX2" y="connsiteY2"/>
                </a:cxn>
              </a:cxnLst>
              <a:rect l="l" t="t" r="r" b="b"/>
              <a:pathLst>
                <a:path w="281150" h="49079">
                  <a:moveTo>
                    <a:pt x="-476" y="-343"/>
                  </a:moveTo>
                  <a:lnTo>
                    <a:pt x="280674" y="1175"/>
                  </a:lnTo>
                  <a:cubicBezTo>
                    <a:pt x="221478" y="44296"/>
                    <a:pt x="119021" y="82795"/>
                    <a:pt x="-476" y="-343"/>
                  </a:cubicBezTo>
                  <a:close/>
                </a:path>
              </a:pathLst>
            </a:custGeom>
            <a:solidFill>
              <a:srgbClr val="FFFFFF"/>
            </a:solidFill>
            <a:ln w="6893" cap="flat">
              <a:noFill/>
              <a:prstDash val="solid"/>
              <a:miter/>
            </a:ln>
          </p:spPr>
          <p:txBody>
            <a:bodyPr rtlCol="0" anchor="ctr"/>
            <a:lstStyle/>
            <a:p>
              <a:endParaRPr lang="fr-FR"/>
            </a:p>
          </p:txBody>
        </p:sp>
        <p:sp>
          <p:nvSpPr>
            <p:cNvPr id="414" name="Graphique 9">
              <a:extLst>
                <a:ext uri="{FF2B5EF4-FFF2-40B4-BE49-F238E27FC236}">
                  <a16:creationId xmlns:a16="http://schemas.microsoft.com/office/drawing/2014/main" id="{5A9702B3-163F-4886-9433-12328ED8000D}"/>
                </a:ext>
              </a:extLst>
            </p:cNvPr>
            <p:cNvSpPr/>
            <p:nvPr/>
          </p:nvSpPr>
          <p:spPr>
            <a:xfrm>
              <a:off x="7071041" y="5274902"/>
              <a:ext cx="4277" cy="3242"/>
            </a:xfrm>
            <a:custGeom>
              <a:avLst/>
              <a:gdLst>
                <a:gd name="connsiteX0" fmla="*/ -476 w 4277"/>
                <a:gd name="connsiteY0" fmla="*/ 2900 h 3242"/>
                <a:gd name="connsiteX1" fmla="*/ 3802 w 4277"/>
                <a:gd name="connsiteY1" fmla="*/ -343 h 3242"/>
              </a:gdLst>
              <a:ahLst/>
              <a:cxnLst>
                <a:cxn ang="0">
                  <a:pos x="connsiteX0" y="connsiteY0"/>
                </a:cxn>
                <a:cxn ang="0">
                  <a:pos x="connsiteX1" y="connsiteY1"/>
                </a:cxn>
              </a:cxnLst>
              <a:rect l="l" t="t" r="r" b="b"/>
              <a:pathLst>
                <a:path w="4277" h="3242">
                  <a:moveTo>
                    <a:pt x="-476" y="2900"/>
                  </a:moveTo>
                  <a:lnTo>
                    <a:pt x="3802" y="-343"/>
                  </a:lnTo>
                  <a:close/>
                </a:path>
              </a:pathLst>
            </a:custGeom>
            <a:solidFill>
              <a:srgbClr val="C90630"/>
            </a:solidFill>
            <a:ln w="6893" cap="flat">
              <a:noFill/>
              <a:prstDash val="solid"/>
              <a:miter/>
            </a:ln>
          </p:spPr>
          <p:txBody>
            <a:bodyPr rtlCol="0" anchor="ctr"/>
            <a:lstStyle/>
            <a:p>
              <a:endParaRPr lang="fr-FR"/>
            </a:p>
          </p:txBody>
        </p:sp>
        <p:sp>
          <p:nvSpPr>
            <p:cNvPr id="415" name="Graphique 9">
              <a:extLst>
                <a:ext uri="{FF2B5EF4-FFF2-40B4-BE49-F238E27FC236}">
                  <a16:creationId xmlns:a16="http://schemas.microsoft.com/office/drawing/2014/main" id="{7779AC25-0B34-43DD-A8DF-E07166D4CDAC}"/>
                </a:ext>
              </a:extLst>
            </p:cNvPr>
            <p:cNvSpPr/>
            <p:nvPr/>
          </p:nvSpPr>
          <p:spPr>
            <a:xfrm>
              <a:off x="7050826" y="5291047"/>
              <a:ext cx="3104" cy="2345"/>
            </a:xfrm>
            <a:custGeom>
              <a:avLst/>
              <a:gdLst>
                <a:gd name="connsiteX0" fmla="*/ -476 w 3104"/>
                <a:gd name="connsiteY0" fmla="*/ 2003 h 2345"/>
                <a:gd name="connsiteX1" fmla="*/ 2628 w 3104"/>
                <a:gd name="connsiteY1" fmla="*/ -343 h 2345"/>
              </a:gdLst>
              <a:ahLst/>
              <a:cxnLst>
                <a:cxn ang="0">
                  <a:pos x="connsiteX0" y="connsiteY0"/>
                </a:cxn>
                <a:cxn ang="0">
                  <a:pos x="connsiteX1" y="connsiteY1"/>
                </a:cxn>
              </a:cxnLst>
              <a:rect l="l" t="t" r="r" b="b"/>
              <a:pathLst>
                <a:path w="3104" h="2345">
                  <a:moveTo>
                    <a:pt x="-476" y="2003"/>
                  </a:moveTo>
                  <a:lnTo>
                    <a:pt x="2628" y="-343"/>
                  </a:lnTo>
                  <a:close/>
                </a:path>
              </a:pathLst>
            </a:custGeom>
            <a:solidFill>
              <a:srgbClr val="C90630"/>
            </a:solidFill>
            <a:ln w="6893" cap="flat">
              <a:noFill/>
              <a:prstDash val="solid"/>
              <a:miter/>
            </a:ln>
          </p:spPr>
          <p:txBody>
            <a:bodyPr rtlCol="0" anchor="ctr"/>
            <a:lstStyle/>
            <a:p>
              <a:endParaRPr lang="fr-FR"/>
            </a:p>
          </p:txBody>
        </p:sp>
        <p:sp>
          <p:nvSpPr>
            <p:cNvPr id="416" name="Graphique 9">
              <a:extLst>
                <a:ext uri="{FF2B5EF4-FFF2-40B4-BE49-F238E27FC236}">
                  <a16:creationId xmlns:a16="http://schemas.microsoft.com/office/drawing/2014/main" id="{58848DC5-DDC2-4448-AFEA-BADEC1697D84}"/>
                </a:ext>
              </a:extLst>
            </p:cNvPr>
            <p:cNvSpPr/>
            <p:nvPr/>
          </p:nvSpPr>
          <p:spPr>
            <a:xfrm>
              <a:off x="7092222" y="5261172"/>
              <a:ext cx="1241" cy="896"/>
            </a:xfrm>
            <a:custGeom>
              <a:avLst/>
              <a:gdLst>
                <a:gd name="connsiteX0" fmla="*/ -476 w 1241"/>
                <a:gd name="connsiteY0" fmla="*/ 554 h 896"/>
                <a:gd name="connsiteX1" fmla="*/ 765 w 1241"/>
                <a:gd name="connsiteY1" fmla="*/ -343 h 896"/>
              </a:gdLst>
              <a:ahLst/>
              <a:cxnLst>
                <a:cxn ang="0">
                  <a:pos x="connsiteX0" y="connsiteY0"/>
                </a:cxn>
                <a:cxn ang="0">
                  <a:pos x="connsiteX1" y="connsiteY1"/>
                </a:cxn>
              </a:cxnLst>
              <a:rect l="l" t="t" r="r" b="b"/>
              <a:pathLst>
                <a:path w="1241" h="896">
                  <a:moveTo>
                    <a:pt x="-476" y="554"/>
                  </a:moveTo>
                  <a:lnTo>
                    <a:pt x="765" y="-343"/>
                  </a:lnTo>
                  <a:close/>
                </a:path>
              </a:pathLst>
            </a:custGeom>
            <a:solidFill>
              <a:srgbClr val="C90630"/>
            </a:solidFill>
            <a:ln w="6893" cap="flat">
              <a:noFill/>
              <a:prstDash val="solid"/>
              <a:miter/>
            </a:ln>
          </p:spPr>
          <p:txBody>
            <a:bodyPr rtlCol="0" anchor="ctr"/>
            <a:lstStyle/>
            <a:p>
              <a:endParaRPr lang="fr-FR"/>
            </a:p>
          </p:txBody>
        </p:sp>
        <p:sp>
          <p:nvSpPr>
            <p:cNvPr id="417" name="Graphique 9">
              <a:extLst>
                <a:ext uri="{FF2B5EF4-FFF2-40B4-BE49-F238E27FC236}">
                  <a16:creationId xmlns:a16="http://schemas.microsoft.com/office/drawing/2014/main" id="{4012F0C3-5DFC-4360-8B5D-61C743AC0130}"/>
                </a:ext>
              </a:extLst>
            </p:cNvPr>
            <p:cNvSpPr/>
            <p:nvPr/>
          </p:nvSpPr>
          <p:spPr>
            <a:xfrm>
              <a:off x="7082632" y="5267313"/>
              <a:ext cx="2759" cy="2069"/>
            </a:xfrm>
            <a:custGeom>
              <a:avLst/>
              <a:gdLst>
                <a:gd name="connsiteX0" fmla="*/ -476 w 2759"/>
                <a:gd name="connsiteY0" fmla="*/ 1727 h 2069"/>
                <a:gd name="connsiteX1" fmla="*/ 2283 w 2759"/>
                <a:gd name="connsiteY1" fmla="*/ -343 h 2069"/>
              </a:gdLst>
              <a:ahLst/>
              <a:cxnLst>
                <a:cxn ang="0">
                  <a:pos x="connsiteX0" y="connsiteY0"/>
                </a:cxn>
                <a:cxn ang="0">
                  <a:pos x="connsiteX1" y="connsiteY1"/>
                </a:cxn>
              </a:cxnLst>
              <a:rect l="l" t="t" r="r" b="b"/>
              <a:pathLst>
                <a:path w="2759" h="2069">
                  <a:moveTo>
                    <a:pt x="-476" y="1727"/>
                  </a:moveTo>
                  <a:lnTo>
                    <a:pt x="2283" y="-343"/>
                  </a:lnTo>
                  <a:close/>
                </a:path>
              </a:pathLst>
            </a:custGeom>
            <a:solidFill>
              <a:srgbClr val="C90630"/>
            </a:solidFill>
            <a:ln w="6893" cap="flat">
              <a:noFill/>
              <a:prstDash val="solid"/>
              <a:miter/>
            </a:ln>
          </p:spPr>
          <p:txBody>
            <a:bodyPr rtlCol="0" anchor="ctr"/>
            <a:lstStyle/>
            <a:p>
              <a:endParaRPr lang="fr-FR"/>
            </a:p>
          </p:txBody>
        </p:sp>
        <p:sp>
          <p:nvSpPr>
            <p:cNvPr id="418" name="Graphique 9">
              <a:extLst>
                <a:ext uri="{FF2B5EF4-FFF2-40B4-BE49-F238E27FC236}">
                  <a16:creationId xmlns:a16="http://schemas.microsoft.com/office/drawing/2014/main" id="{C4798B77-E55A-475A-B271-0D32CA2D2D04}"/>
                </a:ext>
              </a:extLst>
            </p:cNvPr>
            <p:cNvSpPr/>
            <p:nvPr/>
          </p:nvSpPr>
          <p:spPr>
            <a:xfrm>
              <a:off x="7085391" y="5262069"/>
              <a:ext cx="6899" cy="5243"/>
            </a:xfrm>
            <a:custGeom>
              <a:avLst/>
              <a:gdLst>
                <a:gd name="connsiteX0" fmla="*/ -476 w 6899"/>
                <a:gd name="connsiteY0" fmla="*/ 4901 h 5243"/>
                <a:gd name="connsiteX1" fmla="*/ 6423 w 6899"/>
                <a:gd name="connsiteY1" fmla="*/ -343 h 5243"/>
              </a:gdLst>
              <a:ahLst/>
              <a:cxnLst>
                <a:cxn ang="0">
                  <a:pos x="connsiteX0" y="connsiteY0"/>
                </a:cxn>
                <a:cxn ang="0">
                  <a:pos x="connsiteX1" y="connsiteY1"/>
                </a:cxn>
              </a:cxnLst>
              <a:rect l="l" t="t" r="r" b="b"/>
              <a:pathLst>
                <a:path w="6899" h="5243">
                  <a:moveTo>
                    <a:pt x="-476" y="4901"/>
                  </a:moveTo>
                  <a:lnTo>
                    <a:pt x="6423" y="-343"/>
                  </a:lnTo>
                  <a:close/>
                </a:path>
              </a:pathLst>
            </a:custGeom>
            <a:solidFill>
              <a:srgbClr val="C90630"/>
            </a:solidFill>
            <a:ln w="6893" cap="flat">
              <a:noFill/>
              <a:prstDash val="solid"/>
              <a:miter/>
            </a:ln>
          </p:spPr>
          <p:txBody>
            <a:bodyPr rtlCol="0" anchor="ctr"/>
            <a:lstStyle/>
            <a:p>
              <a:endParaRPr lang="fr-FR"/>
            </a:p>
          </p:txBody>
        </p:sp>
        <p:sp>
          <p:nvSpPr>
            <p:cNvPr id="419" name="Graphique 9">
              <a:extLst>
                <a:ext uri="{FF2B5EF4-FFF2-40B4-BE49-F238E27FC236}">
                  <a16:creationId xmlns:a16="http://schemas.microsoft.com/office/drawing/2014/main" id="{1D80B66B-48E5-419A-BD65-8C99462CA4C3}"/>
                </a:ext>
              </a:extLst>
            </p:cNvPr>
            <p:cNvSpPr/>
            <p:nvPr/>
          </p:nvSpPr>
          <p:spPr>
            <a:xfrm>
              <a:off x="7065935" y="5278145"/>
              <a:ext cx="5312" cy="4001"/>
            </a:xfrm>
            <a:custGeom>
              <a:avLst/>
              <a:gdLst>
                <a:gd name="connsiteX0" fmla="*/ -476 w 5312"/>
                <a:gd name="connsiteY0" fmla="*/ 3659 h 4001"/>
                <a:gd name="connsiteX1" fmla="*/ 4837 w 5312"/>
                <a:gd name="connsiteY1" fmla="*/ -343 h 4001"/>
              </a:gdLst>
              <a:ahLst/>
              <a:cxnLst>
                <a:cxn ang="0">
                  <a:pos x="connsiteX0" y="connsiteY0"/>
                </a:cxn>
                <a:cxn ang="0">
                  <a:pos x="connsiteX1" y="connsiteY1"/>
                </a:cxn>
              </a:cxnLst>
              <a:rect l="l" t="t" r="r" b="b"/>
              <a:pathLst>
                <a:path w="5312" h="4001">
                  <a:moveTo>
                    <a:pt x="-476" y="3659"/>
                  </a:moveTo>
                  <a:lnTo>
                    <a:pt x="4837" y="-343"/>
                  </a:lnTo>
                  <a:close/>
                </a:path>
              </a:pathLst>
            </a:custGeom>
            <a:solidFill>
              <a:srgbClr val="C90630"/>
            </a:solidFill>
            <a:ln w="6893" cap="flat">
              <a:noFill/>
              <a:prstDash val="solid"/>
              <a:miter/>
            </a:ln>
          </p:spPr>
          <p:txBody>
            <a:bodyPr rtlCol="0" anchor="ctr"/>
            <a:lstStyle/>
            <a:p>
              <a:endParaRPr lang="fr-FR"/>
            </a:p>
          </p:txBody>
        </p:sp>
        <p:sp>
          <p:nvSpPr>
            <p:cNvPr id="420" name="Graphique 9">
              <a:extLst>
                <a:ext uri="{FF2B5EF4-FFF2-40B4-BE49-F238E27FC236}">
                  <a16:creationId xmlns:a16="http://schemas.microsoft.com/office/drawing/2014/main" id="{C5511B67-C963-45FC-8EF5-03F97DE0E586}"/>
                </a:ext>
              </a:extLst>
            </p:cNvPr>
            <p:cNvSpPr/>
            <p:nvPr/>
          </p:nvSpPr>
          <p:spPr>
            <a:xfrm>
              <a:off x="7058208" y="5286355"/>
              <a:ext cx="1932" cy="1517"/>
            </a:xfrm>
            <a:custGeom>
              <a:avLst/>
              <a:gdLst>
                <a:gd name="connsiteX0" fmla="*/ -476 w 1932"/>
                <a:gd name="connsiteY0" fmla="*/ 1175 h 1517"/>
                <a:gd name="connsiteX1" fmla="*/ 1456 w 1932"/>
                <a:gd name="connsiteY1" fmla="*/ -343 h 1517"/>
              </a:gdLst>
              <a:ahLst/>
              <a:cxnLst>
                <a:cxn ang="0">
                  <a:pos x="connsiteX0" y="connsiteY0"/>
                </a:cxn>
                <a:cxn ang="0">
                  <a:pos x="connsiteX1" y="connsiteY1"/>
                </a:cxn>
              </a:cxnLst>
              <a:rect l="l" t="t" r="r" b="b"/>
              <a:pathLst>
                <a:path w="1932" h="1517">
                  <a:moveTo>
                    <a:pt x="-476" y="1175"/>
                  </a:moveTo>
                  <a:lnTo>
                    <a:pt x="1456" y="-343"/>
                  </a:lnTo>
                  <a:close/>
                </a:path>
              </a:pathLst>
            </a:custGeom>
            <a:solidFill>
              <a:srgbClr val="C90630"/>
            </a:solidFill>
            <a:ln w="6893" cap="flat">
              <a:noFill/>
              <a:prstDash val="solid"/>
              <a:miter/>
            </a:ln>
          </p:spPr>
          <p:txBody>
            <a:bodyPr rtlCol="0" anchor="ctr"/>
            <a:lstStyle/>
            <a:p>
              <a:endParaRPr lang="fr-FR"/>
            </a:p>
          </p:txBody>
        </p:sp>
        <p:sp>
          <p:nvSpPr>
            <p:cNvPr id="421" name="Graphique 9">
              <a:extLst>
                <a:ext uri="{FF2B5EF4-FFF2-40B4-BE49-F238E27FC236}">
                  <a16:creationId xmlns:a16="http://schemas.microsoft.com/office/drawing/2014/main" id="{B9349AF9-963B-458E-A3FF-529B314C009B}"/>
                </a:ext>
              </a:extLst>
            </p:cNvPr>
            <p:cNvSpPr/>
            <p:nvPr/>
          </p:nvSpPr>
          <p:spPr>
            <a:xfrm>
              <a:off x="7053930" y="5287873"/>
              <a:ext cx="4277" cy="3173"/>
            </a:xfrm>
            <a:custGeom>
              <a:avLst/>
              <a:gdLst>
                <a:gd name="connsiteX0" fmla="*/ -476 w 4277"/>
                <a:gd name="connsiteY0" fmla="*/ 2831 h 3173"/>
                <a:gd name="connsiteX1" fmla="*/ 3802 w 4277"/>
                <a:gd name="connsiteY1" fmla="*/ -343 h 3173"/>
              </a:gdLst>
              <a:ahLst/>
              <a:cxnLst>
                <a:cxn ang="0">
                  <a:pos x="connsiteX0" y="connsiteY0"/>
                </a:cxn>
                <a:cxn ang="0">
                  <a:pos x="connsiteX1" y="connsiteY1"/>
                </a:cxn>
              </a:cxnLst>
              <a:rect l="l" t="t" r="r" b="b"/>
              <a:pathLst>
                <a:path w="4277" h="3173">
                  <a:moveTo>
                    <a:pt x="-476" y="2831"/>
                  </a:moveTo>
                  <a:lnTo>
                    <a:pt x="3802" y="-343"/>
                  </a:lnTo>
                  <a:close/>
                </a:path>
              </a:pathLst>
            </a:custGeom>
            <a:solidFill>
              <a:srgbClr val="C90630"/>
            </a:solidFill>
            <a:ln w="6893" cap="flat">
              <a:noFill/>
              <a:prstDash val="solid"/>
              <a:miter/>
            </a:ln>
          </p:spPr>
          <p:txBody>
            <a:bodyPr rtlCol="0" anchor="ctr"/>
            <a:lstStyle/>
            <a:p>
              <a:endParaRPr lang="fr-FR"/>
            </a:p>
          </p:txBody>
        </p:sp>
        <p:sp>
          <p:nvSpPr>
            <p:cNvPr id="422" name="Graphique 9">
              <a:extLst>
                <a:ext uri="{FF2B5EF4-FFF2-40B4-BE49-F238E27FC236}">
                  <a16:creationId xmlns:a16="http://schemas.microsoft.com/office/drawing/2014/main" id="{1013FD96-F0CE-4474-BC90-DD8D087E2D32}"/>
                </a:ext>
              </a:extLst>
            </p:cNvPr>
            <p:cNvSpPr/>
            <p:nvPr/>
          </p:nvSpPr>
          <p:spPr>
            <a:xfrm>
              <a:off x="7060140" y="5283734"/>
              <a:ext cx="3449" cy="2621"/>
            </a:xfrm>
            <a:custGeom>
              <a:avLst/>
              <a:gdLst>
                <a:gd name="connsiteX0" fmla="*/ -476 w 3449"/>
                <a:gd name="connsiteY0" fmla="*/ 2279 h 2621"/>
                <a:gd name="connsiteX1" fmla="*/ 2974 w 3449"/>
                <a:gd name="connsiteY1" fmla="*/ -343 h 2621"/>
              </a:gdLst>
              <a:ahLst/>
              <a:cxnLst>
                <a:cxn ang="0">
                  <a:pos x="connsiteX0" y="connsiteY0"/>
                </a:cxn>
                <a:cxn ang="0">
                  <a:pos x="connsiteX1" y="connsiteY1"/>
                </a:cxn>
              </a:cxnLst>
              <a:rect l="l" t="t" r="r" b="b"/>
              <a:pathLst>
                <a:path w="3449" h="2621">
                  <a:moveTo>
                    <a:pt x="-476" y="2279"/>
                  </a:moveTo>
                  <a:lnTo>
                    <a:pt x="2974" y="-343"/>
                  </a:lnTo>
                  <a:close/>
                </a:path>
              </a:pathLst>
            </a:custGeom>
            <a:solidFill>
              <a:srgbClr val="C90630"/>
            </a:solidFill>
            <a:ln w="6893" cap="flat">
              <a:noFill/>
              <a:prstDash val="solid"/>
              <a:miter/>
            </a:ln>
          </p:spPr>
          <p:txBody>
            <a:bodyPr rtlCol="0" anchor="ctr"/>
            <a:lstStyle/>
            <a:p>
              <a:endParaRPr lang="fr-FR"/>
            </a:p>
          </p:txBody>
        </p:sp>
        <p:sp>
          <p:nvSpPr>
            <p:cNvPr id="423" name="Graphique 9">
              <a:extLst>
                <a:ext uri="{FF2B5EF4-FFF2-40B4-BE49-F238E27FC236}">
                  <a16:creationId xmlns:a16="http://schemas.microsoft.com/office/drawing/2014/main" id="{38A73FF2-DF51-4A23-8332-A597734E5B7B}"/>
                </a:ext>
              </a:extLst>
            </p:cNvPr>
            <p:cNvSpPr/>
            <p:nvPr/>
          </p:nvSpPr>
          <p:spPr>
            <a:xfrm>
              <a:off x="7063590" y="5282147"/>
              <a:ext cx="2138" cy="1586"/>
            </a:xfrm>
            <a:custGeom>
              <a:avLst/>
              <a:gdLst>
                <a:gd name="connsiteX0" fmla="*/ -476 w 2138"/>
                <a:gd name="connsiteY0" fmla="*/ 1244 h 1586"/>
                <a:gd name="connsiteX1" fmla="*/ 1662 w 2138"/>
                <a:gd name="connsiteY1" fmla="*/ -343 h 1586"/>
              </a:gdLst>
              <a:ahLst/>
              <a:cxnLst>
                <a:cxn ang="0">
                  <a:pos x="connsiteX0" y="connsiteY0"/>
                </a:cxn>
                <a:cxn ang="0">
                  <a:pos x="connsiteX1" y="connsiteY1"/>
                </a:cxn>
              </a:cxnLst>
              <a:rect l="l" t="t" r="r" b="b"/>
              <a:pathLst>
                <a:path w="2138" h="1586">
                  <a:moveTo>
                    <a:pt x="-476" y="1244"/>
                  </a:moveTo>
                  <a:lnTo>
                    <a:pt x="1662" y="-343"/>
                  </a:lnTo>
                  <a:close/>
                </a:path>
              </a:pathLst>
            </a:custGeom>
            <a:solidFill>
              <a:srgbClr val="C90630"/>
            </a:solidFill>
            <a:ln w="6893" cap="flat">
              <a:noFill/>
              <a:prstDash val="solid"/>
              <a:miter/>
            </a:ln>
          </p:spPr>
          <p:txBody>
            <a:bodyPr rtlCol="0" anchor="ctr"/>
            <a:lstStyle/>
            <a:p>
              <a:endParaRPr lang="fr-FR"/>
            </a:p>
          </p:txBody>
        </p:sp>
        <p:sp>
          <p:nvSpPr>
            <p:cNvPr id="424" name="Graphique 9">
              <a:extLst>
                <a:ext uri="{FF2B5EF4-FFF2-40B4-BE49-F238E27FC236}">
                  <a16:creationId xmlns:a16="http://schemas.microsoft.com/office/drawing/2014/main" id="{E5DEA7C0-509F-4065-959B-E92D46190345}"/>
                </a:ext>
              </a:extLst>
            </p:cNvPr>
            <p:cNvSpPr/>
            <p:nvPr/>
          </p:nvSpPr>
          <p:spPr>
            <a:xfrm>
              <a:off x="7075318" y="5269383"/>
              <a:ext cx="7313" cy="5519"/>
            </a:xfrm>
            <a:custGeom>
              <a:avLst/>
              <a:gdLst>
                <a:gd name="connsiteX0" fmla="*/ -476 w 7313"/>
                <a:gd name="connsiteY0" fmla="*/ 5177 h 5519"/>
                <a:gd name="connsiteX1" fmla="*/ 6838 w 7313"/>
                <a:gd name="connsiteY1" fmla="*/ -343 h 5519"/>
              </a:gdLst>
              <a:ahLst/>
              <a:cxnLst>
                <a:cxn ang="0">
                  <a:pos x="connsiteX0" y="connsiteY0"/>
                </a:cxn>
                <a:cxn ang="0">
                  <a:pos x="connsiteX1" y="connsiteY1"/>
                </a:cxn>
              </a:cxnLst>
              <a:rect l="l" t="t" r="r" b="b"/>
              <a:pathLst>
                <a:path w="7313" h="5519">
                  <a:moveTo>
                    <a:pt x="-476" y="5177"/>
                  </a:moveTo>
                  <a:lnTo>
                    <a:pt x="6838" y="-343"/>
                  </a:lnTo>
                  <a:close/>
                </a:path>
              </a:pathLst>
            </a:custGeom>
            <a:solidFill>
              <a:srgbClr val="C90630"/>
            </a:solidFill>
            <a:ln w="6893" cap="flat">
              <a:noFill/>
              <a:prstDash val="solid"/>
              <a:miter/>
            </a:ln>
          </p:spPr>
          <p:txBody>
            <a:bodyPr rtlCol="0" anchor="ctr"/>
            <a:lstStyle/>
            <a:p>
              <a:endParaRPr lang="fr-FR"/>
            </a:p>
          </p:txBody>
        </p:sp>
        <p:sp>
          <p:nvSpPr>
            <p:cNvPr id="425" name="Graphique 9">
              <a:extLst>
                <a:ext uri="{FF2B5EF4-FFF2-40B4-BE49-F238E27FC236}">
                  <a16:creationId xmlns:a16="http://schemas.microsoft.com/office/drawing/2014/main" id="{81FB605E-5DE5-44E8-AD3B-6C1ECD14AC25}"/>
                </a:ext>
              </a:extLst>
            </p:cNvPr>
            <p:cNvSpPr/>
            <p:nvPr/>
          </p:nvSpPr>
          <p:spPr>
            <a:xfrm>
              <a:off x="7355710" y="4686654"/>
              <a:ext cx="656684" cy="359119"/>
            </a:xfrm>
            <a:custGeom>
              <a:avLst/>
              <a:gdLst>
                <a:gd name="connsiteX0" fmla="*/ 656209 w 656684"/>
                <a:gd name="connsiteY0" fmla="*/ 36299 h 359119"/>
                <a:gd name="connsiteX1" fmla="*/ 97358 w 656684"/>
                <a:gd name="connsiteY1" fmla="*/ 77 h 359119"/>
                <a:gd name="connsiteX2" fmla="*/ -476 w 656684"/>
                <a:gd name="connsiteY2" fmla="*/ 139100 h 359119"/>
                <a:gd name="connsiteX3" fmla="*/ 137512 w 656684"/>
                <a:gd name="connsiteY3" fmla="*/ 333525 h 359119"/>
                <a:gd name="connsiteX4" fmla="*/ 328419 w 656684"/>
                <a:gd name="connsiteY4" fmla="*/ 358777 h 3591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6684" h="359119">
                  <a:moveTo>
                    <a:pt x="656209" y="36299"/>
                  </a:moveTo>
                  <a:cubicBezTo>
                    <a:pt x="565206" y="20707"/>
                    <a:pt x="335387" y="-3855"/>
                    <a:pt x="97358" y="77"/>
                  </a:cubicBezTo>
                  <a:lnTo>
                    <a:pt x="-476" y="139100"/>
                  </a:lnTo>
                  <a:lnTo>
                    <a:pt x="137512" y="333525"/>
                  </a:lnTo>
                  <a:cubicBezTo>
                    <a:pt x="215545" y="337803"/>
                    <a:pt x="286056" y="345806"/>
                    <a:pt x="328419" y="358777"/>
                  </a:cubicBezTo>
                  <a:close/>
                </a:path>
              </a:pathLst>
            </a:custGeom>
            <a:solidFill>
              <a:srgbClr val="C90630"/>
            </a:solidFill>
            <a:ln w="6893" cap="flat">
              <a:noFill/>
              <a:prstDash val="solid"/>
              <a:miter/>
            </a:ln>
          </p:spPr>
          <p:txBody>
            <a:bodyPr rtlCol="0" anchor="ctr"/>
            <a:lstStyle/>
            <a:p>
              <a:endParaRPr lang="fr-FR"/>
            </a:p>
          </p:txBody>
        </p:sp>
        <p:sp>
          <p:nvSpPr>
            <p:cNvPr id="426" name="Graphique 9">
              <a:extLst>
                <a:ext uri="{FF2B5EF4-FFF2-40B4-BE49-F238E27FC236}">
                  <a16:creationId xmlns:a16="http://schemas.microsoft.com/office/drawing/2014/main" id="{1CEF20E0-48CA-4006-917F-D18CF34DBD8D}"/>
                </a:ext>
              </a:extLst>
            </p:cNvPr>
            <p:cNvSpPr/>
            <p:nvPr/>
          </p:nvSpPr>
          <p:spPr>
            <a:xfrm>
              <a:off x="7093533" y="5259724"/>
              <a:ext cx="1862" cy="1448"/>
            </a:xfrm>
            <a:custGeom>
              <a:avLst/>
              <a:gdLst>
                <a:gd name="connsiteX0" fmla="*/ -476 w 1862"/>
                <a:gd name="connsiteY0" fmla="*/ 1106 h 1448"/>
                <a:gd name="connsiteX1" fmla="*/ 1387 w 1862"/>
                <a:gd name="connsiteY1" fmla="*/ -343 h 1448"/>
              </a:gdLst>
              <a:ahLst/>
              <a:cxnLst>
                <a:cxn ang="0">
                  <a:pos x="connsiteX0" y="connsiteY0"/>
                </a:cxn>
                <a:cxn ang="0">
                  <a:pos x="connsiteX1" y="connsiteY1"/>
                </a:cxn>
              </a:cxnLst>
              <a:rect l="l" t="t" r="r" b="b"/>
              <a:pathLst>
                <a:path w="1862" h="1448">
                  <a:moveTo>
                    <a:pt x="-476" y="1106"/>
                  </a:moveTo>
                  <a:lnTo>
                    <a:pt x="1387" y="-343"/>
                  </a:lnTo>
                  <a:close/>
                </a:path>
              </a:pathLst>
            </a:custGeom>
            <a:solidFill>
              <a:srgbClr val="C90630"/>
            </a:solidFill>
            <a:ln w="6893" cap="flat">
              <a:noFill/>
              <a:prstDash val="solid"/>
              <a:miter/>
            </a:ln>
          </p:spPr>
          <p:txBody>
            <a:bodyPr rtlCol="0" anchor="ctr"/>
            <a:lstStyle/>
            <a:p>
              <a:endParaRPr lang="fr-FR"/>
            </a:p>
          </p:txBody>
        </p:sp>
        <p:sp>
          <p:nvSpPr>
            <p:cNvPr id="427" name="Graphique 9">
              <a:extLst>
                <a:ext uri="{FF2B5EF4-FFF2-40B4-BE49-F238E27FC236}">
                  <a16:creationId xmlns:a16="http://schemas.microsoft.com/office/drawing/2014/main" id="{DB91FF9C-9EA9-4E12-942B-F8C60FE57EE4}"/>
                </a:ext>
              </a:extLst>
            </p:cNvPr>
            <p:cNvSpPr/>
            <p:nvPr/>
          </p:nvSpPr>
          <p:spPr>
            <a:xfrm>
              <a:off x="7119198" y="4696112"/>
              <a:ext cx="200151" cy="321925"/>
            </a:xfrm>
            <a:custGeom>
              <a:avLst/>
              <a:gdLst>
                <a:gd name="connsiteX0" fmla="*/ 154140 w 200151"/>
                <a:gd name="connsiteY0" fmla="*/ -343 h 321925"/>
                <a:gd name="connsiteX1" fmla="*/ 86043 w 200151"/>
                <a:gd name="connsiteY1" fmla="*/ 6557 h 321925"/>
                <a:gd name="connsiteX2" fmla="*/ -476 w 200151"/>
                <a:gd name="connsiteY2" fmla="*/ 129297 h 321925"/>
                <a:gd name="connsiteX3" fmla="*/ 135787 w 200151"/>
                <a:gd name="connsiteY3" fmla="*/ 321583 h 321925"/>
                <a:gd name="connsiteX4" fmla="*/ 199676 w 200151"/>
                <a:gd name="connsiteY4" fmla="*/ 320410 h 321925"/>
                <a:gd name="connsiteX5" fmla="*/ 66311 w 200151"/>
                <a:gd name="connsiteY5" fmla="*/ 123708 h 321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0151" h="321925">
                  <a:moveTo>
                    <a:pt x="154140" y="-343"/>
                  </a:moveTo>
                  <a:cubicBezTo>
                    <a:pt x="131165" y="1727"/>
                    <a:pt x="108397" y="4142"/>
                    <a:pt x="86043" y="6557"/>
                  </a:cubicBezTo>
                  <a:lnTo>
                    <a:pt x="-476" y="129297"/>
                  </a:lnTo>
                  <a:lnTo>
                    <a:pt x="135787" y="321583"/>
                  </a:lnTo>
                  <a:cubicBezTo>
                    <a:pt x="156485" y="320962"/>
                    <a:pt x="177598" y="320548"/>
                    <a:pt x="199676" y="320410"/>
                  </a:cubicBezTo>
                  <a:lnTo>
                    <a:pt x="66311" y="123708"/>
                  </a:lnTo>
                  <a:close/>
                </a:path>
              </a:pathLst>
            </a:custGeom>
            <a:solidFill>
              <a:srgbClr val="C90630"/>
            </a:solidFill>
            <a:ln w="6893" cap="flat">
              <a:noFill/>
              <a:prstDash val="solid"/>
              <a:miter/>
            </a:ln>
          </p:spPr>
          <p:txBody>
            <a:bodyPr rtlCol="0" anchor="ctr"/>
            <a:lstStyle/>
            <a:p>
              <a:endParaRPr lang="fr-FR"/>
            </a:p>
          </p:txBody>
        </p:sp>
        <p:sp>
          <p:nvSpPr>
            <p:cNvPr id="428" name="Graphique 9">
              <a:extLst>
                <a:ext uri="{FF2B5EF4-FFF2-40B4-BE49-F238E27FC236}">
                  <a16:creationId xmlns:a16="http://schemas.microsoft.com/office/drawing/2014/main" id="{F676DB65-3FA2-4089-8A77-D8D3A27672AF}"/>
                </a:ext>
              </a:extLst>
            </p:cNvPr>
            <p:cNvSpPr/>
            <p:nvPr/>
          </p:nvSpPr>
          <p:spPr>
            <a:xfrm>
              <a:off x="7185985" y="4686867"/>
              <a:ext cx="307851" cy="333654"/>
            </a:xfrm>
            <a:custGeom>
              <a:avLst/>
              <a:gdLst>
                <a:gd name="connsiteX0" fmla="*/ 267358 w 307851"/>
                <a:gd name="connsiteY0" fmla="*/ -343 h 333654"/>
                <a:gd name="connsiteX1" fmla="*/ 87353 w 307851"/>
                <a:gd name="connsiteY1" fmla="*/ 8695 h 333654"/>
                <a:gd name="connsiteX2" fmla="*/ -476 w 307851"/>
                <a:gd name="connsiteY2" fmla="*/ 132884 h 333654"/>
                <a:gd name="connsiteX3" fmla="*/ 132889 w 307851"/>
                <a:gd name="connsiteY3" fmla="*/ 329586 h 333654"/>
                <a:gd name="connsiteX4" fmla="*/ 307375 w 307851"/>
                <a:gd name="connsiteY4" fmla="*/ 333312 h 333654"/>
                <a:gd name="connsiteX5" fmla="*/ 169387 w 307851"/>
                <a:gd name="connsiteY5" fmla="*/ 138887 h 3336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7851" h="333654">
                  <a:moveTo>
                    <a:pt x="267358" y="-343"/>
                  </a:moveTo>
                  <a:cubicBezTo>
                    <a:pt x="207196" y="623"/>
                    <a:pt x="146412" y="3452"/>
                    <a:pt x="87353" y="8695"/>
                  </a:cubicBezTo>
                  <a:lnTo>
                    <a:pt x="-476" y="132884"/>
                  </a:lnTo>
                  <a:lnTo>
                    <a:pt x="132889" y="329586"/>
                  </a:lnTo>
                  <a:cubicBezTo>
                    <a:pt x="189740" y="329103"/>
                    <a:pt x="250179" y="330207"/>
                    <a:pt x="307375" y="333312"/>
                  </a:cubicBezTo>
                  <a:lnTo>
                    <a:pt x="169387" y="138887"/>
                  </a:lnTo>
                  <a:close/>
                </a:path>
              </a:pathLst>
            </a:custGeom>
            <a:solidFill>
              <a:srgbClr val="F2B602"/>
            </a:solidFill>
            <a:ln w="6893" cap="flat">
              <a:noFill/>
              <a:prstDash val="solid"/>
              <a:miter/>
            </a:ln>
          </p:spPr>
          <p:txBody>
            <a:bodyPr rtlCol="0" anchor="ctr"/>
            <a:lstStyle/>
            <a:p>
              <a:endParaRPr lang="fr-FR"/>
            </a:p>
          </p:txBody>
        </p:sp>
        <p:sp>
          <p:nvSpPr>
            <p:cNvPr id="429" name="Graphique 9">
              <a:extLst>
                <a:ext uri="{FF2B5EF4-FFF2-40B4-BE49-F238E27FC236}">
                  <a16:creationId xmlns:a16="http://schemas.microsoft.com/office/drawing/2014/main" id="{8171EB66-1704-447F-AC85-0FB77F36D9F4}"/>
                </a:ext>
              </a:extLst>
            </p:cNvPr>
            <p:cNvSpPr/>
            <p:nvPr/>
          </p:nvSpPr>
          <p:spPr>
            <a:xfrm>
              <a:off x="6949404" y="4703356"/>
              <a:ext cx="306264" cy="328963"/>
            </a:xfrm>
            <a:custGeom>
              <a:avLst/>
              <a:gdLst>
                <a:gd name="connsiteX0" fmla="*/ 255837 w 306264"/>
                <a:gd name="connsiteY0" fmla="*/ -343 h 328963"/>
                <a:gd name="connsiteX1" fmla="*/ 136615 w 306264"/>
                <a:gd name="connsiteY1" fmla="*/ 19597 h 328963"/>
                <a:gd name="connsiteX2" fmla="*/ 52512 w 306264"/>
                <a:gd name="connsiteY2" fmla="*/ 41537 h 328963"/>
                <a:gd name="connsiteX3" fmla="*/ -476 w 306264"/>
                <a:gd name="connsiteY3" fmla="*/ 116395 h 328963"/>
                <a:gd name="connsiteX4" fmla="*/ 143653 w 306264"/>
                <a:gd name="connsiteY4" fmla="*/ 328620 h 328963"/>
                <a:gd name="connsiteX5" fmla="*/ 175321 w 306264"/>
                <a:gd name="connsiteY5" fmla="*/ 322756 h 328963"/>
                <a:gd name="connsiteX6" fmla="*/ 305788 w 306264"/>
                <a:gd name="connsiteY6" fmla="*/ 314269 h 328963"/>
                <a:gd name="connsiteX7" fmla="*/ 169525 w 306264"/>
                <a:gd name="connsiteY7" fmla="*/ 122397 h 328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6264" h="328963">
                  <a:moveTo>
                    <a:pt x="255837" y="-343"/>
                  </a:moveTo>
                  <a:cubicBezTo>
                    <a:pt x="214440" y="4901"/>
                    <a:pt x="174562" y="11455"/>
                    <a:pt x="136615" y="19597"/>
                  </a:cubicBezTo>
                  <a:cubicBezTo>
                    <a:pt x="106948" y="25944"/>
                    <a:pt x="78936" y="33395"/>
                    <a:pt x="52512" y="41537"/>
                  </a:cubicBezTo>
                  <a:lnTo>
                    <a:pt x="-476" y="116395"/>
                  </a:lnTo>
                  <a:lnTo>
                    <a:pt x="143653" y="328620"/>
                  </a:lnTo>
                  <a:cubicBezTo>
                    <a:pt x="154071" y="326060"/>
                    <a:pt x="164696" y="324108"/>
                    <a:pt x="175321" y="322756"/>
                  </a:cubicBezTo>
                  <a:cubicBezTo>
                    <a:pt x="205885" y="318823"/>
                    <a:pt x="252180" y="315856"/>
                    <a:pt x="305788" y="314269"/>
                  </a:cubicBezTo>
                  <a:lnTo>
                    <a:pt x="169525" y="122397"/>
                  </a:lnTo>
                  <a:close/>
                </a:path>
              </a:pathLst>
            </a:custGeom>
            <a:solidFill>
              <a:srgbClr val="F2B602"/>
            </a:solidFill>
            <a:ln w="6893" cap="flat">
              <a:noFill/>
              <a:prstDash val="solid"/>
              <a:miter/>
            </a:ln>
          </p:spPr>
          <p:txBody>
            <a:bodyPr rtlCol="0" anchor="ctr"/>
            <a:lstStyle/>
            <a:p>
              <a:endParaRPr lang="fr-FR"/>
            </a:p>
          </p:txBody>
        </p:sp>
        <p:sp>
          <p:nvSpPr>
            <p:cNvPr id="430" name="Graphique 9">
              <a:extLst>
                <a:ext uri="{FF2B5EF4-FFF2-40B4-BE49-F238E27FC236}">
                  <a16:creationId xmlns:a16="http://schemas.microsoft.com/office/drawing/2014/main" id="{7C9CBD50-EE71-4FEA-B324-E4DE894FD90F}"/>
                </a:ext>
              </a:extLst>
            </p:cNvPr>
            <p:cNvSpPr/>
            <p:nvPr/>
          </p:nvSpPr>
          <p:spPr>
            <a:xfrm>
              <a:off x="6804721" y="5139053"/>
              <a:ext cx="246104" cy="208159"/>
            </a:xfrm>
            <a:custGeom>
              <a:avLst/>
              <a:gdLst>
                <a:gd name="connsiteX0" fmla="*/ 245629 w 246104"/>
                <a:gd name="connsiteY0" fmla="*/ 153997 h 208159"/>
                <a:gd name="connsiteX1" fmla="*/ 12084 w 246104"/>
                <a:gd name="connsiteY1" fmla="*/ 191184 h 208159"/>
                <a:gd name="connsiteX2" fmla="*/ 207130 w 246104"/>
                <a:gd name="connsiteY2" fmla="*/ -343 h 208159"/>
              </a:gdLst>
              <a:ahLst/>
              <a:cxnLst>
                <a:cxn ang="0">
                  <a:pos x="connsiteX0" y="connsiteY0"/>
                </a:cxn>
                <a:cxn ang="0">
                  <a:pos x="connsiteX1" y="connsiteY1"/>
                </a:cxn>
                <a:cxn ang="0">
                  <a:pos x="connsiteX2" y="connsiteY2"/>
                </a:cxn>
              </a:cxnLst>
              <a:rect l="l" t="t" r="r" b="b"/>
              <a:pathLst>
                <a:path w="246104" h="208159">
                  <a:moveTo>
                    <a:pt x="245629" y="153997"/>
                  </a:moveTo>
                  <a:cubicBezTo>
                    <a:pt x="210718" y="213401"/>
                    <a:pt x="84942" y="220162"/>
                    <a:pt x="12084" y="191184"/>
                  </a:cubicBezTo>
                  <a:cubicBezTo>
                    <a:pt x="-60774" y="162207"/>
                    <a:pt x="207130" y="-343"/>
                    <a:pt x="207130" y="-343"/>
                  </a:cubicBezTo>
                </a:path>
              </a:pathLst>
            </a:custGeom>
            <a:solidFill>
              <a:srgbClr val="C90630"/>
            </a:solidFill>
            <a:ln w="6893" cap="flat">
              <a:noFill/>
              <a:prstDash val="solid"/>
              <a:miter/>
            </a:ln>
          </p:spPr>
          <p:txBody>
            <a:bodyPr rtlCol="0" anchor="ctr"/>
            <a:lstStyle/>
            <a:p>
              <a:endParaRPr lang="fr-FR"/>
            </a:p>
          </p:txBody>
        </p:sp>
        <p:sp>
          <p:nvSpPr>
            <p:cNvPr id="431" name="Graphique 9">
              <a:extLst>
                <a:ext uri="{FF2B5EF4-FFF2-40B4-BE49-F238E27FC236}">
                  <a16:creationId xmlns:a16="http://schemas.microsoft.com/office/drawing/2014/main" id="{74793878-6FD7-4BE1-BD06-D0496D2F0BD1}"/>
                </a:ext>
              </a:extLst>
            </p:cNvPr>
            <p:cNvSpPr/>
            <p:nvPr/>
          </p:nvSpPr>
          <p:spPr>
            <a:xfrm>
              <a:off x="7022193" y="3547017"/>
              <a:ext cx="485854" cy="2243752"/>
            </a:xfrm>
            <a:custGeom>
              <a:avLst/>
              <a:gdLst>
                <a:gd name="connsiteX0" fmla="*/ -476 w 485854"/>
                <a:gd name="connsiteY0" fmla="*/ 21804 h 2243752"/>
                <a:gd name="connsiteX1" fmla="*/ 143790 w 485854"/>
                <a:gd name="connsiteY1" fmla="*/ -343 h 2243752"/>
                <a:gd name="connsiteX2" fmla="*/ 485379 w 485854"/>
                <a:gd name="connsiteY2" fmla="*/ 2221608 h 2243752"/>
                <a:gd name="connsiteX3" fmla="*/ 341113 w 485854"/>
                <a:gd name="connsiteY3" fmla="*/ 2243410 h 2243752"/>
              </a:gdLst>
              <a:ahLst/>
              <a:cxnLst>
                <a:cxn ang="0">
                  <a:pos x="connsiteX0" y="connsiteY0"/>
                </a:cxn>
                <a:cxn ang="0">
                  <a:pos x="connsiteX1" y="connsiteY1"/>
                </a:cxn>
                <a:cxn ang="0">
                  <a:pos x="connsiteX2" y="connsiteY2"/>
                </a:cxn>
                <a:cxn ang="0">
                  <a:pos x="connsiteX3" y="connsiteY3"/>
                </a:cxn>
              </a:cxnLst>
              <a:rect l="l" t="t" r="r" b="b"/>
              <a:pathLst>
                <a:path w="485854" h="2243752">
                  <a:moveTo>
                    <a:pt x="-476" y="21804"/>
                  </a:moveTo>
                  <a:lnTo>
                    <a:pt x="143790" y="-343"/>
                  </a:lnTo>
                  <a:lnTo>
                    <a:pt x="485379" y="2221608"/>
                  </a:lnTo>
                  <a:lnTo>
                    <a:pt x="341113" y="2243410"/>
                  </a:lnTo>
                  <a:close/>
                </a:path>
              </a:pathLst>
            </a:custGeom>
            <a:solidFill>
              <a:srgbClr val="774815"/>
            </a:solidFill>
            <a:ln w="6893" cap="flat">
              <a:noFill/>
              <a:prstDash val="solid"/>
              <a:miter/>
            </a:ln>
          </p:spPr>
          <p:txBody>
            <a:bodyPr rtlCol="0" anchor="ctr"/>
            <a:lstStyle/>
            <a:p>
              <a:endParaRPr lang="fr-FR"/>
            </a:p>
          </p:txBody>
        </p:sp>
        <p:sp>
          <p:nvSpPr>
            <p:cNvPr id="432" name="Graphique 9">
              <a:extLst>
                <a:ext uri="{FF2B5EF4-FFF2-40B4-BE49-F238E27FC236}">
                  <a16:creationId xmlns:a16="http://schemas.microsoft.com/office/drawing/2014/main" id="{5C4796BB-E507-41F7-B891-C9E76A025049}"/>
                </a:ext>
              </a:extLst>
            </p:cNvPr>
            <p:cNvSpPr/>
            <p:nvPr/>
          </p:nvSpPr>
          <p:spPr>
            <a:xfrm>
              <a:off x="7049037" y="5011897"/>
              <a:ext cx="397826" cy="281845"/>
            </a:xfrm>
            <a:custGeom>
              <a:avLst/>
              <a:gdLst>
                <a:gd name="connsiteX0" fmla="*/ 50919 w 397826"/>
                <a:gd name="connsiteY0" fmla="*/ 157929 h 281845"/>
                <a:gd name="connsiteX1" fmla="*/ 196841 w 397826"/>
                <a:gd name="connsiteY1" fmla="*/ -343 h 281845"/>
                <a:gd name="connsiteX2" fmla="*/ 202637 w 397826"/>
                <a:gd name="connsiteY2" fmla="*/ 29877 h 281845"/>
                <a:gd name="connsiteX3" fmla="*/ 391197 w 397826"/>
                <a:gd name="connsiteY3" fmla="*/ 14905 h 281845"/>
                <a:gd name="connsiteX4" fmla="*/ 293157 w 397826"/>
                <a:gd name="connsiteY4" fmla="*/ 111497 h 281845"/>
                <a:gd name="connsiteX5" fmla="*/ 392991 w 397826"/>
                <a:gd name="connsiteY5" fmla="*/ 105701 h 281845"/>
                <a:gd name="connsiteX6" fmla="*/ 302885 w 397826"/>
                <a:gd name="connsiteY6" fmla="*/ 194910 h 281845"/>
                <a:gd name="connsiteX7" fmla="*/ 397199 w 397826"/>
                <a:gd name="connsiteY7" fmla="*/ 202706 h 281845"/>
                <a:gd name="connsiteX8" fmla="*/ 103216 w 397826"/>
                <a:gd name="connsiteY8" fmla="*/ 278600 h 281845"/>
                <a:gd name="connsiteX9" fmla="*/ 50919 w 397826"/>
                <a:gd name="connsiteY9" fmla="*/ 157929 h 281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97826" h="281845">
                  <a:moveTo>
                    <a:pt x="50919" y="157929"/>
                  </a:moveTo>
                  <a:cubicBezTo>
                    <a:pt x="43192" y="117223"/>
                    <a:pt x="80587" y="28773"/>
                    <a:pt x="196841" y="-343"/>
                  </a:cubicBezTo>
                  <a:lnTo>
                    <a:pt x="202637" y="29877"/>
                  </a:lnTo>
                  <a:cubicBezTo>
                    <a:pt x="202637" y="29877"/>
                    <a:pt x="378709" y="-13728"/>
                    <a:pt x="391197" y="14905"/>
                  </a:cubicBezTo>
                  <a:cubicBezTo>
                    <a:pt x="403685" y="43537"/>
                    <a:pt x="351388" y="91971"/>
                    <a:pt x="293157" y="111497"/>
                  </a:cubicBezTo>
                  <a:cubicBezTo>
                    <a:pt x="351388" y="92109"/>
                    <a:pt x="378502" y="82450"/>
                    <a:pt x="392991" y="105701"/>
                  </a:cubicBezTo>
                  <a:cubicBezTo>
                    <a:pt x="407480" y="128952"/>
                    <a:pt x="386091" y="167795"/>
                    <a:pt x="302885" y="194910"/>
                  </a:cubicBezTo>
                  <a:cubicBezTo>
                    <a:pt x="361046" y="191046"/>
                    <a:pt x="392577" y="173591"/>
                    <a:pt x="397199" y="202706"/>
                  </a:cubicBezTo>
                  <a:cubicBezTo>
                    <a:pt x="401822" y="231822"/>
                    <a:pt x="300608" y="295848"/>
                    <a:pt x="103216" y="278600"/>
                  </a:cubicBezTo>
                  <a:cubicBezTo>
                    <a:pt x="-94176" y="261351"/>
                    <a:pt x="50919" y="157929"/>
                    <a:pt x="50919" y="157929"/>
                  </a:cubicBezTo>
                  <a:close/>
                </a:path>
              </a:pathLst>
            </a:custGeom>
            <a:solidFill>
              <a:srgbClr val="D19D82"/>
            </a:solidFill>
            <a:ln w="6893" cap="flat">
              <a:noFill/>
              <a:prstDash val="solid"/>
              <a:miter/>
            </a:ln>
          </p:spPr>
          <p:txBody>
            <a:bodyPr rtlCol="0" anchor="ctr"/>
            <a:lstStyle/>
            <a:p>
              <a:endParaRPr lang="fr-FR"/>
            </a:p>
          </p:txBody>
        </p:sp>
        <p:sp>
          <p:nvSpPr>
            <p:cNvPr id="433" name="Graphique 9">
              <a:extLst>
                <a:ext uri="{FF2B5EF4-FFF2-40B4-BE49-F238E27FC236}">
                  <a16:creationId xmlns:a16="http://schemas.microsoft.com/office/drawing/2014/main" id="{FAF429B3-4956-460F-A178-5A70163308E4}"/>
                </a:ext>
              </a:extLst>
            </p:cNvPr>
            <p:cNvSpPr/>
            <p:nvPr/>
          </p:nvSpPr>
          <p:spPr>
            <a:xfrm>
              <a:off x="6655916" y="4745236"/>
              <a:ext cx="437409" cy="593578"/>
            </a:xfrm>
            <a:custGeom>
              <a:avLst/>
              <a:gdLst>
                <a:gd name="connsiteX0" fmla="*/ 346000 w 437409"/>
                <a:gd name="connsiteY0" fmla="*/ -343 h 593578"/>
                <a:gd name="connsiteX1" fmla="*/ 2479 w 437409"/>
                <a:gd name="connsiteY1" fmla="*/ 422728 h 593578"/>
                <a:gd name="connsiteX2" fmla="*/ 394434 w 437409"/>
                <a:gd name="connsiteY2" fmla="*/ 547814 h 593578"/>
                <a:gd name="connsiteX3" fmla="*/ 394434 w 437409"/>
                <a:gd name="connsiteY3" fmla="*/ 407066 h 593578"/>
                <a:gd name="connsiteX4" fmla="*/ 436934 w 437409"/>
                <a:gd name="connsiteY4" fmla="*/ 286741 h 593578"/>
                <a:gd name="connsiteX5" fmla="*/ 293013 w 437409"/>
                <a:gd name="connsiteY5" fmla="*/ 74515 h 5935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7409" h="593578">
                  <a:moveTo>
                    <a:pt x="346000" y="-343"/>
                  </a:moveTo>
                  <a:cubicBezTo>
                    <a:pt x="86514" y="80242"/>
                    <a:pt x="-20151" y="245620"/>
                    <a:pt x="2479" y="422728"/>
                  </a:cubicBezTo>
                  <a:cubicBezTo>
                    <a:pt x="27524" y="617912"/>
                    <a:pt x="293702" y="624121"/>
                    <a:pt x="394434" y="547814"/>
                  </a:cubicBezTo>
                  <a:cubicBezTo>
                    <a:pt x="394434" y="547814"/>
                    <a:pt x="422032" y="442598"/>
                    <a:pt x="394434" y="407066"/>
                  </a:cubicBezTo>
                  <a:cubicBezTo>
                    <a:pt x="322335" y="365670"/>
                    <a:pt x="348346" y="308336"/>
                    <a:pt x="436934" y="286741"/>
                  </a:cubicBezTo>
                  <a:lnTo>
                    <a:pt x="293013" y="74515"/>
                  </a:lnTo>
                  <a:close/>
                </a:path>
              </a:pathLst>
            </a:custGeom>
            <a:solidFill>
              <a:srgbClr val="C90630"/>
            </a:solidFill>
            <a:ln w="6893" cap="flat">
              <a:noFill/>
              <a:prstDash val="solid"/>
              <a:miter/>
            </a:ln>
          </p:spPr>
          <p:txBody>
            <a:bodyPr rtlCol="0" anchor="ctr"/>
            <a:lstStyle/>
            <a:p>
              <a:endParaRPr lang="fr-FR"/>
            </a:p>
          </p:txBody>
        </p:sp>
        <p:sp>
          <p:nvSpPr>
            <p:cNvPr id="434" name="Graphique 9">
              <a:extLst>
                <a:ext uri="{FF2B5EF4-FFF2-40B4-BE49-F238E27FC236}">
                  <a16:creationId xmlns:a16="http://schemas.microsoft.com/office/drawing/2014/main" id="{A459D4DB-9114-44A6-B84D-75A70EF23491}"/>
                </a:ext>
              </a:extLst>
            </p:cNvPr>
            <p:cNvSpPr/>
            <p:nvPr/>
          </p:nvSpPr>
          <p:spPr>
            <a:xfrm>
              <a:off x="7034314" y="5170169"/>
              <a:ext cx="87735" cy="139437"/>
            </a:xfrm>
            <a:custGeom>
              <a:avLst/>
              <a:gdLst>
                <a:gd name="connsiteX0" fmla="*/ 21279 w 87735"/>
                <a:gd name="connsiteY0" fmla="*/ 10972 h 139437"/>
                <a:gd name="connsiteX1" fmla="*/ 65642 w 87735"/>
                <a:gd name="connsiteY1" fmla="*/ -343 h 139437"/>
                <a:gd name="connsiteX2" fmla="*/ 84409 w 87735"/>
                <a:gd name="connsiteY2" fmla="*/ 120535 h 139437"/>
                <a:gd name="connsiteX3" fmla="*/ 2996 w 87735"/>
                <a:gd name="connsiteY3" fmla="*/ 139094 h 139437"/>
                <a:gd name="connsiteX4" fmla="*/ 21279 w 87735"/>
                <a:gd name="connsiteY4" fmla="*/ 10972 h 1394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735" h="139437">
                  <a:moveTo>
                    <a:pt x="21279" y="10972"/>
                  </a:moveTo>
                  <a:lnTo>
                    <a:pt x="65642" y="-343"/>
                  </a:lnTo>
                  <a:cubicBezTo>
                    <a:pt x="65642" y="-343"/>
                    <a:pt x="96621" y="67754"/>
                    <a:pt x="84409" y="120535"/>
                  </a:cubicBezTo>
                  <a:cubicBezTo>
                    <a:pt x="61503" y="135851"/>
                    <a:pt x="16864" y="138749"/>
                    <a:pt x="2996" y="139094"/>
                  </a:cubicBezTo>
                  <a:cubicBezTo>
                    <a:pt x="-10872" y="139439"/>
                    <a:pt x="21279" y="10972"/>
                    <a:pt x="21279" y="10972"/>
                  </a:cubicBezTo>
                  <a:close/>
                </a:path>
              </a:pathLst>
            </a:custGeom>
            <a:solidFill>
              <a:srgbClr val="AF0935"/>
            </a:solidFill>
            <a:ln w="6893" cap="flat">
              <a:noFill/>
              <a:prstDash val="solid"/>
              <a:miter/>
            </a:ln>
          </p:spPr>
          <p:txBody>
            <a:bodyPr rtlCol="0" anchor="ctr"/>
            <a:lstStyle/>
            <a:p>
              <a:endParaRPr lang="fr-FR"/>
            </a:p>
          </p:txBody>
        </p:sp>
        <p:sp>
          <p:nvSpPr>
            <p:cNvPr id="435" name="Graphique 9">
              <a:extLst>
                <a:ext uri="{FF2B5EF4-FFF2-40B4-BE49-F238E27FC236}">
                  <a16:creationId xmlns:a16="http://schemas.microsoft.com/office/drawing/2014/main" id="{D75303BB-5F39-481D-B2DC-115CCD11A6E0}"/>
                </a:ext>
              </a:extLst>
            </p:cNvPr>
            <p:cNvSpPr/>
            <p:nvPr/>
          </p:nvSpPr>
          <p:spPr>
            <a:xfrm>
              <a:off x="7185433" y="4805123"/>
              <a:ext cx="642" cy="14971"/>
            </a:xfrm>
            <a:custGeom>
              <a:avLst/>
              <a:gdLst>
                <a:gd name="connsiteX0" fmla="*/ 77 w 642"/>
                <a:gd name="connsiteY0" fmla="*/ 14629 h 14971"/>
                <a:gd name="connsiteX1" fmla="*/ -476 w 642"/>
                <a:gd name="connsiteY1" fmla="*/ -343 h 14971"/>
                <a:gd name="connsiteX2" fmla="*/ 77 w 642"/>
                <a:gd name="connsiteY2" fmla="*/ 14629 h 14971"/>
              </a:gdLst>
              <a:ahLst/>
              <a:cxnLst>
                <a:cxn ang="0">
                  <a:pos x="connsiteX0" y="connsiteY0"/>
                </a:cxn>
                <a:cxn ang="0">
                  <a:pos x="connsiteX1" y="connsiteY1"/>
                </a:cxn>
                <a:cxn ang="0">
                  <a:pos x="connsiteX2" y="connsiteY2"/>
                </a:cxn>
              </a:cxnLst>
              <a:rect l="l" t="t" r="r" b="b"/>
              <a:pathLst>
                <a:path w="642" h="14971">
                  <a:moveTo>
                    <a:pt x="77" y="14629"/>
                  </a:moveTo>
                  <a:cubicBezTo>
                    <a:pt x="77" y="9661"/>
                    <a:pt x="-269" y="4694"/>
                    <a:pt x="-476" y="-343"/>
                  </a:cubicBezTo>
                  <a:cubicBezTo>
                    <a:pt x="146" y="4625"/>
                    <a:pt x="284" y="9634"/>
                    <a:pt x="77" y="14629"/>
                  </a:cubicBezTo>
                  <a:close/>
                </a:path>
              </a:pathLst>
            </a:custGeom>
            <a:solidFill>
              <a:srgbClr val="E72C3B"/>
            </a:solidFill>
            <a:ln w="6893" cap="flat">
              <a:noFill/>
              <a:prstDash val="solid"/>
              <a:miter/>
            </a:ln>
          </p:spPr>
          <p:txBody>
            <a:bodyPr rtlCol="0" anchor="ctr"/>
            <a:lstStyle/>
            <a:p>
              <a:endParaRPr lang="fr-FR"/>
            </a:p>
          </p:txBody>
        </p:sp>
        <p:sp>
          <p:nvSpPr>
            <p:cNvPr id="436" name="Graphique 9">
              <a:extLst>
                <a:ext uri="{FF2B5EF4-FFF2-40B4-BE49-F238E27FC236}">
                  <a16:creationId xmlns:a16="http://schemas.microsoft.com/office/drawing/2014/main" id="{37BB3190-9372-4158-8D19-A24939B2629C}"/>
                </a:ext>
              </a:extLst>
            </p:cNvPr>
            <p:cNvSpPr/>
            <p:nvPr/>
          </p:nvSpPr>
          <p:spPr>
            <a:xfrm>
              <a:off x="7363830" y="5764110"/>
              <a:ext cx="144309" cy="32072"/>
            </a:xfrm>
            <a:custGeom>
              <a:avLst/>
              <a:gdLst>
                <a:gd name="connsiteX0" fmla="*/ 143811 w 144309"/>
                <a:gd name="connsiteY0" fmla="*/ 4584 h 32072"/>
                <a:gd name="connsiteX1" fmla="*/ 73438 w 144309"/>
                <a:gd name="connsiteY1" fmla="*/ 27284 h 32072"/>
                <a:gd name="connsiteX2" fmla="*/ -454 w 144309"/>
                <a:gd name="connsiteY2" fmla="*/ 26801 h 32072"/>
                <a:gd name="connsiteX3" fmla="*/ 69919 w 144309"/>
                <a:gd name="connsiteY3" fmla="*/ 4102 h 32072"/>
                <a:gd name="connsiteX4" fmla="*/ 143811 w 144309"/>
                <a:gd name="connsiteY4" fmla="*/ 4584 h 320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4309" h="32072">
                  <a:moveTo>
                    <a:pt x="143811" y="4584"/>
                  </a:moveTo>
                  <a:cubicBezTo>
                    <a:pt x="144777" y="11001"/>
                    <a:pt x="113317" y="21143"/>
                    <a:pt x="73438" y="27284"/>
                  </a:cubicBezTo>
                  <a:cubicBezTo>
                    <a:pt x="33559" y="33424"/>
                    <a:pt x="511" y="33148"/>
                    <a:pt x="-454" y="26801"/>
                  </a:cubicBezTo>
                  <a:cubicBezTo>
                    <a:pt x="-1420" y="20453"/>
                    <a:pt x="30040" y="10173"/>
                    <a:pt x="69919" y="4102"/>
                  </a:cubicBezTo>
                  <a:cubicBezTo>
                    <a:pt x="109798" y="-1970"/>
                    <a:pt x="143191" y="-1832"/>
                    <a:pt x="143811" y="4584"/>
                  </a:cubicBezTo>
                  <a:close/>
                </a:path>
              </a:pathLst>
            </a:custGeom>
            <a:solidFill>
              <a:srgbClr val="774815"/>
            </a:solidFill>
            <a:ln w="6893" cap="flat">
              <a:noFill/>
              <a:prstDash val="solid"/>
              <a:miter/>
            </a:ln>
          </p:spPr>
          <p:txBody>
            <a:bodyPr rtlCol="0" anchor="ctr"/>
            <a:lstStyle/>
            <a:p>
              <a:endParaRPr lang="fr-FR"/>
            </a:p>
          </p:txBody>
        </p:sp>
        <p:sp>
          <p:nvSpPr>
            <p:cNvPr id="437" name="Graphique 9">
              <a:extLst>
                <a:ext uri="{FF2B5EF4-FFF2-40B4-BE49-F238E27FC236}">
                  <a16:creationId xmlns:a16="http://schemas.microsoft.com/office/drawing/2014/main" id="{3A2AB0A5-7C91-40CF-893A-C0481D54191C}"/>
                </a:ext>
              </a:extLst>
            </p:cNvPr>
            <p:cNvSpPr/>
            <p:nvPr/>
          </p:nvSpPr>
          <p:spPr>
            <a:xfrm>
              <a:off x="5333152" y="1997689"/>
              <a:ext cx="3538493" cy="2036287"/>
            </a:xfrm>
            <a:custGeom>
              <a:avLst/>
              <a:gdLst>
                <a:gd name="connsiteX0" fmla="*/ -476 w 3538493"/>
                <a:gd name="connsiteY0" fmla="*/ 507522 h 2036287"/>
                <a:gd name="connsiteX1" fmla="*/ 3303025 w 3538493"/>
                <a:gd name="connsiteY1" fmla="*/ -343 h 2036287"/>
                <a:gd name="connsiteX2" fmla="*/ 3538018 w 3538493"/>
                <a:gd name="connsiteY2" fmla="*/ 1528080 h 2036287"/>
                <a:gd name="connsiteX3" fmla="*/ 234449 w 3538493"/>
                <a:gd name="connsiteY3" fmla="*/ 2035945 h 2036287"/>
              </a:gdLst>
              <a:ahLst/>
              <a:cxnLst>
                <a:cxn ang="0">
                  <a:pos x="connsiteX0" y="connsiteY0"/>
                </a:cxn>
                <a:cxn ang="0">
                  <a:pos x="connsiteX1" y="connsiteY1"/>
                </a:cxn>
                <a:cxn ang="0">
                  <a:pos x="connsiteX2" y="connsiteY2"/>
                </a:cxn>
                <a:cxn ang="0">
                  <a:pos x="connsiteX3" y="connsiteY3"/>
                </a:cxn>
              </a:cxnLst>
              <a:rect l="l" t="t" r="r" b="b"/>
              <a:pathLst>
                <a:path w="3538493" h="2036287">
                  <a:moveTo>
                    <a:pt x="-476" y="507522"/>
                  </a:moveTo>
                  <a:lnTo>
                    <a:pt x="3303025" y="-343"/>
                  </a:lnTo>
                  <a:lnTo>
                    <a:pt x="3538018" y="1528080"/>
                  </a:lnTo>
                  <a:lnTo>
                    <a:pt x="234449" y="2035945"/>
                  </a:lnTo>
                  <a:close/>
                </a:path>
              </a:pathLst>
            </a:custGeom>
            <a:solidFill>
              <a:srgbClr val="FFFFFF"/>
            </a:solidFill>
            <a:ln w="6893" cap="flat">
              <a:noFill/>
              <a:prstDash val="solid"/>
              <a:miter/>
            </a:ln>
          </p:spPr>
          <p:txBody>
            <a:bodyPr rtlCol="0" anchor="ctr"/>
            <a:lstStyle/>
            <a:p>
              <a:endParaRPr lang="fr-FR"/>
            </a:p>
          </p:txBody>
        </p:sp>
        <p:sp>
          <p:nvSpPr>
            <p:cNvPr id="438" name="Graphique 9">
              <a:extLst>
                <a:ext uri="{FF2B5EF4-FFF2-40B4-BE49-F238E27FC236}">
                  <a16:creationId xmlns:a16="http://schemas.microsoft.com/office/drawing/2014/main" id="{87691332-6F7E-4B6D-8F78-ACDE7FF11A70}"/>
                </a:ext>
              </a:extLst>
            </p:cNvPr>
            <p:cNvSpPr/>
            <p:nvPr/>
          </p:nvSpPr>
          <p:spPr>
            <a:xfrm>
              <a:off x="5335774" y="1981199"/>
              <a:ext cx="3300257" cy="524147"/>
            </a:xfrm>
            <a:custGeom>
              <a:avLst/>
              <a:gdLst>
                <a:gd name="connsiteX0" fmla="*/ 3174558 w 3300257"/>
                <a:gd name="connsiteY0" fmla="*/ -343 h 524147"/>
                <a:gd name="connsiteX1" fmla="*/ 114744 w 3300257"/>
                <a:gd name="connsiteY1" fmla="*/ 472611 h 524147"/>
                <a:gd name="connsiteX2" fmla="*/ -476 w 3300257"/>
                <a:gd name="connsiteY2" fmla="*/ 523804 h 524147"/>
                <a:gd name="connsiteX3" fmla="*/ 3299781 w 3300257"/>
                <a:gd name="connsiteY3" fmla="*/ 13732 h 524147"/>
              </a:gdLst>
              <a:ahLst/>
              <a:cxnLst>
                <a:cxn ang="0">
                  <a:pos x="connsiteX0" y="connsiteY0"/>
                </a:cxn>
                <a:cxn ang="0">
                  <a:pos x="connsiteX1" y="connsiteY1"/>
                </a:cxn>
                <a:cxn ang="0">
                  <a:pos x="connsiteX2" y="connsiteY2"/>
                </a:cxn>
                <a:cxn ang="0">
                  <a:pos x="connsiteX3" y="connsiteY3"/>
                </a:cxn>
              </a:cxnLst>
              <a:rect l="l" t="t" r="r" b="b"/>
              <a:pathLst>
                <a:path w="3300257" h="524147">
                  <a:moveTo>
                    <a:pt x="3174558" y="-343"/>
                  </a:moveTo>
                  <a:lnTo>
                    <a:pt x="114744" y="472611"/>
                  </a:lnTo>
                  <a:lnTo>
                    <a:pt x="-476" y="523804"/>
                  </a:lnTo>
                  <a:lnTo>
                    <a:pt x="3299781" y="13732"/>
                  </a:lnTo>
                  <a:close/>
                </a:path>
              </a:pathLst>
            </a:custGeom>
            <a:solidFill>
              <a:srgbClr val="F2F4F4"/>
            </a:solidFill>
            <a:ln w="6893" cap="flat">
              <a:noFill/>
              <a:prstDash val="solid"/>
              <a:miter/>
            </a:ln>
          </p:spPr>
          <p:txBody>
            <a:bodyPr rtlCol="0" anchor="ctr"/>
            <a:lstStyle/>
            <a:p>
              <a:endParaRPr lang="fr-FR"/>
            </a:p>
          </p:txBody>
        </p:sp>
        <p:sp>
          <p:nvSpPr>
            <p:cNvPr id="439" name="Graphique 9">
              <a:extLst>
                <a:ext uri="{FF2B5EF4-FFF2-40B4-BE49-F238E27FC236}">
                  <a16:creationId xmlns:a16="http://schemas.microsoft.com/office/drawing/2014/main" id="{296FCD34-D189-4815-8190-1AB4777D995B}"/>
                </a:ext>
              </a:extLst>
            </p:cNvPr>
            <p:cNvSpPr/>
            <p:nvPr/>
          </p:nvSpPr>
          <p:spPr>
            <a:xfrm>
              <a:off x="6900350" y="2149062"/>
              <a:ext cx="150407" cy="84862"/>
            </a:xfrm>
            <a:custGeom>
              <a:avLst/>
              <a:gdLst>
                <a:gd name="connsiteX0" fmla="*/ -476 w 150407"/>
                <a:gd name="connsiteY0" fmla="*/ 21252 h 84862"/>
                <a:gd name="connsiteX1" fmla="*/ 140203 w 150407"/>
                <a:gd name="connsiteY1" fmla="*/ -343 h 84862"/>
                <a:gd name="connsiteX2" fmla="*/ 149931 w 150407"/>
                <a:gd name="connsiteY2" fmla="*/ 62855 h 84862"/>
                <a:gd name="connsiteX3" fmla="*/ 9252 w 150407"/>
                <a:gd name="connsiteY3" fmla="*/ 84520 h 84862"/>
              </a:gdLst>
              <a:ahLst/>
              <a:cxnLst>
                <a:cxn ang="0">
                  <a:pos x="connsiteX0" y="connsiteY0"/>
                </a:cxn>
                <a:cxn ang="0">
                  <a:pos x="connsiteX1" y="connsiteY1"/>
                </a:cxn>
                <a:cxn ang="0">
                  <a:pos x="connsiteX2" y="connsiteY2"/>
                </a:cxn>
                <a:cxn ang="0">
                  <a:pos x="connsiteX3" y="connsiteY3"/>
                </a:cxn>
              </a:cxnLst>
              <a:rect l="l" t="t" r="r" b="b"/>
              <a:pathLst>
                <a:path w="150407" h="84862">
                  <a:moveTo>
                    <a:pt x="-476" y="21252"/>
                  </a:moveTo>
                  <a:lnTo>
                    <a:pt x="140203" y="-343"/>
                  </a:lnTo>
                  <a:lnTo>
                    <a:pt x="149931" y="62855"/>
                  </a:lnTo>
                  <a:lnTo>
                    <a:pt x="9252" y="84520"/>
                  </a:lnTo>
                  <a:close/>
                </a:path>
              </a:pathLst>
            </a:custGeom>
            <a:solidFill>
              <a:srgbClr val="774815"/>
            </a:solidFill>
            <a:ln w="6893" cap="flat">
              <a:noFill/>
              <a:prstDash val="solid"/>
              <a:miter/>
            </a:ln>
          </p:spPr>
          <p:txBody>
            <a:bodyPr rtlCol="0" anchor="ctr"/>
            <a:lstStyle/>
            <a:p>
              <a:endParaRPr lang="fr-FR"/>
            </a:p>
          </p:txBody>
        </p:sp>
        <p:sp>
          <p:nvSpPr>
            <p:cNvPr id="440" name="Graphique 9">
              <a:extLst>
                <a:ext uri="{FF2B5EF4-FFF2-40B4-BE49-F238E27FC236}">
                  <a16:creationId xmlns:a16="http://schemas.microsoft.com/office/drawing/2014/main" id="{60799C5D-B35B-4415-AC52-132BA1F30435}"/>
                </a:ext>
              </a:extLst>
            </p:cNvPr>
            <p:cNvSpPr/>
            <p:nvPr/>
          </p:nvSpPr>
          <p:spPr>
            <a:xfrm>
              <a:off x="6900397" y="2144169"/>
              <a:ext cx="140723" cy="31305"/>
            </a:xfrm>
            <a:custGeom>
              <a:avLst/>
              <a:gdLst>
                <a:gd name="connsiteX0" fmla="*/ 140225 w 140723"/>
                <a:gd name="connsiteY0" fmla="*/ 4481 h 31305"/>
                <a:gd name="connsiteX1" fmla="*/ 71645 w 140723"/>
                <a:gd name="connsiteY1" fmla="*/ 26628 h 31305"/>
                <a:gd name="connsiteX2" fmla="*/ -454 w 140723"/>
                <a:gd name="connsiteY2" fmla="*/ 26076 h 31305"/>
                <a:gd name="connsiteX3" fmla="*/ 68126 w 140723"/>
                <a:gd name="connsiteY3" fmla="*/ 3998 h 31305"/>
                <a:gd name="connsiteX4" fmla="*/ 140225 w 140723"/>
                <a:gd name="connsiteY4" fmla="*/ 4481 h 313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0723" h="31305">
                  <a:moveTo>
                    <a:pt x="140225" y="4481"/>
                  </a:moveTo>
                  <a:cubicBezTo>
                    <a:pt x="141191" y="10690"/>
                    <a:pt x="110488" y="20626"/>
                    <a:pt x="71645" y="26628"/>
                  </a:cubicBezTo>
                  <a:cubicBezTo>
                    <a:pt x="32801" y="32631"/>
                    <a:pt x="512" y="32355"/>
                    <a:pt x="-454" y="26076"/>
                  </a:cubicBezTo>
                  <a:cubicBezTo>
                    <a:pt x="-1420" y="19798"/>
                    <a:pt x="29282" y="9932"/>
                    <a:pt x="68126" y="3998"/>
                  </a:cubicBezTo>
                  <a:cubicBezTo>
                    <a:pt x="106969" y="-1935"/>
                    <a:pt x="139259" y="-1797"/>
                    <a:pt x="140225" y="4481"/>
                  </a:cubicBezTo>
                  <a:close/>
                </a:path>
              </a:pathLst>
            </a:custGeom>
            <a:solidFill>
              <a:srgbClr val="5B330C"/>
            </a:solidFill>
            <a:ln w="6893" cap="flat">
              <a:noFill/>
              <a:prstDash val="solid"/>
              <a:miter/>
            </a:ln>
          </p:spPr>
          <p:txBody>
            <a:bodyPr rtlCol="0" anchor="ctr"/>
            <a:lstStyle/>
            <a:p>
              <a:endParaRPr lang="fr-FR"/>
            </a:p>
          </p:txBody>
        </p:sp>
        <p:sp>
          <p:nvSpPr>
            <p:cNvPr id="441" name="Graphique 9">
              <a:extLst>
                <a:ext uri="{FF2B5EF4-FFF2-40B4-BE49-F238E27FC236}">
                  <a16:creationId xmlns:a16="http://schemas.microsoft.com/office/drawing/2014/main" id="{B1F2BC86-9FF1-4C20-AB65-07658F7425AD}"/>
                </a:ext>
              </a:extLst>
            </p:cNvPr>
            <p:cNvSpPr/>
            <p:nvPr/>
          </p:nvSpPr>
          <p:spPr>
            <a:xfrm>
              <a:off x="6910125" y="2207366"/>
              <a:ext cx="140723" cy="31314"/>
            </a:xfrm>
            <a:custGeom>
              <a:avLst/>
              <a:gdLst>
                <a:gd name="connsiteX0" fmla="*/ 140225 w 140723"/>
                <a:gd name="connsiteY0" fmla="*/ 4483 h 31314"/>
                <a:gd name="connsiteX1" fmla="*/ 71645 w 140723"/>
                <a:gd name="connsiteY1" fmla="*/ 26630 h 31314"/>
                <a:gd name="connsiteX2" fmla="*/ -454 w 140723"/>
                <a:gd name="connsiteY2" fmla="*/ 26147 h 31314"/>
                <a:gd name="connsiteX3" fmla="*/ 68126 w 140723"/>
                <a:gd name="connsiteY3" fmla="*/ 4000 h 31314"/>
                <a:gd name="connsiteX4" fmla="*/ 140225 w 140723"/>
                <a:gd name="connsiteY4" fmla="*/ 4483 h 313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0723" h="31314">
                  <a:moveTo>
                    <a:pt x="140225" y="4483"/>
                  </a:moveTo>
                  <a:cubicBezTo>
                    <a:pt x="141190" y="10761"/>
                    <a:pt x="110488" y="20627"/>
                    <a:pt x="71645" y="26630"/>
                  </a:cubicBezTo>
                  <a:cubicBezTo>
                    <a:pt x="32801" y="32632"/>
                    <a:pt x="512" y="32356"/>
                    <a:pt x="-454" y="26147"/>
                  </a:cubicBezTo>
                  <a:cubicBezTo>
                    <a:pt x="-1420" y="19937"/>
                    <a:pt x="29282" y="10002"/>
                    <a:pt x="68126" y="4000"/>
                  </a:cubicBezTo>
                  <a:cubicBezTo>
                    <a:pt x="106969" y="-2003"/>
                    <a:pt x="139259" y="-1727"/>
                    <a:pt x="140225" y="4483"/>
                  </a:cubicBezTo>
                  <a:close/>
                </a:path>
              </a:pathLst>
            </a:custGeom>
            <a:solidFill>
              <a:srgbClr val="774815"/>
            </a:solidFill>
            <a:ln w="6893" cap="flat">
              <a:noFill/>
              <a:prstDash val="solid"/>
              <a:miter/>
            </a:ln>
          </p:spPr>
          <p:txBody>
            <a:bodyPr rtlCol="0" anchor="ctr"/>
            <a:lstStyle/>
            <a:p>
              <a:endParaRPr lang="fr-FR"/>
            </a:p>
          </p:txBody>
        </p:sp>
        <p:sp>
          <p:nvSpPr>
            <p:cNvPr id="442" name="Graphique 9">
              <a:extLst>
                <a:ext uri="{FF2B5EF4-FFF2-40B4-BE49-F238E27FC236}">
                  <a16:creationId xmlns:a16="http://schemas.microsoft.com/office/drawing/2014/main" id="{3AD2F856-64CB-493E-998D-59593F6E6EBC}"/>
                </a:ext>
              </a:extLst>
            </p:cNvPr>
            <p:cNvSpPr/>
            <p:nvPr/>
          </p:nvSpPr>
          <p:spPr>
            <a:xfrm>
              <a:off x="7260029" y="5353271"/>
              <a:ext cx="319979" cy="339878"/>
            </a:xfrm>
            <a:custGeom>
              <a:avLst/>
              <a:gdLst>
                <a:gd name="connsiteX0" fmla="*/ 319504 w 319979"/>
                <a:gd name="connsiteY0" fmla="*/ 188778 h 339878"/>
                <a:gd name="connsiteX1" fmla="*/ 181516 w 319979"/>
                <a:gd name="connsiteY1" fmla="*/ -335 h 339878"/>
                <a:gd name="connsiteX2" fmla="*/ 191520 w 319979"/>
                <a:gd name="connsiteY2" fmla="*/ 55481 h 339878"/>
                <a:gd name="connsiteX3" fmla="*/ -7 w 319979"/>
                <a:gd name="connsiteY3" fmla="*/ 94256 h 339878"/>
                <a:gd name="connsiteX4" fmla="*/ 44080 w 319979"/>
                <a:gd name="connsiteY4" fmla="*/ 162491 h 339878"/>
                <a:gd name="connsiteX5" fmla="*/ 19173 w 319979"/>
                <a:gd name="connsiteY5" fmla="*/ 209476 h 339878"/>
                <a:gd name="connsiteX6" fmla="*/ 61328 w 319979"/>
                <a:gd name="connsiteY6" fmla="*/ 250872 h 339878"/>
                <a:gd name="connsiteX7" fmla="*/ 38354 w 319979"/>
                <a:gd name="connsiteY7" fmla="*/ 280816 h 339878"/>
                <a:gd name="connsiteX8" fmla="*/ 271208 w 319979"/>
                <a:gd name="connsiteY8" fmla="*/ 318349 h 3398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9979" h="339878">
                  <a:moveTo>
                    <a:pt x="319504" y="188778"/>
                  </a:moveTo>
                  <a:cubicBezTo>
                    <a:pt x="309914" y="138067"/>
                    <a:pt x="293700" y="-1577"/>
                    <a:pt x="181516" y="-335"/>
                  </a:cubicBezTo>
                  <a:lnTo>
                    <a:pt x="191520" y="55481"/>
                  </a:lnTo>
                  <a:cubicBezTo>
                    <a:pt x="191520" y="55481"/>
                    <a:pt x="5789" y="31541"/>
                    <a:pt x="-7" y="94256"/>
                  </a:cubicBezTo>
                  <a:cubicBezTo>
                    <a:pt x="-5803" y="156972"/>
                    <a:pt x="44080" y="162491"/>
                    <a:pt x="44080" y="162491"/>
                  </a:cubicBezTo>
                  <a:cubicBezTo>
                    <a:pt x="44080" y="162491"/>
                    <a:pt x="9583" y="175600"/>
                    <a:pt x="19173" y="209476"/>
                  </a:cubicBezTo>
                  <a:cubicBezTo>
                    <a:pt x="25037" y="229670"/>
                    <a:pt x="41044" y="245353"/>
                    <a:pt x="61328" y="250872"/>
                  </a:cubicBezTo>
                  <a:cubicBezTo>
                    <a:pt x="61328" y="250872"/>
                    <a:pt x="26831" y="245284"/>
                    <a:pt x="38354" y="280816"/>
                  </a:cubicBezTo>
                  <a:cubicBezTo>
                    <a:pt x="49876" y="316347"/>
                    <a:pt x="163233" y="369542"/>
                    <a:pt x="271208" y="318349"/>
                  </a:cubicBezTo>
                  <a:close/>
                </a:path>
              </a:pathLst>
            </a:custGeom>
            <a:solidFill>
              <a:srgbClr val="D19D82"/>
            </a:solidFill>
            <a:ln w="6893" cap="flat">
              <a:noFill/>
              <a:prstDash val="solid"/>
              <a:miter/>
            </a:ln>
          </p:spPr>
          <p:txBody>
            <a:bodyPr rtlCol="0" anchor="ctr"/>
            <a:lstStyle/>
            <a:p>
              <a:endParaRPr lang="fr-FR"/>
            </a:p>
          </p:txBody>
        </p:sp>
        <p:sp>
          <p:nvSpPr>
            <p:cNvPr id="443" name="Graphique 9">
              <a:extLst>
                <a:ext uri="{FF2B5EF4-FFF2-40B4-BE49-F238E27FC236}">
                  <a16:creationId xmlns:a16="http://schemas.microsoft.com/office/drawing/2014/main" id="{F90918ED-315B-41AD-A846-BA4CB17E061B}"/>
                </a:ext>
              </a:extLst>
            </p:cNvPr>
            <p:cNvSpPr/>
            <p:nvPr/>
          </p:nvSpPr>
          <p:spPr>
            <a:xfrm>
              <a:off x="7482588" y="5510768"/>
              <a:ext cx="102756" cy="156848"/>
            </a:xfrm>
            <a:custGeom>
              <a:avLst/>
              <a:gdLst>
                <a:gd name="connsiteX0" fmla="*/ 100326 w 102756"/>
                <a:gd name="connsiteY0" fmla="*/ 31281 h 156848"/>
                <a:gd name="connsiteX1" fmla="*/ 16774 w 102756"/>
                <a:gd name="connsiteY1" fmla="*/ 31281 h 156848"/>
                <a:gd name="connsiteX2" fmla="*/ 46718 w 102756"/>
                <a:gd name="connsiteY2" fmla="*/ 156229 h 156848"/>
                <a:gd name="connsiteX3" fmla="*/ 100326 w 102756"/>
                <a:gd name="connsiteY3" fmla="*/ 31281 h 156848"/>
              </a:gdLst>
              <a:ahLst/>
              <a:cxnLst>
                <a:cxn ang="0">
                  <a:pos x="connsiteX0" y="connsiteY0"/>
                </a:cxn>
                <a:cxn ang="0">
                  <a:pos x="connsiteX1" y="connsiteY1"/>
                </a:cxn>
                <a:cxn ang="0">
                  <a:pos x="connsiteX2" y="connsiteY2"/>
                </a:cxn>
                <a:cxn ang="0">
                  <a:pos x="connsiteX3" y="connsiteY3"/>
                </a:cxn>
              </a:cxnLst>
              <a:rect l="l" t="t" r="r" b="b"/>
              <a:pathLst>
                <a:path w="102756" h="156848">
                  <a:moveTo>
                    <a:pt x="100326" y="31281"/>
                  </a:moveTo>
                  <a:cubicBezTo>
                    <a:pt x="70658" y="-19844"/>
                    <a:pt x="31332" y="-870"/>
                    <a:pt x="16774" y="31281"/>
                  </a:cubicBezTo>
                  <a:cubicBezTo>
                    <a:pt x="2217" y="63432"/>
                    <a:pt x="-24622" y="149123"/>
                    <a:pt x="46718" y="156229"/>
                  </a:cubicBezTo>
                  <a:cubicBezTo>
                    <a:pt x="118057" y="163335"/>
                    <a:pt x="100326" y="31281"/>
                    <a:pt x="100326" y="31281"/>
                  </a:cubicBezTo>
                  <a:close/>
                </a:path>
              </a:pathLst>
            </a:custGeom>
            <a:solidFill>
              <a:srgbClr val="AF0935"/>
            </a:solidFill>
            <a:ln w="6893" cap="flat">
              <a:noFill/>
              <a:prstDash val="solid"/>
              <a:miter/>
            </a:ln>
          </p:spPr>
          <p:txBody>
            <a:bodyPr rtlCol="0" anchor="ctr"/>
            <a:lstStyle/>
            <a:p>
              <a:endParaRPr lang="fr-FR"/>
            </a:p>
          </p:txBody>
        </p:sp>
        <p:sp>
          <p:nvSpPr>
            <p:cNvPr id="444" name="Graphique 9">
              <a:extLst>
                <a:ext uri="{FF2B5EF4-FFF2-40B4-BE49-F238E27FC236}">
                  <a16:creationId xmlns:a16="http://schemas.microsoft.com/office/drawing/2014/main" id="{F55AB7D9-2758-42C2-AD6C-970ECB29723E}"/>
                </a:ext>
              </a:extLst>
            </p:cNvPr>
            <p:cNvSpPr/>
            <p:nvPr/>
          </p:nvSpPr>
          <p:spPr>
            <a:xfrm>
              <a:off x="7612920" y="5731297"/>
              <a:ext cx="963500" cy="219598"/>
            </a:xfrm>
            <a:custGeom>
              <a:avLst/>
              <a:gdLst>
                <a:gd name="connsiteX0" fmla="*/ -476 w 963500"/>
                <a:gd name="connsiteY0" fmla="*/ 78586 h 219598"/>
                <a:gd name="connsiteX1" fmla="*/ 954814 w 963500"/>
                <a:gd name="connsiteY1" fmla="*/ 108806 h 219598"/>
                <a:gd name="connsiteX2" fmla="*/ 963025 w 963500"/>
                <a:gd name="connsiteY2" fmla="*/ -343 h 219598"/>
                <a:gd name="connsiteX3" fmla="*/ 15945 w 963500"/>
                <a:gd name="connsiteY3" fmla="*/ 24633 h 219598"/>
              </a:gdLst>
              <a:ahLst/>
              <a:cxnLst>
                <a:cxn ang="0">
                  <a:pos x="connsiteX0" y="connsiteY0"/>
                </a:cxn>
                <a:cxn ang="0">
                  <a:pos x="connsiteX1" y="connsiteY1"/>
                </a:cxn>
                <a:cxn ang="0">
                  <a:pos x="connsiteX2" y="connsiteY2"/>
                </a:cxn>
                <a:cxn ang="0">
                  <a:pos x="connsiteX3" y="connsiteY3"/>
                </a:cxn>
              </a:cxnLst>
              <a:rect l="l" t="t" r="r" b="b"/>
              <a:pathLst>
                <a:path w="963500" h="219598">
                  <a:moveTo>
                    <a:pt x="-476" y="78586"/>
                  </a:moveTo>
                  <a:cubicBezTo>
                    <a:pt x="48786" y="128193"/>
                    <a:pt x="452331" y="350077"/>
                    <a:pt x="954814" y="108806"/>
                  </a:cubicBezTo>
                  <a:lnTo>
                    <a:pt x="963025" y="-343"/>
                  </a:lnTo>
                  <a:lnTo>
                    <a:pt x="15945" y="24633"/>
                  </a:lnTo>
                  <a:close/>
                </a:path>
              </a:pathLst>
            </a:custGeom>
            <a:solidFill>
              <a:srgbClr val="020001">
                <a:alpha val="7000"/>
              </a:srgbClr>
            </a:solidFill>
            <a:ln w="6893" cap="flat">
              <a:noFill/>
              <a:prstDash val="solid"/>
              <a:miter/>
            </a:ln>
          </p:spPr>
          <p:txBody>
            <a:bodyPr rtlCol="0" anchor="ctr"/>
            <a:lstStyle/>
            <a:p>
              <a:endParaRPr lang="fr-FR"/>
            </a:p>
          </p:txBody>
        </p:sp>
        <p:sp>
          <p:nvSpPr>
            <p:cNvPr id="445" name="Graphique 9">
              <a:extLst>
                <a:ext uri="{FF2B5EF4-FFF2-40B4-BE49-F238E27FC236}">
                  <a16:creationId xmlns:a16="http://schemas.microsoft.com/office/drawing/2014/main" id="{550C4594-9E71-43C6-BCC3-0728044AE882}"/>
                </a:ext>
              </a:extLst>
            </p:cNvPr>
            <p:cNvSpPr/>
            <p:nvPr/>
          </p:nvSpPr>
          <p:spPr>
            <a:xfrm>
              <a:off x="8210131" y="5552465"/>
              <a:ext cx="214709" cy="323029"/>
            </a:xfrm>
            <a:custGeom>
              <a:avLst/>
              <a:gdLst>
                <a:gd name="connsiteX0" fmla="*/ 130751 w 214709"/>
                <a:gd name="connsiteY0" fmla="*/ -343 h 323029"/>
                <a:gd name="connsiteX1" fmla="*/ 81006 w 214709"/>
                <a:gd name="connsiteY1" fmla="*/ 14767 h 323029"/>
                <a:gd name="connsiteX2" fmla="*/ -476 w 214709"/>
                <a:gd name="connsiteY2" fmla="*/ 226095 h 323029"/>
                <a:gd name="connsiteX3" fmla="*/ 160073 w 214709"/>
                <a:gd name="connsiteY3" fmla="*/ 322687 h 323029"/>
                <a:gd name="connsiteX4" fmla="*/ 214233 w 214709"/>
                <a:gd name="connsiteY4" fmla="*/ 308888 h 323029"/>
                <a:gd name="connsiteX5" fmla="*/ 96185 w 214709"/>
                <a:gd name="connsiteY5" fmla="*/ 208088 h 3230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4709" h="323029">
                  <a:moveTo>
                    <a:pt x="130751" y="-343"/>
                  </a:moveTo>
                  <a:cubicBezTo>
                    <a:pt x="114399" y="5383"/>
                    <a:pt x="97771" y="10351"/>
                    <a:pt x="81006" y="14767"/>
                  </a:cubicBezTo>
                  <a:lnTo>
                    <a:pt x="-476" y="226095"/>
                  </a:lnTo>
                  <a:lnTo>
                    <a:pt x="160073" y="322687"/>
                  </a:lnTo>
                  <a:cubicBezTo>
                    <a:pt x="178495" y="318499"/>
                    <a:pt x="196502" y="313904"/>
                    <a:pt x="214233" y="308888"/>
                  </a:cubicBezTo>
                  <a:lnTo>
                    <a:pt x="96185" y="208088"/>
                  </a:lnTo>
                  <a:close/>
                </a:path>
              </a:pathLst>
            </a:custGeom>
            <a:solidFill>
              <a:srgbClr val="C90630"/>
            </a:solidFill>
            <a:ln w="6893" cap="flat">
              <a:noFill/>
              <a:prstDash val="solid"/>
              <a:miter/>
            </a:ln>
          </p:spPr>
          <p:txBody>
            <a:bodyPr rtlCol="0" anchor="ctr"/>
            <a:lstStyle/>
            <a:p>
              <a:endParaRPr lang="fr-FR"/>
            </a:p>
          </p:txBody>
        </p:sp>
        <p:sp>
          <p:nvSpPr>
            <p:cNvPr id="446" name="Graphique 9">
              <a:extLst>
                <a:ext uri="{FF2B5EF4-FFF2-40B4-BE49-F238E27FC236}">
                  <a16:creationId xmlns:a16="http://schemas.microsoft.com/office/drawing/2014/main" id="{493BB1EF-546C-433E-A435-7A2543D45A4B}"/>
                </a:ext>
              </a:extLst>
            </p:cNvPr>
            <p:cNvSpPr/>
            <p:nvPr/>
          </p:nvSpPr>
          <p:spPr>
            <a:xfrm>
              <a:off x="7508730" y="5490236"/>
              <a:ext cx="632475" cy="417801"/>
            </a:xfrm>
            <a:custGeom>
              <a:avLst/>
              <a:gdLst>
                <a:gd name="connsiteX0" fmla="*/ 613095 w 632475"/>
                <a:gd name="connsiteY0" fmla="*/ 102178 h 417801"/>
                <a:gd name="connsiteX1" fmla="*/ 281511 w 632475"/>
                <a:gd name="connsiteY1" fmla="*/ 50502 h 417801"/>
                <a:gd name="connsiteX2" fmla="*/ 59902 w 632475"/>
                <a:gd name="connsiteY2" fmla="*/ 18627 h 417801"/>
                <a:gd name="connsiteX3" fmla="*/ 11606 w 632475"/>
                <a:gd name="connsiteY3" fmla="*/ 219261 h 417801"/>
                <a:gd name="connsiteX4" fmla="*/ 632000 w 632475"/>
                <a:gd name="connsiteY4" fmla="*/ 415963 h 417801"/>
                <a:gd name="connsiteX5" fmla="*/ 569905 w 632475"/>
                <a:gd name="connsiteY5" fmla="*/ 362769 h 4178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32475" h="417801">
                  <a:moveTo>
                    <a:pt x="613095" y="102178"/>
                  </a:moveTo>
                  <a:cubicBezTo>
                    <a:pt x="474141" y="108595"/>
                    <a:pt x="345606" y="82929"/>
                    <a:pt x="281511" y="50502"/>
                  </a:cubicBezTo>
                  <a:cubicBezTo>
                    <a:pt x="124411" y="-28979"/>
                    <a:pt x="103023" y="5035"/>
                    <a:pt x="59902" y="18627"/>
                  </a:cubicBezTo>
                  <a:cubicBezTo>
                    <a:pt x="-7919" y="68095"/>
                    <a:pt x="-9782" y="168619"/>
                    <a:pt x="11606" y="219261"/>
                  </a:cubicBezTo>
                  <a:cubicBezTo>
                    <a:pt x="146558" y="374152"/>
                    <a:pt x="392798" y="427416"/>
                    <a:pt x="632000" y="415963"/>
                  </a:cubicBezTo>
                  <a:lnTo>
                    <a:pt x="569905" y="362769"/>
                  </a:lnTo>
                  <a:close/>
                </a:path>
              </a:pathLst>
            </a:custGeom>
            <a:solidFill>
              <a:srgbClr val="C90630"/>
            </a:solidFill>
            <a:ln w="6893" cap="flat">
              <a:noFill/>
              <a:prstDash val="solid"/>
              <a:miter/>
            </a:ln>
          </p:spPr>
          <p:txBody>
            <a:bodyPr rtlCol="0" anchor="ctr"/>
            <a:lstStyle/>
            <a:p>
              <a:endParaRPr lang="fr-FR"/>
            </a:p>
          </p:txBody>
        </p:sp>
        <p:sp>
          <p:nvSpPr>
            <p:cNvPr id="447" name="Graphique 9">
              <a:extLst>
                <a:ext uri="{FF2B5EF4-FFF2-40B4-BE49-F238E27FC236}">
                  <a16:creationId xmlns:a16="http://schemas.microsoft.com/office/drawing/2014/main" id="{838B6F38-318A-48BE-A5A7-32FB9C9F4E30}"/>
                </a:ext>
              </a:extLst>
            </p:cNvPr>
            <p:cNvSpPr/>
            <p:nvPr/>
          </p:nvSpPr>
          <p:spPr>
            <a:xfrm>
              <a:off x="8425668" y="4767895"/>
              <a:ext cx="515006" cy="1023427"/>
            </a:xfrm>
            <a:custGeom>
              <a:avLst/>
              <a:gdLst>
                <a:gd name="connsiteX0" fmla="*/ 468131 w 515006"/>
                <a:gd name="connsiteY0" fmla="*/ 201504 h 1023427"/>
                <a:gd name="connsiteX1" fmla="*/ -476 w 515006"/>
                <a:gd name="connsiteY1" fmla="*/ 318 h 1023427"/>
                <a:gd name="connsiteX2" fmla="*/ 201608 w 515006"/>
                <a:gd name="connsiteY2" fmla="*/ 515910 h 1023427"/>
                <a:gd name="connsiteX3" fmla="*/ 109570 w 515006"/>
                <a:gd name="connsiteY3" fmla="*/ 664592 h 1023427"/>
                <a:gd name="connsiteX4" fmla="*/ 11667 w 515006"/>
                <a:gd name="connsiteY4" fmla="*/ 919042 h 1023427"/>
                <a:gd name="connsiteX5" fmla="*/ 184152 w 515006"/>
                <a:gd name="connsiteY5" fmla="*/ 1023085 h 1023427"/>
                <a:gd name="connsiteX6" fmla="*/ 283849 w 515006"/>
                <a:gd name="connsiteY6" fmla="*/ 955885 h 1023427"/>
                <a:gd name="connsiteX7" fmla="*/ 468131 w 515006"/>
                <a:gd name="connsiteY7" fmla="*/ 201504 h 10234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15006" h="1023427">
                  <a:moveTo>
                    <a:pt x="468131" y="201504"/>
                  </a:moveTo>
                  <a:cubicBezTo>
                    <a:pt x="401621" y="37161"/>
                    <a:pt x="120194" y="-6444"/>
                    <a:pt x="-476" y="318"/>
                  </a:cubicBezTo>
                  <a:lnTo>
                    <a:pt x="201608" y="515910"/>
                  </a:lnTo>
                  <a:cubicBezTo>
                    <a:pt x="181875" y="571457"/>
                    <a:pt x="150483" y="622154"/>
                    <a:pt x="109570" y="664592"/>
                  </a:cubicBezTo>
                  <a:lnTo>
                    <a:pt x="11667" y="919042"/>
                  </a:lnTo>
                  <a:lnTo>
                    <a:pt x="184152" y="1023085"/>
                  </a:lnTo>
                  <a:cubicBezTo>
                    <a:pt x="219960" y="1004815"/>
                    <a:pt x="253491" y="982247"/>
                    <a:pt x="283849" y="955885"/>
                  </a:cubicBezTo>
                  <a:cubicBezTo>
                    <a:pt x="508907" y="753456"/>
                    <a:pt x="566999" y="445329"/>
                    <a:pt x="468131" y="201504"/>
                  </a:cubicBezTo>
                  <a:close/>
                </a:path>
              </a:pathLst>
            </a:custGeom>
            <a:solidFill>
              <a:srgbClr val="C90630"/>
            </a:solidFill>
            <a:ln w="6893" cap="flat">
              <a:noFill/>
              <a:prstDash val="solid"/>
              <a:miter/>
            </a:ln>
          </p:spPr>
          <p:txBody>
            <a:bodyPr rtlCol="0" anchor="ctr"/>
            <a:lstStyle/>
            <a:p>
              <a:endParaRPr lang="fr-FR"/>
            </a:p>
          </p:txBody>
        </p:sp>
        <p:sp>
          <p:nvSpPr>
            <p:cNvPr id="448" name="Graphique 9">
              <a:extLst>
                <a:ext uri="{FF2B5EF4-FFF2-40B4-BE49-F238E27FC236}">
                  <a16:creationId xmlns:a16="http://schemas.microsoft.com/office/drawing/2014/main" id="{2C02E246-0546-43DE-B314-B24140CD3EEF}"/>
                </a:ext>
              </a:extLst>
            </p:cNvPr>
            <p:cNvSpPr/>
            <p:nvPr/>
          </p:nvSpPr>
          <p:spPr>
            <a:xfrm>
              <a:off x="8306861" y="5432554"/>
              <a:ext cx="303849" cy="429625"/>
            </a:xfrm>
            <a:custGeom>
              <a:avLst/>
              <a:gdLst>
                <a:gd name="connsiteX0" fmla="*/ 228515 w 303849"/>
                <a:gd name="connsiteY0" fmla="*/ -343 h 429625"/>
                <a:gd name="connsiteX1" fmla="*/ 34021 w 303849"/>
                <a:gd name="connsiteY1" fmla="*/ 119569 h 429625"/>
                <a:gd name="connsiteX2" fmla="*/ -476 w 303849"/>
                <a:gd name="connsiteY2" fmla="*/ 328482 h 429625"/>
                <a:gd name="connsiteX3" fmla="*/ 117780 w 303849"/>
                <a:gd name="connsiteY3" fmla="*/ 429282 h 429625"/>
                <a:gd name="connsiteX4" fmla="*/ 303374 w 303849"/>
                <a:gd name="connsiteY4" fmla="*/ 358150 h 429625"/>
                <a:gd name="connsiteX5" fmla="*/ 130889 w 303849"/>
                <a:gd name="connsiteY5" fmla="*/ 254107 h 429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3849" h="429625">
                  <a:moveTo>
                    <a:pt x="228515" y="-343"/>
                  </a:moveTo>
                  <a:cubicBezTo>
                    <a:pt x="174562" y="55542"/>
                    <a:pt x="106879" y="94179"/>
                    <a:pt x="34021" y="119569"/>
                  </a:cubicBezTo>
                  <a:lnTo>
                    <a:pt x="-476" y="328482"/>
                  </a:lnTo>
                  <a:lnTo>
                    <a:pt x="117780" y="429282"/>
                  </a:lnTo>
                  <a:cubicBezTo>
                    <a:pt x="182014" y="412241"/>
                    <a:pt x="244245" y="388390"/>
                    <a:pt x="303374" y="358150"/>
                  </a:cubicBezTo>
                  <a:lnTo>
                    <a:pt x="130889" y="254107"/>
                  </a:lnTo>
                  <a:close/>
                </a:path>
              </a:pathLst>
            </a:custGeom>
            <a:solidFill>
              <a:srgbClr val="F2B602"/>
            </a:solidFill>
            <a:ln w="6893" cap="flat">
              <a:noFill/>
              <a:prstDash val="solid"/>
              <a:miter/>
            </a:ln>
          </p:spPr>
          <p:txBody>
            <a:bodyPr rtlCol="0" anchor="ctr"/>
            <a:lstStyle/>
            <a:p>
              <a:endParaRPr lang="fr-FR"/>
            </a:p>
          </p:txBody>
        </p:sp>
        <p:sp>
          <p:nvSpPr>
            <p:cNvPr id="449" name="Graphique 9">
              <a:extLst>
                <a:ext uri="{FF2B5EF4-FFF2-40B4-BE49-F238E27FC236}">
                  <a16:creationId xmlns:a16="http://schemas.microsoft.com/office/drawing/2014/main" id="{D61C3C3C-C80F-413A-9BE2-502004D79012}"/>
                </a:ext>
              </a:extLst>
            </p:cNvPr>
            <p:cNvSpPr/>
            <p:nvPr/>
          </p:nvSpPr>
          <p:spPr>
            <a:xfrm>
              <a:off x="8079181" y="5567575"/>
              <a:ext cx="291223" cy="338967"/>
            </a:xfrm>
            <a:custGeom>
              <a:avLst/>
              <a:gdLst>
                <a:gd name="connsiteX0" fmla="*/ 211957 w 291223"/>
                <a:gd name="connsiteY0" fmla="*/ -343 h 338967"/>
                <a:gd name="connsiteX1" fmla="*/ 42645 w 291223"/>
                <a:gd name="connsiteY1" fmla="*/ 24840 h 338967"/>
                <a:gd name="connsiteX2" fmla="*/ -476 w 291223"/>
                <a:gd name="connsiteY2" fmla="*/ 285430 h 338967"/>
                <a:gd name="connsiteX3" fmla="*/ 61619 w 291223"/>
                <a:gd name="connsiteY3" fmla="*/ 338625 h 338967"/>
                <a:gd name="connsiteX4" fmla="*/ 290747 w 291223"/>
                <a:gd name="connsiteY4" fmla="*/ 307784 h 338967"/>
                <a:gd name="connsiteX5" fmla="*/ 130199 w 291223"/>
                <a:gd name="connsiteY5" fmla="*/ 211192 h 3389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1223" h="338967">
                  <a:moveTo>
                    <a:pt x="211957" y="-343"/>
                  </a:moveTo>
                  <a:cubicBezTo>
                    <a:pt x="156554" y="13939"/>
                    <a:pt x="99842" y="22383"/>
                    <a:pt x="42645" y="24840"/>
                  </a:cubicBezTo>
                  <a:lnTo>
                    <a:pt x="-476" y="285430"/>
                  </a:lnTo>
                  <a:lnTo>
                    <a:pt x="61619" y="338625"/>
                  </a:lnTo>
                  <a:cubicBezTo>
                    <a:pt x="138754" y="334974"/>
                    <a:pt x="215406" y="324653"/>
                    <a:pt x="290747" y="307784"/>
                  </a:cubicBezTo>
                  <a:lnTo>
                    <a:pt x="130199" y="211192"/>
                  </a:lnTo>
                  <a:close/>
                </a:path>
              </a:pathLst>
            </a:custGeom>
            <a:solidFill>
              <a:srgbClr val="F2B602"/>
            </a:solidFill>
            <a:ln w="6893" cap="flat">
              <a:noFill/>
              <a:prstDash val="solid"/>
              <a:miter/>
            </a:ln>
          </p:spPr>
          <p:txBody>
            <a:bodyPr rtlCol="0" anchor="ctr"/>
            <a:lstStyle/>
            <a:p>
              <a:endParaRPr lang="fr-FR"/>
            </a:p>
          </p:txBody>
        </p:sp>
        <p:sp>
          <p:nvSpPr>
            <p:cNvPr id="450" name="Graphique 9">
              <a:extLst>
                <a:ext uri="{FF2B5EF4-FFF2-40B4-BE49-F238E27FC236}">
                  <a16:creationId xmlns:a16="http://schemas.microsoft.com/office/drawing/2014/main" id="{5ABD8E41-2FB9-4C4E-882D-51C3D6120F9C}"/>
                </a:ext>
              </a:extLst>
            </p:cNvPr>
            <p:cNvSpPr/>
            <p:nvPr/>
          </p:nvSpPr>
          <p:spPr>
            <a:xfrm>
              <a:off x="7567617" y="5287593"/>
              <a:ext cx="1061101" cy="316852"/>
            </a:xfrm>
            <a:custGeom>
              <a:avLst/>
              <a:gdLst>
                <a:gd name="connsiteX0" fmla="*/ 1005636 w 1061101"/>
                <a:gd name="connsiteY0" fmla="*/ 76659 h 316852"/>
                <a:gd name="connsiteX1" fmla="*/ 917945 w 1061101"/>
                <a:gd name="connsiteY1" fmla="*/ 175665 h 316852"/>
                <a:gd name="connsiteX2" fmla="*/ 803553 w 1061101"/>
                <a:gd name="connsiteY2" fmla="*/ 244659 h 316852"/>
                <a:gd name="connsiteX3" fmla="*/ 540203 w 1061101"/>
                <a:gd name="connsiteY3" fmla="*/ 301372 h 316852"/>
                <a:gd name="connsiteX4" fmla="*/ 404285 w 1061101"/>
                <a:gd name="connsiteY4" fmla="*/ 297578 h 316852"/>
                <a:gd name="connsiteX5" fmla="*/ 270574 w 1061101"/>
                <a:gd name="connsiteY5" fmla="*/ 271705 h 316852"/>
                <a:gd name="connsiteX6" fmla="*/ 254430 w 1061101"/>
                <a:gd name="connsiteY6" fmla="*/ 266461 h 316852"/>
                <a:gd name="connsiteX7" fmla="*/ 238630 w 1061101"/>
                <a:gd name="connsiteY7" fmla="*/ 260459 h 316852"/>
                <a:gd name="connsiteX8" fmla="*/ 207652 w 1061101"/>
                <a:gd name="connsiteY8" fmla="*/ 246246 h 316852"/>
                <a:gd name="connsiteX9" fmla="*/ 144178 w 1061101"/>
                <a:gd name="connsiteY9" fmla="*/ 219476 h 316852"/>
                <a:gd name="connsiteX10" fmla="*/ 76909 w 1061101"/>
                <a:gd name="connsiteY10" fmla="*/ 204022 h 316852"/>
                <a:gd name="connsiteX11" fmla="*/ 42412 w 1061101"/>
                <a:gd name="connsiteY11" fmla="*/ 207196 h 316852"/>
                <a:gd name="connsiteX12" fmla="*/ 10122 w 1061101"/>
                <a:gd name="connsiteY12" fmla="*/ 219270 h 316852"/>
                <a:gd name="connsiteX13" fmla="*/ 11365 w 1061101"/>
                <a:gd name="connsiteY13" fmla="*/ 222374 h 316852"/>
                <a:gd name="connsiteX14" fmla="*/ 43446 w 1061101"/>
                <a:gd name="connsiteY14" fmla="*/ 211128 h 316852"/>
                <a:gd name="connsiteX15" fmla="*/ 76771 w 1061101"/>
                <a:gd name="connsiteY15" fmla="*/ 208782 h 316852"/>
                <a:gd name="connsiteX16" fmla="*/ 142315 w 1061101"/>
                <a:gd name="connsiteY16" fmla="*/ 225272 h 316852"/>
                <a:gd name="connsiteX17" fmla="*/ 204410 w 1061101"/>
                <a:gd name="connsiteY17" fmla="*/ 252870 h 316852"/>
                <a:gd name="connsiteX18" fmla="*/ 235388 w 1061101"/>
                <a:gd name="connsiteY18" fmla="*/ 267979 h 316852"/>
                <a:gd name="connsiteX19" fmla="*/ 251532 w 1061101"/>
                <a:gd name="connsiteY19" fmla="*/ 274465 h 316852"/>
                <a:gd name="connsiteX20" fmla="*/ 267815 w 1061101"/>
                <a:gd name="connsiteY20" fmla="*/ 280191 h 316852"/>
                <a:gd name="connsiteX21" fmla="*/ 402629 w 1061101"/>
                <a:gd name="connsiteY21" fmla="*/ 309376 h 316852"/>
                <a:gd name="connsiteX22" fmla="*/ 540617 w 1061101"/>
                <a:gd name="connsiteY22" fmla="*/ 316275 h 316852"/>
                <a:gd name="connsiteX23" fmla="*/ 811763 w 1061101"/>
                <a:gd name="connsiteY23" fmla="*/ 263977 h 316852"/>
                <a:gd name="connsiteX24" fmla="*/ 932917 w 1061101"/>
                <a:gd name="connsiteY24" fmla="*/ 194500 h 316852"/>
                <a:gd name="connsiteX25" fmla="*/ 1027852 w 1061101"/>
                <a:gd name="connsiteY25" fmla="*/ 91010 h 316852"/>
                <a:gd name="connsiteX26" fmla="*/ 1039650 w 1061101"/>
                <a:gd name="connsiteY26" fmla="*/ 71622 h 316852"/>
                <a:gd name="connsiteX27" fmla="*/ 1047930 w 1061101"/>
                <a:gd name="connsiteY27" fmla="*/ 53753 h 316852"/>
                <a:gd name="connsiteX28" fmla="*/ 1054346 w 1061101"/>
                <a:gd name="connsiteY28" fmla="*/ 38436 h 316852"/>
                <a:gd name="connsiteX29" fmla="*/ 1057934 w 1061101"/>
                <a:gd name="connsiteY29" fmla="*/ 25259 h 316852"/>
                <a:gd name="connsiteX30" fmla="*/ 1057934 w 1061101"/>
                <a:gd name="connsiteY30" fmla="*/ -200 h 316852"/>
                <a:gd name="connsiteX31" fmla="*/ 1040409 w 1061101"/>
                <a:gd name="connsiteY31" fmla="*/ 17876 h 316852"/>
                <a:gd name="connsiteX32" fmla="*/ 1033993 w 1061101"/>
                <a:gd name="connsiteY32" fmla="*/ 29122 h 316852"/>
                <a:gd name="connsiteX33" fmla="*/ 1025713 w 1061101"/>
                <a:gd name="connsiteY33" fmla="*/ 42576 h 316852"/>
                <a:gd name="connsiteX34" fmla="*/ 1016606 w 1061101"/>
                <a:gd name="connsiteY34" fmla="*/ 58720 h 316852"/>
                <a:gd name="connsiteX35" fmla="*/ 1005636 w 1061101"/>
                <a:gd name="connsiteY35" fmla="*/ 76659 h 3168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061101" h="316852">
                  <a:moveTo>
                    <a:pt x="1005636" y="76659"/>
                  </a:moveTo>
                  <a:cubicBezTo>
                    <a:pt x="982040" y="114268"/>
                    <a:pt x="952442" y="147723"/>
                    <a:pt x="917945" y="175665"/>
                  </a:cubicBezTo>
                  <a:cubicBezTo>
                    <a:pt x="883172" y="203794"/>
                    <a:pt x="844673" y="227010"/>
                    <a:pt x="803553" y="244659"/>
                  </a:cubicBezTo>
                  <a:cubicBezTo>
                    <a:pt x="720760" y="280467"/>
                    <a:pt x="630585" y="297164"/>
                    <a:pt x="540203" y="301372"/>
                  </a:cubicBezTo>
                  <a:cubicBezTo>
                    <a:pt x="494874" y="303352"/>
                    <a:pt x="449476" y="302083"/>
                    <a:pt x="404285" y="297578"/>
                  </a:cubicBezTo>
                  <a:cubicBezTo>
                    <a:pt x="358956" y="293286"/>
                    <a:pt x="314178" y="284620"/>
                    <a:pt x="270574" y="271705"/>
                  </a:cubicBezTo>
                  <a:cubicBezTo>
                    <a:pt x="265193" y="269980"/>
                    <a:pt x="259743" y="268324"/>
                    <a:pt x="254430" y="266461"/>
                  </a:cubicBezTo>
                  <a:lnTo>
                    <a:pt x="238630" y="260459"/>
                  </a:lnTo>
                  <a:cubicBezTo>
                    <a:pt x="228350" y="255974"/>
                    <a:pt x="217932" y="251214"/>
                    <a:pt x="207652" y="246246"/>
                  </a:cubicBezTo>
                  <a:cubicBezTo>
                    <a:pt x="186954" y="236242"/>
                    <a:pt x="165773" y="227411"/>
                    <a:pt x="144178" y="219476"/>
                  </a:cubicBezTo>
                  <a:cubicBezTo>
                    <a:pt x="122583" y="211190"/>
                    <a:pt x="99953" y="205988"/>
                    <a:pt x="76909" y="204022"/>
                  </a:cubicBezTo>
                  <a:cubicBezTo>
                    <a:pt x="65317" y="203270"/>
                    <a:pt x="53658" y="204339"/>
                    <a:pt x="42412" y="207196"/>
                  </a:cubicBezTo>
                  <a:cubicBezTo>
                    <a:pt x="31372" y="210411"/>
                    <a:pt x="20540" y="214447"/>
                    <a:pt x="10122" y="219270"/>
                  </a:cubicBezTo>
                  <a:cubicBezTo>
                    <a:pt x="-4712" y="224858"/>
                    <a:pt x="-3677" y="227894"/>
                    <a:pt x="11365" y="222374"/>
                  </a:cubicBezTo>
                  <a:cubicBezTo>
                    <a:pt x="21782" y="217848"/>
                    <a:pt x="32476" y="214088"/>
                    <a:pt x="43446" y="211128"/>
                  </a:cubicBezTo>
                  <a:cubicBezTo>
                    <a:pt x="54348" y="208589"/>
                    <a:pt x="65594" y="207796"/>
                    <a:pt x="76771" y="208782"/>
                  </a:cubicBezTo>
                  <a:cubicBezTo>
                    <a:pt x="99263" y="211183"/>
                    <a:pt x="121341" y="216737"/>
                    <a:pt x="142315" y="225272"/>
                  </a:cubicBezTo>
                  <a:cubicBezTo>
                    <a:pt x="163427" y="233551"/>
                    <a:pt x="184263" y="242727"/>
                    <a:pt x="204410" y="252870"/>
                  </a:cubicBezTo>
                  <a:cubicBezTo>
                    <a:pt x="214482" y="258065"/>
                    <a:pt x="224831" y="263101"/>
                    <a:pt x="235388" y="267979"/>
                  </a:cubicBezTo>
                  <a:lnTo>
                    <a:pt x="251532" y="274465"/>
                  </a:lnTo>
                  <a:cubicBezTo>
                    <a:pt x="256914" y="276534"/>
                    <a:pt x="262365" y="278259"/>
                    <a:pt x="267815" y="280191"/>
                  </a:cubicBezTo>
                  <a:cubicBezTo>
                    <a:pt x="311695" y="294224"/>
                    <a:pt x="356886" y="304001"/>
                    <a:pt x="402629" y="309376"/>
                  </a:cubicBezTo>
                  <a:cubicBezTo>
                    <a:pt x="448372" y="314991"/>
                    <a:pt x="494529" y="317296"/>
                    <a:pt x="540617" y="316275"/>
                  </a:cubicBezTo>
                  <a:cubicBezTo>
                    <a:pt x="632586" y="314067"/>
                    <a:pt x="725452" y="299302"/>
                    <a:pt x="811763" y="263977"/>
                  </a:cubicBezTo>
                  <a:cubicBezTo>
                    <a:pt x="855160" y="246474"/>
                    <a:pt x="895936" y="223099"/>
                    <a:pt x="932917" y="194500"/>
                  </a:cubicBezTo>
                  <a:cubicBezTo>
                    <a:pt x="970035" y="165475"/>
                    <a:pt x="1002118" y="130508"/>
                    <a:pt x="1027852" y="91010"/>
                  </a:cubicBezTo>
                  <a:cubicBezTo>
                    <a:pt x="1032130" y="84110"/>
                    <a:pt x="1036131" y="77694"/>
                    <a:pt x="1039650" y="71622"/>
                  </a:cubicBezTo>
                  <a:cubicBezTo>
                    <a:pt x="1043169" y="65551"/>
                    <a:pt x="1045514" y="59272"/>
                    <a:pt x="1047930" y="53753"/>
                  </a:cubicBezTo>
                  <a:cubicBezTo>
                    <a:pt x="1050344" y="48233"/>
                    <a:pt x="1052483" y="43128"/>
                    <a:pt x="1054346" y="38436"/>
                  </a:cubicBezTo>
                  <a:cubicBezTo>
                    <a:pt x="1056209" y="33745"/>
                    <a:pt x="1056968" y="29191"/>
                    <a:pt x="1057934" y="25259"/>
                  </a:cubicBezTo>
                  <a:cubicBezTo>
                    <a:pt x="1061660" y="9459"/>
                    <a:pt x="1061383" y="973"/>
                    <a:pt x="1057934" y="-200"/>
                  </a:cubicBezTo>
                  <a:cubicBezTo>
                    <a:pt x="1054484" y="-1373"/>
                    <a:pt x="1048481" y="4698"/>
                    <a:pt x="1040409" y="17876"/>
                  </a:cubicBezTo>
                  <a:cubicBezTo>
                    <a:pt x="1038409" y="21188"/>
                    <a:pt x="1036269" y="24776"/>
                    <a:pt x="1033993" y="29122"/>
                  </a:cubicBezTo>
                  <a:cubicBezTo>
                    <a:pt x="1031716" y="33468"/>
                    <a:pt x="1028611" y="37677"/>
                    <a:pt x="1025713" y="42576"/>
                  </a:cubicBezTo>
                  <a:cubicBezTo>
                    <a:pt x="1022816" y="47474"/>
                    <a:pt x="1019780" y="52925"/>
                    <a:pt x="1016606" y="58720"/>
                  </a:cubicBezTo>
                  <a:cubicBezTo>
                    <a:pt x="1013433" y="64516"/>
                    <a:pt x="1009569" y="70173"/>
                    <a:pt x="1005636" y="76659"/>
                  </a:cubicBezTo>
                  <a:close/>
                </a:path>
              </a:pathLst>
            </a:custGeom>
            <a:solidFill>
              <a:srgbClr val="9E042C"/>
            </a:solidFill>
            <a:ln w="6893" cap="flat">
              <a:noFill/>
              <a:prstDash val="solid"/>
              <a:miter/>
            </a:ln>
          </p:spPr>
          <p:txBody>
            <a:bodyPr rtlCol="0" anchor="ctr"/>
            <a:lstStyle/>
            <a:p>
              <a:endParaRPr lang="fr-FR"/>
            </a:p>
          </p:txBody>
        </p:sp>
        <p:sp>
          <p:nvSpPr>
            <p:cNvPr id="451" name="Graphique 9">
              <a:extLst>
                <a:ext uri="{FF2B5EF4-FFF2-40B4-BE49-F238E27FC236}">
                  <a16:creationId xmlns:a16="http://schemas.microsoft.com/office/drawing/2014/main" id="{572E1792-71F8-4F9D-836A-C51EF8250076}"/>
                </a:ext>
              </a:extLst>
            </p:cNvPr>
            <p:cNvSpPr/>
            <p:nvPr/>
          </p:nvSpPr>
          <p:spPr>
            <a:xfrm>
              <a:off x="5909209" y="2623198"/>
              <a:ext cx="691069" cy="682099"/>
            </a:xfrm>
            <a:custGeom>
              <a:avLst/>
              <a:gdLst>
                <a:gd name="connsiteX0" fmla="*/ 612854 w 691069"/>
                <a:gd name="connsiteY0" fmla="*/ 628596 h 682099"/>
                <a:gd name="connsiteX1" fmla="*/ 582497 w 691069"/>
                <a:gd name="connsiteY1" fmla="*/ 618799 h 682099"/>
                <a:gd name="connsiteX2" fmla="*/ 555313 w 691069"/>
                <a:gd name="connsiteY2" fmla="*/ 561327 h 682099"/>
                <a:gd name="connsiteX3" fmla="*/ 559591 w 691069"/>
                <a:gd name="connsiteY3" fmla="*/ 319848 h 682099"/>
                <a:gd name="connsiteX4" fmla="*/ 562626 w 691069"/>
                <a:gd name="connsiteY4" fmla="*/ 245197 h 682099"/>
                <a:gd name="connsiteX5" fmla="*/ 568491 w 691069"/>
                <a:gd name="connsiteY5" fmla="*/ 151848 h 682099"/>
                <a:gd name="connsiteX6" fmla="*/ 563316 w 691069"/>
                <a:gd name="connsiteY6" fmla="*/ 74575 h 682099"/>
                <a:gd name="connsiteX7" fmla="*/ 536546 w 691069"/>
                <a:gd name="connsiteY7" fmla="*/ 38215 h 682099"/>
                <a:gd name="connsiteX8" fmla="*/ 524748 w 691069"/>
                <a:gd name="connsiteY8" fmla="*/ 42976 h 682099"/>
                <a:gd name="connsiteX9" fmla="*/ 460515 w 691069"/>
                <a:gd name="connsiteY9" fmla="*/ 157851 h 682099"/>
                <a:gd name="connsiteX10" fmla="*/ 439334 w 691069"/>
                <a:gd name="connsiteY10" fmla="*/ 314260 h 682099"/>
                <a:gd name="connsiteX11" fmla="*/ 441059 w 691069"/>
                <a:gd name="connsiteY11" fmla="*/ 425685 h 682099"/>
                <a:gd name="connsiteX12" fmla="*/ 442852 w 691069"/>
                <a:gd name="connsiteY12" fmla="*/ 506339 h 682099"/>
                <a:gd name="connsiteX13" fmla="*/ 392556 w 691069"/>
                <a:gd name="connsiteY13" fmla="*/ 561534 h 682099"/>
                <a:gd name="connsiteX14" fmla="*/ 356679 w 691069"/>
                <a:gd name="connsiteY14" fmla="*/ 560292 h 682099"/>
                <a:gd name="connsiteX15" fmla="*/ 285753 w 691069"/>
                <a:gd name="connsiteY15" fmla="*/ 462390 h 682099"/>
                <a:gd name="connsiteX16" fmla="*/ 255603 w 691069"/>
                <a:gd name="connsiteY16" fmla="*/ 335027 h 682099"/>
                <a:gd name="connsiteX17" fmla="*/ 249669 w 691069"/>
                <a:gd name="connsiteY17" fmla="*/ 259134 h 682099"/>
                <a:gd name="connsiteX18" fmla="*/ 248772 w 691069"/>
                <a:gd name="connsiteY18" fmla="*/ 221670 h 682099"/>
                <a:gd name="connsiteX19" fmla="*/ 233939 w 691069"/>
                <a:gd name="connsiteY19" fmla="*/ 194072 h 682099"/>
                <a:gd name="connsiteX20" fmla="*/ 232973 w 691069"/>
                <a:gd name="connsiteY20" fmla="*/ 194072 h 682099"/>
                <a:gd name="connsiteX21" fmla="*/ 216966 w 691069"/>
                <a:gd name="connsiteY21" fmla="*/ 209044 h 682099"/>
                <a:gd name="connsiteX22" fmla="*/ 192612 w 691069"/>
                <a:gd name="connsiteY22" fmla="*/ 426582 h 682099"/>
                <a:gd name="connsiteX23" fmla="*/ 229385 w 691069"/>
                <a:gd name="connsiteY23" fmla="*/ 590512 h 682099"/>
                <a:gd name="connsiteX24" fmla="*/ 186471 w 691069"/>
                <a:gd name="connsiteY24" fmla="*/ 680894 h 682099"/>
                <a:gd name="connsiteX25" fmla="*/ 97262 w 691069"/>
                <a:gd name="connsiteY25" fmla="*/ 639497 h 682099"/>
                <a:gd name="connsiteX26" fmla="*/ 30476 w 691069"/>
                <a:gd name="connsiteY26" fmla="*/ 511996 h 682099"/>
                <a:gd name="connsiteX27" fmla="*/ 4465 w 691069"/>
                <a:gd name="connsiteY27" fmla="*/ 405263 h 682099"/>
                <a:gd name="connsiteX28" fmla="*/ 3637 w 691069"/>
                <a:gd name="connsiteY28" fmla="*/ 306188 h 682099"/>
                <a:gd name="connsiteX29" fmla="*/ 48000 w 691069"/>
                <a:gd name="connsiteY29" fmla="*/ 262721 h 682099"/>
                <a:gd name="connsiteX30" fmla="*/ 91259 w 691069"/>
                <a:gd name="connsiteY30" fmla="*/ 271484 h 682099"/>
                <a:gd name="connsiteX31" fmla="*/ 119478 w 691069"/>
                <a:gd name="connsiteY31" fmla="*/ 307636 h 682099"/>
                <a:gd name="connsiteX32" fmla="*/ 131621 w 691069"/>
                <a:gd name="connsiteY32" fmla="*/ 324057 h 682099"/>
                <a:gd name="connsiteX33" fmla="*/ 135692 w 691069"/>
                <a:gd name="connsiteY33" fmla="*/ 312811 h 682099"/>
                <a:gd name="connsiteX34" fmla="*/ 143626 w 691069"/>
                <a:gd name="connsiteY34" fmla="*/ 264515 h 682099"/>
                <a:gd name="connsiteX35" fmla="*/ 236767 w 691069"/>
                <a:gd name="connsiteY35" fmla="*/ 143155 h 682099"/>
                <a:gd name="connsiteX36" fmla="*/ 255672 w 691069"/>
                <a:gd name="connsiteY36" fmla="*/ 141223 h 682099"/>
                <a:gd name="connsiteX37" fmla="*/ 300035 w 691069"/>
                <a:gd name="connsiteY37" fmla="*/ 166682 h 682099"/>
                <a:gd name="connsiteX38" fmla="*/ 348331 w 691069"/>
                <a:gd name="connsiteY38" fmla="*/ 250233 h 682099"/>
                <a:gd name="connsiteX39" fmla="*/ 357231 w 691069"/>
                <a:gd name="connsiteY39" fmla="*/ 276796 h 682099"/>
                <a:gd name="connsiteX40" fmla="*/ 365717 w 691069"/>
                <a:gd name="connsiteY40" fmla="*/ 300530 h 682099"/>
                <a:gd name="connsiteX41" fmla="*/ 371099 w 691069"/>
                <a:gd name="connsiteY41" fmla="*/ 285282 h 682099"/>
                <a:gd name="connsiteX42" fmla="*/ 379033 w 691069"/>
                <a:gd name="connsiteY42" fmla="*/ 249336 h 682099"/>
                <a:gd name="connsiteX43" fmla="*/ 411805 w 691069"/>
                <a:gd name="connsiteY43" fmla="*/ 123905 h 682099"/>
                <a:gd name="connsiteX44" fmla="*/ 446302 w 691069"/>
                <a:gd name="connsiteY44" fmla="*/ 58913 h 682099"/>
                <a:gd name="connsiteX45" fmla="*/ 525921 w 691069"/>
                <a:gd name="connsiteY45" fmla="*/ 475 h 682099"/>
                <a:gd name="connsiteX46" fmla="*/ 612716 w 691069"/>
                <a:gd name="connsiteY46" fmla="*/ 44907 h 682099"/>
                <a:gd name="connsiteX47" fmla="*/ 678812 w 691069"/>
                <a:gd name="connsiteY47" fmla="*/ 224292 h 682099"/>
                <a:gd name="connsiteX48" fmla="*/ 685021 w 691069"/>
                <a:gd name="connsiteY48" fmla="*/ 270518 h 682099"/>
                <a:gd name="connsiteX49" fmla="*/ 686815 w 691069"/>
                <a:gd name="connsiteY49" fmla="*/ 438863 h 682099"/>
                <a:gd name="connsiteX50" fmla="*/ 663151 w 691069"/>
                <a:gd name="connsiteY50" fmla="*/ 585958 h 682099"/>
                <a:gd name="connsiteX51" fmla="*/ 612854 w 691069"/>
                <a:gd name="connsiteY51" fmla="*/ 628596 h 6820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691069" h="682099">
                  <a:moveTo>
                    <a:pt x="612854" y="628596"/>
                  </a:moveTo>
                  <a:cubicBezTo>
                    <a:pt x="601746" y="630383"/>
                    <a:pt x="590431" y="626740"/>
                    <a:pt x="582497" y="618799"/>
                  </a:cubicBezTo>
                  <a:cubicBezTo>
                    <a:pt x="568698" y="608726"/>
                    <a:pt x="559660" y="589566"/>
                    <a:pt x="555313" y="561327"/>
                  </a:cubicBezTo>
                  <a:cubicBezTo>
                    <a:pt x="550138" y="527472"/>
                    <a:pt x="551587" y="446983"/>
                    <a:pt x="559591" y="319848"/>
                  </a:cubicBezTo>
                  <a:lnTo>
                    <a:pt x="562626" y="245197"/>
                  </a:lnTo>
                  <a:lnTo>
                    <a:pt x="568491" y="151848"/>
                  </a:lnTo>
                  <a:cubicBezTo>
                    <a:pt x="569112" y="125989"/>
                    <a:pt x="567387" y="100123"/>
                    <a:pt x="563316" y="74575"/>
                  </a:cubicBezTo>
                  <a:cubicBezTo>
                    <a:pt x="559314" y="48219"/>
                    <a:pt x="550345" y="36145"/>
                    <a:pt x="536546" y="38215"/>
                  </a:cubicBezTo>
                  <a:cubicBezTo>
                    <a:pt x="532338" y="39112"/>
                    <a:pt x="528405" y="40726"/>
                    <a:pt x="524748" y="42976"/>
                  </a:cubicBezTo>
                  <a:cubicBezTo>
                    <a:pt x="496323" y="62708"/>
                    <a:pt x="474914" y="100999"/>
                    <a:pt x="460515" y="157851"/>
                  </a:cubicBezTo>
                  <a:cubicBezTo>
                    <a:pt x="448745" y="209237"/>
                    <a:pt x="441659" y="261590"/>
                    <a:pt x="439334" y="314260"/>
                  </a:cubicBezTo>
                  <a:cubicBezTo>
                    <a:pt x="437188" y="351392"/>
                    <a:pt x="437768" y="388635"/>
                    <a:pt x="441059" y="425685"/>
                  </a:cubicBezTo>
                  <a:cubicBezTo>
                    <a:pt x="444163" y="452455"/>
                    <a:pt x="444764" y="479459"/>
                    <a:pt x="442852" y="506339"/>
                  </a:cubicBezTo>
                  <a:cubicBezTo>
                    <a:pt x="437934" y="537248"/>
                    <a:pt x="421168" y="555649"/>
                    <a:pt x="392556" y="561534"/>
                  </a:cubicBezTo>
                  <a:cubicBezTo>
                    <a:pt x="380648" y="563749"/>
                    <a:pt x="368401" y="563328"/>
                    <a:pt x="356679" y="560292"/>
                  </a:cubicBezTo>
                  <a:cubicBezTo>
                    <a:pt x="329723" y="551599"/>
                    <a:pt x="306086" y="518965"/>
                    <a:pt x="285753" y="462390"/>
                  </a:cubicBezTo>
                  <a:cubicBezTo>
                    <a:pt x="271692" y="420987"/>
                    <a:pt x="261598" y="378342"/>
                    <a:pt x="255603" y="335027"/>
                  </a:cubicBezTo>
                  <a:cubicBezTo>
                    <a:pt x="251256" y="309968"/>
                    <a:pt x="249269" y="284558"/>
                    <a:pt x="249669" y="259134"/>
                  </a:cubicBezTo>
                  <a:cubicBezTo>
                    <a:pt x="250325" y="246639"/>
                    <a:pt x="250028" y="234116"/>
                    <a:pt x="248772" y="221670"/>
                  </a:cubicBezTo>
                  <a:cubicBezTo>
                    <a:pt x="245737" y="202283"/>
                    <a:pt x="240769" y="193037"/>
                    <a:pt x="233939" y="194072"/>
                  </a:cubicBezTo>
                  <a:lnTo>
                    <a:pt x="232973" y="194072"/>
                  </a:lnTo>
                  <a:cubicBezTo>
                    <a:pt x="228557" y="194693"/>
                    <a:pt x="223245" y="199730"/>
                    <a:pt x="216966" y="209044"/>
                  </a:cubicBezTo>
                  <a:cubicBezTo>
                    <a:pt x="185733" y="256236"/>
                    <a:pt x="177619" y="328749"/>
                    <a:pt x="192612" y="426582"/>
                  </a:cubicBezTo>
                  <a:cubicBezTo>
                    <a:pt x="198593" y="465495"/>
                    <a:pt x="210847" y="520138"/>
                    <a:pt x="229385" y="590512"/>
                  </a:cubicBezTo>
                  <a:cubicBezTo>
                    <a:pt x="237803" y="645107"/>
                    <a:pt x="223500" y="675236"/>
                    <a:pt x="186471" y="680894"/>
                  </a:cubicBezTo>
                  <a:cubicBezTo>
                    <a:pt x="157542" y="685496"/>
                    <a:pt x="127806" y="671697"/>
                    <a:pt x="97262" y="639497"/>
                  </a:cubicBezTo>
                  <a:cubicBezTo>
                    <a:pt x="69940" y="612224"/>
                    <a:pt x="47676" y="569724"/>
                    <a:pt x="30476" y="511996"/>
                  </a:cubicBezTo>
                  <a:cubicBezTo>
                    <a:pt x="18712" y="477244"/>
                    <a:pt x="10005" y="441533"/>
                    <a:pt x="4465" y="405263"/>
                  </a:cubicBezTo>
                  <a:cubicBezTo>
                    <a:pt x="-1834" y="364467"/>
                    <a:pt x="-2110" y="331439"/>
                    <a:pt x="3637" y="306188"/>
                  </a:cubicBezTo>
                  <a:cubicBezTo>
                    <a:pt x="9384" y="280936"/>
                    <a:pt x="24176" y="266447"/>
                    <a:pt x="48000" y="262721"/>
                  </a:cubicBezTo>
                  <a:cubicBezTo>
                    <a:pt x="63013" y="259948"/>
                    <a:pt x="78509" y="263087"/>
                    <a:pt x="91259" y="271484"/>
                  </a:cubicBezTo>
                  <a:cubicBezTo>
                    <a:pt x="104168" y="280335"/>
                    <a:pt x="114027" y="292961"/>
                    <a:pt x="119478" y="307636"/>
                  </a:cubicBezTo>
                  <a:cubicBezTo>
                    <a:pt x="123824" y="319158"/>
                    <a:pt x="127826" y="324609"/>
                    <a:pt x="131621" y="324057"/>
                  </a:cubicBezTo>
                  <a:cubicBezTo>
                    <a:pt x="133484" y="324057"/>
                    <a:pt x="134864" y="320055"/>
                    <a:pt x="135692" y="312811"/>
                  </a:cubicBezTo>
                  <a:cubicBezTo>
                    <a:pt x="137050" y="296528"/>
                    <a:pt x="139707" y="280377"/>
                    <a:pt x="143626" y="264515"/>
                  </a:cubicBezTo>
                  <a:cubicBezTo>
                    <a:pt x="165566" y="189636"/>
                    <a:pt x="196613" y="149178"/>
                    <a:pt x="236767" y="143155"/>
                  </a:cubicBezTo>
                  <a:cubicBezTo>
                    <a:pt x="238630" y="143155"/>
                    <a:pt x="244909" y="142258"/>
                    <a:pt x="255672" y="141223"/>
                  </a:cubicBezTo>
                  <a:cubicBezTo>
                    <a:pt x="266435" y="140188"/>
                    <a:pt x="281269" y="148674"/>
                    <a:pt x="300035" y="166682"/>
                  </a:cubicBezTo>
                  <a:cubicBezTo>
                    <a:pt x="318801" y="184689"/>
                    <a:pt x="335084" y="212494"/>
                    <a:pt x="348331" y="250233"/>
                  </a:cubicBezTo>
                  <a:cubicBezTo>
                    <a:pt x="350656" y="259292"/>
                    <a:pt x="353630" y="268165"/>
                    <a:pt x="357231" y="276796"/>
                  </a:cubicBezTo>
                  <a:cubicBezTo>
                    <a:pt x="358860" y="285089"/>
                    <a:pt x="361723" y="293085"/>
                    <a:pt x="365717" y="300530"/>
                  </a:cubicBezTo>
                  <a:cubicBezTo>
                    <a:pt x="368926" y="296066"/>
                    <a:pt x="370795" y="290774"/>
                    <a:pt x="371099" y="285282"/>
                  </a:cubicBezTo>
                  <a:lnTo>
                    <a:pt x="379033" y="249336"/>
                  </a:lnTo>
                  <a:cubicBezTo>
                    <a:pt x="387312" y="206878"/>
                    <a:pt x="398262" y="164984"/>
                    <a:pt x="411805" y="123905"/>
                  </a:cubicBezTo>
                  <a:cubicBezTo>
                    <a:pt x="420568" y="100896"/>
                    <a:pt x="432152" y="79066"/>
                    <a:pt x="446302" y="58913"/>
                  </a:cubicBezTo>
                  <a:cubicBezTo>
                    <a:pt x="472982" y="24002"/>
                    <a:pt x="499497" y="4525"/>
                    <a:pt x="525921" y="475"/>
                  </a:cubicBezTo>
                  <a:cubicBezTo>
                    <a:pt x="554761" y="-4127"/>
                    <a:pt x="583669" y="10686"/>
                    <a:pt x="612716" y="44907"/>
                  </a:cubicBezTo>
                  <a:cubicBezTo>
                    <a:pt x="644936" y="86304"/>
                    <a:pt x="666945" y="146101"/>
                    <a:pt x="678812" y="224292"/>
                  </a:cubicBezTo>
                  <a:lnTo>
                    <a:pt x="685021" y="270518"/>
                  </a:lnTo>
                  <a:cubicBezTo>
                    <a:pt x="691783" y="326396"/>
                    <a:pt x="692404" y="382854"/>
                    <a:pt x="686815" y="438863"/>
                  </a:cubicBezTo>
                  <a:cubicBezTo>
                    <a:pt x="682606" y="515950"/>
                    <a:pt x="674672" y="564984"/>
                    <a:pt x="663151" y="585958"/>
                  </a:cubicBezTo>
                  <a:cubicBezTo>
                    <a:pt x="649697" y="611417"/>
                    <a:pt x="632931" y="625491"/>
                    <a:pt x="612854" y="628596"/>
                  </a:cubicBezTo>
                  <a:close/>
                </a:path>
              </a:pathLst>
            </a:custGeom>
            <a:solidFill>
              <a:srgbClr val="D9042B"/>
            </a:solidFill>
            <a:ln w="6893" cap="flat">
              <a:noFill/>
              <a:prstDash val="solid"/>
              <a:miter/>
            </a:ln>
          </p:spPr>
          <p:txBody>
            <a:bodyPr rtlCol="0" anchor="ctr"/>
            <a:lstStyle/>
            <a:p>
              <a:endParaRPr lang="fr-FR"/>
            </a:p>
          </p:txBody>
        </p:sp>
        <p:sp>
          <p:nvSpPr>
            <p:cNvPr id="452" name="Graphique 9">
              <a:extLst>
                <a:ext uri="{FF2B5EF4-FFF2-40B4-BE49-F238E27FC236}">
                  <a16:creationId xmlns:a16="http://schemas.microsoft.com/office/drawing/2014/main" id="{1094107E-346D-4865-B471-BF3EA8E2AA5A}"/>
                </a:ext>
              </a:extLst>
            </p:cNvPr>
            <p:cNvSpPr/>
            <p:nvPr/>
          </p:nvSpPr>
          <p:spPr>
            <a:xfrm>
              <a:off x="6674466" y="2818772"/>
              <a:ext cx="273419" cy="378131"/>
            </a:xfrm>
            <a:custGeom>
              <a:avLst/>
              <a:gdLst>
                <a:gd name="connsiteX0" fmla="*/ 173111 w 273419"/>
                <a:gd name="connsiteY0" fmla="*/ 376240 h 378131"/>
                <a:gd name="connsiteX1" fmla="*/ 101701 w 273419"/>
                <a:gd name="connsiteY1" fmla="*/ 368927 h 378131"/>
                <a:gd name="connsiteX2" fmla="*/ 2420 w 273419"/>
                <a:gd name="connsiteY2" fmla="*/ 243565 h 378131"/>
                <a:gd name="connsiteX3" fmla="*/ 7318 w 273419"/>
                <a:gd name="connsiteY3" fmla="*/ 137314 h 378131"/>
                <a:gd name="connsiteX4" fmla="*/ 55199 w 273419"/>
                <a:gd name="connsiteY4" fmla="*/ 44724 h 378131"/>
                <a:gd name="connsiteX5" fmla="*/ 135577 w 273419"/>
                <a:gd name="connsiteY5" fmla="*/ 568 h 378131"/>
                <a:gd name="connsiteX6" fmla="*/ 181666 w 273419"/>
                <a:gd name="connsiteY6" fmla="*/ 6019 h 378131"/>
                <a:gd name="connsiteX7" fmla="*/ 218991 w 273419"/>
                <a:gd name="connsiteY7" fmla="*/ 35410 h 378131"/>
                <a:gd name="connsiteX8" fmla="*/ 237067 w 273419"/>
                <a:gd name="connsiteY8" fmla="*/ 84189 h 378131"/>
                <a:gd name="connsiteX9" fmla="*/ 229272 w 273419"/>
                <a:gd name="connsiteY9" fmla="*/ 177814 h 378131"/>
                <a:gd name="connsiteX10" fmla="*/ 196016 w 273419"/>
                <a:gd name="connsiteY10" fmla="*/ 236941 h 378131"/>
                <a:gd name="connsiteX11" fmla="*/ 163658 w 273419"/>
                <a:gd name="connsiteY11" fmla="*/ 258261 h 378131"/>
                <a:gd name="connsiteX12" fmla="*/ 151101 w 273419"/>
                <a:gd name="connsiteY12" fmla="*/ 258261 h 378131"/>
                <a:gd name="connsiteX13" fmla="*/ 155724 w 273419"/>
                <a:gd name="connsiteY13" fmla="*/ 275854 h 378131"/>
                <a:gd name="connsiteX14" fmla="*/ 199052 w 273419"/>
                <a:gd name="connsiteY14" fmla="*/ 306763 h 378131"/>
                <a:gd name="connsiteX15" fmla="*/ 224511 w 273419"/>
                <a:gd name="connsiteY15" fmla="*/ 297035 h 378131"/>
                <a:gd name="connsiteX16" fmla="*/ 252523 w 273419"/>
                <a:gd name="connsiteY16" fmla="*/ 285030 h 378131"/>
                <a:gd name="connsiteX17" fmla="*/ 262457 w 273419"/>
                <a:gd name="connsiteY17" fmla="*/ 283995 h 378131"/>
                <a:gd name="connsiteX18" fmla="*/ 272599 w 273419"/>
                <a:gd name="connsiteY18" fmla="*/ 296414 h 378131"/>
                <a:gd name="connsiteX19" fmla="*/ 258318 w 273419"/>
                <a:gd name="connsiteY19" fmla="*/ 335189 h 378131"/>
                <a:gd name="connsiteX20" fmla="*/ 173111 w 273419"/>
                <a:gd name="connsiteY20" fmla="*/ 376240 h 378131"/>
                <a:gd name="connsiteX21" fmla="*/ 131369 w 273419"/>
                <a:gd name="connsiteY21" fmla="*/ 186162 h 378131"/>
                <a:gd name="connsiteX22" fmla="*/ 158966 w 273419"/>
                <a:gd name="connsiteY22" fmla="*/ 141454 h 378131"/>
                <a:gd name="connsiteX23" fmla="*/ 170764 w 273419"/>
                <a:gd name="connsiteY23" fmla="*/ 86673 h 378131"/>
                <a:gd name="connsiteX24" fmla="*/ 170764 w 273419"/>
                <a:gd name="connsiteY24" fmla="*/ 85707 h 378131"/>
                <a:gd name="connsiteX25" fmla="*/ 173180 w 273419"/>
                <a:gd name="connsiteY25" fmla="*/ 51624 h 378131"/>
                <a:gd name="connsiteX26" fmla="*/ 167729 w 273419"/>
                <a:gd name="connsiteY26" fmla="*/ 37825 h 378131"/>
                <a:gd name="connsiteX27" fmla="*/ 157173 w 273419"/>
                <a:gd name="connsiteY27" fmla="*/ 34651 h 378131"/>
                <a:gd name="connsiteX28" fmla="*/ 123159 w 273419"/>
                <a:gd name="connsiteY28" fmla="*/ 108268 h 378131"/>
                <a:gd name="connsiteX29" fmla="*/ 123780 w 273419"/>
                <a:gd name="connsiteY29" fmla="*/ 162152 h 378131"/>
                <a:gd name="connsiteX30" fmla="*/ 131369 w 273419"/>
                <a:gd name="connsiteY30" fmla="*/ 186162 h 378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273419" h="378131">
                  <a:moveTo>
                    <a:pt x="173111" y="376240"/>
                  </a:moveTo>
                  <a:cubicBezTo>
                    <a:pt x="149100" y="379766"/>
                    <a:pt x="124539" y="377248"/>
                    <a:pt x="101701" y="368927"/>
                  </a:cubicBezTo>
                  <a:cubicBezTo>
                    <a:pt x="45541" y="350526"/>
                    <a:pt x="12423" y="308743"/>
                    <a:pt x="2420" y="243565"/>
                  </a:cubicBezTo>
                  <a:cubicBezTo>
                    <a:pt x="-2687" y="208157"/>
                    <a:pt x="-1030" y="172101"/>
                    <a:pt x="7318" y="137314"/>
                  </a:cubicBezTo>
                  <a:cubicBezTo>
                    <a:pt x="14562" y="102665"/>
                    <a:pt x="31120" y="70645"/>
                    <a:pt x="55199" y="44724"/>
                  </a:cubicBezTo>
                  <a:cubicBezTo>
                    <a:pt x="76174" y="21273"/>
                    <a:pt x="104530" y="5694"/>
                    <a:pt x="135577" y="568"/>
                  </a:cubicBezTo>
                  <a:cubicBezTo>
                    <a:pt x="151170" y="-1660"/>
                    <a:pt x="167039" y="216"/>
                    <a:pt x="181666" y="6019"/>
                  </a:cubicBezTo>
                  <a:cubicBezTo>
                    <a:pt x="196913" y="11566"/>
                    <a:pt x="210022" y="21874"/>
                    <a:pt x="218991" y="35410"/>
                  </a:cubicBezTo>
                  <a:cubicBezTo>
                    <a:pt x="228512" y="50154"/>
                    <a:pt x="234653" y="66802"/>
                    <a:pt x="237067" y="84189"/>
                  </a:cubicBezTo>
                  <a:cubicBezTo>
                    <a:pt x="241759" y="115581"/>
                    <a:pt x="239068" y="147629"/>
                    <a:pt x="229272" y="177814"/>
                  </a:cubicBezTo>
                  <a:cubicBezTo>
                    <a:pt x="222096" y="199471"/>
                    <a:pt x="210781" y="219541"/>
                    <a:pt x="196016" y="236941"/>
                  </a:cubicBezTo>
                  <a:cubicBezTo>
                    <a:pt x="184494" y="249636"/>
                    <a:pt x="173662" y="256743"/>
                    <a:pt x="163658" y="258261"/>
                  </a:cubicBezTo>
                  <a:cubicBezTo>
                    <a:pt x="159518" y="258847"/>
                    <a:pt x="155240" y="258847"/>
                    <a:pt x="151101" y="258261"/>
                  </a:cubicBezTo>
                  <a:lnTo>
                    <a:pt x="155724" y="275854"/>
                  </a:lnTo>
                  <a:cubicBezTo>
                    <a:pt x="163244" y="299726"/>
                    <a:pt x="177664" y="310027"/>
                    <a:pt x="199052" y="306763"/>
                  </a:cubicBezTo>
                  <a:cubicBezTo>
                    <a:pt x="208021" y="304963"/>
                    <a:pt x="216645" y="301672"/>
                    <a:pt x="224511" y="297035"/>
                  </a:cubicBezTo>
                  <a:cubicBezTo>
                    <a:pt x="233066" y="291461"/>
                    <a:pt x="242587" y="287397"/>
                    <a:pt x="252523" y="285030"/>
                  </a:cubicBezTo>
                  <a:lnTo>
                    <a:pt x="262457" y="283995"/>
                  </a:lnTo>
                  <a:cubicBezTo>
                    <a:pt x="267839" y="283533"/>
                    <a:pt x="271220" y="287673"/>
                    <a:pt x="272599" y="296414"/>
                  </a:cubicBezTo>
                  <a:cubicBezTo>
                    <a:pt x="274324" y="307729"/>
                    <a:pt x="269564" y="320652"/>
                    <a:pt x="258318" y="335189"/>
                  </a:cubicBezTo>
                  <a:cubicBezTo>
                    <a:pt x="241621" y="356391"/>
                    <a:pt x="213196" y="370079"/>
                    <a:pt x="173111" y="376240"/>
                  </a:cubicBezTo>
                  <a:close/>
                  <a:moveTo>
                    <a:pt x="131369" y="186162"/>
                  </a:moveTo>
                  <a:cubicBezTo>
                    <a:pt x="142201" y="181284"/>
                    <a:pt x="151446" y="166381"/>
                    <a:pt x="158966" y="141454"/>
                  </a:cubicBezTo>
                  <a:cubicBezTo>
                    <a:pt x="164141" y="123474"/>
                    <a:pt x="168073" y="105177"/>
                    <a:pt x="170764" y="86673"/>
                  </a:cubicBezTo>
                  <a:lnTo>
                    <a:pt x="170764" y="85707"/>
                  </a:lnTo>
                  <a:cubicBezTo>
                    <a:pt x="173041" y="74502"/>
                    <a:pt x="173869" y="63042"/>
                    <a:pt x="173180" y="51624"/>
                  </a:cubicBezTo>
                  <a:cubicBezTo>
                    <a:pt x="172834" y="46573"/>
                    <a:pt x="170902" y="41757"/>
                    <a:pt x="167729" y="37825"/>
                  </a:cubicBezTo>
                  <a:cubicBezTo>
                    <a:pt x="164969" y="35051"/>
                    <a:pt x="160968" y="33858"/>
                    <a:pt x="157173" y="34651"/>
                  </a:cubicBezTo>
                  <a:cubicBezTo>
                    <a:pt x="138337" y="37549"/>
                    <a:pt x="127022" y="62090"/>
                    <a:pt x="123159" y="108268"/>
                  </a:cubicBezTo>
                  <a:cubicBezTo>
                    <a:pt x="121089" y="126185"/>
                    <a:pt x="121365" y="144289"/>
                    <a:pt x="123780" y="162152"/>
                  </a:cubicBezTo>
                  <a:cubicBezTo>
                    <a:pt x="124539" y="170611"/>
                    <a:pt x="127091" y="178807"/>
                    <a:pt x="131369" y="186162"/>
                  </a:cubicBezTo>
                  <a:close/>
                </a:path>
              </a:pathLst>
            </a:custGeom>
            <a:solidFill>
              <a:srgbClr val="D9042B"/>
            </a:solidFill>
            <a:ln w="6893" cap="flat">
              <a:noFill/>
              <a:prstDash val="solid"/>
              <a:miter/>
            </a:ln>
          </p:spPr>
          <p:txBody>
            <a:bodyPr rtlCol="0" anchor="ctr"/>
            <a:lstStyle/>
            <a:p>
              <a:endParaRPr lang="fr-FR"/>
            </a:p>
          </p:txBody>
        </p:sp>
        <p:sp>
          <p:nvSpPr>
            <p:cNvPr id="453" name="Graphique 9">
              <a:extLst>
                <a:ext uri="{FF2B5EF4-FFF2-40B4-BE49-F238E27FC236}">
                  <a16:creationId xmlns:a16="http://schemas.microsoft.com/office/drawing/2014/main" id="{AA59DED7-B5D0-4CC9-B05B-6BEDB4D95C1B}"/>
                </a:ext>
              </a:extLst>
            </p:cNvPr>
            <p:cNvSpPr/>
            <p:nvPr/>
          </p:nvSpPr>
          <p:spPr>
            <a:xfrm>
              <a:off x="6968944" y="2763115"/>
              <a:ext cx="299861" cy="405620"/>
            </a:xfrm>
            <a:custGeom>
              <a:avLst/>
              <a:gdLst>
                <a:gd name="connsiteX0" fmla="*/ 167165 w 299861"/>
                <a:gd name="connsiteY0" fmla="*/ 403886 h 405620"/>
                <a:gd name="connsiteX1" fmla="*/ 163370 w 299861"/>
                <a:gd name="connsiteY1" fmla="*/ 404506 h 405620"/>
                <a:gd name="connsiteX2" fmla="*/ 101759 w 299861"/>
                <a:gd name="connsiteY2" fmla="*/ 386016 h 405620"/>
                <a:gd name="connsiteX3" fmla="*/ 40699 w 299861"/>
                <a:gd name="connsiteY3" fmla="*/ 314538 h 405620"/>
                <a:gd name="connsiteX4" fmla="*/ 4478 w 299861"/>
                <a:gd name="connsiteY4" fmla="*/ 210289 h 405620"/>
                <a:gd name="connsiteX5" fmla="*/ 21657 w 299861"/>
                <a:gd name="connsiteY5" fmla="*/ 34216 h 405620"/>
                <a:gd name="connsiteX6" fmla="*/ 53325 w 299861"/>
                <a:gd name="connsiteY6" fmla="*/ 8205 h 405620"/>
                <a:gd name="connsiteX7" fmla="*/ 78991 w 299861"/>
                <a:gd name="connsiteY7" fmla="*/ 6135 h 405620"/>
                <a:gd name="connsiteX8" fmla="*/ 120939 w 299861"/>
                <a:gd name="connsiteY8" fmla="*/ 46911 h 405620"/>
                <a:gd name="connsiteX9" fmla="*/ 135635 w 299861"/>
                <a:gd name="connsiteY9" fmla="*/ 111144 h 405620"/>
                <a:gd name="connsiteX10" fmla="*/ 140257 w 299861"/>
                <a:gd name="connsiteY10" fmla="*/ 141226 h 405620"/>
                <a:gd name="connsiteX11" fmla="*/ 141776 w 299861"/>
                <a:gd name="connsiteY11" fmla="*/ 144882 h 405620"/>
                <a:gd name="connsiteX12" fmla="*/ 144121 w 299861"/>
                <a:gd name="connsiteY12" fmla="*/ 141570 h 405620"/>
                <a:gd name="connsiteX13" fmla="*/ 157092 w 299861"/>
                <a:gd name="connsiteY13" fmla="*/ 94310 h 405620"/>
                <a:gd name="connsiteX14" fmla="*/ 180618 w 299861"/>
                <a:gd name="connsiteY14" fmla="*/ 28075 h 405620"/>
                <a:gd name="connsiteX15" fmla="*/ 222636 w 299861"/>
                <a:gd name="connsiteY15" fmla="*/ 478 h 405620"/>
                <a:gd name="connsiteX16" fmla="*/ 281005 w 299861"/>
                <a:gd name="connsiteY16" fmla="*/ 23246 h 405620"/>
                <a:gd name="connsiteX17" fmla="*/ 298668 w 299861"/>
                <a:gd name="connsiteY17" fmla="*/ 62917 h 405620"/>
                <a:gd name="connsiteX18" fmla="*/ 273002 w 299861"/>
                <a:gd name="connsiteY18" fmla="*/ 102520 h 405620"/>
                <a:gd name="connsiteX19" fmla="*/ 242576 w 299861"/>
                <a:gd name="connsiteY19" fmla="*/ 92723 h 405620"/>
                <a:gd name="connsiteX20" fmla="*/ 223602 w 299861"/>
                <a:gd name="connsiteY20" fmla="*/ 57122 h 405620"/>
                <a:gd name="connsiteX21" fmla="*/ 218014 w 299861"/>
                <a:gd name="connsiteY21" fmla="*/ 45462 h 405620"/>
                <a:gd name="connsiteX22" fmla="*/ 215599 w 299861"/>
                <a:gd name="connsiteY22" fmla="*/ 48774 h 405620"/>
                <a:gd name="connsiteX23" fmla="*/ 195314 w 299861"/>
                <a:gd name="connsiteY23" fmla="*/ 167443 h 405620"/>
                <a:gd name="connsiteX24" fmla="*/ 196349 w 299861"/>
                <a:gd name="connsiteY24" fmla="*/ 286734 h 405620"/>
                <a:gd name="connsiteX25" fmla="*/ 203249 w 299861"/>
                <a:gd name="connsiteY25" fmla="*/ 332822 h 405620"/>
                <a:gd name="connsiteX26" fmla="*/ 167165 w 299861"/>
                <a:gd name="connsiteY26" fmla="*/ 403886 h 405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99861" h="405620">
                  <a:moveTo>
                    <a:pt x="167165" y="403886"/>
                  </a:moveTo>
                  <a:lnTo>
                    <a:pt x="163370" y="404506"/>
                  </a:lnTo>
                  <a:cubicBezTo>
                    <a:pt x="143293" y="407590"/>
                    <a:pt x="122733" y="401423"/>
                    <a:pt x="101759" y="386016"/>
                  </a:cubicBezTo>
                  <a:cubicBezTo>
                    <a:pt x="76438" y="366912"/>
                    <a:pt x="55601" y="342515"/>
                    <a:pt x="40699" y="314538"/>
                  </a:cubicBezTo>
                  <a:cubicBezTo>
                    <a:pt x="22416" y="282256"/>
                    <a:pt x="10135" y="246938"/>
                    <a:pt x="4478" y="210289"/>
                  </a:cubicBezTo>
                  <a:cubicBezTo>
                    <a:pt x="-5872" y="151126"/>
                    <a:pt x="62" y="90260"/>
                    <a:pt x="21657" y="34216"/>
                  </a:cubicBezTo>
                  <a:cubicBezTo>
                    <a:pt x="28764" y="22059"/>
                    <a:pt x="40010" y="12835"/>
                    <a:pt x="53325" y="8205"/>
                  </a:cubicBezTo>
                  <a:cubicBezTo>
                    <a:pt x="61742" y="6473"/>
                    <a:pt x="70366" y="5777"/>
                    <a:pt x="78991" y="6135"/>
                  </a:cubicBezTo>
                  <a:cubicBezTo>
                    <a:pt x="98240" y="10275"/>
                    <a:pt x="112177" y="23867"/>
                    <a:pt x="120939" y="46911"/>
                  </a:cubicBezTo>
                  <a:cubicBezTo>
                    <a:pt x="127701" y="67850"/>
                    <a:pt x="132599" y="89342"/>
                    <a:pt x="135635" y="111144"/>
                  </a:cubicBezTo>
                  <a:lnTo>
                    <a:pt x="140257" y="141226"/>
                  </a:lnTo>
                  <a:cubicBezTo>
                    <a:pt x="140602" y="143778"/>
                    <a:pt x="141154" y="144951"/>
                    <a:pt x="141776" y="144882"/>
                  </a:cubicBezTo>
                  <a:cubicBezTo>
                    <a:pt x="142396" y="144813"/>
                    <a:pt x="143155" y="143709"/>
                    <a:pt x="144121" y="141570"/>
                  </a:cubicBezTo>
                  <a:cubicBezTo>
                    <a:pt x="148468" y="128117"/>
                    <a:pt x="152815" y="112317"/>
                    <a:pt x="157092" y="94310"/>
                  </a:cubicBezTo>
                  <a:cubicBezTo>
                    <a:pt x="164267" y="61745"/>
                    <a:pt x="172132" y="39666"/>
                    <a:pt x="180618" y="28075"/>
                  </a:cubicBezTo>
                  <a:cubicBezTo>
                    <a:pt x="189864" y="13145"/>
                    <a:pt x="205250" y="3051"/>
                    <a:pt x="222636" y="478"/>
                  </a:cubicBezTo>
                  <a:cubicBezTo>
                    <a:pt x="244783" y="-3179"/>
                    <a:pt x="267206" y="5556"/>
                    <a:pt x="281005" y="23246"/>
                  </a:cubicBezTo>
                  <a:cubicBezTo>
                    <a:pt x="290457" y="34568"/>
                    <a:pt x="296598" y="48311"/>
                    <a:pt x="298668" y="62917"/>
                  </a:cubicBezTo>
                  <a:cubicBezTo>
                    <a:pt x="302049" y="84947"/>
                    <a:pt x="293493" y="98153"/>
                    <a:pt x="273002" y="102520"/>
                  </a:cubicBezTo>
                  <a:cubicBezTo>
                    <a:pt x="258099" y="101623"/>
                    <a:pt x="247957" y="98380"/>
                    <a:pt x="242576" y="92723"/>
                  </a:cubicBezTo>
                  <a:cubicBezTo>
                    <a:pt x="234365" y="81960"/>
                    <a:pt x="227949" y="69934"/>
                    <a:pt x="223602" y="57122"/>
                  </a:cubicBezTo>
                  <a:cubicBezTo>
                    <a:pt x="221119" y="49188"/>
                    <a:pt x="219256" y="45324"/>
                    <a:pt x="218014" y="45462"/>
                  </a:cubicBezTo>
                  <a:cubicBezTo>
                    <a:pt x="216772" y="45600"/>
                    <a:pt x="216565" y="46635"/>
                    <a:pt x="215599" y="48774"/>
                  </a:cubicBezTo>
                  <a:cubicBezTo>
                    <a:pt x="205871" y="68830"/>
                    <a:pt x="199109" y="108384"/>
                    <a:pt x="195314" y="167443"/>
                  </a:cubicBezTo>
                  <a:cubicBezTo>
                    <a:pt x="191934" y="220617"/>
                    <a:pt x="192279" y="260378"/>
                    <a:pt x="196349" y="286734"/>
                  </a:cubicBezTo>
                  <a:lnTo>
                    <a:pt x="203249" y="332822"/>
                  </a:lnTo>
                  <a:cubicBezTo>
                    <a:pt x="207733" y="373942"/>
                    <a:pt x="195729" y="397628"/>
                    <a:pt x="167165" y="403886"/>
                  </a:cubicBezTo>
                  <a:close/>
                </a:path>
              </a:pathLst>
            </a:custGeom>
            <a:solidFill>
              <a:srgbClr val="D9042B"/>
            </a:solidFill>
            <a:ln w="6893" cap="flat">
              <a:noFill/>
              <a:prstDash val="solid"/>
              <a:miter/>
            </a:ln>
          </p:spPr>
          <p:txBody>
            <a:bodyPr rtlCol="0" anchor="ctr"/>
            <a:lstStyle/>
            <a:p>
              <a:endParaRPr lang="fr-FR"/>
            </a:p>
          </p:txBody>
        </p:sp>
        <p:sp>
          <p:nvSpPr>
            <p:cNvPr id="454" name="Graphique 9">
              <a:extLst>
                <a:ext uri="{FF2B5EF4-FFF2-40B4-BE49-F238E27FC236}">
                  <a16:creationId xmlns:a16="http://schemas.microsoft.com/office/drawing/2014/main" id="{994C672F-0DF6-4C6E-B32D-8C5F5CB018FE}"/>
                </a:ext>
              </a:extLst>
            </p:cNvPr>
            <p:cNvSpPr/>
            <p:nvPr/>
          </p:nvSpPr>
          <p:spPr>
            <a:xfrm>
              <a:off x="7307355" y="2708403"/>
              <a:ext cx="284571" cy="394782"/>
            </a:xfrm>
            <a:custGeom>
              <a:avLst/>
              <a:gdLst>
                <a:gd name="connsiteX0" fmla="*/ 191456 w 284571"/>
                <a:gd name="connsiteY0" fmla="*/ 393261 h 394782"/>
                <a:gd name="connsiteX1" fmla="*/ 128878 w 284571"/>
                <a:gd name="connsiteY1" fmla="*/ 387465 h 394782"/>
                <a:gd name="connsiteX2" fmla="*/ 63057 w 284571"/>
                <a:gd name="connsiteY2" fmla="*/ 347448 h 394782"/>
                <a:gd name="connsiteX3" fmla="*/ 2067 w 284571"/>
                <a:gd name="connsiteY3" fmla="*/ 226778 h 394782"/>
                <a:gd name="connsiteX4" fmla="*/ 7793 w 284571"/>
                <a:gd name="connsiteY4" fmla="*/ 132463 h 394782"/>
                <a:gd name="connsiteX5" fmla="*/ 41531 w 284571"/>
                <a:gd name="connsiteY5" fmla="*/ 63469 h 394782"/>
                <a:gd name="connsiteX6" fmla="*/ 138951 w 284571"/>
                <a:gd name="connsiteY6" fmla="*/ 1375 h 394782"/>
                <a:gd name="connsiteX7" fmla="*/ 190421 w 284571"/>
                <a:gd name="connsiteY7" fmla="*/ 4066 h 394782"/>
                <a:gd name="connsiteX8" fmla="*/ 254585 w 284571"/>
                <a:gd name="connsiteY8" fmla="*/ 89549 h 394782"/>
                <a:gd name="connsiteX9" fmla="*/ 221882 w 284571"/>
                <a:gd name="connsiteY9" fmla="*/ 164890 h 394782"/>
                <a:gd name="connsiteX10" fmla="*/ 191456 w 284571"/>
                <a:gd name="connsiteY10" fmla="*/ 142605 h 394782"/>
                <a:gd name="connsiteX11" fmla="*/ 191938 w 284571"/>
                <a:gd name="connsiteY11" fmla="*/ 127082 h 394782"/>
                <a:gd name="connsiteX12" fmla="*/ 193181 w 284571"/>
                <a:gd name="connsiteY12" fmla="*/ 78786 h 394782"/>
                <a:gd name="connsiteX13" fmla="*/ 184901 w 284571"/>
                <a:gd name="connsiteY13" fmla="*/ 59399 h 394782"/>
                <a:gd name="connsiteX14" fmla="*/ 166617 w 284571"/>
                <a:gd name="connsiteY14" fmla="*/ 50153 h 394782"/>
                <a:gd name="connsiteX15" fmla="*/ 139020 w 284571"/>
                <a:gd name="connsiteY15" fmla="*/ 79407 h 394782"/>
                <a:gd name="connsiteX16" fmla="*/ 122737 w 284571"/>
                <a:gd name="connsiteY16" fmla="*/ 205183 h 394782"/>
                <a:gd name="connsiteX17" fmla="*/ 164617 w 284571"/>
                <a:gd name="connsiteY17" fmla="*/ 308674 h 394782"/>
                <a:gd name="connsiteX18" fmla="*/ 205186 w 284571"/>
                <a:gd name="connsiteY18" fmla="*/ 340963 h 394782"/>
                <a:gd name="connsiteX19" fmla="*/ 227194 w 284571"/>
                <a:gd name="connsiteY19" fmla="*/ 308674 h 394782"/>
                <a:gd name="connsiteX20" fmla="*/ 261691 w 284571"/>
                <a:gd name="connsiteY20" fmla="*/ 264863 h 394782"/>
                <a:gd name="connsiteX21" fmla="*/ 283217 w 284571"/>
                <a:gd name="connsiteY21" fmla="*/ 285561 h 394782"/>
                <a:gd name="connsiteX22" fmla="*/ 251687 w 284571"/>
                <a:gd name="connsiteY22" fmla="*/ 362627 h 394782"/>
                <a:gd name="connsiteX23" fmla="*/ 191456 w 284571"/>
                <a:gd name="connsiteY23" fmla="*/ 393261 h 394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84571" h="394782">
                  <a:moveTo>
                    <a:pt x="191456" y="393261"/>
                  </a:moveTo>
                  <a:cubicBezTo>
                    <a:pt x="170412" y="395972"/>
                    <a:pt x="149024" y="393992"/>
                    <a:pt x="128878" y="387465"/>
                  </a:cubicBezTo>
                  <a:cubicBezTo>
                    <a:pt x="104040" y="379682"/>
                    <a:pt x="81410" y="365946"/>
                    <a:pt x="63057" y="347448"/>
                  </a:cubicBezTo>
                  <a:cubicBezTo>
                    <a:pt x="29457" y="315449"/>
                    <a:pt x="7862" y="272825"/>
                    <a:pt x="2067" y="226778"/>
                  </a:cubicBezTo>
                  <a:cubicBezTo>
                    <a:pt x="-2693" y="195289"/>
                    <a:pt x="-762" y="163145"/>
                    <a:pt x="7793" y="132463"/>
                  </a:cubicBezTo>
                  <a:cubicBezTo>
                    <a:pt x="14003" y="107329"/>
                    <a:pt x="25525" y="83816"/>
                    <a:pt x="41531" y="63469"/>
                  </a:cubicBezTo>
                  <a:cubicBezTo>
                    <a:pt x="65679" y="31960"/>
                    <a:pt x="100176" y="9971"/>
                    <a:pt x="138951" y="1375"/>
                  </a:cubicBezTo>
                  <a:cubicBezTo>
                    <a:pt x="156062" y="-1613"/>
                    <a:pt x="173655" y="-695"/>
                    <a:pt x="190421" y="4066"/>
                  </a:cubicBezTo>
                  <a:cubicBezTo>
                    <a:pt x="224918" y="15429"/>
                    <a:pt x="246306" y="43923"/>
                    <a:pt x="254585" y="89549"/>
                  </a:cubicBezTo>
                  <a:cubicBezTo>
                    <a:pt x="261622" y="135547"/>
                    <a:pt x="250721" y="160661"/>
                    <a:pt x="221882" y="164890"/>
                  </a:cubicBezTo>
                  <a:cubicBezTo>
                    <a:pt x="206151" y="167305"/>
                    <a:pt x="196078" y="159854"/>
                    <a:pt x="191456" y="142605"/>
                  </a:cubicBezTo>
                  <a:cubicBezTo>
                    <a:pt x="190559" y="137452"/>
                    <a:pt x="190696" y="132173"/>
                    <a:pt x="191938" y="127082"/>
                  </a:cubicBezTo>
                  <a:cubicBezTo>
                    <a:pt x="194284" y="111089"/>
                    <a:pt x="194698" y="94875"/>
                    <a:pt x="193181" y="78786"/>
                  </a:cubicBezTo>
                  <a:cubicBezTo>
                    <a:pt x="191800" y="71818"/>
                    <a:pt x="188971" y="65215"/>
                    <a:pt x="184901" y="59399"/>
                  </a:cubicBezTo>
                  <a:cubicBezTo>
                    <a:pt x="181451" y="52672"/>
                    <a:pt x="174069" y="48939"/>
                    <a:pt x="166617" y="50153"/>
                  </a:cubicBezTo>
                  <a:cubicBezTo>
                    <a:pt x="155371" y="51899"/>
                    <a:pt x="146126" y="61655"/>
                    <a:pt x="139020" y="79407"/>
                  </a:cubicBezTo>
                  <a:cubicBezTo>
                    <a:pt x="120874" y="116201"/>
                    <a:pt x="115493" y="158129"/>
                    <a:pt x="122737" y="205183"/>
                  </a:cubicBezTo>
                  <a:cubicBezTo>
                    <a:pt x="127567" y="242702"/>
                    <a:pt x="141987" y="278344"/>
                    <a:pt x="164617" y="308674"/>
                  </a:cubicBezTo>
                  <a:cubicBezTo>
                    <a:pt x="183521" y="331670"/>
                    <a:pt x="197044" y="342433"/>
                    <a:pt x="205186" y="340963"/>
                  </a:cubicBezTo>
                  <a:cubicBezTo>
                    <a:pt x="211463" y="339997"/>
                    <a:pt x="218984" y="329234"/>
                    <a:pt x="227194" y="308674"/>
                  </a:cubicBezTo>
                  <a:cubicBezTo>
                    <a:pt x="238440" y="281076"/>
                    <a:pt x="249963" y="266657"/>
                    <a:pt x="261691" y="264863"/>
                  </a:cubicBezTo>
                  <a:cubicBezTo>
                    <a:pt x="273420" y="263069"/>
                    <a:pt x="280803" y="269899"/>
                    <a:pt x="283217" y="285561"/>
                  </a:cubicBezTo>
                  <a:cubicBezTo>
                    <a:pt x="287357" y="312558"/>
                    <a:pt x="276870" y="338251"/>
                    <a:pt x="251687" y="362627"/>
                  </a:cubicBezTo>
                  <a:cubicBezTo>
                    <a:pt x="235542" y="379241"/>
                    <a:pt x="214361" y="390018"/>
                    <a:pt x="191456" y="393261"/>
                  </a:cubicBezTo>
                  <a:close/>
                </a:path>
              </a:pathLst>
            </a:custGeom>
            <a:solidFill>
              <a:srgbClr val="D9042B"/>
            </a:solidFill>
            <a:ln w="6893" cap="flat">
              <a:noFill/>
              <a:prstDash val="solid"/>
              <a:miter/>
            </a:ln>
          </p:spPr>
          <p:txBody>
            <a:bodyPr rtlCol="0" anchor="ctr"/>
            <a:lstStyle/>
            <a:p>
              <a:endParaRPr lang="fr-FR"/>
            </a:p>
          </p:txBody>
        </p:sp>
        <p:sp>
          <p:nvSpPr>
            <p:cNvPr id="455" name="Graphique 9">
              <a:extLst>
                <a:ext uri="{FF2B5EF4-FFF2-40B4-BE49-F238E27FC236}">
                  <a16:creationId xmlns:a16="http://schemas.microsoft.com/office/drawing/2014/main" id="{8DCEC62E-3EEB-4E85-AA6D-CF3153D6BF71}"/>
                </a:ext>
              </a:extLst>
            </p:cNvPr>
            <p:cNvSpPr/>
            <p:nvPr/>
          </p:nvSpPr>
          <p:spPr>
            <a:xfrm>
              <a:off x="7621624" y="2500152"/>
              <a:ext cx="171121" cy="561148"/>
            </a:xfrm>
            <a:custGeom>
              <a:avLst/>
              <a:gdLst>
                <a:gd name="connsiteX0" fmla="*/ 136604 w 171121"/>
                <a:gd name="connsiteY0" fmla="*/ 559701 h 561148"/>
                <a:gd name="connsiteX1" fmla="*/ 48636 w 171121"/>
                <a:gd name="connsiteY1" fmla="*/ 507680 h 561148"/>
                <a:gd name="connsiteX2" fmla="*/ 4135 w 171121"/>
                <a:gd name="connsiteY2" fmla="*/ 349822 h 561148"/>
                <a:gd name="connsiteX3" fmla="*/ 23936 w 171121"/>
                <a:gd name="connsiteY3" fmla="*/ 209005 h 561148"/>
                <a:gd name="connsiteX4" fmla="*/ 57467 w 171121"/>
                <a:gd name="connsiteY4" fmla="*/ 189411 h 561148"/>
                <a:gd name="connsiteX5" fmla="*/ 91964 w 171121"/>
                <a:gd name="connsiteY5" fmla="*/ 196310 h 561148"/>
                <a:gd name="connsiteX6" fmla="*/ 118389 w 171121"/>
                <a:gd name="connsiteY6" fmla="*/ 223908 h 561148"/>
                <a:gd name="connsiteX7" fmla="*/ 140536 w 171121"/>
                <a:gd name="connsiteY7" fmla="*/ 305252 h 561148"/>
                <a:gd name="connsiteX8" fmla="*/ 154335 w 171121"/>
                <a:gd name="connsiteY8" fmla="*/ 402326 h 561148"/>
                <a:gd name="connsiteX9" fmla="*/ 163994 w 171121"/>
                <a:gd name="connsiteY9" fmla="*/ 471320 h 561148"/>
                <a:gd name="connsiteX10" fmla="*/ 168272 w 171121"/>
                <a:gd name="connsiteY10" fmla="*/ 489121 h 561148"/>
                <a:gd name="connsiteX11" fmla="*/ 167167 w 171121"/>
                <a:gd name="connsiteY11" fmla="*/ 538382 h 561148"/>
                <a:gd name="connsiteX12" fmla="*/ 136604 w 171121"/>
                <a:gd name="connsiteY12" fmla="*/ 559701 h 561148"/>
                <a:gd name="connsiteX13" fmla="*/ 47808 w 171121"/>
                <a:gd name="connsiteY13" fmla="*/ 113862 h 561148"/>
                <a:gd name="connsiteX14" fmla="*/ 16761 w 171121"/>
                <a:gd name="connsiteY14" fmla="*/ 103237 h 561148"/>
                <a:gd name="connsiteX15" fmla="*/ 547 w 171121"/>
                <a:gd name="connsiteY15" fmla="*/ 63359 h 561148"/>
                <a:gd name="connsiteX16" fmla="*/ 2824 w 171121"/>
                <a:gd name="connsiteY16" fmla="*/ 31208 h 561148"/>
                <a:gd name="connsiteX17" fmla="*/ 18761 w 171121"/>
                <a:gd name="connsiteY17" fmla="*/ 9475 h 561148"/>
                <a:gd name="connsiteX18" fmla="*/ 40012 w 171121"/>
                <a:gd name="connsiteY18" fmla="*/ 436 h 561148"/>
                <a:gd name="connsiteX19" fmla="*/ 72577 w 171121"/>
                <a:gd name="connsiteY19" fmla="*/ 5542 h 561148"/>
                <a:gd name="connsiteX20" fmla="*/ 90446 w 171121"/>
                <a:gd name="connsiteY20" fmla="*/ 34105 h 561148"/>
                <a:gd name="connsiteX21" fmla="*/ 67816 w 171121"/>
                <a:gd name="connsiteY21" fmla="*/ 105997 h 561148"/>
                <a:gd name="connsiteX22" fmla="*/ 47808 w 171121"/>
                <a:gd name="connsiteY22" fmla="*/ 113862 h 5611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1121" h="561148">
                  <a:moveTo>
                    <a:pt x="136604" y="559701"/>
                  </a:moveTo>
                  <a:cubicBezTo>
                    <a:pt x="98312" y="565545"/>
                    <a:pt x="68989" y="548200"/>
                    <a:pt x="48636" y="507680"/>
                  </a:cubicBezTo>
                  <a:cubicBezTo>
                    <a:pt x="29456" y="470885"/>
                    <a:pt x="14622" y="418264"/>
                    <a:pt x="4135" y="349822"/>
                  </a:cubicBezTo>
                  <a:cubicBezTo>
                    <a:pt x="-5731" y="285885"/>
                    <a:pt x="892" y="238948"/>
                    <a:pt x="23936" y="209005"/>
                  </a:cubicBezTo>
                  <a:cubicBezTo>
                    <a:pt x="32423" y="198656"/>
                    <a:pt x="44290" y="191701"/>
                    <a:pt x="57467" y="189411"/>
                  </a:cubicBezTo>
                  <a:cubicBezTo>
                    <a:pt x="69404" y="188203"/>
                    <a:pt x="81408" y="190611"/>
                    <a:pt x="91964" y="196310"/>
                  </a:cubicBezTo>
                  <a:cubicBezTo>
                    <a:pt x="103417" y="202561"/>
                    <a:pt x="112662" y="212200"/>
                    <a:pt x="118389" y="223908"/>
                  </a:cubicBezTo>
                  <a:cubicBezTo>
                    <a:pt x="128738" y="250125"/>
                    <a:pt x="136189" y="277406"/>
                    <a:pt x="140536" y="305252"/>
                  </a:cubicBezTo>
                  <a:cubicBezTo>
                    <a:pt x="145572" y="337865"/>
                    <a:pt x="150195" y="370223"/>
                    <a:pt x="154335" y="402326"/>
                  </a:cubicBezTo>
                  <a:lnTo>
                    <a:pt x="163994" y="471320"/>
                  </a:lnTo>
                  <a:lnTo>
                    <a:pt x="168272" y="489121"/>
                  </a:lnTo>
                  <a:cubicBezTo>
                    <a:pt x="171790" y="505403"/>
                    <a:pt x="171376" y="522272"/>
                    <a:pt x="167167" y="538382"/>
                  </a:cubicBezTo>
                  <a:cubicBezTo>
                    <a:pt x="163028" y="550180"/>
                    <a:pt x="152886" y="557149"/>
                    <a:pt x="136604" y="559701"/>
                  </a:cubicBezTo>
                  <a:close/>
                  <a:moveTo>
                    <a:pt x="47808" y="113862"/>
                  </a:moveTo>
                  <a:cubicBezTo>
                    <a:pt x="36286" y="116160"/>
                    <a:pt x="24419" y="112103"/>
                    <a:pt x="16761" y="103237"/>
                  </a:cubicBezTo>
                  <a:cubicBezTo>
                    <a:pt x="7653" y="91777"/>
                    <a:pt x="1996" y="77930"/>
                    <a:pt x="547" y="63359"/>
                  </a:cubicBezTo>
                  <a:cubicBezTo>
                    <a:pt x="-1384" y="52616"/>
                    <a:pt x="-556" y="41570"/>
                    <a:pt x="2824" y="31208"/>
                  </a:cubicBezTo>
                  <a:cubicBezTo>
                    <a:pt x="5653" y="22432"/>
                    <a:pt x="11241" y="14808"/>
                    <a:pt x="18761" y="9475"/>
                  </a:cubicBezTo>
                  <a:cubicBezTo>
                    <a:pt x="25040" y="4893"/>
                    <a:pt x="32354" y="1802"/>
                    <a:pt x="40012" y="436"/>
                  </a:cubicBezTo>
                  <a:cubicBezTo>
                    <a:pt x="51120" y="-1537"/>
                    <a:pt x="62573" y="264"/>
                    <a:pt x="72577" y="5542"/>
                  </a:cubicBezTo>
                  <a:cubicBezTo>
                    <a:pt x="82857" y="11544"/>
                    <a:pt x="89549" y="22225"/>
                    <a:pt x="90446" y="34105"/>
                  </a:cubicBezTo>
                  <a:cubicBezTo>
                    <a:pt x="95069" y="64187"/>
                    <a:pt x="87480" y="88148"/>
                    <a:pt x="67816" y="105997"/>
                  </a:cubicBezTo>
                  <a:cubicBezTo>
                    <a:pt x="61745" y="109895"/>
                    <a:pt x="54914" y="112565"/>
                    <a:pt x="47808" y="113862"/>
                  </a:cubicBezTo>
                  <a:close/>
                </a:path>
              </a:pathLst>
            </a:custGeom>
            <a:solidFill>
              <a:srgbClr val="D9042B"/>
            </a:solidFill>
            <a:ln w="6893" cap="flat">
              <a:noFill/>
              <a:prstDash val="solid"/>
              <a:miter/>
            </a:ln>
          </p:spPr>
          <p:txBody>
            <a:bodyPr rtlCol="0" anchor="ctr"/>
            <a:lstStyle/>
            <a:p>
              <a:endParaRPr lang="fr-FR"/>
            </a:p>
          </p:txBody>
        </p:sp>
        <p:sp>
          <p:nvSpPr>
            <p:cNvPr id="456" name="Graphique 9">
              <a:extLst>
                <a:ext uri="{FF2B5EF4-FFF2-40B4-BE49-F238E27FC236}">
                  <a16:creationId xmlns:a16="http://schemas.microsoft.com/office/drawing/2014/main" id="{87F982E3-C0F5-4369-AC90-558BD6123114}"/>
                </a:ext>
              </a:extLst>
            </p:cNvPr>
            <p:cNvSpPr/>
            <p:nvPr/>
          </p:nvSpPr>
          <p:spPr>
            <a:xfrm>
              <a:off x="7830521" y="2468385"/>
              <a:ext cx="170335" cy="560779"/>
            </a:xfrm>
            <a:custGeom>
              <a:avLst/>
              <a:gdLst>
                <a:gd name="connsiteX0" fmla="*/ 136552 w 170335"/>
                <a:gd name="connsiteY0" fmla="*/ 559318 h 560779"/>
                <a:gd name="connsiteX1" fmla="*/ 48653 w 170335"/>
                <a:gd name="connsiteY1" fmla="*/ 507365 h 560779"/>
                <a:gd name="connsiteX2" fmla="*/ 4152 w 170335"/>
                <a:gd name="connsiteY2" fmla="*/ 349438 h 560779"/>
                <a:gd name="connsiteX3" fmla="*/ 23884 w 170335"/>
                <a:gd name="connsiteY3" fmla="*/ 208690 h 560779"/>
                <a:gd name="connsiteX4" fmla="*/ 57484 w 170335"/>
                <a:gd name="connsiteY4" fmla="*/ 189096 h 560779"/>
                <a:gd name="connsiteX5" fmla="*/ 91981 w 170335"/>
                <a:gd name="connsiteY5" fmla="*/ 195995 h 560779"/>
                <a:gd name="connsiteX6" fmla="*/ 118406 w 170335"/>
                <a:gd name="connsiteY6" fmla="*/ 223593 h 560779"/>
                <a:gd name="connsiteX7" fmla="*/ 140553 w 170335"/>
                <a:gd name="connsiteY7" fmla="*/ 305006 h 560779"/>
                <a:gd name="connsiteX8" fmla="*/ 154352 w 170335"/>
                <a:gd name="connsiteY8" fmla="*/ 402080 h 560779"/>
                <a:gd name="connsiteX9" fmla="*/ 163942 w 170335"/>
                <a:gd name="connsiteY9" fmla="*/ 471074 h 560779"/>
                <a:gd name="connsiteX10" fmla="*/ 167667 w 170335"/>
                <a:gd name="connsiteY10" fmla="*/ 488806 h 560779"/>
                <a:gd name="connsiteX11" fmla="*/ 166564 w 170335"/>
                <a:gd name="connsiteY11" fmla="*/ 538136 h 560779"/>
                <a:gd name="connsiteX12" fmla="*/ 136552 w 170335"/>
                <a:gd name="connsiteY12" fmla="*/ 559318 h 560779"/>
                <a:gd name="connsiteX13" fmla="*/ 47825 w 170335"/>
                <a:gd name="connsiteY13" fmla="*/ 113823 h 560779"/>
                <a:gd name="connsiteX14" fmla="*/ 16778 w 170335"/>
                <a:gd name="connsiteY14" fmla="*/ 103198 h 560779"/>
                <a:gd name="connsiteX15" fmla="*/ 564 w 170335"/>
                <a:gd name="connsiteY15" fmla="*/ 63320 h 560779"/>
                <a:gd name="connsiteX16" fmla="*/ 2842 w 170335"/>
                <a:gd name="connsiteY16" fmla="*/ 31169 h 560779"/>
                <a:gd name="connsiteX17" fmla="*/ 18779 w 170335"/>
                <a:gd name="connsiteY17" fmla="*/ 9505 h 560779"/>
                <a:gd name="connsiteX18" fmla="*/ 39960 w 170335"/>
                <a:gd name="connsiteY18" fmla="*/ 397 h 560779"/>
                <a:gd name="connsiteX19" fmla="*/ 72594 w 170335"/>
                <a:gd name="connsiteY19" fmla="*/ 5503 h 560779"/>
                <a:gd name="connsiteX20" fmla="*/ 90464 w 170335"/>
                <a:gd name="connsiteY20" fmla="*/ 34066 h 560779"/>
                <a:gd name="connsiteX21" fmla="*/ 67764 w 170335"/>
                <a:gd name="connsiteY21" fmla="*/ 105958 h 560779"/>
                <a:gd name="connsiteX22" fmla="*/ 47825 w 170335"/>
                <a:gd name="connsiteY22" fmla="*/ 113823 h 5607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0335" h="560779">
                  <a:moveTo>
                    <a:pt x="136552" y="559318"/>
                  </a:moveTo>
                  <a:cubicBezTo>
                    <a:pt x="98329" y="565203"/>
                    <a:pt x="69006" y="547885"/>
                    <a:pt x="48653" y="507365"/>
                  </a:cubicBezTo>
                  <a:cubicBezTo>
                    <a:pt x="29473" y="470571"/>
                    <a:pt x="14639" y="417928"/>
                    <a:pt x="4152" y="349438"/>
                  </a:cubicBezTo>
                  <a:cubicBezTo>
                    <a:pt x="-5714" y="285501"/>
                    <a:pt x="840" y="238585"/>
                    <a:pt x="23884" y="208690"/>
                  </a:cubicBezTo>
                  <a:cubicBezTo>
                    <a:pt x="32370" y="198327"/>
                    <a:pt x="44307" y="191373"/>
                    <a:pt x="57484" y="189096"/>
                  </a:cubicBezTo>
                  <a:cubicBezTo>
                    <a:pt x="69420" y="187868"/>
                    <a:pt x="81425" y="190276"/>
                    <a:pt x="91981" y="195995"/>
                  </a:cubicBezTo>
                  <a:cubicBezTo>
                    <a:pt x="103434" y="202219"/>
                    <a:pt x="112679" y="211864"/>
                    <a:pt x="118406" y="223593"/>
                  </a:cubicBezTo>
                  <a:cubicBezTo>
                    <a:pt x="128756" y="249831"/>
                    <a:pt x="136207" y="277132"/>
                    <a:pt x="140553" y="305006"/>
                  </a:cubicBezTo>
                  <a:cubicBezTo>
                    <a:pt x="145521" y="337640"/>
                    <a:pt x="150213" y="369929"/>
                    <a:pt x="154352" y="402080"/>
                  </a:cubicBezTo>
                  <a:lnTo>
                    <a:pt x="163942" y="471074"/>
                  </a:lnTo>
                  <a:lnTo>
                    <a:pt x="167667" y="488806"/>
                  </a:lnTo>
                  <a:cubicBezTo>
                    <a:pt x="170911" y="510194"/>
                    <a:pt x="170565" y="526635"/>
                    <a:pt x="166564" y="538136"/>
                  </a:cubicBezTo>
                  <a:cubicBezTo>
                    <a:pt x="162562" y="549638"/>
                    <a:pt x="152558" y="556696"/>
                    <a:pt x="136552" y="559318"/>
                  </a:cubicBezTo>
                  <a:close/>
                  <a:moveTo>
                    <a:pt x="47825" y="113823"/>
                  </a:moveTo>
                  <a:cubicBezTo>
                    <a:pt x="36303" y="116121"/>
                    <a:pt x="24437" y="112064"/>
                    <a:pt x="16778" y="103198"/>
                  </a:cubicBezTo>
                  <a:cubicBezTo>
                    <a:pt x="7602" y="91759"/>
                    <a:pt x="2014" y="77905"/>
                    <a:pt x="564" y="63320"/>
                  </a:cubicBezTo>
                  <a:cubicBezTo>
                    <a:pt x="-1368" y="52584"/>
                    <a:pt x="-608" y="41525"/>
                    <a:pt x="2842" y="31169"/>
                  </a:cubicBezTo>
                  <a:cubicBezTo>
                    <a:pt x="5670" y="22399"/>
                    <a:pt x="11259" y="14789"/>
                    <a:pt x="18779" y="9505"/>
                  </a:cubicBezTo>
                  <a:cubicBezTo>
                    <a:pt x="25057" y="4930"/>
                    <a:pt x="32301" y="1819"/>
                    <a:pt x="39960" y="397"/>
                  </a:cubicBezTo>
                  <a:cubicBezTo>
                    <a:pt x="51137" y="-1507"/>
                    <a:pt x="62590" y="287"/>
                    <a:pt x="72594" y="5503"/>
                  </a:cubicBezTo>
                  <a:cubicBezTo>
                    <a:pt x="82874" y="11526"/>
                    <a:pt x="89567" y="22193"/>
                    <a:pt x="90464" y="34066"/>
                  </a:cubicBezTo>
                  <a:cubicBezTo>
                    <a:pt x="95086" y="64237"/>
                    <a:pt x="87496" y="88206"/>
                    <a:pt x="67764" y="105958"/>
                  </a:cubicBezTo>
                  <a:cubicBezTo>
                    <a:pt x="61693" y="109856"/>
                    <a:pt x="54931" y="112526"/>
                    <a:pt x="47825" y="113823"/>
                  </a:cubicBezTo>
                  <a:close/>
                </a:path>
              </a:pathLst>
            </a:custGeom>
            <a:solidFill>
              <a:srgbClr val="D9042B"/>
            </a:solidFill>
            <a:ln w="6893" cap="flat">
              <a:noFill/>
              <a:prstDash val="solid"/>
              <a:miter/>
            </a:ln>
          </p:spPr>
          <p:txBody>
            <a:bodyPr rtlCol="0" anchor="ctr"/>
            <a:lstStyle/>
            <a:p>
              <a:endParaRPr lang="fr-FR"/>
            </a:p>
          </p:txBody>
        </p:sp>
        <p:sp>
          <p:nvSpPr>
            <p:cNvPr id="457" name="Graphique 9">
              <a:extLst>
                <a:ext uri="{FF2B5EF4-FFF2-40B4-BE49-F238E27FC236}">
                  <a16:creationId xmlns:a16="http://schemas.microsoft.com/office/drawing/2014/main" id="{46610490-A726-493E-B780-C000307CCD5D}"/>
                </a:ext>
              </a:extLst>
            </p:cNvPr>
            <p:cNvSpPr/>
            <p:nvPr/>
          </p:nvSpPr>
          <p:spPr>
            <a:xfrm>
              <a:off x="8039689" y="2435914"/>
              <a:ext cx="170568" cy="561152"/>
            </a:xfrm>
            <a:custGeom>
              <a:avLst/>
              <a:gdLst>
                <a:gd name="connsiteX0" fmla="*/ 136573 w 170568"/>
                <a:gd name="connsiteY0" fmla="*/ 559706 h 561152"/>
                <a:gd name="connsiteX1" fmla="*/ 48605 w 170568"/>
                <a:gd name="connsiteY1" fmla="*/ 507684 h 561152"/>
                <a:gd name="connsiteX2" fmla="*/ 4105 w 170568"/>
                <a:gd name="connsiteY2" fmla="*/ 349826 h 561152"/>
                <a:gd name="connsiteX3" fmla="*/ 23906 w 170568"/>
                <a:gd name="connsiteY3" fmla="*/ 209009 h 561152"/>
                <a:gd name="connsiteX4" fmla="*/ 57506 w 170568"/>
                <a:gd name="connsiteY4" fmla="*/ 189415 h 561152"/>
                <a:gd name="connsiteX5" fmla="*/ 92003 w 170568"/>
                <a:gd name="connsiteY5" fmla="*/ 196314 h 561152"/>
                <a:gd name="connsiteX6" fmla="*/ 118427 w 170568"/>
                <a:gd name="connsiteY6" fmla="*/ 223912 h 561152"/>
                <a:gd name="connsiteX7" fmla="*/ 140574 w 170568"/>
                <a:gd name="connsiteY7" fmla="*/ 305256 h 561152"/>
                <a:gd name="connsiteX8" fmla="*/ 154373 w 170568"/>
                <a:gd name="connsiteY8" fmla="*/ 402330 h 561152"/>
                <a:gd name="connsiteX9" fmla="*/ 164032 w 170568"/>
                <a:gd name="connsiteY9" fmla="*/ 471324 h 561152"/>
                <a:gd name="connsiteX10" fmla="*/ 167689 w 170568"/>
                <a:gd name="connsiteY10" fmla="*/ 489056 h 561152"/>
                <a:gd name="connsiteX11" fmla="*/ 166654 w 170568"/>
                <a:gd name="connsiteY11" fmla="*/ 538317 h 561152"/>
                <a:gd name="connsiteX12" fmla="*/ 136573 w 170568"/>
                <a:gd name="connsiteY12" fmla="*/ 559706 h 561152"/>
                <a:gd name="connsiteX13" fmla="*/ 47778 w 170568"/>
                <a:gd name="connsiteY13" fmla="*/ 113866 h 561152"/>
                <a:gd name="connsiteX14" fmla="*/ 16799 w 170568"/>
                <a:gd name="connsiteY14" fmla="*/ 103241 h 561152"/>
                <a:gd name="connsiteX15" fmla="*/ 517 w 170568"/>
                <a:gd name="connsiteY15" fmla="*/ 63363 h 561152"/>
                <a:gd name="connsiteX16" fmla="*/ 2793 w 170568"/>
                <a:gd name="connsiteY16" fmla="*/ 31212 h 561152"/>
                <a:gd name="connsiteX17" fmla="*/ 18731 w 170568"/>
                <a:gd name="connsiteY17" fmla="*/ 9479 h 561152"/>
                <a:gd name="connsiteX18" fmla="*/ 39981 w 170568"/>
                <a:gd name="connsiteY18" fmla="*/ 440 h 561152"/>
                <a:gd name="connsiteX19" fmla="*/ 72546 w 170568"/>
                <a:gd name="connsiteY19" fmla="*/ 5546 h 561152"/>
                <a:gd name="connsiteX20" fmla="*/ 90416 w 170568"/>
                <a:gd name="connsiteY20" fmla="*/ 34109 h 561152"/>
                <a:gd name="connsiteX21" fmla="*/ 67786 w 170568"/>
                <a:gd name="connsiteY21" fmla="*/ 106001 h 561152"/>
                <a:gd name="connsiteX22" fmla="*/ 47501 w 170568"/>
                <a:gd name="connsiteY22" fmla="*/ 113866 h 561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0568" h="561152">
                  <a:moveTo>
                    <a:pt x="136573" y="559706"/>
                  </a:moveTo>
                  <a:cubicBezTo>
                    <a:pt x="98281" y="565549"/>
                    <a:pt x="68958" y="548204"/>
                    <a:pt x="48605" y="507684"/>
                  </a:cubicBezTo>
                  <a:cubicBezTo>
                    <a:pt x="29494" y="470890"/>
                    <a:pt x="14660" y="418268"/>
                    <a:pt x="4105" y="349826"/>
                  </a:cubicBezTo>
                  <a:cubicBezTo>
                    <a:pt x="-5693" y="285889"/>
                    <a:pt x="930" y="238952"/>
                    <a:pt x="23906" y="209009"/>
                  </a:cubicBezTo>
                  <a:cubicBezTo>
                    <a:pt x="32392" y="198667"/>
                    <a:pt x="44328" y="191719"/>
                    <a:pt x="57506" y="189415"/>
                  </a:cubicBezTo>
                  <a:cubicBezTo>
                    <a:pt x="69442" y="188201"/>
                    <a:pt x="81447" y="190602"/>
                    <a:pt x="92003" y="196314"/>
                  </a:cubicBezTo>
                  <a:cubicBezTo>
                    <a:pt x="103455" y="202565"/>
                    <a:pt x="112701" y="212204"/>
                    <a:pt x="118427" y="223912"/>
                  </a:cubicBezTo>
                  <a:cubicBezTo>
                    <a:pt x="128776" y="250129"/>
                    <a:pt x="136227" y="277410"/>
                    <a:pt x="140574" y="305256"/>
                  </a:cubicBezTo>
                  <a:cubicBezTo>
                    <a:pt x="145611" y="337869"/>
                    <a:pt x="150233" y="370227"/>
                    <a:pt x="154373" y="402330"/>
                  </a:cubicBezTo>
                  <a:lnTo>
                    <a:pt x="164032" y="471324"/>
                  </a:lnTo>
                  <a:lnTo>
                    <a:pt x="167689" y="489056"/>
                  </a:lnTo>
                  <a:cubicBezTo>
                    <a:pt x="171208" y="505331"/>
                    <a:pt x="170863" y="522200"/>
                    <a:pt x="166654" y="538317"/>
                  </a:cubicBezTo>
                  <a:cubicBezTo>
                    <a:pt x="162791" y="550184"/>
                    <a:pt x="152579" y="557153"/>
                    <a:pt x="136573" y="559706"/>
                  </a:cubicBezTo>
                  <a:close/>
                  <a:moveTo>
                    <a:pt x="47778" y="113866"/>
                  </a:moveTo>
                  <a:cubicBezTo>
                    <a:pt x="36324" y="116164"/>
                    <a:pt x="24458" y="112107"/>
                    <a:pt x="16799" y="103241"/>
                  </a:cubicBezTo>
                  <a:cubicBezTo>
                    <a:pt x="7623" y="91802"/>
                    <a:pt x="1965" y="77948"/>
                    <a:pt x="517" y="63363"/>
                  </a:cubicBezTo>
                  <a:cubicBezTo>
                    <a:pt x="-1346" y="52621"/>
                    <a:pt x="-587" y="41581"/>
                    <a:pt x="2793" y="31212"/>
                  </a:cubicBezTo>
                  <a:cubicBezTo>
                    <a:pt x="5622" y="22436"/>
                    <a:pt x="11210" y="14812"/>
                    <a:pt x="18731" y="9479"/>
                  </a:cubicBezTo>
                  <a:cubicBezTo>
                    <a:pt x="25009" y="4897"/>
                    <a:pt x="32323" y="1807"/>
                    <a:pt x="39981" y="440"/>
                  </a:cubicBezTo>
                  <a:cubicBezTo>
                    <a:pt x="51089" y="-1540"/>
                    <a:pt x="62542" y="261"/>
                    <a:pt x="72546" y="5546"/>
                  </a:cubicBezTo>
                  <a:cubicBezTo>
                    <a:pt x="82826" y="11528"/>
                    <a:pt x="89519" y="22222"/>
                    <a:pt x="90416" y="34109"/>
                  </a:cubicBezTo>
                  <a:cubicBezTo>
                    <a:pt x="95038" y="64191"/>
                    <a:pt x="87449" y="88152"/>
                    <a:pt x="67786" y="106001"/>
                  </a:cubicBezTo>
                  <a:cubicBezTo>
                    <a:pt x="61645" y="109941"/>
                    <a:pt x="54746" y="112618"/>
                    <a:pt x="47501" y="113866"/>
                  </a:cubicBezTo>
                  <a:close/>
                </a:path>
              </a:pathLst>
            </a:custGeom>
            <a:solidFill>
              <a:srgbClr val="D9042B"/>
            </a:solidFill>
            <a:ln w="6893" cap="flat">
              <a:noFill/>
              <a:prstDash val="solid"/>
              <a:miter/>
            </a:ln>
          </p:spPr>
          <p:txBody>
            <a:bodyPr rtlCol="0" anchor="ctr"/>
            <a:lstStyle/>
            <a:p>
              <a:endParaRPr lang="fr-FR"/>
            </a:p>
          </p:txBody>
        </p:sp>
        <p:sp>
          <p:nvSpPr>
            <p:cNvPr id="458" name="Graphique 9">
              <a:extLst>
                <a:ext uri="{FF2B5EF4-FFF2-40B4-BE49-F238E27FC236}">
                  <a16:creationId xmlns:a16="http://schemas.microsoft.com/office/drawing/2014/main" id="{3FC1A4D5-9C96-4D03-9F5C-52C00719E11C}"/>
                </a:ext>
              </a:extLst>
            </p:cNvPr>
            <p:cNvSpPr/>
            <p:nvPr/>
          </p:nvSpPr>
          <p:spPr>
            <a:xfrm>
              <a:off x="8248280" y="2403806"/>
              <a:ext cx="170517" cy="561124"/>
            </a:xfrm>
            <a:custGeom>
              <a:avLst/>
              <a:gdLst>
                <a:gd name="connsiteX0" fmla="*/ 136551 w 170517"/>
                <a:gd name="connsiteY0" fmla="*/ 559662 h 561124"/>
                <a:gd name="connsiteX1" fmla="*/ 48653 w 170517"/>
                <a:gd name="connsiteY1" fmla="*/ 507710 h 561124"/>
                <a:gd name="connsiteX2" fmla="*/ 4152 w 170517"/>
                <a:gd name="connsiteY2" fmla="*/ 349783 h 561124"/>
                <a:gd name="connsiteX3" fmla="*/ 23953 w 170517"/>
                <a:gd name="connsiteY3" fmla="*/ 209035 h 561124"/>
                <a:gd name="connsiteX4" fmla="*/ 57484 w 170517"/>
                <a:gd name="connsiteY4" fmla="*/ 189441 h 561124"/>
                <a:gd name="connsiteX5" fmla="*/ 91981 w 170517"/>
                <a:gd name="connsiteY5" fmla="*/ 196340 h 561124"/>
                <a:gd name="connsiteX6" fmla="*/ 118406 w 170517"/>
                <a:gd name="connsiteY6" fmla="*/ 223938 h 561124"/>
                <a:gd name="connsiteX7" fmla="*/ 140553 w 170517"/>
                <a:gd name="connsiteY7" fmla="*/ 305351 h 561124"/>
                <a:gd name="connsiteX8" fmla="*/ 154352 w 170517"/>
                <a:gd name="connsiteY8" fmla="*/ 402425 h 561124"/>
                <a:gd name="connsiteX9" fmla="*/ 164011 w 170517"/>
                <a:gd name="connsiteY9" fmla="*/ 471419 h 561124"/>
                <a:gd name="connsiteX10" fmla="*/ 167668 w 170517"/>
                <a:gd name="connsiteY10" fmla="*/ 489151 h 561124"/>
                <a:gd name="connsiteX11" fmla="*/ 166563 w 170517"/>
                <a:gd name="connsiteY11" fmla="*/ 538481 h 561124"/>
                <a:gd name="connsiteX12" fmla="*/ 136551 w 170517"/>
                <a:gd name="connsiteY12" fmla="*/ 559662 h 561124"/>
                <a:gd name="connsiteX13" fmla="*/ 47825 w 170517"/>
                <a:gd name="connsiteY13" fmla="*/ 113823 h 561124"/>
                <a:gd name="connsiteX14" fmla="*/ 16778 w 170517"/>
                <a:gd name="connsiteY14" fmla="*/ 103198 h 561124"/>
                <a:gd name="connsiteX15" fmla="*/ 564 w 170517"/>
                <a:gd name="connsiteY15" fmla="*/ 63320 h 561124"/>
                <a:gd name="connsiteX16" fmla="*/ 2841 w 170517"/>
                <a:gd name="connsiteY16" fmla="*/ 31169 h 561124"/>
                <a:gd name="connsiteX17" fmla="*/ 18779 w 170517"/>
                <a:gd name="connsiteY17" fmla="*/ 9504 h 561124"/>
                <a:gd name="connsiteX18" fmla="*/ 40029 w 170517"/>
                <a:gd name="connsiteY18" fmla="*/ 397 h 561124"/>
                <a:gd name="connsiteX19" fmla="*/ 72594 w 170517"/>
                <a:gd name="connsiteY19" fmla="*/ 5503 h 561124"/>
                <a:gd name="connsiteX20" fmla="*/ 90464 w 170517"/>
                <a:gd name="connsiteY20" fmla="*/ 34066 h 561124"/>
                <a:gd name="connsiteX21" fmla="*/ 67764 w 170517"/>
                <a:gd name="connsiteY21" fmla="*/ 105958 h 561124"/>
                <a:gd name="connsiteX22" fmla="*/ 47825 w 170517"/>
                <a:gd name="connsiteY22" fmla="*/ 113823 h 561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0517" h="561124">
                  <a:moveTo>
                    <a:pt x="136551" y="559662"/>
                  </a:moveTo>
                  <a:cubicBezTo>
                    <a:pt x="98328" y="565548"/>
                    <a:pt x="69006" y="548230"/>
                    <a:pt x="48653" y="507710"/>
                  </a:cubicBezTo>
                  <a:cubicBezTo>
                    <a:pt x="29472" y="470915"/>
                    <a:pt x="14639" y="418273"/>
                    <a:pt x="4152" y="349783"/>
                  </a:cubicBezTo>
                  <a:cubicBezTo>
                    <a:pt x="-5714" y="285846"/>
                    <a:pt x="909" y="238930"/>
                    <a:pt x="23953" y="209035"/>
                  </a:cubicBezTo>
                  <a:cubicBezTo>
                    <a:pt x="32371" y="198658"/>
                    <a:pt x="44306" y="191697"/>
                    <a:pt x="57484" y="189441"/>
                  </a:cubicBezTo>
                  <a:cubicBezTo>
                    <a:pt x="69420" y="188206"/>
                    <a:pt x="81425" y="190607"/>
                    <a:pt x="91981" y="196340"/>
                  </a:cubicBezTo>
                  <a:cubicBezTo>
                    <a:pt x="103435" y="202564"/>
                    <a:pt x="112680" y="212209"/>
                    <a:pt x="118406" y="223938"/>
                  </a:cubicBezTo>
                  <a:cubicBezTo>
                    <a:pt x="128755" y="250176"/>
                    <a:pt x="136207" y="277477"/>
                    <a:pt x="140553" y="305351"/>
                  </a:cubicBezTo>
                  <a:cubicBezTo>
                    <a:pt x="145521" y="337985"/>
                    <a:pt x="150212" y="370274"/>
                    <a:pt x="154352" y="402425"/>
                  </a:cubicBezTo>
                  <a:lnTo>
                    <a:pt x="164011" y="471419"/>
                  </a:lnTo>
                  <a:lnTo>
                    <a:pt x="167668" y="489151"/>
                  </a:lnTo>
                  <a:cubicBezTo>
                    <a:pt x="171186" y="505454"/>
                    <a:pt x="170772" y="522350"/>
                    <a:pt x="166563" y="538481"/>
                  </a:cubicBezTo>
                  <a:cubicBezTo>
                    <a:pt x="162907" y="550121"/>
                    <a:pt x="152903" y="557179"/>
                    <a:pt x="136551" y="559662"/>
                  </a:cubicBezTo>
                  <a:close/>
                  <a:moveTo>
                    <a:pt x="47825" y="113823"/>
                  </a:moveTo>
                  <a:cubicBezTo>
                    <a:pt x="36303" y="116121"/>
                    <a:pt x="24436" y="112064"/>
                    <a:pt x="16778" y="103198"/>
                  </a:cubicBezTo>
                  <a:cubicBezTo>
                    <a:pt x="7602" y="91759"/>
                    <a:pt x="2013" y="77905"/>
                    <a:pt x="564" y="63320"/>
                  </a:cubicBezTo>
                  <a:cubicBezTo>
                    <a:pt x="-1368" y="52584"/>
                    <a:pt x="-609" y="41525"/>
                    <a:pt x="2841" y="31169"/>
                  </a:cubicBezTo>
                  <a:cubicBezTo>
                    <a:pt x="5670" y="22413"/>
                    <a:pt x="11258" y="14803"/>
                    <a:pt x="18779" y="9504"/>
                  </a:cubicBezTo>
                  <a:cubicBezTo>
                    <a:pt x="25126" y="4930"/>
                    <a:pt x="32371" y="1819"/>
                    <a:pt x="40029" y="397"/>
                  </a:cubicBezTo>
                  <a:cubicBezTo>
                    <a:pt x="51137" y="-1507"/>
                    <a:pt x="62590" y="287"/>
                    <a:pt x="72594" y="5503"/>
                  </a:cubicBezTo>
                  <a:cubicBezTo>
                    <a:pt x="82874" y="11505"/>
                    <a:pt x="89567" y="22186"/>
                    <a:pt x="90464" y="34066"/>
                  </a:cubicBezTo>
                  <a:cubicBezTo>
                    <a:pt x="95086" y="64237"/>
                    <a:pt x="87497" y="88206"/>
                    <a:pt x="67764" y="105958"/>
                  </a:cubicBezTo>
                  <a:cubicBezTo>
                    <a:pt x="61693" y="109856"/>
                    <a:pt x="54932" y="112526"/>
                    <a:pt x="47825" y="113823"/>
                  </a:cubicBezTo>
                  <a:close/>
                </a:path>
              </a:pathLst>
            </a:custGeom>
            <a:solidFill>
              <a:srgbClr val="D9042B"/>
            </a:solidFill>
            <a:ln w="6893" cap="flat">
              <a:noFill/>
              <a:prstDash val="solid"/>
              <a:miter/>
            </a:ln>
          </p:spPr>
          <p:txBody>
            <a:bodyPr rtlCol="0" anchor="ctr"/>
            <a:lstStyle/>
            <a:p>
              <a:endParaRPr lang="fr-FR"/>
            </a:p>
          </p:txBody>
        </p:sp>
        <p:sp>
          <p:nvSpPr>
            <p:cNvPr id="459" name="Graphique 9">
              <a:extLst>
                <a:ext uri="{FF2B5EF4-FFF2-40B4-BE49-F238E27FC236}">
                  <a16:creationId xmlns:a16="http://schemas.microsoft.com/office/drawing/2014/main" id="{444A5B2E-BB68-43FA-B435-EDBCB27443B2}"/>
                </a:ext>
              </a:extLst>
            </p:cNvPr>
            <p:cNvSpPr/>
            <p:nvPr/>
          </p:nvSpPr>
          <p:spPr>
            <a:xfrm>
              <a:off x="5893728" y="3488751"/>
              <a:ext cx="143043" cy="252051"/>
            </a:xfrm>
            <a:custGeom>
              <a:avLst/>
              <a:gdLst>
                <a:gd name="connsiteX0" fmla="*/ 54029 w 143043"/>
                <a:gd name="connsiteY0" fmla="*/ 99665 h 252051"/>
                <a:gd name="connsiteX1" fmla="*/ 56789 w 143043"/>
                <a:gd name="connsiteY1" fmla="*/ 117810 h 252051"/>
                <a:gd name="connsiteX2" fmla="*/ 60032 w 143043"/>
                <a:gd name="connsiteY2" fmla="*/ 136646 h 252051"/>
                <a:gd name="connsiteX3" fmla="*/ 64309 w 143043"/>
                <a:gd name="connsiteY3" fmla="*/ 162035 h 252051"/>
                <a:gd name="connsiteX4" fmla="*/ 66655 w 143043"/>
                <a:gd name="connsiteY4" fmla="*/ 174661 h 252051"/>
                <a:gd name="connsiteX5" fmla="*/ 68587 w 143043"/>
                <a:gd name="connsiteY5" fmla="*/ 189909 h 252051"/>
                <a:gd name="connsiteX6" fmla="*/ 70312 w 143043"/>
                <a:gd name="connsiteY6" fmla="*/ 210607 h 252051"/>
                <a:gd name="connsiteX7" fmla="*/ 116676 w 143043"/>
                <a:gd name="connsiteY7" fmla="*/ 206329 h 252051"/>
                <a:gd name="connsiteX8" fmla="*/ 126197 w 143043"/>
                <a:gd name="connsiteY8" fmla="*/ 206329 h 252051"/>
                <a:gd name="connsiteX9" fmla="*/ 134131 w 143043"/>
                <a:gd name="connsiteY9" fmla="*/ 207295 h 252051"/>
                <a:gd name="connsiteX10" fmla="*/ 139582 w 143043"/>
                <a:gd name="connsiteY10" fmla="*/ 209848 h 252051"/>
                <a:gd name="connsiteX11" fmla="*/ 142480 w 143043"/>
                <a:gd name="connsiteY11" fmla="*/ 214678 h 252051"/>
                <a:gd name="connsiteX12" fmla="*/ 142480 w 143043"/>
                <a:gd name="connsiteY12" fmla="*/ 215712 h 252051"/>
                <a:gd name="connsiteX13" fmla="*/ 142066 w 143043"/>
                <a:gd name="connsiteY13" fmla="*/ 220128 h 252051"/>
                <a:gd name="connsiteX14" fmla="*/ 139375 w 143043"/>
                <a:gd name="connsiteY14" fmla="*/ 224130 h 252051"/>
                <a:gd name="connsiteX15" fmla="*/ 134822 w 143043"/>
                <a:gd name="connsiteY15" fmla="*/ 227372 h 252051"/>
                <a:gd name="connsiteX16" fmla="*/ 129302 w 143043"/>
                <a:gd name="connsiteY16" fmla="*/ 229857 h 252051"/>
                <a:gd name="connsiteX17" fmla="*/ 123575 w 143043"/>
                <a:gd name="connsiteY17" fmla="*/ 231650 h 252051"/>
                <a:gd name="connsiteX18" fmla="*/ 102325 w 143043"/>
                <a:gd name="connsiteY18" fmla="*/ 237791 h 252051"/>
                <a:gd name="connsiteX19" fmla="*/ 79902 w 143043"/>
                <a:gd name="connsiteY19" fmla="*/ 243586 h 252051"/>
                <a:gd name="connsiteX20" fmla="*/ 61481 w 143043"/>
                <a:gd name="connsiteY20" fmla="*/ 248002 h 252051"/>
                <a:gd name="connsiteX21" fmla="*/ 52649 w 143043"/>
                <a:gd name="connsiteY21" fmla="*/ 249382 h 252051"/>
                <a:gd name="connsiteX22" fmla="*/ 41886 w 143043"/>
                <a:gd name="connsiteY22" fmla="*/ 251038 h 252051"/>
                <a:gd name="connsiteX23" fmla="*/ 29123 w 143043"/>
                <a:gd name="connsiteY23" fmla="*/ 251589 h 252051"/>
                <a:gd name="connsiteX24" fmla="*/ 23603 w 143043"/>
                <a:gd name="connsiteY24" fmla="*/ 249727 h 252051"/>
                <a:gd name="connsiteX25" fmla="*/ 20015 w 143043"/>
                <a:gd name="connsiteY25" fmla="*/ 245380 h 252051"/>
                <a:gd name="connsiteX26" fmla="*/ 17877 w 143043"/>
                <a:gd name="connsiteY26" fmla="*/ 239585 h 252051"/>
                <a:gd name="connsiteX27" fmla="*/ 17877 w 143043"/>
                <a:gd name="connsiteY27" fmla="*/ 237446 h 252051"/>
                <a:gd name="connsiteX28" fmla="*/ 17877 w 143043"/>
                <a:gd name="connsiteY28" fmla="*/ 231167 h 252051"/>
                <a:gd name="connsiteX29" fmla="*/ 19740 w 143043"/>
                <a:gd name="connsiteY29" fmla="*/ 224268 h 252051"/>
                <a:gd name="connsiteX30" fmla="*/ 23948 w 143043"/>
                <a:gd name="connsiteY30" fmla="*/ 218748 h 252051"/>
                <a:gd name="connsiteX31" fmla="*/ 30365 w 143043"/>
                <a:gd name="connsiteY31" fmla="*/ 215920 h 252051"/>
                <a:gd name="connsiteX32" fmla="*/ 26570 w 143043"/>
                <a:gd name="connsiteY32" fmla="*/ 205295 h 252051"/>
                <a:gd name="connsiteX33" fmla="*/ 24086 w 143043"/>
                <a:gd name="connsiteY33" fmla="*/ 198395 h 252051"/>
                <a:gd name="connsiteX34" fmla="*/ 17186 w 143043"/>
                <a:gd name="connsiteY34" fmla="*/ 175627 h 252051"/>
                <a:gd name="connsiteX35" fmla="*/ 11391 w 143043"/>
                <a:gd name="connsiteY35" fmla="*/ 151065 h 252051"/>
                <a:gd name="connsiteX36" fmla="*/ 7114 w 143043"/>
                <a:gd name="connsiteY36" fmla="*/ 126986 h 252051"/>
                <a:gd name="connsiteX37" fmla="*/ 4216 w 143043"/>
                <a:gd name="connsiteY37" fmla="*/ 105736 h 252051"/>
                <a:gd name="connsiteX38" fmla="*/ 973 w 143043"/>
                <a:gd name="connsiteY38" fmla="*/ 67997 h 252051"/>
                <a:gd name="connsiteX39" fmla="*/ -476 w 143043"/>
                <a:gd name="connsiteY39" fmla="*/ 30257 h 252051"/>
                <a:gd name="connsiteX40" fmla="*/ 490 w 143043"/>
                <a:gd name="connsiteY40" fmla="*/ 16941 h 252051"/>
                <a:gd name="connsiteX41" fmla="*/ 2974 w 143043"/>
                <a:gd name="connsiteY41" fmla="*/ 8248 h 252051"/>
                <a:gd name="connsiteX42" fmla="*/ 6700 w 143043"/>
                <a:gd name="connsiteY42" fmla="*/ 3142 h 252051"/>
                <a:gd name="connsiteX43" fmla="*/ 11529 w 143043"/>
                <a:gd name="connsiteY43" fmla="*/ 589 h 252051"/>
                <a:gd name="connsiteX44" fmla="*/ 14703 w 143043"/>
                <a:gd name="connsiteY44" fmla="*/ -239 h 252051"/>
                <a:gd name="connsiteX45" fmla="*/ 16428 w 143043"/>
                <a:gd name="connsiteY45" fmla="*/ -239 h 252051"/>
                <a:gd name="connsiteX46" fmla="*/ 22430 w 143043"/>
                <a:gd name="connsiteY46" fmla="*/ 1210 h 252051"/>
                <a:gd name="connsiteX47" fmla="*/ 28019 w 143043"/>
                <a:gd name="connsiteY47" fmla="*/ 7006 h 252051"/>
                <a:gd name="connsiteX48" fmla="*/ 33262 w 143043"/>
                <a:gd name="connsiteY48" fmla="*/ 16320 h 252051"/>
                <a:gd name="connsiteX49" fmla="*/ 37954 w 143043"/>
                <a:gd name="connsiteY49" fmla="*/ 28049 h 252051"/>
                <a:gd name="connsiteX50" fmla="*/ 42163 w 143043"/>
                <a:gd name="connsiteY50" fmla="*/ 41296 h 252051"/>
                <a:gd name="connsiteX51" fmla="*/ 45750 w 143043"/>
                <a:gd name="connsiteY51" fmla="*/ 55095 h 252051"/>
                <a:gd name="connsiteX52" fmla="*/ 48786 w 143043"/>
                <a:gd name="connsiteY52" fmla="*/ 68894 h 252051"/>
                <a:gd name="connsiteX53" fmla="*/ 51270 w 143043"/>
                <a:gd name="connsiteY53" fmla="*/ 81520 h 252051"/>
                <a:gd name="connsiteX54" fmla="*/ 53271 w 143043"/>
                <a:gd name="connsiteY54" fmla="*/ 92075 h 252051"/>
                <a:gd name="connsiteX55" fmla="*/ 54029 w 143043"/>
                <a:gd name="connsiteY55" fmla="*/ 99665 h 2520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143043" h="252051">
                  <a:moveTo>
                    <a:pt x="54029" y="99665"/>
                  </a:moveTo>
                  <a:lnTo>
                    <a:pt x="56789" y="117810"/>
                  </a:lnTo>
                  <a:cubicBezTo>
                    <a:pt x="57755" y="124089"/>
                    <a:pt x="58859" y="130367"/>
                    <a:pt x="60032" y="136646"/>
                  </a:cubicBezTo>
                  <a:cubicBezTo>
                    <a:pt x="61619" y="145132"/>
                    <a:pt x="62999" y="153549"/>
                    <a:pt x="64309" y="162035"/>
                  </a:cubicBezTo>
                  <a:lnTo>
                    <a:pt x="66655" y="174661"/>
                  </a:lnTo>
                  <a:cubicBezTo>
                    <a:pt x="67276" y="178663"/>
                    <a:pt x="67897" y="183769"/>
                    <a:pt x="68587" y="189909"/>
                  </a:cubicBezTo>
                  <a:cubicBezTo>
                    <a:pt x="69277" y="196049"/>
                    <a:pt x="69898" y="202949"/>
                    <a:pt x="70312" y="210607"/>
                  </a:cubicBezTo>
                  <a:cubicBezTo>
                    <a:pt x="83607" y="209503"/>
                    <a:pt x="99062" y="208075"/>
                    <a:pt x="116676" y="206329"/>
                  </a:cubicBezTo>
                  <a:lnTo>
                    <a:pt x="126197" y="206329"/>
                  </a:lnTo>
                  <a:cubicBezTo>
                    <a:pt x="128874" y="206295"/>
                    <a:pt x="131544" y="206619"/>
                    <a:pt x="134131" y="207295"/>
                  </a:cubicBezTo>
                  <a:cubicBezTo>
                    <a:pt x="136105" y="207765"/>
                    <a:pt x="137960" y="208634"/>
                    <a:pt x="139582" y="209848"/>
                  </a:cubicBezTo>
                  <a:cubicBezTo>
                    <a:pt x="141045" y="211104"/>
                    <a:pt x="142059" y="212801"/>
                    <a:pt x="142480" y="214678"/>
                  </a:cubicBezTo>
                  <a:lnTo>
                    <a:pt x="142480" y="215712"/>
                  </a:lnTo>
                  <a:cubicBezTo>
                    <a:pt x="142680" y="217196"/>
                    <a:pt x="142535" y="218707"/>
                    <a:pt x="142066" y="220128"/>
                  </a:cubicBezTo>
                  <a:cubicBezTo>
                    <a:pt x="141548" y="221681"/>
                    <a:pt x="140624" y="223068"/>
                    <a:pt x="139375" y="224130"/>
                  </a:cubicBezTo>
                  <a:cubicBezTo>
                    <a:pt x="137988" y="225386"/>
                    <a:pt x="136463" y="226469"/>
                    <a:pt x="134822" y="227372"/>
                  </a:cubicBezTo>
                  <a:cubicBezTo>
                    <a:pt x="133055" y="228352"/>
                    <a:pt x="131206" y="229180"/>
                    <a:pt x="129302" y="229857"/>
                  </a:cubicBezTo>
                  <a:lnTo>
                    <a:pt x="123575" y="231650"/>
                  </a:lnTo>
                  <a:cubicBezTo>
                    <a:pt x="118056" y="233444"/>
                    <a:pt x="111019" y="235514"/>
                    <a:pt x="102325" y="237791"/>
                  </a:cubicBezTo>
                  <a:lnTo>
                    <a:pt x="79902" y="243586"/>
                  </a:lnTo>
                  <a:lnTo>
                    <a:pt x="61481" y="248002"/>
                  </a:lnTo>
                  <a:lnTo>
                    <a:pt x="52649" y="249382"/>
                  </a:lnTo>
                  <a:lnTo>
                    <a:pt x="41886" y="251038"/>
                  </a:lnTo>
                  <a:cubicBezTo>
                    <a:pt x="37664" y="251672"/>
                    <a:pt x="33386" y="251859"/>
                    <a:pt x="29123" y="251589"/>
                  </a:cubicBezTo>
                  <a:cubicBezTo>
                    <a:pt x="27149" y="251465"/>
                    <a:pt x="25245" y="250824"/>
                    <a:pt x="23603" y="249727"/>
                  </a:cubicBezTo>
                  <a:cubicBezTo>
                    <a:pt x="22071" y="248588"/>
                    <a:pt x="20843" y="247098"/>
                    <a:pt x="20015" y="245380"/>
                  </a:cubicBezTo>
                  <a:cubicBezTo>
                    <a:pt x="19139" y="243511"/>
                    <a:pt x="18422" y="241572"/>
                    <a:pt x="17877" y="239585"/>
                  </a:cubicBezTo>
                  <a:lnTo>
                    <a:pt x="17877" y="237446"/>
                  </a:lnTo>
                  <a:cubicBezTo>
                    <a:pt x="17663" y="235355"/>
                    <a:pt x="17663" y="233258"/>
                    <a:pt x="17877" y="231167"/>
                  </a:cubicBezTo>
                  <a:cubicBezTo>
                    <a:pt x="18015" y="228766"/>
                    <a:pt x="18649" y="226414"/>
                    <a:pt x="19740" y="224268"/>
                  </a:cubicBezTo>
                  <a:cubicBezTo>
                    <a:pt x="20747" y="222157"/>
                    <a:pt x="22182" y="220280"/>
                    <a:pt x="23948" y="218748"/>
                  </a:cubicBezTo>
                  <a:cubicBezTo>
                    <a:pt x="25756" y="217182"/>
                    <a:pt x="27991" y="216203"/>
                    <a:pt x="30365" y="215920"/>
                  </a:cubicBezTo>
                  <a:lnTo>
                    <a:pt x="26570" y="205295"/>
                  </a:lnTo>
                  <a:cubicBezTo>
                    <a:pt x="25652" y="202535"/>
                    <a:pt x="24824" y="200237"/>
                    <a:pt x="24086" y="198395"/>
                  </a:cubicBezTo>
                  <a:cubicBezTo>
                    <a:pt x="21533" y="191496"/>
                    <a:pt x="19119" y="183769"/>
                    <a:pt x="17186" y="175627"/>
                  </a:cubicBezTo>
                  <a:cubicBezTo>
                    <a:pt x="15255" y="167486"/>
                    <a:pt x="13047" y="159345"/>
                    <a:pt x="11391" y="151065"/>
                  </a:cubicBezTo>
                  <a:cubicBezTo>
                    <a:pt x="9735" y="142786"/>
                    <a:pt x="8355" y="134714"/>
                    <a:pt x="7114" y="126986"/>
                  </a:cubicBezTo>
                  <a:cubicBezTo>
                    <a:pt x="5872" y="119259"/>
                    <a:pt x="4975" y="112153"/>
                    <a:pt x="4216" y="105736"/>
                  </a:cubicBezTo>
                  <a:cubicBezTo>
                    <a:pt x="2905" y="93938"/>
                    <a:pt x="1801" y="81312"/>
                    <a:pt x="973" y="67997"/>
                  </a:cubicBezTo>
                  <a:cubicBezTo>
                    <a:pt x="145" y="54681"/>
                    <a:pt x="-407" y="42055"/>
                    <a:pt x="-476" y="30257"/>
                  </a:cubicBezTo>
                  <a:cubicBezTo>
                    <a:pt x="-393" y="25807"/>
                    <a:pt x="-69" y="21357"/>
                    <a:pt x="490" y="16941"/>
                  </a:cubicBezTo>
                  <a:cubicBezTo>
                    <a:pt x="869" y="13933"/>
                    <a:pt x="1711" y="11001"/>
                    <a:pt x="2974" y="8248"/>
                  </a:cubicBezTo>
                  <a:cubicBezTo>
                    <a:pt x="3864" y="6316"/>
                    <a:pt x="5134" y="4584"/>
                    <a:pt x="6700" y="3142"/>
                  </a:cubicBezTo>
                  <a:cubicBezTo>
                    <a:pt x="8121" y="1976"/>
                    <a:pt x="9763" y="1107"/>
                    <a:pt x="11529" y="589"/>
                  </a:cubicBezTo>
                  <a:cubicBezTo>
                    <a:pt x="12557" y="210"/>
                    <a:pt x="13620" y="-66"/>
                    <a:pt x="14703" y="-239"/>
                  </a:cubicBezTo>
                  <a:lnTo>
                    <a:pt x="16428" y="-239"/>
                  </a:lnTo>
                  <a:cubicBezTo>
                    <a:pt x="18539" y="-583"/>
                    <a:pt x="20705" y="-66"/>
                    <a:pt x="22430" y="1210"/>
                  </a:cubicBezTo>
                  <a:cubicBezTo>
                    <a:pt x="24624" y="2790"/>
                    <a:pt x="26522" y="4757"/>
                    <a:pt x="28019" y="7006"/>
                  </a:cubicBezTo>
                  <a:cubicBezTo>
                    <a:pt x="30047" y="9945"/>
                    <a:pt x="31806" y="13064"/>
                    <a:pt x="33262" y="16320"/>
                  </a:cubicBezTo>
                  <a:cubicBezTo>
                    <a:pt x="34918" y="19908"/>
                    <a:pt x="36436" y="23840"/>
                    <a:pt x="37954" y="28049"/>
                  </a:cubicBezTo>
                  <a:cubicBezTo>
                    <a:pt x="39472" y="32258"/>
                    <a:pt x="40852" y="36742"/>
                    <a:pt x="42163" y="41296"/>
                  </a:cubicBezTo>
                  <a:cubicBezTo>
                    <a:pt x="43473" y="45849"/>
                    <a:pt x="44646" y="50610"/>
                    <a:pt x="45750" y="55095"/>
                  </a:cubicBezTo>
                  <a:cubicBezTo>
                    <a:pt x="46854" y="59580"/>
                    <a:pt x="47889" y="64478"/>
                    <a:pt x="48786" y="68894"/>
                  </a:cubicBezTo>
                  <a:cubicBezTo>
                    <a:pt x="49683" y="73309"/>
                    <a:pt x="50511" y="77587"/>
                    <a:pt x="51270" y="81520"/>
                  </a:cubicBezTo>
                  <a:cubicBezTo>
                    <a:pt x="52029" y="85452"/>
                    <a:pt x="52649" y="89040"/>
                    <a:pt x="53271" y="92075"/>
                  </a:cubicBezTo>
                  <a:cubicBezTo>
                    <a:pt x="53891" y="95111"/>
                    <a:pt x="53477" y="97802"/>
                    <a:pt x="54029" y="99665"/>
                  </a:cubicBezTo>
                  <a:close/>
                </a:path>
              </a:pathLst>
            </a:custGeom>
            <a:solidFill>
              <a:srgbClr val="313759"/>
            </a:solidFill>
            <a:ln w="6893" cap="flat">
              <a:noFill/>
              <a:prstDash val="solid"/>
              <a:miter/>
            </a:ln>
          </p:spPr>
          <p:txBody>
            <a:bodyPr rtlCol="0" anchor="ctr"/>
            <a:lstStyle/>
            <a:p>
              <a:endParaRPr lang="fr-FR"/>
            </a:p>
          </p:txBody>
        </p:sp>
        <p:sp>
          <p:nvSpPr>
            <p:cNvPr id="460" name="Graphique 9">
              <a:extLst>
                <a:ext uri="{FF2B5EF4-FFF2-40B4-BE49-F238E27FC236}">
                  <a16:creationId xmlns:a16="http://schemas.microsoft.com/office/drawing/2014/main" id="{F68CA238-E38B-4DCA-ABF2-73BB5DB29F0B}"/>
                </a:ext>
              </a:extLst>
            </p:cNvPr>
            <p:cNvSpPr/>
            <p:nvPr/>
          </p:nvSpPr>
          <p:spPr>
            <a:xfrm>
              <a:off x="6022154" y="3562219"/>
              <a:ext cx="102379" cy="141513"/>
            </a:xfrm>
            <a:custGeom>
              <a:avLst/>
              <a:gdLst>
                <a:gd name="connsiteX0" fmla="*/ 64626 w 102379"/>
                <a:gd name="connsiteY0" fmla="*/ 140589 h 141513"/>
                <a:gd name="connsiteX1" fmla="*/ 37856 w 102379"/>
                <a:gd name="connsiteY1" fmla="*/ 137829 h 141513"/>
                <a:gd name="connsiteX2" fmla="*/ 599 w 102379"/>
                <a:gd name="connsiteY2" fmla="*/ 90845 h 141513"/>
                <a:gd name="connsiteX3" fmla="*/ 2462 w 102379"/>
                <a:gd name="connsiteY3" fmla="*/ 51035 h 141513"/>
                <a:gd name="connsiteX4" fmla="*/ 20400 w 102379"/>
                <a:gd name="connsiteY4" fmla="*/ 16538 h 141513"/>
                <a:gd name="connsiteX5" fmla="*/ 50551 w 102379"/>
                <a:gd name="connsiteY5" fmla="*/ -21 h 141513"/>
                <a:gd name="connsiteX6" fmla="*/ 67868 w 102379"/>
                <a:gd name="connsiteY6" fmla="*/ 2049 h 141513"/>
                <a:gd name="connsiteX7" fmla="*/ 81667 w 102379"/>
                <a:gd name="connsiteY7" fmla="*/ 13088 h 141513"/>
                <a:gd name="connsiteX8" fmla="*/ 88566 w 102379"/>
                <a:gd name="connsiteY8" fmla="*/ 31372 h 141513"/>
                <a:gd name="connsiteX9" fmla="*/ 85600 w 102379"/>
                <a:gd name="connsiteY9" fmla="*/ 66490 h 141513"/>
                <a:gd name="connsiteX10" fmla="*/ 73112 w 102379"/>
                <a:gd name="connsiteY10" fmla="*/ 88637 h 141513"/>
                <a:gd name="connsiteX11" fmla="*/ 61038 w 102379"/>
                <a:gd name="connsiteY11" fmla="*/ 96640 h 141513"/>
                <a:gd name="connsiteX12" fmla="*/ 56277 w 102379"/>
                <a:gd name="connsiteY12" fmla="*/ 96640 h 141513"/>
                <a:gd name="connsiteX13" fmla="*/ 58071 w 102379"/>
                <a:gd name="connsiteY13" fmla="*/ 103539 h 141513"/>
                <a:gd name="connsiteX14" fmla="*/ 74285 w 102379"/>
                <a:gd name="connsiteY14" fmla="*/ 115130 h 141513"/>
                <a:gd name="connsiteX15" fmla="*/ 83806 w 102379"/>
                <a:gd name="connsiteY15" fmla="*/ 111543 h 141513"/>
                <a:gd name="connsiteX16" fmla="*/ 94362 w 102379"/>
                <a:gd name="connsiteY16" fmla="*/ 106989 h 141513"/>
                <a:gd name="connsiteX17" fmla="*/ 98088 w 102379"/>
                <a:gd name="connsiteY17" fmla="*/ 106644 h 141513"/>
                <a:gd name="connsiteX18" fmla="*/ 101882 w 102379"/>
                <a:gd name="connsiteY18" fmla="*/ 111267 h 141513"/>
                <a:gd name="connsiteX19" fmla="*/ 96501 w 102379"/>
                <a:gd name="connsiteY19" fmla="*/ 125825 h 141513"/>
                <a:gd name="connsiteX20" fmla="*/ 64626 w 102379"/>
                <a:gd name="connsiteY20" fmla="*/ 140589 h 141513"/>
                <a:gd name="connsiteX21" fmla="*/ 48964 w 102379"/>
                <a:gd name="connsiteY21" fmla="*/ 69319 h 141513"/>
                <a:gd name="connsiteX22" fmla="*/ 59382 w 102379"/>
                <a:gd name="connsiteY22" fmla="*/ 52553 h 141513"/>
                <a:gd name="connsiteX23" fmla="*/ 63798 w 102379"/>
                <a:gd name="connsiteY23" fmla="*/ 31854 h 141513"/>
                <a:gd name="connsiteX24" fmla="*/ 63798 w 102379"/>
                <a:gd name="connsiteY24" fmla="*/ 31854 h 141513"/>
                <a:gd name="connsiteX25" fmla="*/ 64694 w 102379"/>
                <a:gd name="connsiteY25" fmla="*/ 19091 h 141513"/>
                <a:gd name="connsiteX26" fmla="*/ 62625 w 102379"/>
                <a:gd name="connsiteY26" fmla="*/ 13985 h 141513"/>
                <a:gd name="connsiteX27" fmla="*/ 58692 w 102379"/>
                <a:gd name="connsiteY27" fmla="*/ 12743 h 141513"/>
                <a:gd name="connsiteX28" fmla="*/ 45928 w 102379"/>
                <a:gd name="connsiteY28" fmla="*/ 40341 h 141513"/>
                <a:gd name="connsiteX29" fmla="*/ 45928 w 102379"/>
                <a:gd name="connsiteY29" fmla="*/ 60556 h 141513"/>
                <a:gd name="connsiteX30" fmla="*/ 48964 w 102379"/>
                <a:gd name="connsiteY30" fmla="*/ 69319 h 1415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02379" h="141513">
                  <a:moveTo>
                    <a:pt x="64626" y="140589"/>
                  </a:moveTo>
                  <a:cubicBezTo>
                    <a:pt x="55615" y="141914"/>
                    <a:pt x="46411" y="140968"/>
                    <a:pt x="37856" y="137829"/>
                  </a:cubicBezTo>
                  <a:cubicBezTo>
                    <a:pt x="16834" y="130978"/>
                    <a:pt x="4414" y="115317"/>
                    <a:pt x="599" y="90845"/>
                  </a:cubicBezTo>
                  <a:cubicBezTo>
                    <a:pt x="-1305" y="77577"/>
                    <a:pt x="-677" y="64068"/>
                    <a:pt x="2462" y="51035"/>
                  </a:cubicBezTo>
                  <a:cubicBezTo>
                    <a:pt x="5215" y="38126"/>
                    <a:pt x="11411" y="26204"/>
                    <a:pt x="20400" y="16538"/>
                  </a:cubicBezTo>
                  <a:cubicBezTo>
                    <a:pt x="28266" y="7734"/>
                    <a:pt x="38905" y="1897"/>
                    <a:pt x="50551" y="-21"/>
                  </a:cubicBezTo>
                  <a:cubicBezTo>
                    <a:pt x="56408" y="-828"/>
                    <a:pt x="62369" y="-110"/>
                    <a:pt x="67868" y="2049"/>
                  </a:cubicBezTo>
                  <a:cubicBezTo>
                    <a:pt x="73526" y="4160"/>
                    <a:pt x="78362" y="8031"/>
                    <a:pt x="81667" y="13088"/>
                  </a:cubicBezTo>
                  <a:cubicBezTo>
                    <a:pt x="85296" y="18594"/>
                    <a:pt x="87656" y="24838"/>
                    <a:pt x="88566" y="31372"/>
                  </a:cubicBezTo>
                  <a:cubicBezTo>
                    <a:pt x="90277" y="43149"/>
                    <a:pt x="89263" y="55168"/>
                    <a:pt x="85600" y="66490"/>
                  </a:cubicBezTo>
                  <a:cubicBezTo>
                    <a:pt x="82895" y="74603"/>
                    <a:pt x="78659" y="82123"/>
                    <a:pt x="73112" y="88637"/>
                  </a:cubicBezTo>
                  <a:cubicBezTo>
                    <a:pt x="70083" y="92569"/>
                    <a:pt x="65840" y="95384"/>
                    <a:pt x="61038" y="96640"/>
                  </a:cubicBezTo>
                  <a:cubicBezTo>
                    <a:pt x="59458" y="96847"/>
                    <a:pt x="57857" y="96847"/>
                    <a:pt x="56277" y="96640"/>
                  </a:cubicBezTo>
                  <a:lnTo>
                    <a:pt x="58071" y="103539"/>
                  </a:lnTo>
                  <a:cubicBezTo>
                    <a:pt x="60900" y="112508"/>
                    <a:pt x="66282" y="116372"/>
                    <a:pt x="74285" y="115130"/>
                  </a:cubicBezTo>
                  <a:cubicBezTo>
                    <a:pt x="77638" y="114468"/>
                    <a:pt x="80853" y="113260"/>
                    <a:pt x="83806" y="111543"/>
                  </a:cubicBezTo>
                  <a:cubicBezTo>
                    <a:pt x="87028" y="109417"/>
                    <a:pt x="90602" y="107872"/>
                    <a:pt x="94362" y="106989"/>
                  </a:cubicBezTo>
                  <a:lnTo>
                    <a:pt x="98088" y="106644"/>
                  </a:lnTo>
                  <a:cubicBezTo>
                    <a:pt x="100088" y="106644"/>
                    <a:pt x="101330" y="108024"/>
                    <a:pt x="101882" y="111267"/>
                  </a:cubicBezTo>
                  <a:cubicBezTo>
                    <a:pt x="102131" y="116648"/>
                    <a:pt x="100185" y="121899"/>
                    <a:pt x="96501" y="125825"/>
                  </a:cubicBezTo>
                  <a:cubicBezTo>
                    <a:pt x="88104" y="134573"/>
                    <a:pt x="76727" y="139844"/>
                    <a:pt x="64626" y="140589"/>
                  </a:cubicBezTo>
                  <a:close/>
                  <a:moveTo>
                    <a:pt x="48964" y="69319"/>
                  </a:moveTo>
                  <a:cubicBezTo>
                    <a:pt x="53034" y="67525"/>
                    <a:pt x="56484" y="61867"/>
                    <a:pt x="59382" y="52553"/>
                  </a:cubicBezTo>
                  <a:cubicBezTo>
                    <a:pt x="61321" y="45764"/>
                    <a:pt x="62790" y="38844"/>
                    <a:pt x="63798" y="31854"/>
                  </a:cubicBezTo>
                  <a:lnTo>
                    <a:pt x="63798" y="31854"/>
                  </a:lnTo>
                  <a:cubicBezTo>
                    <a:pt x="64633" y="27653"/>
                    <a:pt x="64936" y="23368"/>
                    <a:pt x="64694" y="19091"/>
                  </a:cubicBezTo>
                  <a:cubicBezTo>
                    <a:pt x="64550" y="17214"/>
                    <a:pt x="63832" y="15427"/>
                    <a:pt x="62625" y="13985"/>
                  </a:cubicBezTo>
                  <a:cubicBezTo>
                    <a:pt x="61617" y="12916"/>
                    <a:pt x="60127" y="12440"/>
                    <a:pt x="58692" y="12743"/>
                  </a:cubicBezTo>
                  <a:cubicBezTo>
                    <a:pt x="51793" y="13847"/>
                    <a:pt x="47377" y="23023"/>
                    <a:pt x="45928" y="40341"/>
                  </a:cubicBezTo>
                  <a:cubicBezTo>
                    <a:pt x="45086" y="47054"/>
                    <a:pt x="45086" y="53843"/>
                    <a:pt x="45928" y="60556"/>
                  </a:cubicBezTo>
                  <a:cubicBezTo>
                    <a:pt x="46314" y="63661"/>
                    <a:pt x="47349" y="66642"/>
                    <a:pt x="48964" y="69319"/>
                  </a:cubicBezTo>
                  <a:close/>
                </a:path>
              </a:pathLst>
            </a:custGeom>
            <a:solidFill>
              <a:srgbClr val="313759"/>
            </a:solidFill>
            <a:ln w="6893" cap="flat">
              <a:noFill/>
              <a:prstDash val="solid"/>
              <a:miter/>
            </a:ln>
          </p:spPr>
          <p:txBody>
            <a:bodyPr rtlCol="0" anchor="ctr"/>
            <a:lstStyle/>
            <a:p>
              <a:endParaRPr lang="fr-FR"/>
            </a:p>
          </p:txBody>
        </p:sp>
        <p:sp>
          <p:nvSpPr>
            <p:cNvPr id="461" name="Graphique 9">
              <a:extLst>
                <a:ext uri="{FF2B5EF4-FFF2-40B4-BE49-F238E27FC236}">
                  <a16:creationId xmlns:a16="http://schemas.microsoft.com/office/drawing/2014/main" id="{E5D597CF-5C41-4EBB-A343-821C33B17F3F}"/>
                </a:ext>
              </a:extLst>
            </p:cNvPr>
            <p:cNvSpPr/>
            <p:nvPr/>
          </p:nvSpPr>
          <p:spPr>
            <a:xfrm>
              <a:off x="6128467" y="3538414"/>
              <a:ext cx="106738" cy="154171"/>
            </a:xfrm>
            <a:custGeom>
              <a:avLst/>
              <a:gdLst>
                <a:gd name="connsiteX0" fmla="*/ 71463 w 106738"/>
                <a:gd name="connsiteY0" fmla="*/ 153148 h 154171"/>
                <a:gd name="connsiteX1" fmla="*/ 38208 w 106738"/>
                <a:gd name="connsiteY1" fmla="*/ 148525 h 154171"/>
                <a:gd name="connsiteX2" fmla="*/ 24409 w 106738"/>
                <a:gd name="connsiteY2" fmla="*/ 136520 h 154171"/>
                <a:gd name="connsiteX3" fmla="*/ 20201 w 106738"/>
                <a:gd name="connsiteY3" fmla="*/ 128172 h 154171"/>
                <a:gd name="connsiteX4" fmla="*/ 22478 w 106738"/>
                <a:gd name="connsiteY4" fmla="*/ 121825 h 154171"/>
                <a:gd name="connsiteX5" fmla="*/ 28480 w 106738"/>
                <a:gd name="connsiteY5" fmla="*/ 118582 h 154171"/>
                <a:gd name="connsiteX6" fmla="*/ 44418 w 106738"/>
                <a:gd name="connsiteY6" fmla="*/ 123342 h 154171"/>
                <a:gd name="connsiteX7" fmla="*/ 54560 w 106738"/>
                <a:gd name="connsiteY7" fmla="*/ 126102 h 154171"/>
                <a:gd name="connsiteX8" fmla="*/ 59389 w 106738"/>
                <a:gd name="connsiteY8" fmla="*/ 117409 h 154171"/>
                <a:gd name="connsiteX9" fmla="*/ 34689 w 106738"/>
                <a:gd name="connsiteY9" fmla="*/ 99884 h 154171"/>
                <a:gd name="connsiteX10" fmla="*/ 19856 w 106738"/>
                <a:gd name="connsiteY10" fmla="*/ 92985 h 154171"/>
                <a:gd name="connsiteX11" fmla="*/ -359 w 106738"/>
                <a:gd name="connsiteY11" fmla="*/ 67250 h 154171"/>
                <a:gd name="connsiteX12" fmla="*/ 17993 w 106738"/>
                <a:gd name="connsiteY12" fmla="*/ 22473 h 154171"/>
                <a:gd name="connsiteX13" fmla="*/ 55940 w 106738"/>
                <a:gd name="connsiteY13" fmla="*/ 1154 h 154171"/>
                <a:gd name="connsiteX14" fmla="*/ 99841 w 106738"/>
                <a:gd name="connsiteY14" fmla="*/ 24784 h 154171"/>
                <a:gd name="connsiteX15" fmla="*/ 101269 w 106738"/>
                <a:gd name="connsiteY15" fmla="*/ 32822 h 154171"/>
                <a:gd name="connsiteX16" fmla="*/ 97819 w 106738"/>
                <a:gd name="connsiteY16" fmla="*/ 57522 h 154171"/>
                <a:gd name="connsiteX17" fmla="*/ 85400 w 106738"/>
                <a:gd name="connsiteY17" fmla="*/ 65940 h 154171"/>
                <a:gd name="connsiteX18" fmla="*/ 81812 w 106738"/>
                <a:gd name="connsiteY18" fmla="*/ 65940 h 154171"/>
                <a:gd name="connsiteX19" fmla="*/ 74085 w 106738"/>
                <a:gd name="connsiteY19" fmla="*/ 58074 h 154171"/>
                <a:gd name="connsiteX20" fmla="*/ 71740 w 106738"/>
                <a:gd name="connsiteY20" fmla="*/ 37859 h 154171"/>
                <a:gd name="connsiteX21" fmla="*/ 64150 w 106738"/>
                <a:gd name="connsiteY21" fmla="*/ 26406 h 154171"/>
                <a:gd name="connsiteX22" fmla="*/ 61459 w 106738"/>
                <a:gd name="connsiteY22" fmla="*/ 27510 h 154171"/>
                <a:gd name="connsiteX23" fmla="*/ 49454 w 106738"/>
                <a:gd name="connsiteY23" fmla="*/ 55107 h 154171"/>
                <a:gd name="connsiteX24" fmla="*/ 79191 w 106738"/>
                <a:gd name="connsiteY24" fmla="*/ 86638 h 154171"/>
                <a:gd name="connsiteX25" fmla="*/ 106098 w 106738"/>
                <a:gd name="connsiteY25" fmla="*/ 118237 h 154171"/>
                <a:gd name="connsiteX26" fmla="*/ 98854 w 106738"/>
                <a:gd name="connsiteY26" fmla="*/ 138935 h 154171"/>
                <a:gd name="connsiteX27" fmla="*/ 71463 w 106738"/>
                <a:gd name="connsiteY27" fmla="*/ 153148 h 154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06738" h="154171">
                  <a:moveTo>
                    <a:pt x="71463" y="153148"/>
                  </a:moveTo>
                  <a:cubicBezTo>
                    <a:pt x="60162" y="154886"/>
                    <a:pt x="48606" y="153279"/>
                    <a:pt x="38208" y="148525"/>
                  </a:cubicBezTo>
                  <a:cubicBezTo>
                    <a:pt x="32792" y="145565"/>
                    <a:pt x="28087" y="141474"/>
                    <a:pt x="24409" y="136520"/>
                  </a:cubicBezTo>
                  <a:cubicBezTo>
                    <a:pt x="22271" y="134174"/>
                    <a:pt x="20822" y="131283"/>
                    <a:pt x="20201" y="128172"/>
                  </a:cubicBezTo>
                  <a:cubicBezTo>
                    <a:pt x="19801" y="125806"/>
                    <a:pt x="20663" y="123398"/>
                    <a:pt x="22478" y="121825"/>
                  </a:cubicBezTo>
                  <a:cubicBezTo>
                    <a:pt x="24078" y="120127"/>
                    <a:pt x="26183" y="118989"/>
                    <a:pt x="28480" y="118582"/>
                  </a:cubicBezTo>
                  <a:cubicBezTo>
                    <a:pt x="34186" y="118285"/>
                    <a:pt x="39816" y="119969"/>
                    <a:pt x="44418" y="123342"/>
                  </a:cubicBezTo>
                  <a:cubicBezTo>
                    <a:pt x="47467" y="125205"/>
                    <a:pt x="50986" y="126157"/>
                    <a:pt x="54560" y="126102"/>
                  </a:cubicBezTo>
                  <a:cubicBezTo>
                    <a:pt x="58561" y="125481"/>
                    <a:pt x="60148" y="122583"/>
                    <a:pt x="59389" y="117409"/>
                  </a:cubicBezTo>
                  <a:cubicBezTo>
                    <a:pt x="58423" y="111061"/>
                    <a:pt x="50144" y="105266"/>
                    <a:pt x="34689" y="99884"/>
                  </a:cubicBezTo>
                  <a:cubicBezTo>
                    <a:pt x="29591" y="97932"/>
                    <a:pt x="24637" y="95628"/>
                    <a:pt x="19856" y="92985"/>
                  </a:cubicBezTo>
                  <a:cubicBezTo>
                    <a:pt x="9403" y="88114"/>
                    <a:pt x="1897" y="78558"/>
                    <a:pt x="-359" y="67250"/>
                  </a:cubicBezTo>
                  <a:cubicBezTo>
                    <a:pt x="-1463" y="50298"/>
                    <a:pt x="5312" y="33781"/>
                    <a:pt x="17993" y="22473"/>
                  </a:cubicBezTo>
                  <a:cubicBezTo>
                    <a:pt x="27949" y="11379"/>
                    <a:pt x="41286" y="3886"/>
                    <a:pt x="55940" y="1154"/>
                  </a:cubicBezTo>
                  <a:cubicBezTo>
                    <a:pt x="74589" y="-4442"/>
                    <a:pt x="94245" y="6135"/>
                    <a:pt x="99841" y="24784"/>
                  </a:cubicBezTo>
                  <a:cubicBezTo>
                    <a:pt x="100627" y="27400"/>
                    <a:pt x="101103" y="30097"/>
                    <a:pt x="101269" y="32822"/>
                  </a:cubicBezTo>
                  <a:cubicBezTo>
                    <a:pt x="102855" y="41212"/>
                    <a:pt x="101641" y="49891"/>
                    <a:pt x="97819" y="57522"/>
                  </a:cubicBezTo>
                  <a:cubicBezTo>
                    <a:pt x="95370" y="62248"/>
                    <a:pt x="90699" y="65415"/>
                    <a:pt x="85400" y="65940"/>
                  </a:cubicBezTo>
                  <a:lnTo>
                    <a:pt x="81812" y="65940"/>
                  </a:lnTo>
                  <a:cubicBezTo>
                    <a:pt x="77535" y="66354"/>
                    <a:pt x="74913" y="63732"/>
                    <a:pt x="74085" y="58074"/>
                  </a:cubicBezTo>
                  <a:lnTo>
                    <a:pt x="71740" y="37859"/>
                  </a:lnTo>
                  <a:cubicBezTo>
                    <a:pt x="70429" y="29649"/>
                    <a:pt x="67945" y="25785"/>
                    <a:pt x="64150" y="26406"/>
                  </a:cubicBezTo>
                  <a:cubicBezTo>
                    <a:pt x="63177" y="26551"/>
                    <a:pt x="62253" y="26930"/>
                    <a:pt x="61459" y="27510"/>
                  </a:cubicBezTo>
                  <a:cubicBezTo>
                    <a:pt x="52263" y="37169"/>
                    <a:pt x="48261" y="46366"/>
                    <a:pt x="49454" y="55107"/>
                  </a:cubicBezTo>
                  <a:cubicBezTo>
                    <a:pt x="51062" y="65457"/>
                    <a:pt x="60976" y="75964"/>
                    <a:pt x="79191" y="86638"/>
                  </a:cubicBezTo>
                  <a:cubicBezTo>
                    <a:pt x="95335" y="96228"/>
                    <a:pt x="104304" y="106715"/>
                    <a:pt x="106098" y="118237"/>
                  </a:cubicBezTo>
                  <a:cubicBezTo>
                    <a:pt x="106975" y="125881"/>
                    <a:pt x="104304" y="133505"/>
                    <a:pt x="98854" y="138935"/>
                  </a:cubicBezTo>
                  <a:cubicBezTo>
                    <a:pt x="91651" y="146704"/>
                    <a:pt x="81964" y="151734"/>
                    <a:pt x="71463" y="153148"/>
                  </a:cubicBezTo>
                  <a:close/>
                </a:path>
              </a:pathLst>
            </a:custGeom>
            <a:solidFill>
              <a:srgbClr val="313759"/>
            </a:solidFill>
            <a:ln w="6893" cap="flat">
              <a:noFill/>
              <a:prstDash val="solid"/>
              <a:miter/>
            </a:ln>
          </p:spPr>
          <p:txBody>
            <a:bodyPr rtlCol="0" anchor="ctr"/>
            <a:lstStyle/>
            <a:p>
              <a:endParaRPr lang="fr-FR"/>
            </a:p>
          </p:txBody>
        </p:sp>
        <p:sp>
          <p:nvSpPr>
            <p:cNvPr id="462" name="Graphique 9">
              <a:extLst>
                <a:ext uri="{FF2B5EF4-FFF2-40B4-BE49-F238E27FC236}">
                  <a16:creationId xmlns:a16="http://schemas.microsoft.com/office/drawing/2014/main" id="{247CEBAF-AF3C-4225-96DB-E44F72FC1EB0}"/>
                </a:ext>
              </a:extLst>
            </p:cNvPr>
            <p:cNvSpPr/>
            <p:nvPr/>
          </p:nvSpPr>
          <p:spPr>
            <a:xfrm>
              <a:off x="6340162" y="3424214"/>
              <a:ext cx="127599" cy="233079"/>
            </a:xfrm>
            <a:custGeom>
              <a:avLst/>
              <a:gdLst>
                <a:gd name="connsiteX0" fmla="*/ 114218 w 127599"/>
                <a:gd name="connsiteY0" fmla="*/ 226089 h 233079"/>
                <a:gd name="connsiteX1" fmla="*/ 94624 w 127599"/>
                <a:gd name="connsiteY1" fmla="*/ 211738 h 233079"/>
                <a:gd name="connsiteX2" fmla="*/ 88276 w 127599"/>
                <a:gd name="connsiteY2" fmla="*/ 202976 h 233079"/>
                <a:gd name="connsiteX3" fmla="*/ 84068 w 127599"/>
                <a:gd name="connsiteY3" fmla="*/ 206495 h 233079"/>
                <a:gd name="connsiteX4" fmla="*/ 53779 w 127599"/>
                <a:gd name="connsiteY4" fmla="*/ 232437 h 233079"/>
                <a:gd name="connsiteX5" fmla="*/ 42740 w 127599"/>
                <a:gd name="connsiteY5" fmla="*/ 232437 h 233079"/>
                <a:gd name="connsiteX6" fmla="*/ 23353 w 127599"/>
                <a:gd name="connsiteY6" fmla="*/ 222640 h 233079"/>
                <a:gd name="connsiteX7" fmla="*/ 33 w 127599"/>
                <a:gd name="connsiteY7" fmla="*/ 171653 h 233079"/>
                <a:gd name="connsiteX8" fmla="*/ 6932 w 127599"/>
                <a:gd name="connsiteY8" fmla="*/ 124392 h 233079"/>
                <a:gd name="connsiteX9" fmla="*/ 38186 w 127599"/>
                <a:gd name="connsiteY9" fmla="*/ 90309 h 233079"/>
                <a:gd name="connsiteX10" fmla="*/ 45086 w 127599"/>
                <a:gd name="connsiteY10" fmla="*/ 88170 h 233079"/>
                <a:gd name="connsiteX11" fmla="*/ 50882 w 127599"/>
                <a:gd name="connsiteY11" fmla="*/ 88170 h 233079"/>
                <a:gd name="connsiteX12" fmla="*/ 55159 w 127599"/>
                <a:gd name="connsiteY12" fmla="*/ 88170 h 233079"/>
                <a:gd name="connsiteX13" fmla="*/ 58954 w 127599"/>
                <a:gd name="connsiteY13" fmla="*/ 86929 h 233079"/>
                <a:gd name="connsiteX14" fmla="*/ 60886 w 127599"/>
                <a:gd name="connsiteY14" fmla="*/ 85480 h 233079"/>
                <a:gd name="connsiteX15" fmla="*/ 61575 w 127599"/>
                <a:gd name="connsiteY15" fmla="*/ 76027 h 233079"/>
                <a:gd name="connsiteX16" fmla="*/ 61575 w 127599"/>
                <a:gd name="connsiteY16" fmla="*/ 44773 h 233079"/>
                <a:gd name="connsiteX17" fmla="*/ 67026 w 127599"/>
                <a:gd name="connsiteY17" fmla="*/ 14485 h 233079"/>
                <a:gd name="connsiteX18" fmla="*/ 81929 w 127599"/>
                <a:gd name="connsiteY18" fmla="*/ -73 h 233079"/>
                <a:gd name="connsiteX19" fmla="*/ 96280 w 127599"/>
                <a:gd name="connsiteY19" fmla="*/ 3860 h 233079"/>
                <a:gd name="connsiteX20" fmla="*/ 104214 w 127599"/>
                <a:gd name="connsiteY20" fmla="*/ 20349 h 233079"/>
                <a:gd name="connsiteX21" fmla="*/ 107732 w 127599"/>
                <a:gd name="connsiteY21" fmla="*/ 50155 h 233079"/>
                <a:gd name="connsiteX22" fmla="*/ 119186 w 127599"/>
                <a:gd name="connsiteY22" fmla="*/ 173723 h 233079"/>
                <a:gd name="connsiteX23" fmla="*/ 126085 w 127599"/>
                <a:gd name="connsiteY23" fmla="*/ 206219 h 233079"/>
                <a:gd name="connsiteX24" fmla="*/ 126982 w 127599"/>
                <a:gd name="connsiteY24" fmla="*/ 209324 h 233079"/>
                <a:gd name="connsiteX25" fmla="*/ 124774 w 127599"/>
                <a:gd name="connsiteY25" fmla="*/ 219949 h 233079"/>
                <a:gd name="connsiteX26" fmla="*/ 114218 w 127599"/>
                <a:gd name="connsiteY26" fmla="*/ 226089 h 233079"/>
                <a:gd name="connsiteX27" fmla="*/ 61920 w 127599"/>
                <a:gd name="connsiteY27" fmla="*/ 200838 h 233079"/>
                <a:gd name="connsiteX28" fmla="*/ 75374 w 127599"/>
                <a:gd name="connsiteY28" fmla="*/ 185038 h 233079"/>
                <a:gd name="connsiteX29" fmla="*/ 72339 w 127599"/>
                <a:gd name="connsiteY29" fmla="*/ 155923 h 233079"/>
                <a:gd name="connsiteX30" fmla="*/ 57505 w 127599"/>
                <a:gd name="connsiteY30" fmla="*/ 108730 h 233079"/>
                <a:gd name="connsiteX31" fmla="*/ 52744 w 127599"/>
                <a:gd name="connsiteY31" fmla="*/ 111628 h 233079"/>
                <a:gd name="connsiteX32" fmla="*/ 47846 w 127599"/>
                <a:gd name="connsiteY32" fmla="*/ 117631 h 233079"/>
                <a:gd name="connsiteX33" fmla="*/ 45017 w 127599"/>
                <a:gd name="connsiteY33" fmla="*/ 123633 h 233079"/>
                <a:gd name="connsiteX34" fmla="*/ 42257 w 127599"/>
                <a:gd name="connsiteY34" fmla="*/ 173930 h 233079"/>
                <a:gd name="connsiteX35" fmla="*/ 61920 w 127599"/>
                <a:gd name="connsiteY35" fmla="*/ 200838 h 233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27599" h="233079">
                  <a:moveTo>
                    <a:pt x="114218" y="226089"/>
                  </a:moveTo>
                  <a:cubicBezTo>
                    <a:pt x="106215" y="227262"/>
                    <a:pt x="99660" y="222501"/>
                    <a:pt x="94624" y="211738"/>
                  </a:cubicBezTo>
                  <a:cubicBezTo>
                    <a:pt x="91795" y="205874"/>
                    <a:pt x="89725" y="202976"/>
                    <a:pt x="88276" y="202976"/>
                  </a:cubicBezTo>
                  <a:cubicBezTo>
                    <a:pt x="86414" y="203515"/>
                    <a:pt x="84895" y="204791"/>
                    <a:pt x="84068" y="206495"/>
                  </a:cubicBezTo>
                  <a:cubicBezTo>
                    <a:pt x="76133" y="221950"/>
                    <a:pt x="65991" y="230574"/>
                    <a:pt x="53779" y="232437"/>
                  </a:cubicBezTo>
                  <a:cubicBezTo>
                    <a:pt x="50109" y="232837"/>
                    <a:pt x="46411" y="232837"/>
                    <a:pt x="42740" y="232437"/>
                  </a:cubicBezTo>
                  <a:cubicBezTo>
                    <a:pt x="35482" y="231064"/>
                    <a:pt x="28762" y="227669"/>
                    <a:pt x="23353" y="222640"/>
                  </a:cubicBezTo>
                  <a:cubicBezTo>
                    <a:pt x="11555" y="212912"/>
                    <a:pt x="3759" y="195870"/>
                    <a:pt x="33" y="171653"/>
                  </a:cubicBezTo>
                  <a:cubicBezTo>
                    <a:pt x="-1616" y="155571"/>
                    <a:pt x="757" y="139329"/>
                    <a:pt x="6932" y="124392"/>
                  </a:cubicBezTo>
                  <a:cubicBezTo>
                    <a:pt x="12224" y="109220"/>
                    <a:pt x="23525" y="96891"/>
                    <a:pt x="38186" y="90309"/>
                  </a:cubicBezTo>
                  <a:cubicBezTo>
                    <a:pt x="40374" y="89274"/>
                    <a:pt x="42699" y="88557"/>
                    <a:pt x="45086" y="88170"/>
                  </a:cubicBezTo>
                  <a:lnTo>
                    <a:pt x="50882" y="88170"/>
                  </a:lnTo>
                  <a:cubicBezTo>
                    <a:pt x="52303" y="88295"/>
                    <a:pt x="53738" y="88295"/>
                    <a:pt x="55159" y="88170"/>
                  </a:cubicBezTo>
                  <a:cubicBezTo>
                    <a:pt x="56518" y="88143"/>
                    <a:pt x="57836" y="87708"/>
                    <a:pt x="58954" y="86929"/>
                  </a:cubicBezTo>
                  <a:cubicBezTo>
                    <a:pt x="59803" y="86811"/>
                    <a:pt x="60534" y="86266"/>
                    <a:pt x="60886" y="85480"/>
                  </a:cubicBezTo>
                  <a:cubicBezTo>
                    <a:pt x="61438" y="82361"/>
                    <a:pt x="61665" y="79194"/>
                    <a:pt x="61575" y="76027"/>
                  </a:cubicBezTo>
                  <a:cubicBezTo>
                    <a:pt x="61092" y="66713"/>
                    <a:pt x="61162" y="56295"/>
                    <a:pt x="61575" y="44773"/>
                  </a:cubicBezTo>
                  <a:cubicBezTo>
                    <a:pt x="61893" y="34466"/>
                    <a:pt x="63714" y="24261"/>
                    <a:pt x="67026" y="14485"/>
                  </a:cubicBezTo>
                  <a:cubicBezTo>
                    <a:pt x="68682" y="7130"/>
                    <a:pt x="74546" y="1438"/>
                    <a:pt x="81929" y="-73"/>
                  </a:cubicBezTo>
                  <a:cubicBezTo>
                    <a:pt x="87034" y="-991"/>
                    <a:pt x="92347" y="458"/>
                    <a:pt x="96280" y="3860"/>
                  </a:cubicBezTo>
                  <a:cubicBezTo>
                    <a:pt x="100902" y="8172"/>
                    <a:pt x="103731" y="14057"/>
                    <a:pt x="104214" y="20349"/>
                  </a:cubicBezTo>
                  <a:cubicBezTo>
                    <a:pt x="105801" y="30423"/>
                    <a:pt x="106974" y="40358"/>
                    <a:pt x="107732" y="50155"/>
                  </a:cubicBezTo>
                  <a:cubicBezTo>
                    <a:pt x="110837" y="103052"/>
                    <a:pt x="114632" y="144242"/>
                    <a:pt x="119186" y="173723"/>
                  </a:cubicBezTo>
                  <a:cubicBezTo>
                    <a:pt x="120703" y="184700"/>
                    <a:pt x="123049" y="195560"/>
                    <a:pt x="126085" y="206219"/>
                  </a:cubicBezTo>
                  <a:cubicBezTo>
                    <a:pt x="126499" y="207212"/>
                    <a:pt x="126844" y="208254"/>
                    <a:pt x="126982" y="209324"/>
                  </a:cubicBezTo>
                  <a:cubicBezTo>
                    <a:pt x="127465" y="213015"/>
                    <a:pt x="126706" y="216754"/>
                    <a:pt x="124774" y="219949"/>
                  </a:cubicBezTo>
                  <a:cubicBezTo>
                    <a:pt x="122428" y="223523"/>
                    <a:pt x="118496" y="225793"/>
                    <a:pt x="114218" y="226089"/>
                  </a:cubicBezTo>
                  <a:close/>
                  <a:moveTo>
                    <a:pt x="61920" y="200838"/>
                  </a:moveTo>
                  <a:cubicBezTo>
                    <a:pt x="68820" y="199803"/>
                    <a:pt x="73443" y="194490"/>
                    <a:pt x="75374" y="185038"/>
                  </a:cubicBezTo>
                  <a:cubicBezTo>
                    <a:pt x="75098" y="175275"/>
                    <a:pt x="74063" y="165540"/>
                    <a:pt x="72339" y="155923"/>
                  </a:cubicBezTo>
                  <a:cubicBezTo>
                    <a:pt x="67371" y="123702"/>
                    <a:pt x="62472" y="107972"/>
                    <a:pt x="57505" y="108730"/>
                  </a:cubicBezTo>
                  <a:cubicBezTo>
                    <a:pt x="55663" y="109186"/>
                    <a:pt x="54000" y="110200"/>
                    <a:pt x="52744" y="111628"/>
                  </a:cubicBezTo>
                  <a:cubicBezTo>
                    <a:pt x="50882" y="113429"/>
                    <a:pt x="49232" y="115444"/>
                    <a:pt x="47846" y="117631"/>
                  </a:cubicBezTo>
                  <a:cubicBezTo>
                    <a:pt x="46583" y="119466"/>
                    <a:pt x="45631" y="121495"/>
                    <a:pt x="45017" y="123633"/>
                  </a:cubicBezTo>
                  <a:cubicBezTo>
                    <a:pt x="40367" y="139985"/>
                    <a:pt x="39422" y="157164"/>
                    <a:pt x="42257" y="173930"/>
                  </a:cubicBezTo>
                  <a:cubicBezTo>
                    <a:pt x="45245" y="193476"/>
                    <a:pt x="51799" y="202445"/>
                    <a:pt x="61920" y="200838"/>
                  </a:cubicBezTo>
                  <a:close/>
                </a:path>
              </a:pathLst>
            </a:custGeom>
            <a:solidFill>
              <a:srgbClr val="313759"/>
            </a:solidFill>
            <a:ln w="6893" cap="flat">
              <a:noFill/>
              <a:prstDash val="solid"/>
              <a:miter/>
            </a:ln>
          </p:spPr>
          <p:txBody>
            <a:bodyPr rtlCol="0" anchor="ctr"/>
            <a:lstStyle/>
            <a:p>
              <a:endParaRPr lang="fr-FR"/>
            </a:p>
          </p:txBody>
        </p:sp>
        <p:sp>
          <p:nvSpPr>
            <p:cNvPr id="463" name="Graphique 9">
              <a:extLst>
                <a:ext uri="{FF2B5EF4-FFF2-40B4-BE49-F238E27FC236}">
                  <a16:creationId xmlns:a16="http://schemas.microsoft.com/office/drawing/2014/main" id="{DAD99E6A-188C-45AA-854B-63B86DFC83FA}"/>
                </a:ext>
              </a:extLst>
            </p:cNvPr>
            <p:cNvSpPr/>
            <p:nvPr/>
          </p:nvSpPr>
          <p:spPr>
            <a:xfrm>
              <a:off x="6480901" y="3481767"/>
              <a:ext cx="112368" cy="150851"/>
            </a:xfrm>
            <a:custGeom>
              <a:avLst/>
              <a:gdLst>
                <a:gd name="connsiteX0" fmla="*/ 65930 w 112368"/>
                <a:gd name="connsiteY0" fmla="*/ 149978 h 150851"/>
                <a:gd name="connsiteX1" fmla="*/ 22119 w 112368"/>
                <a:gd name="connsiteY1" fmla="*/ 132867 h 150851"/>
                <a:gd name="connsiteX2" fmla="*/ 317 w 112368"/>
                <a:gd name="connsiteY2" fmla="*/ 87055 h 150851"/>
                <a:gd name="connsiteX3" fmla="*/ 1007 w 112368"/>
                <a:gd name="connsiteY3" fmla="*/ 60975 h 150851"/>
                <a:gd name="connsiteX4" fmla="*/ 22740 w 112368"/>
                <a:gd name="connsiteY4" fmla="*/ 14267 h 150851"/>
                <a:gd name="connsiteX5" fmla="*/ 49855 w 112368"/>
                <a:gd name="connsiteY5" fmla="*/ 468 h 150851"/>
                <a:gd name="connsiteX6" fmla="*/ 94149 w 112368"/>
                <a:gd name="connsiteY6" fmla="*/ 18199 h 150851"/>
                <a:gd name="connsiteX7" fmla="*/ 110432 w 112368"/>
                <a:gd name="connsiteY7" fmla="*/ 60493 h 150851"/>
                <a:gd name="connsiteX8" fmla="*/ 107395 w 112368"/>
                <a:gd name="connsiteY8" fmla="*/ 108788 h 150851"/>
                <a:gd name="connsiteX9" fmla="*/ 65930 w 112368"/>
                <a:gd name="connsiteY9" fmla="*/ 149978 h 150851"/>
                <a:gd name="connsiteX10" fmla="*/ 77659 w 112368"/>
                <a:gd name="connsiteY10" fmla="*/ 118172 h 150851"/>
                <a:gd name="connsiteX11" fmla="*/ 84559 w 112368"/>
                <a:gd name="connsiteY11" fmla="*/ 113894 h 150851"/>
                <a:gd name="connsiteX12" fmla="*/ 93942 w 112368"/>
                <a:gd name="connsiteY12" fmla="*/ 66978 h 150851"/>
                <a:gd name="connsiteX13" fmla="*/ 79384 w 112368"/>
                <a:gd name="connsiteY13" fmla="*/ 26202 h 150851"/>
                <a:gd name="connsiteX14" fmla="*/ 65586 w 112368"/>
                <a:gd name="connsiteY14" fmla="*/ 14611 h 150851"/>
                <a:gd name="connsiteX15" fmla="*/ 59376 w 112368"/>
                <a:gd name="connsiteY15" fmla="*/ 21511 h 150851"/>
                <a:gd name="connsiteX16" fmla="*/ 56271 w 112368"/>
                <a:gd name="connsiteY16" fmla="*/ 69324 h 150851"/>
                <a:gd name="connsiteX17" fmla="*/ 61929 w 112368"/>
                <a:gd name="connsiteY17" fmla="*/ 96921 h 150851"/>
                <a:gd name="connsiteX18" fmla="*/ 70139 w 112368"/>
                <a:gd name="connsiteY18" fmla="*/ 113687 h 150851"/>
                <a:gd name="connsiteX19" fmla="*/ 77659 w 112368"/>
                <a:gd name="connsiteY19" fmla="*/ 118172 h 150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12368" h="150851">
                  <a:moveTo>
                    <a:pt x="65930" y="149978"/>
                  </a:moveTo>
                  <a:cubicBezTo>
                    <a:pt x="50200" y="152372"/>
                    <a:pt x="35573" y="146666"/>
                    <a:pt x="22119" y="132867"/>
                  </a:cubicBezTo>
                  <a:cubicBezTo>
                    <a:pt x="10114" y="120324"/>
                    <a:pt x="2525" y="104269"/>
                    <a:pt x="317" y="87055"/>
                  </a:cubicBezTo>
                  <a:cubicBezTo>
                    <a:pt x="-925" y="78382"/>
                    <a:pt x="-718" y="69565"/>
                    <a:pt x="1007" y="60975"/>
                  </a:cubicBezTo>
                  <a:cubicBezTo>
                    <a:pt x="3353" y="43561"/>
                    <a:pt x="10942" y="27272"/>
                    <a:pt x="22740" y="14267"/>
                  </a:cubicBezTo>
                  <a:cubicBezTo>
                    <a:pt x="29984" y="6774"/>
                    <a:pt x="39506" y="1916"/>
                    <a:pt x="49855" y="468"/>
                  </a:cubicBezTo>
                  <a:cubicBezTo>
                    <a:pt x="66827" y="-2830"/>
                    <a:pt x="84145" y="4104"/>
                    <a:pt x="94149" y="18199"/>
                  </a:cubicBezTo>
                  <a:cubicBezTo>
                    <a:pt x="103049" y="30701"/>
                    <a:pt x="108638" y="45252"/>
                    <a:pt x="110432" y="60493"/>
                  </a:cubicBezTo>
                  <a:cubicBezTo>
                    <a:pt x="113122" y="76610"/>
                    <a:pt x="112087" y="93133"/>
                    <a:pt x="107395" y="108788"/>
                  </a:cubicBezTo>
                  <a:cubicBezTo>
                    <a:pt x="99737" y="133350"/>
                    <a:pt x="85938" y="146873"/>
                    <a:pt x="65930" y="149978"/>
                  </a:cubicBezTo>
                  <a:close/>
                  <a:moveTo>
                    <a:pt x="77659" y="118172"/>
                  </a:moveTo>
                  <a:cubicBezTo>
                    <a:pt x="80419" y="117606"/>
                    <a:pt x="82834" y="116088"/>
                    <a:pt x="84559" y="113894"/>
                  </a:cubicBezTo>
                  <a:cubicBezTo>
                    <a:pt x="94011" y="103545"/>
                    <a:pt x="97184" y="87883"/>
                    <a:pt x="93942" y="66978"/>
                  </a:cubicBezTo>
                  <a:cubicBezTo>
                    <a:pt x="91803" y="52565"/>
                    <a:pt x="86835" y="38718"/>
                    <a:pt x="79384" y="26202"/>
                  </a:cubicBezTo>
                  <a:cubicBezTo>
                    <a:pt x="74278" y="18061"/>
                    <a:pt x="69656" y="14198"/>
                    <a:pt x="65586" y="14611"/>
                  </a:cubicBezTo>
                  <a:cubicBezTo>
                    <a:pt x="63240" y="15025"/>
                    <a:pt x="61170" y="17233"/>
                    <a:pt x="59376" y="21511"/>
                  </a:cubicBezTo>
                  <a:cubicBezTo>
                    <a:pt x="53926" y="36848"/>
                    <a:pt x="52821" y="53407"/>
                    <a:pt x="56271" y="69324"/>
                  </a:cubicBezTo>
                  <a:cubicBezTo>
                    <a:pt x="57651" y="78624"/>
                    <a:pt x="59514" y="87842"/>
                    <a:pt x="61929" y="96921"/>
                  </a:cubicBezTo>
                  <a:cubicBezTo>
                    <a:pt x="63929" y="102841"/>
                    <a:pt x="66689" y="108478"/>
                    <a:pt x="70139" y="113687"/>
                  </a:cubicBezTo>
                  <a:cubicBezTo>
                    <a:pt x="71657" y="116419"/>
                    <a:pt x="74555" y="118123"/>
                    <a:pt x="77659" y="118172"/>
                  </a:cubicBezTo>
                  <a:close/>
                </a:path>
              </a:pathLst>
            </a:custGeom>
            <a:solidFill>
              <a:srgbClr val="313759"/>
            </a:solidFill>
            <a:ln w="6893" cap="flat">
              <a:noFill/>
              <a:prstDash val="solid"/>
              <a:miter/>
            </a:ln>
          </p:spPr>
          <p:txBody>
            <a:bodyPr rtlCol="0" anchor="ctr"/>
            <a:lstStyle/>
            <a:p>
              <a:endParaRPr lang="fr-FR"/>
            </a:p>
          </p:txBody>
        </p:sp>
        <p:sp>
          <p:nvSpPr>
            <p:cNvPr id="464" name="Graphique 9">
              <a:extLst>
                <a:ext uri="{FF2B5EF4-FFF2-40B4-BE49-F238E27FC236}">
                  <a16:creationId xmlns:a16="http://schemas.microsoft.com/office/drawing/2014/main" id="{4EB5E824-DCC5-4183-9E64-4A0C88B5941C}"/>
                </a:ext>
              </a:extLst>
            </p:cNvPr>
            <p:cNvSpPr/>
            <p:nvPr/>
          </p:nvSpPr>
          <p:spPr>
            <a:xfrm>
              <a:off x="6611530" y="3451653"/>
              <a:ext cx="150625" cy="161597"/>
            </a:xfrm>
            <a:custGeom>
              <a:avLst/>
              <a:gdLst>
                <a:gd name="connsiteX0" fmla="*/ 59216 w 150625"/>
                <a:gd name="connsiteY0" fmla="*/ 161048 h 161597"/>
                <a:gd name="connsiteX1" fmla="*/ 34377 w 150625"/>
                <a:gd name="connsiteY1" fmla="*/ 154701 h 161597"/>
                <a:gd name="connsiteX2" fmla="*/ 1053 w 150625"/>
                <a:gd name="connsiteY2" fmla="*/ 97712 h 161597"/>
                <a:gd name="connsiteX3" fmla="*/ -395 w 150625"/>
                <a:gd name="connsiteY3" fmla="*/ 78808 h 161597"/>
                <a:gd name="connsiteX4" fmla="*/ 8367 w 150625"/>
                <a:gd name="connsiteY4" fmla="*/ 37411 h 161597"/>
                <a:gd name="connsiteX5" fmla="*/ 20096 w 150625"/>
                <a:gd name="connsiteY5" fmla="*/ 29132 h 161597"/>
                <a:gd name="connsiteX6" fmla="*/ 31687 w 150625"/>
                <a:gd name="connsiteY6" fmla="*/ 30581 h 161597"/>
                <a:gd name="connsiteX7" fmla="*/ 42381 w 150625"/>
                <a:gd name="connsiteY7" fmla="*/ 38860 h 161597"/>
                <a:gd name="connsiteX8" fmla="*/ 49280 w 150625"/>
                <a:gd name="connsiteY8" fmla="*/ 53211 h 161597"/>
                <a:gd name="connsiteX9" fmla="*/ 50798 w 150625"/>
                <a:gd name="connsiteY9" fmla="*/ 65423 h 161597"/>
                <a:gd name="connsiteX10" fmla="*/ 52040 w 150625"/>
                <a:gd name="connsiteY10" fmla="*/ 75910 h 161597"/>
                <a:gd name="connsiteX11" fmla="*/ 52799 w 150625"/>
                <a:gd name="connsiteY11" fmla="*/ 80808 h 161597"/>
                <a:gd name="connsiteX12" fmla="*/ 54800 w 150625"/>
                <a:gd name="connsiteY12" fmla="*/ 86673 h 161597"/>
                <a:gd name="connsiteX13" fmla="*/ 59077 w 150625"/>
                <a:gd name="connsiteY13" fmla="*/ 71908 h 161597"/>
                <a:gd name="connsiteX14" fmla="*/ 78810 w 150625"/>
                <a:gd name="connsiteY14" fmla="*/ 20646 h 161597"/>
                <a:gd name="connsiteX15" fmla="*/ 106407 w 150625"/>
                <a:gd name="connsiteY15" fmla="*/ -52 h 161597"/>
                <a:gd name="connsiteX16" fmla="*/ 131866 w 150625"/>
                <a:gd name="connsiteY16" fmla="*/ 12711 h 161597"/>
                <a:gd name="connsiteX17" fmla="*/ 147735 w 150625"/>
                <a:gd name="connsiteY17" fmla="*/ 59696 h 161597"/>
                <a:gd name="connsiteX18" fmla="*/ 150149 w 150625"/>
                <a:gd name="connsiteY18" fmla="*/ 89364 h 161597"/>
                <a:gd name="connsiteX19" fmla="*/ 141180 w 150625"/>
                <a:gd name="connsiteY19" fmla="*/ 132278 h 161597"/>
                <a:gd name="connsiteX20" fmla="*/ 128071 w 150625"/>
                <a:gd name="connsiteY20" fmla="*/ 138280 h 161597"/>
                <a:gd name="connsiteX21" fmla="*/ 108546 w 150625"/>
                <a:gd name="connsiteY21" fmla="*/ 122067 h 161597"/>
                <a:gd name="connsiteX22" fmla="*/ 108546 w 150625"/>
                <a:gd name="connsiteY22" fmla="*/ 117444 h 161597"/>
                <a:gd name="connsiteX23" fmla="*/ 113789 w 150625"/>
                <a:gd name="connsiteY23" fmla="*/ 41137 h 161597"/>
                <a:gd name="connsiteX24" fmla="*/ 114686 w 150625"/>
                <a:gd name="connsiteY24" fmla="*/ 21129 h 161597"/>
                <a:gd name="connsiteX25" fmla="*/ 113789 w 150625"/>
                <a:gd name="connsiteY25" fmla="*/ 16230 h 161597"/>
                <a:gd name="connsiteX26" fmla="*/ 107304 w 150625"/>
                <a:gd name="connsiteY26" fmla="*/ 12919 h 161597"/>
                <a:gd name="connsiteX27" fmla="*/ 91573 w 150625"/>
                <a:gd name="connsiteY27" fmla="*/ 27959 h 161597"/>
                <a:gd name="connsiteX28" fmla="*/ 78741 w 150625"/>
                <a:gd name="connsiteY28" fmla="*/ 71632 h 161597"/>
                <a:gd name="connsiteX29" fmla="*/ 78741 w 150625"/>
                <a:gd name="connsiteY29" fmla="*/ 126828 h 161597"/>
                <a:gd name="connsiteX30" fmla="*/ 76533 w 150625"/>
                <a:gd name="connsiteY30" fmla="*/ 147526 h 161597"/>
                <a:gd name="connsiteX31" fmla="*/ 59216 w 150625"/>
                <a:gd name="connsiteY31" fmla="*/ 161048 h 161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50625" h="161597">
                  <a:moveTo>
                    <a:pt x="59216" y="161048"/>
                  </a:moveTo>
                  <a:cubicBezTo>
                    <a:pt x="50453" y="161980"/>
                    <a:pt x="41622" y="159731"/>
                    <a:pt x="34377" y="154701"/>
                  </a:cubicBezTo>
                  <a:cubicBezTo>
                    <a:pt x="16232" y="143020"/>
                    <a:pt x="5124" y="124019"/>
                    <a:pt x="1053" y="97712"/>
                  </a:cubicBezTo>
                  <a:cubicBezTo>
                    <a:pt x="156" y="91454"/>
                    <a:pt x="-326" y="85134"/>
                    <a:pt x="-395" y="78808"/>
                  </a:cubicBezTo>
                  <a:cubicBezTo>
                    <a:pt x="-1016" y="59351"/>
                    <a:pt x="1950" y="45553"/>
                    <a:pt x="8367" y="37411"/>
                  </a:cubicBezTo>
                  <a:cubicBezTo>
                    <a:pt x="11195" y="33340"/>
                    <a:pt x="15336" y="30402"/>
                    <a:pt x="20096" y="29132"/>
                  </a:cubicBezTo>
                  <a:cubicBezTo>
                    <a:pt x="24028" y="28525"/>
                    <a:pt x="28030" y="29028"/>
                    <a:pt x="31687" y="30581"/>
                  </a:cubicBezTo>
                  <a:cubicBezTo>
                    <a:pt x="35896" y="32340"/>
                    <a:pt x="39621" y="35197"/>
                    <a:pt x="42381" y="38860"/>
                  </a:cubicBezTo>
                  <a:cubicBezTo>
                    <a:pt x="45761" y="43069"/>
                    <a:pt x="48108" y="47967"/>
                    <a:pt x="49280" y="53211"/>
                  </a:cubicBezTo>
                  <a:cubicBezTo>
                    <a:pt x="49970" y="57420"/>
                    <a:pt x="50453" y="61490"/>
                    <a:pt x="50798" y="65423"/>
                  </a:cubicBezTo>
                  <a:cubicBezTo>
                    <a:pt x="51143" y="69356"/>
                    <a:pt x="51626" y="72805"/>
                    <a:pt x="52040" y="75910"/>
                  </a:cubicBezTo>
                  <a:lnTo>
                    <a:pt x="52799" y="80808"/>
                  </a:lnTo>
                  <a:cubicBezTo>
                    <a:pt x="53213" y="82844"/>
                    <a:pt x="53903" y="84817"/>
                    <a:pt x="54800" y="86673"/>
                  </a:cubicBezTo>
                  <a:cubicBezTo>
                    <a:pt x="57007" y="82009"/>
                    <a:pt x="58457" y="77028"/>
                    <a:pt x="59077" y="71908"/>
                  </a:cubicBezTo>
                  <a:cubicBezTo>
                    <a:pt x="62251" y="53701"/>
                    <a:pt x="68943" y="36287"/>
                    <a:pt x="78810" y="20646"/>
                  </a:cubicBezTo>
                  <a:cubicBezTo>
                    <a:pt x="84743" y="10221"/>
                    <a:pt x="94747" y="2721"/>
                    <a:pt x="106407" y="-52"/>
                  </a:cubicBezTo>
                  <a:cubicBezTo>
                    <a:pt x="116756" y="-1653"/>
                    <a:pt x="126967" y="3466"/>
                    <a:pt x="131866" y="12711"/>
                  </a:cubicBezTo>
                  <a:cubicBezTo>
                    <a:pt x="140283" y="27138"/>
                    <a:pt x="145664" y="43124"/>
                    <a:pt x="147735" y="59696"/>
                  </a:cubicBezTo>
                  <a:cubicBezTo>
                    <a:pt x="149183" y="69521"/>
                    <a:pt x="150011" y="79436"/>
                    <a:pt x="150149" y="89364"/>
                  </a:cubicBezTo>
                  <a:cubicBezTo>
                    <a:pt x="150149" y="112408"/>
                    <a:pt x="147321" y="126759"/>
                    <a:pt x="141180" y="132278"/>
                  </a:cubicBezTo>
                  <a:cubicBezTo>
                    <a:pt x="137454" y="135473"/>
                    <a:pt x="132901" y="137556"/>
                    <a:pt x="128071" y="138280"/>
                  </a:cubicBezTo>
                  <a:cubicBezTo>
                    <a:pt x="116963" y="139936"/>
                    <a:pt x="110478" y="134555"/>
                    <a:pt x="108546" y="122067"/>
                  </a:cubicBezTo>
                  <a:lnTo>
                    <a:pt x="108546" y="117444"/>
                  </a:lnTo>
                  <a:cubicBezTo>
                    <a:pt x="108684" y="91923"/>
                    <a:pt x="110478" y="66437"/>
                    <a:pt x="113789" y="41137"/>
                  </a:cubicBezTo>
                  <a:cubicBezTo>
                    <a:pt x="115031" y="34541"/>
                    <a:pt x="115308" y="27807"/>
                    <a:pt x="114686" y="21129"/>
                  </a:cubicBezTo>
                  <a:cubicBezTo>
                    <a:pt x="114686" y="20715"/>
                    <a:pt x="114686" y="19059"/>
                    <a:pt x="113789" y="16230"/>
                  </a:cubicBezTo>
                  <a:cubicBezTo>
                    <a:pt x="112892" y="13402"/>
                    <a:pt x="111030" y="12297"/>
                    <a:pt x="107304" y="12919"/>
                  </a:cubicBezTo>
                  <a:cubicBezTo>
                    <a:pt x="102337" y="13677"/>
                    <a:pt x="97093" y="18645"/>
                    <a:pt x="91573" y="27959"/>
                  </a:cubicBezTo>
                  <a:cubicBezTo>
                    <a:pt x="83846" y="41289"/>
                    <a:pt x="79499" y="56260"/>
                    <a:pt x="78741" y="71632"/>
                  </a:cubicBezTo>
                  <a:cubicBezTo>
                    <a:pt x="77154" y="89999"/>
                    <a:pt x="77154" y="108461"/>
                    <a:pt x="78741" y="126828"/>
                  </a:cubicBezTo>
                  <a:cubicBezTo>
                    <a:pt x="79430" y="133803"/>
                    <a:pt x="78671" y="140847"/>
                    <a:pt x="76533" y="147526"/>
                  </a:cubicBezTo>
                  <a:cubicBezTo>
                    <a:pt x="73842" y="154977"/>
                    <a:pt x="67081" y="160228"/>
                    <a:pt x="59216" y="161048"/>
                  </a:cubicBezTo>
                  <a:close/>
                </a:path>
              </a:pathLst>
            </a:custGeom>
            <a:solidFill>
              <a:srgbClr val="313759"/>
            </a:solidFill>
            <a:ln w="6893" cap="flat">
              <a:noFill/>
              <a:prstDash val="solid"/>
              <a:miter/>
            </a:ln>
          </p:spPr>
          <p:txBody>
            <a:bodyPr rtlCol="0" anchor="ctr"/>
            <a:lstStyle/>
            <a:p>
              <a:endParaRPr lang="fr-FR"/>
            </a:p>
          </p:txBody>
        </p:sp>
        <p:sp>
          <p:nvSpPr>
            <p:cNvPr id="465" name="Graphique 9">
              <a:extLst>
                <a:ext uri="{FF2B5EF4-FFF2-40B4-BE49-F238E27FC236}">
                  <a16:creationId xmlns:a16="http://schemas.microsoft.com/office/drawing/2014/main" id="{BBD7A1B0-A150-48FA-A59D-CA3F6A77FD4E}"/>
                </a:ext>
              </a:extLst>
            </p:cNvPr>
            <p:cNvSpPr/>
            <p:nvPr/>
          </p:nvSpPr>
          <p:spPr>
            <a:xfrm>
              <a:off x="6781959" y="3425838"/>
              <a:ext cx="150542" cy="161207"/>
            </a:xfrm>
            <a:custGeom>
              <a:avLst/>
              <a:gdLst>
                <a:gd name="connsiteX0" fmla="*/ 59201 w 150542"/>
                <a:gd name="connsiteY0" fmla="*/ 160647 h 161207"/>
                <a:gd name="connsiteX1" fmla="*/ 34363 w 150542"/>
                <a:gd name="connsiteY1" fmla="*/ 154368 h 161207"/>
                <a:gd name="connsiteX2" fmla="*/ 1040 w 150542"/>
                <a:gd name="connsiteY2" fmla="*/ 97310 h 161207"/>
                <a:gd name="connsiteX3" fmla="*/ -410 w 150542"/>
                <a:gd name="connsiteY3" fmla="*/ 78406 h 161207"/>
                <a:gd name="connsiteX4" fmla="*/ 8422 w 150542"/>
                <a:gd name="connsiteY4" fmla="*/ 37010 h 161207"/>
                <a:gd name="connsiteX5" fmla="*/ 20081 w 150542"/>
                <a:gd name="connsiteY5" fmla="*/ 28730 h 161207"/>
                <a:gd name="connsiteX6" fmla="*/ 31742 w 150542"/>
                <a:gd name="connsiteY6" fmla="*/ 30179 h 161207"/>
                <a:gd name="connsiteX7" fmla="*/ 42367 w 150542"/>
                <a:gd name="connsiteY7" fmla="*/ 38458 h 161207"/>
                <a:gd name="connsiteX8" fmla="*/ 49266 w 150542"/>
                <a:gd name="connsiteY8" fmla="*/ 52809 h 161207"/>
                <a:gd name="connsiteX9" fmla="*/ 50784 w 150542"/>
                <a:gd name="connsiteY9" fmla="*/ 65021 h 161207"/>
                <a:gd name="connsiteX10" fmla="*/ 52025 w 150542"/>
                <a:gd name="connsiteY10" fmla="*/ 75508 h 161207"/>
                <a:gd name="connsiteX11" fmla="*/ 52785 w 150542"/>
                <a:gd name="connsiteY11" fmla="*/ 80407 h 161207"/>
                <a:gd name="connsiteX12" fmla="*/ 54716 w 150542"/>
                <a:gd name="connsiteY12" fmla="*/ 86271 h 161207"/>
                <a:gd name="connsiteX13" fmla="*/ 58994 w 150542"/>
                <a:gd name="connsiteY13" fmla="*/ 71507 h 161207"/>
                <a:gd name="connsiteX14" fmla="*/ 78726 w 150542"/>
                <a:gd name="connsiteY14" fmla="*/ 20244 h 161207"/>
                <a:gd name="connsiteX15" fmla="*/ 106324 w 150542"/>
                <a:gd name="connsiteY15" fmla="*/ -40 h 161207"/>
                <a:gd name="connsiteX16" fmla="*/ 131783 w 150542"/>
                <a:gd name="connsiteY16" fmla="*/ 12654 h 161207"/>
                <a:gd name="connsiteX17" fmla="*/ 147720 w 150542"/>
                <a:gd name="connsiteY17" fmla="*/ 59708 h 161207"/>
                <a:gd name="connsiteX18" fmla="*/ 150066 w 150542"/>
                <a:gd name="connsiteY18" fmla="*/ 89307 h 161207"/>
                <a:gd name="connsiteX19" fmla="*/ 141166 w 150542"/>
                <a:gd name="connsiteY19" fmla="*/ 132221 h 161207"/>
                <a:gd name="connsiteX20" fmla="*/ 127988 w 150542"/>
                <a:gd name="connsiteY20" fmla="*/ 138224 h 161207"/>
                <a:gd name="connsiteX21" fmla="*/ 108532 w 150542"/>
                <a:gd name="connsiteY21" fmla="*/ 122079 h 161207"/>
                <a:gd name="connsiteX22" fmla="*/ 108187 w 150542"/>
                <a:gd name="connsiteY22" fmla="*/ 117387 h 161207"/>
                <a:gd name="connsiteX23" fmla="*/ 113430 w 150542"/>
                <a:gd name="connsiteY23" fmla="*/ 41080 h 161207"/>
                <a:gd name="connsiteX24" fmla="*/ 114327 w 150542"/>
                <a:gd name="connsiteY24" fmla="*/ 21141 h 161207"/>
                <a:gd name="connsiteX25" fmla="*/ 113361 w 150542"/>
                <a:gd name="connsiteY25" fmla="*/ 16173 h 161207"/>
                <a:gd name="connsiteX26" fmla="*/ 106876 w 150542"/>
                <a:gd name="connsiteY26" fmla="*/ 12862 h 161207"/>
                <a:gd name="connsiteX27" fmla="*/ 91145 w 150542"/>
                <a:gd name="connsiteY27" fmla="*/ 27902 h 161207"/>
                <a:gd name="connsiteX28" fmla="*/ 78382 w 150542"/>
                <a:gd name="connsiteY28" fmla="*/ 71576 h 161207"/>
                <a:gd name="connsiteX29" fmla="*/ 78382 w 150542"/>
                <a:gd name="connsiteY29" fmla="*/ 126771 h 161207"/>
                <a:gd name="connsiteX30" fmla="*/ 76173 w 150542"/>
                <a:gd name="connsiteY30" fmla="*/ 147469 h 161207"/>
                <a:gd name="connsiteX31" fmla="*/ 59201 w 150542"/>
                <a:gd name="connsiteY31" fmla="*/ 160647 h 1612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50542" h="161207">
                  <a:moveTo>
                    <a:pt x="59201" y="160647"/>
                  </a:moveTo>
                  <a:cubicBezTo>
                    <a:pt x="50439" y="161605"/>
                    <a:pt x="41607" y="159377"/>
                    <a:pt x="34363" y="154368"/>
                  </a:cubicBezTo>
                  <a:cubicBezTo>
                    <a:pt x="16218" y="142729"/>
                    <a:pt x="5110" y="123714"/>
                    <a:pt x="1040" y="97310"/>
                  </a:cubicBezTo>
                  <a:cubicBezTo>
                    <a:pt x="211" y="91039"/>
                    <a:pt x="-272" y="84733"/>
                    <a:pt x="-410" y="78406"/>
                  </a:cubicBezTo>
                  <a:cubicBezTo>
                    <a:pt x="-962" y="59019"/>
                    <a:pt x="1936" y="45151"/>
                    <a:pt x="8422" y="37010"/>
                  </a:cubicBezTo>
                  <a:cubicBezTo>
                    <a:pt x="11181" y="32953"/>
                    <a:pt x="15321" y="30020"/>
                    <a:pt x="20081" y="28730"/>
                  </a:cubicBezTo>
                  <a:cubicBezTo>
                    <a:pt x="24014" y="28199"/>
                    <a:pt x="28016" y="28696"/>
                    <a:pt x="31742" y="30179"/>
                  </a:cubicBezTo>
                  <a:cubicBezTo>
                    <a:pt x="35950" y="31959"/>
                    <a:pt x="39607" y="34816"/>
                    <a:pt x="42367" y="38458"/>
                  </a:cubicBezTo>
                  <a:cubicBezTo>
                    <a:pt x="45678" y="42681"/>
                    <a:pt x="48024" y="47579"/>
                    <a:pt x="49266" y="52809"/>
                  </a:cubicBezTo>
                  <a:cubicBezTo>
                    <a:pt x="49887" y="57018"/>
                    <a:pt x="50370" y="61088"/>
                    <a:pt x="50784" y="65021"/>
                  </a:cubicBezTo>
                  <a:cubicBezTo>
                    <a:pt x="51197" y="68954"/>
                    <a:pt x="51543" y="72473"/>
                    <a:pt x="52025" y="75508"/>
                  </a:cubicBezTo>
                  <a:lnTo>
                    <a:pt x="52785" y="80407"/>
                  </a:lnTo>
                  <a:cubicBezTo>
                    <a:pt x="53130" y="82449"/>
                    <a:pt x="53750" y="84422"/>
                    <a:pt x="54716" y="86271"/>
                  </a:cubicBezTo>
                  <a:cubicBezTo>
                    <a:pt x="56925" y="81621"/>
                    <a:pt x="58373" y="76633"/>
                    <a:pt x="58994" y="71507"/>
                  </a:cubicBezTo>
                  <a:cubicBezTo>
                    <a:pt x="62237" y="53313"/>
                    <a:pt x="68929" y="35905"/>
                    <a:pt x="78726" y="20244"/>
                  </a:cubicBezTo>
                  <a:cubicBezTo>
                    <a:pt x="84728" y="9971"/>
                    <a:pt x="94733" y="2637"/>
                    <a:pt x="106324" y="-40"/>
                  </a:cubicBezTo>
                  <a:cubicBezTo>
                    <a:pt x="116673" y="-1675"/>
                    <a:pt x="126885" y="3423"/>
                    <a:pt x="131783" y="12654"/>
                  </a:cubicBezTo>
                  <a:cubicBezTo>
                    <a:pt x="140200" y="27109"/>
                    <a:pt x="145651" y="43116"/>
                    <a:pt x="147720" y="59708"/>
                  </a:cubicBezTo>
                  <a:cubicBezTo>
                    <a:pt x="149100" y="69519"/>
                    <a:pt x="149928" y="79399"/>
                    <a:pt x="150066" y="89307"/>
                  </a:cubicBezTo>
                  <a:cubicBezTo>
                    <a:pt x="150066" y="112302"/>
                    <a:pt x="147099" y="126612"/>
                    <a:pt x="141166" y="132221"/>
                  </a:cubicBezTo>
                  <a:cubicBezTo>
                    <a:pt x="137440" y="135408"/>
                    <a:pt x="132887" y="137485"/>
                    <a:pt x="127988" y="138224"/>
                  </a:cubicBezTo>
                  <a:cubicBezTo>
                    <a:pt x="116880" y="139879"/>
                    <a:pt x="110464" y="134498"/>
                    <a:pt x="108532" y="122079"/>
                  </a:cubicBezTo>
                  <a:lnTo>
                    <a:pt x="108187" y="117387"/>
                  </a:lnTo>
                  <a:cubicBezTo>
                    <a:pt x="108256" y="91867"/>
                    <a:pt x="110050" y="66373"/>
                    <a:pt x="113430" y="41080"/>
                  </a:cubicBezTo>
                  <a:cubicBezTo>
                    <a:pt x="114603" y="34505"/>
                    <a:pt x="114948" y="27799"/>
                    <a:pt x="114327" y="21141"/>
                  </a:cubicBezTo>
                  <a:cubicBezTo>
                    <a:pt x="114327" y="20658"/>
                    <a:pt x="113914" y="19002"/>
                    <a:pt x="113361" y="16173"/>
                  </a:cubicBezTo>
                  <a:cubicBezTo>
                    <a:pt x="112809" y="13345"/>
                    <a:pt x="110670" y="12310"/>
                    <a:pt x="106876" y="12862"/>
                  </a:cubicBezTo>
                  <a:cubicBezTo>
                    <a:pt x="101977" y="13620"/>
                    <a:pt x="96734" y="18657"/>
                    <a:pt x="91145" y="27902"/>
                  </a:cubicBezTo>
                  <a:cubicBezTo>
                    <a:pt x="83418" y="41225"/>
                    <a:pt x="79071" y="56204"/>
                    <a:pt x="78382" y="71576"/>
                  </a:cubicBezTo>
                  <a:cubicBezTo>
                    <a:pt x="76726" y="89935"/>
                    <a:pt x="76726" y="108411"/>
                    <a:pt x="78382" y="126771"/>
                  </a:cubicBezTo>
                  <a:cubicBezTo>
                    <a:pt x="79071" y="133746"/>
                    <a:pt x="78382" y="140797"/>
                    <a:pt x="76173" y="147469"/>
                  </a:cubicBezTo>
                  <a:cubicBezTo>
                    <a:pt x="73414" y="154685"/>
                    <a:pt x="66859" y="159764"/>
                    <a:pt x="59201" y="160647"/>
                  </a:cubicBezTo>
                  <a:close/>
                </a:path>
              </a:pathLst>
            </a:custGeom>
            <a:solidFill>
              <a:srgbClr val="313759"/>
            </a:solidFill>
            <a:ln w="6893" cap="flat">
              <a:noFill/>
              <a:prstDash val="solid"/>
              <a:miter/>
            </a:ln>
          </p:spPr>
          <p:txBody>
            <a:bodyPr rtlCol="0" anchor="ctr"/>
            <a:lstStyle/>
            <a:p>
              <a:endParaRPr lang="fr-FR"/>
            </a:p>
          </p:txBody>
        </p:sp>
        <p:sp>
          <p:nvSpPr>
            <p:cNvPr id="466" name="Graphique 9">
              <a:extLst>
                <a:ext uri="{FF2B5EF4-FFF2-40B4-BE49-F238E27FC236}">
                  <a16:creationId xmlns:a16="http://schemas.microsoft.com/office/drawing/2014/main" id="{A32F52D2-B4D7-4D33-9170-E9FB3EF958A7}"/>
                </a:ext>
              </a:extLst>
            </p:cNvPr>
            <p:cNvSpPr/>
            <p:nvPr/>
          </p:nvSpPr>
          <p:spPr>
            <a:xfrm>
              <a:off x="6954081" y="3418949"/>
              <a:ext cx="102358" cy="141501"/>
            </a:xfrm>
            <a:custGeom>
              <a:avLst/>
              <a:gdLst>
                <a:gd name="connsiteX0" fmla="*/ 64600 w 102358"/>
                <a:gd name="connsiteY0" fmla="*/ 140559 h 141501"/>
                <a:gd name="connsiteX1" fmla="*/ 37830 w 102358"/>
                <a:gd name="connsiteY1" fmla="*/ 137868 h 141501"/>
                <a:gd name="connsiteX2" fmla="*/ 643 w 102358"/>
                <a:gd name="connsiteY2" fmla="*/ 90814 h 141501"/>
                <a:gd name="connsiteX3" fmla="*/ 2436 w 102358"/>
                <a:gd name="connsiteY3" fmla="*/ 51004 h 141501"/>
                <a:gd name="connsiteX4" fmla="*/ 20376 w 102358"/>
                <a:gd name="connsiteY4" fmla="*/ 16507 h 141501"/>
                <a:gd name="connsiteX5" fmla="*/ 50526 w 102358"/>
                <a:gd name="connsiteY5" fmla="*/ 18 h 141501"/>
                <a:gd name="connsiteX6" fmla="*/ 67843 w 102358"/>
                <a:gd name="connsiteY6" fmla="*/ 2019 h 141501"/>
                <a:gd name="connsiteX7" fmla="*/ 81641 w 102358"/>
                <a:gd name="connsiteY7" fmla="*/ 13058 h 141501"/>
                <a:gd name="connsiteX8" fmla="*/ 88541 w 102358"/>
                <a:gd name="connsiteY8" fmla="*/ 31341 h 141501"/>
                <a:gd name="connsiteX9" fmla="*/ 85644 w 102358"/>
                <a:gd name="connsiteY9" fmla="*/ 66459 h 141501"/>
                <a:gd name="connsiteX10" fmla="*/ 73155 w 102358"/>
                <a:gd name="connsiteY10" fmla="*/ 88606 h 141501"/>
                <a:gd name="connsiteX11" fmla="*/ 61012 w 102358"/>
                <a:gd name="connsiteY11" fmla="*/ 96610 h 141501"/>
                <a:gd name="connsiteX12" fmla="*/ 56321 w 102358"/>
                <a:gd name="connsiteY12" fmla="*/ 96610 h 141501"/>
                <a:gd name="connsiteX13" fmla="*/ 58046 w 102358"/>
                <a:gd name="connsiteY13" fmla="*/ 103509 h 141501"/>
                <a:gd name="connsiteX14" fmla="*/ 74259 w 102358"/>
                <a:gd name="connsiteY14" fmla="*/ 115100 h 141501"/>
                <a:gd name="connsiteX15" fmla="*/ 83850 w 102358"/>
                <a:gd name="connsiteY15" fmla="*/ 111443 h 141501"/>
                <a:gd name="connsiteX16" fmla="*/ 94337 w 102358"/>
                <a:gd name="connsiteY16" fmla="*/ 106959 h 141501"/>
                <a:gd name="connsiteX17" fmla="*/ 98062 w 102358"/>
                <a:gd name="connsiteY17" fmla="*/ 106544 h 141501"/>
                <a:gd name="connsiteX18" fmla="*/ 101857 w 102358"/>
                <a:gd name="connsiteY18" fmla="*/ 111167 h 141501"/>
                <a:gd name="connsiteX19" fmla="*/ 96475 w 102358"/>
                <a:gd name="connsiteY19" fmla="*/ 125725 h 141501"/>
                <a:gd name="connsiteX20" fmla="*/ 64600 w 102358"/>
                <a:gd name="connsiteY20" fmla="*/ 140559 h 141501"/>
                <a:gd name="connsiteX21" fmla="*/ 49284 w 102358"/>
                <a:gd name="connsiteY21" fmla="*/ 69288 h 141501"/>
                <a:gd name="connsiteX22" fmla="*/ 59702 w 102358"/>
                <a:gd name="connsiteY22" fmla="*/ 52522 h 141501"/>
                <a:gd name="connsiteX23" fmla="*/ 64118 w 102358"/>
                <a:gd name="connsiteY23" fmla="*/ 31824 h 141501"/>
                <a:gd name="connsiteX24" fmla="*/ 64118 w 102358"/>
                <a:gd name="connsiteY24" fmla="*/ 31824 h 141501"/>
                <a:gd name="connsiteX25" fmla="*/ 65014 w 102358"/>
                <a:gd name="connsiteY25" fmla="*/ 19060 h 141501"/>
                <a:gd name="connsiteX26" fmla="*/ 62944 w 102358"/>
                <a:gd name="connsiteY26" fmla="*/ 13955 h 141501"/>
                <a:gd name="connsiteX27" fmla="*/ 59012 w 102358"/>
                <a:gd name="connsiteY27" fmla="*/ 12782 h 141501"/>
                <a:gd name="connsiteX28" fmla="*/ 46248 w 102358"/>
                <a:gd name="connsiteY28" fmla="*/ 40379 h 141501"/>
                <a:gd name="connsiteX29" fmla="*/ 46248 w 102358"/>
                <a:gd name="connsiteY29" fmla="*/ 60525 h 141501"/>
                <a:gd name="connsiteX30" fmla="*/ 49284 w 102358"/>
                <a:gd name="connsiteY30" fmla="*/ 69288 h 1415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02358" h="141501">
                  <a:moveTo>
                    <a:pt x="64600" y="140559"/>
                  </a:moveTo>
                  <a:cubicBezTo>
                    <a:pt x="55562" y="141904"/>
                    <a:pt x="46386" y="140979"/>
                    <a:pt x="37830" y="137868"/>
                  </a:cubicBezTo>
                  <a:cubicBezTo>
                    <a:pt x="16788" y="130968"/>
                    <a:pt x="4369" y="115286"/>
                    <a:pt x="643" y="90814"/>
                  </a:cubicBezTo>
                  <a:cubicBezTo>
                    <a:pt x="-1289" y="77553"/>
                    <a:pt x="-737" y="64037"/>
                    <a:pt x="2436" y="51004"/>
                  </a:cubicBezTo>
                  <a:cubicBezTo>
                    <a:pt x="5196" y="38102"/>
                    <a:pt x="11406" y="26194"/>
                    <a:pt x="20376" y="16507"/>
                  </a:cubicBezTo>
                  <a:cubicBezTo>
                    <a:pt x="28240" y="7752"/>
                    <a:pt x="38865" y="1936"/>
                    <a:pt x="50526" y="18"/>
                  </a:cubicBezTo>
                  <a:cubicBezTo>
                    <a:pt x="56390" y="-844"/>
                    <a:pt x="62324" y="-155"/>
                    <a:pt x="67843" y="2019"/>
                  </a:cubicBezTo>
                  <a:cubicBezTo>
                    <a:pt x="73501" y="4151"/>
                    <a:pt x="78330" y="8014"/>
                    <a:pt x="81641" y="13058"/>
                  </a:cubicBezTo>
                  <a:cubicBezTo>
                    <a:pt x="85229" y="18570"/>
                    <a:pt x="87645" y="24814"/>
                    <a:pt x="88541" y="31341"/>
                  </a:cubicBezTo>
                  <a:cubicBezTo>
                    <a:pt x="90266" y="43118"/>
                    <a:pt x="89231" y="55124"/>
                    <a:pt x="85644" y="66459"/>
                  </a:cubicBezTo>
                  <a:cubicBezTo>
                    <a:pt x="82884" y="74566"/>
                    <a:pt x="78675" y="82079"/>
                    <a:pt x="73155" y="88606"/>
                  </a:cubicBezTo>
                  <a:cubicBezTo>
                    <a:pt x="70120" y="92553"/>
                    <a:pt x="65842" y="95367"/>
                    <a:pt x="61012" y="96610"/>
                  </a:cubicBezTo>
                  <a:cubicBezTo>
                    <a:pt x="59426" y="96816"/>
                    <a:pt x="57908" y="96816"/>
                    <a:pt x="56321" y="96610"/>
                  </a:cubicBezTo>
                  <a:lnTo>
                    <a:pt x="58046" y="103509"/>
                  </a:lnTo>
                  <a:cubicBezTo>
                    <a:pt x="60875" y="112478"/>
                    <a:pt x="66256" y="116342"/>
                    <a:pt x="74259" y="115100"/>
                  </a:cubicBezTo>
                  <a:cubicBezTo>
                    <a:pt x="77640" y="114382"/>
                    <a:pt x="80883" y="113147"/>
                    <a:pt x="83850" y="111443"/>
                  </a:cubicBezTo>
                  <a:cubicBezTo>
                    <a:pt x="87023" y="109325"/>
                    <a:pt x="90611" y="107800"/>
                    <a:pt x="94337" y="106959"/>
                  </a:cubicBezTo>
                  <a:lnTo>
                    <a:pt x="98062" y="106544"/>
                  </a:lnTo>
                  <a:cubicBezTo>
                    <a:pt x="100063" y="106544"/>
                    <a:pt x="101305" y="107924"/>
                    <a:pt x="101857" y="111167"/>
                  </a:cubicBezTo>
                  <a:cubicBezTo>
                    <a:pt x="102133" y="116549"/>
                    <a:pt x="100132" y="121799"/>
                    <a:pt x="96475" y="125725"/>
                  </a:cubicBezTo>
                  <a:cubicBezTo>
                    <a:pt x="88127" y="134542"/>
                    <a:pt x="76743" y="139848"/>
                    <a:pt x="64600" y="140559"/>
                  </a:cubicBezTo>
                  <a:close/>
                  <a:moveTo>
                    <a:pt x="49284" y="69288"/>
                  </a:moveTo>
                  <a:cubicBezTo>
                    <a:pt x="53354" y="67494"/>
                    <a:pt x="56804" y="61905"/>
                    <a:pt x="59702" y="52522"/>
                  </a:cubicBezTo>
                  <a:cubicBezTo>
                    <a:pt x="61703" y="45740"/>
                    <a:pt x="63152" y="38820"/>
                    <a:pt x="64118" y="31824"/>
                  </a:cubicBezTo>
                  <a:lnTo>
                    <a:pt x="64118" y="31824"/>
                  </a:lnTo>
                  <a:cubicBezTo>
                    <a:pt x="64945" y="27622"/>
                    <a:pt x="65222" y="23338"/>
                    <a:pt x="65014" y="19060"/>
                  </a:cubicBezTo>
                  <a:cubicBezTo>
                    <a:pt x="64876" y="17184"/>
                    <a:pt x="64118" y="15396"/>
                    <a:pt x="62944" y="13955"/>
                  </a:cubicBezTo>
                  <a:cubicBezTo>
                    <a:pt x="61909" y="12899"/>
                    <a:pt x="60461" y="12450"/>
                    <a:pt x="59012" y="12782"/>
                  </a:cubicBezTo>
                  <a:cubicBezTo>
                    <a:pt x="52113" y="13817"/>
                    <a:pt x="47697" y="23062"/>
                    <a:pt x="46248" y="40379"/>
                  </a:cubicBezTo>
                  <a:cubicBezTo>
                    <a:pt x="45420" y="47072"/>
                    <a:pt x="45420" y="53840"/>
                    <a:pt x="46248" y="60525"/>
                  </a:cubicBezTo>
                  <a:cubicBezTo>
                    <a:pt x="46662" y="63630"/>
                    <a:pt x="47697" y="66611"/>
                    <a:pt x="49284" y="69288"/>
                  </a:cubicBezTo>
                  <a:close/>
                </a:path>
              </a:pathLst>
            </a:custGeom>
            <a:solidFill>
              <a:srgbClr val="313759"/>
            </a:solidFill>
            <a:ln w="6893" cap="flat">
              <a:noFill/>
              <a:prstDash val="solid"/>
              <a:miter/>
            </a:ln>
          </p:spPr>
          <p:txBody>
            <a:bodyPr rtlCol="0" anchor="ctr"/>
            <a:lstStyle/>
            <a:p>
              <a:endParaRPr lang="fr-FR"/>
            </a:p>
          </p:txBody>
        </p:sp>
        <p:sp>
          <p:nvSpPr>
            <p:cNvPr id="467" name="Graphique 9">
              <a:extLst>
                <a:ext uri="{FF2B5EF4-FFF2-40B4-BE49-F238E27FC236}">
                  <a16:creationId xmlns:a16="http://schemas.microsoft.com/office/drawing/2014/main" id="{958AD150-97B9-4EE5-A1D2-ABD1D640EE22}"/>
                </a:ext>
              </a:extLst>
            </p:cNvPr>
            <p:cNvSpPr/>
            <p:nvPr/>
          </p:nvSpPr>
          <p:spPr>
            <a:xfrm>
              <a:off x="7064800" y="3400654"/>
              <a:ext cx="150559" cy="140292"/>
            </a:xfrm>
            <a:custGeom>
              <a:avLst/>
              <a:gdLst>
                <a:gd name="connsiteX0" fmla="*/ 58545 w 150559"/>
                <a:gd name="connsiteY0" fmla="*/ 139535 h 140292"/>
                <a:gd name="connsiteX1" fmla="*/ 51231 w 150559"/>
                <a:gd name="connsiteY1" fmla="*/ 139949 h 140292"/>
                <a:gd name="connsiteX2" fmla="*/ 34605 w 150559"/>
                <a:gd name="connsiteY2" fmla="*/ 134154 h 140292"/>
                <a:gd name="connsiteX3" fmla="*/ 14527 w 150559"/>
                <a:gd name="connsiteY3" fmla="*/ 113456 h 140292"/>
                <a:gd name="connsiteX4" fmla="*/ 728 w 150559"/>
                <a:gd name="connsiteY4" fmla="*/ 76544 h 140292"/>
                <a:gd name="connsiteX5" fmla="*/ -307 w 150559"/>
                <a:gd name="connsiteY5" fmla="*/ 53224 h 140292"/>
                <a:gd name="connsiteX6" fmla="*/ 9698 w 150559"/>
                <a:gd name="connsiteY6" fmla="*/ 14863 h 140292"/>
                <a:gd name="connsiteX7" fmla="*/ 29499 w 150559"/>
                <a:gd name="connsiteY7" fmla="*/ 236 h 140292"/>
                <a:gd name="connsiteX8" fmla="*/ 41090 w 150559"/>
                <a:gd name="connsiteY8" fmla="*/ 3134 h 140292"/>
                <a:gd name="connsiteX9" fmla="*/ 49507 w 150559"/>
                <a:gd name="connsiteY9" fmla="*/ 19900 h 140292"/>
                <a:gd name="connsiteX10" fmla="*/ 49507 w 150559"/>
                <a:gd name="connsiteY10" fmla="*/ 23832 h 140292"/>
                <a:gd name="connsiteX11" fmla="*/ 54957 w 150559"/>
                <a:gd name="connsiteY11" fmla="*/ 73232 h 140292"/>
                <a:gd name="connsiteX12" fmla="*/ 57786 w 150559"/>
                <a:gd name="connsiteY12" fmla="*/ 89377 h 140292"/>
                <a:gd name="connsiteX13" fmla="*/ 68687 w 150559"/>
                <a:gd name="connsiteY13" fmla="*/ 106487 h 140292"/>
                <a:gd name="connsiteX14" fmla="*/ 79520 w 150559"/>
                <a:gd name="connsiteY14" fmla="*/ 90963 h 140292"/>
                <a:gd name="connsiteX15" fmla="*/ 88350 w 150559"/>
                <a:gd name="connsiteY15" fmla="*/ 53293 h 140292"/>
                <a:gd name="connsiteX16" fmla="*/ 88350 w 150559"/>
                <a:gd name="connsiteY16" fmla="*/ 52189 h 140292"/>
                <a:gd name="connsiteX17" fmla="*/ 89385 w 150559"/>
                <a:gd name="connsiteY17" fmla="*/ 35768 h 140292"/>
                <a:gd name="connsiteX18" fmla="*/ 92283 w 150559"/>
                <a:gd name="connsiteY18" fmla="*/ 12172 h 140292"/>
                <a:gd name="connsiteX19" fmla="*/ 104840 w 150559"/>
                <a:gd name="connsiteY19" fmla="*/ -246 h 140292"/>
                <a:gd name="connsiteX20" fmla="*/ 118639 w 150559"/>
                <a:gd name="connsiteY20" fmla="*/ 8999 h 140292"/>
                <a:gd name="connsiteX21" fmla="*/ 128850 w 150559"/>
                <a:gd name="connsiteY21" fmla="*/ 41219 h 140292"/>
                <a:gd name="connsiteX22" fmla="*/ 145408 w 150559"/>
                <a:gd name="connsiteY22" fmla="*/ 87790 h 140292"/>
                <a:gd name="connsiteX23" fmla="*/ 149824 w 150559"/>
                <a:gd name="connsiteY23" fmla="*/ 100140 h 140292"/>
                <a:gd name="connsiteX24" fmla="*/ 149824 w 150559"/>
                <a:gd name="connsiteY24" fmla="*/ 107729 h 140292"/>
                <a:gd name="connsiteX25" fmla="*/ 144581 w 150559"/>
                <a:gd name="connsiteY25" fmla="*/ 116284 h 140292"/>
                <a:gd name="connsiteX26" fmla="*/ 134300 w 150559"/>
                <a:gd name="connsiteY26" fmla="*/ 120976 h 140292"/>
                <a:gd name="connsiteX27" fmla="*/ 119812 w 150559"/>
                <a:gd name="connsiteY27" fmla="*/ 119596 h 140292"/>
                <a:gd name="connsiteX28" fmla="*/ 109945 w 150559"/>
                <a:gd name="connsiteY28" fmla="*/ 110627 h 140292"/>
                <a:gd name="connsiteX29" fmla="*/ 102494 w 150559"/>
                <a:gd name="connsiteY29" fmla="*/ 89928 h 140292"/>
                <a:gd name="connsiteX30" fmla="*/ 101736 w 150559"/>
                <a:gd name="connsiteY30" fmla="*/ 85030 h 140292"/>
                <a:gd name="connsiteX31" fmla="*/ 99873 w 150559"/>
                <a:gd name="connsiteY31" fmla="*/ 89308 h 140292"/>
                <a:gd name="connsiteX32" fmla="*/ 83797 w 150559"/>
                <a:gd name="connsiteY32" fmla="*/ 120976 h 140292"/>
                <a:gd name="connsiteX33" fmla="*/ 58545 w 150559"/>
                <a:gd name="connsiteY33" fmla="*/ 139535 h 140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50559" h="140292">
                  <a:moveTo>
                    <a:pt x="58545" y="139535"/>
                  </a:moveTo>
                  <a:cubicBezTo>
                    <a:pt x="56131" y="139825"/>
                    <a:pt x="53647" y="139963"/>
                    <a:pt x="51231" y="139949"/>
                  </a:cubicBezTo>
                  <a:cubicBezTo>
                    <a:pt x="45298" y="139308"/>
                    <a:pt x="39641" y="137328"/>
                    <a:pt x="34605" y="134154"/>
                  </a:cubicBezTo>
                  <a:cubicBezTo>
                    <a:pt x="26394" y="128945"/>
                    <a:pt x="19494" y="121845"/>
                    <a:pt x="14527" y="113456"/>
                  </a:cubicBezTo>
                  <a:cubicBezTo>
                    <a:pt x="7351" y="102279"/>
                    <a:pt x="2660" y="89694"/>
                    <a:pt x="728" y="76544"/>
                  </a:cubicBezTo>
                  <a:cubicBezTo>
                    <a:pt x="-376" y="68823"/>
                    <a:pt x="-720" y="61013"/>
                    <a:pt x="-307" y="53224"/>
                  </a:cubicBezTo>
                  <a:cubicBezTo>
                    <a:pt x="-514" y="39770"/>
                    <a:pt x="2936" y="26516"/>
                    <a:pt x="9698" y="14863"/>
                  </a:cubicBezTo>
                  <a:cubicBezTo>
                    <a:pt x="13768" y="7253"/>
                    <a:pt x="21012" y="1879"/>
                    <a:pt x="29499" y="236"/>
                  </a:cubicBezTo>
                  <a:cubicBezTo>
                    <a:pt x="33569" y="-536"/>
                    <a:pt x="37847" y="519"/>
                    <a:pt x="41090" y="3134"/>
                  </a:cubicBezTo>
                  <a:cubicBezTo>
                    <a:pt x="45782" y="7543"/>
                    <a:pt x="48817" y="13490"/>
                    <a:pt x="49507" y="19900"/>
                  </a:cubicBezTo>
                  <a:lnTo>
                    <a:pt x="49507" y="23832"/>
                  </a:lnTo>
                  <a:cubicBezTo>
                    <a:pt x="52198" y="50878"/>
                    <a:pt x="54060" y="67368"/>
                    <a:pt x="54957" y="73232"/>
                  </a:cubicBezTo>
                  <a:cubicBezTo>
                    <a:pt x="55854" y="79097"/>
                    <a:pt x="56751" y="84271"/>
                    <a:pt x="57786" y="89377"/>
                  </a:cubicBezTo>
                  <a:cubicBezTo>
                    <a:pt x="60822" y="101244"/>
                    <a:pt x="64686" y="106901"/>
                    <a:pt x="68687" y="106487"/>
                  </a:cubicBezTo>
                  <a:cubicBezTo>
                    <a:pt x="72689" y="106073"/>
                    <a:pt x="75587" y="100761"/>
                    <a:pt x="79520" y="90963"/>
                  </a:cubicBezTo>
                  <a:cubicBezTo>
                    <a:pt x="83728" y="78745"/>
                    <a:pt x="86694" y="66119"/>
                    <a:pt x="88350" y="53293"/>
                  </a:cubicBezTo>
                  <a:cubicBezTo>
                    <a:pt x="88212" y="52941"/>
                    <a:pt x="88212" y="52541"/>
                    <a:pt x="88350" y="52189"/>
                  </a:cubicBezTo>
                  <a:cubicBezTo>
                    <a:pt x="88972" y="46739"/>
                    <a:pt x="89316" y="41253"/>
                    <a:pt x="89385" y="35768"/>
                  </a:cubicBezTo>
                  <a:cubicBezTo>
                    <a:pt x="89109" y="27800"/>
                    <a:pt x="90075" y="19831"/>
                    <a:pt x="92283" y="12172"/>
                  </a:cubicBezTo>
                  <a:cubicBezTo>
                    <a:pt x="93525" y="5846"/>
                    <a:pt x="98493" y="913"/>
                    <a:pt x="104840" y="-246"/>
                  </a:cubicBezTo>
                  <a:cubicBezTo>
                    <a:pt x="111119" y="-1019"/>
                    <a:pt x="116983" y="2920"/>
                    <a:pt x="118639" y="8999"/>
                  </a:cubicBezTo>
                  <a:cubicBezTo>
                    <a:pt x="122916" y="19451"/>
                    <a:pt x="126297" y="30228"/>
                    <a:pt x="128850" y="41219"/>
                  </a:cubicBezTo>
                  <a:cubicBezTo>
                    <a:pt x="132438" y="57370"/>
                    <a:pt x="137957" y="73011"/>
                    <a:pt x="145408" y="87790"/>
                  </a:cubicBezTo>
                  <a:cubicBezTo>
                    <a:pt x="147548" y="91653"/>
                    <a:pt x="148996" y="95821"/>
                    <a:pt x="149824" y="100140"/>
                  </a:cubicBezTo>
                  <a:cubicBezTo>
                    <a:pt x="150169" y="102658"/>
                    <a:pt x="150169" y="105211"/>
                    <a:pt x="149824" y="107729"/>
                  </a:cubicBezTo>
                  <a:cubicBezTo>
                    <a:pt x="149272" y="111165"/>
                    <a:pt x="147410" y="114242"/>
                    <a:pt x="144581" y="116284"/>
                  </a:cubicBezTo>
                  <a:cubicBezTo>
                    <a:pt x="141614" y="118747"/>
                    <a:pt x="138096" y="120369"/>
                    <a:pt x="134300" y="120976"/>
                  </a:cubicBezTo>
                  <a:cubicBezTo>
                    <a:pt x="129402" y="121845"/>
                    <a:pt x="124434" y="121369"/>
                    <a:pt x="119812" y="119596"/>
                  </a:cubicBezTo>
                  <a:cubicBezTo>
                    <a:pt x="115603" y="117816"/>
                    <a:pt x="112085" y="114656"/>
                    <a:pt x="109945" y="110627"/>
                  </a:cubicBezTo>
                  <a:cubicBezTo>
                    <a:pt x="106082" y="104321"/>
                    <a:pt x="103529" y="97270"/>
                    <a:pt x="102494" y="89928"/>
                  </a:cubicBezTo>
                  <a:lnTo>
                    <a:pt x="101736" y="85030"/>
                  </a:lnTo>
                  <a:cubicBezTo>
                    <a:pt x="101736" y="85030"/>
                    <a:pt x="100839" y="86479"/>
                    <a:pt x="99873" y="89308"/>
                  </a:cubicBezTo>
                  <a:cubicBezTo>
                    <a:pt x="95733" y="100430"/>
                    <a:pt x="90351" y="111054"/>
                    <a:pt x="83797" y="120976"/>
                  </a:cubicBezTo>
                  <a:cubicBezTo>
                    <a:pt x="78208" y="130311"/>
                    <a:pt x="69102" y="137003"/>
                    <a:pt x="58545" y="139535"/>
                  </a:cubicBezTo>
                  <a:close/>
                </a:path>
              </a:pathLst>
            </a:custGeom>
            <a:solidFill>
              <a:srgbClr val="313759"/>
            </a:solidFill>
            <a:ln w="6893" cap="flat">
              <a:noFill/>
              <a:prstDash val="solid"/>
              <a:miter/>
            </a:ln>
          </p:spPr>
          <p:txBody>
            <a:bodyPr rtlCol="0" anchor="ctr"/>
            <a:lstStyle/>
            <a:p>
              <a:endParaRPr lang="fr-FR"/>
            </a:p>
          </p:txBody>
        </p:sp>
        <p:sp>
          <p:nvSpPr>
            <p:cNvPr id="468" name="Graphique 9">
              <a:extLst>
                <a:ext uri="{FF2B5EF4-FFF2-40B4-BE49-F238E27FC236}">
                  <a16:creationId xmlns:a16="http://schemas.microsoft.com/office/drawing/2014/main" id="{7790D25D-DE59-429B-8319-0EF8EC47956D}"/>
                </a:ext>
              </a:extLst>
            </p:cNvPr>
            <p:cNvSpPr/>
            <p:nvPr/>
          </p:nvSpPr>
          <p:spPr>
            <a:xfrm>
              <a:off x="7222373" y="3373266"/>
              <a:ext cx="113012" cy="152014"/>
            </a:xfrm>
            <a:custGeom>
              <a:avLst/>
              <a:gdLst>
                <a:gd name="connsiteX0" fmla="*/ 62625 w 113012"/>
                <a:gd name="connsiteY0" fmla="*/ 151468 h 152014"/>
                <a:gd name="connsiteX1" fmla="*/ 61176 w 113012"/>
                <a:gd name="connsiteY1" fmla="*/ 151468 h 152014"/>
                <a:gd name="connsiteX2" fmla="*/ 38063 w 113012"/>
                <a:gd name="connsiteY2" fmla="*/ 144569 h 152014"/>
                <a:gd name="connsiteX3" fmla="*/ 15157 w 113012"/>
                <a:gd name="connsiteY3" fmla="*/ 117730 h 152014"/>
                <a:gd name="connsiteX4" fmla="*/ 1358 w 113012"/>
                <a:gd name="connsiteY4" fmla="*/ 78610 h 152014"/>
                <a:gd name="connsiteX5" fmla="*/ 7844 w 113012"/>
                <a:gd name="connsiteY5" fmla="*/ 12652 h 152014"/>
                <a:gd name="connsiteX6" fmla="*/ 19711 w 113012"/>
                <a:gd name="connsiteY6" fmla="*/ 2855 h 152014"/>
                <a:gd name="connsiteX7" fmla="*/ 29370 w 113012"/>
                <a:gd name="connsiteY7" fmla="*/ 2096 h 152014"/>
                <a:gd name="connsiteX8" fmla="*/ 45032 w 113012"/>
                <a:gd name="connsiteY8" fmla="*/ 17413 h 152014"/>
                <a:gd name="connsiteX9" fmla="*/ 50551 w 113012"/>
                <a:gd name="connsiteY9" fmla="*/ 41492 h 152014"/>
                <a:gd name="connsiteX10" fmla="*/ 52276 w 113012"/>
                <a:gd name="connsiteY10" fmla="*/ 52738 h 152014"/>
                <a:gd name="connsiteX11" fmla="*/ 52897 w 113012"/>
                <a:gd name="connsiteY11" fmla="*/ 54118 h 152014"/>
                <a:gd name="connsiteX12" fmla="*/ 53794 w 113012"/>
                <a:gd name="connsiteY12" fmla="*/ 52876 h 152014"/>
                <a:gd name="connsiteX13" fmla="*/ 58623 w 113012"/>
                <a:gd name="connsiteY13" fmla="*/ 35144 h 152014"/>
                <a:gd name="connsiteX14" fmla="*/ 67455 w 113012"/>
                <a:gd name="connsiteY14" fmla="*/ 10307 h 152014"/>
                <a:gd name="connsiteX15" fmla="*/ 83186 w 113012"/>
                <a:gd name="connsiteY15" fmla="*/ -42 h 152014"/>
                <a:gd name="connsiteX16" fmla="*/ 105125 w 113012"/>
                <a:gd name="connsiteY16" fmla="*/ 8513 h 152014"/>
                <a:gd name="connsiteX17" fmla="*/ 112025 w 113012"/>
                <a:gd name="connsiteY17" fmla="*/ 23415 h 152014"/>
                <a:gd name="connsiteX18" fmla="*/ 104435 w 113012"/>
                <a:gd name="connsiteY18" fmla="*/ 37821 h 152014"/>
                <a:gd name="connsiteX19" fmla="*/ 102365 w 113012"/>
                <a:gd name="connsiteY19" fmla="*/ 38249 h 152014"/>
                <a:gd name="connsiteX20" fmla="*/ 90982 w 113012"/>
                <a:gd name="connsiteY20" fmla="*/ 34592 h 152014"/>
                <a:gd name="connsiteX21" fmla="*/ 84083 w 113012"/>
                <a:gd name="connsiteY21" fmla="*/ 21207 h 152014"/>
                <a:gd name="connsiteX22" fmla="*/ 81943 w 113012"/>
                <a:gd name="connsiteY22" fmla="*/ 16861 h 152014"/>
                <a:gd name="connsiteX23" fmla="*/ 81046 w 113012"/>
                <a:gd name="connsiteY23" fmla="*/ 18034 h 152014"/>
                <a:gd name="connsiteX24" fmla="*/ 73457 w 113012"/>
                <a:gd name="connsiteY24" fmla="*/ 62604 h 152014"/>
                <a:gd name="connsiteX25" fmla="*/ 73802 w 113012"/>
                <a:gd name="connsiteY25" fmla="*/ 107312 h 152014"/>
                <a:gd name="connsiteX26" fmla="*/ 76493 w 113012"/>
                <a:gd name="connsiteY26" fmla="*/ 124629 h 152014"/>
                <a:gd name="connsiteX27" fmla="*/ 62625 w 113012"/>
                <a:gd name="connsiteY27" fmla="*/ 151468 h 152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13012" h="152014">
                  <a:moveTo>
                    <a:pt x="62625" y="151468"/>
                  </a:moveTo>
                  <a:lnTo>
                    <a:pt x="61176" y="151468"/>
                  </a:lnTo>
                  <a:cubicBezTo>
                    <a:pt x="52828" y="152434"/>
                    <a:pt x="44479" y="149937"/>
                    <a:pt x="38063" y="144569"/>
                  </a:cubicBezTo>
                  <a:cubicBezTo>
                    <a:pt x="28542" y="137393"/>
                    <a:pt x="20746" y="128231"/>
                    <a:pt x="15157" y="117730"/>
                  </a:cubicBezTo>
                  <a:cubicBezTo>
                    <a:pt x="8257" y="105629"/>
                    <a:pt x="3566" y="92375"/>
                    <a:pt x="1358" y="78610"/>
                  </a:cubicBezTo>
                  <a:cubicBezTo>
                    <a:pt x="-2505" y="56443"/>
                    <a:pt x="-229" y="33647"/>
                    <a:pt x="7844" y="12652"/>
                  </a:cubicBezTo>
                  <a:cubicBezTo>
                    <a:pt x="10535" y="8078"/>
                    <a:pt x="14743" y="4601"/>
                    <a:pt x="19711" y="2855"/>
                  </a:cubicBezTo>
                  <a:cubicBezTo>
                    <a:pt x="22885" y="2193"/>
                    <a:pt x="26127" y="1938"/>
                    <a:pt x="29370" y="2096"/>
                  </a:cubicBezTo>
                  <a:cubicBezTo>
                    <a:pt x="36959" y="3993"/>
                    <a:pt x="42962" y="9851"/>
                    <a:pt x="45032" y="17413"/>
                  </a:cubicBezTo>
                  <a:cubicBezTo>
                    <a:pt x="47584" y="25250"/>
                    <a:pt x="49447" y="33309"/>
                    <a:pt x="50551" y="41492"/>
                  </a:cubicBezTo>
                  <a:lnTo>
                    <a:pt x="52276" y="52738"/>
                  </a:lnTo>
                  <a:cubicBezTo>
                    <a:pt x="52276" y="53704"/>
                    <a:pt x="52621" y="54118"/>
                    <a:pt x="52897" y="54118"/>
                  </a:cubicBezTo>
                  <a:cubicBezTo>
                    <a:pt x="53173" y="54118"/>
                    <a:pt x="53380" y="53704"/>
                    <a:pt x="53794" y="52876"/>
                  </a:cubicBezTo>
                  <a:cubicBezTo>
                    <a:pt x="55381" y="47839"/>
                    <a:pt x="57037" y="41906"/>
                    <a:pt x="58623" y="35144"/>
                  </a:cubicBezTo>
                  <a:cubicBezTo>
                    <a:pt x="60003" y="26396"/>
                    <a:pt x="63039" y="17979"/>
                    <a:pt x="67455" y="10307"/>
                  </a:cubicBezTo>
                  <a:cubicBezTo>
                    <a:pt x="70974" y="4739"/>
                    <a:pt x="76700" y="958"/>
                    <a:pt x="83186" y="-42"/>
                  </a:cubicBezTo>
                  <a:cubicBezTo>
                    <a:pt x="91534" y="-1395"/>
                    <a:pt x="99882" y="1882"/>
                    <a:pt x="105125" y="8513"/>
                  </a:cubicBezTo>
                  <a:cubicBezTo>
                    <a:pt x="108713" y="12756"/>
                    <a:pt x="111128" y="17910"/>
                    <a:pt x="112025" y="23415"/>
                  </a:cubicBezTo>
                  <a:cubicBezTo>
                    <a:pt x="113888" y="29494"/>
                    <a:pt x="110507" y="35945"/>
                    <a:pt x="104435" y="37821"/>
                  </a:cubicBezTo>
                  <a:cubicBezTo>
                    <a:pt x="103746" y="38021"/>
                    <a:pt x="103056" y="38166"/>
                    <a:pt x="102365" y="38249"/>
                  </a:cubicBezTo>
                  <a:cubicBezTo>
                    <a:pt x="98226" y="38415"/>
                    <a:pt x="94224" y="37118"/>
                    <a:pt x="90982" y="34592"/>
                  </a:cubicBezTo>
                  <a:cubicBezTo>
                    <a:pt x="87946" y="30543"/>
                    <a:pt x="85600" y="26016"/>
                    <a:pt x="84083" y="21207"/>
                  </a:cubicBezTo>
                  <a:cubicBezTo>
                    <a:pt x="83117" y="18241"/>
                    <a:pt x="82426" y="16792"/>
                    <a:pt x="81943" y="16861"/>
                  </a:cubicBezTo>
                  <a:cubicBezTo>
                    <a:pt x="81461" y="16930"/>
                    <a:pt x="81392" y="17275"/>
                    <a:pt x="81046" y="18034"/>
                  </a:cubicBezTo>
                  <a:cubicBezTo>
                    <a:pt x="77389" y="25623"/>
                    <a:pt x="74906" y="40478"/>
                    <a:pt x="73457" y="62604"/>
                  </a:cubicBezTo>
                  <a:cubicBezTo>
                    <a:pt x="72077" y="77479"/>
                    <a:pt x="72215" y="92458"/>
                    <a:pt x="73802" y="107312"/>
                  </a:cubicBezTo>
                  <a:lnTo>
                    <a:pt x="76493" y="124629"/>
                  </a:lnTo>
                  <a:cubicBezTo>
                    <a:pt x="77942" y="140174"/>
                    <a:pt x="73319" y="149123"/>
                    <a:pt x="62625" y="151468"/>
                  </a:cubicBezTo>
                  <a:close/>
                </a:path>
              </a:pathLst>
            </a:custGeom>
            <a:solidFill>
              <a:srgbClr val="313759"/>
            </a:solidFill>
            <a:ln w="6893" cap="flat">
              <a:noFill/>
              <a:prstDash val="solid"/>
              <a:miter/>
            </a:ln>
          </p:spPr>
          <p:txBody>
            <a:bodyPr rtlCol="0" anchor="ctr"/>
            <a:lstStyle/>
            <a:p>
              <a:endParaRPr lang="fr-FR"/>
            </a:p>
          </p:txBody>
        </p:sp>
        <p:sp>
          <p:nvSpPr>
            <p:cNvPr id="469" name="Graphique 9">
              <a:extLst>
                <a:ext uri="{FF2B5EF4-FFF2-40B4-BE49-F238E27FC236}">
                  <a16:creationId xmlns:a16="http://schemas.microsoft.com/office/drawing/2014/main" id="{CADAABF6-CE9F-4229-BFC7-EB94EDFDF67C}"/>
                </a:ext>
              </a:extLst>
            </p:cNvPr>
            <p:cNvSpPr/>
            <p:nvPr/>
          </p:nvSpPr>
          <p:spPr>
            <a:xfrm>
              <a:off x="7345534" y="3351882"/>
              <a:ext cx="106899" cy="153591"/>
            </a:xfrm>
            <a:custGeom>
              <a:avLst/>
              <a:gdLst>
                <a:gd name="connsiteX0" fmla="*/ 71381 w 106899"/>
                <a:gd name="connsiteY0" fmla="*/ 152568 h 153591"/>
                <a:gd name="connsiteX1" fmla="*/ 38195 w 106899"/>
                <a:gd name="connsiteY1" fmla="*/ 147945 h 153591"/>
                <a:gd name="connsiteX2" fmla="*/ 24396 w 106899"/>
                <a:gd name="connsiteY2" fmla="*/ 135940 h 153591"/>
                <a:gd name="connsiteX3" fmla="*/ 20257 w 106899"/>
                <a:gd name="connsiteY3" fmla="*/ 127592 h 153591"/>
                <a:gd name="connsiteX4" fmla="*/ 22533 w 106899"/>
                <a:gd name="connsiteY4" fmla="*/ 121245 h 153591"/>
                <a:gd name="connsiteX5" fmla="*/ 28536 w 106899"/>
                <a:gd name="connsiteY5" fmla="*/ 118002 h 153591"/>
                <a:gd name="connsiteX6" fmla="*/ 44405 w 106899"/>
                <a:gd name="connsiteY6" fmla="*/ 122762 h 153591"/>
                <a:gd name="connsiteX7" fmla="*/ 54616 w 106899"/>
                <a:gd name="connsiteY7" fmla="*/ 125522 h 153591"/>
                <a:gd name="connsiteX8" fmla="*/ 59445 w 106899"/>
                <a:gd name="connsiteY8" fmla="*/ 116829 h 153591"/>
                <a:gd name="connsiteX9" fmla="*/ 34676 w 106899"/>
                <a:gd name="connsiteY9" fmla="*/ 99305 h 153591"/>
                <a:gd name="connsiteX10" fmla="*/ 19842 w 106899"/>
                <a:gd name="connsiteY10" fmla="*/ 92405 h 153591"/>
                <a:gd name="connsiteX11" fmla="*/ -372 w 106899"/>
                <a:gd name="connsiteY11" fmla="*/ 66602 h 153591"/>
                <a:gd name="connsiteX12" fmla="*/ 18048 w 106899"/>
                <a:gd name="connsiteY12" fmla="*/ 21893 h 153591"/>
                <a:gd name="connsiteX13" fmla="*/ 55926 w 106899"/>
                <a:gd name="connsiteY13" fmla="*/ 574 h 153591"/>
                <a:gd name="connsiteX14" fmla="*/ 90907 w 106899"/>
                <a:gd name="connsiteY14" fmla="*/ 9268 h 153591"/>
                <a:gd name="connsiteX15" fmla="*/ 101256 w 106899"/>
                <a:gd name="connsiteY15" fmla="*/ 32242 h 153591"/>
                <a:gd name="connsiteX16" fmla="*/ 97875 w 106899"/>
                <a:gd name="connsiteY16" fmla="*/ 56942 h 153591"/>
                <a:gd name="connsiteX17" fmla="*/ 85594 w 106899"/>
                <a:gd name="connsiteY17" fmla="*/ 65153 h 153591"/>
                <a:gd name="connsiteX18" fmla="*/ 82006 w 106899"/>
                <a:gd name="connsiteY18" fmla="*/ 65153 h 153591"/>
                <a:gd name="connsiteX19" fmla="*/ 74279 w 106899"/>
                <a:gd name="connsiteY19" fmla="*/ 57287 h 153591"/>
                <a:gd name="connsiteX20" fmla="*/ 71795 w 106899"/>
                <a:gd name="connsiteY20" fmla="*/ 37555 h 153591"/>
                <a:gd name="connsiteX21" fmla="*/ 64275 w 106899"/>
                <a:gd name="connsiteY21" fmla="*/ 26102 h 153591"/>
                <a:gd name="connsiteX22" fmla="*/ 61584 w 106899"/>
                <a:gd name="connsiteY22" fmla="*/ 27206 h 153591"/>
                <a:gd name="connsiteX23" fmla="*/ 49510 w 106899"/>
                <a:gd name="connsiteY23" fmla="*/ 54803 h 153591"/>
                <a:gd name="connsiteX24" fmla="*/ 79315 w 106899"/>
                <a:gd name="connsiteY24" fmla="*/ 86334 h 153591"/>
                <a:gd name="connsiteX25" fmla="*/ 106223 w 106899"/>
                <a:gd name="connsiteY25" fmla="*/ 117933 h 153591"/>
                <a:gd name="connsiteX26" fmla="*/ 99324 w 106899"/>
                <a:gd name="connsiteY26" fmla="*/ 138631 h 153591"/>
                <a:gd name="connsiteX27" fmla="*/ 71381 w 106899"/>
                <a:gd name="connsiteY27" fmla="*/ 152568 h 1535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06899" h="153591">
                  <a:moveTo>
                    <a:pt x="71381" y="152568"/>
                  </a:moveTo>
                  <a:cubicBezTo>
                    <a:pt x="60135" y="154307"/>
                    <a:pt x="48544" y="152699"/>
                    <a:pt x="38195" y="147945"/>
                  </a:cubicBezTo>
                  <a:cubicBezTo>
                    <a:pt x="32813" y="144985"/>
                    <a:pt x="28053" y="140887"/>
                    <a:pt x="24396" y="135940"/>
                  </a:cubicBezTo>
                  <a:cubicBezTo>
                    <a:pt x="22257" y="133602"/>
                    <a:pt x="20808" y="130704"/>
                    <a:pt x="20257" y="127592"/>
                  </a:cubicBezTo>
                  <a:cubicBezTo>
                    <a:pt x="19842" y="125225"/>
                    <a:pt x="20739" y="122817"/>
                    <a:pt x="22533" y="121245"/>
                  </a:cubicBezTo>
                  <a:cubicBezTo>
                    <a:pt x="24120" y="119520"/>
                    <a:pt x="26259" y="118382"/>
                    <a:pt x="28536" y="118002"/>
                  </a:cubicBezTo>
                  <a:cubicBezTo>
                    <a:pt x="34194" y="117705"/>
                    <a:pt x="39851" y="119389"/>
                    <a:pt x="44405" y="122762"/>
                  </a:cubicBezTo>
                  <a:cubicBezTo>
                    <a:pt x="47509" y="124619"/>
                    <a:pt x="51028" y="125577"/>
                    <a:pt x="54616" y="125522"/>
                  </a:cubicBezTo>
                  <a:cubicBezTo>
                    <a:pt x="58617" y="124901"/>
                    <a:pt x="60204" y="122003"/>
                    <a:pt x="59445" y="116829"/>
                  </a:cubicBezTo>
                  <a:cubicBezTo>
                    <a:pt x="58411" y="110482"/>
                    <a:pt x="50200" y="104686"/>
                    <a:pt x="34676" y="99305"/>
                  </a:cubicBezTo>
                  <a:cubicBezTo>
                    <a:pt x="29571" y="97325"/>
                    <a:pt x="24603" y="95020"/>
                    <a:pt x="19842" y="92405"/>
                  </a:cubicBezTo>
                  <a:cubicBezTo>
                    <a:pt x="9355" y="87500"/>
                    <a:pt x="1904" y="77923"/>
                    <a:pt x="-372" y="66602"/>
                  </a:cubicBezTo>
                  <a:cubicBezTo>
                    <a:pt x="-1407" y="49657"/>
                    <a:pt x="5354" y="33174"/>
                    <a:pt x="18048" y="21893"/>
                  </a:cubicBezTo>
                  <a:cubicBezTo>
                    <a:pt x="27984" y="10792"/>
                    <a:pt x="41299" y="3293"/>
                    <a:pt x="55926" y="574"/>
                  </a:cubicBezTo>
                  <a:cubicBezTo>
                    <a:pt x="68276" y="-2089"/>
                    <a:pt x="81247" y="1119"/>
                    <a:pt x="90907" y="9268"/>
                  </a:cubicBezTo>
                  <a:cubicBezTo>
                    <a:pt x="96702" y="15629"/>
                    <a:pt x="100359" y="23680"/>
                    <a:pt x="101256" y="32242"/>
                  </a:cubicBezTo>
                  <a:cubicBezTo>
                    <a:pt x="102842" y="40625"/>
                    <a:pt x="101669" y="49305"/>
                    <a:pt x="97875" y="56942"/>
                  </a:cubicBezTo>
                  <a:cubicBezTo>
                    <a:pt x="95391" y="61551"/>
                    <a:pt x="90768" y="64628"/>
                    <a:pt x="85594" y="65153"/>
                  </a:cubicBezTo>
                  <a:lnTo>
                    <a:pt x="82006" y="65153"/>
                  </a:lnTo>
                  <a:cubicBezTo>
                    <a:pt x="77728" y="65566"/>
                    <a:pt x="75107" y="62945"/>
                    <a:pt x="74279" y="57287"/>
                  </a:cubicBezTo>
                  <a:lnTo>
                    <a:pt x="71795" y="37555"/>
                  </a:lnTo>
                  <a:cubicBezTo>
                    <a:pt x="70553" y="29345"/>
                    <a:pt x="68000" y="25481"/>
                    <a:pt x="64275" y="26102"/>
                  </a:cubicBezTo>
                  <a:cubicBezTo>
                    <a:pt x="63309" y="26233"/>
                    <a:pt x="62343" y="26613"/>
                    <a:pt x="61584" y="27206"/>
                  </a:cubicBezTo>
                  <a:cubicBezTo>
                    <a:pt x="52407" y="36865"/>
                    <a:pt x="48337" y="46062"/>
                    <a:pt x="49510" y="54803"/>
                  </a:cubicBezTo>
                  <a:cubicBezTo>
                    <a:pt x="51097" y="65153"/>
                    <a:pt x="61032" y="75660"/>
                    <a:pt x="79315" y="86334"/>
                  </a:cubicBezTo>
                  <a:cubicBezTo>
                    <a:pt x="95460" y="95855"/>
                    <a:pt x="104429" y="106390"/>
                    <a:pt x="106223" y="117933"/>
                  </a:cubicBezTo>
                  <a:cubicBezTo>
                    <a:pt x="107189" y="125522"/>
                    <a:pt x="104636" y="133139"/>
                    <a:pt x="99324" y="138631"/>
                  </a:cubicBezTo>
                  <a:cubicBezTo>
                    <a:pt x="91942" y="146414"/>
                    <a:pt x="82075" y="151347"/>
                    <a:pt x="71381" y="152568"/>
                  </a:cubicBezTo>
                  <a:close/>
                </a:path>
              </a:pathLst>
            </a:custGeom>
            <a:solidFill>
              <a:srgbClr val="313759"/>
            </a:solidFill>
            <a:ln w="6893" cap="flat">
              <a:noFill/>
              <a:prstDash val="solid"/>
              <a:miter/>
            </a:ln>
          </p:spPr>
          <p:txBody>
            <a:bodyPr rtlCol="0" anchor="ctr"/>
            <a:lstStyle/>
            <a:p>
              <a:endParaRPr lang="fr-FR"/>
            </a:p>
          </p:txBody>
        </p:sp>
        <p:sp>
          <p:nvSpPr>
            <p:cNvPr id="470" name="Graphique 9">
              <a:extLst>
                <a:ext uri="{FF2B5EF4-FFF2-40B4-BE49-F238E27FC236}">
                  <a16:creationId xmlns:a16="http://schemas.microsoft.com/office/drawing/2014/main" id="{E96E7DAD-7123-4748-891E-2AE373BE83EA}"/>
                </a:ext>
              </a:extLst>
            </p:cNvPr>
            <p:cNvSpPr/>
            <p:nvPr/>
          </p:nvSpPr>
          <p:spPr>
            <a:xfrm>
              <a:off x="7557147" y="3236955"/>
              <a:ext cx="127632" cy="233201"/>
            </a:xfrm>
            <a:custGeom>
              <a:avLst/>
              <a:gdLst>
                <a:gd name="connsiteX0" fmla="*/ 114217 w 127632"/>
                <a:gd name="connsiteY0" fmla="*/ 226168 h 233201"/>
                <a:gd name="connsiteX1" fmla="*/ 94692 w 127632"/>
                <a:gd name="connsiteY1" fmla="*/ 211886 h 233201"/>
                <a:gd name="connsiteX2" fmla="*/ 88276 w 127632"/>
                <a:gd name="connsiteY2" fmla="*/ 203124 h 233201"/>
                <a:gd name="connsiteX3" fmla="*/ 84135 w 127632"/>
                <a:gd name="connsiteY3" fmla="*/ 206643 h 233201"/>
                <a:gd name="connsiteX4" fmla="*/ 53847 w 127632"/>
                <a:gd name="connsiteY4" fmla="*/ 232584 h 233201"/>
                <a:gd name="connsiteX5" fmla="*/ 42808 w 127632"/>
                <a:gd name="connsiteY5" fmla="*/ 232584 h 233201"/>
                <a:gd name="connsiteX6" fmla="*/ 23421 w 127632"/>
                <a:gd name="connsiteY6" fmla="*/ 222787 h 233201"/>
                <a:gd name="connsiteX7" fmla="*/ 32 w 127632"/>
                <a:gd name="connsiteY7" fmla="*/ 171801 h 233201"/>
                <a:gd name="connsiteX8" fmla="*/ 6932 w 127632"/>
                <a:gd name="connsiteY8" fmla="*/ 124540 h 233201"/>
                <a:gd name="connsiteX9" fmla="*/ 38186 w 127632"/>
                <a:gd name="connsiteY9" fmla="*/ 90457 h 233201"/>
                <a:gd name="connsiteX10" fmla="*/ 45085 w 127632"/>
                <a:gd name="connsiteY10" fmla="*/ 88318 h 233201"/>
                <a:gd name="connsiteX11" fmla="*/ 50812 w 127632"/>
                <a:gd name="connsiteY11" fmla="*/ 88318 h 233201"/>
                <a:gd name="connsiteX12" fmla="*/ 55089 w 127632"/>
                <a:gd name="connsiteY12" fmla="*/ 87973 h 233201"/>
                <a:gd name="connsiteX13" fmla="*/ 58884 w 127632"/>
                <a:gd name="connsiteY13" fmla="*/ 86662 h 233201"/>
                <a:gd name="connsiteX14" fmla="*/ 60815 w 127632"/>
                <a:gd name="connsiteY14" fmla="*/ 85282 h 233201"/>
                <a:gd name="connsiteX15" fmla="*/ 61574 w 127632"/>
                <a:gd name="connsiteY15" fmla="*/ 75830 h 233201"/>
                <a:gd name="connsiteX16" fmla="*/ 61574 w 127632"/>
                <a:gd name="connsiteY16" fmla="*/ 44576 h 233201"/>
                <a:gd name="connsiteX17" fmla="*/ 67163 w 127632"/>
                <a:gd name="connsiteY17" fmla="*/ 14495 h 233201"/>
                <a:gd name="connsiteX18" fmla="*/ 82066 w 127632"/>
                <a:gd name="connsiteY18" fmla="*/ -63 h 233201"/>
                <a:gd name="connsiteX19" fmla="*/ 96417 w 127632"/>
                <a:gd name="connsiteY19" fmla="*/ 3870 h 233201"/>
                <a:gd name="connsiteX20" fmla="*/ 104351 w 127632"/>
                <a:gd name="connsiteY20" fmla="*/ 20290 h 233201"/>
                <a:gd name="connsiteX21" fmla="*/ 107870 w 127632"/>
                <a:gd name="connsiteY21" fmla="*/ 50095 h 233201"/>
                <a:gd name="connsiteX22" fmla="*/ 119254 w 127632"/>
                <a:gd name="connsiteY22" fmla="*/ 173733 h 233201"/>
                <a:gd name="connsiteX23" fmla="*/ 126153 w 127632"/>
                <a:gd name="connsiteY23" fmla="*/ 206229 h 233201"/>
                <a:gd name="connsiteX24" fmla="*/ 126981 w 127632"/>
                <a:gd name="connsiteY24" fmla="*/ 209333 h 233201"/>
                <a:gd name="connsiteX25" fmla="*/ 124842 w 127632"/>
                <a:gd name="connsiteY25" fmla="*/ 219959 h 233201"/>
                <a:gd name="connsiteX26" fmla="*/ 114217 w 127632"/>
                <a:gd name="connsiteY26" fmla="*/ 226168 h 233201"/>
                <a:gd name="connsiteX27" fmla="*/ 61989 w 127632"/>
                <a:gd name="connsiteY27" fmla="*/ 200985 h 233201"/>
                <a:gd name="connsiteX28" fmla="*/ 75787 w 127632"/>
                <a:gd name="connsiteY28" fmla="*/ 185186 h 233201"/>
                <a:gd name="connsiteX29" fmla="*/ 72752 w 127632"/>
                <a:gd name="connsiteY29" fmla="*/ 156070 h 233201"/>
                <a:gd name="connsiteX30" fmla="*/ 57918 w 127632"/>
                <a:gd name="connsiteY30" fmla="*/ 108878 h 233201"/>
                <a:gd name="connsiteX31" fmla="*/ 53088 w 127632"/>
                <a:gd name="connsiteY31" fmla="*/ 111776 h 233201"/>
                <a:gd name="connsiteX32" fmla="*/ 48259 w 127632"/>
                <a:gd name="connsiteY32" fmla="*/ 117710 h 233201"/>
                <a:gd name="connsiteX33" fmla="*/ 45361 w 127632"/>
                <a:gd name="connsiteY33" fmla="*/ 123781 h 233201"/>
                <a:gd name="connsiteX34" fmla="*/ 42601 w 127632"/>
                <a:gd name="connsiteY34" fmla="*/ 174078 h 233201"/>
                <a:gd name="connsiteX35" fmla="*/ 61989 w 127632"/>
                <a:gd name="connsiteY35" fmla="*/ 200778 h 2332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27632" h="233201">
                  <a:moveTo>
                    <a:pt x="114217" y="226168"/>
                  </a:moveTo>
                  <a:cubicBezTo>
                    <a:pt x="106214" y="227410"/>
                    <a:pt x="99728" y="222649"/>
                    <a:pt x="94692" y="211886"/>
                  </a:cubicBezTo>
                  <a:cubicBezTo>
                    <a:pt x="91863" y="206022"/>
                    <a:pt x="89724" y="203124"/>
                    <a:pt x="88276" y="203124"/>
                  </a:cubicBezTo>
                  <a:cubicBezTo>
                    <a:pt x="86482" y="203683"/>
                    <a:pt x="84963" y="204952"/>
                    <a:pt x="84135" y="206643"/>
                  </a:cubicBezTo>
                  <a:cubicBezTo>
                    <a:pt x="76133" y="222098"/>
                    <a:pt x="66059" y="230743"/>
                    <a:pt x="53847" y="232584"/>
                  </a:cubicBezTo>
                  <a:cubicBezTo>
                    <a:pt x="50191" y="232950"/>
                    <a:pt x="46465" y="232950"/>
                    <a:pt x="42808" y="232584"/>
                  </a:cubicBezTo>
                  <a:cubicBezTo>
                    <a:pt x="35564" y="231212"/>
                    <a:pt x="28802" y="227817"/>
                    <a:pt x="23421" y="222787"/>
                  </a:cubicBezTo>
                  <a:cubicBezTo>
                    <a:pt x="11554" y="212990"/>
                    <a:pt x="3758" y="195997"/>
                    <a:pt x="32" y="171801"/>
                  </a:cubicBezTo>
                  <a:cubicBezTo>
                    <a:pt x="-1624" y="155718"/>
                    <a:pt x="791" y="139484"/>
                    <a:pt x="6932" y="124540"/>
                  </a:cubicBezTo>
                  <a:cubicBezTo>
                    <a:pt x="12244" y="109368"/>
                    <a:pt x="23559" y="97039"/>
                    <a:pt x="38186" y="90457"/>
                  </a:cubicBezTo>
                  <a:cubicBezTo>
                    <a:pt x="40393" y="89415"/>
                    <a:pt x="42670" y="88691"/>
                    <a:pt x="45085" y="88318"/>
                  </a:cubicBezTo>
                  <a:lnTo>
                    <a:pt x="50812" y="88318"/>
                  </a:lnTo>
                  <a:cubicBezTo>
                    <a:pt x="52260" y="88298"/>
                    <a:pt x="53641" y="88180"/>
                    <a:pt x="55089" y="87973"/>
                  </a:cubicBezTo>
                  <a:cubicBezTo>
                    <a:pt x="56469" y="87973"/>
                    <a:pt x="57780" y="87511"/>
                    <a:pt x="58884" y="86662"/>
                  </a:cubicBezTo>
                  <a:cubicBezTo>
                    <a:pt x="59712" y="86614"/>
                    <a:pt x="60471" y="86076"/>
                    <a:pt x="60815" y="85282"/>
                  </a:cubicBezTo>
                  <a:cubicBezTo>
                    <a:pt x="61437" y="82171"/>
                    <a:pt x="61712" y="78997"/>
                    <a:pt x="61574" y="75830"/>
                  </a:cubicBezTo>
                  <a:cubicBezTo>
                    <a:pt x="61092" y="66516"/>
                    <a:pt x="61092" y="56098"/>
                    <a:pt x="61574" y="44576"/>
                  </a:cubicBezTo>
                  <a:cubicBezTo>
                    <a:pt x="61920" y="34324"/>
                    <a:pt x="63782" y="24181"/>
                    <a:pt x="67163" y="14495"/>
                  </a:cubicBezTo>
                  <a:cubicBezTo>
                    <a:pt x="68819" y="7140"/>
                    <a:pt x="74683" y="1448"/>
                    <a:pt x="82066" y="-63"/>
                  </a:cubicBezTo>
                  <a:cubicBezTo>
                    <a:pt x="87172" y="-1001"/>
                    <a:pt x="92484" y="447"/>
                    <a:pt x="96417" y="3870"/>
                  </a:cubicBezTo>
                  <a:cubicBezTo>
                    <a:pt x="100970" y="8182"/>
                    <a:pt x="103799" y="14025"/>
                    <a:pt x="104351" y="20290"/>
                  </a:cubicBezTo>
                  <a:cubicBezTo>
                    <a:pt x="105938" y="30432"/>
                    <a:pt x="107042" y="40367"/>
                    <a:pt x="107870" y="50095"/>
                  </a:cubicBezTo>
                  <a:cubicBezTo>
                    <a:pt x="110974" y="103083"/>
                    <a:pt x="114769" y="144293"/>
                    <a:pt x="119254" y="173733"/>
                  </a:cubicBezTo>
                  <a:cubicBezTo>
                    <a:pt x="120772" y="184710"/>
                    <a:pt x="123117" y="195569"/>
                    <a:pt x="126153" y="206229"/>
                  </a:cubicBezTo>
                  <a:cubicBezTo>
                    <a:pt x="126567" y="207222"/>
                    <a:pt x="126843" y="208271"/>
                    <a:pt x="126981" y="209333"/>
                  </a:cubicBezTo>
                  <a:cubicBezTo>
                    <a:pt x="127533" y="213018"/>
                    <a:pt x="126774" y="216771"/>
                    <a:pt x="124842" y="219959"/>
                  </a:cubicBezTo>
                  <a:cubicBezTo>
                    <a:pt x="122496" y="223581"/>
                    <a:pt x="118563" y="225878"/>
                    <a:pt x="114217" y="226168"/>
                  </a:cubicBezTo>
                  <a:close/>
                  <a:moveTo>
                    <a:pt x="61989" y="200985"/>
                  </a:moveTo>
                  <a:cubicBezTo>
                    <a:pt x="68888" y="199950"/>
                    <a:pt x="73511" y="194638"/>
                    <a:pt x="75787" y="185186"/>
                  </a:cubicBezTo>
                  <a:cubicBezTo>
                    <a:pt x="75442" y="175423"/>
                    <a:pt x="74408" y="165695"/>
                    <a:pt x="72752" y="156070"/>
                  </a:cubicBezTo>
                  <a:cubicBezTo>
                    <a:pt x="67784" y="123871"/>
                    <a:pt x="62816" y="108140"/>
                    <a:pt x="57918" y="108878"/>
                  </a:cubicBezTo>
                  <a:cubicBezTo>
                    <a:pt x="56055" y="109334"/>
                    <a:pt x="54399" y="110341"/>
                    <a:pt x="53088" y="111776"/>
                  </a:cubicBezTo>
                  <a:cubicBezTo>
                    <a:pt x="51294" y="113570"/>
                    <a:pt x="49638" y="115557"/>
                    <a:pt x="48259" y="117710"/>
                  </a:cubicBezTo>
                  <a:cubicBezTo>
                    <a:pt x="47017" y="119586"/>
                    <a:pt x="46051" y="121629"/>
                    <a:pt x="45361" y="123781"/>
                  </a:cubicBezTo>
                  <a:cubicBezTo>
                    <a:pt x="40808" y="140146"/>
                    <a:pt x="39842" y="157312"/>
                    <a:pt x="42601" y="174078"/>
                  </a:cubicBezTo>
                  <a:cubicBezTo>
                    <a:pt x="45154" y="193624"/>
                    <a:pt x="51639" y="202524"/>
                    <a:pt x="61989" y="200778"/>
                  </a:cubicBezTo>
                  <a:close/>
                </a:path>
              </a:pathLst>
            </a:custGeom>
            <a:solidFill>
              <a:srgbClr val="313759"/>
            </a:solidFill>
            <a:ln w="6893" cap="flat">
              <a:noFill/>
              <a:prstDash val="solid"/>
              <a:miter/>
            </a:ln>
          </p:spPr>
          <p:txBody>
            <a:bodyPr rtlCol="0" anchor="ctr"/>
            <a:lstStyle/>
            <a:p>
              <a:endParaRPr lang="fr-FR"/>
            </a:p>
          </p:txBody>
        </p:sp>
        <p:sp>
          <p:nvSpPr>
            <p:cNvPr id="471" name="Graphique 9">
              <a:extLst>
                <a:ext uri="{FF2B5EF4-FFF2-40B4-BE49-F238E27FC236}">
                  <a16:creationId xmlns:a16="http://schemas.microsoft.com/office/drawing/2014/main" id="{C792C1BD-5240-4308-879B-81B6008686C5}"/>
                </a:ext>
              </a:extLst>
            </p:cNvPr>
            <p:cNvSpPr/>
            <p:nvPr/>
          </p:nvSpPr>
          <p:spPr>
            <a:xfrm>
              <a:off x="7700734" y="3304005"/>
              <a:ext cx="102347" cy="141570"/>
            </a:xfrm>
            <a:custGeom>
              <a:avLst/>
              <a:gdLst>
                <a:gd name="connsiteX0" fmla="*/ 64600 w 102347"/>
                <a:gd name="connsiteY0" fmla="*/ 140628 h 141570"/>
                <a:gd name="connsiteX1" fmla="*/ 37831 w 102347"/>
                <a:gd name="connsiteY1" fmla="*/ 137937 h 141570"/>
                <a:gd name="connsiteX2" fmla="*/ 643 w 102347"/>
                <a:gd name="connsiteY2" fmla="*/ 90883 h 141570"/>
                <a:gd name="connsiteX3" fmla="*/ 2437 w 102347"/>
                <a:gd name="connsiteY3" fmla="*/ 51074 h 141570"/>
                <a:gd name="connsiteX4" fmla="*/ 20375 w 102347"/>
                <a:gd name="connsiteY4" fmla="*/ 16577 h 141570"/>
                <a:gd name="connsiteX5" fmla="*/ 50526 w 102347"/>
                <a:gd name="connsiteY5" fmla="*/ 18 h 141570"/>
                <a:gd name="connsiteX6" fmla="*/ 67843 w 102347"/>
                <a:gd name="connsiteY6" fmla="*/ 2019 h 141570"/>
                <a:gd name="connsiteX7" fmla="*/ 81642 w 102347"/>
                <a:gd name="connsiteY7" fmla="*/ 13058 h 141570"/>
                <a:gd name="connsiteX8" fmla="*/ 88541 w 102347"/>
                <a:gd name="connsiteY8" fmla="*/ 31341 h 141570"/>
                <a:gd name="connsiteX9" fmla="*/ 85643 w 102347"/>
                <a:gd name="connsiteY9" fmla="*/ 66459 h 141570"/>
                <a:gd name="connsiteX10" fmla="*/ 73156 w 102347"/>
                <a:gd name="connsiteY10" fmla="*/ 88606 h 141570"/>
                <a:gd name="connsiteX11" fmla="*/ 61013 w 102347"/>
                <a:gd name="connsiteY11" fmla="*/ 96610 h 141570"/>
                <a:gd name="connsiteX12" fmla="*/ 56321 w 102347"/>
                <a:gd name="connsiteY12" fmla="*/ 96610 h 141570"/>
                <a:gd name="connsiteX13" fmla="*/ 58046 w 102347"/>
                <a:gd name="connsiteY13" fmla="*/ 103509 h 141570"/>
                <a:gd name="connsiteX14" fmla="*/ 74259 w 102347"/>
                <a:gd name="connsiteY14" fmla="*/ 115100 h 141570"/>
                <a:gd name="connsiteX15" fmla="*/ 83849 w 102347"/>
                <a:gd name="connsiteY15" fmla="*/ 111443 h 141570"/>
                <a:gd name="connsiteX16" fmla="*/ 94337 w 102347"/>
                <a:gd name="connsiteY16" fmla="*/ 106959 h 141570"/>
                <a:gd name="connsiteX17" fmla="*/ 98063 w 102347"/>
                <a:gd name="connsiteY17" fmla="*/ 106545 h 141570"/>
                <a:gd name="connsiteX18" fmla="*/ 101857 w 102347"/>
                <a:gd name="connsiteY18" fmla="*/ 111236 h 141570"/>
                <a:gd name="connsiteX19" fmla="*/ 96476 w 102347"/>
                <a:gd name="connsiteY19" fmla="*/ 125725 h 141570"/>
                <a:gd name="connsiteX20" fmla="*/ 64600 w 102347"/>
                <a:gd name="connsiteY20" fmla="*/ 140628 h 141570"/>
                <a:gd name="connsiteX21" fmla="*/ 48939 w 102347"/>
                <a:gd name="connsiteY21" fmla="*/ 69357 h 141570"/>
                <a:gd name="connsiteX22" fmla="*/ 59425 w 102347"/>
                <a:gd name="connsiteY22" fmla="*/ 52591 h 141570"/>
                <a:gd name="connsiteX23" fmla="*/ 63841 w 102347"/>
                <a:gd name="connsiteY23" fmla="*/ 31893 h 141570"/>
                <a:gd name="connsiteX24" fmla="*/ 63841 w 102347"/>
                <a:gd name="connsiteY24" fmla="*/ 31893 h 141570"/>
                <a:gd name="connsiteX25" fmla="*/ 64738 w 102347"/>
                <a:gd name="connsiteY25" fmla="*/ 19129 h 141570"/>
                <a:gd name="connsiteX26" fmla="*/ 62738 w 102347"/>
                <a:gd name="connsiteY26" fmla="*/ 14024 h 141570"/>
                <a:gd name="connsiteX27" fmla="*/ 58736 w 102347"/>
                <a:gd name="connsiteY27" fmla="*/ 12851 h 141570"/>
                <a:gd name="connsiteX28" fmla="*/ 45972 w 102347"/>
                <a:gd name="connsiteY28" fmla="*/ 40448 h 141570"/>
                <a:gd name="connsiteX29" fmla="*/ 45972 w 102347"/>
                <a:gd name="connsiteY29" fmla="*/ 60664 h 141570"/>
                <a:gd name="connsiteX30" fmla="*/ 48939 w 102347"/>
                <a:gd name="connsiteY30" fmla="*/ 69426 h 141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02347" h="141570">
                  <a:moveTo>
                    <a:pt x="64600" y="140628"/>
                  </a:moveTo>
                  <a:cubicBezTo>
                    <a:pt x="55562" y="141973"/>
                    <a:pt x="46386" y="141048"/>
                    <a:pt x="37831" y="137937"/>
                  </a:cubicBezTo>
                  <a:cubicBezTo>
                    <a:pt x="16788" y="131038"/>
                    <a:pt x="4437" y="115355"/>
                    <a:pt x="643" y="90883"/>
                  </a:cubicBezTo>
                  <a:cubicBezTo>
                    <a:pt x="-1289" y="77622"/>
                    <a:pt x="-737" y="64107"/>
                    <a:pt x="2437" y="51074"/>
                  </a:cubicBezTo>
                  <a:cubicBezTo>
                    <a:pt x="5196" y="38165"/>
                    <a:pt x="11406" y="26243"/>
                    <a:pt x="20375" y="16577"/>
                  </a:cubicBezTo>
                  <a:cubicBezTo>
                    <a:pt x="28241" y="7787"/>
                    <a:pt x="38865" y="1950"/>
                    <a:pt x="50526" y="18"/>
                  </a:cubicBezTo>
                  <a:cubicBezTo>
                    <a:pt x="56390" y="-844"/>
                    <a:pt x="62323" y="-155"/>
                    <a:pt x="67843" y="2019"/>
                  </a:cubicBezTo>
                  <a:cubicBezTo>
                    <a:pt x="73500" y="4165"/>
                    <a:pt x="78330" y="8022"/>
                    <a:pt x="81642" y="13058"/>
                  </a:cubicBezTo>
                  <a:cubicBezTo>
                    <a:pt x="85230" y="18584"/>
                    <a:pt x="87575" y="24822"/>
                    <a:pt x="88541" y="31341"/>
                  </a:cubicBezTo>
                  <a:cubicBezTo>
                    <a:pt x="90266" y="43112"/>
                    <a:pt x="89300" y="55130"/>
                    <a:pt x="85643" y="66459"/>
                  </a:cubicBezTo>
                  <a:cubicBezTo>
                    <a:pt x="82953" y="74573"/>
                    <a:pt x="78675" y="82093"/>
                    <a:pt x="73156" y="88606"/>
                  </a:cubicBezTo>
                  <a:cubicBezTo>
                    <a:pt x="70120" y="92553"/>
                    <a:pt x="65842" y="95368"/>
                    <a:pt x="61013" y="96610"/>
                  </a:cubicBezTo>
                  <a:cubicBezTo>
                    <a:pt x="59425" y="96817"/>
                    <a:pt x="57908" y="96817"/>
                    <a:pt x="56321" y="96610"/>
                  </a:cubicBezTo>
                  <a:lnTo>
                    <a:pt x="58046" y="103509"/>
                  </a:lnTo>
                  <a:cubicBezTo>
                    <a:pt x="60875" y="112478"/>
                    <a:pt x="66256" y="116342"/>
                    <a:pt x="74259" y="115100"/>
                  </a:cubicBezTo>
                  <a:cubicBezTo>
                    <a:pt x="77640" y="114396"/>
                    <a:pt x="80883" y="113161"/>
                    <a:pt x="83849" y="111443"/>
                  </a:cubicBezTo>
                  <a:cubicBezTo>
                    <a:pt x="87023" y="109332"/>
                    <a:pt x="90611" y="107814"/>
                    <a:pt x="94337" y="106959"/>
                  </a:cubicBezTo>
                  <a:lnTo>
                    <a:pt x="98063" y="106545"/>
                  </a:lnTo>
                  <a:cubicBezTo>
                    <a:pt x="100063" y="106545"/>
                    <a:pt x="101374" y="107925"/>
                    <a:pt x="101857" y="111236"/>
                  </a:cubicBezTo>
                  <a:cubicBezTo>
                    <a:pt x="102064" y="116597"/>
                    <a:pt x="100132" y="121820"/>
                    <a:pt x="96476" y="125725"/>
                  </a:cubicBezTo>
                  <a:cubicBezTo>
                    <a:pt x="88127" y="134570"/>
                    <a:pt x="76743" y="139896"/>
                    <a:pt x="64600" y="140628"/>
                  </a:cubicBezTo>
                  <a:close/>
                  <a:moveTo>
                    <a:pt x="48939" y="69357"/>
                  </a:moveTo>
                  <a:cubicBezTo>
                    <a:pt x="53009" y="67563"/>
                    <a:pt x="56528" y="61974"/>
                    <a:pt x="59425" y="52591"/>
                  </a:cubicBezTo>
                  <a:cubicBezTo>
                    <a:pt x="61357" y="45789"/>
                    <a:pt x="62807" y="38876"/>
                    <a:pt x="63841" y="31893"/>
                  </a:cubicBezTo>
                  <a:lnTo>
                    <a:pt x="63841" y="31893"/>
                  </a:lnTo>
                  <a:cubicBezTo>
                    <a:pt x="64738" y="27699"/>
                    <a:pt x="65014" y="23407"/>
                    <a:pt x="64738" y="19129"/>
                  </a:cubicBezTo>
                  <a:cubicBezTo>
                    <a:pt x="64600" y="17267"/>
                    <a:pt x="63910" y="15493"/>
                    <a:pt x="62738" y="14024"/>
                  </a:cubicBezTo>
                  <a:cubicBezTo>
                    <a:pt x="61703" y="12968"/>
                    <a:pt x="60185" y="12520"/>
                    <a:pt x="58736" y="12851"/>
                  </a:cubicBezTo>
                  <a:cubicBezTo>
                    <a:pt x="51836" y="13886"/>
                    <a:pt x="47420" y="23131"/>
                    <a:pt x="45972" y="40448"/>
                  </a:cubicBezTo>
                  <a:cubicBezTo>
                    <a:pt x="45144" y="47162"/>
                    <a:pt x="45144" y="53951"/>
                    <a:pt x="45972" y="60664"/>
                  </a:cubicBezTo>
                  <a:cubicBezTo>
                    <a:pt x="46386" y="63754"/>
                    <a:pt x="47351" y="66728"/>
                    <a:pt x="48939" y="69426"/>
                  </a:cubicBezTo>
                  <a:close/>
                </a:path>
              </a:pathLst>
            </a:custGeom>
            <a:solidFill>
              <a:srgbClr val="313759"/>
            </a:solidFill>
            <a:ln w="6893" cap="flat">
              <a:noFill/>
              <a:prstDash val="solid"/>
              <a:miter/>
            </a:ln>
          </p:spPr>
          <p:txBody>
            <a:bodyPr rtlCol="0" anchor="ctr"/>
            <a:lstStyle/>
            <a:p>
              <a:endParaRPr lang="fr-FR"/>
            </a:p>
          </p:txBody>
        </p:sp>
        <p:sp>
          <p:nvSpPr>
            <p:cNvPr id="472" name="Graphique 9">
              <a:extLst>
                <a:ext uri="{FF2B5EF4-FFF2-40B4-BE49-F238E27FC236}">
                  <a16:creationId xmlns:a16="http://schemas.microsoft.com/office/drawing/2014/main" id="{F8ABC7D6-C702-46C3-96EE-CCE131BBA72F}"/>
                </a:ext>
              </a:extLst>
            </p:cNvPr>
            <p:cNvSpPr/>
            <p:nvPr/>
          </p:nvSpPr>
          <p:spPr>
            <a:xfrm>
              <a:off x="7895955" y="3267273"/>
              <a:ext cx="106774" cy="153545"/>
            </a:xfrm>
            <a:custGeom>
              <a:avLst/>
              <a:gdLst>
                <a:gd name="connsiteX0" fmla="*/ 71463 w 106774"/>
                <a:gd name="connsiteY0" fmla="*/ 152522 h 153545"/>
                <a:gd name="connsiteX1" fmla="*/ 38208 w 106774"/>
                <a:gd name="connsiteY1" fmla="*/ 147899 h 153545"/>
                <a:gd name="connsiteX2" fmla="*/ 24409 w 106774"/>
                <a:gd name="connsiteY2" fmla="*/ 135894 h 153545"/>
                <a:gd name="connsiteX3" fmla="*/ 20201 w 106774"/>
                <a:gd name="connsiteY3" fmla="*/ 127546 h 153545"/>
                <a:gd name="connsiteX4" fmla="*/ 22477 w 106774"/>
                <a:gd name="connsiteY4" fmla="*/ 121198 h 153545"/>
                <a:gd name="connsiteX5" fmla="*/ 28480 w 106774"/>
                <a:gd name="connsiteY5" fmla="*/ 117955 h 153545"/>
                <a:gd name="connsiteX6" fmla="*/ 44418 w 106774"/>
                <a:gd name="connsiteY6" fmla="*/ 122716 h 153545"/>
                <a:gd name="connsiteX7" fmla="*/ 54560 w 106774"/>
                <a:gd name="connsiteY7" fmla="*/ 125476 h 153545"/>
                <a:gd name="connsiteX8" fmla="*/ 59389 w 106774"/>
                <a:gd name="connsiteY8" fmla="*/ 116782 h 153545"/>
                <a:gd name="connsiteX9" fmla="*/ 34689 w 106774"/>
                <a:gd name="connsiteY9" fmla="*/ 99327 h 153545"/>
                <a:gd name="connsiteX10" fmla="*/ 19855 w 106774"/>
                <a:gd name="connsiteY10" fmla="*/ 92428 h 153545"/>
                <a:gd name="connsiteX11" fmla="*/ -360 w 106774"/>
                <a:gd name="connsiteY11" fmla="*/ 66624 h 153545"/>
                <a:gd name="connsiteX12" fmla="*/ 18062 w 106774"/>
                <a:gd name="connsiteY12" fmla="*/ 21847 h 153545"/>
                <a:gd name="connsiteX13" fmla="*/ 55939 w 106774"/>
                <a:gd name="connsiteY13" fmla="*/ 528 h 153545"/>
                <a:gd name="connsiteX14" fmla="*/ 90850 w 106774"/>
                <a:gd name="connsiteY14" fmla="*/ 9221 h 153545"/>
                <a:gd name="connsiteX15" fmla="*/ 101269 w 106774"/>
                <a:gd name="connsiteY15" fmla="*/ 32196 h 153545"/>
                <a:gd name="connsiteX16" fmla="*/ 97819 w 106774"/>
                <a:gd name="connsiteY16" fmla="*/ 56896 h 153545"/>
                <a:gd name="connsiteX17" fmla="*/ 85400 w 106774"/>
                <a:gd name="connsiteY17" fmla="*/ 65313 h 153545"/>
                <a:gd name="connsiteX18" fmla="*/ 81812 w 106774"/>
                <a:gd name="connsiteY18" fmla="*/ 65313 h 153545"/>
                <a:gd name="connsiteX19" fmla="*/ 74085 w 106774"/>
                <a:gd name="connsiteY19" fmla="*/ 57448 h 153545"/>
                <a:gd name="connsiteX20" fmla="*/ 71739 w 106774"/>
                <a:gd name="connsiteY20" fmla="*/ 37232 h 153545"/>
                <a:gd name="connsiteX21" fmla="*/ 64150 w 106774"/>
                <a:gd name="connsiteY21" fmla="*/ 25780 h 153545"/>
                <a:gd name="connsiteX22" fmla="*/ 61459 w 106774"/>
                <a:gd name="connsiteY22" fmla="*/ 26883 h 153545"/>
                <a:gd name="connsiteX23" fmla="*/ 49454 w 106774"/>
                <a:gd name="connsiteY23" fmla="*/ 54481 h 153545"/>
                <a:gd name="connsiteX24" fmla="*/ 79190 w 106774"/>
                <a:gd name="connsiteY24" fmla="*/ 86011 h 153545"/>
                <a:gd name="connsiteX25" fmla="*/ 106098 w 106774"/>
                <a:gd name="connsiteY25" fmla="*/ 117679 h 153545"/>
                <a:gd name="connsiteX26" fmla="*/ 99198 w 106774"/>
                <a:gd name="connsiteY26" fmla="*/ 138377 h 153545"/>
                <a:gd name="connsiteX27" fmla="*/ 71463 w 106774"/>
                <a:gd name="connsiteY27" fmla="*/ 152522 h 153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06774" h="153545">
                  <a:moveTo>
                    <a:pt x="71463" y="152522"/>
                  </a:moveTo>
                  <a:cubicBezTo>
                    <a:pt x="60148" y="154260"/>
                    <a:pt x="48626" y="152652"/>
                    <a:pt x="38208" y="147899"/>
                  </a:cubicBezTo>
                  <a:cubicBezTo>
                    <a:pt x="32826" y="144946"/>
                    <a:pt x="28065" y="140848"/>
                    <a:pt x="24409" y="135894"/>
                  </a:cubicBezTo>
                  <a:cubicBezTo>
                    <a:pt x="22270" y="133548"/>
                    <a:pt x="20821" y="130657"/>
                    <a:pt x="20201" y="127546"/>
                  </a:cubicBezTo>
                  <a:cubicBezTo>
                    <a:pt x="19786" y="125179"/>
                    <a:pt x="20683" y="122771"/>
                    <a:pt x="22477" y="121198"/>
                  </a:cubicBezTo>
                  <a:cubicBezTo>
                    <a:pt x="24064" y="119528"/>
                    <a:pt x="26203" y="118390"/>
                    <a:pt x="28480" y="117955"/>
                  </a:cubicBezTo>
                  <a:cubicBezTo>
                    <a:pt x="34206" y="117679"/>
                    <a:pt x="39795" y="119363"/>
                    <a:pt x="44418" y="122716"/>
                  </a:cubicBezTo>
                  <a:cubicBezTo>
                    <a:pt x="47453" y="124606"/>
                    <a:pt x="50972" y="125572"/>
                    <a:pt x="54560" y="125476"/>
                  </a:cubicBezTo>
                  <a:cubicBezTo>
                    <a:pt x="58561" y="124855"/>
                    <a:pt x="60217" y="121957"/>
                    <a:pt x="59389" y="116782"/>
                  </a:cubicBezTo>
                  <a:cubicBezTo>
                    <a:pt x="58423" y="110435"/>
                    <a:pt x="50144" y="104640"/>
                    <a:pt x="34689" y="99327"/>
                  </a:cubicBezTo>
                  <a:cubicBezTo>
                    <a:pt x="29653" y="97305"/>
                    <a:pt x="24685" y="95001"/>
                    <a:pt x="19855" y="92428"/>
                  </a:cubicBezTo>
                  <a:cubicBezTo>
                    <a:pt x="9437" y="87508"/>
                    <a:pt x="1917" y="77939"/>
                    <a:pt x="-360" y="66624"/>
                  </a:cubicBezTo>
                  <a:cubicBezTo>
                    <a:pt x="-1463" y="49658"/>
                    <a:pt x="5367" y="33141"/>
                    <a:pt x="18062" y="21847"/>
                  </a:cubicBezTo>
                  <a:cubicBezTo>
                    <a:pt x="27997" y="10746"/>
                    <a:pt x="41312" y="3246"/>
                    <a:pt x="55939" y="528"/>
                  </a:cubicBezTo>
                  <a:cubicBezTo>
                    <a:pt x="68289" y="-2046"/>
                    <a:pt x="81122" y="1155"/>
                    <a:pt x="90850" y="9221"/>
                  </a:cubicBezTo>
                  <a:cubicBezTo>
                    <a:pt x="96715" y="15561"/>
                    <a:pt x="100372" y="23613"/>
                    <a:pt x="101269" y="32196"/>
                  </a:cubicBezTo>
                  <a:cubicBezTo>
                    <a:pt x="102855" y="40586"/>
                    <a:pt x="101613" y="49265"/>
                    <a:pt x="97819" y="56896"/>
                  </a:cubicBezTo>
                  <a:cubicBezTo>
                    <a:pt x="95403" y="61643"/>
                    <a:pt x="90712" y="64816"/>
                    <a:pt x="85400" y="65313"/>
                  </a:cubicBezTo>
                  <a:lnTo>
                    <a:pt x="81812" y="65313"/>
                  </a:lnTo>
                  <a:cubicBezTo>
                    <a:pt x="77534" y="65727"/>
                    <a:pt x="74912" y="63105"/>
                    <a:pt x="74085" y="57448"/>
                  </a:cubicBezTo>
                  <a:lnTo>
                    <a:pt x="71739" y="37232"/>
                  </a:lnTo>
                  <a:cubicBezTo>
                    <a:pt x="70428" y="29022"/>
                    <a:pt x="67944" y="25228"/>
                    <a:pt x="64150" y="25780"/>
                  </a:cubicBezTo>
                  <a:cubicBezTo>
                    <a:pt x="63184" y="25966"/>
                    <a:pt x="62287" y="26345"/>
                    <a:pt x="61459" y="26883"/>
                  </a:cubicBezTo>
                  <a:cubicBezTo>
                    <a:pt x="52282" y="36543"/>
                    <a:pt x="48281" y="45739"/>
                    <a:pt x="49454" y="54481"/>
                  </a:cubicBezTo>
                  <a:cubicBezTo>
                    <a:pt x="51041" y="64830"/>
                    <a:pt x="60976" y="75338"/>
                    <a:pt x="79190" y="86011"/>
                  </a:cubicBezTo>
                  <a:cubicBezTo>
                    <a:pt x="95334" y="95622"/>
                    <a:pt x="104304" y="106178"/>
                    <a:pt x="106098" y="117679"/>
                  </a:cubicBezTo>
                  <a:cubicBezTo>
                    <a:pt x="107064" y="125269"/>
                    <a:pt x="104511" y="132879"/>
                    <a:pt x="99198" y="138377"/>
                  </a:cubicBezTo>
                  <a:cubicBezTo>
                    <a:pt x="91885" y="146215"/>
                    <a:pt x="82088" y="151224"/>
                    <a:pt x="71463" y="152522"/>
                  </a:cubicBezTo>
                  <a:close/>
                </a:path>
              </a:pathLst>
            </a:custGeom>
            <a:solidFill>
              <a:srgbClr val="313759"/>
            </a:solidFill>
            <a:ln w="6893" cap="flat">
              <a:noFill/>
              <a:prstDash val="solid"/>
              <a:miter/>
            </a:ln>
          </p:spPr>
          <p:txBody>
            <a:bodyPr rtlCol="0" anchor="ctr"/>
            <a:lstStyle/>
            <a:p>
              <a:endParaRPr lang="fr-FR"/>
            </a:p>
          </p:txBody>
        </p:sp>
        <p:sp>
          <p:nvSpPr>
            <p:cNvPr id="473" name="Graphique 9">
              <a:extLst>
                <a:ext uri="{FF2B5EF4-FFF2-40B4-BE49-F238E27FC236}">
                  <a16:creationId xmlns:a16="http://schemas.microsoft.com/office/drawing/2014/main" id="{81CF854B-AF2D-4BE5-8119-A6B12203B119}"/>
                </a:ext>
              </a:extLst>
            </p:cNvPr>
            <p:cNvSpPr/>
            <p:nvPr/>
          </p:nvSpPr>
          <p:spPr>
            <a:xfrm>
              <a:off x="8020139" y="3251022"/>
              <a:ext cx="125189" cy="148567"/>
            </a:xfrm>
            <a:custGeom>
              <a:avLst/>
              <a:gdLst>
                <a:gd name="connsiteX0" fmla="*/ 48078 w 125189"/>
                <a:gd name="connsiteY0" fmla="*/ 147868 h 148567"/>
                <a:gd name="connsiteX1" fmla="*/ 18550 w 125189"/>
                <a:gd name="connsiteY1" fmla="*/ 137933 h 148567"/>
                <a:gd name="connsiteX2" fmla="*/ 1025 w 125189"/>
                <a:gd name="connsiteY2" fmla="*/ 100193 h 148567"/>
                <a:gd name="connsiteX3" fmla="*/ 1025 w 125189"/>
                <a:gd name="connsiteY3" fmla="*/ 58797 h 148567"/>
                <a:gd name="connsiteX4" fmla="*/ 28622 w 125189"/>
                <a:gd name="connsiteY4" fmla="*/ 7258 h 148567"/>
                <a:gd name="connsiteX5" fmla="*/ 45250 w 125189"/>
                <a:gd name="connsiteY5" fmla="*/ 359 h 148567"/>
                <a:gd name="connsiteX6" fmla="*/ 50907 w 125189"/>
                <a:gd name="connsiteY6" fmla="*/ -331 h 148567"/>
                <a:gd name="connsiteX7" fmla="*/ 64224 w 125189"/>
                <a:gd name="connsiteY7" fmla="*/ 2842 h 148567"/>
                <a:gd name="connsiteX8" fmla="*/ 78022 w 125189"/>
                <a:gd name="connsiteY8" fmla="*/ 14640 h 148567"/>
                <a:gd name="connsiteX9" fmla="*/ 84922 w 125189"/>
                <a:gd name="connsiteY9" fmla="*/ 32579 h 148567"/>
                <a:gd name="connsiteX10" fmla="*/ 83197 w 125189"/>
                <a:gd name="connsiteY10" fmla="*/ 41479 h 148567"/>
                <a:gd name="connsiteX11" fmla="*/ 77401 w 125189"/>
                <a:gd name="connsiteY11" fmla="*/ 44929 h 148567"/>
                <a:gd name="connsiteX12" fmla="*/ 75331 w 125189"/>
                <a:gd name="connsiteY12" fmla="*/ 44929 h 148567"/>
                <a:gd name="connsiteX13" fmla="*/ 65810 w 125189"/>
                <a:gd name="connsiteY13" fmla="*/ 32303 h 148567"/>
                <a:gd name="connsiteX14" fmla="*/ 58083 w 125189"/>
                <a:gd name="connsiteY14" fmla="*/ 22299 h 148567"/>
                <a:gd name="connsiteX15" fmla="*/ 51184 w 125189"/>
                <a:gd name="connsiteY15" fmla="*/ 34856 h 148567"/>
                <a:gd name="connsiteX16" fmla="*/ 48768 w 125189"/>
                <a:gd name="connsiteY16" fmla="*/ 75700 h 148567"/>
                <a:gd name="connsiteX17" fmla="*/ 50356 w 125189"/>
                <a:gd name="connsiteY17" fmla="*/ 97847 h 148567"/>
                <a:gd name="connsiteX18" fmla="*/ 56564 w 125189"/>
                <a:gd name="connsiteY18" fmla="*/ 109921 h 148567"/>
                <a:gd name="connsiteX19" fmla="*/ 65465 w 125189"/>
                <a:gd name="connsiteY19" fmla="*/ 95156 h 148567"/>
                <a:gd name="connsiteX20" fmla="*/ 74365 w 125189"/>
                <a:gd name="connsiteY20" fmla="*/ 68525 h 148567"/>
                <a:gd name="connsiteX21" fmla="*/ 89406 w 125189"/>
                <a:gd name="connsiteY21" fmla="*/ 53208 h 148567"/>
                <a:gd name="connsiteX22" fmla="*/ 99618 w 125189"/>
                <a:gd name="connsiteY22" fmla="*/ 55209 h 148567"/>
                <a:gd name="connsiteX23" fmla="*/ 104792 w 125189"/>
                <a:gd name="connsiteY23" fmla="*/ 64178 h 148567"/>
                <a:gd name="connsiteX24" fmla="*/ 107827 w 125189"/>
                <a:gd name="connsiteY24" fmla="*/ 79219 h 148567"/>
                <a:gd name="connsiteX25" fmla="*/ 122799 w 125189"/>
                <a:gd name="connsiteY25" fmla="*/ 110887 h 148567"/>
                <a:gd name="connsiteX26" fmla="*/ 124662 w 125189"/>
                <a:gd name="connsiteY26" fmla="*/ 115648 h 148567"/>
                <a:gd name="connsiteX27" fmla="*/ 123420 w 125189"/>
                <a:gd name="connsiteY27" fmla="*/ 121995 h 148567"/>
                <a:gd name="connsiteX28" fmla="*/ 111001 w 125189"/>
                <a:gd name="connsiteY28" fmla="*/ 130412 h 148567"/>
                <a:gd name="connsiteX29" fmla="*/ 92924 w 125189"/>
                <a:gd name="connsiteY29" fmla="*/ 124203 h 148567"/>
                <a:gd name="connsiteX30" fmla="*/ 82437 w 125189"/>
                <a:gd name="connsiteY30" fmla="*/ 104126 h 148567"/>
                <a:gd name="connsiteX31" fmla="*/ 81540 w 125189"/>
                <a:gd name="connsiteY31" fmla="*/ 101021 h 148567"/>
                <a:gd name="connsiteX32" fmla="*/ 75745 w 125189"/>
                <a:gd name="connsiteY32" fmla="*/ 114820 h 148567"/>
                <a:gd name="connsiteX33" fmla="*/ 64292 w 125189"/>
                <a:gd name="connsiteY33" fmla="*/ 138968 h 148567"/>
                <a:gd name="connsiteX34" fmla="*/ 48078 w 125189"/>
                <a:gd name="connsiteY34" fmla="*/ 147868 h 1485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25189" h="148567">
                  <a:moveTo>
                    <a:pt x="48078" y="147868"/>
                  </a:moveTo>
                  <a:cubicBezTo>
                    <a:pt x="37247" y="149441"/>
                    <a:pt x="26277" y="145757"/>
                    <a:pt x="18550" y="137933"/>
                  </a:cubicBezTo>
                  <a:cubicBezTo>
                    <a:pt x="8476" y="127763"/>
                    <a:pt x="2335" y="114426"/>
                    <a:pt x="1025" y="100193"/>
                  </a:cubicBezTo>
                  <a:cubicBezTo>
                    <a:pt x="-976" y="86470"/>
                    <a:pt x="-976" y="72519"/>
                    <a:pt x="1025" y="58797"/>
                  </a:cubicBezTo>
                  <a:cubicBezTo>
                    <a:pt x="4336" y="34925"/>
                    <a:pt x="13512" y="17745"/>
                    <a:pt x="28622" y="7258"/>
                  </a:cubicBezTo>
                  <a:cubicBezTo>
                    <a:pt x="33521" y="3663"/>
                    <a:pt x="39248" y="1297"/>
                    <a:pt x="45250" y="359"/>
                  </a:cubicBezTo>
                  <a:lnTo>
                    <a:pt x="50907" y="-331"/>
                  </a:lnTo>
                  <a:cubicBezTo>
                    <a:pt x="55530" y="-469"/>
                    <a:pt x="60152" y="628"/>
                    <a:pt x="64224" y="2842"/>
                  </a:cubicBezTo>
                  <a:cubicBezTo>
                    <a:pt x="69881" y="5285"/>
                    <a:pt x="74710" y="9404"/>
                    <a:pt x="78022" y="14640"/>
                  </a:cubicBezTo>
                  <a:cubicBezTo>
                    <a:pt x="81609" y="20056"/>
                    <a:pt x="83956" y="26176"/>
                    <a:pt x="84922" y="32579"/>
                  </a:cubicBezTo>
                  <a:cubicBezTo>
                    <a:pt x="85750" y="35656"/>
                    <a:pt x="85128" y="38940"/>
                    <a:pt x="83197" y="41479"/>
                  </a:cubicBezTo>
                  <a:cubicBezTo>
                    <a:pt x="81747" y="43294"/>
                    <a:pt x="79678" y="44522"/>
                    <a:pt x="77401" y="44929"/>
                  </a:cubicBezTo>
                  <a:lnTo>
                    <a:pt x="75331" y="44929"/>
                  </a:lnTo>
                  <a:cubicBezTo>
                    <a:pt x="73192" y="45205"/>
                    <a:pt x="70019" y="40996"/>
                    <a:pt x="65810" y="32303"/>
                  </a:cubicBezTo>
                  <a:cubicBezTo>
                    <a:pt x="62567" y="25403"/>
                    <a:pt x="60014" y="21954"/>
                    <a:pt x="58083" y="22299"/>
                  </a:cubicBezTo>
                  <a:cubicBezTo>
                    <a:pt x="56151" y="22643"/>
                    <a:pt x="53047" y="26921"/>
                    <a:pt x="51184" y="34856"/>
                  </a:cubicBezTo>
                  <a:cubicBezTo>
                    <a:pt x="48768" y="48323"/>
                    <a:pt x="47940" y="62039"/>
                    <a:pt x="48768" y="75700"/>
                  </a:cubicBezTo>
                  <a:cubicBezTo>
                    <a:pt x="48906" y="83110"/>
                    <a:pt x="49390" y="90499"/>
                    <a:pt x="50356" y="97847"/>
                  </a:cubicBezTo>
                  <a:cubicBezTo>
                    <a:pt x="51666" y="106333"/>
                    <a:pt x="53736" y="110335"/>
                    <a:pt x="56564" y="109921"/>
                  </a:cubicBezTo>
                  <a:cubicBezTo>
                    <a:pt x="59393" y="109507"/>
                    <a:pt x="61877" y="104608"/>
                    <a:pt x="65465" y="95156"/>
                  </a:cubicBezTo>
                  <a:cubicBezTo>
                    <a:pt x="67190" y="90534"/>
                    <a:pt x="70157" y="81703"/>
                    <a:pt x="74365" y="68525"/>
                  </a:cubicBezTo>
                  <a:cubicBezTo>
                    <a:pt x="75470" y="60659"/>
                    <a:pt x="81540" y="54443"/>
                    <a:pt x="89406" y="53208"/>
                  </a:cubicBezTo>
                  <a:cubicBezTo>
                    <a:pt x="92924" y="52518"/>
                    <a:pt x="96581" y="53236"/>
                    <a:pt x="99618" y="55209"/>
                  </a:cubicBezTo>
                  <a:cubicBezTo>
                    <a:pt x="102515" y="57334"/>
                    <a:pt x="104447" y="60590"/>
                    <a:pt x="104792" y="64178"/>
                  </a:cubicBezTo>
                  <a:cubicBezTo>
                    <a:pt x="105551" y="69242"/>
                    <a:pt x="106585" y="74258"/>
                    <a:pt x="107827" y="79219"/>
                  </a:cubicBezTo>
                  <a:cubicBezTo>
                    <a:pt x="110863" y="90589"/>
                    <a:pt x="115969" y="101317"/>
                    <a:pt x="122799" y="110887"/>
                  </a:cubicBezTo>
                  <a:cubicBezTo>
                    <a:pt x="123696" y="112343"/>
                    <a:pt x="124317" y="113957"/>
                    <a:pt x="124662" y="115648"/>
                  </a:cubicBezTo>
                  <a:cubicBezTo>
                    <a:pt x="124869" y="117842"/>
                    <a:pt x="124455" y="120049"/>
                    <a:pt x="123420" y="121995"/>
                  </a:cubicBezTo>
                  <a:cubicBezTo>
                    <a:pt x="121144" y="126880"/>
                    <a:pt x="116383" y="130122"/>
                    <a:pt x="111001" y="130412"/>
                  </a:cubicBezTo>
                  <a:cubicBezTo>
                    <a:pt x="104309" y="131723"/>
                    <a:pt x="97409" y="129350"/>
                    <a:pt x="92924" y="124203"/>
                  </a:cubicBezTo>
                  <a:cubicBezTo>
                    <a:pt x="87888" y="118456"/>
                    <a:pt x="84231" y="111570"/>
                    <a:pt x="82437" y="104126"/>
                  </a:cubicBezTo>
                  <a:cubicBezTo>
                    <a:pt x="82437" y="101987"/>
                    <a:pt x="81817" y="100952"/>
                    <a:pt x="81540" y="101021"/>
                  </a:cubicBezTo>
                  <a:cubicBezTo>
                    <a:pt x="78919" y="105291"/>
                    <a:pt x="76918" y="109949"/>
                    <a:pt x="75745" y="114820"/>
                  </a:cubicBezTo>
                  <a:cubicBezTo>
                    <a:pt x="73123" y="123389"/>
                    <a:pt x="69260" y="131530"/>
                    <a:pt x="64292" y="138968"/>
                  </a:cubicBezTo>
                  <a:cubicBezTo>
                    <a:pt x="60359" y="144059"/>
                    <a:pt x="54495" y="147288"/>
                    <a:pt x="48078" y="147868"/>
                  </a:cubicBezTo>
                  <a:close/>
                </a:path>
              </a:pathLst>
            </a:custGeom>
            <a:solidFill>
              <a:srgbClr val="313759"/>
            </a:solidFill>
            <a:ln w="6893" cap="flat">
              <a:noFill/>
              <a:prstDash val="solid"/>
              <a:miter/>
            </a:ln>
          </p:spPr>
          <p:txBody>
            <a:bodyPr rtlCol="0" anchor="ctr"/>
            <a:lstStyle/>
            <a:p>
              <a:endParaRPr lang="fr-FR"/>
            </a:p>
          </p:txBody>
        </p:sp>
        <p:sp>
          <p:nvSpPr>
            <p:cNvPr id="474" name="Graphique 9">
              <a:extLst>
                <a:ext uri="{FF2B5EF4-FFF2-40B4-BE49-F238E27FC236}">
                  <a16:creationId xmlns:a16="http://schemas.microsoft.com/office/drawing/2014/main" id="{6027CE77-3513-4F8F-9DF5-D36604BBFDFF}"/>
                </a:ext>
              </a:extLst>
            </p:cNvPr>
            <p:cNvSpPr/>
            <p:nvPr/>
          </p:nvSpPr>
          <p:spPr>
            <a:xfrm>
              <a:off x="8147197" y="3215902"/>
              <a:ext cx="150625" cy="161205"/>
            </a:xfrm>
            <a:custGeom>
              <a:avLst/>
              <a:gdLst>
                <a:gd name="connsiteX0" fmla="*/ 59216 w 150625"/>
                <a:gd name="connsiteY0" fmla="*/ 160634 h 161205"/>
                <a:gd name="connsiteX1" fmla="*/ 34378 w 150625"/>
                <a:gd name="connsiteY1" fmla="*/ 154355 h 161205"/>
                <a:gd name="connsiteX2" fmla="*/ 1053 w 150625"/>
                <a:gd name="connsiteY2" fmla="*/ 97366 h 161205"/>
                <a:gd name="connsiteX3" fmla="*/ -395 w 150625"/>
                <a:gd name="connsiteY3" fmla="*/ 78462 h 161205"/>
                <a:gd name="connsiteX4" fmla="*/ 8367 w 150625"/>
                <a:gd name="connsiteY4" fmla="*/ 37065 h 161205"/>
                <a:gd name="connsiteX5" fmla="*/ 20096 w 150625"/>
                <a:gd name="connsiteY5" fmla="*/ 28786 h 161205"/>
                <a:gd name="connsiteX6" fmla="*/ 31687 w 150625"/>
                <a:gd name="connsiteY6" fmla="*/ 30235 h 161205"/>
                <a:gd name="connsiteX7" fmla="*/ 42381 w 150625"/>
                <a:gd name="connsiteY7" fmla="*/ 38514 h 161205"/>
                <a:gd name="connsiteX8" fmla="*/ 49281 w 150625"/>
                <a:gd name="connsiteY8" fmla="*/ 52865 h 161205"/>
                <a:gd name="connsiteX9" fmla="*/ 50799 w 150625"/>
                <a:gd name="connsiteY9" fmla="*/ 65077 h 161205"/>
                <a:gd name="connsiteX10" fmla="*/ 52040 w 150625"/>
                <a:gd name="connsiteY10" fmla="*/ 75495 h 161205"/>
                <a:gd name="connsiteX11" fmla="*/ 52799 w 150625"/>
                <a:gd name="connsiteY11" fmla="*/ 80463 h 161205"/>
                <a:gd name="connsiteX12" fmla="*/ 54800 w 150625"/>
                <a:gd name="connsiteY12" fmla="*/ 86327 h 161205"/>
                <a:gd name="connsiteX13" fmla="*/ 59077 w 150625"/>
                <a:gd name="connsiteY13" fmla="*/ 71562 h 161205"/>
                <a:gd name="connsiteX14" fmla="*/ 78810 w 150625"/>
                <a:gd name="connsiteY14" fmla="*/ 20300 h 161205"/>
                <a:gd name="connsiteX15" fmla="*/ 106407 w 150625"/>
                <a:gd name="connsiteY15" fmla="*/ -53 h 161205"/>
                <a:gd name="connsiteX16" fmla="*/ 131866 w 150625"/>
                <a:gd name="connsiteY16" fmla="*/ 12642 h 161205"/>
                <a:gd name="connsiteX17" fmla="*/ 147735 w 150625"/>
                <a:gd name="connsiteY17" fmla="*/ 59696 h 161205"/>
                <a:gd name="connsiteX18" fmla="*/ 150150 w 150625"/>
                <a:gd name="connsiteY18" fmla="*/ 89294 h 161205"/>
                <a:gd name="connsiteX19" fmla="*/ 141180 w 150625"/>
                <a:gd name="connsiteY19" fmla="*/ 132208 h 161205"/>
                <a:gd name="connsiteX20" fmla="*/ 128071 w 150625"/>
                <a:gd name="connsiteY20" fmla="*/ 138211 h 161205"/>
                <a:gd name="connsiteX21" fmla="*/ 108546 w 150625"/>
                <a:gd name="connsiteY21" fmla="*/ 122066 h 161205"/>
                <a:gd name="connsiteX22" fmla="*/ 108546 w 150625"/>
                <a:gd name="connsiteY22" fmla="*/ 117443 h 161205"/>
                <a:gd name="connsiteX23" fmla="*/ 113790 w 150625"/>
                <a:gd name="connsiteY23" fmla="*/ 41136 h 161205"/>
                <a:gd name="connsiteX24" fmla="*/ 114687 w 150625"/>
                <a:gd name="connsiteY24" fmla="*/ 21128 h 161205"/>
                <a:gd name="connsiteX25" fmla="*/ 113790 w 150625"/>
                <a:gd name="connsiteY25" fmla="*/ 16229 h 161205"/>
                <a:gd name="connsiteX26" fmla="*/ 107304 w 150625"/>
                <a:gd name="connsiteY26" fmla="*/ 12917 h 161205"/>
                <a:gd name="connsiteX27" fmla="*/ 91574 w 150625"/>
                <a:gd name="connsiteY27" fmla="*/ 27958 h 161205"/>
                <a:gd name="connsiteX28" fmla="*/ 78741 w 150625"/>
                <a:gd name="connsiteY28" fmla="*/ 71631 h 161205"/>
                <a:gd name="connsiteX29" fmla="*/ 78741 w 150625"/>
                <a:gd name="connsiteY29" fmla="*/ 126827 h 161205"/>
                <a:gd name="connsiteX30" fmla="*/ 76533 w 150625"/>
                <a:gd name="connsiteY30" fmla="*/ 147525 h 161205"/>
                <a:gd name="connsiteX31" fmla="*/ 59216 w 150625"/>
                <a:gd name="connsiteY31" fmla="*/ 160634 h 1612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50625" h="161205">
                  <a:moveTo>
                    <a:pt x="59216" y="160634"/>
                  </a:moveTo>
                  <a:cubicBezTo>
                    <a:pt x="50453" y="161620"/>
                    <a:pt x="41622" y="159392"/>
                    <a:pt x="34378" y="154355"/>
                  </a:cubicBezTo>
                  <a:cubicBezTo>
                    <a:pt x="16232" y="142674"/>
                    <a:pt x="5125" y="123674"/>
                    <a:pt x="1053" y="97366"/>
                  </a:cubicBezTo>
                  <a:cubicBezTo>
                    <a:pt x="157" y="91108"/>
                    <a:pt x="-326" y="84789"/>
                    <a:pt x="-395" y="78462"/>
                  </a:cubicBezTo>
                  <a:cubicBezTo>
                    <a:pt x="-1016" y="59006"/>
                    <a:pt x="1950" y="45207"/>
                    <a:pt x="8367" y="37065"/>
                  </a:cubicBezTo>
                  <a:cubicBezTo>
                    <a:pt x="11196" y="32995"/>
                    <a:pt x="15336" y="30056"/>
                    <a:pt x="20096" y="28786"/>
                  </a:cubicBezTo>
                  <a:cubicBezTo>
                    <a:pt x="24029" y="28179"/>
                    <a:pt x="28030" y="28683"/>
                    <a:pt x="31687" y="30235"/>
                  </a:cubicBezTo>
                  <a:cubicBezTo>
                    <a:pt x="35965" y="31946"/>
                    <a:pt x="39691" y="34816"/>
                    <a:pt x="42381" y="38514"/>
                  </a:cubicBezTo>
                  <a:cubicBezTo>
                    <a:pt x="45762" y="42716"/>
                    <a:pt x="48108" y="47622"/>
                    <a:pt x="49281" y="52865"/>
                  </a:cubicBezTo>
                  <a:cubicBezTo>
                    <a:pt x="49971" y="57074"/>
                    <a:pt x="50453" y="61145"/>
                    <a:pt x="50799" y="65077"/>
                  </a:cubicBezTo>
                  <a:cubicBezTo>
                    <a:pt x="51143" y="69010"/>
                    <a:pt x="51626" y="72459"/>
                    <a:pt x="52040" y="75495"/>
                  </a:cubicBezTo>
                  <a:lnTo>
                    <a:pt x="52799" y="80463"/>
                  </a:lnTo>
                  <a:cubicBezTo>
                    <a:pt x="53213" y="82498"/>
                    <a:pt x="53903" y="84471"/>
                    <a:pt x="54800" y="86327"/>
                  </a:cubicBezTo>
                  <a:cubicBezTo>
                    <a:pt x="57008" y="81663"/>
                    <a:pt x="58457" y="76682"/>
                    <a:pt x="59077" y="71562"/>
                  </a:cubicBezTo>
                  <a:cubicBezTo>
                    <a:pt x="62252" y="53355"/>
                    <a:pt x="68944" y="35941"/>
                    <a:pt x="78810" y="20300"/>
                  </a:cubicBezTo>
                  <a:cubicBezTo>
                    <a:pt x="84812" y="10006"/>
                    <a:pt x="94817" y="2637"/>
                    <a:pt x="106407" y="-53"/>
                  </a:cubicBezTo>
                  <a:cubicBezTo>
                    <a:pt x="116756" y="-1647"/>
                    <a:pt x="126899" y="3438"/>
                    <a:pt x="131866" y="12642"/>
                  </a:cubicBezTo>
                  <a:cubicBezTo>
                    <a:pt x="140283" y="27096"/>
                    <a:pt x="145665" y="43102"/>
                    <a:pt x="147735" y="59696"/>
                  </a:cubicBezTo>
                  <a:cubicBezTo>
                    <a:pt x="149184" y="69500"/>
                    <a:pt x="150012" y="79386"/>
                    <a:pt x="150150" y="89294"/>
                  </a:cubicBezTo>
                  <a:cubicBezTo>
                    <a:pt x="150150" y="112407"/>
                    <a:pt x="147321" y="126757"/>
                    <a:pt x="141180" y="132208"/>
                  </a:cubicBezTo>
                  <a:cubicBezTo>
                    <a:pt x="137454" y="135403"/>
                    <a:pt x="132901" y="137486"/>
                    <a:pt x="128071" y="138211"/>
                  </a:cubicBezTo>
                  <a:cubicBezTo>
                    <a:pt x="116963" y="139936"/>
                    <a:pt x="110478" y="134554"/>
                    <a:pt x="108546" y="122066"/>
                  </a:cubicBezTo>
                  <a:lnTo>
                    <a:pt x="108546" y="117443"/>
                  </a:lnTo>
                  <a:cubicBezTo>
                    <a:pt x="108685" y="91923"/>
                    <a:pt x="110478" y="66436"/>
                    <a:pt x="113790" y="41136"/>
                  </a:cubicBezTo>
                  <a:cubicBezTo>
                    <a:pt x="115031" y="34540"/>
                    <a:pt x="115308" y="27806"/>
                    <a:pt x="114687" y="21128"/>
                  </a:cubicBezTo>
                  <a:cubicBezTo>
                    <a:pt x="114687" y="20645"/>
                    <a:pt x="114687" y="19058"/>
                    <a:pt x="113790" y="16229"/>
                  </a:cubicBezTo>
                  <a:cubicBezTo>
                    <a:pt x="112893" y="13400"/>
                    <a:pt x="111030" y="12297"/>
                    <a:pt x="107304" y="12917"/>
                  </a:cubicBezTo>
                  <a:cubicBezTo>
                    <a:pt x="102337" y="13677"/>
                    <a:pt x="97093" y="18644"/>
                    <a:pt x="91574" y="27958"/>
                  </a:cubicBezTo>
                  <a:cubicBezTo>
                    <a:pt x="83846" y="41288"/>
                    <a:pt x="79500" y="56260"/>
                    <a:pt x="78741" y="71631"/>
                  </a:cubicBezTo>
                  <a:cubicBezTo>
                    <a:pt x="77154" y="89998"/>
                    <a:pt x="77154" y="108460"/>
                    <a:pt x="78741" y="126827"/>
                  </a:cubicBezTo>
                  <a:cubicBezTo>
                    <a:pt x="79431" y="133802"/>
                    <a:pt x="78671" y="140846"/>
                    <a:pt x="76533" y="147525"/>
                  </a:cubicBezTo>
                  <a:cubicBezTo>
                    <a:pt x="73704" y="154817"/>
                    <a:pt x="67012" y="159888"/>
                    <a:pt x="59216" y="160634"/>
                  </a:cubicBezTo>
                  <a:close/>
                </a:path>
              </a:pathLst>
            </a:custGeom>
            <a:solidFill>
              <a:srgbClr val="313759"/>
            </a:solidFill>
            <a:ln w="6893" cap="flat">
              <a:noFill/>
              <a:prstDash val="solid"/>
              <a:miter/>
            </a:ln>
          </p:spPr>
          <p:txBody>
            <a:bodyPr rtlCol="0" anchor="ctr"/>
            <a:lstStyle/>
            <a:p>
              <a:endParaRPr lang="fr-FR"/>
            </a:p>
          </p:txBody>
        </p:sp>
        <p:sp>
          <p:nvSpPr>
            <p:cNvPr id="475" name="Graphique 9">
              <a:extLst>
                <a:ext uri="{FF2B5EF4-FFF2-40B4-BE49-F238E27FC236}">
                  <a16:creationId xmlns:a16="http://schemas.microsoft.com/office/drawing/2014/main" id="{02D58654-77D4-4DDD-A0D4-B0FF8595A335}"/>
                </a:ext>
              </a:extLst>
            </p:cNvPr>
            <p:cNvSpPr/>
            <p:nvPr/>
          </p:nvSpPr>
          <p:spPr>
            <a:xfrm>
              <a:off x="8322402" y="3198088"/>
              <a:ext cx="136251" cy="240694"/>
            </a:xfrm>
            <a:custGeom>
              <a:avLst/>
              <a:gdLst>
                <a:gd name="connsiteX0" fmla="*/ 81886 w 136251"/>
                <a:gd name="connsiteY0" fmla="*/ 239645 h 240694"/>
                <a:gd name="connsiteX1" fmla="*/ 69190 w 136251"/>
                <a:gd name="connsiteY1" fmla="*/ 240335 h 240694"/>
                <a:gd name="connsiteX2" fmla="*/ 51666 w 136251"/>
                <a:gd name="connsiteY2" fmla="*/ 235437 h 240694"/>
                <a:gd name="connsiteX3" fmla="*/ 37315 w 136251"/>
                <a:gd name="connsiteY3" fmla="*/ 219775 h 240694"/>
                <a:gd name="connsiteX4" fmla="*/ 36349 w 136251"/>
                <a:gd name="connsiteY4" fmla="*/ 215911 h 240694"/>
                <a:gd name="connsiteX5" fmla="*/ 37040 w 136251"/>
                <a:gd name="connsiteY5" fmla="*/ 209012 h 240694"/>
                <a:gd name="connsiteX6" fmla="*/ 40765 w 136251"/>
                <a:gd name="connsiteY6" fmla="*/ 205010 h 240694"/>
                <a:gd name="connsiteX7" fmla="*/ 52425 w 136251"/>
                <a:gd name="connsiteY7" fmla="*/ 210392 h 240694"/>
                <a:gd name="connsiteX8" fmla="*/ 62636 w 136251"/>
                <a:gd name="connsiteY8" fmla="*/ 217912 h 240694"/>
                <a:gd name="connsiteX9" fmla="*/ 73123 w 136251"/>
                <a:gd name="connsiteY9" fmla="*/ 220258 h 240694"/>
                <a:gd name="connsiteX10" fmla="*/ 85680 w 136251"/>
                <a:gd name="connsiteY10" fmla="*/ 198456 h 240694"/>
                <a:gd name="connsiteX11" fmla="*/ 83403 w 136251"/>
                <a:gd name="connsiteY11" fmla="*/ 143882 h 240694"/>
                <a:gd name="connsiteX12" fmla="*/ 79195 w 136251"/>
                <a:gd name="connsiteY12" fmla="*/ 119044 h 240694"/>
                <a:gd name="connsiteX13" fmla="*/ 75538 w 136251"/>
                <a:gd name="connsiteY13" fmla="*/ 104624 h 240694"/>
                <a:gd name="connsiteX14" fmla="*/ 70432 w 136251"/>
                <a:gd name="connsiteY14" fmla="*/ 118423 h 240694"/>
                <a:gd name="connsiteX15" fmla="*/ 64154 w 136251"/>
                <a:gd name="connsiteY15" fmla="*/ 136016 h 240694"/>
                <a:gd name="connsiteX16" fmla="*/ 40144 w 136251"/>
                <a:gd name="connsiteY16" fmla="*/ 156852 h 240694"/>
                <a:gd name="connsiteX17" fmla="*/ 19446 w 136251"/>
                <a:gd name="connsiteY17" fmla="*/ 151057 h 240694"/>
                <a:gd name="connsiteX18" fmla="*/ 818 w 136251"/>
                <a:gd name="connsiteY18" fmla="*/ 117043 h 240694"/>
                <a:gd name="connsiteX19" fmla="*/ 818 w 136251"/>
                <a:gd name="connsiteY19" fmla="*/ 78751 h 240694"/>
                <a:gd name="connsiteX20" fmla="*/ 28415 w 136251"/>
                <a:gd name="connsiteY20" fmla="*/ 15622 h 240694"/>
                <a:gd name="connsiteX21" fmla="*/ 56013 w 136251"/>
                <a:gd name="connsiteY21" fmla="*/ 167 h 240694"/>
                <a:gd name="connsiteX22" fmla="*/ 87681 w 136251"/>
                <a:gd name="connsiteY22" fmla="*/ 11206 h 240694"/>
                <a:gd name="connsiteX23" fmla="*/ 98927 w 136251"/>
                <a:gd name="connsiteY23" fmla="*/ 35147 h 240694"/>
                <a:gd name="connsiteX24" fmla="*/ 97754 w 136251"/>
                <a:gd name="connsiteY24" fmla="*/ 58053 h 240694"/>
                <a:gd name="connsiteX25" fmla="*/ 90026 w 136251"/>
                <a:gd name="connsiteY25" fmla="*/ 66471 h 240694"/>
                <a:gd name="connsiteX26" fmla="*/ 87266 w 136251"/>
                <a:gd name="connsiteY26" fmla="*/ 66471 h 240694"/>
                <a:gd name="connsiteX27" fmla="*/ 83403 w 136251"/>
                <a:gd name="connsiteY27" fmla="*/ 64539 h 240694"/>
                <a:gd name="connsiteX28" fmla="*/ 81195 w 136251"/>
                <a:gd name="connsiteY28" fmla="*/ 61089 h 240694"/>
                <a:gd name="connsiteX29" fmla="*/ 81195 w 136251"/>
                <a:gd name="connsiteY29" fmla="*/ 59640 h 240694"/>
                <a:gd name="connsiteX30" fmla="*/ 81195 w 136251"/>
                <a:gd name="connsiteY30" fmla="*/ 38942 h 240694"/>
                <a:gd name="connsiteX31" fmla="*/ 80712 w 136251"/>
                <a:gd name="connsiteY31" fmla="*/ 35768 h 240694"/>
                <a:gd name="connsiteX32" fmla="*/ 70087 w 136251"/>
                <a:gd name="connsiteY32" fmla="*/ 23280 h 240694"/>
                <a:gd name="connsiteX33" fmla="*/ 48837 w 136251"/>
                <a:gd name="connsiteY33" fmla="*/ 77509 h 240694"/>
                <a:gd name="connsiteX34" fmla="*/ 48837 w 136251"/>
                <a:gd name="connsiteY34" fmla="*/ 112006 h 240694"/>
                <a:gd name="connsiteX35" fmla="*/ 52563 w 136251"/>
                <a:gd name="connsiteY35" fmla="*/ 119389 h 240694"/>
                <a:gd name="connsiteX36" fmla="*/ 60980 w 136251"/>
                <a:gd name="connsiteY36" fmla="*/ 104003 h 240694"/>
                <a:gd name="connsiteX37" fmla="*/ 65948 w 136251"/>
                <a:gd name="connsiteY37" fmla="*/ 91653 h 240694"/>
                <a:gd name="connsiteX38" fmla="*/ 80781 w 136251"/>
                <a:gd name="connsiteY38" fmla="*/ 77440 h 240694"/>
                <a:gd name="connsiteX39" fmla="*/ 98651 w 136251"/>
                <a:gd name="connsiteY39" fmla="*/ 83374 h 240694"/>
                <a:gd name="connsiteX40" fmla="*/ 123488 w 136251"/>
                <a:gd name="connsiteY40" fmla="*/ 117871 h 240694"/>
                <a:gd name="connsiteX41" fmla="*/ 134252 w 136251"/>
                <a:gd name="connsiteY41" fmla="*/ 152713 h 240694"/>
                <a:gd name="connsiteX42" fmla="*/ 135631 w 136251"/>
                <a:gd name="connsiteY42" fmla="*/ 180311 h 240694"/>
                <a:gd name="connsiteX43" fmla="*/ 115417 w 136251"/>
                <a:gd name="connsiteY43" fmla="*/ 224949 h 240694"/>
                <a:gd name="connsiteX44" fmla="*/ 81886 w 136251"/>
                <a:gd name="connsiteY44" fmla="*/ 239645 h 240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136251" h="240694">
                  <a:moveTo>
                    <a:pt x="81886" y="239645"/>
                  </a:moveTo>
                  <a:cubicBezTo>
                    <a:pt x="77676" y="240183"/>
                    <a:pt x="73399" y="240418"/>
                    <a:pt x="69190" y="240335"/>
                  </a:cubicBezTo>
                  <a:cubicBezTo>
                    <a:pt x="63050" y="240128"/>
                    <a:pt x="57047" y="238452"/>
                    <a:pt x="51666" y="235437"/>
                  </a:cubicBezTo>
                  <a:cubicBezTo>
                    <a:pt x="45249" y="232028"/>
                    <a:pt x="40144" y="226495"/>
                    <a:pt x="37315" y="219775"/>
                  </a:cubicBezTo>
                  <a:lnTo>
                    <a:pt x="36349" y="215911"/>
                  </a:lnTo>
                  <a:cubicBezTo>
                    <a:pt x="36004" y="213586"/>
                    <a:pt x="36280" y="211226"/>
                    <a:pt x="37040" y="209012"/>
                  </a:cubicBezTo>
                  <a:cubicBezTo>
                    <a:pt x="37867" y="206597"/>
                    <a:pt x="39109" y="205217"/>
                    <a:pt x="40765" y="205010"/>
                  </a:cubicBezTo>
                  <a:cubicBezTo>
                    <a:pt x="43594" y="204527"/>
                    <a:pt x="47664" y="206390"/>
                    <a:pt x="52425" y="210392"/>
                  </a:cubicBezTo>
                  <a:cubicBezTo>
                    <a:pt x="55322" y="213490"/>
                    <a:pt x="58841" y="216036"/>
                    <a:pt x="62636" y="217912"/>
                  </a:cubicBezTo>
                  <a:cubicBezTo>
                    <a:pt x="65740" y="219851"/>
                    <a:pt x="69466" y="220679"/>
                    <a:pt x="73123" y="220258"/>
                  </a:cubicBezTo>
                  <a:cubicBezTo>
                    <a:pt x="80023" y="219154"/>
                    <a:pt x="84369" y="211910"/>
                    <a:pt x="85680" y="198456"/>
                  </a:cubicBezTo>
                  <a:cubicBezTo>
                    <a:pt x="86853" y="180234"/>
                    <a:pt x="86094" y="161937"/>
                    <a:pt x="83403" y="143882"/>
                  </a:cubicBezTo>
                  <a:cubicBezTo>
                    <a:pt x="81955" y="134498"/>
                    <a:pt x="80574" y="126219"/>
                    <a:pt x="79195" y="119044"/>
                  </a:cubicBezTo>
                  <a:cubicBezTo>
                    <a:pt x="78436" y="114125"/>
                    <a:pt x="77263" y="109295"/>
                    <a:pt x="75538" y="104624"/>
                  </a:cubicBezTo>
                  <a:cubicBezTo>
                    <a:pt x="73468" y="109095"/>
                    <a:pt x="71812" y="113703"/>
                    <a:pt x="70432" y="118423"/>
                  </a:cubicBezTo>
                  <a:cubicBezTo>
                    <a:pt x="68707" y="124218"/>
                    <a:pt x="66568" y="130083"/>
                    <a:pt x="64154" y="136016"/>
                  </a:cubicBezTo>
                  <a:cubicBezTo>
                    <a:pt x="60359" y="146669"/>
                    <a:pt x="51252" y="154562"/>
                    <a:pt x="40144" y="156852"/>
                  </a:cubicBezTo>
                  <a:cubicBezTo>
                    <a:pt x="32762" y="157943"/>
                    <a:pt x="25241" y="155831"/>
                    <a:pt x="19446" y="151057"/>
                  </a:cubicBezTo>
                  <a:cubicBezTo>
                    <a:pt x="8958" y="142633"/>
                    <a:pt x="2266" y="130400"/>
                    <a:pt x="818" y="117043"/>
                  </a:cubicBezTo>
                  <a:cubicBezTo>
                    <a:pt x="-907" y="104341"/>
                    <a:pt x="-907" y="91453"/>
                    <a:pt x="818" y="78751"/>
                  </a:cubicBezTo>
                  <a:cubicBezTo>
                    <a:pt x="2887" y="55266"/>
                    <a:pt x="12615" y="33098"/>
                    <a:pt x="28415" y="15622"/>
                  </a:cubicBezTo>
                  <a:cubicBezTo>
                    <a:pt x="35728" y="7625"/>
                    <a:pt x="45388" y="2209"/>
                    <a:pt x="56013" y="167"/>
                  </a:cubicBezTo>
                  <a:cubicBezTo>
                    <a:pt x="67741" y="-1875"/>
                    <a:pt x="79746" y="2299"/>
                    <a:pt x="87681" y="11206"/>
                  </a:cubicBezTo>
                  <a:cubicBezTo>
                    <a:pt x="93683" y="17933"/>
                    <a:pt x="97547" y="26247"/>
                    <a:pt x="98927" y="35147"/>
                  </a:cubicBezTo>
                  <a:cubicBezTo>
                    <a:pt x="99962" y="42785"/>
                    <a:pt x="99617" y="50560"/>
                    <a:pt x="97754" y="58053"/>
                  </a:cubicBezTo>
                  <a:cubicBezTo>
                    <a:pt x="96374" y="63089"/>
                    <a:pt x="93752" y="65918"/>
                    <a:pt x="90026" y="66471"/>
                  </a:cubicBezTo>
                  <a:cubicBezTo>
                    <a:pt x="89129" y="66553"/>
                    <a:pt x="88163" y="66553"/>
                    <a:pt x="87266" y="66471"/>
                  </a:cubicBezTo>
                  <a:cubicBezTo>
                    <a:pt x="85818" y="66257"/>
                    <a:pt x="84438" y="65580"/>
                    <a:pt x="83403" y="64539"/>
                  </a:cubicBezTo>
                  <a:cubicBezTo>
                    <a:pt x="82299" y="63690"/>
                    <a:pt x="81471" y="62462"/>
                    <a:pt x="81195" y="61089"/>
                  </a:cubicBezTo>
                  <a:lnTo>
                    <a:pt x="81195" y="59640"/>
                  </a:lnTo>
                  <a:cubicBezTo>
                    <a:pt x="81195" y="53637"/>
                    <a:pt x="81195" y="46600"/>
                    <a:pt x="81195" y="38942"/>
                  </a:cubicBezTo>
                  <a:lnTo>
                    <a:pt x="80712" y="35768"/>
                  </a:lnTo>
                  <a:cubicBezTo>
                    <a:pt x="79264" y="26592"/>
                    <a:pt x="75745" y="22452"/>
                    <a:pt x="70087" y="23280"/>
                  </a:cubicBezTo>
                  <a:cubicBezTo>
                    <a:pt x="59532" y="24936"/>
                    <a:pt x="52425" y="43012"/>
                    <a:pt x="48837" y="77509"/>
                  </a:cubicBezTo>
                  <a:cubicBezTo>
                    <a:pt x="47595" y="88976"/>
                    <a:pt x="47595" y="100540"/>
                    <a:pt x="48837" y="112006"/>
                  </a:cubicBezTo>
                  <a:cubicBezTo>
                    <a:pt x="49665" y="117181"/>
                    <a:pt x="50907" y="119596"/>
                    <a:pt x="52563" y="119389"/>
                  </a:cubicBezTo>
                  <a:cubicBezTo>
                    <a:pt x="54219" y="119182"/>
                    <a:pt x="57461" y="113938"/>
                    <a:pt x="60980" y="104003"/>
                  </a:cubicBezTo>
                  <a:cubicBezTo>
                    <a:pt x="62360" y="99781"/>
                    <a:pt x="64016" y="95648"/>
                    <a:pt x="65948" y="91653"/>
                  </a:cubicBezTo>
                  <a:cubicBezTo>
                    <a:pt x="69743" y="83098"/>
                    <a:pt x="74641" y="78406"/>
                    <a:pt x="80781" y="77440"/>
                  </a:cubicBezTo>
                  <a:cubicBezTo>
                    <a:pt x="87336" y="76764"/>
                    <a:pt x="93821" y="78924"/>
                    <a:pt x="98651" y="83374"/>
                  </a:cubicBezTo>
                  <a:cubicBezTo>
                    <a:pt x="109552" y="92750"/>
                    <a:pt x="118038" y="104576"/>
                    <a:pt x="123488" y="117871"/>
                  </a:cubicBezTo>
                  <a:cubicBezTo>
                    <a:pt x="128526" y="128972"/>
                    <a:pt x="132182" y="140687"/>
                    <a:pt x="134252" y="152713"/>
                  </a:cubicBezTo>
                  <a:cubicBezTo>
                    <a:pt x="135562" y="161848"/>
                    <a:pt x="136046" y="171086"/>
                    <a:pt x="135631" y="180311"/>
                  </a:cubicBezTo>
                  <a:cubicBezTo>
                    <a:pt x="135493" y="197380"/>
                    <a:pt x="128180" y="213600"/>
                    <a:pt x="115417" y="224949"/>
                  </a:cubicBezTo>
                  <a:cubicBezTo>
                    <a:pt x="105826" y="232863"/>
                    <a:pt x="94235" y="237948"/>
                    <a:pt x="81886" y="239645"/>
                  </a:cubicBezTo>
                  <a:close/>
                </a:path>
              </a:pathLst>
            </a:custGeom>
            <a:solidFill>
              <a:srgbClr val="313759"/>
            </a:solidFill>
            <a:ln w="6893" cap="flat">
              <a:noFill/>
              <a:prstDash val="solid"/>
              <a:miter/>
            </a:ln>
          </p:spPr>
          <p:txBody>
            <a:bodyPr rtlCol="0" anchor="ctr"/>
            <a:lstStyle/>
            <a:p>
              <a:endParaRPr lang="fr-FR"/>
            </a:p>
          </p:txBody>
        </p:sp>
        <p:sp>
          <p:nvSpPr>
            <p:cNvPr id="476" name="Graphique 9">
              <a:extLst>
                <a:ext uri="{FF2B5EF4-FFF2-40B4-BE49-F238E27FC236}">
                  <a16:creationId xmlns:a16="http://schemas.microsoft.com/office/drawing/2014/main" id="{AFB4714D-2944-405F-8BB3-39035ABE5A9D}"/>
                </a:ext>
              </a:extLst>
            </p:cNvPr>
            <p:cNvSpPr/>
            <p:nvPr/>
          </p:nvSpPr>
          <p:spPr>
            <a:xfrm>
              <a:off x="8532658" y="3080561"/>
              <a:ext cx="71411" cy="272739"/>
            </a:xfrm>
            <a:custGeom>
              <a:avLst/>
              <a:gdLst>
                <a:gd name="connsiteX0" fmla="*/ 49703 w 71411"/>
                <a:gd name="connsiteY0" fmla="*/ 220495 h 272739"/>
                <a:gd name="connsiteX1" fmla="*/ 33766 w 71411"/>
                <a:gd name="connsiteY1" fmla="*/ 208490 h 272739"/>
                <a:gd name="connsiteX2" fmla="*/ 4236 w 71411"/>
                <a:gd name="connsiteY2" fmla="*/ 113002 h 272739"/>
                <a:gd name="connsiteX3" fmla="*/ -387 w 71411"/>
                <a:gd name="connsiteY3" fmla="*/ 59187 h 272739"/>
                <a:gd name="connsiteX4" fmla="*/ 7341 w 71411"/>
                <a:gd name="connsiteY4" fmla="*/ 5924 h 272739"/>
                <a:gd name="connsiteX5" fmla="*/ 18656 w 71411"/>
                <a:gd name="connsiteY5" fmla="*/ -148 h 272739"/>
                <a:gd name="connsiteX6" fmla="*/ 40665 w 71411"/>
                <a:gd name="connsiteY6" fmla="*/ 16342 h 272739"/>
                <a:gd name="connsiteX7" fmla="*/ 51083 w 71411"/>
                <a:gd name="connsiteY7" fmla="*/ 60291 h 272739"/>
                <a:gd name="connsiteX8" fmla="*/ 60535 w 71411"/>
                <a:gd name="connsiteY8" fmla="*/ 159573 h 272739"/>
                <a:gd name="connsiteX9" fmla="*/ 57845 w 71411"/>
                <a:gd name="connsiteY9" fmla="*/ 212354 h 272739"/>
                <a:gd name="connsiteX10" fmla="*/ 49703 w 71411"/>
                <a:gd name="connsiteY10" fmla="*/ 220495 h 272739"/>
                <a:gd name="connsiteX11" fmla="*/ 56602 w 71411"/>
                <a:gd name="connsiteY11" fmla="*/ 272171 h 272739"/>
                <a:gd name="connsiteX12" fmla="*/ 44805 w 71411"/>
                <a:gd name="connsiteY12" fmla="*/ 270377 h 272739"/>
                <a:gd name="connsiteX13" fmla="*/ 33697 w 71411"/>
                <a:gd name="connsiteY13" fmla="*/ 254785 h 272739"/>
                <a:gd name="connsiteX14" fmla="*/ 33697 w 71411"/>
                <a:gd name="connsiteY14" fmla="*/ 248920 h 272739"/>
                <a:gd name="connsiteX15" fmla="*/ 38388 w 71411"/>
                <a:gd name="connsiteY15" fmla="*/ 242021 h 272739"/>
                <a:gd name="connsiteX16" fmla="*/ 48599 w 71411"/>
                <a:gd name="connsiteY16" fmla="*/ 237743 h 272739"/>
                <a:gd name="connsiteX17" fmla="*/ 59569 w 71411"/>
                <a:gd name="connsiteY17" fmla="*/ 238985 h 272739"/>
                <a:gd name="connsiteX18" fmla="*/ 70677 w 71411"/>
                <a:gd name="connsiteY18" fmla="*/ 252439 h 272739"/>
                <a:gd name="connsiteX19" fmla="*/ 70677 w 71411"/>
                <a:gd name="connsiteY19" fmla="*/ 259338 h 272739"/>
                <a:gd name="connsiteX20" fmla="*/ 56533 w 71411"/>
                <a:gd name="connsiteY20" fmla="*/ 272171 h 272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71411" h="272739">
                  <a:moveTo>
                    <a:pt x="49703" y="220495"/>
                  </a:moveTo>
                  <a:cubicBezTo>
                    <a:pt x="44528" y="221323"/>
                    <a:pt x="39216" y="217321"/>
                    <a:pt x="33766" y="208490"/>
                  </a:cubicBezTo>
                  <a:cubicBezTo>
                    <a:pt x="20588" y="187191"/>
                    <a:pt x="10790" y="155364"/>
                    <a:pt x="4236" y="113002"/>
                  </a:cubicBezTo>
                  <a:cubicBezTo>
                    <a:pt x="1476" y="95195"/>
                    <a:pt x="-110" y="77208"/>
                    <a:pt x="-387" y="59187"/>
                  </a:cubicBezTo>
                  <a:cubicBezTo>
                    <a:pt x="-1007" y="30347"/>
                    <a:pt x="1614" y="12616"/>
                    <a:pt x="7341" y="5924"/>
                  </a:cubicBezTo>
                  <a:cubicBezTo>
                    <a:pt x="10308" y="2640"/>
                    <a:pt x="14309" y="494"/>
                    <a:pt x="18656" y="-148"/>
                  </a:cubicBezTo>
                  <a:cubicBezTo>
                    <a:pt x="27142" y="-1480"/>
                    <a:pt x="34525" y="4012"/>
                    <a:pt x="40665" y="16342"/>
                  </a:cubicBezTo>
                  <a:cubicBezTo>
                    <a:pt x="45909" y="30520"/>
                    <a:pt x="49427" y="45278"/>
                    <a:pt x="51083" y="60291"/>
                  </a:cubicBezTo>
                  <a:cubicBezTo>
                    <a:pt x="55982" y="93194"/>
                    <a:pt x="59155" y="126332"/>
                    <a:pt x="60535" y="159573"/>
                  </a:cubicBezTo>
                  <a:cubicBezTo>
                    <a:pt x="61432" y="187171"/>
                    <a:pt x="60535" y="204764"/>
                    <a:pt x="57845" y="212354"/>
                  </a:cubicBezTo>
                  <a:cubicBezTo>
                    <a:pt x="55913" y="217252"/>
                    <a:pt x="53222" y="219943"/>
                    <a:pt x="49703" y="220495"/>
                  </a:cubicBezTo>
                  <a:close/>
                  <a:moveTo>
                    <a:pt x="56602" y="272171"/>
                  </a:moveTo>
                  <a:cubicBezTo>
                    <a:pt x="52601" y="272778"/>
                    <a:pt x="48462" y="272151"/>
                    <a:pt x="44805" y="270377"/>
                  </a:cubicBezTo>
                  <a:cubicBezTo>
                    <a:pt x="38526" y="267611"/>
                    <a:pt x="34248" y="261629"/>
                    <a:pt x="33697" y="254785"/>
                  </a:cubicBezTo>
                  <a:cubicBezTo>
                    <a:pt x="33420" y="252839"/>
                    <a:pt x="33420" y="250866"/>
                    <a:pt x="33697" y="248920"/>
                  </a:cubicBezTo>
                  <a:cubicBezTo>
                    <a:pt x="34386" y="246126"/>
                    <a:pt x="36042" y="243670"/>
                    <a:pt x="38388" y="242021"/>
                  </a:cubicBezTo>
                  <a:cubicBezTo>
                    <a:pt x="41355" y="239723"/>
                    <a:pt x="44874" y="238247"/>
                    <a:pt x="48599" y="237743"/>
                  </a:cubicBezTo>
                  <a:cubicBezTo>
                    <a:pt x="52325" y="237391"/>
                    <a:pt x="56051" y="237812"/>
                    <a:pt x="59569" y="238985"/>
                  </a:cubicBezTo>
                  <a:cubicBezTo>
                    <a:pt x="65641" y="240862"/>
                    <a:pt x="69988" y="246147"/>
                    <a:pt x="70677" y="252439"/>
                  </a:cubicBezTo>
                  <a:cubicBezTo>
                    <a:pt x="71022" y="254723"/>
                    <a:pt x="71022" y="257055"/>
                    <a:pt x="70677" y="259338"/>
                  </a:cubicBezTo>
                  <a:cubicBezTo>
                    <a:pt x="69366" y="266293"/>
                    <a:pt x="63571" y="271529"/>
                    <a:pt x="56533" y="272171"/>
                  </a:cubicBezTo>
                  <a:close/>
                </a:path>
              </a:pathLst>
            </a:custGeom>
            <a:solidFill>
              <a:srgbClr val="313759"/>
            </a:solidFill>
            <a:ln w="6893" cap="flat">
              <a:noFill/>
              <a:prstDash val="solid"/>
              <a:miter/>
            </a:ln>
          </p:spPr>
          <p:txBody>
            <a:bodyPr rtlCol="0" anchor="ctr"/>
            <a:lstStyle/>
            <a:p>
              <a:endParaRPr lang="fr-FR"/>
            </a:p>
          </p:txBody>
        </p:sp>
      </p:grpSp>
      <p:grpSp>
        <p:nvGrpSpPr>
          <p:cNvPr id="68" name="DUMMY SM">
            <a:extLst>
              <a:ext uri="{FF2B5EF4-FFF2-40B4-BE49-F238E27FC236}">
                <a16:creationId xmlns:a16="http://schemas.microsoft.com/office/drawing/2014/main" id="{EBDF62E9-0115-4F93-BE8C-2CB286111C5F}"/>
              </a:ext>
            </a:extLst>
          </p:cNvPr>
          <p:cNvGrpSpPr/>
          <p:nvPr/>
        </p:nvGrpSpPr>
        <p:grpSpPr>
          <a:xfrm>
            <a:off x="2788054" y="2844393"/>
            <a:ext cx="2579027" cy="5993409"/>
            <a:chOff x="2940454" y="2996793"/>
            <a:chExt cx="2579027" cy="5993409"/>
          </a:xfrm>
        </p:grpSpPr>
        <p:sp>
          <p:nvSpPr>
            <p:cNvPr id="323" name="Branco">
              <a:extLst>
                <a:ext uri="{FF2B5EF4-FFF2-40B4-BE49-F238E27FC236}">
                  <a16:creationId xmlns:a16="http://schemas.microsoft.com/office/drawing/2014/main" id="{226954AE-88F3-427E-B611-71A5F95EE459}"/>
                </a:ext>
              </a:extLst>
            </p:cNvPr>
            <p:cNvSpPr/>
            <p:nvPr/>
          </p:nvSpPr>
          <p:spPr>
            <a:xfrm>
              <a:off x="3258858" y="3893202"/>
              <a:ext cx="1241272" cy="48463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grpSp>
          <p:nvGrpSpPr>
            <p:cNvPr id="324" name="Group 323">
              <a:extLst>
                <a:ext uri="{FF2B5EF4-FFF2-40B4-BE49-F238E27FC236}">
                  <a16:creationId xmlns:a16="http://schemas.microsoft.com/office/drawing/2014/main" id="{70F8BC32-17D6-4EB0-8F1B-AC6251CF9373}"/>
                </a:ext>
              </a:extLst>
            </p:cNvPr>
            <p:cNvGrpSpPr/>
            <p:nvPr/>
          </p:nvGrpSpPr>
          <p:grpSpPr>
            <a:xfrm>
              <a:off x="4192889" y="4607045"/>
              <a:ext cx="1326592" cy="1202195"/>
              <a:chOff x="4040489" y="4454645"/>
              <a:chExt cx="1326592" cy="1202195"/>
            </a:xfrm>
          </p:grpSpPr>
          <p:sp>
            <p:nvSpPr>
              <p:cNvPr id="325" name="Graphique 9">
                <a:extLst>
                  <a:ext uri="{FF2B5EF4-FFF2-40B4-BE49-F238E27FC236}">
                    <a16:creationId xmlns:a16="http://schemas.microsoft.com/office/drawing/2014/main" id="{E547426A-FF9B-41B2-9AD9-2FE8144C1409}"/>
                  </a:ext>
                </a:extLst>
              </p:cNvPr>
              <p:cNvSpPr/>
              <p:nvPr/>
            </p:nvSpPr>
            <p:spPr>
              <a:xfrm>
                <a:off x="5006092" y="4454645"/>
                <a:ext cx="360989" cy="301216"/>
              </a:xfrm>
              <a:custGeom>
                <a:avLst/>
                <a:gdLst>
                  <a:gd name="connsiteX0" fmla="*/ 64339 w 360989"/>
                  <a:gd name="connsiteY0" fmla="*/ 190828 h 301216"/>
                  <a:gd name="connsiteX1" fmla="*/ 6245 w 360989"/>
                  <a:gd name="connsiteY1" fmla="*/ 77195 h 301216"/>
                  <a:gd name="connsiteX2" fmla="*/ 104493 w 360989"/>
                  <a:gd name="connsiteY2" fmla="*/ 114590 h 301216"/>
                  <a:gd name="connsiteX3" fmla="*/ 202671 w 360989"/>
                  <a:gd name="connsiteY3" fmla="*/ -9 h 301216"/>
                  <a:gd name="connsiteX4" fmla="*/ 225508 w 360989"/>
                  <a:gd name="connsiteY4" fmla="*/ 111485 h 301216"/>
                  <a:gd name="connsiteX5" fmla="*/ 299470 w 360989"/>
                  <a:gd name="connsiteY5" fmla="*/ 52702 h 301216"/>
                  <a:gd name="connsiteX6" fmla="*/ 288293 w 360989"/>
                  <a:gd name="connsiteY6" fmla="*/ 158884 h 301216"/>
                  <a:gd name="connsiteX7" fmla="*/ 349559 w 360989"/>
                  <a:gd name="connsiteY7" fmla="*/ 110174 h 301216"/>
                  <a:gd name="connsiteX8" fmla="*/ 319271 w 360989"/>
                  <a:gd name="connsiteY8" fmla="*/ 217736 h 301216"/>
                  <a:gd name="connsiteX9" fmla="*/ 184112 w 360989"/>
                  <a:gd name="connsiteY9" fmla="*/ 300873 h 301216"/>
                  <a:gd name="connsiteX10" fmla="*/ 104976 w 360989"/>
                  <a:gd name="connsiteY10" fmla="*/ 269964 h 301216"/>
                  <a:gd name="connsiteX11" fmla="*/ 64339 w 360989"/>
                  <a:gd name="connsiteY11" fmla="*/ 190828 h 3012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60989" h="301216">
                    <a:moveTo>
                      <a:pt x="64339" y="190828"/>
                    </a:moveTo>
                    <a:cubicBezTo>
                      <a:pt x="39017" y="178961"/>
                      <a:pt x="-20386" y="119212"/>
                      <a:pt x="6245" y="77195"/>
                    </a:cubicBezTo>
                    <a:cubicBezTo>
                      <a:pt x="32877" y="35178"/>
                      <a:pt x="104493" y="114590"/>
                      <a:pt x="104493" y="114590"/>
                    </a:cubicBezTo>
                    <a:cubicBezTo>
                      <a:pt x="104493" y="114590"/>
                      <a:pt x="140784" y="-7530"/>
                      <a:pt x="202671" y="-9"/>
                    </a:cubicBezTo>
                    <a:cubicBezTo>
                      <a:pt x="264559" y="7511"/>
                      <a:pt x="225508" y="111485"/>
                      <a:pt x="225508" y="111485"/>
                    </a:cubicBezTo>
                    <a:cubicBezTo>
                      <a:pt x="225508" y="111485"/>
                      <a:pt x="254762" y="32625"/>
                      <a:pt x="299470" y="52702"/>
                    </a:cubicBezTo>
                    <a:cubicBezTo>
                      <a:pt x="344178" y="72779"/>
                      <a:pt x="288293" y="158884"/>
                      <a:pt x="288293" y="158884"/>
                    </a:cubicBezTo>
                    <a:cubicBezTo>
                      <a:pt x="288293" y="158884"/>
                      <a:pt x="325894" y="100308"/>
                      <a:pt x="349559" y="110174"/>
                    </a:cubicBezTo>
                    <a:cubicBezTo>
                      <a:pt x="373224" y="120040"/>
                      <a:pt x="356459" y="174201"/>
                      <a:pt x="319271" y="217736"/>
                    </a:cubicBezTo>
                    <a:cubicBezTo>
                      <a:pt x="282083" y="261271"/>
                      <a:pt x="184112" y="300873"/>
                      <a:pt x="184112" y="300873"/>
                    </a:cubicBezTo>
                    <a:lnTo>
                      <a:pt x="104976" y="269964"/>
                    </a:lnTo>
                    <a:cubicBezTo>
                      <a:pt x="104976" y="269964"/>
                      <a:pt x="105597" y="210215"/>
                      <a:pt x="64339" y="190828"/>
                    </a:cubicBezTo>
                    <a:close/>
                  </a:path>
                </a:pathLst>
              </a:custGeom>
              <a:solidFill>
                <a:srgbClr val="592F25"/>
              </a:solidFill>
              <a:ln w="6893" cap="flat">
                <a:noFill/>
                <a:prstDash val="solid"/>
                <a:miter/>
              </a:ln>
            </p:spPr>
            <p:txBody>
              <a:bodyPr rtlCol="0" anchor="ctr"/>
              <a:lstStyle/>
              <a:p>
                <a:endParaRPr lang="fr-FR"/>
              </a:p>
            </p:txBody>
          </p:sp>
          <p:sp>
            <p:nvSpPr>
              <p:cNvPr id="326" name="Graphique 9">
                <a:extLst>
                  <a:ext uri="{FF2B5EF4-FFF2-40B4-BE49-F238E27FC236}">
                    <a16:creationId xmlns:a16="http://schemas.microsoft.com/office/drawing/2014/main" id="{BA5BE4BF-FCA1-47D1-9DF9-75BE9BCFE0F5}"/>
                  </a:ext>
                </a:extLst>
              </p:cNvPr>
              <p:cNvSpPr/>
              <p:nvPr/>
            </p:nvSpPr>
            <p:spPr>
              <a:xfrm>
                <a:off x="5055382" y="4682175"/>
                <a:ext cx="165654" cy="212625"/>
              </a:xfrm>
              <a:custGeom>
                <a:avLst/>
                <a:gdLst>
                  <a:gd name="connsiteX0" fmla="*/ -476 w 165654"/>
                  <a:gd name="connsiteY0" fmla="*/ 111497 h 212625"/>
                  <a:gd name="connsiteX1" fmla="*/ 51614 w 165654"/>
                  <a:gd name="connsiteY1" fmla="*/ -343 h 212625"/>
                  <a:gd name="connsiteX2" fmla="*/ 165178 w 165654"/>
                  <a:gd name="connsiteY2" fmla="*/ 86520 h 212625"/>
                  <a:gd name="connsiteX3" fmla="*/ 157175 w 165654"/>
                  <a:gd name="connsiteY3" fmla="*/ 210709 h 212625"/>
                  <a:gd name="connsiteX4" fmla="*/ -476 w 165654"/>
                  <a:gd name="connsiteY4" fmla="*/ 111497 h 2126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5654" h="212625">
                    <a:moveTo>
                      <a:pt x="-476" y="111497"/>
                    </a:moveTo>
                    <a:lnTo>
                      <a:pt x="51614" y="-343"/>
                    </a:lnTo>
                    <a:cubicBezTo>
                      <a:pt x="51614" y="-343"/>
                      <a:pt x="129302" y="35879"/>
                      <a:pt x="165178" y="86520"/>
                    </a:cubicBezTo>
                    <a:cubicBezTo>
                      <a:pt x="165178" y="86520"/>
                      <a:pt x="163316" y="194427"/>
                      <a:pt x="157175" y="210709"/>
                    </a:cubicBezTo>
                    <a:cubicBezTo>
                      <a:pt x="151035" y="226992"/>
                      <a:pt x="-476" y="111497"/>
                      <a:pt x="-476" y="111497"/>
                    </a:cubicBezTo>
                    <a:close/>
                  </a:path>
                </a:pathLst>
              </a:custGeom>
              <a:solidFill>
                <a:srgbClr val="095289"/>
              </a:solidFill>
              <a:ln w="6893" cap="flat">
                <a:noFill/>
                <a:prstDash val="solid"/>
                <a:miter/>
              </a:ln>
            </p:spPr>
            <p:txBody>
              <a:bodyPr rtlCol="0" anchor="ctr"/>
              <a:lstStyle/>
              <a:p>
                <a:endParaRPr lang="fr-FR"/>
              </a:p>
            </p:txBody>
          </p:sp>
          <p:sp>
            <p:nvSpPr>
              <p:cNvPr id="327" name="Graphique 9">
                <a:extLst>
                  <a:ext uri="{FF2B5EF4-FFF2-40B4-BE49-F238E27FC236}">
                    <a16:creationId xmlns:a16="http://schemas.microsoft.com/office/drawing/2014/main" id="{6650EDB7-EF51-439C-A82D-BCD8ADDD8F18}"/>
                  </a:ext>
                </a:extLst>
              </p:cNvPr>
              <p:cNvSpPr/>
              <p:nvPr/>
            </p:nvSpPr>
            <p:spPr>
              <a:xfrm>
                <a:off x="4565387" y="5171757"/>
                <a:ext cx="151924" cy="479369"/>
              </a:xfrm>
              <a:custGeom>
                <a:avLst/>
                <a:gdLst>
                  <a:gd name="connsiteX0" fmla="*/ 151449 w 151924"/>
                  <a:gd name="connsiteY0" fmla="*/ 9454 h 479369"/>
                  <a:gd name="connsiteX1" fmla="*/ 58307 w 151924"/>
                  <a:gd name="connsiteY1" fmla="*/ 479027 h 479369"/>
                  <a:gd name="connsiteX2" fmla="*/ -476 w 151924"/>
                  <a:gd name="connsiteY2" fmla="*/ 467160 h 479369"/>
                  <a:gd name="connsiteX3" fmla="*/ 97702 w 151924"/>
                  <a:gd name="connsiteY3" fmla="*/ -343 h 479369"/>
                  <a:gd name="connsiteX4" fmla="*/ 151449 w 151924"/>
                  <a:gd name="connsiteY4" fmla="*/ 9454 h 4793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1924" h="479369">
                    <a:moveTo>
                      <a:pt x="151449" y="9454"/>
                    </a:moveTo>
                    <a:cubicBezTo>
                      <a:pt x="135649" y="154342"/>
                      <a:pt x="93839" y="397752"/>
                      <a:pt x="58307" y="479027"/>
                    </a:cubicBezTo>
                    <a:cubicBezTo>
                      <a:pt x="38505" y="476164"/>
                      <a:pt x="18884" y="472197"/>
                      <a:pt x="-476" y="467160"/>
                    </a:cubicBezTo>
                    <a:cubicBezTo>
                      <a:pt x="25949" y="368637"/>
                      <a:pt x="75417" y="171521"/>
                      <a:pt x="97702" y="-343"/>
                    </a:cubicBezTo>
                    <a:cubicBezTo>
                      <a:pt x="114779" y="6501"/>
                      <a:pt x="133055" y="9834"/>
                      <a:pt x="151449" y="9454"/>
                    </a:cubicBezTo>
                    <a:close/>
                  </a:path>
                </a:pathLst>
              </a:custGeom>
              <a:solidFill>
                <a:srgbClr val="1760BF"/>
              </a:solidFill>
              <a:ln w="6893" cap="flat">
                <a:noFill/>
                <a:prstDash val="solid"/>
                <a:miter/>
              </a:ln>
            </p:spPr>
            <p:txBody>
              <a:bodyPr rtlCol="0" anchor="ctr"/>
              <a:lstStyle/>
              <a:p>
                <a:endParaRPr lang="fr-FR"/>
              </a:p>
            </p:txBody>
          </p:sp>
          <p:sp>
            <p:nvSpPr>
              <p:cNvPr id="328" name="Graphique 9">
                <a:extLst>
                  <a:ext uri="{FF2B5EF4-FFF2-40B4-BE49-F238E27FC236}">
                    <a16:creationId xmlns:a16="http://schemas.microsoft.com/office/drawing/2014/main" id="{FCFE4B6A-F931-4DE5-B68B-A67951FD07F1}"/>
                  </a:ext>
                </a:extLst>
              </p:cNvPr>
              <p:cNvSpPr/>
              <p:nvPr/>
            </p:nvSpPr>
            <p:spPr>
              <a:xfrm>
                <a:off x="4040489" y="4652422"/>
                <a:ext cx="518137" cy="950822"/>
              </a:xfrm>
              <a:custGeom>
                <a:avLst/>
                <a:gdLst>
                  <a:gd name="connsiteX0" fmla="*/ 4001 w 518137"/>
                  <a:gd name="connsiteY0" fmla="*/ 5401 h 950822"/>
                  <a:gd name="connsiteX1" fmla="*/ 470883 w 518137"/>
                  <a:gd name="connsiteY1" fmla="*/ 348438 h 950822"/>
                  <a:gd name="connsiteX2" fmla="*/ 517661 w 518137"/>
                  <a:gd name="connsiteY2" fmla="*/ 428540 h 950822"/>
                  <a:gd name="connsiteX3" fmla="*/ 424726 w 518137"/>
                  <a:gd name="connsiteY3" fmla="*/ 950480 h 950822"/>
                  <a:gd name="connsiteX4" fmla="*/ 201600 w 518137"/>
                  <a:gd name="connsiteY4" fmla="*/ 772337 h 950822"/>
                  <a:gd name="connsiteX5" fmla="*/ 4001 w 518137"/>
                  <a:gd name="connsiteY5" fmla="*/ 5401 h 950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8137" h="950822">
                    <a:moveTo>
                      <a:pt x="4001" y="5401"/>
                    </a:moveTo>
                    <a:cubicBezTo>
                      <a:pt x="138470" y="-25233"/>
                      <a:pt x="331998" y="63493"/>
                      <a:pt x="470883" y="348438"/>
                    </a:cubicBezTo>
                    <a:cubicBezTo>
                      <a:pt x="484227" y="376388"/>
                      <a:pt x="499875" y="403185"/>
                      <a:pt x="517661" y="428540"/>
                    </a:cubicBezTo>
                    <a:cubicBezTo>
                      <a:pt x="511727" y="541829"/>
                      <a:pt x="465433" y="839537"/>
                      <a:pt x="424726" y="950480"/>
                    </a:cubicBezTo>
                    <a:cubicBezTo>
                      <a:pt x="337876" y="908669"/>
                      <a:pt x="261597" y="847775"/>
                      <a:pt x="201600" y="772337"/>
                    </a:cubicBezTo>
                    <a:cubicBezTo>
                      <a:pt x="-47883" y="465935"/>
                      <a:pt x="4001" y="5401"/>
                      <a:pt x="4001" y="5401"/>
                    </a:cubicBezTo>
                    <a:close/>
                  </a:path>
                </a:pathLst>
              </a:custGeom>
              <a:solidFill>
                <a:srgbClr val="1760BF"/>
              </a:solidFill>
              <a:ln w="6893" cap="flat">
                <a:noFill/>
                <a:prstDash val="solid"/>
                <a:miter/>
              </a:ln>
            </p:spPr>
            <p:txBody>
              <a:bodyPr rtlCol="0" anchor="ctr"/>
              <a:lstStyle/>
              <a:p>
                <a:endParaRPr lang="fr-FR"/>
              </a:p>
            </p:txBody>
          </p:sp>
          <p:sp>
            <p:nvSpPr>
              <p:cNvPr id="329" name="Graphique 9">
                <a:extLst>
                  <a:ext uri="{FF2B5EF4-FFF2-40B4-BE49-F238E27FC236}">
                    <a16:creationId xmlns:a16="http://schemas.microsoft.com/office/drawing/2014/main" id="{22601D2B-EEF0-46E2-A79B-193E146D8E80}"/>
                  </a:ext>
                </a:extLst>
              </p:cNvPr>
              <p:cNvSpPr/>
              <p:nvPr/>
            </p:nvSpPr>
            <p:spPr>
              <a:xfrm>
                <a:off x="4734146" y="4769798"/>
                <a:ext cx="483647" cy="886158"/>
              </a:xfrm>
              <a:custGeom>
                <a:avLst/>
                <a:gdLst>
                  <a:gd name="connsiteX0" fmla="*/ 134269 w 483647"/>
                  <a:gd name="connsiteY0" fmla="*/ 299022 h 886158"/>
                  <a:gd name="connsiteX1" fmla="*/ 330488 w 483647"/>
                  <a:gd name="connsiteY1" fmla="*/ -343 h 886158"/>
                  <a:gd name="connsiteX2" fmla="*/ 483172 w 483647"/>
                  <a:gd name="connsiteY2" fmla="*/ 120880 h 886158"/>
                  <a:gd name="connsiteX3" fmla="*/ 321243 w 483647"/>
                  <a:gd name="connsiteY3" fmla="*/ 742446 h 886158"/>
                  <a:gd name="connsiteX4" fmla="*/ -476 w 483647"/>
                  <a:gd name="connsiteY4" fmla="*/ 885816 h 886158"/>
                  <a:gd name="connsiteX5" fmla="*/ 102256 w 483647"/>
                  <a:gd name="connsiteY5" fmla="*/ 349456 h 886158"/>
                  <a:gd name="connsiteX6" fmla="*/ 134269 w 483647"/>
                  <a:gd name="connsiteY6" fmla="*/ 299022 h 886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3647" h="886158">
                    <a:moveTo>
                      <a:pt x="134269" y="299022"/>
                    </a:moveTo>
                    <a:cubicBezTo>
                      <a:pt x="179253" y="194841"/>
                      <a:pt x="217062" y="19872"/>
                      <a:pt x="330488" y="-343"/>
                    </a:cubicBezTo>
                    <a:lnTo>
                      <a:pt x="483172" y="120880"/>
                    </a:lnTo>
                    <a:cubicBezTo>
                      <a:pt x="460955" y="199119"/>
                      <a:pt x="521601" y="527047"/>
                      <a:pt x="321243" y="742446"/>
                    </a:cubicBezTo>
                    <a:cubicBezTo>
                      <a:pt x="243487" y="826136"/>
                      <a:pt x="126956" y="878433"/>
                      <a:pt x="-476" y="885816"/>
                    </a:cubicBezTo>
                    <a:cubicBezTo>
                      <a:pt x="31606" y="764524"/>
                      <a:pt x="89216" y="528013"/>
                      <a:pt x="102256" y="349456"/>
                    </a:cubicBezTo>
                    <a:cubicBezTo>
                      <a:pt x="115379" y="334333"/>
                      <a:pt x="126169" y="317333"/>
                      <a:pt x="134269" y="299022"/>
                    </a:cubicBezTo>
                    <a:close/>
                  </a:path>
                </a:pathLst>
              </a:custGeom>
              <a:solidFill>
                <a:srgbClr val="1760BF"/>
              </a:solidFill>
              <a:ln w="6893" cap="flat">
                <a:noFill/>
                <a:prstDash val="solid"/>
                <a:miter/>
              </a:ln>
            </p:spPr>
            <p:txBody>
              <a:bodyPr rtlCol="0" anchor="ctr"/>
              <a:lstStyle/>
              <a:p>
                <a:endParaRPr lang="fr-FR"/>
              </a:p>
            </p:txBody>
          </p:sp>
          <p:sp>
            <p:nvSpPr>
              <p:cNvPr id="330" name="Graphique 9">
                <a:extLst>
                  <a:ext uri="{FF2B5EF4-FFF2-40B4-BE49-F238E27FC236}">
                    <a16:creationId xmlns:a16="http://schemas.microsoft.com/office/drawing/2014/main" id="{7396231F-51B2-4296-9538-27C09C408D1C}"/>
                  </a:ext>
                </a:extLst>
              </p:cNvPr>
              <p:cNvSpPr/>
              <p:nvPr/>
            </p:nvSpPr>
            <p:spPr>
              <a:xfrm>
                <a:off x="4465691" y="5081305"/>
                <a:ext cx="197874" cy="557954"/>
              </a:xfrm>
              <a:custGeom>
                <a:avLst/>
                <a:gdLst>
                  <a:gd name="connsiteX0" fmla="*/ 197399 w 197874"/>
                  <a:gd name="connsiteY0" fmla="*/ 90109 h 557954"/>
                  <a:gd name="connsiteX1" fmla="*/ 99220 w 197874"/>
                  <a:gd name="connsiteY1" fmla="*/ 557611 h 557954"/>
                  <a:gd name="connsiteX2" fmla="*/ -476 w 197874"/>
                  <a:gd name="connsiteY2" fmla="*/ 521597 h 557954"/>
                  <a:gd name="connsiteX3" fmla="*/ 92459 w 197874"/>
                  <a:gd name="connsiteY3" fmla="*/ -343 h 557954"/>
                  <a:gd name="connsiteX4" fmla="*/ 197399 w 197874"/>
                  <a:gd name="connsiteY4" fmla="*/ 90109 h 5579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7874" h="557954">
                    <a:moveTo>
                      <a:pt x="197399" y="90109"/>
                    </a:moveTo>
                    <a:cubicBezTo>
                      <a:pt x="175045" y="261972"/>
                      <a:pt x="125645" y="459088"/>
                      <a:pt x="99220" y="557611"/>
                    </a:cubicBezTo>
                    <a:cubicBezTo>
                      <a:pt x="64937" y="548753"/>
                      <a:pt x="31558" y="536692"/>
                      <a:pt x="-476" y="521597"/>
                    </a:cubicBezTo>
                    <a:cubicBezTo>
                      <a:pt x="40231" y="410654"/>
                      <a:pt x="86525" y="112946"/>
                      <a:pt x="92459" y="-343"/>
                    </a:cubicBezTo>
                    <a:cubicBezTo>
                      <a:pt x="127232" y="48436"/>
                      <a:pt x="162971" y="76655"/>
                      <a:pt x="197399" y="90109"/>
                    </a:cubicBezTo>
                    <a:close/>
                  </a:path>
                </a:pathLst>
              </a:custGeom>
              <a:solidFill>
                <a:srgbClr val="F2B602"/>
              </a:solidFill>
              <a:ln w="6893" cap="flat">
                <a:noFill/>
                <a:prstDash val="solid"/>
                <a:miter/>
              </a:ln>
            </p:spPr>
            <p:txBody>
              <a:bodyPr rtlCol="0" anchor="ctr"/>
              <a:lstStyle/>
              <a:p>
                <a:endParaRPr lang="fr-FR"/>
              </a:p>
            </p:txBody>
          </p:sp>
          <p:sp>
            <p:nvSpPr>
              <p:cNvPr id="331" name="Graphique 9">
                <a:extLst>
                  <a:ext uri="{FF2B5EF4-FFF2-40B4-BE49-F238E27FC236}">
                    <a16:creationId xmlns:a16="http://schemas.microsoft.com/office/drawing/2014/main" id="{B6946088-7EDE-43CA-9A33-BBB94FE707C3}"/>
                  </a:ext>
                </a:extLst>
              </p:cNvPr>
              <p:cNvSpPr/>
              <p:nvPr/>
            </p:nvSpPr>
            <p:spPr>
              <a:xfrm>
                <a:off x="4623963" y="5119597"/>
                <a:ext cx="212915" cy="537243"/>
              </a:xfrm>
              <a:custGeom>
                <a:avLst/>
                <a:gdLst>
                  <a:gd name="connsiteX0" fmla="*/ 212439 w 212915"/>
                  <a:gd name="connsiteY0" fmla="*/ -343 h 537243"/>
                  <a:gd name="connsiteX1" fmla="*/ 109500 w 212915"/>
                  <a:gd name="connsiteY1" fmla="*/ 536017 h 537243"/>
                  <a:gd name="connsiteX2" fmla="*/ -476 w 212915"/>
                  <a:gd name="connsiteY2" fmla="*/ 531187 h 537243"/>
                  <a:gd name="connsiteX3" fmla="*/ 92666 w 212915"/>
                  <a:gd name="connsiteY3" fmla="*/ 61614 h 537243"/>
                  <a:gd name="connsiteX4" fmla="*/ 212439 w 212915"/>
                  <a:gd name="connsiteY4" fmla="*/ -343 h 5372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2915" h="537243">
                    <a:moveTo>
                      <a:pt x="212439" y="-343"/>
                    </a:moveTo>
                    <a:cubicBezTo>
                      <a:pt x="199193" y="178214"/>
                      <a:pt x="141790" y="414725"/>
                      <a:pt x="109500" y="536017"/>
                    </a:cubicBezTo>
                    <a:cubicBezTo>
                      <a:pt x="72775" y="538107"/>
                      <a:pt x="35925" y="536486"/>
                      <a:pt x="-476" y="531187"/>
                    </a:cubicBezTo>
                    <a:cubicBezTo>
                      <a:pt x="35056" y="449912"/>
                      <a:pt x="76866" y="206915"/>
                      <a:pt x="92666" y="61614"/>
                    </a:cubicBezTo>
                    <a:cubicBezTo>
                      <a:pt x="140686" y="60510"/>
                      <a:pt x="182979" y="33809"/>
                      <a:pt x="212439" y="-343"/>
                    </a:cubicBezTo>
                    <a:close/>
                  </a:path>
                </a:pathLst>
              </a:custGeom>
              <a:solidFill>
                <a:srgbClr val="F2B602"/>
              </a:solidFill>
              <a:ln w="6893" cap="flat">
                <a:noFill/>
                <a:prstDash val="solid"/>
                <a:miter/>
              </a:ln>
            </p:spPr>
            <p:txBody>
              <a:bodyPr rtlCol="0" anchor="ctr"/>
              <a:lstStyle/>
              <a:p>
                <a:endParaRPr lang="fr-FR"/>
              </a:p>
            </p:txBody>
          </p:sp>
        </p:grpSp>
        <p:sp>
          <p:nvSpPr>
            <p:cNvPr id="332" name="Graphique 9">
              <a:extLst>
                <a:ext uri="{FF2B5EF4-FFF2-40B4-BE49-F238E27FC236}">
                  <a16:creationId xmlns:a16="http://schemas.microsoft.com/office/drawing/2014/main" id="{EAA2C65F-B394-4A94-B017-4F5E32F229EE}"/>
                </a:ext>
              </a:extLst>
            </p:cNvPr>
            <p:cNvSpPr/>
            <p:nvPr/>
          </p:nvSpPr>
          <p:spPr>
            <a:xfrm>
              <a:off x="3339357" y="6484566"/>
              <a:ext cx="1155165" cy="2505636"/>
            </a:xfrm>
            <a:custGeom>
              <a:avLst/>
              <a:gdLst>
                <a:gd name="connsiteX0" fmla="*/ -476 w 1155165"/>
                <a:gd name="connsiteY0" fmla="*/ -343 h 2505636"/>
                <a:gd name="connsiteX1" fmla="*/ 1154690 w 1155165"/>
                <a:gd name="connsiteY1" fmla="*/ 94869 h 2505636"/>
                <a:gd name="connsiteX2" fmla="*/ 1149239 w 1155165"/>
                <a:gd name="connsiteY2" fmla="*/ 2483165 h 2505636"/>
                <a:gd name="connsiteX3" fmla="*/ 920662 w 1155165"/>
                <a:gd name="connsiteY3" fmla="*/ 2480543 h 2505636"/>
                <a:gd name="connsiteX4" fmla="*/ 646480 w 1155165"/>
                <a:gd name="connsiteY4" fmla="*/ 395062 h 2505636"/>
                <a:gd name="connsiteX5" fmla="*/ 438050 w 1155165"/>
                <a:gd name="connsiteY5" fmla="*/ 394440 h 2505636"/>
                <a:gd name="connsiteX6" fmla="*/ 531192 w 1155165"/>
                <a:gd name="connsiteY6" fmla="*/ 2461983 h 2505636"/>
                <a:gd name="connsiteX7" fmla="*/ 234172 w 1155165"/>
                <a:gd name="connsiteY7" fmla="*/ 2440802 h 2505636"/>
                <a:gd name="connsiteX8" fmla="*/ -476 w 1155165"/>
                <a:gd name="connsiteY8" fmla="*/ -343 h 2505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55165" h="2505636">
                  <a:moveTo>
                    <a:pt x="-476" y="-343"/>
                  </a:moveTo>
                  <a:lnTo>
                    <a:pt x="1154690" y="94869"/>
                  </a:lnTo>
                  <a:cubicBezTo>
                    <a:pt x="1154690" y="94869"/>
                    <a:pt x="1147791" y="2211604"/>
                    <a:pt x="1149239" y="2483165"/>
                  </a:cubicBezTo>
                  <a:cubicBezTo>
                    <a:pt x="1097149" y="2506485"/>
                    <a:pt x="1040505" y="2519317"/>
                    <a:pt x="920662" y="2480543"/>
                  </a:cubicBezTo>
                  <a:cubicBezTo>
                    <a:pt x="920662" y="2480543"/>
                    <a:pt x="745280" y="652961"/>
                    <a:pt x="646480" y="395062"/>
                  </a:cubicBezTo>
                  <a:lnTo>
                    <a:pt x="438050" y="394440"/>
                  </a:lnTo>
                  <a:cubicBezTo>
                    <a:pt x="482482" y="590039"/>
                    <a:pt x="539195" y="2253691"/>
                    <a:pt x="531192" y="2461983"/>
                  </a:cubicBezTo>
                  <a:cubicBezTo>
                    <a:pt x="348358" y="2489581"/>
                    <a:pt x="336007" y="2476748"/>
                    <a:pt x="234172" y="2440802"/>
                  </a:cubicBezTo>
                  <a:cubicBezTo>
                    <a:pt x="218718" y="2299365"/>
                    <a:pt x="108534" y="203397"/>
                    <a:pt x="-476" y="-343"/>
                  </a:cubicBezTo>
                  <a:close/>
                </a:path>
              </a:pathLst>
            </a:custGeom>
            <a:solidFill>
              <a:srgbClr val="2C324F"/>
            </a:solidFill>
            <a:ln w="6893" cap="flat">
              <a:noFill/>
              <a:prstDash val="solid"/>
              <a:miter/>
            </a:ln>
          </p:spPr>
          <p:txBody>
            <a:bodyPr rtlCol="0" anchor="ctr"/>
            <a:lstStyle/>
            <a:p>
              <a:endParaRPr lang="fr-FR"/>
            </a:p>
          </p:txBody>
        </p:sp>
        <p:sp>
          <p:nvSpPr>
            <p:cNvPr id="333" name="Graphique 9">
              <a:extLst>
                <a:ext uri="{FF2B5EF4-FFF2-40B4-BE49-F238E27FC236}">
                  <a16:creationId xmlns:a16="http://schemas.microsoft.com/office/drawing/2014/main" id="{AFEF7A51-3253-4C7D-B796-F39513C4842B}"/>
                </a:ext>
              </a:extLst>
            </p:cNvPr>
            <p:cNvSpPr/>
            <p:nvPr/>
          </p:nvSpPr>
          <p:spPr>
            <a:xfrm>
              <a:off x="3498664" y="4804011"/>
              <a:ext cx="777906" cy="1820017"/>
            </a:xfrm>
            <a:custGeom>
              <a:avLst/>
              <a:gdLst>
                <a:gd name="connsiteX0" fmla="*/ 777431 w 777906"/>
                <a:gd name="connsiteY0" fmla="*/ 1788188 h 1820017"/>
                <a:gd name="connsiteX1" fmla="*/ -476 w 777906"/>
                <a:gd name="connsiteY1" fmla="*/ 1744100 h 1820017"/>
                <a:gd name="connsiteX2" fmla="*/ 32848 w 777906"/>
                <a:gd name="connsiteY2" fmla="*/ 56025 h 1820017"/>
                <a:gd name="connsiteX3" fmla="*/ 599702 w 777906"/>
                <a:gd name="connsiteY3" fmla="*/ -343 h 1820017"/>
              </a:gdLst>
              <a:ahLst/>
              <a:cxnLst>
                <a:cxn ang="0">
                  <a:pos x="connsiteX0" y="connsiteY0"/>
                </a:cxn>
                <a:cxn ang="0">
                  <a:pos x="connsiteX1" y="connsiteY1"/>
                </a:cxn>
                <a:cxn ang="0">
                  <a:pos x="connsiteX2" y="connsiteY2"/>
                </a:cxn>
                <a:cxn ang="0">
                  <a:pos x="connsiteX3" y="connsiteY3"/>
                </a:cxn>
              </a:cxnLst>
              <a:rect l="l" t="t" r="r" b="b"/>
              <a:pathLst>
                <a:path w="777906" h="1820017">
                  <a:moveTo>
                    <a:pt x="777431" y="1788188"/>
                  </a:moveTo>
                  <a:cubicBezTo>
                    <a:pt x="662418" y="1815785"/>
                    <a:pt x="328073" y="1859251"/>
                    <a:pt x="-476" y="1744100"/>
                  </a:cubicBezTo>
                  <a:lnTo>
                    <a:pt x="32848" y="56025"/>
                  </a:lnTo>
                  <a:lnTo>
                    <a:pt x="599702" y="-343"/>
                  </a:lnTo>
                  <a:close/>
                </a:path>
              </a:pathLst>
            </a:custGeom>
            <a:solidFill>
              <a:srgbClr val="FFFFFF"/>
            </a:solidFill>
            <a:ln w="6893" cap="flat">
              <a:noFill/>
              <a:prstDash val="solid"/>
              <a:miter/>
            </a:ln>
          </p:spPr>
          <p:txBody>
            <a:bodyPr rtlCol="0" anchor="ctr"/>
            <a:lstStyle/>
            <a:p>
              <a:endParaRPr lang="fr-FR"/>
            </a:p>
          </p:txBody>
        </p:sp>
        <p:grpSp>
          <p:nvGrpSpPr>
            <p:cNvPr id="334" name="eye r">
              <a:extLst>
                <a:ext uri="{FF2B5EF4-FFF2-40B4-BE49-F238E27FC236}">
                  <a16:creationId xmlns:a16="http://schemas.microsoft.com/office/drawing/2014/main" id="{A0C702E2-3309-4B6C-8677-F9AAC81E695E}"/>
                </a:ext>
              </a:extLst>
            </p:cNvPr>
            <p:cNvGrpSpPr/>
            <p:nvPr/>
          </p:nvGrpSpPr>
          <p:grpSpPr>
            <a:xfrm>
              <a:off x="4345013" y="4132976"/>
              <a:ext cx="128052" cy="128052"/>
              <a:chOff x="4192613" y="3980576"/>
              <a:chExt cx="128052" cy="128052"/>
            </a:xfrm>
          </p:grpSpPr>
          <p:sp>
            <p:nvSpPr>
              <p:cNvPr id="335" name="Graphique 9">
                <a:extLst>
                  <a:ext uri="{FF2B5EF4-FFF2-40B4-BE49-F238E27FC236}">
                    <a16:creationId xmlns:a16="http://schemas.microsoft.com/office/drawing/2014/main" id="{54D4C90D-BEC6-4002-B3D7-ED2791986393}"/>
                  </a:ext>
                </a:extLst>
              </p:cNvPr>
              <p:cNvSpPr/>
              <p:nvPr/>
            </p:nvSpPr>
            <p:spPr>
              <a:xfrm>
                <a:off x="4192613" y="3980576"/>
                <a:ext cx="128052" cy="128052"/>
              </a:xfrm>
              <a:custGeom>
                <a:avLst/>
                <a:gdLst>
                  <a:gd name="connsiteX0" fmla="*/ 128053 w 128052"/>
                  <a:gd name="connsiteY0" fmla="*/ 64026 h 128052"/>
                  <a:gd name="connsiteX1" fmla="*/ 64026 w 128052"/>
                  <a:gd name="connsiteY1" fmla="*/ 128053 h 128052"/>
                  <a:gd name="connsiteX2" fmla="*/ 0 w 128052"/>
                  <a:gd name="connsiteY2" fmla="*/ 64026 h 128052"/>
                  <a:gd name="connsiteX3" fmla="*/ 64026 w 128052"/>
                  <a:gd name="connsiteY3" fmla="*/ 0 h 128052"/>
                  <a:gd name="connsiteX4" fmla="*/ 128053 w 128052"/>
                  <a:gd name="connsiteY4" fmla="*/ 64026 h 1280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052" h="128052">
                    <a:moveTo>
                      <a:pt x="128053" y="64026"/>
                    </a:moveTo>
                    <a:cubicBezTo>
                      <a:pt x="128053" y="99387"/>
                      <a:pt x="99387" y="128053"/>
                      <a:pt x="64026" y="128053"/>
                    </a:cubicBezTo>
                    <a:cubicBezTo>
                      <a:pt x="28666" y="128053"/>
                      <a:pt x="0" y="99387"/>
                      <a:pt x="0" y="64026"/>
                    </a:cubicBezTo>
                    <a:cubicBezTo>
                      <a:pt x="0" y="28666"/>
                      <a:pt x="28666" y="0"/>
                      <a:pt x="64026" y="0"/>
                    </a:cubicBezTo>
                    <a:cubicBezTo>
                      <a:pt x="99387" y="0"/>
                      <a:pt x="128053" y="28666"/>
                      <a:pt x="128053" y="64026"/>
                    </a:cubicBezTo>
                    <a:close/>
                  </a:path>
                </a:pathLst>
              </a:custGeom>
              <a:solidFill>
                <a:srgbClr val="18B7A4"/>
              </a:solidFill>
              <a:ln w="6893" cap="flat">
                <a:noFill/>
                <a:prstDash val="solid"/>
                <a:miter/>
              </a:ln>
            </p:spPr>
            <p:txBody>
              <a:bodyPr rtlCol="0" anchor="ctr"/>
              <a:lstStyle/>
              <a:p>
                <a:endParaRPr lang="fr-FR"/>
              </a:p>
            </p:txBody>
          </p:sp>
          <p:sp>
            <p:nvSpPr>
              <p:cNvPr id="336" name="Graphique 9">
                <a:extLst>
                  <a:ext uri="{FF2B5EF4-FFF2-40B4-BE49-F238E27FC236}">
                    <a16:creationId xmlns:a16="http://schemas.microsoft.com/office/drawing/2014/main" id="{0EF23A3C-5913-4AA8-9724-CA814E70CFC7}"/>
                  </a:ext>
                </a:extLst>
              </p:cNvPr>
              <p:cNvSpPr/>
              <p:nvPr/>
            </p:nvSpPr>
            <p:spPr>
              <a:xfrm>
                <a:off x="4193165" y="3999963"/>
                <a:ext cx="32427" cy="32427"/>
              </a:xfrm>
              <a:custGeom>
                <a:avLst/>
                <a:gdLst>
                  <a:gd name="connsiteX0" fmla="*/ 32427 w 32427"/>
                  <a:gd name="connsiteY0" fmla="*/ 16214 h 32427"/>
                  <a:gd name="connsiteX1" fmla="*/ 16214 w 32427"/>
                  <a:gd name="connsiteY1" fmla="*/ 32427 h 32427"/>
                  <a:gd name="connsiteX2" fmla="*/ 0 w 32427"/>
                  <a:gd name="connsiteY2" fmla="*/ 16214 h 32427"/>
                  <a:gd name="connsiteX3" fmla="*/ 16214 w 32427"/>
                  <a:gd name="connsiteY3" fmla="*/ 0 h 32427"/>
                  <a:gd name="connsiteX4" fmla="*/ 32427 w 32427"/>
                  <a:gd name="connsiteY4" fmla="*/ 16214 h 324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427" h="32427">
                    <a:moveTo>
                      <a:pt x="32427" y="16214"/>
                    </a:moveTo>
                    <a:cubicBezTo>
                      <a:pt x="32427" y="25168"/>
                      <a:pt x="25168" y="32427"/>
                      <a:pt x="16214" y="32427"/>
                    </a:cubicBezTo>
                    <a:cubicBezTo>
                      <a:pt x="7259" y="32427"/>
                      <a:pt x="0" y="25168"/>
                      <a:pt x="0" y="16214"/>
                    </a:cubicBezTo>
                    <a:cubicBezTo>
                      <a:pt x="0" y="7259"/>
                      <a:pt x="7259" y="0"/>
                      <a:pt x="16214" y="0"/>
                    </a:cubicBezTo>
                    <a:cubicBezTo>
                      <a:pt x="25168" y="0"/>
                      <a:pt x="32427" y="7259"/>
                      <a:pt x="32427" y="16214"/>
                    </a:cubicBezTo>
                    <a:close/>
                  </a:path>
                </a:pathLst>
              </a:custGeom>
              <a:solidFill>
                <a:srgbClr val="FDFDFD"/>
              </a:solidFill>
              <a:ln w="6893" cap="flat">
                <a:noFill/>
                <a:prstDash val="solid"/>
                <a:miter/>
              </a:ln>
            </p:spPr>
            <p:txBody>
              <a:bodyPr rtlCol="0" anchor="ctr"/>
              <a:lstStyle/>
              <a:p>
                <a:endParaRPr lang="fr-FR"/>
              </a:p>
            </p:txBody>
          </p:sp>
        </p:grpSp>
        <p:grpSp>
          <p:nvGrpSpPr>
            <p:cNvPr id="337" name="Eye l">
              <a:extLst>
                <a:ext uri="{FF2B5EF4-FFF2-40B4-BE49-F238E27FC236}">
                  <a16:creationId xmlns:a16="http://schemas.microsoft.com/office/drawing/2014/main" id="{B5DFD83E-0981-445F-B3B4-1BBF19E2FEED}"/>
                </a:ext>
              </a:extLst>
            </p:cNvPr>
            <p:cNvGrpSpPr/>
            <p:nvPr/>
          </p:nvGrpSpPr>
          <p:grpSpPr>
            <a:xfrm>
              <a:off x="3610089" y="4075435"/>
              <a:ext cx="128052" cy="128052"/>
              <a:chOff x="3457689" y="3923035"/>
              <a:chExt cx="128052" cy="128052"/>
            </a:xfrm>
          </p:grpSpPr>
          <p:sp>
            <p:nvSpPr>
              <p:cNvPr id="338" name="Graphique 9">
                <a:extLst>
                  <a:ext uri="{FF2B5EF4-FFF2-40B4-BE49-F238E27FC236}">
                    <a16:creationId xmlns:a16="http://schemas.microsoft.com/office/drawing/2014/main" id="{94DCAB35-A315-4ABE-AB7E-2347549A4F01}"/>
                  </a:ext>
                </a:extLst>
              </p:cNvPr>
              <p:cNvSpPr/>
              <p:nvPr/>
            </p:nvSpPr>
            <p:spPr>
              <a:xfrm>
                <a:off x="3457689" y="3923035"/>
                <a:ext cx="128052" cy="128052"/>
              </a:xfrm>
              <a:custGeom>
                <a:avLst/>
                <a:gdLst>
                  <a:gd name="connsiteX0" fmla="*/ 128053 w 128052"/>
                  <a:gd name="connsiteY0" fmla="*/ 64026 h 128052"/>
                  <a:gd name="connsiteX1" fmla="*/ 64026 w 128052"/>
                  <a:gd name="connsiteY1" fmla="*/ 128053 h 128052"/>
                  <a:gd name="connsiteX2" fmla="*/ 0 w 128052"/>
                  <a:gd name="connsiteY2" fmla="*/ 64026 h 128052"/>
                  <a:gd name="connsiteX3" fmla="*/ 64026 w 128052"/>
                  <a:gd name="connsiteY3" fmla="*/ 0 h 128052"/>
                  <a:gd name="connsiteX4" fmla="*/ 128053 w 128052"/>
                  <a:gd name="connsiteY4" fmla="*/ 64026 h 1280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052" h="128052">
                    <a:moveTo>
                      <a:pt x="128053" y="64026"/>
                    </a:moveTo>
                    <a:cubicBezTo>
                      <a:pt x="128053" y="99387"/>
                      <a:pt x="99387" y="128053"/>
                      <a:pt x="64026" y="128053"/>
                    </a:cubicBezTo>
                    <a:cubicBezTo>
                      <a:pt x="28666" y="128053"/>
                      <a:pt x="0" y="99387"/>
                      <a:pt x="0" y="64026"/>
                    </a:cubicBezTo>
                    <a:cubicBezTo>
                      <a:pt x="0" y="28666"/>
                      <a:pt x="28666" y="0"/>
                      <a:pt x="64026" y="0"/>
                    </a:cubicBezTo>
                    <a:cubicBezTo>
                      <a:pt x="99387" y="0"/>
                      <a:pt x="128053" y="28666"/>
                      <a:pt x="128053" y="64026"/>
                    </a:cubicBezTo>
                    <a:close/>
                  </a:path>
                </a:pathLst>
              </a:custGeom>
              <a:solidFill>
                <a:srgbClr val="18B7A4"/>
              </a:solidFill>
              <a:ln w="6893" cap="flat">
                <a:noFill/>
                <a:prstDash val="solid"/>
                <a:miter/>
              </a:ln>
            </p:spPr>
            <p:txBody>
              <a:bodyPr rtlCol="0" anchor="ctr"/>
              <a:lstStyle/>
              <a:p>
                <a:endParaRPr lang="fr-FR"/>
              </a:p>
            </p:txBody>
          </p:sp>
          <p:sp>
            <p:nvSpPr>
              <p:cNvPr id="339" name="Graphique 9">
                <a:extLst>
                  <a:ext uri="{FF2B5EF4-FFF2-40B4-BE49-F238E27FC236}">
                    <a16:creationId xmlns:a16="http://schemas.microsoft.com/office/drawing/2014/main" id="{8768676B-93CF-46B3-864D-0DE3CF65BFA2}"/>
                  </a:ext>
                </a:extLst>
              </p:cNvPr>
              <p:cNvSpPr/>
              <p:nvPr/>
            </p:nvSpPr>
            <p:spPr>
              <a:xfrm>
                <a:off x="3463484" y="3931176"/>
                <a:ext cx="32427" cy="32427"/>
              </a:xfrm>
              <a:custGeom>
                <a:avLst/>
                <a:gdLst>
                  <a:gd name="connsiteX0" fmla="*/ 32427 w 32427"/>
                  <a:gd name="connsiteY0" fmla="*/ 16214 h 32427"/>
                  <a:gd name="connsiteX1" fmla="*/ 16214 w 32427"/>
                  <a:gd name="connsiteY1" fmla="*/ 32427 h 32427"/>
                  <a:gd name="connsiteX2" fmla="*/ 0 w 32427"/>
                  <a:gd name="connsiteY2" fmla="*/ 16214 h 32427"/>
                  <a:gd name="connsiteX3" fmla="*/ 16214 w 32427"/>
                  <a:gd name="connsiteY3" fmla="*/ 0 h 32427"/>
                  <a:gd name="connsiteX4" fmla="*/ 32427 w 32427"/>
                  <a:gd name="connsiteY4" fmla="*/ 16214 h 324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427" h="32427">
                    <a:moveTo>
                      <a:pt x="32427" y="16214"/>
                    </a:moveTo>
                    <a:cubicBezTo>
                      <a:pt x="32427" y="25168"/>
                      <a:pt x="25168" y="32427"/>
                      <a:pt x="16214" y="32427"/>
                    </a:cubicBezTo>
                    <a:cubicBezTo>
                      <a:pt x="7259" y="32427"/>
                      <a:pt x="0" y="25168"/>
                      <a:pt x="0" y="16214"/>
                    </a:cubicBezTo>
                    <a:cubicBezTo>
                      <a:pt x="0" y="7259"/>
                      <a:pt x="7259" y="0"/>
                      <a:pt x="16214" y="0"/>
                    </a:cubicBezTo>
                    <a:cubicBezTo>
                      <a:pt x="25168" y="0"/>
                      <a:pt x="32427" y="7259"/>
                      <a:pt x="32427" y="16214"/>
                    </a:cubicBezTo>
                    <a:close/>
                  </a:path>
                </a:pathLst>
              </a:custGeom>
              <a:solidFill>
                <a:srgbClr val="FDFDFD"/>
              </a:solidFill>
              <a:ln w="6893" cap="flat">
                <a:noFill/>
                <a:prstDash val="solid"/>
                <a:miter/>
              </a:ln>
            </p:spPr>
            <p:txBody>
              <a:bodyPr rtlCol="0" anchor="ctr"/>
              <a:lstStyle/>
              <a:p>
                <a:endParaRPr lang="fr-FR"/>
              </a:p>
            </p:txBody>
          </p:sp>
        </p:grpSp>
        <p:sp>
          <p:nvSpPr>
            <p:cNvPr id="340" name="Graphique 9">
              <a:extLst>
                <a:ext uri="{FF2B5EF4-FFF2-40B4-BE49-F238E27FC236}">
                  <a16:creationId xmlns:a16="http://schemas.microsoft.com/office/drawing/2014/main" id="{FD242B57-104F-4BA0-BA30-5B4D135C545E}"/>
                </a:ext>
              </a:extLst>
            </p:cNvPr>
            <p:cNvSpPr/>
            <p:nvPr/>
          </p:nvSpPr>
          <p:spPr>
            <a:xfrm>
              <a:off x="3089736" y="4757252"/>
              <a:ext cx="690422" cy="2062210"/>
            </a:xfrm>
            <a:custGeom>
              <a:avLst/>
              <a:gdLst>
                <a:gd name="connsiteX0" fmla="*/ 689947 w 690422"/>
                <a:gd name="connsiteY0" fmla="*/ 47175 h 2062210"/>
                <a:gd name="connsiteX1" fmla="*/ 299372 w 690422"/>
                <a:gd name="connsiteY1" fmla="*/ -224 h 2062210"/>
                <a:gd name="connsiteX2" fmla="*/ 423906 w 690422"/>
                <a:gd name="connsiteY2" fmla="*/ 86225 h 2062210"/>
                <a:gd name="connsiteX3" fmla="*/ 32020 w 690422"/>
                <a:gd name="connsiteY3" fmla="*/ 554488 h 2062210"/>
                <a:gd name="connsiteX4" fmla="*/ -476 w 690422"/>
                <a:gd name="connsiteY4" fmla="*/ 1959894 h 2062210"/>
                <a:gd name="connsiteX5" fmla="*/ 202711 w 690422"/>
                <a:gd name="connsiteY5" fmla="*/ 2017574 h 2062210"/>
                <a:gd name="connsiteX6" fmla="*/ 431771 w 690422"/>
                <a:gd name="connsiteY6" fmla="*/ 2061868 h 2062210"/>
                <a:gd name="connsiteX7" fmla="*/ 454677 w 690422"/>
                <a:gd name="connsiteY7" fmla="*/ 123137 h 2062210"/>
                <a:gd name="connsiteX8" fmla="*/ 545128 w 690422"/>
                <a:gd name="connsiteY8" fmla="*/ 112374 h 2062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90422" h="2062210">
                  <a:moveTo>
                    <a:pt x="689947" y="47175"/>
                  </a:moveTo>
                  <a:cubicBezTo>
                    <a:pt x="622471" y="24821"/>
                    <a:pt x="456747" y="-2363"/>
                    <a:pt x="299372" y="-224"/>
                  </a:cubicBezTo>
                  <a:lnTo>
                    <a:pt x="423906" y="86225"/>
                  </a:lnTo>
                  <a:cubicBezTo>
                    <a:pt x="246660" y="107475"/>
                    <a:pt x="9942" y="261401"/>
                    <a:pt x="32020" y="554488"/>
                  </a:cubicBezTo>
                  <a:cubicBezTo>
                    <a:pt x="54098" y="847574"/>
                    <a:pt x="165937" y="1756776"/>
                    <a:pt x="-476" y="1959894"/>
                  </a:cubicBezTo>
                  <a:cubicBezTo>
                    <a:pt x="38230" y="2003154"/>
                    <a:pt x="94736" y="2006534"/>
                    <a:pt x="202711" y="2017574"/>
                  </a:cubicBezTo>
                  <a:cubicBezTo>
                    <a:pt x="310687" y="2028612"/>
                    <a:pt x="431771" y="2061868"/>
                    <a:pt x="431771" y="2061868"/>
                  </a:cubicBezTo>
                  <a:cubicBezTo>
                    <a:pt x="472409" y="1905665"/>
                    <a:pt x="522360" y="676055"/>
                    <a:pt x="454677" y="123137"/>
                  </a:cubicBezTo>
                  <a:lnTo>
                    <a:pt x="545128" y="112374"/>
                  </a:lnTo>
                  <a:close/>
                </a:path>
              </a:pathLst>
            </a:custGeom>
            <a:solidFill>
              <a:srgbClr val="1760BF"/>
            </a:solidFill>
            <a:ln w="6893" cap="flat">
              <a:noFill/>
              <a:prstDash val="solid"/>
              <a:miter/>
            </a:ln>
          </p:spPr>
          <p:txBody>
            <a:bodyPr rtlCol="0" anchor="ctr"/>
            <a:lstStyle/>
            <a:p>
              <a:endParaRPr lang="fr-FR"/>
            </a:p>
          </p:txBody>
        </p:sp>
        <p:sp>
          <p:nvSpPr>
            <p:cNvPr id="341" name="Graphique 9">
              <a:extLst>
                <a:ext uri="{FF2B5EF4-FFF2-40B4-BE49-F238E27FC236}">
                  <a16:creationId xmlns:a16="http://schemas.microsoft.com/office/drawing/2014/main" id="{B177DC0C-0FE1-4BE6-BD0A-393AE550847D}"/>
                </a:ext>
              </a:extLst>
            </p:cNvPr>
            <p:cNvSpPr/>
            <p:nvPr/>
          </p:nvSpPr>
          <p:spPr>
            <a:xfrm>
              <a:off x="2954717" y="3767308"/>
              <a:ext cx="207187" cy="374749"/>
            </a:xfrm>
            <a:custGeom>
              <a:avLst/>
              <a:gdLst>
                <a:gd name="connsiteX0" fmla="*/ 109706 w 207187"/>
                <a:gd name="connsiteY0" fmla="*/ -343 h 374749"/>
                <a:gd name="connsiteX1" fmla="*/ 350 w 207187"/>
                <a:gd name="connsiteY1" fmla="*/ 211606 h 374749"/>
                <a:gd name="connsiteX2" fmla="*/ 54441 w 207187"/>
                <a:gd name="connsiteY2" fmla="*/ 227337 h 374749"/>
                <a:gd name="connsiteX3" fmla="*/ 42988 w 207187"/>
                <a:gd name="connsiteY3" fmla="*/ 339659 h 374749"/>
                <a:gd name="connsiteX4" fmla="*/ 206711 w 207187"/>
                <a:gd name="connsiteY4" fmla="*/ 374156 h 3747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7187" h="374749">
                  <a:moveTo>
                    <a:pt x="109706" y="-343"/>
                  </a:moveTo>
                  <a:cubicBezTo>
                    <a:pt x="47266" y="54852"/>
                    <a:pt x="-7929" y="155377"/>
                    <a:pt x="350" y="211606"/>
                  </a:cubicBezTo>
                  <a:cubicBezTo>
                    <a:pt x="8630" y="267837"/>
                    <a:pt x="53683" y="237686"/>
                    <a:pt x="54441" y="227337"/>
                  </a:cubicBezTo>
                  <a:cubicBezTo>
                    <a:pt x="19945" y="265836"/>
                    <a:pt x="25395" y="299712"/>
                    <a:pt x="42988" y="339659"/>
                  </a:cubicBezTo>
                  <a:cubicBezTo>
                    <a:pt x="60582" y="379607"/>
                    <a:pt x="206711" y="374156"/>
                    <a:pt x="206711" y="374156"/>
                  </a:cubicBezTo>
                  <a:close/>
                </a:path>
              </a:pathLst>
            </a:custGeom>
            <a:solidFill>
              <a:srgbClr val="260801"/>
            </a:solidFill>
            <a:ln w="6893" cap="flat">
              <a:noFill/>
              <a:prstDash val="solid"/>
              <a:miter/>
            </a:ln>
          </p:spPr>
          <p:txBody>
            <a:bodyPr rtlCol="0" anchor="ctr"/>
            <a:lstStyle/>
            <a:p>
              <a:endParaRPr lang="fr-FR"/>
            </a:p>
          </p:txBody>
        </p:sp>
        <p:sp>
          <p:nvSpPr>
            <p:cNvPr id="342" name="Graphique 9">
              <a:extLst>
                <a:ext uri="{FF2B5EF4-FFF2-40B4-BE49-F238E27FC236}">
                  <a16:creationId xmlns:a16="http://schemas.microsoft.com/office/drawing/2014/main" id="{C33FAD44-C0EE-44DE-BD3B-036EA7CB1133}"/>
                </a:ext>
              </a:extLst>
            </p:cNvPr>
            <p:cNvSpPr/>
            <p:nvPr/>
          </p:nvSpPr>
          <p:spPr>
            <a:xfrm>
              <a:off x="2940454" y="4055516"/>
              <a:ext cx="212420" cy="256855"/>
            </a:xfrm>
            <a:custGeom>
              <a:avLst/>
              <a:gdLst>
                <a:gd name="connsiteX0" fmla="*/ 116104 w 212420"/>
                <a:gd name="connsiteY0" fmla="*/ 34686 h 256855"/>
                <a:gd name="connsiteX1" fmla="*/ 4816 w 212420"/>
                <a:gd name="connsiteY1" fmla="*/ 45725 h 256855"/>
                <a:gd name="connsiteX2" fmla="*/ 163503 w 212420"/>
                <a:gd name="connsiteY2" fmla="*/ 256432 h 256855"/>
                <a:gd name="connsiteX3" fmla="*/ 116104 w 212420"/>
                <a:gd name="connsiteY3" fmla="*/ 34686 h 256855"/>
              </a:gdLst>
              <a:ahLst/>
              <a:cxnLst>
                <a:cxn ang="0">
                  <a:pos x="connsiteX0" y="connsiteY0"/>
                </a:cxn>
                <a:cxn ang="0">
                  <a:pos x="connsiteX1" y="connsiteY1"/>
                </a:cxn>
                <a:cxn ang="0">
                  <a:pos x="connsiteX2" y="connsiteY2"/>
                </a:cxn>
                <a:cxn ang="0">
                  <a:pos x="connsiteX3" y="connsiteY3"/>
                </a:cxn>
              </a:cxnLst>
              <a:rect l="l" t="t" r="r" b="b"/>
              <a:pathLst>
                <a:path w="212420" h="256855">
                  <a:moveTo>
                    <a:pt x="116104" y="34686"/>
                  </a:moveTo>
                  <a:cubicBezTo>
                    <a:pt x="88092" y="-9608"/>
                    <a:pt x="27446" y="-18094"/>
                    <a:pt x="4816" y="45725"/>
                  </a:cubicBezTo>
                  <a:cubicBezTo>
                    <a:pt x="-17814" y="109544"/>
                    <a:pt x="31586" y="260503"/>
                    <a:pt x="163503" y="256432"/>
                  </a:cubicBezTo>
                  <a:cubicBezTo>
                    <a:pt x="295419" y="252362"/>
                    <a:pt x="116104" y="34686"/>
                    <a:pt x="116104" y="34686"/>
                  </a:cubicBezTo>
                  <a:close/>
                </a:path>
              </a:pathLst>
            </a:custGeom>
            <a:solidFill>
              <a:srgbClr val="592F25"/>
            </a:solidFill>
            <a:ln w="6893" cap="flat">
              <a:noFill/>
              <a:prstDash val="solid"/>
              <a:miter/>
            </a:ln>
          </p:spPr>
          <p:txBody>
            <a:bodyPr rtlCol="0" anchor="ctr"/>
            <a:lstStyle/>
            <a:p>
              <a:endParaRPr lang="fr-FR"/>
            </a:p>
          </p:txBody>
        </p:sp>
        <p:sp>
          <p:nvSpPr>
            <p:cNvPr id="343" name="Graphique 9">
              <a:extLst>
                <a:ext uri="{FF2B5EF4-FFF2-40B4-BE49-F238E27FC236}">
                  <a16:creationId xmlns:a16="http://schemas.microsoft.com/office/drawing/2014/main" id="{4BA2BAE1-EF03-4293-88E8-2B8CC8AA0B75}"/>
                </a:ext>
              </a:extLst>
            </p:cNvPr>
            <p:cNvSpPr/>
            <p:nvPr/>
          </p:nvSpPr>
          <p:spPr>
            <a:xfrm>
              <a:off x="4509770" y="4192901"/>
              <a:ext cx="142858" cy="174342"/>
            </a:xfrm>
            <a:custGeom>
              <a:avLst/>
              <a:gdLst>
                <a:gd name="connsiteX0" fmla="*/ 49269 w 142858"/>
                <a:gd name="connsiteY0" fmla="*/ 14314 h 174342"/>
                <a:gd name="connsiteX1" fmla="*/ 142342 w 142858"/>
                <a:gd name="connsiteY1" fmla="*/ 93864 h 174342"/>
                <a:gd name="connsiteX2" fmla="*/ -476 w 142858"/>
                <a:gd name="connsiteY2" fmla="*/ 169757 h 174342"/>
              </a:gdLst>
              <a:ahLst/>
              <a:cxnLst>
                <a:cxn ang="0">
                  <a:pos x="connsiteX0" y="connsiteY0"/>
                </a:cxn>
                <a:cxn ang="0">
                  <a:pos x="connsiteX1" y="connsiteY1"/>
                </a:cxn>
                <a:cxn ang="0">
                  <a:pos x="connsiteX2" y="connsiteY2"/>
                </a:cxn>
              </a:cxnLst>
              <a:rect l="l" t="t" r="r" b="b"/>
              <a:pathLst>
                <a:path w="142858" h="174342">
                  <a:moveTo>
                    <a:pt x="49269" y="14314"/>
                  </a:moveTo>
                  <a:cubicBezTo>
                    <a:pt x="72520" y="-11490"/>
                    <a:pt x="144342" y="-13284"/>
                    <a:pt x="142342" y="93864"/>
                  </a:cubicBezTo>
                  <a:cubicBezTo>
                    <a:pt x="140341" y="201011"/>
                    <a:pt x="-476" y="169757"/>
                    <a:pt x="-476" y="169757"/>
                  </a:cubicBezTo>
                  <a:close/>
                </a:path>
              </a:pathLst>
            </a:custGeom>
            <a:solidFill>
              <a:srgbClr val="592F25"/>
            </a:solidFill>
            <a:ln w="6893" cap="flat">
              <a:noFill/>
              <a:prstDash val="solid"/>
              <a:miter/>
            </a:ln>
          </p:spPr>
          <p:txBody>
            <a:bodyPr rtlCol="0" anchor="ctr"/>
            <a:lstStyle/>
            <a:p>
              <a:endParaRPr lang="fr-FR"/>
            </a:p>
          </p:txBody>
        </p:sp>
        <p:sp>
          <p:nvSpPr>
            <p:cNvPr id="344" name="Graphique 9">
              <a:extLst>
                <a:ext uri="{FF2B5EF4-FFF2-40B4-BE49-F238E27FC236}">
                  <a16:creationId xmlns:a16="http://schemas.microsoft.com/office/drawing/2014/main" id="{996AD221-E5A3-4944-8E13-AE1775FC3C7D}"/>
                </a:ext>
              </a:extLst>
            </p:cNvPr>
            <p:cNvSpPr/>
            <p:nvPr/>
          </p:nvSpPr>
          <p:spPr>
            <a:xfrm>
              <a:off x="3028929" y="3706588"/>
              <a:ext cx="1554856" cy="1003784"/>
            </a:xfrm>
            <a:custGeom>
              <a:avLst/>
              <a:gdLst>
                <a:gd name="connsiteX0" fmla="*/ 85721 w 1554856"/>
                <a:gd name="connsiteY0" fmla="*/ 732171 h 1003784"/>
                <a:gd name="connsiteX1" fmla="*/ 805604 w 1554856"/>
                <a:gd name="connsiteY1" fmla="*/ 1002972 h 1003784"/>
                <a:gd name="connsiteX2" fmla="*/ 1531903 w 1554856"/>
                <a:gd name="connsiteY2" fmla="*/ 792265 h 1003784"/>
                <a:gd name="connsiteX3" fmla="*/ 1517001 w 1554856"/>
                <a:gd name="connsiteY3" fmla="*/ 67828 h 1003784"/>
                <a:gd name="connsiteX4" fmla="*/ -453 w 1554856"/>
                <a:gd name="connsiteY4" fmla="*/ 55616 h 1003784"/>
                <a:gd name="connsiteX5" fmla="*/ 85721 w 1554856"/>
                <a:gd name="connsiteY5" fmla="*/ 732171 h 1003784"/>
                <a:gd name="connsiteX6" fmla="*/ 1132497 w 1554856"/>
                <a:gd name="connsiteY6" fmla="*/ 433013 h 1003784"/>
                <a:gd name="connsiteX7" fmla="*/ 1280834 w 1554856"/>
                <a:gd name="connsiteY7" fmla="*/ 354774 h 1003784"/>
                <a:gd name="connsiteX8" fmla="*/ 1402057 w 1554856"/>
                <a:gd name="connsiteY8" fmla="*/ 470684 h 1003784"/>
                <a:gd name="connsiteX9" fmla="*/ 1253720 w 1554856"/>
                <a:gd name="connsiteY9" fmla="*/ 548854 h 1003784"/>
                <a:gd name="connsiteX10" fmla="*/ 1132497 w 1554856"/>
                <a:gd name="connsiteY10" fmla="*/ 433013 h 1003784"/>
                <a:gd name="connsiteX11" fmla="*/ 402817 w 1554856"/>
                <a:gd name="connsiteY11" fmla="*/ 364019 h 1003784"/>
                <a:gd name="connsiteX12" fmla="*/ 551154 w 1554856"/>
                <a:gd name="connsiteY12" fmla="*/ 285780 h 1003784"/>
                <a:gd name="connsiteX13" fmla="*/ 672376 w 1554856"/>
                <a:gd name="connsiteY13" fmla="*/ 401690 h 1003784"/>
                <a:gd name="connsiteX14" fmla="*/ 524039 w 1554856"/>
                <a:gd name="connsiteY14" fmla="*/ 479860 h 1003784"/>
                <a:gd name="connsiteX15" fmla="*/ 402679 w 1554856"/>
                <a:gd name="connsiteY15" fmla="*/ 364226 h 1003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554856" h="1003784">
                  <a:moveTo>
                    <a:pt x="85721" y="732171"/>
                  </a:moveTo>
                  <a:cubicBezTo>
                    <a:pt x="118010" y="756112"/>
                    <a:pt x="429173" y="1015943"/>
                    <a:pt x="805604" y="1002972"/>
                  </a:cubicBezTo>
                  <a:cubicBezTo>
                    <a:pt x="1182035" y="990001"/>
                    <a:pt x="1443108" y="855394"/>
                    <a:pt x="1531903" y="792265"/>
                  </a:cubicBezTo>
                  <a:cubicBezTo>
                    <a:pt x="1581510" y="607982"/>
                    <a:pt x="1536319" y="166145"/>
                    <a:pt x="1517001" y="67828"/>
                  </a:cubicBezTo>
                  <a:cubicBezTo>
                    <a:pt x="1517001" y="67828"/>
                    <a:pt x="-7352" y="-77059"/>
                    <a:pt x="-453" y="55616"/>
                  </a:cubicBezTo>
                  <a:cubicBezTo>
                    <a:pt x="6447" y="188292"/>
                    <a:pt x="53501" y="708023"/>
                    <a:pt x="85721" y="732171"/>
                  </a:cubicBezTo>
                  <a:close/>
                  <a:moveTo>
                    <a:pt x="1132497" y="433013"/>
                  </a:moveTo>
                  <a:cubicBezTo>
                    <a:pt x="1139949" y="379405"/>
                    <a:pt x="1206390" y="344356"/>
                    <a:pt x="1280834" y="354774"/>
                  </a:cubicBezTo>
                  <a:cubicBezTo>
                    <a:pt x="1355279" y="365192"/>
                    <a:pt x="1409577" y="416869"/>
                    <a:pt x="1402057" y="470684"/>
                  </a:cubicBezTo>
                  <a:cubicBezTo>
                    <a:pt x="1394536" y="524499"/>
                    <a:pt x="1328164" y="559272"/>
                    <a:pt x="1253720" y="548854"/>
                  </a:cubicBezTo>
                  <a:cubicBezTo>
                    <a:pt x="1179275" y="538436"/>
                    <a:pt x="1124839" y="486553"/>
                    <a:pt x="1132497" y="433013"/>
                  </a:cubicBezTo>
                  <a:close/>
                  <a:moveTo>
                    <a:pt x="402817" y="364019"/>
                  </a:moveTo>
                  <a:cubicBezTo>
                    <a:pt x="410338" y="310411"/>
                    <a:pt x="476710" y="275362"/>
                    <a:pt x="551154" y="285780"/>
                  </a:cubicBezTo>
                  <a:cubicBezTo>
                    <a:pt x="625599" y="296198"/>
                    <a:pt x="679897" y="347875"/>
                    <a:pt x="672376" y="401690"/>
                  </a:cubicBezTo>
                  <a:cubicBezTo>
                    <a:pt x="664856" y="455505"/>
                    <a:pt x="598484" y="490278"/>
                    <a:pt x="524039" y="479860"/>
                  </a:cubicBezTo>
                  <a:cubicBezTo>
                    <a:pt x="449595" y="469442"/>
                    <a:pt x="395159" y="417766"/>
                    <a:pt x="402679" y="364226"/>
                  </a:cubicBezTo>
                  <a:close/>
                </a:path>
              </a:pathLst>
            </a:custGeom>
            <a:solidFill>
              <a:srgbClr val="592F25"/>
            </a:solidFill>
            <a:ln w="6893" cap="flat">
              <a:noFill/>
              <a:prstDash val="solid"/>
              <a:miter/>
            </a:ln>
          </p:spPr>
          <p:txBody>
            <a:bodyPr rtlCol="0" anchor="ctr"/>
            <a:lstStyle/>
            <a:p>
              <a:endParaRPr lang="fr-FR"/>
            </a:p>
          </p:txBody>
        </p:sp>
        <p:sp>
          <p:nvSpPr>
            <p:cNvPr id="345" name="Graphique 9">
              <a:extLst>
                <a:ext uri="{FF2B5EF4-FFF2-40B4-BE49-F238E27FC236}">
                  <a16:creationId xmlns:a16="http://schemas.microsoft.com/office/drawing/2014/main" id="{1E5BEC2D-8264-4EF4-8D56-8A86C214FB05}"/>
                </a:ext>
              </a:extLst>
            </p:cNvPr>
            <p:cNvSpPr/>
            <p:nvPr/>
          </p:nvSpPr>
          <p:spPr>
            <a:xfrm>
              <a:off x="3372405" y="3845902"/>
              <a:ext cx="282776" cy="90030"/>
            </a:xfrm>
            <a:custGeom>
              <a:avLst/>
              <a:gdLst>
                <a:gd name="connsiteX0" fmla="*/ 282261 w 282776"/>
                <a:gd name="connsiteY0" fmla="*/ 65329 h 90030"/>
                <a:gd name="connsiteX1" fmla="*/ 160280 w 282776"/>
                <a:gd name="connsiteY1" fmla="*/ 77403 h 90030"/>
                <a:gd name="connsiteX2" fmla="*/ -476 w 282776"/>
                <a:gd name="connsiteY2" fmla="*/ 82509 h 90030"/>
                <a:gd name="connsiteX3" fmla="*/ 119988 w 282776"/>
                <a:gd name="connsiteY3" fmla="*/ -284 h 90030"/>
                <a:gd name="connsiteX4" fmla="*/ 282261 w 282776"/>
                <a:gd name="connsiteY4" fmla="*/ 65329 h 900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776" h="90030">
                  <a:moveTo>
                    <a:pt x="282261" y="65329"/>
                  </a:moveTo>
                  <a:cubicBezTo>
                    <a:pt x="280536" y="99826"/>
                    <a:pt x="235966" y="91685"/>
                    <a:pt x="160280" y="77403"/>
                  </a:cubicBezTo>
                  <a:cubicBezTo>
                    <a:pt x="84594" y="63121"/>
                    <a:pt x="-476" y="82509"/>
                    <a:pt x="-476" y="82509"/>
                  </a:cubicBezTo>
                  <a:cubicBezTo>
                    <a:pt x="-476" y="82509"/>
                    <a:pt x="15048" y="1303"/>
                    <a:pt x="119988" y="-284"/>
                  </a:cubicBezTo>
                  <a:cubicBezTo>
                    <a:pt x="224927" y="-1871"/>
                    <a:pt x="284055" y="28900"/>
                    <a:pt x="282261" y="65329"/>
                  </a:cubicBezTo>
                  <a:close/>
                </a:path>
              </a:pathLst>
            </a:custGeom>
            <a:solidFill>
              <a:srgbClr val="190501"/>
            </a:solidFill>
            <a:ln w="6893" cap="flat">
              <a:noFill/>
              <a:prstDash val="solid"/>
              <a:miter/>
            </a:ln>
          </p:spPr>
          <p:txBody>
            <a:bodyPr rtlCol="0" anchor="ctr"/>
            <a:lstStyle/>
            <a:p>
              <a:endParaRPr lang="fr-FR"/>
            </a:p>
          </p:txBody>
        </p:sp>
        <p:sp>
          <p:nvSpPr>
            <p:cNvPr id="346" name="Graphique 9">
              <a:extLst>
                <a:ext uri="{FF2B5EF4-FFF2-40B4-BE49-F238E27FC236}">
                  <a16:creationId xmlns:a16="http://schemas.microsoft.com/office/drawing/2014/main" id="{D579C29A-FE5D-42C6-9A3D-E46FED61B710}"/>
                </a:ext>
              </a:extLst>
            </p:cNvPr>
            <p:cNvSpPr/>
            <p:nvPr/>
          </p:nvSpPr>
          <p:spPr>
            <a:xfrm>
              <a:off x="3831146" y="4699071"/>
              <a:ext cx="944803" cy="2155095"/>
            </a:xfrm>
            <a:custGeom>
              <a:avLst/>
              <a:gdLst>
                <a:gd name="connsiteX0" fmla="*/ 227894 w 944803"/>
                <a:gd name="connsiteY0" fmla="*/ 124674 h 2155095"/>
                <a:gd name="connsiteX1" fmla="*/ 220994 w 944803"/>
                <a:gd name="connsiteY1" fmla="*/ 92592 h 2155095"/>
                <a:gd name="connsiteX2" fmla="*/ 220994 w 944803"/>
                <a:gd name="connsiteY2" fmla="*/ 92592 h 2155095"/>
                <a:gd name="connsiteX3" fmla="*/ -476 w 944803"/>
                <a:gd name="connsiteY3" fmla="*/ 109564 h 2155095"/>
                <a:gd name="connsiteX4" fmla="*/ 45336 w 944803"/>
                <a:gd name="connsiteY4" fmla="*/ 92592 h 2155095"/>
                <a:gd name="connsiteX5" fmla="*/ 465027 w 944803"/>
                <a:gd name="connsiteY5" fmla="*/ -343 h 2155095"/>
                <a:gd name="connsiteX6" fmla="*/ 365606 w 944803"/>
                <a:gd name="connsiteY6" fmla="*/ 111220 h 2155095"/>
                <a:gd name="connsiteX7" fmla="*/ 687601 w 944803"/>
                <a:gd name="connsiteY7" fmla="*/ 617222 h 2155095"/>
                <a:gd name="connsiteX8" fmla="*/ 944327 w 944803"/>
                <a:gd name="connsiteY8" fmla="*/ 1756520 h 2155095"/>
                <a:gd name="connsiteX9" fmla="*/ 400586 w 944803"/>
                <a:gd name="connsiteY9" fmla="*/ 2154753 h 2155095"/>
                <a:gd name="connsiteX10" fmla="*/ 227894 w 944803"/>
                <a:gd name="connsiteY10" fmla="*/ 124674 h 21550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44803" h="2155095">
                  <a:moveTo>
                    <a:pt x="227894" y="124674"/>
                  </a:moveTo>
                  <a:cubicBezTo>
                    <a:pt x="225686" y="113221"/>
                    <a:pt x="223410" y="102527"/>
                    <a:pt x="220994" y="92592"/>
                  </a:cubicBezTo>
                  <a:lnTo>
                    <a:pt x="220994" y="92592"/>
                  </a:lnTo>
                  <a:lnTo>
                    <a:pt x="-476" y="109564"/>
                  </a:lnTo>
                  <a:cubicBezTo>
                    <a:pt x="12150" y="104114"/>
                    <a:pt x="27674" y="98457"/>
                    <a:pt x="45336" y="92592"/>
                  </a:cubicBezTo>
                  <a:cubicBezTo>
                    <a:pt x="166420" y="52507"/>
                    <a:pt x="388167" y="5591"/>
                    <a:pt x="465027" y="-343"/>
                  </a:cubicBezTo>
                  <a:cubicBezTo>
                    <a:pt x="465027" y="-343"/>
                    <a:pt x="394170" y="52231"/>
                    <a:pt x="365606" y="111220"/>
                  </a:cubicBezTo>
                  <a:cubicBezTo>
                    <a:pt x="439499" y="107495"/>
                    <a:pt x="646756" y="206432"/>
                    <a:pt x="687601" y="617222"/>
                  </a:cubicBezTo>
                  <a:cubicBezTo>
                    <a:pt x="728445" y="1028012"/>
                    <a:pt x="732516" y="1523941"/>
                    <a:pt x="944327" y="1756520"/>
                  </a:cubicBezTo>
                  <a:cubicBezTo>
                    <a:pt x="866364" y="1883883"/>
                    <a:pt x="725616" y="2144197"/>
                    <a:pt x="400586" y="2154753"/>
                  </a:cubicBezTo>
                  <a:cubicBezTo>
                    <a:pt x="400379" y="2048847"/>
                    <a:pt x="313930" y="562372"/>
                    <a:pt x="227894" y="124674"/>
                  </a:cubicBezTo>
                  <a:close/>
                </a:path>
              </a:pathLst>
            </a:custGeom>
            <a:solidFill>
              <a:srgbClr val="1760BF"/>
            </a:solidFill>
            <a:ln w="6893" cap="flat">
              <a:noFill/>
              <a:prstDash val="solid"/>
              <a:miter/>
            </a:ln>
          </p:spPr>
          <p:txBody>
            <a:bodyPr rtlCol="0" anchor="ctr"/>
            <a:lstStyle/>
            <a:p>
              <a:endParaRPr lang="fr-FR"/>
            </a:p>
          </p:txBody>
        </p:sp>
        <p:sp>
          <p:nvSpPr>
            <p:cNvPr id="347" name="Graphique 9">
              <a:extLst>
                <a:ext uri="{FF2B5EF4-FFF2-40B4-BE49-F238E27FC236}">
                  <a16:creationId xmlns:a16="http://schemas.microsoft.com/office/drawing/2014/main" id="{8C3B2143-54AA-40F2-81C7-D3316B4A6102}"/>
                </a:ext>
              </a:extLst>
            </p:cNvPr>
            <p:cNvSpPr/>
            <p:nvPr/>
          </p:nvSpPr>
          <p:spPr>
            <a:xfrm>
              <a:off x="3541992" y="6578752"/>
              <a:ext cx="681850" cy="208904"/>
            </a:xfrm>
            <a:custGeom>
              <a:avLst/>
              <a:gdLst>
                <a:gd name="connsiteX0" fmla="*/ 1525 w 681850"/>
                <a:gd name="connsiteY0" fmla="*/ 86580 h 208904"/>
                <a:gd name="connsiteX1" fmla="*/ 20981 w 681850"/>
                <a:gd name="connsiteY1" fmla="*/ 92514 h 208904"/>
                <a:gd name="connsiteX2" fmla="*/ 30778 w 681850"/>
                <a:gd name="connsiteY2" fmla="*/ 95343 h 208904"/>
                <a:gd name="connsiteX3" fmla="*/ 33262 w 681850"/>
                <a:gd name="connsiteY3" fmla="*/ 96101 h 208904"/>
                <a:gd name="connsiteX4" fmla="*/ 34987 w 681850"/>
                <a:gd name="connsiteY4" fmla="*/ 96515 h 208904"/>
                <a:gd name="connsiteX5" fmla="*/ 37953 w 681850"/>
                <a:gd name="connsiteY5" fmla="*/ 97275 h 208904"/>
                <a:gd name="connsiteX6" fmla="*/ 38575 w 681850"/>
                <a:gd name="connsiteY6" fmla="*/ 88926 h 208904"/>
                <a:gd name="connsiteX7" fmla="*/ 39747 w 681850"/>
                <a:gd name="connsiteY7" fmla="*/ 77749 h 208904"/>
                <a:gd name="connsiteX8" fmla="*/ 42093 w 681850"/>
                <a:gd name="connsiteY8" fmla="*/ 55395 h 208904"/>
                <a:gd name="connsiteX9" fmla="*/ 47613 w 681850"/>
                <a:gd name="connsiteY9" fmla="*/ 11170 h 208904"/>
                <a:gd name="connsiteX10" fmla="*/ 58307 w 681850"/>
                <a:gd name="connsiteY10" fmla="*/ 9307 h 208904"/>
                <a:gd name="connsiteX11" fmla="*/ 53684 w 681850"/>
                <a:gd name="connsiteY11" fmla="*/ 54015 h 208904"/>
                <a:gd name="connsiteX12" fmla="*/ 49752 w 681850"/>
                <a:gd name="connsiteY12" fmla="*/ 74092 h 208904"/>
                <a:gd name="connsiteX13" fmla="*/ 259631 w 681850"/>
                <a:gd name="connsiteY13" fmla="*/ 105485 h 208904"/>
                <a:gd name="connsiteX14" fmla="*/ 276535 w 681850"/>
                <a:gd name="connsiteY14" fmla="*/ 110590 h 208904"/>
                <a:gd name="connsiteX15" fmla="*/ 279364 w 681850"/>
                <a:gd name="connsiteY15" fmla="*/ 43183 h 208904"/>
                <a:gd name="connsiteX16" fmla="*/ 280881 w 681850"/>
                <a:gd name="connsiteY16" fmla="*/ 43183 h 208904"/>
                <a:gd name="connsiteX17" fmla="*/ 281502 w 681850"/>
                <a:gd name="connsiteY17" fmla="*/ 132047 h 208904"/>
                <a:gd name="connsiteX18" fmla="*/ 284400 w 681850"/>
                <a:gd name="connsiteY18" fmla="*/ 176687 h 208904"/>
                <a:gd name="connsiteX19" fmla="*/ 285366 w 681850"/>
                <a:gd name="connsiteY19" fmla="*/ 187657 h 208904"/>
                <a:gd name="connsiteX20" fmla="*/ 286401 w 681850"/>
                <a:gd name="connsiteY20" fmla="*/ 189795 h 208904"/>
                <a:gd name="connsiteX21" fmla="*/ 290472 w 681850"/>
                <a:gd name="connsiteY21" fmla="*/ 190830 h 208904"/>
                <a:gd name="connsiteX22" fmla="*/ 312136 w 681850"/>
                <a:gd name="connsiteY22" fmla="*/ 195384 h 208904"/>
                <a:gd name="connsiteX23" fmla="*/ 355947 w 681850"/>
                <a:gd name="connsiteY23" fmla="*/ 197937 h 208904"/>
                <a:gd name="connsiteX24" fmla="*/ 358638 w 681850"/>
                <a:gd name="connsiteY24" fmla="*/ 197937 h 208904"/>
                <a:gd name="connsiteX25" fmla="*/ 359879 w 681850"/>
                <a:gd name="connsiteY25" fmla="*/ 197937 h 208904"/>
                <a:gd name="connsiteX26" fmla="*/ 361259 w 681850"/>
                <a:gd name="connsiteY26" fmla="*/ 197937 h 208904"/>
                <a:gd name="connsiteX27" fmla="*/ 361604 w 681850"/>
                <a:gd name="connsiteY27" fmla="*/ 197592 h 208904"/>
                <a:gd name="connsiteX28" fmla="*/ 361604 w 681850"/>
                <a:gd name="connsiteY28" fmla="*/ 196971 h 208904"/>
                <a:gd name="connsiteX29" fmla="*/ 361604 w 681850"/>
                <a:gd name="connsiteY29" fmla="*/ 195591 h 208904"/>
                <a:gd name="connsiteX30" fmla="*/ 361604 w 681850"/>
                <a:gd name="connsiteY30" fmla="*/ 190003 h 208904"/>
                <a:gd name="connsiteX31" fmla="*/ 361604 w 681850"/>
                <a:gd name="connsiteY31" fmla="*/ 167580 h 208904"/>
                <a:gd name="connsiteX32" fmla="*/ 362570 w 681850"/>
                <a:gd name="connsiteY32" fmla="*/ 78784 h 208904"/>
                <a:gd name="connsiteX33" fmla="*/ 373057 w 681850"/>
                <a:gd name="connsiteY33" fmla="*/ 69401 h 208904"/>
                <a:gd name="connsiteX34" fmla="*/ 373747 w 681850"/>
                <a:gd name="connsiteY34" fmla="*/ 112522 h 208904"/>
                <a:gd name="connsiteX35" fmla="*/ 380647 w 681850"/>
                <a:gd name="connsiteY35" fmla="*/ 110590 h 208904"/>
                <a:gd name="connsiteX36" fmla="*/ 567344 w 681850"/>
                <a:gd name="connsiteY36" fmla="*/ 94929 h 208904"/>
                <a:gd name="connsiteX37" fmla="*/ 567965 w 681850"/>
                <a:gd name="connsiteY37" fmla="*/ 78232 h 208904"/>
                <a:gd name="connsiteX38" fmla="*/ 569138 w 681850"/>
                <a:gd name="connsiteY38" fmla="*/ 41734 h 208904"/>
                <a:gd name="connsiteX39" fmla="*/ 570656 w 681850"/>
                <a:gd name="connsiteY39" fmla="*/ 41734 h 208904"/>
                <a:gd name="connsiteX40" fmla="*/ 571967 w 681850"/>
                <a:gd name="connsiteY40" fmla="*/ 79129 h 208904"/>
                <a:gd name="connsiteX41" fmla="*/ 572726 w 681850"/>
                <a:gd name="connsiteY41" fmla="*/ 97895 h 208904"/>
                <a:gd name="connsiteX42" fmla="*/ 573140 w 681850"/>
                <a:gd name="connsiteY42" fmla="*/ 107348 h 208904"/>
                <a:gd name="connsiteX43" fmla="*/ 573140 w 681850"/>
                <a:gd name="connsiteY43" fmla="*/ 111970 h 208904"/>
                <a:gd name="connsiteX44" fmla="*/ 573140 w 681850"/>
                <a:gd name="connsiteY44" fmla="*/ 114592 h 208904"/>
                <a:gd name="connsiteX45" fmla="*/ 574934 w 681850"/>
                <a:gd name="connsiteY45" fmla="*/ 114592 h 208904"/>
                <a:gd name="connsiteX46" fmla="*/ 577349 w 681850"/>
                <a:gd name="connsiteY46" fmla="*/ 115075 h 208904"/>
                <a:gd name="connsiteX47" fmla="*/ 583696 w 681850"/>
                <a:gd name="connsiteY47" fmla="*/ 116524 h 208904"/>
                <a:gd name="connsiteX48" fmla="*/ 596391 w 681850"/>
                <a:gd name="connsiteY48" fmla="*/ 119352 h 208904"/>
                <a:gd name="connsiteX49" fmla="*/ 609017 w 681850"/>
                <a:gd name="connsiteY49" fmla="*/ 122181 h 208904"/>
                <a:gd name="connsiteX50" fmla="*/ 612190 w 681850"/>
                <a:gd name="connsiteY50" fmla="*/ 122940 h 208904"/>
                <a:gd name="connsiteX51" fmla="*/ 613777 w 681850"/>
                <a:gd name="connsiteY51" fmla="*/ 123285 h 208904"/>
                <a:gd name="connsiteX52" fmla="*/ 614329 w 681850"/>
                <a:gd name="connsiteY52" fmla="*/ 123285 h 208904"/>
                <a:gd name="connsiteX53" fmla="*/ 615985 w 681850"/>
                <a:gd name="connsiteY53" fmla="*/ 123285 h 208904"/>
                <a:gd name="connsiteX54" fmla="*/ 615985 w 681850"/>
                <a:gd name="connsiteY54" fmla="*/ 121974 h 208904"/>
                <a:gd name="connsiteX55" fmla="*/ 615985 w 681850"/>
                <a:gd name="connsiteY55" fmla="*/ 119560 h 208904"/>
                <a:gd name="connsiteX56" fmla="*/ 615985 w 681850"/>
                <a:gd name="connsiteY56" fmla="*/ 109969 h 208904"/>
                <a:gd name="connsiteX57" fmla="*/ 615985 w 681850"/>
                <a:gd name="connsiteY57" fmla="*/ 90789 h 208904"/>
                <a:gd name="connsiteX58" fmla="*/ 615985 w 681850"/>
                <a:gd name="connsiteY58" fmla="*/ 52773 h 208904"/>
                <a:gd name="connsiteX59" fmla="*/ 626334 w 681850"/>
                <a:gd name="connsiteY59" fmla="*/ 47461 h 208904"/>
                <a:gd name="connsiteX60" fmla="*/ 627852 w 681850"/>
                <a:gd name="connsiteY60" fmla="*/ 84855 h 208904"/>
                <a:gd name="connsiteX61" fmla="*/ 680494 w 681850"/>
                <a:gd name="connsiteY61" fmla="*/ 83200 h 208904"/>
                <a:gd name="connsiteX62" fmla="*/ 680494 w 681850"/>
                <a:gd name="connsiteY62" fmla="*/ 84718 h 208904"/>
                <a:gd name="connsiteX63" fmla="*/ 627645 w 681850"/>
                <a:gd name="connsiteY63" fmla="*/ 95826 h 208904"/>
                <a:gd name="connsiteX64" fmla="*/ 627645 w 681850"/>
                <a:gd name="connsiteY64" fmla="*/ 108038 h 208904"/>
                <a:gd name="connsiteX65" fmla="*/ 627024 w 681850"/>
                <a:gd name="connsiteY65" fmla="*/ 137015 h 208904"/>
                <a:gd name="connsiteX66" fmla="*/ 614743 w 681850"/>
                <a:gd name="connsiteY66" fmla="*/ 133703 h 208904"/>
                <a:gd name="connsiteX67" fmla="*/ 607085 w 681850"/>
                <a:gd name="connsiteY67" fmla="*/ 131495 h 208904"/>
                <a:gd name="connsiteX68" fmla="*/ 594597 w 681850"/>
                <a:gd name="connsiteY68" fmla="*/ 127839 h 208904"/>
                <a:gd name="connsiteX69" fmla="*/ 582178 w 681850"/>
                <a:gd name="connsiteY69" fmla="*/ 124044 h 208904"/>
                <a:gd name="connsiteX70" fmla="*/ 575969 w 681850"/>
                <a:gd name="connsiteY70" fmla="*/ 122181 h 208904"/>
                <a:gd name="connsiteX71" fmla="*/ 566654 w 681850"/>
                <a:gd name="connsiteY71" fmla="*/ 119421 h 208904"/>
                <a:gd name="connsiteX72" fmla="*/ 566654 w 681850"/>
                <a:gd name="connsiteY72" fmla="*/ 111280 h 208904"/>
                <a:gd name="connsiteX73" fmla="*/ 566654 w 681850"/>
                <a:gd name="connsiteY73" fmla="*/ 106451 h 208904"/>
                <a:gd name="connsiteX74" fmla="*/ 566654 w 681850"/>
                <a:gd name="connsiteY74" fmla="*/ 96723 h 208904"/>
                <a:gd name="connsiteX75" fmla="*/ 566654 w 681850"/>
                <a:gd name="connsiteY75" fmla="*/ 96033 h 208904"/>
                <a:gd name="connsiteX76" fmla="*/ 385959 w 681850"/>
                <a:gd name="connsiteY76" fmla="*/ 119767 h 208904"/>
                <a:gd name="connsiteX77" fmla="*/ 373195 w 681850"/>
                <a:gd name="connsiteY77" fmla="*/ 119767 h 208904"/>
                <a:gd name="connsiteX78" fmla="*/ 373195 w 681850"/>
                <a:gd name="connsiteY78" fmla="*/ 157437 h 208904"/>
                <a:gd name="connsiteX79" fmla="*/ 372712 w 681850"/>
                <a:gd name="connsiteY79" fmla="*/ 180688 h 208904"/>
                <a:gd name="connsiteX80" fmla="*/ 372712 w 681850"/>
                <a:gd name="connsiteY80" fmla="*/ 192417 h 208904"/>
                <a:gd name="connsiteX81" fmla="*/ 372712 w 681850"/>
                <a:gd name="connsiteY81" fmla="*/ 200420 h 208904"/>
                <a:gd name="connsiteX82" fmla="*/ 372712 w 681850"/>
                <a:gd name="connsiteY82" fmla="*/ 206078 h 208904"/>
                <a:gd name="connsiteX83" fmla="*/ 370781 w 681850"/>
                <a:gd name="connsiteY83" fmla="*/ 207320 h 208904"/>
                <a:gd name="connsiteX84" fmla="*/ 367952 w 681850"/>
                <a:gd name="connsiteY84" fmla="*/ 207665 h 208904"/>
                <a:gd name="connsiteX85" fmla="*/ 352704 w 681850"/>
                <a:gd name="connsiteY85" fmla="*/ 208562 h 208904"/>
                <a:gd name="connsiteX86" fmla="*/ 340423 w 681850"/>
                <a:gd name="connsiteY86" fmla="*/ 208148 h 208904"/>
                <a:gd name="connsiteX87" fmla="*/ 316206 w 681850"/>
                <a:gd name="connsiteY87" fmla="*/ 205181 h 208904"/>
                <a:gd name="connsiteX88" fmla="*/ 292472 w 681850"/>
                <a:gd name="connsiteY88" fmla="*/ 199661 h 208904"/>
                <a:gd name="connsiteX89" fmla="*/ 286677 w 681850"/>
                <a:gd name="connsiteY89" fmla="*/ 197937 h 208904"/>
                <a:gd name="connsiteX90" fmla="*/ 282261 w 681850"/>
                <a:gd name="connsiteY90" fmla="*/ 196557 h 208904"/>
                <a:gd name="connsiteX91" fmla="*/ 279847 w 681850"/>
                <a:gd name="connsiteY91" fmla="*/ 195798 h 208904"/>
                <a:gd name="connsiteX92" fmla="*/ 278673 w 681850"/>
                <a:gd name="connsiteY92" fmla="*/ 195315 h 208904"/>
                <a:gd name="connsiteX93" fmla="*/ 278673 w 681850"/>
                <a:gd name="connsiteY93" fmla="*/ 194073 h 208904"/>
                <a:gd name="connsiteX94" fmla="*/ 278122 w 681850"/>
                <a:gd name="connsiteY94" fmla="*/ 185449 h 208904"/>
                <a:gd name="connsiteX95" fmla="*/ 278122 w 681850"/>
                <a:gd name="connsiteY95" fmla="*/ 179515 h 208904"/>
                <a:gd name="connsiteX96" fmla="*/ 277156 w 681850"/>
                <a:gd name="connsiteY96" fmla="*/ 132392 h 208904"/>
                <a:gd name="connsiteX97" fmla="*/ 277156 w 681850"/>
                <a:gd name="connsiteY97" fmla="*/ 115903 h 208904"/>
                <a:gd name="connsiteX98" fmla="*/ 264116 w 681850"/>
                <a:gd name="connsiteY98" fmla="*/ 116455 h 208904"/>
                <a:gd name="connsiteX99" fmla="*/ 50235 w 681850"/>
                <a:gd name="connsiteY99" fmla="*/ 75610 h 208904"/>
                <a:gd name="connsiteX100" fmla="*/ 49890 w 681850"/>
                <a:gd name="connsiteY100" fmla="*/ 77266 h 208904"/>
                <a:gd name="connsiteX101" fmla="*/ 43956 w 681850"/>
                <a:gd name="connsiteY101" fmla="*/ 104864 h 208904"/>
                <a:gd name="connsiteX102" fmla="*/ 20498 w 681850"/>
                <a:gd name="connsiteY102" fmla="*/ 95067 h 208904"/>
                <a:gd name="connsiteX103" fmla="*/ 2077 w 681850"/>
                <a:gd name="connsiteY103" fmla="*/ 87409 h 208904"/>
                <a:gd name="connsiteX104" fmla="*/ 1525 w 681850"/>
                <a:gd name="connsiteY104" fmla="*/ 86580 h 208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Lst>
              <a:rect l="l" t="t" r="r" b="b"/>
              <a:pathLst>
                <a:path w="681850" h="208904">
                  <a:moveTo>
                    <a:pt x="1525" y="86580"/>
                  </a:moveTo>
                  <a:lnTo>
                    <a:pt x="20981" y="92514"/>
                  </a:lnTo>
                  <a:lnTo>
                    <a:pt x="30778" y="95343"/>
                  </a:lnTo>
                  <a:lnTo>
                    <a:pt x="33262" y="96101"/>
                  </a:lnTo>
                  <a:lnTo>
                    <a:pt x="34987" y="96515"/>
                  </a:lnTo>
                  <a:lnTo>
                    <a:pt x="37953" y="97275"/>
                  </a:lnTo>
                  <a:cubicBezTo>
                    <a:pt x="37953" y="94446"/>
                    <a:pt x="37953" y="93411"/>
                    <a:pt x="38575" y="88926"/>
                  </a:cubicBezTo>
                  <a:lnTo>
                    <a:pt x="39747" y="77749"/>
                  </a:lnTo>
                  <a:cubicBezTo>
                    <a:pt x="40507" y="70298"/>
                    <a:pt x="41265" y="62847"/>
                    <a:pt x="42093" y="55395"/>
                  </a:cubicBezTo>
                  <a:cubicBezTo>
                    <a:pt x="43680" y="40492"/>
                    <a:pt x="45474" y="25728"/>
                    <a:pt x="47613" y="11170"/>
                  </a:cubicBezTo>
                  <a:cubicBezTo>
                    <a:pt x="49752" y="-3388"/>
                    <a:pt x="58514" y="-4285"/>
                    <a:pt x="58307" y="9307"/>
                  </a:cubicBezTo>
                  <a:cubicBezTo>
                    <a:pt x="57913" y="24306"/>
                    <a:pt x="56368" y="39251"/>
                    <a:pt x="53684" y="54015"/>
                  </a:cubicBezTo>
                  <a:cubicBezTo>
                    <a:pt x="52491" y="60729"/>
                    <a:pt x="51180" y="67421"/>
                    <a:pt x="49752" y="74092"/>
                  </a:cubicBezTo>
                  <a:cubicBezTo>
                    <a:pt x="118745" y="84718"/>
                    <a:pt x="190844" y="93825"/>
                    <a:pt x="259631" y="105485"/>
                  </a:cubicBezTo>
                  <a:cubicBezTo>
                    <a:pt x="265503" y="106244"/>
                    <a:pt x="271209" y="107969"/>
                    <a:pt x="276535" y="110590"/>
                  </a:cubicBezTo>
                  <a:cubicBezTo>
                    <a:pt x="276535" y="87340"/>
                    <a:pt x="277777" y="64709"/>
                    <a:pt x="279364" y="43183"/>
                  </a:cubicBezTo>
                  <a:cubicBezTo>
                    <a:pt x="279778" y="36284"/>
                    <a:pt x="281157" y="36284"/>
                    <a:pt x="280881" y="43183"/>
                  </a:cubicBezTo>
                  <a:cubicBezTo>
                    <a:pt x="279639" y="72575"/>
                    <a:pt x="280122" y="102311"/>
                    <a:pt x="281502" y="132047"/>
                  </a:cubicBezTo>
                  <a:cubicBezTo>
                    <a:pt x="282192" y="146950"/>
                    <a:pt x="283158" y="161853"/>
                    <a:pt x="284400" y="176687"/>
                  </a:cubicBezTo>
                  <a:lnTo>
                    <a:pt x="285366" y="187657"/>
                  </a:lnTo>
                  <a:cubicBezTo>
                    <a:pt x="285366" y="188415"/>
                    <a:pt x="285366" y="189864"/>
                    <a:pt x="286401" y="189795"/>
                  </a:cubicBezTo>
                  <a:lnTo>
                    <a:pt x="290472" y="190830"/>
                  </a:lnTo>
                  <a:cubicBezTo>
                    <a:pt x="297606" y="192693"/>
                    <a:pt x="304843" y="194211"/>
                    <a:pt x="312136" y="195384"/>
                  </a:cubicBezTo>
                  <a:cubicBezTo>
                    <a:pt x="326610" y="197799"/>
                    <a:pt x="341292" y="198627"/>
                    <a:pt x="355947" y="197937"/>
                  </a:cubicBezTo>
                  <a:lnTo>
                    <a:pt x="358638" y="197937"/>
                  </a:lnTo>
                  <a:lnTo>
                    <a:pt x="359879" y="197937"/>
                  </a:lnTo>
                  <a:lnTo>
                    <a:pt x="361259" y="197937"/>
                  </a:lnTo>
                  <a:cubicBezTo>
                    <a:pt x="361259" y="197937"/>
                    <a:pt x="361742" y="197937"/>
                    <a:pt x="361604" y="197592"/>
                  </a:cubicBezTo>
                  <a:lnTo>
                    <a:pt x="361604" y="196971"/>
                  </a:lnTo>
                  <a:cubicBezTo>
                    <a:pt x="361570" y="196488"/>
                    <a:pt x="361570" y="196074"/>
                    <a:pt x="361604" y="195591"/>
                  </a:cubicBezTo>
                  <a:lnTo>
                    <a:pt x="361604" y="190003"/>
                  </a:lnTo>
                  <a:lnTo>
                    <a:pt x="361604" y="167580"/>
                  </a:lnTo>
                  <a:cubicBezTo>
                    <a:pt x="361604" y="137843"/>
                    <a:pt x="362087" y="108175"/>
                    <a:pt x="362570" y="78784"/>
                  </a:cubicBezTo>
                  <a:cubicBezTo>
                    <a:pt x="363260" y="36008"/>
                    <a:pt x="371884" y="32420"/>
                    <a:pt x="373057" y="69401"/>
                  </a:cubicBezTo>
                  <a:cubicBezTo>
                    <a:pt x="373471" y="83200"/>
                    <a:pt x="373678" y="97758"/>
                    <a:pt x="373747" y="112522"/>
                  </a:cubicBezTo>
                  <a:cubicBezTo>
                    <a:pt x="375990" y="111694"/>
                    <a:pt x="378294" y="111004"/>
                    <a:pt x="380647" y="110590"/>
                  </a:cubicBezTo>
                  <a:cubicBezTo>
                    <a:pt x="436946" y="99206"/>
                    <a:pt x="509527" y="98792"/>
                    <a:pt x="567344" y="94929"/>
                  </a:cubicBezTo>
                  <a:cubicBezTo>
                    <a:pt x="567344" y="89340"/>
                    <a:pt x="567758" y="83683"/>
                    <a:pt x="567965" y="78232"/>
                  </a:cubicBezTo>
                  <a:cubicBezTo>
                    <a:pt x="568448" y="65606"/>
                    <a:pt x="568862" y="53394"/>
                    <a:pt x="569138" y="41734"/>
                  </a:cubicBezTo>
                  <a:cubicBezTo>
                    <a:pt x="569138" y="37733"/>
                    <a:pt x="570518" y="37664"/>
                    <a:pt x="570656" y="41734"/>
                  </a:cubicBezTo>
                  <a:cubicBezTo>
                    <a:pt x="571139" y="54153"/>
                    <a:pt x="571553" y="66572"/>
                    <a:pt x="571967" y="79129"/>
                  </a:cubicBezTo>
                  <a:lnTo>
                    <a:pt x="572726" y="97895"/>
                  </a:lnTo>
                  <a:lnTo>
                    <a:pt x="573140" y="107348"/>
                  </a:lnTo>
                  <a:lnTo>
                    <a:pt x="573140" y="111970"/>
                  </a:lnTo>
                  <a:lnTo>
                    <a:pt x="573140" y="114592"/>
                  </a:lnTo>
                  <a:lnTo>
                    <a:pt x="574934" y="114592"/>
                  </a:lnTo>
                  <a:lnTo>
                    <a:pt x="577349" y="115075"/>
                  </a:lnTo>
                  <a:lnTo>
                    <a:pt x="583696" y="116524"/>
                  </a:lnTo>
                  <a:lnTo>
                    <a:pt x="596391" y="119352"/>
                  </a:lnTo>
                  <a:lnTo>
                    <a:pt x="609017" y="122181"/>
                  </a:lnTo>
                  <a:lnTo>
                    <a:pt x="612190" y="122940"/>
                  </a:lnTo>
                  <a:lnTo>
                    <a:pt x="613777" y="123285"/>
                  </a:lnTo>
                  <a:lnTo>
                    <a:pt x="614329" y="123285"/>
                  </a:lnTo>
                  <a:lnTo>
                    <a:pt x="615985" y="123285"/>
                  </a:lnTo>
                  <a:lnTo>
                    <a:pt x="615985" y="121974"/>
                  </a:lnTo>
                  <a:cubicBezTo>
                    <a:pt x="615923" y="121146"/>
                    <a:pt x="615923" y="120387"/>
                    <a:pt x="615985" y="119560"/>
                  </a:cubicBezTo>
                  <a:lnTo>
                    <a:pt x="615985" y="109969"/>
                  </a:lnTo>
                  <a:lnTo>
                    <a:pt x="615985" y="90789"/>
                  </a:lnTo>
                  <a:cubicBezTo>
                    <a:pt x="615985" y="78025"/>
                    <a:pt x="615985" y="65399"/>
                    <a:pt x="615985" y="52773"/>
                  </a:cubicBezTo>
                  <a:cubicBezTo>
                    <a:pt x="615985" y="28418"/>
                    <a:pt x="624678" y="26418"/>
                    <a:pt x="626334" y="47461"/>
                  </a:cubicBezTo>
                  <a:cubicBezTo>
                    <a:pt x="627231" y="59397"/>
                    <a:pt x="627714" y="71954"/>
                    <a:pt x="627852" y="84855"/>
                  </a:cubicBezTo>
                  <a:cubicBezTo>
                    <a:pt x="643721" y="78991"/>
                    <a:pt x="664281" y="83062"/>
                    <a:pt x="680494" y="83200"/>
                  </a:cubicBezTo>
                  <a:cubicBezTo>
                    <a:pt x="681598" y="83200"/>
                    <a:pt x="681737" y="84511"/>
                    <a:pt x="680494" y="84718"/>
                  </a:cubicBezTo>
                  <a:cubicBezTo>
                    <a:pt x="663039" y="88098"/>
                    <a:pt x="645169" y="93549"/>
                    <a:pt x="627645" y="95826"/>
                  </a:cubicBezTo>
                  <a:cubicBezTo>
                    <a:pt x="627645" y="99896"/>
                    <a:pt x="627645" y="103967"/>
                    <a:pt x="627645" y="108038"/>
                  </a:cubicBezTo>
                  <a:lnTo>
                    <a:pt x="627024" y="137015"/>
                  </a:lnTo>
                  <a:lnTo>
                    <a:pt x="614743" y="133703"/>
                  </a:lnTo>
                  <a:lnTo>
                    <a:pt x="607085" y="131495"/>
                  </a:lnTo>
                  <a:lnTo>
                    <a:pt x="594597" y="127839"/>
                  </a:lnTo>
                  <a:lnTo>
                    <a:pt x="582178" y="124044"/>
                  </a:lnTo>
                  <a:lnTo>
                    <a:pt x="575969" y="122181"/>
                  </a:lnTo>
                  <a:lnTo>
                    <a:pt x="566654" y="119421"/>
                  </a:lnTo>
                  <a:lnTo>
                    <a:pt x="566654" y="111280"/>
                  </a:lnTo>
                  <a:lnTo>
                    <a:pt x="566654" y="106451"/>
                  </a:lnTo>
                  <a:cubicBezTo>
                    <a:pt x="566654" y="103208"/>
                    <a:pt x="566654" y="99965"/>
                    <a:pt x="566654" y="96723"/>
                  </a:cubicBezTo>
                  <a:lnTo>
                    <a:pt x="566654" y="96033"/>
                  </a:lnTo>
                  <a:cubicBezTo>
                    <a:pt x="506975" y="103553"/>
                    <a:pt x="445570" y="113350"/>
                    <a:pt x="385959" y="119767"/>
                  </a:cubicBezTo>
                  <a:cubicBezTo>
                    <a:pt x="381723" y="120387"/>
                    <a:pt x="377432" y="120387"/>
                    <a:pt x="373195" y="119767"/>
                  </a:cubicBezTo>
                  <a:cubicBezTo>
                    <a:pt x="373195" y="132186"/>
                    <a:pt x="373195" y="144673"/>
                    <a:pt x="373195" y="157437"/>
                  </a:cubicBezTo>
                  <a:cubicBezTo>
                    <a:pt x="373195" y="165164"/>
                    <a:pt x="372850" y="172892"/>
                    <a:pt x="372712" y="180688"/>
                  </a:cubicBezTo>
                  <a:cubicBezTo>
                    <a:pt x="372712" y="184621"/>
                    <a:pt x="372712" y="188554"/>
                    <a:pt x="372712" y="192417"/>
                  </a:cubicBezTo>
                  <a:lnTo>
                    <a:pt x="372712" y="200420"/>
                  </a:lnTo>
                  <a:cubicBezTo>
                    <a:pt x="372712" y="202352"/>
                    <a:pt x="372712" y="204215"/>
                    <a:pt x="372712" y="206078"/>
                  </a:cubicBezTo>
                  <a:cubicBezTo>
                    <a:pt x="372712" y="207941"/>
                    <a:pt x="371678" y="207113"/>
                    <a:pt x="370781" y="207320"/>
                  </a:cubicBezTo>
                  <a:lnTo>
                    <a:pt x="367952" y="207665"/>
                  </a:lnTo>
                  <a:cubicBezTo>
                    <a:pt x="362895" y="208286"/>
                    <a:pt x="357803" y="208562"/>
                    <a:pt x="352704" y="208562"/>
                  </a:cubicBezTo>
                  <a:cubicBezTo>
                    <a:pt x="348564" y="208562"/>
                    <a:pt x="344494" y="208562"/>
                    <a:pt x="340423" y="208148"/>
                  </a:cubicBezTo>
                  <a:cubicBezTo>
                    <a:pt x="332303" y="207596"/>
                    <a:pt x="324216" y="206630"/>
                    <a:pt x="316206" y="205181"/>
                  </a:cubicBezTo>
                  <a:cubicBezTo>
                    <a:pt x="308203" y="203732"/>
                    <a:pt x="300283" y="201938"/>
                    <a:pt x="292472" y="199661"/>
                  </a:cubicBezTo>
                  <a:cubicBezTo>
                    <a:pt x="290541" y="199178"/>
                    <a:pt x="288609" y="198489"/>
                    <a:pt x="286677" y="197937"/>
                  </a:cubicBezTo>
                  <a:lnTo>
                    <a:pt x="282261" y="196557"/>
                  </a:lnTo>
                  <a:lnTo>
                    <a:pt x="279847" y="195798"/>
                  </a:lnTo>
                  <a:cubicBezTo>
                    <a:pt x="279426" y="195729"/>
                    <a:pt x="279026" y="195591"/>
                    <a:pt x="278673" y="195315"/>
                  </a:cubicBezTo>
                  <a:lnTo>
                    <a:pt x="278673" y="194073"/>
                  </a:lnTo>
                  <a:lnTo>
                    <a:pt x="278122" y="185449"/>
                  </a:lnTo>
                  <a:lnTo>
                    <a:pt x="278122" y="179515"/>
                  </a:lnTo>
                  <a:cubicBezTo>
                    <a:pt x="277480" y="163647"/>
                    <a:pt x="277156" y="147916"/>
                    <a:pt x="277156" y="132392"/>
                  </a:cubicBezTo>
                  <a:cubicBezTo>
                    <a:pt x="277156" y="126873"/>
                    <a:pt x="277156" y="121423"/>
                    <a:pt x="277156" y="115903"/>
                  </a:cubicBezTo>
                  <a:cubicBezTo>
                    <a:pt x="272878" y="116869"/>
                    <a:pt x="268462" y="117076"/>
                    <a:pt x="264116" y="116455"/>
                  </a:cubicBezTo>
                  <a:cubicBezTo>
                    <a:pt x="197744" y="110452"/>
                    <a:pt x="116331" y="89340"/>
                    <a:pt x="50235" y="75610"/>
                  </a:cubicBezTo>
                  <a:cubicBezTo>
                    <a:pt x="50152" y="76169"/>
                    <a:pt x="50041" y="76721"/>
                    <a:pt x="49890" y="77266"/>
                  </a:cubicBezTo>
                  <a:cubicBezTo>
                    <a:pt x="48165" y="85684"/>
                    <a:pt x="46785" y="91065"/>
                    <a:pt x="43956" y="104864"/>
                  </a:cubicBezTo>
                  <a:cubicBezTo>
                    <a:pt x="31468" y="99896"/>
                    <a:pt x="27122" y="97964"/>
                    <a:pt x="20498" y="95067"/>
                  </a:cubicBezTo>
                  <a:cubicBezTo>
                    <a:pt x="13875" y="92169"/>
                    <a:pt x="8010" y="89754"/>
                    <a:pt x="2077" y="87409"/>
                  </a:cubicBezTo>
                  <a:cubicBezTo>
                    <a:pt x="-1511" y="87132"/>
                    <a:pt x="-959" y="85890"/>
                    <a:pt x="1525" y="86580"/>
                  </a:cubicBezTo>
                  <a:close/>
                </a:path>
              </a:pathLst>
            </a:custGeom>
            <a:solidFill>
              <a:srgbClr val="181D30"/>
            </a:solidFill>
            <a:ln w="6893" cap="flat">
              <a:noFill/>
              <a:prstDash val="solid"/>
              <a:miter/>
            </a:ln>
          </p:spPr>
          <p:txBody>
            <a:bodyPr rtlCol="0" anchor="ctr"/>
            <a:lstStyle/>
            <a:p>
              <a:endParaRPr lang="fr-FR"/>
            </a:p>
          </p:txBody>
        </p:sp>
        <p:sp>
          <p:nvSpPr>
            <p:cNvPr id="348" name="Graphique 9">
              <a:extLst>
                <a:ext uri="{FF2B5EF4-FFF2-40B4-BE49-F238E27FC236}">
                  <a16:creationId xmlns:a16="http://schemas.microsoft.com/office/drawing/2014/main" id="{089D6A57-C0E2-4D5E-8ED0-78013C5147DE}"/>
                </a:ext>
              </a:extLst>
            </p:cNvPr>
            <p:cNvSpPr/>
            <p:nvPr/>
          </p:nvSpPr>
          <p:spPr>
            <a:xfrm>
              <a:off x="3841750" y="6649495"/>
              <a:ext cx="44242" cy="44084"/>
            </a:xfrm>
            <a:custGeom>
              <a:avLst/>
              <a:gdLst>
                <a:gd name="connsiteX0" fmla="*/ 9204 w 44242"/>
                <a:gd name="connsiteY0" fmla="*/ 26600 h 44084"/>
                <a:gd name="connsiteX1" fmla="*/ 25349 w 44242"/>
                <a:gd name="connsiteY1" fmla="*/ 31015 h 44084"/>
                <a:gd name="connsiteX2" fmla="*/ 33697 w 44242"/>
                <a:gd name="connsiteY2" fmla="*/ 16803 h 44084"/>
                <a:gd name="connsiteX3" fmla="*/ 18932 w 44242"/>
                <a:gd name="connsiteY3" fmla="*/ 5281 h 44084"/>
                <a:gd name="connsiteX4" fmla="*/ 8997 w 44242"/>
                <a:gd name="connsiteY4" fmla="*/ 9903 h 44084"/>
                <a:gd name="connsiteX5" fmla="*/ 4651 w 44242"/>
                <a:gd name="connsiteY5" fmla="*/ 20183 h 44084"/>
                <a:gd name="connsiteX6" fmla="*/ 3064 w 44242"/>
                <a:gd name="connsiteY6" fmla="*/ 20183 h 44084"/>
                <a:gd name="connsiteX7" fmla="*/ 6721 w 44242"/>
                <a:gd name="connsiteY7" fmla="*/ 7764 h 44084"/>
                <a:gd name="connsiteX8" fmla="*/ 17967 w 44242"/>
                <a:gd name="connsiteY8" fmla="*/ 244 h 44084"/>
                <a:gd name="connsiteX9" fmla="*/ 42115 w 44242"/>
                <a:gd name="connsiteY9" fmla="*/ 12801 h 44084"/>
                <a:gd name="connsiteX10" fmla="*/ 42598 w 44242"/>
                <a:gd name="connsiteY10" fmla="*/ 28256 h 44084"/>
                <a:gd name="connsiteX11" fmla="*/ 32455 w 44242"/>
                <a:gd name="connsiteY11" fmla="*/ 40606 h 44084"/>
                <a:gd name="connsiteX12" fmla="*/ 16311 w 44242"/>
                <a:gd name="connsiteY12" fmla="*/ 43297 h 44084"/>
                <a:gd name="connsiteX13" fmla="*/ 2512 w 44242"/>
                <a:gd name="connsiteY13" fmla="*/ 34603 h 44084"/>
                <a:gd name="connsiteX14" fmla="*/ -455 w 44242"/>
                <a:gd name="connsiteY14" fmla="*/ 25772 h 44084"/>
                <a:gd name="connsiteX15" fmla="*/ 1960 w 44242"/>
                <a:gd name="connsiteY15" fmla="*/ 21908 h 44084"/>
                <a:gd name="connsiteX16" fmla="*/ 9204 w 44242"/>
                <a:gd name="connsiteY16" fmla="*/ 26600 h 4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4242" h="44084">
                  <a:moveTo>
                    <a:pt x="9204" y="26600"/>
                  </a:moveTo>
                  <a:cubicBezTo>
                    <a:pt x="13164" y="31292"/>
                    <a:pt x="19574" y="33016"/>
                    <a:pt x="25349" y="31015"/>
                  </a:cubicBezTo>
                  <a:cubicBezTo>
                    <a:pt x="31172" y="28877"/>
                    <a:pt x="34670" y="22943"/>
                    <a:pt x="33697" y="16803"/>
                  </a:cubicBezTo>
                  <a:cubicBezTo>
                    <a:pt x="32538" y="9697"/>
                    <a:pt x="26108" y="4681"/>
                    <a:pt x="18932" y="5281"/>
                  </a:cubicBezTo>
                  <a:cubicBezTo>
                    <a:pt x="15158" y="5529"/>
                    <a:pt x="11619" y="7178"/>
                    <a:pt x="8997" y="9903"/>
                  </a:cubicBezTo>
                  <a:cubicBezTo>
                    <a:pt x="6348" y="12691"/>
                    <a:pt x="4802" y="16341"/>
                    <a:pt x="4651" y="20183"/>
                  </a:cubicBezTo>
                  <a:cubicBezTo>
                    <a:pt x="4651" y="21977"/>
                    <a:pt x="3271" y="22253"/>
                    <a:pt x="3064" y="20183"/>
                  </a:cubicBezTo>
                  <a:cubicBezTo>
                    <a:pt x="2795" y="15740"/>
                    <a:pt x="4092" y="11352"/>
                    <a:pt x="6721" y="7764"/>
                  </a:cubicBezTo>
                  <a:cubicBezTo>
                    <a:pt x="9446" y="3991"/>
                    <a:pt x="13441" y="1327"/>
                    <a:pt x="17967" y="244"/>
                  </a:cubicBezTo>
                  <a:cubicBezTo>
                    <a:pt x="28026" y="-2198"/>
                    <a:pt x="38333" y="3169"/>
                    <a:pt x="42115" y="12801"/>
                  </a:cubicBezTo>
                  <a:cubicBezTo>
                    <a:pt x="44136" y="17727"/>
                    <a:pt x="44308" y="23219"/>
                    <a:pt x="42598" y="28256"/>
                  </a:cubicBezTo>
                  <a:cubicBezTo>
                    <a:pt x="40810" y="33430"/>
                    <a:pt x="37209" y="37846"/>
                    <a:pt x="32455" y="40606"/>
                  </a:cubicBezTo>
                  <a:cubicBezTo>
                    <a:pt x="27570" y="43434"/>
                    <a:pt x="21844" y="44400"/>
                    <a:pt x="16311" y="43297"/>
                  </a:cubicBezTo>
                  <a:cubicBezTo>
                    <a:pt x="10812" y="42192"/>
                    <a:pt x="5913" y="39088"/>
                    <a:pt x="2512" y="34603"/>
                  </a:cubicBezTo>
                  <a:cubicBezTo>
                    <a:pt x="421" y="32120"/>
                    <a:pt x="-641" y="29015"/>
                    <a:pt x="-455" y="25772"/>
                  </a:cubicBezTo>
                  <a:cubicBezTo>
                    <a:pt x="-462" y="24116"/>
                    <a:pt x="476" y="22598"/>
                    <a:pt x="1960" y="21908"/>
                  </a:cubicBezTo>
                  <a:cubicBezTo>
                    <a:pt x="4306" y="21218"/>
                    <a:pt x="6721" y="23564"/>
                    <a:pt x="9204" y="26600"/>
                  </a:cubicBezTo>
                  <a:close/>
                </a:path>
              </a:pathLst>
            </a:custGeom>
            <a:solidFill>
              <a:srgbClr val="181D30"/>
            </a:solidFill>
            <a:ln w="6893" cap="flat">
              <a:noFill/>
              <a:prstDash val="solid"/>
              <a:miter/>
            </a:ln>
          </p:spPr>
          <p:txBody>
            <a:bodyPr rtlCol="0" anchor="ctr"/>
            <a:lstStyle/>
            <a:p>
              <a:endParaRPr lang="fr-FR"/>
            </a:p>
          </p:txBody>
        </p:sp>
        <p:sp>
          <p:nvSpPr>
            <p:cNvPr id="349" name="Graphique 9">
              <a:extLst>
                <a:ext uri="{FF2B5EF4-FFF2-40B4-BE49-F238E27FC236}">
                  <a16:creationId xmlns:a16="http://schemas.microsoft.com/office/drawing/2014/main" id="{D69CB496-8736-4C2E-9DD3-E494AD36FBAF}"/>
                </a:ext>
              </a:extLst>
            </p:cNvPr>
            <p:cNvSpPr/>
            <p:nvPr/>
          </p:nvSpPr>
          <p:spPr>
            <a:xfrm>
              <a:off x="4164523" y="3927489"/>
              <a:ext cx="281772" cy="88058"/>
            </a:xfrm>
            <a:custGeom>
              <a:avLst/>
              <a:gdLst>
                <a:gd name="connsiteX0" fmla="*/ -474 w 281772"/>
                <a:gd name="connsiteY0" fmla="*/ 59221 h 88058"/>
                <a:gd name="connsiteX1" fmla="*/ 120955 w 281772"/>
                <a:gd name="connsiteY1" fmla="*/ 76194 h 88058"/>
                <a:gd name="connsiteX2" fmla="*/ 281297 w 281772"/>
                <a:gd name="connsiteY2" fmla="*/ 87716 h 88058"/>
                <a:gd name="connsiteX3" fmla="*/ 164007 w 281772"/>
                <a:gd name="connsiteY3" fmla="*/ 369 h 88058"/>
                <a:gd name="connsiteX4" fmla="*/ -474 w 281772"/>
                <a:gd name="connsiteY4" fmla="*/ 59221 h 880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772" h="88058">
                  <a:moveTo>
                    <a:pt x="-474" y="59221"/>
                  </a:moveTo>
                  <a:cubicBezTo>
                    <a:pt x="-474" y="93718"/>
                    <a:pt x="44716" y="87440"/>
                    <a:pt x="120955" y="76194"/>
                  </a:cubicBezTo>
                  <a:cubicBezTo>
                    <a:pt x="197193" y="64948"/>
                    <a:pt x="281297" y="87716"/>
                    <a:pt x="281297" y="87716"/>
                  </a:cubicBezTo>
                  <a:cubicBezTo>
                    <a:pt x="281297" y="87716"/>
                    <a:pt x="269085" y="5958"/>
                    <a:pt x="164007" y="369"/>
                  </a:cubicBezTo>
                  <a:cubicBezTo>
                    <a:pt x="58929" y="-5219"/>
                    <a:pt x="-819" y="22793"/>
                    <a:pt x="-474" y="59221"/>
                  </a:cubicBezTo>
                  <a:close/>
                </a:path>
              </a:pathLst>
            </a:custGeom>
            <a:solidFill>
              <a:srgbClr val="190501"/>
            </a:solidFill>
            <a:ln w="6893" cap="flat">
              <a:noFill/>
              <a:prstDash val="solid"/>
              <a:miter/>
            </a:ln>
          </p:spPr>
          <p:txBody>
            <a:bodyPr rtlCol="0" anchor="ctr"/>
            <a:lstStyle/>
            <a:p>
              <a:endParaRPr lang="fr-FR"/>
            </a:p>
          </p:txBody>
        </p:sp>
        <p:sp>
          <p:nvSpPr>
            <p:cNvPr id="350" name="Graphique 9">
              <a:extLst>
                <a:ext uri="{FF2B5EF4-FFF2-40B4-BE49-F238E27FC236}">
                  <a16:creationId xmlns:a16="http://schemas.microsoft.com/office/drawing/2014/main" id="{167C0F7D-D761-433F-9470-59AF592EC60E}"/>
                </a:ext>
              </a:extLst>
            </p:cNvPr>
            <p:cNvSpPr/>
            <p:nvPr/>
          </p:nvSpPr>
          <p:spPr>
            <a:xfrm>
              <a:off x="3663145" y="4631733"/>
              <a:ext cx="307643" cy="245548"/>
            </a:xfrm>
            <a:custGeom>
              <a:avLst/>
              <a:gdLst>
                <a:gd name="connsiteX0" fmla="*/ 307168 w 307643"/>
                <a:gd name="connsiteY0" fmla="*/ 67478 h 245548"/>
                <a:gd name="connsiteX1" fmla="*/ 307168 w 307643"/>
                <a:gd name="connsiteY1" fmla="*/ 197325 h 245548"/>
                <a:gd name="connsiteX2" fmla="*/ 21947 w 307643"/>
                <a:gd name="connsiteY2" fmla="*/ 225681 h 245548"/>
                <a:gd name="connsiteX3" fmla="*/ -476 w 307643"/>
                <a:gd name="connsiteY3" fmla="*/ -343 h 245548"/>
              </a:gdLst>
              <a:ahLst/>
              <a:cxnLst>
                <a:cxn ang="0">
                  <a:pos x="connsiteX0" y="connsiteY0"/>
                </a:cxn>
                <a:cxn ang="0">
                  <a:pos x="connsiteX1" y="connsiteY1"/>
                </a:cxn>
                <a:cxn ang="0">
                  <a:pos x="connsiteX2" y="connsiteY2"/>
                </a:cxn>
                <a:cxn ang="0">
                  <a:pos x="connsiteX3" y="connsiteY3"/>
                </a:cxn>
              </a:cxnLst>
              <a:rect l="l" t="t" r="r" b="b"/>
              <a:pathLst>
                <a:path w="307643" h="245548">
                  <a:moveTo>
                    <a:pt x="307168" y="67478"/>
                  </a:moveTo>
                  <a:lnTo>
                    <a:pt x="307168" y="197325"/>
                  </a:lnTo>
                  <a:cubicBezTo>
                    <a:pt x="307168" y="197325"/>
                    <a:pt x="179805" y="282463"/>
                    <a:pt x="21947" y="225681"/>
                  </a:cubicBezTo>
                  <a:lnTo>
                    <a:pt x="-476" y="-343"/>
                  </a:lnTo>
                  <a:close/>
                </a:path>
              </a:pathLst>
            </a:custGeom>
            <a:solidFill>
              <a:srgbClr val="592F25"/>
            </a:solidFill>
            <a:ln w="6893" cap="flat">
              <a:noFill/>
              <a:prstDash val="solid"/>
              <a:miter/>
            </a:ln>
          </p:spPr>
          <p:txBody>
            <a:bodyPr rtlCol="0" anchor="ctr"/>
            <a:lstStyle/>
            <a:p>
              <a:endParaRPr lang="fr-FR"/>
            </a:p>
          </p:txBody>
        </p:sp>
        <p:sp>
          <p:nvSpPr>
            <p:cNvPr id="351" name="Graphique 9">
              <a:extLst>
                <a:ext uri="{FF2B5EF4-FFF2-40B4-BE49-F238E27FC236}">
                  <a16:creationId xmlns:a16="http://schemas.microsoft.com/office/drawing/2014/main" id="{27428323-61E3-4300-996A-8AB386FB5818}"/>
                </a:ext>
              </a:extLst>
            </p:cNvPr>
            <p:cNvSpPr/>
            <p:nvPr/>
          </p:nvSpPr>
          <p:spPr>
            <a:xfrm>
              <a:off x="3635548" y="4791937"/>
              <a:ext cx="424174" cy="129899"/>
            </a:xfrm>
            <a:custGeom>
              <a:avLst/>
              <a:gdLst>
                <a:gd name="connsiteX0" fmla="*/ 416799 w 424174"/>
                <a:gd name="connsiteY0" fmla="*/ -343 h 129899"/>
                <a:gd name="connsiteX1" fmla="*/ 423699 w 424174"/>
                <a:gd name="connsiteY1" fmla="*/ 31808 h 129899"/>
                <a:gd name="connsiteX2" fmla="*/ -476 w 424174"/>
                <a:gd name="connsiteY2" fmla="*/ 77758 h 129899"/>
                <a:gd name="connsiteX3" fmla="*/ 169249 w 424174"/>
                <a:gd name="connsiteY3" fmla="*/ 8350 h 129899"/>
                <a:gd name="connsiteX4" fmla="*/ 241279 w 424174"/>
                <a:gd name="connsiteY4" fmla="*/ -343 h 129899"/>
                <a:gd name="connsiteX5" fmla="*/ 195467 w 424174"/>
                <a:gd name="connsiteY5" fmla="*/ 16629 h 1298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4174" h="129899">
                  <a:moveTo>
                    <a:pt x="416799" y="-343"/>
                  </a:moveTo>
                  <a:cubicBezTo>
                    <a:pt x="419007" y="9661"/>
                    <a:pt x="421284" y="20355"/>
                    <a:pt x="423699" y="31808"/>
                  </a:cubicBezTo>
                  <a:cubicBezTo>
                    <a:pt x="306409" y="176695"/>
                    <a:pt x="68863" y="132263"/>
                    <a:pt x="-476" y="77758"/>
                  </a:cubicBezTo>
                  <a:cubicBezTo>
                    <a:pt x="-476" y="77758"/>
                    <a:pt x="15876" y="32636"/>
                    <a:pt x="169249" y="8350"/>
                  </a:cubicBezTo>
                  <a:cubicBezTo>
                    <a:pt x="194225" y="4418"/>
                    <a:pt x="218373" y="1451"/>
                    <a:pt x="241279" y="-343"/>
                  </a:cubicBezTo>
                  <a:cubicBezTo>
                    <a:pt x="223616" y="5521"/>
                    <a:pt x="208093" y="11179"/>
                    <a:pt x="195467" y="16629"/>
                  </a:cubicBezTo>
                  <a:close/>
                </a:path>
              </a:pathLst>
            </a:custGeom>
            <a:solidFill>
              <a:srgbClr val="592F25"/>
            </a:solidFill>
            <a:ln w="6893" cap="flat">
              <a:noFill/>
              <a:prstDash val="solid"/>
              <a:miter/>
            </a:ln>
          </p:spPr>
          <p:txBody>
            <a:bodyPr rtlCol="0" anchor="ctr"/>
            <a:lstStyle/>
            <a:p>
              <a:endParaRPr lang="fr-FR"/>
            </a:p>
          </p:txBody>
        </p:sp>
        <p:sp>
          <p:nvSpPr>
            <p:cNvPr id="352" name="Graphique 9">
              <a:extLst>
                <a:ext uri="{FF2B5EF4-FFF2-40B4-BE49-F238E27FC236}">
                  <a16:creationId xmlns:a16="http://schemas.microsoft.com/office/drawing/2014/main" id="{432AF7A0-60FA-4D52-9455-7D23F031F3F2}"/>
                </a:ext>
              </a:extLst>
            </p:cNvPr>
            <p:cNvSpPr/>
            <p:nvPr/>
          </p:nvSpPr>
          <p:spPr>
            <a:xfrm>
              <a:off x="3952437" y="3980186"/>
              <a:ext cx="103572" cy="373124"/>
            </a:xfrm>
            <a:custGeom>
              <a:avLst/>
              <a:gdLst>
                <a:gd name="connsiteX0" fmla="*/ -476 w 103572"/>
                <a:gd name="connsiteY0" fmla="*/ 9491 h 373124"/>
                <a:gd name="connsiteX1" fmla="*/ 13874 w 103572"/>
                <a:gd name="connsiteY1" fmla="*/ 253937 h 373124"/>
                <a:gd name="connsiteX2" fmla="*/ 15531 w 103572"/>
                <a:gd name="connsiteY2" fmla="*/ 290642 h 373124"/>
                <a:gd name="connsiteX3" fmla="*/ 16428 w 103572"/>
                <a:gd name="connsiteY3" fmla="*/ 314997 h 373124"/>
                <a:gd name="connsiteX4" fmla="*/ 35263 w 103572"/>
                <a:gd name="connsiteY4" fmla="*/ 297886 h 373124"/>
                <a:gd name="connsiteX5" fmla="*/ 50648 w 103572"/>
                <a:gd name="connsiteY5" fmla="*/ 288089 h 373124"/>
                <a:gd name="connsiteX6" fmla="*/ 66241 w 103572"/>
                <a:gd name="connsiteY6" fmla="*/ 285743 h 373124"/>
                <a:gd name="connsiteX7" fmla="*/ 79557 w 103572"/>
                <a:gd name="connsiteY7" fmla="*/ 293263 h 373124"/>
                <a:gd name="connsiteX8" fmla="*/ 86870 w 103572"/>
                <a:gd name="connsiteY8" fmla="*/ 305544 h 373124"/>
                <a:gd name="connsiteX9" fmla="*/ 84525 w 103572"/>
                <a:gd name="connsiteY9" fmla="*/ 321827 h 373124"/>
                <a:gd name="connsiteX10" fmla="*/ 74865 w 103572"/>
                <a:gd name="connsiteY10" fmla="*/ 339489 h 373124"/>
                <a:gd name="connsiteX11" fmla="*/ 61756 w 103572"/>
                <a:gd name="connsiteY11" fmla="*/ 356393 h 373124"/>
                <a:gd name="connsiteX12" fmla="*/ 44370 w 103572"/>
                <a:gd name="connsiteY12" fmla="*/ 371089 h 373124"/>
                <a:gd name="connsiteX13" fmla="*/ 45267 w 103572"/>
                <a:gd name="connsiteY13" fmla="*/ 372745 h 373124"/>
                <a:gd name="connsiteX14" fmla="*/ 67483 w 103572"/>
                <a:gd name="connsiteY14" fmla="*/ 361774 h 373124"/>
                <a:gd name="connsiteX15" fmla="*/ 85008 w 103572"/>
                <a:gd name="connsiteY15" fmla="*/ 345975 h 373124"/>
                <a:gd name="connsiteX16" fmla="*/ 98806 w 103572"/>
                <a:gd name="connsiteY16" fmla="*/ 326174 h 373124"/>
                <a:gd name="connsiteX17" fmla="*/ 102601 w 103572"/>
                <a:gd name="connsiteY17" fmla="*/ 301750 h 373124"/>
                <a:gd name="connsiteX18" fmla="*/ 89975 w 103572"/>
                <a:gd name="connsiteY18" fmla="*/ 280431 h 373124"/>
                <a:gd name="connsiteX19" fmla="*/ 67966 w 103572"/>
                <a:gd name="connsiteY19" fmla="*/ 269461 h 373124"/>
                <a:gd name="connsiteX20" fmla="*/ 43749 w 103572"/>
                <a:gd name="connsiteY20" fmla="*/ 273531 h 373124"/>
                <a:gd name="connsiteX21" fmla="*/ 23741 w 103572"/>
                <a:gd name="connsiteY21" fmla="*/ 287330 h 373124"/>
                <a:gd name="connsiteX22" fmla="*/ 31675 w 103572"/>
                <a:gd name="connsiteY22" fmla="*/ 290297 h 373124"/>
                <a:gd name="connsiteX23" fmla="*/ 29398 w 103572"/>
                <a:gd name="connsiteY23" fmla="*/ 235101 h 373124"/>
                <a:gd name="connsiteX24" fmla="*/ 25811 w 103572"/>
                <a:gd name="connsiteY24" fmla="*/ 108084 h 373124"/>
                <a:gd name="connsiteX25" fmla="*/ 23603 w 103572"/>
                <a:gd name="connsiteY25" fmla="*/ 42195 h 373124"/>
                <a:gd name="connsiteX26" fmla="*/ 17393 w 103572"/>
                <a:gd name="connsiteY26" fmla="*/ 3765 h 373124"/>
                <a:gd name="connsiteX27" fmla="*/ 3940 w 103572"/>
                <a:gd name="connsiteY27" fmla="*/ 1412 h 373124"/>
                <a:gd name="connsiteX28" fmla="*/ -131 w 103572"/>
                <a:gd name="connsiteY28" fmla="*/ 10181 h 373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3572" h="373124">
                  <a:moveTo>
                    <a:pt x="-476" y="9491"/>
                  </a:moveTo>
                  <a:cubicBezTo>
                    <a:pt x="5596" y="90766"/>
                    <a:pt x="8907" y="172386"/>
                    <a:pt x="13874" y="253937"/>
                  </a:cubicBezTo>
                  <a:cubicBezTo>
                    <a:pt x="14634" y="265873"/>
                    <a:pt x="15462" y="278223"/>
                    <a:pt x="15531" y="290642"/>
                  </a:cubicBezTo>
                  <a:lnTo>
                    <a:pt x="16428" y="314997"/>
                  </a:lnTo>
                  <a:lnTo>
                    <a:pt x="35263" y="297886"/>
                  </a:lnTo>
                  <a:cubicBezTo>
                    <a:pt x="39789" y="293760"/>
                    <a:pt x="44991" y="290441"/>
                    <a:pt x="50648" y="288089"/>
                  </a:cubicBezTo>
                  <a:cubicBezTo>
                    <a:pt x="55506" y="285805"/>
                    <a:pt x="60928" y="284991"/>
                    <a:pt x="66241" y="285743"/>
                  </a:cubicBezTo>
                  <a:cubicBezTo>
                    <a:pt x="71367" y="286771"/>
                    <a:pt x="76031" y="289407"/>
                    <a:pt x="79557" y="293263"/>
                  </a:cubicBezTo>
                  <a:cubicBezTo>
                    <a:pt x="83345" y="296389"/>
                    <a:pt x="85932" y="300729"/>
                    <a:pt x="86870" y="305544"/>
                  </a:cubicBezTo>
                  <a:cubicBezTo>
                    <a:pt x="87512" y="311085"/>
                    <a:pt x="86705" y="316694"/>
                    <a:pt x="84525" y="321827"/>
                  </a:cubicBezTo>
                  <a:cubicBezTo>
                    <a:pt x="81965" y="328050"/>
                    <a:pt x="78722" y="333977"/>
                    <a:pt x="74865" y="339489"/>
                  </a:cubicBezTo>
                  <a:cubicBezTo>
                    <a:pt x="70850" y="345388"/>
                    <a:pt x="66469" y="351032"/>
                    <a:pt x="61756" y="356393"/>
                  </a:cubicBezTo>
                  <a:cubicBezTo>
                    <a:pt x="56789" y="362195"/>
                    <a:pt x="50917" y="367156"/>
                    <a:pt x="44370" y="371089"/>
                  </a:cubicBezTo>
                  <a:cubicBezTo>
                    <a:pt x="43197" y="371709"/>
                    <a:pt x="43818" y="373020"/>
                    <a:pt x="45267" y="372745"/>
                  </a:cubicBezTo>
                  <a:cubicBezTo>
                    <a:pt x="53305" y="370544"/>
                    <a:pt x="60853" y="366825"/>
                    <a:pt x="67483" y="361774"/>
                  </a:cubicBezTo>
                  <a:cubicBezTo>
                    <a:pt x="73879" y="357159"/>
                    <a:pt x="79757" y="351860"/>
                    <a:pt x="85008" y="345975"/>
                  </a:cubicBezTo>
                  <a:cubicBezTo>
                    <a:pt x="90554" y="340090"/>
                    <a:pt x="95205" y="333418"/>
                    <a:pt x="98806" y="326174"/>
                  </a:cubicBezTo>
                  <a:cubicBezTo>
                    <a:pt x="102594" y="318632"/>
                    <a:pt x="103919" y="310084"/>
                    <a:pt x="102601" y="301750"/>
                  </a:cubicBezTo>
                  <a:cubicBezTo>
                    <a:pt x="100876" y="293436"/>
                    <a:pt x="96433" y="285937"/>
                    <a:pt x="89975" y="280431"/>
                  </a:cubicBezTo>
                  <a:cubicBezTo>
                    <a:pt x="83966" y="274559"/>
                    <a:pt x="76273" y="270723"/>
                    <a:pt x="67966" y="269461"/>
                  </a:cubicBezTo>
                  <a:cubicBezTo>
                    <a:pt x="59673" y="268550"/>
                    <a:pt x="51290" y="269957"/>
                    <a:pt x="43749" y="273531"/>
                  </a:cubicBezTo>
                  <a:cubicBezTo>
                    <a:pt x="36339" y="276953"/>
                    <a:pt x="29571" y="281617"/>
                    <a:pt x="23741" y="287330"/>
                  </a:cubicBezTo>
                  <a:lnTo>
                    <a:pt x="31675" y="290297"/>
                  </a:lnTo>
                  <a:lnTo>
                    <a:pt x="29398" y="235101"/>
                  </a:lnTo>
                  <a:cubicBezTo>
                    <a:pt x="27880" y="192808"/>
                    <a:pt x="26983" y="150446"/>
                    <a:pt x="25811" y="108084"/>
                  </a:cubicBezTo>
                  <a:lnTo>
                    <a:pt x="23603" y="42195"/>
                  </a:lnTo>
                  <a:cubicBezTo>
                    <a:pt x="23189" y="28741"/>
                    <a:pt x="23603" y="15425"/>
                    <a:pt x="17393" y="3765"/>
                  </a:cubicBezTo>
                  <a:cubicBezTo>
                    <a:pt x="14330" y="-602"/>
                    <a:pt x="8300" y="-1651"/>
                    <a:pt x="3940" y="1412"/>
                  </a:cubicBezTo>
                  <a:cubicBezTo>
                    <a:pt x="1111" y="3399"/>
                    <a:pt x="-441" y="6738"/>
                    <a:pt x="-131" y="10181"/>
                  </a:cubicBezTo>
                  <a:close/>
                </a:path>
              </a:pathLst>
            </a:custGeom>
            <a:solidFill>
              <a:srgbClr val="44221B"/>
            </a:solidFill>
            <a:ln w="6893" cap="flat">
              <a:noFill/>
              <a:prstDash val="solid"/>
              <a:miter/>
            </a:ln>
          </p:spPr>
          <p:txBody>
            <a:bodyPr rtlCol="0" anchor="ctr"/>
            <a:lstStyle/>
            <a:p>
              <a:endParaRPr lang="fr-FR"/>
            </a:p>
          </p:txBody>
        </p:sp>
        <p:sp>
          <p:nvSpPr>
            <p:cNvPr id="353" name="Graphique 9">
              <a:extLst>
                <a:ext uri="{FF2B5EF4-FFF2-40B4-BE49-F238E27FC236}">
                  <a16:creationId xmlns:a16="http://schemas.microsoft.com/office/drawing/2014/main" id="{CA9C9763-D88E-46DF-B4F6-4B8291C10B7D}"/>
                </a:ext>
              </a:extLst>
            </p:cNvPr>
            <p:cNvSpPr/>
            <p:nvPr/>
          </p:nvSpPr>
          <p:spPr>
            <a:xfrm>
              <a:off x="2949543" y="2996793"/>
              <a:ext cx="1629013" cy="711731"/>
            </a:xfrm>
            <a:custGeom>
              <a:avLst/>
              <a:gdLst>
                <a:gd name="connsiteX0" fmla="*/ 1628538 w 1629013"/>
                <a:gd name="connsiteY0" fmla="*/ 658747 h 711731"/>
                <a:gd name="connsiteX1" fmla="*/ 775014 w 1629013"/>
                <a:gd name="connsiteY1" fmla="*/ 820 h 711731"/>
                <a:gd name="connsiteX2" fmla="*/ -341 w 1629013"/>
                <a:gd name="connsiteY2" fmla="*/ 624043 h 711731"/>
                <a:gd name="connsiteX3" fmla="*/ 679526 w 1629013"/>
                <a:gd name="connsiteY3" fmla="*/ 711389 h 711731"/>
                <a:gd name="connsiteX4" fmla="*/ 1526496 w 1629013"/>
                <a:gd name="connsiteY4" fmla="*/ 703317 h 7117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9013" h="711731">
                  <a:moveTo>
                    <a:pt x="1628538" y="658747"/>
                  </a:moveTo>
                  <a:cubicBezTo>
                    <a:pt x="1570790" y="465219"/>
                    <a:pt x="1354425" y="30212"/>
                    <a:pt x="775014" y="820"/>
                  </a:cubicBezTo>
                  <a:cubicBezTo>
                    <a:pt x="195602" y="-28571"/>
                    <a:pt x="-6481" y="507788"/>
                    <a:pt x="-341" y="624043"/>
                  </a:cubicBezTo>
                  <a:lnTo>
                    <a:pt x="679526" y="711389"/>
                  </a:lnTo>
                  <a:lnTo>
                    <a:pt x="1526496" y="703317"/>
                  </a:lnTo>
                  <a:close/>
                </a:path>
              </a:pathLst>
            </a:custGeom>
            <a:solidFill>
              <a:srgbClr val="0A315B"/>
            </a:solidFill>
            <a:ln w="6893" cap="flat">
              <a:noFill/>
              <a:prstDash val="solid"/>
              <a:miter/>
            </a:ln>
          </p:spPr>
          <p:txBody>
            <a:bodyPr rtlCol="0" anchor="ctr"/>
            <a:lstStyle/>
            <a:p>
              <a:endParaRPr lang="fr-FR"/>
            </a:p>
          </p:txBody>
        </p:sp>
        <p:sp>
          <p:nvSpPr>
            <p:cNvPr id="354" name="Graphique 9">
              <a:extLst>
                <a:ext uri="{FF2B5EF4-FFF2-40B4-BE49-F238E27FC236}">
                  <a16:creationId xmlns:a16="http://schemas.microsoft.com/office/drawing/2014/main" id="{96B83411-370A-43DD-89AB-9EC01ECDBC03}"/>
                </a:ext>
              </a:extLst>
            </p:cNvPr>
            <p:cNvSpPr/>
            <p:nvPr/>
          </p:nvSpPr>
          <p:spPr>
            <a:xfrm>
              <a:off x="3561557" y="3767207"/>
              <a:ext cx="762161" cy="288196"/>
            </a:xfrm>
            <a:custGeom>
              <a:avLst/>
              <a:gdLst>
                <a:gd name="connsiteX0" fmla="*/ 502243 w 762161"/>
                <a:gd name="connsiteY0" fmla="*/ 23008 h 288196"/>
                <a:gd name="connsiteX1" fmla="*/ 748276 w 762161"/>
                <a:gd name="connsiteY1" fmla="*/ 256691 h 288196"/>
                <a:gd name="connsiteX2" fmla="*/ 464779 w 762161"/>
                <a:gd name="connsiteY2" fmla="*/ 165343 h 288196"/>
                <a:gd name="connsiteX3" fmla="*/ 558128 w 762161"/>
                <a:gd name="connsiteY3" fmla="*/ 284496 h 288196"/>
                <a:gd name="connsiteX4" fmla="*/ 329137 w 762161"/>
                <a:gd name="connsiteY4" fmla="*/ 194803 h 288196"/>
                <a:gd name="connsiteX5" fmla="*/ 280842 w 762161"/>
                <a:gd name="connsiteY5" fmla="*/ 226816 h 288196"/>
                <a:gd name="connsiteX6" fmla="*/ 1002 w 762161"/>
                <a:gd name="connsiteY6" fmla="*/ 10037 h 288196"/>
                <a:gd name="connsiteX7" fmla="*/ 502243 w 762161"/>
                <a:gd name="connsiteY7" fmla="*/ 23008 h 288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62161" h="288196">
                  <a:moveTo>
                    <a:pt x="502243" y="23008"/>
                  </a:moveTo>
                  <a:cubicBezTo>
                    <a:pt x="592625" y="57505"/>
                    <a:pt x="818787" y="200806"/>
                    <a:pt x="748276" y="256691"/>
                  </a:cubicBezTo>
                  <a:cubicBezTo>
                    <a:pt x="677764" y="312576"/>
                    <a:pt x="464779" y="165343"/>
                    <a:pt x="464779" y="165343"/>
                  </a:cubicBezTo>
                  <a:cubicBezTo>
                    <a:pt x="552954" y="218261"/>
                    <a:pt x="591590" y="265660"/>
                    <a:pt x="558128" y="284496"/>
                  </a:cubicBezTo>
                  <a:cubicBezTo>
                    <a:pt x="524666" y="303331"/>
                    <a:pt x="409515" y="238752"/>
                    <a:pt x="329137" y="194803"/>
                  </a:cubicBezTo>
                  <a:cubicBezTo>
                    <a:pt x="409515" y="238476"/>
                    <a:pt x="380469" y="273939"/>
                    <a:pt x="280842" y="226816"/>
                  </a:cubicBezTo>
                  <a:cubicBezTo>
                    <a:pt x="181214" y="179694"/>
                    <a:pt x="34119" y="39429"/>
                    <a:pt x="1002" y="10037"/>
                  </a:cubicBezTo>
                  <a:cubicBezTo>
                    <a:pt x="-32115" y="-19354"/>
                    <a:pt x="502243" y="23008"/>
                    <a:pt x="502243" y="23008"/>
                  </a:cubicBezTo>
                  <a:close/>
                </a:path>
              </a:pathLst>
            </a:custGeom>
            <a:solidFill>
              <a:srgbClr val="260801"/>
            </a:solidFill>
            <a:ln w="6893" cap="flat">
              <a:noFill/>
              <a:prstDash val="solid"/>
              <a:miter/>
            </a:ln>
          </p:spPr>
          <p:txBody>
            <a:bodyPr rtlCol="0" anchor="ctr"/>
            <a:lstStyle/>
            <a:p>
              <a:endParaRPr lang="fr-FR"/>
            </a:p>
          </p:txBody>
        </p:sp>
        <p:sp>
          <p:nvSpPr>
            <p:cNvPr id="355" name="Graphique 9">
              <a:extLst>
                <a:ext uri="{FF2B5EF4-FFF2-40B4-BE49-F238E27FC236}">
                  <a16:creationId xmlns:a16="http://schemas.microsoft.com/office/drawing/2014/main" id="{96EF85B1-0B72-4C6A-B6A5-CFCF7E8A236B}"/>
                </a:ext>
              </a:extLst>
            </p:cNvPr>
            <p:cNvSpPr/>
            <p:nvPr/>
          </p:nvSpPr>
          <p:spPr>
            <a:xfrm>
              <a:off x="2945385" y="3565493"/>
              <a:ext cx="1701829" cy="309937"/>
            </a:xfrm>
            <a:custGeom>
              <a:avLst/>
              <a:gdLst>
                <a:gd name="connsiteX0" fmla="*/ 78469 w 1701829"/>
                <a:gd name="connsiteY0" fmla="*/ 232657 h 309937"/>
                <a:gd name="connsiteX1" fmla="*/ 966352 w 1701829"/>
                <a:gd name="connsiteY1" fmla="*/ 253355 h 309937"/>
                <a:gd name="connsiteX2" fmla="*/ 1659466 w 1701829"/>
                <a:gd name="connsiteY2" fmla="*/ 309516 h 309937"/>
                <a:gd name="connsiteX3" fmla="*/ 1687547 w 1701829"/>
                <a:gd name="connsiteY3" fmla="*/ 100189 h 309937"/>
                <a:gd name="connsiteX4" fmla="*/ 4094 w 1701829"/>
                <a:gd name="connsiteY4" fmla="*/ 55549 h 309937"/>
                <a:gd name="connsiteX5" fmla="*/ 78469 w 1701829"/>
                <a:gd name="connsiteY5" fmla="*/ 232657 h 309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01829" h="309937">
                  <a:moveTo>
                    <a:pt x="78469" y="232657"/>
                  </a:moveTo>
                  <a:cubicBezTo>
                    <a:pt x="197967" y="231691"/>
                    <a:pt x="717491" y="237142"/>
                    <a:pt x="966352" y="253355"/>
                  </a:cubicBezTo>
                  <a:cubicBezTo>
                    <a:pt x="1215214" y="269569"/>
                    <a:pt x="1637940" y="311655"/>
                    <a:pt x="1659466" y="309516"/>
                  </a:cubicBezTo>
                  <a:cubicBezTo>
                    <a:pt x="1680992" y="307377"/>
                    <a:pt x="1723216" y="240522"/>
                    <a:pt x="1687547" y="100189"/>
                  </a:cubicBezTo>
                  <a:cubicBezTo>
                    <a:pt x="1537967" y="71556"/>
                    <a:pt x="636975" y="-80783"/>
                    <a:pt x="4094" y="55549"/>
                  </a:cubicBezTo>
                  <a:cubicBezTo>
                    <a:pt x="-7773" y="102672"/>
                    <a:pt x="-943" y="232657"/>
                    <a:pt x="78469" y="232657"/>
                  </a:cubicBezTo>
                  <a:close/>
                </a:path>
              </a:pathLst>
            </a:custGeom>
            <a:solidFill>
              <a:srgbClr val="0E4580"/>
            </a:solidFill>
            <a:ln w="6893" cap="flat">
              <a:noFill/>
              <a:prstDash val="solid"/>
              <a:miter/>
            </a:ln>
          </p:spPr>
          <p:txBody>
            <a:bodyPr rtlCol="0" anchor="ctr"/>
            <a:lstStyle/>
            <a:p>
              <a:endParaRPr lang="fr-FR"/>
            </a:p>
          </p:txBody>
        </p:sp>
        <p:grpSp>
          <p:nvGrpSpPr>
            <p:cNvPr id="356" name="Groupe 166">
              <a:extLst>
                <a:ext uri="{FF2B5EF4-FFF2-40B4-BE49-F238E27FC236}">
                  <a16:creationId xmlns:a16="http://schemas.microsoft.com/office/drawing/2014/main" id="{1B7BDC70-B711-479F-88BA-041BF1D34C7F}"/>
                </a:ext>
              </a:extLst>
            </p:cNvPr>
            <p:cNvGrpSpPr/>
            <p:nvPr/>
          </p:nvGrpSpPr>
          <p:grpSpPr>
            <a:xfrm rot="21080300" flipH="1">
              <a:off x="3649585" y="5326990"/>
              <a:ext cx="500620" cy="401268"/>
              <a:chOff x="3459621" y="5137880"/>
              <a:chExt cx="500620" cy="401268"/>
            </a:xfrm>
          </p:grpSpPr>
          <p:sp>
            <p:nvSpPr>
              <p:cNvPr id="357" name="Graphique 9">
                <a:extLst>
                  <a:ext uri="{FF2B5EF4-FFF2-40B4-BE49-F238E27FC236}">
                    <a16:creationId xmlns:a16="http://schemas.microsoft.com/office/drawing/2014/main" id="{45557D23-6EB0-4DAC-A410-5EB5017B6D5D}"/>
                  </a:ext>
                </a:extLst>
              </p:cNvPr>
              <p:cNvSpPr/>
              <p:nvPr/>
            </p:nvSpPr>
            <p:spPr>
              <a:xfrm>
                <a:off x="3459621" y="5137880"/>
                <a:ext cx="500620" cy="401268"/>
              </a:xfrm>
              <a:custGeom>
                <a:avLst/>
                <a:gdLst>
                  <a:gd name="connsiteX0" fmla="*/ 0 w 500620"/>
                  <a:gd name="connsiteY0" fmla="*/ 136263 h 401268"/>
                  <a:gd name="connsiteX1" fmla="*/ 82034 w 500620"/>
                  <a:gd name="connsiteY1" fmla="*/ 31599 h 401268"/>
                  <a:gd name="connsiteX2" fmla="*/ 394990 w 500620"/>
                  <a:gd name="connsiteY2" fmla="*/ 0 h 401268"/>
                  <a:gd name="connsiteX3" fmla="*/ 500620 w 500620"/>
                  <a:gd name="connsiteY3" fmla="*/ 86518 h 401268"/>
                  <a:gd name="connsiteX4" fmla="*/ 288050 w 500620"/>
                  <a:gd name="connsiteY4" fmla="*/ 401269 h 401268"/>
                  <a:gd name="connsiteX5" fmla="*/ 0 w 500620"/>
                  <a:gd name="connsiteY5" fmla="*/ 136263 h 4012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0620" h="401268">
                    <a:moveTo>
                      <a:pt x="0" y="136263"/>
                    </a:moveTo>
                    <a:lnTo>
                      <a:pt x="82034" y="31599"/>
                    </a:lnTo>
                    <a:lnTo>
                      <a:pt x="394990" y="0"/>
                    </a:lnTo>
                    <a:lnTo>
                      <a:pt x="500620" y="86518"/>
                    </a:lnTo>
                    <a:lnTo>
                      <a:pt x="288050" y="401269"/>
                    </a:lnTo>
                    <a:lnTo>
                      <a:pt x="0" y="136263"/>
                    </a:lnTo>
                    <a:close/>
                  </a:path>
                </a:pathLst>
              </a:custGeom>
              <a:solidFill>
                <a:srgbClr val="D9042B"/>
              </a:solidFill>
              <a:ln w="6893" cap="flat">
                <a:noFill/>
                <a:prstDash val="solid"/>
                <a:miter/>
              </a:ln>
            </p:spPr>
            <p:txBody>
              <a:bodyPr rtlCol="0" anchor="ctr"/>
              <a:lstStyle/>
              <a:p>
                <a:endParaRPr lang="fr-FR"/>
              </a:p>
            </p:txBody>
          </p:sp>
          <p:sp>
            <p:nvSpPr>
              <p:cNvPr id="358" name="Graphique 9">
                <a:extLst>
                  <a:ext uri="{FF2B5EF4-FFF2-40B4-BE49-F238E27FC236}">
                    <a16:creationId xmlns:a16="http://schemas.microsoft.com/office/drawing/2014/main" id="{0D0C42E2-7CDC-48C1-AA0F-E070C5C410C9}"/>
                  </a:ext>
                </a:extLst>
              </p:cNvPr>
              <p:cNvSpPr/>
              <p:nvPr/>
            </p:nvSpPr>
            <p:spPr>
              <a:xfrm>
                <a:off x="3500120" y="5170583"/>
                <a:ext cx="418241" cy="318821"/>
              </a:xfrm>
              <a:custGeom>
                <a:avLst/>
                <a:gdLst>
                  <a:gd name="connsiteX0" fmla="*/ 384717 w 418241"/>
                  <a:gd name="connsiteY0" fmla="*/ 105287 h 318821"/>
                  <a:gd name="connsiteX1" fmla="*/ 307168 w 418241"/>
                  <a:gd name="connsiteY1" fmla="*/ 4142 h 318821"/>
                  <a:gd name="connsiteX2" fmla="*/ 347323 w 418241"/>
                  <a:gd name="connsiteY2" fmla="*/ -343 h 318821"/>
                  <a:gd name="connsiteX3" fmla="*/ 417765 w 418241"/>
                  <a:gd name="connsiteY3" fmla="*/ 59406 h 318821"/>
                  <a:gd name="connsiteX4" fmla="*/ 239278 w 418241"/>
                  <a:gd name="connsiteY4" fmla="*/ 318478 h 318821"/>
                  <a:gd name="connsiteX5" fmla="*/ 169042 w 418241"/>
                  <a:gd name="connsiteY5" fmla="*/ 258178 h 318821"/>
                  <a:gd name="connsiteX6" fmla="*/ 293231 w 418241"/>
                  <a:gd name="connsiteY6" fmla="*/ 243482 h 318821"/>
                  <a:gd name="connsiteX7" fmla="*/ 130130 w 418241"/>
                  <a:gd name="connsiteY7" fmla="*/ 209261 h 318821"/>
                  <a:gd name="connsiteX8" fmla="*/ 226376 w 418241"/>
                  <a:gd name="connsiteY8" fmla="*/ 225751 h 318821"/>
                  <a:gd name="connsiteX9" fmla="*/ 322002 w 418241"/>
                  <a:gd name="connsiteY9" fmla="*/ 202983 h 318821"/>
                  <a:gd name="connsiteX10" fmla="*/ 368021 w 418241"/>
                  <a:gd name="connsiteY10" fmla="*/ 139646 h 318821"/>
                  <a:gd name="connsiteX11" fmla="*/ 130130 w 418241"/>
                  <a:gd name="connsiteY11" fmla="*/ 209261 h 318821"/>
                  <a:gd name="connsiteX12" fmla="*/ -476 w 418241"/>
                  <a:gd name="connsiteY12" fmla="*/ 101078 h 318821"/>
                  <a:gd name="connsiteX13" fmla="*/ 72520 w 418241"/>
                  <a:gd name="connsiteY13" fmla="*/ 170072 h 318821"/>
                  <a:gd name="connsiteX14" fmla="*/ 307927 w 418241"/>
                  <a:gd name="connsiteY14" fmla="*/ 61407 h 318821"/>
                  <a:gd name="connsiteX15" fmla="*/ 220788 w 418241"/>
                  <a:gd name="connsiteY15" fmla="*/ 25392 h 318821"/>
                  <a:gd name="connsiteX16" fmla="*/ 137236 w 418241"/>
                  <a:gd name="connsiteY16" fmla="*/ 93351 h 318821"/>
                  <a:gd name="connsiteX17" fmla="*/ 56513 w 418241"/>
                  <a:gd name="connsiteY17" fmla="*/ 101354 h 318821"/>
                  <a:gd name="connsiteX18" fmla="*/ 48993 w 418241"/>
                  <a:gd name="connsiteY18" fmla="*/ 40295 h 318821"/>
                  <a:gd name="connsiteX19" fmla="*/ 143997 w 418241"/>
                  <a:gd name="connsiteY19" fmla="*/ 20632 h 318821"/>
                  <a:gd name="connsiteX20" fmla="*/ 113778 w 418241"/>
                  <a:gd name="connsiteY20" fmla="*/ 55887 h 318821"/>
                  <a:gd name="connsiteX21" fmla="*/ 101221 w 418241"/>
                  <a:gd name="connsiteY21" fmla="*/ 24909 h 318821"/>
                  <a:gd name="connsiteX22" fmla="*/ 143997 w 418241"/>
                  <a:gd name="connsiteY22" fmla="*/ 20632 h 3188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18241" h="318821">
                    <a:moveTo>
                      <a:pt x="384717" y="105287"/>
                    </a:moveTo>
                    <a:cubicBezTo>
                      <a:pt x="391617" y="67203"/>
                      <a:pt x="372161" y="28014"/>
                      <a:pt x="307168" y="4142"/>
                    </a:cubicBezTo>
                    <a:lnTo>
                      <a:pt x="347323" y="-343"/>
                    </a:lnTo>
                    <a:lnTo>
                      <a:pt x="417765" y="59406"/>
                    </a:lnTo>
                    <a:close/>
                    <a:moveTo>
                      <a:pt x="239278" y="318478"/>
                    </a:moveTo>
                    <a:lnTo>
                      <a:pt x="169042" y="258178"/>
                    </a:lnTo>
                    <a:cubicBezTo>
                      <a:pt x="214579" y="267285"/>
                      <a:pt x="244936" y="262041"/>
                      <a:pt x="293231" y="243482"/>
                    </a:cubicBezTo>
                    <a:close/>
                    <a:moveTo>
                      <a:pt x="130130" y="209261"/>
                    </a:moveTo>
                    <a:cubicBezTo>
                      <a:pt x="132751" y="227061"/>
                      <a:pt x="193121" y="240446"/>
                      <a:pt x="226376" y="225751"/>
                    </a:cubicBezTo>
                    <a:cubicBezTo>
                      <a:pt x="231068" y="200085"/>
                      <a:pt x="311101" y="173315"/>
                      <a:pt x="322002" y="202983"/>
                    </a:cubicBezTo>
                    <a:lnTo>
                      <a:pt x="368021" y="139646"/>
                    </a:lnTo>
                    <a:cubicBezTo>
                      <a:pt x="328901" y="182077"/>
                      <a:pt x="126059" y="166071"/>
                      <a:pt x="130130" y="209261"/>
                    </a:cubicBezTo>
                    <a:close/>
                    <a:moveTo>
                      <a:pt x="-476" y="101078"/>
                    </a:moveTo>
                    <a:lnTo>
                      <a:pt x="72520" y="170072"/>
                    </a:lnTo>
                    <a:cubicBezTo>
                      <a:pt x="81627" y="78655"/>
                      <a:pt x="313999" y="125640"/>
                      <a:pt x="307927" y="61407"/>
                    </a:cubicBezTo>
                    <a:cubicBezTo>
                      <a:pt x="304685" y="34430"/>
                      <a:pt x="262805" y="22011"/>
                      <a:pt x="220788" y="25392"/>
                    </a:cubicBezTo>
                    <a:cubicBezTo>
                      <a:pt x="161039" y="29670"/>
                      <a:pt x="132062" y="52990"/>
                      <a:pt x="137236" y="93351"/>
                    </a:cubicBezTo>
                    <a:lnTo>
                      <a:pt x="56513" y="101354"/>
                    </a:lnTo>
                    <a:lnTo>
                      <a:pt x="48993" y="40295"/>
                    </a:lnTo>
                    <a:close/>
                    <a:moveTo>
                      <a:pt x="143997" y="20632"/>
                    </a:moveTo>
                    <a:cubicBezTo>
                      <a:pt x="129385" y="27572"/>
                      <a:pt x="118408" y="40384"/>
                      <a:pt x="113778" y="55887"/>
                    </a:cubicBezTo>
                    <a:lnTo>
                      <a:pt x="101221" y="24909"/>
                    </a:lnTo>
                    <a:lnTo>
                      <a:pt x="143997" y="20632"/>
                    </a:lnTo>
                    <a:close/>
                  </a:path>
                </a:pathLst>
              </a:custGeom>
              <a:solidFill>
                <a:srgbClr val="F2B602"/>
              </a:solidFill>
              <a:ln w="6893" cap="flat">
                <a:noFill/>
                <a:prstDash val="solid"/>
                <a:miter/>
              </a:ln>
            </p:spPr>
            <p:txBody>
              <a:bodyPr rtlCol="0" anchor="ctr"/>
              <a:lstStyle/>
              <a:p>
                <a:endParaRPr lang="fr-FR"/>
              </a:p>
            </p:txBody>
          </p:sp>
        </p:grpSp>
        <p:sp>
          <p:nvSpPr>
            <p:cNvPr id="359" name="Graphique 9">
              <a:extLst>
                <a:ext uri="{FF2B5EF4-FFF2-40B4-BE49-F238E27FC236}">
                  <a16:creationId xmlns:a16="http://schemas.microsoft.com/office/drawing/2014/main" id="{822EECD1-16C9-4EE5-B118-C31B28508BB7}"/>
                </a:ext>
              </a:extLst>
            </p:cNvPr>
            <p:cNvSpPr/>
            <p:nvPr/>
          </p:nvSpPr>
          <p:spPr>
            <a:xfrm>
              <a:off x="4467753" y="5088078"/>
              <a:ext cx="92658" cy="620219"/>
            </a:xfrm>
            <a:custGeom>
              <a:avLst/>
              <a:gdLst>
                <a:gd name="connsiteX0" fmla="*/ 24845 w 92658"/>
                <a:gd name="connsiteY0" fmla="*/ 32755 h 620219"/>
                <a:gd name="connsiteX1" fmla="*/ 68725 w 92658"/>
                <a:gd name="connsiteY1" fmla="*/ 322047 h 620219"/>
                <a:gd name="connsiteX2" fmla="*/ 83697 w 92658"/>
                <a:gd name="connsiteY2" fmla="*/ 467486 h 620219"/>
                <a:gd name="connsiteX3" fmla="*/ 92183 w 92658"/>
                <a:gd name="connsiteY3" fmla="*/ 613409 h 620219"/>
                <a:gd name="connsiteX4" fmla="*/ 89285 w 92658"/>
                <a:gd name="connsiteY4" fmla="*/ 613409 h 620219"/>
                <a:gd name="connsiteX5" fmla="*/ 75900 w 92658"/>
                <a:gd name="connsiteY5" fmla="*/ 468521 h 620219"/>
                <a:gd name="connsiteX6" fmla="*/ 55685 w 92658"/>
                <a:gd name="connsiteY6" fmla="*/ 324048 h 620219"/>
                <a:gd name="connsiteX7" fmla="*/ 2629 w 92658"/>
                <a:gd name="connsiteY7" fmla="*/ 37447 h 620219"/>
                <a:gd name="connsiteX8" fmla="*/ 628 w 92658"/>
                <a:gd name="connsiteY8" fmla="*/ 27512 h 620219"/>
                <a:gd name="connsiteX9" fmla="*/ -476 w 92658"/>
                <a:gd name="connsiteY9" fmla="*/ 21855 h 620219"/>
                <a:gd name="connsiteX10" fmla="*/ 3939 w 92658"/>
                <a:gd name="connsiteY10" fmla="*/ 18473 h 620219"/>
                <a:gd name="connsiteX11" fmla="*/ 8217 w 92658"/>
                <a:gd name="connsiteY11" fmla="*/ 15300 h 620219"/>
                <a:gd name="connsiteX12" fmla="*/ 11598 w 92658"/>
                <a:gd name="connsiteY12" fmla="*/ 12885 h 620219"/>
                <a:gd name="connsiteX13" fmla="*/ 15668 w 92658"/>
                <a:gd name="connsiteY13" fmla="*/ 10125 h 620219"/>
                <a:gd name="connsiteX14" fmla="*/ 29467 w 92658"/>
                <a:gd name="connsiteY14" fmla="*/ 2536 h 620219"/>
                <a:gd name="connsiteX15" fmla="*/ 44301 w 92658"/>
                <a:gd name="connsiteY15" fmla="*/ 1156 h 620219"/>
                <a:gd name="connsiteX16" fmla="*/ 39333 w 92658"/>
                <a:gd name="connsiteY16" fmla="*/ 14955 h 620219"/>
                <a:gd name="connsiteX17" fmla="*/ 28570 w 92658"/>
                <a:gd name="connsiteY17" fmla="*/ 26546 h 620219"/>
                <a:gd name="connsiteX18" fmla="*/ 24983 w 92658"/>
                <a:gd name="connsiteY18" fmla="*/ 29858 h 620219"/>
                <a:gd name="connsiteX19" fmla="*/ 24224 w 92658"/>
                <a:gd name="connsiteY19" fmla="*/ 30616 h 620219"/>
                <a:gd name="connsiteX20" fmla="*/ 24224 w 92658"/>
                <a:gd name="connsiteY20" fmla="*/ 30616 h 620219"/>
                <a:gd name="connsiteX21" fmla="*/ 24845 w 92658"/>
                <a:gd name="connsiteY21" fmla="*/ 32755 h 6202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92658" h="620219">
                  <a:moveTo>
                    <a:pt x="24845" y="32755"/>
                  </a:moveTo>
                  <a:cubicBezTo>
                    <a:pt x="42645" y="128795"/>
                    <a:pt x="56996" y="225249"/>
                    <a:pt x="68725" y="322047"/>
                  </a:cubicBezTo>
                  <a:cubicBezTo>
                    <a:pt x="74658" y="370343"/>
                    <a:pt x="79419" y="418984"/>
                    <a:pt x="83697" y="467486"/>
                  </a:cubicBezTo>
                  <a:cubicBezTo>
                    <a:pt x="87974" y="515989"/>
                    <a:pt x="90596" y="564699"/>
                    <a:pt x="92183" y="613409"/>
                  </a:cubicBezTo>
                  <a:cubicBezTo>
                    <a:pt x="92183" y="621964"/>
                    <a:pt x="89906" y="622102"/>
                    <a:pt x="89285" y="613409"/>
                  </a:cubicBezTo>
                  <a:cubicBezTo>
                    <a:pt x="86318" y="565113"/>
                    <a:pt x="81489" y="516817"/>
                    <a:pt x="75900" y="468521"/>
                  </a:cubicBezTo>
                  <a:cubicBezTo>
                    <a:pt x="70312" y="420226"/>
                    <a:pt x="63343" y="371930"/>
                    <a:pt x="55685" y="324048"/>
                  </a:cubicBezTo>
                  <a:cubicBezTo>
                    <a:pt x="40417" y="228008"/>
                    <a:pt x="22727" y="132472"/>
                    <a:pt x="2629" y="37447"/>
                  </a:cubicBezTo>
                  <a:cubicBezTo>
                    <a:pt x="1939" y="33997"/>
                    <a:pt x="1249" y="30547"/>
                    <a:pt x="628" y="27512"/>
                  </a:cubicBezTo>
                  <a:lnTo>
                    <a:pt x="-476" y="21855"/>
                  </a:lnTo>
                  <a:lnTo>
                    <a:pt x="3939" y="18473"/>
                  </a:lnTo>
                  <a:lnTo>
                    <a:pt x="8217" y="15300"/>
                  </a:lnTo>
                  <a:lnTo>
                    <a:pt x="11598" y="12885"/>
                  </a:lnTo>
                  <a:lnTo>
                    <a:pt x="15668" y="10125"/>
                  </a:lnTo>
                  <a:cubicBezTo>
                    <a:pt x="20063" y="7241"/>
                    <a:pt x="24679" y="4702"/>
                    <a:pt x="29467" y="2536"/>
                  </a:cubicBezTo>
                  <a:cubicBezTo>
                    <a:pt x="37402" y="-914"/>
                    <a:pt x="42438" y="-1121"/>
                    <a:pt x="44301" y="1156"/>
                  </a:cubicBezTo>
                  <a:cubicBezTo>
                    <a:pt x="46164" y="3433"/>
                    <a:pt x="44646" y="8056"/>
                    <a:pt x="39333" y="14955"/>
                  </a:cubicBezTo>
                  <a:cubicBezTo>
                    <a:pt x="36084" y="19122"/>
                    <a:pt x="32482" y="22999"/>
                    <a:pt x="28570" y="26546"/>
                  </a:cubicBezTo>
                  <a:lnTo>
                    <a:pt x="24983" y="29858"/>
                  </a:lnTo>
                  <a:lnTo>
                    <a:pt x="24224" y="30616"/>
                  </a:lnTo>
                  <a:lnTo>
                    <a:pt x="24224" y="30616"/>
                  </a:lnTo>
                  <a:cubicBezTo>
                    <a:pt x="24224" y="30616"/>
                    <a:pt x="24155" y="29789"/>
                    <a:pt x="24845" y="32755"/>
                  </a:cubicBezTo>
                  <a:close/>
                </a:path>
              </a:pathLst>
            </a:custGeom>
            <a:solidFill>
              <a:srgbClr val="0E578E"/>
            </a:solidFill>
            <a:ln w="6893" cap="flat">
              <a:noFill/>
              <a:prstDash val="solid"/>
              <a:miter/>
            </a:ln>
          </p:spPr>
          <p:txBody>
            <a:bodyPr rtlCol="0" anchor="ctr"/>
            <a:lstStyle/>
            <a:p>
              <a:endParaRPr lang="fr-FR"/>
            </a:p>
          </p:txBody>
        </p:sp>
        <p:grpSp>
          <p:nvGrpSpPr>
            <p:cNvPr id="360" name="Bra l">
              <a:extLst>
                <a:ext uri="{FF2B5EF4-FFF2-40B4-BE49-F238E27FC236}">
                  <a16:creationId xmlns:a16="http://schemas.microsoft.com/office/drawing/2014/main" id="{90AB3FFD-9989-4EDF-86A1-D41AAD0487B2}"/>
                </a:ext>
              </a:extLst>
            </p:cNvPr>
            <p:cNvGrpSpPr/>
            <p:nvPr/>
          </p:nvGrpSpPr>
          <p:grpSpPr>
            <a:xfrm>
              <a:off x="3031697" y="4844027"/>
              <a:ext cx="1543498" cy="1321501"/>
              <a:chOff x="2879297" y="4691627"/>
              <a:chExt cx="1543498" cy="1321501"/>
            </a:xfrm>
          </p:grpSpPr>
          <p:sp>
            <p:nvSpPr>
              <p:cNvPr id="361" name="Graphique 9">
                <a:extLst>
                  <a:ext uri="{FF2B5EF4-FFF2-40B4-BE49-F238E27FC236}">
                    <a16:creationId xmlns:a16="http://schemas.microsoft.com/office/drawing/2014/main" id="{1C2960E5-F2D1-470B-B9BE-02850576D65F}"/>
                  </a:ext>
                </a:extLst>
              </p:cNvPr>
              <p:cNvSpPr/>
              <p:nvPr/>
            </p:nvSpPr>
            <p:spPr>
              <a:xfrm>
                <a:off x="3007641" y="5175206"/>
                <a:ext cx="1212775" cy="837922"/>
              </a:xfrm>
              <a:custGeom>
                <a:avLst/>
                <a:gdLst>
                  <a:gd name="connsiteX0" fmla="*/ 1212300 w 1212775"/>
                  <a:gd name="connsiteY0" fmla="*/ 73688 h 837922"/>
                  <a:gd name="connsiteX1" fmla="*/ 660348 w 1212775"/>
                  <a:gd name="connsiteY1" fmla="*/ 835381 h 837922"/>
                  <a:gd name="connsiteX2" fmla="*/ -476 w 1212775"/>
                  <a:gd name="connsiteY2" fmla="*/ 410999 h 837922"/>
                  <a:gd name="connsiteX3" fmla="*/ 335111 w 1212775"/>
                  <a:gd name="connsiteY3" fmla="*/ -343 h 837922"/>
                  <a:gd name="connsiteX4" fmla="*/ 632406 w 1212775"/>
                  <a:gd name="connsiteY4" fmla="*/ 288880 h 837922"/>
                  <a:gd name="connsiteX5" fmla="*/ 1212300 w 1212775"/>
                  <a:gd name="connsiteY5" fmla="*/ 73688 h 837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12775" h="837922">
                    <a:moveTo>
                      <a:pt x="1212300" y="73688"/>
                    </a:moveTo>
                    <a:cubicBezTo>
                      <a:pt x="1184219" y="347594"/>
                      <a:pt x="1087145" y="797572"/>
                      <a:pt x="660348" y="835381"/>
                    </a:cubicBezTo>
                    <a:cubicBezTo>
                      <a:pt x="233552" y="873190"/>
                      <a:pt x="-476" y="410999"/>
                      <a:pt x="-476" y="410999"/>
                    </a:cubicBezTo>
                    <a:lnTo>
                      <a:pt x="335111" y="-343"/>
                    </a:lnTo>
                    <a:cubicBezTo>
                      <a:pt x="375610" y="75136"/>
                      <a:pt x="519531" y="275633"/>
                      <a:pt x="632406" y="288880"/>
                    </a:cubicBezTo>
                    <a:cubicBezTo>
                      <a:pt x="745280" y="302126"/>
                      <a:pt x="1212300" y="73688"/>
                      <a:pt x="1212300" y="73688"/>
                    </a:cubicBezTo>
                    <a:close/>
                  </a:path>
                </a:pathLst>
              </a:custGeom>
              <a:solidFill>
                <a:srgbClr val="190501">
                  <a:alpha val="9000"/>
                </a:srgbClr>
              </a:solidFill>
              <a:ln w="6893" cap="flat">
                <a:noFill/>
                <a:prstDash val="solid"/>
                <a:miter/>
              </a:ln>
            </p:spPr>
            <p:txBody>
              <a:bodyPr rtlCol="0" anchor="ctr"/>
              <a:lstStyle/>
              <a:p>
                <a:endParaRPr lang="fr-FR"/>
              </a:p>
            </p:txBody>
          </p:sp>
          <p:sp>
            <p:nvSpPr>
              <p:cNvPr id="362" name="Graphique 9">
                <a:extLst>
                  <a:ext uri="{FF2B5EF4-FFF2-40B4-BE49-F238E27FC236}">
                    <a16:creationId xmlns:a16="http://schemas.microsoft.com/office/drawing/2014/main" id="{A1A03B3A-B02F-4780-BA62-A2A29D3677BE}"/>
                  </a:ext>
                </a:extLst>
              </p:cNvPr>
              <p:cNvSpPr/>
              <p:nvPr/>
            </p:nvSpPr>
            <p:spPr>
              <a:xfrm>
                <a:off x="4077912" y="4935230"/>
                <a:ext cx="344883" cy="290272"/>
              </a:xfrm>
              <a:custGeom>
                <a:avLst/>
                <a:gdLst>
                  <a:gd name="connsiteX0" fmla="*/ 35848 w 344883"/>
                  <a:gd name="connsiteY0" fmla="*/ 144076 h 290272"/>
                  <a:gd name="connsiteX1" fmla="*/ 16874 w 344883"/>
                  <a:gd name="connsiteY1" fmla="*/ 14782 h 290272"/>
                  <a:gd name="connsiteX2" fmla="*/ 99667 w 344883"/>
                  <a:gd name="connsiteY2" fmla="*/ 83086 h 290272"/>
                  <a:gd name="connsiteX3" fmla="*/ 232480 w 344883"/>
                  <a:gd name="connsiteY3" fmla="*/ 4225 h 290272"/>
                  <a:gd name="connsiteX4" fmla="*/ 217992 w 344883"/>
                  <a:gd name="connsiteY4" fmla="*/ 119859 h 290272"/>
                  <a:gd name="connsiteX5" fmla="*/ 309064 w 344883"/>
                  <a:gd name="connsiteY5" fmla="*/ 87156 h 290272"/>
                  <a:gd name="connsiteX6" fmla="*/ 263390 w 344883"/>
                  <a:gd name="connsiteY6" fmla="*/ 186439 h 290272"/>
                  <a:gd name="connsiteX7" fmla="*/ 338731 w 344883"/>
                  <a:gd name="connsiteY7" fmla="*/ 159324 h 290272"/>
                  <a:gd name="connsiteX8" fmla="*/ 274015 w 344883"/>
                  <a:gd name="connsiteY8" fmla="*/ 253639 h 290272"/>
                  <a:gd name="connsiteX9" fmla="*/ 115329 w 344883"/>
                  <a:gd name="connsiteY9" fmla="*/ 289930 h 290272"/>
                  <a:gd name="connsiteX10" fmla="*/ 49302 w 344883"/>
                  <a:gd name="connsiteY10" fmla="*/ 234252 h 290272"/>
                  <a:gd name="connsiteX11" fmla="*/ 35848 w 344883"/>
                  <a:gd name="connsiteY11" fmla="*/ 144076 h 290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4883" h="290272">
                    <a:moveTo>
                      <a:pt x="35848" y="144076"/>
                    </a:moveTo>
                    <a:cubicBezTo>
                      <a:pt x="15149" y="124206"/>
                      <a:pt x="-22797" y="46795"/>
                      <a:pt x="16874" y="14782"/>
                    </a:cubicBezTo>
                    <a:cubicBezTo>
                      <a:pt x="56546" y="-17232"/>
                      <a:pt x="99667" y="83086"/>
                      <a:pt x="99667" y="83086"/>
                    </a:cubicBezTo>
                    <a:cubicBezTo>
                      <a:pt x="99667" y="83086"/>
                      <a:pt x="174940" y="-23372"/>
                      <a:pt x="232480" y="4225"/>
                    </a:cubicBezTo>
                    <a:cubicBezTo>
                      <a:pt x="290022" y="31823"/>
                      <a:pt x="217992" y="119859"/>
                      <a:pt x="217992" y="119859"/>
                    </a:cubicBezTo>
                    <a:cubicBezTo>
                      <a:pt x="217992" y="119859"/>
                      <a:pt x="272221" y="53004"/>
                      <a:pt x="309064" y="87156"/>
                    </a:cubicBezTo>
                    <a:cubicBezTo>
                      <a:pt x="345907" y="121308"/>
                      <a:pt x="263390" y="186439"/>
                      <a:pt x="263390" y="186439"/>
                    </a:cubicBezTo>
                    <a:cubicBezTo>
                      <a:pt x="263390" y="186439"/>
                      <a:pt x="318999" y="142007"/>
                      <a:pt x="338731" y="159324"/>
                    </a:cubicBezTo>
                    <a:cubicBezTo>
                      <a:pt x="358464" y="176642"/>
                      <a:pt x="324311" y="223695"/>
                      <a:pt x="274015" y="253639"/>
                    </a:cubicBezTo>
                    <a:cubicBezTo>
                      <a:pt x="223718" y="283582"/>
                      <a:pt x="115329" y="289930"/>
                      <a:pt x="115329" y="289930"/>
                    </a:cubicBezTo>
                    <a:lnTo>
                      <a:pt x="49302" y="234252"/>
                    </a:lnTo>
                    <a:cubicBezTo>
                      <a:pt x="49302" y="234252"/>
                      <a:pt x="69448" y="176366"/>
                      <a:pt x="35848" y="144076"/>
                    </a:cubicBezTo>
                    <a:close/>
                  </a:path>
                </a:pathLst>
              </a:custGeom>
              <a:solidFill>
                <a:srgbClr val="592F25"/>
              </a:solidFill>
              <a:ln w="6893" cap="flat">
                <a:noFill/>
                <a:prstDash val="solid"/>
                <a:miter/>
              </a:ln>
            </p:spPr>
            <p:txBody>
              <a:bodyPr rtlCol="0" anchor="ctr"/>
              <a:lstStyle/>
              <a:p>
                <a:endParaRPr lang="fr-FR"/>
              </a:p>
            </p:txBody>
          </p:sp>
          <p:sp>
            <p:nvSpPr>
              <p:cNvPr id="363" name="Graphique 9">
                <a:extLst>
                  <a:ext uri="{FF2B5EF4-FFF2-40B4-BE49-F238E27FC236}">
                    <a16:creationId xmlns:a16="http://schemas.microsoft.com/office/drawing/2014/main" id="{58CB34B0-BDAF-44FC-BD11-EF5081431A34}"/>
                  </a:ext>
                </a:extLst>
              </p:cNvPr>
              <p:cNvSpPr/>
              <p:nvPr/>
            </p:nvSpPr>
            <p:spPr>
              <a:xfrm>
                <a:off x="4054418" y="5134017"/>
                <a:ext cx="165999" cy="233444"/>
              </a:xfrm>
              <a:custGeom>
                <a:avLst/>
                <a:gdLst>
                  <a:gd name="connsiteX0" fmla="*/ -476 w 165999"/>
                  <a:gd name="connsiteY0" fmla="*/ 92385 h 233444"/>
                  <a:gd name="connsiteX1" fmla="*/ 80937 w 165999"/>
                  <a:gd name="connsiteY1" fmla="*/ -343 h 233444"/>
                  <a:gd name="connsiteX2" fmla="*/ 165524 w 165999"/>
                  <a:gd name="connsiteY2" fmla="*/ 114877 h 233444"/>
                  <a:gd name="connsiteX3" fmla="*/ 123023 w 165999"/>
                  <a:gd name="connsiteY3" fmla="*/ 232167 h 233444"/>
                  <a:gd name="connsiteX4" fmla="*/ -476 w 165999"/>
                  <a:gd name="connsiteY4" fmla="*/ 92385 h 2334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5999" h="233444">
                    <a:moveTo>
                      <a:pt x="-476" y="92385"/>
                    </a:moveTo>
                    <a:lnTo>
                      <a:pt x="80937" y="-343"/>
                    </a:lnTo>
                    <a:cubicBezTo>
                      <a:pt x="80937" y="-343"/>
                      <a:pt x="145377" y="56163"/>
                      <a:pt x="165524" y="114877"/>
                    </a:cubicBezTo>
                    <a:cubicBezTo>
                      <a:pt x="165524" y="114877"/>
                      <a:pt x="133441" y="217885"/>
                      <a:pt x="123023" y="232167"/>
                    </a:cubicBezTo>
                    <a:cubicBezTo>
                      <a:pt x="112605" y="246449"/>
                      <a:pt x="-476" y="92385"/>
                      <a:pt x="-476" y="92385"/>
                    </a:cubicBezTo>
                    <a:close/>
                  </a:path>
                </a:pathLst>
              </a:custGeom>
              <a:solidFill>
                <a:srgbClr val="095289"/>
              </a:solidFill>
              <a:ln w="6893" cap="flat">
                <a:noFill/>
                <a:prstDash val="solid"/>
                <a:miter/>
              </a:ln>
            </p:spPr>
            <p:txBody>
              <a:bodyPr rtlCol="0" anchor="ctr"/>
              <a:lstStyle/>
              <a:p>
                <a:endParaRPr lang="fr-FR"/>
              </a:p>
            </p:txBody>
          </p:sp>
          <p:sp>
            <p:nvSpPr>
              <p:cNvPr id="364" name="Graphique 9">
                <a:extLst>
                  <a:ext uri="{FF2B5EF4-FFF2-40B4-BE49-F238E27FC236}">
                    <a16:creationId xmlns:a16="http://schemas.microsoft.com/office/drawing/2014/main" id="{58652481-070F-4E44-9110-80D36C31305C}"/>
                  </a:ext>
                </a:extLst>
              </p:cNvPr>
              <p:cNvSpPr/>
              <p:nvPr/>
            </p:nvSpPr>
            <p:spPr>
              <a:xfrm>
                <a:off x="3504260" y="5205491"/>
                <a:ext cx="678831" cy="771883"/>
              </a:xfrm>
              <a:custGeom>
                <a:avLst/>
                <a:gdLst>
                  <a:gd name="connsiteX0" fmla="*/ 293507 w 678831"/>
                  <a:gd name="connsiteY0" fmla="*/ 232654 h 771883"/>
                  <a:gd name="connsiteX1" fmla="*/ 565826 w 678831"/>
                  <a:gd name="connsiteY1" fmla="*/ 351 h 771883"/>
                  <a:gd name="connsiteX2" fmla="*/ 678355 w 678831"/>
                  <a:gd name="connsiteY2" fmla="*/ 159589 h 771883"/>
                  <a:gd name="connsiteX3" fmla="*/ 348495 w 678831"/>
                  <a:gd name="connsiteY3" fmla="*/ 710782 h 771883"/>
                  <a:gd name="connsiteX4" fmla="*/ -476 w 678831"/>
                  <a:gd name="connsiteY4" fmla="*/ 758043 h 771883"/>
                  <a:gd name="connsiteX5" fmla="*/ 248661 w 678831"/>
                  <a:gd name="connsiteY5" fmla="*/ 272049 h 771883"/>
                  <a:gd name="connsiteX6" fmla="*/ 293507 w 678831"/>
                  <a:gd name="connsiteY6" fmla="*/ 232654 h 7718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78831" h="771883">
                    <a:moveTo>
                      <a:pt x="293507" y="232654"/>
                    </a:moveTo>
                    <a:cubicBezTo>
                      <a:pt x="365882" y="145238"/>
                      <a:pt x="451435" y="-12068"/>
                      <a:pt x="565826" y="351"/>
                    </a:cubicBezTo>
                    <a:lnTo>
                      <a:pt x="678355" y="159589"/>
                    </a:lnTo>
                    <a:cubicBezTo>
                      <a:pt x="635096" y="228583"/>
                      <a:pt x="601289" y="560237"/>
                      <a:pt x="348495" y="710782"/>
                    </a:cubicBezTo>
                    <a:cubicBezTo>
                      <a:pt x="250386" y="769220"/>
                      <a:pt x="123851" y="786675"/>
                      <a:pt x="-476" y="758043"/>
                    </a:cubicBezTo>
                    <a:cubicBezTo>
                      <a:pt x="64309" y="650619"/>
                      <a:pt x="185808" y="439774"/>
                      <a:pt x="248661" y="272049"/>
                    </a:cubicBezTo>
                    <a:cubicBezTo>
                      <a:pt x="265496" y="261231"/>
                      <a:pt x="280612" y="247956"/>
                      <a:pt x="293507" y="232654"/>
                    </a:cubicBezTo>
                    <a:close/>
                  </a:path>
                </a:pathLst>
              </a:custGeom>
              <a:solidFill>
                <a:srgbClr val="1760BF"/>
              </a:solidFill>
              <a:ln w="6893" cap="flat">
                <a:noFill/>
                <a:prstDash val="solid"/>
                <a:miter/>
              </a:ln>
            </p:spPr>
            <p:txBody>
              <a:bodyPr rtlCol="0" anchor="ctr"/>
              <a:lstStyle/>
              <a:p>
                <a:endParaRPr lang="fr-FR"/>
              </a:p>
            </p:txBody>
          </p:sp>
          <p:sp>
            <p:nvSpPr>
              <p:cNvPr id="365" name="Graphique 9">
                <a:extLst>
                  <a:ext uri="{FF2B5EF4-FFF2-40B4-BE49-F238E27FC236}">
                    <a16:creationId xmlns:a16="http://schemas.microsoft.com/office/drawing/2014/main" id="{E1D9D14E-6F17-4A64-9EE0-060E9415CA1B}"/>
                  </a:ext>
                </a:extLst>
              </p:cNvPr>
              <p:cNvSpPr/>
              <p:nvPr/>
            </p:nvSpPr>
            <p:spPr>
              <a:xfrm>
                <a:off x="3400010" y="5477883"/>
                <a:ext cx="353387" cy="485993"/>
              </a:xfrm>
              <a:custGeom>
                <a:avLst/>
                <a:gdLst>
                  <a:gd name="connsiteX0" fmla="*/ 352911 w 353387"/>
                  <a:gd name="connsiteY0" fmla="*/ -343 h 485993"/>
                  <a:gd name="connsiteX1" fmla="*/ 103774 w 353387"/>
                  <a:gd name="connsiteY1" fmla="*/ 485651 h 485993"/>
                  <a:gd name="connsiteX2" fmla="*/ -476 w 353387"/>
                  <a:gd name="connsiteY2" fmla="*/ 450119 h 485993"/>
                  <a:gd name="connsiteX3" fmla="*/ 220719 w 353387"/>
                  <a:gd name="connsiteY3" fmla="*/ 25599 h 485993"/>
                  <a:gd name="connsiteX4" fmla="*/ 352911 w 353387"/>
                  <a:gd name="connsiteY4" fmla="*/ -343 h 4859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3387" h="485993">
                    <a:moveTo>
                      <a:pt x="352911" y="-343"/>
                    </a:moveTo>
                    <a:cubicBezTo>
                      <a:pt x="290196" y="167381"/>
                      <a:pt x="168559" y="378227"/>
                      <a:pt x="103774" y="485651"/>
                    </a:cubicBezTo>
                    <a:cubicBezTo>
                      <a:pt x="67904" y="477399"/>
                      <a:pt x="32972" y="465491"/>
                      <a:pt x="-476" y="450119"/>
                    </a:cubicBezTo>
                    <a:cubicBezTo>
                      <a:pt x="56444" y="382160"/>
                      <a:pt x="165110" y="160344"/>
                      <a:pt x="220719" y="25599"/>
                    </a:cubicBezTo>
                    <a:cubicBezTo>
                      <a:pt x="266876" y="37949"/>
                      <a:pt x="315034" y="24150"/>
                      <a:pt x="352911" y="-343"/>
                    </a:cubicBezTo>
                    <a:close/>
                  </a:path>
                </a:pathLst>
              </a:custGeom>
              <a:solidFill>
                <a:srgbClr val="F2B602"/>
              </a:solidFill>
              <a:ln w="6893" cap="flat">
                <a:noFill/>
                <a:prstDash val="solid"/>
                <a:miter/>
              </a:ln>
            </p:spPr>
            <p:txBody>
              <a:bodyPr rtlCol="0" anchor="ctr"/>
              <a:lstStyle/>
              <a:p>
                <a:endParaRPr lang="fr-FR"/>
              </a:p>
            </p:txBody>
          </p:sp>
          <p:sp>
            <p:nvSpPr>
              <p:cNvPr id="366" name="Graphique 9">
                <a:extLst>
                  <a:ext uri="{FF2B5EF4-FFF2-40B4-BE49-F238E27FC236}">
                    <a16:creationId xmlns:a16="http://schemas.microsoft.com/office/drawing/2014/main" id="{120AC943-7EEE-4090-9EFF-C2409ABAFB1C}"/>
                  </a:ext>
                </a:extLst>
              </p:cNvPr>
              <p:cNvSpPr/>
              <p:nvPr/>
            </p:nvSpPr>
            <p:spPr>
              <a:xfrm>
                <a:off x="3325221" y="5464153"/>
                <a:ext cx="295983" cy="464191"/>
              </a:xfrm>
              <a:custGeom>
                <a:avLst/>
                <a:gdLst>
                  <a:gd name="connsiteX0" fmla="*/ 246660 w 295983"/>
                  <a:gd name="connsiteY0" fmla="*/ 14836 h 464191"/>
                  <a:gd name="connsiteX1" fmla="*/ 295508 w 295983"/>
                  <a:gd name="connsiteY1" fmla="*/ 39329 h 464191"/>
                  <a:gd name="connsiteX2" fmla="*/ 74313 w 295983"/>
                  <a:gd name="connsiteY2" fmla="*/ 463849 h 464191"/>
                  <a:gd name="connsiteX3" fmla="*/ 21257 w 295983"/>
                  <a:gd name="connsiteY3" fmla="*/ 436251 h 464191"/>
                  <a:gd name="connsiteX4" fmla="*/ -476 w 295983"/>
                  <a:gd name="connsiteY4" fmla="*/ 424591 h 464191"/>
                  <a:gd name="connsiteX5" fmla="*/ 224306 w 295983"/>
                  <a:gd name="connsiteY5" fmla="*/ -343 h 464191"/>
                  <a:gd name="connsiteX6" fmla="*/ 246660 w 295983"/>
                  <a:gd name="connsiteY6" fmla="*/ 14836 h 464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5983" h="464191">
                    <a:moveTo>
                      <a:pt x="246660" y="14836"/>
                    </a:moveTo>
                    <a:cubicBezTo>
                      <a:pt x="261149" y="26172"/>
                      <a:pt x="277756" y="34499"/>
                      <a:pt x="295508" y="39329"/>
                    </a:cubicBezTo>
                    <a:cubicBezTo>
                      <a:pt x="239692" y="174005"/>
                      <a:pt x="131233" y="395890"/>
                      <a:pt x="74313" y="463849"/>
                    </a:cubicBezTo>
                    <a:cubicBezTo>
                      <a:pt x="56134" y="455632"/>
                      <a:pt x="38423" y="446421"/>
                      <a:pt x="21257" y="436251"/>
                    </a:cubicBezTo>
                    <a:cubicBezTo>
                      <a:pt x="13875" y="432457"/>
                      <a:pt x="6630" y="428593"/>
                      <a:pt x="-476" y="424591"/>
                    </a:cubicBezTo>
                    <a:cubicBezTo>
                      <a:pt x="56996" y="326827"/>
                      <a:pt x="182910" y="80932"/>
                      <a:pt x="224306" y="-343"/>
                    </a:cubicBezTo>
                    <a:cubicBezTo>
                      <a:pt x="232793" y="5522"/>
                      <a:pt x="240382" y="10696"/>
                      <a:pt x="246660" y="14836"/>
                    </a:cubicBezTo>
                    <a:close/>
                  </a:path>
                </a:pathLst>
              </a:custGeom>
              <a:solidFill>
                <a:srgbClr val="1760BF"/>
              </a:solidFill>
              <a:ln w="6893" cap="flat">
                <a:noFill/>
                <a:prstDash val="solid"/>
                <a:miter/>
              </a:ln>
            </p:spPr>
            <p:txBody>
              <a:bodyPr rtlCol="0" anchor="ctr"/>
              <a:lstStyle/>
              <a:p>
                <a:endParaRPr lang="fr-FR"/>
              </a:p>
            </p:txBody>
          </p:sp>
          <p:sp>
            <p:nvSpPr>
              <p:cNvPr id="367" name="Graphique 9">
                <a:extLst>
                  <a:ext uri="{FF2B5EF4-FFF2-40B4-BE49-F238E27FC236}">
                    <a16:creationId xmlns:a16="http://schemas.microsoft.com/office/drawing/2014/main" id="{D2AFB5E8-ABE8-41F2-A27D-E4D79C9ABDA3}"/>
                  </a:ext>
                </a:extLst>
              </p:cNvPr>
              <p:cNvSpPr/>
              <p:nvPr/>
            </p:nvSpPr>
            <p:spPr>
              <a:xfrm>
                <a:off x="2879297" y="4691627"/>
                <a:ext cx="575494" cy="1124463"/>
              </a:xfrm>
              <a:custGeom>
                <a:avLst/>
                <a:gdLst>
                  <a:gd name="connsiteX0" fmla="*/ 25826 w 575494"/>
                  <a:gd name="connsiteY0" fmla="*/ 292399 h 1124463"/>
                  <a:gd name="connsiteX1" fmla="*/ 482290 w 575494"/>
                  <a:gd name="connsiteY1" fmla="*/ -343 h 1124463"/>
                  <a:gd name="connsiteX2" fmla="*/ 467112 w 575494"/>
                  <a:gd name="connsiteY2" fmla="*/ 393889 h 1124463"/>
                  <a:gd name="connsiteX3" fmla="*/ 575018 w 575494"/>
                  <a:gd name="connsiteY3" fmla="*/ 690080 h 1124463"/>
                  <a:gd name="connsiteX4" fmla="*/ 334713 w 575494"/>
                  <a:gd name="connsiteY4" fmla="*/ 1124121 h 1124463"/>
                  <a:gd name="connsiteX5" fmla="*/ 25826 w 575494"/>
                  <a:gd name="connsiteY5" fmla="*/ 292399 h 1124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5494" h="1124463">
                    <a:moveTo>
                      <a:pt x="25826" y="292399"/>
                    </a:moveTo>
                    <a:cubicBezTo>
                      <a:pt x="101720" y="102458"/>
                      <a:pt x="295248" y="10006"/>
                      <a:pt x="482290" y="-343"/>
                    </a:cubicBezTo>
                    <a:lnTo>
                      <a:pt x="467112" y="393889"/>
                    </a:lnTo>
                    <a:cubicBezTo>
                      <a:pt x="441584" y="516008"/>
                      <a:pt x="505956" y="618533"/>
                      <a:pt x="575018" y="690080"/>
                    </a:cubicBezTo>
                    <a:cubicBezTo>
                      <a:pt x="531414" y="772873"/>
                      <a:pt x="395634" y="1016214"/>
                      <a:pt x="334713" y="1124121"/>
                    </a:cubicBezTo>
                    <a:cubicBezTo>
                      <a:pt x="7543" y="872776"/>
                      <a:pt x="-41857" y="461641"/>
                      <a:pt x="25826" y="292399"/>
                    </a:cubicBezTo>
                    <a:close/>
                  </a:path>
                </a:pathLst>
              </a:custGeom>
              <a:solidFill>
                <a:srgbClr val="1760BF"/>
              </a:solidFill>
              <a:ln w="6893" cap="flat">
                <a:noFill/>
                <a:prstDash val="solid"/>
                <a:miter/>
              </a:ln>
            </p:spPr>
            <p:txBody>
              <a:bodyPr rtlCol="0" anchor="ctr"/>
              <a:lstStyle/>
              <a:p>
                <a:endParaRPr lang="fr-FR"/>
              </a:p>
            </p:txBody>
          </p:sp>
          <p:sp>
            <p:nvSpPr>
              <p:cNvPr id="368" name="Graphique 9">
                <a:extLst>
                  <a:ext uri="{FF2B5EF4-FFF2-40B4-BE49-F238E27FC236}">
                    <a16:creationId xmlns:a16="http://schemas.microsoft.com/office/drawing/2014/main" id="{A7C58995-825E-40B2-B214-841C03319432}"/>
                  </a:ext>
                </a:extLst>
              </p:cNvPr>
              <p:cNvSpPr/>
              <p:nvPr/>
            </p:nvSpPr>
            <p:spPr>
              <a:xfrm>
                <a:off x="3214140" y="5382050"/>
                <a:ext cx="335862" cy="506760"/>
              </a:xfrm>
              <a:custGeom>
                <a:avLst/>
                <a:gdLst>
                  <a:gd name="connsiteX0" fmla="*/ 239830 w 335862"/>
                  <a:gd name="connsiteY0" fmla="*/ -343 h 506760"/>
                  <a:gd name="connsiteX1" fmla="*/ 335387 w 335862"/>
                  <a:gd name="connsiteY1" fmla="*/ 81484 h 506760"/>
                  <a:gd name="connsiteX2" fmla="*/ 110605 w 335862"/>
                  <a:gd name="connsiteY2" fmla="*/ 506418 h 506760"/>
                  <a:gd name="connsiteX3" fmla="*/ -476 w 335862"/>
                  <a:gd name="connsiteY3" fmla="*/ 433698 h 506760"/>
                  <a:gd name="connsiteX4" fmla="*/ 239830 w 335862"/>
                  <a:gd name="connsiteY4" fmla="*/ -343 h 506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5862" h="506760">
                    <a:moveTo>
                      <a:pt x="239830" y="-343"/>
                    </a:moveTo>
                    <a:cubicBezTo>
                      <a:pt x="269166" y="29738"/>
                      <a:pt x="301145" y="57129"/>
                      <a:pt x="335387" y="81484"/>
                    </a:cubicBezTo>
                    <a:cubicBezTo>
                      <a:pt x="293991" y="162759"/>
                      <a:pt x="168077" y="408653"/>
                      <a:pt x="110605" y="506418"/>
                    </a:cubicBezTo>
                    <a:cubicBezTo>
                      <a:pt x="71795" y="485016"/>
                      <a:pt x="34663" y="460702"/>
                      <a:pt x="-476" y="433698"/>
                    </a:cubicBezTo>
                    <a:cubicBezTo>
                      <a:pt x="60101" y="325585"/>
                      <a:pt x="196226" y="82726"/>
                      <a:pt x="239830" y="-343"/>
                    </a:cubicBezTo>
                    <a:close/>
                  </a:path>
                </a:pathLst>
              </a:custGeom>
              <a:solidFill>
                <a:srgbClr val="F2B602"/>
              </a:solidFill>
              <a:ln w="6893" cap="flat">
                <a:noFill/>
                <a:prstDash val="solid"/>
                <a:miter/>
              </a:ln>
            </p:spPr>
            <p:txBody>
              <a:bodyPr rtlCol="0" anchor="ctr"/>
              <a:lstStyle/>
              <a:p>
                <a:endParaRPr lang="fr-FR"/>
              </a:p>
            </p:txBody>
          </p:sp>
        </p:grpSp>
        <p:grpSp>
          <p:nvGrpSpPr>
            <p:cNvPr id="369" name="voca">
              <a:extLst>
                <a:ext uri="{FF2B5EF4-FFF2-40B4-BE49-F238E27FC236}">
                  <a16:creationId xmlns:a16="http://schemas.microsoft.com/office/drawing/2014/main" id="{5B1DC6F0-8C9E-43CA-A532-CE53191328AB}"/>
                </a:ext>
              </a:extLst>
            </p:cNvPr>
            <p:cNvGrpSpPr/>
            <p:nvPr/>
          </p:nvGrpSpPr>
          <p:grpSpPr>
            <a:xfrm>
              <a:off x="3583802" y="4406192"/>
              <a:ext cx="527251" cy="172675"/>
              <a:chOff x="3431402" y="4253792"/>
              <a:chExt cx="527251" cy="172675"/>
            </a:xfrm>
          </p:grpSpPr>
          <p:sp>
            <p:nvSpPr>
              <p:cNvPr id="370" name="Graphique 9">
                <a:extLst>
                  <a:ext uri="{FF2B5EF4-FFF2-40B4-BE49-F238E27FC236}">
                    <a16:creationId xmlns:a16="http://schemas.microsoft.com/office/drawing/2014/main" id="{209603BA-E365-4ECF-AF0F-5962F7331F4D}"/>
                  </a:ext>
                </a:extLst>
              </p:cNvPr>
              <p:cNvSpPr/>
              <p:nvPr/>
            </p:nvSpPr>
            <p:spPr>
              <a:xfrm>
                <a:off x="3431402" y="4253792"/>
                <a:ext cx="527251" cy="172675"/>
              </a:xfrm>
              <a:custGeom>
                <a:avLst/>
                <a:gdLst>
                  <a:gd name="connsiteX0" fmla="*/ 420249 w 527251"/>
                  <a:gd name="connsiteY0" fmla="*/ 55818 h 172675"/>
                  <a:gd name="connsiteX1" fmla="*/ 99427 w 527251"/>
                  <a:gd name="connsiteY1" fmla="*/ 12973 h 172675"/>
                  <a:gd name="connsiteX2" fmla="*/ -476 w 527251"/>
                  <a:gd name="connsiteY2" fmla="*/ -343 h 172675"/>
                  <a:gd name="connsiteX3" fmla="*/ 526776 w 527251"/>
                  <a:gd name="connsiteY3" fmla="*/ 70031 h 172675"/>
                </a:gdLst>
                <a:ahLst/>
                <a:cxnLst>
                  <a:cxn ang="0">
                    <a:pos x="connsiteX0" y="connsiteY0"/>
                  </a:cxn>
                  <a:cxn ang="0">
                    <a:pos x="connsiteX1" y="connsiteY1"/>
                  </a:cxn>
                  <a:cxn ang="0">
                    <a:pos x="connsiteX2" y="connsiteY2"/>
                  </a:cxn>
                  <a:cxn ang="0">
                    <a:pos x="connsiteX3" y="connsiteY3"/>
                  </a:cxn>
                </a:cxnLst>
                <a:rect l="l" t="t" r="r" b="b"/>
                <a:pathLst>
                  <a:path w="527251" h="172675">
                    <a:moveTo>
                      <a:pt x="420249" y="55818"/>
                    </a:moveTo>
                    <a:cubicBezTo>
                      <a:pt x="270877" y="131712"/>
                      <a:pt x="160142" y="71549"/>
                      <a:pt x="99427" y="12973"/>
                    </a:cubicBezTo>
                    <a:lnTo>
                      <a:pt x="-476" y="-343"/>
                    </a:lnTo>
                    <a:cubicBezTo>
                      <a:pt x="119022" y="246104"/>
                      <a:pt x="433496" y="190081"/>
                      <a:pt x="526776" y="70031"/>
                    </a:cubicBezTo>
                    <a:close/>
                  </a:path>
                </a:pathLst>
              </a:custGeom>
              <a:solidFill>
                <a:srgbClr val="190501"/>
              </a:solidFill>
              <a:ln w="6893" cap="flat">
                <a:noFill/>
                <a:prstDash val="solid"/>
                <a:miter/>
              </a:ln>
            </p:spPr>
            <p:txBody>
              <a:bodyPr rtlCol="0" anchor="ctr"/>
              <a:lstStyle/>
              <a:p>
                <a:endParaRPr lang="fr-FR"/>
              </a:p>
            </p:txBody>
          </p:sp>
          <p:sp>
            <p:nvSpPr>
              <p:cNvPr id="371" name="Graphique 9">
                <a:extLst>
                  <a:ext uri="{FF2B5EF4-FFF2-40B4-BE49-F238E27FC236}">
                    <a16:creationId xmlns:a16="http://schemas.microsoft.com/office/drawing/2014/main" id="{B84DD569-C51D-4F32-BF8E-7AC95F59AD1F}"/>
                  </a:ext>
                </a:extLst>
              </p:cNvPr>
              <p:cNvSpPr/>
              <p:nvPr/>
            </p:nvSpPr>
            <p:spPr>
              <a:xfrm>
                <a:off x="3531306" y="4267107"/>
                <a:ext cx="320821" cy="78455"/>
              </a:xfrm>
              <a:custGeom>
                <a:avLst/>
                <a:gdLst>
                  <a:gd name="connsiteX0" fmla="*/ 320346 w 320821"/>
                  <a:gd name="connsiteY0" fmla="*/ 42503 h 78455"/>
                  <a:gd name="connsiteX1" fmla="*/ -476 w 320821"/>
                  <a:gd name="connsiteY1" fmla="*/ -343 h 78455"/>
                  <a:gd name="connsiteX2" fmla="*/ 320346 w 320821"/>
                  <a:gd name="connsiteY2" fmla="*/ 42503 h 78455"/>
                </a:gdLst>
                <a:ahLst/>
                <a:cxnLst>
                  <a:cxn ang="0">
                    <a:pos x="connsiteX0" y="connsiteY0"/>
                  </a:cxn>
                  <a:cxn ang="0">
                    <a:pos x="connsiteX1" y="connsiteY1"/>
                  </a:cxn>
                  <a:cxn ang="0">
                    <a:pos x="connsiteX2" y="connsiteY2"/>
                  </a:cxn>
                </a:cxnLst>
                <a:rect l="l" t="t" r="r" b="b"/>
                <a:pathLst>
                  <a:path w="320821" h="78455">
                    <a:moveTo>
                      <a:pt x="320346" y="42503"/>
                    </a:moveTo>
                    <a:lnTo>
                      <a:pt x="-476" y="-343"/>
                    </a:lnTo>
                    <a:cubicBezTo>
                      <a:pt x="60239" y="58233"/>
                      <a:pt x="170974" y="118327"/>
                      <a:pt x="320346" y="42503"/>
                    </a:cubicBezTo>
                    <a:close/>
                  </a:path>
                </a:pathLst>
              </a:custGeom>
              <a:solidFill>
                <a:srgbClr val="FFFFFF"/>
              </a:solidFill>
              <a:ln w="6893" cap="flat">
                <a:noFill/>
                <a:prstDash val="solid"/>
                <a:miter/>
              </a:ln>
            </p:spPr>
            <p:txBody>
              <a:bodyPr rtlCol="0" anchor="ctr"/>
              <a:lstStyle/>
              <a:p>
                <a:endParaRPr lang="fr-FR"/>
              </a:p>
            </p:txBody>
          </p:sp>
        </p:grpSp>
      </p:grpSp>
      <p:grpSp>
        <p:nvGrpSpPr>
          <p:cNvPr id="44" name="Titre">
            <a:extLst>
              <a:ext uri="{FF2B5EF4-FFF2-40B4-BE49-F238E27FC236}">
                <a16:creationId xmlns:a16="http://schemas.microsoft.com/office/drawing/2014/main" id="{46E662A6-3975-4AF9-B154-D5821368B44C}"/>
              </a:ext>
            </a:extLst>
          </p:cNvPr>
          <p:cNvGrpSpPr/>
          <p:nvPr/>
        </p:nvGrpSpPr>
        <p:grpSpPr>
          <a:xfrm>
            <a:off x="1720671" y="946890"/>
            <a:ext cx="8636787" cy="615321"/>
            <a:chOff x="1720671" y="946890"/>
            <a:chExt cx="8636787" cy="615321"/>
          </a:xfrm>
        </p:grpSpPr>
        <p:grpSp>
          <p:nvGrpSpPr>
            <p:cNvPr id="201" name="Groupe 200">
              <a:extLst>
                <a:ext uri="{FF2B5EF4-FFF2-40B4-BE49-F238E27FC236}">
                  <a16:creationId xmlns:a16="http://schemas.microsoft.com/office/drawing/2014/main" id="{CA1E3037-0719-4A27-8E61-03FB6658DE4F}"/>
                </a:ext>
              </a:extLst>
            </p:cNvPr>
            <p:cNvGrpSpPr/>
            <p:nvPr/>
          </p:nvGrpSpPr>
          <p:grpSpPr>
            <a:xfrm>
              <a:off x="1720671" y="946890"/>
              <a:ext cx="8636786" cy="615321"/>
              <a:chOff x="1720671" y="946890"/>
              <a:chExt cx="8636786" cy="615321"/>
            </a:xfrm>
          </p:grpSpPr>
          <p:sp>
            <p:nvSpPr>
              <p:cNvPr id="170" name="Graphique 5">
                <a:extLst>
                  <a:ext uri="{FF2B5EF4-FFF2-40B4-BE49-F238E27FC236}">
                    <a16:creationId xmlns:a16="http://schemas.microsoft.com/office/drawing/2014/main" id="{DD5807EB-D520-4999-8987-46CB7E4F8A5B}"/>
                  </a:ext>
                </a:extLst>
              </p:cNvPr>
              <p:cNvSpPr/>
              <p:nvPr/>
            </p:nvSpPr>
            <p:spPr>
              <a:xfrm>
                <a:off x="1720671" y="956402"/>
                <a:ext cx="264967" cy="475852"/>
              </a:xfrm>
              <a:custGeom>
                <a:avLst/>
                <a:gdLst>
                  <a:gd name="connsiteX0" fmla="*/ 57260 w 264967"/>
                  <a:gd name="connsiteY0" fmla="*/ 475418 h 475852"/>
                  <a:gd name="connsiteX1" fmla="*/ 18670 w 264967"/>
                  <a:gd name="connsiteY1" fmla="*/ 451774 h 475852"/>
                  <a:gd name="connsiteX2" fmla="*/ -82 w 264967"/>
                  <a:gd name="connsiteY2" fmla="*/ 288718 h 475852"/>
                  <a:gd name="connsiteX3" fmla="*/ 1821 w 264967"/>
                  <a:gd name="connsiteY3" fmla="*/ 211810 h 475852"/>
                  <a:gd name="connsiteX4" fmla="*/ 9974 w 264967"/>
                  <a:gd name="connsiteY4" fmla="*/ 101747 h 475852"/>
                  <a:gd name="connsiteX5" fmla="*/ 25192 w 264967"/>
                  <a:gd name="connsiteY5" fmla="*/ 22393 h 475852"/>
                  <a:gd name="connsiteX6" fmla="*/ 54814 w 264967"/>
                  <a:gd name="connsiteY6" fmla="*/ -163 h 475852"/>
                  <a:gd name="connsiteX7" fmla="*/ 79816 w 264967"/>
                  <a:gd name="connsiteY7" fmla="*/ 12881 h 475852"/>
                  <a:gd name="connsiteX8" fmla="*/ 84436 w 264967"/>
                  <a:gd name="connsiteY8" fmla="*/ 35981 h 475852"/>
                  <a:gd name="connsiteX9" fmla="*/ 88240 w 264967"/>
                  <a:gd name="connsiteY9" fmla="*/ 51471 h 475852"/>
                  <a:gd name="connsiteX10" fmla="*/ 102100 w 264967"/>
                  <a:gd name="connsiteY10" fmla="*/ 43318 h 475852"/>
                  <a:gd name="connsiteX11" fmla="*/ 169497 w 264967"/>
                  <a:gd name="connsiteY11" fmla="*/ 14240 h 475852"/>
                  <a:gd name="connsiteX12" fmla="*/ 214608 w 264967"/>
                  <a:gd name="connsiteY12" fmla="*/ 27013 h 475852"/>
                  <a:gd name="connsiteX13" fmla="*/ 246404 w 264967"/>
                  <a:gd name="connsiteY13" fmla="*/ 60168 h 475852"/>
                  <a:gd name="connsiteX14" fmla="*/ 264884 w 264967"/>
                  <a:gd name="connsiteY14" fmla="*/ 128379 h 475852"/>
                  <a:gd name="connsiteX15" fmla="*/ 262166 w 264967"/>
                  <a:gd name="connsiteY15" fmla="*/ 152838 h 475852"/>
                  <a:gd name="connsiteX16" fmla="*/ 164333 w 264967"/>
                  <a:gd name="connsiteY16" fmla="*/ 261542 h 475852"/>
                  <a:gd name="connsiteX17" fmla="*/ 149115 w 264967"/>
                  <a:gd name="connsiteY17" fmla="*/ 270782 h 475852"/>
                  <a:gd name="connsiteX18" fmla="*/ 186345 w 264967"/>
                  <a:gd name="connsiteY18" fmla="*/ 302850 h 475852"/>
                  <a:gd name="connsiteX19" fmla="*/ 226566 w 264967"/>
                  <a:gd name="connsiteY19" fmla="*/ 331656 h 475852"/>
                  <a:gd name="connsiteX20" fmla="*/ 256459 w 264967"/>
                  <a:gd name="connsiteY20" fmla="*/ 378671 h 475852"/>
                  <a:gd name="connsiteX21" fmla="*/ 249122 w 264967"/>
                  <a:gd name="connsiteY21" fmla="*/ 399053 h 475852"/>
                  <a:gd name="connsiteX22" fmla="*/ 223577 w 264967"/>
                  <a:gd name="connsiteY22" fmla="*/ 410467 h 475852"/>
                  <a:gd name="connsiteX23" fmla="*/ 130091 w 264967"/>
                  <a:gd name="connsiteY23" fmla="*/ 351495 h 475852"/>
                  <a:gd name="connsiteX24" fmla="*/ 112427 w 264967"/>
                  <a:gd name="connsiteY24" fmla="*/ 338994 h 475852"/>
                  <a:gd name="connsiteX25" fmla="*/ 109709 w 264967"/>
                  <a:gd name="connsiteY25" fmla="*/ 340353 h 475852"/>
                  <a:gd name="connsiteX26" fmla="*/ 107264 w 264967"/>
                  <a:gd name="connsiteY26" fmla="*/ 375410 h 475852"/>
                  <a:gd name="connsiteX27" fmla="*/ 99383 w 264967"/>
                  <a:gd name="connsiteY27" fmla="*/ 445252 h 475852"/>
                  <a:gd name="connsiteX28" fmla="*/ 61336 w 264967"/>
                  <a:gd name="connsiteY28" fmla="*/ 475689 h 475852"/>
                  <a:gd name="connsiteX29" fmla="*/ 121667 w 264967"/>
                  <a:gd name="connsiteY29" fmla="*/ 195504 h 475852"/>
                  <a:gd name="connsiteX30" fmla="*/ 155093 w 264967"/>
                  <a:gd name="connsiteY30" fmla="*/ 181645 h 475852"/>
                  <a:gd name="connsiteX31" fmla="*/ 173301 w 264967"/>
                  <a:gd name="connsiteY31" fmla="*/ 148218 h 475852"/>
                  <a:gd name="connsiteX32" fmla="*/ 179008 w 264967"/>
                  <a:gd name="connsiteY32" fmla="*/ 112889 h 475852"/>
                  <a:gd name="connsiteX33" fmla="*/ 161344 w 264967"/>
                  <a:gd name="connsiteY33" fmla="*/ 79462 h 475852"/>
                  <a:gd name="connsiteX34" fmla="*/ 149386 w 264967"/>
                  <a:gd name="connsiteY34" fmla="*/ 76201 h 475852"/>
                  <a:gd name="connsiteX35" fmla="*/ 107807 w 264967"/>
                  <a:gd name="connsiteY35" fmla="*/ 122673 h 475852"/>
                  <a:gd name="connsiteX36" fmla="*/ 98567 w 264967"/>
                  <a:gd name="connsiteY36" fmla="*/ 170231 h 475852"/>
                  <a:gd name="connsiteX37" fmla="*/ 98567 w 264967"/>
                  <a:gd name="connsiteY37" fmla="*/ 183547 h 475852"/>
                  <a:gd name="connsiteX38" fmla="*/ 121667 w 264967"/>
                  <a:gd name="connsiteY38" fmla="*/ 195504 h 4758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264967" h="475852">
                    <a:moveTo>
                      <a:pt x="57260" y="475418"/>
                    </a:moveTo>
                    <a:cubicBezTo>
                      <a:pt x="40859" y="475852"/>
                      <a:pt x="25741" y="466585"/>
                      <a:pt x="18670" y="451774"/>
                    </a:cubicBezTo>
                    <a:cubicBezTo>
                      <a:pt x="6169" y="428675"/>
                      <a:pt x="-82" y="374594"/>
                      <a:pt x="-82" y="288718"/>
                    </a:cubicBezTo>
                    <a:cubicBezTo>
                      <a:pt x="-82" y="271054"/>
                      <a:pt x="-82" y="245508"/>
                      <a:pt x="1821" y="211810"/>
                    </a:cubicBezTo>
                    <a:cubicBezTo>
                      <a:pt x="3723" y="178112"/>
                      <a:pt x="5897" y="141424"/>
                      <a:pt x="9974" y="101747"/>
                    </a:cubicBezTo>
                    <a:cubicBezTo>
                      <a:pt x="11640" y="74761"/>
                      <a:pt x="16754" y="48074"/>
                      <a:pt x="25192" y="22393"/>
                    </a:cubicBezTo>
                    <a:cubicBezTo>
                      <a:pt x="29097" y="9213"/>
                      <a:pt x="41079" y="108"/>
                      <a:pt x="54814" y="-163"/>
                    </a:cubicBezTo>
                    <a:cubicBezTo>
                      <a:pt x="68674" y="-163"/>
                      <a:pt x="76826" y="5272"/>
                      <a:pt x="79816" y="12881"/>
                    </a:cubicBezTo>
                    <a:cubicBezTo>
                      <a:pt x="82832" y="20219"/>
                      <a:pt x="84400" y="28045"/>
                      <a:pt x="84436" y="35981"/>
                    </a:cubicBezTo>
                    <a:cubicBezTo>
                      <a:pt x="84436" y="46308"/>
                      <a:pt x="84436" y="51471"/>
                      <a:pt x="88240" y="51471"/>
                    </a:cubicBezTo>
                    <a:cubicBezTo>
                      <a:pt x="93477" y="49977"/>
                      <a:pt x="98247" y="47178"/>
                      <a:pt x="102100" y="43318"/>
                    </a:cubicBezTo>
                    <a:cubicBezTo>
                      <a:pt x="120515" y="26116"/>
                      <a:pt x="144340" y="15816"/>
                      <a:pt x="169497" y="14240"/>
                    </a:cubicBezTo>
                    <a:cubicBezTo>
                      <a:pt x="185479" y="13832"/>
                      <a:pt x="201208" y="18289"/>
                      <a:pt x="214608" y="27013"/>
                    </a:cubicBezTo>
                    <a:cubicBezTo>
                      <a:pt x="227631" y="35464"/>
                      <a:pt x="238515" y="46797"/>
                      <a:pt x="246404" y="60168"/>
                    </a:cubicBezTo>
                    <a:cubicBezTo>
                      <a:pt x="258634" y="80821"/>
                      <a:pt x="265020" y="104383"/>
                      <a:pt x="264884" y="128379"/>
                    </a:cubicBezTo>
                    <a:cubicBezTo>
                      <a:pt x="264922" y="136614"/>
                      <a:pt x="264009" y="144821"/>
                      <a:pt x="262166" y="152838"/>
                    </a:cubicBezTo>
                    <a:cubicBezTo>
                      <a:pt x="252587" y="204581"/>
                      <a:pt x="214788" y="246595"/>
                      <a:pt x="164333" y="261542"/>
                    </a:cubicBezTo>
                    <a:cubicBezTo>
                      <a:pt x="154006" y="265075"/>
                      <a:pt x="149115" y="268336"/>
                      <a:pt x="149115" y="270782"/>
                    </a:cubicBezTo>
                    <a:cubicBezTo>
                      <a:pt x="149115" y="273228"/>
                      <a:pt x="161344" y="286816"/>
                      <a:pt x="186345" y="302850"/>
                    </a:cubicBezTo>
                    <a:cubicBezTo>
                      <a:pt x="200205" y="311818"/>
                      <a:pt x="213521" y="321329"/>
                      <a:pt x="226566" y="331656"/>
                    </a:cubicBezTo>
                    <a:cubicBezTo>
                      <a:pt x="243173" y="341956"/>
                      <a:pt x="254177" y="359267"/>
                      <a:pt x="256459" y="378671"/>
                    </a:cubicBezTo>
                    <a:cubicBezTo>
                      <a:pt x="256522" y="386117"/>
                      <a:pt x="253919" y="393346"/>
                      <a:pt x="249122" y="399053"/>
                    </a:cubicBezTo>
                    <a:cubicBezTo>
                      <a:pt x="242934" y="406743"/>
                      <a:pt x="233431" y="410983"/>
                      <a:pt x="223577" y="410467"/>
                    </a:cubicBezTo>
                    <a:cubicBezTo>
                      <a:pt x="206184" y="410467"/>
                      <a:pt x="175203" y="390900"/>
                      <a:pt x="130091" y="351495"/>
                    </a:cubicBezTo>
                    <a:cubicBezTo>
                      <a:pt x="125066" y="346223"/>
                      <a:pt x="119069" y="341983"/>
                      <a:pt x="112427" y="338994"/>
                    </a:cubicBezTo>
                    <a:lnTo>
                      <a:pt x="109709" y="340353"/>
                    </a:lnTo>
                    <a:cubicBezTo>
                      <a:pt x="107299" y="351875"/>
                      <a:pt x="106478" y="363670"/>
                      <a:pt x="107264" y="375410"/>
                    </a:cubicBezTo>
                    <a:cubicBezTo>
                      <a:pt x="107810" y="398944"/>
                      <a:pt x="105157" y="422424"/>
                      <a:pt x="99383" y="445252"/>
                    </a:cubicBezTo>
                    <a:cubicBezTo>
                      <a:pt x="94670" y="462590"/>
                      <a:pt x="79289" y="474901"/>
                      <a:pt x="61336" y="475689"/>
                    </a:cubicBezTo>
                    <a:close/>
                    <a:moveTo>
                      <a:pt x="121667" y="195504"/>
                    </a:moveTo>
                    <a:cubicBezTo>
                      <a:pt x="134306" y="196048"/>
                      <a:pt x="146538" y="190966"/>
                      <a:pt x="155093" y="181645"/>
                    </a:cubicBezTo>
                    <a:cubicBezTo>
                      <a:pt x="163665" y="172051"/>
                      <a:pt x="169899" y="160610"/>
                      <a:pt x="173301" y="148218"/>
                    </a:cubicBezTo>
                    <a:cubicBezTo>
                      <a:pt x="176880" y="136777"/>
                      <a:pt x="178802" y="124874"/>
                      <a:pt x="179008" y="112889"/>
                    </a:cubicBezTo>
                    <a:cubicBezTo>
                      <a:pt x="180361" y="99220"/>
                      <a:pt x="173407" y="86039"/>
                      <a:pt x="161344" y="79462"/>
                    </a:cubicBezTo>
                    <a:cubicBezTo>
                      <a:pt x="157661" y="77479"/>
                      <a:pt x="153571" y="76364"/>
                      <a:pt x="149386" y="76201"/>
                    </a:cubicBezTo>
                    <a:cubicBezTo>
                      <a:pt x="132537" y="76201"/>
                      <a:pt x="118949" y="91692"/>
                      <a:pt x="107807" y="122673"/>
                    </a:cubicBezTo>
                    <a:cubicBezTo>
                      <a:pt x="102089" y="137891"/>
                      <a:pt x="98967" y="153979"/>
                      <a:pt x="98567" y="170231"/>
                    </a:cubicBezTo>
                    <a:cubicBezTo>
                      <a:pt x="98567" y="170231"/>
                      <a:pt x="98567" y="175394"/>
                      <a:pt x="98567" y="183547"/>
                    </a:cubicBezTo>
                    <a:cubicBezTo>
                      <a:pt x="98567" y="191700"/>
                      <a:pt x="106177" y="195504"/>
                      <a:pt x="121667" y="195504"/>
                    </a:cubicBezTo>
                    <a:close/>
                  </a:path>
                </a:pathLst>
              </a:custGeom>
              <a:solidFill>
                <a:srgbClr val="FFFFFF"/>
              </a:solidFill>
              <a:ln w="89877" cap="flat">
                <a:solidFill>
                  <a:srgbClr val="FFFFFF"/>
                </a:solidFill>
                <a:prstDash val="solid"/>
                <a:round/>
              </a:ln>
            </p:spPr>
            <p:txBody>
              <a:bodyPr rtlCol="0" anchor="ctr"/>
              <a:lstStyle/>
              <a:p>
                <a:endParaRPr lang="fr-FR"/>
              </a:p>
            </p:txBody>
          </p:sp>
          <p:sp>
            <p:nvSpPr>
              <p:cNvPr id="171" name="Graphique 5">
                <a:extLst>
                  <a:ext uri="{FF2B5EF4-FFF2-40B4-BE49-F238E27FC236}">
                    <a16:creationId xmlns:a16="http://schemas.microsoft.com/office/drawing/2014/main" id="{DD5807EB-D520-4999-8987-46CB7E4F8A5B}"/>
                  </a:ext>
                </a:extLst>
              </p:cNvPr>
              <p:cNvSpPr/>
              <p:nvPr/>
            </p:nvSpPr>
            <p:spPr>
              <a:xfrm>
                <a:off x="2010283" y="953140"/>
                <a:ext cx="253637" cy="439237"/>
              </a:xfrm>
              <a:custGeom>
                <a:avLst/>
                <a:gdLst>
                  <a:gd name="connsiteX0" fmla="*/ 120935 w 253637"/>
                  <a:gd name="connsiteY0" fmla="*/ 439002 h 439237"/>
                  <a:gd name="connsiteX1" fmla="*/ 117946 w 253637"/>
                  <a:gd name="connsiteY1" fmla="*/ 439002 h 439237"/>
                  <a:gd name="connsiteX2" fmla="*/ 54082 w 253637"/>
                  <a:gd name="connsiteY2" fmla="*/ 421609 h 439237"/>
                  <a:gd name="connsiteX3" fmla="*/ 14677 w 253637"/>
                  <a:gd name="connsiteY3" fmla="*/ 374866 h 439237"/>
                  <a:gd name="connsiteX4" fmla="*/ 2 w 253637"/>
                  <a:gd name="connsiteY4" fmla="*/ 303937 h 439237"/>
                  <a:gd name="connsiteX5" fmla="*/ 17666 w 253637"/>
                  <a:gd name="connsiteY5" fmla="*/ 218061 h 439237"/>
                  <a:gd name="connsiteX6" fmla="*/ 64137 w 253637"/>
                  <a:gd name="connsiteY6" fmla="*/ 163709 h 439237"/>
                  <a:gd name="connsiteX7" fmla="*/ 123109 w 253637"/>
                  <a:gd name="connsiteY7" fmla="*/ 145772 h 439237"/>
                  <a:gd name="connsiteX8" fmla="*/ 177461 w 253637"/>
                  <a:gd name="connsiteY8" fmla="*/ 163980 h 439237"/>
                  <a:gd name="connsiteX9" fmla="*/ 202463 w 253637"/>
                  <a:gd name="connsiteY9" fmla="*/ 223496 h 439237"/>
                  <a:gd name="connsiteX10" fmla="*/ 187516 w 253637"/>
                  <a:gd name="connsiteY10" fmla="*/ 267521 h 439237"/>
                  <a:gd name="connsiteX11" fmla="*/ 146209 w 253637"/>
                  <a:gd name="connsiteY11" fmla="*/ 297143 h 439237"/>
                  <a:gd name="connsiteX12" fmla="*/ 90226 w 253637"/>
                  <a:gd name="connsiteY12" fmla="*/ 311818 h 439237"/>
                  <a:gd name="connsiteX13" fmla="*/ 72146 w 253637"/>
                  <a:gd name="connsiteY13" fmla="*/ 332771 h 439237"/>
                  <a:gd name="connsiteX14" fmla="*/ 72290 w 253637"/>
                  <a:gd name="connsiteY14" fmla="*/ 334102 h 439237"/>
                  <a:gd name="connsiteX15" fmla="*/ 82617 w 253637"/>
                  <a:gd name="connsiteY15" fmla="*/ 358017 h 439237"/>
                  <a:gd name="connsiteX16" fmla="*/ 126370 w 253637"/>
                  <a:gd name="connsiteY16" fmla="*/ 371877 h 439237"/>
                  <a:gd name="connsiteX17" fmla="*/ 201104 w 253637"/>
                  <a:gd name="connsiteY17" fmla="*/ 350408 h 439237"/>
                  <a:gd name="connsiteX18" fmla="*/ 234530 w 253637"/>
                  <a:gd name="connsiteY18" fmla="*/ 338722 h 439237"/>
                  <a:gd name="connsiteX19" fmla="*/ 248662 w 253637"/>
                  <a:gd name="connsiteY19" fmla="*/ 344701 h 439237"/>
                  <a:gd name="connsiteX20" fmla="*/ 253554 w 253637"/>
                  <a:gd name="connsiteY20" fmla="*/ 358289 h 439237"/>
                  <a:gd name="connsiteX21" fmla="*/ 242683 w 253637"/>
                  <a:gd name="connsiteY21" fmla="*/ 383291 h 439237"/>
                  <a:gd name="connsiteX22" fmla="*/ 120935 w 253637"/>
                  <a:gd name="connsiteY22" fmla="*/ 439002 h 439237"/>
                  <a:gd name="connsiteX23" fmla="*/ 83432 w 253637"/>
                  <a:gd name="connsiteY23" fmla="*/ 119955 h 439237"/>
                  <a:gd name="connsiteX24" fmla="*/ 68214 w 253637"/>
                  <a:gd name="connsiteY24" fmla="*/ 113704 h 439237"/>
                  <a:gd name="connsiteX25" fmla="*/ 65224 w 253637"/>
                  <a:gd name="connsiteY25" fmla="*/ 104465 h 439237"/>
                  <a:gd name="connsiteX26" fmla="*/ 69029 w 253637"/>
                  <a:gd name="connsiteY26" fmla="*/ 85985 h 439237"/>
                  <a:gd name="connsiteX27" fmla="*/ 90498 w 253637"/>
                  <a:gd name="connsiteY27" fmla="*/ 42232 h 439237"/>
                  <a:gd name="connsiteX28" fmla="*/ 117674 w 253637"/>
                  <a:gd name="connsiteY28" fmla="*/ 9620 h 439237"/>
                  <a:gd name="connsiteX29" fmla="*/ 139958 w 253637"/>
                  <a:gd name="connsiteY29" fmla="*/ -163 h 439237"/>
                  <a:gd name="connsiteX30" fmla="*/ 153546 w 253637"/>
                  <a:gd name="connsiteY30" fmla="*/ 4729 h 439237"/>
                  <a:gd name="connsiteX31" fmla="*/ 164960 w 253637"/>
                  <a:gd name="connsiteY31" fmla="*/ 26198 h 439237"/>
                  <a:gd name="connsiteX32" fmla="*/ 145393 w 253637"/>
                  <a:gd name="connsiteY32" fmla="*/ 70766 h 439237"/>
                  <a:gd name="connsiteX33" fmla="*/ 115228 w 253637"/>
                  <a:gd name="connsiteY33" fmla="*/ 102563 h 439237"/>
                  <a:gd name="connsiteX34" fmla="*/ 83432 w 253637"/>
                  <a:gd name="connsiteY34" fmla="*/ 119955 h 439237"/>
                  <a:gd name="connsiteX35" fmla="*/ 97292 w 253637"/>
                  <a:gd name="connsiteY35" fmla="*/ 255835 h 439237"/>
                  <a:gd name="connsiteX36" fmla="*/ 132892 w 253637"/>
                  <a:gd name="connsiteY36" fmla="*/ 230833 h 439237"/>
                  <a:gd name="connsiteX37" fmla="*/ 141861 w 253637"/>
                  <a:gd name="connsiteY37" fmla="*/ 203657 h 439237"/>
                  <a:gd name="connsiteX38" fmla="*/ 135243 w 253637"/>
                  <a:gd name="connsiteY38" fmla="*/ 194689 h 439237"/>
                  <a:gd name="connsiteX39" fmla="*/ 132892 w 253637"/>
                  <a:gd name="connsiteY39" fmla="*/ 194689 h 439237"/>
                  <a:gd name="connsiteX40" fmla="*/ 127457 w 253637"/>
                  <a:gd name="connsiteY40" fmla="*/ 194689 h 439237"/>
                  <a:gd name="connsiteX41" fmla="*/ 108978 w 253637"/>
                  <a:gd name="connsiteY41" fmla="*/ 202299 h 439237"/>
                  <a:gd name="connsiteX42" fmla="*/ 86422 w 253637"/>
                  <a:gd name="connsiteY42" fmla="*/ 220507 h 439237"/>
                  <a:gd name="connsiteX43" fmla="*/ 78812 w 253637"/>
                  <a:gd name="connsiteY43" fmla="*/ 237627 h 439237"/>
                  <a:gd name="connsiteX44" fmla="*/ 93832 w 253637"/>
                  <a:gd name="connsiteY44" fmla="*/ 255129 h 439237"/>
                  <a:gd name="connsiteX45" fmla="*/ 97292 w 253637"/>
                  <a:gd name="connsiteY45" fmla="*/ 255020 h 439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253637" h="439237">
                    <a:moveTo>
                      <a:pt x="120935" y="439002"/>
                    </a:moveTo>
                    <a:lnTo>
                      <a:pt x="117946" y="439002"/>
                    </a:lnTo>
                    <a:cubicBezTo>
                      <a:pt x="95384" y="439817"/>
                      <a:pt x="73111" y="433757"/>
                      <a:pt x="54082" y="421609"/>
                    </a:cubicBezTo>
                    <a:cubicBezTo>
                      <a:pt x="36747" y="410114"/>
                      <a:pt x="23069" y="393889"/>
                      <a:pt x="14677" y="374866"/>
                    </a:cubicBezTo>
                    <a:cubicBezTo>
                      <a:pt x="4693" y="352582"/>
                      <a:pt x="-316" y="328368"/>
                      <a:pt x="2" y="303937"/>
                    </a:cubicBezTo>
                    <a:cubicBezTo>
                      <a:pt x="-876" y="274315"/>
                      <a:pt x="5171" y="244910"/>
                      <a:pt x="17666" y="218061"/>
                    </a:cubicBezTo>
                    <a:cubicBezTo>
                      <a:pt x="27828" y="195994"/>
                      <a:pt x="43916" y="177188"/>
                      <a:pt x="64137" y="163709"/>
                    </a:cubicBezTo>
                    <a:cubicBezTo>
                      <a:pt x="81698" y="152267"/>
                      <a:pt x="102148" y="146044"/>
                      <a:pt x="123109" y="145772"/>
                    </a:cubicBezTo>
                    <a:cubicBezTo>
                      <a:pt x="142782" y="145419"/>
                      <a:pt x="161973" y="151832"/>
                      <a:pt x="177461" y="163980"/>
                    </a:cubicBezTo>
                    <a:cubicBezTo>
                      <a:pt x="194647" y="178819"/>
                      <a:pt x="203898" y="200831"/>
                      <a:pt x="202463" y="223496"/>
                    </a:cubicBezTo>
                    <a:cubicBezTo>
                      <a:pt x="202678" y="239448"/>
                      <a:pt x="197400" y="254993"/>
                      <a:pt x="187516" y="267521"/>
                    </a:cubicBezTo>
                    <a:cubicBezTo>
                      <a:pt x="176494" y="280756"/>
                      <a:pt x="162275" y="290947"/>
                      <a:pt x="146209" y="297143"/>
                    </a:cubicBezTo>
                    <a:cubicBezTo>
                      <a:pt x="128316" y="304589"/>
                      <a:pt x="109475" y="309535"/>
                      <a:pt x="90226" y="311818"/>
                    </a:cubicBezTo>
                    <a:cubicBezTo>
                      <a:pt x="79448" y="312606"/>
                      <a:pt x="71352" y="321982"/>
                      <a:pt x="72146" y="332771"/>
                    </a:cubicBezTo>
                    <a:cubicBezTo>
                      <a:pt x="72179" y="333206"/>
                      <a:pt x="72228" y="333668"/>
                      <a:pt x="72290" y="334102"/>
                    </a:cubicBezTo>
                    <a:cubicBezTo>
                      <a:pt x="72942" y="343016"/>
                      <a:pt x="76581" y="351441"/>
                      <a:pt x="82617" y="358017"/>
                    </a:cubicBezTo>
                    <a:cubicBezTo>
                      <a:pt x="94441" y="368861"/>
                      <a:pt x="110456" y="373942"/>
                      <a:pt x="126370" y="371877"/>
                    </a:cubicBezTo>
                    <a:cubicBezTo>
                      <a:pt x="152750" y="371524"/>
                      <a:pt x="178556" y="364105"/>
                      <a:pt x="201104" y="350408"/>
                    </a:cubicBezTo>
                    <a:cubicBezTo>
                      <a:pt x="211012" y="343614"/>
                      <a:pt x="222546" y="339592"/>
                      <a:pt x="234530" y="338722"/>
                    </a:cubicBezTo>
                    <a:cubicBezTo>
                      <a:pt x="239939" y="338342"/>
                      <a:pt x="245184" y="340543"/>
                      <a:pt x="248662" y="344701"/>
                    </a:cubicBezTo>
                    <a:cubicBezTo>
                      <a:pt x="251896" y="348479"/>
                      <a:pt x="253635" y="353316"/>
                      <a:pt x="253554" y="358289"/>
                    </a:cubicBezTo>
                    <a:cubicBezTo>
                      <a:pt x="253527" y="367773"/>
                      <a:pt x="249586" y="376796"/>
                      <a:pt x="242683" y="383291"/>
                    </a:cubicBezTo>
                    <a:cubicBezTo>
                      <a:pt x="211442" y="417750"/>
                      <a:pt x="167433" y="437888"/>
                      <a:pt x="120935" y="439002"/>
                    </a:cubicBezTo>
                    <a:close/>
                    <a:moveTo>
                      <a:pt x="83432" y="119955"/>
                    </a:moveTo>
                    <a:cubicBezTo>
                      <a:pt x="77720" y="120037"/>
                      <a:pt x="72219" y="117781"/>
                      <a:pt x="68214" y="113704"/>
                    </a:cubicBezTo>
                    <a:cubicBezTo>
                      <a:pt x="66064" y="111123"/>
                      <a:pt x="64993" y="107807"/>
                      <a:pt x="65224" y="104465"/>
                    </a:cubicBezTo>
                    <a:cubicBezTo>
                      <a:pt x="65591" y="98160"/>
                      <a:pt x="66871" y="91937"/>
                      <a:pt x="69029" y="85985"/>
                    </a:cubicBezTo>
                    <a:cubicBezTo>
                      <a:pt x="74230" y="70522"/>
                      <a:pt x="81448" y="55820"/>
                      <a:pt x="90498" y="42232"/>
                    </a:cubicBezTo>
                    <a:cubicBezTo>
                      <a:pt x="97479" y="29785"/>
                      <a:pt x="106692" y="18724"/>
                      <a:pt x="117674" y="9620"/>
                    </a:cubicBezTo>
                    <a:cubicBezTo>
                      <a:pt x="123951" y="4185"/>
                      <a:pt x="131716" y="788"/>
                      <a:pt x="139958" y="-163"/>
                    </a:cubicBezTo>
                    <a:cubicBezTo>
                      <a:pt x="144902" y="-54"/>
                      <a:pt x="149676" y="1658"/>
                      <a:pt x="153546" y="4729"/>
                    </a:cubicBezTo>
                    <a:cubicBezTo>
                      <a:pt x="160520" y="9702"/>
                      <a:pt x="164748" y="17637"/>
                      <a:pt x="164960" y="26198"/>
                    </a:cubicBezTo>
                    <a:cubicBezTo>
                      <a:pt x="163473" y="42802"/>
                      <a:pt x="156603" y="58456"/>
                      <a:pt x="145393" y="70766"/>
                    </a:cubicBezTo>
                    <a:cubicBezTo>
                      <a:pt x="136616" y="82507"/>
                      <a:pt x="126493" y="93187"/>
                      <a:pt x="115228" y="102563"/>
                    </a:cubicBezTo>
                    <a:cubicBezTo>
                      <a:pt x="106684" y="111503"/>
                      <a:pt x="95574" y="117591"/>
                      <a:pt x="83432" y="119955"/>
                    </a:cubicBezTo>
                    <a:close/>
                    <a:moveTo>
                      <a:pt x="97292" y="255835"/>
                    </a:moveTo>
                    <a:cubicBezTo>
                      <a:pt x="113149" y="255537"/>
                      <a:pt x="127240" y="245644"/>
                      <a:pt x="132892" y="230833"/>
                    </a:cubicBezTo>
                    <a:cubicBezTo>
                      <a:pt x="137746" y="222490"/>
                      <a:pt x="140803" y="213251"/>
                      <a:pt x="141861" y="203657"/>
                    </a:cubicBezTo>
                    <a:cubicBezTo>
                      <a:pt x="142510" y="199364"/>
                      <a:pt x="139548" y="195341"/>
                      <a:pt x="135243" y="194689"/>
                    </a:cubicBezTo>
                    <a:cubicBezTo>
                      <a:pt x="134463" y="194580"/>
                      <a:pt x="133672" y="194580"/>
                      <a:pt x="132892" y="194689"/>
                    </a:cubicBezTo>
                    <a:lnTo>
                      <a:pt x="127457" y="194689"/>
                    </a:lnTo>
                    <a:cubicBezTo>
                      <a:pt x="120856" y="195994"/>
                      <a:pt x="114576" y="198575"/>
                      <a:pt x="108978" y="202299"/>
                    </a:cubicBezTo>
                    <a:cubicBezTo>
                      <a:pt x="100507" y="207081"/>
                      <a:pt x="92887" y="213223"/>
                      <a:pt x="86422" y="220507"/>
                    </a:cubicBezTo>
                    <a:cubicBezTo>
                      <a:pt x="81935" y="225126"/>
                      <a:pt x="79239" y="231186"/>
                      <a:pt x="78812" y="237627"/>
                    </a:cubicBezTo>
                    <a:cubicBezTo>
                      <a:pt x="78128" y="246595"/>
                      <a:pt x="84854" y="254449"/>
                      <a:pt x="93832" y="255129"/>
                    </a:cubicBezTo>
                    <a:cubicBezTo>
                      <a:pt x="94985" y="255210"/>
                      <a:pt x="96145" y="255183"/>
                      <a:pt x="97292" y="255020"/>
                    </a:cubicBezTo>
                    <a:close/>
                  </a:path>
                </a:pathLst>
              </a:custGeom>
              <a:solidFill>
                <a:srgbClr val="FFFFFF"/>
              </a:solidFill>
              <a:ln w="89877" cap="flat">
                <a:solidFill>
                  <a:srgbClr val="FFFFFF"/>
                </a:solidFill>
                <a:prstDash val="solid"/>
                <a:round/>
              </a:ln>
            </p:spPr>
            <p:txBody>
              <a:bodyPr rtlCol="0" anchor="ctr"/>
              <a:lstStyle/>
              <a:p>
                <a:endParaRPr lang="fr-FR"/>
              </a:p>
            </p:txBody>
          </p:sp>
          <p:sp>
            <p:nvSpPr>
              <p:cNvPr id="172" name="Graphique 5">
                <a:extLst>
                  <a:ext uri="{FF2B5EF4-FFF2-40B4-BE49-F238E27FC236}">
                    <a16:creationId xmlns:a16="http://schemas.microsoft.com/office/drawing/2014/main" id="{DD5807EB-D520-4999-8987-46CB7E4F8A5B}"/>
                  </a:ext>
                </a:extLst>
              </p:cNvPr>
              <p:cNvSpPr/>
              <p:nvPr/>
            </p:nvSpPr>
            <p:spPr>
              <a:xfrm>
                <a:off x="2272780" y="1085188"/>
                <a:ext cx="275942" cy="341902"/>
              </a:xfrm>
              <a:custGeom>
                <a:avLst/>
                <a:gdLst>
                  <a:gd name="connsiteX0" fmla="*/ 144329 w 275942"/>
                  <a:gd name="connsiteY0" fmla="*/ 341740 h 341902"/>
                  <a:gd name="connsiteX1" fmla="*/ 65791 w 275942"/>
                  <a:gd name="connsiteY1" fmla="*/ 320814 h 341902"/>
                  <a:gd name="connsiteX2" fmla="*/ 11439 w 275942"/>
                  <a:gd name="connsiteY2" fmla="*/ 266462 h 341902"/>
                  <a:gd name="connsiteX3" fmla="*/ 297 w 275942"/>
                  <a:gd name="connsiteY3" fmla="*/ 221894 h 341902"/>
                  <a:gd name="connsiteX4" fmla="*/ 21494 w 275942"/>
                  <a:gd name="connsiteY4" fmla="*/ 167541 h 341902"/>
                  <a:gd name="connsiteX5" fmla="*/ 44322 w 275942"/>
                  <a:gd name="connsiteY5" fmla="*/ 160747 h 341902"/>
                  <a:gd name="connsiteX6" fmla="*/ 83998 w 275942"/>
                  <a:gd name="connsiteY6" fmla="*/ 193359 h 341902"/>
                  <a:gd name="connsiteX7" fmla="*/ 123404 w 275942"/>
                  <a:gd name="connsiteY7" fmla="*/ 247711 h 341902"/>
                  <a:gd name="connsiteX8" fmla="*/ 165255 w 275942"/>
                  <a:gd name="connsiteY8" fmla="*/ 260211 h 341902"/>
                  <a:gd name="connsiteX9" fmla="*/ 183191 w 275942"/>
                  <a:gd name="connsiteY9" fmla="*/ 258309 h 341902"/>
                  <a:gd name="connsiteX10" fmla="*/ 197159 w 275942"/>
                  <a:gd name="connsiteY10" fmla="*/ 242955 h 341902"/>
                  <a:gd name="connsiteX11" fmla="*/ 197050 w 275942"/>
                  <a:gd name="connsiteY11" fmla="*/ 241732 h 341902"/>
                  <a:gd name="connsiteX12" fmla="*/ 142698 w 275942"/>
                  <a:gd name="connsiteY12" fmla="*/ 190913 h 341902"/>
                  <a:gd name="connsiteX13" fmla="*/ 83455 w 275942"/>
                  <a:gd name="connsiteY13" fmla="*/ 145529 h 341902"/>
                  <a:gd name="connsiteX14" fmla="*/ 60899 w 275942"/>
                  <a:gd name="connsiteY14" fmla="*/ 91176 h 341902"/>
                  <a:gd name="connsiteX15" fmla="*/ 88075 w 275942"/>
                  <a:gd name="connsiteY15" fmla="*/ 27041 h 341902"/>
                  <a:gd name="connsiteX16" fmla="*/ 155743 w 275942"/>
                  <a:gd name="connsiteY16" fmla="*/ -135 h 341902"/>
                  <a:gd name="connsiteX17" fmla="*/ 195692 w 275942"/>
                  <a:gd name="connsiteY17" fmla="*/ 10464 h 341902"/>
                  <a:gd name="connsiteX18" fmla="*/ 222868 w 275942"/>
                  <a:gd name="connsiteY18" fmla="*/ 42531 h 341902"/>
                  <a:gd name="connsiteX19" fmla="*/ 224770 w 275942"/>
                  <a:gd name="connsiteY19" fmla="*/ 50956 h 341902"/>
                  <a:gd name="connsiteX20" fmla="*/ 221509 w 275942"/>
                  <a:gd name="connsiteY20" fmla="*/ 61011 h 341902"/>
                  <a:gd name="connsiteX21" fmla="*/ 207649 w 275942"/>
                  <a:gd name="connsiteY21" fmla="*/ 67533 h 341902"/>
                  <a:gd name="connsiteX22" fmla="*/ 188082 w 275942"/>
                  <a:gd name="connsiteY22" fmla="*/ 62914 h 341902"/>
                  <a:gd name="connsiteX23" fmla="*/ 157645 w 275942"/>
                  <a:gd name="connsiteY23" fmla="*/ 58294 h 341902"/>
                  <a:gd name="connsiteX24" fmla="*/ 135089 w 275942"/>
                  <a:gd name="connsiteY24" fmla="*/ 65359 h 341902"/>
                  <a:gd name="connsiteX25" fmla="*/ 127208 w 275942"/>
                  <a:gd name="connsiteY25" fmla="*/ 86013 h 341902"/>
                  <a:gd name="connsiteX26" fmla="*/ 145416 w 275942"/>
                  <a:gd name="connsiteY26" fmla="*/ 113189 h 341902"/>
                  <a:gd name="connsiteX27" fmla="*/ 185093 w 275942"/>
                  <a:gd name="connsiteY27" fmla="*/ 140365 h 341902"/>
                  <a:gd name="connsiteX28" fmla="*/ 228031 w 275942"/>
                  <a:gd name="connsiteY28" fmla="*/ 167541 h 341902"/>
                  <a:gd name="connsiteX29" fmla="*/ 275861 w 275942"/>
                  <a:gd name="connsiteY29" fmla="*/ 244449 h 341902"/>
                  <a:gd name="connsiteX30" fmla="*/ 253033 w 275942"/>
                  <a:gd name="connsiteY30" fmla="*/ 298801 h 341902"/>
                  <a:gd name="connsiteX31" fmla="*/ 202214 w 275942"/>
                  <a:gd name="connsiteY31" fmla="*/ 331141 h 341902"/>
                  <a:gd name="connsiteX32" fmla="*/ 144329 w 275942"/>
                  <a:gd name="connsiteY32" fmla="*/ 341740 h 3419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75942" h="341902">
                    <a:moveTo>
                      <a:pt x="144329" y="341740"/>
                    </a:moveTo>
                    <a:cubicBezTo>
                      <a:pt x="116773" y="341658"/>
                      <a:pt x="89733" y="334429"/>
                      <a:pt x="65791" y="320814"/>
                    </a:cubicBezTo>
                    <a:cubicBezTo>
                      <a:pt x="42664" y="308530"/>
                      <a:pt x="23722" y="289589"/>
                      <a:pt x="11439" y="266462"/>
                    </a:cubicBezTo>
                    <a:cubicBezTo>
                      <a:pt x="3965" y="252820"/>
                      <a:pt x="106" y="237465"/>
                      <a:pt x="297" y="221894"/>
                    </a:cubicBezTo>
                    <a:cubicBezTo>
                      <a:pt x="-1959" y="201402"/>
                      <a:pt x="5976" y="181102"/>
                      <a:pt x="21494" y="167541"/>
                    </a:cubicBezTo>
                    <a:cubicBezTo>
                      <a:pt x="28315" y="163166"/>
                      <a:pt x="36223" y="160802"/>
                      <a:pt x="44322" y="160747"/>
                    </a:cubicBezTo>
                    <a:cubicBezTo>
                      <a:pt x="63671" y="160666"/>
                      <a:pt x="80330" y="174362"/>
                      <a:pt x="83998" y="193359"/>
                    </a:cubicBezTo>
                    <a:cubicBezTo>
                      <a:pt x="89678" y="215860"/>
                      <a:pt x="103782" y="235318"/>
                      <a:pt x="123404" y="247711"/>
                    </a:cubicBezTo>
                    <a:cubicBezTo>
                      <a:pt x="136013" y="255456"/>
                      <a:pt x="150444" y="259777"/>
                      <a:pt x="165255" y="260211"/>
                    </a:cubicBezTo>
                    <a:cubicBezTo>
                      <a:pt x="171260" y="259940"/>
                      <a:pt x="177266" y="259288"/>
                      <a:pt x="183191" y="258309"/>
                    </a:cubicBezTo>
                    <a:cubicBezTo>
                      <a:pt x="191289" y="257929"/>
                      <a:pt x="197540" y="251053"/>
                      <a:pt x="197159" y="242955"/>
                    </a:cubicBezTo>
                    <a:cubicBezTo>
                      <a:pt x="197132" y="242547"/>
                      <a:pt x="197105" y="242140"/>
                      <a:pt x="197050" y="241732"/>
                    </a:cubicBezTo>
                    <a:cubicBezTo>
                      <a:pt x="197050" y="226513"/>
                      <a:pt x="179114" y="209664"/>
                      <a:pt x="142698" y="190913"/>
                    </a:cubicBezTo>
                    <a:cubicBezTo>
                      <a:pt x="120632" y="179064"/>
                      <a:pt x="100630" y="163737"/>
                      <a:pt x="83455" y="145529"/>
                    </a:cubicBezTo>
                    <a:cubicBezTo>
                      <a:pt x="69215" y="130990"/>
                      <a:pt x="61143" y="111532"/>
                      <a:pt x="60899" y="91176"/>
                    </a:cubicBezTo>
                    <a:cubicBezTo>
                      <a:pt x="60817" y="66990"/>
                      <a:pt x="70628" y="43809"/>
                      <a:pt x="88075" y="27041"/>
                    </a:cubicBezTo>
                    <a:cubicBezTo>
                      <a:pt x="105929" y="9051"/>
                      <a:pt x="130415" y="-760"/>
                      <a:pt x="155743" y="-135"/>
                    </a:cubicBezTo>
                    <a:cubicBezTo>
                      <a:pt x="169766" y="-162"/>
                      <a:pt x="183544" y="3480"/>
                      <a:pt x="195692" y="10464"/>
                    </a:cubicBezTo>
                    <a:cubicBezTo>
                      <a:pt x="208356" y="17475"/>
                      <a:pt x="218030" y="28889"/>
                      <a:pt x="222868" y="42531"/>
                    </a:cubicBezTo>
                    <a:cubicBezTo>
                      <a:pt x="223982" y="45195"/>
                      <a:pt x="224634" y="48048"/>
                      <a:pt x="224770" y="50956"/>
                    </a:cubicBezTo>
                    <a:cubicBezTo>
                      <a:pt x="224906" y="54598"/>
                      <a:pt x="223737" y="58158"/>
                      <a:pt x="221509" y="61011"/>
                    </a:cubicBezTo>
                    <a:cubicBezTo>
                      <a:pt x="218248" y="65359"/>
                      <a:pt x="213057" y="67805"/>
                      <a:pt x="207649" y="67533"/>
                    </a:cubicBezTo>
                    <a:cubicBezTo>
                      <a:pt x="200937" y="66935"/>
                      <a:pt x="194360" y="65387"/>
                      <a:pt x="188082" y="62914"/>
                    </a:cubicBezTo>
                    <a:cubicBezTo>
                      <a:pt x="178272" y="59598"/>
                      <a:pt x="167972" y="58049"/>
                      <a:pt x="157645" y="58294"/>
                    </a:cubicBezTo>
                    <a:cubicBezTo>
                      <a:pt x="149520" y="57886"/>
                      <a:pt x="141530" y="60386"/>
                      <a:pt x="135089" y="65359"/>
                    </a:cubicBezTo>
                    <a:cubicBezTo>
                      <a:pt x="129654" y="70822"/>
                      <a:pt x="126801" y="78322"/>
                      <a:pt x="127208" y="86013"/>
                    </a:cubicBezTo>
                    <a:cubicBezTo>
                      <a:pt x="128730" y="97400"/>
                      <a:pt x="135442" y="107455"/>
                      <a:pt x="145416" y="113189"/>
                    </a:cubicBezTo>
                    <a:cubicBezTo>
                      <a:pt x="157971" y="123190"/>
                      <a:pt x="171233" y="132267"/>
                      <a:pt x="185093" y="140365"/>
                    </a:cubicBezTo>
                    <a:cubicBezTo>
                      <a:pt x="199496" y="149062"/>
                      <a:pt x="213899" y="158301"/>
                      <a:pt x="228031" y="167541"/>
                    </a:cubicBezTo>
                    <a:cubicBezTo>
                      <a:pt x="255723" y="183684"/>
                      <a:pt x="273632" y="212463"/>
                      <a:pt x="275861" y="244449"/>
                    </a:cubicBezTo>
                    <a:cubicBezTo>
                      <a:pt x="275861" y="264886"/>
                      <a:pt x="267626" y="284480"/>
                      <a:pt x="253033" y="298801"/>
                    </a:cubicBezTo>
                    <a:cubicBezTo>
                      <a:pt x="238657" y="313150"/>
                      <a:pt x="221319" y="324211"/>
                      <a:pt x="202214" y="331141"/>
                    </a:cubicBezTo>
                    <a:cubicBezTo>
                      <a:pt x="183680" y="338017"/>
                      <a:pt x="164086" y="341604"/>
                      <a:pt x="144329" y="341740"/>
                    </a:cubicBezTo>
                    <a:close/>
                  </a:path>
                </a:pathLst>
              </a:custGeom>
              <a:solidFill>
                <a:srgbClr val="FFFFFF"/>
              </a:solidFill>
              <a:ln w="89877" cap="flat">
                <a:solidFill>
                  <a:srgbClr val="FFFFFF"/>
                </a:solidFill>
                <a:prstDash val="solid"/>
                <a:round/>
              </a:ln>
            </p:spPr>
            <p:txBody>
              <a:bodyPr rtlCol="0" anchor="ctr"/>
              <a:lstStyle/>
              <a:p>
                <a:endParaRPr lang="fr-FR"/>
              </a:p>
            </p:txBody>
          </p:sp>
          <p:sp>
            <p:nvSpPr>
              <p:cNvPr id="173" name="Graphique 5">
                <a:extLst>
                  <a:ext uri="{FF2B5EF4-FFF2-40B4-BE49-F238E27FC236}">
                    <a16:creationId xmlns:a16="http://schemas.microsoft.com/office/drawing/2014/main" id="{DD5807EB-D520-4999-8987-46CB7E4F8A5B}"/>
                  </a:ext>
                </a:extLst>
              </p:cNvPr>
              <p:cNvSpPr/>
              <p:nvPr/>
            </p:nvSpPr>
            <p:spPr>
              <a:xfrm>
                <a:off x="2570655" y="1103695"/>
                <a:ext cx="252928" cy="322929"/>
              </a:xfrm>
              <a:custGeom>
                <a:avLst/>
                <a:gdLst>
                  <a:gd name="connsiteX0" fmla="*/ 124736 w 252928"/>
                  <a:gd name="connsiteY0" fmla="*/ 322689 h 322929"/>
                  <a:gd name="connsiteX1" fmla="*/ 24729 w 252928"/>
                  <a:gd name="connsiteY1" fmla="*/ 256922 h 322929"/>
                  <a:gd name="connsiteX2" fmla="*/ -1 w 252928"/>
                  <a:gd name="connsiteY2" fmla="*/ 142783 h 322929"/>
                  <a:gd name="connsiteX3" fmla="*/ 1629 w 252928"/>
                  <a:gd name="connsiteY3" fmla="*/ 111531 h 322929"/>
                  <a:gd name="connsiteX4" fmla="*/ 12228 w 252928"/>
                  <a:gd name="connsiteY4" fmla="*/ 61799 h 322929"/>
                  <a:gd name="connsiteX5" fmla="*/ 22826 w 252928"/>
                  <a:gd name="connsiteY5" fmla="*/ 41417 h 322929"/>
                  <a:gd name="connsiteX6" fmla="*/ 42393 w 252928"/>
                  <a:gd name="connsiteY6" fmla="*/ 30274 h 322929"/>
                  <a:gd name="connsiteX7" fmla="*/ 53807 w 252928"/>
                  <a:gd name="connsiteY7" fmla="*/ 30274 h 322929"/>
                  <a:gd name="connsiteX8" fmla="*/ 75004 w 252928"/>
                  <a:gd name="connsiteY8" fmla="*/ 78104 h 322929"/>
                  <a:gd name="connsiteX9" fmla="*/ 88864 w 252928"/>
                  <a:gd name="connsiteY9" fmla="*/ 171862 h 322929"/>
                  <a:gd name="connsiteX10" fmla="*/ 126638 w 252928"/>
                  <a:gd name="connsiteY10" fmla="*/ 230834 h 322929"/>
                  <a:gd name="connsiteX11" fmla="*/ 162782 w 252928"/>
                  <a:gd name="connsiteY11" fmla="*/ 185721 h 322929"/>
                  <a:gd name="connsiteX12" fmla="*/ 170663 w 252928"/>
                  <a:gd name="connsiteY12" fmla="*/ 100389 h 322929"/>
                  <a:gd name="connsiteX13" fmla="*/ 170663 w 252928"/>
                  <a:gd name="connsiteY13" fmla="*/ 66147 h 322929"/>
                  <a:gd name="connsiteX14" fmla="*/ 170663 w 252928"/>
                  <a:gd name="connsiteY14" fmla="*/ 55276 h 322929"/>
                  <a:gd name="connsiteX15" fmla="*/ 170663 w 252928"/>
                  <a:gd name="connsiteY15" fmla="*/ 46308 h 322929"/>
                  <a:gd name="connsiteX16" fmla="*/ 170663 w 252928"/>
                  <a:gd name="connsiteY16" fmla="*/ 38156 h 322929"/>
                  <a:gd name="connsiteX17" fmla="*/ 173653 w 252928"/>
                  <a:gd name="connsiteY17" fmla="*/ 18317 h 322929"/>
                  <a:gd name="connsiteX18" fmla="*/ 194578 w 252928"/>
                  <a:gd name="connsiteY18" fmla="*/ 2011 h 322929"/>
                  <a:gd name="connsiteX19" fmla="*/ 206808 w 252928"/>
                  <a:gd name="connsiteY19" fmla="*/ -163 h 322929"/>
                  <a:gd name="connsiteX20" fmla="*/ 233983 w 252928"/>
                  <a:gd name="connsiteY20" fmla="*/ 11795 h 322929"/>
                  <a:gd name="connsiteX21" fmla="*/ 248387 w 252928"/>
                  <a:gd name="connsiteY21" fmla="*/ 44678 h 322929"/>
                  <a:gd name="connsiteX22" fmla="*/ 252463 w 252928"/>
                  <a:gd name="connsiteY22" fmla="*/ 105824 h 322929"/>
                  <a:gd name="connsiteX23" fmla="*/ 216862 w 252928"/>
                  <a:gd name="connsiteY23" fmla="*/ 268880 h 322929"/>
                  <a:gd name="connsiteX24" fmla="*/ 124736 w 252928"/>
                  <a:gd name="connsiteY24" fmla="*/ 322689 h 322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2928" h="322929">
                    <a:moveTo>
                      <a:pt x="124736" y="322689"/>
                    </a:moveTo>
                    <a:cubicBezTo>
                      <a:pt x="81037" y="323422"/>
                      <a:pt x="41360" y="297334"/>
                      <a:pt x="24729" y="256922"/>
                    </a:cubicBezTo>
                    <a:cubicBezTo>
                      <a:pt x="7472" y="221404"/>
                      <a:pt x="-1007" y="182270"/>
                      <a:pt x="-1" y="142783"/>
                    </a:cubicBezTo>
                    <a:cubicBezTo>
                      <a:pt x="-1" y="136261"/>
                      <a:pt x="-1" y="125934"/>
                      <a:pt x="1629" y="111531"/>
                    </a:cubicBezTo>
                    <a:cubicBezTo>
                      <a:pt x="3042" y="94573"/>
                      <a:pt x="6629" y="77860"/>
                      <a:pt x="12228" y="61799"/>
                    </a:cubicBezTo>
                    <a:cubicBezTo>
                      <a:pt x="14673" y="54488"/>
                      <a:pt x="18234" y="47613"/>
                      <a:pt x="22826" y="41417"/>
                    </a:cubicBezTo>
                    <a:cubicBezTo>
                      <a:pt x="27283" y="34867"/>
                      <a:pt x="34485" y="30764"/>
                      <a:pt x="42393" y="30274"/>
                    </a:cubicBezTo>
                    <a:lnTo>
                      <a:pt x="53807" y="30274"/>
                    </a:lnTo>
                    <a:cubicBezTo>
                      <a:pt x="64949" y="30274"/>
                      <a:pt x="72015" y="47395"/>
                      <a:pt x="75004" y="78104"/>
                    </a:cubicBezTo>
                    <a:cubicBezTo>
                      <a:pt x="77694" y="109601"/>
                      <a:pt x="82314" y="140935"/>
                      <a:pt x="88864" y="171862"/>
                    </a:cubicBezTo>
                    <a:cubicBezTo>
                      <a:pt x="97560" y="211267"/>
                      <a:pt x="110061" y="230834"/>
                      <a:pt x="126638" y="230834"/>
                    </a:cubicBezTo>
                    <a:cubicBezTo>
                      <a:pt x="143216" y="230834"/>
                      <a:pt x="155717" y="215615"/>
                      <a:pt x="162782" y="185721"/>
                    </a:cubicBezTo>
                    <a:cubicBezTo>
                      <a:pt x="168489" y="157648"/>
                      <a:pt x="171153" y="129032"/>
                      <a:pt x="170663" y="100389"/>
                    </a:cubicBezTo>
                    <a:cubicBezTo>
                      <a:pt x="170663" y="86801"/>
                      <a:pt x="170663" y="75387"/>
                      <a:pt x="170663" y="66147"/>
                    </a:cubicBezTo>
                    <a:cubicBezTo>
                      <a:pt x="170663" y="61799"/>
                      <a:pt x="170663" y="58266"/>
                      <a:pt x="170663" y="55276"/>
                    </a:cubicBezTo>
                    <a:cubicBezTo>
                      <a:pt x="170663" y="52287"/>
                      <a:pt x="170663" y="49297"/>
                      <a:pt x="170663" y="46308"/>
                    </a:cubicBezTo>
                    <a:cubicBezTo>
                      <a:pt x="170663" y="43319"/>
                      <a:pt x="170663" y="40601"/>
                      <a:pt x="170663" y="38156"/>
                    </a:cubicBezTo>
                    <a:cubicBezTo>
                      <a:pt x="170582" y="31416"/>
                      <a:pt x="171587" y="24731"/>
                      <a:pt x="173653" y="18317"/>
                    </a:cubicBezTo>
                    <a:cubicBezTo>
                      <a:pt x="175555" y="11523"/>
                      <a:pt x="182349" y="6088"/>
                      <a:pt x="194578" y="2011"/>
                    </a:cubicBezTo>
                    <a:cubicBezTo>
                      <a:pt x="198519" y="680"/>
                      <a:pt x="202650" y="-54"/>
                      <a:pt x="206808" y="-163"/>
                    </a:cubicBezTo>
                    <a:cubicBezTo>
                      <a:pt x="217161" y="-217"/>
                      <a:pt x="227026" y="4131"/>
                      <a:pt x="233983" y="11795"/>
                    </a:cubicBezTo>
                    <a:cubicBezTo>
                      <a:pt x="242218" y="20899"/>
                      <a:pt x="247272" y="32448"/>
                      <a:pt x="248387" y="44678"/>
                    </a:cubicBezTo>
                    <a:cubicBezTo>
                      <a:pt x="251050" y="64951"/>
                      <a:pt x="252436" y="85387"/>
                      <a:pt x="252463" y="105824"/>
                    </a:cubicBezTo>
                    <a:cubicBezTo>
                      <a:pt x="255235" y="162377"/>
                      <a:pt x="242951" y="218631"/>
                      <a:pt x="216862" y="268880"/>
                    </a:cubicBezTo>
                    <a:cubicBezTo>
                      <a:pt x="199225" y="303203"/>
                      <a:pt x="163299" y="324211"/>
                      <a:pt x="124736" y="322689"/>
                    </a:cubicBezTo>
                    <a:close/>
                  </a:path>
                </a:pathLst>
              </a:custGeom>
              <a:solidFill>
                <a:srgbClr val="FFFFFF"/>
              </a:solidFill>
              <a:ln w="89877" cap="flat">
                <a:solidFill>
                  <a:srgbClr val="FFFFFF"/>
                </a:solidFill>
                <a:prstDash val="solid"/>
                <a:round/>
              </a:ln>
            </p:spPr>
            <p:txBody>
              <a:bodyPr rtlCol="0" anchor="ctr"/>
              <a:lstStyle/>
              <a:p>
                <a:endParaRPr lang="fr-FR"/>
              </a:p>
            </p:txBody>
          </p:sp>
          <p:sp>
            <p:nvSpPr>
              <p:cNvPr id="174" name="Graphique 5">
                <a:extLst>
                  <a:ext uri="{FF2B5EF4-FFF2-40B4-BE49-F238E27FC236}">
                    <a16:creationId xmlns:a16="http://schemas.microsoft.com/office/drawing/2014/main" id="{DD5807EB-D520-4999-8987-46CB7E4F8A5B}"/>
                  </a:ext>
                </a:extLst>
              </p:cNvPr>
              <p:cNvSpPr/>
              <p:nvPr/>
            </p:nvSpPr>
            <p:spPr>
              <a:xfrm>
                <a:off x="2865413" y="949878"/>
                <a:ext cx="101003" cy="475882"/>
              </a:xfrm>
              <a:custGeom>
                <a:avLst/>
                <a:gdLst>
                  <a:gd name="connsiteX0" fmla="*/ 48201 w 101003"/>
                  <a:gd name="connsiteY0" fmla="*/ 475691 h 475882"/>
                  <a:gd name="connsiteX1" fmla="*/ 46299 w 101003"/>
                  <a:gd name="connsiteY1" fmla="*/ 475691 h 475882"/>
                  <a:gd name="connsiteX2" fmla="*/ 22656 w 101003"/>
                  <a:gd name="connsiteY2" fmla="*/ 467538 h 475882"/>
                  <a:gd name="connsiteX3" fmla="*/ 8524 w 101003"/>
                  <a:gd name="connsiteY3" fmla="*/ 444710 h 475882"/>
                  <a:gd name="connsiteX4" fmla="*/ 643 w 101003"/>
                  <a:gd name="connsiteY4" fmla="*/ 235998 h 475882"/>
                  <a:gd name="connsiteX5" fmla="*/ 8796 w 101003"/>
                  <a:gd name="connsiteY5" fmla="*/ 28373 h 475882"/>
                  <a:gd name="connsiteX6" fmla="*/ 25645 w 101003"/>
                  <a:gd name="connsiteY6" fmla="*/ 4186 h 475882"/>
                  <a:gd name="connsiteX7" fmla="*/ 41951 w 101003"/>
                  <a:gd name="connsiteY7" fmla="*/ -162 h 475882"/>
                  <a:gd name="connsiteX8" fmla="*/ 53093 w 101003"/>
                  <a:gd name="connsiteY8" fmla="*/ 1469 h 475882"/>
                  <a:gd name="connsiteX9" fmla="*/ 78095 w 101003"/>
                  <a:gd name="connsiteY9" fmla="*/ 25655 h 475882"/>
                  <a:gd name="connsiteX10" fmla="*/ 96031 w 101003"/>
                  <a:gd name="connsiteY10" fmla="*/ 149578 h 475882"/>
                  <a:gd name="connsiteX11" fmla="*/ 100922 w 101003"/>
                  <a:gd name="connsiteY11" fmla="*/ 285459 h 475882"/>
                  <a:gd name="connsiteX12" fmla="*/ 100922 w 101003"/>
                  <a:gd name="connsiteY12" fmla="*/ 356931 h 475882"/>
                  <a:gd name="connsiteX13" fmla="*/ 87063 w 101003"/>
                  <a:gd name="connsiteY13" fmla="*/ 447428 h 475882"/>
                  <a:gd name="connsiteX14" fmla="*/ 48201 w 101003"/>
                  <a:gd name="connsiteY14" fmla="*/ 475691 h 475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1003" h="475882">
                    <a:moveTo>
                      <a:pt x="48201" y="475691"/>
                    </a:moveTo>
                    <a:lnTo>
                      <a:pt x="46299" y="475691"/>
                    </a:lnTo>
                    <a:cubicBezTo>
                      <a:pt x="37738" y="475582"/>
                      <a:pt x="29450" y="472729"/>
                      <a:pt x="22656" y="467538"/>
                    </a:cubicBezTo>
                    <a:cubicBezTo>
                      <a:pt x="15264" y="461940"/>
                      <a:pt x="10236" y="453814"/>
                      <a:pt x="8524" y="444710"/>
                    </a:cubicBezTo>
                    <a:cubicBezTo>
                      <a:pt x="1241" y="375384"/>
                      <a:pt x="-1395" y="305677"/>
                      <a:pt x="643" y="235998"/>
                    </a:cubicBezTo>
                    <a:cubicBezTo>
                      <a:pt x="-1531" y="166672"/>
                      <a:pt x="1187" y="97291"/>
                      <a:pt x="8796" y="28373"/>
                    </a:cubicBezTo>
                    <a:cubicBezTo>
                      <a:pt x="10590" y="18236"/>
                      <a:pt x="16759" y="9377"/>
                      <a:pt x="25645" y="4186"/>
                    </a:cubicBezTo>
                    <a:cubicBezTo>
                      <a:pt x="30591" y="1306"/>
                      <a:pt x="36216" y="-216"/>
                      <a:pt x="41951" y="-162"/>
                    </a:cubicBezTo>
                    <a:cubicBezTo>
                      <a:pt x="45728" y="-162"/>
                      <a:pt x="49478" y="382"/>
                      <a:pt x="53093" y="1469"/>
                    </a:cubicBezTo>
                    <a:cubicBezTo>
                      <a:pt x="64860" y="4974"/>
                      <a:pt x="74181" y="13997"/>
                      <a:pt x="78095" y="25655"/>
                    </a:cubicBezTo>
                    <a:cubicBezTo>
                      <a:pt x="88666" y="66175"/>
                      <a:pt x="94672" y="107727"/>
                      <a:pt x="96031" y="149578"/>
                    </a:cubicBezTo>
                    <a:cubicBezTo>
                      <a:pt x="99292" y="194500"/>
                      <a:pt x="100922" y="239803"/>
                      <a:pt x="100922" y="285459"/>
                    </a:cubicBezTo>
                    <a:cubicBezTo>
                      <a:pt x="100922" y="298231"/>
                      <a:pt x="100922" y="321874"/>
                      <a:pt x="100922" y="356931"/>
                    </a:cubicBezTo>
                    <a:cubicBezTo>
                      <a:pt x="100922" y="387613"/>
                      <a:pt x="96248" y="418132"/>
                      <a:pt x="87063" y="447428"/>
                    </a:cubicBezTo>
                    <a:cubicBezTo>
                      <a:pt x="82171" y="464684"/>
                      <a:pt x="66137" y="476370"/>
                      <a:pt x="48201" y="475691"/>
                    </a:cubicBezTo>
                    <a:close/>
                  </a:path>
                </a:pathLst>
              </a:custGeom>
              <a:solidFill>
                <a:srgbClr val="FFFFFF"/>
              </a:solidFill>
              <a:ln w="89877" cap="flat">
                <a:solidFill>
                  <a:srgbClr val="FFFFFF"/>
                </a:solidFill>
                <a:prstDash val="solid"/>
                <a:round/>
              </a:ln>
            </p:spPr>
            <p:txBody>
              <a:bodyPr rtlCol="0" anchor="ctr"/>
              <a:lstStyle/>
              <a:p>
                <a:endParaRPr lang="fr-FR"/>
              </a:p>
            </p:txBody>
          </p:sp>
          <p:sp>
            <p:nvSpPr>
              <p:cNvPr id="175" name="Graphique 5">
                <a:extLst>
                  <a:ext uri="{FF2B5EF4-FFF2-40B4-BE49-F238E27FC236}">
                    <a16:creationId xmlns:a16="http://schemas.microsoft.com/office/drawing/2014/main" id="{DD5807EB-D520-4999-8987-46CB7E4F8A5B}"/>
                  </a:ext>
                </a:extLst>
              </p:cNvPr>
              <p:cNvSpPr/>
              <p:nvPr/>
            </p:nvSpPr>
            <p:spPr>
              <a:xfrm>
                <a:off x="2981896" y="956851"/>
                <a:ext cx="297044" cy="467919"/>
              </a:xfrm>
              <a:custGeom>
                <a:avLst/>
                <a:gdLst>
                  <a:gd name="connsiteX0" fmla="*/ 126570 w 297044"/>
                  <a:gd name="connsiteY0" fmla="*/ 467631 h 467919"/>
                  <a:gd name="connsiteX1" fmla="*/ 82273 w 297044"/>
                  <a:gd name="connsiteY1" fmla="*/ 430400 h 467919"/>
                  <a:gd name="connsiteX2" fmla="*/ 74936 w 297044"/>
                  <a:gd name="connsiteY2" fmla="*/ 348872 h 467919"/>
                  <a:gd name="connsiteX3" fmla="*/ 83904 w 297044"/>
                  <a:gd name="connsiteY3" fmla="*/ 179293 h 467919"/>
                  <a:gd name="connsiteX4" fmla="*/ 83904 w 297044"/>
                  <a:gd name="connsiteY4" fmla="*/ 172770 h 467919"/>
                  <a:gd name="connsiteX5" fmla="*/ 77381 w 297044"/>
                  <a:gd name="connsiteY5" fmla="*/ 160270 h 467919"/>
                  <a:gd name="connsiteX6" fmla="*/ 27106 w 297044"/>
                  <a:gd name="connsiteY6" fmla="*/ 152117 h 467919"/>
                  <a:gd name="connsiteX7" fmla="*/ -70 w 297044"/>
                  <a:gd name="connsiteY7" fmla="*/ 132006 h 467919"/>
                  <a:gd name="connsiteX8" fmla="*/ 13518 w 297044"/>
                  <a:gd name="connsiteY8" fmla="*/ 112712 h 467919"/>
                  <a:gd name="connsiteX9" fmla="*/ 40694 w 297044"/>
                  <a:gd name="connsiteY9" fmla="*/ 105374 h 467919"/>
                  <a:gd name="connsiteX10" fmla="*/ 89339 w 297044"/>
                  <a:gd name="connsiteY10" fmla="*/ 91242 h 467919"/>
                  <a:gd name="connsiteX11" fmla="*/ 89339 w 297044"/>
                  <a:gd name="connsiteY11" fmla="*/ 84177 h 467919"/>
                  <a:gd name="connsiteX12" fmla="*/ 89339 w 297044"/>
                  <a:gd name="connsiteY12" fmla="*/ 58903 h 467919"/>
                  <a:gd name="connsiteX13" fmla="*/ 96948 w 297044"/>
                  <a:gd name="connsiteY13" fmla="*/ 27107 h 467919"/>
                  <a:gd name="connsiteX14" fmla="*/ 130103 w 297044"/>
                  <a:gd name="connsiteY14" fmla="*/ -69 h 467919"/>
                  <a:gd name="connsiteX15" fmla="*/ 161899 w 297044"/>
                  <a:gd name="connsiteY15" fmla="*/ 17867 h 467919"/>
                  <a:gd name="connsiteX16" fmla="*/ 171682 w 297044"/>
                  <a:gd name="connsiteY16" fmla="*/ 52924 h 467919"/>
                  <a:gd name="connsiteX17" fmla="*/ 171682 w 297044"/>
                  <a:gd name="connsiteY17" fmla="*/ 74393 h 467919"/>
                  <a:gd name="connsiteX18" fmla="*/ 175487 w 297044"/>
                  <a:gd name="connsiteY18" fmla="*/ 86895 h 467919"/>
                  <a:gd name="connsiteX19" fmla="*/ 206196 w 297044"/>
                  <a:gd name="connsiteY19" fmla="*/ 91514 h 467919"/>
                  <a:gd name="connsiteX20" fmla="*/ 224675 w 297044"/>
                  <a:gd name="connsiteY20" fmla="*/ 91514 h 467919"/>
                  <a:gd name="connsiteX21" fmla="*/ 255112 w 297044"/>
                  <a:gd name="connsiteY21" fmla="*/ 91514 h 467919"/>
                  <a:gd name="connsiteX22" fmla="*/ 282288 w 297044"/>
                  <a:gd name="connsiteY22" fmla="*/ 103200 h 467919"/>
                  <a:gd name="connsiteX23" fmla="*/ 296963 w 297044"/>
                  <a:gd name="connsiteY23" fmla="*/ 130376 h 467919"/>
                  <a:gd name="connsiteX24" fmla="*/ 296963 w 297044"/>
                  <a:gd name="connsiteY24" fmla="*/ 140159 h 467919"/>
                  <a:gd name="connsiteX25" fmla="*/ 279027 w 297044"/>
                  <a:gd name="connsiteY25" fmla="*/ 158911 h 467919"/>
                  <a:gd name="connsiteX26" fmla="*/ 251851 w 297044"/>
                  <a:gd name="connsiteY26" fmla="*/ 166520 h 467919"/>
                  <a:gd name="connsiteX27" fmla="*/ 221958 w 297044"/>
                  <a:gd name="connsiteY27" fmla="*/ 164074 h 467919"/>
                  <a:gd name="connsiteX28" fmla="*/ 204021 w 297044"/>
                  <a:gd name="connsiteY28" fmla="*/ 162172 h 467919"/>
                  <a:gd name="connsiteX29" fmla="*/ 193694 w 297044"/>
                  <a:gd name="connsiteY29" fmla="*/ 162172 h 467919"/>
                  <a:gd name="connsiteX30" fmla="*/ 179020 w 297044"/>
                  <a:gd name="connsiteY30" fmla="*/ 235004 h 467919"/>
                  <a:gd name="connsiteX31" fmla="*/ 179020 w 297044"/>
                  <a:gd name="connsiteY31" fmla="*/ 303759 h 467919"/>
                  <a:gd name="connsiteX32" fmla="*/ 177661 w 297044"/>
                  <a:gd name="connsiteY32" fmla="*/ 382026 h 467919"/>
                  <a:gd name="connsiteX33" fmla="*/ 168964 w 297044"/>
                  <a:gd name="connsiteY33" fmla="*/ 434748 h 467919"/>
                  <a:gd name="connsiteX34" fmla="*/ 126570 w 297044"/>
                  <a:gd name="connsiteY34" fmla="*/ 467631 h 467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297044" h="467919">
                    <a:moveTo>
                      <a:pt x="126570" y="467631"/>
                    </a:moveTo>
                    <a:cubicBezTo>
                      <a:pt x="104123" y="469370"/>
                      <a:pt x="84420" y="452820"/>
                      <a:pt x="82273" y="430400"/>
                    </a:cubicBezTo>
                    <a:cubicBezTo>
                      <a:pt x="77028" y="403550"/>
                      <a:pt x="74555" y="376238"/>
                      <a:pt x="74936" y="348872"/>
                    </a:cubicBezTo>
                    <a:cubicBezTo>
                      <a:pt x="74936" y="309738"/>
                      <a:pt x="77925" y="253212"/>
                      <a:pt x="83904" y="179293"/>
                    </a:cubicBezTo>
                    <a:lnTo>
                      <a:pt x="83904" y="172770"/>
                    </a:lnTo>
                    <a:cubicBezTo>
                      <a:pt x="84366" y="167689"/>
                      <a:pt x="81811" y="162797"/>
                      <a:pt x="77381" y="160270"/>
                    </a:cubicBezTo>
                    <a:cubicBezTo>
                      <a:pt x="60940" y="155895"/>
                      <a:pt x="44091" y="153149"/>
                      <a:pt x="27106" y="152117"/>
                    </a:cubicBezTo>
                    <a:cubicBezTo>
                      <a:pt x="8355" y="150215"/>
                      <a:pt x="-70" y="143421"/>
                      <a:pt x="-70" y="132006"/>
                    </a:cubicBezTo>
                    <a:cubicBezTo>
                      <a:pt x="-369" y="123256"/>
                      <a:pt x="5175" y="115375"/>
                      <a:pt x="13518" y="112712"/>
                    </a:cubicBezTo>
                    <a:cubicBezTo>
                      <a:pt x="22296" y="109315"/>
                      <a:pt x="31400" y="106842"/>
                      <a:pt x="40694" y="105374"/>
                    </a:cubicBezTo>
                    <a:cubicBezTo>
                      <a:pt x="71131" y="100483"/>
                      <a:pt x="87436" y="95863"/>
                      <a:pt x="89339" y="91242"/>
                    </a:cubicBezTo>
                    <a:cubicBezTo>
                      <a:pt x="89883" y="88933"/>
                      <a:pt x="89883" y="86487"/>
                      <a:pt x="89339" y="84177"/>
                    </a:cubicBezTo>
                    <a:cubicBezTo>
                      <a:pt x="89339" y="74747"/>
                      <a:pt x="89339" y="66322"/>
                      <a:pt x="89339" y="58903"/>
                    </a:cubicBezTo>
                    <a:cubicBezTo>
                      <a:pt x="90725" y="48060"/>
                      <a:pt x="93280" y="37407"/>
                      <a:pt x="96948" y="27107"/>
                    </a:cubicBezTo>
                    <a:cubicBezTo>
                      <a:pt x="100155" y="11345"/>
                      <a:pt x="114015" y="-14"/>
                      <a:pt x="130103" y="-69"/>
                    </a:cubicBezTo>
                    <a:cubicBezTo>
                      <a:pt x="143364" y="-1074"/>
                      <a:pt x="155893" y="6019"/>
                      <a:pt x="161899" y="17867"/>
                    </a:cubicBezTo>
                    <a:cubicBezTo>
                      <a:pt x="168068" y="28547"/>
                      <a:pt x="171437" y="40586"/>
                      <a:pt x="171682" y="52924"/>
                    </a:cubicBezTo>
                    <a:lnTo>
                      <a:pt x="171682" y="74393"/>
                    </a:lnTo>
                    <a:cubicBezTo>
                      <a:pt x="171492" y="78878"/>
                      <a:pt x="172824" y="83280"/>
                      <a:pt x="175487" y="86895"/>
                    </a:cubicBezTo>
                    <a:cubicBezTo>
                      <a:pt x="177661" y="89884"/>
                      <a:pt x="187988" y="91514"/>
                      <a:pt x="206196" y="91514"/>
                    </a:cubicBezTo>
                    <a:lnTo>
                      <a:pt x="224675" y="91514"/>
                    </a:lnTo>
                    <a:cubicBezTo>
                      <a:pt x="236089" y="91514"/>
                      <a:pt x="246144" y="91514"/>
                      <a:pt x="255112" y="91514"/>
                    </a:cubicBezTo>
                    <a:cubicBezTo>
                      <a:pt x="265167" y="92520"/>
                      <a:pt x="274652" y="96596"/>
                      <a:pt x="282288" y="103200"/>
                    </a:cubicBezTo>
                    <a:cubicBezTo>
                      <a:pt x="291066" y="109559"/>
                      <a:pt x="296447" y="119560"/>
                      <a:pt x="296963" y="130376"/>
                    </a:cubicBezTo>
                    <a:cubicBezTo>
                      <a:pt x="296963" y="130376"/>
                      <a:pt x="296963" y="134181"/>
                      <a:pt x="296963" y="140159"/>
                    </a:cubicBezTo>
                    <a:cubicBezTo>
                      <a:pt x="296963" y="146138"/>
                      <a:pt x="290713" y="152117"/>
                      <a:pt x="279027" y="158911"/>
                    </a:cubicBezTo>
                    <a:cubicBezTo>
                      <a:pt x="270847" y="163911"/>
                      <a:pt x="261444" y="166547"/>
                      <a:pt x="251851" y="166520"/>
                    </a:cubicBezTo>
                    <a:cubicBezTo>
                      <a:pt x="241823" y="166602"/>
                      <a:pt x="231822" y="165787"/>
                      <a:pt x="221958" y="164074"/>
                    </a:cubicBezTo>
                    <a:cubicBezTo>
                      <a:pt x="216060" y="162851"/>
                      <a:pt x="210054" y="162227"/>
                      <a:pt x="204021" y="162172"/>
                    </a:cubicBezTo>
                    <a:lnTo>
                      <a:pt x="193694" y="162172"/>
                    </a:lnTo>
                    <a:cubicBezTo>
                      <a:pt x="185270" y="162172"/>
                      <a:pt x="180378" y="187446"/>
                      <a:pt x="179020" y="235004"/>
                    </a:cubicBezTo>
                    <a:cubicBezTo>
                      <a:pt x="179020" y="251853"/>
                      <a:pt x="179020" y="274681"/>
                      <a:pt x="179020" y="303759"/>
                    </a:cubicBezTo>
                    <a:cubicBezTo>
                      <a:pt x="179020" y="332838"/>
                      <a:pt x="179020" y="360557"/>
                      <a:pt x="177661" y="382026"/>
                    </a:cubicBezTo>
                    <a:cubicBezTo>
                      <a:pt x="177362" y="399935"/>
                      <a:pt x="174454" y="417708"/>
                      <a:pt x="168964" y="434748"/>
                    </a:cubicBezTo>
                    <a:cubicBezTo>
                      <a:pt x="165377" y="454967"/>
                      <a:pt x="147060" y="469207"/>
                      <a:pt x="126570" y="467631"/>
                    </a:cubicBezTo>
                    <a:close/>
                  </a:path>
                </a:pathLst>
              </a:custGeom>
              <a:solidFill>
                <a:srgbClr val="FFFFFF"/>
              </a:solidFill>
              <a:ln w="89877" cap="flat">
                <a:solidFill>
                  <a:srgbClr val="FFFFFF"/>
                </a:solidFill>
                <a:prstDash val="solid"/>
                <a:round/>
              </a:ln>
            </p:spPr>
            <p:txBody>
              <a:bodyPr rtlCol="0" anchor="ctr"/>
              <a:lstStyle/>
              <a:p>
                <a:endParaRPr lang="fr-FR"/>
              </a:p>
            </p:txBody>
          </p:sp>
          <p:sp>
            <p:nvSpPr>
              <p:cNvPr id="176" name="Graphique 5">
                <a:extLst>
                  <a:ext uri="{FF2B5EF4-FFF2-40B4-BE49-F238E27FC236}">
                    <a16:creationId xmlns:a16="http://schemas.microsoft.com/office/drawing/2014/main" id="{DD5807EB-D520-4999-8987-46CB7E4F8A5B}"/>
                  </a:ext>
                </a:extLst>
              </p:cNvPr>
              <p:cNvSpPr/>
              <p:nvPr/>
            </p:nvSpPr>
            <p:spPr>
              <a:xfrm>
                <a:off x="3190075" y="1128154"/>
                <a:ext cx="254374" cy="299400"/>
              </a:xfrm>
              <a:custGeom>
                <a:avLst/>
                <a:gdLst>
                  <a:gd name="connsiteX0" fmla="*/ 197488 w 254374"/>
                  <a:gd name="connsiteY0" fmla="*/ 299045 h 299400"/>
                  <a:gd name="connsiteX1" fmla="*/ 159007 w 254374"/>
                  <a:gd name="connsiteY1" fmla="*/ 267793 h 299400"/>
                  <a:gd name="connsiteX2" fmla="*/ 158898 w 254374"/>
                  <a:gd name="connsiteY2" fmla="*/ 266706 h 299400"/>
                  <a:gd name="connsiteX3" fmla="*/ 156180 w 254374"/>
                  <a:gd name="connsiteY3" fmla="*/ 233823 h 299400"/>
                  <a:gd name="connsiteX4" fmla="*/ 153191 w 254374"/>
                  <a:gd name="connsiteY4" fmla="*/ 211538 h 299400"/>
                  <a:gd name="connsiteX5" fmla="*/ 140962 w 254374"/>
                  <a:gd name="connsiteY5" fmla="*/ 227572 h 299400"/>
                  <a:gd name="connsiteX6" fmla="*/ 124113 w 254374"/>
                  <a:gd name="connsiteY6" fmla="*/ 254748 h 299400"/>
                  <a:gd name="connsiteX7" fmla="*/ 67858 w 254374"/>
                  <a:gd name="connsiteY7" fmla="*/ 291436 h 299400"/>
                  <a:gd name="connsiteX8" fmla="*/ 37693 w 254374"/>
                  <a:gd name="connsiteY8" fmla="*/ 281924 h 299400"/>
                  <a:gd name="connsiteX9" fmla="*/ 4267 w 254374"/>
                  <a:gd name="connsiteY9" fmla="*/ 227572 h 299400"/>
                  <a:gd name="connsiteX10" fmla="*/ -82 w 254374"/>
                  <a:gd name="connsiteY10" fmla="*/ 194961 h 299400"/>
                  <a:gd name="connsiteX11" fmla="*/ 19485 w 254374"/>
                  <a:gd name="connsiteY11" fmla="*/ 107182 h 299400"/>
                  <a:gd name="connsiteX12" fmla="*/ 72478 w 254374"/>
                  <a:gd name="connsiteY12" fmla="*/ 44134 h 299400"/>
                  <a:gd name="connsiteX13" fmla="*/ 115688 w 254374"/>
                  <a:gd name="connsiteY13" fmla="*/ 30274 h 299400"/>
                  <a:gd name="connsiteX14" fmla="*/ 156452 w 254374"/>
                  <a:gd name="connsiteY14" fmla="*/ 41960 h 299400"/>
                  <a:gd name="connsiteX15" fmla="*/ 161887 w 254374"/>
                  <a:gd name="connsiteY15" fmla="*/ 43590 h 299400"/>
                  <a:gd name="connsiteX16" fmla="*/ 172214 w 254374"/>
                  <a:gd name="connsiteY16" fmla="*/ 30817 h 299400"/>
                  <a:gd name="connsiteX17" fmla="*/ 184171 w 254374"/>
                  <a:gd name="connsiteY17" fmla="*/ 11794 h 299400"/>
                  <a:gd name="connsiteX18" fmla="*/ 207543 w 254374"/>
                  <a:gd name="connsiteY18" fmla="*/ -163 h 299400"/>
                  <a:gd name="connsiteX19" fmla="*/ 219500 w 254374"/>
                  <a:gd name="connsiteY19" fmla="*/ 2011 h 299400"/>
                  <a:gd name="connsiteX20" fmla="*/ 235534 w 254374"/>
                  <a:gd name="connsiteY20" fmla="*/ 23480 h 299400"/>
                  <a:gd name="connsiteX21" fmla="*/ 244230 w 254374"/>
                  <a:gd name="connsiteY21" fmla="*/ 84354 h 299400"/>
                  <a:gd name="connsiteX22" fmla="*/ 254285 w 254374"/>
                  <a:gd name="connsiteY22" fmla="*/ 250672 h 299400"/>
                  <a:gd name="connsiteX23" fmla="*/ 254285 w 254374"/>
                  <a:gd name="connsiteY23" fmla="*/ 259368 h 299400"/>
                  <a:gd name="connsiteX24" fmla="*/ 241241 w 254374"/>
                  <a:gd name="connsiteY24" fmla="*/ 286544 h 299400"/>
                  <a:gd name="connsiteX25" fmla="*/ 197488 w 254374"/>
                  <a:gd name="connsiteY25" fmla="*/ 299045 h 299400"/>
                  <a:gd name="connsiteX26" fmla="*/ 88784 w 254374"/>
                  <a:gd name="connsiteY26" fmla="*/ 215343 h 299400"/>
                  <a:gd name="connsiteX27" fmla="*/ 133081 w 254374"/>
                  <a:gd name="connsiteY27" fmla="*/ 160991 h 299400"/>
                  <a:gd name="connsiteX28" fmla="*/ 156180 w 254374"/>
                  <a:gd name="connsiteY28" fmla="*/ 94681 h 299400"/>
                  <a:gd name="connsiteX29" fmla="*/ 134983 w 254374"/>
                  <a:gd name="connsiteY29" fmla="*/ 83267 h 299400"/>
                  <a:gd name="connsiteX30" fmla="*/ 94219 w 254374"/>
                  <a:gd name="connsiteY30" fmla="*/ 110443 h 299400"/>
                  <a:gd name="connsiteX31" fmla="*/ 71391 w 254374"/>
                  <a:gd name="connsiteY31" fmla="*/ 169687 h 299400"/>
                  <a:gd name="connsiteX32" fmla="*/ 71391 w 254374"/>
                  <a:gd name="connsiteY32" fmla="*/ 183003 h 299400"/>
                  <a:gd name="connsiteX33" fmla="*/ 83892 w 254374"/>
                  <a:gd name="connsiteY33" fmla="*/ 213169 h 299400"/>
                  <a:gd name="connsiteX34" fmla="*/ 88512 w 254374"/>
                  <a:gd name="connsiteY34" fmla="*/ 215343 h 299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254374" h="299400">
                    <a:moveTo>
                      <a:pt x="197488" y="299045"/>
                    </a:moveTo>
                    <a:cubicBezTo>
                      <a:pt x="178220" y="301056"/>
                      <a:pt x="160990" y="287060"/>
                      <a:pt x="159007" y="267793"/>
                    </a:cubicBezTo>
                    <a:cubicBezTo>
                      <a:pt x="158952" y="267439"/>
                      <a:pt x="158925" y="267059"/>
                      <a:pt x="158898" y="266706"/>
                    </a:cubicBezTo>
                    <a:cubicBezTo>
                      <a:pt x="157050" y="255835"/>
                      <a:pt x="156126" y="244829"/>
                      <a:pt x="156180" y="233823"/>
                    </a:cubicBezTo>
                    <a:cubicBezTo>
                      <a:pt x="156180" y="219148"/>
                      <a:pt x="156180" y="211538"/>
                      <a:pt x="153191" y="211538"/>
                    </a:cubicBezTo>
                    <a:cubicBezTo>
                      <a:pt x="150201" y="211538"/>
                      <a:pt x="147212" y="216974"/>
                      <a:pt x="140962" y="227572"/>
                    </a:cubicBezTo>
                    <a:cubicBezTo>
                      <a:pt x="135880" y="236948"/>
                      <a:pt x="130254" y="246025"/>
                      <a:pt x="124113" y="254748"/>
                    </a:cubicBezTo>
                    <a:cubicBezTo>
                      <a:pt x="112536" y="275484"/>
                      <a:pt x="91502" y="289180"/>
                      <a:pt x="67858" y="291436"/>
                    </a:cubicBezTo>
                    <a:cubicBezTo>
                      <a:pt x="57015" y="291789"/>
                      <a:pt x="46362" y="288447"/>
                      <a:pt x="37693" y="281924"/>
                    </a:cubicBezTo>
                    <a:cubicBezTo>
                      <a:pt x="20681" y="268146"/>
                      <a:pt x="8887" y="248960"/>
                      <a:pt x="4267" y="227572"/>
                    </a:cubicBezTo>
                    <a:cubicBezTo>
                      <a:pt x="1413" y="216946"/>
                      <a:pt x="-27" y="205967"/>
                      <a:pt x="-82" y="194961"/>
                    </a:cubicBezTo>
                    <a:cubicBezTo>
                      <a:pt x="-54" y="164633"/>
                      <a:pt x="6631" y="134657"/>
                      <a:pt x="19485" y="107182"/>
                    </a:cubicBezTo>
                    <a:cubicBezTo>
                      <a:pt x="30491" y="81365"/>
                      <a:pt x="48944" y="59407"/>
                      <a:pt x="72478" y="44134"/>
                    </a:cubicBezTo>
                    <a:cubicBezTo>
                      <a:pt x="85224" y="35383"/>
                      <a:pt x="100225" y="30546"/>
                      <a:pt x="115688" y="30274"/>
                    </a:cubicBezTo>
                    <a:cubicBezTo>
                      <a:pt x="130064" y="30573"/>
                      <a:pt x="144114" y="34595"/>
                      <a:pt x="156452" y="41960"/>
                    </a:cubicBezTo>
                    <a:cubicBezTo>
                      <a:pt x="158110" y="42911"/>
                      <a:pt x="159985" y="43482"/>
                      <a:pt x="161887" y="43590"/>
                    </a:cubicBezTo>
                    <a:cubicBezTo>
                      <a:pt x="165148" y="43590"/>
                      <a:pt x="168681" y="39242"/>
                      <a:pt x="172214" y="30817"/>
                    </a:cubicBezTo>
                    <a:cubicBezTo>
                      <a:pt x="174905" y="23752"/>
                      <a:pt x="178981" y="17284"/>
                      <a:pt x="184171" y="11794"/>
                    </a:cubicBezTo>
                    <a:cubicBezTo>
                      <a:pt x="189960" y="4729"/>
                      <a:pt x="198439" y="408"/>
                      <a:pt x="207543" y="-163"/>
                    </a:cubicBezTo>
                    <a:cubicBezTo>
                      <a:pt x="211592" y="244"/>
                      <a:pt x="215587" y="978"/>
                      <a:pt x="219500" y="2011"/>
                    </a:cubicBezTo>
                    <a:cubicBezTo>
                      <a:pt x="225207" y="2011"/>
                      <a:pt x="230642" y="10435"/>
                      <a:pt x="235534" y="23480"/>
                    </a:cubicBezTo>
                    <a:cubicBezTo>
                      <a:pt x="240208" y="43482"/>
                      <a:pt x="243116" y="63837"/>
                      <a:pt x="244230" y="84354"/>
                    </a:cubicBezTo>
                    <a:cubicBezTo>
                      <a:pt x="251106" y="156833"/>
                      <a:pt x="254476" y="212272"/>
                      <a:pt x="254285" y="250672"/>
                    </a:cubicBezTo>
                    <a:lnTo>
                      <a:pt x="254285" y="259368"/>
                    </a:lnTo>
                    <a:cubicBezTo>
                      <a:pt x="254068" y="269885"/>
                      <a:pt x="249312" y="279804"/>
                      <a:pt x="241241" y="286544"/>
                    </a:cubicBezTo>
                    <a:cubicBezTo>
                      <a:pt x="228577" y="295730"/>
                      <a:pt x="213087" y="300160"/>
                      <a:pt x="197488" y="299045"/>
                    </a:cubicBezTo>
                    <a:close/>
                    <a:moveTo>
                      <a:pt x="88784" y="215343"/>
                    </a:moveTo>
                    <a:cubicBezTo>
                      <a:pt x="103187" y="215343"/>
                      <a:pt x="117862" y="197135"/>
                      <a:pt x="133081" y="160991"/>
                    </a:cubicBezTo>
                    <a:cubicBezTo>
                      <a:pt x="143380" y="139875"/>
                      <a:pt x="151126" y="117618"/>
                      <a:pt x="156180" y="94681"/>
                    </a:cubicBezTo>
                    <a:cubicBezTo>
                      <a:pt x="156180" y="87072"/>
                      <a:pt x="149115" y="83267"/>
                      <a:pt x="134983" y="83267"/>
                    </a:cubicBezTo>
                    <a:cubicBezTo>
                      <a:pt x="117590" y="84599"/>
                      <a:pt x="102127" y="94899"/>
                      <a:pt x="94219" y="110443"/>
                    </a:cubicBezTo>
                    <a:cubicBezTo>
                      <a:pt x="82506" y="128352"/>
                      <a:pt x="74707" y="148544"/>
                      <a:pt x="71391" y="169687"/>
                    </a:cubicBezTo>
                    <a:cubicBezTo>
                      <a:pt x="71011" y="174117"/>
                      <a:pt x="71011" y="178574"/>
                      <a:pt x="71391" y="183003"/>
                    </a:cubicBezTo>
                    <a:cubicBezTo>
                      <a:pt x="70195" y="194526"/>
                      <a:pt x="74897" y="205886"/>
                      <a:pt x="83892" y="213169"/>
                    </a:cubicBezTo>
                    <a:cubicBezTo>
                      <a:pt x="85224" y="214283"/>
                      <a:pt x="86800" y="215044"/>
                      <a:pt x="88512" y="215343"/>
                    </a:cubicBezTo>
                    <a:close/>
                  </a:path>
                </a:pathLst>
              </a:custGeom>
              <a:solidFill>
                <a:srgbClr val="FFFFFF"/>
              </a:solidFill>
              <a:ln w="89877" cap="flat">
                <a:solidFill>
                  <a:srgbClr val="FFFFFF"/>
                </a:solidFill>
                <a:prstDash val="solid"/>
                <a:round/>
              </a:ln>
            </p:spPr>
            <p:txBody>
              <a:bodyPr rtlCol="0" anchor="ctr"/>
              <a:lstStyle/>
              <a:p>
                <a:endParaRPr lang="fr-FR"/>
              </a:p>
            </p:txBody>
          </p:sp>
          <p:sp>
            <p:nvSpPr>
              <p:cNvPr id="177" name="Graphique 5">
                <a:extLst>
                  <a:ext uri="{FF2B5EF4-FFF2-40B4-BE49-F238E27FC236}">
                    <a16:creationId xmlns:a16="http://schemas.microsoft.com/office/drawing/2014/main" id="{DD5807EB-D520-4999-8987-46CB7E4F8A5B}"/>
                  </a:ext>
                </a:extLst>
              </p:cNvPr>
              <p:cNvSpPr/>
              <p:nvPr/>
            </p:nvSpPr>
            <p:spPr>
              <a:xfrm>
                <a:off x="3407745" y="956851"/>
                <a:ext cx="296770" cy="467919"/>
              </a:xfrm>
              <a:custGeom>
                <a:avLst/>
                <a:gdLst>
                  <a:gd name="connsiteX0" fmla="*/ 127926 w 296770"/>
                  <a:gd name="connsiteY0" fmla="*/ 467631 h 467919"/>
                  <a:gd name="connsiteX1" fmla="*/ 83358 w 296770"/>
                  <a:gd name="connsiteY1" fmla="*/ 430400 h 467919"/>
                  <a:gd name="connsiteX2" fmla="*/ 76292 w 296770"/>
                  <a:gd name="connsiteY2" fmla="*/ 348872 h 467919"/>
                  <a:gd name="connsiteX3" fmla="*/ 85260 w 296770"/>
                  <a:gd name="connsiteY3" fmla="*/ 179293 h 467919"/>
                  <a:gd name="connsiteX4" fmla="*/ 85260 w 296770"/>
                  <a:gd name="connsiteY4" fmla="*/ 172770 h 467919"/>
                  <a:gd name="connsiteX5" fmla="*/ 78738 w 296770"/>
                  <a:gd name="connsiteY5" fmla="*/ 160270 h 467919"/>
                  <a:gd name="connsiteX6" fmla="*/ 28462 w 296770"/>
                  <a:gd name="connsiteY6" fmla="*/ 152117 h 467919"/>
                  <a:gd name="connsiteX7" fmla="*/ -72 w 296770"/>
                  <a:gd name="connsiteY7" fmla="*/ 132006 h 467919"/>
                  <a:gd name="connsiteX8" fmla="*/ 13787 w 296770"/>
                  <a:gd name="connsiteY8" fmla="*/ 112712 h 467919"/>
                  <a:gd name="connsiteX9" fmla="*/ 40963 w 296770"/>
                  <a:gd name="connsiteY9" fmla="*/ 105374 h 467919"/>
                  <a:gd name="connsiteX10" fmla="*/ 89608 w 296770"/>
                  <a:gd name="connsiteY10" fmla="*/ 91242 h 467919"/>
                  <a:gd name="connsiteX11" fmla="*/ 89608 w 296770"/>
                  <a:gd name="connsiteY11" fmla="*/ 84177 h 467919"/>
                  <a:gd name="connsiteX12" fmla="*/ 89608 w 296770"/>
                  <a:gd name="connsiteY12" fmla="*/ 58903 h 467919"/>
                  <a:gd name="connsiteX13" fmla="*/ 97217 w 296770"/>
                  <a:gd name="connsiteY13" fmla="*/ 27107 h 467919"/>
                  <a:gd name="connsiteX14" fmla="*/ 130372 w 296770"/>
                  <a:gd name="connsiteY14" fmla="*/ -69 h 467919"/>
                  <a:gd name="connsiteX15" fmla="*/ 162168 w 296770"/>
                  <a:gd name="connsiteY15" fmla="*/ 17867 h 467919"/>
                  <a:gd name="connsiteX16" fmla="*/ 171680 w 296770"/>
                  <a:gd name="connsiteY16" fmla="*/ 52924 h 467919"/>
                  <a:gd name="connsiteX17" fmla="*/ 171680 w 296770"/>
                  <a:gd name="connsiteY17" fmla="*/ 74393 h 467919"/>
                  <a:gd name="connsiteX18" fmla="*/ 175213 w 296770"/>
                  <a:gd name="connsiteY18" fmla="*/ 86895 h 467919"/>
                  <a:gd name="connsiteX19" fmla="*/ 206193 w 296770"/>
                  <a:gd name="connsiteY19" fmla="*/ 91514 h 467919"/>
                  <a:gd name="connsiteX20" fmla="*/ 224673 w 296770"/>
                  <a:gd name="connsiteY20" fmla="*/ 91514 h 467919"/>
                  <a:gd name="connsiteX21" fmla="*/ 254838 w 296770"/>
                  <a:gd name="connsiteY21" fmla="*/ 91514 h 467919"/>
                  <a:gd name="connsiteX22" fmla="*/ 282014 w 296770"/>
                  <a:gd name="connsiteY22" fmla="*/ 103200 h 467919"/>
                  <a:gd name="connsiteX23" fmla="*/ 296689 w 296770"/>
                  <a:gd name="connsiteY23" fmla="*/ 130376 h 467919"/>
                  <a:gd name="connsiteX24" fmla="*/ 296689 w 296770"/>
                  <a:gd name="connsiteY24" fmla="*/ 140159 h 467919"/>
                  <a:gd name="connsiteX25" fmla="*/ 278753 w 296770"/>
                  <a:gd name="connsiteY25" fmla="*/ 158911 h 467919"/>
                  <a:gd name="connsiteX26" fmla="*/ 251577 w 296770"/>
                  <a:gd name="connsiteY26" fmla="*/ 166520 h 467919"/>
                  <a:gd name="connsiteX27" fmla="*/ 221955 w 296770"/>
                  <a:gd name="connsiteY27" fmla="*/ 164074 h 467919"/>
                  <a:gd name="connsiteX28" fmla="*/ 203747 w 296770"/>
                  <a:gd name="connsiteY28" fmla="*/ 162172 h 467919"/>
                  <a:gd name="connsiteX29" fmla="*/ 193692 w 296770"/>
                  <a:gd name="connsiteY29" fmla="*/ 162172 h 467919"/>
                  <a:gd name="connsiteX30" fmla="*/ 178745 w 296770"/>
                  <a:gd name="connsiteY30" fmla="*/ 235004 h 467919"/>
                  <a:gd name="connsiteX31" fmla="*/ 178745 w 296770"/>
                  <a:gd name="connsiteY31" fmla="*/ 303759 h 467919"/>
                  <a:gd name="connsiteX32" fmla="*/ 178745 w 296770"/>
                  <a:gd name="connsiteY32" fmla="*/ 382026 h 467919"/>
                  <a:gd name="connsiteX33" fmla="*/ 169778 w 296770"/>
                  <a:gd name="connsiteY33" fmla="*/ 434748 h 467919"/>
                  <a:gd name="connsiteX34" fmla="*/ 127926 w 296770"/>
                  <a:gd name="connsiteY34" fmla="*/ 467631 h 467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296770" h="467919">
                    <a:moveTo>
                      <a:pt x="127926" y="467631"/>
                    </a:moveTo>
                    <a:cubicBezTo>
                      <a:pt x="105425" y="469370"/>
                      <a:pt x="85641" y="452847"/>
                      <a:pt x="83358" y="430400"/>
                    </a:cubicBezTo>
                    <a:cubicBezTo>
                      <a:pt x="78357" y="403523"/>
                      <a:pt x="75966" y="376211"/>
                      <a:pt x="76292" y="348872"/>
                    </a:cubicBezTo>
                    <a:cubicBezTo>
                      <a:pt x="76292" y="309738"/>
                      <a:pt x="79282" y="253212"/>
                      <a:pt x="85260" y="179293"/>
                    </a:cubicBezTo>
                    <a:lnTo>
                      <a:pt x="85260" y="172770"/>
                    </a:lnTo>
                    <a:cubicBezTo>
                      <a:pt x="85722" y="167689"/>
                      <a:pt x="83167" y="162797"/>
                      <a:pt x="78738" y="160270"/>
                    </a:cubicBezTo>
                    <a:cubicBezTo>
                      <a:pt x="62297" y="155921"/>
                      <a:pt x="45447" y="153177"/>
                      <a:pt x="28462" y="152117"/>
                    </a:cubicBezTo>
                    <a:cubicBezTo>
                      <a:pt x="9439" y="150215"/>
                      <a:pt x="-72" y="143421"/>
                      <a:pt x="-72" y="132006"/>
                    </a:cubicBezTo>
                    <a:cubicBezTo>
                      <a:pt x="-344" y="123174"/>
                      <a:pt x="5336" y="115293"/>
                      <a:pt x="13787" y="112712"/>
                    </a:cubicBezTo>
                    <a:cubicBezTo>
                      <a:pt x="22538" y="109233"/>
                      <a:pt x="31669" y="106787"/>
                      <a:pt x="40963" y="105374"/>
                    </a:cubicBezTo>
                    <a:cubicBezTo>
                      <a:pt x="71400" y="100483"/>
                      <a:pt x="87434" y="95863"/>
                      <a:pt x="89608" y="91242"/>
                    </a:cubicBezTo>
                    <a:cubicBezTo>
                      <a:pt x="90016" y="88905"/>
                      <a:pt x="90016" y="86514"/>
                      <a:pt x="89608" y="84177"/>
                    </a:cubicBezTo>
                    <a:cubicBezTo>
                      <a:pt x="89608" y="74747"/>
                      <a:pt x="89608" y="66322"/>
                      <a:pt x="89608" y="58903"/>
                    </a:cubicBezTo>
                    <a:cubicBezTo>
                      <a:pt x="90858" y="48033"/>
                      <a:pt x="93413" y="37353"/>
                      <a:pt x="97217" y="27107"/>
                    </a:cubicBezTo>
                    <a:cubicBezTo>
                      <a:pt x="100343" y="11291"/>
                      <a:pt x="114230" y="-123"/>
                      <a:pt x="130372" y="-69"/>
                    </a:cubicBezTo>
                    <a:cubicBezTo>
                      <a:pt x="143634" y="-1074"/>
                      <a:pt x="156162" y="6019"/>
                      <a:pt x="162168" y="17867"/>
                    </a:cubicBezTo>
                    <a:cubicBezTo>
                      <a:pt x="168256" y="28547"/>
                      <a:pt x="171544" y="40614"/>
                      <a:pt x="171680" y="52924"/>
                    </a:cubicBezTo>
                    <a:lnTo>
                      <a:pt x="171680" y="74393"/>
                    </a:lnTo>
                    <a:cubicBezTo>
                      <a:pt x="171408" y="78850"/>
                      <a:pt x="172658" y="83253"/>
                      <a:pt x="175213" y="86895"/>
                    </a:cubicBezTo>
                    <a:cubicBezTo>
                      <a:pt x="177658" y="89884"/>
                      <a:pt x="187985" y="91514"/>
                      <a:pt x="206193" y="91514"/>
                    </a:cubicBezTo>
                    <a:lnTo>
                      <a:pt x="224673" y="91514"/>
                    </a:lnTo>
                    <a:cubicBezTo>
                      <a:pt x="235815" y="91514"/>
                      <a:pt x="245870" y="91514"/>
                      <a:pt x="254838" y="91514"/>
                    </a:cubicBezTo>
                    <a:cubicBezTo>
                      <a:pt x="264893" y="92520"/>
                      <a:pt x="274378" y="96596"/>
                      <a:pt x="282014" y="103200"/>
                    </a:cubicBezTo>
                    <a:cubicBezTo>
                      <a:pt x="290792" y="109559"/>
                      <a:pt x="296173" y="119560"/>
                      <a:pt x="296689" y="130376"/>
                    </a:cubicBezTo>
                    <a:cubicBezTo>
                      <a:pt x="296689" y="130376"/>
                      <a:pt x="296689" y="134181"/>
                      <a:pt x="296689" y="140159"/>
                    </a:cubicBezTo>
                    <a:cubicBezTo>
                      <a:pt x="296689" y="146138"/>
                      <a:pt x="290438" y="152117"/>
                      <a:pt x="278753" y="158911"/>
                    </a:cubicBezTo>
                    <a:cubicBezTo>
                      <a:pt x="270573" y="163884"/>
                      <a:pt x="261170" y="166520"/>
                      <a:pt x="251577" y="166520"/>
                    </a:cubicBezTo>
                    <a:cubicBezTo>
                      <a:pt x="241658" y="166602"/>
                      <a:pt x="231739" y="165787"/>
                      <a:pt x="221955" y="164074"/>
                    </a:cubicBezTo>
                    <a:cubicBezTo>
                      <a:pt x="215977" y="162824"/>
                      <a:pt x="209862" y="162199"/>
                      <a:pt x="203747" y="162172"/>
                    </a:cubicBezTo>
                    <a:lnTo>
                      <a:pt x="193692" y="162172"/>
                    </a:lnTo>
                    <a:cubicBezTo>
                      <a:pt x="185268" y="162172"/>
                      <a:pt x="180104" y="187446"/>
                      <a:pt x="178745" y="235004"/>
                    </a:cubicBezTo>
                    <a:cubicBezTo>
                      <a:pt x="178745" y="251853"/>
                      <a:pt x="178745" y="274681"/>
                      <a:pt x="178745" y="303759"/>
                    </a:cubicBezTo>
                    <a:cubicBezTo>
                      <a:pt x="178745" y="332838"/>
                      <a:pt x="178745" y="360557"/>
                      <a:pt x="178745" y="382026"/>
                    </a:cubicBezTo>
                    <a:cubicBezTo>
                      <a:pt x="178528" y="399962"/>
                      <a:pt x="175484" y="417736"/>
                      <a:pt x="169778" y="434748"/>
                    </a:cubicBezTo>
                    <a:cubicBezTo>
                      <a:pt x="166326" y="454831"/>
                      <a:pt x="148254" y="469044"/>
                      <a:pt x="127926" y="467631"/>
                    </a:cubicBezTo>
                    <a:close/>
                  </a:path>
                </a:pathLst>
              </a:custGeom>
              <a:solidFill>
                <a:srgbClr val="FFFFFF"/>
              </a:solidFill>
              <a:ln w="89877" cap="flat">
                <a:solidFill>
                  <a:srgbClr val="FFFFFF"/>
                </a:solidFill>
                <a:prstDash val="solid"/>
                <a:round/>
              </a:ln>
            </p:spPr>
            <p:txBody>
              <a:bodyPr rtlCol="0" anchor="ctr"/>
              <a:lstStyle/>
              <a:p>
                <a:endParaRPr lang="fr-FR"/>
              </a:p>
            </p:txBody>
          </p:sp>
          <p:sp>
            <p:nvSpPr>
              <p:cNvPr id="178" name="Graphique 5">
                <a:extLst>
                  <a:ext uri="{FF2B5EF4-FFF2-40B4-BE49-F238E27FC236}">
                    <a16:creationId xmlns:a16="http://schemas.microsoft.com/office/drawing/2014/main" id="{DD5807EB-D520-4999-8987-46CB7E4F8A5B}"/>
                  </a:ext>
                </a:extLst>
              </p:cNvPr>
              <p:cNvSpPr/>
              <p:nvPr/>
            </p:nvSpPr>
            <p:spPr>
              <a:xfrm>
                <a:off x="3837131" y="1167273"/>
                <a:ext cx="91869" cy="258463"/>
              </a:xfrm>
              <a:custGeom>
                <a:avLst/>
                <a:gdLst>
                  <a:gd name="connsiteX0" fmla="*/ 48023 w 91869"/>
                  <a:gd name="connsiteY0" fmla="*/ 92521 h 258463"/>
                  <a:gd name="connsiteX1" fmla="*/ 45849 w 91869"/>
                  <a:gd name="connsiteY1" fmla="*/ 92521 h 258463"/>
                  <a:gd name="connsiteX2" fmla="*/ 14868 w 91869"/>
                  <a:gd name="connsiteY2" fmla="*/ 80564 h 258463"/>
                  <a:gd name="connsiteX3" fmla="*/ -79 w 91869"/>
                  <a:gd name="connsiteY3" fmla="*/ 47681 h 258463"/>
                  <a:gd name="connsiteX4" fmla="*/ 12694 w 91869"/>
                  <a:gd name="connsiteY4" fmla="*/ 14254 h 258463"/>
                  <a:gd name="connsiteX5" fmla="*/ 45306 w 91869"/>
                  <a:gd name="connsiteY5" fmla="*/ -149 h 258463"/>
                  <a:gd name="connsiteX6" fmla="*/ 76286 w 91869"/>
                  <a:gd name="connsiteY6" fmla="*/ 12352 h 258463"/>
                  <a:gd name="connsiteX7" fmla="*/ 79004 w 91869"/>
                  <a:gd name="connsiteY7" fmla="*/ 77575 h 258463"/>
                  <a:gd name="connsiteX8" fmla="*/ 48023 w 91869"/>
                  <a:gd name="connsiteY8" fmla="*/ 92521 h 258463"/>
                  <a:gd name="connsiteX9" fmla="*/ 48023 w 91869"/>
                  <a:gd name="connsiteY9" fmla="*/ 258295 h 258463"/>
                  <a:gd name="connsiteX10" fmla="*/ 46121 w 91869"/>
                  <a:gd name="connsiteY10" fmla="*/ 258295 h 258463"/>
                  <a:gd name="connsiteX11" fmla="*/ 15956 w 91869"/>
                  <a:gd name="connsiteY11" fmla="*/ 247153 h 258463"/>
                  <a:gd name="connsiteX12" fmla="*/ 737 w 91869"/>
                  <a:gd name="connsiteY12" fmla="*/ 213998 h 258463"/>
                  <a:gd name="connsiteX13" fmla="*/ 13509 w 91869"/>
                  <a:gd name="connsiteY13" fmla="*/ 180572 h 258463"/>
                  <a:gd name="connsiteX14" fmla="*/ 46121 w 91869"/>
                  <a:gd name="connsiteY14" fmla="*/ 166440 h 258463"/>
                  <a:gd name="connsiteX15" fmla="*/ 77101 w 91869"/>
                  <a:gd name="connsiteY15" fmla="*/ 178669 h 258463"/>
                  <a:gd name="connsiteX16" fmla="*/ 91776 w 91869"/>
                  <a:gd name="connsiteY16" fmla="*/ 211824 h 258463"/>
                  <a:gd name="connsiteX17" fmla="*/ 79819 w 91869"/>
                  <a:gd name="connsiteY17" fmla="*/ 243892 h 258463"/>
                  <a:gd name="connsiteX18" fmla="*/ 47208 w 91869"/>
                  <a:gd name="connsiteY18" fmla="*/ 258295 h 258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1869" h="258463">
                    <a:moveTo>
                      <a:pt x="48023" y="92521"/>
                    </a:moveTo>
                    <a:lnTo>
                      <a:pt x="45849" y="92521"/>
                    </a:lnTo>
                    <a:cubicBezTo>
                      <a:pt x="34408" y="92521"/>
                      <a:pt x="23347" y="88255"/>
                      <a:pt x="14868" y="80564"/>
                    </a:cubicBezTo>
                    <a:cubicBezTo>
                      <a:pt x="5303" y="72330"/>
                      <a:pt x="-160" y="60318"/>
                      <a:pt x="-79" y="47681"/>
                    </a:cubicBezTo>
                    <a:cubicBezTo>
                      <a:pt x="-214" y="35316"/>
                      <a:pt x="4351" y="23358"/>
                      <a:pt x="12694" y="14254"/>
                    </a:cubicBezTo>
                    <a:cubicBezTo>
                      <a:pt x="20847" y="4797"/>
                      <a:pt x="32831" y="-475"/>
                      <a:pt x="45306" y="-149"/>
                    </a:cubicBezTo>
                    <a:cubicBezTo>
                      <a:pt x="56909" y="-339"/>
                      <a:pt x="68079" y="4172"/>
                      <a:pt x="76286" y="12352"/>
                    </a:cubicBezTo>
                    <a:cubicBezTo>
                      <a:pt x="94739" y="29745"/>
                      <a:pt x="95934" y="58687"/>
                      <a:pt x="79004" y="77575"/>
                    </a:cubicBezTo>
                    <a:cubicBezTo>
                      <a:pt x="71177" y="86597"/>
                      <a:pt x="59953" y="92005"/>
                      <a:pt x="48023" y="92521"/>
                    </a:cubicBezTo>
                    <a:close/>
                    <a:moveTo>
                      <a:pt x="48023" y="258295"/>
                    </a:moveTo>
                    <a:lnTo>
                      <a:pt x="46121" y="258295"/>
                    </a:lnTo>
                    <a:cubicBezTo>
                      <a:pt x="35060" y="258350"/>
                      <a:pt x="24326" y="254409"/>
                      <a:pt x="15956" y="247153"/>
                    </a:cubicBezTo>
                    <a:cubicBezTo>
                      <a:pt x="6227" y="238892"/>
                      <a:pt x="655" y="226744"/>
                      <a:pt x="737" y="213998"/>
                    </a:cubicBezTo>
                    <a:cubicBezTo>
                      <a:pt x="547" y="201633"/>
                      <a:pt x="5112" y="189649"/>
                      <a:pt x="13509" y="180572"/>
                    </a:cubicBezTo>
                    <a:cubicBezTo>
                      <a:pt x="21717" y="171223"/>
                      <a:pt x="33674" y="166033"/>
                      <a:pt x="46121" y="166440"/>
                    </a:cubicBezTo>
                    <a:cubicBezTo>
                      <a:pt x="57643" y="166277"/>
                      <a:pt x="68786" y="170680"/>
                      <a:pt x="77101" y="178669"/>
                    </a:cubicBezTo>
                    <a:cubicBezTo>
                      <a:pt x="86422" y="187176"/>
                      <a:pt x="91749" y="199214"/>
                      <a:pt x="91776" y="211824"/>
                    </a:cubicBezTo>
                    <a:cubicBezTo>
                      <a:pt x="92048" y="223646"/>
                      <a:pt x="87754" y="235114"/>
                      <a:pt x="79819" y="243892"/>
                    </a:cubicBezTo>
                    <a:cubicBezTo>
                      <a:pt x="71585" y="253213"/>
                      <a:pt x="59655" y="258485"/>
                      <a:pt x="47208" y="258295"/>
                    </a:cubicBezTo>
                    <a:close/>
                  </a:path>
                </a:pathLst>
              </a:custGeom>
              <a:solidFill>
                <a:srgbClr val="FFFFFF"/>
              </a:solidFill>
              <a:ln w="89877" cap="flat">
                <a:solidFill>
                  <a:srgbClr val="FFFFFF"/>
                </a:solidFill>
                <a:prstDash val="solid"/>
                <a:round/>
              </a:ln>
            </p:spPr>
            <p:txBody>
              <a:bodyPr rtlCol="0" anchor="ctr"/>
              <a:lstStyle/>
              <a:p>
                <a:endParaRPr lang="fr-FR"/>
              </a:p>
            </p:txBody>
          </p:sp>
          <p:sp>
            <p:nvSpPr>
              <p:cNvPr id="179" name="Graphique 5">
                <a:extLst>
                  <a:ext uri="{FF2B5EF4-FFF2-40B4-BE49-F238E27FC236}">
                    <a16:creationId xmlns:a16="http://schemas.microsoft.com/office/drawing/2014/main" id="{DD5807EB-D520-4999-8987-46CB7E4F8A5B}"/>
                  </a:ext>
                </a:extLst>
              </p:cNvPr>
              <p:cNvSpPr/>
              <p:nvPr/>
            </p:nvSpPr>
            <p:spPr>
              <a:xfrm>
                <a:off x="4138593" y="949878"/>
                <a:ext cx="101016" cy="475889"/>
              </a:xfrm>
              <a:custGeom>
                <a:avLst/>
                <a:gdLst>
                  <a:gd name="connsiteX0" fmla="*/ 48214 w 101016"/>
                  <a:gd name="connsiteY0" fmla="*/ 475691 h 475889"/>
                  <a:gd name="connsiteX1" fmla="*/ 46040 w 101016"/>
                  <a:gd name="connsiteY1" fmla="*/ 475691 h 475889"/>
                  <a:gd name="connsiteX2" fmla="*/ 22668 w 101016"/>
                  <a:gd name="connsiteY2" fmla="*/ 467538 h 475889"/>
                  <a:gd name="connsiteX3" fmla="*/ 8537 w 101016"/>
                  <a:gd name="connsiteY3" fmla="*/ 444710 h 475889"/>
                  <a:gd name="connsiteX4" fmla="*/ 656 w 101016"/>
                  <a:gd name="connsiteY4" fmla="*/ 235998 h 475889"/>
                  <a:gd name="connsiteX5" fmla="*/ 8809 w 101016"/>
                  <a:gd name="connsiteY5" fmla="*/ 28373 h 475889"/>
                  <a:gd name="connsiteX6" fmla="*/ 25658 w 101016"/>
                  <a:gd name="connsiteY6" fmla="*/ 4186 h 475889"/>
                  <a:gd name="connsiteX7" fmla="*/ 41963 w 101016"/>
                  <a:gd name="connsiteY7" fmla="*/ -162 h 475889"/>
                  <a:gd name="connsiteX8" fmla="*/ 52834 w 101016"/>
                  <a:gd name="connsiteY8" fmla="*/ 1469 h 475889"/>
                  <a:gd name="connsiteX9" fmla="*/ 77835 w 101016"/>
                  <a:gd name="connsiteY9" fmla="*/ 25655 h 475889"/>
                  <a:gd name="connsiteX10" fmla="*/ 96043 w 101016"/>
                  <a:gd name="connsiteY10" fmla="*/ 149578 h 475889"/>
                  <a:gd name="connsiteX11" fmla="*/ 100935 w 101016"/>
                  <a:gd name="connsiteY11" fmla="*/ 285459 h 475889"/>
                  <a:gd name="connsiteX12" fmla="*/ 100935 w 101016"/>
                  <a:gd name="connsiteY12" fmla="*/ 356931 h 475889"/>
                  <a:gd name="connsiteX13" fmla="*/ 86803 w 101016"/>
                  <a:gd name="connsiteY13" fmla="*/ 447428 h 475889"/>
                  <a:gd name="connsiteX14" fmla="*/ 48214 w 101016"/>
                  <a:gd name="connsiteY14" fmla="*/ 475691 h 475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1016" h="475889">
                    <a:moveTo>
                      <a:pt x="48214" y="475691"/>
                    </a:moveTo>
                    <a:lnTo>
                      <a:pt x="46040" y="475691"/>
                    </a:lnTo>
                    <a:cubicBezTo>
                      <a:pt x="37561" y="475582"/>
                      <a:pt x="29354" y="472729"/>
                      <a:pt x="22668" y="467538"/>
                    </a:cubicBezTo>
                    <a:cubicBezTo>
                      <a:pt x="15195" y="462021"/>
                      <a:pt x="10140" y="453841"/>
                      <a:pt x="8537" y="444710"/>
                    </a:cubicBezTo>
                    <a:cubicBezTo>
                      <a:pt x="1118" y="375411"/>
                      <a:pt x="-1518" y="305677"/>
                      <a:pt x="656" y="235998"/>
                    </a:cubicBezTo>
                    <a:cubicBezTo>
                      <a:pt x="-1518" y="166672"/>
                      <a:pt x="1199" y="97291"/>
                      <a:pt x="8809" y="28373"/>
                    </a:cubicBezTo>
                    <a:cubicBezTo>
                      <a:pt x="10493" y="18182"/>
                      <a:pt x="16690" y="9296"/>
                      <a:pt x="25658" y="4186"/>
                    </a:cubicBezTo>
                    <a:cubicBezTo>
                      <a:pt x="30603" y="1306"/>
                      <a:pt x="36229" y="-216"/>
                      <a:pt x="41963" y="-162"/>
                    </a:cubicBezTo>
                    <a:cubicBezTo>
                      <a:pt x="45659" y="-162"/>
                      <a:pt x="49301" y="409"/>
                      <a:pt x="52834" y="1469"/>
                    </a:cubicBezTo>
                    <a:cubicBezTo>
                      <a:pt x="64655" y="4893"/>
                      <a:pt x="74003" y="13970"/>
                      <a:pt x="77835" y="25655"/>
                    </a:cubicBezTo>
                    <a:cubicBezTo>
                      <a:pt x="88516" y="66148"/>
                      <a:pt x="94630" y="107727"/>
                      <a:pt x="96043" y="149578"/>
                    </a:cubicBezTo>
                    <a:cubicBezTo>
                      <a:pt x="99304" y="194500"/>
                      <a:pt x="100935" y="239803"/>
                      <a:pt x="100935" y="285459"/>
                    </a:cubicBezTo>
                    <a:cubicBezTo>
                      <a:pt x="100935" y="298231"/>
                      <a:pt x="100935" y="321874"/>
                      <a:pt x="100935" y="356931"/>
                    </a:cubicBezTo>
                    <a:cubicBezTo>
                      <a:pt x="100880" y="387640"/>
                      <a:pt x="96098" y="418159"/>
                      <a:pt x="86803" y="447428"/>
                    </a:cubicBezTo>
                    <a:cubicBezTo>
                      <a:pt x="82129" y="464712"/>
                      <a:pt x="66095" y="476452"/>
                      <a:pt x="48214" y="475691"/>
                    </a:cubicBezTo>
                    <a:close/>
                  </a:path>
                </a:pathLst>
              </a:custGeom>
              <a:solidFill>
                <a:srgbClr val="FFFFFF"/>
              </a:solidFill>
              <a:ln w="89877" cap="flat">
                <a:solidFill>
                  <a:srgbClr val="FFFFFF"/>
                </a:solidFill>
                <a:prstDash val="solid"/>
                <a:round/>
              </a:ln>
            </p:spPr>
            <p:txBody>
              <a:bodyPr rtlCol="0" anchor="ctr"/>
              <a:lstStyle/>
              <a:p>
                <a:endParaRPr lang="fr-FR"/>
              </a:p>
            </p:txBody>
          </p:sp>
          <p:sp>
            <p:nvSpPr>
              <p:cNvPr id="180" name="Graphique 5">
                <a:extLst>
                  <a:ext uri="{FF2B5EF4-FFF2-40B4-BE49-F238E27FC236}">
                    <a16:creationId xmlns:a16="http://schemas.microsoft.com/office/drawing/2014/main" id="{DD5807EB-D520-4999-8987-46CB7E4F8A5B}"/>
                  </a:ext>
                </a:extLst>
              </p:cNvPr>
              <p:cNvSpPr/>
              <p:nvPr/>
            </p:nvSpPr>
            <p:spPr>
              <a:xfrm>
                <a:off x="4274021" y="1099062"/>
                <a:ext cx="253656" cy="293315"/>
              </a:xfrm>
              <a:custGeom>
                <a:avLst/>
                <a:gdLst>
                  <a:gd name="connsiteX0" fmla="*/ 120953 w 253656"/>
                  <a:gd name="connsiteY0" fmla="*/ 293080 h 293315"/>
                  <a:gd name="connsiteX1" fmla="*/ 117965 w 253656"/>
                  <a:gd name="connsiteY1" fmla="*/ 293080 h 293315"/>
                  <a:gd name="connsiteX2" fmla="*/ 54101 w 253656"/>
                  <a:gd name="connsiteY2" fmla="*/ 275687 h 293315"/>
                  <a:gd name="connsiteX3" fmla="*/ 14696 w 253656"/>
                  <a:gd name="connsiteY3" fmla="*/ 228944 h 293315"/>
                  <a:gd name="connsiteX4" fmla="*/ 21 w 253656"/>
                  <a:gd name="connsiteY4" fmla="*/ 158015 h 293315"/>
                  <a:gd name="connsiteX5" fmla="*/ 17685 w 253656"/>
                  <a:gd name="connsiteY5" fmla="*/ 72139 h 293315"/>
                  <a:gd name="connsiteX6" fmla="*/ 64156 w 253656"/>
                  <a:gd name="connsiteY6" fmla="*/ 17787 h 293315"/>
                  <a:gd name="connsiteX7" fmla="*/ 123128 w 253656"/>
                  <a:gd name="connsiteY7" fmla="*/ -149 h 293315"/>
                  <a:gd name="connsiteX8" fmla="*/ 177480 w 253656"/>
                  <a:gd name="connsiteY8" fmla="*/ 18059 h 293315"/>
                  <a:gd name="connsiteX9" fmla="*/ 202210 w 253656"/>
                  <a:gd name="connsiteY9" fmla="*/ 77574 h 293315"/>
                  <a:gd name="connsiteX10" fmla="*/ 187535 w 253656"/>
                  <a:gd name="connsiteY10" fmla="*/ 121599 h 293315"/>
                  <a:gd name="connsiteX11" fmla="*/ 146227 w 253656"/>
                  <a:gd name="connsiteY11" fmla="*/ 151221 h 293315"/>
                  <a:gd name="connsiteX12" fmla="*/ 90245 w 253656"/>
                  <a:gd name="connsiteY12" fmla="*/ 165896 h 293315"/>
                  <a:gd name="connsiteX13" fmla="*/ 72173 w 253656"/>
                  <a:gd name="connsiteY13" fmla="*/ 186849 h 293315"/>
                  <a:gd name="connsiteX14" fmla="*/ 72309 w 253656"/>
                  <a:gd name="connsiteY14" fmla="*/ 188180 h 293315"/>
                  <a:gd name="connsiteX15" fmla="*/ 82636 w 253656"/>
                  <a:gd name="connsiteY15" fmla="*/ 212095 h 293315"/>
                  <a:gd name="connsiteX16" fmla="*/ 126389 w 253656"/>
                  <a:gd name="connsiteY16" fmla="*/ 225955 h 293315"/>
                  <a:gd name="connsiteX17" fmla="*/ 200851 w 253656"/>
                  <a:gd name="connsiteY17" fmla="*/ 204486 h 293315"/>
                  <a:gd name="connsiteX18" fmla="*/ 234549 w 253656"/>
                  <a:gd name="connsiteY18" fmla="*/ 192800 h 293315"/>
                  <a:gd name="connsiteX19" fmla="*/ 248681 w 253656"/>
                  <a:gd name="connsiteY19" fmla="*/ 198779 h 293315"/>
                  <a:gd name="connsiteX20" fmla="*/ 253572 w 253656"/>
                  <a:gd name="connsiteY20" fmla="*/ 212367 h 293315"/>
                  <a:gd name="connsiteX21" fmla="*/ 242702 w 253656"/>
                  <a:gd name="connsiteY21" fmla="*/ 237369 h 293315"/>
                  <a:gd name="connsiteX22" fmla="*/ 120953 w 253656"/>
                  <a:gd name="connsiteY22" fmla="*/ 293080 h 293315"/>
                  <a:gd name="connsiteX23" fmla="*/ 97311 w 253656"/>
                  <a:gd name="connsiteY23" fmla="*/ 109098 h 293315"/>
                  <a:gd name="connsiteX24" fmla="*/ 132911 w 253656"/>
                  <a:gd name="connsiteY24" fmla="*/ 84096 h 293315"/>
                  <a:gd name="connsiteX25" fmla="*/ 141879 w 253656"/>
                  <a:gd name="connsiteY25" fmla="*/ 56920 h 293315"/>
                  <a:gd name="connsiteX26" fmla="*/ 135248 w 253656"/>
                  <a:gd name="connsiteY26" fmla="*/ 47952 h 293315"/>
                  <a:gd name="connsiteX27" fmla="*/ 132911 w 253656"/>
                  <a:gd name="connsiteY27" fmla="*/ 47952 h 293315"/>
                  <a:gd name="connsiteX28" fmla="*/ 127476 w 253656"/>
                  <a:gd name="connsiteY28" fmla="*/ 47952 h 293315"/>
                  <a:gd name="connsiteX29" fmla="*/ 108996 w 253656"/>
                  <a:gd name="connsiteY29" fmla="*/ 55562 h 293315"/>
                  <a:gd name="connsiteX30" fmla="*/ 86440 w 253656"/>
                  <a:gd name="connsiteY30" fmla="*/ 73770 h 293315"/>
                  <a:gd name="connsiteX31" fmla="*/ 78831 w 253656"/>
                  <a:gd name="connsiteY31" fmla="*/ 90890 h 293315"/>
                  <a:gd name="connsiteX32" fmla="*/ 92935 w 253656"/>
                  <a:gd name="connsiteY32" fmla="*/ 109125 h 293315"/>
                  <a:gd name="connsiteX33" fmla="*/ 97311 w 253656"/>
                  <a:gd name="connsiteY33" fmla="*/ 109098 h 293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53656" h="293315">
                    <a:moveTo>
                      <a:pt x="120953" y="293080"/>
                    </a:moveTo>
                    <a:lnTo>
                      <a:pt x="117965" y="293080"/>
                    </a:lnTo>
                    <a:cubicBezTo>
                      <a:pt x="95408" y="293895"/>
                      <a:pt x="73124" y="287835"/>
                      <a:pt x="54101" y="275687"/>
                    </a:cubicBezTo>
                    <a:cubicBezTo>
                      <a:pt x="36763" y="264192"/>
                      <a:pt x="23093" y="247968"/>
                      <a:pt x="14696" y="228944"/>
                    </a:cubicBezTo>
                    <a:cubicBezTo>
                      <a:pt x="4722" y="206660"/>
                      <a:pt x="-305" y="182446"/>
                      <a:pt x="21" y="158015"/>
                    </a:cubicBezTo>
                    <a:cubicBezTo>
                      <a:pt x="-958" y="128393"/>
                      <a:pt x="5103" y="98962"/>
                      <a:pt x="17685" y="72139"/>
                    </a:cubicBezTo>
                    <a:cubicBezTo>
                      <a:pt x="27849" y="50072"/>
                      <a:pt x="43937" y="31266"/>
                      <a:pt x="64156" y="17787"/>
                    </a:cubicBezTo>
                    <a:cubicBezTo>
                      <a:pt x="81711" y="6346"/>
                      <a:pt x="102175" y="122"/>
                      <a:pt x="123128" y="-149"/>
                    </a:cubicBezTo>
                    <a:cubicBezTo>
                      <a:pt x="142803" y="-503"/>
                      <a:pt x="161989" y="5911"/>
                      <a:pt x="177480" y="18059"/>
                    </a:cubicBezTo>
                    <a:cubicBezTo>
                      <a:pt x="194600" y="32924"/>
                      <a:pt x="203759" y="54964"/>
                      <a:pt x="202210" y="77574"/>
                    </a:cubicBezTo>
                    <a:cubicBezTo>
                      <a:pt x="202536" y="93499"/>
                      <a:pt x="197345" y="109044"/>
                      <a:pt x="187535" y="121599"/>
                    </a:cubicBezTo>
                    <a:cubicBezTo>
                      <a:pt x="176501" y="134834"/>
                      <a:pt x="162288" y="145025"/>
                      <a:pt x="146227" y="151221"/>
                    </a:cubicBezTo>
                    <a:cubicBezTo>
                      <a:pt x="128345" y="158667"/>
                      <a:pt x="109485" y="163614"/>
                      <a:pt x="90245" y="165896"/>
                    </a:cubicBezTo>
                    <a:cubicBezTo>
                      <a:pt x="79456" y="166684"/>
                      <a:pt x="71385" y="176060"/>
                      <a:pt x="72173" y="186849"/>
                    </a:cubicBezTo>
                    <a:cubicBezTo>
                      <a:pt x="72200" y="187284"/>
                      <a:pt x="72254" y="187746"/>
                      <a:pt x="72309" y="188180"/>
                    </a:cubicBezTo>
                    <a:cubicBezTo>
                      <a:pt x="72961" y="197094"/>
                      <a:pt x="76603" y="205519"/>
                      <a:pt x="82636" y="212095"/>
                    </a:cubicBezTo>
                    <a:cubicBezTo>
                      <a:pt x="94457" y="222939"/>
                      <a:pt x="110464" y="228021"/>
                      <a:pt x="126389" y="225955"/>
                    </a:cubicBezTo>
                    <a:cubicBezTo>
                      <a:pt x="152695" y="225629"/>
                      <a:pt x="178404" y="218210"/>
                      <a:pt x="200851" y="204486"/>
                    </a:cubicBezTo>
                    <a:cubicBezTo>
                      <a:pt x="210879" y="197719"/>
                      <a:pt x="222483" y="193697"/>
                      <a:pt x="234549" y="192800"/>
                    </a:cubicBezTo>
                    <a:cubicBezTo>
                      <a:pt x="239930" y="192447"/>
                      <a:pt x="245175" y="194675"/>
                      <a:pt x="248681" y="198779"/>
                    </a:cubicBezTo>
                    <a:cubicBezTo>
                      <a:pt x="251914" y="202557"/>
                      <a:pt x="253654" y="207394"/>
                      <a:pt x="253572" y="212367"/>
                    </a:cubicBezTo>
                    <a:cubicBezTo>
                      <a:pt x="253545" y="221851"/>
                      <a:pt x="249605" y="230874"/>
                      <a:pt x="242702" y="237369"/>
                    </a:cubicBezTo>
                    <a:cubicBezTo>
                      <a:pt x="211449" y="271828"/>
                      <a:pt x="167452" y="291966"/>
                      <a:pt x="120953" y="293080"/>
                    </a:cubicBezTo>
                    <a:close/>
                    <a:moveTo>
                      <a:pt x="97311" y="109098"/>
                    </a:moveTo>
                    <a:cubicBezTo>
                      <a:pt x="113154" y="108745"/>
                      <a:pt x="127204" y="98853"/>
                      <a:pt x="132911" y="84096"/>
                    </a:cubicBezTo>
                    <a:cubicBezTo>
                      <a:pt x="137775" y="75753"/>
                      <a:pt x="140819" y="66514"/>
                      <a:pt x="141879" y="56920"/>
                    </a:cubicBezTo>
                    <a:cubicBezTo>
                      <a:pt x="142531" y="52627"/>
                      <a:pt x="139569" y="48604"/>
                      <a:pt x="135248" y="47952"/>
                    </a:cubicBezTo>
                    <a:cubicBezTo>
                      <a:pt x="134487" y="47843"/>
                      <a:pt x="133699" y="47843"/>
                      <a:pt x="132911" y="47952"/>
                    </a:cubicBezTo>
                    <a:lnTo>
                      <a:pt x="127476" y="47952"/>
                    </a:lnTo>
                    <a:cubicBezTo>
                      <a:pt x="120872" y="49256"/>
                      <a:pt x="114594" y="51838"/>
                      <a:pt x="108996" y="55562"/>
                    </a:cubicBezTo>
                    <a:cubicBezTo>
                      <a:pt x="100517" y="60344"/>
                      <a:pt x="92908" y="66486"/>
                      <a:pt x="86440" y="73770"/>
                    </a:cubicBezTo>
                    <a:cubicBezTo>
                      <a:pt x="81820" y="78308"/>
                      <a:pt x="79103" y="84422"/>
                      <a:pt x="78831" y="90890"/>
                    </a:cubicBezTo>
                    <a:cubicBezTo>
                      <a:pt x="77690" y="99831"/>
                      <a:pt x="83995" y="107984"/>
                      <a:pt x="92935" y="109125"/>
                    </a:cubicBezTo>
                    <a:cubicBezTo>
                      <a:pt x="94403" y="109316"/>
                      <a:pt x="95870" y="109316"/>
                      <a:pt x="97311" y="109098"/>
                    </a:cubicBezTo>
                    <a:close/>
                  </a:path>
                </a:pathLst>
              </a:custGeom>
              <a:solidFill>
                <a:srgbClr val="FFFFFF"/>
              </a:solidFill>
              <a:ln w="89877" cap="flat">
                <a:solidFill>
                  <a:srgbClr val="FFFFFF"/>
                </a:solidFill>
                <a:prstDash val="solid"/>
                <a:round/>
              </a:ln>
            </p:spPr>
            <p:txBody>
              <a:bodyPr rtlCol="0" anchor="ctr"/>
              <a:lstStyle/>
              <a:p>
                <a:endParaRPr lang="fr-FR"/>
              </a:p>
            </p:txBody>
          </p:sp>
          <p:sp>
            <p:nvSpPr>
              <p:cNvPr id="181" name="Graphique 5">
                <a:extLst>
                  <a:ext uri="{FF2B5EF4-FFF2-40B4-BE49-F238E27FC236}">
                    <a16:creationId xmlns:a16="http://schemas.microsoft.com/office/drawing/2014/main" id="{DD5807EB-D520-4999-8987-46CB7E4F8A5B}"/>
                  </a:ext>
                </a:extLst>
              </p:cNvPr>
              <p:cNvSpPr/>
              <p:nvPr/>
            </p:nvSpPr>
            <p:spPr>
              <a:xfrm>
                <a:off x="4551483" y="1085188"/>
                <a:ext cx="276485" cy="341902"/>
              </a:xfrm>
              <a:custGeom>
                <a:avLst/>
                <a:gdLst>
                  <a:gd name="connsiteX0" fmla="*/ 144329 w 276485"/>
                  <a:gd name="connsiteY0" fmla="*/ 341740 h 341902"/>
                  <a:gd name="connsiteX1" fmla="*/ 65791 w 276485"/>
                  <a:gd name="connsiteY1" fmla="*/ 320814 h 341902"/>
                  <a:gd name="connsiteX2" fmla="*/ 11439 w 276485"/>
                  <a:gd name="connsiteY2" fmla="*/ 266462 h 341902"/>
                  <a:gd name="connsiteX3" fmla="*/ 296 w 276485"/>
                  <a:gd name="connsiteY3" fmla="*/ 221894 h 341902"/>
                  <a:gd name="connsiteX4" fmla="*/ 21494 w 276485"/>
                  <a:gd name="connsiteY4" fmla="*/ 167541 h 341902"/>
                  <a:gd name="connsiteX5" fmla="*/ 44322 w 276485"/>
                  <a:gd name="connsiteY5" fmla="*/ 160747 h 341902"/>
                  <a:gd name="connsiteX6" fmla="*/ 83998 w 276485"/>
                  <a:gd name="connsiteY6" fmla="*/ 193359 h 341902"/>
                  <a:gd name="connsiteX7" fmla="*/ 123403 w 276485"/>
                  <a:gd name="connsiteY7" fmla="*/ 247711 h 341902"/>
                  <a:gd name="connsiteX8" fmla="*/ 165526 w 276485"/>
                  <a:gd name="connsiteY8" fmla="*/ 260211 h 341902"/>
                  <a:gd name="connsiteX9" fmla="*/ 183462 w 276485"/>
                  <a:gd name="connsiteY9" fmla="*/ 258309 h 341902"/>
                  <a:gd name="connsiteX10" fmla="*/ 197431 w 276485"/>
                  <a:gd name="connsiteY10" fmla="*/ 242955 h 341902"/>
                  <a:gd name="connsiteX11" fmla="*/ 197322 w 276485"/>
                  <a:gd name="connsiteY11" fmla="*/ 241732 h 341902"/>
                  <a:gd name="connsiteX12" fmla="*/ 142970 w 276485"/>
                  <a:gd name="connsiteY12" fmla="*/ 190913 h 341902"/>
                  <a:gd name="connsiteX13" fmla="*/ 83727 w 276485"/>
                  <a:gd name="connsiteY13" fmla="*/ 145529 h 341902"/>
                  <a:gd name="connsiteX14" fmla="*/ 61171 w 276485"/>
                  <a:gd name="connsiteY14" fmla="*/ 91176 h 341902"/>
                  <a:gd name="connsiteX15" fmla="*/ 88347 w 276485"/>
                  <a:gd name="connsiteY15" fmla="*/ 27041 h 341902"/>
                  <a:gd name="connsiteX16" fmla="*/ 156015 w 276485"/>
                  <a:gd name="connsiteY16" fmla="*/ -135 h 341902"/>
                  <a:gd name="connsiteX17" fmla="*/ 196235 w 276485"/>
                  <a:gd name="connsiteY17" fmla="*/ 10464 h 341902"/>
                  <a:gd name="connsiteX18" fmla="*/ 223411 w 276485"/>
                  <a:gd name="connsiteY18" fmla="*/ 42531 h 341902"/>
                  <a:gd name="connsiteX19" fmla="*/ 225313 w 276485"/>
                  <a:gd name="connsiteY19" fmla="*/ 50956 h 341902"/>
                  <a:gd name="connsiteX20" fmla="*/ 222052 w 276485"/>
                  <a:gd name="connsiteY20" fmla="*/ 61011 h 341902"/>
                  <a:gd name="connsiteX21" fmla="*/ 208193 w 276485"/>
                  <a:gd name="connsiteY21" fmla="*/ 67533 h 341902"/>
                  <a:gd name="connsiteX22" fmla="*/ 188626 w 276485"/>
                  <a:gd name="connsiteY22" fmla="*/ 62914 h 341902"/>
                  <a:gd name="connsiteX23" fmla="*/ 158189 w 276485"/>
                  <a:gd name="connsiteY23" fmla="*/ 58294 h 341902"/>
                  <a:gd name="connsiteX24" fmla="*/ 135905 w 276485"/>
                  <a:gd name="connsiteY24" fmla="*/ 65359 h 341902"/>
                  <a:gd name="connsiteX25" fmla="*/ 127752 w 276485"/>
                  <a:gd name="connsiteY25" fmla="*/ 86013 h 341902"/>
                  <a:gd name="connsiteX26" fmla="*/ 145960 w 276485"/>
                  <a:gd name="connsiteY26" fmla="*/ 113189 h 341902"/>
                  <a:gd name="connsiteX27" fmla="*/ 185637 w 276485"/>
                  <a:gd name="connsiteY27" fmla="*/ 140365 h 341902"/>
                  <a:gd name="connsiteX28" fmla="*/ 228575 w 276485"/>
                  <a:gd name="connsiteY28" fmla="*/ 167541 h 341902"/>
                  <a:gd name="connsiteX29" fmla="*/ 276404 w 276485"/>
                  <a:gd name="connsiteY29" fmla="*/ 244449 h 341902"/>
                  <a:gd name="connsiteX30" fmla="*/ 253576 w 276485"/>
                  <a:gd name="connsiteY30" fmla="*/ 298801 h 341902"/>
                  <a:gd name="connsiteX31" fmla="*/ 202757 w 276485"/>
                  <a:gd name="connsiteY31" fmla="*/ 331141 h 341902"/>
                  <a:gd name="connsiteX32" fmla="*/ 144329 w 276485"/>
                  <a:gd name="connsiteY32" fmla="*/ 341740 h 3419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76485" h="341902">
                    <a:moveTo>
                      <a:pt x="144329" y="341740"/>
                    </a:moveTo>
                    <a:cubicBezTo>
                      <a:pt x="116772" y="341658"/>
                      <a:pt x="89733" y="334429"/>
                      <a:pt x="65791" y="320814"/>
                    </a:cubicBezTo>
                    <a:cubicBezTo>
                      <a:pt x="42718" y="308449"/>
                      <a:pt x="23804" y="289535"/>
                      <a:pt x="11439" y="266462"/>
                    </a:cubicBezTo>
                    <a:cubicBezTo>
                      <a:pt x="4074" y="252765"/>
                      <a:pt x="242" y="237438"/>
                      <a:pt x="296" y="221894"/>
                    </a:cubicBezTo>
                    <a:cubicBezTo>
                      <a:pt x="-1959" y="201402"/>
                      <a:pt x="5976" y="181102"/>
                      <a:pt x="21494" y="167541"/>
                    </a:cubicBezTo>
                    <a:cubicBezTo>
                      <a:pt x="28315" y="163166"/>
                      <a:pt x="36223" y="160802"/>
                      <a:pt x="44322" y="160747"/>
                    </a:cubicBezTo>
                    <a:cubicBezTo>
                      <a:pt x="63671" y="160666"/>
                      <a:pt x="80330" y="174362"/>
                      <a:pt x="83998" y="193359"/>
                    </a:cubicBezTo>
                    <a:cubicBezTo>
                      <a:pt x="89678" y="215860"/>
                      <a:pt x="103782" y="235318"/>
                      <a:pt x="123403" y="247711"/>
                    </a:cubicBezTo>
                    <a:cubicBezTo>
                      <a:pt x="136095" y="255510"/>
                      <a:pt x="150634" y="259831"/>
                      <a:pt x="165526" y="260211"/>
                    </a:cubicBezTo>
                    <a:cubicBezTo>
                      <a:pt x="171532" y="259940"/>
                      <a:pt x="177538" y="259288"/>
                      <a:pt x="183462" y="258309"/>
                    </a:cubicBezTo>
                    <a:cubicBezTo>
                      <a:pt x="191561" y="257929"/>
                      <a:pt x="197811" y="251053"/>
                      <a:pt x="197431" y="242955"/>
                    </a:cubicBezTo>
                    <a:cubicBezTo>
                      <a:pt x="197404" y="242547"/>
                      <a:pt x="197376" y="242140"/>
                      <a:pt x="197322" y="241732"/>
                    </a:cubicBezTo>
                    <a:cubicBezTo>
                      <a:pt x="197322" y="226513"/>
                      <a:pt x="179386" y="209664"/>
                      <a:pt x="142970" y="190913"/>
                    </a:cubicBezTo>
                    <a:cubicBezTo>
                      <a:pt x="120903" y="179064"/>
                      <a:pt x="100902" y="163737"/>
                      <a:pt x="83727" y="145529"/>
                    </a:cubicBezTo>
                    <a:cubicBezTo>
                      <a:pt x="69487" y="130990"/>
                      <a:pt x="61415" y="111532"/>
                      <a:pt x="61171" y="91176"/>
                    </a:cubicBezTo>
                    <a:cubicBezTo>
                      <a:pt x="61225" y="67017"/>
                      <a:pt x="71008" y="43890"/>
                      <a:pt x="88347" y="27041"/>
                    </a:cubicBezTo>
                    <a:cubicBezTo>
                      <a:pt x="106201" y="9051"/>
                      <a:pt x="130687" y="-760"/>
                      <a:pt x="156015" y="-135"/>
                    </a:cubicBezTo>
                    <a:cubicBezTo>
                      <a:pt x="170119" y="-135"/>
                      <a:pt x="183979" y="3507"/>
                      <a:pt x="196235" y="10464"/>
                    </a:cubicBezTo>
                    <a:cubicBezTo>
                      <a:pt x="208872" y="17502"/>
                      <a:pt x="218519" y="28916"/>
                      <a:pt x="223411" y="42531"/>
                    </a:cubicBezTo>
                    <a:cubicBezTo>
                      <a:pt x="224661" y="45168"/>
                      <a:pt x="225313" y="48048"/>
                      <a:pt x="225313" y="50956"/>
                    </a:cubicBezTo>
                    <a:cubicBezTo>
                      <a:pt x="225449" y="54598"/>
                      <a:pt x="224281" y="58158"/>
                      <a:pt x="222052" y="61011"/>
                    </a:cubicBezTo>
                    <a:cubicBezTo>
                      <a:pt x="218846" y="65387"/>
                      <a:pt x="213628" y="67860"/>
                      <a:pt x="208193" y="67533"/>
                    </a:cubicBezTo>
                    <a:cubicBezTo>
                      <a:pt x="201480" y="66908"/>
                      <a:pt x="194903" y="65359"/>
                      <a:pt x="188626" y="62914"/>
                    </a:cubicBezTo>
                    <a:cubicBezTo>
                      <a:pt x="178843" y="59598"/>
                      <a:pt x="168516" y="58049"/>
                      <a:pt x="158189" y="58294"/>
                    </a:cubicBezTo>
                    <a:cubicBezTo>
                      <a:pt x="150145" y="57804"/>
                      <a:pt x="142209" y="60332"/>
                      <a:pt x="135905" y="65359"/>
                    </a:cubicBezTo>
                    <a:cubicBezTo>
                      <a:pt x="130360" y="70767"/>
                      <a:pt x="127398" y="78295"/>
                      <a:pt x="127752" y="86013"/>
                    </a:cubicBezTo>
                    <a:cubicBezTo>
                      <a:pt x="129274" y="97400"/>
                      <a:pt x="135986" y="107455"/>
                      <a:pt x="145960" y="113189"/>
                    </a:cubicBezTo>
                    <a:cubicBezTo>
                      <a:pt x="158569" y="123136"/>
                      <a:pt x="171804" y="132213"/>
                      <a:pt x="185637" y="140365"/>
                    </a:cubicBezTo>
                    <a:cubicBezTo>
                      <a:pt x="200040" y="149062"/>
                      <a:pt x="214443" y="158301"/>
                      <a:pt x="228575" y="167541"/>
                    </a:cubicBezTo>
                    <a:cubicBezTo>
                      <a:pt x="256267" y="183684"/>
                      <a:pt x="274176" y="212463"/>
                      <a:pt x="276404" y="244449"/>
                    </a:cubicBezTo>
                    <a:cubicBezTo>
                      <a:pt x="276404" y="264886"/>
                      <a:pt x="268170" y="284480"/>
                      <a:pt x="253576" y="298801"/>
                    </a:cubicBezTo>
                    <a:cubicBezTo>
                      <a:pt x="239200" y="313150"/>
                      <a:pt x="221862" y="324211"/>
                      <a:pt x="202757" y="331141"/>
                    </a:cubicBezTo>
                    <a:cubicBezTo>
                      <a:pt x="184060" y="338098"/>
                      <a:pt x="164276" y="341685"/>
                      <a:pt x="144329" y="341740"/>
                    </a:cubicBezTo>
                    <a:close/>
                  </a:path>
                </a:pathLst>
              </a:custGeom>
              <a:solidFill>
                <a:srgbClr val="FFFFFF"/>
              </a:solidFill>
              <a:ln w="89877" cap="flat">
                <a:solidFill>
                  <a:srgbClr val="FFFFFF"/>
                </a:solidFill>
                <a:prstDash val="solid"/>
                <a:round/>
              </a:ln>
            </p:spPr>
            <p:txBody>
              <a:bodyPr rtlCol="0" anchor="ctr"/>
              <a:lstStyle/>
              <a:p>
                <a:endParaRPr lang="fr-FR"/>
              </a:p>
            </p:txBody>
          </p:sp>
          <p:sp>
            <p:nvSpPr>
              <p:cNvPr id="182" name="Graphique 5">
                <a:extLst>
                  <a:ext uri="{FF2B5EF4-FFF2-40B4-BE49-F238E27FC236}">
                    <a16:creationId xmlns:a16="http://schemas.microsoft.com/office/drawing/2014/main" id="{DD5807EB-D520-4999-8987-46CB7E4F8A5B}"/>
                  </a:ext>
                </a:extLst>
              </p:cNvPr>
              <p:cNvSpPr/>
              <p:nvPr/>
            </p:nvSpPr>
            <p:spPr>
              <a:xfrm>
                <a:off x="5029489" y="1048800"/>
                <a:ext cx="440919" cy="377286"/>
              </a:xfrm>
              <a:custGeom>
                <a:avLst/>
                <a:gdLst>
                  <a:gd name="connsiteX0" fmla="*/ 51678 w 440919"/>
                  <a:gd name="connsiteY0" fmla="*/ 377040 h 377286"/>
                  <a:gd name="connsiteX1" fmla="*/ 11186 w 440919"/>
                  <a:gd name="connsiteY1" fmla="*/ 346603 h 377286"/>
                  <a:gd name="connsiteX2" fmla="*/ 859 w 440919"/>
                  <a:gd name="connsiteY2" fmla="*/ 154740 h 377286"/>
                  <a:gd name="connsiteX3" fmla="*/ 859 w 440919"/>
                  <a:gd name="connsiteY3" fmla="*/ 73212 h 377286"/>
                  <a:gd name="connsiteX4" fmla="*/ 11730 w 440919"/>
                  <a:gd name="connsiteY4" fmla="*/ 18860 h 377286"/>
                  <a:gd name="connsiteX5" fmla="*/ 41895 w 440919"/>
                  <a:gd name="connsiteY5" fmla="*/ -163 h 377286"/>
                  <a:gd name="connsiteX6" fmla="*/ 69071 w 440919"/>
                  <a:gd name="connsiteY6" fmla="*/ 16686 h 377286"/>
                  <a:gd name="connsiteX7" fmla="*/ 80213 w 440919"/>
                  <a:gd name="connsiteY7" fmla="*/ 56635 h 377286"/>
                  <a:gd name="connsiteX8" fmla="*/ 86191 w 440919"/>
                  <a:gd name="connsiteY8" fmla="*/ 85713 h 377286"/>
                  <a:gd name="connsiteX9" fmla="*/ 94616 w 440919"/>
                  <a:gd name="connsiteY9" fmla="*/ 78919 h 377286"/>
                  <a:gd name="connsiteX10" fmla="*/ 214462 w 440919"/>
                  <a:gd name="connsiteY10" fmla="*/ 51743 h 377286"/>
                  <a:gd name="connsiteX11" fmla="*/ 245171 w 440919"/>
                  <a:gd name="connsiteY11" fmla="*/ 78919 h 377286"/>
                  <a:gd name="connsiteX12" fmla="*/ 265009 w 440919"/>
                  <a:gd name="connsiteY12" fmla="*/ 116694 h 377286"/>
                  <a:gd name="connsiteX13" fmla="*/ 267998 w 440919"/>
                  <a:gd name="connsiteY13" fmla="*/ 119412 h 377286"/>
                  <a:gd name="connsiteX14" fmla="*/ 282402 w 440919"/>
                  <a:gd name="connsiteY14" fmla="*/ 110443 h 377286"/>
                  <a:gd name="connsiteX15" fmla="*/ 351429 w 440919"/>
                  <a:gd name="connsiteY15" fmla="*/ 83267 h 377286"/>
                  <a:gd name="connsiteX16" fmla="*/ 407954 w 440919"/>
                  <a:gd name="connsiteY16" fmla="*/ 113704 h 377286"/>
                  <a:gd name="connsiteX17" fmla="*/ 438663 w 440919"/>
                  <a:gd name="connsiteY17" fmla="*/ 191972 h 377286"/>
                  <a:gd name="connsiteX18" fmla="*/ 440837 w 440919"/>
                  <a:gd name="connsiteY18" fmla="*/ 233279 h 377286"/>
                  <a:gd name="connsiteX19" fmla="*/ 432141 w 440919"/>
                  <a:gd name="connsiteY19" fmla="*/ 305296 h 377286"/>
                  <a:gd name="connsiteX20" fmla="*/ 393823 w 440919"/>
                  <a:gd name="connsiteY20" fmla="*/ 337907 h 377286"/>
                  <a:gd name="connsiteX21" fmla="*/ 355505 w 440919"/>
                  <a:gd name="connsiteY21" fmla="*/ 308829 h 377286"/>
                  <a:gd name="connsiteX22" fmla="*/ 350342 w 440919"/>
                  <a:gd name="connsiteY22" fmla="*/ 274043 h 377286"/>
                  <a:gd name="connsiteX23" fmla="*/ 352516 w 440919"/>
                  <a:gd name="connsiteY23" fmla="*/ 226213 h 377286"/>
                  <a:gd name="connsiteX24" fmla="*/ 354146 w 440919"/>
                  <a:gd name="connsiteY24" fmla="*/ 189254 h 377286"/>
                  <a:gd name="connsiteX25" fmla="*/ 354146 w 440919"/>
                  <a:gd name="connsiteY25" fmla="*/ 164796 h 377286"/>
                  <a:gd name="connsiteX26" fmla="*/ 334036 w 440919"/>
                  <a:gd name="connsiteY26" fmla="*/ 141696 h 377286"/>
                  <a:gd name="connsiteX27" fmla="*/ 285663 w 440919"/>
                  <a:gd name="connsiteY27" fmla="*/ 206919 h 377286"/>
                  <a:gd name="connsiteX28" fmla="*/ 265824 w 440919"/>
                  <a:gd name="connsiteY28" fmla="*/ 276761 h 377286"/>
                  <a:gd name="connsiteX29" fmla="*/ 254954 w 440919"/>
                  <a:gd name="connsiteY29" fmla="*/ 293067 h 377286"/>
                  <a:gd name="connsiteX30" fmla="*/ 238920 w 440919"/>
                  <a:gd name="connsiteY30" fmla="*/ 298502 h 377286"/>
                  <a:gd name="connsiteX31" fmla="*/ 211744 w 440919"/>
                  <a:gd name="connsiteY31" fmla="*/ 277304 h 377286"/>
                  <a:gd name="connsiteX32" fmla="*/ 203592 w 440919"/>
                  <a:gd name="connsiteY32" fmla="*/ 226757 h 377286"/>
                  <a:gd name="connsiteX33" fmla="*/ 194080 w 440919"/>
                  <a:gd name="connsiteY33" fmla="*/ 162893 h 377286"/>
                  <a:gd name="connsiteX34" fmla="*/ 159295 w 440919"/>
                  <a:gd name="connsiteY34" fmla="*/ 132456 h 377286"/>
                  <a:gd name="connsiteX35" fmla="*/ 132119 w 440919"/>
                  <a:gd name="connsiteY35" fmla="*/ 150392 h 377286"/>
                  <a:gd name="connsiteX36" fmla="*/ 113367 w 440919"/>
                  <a:gd name="connsiteY36" fmla="*/ 195776 h 377286"/>
                  <a:gd name="connsiteX37" fmla="*/ 101410 w 440919"/>
                  <a:gd name="connsiteY37" fmla="*/ 252846 h 377286"/>
                  <a:gd name="connsiteX38" fmla="*/ 95431 w 440919"/>
                  <a:gd name="connsiteY38" fmla="*/ 307198 h 377286"/>
                  <a:gd name="connsiteX39" fmla="*/ 93529 w 440919"/>
                  <a:gd name="connsiteY39" fmla="*/ 343614 h 377286"/>
                  <a:gd name="connsiteX40" fmla="*/ 80756 w 440919"/>
                  <a:gd name="connsiteY40" fmla="*/ 366442 h 377286"/>
                  <a:gd name="connsiteX41" fmla="*/ 51678 w 440919"/>
                  <a:gd name="connsiteY41" fmla="*/ 377040 h 377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440919" h="377286">
                    <a:moveTo>
                      <a:pt x="51678" y="377040"/>
                    </a:moveTo>
                    <a:cubicBezTo>
                      <a:pt x="32519" y="378291"/>
                      <a:pt x="15316" y="365354"/>
                      <a:pt x="11186" y="346603"/>
                    </a:cubicBezTo>
                    <a:cubicBezTo>
                      <a:pt x="1511" y="283147"/>
                      <a:pt x="-1940" y="218876"/>
                      <a:pt x="859" y="154740"/>
                    </a:cubicBezTo>
                    <a:lnTo>
                      <a:pt x="859" y="73212"/>
                    </a:lnTo>
                    <a:cubicBezTo>
                      <a:pt x="-418" y="54461"/>
                      <a:pt x="3332" y="35682"/>
                      <a:pt x="11730" y="18860"/>
                    </a:cubicBezTo>
                    <a:cubicBezTo>
                      <a:pt x="17382" y="7337"/>
                      <a:pt x="29040" y="-27"/>
                      <a:pt x="41895" y="-163"/>
                    </a:cubicBezTo>
                    <a:cubicBezTo>
                      <a:pt x="53281" y="326"/>
                      <a:pt x="63581" y="6712"/>
                      <a:pt x="69071" y="16686"/>
                    </a:cubicBezTo>
                    <a:cubicBezTo>
                      <a:pt x="76490" y="28698"/>
                      <a:pt x="80349" y="42530"/>
                      <a:pt x="80213" y="56635"/>
                    </a:cubicBezTo>
                    <a:cubicBezTo>
                      <a:pt x="81571" y="76201"/>
                      <a:pt x="83474" y="85713"/>
                      <a:pt x="86191" y="85713"/>
                    </a:cubicBezTo>
                    <a:cubicBezTo>
                      <a:pt x="88909" y="85713"/>
                      <a:pt x="90811" y="83539"/>
                      <a:pt x="94616" y="78919"/>
                    </a:cubicBezTo>
                    <a:cubicBezTo>
                      <a:pt x="123640" y="43482"/>
                      <a:pt x="172991" y="32285"/>
                      <a:pt x="214462" y="51743"/>
                    </a:cubicBezTo>
                    <a:cubicBezTo>
                      <a:pt x="226664" y="58320"/>
                      <a:pt x="237181" y="67614"/>
                      <a:pt x="245171" y="78919"/>
                    </a:cubicBezTo>
                    <a:cubicBezTo>
                      <a:pt x="253786" y="90360"/>
                      <a:pt x="260498" y="103106"/>
                      <a:pt x="265009" y="116694"/>
                    </a:cubicBezTo>
                    <a:cubicBezTo>
                      <a:pt x="265009" y="118596"/>
                      <a:pt x="266640" y="119412"/>
                      <a:pt x="267998" y="119412"/>
                    </a:cubicBezTo>
                    <a:cubicBezTo>
                      <a:pt x="273407" y="117509"/>
                      <a:pt x="278325" y="114465"/>
                      <a:pt x="282402" y="110443"/>
                    </a:cubicBezTo>
                    <a:cubicBezTo>
                      <a:pt x="301506" y="93567"/>
                      <a:pt x="325938" y="83947"/>
                      <a:pt x="351429" y="83267"/>
                    </a:cubicBezTo>
                    <a:cubicBezTo>
                      <a:pt x="374175" y="83322"/>
                      <a:pt x="395399" y="94736"/>
                      <a:pt x="407954" y="113704"/>
                    </a:cubicBezTo>
                    <a:cubicBezTo>
                      <a:pt x="425157" y="136478"/>
                      <a:pt x="435783" y="163573"/>
                      <a:pt x="438663" y="191972"/>
                    </a:cubicBezTo>
                    <a:cubicBezTo>
                      <a:pt x="440022" y="205560"/>
                      <a:pt x="440837" y="219148"/>
                      <a:pt x="440837" y="233279"/>
                    </a:cubicBezTo>
                    <a:cubicBezTo>
                      <a:pt x="440783" y="257547"/>
                      <a:pt x="437848" y="281707"/>
                      <a:pt x="432141" y="305296"/>
                    </a:cubicBezTo>
                    <a:cubicBezTo>
                      <a:pt x="429886" y="324536"/>
                      <a:pt x="413172" y="338749"/>
                      <a:pt x="393823" y="337907"/>
                    </a:cubicBezTo>
                    <a:cubicBezTo>
                      <a:pt x="375887" y="338124"/>
                      <a:pt x="360098" y="326167"/>
                      <a:pt x="355505" y="308829"/>
                    </a:cubicBezTo>
                    <a:cubicBezTo>
                      <a:pt x="351945" y="297578"/>
                      <a:pt x="350179" y="285838"/>
                      <a:pt x="350342" y="274043"/>
                    </a:cubicBezTo>
                    <a:cubicBezTo>
                      <a:pt x="350342" y="257738"/>
                      <a:pt x="350342" y="241704"/>
                      <a:pt x="352516" y="226213"/>
                    </a:cubicBezTo>
                    <a:cubicBezTo>
                      <a:pt x="354690" y="210723"/>
                      <a:pt x="354146" y="200396"/>
                      <a:pt x="354146" y="189254"/>
                    </a:cubicBezTo>
                    <a:cubicBezTo>
                      <a:pt x="354581" y="181101"/>
                      <a:pt x="354581" y="172948"/>
                      <a:pt x="354146" y="164796"/>
                    </a:cubicBezTo>
                    <a:cubicBezTo>
                      <a:pt x="354146" y="149305"/>
                      <a:pt x="345993" y="141696"/>
                      <a:pt x="334036" y="141696"/>
                    </a:cubicBezTo>
                    <a:cubicBezTo>
                      <a:pt x="315013" y="141696"/>
                      <a:pt x="298707" y="163437"/>
                      <a:pt x="285663" y="206919"/>
                    </a:cubicBezTo>
                    <a:cubicBezTo>
                      <a:pt x="281586" y="219148"/>
                      <a:pt x="275064" y="242247"/>
                      <a:pt x="265824" y="276761"/>
                    </a:cubicBezTo>
                    <a:cubicBezTo>
                      <a:pt x="264248" y="283310"/>
                      <a:pt x="260389" y="289072"/>
                      <a:pt x="254954" y="293067"/>
                    </a:cubicBezTo>
                    <a:cubicBezTo>
                      <a:pt x="250334" y="296545"/>
                      <a:pt x="244709" y="298447"/>
                      <a:pt x="238920" y="298502"/>
                    </a:cubicBezTo>
                    <a:cubicBezTo>
                      <a:pt x="225957" y="298828"/>
                      <a:pt x="214598" y="289941"/>
                      <a:pt x="211744" y="277304"/>
                    </a:cubicBezTo>
                    <a:cubicBezTo>
                      <a:pt x="206771" y="260890"/>
                      <a:pt x="204026" y="243905"/>
                      <a:pt x="203592" y="226757"/>
                    </a:cubicBezTo>
                    <a:cubicBezTo>
                      <a:pt x="202667" y="205206"/>
                      <a:pt x="199488" y="183791"/>
                      <a:pt x="194080" y="162893"/>
                    </a:cubicBezTo>
                    <a:cubicBezTo>
                      <a:pt x="187286" y="142511"/>
                      <a:pt x="175872" y="132456"/>
                      <a:pt x="159295" y="132456"/>
                    </a:cubicBezTo>
                    <a:cubicBezTo>
                      <a:pt x="147664" y="133108"/>
                      <a:pt x="137282" y="139957"/>
                      <a:pt x="132119" y="150392"/>
                    </a:cubicBezTo>
                    <a:cubicBezTo>
                      <a:pt x="123613" y="164497"/>
                      <a:pt x="117281" y="179797"/>
                      <a:pt x="113367" y="195776"/>
                    </a:cubicBezTo>
                    <a:cubicBezTo>
                      <a:pt x="108231" y="214528"/>
                      <a:pt x="104236" y="233605"/>
                      <a:pt x="101410" y="252846"/>
                    </a:cubicBezTo>
                    <a:cubicBezTo>
                      <a:pt x="98692" y="272685"/>
                      <a:pt x="96518" y="290620"/>
                      <a:pt x="95431" y="307198"/>
                    </a:cubicBezTo>
                    <a:cubicBezTo>
                      <a:pt x="94344" y="323775"/>
                      <a:pt x="93529" y="334374"/>
                      <a:pt x="93529" y="343614"/>
                    </a:cubicBezTo>
                    <a:cubicBezTo>
                      <a:pt x="93447" y="352908"/>
                      <a:pt x="88637" y="361523"/>
                      <a:pt x="80756" y="366442"/>
                    </a:cubicBezTo>
                    <a:cubicBezTo>
                      <a:pt x="72468" y="373045"/>
                      <a:pt x="62277" y="376769"/>
                      <a:pt x="51678" y="377040"/>
                    </a:cubicBezTo>
                    <a:close/>
                  </a:path>
                </a:pathLst>
              </a:custGeom>
              <a:solidFill>
                <a:srgbClr val="FFFFFF"/>
              </a:solidFill>
              <a:ln w="89877" cap="flat">
                <a:solidFill>
                  <a:srgbClr val="FFFFFF"/>
                </a:solidFill>
                <a:prstDash val="solid"/>
                <a:round/>
              </a:ln>
            </p:spPr>
            <p:txBody>
              <a:bodyPr rtlCol="0" anchor="ctr"/>
              <a:lstStyle/>
              <a:p>
                <a:endParaRPr lang="fr-FR"/>
              </a:p>
            </p:txBody>
          </p:sp>
          <p:sp>
            <p:nvSpPr>
              <p:cNvPr id="183" name="Graphique 5">
                <a:extLst>
                  <a:ext uri="{FF2B5EF4-FFF2-40B4-BE49-F238E27FC236}">
                    <a16:creationId xmlns:a16="http://schemas.microsoft.com/office/drawing/2014/main" id="{DD5807EB-D520-4999-8987-46CB7E4F8A5B}"/>
                  </a:ext>
                </a:extLst>
              </p:cNvPr>
              <p:cNvSpPr/>
              <p:nvPr/>
            </p:nvSpPr>
            <p:spPr>
              <a:xfrm>
                <a:off x="5497584" y="1128154"/>
                <a:ext cx="254374" cy="299400"/>
              </a:xfrm>
              <a:custGeom>
                <a:avLst/>
                <a:gdLst>
                  <a:gd name="connsiteX0" fmla="*/ 197488 w 254374"/>
                  <a:gd name="connsiteY0" fmla="*/ 299045 h 299400"/>
                  <a:gd name="connsiteX1" fmla="*/ 159007 w 254374"/>
                  <a:gd name="connsiteY1" fmla="*/ 267793 h 299400"/>
                  <a:gd name="connsiteX2" fmla="*/ 158898 w 254374"/>
                  <a:gd name="connsiteY2" fmla="*/ 266706 h 299400"/>
                  <a:gd name="connsiteX3" fmla="*/ 156180 w 254374"/>
                  <a:gd name="connsiteY3" fmla="*/ 233823 h 299400"/>
                  <a:gd name="connsiteX4" fmla="*/ 152919 w 254374"/>
                  <a:gd name="connsiteY4" fmla="*/ 211538 h 299400"/>
                  <a:gd name="connsiteX5" fmla="*/ 140962 w 254374"/>
                  <a:gd name="connsiteY5" fmla="*/ 227572 h 299400"/>
                  <a:gd name="connsiteX6" fmla="*/ 123841 w 254374"/>
                  <a:gd name="connsiteY6" fmla="*/ 254748 h 299400"/>
                  <a:gd name="connsiteX7" fmla="*/ 67858 w 254374"/>
                  <a:gd name="connsiteY7" fmla="*/ 291436 h 299400"/>
                  <a:gd name="connsiteX8" fmla="*/ 37693 w 254374"/>
                  <a:gd name="connsiteY8" fmla="*/ 281924 h 299400"/>
                  <a:gd name="connsiteX9" fmla="*/ 4267 w 254374"/>
                  <a:gd name="connsiteY9" fmla="*/ 227572 h 299400"/>
                  <a:gd name="connsiteX10" fmla="*/ -82 w 254374"/>
                  <a:gd name="connsiteY10" fmla="*/ 194961 h 299400"/>
                  <a:gd name="connsiteX11" fmla="*/ 19485 w 254374"/>
                  <a:gd name="connsiteY11" fmla="*/ 107182 h 299400"/>
                  <a:gd name="connsiteX12" fmla="*/ 72478 w 254374"/>
                  <a:gd name="connsiteY12" fmla="*/ 44134 h 299400"/>
                  <a:gd name="connsiteX13" fmla="*/ 115688 w 254374"/>
                  <a:gd name="connsiteY13" fmla="*/ 30274 h 299400"/>
                  <a:gd name="connsiteX14" fmla="*/ 156452 w 254374"/>
                  <a:gd name="connsiteY14" fmla="*/ 41960 h 299400"/>
                  <a:gd name="connsiteX15" fmla="*/ 161887 w 254374"/>
                  <a:gd name="connsiteY15" fmla="*/ 43590 h 299400"/>
                  <a:gd name="connsiteX16" fmla="*/ 172214 w 254374"/>
                  <a:gd name="connsiteY16" fmla="*/ 30817 h 299400"/>
                  <a:gd name="connsiteX17" fmla="*/ 184171 w 254374"/>
                  <a:gd name="connsiteY17" fmla="*/ 11794 h 299400"/>
                  <a:gd name="connsiteX18" fmla="*/ 207543 w 254374"/>
                  <a:gd name="connsiteY18" fmla="*/ -163 h 299400"/>
                  <a:gd name="connsiteX19" fmla="*/ 219500 w 254374"/>
                  <a:gd name="connsiteY19" fmla="*/ 2011 h 299400"/>
                  <a:gd name="connsiteX20" fmla="*/ 235534 w 254374"/>
                  <a:gd name="connsiteY20" fmla="*/ 23480 h 299400"/>
                  <a:gd name="connsiteX21" fmla="*/ 244230 w 254374"/>
                  <a:gd name="connsiteY21" fmla="*/ 84354 h 299400"/>
                  <a:gd name="connsiteX22" fmla="*/ 254285 w 254374"/>
                  <a:gd name="connsiteY22" fmla="*/ 250672 h 299400"/>
                  <a:gd name="connsiteX23" fmla="*/ 254285 w 254374"/>
                  <a:gd name="connsiteY23" fmla="*/ 259368 h 299400"/>
                  <a:gd name="connsiteX24" fmla="*/ 241241 w 254374"/>
                  <a:gd name="connsiteY24" fmla="*/ 286544 h 299400"/>
                  <a:gd name="connsiteX25" fmla="*/ 197488 w 254374"/>
                  <a:gd name="connsiteY25" fmla="*/ 299045 h 299400"/>
                  <a:gd name="connsiteX26" fmla="*/ 88784 w 254374"/>
                  <a:gd name="connsiteY26" fmla="*/ 215343 h 299400"/>
                  <a:gd name="connsiteX27" fmla="*/ 133080 w 254374"/>
                  <a:gd name="connsiteY27" fmla="*/ 160991 h 299400"/>
                  <a:gd name="connsiteX28" fmla="*/ 156180 w 254374"/>
                  <a:gd name="connsiteY28" fmla="*/ 94681 h 299400"/>
                  <a:gd name="connsiteX29" fmla="*/ 134983 w 254374"/>
                  <a:gd name="connsiteY29" fmla="*/ 83267 h 299400"/>
                  <a:gd name="connsiteX30" fmla="*/ 94219 w 254374"/>
                  <a:gd name="connsiteY30" fmla="*/ 110443 h 299400"/>
                  <a:gd name="connsiteX31" fmla="*/ 71119 w 254374"/>
                  <a:gd name="connsiteY31" fmla="*/ 169687 h 299400"/>
                  <a:gd name="connsiteX32" fmla="*/ 71119 w 254374"/>
                  <a:gd name="connsiteY32" fmla="*/ 183003 h 299400"/>
                  <a:gd name="connsiteX33" fmla="*/ 83620 w 254374"/>
                  <a:gd name="connsiteY33" fmla="*/ 213169 h 299400"/>
                  <a:gd name="connsiteX34" fmla="*/ 88512 w 254374"/>
                  <a:gd name="connsiteY34" fmla="*/ 215343 h 299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254374" h="299400">
                    <a:moveTo>
                      <a:pt x="197488" y="299045"/>
                    </a:moveTo>
                    <a:cubicBezTo>
                      <a:pt x="178220" y="301056"/>
                      <a:pt x="160990" y="287060"/>
                      <a:pt x="159007" y="267793"/>
                    </a:cubicBezTo>
                    <a:cubicBezTo>
                      <a:pt x="158952" y="267439"/>
                      <a:pt x="158925" y="267059"/>
                      <a:pt x="158898" y="266706"/>
                    </a:cubicBezTo>
                    <a:cubicBezTo>
                      <a:pt x="157050" y="255835"/>
                      <a:pt x="156126" y="244829"/>
                      <a:pt x="156180" y="233823"/>
                    </a:cubicBezTo>
                    <a:cubicBezTo>
                      <a:pt x="156180" y="219148"/>
                      <a:pt x="156180" y="211538"/>
                      <a:pt x="152919" y="211538"/>
                    </a:cubicBezTo>
                    <a:cubicBezTo>
                      <a:pt x="149658" y="211538"/>
                      <a:pt x="147212" y="216974"/>
                      <a:pt x="140962" y="227572"/>
                    </a:cubicBezTo>
                    <a:cubicBezTo>
                      <a:pt x="135880" y="237002"/>
                      <a:pt x="130146" y="246079"/>
                      <a:pt x="123841" y="254748"/>
                    </a:cubicBezTo>
                    <a:cubicBezTo>
                      <a:pt x="112373" y="275456"/>
                      <a:pt x="91420" y="289208"/>
                      <a:pt x="67858" y="291436"/>
                    </a:cubicBezTo>
                    <a:cubicBezTo>
                      <a:pt x="57015" y="291789"/>
                      <a:pt x="46362" y="288447"/>
                      <a:pt x="37693" y="281924"/>
                    </a:cubicBezTo>
                    <a:cubicBezTo>
                      <a:pt x="20681" y="268146"/>
                      <a:pt x="8887" y="248960"/>
                      <a:pt x="4267" y="227572"/>
                    </a:cubicBezTo>
                    <a:cubicBezTo>
                      <a:pt x="1413" y="216946"/>
                      <a:pt x="-27" y="205967"/>
                      <a:pt x="-82" y="194961"/>
                    </a:cubicBezTo>
                    <a:cubicBezTo>
                      <a:pt x="-54" y="164633"/>
                      <a:pt x="6631" y="134657"/>
                      <a:pt x="19485" y="107182"/>
                    </a:cubicBezTo>
                    <a:cubicBezTo>
                      <a:pt x="30491" y="81365"/>
                      <a:pt x="48944" y="59407"/>
                      <a:pt x="72478" y="44134"/>
                    </a:cubicBezTo>
                    <a:cubicBezTo>
                      <a:pt x="85224" y="35383"/>
                      <a:pt x="100225" y="30546"/>
                      <a:pt x="115688" y="30274"/>
                    </a:cubicBezTo>
                    <a:cubicBezTo>
                      <a:pt x="130064" y="30573"/>
                      <a:pt x="144114" y="34595"/>
                      <a:pt x="156452" y="41960"/>
                    </a:cubicBezTo>
                    <a:cubicBezTo>
                      <a:pt x="158110" y="42911"/>
                      <a:pt x="159985" y="43482"/>
                      <a:pt x="161887" y="43590"/>
                    </a:cubicBezTo>
                    <a:cubicBezTo>
                      <a:pt x="165148" y="43590"/>
                      <a:pt x="168681" y="39242"/>
                      <a:pt x="172214" y="30817"/>
                    </a:cubicBezTo>
                    <a:cubicBezTo>
                      <a:pt x="174904" y="23752"/>
                      <a:pt x="178981" y="17284"/>
                      <a:pt x="184171" y="11794"/>
                    </a:cubicBezTo>
                    <a:cubicBezTo>
                      <a:pt x="189960" y="4729"/>
                      <a:pt x="198439" y="408"/>
                      <a:pt x="207543" y="-163"/>
                    </a:cubicBezTo>
                    <a:cubicBezTo>
                      <a:pt x="211592" y="244"/>
                      <a:pt x="215587" y="978"/>
                      <a:pt x="219500" y="2011"/>
                    </a:cubicBezTo>
                    <a:cubicBezTo>
                      <a:pt x="225207" y="2011"/>
                      <a:pt x="230642" y="10435"/>
                      <a:pt x="235534" y="23480"/>
                    </a:cubicBezTo>
                    <a:cubicBezTo>
                      <a:pt x="240208" y="43482"/>
                      <a:pt x="243116" y="63837"/>
                      <a:pt x="244230" y="84354"/>
                    </a:cubicBezTo>
                    <a:cubicBezTo>
                      <a:pt x="251106" y="156833"/>
                      <a:pt x="254476" y="212272"/>
                      <a:pt x="254285" y="250672"/>
                    </a:cubicBezTo>
                    <a:lnTo>
                      <a:pt x="254285" y="259368"/>
                    </a:lnTo>
                    <a:cubicBezTo>
                      <a:pt x="254068" y="269885"/>
                      <a:pt x="249312" y="279804"/>
                      <a:pt x="241241" y="286544"/>
                    </a:cubicBezTo>
                    <a:cubicBezTo>
                      <a:pt x="228577" y="295730"/>
                      <a:pt x="213086" y="300160"/>
                      <a:pt x="197488" y="299045"/>
                    </a:cubicBezTo>
                    <a:close/>
                    <a:moveTo>
                      <a:pt x="88784" y="215343"/>
                    </a:moveTo>
                    <a:cubicBezTo>
                      <a:pt x="103187" y="215343"/>
                      <a:pt x="117862" y="197135"/>
                      <a:pt x="133080" y="160991"/>
                    </a:cubicBezTo>
                    <a:cubicBezTo>
                      <a:pt x="143380" y="139875"/>
                      <a:pt x="151125" y="117618"/>
                      <a:pt x="156180" y="94681"/>
                    </a:cubicBezTo>
                    <a:cubicBezTo>
                      <a:pt x="156180" y="87072"/>
                      <a:pt x="149115" y="83267"/>
                      <a:pt x="134983" y="83267"/>
                    </a:cubicBezTo>
                    <a:cubicBezTo>
                      <a:pt x="117590" y="84599"/>
                      <a:pt x="102127" y="94899"/>
                      <a:pt x="94219" y="110443"/>
                    </a:cubicBezTo>
                    <a:cubicBezTo>
                      <a:pt x="82533" y="128407"/>
                      <a:pt x="74680" y="148571"/>
                      <a:pt x="71119" y="169687"/>
                    </a:cubicBezTo>
                    <a:cubicBezTo>
                      <a:pt x="70875" y="174117"/>
                      <a:pt x="70875" y="178574"/>
                      <a:pt x="71119" y="183003"/>
                    </a:cubicBezTo>
                    <a:cubicBezTo>
                      <a:pt x="69924" y="194526"/>
                      <a:pt x="74625" y="205886"/>
                      <a:pt x="83620" y="213169"/>
                    </a:cubicBezTo>
                    <a:cubicBezTo>
                      <a:pt x="85006" y="214337"/>
                      <a:pt x="86718" y="215098"/>
                      <a:pt x="88512" y="215343"/>
                    </a:cubicBezTo>
                    <a:close/>
                  </a:path>
                </a:pathLst>
              </a:custGeom>
              <a:solidFill>
                <a:srgbClr val="FFFFFF"/>
              </a:solidFill>
              <a:ln w="89877" cap="flat">
                <a:solidFill>
                  <a:srgbClr val="FFFFFF"/>
                </a:solidFill>
                <a:prstDash val="solid"/>
                <a:round/>
              </a:ln>
            </p:spPr>
            <p:txBody>
              <a:bodyPr rtlCol="0" anchor="ctr"/>
              <a:lstStyle/>
              <a:p>
                <a:endParaRPr lang="fr-FR"/>
              </a:p>
            </p:txBody>
          </p:sp>
          <p:sp>
            <p:nvSpPr>
              <p:cNvPr id="184" name="Graphique 5">
                <a:extLst>
                  <a:ext uri="{FF2B5EF4-FFF2-40B4-BE49-F238E27FC236}">
                    <a16:creationId xmlns:a16="http://schemas.microsoft.com/office/drawing/2014/main" id="{DD5807EB-D520-4999-8987-46CB7E4F8A5B}"/>
                  </a:ext>
                </a:extLst>
              </p:cNvPr>
              <p:cNvSpPr/>
              <p:nvPr/>
            </p:nvSpPr>
            <p:spPr>
              <a:xfrm>
                <a:off x="5796610" y="949878"/>
                <a:ext cx="101003" cy="475882"/>
              </a:xfrm>
              <a:custGeom>
                <a:avLst/>
                <a:gdLst>
                  <a:gd name="connsiteX0" fmla="*/ 48201 w 101003"/>
                  <a:gd name="connsiteY0" fmla="*/ 475691 h 475882"/>
                  <a:gd name="connsiteX1" fmla="*/ 46299 w 101003"/>
                  <a:gd name="connsiteY1" fmla="*/ 475691 h 475882"/>
                  <a:gd name="connsiteX2" fmla="*/ 22656 w 101003"/>
                  <a:gd name="connsiteY2" fmla="*/ 467538 h 475882"/>
                  <a:gd name="connsiteX3" fmla="*/ 8524 w 101003"/>
                  <a:gd name="connsiteY3" fmla="*/ 444710 h 475882"/>
                  <a:gd name="connsiteX4" fmla="*/ 643 w 101003"/>
                  <a:gd name="connsiteY4" fmla="*/ 235998 h 475882"/>
                  <a:gd name="connsiteX5" fmla="*/ 8796 w 101003"/>
                  <a:gd name="connsiteY5" fmla="*/ 28373 h 475882"/>
                  <a:gd name="connsiteX6" fmla="*/ 25645 w 101003"/>
                  <a:gd name="connsiteY6" fmla="*/ 4186 h 475882"/>
                  <a:gd name="connsiteX7" fmla="*/ 42222 w 101003"/>
                  <a:gd name="connsiteY7" fmla="*/ -162 h 475882"/>
                  <a:gd name="connsiteX8" fmla="*/ 53093 w 101003"/>
                  <a:gd name="connsiteY8" fmla="*/ 1469 h 475882"/>
                  <a:gd name="connsiteX9" fmla="*/ 78095 w 101003"/>
                  <a:gd name="connsiteY9" fmla="*/ 25655 h 475882"/>
                  <a:gd name="connsiteX10" fmla="*/ 96031 w 101003"/>
                  <a:gd name="connsiteY10" fmla="*/ 149578 h 475882"/>
                  <a:gd name="connsiteX11" fmla="*/ 100922 w 101003"/>
                  <a:gd name="connsiteY11" fmla="*/ 285459 h 475882"/>
                  <a:gd name="connsiteX12" fmla="*/ 100922 w 101003"/>
                  <a:gd name="connsiteY12" fmla="*/ 356931 h 475882"/>
                  <a:gd name="connsiteX13" fmla="*/ 87063 w 101003"/>
                  <a:gd name="connsiteY13" fmla="*/ 447428 h 475882"/>
                  <a:gd name="connsiteX14" fmla="*/ 48201 w 101003"/>
                  <a:gd name="connsiteY14" fmla="*/ 475691 h 475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1003" h="475882">
                    <a:moveTo>
                      <a:pt x="48201" y="475691"/>
                    </a:moveTo>
                    <a:lnTo>
                      <a:pt x="46299" y="475691"/>
                    </a:lnTo>
                    <a:cubicBezTo>
                      <a:pt x="37738" y="475582"/>
                      <a:pt x="29450" y="472729"/>
                      <a:pt x="22656" y="467538"/>
                    </a:cubicBezTo>
                    <a:cubicBezTo>
                      <a:pt x="15264" y="461940"/>
                      <a:pt x="10236" y="453814"/>
                      <a:pt x="8524" y="444710"/>
                    </a:cubicBezTo>
                    <a:cubicBezTo>
                      <a:pt x="1241" y="375384"/>
                      <a:pt x="-1395" y="305677"/>
                      <a:pt x="643" y="235998"/>
                    </a:cubicBezTo>
                    <a:cubicBezTo>
                      <a:pt x="-1531" y="166672"/>
                      <a:pt x="1187" y="97291"/>
                      <a:pt x="8796" y="28373"/>
                    </a:cubicBezTo>
                    <a:cubicBezTo>
                      <a:pt x="10590" y="18236"/>
                      <a:pt x="16759" y="9377"/>
                      <a:pt x="25645" y="4186"/>
                    </a:cubicBezTo>
                    <a:cubicBezTo>
                      <a:pt x="30700" y="1306"/>
                      <a:pt x="36407" y="-216"/>
                      <a:pt x="42222" y="-162"/>
                    </a:cubicBezTo>
                    <a:cubicBezTo>
                      <a:pt x="45918" y="-134"/>
                      <a:pt x="49560" y="409"/>
                      <a:pt x="53093" y="1469"/>
                    </a:cubicBezTo>
                    <a:cubicBezTo>
                      <a:pt x="64914" y="4893"/>
                      <a:pt x="74263" y="13970"/>
                      <a:pt x="78095" y="25655"/>
                    </a:cubicBezTo>
                    <a:cubicBezTo>
                      <a:pt x="88666" y="66175"/>
                      <a:pt x="94672" y="107727"/>
                      <a:pt x="96031" y="149578"/>
                    </a:cubicBezTo>
                    <a:cubicBezTo>
                      <a:pt x="99292" y="194500"/>
                      <a:pt x="100922" y="239803"/>
                      <a:pt x="100922" y="285459"/>
                    </a:cubicBezTo>
                    <a:cubicBezTo>
                      <a:pt x="100922" y="298231"/>
                      <a:pt x="100922" y="321874"/>
                      <a:pt x="100922" y="356931"/>
                    </a:cubicBezTo>
                    <a:cubicBezTo>
                      <a:pt x="100922" y="387613"/>
                      <a:pt x="96248" y="418132"/>
                      <a:pt x="87063" y="447428"/>
                    </a:cubicBezTo>
                    <a:cubicBezTo>
                      <a:pt x="82171" y="464684"/>
                      <a:pt x="66137" y="476370"/>
                      <a:pt x="48201" y="475691"/>
                    </a:cubicBezTo>
                    <a:close/>
                  </a:path>
                </a:pathLst>
              </a:custGeom>
              <a:solidFill>
                <a:srgbClr val="FFFFFF"/>
              </a:solidFill>
              <a:ln w="89877" cap="flat">
                <a:solidFill>
                  <a:srgbClr val="FFFFFF"/>
                </a:solidFill>
                <a:prstDash val="solid"/>
                <a:round/>
              </a:ln>
            </p:spPr>
            <p:txBody>
              <a:bodyPr rtlCol="0" anchor="ctr"/>
              <a:lstStyle/>
              <a:p>
                <a:endParaRPr lang="fr-FR"/>
              </a:p>
            </p:txBody>
          </p:sp>
          <p:sp>
            <p:nvSpPr>
              <p:cNvPr id="185" name="Graphique 5">
                <a:extLst>
                  <a:ext uri="{FF2B5EF4-FFF2-40B4-BE49-F238E27FC236}">
                    <a16:creationId xmlns:a16="http://schemas.microsoft.com/office/drawing/2014/main" id="{DD5807EB-D520-4999-8987-46CB7E4F8A5B}"/>
                  </a:ext>
                </a:extLst>
              </p:cNvPr>
              <p:cNvSpPr/>
              <p:nvPr/>
            </p:nvSpPr>
            <p:spPr>
              <a:xfrm>
                <a:off x="5927779" y="1128154"/>
                <a:ext cx="254374" cy="299400"/>
              </a:xfrm>
              <a:custGeom>
                <a:avLst/>
                <a:gdLst>
                  <a:gd name="connsiteX0" fmla="*/ 197488 w 254374"/>
                  <a:gd name="connsiteY0" fmla="*/ 299045 h 299400"/>
                  <a:gd name="connsiteX1" fmla="*/ 159007 w 254374"/>
                  <a:gd name="connsiteY1" fmla="*/ 267793 h 299400"/>
                  <a:gd name="connsiteX2" fmla="*/ 158898 w 254374"/>
                  <a:gd name="connsiteY2" fmla="*/ 266706 h 299400"/>
                  <a:gd name="connsiteX3" fmla="*/ 156180 w 254374"/>
                  <a:gd name="connsiteY3" fmla="*/ 233823 h 299400"/>
                  <a:gd name="connsiteX4" fmla="*/ 152919 w 254374"/>
                  <a:gd name="connsiteY4" fmla="*/ 211538 h 299400"/>
                  <a:gd name="connsiteX5" fmla="*/ 140962 w 254374"/>
                  <a:gd name="connsiteY5" fmla="*/ 227572 h 299400"/>
                  <a:gd name="connsiteX6" fmla="*/ 123841 w 254374"/>
                  <a:gd name="connsiteY6" fmla="*/ 254748 h 299400"/>
                  <a:gd name="connsiteX7" fmla="*/ 67858 w 254374"/>
                  <a:gd name="connsiteY7" fmla="*/ 291436 h 299400"/>
                  <a:gd name="connsiteX8" fmla="*/ 37693 w 254374"/>
                  <a:gd name="connsiteY8" fmla="*/ 281924 h 299400"/>
                  <a:gd name="connsiteX9" fmla="*/ 4267 w 254374"/>
                  <a:gd name="connsiteY9" fmla="*/ 227572 h 299400"/>
                  <a:gd name="connsiteX10" fmla="*/ -82 w 254374"/>
                  <a:gd name="connsiteY10" fmla="*/ 194961 h 299400"/>
                  <a:gd name="connsiteX11" fmla="*/ 19485 w 254374"/>
                  <a:gd name="connsiteY11" fmla="*/ 107182 h 299400"/>
                  <a:gd name="connsiteX12" fmla="*/ 72207 w 254374"/>
                  <a:gd name="connsiteY12" fmla="*/ 44134 h 299400"/>
                  <a:gd name="connsiteX13" fmla="*/ 115688 w 254374"/>
                  <a:gd name="connsiteY13" fmla="*/ 30274 h 299400"/>
                  <a:gd name="connsiteX14" fmla="*/ 156452 w 254374"/>
                  <a:gd name="connsiteY14" fmla="*/ 41960 h 299400"/>
                  <a:gd name="connsiteX15" fmla="*/ 161887 w 254374"/>
                  <a:gd name="connsiteY15" fmla="*/ 43590 h 299400"/>
                  <a:gd name="connsiteX16" fmla="*/ 172214 w 254374"/>
                  <a:gd name="connsiteY16" fmla="*/ 30817 h 299400"/>
                  <a:gd name="connsiteX17" fmla="*/ 184171 w 254374"/>
                  <a:gd name="connsiteY17" fmla="*/ 11794 h 299400"/>
                  <a:gd name="connsiteX18" fmla="*/ 207271 w 254374"/>
                  <a:gd name="connsiteY18" fmla="*/ -163 h 299400"/>
                  <a:gd name="connsiteX19" fmla="*/ 219228 w 254374"/>
                  <a:gd name="connsiteY19" fmla="*/ 2011 h 299400"/>
                  <a:gd name="connsiteX20" fmla="*/ 235534 w 254374"/>
                  <a:gd name="connsiteY20" fmla="*/ 23480 h 299400"/>
                  <a:gd name="connsiteX21" fmla="*/ 244230 w 254374"/>
                  <a:gd name="connsiteY21" fmla="*/ 84354 h 299400"/>
                  <a:gd name="connsiteX22" fmla="*/ 254285 w 254374"/>
                  <a:gd name="connsiteY22" fmla="*/ 250672 h 299400"/>
                  <a:gd name="connsiteX23" fmla="*/ 254285 w 254374"/>
                  <a:gd name="connsiteY23" fmla="*/ 259368 h 299400"/>
                  <a:gd name="connsiteX24" fmla="*/ 241241 w 254374"/>
                  <a:gd name="connsiteY24" fmla="*/ 286544 h 299400"/>
                  <a:gd name="connsiteX25" fmla="*/ 197488 w 254374"/>
                  <a:gd name="connsiteY25" fmla="*/ 299045 h 299400"/>
                  <a:gd name="connsiteX26" fmla="*/ 88784 w 254374"/>
                  <a:gd name="connsiteY26" fmla="*/ 215343 h 299400"/>
                  <a:gd name="connsiteX27" fmla="*/ 133080 w 254374"/>
                  <a:gd name="connsiteY27" fmla="*/ 160991 h 299400"/>
                  <a:gd name="connsiteX28" fmla="*/ 155909 w 254374"/>
                  <a:gd name="connsiteY28" fmla="*/ 94681 h 299400"/>
                  <a:gd name="connsiteX29" fmla="*/ 134711 w 254374"/>
                  <a:gd name="connsiteY29" fmla="*/ 83267 h 299400"/>
                  <a:gd name="connsiteX30" fmla="*/ 94219 w 254374"/>
                  <a:gd name="connsiteY30" fmla="*/ 110443 h 299400"/>
                  <a:gd name="connsiteX31" fmla="*/ 71119 w 254374"/>
                  <a:gd name="connsiteY31" fmla="*/ 169687 h 299400"/>
                  <a:gd name="connsiteX32" fmla="*/ 71119 w 254374"/>
                  <a:gd name="connsiteY32" fmla="*/ 183003 h 299400"/>
                  <a:gd name="connsiteX33" fmla="*/ 83620 w 254374"/>
                  <a:gd name="connsiteY33" fmla="*/ 213169 h 299400"/>
                  <a:gd name="connsiteX34" fmla="*/ 88512 w 254374"/>
                  <a:gd name="connsiteY34" fmla="*/ 215343 h 299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254374" h="299400">
                    <a:moveTo>
                      <a:pt x="197488" y="299045"/>
                    </a:moveTo>
                    <a:cubicBezTo>
                      <a:pt x="178220" y="301056"/>
                      <a:pt x="160990" y="287060"/>
                      <a:pt x="159007" y="267793"/>
                    </a:cubicBezTo>
                    <a:cubicBezTo>
                      <a:pt x="158952" y="267439"/>
                      <a:pt x="158925" y="267059"/>
                      <a:pt x="158898" y="266706"/>
                    </a:cubicBezTo>
                    <a:cubicBezTo>
                      <a:pt x="157050" y="255835"/>
                      <a:pt x="156126" y="244829"/>
                      <a:pt x="156180" y="233823"/>
                    </a:cubicBezTo>
                    <a:cubicBezTo>
                      <a:pt x="156180" y="219148"/>
                      <a:pt x="156180" y="211538"/>
                      <a:pt x="152919" y="211538"/>
                    </a:cubicBezTo>
                    <a:cubicBezTo>
                      <a:pt x="149658" y="211538"/>
                      <a:pt x="147212" y="216974"/>
                      <a:pt x="140962" y="227572"/>
                    </a:cubicBezTo>
                    <a:cubicBezTo>
                      <a:pt x="135879" y="237002"/>
                      <a:pt x="130145" y="246079"/>
                      <a:pt x="123841" y="254748"/>
                    </a:cubicBezTo>
                    <a:cubicBezTo>
                      <a:pt x="112373" y="275456"/>
                      <a:pt x="91420" y="289208"/>
                      <a:pt x="67858" y="291436"/>
                    </a:cubicBezTo>
                    <a:cubicBezTo>
                      <a:pt x="57015" y="291789"/>
                      <a:pt x="46362" y="288447"/>
                      <a:pt x="37693" y="281924"/>
                    </a:cubicBezTo>
                    <a:cubicBezTo>
                      <a:pt x="20681" y="268146"/>
                      <a:pt x="8887" y="248960"/>
                      <a:pt x="4267" y="227572"/>
                    </a:cubicBezTo>
                    <a:cubicBezTo>
                      <a:pt x="1413" y="216946"/>
                      <a:pt x="-27" y="205967"/>
                      <a:pt x="-82" y="194961"/>
                    </a:cubicBezTo>
                    <a:cubicBezTo>
                      <a:pt x="-55" y="164633"/>
                      <a:pt x="6631" y="134657"/>
                      <a:pt x="19485" y="107182"/>
                    </a:cubicBezTo>
                    <a:cubicBezTo>
                      <a:pt x="30491" y="81447"/>
                      <a:pt x="48808" y="59515"/>
                      <a:pt x="72207" y="44134"/>
                    </a:cubicBezTo>
                    <a:cubicBezTo>
                      <a:pt x="85088" y="35465"/>
                      <a:pt x="100170" y="30654"/>
                      <a:pt x="115688" y="30274"/>
                    </a:cubicBezTo>
                    <a:cubicBezTo>
                      <a:pt x="130064" y="30573"/>
                      <a:pt x="144114" y="34595"/>
                      <a:pt x="156452" y="41960"/>
                    </a:cubicBezTo>
                    <a:cubicBezTo>
                      <a:pt x="158110" y="42911"/>
                      <a:pt x="159985" y="43482"/>
                      <a:pt x="161887" y="43590"/>
                    </a:cubicBezTo>
                    <a:cubicBezTo>
                      <a:pt x="165148" y="43590"/>
                      <a:pt x="168409" y="39242"/>
                      <a:pt x="172214" y="30817"/>
                    </a:cubicBezTo>
                    <a:cubicBezTo>
                      <a:pt x="174904" y="23752"/>
                      <a:pt x="178981" y="17284"/>
                      <a:pt x="184171" y="11794"/>
                    </a:cubicBezTo>
                    <a:cubicBezTo>
                      <a:pt x="189878" y="4783"/>
                      <a:pt x="198249" y="435"/>
                      <a:pt x="207271" y="-163"/>
                    </a:cubicBezTo>
                    <a:cubicBezTo>
                      <a:pt x="211320" y="190"/>
                      <a:pt x="215315" y="924"/>
                      <a:pt x="219228" y="2011"/>
                    </a:cubicBezTo>
                    <a:cubicBezTo>
                      <a:pt x="225207" y="2011"/>
                      <a:pt x="230642" y="10435"/>
                      <a:pt x="235534" y="23480"/>
                    </a:cubicBezTo>
                    <a:cubicBezTo>
                      <a:pt x="240208" y="43482"/>
                      <a:pt x="243116" y="63837"/>
                      <a:pt x="244230" y="84354"/>
                    </a:cubicBezTo>
                    <a:cubicBezTo>
                      <a:pt x="251106" y="156833"/>
                      <a:pt x="254476" y="212272"/>
                      <a:pt x="254285" y="250672"/>
                    </a:cubicBezTo>
                    <a:lnTo>
                      <a:pt x="254285" y="259368"/>
                    </a:lnTo>
                    <a:cubicBezTo>
                      <a:pt x="254068" y="269885"/>
                      <a:pt x="249312" y="279804"/>
                      <a:pt x="241241" y="286544"/>
                    </a:cubicBezTo>
                    <a:cubicBezTo>
                      <a:pt x="228577" y="295730"/>
                      <a:pt x="213086" y="300160"/>
                      <a:pt x="197488" y="299045"/>
                    </a:cubicBezTo>
                    <a:close/>
                    <a:moveTo>
                      <a:pt x="88784" y="215343"/>
                    </a:moveTo>
                    <a:cubicBezTo>
                      <a:pt x="102915" y="215343"/>
                      <a:pt x="117862" y="197135"/>
                      <a:pt x="133080" y="160991"/>
                    </a:cubicBezTo>
                    <a:cubicBezTo>
                      <a:pt x="143353" y="139902"/>
                      <a:pt x="151017" y="117618"/>
                      <a:pt x="155909" y="94681"/>
                    </a:cubicBezTo>
                    <a:cubicBezTo>
                      <a:pt x="155909" y="87072"/>
                      <a:pt x="148843" y="83267"/>
                      <a:pt x="134711" y="83267"/>
                    </a:cubicBezTo>
                    <a:cubicBezTo>
                      <a:pt x="117400" y="84681"/>
                      <a:pt x="102073" y="94980"/>
                      <a:pt x="94219" y="110443"/>
                    </a:cubicBezTo>
                    <a:cubicBezTo>
                      <a:pt x="82533" y="128407"/>
                      <a:pt x="74679" y="148571"/>
                      <a:pt x="71119" y="169687"/>
                    </a:cubicBezTo>
                    <a:cubicBezTo>
                      <a:pt x="70875" y="174117"/>
                      <a:pt x="70875" y="178574"/>
                      <a:pt x="71119" y="183003"/>
                    </a:cubicBezTo>
                    <a:cubicBezTo>
                      <a:pt x="69924" y="194526"/>
                      <a:pt x="74625" y="205886"/>
                      <a:pt x="83620" y="213169"/>
                    </a:cubicBezTo>
                    <a:cubicBezTo>
                      <a:pt x="85006" y="214337"/>
                      <a:pt x="86718" y="215098"/>
                      <a:pt x="88512" y="215343"/>
                    </a:cubicBezTo>
                    <a:close/>
                  </a:path>
                </a:pathLst>
              </a:custGeom>
              <a:solidFill>
                <a:srgbClr val="FFFFFF"/>
              </a:solidFill>
              <a:ln w="89877" cap="flat">
                <a:solidFill>
                  <a:srgbClr val="FFFFFF"/>
                </a:solidFill>
                <a:prstDash val="solid"/>
                <a:round/>
              </a:ln>
            </p:spPr>
            <p:txBody>
              <a:bodyPr rtlCol="0" anchor="ctr"/>
              <a:lstStyle/>
              <a:p>
                <a:endParaRPr lang="fr-FR"/>
              </a:p>
            </p:txBody>
          </p:sp>
          <p:sp>
            <p:nvSpPr>
              <p:cNvPr id="186" name="Graphique 5">
                <a:extLst>
                  <a:ext uri="{FF2B5EF4-FFF2-40B4-BE49-F238E27FC236}">
                    <a16:creationId xmlns:a16="http://schemas.microsoft.com/office/drawing/2014/main" id="{DD5807EB-D520-4999-8987-46CB7E4F8A5B}"/>
                  </a:ext>
                </a:extLst>
              </p:cNvPr>
              <p:cNvSpPr/>
              <p:nvPr/>
            </p:nvSpPr>
            <p:spPr>
              <a:xfrm>
                <a:off x="6216070" y="946890"/>
                <a:ext cx="259848" cy="479113"/>
              </a:xfrm>
              <a:custGeom>
                <a:avLst/>
                <a:gdLst>
                  <a:gd name="connsiteX0" fmla="*/ 209491 w 259848"/>
                  <a:gd name="connsiteY0" fmla="*/ 478951 h 479113"/>
                  <a:gd name="connsiteX1" fmla="*/ 205415 w 259848"/>
                  <a:gd name="connsiteY1" fmla="*/ 478951 h 479113"/>
                  <a:gd name="connsiteX2" fmla="*/ 180141 w 259848"/>
                  <a:gd name="connsiteY2" fmla="*/ 464275 h 479113"/>
                  <a:gd name="connsiteX3" fmla="*/ 177152 w 259848"/>
                  <a:gd name="connsiteY3" fmla="*/ 447698 h 479113"/>
                  <a:gd name="connsiteX4" fmla="*/ 177152 w 259848"/>
                  <a:gd name="connsiteY4" fmla="*/ 439817 h 479113"/>
                  <a:gd name="connsiteX5" fmla="*/ 177152 w 259848"/>
                  <a:gd name="connsiteY5" fmla="*/ 431936 h 479113"/>
                  <a:gd name="connsiteX6" fmla="*/ 177152 w 259848"/>
                  <a:gd name="connsiteY6" fmla="*/ 427044 h 479113"/>
                  <a:gd name="connsiteX7" fmla="*/ 171989 w 259848"/>
                  <a:gd name="connsiteY7" fmla="*/ 424055 h 479113"/>
                  <a:gd name="connsiteX8" fmla="*/ 154868 w 259848"/>
                  <a:gd name="connsiteY8" fmla="*/ 437915 h 479113"/>
                  <a:gd name="connsiteX9" fmla="*/ 86928 w 259848"/>
                  <a:gd name="connsiteY9" fmla="*/ 466449 h 479113"/>
                  <a:gd name="connsiteX10" fmla="*/ 41272 w 259848"/>
                  <a:gd name="connsiteY10" fmla="*/ 448242 h 479113"/>
                  <a:gd name="connsiteX11" fmla="*/ 12194 w 259848"/>
                  <a:gd name="connsiteY11" fmla="*/ 401771 h 479113"/>
                  <a:gd name="connsiteX12" fmla="*/ -35 w 259848"/>
                  <a:gd name="connsiteY12" fmla="*/ 329482 h 479113"/>
                  <a:gd name="connsiteX13" fmla="*/ 30674 w 259848"/>
                  <a:gd name="connsiteY13" fmla="*/ 220778 h 479113"/>
                  <a:gd name="connsiteX14" fmla="*/ 78232 w 259848"/>
                  <a:gd name="connsiteY14" fmla="*/ 181373 h 479113"/>
                  <a:gd name="connsiteX15" fmla="*/ 109212 w 259848"/>
                  <a:gd name="connsiteY15" fmla="*/ 175394 h 479113"/>
                  <a:gd name="connsiteX16" fmla="*/ 141280 w 259848"/>
                  <a:gd name="connsiteY16" fmla="*/ 181373 h 479113"/>
                  <a:gd name="connsiteX17" fmla="*/ 145356 w 259848"/>
                  <a:gd name="connsiteY17" fmla="*/ 181373 h 479113"/>
                  <a:gd name="connsiteX18" fmla="*/ 156498 w 259848"/>
                  <a:gd name="connsiteY18" fmla="*/ 169143 h 479113"/>
                  <a:gd name="connsiteX19" fmla="*/ 161118 w 259848"/>
                  <a:gd name="connsiteY19" fmla="*/ 112618 h 479113"/>
                  <a:gd name="connsiteX20" fmla="*/ 161118 w 259848"/>
                  <a:gd name="connsiteY20" fmla="*/ 91692 h 479113"/>
                  <a:gd name="connsiteX21" fmla="*/ 161118 w 259848"/>
                  <a:gd name="connsiteY21" fmla="*/ 73756 h 479113"/>
                  <a:gd name="connsiteX22" fmla="*/ 161118 w 259848"/>
                  <a:gd name="connsiteY22" fmla="*/ 60168 h 479113"/>
                  <a:gd name="connsiteX23" fmla="*/ 198349 w 259848"/>
                  <a:gd name="connsiteY23" fmla="*/ -163 h 479113"/>
                  <a:gd name="connsiteX24" fmla="*/ 201610 w 259848"/>
                  <a:gd name="connsiteY24" fmla="*/ -163 h 479113"/>
                  <a:gd name="connsiteX25" fmla="*/ 245364 w 259848"/>
                  <a:gd name="connsiteY25" fmla="*/ 58266 h 479113"/>
                  <a:gd name="connsiteX26" fmla="*/ 251614 w 259848"/>
                  <a:gd name="connsiteY26" fmla="*/ 101747 h 479113"/>
                  <a:gd name="connsiteX27" fmla="*/ 259767 w 259848"/>
                  <a:gd name="connsiteY27" fmla="*/ 299045 h 479113"/>
                  <a:gd name="connsiteX28" fmla="*/ 257864 w 259848"/>
                  <a:gd name="connsiteY28" fmla="*/ 380573 h 479113"/>
                  <a:gd name="connsiteX29" fmla="*/ 239656 w 259848"/>
                  <a:gd name="connsiteY29" fmla="*/ 459927 h 479113"/>
                  <a:gd name="connsiteX30" fmla="*/ 209491 w 259848"/>
                  <a:gd name="connsiteY30" fmla="*/ 478951 h 479113"/>
                  <a:gd name="connsiteX31" fmla="*/ 97526 w 259848"/>
                  <a:gd name="connsiteY31" fmla="*/ 394977 h 479113"/>
                  <a:gd name="connsiteX32" fmla="*/ 130137 w 259848"/>
                  <a:gd name="connsiteY32" fmla="*/ 375138 h 479113"/>
                  <a:gd name="connsiteX33" fmla="*/ 148074 w 259848"/>
                  <a:gd name="connsiteY33" fmla="*/ 325406 h 479113"/>
                  <a:gd name="connsiteX34" fmla="*/ 150519 w 259848"/>
                  <a:gd name="connsiteY34" fmla="*/ 298230 h 479113"/>
                  <a:gd name="connsiteX35" fmla="*/ 126333 w 259848"/>
                  <a:gd name="connsiteY35" fmla="*/ 249856 h 479113"/>
                  <a:gd name="connsiteX36" fmla="*/ 92091 w 259848"/>
                  <a:gd name="connsiteY36" fmla="*/ 271054 h 479113"/>
                  <a:gd name="connsiteX37" fmla="*/ 72253 w 259848"/>
                  <a:gd name="connsiteY37" fmla="*/ 346603 h 479113"/>
                  <a:gd name="connsiteX38" fmla="*/ 75242 w 259848"/>
                  <a:gd name="connsiteY38" fmla="*/ 373779 h 479113"/>
                  <a:gd name="connsiteX39" fmla="*/ 96956 w 259848"/>
                  <a:gd name="connsiteY39" fmla="*/ 395004 h 479113"/>
                  <a:gd name="connsiteX40" fmla="*/ 97526 w 259848"/>
                  <a:gd name="connsiteY40" fmla="*/ 394977 h 479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259848" h="479113">
                    <a:moveTo>
                      <a:pt x="209491" y="478951"/>
                    </a:moveTo>
                    <a:lnTo>
                      <a:pt x="205415" y="478951"/>
                    </a:lnTo>
                    <a:cubicBezTo>
                      <a:pt x="191283" y="477320"/>
                      <a:pt x="182859" y="472428"/>
                      <a:pt x="180141" y="464275"/>
                    </a:cubicBezTo>
                    <a:cubicBezTo>
                      <a:pt x="178212" y="458949"/>
                      <a:pt x="177206" y="453351"/>
                      <a:pt x="177152" y="447698"/>
                    </a:cubicBezTo>
                    <a:cubicBezTo>
                      <a:pt x="177016" y="445062"/>
                      <a:pt x="177016" y="442453"/>
                      <a:pt x="177152" y="439817"/>
                    </a:cubicBezTo>
                    <a:cubicBezTo>
                      <a:pt x="177424" y="437208"/>
                      <a:pt x="177424" y="434545"/>
                      <a:pt x="177152" y="431936"/>
                    </a:cubicBezTo>
                    <a:cubicBezTo>
                      <a:pt x="177261" y="430305"/>
                      <a:pt x="177261" y="428675"/>
                      <a:pt x="177152" y="427044"/>
                    </a:cubicBezTo>
                    <a:cubicBezTo>
                      <a:pt x="177152" y="425142"/>
                      <a:pt x="175250" y="424055"/>
                      <a:pt x="171989" y="424055"/>
                    </a:cubicBezTo>
                    <a:lnTo>
                      <a:pt x="154868" y="437915"/>
                    </a:lnTo>
                    <a:cubicBezTo>
                      <a:pt x="136225" y="455036"/>
                      <a:pt x="112202" y="465145"/>
                      <a:pt x="86928" y="466449"/>
                    </a:cubicBezTo>
                    <a:cubicBezTo>
                      <a:pt x="69861" y="466830"/>
                      <a:pt x="53393" y="460253"/>
                      <a:pt x="41272" y="448242"/>
                    </a:cubicBezTo>
                    <a:cubicBezTo>
                      <a:pt x="28146" y="435170"/>
                      <a:pt x="18200" y="419272"/>
                      <a:pt x="12194" y="401771"/>
                    </a:cubicBezTo>
                    <a:cubicBezTo>
                      <a:pt x="3905" y="378589"/>
                      <a:pt x="-253" y="354104"/>
                      <a:pt x="-35" y="329482"/>
                    </a:cubicBezTo>
                    <a:cubicBezTo>
                      <a:pt x="-878" y="291001"/>
                      <a:pt x="9802" y="253145"/>
                      <a:pt x="30674" y="220778"/>
                    </a:cubicBezTo>
                    <a:cubicBezTo>
                      <a:pt x="42251" y="203195"/>
                      <a:pt x="58800" y="189471"/>
                      <a:pt x="78232" y="181373"/>
                    </a:cubicBezTo>
                    <a:cubicBezTo>
                      <a:pt x="88069" y="177378"/>
                      <a:pt x="98586" y="175340"/>
                      <a:pt x="109212" y="175394"/>
                    </a:cubicBezTo>
                    <a:cubicBezTo>
                      <a:pt x="120164" y="175449"/>
                      <a:pt x="131034" y="177459"/>
                      <a:pt x="141280" y="181373"/>
                    </a:cubicBezTo>
                    <a:lnTo>
                      <a:pt x="145356" y="181373"/>
                    </a:lnTo>
                    <a:cubicBezTo>
                      <a:pt x="150248" y="181373"/>
                      <a:pt x="153781" y="177296"/>
                      <a:pt x="156498" y="169143"/>
                    </a:cubicBezTo>
                    <a:cubicBezTo>
                      <a:pt x="160384" y="150555"/>
                      <a:pt x="161933" y="131586"/>
                      <a:pt x="161118" y="112618"/>
                    </a:cubicBezTo>
                    <a:cubicBezTo>
                      <a:pt x="161118" y="105552"/>
                      <a:pt x="161118" y="98486"/>
                      <a:pt x="161118" y="91692"/>
                    </a:cubicBezTo>
                    <a:cubicBezTo>
                      <a:pt x="161118" y="84898"/>
                      <a:pt x="161118" y="78919"/>
                      <a:pt x="161118" y="73756"/>
                    </a:cubicBezTo>
                    <a:cubicBezTo>
                      <a:pt x="161118" y="68592"/>
                      <a:pt x="161118" y="63972"/>
                      <a:pt x="161118" y="60168"/>
                    </a:cubicBezTo>
                    <a:cubicBezTo>
                      <a:pt x="162477" y="23752"/>
                      <a:pt x="174706" y="3641"/>
                      <a:pt x="198349" y="-163"/>
                    </a:cubicBezTo>
                    <a:lnTo>
                      <a:pt x="201610" y="-163"/>
                    </a:lnTo>
                    <a:cubicBezTo>
                      <a:pt x="224166" y="-163"/>
                      <a:pt x="238570" y="19132"/>
                      <a:pt x="245364" y="58266"/>
                    </a:cubicBezTo>
                    <a:cubicBezTo>
                      <a:pt x="248190" y="72641"/>
                      <a:pt x="250282" y="87153"/>
                      <a:pt x="251614" y="101747"/>
                    </a:cubicBezTo>
                    <a:cubicBezTo>
                      <a:pt x="257049" y="182188"/>
                      <a:pt x="259767" y="247954"/>
                      <a:pt x="259767" y="299045"/>
                    </a:cubicBezTo>
                    <a:cubicBezTo>
                      <a:pt x="259767" y="319155"/>
                      <a:pt x="259767" y="346060"/>
                      <a:pt x="257864" y="380573"/>
                    </a:cubicBezTo>
                    <a:cubicBezTo>
                      <a:pt x="258300" y="408103"/>
                      <a:pt x="252049" y="435333"/>
                      <a:pt x="239656" y="459927"/>
                    </a:cubicBezTo>
                    <a:cubicBezTo>
                      <a:pt x="233868" y="471341"/>
                      <a:pt x="222291" y="478652"/>
                      <a:pt x="209491" y="478951"/>
                    </a:cubicBezTo>
                    <a:close/>
                    <a:moveTo>
                      <a:pt x="97526" y="394977"/>
                    </a:moveTo>
                    <a:cubicBezTo>
                      <a:pt x="111142" y="394569"/>
                      <a:pt x="123534" y="387041"/>
                      <a:pt x="130137" y="375138"/>
                    </a:cubicBezTo>
                    <a:cubicBezTo>
                      <a:pt x="139703" y="360082"/>
                      <a:pt x="145845" y="343097"/>
                      <a:pt x="148074" y="325406"/>
                    </a:cubicBezTo>
                    <a:cubicBezTo>
                      <a:pt x="149650" y="316438"/>
                      <a:pt x="150492" y="307334"/>
                      <a:pt x="150519" y="298230"/>
                    </a:cubicBezTo>
                    <a:cubicBezTo>
                      <a:pt x="150519" y="265890"/>
                      <a:pt x="142366" y="249856"/>
                      <a:pt x="126333" y="249856"/>
                    </a:cubicBezTo>
                    <a:cubicBezTo>
                      <a:pt x="111957" y="250291"/>
                      <a:pt x="98885" y="258363"/>
                      <a:pt x="92091" y="271054"/>
                    </a:cubicBezTo>
                    <a:cubicBezTo>
                      <a:pt x="78395" y="293827"/>
                      <a:pt x="71519" y="320052"/>
                      <a:pt x="72253" y="346603"/>
                    </a:cubicBezTo>
                    <a:cubicBezTo>
                      <a:pt x="72524" y="355734"/>
                      <a:pt x="73530" y="364811"/>
                      <a:pt x="75242" y="373779"/>
                    </a:cubicBezTo>
                    <a:cubicBezTo>
                      <a:pt x="75378" y="385628"/>
                      <a:pt x="85107" y="395140"/>
                      <a:pt x="96956" y="395004"/>
                    </a:cubicBezTo>
                    <a:cubicBezTo>
                      <a:pt x="97146" y="394977"/>
                      <a:pt x="97336" y="394977"/>
                      <a:pt x="97526" y="394977"/>
                    </a:cubicBezTo>
                    <a:close/>
                  </a:path>
                </a:pathLst>
              </a:custGeom>
              <a:solidFill>
                <a:srgbClr val="FFFFFF"/>
              </a:solidFill>
              <a:ln w="89877" cap="flat">
                <a:solidFill>
                  <a:srgbClr val="FFFFFF"/>
                </a:solidFill>
                <a:prstDash val="solid"/>
                <a:round/>
              </a:ln>
            </p:spPr>
            <p:txBody>
              <a:bodyPr rtlCol="0" anchor="ctr"/>
              <a:lstStyle/>
              <a:p>
                <a:endParaRPr lang="fr-FR"/>
              </a:p>
            </p:txBody>
          </p:sp>
          <p:sp>
            <p:nvSpPr>
              <p:cNvPr id="187" name="Graphique 5">
                <a:extLst>
                  <a:ext uri="{FF2B5EF4-FFF2-40B4-BE49-F238E27FC236}">
                    <a16:creationId xmlns:a16="http://schemas.microsoft.com/office/drawing/2014/main" id="{DD5807EB-D520-4999-8987-46CB7E4F8A5B}"/>
                  </a:ext>
                </a:extLst>
              </p:cNvPr>
              <p:cNvSpPr/>
              <p:nvPr/>
            </p:nvSpPr>
            <p:spPr>
              <a:xfrm>
                <a:off x="6517412" y="1099074"/>
                <a:ext cx="252553" cy="293308"/>
              </a:xfrm>
              <a:custGeom>
                <a:avLst/>
                <a:gdLst>
                  <a:gd name="connsiteX0" fmla="*/ 121209 w 252553"/>
                  <a:gd name="connsiteY0" fmla="*/ 293068 h 293308"/>
                  <a:gd name="connsiteX1" fmla="*/ 117948 w 252553"/>
                  <a:gd name="connsiteY1" fmla="*/ 293068 h 293308"/>
                  <a:gd name="connsiteX2" fmla="*/ 14680 w 252553"/>
                  <a:gd name="connsiteY2" fmla="*/ 228933 h 293308"/>
                  <a:gd name="connsiteX3" fmla="*/ 4 w 252553"/>
                  <a:gd name="connsiteY3" fmla="*/ 158003 h 293308"/>
                  <a:gd name="connsiteX4" fmla="*/ 17940 w 252553"/>
                  <a:gd name="connsiteY4" fmla="*/ 72127 h 293308"/>
                  <a:gd name="connsiteX5" fmla="*/ 64411 w 252553"/>
                  <a:gd name="connsiteY5" fmla="*/ 17775 h 293308"/>
                  <a:gd name="connsiteX6" fmla="*/ 123111 w 252553"/>
                  <a:gd name="connsiteY6" fmla="*/ -161 h 293308"/>
                  <a:gd name="connsiteX7" fmla="*/ 176105 w 252553"/>
                  <a:gd name="connsiteY7" fmla="*/ 18047 h 293308"/>
                  <a:gd name="connsiteX8" fmla="*/ 201106 w 252553"/>
                  <a:gd name="connsiteY8" fmla="*/ 77562 h 293308"/>
                  <a:gd name="connsiteX9" fmla="*/ 186160 w 252553"/>
                  <a:gd name="connsiteY9" fmla="*/ 121587 h 293308"/>
                  <a:gd name="connsiteX10" fmla="*/ 145124 w 252553"/>
                  <a:gd name="connsiteY10" fmla="*/ 151209 h 293308"/>
                  <a:gd name="connsiteX11" fmla="*/ 88869 w 252553"/>
                  <a:gd name="connsiteY11" fmla="*/ 165885 h 293308"/>
                  <a:gd name="connsiteX12" fmla="*/ 71069 w 252553"/>
                  <a:gd name="connsiteY12" fmla="*/ 187082 h 293308"/>
                  <a:gd name="connsiteX13" fmla="*/ 71205 w 252553"/>
                  <a:gd name="connsiteY13" fmla="*/ 188169 h 293308"/>
                  <a:gd name="connsiteX14" fmla="*/ 81532 w 252553"/>
                  <a:gd name="connsiteY14" fmla="*/ 212084 h 293308"/>
                  <a:gd name="connsiteX15" fmla="*/ 125286 w 252553"/>
                  <a:gd name="connsiteY15" fmla="*/ 225943 h 293308"/>
                  <a:gd name="connsiteX16" fmla="*/ 199748 w 252553"/>
                  <a:gd name="connsiteY16" fmla="*/ 204474 h 293308"/>
                  <a:gd name="connsiteX17" fmla="*/ 233174 w 252553"/>
                  <a:gd name="connsiteY17" fmla="*/ 192789 h 293308"/>
                  <a:gd name="connsiteX18" fmla="*/ 247578 w 252553"/>
                  <a:gd name="connsiteY18" fmla="*/ 198767 h 293308"/>
                  <a:gd name="connsiteX19" fmla="*/ 252469 w 252553"/>
                  <a:gd name="connsiteY19" fmla="*/ 212355 h 293308"/>
                  <a:gd name="connsiteX20" fmla="*/ 241599 w 252553"/>
                  <a:gd name="connsiteY20" fmla="*/ 237357 h 293308"/>
                  <a:gd name="connsiteX21" fmla="*/ 121209 w 252553"/>
                  <a:gd name="connsiteY21" fmla="*/ 293068 h 293308"/>
                  <a:gd name="connsiteX22" fmla="*/ 97566 w 252553"/>
                  <a:gd name="connsiteY22" fmla="*/ 109087 h 293308"/>
                  <a:gd name="connsiteX23" fmla="*/ 133166 w 252553"/>
                  <a:gd name="connsiteY23" fmla="*/ 84084 h 293308"/>
                  <a:gd name="connsiteX24" fmla="*/ 141863 w 252553"/>
                  <a:gd name="connsiteY24" fmla="*/ 56908 h 293308"/>
                  <a:gd name="connsiteX25" fmla="*/ 135205 w 252553"/>
                  <a:gd name="connsiteY25" fmla="*/ 47968 h 293308"/>
                  <a:gd name="connsiteX26" fmla="*/ 133166 w 252553"/>
                  <a:gd name="connsiteY26" fmla="*/ 47941 h 293308"/>
                  <a:gd name="connsiteX27" fmla="*/ 127732 w 252553"/>
                  <a:gd name="connsiteY27" fmla="*/ 47941 h 293308"/>
                  <a:gd name="connsiteX28" fmla="*/ 109251 w 252553"/>
                  <a:gd name="connsiteY28" fmla="*/ 55550 h 293308"/>
                  <a:gd name="connsiteX29" fmla="*/ 86424 w 252553"/>
                  <a:gd name="connsiteY29" fmla="*/ 73758 h 293308"/>
                  <a:gd name="connsiteX30" fmla="*/ 79086 w 252553"/>
                  <a:gd name="connsiteY30" fmla="*/ 90878 h 293308"/>
                  <a:gd name="connsiteX31" fmla="*/ 93191 w 252553"/>
                  <a:gd name="connsiteY31" fmla="*/ 109114 h 293308"/>
                  <a:gd name="connsiteX32" fmla="*/ 97566 w 252553"/>
                  <a:gd name="connsiteY32" fmla="*/ 109087 h 2933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52553" h="293308">
                    <a:moveTo>
                      <a:pt x="121209" y="293068"/>
                    </a:moveTo>
                    <a:lnTo>
                      <a:pt x="117948" y="293068"/>
                    </a:lnTo>
                    <a:cubicBezTo>
                      <a:pt x="73678" y="294726"/>
                      <a:pt x="32806" y="269371"/>
                      <a:pt x="14680" y="228933"/>
                    </a:cubicBezTo>
                    <a:cubicBezTo>
                      <a:pt x="4706" y="206649"/>
                      <a:pt x="-322" y="182435"/>
                      <a:pt x="4" y="158003"/>
                    </a:cubicBezTo>
                    <a:cubicBezTo>
                      <a:pt x="-892" y="128355"/>
                      <a:pt x="5249" y="98923"/>
                      <a:pt x="17940" y="72127"/>
                    </a:cubicBezTo>
                    <a:cubicBezTo>
                      <a:pt x="27914" y="49951"/>
                      <a:pt x="44057" y="31091"/>
                      <a:pt x="64411" y="17775"/>
                    </a:cubicBezTo>
                    <a:cubicBezTo>
                      <a:pt x="81858" y="6280"/>
                      <a:pt x="102240" y="56"/>
                      <a:pt x="123111" y="-161"/>
                    </a:cubicBezTo>
                    <a:cubicBezTo>
                      <a:pt x="142325" y="-297"/>
                      <a:pt x="161021" y="6117"/>
                      <a:pt x="176105" y="18047"/>
                    </a:cubicBezTo>
                    <a:cubicBezTo>
                      <a:pt x="193280" y="32885"/>
                      <a:pt x="202547" y="54898"/>
                      <a:pt x="201106" y="77562"/>
                    </a:cubicBezTo>
                    <a:cubicBezTo>
                      <a:pt x="201459" y="93542"/>
                      <a:pt x="196160" y="109114"/>
                      <a:pt x="186160" y="121587"/>
                    </a:cubicBezTo>
                    <a:cubicBezTo>
                      <a:pt x="175235" y="134795"/>
                      <a:pt x="161104" y="145013"/>
                      <a:pt x="145124" y="151209"/>
                    </a:cubicBezTo>
                    <a:cubicBezTo>
                      <a:pt x="127134" y="158629"/>
                      <a:pt x="108191" y="163574"/>
                      <a:pt x="88869" y="165885"/>
                    </a:cubicBezTo>
                    <a:cubicBezTo>
                      <a:pt x="78108" y="166836"/>
                      <a:pt x="70145" y="176320"/>
                      <a:pt x="71069" y="187082"/>
                    </a:cubicBezTo>
                    <a:cubicBezTo>
                      <a:pt x="71124" y="187435"/>
                      <a:pt x="71151" y="187815"/>
                      <a:pt x="71205" y="188169"/>
                    </a:cubicBezTo>
                    <a:cubicBezTo>
                      <a:pt x="71722" y="197110"/>
                      <a:pt x="75390" y="205561"/>
                      <a:pt x="81532" y="212084"/>
                    </a:cubicBezTo>
                    <a:cubicBezTo>
                      <a:pt x="93354" y="222927"/>
                      <a:pt x="109360" y="228009"/>
                      <a:pt x="125286" y="225943"/>
                    </a:cubicBezTo>
                    <a:cubicBezTo>
                      <a:pt x="151592" y="225563"/>
                      <a:pt x="177300" y="218171"/>
                      <a:pt x="199748" y="204474"/>
                    </a:cubicBezTo>
                    <a:cubicBezTo>
                      <a:pt x="209694" y="197762"/>
                      <a:pt x="221217" y="193713"/>
                      <a:pt x="233174" y="192789"/>
                    </a:cubicBezTo>
                    <a:cubicBezTo>
                      <a:pt x="238636" y="192435"/>
                      <a:pt x="243962" y="194637"/>
                      <a:pt x="247578" y="198767"/>
                    </a:cubicBezTo>
                    <a:cubicBezTo>
                      <a:pt x="250811" y="202545"/>
                      <a:pt x="252550" y="207382"/>
                      <a:pt x="252469" y="212355"/>
                    </a:cubicBezTo>
                    <a:cubicBezTo>
                      <a:pt x="252306" y="221813"/>
                      <a:pt x="248393" y="230808"/>
                      <a:pt x="241599" y="237357"/>
                    </a:cubicBezTo>
                    <a:cubicBezTo>
                      <a:pt x="210673" y="271491"/>
                      <a:pt x="167245" y="291574"/>
                      <a:pt x="121209" y="293068"/>
                    </a:cubicBezTo>
                    <a:close/>
                    <a:moveTo>
                      <a:pt x="97566" y="109087"/>
                    </a:moveTo>
                    <a:cubicBezTo>
                      <a:pt x="113410" y="108733"/>
                      <a:pt x="127460" y="98841"/>
                      <a:pt x="133166" y="84084"/>
                    </a:cubicBezTo>
                    <a:cubicBezTo>
                      <a:pt x="137840" y="75687"/>
                      <a:pt x="140803" y="66447"/>
                      <a:pt x="141863" y="56908"/>
                    </a:cubicBezTo>
                    <a:cubicBezTo>
                      <a:pt x="142488" y="52615"/>
                      <a:pt x="139498" y="48592"/>
                      <a:pt x="135205" y="47968"/>
                    </a:cubicBezTo>
                    <a:cubicBezTo>
                      <a:pt x="134526" y="47886"/>
                      <a:pt x="133845" y="47859"/>
                      <a:pt x="133166" y="47941"/>
                    </a:cubicBezTo>
                    <a:lnTo>
                      <a:pt x="127732" y="47941"/>
                    </a:lnTo>
                    <a:cubicBezTo>
                      <a:pt x="121127" y="49190"/>
                      <a:pt x="114823" y="51772"/>
                      <a:pt x="109251" y="55550"/>
                    </a:cubicBezTo>
                    <a:cubicBezTo>
                      <a:pt x="100691" y="60333"/>
                      <a:pt x="93000" y="66474"/>
                      <a:pt x="86424" y="73758"/>
                    </a:cubicBezTo>
                    <a:cubicBezTo>
                      <a:pt x="82049" y="78432"/>
                      <a:pt x="79440" y="84492"/>
                      <a:pt x="79086" y="90878"/>
                    </a:cubicBezTo>
                    <a:cubicBezTo>
                      <a:pt x="77945" y="99820"/>
                      <a:pt x="84250" y="107972"/>
                      <a:pt x="93191" y="109114"/>
                    </a:cubicBezTo>
                    <a:cubicBezTo>
                      <a:pt x="94658" y="109304"/>
                      <a:pt x="96125" y="109304"/>
                      <a:pt x="97566" y="109087"/>
                    </a:cubicBezTo>
                    <a:close/>
                  </a:path>
                </a:pathLst>
              </a:custGeom>
              <a:solidFill>
                <a:srgbClr val="FFFFFF"/>
              </a:solidFill>
              <a:ln w="89877" cap="flat">
                <a:solidFill>
                  <a:srgbClr val="FFFFFF"/>
                </a:solidFill>
                <a:prstDash val="solid"/>
                <a:round/>
              </a:ln>
            </p:spPr>
            <p:txBody>
              <a:bodyPr rtlCol="0" anchor="ctr"/>
              <a:lstStyle/>
              <a:p>
                <a:endParaRPr lang="fr-FR"/>
              </a:p>
            </p:txBody>
          </p:sp>
          <p:sp>
            <p:nvSpPr>
              <p:cNvPr id="188" name="Graphique 5">
                <a:extLst>
                  <a:ext uri="{FF2B5EF4-FFF2-40B4-BE49-F238E27FC236}">
                    <a16:creationId xmlns:a16="http://schemas.microsoft.com/office/drawing/2014/main" id="{DD5807EB-D520-4999-8987-46CB7E4F8A5B}"/>
                  </a:ext>
                </a:extLst>
              </p:cNvPr>
              <p:cNvSpPr/>
              <p:nvPr/>
            </p:nvSpPr>
            <p:spPr>
              <a:xfrm>
                <a:off x="6793499" y="1085185"/>
                <a:ext cx="276213" cy="341905"/>
              </a:xfrm>
              <a:custGeom>
                <a:avLst/>
                <a:gdLst>
                  <a:gd name="connsiteX0" fmla="*/ 144601 w 276213"/>
                  <a:gd name="connsiteY0" fmla="*/ 341742 h 341905"/>
                  <a:gd name="connsiteX1" fmla="*/ 66062 w 276213"/>
                  <a:gd name="connsiteY1" fmla="*/ 320817 h 341905"/>
                  <a:gd name="connsiteX2" fmla="*/ 11710 w 276213"/>
                  <a:gd name="connsiteY2" fmla="*/ 266465 h 341905"/>
                  <a:gd name="connsiteX3" fmla="*/ 297 w 276213"/>
                  <a:gd name="connsiteY3" fmla="*/ 221896 h 341905"/>
                  <a:gd name="connsiteX4" fmla="*/ 21494 w 276213"/>
                  <a:gd name="connsiteY4" fmla="*/ 167544 h 341905"/>
                  <a:gd name="connsiteX5" fmla="*/ 44593 w 276213"/>
                  <a:gd name="connsiteY5" fmla="*/ 160750 h 341905"/>
                  <a:gd name="connsiteX6" fmla="*/ 84270 w 276213"/>
                  <a:gd name="connsiteY6" fmla="*/ 193361 h 341905"/>
                  <a:gd name="connsiteX7" fmla="*/ 123404 w 276213"/>
                  <a:gd name="connsiteY7" fmla="*/ 247713 h 341905"/>
                  <a:gd name="connsiteX8" fmla="*/ 165526 w 276213"/>
                  <a:gd name="connsiteY8" fmla="*/ 260214 h 341905"/>
                  <a:gd name="connsiteX9" fmla="*/ 183462 w 276213"/>
                  <a:gd name="connsiteY9" fmla="*/ 258312 h 341905"/>
                  <a:gd name="connsiteX10" fmla="*/ 197431 w 276213"/>
                  <a:gd name="connsiteY10" fmla="*/ 242957 h 341905"/>
                  <a:gd name="connsiteX11" fmla="*/ 197322 w 276213"/>
                  <a:gd name="connsiteY11" fmla="*/ 241734 h 341905"/>
                  <a:gd name="connsiteX12" fmla="*/ 142970 w 276213"/>
                  <a:gd name="connsiteY12" fmla="*/ 190915 h 341905"/>
                  <a:gd name="connsiteX13" fmla="*/ 83726 w 276213"/>
                  <a:gd name="connsiteY13" fmla="*/ 145531 h 341905"/>
                  <a:gd name="connsiteX14" fmla="*/ 61170 w 276213"/>
                  <a:gd name="connsiteY14" fmla="*/ 91179 h 341905"/>
                  <a:gd name="connsiteX15" fmla="*/ 88346 w 276213"/>
                  <a:gd name="connsiteY15" fmla="*/ 27043 h 341905"/>
                  <a:gd name="connsiteX16" fmla="*/ 155743 w 276213"/>
                  <a:gd name="connsiteY16" fmla="*/ -133 h 341905"/>
                  <a:gd name="connsiteX17" fmla="*/ 195963 w 276213"/>
                  <a:gd name="connsiteY17" fmla="*/ 10466 h 341905"/>
                  <a:gd name="connsiteX18" fmla="*/ 223139 w 276213"/>
                  <a:gd name="connsiteY18" fmla="*/ 42534 h 341905"/>
                  <a:gd name="connsiteX19" fmla="*/ 224769 w 276213"/>
                  <a:gd name="connsiteY19" fmla="*/ 50958 h 341905"/>
                  <a:gd name="connsiteX20" fmla="*/ 221780 w 276213"/>
                  <a:gd name="connsiteY20" fmla="*/ 61013 h 341905"/>
                  <a:gd name="connsiteX21" fmla="*/ 207648 w 276213"/>
                  <a:gd name="connsiteY21" fmla="*/ 67536 h 341905"/>
                  <a:gd name="connsiteX22" fmla="*/ 188354 w 276213"/>
                  <a:gd name="connsiteY22" fmla="*/ 62916 h 341905"/>
                  <a:gd name="connsiteX23" fmla="*/ 157917 w 276213"/>
                  <a:gd name="connsiteY23" fmla="*/ 58296 h 341905"/>
                  <a:gd name="connsiteX24" fmla="*/ 135361 w 276213"/>
                  <a:gd name="connsiteY24" fmla="*/ 65362 h 341905"/>
                  <a:gd name="connsiteX25" fmla="*/ 127480 w 276213"/>
                  <a:gd name="connsiteY25" fmla="*/ 86016 h 341905"/>
                  <a:gd name="connsiteX26" fmla="*/ 145416 w 276213"/>
                  <a:gd name="connsiteY26" fmla="*/ 113192 h 341905"/>
                  <a:gd name="connsiteX27" fmla="*/ 185093 w 276213"/>
                  <a:gd name="connsiteY27" fmla="*/ 140368 h 341905"/>
                  <a:gd name="connsiteX28" fmla="*/ 228302 w 276213"/>
                  <a:gd name="connsiteY28" fmla="*/ 167544 h 341905"/>
                  <a:gd name="connsiteX29" fmla="*/ 276132 w 276213"/>
                  <a:gd name="connsiteY29" fmla="*/ 244452 h 341905"/>
                  <a:gd name="connsiteX30" fmla="*/ 253305 w 276213"/>
                  <a:gd name="connsiteY30" fmla="*/ 298804 h 341905"/>
                  <a:gd name="connsiteX31" fmla="*/ 202486 w 276213"/>
                  <a:gd name="connsiteY31" fmla="*/ 331143 h 341905"/>
                  <a:gd name="connsiteX32" fmla="*/ 144601 w 276213"/>
                  <a:gd name="connsiteY32" fmla="*/ 341742 h 341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76213" h="341905">
                    <a:moveTo>
                      <a:pt x="144601" y="341742"/>
                    </a:moveTo>
                    <a:cubicBezTo>
                      <a:pt x="117044" y="341688"/>
                      <a:pt x="89977" y="334486"/>
                      <a:pt x="66062" y="320817"/>
                    </a:cubicBezTo>
                    <a:cubicBezTo>
                      <a:pt x="42936" y="308533"/>
                      <a:pt x="23993" y="289591"/>
                      <a:pt x="11710" y="266465"/>
                    </a:cubicBezTo>
                    <a:cubicBezTo>
                      <a:pt x="4128" y="252822"/>
                      <a:pt x="214" y="237495"/>
                      <a:pt x="297" y="221896"/>
                    </a:cubicBezTo>
                    <a:cubicBezTo>
                      <a:pt x="-1959" y="201405"/>
                      <a:pt x="5976" y="181104"/>
                      <a:pt x="21494" y="167544"/>
                    </a:cubicBezTo>
                    <a:cubicBezTo>
                      <a:pt x="28423" y="163168"/>
                      <a:pt x="36413" y="160831"/>
                      <a:pt x="44593" y="160750"/>
                    </a:cubicBezTo>
                    <a:cubicBezTo>
                      <a:pt x="63942" y="160668"/>
                      <a:pt x="80601" y="174365"/>
                      <a:pt x="84270" y="193361"/>
                    </a:cubicBezTo>
                    <a:cubicBezTo>
                      <a:pt x="89950" y="215781"/>
                      <a:pt x="103946" y="235212"/>
                      <a:pt x="123404" y="247713"/>
                    </a:cubicBezTo>
                    <a:cubicBezTo>
                      <a:pt x="136122" y="255485"/>
                      <a:pt x="150633" y="259779"/>
                      <a:pt x="165526" y="260214"/>
                    </a:cubicBezTo>
                    <a:cubicBezTo>
                      <a:pt x="171532" y="259942"/>
                      <a:pt x="177537" y="259290"/>
                      <a:pt x="183462" y="258312"/>
                    </a:cubicBezTo>
                    <a:cubicBezTo>
                      <a:pt x="191561" y="257931"/>
                      <a:pt x="197811" y="251056"/>
                      <a:pt x="197431" y="242957"/>
                    </a:cubicBezTo>
                    <a:cubicBezTo>
                      <a:pt x="197403" y="242550"/>
                      <a:pt x="197376" y="242142"/>
                      <a:pt x="197322" y="241734"/>
                    </a:cubicBezTo>
                    <a:cubicBezTo>
                      <a:pt x="197322" y="226516"/>
                      <a:pt x="179386" y="209666"/>
                      <a:pt x="142970" y="190915"/>
                    </a:cubicBezTo>
                    <a:cubicBezTo>
                      <a:pt x="120903" y="179066"/>
                      <a:pt x="100902" y="163739"/>
                      <a:pt x="83726" y="145531"/>
                    </a:cubicBezTo>
                    <a:cubicBezTo>
                      <a:pt x="69486" y="130992"/>
                      <a:pt x="61415" y="111534"/>
                      <a:pt x="61170" y="91179"/>
                    </a:cubicBezTo>
                    <a:cubicBezTo>
                      <a:pt x="61089" y="66992"/>
                      <a:pt x="70899" y="43811"/>
                      <a:pt x="88346" y="27043"/>
                    </a:cubicBezTo>
                    <a:cubicBezTo>
                      <a:pt x="106092" y="9053"/>
                      <a:pt x="130496" y="-785"/>
                      <a:pt x="155743" y="-133"/>
                    </a:cubicBezTo>
                    <a:cubicBezTo>
                      <a:pt x="169847" y="-133"/>
                      <a:pt x="183707" y="3509"/>
                      <a:pt x="195963" y="10466"/>
                    </a:cubicBezTo>
                    <a:cubicBezTo>
                      <a:pt x="208627" y="17478"/>
                      <a:pt x="218301" y="28891"/>
                      <a:pt x="223139" y="42534"/>
                    </a:cubicBezTo>
                    <a:cubicBezTo>
                      <a:pt x="224171" y="45224"/>
                      <a:pt x="224743" y="48078"/>
                      <a:pt x="224769" y="50958"/>
                    </a:cubicBezTo>
                    <a:cubicBezTo>
                      <a:pt x="224987" y="54546"/>
                      <a:pt x="223927" y="58133"/>
                      <a:pt x="221780" y="61013"/>
                    </a:cubicBezTo>
                    <a:cubicBezTo>
                      <a:pt x="218437" y="65389"/>
                      <a:pt x="213165" y="67835"/>
                      <a:pt x="207648" y="67536"/>
                    </a:cubicBezTo>
                    <a:cubicBezTo>
                      <a:pt x="201018" y="66938"/>
                      <a:pt x="194522" y="65362"/>
                      <a:pt x="188354" y="62916"/>
                    </a:cubicBezTo>
                    <a:cubicBezTo>
                      <a:pt x="178571" y="59601"/>
                      <a:pt x="168244" y="58051"/>
                      <a:pt x="157917" y="58296"/>
                    </a:cubicBezTo>
                    <a:cubicBezTo>
                      <a:pt x="149791" y="57834"/>
                      <a:pt x="141774" y="60334"/>
                      <a:pt x="135361" y="65362"/>
                    </a:cubicBezTo>
                    <a:cubicBezTo>
                      <a:pt x="129926" y="70824"/>
                      <a:pt x="127072" y="78325"/>
                      <a:pt x="127480" y="86016"/>
                    </a:cubicBezTo>
                    <a:cubicBezTo>
                      <a:pt x="128974" y="97348"/>
                      <a:pt x="135578" y="107376"/>
                      <a:pt x="145416" y="113192"/>
                    </a:cubicBezTo>
                    <a:cubicBezTo>
                      <a:pt x="158053" y="123056"/>
                      <a:pt x="171315" y="132133"/>
                      <a:pt x="185093" y="140368"/>
                    </a:cubicBezTo>
                    <a:cubicBezTo>
                      <a:pt x="199768" y="149064"/>
                      <a:pt x="214171" y="158304"/>
                      <a:pt x="228302" y="167544"/>
                    </a:cubicBezTo>
                    <a:cubicBezTo>
                      <a:pt x="255886" y="183768"/>
                      <a:pt x="273768" y="212520"/>
                      <a:pt x="276132" y="244452"/>
                    </a:cubicBezTo>
                    <a:cubicBezTo>
                      <a:pt x="276132" y="264888"/>
                      <a:pt x="267898" y="284482"/>
                      <a:pt x="253305" y="298804"/>
                    </a:cubicBezTo>
                    <a:cubicBezTo>
                      <a:pt x="238874" y="313098"/>
                      <a:pt x="221563" y="324132"/>
                      <a:pt x="202486" y="331143"/>
                    </a:cubicBezTo>
                    <a:cubicBezTo>
                      <a:pt x="183952" y="338019"/>
                      <a:pt x="164357" y="341606"/>
                      <a:pt x="144601" y="341742"/>
                    </a:cubicBezTo>
                    <a:close/>
                  </a:path>
                </a:pathLst>
              </a:custGeom>
              <a:solidFill>
                <a:srgbClr val="FFFFFF"/>
              </a:solidFill>
              <a:ln w="89877" cap="flat">
                <a:solidFill>
                  <a:srgbClr val="FFFFFF"/>
                </a:solidFill>
                <a:prstDash val="solid"/>
                <a:round/>
              </a:ln>
            </p:spPr>
            <p:txBody>
              <a:bodyPr rtlCol="0" anchor="ctr"/>
              <a:lstStyle/>
              <a:p>
                <a:endParaRPr lang="fr-FR"/>
              </a:p>
            </p:txBody>
          </p:sp>
          <p:sp>
            <p:nvSpPr>
              <p:cNvPr id="189" name="Graphique 5">
                <a:extLst>
                  <a:ext uri="{FF2B5EF4-FFF2-40B4-BE49-F238E27FC236}">
                    <a16:creationId xmlns:a16="http://schemas.microsoft.com/office/drawing/2014/main" id="{DD5807EB-D520-4999-8987-46CB7E4F8A5B}"/>
                  </a:ext>
                </a:extLst>
              </p:cNvPr>
              <p:cNvSpPr/>
              <p:nvPr/>
            </p:nvSpPr>
            <p:spPr>
              <a:xfrm>
                <a:off x="7257664" y="1085188"/>
                <a:ext cx="276485" cy="341902"/>
              </a:xfrm>
              <a:custGeom>
                <a:avLst/>
                <a:gdLst>
                  <a:gd name="connsiteX0" fmla="*/ 144329 w 276485"/>
                  <a:gd name="connsiteY0" fmla="*/ 341740 h 341902"/>
                  <a:gd name="connsiteX1" fmla="*/ 65791 w 276485"/>
                  <a:gd name="connsiteY1" fmla="*/ 320814 h 341902"/>
                  <a:gd name="connsiteX2" fmla="*/ 11439 w 276485"/>
                  <a:gd name="connsiteY2" fmla="*/ 266462 h 341902"/>
                  <a:gd name="connsiteX3" fmla="*/ 297 w 276485"/>
                  <a:gd name="connsiteY3" fmla="*/ 221894 h 341902"/>
                  <a:gd name="connsiteX4" fmla="*/ 21494 w 276485"/>
                  <a:gd name="connsiteY4" fmla="*/ 167541 h 341902"/>
                  <a:gd name="connsiteX5" fmla="*/ 44321 w 276485"/>
                  <a:gd name="connsiteY5" fmla="*/ 160747 h 341902"/>
                  <a:gd name="connsiteX6" fmla="*/ 83998 w 276485"/>
                  <a:gd name="connsiteY6" fmla="*/ 193359 h 341902"/>
                  <a:gd name="connsiteX7" fmla="*/ 123404 w 276485"/>
                  <a:gd name="connsiteY7" fmla="*/ 247711 h 341902"/>
                  <a:gd name="connsiteX8" fmla="*/ 165526 w 276485"/>
                  <a:gd name="connsiteY8" fmla="*/ 260211 h 341902"/>
                  <a:gd name="connsiteX9" fmla="*/ 183462 w 276485"/>
                  <a:gd name="connsiteY9" fmla="*/ 258309 h 341902"/>
                  <a:gd name="connsiteX10" fmla="*/ 197431 w 276485"/>
                  <a:gd name="connsiteY10" fmla="*/ 242955 h 341902"/>
                  <a:gd name="connsiteX11" fmla="*/ 197322 w 276485"/>
                  <a:gd name="connsiteY11" fmla="*/ 241732 h 341902"/>
                  <a:gd name="connsiteX12" fmla="*/ 142970 w 276485"/>
                  <a:gd name="connsiteY12" fmla="*/ 190913 h 341902"/>
                  <a:gd name="connsiteX13" fmla="*/ 83727 w 276485"/>
                  <a:gd name="connsiteY13" fmla="*/ 145529 h 341902"/>
                  <a:gd name="connsiteX14" fmla="*/ 61170 w 276485"/>
                  <a:gd name="connsiteY14" fmla="*/ 91176 h 341902"/>
                  <a:gd name="connsiteX15" fmla="*/ 88346 w 276485"/>
                  <a:gd name="connsiteY15" fmla="*/ 27041 h 341902"/>
                  <a:gd name="connsiteX16" fmla="*/ 156015 w 276485"/>
                  <a:gd name="connsiteY16" fmla="*/ -135 h 341902"/>
                  <a:gd name="connsiteX17" fmla="*/ 196235 w 276485"/>
                  <a:gd name="connsiteY17" fmla="*/ 10464 h 341902"/>
                  <a:gd name="connsiteX18" fmla="*/ 223411 w 276485"/>
                  <a:gd name="connsiteY18" fmla="*/ 42531 h 341902"/>
                  <a:gd name="connsiteX19" fmla="*/ 225041 w 276485"/>
                  <a:gd name="connsiteY19" fmla="*/ 50956 h 341902"/>
                  <a:gd name="connsiteX20" fmla="*/ 222052 w 276485"/>
                  <a:gd name="connsiteY20" fmla="*/ 61011 h 341902"/>
                  <a:gd name="connsiteX21" fmla="*/ 207921 w 276485"/>
                  <a:gd name="connsiteY21" fmla="*/ 67533 h 341902"/>
                  <a:gd name="connsiteX22" fmla="*/ 188354 w 276485"/>
                  <a:gd name="connsiteY22" fmla="*/ 62914 h 341902"/>
                  <a:gd name="connsiteX23" fmla="*/ 157917 w 276485"/>
                  <a:gd name="connsiteY23" fmla="*/ 58294 h 341902"/>
                  <a:gd name="connsiteX24" fmla="*/ 135633 w 276485"/>
                  <a:gd name="connsiteY24" fmla="*/ 65359 h 341902"/>
                  <a:gd name="connsiteX25" fmla="*/ 127480 w 276485"/>
                  <a:gd name="connsiteY25" fmla="*/ 86013 h 341902"/>
                  <a:gd name="connsiteX26" fmla="*/ 145688 w 276485"/>
                  <a:gd name="connsiteY26" fmla="*/ 113189 h 341902"/>
                  <a:gd name="connsiteX27" fmla="*/ 185365 w 276485"/>
                  <a:gd name="connsiteY27" fmla="*/ 140365 h 341902"/>
                  <a:gd name="connsiteX28" fmla="*/ 228303 w 276485"/>
                  <a:gd name="connsiteY28" fmla="*/ 167541 h 341902"/>
                  <a:gd name="connsiteX29" fmla="*/ 276404 w 276485"/>
                  <a:gd name="connsiteY29" fmla="*/ 244449 h 341902"/>
                  <a:gd name="connsiteX30" fmla="*/ 253305 w 276485"/>
                  <a:gd name="connsiteY30" fmla="*/ 298801 h 341902"/>
                  <a:gd name="connsiteX31" fmla="*/ 202486 w 276485"/>
                  <a:gd name="connsiteY31" fmla="*/ 331141 h 341902"/>
                  <a:gd name="connsiteX32" fmla="*/ 144329 w 276485"/>
                  <a:gd name="connsiteY32" fmla="*/ 341740 h 3419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76485" h="341902">
                    <a:moveTo>
                      <a:pt x="144329" y="341740"/>
                    </a:moveTo>
                    <a:cubicBezTo>
                      <a:pt x="116773" y="341658"/>
                      <a:pt x="89733" y="334429"/>
                      <a:pt x="65791" y="320814"/>
                    </a:cubicBezTo>
                    <a:cubicBezTo>
                      <a:pt x="42718" y="308449"/>
                      <a:pt x="23803" y="289535"/>
                      <a:pt x="11439" y="266462"/>
                    </a:cubicBezTo>
                    <a:cubicBezTo>
                      <a:pt x="4074" y="252765"/>
                      <a:pt x="243" y="237438"/>
                      <a:pt x="297" y="221894"/>
                    </a:cubicBezTo>
                    <a:cubicBezTo>
                      <a:pt x="-1959" y="201402"/>
                      <a:pt x="5977" y="181102"/>
                      <a:pt x="21494" y="167541"/>
                    </a:cubicBezTo>
                    <a:cubicBezTo>
                      <a:pt x="28315" y="163166"/>
                      <a:pt x="36223" y="160802"/>
                      <a:pt x="44321" y="160747"/>
                    </a:cubicBezTo>
                    <a:cubicBezTo>
                      <a:pt x="63671" y="160666"/>
                      <a:pt x="80330" y="174362"/>
                      <a:pt x="83998" y="193359"/>
                    </a:cubicBezTo>
                    <a:cubicBezTo>
                      <a:pt x="89678" y="215860"/>
                      <a:pt x="103783" y="235318"/>
                      <a:pt x="123404" y="247711"/>
                    </a:cubicBezTo>
                    <a:cubicBezTo>
                      <a:pt x="136095" y="255510"/>
                      <a:pt x="150634" y="259831"/>
                      <a:pt x="165526" y="260211"/>
                    </a:cubicBezTo>
                    <a:cubicBezTo>
                      <a:pt x="171532" y="259940"/>
                      <a:pt x="177538" y="259288"/>
                      <a:pt x="183462" y="258309"/>
                    </a:cubicBezTo>
                    <a:cubicBezTo>
                      <a:pt x="191561" y="257929"/>
                      <a:pt x="197811" y="251053"/>
                      <a:pt x="197431" y="242955"/>
                    </a:cubicBezTo>
                    <a:cubicBezTo>
                      <a:pt x="197403" y="242547"/>
                      <a:pt x="197377" y="242140"/>
                      <a:pt x="197322" y="241732"/>
                    </a:cubicBezTo>
                    <a:cubicBezTo>
                      <a:pt x="197322" y="226513"/>
                      <a:pt x="179386" y="209664"/>
                      <a:pt x="142970" y="190913"/>
                    </a:cubicBezTo>
                    <a:cubicBezTo>
                      <a:pt x="120958" y="179010"/>
                      <a:pt x="100957" y="163682"/>
                      <a:pt x="83727" y="145529"/>
                    </a:cubicBezTo>
                    <a:cubicBezTo>
                      <a:pt x="69486" y="130990"/>
                      <a:pt x="61415" y="111532"/>
                      <a:pt x="61170" y="91176"/>
                    </a:cubicBezTo>
                    <a:cubicBezTo>
                      <a:pt x="61225" y="67017"/>
                      <a:pt x="71008" y="43890"/>
                      <a:pt x="88346" y="27041"/>
                    </a:cubicBezTo>
                    <a:cubicBezTo>
                      <a:pt x="106201" y="9051"/>
                      <a:pt x="130687" y="-760"/>
                      <a:pt x="156015" y="-135"/>
                    </a:cubicBezTo>
                    <a:cubicBezTo>
                      <a:pt x="170119" y="-135"/>
                      <a:pt x="183979" y="3507"/>
                      <a:pt x="196235" y="10464"/>
                    </a:cubicBezTo>
                    <a:cubicBezTo>
                      <a:pt x="208790" y="17611"/>
                      <a:pt x="218411" y="28970"/>
                      <a:pt x="223411" y="42531"/>
                    </a:cubicBezTo>
                    <a:cubicBezTo>
                      <a:pt x="224444" y="45222"/>
                      <a:pt x="225015" y="48075"/>
                      <a:pt x="225041" y="50956"/>
                    </a:cubicBezTo>
                    <a:cubicBezTo>
                      <a:pt x="225150" y="54543"/>
                      <a:pt x="224091" y="58076"/>
                      <a:pt x="222052" y="61011"/>
                    </a:cubicBezTo>
                    <a:cubicBezTo>
                      <a:pt x="218709" y="65387"/>
                      <a:pt x="213411" y="67832"/>
                      <a:pt x="207921" y="67533"/>
                    </a:cubicBezTo>
                    <a:cubicBezTo>
                      <a:pt x="201208" y="66908"/>
                      <a:pt x="194632" y="65359"/>
                      <a:pt x="188354" y="62914"/>
                    </a:cubicBezTo>
                    <a:cubicBezTo>
                      <a:pt x="178571" y="59598"/>
                      <a:pt x="168244" y="58049"/>
                      <a:pt x="157917" y="58294"/>
                    </a:cubicBezTo>
                    <a:cubicBezTo>
                      <a:pt x="149873" y="57804"/>
                      <a:pt x="141938" y="60332"/>
                      <a:pt x="135633" y="65359"/>
                    </a:cubicBezTo>
                    <a:cubicBezTo>
                      <a:pt x="130089" y="70767"/>
                      <a:pt x="127126" y="78295"/>
                      <a:pt x="127480" y="86013"/>
                    </a:cubicBezTo>
                    <a:cubicBezTo>
                      <a:pt x="129002" y="97400"/>
                      <a:pt x="135714" y="107455"/>
                      <a:pt x="145688" y="113189"/>
                    </a:cubicBezTo>
                    <a:cubicBezTo>
                      <a:pt x="158297" y="123136"/>
                      <a:pt x="171532" y="132213"/>
                      <a:pt x="185365" y="140365"/>
                    </a:cubicBezTo>
                    <a:cubicBezTo>
                      <a:pt x="200040" y="149062"/>
                      <a:pt x="214171" y="158301"/>
                      <a:pt x="228303" y="167541"/>
                    </a:cubicBezTo>
                    <a:cubicBezTo>
                      <a:pt x="256076" y="183630"/>
                      <a:pt x="274067" y="212436"/>
                      <a:pt x="276404" y="244449"/>
                    </a:cubicBezTo>
                    <a:cubicBezTo>
                      <a:pt x="276296" y="264940"/>
                      <a:pt x="267980" y="284507"/>
                      <a:pt x="253305" y="298801"/>
                    </a:cubicBezTo>
                    <a:cubicBezTo>
                      <a:pt x="238929" y="313150"/>
                      <a:pt x="221590" y="324211"/>
                      <a:pt x="202486" y="331141"/>
                    </a:cubicBezTo>
                    <a:cubicBezTo>
                      <a:pt x="183870" y="338044"/>
                      <a:pt x="164195" y="341658"/>
                      <a:pt x="144329" y="341740"/>
                    </a:cubicBezTo>
                    <a:close/>
                  </a:path>
                </a:pathLst>
              </a:custGeom>
              <a:solidFill>
                <a:srgbClr val="FFFFFF"/>
              </a:solidFill>
              <a:ln w="89877" cap="flat">
                <a:solidFill>
                  <a:srgbClr val="FFFFFF"/>
                </a:solidFill>
                <a:prstDash val="solid"/>
                <a:round/>
              </a:ln>
            </p:spPr>
            <p:txBody>
              <a:bodyPr rtlCol="0" anchor="ctr"/>
              <a:lstStyle/>
              <a:p>
                <a:endParaRPr lang="fr-FR"/>
              </a:p>
            </p:txBody>
          </p:sp>
          <p:sp>
            <p:nvSpPr>
              <p:cNvPr id="190" name="Graphique 5">
                <a:extLst>
                  <a:ext uri="{FF2B5EF4-FFF2-40B4-BE49-F238E27FC236}">
                    <a16:creationId xmlns:a16="http://schemas.microsoft.com/office/drawing/2014/main" id="{DD5807EB-D520-4999-8987-46CB7E4F8A5B}"/>
                  </a:ext>
                </a:extLst>
              </p:cNvPr>
              <p:cNvSpPr/>
              <p:nvPr/>
            </p:nvSpPr>
            <p:spPr>
              <a:xfrm>
                <a:off x="7552624" y="1128342"/>
                <a:ext cx="221546" cy="281372"/>
              </a:xfrm>
              <a:custGeom>
                <a:avLst/>
                <a:gdLst>
                  <a:gd name="connsiteX0" fmla="*/ 109443 w 221546"/>
                  <a:gd name="connsiteY0" fmla="*/ 281192 h 281372"/>
                  <a:gd name="connsiteX1" fmla="*/ 105367 w 221546"/>
                  <a:gd name="connsiteY1" fmla="*/ 281192 h 281372"/>
                  <a:gd name="connsiteX2" fmla="*/ 44221 w 221546"/>
                  <a:gd name="connsiteY2" fmla="*/ 260810 h 281372"/>
                  <a:gd name="connsiteX3" fmla="*/ 10523 w 221546"/>
                  <a:gd name="connsiteY3" fmla="*/ 210807 h 281372"/>
                  <a:gd name="connsiteX4" fmla="*/ -76 w 221546"/>
                  <a:gd name="connsiteY4" fmla="*/ 146127 h 281372"/>
                  <a:gd name="connsiteX5" fmla="*/ 10251 w 221546"/>
                  <a:gd name="connsiteY5" fmla="*/ 76829 h 281372"/>
                  <a:gd name="connsiteX6" fmla="*/ 43678 w 221546"/>
                  <a:gd name="connsiteY6" fmla="*/ 22477 h 281372"/>
                  <a:gd name="connsiteX7" fmla="*/ 107540 w 221546"/>
                  <a:gd name="connsiteY7" fmla="*/ -79 h 281372"/>
                  <a:gd name="connsiteX8" fmla="*/ 156458 w 221546"/>
                  <a:gd name="connsiteY8" fmla="*/ 14867 h 281372"/>
                  <a:gd name="connsiteX9" fmla="*/ 205103 w 221546"/>
                  <a:gd name="connsiteY9" fmla="*/ 69219 h 281372"/>
                  <a:gd name="connsiteX10" fmla="*/ 221408 w 221546"/>
                  <a:gd name="connsiteY10" fmla="*/ 144769 h 281372"/>
                  <a:gd name="connsiteX11" fmla="*/ 183089 w 221546"/>
                  <a:gd name="connsiteY11" fmla="*/ 245863 h 281372"/>
                  <a:gd name="connsiteX12" fmla="*/ 109443 w 221546"/>
                  <a:gd name="connsiteY12" fmla="*/ 281192 h 281372"/>
                  <a:gd name="connsiteX13" fmla="*/ 107540 w 221546"/>
                  <a:gd name="connsiteY13" fmla="*/ 201567 h 281372"/>
                  <a:gd name="connsiteX14" fmla="*/ 138793 w 221546"/>
                  <a:gd name="connsiteY14" fmla="*/ 180641 h 281372"/>
                  <a:gd name="connsiteX15" fmla="*/ 151022 w 221546"/>
                  <a:gd name="connsiteY15" fmla="*/ 136072 h 281372"/>
                  <a:gd name="connsiteX16" fmla="*/ 144500 w 221546"/>
                  <a:gd name="connsiteY16" fmla="*/ 106722 h 281372"/>
                  <a:gd name="connsiteX17" fmla="*/ 99116 w 221546"/>
                  <a:gd name="connsiteY17" fmla="*/ 76013 h 281372"/>
                  <a:gd name="connsiteX18" fmla="*/ 76560 w 221546"/>
                  <a:gd name="connsiteY18" fmla="*/ 89058 h 281372"/>
                  <a:gd name="connsiteX19" fmla="*/ 65690 w 221546"/>
                  <a:gd name="connsiteY19" fmla="*/ 134170 h 281372"/>
                  <a:gd name="connsiteX20" fmla="*/ 68951 w 221546"/>
                  <a:gd name="connsiteY20" fmla="*/ 161346 h 281372"/>
                  <a:gd name="connsiteX21" fmla="*/ 81724 w 221546"/>
                  <a:gd name="connsiteY21" fmla="*/ 188522 h 281372"/>
                  <a:gd name="connsiteX22" fmla="*/ 105910 w 221546"/>
                  <a:gd name="connsiteY22" fmla="*/ 200752 h 2813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21546" h="281372">
                    <a:moveTo>
                      <a:pt x="109443" y="281192"/>
                    </a:moveTo>
                    <a:lnTo>
                      <a:pt x="105367" y="281192"/>
                    </a:lnTo>
                    <a:cubicBezTo>
                      <a:pt x="83246" y="281600"/>
                      <a:pt x="61668" y="274398"/>
                      <a:pt x="44221" y="260810"/>
                    </a:cubicBezTo>
                    <a:cubicBezTo>
                      <a:pt x="28486" y="247657"/>
                      <a:pt x="16828" y="230319"/>
                      <a:pt x="10523" y="210807"/>
                    </a:cubicBezTo>
                    <a:cubicBezTo>
                      <a:pt x="3430" y="189990"/>
                      <a:pt x="-157" y="168113"/>
                      <a:pt x="-76" y="146127"/>
                    </a:cubicBezTo>
                    <a:cubicBezTo>
                      <a:pt x="-239" y="122620"/>
                      <a:pt x="3267" y="99249"/>
                      <a:pt x="10251" y="76829"/>
                    </a:cubicBezTo>
                    <a:cubicBezTo>
                      <a:pt x="16338" y="56066"/>
                      <a:pt x="27888" y="37288"/>
                      <a:pt x="43678" y="22477"/>
                    </a:cubicBezTo>
                    <a:cubicBezTo>
                      <a:pt x="61261" y="6986"/>
                      <a:pt x="84142" y="-1085"/>
                      <a:pt x="107540" y="-79"/>
                    </a:cubicBezTo>
                    <a:cubicBezTo>
                      <a:pt x="124879" y="491"/>
                      <a:pt x="141755" y="5655"/>
                      <a:pt x="156458" y="14867"/>
                    </a:cubicBezTo>
                    <a:cubicBezTo>
                      <a:pt x="178035" y="27341"/>
                      <a:pt x="195074" y="46391"/>
                      <a:pt x="205103" y="69219"/>
                    </a:cubicBezTo>
                    <a:cubicBezTo>
                      <a:pt x="216054" y="92890"/>
                      <a:pt x="221626" y="118680"/>
                      <a:pt x="221408" y="144769"/>
                    </a:cubicBezTo>
                    <a:cubicBezTo>
                      <a:pt x="222468" y="182190"/>
                      <a:pt x="208717" y="218552"/>
                      <a:pt x="183089" y="245863"/>
                    </a:cubicBezTo>
                    <a:cubicBezTo>
                      <a:pt x="164556" y="267414"/>
                      <a:pt x="137842" y="280242"/>
                      <a:pt x="109443" y="281192"/>
                    </a:cubicBezTo>
                    <a:close/>
                    <a:moveTo>
                      <a:pt x="107540" y="201567"/>
                    </a:moveTo>
                    <a:cubicBezTo>
                      <a:pt x="120857" y="200371"/>
                      <a:pt x="132624" y="192490"/>
                      <a:pt x="138793" y="180641"/>
                    </a:cubicBezTo>
                    <a:cubicBezTo>
                      <a:pt x="147001" y="167243"/>
                      <a:pt x="151239" y="151780"/>
                      <a:pt x="151022" y="136072"/>
                    </a:cubicBezTo>
                    <a:cubicBezTo>
                      <a:pt x="150995" y="125936"/>
                      <a:pt x="148766" y="115908"/>
                      <a:pt x="144500" y="106722"/>
                    </a:cubicBezTo>
                    <a:cubicBezTo>
                      <a:pt x="137380" y="87916"/>
                      <a:pt x="119227" y="75633"/>
                      <a:pt x="99116" y="76013"/>
                    </a:cubicBezTo>
                    <a:cubicBezTo>
                      <a:pt x="89768" y="75905"/>
                      <a:pt x="81126" y="80905"/>
                      <a:pt x="76560" y="89058"/>
                    </a:cubicBezTo>
                    <a:cubicBezTo>
                      <a:pt x="68734" y="102755"/>
                      <a:pt x="64983" y="118408"/>
                      <a:pt x="65690" y="134170"/>
                    </a:cubicBezTo>
                    <a:cubicBezTo>
                      <a:pt x="65853" y="143328"/>
                      <a:pt x="66940" y="152433"/>
                      <a:pt x="68951" y="161346"/>
                    </a:cubicBezTo>
                    <a:cubicBezTo>
                      <a:pt x="71016" y="171293"/>
                      <a:pt x="75392" y="180587"/>
                      <a:pt x="81724" y="188522"/>
                    </a:cubicBezTo>
                    <a:cubicBezTo>
                      <a:pt x="87377" y="196240"/>
                      <a:pt x="96344" y="200779"/>
                      <a:pt x="105910" y="200752"/>
                    </a:cubicBezTo>
                    <a:close/>
                  </a:path>
                </a:pathLst>
              </a:custGeom>
              <a:solidFill>
                <a:srgbClr val="FFFFFF"/>
              </a:solidFill>
              <a:ln w="89877" cap="flat">
                <a:solidFill>
                  <a:srgbClr val="FFFFFF"/>
                </a:solidFill>
                <a:prstDash val="solid"/>
                <a:round/>
              </a:ln>
            </p:spPr>
            <p:txBody>
              <a:bodyPr rtlCol="0" anchor="ctr"/>
              <a:lstStyle/>
              <a:p>
                <a:endParaRPr lang="fr-FR"/>
              </a:p>
            </p:txBody>
          </p:sp>
          <p:sp>
            <p:nvSpPr>
              <p:cNvPr id="191" name="Graphique 5">
                <a:extLst>
                  <a:ext uri="{FF2B5EF4-FFF2-40B4-BE49-F238E27FC236}">
                    <a16:creationId xmlns:a16="http://schemas.microsoft.com/office/drawing/2014/main" id="{DD5807EB-D520-4999-8987-46CB7E4F8A5B}"/>
                  </a:ext>
                </a:extLst>
              </p:cNvPr>
              <p:cNvSpPr/>
              <p:nvPr/>
            </p:nvSpPr>
            <p:spPr>
              <a:xfrm>
                <a:off x="7809169" y="1084673"/>
                <a:ext cx="278864" cy="341891"/>
              </a:xfrm>
              <a:custGeom>
                <a:avLst/>
                <a:gdLst>
                  <a:gd name="connsiteX0" fmla="*/ 42586 w 278864"/>
                  <a:gd name="connsiteY0" fmla="*/ 341711 h 341891"/>
                  <a:gd name="connsiteX1" fmla="*/ 32802 w 278864"/>
                  <a:gd name="connsiteY1" fmla="*/ 341711 h 341891"/>
                  <a:gd name="connsiteX2" fmla="*/ 12420 w 278864"/>
                  <a:gd name="connsiteY2" fmla="*/ 326765 h 341891"/>
                  <a:gd name="connsiteX3" fmla="*/ -80 w 278864"/>
                  <a:gd name="connsiteY3" fmla="*/ 291707 h 341891"/>
                  <a:gd name="connsiteX4" fmla="*/ -80 w 278864"/>
                  <a:gd name="connsiteY4" fmla="*/ 171318 h 341891"/>
                  <a:gd name="connsiteX5" fmla="*/ 14595 w 278864"/>
                  <a:gd name="connsiteY5" fmla="*/ 18860 h 341891"/>
                  <a:gd name="connsiteX6" fmla="*/ 43673 w 278864"/>
                  <a:gd name="connsiteY6" fmla="*/ -163 h 341891"/>
                  <a:gd name="connsiteX7" fmla="*/ 83078 w 278864"/>
                  <a:gd name="connsiteY7" fmla="*/ 59352 h 341891"/>
                  <a:gd name="connsiteX8" fmla="*/ 84437 w 278864"/>
                  <a:gd name="connsiteY8" fmla="*/ 73756 h 341891"/>
                  <a:gd name="connsiteX9" fmla="*/ 187977 w 278864"/>
                  <a:gd name="connsiteY9" fmla="*/ 10163 h 341891"/>
                  <a:gd name="connsiteX10" fmla="*/ 222763 w 278864"/>
                  <a:gd name="connsiteY10" fmla="*/ 15327 h 341891"/>
                  <a:gd name="connsiteX11" fmla="*/ 269505 w 278864"/>
                  <a:gd name="connsiteY11" fmla="*/ 119683 h 341891"/>
                  <a:gd name="connsiteX12" fmla="*/ 278745 w 278864"/>
                  <a:gd name="connsiteY12" fmla="*/ 221593 h 341891"/>
                  <a:gd name="connsiteX13" fmla="*/ 266244 w 278864"/>
                  <a:gd name="connsiteY13" fmla="*/ 298501 h 341891"/>
                  <a:gd name="connsiteX14" fmla="*/ 221947 w 278864"/>
                  <a:gd name="connsiteY14" fmla="*/ 331113 h 341891"/>
                  <a:gd name="connsiteX15" fmla="*/ 189336 w 278864"/>
                  <a:gd name="connsiteY15" fmla="*/ 318612 h 341891"/>
                  <a:gd name="connsiteX16" fmla="*/ 175476 w 278864"/>
                  <a:gd name="connsiteY16" fmla="*/ 291436 h 341891"/>
                  <a:gd name="connsiteX17" fmla="*/ 173030 w 278864"/>
                  <a:gd name="connsiteY17" fmla="*/ 264260 h 341891"/>
                  <a:gd name="connsiteX18" fmla="*/ 176835 w 278864"/>
                  <a:gd name="connsiteY18" fmla="*/ 221593 h 341891"/>
                  <a:gd name="connsiteX19" fmla="*/ 179824 w 278864"/>
                  <a:gd name="connsiteY19" fmla="*/ 173492 h 341891"/>
                  <a:gd name="connsiteX20" fmla="*/ 156997 w 278864"/>
                  <a:gd name="connsiteY20" fmla="*/ 94409 h 341891"/>
                  <a:gd name="connsiteX21" fmla="*/ 134712 w 278864"/>
                  <a:gd name="connsiteY21" fmla="*/ 111802 h 341891"/>
                  <a:gd name="connsiteX22" fmla="*/ 96666 w 278864"/>
                  <a:gd name="connsiteY22" fmla="*/ 240888 h 341891"/>
                  <a:gd name="connsiteX23" fmla="*/ 86339 w 278864"/>
                  <a:gd name="connsiteY23" fmla="*/ 295240 h 341891"/>
                  <a:gd name="connsiteX24" fmla="*/ 68947 w 278864"/>
                  <a:gd name="connsiteY24" fmla="*/ 331656 h 341891"/>
                  <a:gd name="connsiteX25" fmla="*/ 42586 w 278864"/>
                  <a:gd name="connsiteY25" fmla="*/ 341711 h 3418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78864" h="341891">
                    <a:moveTo>
                      <a:pt x="42586" y="341711"/>
                    </a:moveTo>
                    <a:lnTo>
                      <a:pt x="32802" y="341711"/>
                    </a:lnTo>
                    <a:cubicBezTo>
                      <a:pt x="24405" y="339401"/>
                      <a:pt x="17149" y="334102"/>
                      <a:pt x="12420" y="326765"/>
                    </a:cubicBezTo>
                    <a:cubicBezTo>
                      <a:pt x="4268" y="316927"/>
                      <a:pt x="-162" y="304507"/>
                      <a:pt x="-80" y="291707"/>
                    </a:cubicBezTo>
                    <a:lnTo>
                      <a:pt x="-80" y="171318"/>
                    </a:lnTo>
                    <a:cubicBezTo>
                      <a:pt x="-80" y="86528"/>
                      <a:pt x="4811" y="35709"/>
                      <a:pt x="14595" y="18860"/>
                    </a:cubicBezTo>
                    <a:cubicBezTo>
                      <a:pt x="19650" y="7310"/>
                      <a:pt x="31063" y="-136"/>
                      <a:pt x="43673" y="-163"/>
                    </a:cubicBezTo>
                    <a:cubicBezTo>
                      <a:pt x="67316" y="-163"/>
                      <a:pt x="80632" y="19675"/>
                      <a:pt x="83078" y="59352"/>
                    </a:cubicBezTo>
                    <a:cubicBezTo>
                      <a:pt x="83269" y="64162"/>
                      <a:pt x="83731" y="68972"/>
                      <a:pt x="84437" y="73756"/>
                    </a:cubicBezTo>
                    <a:cubicBezTo>
                      <a:pt x="122483" y="31361"/>
                      <a:pt x="156997" y="10163"/>
                      <a:pt x="187977" y="10163"/>
                    </a:cubicBezTo>
                    <a:cubicBezTo>
                      <a:pt x="199663" y="11169"/>
                      <a:pt x="211294" y="12881"/>
                      <a:pt x="222763" y="15327"/>
                    </a:cubicBezTo>
                    <a:cubicBezTo>
                      <a:pt x="241785" y="18860"/>
                      <a:pt x="257276" y="53645"/>
                      <a:pt x="269505" y="119683"/>
                    </a:cubicBezTo>
                    <a:cubicBezTo>
                      <a:pt x="275674" y="153300"/>
                      <a:pt x="278772" y="187406"/>
                      <a:pt x="278745" y="221593"/>
                    </a:cubicBezTo>
                    <a:cubicBezTo>
                      <a:pt x="279234" y="247764"/>
                      <a:pt x="275022" y="273826"/>
                      <a:pt x="266244" y="298501"/>
                    </a:cubicBezTo>
                    <a:cubicBezTo>
                      <a:pt x="260673" y="318204"/>
                      <a:pt x="242438" y="331629"/>
                      <a:pt x="221947" y="331113"/>
                    </a:cubicBezTo>
                    <a:cubicBezTo>
                      <a:pt x="209881" y="331303"/>
                      <a:pt x="198195" y="326846"/>
                      <a:pt x="189336" y="318612"/>
                    </a:cubicBezTo>
                    <a:cubicBezTo>
                      <a:pt x="181672" y="311464"/>
                      <a:pt x="176753" y="301844"/>
                      <a:pt x="175476" y="291436"/>
                    </a:cubicBezTo>
                    <a:cubicBezTo>
                      <a:pt x="173954" y="282441"/>
                      <a:pt x="173139" y="273364"/>
                      <a:pt x="173030" y="264260"/>
                    </a:cubicBezTo>
                    <a:cubicBezTo>
                      <a:pt x="173248" y="249965"/>
                      <a:pt x="174525" y="235698"/>
                      <a:pt x="176835" y="221593"/>
                    </a:cubicBezTo>
                    <a:cubicBezTo>
                      <a:pt x="178928" y="205641"/>
                      <a:pt x="179933" y="189580"/>
                      <a:pt x="179824" y="173492"/>
                    </a:cubicBezTo>
                    <a:cubicBezTo>
                      <a:pt x="179824" y="120770"/>
                      <a:pt x="172215" y="94409"/>
                      <a:pt x="156997" y="94409"/>
                    </a:cubicBezTo>
                    <a:cubicBezTo>
                      <a:pt x="150746" y="94409"/>
                      <a:pt x="143409" y="100116"/>
                      <a:pt x="134712" y="111802"/>
                    </a:cubicBezTo>
                    <a:cubicBezTo>
                      <a:pt x="112754" y="151533"/>
                      <a:pt x="99764" y="195586"/>
                      <a:pt x="96666" y="240888"/>
                    </a:cubicBezTo>
                    <a:cubicBezTo>
                      <a:pt x="93677" y="261542"/>
                      <a:pt x="90144" y="280022"/>
                      <a:pt x="86339" y="295240"/>
                    </a:cubicBezTo>
                    <a:cubicBezTo>
                      <a:pt x="83812" y="308692"/>
                      <a:pt x="77806" y="321248"/>
                      <a:pt x="68947" y="331656"/>
                    </a:cubicBezTo>
                    <a:cubicBezTo>
                      <a:pt x="61853" y="338396"/>
                      <a:pt x="52369" y="342010"/>
                      <a:pt x="42586" y="341711"/>
                    </a:cubicBezTo>
                    <a:close/>
                  </a:path>
                </a:pathLst>
              </a:custGeom>
              <a:solidFill>
                <a:srgbClr val="FFFFFF"/>
              </a:solidFill>
              <a:ln w="89877" cap="flat">
                <a:solidFill>
                  <a:srgbClr val="FFFFFF"/>
                </a:solidFill>
                <a:prstDash val="solid"/>
                <a:round/>
              </a:ln>
            </p:spPr>
            <p:txBody>
              <a:bodyPr rtlCol="0" anchor="ctr"/>
              <a:lstStyle/>
              <a:p>
                <a:endParaRPr lang="fr-FR"/>
              </a:p>
            </p:txBody>
          </p:sp>
          <p:sp>
            <p:nvSpPr>
              <p:cNvPr id="192" name="Graphique 5">
                <a:extLst>
                  <a:ext uri="{FF2B5EF4-FFF2-40B4-BE49-F238E27FC236}">
                    <a16:creationId xmlns:a16="http://schemas.microsoft.com/office/drawing/2014/main" id="{DD5807EB-D520-4999-8987-46CB7E4F8A5B}"/>
                  </a:ext>
                </a:extLst>
              </p:cNvPr>
              <p:cNvSpPr/>
              <p:nvPr/>
            </p:nvSpPr>
            <p:spPr>
              <a:xfrm>
                <a:off x="8061353" y="956851"/>
                <a:ext cx="296771" cy="467919"/>
              </a:xfrm>
              <a:custGeom>
                <a:avLst/>
                <a:gdLst>
                  <a:gd name="connsiteX0" fmla="*/ 127926 w 296771"/>
                  <a:gd name="connsiteY0" fmla="*/ 467631 h 467919"/>
                  <a:gd name="connsiteX1" fmla="*/ 83358 w 296771"/>
                  <a:gd name="connsiteY1" fmla="*/ 430400 h 467919"/>
                  <a:gd name="connsiteX2" fmla="*/ 76292 w 296771"/>
                  <a:gd name="connsiteY2" fmla="*/ 348872 h 467919"/>
                  <a:gd name="connsiteX3" fmla="*/ 85261 w 296771"/>
                  <a:gd name="connsiteY3" fmla="*/ 179293 h 467919"/>
                  <a:gd name="connsiteX4" fmla="*/ 85261 w 296771"/>
                  <a:gd name="connsiteY4" fmla="*/ 172770 h 467919"/>
                  <a:gd name="connsiteX5" fmla="*/ 78738 w 296771"/>
                  <a:gd name="connsiteY5" fmla="*/ 160270 h 467919"/>
                  <a:gd name="connsiteX6" fmla="*/ 28463 w 296771"/>
                  <a:gd name="connsiteY6" fmla="*/ 152117 h 467919"/>
                  <a:gd name="connsiteX7" fmla="*/ -72 w 296771"/>
                  <a:gd name="connsiteY7" fmla="*/ 132006 h 467919"/>
                  <a:gd name="connsiteX8" fmla="*/ 13788 w 296771"/>
                  <a:gd name="connsiteY8" fmla="*/ 112712 h 467919"/>
                  <a:gd name="connsiteX9" fmla="*/ 40964 w 296771"/>
                  <a:gd name="connsiteY9" fmla="*/ 105374 h 467919"/>
                  <a:gd name="connsiteX10" fmla="*/ 89609 w 296771"/>
                  <a:gd name="connsiteY10" fmla="*/ 91242 h 467919"/>
                  <a:gd name="connsiteX11" fmla="*/ 89609 w 296771"/>
                  <a:gd name="connsiteY11" fmla="*/ 84177 h 467919"/>
                  <a:gd name="connsiteX12" fmla="*/ 89609 w 296771"/>
                  <a:gd name="connsiteY12" fmla="*/ 58903 h 467919"/>
                  <a:gd name="connsiteX13" fmla="*/ 97218 w 296771"/>
                  <a:gd name="connsiteY13" fmla="*/ 27107 h 467919"/>
                  <a:gd name="connsiteX14" fmla="*/ 130373 w 296771"/>
                  <a:gd name="connsiteY14" fmla="*/ -69 h 467919"/>
                  <a:gd name="connsiteX15" fmla="*/ 162168 w 296771"/>
                  <a:gd name="connsiteY15" fmla="*/ 17867 h 467919"/>
                  <a:gd name="connsiteX16" fmla="*/ 171680 w 296771"/>
                  <a:gd name="connsiteY16" fmla="*/ 52924 h 467919"/>
                  <a:gd name="connsiteX17" fmla="*/ 171680 w 296771"/>
                  <a:gd name="connsiteY17" fmla="*/ 74393 h 467919"/>
                  <a:gd name="connsiteX18" fmla="*/ 175213 w 296771"/>
                  <a:gd name="connsiteY18" fmla="*/ 86895 h 467919"/>
                  <a:gd name="connsiteX19" fmla="*/ 206193 w 296771"/>
                  <a:gd name="connsiteY19" fmla="*/ 91514 h 467919"/>
                  <a:gd name="connsiteX20" fmla="*/ 224673 w 296771"/>
                  <a:gd name="connsiteY20" fmla="*/ 91514 h 467919"/>
                  <a:gd name="connsiteX21" fmla="*/ 254838 w 296771"/>
                  <a:gd name="connsiteY21" fmla="*/ 91514 h 467919"/>
                  <a:gd name="connsiteX22" fmla="*/ 282014 w 296771"/>
                  <a:gd name="connsiteY22" fmla="*/ 103200 h 467919"/>
                  <a:gd name="connsiteX23" fmla="*/ 296690 w 296771"/>
                  <a:gd name="connsiteY23" fmla="*/ 130376 h 467919"/>
                  <a:gd name="connsiteX24" fmla="*/ 296690 w 296771"/>
                  <a:gd name="connsiteY24" fmla="*/ 140159 h 467919"/>
                  <a:gd name="connsiteX25" fmla="*/ 278753 w 296771"/>
                  <a:gd name="connsiteY25" fmla="*/ 158911 h 467919"/>
                  <a:gd name="connsiteX26" fmla="*/ 251577 w 296771"/>
                  <a:gd name="connsiteY26" fmla="*/ 166520 h 467919"/>
                  <a:gd name="connsiteX27" fmla="*/ 221684 w 296771"/>
                  <a:gd name="connsiteY27" fmla="*/ 164074 h 467919"/>
                  <a:gd name="connsiteX28" fmla="*/ 203475 w 296771"/>
                  <a:gd name="connsiteY28" fmla="*/ 162172 h 467919"/>
                  <a:gd name="connsiteX29" fmla="*/ 193420 w 296771"/>
                  <a:gd name="connsiteY29" fmla="*/ 162172 h 467919"/>
                  <a:gd name="connsiteX30" fmla="*/ 178474 w 296771"/>
                  <a:gd name="connsiteY30" fmla="*/ 235004 h 467919"/>
                  <a:gd name="connsiteX31" fmla="*/ 178474 w 296771"/>
                  <a:gd name="connsiteY31" fmla="*/ 303759 h 467919"/>
                  <a:gd name="connsiteX32" fmla="*/ 178474 w 296771"/>
                  <a:gd name="connsiteY32" fmla="*/ 382026 h 467919"/>
                  <a:gd name="connsiteX33" fmla="*/ 169505 w 296771"/>
                  <a:gd name="connsiteY33" fmla="*/ 434748 h 467919"/>
                  <a:gd name="connsiteX34" fmla="*/ 127926 w 296771"/>
                  <a:gd name="connsiteY34" fmla="*/ 467631 h 467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296771" h="467919">
                    <a:moveTo>
                      <a:pt x="127926" y="467631"/>
                    </a:moveTo>
                    <a:cubicBezTo>
                      <a:pt x="105425" y="469370"/>
                      <a:pt x="85641" y="452847"/>
                      <a:pt x="83358" y="430400"/>
                    </a:cubicBezTo>
                    <a:cubicBezTo>
                      <a:pt x="78358" y="403523"/>
                      <a:pt x="75966" y="376211"/>
                      <a:pt x="76292" y="348872"/>
                    </a:cubicBezTo>
                    <a:cubicBezTo>
                      <a:pt x="76292" y="309738"/>
                      <a:pt x="79282" y="253212"/>
                      <a:pt x="85261" y="179293"/>
                    </a:cubicBezTo>
                    <a:lnTo>
                      <a:pt x="85261" y="172770"/>
                    </a:lnTo>
                    <a:cubicBezTo>
                      <a:pt x="85723" y="167689"/>
                      <a:pt x="83168" y="162797"/>
                      <a:pt x="78738" y="160270"/>
                    </a:cubicBezTo>
                    <a:cubicBezTo>
                      <a:pt x="62297" y="155921"/>
                      <a:pt x="45448" y="153177"/>
                      <a:pt x="28463" y="152117"/>
                    </a:cubicBezTo>
                    <a:cubicBezTo>
                      <a:pt x="9440" y="150215"/>
                      <a:pt x="-72" y="143421"/>
                      <a:pt x="-72" y="132006"/>
                    </a:cubicBezTo>
                    <a:cubicBezTo>
                      <a:pt x="-344" y="123174"/>
                      <a:pt x="5336" y="115293"/>
                      <a:pt x="13788" y="112712"/>
                    </a:cubicBezTo>
                    <a:cubicBezTo>
                      <a:pt x="22538" y="109233"/>
                      <a:pt x="31669" y="106787"/>
                      <a:pt x="40964" y="105374"/>
                    </a:cubicBezTo>
                    <a:cubicBezTo>
                      <a:pt x="71401" y="100483"/>
                      <a:pt x="87434" y="95863"/>
                      <a:pt x="89609" y="91242"/>
                    </a:cubicBezTo>
                    <a:cubicBezTo>
                      <a:pt x="90016" y="88905"/>
                      <a:pt x="90016" y="86514"/>
                      <a:pt x="89609" y="84177"/>
                    </a:cubicBezTo>
                    <a:cubicBezTo>
                      <a:pt x="89609" y="74747"/>
                      <a:pt x="89609" y="66322"/>
                      <a:pt x="89609" y="58903"/>
                    </a:cubicBezTo>
                    <a:cubicBezTo>
                      <a:pt x="90859" y="48033"/>
                      <a:pt x="93413" y="37353"/>
                      <a:pt x="97218" y="27107"/>
                    </a:cubicBezTo>
                    <a:cubicBezTo>
                      <a:pt x="100424" y="11345"/>
                      <a:pt x="114284" y="-14"/>
                      <a:pt x="130373" y="-69"/>
                    </a:cubicBezTo>
                    <a:cubicBezTo>
                      <a:pt x="143634" y="-1074"/>
                      <a:pt x="156162" y="6019"/>
                      <a:pt x="162168" y="17867"/>
                    </a:cubicBezTo>
                    <a:cubicBezTo>
                      <a:pt x="168256" y="28547"/>
                      <a:pt x="171544" y="40614"/>
                      <a:pt x="171680" y="52924"/>
                    </a:cubicBezTo>
                    <a:lnTo>
                      <a:pt x="171680" y="74393"/>
                    </a:lnTo>
                    <a:cubicBezTo>
                      <a:pt x="171408" y="78850"/>
                      <a:pt x="172659" y="83253"/>
                      <a:pt x="175213" y="86895"/>
                    </a:cubicBezTo>
                    <a:cubicBezTo>
                      <a:pt x="177659" y="89884"/>
                      <a:pt x="187986" y="91514"/>
                      <a:pt x="206193" y="91514"/>
                    </a:cubicBezTo>
                    <a:lnTo>
                      <a:pt x="224673" y="91514"/>
                    </a:lnTo>
                    <a:cubicBezTo>
                      <a:pt x="235815" y="91514"/>
                      <a:pt x="245871" y="91514"/>
                      <a:pt x="254838" y="91514"/>
                    </a:cubicBezTo>
                    <a:cubicBezTo>
                      <a:pt x="264893" y="92520"/>
                      <a:pt x="274378" y="96596"/>
                      <a:pt x="282014" y="103200"/>
                    </a:cubicBezTo>
                    <a:cubicBezTo>
                      <a:pt x="290792" y="109559"/>
                      <a:pt x="296173" y="119560"/>
                      <a:pt x="296690" y="130376"/>
                    </a:cubicBezTo>
                    <a:cubicBezTo>
                      <a:pt x="296690" y="130376"/>
                      <a:pt x="296690" y="134181"/>
                      <a:pt x="296690" y="140159"/>
                    </a:cubicBezTo>
                    <a:cubicBezTo>
                      <a:pt x="296690" y="146138"/>
                      <a:pt x="290439" y="152117"/>
                      <a:pt x="278753" y="158911"/>
                    </a:cubicBezTo>
                    <a:cubicBezTo>
                      <a:pt x="270573" y="163911"/>
                      <a:pt x="261170" y="166547"/>
                      <a:pt x="251577" y="166520"/>
                    </a:cubicBezTo>
                    <a:cubicBezTo>
                      <a:pt x="241549" y="166602"/>
                      <a:pt x="231549" y="165787"/>
                      <a:pt x="221684" y="164074"/>
                    </a:cubicBezTo>
                    <a:cubicBezTo>
                      <a:pt x="215705" y="162824"/>
                      <a:pt x="209590" y="162199"/>
                      <a:pt x="203475" y="162172"/>
                    </a:cubicBezTo>
                    <a:lnTo>
                      <a:pt x="193420" y="162172"/>
                    </a:lnTo>
                    <a:cubicBezTo>
                      <a:pt x="184996" y="162172"/>
                      <a:pt x="180104" y="187446"/>
                      <a:pt x="178474" y="235004"/>
                    </a:cubicBezTo>
                    <a:cubicBezTo>
                      <a:pt x="178474" y="251853"/>
                      <a:pt x="178474" y="274681"/>
                      <a:pt x="178474" y="303759"/>
                    </a:cubicBezTo>
                    <a:cubicBezTo>
                      <a:pt x="178474" y="332838"/>
                      <a:pt x="178474" y="360557"/>
                      <a:pt x="178474" y="382026"/>
                    </a:cubicBezTo>
                    <a:cubicBezTo>
                      <a:pt x="178257" y="399962"/>
                      <a:pt x="175213" y="417736"/>
                      <a:pt x="169505" y="434748"/>
                    </a:cubicBezTo>
                    <a:cubicBezTo>
                      <a:pt x="166082" y="454722"/>
                      <a:pt x="148146" y="468908"/>
                      <a:pt x="127926" y="467631"/>
                    </a:cubicBezTo>
                    <a:close/>
                  </a:path>
                </a:pathLst>
              </a:custGeom>
              <a:solidFill>
                <a:srgbClr val="FFFFFF"/>
              </a:solidFill>
              <a:ln w="89877" cap="flat">
                <a:solidFill>
                  <a:srgbClr val="FFFFFF"/>
                </a:solidFill>
                <a:prstDash val="solid"/>
                <a:round/>
              </a:ln>
            </p:spPr>
            <p:txBody>
              <a:bodyPr rtlCol="0" anchor="ctr"/>
              <a:lstStyle/>
              <a:p>
                <a:endParaRPr lang="fr-FR"/>
              </a:p>
            </p:txBody>
          </p:sp>
          <p:sp>
            <p:nvSpPr>
              <p:cNvPr id="193" name="Graphique 5">
                <a:extLst>
                  <a:ext uri="{FF2B5EF4-FFF2-40B4-BE49-F238E27FC236}">
                    <a16:creationId xmlns:a16="http://schemas.microsoft.com/office/drawing/2014/main" id="{DD5807EB-D520-4999-8987-46CB7E4F8A5B}"/>
                  </a:ext>
                </a:extLst>
              </p:cNvPr>
              <p:cNvSpPr/>
              <p:nvPr/>
            </p:nvSpPr>
            <p:spPr>
              <a:xfrm>
                <a:off x="8493897" y="1085188"/>
                <a:ext cx="275942" cy="341902"/>
              </a:xfrm>
              <a:custGeom>
                <a:avLst/>
                <a:gdLst>
                  <a:gd name="connsiteX0" fmla="*/ 144329 w 275942"/>
                  <a:gd name="connsiteY0" fmla="*/ 341740 h 341902"/>
                  <a:gd name="connsiteX1" fmla="*/ 65790 w 275942"/>
                  <a:gd name="connsiteY1" fmla="*/ 320814 h 341902"/>
                  <a:gd name="connsiteX2" fmla="*/ 11439 w 275942"/>
                  <a:gd name="connsiteY2" fmla="*/ 266462 h 341902"/>
                  <a:gd name="connsiteX3" fmla="*/ 296 w 275942"/>
                  <a:gd name="connsiteY3" fmla="*/ 221894 h 341902"/>
                  <a:gd name="connsiteX4" fmla="*/ 21494 w 275942"/>
                  <a:gd name="connsiteY4" fmla="*/ 167541 h 341902"/>
                  <a:gd name="connsiteX5" fmla="*/ 44322 w 275942"/>
                  <a:gd name="connsiteY5" fmla="*/ 160747 h 341902"/>
                  <a:gd name="connsiteX6" fmla="*/ 83999 w 275942"/>
                  <a:gd name="connsiteY6" fmla="*/ 193359 h 341902"/>
                  <a:gd name="connsiteX7" fmla="*/ 123403 w 275942"/>
                  <a:gd name="connsiteY7" fmla="*/ 247711 h 341902"/>
                  <a:gd name="connsiteX8" fmla="*/ 165255 w 275942"/>
                  <a:gd name="connsiteY8" fmla="*/ 260211 h 341902"/>
                  <a:gd name="connsiteX9" fmla="*/ 183191 w 275942"/>
                  <a:gd name="connsiteY9" fmla="*/ 258309 h 341902"/>
                  <a:gd name="connsiteX10" fmla="*/ 197159 w 275942"/>
                  <a:gd name="connsiteY10" fmla="*/ 242955 h 341902"/>
                  <a:gd name="connsiteX11" fmla="*/ 197051 w 275942"/>
                  <a:gd name="connsiteY11" fmla="*/ 241732 h 341902"/>
                  <a:gd name="connsiteX12" fmla="*/ 142699 w 275942"/>
                  <a:gd name="connsiteY12" fmla="*/ 190913 h 341902"/>
                  <a:gd name="connsiteX13" fmla="*/ 83455 w 275942"/>
                  <a:gd name="connsiteY13" fmla="*/ 145529 h 341902"/>
                  <a:gd name="connsiteX14" fmla="*/ 60899 w 275942"/>
                  <a:gd name="connsiteY14" fmla="*/ 91176 h 341902"/>
                  <a:gd name="connsiteX15" fmla="*/ 88075 w 275942"/>
                  <a:gd name="connsiteY15" fmla="*/ 27041 h 341902"/>
                  <a:gd name="connsiteX16" fmla="*/ 155743 w 275942"/>
                  <a:gd name="connsiteY16" fmla="*/ -135 h 341902"/>
                  <a:gd name="connsiteX17" fmla="*/ 195691 w 275942"/>
                  <a:gd name="connsiteY17" fmla="*/ 10464 h 341902"/>
                  <a:gd name="connsiteX18" fmla="*/ 222867 w 275942"/>
                  <a:gd name="connsiteY18" fmla="*/ 42531 h 341902"/>
                  <a:gd name="connsiteX19" fmla="*/ 224770 w 275942"/>
                  <a:gd name="connsiteY19" fmla="*/ 50956 h 341902"/>
                  <a:gd name="connsiteX20" fmla="*/ 221509 w 275942"/>
                  <a:gd name="connsiteY20" fmla="*/ 61011 h 341902"/>
                  <a:gd name="connsiteX21" fmla="*/ 207649 w 275942"/>
                  <a:gd name="connsiteY21" fmla="*/ 67533 h 341902"/>
                  <a:gd name="connsiteX22" fmla="*/ 188082 w 275942"/>
                  <a:gd name="connsiteY22" fmla="*/ 62914 h 341902"/>
                  <a:gd name="connsiteX23" fmla="*/ 157645 w 275942"/>
                  <a:gd name="connsiteY23" fmla="*/ 58294 h 341902"/>
                  <a:gd name="connsiteX24" fmla="*/ 135361 w 275942"/>
                  <a:gd name="connsiteY24" fmla="*/ 65359 h 341902"/>
                  <a:gd name="connsiteX25" fmla="*/ 127208 w 275942"/>
                  <a:gd name="connsiteY25" fmla="*/ 86013 h 341902"/>
                  <a:gd name="connsiteX26" fmla="*/ 145416 w 275942"/>
                  <a:gd name="connsiteY26" fmla="*/ 113189 h 341902"/>
                  <a:gd name="connsiteX27" fmla="*/ 185093 w 275942"/>
                  <a:gd name="connsiteY27" fmla="*/ 140365 h 341902"/>
                  <a:gd name="connsiteX28" fmla="*/ 228031 w 275942"/>
                  <a:gd name="connsiteY28" fmla="*/ 167541 h 341902"/>
                  <a:gd name="connsiteX29" fmla="*/ 275861 w 275942"/>
                  <a:gd name="connsiteY29" fmla="*/ 244449 h 341902"/>
                  <a:gd name="connsiteX30" fmla="*/ 253033 w 275942"/>
                  <a:gd name="connsiteY30" fmla="*/ 298801 h 341902"/>
                  <a:gd name="connsiteX31" fmla="*/ 202214 w 275942"/>
                  <a:gd name="connsiteY31" fmla="*/ 331141 h 341902"/>
                  <a:gd name="connsiteX32" fmla="*/ 144329 w 275942"/>
                  <a:gd name="connsiteY32" fmla="*/ 341740 h 3419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75942" h="341902">
                    <a:moveTo>
                      <a:pt x="144329" y="341740"/>
                    </a:moveTo>
                    <a:cubicBezTo>
                      <a:pt x="116773" y="341658"/>
                      <a:pt x="89733" y="334429"/>
                      <a:pt x="65790" y="320814"/>
                    </a:cubicBezTo>
                    <a:cubicBezTo>
                      <a:pt x="42664" y="308530"/>
                      <a:pt x="23722" y="289589"/>
                      <a:pt x="11439" y="266462"/>
                    </a:cubicBezTo>
                    <a:cubicBezTo>
                      <a:pt x="4074" y="252765"/>
                      <a:pt x="242" y="237438"/>
                      <a:pt x="296" y="221894"/>
                    </a:cubicBezTo>
                    <a:cubicBezTo>
                      <a:pt x="-1959" y="201402"/>
                      <a:pt x="5977" y="181102"/>
                      <a:pt x="21494" y="167541"/>
                    </a:cubicBezTo>
                    <a:cubicBezTo>
                      <a:pt x="28315" y="163166"/>
                      <a:pt x="36224" y="160802"/>
                      <a:pt x="44322" y="160747"/>
                    </a:cubicBezTo>
                    <a:cubicBezTo>
                      <a:pt x="63671" y="160666"/>
                      <a:pt x="80330" y="174362"/>
                      <a:pt x="83999" y="193359"/>
                    </a:cubicBezTo>
                    <a:cubicBezTo>
                      <a:pt x="89678" y="215860"/>
                      <a:pt x="103783" y="235318"/>
                      <a:pt x="123403" y="247711"/>
                    </a:cubicBezTo>
                    <a:cubicBezTo>
                      <a:pt x="136014" y="255456"/>
                      <a:pt x="150444" y="259777"/>
                      <a:pt x="165255" y="260211"/>
                    </a:cubicBezTo>
                    <a:cubicBezTo>
                      <a:pt x="171261" y="259940"/>
                      <a:pt x="177267" y="259288"/>
                      <a:pt x="183191" y="258309"/>
                    </a:cubicBezTo>
                    <a:cubicBezTo>
                      <a:pt x="191289" y="257929"/>
                      <a:pt x="197540" y="251053"/>
                      <a:pt x="197159" y="242955"/>
                    </a:cubicBezTo>
                    <a:cubicBezTo>
                      <a:pt x="197132" y="242547"/>
                      <a:pt x="197105" y="242140"/>
                      <a:pt x="197051" y="241732"/>
                    </a:cubicBezTo>
                    <a:cubicBezTo>
                      <a:pt x="197051" y="226513"/>
                      <a:pt x="179386" y="209664"/>
                      <a:pt x="142699" y="190913"/>
                    </a:cubicBezTo>
                    <a:cubicBezTo>
                      <a:pt x="120632" y="179064"/>
                      <a:pt x="100630" y="163737"/>
                      <a:pt x="83455" y="145529"/>
                    </a:cubicBezTo>
                    <a:cubicBezTo>
                      <a:pt x="69215" y="130990"/>
                      <a:pt x="61144" y="111532"/>
                      <a:pt x="60899" y="91176"/>
                    </a:cubicBezTo>
                    <a:cubicBezTo>
                      <a:pt x="60818" y="66990"/>
                      <a:pt x="70628" y="43809"/>
                      <a:pt x="88075" y="27041"/>
                    </a:cubicBezTo>
                    <a:cubicBezTo>
                      <a:pt x="105930" y="9051"/>
                      <a:pt x="130415" y="-760"/>
                      <a:pt x="155743" y="-135"/>
                    </a:cubicBezTo>
                    <a:cubicBezTo>
                      <a:pt x="169766" y="-162"/>
                      <a:pt x="183544" y="3480"/>
                      <a:pt x="195691" y="10464"/>
                    </a:cubicBezTo>
                    <a:cubicBezTo>
                      <a:pt x="208356" y="17475"/>
                      <a:pt x="218031" y="28889"/>
                      <a:pt x="222867" y="42531"/>
                    </a:cubicBezTo>
                    <a:cubicBezTo>
                      <a:pt x="224118" y="45168"/>
                      <a:pt x="224770" y="48048"/>
                      <a:pt x="224770" y="50956"/>
                    </a:cubicBezTo>
                    <a:cubicBezTo>
                      <a:pt x="224906" y="54598"/>
                      <a:pt x="223737" y="58158"/>
                      <a:pt x="221509" y="61011"/>
                    </a:cubicBezTo>
                    <a:cubicBezTo>
                      <a:pt x="218302" y="65387"/>
                      <a:pt x="213084" y="67860"/>
                      <a:pt x="207649" y="67533"/>
                    </a:cubicBezTo>
                    <a:cubicBezTo>
                      <a:pt x="200937" y="66908"/>
                      <a:pt x="194360" y="65359"/>
                      <a:pt x="188082" y="62914"/>
                    </a:cubicBezTo>
                    <a:cubicBezTo>
                      <a:pt x="178299" y="59598"/>
                      <a:pt x="167972" y="58049"/>
                      <a:pt x="157645" y="58294"/>
                    </a:cubicBezTo>
                    <a:cubicBezTo>
                      <a:pt x="149601" y="57804"/>
                      <a:pt x="141666" y="60332"/>
                      <a:pt x="135361" y="65359"/>
                    </a:cubicBezTo>
                    <a:cubicBezTo>
                      <a:pt x="129817" y="70767"/>
                      <a:pt x="126855" y="78295"/>
                      <a:pt x="127208" y="86013"/>
                    </a:cubicBezTo>
                    <a:cubicBezTo>
                      <a:pt x="128730" y="97400"/>
                      <a:pt x="135443" y="107455"/>
                      <a:pt x="145416" y="113189"/>
                    </a:cubicBezTo>
                    <a:cubicBezTo>
                      <a:pt x="158026" y="123136"/>
                      <a:pt x="171261" y="132213"/>
                      <a:pt x="185093" y="140365"/>
                    </a:cubicBezTo>
                    <a:cubicBezTo>
                      <a:pt x="199496" y="149062"/>
                      <a:pt x="213900" y="158301"/>
                      <a:pt x="228031" y="167541"/>
                    </a:cubicBezTo>
                    <a:cubicBezTo>
                      <a:pt x="255724" y="183684"/>
                      <a:pt x="273632" y="212463"/>
                      <a:pt x="275861" y="244449"/>
                    </a:cubicBezTo>
                    <a:cubicBezTo>
                      <a:pt x="275861" y="264886"/>
                      <a:pt x="267626" y="284480"/>
                      <a:pt x="253033" y="298801"/>
                    </a:cubicBezTo>
                    <a:cubicBezTo>
                      <a:pt x="238656" y="313150"/>
                      <a:pt x="221319" y="324211"/>
                      <a:pt x="202214" y="331141"/>
                    </a:cubicBezTo>
                    <a:cubicBezTo>
                      <a:pt x="183680" y="338017"/>
                      <a:pt x="164086" y="341604"/>
                      <a:pt x="144329" y="341740"/>
                    </a:cubicBezTo>
                    <a:close/>
                  </a:path>
                </a:pathLst>
              </a:custGeom>
              <a:solidFill>
                <a:srgbClr val="FFFFFF"/>
              </a:solidFill>
              <a:ln w="89877" cap="flat">
                <a:solidFill>
                  <a:srgbClr val="FFFFFF"/>
                </a:solidFill>
                <a:prstDash val="solid"/>
                <a:round/>
              </a:ln>
            </p:spPr>
            <p:txBody>
              <a:bodyPr rtlCol="0" anchor="ctr"/>
              <a:lstStyle/>
              <a:p>
                <a:endParaRPr lang="fr-FR"/>
              </a:p>
            </p:txBody>
          </p:sp>
          <p:sp>
            <p:nvSpPr>
              <p:cNvPr id="194" name="Graphique 5">
                <a:extLst>
                  <a:ext uri="{FF2B5EF4-FFF2-40B4-BE49-F238E27FC236}">
                    <a16:creationId xmlns:a16="http://schemas.microsoft.com/office/drawing/2014/main" id="{DD5807EB-D520-4999-8987-46CB7E4F8A5B}"/>
                  </a:ext>
                </a:extLst>
              </p:cNvPr>
              <p:cNvSpPr/>
              <p:nvPr/>
            </p:nvSpPr>
            <p:spPr>
              <a:xfrm>
                <a:off x="8789405" y="1128351"/>
                <a:ext cx="221814" cy="281363"/>
              </a:xfrm>
              <a:custGeom>
                <a:avLst/>
                <a:gdLst>
                  <a:gd name="connsiteX0" fmla="*/ 108624 w 221814"/>
                  <a:gd name="connsiteY0" fmla="*/ 281184 h 281363"/>
                  <a:gd name="connsiteX1" fmla="*/ 105634 w 221814"/>
                  <a:gd name="connsiteY1" fmla="*/ 281184 h 281363"/>
                  <a:gd name="connsiteX2" fmla="*/ 44488 w 221814"/>
                  <a:gd name="connsiteY2" fmla="*/ 260802 h 281363"/>
                  <a:gd name="connsiteX3" fmla="*/ 10518 w 221814"/>
                  <a:gd name="connsiteY3" fmla="*/ 210798 h 281363"/>
                  <a:gd name="connsiteX4" fmla="*/ -80 w 221814"/>
                  <a:gd name="connsiteY4" fmla="*/ 146119 h 281363"/>
                  <a:gd name="connsiteX5" fmla="*/ 10518 w 221814"/>
                  <a:gd name="connsiteY5" fmla="*/ 76821 h 281363"/>
                  <a:gd name="connsiteX6" fmla="*/ 43673 w 221814"/>
                  <a:gd name="connsiteY6" fmla="*/ 22468 h 281363"/>
                  <a:gd name="connsiteX7" fmla="*/ 107808 w 221814"/>
                  <a:gd name="connsiteY7" fmla="*/ -88 h 281363"/>
                  <a:gd name="connsiteX8" fmla="*/ 156725 w 221814"/>
                  <a:gd name="connsiteY8" fmla="*/ 14859 h 281363"/>
                  <a:gd name="connsiteX9" fmla="*/ 205370 w 221814"/>
                  <a:gd name="connsiteY9" fmla="*/ 69211 h 281363"/>
                  <a:gd name="connsiteX10" fmla="*/ 221676 w 221814"/>
                  <a:gd name="connsiteY10" fmla="*/ 144761 h 281363"/>
                  <a:gd name="connsiteX11" fmla="*/ 183357 w 221814"/>
                  <a:gd name="connsiteY11" fmla="*/ 245855 h 281363"/>
                  <a:gd name="connsiteX12" fmla="*/ 108624 w 221814"/>
                  <a:gd name="connsiteY12" fmla="*/ 281184 h 281363"/>
                  <a:gd name="connsiteX13" fmla="*/ 106993 w 221814"/>
                  <a:gd name="connsiteY13" fmla="*/ 201558 h 281363"/>
                  <a:gd name="connsiteX14" fmla="*/ 138245 w 221814"/>
                  <a:gd name="connsiteY14" fmla="*/ 180633 h 281363"/>
                  <a:gd name="connsiteX15" fmla="*/ 150475 w 221814"/>
                  <a:gd name="connsiteY15" fmla="*/ 136064 h 281363"/>
                  <a:gd name="connsiteX16" fmla="*/ 143952 w 221814"/>
                  <a:gd name="connsiteY16" fmla="*/ 106714 h 281363"/>
                  <a:gd name="connsiteX17" fmla="*/ 98569 w 221814"/>
                  <a:gd name="connsiteY17" fmla="*/ 76005 h 281363"/>
                  <a:gd name="connsiteX18" fmla="*/ 76012 w 221814"/>
                  <a:gd name="connsiteY18" fmla="*/ 89050 h 281363"/>
                  <a:gd name="connsiteX19" fmla="*/ 64870 w 221814"/>
                  <a:gd name="connsiteY19" fmla="*/ 134162 h 281363"/>
                  <a:gd name="connsiteX20" fmla="*/ 68132 w 221814"/>
                  <a:gd name="connsiteY20" fmla="*/ 161338 h 281363"/>
                  <a:gd name="connsiteX21" fmla="*/ 81176 w 221814"/>
                  <a:gd name="connsiteY21" fmla="*/ 188514 h 281363"/>
                  <a:gd name="connsiteX22" fmla="*/ 105363 w 221814"/>
                  <a:gd name="connsiteY22" fmla="*/ 200743 h 2813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21814" h="281363">
                    <a:moveTo>
                      <a:pt x="108624" y="281184"/>
                    </a:moveTo>
                    <a:lnTo>
                      <a:pt x="105634" y="281184"/>
                    </a:lnTo>
                    <a:cubicBezTo>
                      <a:pt x="83513" y="281592"/>
                      <a:pt x="61935" y="274390"/>
                      <a:pt x="44488" y="260802"/>
                    </a:cubicBezTo>
                    <a:cubicBezTo>
                      <a:pt x="28726" y="247622"/>
                      <a:pt x="16959" y="230311"/>
                      <a:pt x="10518" y="210798"/>
                    </a:cubicBezTo>
                    <a:cubicBezTo>
                      <a:pt x="3425" y="189981"/>
                      <a:pt x="-161" y="168105"/>
                      <a:pt x="-80" y="146119"/>
                    </a:cubicBezTo>
                    <a:cubicBezTo>
                      <a:pt x="-135" y="122612"/>
                      <a:pt x="3425" y="99241"/>
                      <a:pt x="10518" y="76821"/>
                    </a:cubicBezTo>
                    <a:cubicBezTo>
                      <a:pt x="16524" y="56085"/>
                      <a:pt x="27965" y="37306"/>
                      <a:pt x="43673" y="22468"/>
                    </a:cubicBezTo>
                    <a:cubicBezTo>
                      <a:pt x="61392" y="7032"/>
                      <a:pt x="84328" y="-1039"/>
                      <a:pt x="107808" y="-88"/>
                    </a:cubicBezTo>
                    <a:cubicBezTo>
                      <a:pt x="125147" y="483"/>
                      <a:pt x="142023" y="5646"/>
                      <a:pt x="156725" y="14859"/>
                    </a:cubicBezTo>
                    <a:cubicBezTo>
                      <a:pt x="178248" y="27414"/>
                      <a:pt x="195260" y="46437"/>
                      <a:pt x="205370" y="69211"/>
                    </a:cubicBezTo>
                    <a:cubicBezTo>
                      <a:pt x="216321" y="92881"/>
                      <a:pt x="221893" y="118671"/>
                      <a:pt x="221676" y="144761"/>
                    </a:cubicBezTo>
                    <a:cubicBezTo>
                      <a:pt x="222736" y="182182"/>
                      <a:pt x="208984" y="218543"/>
                      <a:pt x="183357" y="245855"/>
                    </a:cubicBezTo>
                    <a:cubicBezTo>
                      <a:pt x="164551" y="267650"/>
                      <a:pt x="137403" y="280505"/>
                      <a:pt x="108624" y="281184"/>
                    </a:cubicBezTo>
                    <a:close/>
                    <a:moveTo>
                      <a:pt x="106993" y="201558"/>
                    </a:moveTo>
                    <a:cubicBezTo>
                      <a:pt x="120282" y="200336"/>
                      <a:pt x="132049" y="192454"/>
                      <a:pt x="138245" y="180633"/>
                    </a:cubicBezTo>
                    <a:cubicBezTo>
                      <a:pt x="146452" y="167235"/>
                      <a:pt x="150692" y="151772"/>
                      <a:pt x="150475" y="136064"/>
                    </a:cubicBezTo>
                    <a:cubicBezTo>
                      <a:pt x="150447" y="125927"/>
                      <a:pt x="148219" y="115899"/>
                      <a:pt x="143952" y="106714"/>
                    </a:cubicBezTo>
                    <a:cubicBezTo>
                      <a:pt x="136832" y="87908"/>
                      <a:pt x="118679" y="75625"/>
                      <a:pt x="98569" y="76005"/>
                    </a:cubicBezTo>
                    <a:cubicBezTo>
                      <a:pt x="89193" y="75788"/>
                      <a:pt x="80496" y="80815"/>
                      <a:pt x="76012" y="89050"/>
                    </a:cubicBezTo>
                    <a:cubicBezTo>
                      <a:pt x="68104" y="102719"/>
                      <a:pt x="64245" y="118372"/>
                      <a:pt x="64870" y="134162"/>
                    </a:cubicBezTo>
                    <a:cubicBezTo>
                      <a:pt x="65033" y="143320"/>
                      <a:pt x="66121" y="152424"/>
                      <a:pt x="68132" y="161338"/>
                    </a:cubicBezTo>
                    <a:cubicBezTo>
                      <a:pt x="70305" y="171284"/>
                      <a:pt x="74762" y="180606"/>
                      <a:pt x="81176" y="188514"/>
                    </a:cubicBezTo>
                    <a:cubicBezTo>
                      <a:pt x="86828" y="196232"/>
                      <a:pt x="95824" y="200770"/>
                      <a:pt x="105363" y="200743"/>
                    </a:cubicBezTo>
                    <a:close/>
                  </a:path>
                </a:pathLst>
              </a:custGeom>
              <a:solidFill>
                <a:srgbClr val="FFFFFF"/>
              </a:solidFill>
              <a:ln w="89877" cap="flat">
                <a:solidFill>
                  <a:srgbClr val="FFFFFF"/>
                </a:solidFill>
                <a:prstDash val="solid"/>
                <a:round/>
              </a:ln>
            </p:spPr>
            <p:txBody>
              <a:bodyPr rtlCol="0" anchor="ctr"/>
              <a:lstStyle/>
              <a:p>
                <a:endParaRPr lang="fr-FR"/>
              </a:p>
            </p:txBody>
          </p:sp>
          <p:sp>
            <p:nvSpPr>
              <p:cNvPr id="195" name="Graphique 5">
                <a:extLst>
                  <a:ext uri="{FF2B5EF4-FFF2-40B4-BE49-F238E27FC236}">
                    <a16:creationId xmlns:a16="http://schemas.microsoft.com/office/drawing/2014/main" id="{DD5807EB-D520-4999-8987-46CB7E4F8A5B}"/>
                  </a:ext>
                </a:extLst>
              </p:cNvPr>
              <p:cNvSpPr/>
              <p:nvPr/>
            </p:nvSpPr>
            <p:spPr>
              <a:xfrm>
                <a:off x="9049020" y="1050405"/>
                <a:ext cx="87424" cy="377679"/>
              </a:xfrm>
              <a:custGeom>
                <a:avLst/>
                <a:gdLst>
                  <a:gd name="connsiteX0" fmla="*/ 43588 w 87424"/>
                  <a:gd name="connsiteY0" fmla="*/ 377338 h 377679"/>
                  <a:gd name="connsiteX1" fmla="*/ 8803 w 87424"/>
                  <a:gd name="connsiteY1" fmla="*/ 352336 h 377679"/>
                  <a:gd name="connsiteX2" fmla="*/ 379 w 87424"/>
                  <a:gd name="connsiteY2" fmla="*/ 244991 h 377679"/>
                  <a:gd name="connsiteX3" fmla="*/ 15053 w 87424"/>
                  <a:gd name="connsiteY3" fmla="*/ 114546 h 377679"/>
                  <a:gd name="connsiteX4" fmla="*/ 42229 w 87424"/>
                  <a:gd name="connsiteY4" fmla="*/ 97425 h 377679"/>
                  <a:gd name="connsiteX5" fmla="*/ 66959 w 87424"/>
                  <a:gd name="connsiteY5" fmla="*/ 113730 h 377679"/>
                  <a:gd name="connsiteX6" fmla="*/ 82450 w 87424"/>
                  <a:gd name="connsiteY6" fmla="*/ 181399 h 377679"/>
                  <a:gd name="connsiteX7" fmla="*/ 87341 w 87424"/>
                  <a:gd name="connsiteY7" fmla="*/ 274613 h 377679"/>
                  <a:gd name="connsiteX8" fmla="*/ 87341 w 87424"/>
                  <a:gd name="connsiteY8" fmla="*/ 304506 h 377679"/>
                  <a:gd name="connsiteX9" fmla="*/ 78645 w 87424"/>
                  <a:gd name="connsiteY9" fmla="*/ 354239 h 377679"/>
                  <a:gd name="connsiteX10" fmla="*/ 43588 w 87424"/>
                  <a:gd name="connsiteY10" fmla="*/ 377338 h 377679"/>
                  <a:gd name="connsiteX11" fmla="*/ 41686 w 87424"/>
                  <a:gd name="connsiteY11" fmla="*/ 78402 h 377679"/>
                  <a:gd name="connsiteX12" fmla="*/ 6628 w 87424"/>
                  <a:gd name="connsiteY12" fmla="*/ 37366 h 377679"/>
                  <a:gd name="connsiteX13" fmla="*/ 15325 w 87424"/>
                  <a:gd name="connsiteY13" fmla="*/ 10190 h 377679"/>
                  <a:gd name="connsiteX14" fmla="*/ 38696 w 87424"/>
                  <a:gd name="connsiteY14" fmla="*/ -137 h 377679"/>
                  <a:gd name="connsiteX15" fmla="*/ 47936 w 87424"/>
                  <a:gd name="connsiteY15" fmla="*/ -137 h 377679"/>
                  <a:gd name="connsiteX16" fmla="*/ 67774 w 87424"/>
                  <a:gd name="connsiteY16" fmla="*/ 11277 h 377679"/>
                  <a:gd name="connsiteX17" fmla="*/ 79189 w 87424"/>
                  <a:gd name="connsiteY17" fmla="*/ 38453 h 377679"/>
                  <a:gd name="connsiteX18" fmla="*/ 66959 w 87424"/>
                  <a:gd name="connsiteY18" fmla="*/ 67531 h 377679"/>
                  <a:gd name="connsiteX19" fmla="*/ 41686 w 87424"/>
                  <a:gd name="connsiteY19" fmla="*/ 79489 h 377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7424" h="377679">
                    <a:moveTo>
                      <a:pt x="43588" y="377338"/>
                    </a:moveTo>
                    <a:cubicBezTo>
                      <a:pt x="27446" y="378616"/>
                      <a:pt x="12743" y="368044"/>
                      <a:pt x="8803" y="352336"/>
                    </a:cubicBezTo>
                    <a:cubicBezTo>
                      <a:pt x="1547" y="317035"/>
                      <a:pt x="-1279" y="280972"/>
                      <a:pt x="379" y="244991"/>
                    </a:cubicBezTo>
                    <a:cubicBezTo>
                      <a:pt x="379" y="175230"/>
                      <a:pt x="5270" y="131748"/>
                      <a:pt x="15053" y="114546"/>
                    </a:cubicBezTo>
                    <a:cubicBezTo>
                      <a:pt x="19918" y="103947"/>
                      <a:pt x="30571" y="97235"/>
                      <a:pt x="42229" y="97425"/>
                    </a:cubicBezTo>
                    <a:cubicBezTo>
                      <a:pt x="52964" y="97506"/>
                      <a:pt x="62666" y="103893"/>
                      <a:pt x="66959" y="113730"/>
                    </a:cubicBezTo>
                    <a:cubicBezTo>
                      <a:pt x="76307" y="135118"/>
                      <a:pt x="81580" y="158082"/>
                      <a:pt x="82450" y="181399"/>
                    </a:cubicBezTo>
                    <a:cubicBezTo>
                      <a:pt x="85738" y="212352"/>
                      <a:pt x="87368" y="243469"/>
                      <a:pt x="87341" y="274613"/>
                    </a:cubicBezTo>
                    <a:cubicBezTo>
                      <a:pt x="87341" y="276787"/>
                      <a:pt x="87341" y="286570"/>
                      <a:pt x="87341" y="304506"/>
                    </a:cubicBezTo>
                    <a:cubicBezTo>
                      <a:pt x="87423" y="321464"/>
                      <a:pt x="84488" y="338314"/>
                      <a:pt x="78645" y="354239"/>
                    </a:cubicBezTo>
                    <a:cubicBezTo>
                      <a:pt x="73944" y="369294"/>
                      <a:pt x="59269" y="378969"/>
                      <a:pt x="43588" y="377338"/>
                    </a:cubicBezTo>
                    <a:close/>
                    <a:moveTo>
                      <a:pt x="41686" y="78402"/>
                    </a:moveTo>
                    <a:cubicBezTo>
                      <a:pt x="18314" y="78402"/>
                      <a:pt x="6628" y="64542"/>
                      <a:pt x="6628" y="37366"/>
                    </a:cubicBezTo>
                    <a:cubicBezTo>
                      <a:pt x="6221" y="27556"/>
                      <a:pt x="9319" y="17935"/>
                      <a:pt x="15325" y="10190"/>
                    </a:cubicBezTo>
                    <a:cubicBezTo>
                      <a:pt x="21086" y="3287"/>
                      <a:pt x="29728" y="-517"/>
                      <a:pt x="38696" y="-137"/>
                    </a:cubicBezTo>
                    <a:lnTo>
                      <a:pt x="47936" y="-137"/>
                    </a:lnTo>
                    <a:cubicBezTo>
                      <a:pt x="55681" y="1249"/>
                      <a:pt x="62693" y="5271"/>
                      <a:pt x="67774" y="11277"/>
                    </a:cubicBezTo>
                    <a:cubicBezTo>
                      <a:pt x="75275" y="18315"/>
                      <a:pt x="79406" y="28180"/>
                      <a:pt x="79189" y="38453"/>
                    </a:cubicBezTo>
                    <a:cubicBezTo>
                      <a:pt x="79515" y="49459"/>
                      <a:pt x="75058" y="60058"/>
                      <a:pt x="66959" y="67531"/>
                    </a:cubicBezTo>
                    <a:cubicBezTo>
                      <a:pt x="60546" y="74842"/>
                      <a:pt x="51415" y="79190"/>
                      <a:pt x="41686" y="79489"/>
                    </a:cubicBezTo>
                    <a:close/>
                  </a:path>
                </a:pathLst>
              </a:custGeom>
              <a:solidFill>
                <a:srgbClr val="FFFFFF"/>
              </a:solidFill>
              <a:ln w="89877" cap="flat">
                <a:solidFill>
                  <a:srgbClr val="FFFFFF"/>
                </a:solidFill>
                <a:prstDash val="solid"/>
                <a:round/>
              </a:ln>
            </p:spPr>
            <p:txBody>
              <a:bodyPr rtlCol="0" anchor="ctr"/>
              <a:lstStyle/>
              <a:p>
                <a:endParaRPr lang="fr-FR"/>
              </a:p>
            </p:txBody>
          </p:sp>
          <p:sp>
            <p:nvSpPr>
              <p:cNvPr id="196" name="Graphique 5">
                <a:extLst>
                  <a:ext uri="{FF2B5EF4-FFF2-40B4-BE49-F238E27FC236}">
                    <a16:creationId xmlns:a16="http://schemas.microsoft.com/office/drawing/2014/main" id="{DD5807EB-D520-4999-8987-46CB7E4F8A5B}"/>
                  </a:ext>
                </a:extLst>
              </p:cNvPr>
              <p:cNvSpPr/>
              <p:nvPr/>
            </p:nvSpPr>
            <p:spPr>
              <a:xfrm>
                <a:off x="9168460" y="1083042"/>
                <a:ext cx="293854" cy="479169"/>
              </a:xfrm>
              <a:custGeom>
                <a:avLst/>
                <a:gdLst>
                  <a:gd name="connsiteX0" fmla="*/ 131772 w 293854"/>
                  <a:gd name="connsiteY0" fmla="*/ 478950 h 479169"/>
                  <a:gd name="connsiteX1" fmla="*/ 68452 w 293854"/>
                  <a:gd name="connsiteY1" fmla="*/ 465634 h 479169"/>
                  <a:gd name="connsiteX2" fmla="*/ 26329 w 293854"/>
                  <a:gd name="connsiteY2" fmla="*/ 429218 h 479169"/>
                  <a:gd name="connsiteX3" fmla="*/ 4589 w 293854"/>
                  <a:gd name="connsiteY3" fmla="*/ 374866 h 479169"/>
                  <a:gd name="connsiteX4" fmla="*/ 4589 w 293854"/>
                  <a:gd name="connsiteY4" fmla="*/ 364267 h 479169"/>
                  <a:gd name="connsiteX5" fmla="*/ 7578 w 293854"/>
                  <a:gd name="connsiteY5" fmla="*/ 349321 h 479169"/>
                  <a:gd name="connsiteX6" fmla="*/ 17634 w 293854"/>
                  <a:gd name="connsiteY6" fmla="*/ 341711 h 479169"/>
                  <a:gd name="connsiteX7" fmla="*/ 29319 w 293854"/>
                  <a:gd name="connsiteY7" fmla="*/ 348505 h 479169"/>
                  <a:gd name="connsiteX8" fmla="*/ 37471 w 293854"/>
                  <a:gd name="connsiteY8" fmla="*/ 365626 h 479169"/>
                  <a:gd name="connsiteX9" fmla="*/ 60299 w 293854"/>
                  <a:gd name="connsiteY9" fmla="*/ 401227 h 479169"/>
                  <a:gd name="connsiteX10" fmla="*/ 107857 w 293854"/>
                  <a:gd name="connsiteY10" fmla="*/ 425142 h 479169"/>
                  <a:gd name="connsiteX11" fmla="*/ 133675 w 293854"/>
                  <a:gd name="connsiteY11" fmla="*/ 420250 h 479169"/>
                  <a:gd name="connsiteX12" fmla="*/ 168732 w 293854"/>
                  <a:gd name="connsiteY12" fmla="*/ 377040 h 479169"/>
                  <a:gd name="connsiteX13" fmla="*/ 191287 w 293854"/>
                  <a:gd name="connsiteY13" fmla="*/ 236812 h 479169"/>
                  <a:gd name="connsiteX14" fmla="*/ 189929 w 293854"/>
                  <a:gd name="connsiteY14" fmla="*/ 226213 h 479169"/>
                  <a:gd name="connsiteX15" fmla="*/ 187754 w 293854"/>
                  <a:gd name="connsiteY15" fmla="*/ 226213 h 479169"/>
                  <a:gd name="connsiteX16" fmla="*/ 184765 w 293854"/>
                  <a:gd name="connsiteY16" fmla="*/ 228659 h 479169"/>
                  <a:gd name="connsiteX17" fmla="*/ 174438 w 293854"/>
                  <a:gd name="connsiteY17" fmla="*/ 238714 h 479169"/>
                  <a:gd name="connsiteX18" fmla="*/ 80410 w 293854"/>
                  <a:gd name="connsiteY18" fmla="*/ 283283 h 479169"/>
                  <a:gd name="connsiteX19" fmla="*/ 78779 w 293854"/>
                  <a:gd name="connsiteY19" fmla="*/ 283283 h 479169"/>
                  <a:gd name="connsiteX20" fmla="*/ 20895 w 293854"/>
                  <a:gd name="connsiteY20" fmla="*/ 251758 h 479169"/>
                  <a:gd name="connsiteX21" fmla="*/ -31 w 293854"/>
                  <a:gd name="connsiteY21" fmla="*/ 181916 h 479169"/>
                  <a:gd name="connsiteX22" fmla="*/ 27144 w 293854"/>
                  <a:gd name="connsiteY22" fmla="*/ 105552 h 479169"/>
                  <a:gd name="connsiteX23" fmla="*/ 113021 w 293854"/>
                  <a:gd name="connsiteY23" fmla="*/ 58265 h 479169"/>
                  <a:gd name="connsiteX24" fmla="*/ 130957 w 293854"/>
                  <a:gd name="connsiteY24" fmla="*/ 56635 h 479169"/>
                  <a:gd name="connsiteX25" fmla="*/ 174166 w 293854"/>
                  <a:gd name="connsiteY25" fmla="*/ 69679 h 479169"/>
                  <a:gd name="connsiteX26" fmla="*/ 188570 w 293854"/>
                  <a:gd name="connsiteY26" fmla="*/ 74571 h 479169"/>
                  <a:gd name="connsiteX27" fmla="*/ 199169 w 293854"/>
                  <a:gd name="connsiteY27" fmla="*/ 55276 h 479169"/>
                  <a:gd name="connsiteX28" fmla="*/ 213844 w 293854"/>
                  <a:gd name="connsiteY28" fmla="*/ 13696 h 479169"/>
                  <a:gd name="connsiteX29" fmla="*/ 237487 w 293854"/>
                  <a:gd name="connsiteY29" fmla="*/ -163 h 479169"/>
                  <a:gd name="connsiteX30" fmla="*/ 281784 w 293854"/>
                  <a:gd name="connsiteY30" fmla="*/ 64788 h 479169"/>
                  <a:gd name="connsiteX31" fmla="*/ 293741 w 293854"/>
                  <a:gd name="connsiteY31" fmla="*/ 178927 h 479169"/>
                  <a:gd name="connsiteX32" fmla="*/ 290751 w 293854"/>
                  <a:gd name="connsiteY32" fmla="*/ 241160 h 479169"/>
                  <a:gd name="connsiteX33" fmla="*/ 276620 w 293854"/>
                  <a:gd name="connsiteY33" fmla="*/ 322688 h 479169"/>
                  <a:gd name="connsiteX34" fmla="*/ 246183 w 293854"/>
                  <a:gd name="connsiteY34" fmla="*/ 401770 h 479169"/>
                  <a:gd name="connsiteX35" fmla="*/ 198353 w 293854"/>
                  <a:gd name="connsiteY35" fmla="*/ 458025 h 479169"/>
                  <a:gd name="connsiteX36" fmla="*/ 131772 w 293854"/>
                  <a:gd name="connsiteY36" fmla="*/ 478950 h 479169"/>
                  <a:gd name="connsiteX37" fmla="*/ 102150 w 293854"/>
                  <a:gd name="connsiteY37" fmla="*/ 228931 h 479169"/>
                  <a:gd name="connsiteX38" fmla="*/ 137751 w 293854"/>
                  <a:gd name="connsiteY38" fmla="*/ 213441 h 479169"/>
                  <a:gd name="connsiteX39" fmla="*/ 164927 w 293854"/>
                  <a:gd name="connsiteY39" fmla="*/ 177024 h 479169"/>
                  <a:gd name="connsiteX40" fmla="*/ 174710 w 293854"/>
                  <a:gd name="connsiteY40" fmla="*/ 140337 h 479169"/>
                  <a:gd name="connsiteX41" fmla="*/ 145632 w 293854"/>
                  <a:gd name="connsiteY41" fmla="*/ 118324 h 479169"/>
                  <a:gd name="connsiteX42" fmla="*/ 109216 w 293854"/>
                  <a:gd name="connsiteY42" fmla="*/ 130825 h 479169"/>
                  <a:gd name="connsiteX43" fmla="*/ 82040 w 293854"/>
                  <a:gd name="connsiteY43" fmla="*/ 180557 h 479169"/>
                  <a:gd name="connsiteX44" fmla="*/ 80410 w 293854"/>
                  <a:gd name="connsiteY44" fmla="*/ 194961 h 479169"/>
                  <a:gd name="connsiteX45" fmla="*/ 102150 w 293854"/>
                  <a:gd name="connsiteY45" fmla="*/ 228931 h 479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293854" h="479169">
                    <a:moveTo>
                      <a:pt x="131772" y="478950"/>
                    </a:moveTo>
                    <a:cubicBezTo>
                      <a:pt x="109923" y="479575"/>
                      <a:pt x="88209" y="475010"/>
                      <a:pt x="68452" y="465634"/>
                    </a:cubicBezTo>
                    <a:cubicBezTo>
                      <a:pt x="51576" y="457237"/>
                      <a:pt x="37092" y="444708"/>
                      <a:pt x="26329" y="429218"/>
                    </a:cubicBezTo>
                    <a:cubicBezTo>
                      <a:pt x="15296" y="412858"/>
                      <a:pt x="7877" y="394324"/>
                      <a:pt x="4589" y="374866"/>
                    </a:cubicBezTo>
                    <a:cubicBezTo>
                      <a:pt x="4317" y="371333"/>
                      <a:pt x="4317" y="367800"/>
                      <a:pt x="4589" y="364267"/>
                    </a:cubicBezTo>
                    <a:cubicBezTo>
                      <a:pt x="4670" y="359131"/>
                      <a:pt x="5676" y="354076"/>
                      <a:pt x="7578" y="349321"/>
                    </a:cubicBezTo>
                    <a:cubicBezTo>
                      <a:pt x="8882" y="344836"/>
                      <a:pt x="12986" y="341766"/>
                      <a:pt x="17634" y="341711"/>
                    </a:cubicBezTo>
                    <a:cubicBezTo>
                      <a:pt x="22444" y="341793"/>
                      <a:pt x="26873" y="344375"/>
                      <a:pt x="29319" y="348505"/>
                    </a:cubicBezTo>
                    <a:cubicBezTo>
                      <a:pt x="32770" y="353832"/>
                      <a:pt x="35515" y="359593"/>
                      <a:pt x="37471" y="365626"/>
                    </a:cubicBezTo>
                    <a:cubicBezTo>
                      <a:pt x="42418" y="378997"/>
                      <a:pt x="50217" y="391144"/>
                      <a:pt x="60299" y="401227"/>
                    </a:cubicBezTo>
                    <a:cubicBezTo>
                      <a:pt x="72175" y="415413"/>
                      <a:pt x="89378" y="424055"/>
                      <a:pt x="107857" y="425142"/>
                    </a:cubicBezTo>
                    <a:cubicBezTo>
                      <a:pt x="116608" y="424408"/>
                      <a:pt x="125277" y="422777"/>
                      <a:pt x="133675" y="420250"/>
                    </a:cubicBezTo>
                    <a:cubicBezTo>
                      <a:pt x="146529" y="416798"/>
                      <a:pt x="158215" y="402395"/>
                      <a:pt x="168732" y="377040"/>
                    </a:cubicBezTo>
                    <a:cubicBezTo>
                      <a:pt x="185336" y="332227"/>
                      <a:pt x="193000" y="284587"/>
                      <a:pt x="191287" y="236812"/>
                    </a:cubicBezTo>
                    <a:cubicBezTo>
                      <a:pt x="191287" y="229746"/>
                      <a:pt x="191287" y="226213"/>
                      <a:pt x="189929" y="226213"/>
                    </a:cubicBezTo>
                    <a:cubicBezTo>
                      <a:pt x="189222" y="226023"/>
                      <a:pt x="188461" y="226023"/>
                      <a:pt x="187754" y="226213"/>
                    </a:cubicBezTo>
                    <a:cubicBezTo>
                      <a:pt x="186885" y="227164"/>
                      <a:pt x="185879" y="227979"/>
                      <a:pt x="184765" y="228659"/>
                    </a:cubicBezTo>
                    <a:lnTo>
                      <a:pt x="174438" y="238714"/>
                    </a:lnTo>
                    <a:cubicBezTo>
                      <a:pt x="151393" y="266950"/>
                      <a:pt x="116853" y="283310"/>
                      <a:pt x="80410" y="283283"/>
                    </a:cubicBezTo>
                    <a:lnTo>
                      <a:pt x="78779" y="283283"/>
                    </a:lnTo>
                    <a:cubicBezTo>
                      <a:pt x="55625" y="282359"/>
                      <a:pt x="34238" y="270700"/>
                      <a:pt x="20895" y="251758"/>
                    </a:cubicBezTo>
                    <a:cubicBezTo>
                      <a:pt x="6573" y="231349"/>
                      <a:pt x="-765" y="206836"/>
                      <a:pt x="-31" y="181916"/>
                    </a:cubicBezTo>
                    <a:cubicBezTo>
                      <a:pt x="404" y="154170"/>
                      <a:pt x="9970" y="127346"/>
                      <a:pt x="27144" y="105552"/>
                    </a:cubicBezTo>
                    <a:cubicBezTo>
                      <a:pt x="48668" y="79381"/>
                      <a:pt x="79404" y="62450"/>
                      <a:pt x="113021" y="58265"/>
                    </a:cubicBezTo>
                    <a:cubicBezTo>
                      <a:pt x="118945" y="57233"/>
                      <a:pt x="124951" y="56689"/>
                      <a:pt x="130957" y="56635"/>
                    </a:cubicBezTo>
                    <a:cubicBezTo>
                      <a:pt x="146230" y="57205"/>
                      <a:pt x="161123" y="61689"/>
                      <a:pt x="174166" y="69679"/>
                    </a:cubicBezTo>
                    <a:cubicBezTo>
                      <a:pt x="178569" y="72342"/>
                      <a:pt x="183461" y="74000"/>
                      <a:pt x="188570" y="74571"/>
                    </a:cubicBezTo>
                    <a:cubicBezTo>
                      <a:pt x="194005" y="74571"/>
                      <a:pt x="197538" y="68049"/>
                      <a:pt x="199169" y="55276"/>
                    </a:cubicBezTo>
                    <a:cubicBezTo>
                      <a:pt x="200827" y="40465"/>
                      <a:pt x="205854" y="26252"/>
                      <a:pt x="213844" y="13696"/>
                    </a:cubicBezTo>
                    <a:cubicBezTo>
                      <a:pt x="218654" y="5163"/>
                      <a:pt x="227677" y="-136"/>
                      <a:pt x="237487" y="-163"/>
                    </a:cubicBezTo>
                    <a:cubicBezTo>
                      <a:pt x="256238" y="-163"/>
                      <a:pt x="270913" y="21577"/>
                      <a:pt x="281784" y="64788"/>
                    </a:cubicBezTo>
                    <a:cubicBezTo>
                      <a:pt x="290181" y="102236"/>
                      <a:pt x="294176" y="140554"/>
                      <a:pt x="293741" y="178927"/>
                    </a:cubicBezTo>
                    <a:cubicBezTo>
                      <a:pt x="293741" y="196047"/>
                      <a:pt x="293741" y="216701"/>
                      <a:pt x="290751" y="241160"/>
                    </a:cubicBezTo>
                    <a:cubicBezTo>
                      <a:pt x="288469" y="268689"/>
                      <a:pt x="283740" y="295974"/>
                      <a:pt x="276620" y="322688"/>
                    </a:cubicBezTo>
                    <a:cubicBezTo>
                      <a:pt x="269799" y="350217"/>
                      <a:pt x="259581" y="376768"/>
                      <a:pt x="246183" y="401770"/>
                    </a:cubicBezTo>
                    <a:cubicBezTo>
                      <a:pt x="234361" y="423674"/>
                      <a:pt x="218056" y="442833"/>
                      <a:pt x="198353" y="458025"/>
                    </a:cubicBezTo>
                    <a:cubicBezTo>
                      <a:pt x="179059" y="472129"/>
                      <a:pt x="155660" y="479494"/>
                      <a:pt x="131772" y="478950"/>
                    </a:cubicBezTo>
                    <a:close/>
                    <a:moveTo>
                      <a:pt x="102150" y="228931"/>
                    </a:moveTo>
                    <a:cubicBezTo>
                      <a:pt x="115602" y="228713"/>
                      <a:pt x="128430" y="223142"/>
                      <a:pt x="137751" y="213441"/>
                    </a:cubicBezTo>
                    <a:cubicBezTo>
                      <a:pt x="149029" y="203140"/>
                      <a:pt x="158269" y="190775"/>
                      <a:pt x="164927" y="177024"/>
                    </a:cubicBezTo>
                    <a:cubicBezTo>
                      <a:pt x="170797" y="165638"/>
                      <a:pt x="174140" y="153137"/>
                      <a:pt x="174710" y="140337"/>
                    </a:cubicBezTo>
                    <a:cubicBezTo>
                      <a:pt x="174710" y="125662"/>
                      <a:pt x="164927" y="118324"/>
                      <a:pt x="145632" y="118324"/>
                    </a:cubicBezTo>
                    <a:cubicBezTo>
                      <a:pt x="132561" y="118976"/>
                      <a:pt x="119951" y="123324"/>
                      <a:pt x="109216" y="130825"/>
                    </a:cubicBezTo>
                    <a:cubicBezTo>
                      <a:pt x="93862" y="143082"/>
                      <a:pt x="84078" y="161018"/>
                      <a:pt x="82040" y="180557"/>
                    </a:cubicBezTo>
                    <a:cubicBezTo>
                      <a:pt x="80981" y="185286"/>
                      <a:pt x="80436" y="190123"/>
                      <a:pt x="80410" y="194961"/>
                    </a:cubicBezTo>
                    <a:cubicBezTo>
                      <a:pt x="78779" y="217517"/>
                      <a:pt x="86660" y="228931"/>
                      <a:pt x="102150" y="228931"/>
                    </a:cubicBezTo>
                    <a:close/>
                  </a:path>
                </a:pathLst>
              </a:custGeom>
              <a:solidFill>
                <a:srgbClr val="FFFFFF"/>
              </a:solidFill>
              <a:ln w="89877" cap="flat">
                <a:solidFill>
                  <a:srgbClr val="FFFFFF"/>
                </a:solidFill>
                <a:prstDash val="solid"/>
                <a:round/>
              </a:ln>
            </p:spPr>
            <p:txBody>
              <a:bodyPr rtlCol="0" anchor="ctr"/>
              <a:lstStyle/>
              <a:p>
                <a:endParaRPr lang="fr-FR"/>
              </a:p>
            </p:txBody>
          </p:sp>
          <p:sp>
            <p:nvSpPr>
              <p:cNvPr id="197" name="Graphique 5">
                <a:extLst>
                  <a:ext uri="{FF2B5EF4-FFF2-40B4-BE49-F238E27FC236}">
                    <a16:creationId xmlns:a16="http://schemas.microsoft.com/office/drawing/2014/main" id="{DD5807EB-D520-4999-8987-46CB7E4F8A5B}"/>
                  </a:ext>
                </a:extLst>
              </p:cNvPr>
              <p:cNvSpPr/>
              <p:nvPr/>
            </p:nvSpPr>
            <p:spPr>
              <a:xfrm>
                <a:off x="9506036" y="1084401"/>
                <a:ext cx="278613" cy="342153"/>
              </a:xfrm>
              <a:custGeom>
                <a:avLst/>
                <a:gdLst>
                  <a:gd name="connsiteX0" fmla="*/ 43943 w 278613"/>
                  <a:gd name="connsiteY0" fmla="*/ 341983 h 342153"/>
                  <a:gd name="connsiteX1" fmla="*/ 34160 w 278613"/>
                  <a:gd name="connsiteY1" fmla="*/ 341983 h 342153"/>
                  <a:gd name="connsiteX2" fmla="*/ 13778 w 278613"/>
                  <a:gd name="connsiteY2" fmla="*/ 327037 h 342153"/>
                  <a:gd name="connsiteX3" fmla="*/ -82 w 278613"/>
                  <a:gd name="connsiteY3" fmla="*/ 291708 h 342153"/>
                  <a:gd name="connsiteX4" fmla="*/ -82 w 278613"/>
                  <a:gd name="connsiteY4" fmla="*/ 171318 h 342153"/>
                  <a:gd name="connsiteX5" fmla="*/ 14594 w 278613"/>
                  <a:gd name="connsiteY5" fmla="*/ 18860 h 342153"/>
                  <a:gd name="connsiteX6" fmla="*/ 43671 w 278613"/>
                  <a:gd name="connsiteY6" fmla="*/ -163 h 342153"/>
                  <a:gd name="connsiteX7" fmla="*/ 82805 w 278613"/>
                  <a:gd name="connsiteY7" fmla="*/ 59352 h 342153"/>
                  <a:gd name="connsiteX8" fmla="*/ 84435 w 278613"/>
                  <a:gd name="connsiteY8" fmla="*/ 73756 h 342153"/>
                  <a:gd name="connsiteX9" fmla="*/ 187976 w 278613"/>
                  <a:gd name="connsiteY9" fmla="*/ 10164 h 342153"/>
                  <a:gd name="connsiteX10" fmla="*/ 222490 w 278613"/>
                  <a:gd name="connsiteY10" fmla="*/ 15327 h 342153"/>
                  <a:gd name="connsiteX11" fmla="*/ 269232 w 278613"/>
                  <a:gd name="connsiteY11" fmla="*/ 119683 h 342153"/>
                  <a:gd name="connsiteX12" fmla="*/ 278472 w 278613"/>
                  <a:gd name="connsiteY12" fmla="*/ 221593 h 342153"/>
                  <a:gd name="connsiteX13" fmla="*/ 265971 w 278613"/>
                  <a:gd name="connsiteY13" fmla="*/ 298502 h 342153"/>
                  <a:gd name="connsiteX14" fmla="*/ 221674 w 278613"/>
                  <a:gd name="connsiteY14" fmla="*/ 331113 h 342153"/>
                  <a:gd name="connsiteX15" fmla="*/ 190150 w 278613"/>
                  <a:gd name="connsiteY15" fmla="*/ 318884 h 342153"/>
                  <a:gd name="connsiteX16" fmla="*/ 176019 w 278613"/>
                  <a:gd name="connsiteY16" fmla="*/ 291708 h 342153"/>
                  <a:gd name="connsiteX17" fmla="*/ 173573 w 278613"/>
                  <a:gd name="connsiteY17" fmla="*/ 264532 h 342153"/>
                  <a:gd name="connsiteX18" fmla="*/ 177377 w 278613"/>
                  <a:gd name="connsiteY18" fmla="*/ 221865 h 342153"/>
                  <a:gd name="connsiteX19" fmla="*/ 180367 w 278613"/>
                  <a:gd name="connsiteY19" fmla="*/ 173764 h 342153"/>
                  <a:gd name="connsiteX20" fmla="*/ 157539 w 278613"/>
                  <a:gd name="connsiteY20" fmla="*/ 94681 h 342153"/>
                  <a:gd name="connsiteX21" fmla="*/ 135255 w 278613"/>
                  <a:gd name="connsiteY21" fmla="*/ 112074 h 342153"/>
                  <a:gd name="connsiteX22" fmla="*/ 97480 w 278613"/>
                  <a:gd name="connsiteY22" fmla="*/ 241160 h 342153"/>
                  <a:gd name="connsiteX23" fmla="*/ 86882 w 278613"/>
                  <a:gd name="connsiteY23" fmla="*/ 295512 h 342153"/>
                  <a:gd name="connsiteX24" fmla="*/ 69489 w 278613"/>
                  <a:gd name="connsiteY24" fmla="*/ 331928 h 342153"/>
                  <a:gd name="connsiteX25" fmla="*/ 43943 w 278613"/>
                  <a:gd name="connsiteY25" fmla="*/ 341983 h 3421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78613" h="342153">
                    <a:moveTo>
                      <a:pt x="43943" y="341983"/>
                    </a:moveTo>
                    <a:lnTo>
                      <a:pt x="34160" y="341983"/>
                    </a:lnTo>
                    <a:cubicBezTo>
                      <a:pt x="25709" y="339809"/>
                      <a:pt x="18398" y="334456"/>
                      <a:pt x="13778" y="327037"/>
                    </a:cubicBezTo>
                    <a:cubicBezTo>
                      <a:pt x="5055" y="317308"/>
                      <a:pt x="136" y="304779"/>
                      <a:pt x="-82" y="291708"/>
                    </a:cubicBezTo>
                    <a:lnTo>
                      <a:pt x="-82" y="171318"/>
                    </a:lnTo>
                    <a:cubicBezTo>
                      <a:pt x="-82" y="86528"/>
                      <a:pt x="4810" y="35709"/>
                      <a:pt x="14594" y="18860"/>
                    </a:cubicBezTo>
                    <a:cubicBezTo>
                      <a:pt x="19649" y="7310"/>
                      <a:pt x="31062" y="-136"/>
                      <a:pt x="43671" y="-163"/>
                    </a:cubicBezTo>
                    <a:cubicBezTo>
                      <a:pt x="67396" y="-163"/>
                      <a:pt x="80441" y="19676"/>
                      <a:pt x="82805" y="59352"/>
                    </a:cubicBezTo>
                    <a:cubicBezTo>
                      <a:pt x="83104" y="64190"/>
                      <a:pt x="83647" y="69000"/>
                      <a:pt x="84435" y="73756"/>
                    </a:cubicBezTo>
                    <a:cubicBezTo>
                      <a:pt x="122482" y="31361"/>
                      <a:pt x="156995" y="10164"/>
                      <a:pt x="187976" y="10164"/>
                    </a:cubicBezTo>
                    <a:cubicBezTo>
                      <a:pt x="199580" y="11169"/>
                      <a:pt x="211103" y="12909"/>
                      <a:pt x="222490" y="15327"/>
                    </a:cubicBezTo>
                    <a:cubicBezTo>
                      <a:pt x="241784" y="18860"/>
                      <a:pt x="257275" y="53646"/>
                      <a:pt x="269232" y="119683"/>
                    </a:cubicBezTo>
                    <a:cubicBezTo>
                      <a:pt x="275537" y="153273"/>
                      <a:pt x="278635" y="187406"/>
                      <a:pt x="278472" y="221593"/>
                    </a:cubicBezTo>
                    <a:cubicBezTo>
                      <a:pt x="279097" y="247791"/>
                      <a:pt x="274858" y="273853"/>
                      <a:pt x="265971" y="298502"/>
                    </a:cubicBezTo>
                    <a:cubicBezTo>
                      <a:pt x="260482" y="318286"/>
                      <a:pt x="242192" y="331738"/>
                      <a:pt x="221674" y="331113"/>
                    </a:cubicBezTo>
                    <a:cubicBezTo>
                      <a:pt x="209989" y="331221"/>
                      <a:pt x="198711" y="326846"/>
                      <a:pt x="190150" y="318884"/>
                    </a:cubicBezTo>
                    <a:cubicBezTo>
                      <a:pt x="182405" y="311764"/>
                      <a:pt x="177405" y="302143"/>
                      <a:pt x="176019" y="291708"/>
                    </a:cubicBezTo>
                    <a:cubicBezTo>
                      <a:pt x="174497" y="282740"/>
                      <a:pt x="173682" y="273636"/>
                      <a:pt x="173573" y="264532"/>
                    </a:cubicBezTo>
                    <a:cubicBezTo>
                      <a:pt x="173926" y="250237"/>
                      <a:pt x="175204" y="235997"/>
                      <a:pt x="177377" y="221865"/>
                    </a:cubicBezTo>
                    <a:cubicBezTo>
                      <a:pt x="179606" y="205940"/>
                      <a:pt x="180611" y="189852"/>
                      <a:pt x="180367" y="173764"/>
                    </a:cubicBezTo>
                    <a:cubicBezTo>
                      <a:pt x="180367" y="121042"/>
                      <a:pt x="172757" y="94681"/>
                      <a:pt x="157539" y="94681"/>
                    </a:cubicBezTo>
                    <a:cubicBezTo>
                      <a:pt x="151560" y="94681"/>
                      <a:pt x="143951" y="100388"/>
                      <a:pt x="135255" y="112074"/>
                    </a:cubicBezTo>
                    <a:cubicBezTo>
                      <a:pt x="113405" y="151832"/>
                      <a:pt x="100524" y="195885"/>
                      <a:pt x="97480" y="241160"/>
                    </a:cubicBezTo>
                    <a:cubicBezTo>
                      <a:pt x="94844" y="259450"/>
                      <a:pt x="91311" y="277576"/>
                      <a:pt x="86882" y="295512"/>
                    </a:cubicBezTo>
                    <a:cubicBezTo>
                      <a:pt x="84463" y="308992"/>
                      <a:pt x="78457" y="321574"/>
                      <a:pt x="69489" y="331928"/>
                    </a:cubicBezTo>
                    <a:cubicBezTo>
                      <a:pt x="62667" y="338559"/>
                      <a:pt x="53455" y="342173"/>
                      <a:pt x="43943" y="341983"/>
                    </a:cubicBezTo>
                    <a:close/>
                  </a:path>
                </a:pathLst>
              </a:custGeom>
              <a:solidFill>
                <a:srgbClr val="FFFFFF"/>
              </a:solidFill>
              <a:ln w="89877" cap="flat">
                <a:solidFill>
                  <a:srgbClr val="FFFFFF"/>
                </a:solidFill>
                <a:prstDash val="solid"/>
                <a:round/>
              </a:ln>
            </p:spPr>
            <p:txBody>
              <a:bodyPr rtlCol="0" anchor="ctr"/>
              <a:lstStyle/>
              <a:p>
                <a:endParaRPr lang="fr-FR"/>
              </a:p>
            </p:txBody>
          </p:sp>
          <p:sp>
            <p:nvSpPr>
              <p:cNvPr id="198" name="Graphique 5">
                <a:extLst>
                  <a:ext uri="{FF2B5EF4-FFF2-40B4-BE49-F238E27FC236}">
                    <a16:creationId xmlns:a16="http://schemas.microsoft.com/office/drawing/2014/main" id="{DD5807EB-D520-4999-8987-46CB7E4F8A5B}"/>
                  </a:ext>
                </a:extLst>
              </p:cNvPr>
              <p:cNvSpPr/>
              <p:nvPr/>
            </p:nvSpPr>
            <p:spPr>
              <a:xfrm>
                <a:off x="9819836" y="953140"/>
                <a:ext cx="252277" cy="439233"/>
              </a:xfrm>
              <a:custGeom>
                <a:avLst/>
                <a:gdLst>
                  <a:gd name="connsiteX0" fmla="*/ 120934 w 252277"/>
                  <a:gd name="connsiteY0" fmla="*/ 439002 h 439233"/>
                  <a:gd name="connsiteX1" fmla="*/ 117945 w 252277"/>
                  <a:gd name="connsiteY1" fmla="*/ 439002 h 439233"/>
                  <a:gd name="connsiteX2" fmla="*/ 54081 w 252277"/>
                  <a:gd name="connsiteY2" fmla="*/ 421609 h 439233"/>
                  <a:gd name="connsiteX3" fmla="*/ 14676 w 252277"/>
                  <a:gd name="connsiteY3" fmla="*/ 374866 h 439233"/>
                  <a:gd name="connsiteX4" fmla="*/ 1 w 252277"/>
                  <a:gd name="connsiteY4" fmla="*/ 303937 h 439233"/>
                  <a:gd name="connsiteX5" fmla="*/ 17666 w 252277"/>
                  <a:gd name="connsiteY5" fmla="*/ 218061 h 439233"/>
                  <a:gd name="connsiteX6" fmla="*/ 64136 w 252277"/>
                  <a:gd name="connsiteY6" fmla="*/ 163709 h 439233"/>
                  <a:gd name="connsiteX7" fmla="*/ 123108 w 252277"/>
                  <a:gd name="connsiteY7" fmla="*/ 145772 h 439233"/>
                  <a:gd name="connsiteX8" fmla="*/ 176101 w 252277"/>
                  <a:gd name="connsiteY8" fmla="*/ 163980 h 439233"/>
                  <a:gd name="connsiteX9" fmla="*/ 201103 w 252277"/>
                  <a:gd name="connsiteY9" fmla="*/ 223496 h 439233"/>
                  <a:gd name="connsiteX10" fmla="*/ 186156 w 252277"/>
                  <a:gd name="connsiteY10" fmla="*/ 267521 h 439233"/>
                  <a:gd name="connsiteX11" fmla="*/ 144849 w 252277"/>
                  <a:gd name="connsiteY11" fmla="*/ 297143 h 439233"/>
                  <a:gd name="connsiteX12" fmla="*/ 88867 w 252277"/>
                  <a:gd name="connsiteY12" fmla="*/ 311818 h 439233"/>
                  <a:gd name="connsiteX13" fmla="*/ 70794 w 252277"/>
                  <a:gd name="connsiteY13" fmla="*/ 332771 h 439233"/>
                  <a:gd name="connsiteX14" fmla="*/ 70930 w 252277"/>
                  <a:gd name="connsiteY14" fmla="*/ 334102 h 439233"/>
                  <a:gd name="connsiteX15" fmla="*/ 81257 w 252277"/>
                  <a:gd name="connsiteY15" fmla="*/ 358017 h 439233"/>
                  <a:gd name="connsiteX16" fmla="*/ 125010 w 252277"/>
                  <a:gd name="connsiteY16" fmla="*/ 371877 h 439233"/>
                  <a:gd name="connsiteX17" fmla="*/ 199744 w 252277"/>
                  <a:gd name="connsiteY17" fmla="*/ 350408 h 439233"/>
                  <a:gd name="connsiteX18" fmla="*/ 233171 w 252277"/>
                  <a:gd name="connsiteY18" fmla="*/ 338722 h 439233"/>
                  <a:gd name="connsiteX19" fmla="*/ 247302 w 252277"/>
                  <a:gd name="connsiteY19" fmla="*/ 344701 h 439233"/>
                  <a:gd name="connsiteX20" fmla="*/ 252193 w 252277"/>
                  <a:gd name="connsiteY20" fmla="*/ 358289 h 439233"/>
                  <a:gd name="connsiteX21" fmla="*/ 241323 w 252277"/>
                  <a:gd name="connsiteY21" fmla="*/ 383291 h 439233"/>
                  <a:gd name="connsiteX22" fmla="*/ 120934 w 252277"/>
                  <a:gd name="connsiteY22" fmla="*/ 439002 h 439233"/>
                  <a:gd name="connsiteX23" fmla="*/ 83431 w 252277"/>
                  <a:gd name="connsiteY23" fmla="*/ 119955 h 439233"/>
                  <a:gd name="connsiteX24" fmla="*/ 68213 w 252277"/>
                  <a:gd name="connsiteY24" fmla="*/ 113704 h 439233"/>
                  <a:gd name="connsiteX25" fmla="*/ 65224 w 252277"/>
                  <a:gd name="connsiteY25" fmla="*/ 104465 h 439233"/>
                  <a:gd name="connsiteX26" fmla="*/ 69028 w 252277"/>
                  <a:gd name="connsiteY26" fmla="*/ 85985 h 439233"/>
                  <a:gd name="connsiteX27" fmla="*/ 90497 w 252277"/>
                  <a:gd name="connsiteY27" fmla="*/ 42232 h 439233"/>
                  <a:gd name="connsiteX28" fmla="*/ 117673 w 252277"/>
                  <a:gd name="connsiteY28" fmla="*/ 9620 h 439233"/>
                  <a:gd name="connsiteX29" fmla="*/ 139957 w 252277"/>
                  <a:gd name="connsiteY29" fmla="*/ -163 h 439233"/>
                  <a:gd name="connsiteX30" fmla="*/ 153545 w 252277"/>
                  <a:gd name="connsiteY30" fmla="*/ 4729 h 439233"/>
                  <a:gd name="connsiteX31" fmla="*/ 164959 w 252277"/>
                  <a:gd name="connsiteY31" fmla="*/ 26198 h 439233"/>
                  <a:gd name="connsiteX32" fmla="*/ 145392 w 252277"/>
                  <a:gd name="connsiteY32" fmla="*/ 70766 h 439233"/>
                  <a:gd name="connsiteX33" fmla="*/ 115227 w 252277"/>
                  <a:gd name="connsiteY33" fmla="*/ 102563 h 439233"/>
                  <a:gd name="connsiteX34" fmla="*/ 82344 w 252277"/>
                  <a:gd name="connsiteY34" fmla="*/ 119955 h 439233"/>
                  <a:gd name="connsiteX35" fmla="*/ 97291 w 252277"/>
                  <a:gd name="connsiteY35" fmla="*/ 255835 h 439233"/>
                  <a:gd name="connsiteX36" fmla="*/ 132891 w 252277"/>
                  <a:gd name="connsiteY36" fmla="*/ 230833 h 439233"/>
                  <a:gd name="connsiteX37" fmla="*/ 141859 w 252277"/>
                  <a:gd name="connsiteY37" fmla="*/ 203657 h 439233"/>
                  <a:gd name="connsiteX38" fmla="*/ 135229 w 252277"/>
                  <a:gd name="connsiteY38" fmla="*/ 194689 h 439233"/>
                  <a:gd name="connsiteX39" fmla="*/ 132891 w 252277"/>
                  <a:gd name="connsiteY39" fmla="*/ 194689 h 439233"/>
                  <a:gd name="connsiteX40" fmla="*/ 127456 w 252277"/>
                  <a:gd name="connsiteY40" fmla="*/ 194689 h 439233"/>
                  <a:gd name="connsiteX41" fmla="*/ 108976 w 252277"/>
                  <a:gd name="connsiteY41" fmla="*/ 202299 h 439233"/>
                  <a:gd name="connsiteX42" fmla="*/ 86421 w 252277"/>
                  <a:gd name="connsiteY42" fmla="*/ 220507 h 439233"/>
                  <a:gd name="connsiteX43" fmla="*/ 78812 w 252277"/>
                  <a:gd name="connsiteY43" fmla="*/ 237627 h 439233"/>
                  <a:gd name="connsiteX44" fmla="*/ 93948 w 252277"/>
                  <a:gd name="connsiteY44" fmla="*/ 255020 h 439233"/>
                  <a:gd name="connsiteX45" fmla="*/ 96204 w 252277"/>
                  <a:gd name="connsiteY45" fmla="*/ 255020 h 439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252277" h="439233">
                    <a:moveTo>
                      <a:pt x="120934" y="439002"/>
                    </a:moveTo>
                    <a:lnTo>
                      <a:pt x="117945" y="439002"/>
                    </a:lnTo>
                    <a:cubicBezTo>
                      <a:pt x="95389" y="439790"/>
                      <a:pt x="73131" y="433730"/>
                      <a:pt x="54081" y="421609"/>
                    </a:cubicBezTo>
                    <a:cubicBezTo>
                      <a:pt x="36743" y="410114"/>
                      <a:pt x="23073" y="393889"/>
                      <a:pt x="14676" y="374866"/>
                    </a:cubicBezTo>
                    <a:cubicBezTo>
                      <a:pt x="4702" y="352582"/>
                      <a:pt x="-325" y="328368"/>
                      <a:pt x="1" y="303937"/>
                    </a:cubicBezTo>
                    <a:cubicBezTo>
                      <a:pt x="-868" y="274315"/>
                      <a:pt x="5164" y="244910"/>
                      <a:pt x="17666" y="218061"/>
                    </a:cubicBezTo>
                    <a:cubicBezTo>
                      <a:pt x="27829" y="195994"/>
                      <a:pt x="43917" y="177188"/>
                      <a:pt x="64136" y="163709"/>
                    </a:cubicBezTo>
                    <a:cubicBezTo>
                      <a:pt x="81692" y="152267"/>
                      <a:pt x="102155" y="146044"/>
                      <a:pt x="123108" y="145772"/>
                    </a:cubicBezTo>
                    <a:cubicBezTo>
                      <a:pt x="142321" y="145718"/>
                      <a:pt x="160991" y="152131"/>
                      <a:pt x="176101" y="163980"/>
                    </a:cubicBezTo>
                    <a:cubicBezTo>
                      <a:pt x="193276" y="178819"/>
                      <a:pt x="202543" y="200831"/>
                      <a:pt x="201103" y="223496"/>
                    </a:cubicBezTo>
                    <a:cubicBezTo>
                      <a:pt x="201321" y="239448"/>
                      <a:pt x="196048" y="254993"/>
                      <a:pt x="186156" y="267521"/>
                    </a:cubicBezTo>
                    <a:cubicBezTo>
                      <a:pt x="175122" y="280756"/>
                      <a:pt x="160910" y="290947"/>
                      <a:pt x="144849" y="297143"/>
                    </a:cubicBezTo>
                    <a:cubicBezTo>
                      <a:pt x="126967" y="304589"/>
                      <a:pt x="108107" y="309535"/>
                      <a:pt x="88867" y="311818"/>
                    </a:cubicBezTo>
                    <a:cubicBezTo>
                      <a:pt x="78078" y="312606"/>
                      <a:pt x="70006" y="321982"/>
                      <a:pt x="70794" y="332771"/>
                    </a:cubicBezTo>
                    <a:cubicBezTo>
                      <a:pt x="70822" y="333206"/>
                      <a:pt x="70876" y="333668"/>
                      <a:pt x="70930" y="334102"/>
                    </a:cubicBezTo>
                    <a:cubicBezTo>
                      <a:pt x="71582" y="343016"/>
                      <a:pt x="75224" y="351441"/>
                      <a:pt x="81257" y="358017"/>
                    </a:cubicBezTo>
                    <a:cubicBezTo>
                      <a:pt x="93079" y="368861"/>
                      <a:pt x="109085" y="373942"/>
                      <a:pt x="125010" y="371877"/>
                    </a:cubicBezTo>
                    <a:cubicBezTo>
                      <a:pt x="151398" y="371524"/>
                      <a:pt x="177188" y="364105"/>
                      <a:pt x="199744" y="350408"/>
                    </a:cubicBezTo>
                    <a:cubicBezTo>
                      <a:pt x="209664" y="343614"/>
                      <a:pt x="221186" y="339592"/>
                      <a:pt x="233171" y="338722"/>
                    </a:cubicBezTo>
                    <a:cubicBezTo>
                      <a:pt x="238579" y="338342"/>
                      <a:pt x="243824" y="340543"/>
                      <a:pt x="247302" y="344701"/>
                    </a:cubicBezTo>
                    <a:cubicBezTo>
                      <a:pt x="250536" y="348479"/>
                      <a:pt x="252276" y="353316"/>
                      <a:pt x="252193" y="358289"/>
                    </a:cubicBezTo>
                    <a:cubicBezTo>
                      <a:pt x="252167" y="367773"/>
                      <a:pt x="248226" y="376796"/>
                      <a:pt x="241323" y="383291"/>
                    </a:cubicBezTo>
                    <a:cubicBezTo>
                      <a:pt x="210397" y="417424"/>
                      <a:pt x="166970" y="437507"/>
                      <a:pt x="120934" y="439002"/>
                    </a:cubicBezTo>
                    <a:close/>
                    <a:moveTo>
                      <a:pt x="83431" y="119955"/>
                    </a:moveTo>
                    <a:cubicBezTo>
                      <a:pt x="77724" y="120037"/>
                      <a:pt x="72208" y="117781"/>
                      <a:pt x="68213" y="113704"/>
                    </a:cubicBezTo>
                    <a:cubicBezTo>
                      <a:pt x="66065" y="111123"/>
                      <a:pt x="65005" y="107807"/>
                      <a:pt x="65224" y="104465"/>
                    </a:cubicBezTo>
                    <a:cubicBezTo>
                      <a:pt x="65577" y="98160"/>
                      <a:pt x="66881" y="91937"/>
                      <a:pt x="69028" y="85985"/>
                    </a:cubicBezTo>
                    <a:cubicBezTo>
                      <a:pt x="74219" y="70522"/>
                      <a:pt x="81447" y="55820"/>
                      <a:pt x="90497" y="42232"/>
                    </a:cubicBezTo>
                    <a:cubicBezTo>
                      <a:pt x="97481" y="29785"/>
                      <a:pt x="106694" y="18724"/>
                      <a:pt x="117673" y="9620"/>
                    </a:cubicBezTo>
                    <a:cubicBezTo>
                      <a:pt x="123950" y="4185"/>
                      <a:pt x="131723" y="788"/>
                      <a:pt x="139957" y="-163"/>
                    </a:cubicBezTo>
                    <a:cubicBezTo>
                      <a:pt x="144903" y="-108"/>
                      <a:pt x="149686" y="1603"/>
                      <a:pt x="153545" y="4729"/>
                    </a:cubicBezTo>
                    <a:cubicBezTo>
                      <a:pt x="160529" y="9702"/>
                      <a:pt x="164742" y="17637"/>
                      <a:pt x="164959" y="26198"/>
                    </a:cubicBezTo>
                    <a:cubicBezTo>
                      <a:pt x="163464" y="42802"/>
                      <a:pt x="156616" y="58456"/>
                      <a:pt x="145392" y="70766"/>
                    </a:cubicBezTo>
                    <a:cubicBezTo>
                      <a:pt x="136614" y="82507"/>
                      <a:pt x="126505" y="93187"/>
                      <a:pt x="115227" y="102563"/>
                    </a:cubicBezTo>
                    <a:cubicBezTo>
                      <a:pt x="106395" y="111721"/>
                      <a:pt x="94872" y="117808"/>
                      <a:pt x="82344" y="119955"/>
                    </a:cubicBezTo>
                    <a:close/>
                    <a:moveTo>
                      <a:pt x="97291" y="255835"/>
                    </a:moveTo>
                    <a:cubicBezTo>
                      <a:pt x="113161" y="255537"/>
                      <a:pt x="127239" y="245644"/>
                      <a:pt x="132891" y="230833"/>
                    </a:cubicBezTo>
                    <a:cubicBezTo>
                      <a:pt x="137756" y="222490"/>
                      <a:pt x="140799" y="213251"/>
                      <a:pt x="141859" y="203657"/>
                    </a:cubicBezTo>
                    <a:cubicBezTo>
                      <a:pt x="142512" y="199364"/>
                      <a:pt x="139549" y="195341"/>
                      <a:pt x="135229" y="194689"/>
                    </a:cubicBezTo>
                    <a:cubicBezTo>
                      <a:pt x="134467" y="194580"/>
                      <a:pt x="133679" y="194580"/>
                      <a:pt x="132891" y="194689"/>
                    </a:cubicBezTo>
                    <a:lnTo>
                      <a:pt x="127456" y="194689"/>
                    </a:lnTo>
                    <a:cubicBezTo>
                      <a:pt x="120879" y="196075"/>
                      <a:pt x="114602" y="198630"/>
                      <a:pt x="108976" y="202299"/>
                    </a:cubicBezTo>
                    <a:cubicBezTo>
                      <a:pt x="100497" y="207081"/>
                      <a:pt x="92888" y="213223"/>
                      <a:pt x="86421" y="220507"/>
                    </a:cubicBezTo>
                    <a:cubicBezTo>
                      <a:pt x="81937" y="225126"/>
                      <a:pt x="79246" y="231186"/>
                      <a:pt x="78812" y="237627"/>
                    </a:cubicBezTo>
                    <a:cubicBezTo>
                      <a:pt x="78186" y="246623"/>
                      <a:pt x="84980" y="254395"/>
                      <a:pt x="93948" y="255020"/>
                    </a:cubicBezTo>
                    <a:cubicBezTo>
                      <a:pt x="94709" y="255075"/>
                      <a:pt x="95443" y="255075"/>
                      <a:pt x="96204" y="255020"/>
                    </a:cubicBezTo>
                    <a:close/>
                  </a:path>
                </a:pathLst>
              </a:custGeom>
              <a:solidFill>
                <a:srgbClr val="FFFFFF"/>
              </a:solidFill>
              <a:ln w="89877" cap="flat">
                <a:solidFill>
                  <a:srgbClr val="FFFFFF"/>
                </a:solidFill>
                <a:prstDash val="solid"/>
                <a:round/>
              </a:ln>
            </p:spPr>
            <p:txBody>
              <a:bodyPr rtlCol="0" anchor="ctr"/>
              <a:lstStyle/>
              <a:p>
                <a:endParaRPr lang="fr-FR"/>
              </a:p>
            </p:txBody>
          </p:sp>
          <p:sp>
            <p:nvSpPr>
              <p:cNvPr id="199" name="Graphique 5">
                <a:extLst>
                  <a:ext uri="{FF2B5EF4-FFF2-40B4-BE49-F238E27FC236}">
                    <a16:creationId xmlns:a16="http://schemas.microsoft.com/office/drawing/2014/main" id="{DD5807EB-D520-4999-8987-46CB7E4F8A5B}"/>
                  </a:ext>
                </a:extLst>
              </p:cNvPr>
              <p:cNvSpPr/>
              <p:nvPr/>
            </p:nvSpPr>
            <p:spPr>
              <a:xfrm>
                <a:off x="10081244" y="1085188"/>
                <a:ext cx="276213" cy="341902"/>
              </a:xfrm>
              <a:custGeom>
                <a:avLst/>
                <a:gdLst>
                  <a:gd name="connsiteX0" fmla="*/ 144330 w 276213"/>
                  <a:gd name="connsiteY0" fmla="*/ 341740 h 341902"/>
                  <a:gd name="connsiteX1" fmla="*/ 65791 w 276213"/>
                  <a:gd name="connsiteY1" fmla="*/ 320814 h 341902"/>
                  <a:gd name="connsiteX2" fmla="*/ 11439 w 276213"/>
                  <a:gd name="connsiteY2" fmla="*/ 266462 h 341902"/>
                  <a:gd name="connsiteX3" fmla="*/ 297 w 276213"/>
                  <a:gd name="connsiteY3" fmla="*/ 221894 h 341902"/>
                  <a:gd name="connsiteX4" fmla="*/ 21494 w 276213"/>
                  <a:gd name="connsiteY4" fmla="*/ 167541 h 341902"/>
                  <a:gd name="connsiteX5" fmla="*/ 44321 w 276213"/>
                  <a:gd name="connsiteY5" fmla="*/ 160747 h 341902"/>
                  <a:gd name="connsiteX6" fmla="*/ 83999 w 276213"/>
                  <a:gd name="connsiteY6" fmla="*/ 193359 h 341902"/>
                  <a:gd name="connsiteX7" fmla="*/ 123404 w 276213"/>
                  <a:gd name="connsiteY7" fmla="*/ 247711 h 341902"/>
                  <a:gd name="connsiteX8" fmla="*/ 165255 w 276213"/>
                  <a:gd name="connsiteY8" fmla="*/ 260211 h 341902"/>
                  <a:gd name="connsiteX9" fmla="*/ 183191 w 276213"/>
                  <a:gd name="connsiteY9" fmla="*/ 258309 h 341902"/>
                  <a:gd name="connsiteX10" fmla="*/ 197160 w 276213"/>
                  <a:gd name="connsiteY10" fmla="*/ 242955 h 341902"/>
                  <a:gd name="connsiteX11" fmla="*/ 197051 w 276213"/>
                  <a:gd name="connsiteY11" fmla="*/ 241732 h 341902"/>
                  <a:gd name="connsiteX12" fmla="*/ 142699 w 276213"/>
                  <a:gd name="connsiteY12" fmla="*/ 190913 h 341902"/>
                  <a:gd name="connsiteX13" fmla="*/ 83455 w 276213"/>
                  <a:gd name="connsiteY13" fmla="*/ 145529 h 341902"/>
                  <a:gd name="connsiteX14" fmla="*/ 60899 w 276213"/>
                  <a:gd name="connsiteY14" fmla="*/ 91176 h 341902"/>
                  <a:gd name="connsiteX15" fmla="*/ 88075 w 276213"/>
                  <a:gd name="connsiteY15" fmla="*/ 27041 h 341902"/>
                  <a:gd name="connsiteX16" fmla="*/ 155743 w 276213"/>
                  <a:gd name="connsiteY16" fmla="*/ -135 h 341902"/>
                  <a:gd name="connsiteX17" fmla="*/ 195964 w 276213"/>
                  <a:gd name="connsiteY17" fmla="*/ 10464 h 341902"/>
                  <a:gd name="connsiteX18" fmla="*/ 223140 w 276213"/>
                  <a:gd name="connsiteY18" fmla="*/ 42531 h 341902"/>
                  <a:gd name="connsiteX19" fmla="*/ 225042 w 276213"/>
                  <a:gd name="connsiteY19" fmla="*/ 50956 h 341902"/>
                  <a:gd name="connsiteX20" fmla="*/ 221780 w 276213"/>
                  <a:gd name="connsiteY20" fmla="*/ 61011 h 341902"/>
                  <a:gd name="connsiteX21" fmla="*/ 207921 w 276213"/>
                  <a:gd name="connsiteY21" fmla="*/ 67533 h 341902"/>
                  <a:gd name="connsiteX22" fmla="*/ 188354 w 276213"/>
                  <a:gd name="connsiteY22" fmla="*/ 62914 h 341902"/>
                  <a:gd name="connsiteX23" fmla="*/ 157918 w 276213"/>
                  <a:gd name="connsiteY23" fmla="*/ 58294 h 341902"/>
                  <a:gd name="connsiteX24" fmla="*/ 135361 w 276213"/>
                  <a:gd name="connsiteY24" fmla="*/ 65359 h 341902"/>
                  <a:gd name="connsiteX25" fmla="*/ 127480 w 276213"/>
                  <a:gd name="connsiteY25" fmla="*/ 86013 h 341902"/>
                  <a:gd name="connsiteX26" fmla="*/ 145688 w 276213"/>
                  <a:gd name="connsiteY26" fmla="*/ 113189 h 341902"/>
                  <a:gd name="connsiteX27" fmla="*/ 185365 w 276213"/>
                  <a:gd name="connsiteY27" fmla="*/ 140365 h 341902"/>
                  <a:gd name="connsiteX28" fmla="*/ 228303 w 276213"/>
                  <a:gd name="connsiteY28" fmla="*/ 167541 h 341902"/>
                  <a:gd name="connsiteX29" fmla="*/ 276132 w 276213"/>
                  <a:gd name="connsiteY29" fmla="*/ 244449 h 341902"/>
                  <a:gd name="connsiteX30" fmla="*/ 253305 w 276213"/>
                  <a:gd name="connsiteY30" fmla="*/ 298801 h 341902"/>
                  <a:gd name="connsiteX31" fmla="*/ 202486 w 276213"/>
                  <a:gd name="connsiteY31" fmla="*/ 331141 h 341902"/>
                  <a:gd name="connsiteX32" fmla="*/ 144330 w 276213"/>
                  <a:gd name="connsiteY32" fmla="*/ 341740 h 3419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76213" h="341902">
                    <a:moveTo>
                      <a:pt x="144330" y="341740"/>
                    </a:moveTo>
                    <a:cubicBezTo>
                      <a:pt x="116773" y="341658"/>
                      <a:pt x="89733" y="334429"/>
                      <a:pt x="65791" y="320814"/>
                    </a:cubicBezTo>
                    <a:cubicBezTo>
                      <a:pt x="42664" y="308530"/>
                      <a:pt x="23722" y="289589"/>
                      <a:pt x="11439" y="266462"/>
                    </a:cubicBezTo>
                    <a:cubicBezTo>
                      <a:pt x="3966" y="252820"/>
                      <a:pt x="107" y="237465"/>
                      <a:pt x="297" y="221894"/>
                    </a:cubicBezTo>
                    <a:cubicBezTo>
                      <a:pt x="-1959" y="201402"/>
                      <a:pt x="5977" y="181102"/>
                      <a:pt x="21494" y="167541"/>
                    </a:cubicBezTo>
                    <a:cubicBezTo>
                      <a:pt x="28315" y="163166"/>
                      <a:pt x="36224" y="160802"/>
                      <a:pt x="44321" y="160747"/>
                    </a:cubicBezTo>
                    <a:cubicBezTo>
                      <a:pt x="63671" y="160666"/>
                      <a:pt x="80330" y="174362"/>
                      <a:pt x="83999" y="193359"/>
                    </a:cubicBezTo>
                    <a:cubicBezTo>
                      <a:pt x="89678" y="215860"/>
                      <a:pt x="103783" y="235318"/>
                      <a:pt x="123404" y="247711"/>
                    </a:cubicBezTo>
                    <a:cubicBezTo>
                      <a:pt x="136014" y="255456"/>
                      <a:pt x="150443" y="259777"/>
                      <a:pt x="165255" y="260211"/>
                    </a:cubicBezTo>
                    <a:cubicBezTo>
                      <a:pt x="171261" y="259940"/>
                      <a:pt x="177266" y="259288"/>
                      <a:pt x="183191" y="258309"/>
                    </a:cubicBezTo>
                    <a:cubicBezTo>
                      <a:pt x="191290" y="257929"/>
                      <a:pt x="197539" y="251053"/>
                      <a:pt x="197160" y="242955"/>
                    </a:cubicBezTo>
                    <a:cubicBezTo>
                      <a:pt x="197132" y="242547"/>
                      <a:pt x="197105" y="242140"/>
                      <a:pt x="197051" y="241732"/>
                    </a:cubicBezTo>
                    <a:cubicBezTo>
                      <a:pt x="197051" y="226513"/>
                      <a:pt x="179386" y="209664"/>
                      <a:pt x="142699" y="190913"/>
                    </a:cubicBezTo>
                    <a:cubicBezTo>
                      <a:pt x="120632" y="179064"/>
                      <a:pt x="100631" y="163737"/>
                      <a:pt x="83455" y="145529"/>
                    </a:cubicBezTo>
                    <a:cubicBezTo>
                      <a:pt x="69215" y="130990"/>
                      <a:pt x="61144" y="111532"/>
                      <a:pt x="60899" y="91176"/>
                    </a:cubicBezTo>
                    <a:cubicBezTo>
                      <a:pt x="60818" y="66990"/>
                      <a:pt x="70628" y="43809"/>
                      <a:pt x="88075" y="27041"/>
                    </a:cubicBezTo>
                    <a:cubicBezTo>
                      <a:pt x="105929" y="9051"/>
                      <a:pt x="130415" y="-760"/>
                      <a:pt x="155743" y="-135"/>
                    </a:cubicBezTo>
                    <a:cubicBezTo>
                      <a:pt x="169848" y="-135"/>
                      <a:pt x="183707" y="3507"/>
                      <a:pt x="195964" y="10464"/>
                    </a:cubicBezTo>
                    <a:cubicBezTo>
                      <a:pt x="208600" y="17502"/>
                      <a:pt x="218275" y="28916"/>
                      <a:pt x="223140" y="42531"/>
                    </a:cubicBezTo>
                    <a:cubicBezTo>
                      <a:pt x="224253" y="45195"/>
                      <a:pt x="224906" y="48048"/>
                      <a:pt x="225042" y="50956"/>
                    </a:cubicBezTo>
                    <a:cubicBezTo>
                      <a:pt x="225177" y="54598"/>
                      <a:pt x="224009" y="58158"/>
                      <a:pt x="221780" y="61011"/>
                    </a:cubicBezTo>
                    <a:cubicBezTo>
                      <a:pt x="218574" y="65387"/>
                      <a:pt x="213356" y="67860"/>
                      <a:pt x="207921" y="67533"/>
                    </a:cubicBezTo>
                    <a:cubicBezTo>
                      <a:pt x="201208" y="66908"/>
                      <a:pt x="194632" y="65359"/>
                      <a:pt x="188354" y="62914"/>
                    </a:cubicBezTo>
                    <a:cubicBezTo>
                      <a:pt x="178571" y="59598"/>
                      <a:pt x="168244" y="58049"/>
                      <a:pt x="157918" y="58294"/>
                    </a:cubicBezTo>
                    <a:cubicBezTo>
                      <a:pt x="149792" y="57886"/>
                      <a:pt x="141802" y="60386"/>
                      <a:pt x="135361" y="65359"/>
                    </a:cubicBezTo>
                    <a:cubicBezTo>
                      <a:pt x="129926" y="70822"/>
                      <a:pt x="127073" y="78322"/>
                      <a:pt x="127480" y="86013"/>
                    </a:cubicBezTo>
                    <a:cubicBezTo>
                      <a:pt x="129002" y="97400"/>
                      <a:pt x="135714" y="107455"/>
                      <a:pt x="145688" y="113189"/>
                    </a:cubicBezTo>
                    <a:cubicBezTo>
                      <a:pt x="158297" y="123136"/>
                      <a:pt x="171532" y="132213"/>
                      <a:pt x="185365" y="140365"/>
                    </a:cubicBezTo>
                    <a:cubicBezTo>
                      <a:pt x="199768" y="149062"/>
                      <a:pt x="214171" y="158301"/>
                      <a:pt x="228303" y="167541"/>
                    </a:cubicBezTo>
                    <a:cubicBezTo>
                      <a:pt x="255995" y="183684"/>
                      <a:pt x="273904" y="212463"/>
                      <a:pt x="276132" y="244449"/>
                    </a:cubicBezTo>
                    <a:cubicBezTo>
                      <a:pt x="276132" y="264886"/>
                      <a:pt x="267899" y="284480"/>
                      <a:pt x="253305" y="298801"/>
                    </a:cubicBezTo>
                    <a:cubicBezTo>
                      <a:pt x="238929" y="313150"/>
                      <a:pt x="221590" y="324211"/>
                      <a:pt x="202486" y="331141"/>
                    </a:cubicBezTo>
                    <a:cubicBezTo>
                      <a:pt x="183870" y="338044"/>
                      <a:pt x="164195" y="341658"/>
                      <a:pt x="144330" y="341740"/>
                    </a:cubicBezTo>
                    <a:close/>
                  </a:path>
                </a:pathLst>
              </a:custGeom>
              <a:solidFill>
                <a:srgbClr val="FFFFFF"/>
              </a:solidFill>
              <a:ln w="89877" cap="flat">
                <a:solidFill>
                  <a:srgbClr val="FFFFFF"/>
                </a:solidFill>
                <a:prstDash val="solid"/>
                <a:round/>
              </a:ln>
            </p:spPr>
            <p:txBody>
              <a:bodyPr rtlCol="0" anchor="ctr"/>
              <a:lstStyle/>
              <a:p>
                <a:endParaRPr lang="fr-FR"/>
              </a:p>
            </p:txBody>
          </p:sp>
        </p:grpSp>
        <p:grpSp>
          <p:nvGrpSpPr>
            <p:cNvPr id="233" name="Groupe 232">
              <a:extLst>
                <a:ext uri="{FF2B5EF4-FFF2-40B4-BE49-F238E27FC236}">
                  <a16:creationId xmlns:a16="http://schemas.microsoft.com/office/drawing/2014/main" id="{D998B8AD-AB2C-453E-B315-6A0D0C8CA76B}"/>
                </a:ext>
              </a:extLst>
            </p:cNvPr>
            <p:cNvGrpSpPr/>
            <p:nvPr/>
          </p:nvGrpSpPr>
          <p:grpSpPr>
            <a:xfrm>
              <a:off x="1720672" y="946890"/>
              <a:ext cx="8636786" cy="615321"/>
              <a:chOff x="1720672" y="946890"/>
              <a:chExt cx="8636786" cy="615321"/>
            </a:xfrm>
          </p:grpSpPr>
          <p:sp>
            <p:nvSpPr>
              <p:cNvPr id="202" name="Graphique 2">
                <a:extLst>
                  <a:ext uri="{FF2B5EF4-FFF2-40B4-BE49-F238E27FC236}">
                    <a16:creationId xmlns:a16="http://schemas.microsoft.com/office/drawing/2014/main" id="{233EC39C-7FE4-4E93-AA3B-EC2BB7598FBD}"/>
                  </a:ext>
                </a:extLst>
              </p:cNvPr>
              <p:cNvSpPr/>
              <p:nvPr/>
            </p:nvSpPr>
            <p:spPr>
              <a:xfrm>
                <a:off x="1720672" y="956402"/>
                <a:ext cx="264967" cy="475852"/>
              </a:xfrm>
              <a:custGeom>
                <a:avLst/>
                <a:gdLst>
                  <a:gd name="connsiteX0" fmla="*/ 57260 w 264967"/>
                  <a:gd name="connsiteY0" fmla="*/ 475418 h 475852"/>
                  <a:gd name="connsiteX1" fmla="*/ 18670 w 264967"/>
                  <a:gd name="connsiteY1" fmla="*/ 451774 h 475852"/>
                  <a:gd name="connsiteX2" fmla="*/ -82 w 264967"/>
                  <a:gd name="connsiteY2" fmla="*/ 288718 h 475852"/>
                  <a:gd name="connsiteX3" fmla="*/ 1821 w 264967"/>
                  <a:gd name="connsiteY3" fmla="*/ 211810 h 475852"/>
                  <a:gd name="connsiteX4" fmla="*/ 9974 w 264967"/>
                  <a:gd name="connsiteY4" fmla="*/ 101747 h 475852"/>
                  <a:gd name="connsiteX5" fmla="*/ 25192 w 264967"/>
                  <a:gd name="connsiteY5" fmla="*/ 22393 h 475852"/>
                  <a:gd name="connsiteX6" fmla="*/ 54814 w 264967"/>
                  <a:gd name="connsiteY6" fmla="*/ -163 h 475852"/>
                  <a:gd name="connsiteX7" fmla="*/ 79816 w 264967"/>
                  <a:gd name="connsiteY7" fmla="*/ 12881 h 475852"/>
                  <a:gd name="connsiteX8" fmla="*/ 84436 w 264967"/>
                  <a:gd name="connsiteY8" fmla="*/ 35981 h 475852"/>
                  <a:gd name="connsiteX9" fmla="*/ 88240 w 264967"/>
                  <a:gd name="connsiteY9" fmla="*/ 51471 h 475852"/>
                  <a:gd name="connsiteX10" fmla="*/ 102100 w 264967"/>
                  <a:gd name="connsiteY10" fmla="*/ 43318 h 475852"/>
                  <a:gd name="connsiteX11" fmla="*/ 169497 w 264967"/>
                  <a:gd name="connsiteY11" fmla="*/ 14240 h 475852"/>
                  <a:gd name="connsiteX12" fmla="*/ 214608 w 264967"/>
                  <a:gd name="connsiteY12" fmla="*/ 27013 h 475852"/>
                  <a:gd name="connsiteX13" fmla="*/ 246404 w 264967"/>
                  <a:gd name="connsiteY13" fmla="*/ 60168 h 475852"/>
                  <a:gd name="connsiteX14" fmla="*/ 264884 w 264967"/>
                  <a:gd name="connsiteY14" fmla="*/ 128379 h 475852"/>
                  <a:gd name="connsiteX15" fmla="*/ 262166 w 264967"/>
                  <a:gd name="connsiteY15" fmla="*/ 152838 h 475852"/>
                  <a:gd name="connsiteX16" fmla="*/ 164333 w 264967"/>
                  <a:gd name="connsiteY16" fmla="*/ 261542 h 475852"/>
                  <a:gd name="connsiteX17" fmla="*/ 149115 w 264967"/>
                  <a:gd name="connsiteY17" fmla="*/ 270782 h 475852"/>
                  <a:gd name="connsiteX18" fmla="*/ 186345 w 264967"/>
                  <a:gd name="connsiteY18" fmla="*/ 302850 h 475852"/>
                  <a:gd name="connsiteX19" fmla="*/ 226566 w 264967"/>
                  <a:gd name="connsiteY19" fmla="*/ 331656 h 475852"/>
                  <a:gd name="connsiteX20" fmla="*/ 256459 w 264967"/>
                  <a:gd name="connsiteY20" fmla="*/ 378671 h 475852"/>
                  <a:gd name="connsiteX21" fmla="*/ 249122 w 264967"/>
                  <a:gd name="connsiteY21" fmla="*/ 399053 h 475852"/>
                  <a:gd name="connsiteX22" fmla="*/ 223577 w 264967"/>
                  <a:gd name="connsiteY22" fmla="*/ 410467 h 475852"/>
                  <a:gd name="connsiteX23" fmla="*/ 130091 w 264967"/>
                  <a:gd name="connsiteY23" fmla="*/ 351495 h 475852"/>
                  <a:gd name="connsiteX24" fmla="*/ 112427 w 264967"/>
                  <a:gd name="connsiteY24" fmla="*/ 338994 h 475852"/>
                  <a:gd name="connsiteX25" fmla="*/ 109709 w 264967"/>
                  <a:gd name="connsiteY25" fmla="*/ 340353 h 475852"/>
                  <a:gd name="connsiteX26" fmla="*/ 107264 w 264967"/>
                  <a:gd name="connsiteY26" fmla="*/ 375410 h 475852"/>
                  <a:gd name="connsiteX27" fmla="*/ 99383 w 264967"/>
                  <a:gd name="connsiteY27" fmla="*/ 445252 h 475852"/>
                  <a:gd name="connsiteX28" fmla="*/ 61336 w 264967"/>
                  <a:gd name="connsiteY28" fmla="*/ 475689 h 475852"/>
                  <a:gd name="connsiteX29" fmla="*/ 121667 w 264967"/>
                  <a:gd name="connsiteY29" fmla="*/ 195504 h 475852"/>
                  <a:gd name="connsiteX30" fmla="*/ 155093 w 264967"/>
                  <a:gd name="connsiteY30" fmla="*/ 181645 h 475852"/>
                  <a:gd name="connsiteX31" fmla="*/ 173301 w 264967"/>
                  <a:gd name="connsiteY31" fmla="*/ 148218 h 475852"/>
                  <a:gd name="connsiteX32" fmla="*/ 179008 w 264967"/>
                  <a:gd name="connsiteY32" fmla="*/ 112889 h 475852"/>
                  <a:gd name="connsiteX33" fmla="*/ 161344 w 264967"/>
                  <a:gd name="connsiteY33" fmla="*/ 79462 h 475852"/>
                  <a:gd name="connsiteX34" fmla="*/ 149386 w 264967"/>
                  <a:gd name="connsiteY34" fmla="*/ 76201 h 475852"/>
                  <a:gd name="connsiteX35" fmla="*/ 107807 w 264967"/>
                  <a:gd name="connsiteY35" fmla="*/ 122673 h 475852"/>
                  <a:gd name="connsiteX36" fmla="*/ 98567 w 264967"/>
                  <a:gd name="connsiteY36" fmla="*/ 170231 h 475852"/>
                  <a:gd name="connsiteX37" fmla="*/ 98567 w 264967"/>
                  <a:gd name="connsiteY37" fmla="*/ 183547 h 475852"/>
                  <a:gd name="connsiteX38" fmla="*/ 121667 w 264967"/>
                  <a:gd name="connsiteY38" fmla="*/ 195504 h 4758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264967" h="475852">
                    <a:moveTo>
                      <a:pt x="57260" y="475418"/>
                    </a:moveTo>
                    <a:cubicBezTo>
                      <a:pt x="40859" y="475852"/>
                      <a:pt x="25741" y="466585"/>
                      <a:pt x="18670" y="451774"/>
                    </a:cubicBezTo>
                    <a:cubicBezTo>
                      <a:pt x="6169" y="428675"/>
                      <a:pt x="-82" y="374594"/>
                      <a:pt x="-82" y="288718"/>
                    </a:cubicBezTo>
                    <a:cubicBezTo>
                      <a:pt x="-82" y="271054"/>
                      <a:pt x="-82" y="245508"/>
                      <a:pt x="1821" y="211810"/>
                    </a:cubicBezTo>
                    <a:cubicBezTo>
                      <a:pt x="3723" y="178112"/>
                      <a:pt x="5897" y="141424"/>
                      <a:pt x="9974" y="101747"/>
                    </a:cubicBezTo>
                    <a:cubicBezTo>
                      <a:pt x="11640" y="74761"/>
                      <a:pt x="16754" y="48074"/>
                      <a:pt x="25192" y="22393"/>
                    </a:cubicBezTo>
                    <a:cubicBezTo>
                      <a:pt x="29097" y="9213"/>
                      <a:pt x="41079" y="108"/>
                      <a:pt x="54814" y="-163"/>
                    </a:cubicBezTo>
                    <a:cubicBezTo>
                      <a:pt x="68674" y="-163"/>
                      <a:pt x="76826" y="5272"/>
                      <a:pt x="79816" y="12881"/>
                    </a:cubicBezTo>
                    <a:cubicBezTo>
                      <a:pt x="82832" y="20219"/>
                      <a:pt x="84400" y="28045"/>
                      <a:pt x="84436" y="35981"/>
                    </a:cubicBezTo>
                    <a:cubicBezTo>
                      <a:pt x="84436" y="46308"/>
                      <a:pt x="84436" y="51471"/>
                      <a:pt x="88240" y="51471"/>
                    </a:cubicBezTo>
                    <a:cubicBezTo>
                      <a:pt x="93477" y="49977"/>
                      <a:pt x="98247" y="47178"/>
                      <a:pt x="102100" y="43318"/>
                    </a:cubicBezTo>
                    <a:cubicBezTo>
                      <a:pt x="120515" y="26116"/>
                      <a:pt x="144340" y="15816"/>
                      <a:pt x="169497" y="14240"/>
                    </a:cubicBezTo>
                    <a:cubicBezTo>
                      <a:pt x="185479" y="13832"/>
                      <a:pt x="201208" y="18289"/>
                      <a:pt x="214608" y="27013"/>
                    </a:cubicBezTo>
                    <a:cubicBezTo>
                      <a:pt x="227631" y="35464"/>
                      <a:pt x="238515" y="46797"/>
                      <a:pt x="246404" y="60168"/>
                    </a:cubicBezTo>
                    <a:cubicBezTo>
                      <a:pt x="258634" y="80821"/>
                      <a:pt x="265020" y="104383"/>
                      <a:pt x="264884" y="128379"/>
                    </a:cubicBezTo>
                    <a:cubicBezTo>
                      <a:pt x="264922" y="136614"/>
                      <a:pt x="264009" y="144821"/>
                      <a:pt x="262166" y="152838"/>
                    </a:cubicBezTo>
                    <a:cubicBezTo>
                      <a:pt x="252587" y="204581"/>
                      <a:pt x="214788" y="246595"/>
                      <a:pt x="164333" y="261542"/>
                    </a:cubicBezTo>
                    <a:cubicBezTo>
                      <a:pt x="154006" y="265075"/>
                      <a:pt x="149115" y="268336"/>
                      <a:pt x="149115" y="270782"/>
                    </a:cubicBezTo>
                    <a:cubicBezTo>
                      <a:pt x="149115" y="273228"/>
                      <a:pt x="161344" y="286816"/>
                      <a:pt x="186345" y="302850"/>
                    </a:cubicBezTo>
                    <a:cubicBezTo>
                      <a:pt x="200205" y="311818"/>
                      <a:pt x="213521" y="321329"/>
                      <a:pt x="226566" y="331656"/>
                    </a:cubicBezTo>
                    <a:cubicBezTo>
                      <a:pt x="243173" y="341956"/>
                      <a:pt x="254177" y="359267"/>
                      <a:pt x="256459" y="378671"/>
                    </a:cubicBezTo>
                    <a:cubicBezTo>
                      <a:pt x="256522" y="386117"/>
                      <a:pt x="253919" y="393346"/>
                      <a:pt x="249122" y="399053"/>
                    </a:cubicBezTo>
                    <a:cubicBezTo>
                      <a:pt x="242934" y="406743"/>
                      <a:pt x="233431" y="410983"/>
                      <a:pt x="223577" y="410467"/>
                    </a:cubicBezTo>
                    <a:cubicBezTo>
                      <a:pt x="206184" y="410467"/>
                      <a:pt x="175203" y="390900"/>
                      <a:pt x="130091" y="351495"/>
                    </a:cubicBezTo>
                    <a:cubicBezTo>
                      <a:pt x="125066" y="346223"/>
                      <a:pt x="119069" y="341983"/>
                      <a:pt x="112427" y="338994"/>
                    </a:cubicBezTo>
                    <a:lnTo>
                      <a:pt x="109709" y="340353"/>
                    </a:lnTo>
                    <a:cubicBezTo>
                      <a:pt x="107299" y="351875"/>
                      <a:pt x="106478" y="363670"/>
                      <a:pt x="107264" y="375410"/>
                    </a:cubicBezTo>
                    <a:cubicBezTo>
                      <a:pt x="107810" y="398944"/>
                      <a:pt x="105157" y="422424"/>
                      <a:pt x="99383" y="445252"/>
                    </a:cubicBezTo>
                    <a:cubicBezTo>
                      <a:pt x="94670" y="462590"/>
                      <a:pt x="79289" y="474901"/>
                      <a:pt x="61336" y="475689"/>
                    </a:cubicBezTo>
                    <a:close/>
                    <a:moveTo>
                      <a:pt x="121667" y="195504"/>
                    </a:moveTo>
                    <a:cubicBezTo>
                      <a:pt x="134306" y="196048"/>
                      <a:pt x="146538" y="190966"/>
                      <a:pt x="155093" y="181645"/>
                    </a:cubicBezTo>
                    <a:cubicBezTo>
                      <a:pt x="163665" y="172051"/>
                      <a:pt x="169899" y="160610"/>
                      <a:pt x="173301" y="148218"/>
                    </a:cubicBezTo>
                    <a:cubicBezTo>
                      <a:pt x="176880" y="136777"/>
                      <a:pt x="178802" y="124874"/>
                      <a:pt x="179008" y="112889"/>
                    </a:cubicBezTo>
                    <a:cubicBezTo>
                      <a:pt x="180361" y="99220"/>
                      <a:pt x="173407" y="86039"/>
                      <a:pt x="161344" y="79462"/>
                    </a:cubicBezTo>
                    <a:cubicBezTo>
                      <a:pt x="157661" y="77479"/>
                      <a:pt x="153571" y="76364"/>
                      <a:pt x="149386" y="76201"/>
                    </a:cubicBezTo>
                    <a:cubicBezTo>
                      <a:pt x="132537" y="76201"/>
                      <a:pt x="118949" y="91692"/>
                      <a:pt x="107807" y="122673"/>
                    </a:cubicBezTo>
                    <a:cubicBezTo>
                      <a:pt x="102089" y="137891"/>
                      <a:pt x="98967" y="153979"/>
                      <a:pt x="98567" y="170231"/>
                    </a:cubicBezTo>
                    <a:cubicBezTo>
                      <a:pt x="98567" y="170231"/>
                      <a:pt x="98567" y="175394"/>
                      <a:pt x="98567" y="183547"/>
                    </a:cubicBezTo>
                    <a:cubicBezTo>
                      <a:pt x="98567" y="191700"/>
                      <a:pt x="106177" y="195504"/>
                      <a:pt x="121667" y="195504"/>
                    </a:cubicBezTo>
                    <a:close/>
                  </a:path>
                </a:pathLst>
              </a:custGeom>
              <a:solidFill>
                <a:srgbClr val="21B4DA"/>
              </a:solidFill>
              <a:ln w="27155" cap="flat">
                <a:noFill/>
                <a:prstDash val="solid"/>
                <a:miter/>
              </a:ln>
            </p:spPr>
            <p:txBody>
              <a:bodyPr rtlCol="0" anchor="ctr"/>
              <a:lstStyle/>
              <a:p>
                <a:endParaRPr lang="fr-FR"/>
              </a:p>
            </p:txBody>
          </p:sp>
          <p:sp>
            <p:nvSpPr>
              <p:cNvPr id="203" name="Graphique 2">
                <a:extLst>
                  <a:ext uri="{FF2B5EF4-FFF2-40B4-BE49-F238E27FC236}">
                    <a16:creationId xmlns:a16="http://schemas.microsoft.com/office/drawing/2014/main" id="{233EC39C-7FE4-4E93-AA3B-EC2BB7598FBD}"/>
                  </a:ext>
                </a:extLst>
              </p:cNvPr>
              <p:cNvSpPr/>
              <p:nvPr/>
            </p:nvSpPr>
            <p:spPr>
              <a:xfrm>
                <a:off x="2010284" y="953140"/>
                <a:ext cx="253637" cy="439237"/>
              </a:xfrm>
              <a:custGeom>
                <a:avLst/>
                <a:gdLst>
                  <a:gd name="connsiteX0" fmla="*/ 120935 w 253637"/>
                  <a:gd name="connsiteY0" fmla="*/ 439002 h 439237"/>
                  <a:gd name="connsiteX1" fmla="*/ 117946 w 253637"/>
                  <a:gd name="connsiteY1" fmla="*/ 439002 h 439237"/>
                  <a:gd name="connsiteX2" fmla="*/ 54082 w 253637"/>
                  <a:gd name="connsiteY2" fmla="*/ 421609 h 439237"/>
                  <a:gd name="connsiteX3" fmla="*/ 14677 w 253637"/>
                  <a:gd name="connsiteY3" fmla="*/ 374866 h 439237"/>
                  <a:gd name="connsiteX4" fmla="*/ 2 w 253637"/>
                  <a:gd name="connsiteY4" fmla="*/ 303937 h 439237"/>
                  <a:gd name="connsiteX5" fmla="*/ 17666 w 253637"/>
                  <a:gd name="connsiteY5" fmla="*/ 218061 h 439237"/>
                  <a:gd name="connsiteX6" fmla="*/ 64137 w 253637"/>
                  <a:gd name="connsiteY6" fmla="*/ 163709 h 439237"/>
                  <a:gd name="connsiteX7" fmla="*/ 123109 w 253637"/>
                  <a:gd name="connsiteY7" fmla="*/ 145772 h 439237"/>
                  <a:gd name="connsiteX8" fmla="*/ 177461 w 253637"/>
                  <a:gd name="connsiteY8" fmla="*/ 163980 h 439237"/>
                  <a:gd name="connsiteX9" fmla="*/ 202463 w 253637"/>
                  <a:gd name="connsiteY9" fmla="*/ 223496 h 439237"/>
                  <a:gd name="connsiteX10" fmla="*/ 187516 w 253637"/>
                  <a:gd name="connsiteY10" fmla="*/ 267521 h 439237"/>
                  <a:gd name="connsiteX11" fmla="*/ 146209 w 253637"/>
                  <a:gd name="connsiteY11" fmla="*/ 297143 h 439237"/>
                  <a:gd name="connsiteX12" fmla="*/ 90226 w 253637"/>
                  <a:gd name="connsiteY12" fmla="*/ 311818 h 439237"/>
                  <a:gd name="connsiteX13" fmla="*/ 72146 w 253637"/>
                  <a:gd name="connsiteY13" fmla="*/ 332771 h 439237"/>
                  <a:gd name="connsiteX14" fmla="*/ 72290 w 253637"/>
                  <a:gd name="connsiteY14" fmla="*/ 334102 h 439237"/>
                  <a:gd name="connsiteX15" fmla="*/ 82617 w 253637"/>
                  <a:gd name="connsiteY15" fmla="*/ 358017 h 439237"/>
                  <a:gd name="connsiteX16" fmla="*/ 126370 w 253637"/>
                  <a:gd name="connsiteY16" fmla="*/ 371877 h 439237"/>
                  <a:gd name="connsiteX17" fmla="*/ 201104 w 253637"/>
                  <a:gd name="connsiteY17" fmla="*/ 350408 h 439237"/>
                  <a:gd name="connsiteX18" fmla="*/ 234530 w 253637"/>
                  <a:gd name="connsiteY18" fmla="*/ 338722 h 439237"/>
                  <a:gd name="connsiteX19" fmla="*/ 248662 w 253637"/>
                  <a:gd name="connsiteY19" fmla="*/ 344701 h 439237"/>
                  <a:gd name="connsiteX20" fmla="*/ 253554 w 253637"/>
                  <a:gd name="connsiteY20" fmla="*/ 358289 h 439237"/>
                  <a:gd name="connsiteX21" fmla="*/ 242683 w 253637"/>
                  <a:gd name="connsiteY21" fmla="*/ 383291 h 439237"/>
                  <a:gd name="connsiteX22" fmla="*/ 120935 w 253637"/>
                  <a:gd name="connsiteY22" fmla="*/ 439002 h 439237"/>
                  <a:gd name="connsiteX23" fmla="*/ 83432 w 253637"/>
                  <a:gd name="connsiteY23" fmla="*/ 119955 h 439237"/>
                  <a:gd name="connsiteX24" fmla="*/ 68214 w 253637"/>
                  <a:gd name="connsiteY24" fmla="*/ 113704 h 439237"/>
                  <a:gd name="connsiteX25" fmla="*/ 65224 w 253637"/>
                  <a:gd name="connsiteY25" fmla="*/ 104465 h 439237"/>
                  <a:gd name="connsiteX26" fmla="*/ 69029 w 253637"/>
                  <a:gd name="connsiteY26" fmla="*/ 85985 h 439237"/>
                  <a:gd name="connsiteX27" fmla="*/ 90498 w 253637"/>
                  <a:gd name="connsiteY27" fmla="*/ 42232 h 439237"/>
                  <a:gd name="connsiteX28" fmla="*/ 117674 w 253637"/>
                  <a:gd name="connsiteY28" fmla="*/ 9620 h 439237"/>
                  <a:gd name="connsiteX29" fmla="*/ 139958 w 253637"/>
                  <a:gd name="connsiteY29" fmla="*/ -163 h 439237"/>
                  <a:gd name="connsiteX30" fmla="*/ 153546 w 253637"/>
                  <a:gd name="connsiteY30" fmla="*/ 4729 h 439237"/>
                  <a:gd name="connsiteX31" fmla="*/ 164960 w 253637"/>
                  <a:gd name="connsiteY31" fmla="*/ 26198 h 439237"/>
                  <a:gd name="connsiteX32" fmla="*/ 145393 w 253637"/>
                  <a:gd name="connsiteY32" fmla="*/ 70766 h 439237"/>
                  <a:gd name="connsiteX33" fmla="*/ 115228 w 253637"/>
                  <a:gd name="connsiteY33" fmla="*/ 102563 h 439237"/>
                  <a:gd name="connsiteX34" fmla="*/ 83432 w 253637"/>
                  <a:gd name="connsiteY34" fmla="*/ 119955 h 439237"/>
                  <a:gd name="connsiteX35" fmla="*/ 97292 w 253637"/>
                  <a:gd name="connsiteY35" fmla="*/ 255835 h 439237"/>
                  <a:gd name="connsiteX36" fmla="*/ 132892 w 253637"/>
                  <a:gd name="connsiteY36" fmla="*/ 230833 h 439237"/>
                  <a:gd name="connsiteX37" fmla="*/ 141861 w 253637"/>
                  <a:gd name="connsiteY37" fmla="*/ 203657 h 439237"/>
                  <a:gd name="connsiteX38" fmla="*/ 135243 w 253637"/>
                  <a:gd name="connsiteY38" fmla="*/ 194689 h 439237"/>
                  <a:gd name="connsiteX39" fmla="*/ 132892 w 253637"/>
                  <a:gd name="connsiteY39" fmla="*/ 194689 h 439237"/>
                  <a:gd name="connsiteX40" fmla="*/ 127457 w 253637"/>
                  <a:gd name="connsiteY40" fmla="*/ 194689 h 439237"/>
                  <a:gd name="connsiteX41" fmla="*/ 108978 w 253637"/>
                  <a:gd name="connsiteY41" fmla="*/ 202299 h 439237"/>
                  <a:gd name="connsiteX42" fmla="*/ 86422 w 253637"/>
                  <a:gd name="connsiteY42" fmla="*/ 220507 h 439237"/>
                  <a:gd name="connsiteX43" fmla="*/ 78812 w 253637"/>
                  <a:gd name="connsiteY43" fmla="*/ 237627 h 439237"/>
                  <a:gd name="connsiteX44" fmla="*/ 93832 w 253637"/>
                  <a:gd name="connsiteY44" fmla="*/ 255129 h 439237"/>
                  <a:gd name="connsiteX45" fmla="*/ 97292 w 253637"/>
                  <a:gd name="connsiteY45" fmla="*/ 255020 h 439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253637" h="439237">
                    <a:moveTo>
                      <a:pt x="120935" y="439002"/>
                    </a:moveTo>
                    <a:lnTo>
                      <a:pt x="117946" y="439002"/>
                    </a:lnTo>
                    <a:cubicBezTo>
                      <a:pt x="95384" y="439817"/>
                      <a:pt x="73111" y="433757"/>
                      <a:pt x="54082" y="421609"/>
                    </a:cubicBezTo>
                    <a:cubicBezTo>
                      <a:pt x="36747" y="410114"/>
                      <a:pt x="23069" y="393889"/>
                      <a:pt x="14677" y="374866"/>
                    </a:cubicBezTo>
                    <a:cubicBezTo>
                      <a:pt x="4693" y="352582"/>
                      <a:pt x="-316" y="328368"/>
                      <a:pt x="2" y="303937"/>
                    </a:cubicBezTo>
                    <a:cubicBezTo>
                      <a:pt x="-876" y="274315"/>
                      <a:pt x="5171" y="244910"/>
                      <a:pt x="17666" y="218061"/>
                    </a:cubicBezTo>
                    <a:cubicBezTo>
                      <a:pt x="27828" y="195994"/>
                      <a:pt x="43916" y="177188"/>
                      <a:pt x="64137" y="163709"/>
                    </a:cubicBezTo>
                    <a:cubicBezTo>
                      <a:pt x="81698" y="152267"/>
                      <a:pt x="102148" y="146044"/>
                      <a:pt x="123109" y="145772"/>
                    </a:cubicBezTo>
                    <a:cubicBezTo>
                      <a:pt x="142782" y="145419"/>
                      <a:pt x="161973" y="151832"/>
                      <a:pt x="177461" y="163980"/>
                    </a:cubicBezTo>
                    <a:cubicBezTo>
                      <a:pt x="194647" y="178819"/>
                      <a:pt x="203898" y="200831"/>
                      <a:pt x="202463" y="223496"/>
                    </a:cubicBezTo>
                    <a:cubicBezTo>
                      <a:pt x="202678" y="239448"/>
                      <a:pt x="197400" y="254993"/>
                      <a:pt x="187516" y="267521"/>
                    </a:cubicBezTo>
                    <a:cubicBezTo>
                      <a:pt x="176494" y="280756"/>
                      <a:pt x="162275" y="290947"/>
                      <a:pt x="146209" y="297143"/>
                    </a:cubicBezTo>
                    <a:cubicBezTo>
                      <a:pt x="128316" y="304589"/>
                      <a:pt x="109475" y="309535"/>
                      <a:pt x="90226" y="311818"/>
                    </a:cubicBezTo>
                    <a:cubicBezTo>
                      <a:pt x="79448" y="312606"/>
                      <a:pt x="71352" y="321982"/>
                      <a:pt x="72146" y="332771"/>
                    </a:cubicBezTo>
                    <a:cubicBezTo>
                      <a:pt x="72179" y="333206"/>
                      <a:pt x="72228" y="333668"/>
                      <a:pt x="72290" y="334102"/>
                    </a:cubicBezTo>
                    <a:cubicBezTo>
                      <a:pt x="72942" y="343016"/>
                      <a:pt x="76581" y="351441"/>
                      <a:pt x="82617" y="358017"/>
                    </a:cubicBezTo>
                    <a:cubicBezTo>
                      <a:pt x="94441" y="368861"/>
                      <a:pt x="110456" y="373942"/>
                      <a:pt x="126370" y="371877"/>
                    </a:cubicBezTo>
                    <a:cubicBezTo>
                      <a:pt x="152750" y="371524"/>
                      <a:pt x="178556" y="364105"/>
                      <a:pt x="201104" y="350408"/>
                    </a:cubicBezTo>
                    <a:cubicBezTo>
                      <a:pt x="211012" y="343614"/>
                      <a:pt x="222546" y="339592"/>
                      <a:pt x="234530" y="338722"/>
                    </a:cubicBezTo>
                    <a:cubicBezTo>
                      <a:pt x="239939" y="338342"/>
                      <a:pt x="245184" y="340543"/>
                      <a:pt x="248662" y="344701"/>
                    </a:cubicBezTo>
                    <a:cubicBezTo>
                      <a:pt x="251896" y="348479"/>
                      <a:pt x="253635" y="353316"/>
                      <a:pt x="253554" y="358289"/>
                    </a:cubicBezTo>
                    <a:cubicBezTo>
                      <a:pt x="253527" y="367773"/>
                      <a:pt x="249586" y="376796"/>
                      <a:pt x="242683" y="383291"/>
                    </a:cubicBezTo>
                    <a:cubicBezTo>
                      <a:pt x="211442" y="417750"/>
                      <a:pt x="167433" y="437888"/>
                      <a:pt x="120935" y="439002"/>
                    </a:cubicBezTo>
                    <a:close/>
                    <a:moveTo>
                      <a:pt x="83432" y="119955"/>
                    </a:moveTo>
                    <a:cubicBezTo>
                      <a:pt x="77720" y="120037"/>
                      <a:pt x="72219" y="117781"/>
                      <a:pt x="68214" y="113704"/>
                    </a:cubicBezTo>
                    <a:cubicBezTo>
                      <a:pt x="66064" y="111123"/>
                      <a:pt x="64993" y="107807"/>
                      <a:pt x="65224" y="104465"/>
                    </a:cubicBezTo>
                    <a:cubicBezTo>
                      <a:pt x="65591" y="98160"/>
                      <a:pt x="66871" y="91937"/>
                      <a:pt x="69029" y="85985"/>
                    </a:cubicBezTo>
                    <a:cubicBezTo>
                      <a:pt x="74230" y="70522"/>
                      <a:pt x="81448" y="55820"/>
                      <a:pt x="90498" y="42232"/>
                    </a:cubicBezTo>
                    <a:cubicBezTo>
                      <a:pt x="97479" y="29785"/>
                      <a:pt x="106692" y="18724"/>
                      <a:pt x="117674" y="9620"/>
                    </a:cubicBezTo>
                    <a:cubicBezTo>
                      <a:pt x="123951" y="4185"/>
                      <a:pt x="131716" y="788"/>
                      <a:pt x="139958" y="-163"/>
                    </a:cubicBezTo>
                    <a:cubicBezTo>
                      <a:pt x="144902" y="-54"/>
                      <a:pt x="149676" y="1658"/>
                      <a:pt x="153546" y="4729"/>
                    </a:cubicBezTo>
                    <a:cubicBezTo>
                      <a:pt x="160520" y="9702"/>
                      <a:pt x="164748" y="17637"/>
                      <a:pt x="164960" y="26198"/>
                    </a:cubicBezTo>
                    <a:cubicBezTo>
                      <a:pt x="163473" y="42802"/>
                      <a:pt x="156603" y="58456"/>
                      <a:pt x="145393" y="70766"/>
                    </a:cubicBezTo>
                    <a:cubicBezTo>
                      <a:pt x="136616" y="82507"/>
                      <a:pt x="126493" y="93187"/>
                      <a:pt x="115228" y="102563"/>
                    </a:cubicBezTo>
                    <a:cubicBezTo>
                      <a:pt x="106684" y="111503"/>
                      <a:pt x="95574" y="117591"/>
                      <a:pt x="83432" y="119955"/>
                    </a:cubicBezTo>
                    <a:close/>
                    <a:moveTo>
                      <a:pt x="97292" y="255835"/>
                    </a:moveTo>
                    <a:cubicBezTo>
                      <a:pt x="113149" y="255537"/>
                      <a:pt x="127240" y="245644"/>
                      <a:pt x="132892" y="230833"/>
                    </a:cubicBezTo>
                    <a:cubicBezTo>
                      <a:pt x="137746" y="222490"/>
                      <a:pt x="140803" y="213251"/>
                      <a:pt x="141861" y="203657"/>
                    </a:cubicBezTo>
                    <a:cubicBezTo>
                      <a:pt x="142510" y="199364"/>
                      <a:pt x="139548" y="195341"/>
                      <a:pt x="135243" y="194689"/>
                    </a:cubicBezTo>
                    <a:cubicBezTo>
                      <a:pt x="134463" y="194580"/>
                      <a:pt x="133672" y="194580"/>
                      <a:pt x="132892" y="194689"/>
                    </a:cubicBezTo>
                    <a:lnTo>
                      <a:pt x="127457" y="194689"/>
                    </a:lnTo>
                    <a:cubicBezTo>
                      <a:pt x="120856" y="195994"/>
                      <a:pt x="114576" y="198575"/>
                      <a:pt x="108978" y="202299"/>
                    </a:cubicBezTo>
                    <a:cubicBezTo>
                      <a:pt x="100507" y="207081"/>
                      <a:pt x="92887" y="213223"/>
                      <a:pt x="86422" y="220507"/>
                    </a:cubicBezTo>
                    <a:cubicBezTo>
                      <a:pt x="81935" y="225126"/>
                      <a:pt x="79239" y="231186"/>
                      <a:pt x="78812" y="237627"/>
                    </a:cubicBezTo>
                    <a:cubicBezTo>
                      <a:pt x="78128" y="246595"/>
                      <a:pt x="84854" y="254449"/>
                      <a:pt x="93832" y="255129"/>
                    </a:cubicBezTo>
                    <a:cubicBezTo>
                      <a:pt x="94985" y="255210"/>
                      <a:pt x="96145" y="255183"/>
                      <a:pt x="97292" y="255020"/>
                    </a:cubicBezTo>
                    <a:close/>
                  </a:path>
                </a:pathLst>
              </a:custGeom>
              <a:solidFill>
                <a:srgbClr val="21B4DA"/>
              </a:solidFill>
              <a:ln w="27155" cap="flat">
                <a:noFill/>
                <a:prstDash val="solid"/>
                <a:miter/>
              </a:ln>
            </p:spPr>
            <p:txBody>
              <a:bodyPr rtlCol="0" anchor="ctr"/>
              <a:lstStyle/>
              <a:p>
                <a:endParaRPr lang="fr-FR"/>
              </a:p>
            </p:txBody>
          </p:sp>
          <p:sp>
            <p:nvSpPr>
              <p:cNvPr id="204" name="Graphique 2">
                <a:extLst>
                  <a:ext uri="{FF2B5EF4-FFF2-40B4-BE49-F238E27FC236}">
                    <a16:creationId xmlns:a16="http://schemas.microsoft.com/office/drawing/2014/main" id="{233EC39C-7FE4-4E93-AA3B-EC2BB7598FBD}"/>
                  </a:ext>
                </a:extLst>
              </p:cNvPr>
              <p:cNvSpPr/>
              <p:nvPr/>
            </p:nvSpPr>
            <p:spPr>
              <a:xfrm>
                <a:off x="2272781" y="1085188"/>
                <a:ext cx="275942" cy="341902"/>
              </a:xfrm>
              <a:custGeom>
                <a:avLst/>
                <a:gdLst>
                  <a:gd name="connsiteX0" fmla="*/ 144329 w 275942"/>
                  <a:gd name="connsiteY0" fmla="*/ 341740 h 341902"/>
                  <a:gd name="connsiteX1" fmla="*/ 65791 w 275942"/>
                  <a:gd name="connsiteY1" fmla="*/ 320814 h 341902"/>
                  <a:gd name="connsiteX2" fmla="*/ 11439 w 275942"/>
                  <a:gd name="connsiteY2" fmla="*/ 266462 h 341902"/>
                  <a:gd name="connsiteX3" fmla="*/ 297 w 275942"/>
                  <a:gd name="connsiteY3" fmla="*/ 221894 h 341902"/>
                  <a:gd name="connsiteX4" fmla="*/ 21494 w 275942"/>
                  <a:gd name="connsiteY4" fmla="*/ 167541 h 341902"/>
                  <a:gd name="connsiteX5" fmla="*/ 44322 w 275942"/>
                  <a:gd name="connsiteY5" fmla="*/ 160747 h 341902"/>
                  <a:gd name="connsiteX6" fmla="*/ 83998 w 275942"/>
                  <a:gd name="connsiteY6" fmla="*/ 193359 h 341902"/>
                  <a:gd name="connsiteX7" fmla="*/ 123404 w 275942"/>
                  <a:gd name="connsiteY7" fmla="*/ 247711 h 341902"/>
                  <a:gd name="connsiteX8" fmla="*/ 165255 w 275942"/>
                  <a:gd name="connsiteY8" fmla="*/ 260211 h 341902"/>
                  <a:gd name="connsiteX9" fmla="*/ 183191 w 275942"/>
                  <a:gd name="connsiteY9" fmla="*/ 258309 h 341902"/>
                  <a:gd name="connsiteX10" fmla="*/ 197159 w 275942"/>
                  <a:gd name="connsiteY10" fmla="*/ 242955 h 341902"/>
                  <a:gd name="connsiteX11" fmla="*/ 197050 w 275942"/>
                  <a:gd name="connsiteY11" fmla="*/ 241732 h 341902"/>
                  <a:gd name="connsiteX12" fmla="*/ 142698 w 275942"/>
                  <a:gd name="connsiteY12" fmla="*/ 190913 h 341902"/>
                  <a:gd name="connsiteX13" fmla="*/ 83455 w 275942"/>
                  <a:gd name="connsiteY13" fmla="*/ 145529 h 341902"/>
                  <a:gd name="connsiteX14" fmla="*/ 60899 w 275942"/>
                  <a:gd name="connsiteY14" fmla="*/ 91176 h 341902"/>
                  <a:gd name="connsiteX15" fmla="*/ 88075 w 275942"/>
                  <a:gd name="connsiteY15" fmla="*/ 27041 h 341902"/>
                  <a:gd name="connsiteX16" fmla="*/ 155743 w 275942"/>
                  <a:gd name="connsiteY16" fmla="*/ -135 h 341902"/>
                  <a:gd name="connsiteX17" fmla="*/ 195692 w 275942"/>
                  <a:gd name="connsiteY17" fmla="*/ 10464 h 341902"/>
                  <a:gd name="connsiteX18" fmla="*/ 222868 w 275942"/>
                  <a:gd name="connsiteY18" fmla="*/ 42531 h 341902"/>
                  <a:gd name="connsiteX19" fmla="*/ 224770 w 275942"/>
                  <a:gd name="connsiteY19" fmla="*/ 50956 h 341902"/>
                  <a:gd name="connsiteX20" fmla="*/ 221509 w 275942"/>
                  <a:gd name="connsiteY20" fmla="*/ 61011 h 341902"/>
                  <a:gd name="connsiteX21" fmla="*/ 207649 w 275942"/>
                  <a:gd name="connsiteY21" fmla="*/ 67533 h 341902"/>
                  <a:gd name="connsiteX22" fmla="*/ 188082 w 275942"/>
                  <a:gd name="connsiteY22" fmla="*/ 62914 h 341902"/>
                  <a:gd name="connsiteX23" fmla="*/ 157645 w 275942"/>
                  <a:gd name="connsiteY23" fmla="*/ 58294 h 341902"/>
                  <a:gd name="connsiteX24" fmla="*/ 135089 w 275942"/>
                  <a:gd name="connsiteY24" fmla="*/ 65359 h 341902"/>
                  <a:gd name="connsiteX25" fmla="*/ 127208 w 275942"/>
                  <a:gd name="connsiteY25" fmla="*/ 86013 h 341902"/>
                  <a:gd name="connsiteX26" fmla="*/ 145416 w 275942"/>
                  <a:gd name="connsiteY26" fmla="*/ 113189 h 341902"/>
                  <a:gd name="connsiteX27" fmla="*/ 185093 w 275942"/>
                  <a:gd name="connsiteY27" fmla="*/ 140365 h 341902"/>
                  <a:gd name="connsiteX28" fmla="*/ 228031 w 275942"/>
                  <a:gd name="connsiteY28" fmla="*/ 167541 h 341902"/>
                  <a:gd name="connsiteX29" fmla="*/ 275861 w 275942"/>
                  <a:gd name="connsiteY29" fmla="*/ 244449 h 341902"/>
                  <a:gd name="connsiteX30" fmla="*/ 253033 w 275942"/>
                  <a:gd name="connsiteY30" fmla="*/ 298801 h 341902"/>
                  <a:gd name="connsiteX31" fmla="*/ 202214 w 275942"/>
                  <a:gd name="connsiteY31" fmla="*/ 331141 h 341902"/>
                  <a:gd name="connsiteX32" fmla="*/ 144329 w 275942"/>
                  <a:gd name="connsiteY32" fmla="*/ 341740 h 3419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75942" h="341902">
                    <a:moveTo>
                      <a:pt x="144329" y="341740"/>
                    </a:moveTo>
                    <a:cubicBezTo>
                      <a:pt x="116773" y="341658"/>
                      <a:pt x="89733" y="334429"/>
                      <a:pt x="65791" y="320814"/>
                    </a:cubicBezTo>
                    <a:cubicBezTo>
                      <a:pt x="42664" y="308530"/>
                      <a:pt x="23722" y="289589"/>
                      <a:pt x="11439" y="266462"/>
                    </a:cubicBezTo>
                    <a:cubicBezTo>
                      <a:pt x="3965" y="252820"/>
                      <a:pt x="106" y="237465"/>
                      <a:pt x="297" y="221894"/>
                    </a:cubicBezTo>
                    <a:cubicBezTo>
                      <a:pt x="-1959" y="201402"/>
                      <a:pt x="5976" y="181102"/>
                      <a:pt x="21494" y="167541"/>
                    </a:cubicBezTo>
                    <a:cubicBezTo>
                      <a:pt x="28315" y="163166"/>
                      <a:pt x="36223" y="160802"/>
                      <a:pt x="44322" y="160747"/>
                    </a:cubicBezTo>
                    <a:cubicBezTo>
                      <a:pt x="63671" y="160666"/>
                      <a:pt x="80330" y="174362"/>
                      <a:pt x="83998" y="193359"/>
                    </a:cubicBezTo>
                    <a:cubicBezTo>
                      <a:pt x="89678" y="215860"/>
                      <a:pt x="103782" y="235318"/>
                      <a:pt x="123404" y="247711"/>
                    </a:cubicBezTo>
                    <a:cubicBezTo>
                      <a:pt x="136013" y="255456"/>
                      <a:pt x="150444" y="259777"/>
                      <a:pt x="165255" y="260211"/>
                    </a:cubicBezTo>
                    <a:cubicBezTo>
                      <a:pt x="171260" y="259940"/>
                      <a:pt x="177266" y="259288"/>
                      <a:pt x="183191" y="258309"/>
                    </a:cubicBezTo>
                    <a:cubicBezTo>
                      <a:pt x="191289" y="257929"/>
                      <a:pt x="197540" y="251053"/>
                      <a:pt x="197159" y="242955"/>
                    </a:cubicBezTo>
                    <a:cubicBezTo>
                      <a:pt x="197132" y="242547"/>
                      <a:pt x="197105" y="242140"/>
                      <a:pt x="197050" y="241732"/>
                    </a:cubicBezTo>
                    <a:cubicBezTo>
                      <a:pt x="197050" y="226513"/>
                      <a:pt x="179114" y="209664"/>
                      <a:pt x="142698" y="190913"/>
                    </a:cubicBezTo>
                    <a:cubicBezTo>
                      <a:pt x="120632" y="179064"/>
                      <a:pt x="100630" y="163737"/>
                      <a:pt x="83455" y="145529"/>
                    </a:cubicBezTo>
                    <a:cubicBezTo>
                      <a:pt x="69215" y="130990"/>
                      <a:pt x="61143" y="111532"/>
                      <a:pt x="60899" y="91176"/>
                    </a:cubicBezTo>
                    <a:cubicBezTo>
                      <a:pt x="60817" y="66990"/>
                      <a:pt x="70628" y="43809"/>
                      <a:pt x="88075" y="27041"/>
                    </a:cubicBezTo>
                    <a:cubicBezTo>
                      <a:pt x="105929" y="9051"/>
                      <a:pt x="130415" y="-760"/>
                      <a:pt x="155743" y="-135"/>
                    </a:cubicBezTo>
                    <a:cubicBezTo>
                      <a:pt x="169766" y="-162"/>
                      <a:pt x="183544" y="3480"/>
                      <a:pt x="195692" y="10464"/>
                    </a:cubicBezTo>
                    <a:cubicBezTo>
                      <a:pt x="208356" y="17475"/>
                      <a:pt x="218030" y="28889"/>
                      <a:pt x="222868" y="42531"/>
                    </a:cubicBezTo>
                    <a:cubicBezTo>
                      <a:pt x="223982" y="45195"/>
                      <a:pt x="224634" y="48048"/>
                      <a:pt x="224770" y="50956"/>
                    </a:cubicBezTo>
                    <a:cubicBezTo>
                      <a:pt x="224906" y="54598"/>
                      <a:pt x="223737" y="58158"/>
                      <a:pt x="221509" y="61011"/>
                    </a:cubicBezTo>
                    <a:cubicBezTo>
                      <a:pt x="218248" y="65359"/>
                      <a:pt x="213057" y="67805"/>
                      <a:pt x="207649" y="67533"/>
                    </a:cubicBezTo>
                    <a:cubicBezTo>
                      <a:pt x="200937" y="66935"/>
                      <a:pt x="194360" y="65387"/>
                      <a:pt x="188082" y="62914"/>
                    </a:cubicBezTo>
                    <a:cubicBezTo>
                      <a:pt x="178272" y="59598"/>
                      <a:pt x="167972" y="58049"/>
                      <a:pt x="157645" y="58294"/>
                    </a:cubicBezTo>
                    <a:cubicBezTo>
                      <a:pt x="149520" y="57886"/>
                      <a:pt x="141530" y="60386"/>
                      <a:pt x="135089" y="65359"/>
                    </a:cubicBezTo>
                    <a:cubicBezTo>
                      <a:pt x="129654" y="70822"/>
                      <a:pt x="126801" y="78322"/>
                      <a:pt x="127208" y="86013"/>
                    </a:cubicBezTo>
                    <a:cubicBezTo>
                      <a:pt x="128730" y="97400"/>
                      <a:pt x="135442" y="107455"/>
                      <a:pt x="145416" y="113189"/>
                    </a:cubicBezTo>
                    <a:cubicBezTo>
                      <a:pt x="157971" y="123190"/>
                      <a:pt x="171233" y="132267"/>
                      <a:pt x="185093" y="140365"/>
                    </a:cubicBezTo>
                    <a:cubicBezTo>
                      <a:pt x="199496" y="149062"/>
                      <a:pt x="213899" y="158301"/>
                      <a:pt x="228031" y="167541"/>
                    </a:cubicBezTo>
                    <a:cubicBezTo>
                      <a:pt x="255723" y="183684"/>
                      <a:pt x="273632" y="212463"/>
                      <a:pt x="275861" y="244449"/>
                    </a:cubicBezTo>
                    <a:cubicBezTo>
                      <a:pt x="275861" y="264886"/>
                      <a:pt x="267626" y="284480"/>
                      <a:pt x="253033" y="298801"/>
                    </a:cubicBezTo>
                    <a:cubicBezTo>
                      <a:pt x="238657" y="313150"/>
                      <a:pt x="221319" y="324211"/>
                      <a:pt x="202214" y="331141"/>
                    </a:cubicBezTo>
                    <a:cubicBezTo>
                      <a:pt x="183680" y="338017"/>
                      <a:pt x="164086" y="341604"/>
                      <a:pt x="144329" y="341740"/>
                    </a:cubicBezTo>
                    <a:close/>
                  </a:path>
                </a:pathLst>
              </a:custGeom>
              <a:solidFill>
                <a:srgbClr val="21B4DA"/>
              </a:solidFill>
              <a:ln w="27155" cap="flat">
                <a:noFill/>
                <a:prstDash val="solid"/>
                <a:miter/>
              </a:ln>
            </p:spPr>
            <p:txBody>
              <a:bodyPr rtlCol="0" anchor="ctr"/>
              <a:lstStyle/>
              <a:p>
                <a:endParaRPr lang="fr-FR"/>
              </a:p>
            </p:txBody>
          </p:sp>
          <p:sp>
            <p:nvSpPr>
              <p:cNvPr id="205" name="Graphique 2">
                <a:extLst>
                  <a:ext uri="{FF2B5EF4-FFF2-40B4-BE49-F238E27FC236}">
                    <a16:creationId xmlns:a16="http://schemas.microsoft.com/office/drawing/2014/main" id="{233EC39C-7FE4-4E93-AA3B-EC2BB7598FBD}"/>
                  </a:ext>
                </a:extLst>
              </p:cNvPr>
              <p:cNvSpPr/>
              <p:nvPr/>
            </p:nvSpPr>
            <p:spPr>
              <a:xfrm>
                <a:off x="2570656" y="1103695"/>
                <a:ext cx="252928" cy="322929"/>
              </a:xfrm>
              <a:custGeom>
                <a:avLst/>
                <a:gdLst>
                  <a:gd name="connsiteX0" fmla="*/ 124736 w 252928"/>
                  <a:gd name="connsiteY0" fmla="*/ 322689 h 322929"/>
                  <a:gd name="connsiteX1" fmla="*/ 24729 w 252928"/>
                  <a:gd name="connsiteY1" fmla="*/ 256922 h 322929"/>
                  <a:gd name="connsiteX2" fmla="*/ -1 w 252928"/>
                  <a:gd name="connsiteY2" fmla="*/ 142783 h 322929"/>
                  <a:gd name="connsiteX3" fmla="*/ 1629 w 252928"/>
                  <a:gd name="connsiteY3" fmla="*/ 111531 h 322929"/>
                  <a:gd name="connsiteX4" fmla="*/ 12228 w 252928"/>
                  <a:gd name="connsiteY4" fmla="*/ 61799 h 322929"/>
                  <a:gd name="connsiteX5" fmla="*/ 22826 w 252928"/>
                  <a:gd name="connsiteY5" fmla="*/ 41417 h 322929"/>
                  <a:gd name="connsiteX6" fmla="*/ 42393 w 252928"/>
                  <a:gd name="connsiteY6" fmla="*/ 30274 h 322929"/>
                  <a:gd name="connsiteX7" fmla="*/ 53807 w 252928"/>
                  <a:gd name="connsiteY7" fmla="*/ 30274 h 322929"/>
                  <a:gd name="connsiteX8" fmla="*/ 75004 w 252928"/>
                  <a:gd name="connsiteY8" fmla="*/ 78104 h 322929"/>
                  <a:gd name="connsiteX9" fmla="*/ 88864 w 252928"/>
                  <a:gd name="connsiteY9" fmla="*/ 171862 h 322929"/>
                  <a:gd name="connsiteX10" fmla="*/ 126638 w 252928"/>
                  <a:gd name="connsiteY10" fmla="*/ 230834 h 322929"/>
                  <a:gd name="connsiteX11" fmla="*/ 162782 w 252928"/>
                  <a:gd name="connsiteY11" fmla="*/ 185721 h 322929"/>
                  <a:gd name="connsiteX12" fmla="*/ 170663 w 252928"/>
                  <a:gd name="connsiteY12" fmla="*/ 100389 h 322929"/>
                  <a:gd name="connsiteX13" fmla="*/ 170663 w 252928"/>
                  <a:gd name="connsiteY13" fmla="*/ 66147 h 322929"/>
                  <a:gd name="connsiteX14" fmla="*/ 170663 w 252928"/>
                  <a:gd name="connsiteY14" fmla="*/ 55276 h 322929"/>
                  <a:gd name="connsiteX15" fmla="*/ 170663 w 252928"/>
                  <a:gd name="connsiteY15" fmla="*/ 46308 h 322929"/>
                  <a:gd name="connsiteX16" fmla="*/ 170663 w 252928"/>
                  <a:gd name="connsiteY16" fmla="*/ 38156 h 322929"/>
                  <a:gd name="connsiteX17" fmla="*/ 173653 w 252928"/>
                  <a:gd name="connsiteY17" fmla="*/ 18317 h 322929"/>
                  <a:gd name="connsiteX18" fmla="*/ 194578 w 252928"/>
                  <a:gd name="connsiteY18" fmla="*/ 2011 h 322929"/>
                  <a:gd name="connsiteX19" fmla="*/ 206808 w 252928"/>
                  <a:gd name="connsiteY19" fmla="*/ -163 h 322929"/>
                  <a:gd name="connsiteX20" fmla="*/ 233983 w 252928"/>
                  <a:gd name="connsiteY20" fmla="*/ 11795 h 322929"/>
                  <a:gd name="connsiteX21" fmla="*/ 248387 w 252928"/>
                  <a:gd name="connsiteY21" fmla="*/ 44678 h 322929"/>
                  <a:gd name="connsiteX22" fmla="*/ 252463 w 252928"/>
                  <a:gd name="connsiteY22" fmla="*/ 105824 h 322929"/>
                  <a:gd name="connsiteX23" fmla="*/ 216862 w 252928"/>
                  <a:gd name="connsiteY23" fmla="*/ 268880 h 322929"/>
                  <a:gd name="connsiteX24" fmla="*/ 124736 w 252928"/>
                  <a:gd name="connsiteY24" fmla="*/ 322689 h 322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2928" h="322929">
                    <a:moveTo>
                      <a:pt x="124736" y="322689"/>
                    </a:moveTo>
                    <a:cubicBezTo>
                      <a:pt x="81037" y="323422"/>
                      <a:pt x="41360" y="297334"/>
                      <a:pt x="24729" y="256922"/>
                    </a:cubicBezTo>
                    <a:cubicBezTo>
                      <a:pt x="7472" y="221404"/>
                      <a:pt x="-1007" y="182270"/>
                      <a:pt x="-1" y="142783"/>
                    </a:cubicBezTo>
                    <a:cubicBezTo>
                      <a:pt x="-1" y="136261"/>
                      <a:pt x="-1" y="125934"/>
                      <a:pt x="1629" y="111531"/>
                    </a:cubicBezTo>
                    <a:cubicBezTo>
                      <a:pt x="3042" y="94573"/>
                      <a:pt x="6629" y="77860"/>
                      <a:pt x="12228" y="61799"/>
                    </a:cubicBezTo>
                    <a:cubicBezTo>
                      <a:pt x="14673" y="54488"/>
                      <a:pt x="18234" y="47613"/>
                      <a:pt x="22826" y="41417"/>
                    </a:cubicBezTo>
                    <a:cubicBezTo>
                      <a:pt x="27283" y="34867"/>
                      <a:pt x="34485" y="30764"/>
                      <a:pt x="42393" y="30274"/>
                    </a:cubicBezTo>
                    <a:lnTo>
                      <a:pt x="53807" y="30274"/>
                    </a:lnTo>
                    <a:cubicBezTo>
                      <a:pt x="64949" y="30274"/>
                      <a:pt x="72015" y="47395"/>
                      <a:pt x="75004" y="78104"/>
                    </a:cubicBezTo>
                    <a:cubicBezTo>
                      <a:pt x="77694" y="109601"/>
                      <a:pt x="82314" y="140935"/>
                      <a:pt x="88864" y="171862"/>
                    </a:cubicBezTo>
                    <a:cubicBezTo>
                      <a:pt x="97560" y="211267"/>
                      <a:pt x="110061" y="230834"/>
                      <a:pt x="126638" y="230834"/>
                    </a:cubicBezTo>
                    <a:cubicBezTo>
                      <a:pt x="143216" y="230834"/>
                      <a:pt x="155717" y="215615"/>
                      <a:pt x="162782" y="185721"/>
                    </a:cubicBezTo>
                    <a:cubicBezTo>
                      <a:pt x="168489" y="157648"/>
                      <a:pt x="171153" y="129032"/>
                      <a:pt x="170663" y="100389"/>
                    </a:cubicBezTo>
                    <a:cubicBezTo>
                      <a:pt x="170663" y="86801"/>
                      <a:pt x="170663" y="75387"/>
                      <a:pt x="170663" y="66147"/>
                    </a:cubicBezTo>
                    <a:cubicBezTo>
                      <a:pt x="170663" y="61799"/>
                      <a:pt x="170663" y="58266"/>
                      <a:pt x="170663" y="55276"/>
                    </a:cubicBezTo>
                    <a:cubicBezTo>
                      <a:pt x="170663" y="52287"/>
                      <a:pt x="170663" y="49297"/>
                      <a:pt x="170663" y="46308"/>
                    </a:cubicBezTo>
                    <a:cubicBezTo>
                      <a:pt x="170663" y="43319"/>
                      <a:pt x="170663" y="40601"/>
                      <a:pt x="170663" y="38156"/>
                    </a:cubicBezTo>
                    <a:cubicBezTo>
                      <a:pt x="170582" y="31416"/>
                      <a:pt x="171587" y="24731"/>
                      <a:pt x="173653" y="18317"/>
                    </a:cubicBezTo>
                    <a:cubicBezTo>
                      <a:pt x="175555" y="11523"/>
                      <a:pt x="182349" y="6088"/>
                      <a:pt x="194578" y="2011"/>
                    </a:cubicBezTo>
                    <a:cubicBezTo>
                      <a:pt x="198519" y="680"/>
                      <a:pt x="202650" y="-54"/>
                      <a:pt x="206808" y="-163"/>
                    </a:cubicBezTo>
                    <a:cubicBezTo>
                      <a:pt x="217161" y="-217"/>
                      <a:pt x="227026" y="4131"/>
                      <a:pt x="233983" y="11795"/>
                    </a:cubicBezTo>
                    <a:cubicBezTo>
                      <a:pt x="242218" y="20899"/>
                      <a:pt x="247272" y="32448"/>
                      <a:pt x="248387" y="44678"/>
                    </a:cubicBezTo>
                    <a:cubicBezTo>
                      <a:pt x="251050" y="64951"/>
                      <a:pt x="252436" y="85387"/>
                      <a:pt x="252463" y="105824"/>
                    </a:cubicBezTo>
                    <a:cubicBezTo>
                      <a:pt x="255235" y="162377"/>
                      <a:pt x="242951" y="218631"/>
                      <a:pt x="216862" y="268880"/>
                    </a:cubicBezTo>
                    <a:cubicBezTo>
                      <a:pt x="199225" y="303203"/>
                      <a:pt x="163299" y="324211"/>
                      <a:pt x="124736" y="322689"/>
                    </a:cubicBezTo>
                    <a:close/>
                  </a:path>
                </a:pathLst>
              </a:custGeom>
              <a:solidFill>
                <a:srgbClr val="21B4DA"/>
              </a:solidFill>
              <a:ln w="27155" cap="flat">
                <a:noFill/>
                <a:prstDash val="solid"/>
                <a:miter/>
              </a:ln>
            </p:spPr>
            <p:txBody>
              <a:bodyPr rtlCol="0" anchor="ctr"/>
              <a:lstStyle/>
              <a:p>
                <a:endParaRPr lang="fr-FR"/>
              </a:p>
            </p:txBody>
          </p:sp>
          <p:sp>
            <p:nvSpPr>
              <p:cNvPr id="206" name="Graphique 2">
                <a:extLst>
                  <a:ext uri="{FF2B5EF4-FFF2-40B4-BE49-F238E27FC236}">
                    <a16:creationId xmlns:a16="http://schemas.microsoft.com/office/drawing/2014/main" id="{233EC39C-7FE4-4E93-AA3B-EC2BB7598FBD}"/>
                  </a:ext>
                </a:extLst>
              </p:cNvPr>
              <p:cNvSpPr/>
              <p:nvPr/>
            </p:nvSpPr>
            <p:spPr>
              <a:xfrm>
                <a:off x="2865414" y="949878"/>
                <a:ext cx="101003" cy="475882"/>
              </a:xfrm>
              <a:custGeom>
                <a:avLst/>
                <a:gdLst>
                  <a:gd name="connsiteX0" fmla="*/ 48201 w 101003"/>
                  <a:gd name="connsiteY0" fmla="*/ 475691 h 475882"/>
                  <a:gd name="connsiteX1" fmla="*/ 46299 w 101003"/>
                  <a:gd name="connsiteY1" fmla="*/ 475691 h 475882"/>
                  <a:gd name="connsiteX2" fmla="*/ 22656 w 101003"/>
                  <a:gd name="connsiteY2" fmla="*/ 467538 h 475882"/>
                  <a:gd name="connsiteX3" fmla="*/ 8524 w 101003"/>
                  <a:gd name="connsiteY3" fmla="*/ 444710 h 475882"/>
                  <a:gd name="connsiteX4" fmla="*/ 643 w 101003"/>
                  <a:gd name="connsiteY4" fmla="*/ 235998 h 475882"/>
                  <a:gd name="connsiteX5" fmla="*/ 8796 w 101003"/>
                  <a:gd name="connsiteY5" fmla="*/ 28373 h 475882"/>
                  <a:gd name="connsiteX6" fmla="*/ 25645 w 101003"/>
                  <a:gd name="connsiteY6" fmla="*/ 4186 h 475882"/>
                  <a:gd name="connsiteX7" fmla="*/ 41951 w 101003"/>
                  <a:gd name="connsiteY7" fmla="*/ -162 h 475882"/>
                  <a:gd name="connsiteX8" fmla="*/ 53093 w 101003"/>
                  <a:gd name="connsiteY8" fmla="*/ 1469 h 475882"/>
                  <a:gd name="connsiteX9" fmla="*/ 78095 w 101003"/>
                  <a:gd name="connsiteY9" fmla="*/ 25655 h 475882"/>
                  <a:gd name="connsiteX10" fmla="*/ 96031 w 101003"/>
                  <a:gd name="connsiteY10" fmla="*/ 149578 h 475882"/>
                  <a:gd name="connsiteX11" fmla="*/ 100922 w 101003"/>
                  <a:gd name="connsiteY11" fmla="*/ 285459 h 475882"/>
                  <a:gd name="connsiteX12" fmla="*/ 100922 w 101003"/>
                  <a:gd name="connsiteY12" fmla="*/ 356931 h 475882"/>
                  <a:gd name="connsiteX13" fmla="*/ 87063 w 101003"/>
                  <a:gd name="connsiteY13" fmla="*/ 447428 h 475882"/>
                  <a:gd name="connsiteX14" fmla="*/ 48201 w 101003"/>
                  <a:gd name="connsiteY14" fmla="*/ 475691 h 475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1003" h="475882">
                    <a:moveTo>
                      <a:pt x="48201" y="475691"/>
                    </a:moveTo>
                    <a:lnTo>
                      <a:pt x="46299" y="475691"/>
                    </a:lnTo>
                    <a:cubicBezTo>
                      <a:pt x="37738" y="475582"/>
                      <a:pt x="29450" y="472729"/>
                      <a:pt x="22656" y="467538"/>
                    </a:cubicBezTo>
                    <a:cubicBezTo>
                      <a:pt x="15264" y="461940"/>
                      <a:pt x="10236" y="453814"/>
                      <a:pt x="8524" y="444710"/>
                    </a:cubicBezTo>
                    <a:cubicBezTo>
                      <a:pt x="1241" y="375384"/>
                      <a:pt x="-1395" y="305677"/>
                      <a:pt x="643" y="235998"/>
                    </a:cubicBezTo>
                    <a:cubicBezTo>
                      <a:pt x="-1531" y="166672"/>
                      <a:pt x="1187" y="97291"/>
                      <a:pt x="8796" y="28373"/>
                    </a:cubicBezTo>
                    <a:cubicBezTo>
                      <a:pt x="10590" y="18236"/>
                      <a:pt x="16759" y="9377"/>
                      <a:pt x="25645" y="4186"/>
                    </a:cubicBezTo>
                    <a:cubicBezTo>
                      <a:pt x="30591" y="1306"/>
                      <a:pt x="36216" y="-216"/>
                      <a:pt x="41951" y="-162"/>
                    </a:cubicBezTo>
                    <a:cubicBezTo>
                      <a:pt x="45728" y="-162"/>
                      <a:pt x="49478" y="382"/>
                      <a:pt x="53093" y="1469"/>
                    </a:cubicBezTo>
                    <a:cubicBezTo>
                      <a:pt x="64860" y="4974"/>
                      <a:pt x="74181" y="13997"/>
                      <a:pt x="78095" y="25655"/>
                    </a:cubicBezTo>
                    <a:cubicBezTo>
                      <a:pt x="88666" y="66175"/>
                      <a:pt x="94672" y="107727"/>
                      <a:pt x="96031" y="149578"/>
                    </a:cubicBezTo>
                    <a:cubicBezTo>
                      <a:pt x="99292" y="194500"/>
                      <a:pt x="100922" y="239803"/>
                      <a:pt x="100922" y="285459"/>
                    </a:cubicBezTo>
                    <a:cubicBezTo>
                      <a:pt x="100922" y="298231"/>
                      <a:pt x="100922" y="321874"/>
                      <a:pt x="100922" y="356931"/>
                    </a:cubicBezTo>
                    <a:cubicBezTo>
                      <a:pt x="100922" y="387613"/>
                      <a:pt x="96248" y="418132"/>
                      <a:pt x="87063" y="447428"/>
                    </a:cubicBezTo>
                    <a:cubicBezTo>
                      <a:pt x="82171" y="464684"/>
                      <a:pt x="66137" y="476370"/>
                      <a:pt x="48201" y="475691"/>
                    </a:cubicBezTo>
                    <a:close/>
                  </a:path>
                </a:pathLst>
              </a:custGeom>
              <a:solidFill>
                <a:srgbClr val="21B4DA"/>
              </a:solidFill>
              <a:ln w="27155" cap="flat">
                <a:noFill/>
                <a:prstDash val="solid"/>
                <a:miter/>
              </a:ln>
            </p:spPr>
            <p:txBody>
              <a:bodyPr rtlCol="0" anchor="ctr"/>
              <a:lstStyle/>
              <a:p>
                <a:endParaRPr lang="fr-FR"/>
              </a:p>
            </p:txBody>
          </p:sp>
          <p:sp>
            <p:nvSpPr>
              <p:cNvPr id="207" name="Graphique 2">
                <a:extLst>
                  <a:ext uri="{FF2B5EF4-FFF2-40B4-BE49-F238E27FC236}">
                    <a16:creationId xmlns:a16="http://schemas.microsoft.com/office/drawing/2014/main" id="{233EC39C-7FE4-4E93-AA3B-EC2BB7598FBD}"/>
                  </a:ext>
                </a:extLst>
              </p:cNvPr>
              <p:cNvSpPr/>
              <p:nvPr/>
            </p:nvSpPr>
            <p:spPr>
              <a:xfrm>
                <a:off x="2981897" y="956851"/>
                <a:ext cx="297044" cy="467919"/>
              </a:xfrm>
              <a:custGeom>
                <a:avLst/>
                <a:gdLst>
                  <a:gd name="connsiteX0" fmla="*/ 126570 w 297044"/>
                  <a:gd name="connsiteY0" fmla="*/ 467631 h 467919"/>
                  <a:gd name="connsiteX1" fmla="*/ 82273 w 297044"/>
                  <a:gd name="connsiteY1" fmla="*/ 430400 h 467919"/>
                  <a:gd name="connsiteX2" fmla="*/ 74936 w 297044"/>
                  <a:gd name="connsiteY2" fmla="*/ 348872 h 467919"/>
                  <a:gd name="connsiteX3" fmla="*/ 83904 w 297044"/>
                  <a:gd name="connsiteY3" fmla="*/ 179293 h 467919"/>
                  <a:gd name="connsiteX4" fmla="*/ 83904 w 297044"/>
                  <a:gd name="connsiteY4" fmla="*/ 172770 h 467919"/>
                  <a:gd name="connsiteX5" fmla="*/ 77381 w 297044"/>
                  <a:gd name="connsiteY5" fmla="*/ 160270 h 467919"/>
                  <a:gd name="connsiteX6" fmla="*/ 27106 w 297044"/>
                  <a:gd name="connsiteY6" fmla="*/ 152117 h 467919"/>
                  <a:gd name="connsiteX7" fmla="*/ -70 w 297044"/>
                  <a:gd name="connsiteY7" fmla="*/ 132006 h 467919"/>
                  <a:gd name="connsiteX8" fmla="*/ 13518 w 297044"/>
                  <a:gd name="connsiteY8" fmla="*/ 112712 h 467919"/>
                  <a:gd name="connsiteX9" fmla="*/ 40694 w 297044"/>
                  <a:gd name="connsiteY9" fmla="*/ 105374 h 467919"/>
                  <a:gd name="connsiteX10" fmla="*/ 89339 w 297044"/>
                  <a:gd name="connsiteY10" fmla="*/ 91242 h 467919"/>
                  <a:gd name="connsiteX11" fmla="*/ 89339 w 297044"/>
                  <a:gd name="connsiteY11" fmla="*/ 84177 h 467919"/>
                  <a:gd name="connsiteX12" fmla="*/ 89339 w 297044"/>
                  <a:gd name="connsiteY12" fmla="*/ 58903 h 467919"/>
                  <a:gd name="connsiteX13" fmla="*/ 96948 w 297044"/>
                  <a:gd name="connsiteY13" fmla="*/ 27107 h 467919"/>
                  <a:gd name="connsiteX14" fmla="*/ 130103 w 297044"/>
                  <a:gd name="connsiteY14" fmla="*/ -69 h 467919"/>
                  <a:gd name="connsiteX15" fmla="*/ 161899 w 297044"/>
                  <a:gd name="connsiteY15" fmla="*/ 17867 h 467919"/>
                  <a:gd name="connsiteX16" fmla="*/ 171682 w 297044"/>
                  <a:gd name="connsiteY16" fmla="*/ 52924 h 467919"/>
                  <a:gd name="connsiteX17" fmla="*/ 171682 w 297044"/>
                  <a:gd name="connsiteY17" fmla="*/ 74393 h 467919"/>
                  <a:gd name="connsiteX18" fmla="*/ 175487 w 297044"/>
                  <a:gd name="connsiteY18" fmla="*/ 86895 h 467919"/>
                  <a:gd name="connsiteX19" fmla="*/ 206196 w 297044"/>
                  <a:gd name="connsiteY19" fmla="*/ 91514 h 467919"/>
                  <a:gd name="connsiteX20" fmla="*/ 224675 w 297044"/>
                  <a:gd name="connsiteY20" fmla="*/ 91514 h 467919"/>
                  <a:gd name="connsiteX21" fmla="*/ 255112 w 297044"/>
                  <a:gd name="connsiteY21" fmla="*/ 91514 h 467919"/>
                  <a:gd name="connsiteX22" fmla="*/ 282288 w 297044"/>
                  <a:gd name="connsiteY22" fmla="*/ 103200 h 467919"/>
                  <a:gd name="connsiteX23" fmla="*/ 296963 w 297044"/>
                  <a:gd name="connsiteY23" fmla="*/ 130376 h 467919"/>
                  <a:gd name="connsiteX24" fmla="*/ 296963 w 297044"/>
                  <a:gd name="connsiteY24" fmla="*/ 140159 h 467919"/>
                  <a:gd name="connsiteX25" fmla="*/ 279027 w 297044"/>
                  <a:gd name="connsiteY25" fmla="*/ 158911 h 467919"/>
                  <a:gd name="connsiteX26" fmla="*/ 251851 w 297044"/>
                  <a:gd name="connsiteY26" fmla="*/ 166520 h 467919"/>
                  <a:gd name="connsiteX27" fmla="*/ 221958 w 297044"/>
                  <a:gd name="connsiteY27" fmla="*/ 164074 h 467919"/>
                  <a:gd name="connsiteX28" fmla="*/ 204021 w 297044"/>
                  <a:gd name="connsiteY28" fmla="*/ 162172 h 467919"/>
                  <a:gd name="connsiteX29" fmla="*/ 193694 w 297044"/>
                  <a:gd name="connsiteY29" fmla="*/ 162172 h 467919"/>
                  <a:gd name="connsiteX30" fmla="*/ 179020 w 297044"/>
                  <a:gd name="connsiteY30" fmla="*/ 235004 h 467919"/>
                  <a:gd name="connsiteX31" fmla="*/ 179020 w 297044"/>
                  <a:gd name="connsiteY31" fmla="*/ 303759 h 467919"/>
                  <a:gd name="connsiteX32" fmla="*/ 177661 w 297044"/>
                  <a:gd name="connsiteY32" fmla="*/ 382026 h 467919"/>
                  <a:gd name="connsiteX33" fmla="*/ 168964 w 297044"/>
                  <a:gd name="connsiteY33" fmla="*/ 434748 h 467919"/>
                  <a:gd name="connsiteX34" fmla="*/ 126570 w 297044"/>
                  <a:gd name="connsiteY34" fmla="*/ 467631 h 467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297044" h="467919">
                    <a:moveTo>
                      <a:pt x="126570" y="467631"/>
                    </a:moveTo>
                    <a:cubicBezTo>
                      <a:pt x="104123" y="469370"/>
                      <a:pt x="84420" y="452820"/>
                      <a:pt x="82273" y="430400"/>
                    </a:cubicBezTo>
                    <a:cubicBezTo>
                      <a:pt x="77028" y="403550"/>
                      <a:pt x="74555" y="376238"/>
                      <a:pt x="74936" y="348872"/>
                    </a:cubicBezTo>
                    <a:cubicBezTo>
                      <a:pt x="74936" y="309738"/>
                      <a:pt x="77925" y="253212"/>
                      <a:pt x="83904" y="179293"/>
                    </a:cubicBezTo>
                    <a:lnTo>
                      <a:pt x="83904" y="172770"/>
                    </a:lnTo>
                    <a:cubicBezTo>
                      <a:pt x="84366" y="167689"/>
                      <a:pt x="81811" y="162797"/>
                      <a:pt x="77381" y="160270"/>
                    </a:cubicBezTo>
                    <a:cubicBezTo>
                      <a:pt x="60940" y="155895"/>
                      <a:pt x="44091" y="153149"/>
                      <a:pt x="27106" y="152117"/>
                    </a:cubicBezTo>
                    <a:cubicBezTo>
                      <a:pt x="8355" y="150215"/>
                      <a:pt x="-70" y="143421"/>
                      <a:pt x="-70" y="132006"/>
                    </a:cubicBezTo>
                    <a:cubicBezTo>
                      <a:pt x="-369" y="123256"/>
                      <a:pt x="5175" y="115375"/>
                      <a:pt x="13518" y="112712"/>
                    </a:cubicBezTo>
                    <a:cubicBezTo>
                      <a:pt x="22296" y="109315"/>
                      <a:pt x="31400" y="106842"/>
                      <a:pt x="40694" y="105374"/>
                    </a:cubicBezTo>
                    <a:cubicBezTo>
                      <a:pt x="71131" y="100483"/>
                      <a:pt x="87436" y="95863"/>
                      <a:pt x="89339" y="91242"/>
                    </a:cubicBezTo>
                    <a:cubicBezTo>
                      <a:pt x="89883" y="88933"/>
                      <a:pt x="89883" y="86487"/>
                      <a:pt x="89339" y="84177"/>
                    </a:cubicBezTo>
                    <a:cubicBezTo>
                      <a:pt x="89339" y="74747"/>
                      <a:pt x="89339" y="66322"/>
                      <a:pt x="89339" y="58903"/>
                    </a:cubicBezTo>
                    <a:cubicBezTo>
                      <a:pt x="90725" y="48060"/>
                      <a:pt x="93280" y="37407"/>
                      <a:pt x="96948" y="27107"/>
                    </a:cubicBezTo>
                    <a:cubicBezTo>
                      <a:pt x="100155" y="11345"/>
                      <a:pt x="114015" y="-14"/>
                      <a:pt x="130103" y="-69"/>
                    </a:cubicBezTo>
                    <a:cubicBezTo>
                      <a:pt x="143364" y="-1074"/>
                      <a:pt x="155893" y="6019"/>
                      <a:pt x="161899" y="17867"/>
                    </a:cubicBezTo>
                    <a:cubicBezTo>
                      <a:pt x="168068" y="28547"/>
                      <a:pt x="171437" y="40586"/>
                      <a:pt x="171682" y="52924"/>
                    </a:cubicBezTo>
                    <a:lnTo>
                      <a:pt x="171682" y="74393"/>
                    </a:lnTo>
                    <a:cubicBezTo>
                      <a:pt x="171492" y="78878"/>
                      <a:pt x="172824" y="83280"/>
                      <a:pt x="175487" y="86895"/>
                    </a:cubicBezTo>
                    <a:cubicBezTo>
                      <a:pt x="177661" y="89884"/>
                      <a:pt x="187988" y="91514"/>
                      <a:pt x="206196" y="91514"/>
                    </a:cubicBezTo>
                    <a:lnTo>
                      <a:pt x="224675" y="91514"/>
                    </a:lnTo>
                    <a:cubicBezTo>
                      <a:pt x="236089" y="91514"/>
                      <a:pt x="246144" y="91514"/>
                      <a:pt x="255112" y="91514"/>
                    </a:cubicBezTo>
                    <a:cubicBezTo>
                      <a:pt x="265167" y="92520"/>
                      <a:pt x="274652" y="96596"/>
                      <a:pt x="282288" y="103200"/>
                    </a:cubicBezTo>
                    <a:cubicBezTo>
                      <a:pt x="291066" y="109559"/>
                      <a:pt x="296447" y="119560"/>
                      <a:pt x="296963" y="130376"/>
                    </a:cubicBezTo>
                    <a:cubicBezTo>
                      <a:pt x="296963" y="130376"/>
                      <a:pt x="296963" y="134181"/>
                      <a:pt x="296963" y="140159"/>
                    </a:cubicBezTo>
                    <a:cubicBezTo>
                      <a:pt x="296963" y="146138"/>
                      <a:pt x="290713" y="152117"/>
                      <a:pt x="279027" y="158911"/>
                    </a:cubicBezTo>
                    <a:cubicBezTo>
                      <a:pt x="270847" y="163911"/>
                      <a:pt x="261444" y="166547"/>
                      <a:pt x="251851" y="166520"/>
                    </a:cubicBezTo>
                    <a:cubicBezTo>
                      <a:pt x="241823" y="166602"/>
                      <a:pt x="231822" y="165787"/>
                      <a:pt x="221958" y="164074"/>
                    </a:cubicBezTo>
                    <a:cubicBezTo>
                      <a:pt x="216060" y="162851"/>
                      <a:pt x="210054" y="162227"/>
                      <a:pt x="204021" y="162172"/>
                    </a:cubicBezTo>
                    <a:lnTo>
                      <a:pt x="193694" y="162172"/>
                    </a:lnTo>
                    <a:cubicBezTo>
                      <a:pt x="185270" y="162172"/>
                      <a:pt x="180378" y="187446"/>
                      <a:pt x="179020" y="235004"/>
                    </a:cubicBezTo>
                    <a:cubicBezTo>
                      <a:pt x="179020" y="251853"/>
                      <a:pt x="179020" y="274681"/>
                      <a:pt x="179020" y="303759"/>
                    </a:cubicBezTo>
                    <a:cubicBezTo>
                      <a:pt x="179020" y="332838"/>
                      <a:pt x="179020" y="360557"/>
                      <a:pt x="177661" y="382026"/>
                    </a:cubicBezTo>
                    <a:cubicBezTo>
                      <a:pt x="177362" y="399935"/>
                      <a:pt x="174454" y="417708"/>
                      <a:pt x="168964" y="434748"/>
                    </a:cubicBezTo>
                    <a:cubicBezTo>
                      <a:pt x="165377" y="454967"/>
                      <a:pt x="147060" y="469207"/>
                      <a:pt x="126570" y="467631"/>
                    </a:cubicBezTo>
                    <a:close/>
                  </a:path>
                </a:pathLst>
              </a:custGeom>
              <a:solidFill>
                <a:srgbClr val="21B4DA"/>
              </a:solidFill>
              <a:ln w="27155" cap="flat">
                <a:noFill/>
                <a:prstDash val="solid"/>
                <a:miter/>
              </a:ln>
            </p:spPr>
            <p:txBody>
              <a:bodyPr rtlCol="0" anchor="ctr"/>
              <a:lstStyle/>
              <a:p>
                <a:endParaRPr lang="fr-FR"/>
              </a:p>
            </p:txBody>
          </p:sp>
          <p:sp>
            <p:nvSpPr>
              <p:cNvPr id="208" name="Graphique 2">
                <a:extLst>
                  <a:ext uri="{FF2B5EF4-FFF2-40B4-BE49-F238E27FC236}">
                    <a16:creationId xmlns:a16="http://schemas.microsoft.com/office/drawing/2014/main" id="{233EC39C-7FE4-4E93-AA3B-EC2BB7598FBD}"/>
                  </a:ext>
                </a:extLst>
              </p:cNvPr>
              <p:cNvSpPr/>
              <p:nvPr/>
            </p:nvSpPr>
            <p:spPr>
              <a:xfrm>
                <a:off x="3190076" y="1128154"/>
                <a:ext cx="254374" cy="299400"/>
              </a:xfrm>
              <a:custGeom>
                <a:avLst/>
                <a:gdLst>
                  <a:gd name="connsiteX0" fmla="*/ 197488 w 254374"/>
                  <a:gd name="connsiteY0" fmla="*/ 299045 h 299400"/>
                  <a:gd name="connsiteX1" fmla="*/ 159007 w 254374"/>
                  <a:gd name="connsiteY1" fmla="*/ 267793 h 299400"/>
                  <a:gd name="connsiteX2" fmla="*/ 158898 w 254374"/>
                  <a:gd name="connsiteY2" fmla="*/ 266706 h 299400"/>
                  <a:gd name="connsiteX3" fmla="*/ 156180 w 254374"/>
                  <a:gd name="connsiteY3" fmla="*/ 233823 h 299400"/>
                  <a:gd name="connsiteX4" fmla="*/ 153191 w 254374"/>
                  <a:gd name="connsiteY4" fmla="*/ 211538 h 299400"/>
                  <a:gd name="connsiteX5" fmla="*/ 140962 w 254374"/>
                  <a:gd name="connsiteY5" fmla="*/ 227572 h 299400"/>
                  <a:gd name="connsiteX6" fmla="*/ 124113 w 254374"/>
                  <a:gd name="connsiteY6" fmla="*/ 254748 h 299400"/>
                  <a:gd name="connsiteX7" fmla="*/ 67858 w 254374"/>
                  <a:gd name="connsiteY7" fmla="*/ 291436 h 299400"/>
                  <a:gd name="connsiteX8" fmla="*/ 37693 w 254374"/>
                  <a:gd name="connsiteY8" fmla="*/ 281924 h 299400"/>
                  <a:gd name="connsiteX9" fmla="*/ 4267 w 254374"/>
                  <a:gd name="connsiteY9" fmla="*/ 227572 h 299400"/>
                  <a:gd name="connsiteX10" fmla="*/ -82 w 254374"/>
                  <a:gd name="connsiteY10" fmla="*/ 194961 h 299400"/>
                  <a:gd name="connsiteX11" fmla="*/ 19485 w 254374"/>
                  <a:gd name="connsiteY11" fmla="*/ 107182 h 299400"/>
                  <a:gd name="connsiteX12" fmla="*/ 72478 w 254374"/>
                  <a:gd name="connsiteY12" fmla="*/ 44134 h 299400"/>
                  <a:gd name="connsiteX13" fmla="*/ 115688 w 254374"/>
                  <a:gd name="connsiteY13" fmla="*/ 30274 h 299400"/>
                  <a:gd name="connsiteX14" fmla="*/ 156452 w 254374"/>
                  <a:gd name="connsiteY14" fmla="*/ 41960 h 299400"/>
                  <a:gd name="connsiteX15" fmla="*/ 161887 w 254374"/>
                  <a:gd name="connsiteY15" fmla="*/ 43590 h 299400"/>
                  <a:gd name="connsiteX16" fmla="*/ 172214 w 254374"/>
                  <a:gd name="connsiteY16" fmla="*/ 30817 h 299400"/>
                  <a:gd name="connsiteX17" fmla="*/ 184171 w 254374"/>
                  <a:gd name="connsiteY17" fmla="*/ 11794 h 299400"/>
                  <a:gd name="connsiteX18" fmla="*/ 207543 w 254374"/>
                  <a:gd name="connsiteY18" fmla="*/ -163 h 299400"/>
                  <a:gd name="connsiteX19" fmla="*/ 219500 w 254374"/>
                  <a:gd name="connsiteY19" fmla="*/ 2011 h 299400"/>
                  <a:gd name="connsiteX20" fmla="*/ 235534 w 254374"/>
                  <a:gd name="connsiteY20" fmla="*/ 23480 h 299400"/>
                  <a:gd name="connsiteX21" fmla="*/ 244230 w 254374"/>
                  <a:gd name="connsiteY21" fmla="*/ 84354 h 299400"/>
                  <a:gd name="connsiteX22" fmla="*/ 254285 w 254374"/>
                  <a:gd name="connsiteY22" fmla="*/ 250672 h 299400"/>
                  <a:gd name="connsiteX23" fmla="*/ 254285 w 254374"/>
                  <a:gd name="connsiteY23" fmla="*/ 259368 h 299400"/>
                  <a:gd name="connsiteX24" fmla="*/ 241241 w 254374"/>
                  <a:gd name="connsiteY24" fmla="*/ 286544 h 299400"/>
                  <a:gd name="connsiteX25" fmla="*/ 197488 w 254374"/>
                  <a:gd name="connsiteY25" fmla="*/ 299045 h 299400"/>
                  <a:gd name="connsiteX26" fmla="*/ 88784 w 254374"/>
                  <a:gd name="connsiteY26" fmla="*/ 215343 h 299400"/>
                  <a:gd name="connsiteX27" fmla="*/ 133081 w 254374"/>
                  <a:gd name="connsiteY27" fmla="*/ 160991 h 299400"/>
                  <a:gd name="connsiteX28" fmla="*/ 156180 w 254374"/>
                  <a:gd name="connsiteY28" fmla="*/ 94681 h 299400"/>
                  <a:gd name="connsiteX29" fmla="*/ 134983 w 254374"/>
                  <a:gd name="connsiteY29" fmla="*/ 83267 h 299400"/>
                  <a:gd name="connsiteX30" fmla="*/ 94219 w 254374"/>
                  <a:gd name="connsiteY30" fmla="*/ 110443 h 299400"/>
                  <a:gd name="connsiteX31" fmla="*/ 71391 w 254374"/>
                  <a:gd name="connsiteY31" fmla="*/ 169687 h 299400"/>
                  <a:gd name="connsiteX32" fmla="*/ 71391 w 254374"/>
                  <a:gd name="connsiteY32" fmla="*/ 183003 h 299400"/>
                  <a:gd name="connsiteX33" fmla="*/ 83892 w 254374"/>
                  <a:gd name="connsiteY33" fmla="*/ 213169 h 299400"/>
                  <a:gd name="connsiteX34" fmla="*/ 88512 w 254374"/>
                  <a:gd name="connsiteY34" fmla="*/ 215343 h 299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254374" h="299400">
                    <a:moveTo>
                      <a:pt x="197488" y="299045"/>
                    </a:moveTo>
                    <a:cubicBezTo>
                      <a:pt x="178220" y="301056"/>
                      <a:pt x="160990" y="287060"/>
                      <a:pt x="159007" y="267793"/>
                    </a:cubicBezTo>
                    <a:cubicBezTo>
                      <a:pt x="158952" y="267439"/>
                      <a:pt x="158925" y="267059"/>
                      <a:pt x="158898" y="266706"/>
                    </a:cubicBezTo>
                    <a:cubicBezTo>
                      <a:pt x="157050" y="255835"/>
                      <a:pt x="156126" y="244829"/>
                      <a:pt x="156180" y="233823"/>
                    </a:cubicBezTo>
                    <a:cubicBezTo>
                      <a:pt x="156180" y="219148"/>
                      <a:pt x="156180" y="211538"/>
                      <a:pt x="153191" y="211538"/>
                    </a:cubicBezTo>
                    <a:cubicBezTo>
                      <a:pt x="150201" y="211538"/>
                      <a:pt x="147212" y="216974"/>
                      <a:pt x="140962" y="227572"/>
                    </a:cubicBezTo>
                    <a:cubicBezTo>
                      <a:pt x="135880" y="236948"/>
                      <a:pt x="130254" y="246025"/>
                      <a:pt x="124113" y="254748"/>
                    </a:cubicBezTo>
                    <a:cubicBezTo>
                      <a:pt x="112536" y="275484"/>
                      <a:pt x="91502" y="289180"/>
                      <a:pt x="67858" y="291436"/>
                    </a:cubicBezTo>
                    <a:cubicBezTo>
                      <a:pt x="57015" y="291789"/>
                      <a:pt x="46362" y="288447"/>
                      <a:pt x="37693" y="281924"/>
                    </a:cubicBezTo>
                    <a:cubicBezTo>
                      <a:pt x="20681" y="268146"/>
                      <a:pt x="8887" y="248960"/>
                      <a:pt x="4267" y="227572"/>
                    </a:cubicBezTo>
                    <a:cubicBezTo>
                      <a:pt x="1413" y="216946"/>
                      <a:pt x="-27" y="205967"/>
                      <a:pt x="-82" y="194961"/>
                    </a:cubicBezTo>
                    <a:cubicBezTo>
                      <a:pt x="-54" y="164633"/>
                      <a:pt x="6631" y="134657"/>
                      <a:pt x="19485" y="107182"/>
                    </a:cubicBezTo>
                    <a:cubicBezTo>
                      <a:pt x="30491" y="81365"/>
                      <a:pt x="48944" y="59407"/>
                      <a:pt x="72478" y="44134"/>
                    </a:cubicBezTo>
                    <a:cubicBezTo>
                      <a:pt x="85224" y="35383"/>
                      <a:pt x="100225" y="30546"/>
                      <a:pt x="115688" y="30274"/>
                    </a:cubicBezTo>
                    <a:cubicBezTo>
                      <a:pt x="130064" y="30573"/>
                      <a:pt x="144114" y="34595"/>
                      <a:pt x="156452" y="41960"/>
                    </a:cubicBezTo>
                    <a:cubicBezTo>
                      <a:pt x="158110" y="42911"/>
                      <a:pt x="159985" y="43482"/>
                      <a:pt x="161887" y="43590"/>
                    </a:cubicBezTo>
                    <a:cubicBezTo>
                      <a:pt x="165148" y="43590"/>
                      <a:pt x="168681" y="39242"/>
                      <a:pt x="172214" y="30817"/>
                    </a:cubicBezTo>
                    <a:cubicBezTo>
                      <a:pt x="174905" y="23752"/>
                      <a:pt x="178981" y="17284"/>
                      <a:pt x="184171" y="11794"/>
                    </a:cubicBezTo>
                    <a:cubicBezTo>
                      <a:pt x="189960" y="4729"/>
                      <a:pt x="198439" y="408"/>
                      <a:pt x="207543" y="-163"/>
                    </a:cubicBezTo>
                    <a:cubicBezTo>
                      <a:pt x="211592" y="244"/>
                      <a:pt x="215587" y="978"/>
                      <a:pt x="219500" y="2011"/>
                    </a:cubicBezTo>
                    <a:cubicBezTo>
                      <a:pt x="225207" y="2011"/>
                      <a:pt x="230642" y="10435"/>
                      <a:pt x="235534" y="23480"/>
                    </a:cubicBezTo>
                    <a:cubicBezTo>
                      <a:pt x="240208" y="43482"/>
                      <a:pt x="243116" y="63837"/>
                      <a:pt x="244230" y="84354"/>
                    </a:cubicBezTo>
                    <a:cubicBezTo>
                      <a:pt x="251106" y="156833"/>
                      <a:pt x="254476" y="212272"/>
                      <a:pt x="254285" y="250672"/>
                    </a:cubicBezTo>
                    <a:lnTo>
                      <a:pt x="254285" y="259368"/>
                    </a:lnTo>
                    <a:cubicBezTo>
                      <a:pt x="254068" y="269885"/>
                      <a:pt x="249312" y="279804"/>
                      <a:pt x="241241" y="286544"/>
                    </a:cubicBezTo>
                    <a:cubicBezTo>
                      <a:pt x="228577" y="295730"/>
                      <a:pt x="213087" y="300160"/>
                      <a:pt x="197488" y="299045"/>
                    </a:cubicBezTo>
                    <a:close/>
                    <a:moveTo>
                      <a:pt x="88784" y="215343"/>
                    </a:moveTo>
                    <a:cubicBezTo>
                      <a:pt x="103187" y="215343"/>
                      <a:pt x="117862" y="197135"/>
                      <a:pt x="133081" y="160991"/>
                    </a:cubicBezTo>
                    <a:cubicBezTo>
                      <a:pt x="143380" y="139875"/>
                      <a:pt x="151126" y="117618"/>
                      <a:pt x="156180" y="94681"/>
                    </a:cubicBezTo>
                    <a:cubicBezTo>
                      <a:pt x="156180" y="87072"/>
                      <a:pt x="149115" y="83267"/>
                      <a:pt x="134983" y="83267"/>
                    </a:cubicBezTo>
                    <a:cubicBezTo>
                      <a:pt x="117590" y="84599"/>
                      <a:pt x="102127" y="94899"/>
                      <a:pt x="94219" y="110443"/>
                    </a:cubicBezTo>
                    <a:cubicBezTo>
                      <a:pt x="82506" y="128352"/>
                      <a:pt x="74707" y="148544"/>
                      <a:pt x="71391" y="169687"/>
                    </a:cubicBezTo>
                    <a:cubicBezTo>
                      <a:pt x="71011" y="174117"/>
                      <a:pt x="71011" y="178574"/>
                      <a:pt x="71391" y="183003"/>
                    </a:cubicBezTo>
                    <a:cubicBezTo>
                      <a:pt x="70195" y="194526"/>
                      <a:pt x="74897" y="205886"/>
                      <a:pt x="83892" y="213169"/>
                    </a:cubicBezTo>
                    <a:cubicBezTo>
                      <a:pt x="85224" y="214283"/>
                      <a:pt x="86800" y="215044"/>
                      <a:pt x="88512" y="215343"/>
                    </a:cubicBezTo>
                    <a:close/>
                  </a:path>
                </a:pathLst>
              </a:custGeom>
              <a:solidFill>
                <a:srgbClr val="21B4DA"/>
              </a:solidFill>
              <a:ln w="27155" cap="flat">
                <a:noFill/>
                <a:prstDash val="solid"/>
                <a:miter/>
              </a:ln>
            </p:spPr>
            <p:txBody>
              <a:bodyPr rtlCol="0" anchor="ctr"/>
              <a:lstStyle/>
              <a:p>
                <a:endParaRPr lang="fr-FR"/>
              </a:p>
            </p:txBody>
          </p:sp>
          <p:sp>
            <p:nvSpPr>
              <p:cNvPr id="209" name="Graphique 2">
                <a:extLst>
                  <a:ext uri="{FF2B5EF4-FFF2-40B4-BE49-F238E27FC236}">
                    <a16:creationId xmlns:a16="http://schemas.microsoft.com/office/drawing/2014/main" id="{233EC39C-7FE4-4E93-AA3B-EC2BB7598FBD}"/>
                  </a:ext>
                </a:extLst>
              </p:cNvPr>
              <p:cNvSpPr/>
              <p:nvPr/>
            </p:nvSpPr>
            <p:spPr>
              <a:xfrm>
                <a:off x="3407746" y="956851"/>
                <a:ext cx="296770" cy="467919"/>
              </a:xfrm>
              <a:custGeom>
                <a:avLst/>
                <a:gdLst>
                  <a:gd name="connsiteX0" fmla="*/ 127926 w 296770"/>
                  <a:gd name="connsiteY0" fmla="*/ 467631 h 467919"/>
                  <a:gd name="connsiteX1" fmla="*/ 83358 w 296770"/>
                  <a:gd name="connsiteY1" fmla="*/ 430400 h 467919"/>
                  <a:gd name="connsiteX2" fmla="*/ 76292 w 296770"/>
                  <a:gd name="connsiteY2" fmla="*/ 348872 h 467919"/>
                  <a:gd name="connsiteX3" fmla="*/ 85260 w 296770"/>
                  <a:gd name="connsiteY3" fmla="*/ 179293 h 467919"/>
                  <a:gd name="connsiteX4" fmla="*/ 85260 w 296770"/>
                  <a:gd name="connsiteY4" fmla="*/ 172770 h 467919"/>
                  <a:gd name="connsiteX5" fmla="*/ 78738 w 296770"/>
                  <a:gd name="connsiteY5" fmla="*/ 160270 h 467919"/>
                  <a:gd name="connsiteX6" fmla="*/ 28462 w 296770"/>
                  <a:gd name="connsiteY6" fmla="*/ 152117 h 467919"/>
                  <a:gd name="connsiteX7" fmla="*/ -72 w 296770"/>
                  <a:gd name="connsiteY7" fmla="*/ 132006 h 467919"/>
                  <a:gd name="connsiteX8" fmla="*/ 13787 w 296770"/>
                  <a:gd name="connsiteY8" fmla="*/ 112712 h 467919"/>
                  <a:gd name="connsiteX9" fmla="*/ 40963 w 296770"/>
                  <a:gd name="connsiteY9" fmla="*/ 105374 h 467919"/>
                  <a:gd name="connsiteX10" fmla="*/ 89608 w 296770"/>
                  <a:gd name="connsiteY10" fmla="*/ 91242 h 467919"/>
                  <a:gd name="connsiteX11" fmla="*/ 89608 w 296770"/>
                  <a:gd name="connsiteY11" fmla="*/ 84177 h 467919"/>
                  <a:gd name="connsiteX12" fmla="*/ 89608 w 296770"/>
                  <a:gd name="connsiteY12" fmla="*/ 58903 h 467919"/>
                  <a:gd name="connsiteX13" fmla="*/ 97217 w 296770"/>
                  <a:gd name="connsiteY13" fmla="*/ 27107 h 467919"/>
                  <a:gd name="connsiteX14" fmla="*/ 130372 w 296770"/>
                  <a:gd name="connsiteY14" fmla="*/ -69 h 467919"/>
                  <a:gd name="connsiteX15" fmla="*/ 162168 w 296770"/>
                  <a:gd name="connsiteY15" fmla="*/ 17867 h 467919"/>
                  <a:gd name="connsiteX16" fmla="*/ 171680 w 296770"/>
                  <a:gd name="connsiteY16" fmla="*/ 52924 h 467919"/>
                  <a:gd name="connsiteX17" fmla="*/ 171680 w 296770"/>
                  <a:gd name="connsiteY17" fmla="*/ 74393 h 467919"/>
                  <a:gd name="connsiteX18" fmla="*/ 175213 w 296770"/>
                  <a:gd name="connsiteY18" fmla="*/ 86895 h 467919"/>
                  <a:gd name="connsiteX19" fmla="*/ 206193 w 296770"/>
                  <a:gd name="connsiteY19" fmla="*/ 91514 h 467919"/>
                  <a:gd name="connsiteX20" fmla="*/ 224673 w 296770"/>
                  <a:gd name="connsiteY20" fmla="*/ 91514 h 467919"/>
                  <a:gd name="connsiteX21" fmla="*/ 254838 w 296770"/>
                  <a:gd name="connsiteY21" fmla="*/ 91514 h 467919"/>
                  <a:gd name="connsiteX22" fmla="*/ 282014 w 296770"/>
                  <a:gd name="connsiteY22" fmla="*/ 103200 h 467919"/>
                  <a:gd name="connsiteX23" fmla="*/ 296689 w 296770"/>
                  <a:gd name="connsiteY23" fmla="*/ 130376 h 467919"/>
                  <a:gd name="connsiteX24" fmla="*/ 296689 w 296770"/>
                  <a:gd name="connsiteY24" fmla="*/ 140159 h 467919"/>
                  <a:gd name="connsiteX25" fmla="*/ 278753 w 296770"/>
                  <a:gd name="connsiteY25" fmla="*/ 158911 h 467919"/>
                  <a:gd name="connsiteX26" fmla="*/ 251577 w 296770"/>
                  <a:gd name="connsiteY26" fmla="*/ 166520 h 467919"/>
                  <a:gd name="connsiteX27" fmla="*/ 221955 w 296770"/>
                  <a:gd name="connsiteY27" fmla="*/ 164074 h 467919"/>
                  <a:gd name="connsiteX28" fmla="*/ 203747 w 296770"/>
                  <a:gd name="connsiteY28" fmla="*/ 162172 h 467919"/>
                  <a:gd name="connsiteX29" fmla="*/ 193692 w 296770"/>
                  <a:gd name="connsiteY29" fmla="*/ 162172 h 467919"/>
                  <a:gd name="connsiteX30" fmla="*/ 178745 w 296770"/>
                  <a:gd name="connsiteY30" fmla="*/ 235004 h 467919"/>
                  <a:gd name="connsiteX31" fmla="*/ 178745 w 296770"/>
                  <a:gd name="connsiteY31" fmla="*/ 303759 h 467919"/>
                  <a:gd name="connsiteX32" fmla="*/ 178745 w 296770"/>
                  <a:gd name="connsiteY32" fmla="*/ 382026 h 467919"/>
                  <a:gd name="connsiteX33" fmla="*/ 169778 w 296770"/>
                  <a:gd name="connsiteY33" fmla="*/ 434748 h 467919"/>
                  <a:gd name="connsiteX34" fmla="*/ 127926 w 296770"/>
                  <a:gd name="connsiteY34" fmla="*/ 467631 h 467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296770" h="467919">
                    <a:moveTo>
                      <a:pt x="127926" y="467631"/>
                    </a:moveTo>
                    <a:cubicBezTo>
                      <a:pt x="105425" y="469370"/>
                      <a:pt x="85641" y="452847"/>
                      <a:pt x="83358" y="430400"/>
                    </a:cubicBezTo>
                    <a:cubicBezTo>
                      <a:pt x="78357" y="403523"/>
                      <a:pt x="75966" y="376211"/>
                      <a:pt x="76292" y="348872"/>
                    </a:cubicBezTo>
                    <a:cubicBezTo>
                      <a:pt x="76292" y="309738"/>
                      <a:pt x="79282" y="253212"/>
                      <a:pt x="85260" y="179293"/>
                    </a:cubicBezTo>
                    <a:lnTo>
                      <a:pt x="85260" y="172770"/>
                    </a:lnTo>
                    <a:cubicBezTo>
                      <a:pt x="85722" y="167689"/>
                      <a:pt x="83167" y="162797"/>
                      <a:pt x="78738" y="160270"/>
                    </a:cubicBezTo>
                    <a:cubicBezTo>
                      <a:pt x="62297" y="155921"/>
                      <a:pt x="45447" y="153177"/>
                      <a:pt x="28462" y="152117"/>
                    </a:cubicBezTo>
                    <a:cubicBezTo>
                      <a:pt x="9439" y="150215"/>
                      <a:pt x="-72" y="143421"/>
                      <a:pt x="-72" y="132006"/>
                    </a:cubicBezTo>
                    <a:cubicBezTo>
                      <a:pt x="-344" y="123174"/>
                      <a:pt x="5336" y="115293"/>
                      <a:pt x="13787" y="112712"/>
                    </a:cubicBezTo>
                    <a:cubicBezTo>
                      <a:pt x="22538" y="109233"/>
                      <a:pt x="31669" y="106787"/>
                      <a:pt x="40963" y="105374"/>
                    </a:cubicBezTo>
                    <a:cubicBezTo>
                      <a:pt x="71400" y="100483"/>
                      <a:pt x="87434" y="95863"/>
                      <a:pt x="89608" y="91242"/>
                    </a:cubicBezTo>
                    <a:cubicBezTo>
                      <a:pt x="90016" y="88905"/>
                      <a:pt x="90016" y="86514"/>
                      <a:pt x="89608" y="84177"/>
                    </a:cubicBezTo>
                    <a:cubicBezTo>
                      <a:pt x="89608" y="74747"/>
                      <a:pt x="89608" y="66322"/>
                      <a:pt x="89608" y="58903"/>
                    </a:cubicBezTo>
                    <a:cubicBezTo>
                      <a:pt x="90858" y="48033"/>
                      <a:pt x="93413" y="37353"/>
                      <a:pt x="97217" y="27107"/>
                    </a:cubicBezTo>
                    <a:cubicBezTo>
                      <a:pt x="100343" y="11291"/>
                      <a:pt x="114230" y="-123"/>
                      <a:pt x="130372" y="-69"/>
                    </a:cubicBezTo>
                    <a:cubicBezTo>
                      <a:pt x="143634" y="-1074"/>
                      <a:pt x="156162" y="6019"/>
                      <a:pt x="162168" y="17867"/>
                    </a:cubicBezTo>
                    <a:cubicBezTo>
                      <a:pt x="168256" y="28547"/>
                      <a:pt x="171544" y="40614"/>
                      <a:pt x="171680" y="52924"/>
                    </a:cubicBezTo>
                    <a:lnTo>
                      <a:pt x="171680" y="74393"/>
                    </a:lnTo>
                    <a:cubicBezTo>
                      <a:pt x="171408" y="78850"/>
                      <a:pt x="172658" y="83253"/>
                      <a:pt x="175213" y="86895"/>
                    </a:cubicBezTo>
                    <a:cubicBezTo>
                      <a:pt x="177658" y="89884"/>
                      <a:pt x="187985" y="91514"/>
                      <a:pt x="206193" y="91514"/>
                    </a:cubicBezTo>
                    <a:lnTo>
                      <a:pt x="224673" y="91514"/>
                    </a:lnTo>
                    <a:cubicBezTo>
                      <a:pt x="235815" y="91514"/>
                      <a:pt x="245870" y="91514"/>
                      <a:pt x="254838" y="91514"/>
                    </a:cubicBezTo>
                    <a:cubicBezTo>
                      <a:pt x="264893" y="92520"/>
                      <a:pt x="274378" y="96596"/>
                      <a:pt x="282014" y="103200"/>
                    </a:cubicBezTo>
                    <a:cubicBezTo>
                      <a:pt x="290792" y="109559"/>
                      <a:pt x="296173" y="119560"/>
                      <a:pt x="296689" y="130376"/>
                    </a:cubicBezTo>
                    <a:cubicBezTo>
                      <a:pt x="296689" y="130376"/>
                      <a:pt x="296689" y="134181"/>
                      <a:pt x="296689" y="140159"/>
                    </a:cubicBezTo>
                    <a:cubicBezTo>
                      <a:pt x="296689" y="146138"/>
                      <a:pt x="290438" y="152117"/>
                      <a:pt x="278753" y="158911"/>
                    </a:cubicBezTo>
                    <a:cubicBezTo>
                      <a:pt x="270573" y="163884"/>
                      <a:pt x="261170" y="166520"/>
                      <a:pt x="251577" y="166520"/>
                    </a:cubicBezTo>
                    <a:cubicBezTo>
                      <a:pt x="241658" y="166602"/>
                      <a:pt x="231739" y="165787"/>
                      <a:pt x="221955" y="164074"/>
                    </a:cubicBezTo>
                    <a:cubicBezTo>
                      <a:pt x="215977" y="162824"/>
                      <a:pt x="209862" y="162199"/>
                      <a:pt x="203747" y="162172"/>
                    </a:cubicBezTo>
                    <a:lnTo>
                      <a:pt x="193692" y="162172"/>
                    </a:lnTo>
                    <a:cubicBezTo>
                      <a:pt x="185268" y="162172"/>
                      <a:pt x="180104" y="187446"/>
                      <a:pt x="178745" y="235004"/>
                    </a:cubicBezTo>
                    <a:cubicBezTo>
                      <a:pt x="178745" y="251853"/>
                      <a:pt x="178745" y="274681"/>
                      <a:pt x="178745" y="303759"/>
                    </a:cubicBezTo>
                    <a:cubicBezTo>
                      <a:pt x="178745" y="332838"/>
                      <a:pt x="178745" y="360557"/>
                      <a:pt x="178745" y="382026"/>
                    </a:cubicBezTo>
                    <a:cubicBezTo>
                      <a:pt x="178528" y="399962"/>
                      <a:pt x="175484" y="417736"/>
                      <a:pt x="169778" y="434748"/>
                    </a:cubicBezTo>
                    <a:cubicBezTo>
                      <a:pt x="166326" y="454831"/>
                      <a:pt x="148254" y="469044"/>
                      <a:pt x="127926" y="467631"/>
                    </a:cubicBezTo>
                    <a:close/>
                  </a:path>
                </a:pathLst>
              </a:custGeom>
              <a:solidFill>
                <a:srgbClr val="21B4DA"/>
              </a:solidFill>
              <a:ln w="27155" cap="flat">
                <a:noFill/>
                <a:prstDash val="solid"/>
                <a:miter/>
              </a:ln>
            </p:spPr>
            <p:txBody>
              <a:bodyPr rtlCol="0" anchor="ctr"/>
              <a:lstStyle/>
              <a:p>
                <a:endParaRPr lang="fr-FR"/>
              </a:p>
            </p:txBody>
          </p:sp>
          <p:sp>
            <p:nvSpPr>
              <p:cNvPr id="210" name="Graphique 2">
                <a:extLst>
                  <a:ext uri="{FF2B5EF4-FFF2-40B4-BE49-F238E27FC236}">
                    <a16:creationId xmlns:a16="http://schemas.microsoft.com/office/drawing/2014/main" id="{233EC39C-7FE4-4E93-AA3B-EC2BB7598FBD}"/>
                  </a:ext>
                </a:extLst>
              </p:cNvPr>
              <p:cNvSpPr/>
              <p:nvPr/>
            </p:nvSpPr>
            <p:spPr>
              <a:xfrm>
                <a:off x="3837132" y="1167273"/>
                <a:ext cx="91869" cy="258463"/>
              </a:xfrm>
              <a:custGeom>
                <a:avLst/>
                <a:gdLst>
                  <a:gd name="connsiteX0" fmla="*/ 48023 w 91869"/>
                  <a:gd name="connsiteY0" fmla="*/ 92521 h 258463"/>
                  <a:gd name="connsiteX1" fmla="*/ 45849 w 91869"/>
                  <a:gd name="connsiteY1" fmla="*/ 92521 h 258463"/>
                  <a:gd name="connsiteX2" fmla="*/ 14868 w 91869"/>
                  <a:gd name="connsiteY2" fmla="*/ 80564 h 258463"/>
                  <a:gd name="connsiteX3" fmla="*/ -79 w 91869"/>
                  <a:gd name="connsiteY3" fmla="*/ 47681 h 258463"/>
                  <a:gd name="connsiteX4" fmla="*/ 12694 w 91869"/>
                  <a:gd name="connsiteY4" fmla="*/ 14254 h 258463"/>
                  <a:gd name="connsiteX5" fmla="*/ 45306 w 91869"/>
                  <a:gd name="connsiteY5" fmla="*/ -149 h 258463"/>
                  <a:gd name="connsiteX6" fmla="*/ 76286 w 91869"/>
                  <a:gd name="connsiteY6" fmla="*/ 12352 h 258463"/>
                  <a:gd name="connsiteX7" fmla="*/ 79004 w 91869"/>
                  <a:gd name="connsiteY7" fmla="*/ 77575 h 258463"/>
                  <a:gd name="connsiteX8" fmla="*/ 48023 w 91869"/>
                  <a:gd name="connsiteY8" fmla="*/ 92521 h 258463"/>
                  <a:gd name="connsiteX9" fmla="*/ 48023 w 91869"/>
                  <a:gd name="connsiteY9" fmla="*/ 258295 h 258463"/>
                  <a:gd name="connsiteX10" fmla="*/ 46121 w 91869"/>
                  <a:gd name="connsiteY10" fmla="*/ 258295 h 258463"/>
                  <a:gd name="connsiteX11" fmla="*/ 15956 w 91869"/>
                  <a:gd name="connsiteY11" fmla="*/ 247153 h 258463"/>
                  <a:gd name="connsiteX12" fmla="*/ 737 w 91869"/>
                  <a:gd name="connsiteY12" fmla="*/ 213998 h 258463"/>
                  <a:gd name="connsiteX13" fmla="*/ 13509 w 91869"/>
                  <a:gd name="connsiteY13" fmla="*/ 180572 h 258463"/>
                  <a:gd name="connsiteX14" fmla="*/ 46121 w 91869"/>
                  <a:gd name="connsiteY14" fmla="*/ 166440 h 258463"/>
                  <a:gd name="connsiteX15" fmla="*/ 77101 w 91869"/>
                  <a:gd name="connsiteY15" fmla="*/ 178669 h 258463"/>
                  <a:gd name="connsiteX16" fmla="*/ 91776 w 91869"/>
                  <a:gd name="connsiteY16" fmla="*/ 211824 h 258463"/>
                  <a:gd name="connsiteX17" fmla="*/ 79819 w 91869"/>
                  <a:gd name="connsiteY17" fmla="*/ 243892 h 258463"/>
                  <a:gd name="connsiteX18" fmla="*/ 47208 w 91869"/>
                  <a:gd name="connsiteY18" fmla="*/ 258295 h 258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1869" h="258463">
                    <a:moveTo>
                      <a:pt x="48023" y="92521"/>
                    </a:moveTo>
                    <a:lnTo>
                      <a:pt x="45849" y="92521"/>
                    </a:lnTo>
                    <a:cubicBezTo>
                      <a:pt x="34408" y="92521"/>
                      <a:pt x="23347" y="88255"/>
                      <a:pt x="14868" y="80564"/>
                    </a:cubicBezTo>
                    <a:cubicBezTo>
                      <a:pt x="5303" y="72330"/>
                      <a:pt x="-160" y="60318"/>
                      <a:pt x="-79" y="47681"/>
                    </a:cubicBezTo>
                    <a:cubicBezTo>
                      <a:pt x="-214" y="35316"/>
                      <a:pt x="4351" y="23358"/>
                      <a:pt x="12694" y="14254"/>
                    </a:cubicBezTo>
                    <a:cubicBezTo>
                      <a:pt x="20847" y="4797"/>
                      <a:pt x="32831" y="-475"/>
                      <a:pt x="45306" y="-149"/>
                    </a:cubicBezTo>
                    <a:cubicBezTo>
                      <a:pt x="56909" y="-339"/>
                      <a:pt x="68079" y="4172"/>
                      <a:pt x="76286" y="12352"/>
                    </a:cubicBezTo>
                    <a:cubicBezTo>
                      <a:pt x="94739" y="29745"/>
                      <a:pt x="95934" y="58687"/>
                      <a:pt x="79004" y="77575"/>
                    </a:cubicBezTo>
                    <a:cubicBezTo>
                      <a:pt x="71177" y="86597"/>
                      <a:pt x="59953" y="92005"/>
                      <a:pt x="48023" y="92521"/>
                    </a:cubicBezTo>
                    <a:close/>
                    <a:moveTo>
                      <a:pt x="48023" y="258295"/>
                    </a:moveTo>
                    <a:lnTo>
                      <a:pt x="46121" y="258295"/>
                    </a:lnTo>
                    <a:cubicBezTo>
                      <a:pt x="35060" y="258350"/>
                      <a:pt x="24326" y="254409"/>
                      <a:pt x="15956" y="247153"/>
                    </a:cubicBezTo>
                    <a:cubicBezTo>
                      <a:pt x="6227" y="238892"/>
                      <a:pt x="655" y="226744"/>
                      <a:pt x="737" y="213998"/>
                    </a:cubicBezTo>
                    <a:cubicBezTo>
                      <a:pt x="547" y="201633"/>
                      <a:pt x="5112" y="189649"/>
                      <a:pt x="13509" y="180572"/>
                    </a:cubicBezTo>
                    <a:cubicBezTo>
                      <a:pt x="21717" y="171223"/>
                      <a:pt x="33674" y="166033"/>
                      <a:pt x="46121" y="166440"/>
                    </a:cubicBezTo>
                    <a:cubicBezTo>
                      <a:pt x="57643" y="166277"/>
                      <a:pt x="68786" y="170680"/>
                      <a:pt x="77101" y="178669"/>
                    </a:cubicBezTo>
                    <a:cubicBezTo>
                      <a:pt x="86422" y="187176"/>
                      <a:pt x="91749" y="199214"/>
                      <a:pt x="91776" y="211824"/>
                    </a:cubicBezTo>
                    <a:cubicBezTo>
                      <a:pt x="92048" y="223646"/>
                      <a:pt x="87754" y="235114"/>
                      <a:pt x="79819" y="243892"/>
                    </a:cubicBezTo>
                    <a:cubicBezTo>
                      <a:pt x="71585" y="253213"/>
                      <a:pt x="59655" y="258485"/>
                      <a:pt x="47208" y="258295"/>
                    </a:cubicBezTo>
                    <a:close/>
                  </a:path>
                </a:pathLst>
              </a:custGeom>
              <a:solidFill>
                <a:srgbClr val="21B4DA"/>
              </a:solidFill>
              <a:ln w="27155" cap="flat">
                <a:noFill/>
                <a:prstDash val="solid"/>
                <a:miter/>
              </a:ln>
            </p:spPr>
            <p:txBody>
              <a:bodyPr rtlCol="0" anchor="ctr"/>
              <a:lstStyle/>
              <a:p>
                <a:endParaRPr lang="fr-FR"/>
              </a:p>
            </p:txBody>
          </p:sp>
          <p:sp>
            <p:nvSpPr>
              <p:cNvPr id="211" name="Graphique 2">
                <a:extLst>
                  <a:ext uri="{FF2B5EF4-FFF2-40B4-BE49-F238E27FC236}">
                    <a16:creationId xmlns:a16="http://schemas.microsoft.com/office/drawing/2014/main" id="{233EC39C-7FE4-4E93-AA3B-EC2BB7598FBD}"/>
                  </a:ext>
                </a:extLst>
              </p:cNvPr>
              <p:cNvSpPr/>
              <p:nvPr/>
            </p:nvSpPr>
            <p:spPr>
              <a:xfrm>
                <a:off x="4138594" y="949878"/>
                <a:ext cx="101016" cy="475889"/>
              </a:xfrm>
              <a:custGeom>
                <a:avLst/>
                <a:gdLst>
                  <a:gd name="connsiteX0" fmla="*/ 48214 w 101016"/>
                  <a:gd name="connsiteY0" fmla="*/ 475691 h 475889"/>
                  <a:gd name="connsiteX1" fmla="*/ 46040 w 101016"/>
                  <a:gd name="connsiteY1" fmla="*/ 475691 h 475889"/>
                  <a:gd name="connsiteX2" fmla="*/ 22668 w 101016"/>
                  <a:gd name="connsiteY2" fmla="*/ 467538 h 475889"/>
                  <a:gd name="connsiteX3" fmla="*/ 8537 w 101016"/>
                  <a:gd name="connsiteY3" fmla="*/ 444710 h 475889"/>
                  <a:gd name="connsiteX4" fmla="*/ 656 w 101016"/>
                  <a:gd name="connsiteY4" fmla="*/ 235998 h 475889"/>
                  <a:gd name="connsiteX5" fmla="*/ 8809 w 101016"/>
                  <a:gd name="connsiteY5" fmla="*/ 28373 h 475889"/>
                  <a:gd name="connsiteX6" fmla="*/ 25658 w 101016"/>
                  <a:gd name="connsiteY6" fmla="*/ 4186 h 475889"/>
                  <a:gd name="connsiteX7" fmla="*/ 41963 w 101016"/>
                  <a:gd name="connsiteY7" fmla="*/ -162 h 475889"/>
                  <a:gd name="connsiteX8" fmla="*/ 52834 w 101016"/>
                  <a:gd name="connsiteY8" fmla="*/ 1469 h 475889"/>
                  <a:gd name="connsiteX9" fmla="*/ 77835 w 101016"/>
                  <a:gd name="connsiteY9" fmla="*/ 25655 h 475889"/>
                  <a:gd name="connsiteX10" fmla="*/ 96043 w 101016"/>
                  <a:gd name="connsiteY10" fmla="*/ 149578 h 475889"/>
                  <a:gd name="connsiteX11" fmla="*/ 100935 w 101016"/>
                  <a:gd name="connsiteY11" fmla="*/ 285459 h 475889"/>
                  <a:gd name="connsiteX12" fmla="*/ 100935 w 101016"/>
                  <a:gd name="connsiteY12" fmla="*/ 356931 h 475889"/>
                  <a:gd name="connsiteX13" fmla="*/ 86803 w 101016"/>
                  <a:gd name="connsiteY13" fmla="*/ 447428 h 475889"/>
                  <a:gd name="connsiteX14" fmla="*/ 48214 w 101016"/>
                  <a:gd name="connsiteY14" fmla="*/ 475691 h 475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1016" h="475889">
                    <a:moveTo>
                      <a:pt x="48214" y="475691"/>
                    </a:moveTo>
                    <a:lnTo>
                      <a:pt x="46040" y="475691"/>
                    </a:lnTo>
                    <a:cubicBezTo>
                      <a:pt x="37561" y="475582"/>
                      <a:pt x="29354" y="472729"/>
                      <a:pt x="22668" y="467538"/>
                    </a:cubicBezTo>
                    <a:cubicBezTo>
                      <a:pt x="15195" y="462021"/>
                      <a:pt x="10140" y="453841"/>
                      <a:pt x="8537" y="444710"/>
                    </a:cubicBezTo>
                    <a:cubicBezTo>
                      <a:pt x="1118" y="375411"/>
                      <a:pt x="-1518" y="305677"/>
                      <a:pt x="656" y="235998"/>
                    </a:cubicBezTo>
                    <a:cubicBezTo>
                      <a:pt x="-1518" y="166672"/>
                      <a:pt x="1199" y="97291"/>
                      <a:pt x="8809" y="28373"/>
                    </a:cubicBezTo>
                    <a:cubicBezTo>
                      <a:pt x="10493" y="18182"/>
                      <a:pt x="16690" y="9296"/>
                      <a:pt x="25658" y="4186"/>
                    </a:cubicBezTo>
                    <a:cubicBezTo>
                      <a:pt x="30603" y="1306"/>
                      <a:pt x="36229" y="-216"/>
                      <a:pt x="41963" y="-162"/>
                    </a:cubicBezTo>
                    <a:cubicBezTo>
                      <a:pt x="45659" y="-162"/>
                      <a:pt x="49301" y="409"/>
                      <a:pt x="52834" y="1469"/>
                    </a:cubicBezTo>
                    <a:cubicBezTo>
                      <a:pt x="64655" y="4893"/>
                      <a:pt x="74003" y="13970"/>
                      <a:pt x="77835" y="25655"/>
                    </a:cubicBezTo>
                    <a:cubicBezTo>
                      <a:pt x="88516" y="66148"/>
                      <a:pt x="94630" y="107727"/>
                      <a:pt x="96043" y="149578"/>
                    </a:cubicBezTo>
                    <a:cubicBezTo>
                      <a:pt x="99304" y="194500"/>
                      <a:pt x="100935" y="239803"/>
                      <a:pt x="100935" y="285459"/>
                    </a:cubicBezTo>
                    <a:cubicBezTo>
                      <a:pt x="100935" y="298231"/>
                      <a:pt x="100935" y="321874"/>
                      <a:pt x="100935" y="356931"/>
                    </a:cubicBezTo>
                    <a:cubicBezTo>
                      <a:pt x="100880" y="387640"/>
                      <a:pt x="96098" y="418159"/>
                      <a:pt x="86803" y="447428"/>
                    </a:cubicBezTo>
                    <a:cubicBezTo>
                      <a:pt x="82129" y="464712"/>
                      <a:pt x="66095" y="476452"/>
                      <a:pt x="48214" y="475691"/>
                    </a:cubicBezTo>
                    <a:close/>
                  </a:path>
                </a:pathLst>
              </a:custGeom>
              <a:solidFill>
                <a:srgbClr val="21B4DA"/>
              </a:solidFill>
              <a:ln w="27155" cap="flat">
                <a:noFill/>
                <a:prstDash val="solid"/>
                <a:miter/>
              </a:ln>
            </p:spPr>
            <p:txBody>
              <a:bodyPr rtlCol="0" anchor="ctr"/>
              <a:lstStyle/>
              <a:p>
                <a:endParaRPr lang="fr-FR"/>
              </a:p>
            </p:txBody>
          </p:sp>
          <p:sp>
            <p:nvSpPr>
              <p:cNvPr id="212" name="Graphique 2">
                <a:extLst>
                  <a:ext uri="{FF2B5EF4-FFF2-40B4-BE49-F238E27FC236}">
                    <a16:creationId xmlns:a16="http://schemas.microsoft.com/office/drawing/2014/main" id="{233EC39C-7FE4-4E93-AA3B-EC2BB7598FBD}"/>
                  </a:ext>
                </a:extLst>
              </p:cNvPr>
              <p:cNvSpPr/>
              <p:nvPr/>
            </p:nvSpPr>
            <p:spPr>
              <a:xfrm>
                <a:off x="4274022" y="1099062"/>
                <a:ext cx="253656" cy="293315"/>
              </a:xfrm>
              <a:custGeom>
                <a:avLst/>
                <a:gdLst>
                  <a:gd name="connsiteX0" fmla="*/ 120953 w 253656"/>
                  <a:gd name="connsiteY0" fmla="*/ 293080 h 293315"/>
                  <a:gd name="connsiteX1" fmla="*/ 117965 w 253656"/>
                  <a:gd name="connsiteY1" fmla="*/ 293080 h 293315"/>
                  <a:gd name="connsiteX2" fmla="*/ 54101 w 253656"/>
                  <a:gd name="connsiteY2" fmla="*/ 275687 h 293315"/>
                  <a:gd name="connsiteX3" fmla="*/ 14696 w 253656"/>
                  <a:gd name="connsiteY3" fmla="*/ 228944 h 293315"/>
                  <a:gd name="connsiteX4" fmla="*/ 21 w 253656"/>
                  <a:gd name="connsiteY4" fmla="*/ 158015 h 293315"/>
                  <a:gd name="connsiteX5" fmla="*/ 17685 w 253656"/>
                  <a:gd name="connsiteY5" fmla="*/ 72139 h 293315"/>
                  <a:gd name="connsiteX6" fmla="*/ 64156 w 253656"/>
                  <a:gd name="connsiteY6" fmla="*/ 17787 h 293315"/>
                  <a:gd name="connsiteX7" fmla="*/ 123128 w 253656"/>
                  <a:gd name="connsiteY7" fmla="*/ -149 h 293315"/>
                  <a:gd name="connsiteX8" fmla="*/ 177480 w 253656"/>
                  <a:gd name="connsiteY8" fmla="*/ 18059 h 293315"/>
                  <a:gd name="connsiteX9" fmla="*/ 202210 w 253656"/>
                  <a:gd name="connsiteY9" fmla="*/ 77574 h 293315"/>
                  <a:gd name="connsiteX10" fmla="*/ 187535 w 253656"/>
                  <a:gd name="connsiteY10" fmla="*/ 121599 h 293315"/>
                  <a:gd name="connsiteX11" fmla="*/ 146227 w 253656"/>
                  <a:gd name="connsiteY11" fmla="*/ 151221 h 293315"/>
                  <a:gd name="connsiteX12" fmla="*/ 90245 w 253656"/>
                  <a:gd name="connsiteY12" fmla="*/ 165896 h 293315"/>
                  <a:gd name="connsiteX13" fmla="*/ 72173 w 253656"/>
                  <a:gd name="connsiteY13" fmla="*/ 186849 h 293315"/>
                  <a:gd name="connsiteX14" fmla="*/ 72309 w 253656"/>
                  <a:gd name="connsiteY14" fmla="*/ 188180 h 293315"/>
                  <a:gd name="connsiteX15" fmla="*/ 82636 w 253656"/>
                  <a:gd name="connsiteY15" fmla="*/ 212095 h 293315"/>
                  <a:gd name="connsiteX16" fmla="*/ 126389 w 253656"/>
                  <a:gd name="connsiteY16" fmla="*/ 225955 h 293315"/>
                  <a:gd name="connsiteX17" fmla="*/ 200851 w 253656"/>
                  <a:gd name="connsiteY17" fmla="*/ 204486 h 293315"/>
                  <a:gd name="connsiteX18" fmla="*/ 234549 w 253656"/>
                  <a:gd name="connsiteY18" fmla="*/ 192800 h 293315"/>
                  <a:gd name="connsiteX19" fmla="*/ 248681 w 253656"/>
                  <a:gd name="connsiteY19" fmla="*/ 198779 h 293315"/>
                  <a:gd name="connsiteX20" fmla="*/ 253572 w 253656"/>
                  <a:gd name="connsiteY20" fmla="*/ 212367 h 293315"/>
                  <a:gd name="connsiteX21" fmla="*/ 242702 w 253656"/>
                  <a:gd name="connsiteY21" fmla="*/ 237369 h 293315"/>
                  <a:gd name="connsiteX22" fmla="*/ 120953 w 253656"/>
                  <a:gd name="connsiteY22" fmla="*/ 293080 h 293315"/>
                  <a:gd name="connsiteX23" fmla="*/ 97311 w 253656"/>
                  <a:gd name="connsiteY23" fmla="*/ 109098 h 293315"/>
                  <a:gd name="connsiteX24" fmla="*/ 132911 w 253656"/>
                  <a:gd name="connsiteY24" fmla="*/ 84096 h 293315"/>
                  <a:gd name="connsiteX25" fmla="*/ 141879 w 253656"/>
                  <a:gd name="connsiteY25" fmla="*/ 56920 h 293315"/>
                  <a:gd name="connsiteX26" fmla="*/ 135248 w 253656"/>
                  <a:gd name="connsiteY26" fmla="*/ 47952 h 293315"/>
                  <a:gd name="connsiteX27" fmla="*/ 132911 w 253656"/>
                  <a:gd name="connsiteY27" fmla="*/ 47952 h 293315"/>
                  <a:gd name="connsiteX28" fmla="*/ 127476 w 253656"/>
                  <a:gd name="connsiteY28" fmla="*/ 47952 h 293315"/>
                  <a:gd name="connsiteX29" fmla="*/ 108996 w 253656"/>
                  <a:gd name="connsiteY29" fmla="*/ 55562 h 293315"/>
                  <a:gd name="connsiteX30" fmla="*/ 86440 w 253656"/>
                  <a:gd name="connsiteY30" fmla="*/ 73770 h 293315"/>
                  <a:gd name="connsiteX31" fmla="*/ 78831 w 253656"/>
                  <a:gd name="connsiteY31" fmla="*/ 90890 h 293315"/>
                  <a:gd name="connsiteX32" fmla="*/ 92935 w 253656"/>
                  <a:gd name="connsiteY32" fmla="*/ 109125 h 293315"/>
                  <a:gd name="connsiteX33" fmla="*/ 97311 w 253656"/>
                  <a:gd name="connsiteY33" fmla="*/ 109098 h 293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53656" h="293315">
                    <a:moveTo>
                      <a:pt x="120953" y="293080"/>
                    </a:moveTo>
                    <a:lnTo>
                      <a:pt x="117965" y="293080"/>
                    </a:lnTo>
                    <a:cubicBezTo>
                      <a:pt x="95408" y="293895"/>
                      <a:pt x="73124" y="287835"/>
                      <a:pt x="54101" y="275687"/>
                    </a:cubicBezTo>
                    <a:cubicBezTo>
                      <a:pt x="36763" y="264192"/>
                      <a:pt x="23093" y="247968"/>
                      <a:pt x="14696" y="228944"/>
                    </a:cubicBezTo>
                    <a:cubicBezTo>
                      <a:pt x="4722" y="206660"/>
                      <a:pt x="-305" y="182446"/>
                      <a:pt x="21" y="158015"/>
                    </a:cubicBezTo>
                    <a:cubicBezTo>
                      <a:pt x="-958" y="128393"/>
                      <a:pt x="5103" y="98962"/>
                      <a:pt x="17685" y="72139"/>
                    </a:cubicBezTo>
                    <a:cubicBezTo>
                      <a:pt x="27849" y="50072"/>
                      <a:pt x="43937" y="31266"/>
                      <a:pt x="64156" y="17787"/>
                    </a:cubicBezTo>
                    <a:cubicBezTo>
                      <a:pt x="81711" y="6346"/>
                      <a:pt x="102175" y="122"/>
                      <a:pt x="123128" y="-149"/>
                    </a:cubicBezTo>
                    <a:cubicBezTo>
                      <a:pt x="142803" y="-503"/>
                      <a:pt x="161989" y="5911"/>
                      <a:pt x="177480" y="18059"/>
                    </a:cubicBezTo>
                    <a:cubicBezTo>
                      <a:pt x="194600" y="32924"/>
                      <a:pt x="203759" y="54964"/>
                      <a:pt x="202210" y="77574"/>
                    </a:cubicBezTo>
                    <a:cubicBezTo>
                      <a:pt x="202536" y="93499"/>
                      <a:pt x="197345" y="109044"/>
                      <a:pt x="187535" y="121599"/>
                    </a:cubicBezTo>
                    <a:cubicBezTo>
                      <a:pt x="176501" y="134834"/>
                      <a:pt x="162288" y="145025"/>
                      <a:pt x="146227" y="151221"/>
                    </a:cubicBezTo>
                    <a:cubicBezTo>
                      <a:pt x="128345" y="158667"/>
                      <a:pt x="109485" y="163614"/>
                      <a:pt x="90245" y="165896"/>
                    </a:cubicBezTo>
                    <a:cubicBezTo>
                      <a:pt x="79456" y="166684"/>
                      <a:pt x="71385" y="176060"/>
                      <a:pt x="72173" y="186849"/>
                    </a:cubicBezTo>
                    <a:cubicBezTo>
                      <a:pt x="72200" y="187284"/>
                      <a:pt x="72254" y="187746"/>
                      <a:pt x="72309" y="188180"/>
                    </a:cubicBezTo>
                    <a:cubicBezTo>
                      <a:pt x="72961" y="197094"/>
                      <a:pt x="76603" y="205519"/>
                      <a:pt x="82636" y="212095"/>
                    </a:cubicBezTo>
                    <a:cubicBezTo>
                      <a:pt x="94457" y="222939"/>
                      <a:pt x="110464" y="228021"/>
                      <a:pt x="126389" y="225955"/>
                    </a:cubicBezTo>
                    <a:cubicBezTo>
                      <a:pt x="152695" y="225629"/>
                      <a:pt x="178404" y="218210"/>
                      <a:pt x="200851" y="204486"/>
                    </a:cubicBezTo>
                    <a:cubicBezTo>
                      <a:pt x="210879" y="197719"/>
                      <a:pt x="222483" y="193697"/>
                      <a:pt x="234549" y="192800"/>
                    </a:cubicBezTo>
                    <a:cubicBezTo>
                      <a:pt x="239930" y="192447"/>
                      <a:pt x="245175" y="194675"/>
                      <a:pt x="248681" y="198779"/>
                    </a:cubicBezTo>
                    <a:cubicBezTo>
                      <a:pt x="251914" y="202557"/>
                      <a:pt x="253654" y="207394"/>
                      <a:pt x="253572" y="212367"/>
                    </a:cubicBezTo>
                    <a:cubicBezTo>
                      <a:pt x="253545" y="221851"/>
                      <a:pt x="249605" y="230874"/>
                      <a:pt x="242702" y="237369"/>
                    </a:cubicBezTo>
                    <a:cubicBezTo>
                      <a:pt x="211449" y="271828"/>
                      <a:pt x="167452" y="291966"/>
                      <a:pt x="120953" y="293080"/>
                    </a:cubicBezTo>
                    <a:close/>
                    <a:moveTo>
                      <a:pt x="97311" y="109098"/>
                    </a:moveTo>
                    <a:cubicBezTo>
                      <a:pt x="113154" y="108745"/>
                      <a:pt x="127204" y="98853"/>
                      <a:pt x="132911" y="84096"/>
                    </a:cubicBezTo>
                    <a:cubicBezTo>
                      <a:pt x="137775" y="75753"/>
                      <a:pt x="140819" y="66514"/>
                      <a:pt x="141879" y="56920"/>
                    </a:cubicBezTo>
                    <a:cubicBezTo>
                      <a:pt x="142531" y="52627"/>
                      <a:pt x="139569" y="48604"/>
                      <a:pt x="135248" y="47952"/>
                    </a:cubicBezTo>
                    <a:cubicBezTo>
                      <a:pt x="134487" y="47843"/>
                      <a:pt x="133699" y="47843"/>
                      <a:pt x="132911" y="47952"/>
                    </a:cubicBezTo>
                    <a:lnTo>
                      <a:pt x="127476" y="47952"/>
                    </a:lnTo>
                    <a:cubicBezTo>
                      <a:pt x="120872" y="49256"/>
                      <a:pt x="114594" y="51838"/>
                      <a:pt x="108996" y="55562"/>
                    </a:cubicBezTo>
                    <a:cubicBezTo>
                      <a:pt x="100517" y="60344"/>
                      <a:pt x="92908" y="66486"/>
                      <a:pt x="86440" y="73770"/>
                    </a:cubicBezTo>
                    <a:cubicBezTo>
                      <a:pt x="81820" y="78308"/>
                      <a:pt x="79103" y="84422"/>
                      <a:pt x="78831" y="90890"/>
                    </a:cubicBezTo>
                    <a:cubicBezTo>
                      <a:pt x="77690" y="99831"/>
                      <a:pt x="83995" y="107984"/>
                      <a:pt x="92935" y="109125"/>
                    </a:cubicBezTo>
                    <a:cubicBezTo>
                      <a:pt x="94403" y="109316"/>
                      <a:pt x="95870" y="109316"/>
                      <a:pt x="97311" y="109098"/>
                    </a:cubicBezTo>
                    <a:close/>
                  </a:path>
                </a:pathLst>
              </a:custGeom>
              <a:solidFill>
                <a:srgbClr val="21B4DA"/>
              </a:solidFill>
              <a:ln w="27155" cap="flat">
                <a:noFill/>
                <a:prstDash val="solid"/>
                <a:miter/>
              </a:ln>
            </p:spPr>
            <p:txBody>
              <a:bodyPr rtlCol="0" anchor="ctr"/>
              <a:lstStyle/>
              <a:p>
                <a:endParaRPr lang="fr-FR"/>
              </a:p>
            </p:txBody>
          </p:sp>
          <p:sp>
            <p:nvSpPr>
              <p:cNvPr id="213" name="Graphique 2">
                <a:extLst>
                  <a:ext uri="{FF2B5EF4-FFF2-40B4-BE49-F238E27FC236}">
                    <a16:creationId xmlns:a16="http://schemas.microsoft.com/office/drawing/2014/main" id="{233EC39C-7FE4-4E93-AA3B-EC2BB7598FBD}"/>
                  </a:ext>
                </a:extLst>
              </p:cNvPr>
              <p:cNvSpPr/>
              <p:nvPr/>
            </p:nvSpPr>
            <p:spPr>
              <a:xfrm>
                <a:off x="4551484" y="1085188"/>
                <a:ext cx="276485" cy="341902"/>
              </a:xfrm>
              <a:custGeom>
                <a:avLst/>
                <a:gdLst>
                  <a:gd name="connsiteX0" fmla="*/ 144329 w 276485"/>
                  <a:gd name="connsiteY0" fmla="*/ 341740 h 341902"/>
                  <a:gd name="connsiteX1" fmla="*/ 65791 w 276485"/>
                  <a:gd name="connsiteY1" fmla="*/ 320814 h 341902"/>
                  <a:gd name="connsiteX2" fmla="*/ 11439 w 276485"/>
                  <a:gd name="connsiteY2" fmla="*/ 266462 h 341902"/>
                  <a:gd name="connsiteX3" fmla="*/ 296 w 276485"/>
                  <a:gd name="connsiteY3" fmla="*/ 221894 h 341902"/>
                  <a:gd name="connsiteX4" fmla="*/ 21494 w 276485"/>
                  <a:gd name="connsiteY4" fmla="*/ 167541 h 341902"/>
                  <a:gd name="connsiteX5" fmla="*/ 44322 w 276485"/>
                  <a:gd name="connsiteY5" fmla="*/ 160747 h 341902"/>
                  <a:gd name="connsiteX6" fmla="*/ 83998 w 276485"/>
                  <a:gd name="connsiteY6" fmla="*/ 193359 h 341902"/>
                  <a:gd name="connsiteX7" fmla="*/ 123403 w 276485"/>
                  <a:gd name="connsiteY7" fmla="*/ 247711 h 341902"/>
                  <a:gd name="connsiteX8" fmla="*/ 165526 w 276485"/>
                  <a:gd name="connsiteY8" fmla="*/ 260211 h 341902"/>
                  <a:gd name="connsiteX9" fmla="*/ 183462 w 276485"/>
                  <a:gd name="connsiteY9" fmla="*/ 258309 h 341902"/>
                  <a:gd name="connsiteX10" fmla="*/ 197431 w 276485"/>
                  <a:gd name="connsiteY10" fmla="*/ 242955 h 341902"/>
                  <a:gd name="connsiteX11" fmla="*/ 197322 w 276485"/>
                  <a:gd name="connsiteY11" fmla="*/ 241732 h 341902"/>
                  <a:gd name="connsiteX12" fmla="*/ 142970 w 276485"/>
                  <a:gd name="connsiteY12" fmla="*/ 190913 h 341902"/>
                  <a:gd name="connsiteX13" fmla="*/ 83727 w 276485"/>
                  <a:gd name="connsiteY13" fmla="*/ 145529 h 341902"/>
                  <a:gd name="connsiteX14" fmla="*/ 61171 w 276485"/>
                  <a:gd name="connsiteY14" fmla="*/ 91176 h 341902"/>
                  <a:gd name="connsiteX15" fmla="*/ 88347 w 276485"/>
                  <a:gd name="connsiteY15" fmla="*/ 27041 h 341902"/>
                  <a:gd name="connsiteX16" fmla="*/ 156015 w 276485"/>
                  <a:gd name="connsiteY16" fmla="*/ -135 h 341902"/>
                  <a:gd name="connsiteX17" fmla="*/ 196235 w 276485"/>
                  <a:gd name="connsiteY17" fmla="*/ 10464 h 341902"/>
                  <a:gd name="connsiteX18" fmla="*/ 223411 w 276485"/>
                  <a:gd name="connsiteY18" fmla="*/ 42531 h 341902"/>
                  <a:gd name="connsiteX19" fmla="*/ 225313 w 276485"/>
                  <a:gd name="connsiteY19" fmla="*/ 50956 h 341902"/>
                  <a:gd name="connsiteX20" fmla="*/ 222052 w 276485"/>
                  <a:gd name="connsiteY20" fmla="*/ 61011 h 341902"/>
                  <a:gd name="connsiteX21" fmla="*/ 208193 w 276485"/>
                  <a:gd name="connsiteY21" fmla="*/ 67533 h 341902"/>
                  <a:gd name="connsiteX22" fmla="*/ 188626 w 276485"/>
                  <a:gd name="connsiteY22" fmla="*/ 62914 h 341902"/>
                  <a:gd name="connsiteX23" fmla="*/ 158189 w 276485"/>
                  <a:gd name="connsiteY23" fmla="*/ 58294 h 341902"/>
                  <a:gd name="connsiteX24" fmla="*/ 135905 w 276485"/>
                  <a:gd name="connsiteY24" fmla="*/ 65359 h 341902"/>
                  <a:gd name="connsiteX25" fmla="*/ 127752 w 276485"/>
                  <a:gd name="connsiteY25" fmla="*/ 86013 h 341902"/>
                  <a:gd name="connsiteX26" fmla="*/ 145960 w 276485"/>
                  <a:gd name="connsiteY26" fmla="*/ 113189 h 341902"/>
                  <a:gd name="connsiteX27" fmla="*/ 185637 w 276485"/>
                  <a:gd name="connsiteY27" fmla="*/ 140365 h 341902"/>
                  <a:gd name="connsiteX28" fmla="*/ 228575 w 276485"/>
                  <a:gd name="connsiteY28" fmla="*/ 167541 h 341902"/>
                  <a:gd name="connsiteX29" fmla="*/ 276404 w 276485"/>
                  <a:gd name="connsiteY29" fmla="*/ 244449 h 341902"/>
                  <a:gd name="connsiteX30" fmla="*/ 253576 w 276485"/>
                  <a:gd name="connsiteY30" fmla="*/ 298801 h 341902"/>
                  <a:gd name="connsiteX31" fmla="*/ 202757 w 276485"/>
                  <a:gd name="connsiteY31" fmla="*/ 331141 h 341902"/>
                  <a:gd name="connsiteX32" fmla="*/ 144329 w 276485"/>
                  <a:gd name="connsiteY32" fmla="*/ 341740 h 3419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76485" h="341902">
                    <a:moveTo>
                      <a:pt x="144329" y="341740"/>
                    </a:moveTo>
                    <a:cubicBezTo>
                      <a:pt x="116772" y="341658"/>
                      <a:pt x="89733" y="334429"/>
                      <a:pt x="65791" y="320814"/>
                    </a:cubicBezTo>
                    <a:cubicBezTo>
                      <a:pt x="42718" y="308449"/>
                      <a:pt x="23804" y="289535"/>
                      <a:pt x="11439" y="266462"/>
                    </a:cubicBezTo>
                    <a:cubicBezTo>
                      <a:pt x="4074" y="252765"/>
                      <a:pt x="242" y="237438"/>
                      <a:pt x="296" y="221894"/>
                    </a:cubicBezTo>
                    <a:cubicBezTo>
                      <a:pt x="-1959" y="201402"/>
                      <a:pt x="5976" y="181102"/>
                      <a:pt x="21494" y="167541"/>
                    </a:cubicBezTo>
                    <a:cubicBezTo>
                      <a:pt x="28315" y="163166"/>
                      <a:pt x="36223" y="160802"/>
                      <a:pt x="44322" y="160747"/>
                    </a:cubicBezTo>
                    <a:cubicBezTo>
                      <a:pt x="63671" y="160666"/>
                      <a:pt x="80330" y="174362"/>
                      <a:pt x="83998" y="193359"/>
                    </a:cubicBezTo>
                    <a:cubicBezTo>
                      <a:pt x="89678" y="215860"/>
                      <a:pt x="103782" y="235318"/>
                      <a:pt x="123403" y="247711"/>
                    </a:cubicBezTo>
                    <a:cubicBezTo>
                      <a:pt x="136095" y="255510"/>
                      <a:pt x="150634" y="259831"/>
                      <a:pt x="165526" y="260211"/>
                    </a:cubicBezTo>
                    <a:cubicBezTo>
                      <a:pt x="171532" y="259940"/>
                      <a:pt x="177538" y="259288"/>
                      <a:pt x="183462" y="258309"/>
                    </a:cubicBezTo>
                    <a:cubicBezTo>
                      <a:pt x="191561" y="257929"/>
                      <a:pt x="197811" y="251053"/>
                      <a:pt x="197431" y="242955"/>
                    </a:cubicBezTo>
                    <a:cubicBezTo>
                      <a:pt x="197404" y="242547"/>
                      <a:pt x="197376" y="242140"/>
                      <a:pt x="197322" y="241732"/>
                    </a:cubicBezTo>
                    <a:cubicBezTo>
                      <a:pt x="197322" y="226513"/>
                      <a:pt x="179386" y="209664"/>
                      <a:pt x="142970" y="190913"/>
                    </a:cubicBezTo>
                    <a:cubicBezTo>
                      <a:pt x="120903" y="179064"/>
                      <a:pt x="100902" y="163737"/>
                      <a:pt x="83727" y="145529"/>
                    </a:cubicBezTo>
                    <a:cubicBezTo>
                      <a:pt x="69487" y="130990"/>
                      <a:pt x="61415" y="111532"/>
                      <a:pt x="61171" y="91176"/>
                    </a:cubicBezTo>
                    <a:cubicBezTo>
                      <a:pt x="61225" y="67017"/>
                      <a:pt x="71008" y="43890"/>
                      <a:pt x="88347" y="27041"/>
                    </a:cubicBezTo>
                    <a:cubicBezTo>
                      <a:pt x="106201" y="9051"/>
                      <a:pt x="130687" y="-760"/>
                      <a:pt x="156015" y="-135"/>
                    </a:cubicBezTo>
                    <a:cubicBezTo>
                      <a:pt x="170119" y="-135"/>
                      <a:pt x="183979" y="3507"/>
                      <a:pt x="196235" y="10464"/>
                    </a:cubicBezTo>
                    <a:cubicBezTo>
                      <a:pt x="208872" y="17502"/>
                      <a:pt x="218519" y="28916"/>
                      <a:pt x="223411" y="42531"/>
                    </a:cubicBezTo>
                    <a:cubicBezTo>
                      <a:pt x="224661" y="45168"/>
                      <a:pt x="225313" y="48048"/>
                      <a:pt x="225313" y="50956"/>
                    </a:cubicBezTo>
                    <a:cubicBezTo>
                      <a:pt x="225449" y="54598"/>
                      <a:pt x="224281" y="58158"/>
                      <a:pt x="222052" y="61011"/>
                    </a:cubicBezTo>
                    <a:cubicBezTo>
                      <a:pt x="218846" y="65387"/>
                      <a:pt x="213628" y="67860"/>
                      <a:pt x="208193" y="67533"/>
                    </a:cubicBezTo>
                    <a:cubicBezTo>
                      <a:pt x="201480" y="66908"/>
                      <a:pt x="194903" y="65359"/>
                      <a:pt x="188626" y="62914"/>
                    </a:cubicBezTo>
                    <a:cubicBezTo>
                      <a:pt x="178843" y="59598"/>
                      <a:pt x="168516" y="58049"/>
                      <a:pt x="158189" y="58294"/>
                    </a:cubicBezTo>
                    <a:cubicBezTo>
                      <a:pt x="150145" y="57804"/>
                      <a:pt x="142209" y="60332"/>
                      <a:pt x="135905" y="65359"/>
                    </a:cubicBezTo>
                    <a:cubicBezTo>
                      <a:pt x="130360" y="70767"/>
                      <a:pt x="127398" y="78295"/>
                      <a:pt x="127752" y="86013"/>
                    </a:cubicBezTo>
                    <a:cubicBezTo>
                      <a:pt x="129274" y="97400"/>
                      <a:pt x="135986" y="107455"/>
                      <a:pt x="145960" y="113189"/>
                    </a:cubicBezTo>
                    <a:cubicBezTo>
                      <a:pt x="158569" y="123136"/>
                      <a:pt x="171804" y="132213"/>
                      <a:pt x="185637" y="140365"/>
                    </a:cubicBezTo>
                    <a:cubicBezTo>
                      <a:pt x="200040" y="149062"/>
                      <a:pt x="214443" y="158301"/>
                      <a:pt x="228575" y="167541"/>
                    </a:cubicBezTo>
                    <a:cubicBezTo>
                      <a:pt x="256267" y="183684"/>
                      <a:pt x="274176" y="212463"/>
                      <a:pt x="276404" y="244449"/>
                    </a:cubicBezTo>
                    <a:cubicBezTo>
                      <a:pt x="276404" y="264886"/>
                      <a:pt x="268170" y="284480"/>
                      <a:pt x="253576" y="298801"/>
                    </a:cubicBezTo>
                    <a:cubicBezTo>
                      <a:pt x="239200" y="313150"/>
                      <a:pt x="221862" y="324211"/>
                      <a:pt x="202757" y="331141"/>
                    </a:cubicBezTo>
                    <a:cubicBezTo>
                      <a:pt x="184060" y="338098"/>
                      <a:pt x="164276" y="341685"/>
                      <a:pt x="144329" y="341740"/>
                    </a:cubicBezTo>
                    <a:close/>
                  </a:path>
                </a:pathLst>
              </a:custGeom>
              <a:solidFill>
                <a:srgbClr val="21B4DA"/>
              </a:solidFill>
              <a:ln w="27155" cap="flat">
                <a:noFill/>
                <a:prstDash val="solid"/>
                <a:miter/>
              </a:ln>
            </p:spPr>
            <p:txBody>
              <a:bodyPr rtlCol="0" anchor="ctr"/>
              <a:lstStyle/>
              <a:p>
                <a:endParaRPr lang="fr-FR"/>
              </a:p>
            </p:txBody>
          </p:sp>
          <p:sp>
            <p:nvSpPr>
              <p:cNvPr id="214" name="Graphique 2">
                <a:extLst>
                  <a:ext uri="{FF2B5EF4-FFF2-40B4-BE49-F238E27FC236}">
                    <a16:creationId xmlns:a16="http://schemas.microsoft.com/office/drawing/2014/main" id="{233EC39C-7FE4-4E93-AA3B-EC2BB7598FBD}"/>
                  </a:ext>
                </a:extLst>
              </p:cNvPr>
              <p:cNvSpPr/>
              <p:nvPr/>
            </p:nvSpPr>
            <p:spPr>
              <a:xfrm>
                <a:off x="5029490" y="1048800"/>
                <a:ext cx="440919" cy="377286"/>
              </a:xfrm>
              <a:custGeom>
                <a:avLst/>
                <a:gdLst>
                  <a:gd name="connsiteX0" fmla="*/ 51678 w 440919"/>
                  <a:gd name="connsiteY0" fmla="*/ 377040 h 377286"/>
                  <a:gd name="connsiteX1" fmla="*/ 11186 w 440919"/>
                  <a:gd name="connsiteY1" fmla="*/ 346603 h 377286"/>
                  <a:gd name="connsiteX2" fmla="*/ 859 w 440919"/>
                  <a:gd name="connsiteY2" fmla="*/ 154740 h 377286"/>
                  <a:gd name="connsiteX3" fmla="*/ 859 w 440919"/>
                  <a:gd name="connsiteY3" fmla="*/ 73212 h 377286"/>
                  <a:gd name="connsiteX4" fmla="*/ 11730 w 440919"/>
                  <a:gd name="connsiteY4" fmla="*/ 18860 h 377286"/>
                  <a:gd name="connsiteX5" fmla="*/ 41895 w 440919"/>
                  <a:gd name="connsiteY5" fmla="*/ -163 h 377286"/>
                  <a:gd name="connsiteX6" fmla="*/ 69071 w 440919"/>
                  <a:gd name="connsiteY6" fmla="*/ 16686 h 377286"/>
                  <a:gd name="connsiteX7" fmla="*/ 80213 w 440919"/>
                  <a:gd name="connsiteY7" fmla="*/ 56635 h 377286"/>
                  <a:gd name="connsiteX8" fmla="*/ 86191 w 440919"/>
                  <a:gd name="connsiteY8" fmla="*/ 85713 h 377286"/>
                  <a:gd name="connsiteX9" fmla="*/ 94616 w 440919"/>
                  <a:gd name="connsiteY9" fmla="*/ 78919 h 377286"/>
                  <a:gd name="connsiteX10" fmla="*/ 214462 w 440919"/>
                  <a:gd name="connsiteY10" fmla="*/ 51743 h 377286"/>
                  <a:gd name="connsiteX11" fmla="*/ 245171 w 440919"/>
                  <a:gd name="connsiteY11" fmla="*/ 78919 h 377286"/>
                  <a:gd name="connsiteX12" fmla="*/ 265009 w 440919"/>
                  <a:gd name="connsiteY12" fmla="*/ 116694 h 377286"/>
                  <a:gd name="connsiteX13" fmla="*/ 267998 w 440919"/>
                  <a:gd name="connsiteY13" fmla="*/ 119412 h 377286"/>
                  <a:gd name="connsiteX14" fmla="*/ 282402 w 440919"/>
                  <a:gd name="connsiteY14" fmla="*/ 110443 h 377286"/>
                  <a:gd name="connsiteX15" fmla="*/ 351429 w 440919"/>
                  <a:gd name="connsiteY15" fmla="*/ 83267 h 377286"/>
                  <a:gd name="connsiteX16" fmla="*/ 407954 w 440919"/>
                  <a:gd name="connsiteY16" fmla="*/ 113704 h 377286"/>
                  <a:gd name="connsiteX17" fmla="*/ 438663 w 440919"/>
                  <a:gd name="connsiteY17" fmla="*/ 191972 h 377286"/>
                  <a:gd name="connsiteX18" fmla="*/ 440837 w 440919"/>
                  <a:gd name="connsiteY18" fmla="*/ 233279 h 377286"/>
                  <a:gd name="connsiteX19" fmla="*/ 432141 w 440919"/>
                  <a:gd name="connsiteY19" fmla="*/ 305296 h 377286"/>
                  <a:gd name="connsiteX20" fmla="*/ 393823 w 440919"/>
                  <a:gd name="connsiteY20" fmla="*/ 337907 h 377286"/>
                  <a:gd name="connsiteX21" fmla="*/ 355505 w 440919"/>
                  <a:gd name="connsiteY21" fmla="*/ 308829 h 377286"/>
                  <a:gd name="connsiteX22" fmla="*/ 350342 w 440919"/>
                  <a:gd name="connsiteY22" fmla="*/ 274043 h 377286"/>
                  <a:gd name="connsiteX23" fmla="*/ 352516 w 440919"/>
                  <a:gd name="connsiteY23" fmla="*/ 226213 h 377286"/>
                  <a:gd name="connsiteX24" fmla="*/ 354146 w 440919"/>
                  <a:gd name="connsiteY24" fmla="*/ 189254 h 377286"/>
                  <a:gd name="connsiteX25" fmla="*/ 354146 w 440919"/>
                  <a:gd name="connsiteY25" fmla="*/ 164796 h 377286"/>
                  <a:gd name="connsiteX26" fmla="*/ 334036 w 440919"/>
                  <a:gd name="connsiteY26" fmla="*/ 141696 h 377286"/>
                  <a:gd name="connsiteX27" fmla="*/ 285663 w 440919"/>
                  <a:gd name="connsiteY27" fmla="*/ 206919 h 377286"/>
                  <a:gd name="connsiteX28" fmla="*/ 265824 w 440919"/>
                  <a:gd name="connsiteY28" fmla="*/ 276761 h 377286"/>
                  <a:gd name="connsiteX29" fmla="*/ 254954 w 440919"/>
                  <a:gd name="connsiteY29" fmla="*/ 293067 h 377286"/>
                  <a:gd name="connsiteX30" fmla="*/ 238920 w 440919"/>
                  <a:gd name="connsiteY30" fmla="*/ 298502 h 377286"/>
                  <a:gd name="connsiteX31" fmla="*/ 211744 w 440919"/>
                  <a:gd name="connsiteY31" fmla="*/ 277304 h 377286"/>
                  <a:gd name="connsiteX32" fmla="*/ 203592 w 440919"/>
                  <a:gd name="connsiteY32" fmla="*/ 226757 h 377286"/>
                  <a:gd name="connsiteX33" fmla="*/ 194080 w 440919"/>
                  <a:gd name="connsiteY33" fmla="*/ 162893 h 377286"/>
                  <a:gd name="connsiteX34" fmla="*/ 159295 w 440919"/>
                  <a:gd name="connsiteY34" fmla="*/ 132456 h 377286"/>
                  <a:gd name="connsiteX35" fmla="*/ 132119 w 440919"/>
                  <a:gd name="connsiteY35" fmla="*/ 150392 h 377286"/>
                  <a:gd name="connsiteX36" fmla="*/ 113367 w 440919"/>
                  <a:gd name="connsiteY36" fmla="*/ 195776 h 377286"/>
                  <a:gd name="connsiteX37" fmla="*/ 101410 w 440919"/>
                  <a:gd name="connsiteY37" fmla="*/ 252846 h 377286"/>
                  <a:gd name="connsiteX38" fmla="*/ 95431 w 440919"/>
                  <a:gd name="connsiteY38" fmla="*/ 307198 h 377286"/>
                  <a:gd name="connsiteX39" fmla="*/ 93529 w 440919"/>
                  <a:gd name="connsiteY39" fmla="*/ 343614 h 377286"/>
                  <a:gd name="connsiteX40" fmla="*/ 80756 w 440919"/>
                  <a:gd name="connsiteY40" fmla="*/ 366442 h 377286"/>
                  <a:gd name="connsiteX41" fmla="*/ 51678 w 440919"/>
                  <a:gd name="connsiteY41" fmla="*/ 377040 h 377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440919" h="377286">
                    <a:moveTo>
                      <a:pt x="51678" y="377040"/>
                    </a:moveTo>
                    <a:cubicBezTo>
                      <a:pt x="32519" y="378291"/>
                      <a:pt x="15316" y="365354"/>
                      <a:pt x="11186" y="346603"/>
                    </a:cubicBezTo>
                    <a:cubicBezTo>
                      <a:pt x="1511" y="283147"/>
                      <a:pt x="-1940" y="218876"/>
                      <a:pt x="859" y="154740"/>
                    </a:cubicBezTo>
                    <a:lnTo>
                      <a:pt x="859" y="73212"/>
                    </a:lnTo>
                    <a:cubicBezTo>
                      <a:pt x="-418" y="54461"/>
                      <a:pt x="3332" y="35682"/>
                      <a:pt x="11730" y="18860"/>
                    </a:cubicBezTo>
                    <a:cubicBezTo>
                      <a:pt x="17382" y="7337"/>
                      <a:pt x="29040" y="-27"/>
                      <a:pt x="41895" y="-163"/>
                    </a:cubicBezTo>
                    <a:cubicBezTo>
                      <a:pt x="53281" y="326"/>
                      <a:pt x="63581" y="6712"/>
                      <a:pt x="69071" y="16686"/>
                    </a:cubicBezTo>
                    <a:cubicBezTo>
                      <a:pt x="76490" y="28698"/>
                      <a:pt x="80349" y="42530"/>
                      <a:pt x="80213" y="56635"/>
                    </a:cubicBezTo>
                    <a:cubicBezTo>
                      <a:pt x="81571" y="76201"/>
                      <a:pt x="83474" y="85713"/>
                      <a:pt x="86191" y="85713"/>
                    </a:cubicBezTo>
                    <a:cubicBezTo>
                      <a:pt x="88909" y="85713"/>
                      <a:pt x="90811" y="83539"/>
                      <a:pt x="94616" y="78919"/>
                    </a:cubicBezTo>
                    <a:cubicBezTo>
                      <a:pt x="123640" y="43482"/>
                      <a:pt x="172991" y="32285"/>
                      <a:pt x="214462" y="51743"/>
                    </a:cubicBezTo>
                    <a:cubicBezTo>
                      <a:pt x="226664" y="58320"/>
                      <a:pt x="237181" y="67614"/>
                      <a:pt x="245171" y="78919"/>
                    </a:cubicBezTo>
                    <a:cubicBezTo>
                      <a:pt x="253786" y="90360"/>
                      <a:pt x="260498" y="103106"/>
                      <a:pt x="265009" y="116694"/>
                    </a:cubicBezTo>
                    <a:cubicBezTo>
                      <a:pt x="265009" y="118596"/>
                      <a:pt x="266640" y="119412"/>
                      <a:pt x="267998" y="119412"/>
                    </a:cubicBezTo>
                    <a:cubicBezTo>
                      <a:pt x="273407" y="117509"/>
                      <a:pt x="278325" y="114465"/>
                      <a:pt x="282402" y="110443"/>
                    </a:cubicBezTo>
                    <a:cubicBezTo>
                      <a:pt x="301506" y="93567"/>
                      <a:pt x="325938" y="83947"/>
                      <a:pt x="351429" y="83267"/>
                    </a:cubicBezTo>
                    <a:cubicBezTo>
                      <a:pt x="374175" y="83322"/>
                      <a:pt x="395399" y="94736"/>
                      <a:pt x="407954" y="113704"/>
                    </a:cubicBezTo>
                    <a:cubicBezTo>
                      <a:pt x="425157" y="136478"/>
                      <a:pt x="435783" y="163573"/>
                      <a:pt x="438663" y="191972"/>
                    </a:cubicBezTo>
                    <a:cubicBezTo>
                      <a:pt x="440022" y="205560"/>
                      <a:pt x="440837" y="219148"/>
                      <a:pt x="440837" y="233279"/>
                    </a:cubicBezTo>
                    <a:cubicBezTo>
                      <a:pt x="440783" y="257547"/>
                      <a:pt x="437848" y="281707"/>
                      <a:pt x="432141" y="305296"/>
                    </a:cubicBezTo>
                    <a:cubicBezTo>
                      <a:pt x="429886" y="324536"/>
                      <a:pt x="413172" y="338749"/>
                      <a:pt x="393823" y="337907"/>
                    </a:cubicBezTo>
                    <a:cubicBezTo>
                      <a:pt x="375887" y="338124"/>
                      <a:pt x="360098" y="326167"/>
                      <a:pt x="355505" y="308829"/>
                    </a:cubicBezTo>
                    <a:cubicBezTo>
                      <a:pt x="351945" y="297578"/>
                      <a:pt x="350179" y="285838"/>
                      <a:pt x="350342" y="274043"/>
                    </a:cubicBezTo>
                    <a:cubicBezTo>
                      <a:pt x="350342" y="257738"/>
                      <a:pt x="350342" y="241704"/>
                      <a:pt x="352516" y="226213"/>
                    </a:cubicBezTo>
                    <a:cubicBezTo>
                      <a:pt x="354690" y="210723"/>
                      <a:pt x="354146" y="200396"/>
                      <a:pt x="354146" y="189254"/>
                    </a:cubicBezTo>
                    <a:cubicBezTo>
                      <a:pt x="354581" y="181101"/>
                      <a:pt x="354581" y="172948"/>
                      <a:pt x="354146" y="164796"/>
                    </a:cubicBezTo>
                    <a:cubicBezTo>
                      <a:pt x="354146" y="149305"/>
                      <a:pt x="345993" y="141696"/>
                      <a:pt x="334036" y="141696"/>
                    </a:cubicBezTo>
                    <a:cubicBezTo>
                      <a:pt x="315013" y="141696"/>
                      <a:pt x="298707" y="163437"/>
                      <a:pt x="285663" y="206919"/>
                    </a:cubicBezTo>
                    <a:cubicBezTo>
                      <a:pt x="281586" y="219148"/>
                      <a:pt x="275064" y="242247"/>
                      <a:pt x="265824" y="276761"/>
                    </a:cubicBezTo>
                    <a:cubicBezTo>
                      <a:pt x="264248" y="283310"/>
                      <a:pt x="260389" y="289072"/>
                      <a:pt x="254954" y="293067"/>
                    </a:cubicBezTo>
                    <a:cubicBezTo>
                      <a:pt x="250334" y="296545"/>
                      <a:pt x="244709" y="298447"/>
                      <a:pt x="238920" y="298502"/>
                    </a:cubicBezTo>
                    <a:cubicBezTo>
                      <a:pt x="225957" y="298828"/>
                      <a:pt x="214598" y="289941"/>
                      <a:pt x="211744" y="277304"/>
                    </a:cubicBezTo>
                    <a:cubicBezTo>
                      <a:pt x="206771" y="260890"/>
                      <a:pt x="204026" y="243905"/>
                      <a:pt x="203592" y="226757"/>
                    </a:cubicBezTo>
                    <a:cubicBezTo>
                      <a:pt x="202667" y="205206"/>
                      <a:pt x="199488" y="183791"/>
                      <a:pt x="194080" y="162893"/>
                    </a:cubicBezTo>
                    <a:cubicBezTo>
                      <a:pt x="187286" y="142511"/>
                      <a:pt x="175872" y="132456"/>
                      <a:pt x="159295" y="132456"/>
                    </a:cubicBezTo>
                    <a:cubicBezTo>
                      <a:pt x="147664" y="133108"/>
                      <a:pt x="137282" y="139957"/>
                      <a:pt x="132119" y="150392"/>
                    </a:cubicBezTo>
                    <a:cubicBezTo>
                      <a:pt x="123613" y="164497"/>
                      <a:pt x="117281" y="179797"/>
                      <a:pt x="113367" y="195776"/>
                    </a:cubicBezTo>
                    <a:cubicBezTo>
                      <a:pt x="108231" y="214528"/>
                      <a:pt x="104236" y="233605"/>
                      <a:pt x="101410" y="252846"/>
                    </a:cubicBezTo>
                    <a:cubicBezTo>
                      <a:pt x="98692" y="272685"/>
                      <a:pt x="96518" y="290620"/>
                      <a:pt x="95431" y="307198"/>
                    </a:cubicBezTo>
                    <a:cubicBezTo>
                      <a:pt x="94344" y="323775"/>
                      <a:pt x="93529" y="334374"/>
                      <a:pt x="93529" y="343614"/>
                    </a:cubicBezTo>
                    <a:cubicBezTo>
                      <a:pt x="93447" y="352908"/>
                      <a:pt x="88637" y="361523"/>
                      <a:pt x="80756" y="366442"/>
                    </a:cubicBezTo>
                    <a:cubicBezTo>
                      <a:pt x="72468" y="373045"/>
                      <a:pt x="62277" y="376769"/>
                      <a:pt x="51678" y="377040"/>
                    </a:cubicBezTo>
                    <a:close/>
                  </a:path>
                </a:pathLst>
              </a:custGeom>
              <a:solidFill>
                <a:srgbClr val="21B4DA"/>
              </a:solidFill>
              <a:ln w="27155" cap="flat">
                <a:noFill/>
                <a:prstDash val="solid"/>
                <a:miter/>
              </a:ln>
            </p:spPr>
            <p:txBody>
              <a:bodyPr rtlCol="0" anchor="ctr"/>
              <a:lstStyle/>
              <a:p>
                <a:endParaRPr lang="fr-FR"/>
              </a:p>
            </p:txBody>
          </p:sp>
          <p:sp>
            <p:nvSpPr>
              <p:cNvPr id="215" name="Graphique 2">
                <a:extLst>
                  <a:ext uri="{FF2B5EF4-FFF2-40B4-BE49-F238E27FC236}">
                    <a16:creationId xmlns:a16="http://schemas.microsoft.com/office/drawing/2014/main" id="{233EC39C-7FE4-4E93-AA3B-EC2BB7598FBD}"/>
                  </a:ext>
                </a:extLst>
              </p:cNvPr>
              <p:cNvSpPr/>
              <p:nvPr/>
            </p:nvSpPr>
            <p:spPr>
              <a:xfrm>
                <a:off x="5497585" y="1128154"/>
                <a:ext cx="254374" cy="299400"/>
              </a:xfrm>
              <a:custGeom>
                <a:avLst/>
                <a:gdLst>
                  <a:gd name="connsiteX0" fmla="*/ 197488 w 254374"/>
                  <a:gd name="connsiteY0" fmla="*/ 299045 h 299400"/>
                  <a:gd name="connsiteX1" fmla="*/ 159007 w 254374"/>
                  <a:gd name="connsiteY1" fmla="*/ 267793 h 299400"/>
                  <a:gd name="connsiteX2" fmla="*/ 158898 w 254374"/>
                  <a:gd name="connsiteY2" fmla="*/ 266706 h 299400"/>
                  <a:gd name="connsiteX3" fmla="*/ 156180 w 254374"/>
                  <a:gd name="connsiteY3" fmla="*/ 233823 h 299400"/>
                  <a:gd name="connsiteX4" fmla="*/ 152919 w 254374"/>
                  <a:gd name="connsiteY4" fmla="*/ 211538 h 299400"/>
                  <a:gd name="connsiteX5" fmla="*/ 140962 w 254374"/>
                  <a:gd name="connsiteY5" fmla="*/ 227572 h 299400"/>
                  <a:gd name="connsiteX6" fmla="*/ 123841 w 254374"/>
                  <a:gd name="connsiteY6" fmla="*/ 254748 h 299400"/>
                  <a:gd name="connsiteX7" fmla="*/ 67858 w 254374"/>
                  <a:gd name="connsiteY7" fmla="*/ 291436 h 299400"/>
                  <a:gd name="connsiteX8" fmla="*/ 37693 w 254374"/>
                  <a:gd name="connsiteY8" fmla="*/ 281924 h 299400"/>
                  <a:gd name="connsiteX9" fmla="*/ 4267 w 254374"/>
                  <a:gd name="connsiteY9" fmla="*/ 227572 h 299400"/>
                  <a:gd name="connsiteX10" fmla="*/ -82 w 254374"/>
                  <a:gd name="connsiteY10" fmla="*/ 194961 h 299400"/>
                  <a:gd name="connsiteX11" fmla="*/ 19485 w 254374"/>
                  <a:gd name="connsiteY11" fmla="*/ 107182 h 299400"/>
                  <a:gd name="connsiteX12" fmla="*/ 72478 w 254374"/>
                  <a:gd name="connsiteY12" fmla="*/ 44134 h 299400"/>
                  <a:gd name="connsiteX13" fmla="*/ 115688 w 254374"/>
                  <a:gd name="connsiteY13" fmla="*/ 30274 h 299400"/>
                  <a:gd name="connsiteX14" fmla="*/ 156452 w 254374"/>
                  <a:gd name="connsiteY14" fmla="*/ 41960 h 299400"/>
                  <a:gd name="connsiteX15" fmla="*/ 161887 w 254374"/>
                  <a:gd name="connsiteY15" fmla="*/ 43590 h 299400"/>
                  <a:gd name="connsiteX16" fmla="*/ 172214 w 254374"/>
                  <a:gd name="connsiteY16" fmla="*/ 30817 h 299400"/>
                  <a:gd name="connsiteX17" fmla="*/ 184171 w 254374"/>
                  <a:gd name="connsiteY17" fmla="*/ 11794 h 299400"/>
                  <a:gd name="connsiteX18" fmla="*/ 207543 w 254374"/>
                  <a:gd name="connsiteY18" fmla="*/ -163 h 299400"/>
                  <a:gd name="connsiteX19" fmla="*/ 219500 w 254374"/>
                  <a:gd name="connsiteY19" fmla="*/ 2011 h 299400"/>
                  <a:gd name="connsiteX20" fmla="*/ 235534 w 254374"/>
                  <a:gd name="connsiteY20" fmla="*/ 23480 h 299400"/>
                  <a:gd name="connsiteX21" fmla="*/ 244230 w 254374"/>
                  <a:gd name="connsiteY21" fmla="*/ 84354 h 299400"/>
                  <a:gd name="connsiteX22" fmla="*/ 254285 w 254374"/>
                  <a:gd name="connsiteY22" fmla="*/ 250672 h 299400"/>
                  <a:gd name="connsiteX23" fmla="*/ 254285 w 254374"/>
                  <a:gd name="connsiteY23" fmla="*/ 259368 h 299400"/>
                  <a:gd name="connsiteX24" fmla="*/ 241241 w 254374"/>
                  <a:gd name="connsiteY24" fmla="*/ 286544 h 299400"/>
                  <a:gd name="connsiteX25" fmla="*/ 197488 w 254374"/>
                  <a:gd name="connsiteY25" fmla="*/ 299045 h 299400"/>
                  <a:gd name="connsiteX26" fmla="*/ 88784 w 254374"/>
                  <a:gd name="connsiteY26" fmla="*/ 215343 h 299400"/>
                  <a:gd name="connsiteX27" fmla="*/ 133080 w 254374"/>
                  <a:gd name="connsiteY27" fmla="*/ 160991 h 299400"/>
                  <a:gd name="connsiteX28" fmla="*/ 156180 w 254374"/>
                  <a:gd name="connsiteY28" fmla="*/ 94681 h 299400"/>
                  <a:gd name="connsiteX29" fmla="*/ 134983 w 254374"/>
                  <a:gd name="connsiteY29" fmla="*/ 83267 h 299400"/>
                  <a:gd name="connsiteX30" fmla="*/ 94219 w 254374"/>
                  <a:gd name="connsiteY30" fmla="*/ 110443 h 299400"/>
                  <a:gd name="connsiteX31" fmla="*/ 71119 w 254374"/>
                  <a:gd name="connsiteY31" fmla="*/ 169687 h 299400"/>
                  <a:gd name="connsiteX32" fmla="*/ 71119 w 254374"/>
                  <a:gd name="connsiteY32" fmla="*/ 183003 h 299400"/>
                  <a:gd name="connsiteX33" fmla="*/ 83620 w 254374"/>
                  <a:gd name="connsiteY33" fmla="*/ 213169 h 299400"/>
                  <a:gd name="connsiteX34" fmla="*/ 88512 w 254374"/>
                  <a:gd name="connsiteY34" fmla="*/ 215343 h 299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254374" h="299400">
                    <a:moveTo>
                      <a:pt x="197488" y="299045"/>
                    </a:moveTo>
                    <a:cubicBezTo>
                      <a:pt x="178220" y="301056"/>
                      <a:pt x="160990" y="287060"/>
                      <a:pt x="159007" y="267793"/>
                    </a:cubicBezTo>
                    <a:cubicBezTo>
                      <a:pt x="158952" y="267439"/>
                      <a:pt x="158925" y="267059"/>
                      <a:pt x="158898" y="266706"/>
                    </a:cubicBezTo>
                    <a:cubicBezTo>
                      <a:pt x="157050" y="255835"/>
                      <a:pt x="156126" y="244829"/>
                      <a:pt x="156180" y="233823"/>
                    </a:cubicBezTo>
                    <a:cubicBezTo>
                      <a:pt x="156180" y="219148"/>
                      <a:pt x="156180" y="211538"/>
                      <a:pt x="152919" y="211538"/>
                    </a:cubicBezTo>
                    <a:cubicBezTo>
                      <a:pt x="149658" y="211538"/>
                      <a:pt x="147212" y="216974"/>
                      <a:pt x="140962" y="227572"/>
                    </a:cubicBezTo>
                    <a:cubicBezTo>
                      <a:pt x="135880" y="237002"/>
                      <a:pt x="130146" y="246079"/>
                      <a:pt x="123841" y="254748"/>
                    </a:cubicBezTo>
                    <a:cubicBezTo>
                      <a:pt x="112373" y="275456"/>
                      <a:pt x="91420" y="289208"/>
                      <a:pt x="67858" y="291436"/>
                    </a:cubicBezTo>
                    <a:cubicBezTo>
                      <a:pt x="57015" y="291789"/>
                      <a:pt x="46362" y="288447"/>
                      <a:pt x="37693" y="281924"/>
                    </a:cubicBezTo>
                    <a:cubicBezTo>
                      <a:pt x="20681" y="268146"/>
                      <a:pt x="8887" y="248960"/>
                      <a:pt x="4267" y="227572"/>
                    </a:cubicBezTo>
                    <a:cubicBezTo>
                      <a:pt x="1413" y="216946"/>
                      <a:pt x="-27" y="205967"/>
                      <a:pt x="-82" y="194961"/>
                    </a:cubicBezTo>
                    <a:cubicBezTo>
                      <a:pt x="-54" y="164633"/>
                      <a:pt x="6631" y="134657"/>
                      <a:pt x="19485" y="107182"/>
                    </a:cubicBezTo>
                    <a:cubicBezTo>
                      <a:pt x="30491" y="81365"/>
                      <a:pt x="48944" y="59407"/>
                      <a:pt x="72478" y="44134"/>
                    </a:cubicBezTo>
                    <a:cubicBezTo>
                      <a:pt x="85224" y="35383"/>
                      <a:pt x="100225" y="30546"/>
                      <a:pt x="115688" y="30274"/>
                    </a:cubicBezTo>
                    <a:cubicBezTo>
                      <a:pt x="130064" y="30573"/>
                      <a:pt x="144114" y="34595"/>
                      <a:pt x="156452" y="41960"/>
                    </a:cubicBezTo>
                    <a:cubicBezTo>
                      <a:pt x="158110" y="42911"/>
                      <a:pt x="159985" y="43482"/>
                      <a:pt x="161887" y="43590"/>
                    </a:cubicBezTo>
                    <a:cubicBezTo>
                      <a:pt x="165148" y="43590"/>
                      <a:pt x="168681" y="39242"/>
                      <a:pt x="172214" y="30817"/>
                    </a:cubicBezTo>
                    <a:cubicBezTo>
                      <a:pt x="174904" y="23752"/>
                      <a:pt x="178981" y="17284"/>
                      <a:pt x="184171" y="11794"/>
                    </a:cubicBezTo>
                    <a:cubicBezTo>
                      <a:pt x="189960" y="4729"/>
                      <a:pt x="198439" y="408"/>
                      <a:pt x="207543" y="-163"/>
                    </a:cubicBezTo>
                    <a:cubicBezTo>
                      <a:pt x="211592" y="244"/>
                      <a:pt x="215587" y="978"/>
                      <a:pt x="219500" y="2011"/>
                    </a:cubicBezTo>
                    <a:cubicBezTo>
                      <a:pt x="225207" y="2011"/>
                      <a:pt x="230642" y="10435"/>
                      <a:pt x="235534" y="23480"/>
                    </a:cubicBezTo>
                    <a:cubicBezTo>
                      <a:pt x="240208" y="43482"/>
                      <a:pt x="243116" y="63837"/>
                      <a:pt x="244230" y="84354"/>
                    </a:cubicBezTo>
                    <a:cubicBezTo>
                      <a:pt x="251106" y="156833"/>
                      <a:pt x="254476" y="212272"/>
                      <a:pt x="254285" y="250672"/>
                    </a:cubicBezTo>
                    <a:lnTo>
                      <a:pt x="254285" y="259368"/>
                    </a:lnTo>
                    <a:cubicBezTo>
                      <a:pt x="254068" y="269885"/>
                      <a:pt x="249312" y="279804"/>
                      <a:pt x="241241" y="286544"/>
                    </a:cubicBezTo>
                    <a:cubicBezTo>
                      <a:pt x="228577" y="295730"/>
                      <a:pt x="213086" y="300160"/>
                      <a:pt x="197488" y="299045"/>
                    </a:cubicBezTo>
                    <a:close/>
                    <a:moveTo>
                      <a:pt x="88784" y="215343"/>
                    </a:moveTo>
                    <a:cubicBezTo>
                      <a:pt x="103187" y="215343"/>
                      <a:pt x="117862" y="197135"/>
                      <a:pt x="133080" y="160991"/>
                    </a:cubicBezTo>
                    <a:cubicBezTo>
                      <a:pt x="143380" y="139875"/>
                      <a:pt x="151125" y="117618"/>
                      <a:pt x="156180" y="94681"/>
                    </a:cubicBezTo>
                    <a:cubicBezTo>
                      <a:pt x="156180" y="87072"/>
                      <a:pt x="149115" y="83267"/>
                      <a:pt x="134983" y="83267"/>
                    </a:cubicBezTo>
                    <a:cubicBezTo>
                      <a:pt x="117590" y="84599"/>
                      <a:pt x="102127" y="94899"/>
                      <a:pt x="94219" y="110443"/>
                    </a:cubicBezTo>
                    <a:cubicBezTo>
                      <a:pt x="82533" y="128407"/>
                      <a:pt x="74680" y="148571"/>
                      <a:pt x="71119" y="169687"/>
                    </a:cubicBezTo>
                    <a:cubicBezTo>
                      <a:pt x="70875" y="174117"/>
                      <a:pt x="70875" y="178574"/>
                      <a:pt x="71119" y="183003"/>
                    </a:cubicBezTo>
                    <a:cubicBezTo>
                      <a:pt x="69924" y="194526"/>
                      <a:pt x="74625" y="205886"/>
                      <a:pt x="83620" y="213169"/>
                    </a:cubicBezTo>
                    <a:cubicBezTo>
                      <a:pt x="85006" y="214337"/>
                      <a:pt x="86718" y="215098"/>
                      <a:pt x="88512" y="215343"/>
                    </a:cubicBezTo>
                    <a:close/>
                  </a:path>
                </a:pathLst>
              </a:custGeom>
              <a:solidFill>
                <a:srgbClr val="21B4DA"/>
              </a:solidFill>
              <a:ln w="27155" cap="flat">
                <a:noFill/>
                <a:prstDash val="solid"/>
                <a:miter/>
              </a:ln>
            </p:spPr>
            <p:txBody>
              <a:bodyPr rtlCol="0" anchor="ctr"/>
              <a:lstStyle/>
              <a:p>
                <a:endParaRPr lang="fr-FR"/>
              </a:p>
            </p:txBody>
          </p:sp>
          <p:sp>
            <p:nvSpPr>
              <p:cNvPr id="216" name="Graphique 2">
                <a:extLst>
                  <a:ext uri="{FF2B5EF4-FFF2-40B4-BE49-F238E27FC236}">
                    <a16:creationId xmlns:a16="http://schemas.microsoft.com/office/drawing/2014/main" id="{233EC39C-7FE4-4E93-AA3B-EC2BB7598FBD}"/>
                  </a:ext>
                </a:extLst>
              </p:cNvPr>
              <p:cNvSpPr/>
              <p:nvPr/>
            </p:nvSpPr>
            <p:spPr>
              <a:xfrm>
                <a:off x="5796611" y="949878"/>
                <a:ext cx="101003" cy="475882"/>
              </a:xfrm>
              <a:custGeom>
                <a:avLst/>
                <a:gdLst>
                  <a:gd name="connsiteX0" fmla="*/ 48201 w 101003"/>
                  <a:gd name="connsiteY0" fmla="*/ 475691 h 475882"/>
                  <a:gd name="connsiteX1" fmla="*/ 46299 w 101003"/>
                  <a:gd name="connsiteY1" fmla="*/ 475691 h 475882"/>
                  <a:gd name="connsiteX2" fmla="*/ 22656 w 101003"/>
                  <a:gd name="connsiteY2" fmla="*/ 467538 h 475882"/>
                  <a:gd name="connsiteX3" fmla="*/ 8524 w 101003"/>
                  <a:gd name="connsiteY3" fmla="*/ 444710 h 475882"/>
                  <a:gd name="connsiteX4" fmla="*/ 643 w 101003"/>
                  <a:gd name="connsiteY4" fmla="*/ 235998 h 475882"/>
                  <a:gd name="connsiteX5" fmla="*/ 8796 w 101003"/>
                  <a:gd name="connsiteY5" fmla="*/ 28373 h 475882"/>
                  <a:gd name="connsiteX6" fmla="*/ 25645 w 101003"/>
                  <a:gd name="connsiteY6" fmla="*/ 4186 h 475882"/>
                  <a:gd name="connsiteX7" fmla="*/ 42222 w 101003"/>
                  <a:gd name="connsiteY7" fmla="*/ -162 h 475882"/>
                  <a:gd name="connsiteX8" fmla="*/ 53093 w 101003"/>
                  <a:gd name="connsiteY8" fmla="*/ 1469 h 475882"/>
                  <a:gd name="connsiteX9" fmla="*/ 78095 w 101003"/>
                  <a:gd name="connsiteY9" fmla="*/ 25655 h 475882"/>
                  <a:gd name="connsiteX10" fmla="*/ 96031 w 101003"/>
                  <a:gd name="connsiteY10" fmla="*/ 149578 h 475882"/>
                  <a:gd name="connsiteX11" fmla="*/ 100922 w 101003"/>
                  <a:gd name="connsiteY11" fmla="*/ 285459 h 475882"/>
                  <a:gd name="connsiteX12" fmla="*/ 100922 w 101003"/>
                  <a:gd name="connsiteY12" fmla="*/ 356931 h 475882"/>
                  <a:gd name="connsiteX13" fmla="*/ 87063 w 101003"/>
                  <a:gd name="connsiteY13" fmla="*/ 447428 h 475882"/>
                  <a:gd name="connsiteX14" fmla="*/ 48201 w 101003"/>
                  <a:gd name="connsiteY14" fmla="*/ 475691 h 475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1003" h="475882">
                    <a:moveTo>
                      <a:pt x="48201" y="475691"/>
                    </a:moveTo>
                    <a:lnTo>
                      <a:pt x="46299" y="475691"/>
                    </a:lnTo>
                    <a:cubicBezTo>
                      <a:pt x="37738" y="475582"/>
                      <a:pt x="29450" y="472729"/>
                      <a:pt x="22656" y="467538"/>
                    </a:cubicBezTo>
                    <a:cubicBezTo>
                      <a:pt x="15264" y="461940"/>
                      <a:pt x="10236" y="453814"/>
                      <a:pt x="8524" y="444710"/>
                    </a:cubicBezTo>
                    <a:cubicBezTo>
                      <a:pt x="1241" y="375384"/>
                      <a:pt x="-1395" y="305677"/>
                      <a:pt x="643" y="235998"/>
                    </a:cubicBezTo>
                    <a:cubicBezTo>
                      <a:pt x="-1531" y="166672"/>
                      <a:pt x="1187" y="97291"/>
                      <a:pt x="8796" y="28373"/>
                    </a:cubicBezTo>
                    <a:cubicBezTo>
                      <a:pt x="10590" y="18236"/>
                      <a:pt x="16759" y="9377"/>
                      <a:pt x="25645" y="4186"/>
                    </a:cubicBezTo>
                    <a:cubicBezTo>
                      <a:pt x="30700" y="1306"/>
                      <a:pt x="36407" y="-216"/>
                      <a:pt x="42222" y="-162"/>
                    </a:cubicBezTo>
                    <a:cubicBezTo>
                      <a:pt x="45918" y="-134"/>
                      <a:pt x="49560" y="409"/>
                      <a:pt x="53093" y="1469"/>
                    </a:cubicBezTo>
                    <a:cubicBezTo>
                      <a:pt x="64914" y="4893"/>
                      <a:pt x="74263" y="13970"/>
                      <a:pt x="78095" y="25655"/>
                    </a:cubicBezTo>
                    <a:cubicBezTo>
                      <a:pt x="88666" y="66175"/>
                      <a:pt x="94672" y="107727"/>
                      <a:pt x="96031" y="149578"/>
                    </a:cubicBezTo>
                    <a:cubicBezTo>
                      <a:pt x="99292" y="194500"/>
                      <a:pt x="100922" y="239803"/>
                      <a:pt x="100922" y="285459"/>
                    </a:cubicBezTo>
                    <a:cubicBezTo>
                      <a:pt x="100922" y="298231"/>
                      <a:pt x="100922" y="321874"/>
                      <a:pt x="100922" y="356931"/>
                    </a:cubicBezTo>
                    <a:cubicBezTo>
                      <a:pt x="100922" y="387613"/>
                      <a:pt x="96248" y="418132"/>
                      <a:pt x="87063" y="447428"/>
                    </a:cubicBezTo>
                    <a:cubicBezTo>
                      <a:pt x="82171" y="464684"/>
                      <a:pt x="66137" y="476370"/>
                      <a:pt x="48201" y="475691"/>
                    </a:cubicBezTo>
                    <a:close/>
                  </a:path>
                </a:pathLst>
              </a:custGeom>
              <a:solidFill>
                <a:srgbClr val="21B4DA"/>
              </a:solidFill>
              <a:ln w="27155" cap="flat">
                <a:noFill/>
                <a:prstDash val="solid"/>
                <a:miter/>
              </a:ln>
            </p:spPr>
            <p:txBody>
              <a:bodyPr rtlCol="0" anchor="ctr"/>
              <a:lstStyle/>
              <a:p>
                <a:endParaRPr lang="fr-FR"/>
              </a:p>
            </p:txBody>
          </p:sp>
          <p:sp>
            <p:nvSpPr>
              <p:cNvPr id="217" name="Graphique 2">
                <a:extLst>
                  <a:ext uri="{FF2B5EF4-FFF2-40B4-BE49-F238E27FC236}">
                    <a16:creationId xmlns:a16="http://schemas.microsoft.com/office/drawing/2014/main" id="{233EC39C-7FE4-4E93-AA3B-EC2BB7598FBD}"/>
                  </a:ext>
                </a:extLst>
              </p:cNvPr>
              <p:cNvSpPr/>
              <p:nvPr/>
            </p:nvSpPr>
            <p:spPr>
              <a:xfrm>
                <a:off x="5927780" y="1128154"/>
                <a:ext cx="254374" cy="299400"/>
              </a:xfrm>
              <a:custGeom>
                <a:avLst/>
                <a:gdLst>
                  <a:gd name="connsiteX0" fmla="*/ 197488 w 254374"/>
                  <a:gd name="connsiteY0" fmla="*/ 299045 h 299400"/>
                  <a:gd name="connsiteX1" fmla="*/ 159007 w 254374"/>
                  <a:gd name="connsiteY1" fmla="*/ 267793 h 299400"/>
                  <a:gd name="connsiteX2" fmla="*/ 158898 w 254374"/>
                  <a:gd name="connsiteY2" fmla="*/ 266706 h 299400"/>
                  <a:gd name="connsiteX3" fmla="*/ 156180 w 254374"/>
                  <a:gd name="connsiteY3" fmla="*/ 233823 h 299400"/>
                  <a:gd name="connsiteX4" fmla="*/ 152919 w 254374"/>
                  <a:gd name="connsiteY4" fmla="*/ 211538 h 299400"/>
                  <a:gd name="connsiteX5" fmla="*/ 140962 w 254374"/>
                  <a:gd name="connsiteY5" fmla="*/ 227572 h 299400"/>
                  <a:gd name="connsiteX6" fmla="*/ 123841 w 254374"/>
                  <a:gd name="connsiteY6" fmla="*/ 254748 h 299400"/>
                  <a:gd name="connsiteX7" fmla="*/ 67858 w 254374"/>
                  <a:gd name="connsiteY7" fmla="*/ 291436 h 299400"/>
                  <a:gd name="connsiteX8" fmla="*/ 37693 w 254374"/>
                  <a:gd name="connsiteY8" fmla="*/ 281924 h 299400"/>
                  <a:gd name="connsiteX9" fmla="*/ 4267 w 254374"/>
                  <a:gd name="connsiteY9" fmla="*/ 227572 h 299400"/>
                  <a:gd name="connsiteX10" fmla="*/ -82 w 254374"/>
                  <a:gd name="connsiteY10" fmla="*/ 194961 h 299400"/>
                  <a:gd name="connsiteX11" fmla="*/ 19485 w 254374"/>
                  <a:gd name="connsiteY11" fmla="*/ 107182 h 299400"/>
                  <a:gd name="connsiteX12" fmla="*/ 72207 w 254374"/>
                  <a:gd name="connsiteY12" fmla="*/ 44134 h 299400"/>
                  <a:gd name="connsiteX13" fmla="*/ 115688 w 254374"/>
                  <a:gd name="connsiteY13" fmla="*/ 30274 h 299400"/>
                  <a:gd name="connsiteX14" fmla="*/ 156452 w 254374"/>
                  <a:gd name="connsiteY14" fmla="*/ 41960 h 299400"/>
                  <a:gd name="connsiteX15" fmla="*/ 161887 w 254374"/>
                  <a:gd name="connsiteY15" fmla="*/ 43590 h 299400"/>
                  <a:gd name="connsiteX16" fmla="*/ 172214 w 254374"/>
                  <a:gd name="connsiteY16" fmla="*/ 30817 h 299400"/>
                  <a:gd name="connsiteX17" fmla="*/ 184171 w 254374"/>
                  <a:gd name="connsiteY17" fmla="*/ 11794 h 299400"/>
                  <a:gd name="connsiteX18" fmla="*/ 207271 w 254374"/>
                  <a:gd name="connsiteY18" fmla="*/ -163 h 299400"/>
                  <a:gd name="connsiteX19" fmla="*/ 219228 w 254374"/>
                  <a:gd name="connsiteY19" fmla="*/ 2011 h 299400"/>
                  <a:gd name="connsiteX20" fmla="*/ 235534 w 254374"/>
                  <a:gd name="connsiteY20" fmla="*/ 23480 h 299400"/>
                  <a:gd name="connsiteX21" fmla="*/ 244230 w 254374"/>
                  <a:gd name="connsiteY21" fmla="*/ 84354 h 299400"/>
                  <a:gd name="connsiteX22" fmla="*/ 254285 w 254374"/>
                  <a:gd name="connsiteY22" fmla="*/ 250672 h 299400"/>
                  <a:gd name="connsiteX23" fmla="*/ 254285 w 254374"/>
                  <a:gd name="connsiteY23" fmla="*/ 259368 h 299400"/>
                  <a:gd name="connsiteX24" fmla="*/ 241241 w 254374"/>
                  <a:gd name="connsiteY24" fmla="*/ 286544 h 299400"/>
                  <a:gd name="connsiteX25" fmla="*/ 197488 w 254374"/>
                  <a:gd name="connsiteY25" fmla="*/ 299045 h 299400"/>
                  <a:gd name="connsiteX26" fmla="*/ 88784 w 254374"/>
                  <a:gd name="connsiteY26" fmla="*/ 215343 h 299400"/>
                  <a:gd name="connsiteX27" fmla="*/ 133080 w 254374"/>
                  <a:gd name="connsiteY27" fmla="*/ 160991 h 299400"/>
                  <a:gd name="connsiteX28" fmla="*/ 155909 w 254374"/>
                  <a:gd name="connsiteY28" fmla="*/ 94681 h 299400"/>
                  <a:gd name="connsiteX29" fmla="*/ 134711 w 254374"/>
                  <a:gd name="connsiteY29" fmla="*/ 83267 h 299400"/>
                  <a:gd name="connsiteX30" fmla="*/ 94219 w 254374"/>
                  <a:gd name="connsiteY30" fmla="*/ 110443 h 299400"/>
                  <a:gd name="connsiteX31" fmla="*/ 71119 w 254374"/>
                  <a:gd name="connsiteY31" fmla="*/ 169687 h 299400"/>
                  <a:gd name="connsiteX32" fmla="*/ 71119 w 254374"/>
                  <a:gd name="connsiteY32" fmla="*/ 183003 h 299400"/>
                  <a:gd name="connsiteX33" fmla="*/ 83620 w 254374"/>
                  <a:gd name="connsiteY33" fmla="*/ 213169 h 299400"/>
                  <a:gd name="connsiteX34" fmla="*/ 88512 w 254374"/>
                  <a:gd name="connsiteY34" fmla="*/ 215343 h 299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254374" h="299400">
                    <a:moveTo>
                      <a:pt x="197488" y="299045"/>
                    </a:moveTo>
                    <a:cubicBezTo>
                      <a:pt x="178220" y="301056"/>
                      <a:pt x="160990" y="287060"/>
                      <a:pt x="159007" y="267793"/>
                    </a:cubicBezTo>
                    <a:cubicBezTo>
                      <a:pt x="158952" y="267439"/>
                      <a:pt x="158925" y="267059"/>
                      <a:pt x="158898" y="266706"/>
                    </a:cubicBezTo>
                    <a:cubicBezTo>
                      <a:pt x="157050" y="255835"/>
                      <a:pt x="156126" y="244829"/>
                      <a:pt x="156180" y="233823"/>
                    </a:cubicBezTo>
                    <a:cubicBezTo>
                      <a:pt x="156180" y="219148"/>
                      <a:pt x="156180" y="211538"/>
                      <a:pt x="152919" y="211538"/>
                    </a:cubicBezTo>
                    <a:cubicBezTo>
                      <a:pt x="149658" y="211538"/>
                      <a:pt x="147212" y="216974"/>
                      <a:pt x="140962" y="227572"/>
                    </a:cubicBezTo>
                    <a:cubicBezTo>
                      <a:pt x="135879" y="237002"/>
                      <a:pt x="130145" y="246079"/>
                      <a:pt x="123841" y="254748"/>
                    </a:cubicBezTo>
                    <a:cubicBezTo>
                      <a:pt x="112373" y="275456"/>
                      <a:pt x="91420" y="289208"/>
                      <a:pt x="67858" y="291436"/>
                    </a:cubicBezTo>
                    <a:cubicBezTo>
                      <a:pt x="57015" y="291789"/>
                      <a:pt x="46362" y="288447"/>
                      <a:pt x="37693" y="281924"/>
                    </a:cubicBezTo>
                    <a:cubicBezTo>
                      <a:pt x="20681" y="268146"/>
                      <a:pt x="8887" y="248960"/>
                      <a:pt x="4267" y="227572"/>
                    </a:cubicBezTo>
                    <a:cubicBezTo>
                      <a:pt x="1413" y="216946"/>
                      <a:pt x="-27" y="205967"/>
                      <a:pt x="-82" y="194961"/>
                    </a:cubicBezTo>
                    <a:cubicBezTo>
                      <a:pt x="-55" y="164633"/>
                      <a:pt x="6631" y="134657"/>
                      <a:pt x="19485" y="107182"/>
                    </a:cubicBezTo>
                    <a:cubicBezTo>
                      <a:pt x="30491" y="81447"/>
                      <a:pt x="48808" y="59515"/>
                      <a:pt x="72207" y="44134"/>
                    </a:cubicBezTo>
                    <a:cubicBezTo>
                      <a:pt x="85088" y="35465"/>
                      <a:pt x="100170" y="30654"/>
                      <a:pt x="115688" y="30274"/>
                    </a:cubicBezTo>
                    <a:cubicBezTo>
                      <a:pt x="130064" y="30573"/>
                      <a:pt x="144114" y="34595"/>
                      <a:pt x="156452" y="41960"/>
                    </a:cubicBezTo>
                    <a:cubicBezTo>
                      <a:pt x="158110" y="42911"/>
                      <a:pt x="159985" y="43482"/>
                      <a:pt x="161887" y="43590"/>
                    </a:cubicBezTo>
                    <a:cubicBezTo>
                      <a:pt x="165148" y="43590"/>
                      <a:pt x="168409" y="39242"/>
                      <a:pt x="172214" y="30817"/>
                    </a:cubicBezTo>
                    <a:cubicBezTo>
                      <a:pt x="174904" y="23752"/>
                      <a:pt x="178981" y="17284"/>
                      <a:pt x="184171" y="11794"/>
                    </a:cubicBezTo>
                    <a:cubicBezTo>
                      <a:pt x="189878" y="4783"/>
                      <a:pt x="198249" y="435"/>
                      <a:pt x="207271" y="-163"/>
                    </a:cubicBezTo>
                    <a:cubicBezTo>
                      <a:pt x="211320" y="190"/>
                      <a:pt x="215315" y="924"/>
                      <a:pt x="219228" y="2011"/>
                    </a:cubicBezTo>
                    <a:cubicBezTo>
                      <a:pt x="225207" y="2011"/>
                      <a:pt x="230642" y="10435"/>
                      <a:pt x="235534" y="23480"/>
                    </a:cubicBezTo>
                    <a:cubicBezTo>
                      <a:pt x="240208" y="43482"/>
                      <a:pt x="243116" y="63837"/>
                      <a:pt x="244230" y="84354"/>
                    </a:cubicBezTo>
                    <a:cubicBezTo>
                      <a:pt x="251106" y="156833"/>
                      <a:pt x="254476" y="212272"/>
                      <a:pt x="254285" y="250672"/>
                    </a:cubicBezTo>
                    <a:lnTo>
                      <a:pt x="254285" y="259368"/>
                    </a:lnTo>
                    <a:cubicBezTo>
                      <a:pt x="254068" y="269885"/>
                      <a:pt x="249312" y="279804"/>
                      <a:pt x="241241" y="286544"/>
                    </a:cubicBezTo>
                    <a:cubicBezTo>
                      <a:pt x="228577" y="295730"/>
                      <a:pt x="213086" y="300160"/>
                      <a:pt x="197488" y="299045"/>
                    </a:cubicBezTo>
                    <a:close/>
                    <a:moveTo>
                      <a:pt x="88784" y="215343"/>
                    </a:moveTo>
                    <a:cubicBezTo>
                      <a:pt x="102915" y="215343"/>
                      <a:pt x="117862" y="197135"/>
                      <a:pt x="133080" y="160991"/>
                    </a:cubicBezTo>
                    <a:cubicBezTo>
                      <a:pt x="143353" y="139902"/>
                      <a:pt x="151017" y="117618"/>
                      <a:pt x="155909" y="94681"/>
                    </a:cubicBezTo>
                    <a:cubicBezTo>
                      <a:pt x="155909" y="87072"/>
                      <a:pt x="148843" y="83267"/>
                      <a:pt x="134711" y="83267"/>
                    </a:cubicBezTo>
                    <a:cubicBezTo>
                      <a:pt x="117400" y="84681"/>
                      <a:pt x="102073" y="94980"/>
                      <a:pt x="94219" y="110443"/>
                    </a:cubicBezTo>
                    <a:cubicBezTo>
                      <a:pt x="82533" y="128407"/>
                      <a:pt x="74679" y="148571"/>
                      <a:pt x="71119" y="169687"/>
                    </a:cubicBezTo>
                    <a:cubicBezTo>
                      <a:pt x="70875" y="174117"/>
                      <a:pt x="70875" y="178574"/>
                      <a:pt x="71119" y="183003"/>
                    </a:cubicBezTo>
                    <a:cubicBezTo>
                      <a:pt x="69924" y="194526"/>
                      <a:pt x="74625" y="205886"/>
                      <a:pt x="83620" y="213169"/>
                    </a:cubicBezTo>
                    <a:cubicBezTo>
                      <a:pt x="85006" y="214337"/>
                      <a:pt x="86718" y="215098"/>
                      <a:pt x="88512" y="215343"/>
                    </a:cubicBezTo>
                    <a:close/>
                  </a:path>
                </a:pathLst>
              </a:custGeom>
              <a:solidFill>
                <a:srgbClr val="21B4DA"/>
              </a:solidFill>
              <a:ln w="27155" cap="flat">
                <a:noFill/>
                <a:prstDash val="solid"/>
                <a:miter/>
              </a:ln>
            </p:spPr>
            <p:txBody>
              <a:bodyPr rtlCol="0" anchor="ctr"/>
              <a:lstStyle/>
              <a:p>
                <a:endParaRPr lang="fr-FR"/>
              </a:p>
            </p:txBody>
          </p:sp>
          <p:sp>
            <p:nvSpPr>
              <p:cNvPr id="218" name="Graphique 2">
                <a:extLst>
                  <a:ext uri="{FF2B5EF4-FFF2-40B4-BE49-F238E27FC236}">
                    <a16:creationId xmlns:a16="http://schemas.microsoft.com/office/drawing/2014/main" id="{233EC39C-7FE4-4E93-AA3B-EC2BB7598FBD}"/>
                  </a:ext>
                </a:extLst>
              </p:cNvPr>
              <p:cNvSpPr/>
              <p:nvPr/>
            </p:nvSpPr>
            <p:spPr>
              <a:xfrm>
                <a:off x="6216071" y="946890"/>
                <a:ext cx="259848" cy="479113"/>
              </a:xfrm>
              <a:custGeom>
                <a:avLst/>
                <a:gdLst>
                  <a:gd name="connsiteX0" fmla="*/ 209491 w 259848"/>
                  <a:gd name="connsiteY0" fmla="*/ 478951 h 479113"/>
                  <a:gd name="connsiteX1" fmla="*/ 205415 w 259848"/>
                  <a:gd name="connsiteY1" fmla="*/ 478951 h 479113"/>
                  <a:gd name="connsiteX2" fmla="*/ 180141 w 259848"/>
                  <a:gd name="connsiteY2" fmla="*/ 464275 h 479113"/>
                  <a:gd name="connsiteX3" fmla="*/ 177152 w 259848"/>
                  <a:gd name="connsiteY3" fmla="*/ 447698 h 479113"/>
                  <a:gd name="connsiteX4" fmla="*/ 177152 w 259848"/>
                  <a:gd name="connsiteY4" fmla="*/ 439817 h 479113"/>
                  <a:gd name="connsiteX5" fmla="*/ 177152 w 259848"/>
                  <a:gd name="connsiteY5" fmla="*/ 431936 h 479113"/>
                  <a:gd name="connsiteX6" fmla="*/ 177152 w 259848"/>
                  <a:gd name="connsiteY6" fmla="*/ 427044 h 479113"/>
                  <a:gd name="connsiteX7" fmla="*/ 171989 w 259848"/>
                  <a:gd name="connsiteY7" fmla="*/ 424055 h 479113"/>
                  <a:gd name="connsiteX8" fmla="*/ 154868 w 259848"/>
                  <a:gd name="connsiteY8" fmla="*/ 437915 h 479113"/>
                  <a:gd name="connsiteX9" fmla="*/ 86928 w 259848"/>
                  <a:gd name="connsiteY9" fmla="*/ 466449 h 479113"/>
                  <a:gd name="connsiteX10" fmla="*/ 41272 w 259848"/>
                  <a:gd name="connsiteY10" fmla="*/ 448242 h 479113"/>
                  <a:gd name="connsiteX11" fmla="*/ 12194 w 259848"/>
                  <a:gd name="connsiteY11" fmla="*/ 401771 h 479113"/>
                  <a:gd name="connsiteX12" fmla="*/ -35 w 259848"/>
                  <a:gd name="connsiteY12" fmla="*/ 329482 h 479113"/>
                  <a:gd name="connsiteX13" fmla="*/ 30674 w 259848"/>
                  <a:gd name="connsiteY13" fmla="*/ 220778 h 479113"/>
                  <a:gd name="connsiteX14" fmla="*/ 78232 w 259848"/>
                  <a:gd name="connsiteY14" fmla="*/ 181373 h 479113"/>
                  <a:gd name="connsiteX15" fmla="*/ 109212 w 259848"/>
                  <a:gd name="connsiteY15" fmla="*/ 175394 h 479113"/>
                  <a:gd name="connsiteX16" fmla="*/ 141280 w 259848"/>
                  <a:gd name="connsiteY16" fmla="*/ 181373 h 479113"/>
                  <a:gd name="connsiteX17" fmla="*/ 145356 w 259848"/>
                  <a:gd name="connsiteY17" fmla="*/ 181373 h 479113"/>
                  <a:gd name="connsiteX18" fmla="*/ 156498 w 259848"/>
                  <a:gd name="connsiteY18" fmla="*/ 169143 h 479113"/>
                  <a:gd name="connsiteX19" fmla="*/ 161118 w 259848"/>
                  <a:gd name="connsiteY19" fmla="*/ 112618 h 479113"/>
                  <a:gd name="connsiteX20" fmla="*/ 161118 w 259848"/>
                  <a:gd name="connsiteY20" fmla="*/ 91692 h 479113"/>
                  <a:gd name="connsiteX21" fmla="*/ 161118 w 259848"/>
                  <a:gd name="connsiteY21" fmla="*/ 73756 h 479113"/>
                  <a:gd name="connsiteX22" fmla="*/ 161118 w 259848"/>
                  <a:gd name="connsiteY22" fmla="*/ 60168 h 479113"/>
                  <a:gd name="connsiteX23" fmla="*/ 198349 w 259848"/>
                  <a:gd name="connsiteY23" fmla="*/ -163 h 479113"/>
                  <a:gd name="connsiteX24" fmla="*/ 201610 w 259848"/>
                  <a:gd name="connsiteY24" fmla="*/ -163 h 479113"/>
                  <a:gd name="connsiteX25" fmla="*/ 245364 w 259848"/>
                  <a:gd name="connsiteY25" fmla="*/ 58266 h 479113"/>
                  <a:gd name="connsiteX26" fmla="*/ 251614 w 259848"/>
                  <a:gd name="connsiteY26" fmla="*/ 101747 h 479113"/>
                  <a:gd name="connsiteX27" fmla="*/ 259767 w 259848"/>
                  <a:gd name="connsiteY27" fmla="*/ 299045 h 479113"/>
                  <a:gd name="connsiteX28" fmla="*/ 257864 w 259848"/>
                  <a:gd name="connsiteY28" fmla="*/ 380573 h 479113"/>
                  <a:gd name="connsiteX29" fmla="*/ 239656 w 259848"/>
                  <a:gd name="connsiteY29" fmla="*/ 459927 h 479113"/>
                  <a:gd name="connsiteX30" fmla="*/ 209491 w 259848"/>
                  <a:gd name="connsiteY30" fmla="*/ 478951 h 479113"/>
                  <a:gd name="connsiteX31" fmla="*/ 97526 w 259848"/>
                  <a:gd name="connsiteY31" fmla="*/ 394977 h 479113"/>
                  <a:gd name="connsiteX32" fmla="*/ 130137 w 259848"/>
                  <a:gd name="connsiteY32" fmla="*/ 375138 h 479113"/>
                  <a:gd name="connsiteX33" fmla="*/ 148074 w 259848"/>
                  <a:gd name="connsiteY33" fmla="*/ 325406 h 479113"/>
                  <a:gd name="connsiteX34" fmla="*/ 150519 w 259848"/>
                  <a:gd name="connsiteY34" fmla="*/ 298230 h 479113"/>
                  <a:gd name="connsiteX35" fmla="*/ 126333 w 259848"/>
                  <a:gd name="connsiteY35" fmla="*/ 249856 h 479113"/>
                  <a:gd name="connsiteX36" fmla="*/ 92091 w 259848"/>
                  <a:gd name="connsiteY36" fmla="*/ 271054 h 479113"/>
                  <a:gd name="connsiteX37" fmla="*/ 72253 w 259848"/>
                  <a:gd name="connsiteY37" fmla="*/ 346603 h 479113"/>
                  <a:gd name="connsiteX38" fmla="*/ 75242 w 259848"/>
                  <a:gd name="connsiteY38" fmla="*/ 373779 h 479113"/>
                  <a:gd name="connsiteX39" fmla="*/ 96956 w 259848"/>
                  <a:gd name="connsiteY39" fmla="*/ 395004 h 479113"/>
                  <a:gd name="connsiteX40" fmla="*/ 97526 w 259848"/>
                  <a:gd name="connsiteY40" fmla="*/ 394977 h 479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259848" h="479113">
                    <a:moveTo>
                      <a:pt x="209491" y="478951"/>
                    </a:moveTo>
                    <a:lnTo>
                      <a:pt x="205415" y="478951"/>
                    </a:lnTo>
                    <a:cubicBezTo>
                      <a:pt x="191283" y="477320"/>
                      <a:pt x="182859" y="472428"/>
                      <a:pt x="180141" y="464275"/>
                    </a:cubicBezTo>
                    <a:cubicBezTo>
                      <a:pt x="178212" y="458949"/>
                      <a:pt x="177206" y="453351"/>
                      <a:pt x="177152" y="447698"/>
                    </a:cubicBezTo>
                    <a:cubicBezTo>
                      <a:pt x="177016" y="445062"/>
                      <a:pt x="177016" y="442453"/>
                      <a:pt x="177152" y="439817"/>
                    </a:cubicBezTo>
                    <a:cubicBezTo>
                      <a:pt x="177424" y="437208"/>
                      <a:pt x="177424" y="434545"/>
                      <a:pt x="177152" y="431936"/>
                    </a:cubicBezTo>
                    <a:cubicBezTo>
                      <a:pt x="177261" y="430305"/>
                      <a:pt x="177261" y="428675"/>
                      <a:pt x="177152" y="427044"/>
                    </a:cubicBezTo>
                    <a:cubicBezTo>
                      <a:pt x="177152" y="425142"/>
                      <a:pt x="175250" y="424055"/>
                      <a:pt x="171989" y="424055"/>
                    </a:cubicBezTo>
                    <a:lnTo>
                      <a:pt x="154868" y="437915"/>
                    </a:lnTo>
                    <a:cubicBezTo>
                      <a:pt x="136225" y="455036"/>
                      <a:pt x="112202" y="465145"/>
                      <a:pt x="86928" y="466449"/>
                    </a:cubicBezTo>
                    <a:cubicBezTo>
                      <a:pt x="69861" y="466830"/>
                      <a:pt x="53393" y="460253"/>
                      <a:pt x="41272" y="448242"/>
                    </a:cubicBezTo>
                    <a:cubicBezTo>
                      <a:pt x="28146" y="435170"/>
                      <a:pt x="18200" y="419272"/>
                      <a:pt x="12194" y="401771"/>
                    </a:cubicBezTo>
                    <a:cubicBezTo>
                      <a:pt x="3905" y="378589"/>
                      <a:pt x="-253" y="354104"/>
                      <a:pt x="-35" y="329482"/>
                    </a:cubicBezTo>
                    <a:cubicBezTo>
                      <a:pt x="-878" y="291001"/>
                      <a:pt x="9802" y="253145"/>
                      <a:pt x="30674" y="220778"/>
                    </a:cubicBezTo>
                    <a:cubicBezTo>
                      <a:pt x="42251" y="203195"/>
                      <a:pt x="58800" y="189471"/>
                      <a:pt x="78232" y="181373"/>
                    </a:cubicBezTo>
                    <a:cubicBezTo>
                      <a:pt x="88069" y="177378"/>
                      <a:pt x="98586" y="175340"/>
                      <a:pt x="109212" y="175394"/>
                    </a:cubicBezTo>
                    <a:cubicBezTo>
                      <a:pt x="120164" y="175449"/>
                      <a:pt x="131034" y="177459"/>
                      <a:pt x="141280" y="181373"/>
                    </a:cubicBezTo>
                    <a:lnTo>
                      <a:pt x="145356" y="181373"/>
                    </a:lnTo>
                    <a:cubicBezTo>
                      <a:pt x="150248" y="181373"/>
                      <a:pt x="153781" y="177296"/>
                      <a:pt x="156498" y="169143"/>
                    </a:cubicBezTo>
                    <a:cubicBezTo>
                      <a:pt x="160384" y="150555"/>
                      <a:pt x="161933" y="131586"/>
                      <a:pt x="161118" y="112618"/>
                    </a:cubicBezTo>
                    <a:cubicBezTo>
                      <a:pt x="161118" y="105552"/>
                      <a:pt x="161118" y="98486"/>
                      <a:pt x="161118" y="91692"/>
                    </a:cubicBezTo>
                    <a:cubicBezTo>
                      <a:pt x="161118" y="84898"/>
                      <a:pt x="161118" y="78919"/>
                      <a:pt x="161118" y="73756"/>
                    </a:cubicBezTo>
                    <a:cubicBezTo>
                      <a:pt x="161118" y="68592"/>
                      <a:pt x="161118" y="63972"/>
                      <a:pt x="161118" y="60168"/>
                    </a:cubicBezTo>
                    <a:cubicBezTo>
                      <a:pt x="162477" y="23752"/>
                      <a:pt x="174706" y="3641"/>
                      <a:pt x="198349" y="-163"/>
                    </a:cubicBezTo>
                    <a:lnTo>
                      <a:pt x="201610" y="-163"/>
                    </a:lnTo>
                    <a:cubicBezTo>
                      <a:pt x="224166" y="-163"/>
                      <a:pt x="238570" y="19132"/>
                      <a:pt x="245364" y="58266"/>
                    </a:cubicBezTo>
                    <a:cubicBezTo>
                      <a:pt x="248190" y="72641"/>
                      <a:pt x="250282" y="87153"/>
                      <a:pt x="251614" y="101747"/>
                    </a:cubicBezTo>
                    <a:cubicBezTo>
                      <a:pt x="257049" y="182188"/>
                      <a:pt x="259767" y="247954"/>
                      <a:pt x="259767" y="299045"/>
                    </a:cubicBezTo>
                    <a:cubicBezTo>
                      <a:pt x="259767" y="319155"/>
                      <a:pt x="259767" y="346060"/>
                      <a:pt x="257864" y="380573"/>
                    </a:cubicBezTo>
                    <a:cubicBezTo>
                      <a:pt x="258300" y="408103"/>
                      <a:pt x="252049" y="435333"/>
                      <a:pt x="239656" y="459927"/>
                    </a:cubicBezTo>
                    <a:cubicBezTo>
                      <a:pt x="233868" y="471341"/>
                      <a:pt x="222291" y="478652"/>
                      <a:pt x="209491" y="478951"/>
                    </a:cubicBezTo>
                    <a:close/>
                    <a:moveTo>
                      <a:pt x="97526" y="394977"/>
                    </a:moveTo>
                    <a:cubicBezTo>
                      <a:pt x="111142" y="394569"/>
                      <a:pt x="123534" y="387041"/>
                      <a:pt x="130137" y="375138"/>
                    </a:cubicBezTo>
                    <a:cubicBezTo>
                      <a:pt x="139703" y="360082"/>
                      <a:pt x="145845" y="343097"/>
                      <a:pt x="148074" y="325406"/>
                    </a:cubicBezTo>
                    <a:cubicBezTo>
                      <a:pt x="149650" y="316438"/>
                      <a:pt x="150492" y="307334"/>
                      <a:pt x="150519" y="298230"/>
                    </a:cubicBezTo>
                    <a:cubicBezTo>
                      <a:pt x="150519" y="265890"/>
                      <a:pt x="142366" y="249856"/>
                      <a:pt x="126333" y="249856"/>
                    </a:cubicBezTo>
                    <a:cubicBezTo>
                      <a:pt x="111957" y="250291"/>
                      <a:pt x="98885" y="258363"/>
                      <a:pt x="92091" y="271054"/>
                    </a:cubicBezTo>
                    <a:cubicBezTo>
                      <a:pt x="78395" y="293827"/>
                      <a:pt x="71519" y="320052"/>
                      <a:pt x="72253" y="346603"/>
                    </a:cubicBezTo>
                    <a:cubicBezTo>
                      <a:pt x="72524" y="355734"/>
                      <a:pt x="73530" y="364811"/>
                      <a:pt x="75242" y="373779"/>
                    </a:cubicBezTo>
                    <a:cubicBezTo>
                      <a:pt x="75378" y="385628"/>
                      <a:pt x="85107" y="395140"/>
                      <a:pt x="96956" y="395004"/>
                    </a:cubicBezTo>
                    <a:cubicBezTo>
                      <a:pt x="97146" y="394977"/>
                      <a:pt x="97336" y="394977"/>
                      <a:pt x="97526" y="394977"/>
                    </a:cubicBezTo>
                    <a:close/>
                  </a:path>
                </a:pathLst>
              </a:custGeom>
              <a:solidFill>
                <a:srgbClr val="21B4DA"/>
              </a:solidFill>
              <a:ln w="27155" cap="flat">
                <a:noFill/>
                <a:prstDash val="solid"/>
                <a:miter/>
              </a:ln>
            </p:spPr>
            <p:txBody>
              <a:bodyPr rtlCol="0" anchor="ctr"/>
              <a:lstStyle/>
              <a:p>
                <a:endParaRPr lang="fr-FR"/>
              </a:p>
            </p:txBody>
          </p:sp>
          <p:sp>
            <p:nvSpPr>
              <p:cNvPr id="219" name="Graphique 2">
                <a:extLst>
                  <a:ext uri="{FF2B5EF4-FFF2-40B4-BE49-F238E27FC236}">
                    <a16:creationId xmlns:a16="http://schemas.microsoft.com/office/drawing/2014/main" id="{233EC39C-7FE4-4E93-AA3B-EC2BB7598FBD}"/>
                  </a:ext>
                </a:extLst>
              </p:cNvPr>
              <p:cNvSpPr/>
              <p:nvPr/>
            </p:nvSpPr>
            <p:spPr>
              <a:xfrm>
                <a:off x="6517413" y="1099074"/>
                <a:ext cx="252553" cy="293308"/>
              </a:xfrm>
              <a:custGeom>
                <a:avLst/>
                <a:gdLst>
                  <a:gd name="connsiteX0" fmla="*/ 121209 w 252553"/>
                  <a:gd name="connsiteY0" fmla="*/ 293068 h 293308"/>
                  <a:gd name="connsiteX1" fmla="*/ 117948 w 252553"/>
                  <a:gd name="connsiteY1" fmla="*/ 293068 h 293308"/>
                  <a:gd name="connsiteX2" fmla="*/ 14680 w 252553"/>
                  <a:gd name="connsiteY2" fmla="*/ 228933 h 293308"/>
                  <a:gd name="connsiteX3" fmla="*/ 4 w 252553"/>
                  <a:gd name="connsiteY3" fmla="*/ 158003 h 293308"/>
                  <a:gd name="connsiteX4" fmla="*/ 17940 w 252553"/>
                  <a:gd name="connsiteY4" fmla="*/ 72127 h 293308"/>
                  <a:gd name="connsiteX5" fmla="*/ 64411 w 252553"/>
                  <a:gd name="connsiteY5" fmla="*/ 17775 h 293308"/>
                  <a:gd name="connsiteX6" fmla="*/ 123111 w 252553"/>
                  <a:gd name="connsiteY6" fmla="*/ -161 h 293308"/>
                  <a:gd name="connsiteX7" fmla="*/ 176105 w 252553"/>
                  <a:gd name="connsiteY7" fmla="*/ 18047 h 293308"/>
                  <a:gd name="connsiteX8" fmla="*/ 201106 w 252553"/>
                  <a:gd name="connsiteY8" fmla="*/ 77562 h 293308"/>
                  <a:gd name="connsiteX9" fmla="*/ 186160 w 252553"/>
                  <a:gd name="connsiteY9" fmla="*/ 121587 h 293308"/>
                  <a:gd name="connsiteX10" fmla="*/ 145124 w 252553"/>
                  <a:gd name="connsiteY10" fmla="*/ 151209 h 293308"/>
                  <a:gd name="connsiteX11" fmla="*/ 88869 w 252553"/>
                  <a:gd name="connsiteY11" fmla="*/ 165885 h 293308"/>
                  <a:gd name="connsiteX12" fmla="*/ 71069 w 252553"/>
                  <a:gd name="connsiteY12" fmla="*/ 187082 h 293308"/>
                  <a:gd name="connsiteX13" fmla="*/ 71205 w 252553"/>
                  <a:gd name="connsiteY13" fmla="*/ 188169 h 293308"/>
                  <a:gd name="connsiteX14" fmla="*/ 81532 w 252553"/>
                  <a:gd name="connsiteY14" fmla="*/ 212084 h 293308"/>
                  <a:gd name="connsiteX15" fmla="*/ 125286 w 252553"/>
                  <a:gd name="connsiteY15" fmla="*/ 225943 h 293308"/>
                  <a:gd name="connsiteX16" fmla="*/ 199748 w 252553"/>
                  <a:gd name="connsiteY16" fmla="*/ 204474 h 293308"/>
                  <a:gd name="connsiteX17" fmla="*/ 233174 w 252553"/>
                  <a:gd name="connsiteY17" fmla="*/ 192789 h 293308"/>
                  <a:gd name="connsiteX18" fmla="*/ 247578 w 252553"/>
                  <a:gd name="connsiteY18" fmla="*/ 198767 h 293308"/>
                  <a:gd name="connsiteX19" fmla="*/ 252469 w 252553"/>
                  <a:gd name="connsiteY19" fmla="*/ 212355 h 293308"/>
                  <a:gd name="connsiteX20" fmla="*/ 241599 w 252553"/>
                  <a:gd name="connsiteY20" fmla="*/ 237357 h 293308"/>
                  <a:gd name="connsiteX21" fmla="*/ 121209 w 252553"/>
                  <a:gd name="connsiteY21" fmla="*/ 293068 h 293308"/>
                  <a:gd name="connsiteX22" fmla="*/ 97566 w 252553"/>
                  <a:gd name="connsiteY22" fmla="*/ 109087 h 293308"/>
                  <a:gd name="connsiteX23" fmla="*/ 133166 w 252553"/>
                  <a:gd name="connsiteY23" fmla="*/ 84084 h 293308"/>
                  <a:gd name="connsiteX24" fmla="*/ 141863 w 252553"/>
                  <a:gd name="connsiteY24" fmla="*/ 56908 h 293308"/>
                  <a:gd name="connsiteX25" fmla="*/ 135205 w 252553"/>
                  <a:gd name="connsiteY25" fmla="*/ 47968 h 293308"/>
                  <a:gd name="connsiteX26" fmla="*/ 133166 w 252553"/>
                  <a:gd name="connsiteY26" fmla="*/ 47941 h 293308"/>
                  <a:gd name="connsiteX27" fmla="*/ 127732 w 252553"/>
                  <a:gd name="connsiteY27" fmla="*/ 47941 h 293308"/>
                  <a:gd name="connsiteX28" fmla="*/ 109251 w 252553"/>
                  <a:gd name="connsiteY28" fmla="*/ 55550 h 293308"/>
                  <a:gd name="connsiteX29" fmla="*/ 86424 w 252553"/>
                  <a:gd name="connsiteY29" fmla="*/ 73758 h 293308"/>
                  <a:gd name="connsiteX30" fmla="*/ 79086 w 252553"/>
                  <a:gd name="connsiteY30" fmla="*/ 90878 h 293308"/>
                  <a:gd name="connsiteX31" fmla="*/ 93191 w 252553"/>
                  <a:gd name="connsiteY31" fmla="*/ 109114 h 293308"/>
                  <a:gd name="connsiteX32" fmla="*/ 97566 w 252553"/>
                  <a:gd name="connsiteY32" fmla="*/ 109087 h 2933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52553" h="293308">
                    <a:moveTo>
                      <a:pt x="121209" y="293068"/>
                    </a:moveTo>
                    <a:lnTo>
                      <a:pt x="117948" y="293068"/>
                    </a:lnTo>
                    <a:cubicBezTo>
                      <a:pt x="73678" y="294726"/>
                      <a:pt x="32806" y="269371"/>
                      <a:pt x="14680" y="228933"/>
                    </a:cubicBezTo>
                    <a:cubicBezTo>
                      <a:pt x="4706" y="206649"/>
                      <a:pt x="-322" y="182435"/>
                      <a:pt x="4" y="158003"/>
                    </a:cubicBezTo>
                    <a:cubicBezTo>
                      <a:pt x="-892" y="128355"/>
                      <a:pt x="5249" y="98923"/>
                      <a:pt x="17940" y="72127"/>
                    </a:cubicBezTo>
                    <a:cubicBezTo>
                      <a:pt x="27914" y="49951"/>
                      <a:pt x="44057" y="31091"/>
                      <a:pt x="64411" y="17775"/>
                    </a:cubicBezTo>
                    <a:cubicBezTo>
                      <a:pt x="81858" y="6280"/>
                      <a:pt x="102240" y="56"/>
                      <a:pt x="123111" y="-161"/>
                    </a:cubicBezTo>
                    <a:cubicBezTo>
                      <a:pt x="142325" y="-297"/>
                      <a:pt x="161021" y="6117"/>
                      <a:pt x="176105" y="18047"/>
                    </a:cubicBezTo>
                    <a:cubicBezTo>
                      <a:pt x="193280" y="32885"/>
                      <a:pt x="202547" y="54898"/>
                      <a:pt x="201106" y="77562"/>
                    </a:cubicBezTo>
                    <a:cubicBezTo>
                      <a:pt x="201459" y="93542"/>
                      <a:pt x="196160" y="109114"/>
                      <a:pt x="186160" y="121587"/>
                    </a:cubicBezTo>
                    <a:cubicBezTo>
                      <a:pt x="175235" y="134795"/>
                      <a:pt x="161104" y="145013"/>
                      <a:pt x="145124" y="151209"/>
                    </a:cubicBezTo>
                    <a:cubicBezTo>
                      <a:pt x="127134" y="158629"/>
                      <a:pt x="108191" y="163574"/>
                      <a:pt x="88869" y="165885"/>
                    </a:cubicBezTo>
                    <a:cubicBezTo>
                      <a:pt x="78108" y="166836"/>
                      <a:pt x="70145" y="176320"/>
                      <a:pt x="71069" y="187082"/>
                    </a:cubicBezTo>
                    <a:cubicBezTo>
                      <a:pt x="71124" y="187435"/>
                      <a:pt x="71151" y="187815"/>
                      <a:pt x="71205" y="188169"/>
                    </a:cubicBezTo>
                    <a:cubicBezTo>
                      <a:pt x="71722" y="197110"/>
                      <a:pt x="75390" y="205561"/>
                      <a:pt x="81532" y="212084"/>
                    </a:cubicBezTo>
                    <a:cubicBezTo>
                      <a:pt x="93354" y="222927"/>
                      <a:pt x="109360" y="228009"/>
                      <a:pt x="125286" y="225943"/>
                    </a:cubicBezTo>
                    <a:cubicBezTo>
                      <a:pt x="151592" y="225563"/>
                      <a:pt x="177300" y="218171"/>
                      <a:pt x="199748" y="204474"/>
                    </a:cubicBezTo>
                    <a:cubicBezTo>
                      <a:pt x="209694" y="197762"/>
                      <a:pt x="221217" y="193713"/>
                      <a:pt x="233174" y="192789"/>
                    </a:cubicBezTo>
                    <a:cubicBezTo>
                      <a:pt x="238636" y="192435"/>
                      <a:pt x="243962" y="194637"/>
                      <a:pt x="247578" y="198767"/>
                    </a:cubicBezTo>
                    <a:cubicBezTo>
                      <a:pt x="250811" y="202545"/>
                      <a:pt x="252550" y="207382"/>
                      <a:pt x="252469" y="212355"/>
                    </a:cubicBezTo>
                    <a:cubicBezTo>
                      <a:pt x="252306" y="221813"/>
                      <a:pt x="248393" y="230808"/>
                      <a:pt x="241599" y="237357"/>
                    </a:cubicBezTo>
                    <a:cubicBezTo>
                      <a:pt x="210673" y="271491"/>
                      <a:pt x="167245" y="291574"/>
                      <a:pt x="121209" y="293068"/>
                    </a:cubicBezTo>
                    <a:close/>
                    <a:moveTo>
                      <a:pt x="97566" y="109087"/>
                    </a:moveTo>
                    <a:cubicBezTo>
                      <a:pt x="113410" y="108733"/>
                      <a:pt x="127460" y="98841"/>
                      <a:pt x="133166" y="84084"/>
                    </a:cubicBezTo>
                    <a:cubicBezTo>
                      <a:pt x="137840" y="75687"/>
                      <a:pt x="140803" y="66447"/>
                      <a:pt x="141863" y="56908"/>
                    </a:cubicBezTo>
                    <a:cubicBezTo>
                      <a:pt x="142488" y="52615"/>
                      <a:pt x="139498" y="48592"/>
                      <a:pt x="135205" y="47968"/>
                    </a:cubicBezTo>
                    <a:cubicBezTo>
                      <a:pt x="134526" y="47886"/>
                      <a:pt x="133845" y="47859"/>
                      <a:pt x="133166" y="47941"/>
                    </a:cubicBezTo>
                    <a:lnTo>
                      <a:pt x="127732" y="47941"/>
                    </a:lnTo>
                    <a:cubicBezTo>
                      <a:pt x="121127" y="49190"/>
                      <a:pt x="114823" y="51772"/>
                      <a:pt x="109251" y="55550"/>
                    </a:cubicBezTo>
                    <a:cubicBezTo>
                      <a:pt x="100691" y="60333"/>
                      <a:pt x="93000" y="66474"/>
                      <a:pt x="86424" y="73758"/>
                    </a:cubicBezTo>
                    <a:cubicBezTo>
                      <a:pt x="82049" y="78432"/>
                      <a:pt x="79440" y="84492"/>
                      <a:pt x="79086" y="90878"/>
                    </a:cubicBezTo>
                    <a:cubicBezTo>
                      <a:pt x="77945" y="99820"/>
                      <a:pt x="84250" y="107972"/>
                      <a:pt x="93191" y="109114"/>
                    </a:cubicBezTo>
                    <a:cubicBezTo>
                      <a:pt x="94658" y="109304"/>
                      <a:pt x="96125" y="109304"/>
                      <a:pt x="97566" y="109087"/>
                    </a:cubicBezTo>
                    <a:close/>
                  </a:path>
                </a:pathLst>
              </a:custGeom>
              <a:solidFill>
                <a:srgbClr val="21B4DA"/>
              </a:solidFill>
              <a:ln w="27155" cap="flat">
                <a:noFill/>
                <a:prstDash val="solid"/>
                <a:miter/>
              </a:ln>
            </p:spPr>
            <p:txBody>
              <a:bodyPr rtlCol="0" anchor="ctr"/>
              <a:lstStyle/>
              <a:p>
                <a:endParaRPr lang="fr-FR"/>
              </a:p>
            </p:txBody>
          </p:sp>
          <p:sp>
            <p:nvSpPr>
              <p:cNvPr id="220" name="Graphique 2">
                <a:extLst>
                  <a:ext uri="{FF2B5EF4-FFF2-40B4-BE49-F238E27FC236}">
                    <a16:creationId xmlns:a16="http://schemas.microsoft.com/office/drawing/2014/main" id="{233EC39C-7FE4-4E93-AA3B-EC2BB7598FBD}"/>
                  </a:ext>
                </a:extLst>
              </p:cNvPr>
              <p:cNvSpPr/>
              <p:nvPr/>
            </p:nvSpPr>
            <p:spPr>
              <a:xfrm>
                <a:off x="6793500" y="1085185"/>
                <a:ext cx="276213" cy="341905"/>
              </a:xfrm>
              <a:custGeom>
                <a:avLst/>
                <a:gdLst>
                  <a:gd name="connsiteX0" fmla="*/ 144601 w 276213"/>
                  <a:gd name="connsiteY0" fmla="*/ 341742 h 341905"/>
                  <a:gd name="connsiteX1" fmla="*/ 66062 w 276213"/>
                  <a:gd name="connsiteY1" fmla="*/ 320817 h 341905"/>
                  <a:gd name="connsiteX2" fmla="*/ 11710 w 276213"/>
                  <a:gd name="connsiteY2" fmla="*/ 266465 h 341905"/>
                  <a:gd name="connsiteX3" fmla="*/ 297 w 276213"/>
                  <a:gd name="connsiteY3" fmla="*/ 221896 h 341905"/>
                  <a:gd name="connsiteX4" fmla="*/ 21494 w 276213"/>
                  <a:gd name="connsiteY4" fmla="*/ 167544 h 341905"/>
                  <a:gd name="connsiteX5" fmla="*/ 44593 w 276213"/>
                  <a:gd name="connsiteY5" fmla="*/ 160750 h 341905"/>
                  <a:gd name="connsiteX6" fmla="*/ 84270 w 276213"/>
                  <a:gd name="connsiteY6" fmla="*/ 193361 h 341905"/>
                  <a:gd name="connsiteX7" fmla="*/ 123404 w 276213"/>
                  <a:gd name="connsiteY7" fmla="*/ 247713 h 341905"/>
                  <a:gd name="connsiteX8" fmla="*/ 165526 w 276213"/>
                  <a:gd name="connsiteY8" fmla="*/ 260214 h 341905"/>
                  <a:gd name="connsiteX9" fmla="*/ 183462 w 276213"/>
                  <a:gd name="connsiteY9" fmla="*/ 258312 h 341905"/>
                  <a:gd name="connsiteX10" fmla="*/ 197431 w 276213"/>
                  <a:gd name="connsiteY10" fmla="*/ 242957 h 341905"/>
                  <a:gd name="connsiteX11" fmla="*/ 197322 w 276213"/>
                  <a:gd name="connsiteY11" fmla="*/ 241734 h 341905"/>
                  <a:gd name="connsiteX12" fmla="*/ 142970 w 276213"/>
                  <a:gd name="connsiteY12" fmla="*/ 190915 h 341905"/>
                  <a:gd name="connsiteX13" fmla="*/ 83726 w 276213"/>
                  <a:gd name="connsiteY13" fmla="*/ 145531 h 341905"/>
                  <a:gd name="connsiteX14" fmla="*/ 61170 w 276213"/>
                  <a:gd name="connsiteY14" fmla="*/ 91179 h 341905"/>
                  <a:gd name="connsiteX15" fmla="*/ 88346 w 276213"/>
                  <a:gd name="connsiteY15" fmla="*/ 27043 h 341905"/>
                  <a:gd name="connsiteX16" fmla="*/ 155743 w 276213"/>
                  <a:gd name="connsiteY16" fmla="*/ -133 h 341905"/>
                  <a:gd name="connsiteX17" fmla="*/ 195963 w 276213"/>
                  <a:gd name="connsiteY17" fmla="*/ 10466 h 341905"/>
                  <a:gd name="connsiteX18" fmla="*/ 223139 w 276213"/>
                  <a:gd name="connsiteY18" fmla="*/ 42534 h 341905"/>
                  <a:gd name="connsiteX19" fmla="*/ 224769 w 276213"/>
                  <a:gd name="connsiteY19" fmla="*/ 50958 h 341905"/>
                  <a:gd name="connsiteX20" fmla="*/ 221780 w 276213"/>
                  <a:gd name="connsiteY20" fmla="*/ 61013 h 341905"/>
                  <a:gd name="connsiteX21" fmla="*/ 207648 w 276213"/>
                  <a:gd name="connsiteY21" fmla="*/ 67536 h 341905"/>
                  <a:gd name="connsiteX22" fmla="*/ 188354 w 276213"/>
                  <a:gd name="connsiteY22" fmla="*/ 62916 h 341905"/>
                  <a:gd name="connsiteX23" fmla="*/ 157917 w 276213"/>
                  <a:gd name="connsiteY23" fmla="*/ 58296 h 341905"/>
                  <a:gd name="connsiteX24" fmla="*/ 135361 w 276213"/>
                  <a:gd name="connsiteY24" fmla="*/ 65362 h 341905"/>
                  <a:gd name="connsiteX25" fmla="*/ 127480 w 276213"/>
                  <a:gd name="connsiteY25" fmla="*/ 86016 h 341905"/>
                  <a:gd name="connsiteX26" fmla="*/ 145416 w 276213"/>
                  <a:gd name="connsiteY26" fmla="*/ 113192 h 341905"/>
                  <a:gd name="connsiteX27" fmla="*/ 185093 w 276213"/>
                  <a:gd name="connsiteY27" fmla="*/ 140368 h 341905"/>
                  <a:gd name="connsiteX28" fmla="*/ 228302 w 276213"/>
                  <a:gd name="connsiteY28" fmla="*/ 167544 h 341905"/>
                  <a:gd name="connsiteX29" fmla="*/ 276132 w 276213"/>
                  <a:gd name="connsiteY29" fmla="*/ 244452 h 341905"/>
                  <a:gd name="connsiteX30" fmla="*/ 253305 w 276213"/>
                  <a:gd name="connsiteY30" fmla="*/ 298804 h 341905"/>
                  <a:gd name="connsiteX31" fmla="*/ 202486 w 276213"/>
                  <a:gd name="connsiteY31" fmla="*/ 331143 h 341905"/>
                  <a:gd name="connsiteX32" fmla="*/ 144601 w 276213"/>
                  <a:gd name="connsiteY32" fmla="*/ 341742 h 341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76213" h="341905">
                    <a:moveTo>
                      <a:pt x="144601" y="341742"/>
                    </a:moveTo>
                    <a:cubicBezTo>
                      <a:pt x="117044" y="341688"/>
                      <a:pt x="89977" y="334486"/>
                      <a:pt x="66062" y="320817"/>
                    </a:cubicBezTo>
                    <a:cubicBezTo>
                      <a:pt x="42936" y="308533"/>
                      <a:pt x="23993" y="289591"/>
                      <a:pt x="11710" y="266465"/>
                    </a:cubicBezTo>
                    <a:cubicBezTo>
                      <a:pt x="4128" y="252822"/>
                      <a:pt x="214" y="237495"/>
                      <a:pt x="297" y="221896"/>
                    </a:cubicBezTo>
                    <a:cubicBezTo>
                      <a:pt x="-1959" y="201405"/>
                      <a:pt x="5976" y="181104"/>
                      <a:pt x="21494" y="167544"/>
                    </a:cubicBezTo>
                    <a:cubicBezTo>
                      <a:pt x="28423" y="163168"/>
                      <a:pt x="36413" y="160831"/>
                      <a:pt x="44593" y="160750"/>
                    </a:cubicBezTo>
                    <a:cubicBezTo>
                      <a:pt x="63942" y="160668"/>
                      <a:pt x="80601" y="174365"/>
                      <a:pt x="84270" y="193361"/>
                    </a:cubicBezTo>
                    <a:cubicBezTo>
                      <a:pt x="89950" y="215781"/>
                      <a:pt x="103946" y="235212"/>
                      <a:pt x="123404" y="247713"/>
                    </a:cubicBezTo>
                    <a:cubicBezTo>
                      <a:pt x="136122" y="255485"/>
                      <a:pt x="150633" y="259779"/>
                      <a:pt x="165526" y="260214"/>
                    </a:cubicBezTo>
                    <a:cubicBezTo>
                      <a:pt x="171532" y="259942"/>
                      <a:pt x="177537" y="259290"/>
                      <a:pt x="183462" y="258312"/>
                    </a:cubicBezTo>
                    <a:cubicBezTo>
                      <a:pt x="191561" y="257931"/>
                      <a:pt x="197811" y="251056"/>
                      <a:pt x="197431" y="242957"/>
                    </a:cubicBezTo>
                    <a:cubicBezTo>
                      <a:pt x="197403" y="242550"/>
                      <a:pt x="197376" y="242142"/>
                      <a:pt x="197322" y="241734"/>
                    </a:cubicBezTo>
                    <a:cubicBezTo>
                      <a:pt x="197322" y="226516"/>
                      <a:pt x="179386" y="209666"/>
                      <a:pt x="142970" y="190915"/>
                    </a:cubicBezTo>
                    <a:cubicBezTo>
                      <a:pt x="120903" y="179066"/>
                      <a:pt x="100902" y="163739"/>
                      <a:pt x="83726" y="145531"/>
                    </a:cubicBezTo>
                    <a:cubicBezTo>
                      <a:pt x="69486" y="130992"/>
                      <a:pt x="61415" y="111534"/>
                      <a:pt x="61170" y="91179"/>
                    </a:cubicBezTo>
                    <a:cubicBezTo>
                      <a:pt x="61089" y="66992"/>
                      <a:pt x="70899" y="43811"/>
                      <a:pt x="88346" y="27043"/>
                    </a:cubicBezTo>
                    <a:cubicBezTo>
                      <a:pt x="106092" y="9053"/>
                      <a:pt x="130496" y="-785"/>
                      <a:pt x="155743" y="-133"/>
                    </a:cubicBezTo>
                    <a:cubicBezTo>
                      <a:pt x="169847" y="-133"/>
                      <a:pt x="183707" y="3509"/>
                      <a:pt x="195963" y="10466"/>
                    </a:cubicBezTo>
                    <a:cubicBezTo>
                      <a:pt x="208627" y="17478"/>
                      <a:pt x="218301" y="28891"/>
                      <a:pt x="223139" y="42534"/>
                    </a:cubicBezTo>
                    <a:cubicBezTo>
                      <a:pt x="224171" y="45224"/>
                      <a:pt x="224743" y="48078"/>
                      <a:pt x="224769" y="50958"/>
                    </a:cubicBezTo>
                    <a:cubicBezTo>
                      <a:pt x="224987" y="54546"/>
                      <a:pt x="223927" y="58133"/>
                      <a:pt x="221780" y="61013"/>
                    </a:cubicBezTo>
                    <a:cubicBezTo>
                      <a:pt x="218437" y="65389"/>
                      <a:pt x="213165" y="67835"/>
                      <a:pt x="207648" y="67536"/>
                    </a:cubicBezTo>
                    <a:cubicBezTo>
                      <a:pt x="201018" y="66938"/>
                      <a:pt x="194522" y="65362"/>
                      <a:pt x="188354" y="62916"/>
                    </a:cubicBezTo>
                    <a:cubicBezTo>
                      <a:pt x="178571" y="59601"/>
                      <a:pt x="168244" y="58051"/>
                      <a:pt x="157917" y="58296"/>
                    </a:cubicBezTo>
                    <a:cubicBezTo>
                      <a:pt x="149791" y="57834"/>
                      <a:pt x="141774" y="60334"/>
                      <a:pt x="135361" y="65362"/>
                    </a:cubicBezTo>
                    <a:cubicBezTo>
                      <a:pt x="129926" y="70824"/>
                      <a:pt x="127072" y="78325"/>
                      <a:pt x="127480" y="86016"/>
                    </a:cubicBezTo>
                    <a:cubicBezTo>
                      <a:pt x="128974" y="97348"/>
                      <a:pt x="135578" y="107376"/>
                      <a:pt x="145416" y="113192"/>
                    </a:cubicBezTo>
                    <a:cubicBezTo>
                      <a:pt x="158053" y="123056"/>
                      <a:pt x="171315" y="132133"/>
                      <a:pt x="185093" y="140368"/>
                    </a:cubicBezTo>
                    <a:cubicBezTo>
                      <a:pt x="199768" y="149064"/>
                      <a:pt x="214171" y="158304"/>
                      <a:pt x="228302" y="167544"/>
                    </a:cubicBezTo>
                    <a:cubicBezTo>
                      <a:pt x="255886" y="183768"/>
                      <a:pt x="273768" y="212520"/>
                      <a:pt x="276132" y="244452"/>
                    </a:cubicBezTo>
                    <a:cubicBezTo>
                      <a:pt x="276132" y="264888"/>
                      <a:pt x="267898" y="284482"/>
                      <a:pt x="253305" y="298804"/>
                    </a:cubicBezTo>
                    <a:cubicBezTo>
                      <a:pt x="238874" y="313098"/>
                      <a:pt x="221563" y="324132"/>
                      <a:pt x="202486" y="331143"/>
                    </a:cubicBezTo>
                    <a:cubicBezTo>
                      <a:pt x="183952" y="338019"/>
                      <a:pt x="164357" y="341606"/>
                      <a:pt x="144601" y="341742"/>
                    </a:cubicBezTo>
                    <a:close/>
                  </a:path>
                </a:pathLst>
              </a:custGeom>
              <a:solidFill>
                <a:srgbClr val="21B4DA"/>
              </a:solidFill>
              <a:ln w="27155" cap="flat">
                <a:noFill/>
                <a:prstDash val="solid"/>
                <a:miter/>
              </a:ln>
            </p:spPr>
            <p:txBody>
              <a:bodyPr rtlCol="0" anchor="ctr"/>
              <a:lstStyle/>
              <a:p>
                <a:endParaRPr lang="fr-FR"/>
              </a:p>
            </p:txBody>
          </p:sp>
          <p:sp>
            <p:nvSpPr>
              <p:cNvPr id="221" name="Graphique 2">
                <a:extLst>
                  <a:ext uri="{FF2B5EF4-FFF2-40B4-BE49-F238E27FC236}">
                    <a16:creationId xmlns:a16="http://schemas.microsoft.com/office/drawing/2014/main" id="{233EC39C-7FE4-4E93-AA3B-EC2BB7598FBD}"/>
                  </a:ext>
                </a:extLst>
              </p:cNvPr>
              <p:cNvSpPr/>
              <p:nvPr/>
            </p:nvSpPr>
            <p:spPr>
              <a:xfrm>
                <a:off x="7257665" y="1085188"/>
                <a:ext cx="276485" cy="341902"/>
              </a:xfrm>
              <a:custGeom>
                <a:avLst/>
                <a:gdLst>
                  <a:gd name="connsiteX0" fmla="*/ 144329 w 276485"/>
                  <a:gd name="connsiteY0" fmla="*/ 341740 h 341902"/>
                  <a:gd name="connsiteX1" fmla="*/ 65791 w 276485"/>
                  <a:gd name="connsiteY1" fmla="*/ 320814 h 341902"/>
                  <a:gd name="connsiteX2" fmla="*/ 11439 w 276485"/>
                  <a:gd name="connsiteY2" fmla="*/ 266462 h 341902"/>
                  <a:gd name="connsiteX3" fmla="*/ 297 w 276485"/>
                  <a:gd name="connsiteY3" fmla="*/ 221894 h 341902"/>
                  <a:gd name="connsiteX4" fmla="*/ 21494 w 276485"/>
                  <a:gd name="connsiteY4" fmla="*/ 167541 h 341902"/>
                  <a:gd name="connsiteX5" fmla="*/ 44321 w 276485"/>
                  <a:gd name="connsiteY5" fmla="*/ 160747 h 341902"/>
                  <a:gd name="connsiteX6" fmla="*/ 83998 w 276485"/>
                  <a:gd name="connsiteY6" fmla="*/ 193359 h 341902"/>
                  <a:gd name="connsiteX7" fmla="*/ 123404 w 276485"/>
                  <a:gd name="connsiteY7" fmla="*/ 247711 h 341902"/>
                  <a:gd name="connsiteX8" fmla="*/ 165526 w 276485"/>
                  <a:gd name="connsiteY8" fmla="*/ 260211 h 341902"/>
                  <a:gd name="connsiteX9" fmla="*/ 183462 w 276485"/>
                  <a:gd name="connsiteY9" fmla="*/ 258309 h 341902"/>
                  <a:gd name="connsiteX10" fmla="*/ 197431 w 276485"/>
                  <a:gd name="connsiteY10" fmla="*/ 242955 h 341902"/>
                  <a:gd name="connsiteX11" fmla="*/ 197322 w 276485"/>
                  <a:gd name="connsiteY11" fmla="*/ 241732 h 341902"/>
                  <a:gd name="connsiteX12" fmla="*/ 142970 w 276485"/>
                  <a:gd name="connsiteY12" fmla="*/ 190913 h 341902"/>
                  <a:gd name="connsiteX13" fmla="*/ 83727 w 276485"/>
                  <a:gd name="connsiteY13" fmla="*/ 145529 h 341902"/>
                  <a:gd name="connsiteX14" fmla="*/ 61170 w 276485"/>
                  <a:gd name="connsiteY14" fmla="*/ 91176 h 341902"/>
                  <a:gd name="connsiteX15" fmla="*/ 88346 w 276485"/>
                  <a:gd name="connsiteY15" fmla="*/ 27041 h 341902"/>
                  <a:gd name="connsiteX16" fmla="*/ 156015 w 276485"/>
                  <a:gd name="connsiteY16" fmla="*/ -135 h 341902"/>
                  <a:gd name="connsiteX17" fmla="*/ 196235 w 276485"/>
                  <a:gd name="connsiteY17" fmla="*/ 10464 h 341902"/>
                  <a:gd name="connsiteX18" fmla="*/ 223411 w 276485"/>
                  <a:gd name="connsiteY18" fmla="*/ 42531 h 341902"/>
                  <a:gd name="connsiteX19" fmla="*/ 225041 w 276485"/>
                  <a:gd name="connsiteY19" fmla="*/ 50956 h 341902"/>
                  <a:gd name="connsiteX20" fmla="*/ 222052 w 276485"/>
                  <a:gd name="connsiteY20" fmla="*/ 61011 h 341902"/>
                  <a:gd name="connsiteX21" fmla="*/ 207921 w 276485"/>
                  <a:gd name="connsiteY21" fmla="*/ 67533 h 341902"/>
                  <a:gd name="connsiteX22" fmla="*/ 188354 w 276485"/>
                  <a:gd name="connsiteY22" fmla="*/ 62914 h 341902"/>
                  <a:gd name="connsiteX23" fmla="*/ 157917 w 276485"/>
                  <a:gd name="connsiteY23" fmla="*/ 58294 h 341902"/>
                  <a:gd name="connsiteX24" fmla="*/ 135633 w 276485"/>
                  <a:gd name="connsiteY24" fmla="*/ 65359 h 341902"/>
                  <a:gd name="connsiteX25" fmla="*/ 127480 w 276485"/>
                  <a:gd name="connsiteY25" fmla="*/ 86013 h 341902"/>
                  <a:gd name="connsiteX26" fmla="*/ 145688 w 276485"/>
                  <a:gd name="connsiteY26" fmla="*/ 113189 h 341902"/>
                  <a:gd name="connsiteX27" fmla="*/ 185365 w 276485"/>
                  <a:gd name="connsiteY27" fmla="*/ 140365 h 341902"/>
                  <a:gd name="connsiteX28" fmla="*/ 228303 w 276485"/>
                  <a:gd name="connsiteY28" fmla="*/ 167541 h 341902"/>
                  <a:gd name="connsiteX29" fmla="*/ 276404 w 276485"/>
                  <a:gd name="connsiteY29" fmla="*/ 244449 h 341902"/>
                  <a:gd name="connsiteX30" fmla="*/ 253305 w 276485"/>
                  <a:gd name="connsiteY30" fmla="*/ 298801 h 341902"/>
                  <a:gd name="connsiteX31" fmla="*/ 202486 w 276485"/>
                  <a:gd name="connsiteY31" fmla="*/ 331141 h 341902"/>
                  <a:gd name="connsiteX32" fmla="*/ 144329 w 276485"/>
                  <a:gd name="connsiteY32" fmla="*/ 341740 h 3419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76485" h="341902">
                    <a:moveTo>
                      <a:pt x="144329" y="341740"/>
                    </a:moveTo>
                    <a:cubicBezTo>
                      <a:pt x="116773" y="341658"/>
                      <a:pt x="89733" y="334429"/>
                      <a:pt x="65791" y="320814"/>
                    </a:cubicBezTo>
                    <a:cubicBezTo>
                      <a:pt x="42718" y="308449"/>
                      <a:pt x="23803" y="289535"/>
                      <a:pt x="11439" y="266462"/>
                    </a:cubicBezTo>
                    <a:cubicBezTo>
                      <a:pt x="4074" y="252765"/>
                      <a:pt x="243" y="237438"/>
                      <a:pt x="297" y="221894"/>
                    </a:cubicBezTo>
                    <a:cubicBezTo>
                      <a:pt x="-1959" y="201402"/>
                      <a:pt x="5977" y="181102"/>
                      <a:pt x="21494" y="167541"/>
                    </a:cubicBezTo>
                    <a:cubicBezTo>
                      <a:pt x="28315" y="163166"/>
                      <a:pt x="36223" y="160802"/>
                      <a:pt x="44321" y="160747"/>
                    </a:cubicBezTo>
                    <a:cubicBezTo>
                      <a:pt x="63671" y="160666"/>
                      <a:pt x="80330" y="174362"/>
                      <a:pt x="83998" y="193359"/>
                    </a:cubicBezTo>
                    <a:cubicBezTo>
                      <a:pt x="89678" y="215860"/>
                      <a:pt x="103783" y="235318"/>
                      <a:pt x="123404" y="247711"/>
                    </a:cubicBezTo>
                    <a:cubicBezTo>
                      <a:pt x="136095" y="255510"/>
                      <a:pt x="150634" y="259831"/>
                      <a:pt x="165526" y="260211"/>
                    </a:cubicBezTo>
                    <a:cubicBezTo>
                      <a:pt x="171532" y="259940"/>
                      <a:pt x="177538" y="259288"/>
                      <a:pt x="183462" y="258309"/>
                    </a:cubicBezTo>
                    <a:cubicBezTo>
                      <a:pt x="191561" y="257929"/>
                      <a:pt x="197811" y="251053"/>
                      <a:pt x="197431" y="242955"/>
                    </a:cubicBezTo>
                    <a:cubicBezTo>
                      <a:pt x="197403" y="242547"/>
                      <a:pt x="197377" y="242140"/>
                      <a:pt x="197322" y="241732"/>
                    </a:cubicBezTo>
                    <a:cubicBezTo>
                      <a:pt x="197322" y="226513"/>
                      <a:pt x="179386" y="209664"/>
                      <a:pt x="142970" y="190913"/>
                    </a:cubicBezTo>
                    <a:cubicBezTo>
                      <a:pt x="120958" y="179010"/>
                      <a:pt x="100957" y="163682"/>
                      <a:pt x="83727" y="145529"/>
                    </a:cubicBezTo>
                    <a:cubicBezTo>
                      <a:pt x="69486" y="130990"/>
                      <a:pt x="61415" y="111532"/>
                      <a:pt x="61170" y="91176"/>
                    </a:cubicBezTo>
                    <a:cubicBezTo>
                      <a:pt x="61225" y="67017"/>
                      <a:pt x="71008" y="43890"/>
                      <a:pt x="88346" y="27041"/>
                    </a:cubicBezTo>
                    <a:cubicBezTo>
                      <a:pt x="106201" y="9051"/>
                      <a:pt x="130687" y="-760"/>
                      <a:pt x="156015" y="-135"/>
                    </a:cubicBezTo>
                    <a:cubicBezTo>
                      <a:pt x="170119" y="-135"/>
                      <a:pt x="183979" y="3507"/>
                      <a:pt x="196235" y="10464"/>
                    </a:cubicBezTo>
                    <a:cubicBezTo>
                      <a:pt x="208790" y="17611"/>
                      <a:pt x="218411" y="28970"/>
                      <a:pt x="223411" y="42531"/>
                    </a:cubicBezTo>
                    <a:cubicBezTo>
                      <a:pt x="224444" y="45222"/>
                      <a:pt x="225015" y="48075"/>
                      <a:pt x="225041" y="50956"/>
                    </a:cubicBezTo>
                    <a:cubicBezTo>
                      <a:pt x="225150" y="54543"/>
                      <a:pt x="224091" y="58076"/>
                      <a:pt x="222052" y="61011"/>
                    </a:cubicBezTo>
                    <a:cubicBezTo>
                      <a:pt x="218709" y="65387"/>
                      <a:pt x="213411" y="67832"/>
                      <a:pt x="207921" y="67533"/>
                    </a:cubicBezTo>
                    <a:cubicBezTo>
                      <a:pt x="201208" y="66908"/>
                      <a:pt x="194632" y="65359"/>
                      <a:pt x="188354" y="62914"/>
                    </a:cubicBezTo>
                    <a:cubicBezTo>
                      <a:pt x="178571" y="59598"/>
                      <a:pt x="168244" y="58049"/>
                      <a:pt x="157917" y="58294"/>
                    </a:cubicBezTo>
                    <a:cubicBezTo>
                      <a:pt x="149873" y="57804"/>
                      <a:pt x="141938" y="60332"/>
                      <a:pt x="135633" y="65359"/>
                    </a:cubicBezTo>
                    <a:cubicBezTo>
                      <a:pt x="130089" y="70767"/>
                      <a:pt x="127126" y="78295"/>
                      <a:pt x="127480" y="86013"/>
                    </a:cubicBezTo>
                    <a:cubicBezTo>
                      <a:pt x="129002" y="97400"/>
                      <a:pt x="135714" y="107455"/>
                      <a:pt x="145688" y="113189"/>
                    </a:cubicBezTo>
                    <a:cubicBezTo>
                      <a:pt x="158297" y="123136"/>
                      <a:pt x="171532" y="132213"/>
                      <a:pt x="185365" y="140365"/>
                    </a:cubicBezTo>
                    <a:cubicBezTo>
                      <a:pt x="200040" y="149062"/>
                      <a:pt x="214171" y="158301"/>
                      <a:pt x="228303" y="167541"/>
                    </a:cubicBezTo>
                    <a:cubicBezTo>
                      <a:pt x="256076" y="183630"/>
                      <a:pt x="274067" y="212436"/>
                      <a:pt x="276404" y="244449"/>
                    </a:cubicBezTo>
                    <a:cubicBezTo>
                      <a:pt x="276296" y="264940"/>
                      <a:pt x="267980" y="284507"/>
                      <a:pt x="253305" y="298801"/>
                    </a:cubicBezTo>
                    <a:cubicBezTo>
                      <a:pt x="238929" y="313150"/>
                      <a:pt x="221590" y="324211"/>
                      <a:pt x="202486" y="331141"/>
                    </a:cubicBezTo>
                    <a:cubicBezTo>
                      <a:pt x="183870" y="338044"/>
                      <a:pt x="164195" y="341658"/>
                      <a:pt x="144329" y="341740"/>
                    </a:cubicBezTo>
                    <a:close/>
                  </a:path>
                </a:pathLst>
              </a:custGeom>
              <a:solidFill>
                <a:srgbClr val="21B4DA"/>
              </a:solidFill>
              <a:ln w="27155" cap="flat">
                <a:noFill/>
                <a:prstDash val="solid"/>
                <a:miter/>
              </a:ln>
            </p:spPr>
            <p:txBody>
              <a:bodyPr rtlCol="0" anchor="ctr"/>
              <a:lstStyle/>
              <a:p>
                <a:endParaRPr lang="fr-FR"/>
              </a:p>
            </p:txBody>
          </p:sp>
          <p:sp>
            <p:nvSpPr>
              <p:cNvPr id="222" name="Graphique 2">
                <a:extLst>
                  <a:ext uri="{FF2B5EF4-FFF2-40B4-BE49-F238E27FC236}">
                    <a16:creationId xmlns:a16="http://schemas.microsoft.com/office/drawing/2014/main" id="{233EC39C-7FE4-4E93-AA3B-EC2BB7598FBD}"/>
                  </a:ext>
                </a:extLst>
              </p:cNvPr>
              <p:cNvSpPr/>
              <p:nvPr/>
            </p:nvSpPr>
            <p:spPr>
              <a:xfrm>
                <a:off x="7552625" y="1128342"/>
                <a:ext cx="221546" cy="281372"/>
              </a:xfrm>
              <a:custGeom>
                <a:avLst/>
                <a:gdLst>
                  <a:gd name="connsiteX0" fmla="*/ 109443 w 221546"/>
                  <a:gd name="connsiteY0" fmla="*/ 281192 h 281372"/>
                  <a:gd name="connsiteX1" fmla="*/ 105367 w 221546"/>
                  <a:gd name="connsiteY1" fmla="*/ 281192 h 281372"/>
                  <a:gd name="connsiteX2" fmla="*/ 44221 w 221546"/>
                  <a:gd name="connsiteY2" fmla="*/ 260810 h 281372"/>
                  <a:gd name="connsiteX3" fmla="*/ 10523 w 221546"/>
                  <a:gd name="connsiteY3" fmla="*/ 210807 h 281372"/>
                  <a:gd name="connsiteX4" fmla="*/ -76 w 221546"/>
                  <a:gd name="connsiteY4" fmla="*/ 146127 h 281372"/>
                  <a:gd name="connsiteX5" fmla="*/ 10251 w 221546"/>
                  <a:gd name="connsiteY5" fmla="*/ 76829 h 281372"/>
                  <a:gd name="connsiteX6" fmla="*/ 43678 w 221546"/>
                  <a:gd name="connsiteY6" fmla="*/ 22477 h 281372"/>
                  <a:gd name="connsiteX7" fmla="*/ 107540 w 221546"/>
                  <a:gd name="connsiteY7" fmla="*/ -79 h 281372"/>
                  <a:gd name="connsiteX8" fmla="*/ 156458 w 221546"/>
                  <a:gd name="connsiteY8" fmla="*/ 14867 h 281372"/>
                  <a:gd name="connsiteX9" fmla="*/ 205103 w 221546"/>
                  <a:gd name="connsiteY9" fmla="*/ 69219 h 281372"/>
                  <a:gd name="connsiteX10" fmla="*/ 221408 w 221546"/>
                  <a:gd name="connsiteY10" fmla="*/ 144769 h 281372"/>
                  <a:gd name="connsiteX11" fmla="*/ 183089 w 221546"/>
                  <a:gd name="connsiteY11" fmla="*/ 245863 h 281372"/>
                  <a:gd name="connsiteX12" fmla="*/ 109443 w 221546"/>
                  <a:gd name="connsiteY12" fmla="*/ 281192 h 281372"/>
                  <a:gd name="connsiteX13" fmla="*/ 107540 w 221546"/>
                  <a:gd name="connsiteY13" fmla="*/ 201567 h 281372"/>
                  <a:gd name="connsiteX14" fmla="*/ 138793 w 221546"/>
                  <a:gd name="connsiteY14" fmla="*/ 180641 h 281372"/>
                  <a:gd name="connsiteX15" fmla="*/ 151022 w 221546"/>
                  <a:gd name="connsiteY15" fmla="*/ 136072 h 281372"/>
                  <a:gd name="connsiteX16" fmla="*/ 144500 w 221546"/>
                  <a:gd name="connsiteY16" fmla="*/ 106722 h 281372"/>
                  <a:gd name="connsiteX17" fmla="*/ 99116 w 221546"/>
                  <a:gd name="connsiteY17" fmla="*/ 76013 h 281372"/>
                  <a:gd name="connsiteX18" fmla="*/ 76560 w 221546"/>
                  <a:gd name="connsiteY18" fmla="*/ 89058 h 281372"/>
                  <a:gd name="connsiteX19" fmla="*/ 65690 w 221546"/>
                  <a:gd name="connsiteY19" fmla="*/ 134170 h 281372"/>
                  <a:gd name="connsiteX20" fmla="*/ 68951 w 221546"/>
                  <a:gd name="connsiteY20" fmla="*/ 161346 h 281372"/>
                  <a:gd name="connsiteX21" fmla="*/ 81724 w 221546"/>
                  <a:gd name="connsiteY21" fmla="*/ 188522 h 281372"/>
                  <a:gd name="connsiteX22" fmla="*/ 105910 w 221546"/>
                  <a:gd name="connsiteY22" fmla="*/ 200752 h 2813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21546" h="281372">
                    <a:moveTo>
                      <a:pt x="109443" y="281192"/>
                    </a:moveTo>
                    <a:lnTo>
                      <a:pt x="105367" y="281192"/>
                    </a:lnTo>
                    <a:cubicBezTo>
                      <a:pt x="83246" y="281600"/>
                      <a:pt x="61668" y="274398"/>
                      <a:pt x="44221" y="260810"/>
                    </a:cubicBezTo>
                    <a:cubicBezTo>
                      <a:pt x="28486" y="247657"/>
                      <a:pt x="16828" y="230319"/>
                      <a:pt x="10523" y="210807"/>
                    </a:cubicBezTo>
                    <a:cubicBezTo>
                      <a:pt x="3430" y="189990"/>
                      <a:pt x="-157" y="168113"/>
                      <a:pt x="-76" y="146127"/>
                    </a:cubicBezTo>
                    <a:cubicBezTo>
                      <a:pt x="-239" y="122620"/>
                      <a:pt x="3267" y="99249"/>
                      <a:pt x="10251" y="76829"/>
                    </a:cubicBezTo>
                    <a:cubicBezTo>
                      <a:pt x="16338" y="56066"/>
                      <a:pt x="27888" y="37288"/>
                      <a:pt x="43678" y="22477"/>
                    </a:cubicBezTo>
                    <a:cubicBezTo>
                      <a:pt x="61261" y="6986"/>
                      <a:pt x="84142" y="-1085"/>
                      <a:pt x="107540" y="-79"/>
                    </a:cubicBezTo>
                    <a:cubicBezTo>
                      <a:pt x="124879" y="491"/>
                      <a:pt x="141755" y="5655"/>
                      <a:pt x="156458" y="14867"/>
                    </a:cubicBezTo>
                    <a:cubicBezTo>
                      <a:pt x="178035" y="27341"/>
                      <a:pt x="195074" y="46391"/>
                      <a:pt x="205103" y="69219"/>
                    </a:cubicBezTo>
                    <a:cubicBezTo>
                      <a:pt x="216054" y="92890"/>
                      <a:pt x="221626" y="118680"/>
                      <a:pt x="221408" y="144769"/>
                    </a:cubicBezTo>
                    <a:cubicBezTo>
                      <a:pt x="222468" y="182190"/>
                      <a:pt x="208717" y="218552"/>
                      <a:pt x="183089" y="245863"/>
                    </a:cubicBezTo>
                    <a:cubicBezTo>
                      <a:pt x="164556" y="267414"/>
                      <a:pt x="137842" y="280242"/>
                      <a:pt x="109443" y="281192"/>
                    </a:cubicBezTo>
                    <a:close/>
                    <a:moveTo>
                      <a:pt x="107540" y="201567"/>
                    </a:moveTo>
                    <a:cubicBezTo>
                      <a:pt x="120857" y="200371"/>
                      <a:pt x="132624" y="192490"/>
                      <a:pt x="138793" y="180641"/>
                    </a:cubicBezTo>
                    <a:cubicBezTo>
                      <a:pt x="147001" y="167243"/>
                      <a:pt x="151239" y="151780"/>
                      <a:pt x="151022" y="136072"/>
                    </a:cubicBezTo>
                    <a:cubicBezTo>
                      <a:pt x="150995" y="125936"/>
                      <a:pt x="148766" y="115908"/>
                      <a:pt x="144500" y="106722"/>
                    </a:cubicBezTo>
                    <a:cubicBezTo>
                      <a:pt x="137380" y="87916"/>
                      <a:pt x="119227" y="75633"/>
                      <a:pt x="99116" y="76013"/>
                    </a:cubicBezTo>
                    <a:cubicBezTo>
                      <a:pt x="89768" y="75905"/>
                      <a:pt x="81126" y="80905"/>
                      <a:pt x="76560" y="89058"/>
                    </a:cubicBezTo>
                    <a:cubicBezTo>
                      <a:pt x="68734" y="102755"/>
                      <a:pt x="64983" y="118408"/>
                      <a:pt x="65690" y="134170"/>
                    </a:cubicBezTo>
                    <a:cubicBezTo>
                      <a:pt x="65853" y="143328"/>
                      <a:pt x="66940" y="152433"/>
                      <a:pt x="68951" y="161346"/>
                    </a:cubicBezTo>
                    <a:cubicBezTo>
                      <a:pt x="71016" y="171293"/>
                      <a:pt x="75392" y="180587"/>
                      <a:pt x="81724" y="188522"/>
                    </a:cubicBezTo>
                    <a:cubicBezTo>
                      <a:pt x="87377" y="196240"/>
                      <a:pt x="96344" y="200779"/>
                      <a:pt x="105910" y="200752"/>
                    </a:cubicBezTo>
                    <a:close/>
                  </a:path>
                </a:pathLst>
              </a:custGeom>
              <a:solidFill>
                <a:srgbClr val="21B4DA"/>
              </a:solidFill>
              <a:ln w="27155" cap="flat">
                <a:noFill/>
                <a:prstDash val="solid"/>
                <a:miter/>
              </a:ln>
            </p:spPr>
            <p:txBody>
              <a:bodyPr rtlCol="0" anchor="ctr"/>
              <a:lstStyle/>
              <a:p>
                <a:endParaRPr lang="fr-FR"/>
              </a:p>
            </p:txBody>
          </p:sp>
          <p:sp>
            <p:nvSpPr>
              <p:cNvPr id="223" name="Graphique 2">
                <a:extLst>
                  <a:ext uri="{FF2B5EF4-FFF2-40B4-BE49-F238E27FC236}">
                    <a16:creationId xmlns:a16="http://schemas.microsoft.com/office/drawing/2014/main" id="{233EC39C-7FE4-4E93-AA3B-EC2BB7598FBD}"/>
                  </a:ext>
                </a:extLst>
              </p:cNvPr>
              <p:cNvSpPr/>
              <p:nvPr/>
            </p:nvSpPr>
            <p:spPr>
              <a:xfrm>
                <a:off x="7809170" y="1084673"/>
                <a:ext cx="278864" cy="341891"/>
              </a:xfrm>
              <a:custGeom>
                <a:avLst/>
                <a:gdLst>
                  <a:gd name="connsiteX0" fmla="*/ 42586 w 278864"/>
                  <a:gd name="connsiteY0" fmla="*/ 341711 h 341891"/>
                  <a:gd name="connsiteX1" fmla="*/ 32802 w 278864"/>
                  <a:gd name="connsiteY1" fmla="*/ 341711 h 341891"/>
                  <a:gd name="connsiteX2" fmla="*/ 12420 w 278864"/>
                  <a:gd name="connsiteY2" fmla="*/ 326765 h 341891"/>
                  <a:gd name="connsiteX3" fmla="*/ -80 w 278864"/>
                  <a:gd name="connsiteY3" fmla="*/ 291707 h 341891"/>
                  <a:gd name="connsiteX4" fmla="*/ -80 w 278864"/>
                  <a:gd name="connsiteY4" fmla="*/ 171318 h 341891"/>
                  <a:gd name="connsiteX5" fmla="*/ 14595 w 278864"/>
                  <a:gd name="connsiteY5" fmla="*/ 18860 h 341891"/>
                  <a:gd name="connsiteX6" fmla="*/ 43673 w 278864"/>
                  <a:gd name="connsiteY6" fmla="*/ -163 h 341891"/>
                  <a:gd name="connsiteX7" fmla="*/ 83078 w 278864"/>
                  <a:gd name="connsiteY7" fmla="*/ 59352 h 341891"/>
                  <a:gd name="connsiteX8" fmla="*/ 84437 w 278864"/>
                  <a:gd name="connsiteY8" fmla="*/ 73756 h 341891"/>
                  <a:gd name="connsiteX9" fmla="*/ 187977 w 278864"/>
                  <a:gd name="connsiteY9" fmla="*/ 10163 h 341891"/>
                  <a:gd name="connsiteX10" fmla="*/ 222763 w 278864"/>
                  <a:gd name="connsiteY10" fmla="*/ 15327 h 341891"/>
                  <a:gd name="connsiteX11" fmla="*/ 269505 w 278864"/>
                  <a:gd name="connsiteY11" fmla="*/ 119683 h 341891"/>
                  <a:gd name="connsiteX12" fmla="*/ 278745 w 278864"/>
                  <a:gd name="connsiteY12" fmla="*/ 221593 h 341891"/>
                  <a:gd name="connsiteX13" fmla="*/ 266244 w 278864"/>
                  <a:gd name="connsiteY13" fmla="*/ 298501 h 341891"/>
                  <a:gd name="connsiteX14" fmla="*/ 221947 w 278864"/>
                  <a:gd name="connsiteY14" fmla="*/ 331113 h 341891"/>
                  <a:gd name="connsiteX15" fmla="*/ 189336 w 278864"/>
                  <a:gd name="connsiteY15" fmla="*/ 318612 h 341891"/>
                  <a:gd name="connsiteX16" fmla="*/ 175476 w 278864"/>
                  <a:gd name="connsiteY16" fmla="*/ 291436 h 341891"/>
                  <a:gd name="connsiteX17" fmla="*/ 173030 w 278864"/>
                  <a:gd name="connsiteY17" fmla="*/ 264260 h 341891"/>
                  <a:gd name="connsiteX18" fmla="*/ 176835 w 278864"/>
                  <a:gd name="connsiteY18" fmla="*/ 221593 h 341891"/>
                  <a:gd name="connsiteX19" fmla="*/ 179824 w 278864"/>
                  <a:gd name="connsiteY19" fmla="*/ 173492 h 341891"/>
                  <a:gd name="connsiteX20" fmla="*/ 156997 w 278864"/>
                  <a:gd name="connsiteY20" fmla="*/ 94409 h 341891"/>
                  <a:gd name="connsiteX21" fmla="*/ 134712 w 278864"/>
                  <a:gd name="connsiteY21" fmla="*/ 111802 h 341891"/>
                  <a:gd name="connsiteX22" fmla="*/ 96666 w 278864"/>
                  <a:gd name="connsiteY22" fmla="*/ 240888 h 341891"/>
                  <a:gd name="connsiteX23" fmla="*/ 86339 w 278864"/>
                  <a:gd name="connsiteY23" fmla="*/ 295240 h 341891"/>
                  <a:gd name="connsiteX24" fmla="*/ 68947 w 278864"/>
                  <a:gd name="connsiteY24" fmla="*/ 331656 h 341891"/>
                  <a:gd name="connsiteX25" fmla="*/ 42586 w 278864"/>
                  <a:gd name="connsiteY25" fmla="*/ 341711 h 3418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78864" h="341891">
                    <a:moveTo>
                      <a:pt x="42586" y="341711"/>
                    </a:moveTo>
                    <a:lnTo>
                      <a:pt x="32802" y="341711"/>
                    </a:lnTo>
                    <a:cubicBezTo>
                      <a:pt x="24405" y="339401"/>
                      <a:pt x="17149" y="334102"/>
                      <a:pt x="12420" y="326765"/>
                    </a:cubicBezTo>
                    <a:cubicBezTo>
                      <a:pt x="4268" y="316927"/>
                      <a:pt x="-162" y="304507"/>
                      <a:pt x="-80" y="291707"/>
                    </a:cubicBezTo>
                    <a:lnTo>
                      <a:pt x="-80" y="171318"/>
                    </a:lnTo>
                    <a:cubicBezTo>
                      <a:pt x="-80" y="86528"/>
                      <a:pt x="4811" y="35709"/>
                      <a:pt x="14595" y="18860"/>
                    </a:cubicBezTo>
                    <a:cubicBezTo>
                      <a:pt x="19650" y="7310"/>
                      <a:pt x="31063" y="-136"/>
                      <a:pt x="43673" y="-163"/>
                    </a:cubicBezTo>
                    <a:cubicBezTo>
                      <a:pt x="67316" y="-163"/>
                      <a:pt x="80632" y="19675"/>
                      <a:pt x="83078" y="59352"/>
                    </a:cubicBezTo>
                    <a:cubicBezTo>
                      <a:pt x="83269" y="64162"/>
                      <a:pt x="83731" y="68972"/>
                      <a:pt x="84437" y="73756"/>
                    </a:cubicBezTo>
                    <a:cubicBezTo>
                      <a:pt x="122483" y="31361"/>
                      <a:pt x="156997" y="10163"/>
                      <a:pt x="187977" y="10163"/>
                    </a:cubicBezTo>
                    <a:cubicBezTo>
                      <a:pt x="199663" y="11169"/>
                      <a:pt x="211294" y="12881"/>
                      <a:pt x="222763" y="15327"/>
                    </a:cubicBezTo>
                    <a:cubicBezTo>
                      <a:pt x="241785" y="18860"/>
                      <a:pt x="257276" y="53645"/>
                      <a:pt x="269505" y="119683"/>
                    </a:cubicBezTo>
                    <a:cubicBezTo>
                      <a:pt x="275674" y="153300"/>
                      <a:pt x="278772" y="187406"/>
                      <a:pt x="278745" y="221593"/>
                    </a:cubicBezTo>
                    <a:cubicBezTo>
                      <a:pt x="279234" y="247764"/>
                      <a:pt x="275022" y="273826"/>
                      <a:pt x="266244" y="298501"/>
                    </a:cubicBezTo>
                    <a:cubicBezTo>
                      <a:pt x="260673" y="318204"/>
                      <a:pt x="242438" y="331629"/>
                      <a:pt x="221947" y="331113"/>
                    </a:cubicBezTo>
                    <a:cubicBezTo>
                      <a:pt x="209881" y="331303"/>
                      <a:pt x="198195" y="326846"/>
                      <a:pt x="189336" y="318612"/>
                    </a:cubicBezTo>
                    <a:cubicBezTo>
                      <a:pt x="181672" y="311464"/>
                      <a:pt x="176753" y="301844"/>
                      <a:pt x="175476" y="291436"/>
                    </a:cubicBezTo>
                    <a:cubicBezTo>
                      <a:pt x="173954" y="282441"/>
                      <a:pt x="173139" y="273364"/>
                      <a:pt x="173030" y="264260"/>
                    </a:cubicBezTo>
                    <a:cubicBezTo>
                      <a:pt x="173248" y="249965"/>
                      <a:pt x="174525" y="235698"/>
                      <a:pt x="176835" y="221593"/>
                    </a:cubicBezTo>
                    <a:cubicBezTo>
                      <a:pt x="178928" y="205641"/>
                      <a:pt x="179933" y="189580"/>
                      <a:pt x="179824" y="173492"/>
                    </a:cubicBezTo>
                    <a:cubicBezTo>
                      <a:pt x="179824" y="120770"/>
                      <a:pt x="172215" y="94409"/>
                      <a:pt x="156997" y="94409"/>
                    </a:cubicBezTo>
                    <a:cubicBezTo>
                      <a:pt x="150746" y="94409"/>
                      <a:pt x="143409" y="100116"/>
                      <a:pt x="134712" y="111802"/>
                    </a:cubicBezTo>
                    <a:cubicBezTo>
                      <a:pt x="112754" y="151533"/>
                      <a:pt x="99764" y="195586"/>
                      <a:pt x="96666" y="240888"/>
                    </a:cubicBezTo>
                    <a:cubicBezTo>
                      <a:pt x="93677" y="261542"/>
                      <a:pt x="90144" y="280022"/>
                      <a:pt x="86339" y="295240"/>
                    </a:cubicBezTo>
                    <a:cubicBezTo>
                      <a:pt x="83812" y="308692"/>
                      <a:pt x="77806" y="321248"/>
                      <a:pt x="68947" y="331656"/>
                    </a:cubicBezTo>
                    <a:cubicBezTo>
                      <a:pt x="61853" y="338396"/>
                      <a:pt x="52369" y="342010"/>
                      <a:pt x="42586" y="341711"/>
                    </a:cubicBezTo>
                    <a:close/>
                  </a:path>
                </a:pathLst>
              </a:custGeom>
              <a:solidFill>
                <a:srgbClr val="21B4DA"/>
              </a:solidFill>
              <a:ln w="27155" cap="flat">
                <a:noFill/>
                <a:prstDash val="solid"/>
                <a:miter/>
              </a:ln>
            </p:spPr>
            <p:txBody>
              <a:bodyPr rtlCol="0" anchor="ctr"/>
              <a:lstStyle/>
              <a:p>
                <a:endParaRPr lang="fr-FR"/>
              </a:p>
            </p:txBody>
          </p:sp>
          <p:sp>
            <p:nvSpPr>
              <p:cNvPr id="224" name="Graphique 2">
                <a:extLst>
                  <a:ext uri="{FF2B5EF4-FFF2-40B4-BE49-F238E27FC236}">
                    <a16:creationId xmlns:a16="http://schemas.microsoft.com/office/drawing/2014/main" id="{233EC39C-7FE4-4E93-AA3B-EC2BB7598FBD}"/>
                  </a:ext>
                </a:extLst>
              </p:cNvPr>
              <p:cNvSpPr/>
              <p:nvPr/>
            </p:nvSpPr>
            <p:spPr>
              <a:xfrm>
                <a:off x="8061354" y="956851"/>
                <a:ext cx="296771" cy="467919"/>
              </a:xfrm>
              <a:custGeom>
                <a:avLst/>
                <a:gdLst>
                  <a:gd name="connsiteX0" fmla="*/ 127926 w 296771"/>
                  <a:gd name="connsiteY0" fmla="*/ 467631 h 467919"/>
                  <a:gd name="connsiteX1" fmla="*/ 83358 w 296771"/>
                  <a:gd name="connsiteY1" fmla="*/ 430400 h 467919"/>
                  <a:gd name="connsiteX2" fmla="*/ 76292 w 296771"/>
                  <a:gd name="connsiteY2" fmla="*/ 348872 h 467919"/>
                  <a:gd name="connsiteX3" fmla="*/ 85261 w 296771"/>
                  <a:gd name="connsiteY3" fmla="*/ 179293 h 467919"/>
                  <a:gd name="connsiteX4" fmla="*/ 85261 w 296771"/>
                  <a:gd name="connsiteY4" fmla="*/ 172770 h 467919"/>
                  <a:gd name="connsiteX5" fmla="*/ 78738 w 296771"/>
                  <a:gd name="connsiteY5" fmla="*/ 160270 h 467919"/>
                  <a:gd name="connsiteX6" fmla="*/ 28463 w 296771"/>
                  <a:gd name="connsiteY6" fmla="*/ 152117 h 467919"/>
                  <a:gd name="connsiteX7" fmla="*/ -72 w 296771"/>
                  <a:gd name="connsiteY7" fmla="*/ 132006 h 467919"/>
                  <a:gd name="connsiteX8" fmla="*/ 13788 w 296771"/>
                  <a:gd name="connsiteY8" fmla="*/ 112712 h 467919"/>
                  <a:gd name="connsiteX9" fmla="*/ 40964 w 296771"/>
                  <a:gd name="connsiteY9" fmla="*/ 105374 h 467919"/>
                  <a:gd name="connsiteX10" fmla="*/ 89609 w 296771"/>
                  <a:gd name="connsiteY10" fmla="*/ 91242 h 467919"/>
                  <a:gd name="connsiteX11" fmla="*/ 89609 w 296771"/>
                  <a:gd name="connsiteY11" fmla="*/ 84177 h 467919"/>
                  <a:gd name="connsiteX12" fmla="*/ 89609 w 296771"/>
                  <a:gd name="connsiteY12" fmla="*/ 58903 h 467919"/>
                  <a:gd name="connsiteX13" fmla="*/ 97218 w 296771"/>
                  <a:gd name="connsiteY13" fmla="*/ 27107 h 467919"/>
                  <a:gd name="connsiteX14" fmla="*/ 130373 w 296771"/>
                  <a:gd name="connsiteY14" fmla="*/ -69 h 467919"/>
                  <a:gd name="connsiteX15" fmla="*/ 162168 w 296771"/>
                  <a:gd name="connsiteY15" fmla="*/ 17867 h 467919"/>
                  <a:gd name="connsiteX16" fmla="*/ 171680 w 296771"/>
                  <a:gd name="connsiteY16" fmla="*/ 52924 h 467919"/>
                  <a:gd name="connsiteX17" fmla="*/ 171680 w 296771"/>
                  <a:gd name="connsiteY17" fmla="*/ 74393 h 467919"/>
                  <a:gd name="connsiteX18" fmla="*/ 175213 w 296771"/>
                  <a:gd name="connsiteY18" fmla="*/ 86895 h 467919"/>
                  <a:gd name="connsiteX19" fmla="*/ 206193 w 296771"/>
                  <a:gd name="connsiteY19" fmla="*/ 91514 h 467919"/>
                  <a:gd name="connsiteX20" fmla="*/ 224673 w 296771"/>
                  <a:gd name="connsiteY20" fmla="*/ 91514 h 467919"/>
                  <a:gd name="connsiteX21" fmla="*/ 254838 w 296771"/>
                  <a:gd name="connsiteY21" fmla="*/ 91514 h 467919"/>
                  <a:gd name="connsiteX22" fmla="*/ 282014 w 296771"/>
                  <a:gd name="connsiteY22" fmla="*/ 103200 h 467919"/>
                  <a:gd name="connsiteX23" fmla="*/ 296690 w 296771"/>
                  <a:gd name="connsiteY23" fmla="*/ 130376 h 467919"/>
                  <a:gd name="connsiteX24" fmla="*/ 296690 w 296771"/>
                  <a:gd name="connsiteY24" fmla="*/ 140159 h 467919"/>
                  <a:gd name="connsiteX25" fmla="*/ 278753 w 296771"/>
                  <a:gd name="connsiteY25" fmla="*/ 158911 h 467919"/>
                  <a:gd name="connsiteX26" fmla="*/ 251577 w 296771"/>
                  <a:gd name="connsiteY26" fmla="*/ 166520 h 467919"/>
                  <a:gd name="connsiteX27" fmla="*/ 221684 w 296771"/>
                  <a:gd name="connsiteY27" fmla="*/ 164074 h 467919"/>
                  <a:gd name="connsiteX28" fmla="*/ 203475 w 296771"/>
                  <a:gd name="connsiteY28" fmla="*/ 162172 h 467919"/>
                  <a:gd name="connsiteX29" fmla="*/ 193420 w 296771"/>
                  <a:gd name="connsiteY29" fmla="*/ 162172 h 467919"/>
                  <a:gd name="connsiteX30" fmla="*/ 178474 w 296771"/>
                  <a:gd name="connsiteY30" fmla="*/ 235004 h 467919"/>
                  <a:gd name="connsiteX31" fmla="*/ 178474 w 296771"/>
                  <a:gd name="connsiteY31" fmla="*/ 303759 h 467919"/>
                  <a:gd name="connsiteX32" fmla="*/ 178474 w 296771"/>
                  <a:gd name="connsiteY32" fmla="*/ 382026 h 467919"/>
                  <a:gd name="connsiteX33" fmla="*/ 169505 w 296771"/>
                  <a:gd name="connsiteY33" fmla="*/ 434748 h 467919"/>
                  <a:gd name="connsiteX34" fmla="*/ 127926 w 296771"/>
                  <a:gd name="connsiteY34" fmla="*/ 467631 h 467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296771" h="467919">
                    <a:moveTo>
                      <a:pt x="127926" y="467631"/>
                    </a:moveTo>
                    <a:cubicBezTo>
                      <a:pt x="105425" y="469370"/>
                      <a:pt x="85641" y="452847"/>
                      <a:pt x="83358" y="430400"/>
                    </a:cubicBezTo>
                    <a:cubicBezTo>
                      <a:pt x="78358" y="403523"/>
                      <a:pt x="75966" y="376211"/>
                      <a:pt x="76292" y="348872"/>
                    </a:cubicBezTo>
                    <a:cubicBezTo>
                      <a:pt x="76292" y="309738"/>
                      <a:pt x="79282" y="253212"/>
                      <a:pt x="85261" y="179293"/>
                    </a:cubicBezTo>
                    <a:lnTo>
                      <a:pt x="85261" y="172770"/>
                    </a:lnTo>
                    <a:cubicBezTo>
                      <a:pt x="85723" y="167689"/>
                      <a:pt x="83168" y="162797"/>
                      <a:pt x="78738" y="160270"/>
                    </a:cubicBezTo>
                    <a:cubicBezTo>
                      <a:pt x="62297" y="155921"/>
                      <a:pt x="45448" y="153177"/>
                      <a:pt x="28463" y="152117"/>
                    </a:cubicBezTo>
                    <a:cubicBezTo>
                      <a:pt x="9440" y="150215"/>
                      <a:pt x="-72" y="143421"/>
                      <a:pt x="-72" y="132006"/>
                    </a:cubicBezTo>
                    <a:cubicBezTo>
                      <a:pt x="-344" y="123174"/>
                      <a:pt x="5336" y="115293"/>
                      <a:pt x="13788" y="112712"/>
                    </a:cubicBezTo>
                    <a:cubicBezTo>
                      <a:pt x="22538" y="109233"/>
                      <a:pt x="31669" y="106787"/>
                      <a:pt x="40964" y="105374"/>
                    </a:cubicBezTo>
                    <a:cubicBezTo>
                      <a:pt x="71401" y="100483"/>
                      <a:pt x="87434" y="95863"/>
                      <a:pt x="89609" y="91242"/>
                    </a:cubicBezTo>
                    <a:cubicBezTo>
                      <a:pt x="90016" y="88905"/>
                      <a:pt x="90016" y="86514"/>
                      <a:pt x="89609" y="84177"/>
                    </a:cubicBezTo>
                    <a:cubicBezTo>
                      <a:pt x="89609" y="74747"/>
                      <a:pt x="89609" y="66322"/>
                      <a:pt x="89609" y="58903"/>
                    </a:cubicBezTo>
                    <a:cubicBezTo>
                      <a:pt x="90859" y="48033"/>
                      <a:pt x="93413" y="37353"/>
                      <a:pt x="97218" y="27107"/>
                    </a:cubicBezTo>
                    <a:cubicBezTo>
                      <a:pt x="100424" y="11345"/>
                      <a:pt x="114284" y="-14"/>
                      <a:pt x="130373" y="-69"/>
                    </a:cubicBezTo>
                    <a:cubicBezTo>
                      <a:pt x="143634" y="-1074"/>
                      <a:pt x="156162" y="6019"/>
                      <a:pt x="162168" y="17867"/>
                    </a:cubicBezTo>
                    <a:cubicBezTo>
                      <a:pt x="168256" y="28547"/>
                      <a:pt x="171544" y="40614"/>
                      <a:pt x="171680" y="52924"/>
                    </a:cubicBezTo>
                    <a:lnTo>
                      <a:pt x="171680" y="74393"/>
                    </a:lnTo>
                    <a:cubicBezTo>
                      <a:pt x="171408" y="78850"/>
                      <a:pt x="172659" y="83253"/>
                      <a:pt x="175213" y="86895"/>
                    </a:cubicBezTo>
                    <a:cubicBezTo>
                      <a:pt x="177659" y="89884"/>
                      <a:pt x="187986" y="91514"/>
                      <a:pt x="206193" y="91514"/>
                    </a:cubicBezTo>
                    <a:lnTo>
                      <a:pt x="224673" y="91514"/>
                    </a:lnTo>
                    <a:cubicBezTo>
                      <a:pt x="235815" y="91514"/>
                      <a:pt x="245871" y="91514"/>
                      <a:pt x="254838" y="91514"/>
                    </a:cubicBezTo>
                    <a:cubicBezTo>
                      <a:pt x="264893" y="92520"/>
                      <a:pt x="274378" y="96596"/>
                      <a:pt x="282014" y="103200"/>
                    </a:cubicBezTo>
                    <a:cubicBezTo>
                      <a:pt x="290792" y="109559"/>
                      <a:pt x="296173" y="119560"/>
                      <a:pt x="296690" y="130376"/>
                    </a:cubicBezTo>
                    <a:cubicBezTo>
                      <a:pt x="296690" y="130376"/>
                      <a:pt x="296690" y="134181"/>
                      <a:pt x="296690" y="140159"/>
                    </a:cubicBezTo>
                    <a:cubicBezTo>
                      <a:pt x="296690" y="146138"/>
                      <a:pt x="290439" y="152117"/>
                      <a:pt x="278753" y="158911"/>
                    </a:cubicBezTo>
                    <a:cubicBezTo>
                      <a:pt x="270573" y="163911"/>
                      <a:pt x="261170" y="166547"/>
                      <a:pt x="251577" y="166520"/>
                    </a:cubicBezTo>
                    <a:cubicBezTo>
                      <a:pt x="241549" y="166602"/>
                      <a:pt x="231549" y="165787"/>
                      <a:pt x="221684" y="164074"/>
                    </a:cubicBezTo>
                    <a:cubicBezTo>
                      <a:pt x="215705" y="162824"/>
                      <a:pt x="209590" y="162199"/>
                      <a:pt x="203475" y="162172"/>
                    </a:cubicBezTo>
                    <a:lnTo>
                      <a:pt x="193420" y="162172"/>
                    </a:lnTo>
                    <a:cubicBezTo>
                      <a:pt x="184996" y="162172"/>
                      <a:pt x="180104" y="187446"/>
                      <a:pt x="178474" y="235004"/>
                    </a:cubicBezTo>
                    <a:cubicBezTo>
                      <a:pt x="178474" y="251853"/>
                      <a:pt x="178474" y="274681"/>
                      <a:pt x="178474" y="303759"/>
                    </a:cubicBezTo>
                    <a:cubicBezTo>
                      <a:pt x="178474" y="332838"/>
                      <a:pt x="178474" y="360557"/>
                      <a:pt x="178474" y="382026"/>
                    </a:cubicBezTo>
                    <a:cubicBezTo>
                      <a:pt x="178257" y="399962"/>
                      <a:pt x="175213" y="417736"/>
                      <a:pt x="169505" y="434748"/>
                    </a:cubicBezTo>
                    <a:cubicBezTo>
                      <a:pt x="166082" y="454722"/>
                      <a:pt x="148146" y="468908"/>
                      <a:pt x="127926" y="467631"/>
                    </a:cubicBezTo>
                    <a:close/>
                  </a:path>
                </a:pathLst>
              </a:custGeom>
              <a:solidFill>
                <a:srgbClr val="21B4DA"/>
              </a:solidFill>
              <a:ln w="27155" cap="flat">
                <a:noFill/>
                <a:prstDash val="solid"/>
                <a:miter/>
              </a:ln>
            </p:spPr>
            <p:txBody>
              <a:bodyPr rtlCol="0" anchor="ctr"/>
              <a:lstStyle/>
              <a:p>
                <a:endParaRPr lang="fr-FR"/>
              </a:p>
            </p:txBody>
          </p:sp>
          <p:sp>
            <p:nvSpPr>
              <p:cNvPr id="225" name="Graphique 2">
                <a:extLst>
                  <a:ext uri="{FF2B5EF4-FFF2-40B4-BE49-F238E27FC236}">
                    <a16:creationId xmlns:a16="http://schemas.microsoft.com/office/drawing/2014/main" id="{233EC39C-7FE4-4E93-AA3B-EC2BB7598FBD}"/>
                  </a:ext>
                </a:extLst>
              </p:cNvPr>
              <p:cNvSpPr/>
              <p:nvPr/>
            </p:nvSpPr>
            <p:spPr>
              <a:xfrm>
                <a:off x="8493898" y="1085188"/>
                <a:ext cx="275942" cy="341902"/>
              </a:xfrm>
              <a:custGeom>
                <a:avLst/>
                <a:gdLst>
                  <a:gd name="connsiteX0" fmla="*/ 144329 w 275942"/>
                  <a:gd name="connsiteY0" fmla="*/ 341740 h 341902"/>
                  <a:gd name="connsiteX1" fmla="*/ 65790 w 275942"/>
                  <a:gd name="connsiteY1" fmla="*/ 320814 h 341902"/>
                  <a:gd name="connsiteX2" fmla="*/ 11439 w 275942"/>
                  <a:gd name="connsiteY2" fmla="*/ 266462 h 341902"/>
                  <a:gd name="connsiteX3" fmla="*/ 296 w 275942"/>
                  <a:gd name="connsiteY3" fmla="*/ 221894 h 341902"/>
                  <a:gd name="connsiteX4" fmla="*/ 21494 w 275942"/>
                  <a:gd name="connsiteY4" fmla="*/ 167541 h 341902"/>
                  <a:gd name="connsiteX5" fmla="*/ 44322 w 275942"/>
                  <a:gd name="connsiteY5" fmla="*/ 160747 h 341902"/>
                  <a:gd name="connsiteX6" fmla="*/ 83999 w 275942"/>
                  <a:gd name="connsiteY6" fmla="*/ 193359 h 341902"/>
                  <a:gd name="connsiteX7" fmla="*/ 123403 w 275942"/>
                  <a:gd name="connsiteY7" fmla="*/ 247711 h 341902"/>
                  <a:gd name="connsiteX8" fmla="*/ 165255 w 275942"/>
                  <a:gd name="connsiteY8" fmla="*/ 260211 h 341902"/>
                  <a:gd name="connsiteX9" fmla="*/ 183191 w 275942"/>
                  <a:gd name="connsiteY9" fmla="*/ 258309 h 341902"/>
                  <a:gd name="connsiteX10" fmla="*/ 197159 w 275942"/>
                  <a:gd name="connsiteY10" fmla="*/ 242955 h 341902"/>
                  <a:gd name="connsiteX11" fmla="*/ 197051 w 275942"/>
                  <a:gd name="connsiteY11" fmla="*/ 241732 h 341902"/>
                  <a:gd name="connsiteX12" fmla="*/ 142699 w 275942"/>
                  <a:gd name="connsiteY12" fmla="*/ 190913 h 341902"/>
                  <a:gd name="connsiteX13" fmla="*/ 83455 w 275942"/>
                  <a:gd name="connsiteY13" fmla="*/ 145529 h 341902"/>
                  <a:gd name="connsiteX14" fmla="*/ 60899 w 275942"/>
                  <a:gd name="connsiteY14" fmla="*/ 91176 h 341902"/>
                  <a:gd name="connsiteX15" fmla="*/ 88075 w 275942"/>
                  <a:gd name="connsiteY15" fmla="*/ 27041 h 341902"/>
                  <a:gd name="connsiteX16" fmla="*/ 155743 w 275942"/>
                  <a:gd name="connsiteY16" fmla="*/ -135 h 341902"/>
                  <a:gd name="connsiteX17" fmla="*/ 195691 w 275942"/>
                  <a:gd name="connsiteY17" fmla="*/ 10464 h 341902"/>
                  <a:gd name="connsiteX18" fmla="*/ 222867 w 275942"/>
                  <a:gd name="connsiteY18" fmla="*/ 42531 h 341902"/>
                  <a:gd name="connsiteX19" fmla="*/ 224770 w 275942"/>
                  <a:gd name="connsiteY19" fmla="*/ 50956 h 341902"/>
                  <a:gd name="connsiteX20" fmla="*/ 221509 w 275942"/>
                  <a:gd name="connsiteY20" fmla="*/ 61011 h 341902"/>
                  <a:gd name="connsiteX21" fmla="*/ 207649 w 275942"/>
                  <a:gd name="connsiteY21" fmla="*/ 67533 h 341902"/>
                  <a:gd name="connsiteX22" fmla="*/ 188082 w 275942"/>
                  <a:gd name="connsiteY22" fmla="*/ 62914 h 341902"/>
                  <a:gd name="connsiteX23" fmla="*/ 157645 w 275942"/>
                  <a:gd name="connsiteY23" fmla="*/ 58294 h 341902"/>
                  <a:gd name="connsiteX24" fmla="*/ 135361 w 275942"/>
                  <a:gd name="connsiteY24" fmla="*/ 65359 h 341902"/>
                  <a:gd name="connsiteX25" fmla="*/ 127208 w 275942"/>
                  <a:gd name="connsiteY25" fmla="*/ 86013 h 341902"/>
                  <a:gd name="connsiteX26" fmla="*/ 145416 w 275942"/>
                  <a:gd name="connsiteY26" fmla="*/ 113189 h 341902"/>
                  <a:gd name="connsiteX27" fmla="*/ 185093 w 275942"/>
                  <a:gd name="connsiteY27" fmla="*/ 140365 h 341902"/>
                  <a:gd name="connsiteX28" fmla="*/ 228031 w 275942"/>
                  <a:gd name="connsiteY28" fmla="*/ 167541 h 341902"/>
                  <a:gd name="connsiteX29" fmla="*/ 275861 w 275942"/>
                  <a:gd name="connsiteY29" fmla="*/ 244449 h 341902"/>
                  <a:gd name="connsiteX30" fmla="*/ 253033 w 275942"/>
                  <a:gd name="connsiteY30" fmla="*/ 298801 h 341902"/>
                  <a:gd name="connsiteX31" fmla="*/ 202214 w 275942"/>
                  <a:gd name="connsiteY31" fmla="*/ 331141 h 341902"/>
                  <a:gd name="connsiteX32" fmla="*/ 144329 w 275942"/>
                  <a:gd name="connsiteY32" fmla="*/ 341740 h 3419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75942" h="341902">
                    <a:moveTo>
                      <a:pt x="144329" y="341740"/>
                    </a:moveTo>
                    <a:cubicBezTo>
                      <a:pt x="116773" y="341658"/>
                      <a:pt x="89733" y="334429"/>
                      <a:pt x="65790" y="320814"/>
                    </a:cubicBezTo>
                    <a:cubicBezTo>
                      <a:pt x="42664" y="308530"/>
                      <a:pt x="23722" y="289589"/>
                      <a:pt x="11439" y="266462"/>
                    </a:cubicBezTo>
                    <a:cubicBezTo>
                      <a:pt x="4074" y="252765"/>
                      <a:pt x="242" y="237438"/>
                      <a:pt x="296" y="221894"/>
                    </a:cubicBezTo>
                    <a:cubicBezTo>
                      <a:pt x="-1959" y="201402"/>
                      <a:pt x="5977" y="181102"/>
                      <a:pt x="21494" y="167541"/>
                    </a:cubicBezTo>
                    <a:cubicBezTo>
                      <a:pt x="28315" y="163166"/>
                      <a:pt x="36224" y="160802"/>
                      <a:pt x="44322" y="160747"/>
                    </a:cubicBezTo>
                    <a:cubicBezTo>
                      <a:pt x="63671" y="160666"/>
                      <a:pt x="80330" y="174362"/>
                      <a:pt x="83999" y="193359"/>
                    </a:cubicBezTo>
                    <a:cubicBezTo>
                      <a:pt x="89678" y="215860"/>
                      <a:pt x="103783" y="235318"/>
                      <a:pt x="123403" y="247711"/>
                    </a:cubicBezTo>
                    <a:cubicBezTo>
                      <a:pt x="136014" y="255456"/>
                      <a:pt x="150444" y="259777"/>
                      <a:pt x="165255" y="260211"/>
                    </a:cubicBezTo>
                    <a:cubicBezTo>
                      <a:pt x="171261" y="259940"/>
                      <a:pt x="177267" y="259288"/>
                      <a:pt x="183191" y="258309"/>
                    </a:cubicBezTo>
                    <a:cubicBezTo>
                      <a:pt x="191289" y="257929"/>
                      <a:pt x="197540" y="251053"/>
                      <a:pt x="197159" y="242955"/>
                    </a:cubicBezTo>
                    <a:cubicBezTo>
                      <a:pt x="197132" y="242547"/>
                      <a:pt x="197105" y="242140"/>
                      <a:pt x="197051" y="241732"/>
                    </a:cubicBezTo>
                    <a:cubicBezTo>
                      <a:pt x="197051" y="226513"/>
                      <a:pt x="179386" y="209664"/>
                      <a:pt x="142699" y="190913"/>
                    </a:cubicBezTo>
                    <a:cubicBezTo>
                      <a:pt x="120632" y="179064"/>
                      <a:pt x="100630" y="163737"/>
                      <a:pt x="83455" y="145529"/>
                    </a:cubicBezTo>
                    <a:cubicBezTo>
                      <a:pt x="69215" y="130990"/>
                      <a:pt x="61144" y="111532"/>
                      <a:pt x="60899" y="91176"/>
                    </a:cubicBezTo>
                    <a:cubicBezTo>
                      <a:pt x="60818" y="66990"/>
                      <a:pt x="70628" y="43809"/>
                      <a:pt x="88075" y="27041"/>
                    </a:cubicBezTo>
                    <a:cubicBezTo>
                      <a:pt x="105930" y="9051"/>
                      <a:pt x="130415" y="-760"/>
                      <a:pt x="155743" y="-135"/>
                    </a:cubicBezTo>
                    <a:cubicBezTo>
                      <a:pt x="169766" y="-162"/>
                      <a:pt x="183544" y="3480"/>
                      <a:pt x="195691" y="10464"/>
                    </a:cubicBezTo>
                    <a:cubicBezTo>
                      <a:pt x="208356" y="17475"/>
                      <a:pt x="218031" y="28889"/>
                      <a:pt x="222867" y="42531"/>
                    </a:cubicBezTo>
                    <a:cubicBezTo>
                      <a:pt x="224118" y="45168"/>
                      <a:pt x="224770" y="48048"/>
                      <a:pt x="224770" y="50956"/>
                    </a:cubicBezTo>
                    <a:cubicBezTo>
                      <a:pt x="224906" y="54598"/>
                      <a:pt x="223737" y="58158"/>
                      <a:pt x="221509" y="61011"/>
                    </a:cubicBezTo>
                    <a:cubicBezTo>
                      <a:pt x="218302" y="65387"/>
                      <a:pt x="213084" y="67860"/>
                      <a:pt x="207649" y="67533"/>
                    </a:cubicBezTo>
                    <a:cubicBezTo>
                      <a:pt x="200937" y="66908"/>
                      <a:pt x="194360" y="65359"/>
                      <a:pt x="188082" y="62914"/>
                    </a:cubicBezTo>
                    <a:cubicBezTo>
                      <a:pt x="178299" y="59598"/>
                      <a:pt x="167972" y="58049"/>
                      <a:pt x="157645" y="58294"/>
                    </a:cubicBezTo>
                    <a:cubicBezTo>
                      <a:pt x="149601" y="57804"/>
                      <a:pt x="141666" y="60332"/>
                      <a:pt x="135361" y="65359"/>
                    </a:cubicBezTo>
                    <a:cubicBezTo>
                      <a:pt x="129817" y="70767"/>
                      <a:pt x="126855" y="78295"/>
                      <a:pt x="127208" y="86013"/>
                    </a:cubicBezTo>
                    <a:cubicBezTo>
                      <a:pt x="128730" y="97400"/>
                      <a:pt x="135443" y="107455"/>
                      <a:pt x="145416" y="113189"/>
                    </a:cubicBezTo>
                    <a:cubicBezTo>
                      <a:pt x="158026" y="123136"/>
                      <a:pt x="171261" y="132213"/>
                      <a:pt x="185093" y="140365"/>
                    </a:cubicBezTo>
                    <a:cubicBezTo>
                      <a:pt x="199496" y="149062"/>
                      <a:pt x="213900" y="158301"/>
                      <a:pt x="228031" y="167541"/>
                    </a:cubicBezTo>
                    <a:cubicBezTo>
                      <a:pt x="255724" y="183684"/>
                      <a:pt x="273632" y="212463"/>
                      <a:pt x="275861" y="244449"/>
                    </a:cubicBezTo>
                    <a:cubicBezTo>
                      <a:pt x="275861" y="264886"/>
                      <a:pt x="267626" y="284480"/>
                      <a:pt x="253033" y="298801"/>
                    </a:cubicBezTo>
                    <a:cubicBezTo>
                      <a:pt x="238656" y="313150"/>
                      <a:pt x="221319" y="324211"/>
                      <a:pt x="202214" y="331141"/>
                    </a:cubicBezTo>
                    <a:cubicBezTo>
                      <a:pt x="183680" y="338017"/>
                      <a:pt x="164086" y="341604"/>
                      <a:pt x="144329" y="341740"/>
                    </a:cubicBezTo>
                    <a:close/>
                  </a:path>
                </a:pathLst>
              </a:custGeom>
              <a:solidFill>
                <a:srgbClr val="21B4DA"/>
              </a:solidFill>
              <a:ln w="27155" cap="flat">
                <a:noFill/>
                <a:prstDash val="solid"/>
                <a:miter/>
              </a:ln>
            </p:spPr>
            <p:txBody>
              <a:bodyPr rtlCol="0" anchor="ctr"/>
              <a:lstStyle/>
              <a:p>
                <a:endParaRPr lang="fr-FR"/>
              </a:p>
            </p:txBody>
          </p:sp>
          <p:sp>
            <p:nvSpPr>
              <p:cNvPr id="226" name="Graphique 2">
                <a:extLst>
                  <a:ext uri="{FF2B5EF4-FFF2-40B4-BE49-F238E27FC236}">
                    <a16:creationId xmlns:a16="http://schemas.microsoft.com/office/drawing/2014/main" id="{233EC39C-7FE4-4E93-AA3B-EC2BB7598FBD}"/>
                  </a:ext>
                </a:extLst>
              </p:cNvPr>
              <p:cNvSpPr/>
              <p:nvPr/>
            </p:nvSpPr>
            <p:spPr>
              <a:xfrm>
                <a:off x="8789406" y="1128351"/>
                <a:ext cx="221814" cy="281363"/>
              </a:xfrm>
              <a:custGeom>
                <a:avLst/>
                <a:gdLst>
                  <a:gd name="connsiteX0" fmla="*/ 108624 w 221814"/>
                  <a:gd name="connsiteY0" fmla="*/ 281184 h 281363"/>
                  <a:gd name="connsiteX1" fmla="*/ 105634 w 221814"/>
                  <a:gd name="connsiteY1" fmla="*/ 281184 h 281363"/>
                  <a:gd name="connsiteX2" fmla="*/ 44488 w 221814"/>
                  <a:gd name="connsiteY2" fmla="*/ 260802 h 281363"/>
                  <a:gd name="connsiteX3" fmla="*/ 10518 w 221814"/>
                  <a:gd name="connsiteY3" fmla="*/ 210798 h 281363"/>
                  <a:gd name="connsiteX4" fmla="*/ -80 w 221814"/>
                  <a:gd name="connsiteY4" fmla="*/ 146119 h 281363"/>
                  <a:gd name="connsiteX5" fmla="*/ 10518 w 221814"/>
                  <a:gd name="connsiteY5" fmla="*/ 76821 h 281363"/>
                  <a:gd name="connsiteX6" fmla="*/ 43673 w 221814"/>
                  <a:gd name="connsiteY6" fmla="*/ 22468 h 281363"/>
                  <a:gd name="connsiteX7" fmla="*/ 107808 w 221814"/>
                  <a:gd name="connsiteY7" fmla="*/ -88 h 281363"/>
                  <a:gd name="connsiteX8" fmla="*/ 156725 w 221814"/>
                  <a:gd name="connsiteY8" fmla="*/ 14859 h 281363"/>
                  <a:gd name="connsiteX9" fmla="*/ 205370 w 221814"/>
                  <a:gd name="connsiteY9" fmla="*/ 69211 h 281363"/>
                  <a:gd name="connsiteX10" fmla="*/ 221676 w 221814"/>
                  <a:gd name="connsiteY10" fmla="*/ 144761 h 281363"/>
                  <a:gd name="connsiteX11" fmla="*/ 183357 w 221814"/>
                  <a:gd name="connsiteY11" fmla="*/ 245855 h 281363"/>
                  <a:gd name="connsiteX12" fmla="*/ 108624 w 221814"/>
                  <a:gd name="connsiteY12" fmla="*/ 281184 h 281363"/>
                  <a:gd name="connsiteX13" fmla="*/ 106993 w 221814"/>
                  <a:gd name="connsiteY13" fmla="*/ 201558 h 281363"/>
                  <a:gd name="connsiteX14" fmla="*/ 138245 w 221814"/>
                  <a:gd name="connsiteY14" fmla="*/ 180633 h 281363"/>
                  <a:gd name="connsiteX15" fmla="*/ 150475 w 221814"/>
                  <a:gd name="connsiteY15" fmla="*/ 136064 h 281363"/>
                  <a:gd name="connsiteX16" fmla="*/ 143952 w 221814"/>
                  <a:gd name="connsiteY16" fmla="*/ 106714 h 281363"/>
                  <a:gd name="connsiteX17" fmla="*/ 98569 w 221814"/>
                  <a:gd name="connsiteY17" fmla="*/ 76005 h 281363"/>
                  <a:gd name="connsiteX18" fmla="*/ 76012 w 221814"/>
                  <a:gd name="connsiteY18" fmla="*/ 89050 h 281363"/>
                  <a:gd name="connsiteX19" fmla="*/ 64870 w 221814"/>
                  <a:gd name="connsiteY19" fmla="*/ 134162 h 281363"/>
                  <a:gd name="connsiteX20" fmla="*/ 68132 w 221814"/>
                  <a:gd name="connsiteY20" fmla="*/ 161338 h 281363"/>
                  <a:gd name="connsiteX21" fmla="*/ 81176 w 221814"/>
                  <a:gd name="connsiteY21" fmla="*/ 188514 h 281363"/>
                  <a:gd name="connsiteX22" fmla="*/ 105363 w 221814"/>
                  <a:gd name="connsiteY22" fmla="*/ 200743 h 2813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21814" h="281363">
                    <a:moveTo>
                      <a:pt x="108624" y="281184"/>
                    </a:moveTo>
                    <a:lnTo>
                      <a:pt x="105634" y="281184"/>
                    </a:lnTo>
                    <a:cubicBezTo>
                      <a:pt x="83513" y="281592"/>
                      <a:pt x="61935" y="274390"/>
                      <a:pt x="44488" y="260802"/>
                    </a:cubicBezTo>
                    <a:cubicBezTo>
                      <a:pt x="28726" y="247622"/>
                      <a:pt x="16959" y="230311"/>
                      <a:pt x="10518" y="210798"/>
                    </a:cubicBezTo>
                    <a:cubicBezTo>
                      <a:pt x="3425" y="189981"/>
                      <a:pt x="-161" y="168105"/>
                      <a:pt x="-80" y="146119"/>
                    </a:cubicBezTo>
                    <a:cubicBezTo>
                      <a:pt x="-135" y="122612"/>
                      <a:pt x="3425" y="99241"/>
                      <a:pt x="10518" y="76821"/>
                    </a:cubicBezTo>
                    <a:cubicBezTo>
                      <a:pt x="16524" y="56085"/>
                      <a:pt x="27965" y="37306"/>
                      <a:pt x="43673" y="22468"/>
                    </a:cubicBezTo>
                    <a:cubicBezTo>
                      <a:pt x="61392" y="7032"/>
                      <a:pt x="84328" y="-1039"/>
                      <a:pt x="107808" y="-88"/>
                    </a:cubicBezTo>
                    <a:cubicBezTo>
                      <a:pt x="125147" y="483"/>
                      <a:pt x="142023" y="5646"/>
                      <a:pt x="156725" y="14859"/>
                    </a:cubicBezTo>
                    <a:cubicBezTo>
                      <a:pt x="178248" y="27414"/>
                      <a:pt x="195260" y="46437"/>
                      <a:pt x="205370" y="69211"/>
                    </a:cubicBezTo>
                    <a:cubicBezTo>
                      <a:pt x="216321" y="92881"/>
                      <a:pt x="221893" y="118671"/>
                      <a:pt x="221676" y="144761"/>
                    </a:cubicBezTo>
                    <a:cubicBezTo>
                      <a:pt x="222736" y="182182"/>
                      <a:pt x="208984" y="218543"/>
                      <a:pt x="183357" y="245855"/>
                    </a:cubicBezTo>
                    <a:cubicBezTo>
                      <a:pt x="164551" y="267650"/>
                      <a:pt x="137403" y="280505"/>
                      <a:pt x="108624" y="281184"/>
                    </a:cubicBezTo>
                    <a:close/>
                    <a:moveTo>
                      <a:pt x="106993" y="201558"/>
                    </a:moveTo>
                    <a:cubicBezTo>
                      <a:pt x="120282" y="200336"/>
                      <a:pt x="132049" y="192454"/>
                      <a:pt x="138245" y="180633"/>
                    </a:cubicBezTo>
                    <a:cubicBezTo>
                      <a:pt x="146452" y="167235"/>
                      <a:pt x="150692" y="151772"/>
                      <a:pt x="150475" y="136064"/>
                    </a:cubicBezTo>
                    <a:cubicBezTo>
                      <a:pt x="150447" y="125927"/>
                      <a:pt x="148219" y="115899"/>
                      <a:pt x="143952" y="106714"/>
                    </a:cubicBezTo>
                    <a:cubicBezTo>
                      <a:pt x="136832" y="87908"/>
                      <a:pt x="118679" y="75625"/>
                      <a:pt x="98569" y="76005"/>
                    </a:cubicBezTo>
                    <a:cubicBezTo>
                      <a:pt x="89193" y="75788"/>
                      <a:pt x="80496" y="80815"/>
                      <a:pt x="76012" y="89050"/>
                    </a:cubicBezTo>
                    <a:cubicBezTo>
                      <a:pt x="68104" y="102719"/>
                      <a:pt x="64245" y="118372"/>
                      <a:pt x="64870" y="134162"/>
                    </a:cubicBezTo>
                    <a:cubicBezTo>
                      <a:pt x="65033" y="143320"/>
                      <a:pt x="66121" y="152424"/>
                      <a:pt x="68132" y="161338"/>
                    </a:cubicBezTo>
                    <a:cubicBezTo>
                      <a:pt x="70305" y="171284"/>
                      <a:pt x="74762" y="180606"/>
                      <a:pt x="81176" y="188514"/>
                    </a:cubicBezTo>
                    <a:cubicBezTo>
                      <a:pt x="86828" y="196232"/>
                      <a:pt x="95824" y="200770"/>
                      <a:pt x="105363" y="200743"/>
                    </a:cubicBezTo>
                    <a:close/>
                  </a:path>
                </a:pathLst>
              </a:custGeom>
              <a:solidFill>
                <a:srgbClr val="21B4DA"/>
              </a:solidFill>
              <a:ln w="27155" cap="flat">
                <a:noFill/>
                <a:prstDash val="solid"/>
                <a:miter/>
              </a:ln>
            </p:spPr>
            <p:txBody>
              <a:bodyPr rtlCol="0" anchor="ctr"/>
              <a:lstStyle/>
              <a:p>
                <a:endParaRPr lang="fr-FR"/>
              </a:p>
            </p:txBody>
          </p:sp>
          <p:sp>
            <p:nvSpPr>
              <p:cNvPr id="227" name="Graphique 2">
                <a:extLst>
                  <a:ext uri="{FF2B5EF4-FFF2-40B4-BE49-F238E27FC236}">
                    <a16:creationId xmlns:a16="http://schemas.microsoft.com/office/drawing/2014/main" id="{233EC39C-7FE4-4E93-AA3B-EC2BB7598FBD}"/>
                  </a:ext>
                </a:extLst>
              </p:cNvPr>
              <p:cNvSpPr/>
              <p:nvPr/>
            </p:nvSpPr>
            <p:spPr>
              <a:xfrm>
                <a:off x="9049021" y="1050405"/>
                <a:ext cx="87424" cy="377679"/>
              </a:xfrm>
              <a:custGeom>
                <a:avLst/>
                <a:gdLst>
                  <a:gd name="connsiteX0" fmla="*/ 43588 w 87424"/>
                  <a:gd name="connsiteY0" fmla="*/ 377338 h 377679"/>
                  <a:gd name="connsiteX1" fmla="*/ 8803 w 87424"/>
                  <a:gd name="connsiteY1" fmla="*/ 352336 h 377679"/>
                  <a:gd name="connsiteX2" fmla="*/ 379 w 87424"/>
                  <a:gd name="connsiteY2" fmla="*/ 244991 h 377679"/>
                  <a:gd name="connsiteX3" fmla="*/ 15053 w 87424"/>
                  <a:gd name="connsiteY3" fmla="*/ 114546 h 377679"/>
                  <a:gd name="connsiteX4" fmla="*/ 42229 w 87424"/>
                  <a:gd name="connsiteY4" fmla="*/ 97425 h 377679"/>
                  <a:gd name="connsiteX5" fmla="*/ 66959 w 87424"/>
                  <a:gd name="connsiteY5" fmla="*/ 113730 h 377679"/>
                  <a:gd name="connsiteX6" fmla="*/ 82450 w 87424"/>
                  <a:gd name="connsiteY6" fmla="*/ 181399 h 377679"/>
                  <a:gd name="connsiteX7" fmla="*/ 87341 w 87424"/>
                  <a:gd name="connsiteY7" fmla="*/ 274613 h 377679"/>
                  <a:gd name="connsiteX8" fmla="*/ 87341 w 87424"/>
                  <a:gd name="connsiteY8" fmla="*/ 304506 h 377679"/>
                  <a:gd name="connsiteX9" fmla="*/ 78645 w 87424"/>
                  <a:gd name="connsiteY9" fmla="*/ 354239 h 377679"/>
                  <a:gd name="connsiteX10" fmla="*/ 43588 w 87424"/>
                  <a:gd name="connsiteY10" fmla="*/ 377338 h 377679"/>
                  <a:gd name="connsiteX11" fmla="*/ 41686 w 87424"/>
                  <a:gd name="connsiteY11" fmla="*/ 78402 h 377679"/>
                  <a:gd name="connsiteX12" fmla="*/ 6628 w 87424"/>
                  <a:gd name="connsiteY12" fmla="*/ 37366 h 377679"/>
                  <a:gd name="connsiteX13" fmla="*/ 15325 w 87424"/>
                  <a:gd name="connsiteY13" fmla="*/ 10190 h 377679"/>
                  <a:gd name="connsiteX14" fmla="*/ 38696 w 87424"/>
                  <a:gd name="connsiteY14" fmla="*/ -137 h 377679"/>
                  <a:gd name="connsiteX15" fmla="*/ 47936 w 87424"/>
                  <a:gd name="connsiteY15" fmla="*/ -137 h 377679"/>
                  <a:gd name="connsiteX16" fmla="*/ 67774 w 87424"/>
                  <a:gd name="connsiteY16" fmla="*/ 11277 h 377679"/>
                  <a:gd name="connsiteX17" fmla="*/ 79189 w 87424"/>
                  <a:gd name="connsiteY17" fmla="*/ 38453 h 377679"/>
                  <a:gd name="connsiteX18" fmla="*/ 66959 w 87424"/>
                  <a:gd name="connsiteY18" fmla="*/ 67531 h 377679"/>
                  <a:gd name="connsiteX19" fmla="*/ 41686 w 87424"/>
                  <a:gd name="connsiteY19" fmla="*/ 79489 h 377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7424" h="377679">
                    <a:moveTo>
                      <a:pt x="43588" y="377338"/>
                    </a:moveTo>
                    <a:cubicBezTo>
                      <a:pt x="27446" y="378616"/>
                      <a:pt x="12743" y="368044"/>
                      <a:pt x="8803" y="352336"/>
                    </a:cubicBezTo>
                    <a:cubicBezTo>
                      <a:pt x="1547" y="317035"/>
                      <a:pt x="-1279" y="280972"/>
                      <a:pt x="379" y="244991"/>
                    </a:cubicBezTo>
                    <a:cubicBezTo>
                      <a:pt x="379" y="175230"/>
                      <a:pt x="5270" y="131748"/>
                      <a:pt x="15053" y="114546"/>
                    </a:cubicBezTo>
                    <a:cubicBezTo>
                      <a:pt x="19918" y="103947"/>
                      <a:pt x="30571" y="97235"/>
                      <a:pt x="42229" y="97425"/>
                    </a:cubicBezTo>
                    <a:cubicBezTo>
                      <a:pt x="52964" y="97506"/>
                      <a:pt x="62666" y="103893"/>
                      <a:pt x="66959" y="113730"/>
                    </a:cubicBezTo>
                    <a:cubicBezTo>
                      <a:pt x="76307" y="135118"/>
                      <a:pt x="81580" y="158082"/>
                      <a:pt x="82450" y="181399"/>
                    </a:cubicBezTo>
                    <a:cubicBezTo>
                      <a:pt x="85738" y="212352"/>
                      <a:pt x="87368" y="243469"/>
                      <a:pt x="87341" y="274613"/>
                    </a:cubicBezTo>
                    <a:cubicBezTo>
                      <a:pt x="87341" y="276787"/>
                      <a:pt x="87341" y="286570"/>
                      <a:pt x="87341" y="304506"/>
                    </a:cubicBezTo>
                    <a:cubicBezTo>
                      <a:pt x="87423" y="321464"/>
                      <a:pt x="84488" y="338314"/>
                      <a:pt x="78645" y="354239"/>
                    </a:cubicBezTo>
                    <a:cubicBezTo>
                      <a:pt x="73944" y="369294"/>
                      <a:pt x="59269" y="378969"/>
                      <a:pt x="43588" y="377338"/>
                    </a:cubicBezTo>
                    <a:close/>
                    <a:moveTo>
                      <a:pt x="41686" y="78402"/>
                    </a:moveTo>
                    <a:cubicBezTo>
                      <a:pt x="18314" y="78402"/>
                      <a:pt x="6628" y="64542"/>
                      <a:pt x="6628" y="37366"/>
                    </a:cubicBezTo>
                    <a:cubicBezTo>
                      <a:pt x="6221" y="27556"/>
                      <a:pt x="9319" y="17935"/>
                      <a:pt x="15325" y="10190"/>
                    </a:cubicBezTo>
                    <a:cubicBezTo>
                      <a:pt x="21086" y="3287"/>
                      <a:pt x="29728" y="-517"/>
                      <a:pt x="38696" y="-137"/>
                    </a:cubicBezTo>
                    <a:lnTo>
                      <a:pt x="47936" y="-137"/>
                    </a:lnTo>
                    <a:cubicBezTo>
                      <a:pt x="55681" y="1249"/>
                      <a:pt x="62693" y="5271"/>
                      <a:pt x="67774" y="11277"/>
                    </a:cubicBezTo>
                    <a:cubicBezTo>
                      <a:pt x="75275" y="18315"/>
                      <a:pt x="79406" y="28180"/>
                      <a:pt x="79189" y="38453"/>
                    </a:cubicBezTo>
                    <a:cubicBezTo>
                      <a:pt x="79515" y="49459"/>
                      <a:pt x="75058" y="60058"/>
                      <a:pt x="66959" y="67531"/>
                    </a:cubicBezTo>
                    <a:cubicBezTo>
                      <a:pt x="60546" y="74842"/>
                      <a:pt x="51415" y="79190"/>
                      <a:pt x="41686" y="79489"/>
                    </a:cubicBezTo>
                    <a:close/>
                  </a:path>
                </a:pathLst>
              </a:custGeom>
              <a:solidFill>
                <a:srgbClr val="21B4DA"/>
              </a:solidFill>
              <a:ln w="27155" cap="flat">
                <a:noFill/>
                <a:prstDash val="solid"/>
                <a:miter/>
              </a:ln>
            </p:spPr>
            <p:txBody>
              <a:bodyPr rtlCol="0" anchor="ctr"/>
              <a:lstStyle/>
              <a:p>
                <a:endParaRPr lang="fr-FR"/>
              </a:p>
            </p:txBody>
          </p:sp>
          <p:sp>
            <p:nvSpPr>
              <p:cNvPr id="228" name="Graphique 2">
                <a:extLst>
                  <a:ext uri="{FF2B5EF4-FFF2-40B4-BE49-F238E27FC236}">
                    <a16:creationId xmlns:a16="http://schemas.microsoft.com/office/drawing/2014/main" id="{233EC39C-7FE4-4E93-AA3B-EC2BB7598FBD}"/>
                  </a:ext>
                </a:extLst>
              </p:cNvPr>
              <p:cNvSpPr/>
              <p:nvPr/>
            </p:nvSpPr>
            <p:spPr>
              <a:xfrm>
                <a:off x="9168461" y="1083042"/>
                <a:ext cx="293854" cy="479169"/>
              </a:xfrm>
              <a:custGeom>
                <a:avLst/>
                <a:gdLst>
                  <a:gd name="connsiteX0" fmla="*/ 131772 w 293854"/>
                  <a:gd name="connsiteY0" fmla="*/ 478950 h 479169"/>
                  <a:gd name="connsiteX1" fmla="*/ 68452 w 293854"/>
                  <a:gd name="connsiteY1" fmla="*/ 465634 h 479169"/>
                  <a:gd name="connsiteX2" fmla="*/ 26329 w 293854"/>
                  <a:gd name="connsiteY2" fmla="*/ 429218 h 479169"/>
                  <a:gd name="connsiteX3" fmla="*/ 4589 w 293854"/>
                  <a:gd name="connsiteY3" fmla="*/ 374866 h 479169"/>
                  <a:gd name="connsiteX4" fmla="*/ 4589 w 293854"/>
                  <a:gd name="connsiteY4" fmla="*/ 364267 h 479169"/>
                  <a:gd name="connsiteX5" fmla="*/ 7578 w 293854"/>
                  <a:gd name="connsiteY5" fmla="*/ 349321 h 479169"/>
                  <a:gd name="connsiteX6" fmla="*/ 17634 w 293854"/>
                  <a:gd name="connsiteY6" fmla="*/ 341711 h 479169"/>
                  <a:gd name="connsiteX7" fmla="*/ 29319 w 293854"/>
                  <a:gd name="connsiteY7" fmla="*/ 348505 h 479169"/>
                  <a:gd name="connsiteX8" fmla="*/ 37471 w 293854"/>
                  <a:gd name="connsiteY8" fmla="*/ 365626 h 479169"/>
                  <a:gd name="connsiteX9" fmla="*/ 60299 w 293854"/>
                  <a:gd name="connsiteY9" fmla="*/ 401227 h 479169"/>
                  <a:gd name="connsiteX10" fmla="*/ 107857 w 293854"/>
                  <a:gd name="connsiteY10" fmla="*/ 425142 h 479169"/>
                  <a:gd name="connsiteX11" fmla="*/ 133675 w 293854"/>
                  <a:gd name="connsiteY11" fmla="*/ 420250 h 479169"/>
                  <a:gd name="connsiteX12" fmla="*/ 168732 w 293854"/>
                  <a:gd name="connsiteY12" fmla="*/ 377040 h 479169"/>
                  <a:gd name="connsiteX13" fmla="*/ 191287 w 293854"/>
                  <a:gd name="connsiteY13" fmla="*/ 236812 h 479169"/>
                  <a:gd name="connsiteX14" fmla="*/ 189929 w 293854"/>
                  <a:gd name="connsiteY14" fmla="*/ 226213 h 479169"/>
                  <a:gd name="connsiteX15" fmla="*/ 187754 w 293854"/>
                  <a:gd name="connsiteY15" fmla="*/ 226213 h 479169"/>
                  <a:gd name="connsiteX16" fmla="*/ 184765 w 293854"/>
                  <a:gd name="connsiteY16" fmla="*/ 228659 h 479169"/>
                  <a:gd name="connsiteX17" fmla="*/ 174438 w 293854"/>
                  <a:gd name="connsiteY17" fmla="*/ 238714 h 479169"/>
                  <a:gd name="connsiteX18" fmla="*/ 80410 w 293854"/>
                  <a:gd name="connsiteY18" fmla="*/ 283283 h 479169"/>
                  <a:gd name="connsiteX19" fmla="*/ 78779 w 293854"/>
                  <a:gd name="connsiteY19" fmla="*/ 283283 h 479169"/>
                  <a:gd name="connsiteX20" fmla="*/ 20895 w 293854"/>
                  <a:gd name="connsiteY20" fmla="*/ 251758 h 479169"/>
                  <a:gd name="connsiteX21" fmla="*/ -31 w 293854"/>
                  <a:gd name="connsiteY21" fmla="*/ 181916 h 479169"/>
                  <a:gd name="connsiteX22" fmla="*/ 27144 w 293854"/>
                  <a:gd name="connsiteY22" fmla="*/ 105552 h 479169"/>
                  <a:gd name="connsiteX23" fmla="*/ 113021 w 293854"/>
                  <a:gd name="connsiteY23" fmla="*/ 58265 h 479169"/>
                  <a:gd name="connsiteX24" fmla="*/ 130957 w 293854"/>
                  <a:gd name="connsiteY24" fmla="*/ 56635 h 479169"/>
                  <a:gd name="connsiteX25" fmla="*/ 174166 w 293854"/>
                  <a:gd name="connsiteY25" fmla="*/ 69679 h 479169"/>
                  <a:gd name="connsiteX26" fmla="*/ 188570 w 293854"/>
                  <a:gd name="connsiteY26" fmla="*/ 74571 h 479169"/>
                  <a:gd name="connsiteX27" fmla="*/ 199169 w 293854"/>
                  <a:gd name="connsiteY27" fmla="*/ 55276 h 479169"/>
                  <a:gd name="connsiteX28" fmla="*/ 213844 w 293854"/>
                  <a:gd name="connsiteY28" fmla="*/ 13696 h 479169"/>
                  <a:gd name="connsiteX29" fmla="*/ 237487 w 293854"/>
                  <a:gd name="connsiteY29" fmla="*/ -163 h 479169"/>
                  <a:gd name="connsiteX30" fmla="*/ 281784 w 293854"/>
                  <a:gd name="connsiteY30" fmla="*/ 64788 h 479169"/>
                  <a:gd name="connsiteX31" fmla="*/ 293741 w 293854"/>
                  <a:gd name="connsiteY31" fmla="*/ 178927 h 479169"/>
                  <a:gd name="connsiteX32" fmla="*/ 290751 w 293854"/>
                  <a:gd name="connsiteY32" fmla="*/ 241160 h 479169"/>
                  <a:gd name="connsiteX33" fmla="*/ 276620 w 293854"/>
                  <a:gd name="connsiteY33" fmla="*/ 322688 h 479169"/>
                  <a:gd name="connsiteX34" fmla="*/ 246183 w 293854"/>
                  <a:gd name="connsiteY34" fmla="*/ 401770 h 479169"/>
                  <a:gd name="connsiteX35" fmla="*/ 198353 w 293854"/>
                  <a:gd name="connsiteY35" fmla="*/ 458025 h 479169"/>
                  <a:gd name="connsiteX36" fmla="*/ 131772 w 293854"/>
                  <a:gd name="connsiteY36" fmla="*/ 478950 h 479169"/>
                  <a:gd name="connsiteX37" fmla="*/ 102150 w 293854"/>
                  <a:gd name="connsiteY37" fmla="*/ 228931 h 479169"/>
                  <a:gd name="connsiteX38" fmla="*/ 137751 w 293854"/>
                  <a:gd name="connsiteY38" fmla="*/ 213441 h 479169"/>
                  <a:gd name="connsiteX39" fmla="*/ 164927 w 293854"/>
                  <a:gd name="connsiteY39" fmla="*/ 177024 h 479169"/>
                  <a:gd name="connsiteX40" fmla="*/ 174710 w 293854"/>
                  <a:gd name="connsiteY40" fmla="*/ 140337 h 479169"/>
                  <a:gd name="connsiteX41" fmla="*/ 145632 w 293854"/>
                  <a:gd name="connsiteY41" fmla="*/ 118324 h 479169"/>
                  <a:gd name="connsiteX42" fmla="*/ 109216 w 293854"/>
                  <a:gd name="connsiteY42" fmla="*/ 130825 h 479169"/>
                  <a:gd name="connsiteX43" fmla="*/ 82040 w 293854"/>
                  <a:gd name="connsiteY43" fmla="*/ 180557 h 479169"/>
                  <a:gd name="connsiteX44" fmla="*/ 80410 w 293854"/>
                  <a:gd name="connsiteY44" fmla="*/ 194961 h 479169"/>
                  <a:gd name="connsiteX45" fmla="*/ 102150 w 293854"/>
                  <a:gd name="connsiteY45" fmla="*/ 228931 h 479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293854" h="479169">
                    <a:moveTo>
                      <a:pt x="131772" y="478950"/>
                    </a:moveTo>
                    <a:cubicBezTo>
                      <a:pt x="109923" y="479575"/>
                      <a:pt x="88209" y="475010"/>
                      <a:pt x="68452" y="465634"/>
                    </a:cubicBezTo>
                    <a:cubicBezTo>
                      <a:pt x="51576" y="457237"/>
                      <a:pt x="37092" y="444708"/>
                      <a:pt x="26329" y="429218"/>
                    </a:cubicBezTo>
                    <a:cubicBezTo>
                      <a:pt x="15296" y="412858"/>
                      <a:pt x="7877" y="394324"/>
                      <a:pt x="4589" y="374866"/>
                    </a:cubicBezTo>
                    <a:cubicBezTo>
                      <a:pt x="4317" y="371333"/>
                      <a:pt x="4317" y="367800"/>
                      <a:pt x="4589" y="364267"/>
                    </a:cubicBezTo>
                    <a:cubicBezTo>
                      <a:pt x="4670" y="359131"/>
                      <a:pt x="5676" y="354076"/>
                      <a:pt x="7578" y="349321"/>
                    </a:cubicBezTo>
                    <a:cubicBezTo>
                      <a:pt x="8882" y="344836"/>
                      <a:pt x="12986" y="341766"/>
                      <a:pt x="17634" y="341711"/>
                    </a:cubicBezTo>
                    <a:cubicBezTo>
                      <a:pt x="22444" y="341793"/>
                      <a:pt x="26873" y="344375"/>
                      <a:pt x="29319" y="348505"/>
                    </a:cubicBezTo>
                    <a:cubicBezTo>
                      <a:pt x="32770" y="353832"/>
                      <a:pt x="35515" y="359593"/>
                      <a:pt x="37471" y="365626"/>
                    </a:cubicBezTo>
                    <a:cubicBezTo>
                      <a:pt x="42418" y="378997"/>
                      <a:pt x="50217" y="391144"/>
                      <a:pt x="60299" y="401227"/>
                    </a:cubicBezTo>
                    <a:cubicBezTo>
                      <a:pt x="72175" y="415413"/>
                      <a:pt x="89378" y="424055"/>
                      <a:pt x="107857" y="425142"/>
                    </a:cubicBezTo>
                    <a:cubicBezTo>
                      <a:pt x="116608" y="424408"/>
                      <a:pt x="125277" y="422777"/>
                      <a:pt x="133675" y="420250"/>
                    </a:cubicBezTo>
                    <a:cubicBezTo>
                      <a:pt x="146529" y="416798"/>
                      <a:pt x="158215" y="402395"/>
                      <a:pt x="168732" y="377040"/>
                    </a:cubicBezTo>
                    <a:cubicBezTo>
                      <a:pt x="185336" y="332227"/>
                      <a:pt x="193000" y="284587"/>
                      <a:pt x="191287" y="236812"/>
                    </a:cubicBezTo>
                    <a:cubicBezTo>
                      <a:pt x="191287" y="229746"/>
                      <a:pt x="191287" y="226213"/>
                      <a:pt x="189929" y="226213"/>
                    </a:cubicBezTo>
                    <a:cubicBezTo>
                      <a:pt x="189222" y="226023"/>
                      <a:pt x="188461" y="226023"/>
                      <a:pt x="187754" y="226213"/>
                    </a:cubicBezTo>
                    <a:cubicBezTo>
                      <a:pt x="186885" y="227164"/>
                      <a:pt x="185879" y="227979"/>
                      <a:pt x="184765" y="228659"/>
                    </a:cubicBezTo>
                    <a:lnTo>
                      <a:pt x="174438" y="238714"/>
                    </a:lnTo>
                    <a:cubicBezTo>
                      <a:pt x="151393" y="266950"/>
                      <a:pt x="116853" y="283310"/>
                      <a:pt x="80410" y="283283"/>
                    </a:cubicBezTo>
                    <a:lnTo>
                      <a:pt x="78779" y="283283"/>
                    </a:lnTo>
                    <a:cubicBezTo>
                      <a:pt x="55625" y="282359"/>
                      <a:pt x="34238" y="270700"/>
                      <a:pt x="20895" y="251758"/>
                    </a:cubicBezTo>
                    <a:cubicBezTo>
                      <a:pt x="6573" y="231349"/>
                      <a:pt x="-765" y="206836"/>
                      <a:pt x="-31" y="181916"/>
                    </a:cubicBezTo>
                    <a:cubicBezTo>
                      <a:pt x="404" y="154170"/>
                      <a:pt x="9970" y="127346"/>
                      <a:pt x="27144" y="105552"/>
                    </a:cubicBezTo>
                    <a:cubicBezTo>
                      <a:pt x="48668" y="79381"/>
                      <a:pt x="79404" y="62450"/>
                      <a:pt x="113021" y="58265"/>
                    </a:cubicBezTo>
                    <a:cubicBezTo>
                      <a:pt x="118945" y="57233"/>
                      <a:pt x="124951" y="56689"/>
                      <a:pt x="130957" y="56635"/>
                    </a:cubicBezTo>
                    <a:cubicBezTo>
                      <a:pt x="146230" y="57205"/>
                      <a:pt x="161123" y="61689"/>
                      <a:pt x="174166" y="69679"/>
                    </a:cubicBezTo>
                    <a:cubicBezTo>
                      <a:pt x="178569" y="72342"/>
                      <a:pt x="183461" y="74000"/>
                      <a:pt x="188570" y="74571"/>
                    </a:cubicBezTo>
                    <a:cubicBezTo>
                      <a:pt x="194005" y="74571"/>
                      <a:pt x="197538" y="68049"/>
                      <a:pt x="199169" y="55276"/>
                    </a:cubicBezTo>
                    <a:cubicBezTo>
                      <a:pt x="200827" y="40465"/>
                      <a:pt x="205854" y="26252"/>
                      <a:pt x="213844" y="13696"/>
                    </a:cubicBezTo>
                    <a:cubicBezTo>
                      <a:pt x="218654" y="5163"/>
                      <a:pt x="227677" y="-136"/>
                      <a:pt x="237487" y="-163"/>
                    </a:cubicBezTo>
                    <a:cubicBezTo>
                      <a:pt x="256238" y="-163"/>
                      <a:pt x="270913" y="21577"/>
                      <a:pt x="281784" y="64788"/>
                    </a:cubicBezTo>
                    <a:cubicBezTo>
                      <a:pt x="290181" y="102236"/>
                      <a:pt x="294176" y="140554"/>
                      <a:pt x="293741" y="178927"/>
                    </a:cubicBezTo>
                    <a:cubicBezTo>
                      <a:pt x="293741" y="196047"/>
                      <a:pt x="293741" y="216701"/>
                      <a:pt x="290751" y="241160"/>
                    </a:cubicBezTo>
                    <a:cubicBezTo>
                      <a:pt x="288469" y="268689"/>
                      <a:pt x="283740" y="295974"/>
                      <a:pt x="276620" y="322688"/>
                    </a:cubicBezTo>
                    <a:cubicBezTo>
                      <a:pt x="269799" y="350217"/>
                      <a:pt x="259581" y="376768"/>
                      <a:pt x="246183" y="401770"/>
                    </a:cubicBezTo>
                    <a:cubicBezTo>
                      <a:pt x="234361" y="423674"/>
                      <a:pt x="218056" y="442833"/>
                      <a:pt x="198353" y="458025"/>
                    </a:cubicBezTo>
                    <a:cubicBezTo>
                      <a:pt x="179059" y="472129"/>
                      <a:pt x="155660" y="479494"/>
                      <a:pt x="131772" y="478950"/>
                    </a:cubicBezTo>
                    <a:close/>
                    <a:moveTo>
                      <a:pt x="102150" y="228931"/>
                    </a:moveTo>
                    <a:cubicBezTo>
                      <a:pt x="115602" y="228713"/>
                      <a:pt x="128430" y="223142"/>
                      <a:pt x="137751" y="213441"/>
                    </a:cubicBezTo>
                    <a:cubicBezTo>
                      <a:pt x="149029" y="203140"/>
                      <a:pt x="158269" y="190775"/>
                      <a:pt x="164927" y="177024"/>
                    </a:cubicBezTo>
                    <a:cubicBezTo>
                      <a:pt x="170797" y="165638"/>
                      <a:pt x="174140" y="153137"/>
                      <a:pt x="174710" y="140337"/>
                    </a:cubicBezTo>
                    <a:cubicBezTo>
                      <a:pt x="174710" y="125662"/>
                      <a:pt x="164927" y="118324"/>
                      <a:pt x="145632" y="118324"/>
                    </a:cubicBezTo>
                    <a:cubicBezTo>
                      <a:pt x="132561" y="118976"/>
                      <a:pt x="119951" y="123324"/>
                      <a:pt x="109216" y="130825"/>
                    </a:cubicBezTo>
                    <a:cubicBezTo>
                      <a:pt x="93862" y="143082"/>
                      <a:pt x="84078" y="161018"/>
                      <a:pt x="82040" y="180557"/>
                    </a:cubicBezTo>
                    <a:cubicBezTo>
                      <a:pt x="80981" y="185286"/>
                      <a:pt x="80436" y="190123"/>
                      <a:pt x="80410" y="194961"/>
                    </a:cubicBezTo>
                    <a:cubicBezTo>
                      <a:pt x="78779" y="217517"/>
                      <a:pt x="86660" y="228931"/>
                      <a:pt x="102150" y="228931"/>
                    </a:cubicBezTo>
                    <a:close/>
                  </a:path>
                </a:pathLst>
              </a:custGeom>
              <a:solidFill>
                <a:srgbClr val="21B4DA"/>
              </a:solidFill>
              <a:ln w="27155" cap="flat">
                <a:noFill/>
                <a:prstDash val="solid"/>
                <a:miter/>
              </a:ln>
            </p:spPr>
            <p:txBody>
              <a:bodyPr rtlCol="0" anchor="ctr"/>
              <a:lstStyle/>
              <a:p>
                <a:endParaRPr lang="fr-FR"/>
              </a:p>
            </p:txBody>
          </p:sp>
          <p:sp>
            <p:nvSpPr>
              <p:cNvPr id="229" name="Graphique 2">
                <a:extLst>
                  <a:ext uri="{FF2B5EF4-FFF2-40B4-BE49-F238E27FC236}">
                    <a16:creationId xmlns:a16="http://schemas.microsoft.com/office/drawing/2014/main" id="{233EC39C-7FE4-4E93-AA3B-EC2BB7598FBD}"/>
                  </a:ext>
                </a:extLst>
              </p:cNvPr>
              <p:cNvSpPr/>
              <p:nvPr/>
            </p:nvSpPr>
            <p:spPr>
              <a:xfrm>
                <a:off x="9506037" y="1084401"/>
                <a:ext cx="278613" cy="342153"/>
              </a:xfrm>
              <a:custGeom>
                <a:avLst/>
                <a:gdLst>
                  <a:gd name="connsiteX0" fmla="*/ 43943 w 278613"/>
                  <a:gd name="connsiteY0" fmla="*/ 341983 h 342153"/>
                  <a:gd name="connsiteX1" fmla="*/ 34160 w 278613"/>
                  <a:gd name="connsiteY1" fmla="*/ 341983 h 342153"/>
                  <a:gd name="connsiteX2" fmla="*/ 13778 w 278613"/>
                  <a:gd name="connsiteY2" fmla="*/ 327037 h 342153"/>
                  <a:gd name="connsiteX3" fmla="*/ -82 w 278613"/>
                  <a:gd name="connsiteY3" fmla="*/ 291708 h 342153"/>
                  <a:gd name="connsiteX4" fmla="*/ -82 w 278613"/>
                  <a:gd name="connsiteY4" fmla="*/ 171318 h 342153"/>
                  <a:gd name="connsiteX5" fmla="*/ 14594 w 278613"/>
                  <a:gd name="connsiteY5" fmla="*/ 18860 h 342153"/>
                  <a:gd name="connsiteX6" fmla="*/ 43671 w 278613"/>
                  <a:gd name="connsiteY6" fmla="*/ -163 h 342153"/>
                  <a:gd name="connsiteX7" fmla="*/ 82805 w 278613"/>
                  <a:gd name="connsiteY7" fmla="*/ 59352 h 342153"/>
                  <a:gd name="connsiteX8" fmla="*/ 84435 w 278613"/>
                  <a:gd name="connsiteY8" fmla="*/ 73756 h 342153"/>
                  <a:gd name="connsiteX9" fmla="*/ 187976 w 278613"/>
                  <a:gd name="connsiteY9" fmla="*/ 10164 h 342153"/>
                  <a:gd name="connsiteX10" fmla="*/ 222490 w 278613"/>
                  <a:gd name="connsiteY10" fmla="*/ 15327 h 342153"/>
                  <a:gd name="connsiteX11" fmla="*/ 269232 w 278613"/>
                  <a:gd name="connsiteY11" fmla="*/ 119683 h 342153"/>
                  <a:gd name="connsiteX12" fmla="*/ 278472 w 278613"/>
                  <a:gd name="connsiteY12" fmla="*/ 221593 h 342153"/>
                  <a:gd name="connsiteX13" fmla="*/ 265971 w 278613"/>
                  <a:gd name="connsiteY13" fmla="*/ 298502 h 342153"/>
                  <a:gd name="connsiteX14" fmla="*/ 221674 w 278613"/>
                  <a:gd name="connsiteY14" fmla="*/ 331113 h 342153"/>
                  <a:gd name="connsiteX15" fmla="*/ 190150 w 278613"/>
                  <a:gd name="connsiteY15" fmla="*/ 318884 h 342153"/>
                  <a:gd name="connsiteX16" fmla="*/ 176019 w 278613"/>
                  <a:gd name="connsiteY16" fmla="*/ 291708 h 342153"/>
                  <a:gd name="connsiteX17" fmla="*/ 173573 w 278613"/>
                  <a:gd name="connsiteY17" fmla="*/ 264532 h 342153"/>
                  <a:gd name="connsiteX18" fmla="*/ 177377 w 278613"/>
                  <a:gd name="connsiteY18" fmla="*/ 221865 h 342153"/>
                  <a:gd name="connsiteX19" fmla="*/ 180367 w 278613"/>
                  <a:gd name="connsiteY19" fmla="*/ 173764 h 342153"/>
                  <a:gd name="connsiteX20" fmla="*/ 157539 w 278613"/>
                  <a:gd name="connsiteY20" fmla="*/ 94681 h 342153"/>
                  <a:gd name="connsiteX21" fmla="*/ 135255 w 278613"/>
                  <a:gd name="connsiteY21" fmla="*/ 112074 h 342153"/>
                  <a:gd name="connsiteX22" fmla="*/ 97480 w 278613"/>
                  <a:gd name="connsiteY22" fmla="*/ 241160 h 342153"/>
                  <a:gd name="connsiteX23" fmla="*/ 86882 w 278613"/>
                  <a:gd name="connsiteY23" fmla="*/ 295512 h 342153"/>
                  <a:gd name="connsiteX24" fmla="*/ 69489 w 278613"/>
                  <a:gd name="connsiteY24" fmla="*/ 331928 h 342153"/>
                  <a:gd name="connsiteX25" fmla="*/ 43943 w 278613"/>
                  <a:gd name="connsiteY25" fmla="*/ 341983 h 3421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78613" h="342153">
                    <a:moveTo>
                      <a:pt x="43943" y="341983"/>
                    </a:moveTo>
                    <a:lnTo>
                      <a:pt x="34160" y="341983"/>
                    </a:lnTo>
                    <a:cubicBezTo>
                      <a:pt x="25709" y="339809"/>
                      <a:pt x="18398" y="334456"/>
                      <a:pt x="13778" y="327037"/>
                    </a:cubicBezTo>
                    <a:cubicBezTo>
                      <a:pt x="5055" y="317308"/>
                      <a:pt x="136" y="304779"/>
                      <a:pt x="-82" y="291708"/>
                    </a:cubicBezTo>
                    <a:lnTo>
                      <a:pt x="-82" y="171318"/>
                    </a:lnTo>
                    <a:cubicBezTo>
                      <a:pt x="-82" y="86528"/>
                      <a:pt x="4810" y="35709"/>
                      <a:pt x="14594" y="18860"/>
                    </a:cubicBezTo>
                    <a:cubicBezTo>
                      <a:pt x="19649" y="7310"/>
                      <a:pt x="31062" y="-136"/>
                      <a:pt x="43671" y="-163"/>
                    </a:cubicBezTo>
                    <a:cubicBezTo>
                      <a:pt x="67396" y="-163"/>
                      <a:pt x="80441" y="19676"/>
                      <a:pt x="82805" y="59352"/>
                    </a:cubicBezTo>
                    <a:cubicBezTo>
                      <a:pt x="83104" y="64190"/>
                      <a:pt x="83647" y="69000"/>
                      <a:pt x="84435" y="73756"/>
                    </a:cubicBezTo>
                    <a:cubicBezTo>
                      <a:pt x="122482" y="31361"/>
                      <a:pt x="156995" y="10164"/>
                      <a:pt x="187976" y="10164"/>
                    </a:cubicBezTo>
                    <a:cubicBezTo>
                      <a:pt x="199580" y="11169"/>
                      <a:pt x="211103" y="12909"/>
                      <a:pt x="222490" y="15327"/>
                    </a:cubicBezTo>
                    <a:cubicBezTo>
                      <a:pt x="241784" y="18860"/>
                      <a:pt x="257275" y="53646"/>
                      <a:pt x="269232" y="119683"/>
                    </a:cubicBezTo>
                    <a:cubicBezTo>
                      <a:pt x="275537" y="153273"/>
                      <a:pt x="278635" y="187406"/>
                      <a:pt x="278472" y="221593"/>
                    </a:cubicBezTo>
                    <a:cubicBezTo>
                      <a:pt x="279097" y="247791"/>
                      <a:pt x="274858" y="273853"/>
                      <a:pt x="265971" y="298502"/>
                    </a:cubicBezTo>
                    <a:cubicBezTo>
                      <a:pt x="260482" y="318286"/>
                      <a:pt x="242192" y="331738"/>
                      <a:pt x="221674" y="331113"/>
                    </a:cubicBezTo>
                    <a:cubicBezTo>
                      <a:pt x="209989" y="331221"/>
                      <a:pt x="198711" y="326846"/>
                      <a:pt x="190150" y="318884"/>
                    </a:cubicBezTo>
                    <a:cubicBezTo>
                      <a:pt x="182405" y="311764"/>
                      <a:pt x="177405" y="302143"/>
                      <a:pt x="176019" y="291708"/>
                    </a:cubicBezTo>
                    <a:cubicBezTo>
                      <a:pt x="174497" y="282740"/>
                      <a:pt x="173682" y="273636"/>
                      <a:pt x="173573" y="264532"/>
                    </a:cubicBezTo>
                    <a:cubicBezTo>
                      <a:pt x="173926" y="250237"/>
                      <a:pt x="175204" y="235997"/>
                      <a:pt x="177377" y="221865"/>
                    </a:cubicBezTo>
                    <a:cubicBezTo>
                      <a:pt x="179606" y="205940"/>
                      <a:pt x="180611" y="189852"/>
                      <a:pt x="180367" y="173764"/>
                    </a:cubicBezTo>
                    <a:cubicBezTo>
                      <a:pt x="180367" y="121042"/>
                      <a:pt x="172757" y="94681"/>
                      <a:pt x="157539" y="94681"/>
                    </a:cubicBezTo>
                    <a:cubicBezTo>
                      <a:pt x="151560" y="94681"/>
                      <a:pt x="143951" y="100388"/>
                      <a:pt x="135255" y="112074"/>
                    </a:cubicBezTo>
                    <a:cubicBezTo>
                      <a:pt x="113405" y="151832"/>
                      <a:pt x="100524" y="195885"/>
                      <a:pt x="97480" y="241160"/>
                    </a:cubicBezTo>
                    <a:cubicBezTo>
                      <a:pt x="94844" y="259450"/>
                      <a:pt x="91311" y="277576"/>
                      <a:pt x="86882" y="295512"/>
                    </a:cubicBezTo>
                    <a:cubicBezTo>
                      <a:pt x="84463" y="308992"/>
                      <a:pt x="78457" y="321574"/>
                      <a:pt x="69489" y="331928"/>
                    </a:cubicBezTo>
                    <a:cubicBezTo>
                      <a:pt x="62667" y="338559"/>
                      <a:pt x="53455" y="342173"/>
                      <a:pt x="43943" y="341983"/>
                    </a:cubicBezTo>
                    <a:close/>
                  </a:path>
                </a:pathLst>
              </a:custGeom>
              <a:solidFill>
                <a:srgbClr val="21B4DA"/>
              </a:solidFill>
              <a:ln w="27155" cap="flat">
                <a:noFill/>
                <a:prstDash val="solid"/>
                <a:miter/>
              </a:ln>
            </p:spPr>
            <p:txBody>
              <a:bodyPr rtlCol="0" anchor="ctr"/>
              <a:lstStyle/>
              <a:p>
                <a:endParaRPr lang="fr-FR"/>
              </a:p>
            </p:txBody>
          </p:sp>
          <p:sp>
            <p:nvSpPr>
              <p:cNvPr id="230" name="Graphique 2">
                <a:extLst>
                  <a:ext uri="{FF2B5EF4-FFF2-40B4-BE49-F238E27FC236}">
                    <a16:creationId xmlns:a16="http://schemas.microsoft.com/office/drawing/2014/main" id="{233EC39C-7FE4-4E93-AA3B-EC2BB7598FBD}"/>
                  </a:ext>
                </a:extLst>
              </p:cNvPr>
              <p:cNvSpPr/>
              <p:nvPr/>
            </p:nvSpPr>
            <p:spPr>
              <a:xfrm>
                <a:off x="9819837" y="953140"/>
                <a:ext cx="252277" cy="439233"/>
              </a:xfrm>
              <a:custGeom>
                <a:avLst/>
                <a:gdLst>
                  <a:gd name="connsiteX0" fmla="*/ 120934 w 252277"/>
                  <a:gd name="connsiteY0" fmla="*/ 439002 h 439233"/>
                  <a:gd name="connsiteX1" fmla="*/ 117945 w 252277"/>
                  <a:gd name="connsiteY1" fmla="*/ 439002 h 439233"/>
                  <a:gd name="connsiteX2" fmla="*/ 54081 w 252277"/>
                  <a:gd name="connsiteY2" fmla="*/ 421609 h 439233"/>
                  <a:gd name="connsiteX3" fmla="*/ 14676 w 252277"/>
                  <a:gd name="connsiteY3" fmla="*/ 374866 h 439233"/>
                  <a:gd name="connsiteX4" fmla="*/ 1 w 252277"/>
                  <a:gd name="connsiteY4" fmla="*/ 303937 h 439233"/>
                  <a:gd name="connsiteX5" fmla="*/ 17666 w 252277"/>
                  <a:gd name="connsiteY5" fmla="*/ 218061 h 439233"/>
                  <a:gd name="connsiteX6" fmla="*/ 64136 w 252277"/>
                  <a:gd name="connsiteY6" fmla="*/ 163709 h 439233"/>
                  <a:gd name="connsiteX7" fmla="*/ 123108 w 252277"/>
                  <a:gd name="connsiteY7" fmla="*/ 145772 h 439233"/>
                  <a:gd name="connsiteX8" fmla="*/ 176101 w 252277"/>
                  <a:gd name="connsiteY8" fmla="*/ 163980 h 439233"/>
                  <a:gd name="connsiteX9" fmla="*/ 201103 w 252277"/>
                  <a:gd name="connsiteY9" fmla="*/ 223496 h 439233"/>
                  <a:gd name="connsiteX10" fmla="*/ 186156 w 252277"/>
                  <a:gd name="connsiteY10" fmla="*/ 267521 h 439233"/>
                  <a:gd name="connsiteX11" fmla="*/ 144849 w 252277"/>
                  <a:gd name="connsiteY11" fmla="*/ 297143 h 439233"/>
                  <a:gd name="connsiteX12" fmla="*/ 88867 w 252277"/>
                  <a:gd name="connsiteY12" fmla="*/ 311818 h 439233"/>
                  <a:gd name="connsiteX13" fmla="*/ 70794 w 252277"/>
                  <a:gd name="connsiteY13" fmla="*/ 332771 h 439233"/>
                  <a:gd name="connsiteX14" fmla="*/ 70930 w 252277"/>
                  <a:gd name="connsiteY14" fmla="*/ 334102 h 439233"/>
                  <a:gd name="connsiteX15" fmla="*/ 81257 w 252277"/>
                  <a:gd name="connsiteY15" fmla="*/ 358017 h 439233"/>
                  <a:gd name="connsiteX16" fmla="*/ 125010 w 252277"/>
                  <a:gd name="connsiteY16" fmla="*/ 371877 h 439233"/>
                  <a:gd name="connsiteX17" fmla="*/ 199744 w 252277"/>
                  <a:gd name="connsiteY17" fmla="*/ 350408 h 439233"/>
                  <a:gd name="connsiteX18" fmla="*/ 233171 w 252277"/>
                  <a:gd name="connsiteY18" fmla="*/ 338722 h 439233"/>
                  <a:gd name="connsiteX19" fmla="*/ 247302 w 252277"/>
                  <a:gd name="connsiteY19" fmla="*/ 344701 h 439233"/>
                  <a:gd name="connsiteX20" fmla="*/ 252193 w 252277"/>
                  <a:gd name="connsiteY20" fmla="*/ 358289 h 439233"/>
                  <a:gd name="connsiteX21" fmla="*/ 241323 w 252277"/>
                  <a:gd name="connsiteY21" fmla="*/ 383291 h 439233"/>
                  <a:gd name="connsiteX22" fmla="*/ 120934 w 252277"/>
                  <a:gd name="connsiteY22" fmla="*/ 439002 h 439233"/>
                  <a:gd name="connsiteX23" fmla="*/ 83431 w 252277"/>
                  <a:gd name="connsiteY23" fmla="*/ 119955 h 439233"/>
                  <a:gd name="connsiteX24" fmla="*/ 68213 w 252277"/>
                  <a:gd name="connsiteY24" fmla="*/ 113704 h 439233"/>
                  <a:gd name="connsiteX25" fmla="*/ 65224 w 252277"/>
                  <a:gd name="connsiteY25" fmla="*/ 104465 h 439233"/>
                  <a:gd name="connsiteX26" fmla="*/ 69028 w 252277"/>
                  <a:gd name="connsiteY26" fmla="*/ 85985 h 439233"/>
                  <a:gd name="connsiteX27" fmla="*/ 90497 w 252277"/>
                  <a:gd name="connsiteY27" fmla="*/ 42232 h 439233"/>
                  <a:gd name="connsiteX28" fmla="*/ 117673 w 252277"/>
                  <a:gd name="connsiteY28" fmla="*/ 9620 h 439233"/>
                  <a:gd name="connsiteX29" fmla="*/ 139957 w 252277"/>
                  <a:gd name="connsiteY29" fmla="*/ -163 h 439233"/>
                  <a:gd name="connsiteX30" fmla="*/ 153545 w 252277"/>
                  <a:gd name="connsiteY30" fmla="*/ 4729 h 439233"/>
                  <a:gd name="connsiteX31" fmla="*/ 164959 w 252277"/>
                  <a:gd name="connsiteY31" fmla="*/ 26198 h 439233"/>
                  <a:gd name="connsiteX32" fmla="*/ 145392 w 252277"/>
                  <a:gd name="connsiteY32" fmla="*/ 70766 h 439233"/>
                  <a:gd name="connsiteX33" fmla="*/ 115227 w 252277"/>
                  <a:gd name="connsiteY33" fmla="*/ 102563 h 439233"/>
                  <a:gd name="connsiteX34" fmla="*/ 82344 w 252277"/>
                  <a:gd name="connsiteY34" fmla="*/ 119955 h 439233"/>
                  <a:gd name="connsiteX35" fmla="*/ 97291 w 252277"/>
                  <a:gd name="connsiteY35" fmla="*/ 255835 h 439233"/>
                  <a:gd name="connsiteX36" fmla="*/ 132891 w 252277"/>
                  <a:gd name="connsiteY36" fmla="*/ 230833 h 439233"/>
                  <a:gd name="connsiteX37" fmla="*/ 141859 w 252277"/>
                  <a:gd name="connsiteY37" fmla="*/ 203657 h 439233"/>
                  <a:gd name="connsiteX38" fmla="*/ 135229 w 252277"/>
                  <a:gd name="connsiteY38" fmla="*/ 194689 h 439233"/>
                  <a:gd name="connsiteX39" fmla="*/ 132891 w 252277"/>
                  <a:gd name="connsiteY39" fmla="*/ 194689 h 439233"/>
                  <a:gd name="connsiteX40" fmla="*/ 127456 w 252277"/>
                  <a:gd name="connsiteY40" fmla="*/ 194689 h 439233"/>
                  <a:gd name="connsiteX41" fmla="*/ 108976 w 252277"/>
                  <a:gd name="connsiteY41" fmla="*/ 202299 h 439233"/>
                  <a:gd name="connsiteX42" fmla="*/ 86421 w 252277"/>
                  <a:gd name="connsiteY42" fmla="*/ 220507 h 439233"/>
                  <a:gd name="connsiteX43" fmla="*/ 78812 w 252277"/>
                  <a:gd name="connsiteY43" fmla="*/ 237627 h 439233"/>
                  <a:gd name="connsiteX44" fmla="*/ 93948 w 252277"/>
                  <a:gd name="connsiteY44" fmla="*/ 255020 h 439233"/>
                  <a:gd name="connsiteX45" fmla="*/ 96204 w 252277"/>
                  <a:gd name="connsiteY45" fmla="*/ 255020 h 439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252277" h="439233">
                    <a:moveTo>
                      <a:pt x="120934" y="439002"/>
                    </a:moveTo>
                    <a:lnTo>
                      <a:pt x="117945" y="439002"/>
                    </a:lnTo>
                    <a:cubicBezTo>
                      <a:pt x="95389" y="439790"/>
                      <a:pt x="73131" y="433730"/>
                      <a:pt x="54081" y="421609"/>
                    </a:cubicBezTo>
                    <a:cubicBezTo>
                      <a:pt x="36743" y="410114"/>
                      <a:pt x="23073" y="393889"/>
                      <a:pt x="14676" y="374866"/>
                    </a:cubicBezTo>
                    <a:cubicBezTo>
                      <a:pt x="4702" y="352582"/>
                      <a:pt x="-325" y="328368"/>
                      <a:pt x="1" y="303937"/>
                    </a:cubicBezTo>
                    <a:cubicBezTo>
                      <a:pt x="-868" y="274315"/>
                      <a:pt x="5164" y="244910"/>
                      <a:pt x="17666" y="218061"/>
                    </a:cubicBezTo>
                    <a:cubicBezTo>
                      <a:pt x="27829" y="195994"/>
                      <a:pt x="43917" y="177188"/>
                      <a:pt x="64136" y="163709"/>
                    </a:cubicBezTo>
                    <a:cubicBezTo>
                      <a:pt x="81692" y="152267"/>
                      <a:pt x="102155" y="146044"/>
                      <a:pt x="123108" y="145772"/>
                    </a:cubicBezTo>
                    <a:cubicBezTo>
                      <a:pt x="142321" y="145718"/>
                      <a:pt x="160991" y="152131"/>
                      <a:pt x="176101" y="163980"/>
                    </a:cubicBezTo>
                    <a:cubicBezTo>
                      <a:pt x="193276" y="178819"/>
                      <a:pt x="202543" y="200831"/>
                      <a:pt x="201103" y="223496"/>
                    </a:cubicBezTo>
                    <a:cubicBezTo>
                      <a:pt x="201321" y="239448"/>
                      <a:pt x="196048" y="254993"/>
                      <a:pt x="186156" y="267521"/>
                    </a:cubicBezTo>
                    <a:cubicBezTo>
                      <a:pt x="175122" y="280756"/>
                      <a:pt x="160910" y="290947"/>
                      <a:pt x="144849" y="297143"/>
                    </a:cubicBezTo>
                    <a:cubicBezTo>
                      <a:pt x="126967" y="304589"/>
                      <a:pt x="108107" y="309535"/>
                      <a:pt x="88867" y="311818"/>
                    </a:cubicBezTo>
                    <a:cubicBezTo>
                      <a:pt x="78078" y="312606"/>
                      <a:pt x="70006" y="321982"/>
                      <a:pt x="70794" y="332771"/>
                    </a:cubicBezTo>
                    <a:cubicBezTo>
                      <a:pt x="70822" y="333206"/>
                      <a:pt x="70876" y="333668"/>
                      <a:pt x="70930" y="334102"/>
                    </a:cubicBezTo>
                    <a:cubicBezTo>
                      <a:pt x="71582" y="343016"/>
                      <a:pt x="75224" y="351441"/>
                      <a:pt x="81257" y="358017"/>
                    </a:cubicBezTo>
                    <a:cubicBezTo>
                      <a:pt x="93079" y="368861"/>
                      <a:pt x="109085" y="373942"/>
                      <a:pt x="125010" y="371877"/>
                    </a:cubicBezTo>
                    <a:cubicBezTo>
                      <a:pt x="151398" y="371524"/>
                      <a:pt x="177188" y="364105"/>
                      <a:pt x="199744" y="350408"/>
                    </a:cubicBezTo>
                    <a:cubicBezTo>
                      <a:pt x="209664" y="343614"/>
                      <a:pt x="221186" y="339592"/>
                      <a:pt x="233171" y="338722"/>
                    </a:cubicBezTo>
                    <a:cubicBezTo>
                      <a:pt x="238579" y="338342"/>
                      <a:pt x="243824" y="340543"/>
                      <a:pt x="247302" y="344701"/>
                    </a:cubicBezTo>
                    <a:cubicBezTo>
                      <a:pt x="250536" y="348479"/>
                      <a:pt x="252276" y="353316"/>
                      <a:pt x="252193" y="358289"/>
                    </a:cubicBezTo>
                    <a:cubicBezTo>
                      <a:pt x="252167" y="367773"/>
                      <a:pt x="248226" y="376796"/>
                      <a:pt x="241323" y="383291"/>
                    </a:cubicBezTo>
                    <a:cubicBezTo>
                      <a:pt x="210397" y="417424"/>
                      <a:pt x="166970" y="437507"/>
                      <a:pt x="120934" y="439002"/>
                    </a:cubicBezTo>
                    <a:close/>
                    <a:moveTo>
                      <a:pt x="83431" y="119955"/>
                    </a:moveTo>
                    <a:cubicBezTo>
                      <a:pt x="77724" y="120037"/>
                      <a:pt x="72208" y="117781"/>
                      <a:pt x="68213" y="113704"/>
                    </a:cubicBezTo>
                    <a:cubicBezTo>
                      <a:pt x="66065" y="111123"/>
                      <a:pt x="65005" y="107807"/>
                      <a:pt x="65224" y="104465"/>
                    </a:cubicBezTo>
                    <a:cubicBezTo>
                      <a:pt x="65577" y="98160"/>
                      <a:pt x="66881" y="91937"/>
                      <a:pt x="69028" y="85985"/>
                    </a:cubicBezTo>
                    <a:cubicBezTo>
                      <a:pt x="74219" y="70522"/>
                      <a:pt x="81447" y="55820"/>
                      <a:pt x="90497" y="42232"/>
                    </a:cubicBezTo>
                    <a:cubicBezTo>
                      <a:pt x="97481" y="29785"/>
                      <a:pt x="106694" y="18724"/>
                      <a:pt x="117673" y="9620"/>
                    </a:cubicBezTo>
                    <a:cubicBezTo>
                      <a:pt x="123950" y="4185"/>
                      <a:pt x="131723" y="788"/>
                      <a:pt x="139957" y="-163"/>
                    </a:cubicBezTo>
                    <a:cubicBezTo>
                      <a:pt x="144903" y="-108"/>
                      <a:pt x="149686" y="1603"/>
                      <a:pt x="153545" y="4729"/>
                    </a:cubicBezTo>
                    <a:cubicBezTo>
                      <a:pt x="160529" y="9702"/>
                      <a:pt x="164742" y="17637"/>
                      <a:pt x="164959" y="26198"/>
                    </a:cubicBezTo>
                    <a:cubicBezTo>
                      <a:pt x="163464" y="42802"/>
                      <a:pt x="156616" y="58456"/>
                      <a:pt x="145392" y="70766"/>
                    </a:cubicBezTo>
                    <a:cubicBezTo>
                      <a:pt x="136614" y="82507"/>
                      <a:pt x="126505" y="93187"/>
                      <a:pt x="115227" y="102563"/>
                    </a:cubicBezTo>
                    <a:cubicBezTo>
                      <a:pt x="106395" y="111721"/>
                      <a:pt x="94872" y="117808"/>
                      <a:pt x="82344" y="119955"/>
                    </a:cubicBezTo>
                    <a:close/>
                    <a:moveTo>
                      <a:pt x="97291" y="255835"/>
                    </a:moveTo>
                    <a:cubicBezTo>
                      <a:pt x="113161" y="255537"/>
                      <a:pt x="127239" y="245644"/>
                      <a:pt x="132891" y="230833"/>
                    </a:cubicBezTo>
                    <a:cubicBezTo>
                      <a:pt x="137756" y="222490"/>
                      <a:pt x="140799" y="213251"/>
                      <a:pt x="141859" y="203657"/>
                    </a:cubicBezTo>
                    <a:cubicBezTo>
                      <a:pt x="142512" y="199364"/>
                      <a:pt x="139549" y="195341"/>
                      <a:pt x="135229" y="194689"/>
                    </a:cubicBezTo>
                    <a:cubicBezTo>
                      <a:pt x="134467" y="194580"/>
                      <a:pt x="133679" y="194580"/>
                      <a:pt x="132891" y="194689"/>
                    </a:cubicBezTo>
                    <a:lnTo>
                      <a:pt x="127456" y="194689"/>
                    </a:lnTo>
                    <a:cubicBezTo>
                      <a:pt x="120879" y="196075"/>
                      <a:pt x="114602" y="198630"/>
                      <a:pt x="108976" y="202299"/>
                    </a:cubicBezTo>
                    <a:cubicBezTo>
                      <a:pt x="100497" y="207081"/>
                      <a:pt x="92888" y="213223"/>
                      <a:pt x="86421" y="220507"/>
                    </a:cubicBezTo>
                    <a:cubicBezTo>
                      <a:pt x="81937" y="225126"/>
                      <a:pt x="79246" y="231186"/>
                      <a:pt x="78812" y="237627"/>
                    </a:cubicBezTo>
                    <a:cubicBezTo>
                      <a:pt x="78186" y="246623"/>
                      <a:pt x="84980" y="254395"/>
                      <a:pt x="93948" y="255020"/>
                    </a:cubicBezTo>
                    <a:cubicBezTo>
                      <a:pt x="94709" y="255075"/>
                      <a:pt x="95443" y="255075"/>
                      <a:pt x="96204" y="255020"/>
                    </a:cubicBezTo>
                    <a:close/>
                  </a:path>
                </a:pathLst>
              </a:custGeom>
              <a:solidFill>
                <a:srgbClr val="21B4DA"/>
              </a:solidFill>
              <a:ln w="27155" cap="flat">
                <a:noFill/>
                <a:prstDash val="solid"/>
                <a:miter/>
              </a:ln>
            </p:spPr>
            <p:txBody>
              <a:bodyPr rtlCol="0" anchor="ctr"/>
              <a:lstStyle/>
              <a:p>
                <a:endParaRPr lang="fr-FR"/>
              </a:p>
            </p:txBody>
          </p:sp>
          <p:sp>
            <p:nvSpPr>
              <p:cNvPr id="231" name="Graphique 2">
                <a:extLst>
                  <a:ext uri="{FF2B5EF4-FFF2-40B4-BE49-F238E27FC236}">
                    <a16:creationId xmlns:a16="http://schemas.microsoft.com/office/drawing/2014/main" id="{233EC39C-7FE4-4E93-AA3B-EC2BB7598FBD}"/>
                  </a:ext>
                </a:extLst>
              </p:cNvPr>
              <p:cNvSpPr/>
              <p:nvPr/>
            </p:nvSpPr>
            <p:spPr>
              <a:xfrm>
                <a:off x="10081245" y="1085188"/>
                <a:ext cx="276213" cy="341902"/>
              </a:xfrm>
              <a:custGeom>
                <a:avLst/>
                <a:gdLst>
                  <a:gd name="connsiteX0" fmla="*/ 144330 w 276213"/>
                  <a:gd name="connsiteY0" fmla="*/ 341740 h 341902"/>
                  <a:gd name="connsiteX1" fmla="*/ 65791 w 276213"/>
                  <a:gd name="connsiteY1" fmla="*/ 320814 h 341902"/>
                  <a:gd name="connsiteX2" fmla="*/ 11439 w 276213"/>
                  <a:gd name="connsiteY2" fmla="*/ 266462 h 341902"/>
                  <a:gd name="connsiteX3" fmla="*/ 297 w 276213"/>
                  <a:gd name="connsiteY3" fmla="*/ 221894 h 341902"/>
                  <a:gd name="connsiteX4" fmla="*/ 21494 w 276213"/>
                  <a:gd name="connsiteY4" fmla="*/ 167541 h 341902"/>
                  <a:gd name="connsiteX5" fmla="*/ 44321 w 276213"/>
                  <a:gd name="connsiteY5" fmla="*/ 160747 h 341902"/>
                  <a:gd name="connsiteX6" fmla="*/ 83999 w 276213"/>
                  <a:gd name="connsiteY6" fmla="*/ 193359 h 341902"/>
                  <a:gd name="connsiteX7" fmla="*/ 123404 w 276213"/>
                  <a:gd name="connsiteY7" fmla="*/ 247711 h 341902"/>
                  <a:gd name="connsiteX8" fmla="*/ 165255 w 276213"/>
                  <a:gd name="connsiteY8" fmla="*/ 260211 h 341902"/>
                  <a:gd name="connsiteX9" fmla="*/ 183191 w 276213"/>
                  <a:gd name="connsiteY9" fmla="*/ 258309 h 341902"/>
                  <a:gd name="connsiteX10" fmla="*/ 197160 w 276213"/>
                  <a:gd name="connsiteY10" fmla="*/ 242955 h 341902"/>
                  <a:gd name="connsiteX11" fmla="*/ 197051 w 276213"/>
                  <a:gd name="connsiteY11" fmla="*/ 241732 h 341902"/>
                  <a:gd name="connsiteX12" fmla="*/ 142699 w 276213"/>
                  <a:gd name="connsiteY12" fmla="*/ 190913 h 341902"/>
                  <a:gd name="connsiteX13" fmla="*/ 83455 w 276213"/>
                  <a:gd name="connsiteY13" fmla="*/ 145529 h 341902"/>
                  <a:gd name="connsiteX14" fmla="*/ 60899 w 276213"/>
                  <a:gd name="connsiteY14" fmla="*/ 91176 h 341902"/>
                  <a:gd name="connsiteX15" fmla="*/ 88075 w 276213"/>
                  <a:gd name="connsiteY15" fmla="*/ 27041 h 341902"/>
                  <a:gd name="connsiteX16" fmla="*/ 155743 w 276213"/>
                  <a:gd name="connsiteY16" fmla="*/ -135 h 341902"/>
                  <a:gd name="connsiteX17" fmla="*/ 195964 w 276213"/>
                  <a:gd name="connsiteY17" fmla="*/ 10464 h 341902"/>
                  <a:gd name="connsiteX18" fmla="*/ 223140 w 276213"/>
                  <a:gd name="connsiteY18" fmla="*/ 42531 h 341902"/>
                  <a:gd name="connsiteX19" fmla="*/ 225042 w 276213"/>
                  <a:gd name="connsiteY19" fmla="*/ 50956 h 341902"/>
                  <a:gd name="connsiteX20" fmla="*/ 221780 w 276213"/>
                  <a:gd name="connsiteY20" fmla="*/ 61011 h 341902"/>
                  <a:gd name="connsiteX21" fmla="*/ 207921 w 276213"/>
                  <a:gd name="connsiteY21" fmla="*/ 67533 h 341902"/>
                  <a:gd name="connsiteX22" fmla="*/ 188354 w 276213"/>
                  <a:gd name="connsiteY22" fmla="*/ 62914 h 341902"/>
                  <a:gd name="connsiteX23" fmla="*/ 157918 w 276213"/>
                  <a:gd name="connsiteY23" fmla="*/ 58294 h 341902"/>
                  <a:gd name="connsiteX24" fmla="*/ 135361 w 276213"/>
                  <a:gd name="connsiteY24" fmla="*/ 65359 h 341902"/>
                  <a:gd name="connsiteX25" fmla="*/ 127480 w 276213"/>
                  <a:gd name="connsiteY25" fmla="*/ 86013 h 341902"/>
                  <a:gd name="connsiteX26" fmla="*/ 145688 w 276213"/>
                  <a:gd name="connsiteY26" fmla="*/ 113189 h 341902"/>
                  <a:gd name="connsiteX27" fmla="*/ 185365 w 276213"/>
                  <a:gd name="connsiteY27" fmla="*/ 140365 h 341902"/>
                  <a:gd name="connsiteX28" fmla="*/ 228303 w 276213"/>
                  <a:gd name="connsiteY28" fmla="*/ 167541 h 341902"/>
                  <a:gd name="connsiteX29" fmla="*/ 276132 w 276213"/>
                  <a:gd name="connsiteY29" fmla="*/ 244449 h 341902"/>
                  <a:gd name="connsiteX30" fmla="*/ 253305 w 276213"/>
                  <a:gd name="connsiteY30" fmla="*/ 298801 h 341902"/>
                  <a:gd name="connsiteX31" fmla="*/ 202486 w 276213"/>
                  <a:gd name="connsiteY31" fmla="*/ 331141 h 341902"/>
                  <a:gd name="connsiteX32" fmla="*/ 144330 w 276213"/>
                  <a:gd name="connsiteY32" fmla="*/ 341740 h 3419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76213" h="341902">
                    <a:moveTo>
                      <a:pt x="144330" y="341740"/>
                    </a:moveTo>
                    <a:cubicBezTo>
                      <a:pt x="116773" y="341658"/>
                      <a:pt x="89733" y="334429"/>
                      <a:pt x="65791" y="320814"/>
                    </a:cubicBezTo>
                    <a:cubicBezTo>
                      <a:pt x="42664" y="308530"/>
                      <a:pt x="23722" y="289589"/>
                      <a:pt x="11439" y="266462"/>
                    </a:cubicBezTo>
                    <a:cubicBezTo>
                      <a:pt x="3966" y="252820"/>
                      <a:pt x="107" y="237465"/>
                      <a:pt x="297" y="221894"/>
                    </a:cubicBezTo>
                    <a:cubicBezTo>
                      <a:pt x="-1959" y="201402"/>
                      <a:pt x="5977" y="181102"/>
                      <a:pt x="21494" y="167541"/>
                    </a:cubicBezTo>
                    <a:cubicBezTo>
                      <a:pt x="28315" y="163166"/>
                      <a:pt x="36224" y="160802"/>
                      <a:pt x="44321" y="160747"/>
                    </a:cubicBezTo>
                    <a:cubicBezTo>
                      <a:pt x="63671" y="160666"/>
                      <a:pt x="80330" y="174362"/>
                      <a:pt x="83999" y="193359"/>
                    </a:cubicBezTo>
                    <a:cubicBezTo>
                      <a:pt x="89678" y="215860"/>
                      <a:pt x="103783" y="235318"/>
                      <a:pt x="123404" y="247711"/>
                    </a:cubicBezTo>
                    <a:cubicBezTo>
                      <a:pt x="136014" y="255456"/>
                      <a:pt x="150443" y="259777"/>
                      <a:pt x="165255" y="260211"/>
                    </a:cubicBezTo>
                    <a:cubicBezTo>
                      <a:pt x="171261" y="259940"/>
                      <a:pt x="177266" y="259288"/>
                      <a:pt x="183191" y="258309"/>
                    </a:cubicBezTo>
                    <a:cubicBezTo>
                      <a:pt x="191290" y="257929"/>
                      <a:pt x="197539" y="251053"/>
                      <a:pt x="197160" y="242955"/>
                    </a:cubicBezTo>
                    <a:cubicBezTo>
                      <a:pt x="197132" y="242547"/>
                      <a:pt x="197105" y="242140"/>
                      <a:pt x="197051" y="241732"/>
                    </a:cubicBezTo>
                    <a:cubicBezTo>
                      <a:pt x="197051" y="226513"/>
                      <a:pt x="179386" y="209664"/>
                      <a:pt x="142699" y="190913"/>
                    </a:cubicBezTo>
                    <a:cubicBezTo>
                      <a:pt x="120632" y="179064"/>
                      <a:pt x="100631" y="163737"/>
                      <a:pt x="83455" y="145529"/>
                    </a:cubicBezTo>
                    <a:cubicBezTo>
                      <a:pt x="69215" y="130990"/>
                      <a:pt x="61144" y="111532"/>
                      <a:pt x="60899" y="91176"/>
                    </a:cubicBezTo>
                    <a:cubicBezTo>
                      <a:pt x="60818" y="66990"/>
                      <a:pt x="70628" y="43809"/>
                      <a:pt x="88075" y="27041"/>
                    </a:cubicBezTo>
                    <a:cubicBezTo>
                      <a:pt x="105929" y="9051"/>
                      <a:pt x="130415" y="-760"/>
                      <a:pt x="155743" y="-135"/>
                    </a:cubicBezTo>
                    <a:cubicBezTo>
                      <a:pt x="169848" y="-135"/>
                      <a:pt x="183707" y="3507"/>
                      <a:pt x="195964" y="10464"/>
                    </a:cubicBezTo>
                    <a:cubicBezTo>
                      <a:pt x="208600" y="17502"/>
                      <a:pt x="218275" y="28916"/>
                      <a:pt x="223140" y="42531"/>
                    </a:cubicBezTo>
                    <a:cubicBezTo>
                      <a:pt x="224253" y="45195"/>
                      <a:pt x="224906" y="48048"/>
                      <a:pt x="225042" y="50956"/>
                    </a:cubicBezTo>
                    <a:cubicBezTo>
                      <a:pt x="225177" y="54598"/>
                      <a:pt x="224009" y="58158"/>
                      <a:pt x="221780" y="61011"/>
                    </a:cubicBezTo>
                    <a:cubicBezTo>
                      <a:pt x="218574" y="65387"/>
                      <a:pt x="213356" y="67860"/>
                      <a:pt x="207921" y="67533"/>
                    </a:cubicBezTo>
                    <a:cubicBezTo>
                      <a:pt x="201208" y="66908"/>
                      <a:pt x="194632" y="65359"/>
                      <a:pt x="188354" y="62914"/>
                    </a:cubicBezTo>
                    <a:cubicBezTo>
                      <a:pt x="178571" y="59598"/>
                      <a:pt x="168244" y="58049"/>
                      <a:pt x="157918" y="58294"/>
                    </a:cubicBezTo>
                    <a:cubicBezTo>
                      <a:pt x="149792" y="57886"/>
                      <a:pt x="141802" y="60386"/>
                      <a:pt x="135361" y="65359"/>
                    </a:cubicBezTo>
                    <a:cubicBezTo>
                      <a:pt x="129926" y="70822"/>
                      <a:pt x="127073" y="78322"/>
                      <a:pt x="127480" y="86013"/>
                    </a:cubicBezTo>
                    <a:cubicBezTo>
                      <a:pt x="129002" y="97400"/>
                      <a:pt x="135714" y="107455"/>
                      <a:pt x="145688" y="113189"/>
                    </a:cubicBezTo>
                    <a:cubicBezTo>
                      <a:pt x="158297" y="123136"/>
                      <a:pt x="171532" y="132213"/>
                      <a:pt x="185365" y="140365"/>
                    </a:cubicBezTo>
                    <a:cubicBezTo>
                      <a:pt x="199768" y="149062"/>
                      <a:pt x="214171" y="158301"/>
                      <a:pt x="228303" y="167541"/>
                    </a:cubicBezTo>
                    <a:cubicBezTo>
                      <a:pt x="255995" y="183684"/>
                      <a:pt x="273904" y="212463"/>
                      <a:pt x="276132" y="244449"/>
                    </a:cubicBezTo>
                    <a:cubicBezTo>
                      <a:pt x="276132" y="264886"/>
                      <a:pt x="267899" y="284480"/>
                      <a:pt x="253305" y="298801"/>
                    </a:cubicBezTo>
                    <a:cubicBezTo>
                      <a:pt x="238929" y="313150"/>
                      <a:pt x="221590" y="324211"/>
                      <a:pt x="202486" y="331141"/>
                    </a:cubicBezTo>
                    <a:cubicBezTo>
                      <a:pt x="183870" y="338044"/>
                      <a:pt x="164195" y="341658"/>
                      <a:pt x="144330" y="341740"/>
                    </a:cubicBezTo>
                    <a:close/>
                  </a:path>
                </a:pathLst>
              </a:custGeom>
              <a:solidFill>
                <a:srgbClr val="21B4DA"/>
              </a:solidFill>
              <a:ln w="27155" cap="flat">
                <a:noFill/>
                <a:prstDash val="solid"/>
                <a:miter/>
              </a:ln>
            </p:spPr>
            <p:txBody>
              <a:bodyPr rtlCol="0" anchor="ctr"/>
              <a:lstStyle/>
              <a:p>
                <a:endParaRPr lang="fr-FR"/>
              </a:p>
            </p:txBody>
          </p:sp>
        </p:grpSp>
      </p:grpSp>
      <p:grpSp>
        <p:nvGrpSpPr>
          <p:cNvPr id="491" name="BLINK">
            <a:extLst>
              <a:ext uri="{FF2B5EF4-FFF2-40B4-BE49-F238E27FC236}">
                <a16:creationId xmlns:a16="http://schemas.microsoft.com/office/drawing/2014/main" id="{505E3521-810B-4BC7-8884-2772AE6CF5EA}"/>
              </a:ext>
            </a:extLst>
          </p:cNvPr>
          <p:cNvGrpSpPr/>
          <p:nvPr/>
        </p:nvGrpSpPr>
        <p:grpSpPr>
          <a:xfrm>
            <a:off x="7770659" y="3856869"/>
            <a:ext cx="885696" cy="319925"/>
            <a:chOff x="9310646" y="3127862"/>
            <a:chExt cx="885696" cy="319925"/>
          </a:xfrm>
        </p:grpSpPr>
        <p:grpSp>
          <p:nvGrpSpPr>
            <p:cNvPr id="490" name="Group 489">
              <a:extLst>
                <a:ext uri="{FF2B5EF4-FFF2-40B4-BE49-F238E27FC236}">
                  <a16:creationId xmlns:a16="http://schemas.microsoft.com/office/drawing/2014/main" id="{7B6F1CDB-5874-4618-95C7-C7271B956949}"/>
                </a:ext>
              </a:extLst>
            </p:cNvPr>
            <p:cNvGrpSpPr/>
            <p:nvPr/>
          </p:nvGrpSpPr>
          <p:grpSpPr>
            <a:xfrm>
              <a:off x="9310646" y="3127862"/>
              <a:ext cx="885696" cy="319925"/>
              <a:chOff x="9310646" y="3127862"/>
              <a:chExt cx="885696" cy="319925"/>
            </a:xfrm>
          </p:grpSpPr>
          <p:sp>
            <p:nvSpPr>
              <p:cNvPr id="488" name="Graphique 9">
                <a:extLst>
                  <a:ext uri="{FF2B5EF4-FFF2-40B4-BE49-F238E27FC236}">
                    <a16:creationId xmlns:a16="http://schemas.microsoft.com/office/drawing/2014/main" id="{87B5C558-933E-4396-85BD-5B327B30645A}"/>
                  </a:ext>
                </a:extLst>
              </p:cNvPr>
              <p:cNvSpPr/>
              <p:nvPr/>
            </p:nvSpPr>
            <p:spPr>
              <a:xfrm rot="17107201">
                <a:off x="9352709" y="3085799"/>
                <a:ext cx="223479" cy="307605"/>
              </a:xfrm>
              <a:custGeom>
                <a:avLst/>
                <a:gdLst>
                  <a:gd name="connsiteX0" fmla="*/ 159453 w 159928"/>
                  <a:gd name="connsiteY0" fmla="*/ 103355 h 207395"/>
                  <a:gd name="connsiteX1" fmla="*/ 79489 w 159928"/>
                  <a:gd name="connsiteY1" fmla="*/ 207053 h 207395"/>
                  <a:gd name="connsiteX2" fmla="*/ -475 w 159928"/>
                  <a:gd name="connsiteY2" fmla="*/ 103355 h 207395"/>
                  <a:gd name="connsiteX3" fmla="*/ 79489 w 159928"/>
                  <a:gd name="connsiteY3" fmla="*/ -343 h 207395"/>
                  <a:gd name="connsiteX4" fmla="*/ 159453 w 159928"/>
                  <a:gd name="connsiteY4" fmla="*/ 103355 h 2073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9928" h="207395">
                    <a:moveTo>
                      <a:pt x="159453" y="103355"/>
                    </a:moveTo>
                    <a:cubicBezTo>
                      <a:pt x="159453" y="160626"/>
                      <a:pt x="123652" y="207053"/>
                      <a:pt x="79489" y="207053"/>
                    </a:cubicBezTo>
                    <a:cubicBezTo>
                      <a:pt x="35326" y="207053"/>
                      <a:pt x="-475" y="160626"/>
                      <a:pt x="-475" y="103355"/>
                    </a:cubicBezTo>
                    <a:cubicBezTo>
                      <a:pt x="-475" y="46084"/>
                      <a:pt x="35326" y="-343"/>
                      <a:pt x="79489" y="-343"/>
                    </a:cubicBezTo>
                    <a:cubicBezTo>
                      <a:pt x="123652" y="-343"/>
                      <a:pt x="159453" y="46084"/>
                      <a:pt x="159453" y="103355"/>
                    </a:cubicBezTo>
                    <a:close/>
                  </a:path>
                </a:pathLst>
              </a:custGeom>
              <a:solidFill>
                <a:srgbClr val="D19D82"/>
              </a:solidFill>
              <a:ln w="6893" cap="flat">
                <a:noFill/>
                <a:prstDash val="solid"/>
                <a:miter/>
              </a:ln>
            </p:spPr>
            <p:txBody>
              <a:bodyPr rtlCol="0" anchor="ctr"/>
              <a:lstStyle/>
              <a:p>
                <a:endParaRPr lang="fr-FR"/>
              </a:p>
            </p:txBody>
          </p:sp>
          <p:sp>
            <p:nvSpPr>
              <p:cNvPr id="489" name="Graphique 9">
                <a:extLst>
                  <a:ext uri="{FF2B5EF4-FFF2-40B4-BE49-F238E27FC236}">
                    <a16:creationId xmlns:a16="http://schemas.microsoft.com/office/drawing/2014/main" id="{42333677-B9C4-4844-8338-32CC6240E6B4}"/>
                  </a:ext>
                </a:extLst>
              </p:cNvPr>
              <p:cNvSpPr/>
              <p:nvPr/>
            </p:nvSpPr>
            <p:spPr>
              <a:xfrm rot="16382400">
                <a:off x="9932570" y="3184015"/>
                <a:ext cx="237873" cy="289671"/>
              </a:xfrm>
              <a:custGeom>
                <a:avLst/>
                <a:gdLst>
                  <a:gd name="connsiteX0" fmla="*/ 159452 w 159928"/>
                  <a:gd name="connsiteY0" fmla="*/ 103355 h 207395"/>
                  <a:gd name="connsiteX1" fmla="*/ 79488 w 159928"/>
                  <a:gd name="connsiteY1" fmla="*/ 207053 h 207395"/>
                  <a:gd name="connsiteX2" fmla="*/ -476 w 159928"/>
                  <a:gd name="connsiteY2" fmla="*/ 103355 h 207395"/>
                  <a:gd name="connsiteX3" fmla="*/ 79488 w 159928"/>
                  <a:gd name="connsiteY3" fmla="*/ -343 h 207395"/>
                  <a:gd name="connsiteX4" fmla="*/ 159452 w 159928"/>
                  <a:gd name="connsiteY4" fmla="*/ 103355 h 2073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9928" h="207395">
                    <a:moveTo>
                      <a:pt x="159452" y="103355"/>
                    </a:moveTo>
                    <a:cubicBezTo>
                      <a:pt x="159452" y="160626"/>
                      <a:pt x="123651" y="207053"/>
                      <a:pt x="79488" y="207053"/>
                    </a:cubicBezTo>
                    <a:cubicBezTo>
                      <a:pt x="35325" y="207053"/>
                      <a:pt x="-476" y="160626"/>
                      <a:pt x="-476" y="103355"/>
                    </a:cubicBezTo>
                    <a:cubicBezTo>
                      <a:pt x="-476" y="46084"/>
                      <a:pt x="35325" y="-343"/>
                      <a:pt x="79488" y="-343"/>
                    </a:cubicBezTo>
                    <a:cubicBezTo>
                      <a:pt x="123651" y="-343"/>
                      <a:pt x="159452" y="46084"/>
                      <a:pt x="159452" y="103355"/>
                    </a:cubicBezTo>
                    <a:close/>
                  </a:path>
                </a:pathLst>
              </a:custGeom>
              <a:solidFill>
                <a:srgbClr val="D19D82"/>
              </a:solidFill>
              <a:ln w="6893" cap="flat">
                <a:noFill/>
                <a:prstDash val="solid"/>
                <a:miter/>
              </a:ln>
            </p:spPr>
            <p:txBody>
              <a:bodyPr rtlCol="0" anchor="ctr"/>
              <a:lstStyle/>
              <a:p>
                <a:endParaRPr lang="fr-FR"/>
              </a:p>
            </p:txBody>
          </p:sp>
        </p:grpSp>
        <p:grpSp>
          <p:nvGrpSpPr>
            <p:cNvPr id="487" name="Group 486">
              <a:extLst>
                <a:ext uri="{FF2B5EF4-FFF2-40B4-BE49-F238E27FC236}">
                  <a16:creationId xmlns:a16="http://schemas.microsoft.com/office/drawing/2014/main" id="{BEE98E20-1835-4001-B326-6D355AD55721}"/>
                </a:ext>
              </a:extLst>
            </p:cNvPr>
            <p:cNvGrpSpPr/>
            <p:nvPr/>
          </p:nvGrpSpPr>
          <p:grpSpPr>
            <a:xfrm>
              <a:off x="9333737" y="3194666"/>
              <a:ext cx="828432" cy="160988"/>
              <a:chOff x="3832371" y="4240878"/>
              <a:chExt cx="828432" cy="160988"/>
            </a:xfrm>
          </p:grpSpPr>
          <p:sp>
            <p:nvSpPr>
              <p:cNvPr id="485" name="Graphique 2">
                <a:extLst>
                  <a:ext uri="{FF2B5EF4-FFF2-40B4-BE49-F238E27FC236}">
                    <a16:creationId xmlns:a16="http://schemas.microsoft.com/office/drawing/2014/main" id="{D3515BD4-8ACE-45EC-A46C-361A0AF97EF7}"/>
                  </a:ext>
                </a:extLst>
              </p:cNvPr>
              <p:cNvSpPr/>
              <p:nvPr/>
            </p:nvSpPr>
            <p:spPr>
              <a:xfrm rot="825852">
                <a:off x="4422064" y="4328987"/>
                <a:ext cx="238739" cy="72879"/>
              </a:xfrm>
              <a:custGeom>
                <a:avLst/>
                <a:gdLst>
                  <a:gd name="connsiteX0" fmla="*/ 5104 w 238739"/>
                  <a:gd name="connsiteY0" fmla="*/ 49710 h 72879"/>
                  <a:gd name="connsiteX1" fmla="*/ 59809 w 238739"/>
                  <a:gd name="connsiteY1" fmla="*/ 8756 h 72879"/>
                  <a:gd name="connsiteX2" fmla="*/ 133287 w 238739"/>
                  <a:gd name="connsiteY2" fmla="*/ 2777 h 72879"/>
                  <a:gd name="connsiteX3" fmla="*/ 167724 w 238739"/>
                  <a:gd name="connsiteY3" fmla="*/ 18202 h 72879"/>
                  <a:gd name="connsiteX4" fmla="*/ 193672 w 238739"/>
                  <a:gd name="connsiteY4" fmla="*/ 43492 h 72879"/>
                  <a:gd name="connsiteX5" fmla="*/ 197617 w 238739"/>
                  <a:gd name="connsiteY5" fmla="*/ 49471 h 72879"/>
                  <a:gd name="connsiteX6" fmla="*/ 207243 w 238739"/>
                  <a:gd name="connsiteY6" fmla="*/ 46063 h 72879"/>
                  <a:gd name="connsiteX7" fmla="*/ 219679 w 238739"/>
                  <a:gd name="connsiteY7" fmla="*/ 40921 h 72879"/>
                  <a:gd name="connsiteX8" fmla="*/ 220456 w 238739"/>
                  <a:gd name="connsiteY8" fmla="*/ 41639 h 72879"/>
                  <a:gd name="connsiteX9" fmla="*/ 201862 w 238739"/>
                  <a:gd name="connsiteY9" fmla="*/ 56107 h 72879"/>
                  <a:gd name="connsiteX10" fmla="*/ 203177 w 238739"/>
                  <a:gd name="connsiteY10" fmla="*/ 58199 h 72879"/>
                  <a:gd name="connsiteX11" fmla="*/ 205569 w 238739"/>
                  <a:gd name="connsiteY11" fmla="*/ 63221 h 72879"/>
                  <a:gd name="connsiteX12" fmla="*/ 206227 w 238739"/>
                  <a:gd name="connsiteY12" fmla="*/ 64537 h 72879"/>
                  <a:gd name="connsiteX13" fmla="*/ 207422 w 238739"/>
                  <a:gd name="connsiteY13" fmla="*/ 64537 h 72879"/>
                  <a:gd name="connsiteX14" fmla="*/ 209933 w 238739"/>
                  <a:gd name="connsiteY14" fmla="*/ 63999 h 72879"/>
                  <a:gd name="connsiteX15" fmla="*/ 222549 w 238739"/>
                  <a:gd name="connsiteY15" fmla="*/ 58737 h 72879"/>
                  <a:gd name="connsiteX16" fmla="*/ 234506 w 238739"/>
                  <a:gd name="connsiteY16" fmla="*/ 50248 h 72879"/>
                  <a:gd name="connsiteX17" fmla="*/ 237674 w 238739"/>
                  <a:gd name="connsiteY17" fmla="*/ 48335 h 72879"/>
                  <a:gd name="connsiteX18" fmla="*/ 236957 w 238739"/>
                  <a:gd name="connsiteY18" fmla="*/ 52340 h 72879"/>
                  <a:gd name="connsiteX19" fmla="*/ 224581 w 238739"/>
                  <a:gd name="connsiteY19" fmla="*/ 62923 h 72879"/>
                  <a:gd name="connsiteX20" fmla="*/ 209336 w 238739"/>
                  <a:gd name="connsiteY20" fmla="*/ 71113 h 72879"/>
                  <a:gd name="connsiteX21" fmla="*/ 196063 w 238739"/>
                  <a:gd name="connsiteY21" fmla="*/ 62743 h 72879"/>
                  <a:gd name="connsiteX22" fmla="*/ 185780 w 238739"/>
                  <a:gd name="connsiteY22" fmla="*/ 50786 h 72879"/>
                  <a:gd name="connsiteX23" fmla="*/ 133048 w 238739"/>
                  <a:gd name="connsiteY23" fmla="*/ 22267 h 72879"/>
                  <a:gd name="connsiteX24" fmla="*/ 74397 w 238739"/>
                  <a:gd name="connsiteY24" fmla="*/ 29143 h 72879"/>
                  <a:gd name="connsiteX25" fmla="*/ 24894 w 238739"/>
                  <a:gd name="connsiteY25" fmla="*/ 59873 h 72879"/>
                  <a:gd name="connsiteX26" fmla="*/ 3968 w 238739"/>
                  <a:gd name="connsiteY26" fmla="*/ 71831 h 72879"/>
                  <a:gd name="connsiteX27" fmla="*/ -456 w 238739"/>
                  <a:gd name="connsiteY27" fmla="*/ 65194 h 72879"/>
                  <a:gd name="connsiteX28" fmla="*/ 5104 w 238739"/>
                  <a:gd name="connsiteY28" fmla="*/ 49710 h 72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38739" h="72879">
                    <a:moveTo>
                      <a:pt x="5104" y="49710"/>
                    </a:moveTo>
                    <a:cubicBezTo>
                      <a:pt x="19017" y="31074"/>
                      <a:pt x="38011" y="16857"/>
                      <a:pt x="59809" y="8756"/>
                    </a:cubicBezTo>
                    <a:cubicBezTo>
                      <a:pt x="83120" y="-690"/>
                      <a:pt x="108757" y="-2777"/>
                      <a:pt x="133287" y="2777"/>
                    </a:cubicBezTo>
                    <a:cubicBezTo>
                      <a:pt x="145615" y="5755"/>
                      <a:pt x="157291" y="10986"/>
                      <a:pt x="167724" y="18202"/>
                    </a:cubicBezTo>
                    <a:cubicBezTo>
                      <a:pt x="177673" y="25191"/>
                      <a:pt x="186431" y="33729"/>
                      <a:pt x="193672" y="43492"/>
                    </a:cubicBezTo>
                    <a:cubicBezTo>
                      <a:pt x="195106" y="45285"/>
                      <a:pt x="196362" y="47259"/>
                      <a:pt x="197617" y="49471"/>
                    </a:cubicBezTo>
                    <a:cubicBezTo>
                      <a:pt x="200672" y="47946"/>
                      <a:pt x="203907" y="46804"/>
                      <a:pt x="207243" y="46063"/>
                    </a:cubicBezTo>
                    <a:cubicBezTo>
                      <a:pt x="211709" y="45261"/>
                      <a:pt x="215948" y="43504"/>
                      <a:pt x="219679" y="40921"/>
                    </a:cubicBezTo>
                    <a:cubicBezTo>
                      <a:pt x="220097" y="40921"/>
                      <a:pt x="220815" y="41220"/>
                      <a:pt x="220456" y="41639"/>
                    </a:cubicBezTo>
                    <a:cubicBezTo>
                      <a:pt x="215703" y="48077"/>
                      <a:pt x="209270" y="53082"/>
                      <a:pt x="201862" y="56107"/>
                    </a:cubicBezTo>
                    <a:lnTo>
                      <a:pt x="203177" y="58199"/>
                    </a:lnTo>
                    <a:lnTo>
                      <a:pt x="205569" y="63221"/>
                    </a:lnTo>
                    <a:lnTo>
                      <a:pt x="206227" y="64537"/>
                    </a:lnTo>
                    <a:cubicBezTo>
                      <a:pt x="206227" y="64955"/>
                      <a:pt x="207004" y="64537"/>
                      <a:pt x="207422" y="64537"/>
                    </a:cubicBezTo>
                    <a:cubicBezTo>
                      <a:pt x="208272" y="64411"/>
                      <a:pt x="209108" y="64232"/>
                      <a:pt x="209933" y="63999"/>
                    </a:cubicBezTo>
                    <a:cubicBezTo>
                      <a:pt x="214328" y="62743"/>
                      <a:pt x="218567" y="60979"/>
                      <a:pt x="222549" y="58737"/>
                    </a:cubicBezTo>
                    <a:cubicBezTo>
                      <a:pt x="226901" y="56466"/>
                      <a:pt x="230925" y="53608"/>
                      <a:pt x="234506" y="50248"/>
                    </a:cubicBezTo>
                    <a:cubicBezTo>
                      <a:pt x="236001" y="48633"/>
                      <a:pt x="236837" y="48155"/>
                      <a:pt x="237674" y="48335"/>
                    </a:cubicBezTo>
                    <a:cubicBezTo>
                      <a:pt x="238512" y="48514"/>
                      <a:pt x="238631" y="50188"/>
                      <a:pt x="236957" y="52340"/>
                    </a:cubicBezTo>
                    <a:cubicBezTo>
                      <a:pt x="233352" y="56430"/>
                      <a:pt x="229185" y="59993"/>
                      <a:pt x="224581" y="62923"/>
                    </a:cubicBezTo>
                    <a:cubicBezTo>
                      <a:pt x="219858" y="66276"/>
                      <a:pt x="214734" y="69027"/>
                      <a:pt x="209336" y="71113"/>
                    </a:cubicBezTo>
                    <a:cubicBezTo>
                      <a:pt x="202161" y="76195"/>
                      <a:pt x="200069" y="67107"/>
                      <a:pt x="196063" y="62743"/>
                    </a:cubicBezTo>
                    <a:cubicBezTo>
                      <a:pt x="192847" y="58582"/>
                      <a:pt x="189409" y="54594"/>
                      <a:pt x="185780" y="50786"/>
                    </a:cubicBezTo>
                    <a:cubicBezTo>
                      <a:pt x="171802" y="35761"/>
                      <a:pt x="153274" y="25741"/>
                      <a:pt x="133048" y="22267"/>
                    </a:cubicBezTo>
                    <a:cubicBezTo>
                      <a:pt x="113234" y="19410"/>
                      <a:pt x="93015" y="21783"/>
                      <a:pt x="74397" y="29143"/>
                    </a:cubicBezTo>
                    <a:cubicBezTo>
                      <a:pt x="56007" y="35977"/>
                      <a:pt x="39177" y="46427"/>
                      <a:pt x="24894" y="59873"/>
                    </a:cubicBezTo>
                    <a:cubicBezTo>
                      <a:pt x="15208" y="69260"/>
                      <a:pt x="9110" y="72967"/>
                      <a:pt x="3968" y="71831"/>
                    </a:cubicBezTo>
                    <a:cubicBezTo>
                      <a:pt x="1165" y="70868"/>
                      <a:pt x="-641" y="68148"/>
                      <a:pt x="-456" y="65194"/>
                    </a:cubicBezTo>
                    <a:cubicBezTo>
                      <a:pt x="-342" y="59562"/>
                      <a:pt x="1613" y="54128"/>
                      <a:pt x="5104" y="49710"/>
                    </a:cubicBezTo>
                    <a:close/>
                  </a:path>
                </a:pathLst>
              </a:custGeom>
              <a:solidFill>
                <a:srgbClr val="313759"/>
              </a:solidFill>
              <a:ln w="5972" cap="flat">
                <a:noFill/>
                <a:prstDash val="solid"/>
                <a:miter/>
              </a:ln>
            </p:spPr>
            <p:txBody>
              <a:bodyPr rtlCol="0" anchor="ctr"/>
              <a:lstStyle/>
              <a:p>
                <a:endParaRPr lang="fr-FR"/>
              </a:p>
            </p:txBody>
          </p:sp>
          <p:sp>
            <p:nvSpPr>
              <p:cNvPr id="486" name="Graphique 2">
                <a:extLst>
                  <a:ext uri="{FF2B5EF4-FFF2-40B4-BE49-F238E27FC236}">
                    <a16:creationId xmlns:a16="http://schemas.microsoft.com/office/drawing/2014/main" id="{4EA30EAD-45B6-46E2-A4F1-A75DF6C10DAD}"/>
                  </a:ext>
                </a:extLst>
              </p:cNvPr>
              <p:cNvSpPr/>
              <p:nvPr/>
            </p:nvSpPr>
            <p:spPr>
              <a:xfrm>
                <a:off x="3832371" y="4240878"/>
                <a:ext cx="238667" cy="72598"/>
              </a:xfrm>
              <a:custGeom>
                <a:avLst/>
                <a:gdLst>
                  <a:gd name="connsiteX0" fmla="*/ 232698 w 238667"/>
                  <a:gd name="connsiteY0" fmla="*/ 49751 h 72598"/>
                  <a:gd name="connsiteX1" fmla="*/ 177993 w 238667"/>
                  <a:gd name="connsiteY1" fmla="*/ 8798 h 72598"/>
                  <a:gd name="connsiteX2" fmla="*/ 104516 w 238667"/>
                  <a:gd name="connsiteY2" fmla="*/ 2819 h 72598"/>
                  <a:gd name="connsiteX3" fmla="*/ 70079 w 238667"/>
                  <a:gd name="connsiteY3" fmla="*/ 18184 h 72598"/>
                  <a:gd name="connsiteX4" fmla="*/ 44132 w 238667"/>
                  <a:gd name="connsiteY4" fmla="*/ 43534 h 72598"/>
                  <a:gd name="connsiteX5" fmla="*/ 40185 w 238667"/>
                  <a:gd name="connsiteY5" fmla="*/ 49154 h 72598"/>
                  <a:gd name="connsiteX6" fmla="*/ 30560 w 238667"/>
                  <a:gd name="connsiteY6" fmla="*/ 45746 h 72598"/>
                  <a:gd name="connsiteX7" fmla="*/ 18124 w 238667"/>
                  <a:gd name="connsiteY7" fmla="*/ 40664 h 72598"/>
                  <a:gd name="connsiteX8" fmla="*/ 17347 w 238667"/>
                  <a:gd name="connsiteY8" fmla="*/ 41381 h 72598"/>
                  <a:gd name="connsiteX9" fmla="*/ 35941 w 238667"/>
                  <a:gd name="connsiteY9" fmla="*/ 55850 h 72598"/>
                  <a:gd name="connsiteX10" fmla="*/ 34625 w 238667"/>
                  <a:gd name="connsiteY10" fmla="*/ 57882 h 72598"/>
                  <a:gd name="connsiteX11" fmla="*/ 32234 w 238667"/>
                  <a:gd name="connsiteY11" fmla="*/ 62904 h 72598"/>
                  <a:gd name="connsiteX12" fmla="*/ 31576 w 238667"/>
                  <a:gd name="connsiteY12" fmla="*/ 64220 h 72598"/>
                  <a:gd name="connsiteX13" fmla="*/ 30440 w 238667"/>
                  <a:gd name="connsiteY13" fmla="*/ 64220 h 72598"/>
                  <a:gd name="connsiteX14" fmla="*/ 27869 w 238667"/>
                  <a:gd name="connsiteY14" fmla="*/ 63742 h 72598"/>
                  <a:gd name="connsiteX15" fmla="*/ 15254 w 238667"/>
                  <a:gd name="connsiteY15" fmla="*/ 58420 h 72598"/>
                  <a:gd name="connsiteX16" fmla="*/ 3297 w 238667"/>
                  <a:gd name="connsiteY16" fmla="*/ 49931 h 72598"/>
                  <a:gd name="connsiteX17" fmla="*/ 128 w 238667"/>
                  <a:gd name="connsiteY17" fmla="*/ 48077 h 72598"/>
                  <a:gd name="connsiteX18" fmla="*/ 786 w 238667"/>
                  <a:gd name="connsiteY18" fmla="*/ 52023 h 72598"/>
                  <a:gd name="connsiteX19" fmla="*/ 13162 w 238667"/>
                  <a:gd name="connsiteY19" fmla="*/ 62665 h 72598"/>
                  <a:gd name="connsiteX20" fmla="*/ 28408 w 238667"/>
                  <a:gd name="connsiteY20" fmla="*/ 70856 h 72598"/>
                  <a:gd name="connsiteX21" fmla="*/ 41680 w 238667"/>
                  <a:gd name="connsiteY21" fmla="*/ 62426 h 72598"/>
                  <a:gd name="connsiteX22" fmla="*/ 51964 w 238667"/>
                  <a:gd name="connsiteY22" fmla="*/ 50469 h 72598"/>
                  <a:gd name="connsiteX23" fmla="*/ 104695 w 238667"/>
                  <a:gd name="connsiteY23" fmla="*/ 21891 h 72598"/>
                  <a:gd name="connsiteX24" fmla="*/ 163346 w 238667"/>
                  <a:gd name="connsiteY24" fmla="*/ 28826 h 72598"/>
                  <a:gd name="connsiteX25" fmla="*/ 212849 w 238667"/>
                  <a:gd name="connsiteY25" fmla="*/ 59497 h 72598"/>
                  <a:gd name="connsiteX26" fmla="*/ 233774 w 238667"/>
                  <a:gd name="connsiteY26" fmla="*/ 71454 h 72598"/>
                  <a:gd name="connsiteX27" fmla="*/ 238199 w 238667"/>
                  <a:gd name="connsiteY27" fmla="*/ 64818 h 72598"/>
                  <a:gd name="connsiteX28" fmla="*/ 232698 w 238667"/>
                  <a:gd name="connsiteY28" fmla="*/ 49751 h 72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38667" h="72598">
                    <a:moveTo>
                      <a:pt x="232698" y="49751"/>
                    </a:moveTo>
                    <a:cubicBezTo>
                      <a:pt x="218804" y="31104"/>
                      <a:pt x="199804" y="16875"/>
                      <a:pt x="177993" y="8798"/>
                    </a:cubicBezTo>
                    <a:cubicBezTo>
                      <a:pt x="154701" y="-709"/>
                      <a:pt x="129040" y="-2795"/>
                      <a:pt x="104516" y="2819"/>
                    </a:cubicBezTo>
                    <a:cubicBezTo>
                      <a:pt x="92194" y="5790"/>
                      <a:pt x="80518" y="10998"/>
                      <a:pt x="70079" y="18184"/>
                    </a:cubicBezTo>
                    <a:cubicBezTo>
                      <a:pt x="60130" y="25191"/>
                      <a:pt x="51365" y="33746"/>
                      <a:pt x="44132" y="43534"/>
                    </a:cubicBezTo>
                    <a:cubicBezTo>
                      <a:pt x="42697" y="45327"/>
                      <a:pt x="41441" y="47240"/>
                      <a:pt x="40185" y="49154"/>
                    </a:cubicBezTo>
                    <a:cubicBezTo>
                      <a:pt x="37130" y="47629"/>
                      <a:pt x="33896" y="46487"/>
                      <a:pt x="30560" y="45746"/>
                    </a:cubicBezTo>
                    <a:cubicBezTo>
                      <a:pt x="26112" y="44926"/>
                      <a:pt x="21879" y="43193"/>
                      <a:pt x="18124" y="40664"/>
                    </a:cubicBezTo>
                    <a:cubicBezTo>
                      <a:pt x="17706" y="40305"/>
                      <a:pt x="16988" y="40664"/>
                      <a:pt x="17347" y="41381"/>
                    </a:cubicBezTo>
                    <a:cubicBezTo>
                      <a:pt x="22142" y="47779"/>
                      <a:pt x="28563" y="52771"/>
                      <a:pt x="35941" y="55850"/>
                    </a:cubicBezTo>
                    <a:lnTo>
                      <a:pt x="34625" y="57882"/>
                    </a:lnTo>
                    <a:lnTo>
                      <a:pt x="32234" y="62904"/>
                    </a:lnTo>
                    <a:lnTo>
                      <a:pt x="31576" y="64220"/>
                    </a:lnTo>
                    <a:cubicBezTo>
                      <a:pt x="31576" y="64638"/>
                      <a:pt x="30799" y="64220"/>
                      <a:pt x="30440" y="64220"/>
                    </a:cubicBezTo>
                    <a:cubicBezTo>
                      <a:pt x="29573" y="64118"/>
                      <a:pt x="28712" y="63957"/>
                      <a:pt x="27869" y="63742"/>
                    </a:cubicBezTo>
                    <a:cubicBezTo>
                      <a:pt x="23481" y="62438"/>
                      <a:pt x="19248" y="60650"/>
                      <a:pt x="15254" y="58420"/>
                    </a:cubicBezTo>
                    <a:cubicBezTo>
                      <a:pt x="10890" y="56166"/>
                      <a:pt x="6866" y="53309"/>
                      <a:pt x="3297" y="49931"/>
                    </a:cubicBezTo>
                    <a:cubicBezTo>
                      <a:pt x="1743" y="48376"/>
                      <a:pt x="906" y="47838"/>
                      <a:pt x="128" y="48077"/>
                    </a:cubicBezTo>
                    <a:cubicBezTo>
                      <a:pt x="-649" y="48316"/>
                      <a:pt x="-888" y="49931"/>
                      <a:pt x="786" y="52023"/>
                    </a:cubicBezTo>
                    <a:cubicBezTo>
                      <a:pt x="4391" y="56131"/>
                      <a:pt x="8558" y="59718"/>
                      <a:pt x="13162" y="62665"/>
                    </a:cubicBezTo>
                    <a:cubicBezTo>
                      <a:pt x="17909" y="65984"/>
                      <a:pt x="23021" y="68728"/>
                      <a:pt x="28408" y="70856"/>
                    </a:cubicBezTo>
                    <a:cubicBezTo>
                      <a:pt x="35582" y="75878"/>
                      <a:pt x="37674" y="66850"/>
                      <a:pt x="41680" y="62426"/>
                    </a:cubicBezTo>
                    <a:cubicBezTo>
                      <a:pt x="44885" y="58253"/>
                      <a:pt x="48317" y="54259"/>
                      <a:pt x="51964" y="50469"/>
                    </a:cubicBezTo>
                    <a:cubicBezTo>
                      <a:pt x="65948" y="35438"/>
                      <a:pt x="84470" y="25400"/>
                      <a:pt x="104695" y="21891"/>
                    </a:cubicBezTo>
                    <a:cubicBezTo>
                      <a:pt x="124515" y="19057"/>
                      <a:pt x="144734" y="21448"/>
                      <a:pt x="163346" y="28826"/>
                    </a:cubicBezTo>
                    <a:cubicBezTo>
                      <a:pt x="181742" y="35618"/>
                      <a:pt x="198578" y="46051"/>
                      <a:pt x="212849" y="59497"/>
                    </a:cubicBezTo>
                    <a:cubicBezTo>
                      <a:pt x="222534" y="68943"/>
                      <a:pt x="228633" y="72650"/>
                      <a:pt x="233774" y="71454"/>
                    </a:cubicBezTo>
                    <a:cubicBezTo>
                      <a:pt x="236166" y="70856"/>
                      <a:pt x="237960" y="68763"/>
                      <a:pt x="238199" y="64818"/>
                    </a:cubicBezTo>
                    <a:cubicBezTo>
                      <a:pt x="238025" y="59335"/>
                      <a:pt x="236094" y="54056"/>
                      <a:pt x="232698" y="49751"/>
                    </a:cubicBezTo>
                    <a:close/>
                  </a:path>
                </a:pathLst>
              </a:custGeom>
              <a:solidFill>
                <a:srgbClr val="313759"/>
              </a:solidFill>
              <a:ln w="5972" cap="flat">
                <a:noFill/>
                <a:prstDash val="solid"/>
                <a:miter/>
              </a:ln>
            </p:spPr>
            <p:txBody>
              <a:bodyPr rtlCol="0" anchor="ctr"/>
              <a:lstStyle/>
              <a:p>
                <a:endParaRPr lang="fr-FR"/>
              </a:p>
            </p:txBody>
          </p:sp>
        </p:grpSp>
      </p:grpSp>
      <p:sp>
        <p:nvSpPr>
          <p:cNvPr id="479" name="Espace réservé du pied de page 2">
            <a:extLst>
              <a:ext uri="{FF2B5EF4-FFF2-40B4-BE49-F238E27FC236}">
                <a16:creationId xmlns:a16="http://schemas.microsoft.com/office/drawing/2014/main" id="{B99BBC71-053B-4055-B4B3-F15E77A116AB}"/>
              </a:ext>
            </a:extLst>
          </p:cNvPr>
          <p:cNvSpPr txBox="1">
            <a:spLocks/>
          </p:cNvSpPr>
          <p:nvPr/>
        </p:nvSpPr>
        <p:spPr>
          <a:xfrm>
            <a:off x="141942" y="6398185"/>
            <a:ext cx="4114800" cy="365125"/>
          </a:xfrm>
          <a:prstGeom prst="rect">
            <a:avLst/>
          </a:prstGeom>
        </p:spPr>
        <p:txBody>
          <a:bodyPr vert="horz" lIns="91440" tIns="45720" rIns="91440" bIns="45720" rtlCol="0" anchor="ctr"/>
          <a:lstStyle>
            <a:defPPr>
              <a:defRPr lang="fr-FR"/>
            </a:defPPr>
            <a:lvl1pPr marL="0" algn="l" defTabSz="914400" rtl="0" eaLnBrk="1" latinLnBrk="0" hangingPunct="1">
              <a:defRPr sz="8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fr-FR" b="1" dirty="0">
                <a:solidFill>
                  <a:schemeClr val="accent1"/>
                </a:solidFill>
                <a:latin typeface="+mj-lt"/>
              </a:rPr>
              <a:t>Niveau 3 (6</a:t>
            </a:r>
            <a:r>
              <a:rPr lang="fr-FR" b="1" baseline="30000" dirty="0">
                <a:solidFill>
                  <a:schemeClr val="accent1"/>
                </a:solidFill>
                <a:latin typeface="+mj-lt"/>
              </a:rPr>
              <a:t>e</a:t>
            </a:r>
            <a:r>
              <a:rPr lang="fr-FR" b="1" dirty="0">
                <a:solidFill>
                  <a:schemeClr val="accent1"/>
                </a:solidFill>
                <a:latin typeface="+mj-lt"/>
              </a:rPr>
              <a:t> – 5</a:t>
            </a:r>
            <a:r>
              <a:rPr lang="fr-FR" b="1" baseline="30000" dirty="0">
                <a:solidFill>
                  <a:schemeClr val="accent1"/>
                </a:solidFill>
                <a:latin typeface="+mj-lt"/>
              </a:rPr>
              <a:t>e</a:t>
            </a:r>
            <a:r>
              <a:rPr lang="fr-FR" b="1" dirty="0">
                <a:solidFill>
                  <a:schemeClr val="accent1"/>
                </a:solidFill>
                <a:latin typeface="+mj-lt"/>
              </a:rPr>
              <a:t>)</a:t>
            </a:r>
          </a:p>
        </p:txBody>
      </p:sp>
    </p:spTree>
    <p:extLst>
      <p:ext uri="{BB962C8B-B14F-4D97-AF65-F5344CB8AC3E}">
        <p14:creationId xmlns:p14="http://schemas.microsoft.com/office/powerpoint/2010/main" val="287772561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44"/>
                                        </p:tgtEl>
                                        <p:attrNameLst>
                                          <p:attrName>style.visibility</p:attrName>
                                        </p:attrNameLst>
                                      </p:cBhvr>
                                      <p:to>
                                        <p:strVal val="visible"/>
                                      </p:to>
                                    </p:set>
                                    <p:animEffect transition="in" filter="fade">
                                      <p:cBhvr>
                                        <p:cTn id="7" dur="400"/>
                                        <p:tgtEl>
                                          <p:spTgt spid="44"/>
                                        </p:tgtEl>
                                      </p:cBhvr>
                                    </p:animEffect>
                                  </p:childTnLst>
                                </p:cTn>
                              </p:par>
                              <p:par>
                                <p:cTn id="8" presetID="42" presetClass="path" presetSubtype="0" accel="50000" decel="50000" fill="hold" nodeType="withEffect">
                                  <p:stCondLst>
                                    <p:cond delay="0"/>
                                  </p:stCondLst>
                                  <p:childTnLst>
                                    <p:animMotion origin="layout" path="M 1.45833E-6 0 L 1.45833E-6 -0.08218 " pathEditMode="relative" rAng="0" ptsTypes="AA">
                                      <p:cBhvr>
                                        <p:cTn id="9" dur="2000" spd="-100000" fill="hold"/>
                                        <p:tgtEl>
                                          <p:spTgt spid="44"/>
                                        </p:tgtEl>
                                        <p:attrNameLst>
                                          <p:attrName>ppt_x</p:attrName>
                                          <p:attrName>ppt_y</p:attrName>
                                        </p:attrNameLst>
                                      </p:cBhvr>
                                      <p:rCtr x="0" y="-4120"/>
                                    </p:animMotion>
                                  </p:childTnLst>
                                </p:cTn>
                              </p:par>
                              <p:par>
                                <p:cTn id="10" presetID="2" presetClass="entr" presetSubtype="4" decel="40000" fill="hold" nodeType="withEffect">
                                  <p:stCondLst>
                                    <p:cond delay="2000"/>
                                  </p:stCondLst>
                                  <p:childTnLst>
                                    <p:set>
                                      <p:cBhvr>
                                        <p:cTn id="11" dur="1" fill="hold">
                                          <p:stCondLst>
                                            <p:cond delay="0"/>
                                          </p:stCondLst>
                                        </p:cTn>
                                        <p:tgtEl>
                                          <p:spTgt spid="68"/>
                                        </p:tgtEl>
                                        <p:attrNameLst>
                                          <p:attrName>style.visibility</p:attrName>
                                        </p:attrNameLst>
                                      </p:cBhvr>
                                      <p:to>
                                        <p:strVal val="visible"/>
                                      </p:to>
                                    </p:set>
                                    <p:anim calcmode="lin" valueType="num">
                                      <p:cBhvr additive="base">
                                        <p:cTn id="12" dur="1000" fill="hold"/>
                                        <p:tgtEl>
                                          <p:spTgt spid="68"/>
                                        </p:tgtEl>
                                        <p:attrNameLst>
                                          <p:attrName>ppt_x</p:attrName>
                                        </p:attrNameLst>
                                      </p:cBhvr>
                                      <p:tavLst>
                                        <p:tav tm="0">
                                          <p:val>
                                            <p:strVal val="#ppt_x"/>
                                          </p:val>
                                        </p:tav>
                                        <p:tav tm="100000">
                                          <p:val>
                                            <p:strVal val="#ppt_x"/>
                                          </p:val>
                                        </p:tav>
                                      </p:tavLst>
                                    </p:anim>
                                    <p:anim calcmode="lin" valueType="num">
                                      <p:cBhvr additive="base">
                                        <p:cTn id="13" dur="1000" fill="hold"/>
                                        <p:tgtEl>
                                          <p:spTgt spid="68"/>
                                        </p:tgtEl>
                                        <p:attrNameLst>
                                          <p:attrName>ppt_y</p:attrName>
                                        </p:attrNameLst>
                                      </p:cBhvr>
                                      <p:tavLst>
                                        <p:tav tm="0">
                                          <p:val>
                                            <p:strVal val="1+#ppt_h/2"/>
                                          </p:val>
                                        </p:tav>
                                        <p:tav tm="100000">
                                          <p:val>
                                            <p:strVal val="#ppt_y"/>
                                          </p:val>
                                        </p:tav>
                                      </p:tavLst>
                                    </p:anim>
                                  </p:childTnLst>
                                </p:cTn>
                              </p:par>
                              <p:par>
                                <p:cTn id="14" presetID="2" presetClass="entr" presetSubtype="4" decel="40000" fill="hold" nodeType="withEffect">
                                  <p:stCondLst>
                                    <p:cond delay="2700"/>
                                  </p:stCondLst>
                                  <p:childTnLst>
                                    <p:set>
                                      <p:cBhvr>
                                        <p:cTn id="15" dur="1" fill="hold">
                                          <p:stCondLst>
                                            <p:cond delay="0"/>
                                          </p:stCondLst>
                                        </p:cTn>
                                        <p:tgtEl>
                                          <p:spTgt spid="372"/>
                                        </p:tgtEl>
                                        <p:attrNameLst>
                                          <p:attrName>style.visibility</p:attrName>
                                        </p:attrNameLst>
                                      </p:cBhvr>
                                      <p:to>
                                        <p:strVal val="visible"/>
                                      </p:to>
                                    </p:set>
                                    <p:anim calcmode="lin" valueType="num">
                                      <p:cBhvr additive="base">
                                        <p:cTn id="16" dur="1000" fill="hold"/>
                                        <p:tgtEl>
                                          <p:spTgt spid="372"/>
                                        </p:tgtEl>
                                        <p:attrNameLst>
                                          <p:attrName>ppt_x</p:attrName>
                                        </p:attrNameLst>
                                      </p:cBhvr>
                                      <p:tavLst>
                                        <p:tav tm="0">
                                          <p:val>
                                            <p:strVal val="#ppt_x"/>
                                          </p:val>
                                        </p:tav>
                                        <p:tav tm="100000">
                                          <p:val>
                                            <p:strVal val="#ppt_x"/>
                                          </p:val>
                                        </p:tav>
                                      </p:tavLst>
                                    </p:anim>
                                    <p:anim calcmode="lin" valueType="num">
                                      <p:cBhvr additive="base">
                                        <p:cTn id="17" dur="1000" fill="hold"/>
                                        <p:tgtEl>
                                          <p:spTgt spid="372"/>
                                        </p:tgtEl>
                                        <p:attrNameLst>
                                          <p:attrName>ppt_y</p:attrName>
                                        </p:attrNameLst>
                                      </p:cBhvr>
                                      <p:tavLst>
                                        <p:tav tm="0">
                                          <p:val>
                                            <p:strVal val="1+#ppt_h/2"/>
                                          </p:val>
                                        </p:tav>
                                        <p:tav tm="100000">
                                          <p:val>
                                            <p:strVal val="#ppt_y"/>
                                          </p:val>
                                        </p:tav>
                                      </p:tavLst>
                                    </p:anim>
                                  </p:childTnLst>
                                </p:cTn>
                              </p:par>
                              <p:par>
                                <p:cTn id="18" presetID="1" presetClass="exit" presetSubtype="0" fill="hold" nodeType="withEffect">
                                  <p:stCondLst>
                                    <p:cond delay="3750"/>
                                  </p:stCondLst>
                                  <p:childTnLst>
                                    <p:set>
                                      <p:cBhvr>
                                        <p:cTn id="19" dur="1" fill="hold">
                                          <p:stCondLst>
                                            <p:cond delay="0"/>
                                          </p:stCondLst>
                                        </p:cTn>
                                        <p:tgtEl>
                                          <p:spTgt spid="68"/>
                                        </p:tgtEl>
                                        <p:attrNameLst>
                                          <p:attrName>style.visibility</p:attrName>
                                        </p:attrNameLst>
                                      </p:cBhvr>
                                      <p:to>
                                        <p:strVal val="hidden"/>
                                      </p:to>
                                    </p:set>
                                  </p:childTnLst>
                                </p:cTn>
                              </p:par>
                              <p:par>
                                <p:cTn id="20" presetID="1" presetClass="exit" presetSubtype="0" fill="hold" nodeType="withEffect">
                                  <p:stCondLst>
                                    <p:cond delay="3750"/>
                                  </p:stCondLst>
                                  <p:childTnLst>
                                    <p:set>
                                      <p:cBhvr>
                                        <p:cTn id="21" dur="1" fill="hold">
                                          <p:stCondLst>
                                            <p:cond delay="0"/>
                                          </p:stCondLst>
                                        </p:cTn>
                                        <p:tgtEl>
                                          <p:spTgt spid="372"/>
                                        </p:tgtEl>
                                        <p:attrNameLst>
                                          <p:attrName>style.visibility</p:attrName>
                                        </p:attrNameLst>
                                      </p:cBhvr>
                                      <p:to>
                                        <p:strVal val="hidden"/>
                                      </p:to>
                                    </p:set>
                                  </p:childTnLst>
                                </p:cTn>
                              </p:par>
                              <p:par>
                                <p:cTn id="22" presetID="1" presetClass="exit" presetSubtype="0" fill="hold" grpId="0" nodeType="withEffect">
                                  <p:stCondLst>
                                    <p:cond delay="3750"/>
                                  </p:stCondLst>
                                  <p:childTnLst>
                                    <p:set>
                                      <p:cBhvr>
                                        <p:cTn id="23" dur="1" fill="hold">
                                          <p:stCondLst>
                                            <p:cond delay="0"/>
                                          </p:stCondLst>
                                        </p:cTn>
                                        <p:tgtEl>
                                          <p:spTgt spid="477"/>
                                        </p:tgtEl>
                                        <p:attrNameLst>
                                          <p:attrName>style.visibility</p:attrName>
                                        </p:attrNameLst>
                                      </p:cBhvr>
                                      <p:to>
                                        <p:strVal val="hidden"/>
                                      </p:to>
                                    </p:set>
                                  </p:childTnLst>
                                </p:cTn>
                              </p:par>
                              <p:par>
                                <p:cTn id="24" presetID="1" presetClass="exit" presetSubtype="0" fill="hold" grpId="0" nodeType="withEffect">
                                  <p:stCondLst>
                                    <p:cond delay="3750"/>
                                  </p:stCondLst>
                                  <p:childTnLst>
                                    <p:set>
                                      <p:cBhvr>
                                        <p:cTn id="25" dur="1" fill="hold">
                                          <p:stCondLst>
                                            <p:cond delay="0"/>
                                          </p:stCondLst>
                                        </p:cTn>
                                        <p:tgtEl>
                                          <p:spTgt spid="76"/>
                                        </p:tgtEl>
                                        <p:attrNameLst>
                                          <p:attrName>style.visibility</p:attrName>
                                        </p:attrNameLst>
                                      </p:cBhvr>
                                      <p:to>
                                        <p:strVal val="hidden"/>
                                      </p:to>
                                    </p:set>
                                  </p:childTnLst>
                                </p:cTn>
                              </p:par>
                              <p:par>
                                <p:cTn id="26" presetID="42" presetClass="path" presetSubtype="0" accel="50000" decel="50000" fill="hold" nodeType="withEffect">
                                  <p:stCondLst>
                                    <p:cond delay="3900"/>
                                  </p:stCondLst>
                                  <p:childTnLst>
                                    <p:animMotion origin="layout" path="M -4.16667E-7 3.33333E-6 L -0.01042 -0.00672 " pathEditMode="relative" rAng="0" ptsTypes="AA">
                                      <p:cBhvr>
                                        <p:cTn id="27" dur="800" fill="hold"/>
                                        <p:tgtEl>
                                          <p:spTgt spid="119"/>
                                        </p:tgtEl>
                                        <p:attrNameLst>
                                          <p:attrName>ppt_x</p:attrName>
                                          <p:attrName>ppt_y</p:attrName>
                                        </p:attrNameLst>
                                      </p:cBhvr>
                                      <p:rCtr x="-521" y="-347"/>
                                    </p:animMotion>
                                  </p:childTnLst>
                                </p:cTn>
                              </p:par>
                              <p:par>
                                <p:cTn id="28" presetID="42" presetClass="path" presetSubtype="0" accel="50000" decel="50000" fill="hold" nodeType="withEffect">
                                  <p:stCondLst>
                                    <p:cond delay="3900"/>
                                  </p:stCondLst>
                                  <p:childTnLst>
                                    <p:animMotion origin="layout" path="M 4.16667E-7 -1.48148E-6 L 0.00625 -0.00532 " pathEditMode="relative" rAng="0" ptsTypes="AA">
                                      <p:cBhvr>
                                        <p:cTn id="29" dur="800" fill="hold"/>
                                        <p:tgtEl>
                                          <p:spTgt spid="484"/>
                                        </p:tgtEl>
                                        <p:attrNameLst>
                                          <p:attrName>ppt_x</p:attrName>
                                          <p:attrName>ppt_y</p:attrName>
                                        </p:attrNameLst>
                                      </p:cBhvr>
                                      <p:rCtr x="313" y="-278"/>
                                    </p:animMotion>
                                  </p:childTnLst>
                                </p:cTn>
                              </p:par>
                              <p:par>
                                <p:cTn id="30" presetID="42" presetClass="path" presetSubtype="0" accel="50000" decel="50000" fill="hold" nodeType="withEffect">
                                  <p:stCondLst>
                                    <p:cond delay="4900"/>
                                  </p:stCondLst>
                                  <p:childTnLst>
                                    <p:animMotion origin="layout" path="M -0.01042 -0.00672 L 2.29167E-6 -4.07407E-6 " pathEditMode="relative" rAng="0" ptsTypes="AA">
                                      <p:cBhvr>
                                        <p:cTn id="31" dur="800" fill="hold"/>
                                        <p:tgtEl>
                                          <p:spTgt spid="119"/>
                                        </p:tgtEl>
                                        <p:attrNameLst>
                                          <p:attrName>ppt_x</p:attrName>
                                          <p:attrName>ppt_y</p:attrName>
                                        </p:attrNameLst>
                                      </p:cBhvr>
                                      <p:rCtr x="430" y="-231"/>
                                    </p:animMotion>
                                  </p:childTnLst>
                                </p:cTn>
                              </p:par>
                              <p:par>
                                <p:cTn id="32" presetID="42" presetClass="path" presetSubtype="0" repeatCount="2000" decel="50000" autoRev="1" fill="hold" nodeType="withEffect">
                                  <p:stCondLst>
                                    <p:cond delay="4100"/>
                                  </p:stCondLst>
                                  <p:childTnLst>
                                    <p:animMotion origin="layout" path="M 3.54167E-6 -1.11111E-6 L 3.54167E-6 0.01296 " pathEditMode="relative" rAng="0" ptsTypes="AA">
                                      <p:cBhvr>
                                        <p:cTn id="33" dur="1000" fill="hold"/>
                                        <p:tgtEl>
                                          <p:spTgt spid="481"/>
                                        </p:tgtEl>
                                        <p:attrNameLst>
                                          <p:attrName>ppt_x</p:attrName>
                                          <p:attrName>ppt_y</p:attrName>
                                        </p:attrNameLst>
                                      </p:cBhvr>
                                      <p:rCtr x="0" y="648"/>
                                    </p:animMotion>
                                  </p:childTnLst>
                                </p:cTn>
                              </p:par>
                              <p:par>
                                <p:cTn id="34" presetID="1" presetClass="entr" presetSubtype="0" fill="hold" nodeType="withEffect">
                                  <p:stCondLst>
                                    <p:cond delay="5800"/>
                                  </p:stCondLst>
                                  <p:childTnLst>
                                    <p:set>
                                      <p:cBhvr>
                                        <p:cTn id="35" dur="1" fill="hold">
                                          <p:stCondLst>
                                            <p:cond delay="0"/>
                                          </p:stCondLst>
                                        </p:cTn>
                                        <p:tgtEl>
                                          <p:spTgt spid="49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6" grpId="0" animBg="1"/>
      <p:bldP spid="477" grpId="0" animBg="1"/>
    </p:bld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oneTexte 1">
            <a:extLst>
              <a:ext uri="{FF2B5EF4-FFF2-40B4-BE49-F238E27FC236}">
                <a16:creationId xmlns:a16="http://schemas.microsoft.com/office/drawing/2014/main" id="{4922D3C5-C08B-4599-B55E-A460A6B4CF80}"/>
              </a:ext>
            </a:extLst>
          </p:cNvPr>
          <p:cNvSpPr txBox="1"/>
          <p:nvPr/>
        </p:nvSpPr>
        <p:spPr>
          <a:xfrm>
            <a:off x="578457" y="2551837"/>
            <a:ext cx="6135163" cy="1754326"/>
          </a:xfrm>
          <a:prstGeom prst="rect">
            <a:avLst/>
          </a:prstGeom>
          <a:noFill/>
        </p:spPr>
        <p:txBody>
          <a:bodyPr wrap="square">
            <a:spAutoFit/>
          </a:bodyPr>
          <a:lstStyle/>
          <a:p>
            <a:r>
              <a:rPr lang="fr-FR" sz="3600" b="1" u="none" baseline="0" dirty="0">
                <a:solidFill>
                  <a:srgbClr val="D9042B"/>
                </a:solidFill>
                <a:latin typeface="Trebuchet MS" panose="020B0603020202020204" pitchFamily="34" charset="0"/>
              </a:rPr>
              <a:t>Quelle bonne nouvelle !</a:t>
            </a:r>
          </a:p>
          <a:p>
            <a:r>
              <a:rPr lang="fr-FR" sz="2400" b="1" u="none" baseline="0" dirty="0">
                <a:solidFill>
                  <a:srgbClr val="03326C"/>
                </a:solidFill>
                <a:latin typeface="Trebuchet MS" panose="020B0603020202020204" pitchFamily="34" charset="0"/>
              </a:rPr>
              <a:t>Grâce aux adultes qui donnent leur sang, les malades comme </a:t>
            </a:r>
            <a:r>
              <a:rPr lang="fr-FR" sz="2400" b="1" dirty="0">
                <a:solidFill>
                  <a:srgbClr val="03326C"/>
                </a:solidFill>
                <a:latin typeface="Trebuchet MS" panose="020B0603020202020204" pitchFamily="34" charset="0"/>
              </a:rPr>
              <a:t>David, Alba, Adel et Martin ont pu être soignés.</a:t>
            </a:r>
            <a:endParaRPr lang="fr-FR" sz="2400" b="1" u="none" baseline="0" dirty="0">
              <a:solidFill>
                <a:srgbClr val="03326C"/>
              </a:solidFill>
              <a:latin typeface="Trebuchet MS" panose="020B0603020202020204" pitchFamily="34" charset="0"/>
            </a:endParaRPr>
          </a:p>
        </p:txBody>
      </p:sp>
      <p:grpSp>
        <p:nvGrpSpPr>
          <p:cNvPr id="6" name="BODY">
            <a:extLst>
              <a:ext uri="{FF2B5EF4-FFF2-40B4-BE49-F238E27FC236}">
                <a16:creationId xmlns:a16="http://schemas.microsoft.com/office/drawing/2014/main" id="{8FBE34B2-318C-47FC-BF9F-B9AEAB074B8F}"/>
              </a:ext>
            </a:extLst>
          </p:cNvPr>
          <p:cNvGrpSpPr/>
          <p:nvPr/>
        </p:nvGrpSpPr>
        <p:grpSpPr>
          <a:xfrm>
            <a:off x="8546379" y="3647976"/>
            <a:ext cx="1468807" cy="2700457"/>
            <a:chOff x="8546379" y="3647976"/>
            <a:chExt cx="1468807" cy="2700457"/>
          </a:xfrm>
        </p:grpSpPr>
        <p:sp>
          <p:nvSpPr>
            <p:cNvPr id="7" name="Forme libre : forme 6">
              <a:extLst>
                <a:ext uri="{FF2B5EF4-FFF2-40B4-BE49-F238E27FC236}">
                  <a16:creationId xmlns:a16="http://schemas.microsoft.com/office/drawing/2014/main" id="{3E19E17D-3F61-4E07-AF40-7A095BBCFAAE}"/>
                </a:ext>
              </a:extLst>
            </p:cNvPr>
            <p:cNvSpPr/>
            <p:nvPr/>
          </p:nvSpPr>
          <p:spPr>
            <a:xfrm>
              <a:off x="8676708" y="6286199"/>
              <a:ext cx="1048390" cy="62234"/>
            </a:xfrm>
            <a:custGeom>
              <a:avLst/>
              <a:gdLst>
                <a:gd name="connsiteX0" fmla="*/ 1048391 w 1048390"/>
                <a:gd name="connsiteY0" fmla="*/ 31117 h 62234"/>
                <a:gd name="connsiteX1" fmla="*/ 524196 w 1048390"/>
                <a:gd name="connsiteY1" fmla="*/ 62235 h 62234"/>
                <a:gd name="connsiteX2" fmla="*/ 0 w 1048390"/>
                <a:gd name="connsiteY2" fmla="*/ 31117 h 62234"/>
                <a:gd name="connsiteX3" fmla="*/ 524196 w 1048390"/>
                <a:gd name="connsiteY3" fmla="*/ 0 h 62234"/>
                <a:gd name="connsiteX4" fmla="*/ 1048391 w 1048390"/>
                <a:gd name="connsiteY4" fmla="*/ 31117 h 622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48390" h="62234">
                  <a:moveTo>
                    <a:pt x="1048391" y="31117"/>
                  </a:moveTo>
                  <a:cubicBezTo>
                    <a:pt x="1048391" y="48303"/>
                    <a:pt x="813701" y="62235"/>
                    <a:pt x="524196" y="62235"/>
                  </a:cubicBezTo>
                  <a:cubicBezTo>
                    <a:pt x="234690" y="62235"/>
                    <a:pt x="0" y="48303"/>
                    <a:pt x="0" y="31117"/>
                  </a:cubicBezTo>
                  <a:cubicBezTo>
                    <a:pt x="0" y="13932"/>
                    <a:pt x="234690" y="0"/>
                    <a:pt x="524196" y="0"/>
                  </a:cubicBezTo>
                  <a:cubicBezTo>
                    <a:pt x="813701" y="0"/>
                    <a:pt x="1048391" y="13932"/>
                    <a:pt x="1048391" y="31117"/>
                  </a:cubicBezTo>
                  <a:close/>
                </a:path>
              </a:pathLst>
            </a:custGeom>
            <a:solidFill>
              <a:schemeClr val="bg1">
                <a:lumMod val="95000"/>
              </a:schemeClr>
            </a:solidFill>
            <a:ln w="5844" cap="flat">
              <a:noFill/>
              <a:prstDash val="solid"/>
              <a:miter/>
            </a:ln>
          </p:spPr>
          <p:txBody>
            <a:bodyPr rtlCol="0" anchor="ctr"/>
            <a:lstStyle/>
            <a:p>
              <a:endParaRPr lang="fr-FR"/>
            </a:p>
          </p:txBody>
        </p:sp>
        <p:sp>
          <p:nvSpPr>
            <p:cNvPr id="8" name="Forme libre : forme 7">
              <a:extLst>
                <a:ext uri="{FF2B5EF4-FFF2-40B4-BE49-F238E27FC236}">
                  <a16:creationId xmlns:a16="http://schemas.microsoft.com/office/drawing/2014/main" id="{2BC3C959-5FDA-44FD-A927-9988E6B5B613}"/>
                </a:ext>
              </a:extLst>
            </p:cNvPr>
            <p:cNvSpPr/>
            <p:nvPr/>
          </p:nvSpPr>
          <p:spPr>
            <a:xfrm>
              <a:off x="8923414" y="5341223"/>
              <a:ext cx="216628" cy="747101"/>
            </a:xfrm>
            <a:custGeom>
              <a:avLst/>
              <a:gdLst>
                <a:gd name="connsiteX0" fmla="*/ 186491 w 216628"/>
                <a:gd name="connsiteY0" fmla="*/ 177739 h 747101"/>
                <a:gd name="connsiteX1" fmla="*/ 7274 w 216628"/>
                <a:gd name="connsiteY1" fmla="*/ 114510 h 747101"/>
                <a:gd name="connsiteX2" fmla="*/ 81734 w 216628"/>
                <a:gd name="connsiteY2" fmla="*/ 747031 h 747101"/>
                <a:gd name="connsiteX3" fmla="*/ 194036 w 216628"/>
                <a:gd name="connsiteY3" fmla="*/ 698366 h 747101"/>
                <a:gd name="connsiteX4" fmla="*/ 186491 w 216628"/>
                <a:gd name="connsiteY4" fmla="*/ 177739 h 7471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6628" h="747101">
                  <a:moveTo>
                    <a:pt x="186491" y="177739"/>
                  </a:moveTo>
                  <a:cubicBezTo>
                    <a:pt x="308854" y="-181337"/>
                    <a:pt x="7274" y="114510"/>
                    <a:pt x="7274" y="114510"/>
                  </a:cubicBezTo>
                  <a:cubicBezTo>
                    <a:pt x="-11560" y="178850"/>
                    <a:pt x="-2318" y="486746"/>
                    <a:pt x="81734" y="747031"/>
                  </a:cubicBezTo>
                  <a:cubicBezTo>
                    <a:pt x="101094" y="731414"/>
                    <a:pt x="131919" y="723284"/>
                    <a:pt x="194036" y="698366"/>
                  </a:cubicBezTo>
                  <a:cubicBezTo>
                    <a:pt x="152391" y="549156"/>
                    <a:pt x="125309" y="357014"/>
                    <a:pt x="186491" y="177739"/>
                  </a:cubicBezTo>
                  <a:close/>
                </a:path>
              </a:pathLst>
            </a:custGeom>
            <a:solidFill>
              <a:srgbClr val="1A2247"/>
            </a:solidFill>
            <a:ln w="5844" cap="flat">
              <a:noFill/>
              <a:prstDash val="solid"/>
              <a:miter/>
            </a:ln>
          </p:spPr>
          <p:txBody>
            <a:bodyPr rtlCol="0" anchor="ctr"/>
            <a:lstStyle/>
            <a:p>
              <a:endParaRPr lang="fr-FR"/>
            </a:p>
          </p:txBody>
        </p:sp>
        <p:sp>
          <p:nvSpPr>
            <p:cNvPr id="9" name="Forme libre : forme 8">
              <a:extLst>
                <a:ext uri="{FF2B5EF4-FFF2-40B4-BE49-F238E27FC236}">
                  <a16:creationId xmlns:a16="http://schemas.microsoft.com/office/drawing/2014/main" id="{323E3C16-1870-405C-A688-6FF4BD1646C8}"/>
                </a:ext>
              </a:extLst>
            </p:cNvPr>
            <p:cNvSpPr/>
            <p:nvPr/>
          </p:nvSpPr>
          <p:spPr>
            <a:xfrm>
              <a:off x="8894762" y="6013865"/>
              <a:ext cx="319116" cy="290336"/>
            </a:xfrm>
            <a:custGeom>
              <a:avLst/>
              <a:gdLst>
                <a:gd name="connsiteX0" fmla="*/ 299311 w 319116"/>
                <a:gd name="connsiteY0" fmla="*/ 238748 h 290336"/>
                <a:gd name="connsiteX1" fmla="*/ 283519 w 319116"/>
                <a:gd name="connsiteY1" fmla="*/ -70 h 290336"/>
                <a:gd name="connsiteX2" fmla="*/ 222688 w 319116"/>
                <a:gd name="connsiteY2" fmla="*/ 25724 h 290336"/>
                <a:gd name="connsiteX3" fmla="*/ 110386 w 319116"/>
                <a:gd name="connsiteY3" fmla="*/ 74389 h 290336"/>
                <a:gd name="connsiteX4" fmla="*/ 181920 w 319116"/>
                <a:gd name="connsiteY4" fmla="*/ 245007 h 290336"/>
                <a:gd name="connsiteX5" fmla="*/ -922 w 319116"/>
                <a:gd name="connsiteY5" fmla="*/ 285950 h 290336"/>
                <a:gd name="connsiteX6" fmla="*/ 318087 w 319116"/>
                <a:gd name="connsiteY6" fmla="*/ 285950 h 290336"/>
                <a:gd name="connsiteX7" fmla="*/ 299311 w 319116"/>
                <a:gd name="connsiteY7" fmla="*/ 238748 h 290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9116" h="290336">
                  <a:moveTo>
                    <a:pt x="299311" y="238748"/>
                  </a:moveTo>
                  <a:cubicBezTo>
                    <a:pt x="277319" y="157797"/>
                    <a:pt x="281764" y="39879"/>
                    <a:pt x="283519" y="-70"/>
                  </a:cubicBezTo>
                  <a:cubicBezTo>
                    <a:pt x="260123" y="10224"/>
                    <a:pt x="240294" y="18647"/>
                    <a:pt x="222688" y="25724"/>
                  </a:cubicBezTo>
                  <a:cubicBezTo>
                    <a:pt x="160571" y="50642"/>
                    <a:pt x="129746" y="58772"/>
                    <a:pt x="110386" y="74389"/>
                  </a:cubicBezTo>
                  <a:cubicBezTo>
                    <a:pt x="128896" y="133354"/>
                    <a:pt x="152844" y="190472"/>
                    <a:pt x="181920" y="245007"/>
                  </a:cubicBezTo>
                  <a:cubicBezTo>
                    <a:pt x="146826" y="239158"/>
                    <a:pt x="37974" y="254716"/>
                    <a:pt x="-922" y="285950"/>
                  </a:cubicBezTo>
                  <a:cubicBezTo>
                    <a:pt x="-922" y="285950"/>
                    <a:pt x="312238" y="295660"/>
                    <a:pt x="318087" y="285950"/>
                  </a:cubicBezTo>
                  <a:cubicBezTo>
                    <a:pt x="319198" y="283962"/>
                    <a:pt x="311536" y="267175"/>
                    <a:pt x="299311" y="238748"/>
                  </a:cubicBezTo>
                  <a:close/>
                </a:path>
              </a:pathLst>
            </a:custGeom>
            <a:solidFill>
              <a:srgbClr val="18B7A4"/>
            </a:solidFill>
            <a:ln w="5844" cap="flat">
              <a:noFill/>
              <a:prstDash val="solid"/>
              <a:miter/>
            </a:ln>
          </p:spPr>
          <p:txBody>
            <a:bodyPr rtlCol="0" anchor="ctr"/>
            <a:lstStyle/>
            <a:p>
              <a:endParaRPr lang="fr-FR"/>
            </a:p>
          </p:txBody>
        </p:sp>
        <p:sp>
          <p:nvSpPr>
            <p:cNvPr id="10" name="Forme libre : forme 9">
              <a:extLst>
                <a:ext uri="{FF2B5EF4-FFF2-40B4-BE49-F238E27FC236}">
                  <a16:creationId xmlns:a16="http://schemas.microsoft.com/office/drawing/2014/main" id="{DCF13314-96CF-44B3-A966-49271B29FB20}"/>
                </a:ext>
              </a:extLst>
            </p:cNvPr>
            <p:cNvSpPr/>
            <p:nvPr/>
          </p:nvSpPr>
          <p:spPr>
            <a:xfrm>
              <a:off x="9322687" y="5341223"/>
              <a:ext cx="216630" cy="747101"/>
            </a:xfrm>
            <a:custGeom>
              <a:avLst/>
              <a:gdLst>
                <a:gd name="connsiteX0" fmla="*/ 28318 w 216630"/>
                <a:gd name="connsiteY0" fmla="*/ 177739 h 747101"/>
                <a:gd name="connsiteX1" fmla="*/ 207476 w 216630"/>
                <a:gd name="connsiteY1" fmla="*/ 114510 h 747101"/>
                <a:gd name="connsiteX2" fmla="*/ 133075 w 216630"/>
                <a:gd name="connsiteY2" fmla="*/ 747031 h 747101"/>
                <a:gd name="connsiteX3" fmla="*/ 20772 w 216630"/>
                <a:gd name="connsiteY3" fmla="*/ 698366 h 747101"/>
                <a:gd name="connsiteX4" fmla="*/ 28318 w 216630"/>
                <a:gd name="connsiteY4" fmla="*/ 177739 h 7471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6630" h="747101">
                  <a:moveTo>
                    <a:pt x="28318" y="177739"/>
                  </a:moveTo>
                  <a:cubicBezTo>
                    <a:pt x="-94104" y="-181337"/>
                    <a:pt x="207476" y="114510"/>
                    <a:pt x="207476" y="114510"/>
                  </a:cubicBezTo>
                  <a:cubicBezTo>
                    <a:pt x="226368" y="178850"/>
                    <a:pt x="217126" y="486746"/>
                    <a:pt x="133075" y="747031"/>
                  </a:cubicBezTo>
                  <a:cubicBezTo>
                    <a:pt x="113715" y="731414"/>
                    <a:pt x="82831" y="723284"/>
                    <a:pt x="20772" y="698366"/>
                  </a:cubicBezTo>
                  <a:cubicBezTo>
                    <a:pt x="62359" y="549156"/>
                    <a:pt x="89382" y="357014"/>
                    <a:pt x="28318" y="177739"/>
                  </a:cubicBezTo>
                  <a:close/>
                </a:path>
              </a:pathLst>
            </a:custGeom>
            <a:solidFill>
              <a:srgbClr val="1A2247"/>
            </a:solidFill>
            <a:ln w="5844" cap="flat">
              <a:noFill/>
              <a:prstDash val="solid"/>
              <a:miter/>
            </a:ln>
          </p:spPr>
          <p:txBody>
            <a:bodyPr rtlCol="0" anchor="ctr"/>
            <a:lstStyle/>
            <a:p>
              <a:endParaRPr lang="fr-FR"/>
            </a:p>
          </p:txBody>
        </p:sp>
        <p:sp>
          <p:nvSpPr>
            <p:cNvPr id="11" name="Forme libre : forme 10">
              <a:extLst>
                <a:ext uri="{FF2B5EF4-FFF2-40B4-BE49-F238E27FC236}">
                  <a16:creationId xmlns:a16="http://schemas.microsoft.com/office/drawing/2014/main" id="{2E4EAF49-B988-4662-9D4A-71C973613584}"/>
                </a:ext>
              </a:extLst>
            </p:cNvPr>
            <p:cNvSpPr/>
            <p:nvPr/>
          </p:nvSpPr>
          <p:spPr>
            <a:xfrm>
              <a:off x="9248876" y="6013865"/>
              <a:ext cx="319116" cy="290336"/>
            </a:xfrm>
            <a:custGeom>
              <a:avLst/>
              <a:gdLst>
                <a:gd name="connsiteX0" fmla="*/ 17960 w 319116"/>
                <a:gd name="connsiteY0" fmla="*/ 238748 h 290336"/>
                <a:gd name="connsiteX1" fmla="*/ 33694 w 319116"/>
                <a:gd name="connsiteY1" fmla="*/ -70 h 290336"/>
                <a:gd name="connsiteX2" fmla="*/ 94583 w 319116"/>
                <a:gd name="connsiteY2" fmla="*/ 25724 h 290336"/>
                <a:gd name="connsiteX3" fmla="*/ 206885 w 319116"/>
                <a:gd name="connsiteY3" fmla="*/ 74389 h 290336"/>
                <a:gd name="connsiteX4" fmla="*/ 135351 w 319116"/>
                <a:gd name="connsiteY4" fmla="*/ 245007 h 290336"/>
                <a:gd name="connsiteX5" fmla="*/ 318194 w 319116"/>
                <a:gd name="connsiteY5" fmla="*/ 285950 h 290336"/>
                <a:gd name="connsiteX6" fmla="*/ -816 w 319116"/>
                <a:gd name="connsiteY6" fmla="*/ 285950 h 290336"/>
                <a:gd name="connsiteX7" fmla="*/ 17960 w 319116"/>
                <a:gd name="connsiteY7" fmla="*/ 238748 h 290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9116" h="290336">
                  <a:moveTo>
                    <a:pt x="17960" y="238748"/>
                  </a:moveTo>
                  <a:cubicBezTo>
                    <a:pt x="39953" y="157797"/>
                    <a:pt x="35508" y="39879"/>
                    <a:pt x="33694" y="-70"/>
                  </a:cubicBezTo>
                  <a:cubicBezTo>
                    <a:pt x="57090" y="10224"/>
                    <a:pt x="76919" y="18647"/>
                    <a:pt x="94583" y="25724"/>
                  </a:cubicBezTo>
                  <a:cubicBezTo>
                    <a:pt x="156642" y="50642"/>
                    <a:pt x="187525" y="58772"/>
                    <a:pt x="206885" y="74389"/>
                  </a:cubicBezTo>
                  <a:cubicBezTo>
                    <a:pt x="188375" y="133354"/>
                    <a:pt x="164427" y="190472"/>
                    <a:pt x="135351" y="245007"/>
                  </a:cubicBezTo>
                  <a:cubicBezTo>
                    <a:pt x="170446" y="239158"/>
                    <a:pt x="279297" y="254716"/>
                    <a:pt x="318194" y="285950"/>
                  </a:cubicBezTo>
                  <a:cubicBezTo>
                    <a:pt x="318194" y="285950"/>
                    <a:pt x="5033" y="295660"/>
                    <a:pt x="-816" y="285950"/>
                  </a:cubicBezTo>
                  <a:cubicBezTo>
                    <a:pt x="-1927" y="283962"/>
                    <a:pt x="5735" y="267175"/>
                    <a:pt x="17960" y="238748"/>
                  </a:cubicBezTo>
                  <a:close/>
                </a:path>
              </a:pathLst>
            </a:custGeom>
            <a:solidFill>
              <a:srgbClr val="18B7A4"/>
            </a:solidFill>
            <a:ln w="5844" cap="flat">
              <a:noFill/>
              <a:prstDash val="solid"/>
              <a:miter/>
            </a:ln>
          </p:spPr>
          <p:txBody>
            <a:bodyPr rtlCol="0" anchor="ctr"/>
            <a:lstStyle/>
            <a:p>
              <a:endParaRPr lang="fr-FR"/>
            </a:p>
          </p:txBody>
        </p:sp>
        <p:sp>
          <p:nvSpPr>
            <p:cNvPr id="12" name="Forme libre : forme 11">
              <a:extLst>
                <a:ext uri="{FF2B5EF4-FFF2-40B4-BE49-F238E27FC236}">
                  <a16:creationId xmlns:a16="http://schemas.microsoft.com/office/drawing/2014/main" id="{76A2A3DA-3BCA-4D7A-8729-D72CE88B4F1B}"/>
                </a:ext>
              </a:extLst>
            </p:cNvPr>
            <p:cNvSpPr/>
            <p:nvPr/>
          </p:nvSpPr>
          <p:spPr>
            <a:xfrm>
              <a:off x="8597161" y="4734494"/>
              <a:ext cx="1264280" cy="804296"/>
            </a:xfrm>
            <a:custGeom>
              <a:avLst/>
              <a:gdLst>
                <a:gd name="connsiteX0" fmla="*/ 213680 w 1264280"/>
                <a:gd name="connsiteY0" fmla="*/ -70 h 804296"/>
                <a:gd name="connsiteX1" fmla="*/ -922 w 1264280"/>
                <a:gd name="connsiteY1" fmla="*/ 439021 h 804296"/>
                <a:gd name="connsiteX2" fmla="*/ 1263359 w 1264280"/>
                <a:gd name="connsiteY2" fmla="*/ 604375 h 804296"/>
                <a:gd name="connsiteX3" fmla="*/ 1154449 w 1264280"/>
                <a:gd name="connsiteY3" fmla="*/ 24730 h 804296"/>
              </a:gdLst>
              <a:ahLst/>
              <a:cxnLst>
                <a:cxn ang="0">
                  <a:pos x="connsiteX0" y="connsiteY0"/>
                </a:cxn>
                <a:cxn ang="0">
                  <a:pos x="connsiteX1" y="connsiteY1"/>
                </a:cxn>
                <a:cxn ang="0">
                  <a:pos x="connsiteX2" y="connsiteY2"/>
                </a:cxn>
                <a:cxn ang="0">
                  <a:pos x="connsiteX3" y="connsiteY3"/>
                </a:cxn>
              </a:cxnLst>
              <a:rect l="l" t="t" r="r" b="b"/>
              <a:pathLst>
                <a:path w="1264280" h="804296">
                  <a:moveTo>
                    <a:pt x="213680" y="-70"/>
                  </a:moveTo>
                  <a:cubicBezTo>
                    <a:pt x="178060" y="53917"/>
                    <a:pt x="49906" y="273667"/>
                    <a:pt x="-922" y="439021"/>
                  </a:cubicBezTo>
                  <a:cubicBezTo>
                    <a:pt x="45870" y="532606"/>
                    <a:pt x="545675" y="1098389"/>
                    <a:pt x="1263359" y="604375"/>
                  </a:cubicBezTo>
                  <a:lnTo>
                    <a:pt x="1154449" y="24730"/>
                  </a:lnTo>
                  <a:close/>
                </a:path>
              </a:pathLst>
            </a:custGeom>
            <a:solidFill>
              <a:srgbClr val="F2B602"/>
            </a:solidFill>
            <a:ln w="5844" cap="flat">
              <a:noFill/>
              <a:prstDash val="solid"/>
              <a:miter/>
            </a:ln>
          </p:spPr>
          <p:txBody>
            <a:bodyPr rtlCol="0" anchor="ctr"/>
            <a:lstStyle/>
            <a:p>
              <a:endParaRPr lang="fr-FR"/>
            </a:p>
          </p:txBody>
        </p:sp>
        <p:sp>
          <p:nvSpPr>
            <p:cNvPr id="13" name="Forme libre : forme 12">
              <a:extLst>
                <a:ext uri="{FF2B5EF4-FFF2-40B4-BE49-F238E27FC236}">
                  <a16:creationId xmlns:a16="http://schemas.microsoft.com/office/drawing/2014/main" id="{F37BF368-EA4D-444F-B8D0-8E74593631E7}"/>
                </a:ext>
              </a:extLst>
            </p:cNvPr>
            <p:cNvSpPr/>
            <p:nvPr/>
          </p:nvSpPr>
          <p:spPr>
            <a:xfrm>
              <a:off x="8789713" y="3649019"/>
              <a:ext cx="389490" cy="1173327"/>
            </a:xfrm>
            <a:custGeom>
              <a:avLst/>
              <a:gdLst>
                <a:gd name="connsiteX0" fmla="*/ 119686 w 389490"/>
                <a:gd name="connsiteY0" fmla="*/ 87081 h 1173327"/>
                <a:gd name="connsiteX1" fmla="*/ -922 w 389490"/>
                <a:gd name="connsiteY1" fmla="*/ 1073238 h 1173327"/>
                <a:gd name="connsiteX2" fmla="*/ 334113 w 389490"/>
                <a:gd name="connsiteY2" fmla="*/ 1173257 h 1173327"/>
                <a:gd name="connsiteX3" fmla="*/ 388568 w 389490"/>
                <a:gd name="connsiteY3" fmla="*/ -70 h 1173327"/>
                <a:gd name="connsiteX4" fmla="*/ 119686 w 389490"/>
                <a:gd name="connsiteY4" fmla="*/ 87081 h 11733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9490" h="1173327">
                  <a:moveTo>
                    <a:pt x="119686" y="87081"/>
                  </a:moveTo>
                  <a:cubicBezTo>
                    <a:pt x="80789" y="190201"/>
                    <a:pt x="55346" y="944850"/>
                    <a:pt x="-922" y="1073238"/>
                  </a:cubicBezTo>
                  <a:cubicBezTo>
                    <a:pt x="14987" y="1088211"/>
                    <a:pt x="155365" y="1139508"/>
                    <a:pt x="334113" y="1173257"/>
                  </a:cubicBezTo>
                  <a:cubicBezTo>
                    <a:pt x="337622" y="969124"/>
                    <a:pt x="379619" y="176806"/>
                    <a:pt x="388568" y="-70"/>
                  </a:cubicBezTo>
                  <a:cubicBezTo>
                    <a:pt x="283635" y="2328"/>
                    <a:pt x="145655" y="18237"/>
                    <a:pt x="119686" y="87081"/>
                  </a:cubicBezTo>
                  <a:close/>
                </a:path>
              </a:pathLst>
            </a:custGeom>
            <a:solidFill>
              <a:srgbClr val="18B7A4"/>
            </a:solidFill>
            <a:ln w="5844" cap="flat">
              <a:noFill/>
              <a:prstDash val="solid"/>
              <a:miter/>
            </a:ln>
          </p:spPr>
          <p:txBody>
            <a:bodyPr rtlCol="0" anchor="ctr"/>
            <a:lstStyle/>
            <a:p>
              <a:endParaRPr lang="fr-FR"/>
            </a:p>
          </p:txBody>
        </p:sp>
        <p:sp>
          <p:nvSpPr>
            <p:cNvPr id="14" name="Forme libre : forme 13">
              <a:extLst>
                <a:ext uri="{FF2B5EF4-FFF2-40B4-BE49-F238E27FC236}">
                  <a16:creationId xmlns:a16="http://schemas.microsoft.com/office/drawing/2014/main" id="{3841D3A8-8062-4BB6-8D52-D6A3ADBED0C0}"/>
                </a:ext>
              </a:extLst>
            </p:cNvPr>
            <p:cNvSpPr/>
            <p:nvPr/>
          </p:nvSpPr>
          <p:spPr>
            <a:xfrm>
              <a:off x="9443641" y="3649312"/>
              <a:ext cx="343926" cy="1203742"/>
            </a:xfrm>
            <a:custGeom>
              <a:avLst/>
              <a:gdLst>
                <a:gd name="connsiteX0" fmla="*/ 343004 w 343926"/>
                <a:gd name="connsiteY0" fmla="*/ 1123540 h 1203742"/>
                <a:gd name="connsiteX1" fmla="*/ 290363 w 343926"/>
                <a:gd name="connsiteY1" fmla="*/ 271561 h 1203742"/>
                <a:gd name="connsiteX2" fmla="*/ 28791 w 343926"/>
                <a:gd name="connsiteY2" fmla="*/ -70 h 1203742"/>
                <a:gd name="connsiteX3" fmla="*/ -922 w 343926"/>
                <a:gd name="connsiteY3" fmla="*/ 1203672 h 1203742"/>
                <a:gd name="connsiteX4" fmla="*/ 343004 w 343926"/>
                <a:gd name="connsiteY4" fmla="*/ 1123540 h 12037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3926" h="1203742">
                  <a:moveTo>
                    <a:pt x="343004" y="1123540"/>
                  </a:moveTo>
                  <a:cubicBezTo>
                    <a:pt x="319608" y="1067096"/>
                    <a:pt x="290363" y="413577"/>
                    <a:pt x="290363" y="271561"/>
                  </a:cubicBezTo>
                  <a:cubicBezTo>
                    <a:pt x="290363" y="142881"/>
                    <a:pt x="321538" y="14201"/>
                    <a:pt x="28791" y="-70"/>
                  </a:cubicBezTo>
                  <a:lnTo>
                    <a:pt x="-922" y="1203672"/>
                  </a:lnTo>
                  <a:cubicBezTo>
                    <a:pt x="125652" y="1202034"/>
                    <a:pt x="248483" y="1180276"/>
                    <a:pt x="343004" y="1123540"/>
                  </a:cubicBezTo>
                  <a:close/>
                </a:path>
              </a:pathLst>
            </a:custGeom>
            <a:solidFill>
              <a:srgbClr val="18B7A4"/>
            </a:solidFill>
            <a:ln w="5844" cap="flat">
              <a:noFill/>
              <a:prstDash val="solid"/>
              <a:miter/>
            </a:ln>
          </p:spPr>
          <p:txBody>
            <a:bodyPr rtlCol="0" anchor="ctr"/>
            <a:lstStyle/>
            <a:p>
              <a:endParaRPr lang="fr-FR"/>
            </a:p>
          </p:txBody>
        </p:sp>
        <p:sp>
          <p:nvSpPr>
            <p:cNvPr id="15" name="Forme libre : forme 14">
              <a:extLst>
                <a:ext uri="{FF2B5EF4-FFF2-40B4-BE49-F238E27FC236}">
                  <a16:creationId xmlns:a16="http://schemas.microsoft.com/office/drawing/2014/main" id="{455C5F47-0105-4996-A132-AD82E15FA0F2}"/>
                </a:ext>
              </a:extLst>
            </p:cNvPr>
            <p:cNvSpPr/>
            <p:nvPr/>
          </p:nvSpPr>
          <p:spPr>
            <a:xfrm>
              <a:off x="9124748" y="3647976"/>
              <a:ext cx="348722" cy="1205180"/>
            </a:xfrm>
            <a:custGeom>
              <a:avLst/>
              <a:gdLst>
                <a:gd name="connsiteX0" fmla="*/ 318087 w 348722"/>
                <a:gd name="connsiteY0" fmla="*/ 1205009 h 1205180"/>
                <a:gd name="connsiteX1" fmla="*/ 347800 w 348722"/>
                <a:gd name="connsiteY1" fmla="*/ 1266 h 1205180"/>
                <a:gd name="connsiteX2" fmla="*/ 246143 w 348722"/>
                <a:gd name="connsiteY2" fmla="*/ 622 h 1205180"/>
                <a:gd name="connsiteX3" fmla="*/ 167882 w 348722"/>
                <a:gd name="connsiteY3" fmla="*/ 2553 h 1205180"/>
                <a:gd name="connsiteX4" fmla="*/ 53533 w 348722"/>
                <a:gd name="connsiteY4" fmla="*/ 973 h 1205180"/>
                <a:gd name="connsiteX5" fmla="*/ -922 w 348722"/>
                <a:gd name="connsiteY5" fmla="*/ 1174301 h 1205180"/>
                <a:gd name="connsiteX6" fmla="*/ 318087 w 348722"/>
                <a:gd name="connsiteY6" fmla="*/ 1205009 h 1205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8722" h="1205180">
                  <a:moveTo>
                    <a:pt x="318087" y="1205009"/>
                  </a:moveTo>
                  <a:lnTo>
                    <a:pt x="347800" y="1266"/>
                  </a:lnTo>
                  <a:cubicBezTo>
                    <a:pt x="317502" y="-255"/>
                    <a:pt x="283460" y="-489"/>
                    <a:pt x="246143" y="622"/>
                  </a:cubicBezTo>
                  <a:lnTo>
                    <a:pt x="167882" y="2553"/>
                  </a:lnTo>
                  <a:cubicBezTo>
                    <a:pt x="149750" y="1909"/>
                    <a:pt x="105706" y="-255"/>
                    <a:pt x="53533" y="973"/>
                  </a:cubicBezTo>
                  <a:cubicBezTo>
                    <a:pt x="44584" y="177850"/>
                    <a:pt x="2587" y="970168"/>
                    <a:pt x="-922" y="1174301"/>
                  </a:cubicBezTo>
                  <a:cubicBezTo>
                    <a:pt x="98512" y="1193076"/>
                    <a:pt x="209820" y="1206412"/>
                    <a:pt x="318087" y="1205009"/>
                  </a:cubicBezTo>
                  <a:close/>
                </a:path>
              </a:pathLst>
            </a:custGeom>
            <a:solidFill>
              <a:srgbClr val="F2B602"/>
            </a:solidFill>
            <a:ln w="5844" cap="flat">
              <a:noFill/>
              <a:prstDash val="solid"/>
              <a:miter/>
            </a:ln>
          </p:spPr>
          <p:txBody>
            <a:bodyPr rtlCol="0" anchor="ctr"/>
            <a:lstStyle/>
            <a:p>
              <a:endParaRPr lang="fr-FR"/>
            </a:p>
          </p:txBody>
        </p:sp>
        <p:sp>
          <p:nvSpPr>
            <p:cNvPr id="16" name="Forme libre : forme 15">
              <a:extLst>
                <a:ext uri="{FF2B5EF4-FFF2-40B4-BE49-F238E27FC236}">
                  <a16:creationId xmlns:a16="http://schemas.microsoft.com/office/drawing/2014/main" id="{351C0CF3-ABBE-461C-9EDD-0A83BF57578B}"/>
                </a:ext>
              </a:extLst>
            </p:cNvPr>
            <p:cNvSpPr/>
            <p:nvPr/>
          </p:nvSpPr>
          <p:spPr>
            <a:xfrm>
              <a:off x="9283785" y="3973761"/>
              <a:ext cx="141547" cy="141547"/>
            </a:xfrm>
            <a:custGeom>
              <a:avLst/>
              <a:gdLst>
                <a:gd name="connsiteX0" fmla="*/ 141548 w 141547"/>
                <a:gd name="connsiteY0" fmla="*/ 70774 h 141547"/>
                <a:gd name="connsiteX1" fmla="*/ 70774 w 141547"/>
                <a:gd name="connsiteY1" fmla="*/ 141548 h 141547"/>
                <a:gd name="connsiteX2" fmla="*/ 0 w 141547"/>
                <a:gd name="connsiteY2" fmla="*/ 70774 h 141547"/>
                <a:gd name="connsiteX3" fmla="*/ 70774 w 141547"/>
                <a:gd name="connsiteY3" fmla="*/ 0 h 141547"/>
                <a:gd name="connsiteX4" fmla="*/ 141548 w 141547"/>
                <a:gd name="connsiteY4" fmla="*/ 70774 h 1415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547" h="141547">
                  <a:moveTo>
                    <a:pt x="141548" y="70774"/>
                  </a:moveTo>
                  <a:cubicBezTo>
                    <a:pt x="141548" y="109861"/>
                    <a:pt x="109861" y="141548"/>
                    <a:pt x="70774" y="141548"/>
                  </a:cubicBezTo>
                  <a:cubicBezTo>
                    <a:pt x="31687" y="141548"/>
                    <a:pt x="0" y="109861"/>
                    <a:pt x="0" y="70774"/>
                  </a:cubicBezTo>
                  <a:cubicBezTo>
                    <a:pt x="0" y="31687"/>
                    <a:pt x="31687" y="0"/>
                    <a:pt x="70774" y="0"/>
                  </a:cubicBezTo>
                  <a:cubicBezTo>
                    <a:pt x="109861" y="0"/>
                    <a:pt x="141548" y="31687"/>
                    <a:pt x="141548" y="70774"/>
                  </a:cubicBezTo>
                  <a:close/>
                </a:path>
              </a:pathLst>
            </a:custGeom>
            <a:solidFill>
              <a:srgbClr val="5B3911"/>
            </a:solidFill>
            <a:ln w="5844" cap="flat">
              <a:noFill/>
              <a:prstDash val="solid"/>
              <a:miter/>
            </a:ln>
          </p:spPr>
          <p:txBody>
            <a:bodyPr rtlCol="0" anchor="ctr"/>
            <a:lstStyle/>
            <a:p>
              <a:endParaRPr lang="fr-FR"/>
            </a:p>
          </p:txBody>
        </p:sp>
        <p:sp>
          <p:nvSpPr>
            <p:cNvPr id="17" name="Forme libre : forme 16">
              <a:extLst>
                <a:ext uri="{FF2B5EF4-FFF2-40B4-BE49-F238E27FC236}">
                  <a16:creationId xmlns:a16="http://schemas.microsoft.com/office/drawing/2014/main" id="{EF612E94-B195-438B-B63A-ADC49337140D}"/>
                </a:ext>
              </a:extLst>
            </p:cNvPr>
            <p:cNvSpPr/>
            <p:nvPr/>
          </p:nvSpPr>
          <p:spPr>
            <a:xfrm>
              <a:off x="9335471" y="4017598"/>
              <a:ext cx="50719" cy="50274"/>
            </a:xfrm>
            <a:custGeom>
              <a:avLst/>
              <a:gdLst>
                <a:gd name="connsiteX0" fmla="*/ -142 w 50719"/>
                <a:gd name="connsiteY0" fmla="*/ 50205 h 50274"/>
                <a:gd name="connsiteX1" fmla="*/ 37760 w 50719"/>
                <a:gd name="connsiteY1" fmla="*/ 4523 h 50274"/>
                <a:gd name="connsiteX2" fmla="*/ -142 w 50719"/>
                <a:gd name="connsiteY2" fmla="*/ 50205 h 50274"/>
              </a:gdLst>
              <a:ahLst/>
              <a:cxnLst>
                <a:cxn ang="0">
                  <a:pos x="connsiteX0" y="connsiteY0"/>
                </a:cxn>
                <a:cxn ang="0">
                  <a:pos x="connsiteX1" y="connsiteY1"/>
                </a:cxn>
                <a:cxn ang="0">
                  <a:pos x="connsiteX2" y="connsiteY2"/>
                </a:cxn>
              </a:cxnLst>
              <a:rect l="l" t="t" r="r" b="b"/>
              <a:pathLst>
                <a:path w="50719" h="50274">
                  <a:moveTo>
                    <a:pt x="-142" y="50205"/>
                  </a:moveTo>
                  <a:cubicBezTo>
                    <a:pt x="-4997" y="15110"/>
                    <a:pt x="13427" y="-11036"/>
                    <a:pt x="37760" y="4523"/>
                  </a:cubicBezTo>
                  <a:cubicBezTo>
                    <a:pt x="62092" y="20082"/>
                    <a:pt x="49575" y="50205"/>
                    <a:pt x="-142" y="50205"/>
                  </a:cubicBezTo>
                  <a:close/>
                </a:path>
              </a:pathLst>
            </a:custGeom>
            <a:solidFill>
              <a:srgbClr val="AD6B28"/>
            </a:solidFill>
            <a:ln w="5844" cap="flat">
              <a:noFill/>
              <a:prstDash val="solid"/>
              <a:miter/>
            </a:ln>
          </p:spPr>
          <p:txBody>
            <a:bodyPr rtlCol="0" anchor="ctr"/>
            <a:lstStyle/>
            <a:p>
              <a:endParaRPr lang="fr-FR"/>
            </a:p>
          </p:txBody>
        </p:sp>
        <p:sp>
          <p:nvSpPr>
            <p:cNvPr id="18" name="Forme libre : forme 17">
              <a:extLst>
                <a:ext uri="{FF2B5EF4-FFF2-40B4-BE49-F238E27FC236}">
                  <a16:creationId xmlns:a16="http://schemas.microsoft.com/office/drawing/2014/main" id="{B6F1E316-D282-4FC3-97C8-39346B13A114}"/>
                </a:ext>
              </a:extLst>
            </p:cNvPr>
            <p:cNvSpPr/>
            <p:nvPr/>
          </p:nvSpPr>
          <p:spPr>
            <a:xfrm>
              <a:off x="9020985" y="3999848"/>
              <a:ext cx="115461" cy="115461"/>
            </a:xfrm>
            <a:custGeom>
              <a:avLst/>
              <a:gdLst>
                <a:gd name="connsiteX0" fmla="*/ 115461 w 115461"/>
                <a:gd name="connsiteY0" fmla="*/ 57731 h 115461"/>
                <a:gd name="connsiteX1" fmla="*/ 57731 w 115461"/>
                <a:gd name="connsiteY1" fmla="*/ 115461 h 115461"/>
                <a:gd name="connsiteX2" fmla="*/ 0 w 115461"/>
                <a:gd name="connsiteY2" fmla="*/ 57731 h 115461"/>
                <a:gd name="connsiteX3" fmla="*/ 57731 w 115461"/>
                <a:gd name="connsiteY3" fmla="*/ 0 h 115461"/>
                <a:gd name="connsiteX4" fmla="*/ 115461 w 115461"/>
                <a:gd name="connsiteY4" fmla="*/ 57731 h 1154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461" h="115461">
                  <a:moveTo>
                    <a:pt x="115461" y="57731"/>
                  </a:moveTo>
                  <a:cubicBezTo>
                    <a:pt x="115461" y="89614"/>
                    <a:pt x="89614" y="115461"/>
                    <a:pt x="57731" y="115461"/>
                  </a:cubicBezTo>
                  <a:cubicBezTo>
                    <a:pt x="25847" y="115461"/>
                    <a:pt x="0" y="89614"/>
                    <a:pt x="0" y="57731"/>
                  </a:cubicBezTo>
                  <a:cubicBezTo>
                    <a:pt x="0" y="25847"/>
                    <a:pt x="25847" y="0"/>
                    <a:pt x="57731" y="0"/>
                  </a:cubicBezTo>
                  <a:cubicBezTo>
                    <a:pt x="89614" y="0"/>
                    <a:pt x="115461" y="25847"/>
                    <a:pt x="115461" y="57731"/>
                  </a:cubicBezTo>
                  <a:close/>
                </a:path>
              </a:pathLst>
            </a:custGeom>
            <a:solidFill>
              <a:srgbClr val="5B3911"/>
            </a:solidFill>
            <a:ln w="5844" cap="flat">
              <a:noFill/>
              <a:prstDash val="solid"/>
              <a:miter/>
            </a:ln>
          </p:spPr>
          <p:txBody>
            <a:bodyPr rtlCol="0" anchor="ctr"/>
            <a:lstStyle/>
            <a:p>
              <a:endParaRPr lang="fr-FR"/>
            </a:p>
          </p:txBody>
        </p:sp>
        <p:sp>
          <p:nvSpPr>
            <p:cNvPr id="19" name="Forme libre : forme 18">
              <a:extLst>
                <a:ext uri="{FF2B5EF4-FFF2-40B4-BE49-F238E27FC236}">
                  <a16:creationId xmlns:a16="http://schemas.microsoft.com/office/drawing/2014/main" id="{EE3322D0-DC70-4880-ADD6-C36C31E04432}"/>
                </a:ext>
              </a:extLst>
            </p:cNvPr>
            <p:cNvSpPr/>
            <p:nvPr/>
          </p:nvSpPr>
          <p:spPr>
            <a:xfrm>
              <a:off x="9058820" y="4042749"/>
              <a:ext cx="50696" cy="50274"/>
            </a:xfrm>
            <a:custGeom>
              <a:avLst/>
              <a:gdLst>
                <a:gd name="connsiteX0" fmla="*/ 48979 w 50696"/>
                <a:gd name="connsiteY0" fmla="*/ 50205 h 50274"/>
                <a:gd name="connsiteX1" fmla="*/ 11077 w 50696"/>
                <a:gd name="connsiteY1" fmla="*/ 4523 h 50274"/>
                <a:gd name="connsiteX2" fmla="*/ 48979 w 50696"/>
                <a:gd name="connsiteY2" fmla="*/ 50205 h 50274"/>
              </a:gdLst>
              <a:ahLst/>
              <a:cxnLst>
                <a:cxn ang="0">
                  <a:pos x="connsiteX0" y="connsiteY0"/>
                </a:cxn>
                <a:cxn ang="0">
                  <a:pos x="connsiteX1" y="connsiteY1"/>
                </a:cxn>
                <a:cxn ang="0">
                  <a:pos x="connsiteX2" y="connsiteY2"/>
                </a:cxn>
              </a:cxnLst>
              <a:rect l="l" t="t" r="r" b="b"/>
              <a:pathLst>
                <a:path w="50696" h="50274">
                  <a:moveTo>
                    <a:pt x="48979" y="50205"/>
                  </a:moveTo>
                  <a:cubicBezTo>
                    <a:pt x="53892" y="15110"/>
                    <a:pt x="35409" y="-11036"/>
                    <a:pt x="11077" y="4523"/>
                  </a:cubicBezTo>
                  <a:cubicBezTo>
                    <a:pt x="-13255" y="20082"/>
                    <a:pt x="-563" y="50205"/>
                    <a:pt x="48979" y="50205"/>
                  </a:cubicBezTo>
                  <a:close/>
                </a:path>
              </a:pathLst>
            </a:custGeom>
            <a:solidFill>
              <a:srgbClr val="AD6B28"/>
            </a:solidFill>
            <a:ln w="5844" cap="flat">
              <a:noFill/>
              <a:prstDash val="solid"/>
              <a:miter/>
            </a:ln>
          </p:spPr>
          <p:txBody>
            <a:bodyPr rtlCol="0" anchor="ctr"/>
            <a:lstStyle/>
            <a:p>
              <a:endParaRPr lang="fr-FR"/>
            </a:p>
          </p:txBody>
        </p:sp>
        <p:sp>
          <p:nvSpPr>
            <p:cNvPr id="20" name="Forme libre : forme 19">
              <a:extLst>
                <a:ext uri="{FF2B5EF4-FFF2-40B4-BE49-F238E27FC236}">
                  <a16:creationId xmlns:a16="http://schemas.microsoft.com/office/drawing/2014/main" id="{12A71057-A048-4387-AD36-D665B5F3CBCF}"/>
                </a:ext>
              </a:extLst>
            </p:cNvPr>
            <p:cNvSpPr/>
            <p:nvPr/>
          </p:nvSpPr>
          <p:spPr>
            <a:xfrm>
              <a:off x="9030929" y="4027982"/>
              <a:ext cx="405575" cy="340417"/>
            </a:xfrm>
            <a:custGeom>
              <a:avLst/>
              <a:gdLst>
                <a:gd name="connsiteX0" fmla="*/ 405576 w 405575"/>
                <a:gd name="connsiteY0" fmla="*/ 170208 h 340417"/>
                <a:gd name="connsiteX1" fmla="*/ 202788 w 405575"/>
                <a:gd name="connsiteY1" fmla="*/ 340417 h 340417"/>
                <a:gd name="connsiteX2" fmla="*/ 0 w 405575"/>
                <a:gd name="connsiteY2" fmla="*/ 170208 h 340417"/>
                <a:gd name="connsiteX3" fmla="*/ 202788 w 405575"/>
                <a:gd name="connsiteY3" fmla="*/ 0 h 340417"/>
                <a:gd name="connsiteX4" fmla="*/ 405576 w 405575"/>
                <a:gd name="connsiteY4" fmla="*/ 170208 h 3404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5575" h="340417">
                  <a:moveTo>
                    <a:pt x="405576" y="170208"/>
                  </a:moveTo>
                  <a:cubicBezTo>
                    <a:pt x="405576" y="264212"/>
                    <a:pt x="314785" y="340417"/>
                    <a:pt x="202788" y="340417"/>
                  </a:cubicBezTo>
                  <a:cubicBezTo>
                    <a:pt x="90791" y="340417"/>
                    <a:pt x="0" y="264212"/>
                    <a:pt x="0" y="170208"/>
                  </a:cubicBezTo>
                  <a:cubicBezTo>
                    <a:pt x="0" y="76205"/>
                    <a:pt x="90791" y="0"/>
                    <a:pt x="202788" y="0"/>
                  </a:cubicBezTo>
                  <a:cubicBezTo>
                    <a:pt x="314785" y="0"/>
                    <a:pt x="405576" y="76205"/>
                    <a:pt x="405576" y="170208"/>
                  </a:cubicBezTo>
                  <a:close/>
                </a:path>
              </a:pathLst>
            </a:custGeom>
            <a:solidFill>
              <a:srgbClr val="5B3911"/>
            </a:solidFill>
            <a:ln w="5844" cap="flat">
              <a:noFill/>
              <a:prstDash val="solid"/>
              <a:miter/>
            </a:ln>
          </p:spPr>
          <p:txBody>
            <a:bodyPr rtlCol="0" anchor="ctr"/>
            <a:lstStyle/>
            <a:p>
              <a:endParaRPr lang="fr-FR"/>
            </a:p>
          </p:txBody>
        </p:sp>
        <p:sp>
          <p:nvSpPr>
            <p:cNvPr id="21" name="Forme libre : forme 20">
              <a:extLst>
                <a:ext uri="{FF2B5EF4-FFF2-40B4-BE49-F238E27FC236}">
                  <a16:creationId xmlns:a16="http://schemas.microsoft.com/office/drawing/2014/main" id="{E7F832FE-6B8C-41FD-8742-9428EEC4CD07}"/>
                </a:ext>
              </a:extLst>
            </p:cNvPr>
            <p:cNvSpPr/>
            <p:nvPr/>
          </p:nvSpPr>
          <p:spPr>
            <a:xfrm>
              <a:off x="9166102" y="4188944"/>
              <a:ext cx="84811" cy="46271"/>
            </a:xfrm>
            <a:custGeom>
              <a:avLst/>
              <a:gdLst>
                <a:gd name="connsiteX0" fmla="*/ -922 w 84811"/>
                <a:gd name="connsiteY0" fmla="*/ 19529 h 46271"/>
                <a:gd name="connsiteX1" fmla="*/ 39378 w 84811"/>
                <a:gd name="connsiteY1" fmla="*/ 46201 h 46271"/>
                <a:gd name="connsiteX2" fmla="*/ 83889 w 84811"/>
                <a:gd name="connsiteY2" fmla="*/ 11107 h 46271"/>
                <a:gd name="connsiteX3" fmla="*/ -922 w 84811"/>
                <a:gd name="connsiteY3" fmla="*/ 19529 h 46271"/>
              </a:gdLst>
              <a:ahLst/>
              <a:cxnLst>
                <a:cxn ang="0">
                  <a:pos x="connsiteX0" y="connsiteY0"/>
                </a:cxn>
                <a:cxn ang="0">
                  <a:pos x="connsiteX1" y="connsiteY1"/>
                </a:cxn>
                <a:cxn ang="0">
                  <a:pos x="connsiteX2" y="connsiteY2"/>
                </a:cxn>
                <a:cxn ang="0">
                  <a:pos x="connsiteX3" y="connsiteY3"/>
                </a:cxn>
              </a:cxnLst>
              <a:rect l="l" t="t" r="r" b="b"/>
              <a:pathLst>
                <a:path w="84811" h="46271">
                  <a:moveTo>
                    <a:pt x="-922" y="19529"/>
                  </a:moveTo>
                  <a:lnTo>
                    <a:pt x="39378" y="46201"/>
                  </a:lnTo>
                  <a:lnTo>
                    <a:pt x="83889" y="11107"/>
                  </a:lnTo>
                  <a:cubicBezTo>
                    <a:pt x="83889" y="11107"/>
                    <a:pt x="47274" y="-18958"/>
                    <a:pt x="-922" y="19529"/>
                  </a:cubicBezTo>
                  <a:close/>
                </a:path>
              </a:pathLst>
            </a:custGeom>
            <a:solidFill>
              <a:srgbClr val="2B1907"/>
            </a:solidFill>
            <a:ln w="5844" cap="flat">
              <a:noFill/>
              <a:prstDash val="solid"/>
              <a:miter/>
            </a:ln>
          </p:spPr>
          <p:txBody>
            <a:bodyPr rtlCol="0" anchor="ctr"/>
            <a:lstStyle/>
            <a:p>
              <a:endParaRPr lang="fr-FR"/>
            </a:p>
          </p:txBody>
        </p:sp>
        <p:sp>
          <p:nvSpPr>
            <p:cNvPr id="22" name="Forme libre : forme 21">
              <a:extLst>
                <a:ext uri="{FF2B5EF4-FFF2-40B4-BE49-F238E27FC236}">
                  <a16:creationId xmlns:a16="http://schemas.microsoft.com/office/drawing/2014/main" id="{764B92F1-0B58-405C-B46C-DA8030B92734}"/>
                </a:ext>
              </a:extLst>
            </p:cNvPr>
            <p:cNvSpPr/>
            <p:nvPr/>
          </p:nvSpPr>
          <p:spPr>
            <a:xfrm>
              <a:off x="9104101" y="4151573"/>
              <a:ext cx="36264" cy="36264"/>
            </a:xfrm>
            <a:custGeom>
              <a:avLst/>
              <a:gdLst>
                <a:gd name="connsiteX0" fmla="*/ 36264 w 36264"/>
                <a:gd name="connsiteY0" fmla="*/ 18132 h 36264"/>
                <a:gd name="connsiteX1" fmla="*/ 18132 w 36264"/>
                <a:gd name="connsiteY1" fmla="*/ 36264 h 36264"/>
                <a:gd name="connsiteX2" fmla="*/ 0 w 36264"/>
                <a:gd name="connsiteY2" fmla="*/ 18132 h 36264"/>
                <a:gd name="connsiteX3" fmla="*/ 18132 w 36264"/>
                <a:gd name="connsiteY3" fmla="*/ 0 h 36264"/>
                <a:gd name="connsiteX4" fmla="*/ 36264 w 36264"/>
                <a:gd name="connsiteY4" fmla="*/ 18132 h 362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264" h="36264">
                  <a:moveTo>
                    <a:pt x="36264" y="18132"/>
                  </a:moveTo>
                  <a:cubicBezTo>
                    <a:pt x="36264" y="28146"/>
                    <a:pt x="28146" y="36264"/>
                    <a:pt x="18132" y="36264"/>
                  </a:cubicBezTo>
                  <a:cubicBezTo>
                    <a:pt x="8118" y="36264"/>
                    <a:pt x="0" y="28146"/>
                    <a:pt x="0" y="18132"/>
                  </a:cubicBezTo>
                  <a:cubicBezTo>
                    <a:pt x="0" y="8118"/>
                    <a:pt x="8118" y="0"/>
                    <a:pt x="18132" y="0"/>
                  </a:cubicBezTo>
                  <a:cubicBezTo>
                    <a:pt x="28146" y="0"/>
                    <a:pt x="36264" y="8118"/>
                    <a:pt x="36264" y="18132"/>
                  </a:cubicBezTo>
                  <a:close/>
                </a:path>
              </a:pathLst>
            </a:custGeom>
            <a:solidFill>
              <a:srgbClr val="2B1907"/>
            </a:solidFill>
            <a:ln w="5844" cap="flat">
              <a:noFill/>
              <a:prstDash val="solid"/>
              <a:miter/>
            </a:ln>
          </p:spPr>
          <p:txBody>
            <a:bodyPr rtlCol="0" anchor="ctr"/>
            <a:lstStyle/>
            <a:p>
              <a:endParaRPr lang="fr-FR"/>
            </a:p>
          </p:txBody>
        </p:sp>
        <p:sp>
          <p:nvSpPr>
            <p:cNvPr id="23" name="Forme libre : forme 22">
              <a:extLst>
                <a:ext uri="{FF2B5EF4-FFF2-40B4-BE49-F238E27FC236}">
                  <a16:creationId xmlns:a16="http://schemas.microsoft.com/office/drawing/2014/main" id="{996B2DFA-EBCF-4686-9B65-841673EBCAB7}"/>
                </a:ext>
              </a:extLst>
            </p:cNvPr>
            <p:cNvSpPr/>
            <p:nvPr/>
          </p:nvSpPr>
          <p:spPr>
            <a:xfrm>
              <a:off x="9106324" y="4161049"/>
              <a:ext cx="15909" cy="15909"/>
            </a:xfrm>
            <a:custGeom>
              <a:avLst/>
              <a:gdLst>
                <a:gd name="connsiteX0" fmla="*/ 15910 w 15909"/>
                <a:gd name="connsiteY0" fmla="*/ 7955 h 15909"/>
                <a:gd name="connsiteX1" fmla="*/ 7955 w 15909"/>
                <a:gd name="connsiteY1" fmla="*/ 15909 h 15909"/>
                <a:gd name="connsiteX2" fmla="*/ 0 w 15909"/>
                <a:gd name="connsiteY2" fmla="*/ 7955 h 15909"/>
                <a:gd name="connsiteX3" fmla="*/ 7955 w 15909"/>
                <a:gd name="connsiteY3" fmla="*/ 0 h 15909"/>
                <a:gd name="connsiteX4" fmla="*/ 15910 w 15909"/>
                <a:gd name="connsiteY4" fmla="*/ 7955 h 159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909" h="15909">
                  <a:moveTo>
                    <a:pt x="15910" y="7955"/>
                  </a:moveTo>
                  <a:cubicBezTo>
                    <a:pt x="15910" y="12348"/>
                    <a:pt x="12348" y="15909"/>
                    <a:pt x="7955" y="15909"/>
                  </a:cubicBezTo>
                  <a:cubicBezTo>
                    <a:pt x="3562" y="15909"/>
                    <a:pt x="0" y="12348"/>
                    <a:pt x="0" y="7955"/>
                  </a:cubicBezTo>
                  <a:cubicBezTo>
                    <a:pt x="0" y="3561"/>
                    <a:pt x="3562" y="0"/>
                    <a:pt x="7955" y="0"/>
                  </a:cubicBezTo>
                  <a:cubicBezTo>
                    <a:pt x="12348" y="0"/>
                    <a:pt x="15910" y="3561"/>
                    <a:pt x="15910" y="7955"/>
                  </a:cubicBezTo>
                  <a:close/>
                </a:path>
              </a:pathLst>
            </a:custGeom>
            <a:solidFill>
              <a:srgbClr val="FFFFFF"/>
            </a:solidFill>
            <a:ln w="5844" cap="flat">
              <a:noFill/>
              <a:prstDash val="solid"/>
              <a:miter/>
            </a:ln>
          </p:spPr>
          <p:txBody>
            <a:bodyPr rtlCol="0" anchor="ctr"/>
            <a:lstStyle/>
            <a:p>
              <a:endParaRPr lang="fr-FR"/>
            </a:p>
          </p:txBody>
        </p:sp>
        <p:sp>
          <p:nvSpPr>
            <p:cNvPr id="24" name="Forme libre : forme 23">
              <a:extLst>
                <a:ext uri="{FF2B5EF4-FFF2-40B4-BE49-F238E27FC236}">
                  <a16:creationId xmlns:a16="http://schemas.microsoft.com/office/drawing/2014/main" id="{61647AD2-1762-442C-B0E9-ECCA69960D9F}"/>
                </a:ext>
              </a:extLst>
            </p:cNvPr>
            <p:cNvSpPr/>
            <p:nvPr/>
          </p:nvSpPr>
          <p:spPr>
            <a:xfrm>
              <a:off x="9279749" y="4142917"/>
              <a:ext cx="36264" cy="36264"/>
            </a:xfrm>
            <a:custGeom>
              <a:avLst/>
              <a:gdLst>
                <a:gd name="connsiteX0" fmla="*/ 36264 w 36264"/>
                <a:gd name="connsiteY0" fmla="*/ 18132 h 36264"/>
                <a:gd name="connsiteX1" fmla="*/ 18132 w 36264"/>
                <a:gd name="connsiteY1" fmla="*/ 36264 h 36264"/>
                <a:gd name="connsiteX2" fmla="*/ 0 w 36264"/>
                <a:gd name="connsiteY2" fmla="*/ 18132 h 36264"/>
                <a:gd name="connsiteX3" fmla="*/ 18132 w 36264"/>
                <a:gd name="connsiteY3" fmla="*/ 0 h 36264"/>
                <a:gd name="connsiteX4" fmla="*/ 36264 w 36264"/>
                <a:gd name="connsiteY4" fmla="*/ 18132 h 362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264" h="36264">
                  <a:moveTo>
                    <a:pt x="36264" y="18132"/>
                  </a:moveTo>
                  <a:cubicBezTo>
                    <a:pt x="36264" y="28146"/>
                    <a:pt x="28146" y="36264"/>
                    <a:pt x="18132" y="36264"/>
                  </a:cubicBezTo>
                  <a:cubicBezTo>
                    <a:pt x="8118" y="36264"/>
                    <a:pt x="0" y="28146"/>
                    <a:pt x="0" y="18132"/>
                  </a:cubicBezTo>
                  <a:cubicBezTo>
                    <a:pt x="0" y="8118"/>
                    <a:pt x="8118" y="0"/>
                    <a:pt x="18132" y="0"/>
                  </a:cubicBezTo>
                  <a:cubicBezTo>
                    <a:pt x="28146" y="0"/>
                    <a:pt x="36264" y="8118"/>
                    <a:pt x="36264" y="18132"/>
                  </a:cubicBezTo>
                  <a:close/>
                </a:path>
              </a:pathLst>
            </a:custGeom>
            <a:solidFill>
              <a:srgbClr val="2B1907"/>
            </a:solidFill>
            <a:ln w="5844" cap="flat">
              <a:noFill/>
              <a:prstDash val="solid"/>
              <a:miter/>
            </a:ln>
          </p:spPr>
          <p:txBody>
            <a:bodyPr rtlCol="0" anchor="ctr"/>
            <a:lstStyle/>
            <a:p>
              <a:endParaRPr lang="fr-FR"/>
            </a:p>
          </p:txBody>
        </p:sp>
        <p:sp>
          <p:nvSpPr>
            <p:cNvPr id="25" name="Forme libre : forme 24">
              <a:extLst>
                <a:ext uri="{FF2B5EF4-FFF2-40B4-BE49-F238E27FC236}">
                  <a16:creationId xmlns:a16="http://schemas.microsoft.com/office/drawing/2014/main" id="{DFF1CF4D-D6CF-4F83-9C7F-9E30BFF9E4E7}"/>
                </a:ext>
              </a:extLst>
            </p:cNvPr>
            <p:cNvSpPr/>
            <p:nvPr/>
          </p:nvSpPr>
          <p:spPr>
            <a:xfrm>
              <a:off x="9281972" y="4152451"/>
              <a:ext cx="15909" cy="15909"/>
            </a:xfrm>
            <a:custGeom>
              <a:avLst/>
              <a:gdLst>
                <a:gd name="connsiteX0" fmla="*/ 15910 w 15909"/>
                <a:gd name="connsiteY0" fmla="*/ 7955 h 15909"/>
                <a:gd name="connsiteX1" fmla="*/ 7955 w 15909"/>
                <a:gd name="connsiteY1" fmla="*/ 15910 h 15909"/>
                <a:gd name="connsiteX2" fmla="*/ 0 w 15909"/>
                <a:gd name="connsiteY2" fmla="*/ 7955 h 15909"/>
                <a:gd name="connsiteX3" fmla="*/ 7955 w 15909"/>
                <a:gd name="connsiteY3" fmla="*/ 0 h 15909"/>
                <a:gd name="connsiteX4" fmla="*/ 15910 w 15909"/>
                <a:gd name="connsiteY4" fmla="*/ 7955 h 159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909" h="15909">
                  <a:moveTo>
                    <a:pt x="15910" y="7955"/>
                  </a:moveTo>
                  <a:cubicBezTo>
                    <a:pt x="15910" y="12348"/>
                    <a:pt x="12348" y="15910"/>
                    <a:pt x="7955" y="15910"/>
                  </a:cubicBezTo>
                  <a:cubicBezTo>
                    <a:pt x="3562" y="15910"/>
                    <a:pt x="0" y="12348"/>
                    <a:pt x="0" y="7955"/>
                  </a:cubicBezTo>
                  <a:cubicBezTo>
                    <a:pt x="0" y="3562"/>
                    <a:pt x="3562" y="0"/>
                    <a:pt x="7955" y="0"/>
                  </a:cubicBezTo>
                  <a:cubicBezTo>
                    <a:pt x="12348" y="0"/>
                    <a:pt x="15910" y="3562"/>
                    <a:pt x="15910" y="7955"/>
                  </a:cubicBezTo>
                  <a:close/>
                </a:path>
              </a:pathLst>
            </a:custGeom>
            <a:solidFill>
              <a:srgbClr val="FFFFFF"/>
            </a:solidFill>
            <a:ln w="5844" cap="flat">
              <a:noFill/>
              <a:prstDash val="solid"/>
              <a:miter/>
            </a:ln>
          </p:spPr>
          <p:txBody>
            <a:bodyPr rtlCol="0" anchor="ctr"/>
            <a:lstStyle/>
            <a:p>
              <a:endParaRPr lang="fr-FR"/>
            </a:p>
          </p:txBody>
        </p:sp>
        <p:sp>
          <p:nvSpPr>
            <p:cNvPr id="26" name="Forme libre : forme 25">
              <a:extLst>
                <a:ext uri="{FF2B5EF4-FFF2-40B4-BE49-F238E27FC236}">
                  <a16:creationId xmlns:a16="http://schemas.microsoft.com/office/drawing/2014/main" id="{75426865-17DC-4697-BE16-A93F079DA8E5}"/>
                </a:ext>
              </a:extLst>
            </p:cNvPr>
            <p:cNvSpPr/>
            <p:nvPr/>
          </p:nvSpPr>
          <p:spPr>
            <a:xfrm>
              <a:off x="9184604" y="4233168"/>
              <a:ext cx="44362" cy="32091"/>
            </a:xfrm>
            <a:custGeom>
              <a:avLst/>
              <a:gdLst>
                <a:gd name="connsiteX0" fmla="*/ 41639 w 44362"/>
                <a:gd name="connsiteY0" fmla="*/ 26075 h 32091"/>
                <a:gd name="connsiteX1" fmla="*/ 21986 w 44362"/>
                <a:gd name="connsiteY1" fmla="*/ 1158 h 32091"/>
                <a:gd name="connsiteX2" fmla="*/ 20992 w 44362"/>
                <a:gd name="connsiteY2" fmla="*/ -70 h 32091"/>
                <a:gd name="connsiteX3" fmla="*/ 19998 w 44362"/>
                <a:gd name="connsiteY3" fmla="*/ 983 h 32091"/>
                <a:gd name="connsiteX4" fmla="*/ -650 w 44362"/>
                <a:gd name="connsiteY4" fmla="*/ 21688 h 32091"/>
                <a:gd name="connsiteX5" fmla="*/ -241 w 44362"/>
                <a:gd name="connsiteY5" fmla="*/ 22098 h 32091"/>
                <a:gd name="connsiteX6" fmla="*/ 21811 w 44362"/>
                <a:gd name="connsiteY6" fmla="*/ 2971 h 32091"/>
                <a:gd name="connsiteX7" fmla="*/ 19822 w 44362"/>
                <a:gd name="connsiteY7" fmla="*/ 2971 h 32091"/>
                <a:gd name="connsiteX8" fmla="*/ 37779 w 44362"/>
                <a:gd name="connsiteY8" fmla="*/ 29117 h 32091"/>
                <a:gd name="connsiteX9" fmla="*/ 41639 w 44362"/>
                <a:gd name="connsiteY9" fmla="*/ 26075 h 320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4362" h="32091">
                  <a:moveTo>
                    <a:pt x="41639" y="26075"/>
                  </a:moveTo>
                  <a:cubicBezTo>
                    <a:pt x="35147" y="17828"/>
                    <a:pt x="28537" y="9522"/>
                    <a:pt x="21986" y="1158"/>
                  </a:cubicBezTo>
                  <a:lnTo>
                    <a:pt x="20992" y="-70"/>
                  </a:lnTo>
                  <a:lnTo>
                    <a:pt x="19998" y="983"/>
                  </a:lnTo>
                  <a:lnTo>
                    <a:pt x="-650" y="21688"/>
                  </a:lnTo>
                  <a:cubicBezTo>
                    <a:pt x="-1293" y="22273"/>
                    <a:pt x="-650" y="22683"/>
                    <a:pt x="-241" y="22098"/>
                  </a:cubicBezTo>
                  <a:lnTo>
                    <a:pt x="21811" y="2971"/>
                  </a:lnTo>
                  <a:lnTo>
                    <a:pt x="19822" y="2971"/>
                  </a:lnTo>
                  <a:lnTo>
                    <a:pt x="37779" y="29117"/>
                  </a:lnTo>
                  <a:cubicBezTo>
                    <a:pt x="41756" y="34615"/>
                    <a:pt x="45909" y="31573"/>
                    <a:pt x="41639" y="26075"/>
                  </a:cubicBezTo>
                  <a:close/>
                </a:path>
              </a:pathLst>
            </a:custGeom>
            <a:solidFill>
              <a:srgbClr val="433323"/>
            </a:solidFill>
            <a:ln w="5844" cap="flat">
              <a:noFill/>
              <a:prstDash val="solid"/>
              <a:miter/>
            </a:ln>
          </p:spPr>
          <p:txBody>
            <a:bodyPr rtlCol="0" anchor="ctr"/>
            <a:lstStyle/>
            <a:p>
              <a:endParaRPr lang="fr-FR"/>
            </a:p>
          </p:txBody>
        </p:sp>
        <p:sp>
          <p:nvSpPr>
            <p:cNvPr id="27" name="Forme libre : forme 26">
              <a:extLst>
                <a:ext uri="{FF2B5EF4-FFF2-40B4-BE49-F238E27FC236}">
                  <a16:creationId xmlns:a16="http://schemas.microsoft.com/office/drawing/2014/main" id="{52E95D9B-F605-4581-B3A2-27EC49017133}"/>
                </a:ext>
              </a:extLst>
            </p:cNvPr>
            <p:cNvSpPr/>
            <p:nvPr/>
          </p:nvSpPr>
          <p:spPr>
            <a:xfrm>
              <a:off x="9033491" y="4279376"/>
              <a:ext cx="450341" cy="493016"/>
            </a:xfrm>
            <a:custGeom>
              <a:avLst/>
              <a:gdLst>
                <a:gd name="connsiteX0" fmla="*/ -911 w 450341"/>
                <a:gd name="connsiteY0" fmla="*/ 179555 h 493016"/>
                <a:gd name="connsiteX1" fmla="*/ 24415 w 450341"/>
                <a:gd name="connsiteY1" fmla="*/ 431066 h 493016"/>
                <a:gd name="connsiteX2" fmla="*/ 364364 w 450341"/>
                <a:gd name="connsiteY2" fmla="*/ 454872 h 493016"/>
                <a:gd name="connsiteX3" fmla="*/ 337400 w 450341"/>
                <a:gd name="connsiteY3" fmla="*/ -70 h 493016"/>
              </a:gdLst>
              <a:ahLst/>
              <a:cxnLst>
                <a:cxn ang="0">
                  <a:pos x="connsiteX0" y="connsiteY0"/>
                </a:cxn>
                <a:cxn ang="0">
                  <a:pos x="connsiteX1" y="connsiteY1"/>
                </a:cxn>
                <a:cxn ang="0">
                  <a:pos x="connsiteX2" y="connsiteY2"/>
                </a:cxn>
                <a:cxn ang="0">
                  <a:pos x="connsiteX3" y="connsiteY3"/>
                </a:cxn>
              </a:cxnLst>
              <a:rect l="l" t="t" r="r" b="b"/>
              <a:pathLst>
                <a:path w="450341" h="493016">
                  <a:moveTo>
                    <a:pt x="-911" y="179555"/>
                  </a:moveTo>
                  <a:cubicBezTo>
                    <a:pt x="-911" y="179555"/>
                    <a:pt x="-2256" y="400183"/>
                    <a:pt x="24415" y="431066"/>
                  </a:cubicBezTo>
                  <a:cubicBezTo>
                    <a:pt x="51087" y="461949"/>
                    <a:pt x="158360" y="538982"/>
                    <a:pt x="364364" y="454872"/>
                  </a:cubicBezTo>
                  <a:cubicBezTo>
                    <a:pt x="570370" y="370762"/>
                    <a:pt x="337400" y="-70"/>
                    <a:pt x="337400" y="-70"/>
                  </a:cubicBezTo>
                  <a:close/>
                </a:path>
              </a:pathLst>
            </a:custGeom>
            <a:solidFill>
              <a:srgbClr val="5B3911"/>
            </a:solidFill>
            <a:ln w="5844" cap="flat">
              <a:noFill/>
              <a:prstDash val="solid"/>
              <a:miter/>
            </a:ln>
          </p:spPr>
          <p:txBody>
            <a:bodyPr rtlCol="0" anchor="ctr"/>
            <a:lstStyle/>
            <a:p>
              <a:endParaRPr lang="fr-FR"/>
            </a:p>
          </p:txBody>
        </p:sp>
        <p:sp>
          <p:nvSpPr>
            <p:cNvPr id="28" name="Forme libre : forme 27">
              <a:extLst>
                <a:ext uri="{FF2B5EF4-FFF2-40B4-BE49-F238E27FC236}">
                  <a16:creationId xmlns:a16="http://schemas.microsoft.com/office/drawing/2014/main" id="{0CD4590F-28AB-4848-BB24-195A7263F278}"/>
                </a:ext>
              </a:extLst>
            </p:cNvPr>
            <p:cNvSpPr/>
            <p:nvPr/>
          </p:nvSpPr>
          <p:spPr>
            <a:xfrm>
              <a:off x="9048125" y="4639331"/>
              <a:ext cx="168315" cy="338683"/>
            </a:xfrm>
            <a:custGeom>
              <a:avLst/>
              <a:gdLst>
                <a:gd name="connsiteX0" fmla="*/ -922 w 168315"/>
                <a:gd name="connsiteY0" fmla="*/ 43679 h 338683"/>
                <a:gd name="connsiteX1" fmla="*/ 22474 w 168315"/>
                <a:gd name="connsiteY1" fmla="*/ 328003 h 338683"/>
                <a:gd name="connsiteX2" fmla="*/ 167356 w 168315"/>
                <a:gd name="connsiteY2" fmla="*/ 133053 h 338683"/>
                <a:gd name="connsiteX3" fmla="*/ -922 w 168315"/>
                <a:gd name="connsiteY3" fmla="*/ 43679 h 338683"/>
              </a:gdLst>
              <a:ahLst/>
              <a:cxnLst>
                <a:cxn ang="0">
                  <a:pos x="connsiteX0" y="connsiteY0"/>
                </a:cxn>
                <a:cxn ang="0">
                  <a:pos x="connsiteX1" y="connsiteY1"/>
                </a:cxn>
                <a:cxn ang="0">
                  <a:pos x="connsiteX2" y="connsiteY2"/>
                </a:cxn>
                <a:cxn ang="0">
                  <a:pos x="connsiteX3" y="connsiteY3"/>
                </a:cxn>
              </a:cxnLst>
              <a:rect l="l" t="t" r="r" b="b"/>
              <a:pathLst>
                <a:path w="168315" h="338683">
                  <a:moveTo>
                    <a:pt x="-922" y="43679"/>
                  </a:moveTo>
                  <a:cubicBezTo>
                    <a:pt x="1183" y="101351"/>
                    <a:pt x="-6771" y="308584"/>
                    <a:pt x="22474" y="328003"/>
                  </a:cubicBezTo>
                  <a:cubicBezTo>
                    <a:pt x="51719" y="347422"/>
                    <a:pt x="164431" y="365964"/>
                    <a:pt x="167356" y="133053"/>
                  </a:cubicBezTo>
                  <a:cubicBezTo>
                    <a:pt x="170281" y="-99858"/>
                    <a:pt x="-922" y="43679"/>
                    <a:pt x="-922" y="43679"/>
                  </a:cubicBezTo>
                  <a:close/>
                </a:path>
              </a:pathLst>
            </a:custGeom>
            <a:solidFill>
              <a:srgbClr val="5B3911"/>
            </a:solidFill>
            <a:ln w="5844" cap="flat">
              <a:noFill/>
              <a:prstDash val="solid"/>
              <a:miter/>
            </a:ln>
          </p:spPr>
          <p:txBody>
            <a:bodyPr rtlCol="0" anchor="ctr"/>
            <a:lstStyle/>
            <a:p>
              <a:endParaRPr lang="fr-FR"/>
            </a:p>
          </p:txBody>
        </p:sp>
        <p:sp>
          <p:nvSpPr>
            <p:cNvPr id="29" name="Forme libre : forme 28">
              <a:extLst>
                <a:ext uri="{FF2B5EF4-FFF2-40B4-BE49-F238E27FC236}">
                  <a16:creationId xmlns:a16="http://schemas.microsoft.com/office/drawing/2014/main" id="{9C538D59-C1E1-4BF6-9A41-EFB9E9F1D4F7}"/>
                </a:ext>
              </a:extLst>
            </p:cNvPr>
            <p:cNvSpPr/>
            <p:nvPr/>
          </p:nvSpPr>
          <p:spPr>
            <a:xfrm>
              <a:off x="9340103" y="4580370"/>
              <a:ext cx="159100" cy="360607"/>
            </a:xfrm>
            <a:custGeom>
              <a:avLst/>
              <a:gdLst>
                <a:gd name="connsiteX0" fmla="*/ 10844 w 159100"/>
                <a:gd name="connsiteY0" fmla="*/ 130247 h 360607"/>
                <a:gd name="connsiteX1" fmla="*/ 100803 w 159100"/>
                <a:gd name="connsiteY1" fmla="*/ 359765 h 360607"/>
                <a:gd name="connsiteX2" fmla="*/ 141747 w 159100"/>
                <a:gd name="connsiteY2" fmla="*/ -70 h 360607"/>
              </a:gdLst>
              <a:ahLst/>
              <a:cxnLst>
                <a:cxn ang="0">
                  <a:pos x="connsiteX0" y="connsiteY0"/>
                </a:cxn>
                <a:cxn ang="0">
                  <a:pos x="connsiteX1" y="connsiteY1"/>
                </a:cxn>
                <a:cxn ang="0">
                  <a:pos x="connsiteX2" y="connsiteY2"/>
                </a:cxn>
              </a:cxnLst>
              <a:rect l="l" t="t" r="r" b="b"/>
              <a:pathLst>
                <a:path w="159100" h="360607">
                  <a:moveTo>
                    <a:pt x="10844" y="130247"/>
                  </a:moveTo>
                  <a:cubicBezTo>
                    <a:pt x="-3955" y="180199"/>
                    <a:pt x="-27000" y="374271"/>
                    <a:pt x="100803" y="359765"/>
                  </a:cubicBezTo>
                  <a:cubicBezTo>
                    <a:pt x="198599" y="348652"/>
                    <a:pt x="141747" y="-70"/>
                    <a:pt x="141747" y="-70"/>
                  </a:cubicBezTo>
                  <a:close/>
                </a:path>
              </a:pathLst>
            </a:custGeom>
            <a:solidFill>
              <a:srgbClr val="5B3911"/>
            </a:solidFill>
            <a:ln w="5844" cap="flat">
              <a:noFill/>
              <a:prstDash val="solid"/>
              <a:miter/>
            </a:ln>
          </p:spPr>
          <p:txBody>
            <a:bodyPr rtlCol="0" anchor="ctr"/>
            <a:lstStyle/>
            <a:p>
              <a:endParaRPr lang="fr-FR"/>
            </a:p>
          </p:txBody>
        </p:sp>
        <p:sp>
          <p:nvSpPr>
            <p:cNvPr id="30" name="Forme libre : forme 29">
              <a:extLst>
                <a:ext uri="{FF2B5EF4-FFF2-40B4-BE49-F238E27FC236}">
                  <a16:creationId xmlns:a16="http://schemas.microsoft.com/office/drawing/2014/main" id="{579D1154-1B9D-4AA7-8380-9929508DA1B3}"/>
                </a:ext>
              </a:extLst>
            </p:cNvPr>
            <p:cNvSpPr/>
            <p:nvPr/>
          </p:nvSpPr>
          <p:spPr>
            <a:xfrm>
              <a:off x="9106324" y="4410162"/>
              <a:ext cx="300994" cy="309299"/>
            </a:xfrm>
            <a:custGeom>
              <a:avLst/>
              <a:gdLst>
                <a:gd name="connsiteX0" fmla="*/ 300994 w 300994"/>
                <a:gd name="connsiteY0" fmla="*/ 154650 h 309299"/>
                <a:gd name="connsiteX1" fmla="*/ 150497 w 300994"/>
                <a:gd name="connsiteY1" fmla="*/ 309300 h 309299"/>
                <a:gd name="connsiteX2" fmla="*/ 0 w 300994"/>
                <a:gd name="connsiteY2" fmla="*/ 154650 h 309299"/>
                <a:gd name="connsiteX3" fmla="*/ 150497 w 300994"/>
                <a:gd name="connsiteY3" fmla="*/ 0 h 309299"/>
                <a:gd name="connsiteX4" fmla="*/ 300994 w 300994"/>
                <a:gd name="connsiteY4" fmla="*/ 154650 h 3092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0994" h="309299">
                  <a:moveTo>
                    <a:pt x="300994" y="154650"/>
                  </a:moveTo>
                  <a:cubicBezTo>
                    <a:pt x="300994" y="240061"/>
                    <a:pt x="233614" y="309300"/>
                    <a:pt x="150497" y="309300"/>
                  </a:cubicBezTo>
                  <a:cubicBezTo>
                    <a:pt x="67380" y="309300"/>
                    <a:pt x="0" y="240061"/>
                    <a:pt x="0" y="154650"/>
                  </a:cubicBezTo>
                  <a:cubicBezTo>
                    <a:pt x="0" y="69239"/>
                    <a:pt x="67380" y="0"/>
                    <a:pt x="150497" y="0"/>
                  </a:cubicBezTo>
                  <a:cubicBezTo>
                    <a:pt x="233614" y="0"/>
                    <a:pt x="300994" y="69239"/>
                    <a:pt x="300994" y="154650"/>
                  </a:cubicBezTo>
                  <a:close/>
                </a:path>
              </a:pathLst>
            </a:custGeom>
            <a:solidFill>
              <a:srgbClr val="AD6B28"/>
            </a:solidFill>
            <a:ln w="5844" cap="flat">
              <a:noFill/>
              <a:prstDash val="solid"/>
              <a:miter/>
            </a:ln>
          </p:spPr>
          <p:txBody>
            <a:bodyPr rtlCol="0" anchor="ctr"/>
            <a:lstStyle/>
            <a:p>
              <a:endParaRPr lang="fr-FR"/>
            </a:p>
          </p:txBody>
        </p:sp>
        <p:sp>
          <p:nvSpPr>
            <p:cNvPr id="31" name="Forme libre : forme 30">
              <a:extLst>
                <a:ext uri="{FF2B5EF4-FFF2-40B4-BE49-F238E27FC236}">
                  <a16:creationId xmlns:a16="http://schemas.microsoft.com/office/drawing/2014/main" id="{0370764A-FAFF-4BB2-AAE0-54C52B6A3137}"/>
                </a:ext>
              </a:extLst>
            </p:cNvPr>
            <p:cNvSpPr/>
            <p:nvPr/>
          </p:nvSpPr>
          <p:spPr>
            <a:xfrm>
              <a:off x="9163070" y="4258629"/>
              <a:ext cx="347690" cy="200354"/>
            </a:xfrm>
            <a:custGeom>
              <a:avLst/>
              <a:gdLst>
                <a:gd name="connsiteX0" fmla="*/ 309011 w 347690"/>
                <a:gd name="connsiteY0" fmla="*/ 54601 h 200354"/>
                <a:gd name="connsiteX1" fmla="*/ 144476 w 347690"/>
                <a:gd name="connsiteY1" fmla="*/ 10791 h 200354"/>
                <a:gd name="connsiteX2" fmla="*/ 199106 w 347690"/>
                <a:gd name="connsiteY2" fmla="*/ 87999 h 200354"/>
                <a:gd name="connsiteX3" fmla="*/ -465 w 347690"/>
                <a:gd name="connsiteY3" fmla="*/ 84315 h 200354"/>
                <a:gd name="connsiteX4" fmla="*/ 96455 w 347690"/>
                <a:gd name="connsiteY4" fmla="*/ 133622 h 200354"/>
                <a:gd name="connsiteX5" fmla="*/ 44281 w 347690"/>
                <a:gd name="connsiteY5" fmla="*/ 129411 h 200354"/>
                <a:gd name="connsiteX6" fmla="*/ 102772 w 347690"/>
                <a:gd name="connsiteY6" fmla="*/ 169828 h 200354"/>
                <a:gd name="connsiteX7" fmla="*/ 78908 w 347690"/>
                <a:gd name="connsiteY7" fmla="*/ 173104 h 200354"/>
                <a:gd name="connsiteX8" fmla="*/ 301173 w 347690"/>
                <a:gd name="connsiteY8" fmla="*/ 189773 h 200354"/>
                <a:gd name="connsiteX9" fmla="*/ 309011 w 347690"/>
                <a:gd name="connsiteY9" fmla="*/ 54601 h 200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7690" h="200354">
                  <a:moveTo>
                    <a:pt x="309011" y="54601"/>
                  </a:moveTo>
                  <a:cubicBezTo>
                    <a:pt x="228060" y="69575"/>
                    <a:pt x="156350" y="-32726"/>
                    <a:pt x="144476" y="10791"/>
                  </a:cubicBezTo>
                  <a:cubicBezTo>
                    <a:pt x="132602" y="54309"/>
                    <a:pt x="199106" y="87999"/>
                    <a:pt x="199106" y="87999"/>
                  </a:cubicBezTo>
                  <a:cubicBezTo>
                    <a:pt x="199106" y="87999"/>
                    <a:pt x="7549" y="59924"/>
                    <a:pt x="-465" y="84315"/>
                  </a:cubicBezTo>
                  <a:cubicBezTo>
                    <a:pt x="-8009" y="107126"/>
                    <a:pt x="79960" y="131107"/>
                    <a:pt x="96455" y="133622"/>
                  </a:cubicBezTo>
                  <a:cubicBezTo>
                    <a:pt x="112949" y="136137"/>
                    <a:pt x="40303" y="123503"/>
                    <a:pt x="44281" y="129411"/>
                  </a:cubicBezTo>
                  <a:cubicBezTo>
                    <a:pt x="58345" y="149417"/>
                    <a:pt x="79085" y="163749"/>
                    <a:pt x="102772" y="169828"/>
                  </a:cubicBezTo>
                  <a:cubicBezTo>
                    <a:pt x="137867" y="178017"/>
                    <a:pt x="83821" y="162751"/>
                    <a:pt x="78908" y="173104"/>
                  </a:cubicBezTo>
                  <a:cubicBezTo>
                    <a:pt x="73994" y="183457"/>
                    <a:pt x="217824" y="217206"/>
                    <a:pt x="301173" y="189773"/>
                  </a:cubicBezTo>
                  <a:cubicBezTo>
                    <a:pt x="398970" y="157779"/>
                    <a:pt x="309011" y="54601"/>
                    <a:pt x="309011" y="54601"/>
                  </a:cubicBezTo>
                  <a:close/>
                </a:path>
              </a:pathLst>
            </a:custGeom>
            <a:solidFill>
              <a:srgbClr val="E5B985"/>
            </a:solidFill>
            <a:ln w="5844" cap="flat">
              <a:noFill/>
              <a:prstDash val="solid"/>
              <a:miter/>
            </a:ln>
          </p:spPr>
          <p:txBody>
            <a:bodyPr rtlCol="0" anchor="ctr"/>
            <a:lstStyle/>
            <a:p>
              <a:endParaRPr lang="fr-FR"/>
            </a:p>
          </p:txBody>
        </p:sp>
        <p:sp>
          <p:nvSpPr>
            <p:cNvPr id="32" name="Forme libre : forme 31">
              <a:extLst>
                <a:ext uri="{FF2B5EF4-FFF2-40B4-BE49-F238E27FC236}">
                  <a16:creationId xmlns:a16="http://schemas.microsoft.com/office/drawing/2014/main" id="{ED598A60-B7DA-4554-8773-54D56D0FF4CD}"/>
                </a:ext>
              </a:extLst>
            </p:cNvPr>
            <p:cNvSpPr/>
            <p:nvPr/>
          </p:nvSpPr>
          <p:spPr>
            <a:xfrm>
              <a:off x="9051020" y="4258629"/>
              <a:ext cx="347748" cy="200354"/>
            </a:xfrm>
            <a:custGeom>
              <a:avLst/>
              <a:gdLst>
                <a:gd name="connsiteX0" fmla="*/ 36834 w 347748"/>
                <a:gd name="connsiteY0" fmla="*/ 54601 h 200354"/>
                <a:gd name="connsiteX1" fmla="*/ 201369 w 347748"/>
                <a:gd name="connsiteY1" fmla="*/ 10791 h 200354"/>
                <a:gd name="connsiteX2" fmla="*/ 146797 w 347748"/>
                <a:gd name="connsiteY2" fmla="*/ 87999 h 200354"/>
                <a:gd name="connsiteX3" fmla="*/ 346368 w 347748"/>
                <a:gd name="connsiteY3" fmla="*/ 84315 h 200354"/>
                <a:gd name="connsiteX4" fmla="*/ 249390 w 347748"/>
                <a:gd name="connsiteY4" fmla="*/ 133622 h 200354"/>
                <a:gd name="connsiteX5" fmla="*/ 301564 w 347748"/>
                <a:gd name="connsiteY5" fmla="*/ 129411 h 200354"/>
                <a:gd name="connsiteX6" fmla="*/ 243073 w 347748"/>
                <a:gd name="connsiteY6" fmla="*/ 169828 h 200354"/>
                <a:gd name="connsiteX7" fmla="*/ 266938 w 347748"/>
                <a:gd name="connsiteY7" fmla="*/ 173104 h 200354"/>
                <a:gd name="connsiteX8" fmla="*/ 44672 w 347748"/>
                <a:gd name="connsiteY8" fmla="*/ 189773 h 200354"/>
                <a:gd name="connsiteX9" fmla="*/ 36834 w 347748"/>
                <a:gd name="connsiteY9" fmla="*/ 54601 h 200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7748" h="200354">
                  <a:moveTo>
                    <a:pt x="36834" y="54601"/>
                  </a:moveTo>
                  <a:cubicBezTo>
                    <a:pt x="117786" y="69575"/>
                    <a:pt x="189554" y="-32726"/>
                    <a:pt x="201369" y="10791"/>
                  </a:cubicBezTo>
                  <a:cubicBezTo>
                    <a:pt x="213184" y="54309"/>
                    <a:pt x="146797" y="87999"/>
                    <a:pt x="146797" y="87999"/>
                  </a:cubicBezTo>
                  <a:cubicBezTo>
                    <a:pt x="146797" y="87999"/>
                    <a:pt x="338296" y="59924"/>
                    <a:pt x="346368" y="84315"/>
                  </a:cubicBezTo>
                  <a:cubicBezTo>
                    <a:pt x="353914" y="107126"/>
                    <a:pt x="265885" y="131107"/>
                    <a:pt x="249390" y="133622"/>
                  </a:cubicBezTo>
                  <a:cubicBezTo>
                    <a:pt x="232896" y="136137"/>
                    <a:pt x="305600" y="123503"/>
                    <a:pt x="301564" y="129411"/>
                  </a:cubicBezTo>
                  <a:cubicBezTo>
                    <a:pt x="287500" y="149417"/>
                    <a:pt x="266760" y="163749"/>
                    <a:pt x="243073" y="169828"/>
                  </a:cubicBezTo>
                  <a:cubicBezTo>
                    <a:pt x="207978" y="178017"/>
                    <a:pt x="262083" y="162751"/>
                    <a:pt x="266938" y="173104"/>
                  </a:cubicBezTo>
                  <a:cubicBezTo>
                    <a:pt x="271792" y="183457"/>
                    <a:pt x="128022" y="217206"/>
                    <a:pt x="44672" y="189773"/>
                  </a:cubicBezTo>
                  <a:cubicBezTo>
                    <a:pt x="-53124" y="157779"/>
                    <a:pt x="36834" y="54601"/>
                    <a:pt x="36834" y="54601"/>
                  </a:cubicBezTo>
                  <a:close/>
                </a:path>
              </a:pathLst>
            </a:custGeom>
            <a:solidFill>
              <a:srgbClr val="EFC68F"/>
            </a:solidFill>
            <a:ln w="5844" cap="flat">
              <a:noFill/>
              <a:prstDash val="solid"/>
              <a:miter/>
            </a:ln>
          </p:spPr>
          <p:txBody>
            <a:bodyPr rtlCol="0" anchor="ctr"/>
            <a:lstStyle/>
            <a:p>
              <a:endParaRPr lang="fr-FR"/>
            </a:p>
          </p:txBody>
        </p:sp>
        <p:sp>
          <p:nvSpPr>
            <p:cNvPr id="33" name="Forme libre : forme 32">
              <a:extLst>
                <a:ext uri="{FF2B5EF4-FFF2-40B4-BE49-F238E27FC236}">
                  <a16:creationId xmlns:a16="http://schemas.microsoft.com/office/drawing/2014/main" id="{C40FA820-A9A7-4D37-920F-820D6E9D449F}"/>
                </a:ext>
              </a:extLst>
            </p:cNvPr>
            <p:cNvSpPr/>
            <p:nvPr/>
          </p:nvSpPr>
          <p:spPr>
            <a:xfrm>
              <a:off x="8546379" y="3658846"/>
              <a:ext cx="547013" cy="833887"/>
            </a:xfrm>
            <a:custGeom>
              <a:avLst/>
              <a:gdLst>
                <a:gd name="connsiteX0" fmla="*/ 511527 w 547013"/>
                <a:gd name="connsiteY0" fmla="*/ -70 h 833887"/>
                <a:gd name="connsiteX1" fmla="*/ -677 w 547013"/>
                <a:gd name="connsiteY1" fmla="*/ 576767 h 833887"/>
                <a:gd name="connsiteX2" fmla="*/ 524454 w 547013"/>
                <a:gd name="connsiteY2" fmla="*/ 808625 h 833887"/>
                <a:gd name="connsiteX3" fmla="*/ 536152 w 547013"/>
                <a:gd name="connsiteY3" fmla="*/ 629643 h 833887"/>
                <a:gd name="connsiteX4" fmla="*/ 226151 w 547013"/>
                <a:gd name="connsiteY4" fmla="*/ 557699 h 833887"/>
                <a:gd name="connsiteX5" fmla="*/ 324766 w 547013"/>
                <a:gd name="connsiteY5" fmla="*/ 374739 h 833887"/>
                <a:gd name="connsiteX6" fmla="*/ 524337 w 547013"/>
                <a:gd name="connsiteY6" fmla="*/ 59766 h 8338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47013" h="833887">
                  <a:moveTo>
                    <a:pt x="511527" y="-70"/>
                  </a:moveTo>
                  <a:cubicBezTo>
                    <a:pt x="398055" y="13090"/>
                    <a:pt x="-12375" y="245591"/>
                    <a:pt x="-677" y="576767"/>
                  </a:cubicBezTo>
                  <a:cubicBezTo>
                    <a:pt x="11021" y="907943"/>
                    <a:pt x="489477" y="834127"/>
                    <a:pt x="524454" y="808625"/>
                  </a:cubicBezTo>
                  <a:cubicBezTo>
                    <a:pt x="540012" y="769729"/>
                    <a:pt x="557560" y="691643"/>
                    <a:pt x="536152" y="629643"/>
                  </a:cubicBezTo>
                  <a:cubicBezTo>
                    <a:pt x="468069" y="633562"/>
                    <a:pt x="249079" y="658888"/>
                    <a:pt x="226151" y="557699"/>
                  </a:cubicBezTo>
                  <a:cubicBezTo>
                    <a:pt x="203222" y="456510"/>
                    <a:pt x="324766" y="374739"/>
                    <a:pt x="324766" y="374739"/>
                  </a:cubicBezTo>
                  <a:lnTo>
                    <a:pt x="524337" y="59766"/>
                  </a:lnTo>
                  <a:close/>
                </a:path>
              </a:pathLst>
            </a:custGeom>
            <a:solidFill>
              <a:srgbClr val="18B7A4"/>
            </a:solidFill>
            <a:ln w="5844" cap="flat">
              <a:noFill/>
              <a:prstDash val="solid"/>
              <a:miter/>
            </a:ln>
          </p:spPr>
          <p:txBody>
            <a:bodyPr rtlCol="0" anchor="ctr"/>
            <a:lstStyle/>
            <a:p>
              <a:endParaRPr lang="fr-FR"/>
            </a:p>
          </p:txBody>
        </p:sp>
        <p:sp>
          <p:nvSpPr>
            <p:cNvPr id="34" name="Forme libre : forme 33">
              <a:extLst>
                <a:ext uri="{FF2B5EF4-FFF2-40B4-BE49-F238E27FC236}">
                  <a16:creationId xmlns:a16="http://schemas.microsoft.com/office/drawing/2014/main" id="{83391F94-CA68-4475-9212-2033E7F01ED1}"/>
                </a:ext>
              </a:extLst>
            </p:cNvPr>
            <p:cNvSpPr/>
            <p:nvPr/>
          </p:nvSpPr>
          <p:spPr>
            <a:xfrm>
              <a:off x="9468198" y="3653699"/>
              <a:ext cx="546988" cy="838902"/>
            </a:xfrm>
            <a:custGeom>
              <a:avLst/>
              <a:gdLst>
                <a:gd name="connsiteX0" fmla="*/ 498189 w 546988"/>
                <a:gd name="connsiteY0" fmla="*/ 375149 h 838902"/>
                <a:gd name="connsiteX1" fmla="*/ 498189 w 546988"/>
                <a:gd name="connsiteY1" fmla="*/ 375149 h 838902"/>
                <a:gd name="connsiteX2" fmla="*/ 497897 w 546988"/>
                <a:gd name="connsiteY2" fmla="*/ 374681 h 838902"/>
                <a:gd name="connsiteX3" fmla="*/ 448121 w 546988"/>
                <a:gd name="connsiteY3" fmla="*/ 294138 h 838902"/>
                <a:gd name="connsiteX4" fmla="*/ 59742 w 546988"/>
                <a:gd name="connsiteY4" fmla="*/ -70 h 838902"/>
                <a:gd name="connsiteX5" fmla="*/ 55296 w 546988"/>
                <a:gd name="connsiteY5" fmla="*/ 9230 h 838902"/>
                <a:gd name="connsiteX6" fmla="*/ 33771 w 546988"/>
                <a:gd name="connsiteY6" fmla="*/ 5018 h 838902"/>
                <a:gd name="connsiteX7" fmla="*/ 20845 w 546988"/>
                <a:gd name="connsiteY7" fmla="*/ 64854 h 838902"/>
                <a:gd name="connsiteX8" fmla="*/ 220416 w 546988"/>
                <a:gd name="connsiteY8" fmla="*/ 379828 h 838902"/>
                <a:gd name="connsiteX9" fmla="*/ 319032 w 546988"/>
                <a:gd name="connsiteY9" fmla="*/ 562787 h 838902"/>
                <a:gd name="connsiteX10" fmla="*/ 9030 w 546988"/>
                <a:gd name="connsiteY10" fmla="*/ 634731 h 838902"/>
                <a:gd name="connsiteX11" fmla="*/ 20728 w 546988"/>
                <a:gd name="connsiteY11" fmla="*/ 813713 h 838902"/>
                <a:gd name="connsiteX12" fmla="*/ 545918 w 546988"/>
                <a:gd name="connsiteY12" fmla="*/ 581856 h 838902"/>
                <a:gd name="connsiteX13" fmla="*/ 498189 w 546988"/>
                <a:gd name="connsiteY13" fmla="*/ 375149 h 8389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46988" h="838902">
                  <a:moveTo>
                    <a:pt x="498189" y="375149"/>
                  </a:moveTo>
                  <a:lnTo>
                    <a:pt x="498189" y="375149"/>
                  </a:lnTo>
                  <a:lnTo>
                    <a:pt x="497897" y="374681"/>
                  </a:lnTo>
                  <a:cubicBezTo>
                    <a:pt x="483551" y="346508"/>
                    <a:pt x="466903" y="319569"/>
                    <a:pt x="448121" y="294138"/>
                  </a:cubicBezTo>
                  <a:cubicBezTo>
                    <a:pt x="271011" y="25081"/>
                    <a:pt x="134493" y="5954"/>
                    <a:pt x="59742" y="-70"/>
                  </a:cubicBezTo>
                  <a:lnTo>
                    <a:pt x="55296" y="9230"/>
                  </a:lnTo>
                  <a:cubicBezTo>
                    <a:pt x="48221" y="7360"/>
                    <a:pt x="41031" y="5953"/>
                    <a:pt x="33771" y="5018"/>
                  </a:cubicBezTo>
                  <a:lnTo>
                    <a:pt x="20845" y="64854"/>
                  </a:lnTo>
                  <a:lnTo>
                    <a:pt x="220416" y="379828"/>
                  </a:lnTo>
                  <a:cubicBezTo>
                    <a:pt x="220416" y="379828"/>
                    <a:pt x="341785" y="461715"/>
                    <a:pt x="319032" y="562787"/>
                  </a:cubicBezTo>
                  <a:cubicBezTo>
                    <a:pt x="296279" y="663860"/>
                    <a:pt x="77230" y="638826"/>
                    <a:pt x="9030" y="634731"/>
                  </a:cubicBezTo>
                  <a:cubicBezTo>
                    <a:pt x="-12378" y="697024"/>
                    <a:pt x="5111" y="775109"/>
                    <a:pt x="20728" y="813713"/>
                  </a:cubicBezTo>
                  <a:cubicBezTo>
                    <a:pt x="55823" y="838981"/>
                    <a:pt x="534220" y="913148"/>
                    <a:pt x="545918" y="581856"/>
                  </a:cubicBezTo>
                  <a:cubicBezTo>
                    <a:pt x="547817" y="510019"/>
                    <a:pt x="531392" y="438881"/>
                    <a:pt x="498189" y="375149"/>
                  </a:cubicBezTo>
                  <a:close/>
                </a:path>
              </a:pathLst>
            </a:custGeom>
            <a:solidFill>
              <a:srgbClr val="18B7A4"/>
            </a:solidFill>
            <a:ln w="5844" cap="flat">
              <a:noFill/>
              <a:prstDash val="solid"/>
              <a:miter/>
            </a:ln>
          </p:spPr>
          <p:txBody>
            <a:bodyPr rtlCol="0" anchor="ctr"/>
            <a:lstStyle/>
            <a:p>
              <a:endParaRPr lang="fr-FR"/>
            </a:p>
          </p:txBody>
        </p:sp>
        <p:sp>
          <p:nvSpPr>
            <p:cNvPr id="35" name="Forme libre : forme 34">
              <a:extLst>
                <a:ext uri="{FF2B5EF4-FFF2-40B4-BE49-F238E27FC236}">
                  <a16:creationId xmlns:a16="http://schemas.microsoft.com/office/drawing/2014/main" id="{FB8625AD-F8D6-455D-9068-62051E469C5D}"/>
                </a:ext>
              </a:extLst>
            </p:cNvPr>
            <p:cNvSpPr/>
            <p:nvPr/>
          </p:nvSpPr>
          <p:spPr>
            <a:xfrm>
              <a:off x="9352102" y="4221938"/>
              <a:ext cx="210494" cy="181258"/>
            </a:xfrm>
            <a:custGeom>
              <a:avLst/>
              <a:gdLst>
                <a:gd name="connsiteX0" fmla="*/ 24170 w 210494"/>
                <a:gd name="connsiteY0" fmla="*/ -70 h 181258"/>
                <a:gd name="connsiteX1" fmla="*/ 202392 w 210494"/>
                <a:gd name="connsiteY1" fmla="*/ 114163 h 181258"/>
                <a:gd name="connsiteX2" fmla="*/ 127758 w 210494"/>
                <a:gd name="connsiteY2" fmla="*/ 157914 h 181258"/>
                <a:gd name="connsiteX3" fmla="*/ -922 w 210494"/>
                <a:gd name="connsiteY3" fmla="*/ 41400 h 181258"/>
              </a:gdLst>
              <a:ahLst/>
              <a:cxnLst>
                <a:cxn ang="0">
                  <a:pos x="connsiteX0" y="connsiteY0"/>
                </a:cxn>
                <a:cxn ang="0">
                  <a:pos x="connsiteX1" y="connsiteY1"/>
                </a:cxn>
                <a:cxn ang="0">
                  <a:pos x="connsiteX2" y="connsiteY2"/>
                </a:cxn>
                <a:cxn ang="0">
                  <a:pos x="connsiteX3" y="connsiteY3"/>
                </a:cxn>
              </a:cxnLst>
              <a:rect l="l" t="t" r="r" b="b"/>
              <a:pathLst>
                <a:path w="210494" h="181258">
                  <a:moveTo>
                    <a:pt x="24170" y="-70"/>
                  </a:moveTo>
                  <a:cubicBezTo>
                    <a:pt x="96875" y="11277"/>
                    <a:pt x="174083" y="51168"/>
                    <a:pt x="202392" y="114163"/>
                  </a:cubicBezTo>
                  <a:cubicBezTo>
                    <a:pt x="230702" y="177157"/>
                    <a:pt x="168935" y="204238"/>
                    <a:pt x="127758" y="157914"/>
                  </a:cubicBezTo>
                  <a:cubicBezTo>
                    <a:pt x="86580" y="111589"/>
                    <a:pt x="-922" y="41400"/>
                    <a:pt x="-922" y="41400"/>
                  </a:cubicBezTo>
                  <a:close/>
                </a:path>
              </a:pathLst>
            </a:custGeom>
            <a:solidFill>
              <a:srgbClr val="5B3911"/>
            </a:solidFill>
            <a:ln w="5844" cap="flat">
              <a:noFill/>
              <a:prstDash val="solid"/>
              <a:miter/>
            </a:ln>
          </p:spPr>
          <p:txBody>
            <a:bodyPr rtlCol="0" anchor="ctr"/>
            <a:lstStyle/>
            <a:p>
              <a:endParaRPr lang="fr-FR"/>
            </a:p>
          </p:txBody>
        </p:sp>
        <p:sp>
          <p:nvSpPr>
            <p:cNvPr id="36" name="Forme libre : forme 35">
              <a:extLst>
                <a:ext uri="{FF2B5EF4-FFF2-40B4-BE49-F238E27FC236}">
                  <a16:creationId xmlns:a16="http://schemas.microsoft.com/office/drawing/2014/main" id="{01AACDFC-660E-4B84-A163-897DABD6EF57}"/>
                </a:ext>
              </a:extLst>
            </p:cNvPr>
            <p:cNvSpPr/>
            <p:nvPr/>
          </p:nvSpPr>
          <p:spPr>
            <a:xfrm>
              <a:off x="8859389" y="4243462"/>
              <a:ext cx="210436" cy="181258"/>
            </a:xfrm>
            <a:custGeom>
              <a:avLst/>
              <a:gdLst>
                <a:gd name="connsiteX0" fmla="*/ 184480 w 210436"/>
                <a:gd name="connsiteY0" fmla="*/ -70 h 181258"/>
                <a:gd name="connsiteX1" fmla="*/ 6258 w 210436"/>
                <a:gd name="connsiteY1" fmla="*/ 114163 h 181258"/>
                <a:gd name="connsiteX2" fmla="*/ 80834 w 210436"/>
                <a:gd name="connsiteY2" fmla="*/ 157914 h 181258"/>
                <a:gd name="connsiteX3" fmla="*/ 209514 w 210436"/>
                <a:gd name="connsiteY3" fmla="*/ 41400 h 181258"/>
              </a:gdLst>
              <a:ahLst/>
              <a:cxnLst>
                <a:cxn ang="0">
                  <a:pos x="connsiteX0" y="connsiteY0"/>
                </a:cxn>
                <a:cxn ang="0">
                  <a:pos x="connsiteX1" y="connsiteY1"/>
                </a:cxn>
                <a:cxn ang="0">
                  <a:pos x="connsiteX2" y="connsiteY2"/>
                </a:cxn>
                <a:cxn ang="0">
                  <a:pos x="connsiteX3" y="connsiteY3"/>
                </a:cxn>
              </a:cxnLst>
              <a:rect l="l" t="t" r="r" b="b"/>
              <a:pathLst>
                <a:path w="210436" h="181258">
                  <a:moveTo>
                    <a:pt x="184480" y="-70"/>
                  </a:moveTo>
                  <a:cubicBezTo>
                    <a:pt x="111717" y="11277"/>
                    <a:pt x="34568" y="51168"/>
                    <a:pt x="6258" y="114163"/>
                  </a:cubicBezTo>
                  <a:cubicBezTo>
                    <a:pt x="-22051" y="177157"/>
                    <a:pt x="39715" y="204238"/>
                    <a:pt x="80834" y="157914"/>
                  </a:cubicBezTo>
                  <a:cubicBezTo>
                    <a:pt x="121953" y="111589"/>
                    <a:pt x="209514" y="41400"/>
                    <a:pt x="209514" y="41400"/>
                  </a:cubicBezTo>
                  <a:close/>
                </a:path>
              </a:pathLst>
            </a:custGeom>
            <a:solidFill>
              <a:srgbClr val="5B3911"/>
            </a:solidFill>
            <a:ln w="5844" cap="flat">
              <a:noFill/>
              <a:prstDash val="solid"/>
              <a:miter/>
            </a:ln>
          </p:spPr>
          <p:txBody>
            <a:bodyPr rtlCol="0" anchor="ctr"/>
            <a:lstStyle/>
            <a:p>
              <a:endParaRPr lang="fr-FR"/>
            </a:p>
          </p:txBody>
        </p:sp>
      </p:grpSp>
      <p:grpSp>
        <p:nvGrpSpPr>
          <p:cNvPr id="143" name="HEAD">
            <a:extLst>
              <a:ext uri="{FF2B5EF4-FFF2-40B4-BE49-F238E27FC236}">
                <a16:creationId xmlns:a16="http://schemas.microsoft.com/office/drawing/2014/main" id="{85AC692A-B47E-4B5A-B232-5ABB62DF2BE2}"/>
              </a:ext>
            </a:extLst>
          </p:cNvPr>
          <p:cNvGrpSpPr/>
          <p:nvPr/>
        </p:nvGrpSpPr>
        <p:grpSpPr>
          <a:xfrm>
            <a:off x="7588042" y="1964980"/>
            <a:ext cx="3438336" cy="3438336"/>
            <a:chOff x="7588042" y="1964980"/>
            <a:chExt cx="3438336" cy="3438336"/>
          </a:xfrm>
        </p:grpSpPr>
        <p:grpSp>
          <p:nvGrpSpPr>
            <p:cNvPr id="144" name="Graphique 3">
              <a:extLst>
                <a:ext uri="{FF2B5EF4-FFF2-40B4-BE49-F238E27FC236}">
                  <a16:creationId xmlns:a16="http://schemas.microsoft.com/office/drawing/2014/main" id="{06EB2187-2422-4061-AE8D-F1D8D774E1AD}"/>
                </a:ext>
              </a:extLst>
            </p:cNvPr>
            <p:cNvGrpSpPr/>
            <p:nvPr/>
          </p:nvGrpSpPr>
          <p:grpSpPr>
            <a:xfrm>
              <a:off x="8305402" y="2164969"/>
              <a:ext cx="1598575" cy="1539849"/>
              <a:chOff x="8305402" y="2164969"/>
              <a:chExt cx="1598575" cy="1539849"/>
            </a:xfrm>
          </p:grpSpPr>
          <p:sp>
            <p:nvSpPr>
              <p:cNvPr id="149" name="Forme libre : forme 37">
                <a:extLst>
                  <a:ext uri="{FF2B5EF4-FFF2-40B4-BE49-F238E27FC236}">
                    <a16:creationId xmlns:a16="http://schemas.microsoft.com/office/drawing/2014/main" id="{DC572BBC-826C-433A-B54F-31CB1962712E}"/>
                  </a:ext>
                </a:extLst>
              </p:cNvPr>
              <p:cNvSpPr/>
              <p:nvPr/>
            </p:nvSpPr>
            <p:spPr>
              <a:xfrm>
                <a:off x="9725790" y="2956543"/>
                <a:ext cx="177861" cy="206854"/>
              </a:xfrm>
              <a:custGeom>
                <a:avLst/>
                <a:gdLst>
                  <a:gd name="connsiteX0" fmla="*/ 39448 w 177861"/>
                  <a:gd name="connsiteY0" fmla="*/ 64682 h 206854"/>
                  <a:gd name="connsiteX1" fmla="*/ 174328 w 177861"/>
                  <a:gd name="connsiteY1" fmla="*/ 64682 h 206854"/>
                  <a:gd name="connsiteX2" fmla="*/ 13536 w 177861"/>
                  <a:gd name="connsiteY2" fmla="*/ 202545 h 206854"/>
                  <a:gd name="connsiteX3" fmla="*/ 39448 w 177861"/>
                  <a:gd name="connsiteY3" fmla="*/ 64682 h 206854"/>
                </a:gdLst>
                <a:ahLst/>
                <a:cxnLst>
                  <a:cxn ang="0">
                    <a:pos x="connsiteX0" y="connsiteY0"/>
                  </a:cxn>
                  <a:cxn ang="0">
                    <a:pos x="connsiteX1" y="connsiteY1"/>
                  </a:cxn>
                  <a:cxn ang="0">
                    <a:pos x="connsiteX2" y="connsiteY2"/>
                  </a:cxn>
                  <a:cxn ang="0">
                    <a:pos x="connsiteX3" y="connsiteY3"/>
                  </a:cxn>
                </a:cxnLst>
                <a:rect l="l" t="t" r="r" b="b"/>
                <a:pathLst>
                  <a:path w="177861" h="206854">
                    <a:moveTo>
                      <a:pt x="39448" y="64682"/>
                    </a:moveTo>
                    <a:cubicBezTo>
                      <a:pt x="47227" y="-4922"/>
                      <a:pt x="150932" y="-36917"/>
                      <a:pt x="174328" y="64682"/>
                    </a:cubicBezTo>
                    <a:cubicBezTo>
                      <a:pt x="197724" y="166281"/>
                      <a:pt x="57346" y="223309"/>
                      <a:pt x="13536" y="202545"/>
                    </a:cubicBezTo>
                    <a:cubicBezTo>
                      <a:pt x="-30274" y="181781"/>
                      <a:pt x="39448" y="64682"/>
                      <a:pt x="39448" y="64682"/>
                    </a:cubicBezTo>
                    <a:close/>
                  </a:path>
                </a:pathLst>
              </a:custGeom>
              <a:solidFill>
                <a:srgbClr val="EFC68F"/>
              </a:solidFill>
              <a:ln w="5844" cap="flat">
                <a:noFill/>
                <a:prstDash val="solid"/>
                <a:miter/>
              </a:ln>
            </p:spPr>
            <p:txBody>
              <a:bodyPr rtlCol="0" anchor="ctr"/>
              <a:lstStyle/>
              <a:p>
                <a:endParaRPr lang="fr-FR"/>
              </a:p>
            </p:txBody>
          </p:sp>
          <p:sp>
            <p:nvSpPr>
              <p:cNvPr id="150" name="Forme libre : forme 38">
                <a:extLst>
                  <a:ext uri="{FF2B5EF4-FFF2-40B4-BE49-F238E27FC236}">
                    <a16:creationId xmlns:a16="http://schemas.microsoft.com/office/drawing/2014/main" id="{705372D1-2B86-4519-B719-DD365DA41D2B}"/>
                  </a:ext>
                </a:extLst>
              </p:cNvPr>
              <p:cNvSpPr/>
              <p:nvPr/>
            </p:nvSpPr>
            <p:spPr>
              <a:xfrm>
                <a:off x="8595198" y="3225964"/>
                <a:ext cx="275849" cy="169548"/>
              </a:xfrm>
              <a:custGeom>
                <a:avLst/>
                <a:gdLst>
                  <a:gd name="connsiteX0" fmla="*/ 67486 w 275849"/>
                  <a:gd name="connsiteY0" fmla="*/ 10449 h 169548"/>
                  <a:gd name="connsiteX1" fmla="*/ 27653 w 275849"/>
                  <a:gd name="connsiteY1" fmla="*/ 100232 h 169548"/>
                  <a:gd name="connsiteX2" fmla="*/ 258108 w 275849"/>
                  <a:gd name="connsiteY2" fmla="*/ 124155 h 169548"/>
                  <a:gd name="connsiteX3" fmla="*/ 67486 w 275849"/>
                  <a:gd name="connsiteY3" fmla="*/ 10449 h 169548"/>
                </a:gdLst>
                <a:ahLst/>
                <a:cxnLst>
                  <a:cxn ang="0">
                    <a:pos x="connsiteX0" y="connsiteY0"/>
                  </a:cxn>
                  <a:cxn ang="0">
                    <a:pos x="connsiteX1" y="connsiteY1"/>
                  </a:cxn>
                  <a:cxn ang="0">
                    <a:pos x="connsiteX2" y="connsiteY2"/>
                  </a:cxn>
                  <a:cxn ang="0">
                    <a:pos x="connsiteX3" y="connsiteY3"/>
                  </a:cxn>
                </a:cxnLst>
                <a:rect l="l" t="t" r="r" b="b"/>
                <a:pathLst>
                  <a:path w="275849" h="169548">
                    <a:moveTo>
                      <a:pt x="67486" y="10449"/>
                    </a:moveTo>
                    <a:cubicBezTo>
                      <a:pt x="-8552" y="-28448"/>
                      <a:pt x="-20250" y="49345"/>
                      <a:pt x="27653" y="100232"/>
                    </a:cubicBezTo>
                    <a:cubicBezTo>
                      <a:pt x="75558" y="151119"/>
                      <a:pt x="171307" y="213938"/>
                      <a:pt x="258108" y="124155"/>
                    </a:cubicBezTo>
                    <a:cubicBezTo>
                      <a:pt x="344909" y="34372"/>
                      <a:pt x="67486" y="10449"/>
                      <a:pt x="67486" y="10449"/>
                    </a:cubicBezTo>
                    <a:close/>
                  </a:path>
                </a:pathLst>
              </a:custGeom>
              <a:solidFill>
                <a:srgbClr val="EFC68F"/>
              </a:solidFill>
              <a:ln w="5844" cap="flat">
                <a:noFill/>
                <a:prstDash val="solid"/>
                <a:miter/>
              </a:ln>
            </p:spPr>
            <p:txBody>
              <a:bodyPr rtlCol="0" anchor="ctr"/>
              <a:lstStyle/>
              <a:p>
                <a:endParaRPr lang="fr-FR"/>
              </a:p>
            </p:txBody>
          </p:sp>
          <p:sp>
            <p:nvSpPr>
              <p:cNvPr id="151" name="Forme libre : forme 39">
                <a:extLst>
                  <a:ext uri="{FF2B5EF4-FFF2-40B4-BE49-F238E27FC236}">
                    <a16:creationId xmlns:a16="http://schemas.microsoft.com/office/drawing/2014/main" id="{81C42B2E-F8AF-4C6F-926A-9211123ED5D1}"/>
                  </a:ext>
                </a:extLst>
              </p:cNvPr>
              <p:cNvSpPr/>
              <p:nvPr/>
            </p:nvSpPr>
            <p:spPr>
              <a:xfrm>
                <a:off x="9475173" y="2164969"/>
                <a:ext cx="428804" cy="457545"/>
              </a:xfrm>
              <a:custGeom>
                <a:avLst/>
                <a:gdLst>
                  <a:gd name="connsiteX0" fmla="*/ 12993 w 428804"/>
                  <a:gd name="connsiteY0" fmla="*/ 365635 h 457545"/>
                  <a:gd name="connsiteX1" fmla="*/ 95523 w 428804"/>
                  <a:gd name="connsiteY1" fmla="*/ 827 h 457545"/>
                  <a:gd name="connsiteX2" fmla="*/ 427518 w 428804"/>
                  <a:gd name="connsiteY2" fmla="*/ 273160 h 457545"/>
                  <a:gd name="connsiteX3" fmla="*/ 141848 w 428804"/>
                  <a:gd name="connsiteY3" fmla="*/ 454892 h 457545"/>
                  <a:gd name="connsiteX4" fmla="*/ 12993 w 428804"/>
                  <a:gd name="connsiteY4" fmla="*/ 365635 h 4575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8804" h="457545">
                    <a:moveTo>
                      <a:pt x="12993" y="365635"/>
                    </a:moveTo>
                    <a:cubicBezTo>
                      <a:pt x="-23740" y="242043"/>
                      <a:pt x="15157" y="65693"/>
                      <a:pt x="95523" y="827"/>
                    </a:cubicBezTo>
                    <a:cubicBezTo>
                      <a:pt x="222624" y="-6952"/>
                      <a:pt x="437929" y="31944"/>
                      <a:pt x="427518" y="273160"/>
                    </a:cubicBezTo>
                    <a:cubicBezTo>
                      <a:pt x="391195" y="330189"/>
                      <a:pt x="309366" y="434244"/>
                      <a:pt x="141848" y="454892"/>
                    </a:cubicBezTo>
                    <a:cubicBezTo>
                      <a:pt x="-25670" y="475539"/>
                      <a:pt x="12993" y="365635"/>
                      <a:pt x="12993" y="365635"/>
                    </a:cubicBezTo>
                    <a:close/>
                  </a:path>
                </a:pathLst>
              </a:custGeom>
              <a:solidFill>
                <a:srgbClr val="CE3006"/>
              </a:solidFill>
              <a:ln w="5844" cap="flat">
                <a:noFill/>
                <a:prstDash val="solid"/>
                <a:miter/>
              </a:ln>
            </p:spPr>
            <p:txBody>
              <a:bodyPr rtlCol="0" anchor="ctr"/>
              <a:lstStyle/>
              <a:p>
                <a:endParaRPr lang="fr-FR"/>
              </a:p>
            </p:txBody>
          </p:sp>
          <p:sp>
            <p:nvSpPr>
              <p:cNvPr id="152" name="Forme libre : forme 40">
                <a:extLst>
                  <a:ext uri="{FF2B5EF4-FFF2-40B4-BE49-F238E27FC236}">
                    <a16:creationId xmlns:a16="http://schemas.microsoft.com/office/drawing/2014/main" id="{A54C87BD-5F05-4166-99FB-8B28CEA76CBA}"/>
                  </a:ext>
                </a:extLst>
              </p:cNvPr>
              <p:cNvSpPr/>
              <p:nvPr/>
            </p:nvSpPr>
            <p:spPr>
              <a:xfrm>
                <a:off x="8305402" y="2394039"/>
                <a:ext cx="412062" cy="467791"/>
              </a:xfrm>
              <a:custGeom>
                <a:avLst/>
                <a:gdLst>
                  <a:gd name="connsiteX0" fmla="*/ 392377 w 412062"/>
                  <a:gd name="connsiteY0" fmla="*/ 326133 h 467791"/>
                  <a:gd name="connsiteX1" fmla="*/ 222753 w 412062"/>
                  <a:gd name="connsiteY1" fmla="*/ -70 h 467791"/>
                  <a:gd name="connsiteX2" fmla="*/ 17333 w 412062"/>
                  <a:gd name="connsiteY2" fmla="*/ 412641 h 467791"/>
                  <a:gd name="connsiteX3" fmla="*/ 348157 w 412062"/>
                  <a:gd name="connsiteY3" fmla="*/ 430774 h 467791"/>
                  <a:gd name="connsiteX4" fmla="*/ 392377 w 412062"/>
                  <a:gd name="connsiteY4" fmla="*/ 326133 h 4677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2062" h="467791">
                    <a:moveTo>
                      <a:pt x="392377" y="326133"/>
                    </a:moveTo>
                    <a:cubicBezTo>
                      <a:pt x="396354" y="246644"/>
                      <a:pt x="397524" y="77372"/>
                      <a:pt x="222753" y="-70"/>
                    </a:cubicBezTo>
                    <a:cubicBezTo>
                      <a:pt x="147651" y="23618"/>
                      <a:pt x="-63852" y="103985"/>
                      <a:pt x="17333" y="412641"/>
                    </a:cubicBezTo>
                    <a:cubicBezTo>
                      <a:pt x="75064" y="461891"/>
                      <a:pt x="240008" y="498214"/>
                      <a:pt x="348157" y="430774"/>
                    </a:cubicBezTo>
                    <a:cubicBezTo>
                      <a:pt x="456308" y="363333"/>
                      <a:pt x="392377" y="326133"/>
                      <a:pt x="392377" y="326133"/>
                    </a:cubicBezTo>
                    <a:close/>
                  </a:path>
                </a:pathLst>
              </a:custGeom>
              <a:solidFill>
                <a:srgbClr val="CE3006"/>
              </a:solidFill>
              <a:ln w="5844" cap="flat">
                <a:noFill/>
                <a:prstDash val="solid"/>
                <a:miter/>
              </a:ln>
            </p:spPr>
            <p:txBody>
              <a:bodyPr rtlCol="0" anchor="ctr"/>
              <a:lstStyle/>
              <a:p>
                <a:endParaRPr lang="fr-FR"/>
              </a:p>
            </p:txBody>
          </p:sp>
          <p:sp>
            <p:nvSpPr>
              <p:cNvPr id="153" name="Forme libre : forme 41">
                <a:extLst>
                  <a:ext uri="{FF2B5EF4-FFF2-40B4-BE49-F238E27FC236}">
                    <a16:creationId xmlns:a16="http://schemas.microsoft.com/office/drawing/2014/main" id="{B521E61C-DA3C-4444-A9AD-D9E8AD803B97}"/>
                  </a:ext>
                </a:extLst>
              </p:cNvPr>
              <p:cNvSpPr/>
              <p:nvPr/>
            </p:nvSpPr>
            <p:spPr>
              <a:xfrm rot="-1350000">
                <a:off x="9329480" y="2880381"/>
                <a:ext cx="224722" cy="224722"/>
              </a:xfrm>
              <a:custGeom>
                <a:avLst/>
                <a:gdLst>
                  <a:gd name="connsiteX0" fmla="*/ 223800 w 224722"/>
                  <a:gd name="connsiteY0" fmla="*/ 112291 h 224722"/>
                  <a:gd name="connsiteX1" fmla="*/ 111439 w 224722"/>
                  <a:gd name="connsiteY1" fmla="*/ 224652 h 224722"/>
                  <a:gd name="connsiteX2" fmla="*/ -922 w 224722"/>
                  <a:gd name="connsiteY2" fmla="*/ 112291 h 224722"/>
                  <a:gd name="connsiteX3" fmla="*/ 111439 w 224722"/>
                  <a:gd name="connsiteY3" fmla="*/ -70 h 224722"/>
                  <a:gd name="connsiteX4" fmla="*/ 223800 w 224722"/>
                  <a:gd name="connsiteY4" fmla="*/ 112291 h 224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4722" h="224722">
                    <a:moveTo>
                      <a:pt x="223800" y="112291"/>
                    </a:moveTo>
                    <a:cubicBezTo>
                      <a:pt x="223800" y="174346"/>
                      <a:pt x="173494" y="224652"/>
                      <a:pt x="111439" y="224652"/>
                    </a:cubicBezTo>
                    <a:cubicBezTo>
                      <a:pt x="49384" y="224652"/>
                      <a:pt x="-922" y="174346"/>
                      <a:pt x="-922" y="112291"/>
                    </a:cubicBezTo>
                    <a:cubicBezTo>
                      <a:pt x="-922" y="50235"/>
                      <a:pt x="49384" y="-70"/>
                      <a:pt x="111439" y="-70"/>
                    </a:cubicBezTo>
                    <a:cubicBezTo>
                      <a:pt x="173494" y="-70"/>
                      <a:pt x="223800" y="50235"/>
                      <a:pt x="223800" y="112291"/>
                    </a:cubicBezTo>
                    <a:close/>
                  </a:path>
                </a:pathLst>
              </a:custGeom>
              <a:solidFill>
                <a:srgbClr val="FFFFFF"/>
              </a:solidFill>
              <a:ln w="5844" cap="flat">
                <a:noFill/>
                <a:prstDash val="solid"/>
                <a:miter/>
              </a:ln>
            </p:spPr>
            <p:txBody>
              <a:bodyPr rtlCol="0" anchor="ctr"/>
              <a:lstStyle/>
              <a:p>
                <a:endParaRPr lang="fr-FR"/>
              </a:p>
            </p:txBody>
          </p:sp>
          <p:sp>
            <p:nvSpPr>
              <p:cNvPr id="154" name="Forme libre : forme 42">
                <a:extLst>
                  <a:ext uri="{FF2B5EF4-FFF2-40B4-BE49-F238E27FC236}">
                    <a16:creationId xmlns:a16="http://schemas.microsoft.com/office/drawing/2014/main" id="{B7FC09DD-2DD2-4A2C-8A43-AD399E89D87F}"/>
                  </a:ext>
                </a:extLst>
              </p:cNvPr>
              <p:cNvSpPr/>
              <p:nvPr/>
            </p:nvSpPr>
            <p:spPr>
              <a:xfrm rot="-654000">
                <a:off x="8834133" y="2992796"/>
                <a:ext cx="224722" cy="224722"/>
              </a:xfrm>
              <a:custGeom>
                <a:avLst/>
                <a:gdLst>
                  <a:gd name="connsiteX0" fmla="*/ 223799 w 224722"/>
                  <a:gd name="connsiteY0" fmla="*/ 112291 h 224722"/>
                  <a:gd name="connsiteX1" fmla="*/ 111439 w 224722"/>
                  <a:gd name="connsiteY1" fmla="*/ 224652 h 224722"/>
                  <a:gd name="connsiteX2" fmla="*/ -922 w 224722"/>
                  <a:gd name="connsiteY2" fmla="*/ 112291 h 224722"/>
                  <a:gd name="connsiteX3" fmla="*/ 111439 w 224722"/>
                  <a:gd name="connsiteY3" fmla="*/ -70 h 224722"/>
                  <a:gd name="connsiteX4" fmla="*/ 223799 w 224722"/>
                  <a:gd name="connsiteY4" fmla="*/ 112291 h 224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4722" h="224722">
                    <a:moveTo>
                      <a:pt x="223799" y="112291"/>
                    </a:moveTo>
                    <a:cubicBezTo>
                      <a:pt x="223799" y="174346"/>
                      <a:pt x="173494" y="224652"/>
                      <a:pt x="111439" y="224652"/>
                    </a:cubicBezTo>
                    <a:cubicBezTo>
                      <a:pt x="49383" y="224652"/>
                      <a:pt x="-922" y="174346"/>
                      <a:pt x="-922" y="112291"/>
                    </a:cubicBezTo>
                    <a:cubicBezTo>
                      <a:pt x="-922" y="50236"/>
                      <a:pt x="49383" y="-70"/>
                      <a:pt x="111439" y="-70"/>
                    </a:cubicBezTo>
                    <a:cubicBezTo>
                      <a:pt x="173494" y="-70"/>
                      <a:pt x="223799" y="50236"/>
                      <a:pt x="223799" y="112291"/>
                    </a:cubicBezTo>
                    <a:close/>
                  </a:path>
                </a:pathLst>
              </a:custGeom>
              <a:solidFill>
                <a:srgbClr val="FFFFFF"/>
              </a:solidFill>
              <a:ln w="5844" cap="flat">
                <a:noFill/>
                <a:prstDash val="solid"/>
                <a:miter/>
              </a:ln>
            </p:spPr>
            <p:txBody>
              <a:bodyPr rtlCol="0" anchor="ctr"/>
              <a:lstStyle/>
              <a:p>
                <a:endParaRPr lang="fr-FR"/>
              </a:p>
            </p:txBody>
          </p:sp>
          <p:sp>
            <p:nvSpPr>
              <p:cNvPr id="155" name="Forme libre : forme 43">
                <a:extLst>
                  <a:ext uri="{FF2B5EF4-FFF2-40B4-BE49-F238E27FC236}">
                    <a16:creationId xmlns:a16="http://schemas.microsoft.com/office/drawing/2014/main" id="{F84D7E11-89A4-4509-B2E9-2F9F9F9D1B17}"/>
                  </a:ext>
                </a:extLst>
              </p:cNvPr>
              <p:cNvSpPr/>
              <p:nvPr/>
            </p:nvSpPr>
            <p:spPr>
              <a:xfrm>
                <a:off x="9458848" y="2985382"/>
                <a:ext cx="140027" cy="140027"/>
              </a:xfrm>
              <a:custGeom>
                <a:avLst/>
                <a:gdLst>
                  <a:gd name="connsiteX0" fmla="*/ 140027 w 140027"/>
                  <a:gd name="connsiteY0" fmla="*/ 70014 h 140027"/>
                  <a:gd name="connsiteX1" fmla="*/ 70014 w 140027"/>
                  <a:gd name="connsiteY1" fmla="*/ 140027 h 140027"/>
                  <a:gd name="connsiteX2" fmla="*/ 0 w 140027"/>
                  <a:gd name="connsiteY2" fmla="*/ 70014 h 140027"/>
                  <a:gd name="connsiteX3" fmla="*/ 70014 w 140027"/>
                  <a:gd name="connsiteY3" fmla="*/ 0 h 140027"/>
                  <a:gd name="connsiteX4" fmla="*/ 140027 w 140027"/>
                  <a:gd name="connsiteY4" fmla="*/ 70014 h 1400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0027" h="140027">
                    <a:moveTo>
                      <a:pt x="140027" y="70014"/>
                    </a:moveTo>
                    <a:cubicBezTo>
                      <a:pt x="140027" y="108681"/>
                      <a:pt x="108681" y="140027"/>
                      <a:pt x="70014" y="140027"/>
                    </a:cubicBezTo>
                    <a:cubicBezTo>
                      <a:pt x="31346" y="140027"/>
                      <a:pt x="0" y="108681"/>
                      <a:pt x="0" y="70014"/>
                    </a:cubicBezTo>
                    <a:cubicBezTo>
                      <a:pt x="0" y="31346"/>
                      <a:pt x="31346" y="0"/>
                      <a:pt x="70014" y="0"/>
                    </a:cubicBezTo>
                    <a:cubicBezTo>
                      <a:pt x="108681" y="0"/>
                      <a:pt x="140027" y="31346"/>
                      <a:pt x="140027" y="70014"/>
                    </a:cubicBezTo>
                    <a:close/>
                  </a:path>
                </a:pathLst>
              </a:custGeom>
              <a:solidFill>
                <a:srgbClr val="5B3911"/>
              </a:solidFill>
              <a:ln w="5844" cap="flat">
                <a:noFill/>
                <a:prstDash val="solid"/>
                <a:miter/>
              </a:ln>
            </p:spPr>
            <p:txBody>
              <a:bodyPr rtlCol="0" anchor="ctr"/>
              <a:lstStyle/>
              <a:p>
                <a:endParaRPr lang="fr-FR"/>
              </a:p>
            </p:txBody>
          </p:sp>
          <p:sp>
            <p:nvSpPr>
              <p:cNvPr id="156" name="Forme libre : forme 44">
                <a:extLst>
                  <a:ext uri="{FF2B5EF4-FFF2-40B4-BE49-F238E27FC236}">
                    <a16:creationId xmlns:a16="http://schemas.microsoft.com/office/drawing/2014/main" id="{AA137465-8817-441D-9657-D681D09E5C52}"/>
                  </a:ext>
                </a:extLst>
              </p:cNvPr>
              <p:cNvSpPr/>
              <p:nvPr/>
            </p:nvSpPr>
            <p:spPr>
              <a:xfrm>
                <a:off x="8963489" y="3097743"/>
                <a:ext cx="140027" cy="140027"/>
              </a:xfrm>
              <a:custGeom>
                <a:avLst/>
                <a:gdLst>
                  <a:gd name="connsiteX0" fmla="*/ 140027 w 140027"/>
                  <a:gd name="connsiteY0" fmla="*/ 70014 h 140027"/>
                  <a:gd name="connsiteX1" fmla="*/ 70014 w 140027"/>
                  <a:gd name="connsiteY1" fmla="*/ 140027 h 140027"/>
                  <a:gd name="connsiteX2" fmla="*/ 0 w 140027"/>
                  <a:gd name="connsiteY2" fmla="*/ 70014 h 140027"/>
                  <a:gd name="connsiteX3" fmla="*/ 70014 w 140027"/>
                  <a:gd name="connsiteY3" fmla="*/ 0 h 140027"/>
                  <a:gd name="connsiteX4" fmla="*/ 140027 w 140027"/>
                  <a:gd name="connsiteY4" fmla="*/ 70014 h 1400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0027" h="140027">
                    <a:moveTo>
                      <a:pt x="140027" y="70014"/>
                    </a:moveTo>
                    <a:cubicBezTo>
                      <a:pt x="140027" y="108681"/>
                      <a:pt x="108681" y="140027"/>
                      <a:pt x="70014" y="140027"/>
                    </a:cubicBezTo>
                    <a:cubicBezTo>
                      <a:pt x="31346" y="140027"/>
                      <a:pt x="0" y="108681"/>
                      <a:pt x="0" y="70014"/>
                    </a:cubicBezTo>
                    <a:cubicBezTo>
                      <a:pt x="0" y="31346"/>
                      <a:pt x="31346" y="0"/>
                      <a:pt x="70014" y="0"/>
                    </a:cubicBezTo>
                    <a:cubicBezTo>
                      <a:pt x="108681" y="0"/>
                      <a:pt x="140027" y="31346"/>
                      <a:pt x="140027" y="70014"/>
                    </a:cubicBezTo>
                    <a:close/>
                  </a:path>
                </a:pathLst>
              </a:custGeom>
              <a:solidFill>
                <a:srgbClr val="5B3911"/>
              </a:solidFill>
              <a:ln w="5844" cap="flat">
                <a:noFill/>
                <a:prstDash val="solid"/>
                <a:miter/>
              </a:ln>
            </p:spPr>
            <p:txBody>
              <a:bodyPr rtlCol="0" anchor="ctr"/>
              <a:lstStyle/>
              <a:p>
                <a:endParaRPr lang="fr-FR"/>
              </a:p>
            </p:txBody>
          </p:sp>
          <p:sp>
            <p:nvSpPr>
              <p:cNvPr id="157" name="Forme libre : forme 45">
                <a:extLst>
                  <a:ext uri="{FF2B5EF4-FFF2-40B4-BE49-F238E27FC236}">
                    <a16:creationId xmlns:a16="http://schemas.microsoft.com/office/drawing/2014/main" id="{FE076E2B-5898-43C6-906F-B25069B9E08D}"/>
                  </a:ext>
                </a:extLst>
              </p:cNvPr>
              <p:cNvSpPr/>
              <p:nvPr/>
            </p:nvSpPr>
            <p:spPr>
              <a:xfrm>
                <a:off x="8634063" y="2598991"/>
                <a:ext cx="1165144" cy="981711"/>
              </a:xfrm>
              <a:custGeom>
                <a:avLst/>
                <a:gdLst>
                  <a:gd name="connsiteX0" fmla="*/ 1161648 w 1165144"/>
                  <a:gd name="connsiteY0" fmla="*/ 370528 h 981711"/>
                  <a:gd name="connsiteX1" fmla="*/ 851061 w 1165144"/>
                  <a:gd name="connsiteY1" fmla="*/ -70 h 981711"/>
                  <a:gd name="connsiteX2" fmla="*/ 56872 w 1165144"/>
                  <a:gd name="connsiteY2" fmla="*/ 209971 h 981711"/>
                  <a:gd name="connsiteX3" fmla="*/ 12829 w 1165144"/>
                  <a:gd name="connsiteY3" fmla="*/ 630696 h 981711"/>
                  <a:gd name="connsiteX4" fmla="*/ 567088 w 1165144"/>
                  <a:gd name="connsiteY4" fmla="*/ 981641 h 981711"/>
                  <a:gd name="connsiteX5" fmla="*/ 1164222 w 1165144"/>
                  <a:gd name="connsiteY5" fmla="*/ 422293 h 981711"/>
                  <a:gd name="connsiteX6" fmla="*/ 1161648 w 1165144"/>
                  <a:gd name="connsiteY6" fmla="*/ 370528 h 981711"/>
                  <a:gd name="connsiteX7" fmla="*/ 311483 w 1165144"/>
                  <a:gd name="connsiteY7" fmla="*/ 618354 h 981711"/>
                  <a:gd name="connsiteX8" fmla="*/ 199122 w 1165144"/>
                  <a:gd name="connsiteY8" fmla="*/ 505993 h 981711"/>
                  <a:gd name="connsiteX9" fmla="*/ 311483 w 1165144"/>
                  <a:gd name="connsiteY9" fmla="*/ 393632 h 981711"/>
                  <a:gd name="connsiteX10" fmla="*/ 423843 w 1165144"/>
                  <a:gd name="connsiteY10" fmla="*/ 505993 h 981711"/>
                  <a:gd name="connsiteX11" fmla="*/ 311483 w 1165144"/>
                  <a:gd name="connsiteY11" fmla="*/ 618354 h 981711"/>
                  <a:gd name="connsiteX12" fmla="*/ 806843 w 1165144"/>
                  <a:gd name="connsiteY12" fmla="*/ 505993 h 981711"/>
                  <a:gd name="connsiteX13" fmla="*/ 694482 w 1165144"/>
                  <a:gd name="connsiteY13" fmla="*/ 393632 h 981711"/>
                  <a:gd name="connsiteX14" fmla="*/ 806843 w 1165144"/>
                  <a:gd name="connsiteY14" fmla="*/ 281271 h 981711"/>
                  <a:gd name="connsiteX15" fmla="*/ 919203 w 1165144"/>
                  <a:gd name="connsiteY15" fmla="*/ 393632 h 981711"/>
                  <a:gd name="connsiteX16" fmla="*/ 806843 w 1165144"/>
                  <a:gd name="connsiteY16" fmla="*/ 505993 h 9817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65144" h="981711">
                    <a:moveTo>
                      <a:pt x="1161648" y="370528"/>
                    </a:moveTo>
                    <a:cubicBezTo>
                      <a:pt x="1023668" y="313265"/>
                      <a:pt x="892590" y="82870"/>
                      <a:pt x="851061" y="-70"/>
                    </a:cubicBezTo>
                    <a:cubicBezTo>
                      <a:pt x="586566" y="334439"/>
                      <a:pt x="166718" y="246293"/>
                      <a:pt x="56872" y="209971"/>
                    </a:cubicBezTo>
                    <a:cubicBezTo>
                      <a:pt x="-20629" y="343505"/>
                      <a:pt x="-3082" y="547814"/>
                      <a:pt x="12829" y="630696"/>
                    </a:cubicBezTo>
                    <a:cubicBezTo>
                      <a:pt x="101033" y="836350"/>
                      <a:pt x="315928" y="981641"/>
                      <a:pt x="567088" y="981641"/>
                    </a:cubicBezTo>
                    <a:cubicBezTo>
                      <a:pt x="896859" y="981641"/>
                      <a:pt x="1164222" y="731183"/>
                      <a:pt x="1164222" y="422293"/>
                    </a:cubicBezTo>
                    <a:cubicBezTo>
                      <a:pt x="1164222" y="404823"/>
                      <a:pt x="1163364" y="387568"/>
                      <a:pt x="1161648" y="370528"/>
                    </a:cubicBezTo>
                    <a:close/>
                    <a:moveTo>
                      <a:pt x="311483" y="618354"/>
                    </a:moveTo>
                    <a:cubicBezTo>
                      <a:pt x="249427" y="618354"/>
                      <a:pt x="199122" y="568048"/>
                      <a:pt x="199122" y="505993"/>
                    </a:cubicBezTo>
                    <a:cubicBezTo>
                      <a:pt x="199122" y="443938"/>
                      <a:pt x="249427" y="393632"/>
                      <a:pt x="311483" y="393632"/>
                    </a:cubicBezTo>
                    <a:cubicBezTo>
                      <a:pt x="373538" y="393632"/>
                      <a:pt x="423843" y="443938"/>
                      <a:pt x="423843" y="505993"/>
                    </a:cubicBezTo>
                    <a:cubicBezTo>
                      <a:pt x="423843" y="568048"/>
                      <a:pt x="373538" y="618354"/>
                      <a:pt x="311483" y="618354"/>
                    </a:cubicBezTo>
                    <a:close/>
                    <a:moveTo>
                      <a:pt x="806843" y="505993"/>
                    </a:moveTo>
                    <a:cubicBezTo>
                      <a:pt x="744787" y="505993"/>
                      <a:pt x="694482" y="455687"/>
                      <a:pt x="694482" y="393632"/>
                    </a:cubicBezTo>
                    <a:cubicBezTo>
                      <a:pt x="694482" y="331577"/>
                      <a:pt x="744787" y="281271"/>
                      <a:pt x="806843" y="281271"/>
                    </a:cubicBezTo>
                    <a:cubicBezTo>
                      <a:pt x="868898" y="281271"/>
                      <a:pt x="919203" y="331577"/>
                      <a:pt x="919203" y="393632"/>
                    </a:cubicBezTo>
                    <a:cubicBezTo>
                      <a:pt x="919203" y="455687"/>
                      <a:pt x="868898" y="505993"/>
                      <a:pt x="806843" y="505993"/>
                    </a:cubicBezTo>
                    <a:close/>
                  </a:path>
                </a:pathLst>
              </a:custGeom>
              <a:solidFill>
                <a:srgbClr val="EFC68F"/>
              </a:solidFill>
              <a:ln w="5844" cap="flat">
                <a:noFill/>
                <a:prstDash val="solid"/>
                <a:miter/>
              </a:ln>
            </p:spPr>
            <p:txBody>
              <a:bodyPr rtlCol="0" anchor="ctr"/>
              <a:lstStyle/>
              <a:p>
                <a:endParaRPr lang="fr-FR"/>
              </a:p>
            </p:txBody>
          </p:sp>
          <p:sp>
            <p:nvSpPr>
              <p:cNvPr id="158" name="Forme libre : forme 46">
                <a:extLst>
                  <a:ext uri="{FF2B5EF4-FFF2-40B4-BE49-F238E27FC236}">
                    <a16:creationId xmlns:a16="http://schemas.microsoft.com/office/drawing/2014/main" id="{BEB68875-2F2A-42AB-B814-EE6DE5E19BD4}"/>
                  </a:ext>
                </a:extLst>
              </p:cNvPr>
              <p:cNvSpPr/>
              <p:nvPr/>
            </p:nvSpPr>
            <p:spPr>
              <a:xfrm>
                <a:off x="9095226" y="2694485"/>
                <a:ext cx="144690" cy="581683"/>
              </a:xfrm>
              <a:custGeom>
                <a:avLst/>
                <a:gdLst>
                  <a:gd name="connsiteX0" fmla="*/ 132948 w 144690"/>
                  <a:gd name="connsiteY0" fmla="*/ 455069 h 581683"/>
                  <a:gd name="connsiteX1" fmla="*/ 117681 w 144690"/>
                  <a:gd name="connsiteY1" fmla="*/ 390319 h 581683"/>
                  <a:gd name="connsiteX2" fmla="*/ 82587 w 144690"/>
                  <a:gd name="connsiteY2" fmla="*/ 262400 h 581683"/>
                  <a:gd name="connsiteX3" fmla="*/ 4794 w 144690"/>
                  <a:gd name="connsiteY3" fmla="*/ 9251 h 581683"/>
                  <a:gd name="connsiteX4" fmla="*/ 816 w 144690"/>
                  <a:gd name="connsiteY4" fmla="*/ 10479 h 581683"/>
                  <a:gd name="connsiteX5" fmla="*/ 72702 w 144690"/>
                  <a:gd name="connsiteY5" fmla="*/ 265090 h 581683"/>
                  <a:gd name="connsiteX6" fmla="*/ 105457 w 144690"/>
                  <a:gd name="connsiteY6" fmla="*/ 393419 h 581683"/>
                  <a:gd name="connsiteX7" fmla="*/ 119787 w 144690"/>
                  <a:gd name="connsiteY7" fmla="*/ 457759 h 581683"/>
                  <a:gd name="connsiteX8" fmla="*/ 125636 w 144690"/>
                  <a:gd name="connsiteY8" fmla="*/ 489988 h 581683"/>
                  <a:gd name="connsiteX9" fmla="*/ 127859 w 144690"/>
                  <a:gd name="connsiteY9" fmla="*/ 506014 h 581683"/>
                  <a:gd name="connsiteX10" fmla="*/ 128327 w 144690"/>
                  <a:gd name="connsiteY10" fmla="*/ 513794 h 581683"/>
                  <a:gd name="connsiteX11" fmla="*/ 104930 w 144690"/>
                  <a:gd name="connsiteY11" fmla="*/ 524497 h 581683"/>
                  <a:gd name="connsiteX12" fmla="*/ 95572 w 144690"/>
                  <a:gd name="connsiteY12" fmla="*/ 556609 h 581683"/>
                  <a:gd name="connsiteX13" fmla="*/ 98848 w 144690"/>
                  <a:gd name="connsiteY13" fmla="*/ 566377 h 581683"/>
                  <a:gd name="connsiteX14" fmla="*/ 104112 w 144690"/>
                  <a:gd name="connsiteY14" fmla="*/ 573396 h 581683"/>
                  <a:gd name="connsiteX15" fmla="*/ 109961 w 144690"/>
                  <a:gd name="connsiteY15" fmla="*/ 577900 h 581683"/>
                  <a:gd name="connsiteX16" fmla="*/ 115109 w 144690"/>
                  <a:gd name="connsiteY16" fmla="*/ 580415 h 581683"/>
                  <a:gd name="connsiteX17" fmla="*/ 125578 w 144690"/>
                  <a:gd name="connsiteY17" fmla="*/ 580122 h 581683"/>
                  <a:gd name="connsiteX18" fmla="*/ 120138 w 144690"/>
                  <a:gd name="connsiteY18" fmla="*/ 572109 h 581683"/>
                  <a:gd name="connsiteX19" fmla="*/ 109726 w 144690"/>
                  <a:gd name="connsiteY19" fmla="*/ 554211 h 581683"/>
                  <a:gd name="connsiteX20" fmla="*/ 115575 w 144690"/>
                  <a:gd name="connsiteY20" fmla="*/ 534090 h 581683"/>
                  <a:gd name="connsiteX21" fmla="*/ 134351 w 144690"/>
                  <a:gd name="connsiteY21" fmla="*/ 528592 h 581683"/>
                  <a:gd name="connsiteX22" fmla="*/ 143768 w 144690"/>
                  <a:gd name="connsiteY22" fmla="*/ 530873 h 581683"/>
                  <a:gd name="connsiteX23" fmla="*/ 143184 w 144690"/>
                  <a:gd name="connsiteY23" fmla="*/ 521982 h 581683"/>
                  <a:gd name="connsiteX24" fmla="*/ 142131 w 144690"/>
                  <a:gd name="connsiteY24" fmla="*/ 504435 h 581683"/>
                  <a:gd name="connsiteX25" fmla="*/ 139674 w 144690"/>
                  <a:gd name="connsiteY25" fmla="*/ 487765 h 581683"/>
                  <a:gd name="connsiteX26" fmla="*/ 132948 w 144690"/>
                  <a:gd name="connsiteY26" fmla="*/ 455069 h 5816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44690" h="581683">
                    <a:moveTo>
                      <a:pt x="132948" y="455069"/>
                    </a:moveTo>
                    <a:cubicBezTo>
                      <a:pt x="128327" y="433310"/>
                      <a:pt x="123180" y="411727"/>
                      <a:pt x="117681" y="390319"/>
                    </a:cubicBezTo>
                    <a:cubicBezTo>
                      <a:pt x="106685" y="347387"/>
                      <a:pt x="94812" y="304806"/>
                      <a:pt x="82587" y="262400"/>
                    </a:cubicBezTo>
                    <a:cubicBezTo>
                      <a:pt x="57786" y="177529"/>
                      <a:pt x="31583" y="93127"/>
                      <a:pt x="4794" y="9251"/>
                    </a:cubicBezTo>
                    <a:cubicBezTo>
                      <a:pt x="466" y="-3968"/>
                      <a:pt x="-3219" y="-2739"/>
                      <a:pt x="816" y="10479"/>
                    </a:cubicBezTo>
                    <a:cubicBezTo>
                      <a:pt x="25773" y="94706"/>
                      <a:pt x="49735" y="179577"/>
                      <a:pt x="72702" y="265090"/>
                    </a:cubicBezTo>
                    <a:cubicBezTo>
                      <a:pt x="84400" y="307730"/>
                      <a:pt x="95221" y="350546"/>
                      <a:pt x="105457" y="393419"/>
                    </a:cubicBezTo>
                    <a:cubicBezTo>
                      <a:pt x="110604" y="414827"/>
                      <a:pt x="115381" y="436274"/>
                      <a:pt x="119787" y="457759"/>
                    </a:cubicBezTo>
                    <a:cubicBezTo>
                      <a:pt x="121717" y="468522"/>
                      <a:pt x="124174" y="479284"/>
                      <a:pt x="125636" y="489988"/>
                    </a:cubicBezTo>
                    <a:cubicBezTo>
                      <a:pt x="126338" y="495311"/>
                      <a:pt x="127332" y="500750"/>
                      <a:pt x="127859" y="506014"/>
                    </a:cubicBezTo>
                    <a:lnTo>
                      <a:pt x="128327" y="513794"/>
                    </a:lnTo>
                    <a:cubicBezTo>
                      <a:pt x="119391" y="514007"/>
                      <a:pt x="110934" y="517876"/>
                      <a:pt x="104930" y="524497"/>
                    </a:cubicBezTo>
                    <a:cubicBezTo>
                      <a:pt x="97017" y="533180"/>
                      <a:pt x="93563" y="545034"/>
                      <a:pt x="95572" y="556609"/>
                    </a:cubicBezTo>
                    <a:cubicBezTo>
                      <a:pt x="96178" y="560008"/>
                      <a:pt x="97281" y="563300"/>
                      <a:pt x="98848" y="566377"/>
                    </a:cubicBezTo>
                    <a:cubicBezTo>
                      <a:pt x="100346" y="568898"/>
                      <a:pt x="102111" y="571251"/>
                      <a:pt x="104112" y="573396"/>
                    </a:cubicBezTo>
                    <a:cubicBezTo>
                      <a:pt x="105906" y="575090"/>
                      <a:pt x="107865" y="576599"/>
                      <a:pt x="109961" y="577900"/>
                    </a:cubicBezTo>
                    <a:cubicBezTo>
                      <a:pt x="111628" y="578834"/>
                      <a:pt x="113347" y="579674"/>
                      <a:pt x="115109" y="580415"/>
                    </a:cubicBezTo>
                    <a:cubicBezTo>
                      <a:pt x="121600" y="582403"/>
                      <a:pt x="125051" y="581643"/>
                      <a:pt x="125578" y="580122"/>
                    </a:cubicBezTo>
                    <a:cubicBezTo>
                      <a:pt x="126104" y="578602"/>
                      <a:pt x="124057" y="575677"/>
                      <a:pt x="120138" y="572109"/>
                    </a:cubicBezTo>
                    <a:cubicBezTo>
                      <a:pt x="114830" y="567420"/>
                      <a:pt x="111179" y="561143"/>
                      <a:pt x="109726" y="554211"/>
                    </a:cubicBezTo>
                    <a:cubicBezTo>
                      <a:pt x="108505" y="546963"/>
                      <a:pt x="110660" y="539554"/>
                      <a:pt x="115575" y="534090"/>
                    </a:cubicBezTo>
                    <a:cubicBezTo>
                      <a:pt x="120309" y="528884"/>
                      <a:pt x="127556" y="526761"/>
                      <a:pt x="134351" y="528592"/>
                    </a:cubicBezTo>
                    <a:lnTo>
                      <a:pt x="143768" y="530873"/>
                    </a:lnTo>
                    <a:lnTo>
                      <a:pt x="143184" y="521982"/>
                    </a:lnTo>
                    <a:lnTo>
                      <a:pt x="142131" y="504435"/>
                    </a:lnTo>
                    <a:cubicBezTo>
                      <a:pt x="141487" y="498586"/>
                      <a:pt x="140493" y="493322"/>
                      <a:pt x="139674" y="487765"/>
                    </a:cubicBezTo>
                    <a:cubicBezTo>
                      <a:pt x="137627" y="476769"/>
                      <a:pt x="134819" y="466007"/>
                      <a:pt x="132948" y="455069"/>
                    </a:cubicBezTo>
                    <a:close/>
                  </a:path>
                </a:pathLst>
              </a:custGeom>
              <a:solidFill>
                <a:srgbClr val="DDB17C"/>
              </a:solidFill>
              <a:ln w="5844" cap="flat">
                <a:noFill/>
                <a:prstDash val="solid"/>
                <a:miter/>
              </a:ln>
            </p:spPr>
            <p:txBody>
              <a:bodyPr rtlCol="0" anchor="ctr"/>
              <a:lstStyle/>
              <a:p>
                <a:endParaRPr lang="fr-FR"/>
              </a:p>
            </p:txBody>
          </p:sp>
          <p:sp>
            <p:nvSpPr>
              <p:cNvPr id="159" name="Forme libre : forme 47">
                <a:extLst>
                  <a:ext uri="{FF2B5EF4-FFF2-40B4-BE49-F238E27FC236}">
                    <a16:creationId xmlns:a16="http://schemas.microsoft.com/office/drawing/2014/main" id="{8AACFA8A-215E-47C2-9C46-FD83E13BC98C}"/>
                  </a:ext>
                </a:extLst>
              </p:cNvPr>
              <p:cNvSpPr/>
              <p:nvPr/>
            </p:nvSpPr>
            <p:spPr>
              <a:xfrm>
                <a:off x="8604939" y="2461888"/>
                <a:ext cx="1191693" cy="767868"/>
              </a:xfrm>
              <a:custGeom>
                <a:avLst/>
                <a:gdLst>
                  <a:gd name="connsiteX0" fmla="*/ 596212 w 1191693"/>
                  <a:gd name="connsiteY0" fmla="*/ -70 h 767868"/>
                  <a:gd name="connsiteX1" fmla="*/ -922 w 1191693"/>
                  <a:gd name="connsiteY1" fmla="*/ 559337 h 767868"/>
                  <a:gd name="connsiteX2" fmla="*/ 41951 w 1191693"/>
                  <a:gd name="connsiteY2" fmla="*/ 767798 h 767868"/>
                  <a:gd name="connsiteX3" fmla="*/ 85995 w 1191693"/>
                  <a:gd name="connsiteY3" fmla="*/ 347073 h 767868"/>
                  <a:gd name="connsiteX4" fmla="*/ 880185 w 1191693"/>
                  <a:gd name="connsiteY4" fmla="*/ 137032 h 767868"/>
                  <a:gd name="connsiteX5" fmla="*/ 1190771 w 1191693"/>
                  <a:gd name="connsiteY5" fmla="*/ 507631 h 767868"/>
                  <a:gd name="connsiteX6" fmla="*/ 596212 w 1191693"/>
                  <a:gd name="connsiteY6" fmla="*/ -70 h 76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91693" h="767868">
                    <a:moveTo>
                      <a:pt x="596212" y="-70"/>
                    </a:moveTo>
                    <a:cubicBezTo>
                      <a:pt x="266382" y="-70"/>
                      <a:pt x="-922" y="250388"/>
                      <a:pt x="-922" y="559337"/>
                    </a:cubicBezTo>
                    <a:cubicBezTo>
                      <a:pt x="-960" y="631017"/>
                      <a:pt x="13629" y="701951"/>
                      <a:pt x="41951" y="767798"/>
                    </a:cubicBezTo>
                    <a:cubicBezTo>
                      <a:pt x="26042" y="684917"/>
                      <a:pt x="8495" y="480608"/>
                      <a:pt x="85995" y="347073"/>
                    </a:cubicBezTo>
                    <a:cubicBezTo>
                      <a:pt x="195549" y="383396"/>
                      <a:pt x="615689" y="471542"/>
                      <a:pt x="880185" y="137032"/>
                    </a:cubicBezTo>
                    <a:cubicBezTo>
                      <a:pt x="921713" y="219973"/>
                      <a:pt x="1052791" y="450368"/>
                      <a:pt x="1190771" y="507631"/>
                    </a:cubicBezTo>
                    <a:cubicBezTo>
                      <a:pt x="1163222" y="223190"/>
                      <a:pt x="907383" y="-70"/>
                      <a:pt x="596212" y="-70"/>
                    </a:cubicBezTo>
                    <a:close/>
                  </a:path>
                </a:pathLst>
              </a:custGeom>
              <a:solidFill>
                <a:srgbClr val="CE3006"/>
              </a:solidFill>
              <a:ln w="5844" cap="flat">
                <a:noFill/>
                <a:prstDash val="solid"/>
                <a:miter/>
              </a:ln>
            </p:spPr>
            <p:txBody>
              <a:bodyPr rtlCol="0" anchor="ctr"/>
              <a:lstStyle/>
              <a:p>
                <a:endParaRPr lang="fr-FR"/>
              </a:p>
            </p:txBody>
          </p:sp>
          <p:sp>
            <p:nvSpPr>
              <p:cNvPr id="160" name="Forme libre : forme 48">
                <a:extLst>
                  <a:ext uri="{FF2B5EF4-FFF2-40B4-BE49-F238E27FC236}">
                    <a16:creationId xmlns:a16="http://schemas.microsoft.com/office/drawing/2014/main" id="{2BA11D74-0E90-477E-9633-4D02961A8ED6}"/>
                  </a:ext>
                </a:extLst>
              </p:cNvPr>
              <p:cNvSpPr/>
              <p:nvPr/>
            </p:nvSpPr>
            <p:spPr>
              <a:xfrm>
                <a:off x="9167154" y="3248591"/>
                <a:ext cx="252813" cy="176423"/>
              </a:xfrm>
              <a:custGeom>
                <a:avLst/>
                <a:gdLst>
                  <a:gd name="connsiteX0" fmla="*/ 251876 w 252813"/>
                  <a:gd name="connsiteY0" fmla="*/ -70 h 176423"/>
                  <a:gd name="connsiteX1" fmla="*/ 196367 w 252813"/>
                  <a:gd name="connsiteY1" fmla="*/ 32158 h 176423"/>
                  <a:gd name="connsiteX2" fmla="*/ 159810 w 252813"/>
                  <a:gd name="connsiteY2" fmla="*/ 88076 h 176423"/>
                  <a:gd name="connsiteX3" fmla="*/ 59031 w 252813"/>
                  <a:gd name="connsiteY3" fmla="*/ 111998 h 176423"/>
                  <a:gd name="connsiteX4" fmla="*/ -922 w 252813"/>
                  <a:gd name="connsiteY4" fmla="*/ 147093 h 176423"/>
                  <a:gd name="connsiteX5" fmla="*/ 251876 w 252813"/>
                  <a:gd name="connsiteY5" fmla="*/ -70 h 176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2813" h="176423">
                    <a:moveTo>
                      <a:pt x="251876" y="-70"/>
                    </a:moveTo>
                    <a:lnTo>
                      <a:pt x="196367" y="32158"/>
                    </a:lnTo>
                    <a:cubicBezTo>
                      <a:pt x="189722" y="53883"/>
                      <a:pt x="177045" y="73274"/>
                      <a:pt x="159810" y="88076"/>
                    </a:cubicBezTo>
                    <a:cubicBezTo>
                      <a:pt x="128577" y="112876"/>
                      <a:pt x="93482" y="122644"/>
                      <a:pt x="59031" y="111998"/>
                    </a:cubicBezTo>
                    <a:lnTo>
                      <a:pt x="-922" y="147093"/>
                    </a:lnTo>
                    <a:cubicBezTo>
                      <a:pt x="172913" y="237812"/>
                      <a:pt x="253162" y="97434"/>
                      <a:pt x="251876" y="-70"/>
                    </a:cubicBezTo>
                    <a:close/>
                  </a:path>
                </a:pathLst>
              </a:custGeom>
              <a:solidFill>
                <a:srgbClr val="42260B"/>
              </a:solidFill>
              <a:ln w="5844" cap="flat">
                <a:noFill/>
                <a:prstDash val="solid"/>
                <a:miter/>
              </a:ln>
            </p:spPr>
            <p:txBody>
              <a:bodyPr rtlCol="0" anchor="ctr"/>
              <a:lstStyle/>
              <a:p>
                <a:endParaRPr lang="fr-FR"/>
              </a:p>
            </p:txBody>
          </p:sp>
          <p:sp>
            <p:nvSpPr>
              <p:cNvPr id="161" name="Forme libre : forme 49">
                <a:extLst>
                  <a:ext uri="{FF2B5EF4-FFF2-40B4-BE49-F238E27FC236}">
                    <a16:creationId xmlns:a16="http://schemas.microsoft.com/office/drawing/2014/main" id="{078B0612-EA86-475A-9F62-5CD592331204}"/>
                  </a:ext>
                </a:extLst>
              </p:cNvPr>
              <p:cNvSpPr/>
              <p:nvPr/>
            </p:nvSpPr>
            <p:spPr>
              <a:xfrm>
                <a:off x="9227107" y="3280820"/>
                <a:ext cx="137336" cy="84104"/>
              </a:xfrm>
              <a:custGeom>
                <a:avLst/>
                <a:gdLst>
                  <a:gd name="connsiteX0" fmla="*/ 99857 w 137336"/>
                  <a:gd name="connsiteY0" fmla="*/ 55847 h 84104"/>
                  <a:gd name="connsiteX1" fmla="*/ 136414 w 137336"/>
                  <a:gd name="connsiteY1" fmla="*/ -70 h 84104"/>
                  <a:gd name="connsiteX2" fmla="*/ -922 w 137336"/>
                  <a:gd name="connsiteY2" fmla="*/ 79770 h 84104"/>
                  <a:gd name="connsiteX3" fmla="*/ 99857 w 137336"/>
                  <a:gd name="connsiteY3" fmla="*/ 55847 h 84104"/>
                </a:gdLst>
                <a:ahLst/>
                <a:cxnLst>
                  <a:cxn ang="0">
                    <a:pos x="connsiteX0" y="connsiteY0"/>
                  </a:cxn>
                  <a:cxn ang="0">
                    <a:pos x="connsiteX1" y="connsiteY1"/>
                  </a:cxn>
                  <a:cxn ang="0">
                    <a:pos x="connsiteX2" y="connsiteY2"/>
                  </a:cxn>
                  <a:cxn ang="0">
                    <a:pos x="connsiteX3" y="connsiteY3"/>
                  </a:cxn>
                </a:cxnLst>
                <a:rect l="l" t="t" r="r" b="b"/>
                <a:pathLst>
                  <a:path w="137336" h="84104">
                    <a:moveTo>
                      <a:pt x="99857" y="55847"/>
                    </a:moveTo>
                    <a:cubicBezTo>
                      <a:pt x="117092" y="41045"/>
                      <a:pt x="129769" y="21654"/>
                      <a:pt x="136414" y="-70"/>
                    </a:cubicBezTo>
                    <a:lnTo>
                      <a:pt x="-922" y="79770"/>
                    </a:lnTo>
                    <a:cubicBezTo>
                      <a:pt x="33529" y="90415"/>
                      <a:pt x="68623" y="80647"/>
                      <a:pt x="99857" y="55847"/>
                    </a:cubicBezTo>
                    <a:close/>
                  </a:path>
                </a:pathLst>
              </a:custGeom>
              <a:solidFill>
                <a:srgbClr val="FFFFFF"/>
              </a:solidFill>
              <a:ln w="5844" cap="flat">
                <a:noFill/>
                <a:prstDash val="solid"/>
                <a:miter/>
              </a:ln>
            </p:spPr>
            <p:txBody>
              <a:bodyPr rtlCol="0" anchor="ctr"/>
              <a:lstStyle/>
              <a:p>
                <a:endParaRPr lang="fr-FR"/>
              </a:p>
            </p:txBody>
          </p:sp>
          <p:sp>
            <p:nvSpPr>
              <p:cNvPr id="162" name="Forme libre : forme 50">
                <a:extLst>
                  <a:ext uri="{FF2B5EF4-FFF2-40B4-BE49-F238E27FC236}">
                    <a16:creationId xmlns:a16="http://schemas.microsoft.com/office/drawing/2014/main" id="{FACE26B4-0B8A-4160-9FEF-BFC4F8A6C865}"/>
                  </a:ext>
                </a:extLst>
              </p:cNvPr>
              <p:cNvSpPr/>
              <p:nvPr/>
            </p:nvSpPr>
            <p:spPr>
              <a:xfrm>
                <a:off x="9322389" y="3148688"/>
                <a:ext cx="29479" cy="29479"/>
              </a:xfrm>
              <a:custGeom>
                <a:avLst/>
                <a:gdLst>
                  <a:gd name="connsiteX0" fmla="*/ 29480 w 29479"/>
                  <a:gd name="connsiteY0" fmla="*/ 14740 h 29479"/>
                  <a:gd name="connsiteX1" fmla="*/ 14740 w 29479"/>
                  <a:gd name="connsiteY1" fmla="*/ 29479 h 29479"/>
                  <a:gd name="connsiteX2" fmla="*/ 0 w 29479"/>
                  <a:gd name="connsiteY2" fmla="*/ 14740 h 29479"/>
                  <a:gd name="connsiteX3" fmla="*/ 14740 w 29479"/>
                  <a:gd name="connsiteY3" fmla="*/ 0 h 29479"/>
                  <a:gd name="connsiteX4" fmla="*/ 29480 w 29479"/>
                  <a:gd name="connsiteY4" fmla="*/ 14740 h 294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79" h="29479">
                    <a:moveTo>
                      <a:pt x="29480" y="14740"/>
                    </a:moveTo>
                    <a:cubicBezTo>
                      <a:pt x="29480" y="22880"/>
                      <a:pt x="22880" y="29479"/>
                      <a:pt x="14740" y="29479"/>
                    </a:cubicBezTo>
                    <a:cubicBezTo>
                      <a:pt x="6599" y="29479"/>
                      <a:pt x="0" y="22880"/>
                      <a:pt x="0" y="14740"/>
                    </a:cubicBezTo>
                    <a:cubicBezTo>
                      <a:pt x="0" y="6599"/>
                      <a:pt x="6599" y="0"/>
                      <a:pt x="14740" y="0"/>
                    </a:cubicBezTo>
                    <a:cubicBezTo>
                      <a:pt x="22880" y="0"/>
                      <a:pt x="29480" y="6599"/>
                      <a:pt x="29480" y="14740"/>
                    </a:cubicBezTo>
                    <a:close/>
                  </a:path>
                </a:pathLst>
              </a:custGeom>
              <a:solidFill>
                <a:srgbClr val="CE3006">
                  <a:alpha val="41000"/>
                </a:srgbClr>
              </a:solidFill>
              <a:ln w="5844" cap="flat">
                <a:noFill/>
                <a:prstDash val="solid"/>
                <a:miter/>
              </a:ln>
            </p:spPr>
            <p:txBody>
              <a:bodyPr rtlCol="0" anchor="ctr"/>
              <a:lstStyle/>
              <a:p>
                <a:endParaRPr lang="fr-FR"/>
              </a:p>
            </p:txBody>
          </p:sp>
          <p:sp>
            <p:nvSpPr>
              <p:cNvPr id="163" name="Forme libre : forme 51">
                <a:extLst>
                  <a:ext uri="{FF2B5EF4-FFF2-40B4-BE49-F238E27FC236}">
                    <a16:creationId xmlns:a16="http://schemas.microsoft.com/office/drawing/2014/main" id="{5524CE9D-54DC-4631-8116-080445FF8467}"/>
                  </a:ext>
                </a:extLst>
              </p:cNvPr>
              <p:cNvSpPr/>
              <p:nvPr/>
            </p:nvSpPr>
            <p:spPr>
              <a:xfrm>
                <a:off x="9095035" y="3200277"/>
                <a:ext cx="29479" cy="29479"/>
              </a:xfrm>
              <a:custGeom>
                <a:avLst/>
                <a:gdLst>
                  <a:gd name="connsiteX0" fmla="*/ 29479 w 29479"/>
                  <a:gd name="connsiteY0" fmla="*/ 14740 h 29479"/>
                  <a:gd name="connsiteX1" fmla="*/ 14740 w 29479"/>
                  <a:gd name="connsiteY1" fmla="*/ 29479 h 29479"/>
                  <a:gd name="connsiteX2" fmla="*/ 0 w 29479"/>
                  <a:gd name="connsiteY2" fmla="*/ 14740 h 29479"/>
                  <a:gd name="connsiteX3" fmla="*/ 14740 w 29479"/>
                  <a:gd name="connsiteY3" fmla="*/ 0 h 29479"/>
                  <a:gd name="connsiteX4" fmla="*/ 29479 w 29479"/>
                  <a:gd name="connsiteY4" fmla="*/ 14740 h 294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79" h="29479">
                    <a:moveTo>
                      <a:pt x="29479" y="14740"/>
                    </a:moveTo>
                    <a:cubicBezTo>
                      <a:pt x="29479" y="22880"/>
                      <a:pt x="22880" y="29479"/>
                      <a:pt x="14740" y="29479"/>
                    </a:cubicBezTo>
                    <a:cubicBezTo>
                      <a:pt x="6599" y="29479"/>
                      <a:pt x="0" y="22880"/>
                      <a:pt x="0" y="14740"/>
                    </a:cubicBezTo>
                    <a:cubicBezTo>
                      <a:pt x="0" y="6599"/>
                      <a:pt x="6599" y="0"/>
                      <a:pt x="14740" y="0"/>
                    </a:cubicBezTo>
                    <a:cubicBezTo>
                      <a:pt x="22880" y="0"/>
                      <a:pt x="29479" y="6599"/>
                      <a:pt x="29479" y="14740"/>
                    </a:cubicBezTo>
                    <a:close/>
                  </a:path>
                </a:pathLst>
              </a:custGeom>
              <a:solidFill>
                <a:srgbClr val="CE3006">
                  <a:alpha val="41000"/>
                </a:srgbClr>
              </a:solidFill>
              <a:ln w="5844" cap="flat">
                <a:noFill/>
                <a:prstDash val="solid"/>
                <a:miter/>
              </a:ln>
            </p:spPr>
            <p:txBody>
              <a:bodyPr rtlCol="0" anchor="ctr"/>
              <a:lstStyle/>
              <a:p>
                <a:endParaRPr lang="fr-FR"/>
              </a:p>
            </p:txBody>
          </p:sp>
          <p:sp>
            <p:nvSpPr>
              <p:cNvPr id="164" name="Forme libre : forme 52">
                <a:extLst>
                  <a:ext uri="{FF2B5EF4-FFF2-40B4-BE49-F238E27FC236}">
                    <a16:creationId xmlns:a16="http://schemas.microsoft.com/office/drawing/2014/main" id="{14C4D767-C904-4F5E-857F-9D833B243940}"/>
                  </a:ext>
                </a:extLst>
              </p:cNvPr>
              <p:cNvSpPr/>
              <p:nvPr/>
            </p:nvSpPr>
            <p:spPr>
              <a:xfrm>
                <a:off x="9398895" y="3148688"/>
                <a:ext cx="29479" cy="29479"/>
              </a:xfrm>
              <a:custGeom>
                <a:avLst/>
                <a:gdLst>
                  <a:gd name="connsiteX0" fmla="*/ 29479 w 29479"/>
                  <a:gd name="connsiteY0" fmla="*/ 14740 h 29479"/>
                  <a:gd name="connsiteX1" fmla="*/ 14739 w 29479"/>
                  <a:gd name="connsiteY1" fmla="*/ 29479 h 29479"/>
                  <a:gd name="connsiteX2" fmla="*/ 0 w 29479"/>
                  <a:gd name="connsiteY2" fmla="*/ 14740 h 29479"/>
                  <a:gd name="connsiteX3" fmla="*/ 14739 w 29479"/>
                  <a:gd name="connsiteY3" fmla="*/ 0 h 29479"/>
                  <a:gd name="connsiteX4" fmla="*/ 29479 w 29479"/>
                  <a:gd name="connsiteY4" fmla="*/ 14740 h 294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79" h="29479">
                    <a:moveTo>
                      <a:pt x="29479" y="14740"/>
                    </a:moveTo>
                    <a:cubicBezTo>
                      <a:pt x="29479" y="22880"/>
                      <a:pt x="22880" y="29479"/>
                      <a:pt x="14739" y="29479"/>
                    </a:cubicBezTo>
                    <a:cubicBezTo>
                      <a:pt x="6599" y="29479"/>
                      <a:pt x="0" y="22880"/>
                      <a:pt x="0" y="14740"/>
                    </a:cubicBezTo>
                    <a:cubicBezTo>
                      <a:pt x="0" y="6599"/>
                      <a:pt x="6599" y="0"/>
                      <a:pt x="14739" y="0"/>
                    </a:cubicBezTo>
                    <a:cubicBezTo>
                      <a:pt x="22880" y="0"/>
                      <a:pt x="29479" y="6599"/>
                      <a:pt x="29479" y="14740"/>
                    </a:cubicBezTo>
                    <a:close/>
                  </a:path>
                </a:pathLst>
              </a:custGeom>
              <a:solidFill>
                <a:srgbClr val="CE3006">
                  <a:alpha val="41000"/>
                </a:srgbClr>
              </a:solidFill>
              <a:ln w="5844" cap="flat">
                <a:noFill/>
                <a:prstDash val="solid"/>
                <a:miter/>
              </a:ln>
            </p:spPr>
            <p:txBody>
              <a:bodyPr rtlCol="0" anchor="ctr"/>
              <a:lstStyle/>
              <a:p>
                <a:endParaRPr lang="fr-FR"/>
              </a:p>
            </p:txBody>
          </p:sp>
          <p:sp>
            <p:nvSpPr>
              <p:cNvPr id="165" name="Forme libre : forme 53">
                <a:extLst>
                  <a:ext uri="{FF2B5EF4-FFF2-40B4-BE49-F238E27FC236}">
                    <a16:creationId xmlns:a16="http://schemas.microsoft.com/office/drawing/2014/main" id="{A0802032-D957-4844-A513-C591F9E053BD}"/>
                  </a:ext>
                </a:extLst>
              </p:cNvPr>
              <p:cNvSpPr/>
              <p:nvPr/>
            </p:nvSpPr>
            <p:spPr>
              <a:xfrm>
                <a:off x="9042276" y="3248649"/>
                <a:ext cx="29479" cy="29479"/>
              </a:xfrm>
              <a:custGeom>
                <a:avLst/>
                <a:gdLst>
                  <a:gd name="connsiteX0" fmla="*/ 29479 w 29479"/>
                  <a:gd name="connsiteY0" fmla="*/ 14740 h 29479"/>
                  <a:gd name="connsiteX1" fmla="*/ 14740 w 29479"/>
                  <a:gd name="connsiteY1" fmla="*/ 29479 h 29479"/>
                  <a:gd name="connsiteX2" fmla="*/ 0 w 29479"/>
                  <a:gd name="connsiteY2" fmla="*/ 14740 h 29479"/>
                  <a:gd name="connsiteX3" fmla="*/ 14740 w 29479"/>
                  <a:gd name="connsiteY3" fmla="*/ 0 h 29479"/>
                  <a:gd name="connsiteX4" fmla="*/ 29479 w 29479"/>
                  <a:gd name="connsiteY4" fmla="*/ 14740 h 294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79" h="29479">
                    <a:moveTo>
                      <a:pt x="29479" y="14740"/>
                    </a:moveTo>
                    <a:cubicBezTo>
                      <a:pt x="29479" y="22880"/>
                      <a:pt x="22880" y="29479"/>
                      <a:pt x="14740" y="29479"/>
                    </a:cubicBezTo>
                    <a:cubicBezTo>
                      <a:pt x="6599" y="29479"/>
                      <a:pt x="0" y="22880"/>
                      <a:pt x="0" y="14740"/>
                    </a:cubicBezTo>
                    <a:cubicBezTo>
                      <a:pt x="0" y="6599"/>
                      <a:pt x="6599" y="0"/>
                      <a:pt x="14740" y="0"/>
                    </a:cubicBezTo>
                    <a:cubicBezTo>
                      <a:pt x="22880" y="0"/>
                      <a:pt x="29479" y="6599"/>
                      <a:pt x="29479" y="14740"/>
                    </a:cubicBezTo>
                    <a:close/>
                  </a:path>
                </a:pathLst>
              </a:custGeom>
              <a:solidFill>
                <a:srgbClr val="CE3006">
                  <a:alpha val="41000"/>
                </a:srgbClr>
              </a:solidFill>
              <a:ln w="5844" cap="flat">
                <a:noFill/>
                <a:prstDash val="solid"/>
                <a:miter/>
              </a:ln>
            </p:spPr>
            <p:txBody>
              <a:bodyPr rtlCol="0" anchor="ctr"/>
              <a:lstStyle/>
              <a:p>
                <a:endParaRPr lang="fr-FR"/>
              </a:p>
            </p:txBody>
          </p:sp>
          <p:sp>
            <p:nvSpPr>
              <p:cNvPr id="166" name="Forme libre : forme 54">
                <a:extLst>
                  <a:ext uri="{FF2B5EF4-FFF2-40B4-BE49-F238E27FC236}">
                    <a16:creationId xmlns:a16="http://schemas.microsoft.com/office/drawing/2014/main" id="{42141A6B-873F-437C-881F-E97E44A368AD}"/>
                  </a:ext>
                </a:extLst>
              </p:cNvPr>
              <p:cNvSpPr/>
              <p:nvPr/>
            </p:nvSpPr>
            <p:spPr>
              <a:xfrm>
                <a:off x="9467797" y="3124883"/>
                <a:ext cx="14739" cy="14739"/>
              </a:xfrm>
              <a:custGeom>
                <a:avLst/>
                <a:gdLst>
                  <a:gd name="connsiteX0" fmla="*/ 14740 w 14739"/>
                  <a:gd name="connsiteY0" fmla="*/ 7370 h 14739"/>
                  <a:gd name="connsiteX1" fmla="*/ 7370 w 14739"/>
                  <a:gd name="connsiteY1" fmla="*/ 14740 h 14739"/>
                  <a:gd name="connsiteX2" fmla="*/ 0 w 14739"/>
                  <a:gd name="connsiteY2" fmla="*/ 7370 h 14739"/>
                  <a:gd name="connsiteX3" fmla="*/ 7370 w 14739"/>
                  <a:gd name="connsiteY3" fmla="*/ 0 h 14739"/>
                  <a:gd name="connsiteX4" fmla="*/ 14740 w 14739"/>
                  <a:gd name="connsiteY4" fmla="*/ 7370 h 147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39" h="14739">
                    <a:moveTo>
                      <a:pt x="14740" y="7370"/>
                    </a:moveTo>
                    <a:cubicBezTo>
                      <a:pt x="14740" y="11440"/>
                      <a:pt x="11440" y="14740"/>
                      <a:pt x="7370" y="14740"/>
                    </a:cubicBezTo>
                    <a:cubicBezTo>
                      <a:pt x="3300" y="14740"/>
                      <a:pt x="0" y="11440"/>
                      <a:pt x="0" y="7370"/>
                    </a:cubicBezTo>
                    <a:cubicBezTo>
                      <a:pt x="0" y="3299"/>
                      <a:pt x="3300" y="0"/>
                      <a:pt x="7370" y="0"/>
                    </a:cubicBezTo>
                    <a:cubicBezTo>
                      <a:pt x="11440" y="0"/>
                      <a:pt x="14740" y="3299"/>
                      <a:pt x="14740" y="7370"/>
                    </a:cubicBezTo>
                    <a:close/>
                  </a:path>
                </a:pathLst>
              </a:custGeom>
              <a:solidFill>
                <a:srgbClr val="CE3006">
                  <a:alpha val="41000"/>
                </a:srgbClr>
              </a:solidFill>
              <a:ln w="5844" cap="flat">
                <a:noFill/>
                <a:prstDash val="solid"/>
                <a:miter/>
              </a:ln>
            </p:spPr>
            <p:txBody>
              <a:bodyPr rtlCol="0" anchor="ctr"/>
              <a:lstStyle/>
              <a:p>
                <a:endParaRPr lang="fr-FR"/>
              </a:p>
            </p:txBody>
          </p:sp>
          <p:sp>
            <p:nvSpPr>
              <p:cNvPr id="167" name="Forme libre : forme 55">
                <a:extLst>
                  <a:ext uri="{FF2B5EF4-FFF2-40B4-BE49-F238E27FC236}">
                    <a16:creationId xmlns:a16="http://schemas.microsoft.com/office/drawing/2014/main" id="{44E905D4-3C21-4964-A174-9C25D3FA6887}"/>
                  </a:ext>
                </a:extLst>
              </p:cNvPr>
              <p:cNvSpPr/>
              <p:nvPr/>
            </p:nvSpPr>
            <p:spPr>
              <a:xfrm>
                <a:off x="9357074" y="3192849"/>
                <a:ext cx="14739" cy="14739"/>
              </a:xfrm>
              <a:custGeom>
                <a:avLst/>
                <a:gdLst>
                  <a:gd name="connsiteX0" fmla="*/ 14740 w 14739"/>
                  <a:gd name="connsiteY0" fmla="*/ 7370 h 14739"/>
                  <a:gd name="connsiteX1" fmla="*/ 7370 w 14739"/>
                  <a:gd name="connsiteY1" fmla="*/ 14740 h 14739"/>
                  <a:gd name="connsiteX2" fmla="*/ 0 w 14739"/>
                  <a:gd name="connsiteY2" fmla="*/ 7370 h 14739"/>
                  <a:gd name="connsiteX3" fmla="*/ 7370 w 14739"/>
                  <a:gd name="connsiteY3" fmla="*/ 0 h 14739"/>
                  <a:gd name="connsiteX4" fmla="*/ 14740 w 14739"/>
                  <a:gd name="connsiteY4" fmla="*/ 7370 h 147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39" h="14739">
                    <a:moveTo>
                      <a:pt x="14740" y="7370"/>
                    </a:moveTo>
                    <a:cubicBezTo>
                      <a:pt x="14740" y="11440"/>
                      <a:pt x="11440" y="14740"/>
                      <a:pt x="7370" y="14740"/>
                    </a:cubicBezTo>
                    <a:cubicBezTo>
                      <a:pt x="3300" y="14740"/>
                      <a:pt x="0" y="11440"/>
                      <a:pt x="0" y="7370"/>
                    </a:cubicBezTo>
                    <a:cubicBezTo>
                      <a:pt x="0" y="3300"/>
                      <a:pt x="3300" y="0"/>
                      <a:pt x="7370" y="0"/>
                    </a:cubicBezTo>
                    <a:cubicBezTo>
                      <a:pt x="11440" y="0"/>
                      <a:pt x="14740" y="3300"/>
                      <a:pt x="14740" y="7370"/>
                    </a:cubicBezTo>
                    <a:close/>
                  </a:path>
                </a:pathLst>
              </a:custGeom>
              <a:solidFill>
                <a:srgbClr val="CE3006">
                  <a:alpha val="41000"/>
                </a:srgbClr>
              </a:solidFill>
              <a:ln w="5844" cap="flat">
                <a:noFill/>
                <a:prstDash val="solid"/>
                <a:miter/>
              </a:ln>
            </p:spPr>
            <p:txBody>
              <a:bodyPr rtlCol="0" anchor="ctr"/>
              <a:lstStyle/>
              <a:p>
                <a:endParaRPr lang="fr-FR"/>
              </a:p>
            </p:txBody>
          </p:sp>
          <p:sp>
            <p:nvSpPr>
              <p:cNvPr id="168" name="Forme libre : forme 56">
                <a:extLst>
                  <a:ext uri="{FF2B5EF4-FFF2-40B4-BE49-F238E27FC236}">
                    <a16:creationId xmlns:a16="http://schemas.microsoft.com/office/drawing/2014/main" id="{A65C7EA7-211E-4855-8450-851608698E23}"/>
                  </a:ext>
                </a:extLst>
              </p:cNvPr>
              <p:cNvSpPr/>
              <p:nvPr/>
            </p:nvSpPr>
            <p:spPr>
              <a:xfrm>
                <a:off x="9124514" y="3248591"/>
                <a:ext cx="14739" cy="14739"/>
              </a:xfrm>
              <a:custGeom>
                <a:avLst/>
                <a:gdLst>
                  <a:gd name="connsiteX0" fmla="*/ 14740 w 14739"/>
                  <a:gd name="connsiteY0" fmla="*/ 7370 h 14739"/>
                  <a:gd name="connsiteX1" fmla="*/ 7370 w 14739"/>
                  <a:gd name="connsiteY1" fmla="*/ 14740 h 14739"/>
                  <a:gd name="connsiteX2" fmla="*/ 0 w 14739"/>
                  <a:gd name="connsiteY2" fmla="*/ 7370 h 14739"/>
                  <a:gd name="connsiteX3" fmla="*/ 7370 w 14739"/>
                  <a:gd name="connsiteY3" fmla="*/ 0 h 14739"/>
                  <a:gd name="connsiteX4" fmla="*/ 14740 w 14739"/>
                  <a:gd name="connsiteY4" fmla="*/ 7370 h 147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39" h="14739">
                    <a:moveTo>
                      <a:pt x="14740" y="7370"/>
                    </a:moveTo>
                    <a:cubicBezTo>
                      <a:pt x="14740" y="11440"/>
                      <a:pt x="11440" y="14740"/>
                      <a:pt x="7370" y="14740"/>
                    </a:cubicBezTo>
                    <a:cubicBezTo>
                      <a:pt x="3300" y="14740"/>
                      <a:pt x="0" y="11440"/>
                      <a:pt x="0" y="7370"/>
                    </a:cubicBezTo>
                    <a:cubicBezTo>
                      <a:pt x="0" y="3300"/>
                      <a:pt x="3300" y="0"/>
                      <a:pt x="7370" y="0"/>
                    </a:cubicBezTo>
                    <a:cubicBezTo>
                      <a:pt x="11440" y="0"/>
                      <a:pt x="14740" y="3300"/>
                      <a:pt x="14740" y="7370"/>
                    </a:cubicBezTo>
                    <a:close/>
                  </a:path>
                </a:pathLst>
              </a:custGeom>
              <a:solidFill>
                <a:srgbClr val="CE3006">
                  <a:alpha val="41000"/>
                </a:srgbClr>
              </a:solidFill>
              <a:ln w="5844" cap="flat">
                <a:noFill/>
                <a:prstDash val="solid"/>
                <a:miter/>
              </a:ln>
            </p:spPr>
            <p:txBody>
              <a:bodyPr rtlCol="0" anchor="ctr"/>
              <a:lstStyle/>
              <a:p>
                <a:endParaRPr lang="fr-FR"/>
              </a:p>
            </p:txBody>
          </p:sp>
          <p:sp>
            <p:nvSpPr>
              <p:cNvPr id="169" name="Forme libre : forme 57">
                <a:extLst>
                  <a:ext uri="{FF2B5EF4-FFF2-40B4-BE49-F238E27FC236}">
                    <a16:creationId xmlns:a16="http://schemas.microsoft.com/office/drawing/2014/main" id="{EDB5B8B5-FB14-4ED9-A3A3-0462B07D3CF5}"/>
                  </a:ext>
                </a:extLst>
              </p:cNvPr>
              <p:cNvSpPr/>
              <p:nvPr/>
            </p:nvSpPr>
            <p:spPr>
              <a:xfrm>
                <a:off x="9011334" y="3233851"/>
                <a:ext cx="14739" cy="14739"/>
              </a:xfrm>
              <a:custGeom>
                <a:avLst/>
                <a:gdLst>
                  <a:gd name="connsiteX0" fmla="*/ 14740 w 14739"/>
                  <a:gd name="connsiteY0" fmla="*/ 7370 h 14739"/>
                  <a:gd name="connsiteX1" fmla="*/ 7370 w 14739"/>
                  <a:gd name="connsiteY1" fmla="*/ 14740 h 14739"/>
                  <a:gd name="connsiteX2" fmla="*/ 0 w 14739"/>
                  <a:gd name="connsiteY2" fmla="*/ 7370 h 14739"/>
                  <a:gd name="connsiteX3" fmla="*/ 7370 w 14739"/>
                  <a:gd name="connsiteY3" fmla="*/ 0 h 14739"/>
                  <a:gd name="connsiteX4" fmla="*/ 14740 w 14739"/>
                  <a:gd name="connsiteY4" fmla="*/ 7370 h 147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39" h="14739">
                    <a:moveTo>
                      <a:pt x="14740" y="7370"/>
                    </a:moveTo>
                    <a:cubicBezTo>
                      <a:pt x="14740" y="11440"/>
                      <a:pt x="11440" y="14740"/>
                      <a:pt x="7370" y="14740"/>
                    </a:cubicBezTo>
                    <a:cubicBezTo>
                      <a:pt x="3300" y="14740"/>
                      <a:pt x="0" y="11440"/>
                      <a:pt x="0" y="7370"/>
                    </a:cubicBezTo>
                    <a:cubicBezTo>
                      <a:pt x="0" y="3299"/>
                      <a:pt x="3300" y="0"/>
                      <a:pt x="7370" y="0"/>
                    </a:cubicBezTo>
                    <a:cubicBezTo>
                      <a:pt x="11440" y="0"/>
                      <a:pt x="14740" y="3299"/>
                      <a:pt x="14740" y="7370"/>
                    </a:cubicBezTo>
                    <a:close/>
                  </a:path>
                </a:pathLst>
              </a:custGeom>
              <a:solidFill>
                <a:srgbClr val="CE3006">
                  <a:alpha val="41000"/>
                </a:srgbClr>
              </a:solidFill>
              <a:ln w="5844" cap="flat">
                <a:noFill/>
                <a:prstDash val="solid"/>
                <a:miter/>
              </a:ln>
            </p:spPr>
            <p:txBody>
              <a:bodyPr rtlCol="0" anchor="ctr"/>
              <a:lstStyle/>
              <a:p>
                <a:endParaRPr lang="fr-FR"/>
              </a:p>
            </p:txBody>
          </p:sp>
          <p:sp>
            <p:nvSpPr>
              <p:cNvPr id="170" name="Forme libre : forme 58">
                <a:extLst>
                  <a:ext uri="{FF2B5EF4-FFF2-40B4-BE49-F238E27FC236}">
                    <a16:creationId xmlns:a16="http://schemas.microsoft.com/office/drawing/2014/main" id="{3CA27CA3-6C32-423F-B57C-81412C04F692}"/>
                  </a:ext>
                </a:extLst>
              </p:cNvPr>
              <p:cNvSpPr/>
              <p:nvPr/>
            </p:nvSpPr>
            <p:spPr>
              <a:xfrm>
                <a:off x="9293526" y="2771990"/>
                <a:ext cx="210651" cy="73844"/>
              </a:xfrm>
              <a:custGeom>
                <a:avLst/>
                <a:gdLst>
                  <a:gd name="connsiteX0" fmla="*/ 1562 w 210651"/>
                  <a:gd name="connsiteY0" fmla="*/ 54811 h 73844"/>
                  <a:gd name="connsiteX1" fmla="*/ 209556 w 210651"/>
                  <a:gd name="connsiteY1" fmla="*/ 28958 h 73844"/>
                  <a:gd name="connsiteX2" fmla="*/ 1562 w 210651"/>
                  <a:gd name="connsiteY2" fmla="*/ 54811 h 73844"/>
                </a:gdLst>
                <a:ahLst/>
                <a:cxnLst>
                  <a:cxn ang="0">
                    <a:pos x="connsiteX0" y="connsiteY0"/>
                  </a:cxn>
                  <a:cxn ang="0">
                    <a:pos x="connsiteX1" y="connsiteY1"/>
                  </a:cxn>
                  <a:cxn ang="0">
                    <a:pos x="connsiteX2" y="connsiteY2"/>
                  </a:cxn>
                </a:cxnLst>
                <a:rect l="l" t="t" r="r" b="b"/>
                <a:pathLst>
                  <a:path w="210651" h="73844">
                    <a:moveTo>
                      <a:pt x="1562" y="54811"/>
                    </a:moveTo>
                    <a:cubicBezTo>
                      <a:pt x="-27216" y="96398"/>
                      <a:pt x="203414" y="61245"/>
                      <a:pt x="209556" y="28958"/>
                    </a:cubicBezTo>
                    <a:cubicBezTo>
                      <a:pt x="215697" y="-3329"/>
                      <a:pt x="56660" y="-24737"/>
                      <a:pt x="1562" y="54811"/>
                    </a:cubicBezTo>
                    <a:close/>
                  </a:path>
                </a:pathLst>
              </a:custGeom>
              <a:solidFill>
                <a:srgbClr val="CE3006"/>
              </a:solidFill>
              <a:ln w="5844" cap="flat">
                <a:noFill/>
                <a:prstDash val="solid"/>
                <a:miter/>
              </a:ln>
            </p:spPr>
            <p:txBody>
              <a:bodyPr rtlCol="0" anchor="ctr"/>
              <a:lstStyle/>
              <a:p>
                <a:endParaRPr lang="fr-FR"/>
              </a:p>
            </p:txBody>
          </p:sp>
          <p:sp>
            <p:nvSpPr>
              <p:cNvPr id="171" name="Forme libre : forme 59">
                <a:extLst>
                  <a:ext uri="{FF2B5EF4-FFF2-40B4-BE49-F238E27FC236}">
                    <a16:creationId xmlns:a16="http://schemas.microsoft.com/office/drawing/2014/main" id="{F475578D-F740-4294-9B19-F907ECC8D453}"/>
                  </a:ext>
                </a:extLst>
              </p:cNvPr>
              <p:cNvSpPr/>
              <p:nvPr/>
            </p:nvSpPr>
            <p:spPr>
              <a:xfrm>
                <a:off x="8773577" y="2907183"/>
                <a:ext cx="204169" cy="91300"/>
              </a:xfrm>
              <a:custGeom>
                <a:avLst/>
                <a:gdLst>
                  <a:gd name="connsiteX0" fmla="*/ 197237 w 204169"/>
                  <a:gd name="connsiteY0" fmla="*/ 11858 h 91300"/>
                  <a:gd name="connsiteX1" fmla="*/ 1234 w 204169"/>
                  <a:gd name="connsiteY1" fmla="*/ 86025 h 91300"/>
                  <a:gd name="connsiteX2" fmla="*/ 197237 w 204169"/>
                  <a:gd name="connsiteY2" fmla="*/ 11858 h 91300"/>
                </a:gdLst>
                <a:ahLst/>
                <a:cxnLst>
                  <a:cxn ang="0">
                    <a:pos x="connsiteX0" y="connsiteY0"/>
                  </a:cxn>
                  <a:cxn ang="0">
                    <a:pos x="connsiteX1" y="connsiteY1"/>
                  </a:cxn>
                  <a:cxn ang="0">
                    <a:pos x="connsiteX2" y="connsiteY2"/>
                  </a:cxn>
                </a:cxnLst>
                <a:rect l="l" t="t" r="r" b="b"/>
                <a:pathLst>
                  <a:path w="204169" h="91300">
                    <a:moveTo>
                      <a:pt x="197237" y="11858"/>
                    </a:moveTo>
                    <a:cubicBezTo>
                      <a:pt x="242099" y="35255"/>
                      <a:pt x="21765" y="111702"/>
                      <a:pt x="1234" y="86025"/>
                    </a:cubicBezTo>
                    <a:cubicBezTo>
                      <a:pt x="-19296" y="60347"/>
                      <a:pt x="111372" y="-32770"/>
                      <a:pt x="197237" y="11858"/>
                    </a:cubicBezTo>
                    <a:close/>
                  </a:path>
                </a:pathLst>
              </a:custGeom>
              <a:solidFill>
                <a:srgbClr val="CE3006"/>
              </a:solidFill>
              <a:ln w="5844" cap="flat">
                <a:noFill/>
                <a:prstDash val="solid"/>
                <a:miter/>
              </a:ln>
            </p:spPr>
            <p:txBody>
              <a:bodyPr rtlCol="0" anchor="ctr"/>
              <a:lstStyle/>
              <a:p>
                <a:endParaRPr lang="fr-FR"/>
              </a:p>
            </p:txBody>
          </p:sp>
          <p:sp>
            <p:nvSpPr>
              <p:cNvPr id="172" name="Forme libre : forme 60">
                <a:extLst>
                  <a:ext uri="{FF2B5EF4-FFF2-40B4-BE49-F238E27FC236}">
                    <a16:creationId xmlns:a16="http://schemas.microsoft.com/office/drawing/2014/main" id="{967F09D0-718E-4B17-97D6-7B179565095E}"/>
                  </a:ext>
                </a:extLst>
              </p:cNvPr>
              <p:cNvSpPr/>
              <p:nvPr/>
            </p:nvSpPr>
            <p:spPr>
              <a:xfrm>
                <a:off x="9811612" y="2999186"/>
                <a:ext cx="60458" cy="86742"/>
              </a:xfrm>
              <a:custGeom>
                <a:avLst/>
                <a:gdLst>
                  <a:gd name="connsiteX0" fmla="*/ 10654 w 60458"/>
                  <a:gd name="connsiteY0" fmla="*/ 71289 h 86742"/>
                  <a:gd name="connsiteX1" fmla="*/ 23990 w 60458"/>
                  <a:gd name="connsiteY1" fmla="*/ 25373 h 86742"/>
                  <a:gd name="connsiteX2" fmla="*/ 26563 w 60458"/>
                  <a:gd name="connsiteY2" fmla="*/ 22800 h 86742"/>
                  <a:gd name="connsiteX3" fmla="*/ 9425 w 60458"/>
                  <a:gd name="connsiteY3" fmla="*/ 16249 h 86742"/>
                  <a:gd name="connsiteX4" fmla="*/ 5974 w 60458"/>
                  <a:gd name="connsiteY4" fmla="*/ 15079 h 86742"/>
                  <a:gd name="connsiteX5" fmla="*/ 886 w 60458"/>
                  <a:gd name="connsiteY5" fmla="*/ 11628 h 86742"/>
                  <a:gd name="connsiteX6" fmla="*/ -694 w 60458"/>
                  <a:gd name="connsiteY6" fmla="*/ 5779 h 86742"/>
                  <a:gd name="connsiteX7" fmla="*/ 7729 w 60458"/>
                  <a:gd name="connsiteY7" fmla="*/ -70 h 86742"/>
                  <a:gd name="connsiteX8" fmla="*/ 35336 w 60458"/>
                  <a:gd name="connsiteY8" fmla="*/ 12915 h 86742"/>
                  <a:gd name="connsiteX9" fmla="*/ 50544 w 60458"/>
                  <a:gd name="connsiteY9" fmla="*/ 35083 h 86742"/>
                  <a:gd name="connsiteX10" fmla="*/ 59025 w 60458"/>
                  <a:gd name="connsiteY10" fmla="*/ 85619 h 86742"/>
                  <a:gd name="connsiteX11" fmla="*/ 57972 w 60458"/>
                  <a:gd name="connsiteY11" fmla="*/ 86672 h 86742"/>
                  <a:gd name="connsiteX12" fmla="*/ 56918 w 60458"/>
                  <a:gd name="connsiteY12" fmla="*/ 85619 h 86742"/>
                  <a:gd name="connsiteX13" fmla="*/ 42296 w 60458"/>
                  <a:gd name="connsiteY13" fmla="*/ 39879 h 86742"/>
                  <a:gd name="connsiteX14" fmla="*/ 37852 w 60458"/>
                  <a:gd name="connsiteY14" fmla="*/ 34030 h 86742"/>
                  <a:gd name="connsiteX15" fmla="*/ 12233 w 60458"/>
                  <a:gd name="connsiteY15" fmla="*/ 72517 h 86742"/>
                  <a:gd name="connsiteX16" fmla="*/ 10654 w 60458"/>
                  <a:gd name="connsiteY16" fmla="*/ 71289 h 867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0458" h="86742">
                    <a:moveTo>
                      <a:pt x="10654" y="71289"/>
                    </a:moveTo>
                    <a:cubicBezTo>
                      <a:pt x="19264" y="57513"/>
                      <a:pt x="23881" y="41618"/>
                      <a:pt x="23990" y="25373"/>
                    </a:cubicBezTo>
                    <a:cubicBezTo>
                      <a:pt x="23990" y="24320"/>
                      <a:pt x="24925" y="23443"/>
                      <a:pt x="26563" y="22800"/>
                    </a:cubicBezTo>
                    <a:cubicBezTo>
                      <a:pt x="21830" y="18618"/>
                      <a:pt x="15742" y="16290"/>
                      <a:pt x="9425" y="16249"/>
                    </a:cubicBezTo>
                    <a:cubicBezTo>
                      <a:pt x="8373" y="16658"/>
                      <a:pt x="7437" y="15722"/>
                      <a:pt x="5974" y="15079"/>
                    </a:cubicBezTo>
                    <a:cubicBezTo>
                      <a:pt x="4144" y="14140"/>
                      <a:pt x="2435" y="12981"/>
                      <a:pt x="886" y="11628"/>
                    </a:cubicBezTo>
                    <a:cubicBezTo>
                      <a:pt x="-688" y="10124"/>
                      <a:pt x="-1296" y="7870"/>
                      <a:pt x="-694" y="5779"/>
                    </a:cubicBezTo>
                    <a:cubicBezTo>
                      <a:pt x="662" y="2297"/>
                      <a:pt x="3993" y="-16"/>
                      <a:pt x="7729" y="-70"/>
                    </a:cubicBezTo>
                    <a:cubicBezTo>
                      <a:pt x="18332" y="249"/>
                      <a:pt x="28328" y="4951"/>
                      <a:pt x="35336" y="12915"/>
                    </a:cubicBezTo>
                    <a:cubicBezTo>
                      <a:pt x="41612" y="19400"/>
                      <a:pt x="46752" y="26894"/>
                      <a:pt x="50544" y="35083"/>
                    </a:cubicBezTo>
                    <a:cubicBezTo>
                      <a:pt x="57884" y="50853"/>
                      <a:pt x="60815" y="68317"/>
                      <a:pt x="59025" y="85619"/>
                    </a:cubicBezTo>
                    <a:cubicBezTo>
                      <a:pt x="59025" y="86201"/>
                      <a:pt x="58553" y="86672"/>
                      <a:pt x="57972" y="86672"/>
                    </a:cubicBezTo>
                    <a:cubicBezTo>
                      <a:pt x="57390" y="86672"/>
                      <a:pt x="56918" y="86200"/>
                      <a:pt x="56918" y="85619"/>
                    </a:cubicBezTo>
                    <a:cubicBezTo>
                      <a:pt x="56465" y="69297"/>
                      <a:pt x="51394" y="53437"/>
                      <a:pt x="42296" y="39879"/>
                    </a:cubicBezTo>
                    <a:cubicBezTo>
                      <a:pt x="40953" y="37890"/>
                      <a:pt x="39373" y="36077"/>
                      <a:pt x="37852" y="34030"/>
                    </a:cubicBezTo>
                    <a:cubicBezTo>
                      <a:pt x="32787" y="48860"/>
                      <a:pt x="23960" y="62121"/>
                      <a:pt x="12233" y="72517"/>
                    </a:cubicBezTo>
                    <a:cubicBezTo>
                      <a:pt x="11649" y="73160"/>
                      <a:pt x="10245" y="71932"/>
                      <a:pt x="10654" y="71289"/>
                    </a:cubicBezTo>
                    <a:close/>
                  </a:path>
                </a:pathLst>
              </a:custGeom>
              <a:solidFill>
                <a:srgbClr val="DDB17C"/>
              </a:solidFill>
              <a:ln w="5844" cap="flat">
                <a:noFill/>
                <a:prstDash val="solid"/>
                <a:miter/>
              </a:ln>
            </p:spPr>
            <p:txBody>
              <a:bodyPr rtlCol="0" anchor="ctr"/>
              <a:lstStyle/>
              <a:p>
                <a:endParaRPr lang="fr-FR"/>
              </a:p>
            </p:txBody>
          </p:sp>
          <p:sp>
            <p:nvSpPr>
              <p:cNvPr id="173" name="Forme libre : forme 61">
                <a:extLst>
                  <a:ext uri="{FF2B5EF4-FFF2-40B4-BE49-F238E27FC236}">
                    <a16:creationId xmlns:a16="http://schemas.microsoft.com/office/drawing/2014/main" id="{215749F8-A784-46E8-8070-20F392964DB6}"/>
                  </a:ext>
                </a:extLst>
              </p:cNvPr>
              <p:cNvSpPr/>
              <p:nvPr/>
            </p:nvSpPr>
            <p:spPr>
              <a:xfrm>
                <a:off x="9200786" y="3514432"/>
                <a:ext cx="212848" cy="190385"/>
              </a:xfrm>
              <a:custGeom>
                <a:avLst/>
                <a:gdLst>
                  <a:gd name="connsiteX0" fmla="*/ -922 w 212848"/>
                  <a:gd name="connsiteY0" fmla="*/ 48594 h 190385"/>
                  <a:gd name="connsiteX1" fmla="*/ 25399 w 212848"/>
                  <a:gd name="connsiteY1" fmla="*/ 182772 h 190385"/>
                  <a:gd name="connsiteX2" fmla="*/ 211926 w 212848"/>
                  <a:gd name="connsiteY2" fmla="*/ 149725 h 190385"/>
                  <a:gd name="connsiteX3" fmla="*/ 197128 w 212848"/>
                  <a:gd name="connsiteY3" fmla="*/ -70 h 190385"/>
                </a:gdLst>
                <a:ahLst/>
                <a:cxnLst>
                  <a:cxn ang="0">
                    <a:pos x="connsiteX0" y="connsiteY0"/>
                  </a:cxn>
                  <a:cxn ang="0">
                    <a:pos x="connsiteX1" y="connsiteY1"/>
                  </a:cxn>
                  <a:cxn ang="0">
                    <a:pos x="connsiteX2" y="connsiteY2"/>
                  </a:cxn>
                  <a:cxn ang="0">
                    <a:pos x="connsiteX3" y="connsiteY3"/>
                  </a:cxn>
                </a:cxnLst>
                <a:rect l="l" t="t" r="r" b="b"/>
                <a:pathLst>
                  <a:path w="212848" h="190385">
                    <a:moveTo>
                      <a:pt x="-922" y="48594"/>
                    </a:moveTo>
                    <a:lnTo>
                      <a:pt x="25399" y="182772"/>
                    </a:lnTo>
                    <a:cubicBezTo>
                      <a:pt x="25399" y="182772"/>
                      <a:pt x="145305" y="213889"/>
                      <a:pt x="211926" y="149725"/>
                    </a:cubicBezTo>
                    <a:lnTo>
                      <a:pt x="197128" y="-70"/>
                    </a:lnTo>
                    <a:close/>
                  </a:path>
                </a:pathLst>
              </a:custGeom>
              <a:solidFill>
                <a:srgbClr val="EFC68F"/>
              </a:solidFill>
              <a:ln w="5844" cap="flat">
                <a:noFill/>
                <a:prstDash val="solid"/>
                <a:miter/>
              </a:ln>
            </p:spPr>
            <p:txBody>
              <a:bodyPr rtlCol="0" anchor="ctr"/>
              <a:lstStyle/>
              <a:p>
                <a:endParaRPr lang="fr-FR"/>
              </a:p>
            </p:txBody>
          </p:sp>
          <p:sp>
            <p:nvSpPr>
              <p:cNvPr id="174" name="Forme libre : forme 62">
                <a:extLst>
                  <a:ext uri="{FF2B5EF4-FFF2-40B4-BE49-F238E27FC236}">
                    <a16:creationId xmlns:a16="http://schemas.microsoft.com/office/drawing/2014/main" id="{B68C5840-B8CB-4A6A-BFB3-A2C651AE5153}"/>
                  </a:ext>
                </a:extLst>
              </p:cNvPr>
              <p:cNvSpPr/>
              <p:nvPr/>
            </p:nvSpPr>
            <p:spPr>
              <a:xfrm>
                <a:off x="8957172" y="3116635"/>
                <a:ext cx="31234" cy="31234"/>
              </a:xfrm>
              <a:custGeom>
                <a:avLst/>
                <a:gdLst>
                  <a:gd name="connsiteX0" fmla="*/ 31234 w 31234"/>
                  <a:gd name="connsiteY0" fmla="*/ 15617 h 31234"/>
                  <a:gd name="connsiteX1" fmla="*/ 15617 w 31234"/>
                  <a:gd name="connsiteY1" fmla="*/ 31234 h 31234"/>
                  <a:gd name="connsiteX2" fmla="*/ 0 w 31234"/>
                  <a:gd name="connsiteY2" fmla="*/ 15617 h 31234"/>
                  <a:gd name="connsiteX3" fmla="*/ 15617 w 31234"/>
                  <a:gd name="connsiteY3" fmla="*/ 0 h 31234"/>
                  <a:gd name="connsiteX4" fmla="*/ 31234 w 31234"/>
                  <a:gd name="connsiteY4" fmla="*/ 15617 h 312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234" h="31234">
                    <a:moveTo>
                      <a:pt x="31234" y="15617"/>
                    </a:moveTo>
                    <a:cubicBezTo>
                      <a:pt x="31234" y="24242"/>
                      <a:pt x="24242" y="31234"/>
                      <a:pt x="15617" y="31234"/>
                    </a:cubicBezTo>
                    <a:cubicBezTo>
                      <a:pt x="6992" y="31234"/>
                      <a:pt x="0" y="24242"/>
                      <a:pt x="0" y="15617"/>
                    </a:cubicBezTo>
                    <a:cubicBezTo>
                      <a:pt x="0" y="6992"/>
                      <a:pt x="6992" y="0"/>
                      <a:pt x="15617" y="0"/>
                    </a:cubicBezTo>
                    <a:cubicBezTo>
                      <a:pt x="24242" y="0"/>
                      <a:pt x="31234" y="6992"/>
                      <a:pt x="31234" y="15617"/>
                    </a:cubicBezTo>
                    <a:close/>
                  </a:path>
                </a:pathLst>
              </a:custGeom>
              <a:solidFill>
                <a:srgbClr val="FFFFFF"/>
              </a:solidFill>
              <a:ln w="5844" cap="flat">
                <a:noFill/>
                <a:prstDash val="solid"/>
                <a:miter/>
              </a:ln>
            </p:spPr>
            <p:txBody>
              <a:bodyPr rtlCol="0" anchor="ctr"/>
              <a:lstStyle/>
              <a:p>
                <a:endParaRPr lang="fr-FR"/>
              </a:p>
            </p:txBody>
          </p:sp>
          <p:sp>
            <p:nvSpPr>
              <p:cNvPr id="175" name="Forme libre : forme 63">
                <a:extLst>
                  <a:ext uri="{FF2B5EF4-FFF2-40B4-BE49-F238E27FC236}">
                    <a16:creationId xmlns:a16="http://schemas.microsoft.com/office/drawing/2014/main" id="{D2D8E260-78F3-4843-9E89-CE5CE6623259}"/>
                  </a:ext>
                </a:extLst>
              </p:cNvPr>
              <p:cNvSpPr/>
              <p:nvPr/>
            </p:nvSpPr>
            <p:spPr>
              <a:xfrm>
                <a:off x="9459550" y="3011410"/>
                <a:ext cx="31234" cy="31234"/>
              </a:xfrm>
              <a:custGeom>
                <a:avLst/>
                <a:gdLst>
                  <a:gd name="connsiteX0" fmla="*/ 31234 w 31234"/>
                  <a:gd name="connsiteY0" fmla="*/ 15617 h 31234"/>
                  <a:gd name="connsiteX1" fmla="*/ 15617 w 31234"/>
                  <a:gd name="connsiteY1" fmla="*/ 31234 h 31234"/>
                  <a:gd name="connsiteX2" fmla="*/ 0 w 31234"/>
                  <a:gd name="connsiteY2" fmla="*/ 15617 h 31234"/>
                  <a:gd name="connsiteX3" fmla="*/ 15617 w 31234"/>
                  <a:gd name="connsiteY3" fmla="*/ 0 h 31234"/>
                  <a:gd name="connsiteX4" fmla="*/ 31234 w 31234"/>
                  <a:gd name="connsiteY4" fmla="*/ 15617 h 312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234" h="31234">
                    <a:moveTo>
                      <a:pt x="31234" y="15617"/>
                    </a:moveTo>
                    <a:cubicBezTo>
                      <a:pt x="31234" y="24242"/>
                      <a:pt x="24242" y="31234"/>
                      <a:pt x="15617" y="31234"/>
                    </a:cubicBezTo>
                    <a:cubicBezTo>
                      <a:pt x="6992" y="31234"/>
                      <a:pt x="0" y="24242"/>
                      <a:pt x="0" y="15617"/>
                    </a:cubicBezTo>
                    <a:cubicBezTo>
                      <a:pt x="0" y="6992"/>
                      <a:pt x="6992" y="0"/>
                      <a:pt x="15617" y="0"/>
                    </a:cubicBezTo>
                    <a:cubicBezTo>
                      <a:pt x="24242" y="0"/>
                      <a:pt x="31234" y="6992"/>
                      <a:pt x="31234" y="15617"/>
                    </a:cubicBezTo>
                    <a:close/>
                  </a:path>
                </a:pathLst>
              </a:custGeom>
              <a:solidFill>
                <a:srgbClr val="FFFFFF"/>
              </a:solidFill>
              <a:ln w="5844" cap="flat">
                <a:noFill/>
                <a:prstDash val="solid"/>
                <a:miter/>
              </a:ln>
            </p:spPr>
            <p:txBody>
              <a:bodyPr rtlCol="0" anchor="ctr"/>
              <a:lstStyle/>
              <a:p>
                <a:endParaRPr lang="fr-FR"/>
              </a:p>
            </p:txBody>
          </p:sp>
        </p:grpSp>
        <p:grpSp>
          <p:nvGrpSpPr>
            <p:cNvPr id="145" name="Group 144">
              <a:extLst>
                <a:ext uri="{FF2B5EF4-FFF2-40B4-BE49-F238E27FC236}">
                  <a16:creationId xmlns:a16="http://schemas.microsoft.com/office/drawing/2014/main" id="{6A0CBA2D-9B57-4DF0-B147-4D64561B9151}"/>
                </a:ext>
              </a:extLst>
            </p:cNvPr>
            <p:cNvGrpSpPr/>
            <p:nvPr/>
          </p:nvGrpSpPr>
          <p:grpSpPr>
            <a:xfrm>
              <a:off x="7588042" y="1964980"/>
              <a:ext cx="3438336" cy="3438336"/>
              <a:chOff x="2526031" y="4083756"/>
              <a:chExt cx="3438336" cy="3438336"/>
            </a:xfrm>
          </p:grpSpPr>
          <p:cxnSp>
            <p:nvCxnSpPr>
              <p:cNvPr id="146" name="Straight Connector 145">
                <a:extLst>
                  <a:ext uri="{FF2B5EF4-FFF2-40B4-BE49-F238E27FC236}">
                    <a16:creationId xmlns:a16="http://schemas.microsoft.com/office/drawing/2014/main" id="{2B6F94F5-4305-4118-8939-A179EB1270CD}"/>
                  </a:ext>
                </a:extLst>
              </p:cNvPr>
              <p:cNvCxnSpPr>
                <a:cxnSpLocks/>
              </p:cNvCxnSpPr>
              <p:nvPr/>
            </p:nvCxnSpPr>
            <p:spPr>
              <a:xfrm>
                <a:off x="4245199" y="5641570"/>
                <a:ext cx="0" cy="322708"/>
              </a:xfrm>
              <a:prstGeom prst="line">
                <a:avLst/>
              </a:prstGeom>
              <a:ln w="15875">
                <a:noFill/>
              </a:ln>
            </p:spPr>
            <p:style>
              <a:lnRef idx="1">
                <a:schemeClr val="accent6"/>
              </a:lnRef>
              <a:fillRef idx="0">
                <a:schemeClr val="accent6"/>
              </a:fillRef>
              <a:effectRef idx="0">
                <a:schemeClr val="accent6"/>
              </a:effectRef>
              <a:fontRef idx="minor">
                <a:schemeClr val="tx1"/>
              </a:fontRef>
            </p:style>
          </p:cxnSp>
          <p:cxnSp>
            <p:nvCxnSpPr>
              <p:cNvPr id="147" name="Straight Connector 146">
                <a:extLst>
                  <a:ext uri="{FF2B5EF4-FFF2-40B4-BE49-F238E27FC236}">
                    <a16:creationId xmlns:a16="http://schemas.microsoft.com/office/drawing/2014/main" id="{12F41F3D-B5FB-4584-B17B-61C5CC45D9C6}"/>
                  </a:ext>
                </a:extLst>
              </p:cNvPr>
              <p:cNvCxnSpPr>
                <a:cxnSpLocks/>
              </p:cNvCxnSpPr>
              <p:nvPr/>
            </p:nvCxnSpPr>
            <p:spPr>
              <a:xfrm rot="5400000">
                <a:off x="4245199" y="5641570"/>
                <a:ext cx="0" cy="322708"/>
              </a:xfrm>
              <a:prstGeom prst="line">
                <a:avLst/>
              </a:prstGeom>
              <a:ln w="15875">
                <a:noFill/>
              </a:ln>
            </p:spPr>
            <p:style>
              <a:lnRef idx="1">
                <a:schemeClr val="accent6"/>
              </a:lnRef>
              <a:fillRef idx="0">
                <a:schemeClr val="accent6"/>
              </a:fillRef>
              <a:effectRef idx="0">
                <a:schemeClr val="accent6"/>
              </a:effectRef>
              <a:fontRef idx="minor">
                <a:schemeClr val="tx1"/>
              </a:fontRef>
            </p:style>
          </p:cxnSp>
          <p:sp>
            <p:nvSpPr>
              <p:cNvPr id="148" name="Flowchart: Connector 147">
                <a:extLst>
                  <a:ext uri="{FF2B5EF4-FFF2-40B4-BE49-F238E27FC236}">
                    <a16:creationId xmlns:a16="http://schemas.microsoft.com/office/drawing/2014/main" id="{29E9BCA7-CC69-4A17-9373-C02E7CBB42E1}"/>
                  </a:ext>
                </a:extLst>
              </p:cNvPr>
              <p:cNvSpPr/>
              <p:nvPr/>
            </p:nvSpPr>
            <p:spPr>
              <a:xfrm>
                <a:off x="2526031" y="4083756"/>
                <a:ext cx="3438336" cy="3438336"/>
              </a:xfrm>
              <a:prstGeom prst="flowChartConnector">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grpSp>
      </p:grpSp>
      <p:sp>
        <p:nvSpPr>
          <p:cNvPr id="127" name="Flowchart: Connector 126">
            <a:extLst>
              <a:ext uri="{FF2B5EF4-FFF2-40B4-BE49-F238E27FC236}">
                <a16:creationId xmlns:a16="http://schemas.microsoft.com/office/drawing/2014/main" id="{AB6045B7-9EFC-497C-869A-6D00B1E62076}"/>
              </a:ext>
            </a:extLst>
          </p:cNvPr>
          <p:cNvSpPr/>
          <p:nvPr/>
        </p:nvSpPr>
        <p:spPr>
          <a:xfrm>
            <a:off x="5998004" y="2234537"/>
            <a:ext cx="3438336" cy="3438336"/>
          </a:xfrm>
          <a:prstGeom prst="flowChartConnector">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grpSp>
        <p:nvGrpSpPr>
          <p:cNvPr id="523" name="EYES">
            <a:extLst>
              <a:ext uri="{FF2B5EF4-FFF2-40B4-BE49-F238E27FC236}">
                <a16:creationId xmlns:a16="http://schemas.microsoft.com/office/drawing/2014/main" id="{E71D9F8F-0FB1-4383-8BB1-A0CD0656136D}"/>
              </a:ext>
            </a:extLst>
          </p:cNvPr>
          <p:cNvGrpSpPr/>
          <p:nvPr/>
        </p:nvGrpSpPr>
        <p:grpSpPr>
          <a:xfrm>
            <a:off x="8834332" y="2886609"/>
            <a:ext cx="720069" cy="337137"/>
            <a:chOff x="9796821" y="-446276"/>
            <a:chExt cx="720069" cy="337137"/>
          </a:xfrm>
        </p:grpSpPr>
        <p:sp>
          <p:nvSpPr>
            <p:cNvPr id="524" name="Forme libre : forme 41">
              <a:extLst>
                <a:ext uri="{FF2B5EF4-FFF2-40B4-BE49-F238E27FC236}">
                  <a16:creationId xmlns:a16="http://schemas.microsoft.com/office/drawing/2014/main" id="{6DE51EA3-01D7-4704-96CA-AE127B02D13F}"/>
                </a:ext>
              </a:extLst>
            </p:cNvPr>
            <p:cNvSpPr/>
            <p:nvPr/>
          </p:nvSpPr>
          <p:spPr>
            <a:xfrm rot="20250000">
              <a:off x="10292168" y="-446276"/>
              <a:ext cx="224722" cy="224722"/>
            </a:xfrm>
            <a:custGeom>
              <a:avLst/>
              <a:gdLst>
                <a:gd name="connsiteX0" fmla="*/ 223800 w 224722"/>
                <a:gd name="connsiteY0" fmla="*/ 112291 h 224722"/>
                <a:gd name="connsiteX1" fmla="*/ 111439 w 224722"/>
                <a:gd name="connsiteY1" fmla="*/ 224652 h 224722"/>
                <a:gd name="connsiteX2" fmla="*/ -922 w 224722"/>
                <a:gd name="connsiteY2" fmla="*/ 112291 h 224722"/>
                <a:gd name="connsiteX3" fmla="*/ 111439 w 224722"/>
                <a:gd name="connsiteY3" fmla="*/ -70 h 224722"/>
                <a:gd name="connsiteX4" fmla="*/ 223800 w 224722"/>
                <a:gd name="connsiteY4" fmla="*/ 112291 h 224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4722" h="224722">
                  <a:moveTo>
                    <a:pt x="223800" y="112291"/>
                  </a:moveTo>
                  <a:cubicBezTo>
                    <a:pt x="223800" y="174346"/>
                    <a:pt x="173494" y="224652"/>
                    <a:pt x="111439" y="224652"/>
                  </a:cubicBezTo>
                  <a:cubicBezTo>
                    <a:pt x="49384" y="224652"/>
                    <a:pt x="-922" y="174346"/>
                    <a:pt x="-922" y="112291"/>
                  </a:cubicBezTo>
                  <a:cubicBezTo>
                    <a:pt x="-922" y="50235"/>
                    <a:pt x="49384" y="-70"/>
                    <a:pt x="111439" y="-70"/>
                  </a:cubicBezTo>
                  <a:cubicBezTo>
                    <a:pt x="173494" y="-70"/>
                    <a:pt x="223800" y="50235"/>
                    <a:pt x="223800" y="112291"/>
                  </a:cubicBezTo>
                  <a:close/>
                </a:path>
              </a:pathLst>
            </a:custGeom>
            <a:solidFill>
              <a:srgbClr val="FFFFFF"/>
            </a:solidFill>
            <a:ln w="5844" cap="flat">
              <a:noFill/>
              <a:prstDash val="solid"/>
              <a:miter/>
            </a:ln>
          </p:spPr>
          <p:txBody>
            <a:bodyPr rtlCol="0" anchor="ctr"/>
            <a:lstStyle/>
            <a:p>
              <a:endParaRPr lang="fr-FR"/>
            </a:p>
          </p:txBody>
        </p:sp>
        <p:sp>
          <p:nvSpPr>
            <p:cNvPr id="525" name="Forme libre : forme 42">
              <a:extLst>
                <a:ext uri="{FF2B5EF4-FFF2-40B4-BE49-F238E27FC236}">
                  <a16:creationId xmlns:a16="http://schemas.microsoft.com/office/drawing/2014/main" id="{4C31A2C8-6084-4E42-9D54-94D8A78A959A}"/>
                </a:ext>
              </a:extLst>
            </p:cNvPr>
            <p:cNvSpPr/>
            <p:nvPr/>
          </p:nvSpPr>
          <p:spPr>
            <a:xfrm rot="20946000">
              <a:off x="9796821" y="-333861"/>
              <a:ext cx="224722" cy="224722"/>
            </a:xfrm>
            <a:custGeom>
              <a:avLst/>
              <a:gdLst>
                <a:gd name="connsiteX0" fmla="*/ 223799 w 224722"/>
                <a:gd name="connsiteY0" fmla="*/ 112291 h 224722"/>
                <a:gd name="connsiteX1" fmla="*/ 111439 w 224722"/>
                <a:gd name="connsiteY1" fmla="*/ 224652 h 224722"/>
                <a:gd name="connsiteX2" fmla="*/ -922 w 224722"/>
                <a:gd name="connsiteY2" fmla="*/ 112291 h 224722"/>
                <a:gd name="connsiteX3" fmla="*/ 111439 w 224722"/>
                <a:gd name="connsiteY3" fmla="*/ -70 h 224722"/>
                <a:gd name="connsiteX4" fmla="*/ 223799 w 224722"/>
                <a:gd name="connsiteY4" fmla="*/ 112291 h 224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4722" h="224722">
                  <a:moveTo>
                    <a:pt x="223799" y="112291"/>
                  </a:moveTo>
                  <a:cubicBezTo>
                    <a:pt x="223799" y="174346"/>
                    <a:pt x="173494" y="224652"/>
                    <a:pt x="111439" y="224652"/>
                  </a:cubicBezTo>
                  <a:cubicBezTo>
                    <a:pt x="49383" y="224652"/>
                    <a:pt x="-922" y="174346"/>
                    <a:pt x="-922" y="112291"/>
                  </a:cubicBezTo>
                  <a:cubicBezTo>
                    <a:pt x="-922" y="50236"/>
                    <a:pt x="49383" y="-70"/>
                    <a:pt x="111439" y="-70"/>
                  </a:cubicBezTo>
                  <a:cubicBezTo>
                    <a:pt x="173494" y="-70"/>
                    <a:pt x="223799" y="50236"/>
                    <a:pt x="223799" y="112291"/>
                  </a:cubicBezTo>
                  <a:close/>
                </a:path>
              </a:pathLst>
            </a:custGeom>
            <a:solidFill>
              <a:srgbClr val="FFFFFF"/>
            </a:solidFill>
            <a:ln w="5844" cap="flat">
              <a:noFill/>
              <a:prstDash val="solid"/>
              <a:miter/>
            </a:ln>
          </p:spPr>
          <p:txBody>
            <a:bodyPr rtlCol="0" anchor="ctr"/>
            <a:lstStyle/>
            <a:p>
              <a:endParaRPr lang="fr-FR"/>
            </a:p>
          </p:txBody>
        </p:sp>
      </p:grpSp>
      <p:grpSp>
        <p:nvGrpSpPr>
          <p:cNvPr id="526" name="IRIS">
            <a:extLst>
              <a:ext uri="{FF2B5EF4-FFF2-40B4-BE49-F238E27FC236}">
                <a16:creationId xmlns:a16="http://schemas.microsoft.com/office/drawing/2014/main" id="{71FF0EB4-F3B7-4C6C-A46C-692ACA9D5506}"/>
              </a:ext>
            </a:extLst>
          </p:cNvPr>
          <p:cNvGrpSpPr/>
          <p:nvPr/>
        </p:nvGrpSpPr>
        <p:grpSpPr>
          <a:xfrm>
            <a:off x="8954399" y="2985923"/>
            <a:ext cx="641703" cy="252388"/>
            <a:chOff x="9919860" y="-341275"/>
            <a:chExt cx="641703" cy="252388"/>
          </a:xfrm>
        </p:grpSpPr>
        <p:sp>
          <p:nvSpPr>
            <p:cNvPr id="527" name="Forme libre : forme 43">
              <a:extLst>
                <a:ext uri="{FF2B5EF4-FFF2-40B4-BE49-F238E27FC236}">
                  <a16:creationId xmlns:a16="http://schemas.microsoft.com/office/drawing/2014/main" id="{6A15AA33-99E3-4A4F-99C4-30B764468072}"/>
                </a:ext>
              </a:extLst>
            </p:cNvPr>
            <p:cNvSpPr/>
            <p:nvPr/>
          </p:nvSpPr>
          <p:spPr>
            <a:xfrm>
              <a:off x="10421536" y="-341275"/>
              <a:ext cx="140027" cy="140027"/>
            </a:xfrm>
            <a:custGeom>
              <a:avLst/>
              <a:gdLst>
                <a:gd name="connsiteX0" fmla="*/ 140027 w 140027"/>
                <a:gd name="connsiteY0" fmla="*/ 70014 h 140027"/>
                <a:gd name="connsiteX1" fmla="*/ 70014 w 140027"/>
                <a:gd name="connsiteY1" fmla="*/ 140027 h 140027"/>
                <a:gd name="connsiteX2" fmla="*/ 0 w 140027"/>
                <a:gd name="connsiteY2" fmla="*/ 70014 h 140027"/>
                <a:gd name="connsiteX3" fmla="*/ 70014 w 140027"/>
                <a:gd name="connsiteY3" fmla="*/ 0 h 140027"/>
                <a:gd name="connsiteX4" fmla="*/ 140027 w 140027"/>
                <a:gd name="connsiteY4" fmla="*/ 70014 h 1400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0027" h="140027">
                  <a:moveTo>
                    <a:pt x="140027" y="70014"/>
                  </a:moveTo>
                  <a:cubicBezTo>
                    <a:pt x="140027" y="108681"/>
                    <a:pt x="108681" y="140027"/>
                    <a:pt x="70014" y="140027"/>
                  </a:cubicBezTo>
                  <a:cubicBezTo>
                    <a:pt x="31346" y="140027"/>
                    <a:pt x="0" y="108681"/>
                    <a:pt x="0" y="70014"/>
                  </a:cubicBezTo>
                  <a:cubicBezTo>
                    <a:pt x="0" y="31346"/>
                    <a:pt x="31346" y="0"/>
                    <a:pt x="70014" y="0"/>
                  </a:cubicBezTo>
                  <a:cubicBezTo>
                    <a:pt x="108681" y="0"/>
                    <a:pt x="140027" y="31346"/>
                    <a:pt x="140027" y="70014"/>
                  </a:cubicBezTo>
                  <a:close/>
                </a:path>
              </a:pathLst>
            </a:custGeom>
            <a:solidFill>
              <a:srgbClr val="5B3911"/>
            </a:solidFill>
            <a:ln w="5844" cap="flat">
              <a:noFill/>
              <a:prstDash val="solid"/>
              <a:miter/>
            </a:ln>
          </p:spPr>
          <p:txBody>
            <a:bodyPr rtlCol="0" anchor="ctr"/>
            <a:lstStyle/>
            <a:p>
              <a:endParaRPr lang="fr-FR"/>
            </a:p>
          </p:txBody>
        </p:sp>
        <p:sp>
          <p:nvSpPr>
            <p:cNvPr id="528" name="Forme libre : forme 44">
              <a:extLst>
                <a:ext uri="{FF2B5EF4-FFF2-40B4-BE49-F238E27FC236}">
                  <a16:creationId xmlns:a16="http://schemas.microsoft.com/office/drawing/2014/main" id="{58066040-BD35-4F96-8406-5244F1C0BD1F}"/>
                </a:ext>
              </a:extLst>
            </p:cNvPr>
            <p:cNvSpPr/>
            <p:nvPr/>
          </p:nvSpPr>
          <p:spPr>
            <a:xfrm>
              <a:off x="9926177" y="-228914"/>
              <a:ext cx="140027" cy="140027"/>
            </a:xfrm>
            <a:custGeom>
              <a:avLst/>
              <a:gdLst>
                <a:gd name="connsiteX0" fmla="*/ 140027 w 140027"/>
                <a:gd name="connsiteY0" fmla="*/ 70014 h 140027"/>
                <a:gd name="connsiteX1" fmla="*/ 70014 w 140027"/>
                <a:gd name="connsiteY1" fmla="*/ 140027 h 140027"/>
                <a:gd name="connsiteX2" fmla="*/ 0 w 140027"/>
                <a:gd name="connsiteY2" fmla="*/ 70014 h 140027"/>
                <a:gd name="connsiteX3" fmla="*/ 70014 w 140027"/>
                <a:gd name="connsiteY3" fmla="*/ 0 h 140027"/>
                <a:gd name="connsiteX4" fmla="*/ 140027 w 140027"/>
                <a:gd name="connsiteY4" fmla="*/ 70014 h 1400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0027" h="140027">
                  <a:moveTo>
                    <a:pt x="140027" y="70014"/>
                  </a:moveTo>
                  <a:cubicBezTo>
                    <a:pt x="140027" y="108681"/>
                    <a:pt x="108681" y="140027"/>
                    <a:pt x="70014" y="140027"/>
                  </a:cubicBezTo>
                  <a:cubicBezTo>
                    <a:pt x="31346" y="140027"/>
                    <a:pt x="0" y="108681"/>
                    <a:pt x="0" y="70014"/>
                  </a:cubicBezTo>
                  <a:cubicBezTo>
                    <a:pt x="0" y="31346"/>
                    <a:pt x="31346" y="0"/>
                    <a:pt x="70014" y="0"/>
                  </a:cubicBezTo>
                  <a:cubicBezTo>
                    <a:pt x="108681" y="0"/>
                    <a:pt x="140027" y="31346"/>
                    <a:pt x="140027" y="70014"/>
                  </a:cubicBezTo>
                  <a:close/>
                </a:path>
              </a:pathLst>
            </a:custGeom>
            <a:solidFill>
              <a:srgbClr val="5B3911"/>
            </a:solidFill>
            <a:ln w="5844" cap="flat">
              <a:noFill/>
              <a:prstDash val="solid"/>
              <a:miter/>
            </a:ln>
          </p:spPr>
          <p:txBody>
            <a:bodyPr rtlCol="0" anchor="ctr"/>
            <a:lstStyle/>
            <a:p>
              <a:endParaRPr lang="fr-FR"/>
            </a:p>
          </p:txBody>
        </p:sp>
        <p:sp>
          <p:nvSpPr>
            <p:cNvPr id="529" name="Forme libre : forme 62">
              <a:extLst>
                <a:ext uri="{FF2B5EF4-FFF2-40B4-BE49-F238E27FC236}">
                  <a16:creationId xmlns:a16="http://schemas.microsoft.com/office/drawing/2014/main" id="{2DFD5F5B-E6F6-4542-9E68-397D61DA1FC2}"/>
                </a:ext>
              </a:extLst>
            </p:cNvPr>
            <p:cNvSpPr/>
            <p:nvPr/>
          </p:nvSpPr>
          <p:spPr>
            <a:xfrm>
              <a:off x="9919860" y="-210022"/>
              <a:ext cx="31234" cy="31234"/>
            </a:xfrm>
            <a:custGeom>
              <a:avLst/>
              <a:gdLst>
                <a:gd name="connsiteX0" fmla="*/ 31234 w 31234"/>
                <a:gd name="connsiteY0" fmla="*/ 15617 h 31234"/>
                <a:gd name="connsiteX1" fmla="*/ 15617 w 31234"/>
                <a:gd name="connsiteY1" fmla="*/ 31234 h 31234"/>
                <a:gd name="connsiteX2" fmla="*/ 0 w 31234"/>
                <a:gd name="connsiteY2" fmla="*/ 15617 h 31234"/>
                <a:gd name="connsiteX3" fmla="*/ 15617 w 31234"/>
                <a:gd name="connsiteY3" fmla="*/ 0 h 31234"/>
                <a:gd name="connsiteX4" fmla="*/ 31234 w 31234"/>
                <a:gd name="connsiteY4" fmla="*/ 15617 h 312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234" h="31234">
                  <a:moveTo>
                    <a:pt x="31234" y="15617"/>
                  </a:moveTo>
                  <a:cubicBezTo>
                    <a:pt x="31234" y="24242"/>
                    <a:pt x="24242" y="31234"/>
                    <a:pt x="15617" y="31234"/>
                  </a:cubicBezTo>
                  <a:cubicBezTo>
                    <a:pt x="6992" y="31234"/>
                    <a:pt x="0" y="24242"/>
                    <a:pt x="0" y="15617"/>
                  </a:cubicBezTo>
                  <a:cubicBezTo>
                    <a:pt x="0" y="6992"/>
                    <a:pt x="6992" y="0"/>
                    <a:pt x="15617" y="0"/>
                  </a:cubicBezTo>
                  <a:cubicBezTo>
                    <a:pt x="24242" y="0"/>
                    <a:pt x="31234" y="6992"/>
                    <a:pt x="31234" y="15617"/>
                  </a:cubicBezTo>
                  <a:close/>
                </a:path>
              </a:pathLst>
            </a:custGeom>
            <a:solidFill>
              <a:srgbClr val="FFFFFF"/>
            </a:solidFill>
            <a:ln w="5844" cap="flat">
              <a:noFill/>
              <a:prstDash val="solid"/>
              <a:miter/>
            </a:ln>
          </p:spPr>
          <p:txBody>
            <a:bodyPr rtlCol="0" anchor="ctr"/>
            <a:lstStyle/>
            <a:p>
              <a:endParaRPr lang="fr-FR"/>
            </a:p>
          </p:txBody>
        </p:sp>
        <p:sp>
          <p:nvSpPr>
            <p:cNvPr id="530" name="Forme libre : forme 63">
              <a:extLst>
                <a:ext uri="{FF2B5EF4-FFF2-40B4-BE49-F238E27FC236}">
                  <a16:creationId xmlns:a16="http://schemas.microsoft.com/office/drawing/2014/main" id="{E6DBD4B0-B293-4E43-A2EF-8273844F61B3}"/>
                </a:ext>
              </a:extLst>
            </p:cNvPr>
            <p:cNvSpPr/>
            <p:nvPr/>
          </p:nvSpPr>
          <p:spPr>
            <a:xfrm>
              <a:off x="10422238" y="-315247"/>
              <a:ext cx="31234" cy="31234"/>
            </a:xfrm>
            <a:custGeom>
              <a:avLst/>
              <a:gdLst>
                <a:gd name="connsiteX0" fmla="*/ 31234 w 31234"/>
                <a:gd name="connsiteY0" fmla="*/ 15617 h 31234"/>
                <a:gd name="connsiteX1" fmla="*/ 15617 w 31234"/>
                <a:gd name="connsiteY1" fmla="*/ 31234 h 31234"/>
                <a:gd name="connsiteX2" fmla="*/ 0 w 31234"/>
                <a:gd name="connsiteY2" fmla="*/ 15617 h 31234"/>
                <a:gd name="connsiteX3" fmla="*/ 15617 w 31234"/>
                <a:gd name="connsiteY3" fmla="*/ 0 h 31234"/>
                <a:gd name="connsiteX4" fmla="*/ 31234 w 31234"/>
                <a:gd name="connsiteY4" fmla="*/ 15617 h 312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234" h="31234">
                  <a:moveTo>
                    <a:pt x="31234" y="15617"/>
                  </a:moveTo>
                  <a:cubicBezTo>
                    <a:pt x="31234" y="24242"/>
                    <a:pt x="24242" y="31234"/>
                    <a:pt x="15617" y="31234"/>
                  </a:cubicBezTo>
                  <a:cubicBezTo>
                    <a:pt x="6992" y="31234"/>
                    <a:pt x="0" y="24242"/>
                    <a:pt x="0" y="15617"/>
                  </a:cubicBezTo>
                  <a:cubicBezTo>
                    <a:pt x="0" y="6992"/>
                    <a:pt x="6992" y="0"/>
                    <a:pt x="15617" y="0"/>
                  </a:cubicBezTo>
                  <a:cubicBezTo>
                    <a:pt x="24242" y="0"/>
                    <a:pt x="31234" y="6992"/>
                    <a:pt x="31234" y="15617"/>
                  </a:cubicBezTo>
                  <a:close/>
                </a:path>
              </a:pathLst>
            </a:custGeom>
            <a:solidFill>
              <a:srgbClr val="FFFFFF"/>
            </a:solidFill>
            <a:ln w="5844" cap="flat">
              <a:noFill/>
              <a:prstDash val="solid"/>
              <a:miter/>
            </a:ln>
          </p:spPr>
          <p:txBody>
            <a:bodyPr rtlCol="0" anchor="ctr"/>
            <a:lstStyle/>
            <a:p>
              <a:endParaRPr lang="fr-FR"/>
            </a:p>
          </p:txBody>
        </p:sp>
      </p:grpSp>
      <p:grpSp>
        <p:nvGrpSpPr>
          <p:cNvPr id="531" name="HEAD_é">
            <a:extLst>
              <a:ext uri="{FF2B5EF4-FFF2-40B4-BE49-F238E27FC236}">
                <a16:creationId xmlns:a16="http://schemas.microsoft.com/office/drawing/2014/main" id="{10D9A581-86DD-402E-8D0F-79C0D64A3096}"/>
              </a:ext>
            </a:extLst>
          </p:cNvPr>
          <p:cNvGrpSpPr/>
          <p:nvPr/>
        </p:nvGrpSpPr>
        <p:grpSpPr>
          <a:xfrm>
            <a:off x="8304646" y="2164121"/>
            <a:ext cx="1598575" cy="1539848"/>
            <a:chOff x="8305402" y="2164969"/>
            <a:chExt cx="1598575" cy="1539848"/>
          </a:xfrm>
        </p:grpSpPr>
        <p:sp>
          <p:nvSpPr>
            <p:cNvPr id="532" name="Forme libre : forme 37">
              <a:extLst>
                <a:ext uri="{FF2B5EF4-FFF2-40B4-BE49-F238E27FC236}">
                  <a16:creationId xmlns:a16="http://schemas.microsoft.com/office/drawing/2014/main" id="{E96C6E19-CD88-41A5-ADE5-5D8BF6018EB0}"/>
                </a:ext>
              </a:extLst>
            </p:cNvPr>
            <p:cNvSpPr/>
            <p:nvPr/>
          </p:nvSpPr>
          <p:spPr>
            <a:xfrm>
              <a:off x="9725790" y="2956543"/>
              <a:ext cx="177861" cy="206854"/>
            </a:xfrm>
            <a:custGeom>
              <a:avLst/>
              <a:gdLst>
                <a:gd name="connsiteX0" fmla="*/ 39448 w 177861"/>
                <a:gd name="connsiteY0" fmla="*/ 64682 h 206854"/>
                <a:gd name="connsiteX1" fmla="*/ 174328 w 177861"/>
                <a:gd name="connsiteY1" fmla="*/ 64682 h 206854"/>
                <a:gd name="connsiteX2" fmla="*/ 13536 w 177861"/>
                <a:gd name="connsiteY2" fmla="*/ 202545 h 206854"/>
                <a:gd name="connsiteX3" fmla="*/ 39448 w 177861"/>
                <a:gd name="connsiteY3" fmla="*/ 64682 h 206854"/>
              </a:gdLst>
              <a:ahLst/>
              <a:cxnLst>
                <a:cxn ang="0">
                  <a:pos x="connsiteX0" y="connsiteY0"/>
                </a:cxn>
                <a:cxn ang="0">
                  <a:pos x="connsiteX1" y="connsiteY1"/>
                </a:cxn>
                <a:cxn ang="0">
                  <a:pos x="connsiteX2" y="connsiteY2"/>
                </a:cxn>
                <a:cxn ang="0">
                  <a:pos x="connsiteX3" y="connsiteY3"/>
                </a:cxn>
              </a:cxnLst>
              <a:rect l="l" t="t" r="r" b="b"/>
              <a:pathLst>
                <a:path w="177861" h="206854">
                  <a:moveTo>
                    <a:pt x="39448" y="64682"/>
                  </a:moveTo>
                  <a:cubicBezTo>
                    <a:pt x="47227" y="-4922"/>
                    <a:pt x="150932" y="-36917"/>
                    <a:pt x="174328" y="64682"/>
                  </a:cubicBezTo>
                  <a:cubicBezTo>
                    <a:pt x="197724" y="166281"/>
                    <a:pt x="57346" y="223309"/>
                    <a:pt x="13536" y="202545"/>
                  </a:cubicBezTo>
                  <a:cubicBezTo>
                    <a:pt x="-30274" y="181781"/>
                    <a:pt x="39448" y="64682"/>
                    <a:pt x="39448" y="64682"/>
                  </a:cubicBezTo>
                  <a:close/>
                </a:path>
              </a:pathLst>
            </a:custGeom>
            <a:solidFill>
              <a:srgbClr val="EFC68F"/>
            </a:solidFill>
            <a:ln w="5844" cap="flat">
              <a:noFill/>
              <a:prstDash val="solid"/>
              <a:miter/>
            </a:ln>
          </p:spPr>
          <p:txBody>
            <a:bodyPr rtlCol="0" anchor="ctr"/>
            <a:lstStyle/>
            <a:p>
              <a:endParaRPr lang="fr-FR"/>
            </a:p>
          </p:txBody>
        </p:sp>
        <p:sp>
          <p:nvSpPr>
            <p:cNvPr id="533" name="Forme libre : forme 38">
              <a:extLst>
                <a:ext uri="{FF2B5EF4-FFF2-40B4-BE49-F238E27FC236}">
                  <a16:creationId xmlns:a16="http://schemas.microsoft.com/office/drawing/2014/main" id="{4EAC0594-BE38-4AD1-8D74-9202205EFEF0}"/>
                </a:ext>
              </a:extLst>
            </p:cNvPr>
            <p:cNvSpPr/>
            <p:nvPr/>
          </p:nvSpPr>
          <p:spPr>
            <a:xfrm>
              <a:off x="8595198" y="3225964"/>
              <a:ext cx="275849" cy="169548"/>
            </a:xfrm>
            <a:custGeom>
              <a:avLst/>
              <a:gdLst>
                <a:gd name="connsiteX0" fmla="*/ 67486 w 275849"/>
                <a:gd name="connsiteY0" fmla="*/ 10449 h 169548"/>
                <a:gd name="connsiteX1" fmla="*/ 27653 w 275849"/>
                <a:gd name="connsiteY1" fmla="*/ 100232 h 169548"/>
                <a:gd name="connsiteX2" fmla="*/ 258108 w 275849"/>
                <a:gd name="connsiteY2" fmla="*/ 124155 h 169548"/>
                <a:gd name="connsiteX3" fmla="*/ 67486 w 275849"/>
                <a:gd name="connsiteY3" fmla="*/ 10449 h 169548"/>
              </a:gdLst>
              <a:ahLst/>
              <a:cxnLst>
                <a:cxn ang="0">
                  <a:pos x="connsiteX0" y="connsiteY0"/>
                </a:cxn>
                <a:cxn ang="0">
                  <a:pos x="connsiteX1" y="connsiteY1"/>
                </a:cxn>
                <a:cxn ang="0">
                  <a:pos x="connsiteX2" y="connsiteY2"/>
                </a:cxn>
                <a:cxn ang="0">
                  <a:pos x="connsiteX3" y="connsiteY3"/>
                </a:cxn>
              </a:cxnLst>
              <a:rect l="l" t="t" r="r" b="b"/>
              <a:pathLst>
                <a:path w="275849" h="169548">
                  <a:moveTo>
                    <a:pt x="67486" y="10449"/>
                  </a:moveTo>
                  <a:cubicBezTo>
                    <a:pt x="-8552" y="-28448"/>
                    <a:pt x="-20250" y="49345"/>
                    <a:pt x="27653" y="100232"/>
                  </a:cubicBezTo>
                  <a:cubicBezTo>
                    <a:pt x="75558" y="151119"/>
                    <a:pt x="171307" y="213938"/>
                    <a:pt x="258108" y="124155"/>
                  </a:cubicBezTo>
                  <a:cubicBezTo>
                    <a:pt x="344909" y="34372"/>
                    <a:pt x="67486" y="10449"/>
                    <a:pt x="67486" y="10449"/>
                  </a:cubicBezTo>
                  <a:close/>
                </a:path>
              </a:pathLst>
            </a:custGeom>
            <a:solidFill>
              <a:srgbClr val="EFC68F"/>
            </a:solidFill>
            <a:ln w="5844" cap="flat">
              <a:noFill/>
              <a:prstDash val="solid"/>
              <a:miter/>
            </a:ln>
          </p:spPr>
          <p:txBody>
            <a:bodyPr rtlCol="0" anchor="ctr"/>
            <a:lstStyle/>
            <a:p>
              <a:endParaRPr lang="fr-FR"/>
            </a:p>
          </p:txBody>
        </p:sp>
        <p:sp>
          <p:nvSpPr>
            <p:cNvPr id="534" name="Forme libre : forme 39">
              <a:extLst>
                <a:ext uri="{FF2B5EF4-FFF2-40B4-BE49-F238E27FC236}">
                  <a16:creationId xmlns:a16="http://schemas.microsoft.com/office/drawing/2014/main" id="{33EA23CD-15A7-4456-974A-006C1148282C}"/>
                </a:ext>
              </a:extLst>
            </p:cNvPr>
            <p:cNvSpPr/>
            <p:nvPr/>
          </p:nvSpPr>
          <p:spPr>
            <a:xfrm>
              <a:off x="9475173" y="2164969"/>
              <a:ext cx="428804" cy="457545"/>
            </a:xfrm>
            <a:custGeom>
              <a:avLst/>
              <a:gdLst>
                <a:gd name="connsiteX0" fmla="*/ 12993 w 428804"/>
                <a:gd name="connsiteY0" fmla="*/ 365635 h 457545"/>
                <a:gd name="connsiteX1" fmla="*/ 95523 w 428804"/>
                <a:gd name="connsiteY1" fmla="*/ 827 h 457545"/>
                <a:gd name="connsiteX2" fmla="*/ 427518 w 428804"/>
                <a:gd name="connsiteY2" fmla="*/ 273160 h 457545"/>
                <a:gd name="connsiteX3" fmla="*/ 141848 w 428804"/>
                <a:gd name="connsiteY3" fmla="*/ 454892 h 457545"/>
                <a:gd name="connsiteX4" fmla="*/ 12993 w 428804"/>
                <a:gd name="connsiteY4" fmla="*/ 365635 h 4575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8804" h="457545">
                  <a:moveTo>
                    <a:pt x="12993" y="365635"/>
                  </a:moveTo>
                  <a:cubicBezTo>
                    <a:pt x="-23740" y="242043"/>
                    <a:pt x="15157" y="65693"/>
                    <a:pt x="95523" y="827"/>
                  </a:cubicBezTo>
                  <a:cubicBezTo>
                    <a:pt x="222624" y="-6952"/>
                    <a:pt x="437929" y="31944"/>
                    <a:pt x="427518" y="273160"/>
                  </a:cubicBezTo>
                  <a:cubicBezTo>
                    <a:pt x="391195" y="330189"/>
                    <a:pt x="309366" y="434244"/>
                    <a:pt x="141848" y="454892"/>
                  </a:cubicBezTo>
                  <a:cubicBezTo>
                    <a:pt x="-25670" y="475539"/>
                    <a:pt x="12993" y="365635"/>
                    <a:pt x="12993" y="365635"/>
                  </a:cubicBezTo>
                  <a:close/>
                </a:path>
              </a:pathLst>
            </a:custGeom>
            <a:solidFill>
              <a:srgbClr val="CE3006"/>
            </a:solidFill>
            <a:ln w="5844" cap="flat">
              <a:noFill/>
              <a:prstDash val="solid"/>
              <a:miter/>
            </a:ln>
          </p:spPr>
          <p:txBody>
            <a:bodyPr rtlCol="0" anchor="ctr"/>
            <a:lstStyle/>
            <a:p>
              <a:endParaRPr lang="fr-FR"/>
            </a:p>
          </p:txBody>
        </p:sp>
        <p:sp>
          <p:nvSpPr>
            <p:cNvPr id="535" name="Forme libre : forme 40">
              <a:extLst>
                <a:ext uri="{FF2B5EF4-FFF2-40B4-BE49-F238E27FC236}">
                  <a16:creationId xmlns:a16="http://schemas.microsoft.com/office/drawing/2014/main" id="{6F22C443-CF7F-427E-97CC-79958F67FA38}"/>
                </a:ext>
              </a:extLst>
            </p:cNvPr>
            <p:cNvSpPr/>
            <p:nvPr/>
          </p:nvSpPr>
          <p:spPr>
            <a:xfrm>
              <a:off x="8305402" y="2394039"/>
              <a:ext cx="412062" cy="467791"/>
            </a:xfrm>
            <a:custGeom>
              <a:avLst/>
              <a:gdLst>
                <a:gd name="connsiteX0" fmla="*/ 392377 w 412062"/>
                <a:gd name="connsiteY0" fmla="*/ 326133 h 467791"/>
                <a:gd name="connsiteX1" fmla="*/ 222753 w 412062"/>
                <a:gd name="connsiteY1" fmla="*/ -70 h 467791"/>
                <a:gd name="connsiteX2" fmla="*/ 17333 w 412062"/>
                <a:gd name="connsiteY2" fmla="*/ 412641 h 467791"/>
                <a:gd name="connsiteX3" fmla="*/ 348157 w 412062"/>
                <a:gd name="connsiteY3" fmla="*/ 430774 h 467791"/>
                <a:gd name="connsiteX4" fmla="*/ 392377 w 412062"/>
                <a:gd name="connsiteY4" fmla="*/ 326133 h 4677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2062" h="467791">
                  <a:moveTo>
                    <a:pt x="392377" y="326133"/>
                  </a:moveTo>
                  <a:cubicBezTo>
                    <a:pt x="396354" y="246644"/>
                    <a:pt x="397524" y="77372"/>
                    <a:pt x="222753" y="-70"/>
                  </a:cubicBezTo>
                  <a:cubicBezTo>
                    <a:pt x="147651" y="23618"/>
                    <a:pt x="-63852" y="103985"/>
                    <a:pt x="17333" y="412641"/>
                  </a:cubicBezTo>
                  <a:cubicBezTo>
                    <a:pt x="75064" y="461891"/>
                    <a:pt x="240008" y="498214"/>
                    <a:pt x="348157" y="430774"/>
                  </a:cubicBezTo>
                  <a:cubicBezTo>
                    <a:pt x="456308" y="363333"/>
                    <a:pt x="392377" y="326133"/>
                    <a:pt x="392377" y="326133"/>
                  </a:cubicBezTo>
                  <a:close/>
                </a:path>
              </a:pathLst>
            </a:custGeom>
            <a:solidFill>
              <a:srgbClr val="CE3006"/>
            </a:solidFill>
            <a:ln w="5844" cap="flat">
              <a:noFill/>
              <a:prstDash val="solid"/>
              <a:miter/>
            </a:ln>
          </p:spPr>
          <p:txBody>
            <a:bodyPr rtlCol="0" anchor="ctr"/>
            <a:lstStyle/>
            <a:p>
              <a:endParaRPr lang="fr-FR"/>
            </a:p>
          </p:txBody>
        </p:sp>
        <p:sp>
          <p:nvSpPr>
            <p:cNvPr id="536" name="Forme libre : forme 45">
              <a:extLst>
                <a:ext uri="{FF2B5EF4-FFF2-40B4-BE49-F238E27FC236}">
                  <a16:creationId xmlns:a16="http://schemas.microsoft.com/office/drawing/2014/main" id="{B97027BD-67BC-49DE-9201-662D56C524DE}"/>
                </a:ext>
              </a:extLst>
            </p:cNvPr>
            <p:cNvSpPr/>
            <p:nvPr/>
          </p:nvSpPr>
          <p:spPr>
            <a:xfrm>
              <a:off x="8634063" y="2598991"/>
              <a:ext cx="1165144" cy="981711"/>
            </a:xfrm>
            <a:custGeom>
              <a:avLst/>
              <a:gdLst>
                <a:gd name="connsiteX0" fmla="*/ 1161648 w 1165144"/>
                <a:gd name="connsiteY0" fmla="*/ 370528 h 981711"/>
                <a:gd name="connsiteX1" fmla="*/ 851061 w 1165144"/>
                <a:gd name="connsiteY1" fmla="*/ -70 h 981711"/>
                <a:gd name="connsiteX2" fmla="*/ 56872 w 1165144"/>
                <a:gd name="connsiteY2" fmla="*/ 209971 h 981711"/>
                <a:gd name="connsiteX3" fmla="*/ 12829 w 1165144"/>
                <a:gd name="connsiteY3" fmla="*/ 630696 h 981711"/>
                <a:gd name="connsiteX4" fmla="*/ 567088 w 1165144"/>
                <a:gd name="connsiteY4" fmla="*/ 981641 h 981711"/>
                <a:gd name="connsiteX5" fmla="*/ 1164222 w 1165144"/>
                <a:gd name="connsiteY5" fmla="*/ 422293 h 981711"/>
                <a:gd name="connsiteX6" fmla="*/ 1161648 w 1165144"/>
                <a:gd name="connsiteY6" fmla="*/ 370528 h 981711"/>
                <a:gd name="connsiteX7" fmla="*/ 311483 w 1165144"/>
                <a:gd name="connsiteY7" fmla="*/ 618354 h 981711"/>
                <a:gd name="connsiteX8" fmla="*/ 199122 w 1165144"/>
                <a:gd name="connsiteY8" fmla="*/ 505993 h 981711"/>
                <a:gd name="connsiteX9" fmla="*/ 311483 w 1165144"/>
                <a:gd name="connsiteY9" fmla="*/ 393632 h 981711"/>
                <a:gd name="connsiteX10" fmla="*/ 423843 w 1165144"/>
                <a:gd name="connsiteY10" fmla="*/ 505993 h 981711"/>
                <a:gd name="connsiteX11" fmla="*/ 311483 w 1165144"/>
                <a:gd name="connsiteY11" fmla="*/ 618354 h 981711"/>
                <a:gd name="connsiteX12" fmla="*/ 806843 w 1165144"/>
                <a:gd name="connsiteY12" fmla="*/ 505993 h 981711"/>
                <a:gd name="connsiteX13" fmla="*/ 694482 w 1165144"/>
                <a:gd name="connsiteY13" fmla="*/ 393632 h 981711"/>
                <a:gd name="connsiteX14" fmla="*/ 806843 w 1165144"/>
                <a:gd name="connsiteY14" fmla="*/ 281271 h 981711"/>
                <a:gd name="connsiteX15" fmla="*/ 919203 w 1165144"/>
                <a:gd name="connsiteY15" fmla="*/ 393632 h 981711"/>
                <a:gd name="connsiteX16" fmla="*/ 806843 w 1165144"/>
                <a:gd name="connsiteY16" fmla="*/ 505993 h 9817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65144" h="981711">
                  <a:moveTo>
                    <a:pt x="1161648" y="370528"/>
                  </a:moveTo>
                  <a:cubicBezTo>
                    <a:pt x="1023668" y="313265"/>
                    <a:pt x="892590" y="82870"/>
                    <a:pt x="851061" y="-70"/>
                  </a:cubicBezTo>
                  <a:cubicBezTo>
                    <a:pt x="586566" y="334439"/>
                    <a:pt x="166718" y="246293"/>
                    <a:pt x="56872" y="209971"/>
                  </a:cubicBezTo>
                  <a:cubicBezTo>
                    <a:pt x="-20629" y="343505"/>
                    <a:pt x="-3082" y="547814"/>
                    <a:pt x="12829" y="630696"/>
                  </a:cubicBezTo>
                  <a:cubicBezTo>
                    <a:pt x="101033" y="836350"/>
                    <a:pt x="315928" y="981641"/>
                    <a:pt x="567088" y="981641"/>
                  </a:cubicBezTo>
                  <a:cubicBezTo>
                    <a:pt x="896859" y="981641"/>
                    <a:pt x="1164222" y="731183"/>
                    <a:pt x="1164222" y="422293"/>
                  </a:cubicBezTo>
                  <a:cubicBezTo>
                    <a:pt x="1164222" y="404823"/>
                    <a:pt x="1163364" y="387568"/>
                    <a:pt x="1161648" y="370528"/>
                  </a:cubicBezTo>
                  <a:close/>
                  <a:moveTo>
                    <a:pt x="311483" y="618354"/>
                  </a:moveTo>
                  <a:cubicBezTo>
                    <a:pt x="249427" y="618354"/>
                    <a:pt x="199122" y="568048"/>
                    <a:pt x="199122" y="505993"/>
                  </a:cubicBezTo>
                  <a:cubicBezTo>
                    <a:pt x="199122" y="443938"/>
                    <a:pt x="249427" y="393632"/>
                    <a:pt x="311483" y="393632"/>
                  </a:cubicBezTo>
                  <a:cubicBezTo>
                    <a:pt x="373538" y="393632"/>
                    <a:pt x="423843" y="443938"/>
                    <a:pt x="423843" y="505993"/>
                  </a:cubicBezTo>
                  <a:cubicBezTo>
                    <a:pt x="423843" y="568048"/>
                    <a:pt x="373538" y="618354"/>
                    <a:pt x="311483" y="618354"/>
                  </a:cubicBezTo>
                  <a:close/>
                  <a:moveTo>
                    <a:pt x="806843" y="505993"/>
                  </a:moveTo>
                  <a:cubicBezTo>
                    <a:pt x="744787" y="505993"/>
                    <a:pt x="694482" y="455687"/>
                    <a:pt x="694482" y="393632"/>
                  </a:cubicBezTo>
                  <a:cubicBezTo>
                    <a:pt x="694482" y="331577"/>
                    <a:pt x="744787" y="281271"/>
                    <a:pt x="806843" y="281271"/>
                  </a:cubicBezTo>
                  <a:cubicBezTo>
                    <a:pt x="868898" y="281271"/>
                    <a:pt x="919203" y="331577"/>
                    <a:pt x="919203" y="393632"/>
                  </a:cubicBezTo>
                  <a:cubicBezTo>
                    <a:pt x="919203" y="455687"/>
                    <a:pt x="868898" y="505993"/>
                    <a:pt x="806843" y="505993"/>
                  </a:cubicBezTo>
                  <a:close/>
                </a:path>
              </a:pathLst>
            </a:custGeom>
            <a:solidFill>
              <a:srgbClr val="EFC68F"/>
            </a:solidFill>
            <a:ln w="5844" cap="flat">
              <a:noFill/>
              <a:prstDash val="solid"/>
              <a:miter/>
            </a:ln>
          </p:spPr>
          <p:txBody>
            <a:bodyPr rtlCol="0" anchor="ctr"/>
            <a:lstStyle/>
            <a:p>
              <a:endParaRPr lang="fr-FR"/>
            </a:p>
          </p:txBody>
        </p:sp>
        <p:sp>
          <p:nvSpPr>
            <p:cNvPr id="537" name="Forme libre : forme 46">
              <a:extLst>
                <a:ext uri="{FF2B5EF4-FFF2-40B4-BE49-F238E27FC236}">
                  <a16:creationId xmlns:a16="http://schemas.microsoft.com/office/drawing/2014/main" id="{9CAE91C3-6B44-4E56-A22D-9C187023C320}"/>
                </a:ext>
              </a:extLst>
            </p:cNvPr>
            <p:cNvSpPr/>
            <p:nvPr/>
          </p:nvSpPr>
          <p:spPr>
            <a:xfrm>
              <a:off x="9095226" y="2694485"/>
              <a:ext cx="144690" cy="581683"/>
            </a:xfrm>
            <a:custGeom>
              <a:avLst/>
              <a:gdLst>
                <a:gd name="connsiteX0" fmla="*/ 132948 w 144690"/>
                <a:gd name="connsiteY0" fmla="*/ 455069 h 581683"/>
                <a:gd name="connsiteX1" fmla="*/ 117681 w 144690"/>
                <a:gd name="connsiteY1" fmla="*/ 390319 h 581683"/>
                <a:gd name="connsiteX2" fmla="*/ 82587 w 144690"/>
                <a:gd name="connsiteY2" fmla="*/ 262400 h 581683"/>
                <a:gd name="connsiteX3" fmla="*/ 4794 w 144690"/>
                <a:gd name="connsiteY3" fmla="*/ 9251 h 581683"/>
                <a:gd name="connsiteX4" fmla="*/ 816 w 144690"/>
                <a:gd name="connsiteY4" fmla="*/ 10479 h 581683"/>
                <a:gd name="connsiteX5" fmla="*/ 72702 w 144690"/>
                <a:gd name="connsiteY5" fmla="*/ 265090 h 581683"/>
                <a:gd name="connsiteX6" fmla="*/ 105457 w 144690"/>
                <a:gd name="connsiteY6" fmla="*/ 393419 h 581683"/>
                <a:gd name="connsiteX7" fmla="*/ 119787 w 144690"/>
                <a:gd name="connsiteY7" fmla="*/ 457759 h 581683"/>
                <a:gd name="connsiteX8" fmla="*/ 125636 w 144690"/>
                <a:gd name="connsiteY8" fmla="*/ 489988 h 581683"/>
                <a:gd name="connsiteX9" fmla="*/ 127859 w 144690"/>
                <a:gd name="connsiteY9" fmla="*/ 506014 h 581683"/>
                <a:gd name="connsiteX10" fmla="*/ 128327 w 144690"/>
                <a:gd name="connsiteY10" fmla="*/ 513794 h 581683"/>
                <a:gd name="connsiteX11" fmla="*/ 104930 w 144690"/>
                <a:gd name="connsiteY11" fmla="*/ 524497 h 581683"/>
                <a:gd name="connsiteX12" fmla="*/ 95572 w 144690"/>
                <a:gd name="connsiteY12" fmla="*/ 556609 h 581683"/>
                <a:gd name="connsiteX13" fmla="*/ 98848 w 144690"/>
                <a:gd name="connsiteY13" fmla="*/ 566377 h 581683"/>
                <a:gd name="connsiteX14" fmla="*/ 104112 w 144690"/>
                <a:gd name="connsiteY14" fmla="*/ 573396 h 581683"/>
                <a:gd name="connsiteX15" fmla="*/ 109961 w 144690"/>
                <a:gd name="connsiteY15" fmla="*/ 577900 h 581683"/>
                <a:gd name="connsiteX16" fmla="*/ 115109 w 144690"/>
                <a:gd name="connsiteY16" fmla="*/ 580415 h 581683"/>
                <a:gd name="connsiteX17" fmla="*/ 125578 w 144690"/>
                <a:gd name="connsiteY17" fmla="*/ 580122 h 581683"/>
                <a:gd name="connsiteX18" fmla="*/ 120138 w 144690"/>
                <a:gd name="connsiteY18" fmla="*/ 572109 h 581683"/>
                <a:gd name="connsiteX19" fmla="*/ 109726 w 144690"/>
                <a:gd name="connsiteY19" fmla="*/ 554211 h 581683"/>
                <a:gd name="connsiteX20" fmla="*/ 115575 w 144690"/>
                <a:gd name="connsiteY20" fmla="*/ 534090 h 581683"/>
                <a:gd name="connsiteX21" fmla="*/ 134351 w 144690"/>
                <a:gd name="connsiteY21" fmla="*/ 528592 h 581683"/>
                <a:gd name="connsiteX22" fmla="*/ 143768 w 144690"/>
                <a:gd name="connsiteY22" fmla="*/ 530873 h 581683"/>
                <a:gd name="connsiteX23" fmla="*/ 143184 w 144690"/>
                <a:gd name="connsiteY23" fmla="*/ 521982 h 581683"/>
                <a:gd name="connsiteX24" fmla="*/ 142131 w 144690"/>
                <a:gd name="connsiteY24" fmla="*/ 504435 h 581683"/>
                <a:gd name="connsiteX25" fmla="*/ 139674 w 144690"/>
                <a:gd name="connsiteY25" fmla="*/ 487765 h 581683"/>
                <a:gd name="connsiteX26" fmla="*/ 132948 w 144690"/>
                <a:gd name="connsiteY26" fmla="*/ 455069 h 5816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44690" h="581683">
                  <a:moveTo>
                    <a:pt x="132948" y="455069"/>
                  </a:moveTo>
                  <a:cubicBezTo>
                    <a:pt x="128327" y="433310"/>
                    <a:pt x="123180" y="411727"/>
                    <a:pt x="117681" y="390319"/>
                  </a:cubicBezTo>
                  <a:cubicBezTo>
                    <a:pt x="106685" y="347387"/>
                    <a:pt x="94812" y="304806"/>
                    <a:pt x="82587" y="262400"/>
                  </a:cubicBezTo>
                  <a:cubicBezTo>
                    <a:pt x="57786" y="177529"/>
                    <a:pt x="31583" y="93127"/>
                    <a:pt x="4794" y="9251"/>
                  </a:cubicBezTo>
                  <a:cubicBezTo>
                    <a:pt x="466" y="-3968"/>
                    <a:pt x="-3219" y="-2739"/>
                    <a:pt x="816" y="10479"/>
                  </a:cubicBezTo>
                  <a:cubicBezTo>
                    <a:pt x="25773" y="94706"/>
                    <a:pt x="49735" y="179577"/>
                    <a:pt x="72702" y="265090"/>
                  </a:cubicBezTo>
                  <a:cubicBezTo>
                    <a:pt x="84400" y="307730"/>
                    <a:pt x="95221" y="350546"/>
                    <a:pt x="105457" y="393419"/>
                  </a:cubicBezTo>
                  <a:cubicBezTo>
                    <a:pt x="110604" y="414827"/>
                    <a:pt x="115381" y="436274"/>
                    <a:pt x="119787" y="457759"/>
                  </a:cubicBezTo>
                  <a:cubicBezTo>
                    <a:pt x="121717" y="468522"/>
                    <a:pt x="124174" y="479284"/>
                    <a:pt x="125636" y="489988"/>
                  </a:cubicBezTo>
                  <a:cubicBezTo>
                    <a:pt x="126338" y="495311"/>
                    <a:pt x="127332" y="500750"/>
                    <a:pt x="127859" y="506014"/>
                  </a:cubicBezTo>
                  <a:lnTo>
                    <a:pt x="128327" y="513794"/>
                  </a:lnTo>
                  <a:cubicBezTo>
                    <a:pt x="119391" y="514007"/>
                    <a:pt x="110934" y="517876"/>
                    <a:pt x="104930" y="524497"/>
                  </a:cubicBezTo>
                  <a:cubicBezTo>
                    <a:pt x="97017" y="533180"/>
                    <a:pt x="93563" y="545034"/>
                    <a:pt x="95572" y="556609"/>
                  </a:cubicBezTo>
                  <a:cubicBezTo>
                    <a:pt x="96178" y="560008"/>
                    <a:pt x="97281" y="563300"/>
                    <a:pt x="98848" y="566377"/>
                  </a:cubicBezTo>
                  <a:cubicBezTo>
                    <a:pt x="100346" y="568898"/>
                    <a:pt x="102111" y="571251"/>
                    <a:pt x="104112" y="573396"/>
                  </a:cubicBezTo>
                  <a:cubicBezTo>
                    <a:pt x="105906" y="575090"/>
                    <a:pt x="107865" y="576599"/>
                    <a:pt x="109961" y="577900"/>
                  </a:cubicBezTo>
                  <a:cubicBezTo>
                    <a:pt x="111628" y="578834"/>
                    <a:pt x="113347" y="579674"/>
                    <a:pt x="115109" y="580415"/>
                  </a:cubicBezTo>
                  <a:cubicBezTo>
                    <a:pt x="121600" y="582403"/>
                    <a:pt x="125051" y="581643"/>
                    <a:pt x="125578" y="580122"/>
                  </a:cubicBezTo>
                  <a:cubicBezTo>
                    <a:pt x="126104" y="578602"/>
                    <a:pt x="124057" y="575677"/>
                    <a:pt x="120138" y="572109"/>
                  </a:cubicBezTo>
                  <a:cubicBezTo>
                    <a:pt x="114830" y="567420"/>
                    <a:pt x="111179" y="561143"/>
                    <a:pt x="109726" y="554211"/>
                  </a:cubicBezTo>
                  <a:cubicBezTo>
                    <a:pt x="108505" y="546963"/>
                    <a:pt x="110660" y="539554"/>
                    <a:pt x="115575" y="534090"/>
                  </a:cubicBezTo>
                  <a:cubicBezTo>
                    <a:pt x="120309" y="528884"/>
                    <a:pt x="127556" y="526761"/>
                    <a:pt x="134351" y="528592"/>
                  </a:cubicBezTo>
                  <a:lnTo>
                    <a:pt x="143768" y="530873"/>
                  </a:lnTo>
                  <a:lnTo>
                    <a:pt x="143184" y="521982"/>
                  </a:lnTo>
                  <a:lnTo>
                    <a:pt x="142131" y="504435"/>
                  </a:lnTo>
                  <a:cubicBezTo>
                    <a:pt x="141487" y="498586"/>
                    <a:pt x="140493" y="493322"/>
                    <a:pt x="139674" y="487765"/>
                  </a:cubicBezTo>
                  <a:cubicBezTo>
                    <a:pt x="137627" y="476769"/>
                    <a:pt x="134819" y="466007"/>
                    <a:pt x="132948" y="455069"/>
                  </a:cubicBezTo>
                  <a:close/>
                </a:path>
              </a:pathLst>
            </a:custGeom>
            <a:solidFill>
              <a:srgbClr val="DDB17C"/>
            </a:solidFill>
            <a:ln w="5844" cap="flat">
              <a:noFill/>
              <a:prstDash val="solid"/>
              <a:miter/>
            </a:ln>
          </p:spPr>
          <p:txBody>
            <a:bodyPr rtlCol="0" anchor="ctr"/>
            <a:lstStyle/>
            <a:p>
              <a:endParaRPr lang="fr-FR"/>
            </a:p>
          </p:txBody>
        </p:sp>
        <p:sp>
          <p:nvSpPr>
            <p:cNvPr id="538" name="Forme libre : forme 47">
              <a:extLst>
                <a:ext uri="{FF2B5EF4-FFF2-40B4-BE49-F238E27FC236}">
                  <a16:creationId xmlns:a16="http://schemas.microsoft.com/office/drawing/2014/main" id="{83005C2F-01C0-483F-B0F0-DC25155FB8FA}"/>
                </a:ext>
              </a:extLst>
            </p:cNvPr>
            <p:cNvSpPr/>
            <p:nvPr/>
          </p:nvSpPr>
          <p:spPr>
            <a:xfrm>
              <a:off x="8604939" y="2461888"/>
              <a:ext cx="1191693" cy="767868"/>
            </a:xfrm>
            <a:custGeom>
              <a:avLst/>
              <a:gdLst>
                <a:gd name="connsiteX0" fmla="*/ 596212 w 1191693"/>
                <a:gd name="connsiteY0" fmla="*/ -70 h 767868"/>
                <a:gd name="connsiteX1" fmla="*/ -922 w 1191693"/>
                <a:gd name="connsiteY1" fmla="*/ 559337 h 767868"/>
                <a:gd name="connsiteX2" fmla="*/ 41951 w 1191693"/>
                <a:gd name="connsiteY2" fmla="*/ 767798 h 767868"/>
                <a:gd name="connsiteX3" fmla="*/ 85995 w 1191693"/>
                <a:gd name="connsiteY3" fmla="*/ 347073 h 767868"/>
                <a:gd name="connsiteX4" fmla="*/ 880185 w 1191693"/>
                <a:gd name="connsiteY4" fmla="*/ 137032 h 767868"/>
                <a:gd name="connsiteX5" fmla="*/ 1190771 w 1191693"/>
                <a:gd name="connsiteY5" fmla="*/ 507631 h 767868"/>
                <a:gd name="connsiteX6" fmla="*/ 596212 w 1191693"/>
                <a:gd name="connsiteY6" fmla="*/ -70 h 76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91693" h="767868">
                  <a:moveTo>
                    <a:pt x="596212" y="-70"/>
                  </a:moveTo>
                  <a:cubicBezTo>
                    <a:pt x="266382" y="-70"/>
                    <a:pt x="-922" y="250388"/>
                    <a:pt x="-922" y="559337"/>
                  </a:cubicBezTo>
                  <a:cubicBezTo>
                    <a:pt x="-960" y="631017"/>
                    <a:pt x="13629" y="701951"/>
                    <a:pt x="41951" y="767798"/>
                  </a:cubicBezTo>
                  <a:cubicBezTo>
                    <a:pt x="26042" y="684917"/>
                    <a:pt x="8495" y="480608"/>
                    <a:pt x="85995" y="347073"/>
                  </a:cubicBezTo>
                  <a:cubicBezTo>
                    <a:pt x="195549" y="383396"/>
                    <a:pt x="615689" y="471542"/>
                    <a:pt x="880185" y="137032"/>
                  </a:cubicBezTo>
                  <a:cubicBezTo>
                    <a:pt x="921713" y="219973"/>
                    <a:pt x="1052791" y="450368"/>
                    <a:pt x="1190771" y="507631"/>
                  </a:cubicBezTo>
                  <a:cubicBezTo>
                    <a:pt x="1163222" y="223190"/>
                    <a:pt x="907383" y="-70"/>
                    <a:pt x="596212" y="-70"/>
                  </a:cubicBezTo>
                  <a:close/>
                </a:path>
              </a:pathLst>
            </a:custGeom>
            <a:solidFill>
              <a:srgbClr val="CE3006"/>
            </a:solidFill>
            <a:ln w="5844" cap="flat">
              <a:noFill/>
              <a:prstDash val="solid"/>
              <a:miter/>
            </a:ln>
          </p:spPr>
          <p:txBody>
            <a:bodyPr rtlCol="0" anchor="ctr"/>
            <a:lstStyle/>
            <a:p>
              <a:endParaRPr lang="fr-FR"/>
            </a:p>
          </p:txBody>
        </p:sp>
        <p:sp>
          <p:nvSpPr>
            <p:cNvPr id="539" name="Forme libre : forme 48">
              <a:extLst>
                <a:ext uri="{FF2B5EF4-FFF2-40B4-BE49-F238E27FC236}">
                  <a16:creationId xmlns:a16="http://schemas.microsoft.com/office/drawing/2014/main" id="{40B73F78-BEB6-43F0-8FC8-C9AF7BE78404}"/>
                </a:ext>
              </a:extLst>
            </p:cNvPr>
            <p:cNvSpPr/>
            <p:nvPr/>
          </p:nvSpPr>
          <p:spPr>
            <a:xfrm>
              <a:off x="9167154" y="3248591"/>
              <a:ext cx="252813" cy="176423"/>
            </a:xfrm>
            <a:custGeom>
              <a:avLst/>
              <a:gdLst>
                <a:gd name="connsiteX0" fmla="*/ 251876 w 252813"/>
                <a:gd name="connsiteY0" fmla="*/ -70 h 176423"/>
                <a:gd name="connsiteX1" fmla="*/ 196367 w 252813"/>
                <a:gd name="connsiteY1" fmla="*/ 32158 h 176423"/>
                <a:gd name="connsiteX2" fmla="*/ 159810 w 252813"/>
                <a:gd name="connsiteY2" fmla="*/ 88076 h 176423"/>
                <a:gd name="connsiteX3" fmla="*/ 59031 w 252813"/>
                <a:gd name="connsiteY3" fmla="*/ 111998 h 176423"/>
                <a:gd name="connsiteX4" fmla="*/ -922 w 252813"/>
                <a:gd name="connsiteY4" fmla="*/ 147093 h 176423"/>
                <a:gd name="connsiteX5" fmla="*/ 251876 w 252813"/>
                <a:gd name="connsiteY5" fmla="*/ -70 h 176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2813" h="176423">
                  <a:moveTo>
                    <a:pt x="251876" y="-70"/>
                  </a:moveTo>
                  <a:lnTo>
                    <a:pt x="196367" y="32158"/>
                  </a:lnTo>
                  <a:cubicBezTo>
                    <a:pt x="189722" y="53883"/>
                    <a:pt x="177045" y="73274"/>
                    <a:pt x="159810" y="88076"/>
                  </a:cubicBezTo>
                  <a:cubicBezTo>
                    <a:pt x="128577" y="112876"/>
                    <a:pt x="93482" y="122644"/>
                    <a:pt x="59031" y="111998"/>
                  </a:cubicBezTo>
                  <a:lnTo>
                    <a:pt x="-922" y="147093"/>
                  </a:lnTo>
                  <a:cubicBezTo>
                    <a:pt x="172913" y="237812"/>
                    <a:pt x="253162" y="97434"/>
                    <a:pt x="251876" y="-70"/>
                  </a:cubicBezTo>
                  <a:close/>
                </a:path>
              </a:pathLst>
            </a:custGeom>
            <a:solidFill>
              <a:srgbClr val="42260B"/>
            </a:solidFill>
            <a:ln w="5844" cap="flat">
              <a:noFill/>
              <a:prstDash val="solid"/>
              <a:miter/>
            </a:ln>
          </p:spPr>
          <p:txBody>
            <a:bodyPr rtlCol="0" anchor="ctr"/>
            <a:lstStyle/>
            <a:p>
              <a:endParaRPr lang="fr-FR"/>
            </a:p>
          </p:txBody>
        </p:sp>
        <p:sp>
          <p:nvSpPr>
            <p:cNvPr id="540" name="Forme libre : forme 49">
              <a:extLst>
                <a:ext uri="{FF2B5EF4-FFF2-40B4-BE49-F238E27FC236}">
                  <a16:creationId xmlns:a16="http://schemas.microsoft.com/office/drawing/2014/main" id="{04F47B6E-12D3-49F9-8B02-505C851D33F0}"/>
                </a:ext>
              </a:extLst>
            </p:cNvPr>
            <p:cNvSpPr/>
            <p:nvPr/>
          </p:nvSpPr>
          <p:spPr>
            <a:xfrm>
              <a:off x="9227107" y="3280820"/>
              <a:ext cx="137336" cy="84104"/>
            </a:xfrm>
            <a:custGeom>
              <a:avLst/>
              <a:gdLst>
                <a:gd name="connsiteX0" fmla="*/ 99857 w 137336"/>
                <a:gd name="connsiteY0" fmla="*/ 55847 h 84104"/>
                <a:gd name="connsiteX1" fmla="*/ 136414 w 137336"/>
                <a:gd name="connsiteY1" fmla="*/ -70 h 84104"/>
                <a:gd name="connsiteX2" fmla="*/ -922 w 137336"/>
                <a:gd name="connsiteY2" fmla="*/ 79770 h 84104"/>
                <a:gd name="connsiteX3" fmla="*/ 99857 w 137336"/>
                <a:gd name="connsiteY3" fmla="*/ 55847 h 84104"/>
              </a:gdLst>
              <a:ahLst/>
              <a:cxnLst>
                <a:cxn ang="0">
                  <a:pos x="connsiteX0" y="connsiteY0"/>
                </a:cxn>
                <a:cxn ang="0">
                  <a:pos x="connsiteX1" y="connsiteY1"/>
                </a:cxn>
                <a:cxn ang="0">
                  <a:pos x="connsiteX2" y="connsiteY2"/>
                </a:cxn>
                <a:cxn ang="0">
                  <a:pos x="connsiteX3" y="connsiteY3"/>
                </a:cxn>
              </a:cxnLst>
              <a:rect l="l" t="t" r="r" b="b"/>
              <a:pathLst>
                <a:path w="137336" h="84104">
                  <a:moveTo>
                    <a:pt x="99857" y="55847"/>
                  </a:moveTo>
                  <a:cubicBezTo>
                    <a:pt x="117092" y="41045"/>
                    <a:pt x="129769" y="21654"/>
                    <a:pt x="136414" y="-70"/>
                  </a:cubicBezTo>
                  <a:lnTo>
                    <a:pt x="-922" y="79770"/>
                  </a:lnTo>
                  <a:cubicBezTo>
                    <a:pt x="33529" y="90415"/>
                    <a:pt x="68623" y="80647"/>
                    <a:pt x="99857" y="55847"/>
                  </a:cubicBezTo>
                  <a:close/>
                </a:path>
              </a:pathLst>
            </a:custGeom>
            <a:solidFill>
              <a:srgbClr val="FFFFFF"/>
            </a:solidFill>
            <a:ln w="5844" cap="flat">
              <a:noFill/>
              <a:prstDash val="solid"/>
              <a:miter/>
            </a:ln>
          </p:spPr>
          <p:txBody>
            <a:bodyPr rtlCol="0" anchor="ctr"/>
            <a:lstStyle/>
            <a:p>
              <a:endParaRPr lang="fr-FR"/>
            </a:p>
          </p:txBody>
        </p:sp>
        <p:sp>
          <p:nvSpPr>
            <p:cNvPr id="541" name="Forme libre : forme 50">
              <a:extLst>
                <a:ext uri="{FF2B5EF4-FFF2-40B4-BE49-F238E27FC236}">
                  <a16:creationId xmlns:a16="http://schemas.microsoft.com/office/drawing/2014/main" id="{5700DD8D-87AD-40A1-8D00-9E730F04987D}"/>
                </a:ext>
              </a:extLst>
            </p:cNvPr>
            <p:cNvSpPr/>
            <p:nvPr/>
          </p:nvSpPr>
          <p:spPr>
            <a:xfrm>
              <a:off x="9322389" y="3148688"/>
              <a:ext cx="29479" cy="29479"/>
            </a:xfrm>
            <a:custGeom>
              <a:avLst/>
              <a:gdLst>
                <a:gd name="connsiteX0" fmla="*/ 29480 w 29479"/>
                <a:gd name="connsiteY0" fmla="*/ 14740 h 29479"/>
                <a:gd name="connsiteX1" fmla="*/ 14740 w 29479"/>
                <a:gd name="connsiteY1" fmla="*/ 29479 h 29479"/>
                <a:gd name="connsiteX2" fmla="*/ 0 w 29479"/>
                <a:gd name="connsiteY2" fmla="*/ 14740 h 29479"/>
                <a:gd name="connsiteX3" fmla="*/ 14740 w 29479"/>
                <a:gd name="connsiteY3" fmla="*/ 0 h 29479"/>
                <a:gd name="connsiteX4" fmla="*/ 29480 w 29479"/>
                <a:gd name="connsiteY4" fmla="*/ 14740 h 294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79" h="29479">
                  <a:moveTo>
                    <a:pt x="29480" y="14740"/>
                  </a:moveTo>
                  <a:cubicBezTo>
                    <a:pt x="29480" y="22880"/>
                    <a:pt x="22880" y="29479"/>
                    <a:pt x="14740" y="29479"/>
                  </a:cubicBezTo>
                  <a:cubicBezTo>
                    <a:pt x="6599" y="29479"/>
                    <a:pt x="0" y="22880"/>
                    <a:pt x="0" y="14740"/>
                  </a:cubicBezTo>
                  <a:cubicBezTo>
                    <a:pt x="0" y="6599"/>
                    <a:pt x="6599" y="0"/>
                    <a:pt x="14740" y="0"/>
                  </a:cubicBezTo>
                  <a:cubicBezTo>
                    <a:pt x="22880" y="0"/>
                    <a:pt x="29480" y="6599"/>
                    <a:pt x="29480" y="14740"/>
                  </a:cubicBezTo>
                  <a:close/>
                </a:path>
              </a:pathLst>
            </a:custGeom>
            <a:solidFill>
              <a:srgbClr val="CE3006">
                <a:alpha val="41000"/>
              </a:srgbClr>
            </a:solidFill>
            <a:ln w="5844" cap="flat">
              <a:noFill/>
              <a:prstDash val="solid"/>
              <a:miter/>
            </a:ln>
          </p:spPr>
          <p:txBody>
            <a:bodyPr rtlCol="0" anchor="ctr"/>
            <a:lstStyle/>
            <a:p>
              <a:endParaRPr lang="fr-FR"/>
            </a:p>
          </p:txBody>
        </p:sp>
        <p:sp>
          <p:nvSpPr>
            <p:cNvPr id="542" name="Forme libre : forme 51">
              <a:extLst>
                <a:ext uri="{FF2B5EF4-FFF2-40B4-BE49-F238E27FC236}">
                  <a16:creationId xmlns:a16="http://schemas.microsoft.com/office/drawing/2014/main" id="{E660DD6C-54F0-427A-9DC3-E51F571BFC41}"/>
                </a:ext>
              </a:extLst>
            </p:cNvPr>
            <p:cNvSpPr/>
            <p:nvPr/>
          </p:nvSpPr>
          <p:spPr>
            <a:xfrm>
              <a:off x="9095035" y="3200277"/>
              <a:ext cx="29479" cy="29479"/>
            </a:xfrm>
            <a:custGeom>
              <a:avLst/>
              <a:gdLst>
                <a:gd name="connsiteX0" fmla="*/ 29479 w 29479"/>
                <a:gd name="connsiteY0" fmla="*/ 14740 h 29479"/>
                <a:gd name="connsiteX1" fmla="*/ 14740 w 29479"/>
                <a:gd name="connsiteY1" fmla="*/ 29479 h 29479"/>
                <a:gd name="connsiteX2" fmla="*/ 0 w 29479"/>
                <a:gd name="connsiteY2" fmla="*/ 14740 h 29479"/>
                <a:gd name="connsiteX3" fmla="*/ 14740 w 29479"/>
                <a:gd name="connsiteY3" fmla="*/ 0 h 29479"/>
                <a:gd name="connsiteX4" fmla="*/ 29479 w 29479"/>
                <a:gd name="connsiteY4" fmla="*/ 14740 h 294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79" h="29479">
                  <a:moveTo>
                    <a:pt x="29479" y="14740"/>
                  </a:moveTo>
                  <a:cubicBezTo>
                    <a:pt x="29479" y="22880"/>
                    <a:pt x="22880" y="29479"/>
                    <a:pt x="14740" y="29479"/>
                  </a:cubicBezTo>
                  <a:cubicBezTo>
                    <a:pt x="6599" y="29479"/>
                    <a:pt x="0" y="22880"/>
                    <a:pt x="0" y="14740"/>
                  </a:cubicBezTo>
                  <a:cubicBezTo>
                    <a:pt x="0" y="6599"/>
                    <a:pt x="6599" y="0"/>
                    <a:pt x="14740" y="0"/>
                  </a:cubicBezTo>
                  <a:cubicBezTo>
                    <a:pt x="22880" y="0"/>
                    <a:pt x="29479" y="6599"/>
                    <a:pt x="29479" y="14740"/>
                  </a:cubicBezTo>
                  <a:close/>
                </a:path>
              </a:pathLst>
            </a:custGeom>
            <a:solidFill>
              <a:srgbClr val="CE3006">
                <a:alpha val="41000"/>
              </a:srgbClr>
            </a:solidFill>
            <a:ln w="5844" cap="flat">
              <a:noFill/>
              <a:prstDash val="solid"/>
              <a:miter/>
            </a:ln>
          </p:spPr>
          <p:txBody>
            <a:bodyPr rtlCol="0" anchor="ctr"/>
            <a:lstStyle/>
            <a:p>
              <a:endParaRPr lang="fr-FR"/>
            </a:p>
          </p:txBody>
        </p:sp>
        <p:sp>
          <p:nvSpPr>
            <p:cNvPr id="543" name="Forme libre : forme 52">
              <a:extLst>
                <a:ext uri="{FF2B5EF4-FFF2-40B4-BE49-F238E27FC236}">
                  <a16:creationId xmlns:a16="http://schemas.microsoft.com/office/drawing/2014/main" id="{D329830B-49C2-45DA-B94C-8DF52AD306DA}"/>
                </a:ext>
              </a:extLst>
            </p:cNvPr>
            <p:cNvSpPr/>
            <p:nvPr/>
          </p:nvSpPr>
          <p:spPr>
            <a:xfrm>
              <a:off x="9398895" y="3148688"/>
              <a:ext cx="29479" cy="29479"/>
            </a:xfrm>
            <a:custGeom>
              <a:avLst/>
              <a:gdLst>
                <a:gd name="connsiteX0" fmla="*/ 29479 w 29479"/>
                <a:gd name="connsiteY0" fmla="*/ 14740 h 29479"/>
                <a:gd name="connsiteX1" fmla="*/ 14739 w 29479"/>
                <a:gd name="connsiteY1" fmla="*/ 29479 h 29479"/>
                <a:gd name="connsiteX2" fmla="*/ 0 w 29479"/>
                <a:gd name="connsiteY2" fmla="*/ 14740 h 29479"/>
                <a:gd name="connsiteX3" fmla="*/ 14739 w 29479"/>
                <a:gd name="connsiteY3" fmla="*/ 0 h 29479"/>
                <a:gd name="connsiteX4" fmla="*/ 29479 w 29479"/>
                <a:gd name="connsiteY4" fmla="*/ 14740 h 294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79" h="29479">
                  <a:moveTo>
                    <a:pt x="29479" y="14740"/>
                  </a:moveTo>
                  <a:cubicBezTo>
                    <a:pt x="29479" y="22880"/>
                    <a:pt x="22880" y="29479"/>
                    <a:pt x="14739" y="29479"/>
                  </a:cubicBezTo>
                  <a:cubicBezTo>
                    <a:pt x="6599" y="29479"/>
                    <a:pt x="0" y="22880"/>
                    <a:pt x="0" y="14740"/>
                  </a:cubicBezTo>
                  <a:cubicBezTo>
                    <a:pt x="0" y="6599"/>
                    <a:pt x="6599" y="0"/>
                    <a:pt x="14739" y="0"/>
                  </a:cubicBezTo>
                  <a:cubicBezTo>
                    <a:pt x="22880" y="0"/>
                    <a:pt x="29479" y="6599"/>
                    <a:pt x="29479" y="14740"/>
                  </a:cubicBezTo>
                  <a:close/>
                </a:path>
              </a:pathLst>
            </a:custGeom>
            <a:solidFill>
              <a:srgbClr val="CE3006">
                <a:alpha val="41000"/>
              </a:srgbClr>
            </a:solidFill>
            <a:ln w="5844" cap="flat">
              <a:noFill/>
              <a:prstDash val="solid"/>
              <a:miter/>
            </a:ln>
          </p:spPr>
          <p:txBody>
            <a:bodyPr rtlCol="0" anchor="ctr"/>
            <a:lstStyle/>
            <a:p>
              <a:endParaRPr lang="fr-FR"/>
            </a:p>
          </p:txBody>
        </p:sp>
        <p:sp>
          <p:nvSpPr>
            <p:cNvPr id="544" name="Forme libre : forme 53">
              <a:extLst>
                <a:ext uri="{FF2B5EF4-FFF2-40B4-BE49-F238E27FC236}">
                  <a16:creationId xmlns:a16="http://schemas.microsoft.com/office/drawing/2014/main" id="{E4299676-BD5D-4264-BC5E-30A818FE7D7E}"/>
                </a:ext>
              </a:extLst>
            </p:cNvPr>
            <p:cNvSpPr/>
            <p:nvPr/>
          </p:nvSpPr>
          <p:spPr>
            <a:xfrm>
              <a:off x="9042276" y="3248649"/>
              <a:ext cx="29479" cy="29479"/>
            </a:xfrm>
            <a:custGeom>
              <a:avLst/>
              <a:gdLst>
                <a:gd name="connsiteX0" fmla="*/ 29479 w 29479"/>
                <a:gd name="connsiteY0" fmla="*/ 14740 h 29479"/>
                <a:gd name="connsiteX1" fmla="*/ 14740 w 29479"/>
                <a:gd name="connsiteY1" fmla="*/ 29479 h 29479"/>
                <a:gd name="connsiteX2" fmla="*/ 0 w 29479"/>
                <a:gd name="connsiteY2" fmla="*/ 14740 h 29479"/>
                <a:gd name="connsiteX3" fmla="*/ 14740 w 29479"/>
                <a:gd name="connsiteY3" fmla="*/ 0 h 29479"/>
                <a:gd name="connsiteX4" fmla="*/ 29479 w 29479"/>
                <a:gd name="connsiteY4" fmla="*/ 14740 h 294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79" h="29479">
                  <a:moveTo>
                    <a:pt x="29479" y="14740"/>
                  </a:moveTo>
                  <a:cubicBezTo>
                    <a:pt x="29479" y="22880"/>
                    <a:pt x="22880" y="29479"/>
                    <a:pt x="14740" y="29479"/>
                  </a:cubicBezTo>
                  <a:cubicBezTo>
                    <a:pt x="6599" y="29479"/>
                    <a:pt x="0" y="22880"/>
                    <a:pt x="0" y="14740"/>
                  </a:cubicBezTo>
                  <a:cubicBezTo>
                    <a:pt x="0" y="6599"/>
                    <a:pt x="6599" y="0"/>
                    <a:pt x="14740" y="0"/>
                  </a:cubicBezTo>
                  <a:cubicBezTo>
                    <a:pt x="22880" y="0"/>
                    <a:pt x="29479" y="6599"/>
                    <a:pt x="29479" y="14740"/>
                  </a:cubicBezTo>
                  <a:close/>
                </a:path>
              </a:pathLst>
            </a:custGeom>
            <a:solidFill>
              <a:srgbClr val="CE3006">
                <a:alpha val="41000"/>
              </a:srgbClr>
            </a:solidFill>
            <a:ln w="5844" cap="flat">
              <a:noFill/>
              <a:prstDash val="solid"/>
              <a:miter/>
            </a:ln>
          </p:spPr>
          <p:txBody>
            <a:bodyPr rtlCol="0" anchor="ctr"/>
            <a:lstStyle/>
            <a:p>
              <a:endParaRPr lang="fr-FR"/>
            </a:p>
          </p:txBody>
        </p:sp>
        <p:sp>
          <p:nvSpPr>
            <p:cNvPr id="545" name="Forme libre : forme 54">
              <a:extLst>
                <a:ext uri="{FF2B5EF4-FFF2-40B4-BE49-F238E27FC236}">
                  <a16:creationId xmlns:a16="http://schemas.microsoft.com/office/drawing/2014/main" id="{8A700CD4-6B89-4CB2-858E-AF7F1F16CC23}"/>
                </a:ext>
              </a:extLst>
            </p:cNvPr>
            <p:cNvSpPr/>
            <p:nvPr/>
          </p:nvSpPr>
          <p:spPr>
            <a:xfrm>
              <a:off x="9467797" y="3124883"/>
              <a:ext cx="14739" cy="14739"/>
            </a:xfrm>
            <a:custGeom>
              <a:avLst/>
              <a:gdLst>
                <a:gd name="connsiteX0" fmla="*/ 14740 w 14739"/>
                <a:gd name="connsiteY0" fmla="*/ 7370 h 14739"/>
                <a:gd name="connsiteX1" fmla="*/ 7370 w 14739"/>
                <a:gd name="connsiteY1" fmla="*/ 14740 h 14739"/>
                <a:gd name="connsiteX2" fmla="*/ 0 w 14739"/>
                <a:gd name="connsiteY2" fmla="*/ 7370 h 14739"/>
                <a:gd name="connsiteX3" fmla="*/ 7370 w 14739"/>
                <a:gd name="connsiteY3" fmla="*/ 0 h 14739"/>
                <a:gd name="connsiteX4" fmla="*/ 14740 w 14739"/>
                <a:gd name="connsiteY4" fmla="*/ 7370 h 147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39" h="14739">
                  <a:moveTo>
                    <a:pt x="14740" y="7370"/>
                  </a:moveTo>
                  <a:cubicBezTo>
                    <a:pt x="14740" y="11440"/>
                    <a:pt x="11440" y="14740"/>
                    <a:pt x="7370" y="14740"/>
                  </a:cubicBezTo>
                  <a:cubicBezTo>
                    <a:pt x="3300" y="14740"/>
                    <a:pt x="0" y="11440"/>
                    <a:pt x="0" y="7370"/>
                  </a:cubicBezTo>
                  <a:cubicBezTo>
                    <a:pt x="0" y="3299"/>
                    <a:pt x="3300" y="0"/>
                    <a:pt x="7370" y="0"/>
                  </a:cubicBezTo>
                  <a:cubicBezTo>
                    <a:pt x="11440" y="0"/>
                    <a:pt x="14740" y="3299"/>
                    <a:pt x="14740" y="7370"/>
                  </a:cubicBezTo>
                  <a:close/>
                </a:path>
              </a:pathLst>
            </a:custGeom>
            <a:solidFill>
              <a:srgbClr val="CE3006">
                <a:alpha val="41000"/>
              </a:srgbClr>
            </a:solidFill>
            <a:ln w="5844" cap="flat">
              <a:noFill/>
              <a:prstDash val="solid"/>
              <a:miter/>
            </a:ln>
          </p:spPr>
          <p:txBody>
            <a:bodyPr rtlCol="0" anchor="ctr"/>
            <a:lstStyle/>
            <a:p>
              <a:endParaRPr lang="fr-FR"/>
            </a:p>
          </p:txBody>
        </p:sp>
        <p:sp>
          <p:nvSpPr>
            <p:cNvPr id="546" name="Forme libre : forme 55">
              <a:extLst>
                <a:ext uri="{FF2B5EF4-FFF2-40B4-BE49-F238E27FC236}">
                  <a16:creationId xmlns:a16="http://schemas.microsoft.com/office/drawing/2014/main" id="{C6D23AEE-686E-4550-B87E-1504619824E8}"/>
                </a:ext>
              </a:extLst>
            </p:cNvPr>
            <p:cNvSpPr/>
            <p:nvPr/>
          </p:nvSpPr>
          <p:spPr>
            <a:xfrm>
              <a:off x="9357074" y="3192849"/>
              <a:ext cx="14739" cy="14739"/>
            </a:xfrm>
            <a:custGeom>
              <a:avLst/>
              <a:gdLst>
                <a:gd name="connsiteX0" fmla="*/ 14740 w 14739"/>
                <a:gd name="connsiteY0" fmla="*/ 7370 h 14739"/>
                <a:gd name="connsiteX1" fmla="*/ 7370 w 14739"/>
                <a:gd name="connsiteY1" fmla="*/ 14740 h 14739"/>
                <a:gd name="connsiteX2" fmla="*/ 0 w 14739"/>
                <a:gd name="connsiteY2" fmla="*/ 7370 h 14739"/>
                <a:gd name="connsiteX3" fmla="*/ 7370 w 14739"/>
                <a:gd name="connsiteY3" fmla="*/ 0 h 14739"/>
                <a:gd name="connsiteX4" fmla="*/ 14740 w 14739"/>
                <a:gd name="connsiteY4" fmla="*/ 7370 h 147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39" h="14739">
                  <a:moveTo>
                    <a:pt x="14740" y="7370"/>
                  </a:moveTo>
                  <a:cubicBezTo>
                    <a:pt x="14740" y="11440"/>
                    <a:pt x="11440" y="14740"/>
                    <a:pt x="7370" y="14740"/>
                  </a:cubicBezTo>
                  <a:cubicBezTo>
                    <a:pt x="3300" y="14740"/>
                    <a:pt x="0" y="11440"/>
                    <a:pt x="0" y="7370"/>
                  </a:cubicBezTo>
                  <a:cubicBezTo>
                    <a:pt x="0" y="3300"/>
                    <a:pt x="3300" y="0"/>
                    <a:pt x="7370" y="0"/>
                  </a:cubicBezTo>
                  <a:cubicBezTo>
                    <a:pt x="11440" y="0"/>
                    <a:pt x="14740" y="3300"/>
                    <a:pt x="14740" y="7370"/>
                  </a:cubicBezTo>
                  <a:close/>
                </a:path>
              </a:pathLst>
            </a:custGeom>
            <a:solidFill>
              <a:srgbClr val="CE3006">
                <a:alpha val="41000"/>
              </a:srgbClr>
            </a:solidFill>
            <a:ln w="5844" cap="flat">
              <a:noFill/>
              <a:prstDash val="solid"/>
              <a:miter/>
            </a:ln>
          </p:spPr>
          <p:txBody>
            <a:bodyPr rtlCol="0" anchor="ctr"/>
            <a:lstStyle/>
            <a:p>
              <a:endParaRPr lang="fr-FR"/>
            </a:p>
          </p:txBody>
        </p:sp>
        <p:sp>
          <p:nvSpPr>
            <p:cNvPr id="547" name="Forme libre : forme 56">
              <a:extLst>
                <a:ext uri="{FF2B5EF4-FFF2-40B4-BE49-F238E27FC236}">
                  <a16:creationId xmlns:a16="http://schemas.microsoft.com/office/drawing/2014/main" id="{EE74DA19-0703-4A5B-BFFA-2C4E381F83EB}"/>
                </a:ext>
              </a:extLst>
            </p:cNvPr>
            <p:cNvSpPr/>
            <p:nvPr/>
          </p:nvSpPr>
          <p:spPr>
            <a:xfrm>
              <a:off x="9124514" y="3248591"/>
              <a:ext cx="14739" cy="14739"/>
            </a:xfrm>
            <a:custGeom>
              <a:avLst/>
              <a:gdLst>
                <a:gd name="connsiteX0" fmla="*/ 14740 w 14739"/>
                <a:gd name="connsiteY0" fmla="*/ 7370 h 14739"/>
                <a:gd name="connsiteX1" fmla="*/ 7370 w 14739"/>
                <a:gd name="connsiteY1" fmla="*/ 14740 h 14739"/>
                <a:gd name="connsiteX2" fmla="*/ 0 w 14739"/>
                <a:gd name="connsiteY2" fmla="*/ 7370 h 14739"/>
                <a:gd name="connsiteX3" fmla="*/ 7370 w 14739"/>
                <a:gd name="connsiteY3" fmla="*/ 0 h 14739"/>
                <a:gd name="connsiteX4" fmla="*/ 14740 w 14739"/>
                <a:gd name="connsiteY4" fmla="*/ 7370 h 147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39" h="14739">
                  <a:moveTo>
                    <a:pt x="14740" y="7370"/>
                  </a:moveTo>
                  <a:cubicBezTo>
                    <a:pt x="14740" y="11440"/>
                    <a:pt x="11440" y="14740"/>
                    <a:pt x="7370" y="14740"/>
                  </a:cubicBezTo>
                  <a:cubicBezTo>
                    <a:pt x="3300" y="14740"/>
                    <a:pt x="0" y="11440"/>
                    <a:pt x="0" y="7370"/>
                  </a:cubicBezTo>
                  <a:cubicBezTo>
                    <a:pt x="0" y="3300"/>
                    <a:pt x="3300" y="0"/>
                    <a:pt x="7370" y="0"/>
                  </a:cubicBezTo>
                  <a:cubicBezTo>
                    <a:pt x="11440" y="0"/>
                    <a:pt x="14740" y="3300"/>
                    <a:pt x="14740" y="7370"/>
                  </a:cubicBezTo>
                  <a:close/>
                </a:path>
              </a:pathLst>
            </a:custGeom>
            <a:solidFill>
              <a:srgbClr val="CE3006">
                <a:alpha val="41000"/>
              </a:srgbClr>
            </a:solidFill>
            <a:ln w="5844" cap="flat">
              <a:noFill/>
              <a:prstDash val="solid"/>
              <a:miter/>
            </a:ln>
          </p:spPr>
          <p:txBody>
            <a:bodyPr rtlCol="0" anchor="ctr"/>
            <a:lstStyle/>
            <a:p>
              <a:endParaRPr lang="fr-FR"/>
            </a:p>
          </p:txBody>
        </p:sp>
        <p:sp>
          <p:nvSpPr>
            <p:cNvPr id="548" name="Forme libre : forme 57">
              <a:extLst>
                <a:ext uri="{FF2B5EF4-FFF2-40B4-BE49-F238E27FC236}">
                  <a16:creationId xmlns:a16="http://schemas.microsoft.com/office/drawing/2014/main" id="{B6EE470F-12EE-4673-83AE-14FB3A92502F}"/>
                </a:ext>
              </a:extLst>
            </p:cNvPr>
            <p:cNvSpPr/>
            <p:nvPr/>
          </p:nvSpPr>
          <p:spPr>
            <a:xfrm>
              <a:off x="9011334" y="3233851"/>
              <a:ext cx="14739" cy="14739"/>
            </a:xfrm>
            <a:custGeom>
              <a:avLst/>
              <a:gdLst>
                <a:gd name="connsiteX0" fmla="*/ 14740 w 14739"/>
                <a:gd name="connsiteY0" fmla="*/ 7370 h 14739"/>
                <a:gd name="connsiteX1" fmla="*/ 7370 w 14739"/>
                <a:gd name="connsiteY1" fmla="*/ 14740 h 14739"/>
                <a:gd name="connsiteX2" fmla="*/ 0 w 14739"/>
                <a:gd name="connsiteY2" fmla="*/ 7370 h 14739"/>
                <a:gd name="connsiteX3" fmla="*/ 7370 w 14739"/>
                <a:gd name="connsiteY3" fmla="*/ 0 h 14739"/>
                <a:gd name="connsiteX4" fmla="*/ 14740 w 14739"/>
                <a:gd name="connsiteY4" fmla="*/ 7370 h 147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39" h="14739">
                  <a:moveTo>
                    <a:pt x="14740" y="7370"/>
                  </a:moveTo>
                  <a:cubicBezTo>
                    <a:pt x="14740" y="11440"/>
                    <a:pt x="11440" y="14740"/>
                    <a:pt x="7370" y="14740"/>
                  </a:cubicBezTo>
                  <a:cubicBezTo>
                    <a:pt x="3300" y="14740"/>
                    <a:pt x="0" y="11440"/>
                    <a:pt x="0" y="7370"/>
                  </a:cubicBezTo>
                  <a:cubicBezTo>
                    <a:pt x="0" y="3299"/>
                    <a:pt x="3300" y="0"/>
                    <a:pt x="7370" y="0"/>
                  </a:cubicBezTo>
                  <a:cubicBezTo>
                    <a:pt x="11440" y="0"/>
                    <a:pt x="14740" y="3299"/>
                    <a:pt x="14740" y="7370"/>
                  </a:cubicBezTo>
                  <a:close/>
                </a:path>
              </a:pathLst>
            </a:custGeom>
            <a:solidFill>
              <a:srgbClr val="CE3006">
                <a:alpha val="41000"/>
              </a:srgbClr>
            </a:solidFill>
            <a:ln w="5844" cap="flat">
              <a:noFill/>
              <a:prstDash val="solid"/>
              <a:miter/>
            </a:ln>
          </p:spPr>
          <p:txBody>
            <a:bodyPr rtlCol="0" anchor="ctr"/>
            <a:lstStyle/>
            <a:p>
              <a:endParaRPr lang="fr-FR"/>
            </a:p>
          </p:txBody>
        </p:sp>
        <p:sp>
          <p:nvSpPr>
            <p:cNvPr id="549" name="Forme libre : forme 58">
              <a:extLst>
                <a:ext uri="{FF2B5EF4-FFF2-40B4-BE49-F238E27FC236}">
                  <a16:creationId xmlns:a16="http://schemas.microsoft.com/office/drawing/2014/main" id="{816D3154-2AE8-49A8-97CE-34EDC190E3A1}"/>
                </a:ext>
              </a:extLst>
            </p:cNvPr>
            <p:cNvSpPr/>
            <p:nvPr/>
          </p:nvSpPr>
          <p:spPr>
            <a:xfrm>
              <a:off x="9293526" y="2771990"/>
              <a:ext cx="210651" cy="73844"/>
            </a:xfrm>
            <a:custGeom>
              <a:avLst/>
              <a:gdLst>
                <a:gd name="connsiteX0" fmla="*/ 1562 w 210651"/>
                <a:gd name="connsiteY0" fmla="*/ 54811 h 73844"/>
                <a:gd name="connsiteX1" fmla="*/ 209556 w 210651"/>
                <a:gd name="connsiteY1" fmla="*/ 28958 h 73844"/>
                <a:gd name="connsiteX2" fmla="*/ 1562 w 210651"/>
                <a:gd name="connsiteY2" fmla="*/ 54811 h 73844"/>
              </a:gdLst>
              <a:ahLst/>
              <a:cxnLst>
                <a:cxn ang="0">
                  <a:pos x="connsiteX0" y="connsiteY0"/>
                </a:cxn>
                <a:cxn ang="0">
                  <a:pos x="connsiteX1" y="connsiteY1"/>
                </a:cxn>
                <a:cxn ang="0">
                  <a:pos x="connsiteX2" y="connsiteY2"/>
                </a:cxn>
              </a:cxnLst>
              <a:rect l="l" t="t" r="r" b="b"/>
              <a:pathLst>
                <a:path w="210651" h="73844">
                  <a:moveTo>
                    <a:pt x="1562" y="54811"/>
                  </a:moveTo>
                  <a:cubicBezTo>
                    <a:pt x="-27216" y="96398"/>
                    <a:pt x="203414" y="61245"/>
                    <a:pt x="209556" y="28958"/>
                  </a:cubicBezTo>
                  <a:cubicBezTo>
                    <a:pt x="215697" y="-3329"/>
                    <a:pt x="56660" y="-24737"/>
                    <a:pt x="1562" y="54811"/>
                  </a:cubicBezTo>
                  <a:close/>
                </a:path>
              </a:pathLst>
            </a:custGeom>
            <a:solidFill>
              <a:srgbClr val="CE3006"/>
            </a:solidFill>
            <a:ln w="5844" cap="flat">
              <a:noFill/>
              <a:prstDash val="solid"/>
              <a:miter/>
            </a:ln>
          </p:spPr>
          <p:txBody>
            <a:bodyPr rtlCol="0" anchor="ctr"/>
            <a:lstStyle/>
            <a:p>
              <a:endParaRPr lang="fr-FR"/>
            </a:p>
          </p:txBody>
        </p:sp>
        <p:sp>
          <p:nvSpPr>
            <p:cNvPr id="550" name="Forme libre : forme 59">
              <a:extLst>
                <a:ext uri="{FF2B5EF4-FFF2-40B4-BE49-F238E27FC236}">
                  <a16:creationId xmlns:a16="http://schemas.microsoft.com/office/drawing/2014/main" id="{63930AFD-AEAB-4936-82C3-C9902A186D72}"/>
                </a:ext>
              </a:extLst>
            </p:cNvPr>
            <p:cNvSpPr/>
            <p:nvPr/>
          </p:nvSpPr>
          <p:spPr>
            <a:xfrm>
              <a:off x="8773577" y="2907183"/>
              <a:ext cx="204169" cy="91300"/>
            </a:xfrm>
            <a:custGeom>
              <a:avLst/>
              <a:gdLst>
                <a:gd name="connsiteX0" fmla="*/ 197237 w 204169"/>
                <a:gd name="connsiteY0" fmla="*/ 11858 h 91300"/>
                <a:gd name="connsiteX1" fmla="*/ 1234 w 204169"/>
                <a:gd name="connsiteY1" fmla="*/ 86025 h 91300"/>
                <a:gd name="connsiteX2" fmla="*/ 197237 w 204169"/>
                <a:gd name="connsiteY2" fmla="*/ 11858 h 91300"/>
              </a:gdLst>
              <a:ahLst/>
              <a:cxnLst>
                <a:cxn ang="0">
                  <a:pos x="connsiteX0" y="connsiteY0"/>
                </a:cxn>
                <a:cxn ang="0">
                  <a:pos x="connsiteX1" y="connsiteY1"/>
                </a:cxn>
                <a:cxn ang="0">
                  <a:pos x="connsiteX2" y="connsiteY2"/>
                </a:cxn>
              </a:cxnLst>
              <a:rect l="l" t="t" r="r" b="b"/>
              <a:pathLst>
                <a:path w="204169" h="91300">
                  <a:moveTo>
                    <a:pt x="197237" y="11858"/>
                  </a:moveTo>
                  <a:cubicBezTo>
                    <a:pt x="242099" y="35255"/>
                    <a:pt x="21765" y="111702"/>
                    <a:pt x="1234" y="86025"/>
                  </a:cubicBezTo>
                  <a:cubicBezTo>
                    <a:pt x="-19296" y="60347"/>
                    <a:pt x="111372" y="-32770"/>
                    <a:pt x="197237" y="11858"/>
                  </a:cubicBezTo>
                  <a:close/>
                </a:path>
              </a:pathLst>
            </a:custGeom>
            <a:solidFill>
              <a:srgbClr val="CE3006"/>
            </a:solidFill>
            <a:ln w="5844" cap="flat">
              <a:noFill/>
              <a:prstDash val="solid"/>
              <a:miter/>
            </a:ln>
          </p:spPr>
          <p:txBody>
            <a:bodyPr rtlCol="0" anchor="ctr"/>
            <a:lstStyle/>
            <a:p>
              <a:endParaRPr lang="fr-FR"/>
            </a:p>
          </p:txBody>
        </p:sp>
        <p:sp>
          <p:nvSpPr>
            <p:cNvPr id="551" name="Forme libre : forme 60">
              <a:extLst>
                <a:ext uri="{FF2B5EF4-FFF2-40B4-BE49-F238E27FC236}">
                  <a16:creationId xmlns:a16="http://schemas.microsoft.com/office/drawing/2014/main" id="{0B52A0E1-3550-4959-A05B-587417500938}"/>
                </a:ext>
              </a:extLst>
            </p:cNvPr>
            <p:cNvSpPr/>
            <p:nvPr/>
          </p:nvSpPr>
          <p:spPr>
            <a:xfrm>
              <a:off x="9811612" y="2999186"/>
              <a:ext cx="60458" cy="86742"/>
            </a:xfrm>
            <a:custGeom>
              <a:avLst/>
              <a:gdLst>
                <a:gd name="connsiteX0" fmla="*/ 10654 w 60458"/>
                <a:gd name="connsiteY0" fmla="*/ 71289 h 86742"/>
                <a:gd name="connsiteX1" fmla="*/ 23990 w 60458"/>
                <a:gd name="connsiteY1" fmla="*/ 25373 h 86742"/>
                <a:gd name="connsiteX2" fmla="*/ 26563 w 60458"/>
                <a:gd name="connsiteY2" fmla="*/ 22800 h 86742"/>
                <a:gd name="connsiteX3" fmla="*/ 9425 w 60458"/>
                <a:gd name="connsiteY3" fmla="*/ 16249 h 86742"/>
                <a:gd name="connsiteX4" fmla="*/ 5974 w 60458"/>
                <a:gd name="connsiteY4" fmla="*/ 15079 h 86742"/>
                <a:gd name="connsiteX5" fmla="*/ 886 w 60458"/>
                <a:gd name="connsiteY5" fmla="*/ 11628 h 86742"/>
                <a:gd name="connsiteX6" fmla="*/ -694 w 60458"/>
                <a:gd name="connsiteY6" fmla="*/ 5779 h 86742"/>
                <a:gd name="connsiteX7" fmla="*/ 7729 w 60458"/>
                <a:gd name="connsiteY7" fmla="*/ -70 h 86742"/>
                <a:gd name="connsiteX8" fmla="*/ 35336 w 60458"/>
                <a:gd name="connsiteY8" fmla="*/ 12915 h 86742"/>
                <a:gd name="connsiteX9" fmla="*/ 50544 w 60458"/>
                <a:gd name="connsiteY9" fmla="*/ 35083 h 86742"/>
                <a:gd name="connsiteX10" fmla="*/ 59025 w 60458"/>
                <a:gd name="connsiteY10" fmla="*/ 85619 h 86742"/>
                <a:gd name="connsiteX11" fmla="*/ 57972 w 60458"/>
                <a:gd name="connsiteY11" fmla="*/ 86672 h 86742"/>
                <a:gd name="connsiteX12" fmla="*/ 56918 w 60458"/>
                <a:gd name="connsiteY12" fmla="*/ 85619 h 86742"/>
                <a:gd name="connsiteX13" fmla="*/ 42296 w 60458"/>
                <a:gd name="connsiteY13" fmla="*/ 39879 h 86742"/>
                <a:gd name="connsiteX14" fmla="*/ 37852 w 60458"/>
                <a:gd name="connsiteY14" fmla="*/ 34030 h 86742"/>
                <a:gd name="connsiteX15" fmla="*/ 12233 w 60458"/>
                <a:gd name="connsiteY15" fmla="*/ 72517 h 86742"/>
                <a:gd name="connsiteX16" fmla="*/ 10654 w 60458"/>
                <a:gd name="connsiteY16" fmla="*/ 71289 h 867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0458" h="86742">
                  <a:moveTo>
                    <a:pt x="10654" y="71289"/>
                  </a:moveTo>
                  <a:cubicBezTo>
                    <a:pt x="19264" y="57513"/>
                    <a:pt x="23881" y="41618"/>
                    <a:pt x="23990" y="25373"/>
                  </a:cubicBezTo>
                  <a:cubicBezTo>
                    <a:pt x="23990" y="24320"/>
                    <a:pt x="24925" y="23443"/>
                    <a:pt x="26563" y="22800"/>
                  </a:cubicBezTo>
                  <a:cubicBezTo>
                    <a:pt x="21830" y="18618"/>
                    <a:pt x="15742" y="16290"/>
                    <a:pt x="9425" y="16249"/>
                  </a:cubicBezTo>
                  <a:cubicBezTo>
                    <a:pt x="8373" y="16658"/>
                    <a:pt x="7437" y="15722"/>
                    <a:pt x="5974" y="15079"/>
                  </a:cubicBezTo>
                  <a:cubicBezTo>
                    <a:pt x="4144" y="14140"/>
                    <a:pt x="2435" y="12981"/>
                    <a:pt x="886" y="11628"/>
                  </a:cubicBezTo>
                  <a:cubicBezTo>
                    <a:pt x="-688" y="10124"/>
                    <a:pt x="-1296" y="7870"/>
                    <a:pt x="-694" y="5779"/>
                  </a:cubicBezTo>
                  <a:cubicBezTo>
                    <a:pt x="662" y="2297"/>
                    <a:pt x="3993" y="-16"/>
                    <a:pt x="7729" y="-70"/>
                  </a:cubicBezTo>
                  <a:cubicBezTo>
                    <a:pt x="18332" y="249"/>
                    <a:pt x="28328" y="4951"/>
                    <a:pt x="35336" y="12915"/>
                  </a:cubicBezTo>
                  <a:cubicBezTo>
                    <a:pt x="41612" y="19400"/>
                    <a:pt x="46752" y="26894"/>
                    <a:pt x="50544" y="35083"/>
                  </a:cubicBezTo>
                  <a:cubicBezTo>
                    <a:pt x="57884" y="50853"/>
                    <a:pt x="60815" y="68317"/>
                    <a:pt x="59025" y="85619"/>
                  </a:cubicBezTo>
                  <a:cubicBezTo>
                    <a:pt x="59025" y="86201"/>
                    <a:pt x="58553" y="86672"/>
                    <a:pt x="57972" y="86672"/>
                  </a:cubicBezTo>
                  <a:cubicBezTo>
                    <a:pt x="57390" y="86672"/>
                    <a:pt x="56918" y="86200"/>
                    <a:pt x="56918" y="85619"/>
                  </a:cubicBezTo>
                  <a:cubicBezTo>
                    <a:pt x="56465" y="69297"/>
                    <a:pt x="51394" y="53437"/>
                    <a:pt x="42296" y="39879"/>
                  </a:cubicBezTo>
                  <a:cubicBezTo>
                    <a:pt x="40953" y="37890"/>
                    <a:pt x="39373" y="36077"/>
                    <a:pt x="37852" y="34030"/>
                  </a:cubicBezTo>
                  <a:cubicBezTo>
                    <a:pt x="32787" y="48860"/>
                    <a:pt x="23960" y="62121"/>
                    <a:pt x="12233" y="72517"/>
                  </a:cubicBezTo>
                  <a:cubicBezTo>
                    <a:pt x="11649" y="73160"/>
                    <a:pt x="10245" y="71932"/>
                    <a:pt x="10654" y="71289"/>
                  </a:cubicBezTo>
                  <a:close/>
                </a:path>
              </a:pathLst>
            </a:custGeom>
            <a:solidFill>
              <a:srgbClr val="DDB17C"/>
            </a:solidFill>
            <a:ln w="5844" cap="flat">
              <a:noFill/>
              <a:prstDash val="solid"/>
              <a:miter/>
            </a:ln>
          </p:spPr>
          <p:txBody>
            <a:bodyPr rtlCol="0" anchor="ctr"/>
            <a:lstStyle/>
            <a:p>
              <a:endParaRPr lang="fr-FR"/>
            </a:p>
          </p:txBody>
        </p:sp>
        <p:sp>
          <p:nvSpPr>
            <p:cNvPr id="552" name="Forme libre : forme 61">
              <a:extLst>
                <a:ext uri="{FF2B5EF4-FFF2-40B4-BE49-F238E27FC236}">
                  <a16:creationId xmlns:a16="http://schemas.microsoft.com/office/drawing/2014/main" id="{BFDD38DF-BE2C-4C58-9DFE-B0F28858E52C}"/>
                </a:ext>
              </a:extLst>
            </p:cNvPr>
            <p:cNvSpPr/>
            <p:nvPr/>
          </p:nvSpPr>
          <p:spPr>
            <a:xfrm>
              <a:off x="9200786" y="3514432"/>
              <a:ext cx="212848" cy="190385"/>
            </a:xfrm>
            <a:custGeom>
              <a:avLst/>
              <a:gdLst>
                <a:gd name="connsiteX0" fmla="*/ -922 w 212848"/>
                <a:gd name="connsiteY0" fmla="*/ 48594 h 190385"/>
                <a:gd name="connsiteX1" fmla="*/ 25399 w 212848"/>
                <a:gd name="connsiteY1" fmla="*/ 182772 h 190385"/>
                <a:gd name="connsiteX2" fmla="*/ 211926 w 212848"/>
                <a:gd name="connsiteY2" fmla="*/ 149725 h 190385"/>
                <a:gd name="connsiteX3" fmla="*/ 197128 w 212848"/>
                <a:gd name="connsiteY3" fmla="*/ -70 h 190385"/>
              </a:gdLst>
              <a:ahLst/>
              <a:cxnLst>
                <a:cxn ang="0">
                  <a:pos x="connsiteX0" y="connsiteY0"/>
                </a:cxn>
                <a:cxn ang="0">
                  <a:pos x="connsiteX1" y="connsiteY1"/>
                </a:cxn>
                <a:cxn ang="0">
                  <a:pos x="connsiteX2" y="connsiteY2"/>
                </a:cxn>
                <a:cxn ang="0">
                  <a:pos x="connsiteX3" y="connsiteY3"/>
                </a:cxn>
              </a:cxnLst>
              <a:rect l="l" t="t" r="r" b="b"/>
              <a:pathLst>
                <a:path w="212848" h="190385">
                  <a:moveTo>
                    <a:pt x="-922" y="48594"/>
                  </a:moveTo>
                  <a:lnTo>
                    <a:pt x="25399" y="182772"/>
                  </a:lnTo>
                  <a:cubicBezTo>
                    <a:pt x="25399" y="182772"/>
                    <a:pt x="145305" y="213889"/>
                    <a:pt x="211926" y="149725"/>
                  </a:cubicBezTo>
                  <a:lnTo>
                    <a:pt x="197128" y="-70"/>
                  </a:lnTo>
                  <a:close/>
                </a:path>
              </a:pathLst>
            </a:custGeom>
            <a:solidFill>
              <a:srgbClr val="EFC68F"/>
            </a:solidFill>
            <a:ln w="5844" cap="flat">
              <a:noFill/>
              <a:prstDash val="solid"/>
              <a:miter/>
            </a:ln>
          </p:spPr>
          <p:txBody>
            <a:bodyPr rtlCol="0" anchor="ctr"/>
            <a:lstStyle/>
            <a:p>
              <a:endParaRPr lang="fr-FR"/>
            </a:p>
          </p:txBody>
        </p:sp>
      </p:grpSp>
      <p:grpSp>
        <p:nvGrpSpPr>
          <p:cNvPr id="5" name="BLINK">
            <a:extLst>
              <a:ext uri="{FF2B5EF4-FFF2-40B4-BE49-F238E27FC236}">
                <a16:creationId xmlns:a16="http://schemas.microsoft.com/office/drawing/2014/main" id="{D92C88BC-02D4-4F18-8C68-8E067EA7070D}"/>
              </a:ext>
            </a:extLst>
          </p:cNvPr>
          <p:cNvGrpSpPr/>
          <p:nvPr/>
        </p:nvGrpSpPr>
        <p:grpSpPr>
          <a:xfrm>
            <a:off x="8822898" y="2866907"/>
            <a:ext cx="742541" cy="359609"/>
            <a:chOff x="8822898" y="2866907"/>
            <a:chExt cx="742541" cy="359609"/>
          </a:xfrm>
        </p:grpSpPr>
        <p:sp>
          <p:nvSpPr>
            <p:cNvPr id="110" name="Forme libre : forme 41">
              <a:extLst>
                <a:ext uri="{FF2B5EF4-FFF2-40B4-BE49-F238E27FC236}">
                  <a16:creationId xmlns:a16="http://schemas.microsoft.com/office/drawing/2014/main" id="{C47A69F9-E862-4546-B642-7D81261E0B32}"/>
                </a:ext>
              </a:extLst>
            </p:cNvPr>
            <p:cNvSpPr/>
            <p:nvPr/>
          </p:nvSpPr>
          <p:spPr>
            <a:xfrm rot="20250000">
              <a:off x="9318245" y="2866907"/>
              <a:ext cx="247194" cy="247194"/>
            </a:xfrm>
            <a:custGeom>
              <a:avLst/>
              <a:gdLst>
                <a:gd name="connsiteX0" fmla="*/ 223800 w 224722"/>
                <a:gd name="connsiteY0" fmla="*/ 112291 h 224722"/>
                <a:gd name="connsiteX1" fmla="*/ 111439 w 224722"/>
                <a:gd name="connsiteY1" fmla="*/ 224652 h 224722"/>
                <a:gd name="connsiteX2" fmla="*/ -922 w 224722"/>
                <a:gd name="connsiteY2" fmla="*/ 112291 h 224722"/>
                <a:gd name="connsiteX3" fmla="*/ 111439 w 224722"/>
                <a:gd name="connsiteY3" fmla="*/ -70 h 224722"/>
                <a:gd name="connsiteX4" fmla="*/ 223800 w 224722"/>
                <a:gd name="connsiteY4" fmla="*/ 112291 h 224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4722" h="224722">
                  <a:moveTo>
                    <a:pt x="223800" y="112291"/>
                  </a:moveTo>
                  <a:cubicBezTo>
                    <a:pt x="223800" y="174346"/>
                    <a:pt x="173494" y="224652"/>
                    <a:pt x="111439" y="224652"/>
                  </a:cubicBezTo>
                  <a:cubicBezTo>
                    <a:pt x="49384" y="224652"/>
                    <a:pt x="-922" y="174346"/>
                    <a:pt x="-922" y="112291"/>
                  </a:cubicBezTo>
                  <a:cubicBezTo>
                    <a:pt x="-922" y="50235"/>
                    <a:pt x="49384" y="-70"/>
                    <a:pt x="111439" y="-70"/>
                  </a:cubicBezTo>
                  <a:cubicBezTo>
                    <a:pt x="173494" y="-70"/>
                    <a:pt x="223800" y="50235"/>
                    <a:pt x="223800" y="112291"/>
                  </a:cubicBezTo>
                  <a:close/>
                </a:path>
              </a:pathLst>
            </a:custGeom>
            <a:solidFill>
              <a:srgbClr val="EFC68F"/>
            </a:solidFill>
            <a:ln w="5844" cap="flat">
              <a:noFill/>
              <a:prstDash val="solid"/>
              <a:miter/>
            </a:ln>
          </p:spPr>
          <p:txBody>
            <a:bodyPr rtlCol="0" anchor="ctr"/>
            <a:lstStyle/>
            <a:p>
              <a:endParaRPr lang="fr-FR"/>
            </a:p>
          </p:txBody>
        </p:sp>
        <p:sp>
          <p:nvSpPr>
            <p:cNvPr id="111" name="Forme libre : forme 42">
              <a:extLst>
                <a:ext uri="{FF2B5EF4-FFF2-40B4-BE49-F238E27FC236}">
                  <a16:creationId xmlns:a16="http://schemas.microsoft.com/office/drawing/2014/main" id="{17D2D7B0-1D4B-4097-ACF4-63C51F556210}"/>
                </a:ext>
              </a:extLst>
            </p:cNvPr>
            <p:cNvSpPr/>
            <p:nvPr/>
          </p:nvSpPr>
          <p:spPr>
            <a:xfrm rot="20946000">
              <a:off x="8822898" y="2979322"/>
              <a:ext cx="247194" cy="247194"/>
            </a:xfrm>
            <a:custGeom>
              <a:avLst/>
              <a:gdLst>
                <a:gd name="connsiteX0" fmla="*/ 223799 w 224722"/>
                <a:gd name="connsiteY0" fmla="*/ 112291 h 224722"/>
                <a:gd name="connsiteX1" fmla="*/ 111439 w 224722"/>
                <a:gd name="connsiteY1" fmla="*/ 224652 h 224722"/>
                <a:gd name="connsiteX2" fmla="*/ -922 w 224722"/>
                <a:gd name="connsiteY2" fmla="*/ 112291 h 224722"/>
                <a:gd name="connsiteX3" fmla="*/ 111439 w 224722"/>
                <a:gd name="connsiteY3" fmla="*/ -70 h 224722"/>
                <a:gd name="connsiteX4" fmla="*/ 223799 w 224722"/>
                <a:gd name="connsiteY4" fmla="*/ 112291 h 224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4722" h="224722">
                  <a:moveTo>
                    <a:pt x="223799" y="112291"/>
                  </a:moveTo>
                  <a:cubicBezTo>
                    <a:pt x="223799" y="174346"/>
                    <a:pt x="173494" y="224652"/>
                    <a:pt x="111439" y="224652"/>
                  </a:cubicBezTo>
                  <a:cubicBezTo>
                    <a:pt x="49383" y="224652"/>
                    <a:pt x="-922" y="174346"/>
                    <a:pt x="-922" y="112291"/>
                  </a:cubicBezTo>
                  <a:cubicBezTo>
                    <a:pt x="-922" y="50236"/>
                    <a:pt x="49383" y="-70"/>
                    <a:pt x="111439" y="-70"/>
                  </a:cubicBezTo>
                  <a:cubicBezTo>
                    <a:pt x="173494" y="-70"/>
                    <a:pt x="223799" y="50236"/>
                    <a:pt x="223799" y="112291"/>
                  </a:cubicBezTo>
                  <a:close/>
                </a:path>
              </a:pathLst>
            </a:custGeom>
            <a:solidFill>
              <a:srgbClr val="EFC68F"/>
            </a:solidFill>
            <a:ln w="5844" cap="flat">
              <a:noFill/>
              <a:prstDash val="solid"/>
              <a:miter/>
            </a:ln>
          </p:spPr>
          <p:txBody>
            <a:bodyPr rtlCol="0" anchor="ctr"/>
            <a:lstStyle/>
            <a:p>
              <a:endParaRPr lang="fr-FR"/>
            </a:p>
          </p:txBody>
        </p:sp>
      </p:grpSp>
      <p:grpSp>
        <p:nvGrpSpPr>
          <p:cNvPr id="176" name="BLINK">
            <a:extLst>
              <a:ext uri="{FF2B5EF4-FFF2-40B4-BE49-F238E27FC236}">
                <a16:creationId xmlns:a16="http://schemas.microsoft.com/office/drawing/2014/main" id="{848A47C1-4FF2-4A8C-B2F7-81C8E5A86010}"/>
              </a:ext>
            </a:extLst>
          </p:cNvPr>
          <p:cNvGrpSpPr/>
          <p:nvPr/>
        </p:nvGrpSpPr>
        <p:grpSpPr>
          <a:xfrm>
            <a:off x="8822898" y="2866907"/>
            <a:ext cx="742541" cy="359609"/>
            <a:chOff x="8822898" y="2866907"/>
            <a:chExt cx="742541" cy="359609"/>
          </a:xfrm>
        </p:grpSpPr>
        <p:sp>
          <p:nvSpPr>
            <p:cNvPr id="177" name="Forme libre : forme 41">
              <a:extLst>
                <a:ext uri="{FF2B5EF4-FFF2-40B4-BE49-F238E27FC236}">
                  <a16:creationId xmlns:a16="http://schemas.microsoft.com/office/drawing/2014/main" id="{6DA0EEDA-8322-4F78-972D-42171749D2A0}"/>
                </a:ext>
              </a:extLst>
            </p:cNvPr>
            <p:cNvSpPr/>
            <p:nvPr/>
          </p:nvSpPr>
          <p:spPr>
            <a:xfrm rot="20250000">
              <a:off x="9318245" y="2866907"/>
              <a:ext cx="247194" cy="247194"/>
            </a:xfrm>
            <a:custGeom>
              <a:avLst/>
              <a:gdLst>
                <a:gd name="connsiteX0" fmla="*/ 223800 w 224722"/>
                <a:gd name="connsiteY0" fmla="*/ 112291 h 224722"/>
                <a:gd name="connsiteX1" fmla="*/ 111439 w 224722"/>
                <a:gd name="connsiteY1" fmla="*/ 224652 h 224722"/>
                <a:gd name="connsiteX2" fmla="*/ -922 w 224722"/>
                <a:gd name="connsiteY2" fmla="*/ 112291 h 224722"/>
                <a:gd name="connsiteX3" fmla="*/ 111439 w 224722"/>
                <a:gd name="connsiteY3" fmla="*/ -70 h 224722"/>
                <a:gd name="connsiteX4" fmla="*/ 223800 w 224722"/>
                <a:gd name="connsiteY4" fmla="*/ 112291 h 224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4722" h="224722">
                  <a:moveTo>
                    <a:pt x="223800" y="112291"/>
                  </a:moveTo>
                  <a:cubicBezTo>
                    <a:pt x="223800" y="174346"/>
                    <a:pt x="173494" y="224652"/>
                    <a:pt x="111439" y="224652"/>
                  </a:cubicBezTo>
                  <a:cubicBezTo>
                    <a:pt x="49384" y="224652"/>
                    <a:pt x="-922" y="174346"/>
                    <a:pt x="-922" y="112291"/>
                  </a:cubicBezTo>
                  <a:cubicBezTo>
                    <a:pt x="-922" y="50235"/>
                    <a:pt x="49384" y="-70"/>
                    <a:pt x="111439" y="-70"/>
                  </a:cubicBezTo>
                  <a:cubicBezTo>
                    <a:pt x="173494" y="-70"/>
                    <a:pt x="223800" y="50235"/>
                    <a:pt x="223800" y="112291"/>
                  </a:cubicBezTo>
                  <a:close/>
                </a:path>
              </a:pathLst>
            </a:custGeom>
            <a:solidFill>
              <a:srgbClr val="EFC68F"/>
            </a:solidFill>
            <a:ln w="5844" cap="flat">
              <a:noFill/>
              <a:prstDash val="solid"/>
              <a:miter/>
            </a:ln>
          </p:spPr>
          <p:txBody>
            <a:bodyPr rtlCol="0" anchor="ctr"/>
            <a:lstStyle/>
            <a:p>
              <a:endParaRPr lang="fr-FR"/>
            </a:p>
          </p:txBody>
        </p:sp>
        <p:sp>
          <p:nvSpPr>
            <p:cNvPr id="178" name="Forme libre : forme 42">
              <a:extLst>
                <a:ext uri="{FF2B5EF4-FFF2-40B4-BE49-F238E27FC236}">
                  <a16:creationId xmlns:a16="http://schemas.microsoft.com/office/drawing/2014/main" id="{E849CD0A-62AD-4E13-B065-94844E726316}"/>
                </a:ext>
              </a:extLst>
            </p:cNvPr>
            <p:cNvSpPr/>
            <p:nvPr/>
          </p:nvSpPr>
          <p:spPr>
            <a:xfrm rot="20946000">
              <a:off x="8822898" y="2979322"/>
              <a:ext cx="247194" cy="247194"/>
            </a:xfrm>
            <a:custGeom>
              <a:avLst/>
              <a:gdLst>
                <a:gd name="connsiteX0" fmla="*/ 223799 w 224722"/>
                <a:gd name="connsiteY0" fmla="*/ 112291 h 224722"/>
                <a:gd name="connsiteX1" fmla="*/ 111439 w 224722"/>
                <a:gd name="connsiteY1" fmla="*/ 224652 h 224722"/>
                <a:gd name="connsiteX2" fmla="*/ -922 w 224722"/>
                <a:gd name="connsiteY2" fmla="*/ 112291 h 224722"/>
                <a:gd name="connsiteX3" fmla="*/ 111439 w 224722"/>
                <a:gd name="connsiteY3" fmla="*/ -70 h 224722"/>
                <a:gd name="connsiteX4" fmla="*/ 223799 w 224722"/>
                <a:gd name="connsiteY4" fmla="*/ 112291 h 224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4722" h="224722">
                  <a:moveTo>
                    <a:pt x="223799" y="112291"/>
                  </a:moveTo>
                  <a:cubicBezTo>
                    <a:pt x="223799" y="174346"/>
                    <a:pt x="173494" y="224652"/>
                    <a:pt x="111439" y="224652"/>
                  </a:cubicBezTo>
                  <a:cubicBezTo>
                    <a:pt x="49383" y="224652"/>
                    <a:pt x="-922" y="174346"/>
                    <a:pt x="-922" y="112291"/>
                  </a:cubicBezTo>
                  <a:cubicBezTo>
                    <a:pt x="-922" y="50236"/>
                    <a:pt x="49383" y="-70"/>
                    <a:pt x="111439" y="-70"/>
                  </a:cubicBezTo>
                  <a:cubicBezTo>
                    <a:pt x="173494" y="-70"/>
                    <a:pt x="223799" y="50236"/>
                    <a:pt x="223799" y="112291"/>
                  </a:cubicBezTo>
                  <a:close/>
                </a:path>
              </a:pathLst>
            </a:custGeom>
            <a:solidFill>
              <a:srgbClr val="EFC68F"/>
            </a:solidFill>
            <a:ln w="5844" cap="flat">
              <a:noFill/>
              <a:prstDash val="solid"/>
              <a:miter/>
            </a:ln>
          </p:spPr>
          <p:txBody>
            <a:bodyPr rtlCol="0" anchor="ctr"/>
            <a:lstStyle/>
            <a:p>
              <a:endParaRPr lang="fr-FR"/>
            </a:p>
          </p:txBody>
        </p:sp>
      </p:grpSp>
      <p:grpSp>
        <p:nvGrpSpPr>
          <p:cNvPr id="179" name="Groupe 178">
            <a:extLst>
              <a:ext uri="{FF2B5EF4-FFF2-40B4-BE49-F238E27FC236}">
                <a16:creationId xmlns:a16="http://schemas.microsoft.com/office/drawing/2014/main" id="{9E4573EB-A06E-4A5E-A36E-FD7ACAEABBC5}"/>
              </a:ext>
            </a:extLst>
          </p:cNvPr>
          <p:cNvGrpSpPr/>
          <p:nvPr/>
        </p:nvGrpSpPr>
        <p:grpSpPr>
          <a:xfrm>
            <a:off x="147918" y="141194"/>
            <a:ext cx="11769820" cy="6554086"/>
            <a:chOff x="147918" y="141194"/>
            <a:chExt cx="11769820" cy="6554086"/>
          </a:xfrm>
        </p:grpSpPr>
        <p:pic>
          <p:nvPicPr>
            <p:cNvPr id="180" name="Image 179">
              <a:extLst>
                <a:ext uri="{FF2B5EF4-FFF2-40B4-BE49-F238E27FC236}">
                  <a16:creationId xmlns:a16="http://schemas.microsoft.com/office/drawing/2014/main" id="{CA447AEF-633F-4D9C-97CB-CC6065E9A06B}"/>
                </a:ext>
              </a:extLst>
            </p:cNvPr>
            <p:cNvPicPr>
              <a:picLocks noChangeAspect="1"/>
            </p:cNvPicPr>
            <p:nvPr/>
          </p:nvPicPr>
          <p:blipFill rotWithShape="1">
            <a:blip r:embed="rId3" cstate="hqprint">
              <a:extLst>
                <a:ext uri="{28A0092B-C50C-407E-A947-70E740481C1C}">
                  <a14:useLocalDpi xmlns:a14="http://schemas.microsoft.com/office/drawing/2010/main" val="0"/>
                </a:ext>
              </a:extLst>
            </a:blip>
            <a:srcRect l="1510" t="6215" r="2029" b="5015"/>
            <a:stretch/>
          </p:blipFill>
          <p:spPr>
            <a:xfrm>
              <a:off x="147918" y="141194"/>
              <a:ext cx="1095935" cy="1008530"/>
            </a:xfrm>
            <a:prstGeom prst="ellipse">
              <a:avLst/>
            </a:prstGeom>
          </p:spPr>
        </p:pic>
        <p:sp>
          <p:nvSpPr>
            <p:cNvPr id="181" name="Forme libre : forme 180">
              <a:extLst>
                <a:ext uri="{FF2B5EF4-FFF2-40B4-BE49-F238E27FC236}">
                  <a16:creationId xmlns:a16="http://schemas.microsoft.com/office/drawing/2014/main" id="{FBEFC5A6-6305-4A8F-99AF-83A77294A8CA}"/>
                </a:ext>
              </a:extLst>
            </p:cNvPr>
            <p:cNvSpPr/>
            <p:nvPr/>
          </p:nvSpPr>
          <p:spPr>
            <a:xfrm>
              <a:off x="10330851" y="6198391"/>
              <a:ext cx="1087243" cy="234000"/>
            </a:xfrm>
            <a:custGeom>
              <a:avLst/>
              <a:gdLst>
                <a:gd name="connsiteX0" fmla="*/ 19635 w 1087243"/>
                <a:gd name="connsiteY0" fmla="*/ 0 h 246390"/>
                <a:gd name="connsiteX1" fmla="*/ 945457 w 1087243"/>
                <a:gd name="connsiteY1" fmla="*/ 0 h 246390"/>
                <a:gd name="connsiteX2" fmla="*/ 965092 w 1087243"/>
                <a:gd name="connsiteY2" fmla="*/ 19635 h 246390"/>
                <a:gd name="connsiteX3" fmla="*/ 965092 w 1087243"/>
                <a:gd name="connsiteY3" fmla="*/ 78700 h 246390"/>
                <a:gd name="connsiteX4" fmla="*/ 1087243 w 1087243"/>
                <a:gd name="connsiteY4" fmla="*/ 80962 h 246390"/>
                <a:gd name="connsiteX5" fmla="*/ 965092 w 1087243"/>
                <a:gd name="connsiteY5" fmla="*/ 154253 h 246390"/>
                <a:gd name="connsiteX6" fmla="*/ 965092 w 1087243"/>
                <a:gd name="connsiteY6" fmla="*/ 226755 h 246390"/>
                <a:gd name="connsiteX7" fmla="*/ 945457 w 1087243"/>
                <a:gd name="connsiteY7" fmla="*/ 246390 h 246390"/>
                <a:gd name="connsiteX8" fmla="*/ 19635 w 1087243"/>
                <a:gd name="connsiteY8" fmla="*/ 246390 h 246390"/>
                <a:gd name="connsiteX9" fmla="*/ 0 w 1087243"/>
                <a:gd name="connsiteY9" fmla="*/ 226755 h 246390"/>
                <a:gd name="connsiteX10" fmla="*/ 0 w 1087243"/>
                <a:gd name="connsiteY10" fmla="*/ 19635 h 246390"/>
                <a:gd name="connsiteX11" fmla="*/ 19635 w 1087243"/>
                <a:gd name="connsiteY11" fmla="*/ 0 h 246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87243" h="246390">
                  <a:moveTo>
                    <a:pt x="19635" y="0"/>
                  </a:moveTo>
                  <a:lnTo>
                    <a:pt x="945457" y="0"/>
                  </a:lnTo>
                  <a:cubicBezTo>
                    <a:pt x="956301" y="0"/>
                    <a:pt x="965092" y="8791"/>
                    <a:pt x="965092" y="19635"/>
                  </a:cubicBezTo>
                  <a:lnTo>
                    <a:pt x="965092" y="78700"/>
                  </a:lnTo>
                  <a:lnTo>
                    <a:pt x="1087243" y="80962"/>
                  </a:lnTo>
                  <a:lnTo>
                    <a:pt x="965092" y="154253"/>
                  </a:lnTo>
                  <a:lnTo>
                    <a:pt x="965092" y="226755"/>
                  </a:lnTo>
                  <a:cubicBezTo>
                    <a:pt x="965092" y="237599"/>
                    <a:pt x="956301" y="246390"/>
                    <a:pt x="945457" y="246390"/>
                  </a:cubicBezTo>
                  <a:lnTo>
                    <a:pt x="19635" y="246390"/>
                  </a:lnTo>
                  <a:cubicBezTo>
                    <a:pt x="8791" y="246390"/>
                    <a:pt x="0" y="237599"/>
                    <a:pt x="0" y="226755"/>
                  </a:cubicBezTo>
                  <a:lnTo>
                    <a:pt x="0" y="19635"/>
                  </a:lnTo>
                  <a:cubicBezTo>
                    <a:pt x="0" y="8791"/>
                    <a:pt x="8791" y="0"/>
                    <a:pt x="19635"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fr-FR"/>
            </a:p>
          </p:txBody>
        </p:sp>
        <p:pic>
          <p:nvPicPr>
            <p:cNvPr id="182" name="Image 181" descr="Une image contenant texte&#10;&#10;Description générée automatiquement">
              <a:extLst>
                <a:ext uri="{FF2B5EF4-FFF2-40B4-BE49-F238E27FC236}">
                  <a16:creationId xmlns:a16="http://schemas.microsoft.com/office/drawing/2014/main" id="{559ABC5F-8CF2-4952-91B7-93831ADFFE91}"/>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10328470" y="6028912"/>
              <a:ext cx="1589268" cy="666368"/>
            </a:xfrm>
            <a:prstGeom prst="rect">
              <a:avLst/>
            </a:prstGeom>
          </p:spPr>
        </p:pic>
      </p:grpSp>
      <p:grpSp>
        <p:nvGrpSpPr>
          <p:cNvPr id="113" name="Groupe 112">
            <a:extLst>
              <a:ext uri="{FF2B5EF4-FFF2-40B4-BE49-F238E27FC236}">
                <a16:creationId xmlns:a16="http://schemas.microsoft.com/office/drawing/2014/main" id="{36819EEF-ECE8-4B9F-9E51-89BD36298701}"/>
              </a:ext>
            </a:extLst>
          </p:cNvPr>
          <p:cNvGrpSpPr/>
          <p:nvPr/>
        </p:nvGrpSpPr>
        <p:grpSpPr>
          <a:xfrm>
            <a:off x="6138924" y="619097"/>
            <a:ext cx="2941859" cy="1934248"/>
            <a:chOff x="4062718" y="2091267"/>
            <a:chExt cx="4064280" cy="2672231"/>
          </a:xfrm>
        </p:grpSpPr>
        <p:sp>
          <p:nvSpPr>
            <p:cNvPr id="38" name="Graphique 36">
              <a:extLst>
                <a:ext uri="{FF2B5EF4-FFF2-40B4-BE49-F238E27FC236}">
                  <a16:creationId xmlns:a16="http://schemas.microsoft.com/office/drawing/2014/main" id="{2020419B-CFE2-469A-9DC2-4B81F6046FE6}"/>
                </a:ext>
              </a:extLst>
            </p:cNvPr>
            <p:cNvSpPr/>
            <p:nvPr/>
          </p:nvSpPr>
          <p:spPr>
            <a:xfrm>
              <a:off x="4062718" y="2091267"/>
              <a:ext cx="4064280" cy="2672231"/>
            </a:xfrm>
            <a:custGeom>
              <a:avLst/>
              <a:gdLst>
                <a:gd name="connsiteX0" fmla="*/ 2543656 w 4064280"/>
                <a:gd name="connsiteY0" fmla="*/ 2530237 h 2672231"/>
                <a:gd name="connsiteX1" fmla="*/ 2957898 w 4064280"/>
                <a:gd name="connsiteY1" fmla="*/ 2359835 h 2672231"/>
                <a:gd name="connsiteX2" fmla="*/ 3249649 w 4064280"/>
                <a:gd name="connsiteY2" fmla="*/ 2213245 h 2672231"/>
                <a:gd name="connsiteX3" fmla="*/ 3363949 w 4064280"/>
                <a:gd name="connsiteY3" fmla="*/ 2143522 h 2672231"/>
                <a:gd name="connsiteX4" fmla="*/ 3421099 w 4064280"/>
                <a:gd name="connsiteY4" fmla="*/ 2105422 h 2672231"/>
                <a:gd name="connsiteX5" fmla="*/ 3472915 w 4064280"/>
                <a:gd name="connsiteY5" fmla="*/ 2069894 h 2672231"/>
                <a:gd name="connsiteX6" fmla="*/ 3711707 w 4064280"/>
                <a:gd name="connsiteY6" fmla="*/ 1891681 h 2672231"/>
                <a:gd name="connsiteX7" fmla="*/ 3885348 w 4064280"/>
                <a:gd name="connsiteY7" fmla="*/ 1703943 h 2672231"/>
                <a:gd name="connsiteX8" fmla="*/ 3976883 w 4064280"/>
                <a:gd name="connsiteY8" fmla="*/ 1549353 h 2672231"/>
                <a:gd name="connsiteX9" fmla="*/ 4041272 w 4064280"/>
                <a:gd name="connsiteY9" fmla="*/ 1366663 h 2672231"/>
                <a:gd name="connsiteX10" fmla="*/ 4063656 w 4064280"/>
                <a:gd name="connsiteY10" fmla="*/ 1157113 h 2672231"/>
                <a:gd name="connsiteX11" fmla="*/ 4004220 w 4064280"/>
                <a:gd name="connsiteY11" fmla="*/ 902415 h 2672231"/>
                <a:gd name="connsiteX12" fmla="*/ 3931449 w 4064280"/>
                <a:gd name="connsiteY12" fmla="*/ 770589 h 2672231"/>
                <a:gd name="connsiteX13" fmla="*/ 3841533 w 4064280"/>
                <a:gd name="connsiteY13" fmla="*/ 654765 h 2672231"/>
                <a:gd name="connsiteX14" fmla="*/ 3740758 w 4064280"/>
                <a:gd name="connsiteY14" fmla="*/ 546846 h 2672231"/>
                <a:gd name="connsiteX15" fmla="*/ 3685037 w 4064280"/>
                <a:gd name="connsiteY15" fmla="*/ 495983 h 2672231"/>
                <a:gd name="connsiteX16" fmla="*/ 3626649 w 4064280"/>
                <a:gd name="connsiteY16" fmla="*/ 446262 h 2672231"/>
                <a:gd name="connsiteX17" fmla="*/ 3563307 w 4064280"/>
                <a:gd name="connsiteY17" fmla="*/ 399876 h 2672231"/>
                <a:gd name="connsiteX18" fmla="*/ 3497871 w 4064280"/>
                <a:gd name="connsiteY18" fmla="*/ 354727 h 2672231"/>
                <a:gd name="connsiteX19" fmla="*/ 3349281 w 4064280"/>
                <a:gd name="connsiteY19" fmla="*/ 273479 h 2672231"/>
                <a:gd name="connsiteX20" fmla="*/ 3052958 w 4064280"/>
                <a:gd name="connsiteY20" fmla="*/ 159179 h 2672231"/>
                <a:gd name="connsiteX21" fmla="*/ 2390875 w 4064280"/>
                <a:gd name="connsiteY21" fmla="*/ 21162 h 2672231"/>
                <a:gd name="connsiteX22" fmla="*/ 2035212 w 4064280"/>
                <a:gd name="connsiteY22" fmla="*/ -270 h 2672231"/>
                <a:gd name="connsiteX23" fmla="*/ 1673262 w 4064280"/>
                <a:gd name="connsiteY23" fmla="*/ 10875 h 2672231"/>
                <a:gd name="connsiteX24" fmla="*/ 950124 w 4064280"/>
                <a:gd name="connsiteY24" fmla="*/ 162513 h 2672231"/>
                <a:gd name="connsiteX25" fmla="*/ 901641 w 4064280"/>
                <a:gd name="connsiteY25" fmla="*/ 181563 h 2672231"/>
                <a:gd name="connsiteX26" fmla="*/ 854016 w 4064280"/>
                <a:gd name="connsiteY26" fmla="*/ 202518 h 2672231"/>
                <a:gd name="connsiteX27" fmla="*/ 760195 w 4064280"/>
                <a:gd name="connsiteY27" fmla="*/ 247952 h 2672231"/>
                <a:gd name="connsiteX28" fmla="*/ 668946 w 4064280"/>
                <a:gd name="connsiteY28" fmla="*/ 298816 h 2672231"/>
                <a:gd name="connsiteX29" fmla="*/ 581030 w 4064280"/>
                <a:gd name="connsiteY29" fmla="*/ 356918 h 2672231"/>
                <a:gd name="connsiteX30" fmla="*/ 497305 w 4064280"/>
                <a:gd name="connsiteY30" fmla="*/ 420831 h 2672231"/>
                <a:gd name="connsiteX31" fmla="*/ 456157 w 4064280"/>
                <a:gd name="connsiteY31" fmla="*/ 455502 h 2672231"/>
                <a:gd name="connsiteX32" fmla="*/ 415962 w 4064280"/>
                <a:gd name="connsiteY32" fmla="*/ 494078 h 2672231"/>
                <a:gd name="connsiteX33" fmla="*/ 277849 w 4064280"/>
                <a:gd name="connsiteY33" fmla="*/ 656670 h 2672231"/>
                <a:gd name="connsiteX34" fmla="*/ 220699 w 4064280"/>
                <a:gd name="connsiteY34" fmla="*/ 741252 h 2672231"/>
                <a:gd name="connsiteX35" fmla="*/ 170502 w 4064280"/>
                <a:gd name="connsiteY35" fmla="*/ 826977 h 2672231"/>
                <a:gd name="connsiteX36" fmla="*/ 125259 w 4064280"/>
                <a:gd name="connsiteY36" fmla="*/ 913845 h 2672231"/>
                <a:gd name="connsiteX37" fmla="*/ 104209 w 4064280"/>
                <a:gd name="connsiteY37" fmla="*/ 959279 h 2672231"/>
                <a:gd name="connsiteX38" fmla="*/ 84396 w 4064280"/>
                <a:gd name="connsiteY38" fmla="*/ 1005570 h 2672231"/>
                <a:gd name="connsiteX39" fmla="*/ -185 w 4064280"/>
                <a:gd name="connsiteY39" fmla="*/ 1409145 h 2672231"/>
                <a:gd name="connsiteX40" fmla="*/ 1339 w 4064280"/>
                <a:gd name="connsiteY40" fmla="*/ 1461818 h 2672231"/>
                <a:gd name="connsiteX41" fmla="*/ 5149 w 4064280"/>
                <a:gd name="connsiteY41" fmla="*/ 1513920 h 2672231"/>
                <a:gd name="connsiteX42" fmla="*/ 21532 w 4064280"/>
                <a:gd name="connsiteY42" fmla="*/ 1615361 h 2672231"/>
                <a:gd name="connsiteX43" fmla="*/ 81920 w 4064280"/>
                <a:gd name="connsiteY43" fmla="*/ 1802908 h 2672231"/>
                <a:gd name="connsiteX44" fmla="*/ 100970 w 4064280"/>
                <a:gd name="connsiteY44" fmla="*/ 1846628 h 2672231"/>
                <a:gd name="connsiteX45" fmla="*/ 122116 w 4064280"/>
                <a:gd name="connsiteY45" fmla="*/ 1888443 h 2672231"/>
                <a:gd name="connsiteX46" fmla="*/ 143547 w 4064280"/>
                <a:gd name="connsiteY46" fmla="*/ 1929400 h 2672231"/>
                <a:gd name="connsiteX47" fmla="*/ 166883 w 4064280"/>
                <a:gd name="connsiteY47" fmla="*/ 1968357 h 2672231"/>
                <a:gd name="connsiteX48" fmla="*/ 217746 w 4064280"/>
                <a:gd name="connsiteY48" fmla="*/ 2045700 h 2672231"/>
                <a:gd name="connsiteX49" fmla="*/ 273087 w 4064280"/>
                <a:gd name="connsiteY49" fmla="*/ 2117805 h 2672231"/>
                <a:gd name="connsiteX50" fmla="*/ 523880 w 4064280"/>
                <a:gd name="connsiteY50" fmla="*/ 2354025 h 2672231"/>
                <a:gd name="connsiteX51" fmla="*/ 790580 w 4064280"/>
                <a:gd name="connsiteY51" fmla="*/ 2515283 h 2672231"/>
                <a:gd name="connsiteX52" fmla="*/ 1072044 w 4064280"/>
                <a:gd name="connsiteY52" fmla="*/ 2616629 h 2672231"/>
                <a:gd name="connsiteX53" fmla="*/ 1332171 w 4064280"/>
                <a:gd name="connsiteY53" fmla="*/ 2658730 h 2672231"/>
                <a:gd name="connsiteX54" fmla="*/ 1549532 w 4064280"/>
                <a:gd name="connsiteY54" fmla="*/ 2670731 h 2672231"/>
                <a:gd name="connsiteX55" fmla="*/ 1737270 w 4064280"/>
                <a:gd name="connsiteY55" fmla="*/ 2669112 h 2672231"/>
                <a:gd name="connsiteX56" fmla="*/ 2090743 w 4064280"/>
                <a:gd name="connsiteY56" fmla="*/ 2610343 h 2672231"/>
                <a:gd name="connsiteX57" fmla="*/ 1738984 w 4064280"/>
                <a:gd name="connsiteY57" fmla="*/ 2591293 h 2672231"/>
                <a:gd name="connsiteX58" fmla="*/ 1665070 w 4064280"/>
                <a:gd name="connsiteY58" fmla="*/ 2590245 h 2672231"/>
                <a:gd name="connsiteX59" fmla="*/ 2087409 w 4064280"/>
                <a:gd name="connsiteY59" fmla="*/ 2569957 h 2672231"/>
                <a:gd name="connsiteX60" fmla="*/ 2183231 w 4064280"/>
                <a:gd name="connsiteY60" fmla="*/ 2565003 h 2672231"/>
                <a:gd name="connsiteX61" fmla="*/ 219175 w 4064280"/>
                <a:gd name="connsiteY61" fmla="*/ 1913779 h 2672231"/>
                <a:gd name="connsiteX62" fmla="*/ 135641 w 4064280"/>
                <a:gd name="connsiteY62" fmla="*/ 1750235 h 2672231"/>
                <a:gd name="connsiteX63" fmla="*/ 65537 w 4064280"/>
                <a:gd name="connsiteY63" fmla="*/ 1390666 h 2672231"/>
                <a:gd name="connsiteX64" fmla="*/ 146976 w 4064280"/>
                <a:gd name="connsiteY64" fmla="*/ 1015762 h 2672231"/>
                <a:gd name="connsiteX65" fmla="*/ 189171 w 4064280"/>
                <a:gd name="connsiteY65" fmla="*/ 923275 h 2672231"/>
                <a:gd name="connsiteX66" fmla="*/ 213460 w 4064280"/>
                <a:gd name="connsiteY66" fmla="*/ 877173 h 2672231"/>
                <a:gd name="connsiteX67" fmla="*/ 225557 w 4064280"/>
                <a:gd name="connsiteY67" fmla="*/ 853742 h 2672231"/>
                <a:gd name="connsiteX68" fmla="*/ 238987 w 4064280"/>
                <a:gd name="connsiteY68" fmla="*/ 831072 h 2672231"/>
                <a:gd name="connsiteX69" fmla="*/ 265181 w 4064280"/>
                <a:gd name="connsiteY69" fmla="*/ 786305 h 2672231"/>
                <a:gd name="connsiteX70" fmla="*/ 292899 w 4064280"/>
                <a:gd name="connsiteY70" fmla="*/ 743442 h 2672231"/>
                <a:gd name="connsiteX71" fmla="*/ 320807 w 4064280"/>
                <a:gd name="connsiteY71" fmla="*/ 701437 h 2672231"/>
                <a:gd name="connsiteX72" fmla="*/ 350620 w 4064280"/>
                <a:gd name="connsiteY72" fmla="*/ 661623 h 2672231"/>
                <a:gd name="connsiteX73" fmla="*/ 479017 w 4064280"/>
                <a:gd name="connsiteY73" fmla="*/ 518081 h 2672231"/>
                <a:gd name="connsiteX74" fmla="*/ 513974 w 4064280"/>
                <a:gd name="connsiteY74" fmla="*/ 487220 h 2672231"/>
                <a:gd name="connsiteX75" fmla="*/ 552741 w 4064280"/>
                <a:gd name="connsiteY75" fmla="*/ 455025 h 2672231"/>
                <a:gd name="connsiteX76" fmla="*/ 634180 w 4064280"/>
                <a:gd name="connsiteY76" fmla="*/ 395875 h 2672231"/>
                <a:gd name="connsiteX77" fmla="*/ 993462 w 4064280"/>
                <a:gd name="connsiteY77" fmla="*/ 217758 h 2672231"/>
                <a:gd name="connsiteX78" fmla="*/ 1660212 w 4064280"/>
                <a:gd name="connsiteY78" fmla="*/ 89837 h 2672231"/>
                <a:gd name="connsiteX79" fmla="*/ 707712 w 4064280"/>
                <a:gd name="connsiteY79" fmla="*/ 366062 h 2672231"/>
                <a:gd name="connsiteX80" fmla="*/ 80777 w 4064280"/>
                <a:gd name="connsiteY80" fmla="*/ 1513920 h 2672231"/>
                <a:gd name="connsiteX81" fmla="*/ 222414 w 4064280"/>
                <a:gd name="connsiteY81" fmla="*/ 1918351 h 2672231"/>
                <a:gd name="connsiteX82" fmla="*/ 219747 w 4064280"/>
                <a:gd name="connsiteY82" fmla="*/ 1913970 h 2672231"/>
                <a:gd name="connsiteX83" fmla="*/ 229558 w 4064280"/>
                <a:gd name="connsiteY83" fmla="*/ 1930639 h 2672231"/>
                <a:gd name="connsiteX84" fmla="*/ 254989 w 4064280"/>
                <a:gd name="connsiteY84" fmla="*/ 1969596 h 2672231"/>
                <a:gd name="connsiteX85" fmla="*/ 242416 w 4064280"/>
                <a:gd name="connsiteY85" fmla="*/ 1951403 h 2672231"/>
                <a:gd name="connsiteX86" fmla="*/ 1324932 w 4064280"/>
                <a:gd name="connsiteY86" fmla="*/ 2569671 h 2672231"/>
                <a:gd name="connsiteX87" fmla="*/ 1085855 w 4064280"/>
                <a:gd name="connsiteY87" fmla="*/ 2529475 h 2672231"/>
                <a:gd name="connsiteX88" fmla="*/ 832204 w 4064280"/>
                <a:gd name="connsiteY88" fmla="*/ 2439940 h 2672231"/>
                <a:gd name="connsiteX89" fmla="*/ 794866 w 4064280"/>
                <a:gd name="connsiteY89" fmla="*/ 2421938 h 2672231"/>
                <a:gd name="connsiteX90" fmla="*/ 856207 w 4064280"/>
                <a:gd name="connsiteY90" fmla="*/ 2449084 h 2672231"/>
                <a:gd name="connsiteX91" fmla="*/ 1349507 w 4064280"/>
                <a:gd name="connsiteY91" fmla="*/ 2572147 h 2672231"/>
                <a:gd name="connsiteX92" fmla="*/ 1325599 w 4064280"/>
                <a:gd name="connsiteY92" fmla="*/ 2569861 h 2672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4064280" h="2672231">
                  <a:moveTo>
                    <a:pt x="2543656" y="2530237"/>
                  </a:moveTo>
                  <a:cubicBezTo>
                    <a:pt x="2685741" y="2483698"/>
                    <a:pt x="2824196" y="2426748"/>
                    <a:pt x="2957898" y="2359835"/>
                  </a:cubicBezTo>
                  <a:cubicBezTo>
                    <a:pt x="3058025" y="2316915"/>
                    <a:pt x="3155447" y="2267957"/>
                    <a:pt x="3249649" y="2213245"/>
                  </a:cubicBezTo>
                  <a:cubicBezTo>
                    <a:pt x="3287178" y="2191719"/>
                    <a:pt x="3324992" y="2168002"/>
                    <a:pt x="3363949" y="2143522"/>
                  </a:cubicBezTo>
                  <a:lnTo>
                    <a:pt x="3421099" y="2105422"/>
                  </a:lnTo>
                  <a:cubicBezTo>
                    <a:pt x="3438054" y="2094278"/>
                    <a:pt x="3454913" y="2081896"/>
                    <a:pt x="3472915" y="2069894"/>
                  </a:cubicBezTo>
                  <a:cubicBezTo>
                    <a:pt x="3544067" y="2020269"/>
                    <a:pt x="3624839" y="1966548"/>
                    <a:pt x="3711707" y="1891681"/>
                  </a:cubicBezTo>
                  <a:cubicBezTo>
                    <a:pt x="3776658" y="1836036"/>
                    <a:pt x="3834932" y="1773029"/>
                    <a:pt x="3885348" y="1703943"/>
                  </a:cubicBezTo>
                  <a:cubicBezTo>
                    <a:pt x="3920762" y="1655480"/>
                    <a:pt x="3951413" y="1603702"/>
                    <a:pt x="3976883" y="1549353"/>
                  </a:cubicBezTo>
                  <a:cubicBezTo>
                    <a:pt x="4005125" y="1491060"/>
                    <a:pt x="4026718" y="1429776"/>
                    <a:pt x="4041272" y="1366663"/>
                  </a:cubicBezTo>
                  <a:cubicBezTo>
                    <a:pt x="4057579" y="1298045"/>
                    <a:pt x="4065094" y="1227627"/>
                    <a:pt x="4063656" y="1157113"/>
                  </a:cubicBezTo>
                  <a:cubicBezTo>
                    <a:pt x="4060427" y="1069178"/>
                    <a:pt x="4040243" y="982691"/>
                    <a:pt x="4004220" y="902415"/>
                  </a:cubicBezTo>
                  <a:cubicBezTo>
                    <a:pt x="3983856" y="856438"/>
                    <a:pt x="3959500" y="812327"/>
                    <a:pt x="3931449" y="770589"/>
                  </a:cubicBezTo>
                  <a:cubicBezTo>
                    <a:pt x="3903521" y="730441"/>
                    <a:pt x="3873508" y="691779"/>
                    <a:pt x="3841533" y="654765"/>
                  </a:cubicBezTo>
                  <a:cubicBezTo>
                    <a:pt x="3812100" y="615998"/>
                    <a:pt x="3775429" y="583137"/>
                    <a:pt x="3740758" y="546846"/>
                  </a:cubicBezTo>
                  <a:cubicBezTo>
                    <a:pt x="3723194" y="528815"/>
                    <a:pt x="3704592" y="511832"/>
                    <a:pt x="3685037" y="495983"/>
                  </a:cubicBezTo>
                  <a:lnTo>
                    <a:pt x="3626649" y="446262"/>
                  </a:lnTo>
                  <a:cubicBezTo>
                    <a:pt x="3606170" y="430165"/>
                    <a:pt x="3584549" y="415497"/>
                    <a:pt x="3563307" y="399876"/>
                  </a:cubicBezTo>
                  <a:cubicBezTo>
                    <a:pt x="3542067" y="384255"/>
                    <a:pt x="3521016" y="367776"/>
                    <a:pt x="3497871" y="354727"/>
                  </a:cubicBezTo>
                  <a:cubicBezTo>
                    <a:pt x="3450113" y="324514"/>
                    <a:pt x="3400487" y="297377"/>
                    <a:pt x="3349281" y="273479"/>
                  </a:cubicBezTo>
                  <a:cubicBezTo>
                    <a:pt x="3249935" y="224425"/>
                    <a:pt x="3149256" y="192040"/>
                    <a:pt x="3052958" y="159179"/>
                  </a:cubicBezTo>
                  <a:cubicBezTo>
                    <a:pt x="2845218" y="88694"/>
                    <a:pt x="2621285" y="44879"/>
                    <a:pt x="2390875" y="21162"/>
                  </a:cubicBezTo>
                  <a:cubicBezTo>
                    <a:pt x="2276575" y="10113"/>
                    <a:pt x="2158275" y="588"/>
                    <a:pt x="2035212" y="-270"/>
                  </a:cubicBezTo>
                  <a:cubicBezTo>
                    <a:pt x="1915578" y="-1127"/>
                    <a:pt x="1794801" y="2016"/>
                    <a:pt x="1673262" y="10875"/>
                  </a:cubicBezTo>
                  <a:cubicBezTo>
                    <a:pt x="1431041" y="28210"/>
                    <a:pt x="1184534" y="72406"/>
                    <a:pt x="950124" y="162513"/>
                  </a:cubicBezTo>
                  <a:cubicBezTo>
                    <a:pt x="933931" y="168799"/>
                    <a:pt x="917644" y="174800"/>
                    <a:pt x="901641" y="181563"/>
                  </a:cubicBezTo>
                  <a:lnTo>
                    <a:pt x="854016" y="202518"/>
                  </a:lnTo>
                  <a:cubicBezTo>
                    <a:pt x="822012" y="215853"/>
                    <a:pt x="791342" y="232617"/>
                    <a:pt x="760195" y="247952"/>
                  </a:cubicBezTo>
                  <a:cubicBezTo>
                    <a:pt x="729048" y="263287"/>
                    <a:pt x="699235" y="281766"/>
                    <a:pt x="668946" y="298816"/>
                  </a:cubicBezTo>
                  <a:cubicBezTo>
                    <a:pt x="639609" y="317866"/>
                    <a:pt x="609319" y="336153"/>
                    <a:pt x="581030" y="356918"/>
                  </a:cubicBezTo>
                  <a:cubicBezTo>
                    <a:pt x="552741" y="377683"/>
                    <a:pt x="523880" y="397304"/>
                    <a:pt x="497305" y="420831"/>
                  </a:cubicBezTo>
                  <a:lnTo>
                    <a:pt x="456157" y="455502"/>
                  </a:lnTo>
                  <a:cubicBezTo>
                    <a:pt x="442536" y="467503"/>
                    <a:pt x="429583" y="480838"/>
                    <a:pt x="415962" y="494078"/>
                  </a:cubicBezTo>
                  <a:cubicBezTo>
                    <a:pt x="365517" y="544370"/>
                    <a:pt x="319321" y="598748"/>
                    <a:pt x="277849" y="656670"/>
                  </a:cubicBezTo>
                  <a:cubicBezTo>
                    <a:pt x="257656" y="684578"/>
                    <a:pt x="239749" y="713820"/>
                    <a:pt x="220699" y="741252"/>
                  </a:cubicBezTo>
                  <a:lnTo>
                    <a:pt x="170502" y="826977"/>
                  </a:lnTo>
                  <a:cubicBezTo>
                    <a:pt x="156120" y="855552"/>
                    <a:pt x="139642" y="884127"/>
                    <a:pt x="125259" y="913845"/>
                  </a:cubicBezTo>
                  <a:lnTo>
                    <a:pt x="104209" y="959279"/>
                  </a:lnTo>
                  <a:cubicBezTo>
                    <a:pt x="96969" y="974424"/>
                    <a:pt x="90111" y="989759"/>
                    <a:pt x="84396" y="1005570"/>
                  </a:cubicBezTo>
                  <a:cubicBezTo>
                    <a:pt x="33914" y="1130253"/>
                    <a:pt x="576" y="1267127"/>
                    <a:pt x="-185" y="1409145"/>
                  </a:cubicBezTo>
                  <a:cubicBezTo>
                    <a:pt x="-824" y="1426718"/>
                    <a:pt x="-309" y="1444311"/>
                    <a:pt x="1339" y="1461818"/>
                  </a:cubicBezTo>
                  <a:cubicBezTo>
                    <a:pt x="2672" y="1479249"/>
                    <a:pt x="3910" y="1496680"/>
                    <a:pt x="5149" y="1513920"/>
                  </a:cubicBezTo>
                  <a:cubicBezTo>
                    <a:pt x="9054" y="1548305"/>
                    <a:pt x="15340" y="1582119"/>
                    <a:pt x="21532" y="1615361"/>
                  </a:cubicBezTo>
                  <a:cubicBezTo>
                    <a:pt x="36048" y="1679550"/>
                    <a:pt x="56260" y="1742310"/>
                    <a:pt x="81920" y="1802908"/>
                  </a:cubicBezTo>
                  <a:cubicBezTo>
                    <a:pt x="88207" y="1817577"/>
                    <a:pt x="94588" y="1832150"/>
                    <a:pt x="100970" y="1846628"/>
                  </a:cubicBezTo>
                  <a:cubicBezTo>
                    <a:pt x="107352" y="1861106"/>
                    <a:pt x="115162" y="1874536"/>
                    <a:pt x="122116" y="1888443"/>
                  </a:cubicBezTo>
                  <a:cubicBezTo>
                    <a:pt x="129069" y="1902349"/>
                    <a:pt x="136403" y="1915780"/>
                    <a:pt x="143547" y="1929400"/>
                  </a:cubicBezTo>
                  <a:lnTo>
                    <a:pt x="166883" y="1968357"/>
                  </a:lnTo>
                  <a:cubicBezTo>
                    <a:pt x="182314" y="1995599"/>
                    <a:pt x="200220" y="2020649"/>
                    <a:pt x="217746" y="2045700"/>
                  </a:cubicBezTo>
                  <a:cubicBezTo>
                    <a:pt x="235273" y="2070751"/>
                    <a:pt x="254513" y="2094087"/>
                    <a:pt x="273087" y="2117805"/>
                  </a:cubicBezTo>
                  <a:cubicBezTo>
                    <a:pt x="346648" y="2206559"/>
                    <a:pt x="430887" y="2285902"/>
                    <a:pt x="523880" y="2354025"/>
                  </a:cubicBezTo>
                  <a:cubicBezTo>
                    <a:pt x="607691" y="2415785"/>
                    <a:pt x="696959" y="2469763"/>
                    <a:pt x="790580" y="2515283"/>
                  </a:cubicBezTo>
                  <a:cubicBezTo>
                    <a:pt x="880725" y="2558517"/>
                    <a:pt x="975032" y="2592473"/>
                    <a:pt x="1072044" y="2616629"/>
                  </a:cubicBezTo>
                  <a:cubicBezTo>
                    <a:pt x="1157559" y="2637251"/>
                    <a:pt x="1244523" y="2651319"/>
                    <a:pt x="1332171" y="2658730"/>
                  </a:cubicBezTo>
                  <a:cubicBezTo>
                    <a:pt x="1411800" y="2666540"/>
                    <a:pt x="1484571" y="2668731"/>
                    <a:pt x="1549532" y="2670731"/>
                  </a:cubicBezTo>
                  <a:cubicBezTo>
                    <a:pt x="1614493" y="2672731"/>
                    <a:pt x="1680977" y="2671874"/>
                    <a:pt x="1737270" y="2669112"/>
                  </a:cubicBezTo>
                  <a:cubicBezTo>
                    <a:pt x="1964250" y="2658063"/>
                    <a:pt x="2090362" y="2630345"/>
                    <a:pt x="2090743" y="2610343"/>
                  </a:cubicBezTo>
                  <a:cubicBezTo>
                    <a:pt x="2090743" y="2587958"/>
                    <a:pt x="1963489" y="2592340"/>
                    <a:pt x="1738984" y="2591293"/>
                  </a:cubicBezTo>
                  <a:cubicBezTo>
                    <a:pt x="1715172" y="2591293"/>
                    <a:pt x="1690502" y="2590816"/>
                    <a:pt x="1665070" y="2590245"/>
                  </a:cubicBezTo>
                  <a:cubicBezTo>
                    <a:pt x="1806135" y="2590245"/>
                    <a:pt x="1947677" y="2582530"/>
                    <a:pt x="2087409" y="2569957"/>
                  </a:cubicBezTo>
                  <a:lnTo>
                    <a:pt x="2183231" y="2565003"/>
                  </a:lnTo>
                  <a:moveTo>
                    <a:pt x="219175" y="1913779"/>
                  </a:moveTo>
                  <a:cubicBezTo>
                    <a:pt x="187285" y="1861420"/>
                    <a:pt x="159368" y="1806756"/>
                    <a:pt x="135641" y="1750235"/>
                  </a:cubicBezTo>
                  <a:cubicBezTo>
                    <a:pt x="88340" y="1636316"/>
                    <a:pt x="64489" y="1514015"/>
                    <a:pt x="65537" y="1390666"/>
                  </a:cubicBezTo>
                  <a:cubicBezTo>
                    <a:pt x="67156" y="1267318"/>
                    <a:pt x="96493" y="1139492"/>
                    <a:pt x="146976" y="1015762"/>
                  </a:cubicBezTo>
                  <a:cubicBezTo>
                    <a:pt x="160025" y="985473"/>
                    <a:pt x="174312" y="954517"/>
                    <a:pt x="189171" y="923275"/>
                  </a:cubicBezTo>
                  <a:cubicBezTo>
                    <a:pt x="197173" y="908034"/>
                    <a:pt x="205269" y="892604"/>
                    <a:pt x="213460" y="877173"/>
                  </a:cubicBezTo>
                  <a:lnTo>
                    <a:pt x="225557" y="853742"/>
                  </a:lnTo>
                  <a:lnTo>
                    <a:pt x="238987" y="831072"/>
                  </a:lnTo>
                  <a:lnTo>
                    <a:pt x="265181" y="786305"/>
                  </a:lnTo>
                  <a:cubicBezTo>
                    <a:pt x="273658" y="771351"/>
                    <a:pt x="284231" y="757730"/>
                    <a:pt x="292899" y="743442"/>
                  </a:cubicBezTo>
                  <a:cubicBezTo>
                    <a:pt x="301567" y="729155"/>
                    <a:pt x="311187" y="714867"/>
                    <a:pt x="320807" y="701437"/>
                  </a:cubicBezTo>
                  <a:cubicBezTo>
                    <a:pt x="330427" y="688007"/>
                    <a:pt x="340809" y="674862"/>
                    <a:pt x="350620" y="661623"/>
                  </a:cubicBezTo>
                  <a:cubicBezTo>
                    <a:pt x="389339" y="610283"/>
                    <a:pt x="432288" y="562268"/>
                    <a:pt x="479017" y="518081"/>
                  </a:cubicBezTo>
                  <a:cubicBezTo>
                    <a:pt x="490066" y="506746"/>
                    <a:pt x="501973" y="497507"/>
                    <a:pt x="513974" y="487220"/>
                  </a:cubicBezTo>
                  <a:lnTo>
                    <a:pt x="552741" y="455025"/>
                  </a:lnTo>
                  <a:cubicBezTo>
                    <a:pt x="579601" y="434833"/>
                    <a:pt x="606652" y="414925"/>
                    <a:pt x="634180" y="395875"/>
                  </a:cubicBezTo>
                  <a:cubicBezTo>
                    <a:pt x="746489" y="322533"/>
                    <a:pt x="867095" y="262744"/>
                    <a:pt x="993462" y="217758"/>
                  </a:cubicBezTo>
                  <a:cubicBezTo>
                    <a:pt x="1209489" y="140700"/>
                    <a:pt x="1436375" y="104220"/>
                    <a:pt x="1660212" y="89837"/>
                  </a:cubicBezTo>
                  <a:cubicBezTo>
                    <a:pt x="1325694" y="117936"/>
                    <a:pt x="995748" y="192802"/>
                    <a:pt x="707712" y="366062"/>
                  </a:cubicBezTo>
                  <a:cubicBezTo>
                    <a:pt x="320045" y="601139"/>
                    <a:pt x="26294" y="1052338"/>
                    <a:pt x="80777" y="1513920"/>
                  </a:cubicBezTo>
                  <a:cubicBezTo>
                    <a:pt x="98589" y="1657290"/>
                    <a:pt x="146881" y="1795193"/>
                    <a:pt x="222414" y="1918351"/>
                  </a:cubicBezTo>
                  <a:cubicBezTo>
                    <a:pt x="221557" y="1916827"/>
                    <a:pt x="220699" y="1915398"/>
                    <a:pt x="219747" y="1913970"/>
                  </a:cubicBezTo>
                  <a:close/>
                  <a:moveTo>
                    <a:pt x="229558" y="1930639"/>
                  </a:moveTo>
                  <a:cubicBezTo>
                    <a:pt x="237749" y="1943783"/>
                    <a:pt x="246226" y="1956766"/>
                    <a:pt x="254989" y="1969596"/>
                  </a:cubicBezTo>
                  <a:cubicBezTo>
                    <a:pt x="250703" y="1963690"/>
                    <a:pt x="246417" y="1957594"/>
                    <a:pt x="242416" y="1951403"/>
                  </a:cubicBezTo>
                  <a:close/>
                  <a:moveTo>
                    <a:pt x="1324932" y="2569671"/>
                  </a:moveTo>
                  <a:cubicBezTo>
                    <a:pt x="1244437" y="2561555"/>
                    <a:pt x="1164579" y="2548125"/>
                    <a:pt x="1085855" y="2529475"/>
                  </a:cubicBezTo>
                  <a:cubicBezTo>
                    <a:pt x="998730" y="2507510"/>
                    <a:pt x="913814" y="2477536"/>
                    <a:pt x="832204" y="2439940"/>
                  </a:cubicBezTo>
                  <a:cubicBezTo>
                    <a:pt x="819917" y="2434225"/>
                    <a:pt x="807439" y="2428225"/>
                    <a:pt x="794866" y="2421938"/>
                  </a:cubicBezTo>
                  <a:cubicBezTo>
                    <a:pt x="815155" y="2431463"/>
                    <a:pt x="835538" y="2440988"/>
                    <a:pt x="856207" y="2449084"/>
                  </a:cubicBezTo>
                  <a:cubicBezTo>
                    <a:pt x="1014274" y="2512349"/>
                    <a:pt x="1180238" y="2553755"/>
                    <a:pt x="1349507" y="2572147"/>
                  </a:cubicBezTo>
                  <a:cubicBezTo>
                    <a:pt x="1341220" y="2571385"/>
                    <a:pt x="1333505" y="2570814"/>
                    <a:pt x="1325599" y="2569861"/>
                  </a:cubicBezTo>
                  <a:close/>
                </a:path>
              </a:pathLst>
            </a:custGeom>
            <a:solidFill>
              <a:srgbClr val="21B4DA"/>
            </a:solidFill>
            <a:ln w="9525" cap="flat">
              <a:noFill/>
              <a:prstDash val="solid"/>
              <a:miter/>
            </a:ln>
          </p:spPr>
          <p:txBody>
            <a:bodyPr rtlCol="0" anchor="ctr"/>
            <a:lstStyle/>
            <a:p>
              <a:endParaRPr lang="fr-FR"/>
            </a:p>
          </p:txBody>
        </p:sp>
        <p:sp>
          <p:nvSpPr>
            <p:cNvPr id="39" name="Graphique 36">
              <a:extLst>
                <a:ext uri="{FF2B5EF4-FFF2-40B4-BE49-F238E27FC236}">
                  <a16:creationId xmlns:a16="http://schemas.microsoft.com/office/drawing/2014/main" id="{2020419B-CFE2-469A-9DC2-4B81F6046FE6}"/>
                </a:ext>
              </a:extLst>
            </p:cNvPr>
            <p:cNvSpPr/>
            <p:nvPr/>
          </p:nvSpPr>
          <p:spPr>
            <a:xfrm rot="2300522">
              <a:off x="6334218" y="4347297"/>
              <a:ext cx="703897" cy="284987"/>
            </a:xfrm>
            <a:custGeom>
              <a:avLst/>
              <a:gdLst>
                <a:gd name="connsiteX0" fmla="*/ 357092 w 703897"/>
                <a:gd name="connsiteY0" fmla="*/ 0 h 284987"/>
                <a:gd name="connsiteX1" fmla="*/ 703898 w 703897"/>
                <a:gd name="connsiteY1" fmla="*/ 284988 h 284987"/>
                <a:gd name="connsiteX2" fmla="*/ 0 w 703897"/>
                <a:gd name="connsiteY2" fmla="*/ 282035 h 284987"/>
                <a:gd name="connsiteX3" fmla="*/ 357092 w 703897"/>
                <a:gd name="connsiteY3" fmla="*/ 0 h 284987"/>
              </a:gdLst>
              <a:ahLst/>
              <a:cxnLst>
                <a:cxn ang="0">
                  <a:pos x="connsiteX0" y="connsiteY0"/>
                </a:cxn>
                <a:cxn ang="0">
                  <a:pos x="connsiteX1" y="connsiteY1"/>
                </a:cxn>
                <a:cxn ang="0">
                  <a:pos x="connsiteX2" y="connsiteY2"/>
                </a:cxn>
                <a:cxn ang="0">
                  <a:pos x="connsiteX3" y="connsiteY3"/>
                </a:cxn>
              </a:cxnLst>
              <a:rect l="l" t="t" r="r" b="b"/>
              <a:pathLst>
                <a:path w="703897" h="284987">
                  <a:moveTo>
                    <a:pt x="357092" y="0"/>
                  </a:moveTo>
                  <a:lnTo>
                    <a:pt x="703898" y="284988"/>
                  </a:lnTo>
                  <a:lnTo>
                    <a:pt x="0" y="282035"/>
                  </a:lnTo>
                  <a:lnTo>
                    <a:pt x="357092" y="0"/>
                  </a:lnTo>
                  <a:close/>
                </a:path>
              </a:pathLst>
            </a:custGeom>
            <a:solidFill>
              <a:srgbClr val="21B4DA"/>
            </a:solidFill>
            <a:ln w="9525" cap="flat">
              <a:noFill/>
              <a:prstDash val="solid"/>
              <a:miter/>
            </a:ln>
          </p:spPr>
          <p:txBody>
            <a:bodyPr rtlCol="0" anchor="ctr"/>
            <a:lstStyle/>
            <a:p>
              <a:endParaRPr lang="fr-FR"/>
            </a:p>
          </p:txBody>
        </p:sp>
        <p:grpSp>
          <p:nvGrpSpPr>
            <p:cNvPr id="112" name="Groupe 111">
              <a:extLst>
                <a:ext uri="{FF2B5EF4-FFF2-40B4-BE49-F238E27FC236}">
                  <a16:creationId xmlns:a16="http://schemas.microsoft.com/office/drawing/2014/main" id="{45B23BC1-28E7-4221-8D89-C8C56B3CA511}"/>
                </a:ext>
              </a:extLst>
            </p:cNvPr>
            <p:cNvGrpSpPr/>
            <p:nvPr/>
          </p:nvGrpSpPr>
          <p:grpSpPr>
            <a:xfrm>
              <a:off x="4469984" y="2781585"/>
              <a:ext cx="3159445" cy="1185370"/>
              <a:chOff x="4469984" y="2781585"/>
              <a:chExt cx="3159445" cy="1185370"/>
            </a:xfrm>
          </p:grpSpPr>
          <p:sp>
            <p:nvSpPr>
              <p:cNvPr id="40" name="Graphique 36">
                <a:extLst>
                  <a:ext uri="{FF2B5EF4-FFF2-40B4-BE49-F238E27FC236}">
                    <a16:creationId xmlns:a16="http://schemas.microsoft.com/office/drawing/2014/main" id="{2020419B-CFE2-469A-9DC2-4B81F6046FE6}"/>
                  </a:ext>
                </a:extLst>
              </p:cNvPr>
              <p:cNvSpPr/>
              <p:nvPr/>
            </p:nvSpPr>
            <p:spPr>
              <a:xfrm>
                <a:off x="4953485" y="2782537"/>
                <a:ext cx="323572" cy="361506"/>
              </a:xfrm>
              <a:custGeom>
                <a:avLst/>
                <a:gdLst>
                  <a:gd name="connsiteX0" fmla="*/ 38973 w 323572"/>
                  <a:gd name="connsiteY0" fmla="*/ 361068 h 361506"/>
                  <a:gd name="connsiteX1" fmla="*/ 37545 w 323572"/>
                  <a:gd name="connsiteY1" fmla="*/ 361068 h 361506"/>
                  <a:gd name="connsiteX2" fmla="*/ 1826 w 323572"/>
                  <a:gd name="connsiteY2" fmla="*/ 328588 h 361506"/>
                  <a:gd name="connsiteX3" fmla="*/ -365 w 323572"/>
                  <a:gd name="connsiteY3" fmla="*/ 291441 h 361506"/>
                  <a:gd name="connsiteX4" fmla="*/ 5160 w 323572"/>
                  <a:gd name="connsiteY4" fmla="*/ 169616 h 361506"/>
                  <a:gd name="connsiteX5" fmla="*/ 34973 w 323572"/>
                  <a:gd name="connsiteY5" fmla="*/ 12168 h 361506"/>
                  <a:gd name="connsiteX6" fmla="*/ 54880 w 323572"/>
                  <a:gd name="connsiteY6" fmla="*/ -405 h 361506"/>
                  <a:gd name="connsiteX7" fmla="*/ 79550 w 323572"/>
                  <a:gd name="connsiteY7" fmla="*/ 13596 h 361506"/>
                  <a:gd name="connsiteX8" fmla="*/ 103458 w 323572"/>
                  <a:gd name="connsiteY8" fmla="*/ 47696 h 361506"/>
                  <a:gd name="connsiteX9" fmla="*/ 124889 w 323572"/>
                  <a:gd name="connsiteY9" fmla="*/ 87510 h 361506"/>
                  <a:gd name="connsiteX10" fmla="*/ 138986 w 323572"/>
                  <a:gd name="connsiteY10" fmla="*/ 113895 h 361506"/>
                  <a:gd name="connsiteX11" fmla="*/ 154035 w 323572"/>
                  <a:gd name="connsiteY11" fmla="*/ 129706 h 361506"/>
                  <a:gd name="connsiteX12" fmla="*/ 159845 w 323572"/>
                  <a:gd name="connsiteY12" fmla="*/ 126182 h 361506"/>
                  <a:gd name="connsiteX13" fmla="*/ 170133 w 323572"/>
                  <a:gd name="connsiteY13" fmla="*/ 104084 h 361506"/>
                  <a:gd name="connsiteX14" fmla="*/ 199279 w 323572"/>
                  <a:gd name="connsiteY14" fmla="*/ 45600 h 361506"/>
                  <a:gd name="connsiteX15" fmla="*/ 254048 w 323572"/>
                  <a:gd name="connsiteY15" fmla="*/ 8643 h 361506"/>
                  <a:gd name="connsiteX16" fmla="*/ 282623 w 323572"/>
                  <a:gd name="connsiteY16" fmla="*/ 25217 h 361506"/>
                  <a:gd name="connsiteX17" fmla="*/ 313579 w 323572"/>
                  <a:gd name="connsiteY17" fmla="*/ 107132 h 361506"/>
                  <a:gd name="connsiteX18" fmla="*/ 323104 w 323572"/>
                  <a:gd name="connsiteY18" fmla="*/ 222861 h 361506"/>
                  <a:gd name="connsiteX19" fmla="*/ 318913 w 323572"/>
                  <a:gd name="connsiteY19" fmla="*/ 303918 h 361506"/>
                  <a:gd name="connsiteX20" fmla="*/ 305959 w 323572"/>
                  <a:gd name="connsiteY20" fmla="*/ 327445 h 361506"/>
                  <a:gd name="connsiteX21" fmla="*/ 276717 w 323572"/>
                  <a:gd name="connsiteY21" fmla="*/ 335351 h 361506"/>
                  <a:gd name="connsiteX22" fmla="*/ 252905 w 323572"/>
                  <a:gd name="connsiteY22" fmla="*/ 325064 h 361506"/>
                  <a:gd name="connsiteX23" fmla="*/ 240046 w 323572"/>
                  <a:gd name="connsiteY23" fmla="*/ 286964 h 361506"/>
                  <a:gd name="connsiteX24" fmla="*/ 241856 w 323572"/>
                  <a:gd name="connsiteY24" fmla="*/ 246959 h 361506"/>
                  <a:gd name="connsiteX25" fmla="*/ 243856 w 323572"/>
                  <a:gd name="connsiteY25" fmla="*/ 187713 h 361506"/>
                  <a:gd name="connsiteX26" fmla="*/ 235283 w 323572"/>
                  <a:gd name="connsiteY26" fmla="*/ 134469 h 361506"/>
                  <a:gd name="connsiteX27" fmla="*/ 227378 w 323572"/>
                  <a:gd name="connsiteY27" fmla="*/ 142375 h 361506"/>
                  <a:gd name="connsiteX28" fmla="*/ 215090 w 323572"/>
                  <a:gd name="connsiteY28" fmla="*/ 165520 h 361506"/>
                  <a:gd name="connsiteX29" fmla="*/ 198898 w 323572"/>
                  <a:gd name="connsiteY29" fmla="*/ 196000 h 361506"/>
                  <a:gd name="connsiteX30" fmla="*/ 179848 w 323572"/>
                  <a:gd name="connsiteY30" fmla="*/ 221527 h 361506"/>
                  <a:gd name="connsiteX31" fmla="*/ 159179 w 323572"/>
                  <a:gd name="connsiteY31" fmla="*/ 231719 h 361506"/>
                  <a:gd name="connsiteX32" fmla="*/ 108506 w 323572"/>
                  <a:gd name="connsiteY32" fmla="*/ 173617 h 361506"/>
                  <a:gd name="connsiteX33" fmla="*/ 95647 w 323572"/>
                  <a:gd name="connsiteY33" fmla="*/ 152566 h 361506"/>
                  <a:gd name="connsiteX34" fmla="*/ 90694 w 323572"/>
                  <a:gd name="connsiteY34" fmla="*/ 174664 h 361506"/>
                  <a:gd name="connsiteX35" fmla="*/ 88694 w 323572"/>
                  <a:gd name="connsiteY35" fmla="*/ 214574 h 361506"/>
                  <a:gd name="connsiteX36" fmla="*/ 84598 w 323572"/>
                  <a:gd name="connsiteY36" fmla="*/ 285154 h 361506"/>
                  <a:gd name="connsiteX37" fmla="*/ 77359 w 323572"/>
                  <a:gd name="connsiteY37" fmla="*/ 332779 h 361506"/>
                  <a:gd name="connsiteX38" fmla="*/ 38973 w 323572"/>
                  <a:gd name="connsiteY38" fmla="*/ 361068 h 361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323572" h="361506">
                    <a:moveTo>
                      <a:pt x="38973" y="361068"/>
                    </a:moveTo>
                    <a:lnTo>
                      <a:pt x="37545" y="361068"/>
                    </a:lnTo>
                    <a:cubicBezTo>
                      <a:pt x="19295" y="360430"/>
                      <a:pt x="4188" y="346696"/>
                      <a:pt x="1826" y="328588"/>
                    </a:cubicBezTo>
                    <a:cubicBezTo>
                      <a:pt x="16" y="316292"/>
                      <a:pt x="-717" y="303861"/>
                      <a:pt x="-365" y="291441"/>
                    </a:cubicBezTo>
                    <a:cubicBezTo>
                      <a:pt x="-365" y="257151"/>
                      <a:pt x="1473" y="216546"/>
                      <a:pt x="5160" y="169616"/>
                    </a:cubicBezTo>
                    <a:cubicBezTo>
                      <a:pt x="12018" y="83767"/>
                      <a:pt x="21952" y="31285"/>
                      <a:pt x="34973" y="12168"/>
                    </a:cubicBezTo>
                    <a:cubicBezTo>
                      <a:pt x="39049" y="4872"/>
                      <a:pt x="46546" y="147"/>
                      <a:pt x="54880" y="-405"/>
                    </a:cubicBezTo>
                    <a:cubicBezTo>
                      <a:pt x="64738" y="481"/>
                      <a:pt x="73730" y="5586"/>
                      <a:pt x="79550" y="13596"/>
                    </a:cubicBezTo>
                    <a:cubicBezTo>
                      <a:pt x="88713" y="24083"/>
                      <a:pt x="96723" y="35514"/>
                      <a:pt x="103458" y="47696"/>
                    </a:cubicBezTo>
                    <a:cubicBezTo>
                      <a:pt x="111077" y="61221"/>
                      <a:pt x="118221" y="74490"/>
                      <a:pt x="124889" y="87510"/>
                    </a:cubicBezTo>
                    <a:cubicBezTo>
                      <a:pt x="129937" y="97607"/>
                      <a:pt x="134414" y="106560"/>
                      <a:pt x="138986" y="113895"/>
                    </a:cubicBezTo>
                    <a:cubicBezTo>
                      <a:pt x="144986" y="124467"/>
                      <a:pt x="150035" y="129706"/>
                      <a:pt x="154035" y="129706"/>
                    </a:cubicBezTo>
                    <a:cubicBezTo>
                      <a:pt x="156283" y="129135"/>
                      <a:pt x="158302" y="127906"/>
                      <a:pt x="159845" y="126182"/>
                    </a:cubicBezTo>
                    <a:cubicBezTo>
                      <a:pt x="164675" y="119553"/>
                      <a:pt x="168170" y="112047"/>
                      <a:pt x="170133" y="104084"/>
                    </a:cubicBezTo>
                    <a:cubicBezTo>
                      <a:pt x="177657" y="83567"/>
                      <a:pt x="187430" y="63955"/>
                      <a:pt x="199279" y="45600"/>
                    </a:cubicBezTo>
                    <a:cubicBezTo>
                      <a:pt x="214776" y="20959"/>
                      <a:pt x="233026" y="8643"/>
                      <a:pt x="254048" y="8643"/>
                    </a:cubicBezTo>
                    <a:cubicBezTo>
                      <a:pt x="265697" y="9215"/>
                      <a:pt x="276346" y="15387"/>
                      <a:pt x="282623" y="25217"/>
                    </a:cubicBezTo>
                    <a:cubicBezTo>
                      <a:pt x="297415" y="44267"/>
                      <a:pt x="307740" y="71575"/>
                      <a:pt x="313579" y="107132"/>
                    </a:cubicBezTo>
                    <a:cubicBezTo>
                      <a:pt x="319865" y="145384"/>
                      <a:pt x="323056" y="184094"/>
                      <a:pt x="323104" y="222861"/>
                    </a:cubicBezTo>
                    <a:cubicBezTo>
                      <a:pt x="323295" y="249940"/>
                      <a:pt x="321894" y="277001"/>
                      <a:pt x="318913" y="303918"/>
                    </a:cubicBezTo>
                    <a:cubicBezTo>
                      <a:pt x="318332" y="313300"/>
                      <a:pt x="313579" y="321940"/>
                      <a:pt x="305959" y="327445"/>
                    </a:cubicBezTo>
                    <a:cubicBezTo>
                      <a:pt x="297273" y="333065"/>
                      <a:pt x="287052" y="335827"/>
                      <a:pt x="276717" y="335351"/>
                    </a:cubicBezTo>
                    <a:cubicBezTo>
                      <a:pt x="267678" y="335485"/>
                      <a:pt x="259010" y="331741"/>
                      <a:pt x="252905" y="325064"/>
                    </a:cubicBezTo>
                    <a:cubicBezTo>
                      <a:pt x="243675" y="314606"/>
                      <a:pt x="239037" y="300880"/>
                      <a:pt x="240046" y="286964"/>
                    </a:cubicBezTo>
                    <a:cubicBezTo>
                      <a:pt x="240046" y="277439"/>
                      <a:pt x="240618" y="263723"/>
                      <a:pt x="241856" y="246959"/>
                    </a:cubicBezTo>
                    <a:cubicBezTo>
                      <a:pt x="243189" y="225690"/>
                      <a:pt x="243856" y="205935"/>
                      <a:pt x="243856" y="187713"/>
                    </a:cubicBezTo>
                    <a:cubicBezTo>
                      <a:pt x="243856" y="152214"/>
                      <a:pt x="240999" y="134469"/>
                      <a:pt x="235283" y="134469"/>
                    </a:cubicBezTo>
                    <a:cubicBezTo>
                      <a:pt x="233283" y="134469"/>
                      <a:pt x="230616" y="137136"/>
                      <a:pt x="227378" y="142375"/>
                    </a:cubicBezTo>
                    <a:cubicBezTo>
                      <a:pt x="224139" y="147613"/>
                      <a:pt x="220043" y="155328"/>
                      <a:pt x="215090" y="165520"/>
                    </a:cubicBezTo>
                    <a:cubicBezTo>
                      <a:pt x="210138" y="175712"/>
                      <a:pt x="204708" y="185809"/>
                      <a:pt x="198898" y="196000"/>
                    </a:cubicBezTo>
                    <a:cubicBezTo>
                      <a:pt x="193583" y="205240"/>
                      <a:pt x="187192" y="213802"/>
                      <a:pt x="179848" y="221527"/>
                    </a:cubicBezTo>
                    <a:cubicBezTo>
                      <a:pt x="174695" y="227671"/>
                      <a:pt x="167189" y="231376"/>
                      <a:pt x="159179" y="231719"/>
                    </a:cubicBezTo>
                    <a:cubicBezTo>
                      <a:pt x="142158" y="231719"/>
                      <a:pt x="125270" y="212355"/>
                      <a:pt x="108506" y="173617"/>
                    </a:cubicBezTo>
                    <a:cubicBezTo>
                      <a:pt x="102505" y="159615"/>
                      <a:pt x="98219" y="152566"/>
                      <a:pt x="95647" y="152566"/>
                    </a:cubicBezTo>
                    <a:cubicBezTo>
                      <a:pt x="93075" y="152566"/>
                      <a:pt x="91456" y="159901"/>
                      <a:pt x="90694" y="174664"/>
                    </a:cubicBezTo>
                    <a:cubicBezTo>
                      <a:pt x="90027" y="186094"/>
                      <a:pt x="89361" y="199334"/>
                      <a:pt x="88694" y="214574"/>
                    </a:cubicBezTo>
                    <a:cubicBezTo>
                      <a:pt x="87427" y="238701"/>
                      <a:pt x="86055" y="262227"/>
                      <a:pt x="84598" y="285154"/>
                    </a:cubicBezTo>
                    <a:cubicBezTo>
                      <a:pt x="84208" y="301270"/>
                      <a:pt x="81779" y="317273"/>
                      <a:pt x="77359" y="332779"/>
                    </a:cubicBezTo>
                    <a:cubicBezTo>
                      <a:pt x="72777" y="350038"/>
                      <a:pt x="56813" y="361802"/>
                      <a:pt x="38973" y="361068"/>
                    </a:cubicBezTo>
                    <a:close/>
                  </a:path>
                </a:pathLst>
              </a:custGeom>
              <a:solidFill>
                <a:srgbClr val="FFFFFF"/>
              </a:solidFill>
              <a:ln w="9525" cap="flat">
                <a:noFill/>
                <a:prstDash val="solid"/>
                <a:miter/>
              </a:ln>
            </p:spPr>
            <p:txBody>
              <a:bodyPr rtlCol="0" anchor="ctr"/>
              <a:lstStyle/>
              <a:p>
                <a:endParaRPr lang="fr-FR"/>
              </a:p>
            </p:txBody>
          </p:sp>
          <p:sp>
            <p:nvSpPr>
              <p:cNvPr id="41" name="Graphique 36">
                <a:extLst>
                  <a:ext uri="{FF2B5EF4-FFF2-40B4-BE49-F238E27FC236}">
                    <a16:creationId xmlns:a16="http://schemas.microsoft.com/office/drawing/2014/main" id="{2020419B-CFE2-469A-9DC2-4B81F6046FE6}"/>
                  </a:ext>
                </a:extLst>
              </p:cNvPr>
              <p:cNvSpPr/>
              <p:nvPr/>
            </p:nvSpPr>
            <p:spPr>
              <a:xfrm>
                <a:off x="5301547" y="2902928"/>
                <a:ext cx="184567" cy="214268"/>
              </a:xfrm>
              <a:custGeom>
                <a:avLst/>
                <a:gdLst>
                  <a:gd name="connsiteX0" fmla="*/ 88008 w 184567"/>
                  <a:gd name="connsiteY0" fmla="*/ 213817 h 214268"/>
                  <a:gd name="connsiteX1" fmla="*/ 85722 w 184567"/>
                  <a:gd name="connsiteY1" fmla="*/ 213817 h 214268"/>
                  <a:gd name="connsiteX2" fmla="*/ 38954 w 184567"/>
                  <a:gd name="connsiteY2" fmla="*/ 201149 h 214268"/>
                  <a:gd name="connsiteX3" fmla="*/ 10379 w 184567"/>
                  <a:gd name="connsiteY3" fmla="*/ 166859 h 214268"/>
                  <a:gd name="connsiteX4" fmla="*/ -384 w 184567"/>
                  <a:gd name="connsiteY4" fmla="*/ 114567 h 214268"/>
                  <a:gd name="connsiteX5" fmla="*/ 12665 w 184567"/>
                  <a:gd name="connsiteY5" fmla="*/ 51512 h 214268"/>
                  <a:gd name="connsiteX6" fmla="*/ 46764 w 184567"/>
                  <a:gd name="connsiteY6" fmla="*/ 12649 h 214268"/>
                  <a:gd name="connsiteX7" fmla="*/ 90008 w 184567"/>
                  <a:gd name="connsiteY7" fmla="*/ -400 h 214268"/>
                  <a:gd name="connsiteX8" fmla="*/ 128965 w 184567"/>
                  <a:gd name="connsiteY8" fmla="*/ 12840 h 214268"/>
                  <a:gd name="connsiteX9" fmla="*/ 147253 w 184567"/>
                  <a:gd name="connsiteY9" fmla="*/ 56560 h 214268"/>
                  <a:gd name="connsiteX10" fmla="*/ 136299 w 184567"/>
                  <a:gd name="connsiteY10" fmla="*/ 88849 h 214268"/>
                  <a:gd name="connsiteX11" fmla="*/ 106105 w 184567"/>
                  <a:gd name="connsiteY11" fmla="*/ 110566 h 214268"/>
                  <a:gd name="connsiteX12" fmla="*/ 64862 w 184567"/>
                  <a:gd name="connsiteY12" fmla="*/ 121330 h 214268"/>
                  <a:gd name="connsiteX13" fmla="*/ 51717 w 184567"/>
                  <a:gd name="connsiteY13" fmla="*/ 136855 h 214268"/>
                  <a:gd name="connsiteX14" fmla="*/ 51813 w 184567"/>
                  <a:gd name="connsiteY14" fmla="*/ 137713 h 214268"/>
                  <a:gd name="connsiteX15" fmla="*/ 59337 w 184567"/>
                  <a:gd name="connsiteY15" fmla="*/ 155239 h 214268"/>
                  <a:gd name="connsiteX16" fmla="*/ 91532 w 184567"/>
                  <a:gd name="connsiteY16" fmla="*/ 165526 h 214268"/>
                  <a:gd name="connsiteX17" fmla="*/ 146301 w 184567"/>
                  <a:gd name="connsiteY17" fmla="*/ 149714 h 214268"/>
                  <a:gd name="connsiteX18" fmla="*/ 170875 w 184567"/>
                  <a:gd name="connsiteY18" fmla="*/ 141237 h 214268"/>
                  <a:gd name="connsiteX19" fmla="*/ 180400 w 184567"/>
                  <a:gd name="connsiteY19" fmla="*/ 145428 h 214268"/>
                  <a:gd name="connsiteX20" fmla="*/ 184115 w 184567"/>
                  <a:gd name="connsiteY20" fmla="*/ 155429 h 214268"/>
                  <a:gd name="connsiteX21" fmla="*/ 176019 w 184567"/>
                  <a:gd name="connsiteY21" fmla="*/ 173717 h 214268"/>
                  <a:gd name="connsiteX22" fmla="*/ 88008 w 184567"/>
                  <a:gd name="connsiteY22" fmla="*/ 213817 h 214268"/>
                  <a:gd name="connsiteX23" fmla="*/ 70672 w 184567"/>
                  <a:gd name="connsiteY23" fmla="*/ 78753 h 214268"/>
                  <a:gd name="connsiteX24" fmla="*/ 96770 w 184567"/>
                  <a:gd name="connsiteY24" fmla="*/ 60465 h 214268"/>
                  <a:gd name="connsiteX25" fmla="*/ 103343 w 184567"/>
                  <a:gd name="connsiteY25" fmla="*/ 40081 h 214268"/>
                  <a:gd name="connsiteX26" fmla="*/ 98523 w 184567"/>
                  <a:gd name="connsiteY26" fmla="*/ 33595 h 214268"/>
                  <a:gd name="connsiteX27" fmla="*/ 96770 w 184567"/>
                  <a:gd name="connsiteY27" fmla="*/ 33604 h 214268"/>
                  <a:gd name="connsiteX28" fmla="*/ 92770 w 184567"/>
                  <a:gd name="connsiteY28" fmla="*/ 33604 h 214268"/>
                  <a:gd name="connsiteX29" fmla="*/ 79245 w 184567"/>
                  <a:gd name="connsiteY29" fmla="*/ 39224 h 214268"/>
                  <a:gd name="connsiteX30" fmla="*/ 62671 w 184567"/>
                  <a:gd name="connsiteY30" fmla="*/ 52559 h 214268"/>
                  <a:gd name="connsiteX31" fmla="*/ 57147 w 184567"/>
                  <a:gd name="connsiteY31" fmla="*/ 65132 h 214268"/>
                  <a:gd name="connsiteX32" fmla="*/ 67062 w 184567"/>
                  <a:gd name="connsiteY32" fmla="*/ 78743 h 214268"/>
                  <a:gd name="connsiteX33" fmla="*/ 70672 w 184567"/>
                  <a:gd name="connsiteY33" fmla="*/ 78753 h 2142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84567" h="214268">
                    <a:moveTo>
                      <a:pt x="88008" y="213817"/>
                    </a:moveTo>
                    <a:lnTo>
                      <a:pt x="85722" y="213817"/>
                    </a:lnTo>
                    <a:cubicBezTo>
                      <a:pt x="69215" y="214370"/>
                      <a:pt x="52927" y="209950"/>
                      <a:pt x="38954" y="201149"/>
                    </a:cubicBezTo>
                    <a:cubicBezTo>
                      <a:pt x="26429" y="192596"/>
                      <a:pt x="16542" y="180718"/>
                      <a:pt x="10379" y="166859"/>
                    </a:cubicBezTo>
                    <a:cubicBezTo>
                      <a:pt x="3073" y="150400"/>
                      <a:pt x="-594" y="132569"/>
                      <a:pt x="-384" y="114567"/>
                    </a:cubicBezTo>
                    <a:cubicBezTo>
                      <a:pt x="-1061" y="92812"/>
                      <a:pt x="3407" y="71209"/>
                      <a:pt x="12665" y="51512"/>
                    </a:cubicBezTo>
                    <a:cubicBezTo>
                      <a:pt x="20171" y="35624"/>
                      <a:pt x="31982" y="22155"/>
                      <a:pt x="46764" y="12649"/>
                    </a:cubicBezTo>
                    <a:cubicBezTo>
                      <a:pt x="59643" y="4277"/>
                      <a:pt x="74644" y="-248"/>
                      <a:pt x="90008" y="-400"/>
                    </a:cubicBezTo>
                    <a:cubicBezTo>
                      <a:pt x="104124" y="-590"/>
                      <a:pt x="117888" y="4087"/>
                      <a:pt x="128965" y="12840"/>
                    </a:cubicBezTo>
                    <a:cubicBezTo>
                      <a:pt x="141529" y="23775"/>
                      <a:pt x="148292" y="39938"/>
                      <a:pt x="147253" y="56560"/>
                    </a:cubicBezTo>
                    <a:cubicBezTo>
                      <a:pt x="147501" y="68275"/>
                      <a:pt x="143624" y="79705"/>
                      <a:pt x="136299" y="88849"/>
                    </a:cubicBezTo>
                    <a:cubicBezTo>
                      <a:pt x="128270" y="98565"/>
                      <a:pt x="117869" y="106042"/>
                      <a:pt x="106105" y="110566"/>
                    </a:cubicBezTo>
                    <a:cubicBezTo>
                      <a:pt x="92904" y="115986"/>
                      <a:pt x="79026" y="119606"/>
                      <a:pt x="64862" y="121330"/>
                    </a:cubicBezTo>
                    <a:cubicBezTo>
                      <a:pt x="56947" y="121987"/>
                      <a:pt x="51060" y="128931"/>
                      <a:pt x="51717" y="136855"/>
                    </a:cubicBezTo>
                    <a:cubicBezTo>
                      <a:pt x="51737" y="137141"/>
                      <a:pt x="51774" y="137427"/>
                      <a:pt x="51813" y="137713"/>
                    </a:cubicBezTo>
                    <a:cubicBezTo>
                      <a:pt x="52241" y="144247"/>
                      <a:pt x="54899" y="150428"/>
                      <a:pt x="59337" y="155239"/>
                    </a:cubicBezTo>
                    <a:cubicBezTo>
                      <a:pt x="64862" y="162097"/>
                      <a:pt x="75625" y="165526"/>
                      <a:pt x="91532" y="165526"/>
                    </a:cubicBezTo>
                    <a:cubicBezTo>
                      <a:pt x="110868" y="165221"/>
                      <a:pt x="129775" y="159763"/>
                      <a:pt x="146301" y="149714"/>
                    </a:cubicBezTo>
                    <a:cubicBezTo>
                      <a:pt x="153635" y="144847"/>
                      <a:pt x="162093" y="141923"/>
                      <a:pt x="170875" y="141237"/>
                    </a:cubicBezTo>
                    <a:cubicBezTo>
                      <a:pt x="174495" y="141227"/>
                      <a:pt x="177962" y="142751"/>
                      <a:pt x="180400" y="145428"/>
                    </a:cubicBezTo>
                    <a:cubicBezTo>
                      <a:pt x="182848" y="148181"/>
                      <a:pt x="184172" y="151743"/>
                      <a:pt x="184115" y="155429"/>
                    </a:cubicBezTo>
                    <a:cubicBezTo>
                      <a:pt x="184087" y="162382"/>
                      <a:pt x="181153" y="169012"/>
                      <a:pt x="176019" y="173717"/>
                    </a:cubicBezTo>
                    <a:cubicBezTo>
                      <a:pt x="153292" y="198406"/>
                      <a:pt x="121555" y="212865"/>
                      <a:pt x="88008" y="213817"/>
                    </a:cubicBezTo>
                    <a:close/>
                    <a:moveTo>
                      <a:pt x="70672" y="78753"/>
                    </a:moveTo>
                    <a:cubicBezTo>
                      <a:pt x="82283" y="78524"/>
                      <a:pt x="92589" y="71295"/>
                      <a:pt x="96770" y="60465"/>
                    </a:cubicBezTo>
                    <a:cubicBezTo>
                      <a:pt x="100400" y="54217"/>
                      <a:pt x="102638" y="47273"/>
                      <a:pt x="103343" y="40081"/>
                    </a:cubicBezTo>
                    <a:cubicBezTo>
                      <a:pt x="103800" y="36957"/>
                      <a:pt x="101648" y="34052"/>
                      <a:pt x="98523" y="33595"/>
                    </a:cubicBezTo>
                    <a:cubicBezTo>
                      <a:pt x="97943" y="33509"/>
                      <a:pt x="97352" y="33509"/>
                      <a:pt x="96770" y="33604"/>
                    </a:cubicBezTo>
                    <a:lnTo>
                      <a:pt x="92770" y="33604"/>
                    </a:lnTo>
                    <a:cubicBezTo>
                      <a:pt x="87951" y="34614"/>
                      <a:pt x="83360" y="36519"/>
                      <a:pt x="79245" y="39224"/>
                    </a:cubicBezTo>
                    <a:cubicBezTo>
                      <a:pt x="72996" y="42691"/>
                      <a:pt x="67396" y="47197"/>
                      <a:pt x="62671" y="52559"/>
                    </a:cubicBezTo>
                    <a:cubicBezTo>
                      <a:pt x="59328" y="55921"/>
                      <a:pt x="57366" y="60398"/>
                      <a:pt x="57147" y="65132"/>
                    </a:cubicBezTo>
                    <a:cubicBezTo>
                      <a:pt x="56128" y="71628"/>
                      <a:pt x="60566" y="77724"/>
                      <a:pt x="67062" y="78743"/>
                    </a:cubicBezTo>
                    <a:cubicBezTo>
                      <a:pt x="68262" y="78924"/>
                      <a:pt x="69472" y="78934"/>
                      <a:pt x="70672" y="78753"/>
                    </a:cubicBezTo>
                    <a:close/>
                  </a:path>
                </a:pathLst>
              </a:custGeom>
              <a:solidFill>
                <a:srgbClr val="FFFFFF"/>
              </a:solidFill>
              <a:ln w="9525" cap="flat">
                <a:noFill/>
                <a:prstDash val="solid"/>
                <a:miter/>
              </a:ln>
            </p:spPr>
            <p:txBody>
              <a:bodyPr rtlCol="0" anchor="ctr"/>
              <a:lstStyle/>
              <a:p>
                <a:endParaRPr lang="fr-FR"/>
              </a:p>
            </p:txBody>
          </p:sp>
          <p:sp>
            <p:nvSpPr>
              <p:cNvPr id="42" name="Graphique 36">
                <a:extLst>
                  <a:ext uri="{FF2B5EF4-FFF2-40B4-BE49-F238E27FC236}">
                    <a16:creationId xmlns:a16="http://schemas.microsoft.com/office/drawing/2014/main" id="{2020419B-CFE2-469A-9DC2-4B81F6046FE6}"/>
                  </a:ext>
                </a:extLst>
              </p:cNvPr>
              <p:cNvSpPr/>
              <p:nvPr/>
            </p:nvSpPr>
            <p:spPr>
              <a:xfrm>
                <a:off x="5500109" y="2901868"/>
                <a:ext cx="193554" cy="227569"/>
              </a:xfrm>
              <a:custGeom>
                <a:avLst/>
                <a:gdLst>
                  <a:gd name="connsiteX0" fmla="*/ 44704 w 193554"/>
                  <a:gd name="connsiteY0" fmla="*/ 227164 h 227569"/>
                  <a:gd name="connsiteX1" fmla="*/ -254 w 193554"/>
                  <a:gd name="connsiteY1" fmla="*/ 114102 h 227569"/>
                  <a:gd name="connsiteX2" fmla="*/ 9271 w 193554"/>
                  <a:gd name="connsiteY2" fmla="*/ 29044 h 227569"/>
                  <a:gd name="connsiteX3" fmla="*/ 48704 w 193554"/>
                  <a:gd name="connsiteY3" fmla="*/ 1136 h 227569"/>
                  <a:gd name="connsiteX4" fmla="*/ 66230 w 193554"/>
                  <a:gd name="connsiteY4" fmla="*/ 33807 h 227569"/>
                  <a:gd name="connsiteX5" fmla="*/ 91090 w 193554"/>
                  <a:gd name="connsiteY5" fmla="*/ 8660 h 227569"/>
                  <a:gd name="connsiteX6" fmla="*/ 131286 w 193554"/>
                  <a:gd name="connsiteY6" fmla="*/ -388 h 227569"/>
                  <a:gd name="connsiteX7" fmla="*/ 182531 w 193554"/>
                  <a:gd name="connsiteY7" fmla="*/ 12661 h 227569"/>
                  <a:gd name="connsiteX8" fmla="*/ 193103 w 193554"/>
                  <a:gd name="connsiteY8" fmla="*/ 31044 h 227569"/>
                  <a:gd name="connsiteX9" fmla="*/ 191103 w 193554"/>
                  <a:gd name="connsiteY9" fmla="*/ 38569 h 227569"/>
                  <a:gd name="connsiteX10" fmla="*/ 162528 w 193554"/>
                  <a:gd name="connsiteY10" fmla="*/ 62953 h 227569"/>
                  <a:gd name="connsiteX11" fmla="*/ 142430 w 193554"/>
                  <a:gd name="connsiteY11" fmla="*/ 56381 h 227569"/>
                  <a:gd name="connsiteX12" fmla="*/ 117570 w 193554"/>
                  <a:gd name="connsiteY12" fmla="*/ 50570 h 227569"/>
                  <a:gd name="connsiteX13" fmla="*/ 90614 w 193554"/>
                  <a:gd name="connsiteY13" fmla="*/ 63524 h 227569"/>
                  <a:gd name="connsiteX14" fmla="*/ 78708 w 193554"/>
                  <a:gd name="connsiteY14" fmla="*/ 103339 h 227569"/>
                  <a:gd name="connsiteX15" fmla="*/ 77946 w 193554"/>
                  <a:gd name="connsiteY15" fmla="*/ 128199 h 227569"/>
                  <a:gd name="connsiteX16" fmla="*/ 78899 w 193554"/>
                  <a:gd name="connsiteY16" fmla="*/ 156774 h 227569"/>
                  <a:gd name="connsiteX17" fmla="*/ 79946 w 193554"/>
                  <a:gd name="connsiteY17" fmla="*/ 181253 h 227569"/>
                  <a:gd name="connsiteX18" fmla="*/ 47275 w 193554"/>
                  <a:gd name="connsiteY18" fmla="*/ 227164 h 227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3554" h="227569">
                    <a:moveTo>
                      <a:pt x="44704" y="227164"/>
                    </a:moveTo>
                    <a:cubicBezTo>
                      <a:pt x="14672" y="227164"/>
                      <a:pt x="-321" y="189473"/>
                      <a:pt x="-254" y="114102"/>
                    </a:cubicBezTo>
                    <a:cubicBezTo>
                      <a:pt x="-1312" y="85432"/>
                      <a:pt x="1899" y="56771"/>
                      <a:pt x="9271" y="29044"/>
                    </a:cubicBezTo>
                    <a:cubicBezTo>
                      <a:pt x="13643" y="11223"/>
                      <a:pt x="30445" y="-674"/>
                      <a:pt x="48704" y="1136"/>
                    </a:cubicBezTo>
                    <a:cubicBezTo>
                      <a:pt x="56896" y="1136"/>
                      <a:pt x="62706" y="11994"/>
                      <a:pt x="66230" y="33807"/>
                    </a:cubicBezTo>
                    <a:cubicBezTo>
                      <a:pt x="71316" y="22776"/>
                      <a:pt x="80118" y="13871"/>
                      <a:pt x="91090" y="8660"/>
                    </a:cubicBezTo>
                    <a:cubicBezTo>
                      <a:pt x="103559" y="2441"/>
                      <a:pt x="117351" y="-665"/>
                      <a:pt x="131286" y="-388"/>
                    </a:cubicBezTo>
                    <a:cubicBezTo>
                      <a:pt x="154908" y="-388"/>
                      <a:pt x="171986" y="3964"/>
                      <a:pt x="182531" y="12661"/>
                    </a:cubicBezTo>
                    <a:cubicBezTo>
                      <a:pt x="188608" y="16919"/>
                      <a:pt x="192475" y="23653"/>
                      <a:pt x="193103" y="31044"/>
                    </a:cubicBezTo>
                    <a:cubicBezTo>
                      <a:pt x="193056" y="33673"/>
                      <a:pt x="192370" y="36264"/>
                      <a:pt x="191103" y="38569"/>
                    </a:cubicBezTo>
                    <a:cubicBezTo>
                      <a:pt x="183007" y="54761"/>
                      <a:pt x="173482" y="62953"/>
                      <a:pt x="162528" y="62953"/>
                    </a:cubicBezTo>
                    <a:cubicBezTo>
                      <a:pt x="155375" y="62543"/>
                      <a:pt x="148441" y="60276"/>
                      <a:pt x="142430" y="56381"/>
                    </a:cubicBezTo>
                    <a:cubicBezTo>
                      <a:pt x="134829" y="52218"/>
                      <a:pt x="126228" y="50208"/>
                      <a:pt x="117570" y="50570"/>
                    </a:cubicBezTo>
                    <a:cubicBezTo>
                      <a:pt x="107035" y="50361"/>
                      <a:pt x="97034" y="55171"/>
                      <a:pt x="90614" y="63524"/>
                    </a:cubicBezTo>
                    <a:cubicBezTo>
                      <a:pt x="82651" y="75259"/>
                      <a:pt x="78499" y="89156"/>
                      <a:pt x="78708" y="103339"/>
                    </a:cubicBezTo>
                    <a:cubicBezTo>
                      <a:pt x="78136" y="111530"/>
                      <a:pt x="77946" y="119817"/>
                      <a:pt x="77946" y="128199"/>
                    </a:cubicBezTo>
                    <a:cubicBezTo>
                      <a:pt x="77946" y="136581"/>
                      <a:pt x="77946" y="147249"/>
                      <a:pt x="78899" y="156774"/>
                    </a:cubicBezTo>
                    <a:cubicBezTo>
                      <a:pt x="79851" y="166299"/>
                      <a:pt x="79946" y="174205"/>
                      <a:pt x="79946" y="181253"/>
                    </a:cubicBezTo>
                    <a:cubicBezTo>
                      <a:pt x="79946" y="209829"/>
                      <a:pt x="68993" y="224973"/>
                      <a:pt x="47275" y="227164"/>
                    </a:cubicBezTo>
                    <a:close/>
                  </a:path>
                </a:pathLst>
              </a:custGeom>
              <a:solidFill>
                <a:srgbClr val="FFFFFF"/>
              </a:solidFill>
              <a:ln w="9525" cap="flat">
                <a:noFill/>
                <a:prstDash val="solid"/>
                <a:miter/>
              </a:ln>
            </p:spPr>
            <p:txBody>
              <a:bodyPr rtlCol="0" anchor="ctr"/>
              <a:lstStyle/>
              <a:p>
                <a:endParaRPr lang="fr-FR"/>
              </a:p>
            </p:txBody>
          </p:sp>
          <p:sp>
            <p:nvSpPr>
              <p:cNvPr id="43" name="Graphique 36">
                <a:extLst>
                  <a:ext uri="{FF2B5EF4-FFF2-40B4-BE49-F238E27FC236}">
                    <a16:creationId xmlns:a16="http://schemas.microsoft.com/office/drawing/2014/main" id="{2020419B-CFE2-469A-9DC2-4B81F6046FE6}"/>
                  </a:ext>
                </a:extLst>
              </p:cNvPr>
              <p:cNvSpPr/>
              <p:nvPr/>
            </p:nvSpPr>
            <p:spPr>
              <a:xfrm>
                <a:off x="5668772" y="2924680"/>
                <a:ext cx="188961" cy="216765"/>
              </a:xfrm>
              <a:custGeom>
                <a:avLst/>
                <a:gdLst>
                  <a:gd name="connsiteX0" fmla="*/ 111118 w 188961"/>
                  <a:gd name="connsiteY0" fmla="*/ 216353 h 216765"/>
                  <a:gd name="connsiteX1" fmla="*/ 28726 w 188961"/>
                  <a:gd name="connsiteY1" fmla="*/ 186254 h 216765"/>
                  <a:gd name="connsiteX2" fmla="*/ -420 w 188961"/>
                  <a:gd name="connsiteY2" fmla="*/ 110626 h 216765"/>
                  <a:gd name="connsiteX3" fmla="*/ 11010 w 188961"/>
                  <a:gd name="connsiteY3" fmla="*/ 59762 h 216765"/>
                  <a:gd name="connsiteX4" fmla="*/ 48252 w 188961"/>
                  <a:gd name="connsiteY4" fmla="*/ 17662 h 216765"/>
                  <a:gd name="connsiteX5" fmla="*/ 100545 w 188961"/>
                  <a:gd name="connsiteY5" fmla="*/ -340 h 216765"/>
                  <a:gd name="connsiteX6" fmla="*/ 106545 w 188961"/>
                  <a:gd name="connsiteY6" fmla="*/ -340 h 216765"/>
                  <a:gd name="connsiteX7" fmla="*/ 139788 w 188961"/>
                  <a:gd name="connsiteY7" fmla="*/ 3279 h 216765"/>
                  <a:gd name="connsiteX8" fmla="*/ 161600 w 188961"/>
                  <a:gd name="connsiteY8" fmla="*/ 15185 h 216765"/>
                  <a:gd name="connsiteX9" fmla="*/ 168839 w 188961"/>
                  <a:gd name="connsiteY9" fmla="*/ 29568 h 216765"/>
                  <a:gd name="connsiteX10" fmla="*/ 156742 w 188961"/>
                  <a:gd name="connsiteY10" fmla="*/ 43856 h 216765"/>
                  <a:gd name="connsiteX11" fmla="*/ 134454 w 188961"/>
                  <a:gd name="connsiteY11" fmla="*/ 48904 h 216765"/>
                  <a:gd name="connsiteX12" fmla="*/ 100259 w 188961"/>
                  <a:gd name="connsiteY12" fmla="*/ 57381 h 216765"/>
                  <a:gd name="connsiteX13" fmla="*/ 60063 w 188961"/>
                  <a:gd name="connsiteY13" fmla="*/ 112436 h 216765"/>
                  <a:gd name="connsiteX14" fmla="*/ 76923 w 188961"/>
                  <a:gd name="connsiteY14" fmla="*/ 146535 h 216765"/>
                  <a:gd name="connsiteX15" fmla="*/ 109308 w 188961"/>
                  <a:gd name="connsiteY15" fmla="*/ 156060 h 216765"/>
                  <a:gd name="connsiteX16" fmla="*/ 131215 w 188961"/>
                  <a:gd name="connsiteY16" fmla="*/ 153012 h 216765"/>
                  <a:gd name="connsiteX17" fmla="*/ 165791 w 188961"/>
                  <a:gd name="connsiteY17" fmla="*/ 148249 h 216765"/>
                  <a:gd name="connsiteX18" fmla="*/ 180650 w 188961"/>
                  <a:gd name="connsiteY18" fmla="*/ 150536 h 216765"/>
                  <a:gd name="connsiteX19" fmla="*/ 188461 w 188961"/>
                  <a:gd name="connsiteY19" fmla="*/ 162823 h 216765"/>
                  <a:gd name="connsiteX20" fmla="*/ 166553 w 188961"/>
                  <a:gd name="connsiteY20" fmla="*/ 200923 h 216765"/>
                  <a:gd name="connsiteX21" fmla="*/ 111118 w 188961"/>
                  <a:gd name="connsiteY21" fmla="*/ 216353 h 216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88961" h="216765">
                    <a:moveTo>
                      <a:pt x="111118" y="216353"/>
                    </a:moveTo>
                    <a:cubicBezTo>
                      <a:pt x="75113" y="216353"/>
                      <a:pt x="47586" y="206352"/>
                      <a:pt x="28726" y="186254"/>
                    </a:cubicBezTo>
                    <a:cubicBezTo>
                      <a:pt x="9390" y="165900"/>
                      <a:pt x="-1096" y="138696"/>
                      <a:pt x="-420" y="110626"/>
                    </a:cubicBezTo>
                    <a:cubicBezTo>
                      <a:pt x="-344" y="93043"/>
                      <a:pt x="3561" y="75688"/>
                      <a:pt x="11010" y="59762"/>
                    </a:cubicBezTo>
                    <a:cubicBezTo>
                      <a:pt x="19201" y="42493"/>
                      <a:pt x="32108" y="27892"/>
                      <a:pt x="48252" y="17662"/>
                    </a:cubicBezTo>
                    <a:cubicBezTo>
                      <a:pt x="63597" y="6775"/>
                      <a:pt x="81752" y="527"/>
                      <a:pt x="100545" y="-340"/>
                    </a:cubicBezTo>
                    <a:lnTo>
                      <a:pt x="106545" y="-340"/>
                    </a:lnTo>
                    <a:cubicBezTo>
                      <a:pt x="117737" y="-712"/>
                      <a:pt x="128930" y="507"/>
                      <a:pt x="139788" y="3279"/>
                    </a:cubicBezTo>
                    <a:cubicBezTo>
                      <a:pt x="147750" y="5813"/>
                      <a:pt x="155161" y="9861"/>
                      <a:pt x="161600" y="15185"/>
                    </a:cubicBezTo>
                    <a:cubicBezTo>
                      <a:pt x="166020" y="18672"/>
                      <a:pt x="168668" y="23939"/>
                      <a:pt x="168839" y="29568"/>
                    </a:cubicBezTo>
                    <a:cubicBezTo>
                      <a:pt x="168839" y="36645"/>
                      <a:pt x="163724" y="42693"/>
                      <a:pt x="156742" y="43856"/>
                    </a:cubicBezTo>
                    <a:cubicBezTo>
                      <a:pt x="149456" y="46123"/>
                      <a:pt x="142007" y="47809"/>
                      <a:pt x="134454" y="48904"/>
                    </a:cubicBezTo>
                    <a:cubicBezTo>
                      <a:pt x="122843" y="50819"/>
                      <a:pt x="111413" y="53647"/>
                      <a:pt x="100259" y="57381"/>
                    </a:cubicBezTo>
                    <a:cubicBezTo>
                      <a:pt x="75370" y="63696"/>
                      <a:pt x="58492" y="86813"/>
                      <a:pt x="60063" y="112436"/>
                    </a:cubicBezTo>
                    <a:cubicBezTo>
                      <a:pt x="59378" y="125961"/>
                      <a:pt x="65760" y="138868"/>
                      <a:pt x="76923" y="146535"/>
                    </a:cubicBezTo>
                    <a:cubicBezTo>
                      <a:pt x="86429" y="153079"/>
                      <a:pt x="97773" y="156422"/>
                      <a:pt x="109308" y="156060"/>
                    </a:cubicBezTo>
                    <a:cubicBezTo>
                      <a:pt x="116690" y="155689"/>
                      <a:pt x="124014" y="154669"/>
                      <a:pt x="131215" y="153012"/>
                    </a:cubicBezTo>
                    <a:cubicBezTo>
                      <a:pt x="142560" y="150288"/>
                      <a:pt x="154133" y="148697"/>
                      <a:pt x="165791" y="148249"/>
                    </a:cubicBezTo>
                    <a:cubicBezTo>
                      <a:pt x="170839" y="148145"/>
                      <a:pt x="175869" y="148916"/>
                      <a:pt x="180650" y="150536"/>
                    </a:cubicBezTo>
                    <a:cubicBezTo>
                      <a:pt x="185746" y="152374"/>
                      <a:pt x="188956" y="157432"/>
                      <a:pt x="188461" y="162823"/>
                    </a:cubicBezTo>
                    <a:cubicBezTo>
                      <a:pt x="188870" y="178625"/>
                      <a:pt x="180412" y="193331"/>
                      <a:pt x="166553" y="200923"/>
                    </a:cubicBezTo>
                    <a:cubicBezTo>
                      <a:pt x="149913" y="211219"/>
                      <a:pt x="130682" y="216572"/>
                      <a:pt x="111118" y="216353"/>
                    </a:cubicBezTo>
                    <a:close/>
                  </a:path>
                </a:pathLst>
              </a:custGeom>
              <a:solidFill>
                <a:srgbClr val="FFFFFF"/>
              </a:solidFill>
              <a:ln w="9525" cap="flat">
                <a:noFill/>
                <a:prstDash val="solid"/>
                <a:miter/>
              </a:ln>
            </p:spPr>
            <p:txBody>
              <a:bodyPr rtlCol="0" anchor="ctr"/>
              <a:lstStyle/>
              <a:p>
                <a:endParaRPr lang="fr-FR"/>
              </a:p>
            </p:txBody>
          </p:sp>
          <p:sp>
            <p:nvSpPr>
              <p:cNvPr id="44" name="Graphique 36">
                <a:extLst>
                  <a:ext uri="{FF2B5EF4-FFF2-40B4-BE49-F238E27FC236}">
                    <a16:creationId xmlns:a16="http://schemas.microsoft.com/office/drawing/2014/main" id="{2020419B-CFE2-469A-9DC2-4B81F6046FE6}"/>
                  </a:ext>
                </a:extLst>
              </p:cNvPr>
              <p:cNvSpPr/>
              <p:nvPr/>
            </p:nvSpPr>
            <p:spPr>
              <a:xfrm>
                <a:off x="5872733" y="2866431"/>
                <a:ext cx="62961" cy="276904"/>
              </a:xfrm>
              <a:custGeom>
                <a:avLst/>
                <a:gdLst>
                  <a:gd name="connsiteX0" fmla="*/ 31458 w 62961"/>
                  <a:gd name="connsiteY0" fmla="*/ 276412 h 276904"/>
                  <a:gd name="connsiteX1" fmla="*/ 5836 w 62961"/>
                  <a:gd name="connsiteY1" fmla="*/ 258029 h 276904"/>
                  <a:gd name="connsiteX2" fmla="*/ -451 w 62961"/>
                  <a:gd name="connsiteY2" fmla="*/ 179258 h 276904"/>
                  <a:gd name="connsiteX3" fmla="*/ 10312 w 62961"/>
                  <a:gd name="connsiteY3" fmla="*/ 83531 h 276904"/>
                  <a:gd name="connsiteX4" fmla="*/ 29362 w 62961"/>
                  <a:gd name="connsiteY4" fmla="*/ 70958 h 276904"/>
                  <a:gd name="connsiteX5" fmla="*/ 47746 w 62961"/>
                  <a:gd name="connsiteY5" fmla="*/ 82769 h 276904"/>
                  <a:gd name="connsiteX6" fmla="*/ 58985 w 62961"/>
                  <a:gd name="connsiteY6" fmla="*/ 132490 h 276904"/>
                  <a:gd name="connsiteX7" fmla="*/ 62510 w 62961"/>
                  <a:gd name="connsiteY7" fmla="*/ 201070 h 276904"/>
                  <a:gd name="connsiteX8" fmla="*/ 62510 w 62961"/>
                  <a:gd name="connsiteY8" fmla="*/ 222882 h 276904"/>
                  <a:gd name="connsiteX9" fmla="*/ 55938 w 62961"/>
                  <a:gd name="connsiteY9" fmla="*/ 259458 h 276904"/>
                  <a:gd name="connsiteX10" fmla="*/ 31458 w 62961"/>
                  <a:gd name="connsiteY10" fmla="*/ 276412 h 276904"/>
                  <a:gd name="connsiteX11" fmla="*/ 29934 w 62961"/>
                  <a:gd name="connsiteY11" fmla="*/ 57338 h 276904"/>
                  <a:gd name="connsiteX12" fmla="*/ 4312 w 62961"/>
                  <a:gd name="connsiteY12" fmla="*/ 27239 h 276904"/>
                  <a:gd name="connsiteX13" fmla="*/ 10598 w 62961"/>
                  <a:gd name="connsiteY13" fmla="*/ 7141 h 276904"/>
                  <a:gd name="connsiteX14" fmla="*/ 27648 w 62961"/>
                  <a:gd name="connsiteY14" fmla="*/ -384 h 276904"/>
                  <a:gd name="connsiteX15" fmla="*/ 34601 w 62961"/>
                  <a:gd name="connsiteY15" fmla="*/ -384 h 276904"/>
                  <a:gd name="connsiteX16" fmla="*/ 49175 w 62961"/>
                  <a:gd name="connsiteY16" fmla="*/ 7903 h 276904"/>
                  <a:gd name="connsiteX17" fmla="*/ 57557 w 62961"/>
                  <a:gd name="connsiteY17" fmla="*/ 28382 h 276904"/>
                  <a:gd name="connsiteX18" fmla="*/ 48032 w 62961"/>
                  <a:gd name="connsiteY18" fmla="*/ 49717 h 276904"/>
                  <a:gd name="connsiteX19" fmla="*/ 29934 w 62961"/>
                  <a:gd name="connsiteY19" fmla="*/ 58100 h 276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2961" h="276904">
                    <a:moveTo>
                      <a:pt x="31458" y="276412"/>
                    </a:moveTo>
                    <a:cubicBezTo>
                      <a:pt x="19561" y="277413"/>
                      <a:pt x="8693" y="269621"/>
                      <a:pt x="5836" y="258029"/>
                    </a:cubicBezTo>
                    <a:cubicBezTo>
                      <a:pt x="1645" y="244695"/>
                      <a:pt x="-451" y="218434"/>
                      <a:pt x="-451" y="179258"/>
                    </a:cubicBezTo>
                    <a:cubicBezTo>
                      <a:pt x="-451" y="128013"/>
                      <a:pt x="3140" y="96104"/>
                      <a:pt x="10312" y="83531"/>
                    </a:cubicBezTo>
                    <a:cubicBezTo>
                      <a:pt x="13789" y="76083"/>
                      <a:pt x="21152" y="71225"/>
                      <a:pt x="29362" y="70958"/>
                    </a:cubicBezTo>
                    <a:cubicBezTo>
                      <a:pt x="37249" y="71044"/>
                      <a:pt x="44384" y="75635"/>
                      <a:pt x="47746" y="82769"/>
                    </a:cubicBezTo>
                    <a:cubicBezTo>
                      <a:pt x="54432" y="98543"/>
                      <a:pt x="58233" y="115373"/>
                      <a:pt x="58985" y="132490"/>
                    </a:cubicBezTo>
                    <a:cubicBezTo>
                      <a:pt x="61366" y="155274"/>
                      <a:pt x="62538" y="178162"/>
                      <a:pt x="62510" y="201070"/>
                    </a:cubicBezTo>
                    <a:cubicBezTo>
                      <a:pt x="62510" y="202594"/>
                      <a:pt x="62510" y="209833"/>
                      <a:pt x="62510" y="222882"/>
                    </a:cubicBezTo>
                    <a:cubicBezTo>
                      <a:pt x="62424" y="235360"/>
                      <a:pt x="60195" y="247733"/>
                      <a:pt x="55938" y="259458"/>
                    </a:cubicBezTo>
                    <a:cubicBezTo>
                      <a:pt x="52689" y="270098"/>
                      <a:pt x="42564" y="277118"/>
                      <a:pt x="31458" y="276412"/>
                    </a:cubicBezTo>
                    <a:close/>
                    <a:moveTo>
                      <a:pt x="29934" y="57338"/>
                    </a:moveTo>
                    <a:cubicBezTo>
                      <a:pt x="12884" y="57338"/>
                      <a:pt x="4312" y="47336"/>
                      <a:pt x="4312" y="27239"/>
                    </a:cubicBezTo>
                    <a:cubicBezTo>
                      <a:pt x="3940" y="20000"/>
                      <a:pt x="6169" y="12875"/>
                      <a:pt x="10598" y="7141"/>
                    </a:cubicBezTo>
                    <a:cubicBezTo>
                      <a:pt x="14789" y="2102"/>
                      <a:pt x="21104" y="-679"/>
                      <a:pt x="27648" y="-384"/>
                    </a:cubicBezTo>
                    <a:lnTo>
                      <a:pt x="34601" y="-384"/>
                    </a:lnTo>
                    <a:cubicBezTo>
                      <a:pt x="40230" y="711"/>
                      <a:pt x="45355" y="3626"/>
                      <a:pt x="49175" y="7903"/>
                    </a:cubicBezTo>
                    <a:cubicBezTo>
                      <a:pt x="54804" y="13189"/>
                      <a:pt x="57861" y="20666"/>
                      <a:pt x="57557" y="28382"/>
                    </a:cubicBezTo>
                    <a:cubicBezTo>
                      <a:pt x="57566" y="36525"/>
                      <a:pt x="54099" y="44288"/>
                      <a:pt x="48032" y="49717"/>
                    </a:cubicBezTo>
                    <a:cubicBezTo>
                      <a:pt x="43345" y="54785"/>
                      <a:pt x="36840" y="57804"/>
                      <a:pt x="29934" y="58100"/>
                    </a:cubicBezTo>
                    <a:close/>
                  </a:path>
                </a:pathLst>
              </a:custGeom>
              <a:solidFill>
                <a:srgbClr val="FFFFFF"/>
              </a:solidFill>
              <a:ln w="9525" cap="flat">
                <a:noFill/>
                <a:prstDash val="solid"/>
                <a:miter/>
              </a:ln>
            </p:spPr>
            <p:txBody>
              <a:bodyPr rtlCol="0" anchor="ctr"/>
              <a:lstStyle/>
              <a:p>
                <a:endParaRPr lang="fr-FR"/>
              </a:p>
            </p:txBody>
          </p:sp>
          <p:sp>
            <p:nvSpPr>
              <p:cNvPr id="45" name="Graphique 36">
                <a:extLst>
                  <a:ext uri="{FF2B5EF4-FFF2-40B4-BE49-F238E27FC236}">
                    <a16:creationId xmlns:a16="http://schemas.microsoft.com/office/drawing/2014/main" id="{2020419B-CFE2-469A-9DC2-4B81F6046FE6}"/>
                  </a:ext>
                </a:extLst>
              </p:cNvPr>
              <p:cNvSpPr/>
              <p:nvPr/>
            </p:nvSpPr>
            <p:spPr>
              <a:xfrm>
                <a:off x="6094951" y="2785336"/>
                <a:ext cx="190676" cy="346581"/>
              </a:xfrm>
              <a:custGeom>
                <a:avLst/>
                <a:gdLst>
                  <a:gd name="connsiteX0" fmla="*/ 46317 w 190676"/>
                  <a:gd name="connsiteY0" fmla="*/ 346173 h 346581"/>
                  <a:gd name="connsiteX1" fmla="*/ 17742 w 190676"/>
                  <a:gd name="connsiteY1" fmla="*/ 322551 h 346581"/>
                  <a:gd name="connsiteX2" fmla="*/ -355 w 190676"/>
                  <a:gd name="connsiteY2" fmla="*/ 170151 h 346581"/>
                  <a:gd name="connsiteX3" fmla="*/ 14218 w 190676"/>
                  <a:gd name="connsiteY3" fmla="*/ 34991 h 346581"/>
                  <a:gd name="connsiteX4" fmla="*/ 24791 w 190676"/>
                  <a:gd name="connsiteY4" fmla="*/ 11179 h 346581"/>
                  <a:gd name="connsiteX5" fmla="*/ 47841 w 190676"/>
                  <a:gd name="connsiteY5" fmla="*/ -346 h 346581"/>
                  <a:gd name="connsiteX6" fmla="*/ 62891 w 190676"/>
                  <a:gd name="connsiteY6" fmla="*/ 11941 h 346581"/>
                  <a:gd name="connsiteX7" fmla="*/ 69749 w 190676"/>
                  <a:gd name="connsiteY7" fmla="*/ 38801 h 346581"/>
                  <a:gd name="connsiteX8" fmla="*/ 72702 w 190676"/>
                  <a:gd name="connsiteY8" fmla="*/ 46040 h 346581"/>
                  <a:gd name="connsiteX9" fmla="*/ 77750 w 190676"/>
                  <a:gd name="connsiteY9" fmla="*/ 42040 h 346581"/>
                  <a:gd name="connsiteX10" fmla="*/ 115850 w 190676"/>
                  <a:gd name="connsiteY10" fmla="*/ 24990 h 346581"/>
                  <a:gd name="connsiteX11" fmla="*/ 157760 w 190676"/>
                  <a:gd name="connsiteY11" fmla="*/ 40325 h 346581"/>
                  <a:gd name="connsiteX12" fmla="*/ 182239 w 190676"/>
                  <a:gd name="connsiteY12" fmla="*/ 77949 h 346581"/>
                  <a:gd name="connsiteX13" fmla="*/ 190145 w 190676"/>
                  <a:gd name="connsiteY13" fmla="*/ 122431 h 346581"/>
                  <a:gd name="connsiteX14" fmla="*/ 165761 w 190676"/>
                  <a:gd name="connsiteY14" fmla="*/ 195488 h 346581"/>
                  <a:gd name="connsiteX15" fmla="*/ 90418 w 190676"/>
                  <a:gd name="connsiteY15" fmla="*/ 225396 h 346581"/>
                  <a:gd name="connsiteX16" fmla="*/ 87942 w 190676"/>
                  <a:gd name="connsiteY16" fmla="*/ 225396 h 346581"/>
                  <a:gd name="connsiteX17" fmla="*/ 83656 w 190676"/>
                  <a:gd name="connsiteY17" fmla="*/ 225872 h 346581"/>
                  <a:gd name="connsiteX18" fmla="*/ 80607 w 190676"/>
                  <a:gd name="connsiteY18" fmla="*/ 267687 h 346581"/>
                  <a:gd name="connsiteX19" fmla="*/ 76130 w 190676"/>
                  <a:gd name="connsiteY19" fmla="*/ 320361 h 346581"/>
                  <a:gd name="connsiteX20" fmla="*/ 46317 w 190676"/>
                  <a:gd name="connsiteY20" fmla="*/ 346173 h 346581"/>
                  <a:gd name="connsiteX21" fmla="*/ 93942 w 190676"/>
                  <a:gd name="connsiteY21" fmla="*/ 165865 h 346581"/>
                  <a:gd name="connsiteX22" fmla="*/ 120327 w 190676"/>
                  <a:gd name="connsiteY22" fmla="*/ 152339 h 346581"/>
                  <a:gd name="connsiteX23" fmla="*/ 135567 w 190676"/>
                  <a:gd name="connsiteY23" fmla="*/ 119955 h 346581"/>
                  <a:gd name="connsiteX24" fmla="*/ 137853 w 190676"/>
                  <a:gd name="connsiteY24" fmla="*/ 100333 h 346581"/>
                  <a:gd name="connsiteX25" fmla="*/ 135376 w 190676"/>
                  <a:gd name="connsiteY25" fmla="*/ 81283 h 346581"/>
                  <a:gd name="connsiteX26" fmla="*/ 123851 w 190676"/>
                  <a:gd name="connsiteY26" fmla="*/ 67472 h 346581"/>
                  <a:gd name="connsiteX27" fmla="*/ 110230 w 190676"/>
                  <a:gd name="connsiteY27" fmla="*/ 64995 h 346581"/>
                  <a:gd name="connsiteX28" fmla="*/ 87656 w 190676"/>
                  <a:gd name="connsiteY28" fmla="*/ 77282 h 346581"/>
                  <a:gd name="connsiteX29" fmla="*/ 76893 w 190676"/>
                  <a:gd name="connsiteY29" fmla="*/ 121002 h 346581"/>
                  <a:gd name="connsiteX30" fmla="*/ 80893 w 190676"/>
                  <a:gd name="connsiteY30" fmla="*/ 151006 h 346581"/>
                  <a:gd name="connsiteX31" fmla="*/ 94037 w 190676"/>
                  <a:gd name="connsiteY31" fmla="*/ 165865 h 346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90676" h="346581">
                    <a:moveTo>
                      <a:pt x="46317" y="346173"/>
                    </a:moveTo>
                    <a:cubicBezTo>
                      <a:pt x="32287" y="346383"/>
                      <a:pt x="20171" y="336372"/>
                      <a:pt x="17742" y="322551"/>
                    </a:cubicBezTo>
                    <a:cubicBezTo>
                      <a:pt x="5674" y="283622"/>
                      <a:pt x="-355" y="232826"/>
                      <a:pt x="-355" y="170151"/>
                    </a:cubicBezTo>
                    <a:cubicBezTo>
                      <a:pt x="-1213" y="124660"/>
                      <a:pt x="3684" y="79254"/>
                      <a:pt x="14218" y="34991"/>
                    </a:cubicBezTo>
                    <a:cubicBezTo>
                      <a:pt x="16438" y="26533"/>
                      <a:pt x="20009" y="18494"/>
                      <a:pt x="24791" y="11179"/>
                    </a:cubicBezTo>
                    <a:cubicBezTo>
                      <a:pt x="29811" y="3444"/>
                      <a:pt x="38640" y="-975"/>
                      <a:pt x="47841" y="-346"/>
                    </a:cubicBezTo>
                    <a:cubicBezTo>
                      <a:pt x="55242" y="-632"/>
                      <a:pt x="61691" y="4635"/>
                      <a:pt x="62891" y="11941"/>
                    </a:cubicBezTo>
                    <a:cubicBezTo>
                      <a:pt x="65720" y="20752"/>
                      <a:pt x="68006" y="29715"/>
                      <a:pt x="69749" y="38801"/>
                    </a:cubicBezTo>
                    <a:cubicBezTo>
                      <a:pt x="70511" y="43659"/>
                      <a:pt x="71559" y="46040"/>
                      <a:pt x="72702" y="46040"/>
                    </a:cubicBezTo>
                    <a:cubicBezTo>
                      <a:pt x="73845" y="46040"/>
                      <a:pt x="75559" y="44707"/>
                      <a:pt x="77750" y="42040"/>
                    </a:cubicBezTo>
                    <a:cubicBezTo>
                      <a:pt x="87027" y="30638"/>
                      <a:pt x="101163" y="24314"/>
                      <a:pt x="115850" y="24990"/>
                    </a:cubicBezTo>
                    <a:cubicBezTo>
                      <a:pt x="131281" y="24476"/>
                      <a:pt x="146311" y="29972"/>
                      <a:pt x="157760" y="40325"/>
                    </a:cubicBezTo>
                    <a:cubicBezTo>
                      <a:pt x="168904" y="50651"/>
                      <a:pt x="177315" y="63576"/>
                      <a:pt x="182239" y="77949"/>
                    </a:cubicBezTo>
                    <a:cubicBezTo>
                      <a:pt x="187383" y="92218"/>
                      <a:pt x="190059" y="107258"/>
                      <a:pt x="190145" y="122431"/>
                    </a:cubicBezTo>
                    <a:cubicBezTo>
                      <a:pt x="191164" y="148939"/>
                      <a:pt x="182497" y="174904"/>
                      <a:pt x="165761" y="195488"/>
                    </a:cubicBezTo>
                    <a:cubicBezTo>
                      <a:pt x="148930" y="215366"/>
                      <a:pt x="123822" y="225330"/>
                      <a:pt x="90418" y="225396"/>
                    </a:cubicBezTo>
                    <a:lnTo>
                      <a:pt x="87942" y="225396"/>
                    </a:lnTo>
                    <a:cubicBezTo>
                      <a:pt x="86504" y="225377"/>
                      <a:pt x="85055" y="225539"/>
                      <a:pt x="83656" y="225872"/>
                    </a:cubicBezTo>
                    <a:cubicBezTo>
                      <a:pt x="81170" y="239665"/>
                      <a:pt x="80150" y="253676"/>
                      <a:pt x="80607" y="267687"/>
                    </a:cubicBezTo>
                    <a:cubicBezTo>
                      <a:pt x="80807" y="285346"/>
                      <a:pt x="79302" y="302987"/>
                      <a:pt x="76130" y="320361"/>
                    </a:cubicBezTo>
                    <a:cubicBezTo>
                      <a:pt x="70892" y="337601"/>
                      <a:pt x="60986" y="346173"/>
                      <a:pt x="46317" y="346173"/>
                    </a:cubicBezTo>
                    <a:close/>
                    <a:moveTo>
                      <a:pt x="93942" y="165865"/>
                    </a:moveTo>
                    <a:cubicBezTo>
                      <a:pt x="104391" y="165836"/>
                      <a:pt x="114202" y="160807"/>
                      <a:pt x="120327" y="152339"/>
                    </a:cubicBezTo>
                    <a:cubicBezTo>
                      <a:pt x="127728" y="142795"/>
                      <a:pt x="132928" y="131737"/>
                      <a:pt x="135567" y="119955"/>
                    </a:cubicBezTo>
                    <a:cubicBezTo>
                      <a:pt x="137043" y="113515"/>
                      <a:pt x="137805" y="106934"/>
                      <a:pt x="137853" y="100333"/>
                    </a:cubicBezTo>
                    <a:cubicBezTo>
                      <a:pt x="137681" y="93913"/>
                      <a:pt x="136852" y="87531"/>
                      <a:pt x="135376" y="81283"/>
                    </a:cubicBezTo>
                    <a:cubicBezTo>
                      <a:pt x="134557" y="74825"/>
                      <a:pt x="130061" y="69434"/>
                      <a:pt x="123851" y="67472"/>
                    </a:cubicBezTo>
                    <a:cubicBezTo>
                      <a:pt x="119422" y="66119"/>
                      <a:pt x="114850" y="65281"/>
                      <a:pt x="110230" y="64995"/>
                    </a:cubicBezTo>
                    <a:cubicBezTo>
                      <a:pt x="101096" y="64957"/>
                      <a:pt x="92581" y="69596"/>
                      <a:pt x="87656" y="77282"/>
                    </a:cubicBezTo>
                    <a:cubicBezTo>
                      <a:pt x="79665" y="90408"/>
                      <a:pt x="75912" y="105667"/>
                      <a:pt x="76893" y="121002"/>
                    </a:cubicBezTo>
                    <a:cubicBezTo>
                      <a:pt x="76893" y="131137"/>
                      <a:pt x="78236" y="141224"/>
                      <a:pt x="80893" y="151006"/>
                    </a:cubicBezTo>
                    <a:cubicBezTo>
                      <a:pt x="83656" y="161007"/>
                      <a:pt x="88037" y="165865"/>
                      <a:pt x="94037" y="165865"/>
                    </a:cubicBezTo>
                    <a:close/>
                  </a:path>
                </a:pathLst>
              </a:custGeom>
              <a:solidFill>
                <a:srgbClr val="FFFFFF"/>
              </a:solidFill>
              <a:ln w="9525" cap="flat">
                <a:noFill/>
                <a:prstDash val="solid"/>
                <a:miter/>
              </a:ln>
            </p:spPr>
            <p:txBody>
              <a:bodyPr rtlCol="0" anchor="ctr"/>
              <a:lstStyle/>
              <a:p>
                <a:endParaRPr lang="fr-FR"/>
              </a:p>
            </p:txBody>
          </p:sp>
          <p:sp>
            <p:nvSpPr>
              <p:cNvPr id="46" name="Graphique 36">
                <a:extLst>
                  <a:ext uri="{FF2B5EF4-FFF2-40B4-BE49-F238E27FC236}">
                    <a16:creationId xmlns:a16="http://schemas.microsoft.com/office/drawing/2014/main" id="{2020419B-CFE2-469A-9DC2-4B81F6046FE6}"/>
                  </a:ext>
                </a:extLst>
              </p:cNvPr>
              <p:cNvSpPr/>
              <p:nvPr/>
            </p:nvSpPr>
            <p:spPr>
              <a:xfrm>
                <a:off x="6254781" y="2922269"/>
                <a:ext cx="186880" cy="220852"/>
              </a:xfrm>
              <a:custGeom>
                <a:avLst/>
                <a:gdLst>
                  <a:gd name="connsiteX0" fmla="*/ 144900 w 186880"/>
                  <a:gd name="connsiteY0" fmla="*/ 220289 h 220852"/>
                  <a:gd name="connsiteX1" fmla="*/ 116411 w 186880"/>
                  <a:gd name="connsiteY1" fmla="*/ 197457 h 220852"/>
                  <a:gd name="connsiteX2" fmla="*/ 116325 w 186880"/>
                  <a:gd name="connsiteY2" fmla="*/ 196476 h 220852"/>
                  <a:gd name="connsiteX3" fmla="*/ 114325 w 186880"/>
                  <a:gd name="connsiteY3" fmla="*/ 172378 h 220852"/>
                  <a:gd name="connsiteX4" fmla="*/ 112039 w 186880"/>
                  <a:gd name="connsiteY4" fmla="*/ 155995 h 220852"/>
                  <a:gd name="connsiteX5" fmla="*/ 103276 w 186880"/>
                  <a:gd name="connsiteY5" fmla="*/ 167806 h 220852"/>
                  <a:gd name="connsiteX6" fmla="*/ 90703 w 186880"/>
                  <a:gd name="connsiteY6" fmla="*/ 187428 h 220852"/>
                  <a:gd name="connsiteX7" fmla="*/ 49555 w 186880"/>
                  <a:gd name="connsiteY7" fmla="*/ 214574 h 220852"/>
                  <a:gd name="connsiteX8" fmla="*/ 27457 w 186880"/>
                  <a:gd name="connsiteY8" fmla="*/ 207525 h 220852"/>
                  <a:gd name="connsiteX9" fmla="*/ 2787 w 186880"/>
                  <a:gd name="connsiteY9" fmla="*/ 166854 h 220852"/>
                  <a:gd name="connsiteX10" fmla="*/ -451 w 186880"/>
                  <a:gd name="connsiteY10" fmla="*/ 142755 h 220852"/>
                  <a:gd name="connsiteX11" fmla="*/ 14027 w 186880"/>
                  <a:gd name="connsiteY11" fmla="*/ 78462 h 220852"/>
                  <a:gd name="connsiteX12" fmla="*/ 52794 w 186880"/>
                  <a:gd name="connsiteY12" fmla="*/ 31980 h 220852"/>
                  <a:gd name="connsiteX13" fmla="*/ 84703 w 186880"/>
                  <a:gd name="connsiteY13" fmla="*/ 21883 h 220852"/>
                  <a:gd name="connsiteX14" fmla="*/ 114611 w 186880"/>
                  <a:gd name="connsiteY14" fmla="*/ 30455 h 220852"/>
                  <a:gd name="connsiteX15" fmla="*/ 118612 w 186880"/>
                  <a:gd name="connsiteY15" fmla="*/ 31694 h 220852"/>
                  <a:gd name="connsiteX16" fmla="*/ 126136 w 186880"/>
                  <a:gd name="connsiteY16" fmla="*/ 22169 h 220852"/>
                  <a:gd name="connsiteX17" fmla="*/ 134899 w 186880"/>
                  <a:gd name="connsiteY17" fmla="*/ 8358 h 220852"/>
                  <a:gd name="connsiteX18" fmla="*/ 151949 w 186880"/>
                  <a:gd name="connsiteY18" fmla="*/ -405 h 220852"/>
                  <a:gd name="connsiteX19" fmla="*/ 160807 w 186880"/>
                  <a:gd name="connsiteY19" fmla="*/ 1023 h 220852"/>
                  <a:gd name="connsiteX20" fmla="*/ 172618 w 186880"/>
                  <a:gd name="connsiteY20" fmla="*/ 16930 h 220852"/>
                  <a:gd name="connsiteX21" fmla="*/ 179095 w 186880"/>
                  <a:gd name="connsiteY21" fmla="*/ 61602 h 220852"/>
                  <a:gd name="connsiteX22" fmla="*/ 186430 w 186880"/>
                  <a:gd name="connsiteY22" fmla="*/ 183617 h 220852"/>
                  <a:gd name="connsiteX23" fmla="*/ 186430 w 186880"/>
                  <a:gd name="connsiteY23" fmla="*/ 190190 h 220852"/>
                  <a:gd name="connsiteX24" fmla="*/ 176905 w 186880"/>
                  <a:gd name="connsiteY24" fmla="*/ 210288 h 220852"/>
                  <a:gd name="connsiteX25" fmla="*/ 144900 w 186880"/>
                  <a:gd name="connsiteY25" fmla="*/ 220289 h 220852"/>
                  <a:gd name="connsiteX26" fmla="*/ 64795 w 186880"/>
                  <a:gd name="connsiteY26" fmla="*/ 158757 h 220852"/>
                  <a:gd name="connsiteX27" fmla="*/ 97466 w 186880"/>
                  <a:gd name="connsiteY27" fmla="*/ 118562 h 220852"/>
                  <a:gd name="connsiteX28" fmla="*/ 114230 w 186880"/>
                  <a:gd name="connsiteY28" fmla="*/ 69889 h 220852"/>
                  <a:gd name="connsiteX29" fmla="*/ 98704 w 186880"/>
                  <a:gd name="connsiteY29" fmla="*/ 61602 h 220852"/>
                  <a:gd name="connsiteX30" fmla="*/ 68891 w 186880"/>
                  <a:gd name="connsiteY30" fmla="*/ 81890 h 220852"/>
                  <a:gd name="connsiteX31" fmla="*/ 51937 w 186880"/>
                  <a:gd name="connsiteY31" fmla="*/ 125420 h 220852"/>
                  <a:gd name="connsiteX32" fmla="*/ 51270 w 186880"/>
                  <a:gd name="connsiteY32" fmla="*/ 134945 h 220852"/>
                  <a:gd name="connsiteX33" fmla="*/ 60795 w 186880"/>
                  <a:gd name="connsiteY33" fmla="*/ 157043 h 220852"/>
                  <a:gd name="connsiteX34" fmla="*/ 64795 w 186880"/>
                  <a:gd name="connsiteY34" fmla="*/ 158757 h 2208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86880" h="220852">
                    <a:moveTo>
                      <a:pt x="144900" y="220289"/>
                    </a:moveTo>
                    <a:cubicBezTo>
                      <a:pt x="130727" y="221851"/>
                      <a:pt x="117973" y="211631"/>
                      <a:pt x="116411" y="197457"/>
                    </a:cubicBezTo>
                    <a:cubicBezTo>
                      <a:pt x="116383" y="197133"/>
                      <a:pt x="116344" y="196800"/>
                      <a:pt x="116325" y="196476"/>
                    </a:cubicBezTo>
                    <a:cubicBezTo>
                      <a:pt x="114982" y="188514"/>
                      <a:pt x="114315" y="180455"/>
                      <a:pt x="114325" y="172378"/>
                    </a:cubicBezTo>
                    <a:cubicBezTo>
                      <a:pt x="114325" y="161424"/>
                      <a:pt x="113563" y="155995"/>
                      <a:pt x="112039" y="155995"/>
                    </a:cubicBezTo>
                    <a:cubicBezTo>
                      <a:pt x="110515" y="155995"/>
                      <a:pt x="107753" y="159996"/>
                      <a:pt x="103276" y="167806"/>
                    </a:cubicBezTo>
                    <a:cubicBezTo>
                      <a:pt x="99942" y="173712"/>
                      <a:pt x="95751" y="180189"/>
                      <a:pt x="90703" y="187428"/>
                    </a:cubicBezTo>
                    <a:cubicBezTo>
                      <a:pt x="78007" y="205525"/>
                      <a:pt x="64290" y="214574"/>
                      <a:pt x="49555" y="214574"/>
                    </a:cubicBezTo>
                    <a:cubicBezTo>
                      <a:pt x="41611" y="214755"/>
                      <a:pt x="33830" y="212278"/>
                      <a:pt x="27457" y="207525"/>
                    </a:cubicBezTo>
                    <a:cubicBezTo>
                      <a:pt x="14750" y="197248"/>
                      <a:pt x="6026" y="182865"/>
                      <a:pt x="2787" y="166854"/>
                    </a:cubicBezTo>
                    <a:cubicBezTo>
                      <a:pt x="682" y="158995"/>
                      <a:pt x="-404" y="150890"/>
                      <a:pt x="-451" y="142755"/>
                    </a:cubicBezTo>
                    <a:cubicBezTo>
                      <a:pt x="-451" y="120515"/>
                      <a:pt x="4492" y="98559"/>
                      <a:pt x="14027" y="78462"/>
                    </a:cubicBezTo>
                    <a:cubicBezTo>
                      <a:pt x="22094" y="59488"/>
                      <a:pt x="35582" y="43324"/>
                      <a:pt x="52794" y="31980"/>
                    </a:cubicBezTo>
                    <a:cubicBezTo>
                      <a:pt x="62242" y="25626"/>
                      <a:pt x="73320" y="22121"/>
                      <a:pt x="84703" y="21883"/>
                    </a:cubicBezTo>
                    <a:cubicBezTo>
                      <a:pt x="95247" y="22073"/>
                      <a:pt x="105562" y="25026"/>
                      <a:pt x="114611" y="30455"/>
                    </a:cubicBezTo>
                    <a:cubicBezTo>
                      <a:pt x="115811" y="31227"/>
                      <a:pt x="117192" y="31656"/>
                      <a:pt x="118612" y="31694"/>
                    </a:cubicBezTo>
                    <a:cubicBezTo>
                      <a:pt x="120897" y="31694"/>
                      <a:pt x="123469" y="28551"/>
                      <a:pt x="126136" y="22169"/>
                    </a:cubicBezTo>
                    <a:cubicBezTo>
                      <a:pt x="128137" y="17044"/>
                      <a:pt x="131118" y="12348"/>
                      <a:pt x="134899" y="8358"/>
                    </a:cubicBezTo>
                    <a:cubicBezTo>
                      <a:pt x="139090" y="3157"/>
                      <a:pt x="145281" y="-24"/>
                      <a:pt x="151949" y="-405"/>
                    </a:cubicBezTo>
                    <a:cubicBezTo>
                      <a:pt x="154940" y="-186"/>
                      <a:pt x="157902" y="290"/>
                      <a:pt x="160807" y="1023"/>
                    </a:cubicBezTo>
                    <a:cubicBezTo>
                      <a:pt x="165093" y="2071"/>
                      <a:pt x="169094" y="7310"/>
                      <a:pt x="172618" y="16930"/>
                    </a:cubicBezTo>
                    <a:cubicBezTo>
                      <a:pt x="176066" y="31608"/>
                      <a:pt x="178228" y="46553"/>
                      <a:pt x="179095" y="61602"/>
                    </a:cubicBezTo>
                    <a:cubicBezTo>
                      <a:pt x="183924" y="115009"/>
                      <a:pt x="186363" y="155681"/>
                      <a:pt x="186430" y="183617"/>
                    </a:cubicBezTo>
                    <a:lnTo>
                      <a:pt x="186430" y="190190"/>
                    </a:lnTo>
                    <a:cubicBezTo>
                      <a:pt x="186372" y="197962"/>
                      <a:pt x="182886" y="205315"/>
                      <a:pt x="176905" y="210288"/>
                    </a:cubicBezTo>
                    <a:cubicBezTo>
                      <a:pt x="167713" y="217222"/>
                      <a:pt x="156406" y="220765"/>
                      <a:pt x="144900" y="220289"/>
                    </a:cubicBezTo>
                    <a:close/>
                    <a:moveTo>
                      <a:pt x="64795" y="158757"/>
                    </a:moveTo>
                    <a:cubicBezTo>
                      <a:pt x="75368" y="158757"/>
                      <a:pt x="86226" y="145422"/>
                      <a:pt x="97466" y="118562"/>
                    </a:cubicBezTo>
                    <a:cubicBezTo>
                      <a:pt x="105000" y="103074"/>
                      <a:pt x="110639" y="86729"/>
                      <a:pt x="114230" y="69889"/>
                    </a:cubicBezTo>
                    <a:cubicBezTo>
                      <a:pt x="114230" y="64364"/>
                      <a:pt x="109087" y="61602"/>
                      <a:pt x="98704" y="61602"/>
                    </a:cubicBezTo>
                    <a:cubicBezTo>
                      <a:pt x="88322" y="61602"/>
                      <a:pt x="77749" y="68365"/>
                      <a:pt x="68891" y="81890"/>
                    </a:cubicBezTo>
                    <a:cubicBezTo>
                      <a:pt x="60299" y="95083"/>
                      <a:pt x="54527" y="109894"/>
                      <a:pt x="51937" y="125420"/>
                    </a:cubicBezTo>
                    <a:cubicBezTo>
                      <a:pt x="51508" y="128572"/>
                      <a:pt x="51279" y="131754"/>
                      <a:pt x="51270" y="134945"/>
                    </a:cubicBezTo>
                    <a:cubicBezTo>
                      <a:pt x="50469" y="143451"/>
                      <a:pt x="54060" y="151785"/>
                      <a:pt x="60795" y="157043"/>
                    </a:cubicBezTo>
                    <a:cubicBezTo>
                      <a:pt x="61899" y="158043"/>
                      <a:pt x="63309" y="158643"/>
                      <a:pt x="64795" y="158757"/>
                    </a:cubicBezTo>
                    <a:close/>
                  </a:path>
                </a:pathLst>
              </a:custGeom>
              <a:solidFill>
                <a:srgbClr val="FFFFFF"/>
              </a:solidFill>
              <a:ln w="9525" cap="flat">
                <a:noFill/>
                <a:prstDash val="solid"/>
                <a:miter/>
              </a:ln>
            </p:spPr>
            <p:txBody>
              <a:bodyPr rtlCol="0" anchor="ctr"/>
              <a:lstStyle/>
              <a:p>
                <a:endParaRPr lang="fr-FR"/>
              </a:p>
            </p:txBody>
          </p:sp>
          <p:sp>
            <p:nvSpPr>
              <p:cNvPr id="47" name="Graphique 36">
                <a:extLst>
                  <a:ext uri="{FF2B5EF4-FFF2-40B4-BE49-F238E27FC236}">
                    <a16:creationId xmlns:a16="http://schemas.microsoft.com/office/drawing/2014/main" id="{2020419B-CFE2-469A-9DC2-4B81F6046FE6}"/>
                  </a:ext>
                </a:extLst>
              </p:cNvPr>
              <p:cNvSpPr/>
              <p:nvPr/>
            </p:nvSpPr>
            <p:spPr>
              <a:xfrm>
                <a:off x="6469132" y="2905695"/>
                <a:ext cx="185222" cy="236569"/>
              </a:xfrm>
              <a:custGeom>
                <a:avLst/>
                <a:gdLst>
                  <a:gd name="connsiteX0" fmla="*/ 91332 w 185222"/>
                  <a:gd name="connsiteY0" fmla="*/ 236101 h 236569"/>
                  <a:gd name="connsiteX1" fmla="*/ 17704 w 185222"/>
                  <a:gd name="connsiteY1" fmla="*/ 187904 h 236569"/>
                  <a:gd name="connsiteX2" fmla="*/ -394 w 185222"/>
                  <a:gd name="connsiteY2" fmla="*/ 103989 h 236569"/>
                  <a:gd name="connsiteX3" fmla="*/ 749 w 185222"/>
                  <a:gd name="connsiteY3" fmla="*/ 81034 h 236569"/>
                  <a:gd name="connsiteX4" fmla="*/ 8655 w 185222"/>
                  <a:gd name="connsiteY4" fmla="*/ 44553 h 236569"/>
                  <a:gd name="connsiteX5" fmla="*/ 16465 w 185222"/>
                  <a:gd name="connsiteY5" fmla="*/ 29694 h 236569"/>
                  <a:gd name="connsiteX6" fmla="*/ 30753 w 185222"/>
                  <a:gd name="connsiteY6" fmla="*/ 21407 h 236569"/>
                  <a:gd name="connsiteX7" fmla="*/ 39039 w 185222"/>
                  <a:gd name="connsiteY7" fmla="*/ 21884 h 236569"/>
                  <a:gd name="connsiteX8" fmla="*/ 54661 w 185222"/>
                  <a:gd name="connsiteY8" fmla="*/ 57031 h 236569"/>
                  <a:gd name="connsiteX9" fmla="*/ 64948 w 185222"/>
                  <a:gd name="connsiteY9" fmla="*/ 125896 h 236569"/>
                  <a:gd name="connsiteX10" fmla="*/ 92570 w 185222"/>
                  <a:gd name="connsiteY10" fmla="*/ 169045 h 236569"/>
                  <a:gd name="connsiteX11" fmla="*/ 119145 w 185222"/>
                  <a:gd name="connsiteY11" fmla="*/ 135898 h 236569"/>
                  <a:gd name="connsiteX12" fmla="*/ 124955 w 185222"/>
                  <a:gd name="connsiteY12" fmla="*/ 73414 h 236569"/>
                  <a:gd name="connsiteX13" fmla="*/ 124955 w 185222"/>
                  <a:gd name="connsiteY13" fmla="*/ 48268 h 236569"/>
                  <a:gd name="connsiteX14" fmla="*/ 124955 w 185222"/>
                  <a:gd name="connsiteY14" fmla="*/ 40267 h 236569"/>
                  <a:gd name="connsiteX15" fmla="*/ 124955 w 185222"/>
                  <a:gd name="connsiteY15" fmla="*/ 33695 h 236569"/>
                  <a:gd name="connsiteX16" fmla="*/ 124955 w 185222"/>
                  <a:gd name="connsiteY16" fmla="*/ 27694 h 236569"/>
                  <a:gd name="connsiteX17" fmla="*/ 127146 w 185222"/>
                  <a:gd name="connsiteY17" fmla="*/ 13025 h 236569"/>
                  <a:gd name="connsiteX18" fmla="*/ 142576 w 185222"/>
                  <a:gd name="connsiteY18" fmla="*/ 1024 h 236569"/>
                  <a:gd name="connsiteX19" fmla="*/ 152101 w 185222"/>
                  <a:gd name="connsiteY19" fmla="*/ -405 h 236569"/>
                  <a:gd name="connsiteX20" fmla="*/ 171151 w 185222"/>
                  <a:gd name="connsiteY20" fmla="*/ 8263 h 236569"/>
                  <a:gd name="connsiteX21" fmla="*/ 181724 w 185222"/>
                  <a:gd name="connsiteY21" fmla="*/ 32456 h 236569"/>
                  <a:gd name="connsiteX22" fmla="*/ 184772 w 185222"/>
                  <a:gd name="connsiteY22" fmla="*/ 77414 h 236569"/>
                  <a:gd name="connsiteX23" fmla="*/ 158578 w 185222"/>
                  <a:gd name="connsiteY23" fmla="*/ 197429 h 236569"/>
                  <a:gd name="connsiteX24" fmla="*/ 91332 w 185222"/>
                  <a:gd name="connsiteY24" fmla="*/ 236101 h 236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85222" h="236569">
                    <a:moveTo>
                      <a:pt x="91332" y="236101"/>
                    </a:moveTo>
                    <a:cubicBezTo>
                      <a:pt x="58252" y="236101"/>
                      <a:pt x="33705" y="220032"/>
                      <a:pt x="17704" y="187904"/>
                    </a:cubicBezTo>
                    <a:cubicBezTo>
                      <a:pt x="5093" y="161768"/>
                      <a:pt x="-1118" y="133002"/>
                      <a:pt x="-394" y="103989"/>
                    </a:cubicBezTo>
                    <a:cubicBezTo>
                      <a:pt x="-394" y="99322"/>
                      <a:pt x="-394" y="91702"/>
                      <a:pt x="749" y="81034"/>
                    </a:cubicBezTo>
                    <a:cubicBezTo>
                      <a:pt x="1921" y="68604"/>
                      <a:pt x="4568" y="56354"/>
                      <a:pt x="8655" y="44553"/>
                    </a:cubicBezTo>
                    <a:cubicBezTo>
                      <a:pt x="10331" y="39162"/>
                      <a:pt x="12979" y="34133"/>
                      <a:pt x="16465" y="29694"/>
                    </a:cubicBezTo>
                    <a:cubicBezTo>
                      <a:pt x="19637" y="24817"/>
                      <a:pt x="24943" y="21741"/>
                      <a:pt x="30753" y="21407"/>
                    </a:cubicBezTo>
                    <a:cubicBezTo>
                      <a:pt x="33525" y="21417"/>
                      <a:pt x="36287" y="21579"/>
                      <a:pt x="39039" y="21884"/>
                    </a:cubicBezTo>
                    <a:cubicBezTo>
                      <a:pt x="47231" y="22741"/>
                      <a:pt x="52470" y="34457"/>
                      <a:pt x="54661" y="57031"/>
                    </a:cubicBezTo>
                    <a:cubicBezTo>
                      <a:pt x="56604" y="80186"/>
                      <a:pt x="60042" y="103189"/>
                      <a:pt x="64948" y="125896"/>
                    </a:cubicBezTo>
                    <a:cubicBezTo>
                      <a:pt x="71301" y="154662"/>
                      <a:pt x="80502" y="169045"/>
                      <a:pt x="92570" y="169045"/>
                    </a:cubicBezTo>
                    <a:cubicBezTo>
                      <a:pt x="104638" y="169045"/>
                      <a:pt x="113497" y="157996"/>
                      <a:pt x="119145" y="135898"/>
                    </a:cubicBezTo>
                    <a:cubicBezTo>
                      <a:pt x="123412" y="115352"/>
                      <a:pt x="125364" y="94397"/>
                      <a:pt x="124955" y="73414"/>
                    </a:cubicBezTo>
                    <a:cubicBezTo>
                      <a:pt x="124955" y="63317"/>
                      <a:pt x="124955" y="54935"/>
                      <a:pt x="124955" y="48268"/>
                    </a:cubicBezTo>
                    <a:cubicBezTo>
                      <a:pt x="124955" y="45125"/>
                      <a:pt x="124955" y="42458"/>
                      <a:pt x="124955" y="40267"/>
                    </a:cubicBezTo>
                    <a:cubicBezTo>
                      <a:pt x="124955" y="38076"/>
                      <a:pt x="124955" y="35885"/>
                      <a:pt x="124955" y="33695"/>
                    </a:cubicBezTo>
                    <a:cubicBezTo>
                      <a:pt x="124955" y="31504"/>
                      <a:pt x="124955" y="29503"/>
                      <a:pt x="124955" y="27694"/>
                    </a:cubicBezTo>
                    <a:cubicBezTo>
                      <a:pt x="124993" y="22722"/>
                      <a:pt x="125727" y="17788"/>
                      <a:pt x="127146" y="13025"/>
                    </a:cubicBezTo>
                    <a:cubicBezTo>
                      <a:pt x="128603" y="8072"/>
                      <a:pt x="133746" y="4072"/>
                      <a:pt x="142576" y="1024"/>
                    </a:cubicBezTo>
                    <a:cubicBezTo>
                      <a:pt x="145663" y="62"/>
                      <a:pt x="148872" y="-424"/>
                      <a:pt x="152101" y="-405"/>
                    </a:cubicBezTo>
                    <a:cubicBezTo>
                      <a:pt x="159379" y="-300"/>
                      <a:pt x="166284" y="2843"/>
                      <a:pt x="171151" y="8263"/>
                    </a:cubicBezTo>
                    <a:cubicBezTo>
                      <a:pt x="177286" y="14911"/>
                      <a:pt x="181010" y="23436"/>
                      <a:pt x="181724" y="32456"/>
                    </a:cubicBezTo>
                    <a:cubicBezTo>
                      <a:pt x="183705" y="47363"/>
                      <a:pt x="184724" y="62374"/>
                      <a:pt x="184772" y="77414"/>
                    </a:cubicBezTo>
                    <a:cubicBezTo>
                      <a:pt x="184772" y="128211"/>
                      <a:pt x="176037" y="168216"/>
                      <a:pt x="158578" y="197429"/>
                    </a:cubicBezTo>
                    <a:cubicBezTo>
                      <a:pt x="145510" y="222223"/>
                      <a:pt x="119335" y="237272"/>
                      <a:pt x="91332" y="236101"/>
                    </a:cubicBezTo>
                    <a:close/>
                  </a:path>
                </a:pathLst>
              </a:custGeom>
              <a:solidFill>
                <a:srgbClr val="FFFFFF"/>
              </a:solidFill>
              <a:ln w="9525" cap="flat">
                <a:noFill/>
                <a:prstDash val="solid"/>
                <a:miter/>
              </a:ln>
            </p:spPr>
            <p:txBody>
              <a:bodyPr rtlCol="0" anchor="ctr"/>
              <a:lstStyle/>
              <a:p>
                <a:endParaRPr lang="fr-FR"/>
              </a:p>
            </p:txBody>
          </p:sp>
          <p:sp>
            <p:nvSpPr>
              <p:cNvPr id="48" name="Graphique 36">
                <a:extLst>
                  <a:ext uri="{FF2B5EF4-FFF2-40B4-BE49-F238E27FC236}">
                    <a16:creationId xmlns:a16="http://schemas.microsoft.com/office/drawing/2014/main" id="{2020419B-CFE2-469A-9DC2-4B81F6046FE6}"/>
                  </a:ext>
                </a:extLst>
              </p:cNvPr>
              <p:cNvSpPr/>
              <p:nvPr/>
            </p:nvSpPr>
            <p:spPr>
              <a:xfrm>
                <a:off x="6686166" y="2792253"/>
                <a:ext cx="73629" cy="349472"/>
              </a:xfrm>
              <a:custGeom>
                <a:avLst/>
                <a:gdLst>
                  <a:gd name="connsiteX0" fmla="*/ 34507 w 73629"/>
                  <a:gd name="connsiteY0" fmla="*/ 349067 h 349472"/>
                  <a:gd name="connsiteX1" fmla="*/ 32984 w 73629"/>
                  <a:gd name="connsiteY1" fmla="*/ 349067 h 349472"/>
                  <a:gd name="connsiteX2" fmla="*/ 15743 w 73629"/>
                  <a:gd name="connsiteY2" fmla="*/ 343066 h 349472"/>
                  <a:gd name="connsiteX3" fmla="*/ 5361 w 73629"/>
                  <a:gd name="connsiteY3" fmla="*/ 326207 h 349472"/>
                  <a:gd name="connsiteX4" fmla="*/ -449 w 73629"/>
                  <a:gd name="connsiteY4" fmla="*/ 173045 h 349472"/>
                  <a:gd name="connsiteX5" fmla="*/ 5647 w 73629"/>
                  <a:gd name="connsiteY5" fmla="*/ 20645 h 349472"/>
                  <a:gd name="connsiteX6" fmla="*/ 17934 w 73629"/>
                  <a:gd name="connsiteY6" fmla="*/ 2833 h 349472"/>
                  <a:gd name="connsiteX7" fmla="*/ 29936 w 73629"/>
                  <a:gd name="connsiteY7" fmla="*/ -405 h 349472"/>
                  <a:gd name="connsiteX8" fmla="*/ 38032 w 73629"/>
                  <a:gd name="connsiteY8" fmla="*/ 833 h 349472"/>
                  <a:gd name="connsiteX9" fmla="*/ 56320 w 73629"/>
                  <a:gd name="connsiteY9" fmla="*/ 18645 h 349472"/>
                  <a:gd name="connsiteX10" fmla="*/ 69655 w 73629"/>
                  <a:gd name="connsiteY10" fmla="*/ 109608 h 349472"/>
                  <a:gd name="connsiteX11" fmla="*/ 73179 w 73629"/>
                  <a:gd name="connsiteY11" fmla="*/ 208573 h 349472"/>
                  <a:gd name="connsiteX12" fmla="*/ 72417 w 73629"/>
                  <a:gd name="connsiteY12" fmla="*/ 260865 h 349472"/>
                  <a:gd name="connsiteX13" fmla="*/ 62130 w 73629"/>
                  <a:gd name="connsiteY13" fmla="*/ 327540 h 349472"/>
                  <a:gd name="connsiteX14" fmla="*/ 34507 w 73629"/>
                  <a:gd name="connsiteY14" fmla="*/ 349067 h 349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3629" h="349472">
                    <a:moveTo>
                      <a:pt x="34507" y="349067"/>
                    </a:moveTo>
                    <a:lnTo>
                      <a:pt x="32984" y="349067"/>
                    </a:lnTo>
                    <a:cubicBezTo>
                      <a:pt x="26735" y="349010"/>
                      <a:pt x="20677" y="346895"/>
                      <a:pt x="15743" y="343066"/>
                    </a:cubicBezTo>
                    <a:cubicBezTo>
                      <a:pt x="10266" y="338971"/>
                      <a:pt x="6561" y="332941"/>
                      <a:pt x="5361" y="326207"/>
                    </a:cubicBezTo>
                    <a:cubicBezTo>
                      <a:pt x="1427" y="307157"/>
                      <a:pt x="-516" y="256103"/>
                      <a:pt x="-449" y="173045"/>
                    </a:cubicBezTo>
                    <a:cubicBezTo>
                      <a:pt x="-382" y="89987"/>
                      <a:pt x="1646" y="39190"/>
                      <a:pt x="5647" y="20645"/>
                    </a:cubicBezTo>
                    <a:cubicBezTo>
                      <a:pt x="6847" y="13158"/>
                      <a:pt x="11362" y="6615"/>
                      <a:pt x="17934" y="2833"/>
                    </a:cubicBezTo>
                    <a:cubicBezTo>
                      <a:pt x="21573" y="709"/>
                      <a:pt x="25716" y="-415"/>
                      <a:pt x="29936" y="-405"/>
                    </a:cubicBezTo>
                    <a:cubicBezTo>
                      <a:pt x="32678" y="-415"/>
                      <a:pt x="35413" y="4"/>
                      <a:pt x="38032" y="833"/>
                    </a:cubicBezTo>
                    <a:cubicBezTo>
                      <a:pt x="46690" y="3395"/>
                      <a:pt x="53529" y="10063"/>
                      <a:pt x="56320" y="18645"/>
                    </a:cubicBezTo>
                    <a:cubicBezTo>
                      <a:pt x="64111" y="48382"/>
                      <a:pt x="68579" y="78890"/>
                      <a:pt x="69655" y="109608"/>
                    </a:cubicBezTo>
                    <a:cubicBezTo>
                      <a:pt x="71941" y="142565"/>
                      <a:pt x="73179" y="175522"/>
                      <a:pt x="73179" y="208573"/>
                    </a:cubicBezTo>
                    <a:cubicBezTo>
                      <a:pt x="73179" y="218098"/>
                      <a:pt x="73179" y="235148"/>
                      <a:pt x="72417" y="260865"/>
                    </a:cubicBezTo>
                    <a:cubicBezTo>
                      <a:pt x="72464" y="283487"/>
                      <a:pt x="68998" y="305985"/>
                      <a:pt x="62130" y="327540"/>
                    </a:cubicBezTo>
                    <a:cubicBezTo>
                      <a:pt x="58910" y="340180"/>
                      <a:pt x="47547" y="349039"/>
                      <a:pt x="34507" y="349067"/>
                    </a:cubicBezTo>
                    <a:close/>
                  </a:path>
                </a:pathLst>
              </a:custGeom>
              <a:solidFill>
                <a:srgbClr val="FFFFFF"/>
              </a:solidFill>
              <a:ln w="9525" cap="flat">
                <a:noFill/>
                <a:prstDash val="solid"/>
                <a:miter/>
              </a:ln>
            </p:spPr>
            <p:txBody>
              <a:bodyPr rtlCol="0" anchor="ctr"/>
              <a:lstStyle/>
              <a:p>
                <a:endParaRPr lang="fr-FR"/>
              </a:p>
            </p:txBody>
          </p:sp>
          <p:sp>
            <p:nvSpPr>
              <p:cNvPr id="49" name="Graphique 36">
                <a:extLst>
                  <a:ext uri="{FF2B5EF4-FFF2-40B4-BE49-F238E27FC236}">
                    <a16:creationId xmlns:a16="http://schemas.microsoft.com/office/drawing/2014/main" id="{2020419B-CFE2-469A-9DC2-4B81F6046FE6}"/>
                  </a:ext>
                </a:extLst>
              </p:cNvPr>
              <p:cNvSpPr/>
              <p:nvPr/>
            </p:nvSpPr>
            <p:spPr>
              <a:xfrm>
                <a:off x="6924293" y="2781585"/>
                <a:ext cx="85534" cy="360427"/>
              </a:xfrm>
              <a:custGeom>
                <a:avLst/>
                <a:gdLst>
                  <a:gd name="connsiteX0" fmla="*/ 44031 w 85534"/>
                  <a:gd name="connsiteY0" fmla="*/ 262294 h 360427"/>
                  <a:gd name="connsiteX1" fmla="*/ -451 w 85534"/>
                  <a:gd name="connsiteY1" fmla="*/ 216383 h 360427"/>
                  <a:gd name="connsiteX2" fmla="*/ -451 w 85534"/>
                  <a:gd name="connsiteY2" fmla="*/ 173426 h 360427"/>
                  <a:gd name="connsiteX3" fmla="*/ -451 w 85534"/>
                  <a:gd name="connsiteY3" fmla="*/ 137993 h 360427"/>
                  <a:gd name="connsiteX4" fmla="*/ 4407 w 85534"/>
                  <a:gd name="connsiteY4" fmla="*/ 70461 h 360427"/>
                  <a:gd name="connsiteX5" fmla="*/ 22790 w 85534"/>
                  <a:gd name="connsiteY5" fmla="*/ 11406 h 360427"/>
                  <a:gd name="connsiteX6" fmla="*/ 44602 w 85534"/>
                  <a:gd name="connsiteY6" fmla="*/ -405 h 360427"/>
                  <a:gd name="connsiteX7" fmla="*/ 66700 w 85534"/>
                  <a:gd name="connsiteY7" fmla="*/ 11120 h 360427"/>
                  <a:gd name="connsiteX8" fmla="*/ 85083 w 85534"/>
                  <a:gd name="connsiteY8" fmla="*/ 145994 h 360427"/>
                  <a:gd name="connsiteX9" fmla="*/ 84036 w 85534"/>
                  <a:gd name="connsiteY9" fmla="*/ 214288 h 360427"/>
                  <a:gd name="connsiteX10" fmla="*/ 72034 w 85534"/>
                  <a:gd name="connsiteY10" fmla="*/ 250007 h 360427"/>
                  <a:gd name="connsiteX11" fmla="*/ 44031 w 85534"/>
                  <a:gd name="connsiteY11" fmla="*/ 262294 h 360427"/>
                  <a:gd name="connsiteX12" fmla="*/ 45460 w 85534"/>
                  <a:gd name="connsiteY12" fmla="*/ 360020 h 360427"/>
                  <a:gd name="connsiteX13" fmla="*/ 44031 w 85534"/>
                  <a:gd name="connsiteY13" fmla="*/ 360020 h 360427"/>
                  <a:gd name="connsiteX14" fmla="*/ 21933 w 85534"/>
                  <a:gd name="connsiteY14" fmla="*/ 351734 h 360427"/>
                  <a:gd name="connsiteX15" fmla="*/ 10598 w 85534"/>
                  <a:gd name="connsiteY15" fmla="*/ 327350 h 360427"/>
                  <a:gd name="connsiteX16" fmla="*/ 20123 w 85534"/>
                  <a:gd name="connsiteY16" fmla="*/ 302966 h 360427"/>
                  <a:gd name="connsiteX17" fmla="*/ 44317 w 85534"/>
                  <a:gd name="connsiteY17" fmla="*/ 292393 h 360427"/>
                  <a:gd name="connsiteX18" fmla="*/ 66891 w 85534"/>
                  <a:gd name="connsiteY18" fmla="*/ 301442 h 360427"/>
                  <a:gd name="connsiteX19" fmla="*/ 77750 w 85534"/>
                  <a:gd name="connsiteY19" fmla="*/ 325826 h 360427"/>
                  <a:gd name="connsiteX20" fmla="*/ 68986 w 85534"/>
                  <a:gd name="connsiteY20" fmla="*/ 349352 h 360427"/>
                  <a:gd name="connsiteX21" fmla="*/ 45460 w 85534"/>
                  <a:gd name="connsiteY21" fmla="*/ 360020 h 3604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85534" h="360427">
                    <a:moveTo>
                      <a:pt x="44031" y="262294"/>
                    </a:moveTo>
                    <a:cubicBezTo>
                      <a:pt x="15456" y="262294"/>
                      <a:pt x="216" y="246959"/>
                      <a:pt x="-451" y="216383"/>
                    </a:cubicBezTo>
                    <a:cubicBezTo>
                      <a:pt x="-451" y="206001"/>
                      <a:pt x="-451" y="191618"/>
                      <a:pt x="-451" y="173426"/>
                    </a:cubicBezTo>
                    <a:cubicBezTo>
                      <a:pt x="-451" y="167330"/>
                      <a:pt x="-451" y="155519"/>
                      <a:pt x="-451" y="137993"/>
                    </a:cubicBezTo>
                    <a:cubicBezTo>
                      <a:pt x="-13" y="115409"/>
                      <a:pt x="1607" y="92873"/>
                      <a:pt x="4407" y="70461"/>
                    </a:cubicBezTo>
                    <a:cubicBezTo>
                      <a:pt x="7645" y="42933"/>
                      <a:pt x="13932" y="23312"/>
                      <a:pt x="22790" y="11406"/>
                    </a:cubicBezTo>
                    <a:cubicBezTo>
                      <a:pt x="27619" y="4062"/>
                      <a:pt x="35811" y="-377"/>
                      <a:pt x="44602" y="-405"/>
                    </a:cubicBezTo>
                    <a:cubicBezTo>
                      <a:pt x="53413" y="-425"/>
                      <a:pt x="61671" y="3890"/>
                      <a:pt x="66700" y="11120"/>
                    </a:cubicBezTo>
                    <a:cubicBezTo>
                      <a:pt x="78892" y="27246"/>
                      <a:pt x="85017" y="72204"/>
                      <a:pt x="85083" y="145994"/>
                    </a:cubicBezTo>
                    <a:cubicBezTo>
                      <a:pt x="85083" y="174950"/>
                      <a:pt x="84731" y="197715"/>
                      <a:pt x="84036" y="214288"/>
                    </a:cubicBezTo>
                    <a:cubicBezTo>
                      <a:pt x="83797" y="227147"/>
                      <a:pt x="79606" y="239615"/>
                      <a:pt x="72034" y="250007"/>
                    </a:cubicBezTo>
                    <a:cubicBezTo>
                      <a:pt x="65329" y="258513"/>
                      <a:pt x="54832" y="263123"/>
                      <a:pt x="44031" y="262294"/>
                    </a:cubicBezTo>
                    <a:close/>
                    <a:moveTo>
                      <a:pt x="45460" y="360020"/>
                    </a:moveTo>
                    <a:lnTo>
                      <a:pt x="44031" y="360020"/>
                    </a:lnTo>
                    <a:cubicBezTo>
                      <a:pt x="35887" y="360116"/>
                      <a:pt x="28000" y="357163"/>
                      <a:pt x="21933" y="351734"/>
                    </a:cubicBezTo>
                    <a:cubicBezTo>
                      <a:pt x="14732" y="345676"/>
                      <a:pt x="10589" y="336751"/>
                      <a:pt x="10598" y="327350"/>
                    </a:cubicBezTo>
                    <a:cubicBezTo>
                      <a:pt x="10550" y="318301"/>
                      <a:pt x="13960" y="309586"/>
                      <a:pt x="20123" y="302966"/>
                    </a:cubicBezTo>
                    <a:cubicBezTo>
                      <a:pt x="26200" y="295993"/>
                      <a:pt x="35077" y="292117"/>
                      <a:pt x="44317" y="292393"/>
                    </a:cubicBezTo>
                    <a:cubicBezTo>
                      <a:pt x="52746" y="292279"/>
                      <a:pt x="60871" y="295536"/>
                      <a:pt x="66891" y="301442"/>
                    </a:cubicBezTo>
                    <a:cubicBezTo>
                      <a:pt x="73768" y="307690"/>
                      <a:pt x="77711" y="316539"/>
                      <a:pt x="77750" y="325826"/>
                    </a:cubicBezTo>
                    <a:cubicBezTo>
                      <a:pt x="77873" y="334484"/>
                      <a:pt x="74739" y="342885"/>
                      <a:pt x="68986" y="349352"/>
                    </a:cubicBezTo>
                    <a:cubicBezTo>
                      <a:pt x="62938" y="355992"/>
                      <a:pt x="54432" y="359849"/>
                      <a:pt x="45460" y="360020"/>
                    </a:cubicBezTo>
                    <a:close/>
                  </a:path>
                </a:pathLst>
              </a:custGeom>
              <a:solidFill>
                <a:srgbClr val="FFFFFF"/>
              </a:solidFill>
              <a:ln w="9525" cap="flat">
                <a:noFill/>
                <a:prstDash val="solid"/>
                <a:miter/>
              </a:ln>
            </p:spPr>
            <p:txBody>
              <a:bodyPr rtlCol="0" anchor="ctr"/>
              <a:lstStyle/>
              <a:p>
                <a:endParaRPr lang="fr-FR"/>
              </a:p>
            </p:txBody>
          </p:sp>
          <p:sp>
            <p:nvSpPr>
              <p:cNvPr id="50" name="Graphique 36">
                <a:extLst>
                  <a:ext uri="{FF2B5EF4-FFF2-40B4-BE49-F238E27FC236}">
                    <a16:creationId xmlns:a16="http://schemas.microsoft.com/office/drawing/2014/main" id="{2020419B-CFE2-469A-9DC2-4B81F6046FE6}"/>
                  </a:ext>
                </a:extLst>
              </p:cNvPr>
              <p:cNvSpPr/>
              <p:nvPr/>
            </p:nvSpPr>
            <p:spPr>
              <a:xfrm>
                <a:off x="4469984" y="3218592"/>
                <a:ext cx="186212" cy="310897"/>
              </a:xfrm>
              <a:custGeom>
                <a:avLst/>
                <a:gdLst>
                  <a:gd name="connsiteX0" fmla="*/ 116613 w 186212"/>
                  <a:gd name="connsiteY0" fmla="*/ 310205 h 310897"/>
                  <a:gd name="connsiteX1" fmla="*/ 57844 w 186212"/>
                  <a:gd name="connsiteY1" fmla="*/ 307919 h 310897"/>
                  <a:gd name="connsiteX2" fmla="*/ 35460 w 186212"/>
                  <a:gd name="connsiteY2" fmla="*/ 306871 h 310897"/>
                  <a:gd name="connsiteX3" fmla="*/ -449 w 186212"/>
                  <a:gd name="connsiteY3" fmla="*/ 290107 h 310897"/>
                  <a:gd name="connsiteX4" fmla="*/ 4599 w 186212"/>
                  <a:gd name="connsiteY4" fmla="*/ 278772 h 310897"/>
                  <a:gd name="connsiteX5" fmla="*/ 9552 w 186212"/>
                  <a:gd name="connsiteY5" fmla="*/ 266771 h 310897"/>
                  <a:gd name="connsiteX6" fmla="*/ 8790 w 186212"/>
                  <a:gd name="connsiteY6" fmla="*/ 214479 h 310897"/>
                  <a:gd name="connsiteX7" fmla="*/ 19839 w 186212"/>
                  <a:gd name="connsiteY7" fmla="*/ 67031 h 310897"/>
                  <a:gd name="connsiteX8" fmla="*/ 21839 w 186212"/>
                  <a:gd name="connsiteY8" fmla="*/ 57506 h 310897"/>
                  <a:gd name="connsiteX9" fmla="*/ 22887 w 186212"/>
                  <a:gd name="connsiteY9" fmla="*/ 51411 h 310897"/>
                  <a:gd name="connsiteX10" fmla="*/ 22411 w 186212"/>
                  <a:gd name="connsiteY10" fmla="*/ 47886 h 310897"/>
                  <a:gd name="connsiteX11" fmla="*/ 15077 w 186212"/>
                  <a:gd name="connsiteY11" fmla="*/ 42076 h 310897"/>
                  <a:gd name="connsiteX12" fmla="*/ 4599 w 186212"/>
                  <a:gd name="connsiteY12" fmla="*/ 29789 h 310897"/>
                  <a:gd name="connsiteX13" fmla="*/ 14124 w 186212"/>
                  <a:gd name="connsiteY13" fmla="*/ 14930 h 310897"/>
                  <a:gd name="connsiteX14" fmla="*/ 94229 w 186212"/>
                  <a:gd name="connsiteY14" fmla="*/ -405 h 310897"/>
                  <a:gd name="connsiteX15" fmla="*/ 175382 w 186212"/>
                  <a:gd name="connsiteY15" fmla="*/ 7691 h 310897"/>
                  <a:gd name="connsiteX16" fmla="*/ 185669 w 186212"/>
                  <a:gd name="connsiteY16" fmla="*/ 23502 h 310897"/>
                  <a:gd name="connsiteX17" fmla="*/ 170201 w 186212"/>
                  <a:gd name="connsiteY17" fmla="*/ 42523 h 310897"/>
                  <a:gd name="connsiteX18" fmla="*/ 169858 w 186212"/>
                  <a:gd name="connsiteY18" fmla="*/ 42552 h 310897"/>
                  <a:gd name="connsiteX19" fmla="*/ 156047 w 186212"/>
                  <a:gd name="connsiteY19" fmla="*/ 43790 h 310897"/>
                  <a:gd name="connsiteX20" fmla="*/ 128900 w 186212"/>
                  <a:gd name="connsiteY20" fmla="*/ 42076 h 310897"/>
                  <a:gd name="connsiteX21" fmla="*/ 99278 w 186212"/>
                  <a:gd name="connsiteY21" fmla="*/ 40266 h 310897"/>
                  <a:gd name="connsiteX22" fmla="*/ 84704 w 186212"/>
                  <a:gd name="connsiteY22" fmla="*/ 47791 h 310897"/>
                  <a:gd name="connsiteX23" fmla="*/ 79942 w 186212"/>
                  <a:gd name="connsiteY23" fmla="*/ 90272 h 310897"/>
                  <a:gd name="connsiteX24" fmla="*/ 79942 w 186212"/>
                  <a:gd name="connsiteY24" fmla="*/ 105131 h 310897"/>
                  <a:gd name="connsiteX25" fmla="*/ 87181 w 186212"/>
                  <a:gd name="connsiteY25" fmla="*/ 113132 h 310897"/>
                  <a:gd name="connsiteX26" fmla="*/ 98992 w 186212"/>
                  <a:gd name="connsiteY26" fmla="*/ 110847 h 310897"/>
                  <a:gd name="connsiteX27" fmla="*/ 122138 w 186212"/>
                  <a:gd name="connsiteY27" fmla="*/ 107608 h 310897"/>
                  <a:gd name="connsiteX28" fmla="*/ 148712 w 186212"/>
                  <a:gd name="connsiteY28" fmla="*/ 119895 h 310897"/>
                  <a:gd name="connsiteX29" fmla="*/ 151760 w 186212"/>
                  <a:gd name="connsiteY29" fmla="*/ 130944 h 310897"/>
                  <a:gd name="connsiteX30" fmla="*/ 149760 w 186212"/>
                  <a:gd name="connsiteY30" fmla="*/ 140469 h 310897"/>
                  <a:gd name="connsiteX31" fmla="*/ 128424 w 186212"/>
                  <a:gd name="connsiteY31" fmla="*/ 155233 h 310897"/>
                  <a:gd name="connsiteX32" fmla="*/ 92896 w 186212"/>
                  <a:gd name="connsiteY32" fmla="*/ 160281 h 310897"/>
                  <a:gd name="connsiteX33" fmla="*/ 78704 w 186212"/>
                  <a:gd name="connsiteY33" fmla="*/ 175807 h 310897"/>
                  <a:gd name="connsiteX34" fmla="*/ 76418 w 186212"/>
                  <a:gd name="connsiteY34" fmla="*/ 223432 h 310897"/>
                  <a:gd name="connsiteX35" fmla="*/ 78132 w 186212"/>
                  <a:gd name="connsiteY35" fmla="*/ 254864 h 310897"/>
                  <a:gd name="connsiteX36" fmla="*/ 101278 w 186212"/>
                  <a:gd name="connsiteY36" fmla="*/ 256388 h 310897"/>
                  <a:gd name="connsiteX37" fmla="*/ 166048 w 186212"/>
                  <a:gd name="connsiteY37" fmla="*/ 272962 h 310897"/>
                  <a:gd name="connsiteX38" fmla="*/ 169096 w 186212"/>
                  <a:gd name="connsiteY38" fmla="*/ 283725 h 310897"/>
                  <a:gd name="connsiteX39" fmla="*/ 150046 w 186212"/>
                  <a:gd name="connsiteY39" fmla="*/ 308586 h 310897"/>
                  <a:gd name="connsiteX40" fmla="*/ 116613 w 186212"/>
                  <a:gd name="connsiteY40" fmla="*/ 310205 h 310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186212" h="310897">
                    <a:moveTo>
                      <a:pt x="116613" y="310205"/>
                    </a:moveTo>
                    <a:cubicBezTo>
                      <a:pt x="102516" y="310205"/>
                      <a:pt x="82923" y="309443"/>
                      <a:pt x="57844" y="307919"/>
                    </a:cubicBezTo>
                    <a:cubicBezTo>
                      <a:pt x="46890" y="307252"/>
                      <a:pt x="39461" y="306871"/>
                      <a:pt x="35460" y="306871"/>
                    </a:cubicBezTo>
                    <a:cubicBezTo>
                      <a:pt x="11457" y="306871"/>
                      <a:pt x="-449" y="301251"/>
                      <a:pt x="-449" y="290107"/>
                    </a:cubicBezTo>
                    <a:cubicBezTo>
                      <a:pt x="-516" y="285773"/>
                      <a:pt x="1332" y="281630"/>
                      <a:pt x="4599" y="278772"/>
                    </a:cubicBezTo>
                    <a:cubicBezTo>
                      <a:pt x="7904" y="275677"/>
                      <a:pt x="9705" y="271295"/>
                      <a:pt x="9552" y="266771"/>
                    </a:cubicBezTo>
                    <a:lnTo>
                      <a:pt x="8790" y="214479"/>
                    </a:lnTo>
                    <a:cubicBezTo>
                      <a:pt x="8809" y="165120"/>
                      <a:pt x="12505" y="115837"/>
                      <a:pt x="19839" y="67031"/>
                    </a:cubicBezTo>
                    <a:cubicBezTo>
                      <a:pt x="20354" y="63821"/>
                      <a:pt x="21020" y="60650"/>
                      <a:pt x="21839" y="57506"/>
                    </a:cubicBezTo>
                    <a:cubicBezTo>
                      <a:pt x="22449" y="55525"/>
                      <a:pt x="22801" y="53477"/>
                      <a:pt x="22887" y="51411"/>
                    </a:cubicBezTo>
                    <a:cubicBezTo>
                      <a:pt x="22849" y="50220"/>
                      <a:pt x="22687" y="49039"/>
                      <a:pt x="22411" y="47886"/>
                    </a:cubicBezTo>
                    <a:cubicBezTo>
                      <a:pt x="22411" y="46553"/>
                      <a:pt x="19649" y="44552"/>
                      <a:pt x="15077" y="42076"/>
                    </a:cubicBezTo>
                    <a:cubicBezTo>
                      <a:pt x="8028" y="38266"/>
                      <a:pt x="4599" y="34170"/>
                      <a:pt x="4599" y="29789"/>
                    </a:cubicBezTo>
                    <a:cubicBezTo>
                      <a:pt x="4790" y="23455"/>
                      <a:pt x="8447" y="17739"/>
                      <a:pt x="14124" y="14930"/>
                    </a:cubicBezTo>
                    <a:cubicBezTo>
                      <a:pt x="30793" y="4738"/>
                      <a:pt x="57558" y="-405"/>
                      <a:pt x="94229" y="-405"/>
                    </a:cubicBezTo>
                    <a:cubicBezTo>
                      <a:pt x="138235" y="-405"/>
                      <a:pt x="165286" y="2357"/>
                      <a:pt x="175382" y="7691"/>
                    </a:cubicBezTo>
                    <a:cubicBezTo>
                      <a:pt x="181717" y="10367"/>
                      <a:pt x="185784" y="16625"/>
                      <a:pt x="185669" y="23502"/>
                    </a:cubicBezTo>
                    <a:cubicBezTo>
                      <a:pt x="186651" y="33027"/>
                      <a:pt x="179726" y="41543"/>
                      <a:pt x="170201" y="42523"/>
                    </a:cubicBezTo>
                    <a:cubicBezTo>
                      <a:pt x="170087" y="42533"/>
                      <a:pt x="169972" y="42543"/>
                      <a:pt x="169858" y="42552"/>
                    </a:cubicBezTo>
                    <a:cubicBezTo>
                      <a:pt x="165305" y="43438"/>
                      <a:pt x="160685" y="43848"/>
                      <a:pt x="156047" y="43790"/>
                    </a:cubicBezTo>
                    <a:cubicBezTo>
                      <a:pt x="146969" y="43714"/>
                      <a:pt x="137911" y="43143"/>
                      <a:pt x="128900" y="42076"/>
                    </a:cubicBezTo>
                    <a:cubicBezTo>
                      <a:pt x="117185" y="40933"/>
                      <a:pt x="107279" y="40266"/>
                      <a:pt x="99278" y="40266"/>
                    </a:cubicBezTo>
                    <a:cubicBezTo>
                      <a:pt x="93344" y="39600"/>
                      <a:pt x="87591" y="42571"/>
                      <a:pt x="84704" y="47791"/>
                    </a:cubicBezTo>
                    <a:cubicBezTo>
                      <a:pt x="80523" y="61536"/>
                      <a:pt x="78904" y="75937"/>
                      <a:pt x="79942" y="90272"/>
                    </a:cubicBezTo>
                    <a:cubicBezTo>
                      <a:pt x="79942" y="95511"/>
                      <a:pt x="79942" y="100369"/>
                      <a:pt x="79942" y="105131"/>
                    </a:cubicBezTo>
                    <a:cubicBezTo>
                      <a:pt x="79942" y="109894"/>
                      <a:pt x="82704" y="113132"/>
                      <a:pt x="87181" y="113132"/>
                    </a:cubicBezTo>
                    <a:cubicBezTo>
                      <a:pt x="91210" y="112980"/>
                      <a:pt x="95191" y="112209"/>
                      <a:pt x="98992" y="110847"/>
                    </a:cubicBezTo>
                    <a:cubicBezTo>
                      <a:pt x="106497" y="108579"/>
                      <a:pt x="114298" y="107494"/>
                      <a:pt x="122138" y="107608"/>
                    </a:cubicBezTo>
                    <a:cubicBezTo>
                      <a:pt x="132605" y="106360"/>
                      <a:pt x="142883" y="111113"/>
                      <a:pt x="148712" y="119895"/>
                    </a:cubicBezTo>
                    <a:cubicBezTo>
                      <a:pt x="150674" y="123248"/>
                      <a:pt x="151732" y="127058"/>
                      <a:pt x="151760" y="130944"/>
                    </a:cubicBezTo>
                    <a:cubicBezTo>
                      <a:pt x="151741" y="134221"/>
                      <a:pt x="151065" y="137459"/>
                      <a:pt x="149760" y="140469"/>
                    </a:cubicBezTo>
                    <a:cubicBezTo>
                      <a:pt x="146360" y="149308"/>
                      <a:pt x="137892" y="155157"/>
                      <a:pt x="128424" y="155233"/>
                    </a:cubicBezTo>
                    <a:cubicBezTo>
                      <a:pt x="116442" y="155757"/>
                      <a:pt x="104545" y="157452"/>
                      <a:pt x="92896" y="160281"/>
                    </a:cubicBezTo>
                    <a:cubicBezTo>
                      <a:pt x="85238" y="161729"/>
                      <a:pt x="79456" y="168053"/>
                      <a:pt x="78704" y="175807"/>
                    </a:cubicBezTo>
                    <a:cubicBezTo>
                      <a:pt x="77046" y="191628"/>
                      <a:pt x="76284" y="207525"/>
                      <a:pt x="76418" y="223432"/>
                    </a:cubicBezTo>
                    <a:cubicBezTo>
                      <a:pt x="75722" y="233938"/>
                      <a:pt x="76303" y="244492"/>
                      <a:pt x="78132" y="254864"/>
                    </a:cubicBezTo>
                    <a:cubicBezTo>
                      <a:pt x="85723" y="256550"/>
                      <a:pt x="93534" y="257065"/>
                      <a:pt x="101278" y="256388"/>
                    </a:cubicBezTo>
                    <a:cubicBezTo>
                      <a:pt x="138616" y="256388"/>
                      <a:pt x="160209" y="261913"/>
                      <a:pt x="166048" y="272962"/>
                    </a:cubicBezTo>
                    <a:cubicBezTo>
                      <a:pt x="167867" y="276267"/>
                      <a:pt x="168915" y="279953"/>
                      <a:pt x="169096" y="283725"/>
                    </a:cubicBezTo>
                    <a:cubicBezTo>
                      <a:pt x="169982" y="295650"/>
                      <a:pt x="161790" y="306347"/>
                      <a:pt x="150046" y="308586"/>
                    </a:cubicBezTo>
                    <a:cubicBezTo>
                      <a:pt x="138997" y="310348"/>
                      <a:pt x="127786" y="310891"/>
                      <a:pt x="116613" y="310205"/>
                    </a:cubicBezTo>
                    <a:close/>
                  </a:path>
                </a:pathLst>
              </a:custGeom>
              <a:solidFill>
                <a:srgbClr val="FFFFFF"/>
              </a:solidFill>
              <a:ln w="9525" cap="flat">
                <a:noFill/>
                <a:prstDash val="solid"/>
                <a:miter/>
              </a:ln>
            </p:spPr>
            <p:txBody>
              <a:bodyPr rtlCol="0" anchor="ctr"/>
              <a:lstStyle/>
              <a:p>
                <a:endParaRPr lang="fr-FR"/>
              </a:p>
            </p:txBody>
          </p:sp>
          <p:sp>
            <p:nvSpPr>
              <p:cNvPr id="51" name="Graphique 36">
                <a:extLst>
                  <a:ext uri="{FF2B5EF4-FFF2-40B4-BE49-F238E27FC236}">
                    <a16:creationId xmlns:a16="http://schemas.microsoft.com/office/drawing/2014/main" id="{2020419B-CFE2-469A-9DC2-4B81F6046FE6}"/>
                  </a:ext>
                </a:extLst>
              </p:cNvPr>
              <p:cNvSpPr/>
              <p:nvPr/>
            </p:nvSpPr>
            <p:spPr>
              <a:xfrm>
                <a:off x="4613996" y="3208689"/>
                <a:ext cx="218511" cy="344219"/>
              </a:xfrm>
              <a:custGeom>
                <a:avLst/>
                <a:gdLst>
                  <a:gd name="connsiteX0" fmla="*/ 93473 w 218511"/>
                  <a:gd name="connsiteY0" fmla="*/ 343730 h 344219"/>
                  <a:gd name="connsiteX1" fmla="*/ 60803 w 218511"/>
                  <a:gd name="connsiteY1" fmla="*/ 316298 h 344219"/>
                  <a:gd name="connsiteX2" fmla="*/ 55564 w 218511"/>
                  <a:gd name="connsiteY2" fmla="*/ 256576 h 344219"/>
                  <a:gd name="connsiteX3" fmla="*/ 62041 w 218511"/>
                  <a:gd name="connsiteY3" fmla="*/ 131989 h 344219"/>
                  <a:gd name="connsiteX4" fmla="*/ 62041 w 218511"/>
                  <a:gd name="connsiteY4" fmla="*/ 127227 h 344219"/>
                  <a:gd name="connsiteX5" fmla="*/ 57279 w 218511"/>
                  <a:gd name="connsiteY5" fmla="*/ 117702 h 344219"/>
                  <a:gd name="connsiteX6" fmla="*/ 20417 w 218511"/>
                  <a:gd name="connsiteY6" fmla="*/ 111605 h 344219"/>
                  <a:gd name="connsiteX7" fmla="*/ -443 w 218511"/>
                  <a:gd name="connsiteY7" fmla="*/ 96842 h 344219"/>
                  <a:gd name="connsiteX8" fmla="*/ 9558 w 218511"/>
                  <a:gd name="connsiteY8" fmla="*/ 82745 h 344219"/>
                  <a:gd name="connsiteX9" fmla="*/ 29751 w 218511"/>
                  <a:gd name="connsiteY9" fmla="*/ 77792 h 344219"/>
                  <a:gd name="connsiteX10" fmla="*/ 65470 w 218511"/>
                  <a:gd name="connsiteY10" fmla="*/ 67505 h 344219"/>
                  <a:gd name="connsiteX11" fmla="*/ 66232 w 218511"/>
                  <a:gd name="connsiteY11" fmla="*/ 62266 h 344219"/>
                  <a:gd name="connsiteX12" fmla="*/ 66804 w 218511"/>
                  <a:gd name="connsiteY12" fmla="*/ 43216 h 344219"/>
                  <a:gd name="connsiteX13" fmla="*/ 72518 w 218511"/>
                  <a:gd name="connsiteY13" fmla="*/ 19784 h 344219"/>
                  <a:gd name="connsiteX14" fmla="*/ 103341 w 218511"/>
                  <a:gd name="connsiteY14" fmla="*/ 220 h 344219"/>
                  <a:gd name="connsiteX15" fmla="*/ 120143 w 218511"/>
                  <a:gd name="connsiteY15" fmla="*/ 12640 h 344219"/>
                  <a:gd name="connsiteX16" fmla="*/ 127096 w 218511"/>
                  <a:gd name="connsiteY16" fmla="*/ 38453 h 344219"/>
                  <a:gd name="connsiteX17" fmla="*/ 127096 w 218511"/>
                  <a:gd name="connsiteY17" fmla="*/ 54265 h 344219"/>
                  <a:gd name="connsiteX18" fmla="*/ 129764 w 218511"/>
                  <a:gd name="connsiteY18" fmla="*/ 63790 h 344219"/>
                  <a:gd name="connsiteX19" fmla="*/ 152433 w 218511"/>
                  <a:gd name="connsiteY19" fmla="*/ 67219 h 344219"/>
                  <a:gd name="connsiteX20" fmla="*/ 166054 w 218511"/>
                  <a:gd name="connsiteY20" fmla="*/ 67219 h 344219"/>
                  <a:gd name="connsiteX21" fmla="*/ 188247 w 218511"/>
                  <a:gd name="connsiteY21" fmla="*/ 68171 h 344219"/>
                  <a:gd name="connsiteX22" fmla="*/ 207297 w 218511"/>
                  <a:gd name="connsiteY22" fmla="*/ 76744 h 344219"/>
                  <a:gd name="connsiteX23" fmla="*/ 218061 w 218511"/>
                  <a:gd name="connsiteY23" fmla="*/ 97032 h 344219"/>
                  <a:gd name="connsiteX24" fmla="*/ 218061 w 218511"/>
                  <a:gd name="connsiteY24" fmla="*/ 104176 h 344219"/>
                  <a:gd name="connsiteX25" fmla="*/ 204916 w 218511"/>
                  <a:gd name="connsiteY25" fmla="*/ 118178 h 344219"/>
                  <a:gd name="connsiteX26" fmla="*/ 185009 w 218511"/>
                  <a:gd name="connsiteY26" fmla="*/ 123702 h 344219"/>
                  <a:gd name="connsiteX27" fmla="*/ 163196 w 218511"/>
                  <a:gd name="connsiteY27" fmla="*/ 121893 h 344219"/>
                  <a:gd name="connsiteX28" fmla="*/ 149861 w 218511"/>
                  <a:gd name="connsiteY28" fmla="*/ 120464 h 344219"/>
                  <a:gd name="connsiteX29" fmla="*/ 142337 w 218511"/>
                  <a:gd name="connsiteY29" fmla="*/ 120464 h 344219"/>
                  <a:gd name="connsiteX30" fmla="*/ 131573 w 218511"/>
                  <a:gd name="connsiteY30" fmla="*/ 173899 h 344219"/>
                  <a:gd name="connsiteX31" fmla="*/ 131002 w 218511"/>
                  <a:gd name="connsiteY31" fmla="*/ 224382 h 344219"/>
                  <a:gd name="connsiteX32" fmla="*/ 130050 w 218511"/>
                  <a:gd name="connsiteY32" fmla="*/ 281532 h 344219"/>
                  <a:gd name="connsiteX33" fmla="*/ 123477 w 218511"/>
                  <a:gd name="connsiteY33" fmla="*/ 320298 h 344219"/>
                  <a:gd name="connsiteX34" fmla="*/ 93473 w 218511"/>
                  <a:gd name="connsiteY34" fmla="*/ 343730 h 3442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218511" h="344219">
                    <a:moveTo>
                      <a:pt x="93473" y="343730"/>
                    </a:moveTo>
                    <a:cubicBezTo>
                      <a:pt x="76948" y="344949"/>
                      <a:pt x="62460" y="332785"/>
                      <a:pt x="60803" y="316298"/>
                    </a:cubicBezTo>
                    <a:cubicBezTo>
                      <a:pt x="57050" y="296619"/>
                      <a:pt x="55297" y="276607"/>
                      <a:pt x="55564" y="256576"/>
                    </a:cubicBezTo>
                    <a:cubicBezTo>
                      <a:pt x="55564" y="227934"/>
                      <a:pt x="57726" y="186405"/>
                      <a:pt x="62041" y="131989"/>
                    </a:cubicBezTo>
                    <a:lnTo>
                      <a:pt x="62041" y="127227"/>
                    </a:lnTo>
                    <a:cubicBezTo>
                      <a:pt x="62546" y="123378"/>
                      <a:pt x="60660" y="119607"/>
                      <a:pt x="57279" y="117702"/>
                    </a:cubicBezTo>
                    <a:cubicBezTo>
                      <a:pt x="45248" y="114349"/>
                      <a:pt x="32885" y="112311"/>
                      <a:pt x="20417" y="111605"/>
                    </a:cubicBezTo>
                    <a:cubicBezTo>
                      <a:pt x="6510" y="110177"/>
                      <a:pt x="-443" y="105224"/>
                      <a:pt x="-443" y="96842"/>
                    </a:cubicBezTo>
                    <a:cubicBezTo>
                      <a:pt x="-653" y="90432"/>
                      <a:pt x="3434" y="84669"/>
                      <a:pt x="9558" y="82745"/>
                    </a:cubicBezTo>
                    <a:cubicBezTo>
                      <a:pt x="16083" y="80354"/>
                      <a:pt x="22855" y="78687"/>
                      <a:pt x="29751" y="77792"/>
                    </a:cubicBezTo>
                    <a:cubicBezTo>
                      <a:pt x="52040" y="74239"/>
                      <a:pt x="63946" y="70810"/>
                      <a:pt x="65470" y="67505"/>
                    </a:cubicBezTo>
                    <a:cubicBezTo>
                      <a:pt x="66080" y="65829"/>
                      <a:pt x="66337" y="64047"/>
                      <a:pt x="66232" y="62266"/>
                    </a:cubicBezTo>
                    <a:cubicBezTo>
                      <a:pt x="66232" y="55408"/>
                      <a:pt x="66422" y="49055"/>
                      <a:pt x="66804" y="43216"/>
                    </a:cubicBezTo>
                    <a:cubicBezTo>
                      <a:pt x="67813" y="35215"/>
                      <a:pt x="69728" y="27357"/>
                      <a:pt x="72518" y="19784"/>
                    </a:cubicBezTo>
                    <a:cubicBezTo>
                      <a:pt x="75623" y="5868"/>
                      <a:pt x="89425" y="-2885"/>
                      <a:pt x="103341" y="220"/>
                    </a:cubicBezTo>
                    <a:cubicBezTo>
                      <a:pt x="110437" y="1801"/>
                      <a:pt x="116543" y="6316"/>
                      <a:pt x="120143" y="12640"/>
                    </a:cubicBezTo>
                    <a:cubicBezTo>
                      <a:pt x="124544" y="20546"/>
                      <a:pt x="126935" y="29405"/>
                      <a:pt x="127096" y="38453"/>
                    </a:cubicBezTo>
                    <a:lnTo>
                      <a:pt x="127096" y="54265"/>
                    </a:lnTo>
                    <a:cubicBezTo>
                      <a:pt x="126820" y="57656"/>
                      <a:pt x="127773" y="61038"/>
                      <a:pt x="129764" y="63790"/>
                    </a:cubicBezTo>
                    <a:cubicBezTo>
                      <a:pt x="131478" y="66076"/>
                      <a:pt x="139289" y="67219"/>
                      <a:pt x="152433" y="67219"/>
                    </a:cubicBezTo>
                    <a:lnTo>
                      <a:pt x="166054" y="67219"/>
                    </a:lnTo>
                    <a:cubicBezTo>
                      <a:pt x="174245" y="67219"/>
                      <a:pt x="181580" y="67219"/>
                      <a:pt x="188247" y="68171"/>
                    </a:cubicBezTo>
                    <a:cubicBezTo>
                      <a:pt x="195296" y="69095"/>
                      <a:pt x="201925" y="72077"/>
                      <a:pt x="207297" y="76744"/>
                    </a:cubicBezTo>
                    <a:cubicBezTo>
                      <a:pt x="213803" y="81497"/>
                      <a:pt x="217775" y="88974"/>
                      <a:pt x="218061" y="97032"/>
                    </a:cubicBezTo>
                    <a:cubicBezTo>
                      <a:pt x="218061" y="97604"/>
                      <a:pt x="218061" y="99985"/>
                      <a:pt x="218061" y="104176"/>
                    </a:cubicBezTo>
                    <a:cubicBezTo>
                      <a:pt x="218061" y="108367"/>
                      <a:pt x="213393" y="113130"/>
                      <a:pt x="204916" y="118178"/>
                    </a:cubicBezTo>
                    <a:cubicBezTo>
                      <a:pt x="198877" y="121730"/>
                      <a:pt x="192009" y="123635"/>
                      <a:pt x="185009" y="123702"/>
                    </a:cubicBezTo>
                    <a:cubicBezTo>
                      <a:pt x="177693" y="123778"/>
                      <a:pt x="170397" y="123178"/>
                      <a:pt x="163196" y="121893"/>
                    </a:cubicBezTo>
                    <a:cubicBezTo>
                      <a:pt x="158805" y="121007"/>
                      <a:pt x="154338" y="120530"/>
                      <a:pt x="149861" y="120464"/>
                    </a:cubicBezTo>
                    <a:cubicBezTo>
                      <a:pt x="147356" y="120311"/>
                      <a:pt x="144842" y="120311"/>
                      <a:pt x="142337" y="120464"/>
                    </a:cubicBezTo>
                    <a:cubicBezTo>
                      <a:pt x="135984" y="121159"/>
                      <a:pt x="132402" y="138971"/>
                      <a:pt x="131573" y="173899"/>
                    </a:cubicBezTo>
                    <a:cubicBezTo>
                      <a:pt x="131573" y="186186"/>
                      <a:pt x="131002" y="202950"/>
                      <a:pt x="131002" y="224382"/>
                    </a:cubicBezTo>
                    <a:cubicBezTo>
                      <a:pt x="131002" y="245813"/>
                      <a:pt x="131002" y="266197"/>
                      <a:pt x="130050" y="281532"/>
                    </a:cubicBezTo>
                    <a:cubicBezTo>
                      <a:pt x="129821" y="294714"/>
                      <a:pt x="127602" y="307782"/>
                      <a:pt x="123477" y="320298"/>
                    </a:cubicBezTo>
                    <a:cubicBezTo>
                      <a:pt x="120591" y="334414"/>
                      <a:pt x="107875" y="344349"/>
                      <a:pt x="93473" y="343730"/>
                    </a:cubicBezTo>
                    <a:close/>
                  </a:path>
                </a:pathLst>
              </a:custGeom>
              <a:solidFill>
                <a:srgbClr val="FFFFFF"/>
              </a:solidFill>
              <a:ln w="9525" cap="flat">
                <a:noFill/>
                <a:prstDash val="solid"/>
                <a:miter/>
              </a:ln>
            </p:spPr>
            <p:txBody>
              <a:bodyPr rtlCol="0" anchor="ctr"/>
              <a:lstStyle/>
              <a:p>
                <a:endParaRPr lang="fr-FR"/>
              </a:p>
            </p:txBody>
          </p:sp>
          <p:sp>
            <p:nvSpPr>
              <p:cNvPr id="52" name="Graphique 36">
                <a:extLst>
                  <a:ext uri="{FF2B5EF4-FFF2-40B4-BE49-F238E27FC236}">
                    <a16:creationId xmlns:a16="http://schemas.microsoft.com/office/drawing/2014/main" id="{2020419B-CFE2-469A-9DC2-4B81F6046FE6}"/>
                  </a:ext>
                </a:extLst>
              </p:cNvPr>
              <p:cNvSpPr/>
              <p:nvPr/>
            </p:nvSpPr>
            <p:spPr>
              <a:xfrm>
                <a:off x="4896502" y="3207961"/>
                <a:ext cx="218231" cy="344940"/>
              </a:xfrm>
              <a:custGeom>
                <a:avLst/>
                <a:gdLst>
                  <a:gd name="connsiteX0" fmla="*/ 93479 w 218231"/>
                  <a:gd name="connsiteY0" fmla="*/ 344457 h 344940"/>
                  <a:gd name="connsiteX1" fmla="*/ 60809 w 218231"/>
                  <a:gd name="connsiteY1" fmla="*/ 317025 h 344940"/>
                  <a:gd name="connsiteX2" fmla="*/ 55570 w 218231"/>
                  <a:gd name="connsiteY2" fmla="*/ 257304 h 344940"/>
                  <a:gd name="connsiteX3" fmla="*/ 62142 w 218231"/>
                  <a:gd name="connsiteY3" fmla="*/ 132717 h 344940"/>
                  <a:gd name="connsiteX4" fmla="*/ 62142 w 218231"/>
                  <a:gd name="connsiteY4" fmla="*/ 127954 h 344940"/>
                  <a:gd name="connsiteX5" fmla="*/ 57284 w 218231"/>
                  <a:gd name="connsiteY5" fmla="*/ 118429 h 344940"/>
                  <a:gd name="connsiteX6" fmla="*/ 20423 w 218231"/>
                  <a:gd name="connsiteY6" fmla="*/ 112333 h 344940"/>
                  <a:gd name="connsiteX7" fmla="*/ -437 w 218231"/>
                  <a:gd name="connsiteY7" fmla="*/ 97569 h 344940"/>
                  <a:gd name="connsiteX8" fmla="*/ 9088 w 218231"/>
                  <a:gd name="connsiteY8" fmla="*/ 83473 h 344940"/>
                  <a:gd name="connsiteX9" fmla="*/ 28995 w 218231"/>
                  <a:gd name="connsiteY9" fmla="*/ 77948 h 344940"/>
                  <a:gd name="connsiteX10" fmla="*/ 64619 w 218231"/>
                  <a:gd name="connsiteY10" fmla="*/ 67661 h 344940"/>
                  <a:gd name="connsiteX11" fmla="*/ 65381 w 218231"/>
                  <a:gd name="connsiteY11" fmla="*/ 62422 h 344940"/>
                  <a:gd name="connsiteX12" fmla="*/ 66047 w 218231"/>
                  <a:gd name="connsiteY12" fmla="*/ 43372 h 344940"/>
                  <a:gd name="connsiteX13" fmla="*/ 71667 w 218231"/>
                  <a:gd name="connsiteY13" fmla="*/ 19940 h 344940"/>
                  <a:gd name="connsiteX14" fmla="*/ 96051 w 218231"/>
                  <a:gd name="connsiteY14" fmla="*/ -348 h 344940"/>
                  <a:gd name="connsiteX15" fmla="*/ 119388 w 218231"/>
                  <a:gd name="connsiteY15" fmla="*/ 12797 h 344940"/>
                  <a:gd name="connsiteX16" fmla="*/ 126436 w 218231"/>
                  <a:gd name="connsiteY16" fmla="*/ 38610 h 344940"/>
                  <a:gd name="connsiteX17" fmla="*/ 126436 w 218231"/>
                  <a:gd name="connsiteY17" fmla="*/ 54421 h 344940"/>
                  <a:gd name="connsiteX18" fmla="*/ 129103 w 218231"/>
                  <a:gd name="connsiteY18" fmla="*/ 63946 h 344940"/>
                  <a:gd name="connsiteX19" fmla="*/ 151772 w 218231"/>
                  <a:gd name="connsiteY19" fmla="*/ 67375 h 344940"/>
                  <a:gd name="connsiteX20" fmla="*/ 165394 w 218231"/>
                  <a:gd name="connsiteY20" fmla="*/ 67375 h 344940"/>
                  <a:gd name="connsiteX21" fmla="*/ 187586 w 218231"/>
                  <a:gd name="connsiteY21" fmla="*/ 68328 h 344940"/>
                  <a:gd name="connsiteX22" fmla="*/ 206636 w 218231"/>
                  <a:gd name="connsiteY22" fmla="*/ 76900 h 344940"/>
                  <a:gd name="connsiteX23" fmla="*/ 217781 w 218231"/>
                  <a:gd name="connsiteY23" fmla="*/ 97569 h 344940"/>
                  <a:gd name="connsiteX24" fmla="*/ 217781 w 218231"/>
                  <a:gd name="connsiteY24" fmla="*/ 104713 h 344940"/>
                  <a:gd name="connsiteX25" fmla="*/ 204636 w 218231"/>
                  <a:gd name="connsiteY25" fmla="*/ 118715 h 344940"/>
                  <a:gd name="connsiteX26" fmla="*/ 184824 w 218231"/>
                  <a:gd name="connsiteY26" fmla="*/ 124239 h 344940"/>
                  <a:gd name="connsiteX27" fmla="*/ 162917 w 218231"/>
                  <a:gd name="connsiteY27" fmla="*/ 122429 h 344940"/>
                  <a:gd name="connsiteX28" fmla="*/ 149582 w 218231"/>
                  <a:gd name="connsiteY28" fmla="*/ 121001 h 344940"/>
                  <a:gd name="connsiteX29" fmla="*/ 142057 w 218231"/>
                  <a:gd name="connsiteY29" fmla="*/ 121001 h 344940"/>
                  <a:gd name="connsiteX30" fmla="*/ 131294 w 218231"/>
                  <a:gd name="connsiteY30" fmla="*/ 174436 h 344940"/>
                  <a:gd name="connsiteX31" fmla="*/ 131294 w 218231"/>
                  <a:gd name="connsiteY31" fmla="*/ 224919 h 344940"/>
                  <a:gd name="connsiteX32" fmla="*/ 130246 w 218231"/>
                  <a:gd name="connsiteY32" fmla="*/ 282069 h 344940"/>
                  <a:gd name="connsiteX33" fmla="*/ 123769 w 218231"/>
                  <a:gd name="connsiteY33" fmla="*/ 320835 h 344940"/>
                  <a:gd name="connsiteX34" fmla="*/ 93479 w 218231"/>
                  <a:gd name="connsiteY34" fmla="*/ 344457 h 344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218231" h="344940">
                    <a:moveTo>
                      <a:pt x="93479" y="344457"/>
                    </a:moveTo>
                    <a:cubicBezTo>
                      <a:pt x="76973" y="345629"/>
                      <a:pt x="62514" y="333485"/>
                      <a:pt x="60809" y="317025"/>
                    </a:cubicBezTo>
                    <a:cubicBezTo>
                      <a:pt x="57056" y="297347"/>
                      <a:pt x="55303" y="277335"/>
                      <a:pt x="55570" y="257304"/>
                    </a:cubicBezTo>
                    <a:cubicBezTo>
                      <a:pt x="55570" y="228662"/>
                      <a:pt x="57761" y="187133"/>
                      <a:pt x="62142" y="132717"/>
                    </a:cubicBezTo>
                    <a:lnTo>
                      <a:pt x="62142" y="127954"/>
                    </a:lnTo>
                    <a:cubicBezTo>
                      <a:pt x="62628" y="124087"/>
                      <a:pt x="60704" y="120315"/>
                      <a:pt x="57284" y="118429"/>
                    </a:cubicBezTo>
                    <a:cubicBezTo>
                      <a:pt x="45254" y="115076"/>
                      <a:pt x="32891" y="113038"/>
                      <a:pt x="20423" y="112333"/>
                    </a:cubicBezTo>
                    <a:cubicBezTo>
                      <a:pt x="6516" y="110905"/>
                      <a:pt x="-437" y="105951"/>
                      <a:pt x="-437" y="97569"/>
                    </a:cubicBezTo>
                    <a:cubicBezTo>
                      <a:pt x="-713" y="91283"/>
                      <a:pt x="3154" y="85558"/>
                      <a:pt x="9088" y="83473"/>
                    </a:cubicBezTo>
                    <a:cubicBezTo>
                      <a:pt x="15499" y="80910"/>
                      <a:pt x="22176" y="79053"/>
                      <a:pt x="28995" y="77948"/>
                    </a:cubicBezTo>
                    <a:cubicBezTo>
                      <a:pt x="51188" y="74424"/>
                      <a:pt x="63095" y="70995"/>
                      <a:pt x="64619" y="67661"/>
                    </a:cubicBezTo>
                    <a:cubicBezTo>
                      <a:pt x="65228" y="65985"/>
                      <a:pt x="65486" y="64203"/>
                      <a:pt x="65381" y="62422"/>
                    </a:cubicBezTo>
                    <a:cubicBezTo>
                      <a:pt x="65381" y="55564"/>
                      <a:pt x="65381" y="49373"/>
                      <a:pt x="66047" y="43372"/>
                    </a:cubicBezTo>
                    <a:cubicBezTo>
                      <a:pt x="67009" y="35371"/>
                      <a:pt x="68895" y="27513"/>
                      <a:pt x="71667" y="19940"/>
                    </a:cubicBezTo>
                    <a:cubicBezTo>
                      <a:pt x="73868" y="8196"/>
                      <a:pt x="84107" y="-319"/>
                      <a:pt x="96051" y="-348"/>
                    </a:cubicBezTo>
                    <a:cubicBezTo>
                      <a:pt x="105757" y="-1014"/>
                      <a:pt x="114930" y="4158"/>
                      <a:pt x="119388" y="12797"/>
                    </a:cubicBezTo>
                    <a:cubicBezTo>
                      <a:pt x="123816" y="20693"/>
                      <a:pt x="126236" y="29561"/>
                      <a:pt x="126436" y="38610"/>
                    </a:cubicBezTo>
                    <a:lnTo>
                      <a:pt x="126436" y="54421"/>
                    </a:lnTo>
                    <a:cubicBezTo>
                      <a:pt x="126160" y="57812"/>
                      <a:pt x="127112" y="61194"/>
                      <a:pt x="129103" y="63946"/>
                    </a:cubicBezTo>
                    <a:cubicBezTo>
                      <a:pt x="130818" y="66232"/>
                      <a:pt x="138628" y="67375"/>
                      <a:pt x="151772" y="67375"/>
                    </a:cubicBezTo>
                    <a:lnTo>
                      <a:pt x="165394" y="67375"/>
                    </a:lnTo>
                    <a:cubicBezTo>
                      <a:pt x="173585" y="67375"/>
                      <a:pt x="181014" y="67375"/>
                      <a:pt x="187586" y="68328"/>
                    </a:cubicBezTo>
                    <a:cubicBezTo>
                      <a:pt x="194645" y="69233"/>
                      <a:pt x="201274" y="72214"/>
                      <a:pt x="206636" y="76900"/>
                    </a:cubicBezTo>
                    <a:cubicBezTo>
                      <a:pt x="213390" y="81653"/>
                      <a:pt x="217524" y="89311"/>
                      <a:pt x="217781" y="97569"/>
                    </a:cubicBezTo>
                    <a:cubicBezTo>
                      <a:pt x="217781" y="98141"/>
                      <a:pt x="217781" y="100522"/>
                      <a:pt x="217781" y="104713"/>
                    </a:cubicBezTo>
                    <a:cubicBezTo>
                      <a:pt x="217781" y="108904"/>
                      <a:pt x="213209" y="113667"/>
                      <a:pt x="204636" y="118715"/>
                    </a:cubicBezTo>
                    <a:cubicBezTo>
                      <a:pt x="198636" y="122268"/>
                      <a:pt x="191797" y="124173"/>
                      <a:pt x="184824" y="124239"/>
                    </a:cubicBezTo>
                    <a:cubicBezTo>
                      <a:pt x="177481" y="124315"/>
                      <a:pt x="170146" y="123706"/>
                      <a:pt x="162917" y="122429"/>
                    </a:cubicBezTo>
                    <a:cubicBezTo>
                      <a:pt x="158526" y="121544"/>
                      <a:pt x="154059" y="121067"/>
                      <a:pt x="149582" y="121001"/>
                    </a:cubicBezTo>
                    <a:cubicBezTo>
                      <a:pt x="147077" y="120848"/>
                      <a:pt x="144562" y="120848"/>
                      <a:pt x="142057" y="121001"/>
                    </a:cubicBezTo>
                    <a:cubicBezTo>
                      <a:pt x="135866" y="121668"/>
                      <a:pt x="132532" y="139480"/>
                      <a:pt x="131294" y="174436"/>
                    </a:cubicBezTo>
                    <a:cubicBezTo>
                      <a:pt x="131294" y="186723"/>
                      <a:pt x="131294" y="203487"/>
                      <a:pt x="131294" y="224919"/>
                    </a:cubicBezTo>
                    <a:cubicBezTo>
                      <a:pt x="131294" y="246350"/>
                      <a:pt x="131294" y="266733"/>
                      <a:pt x="130246" y="282069"/>
                    </a:cubicBezTo>
                    <a:cubicBezTo>
                      <a:pt x="129989" y="295242"/>
                      <a:pt x="127807" y="308301"/>
                      <a:pt x="123769" y="320835"/>
                    </a:cubicBezTo>
                    <a:cubicBezTo>
                      <a:pt x="120874" y="335094"/>
                      <a:pt x="108014" y="345124"/>
                      <a:pt x="93479" y="344457"/>
                    </a:cubicBezTo>
                    <a:close/>
                  </a:path>
                </a:pathLst>
              </a:custGeom>
              <a:solidFill>
                <a:srgbClr val="FFFFFF"/>
              </a:solidFill>
              <a:ln w="9525" cap="flat">
                <a:noFill/>
                <a:prstDash val="solid"/>
                <a:miter/>
              </a:ln>
            </p:spPr>
            <p:txBody>
              <a:bodyPr rtlCol="0" anchor="ctr"/>
              <a:lstStyle/>
              <a:p>
                <a:endParaRPr lang="fr-FR"/>
              </a:p>
            </p:txBody>
          </p:sp>
          <p:sp>
            <p:nvSpPr>
              <p:cNvPr id="53" name="Graphique 36">
                <a:extLst>
                  <a:ext uri="{FF2B5EF4-FFF2-40B4-BE49-F238E27FC236}">
                    <a16:creationId xmlns:a16="http://schemas.microsoft.com/office/drawing/2014/main" id="{2020419B-CFE2-469A-9DC2-4B81F6046FE6}"/>
                  </a:ext>
                </a:extLst>
              </p:cNvPr>
              <p:cNvSpPr/>
              <p:nvPr/>
            </p:nvSpPr>
            <p:spPr>
              <a:xfrm>
                <a:off x="5059580" y="3334828"/>
                <a:ext cx="162812" cy="206864"/>
              </a:xfrm>
              <a:custGeom>
                <a:avLst/>
                <a:gdLst>
                  <a:gd name="connsiteX0" fmla="*/ 79468 w 162812"/>
                  <a:gd name="connsiteY0" fmla="*/ 206446 h 206864"/>
                  <a:gd name="connsiteX1" fmla="*/ 77182 w 162812"/>
                  <a:gd name="connsiteY1" fmla="*/ 206446 h 206864"/>
                  <a:gd name="connsiteX2" fmla="*/ 32223 w 162812"/>
                  <a:gd name="connsiteY2" fmla="*/ 191587 h 206864"/>
                  <a:gd name="connsiteX3" fmla="*/ 7363 w 162812"/>
                  <a:gd name="connsiteY3" fmla="*/ 154725 h 206864"/>
                  <a:gd name="connsiteX4" fmla="*/ -447 w 162812"/>
                  <a:gd name="connsiteY4" fmla="*/ 107100 h 206864"/>
                  <a:gd name="connsiteX5" fmla="*/ 7268 w 162812"/>
                  <a:gd name="connsiteY5" fmla="*/ 56237 h 206864"/>
                  <a:gd name="connsiteX6" fmla="*/ 31747 w 162812"/>
                  <a:gd name="connsiteY6" fmla="*/ 16232 h 206864"/>
                  <a:gd name="connsiteX7" fmla="*/ 78705 w 162812"/>
                  <a:gd name="connsiteY7" fmla="*/ -342 h 206864"/>
                  <a:gd name="connsiteX8" fmla="*/ 114615 w 162812"/>
                  <a:gd name="connsiteY8" fmla="*/ 10421 h 206864"/>
                  <a:gd name="connsiteX9" fmla="*/ 150429 w 162812"/>
                  <a:gd name="connsiteY9" fmla="*/ 49760 h 206864"/>
                  <a:gd name="connsiteX10" fmla="*/ 162335 w 162812"/>
                  <a:gd name="connsiteY10" fmla="*/ 105100 h 206864"/>
                  <a:gd name="connsiteX11" fmla="*/ 133760 w 162812"/>
                  <a:gd name="connsiteY11" fmla="*/ 179395 h 206864"/>
                  <a:gd name="connsiteX12" fmla="*/ 79468 w 162812"/>
                  <a:gd name="connsiteY12" fmla="*/ 206446 h 206864"/>
                  <a:gd name="connsiteX13" fmla="*/ 78134 w 162812"/>
                  <a:gd name="connsiteY13" fmla="*/ 147963 h 206864"/>
                  <a:gd name="connsiteX14" fmla="*/ 100994 w 162812"/>
                  <a:gd name="connsiteY14" fmla="*/ 132627 h 206864"/>
                  <a:gd name="connsiteX15" fmla="*/ 110519 w 162812"/>
                  <a:gd name="connsiteY15" fmla="*/ 100052 h 206864"/>
                  <a:gd name="connsiteX16" fmla="*/ 105757 w 162812"/>
                  <a:gd name="connsiteY16" fmla="*/ 78430 h 206864"/>
                  <a:gd name="connsiteX17" fmla="*/ 72419 w 162812"/>
                  <a:gd name="connsiteY17" fmla="*/ 55761 h 206864"/>
                  <a:gd name="connsiteX18" fmla="*/ 55846 w 162812"/>
                  <a:gd name="connsiteY18" fmla="*/ 65286 h 206864"/>
                  <a:gd name="connsiteX19" fmla="*/ 47749 w 162812"/>
                  <a:gd name="connsiteY19" fmla="*/ 98432 h 206864"/>
                  <a:gd name="connsiteX20" fmla="*/ 50130 w 162812"/>
                  <a:gd name="connsiteY20" fmla="*/ 118626 h 206864"/>
                  <a:gd name="connsiteX21" fmla="*/ 59655 w 162812"/>
                  <a:gd name="connsiteY21" fmla="*/ 139009 h 206864"/>
                  <a:gd name="connsiteX22" fmla="*/ 77372 w 162812"/>
                  <a:gd name="connsiteY22" fmla="*/ 147867 h 2068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62812" h="206864">
                    <a:moveTo>
                      <a:pt x="79468" y="206446"/>
                    </a:moveTo>
                    <a:lnTo>
                      <a:pt x="77182" y="206446"/>
                    </a:lnTo>
                    <a:cubicBezTo>
                      <a:pt x="60941" y="206751"/>
                      <a:pt x="45082" y="201512"/>
                      <a:pt x="32223" y="191587"/>
                    </a:cubicBezTo>
                    <a:cubicBezTo>
                      <a:pt x="20641" y="181881"/>
                      <a:pt x="12021" y="169108"/>
                      <a:pt x="7363" y="154725"/>
                    </a:cubicBezTo>
                    <a:cubicBezTo>
                      <a:pt x="2077" y="139409"/>
                      <a:pt x="-561" y="123302"/>
                      <a:pt x="-447" y="107100"/>
                    </a:cubicBezTo>
                    <a:cubicBezTo>
                      <a:pt x="-504" y="89850"/>
                      <a:pt x="2096" y="72696"/>
                      <a:pt x="7268" y="56237"/>
                    </a:cubicBezTo>
                    <a:cubicBezTo>
                      <a:pt x="11716" y="40959"/>
                      <a:pt x="20165" y="27148"/>
                      <a:pt x="31747" y="16232"/>
                    </a:cubicBezTo>
                    <a:cubicBezTo>
                      <a:pt x="44673" y="4850"/>
                      <a:pt x="61503" y="-1094"/>
                      <a:pt x="78705" y="-342"/>
                    </a:cubicBezTo>
                    <a:cubicBezTo>
                      <a:pt x="91402" y="68"/>
                      <a:pt x="103785" y="3783"/>
                      <a:pt x="114615" y="10421"/>
                    </a:cubicBezTo>
                    <a:cubicBezTo>
                      <a:pt x="130369" y="19480"/>
                      <a:pt x="142885" y="33234"/>
                      <a:pt x="150429" y="49760"/>
                    </a:cubicBezTo>
                    <a:cubicBezTo>
                      <a:pt x="158430" y="67105"/>
                      <a:pt x="162497" y="86002"/>
                      <a:pt x="162335" y="105100"/>
                    </a:cubicBezTo>
                    <a:cubicBezTo>
                      <a:pt x="162954" y="132656"/>
                      <a:pt x="152686" y="159355"/>
                      <a:pt x="133760" y="179395"/>
                    </a:cubicBezTo>
                    <a:cubicBezTo>
                      <a:pt x="120339" y="195721"/>
                      <a:pt x="100594" y="205560"/>
                      <a:pt x="79468" y="206446"/>
                    </a:cubicBezTo>
                    <a:close/>
                    <a:moveTo>
                      <a:pt x="78134" y="147963"/>
                    </a:moveTo>
                    <a:cubicBezTo>
                      <a:pt x="87878" y="147096"/>
                      <a:pt x="96498" y="141314"/>
                      <a:pt x="100994" y="132627"/>
                    </a:cubicBezTo>
                    <a:cubicBezTo>
                      <a:pt x="107243" y="122912"/>
                      <a:pt x="110548" y="111606"/>
                      <a:pt x="110519" y="100052"/>
                    </a:cubicBezTo>
                    <a:cubicBezTo>
                      <a:pt x="110576" y="92575"/>
                      <a:pt x="108947" y="85183"/>
                      <a:pt x="105757" y="78430"/>
                    </a:cubicBezTo>
                    <a:cubicBezTo>
                      <a:pt x="100537" y="64600"/>
                      <a:pt x="87202" y="55532"/>
                      <a:pt x="72419" y="55761"/>
                    </a:cubicBezTo>
                    <a:cubicBezTo>
                      <a:pt x="65590" y="55732"/>
                      <a:pt x="59265" y="59371"/>
                      <a:pt x="55846" y="65286"/>
                    </a:cubicBezTo>
                    <a:cubicBezTo>
                      <a:pt x="50026" y="75334"/>
                      <a:pt x="47216" y="86841"/>
                      <a:pt x="47749" y="98432"/>
                    </a:cubicBezTo>
                    <a:cubicBezTo>
                      <a:pt x="47844" y="105224"/>
                      <a:pt x="48644" y="111996"/>
                      <a:pt x="50130" y="118626"/>
                    </a:cubicBezTo>
                    <a:cubicBezTo>
                      <a:pt x="51664" y="126074"/>
                      <a:pt x="54921" y="133056"/>
                      <a:pt x="59655" y="139009"/>
                    </a:cubicBezTo>
                    <a:cubicBezTo>
                      <a:pt x="63827" y="144601"/>
                      <a:pt x="70399" y="147886"/>
                      <a:pt x="77372" y="147867"/>
                    </a:cubicBezTo>
                    <a:close/>
                  </a:path>
                </a:pathLst>
              </a:custGeom>
              <a:solidFill>
                <a:srgbClr val="FFFFFF"/>
              </a:solidFill>
              <a:ln w="9525" cap="flat">
                <a:noFill/>
                <a:prstDash val="solid"/>
                <a:miter/>
              </a:ln>
            </p:spPr>
            <p:txBody>
              <a:bodyPr rtlCol="0" anchor="ctr"/>
              <a:lstStyle/>
              <a:p>
                <a:endParaRPr lang="fr-FR"/>
              </a:p>
            </p:txBody>
          </p:sp>
          <p:sp>
            <p:nvSpPr>
              <p:cNvPr id="54" name="Graphique 36">
                <a:extLst>
                  <a:ext uri="{FF2B5EF4-FFF2-40B4-BE49-F238E27FC236}">
                    <a16:creationId xmlns:a16="http://schemas.microsoft.com/office/drawing/2014/main" id="{2020419B-CFE2-469A-9DC2-4B81F6046FE6}"/>
                  </a:ext>
                </a:extLst>
              </p:cNvPr>
              <p:cNvSpPr/>
              <p:nvPr/>
            </p:nvSpPr>
            <p:spPr>
              <a:xfrm>
                <a:off x="5247075" y="3317461"/>
                <a:ext cx="184649" cy="236643"/>
              </a:xfrm>
              <a:custGeom>
                <a:avLst/>
                <a:gdLst>
                  <a:gd name="connsiteX0" fmla="*/ 91235 w 184649"/>
                  <a:gd name="connsiteY0" fmla="*/ 236195 h 236643"/>
                  <a:gd name="connsiteX1" fmla="*/ 17702 w 184649"/>
                  <a:gd name="connsiteY1" fmla="*/ 187903 h 236643"/>
                  <a:gd name="connsiteX2" fmla="*/ -395 w 184649"/>
                  <a:gd name="connsiteY2" fmla="*/ 104084 h 236643"/>
                  <a:gd name="connsiteX3" fmla="*/ 747 w 184649"/>
                  <a:gd name="connsiteY3" fmla="*/ 81129 h 236643"/>
                  <a:gd name="connsiteX4" fmla="*/ 8653 w 184649"/>
                  <a:gd name="connsiteY4" fmla="*/ 44552 h 236643"/>
                  <a:gd name="connsiteX5" fmla="*/ 16369 w 184649"/>
                  <a:gd name="connsiteY5" fmla="*/ 29693 h 236643"/>
                  <a:gd name="connsiteX6" fmla="*/ 30751 w 184649"/>
                  <a:gd name="connsiteY6" fmla="*/ 21407 h 236643"/>
                  <a:gd name="connsiteX7" fmla="*/ 39038 w 184649"/>
                  <a:gd name="connsiteY7" fmla="*/ 21978 h 236643"/>
                  <a:gd name="connsiteX8" fmla="*/ 54564 w 184649"/>
                  <a:gd name="connsiteY8" fmla="*/ 57125 h 236643"/>
                  <a:gd name="connsiteX9" fmla="*/ 64851 w 184649"/>
                  <a:gd name="connsiteY9" fmla="*/ 125896 h 236643"/>
                  <a:gd name="connsiteX10" fmla="*/ 92473 w 184649"/>
                  <a:gd name="connsiteY10" fmla="*/ 169139 h 236643"/>
                  <a:gd name="connsiteX11" fmla="*/ 119143 w 184649"/>
                  <a:gd name="connsiteY11" fmla="*/ 135993 h 236643"/>
                  <a:gd name="connsiteX12" fmla="*/ 124954 w 184649"/>
                  <a:gd name="connsiteY12" fmla="*/ 73413 h 236643"/>
                  <a:gd name="connsiteX13" fmla="*/ 124954 w 184649"/>
                  <a:gd name="connsiteY13" fmla="*/ 48267 h 236643"/>
                  <a:gd name="connsiteX14" fmla="*/ 124954 w 184649"/>
                  <a:gd name="connsiteY14" fmla="*/ 40266 h 236643"/>
                  <a:gd name="connsiteX15" fmla="*/ 124954 w 184649"/>
                  <a:gd name="connsiteY15" fmla="*/ 33789 h 236643"/>
                  <a:gd name="connsiteX16" fmla="*/ 124954 w 184649"/>
                  <a:gd name="connsiteY16" fmla="*/ 27693 h 236643"/>
                  <a:gd name="connsiteX17" fmla="*/ 127049 w 184649"/>
                  <a:gd name="connsiteY17" fmla="*/ 13025 h 236643"/>
                  <a:gd name="connsiteX18" fmla="*/ 142575 w 184649"/>
                  <a:gd name="connsiteY18" fmla="*/ 1118 h 236643"/>
                  <a:gd name="connsiteX19" fmla="*/ 151624 w 184649"/>
                  <a:gd name="connsiteY19" fmla="*/ -405 h 236643"/>
                  <a:gd name="connsiteX20" fmla="*/ 170674 w 184649"/>
                  <a:gd name="connsiteY20" fmla="*/ 8262 h 236643"/>
                  <a:gd name="connsiteX21" fmla="*/ 181246 w 184649"/>
                  <a:gd name="connsiteY21" fmla="*/ 32455 h 236643"/>
                  <a:gd name="connsiteX22" fmla="*/ 184199 w 184649"/>
                  <a:gd name="connsiteY22" fmla="*/ 77414 h 236643"/>
                  <a:gd name="connsiteX23" fmla="*/ 158101 w 184649"/>
                  <a:gd name="connsiteY23" fmla="*/ 197524 h 236643"/>
                  <a:gd name="connsiteX24" fmla="*/ 91235 w 184649"/>
                  <a:gd name="connsiteY24" fmla="*/ 236195 h 2366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84649" h="236643">
                    <a:moveTo>
                      <a:pt x="91235" y="236195"/>
                    </a:moveTo>
                    <a:cubicBezTo>
                      <a:pt x="58279" y="236195"/>
                      <a:pt x="33771" y="220098"/>
                      <a:pt x="17702" y="187903"/>
                    </a:cubicBezTo>
                    <a:cubicBezTo>
                      <a:pt x="5091" y="161796"/>
                      <a:pt x="-1110" y="133068"/>
                      <a:pt x="-395" y="104084"/>
                    </a:cubicBezTo>
                    <a:cubicBezTo>
                      <a:pt x="-395" y="99416"/>
                      <a:pt x="-395" y="91701"/>
                      <a:pt x="747" y="81129"/>
                    </a:cubicBezTo>
                    <a:cubicBezTo>
                      <a:pt x="1862" y="68660"/>
                      <a:pt x="4510" y="56373"/>
                      <a:pt x="8653" y="44552"/>
                    </a:cubicBezTo>
                    <a:cubicBezTo>
                      <a:pt x="10339" y="39190"/>
                      <a:pt x="12949" y="34160"/>
                      <a:pt x="16369" y="29693"/>
                    </a:cubicBezTo>
                    <a:cubicBezTo>
                      <a:pt x="19578" y="24816"/>
                      <a:pt x="24912" y="21740"/>
                      <a:pt x="30751" y="21407"/>
                    </a:cubicBezTo>
                    <a:cubicBezTo>
                      <a:pt x="33523" y="21397"/>
                      <a:pt x="36295" y="21587"/>
                      <a:pt x="39038" y="21978"/>
                    </a:cubicBezTo>
                    <a:cubicBezTo>
                      <a:pt x="47230" y="22740"/>
                      <a:pt x="52373" y="34456"/>
                      <a:pt x="54564" y="57125"/>
                    </a:cubicBezTo>
                    <a:cubicBezTo>
                      <a:pt x="56602" y="80233"/>
                      <a:pt x="60041" y="103198"/>
                      <a:pt x="64851" y="125896"/>
                    </a:cubicBezTo>
                    <a:cubicBezTo>
                      <a:pt x="71204" y="154728"/>
                      <a:pt x="80405" y="169139"/>
                      <a:pt x="92473" y="169139"/>
                    </a:cubicBezTo>
                    <a:cubicBezTo>
                      <a:pt x="104542" y="169139"/>
                      <a:pt x="113428" y="158090"/>
                      <a:pt x="119143" y="135993"/>
                    </a:cubicBezTo>
                    <a:cubicBezTo>
                      <a:pt x="123363" y="115409"/>
                      <a:pt x="125306" y="94425"/>
                      <a:pt x="124954" y="73413"/>
                    </a:cubicBezTo>
                    <a:cubicBezTo>
                      <a:pt x="124954" y="63383"/>
                      <a:pt x="124954" y="55001"/>
                      <a:pt x="124954" y="48267"/>
                    </a:cubicBezTo>
                    <a:cubicBezTo>
                      <a:pt x="124954" y="45095"/>
                      <a:pt x="124954" y="42428"/>
                      <a:pt x="124954" y="40266"/>
                    </a:cubicBezTo>
                    <a:cubicBezTo>
                      <a:pt x="124954" y="38075"/>
                      <a:pt x="124954" y="35885"/>
                      <a:pt x="124954" y="33789"/>
                    </a:cubicBezTo>
                    <a:cubicBezTo>
                      <a:pt x="124954" y="31694"/>
                      <a:pt x="124954" y="29598"/>
                      <a:pt x="124954" y="27693"/>
                    </a:cubicBezTo>
                    <a:cubicBezTo>
                      <a:pt x="124954" y="22730"/>
                      <a:pt x="125658" y="17787"/>
                      <a:pt x="127049" y="13025"/>
                    </a:cubicBezTo>
                    <a:cubicBezTo>
                      <a:pt x="128478" y="8071"/>
                      <a:pt x="133621" y="4071"/>
                      <a:pt x="142575" y="1118"/>
                    </a:cubicBezTo>
                    <a:cubicBezTo>
                      <a:pt x="145490" y="128"/>
                      <a:pt x="148547" y="-387"/>
                      <a:pt x="151624" y="-405"/>
                    </a:cubicBezTo>
                    <a:cubicBezTo>
                      <a:pt x="158901" y="-291"/>
                      <a:pt x="165807" y="2852"/>
                      <a:pt x="170674" y="8262"/>
                    </a:cubicBezTo>
                    <a:cubicBezTo>
                      <a:pt x="176788" y="14930"/>
                      <a:pt x="180513" y="23436"/>
                      <a:pt x="181246" y="32455"/>
                    </a:cubicBezTo>
                    <a:cubicBezTo>
                      <a:pt x="183199" y="47362"/>
                      <a:pt x="184180" y="62383"/>
                      <a:pt x="184199" y="77414"/>
                    </a:cubicBezTo>
                    <a:cubicBezTo>
                      <a:pt x="184199" y="128211"/>
                      <a:pt x="175503" y="168253"/>
                      <a:pt x="158101" y="197524"/>
                    </a:cubicBezTo>
                    <a:cubicBezTo>
                      <a:pt x="145042" y="222136"/>
                      <a:pt x="119086" y="237148"/>
                      <a:pt x="91235" y="236195"/>
                    </a:cubicBezTo>
                    <a:close/>
                  </a:path>
                </a:pathLst>
              </a:custGeom>
              <a:solidFill>
                <a:srgbClr val="FFFFFF"/>
              </a:solidFill>
              <a:ln w="9525" cap="flat">
                <a:noFill/>
                <a:prstDash val="solid"/>
                <a:miter/>
              </a:ln>
            </p:spPr>
            <p:txBody>
              <a:bodyPr rtlCol="0" anchor="ctr"/>
              <a:lstStyle/>
              <a:p>
                <a:endParaRPr lang="fr-FR"/>
              </a:p>
            </p:txBody>
          </p:sp>
          <p:sp>
            <p:nvSpPr>
              <p:cNvPr id="55" name="Graphique 36">
                <a:extLst>
                  <a:ext uri="{FF2B5EF4-FFF2-40B4-BE49-F238E27FC236}">
                    <a16:creationId xmlns:a16="http://schemas.microsoft.com/office/drawing/2014/main" id="{2020419B-CFE2-469A-9DC2-4B81F6046FE6}"/>
                  </a:ext>
                </a:extLst>
              </p:cNvPr>
              <p:cNvSpPr/>
              <p:nvPr/>
            </p:nvSpPr>
            <p:spPr>
              <a:xfrm>
                <a:off x="5452107" y="3302299"/>
                <a:ext cx="202600" cy="252239"/>
              </a:xfrm>
              <a:custGeom>
                <a:avLst/>
                <a:gdLst>
                  <a:gd name="connsiteX0" fmla="*/ 106040 w 202600"/>
                  <a:gd name="connsiteY0" fmla="*/ 251834 h 252239"/>
                  <a:gd name="connsiteX1" fmla="*/ 48319 w 202600"/>
                  <a:gd name="connsiteY1" fmla="*/ 236499 h 252239"/>
                  <a:gd name="connsiteX2" fmla="*/ 7838 w 202600"/>
                  <a:gd name="connsiteY2" fmla="*/ 197065 h 252239"/>
                  <a:gd name="connsiteX3" fmla="*/ -449 w 202600"/>
                  <a:gd name="connsiteY3" fmla="*/ 164395 h 252239"/>
                  <a:gd name="connsiteX4" fmla="*/ 15172 w 202600"/>
                  <a:gd name="connsiteY4" fmla="*/ 123723 h 252239"/>
                  <a:gd name="connsiteX5" fmla="*/ 32031 w 202600"/>
                  <a:gd name="connsiteY5" fmla="*/ 118675 h 252239"/>
                  <a:gd name="connsiteX6" fmla="*/ 60606 w 202600"/>
                  <a:gd name="connsiteY6" fmla="*/ 142583 h 252239"/>
                  <a:gd name="connsiteX7" fmla="*/ 89181 w 202600"/>
                  <a:gd name="connsiteY7" fmla="*/ 182492 h 252239"/>
                  <a:gd name="connsiteX8" fmla="*/ 120042 w 202600"/>
                  <a:gd name="connsiteY8" fmla="*/ 192017 h 252239"/>
                  <a:gd name="connsiteX9" fmla="*/ 133186 w 202600"/>
                  <a:gd name="connsiteY9" fmla="*/ 190493 h 252239"/>
                  <a:gd name="connsiteX10" fmla="*/ 143436 w 202600"/>
                  <a:gd name="connsiteY10" fmla="*/ 179054 h 252239"/>
                  <a:gd name="connsiteX11" fmla="*/ 143378 w 202600"/>
                  <a:gd name="connsiteY11" fmla="*/ 178397 h 252239"/>
                  <a:gd name="connsiteX12" fmla="*/ 103945 w 202600"/>
                  <a:gd name="connsiteY12" fmla="*/ 141058 h 252239"/>
                  <a:gd name="connsiteX13" fmla="*/ 60511 w 202600"/>
                  <a:gd name="connsiteY13" fmla="*/ 107626 h 252239"/>
                  <a:gd name="connsiteX14" fmla="*/ 43937 w 202600"/>
                  <a:gd name="connsiteY14" fmla="*/ 66954 h 252239"/>
                  <a:gd name="connsiteX15" fmla="*/ 63940 w 202600"/>
                  <a:gd name="connsiteY15" fmla="*/ 19996 h 252239"/>
                  <a:gd name="connsiteX16" fmla="*/ 113470 w 202600"/>
                  <a:gd name="connsiteY16" fmla="*/ -388 h 252239"/>
                  <a:gd name="connsiteX17" fmla="*/ 142997 w 202600"/>
                  <a:gd name="connsiteY17" fmla="*/ 7518 h 252239"/>
                  <a:gd name="connsiteX18" fmla="*/ 163190 w 202600"/>
                  <a:gd name="connsiteY18" fmla="*/ 30855 h 252239"/>
                  <a:gd name="connsiteX19" fmla="*/ 164429 w 202600"/>
                  <a:gd name="connsiteY19" fmla="*/ 37141 h 252239"/>
                  <a:gd name="connsiteX20" fmla="*/ 153227 w 202600"/>
                  <a:gd name="connsiteY20" fmla="*/ 49171 h 252239"/>
                  <a:gd name="connsiteX21" fmla="*/ 151951 w 202600"/>
                  <a:gd name="connsiteY21" fmla="*/ 49142 h 252239"/>
                  <a:gd name="connsiteX22" fmla="*/ 137568 w 202600"/>
                  <a:gd name="connsiteY22" fmla="*/ 45808 h 252239"/>
                  <a:gd name="connsiteX23" fmla="*/ 115279 w 202600"/>
                  <a:gd name="connsiteY23" fmla="*/ 42379 h 252239"/>
                  <a:gd name="connsiteX24" fmla="*/ 98801 w 202600"/>
                  <a:gd name="connsiteY24" fmla="*/ 47618 h 252239"/>
                  <a:gd name="connsiteX25" fmla="*/ 92896 w 202600"/>
                  <a:gd name="connsiteY25" fmla="*/ 62763 h 252239"/>
                  <a:gd name="connsiteX26" fmla="*/ 106231 w 202600"/>
                  <a:gd name="connsiteY26" fmla="*/ 83337 h 252239"/>
                  <a:gd name="connsiteX27" fmla="*/ 135282 w 202600"/>
                  <a:gd name="connsiteY27" fmla="*/ 102863 h 252239"/>
                  <a:gd name="connsiteX28" fmla="*/ 167001 w 202600"/>
                  <a:gd name="connsiteY28" fmla="*/ 123533 h 252239"/>
                  <a:gd name="connsiteX29" fmla="*/ 202148 w 202600"/>
                  <a:gd name="connsiteY29" fmla="*/ 180016 h 252239"/>
                  <a:gd name="connsiteX30" fmla="*/ 185288 w 202600"/>
                  <a:gd name="connsiteY30" fmla="*/ 220212 h 252239"/>
                  <a:gd name="connsiteX31" fmla="*/ 148045 w 202600"/>
                  <a:gd name="connsiteY31" fmla="*/ 243929 h 252239"/>
                  <a:gd name="connsiteX32" fmla="*/ 106040 w 202600"/>
                  <a:gd name="connsiteY32" fmla="*/ 251834 h 252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02600" h="252239">
                    <a:moveTo>
                      <a:pt x="106040" y="251834"/>
                    </a:moveTo>
                    <a:cubicBezTo>
                      <a:pt x="85809" y="251682"/>
                      <a:pt x="65950" y="246405"/>
                      <a:pt x="48319" y="236499"/>
                    </a:cubicBezTo>
                    <a:cubicBezTo>
                      <a:pt x="31250" y="227612"/>
                      <a:pt x="17163" y="213896"/>
                      <a:pt x="7838" y="197065"/>
                    </a:cubicBezTo>
                    <a:cubicBezTo>
                      <a:pt x="2323" y="187064"/>
                      <a:pt x="-535" y="175815"/>
                      <a:pt x="-449" y="164395"/>
                    </a:cubicBezTo>
                    <a:cubicBezTo>
                      <a:pt x="-449" y="144297"/>
                      <a:pt x="4790" y="130772"/>
                      <a:pt x="15172" y="123723"/>
                    </a:cubicBezTo>
                    <a:cubicBezTo>
                      <a:pt x="20172" y="120418"/>
                      <a:pt x="26040" y="118656"/>
                      <a:pt x="32031" y="118675"/>
                    </a:cubicBezTo>
                    <a:cubicBezTo>
                      <a:pt x="46033" y="118837"/>
                      <a:pt x="57977" y="128828"/>
                      <a:pt x="60606" y="142583"/>
                    </a:cubicBezTo>
                    <a:cubicBezTo>
                      <a:pt x="64712" y="159032"/>
                      <a:pt x="74932" y="173310"/>
                      <a:pt x="89181" y="182492"/>
                    </a:cubicBezTo>
                    <a:cubicBezTo>
                      <a:pt x="98458" y="188312"/>
                      <a:pt x="109098" y="191589"/>
                      <a:pt x="120042" y="192017"/>
                    </a:cubicBezTo>
                    <a:cubicBezTo>
                      <a:pt x="124452" y="191770"/>
                      <a:pt x="128843" y="191265"/>
                      <a:pt x="133186" y="190493"/>
                    </a:cubicBezTo>
                    <a:cubicBezTo>
                      <a:pt x="139178" y="190169"/>
                      <a:pt x="143760" y="185045"/>
                      <a:pt x="143436" y="179054"/>
                    </a:cubicBezTo>
                    <a:cubicBezTo>
                      <a:pt x="143426" y="178834"/>
                      <a:pt x="143407" y="178616"/>
                      <a:pt x="143378" y="178397"/>
                    </a:cubicBezTo>
                    <a:cubicBezTo>
                      <a:pt x="143378" y="167281"/>
                      <a:pt x="130234" y="154841"/>
                      <a:pt x="103945" y="141058"/>
                    </a:cubicBezTo>
                    <a:cubicBezTo>
                      <a:pt x="87724" y="132391"/>
                      <a:pt x="73046" y="121094"/>
                      <a:pt x="60511" y="107626"/>
                    </a:cubicBezTo>
                    <a:cubicBezTo>
                      <a:pt x="49786" y="96815"/>
                      <a:pt x="43823" y="82175"/>
                      <a:pt x="43937" y="66954"/>
                    </a:cubicBezTo>
                    <a:cubicBezTo>
                      <a:pt x="43909" y="49228"/>
                      <a:pt x="51139" y="32254"/>
                      <a:pt x="63940" y="19996"/>
                    </a:cubicBezTo>
                    <a:cubicBezTo>
                      <a:pt x="76875" y="6575"/>
                      <a:pt x="94839" y="-816"/>
                      <a:pt x="113470" y="-388"/>
                    </a:cubicBezTo>
                    <a:cubicBezTo>
                      <a:pt x="123833" y="-388"/>
                      <a:pt x="134015" y="2336"/>
                      <a:pt x="142997" y="7518"/>
                    </a:cubicBezTo>
                    <a:cubicBezTo>
                      <a:pt x="152360" y="12566"/>
                      <a:pt x="159542" y="20863"/>
                      <a:pt x="163190" y="30855"/>
                    </a:cubicBezTo>
                    <a:cubicBezTo>
                      <a:pt x="163990" y="32854"/>
                      <a:pt x="164419" y="34988"/>
                      <a:pt x="164429" y="37141"/>
                    </a:cubicBezTo>
                    <a:cubicBezTo>
                      <a:pt x="164657" y="43551"/>
                      <a:pt x="159647" y="48942"/>
                      <a:pt x="153227" y="49171"/>
                    </a:cubicBezTo>
                    <a:cubicBezTo>
                      <a:pt x="152799" y="49180"/>
                      <a:pt x="152379" y="49171"/>
                      <a:pt x="151951" y="49142"/>
                    </a:cubicBezTo>
                    <a:cubicBezTo>
                      <a:pt x="147026" y="48714"/>
                      <a:pt x="142178" y="47590"/>
                      <a:pt x="137568" y="45808"/>
                    </a:cubicBezTo>
                    <a:cubicBezTo>
                      <a:pt x="130387" y="43418"/>
                      <a:pt x="122852" y="42256"/>
                      <a:pt x="115279" y="42379"/>
                    </a:cubicBezTo>
                    <a:cubicBezTo>
                      <a:pt x="109326" y="41999"/>
                      <a:pt x="103440" y="43865"/>
                      <a:pt x="98801" y="47618"/>
                    </a:cubicBezTo>
                    <a:cubicBezTo>
                      <a:pt x="94668" y="51533"/>
                      <a:pt x="92505" y="57086"/>
                      <a:pt x="92896" y="62763"/>
                    </a:cubicBezTo>
                    <a:cubicBezTo>
                      <a:pt x="93801" y="71354"/>
                      <a:pt x="98754" y="79003"/>
                      <a:pt x="106231" y="83337"/>
                    </a:cubicBezTo>
                    <a:cubicBezTo>
                      <a:pt x="115451" y="90510"/>
                      <a:pt x="125157" y="97034"/>
                      <a:pt x="135282" y="102863"/>
                    </a:cubicBezTo>
                    <a:cubicBezTo>
                      <a:pt x="146046" y="109245"/>
                      <a:pt x="156618" y="116103"/>
                      <a:pt x="167001" y="123533"/>
                    </a:cubicBezTo>
                    <a:cubicBezTo>
                      <a:pt x="190432" y="140554"/>
                      <a:pt x="202148" y="159375"/>
                      <a:pt x="202148" y="180016"/>
                    </a:cubicBezTo>
                    <a:cubicBezTo>
                      <a:pt x="202253" y="195151"/>
                      <a:pt x="196156" y="209677"/>
                      <a:pt x="185288" y="220212"/>
                    </a:cubicBezTo>
                    <a:cubicBezTo>
                      <a:pt x="174811" y="230813"/>
                      <a:pt x="162076" y="238909"/>
                      <a:pt x="148045" y="243929"/>
                    </a:cubicBezTo>
                    <a:cubicBezTo>
                      <a:pt x="134606" y="248967"/>
                      <a:pt x="120395" y="251644"/>
                      <a:pt x="106040" y="251834"/>
                    </a:cubicBezTo>
                    <a:close/>
                  </a:path>
                </a:pathLst>
              </a:custGeom>
              <a:solidFill>
                <a:srgbClr val="FFFFFF"/>
              </a:solidFill>
              <a:ln w="9525" cap="flat">
                <a:noFill/>
                <a:prstDash val="solid"/>
                <a:miter/>
              </a:ln>
            </p:spPr>
            <p:txBody>
              <a:bodyPr rtlCol="0" anchor="ctr"/>
              <a:lstStyle/>
              <a:p>
                <a:endParaRPr lang="fr-FR"/>
              </a:p>
            </p:txBody>
          </p:sp>
          <p:sp>
            <p:nvSpPr>
              <p:cNvPr id="56" name="Graphique 36">
                <a:extLst>
                  <a:ext uri="{FF2B5EF4-FFF2-40B4-BE49-F238E27FC236}">
                    <a16:creationId xmlns:a16="http://schemas.microsoft.com/office/drawing/2014/main" id="{2020419B-CFE2-469A-9DC2-4B81F6046FE6}"/>
                  </a:ext>
                </a:extLst>
              </p:cNvPr>
              <p:cNvSpPr/>
              <p:nvPr/>
            </p:nvSpPr>
            <p:spPr>
              <a:xfrm>
                <a:off x="5804913" y="3204018"/>
                <a:ext cx="73630" cy="349567"/>
              </a:xfrm>
              <a:custGeom>
                <a:avLst/>
                <a:gdLst>
                  <a:gd name="connsiteX0" fmla="*/ 34413 w 73630"/>
                  <a:gd name="connsiteY0" fmla="*/ 349162 h 349567"/>
                  <a:gd name="connsiteX1" fmla="*/ 32984 w 73630"/>
                  <a:gd name="connsiteY1" fmla="*/ 349162 h 349567"/>
                  <a:gd name="connsiteX2" fmla="*/ 15743 w 73630"/>
                  <a:gd name="connsiteY2" fmla="*/ 343161 h 349567"/>
                  <a:gd name="connsiteX3" fmla="*/ 5361 w 73630"/>
                  <a:gd name="connsiteY3" fmla="*/ 326302 h 349567"/>
                  <a:gd name="connsiteX4" fmla="*/ -449 w 73630"/>
                  <a:gd name="connsiteY4" fmla="*/ 173140 h 349567"/>
                  <a:gd name="connsiteX5" fmla="*/ 5552 w 73630"/>
                  <a:gd name="connsiteY5" fmla="*/ 20740 h 349567"/>
                  <a:gd name="connsiteX6" fmla="*/ 17839 w 73630"/>
                  <a:gd name="connsiteY6" fmla="*/ 2833 h 349567"/>
                  <a:gd name="connsiteX7" fmla="*/ 29935 w 73630"/>
                  <a:gd name="connsiteY7" fmla="*/ -405 h 349567"/>
                  <a:gd name="connsiteX8" fmla="*/ 37937 w 73630"/>
                  <a:gd name="connsiteY8" fmla="*/ 833 h 349567"/>
                  <a:gd name="connsiteX9" fmla="*/ 56320 w 73630"/>
                  <a:gd name="connsiteY9" fmla="*/ 18740 h 349567"/>
                  <a:gd name="connsiteX10" fmla="*/ 69655 w 73630"/>
                  <a:gd name="connsiteY10" fmla="*/ 109608 h 349567"/>
                  <a:gd name="connsiteX11" fmla="*/ 73179 w 73630"/>
                  <a:gd name="connsiteY11" fmla="*/ 208573 h 349567"/>
                  <a:gd name="connsiteX12" fmla="*/ 72417 w 73630"/>
                  <a:gd name="connsiteY12" fmla="*/ 260961 h 349567"/>
                  <a:gd name="connsiteX13" fmla="*/ 62130 w 73630"/>
                  <a:gd name="connsiteY13" fmla="*/ 327636 h 349567"/>
                  <a:gd name="connsiteX14" fmla="*/ 34413 w 73630"/>
                  <a:gd name="connsiteY14" fmla="*/ 349162 h 3495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3630" h="349567">
                    <a:moveTo>
                      <a:pt x="34413" y="349162"/>
                    </a:moveTo>
                    <a:lnTo>
                      <a:pt x="32984" y="349162"/>
                    </a:lnTo>
                    <a:cubicBezTo>
                      <a:pt x="26735" y="349105"/>
                      <a:pt x="20677" y="346990"/>
                      <a:pt x="15743" y="343161"/>
                    </a:cubicBezTo>
                    <a:cubicBezTo>
                      <a:pt x="10238" y="339085"/>
                      <a:pt x="6523" y="333046"/>
                      <a:pt x="5361" y="326302"/>
                    </a:cubicBezTo>
                    <a:cubicBezTo>
                      <a:pt x="1427" y="307252"/>
                      <a:pt x="-516" y="256198"/>
                      <a:pt x="-449" y="173140"/>
                    </a:cubicBezTo>
                    <a:cubicBezTo>
                      <a:pt x="-382" y="90082"/>
                      <a:pt x="1618" y="39285"/>
                      <a:pt x="5552" y="20740"/>
                    </a:cubicBezTo>
                    <a:cubicBezTo>
                      <a:pt x="6818" y="13254"/>
                      <a:pt x="11305" y="6710"/>
                      <a:pt x="17839" y="2833"/>
                    </a:cubicBezTo>
                    <a:cubicBezTo>
                      <a:pt x="21535" y="757"/>
                      <a:pt x="25697" y="-358"/>
                      <a:pt x="29935" y="-405"/>
                    </a:cubicBezTo>
                    <a:cubicBezTo>
                      <a:pt x="32650" y="-367"/>
                      <a:pt x="35336" y="52"/>
                      <a:pt x="37937" y="833"/>
                    </a:cubicBezTo>
                    <a:cubicBezTo>
                      <a:pt x="46671" y="3357"/>
                      <a:pt x="53567" y="10082"/>
                      <a:pt x="56320" y="18740"/>
                    </a:cubicBezTo>
                    <a:cubicBezTo>
                      <a:pt x="64121" y="48439"/>
                      <a:pt x="68588" y="78919"/>
                      <a:pt x="69655" y="109608"/>
                    </a:cubicBezTo>
                    <a:cubicBezTo>
                      <a:pt x="71941" y="142565"/>
                      <a:pt x="73179" y="175617"/>
                      <a:pt x="73179" y="208573"/>
                    </a:cubicBezTo>
                    <a:cubicBezTo>
                      <a:pt x="73179" y="218098"/>
                      <a:pt x="73179" y="235243"/>
                      <a:pt x="72417" y="260961"/>
                    </a:cubicBezTo>
                    <a:cubicBezTo>
                      <a:pt x="72379" y="283582"/>
                      <a:pt x="68902" y="306061"/>
                      <a:pt x="62130" y="327636"/>
                    </a:cubicBezTo>
                    <a:cubicBezTo>
                      <a:pt x="58901" y="340304"/>
                      <a:pt x="47490" y="349172"/>
                      <a:pt x="34413" y="349162"/>
                    </a:cubicBezTo>
                    <a:close/>
                  </a:path>
                </a:pathLst>
              </a:custGeom>
              <a:solidFill>
                <a:srgbClr val="FFFFFF"/>
              </a:solidFill>
              <a:ln w="9525" cap="flat">
                <a:noFill/>
                <a:prstDash val="solid"/>
                <a:miter/>
              </a:ln>
            </p:spPr>
            <p:txBody>
              <a:bodyPr rtlCol="0" anchor="ctr"/>
              <a:lstStyle/>
              <a:p>
                <a:endParaRPr lang="fr-FR"/>
              </a:p>
            </p:txBody>
          </p:sp>
          <p:sp>
            <p:nvSpPr>
              <p:cNvPr id="57" name="Graphique 36">
                <a:extLst>
                  <a:ext uri="{FF2B5EF4-FFF2-40B4-BE49-F238E27FC236}">
                    <a16:creationId xmlns:a16="http://schemas.microsoft.com/office/drawing/2014/main" id="{2020419B-CFE2-469A-9DC2-4B81F6046FE6}"/>
                  </a:ext>
                </a:extLst>
              </p:cNvPr>
              <p:cNvSpPr/>
              <p:nvPr/>
            </p:nvSpPr>
            <p:spPr>
              <a:xfrm>
                <a:off x="5903532" y="3314695"/>
                <a:ext cx="185418" cy="214334"/>
              </a:xfrm>
              <a:custGeom>
                <a:avLst/>
                <a:gdLst>
                  <a:gd name="connsiteX0" fmla="*/ 88765 w 185418"/>
                  <a:gd name="connsiteY0" fmla="*/ 213815 h 214334"/>
                  <a:gd name="connsiteX1" fmla="*/ 86574 w 185418"/>
                  <a:gd name="connsiteY1" fmla="*/ 213815 h 214334"/>
                  <a:gd name="connsiteX2" fmla="*/ 10374 w 185418"/>
                  <a:gd name="connsiteY2" fmla="*/ 166857 h 214334"/>
                  <a:gd name="connsiteX3" fmla="*/ -389 w 185418"/>
                  <a:gd name="connsiteY3" fmla="*/ 114660 h 214334"/>
                  <a:gd name="connsiteX4" fmla="*/ 12660 w 185418"/>
                  <a:gd name="connsiteY4" fmla="*/ 51605 h 214334"/>
                  <a:gd name="connsiteX5" fmla="*/ 46855 w 185418"/>
                  <a:gd name="connsiteY5" fmla="*/ 12647 h 214334"/>
                  <a:gd name="connsiteX6" fmla="*/ 90003 w 185418"/>
                  <a:gd name="connsiteY6" fmla="*/ -402 h 214334"/>
                  <a:gd name="connsiteX7" fmla="*/ 128960 w 185418"/>
                  <a:gd name="connsiteY7" fmla="*/ 12933 h 214334"/>
                  <a:gd name="connsiteX8" fmla="*/ 147248 w 185418"/>
                  <a:gd name="connsiteY8" fmla="*/ 56558 h 214334"/>
                  <a:gd name="connsiteX9" fmla="*/ 136390 w 185418"/>
                  <a:gd name="connsiteY9" fmla="*/ 88847 h 214334"/>
                  <a:gd name="connsiteX10" fmla="*/ 106101 w 185418"/>
                  <a:gd name="connsiteY10" fmla="*/ 110565 h 214334"/>
                  <a:gd name="connsiteX11" fmla="*/ 64857 w 185418"/>
                  <a:gd name="connsiteY11" fmla="*/ 121423 h 214334"/>
                  <a:gd name="connsiteX12" fmla="*/ 51684 w 185418"/>
                  <a:gd name="connsiteY12" fmla="*/ 136568 h 214334"/>
                  <a:gd name="connsiteX13" fmla="*/ 51808 w 185418"/>
                  <a:gd name="connsiteY13" fmla="*/ 137711 h 214334"/>
                  <a:gd name="connsiteX14" fmla="*/ 59332 w 185418"/>
                  <a:gd name="connsiteY14" fmla="*/ 155332 h 214334"/>
                  <a:gd name="connsiteX15" fmla="*/ 91527 w 185418"/>
                  <a:gd name="connsiteY15" fmla="*/ 165619 h 214334"/>
                  <a:gd name="connsiteX16" fmla="*/ 146296 w 185418"/>
                  <a:gd name="connsiteY16" fmla="*/ 149808 h 214334"/>
                  <a:gd name="connsiteX17" fmla="*/ 170870 w 185418"/>
                  <a:gd name="connsiteY17" fmla="*/ 141235 h 214334"/>
                  <a:gd name="connsiteX18" fmla="*/ 181348 w 185418"/>
                  <a:gd name="connsiteY18" fmla="*/ 145521 h 214334"/>
                  <a:gd name="connsiteX19" fmla="*/ 184967 w 185418"/>
                  <a:gd name="connsiteY19" fmla="*/ 155046 h 214334"/>
                  <a:gd name="connsiteX20" fmla="*/ 176871 w 185418"/>
                  <a:gd name="connsiteY20" fmla="*/ 173429 h 214334"/>
                  <a:gd name="connsiteX21" fmla="*/ 88765 w 185418"/>
                  <a:gd name="connsiteY21" fmla="*/ 213815 h 214334"/>
                  <a:gd name="connsiteX22" fmla="*/ 71429 w 185418"/>
                  <a:gd name="connsiteY22" fmla="*/ 78656 h 214334"/>
                  <a:gd name="connsiteX23" fmla="*/ 97623 w 185418"/>
                  <a:gd name="connsiteY23" fmla="*/ 60368 h 214334"/>
                  <a:gd name="connsiteX24" fmla="*/ 104100 w 185418"/>
                  <a:gd name="connsiteY24" fmla="*/ 39984 h 214334"/>
                  <a:gd name="connsiteX25" fmla="*/ 99261 w 185418"/>
                  <a:gd name="connsiteY25" fmla="*/ 33507 h 214334"/>
                  <a:gd name="connsiteX26" fmla="*/ 97623 w 185418"/>
                  <a:gd name="connsiteY26" fmla="*/ 33507 h 214334"/>
                  <a:gd name="connsiteX27" fmla="*/ 93528 w 185418"/>
                  <a:gd name="connsiteY27" fmla="*/ 33507 h 214334"/>
                  <a:gd name="connsiteX28" fmla="*/ 80002 w 185418"/>
                  <a:gd name="connsiteY28" fmla="*/ 39222 h 214334"/>
                  <a:gd name="connsiteX29" fmla="*/ 63428 w 185418"/>
                  <a:gd name="connsiteY29" fmla="*/ 52462 h 214334"/>
                  <a:gd name="connsiteX30" fmla="*/ 57904 w 185418"/>
                  <a:gd name="connsiteY30" fmla="*/ 65035 h 214334"/>
                  <a:gd name="connsiteX31" fmla="*/ 67819 w 185418"/>
                  <a:gd name="connsiteY31" fmla="*/ 78646 h 214334"/>
                  <a:gd name="connsiteX32" fmla="*/ 71429 w 185418"/>
                  <a:gd name="connsiteY32" fmla="*/ 78656 h 2143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85418" h="214334">
                    <a:moveTo>
                      <a:pt x="88765" y="213815"/>
                    </a:moveTo>
                    <a:lnTo>
                      <a:pt x="86574" y="213815"/>
                    </a:lnTo>
                    <a:cubicBezTo>
                      <a:pt x="53875" y="215568"/>
                      <a:pt x="23509" y="196861"/>
                      <a:pt x="10374" y="166857"/>
                    </a:cubicBezTo>
                    <a:cubicBezTo>
                      <a:pt x="3068" y="150436"/>
                      <a:pt x="-599" y="132634"/>
                      <a:pt x="-389" y="114660"/>
                    </a:cubicBezTo>
                    <a:cubicBezTo>
                      <a:pt x="-1037" y="92915"/>
                      <a:pt x="3440" y="71312"/>
                      <a:pt x="12660" y="51605"/>
                    </a:cubicBezTo>
                    <a:cubicBezTo>
                      <a:pt x="20166" y="35660"/>
                      <a:pt x="32015" y="22154"/>
                      <a:pt x="46855" y="12647"/>
                    </a:cubicBezTo>
                    <a:cubicBezTo>
                      <a:pt x="59714" y="4304"/>
                      <a:pt x="74677" y="-220"/>
                      <a:pt x="90003" y="-402"/>
                    </a:cubicBezTo>
                    <a:cubicBezTo>
                      <a:pt x="104138" y="-554"/>
                      <a:pt x="117892" y="4151"/>
                      <a:pt x="128960" y="12933"/>
                    </a:cubicBezTo>
                    <a:cubicBezTo>
                      <a:pt x="141533" y="23821"/>
                      <a:pt x="148306" y="39956"/>
                      <a:pt x="147248" y="56558"/>
                    </a:cubicBezTo>
                    <a:cubicBezTo>
                      <a:pt x="147496" y="68254"/>
                      <a:pt x="143658" y="79675"/>
                      <a:pt x="136390" y="88847"/>
                    </a:cubicBezTo>
                    <a:cubicBezTo>
                      <a:pt x="128303" y="98544"/>
                      <a:pt x="117873" y="106011"/>
                      <a:pt x="106101" y="110565"/>
                    </a:cubicBezTo>
                    <a:cubicBezTo>
                      <a:pt x="92898" y="116013"/>
                      <a:pt x="79030" y="119670"/>
                      <a:pt x="64857" y="121423"/>
                    </a:cubicBezTo>
                    <a:cubicBezTo>
                      <a:pt x="57037" y="121966"/>
                      <a:pt x="51141" y="128748"/>
                      <a:pt x="51684" y="136568"/>
                    </a:cubicBezTo>
                    <a:cubicBezTo>
                      <a:pt x="51713" y="136949"/>
                      <a:pt x="51750" y="137330"/>
                      <a:pt x="51808" y="137711"/>
                    </a:cubicBezTo>
                    <a:cubicBezTo>
                      <a:pt x="52217" y="144274"/>
                      <a:pt x="54875" y="150503"/>
                      <a:pt x="59332" y="155332"/>
                    </a:cubicBezTo>
                    <a:cubicBezTo>
                      <a:pt x="64857" y="162190"/>
                      <a:pt x="75620" y="165619"/>
                      <a:pt x="91527" y="165619"/>
                    </a:cubicBezTo>
                    <a:cubicBezTo>
                      <a:pt x="110853" y="165267"/>
                      <a:pt x="129751" y="159819"/>
                      <a:pt x="146296" y="149808"/>
                    </a:cubicBezTo>
                    <a:cubicBezTo>
                      <a:pt x="153611" y="144883"/>
                      <a:pt x="162079" y="141930"/>
                      <a:pt x="170870" y="141235"/>
                    </a:cubicBezTo>
                    <a:cubicBezTo>
                      <a:pt x="174833" y="140997"/>
                      <a:pt x="178690" y="142569"/>
                      <a:pt x="181348" y="145521"/>
                    </a:cubicBezTo>
                    <a:cubicBezTo>
                      <a:pt x="183615" y="148179"/>
                      <a:pt x="184900" y="151551"/>
                      <a:pt x="184967" y="155046"/>
                    </a:cubicBezTo>
                    <a:cubicBezTo>
                      <a:pt x="184939" y="162028"/>
                      <a:pt x="182005" y="168695"/>
                      <a:pt x="176871" y="173429"/>
                    </a:cubicBezTo>
                    <a:cubicBezTo>
                      <a:pt x="154211" y="198299"/>
                      <a:pt x="122398" y="212882"/>
                      <a:pt x="88765" y="213815"/>
                    </a:cubicBezTo>
                    <a:close/>
                    <a:moveTo>
                      <a:pt x="71429" y="78656"/>
                    </a:moveTo>
                    <a:cubicBezTo>
                      <a:pt x="83069" y="78465"/>
                      <a:pt x="93432" y="71226"/>
                      <a:pt x="97623" y="60368"/>
                    </a:cubicBezTo>
                    <a:cubicBezTo>
                      <a:pt x="101195" y="54110"/>
                      <a:pt x="103405" y="47157"/>
                      <a:pt x="104100" y="39984"/>
                    </a:cubicBezTo>
                    <a:cubicBezTo>
                      <a:pt x="104557" y="36860"/>
                      <a:pt x="102386" y="33965"/>
                      <a:pt x="99261" y="33507"/>
                    </a:cubicBezTo>
                    <a:cubicBezTo>
                      <a:pt x="98718" y="33431"/>
                      <a:pt x="98166" y="33431"/>
                      <a:pt x="97623" y="33507"/>
                    </a:cubicBezTo>
                    <a:lnTo>
                      <a:pt x="93528" y="33507"/>
                    </a:lnTo>
                    <a:cubicBezTo>
                      <a:pt x="88698" y="34536"/>
                      <a:pt x="84107" y="36470"/>
                      <a:pt x="80002" y="39222"/>
                    </a:cubicBezTo>
                    <a:cubicBezTo>
                      <a:pt x="73744" y="42623"/>
                      <a:pt x="68134" y="47109"/>
                      <a:pt x="63428" y="52462"/>
                    </a:cubicBezTo>
                    <a:cubicBezTo>
                      <a:pt x="60085" y="55824"/>
                      <a:pt x="58123" y="60301"/>
                      <a:pt x="57904" y="65035"/>
                    </a:cubicBezTo>
                    <a:cubicBezTo>
                      <a:pt x="56884" y="71531"/>
                      <a:pt x="61323" y="77627"/>
                      <a:pt x="67819" y="78646"/>
                    </a:cubicBezTo>
                    <a:cubicBezTo>
                      <a:pt x="69020" y="78827"/>
                      <a:pt x="70229" y="78837"/>
                      <a:pt x="71429" y="78656"/>
                    </a:cubicBezTo>
                    <a:close/>
                  </a:path>
                </a:pathLst>
              </a:custGeom>
              <a:solidFill>
                <a:srgbClr val="FFFFFF"/>
              </a:solidFill>
              <a:ln w="9525" cap="flat">
                <a:noFill/>
                <a:prstDash val="solid"/>
                <a:miter/>
              </a:ln>
            </p:spPr>
            <p:txBody>
              <a:bodyPr rtlCol="0" anchor="ctr"/>
              <a:lstStyle/>
              <a:p>
                <a:endParaRPr lang="fr-FR"/>
              </a:p>
            </p:txBody>
          </p:sp>
          <p:sp>
            <p:nvSpPr>
              <p:cNvPr id="58" name="Graphique 36">
                <a:extLst>
                  <a:ext uri="{FF2B5EF4-FFF2-40B4-BE49-F238E27FC236}">
                    <a16:creationId xmlns:a16="http://schemas.microsoft.com/office/drawing/2014/main" id="{2020419B-CFE2-469A-9DC2-4B81F6046FE6}"/>
                  </a:ext>
                </a:extLst>
              </p:cNvPr>
              <p:cNvSpPr/>
              <p:nvPr/>
            </p:nvSpPr>
            <p:spPr>
              <a:xfrm>
                <a:off x="6106284" y="3302296"/>
                <a:ext cx="202695" cy="252241"/>
              </a:xfrm>
              <a:custGeom>
                <a:avLst/>
                <a:gdLst>
                  <a:gd name="connsiteX0" fmla="*/ 106040 w 202695"/>
                  <a:gd name="connsiteY0" fmla="*/ 251836 h 252241"/>
                  <a:gd name="connsiteX1" fmla="*/ 48319 w 202695"/>
                  <a:gd name="connsiteY1" fmla="*/ 236501 h 252241"/>
                  <a:gd name="connsiteX2" fmla="*/ 7838 w 202695"/>
                  <a:gd name="connsiteY2" fmla="*/ 197068 h 252241"/>
                  <a:gd name="connsiteX3" fmla="*/ -449 w 202695"/>
                  <a:gd name="connsiteY3" fmla="*/ 164397 h 252241"/>
                  <a:gd name="connsiteX4" fmla="*/ 15172 w 202695"/>
                  <a:gd name="connsiteY4" fmla="*/ 123726 h 252241"/>
                  <a:gd name="connsiteX5" fmla="*/ 31936 w 202695"/>
                  <a:gd name="connsiteY5" fmla="*/ 118677 h 252241"/>
                  <a:gd name="connsiteX6" fmla="*/ 61083 w 202695"/>
                  <a:gd name="connsiteY6" fmla="*/ 142585 h 252241"/>
                  <a:gd name="connsiteX7" fmla="*/ 89658 w 202695"/>
                  <a:gd name="connsiteY7" fmla="*/ 182495 h 252241"/>
                  <a:gd name="connsiteX8" fmla="*/ 120614 w 202695"/>
                  <a:gd name="connsiteY8" fmla="*/ 192020 h 252241"/>
                  <a:gd name="connsiteX9" fmla="*/ 133758 w 202695"/>
                  <a:gd name="connsiteY9" fmla="*/ 190495 h 252241"/>
                  <a:gd name="connsiteX10" fmla="*/ 143988 w 202695"/>
                  <a:gd name="connsiteY10" fmla="*/ 178866 h 252241"/>
                  <a:gd name="connsiteX11" fmla="*/ 143950 w 202695"/>
                  <a:gd name="connsiteY11" fmla="*/ 178399 h 252241"/>
                  <a:gd name="connsiteX12" fmla="*/ 104517 w 202695"/>
                  <a:gd name="connsiteY12" fmla="*/ 141061 h 252241"/>
                  <a:gd name="connsiteX13" fmla="*/ 61083 w 202695"/>
                  <a:gd name="connsiteY13" fmla="*/ 107628 h 252241"/>
                  <a:gd name="connsiteX14" fmla="*/ 44509 w 202695"/>
                  <a:gd name="connsiteY14" fmla="*/ 66956 h 252241"/>
                  <a:gd name="connsiteX15" fmla="*/ 64416 w 202695"/>
                  <a:gd name="connsiteY15" fmla="*/ 19998 h 252241"/>
                  <a:gd name="connsiteX16" fmla="*/ 114042 w 202695"/>
                  <a:gd name="connsiteY16" fmla="*/ -385 h 252241"/>
                  <a:gd name="connsiteX17" fmla="*/ 143569 w 202695"/>
                  <a:gd name="connsiteY17" fmla="*/ 7520 h 252241"/>
                  <a:gd name="connsiteX18" fmla="*/ 163286 w 202695"/>
                  <a:gd name="connsiteY18" fmla="*/ 31047 h 252241"/>
                  <a:gd name="connsiteX19" fmla="*/ 164524 w 202695"/>
                  <a:gd name="connsiteY19" fmla="*/ 37334 h 252241"/>
                  <a:gd name="connsiteX20" fmla="*/ 162238 w 202695"/>
                  <a:gd name="connsiteY20" fmla="*/ 44573 h 252241"/>
                  <a:gd name="connsiteX21" fmla="*/ 151951 w 202695"/>
                  <a:gd name="connsiteY21" fmla="*/ 49335 h 252241"/>
                  <a:gd name="connsiteX22" fmla="*/ 137663 w 202695"/>
                  <a:gd name="connsiteY22" fmla="*/ 46001 h 252241"/>
                  <a:gd name="connsiteX23" fmla="*/ 115280 w 202695"/>
                  <a:gd name="connsiteY23" fmla="*/ 42572 h 252241"/>
                  <a:gd name="connsiteX24" fmla="*/ 98897 w 202695"/>
                  <a:gd name="connsiteY24" fmla="*/ 47811 h 252241"/>
                  <a:gd name="connsiteX25" fmla="*/ 92991 w 202695"/>
                  <a:gd name="connsiteY25" fmla="*/ 62956 h 252241"/>
                  <a:gd name="connsiteX26" fmla="*/ 106231 w 202695"/>
                  <a:gd name="connsiteY26" fmla="*/ 83530 h 252241"/>
                  <a:gd name="connsiteX27" fmla="*/ 135378 w 202695"/>
                  <a:gd name="connsiteY27" fmla="*/ 103056 h 252241"/>
                  <a:gd name="connsiteX28" fmla="*/ 167001 w 202695"/>
                  <a:gd name="connsiteY28" fmla="*/ 123726 h 252241"/>
                  <a:gd name="connsiteX29" fmla="*/ 202243 w 202695"/>
                  <a:gd name="connsiteY29" fmla="*/ 180209 h 252241"/>
                  <a:gd name="connsiteX30" fmla="*/ 185384 w 202695"/>
                  <a:gd name="connsiteY30" fmla="*/ 220404 h 252241"/>
                  <a:gd name="connsiteX31" fmla="*/ 148046 w 202695"/>
                  <a:gd name="connsiteY31" fmla="*/ 244121 h 252241"/>
                  <a:gd name="connsiteX32" fmla="*/ 106040 w 202695"/>
                  <a:gd name="connsiteY32" fmla="*/ 251836 h 2522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02695" h="252241">
                    <a:moveTo>
                      <a:pt x="106040" y="251836"/>
                    </a:moveTo>
                    <a:cubicBezTo>
                      <a:pt x="85810" y="251703"/>
                      <a:pt x="65950" y="246426"/>
                      <a:pt x="48319" y="236501"/>
                    </a:cubicBezTo>
                    <a:cubicBezTo>
                      <a:pt x="31222" y="227643"/>
                      <a:pt x="17143" y="213927"/>
                      <a:pt x="7838" y="197068"/>
                    </a:cubicBezTo>
                    <a:cubicBezTo>
                      <a:pt x="2323" y="187066"/>
                      <a:pt x="-535" y="175818"/>
                      <a:pt x="-449" y="164397"/>
                    </a:cubicBezTo>
                    <a:cubicBezTo>
                      <a:pt x="-449" y="144299"/>
                      <a:pt x="4694" y="130774"/>
                      <a:pt x="15172" y="123726"/>
                    </a:cubicBezTo>
                    <a:cubicBezTo>
                      <a:pt x="20144" y="120439"/>
                      <a:pt x="25973" y="118677"/>
                      <a:pt x="31936" y="118677"/>
                    </a:cubicBezTo>
                    <a:cubicBezTo>
                      <a:pt x="46138" y="118601"/>
                      <a:pt x="58378" y="128640"/>
                      <a:pt x="61083" y="142585"/>
                    </a:cubicBezTo>
                    <a:cubicBezTo>
                      <a:pt x="65188" y="159034"/>
                      <a:pt x="75408" y="173313"/>
                      <a:pt x="89658" y="182495"/>
                    </a:cubicBezTo>
                    <a:cubicBezTo>
                      <a:pt x="98973" y="188295"/>
                      <a:pt x="109641" y="191581"/>
                      <a:pt x="120614" y="192020"/>
                    </a:cubicBezTo>
                    <a:cubicBezTo>
                      <a:pt x="125024" y="191772"/>
                      <a:pt x="129415" y="191267"/>
                      <a:pt x="133758" y="190495"/>
                    </a:cubicBezTo>
                    <a:cubicBezTo>
                      <a:pt x="139797" y="190105"/>
                      <a:pt x="144379" y="184904"/>
                      <a:pt x="143988" y="178866"/>
                    </a:cubicBezTo>
                    <a:cubicBezTo>
                      <a:pt x="143979" y="178713"/>
                      <a:pt x="143969" y="178551"/>
                      <a:pt x="143950" y="178399"/>
                    </a:cubicBezTo>
                    <a:cubicBezTo>
                      <a:pt x="143950" y="167283"/>
                      <a:pt x="130806" y="154843"/>
                      <a:pt x="104517" y="141061"/>
                    </a:cubicBezTo>
                    <a:cubicBezTo>
                      <a:pt x="88296" y="132393"/>
                      <a:pt x="73617" y="121097"/>
                      <a:pt x="61083" y="107628"/>
                    </a:cubicBezTo>
                    <a:cubicBezTo>
                      <a:pt x="50357" y="96817"/>
                      <a:pt x="44395" y="82178"/>
                      <a:pt x="44509" y="66956"/>
                    </a:cubicBezTo>
                    <a:cubicBezTo>
                      <a:pt x="44490" y="49249"/>
                      <a:pt x="51672" y="32295"/>
                      <a:pt x="64416" y="19998"/>
                    </a:cubicBezTo>
                    <a:cubicBezTo>
                      <a:pt x="77370" y="6558"/>
                      <a:pt x="95372" y="-842"/>
                      <a:pt x="114042" y="-385"/>
                    </a:cubicBezTo>
                    <a:cubicBezTo>
                      <a:pt x="124404" y="-366"/>
                      <a:pt x="134587" y="2358"/>
                      <a:pt x="143569" y="7520"/>
                    </a:cubicBezTo>
                    <a:cubicBezTo>
                      <a:pt x="152742" y="12759"/>
                      <a:pt x="159733" y="21103"/>
                      <a:pt x="163286" y="31047"/>
                    </a:cubicBezTo>
                    <a:cubicBezTo>
                      <a:pt x="164086" y="33047"/>
                      <a:pt x="164514" y="35181"/>
                      <a:pt x="164524" y="37334"/>
                    </a:cubicBezTo>
                    <a:cubicBezTo>
                      <a:pt x="164600" y="39934"/>
                      <a:pt x="163800" y="42486"/>
                      <a:pt x="162238" y="44573"/>
                    </a:cubicBezTo>
                    <a:cubicBezTo>
                      <a:pt x="159838" y="47792"/>
                      <a:pt x="155961" y="49583"/>
                      <a:pt x="151951" y="49335"/>
                    </a:cubicBezTo>
                    <a:cubicBezTo>
                      <a:pt x="147055" y="48906"/>
                      <a:pt x="142245" y="47783"/>
                      <a:pt x="137663" y="46001"/>
                    </a:cubicBezTo>
                    <a:cubicBezTo>
                      <a:pt x="130444" y="43611"/>
                      <a:pt x="122881" y="42449"/>
                      <a:pt x="115280" y="42572"/>
                    </a:cubicBezTo>
                    <a:cubicBezTo>
                      <a:pt x="109355" y="42192"/>
                      <a:pt x="103498" y="44058"/>
                      <a:pt x="98897" y="47811"/>
                    </a:cubicBezTo>
                    <a:cubicBezTo>
                      <a:pt x="94763" y="51726"/>
                      <a:pt x="92600" y="57279"/>
                      <a:pt x="92991" y="62956"/>
                    </a:cubicBezTo>
                    <a:cubicBezTo>
                      <a:pt x="93906" y="71519"/>
                      <a:pt x="98811" y="79148"/>
                      <a:pt x="106231" y="83530"/>
                    </a:cubicBezTo>
                    <a:cubicBezTo>
                      <a:pt x="115499" y="90683"/>
                      <a:pt x="125233" y="97208"/>
                      <a:pt x="135378" y="103056"/>
                    </a:cubicBezTo>
                    <a:cubicBezTo>
                      <a:pt x="146141" y="109438"/>
                      <a:pt x="156618" y="116296"/>
                      <a:pt x="167001" y="123726"/>
                    </a:cubicBezTo>
                    <a:cubicBezTo>
                      <a:pt x="190432" y="140775"/>
                      <a:pt x="202243" y="159634"/>
                      <a:pt x="202243" y="180209"/>
                    </a:cubicBezTo>
                    <a:cubicBezTo>
                      <a:pt x="202348" y="195344"/>
                      <a:pt x="196252" y="209869"/>
                      <a:pt x="185384" y="220404"/>
                    </a:cubicBezTo>
                    <a:cubicBezTo>
                      <a:pt x="174868" y="231006"/>
                      <a:pt x="162104" y="239111"/>
                      <a:pt x="148046" y="244121"/>
                    </a:cubicBezTo>
                    <a:cubicBezTo>
                      <a:pt x="134596" y="249103"/>
                      <a:pt x="120385" y="251713"/>
                      <a:pt x="106040" y="251836"/>
                    </a:cubicBezTo>
                    <a:close/>
                  </a:path>
                </a:pathLst>
              </a:custGeom>
              <a:solidFill>
                <a:srgbClr val="FFFFFF"/>
              </a:solidFill>
              <a:ln w="9525" cap="flat">
                <a:noFill/>
                <a:prstDash val="solid"/>
                <a:miter/>
              </a:ln>
            </p:spPr>
            <p:txBody>
              <a:bodyPr rtlCol="0" anchor="ctr"/>
              <a:lstStyle/>
              <a:p>
                <a:endParaRPr lang="fr-FR"/>
              </a:p>
            </p:txBody>
          </p:sp>
          <p:sp>
            <p:nvSpPr>
              <p:cNvPr id="59" name="Graphique 36">
                <a:extLst>
                  <a:ext uri="{FF2B5EF4-FFF2-40B4-BE49-F238E27FC236}">
                    <a16:creationId xmlns:a16="http://schemas.microsoft.com/office/drawing/2014/main" id="{2020419B-CFE2-469A-9DC2-4B81F6046FE6}"/>
                  </a:ext>
                </a:extLst>
              </p:cNvPr>
              <p:cNvSpPr/>
              <p:nvPr/>
            </p:nvSpPr>
            <p:spPr>
              <a:xfrm>
                <a:off x="6446138" y="3333559"/>
                <a:ext cx="186880" cy="221413"/>
              </a:xfrm>
              <a:custGeom>
                <a:avLst/>
                <a:gdLst>
                  <a:gd name="connsiteX0" fmla="*/ 144901 w 186880"/>
                  <a:gd name="connsiteY0" fmla="*/ 220860 h 221413"/>
                  <a:gd name="connsiteX1" fmla="*/ 116402 w 186880"/>
                  <a:gd name="connsiteY1" fmla="*/ 197828 h 221413"/>
                  <a:gd name="connsiteX2" fmla="*/ 116326 w 186880"/>
                  <a:gd name="connsiteY2" fmla="*/ 196952 h 221413"/>
                  <a:gd name="connsiteX3" fmla="*/ 114325 w 186880"/>
                  <a:gd name="connsiteY3" fmla="*/ 172854 h 221413"/>
                  <a:gd name="connsiteX4" fmla="*/ 112039 w 186880"/>
                  <a:gd name="connsiteY4" fmla="*/ 156566 h 221413"/>
                  <a:gd name="connsiteX5" fmla="*/ 103276 w 186880"/>
                  <a:gd name="connsiteY5" fmla="*/ 168377 h 221413"/>
                  <a:gd name="connsiteX6" fmla="*/ 90703 w 186880"/>
                  <a:gd name="connsiteY6" fmla="*/ 187427 h 221413"/>
                  <a:gd name="connsiteX7" fmla="*/ 49555 w 186880"/>
                  <a:gd name="connsiteY7" fmla="*/ 214573 h 221413"/>
                  <a:gd name="connsiteX8" fmla="*/ 27457 w 186880"/>
                  <a:gd name="connsiteY8" fmla="*/ 207525 h 221413"/>
                  <a:gd name="connsiteX9" fmla="*/ 2788 w 186880"/>
                  <a:gd name="connsiteY9" fmla="*/ 166854 h 221413"/>
                  <a:gd name="connsiteX10" fmla="*/ -451 w 186880"/>
                  <a:gd name="connsiteY10" fmla="*/ 142755 h 221413"/>
                  <a:gd name="connsiteX11" fmla="*/ 14027 w 186880"/>
                  <a:gd name="connsiteY11" fmla="*/ 78461 h 221413"/>
                  <a:gd name="connsiteX12" fmla="*/ 52794 w 186880"/>
                  <a:gd name="connsiteY12" fmla="*/ 31979 h 221413"/>
                  <a:gd name="connsiteX13" fmla="*/ 84703 w 186880"/>
                  <a:gd name="connsiteY13" fmla="*/ 21978 h 221413"/>
                  <a:gd name="connsiteX14" fmla="*/ 114611 w 186880"/>
                  <a:gd name="connsiteY14" fmla="*/ 30455 h 221413"/>
                  <a:gd name="connsiteX15" fmla="*/ 118612 w 186880"/>
                  <a:gd name="connsiteY15" fmla="*/ 31694 h 221413"/>
                  <a:gd name="connsiteX16" fmla="*/ 126136 w 186880"/>
                  <a:gd name="connsiteY16" fmla="*/ 22169 h 221413"/>
                  <a:gd name="connsiteX17" fmla="*/ 134900 w 186880"/>
                  <a:gd name="connsiteY17" fmla="*/ 8357 h 221413"/>
                  <a:gd name="connsiteX18" fmla="*/ 152044 w 186880"/>
                  <a:gd name="connsiteY18" fmla="*/ -405 h 221413"/>
                  <a:gd name="connsiteX19" fmla="*/ 160807 w 186880"/>
                  <a:gd name="connsiteY19" fmla="*/ 1118 h 221413"/>
                  <a:gd name="connsiteX20" fmla="*/ 172618 w 186880"/>
                  <a:gd name="connsiteY20" fmla="*/ 16930 h 221413"/>
                  <a:gd name="connsiteX21" fmla="*/ 179096 w 186880"/>
                  <a:gd name="connsiteY21" fmla="*/ 61602 h 221413"/>
                  <a:gd name="connsiteX22" fmla="*/ 186430 w 186880"/>
                  <a:gd name="connsiteY22" fmla="*/ 183712 h 221413"/>
                  <a:gd name="connsiteX23" fmla="*/ 186430 w 186880"/>
                  <a:gd name="connsiteY23" fmla="*/ 190189 h 221413"/>
                  <a:gd name="connsiteX24" fmla="*/ 176905 w 186880"/>
                  <a:gd name="connsiteY24" fmla="*/ 210288 h 221413"/>
                  <a:gd name="connsiteX25" fmla="*/ 144901 w 186880"/>
                  <a:gd name="connsiteY25" fmla="*/ 220860 h 221413"/>
                  <a:gd name="connsiteX26" fmla="*/ 64510 w 186880"/>
                  <a:gd name="connsiteY26" fmla="*/ 159328 h 221413"/>
                  <a:gd name="connsiteX27" fmla="*/ 97180 w 186880"/>
                  <a:gd name="connsiteY27" fmla="*/ 119133 h 221413"/>
                  <a:gd name="connsiteX28" fmla="*/ 114040 w 186880"/>
                  <a:gd name="connsiteY28" fmla="*/ 70365 h 221413"/>
                  <a:gd name="connsiteX29" fmla="*/ 98419 w 186880"/>
                  <a:gd name="connsiteY29" fmla="*/ 62079 h 221413"/>
                  <a:gd name="connsiteX30" fmla="*/ 68701 w 186880"/>
                  <a:gd name="connsiteY30" fmla="*/ 82462 h 221413"/>
                  <a:gd name="connsiteX31" fmla="*/ 51746 w 186880"/>
                  <a:gd name="connsiteY31" fmla="*/ 125896 h 221413"/>
                  <a:gd name="connsiteX32" fmla="*/ 50984 w 186880"/>
                  <a:gd name="connsiteY32" fmla="*/ 135421 h 221413"/>
                  <a:gd name="connsiteX33" fmla="*/ 60509 w 186880"/>
                  <a:gd name="connsiteY33" fmla="*/ 157519 h 221413"/>
                  <a:gd name="connsiteX34" fmla="*/ 64510 w 186880"/>
                  <a:gd name="connsiteY34" fmla="*/ 159328 h 221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86880" h="221413">
                    <a:moveTo>
                      <a:pt x="144901" y="220860"/>
                    </a:moveTo>
                    <a:cubicBezTo>
                      <a:pt x="130670" y="222375"/>
                      <a:pt x="117916" y="212059"/>
                      <a:pt x="116402" y="197828"/>
                    </a:cubicBezTo>
                    <a:cubicBezTo>
                      <a:pt x="116373" y="197534"/>
                      <a:pt x="116345" y="197248"/>
                      <a:pt x="116326" y="196952"/>
                    </a:cubicBezTo>
                    <a:cubicBezTo>
                      <a:pt x="114983" y="188989"/>
                      <a:pt x="114316" y="180931"/>
                      <a:pt x="114325" y="172854"/>
                    </a:cubicBezTo>
                    <a:cubicBezTo>
                      <a:pt x="114325" y="161996"/>
                      <a:pt x="113564" y="156566"/>
                      <a:pt x="112039" y="156566"/>
                    </a:cubicBezTo>
                    <a:cubicBezTo>
                      <a:pt x="110706" y="156566"/>
                      <a:pt x="107848" y="160471"/>
                      <a:pt x="103276" y="168377"/>
                    </a:cubicBezTo>
                    <a:cubicBezTo>
                      <a:pt x="99942" y="174187"/>
                      <a:pt x="95752" y="180760"/>
                      <a:pt x="90703" y="187427"/>
                    </a:cubicBezTo>
                    <a:cubicBezTo>
                      <a:pt x="78007" y="205525"/>
                      <a:pt x="64290" y="214573"/>
                      <a:pt x="49555" y="214573"/>
                    </a:cubicBezTo>
                    <a:cubicBezTo>
                      <a:pt x="41612" y="214755"/>
                      <a:pt x="33830" y="212278"/>
                      <a:pt x="27457" y="207525"/>
                    </a:cubicBezTo>
                    <a:cubicBezTo>
                      <a:pt x="14760" y="197238"/>
                      <a:pt x="6045" y="182865"/>
                      <a:pt x="2788" y="166854"/>
                    </a:cubicBezTo>
                    <a:cubicBezTo>
                      <a:pt x="730" y="158985"/>
                      <a:pt x="-365" y="150889"/>
                      <a:pt x="-451" y="142755"/>
                    </a:cubicBezTo>
                    <a:cubicBezTo>
                      <a:pt x="-403" y="120524"/>
                      <a:pt x="4540" y="98569"/>
                      <a:pt x="14027" y="78461"/>
                    </a:cubicBezTo>
                    <a:cubicBezTo>
                      <a:pt x="22123" y="59507"/>
                      <a:pt x="35602" y="43342"/>
                      <a:pt x="52794" y="31979"/>
                    </a:cubicBezTo>
                    <a:cubicBezTo>
                      <a:pt x="62252" y="25665"/>
                      <a:pt x="73330" y="22187"/>
                      <a:pt x="84703" y="21978"/>
                    </a:cubicBezTo>
                    <a:cubicBezTo>
                      <a:pt x="95237" y="22178"/>
                      <a:pt x="105543" y="25093"/>
                      <a:pt x="114611" y="30455"/>
                    </a:cubicBezTo>
                    <a:cubicBezTo>
                      <a:pt x="115821" y="31208"/>
                      <a:pt x="117192" y="31627"/>
                      <a:pt x="118612" y="31694"/>
                    </a:cubicBezTo>
                    <a:cubicBezTo>
                      <a:pt x="120993" y="31694"/>
                      <a:pt x="123469" y="28550"/>
                      <a:pt x="126136" y="22169"/>
                    </a:cubicBezTo>
                    <a:cubicBezTo>
                      <a:pt x="128137" y="17044"/>
                      <a:pt x="131118" y="12358"/>
                      <a:pt x="134900" y="8357"/>
                    </a:cubicBezTo>
                    <a:cubicBezTo>
                      <a:pt x="139128" y="3166"/>
                      <a:pt x="145358" y="-15"/>
                      <a:pt x="152044" y="-405"/>
                    </a:cubicBezTo>
                    <a:cubicBezTo>
                      <a:pt x="155006" y="-177"/>
                      <a:pt x="157941" y="338"/>
                      <a:pt x="160807" y="1118"/>
                    </a:cubicBezTo>
                    <a:cubicBezTo>
                      <a:pt x="165189" y="2071"/>
                      <a:pt x="169094" y="7405"/>
                      <a:pt x="172618" y="16930"/>
                    </a:cubicBezTo>
                    <a:cubicBezTo>
                      <a:pt x="176057" y="31608"/>
                      <a:pt x="178219" y="46553"/>
                      <a:pt x="179096" y="61602"/>
                    </a:cubicBezTo>
                    <a:cubicBezTo>
                      <a:pt x="183924" y="115009"/>
                      <a:pt x="186363" y="155709"/>
                      <a:pt x="186430" y="183712"/>
                    </a:cubicBezTo>
                    <a:lnTo>
                      <a:pt x="186430" y="190189"/>
                    </a:lnTo>
                    <a:cubicBezTo>
                      <a:pt x="186420" y="197981"/>
                      <a:pt x="182925" y="205354"/>
                      <a:pt x="176905" y="210288"/>
                    </a:cubicBezTo>
                    <a:cubicBezTo>
                      <a:pt x="167799" y="217441"/>
                      <a:pt x="156474" y="221175"/>
                      <a:pt x="144901" y="220860"/>
                    </a:cubicBezTo>
                    <a:close/>
                    <a:moveTo>
                      <a:pt x="64510" y="159328"/>
                    </a:moveTo>
                    <a:cubicBezTo>
                      <a:pt x="75054" y="159328"/>
                      <a:pt x="85941" y="145927"/>
                      <a:pt x="97180" y="119133"/>
                    </a:cubicBezTo>
                    <a:cubicBezTo>
                      <a:pt x="104782" y="103636"/>
                      <a:pt x="110449" y="87253"/>
                      <a:pt x="114040" y="70365"/>
                    </a:cubicBezTo>
                    <a:cubicBezTo>
                      <a:pt x="114040" y="64841"/>
                      <a:pt x="108801" y="62079"/>
                      <a:pt x="98419" y="62079"/>
                    </a:cubicBezTo>
                    <a:cubicBezTo>
                      <a:pt x="88036" y="62079"/>
                      <a:pt x="77464" y="68841"/>
                      <a:pt x="68701" y="82462"/>
                    </a:cubicBezTo>
                    <a:cubicBezTo>
                      <a:pt x="60023" y="95568"/>
                      <a:pt x="54242" y="110380"/>
                      <a:pt x="51746" y="125896"/>
                    </a:cubicBezTo>
                    <a:cubicBezTo>
                      <a:pt x="51241" y="129049"/>
                      <a:pt x="50984" y="132230"/>
                      <a:pt x="50984" y="135421"/>
                    </a:cubicBezTo>
                    <a:cubicBezTo>
                      <a:pt x="50203" y="143926"/>
                      <a:pt x="53785" y="152252"/>
                      <a:pt x="60509" y="157519"/>
                    </a:cubicBezTo>
                    <a:cubicBezTo>
                      <a:pt x="61624" y="158519"/>
                      <a:pt x="63024" y="159148"/>
                      <a:pt x="64510" y="159328"/>
                    </a:cubicBezTo>
                    <a:close/>
                  </a:path>
                </a:pathLst>
              </a:custGeom>
              <a:solidFill>
                <a:srgbClr val="FFFFFF"/>
              </a:solidFill>
              <a:ln w="9525" cap="flat">
                <a:noFill/>
                <a:prstDash val="solid"/>
                <a:miter/>
              </a:ln>
            </p:spPr>
            <p:txBody>
              <a:bodyPr rtlCol="0" anchor="ctr"/>
              <a:lstStyle/>
              <a:p>
                <a:endParaRPr lang="fr-FR"/>
              </a:p>
            </p:txBody>
          </p:sp>
          <p:sp>
            <p:nvSpPr>
              <p:cNvPr id="60" name="Graphique 36">
                <a:extLst>
                  <a:ext uri="{FF2B5EF4-FFF2-40B4-BE49-F238E27FC236}">
                    <a16:creationId xmlns:a16="http://schemas.microsoft.com/office/drawing/2014/main" id="{2020419B-CFE2-469A-9DC2-4B81F6046FE6}"/>
                  </a:ext>
                </a:extLst>
              </p:cNvPr>
              <p:cNvSpPr/>
              <p:nvPr/>
            </p:nvSpPr>
            <p:spPr>
              <a:xfrm>
                <a:off x="6660497" y="3317461"/>
                <a:ext cx="184738" cy="236643"/>
              </a:xfrm>
              <a:custGeom>
                <a:avLst/>
                <a:gdLst>
                  <a:gd name="connsiteX0" fmla="*/ 91323 w 184738"/>
                  <a:gd name="connsiteY0" fmla="*/ 236195 h 236643"/>
                  <a:gd name="connsiteX1" fmla="*/ 17695 w 184738"/>
                  <a:gd name="connsiteY1" fmla="*/ 187903 h 236643"/>
                  <a:gd name="connsiteX2" fmla="*/ -402 w 184738"/>
                  <a:gd name="connsiteY2" fmla="*/ 104084 h 236643"/>
                  <a:gd name="connsiteX3" fmla="*/ 741 w 184738"/>
                  <a:gd name="connsiteY3" fmla="*/ 81129 h 236643"/>
                  <a:gd name="connsiteX4" fmla="*/ 8647 w 184738"/>
                  <a:gd name="connsiteY4" fmla="*/ 44552 h 236643"/>
                  <a:gd name="connsiteX5" fmla="*/ 16457 w 184738"/>
                  <a:gd name="connsiteY5" fmla="*/ 29693 h 236643"/>
                  <a:gd name="connsiteX6" fmla="*/ 30745 w 184738"/>
                  <a:gd name="connsiteY6" fmla="*/ 21407 h 236643"/>
                  <a:gd name="connsiteX7" fmla="*/ 39031 w 184738"/>
                  <a:gd name="connsiteY7" fmla="*/ 21978 h 236643"/>
                  <a:gd name="connsiteX8" fmla="*/ 54652 w 184738"/>
                  <a:gd name="connsiteY8" fmla="*/ 57125 h 236643"/>
                  <a:gd name="connsiteX9" fmla="*/ 64939 w 184738"/>
                  <a:gd name="connsiteY9" fmla="*/ 125896 h 236643"/>
                  <a:gd name="connsiteX10" fmla="*/ 92562 w 184738"/>
                  <a:gd name="connsiteY10" fmla="*/ 169139 h 236643"/>
                  <a:gd name="connsiteX11" fmla="*/ 119136 w 184738"/>
                  <a:gd name="connsiteY11" fmla="*/ 135993 h 236643"/>
                  <a:gd name="connsiteX12" fmla="*/ 124946 w 184738"/>
                  <a:gd name="connsiteY12" fmla="*/ 73413 h 236643"/>
                  <a:gd name="connsiteX13" fmla="*/ 124946 w 184738"/>
                  <a:gd name="connsiteY13" fmla="*/ 48267 h 236643"/>
                  <a:gd name="connsiteX14" fmla="*/ 124946 w 184738"/>
                  <a:gd name="connsiteY14" fmla="*/ 40266 h 236643"/>
                  <a:gd name="connsiteX15" fmla="*/ 124946 w 184738"/>
                  <a:gd name="connsiteY15" fmla="*/ 33789 h 236643"/>
                  <a:gd name="connsiteX16" fmla="*/ 124946 w 184738"/>
                  <a:gd name="connsiteY16" fmla="*/ 27693 h 236643"/>
                  <a:gd name="connsiteX17" fmla="*/ 127138 w 184738"/>
                  <a:gd name="connsiteY17" fmla="*/ 13025 h 236643"/>
                  <a:gd name="connsiteX18" fmla="*/ 142568 w 184738"/>
                  <a:gd name="connsiteY18" fmla="*/ 1118 h 236643"/>
                  <a:gd name="connsiteX19" fmla="*/ 151617 w 184738"/>
                  <a:gd name="connsiteY19" fmla="*/ -405 h 236643"/>
                  <a:gd name="connsiteX20" fmla="*/ 170667 w 184738"/>
                  <a:gd name="connsiteY20" fmla="*/ 8262 h 236643"/>
                  <a:gd name="connsiteX21" fmla="*/ 181240 w 184738"/>
                  <a:gd name="connsiteY21" fmla="*/ 32455 h 236643"/>
                  <a:gd name="connsiteX22" fmla="*/ 184288 w 184738"/>
                  <a:gd name="connsiteY22" fmla="*/ 77414 h 236643"/>
                  <a:gd name="connsiteX23" fmla="*/ 158189 w 184738"/>
                  <a:gd name="connsiteY23" fmla="*/ 197524 h 236643"/>
                  <a:gd name="connsiteX24" fmla="*/ 91323 w 184738"/>
                  <a:gd name="connsiteY24" fmla="*/ 236195 h 2366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84738" h="236643">
                    <a:moveTo>
                      <a:pt x="91323" y="236195"/>
                    </a:moveTo>
                    <a:cubicBezTo>
                      <a:pt x="58243" y="236195"/>
                      <a:pt x="33697" y="220098"/>
                      <a:pt x="17695" y="187903"/>
                    </a:cubicBezTo>
                    <a:cubicBezTo>
                      <a:pt x="5132" y="161786"/>
                      <a:pt x="-1069" y="133059"/>
                      <a:pt x="-402" y="104084"/>
                    </a:cubicBezTo>
                    <a:cubicBezTo>
                      <a:pt x="-402" y="99416"/>
                      <a:pt x="-402" y="91701"/>
                      <a:pt x="741" y="81129"/>
                    </a:cubicBezTo>
                    <a:cubicBezTo>
                      <a:pt x="1903" y="68660"/>
                      <a:pt x="4551" y="56382"/>
                      <a:pt x="8647" y="44552"/>
                    </a:cubicBezTo>
                    <a:cubicBezTo>
                      <a:pt x="10361" y="39181"/>
                      <a:pt x="13009" y="34151"/>
                      <a:pt x="16457" y="29693"/>
                    </a:cubicBezTo>
                    <a:cubicBezTo>
                      <a:pt x="19648" y="24835"/>
                      <a:pt x="24944" y="21769"/>
                      <a:pt x="30745" y="21407"/>
                    </a:cubicBezTo>
                    <a:cubicBezTo>
                      <a:pt x="33516" y="21397"/>
                      <a:pt x="36288" y="21587"/>
                      <a:pt x="39031" y="21978"/>
                    </a:cubicBezTo>
                    <a:cubicBezTo>
                      <a:pt x="47223" y="22740"/>
                      <a:pt x="52461" y="34456"/>
                      <a:pt x="54652" y="57125"/>
                    </a:cubicBezTo>
                    <a:cubicBezTo>
                      <a:pt x="56691" y="80233"/>
                      <a:pt x="60129" y="103198"/>
                      <a:pt x="64939" y="125896"/>
                    </a:cubicBezTo>
                    <a:cubicBezTo>
                      <a:pt x="71321" y="154471"/>
                      <a:pt x="80465" y="169139"/>
                      <a:pt x="92562" y="169139"/>
                    </a:cubicBezTo>
                    <a:cubicBezTo>
                      <a:pt x="104658" y="169139"/>
                      <a:pt x="113993" y="158090"/>
                      <a:pt x="119136" y="135993"/>
                    </a:cubicBezTo>
                    <a:cubicBezTo>
                      <a:pt x="123404" y="115418"/>
                      <a:pt x="125347" y="94425"/>
                      <a:pt x="124946" y="73413"/>
                    </a:cubicBezTo>
                    <a:cubicBezTo>
                      <a:pt x="124946" y="63383"/>
                      <a:pt x="124946" y="55001"/>
                      <a:pt x="124946" y="48267"/>
                    </a:cubicBezTo>
                    <a:cubicBezTo>
                      <a:pt x="124946" y="45124"/>
                      <a:pt x="124946" y="42457"/>
                      <a:pt x="124946" y="40266"/>
                    </a:cubicBezTo>
                    <a:cubicBezTo>
                      <a:pt x="124946" y="38075"/>
                      <a:pt x="124946" y="35885"/>
                      <a:pt x="124946" y="33789"/>
                    </a:cubicBezTo>
                    <a:cubicBezTo>
                      <a:pt x="124946" y="31694"/>
                      <a:pt x="124946" y="29598"/>
                      <a:pt x="124946" y="27693"/>
                    </a:cubicBezTo>
                    <a:cubicBezTo>
                      <a:pt x="124985" y="22721"/>
                      <a:pt x="125718" y="17787"/>
                      <a:pt x="127138" y="13025"/>
                    </a:cubicBezTo>
                    <a:cubicBezTo>
                      <a:pt x="128566" y="8071"/>
                      <a:pt x="133710" y="4071"/>
                      <a:pt x="142568" y="1118"/>
                    </a:cubicBezTo>
                    <a:cubicBezTo>
                      <a:pt x="145482" y="128"/>
                      <a:pt x="148540" y="-387"/>
                      <a:pt x="151617" y="-405"/>
                    </a:cubicBezTo>
                    <a:cubicBezTo>
                      <a:pt x="158903" y="-320"/>
                      <a:pt x="165818" y="2823"/>
                      <a:pt x="170667" y="8262"/>
                    </a:cubicBezTo>
                    <a:cubicBezTo>
                      <a:pt x="176782" y="14930"/>
                      <a:pt x="180506" y="23436"/>
                      <a:pt x="181240" y="32455"/>
                    </a:cubicBezTo>
                    <a:cubicBezTo>
                      <a:pt x="183221" y="47362"/>
                      <a:pt x="184240" y="62374"/>
                      <a:pt x="184288" y="77414"/>
                    </a:cubicBezTo>
                    <a:cubicBezTo>
                      <a:pt x="184288" y="128211"/>
                      <a:pt x="175591" y="168253"/>
                      <a:pt x="158189" y="197524"/>
                    </a:cubicBezTo>
                    <a:cubicBezTo>
                      <a:pt x="145130" y="222136"/>
                      <a:pt x="119175" y="237148"/>
                      <a:pt x="91323" y="236195"/>
                    </a:cubicBezTo>
                    <a:close/>
                  </a:path>
                </a:pathLst>
              </a:custGeom>
              <a:solidFill>
                <a:srgbClr val="FFFFFF"/>
              </a:solidFill>
              <a:ln w="9525" cap="flat">
                <a:noFill/>
                <a:prstDash val="solid"/>
                <a:miter/>
              </a:ln>
            </p:spPr>
            <p:txBody>
              <a:bodyPr rtlCol="0" anchor="ctr"/>
              <a:lstStyle/>
              <a:p>
                <a:endParaRPr lang="fr-FR"/>
              </a:p>
            </p:txBody>
          </p:sp>
          <p:sp>
            <p:nvSpPr>
              <p:cNvPr id="61" name="Graphique 36">
                <a:extLst>
                  <a:ext uri="{FF2B5EF4-FFF2-40B4-BE49-F238E27FC236}">
                    <a16:creationId xmlns:a16="http://schemas.microsoft.com/office/drawing/2014/main" id="{2020419B-CFE2-469A-9DC2-4B81F6046FE6}"/>
                  </a:ext>
                </a:extLst>
              </p:cNvPr>
              <p:cNvSpPr/>
              <p:nvPr/>
            </p:nvSpPr>
            <p:spPr>
              <a:xfrm>
                <a:off x="6830839" y="3207580"/>
                <a:ext cx="218041" cy="345318"/>
              </a:xfrm>
              <a:custGeom>
                <a:avLst/>
                <a:gdLst>
                  <a:gd name="connsiteX0" fmla="*/ 93479 w 218041"/>
                  <a:gd name="connsiteY0" fmla="*/ 344838 h 345318"/>
                  <a:gd name="connsiteX1" fmla="*/ 60809 w 218041"/>
                  <a:gd name="connsiteY1" fmla="*/ 317025 h 345318"/>
                  <a:gd name="connsiteX2" fmla="*/ 55570 w 218041"/>
                  <a:gd name="connsiteY2" fmla="*/ 257303 h 345318"/>
                  <a:gd name="connsiteX3" fmla="*/ 62142 w 218041"/>
                  <a:gd name="connsiteY3" fmla="*/ 132717 h 345318"/>
                  <a:gd name="connsiteX4" fmla="*/ 62142 w 218041"/>
                  <a:gd name="connsiteY4" fmla="*/ 127954 h 345318"/>
                  <a:gd name="connsiteX5" fmla="*/ 57284 w 218041"/>
                  <a:gd name="connsiteY5" fmla="*/ 118429 h 345318"/>
                  <a:gd name="connsiteX6" fmla="*/ 20423 w 218041"/>
                  <a:gd name="connsiteY6" fmla="*/ 112333 h 345318"/>
                  <a:gd name="connsiteX7" fmla="*/ -437 w 218041"/>
                  <a:gd name="connsiteY7" fmla="*/ 97569 h 345318"/>
                  <a:gd name="connsiteX8" fmla="*/ 9088 w 218041"/>
                  <a:gd name="connsiteY8" fmla="*/ 83472 h 345318"/>
                  <a:gd name="connsiteX9" fmla="*/ 28995 w 218041"/>
                  <a:gd name="connsiteY9" fmla="*/ 77948 h 345318"/>
                  <a:gd name="connsiteX10" fmla="*/ 64619 w 218041"/>
                  <a:gd name="connsiteY10" fmla="*/ 67661 h 345318"/>
                  <a:gd name="connsiteX11" fmla="*/ 65380 w 218041"/>
                  <a:gd name="connsiteY11" fmla="*/ 62422 h 345318"/>
                  <a:gd name="connsiteX12" fmla="*/ 66047 w 218041"/>
                  <a:gd name="connsiteY12" fmla="*/ 43372 h 345318"/>
                  <a:gd name="connsiteX13" fmla="*/ 71667 w 218041"/>
                  <a:gd name="connsiteY13" fmla="*/ 19940 h 345318"/>
                  <a:gd name="connsiteX14" fmla="*/ 96051 w 218041"/>
                  <a:gd name="connsiteY14" fmla="*/ -348 h 345318"/>
                  <a:gd name="connsiteX15" fmla="*/ 119388 w 218041"/>
                  <a:gd name="connsiteY15" fmla="*/ 12797 h 345318"/>
                  <a:gd name="connsiteX16" fmla="*/ 126436 w 218041"/>
                  <a:gd name="connsiteY16" fmla="*/ 38610 h 345318"/>
                  <a:gd name="connsiteX17" fmla="*/ 126436 w 218041"/>
                  <a:gd name="connsiteY17" fmla="*/ 54421 h 345318"/>
                  <a:gd name="connsiteX18" fmla="*/ 129103 w 218041"/>
                  <a:gd name="connsiteY18" fmla="*/ 63946 h 345318"/>
                  <a:gd name="connsiteX19" fmla="*/ 151772 w 218041"/>
                  <a:gd name="connsiteY19" fmla="*/ 67375 h 345318"/>
                  <a:gd name="connsiteX20" fmla="*/ 165584 w 218041"/>
                  <a:gd name="connsiteY20" fmla="*/ 67375 h 345318"/>
                  <a:gd name="connsiteX21" fmla="*/ 187777 w 218041"/>
                  <a:gd name="connsiteY21" fmla="*/ 68328 h 345318"/>
                  <a:gd name="connsiteX22" fmla="*/ 206827 w 218041"/>
                  <a:gd name="connsiteY22" fmla="*/ 76900 h 345318"/>
                  <a:gd name="connsiteX23" fmla="*/ 217590 w 218041"/>
                  <a:gd name="connsiteY23" fmla="*/ 97188 h 345318"/>
                  <a:gd name="connsiteX24" fmla="*/ 217590 w 218041"/>
                  <a:gd name="connsiteY24" fmla="*/ 104332 h 345318"/>
                  <a:gd name="connsiteX25" fmla="*/ 204446 w 218041"/>
                  <a:gd name="connsiteY25" fmla="*/ 118334 h 345318"/>
                  <a:gd name="connsiteX26" fmla="*/ 184634 w 218041"/>
                  <a:gd name="connsiteY26" fmla="*/ 123858 h 345318"/>
                  <a:gd name="connsiteX27" fmla="*/ 162726 w 218041"/>
                  <a:gd name="connsiteY27" fmla="*/ 122049 h 345318"/>
                  <a:gd name="connsiteX28" fmla="*/ 149391 w 218041"/>
                  <a:gd name="connsiteY28" fmla="*/ 120620 h 345318"/>
                  <a:gd name="connsiteX29" fmla="*/ 141866 w 218041"/>
                  <a:gd name="connsiteY29" fmla="*/ 120620 h 345318"/>
                  <a:gd name="connsiteX30" fmla="*/ 131103 w 218041"/>
                  <a:gd name="connsiteY30" fmla="*/ 174055 h 345318"/>
                  <a:gd name="connsiteX31" fmla="*/ 130627 w 218041"/>
                  <a:gd name="connsiteY31" fmla="*/ 224537 h 345318"/>
                  <a:gd name="connsiteX32" fmla="*/ 129579 w 218041"/>
                  <a:gd name="connsiteY32" fmla="*/ 281687 h 345318"/>
                  <a:gd name="connsiteX33" fmla="*/ 123102 w 218041"/>
                  <a:gd name="connsiteY33" fmla="*/ 320454 h 345318"/>
                  <a:gd name="connsiteX34" fmla="*/ 93479 w 218041"/>
                  <a:gd name="connsiteY34" fmla="*/ 344838 h 345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218041" h="345318">
                    <a:moveTo>
                      <a:pt x="93479" y="344838"/>
                    </a:moveTo>
                    <a:cubicBezTo>
                      <a:pt x="76839" y="345991"/>
                      <a:pt x="62323" y="333637"/>
                      <a:pt x="60809" y="317025"/>
                    </a:cubicBezTo>
                    <a:cubicBezTo>
                      <a:pt x="57056" y="297347"/>
                      <a:pt x="55303" y="277335"/>
                      <a:pt x="55570" y="257303"/>
                    </a:cubicBezTo>
                    <a:cubicBezTo>
                      <a:pt x="55570" y="228662"/>
                      <a:pt x="57761" y="187133"/>
                      <a:pt x="62142" y="132717"/>
                    </a:cubicBezTo>
                    <a:lnTo>
                      <a:pt x="62142" y="127954"/>
                    </a:lnTo>
                    <a:cubicBezTo>
                      <a:pt x="62628" y="124087"/>
                      <a:pt x="60704" y="120315"/>
                      <a:pt x="57284" y="118429"/>
                    </a:cubicBezTo>
                    <a:cubicBezTo>
                      <a:pt x="45254" y="115076"/>
                      <a:pt x="32891" y="113038"/>
                      <a:pt x="20423" y="112333"/>
                    </a:cubicBezTo>
                    <a:cubicBezTo>
                      <a:pt x="6516" y="110904"/>
                      <a:pt x="-437" y="105951"/>
                      <a:pt x="-437" y="97569"/>
                    </a:cubicBezTo>
                    <a:cubicBezTo>
                      <a:pt x="-713" y="91283"/>
                      <a:pt x="3154" y="85558"/>
                      <a:pt x="9088" y="83472"/>
                    </a:cubicBezTo>
                    <a:cubicBezTo>
                      <a:pt x="15498" y="80910"/>
                      <a:pt x="22175" y="79053"/>
                      <a:pt x="28995" y="77948"/>
                    </a:cubicBezTo>
                    <a:cubicBezTo>
                      <a:pt x="51188" y="74424"/>
                      <a:pt x="63095" y="70994"/>
                      <a:pt x="64619" y="67661"/>
                    </a:cubicBezTo>
                    <a:cubicBezTo>
                      <a:pt x="65228" y="65984"/>
                      <a:pt x="65486" y="64203"/>
                      <a:pt x="65380" y="62422"/>
                    </a:cubicBezTo>
                    <a:cubicBezTo>
                      <a:pt x="65380" y="55564"/>
                      <a:pt x="65380" y="49373"/>
                      <a:pt x="66047" y="43372"/>
                    </a:cubicBezTo>
                    <a:cubicBezTo>
                      <a:pt x="67009" y="35371"/>
                      <a:pt x="68895" y="27513"/>
                      <a:pt x="71667" y="19940"/>
                    </a:cubicBezTo>
                    <a:cubicBezTo>
                      <a:pt x="73867" y="8196"/>
                      <a:pt x="84107" y="-319"/>
                      <a:pt x="96051" y="-348"/>
                    </a:cubicBezTo>
                    <a:cubicBezTo>
                      <a:pt x="105757" y="-1015"/>
                      <a:pt x="114930" y="4158"/>
                      <a:pt x="119388" y="12797"/>
                    </a:cubicBezTo>
                    <a:cubicBezTo>
                      <a:pt x="123816" y="20693"/>
                      <a:pt x="126236" y="29561"/>
                      <a:pt x="126436" y="38610"/>
                    </a:cubicBezTo>
                    <a:lnTo>
                      <a:pt x="126436" y="54421"/>
                    </a:lnTo>
                    <a:cubicBezTo>
                      <a:pt x="126160" y="57812"/>
                      <a:pt x="127112" y="61193"/>
                      <a:pt x="129103" y="63946"/>
                    </a:cubicBezTo>
                    <a:cubicBezTo>
                      <a:pt x="130817" y="66232"/>
                      <a:pt x="138628" y="67375"/>
                      <a:pt x="151772" y="67375"/>
                    </a:cubicBezTo>
                    <a:lnTo>
                      <a:pt x="165584" y="67375"/>
                    </a:lnTo>
                    <a:cubicBezTo>
                      <a:pt x="173775" y="67375"/>
                      <a:pt x="181205" y="67375"/>
                      <a:pt x="187777" y="68328"/>
                    </a:cubicBezTo>
                    <a:cubicBezTo>
                      <a:pt x="194835" y="69232"/>
                      <a:pt x="201465" y="72213"/>
                      <a:pt x="206827" y="76900"/>
                    </a:cubicBezTo>
                    <a:cubicBezTo>
                      <a:pt x="213332" y="81653"/>
                      <a:pt x="217304" y="89130"/>
                      <a:pt x="217590" y="97188"/>
                    </a:cubicBezTo>
                    <a:cubicBezTo>
                      <a:pt x="217590" y="97760"/>
                      <a:pt x="217590" y="100141"/>
                      <a:pt x="217590" y="104332"/>
                    </a:cubicBezTo>
                    <a:cubicBezTo>
                      <a:pt x="217590" y="108523"/>
                      <a:pt x="213018" y="113285"/>
                      <a:pt x="204446" y="118334"/>
                    </a:cubicBezTo>
                    <a:cubicBezTo>
                      <a:pt x="198445" y="121887"/>
                      <a:pt x="191606" y="123792"/>
                      <a:pt x="184634" y="123858"/>
                    </a:cubicBezTo>
                    <a:cubicBezTo>
                      <a:pt x="177290" y="123935"/>
                      <a:pt x="169955" y="123325"/>
                      <a:pt x="162726" y="122049"/>
                    </a:cubicBezTo>
                    <a:cubicBezTo>
                      <a:pt x="158335" y="121163"/>
                      <a:pt x="153868" y="120687"/>
                      <a:pt x="149391" y="120620"/>
                    </a:cubicBezTo>
                    <a:cubicBezTo>
                      <a:pt x="146886" y="120477"/>
                      <a:pt x="144372" y="120477"/>
                      <a:pt x="141866" y="120620"/>
                    </a:cubicBezTo>
                    <a:cubicBezTo>
                      <a:pt x="135675" y="121287"/>
                      <a:pt x="132341" y="139098"/>
                      <a:pt x="131103" y="174055"/>
                    </a:cubicBezTo>
                    <a:cubicBezTo>
                      <a:pt x="131103" y="186342"/>
                      <a:pt x="130627" y="203106"/>
                      <a:pt x="130627" y="224537"/>
                    </a:cubicBezTo>
                    <a:cubicBezTo>
                      <a:pt x="130627" y="245969"/>
                      <a:pt x="130627" y="266352"/>
                      <a:pt x="129579" y="281687"/>
                    </a:cubicBezTo>
                    <a:cubicBezTo>
                      <a:pt x="129322" y="294860"/>
                      <a:pt x="127141" y="307919"/>
                      <a:pt x="123102" y="320454"/>
                    </a:cubicBezTo>
                    <a:cubicBezTo>
                      <a:pt x="120568" y="334761"/>
                      <a:pt x="108005" y="345105"/>
                      <a:pt x="93479" y="344838"/>
                    </a:cubicBezTo>
                    <a:close/>
                  </a:path>
                </a:pathLst>
              </a:custGeom>
              <a:solidFill>
                <a:srgbClr val="FFFFFF"/>
              </a:solidFill>
              <a:ln w="9525" cap="flat">
                <a:noFill/>
                <a:prstDash val="solid"/>
                <a:miter/>
              </a:ln>
            </p:spPr>
            <p:txBody>
              <a:bodyPr rtlCol="0" anchor="ctr"/>
              <a:lstStyle/>
              <a:p>
                <a:endParaRPr lang="fr-FR"/>
              </a:p>
            </p:txBody>
          </p:sp>
          <p:sp>
            <p:nvSpPr>
              <p:cNvPr id="62" name="Graphique 36">
                <a:extLst>
                  <a:ext uri="{FF2B5EF4-FFF2-40B4-BE49-F238E27FC236}">
                    <a16:creationId xmlns:a16="http://schemas.microsoft.com/office/drawing/2014/main" id="{2020419B-CFE2-469A-9DC2-4B81F6046FE6}"/>
                  </a:ext>
                </a:extLst>
              </p:cNvPr>
              <p:cNvSpPr/>
              <p:nvPr/>
            </p:nvSpPr>
            <p:spPr>
              <a:xfrm>
                <a:off x="7035348" y="3313455"/>
                <a:ext cx="193554" cy="227748"/>
              </a:xfrm>
              <a:custGeom>
                <a:avLst/>
                <a:gdLst>
                  <a:gd name="connsiteX0" fmla="*/ 44704 w 193554"/>
                  <a:gd name="connsiteY0" fmla="*/ 227343 h 227748"/>
                  <a:gd name="connsiteX1" fmla="*/ -254 w 193554"/>
                  <a:gd name="connsiteY1" fmla="*/ 114376 h 227748"/>
                  <a:gd name="connsiteX2" fmla="*/ 9271 w 193554"/>
                  <a:gd name="connsiteY2" fmla="*/ 29223 h 227748"/>
                  <a:gd name="connsiteX3" fmla="*/ 48704 w 193554"/>
                  <a:gd name="connsiteY3" fmla="*/ 1600 h 227748"/>
                  <a:gd name="connsiteX4" fmla="*/ 66325 w 193554"/>
                  <a:gd name="connsiteY4" fmla="*/ 34271 h 227748"/>
                  <a:gd name="connsiteX5" fmla="*/ 91186 w 193554"/>
                  <a:gd name="connsiteY5" fmla="*/ 9125 h 227748"/>
                  <a:gd name="connsiteX6" fmla="*/ 131381 w 193554"/>
                  <a:gd name="connsiteY6" fmla="*/ -400 h 227748"/>
                  <a:gd name="connsiteX7" fmla="*/ 182531 w 193554"/>
                  <a:gd name="connsiteY7" fmla="*/ 12744 h 227748"/>
                  <a:gd name="connsiteX8" fmla="*/ 193103 w 193554"/>
                  <a:gd name="connsiteY8" fmla="*/ 31033 h 227748"/>
                  <a:gd name="connsiteX9" fmla="*/ 191103 w 193554"/>
                  <a:gd name="connsiteY9" fmla="*/ 38557 h 227748"/>
                  <a:gd name="connsiteX10" fmla="*/ 162528 w 193554"/>
                  <a:gd name="connsiteY10" fmla="*/ 62941 h 227748"/>
                  <a:gd name="connsiteX11" fmla="*/ 142430 w 193554"/>
                  <a:gd name="connsiteY11" fmla="*/ 56369 h 227748"/>
                  <a:gd name="connsiteX12" fmla="*/ 117570 w 193554"/>
                  <a:gd name="connsiteY12" fmla="*/ 50654 h 227748"/>
                  <a:gd name="connsiteX13" fmla="*/ 90519 w 193554"/>
                  <a:gd name="connsiteY13" fmla="*/ 63513 h 227748"/>
                  <a:gd name="connsiteX14" fmla="*/ 78613 w 193554"/>
                  <a:gd name="connsiteY14" fmla="*/ 103327 h 227748"/>
                  <a:gd name="connsiteX15" fmla="*/ 77851 w 193554"/>
                  <a:gd name="connsiteY15" fmla="*/ 128187 h 227748"/>
                  <a:gd name="connsiteX16" fmla="*/ 78803 w 193554"/>
                  <a:gd name="connsiteY16" fmla="*/ 156762 h 227748"/>
                  <a:gd name="connsiteX17" fmla="*/ 79851 w 193554"/>
                  <a:gd name="connsiteY17" fmla="*/ 181241 h 227748"/>
                  <a:gd name="connsiteX18" fmla="*/ 47180 w 193554"/>
                  <a:gd name="connsiteY18" fmla="*/ 227247 h 2277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3554" h="227748">
                    <a:moveTo>
                      <a:pt x="44704" y="227343"/>
                    </a:moveTo>
                    <a:cubicBezTo>
                      <a:pt x="14729" y="227343"/>
                      <a:pt x="-254" y="189690"/>
                      <a:pt x="-254" y="114376"/>
                    </a:cubicBezTo>
                    <a:cubicBezTo>
                      <a:pt x="-1312" y="85678"/>
                      <a:pt x="1899" y="56979"/>
                      <a:pt x="9271" y="29223"/>
                    </a:cubicBezTo>
                    <a:cubicBezTo>
                      <a:pt x="13795" y="11544"/>
                      <a:pt x="30540" y="-190"/>
                      <a:pt x="48704" y="1600"/>
                    </a:cubicBezTo>
                    <a:cubicBezTo>
                      <a:pt x="56896" y="1600"/>
                      <a:pt x="62801" y="12554"/>
                      <a:pt x="66325" y="34271"/>
                    </a:cubicBezTo>
                    <a:cubicBezTo>
                      <a:pt x="71469" y="23279"/>
                      <a:pt x="80251" y="14392"/>
                      <a:pt x="91186" y="9125"/>
                    </a:cubicBezTo>
                    <a:cubicBezTo>
                      <a:pt x="103606" y="2724"/>
                      <a:pt x="117408" y="-553"/>
                      <a:pt x="131381" y="-400"/>
                    </a:cubicBezTo>
                    <a:cubicBezTo>
                      <a:pt x="154908" y="-400"/>
                      <a:pt x="172053" y="3981"/>
                      <a:pt x="182531" y="12744"/>
                    </a:cubicBezTo>
                    <a:cubicBezTo>
                      <a:pt x="188598" y="16964"/>
                      <a:pt x="192475" y="23670"/>
                      <a:pt x="193103" y="31033"/>
                    </a:cubicBezTo>
                    <a:cubicBezTo>
                      <a:pt x="193075" y="33671"/>
                      <a:pt x="192379" y="36252"/>
                      <a:pt x="191103" y="38557"/>
                    </a:cubicBezTo>
                    <a:cubicBezTo>
                      <a:pt x="183102" y="54845"/>
                      <a:pt x="173577" y="62941"/>
                      <a:pt x="162528" y="62941"/>
                    </a:cubicBezTo>
                    <a:cubicBezTo>
                      <a:pt x="155365" y="62550"/>
                      <a:pt x="148441" y="60284"/>
                      <a:pt x="142430" y="56369"/>
                    </a:cubicBezTo>
                    <a:cubicBezTo>
                      <a:pt x="134820" y="52235"/>
                      <a:pt x="126219" y="50263"/>
                      <a:pt x="117570" y="50654"/>
                    </a:cubicBezTo>
                    <a:cubicBezTo>
                      <a:pt x="107026" y="50406"/>
                      <a:pt x="96986" y="55178"/>
                      <a:pt x="90519" y="63513"/>
                    </a:cubicBezTo>
                    <a:cubicBezTo>
                      <a:pt x="82556" y="75247"/>
                      <a:pt x="78403" y="89144"/>
                      <a:pt x="78613" y="103327"/>
                    </a:cubicBezTo>
                    <a:cubicBezTo>
                      <a:pt x="78136" y="111518"/>
                      <a:pt x="77851" y="119805"/>
                      <a:pt x="77851" y="128187"/>
                    </a:cubicBezTo>
                    <a:cubicBezTo>
                      <a:pt x="77851" y="136569"/>
                      <a:pt x="77851" y="147237"/>
                      <a:pt x="78803" y="156762"/>
                    </a:cubicBezTo>
                    <a:cubicBezTo>
                      <a:pt x="79756" y="166287"/>
                      <a:pt x="79851" y="174193"/>
                      <a:pt x="79851" y="181241"/>
                    </a:cubicBezTo>
                    <a:cubicBezTo>
                      <a:pt x="79851" y="209750"/>
                      <a:pt x="68964" y="225085"/>
                      <a:pt x="47180" y="227247"/>
                    </a:cubicBezTo>
                    <a:close/>
                  </a:path>
                </a:pathLst>
              </a:custGeom>
              <a:solidFill>
                <a:srgbClr val="FFFFFF"/>
              </a:solidFill>
              <a:ln w="9525" cap="flat">
                <a:noFill/>
                <a:prstDash val="solid"/>
                <a:miter/>
              </a:ln>
            </p:spPr>
            <p:txBody>
              <a:bodyPr rtlCol="0" anchor="ctr"/>
              <a:lstStyle/>
              <a:p>
                <a:endParaRPr lang="fr-FR"/>
              </a:p>
            </p:txBody>
          </p:sp>
          <p:sp>
            <p:nvSpPr>
              <p:cNvPr id="63" name="Graphique 36">
                <a:extLst>
                  <a:ext uri="{FF2B5EF4-FFF2-40B4-BE49-F238E27FC236}">
                    <a16:creationId xmlns:a16="http://schemas.microsoft.com/office/drawing/2014/main" id="{2020419B-CFE2-469A-9DC2-4B81F6046FE6}"/>
                  </a:ext>
                </a:extLst>
              </p:cNvPr>
              <p:cNvSpPr/>
              <p:nvPr/>
            </p:nvSpPr>
            <p:spPr>
              <a:xfrm>
                <a:off x="7224167" y="3314695"/>
                <a:ext cx="185425" cy="214334"/>
              </a:xfrm>
              <a:custGeom>
                <a:avLst/>
                <a:gdLst>
                  <a:gd name="connsiteX0" fmla="*/ 88676 w 185425"/>
                  <a:gd name="connsiteY0" fmla="*/ 213815 h 214334"/>
                  <a:gd name="connsiteX1" fmla="*/ 86581 w 185425"/>
                  <a:gd name="connsiteY1" fmla="*/ 213815 h 214334"/>
                  <a:gd name="connsiteX2" fmla="*/ 10381 w 185425"/>
                  <a:gd name="connsiteY2" fmla="*/ 166857 h 214334"/>
                  <a:gd name="connsiteX3" fmla="*/ -382 w 185425"/>
                  <a:gd name="connsiteY3" fmla="*/ 114660 h 214334"/>
                  <a:gd name="connsiteX4" fmla="*/ 12667 w 185425"/>
                  <a:gd name="connsiteY4" fmla="*/ 51605 h 214334"/>
                  <a:gd name="connsiteX5" fmla="*/ 46767 w 185425"/>
                  <a:gd name="connsiteY5" fmla="*/ 12647 h 214334"/>
                  <a:gd name="connsiteX6" fmla="*/ 90010 w 185425"/>
                  <a:gd name="connsiteY6" fmla="*/ -402 h 214334"/>
                  <a:gd name="connsiteX7" fmla="*/ 128967 w 185425"/>
                  <a:gd name="connsiteY7" fmla="*/ 12933 h 214334"/>
                  <a:gd name="connsiteX8" fmla="*/ 147255 w 185425"/>
                  <a:gd name="connsiteY8" fmla="*/ 56558 h 214334"/>
                  <a:gd name="connsiteX9" fmla="*/ 136301 w 185425"/>
                  <a:gd name="connsiteY9" fmla="*/ 88847 h 214334"/>
                  <a:gd name="connsiteX10" fmla="*/ 106107 w 185425"/>
                  <a:gd name="connsiteY10" fmla="*/ 110565 h 214334"/>
                  <a:gd name="connsiteX11" fmla="*/ 64864 w 185425"/>
                  <a:gd name="connsiteY11" fmla="*/ 121423 h 214334"/>
                  <a:gd name="connsiteX12" fmla="*/ 51691 w 185425"/>
                  <a:gd name="connsiteY12" fmla="*/ 136568 h 214334"/>
                  <a:gd name="connsiteX13" fmla="*/ 51814 w 185425"/>
                  <a:gd name="connsiteY13" fmla="*/ 137711 h 214334"/>
                  <a:gd name="connsiteX14" fmla="*/ 59340 w 185425"/>
                  <a:gd name="connsiteY14" fmla="*/ 155332 h 214334"/>
                  <a:gd name="connsiteX15" fmla="*/ 91534 w 185425"/>
                  <a:gd name="connsiteY15" fmla="*/ 165619 h 214334"/>
                  <a:gd name="connsiteX16" fmla="*/ 146303 w 185425"/>
                  <a:gd name="connsiteY16" fmla="*/ 149808 h 214334"/>
                  <a:gd name="connsiteX17" fmla="*/ 170877 w 185425"/>
                  <a:gd name="connsiteY17" fmla="*/ 141235 h 214334"/>
                  <a:gd name="connsiteX18" fmla="*/ 181259 w 185425"/>
                  <a:gd name="connsiteY18" fmla="*/ 145521 h 214334"/>
                  <a:gd name="connsiteX19" fmla="*/ 184974 w 185425"/>
                  <a:gd name="connsiteY19" fmla="*/ 155046 h 214334"/>
                  <a:gd name="connsiteX20" fmla="*/ 176878 w 185425"/>
                  <a:gd name="connsiteY20" fmla="*/ 173429 h 214334"/>
                  <a:gd name="connsiteX21" fmla="*/ 88676 w 185425"/>
                  <a:gd name="connsiteY21" fmla="*/ 213815 h 214334"/>
                  <a:gd name="connsiteX22" fmla="*/ 71341 w 185425"/>
                  <a:gd name="connsiteY22" fmla="*/ 78656 h 214334"/>
                  <a:gd name="connsiteX23" fmla="*/ 97440 w 185425"/>
                  <a:gd name="connsiteY23" fmla="*/ 60368 h 214334"/>
                  <a:gd name="connsiteX24" fmla="*/ 104012 w 185425"/>
                  <a:gd name="connsiteY24" fmla="*/ 39984 h 214334"/>
                  <a:gd name="connsiteX25" fmla="*/ 98973 w 185425"/>
                  <a:gd name="connsiteY25" fmla="*/ 33498 h 214334"/>
                  <a:gd name="connsiteX26" fmla="*/ 97440 w 185425"/>
                  <a:gd name="connsiteY26" fmla="*/ 33507 h 214334"/>
                  <a:gd name="connsiteX27" fmla="*/ 93439 w 185425"/>
                  <a:gd name="connsiteY27" fmla="*/ 33507 h 214334"/>
                  <a:gd name="connsiteX28" fmla="*/ 79913 w 185425"/>
                  <a:gd name="connsiteY28" fmla="*/ 39222 h 214334"/>
                  <a:gd name="connsiteX29" fmla="*/ 63340 w 185425"/>
                  <a:gd name="connsiteY29" fmla="*/ 52462 h 214334"/>
                  <a:gd name="connsiteX30" fmla="*/ 57815 w 185425"/>
                  <a:gd name="connsiteY30" fmla="*/ 65035 h 214334"/>
                  <a:gd name="connsiteX31" fmla="*/ 67731 w 185425"/>
                  <a:gd name="connsiteY31" fmla="*/ 78646 h 214334"/>
                  <a:gd name="connsiteX32" fmla="*/ 71341 w 185425"/>
                  <a:gd name="connsiteY32" fmla="*/ 78656 h 2143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85425" h="214334">
                    <a:moveTo>
                      <a:pt x="88676" y="213815"/>
                    </a:moveTo>
                    <a:lnTo>
                      <a:pt x="86581" y="213815"/>
                    </a:lnTo>
                    <a:cubicBezTo>
                      <a:pt x="53882" y="215568"/>
                      <a:pt x="23516" y="196861"/>
                      <a:pt x="10381" y="166857"/>
                    </a:cubicBezTo>
                    <a:cubicBezTo>
                      <a:pt x="3075" y="150436"/>
                      <a:pt x="-592" y="132634"/>
                      <a:pt x="-382" y="114660"/>
                    </a:cubicBezTo>
                    <a:cubicBezTo>
                      <a:pt x="-1068" y="92905"/>
                      <a:pt x="3399" y="71303"/>
                      <a:pt x="12667" y="51605"/>
                    </a:cubicBezTo>
                    <a:cubicBezTo>
                      <a:pt x="20163" y="35688"/>
                      <a:pt x="31984" y="22192"/>
                      <a:pt x="46767" y="12647"/>
                    </a:cubicBezTo>
                    <a:cubicBezTo>
                      <a:pt x="59663" y="4313"/>
                      <a:pt x="74656" y="-211"/>
                      <a:pt x="90010" y="-402"/>
                    </a:cubicBezTo>
                    <a:cubicBezTo>
                      <a:pt x="104145" y="-554"/>
                      <a:pt x="117890" y="4151"/>
                      <a:pt x="128967" y="12933"/>
                    </a:cubicBezTo>
                    <a:cubicBezTo>
                      <a:pt x="141540" y="23821"/>
                      <a:pt x="148313" y="39956"/>
                      <a:pt x="147255" y="56558"/>
                    </a:cubicBezTo>
                    <a:cubicBezTo>
                      <a:pt x="147512" y="68274"/>
                      <a:pt x="143636" y="79713"/>
                      <a:pt x="136301" y="88847"/>
                    </a:cubicBezTo>
                    <a:cubicBezTo>
                      <a:pt x="128272" y="98563"/>
                      <a:pt x="117870" y="106040"/>
                      <a:pt x="106107" y="110565"/>
                    </a:cubicBezTo>
                    <a:cubicBezTo>
                      <a:pt x="92906" y="116013"/>
                      <a:pt x="79037" y="119670"/>
                      <a:pt x="64864" y="121423"/>
                    </a:cubicBezTo>
                    <a:cubicBezTo>
                      <a:pt x="57044" y="121966"/>
                      <a:pt x="51148" y="128748"/>
                      <a:pt x="51691" y="136568"/>
                    </a:cubicBezTo>
                    <a:cubicBezTo>
                      <a:pt x="51710" y="136949"/>
                      <a:pt x="51758" y="137330"/>
                      <a:pt x="51814" y="137711"/>
                    </a:cubicBezTo>
                    <a:cubicBezTo>
                      <a:pt x="52224" y="144274"/>
                      <a:pt x="54882" y="150503"/>
                      <a:pt x="59340" y="155332"/>
                    </a:cubicBezTo>
                    <a:cubicBezTo>
                      <a:pt x="64864" y="162190"/>
                      <a:pt x="75627" y="165619"/>
                      <a:pt x="91534" y="165619"/>
                    </a:cubicBezTo>
                    <a:cubicBezTo>
                      <a:pt x="110860" y="165267"/>
                      <a:pt x="129758" y="159819"/>
                      <a:pt x="146303" y="149808"/>
                    </a:cubicBezTo>
                    <a:cubicBezTo>
                      <a:pt x="153618" y="144874"/>
                      <a:pt x="162086" y="141921"/>
                      <a:pt x="170877" y="141235"/>
                    </a:cubicBezTo>
                    <a:cubicBezTo>
                      <a:pt x="174811" y="140997"/>
                      <a:pt x="178640" y="142578"/>
                      <a:pt x="181259" y="145521"/>
                    </a:cubicBezTo>
                    <a:cubicBezTo>
                      <a:pt x="183593" y="148150"/>
                      <a:pt x="184908" y="151531"/>
                      <a:pt x="184974" y="155046"/>
                    </a:cubicBezTo>
                    <a:cubicBezTo>
                      <a:pt x="184898" y="162018"/>
                      <a:pt x="181974" y="168667"/>
                      <a:pt x="176878" y="173429"/>
                    </a:cubicBezTo>
                    <a:cubicBezTo>
                      <a:pt x="154199" y="198328"/>
                      <a:pt x="122347" y="212911"/>
                      <a:pt x="88676" y="213815"/>
                    </a:cubicBezTo>
                    <a:close/>
                    <a:moveTo>
                      <a:pt x="71341" y="78656"/>
                    </a:moveTo>
                    <a:cubicBezTo>
                      <a:pt x="82952" y="78427"/>
                      <a:pt x="93258" y="71198"/>
                      <a:pt x="97440" y="60368"/>
                    </a:cubicBezTo>
                    <a:cubicBezTo>
                      <a:pt x="101078" y="54129"/>
                      <a:pt x="103317" y="47175"/>
                      <a:pt x="104012" y="39984"/>
                    </a:cubicBezTo>
                    <a:cubicBezTo>
                      <a:pt x="104412" y="36803"/>
                      <a:pt x="102154" y="33898"/>
                      <a:pt x="98973" y="33498"/>
                    </a:cubicBezTo>
                    <a:cubicBezTo>
                      <a:pt x="98459" y="33431"/>
                      <a:pt x="97944" y="33441"/>
                      <a:pt x="97440" y="33507"/>
                    </a:cubicBezTo>
                    <a:lnTo>
                      <a:pt x="93439" y="33507"/>
                    </a:lnTo>
                    <a:cubicBezTo>
                      <a:pt x="88600" y="34517"/>
                      <a:pt x="84009" y="36460"/>
                      <a:pt x="79913" y="39222"/>
                    </a:cubicBezTo>
                    <a:cubicBezTo>
                      <a:pt x="73656" y="42623"/>
                      <a:pt x="68045" y="47109"/>
                      <a:pt x="63340" y="52462"/>
                    </a:cubicBezTo>
                    <a:cubicBezTo>
                      <a:pt x="59997" y="55824"/>
                      <a:pt x="58034" y="60301"/>
                      <a:pt x="57815" y="65035"/>
                    </a:cubicBezTo>
                    <a:cubicBezTo>
                      <a:pt x="56796" y="71531"/>
                      <a:pt x="61235" y="77627"/>
                      <a:pt x="67731" y="78646"/>
                    </a:cubicBezTo>
                    <a:cubicBezTo>
                      <a:pt x="68931" y="78827"/>
                      <a:pt x="70141" y="78837"/>
                      <a:pt x="71341" y="78656"/>
                    </a:cubicBezTo>
                    <a:close/>
                  </a:path>
                </a:pathLst>
              </a:custGeom>
              <a:solidFill>
                <a:srgbClr val="FFFFFF"/>
              </a:solidFill>
              <a:ln w="9525" cap="flat">
                <a:noFill/>
                <a:prstDash val="solid"/>
                <a:miter/>
              </a:ln>
            </p:spPr>
            <p:txBody>
              <a:bodyPr rtlCol="0" anchor="ctr"/>
              <a:lstStyle/>
              <a:p>
                <a:endParaRPr lang="fr-FR"/>
              </a:p>
            </p:txBody>
          </p:sp>
          <p:sp>
            <p:nvSpPr>
              <p:cNvPr id="64" name="Graphique 36">
                <a:extLst>
                  <a:ext uri="{FF2B5EF4-FFF2-40B4-BE49-F238E27FC236}">
                    <a16:creationId xmlns:a16="http://schemas.microsoft.com/office/drawing/2014/main" id="{2020419B-CFE2-469A-9DC2-4B81F6046FE6}"/>
                  </a:ext>
                </a:extLst>
              </p:cNvPr>
              <p:cNvSpPr/>
              <p:nvPr/>
            </p:nvSpPr>
            <p:spPr>
              <a:xfrm>
                <a:off x="7426830" y="3302296"/>
                <a:ext cx="202599" cy="252241"/>
              </a:xfrm>
              <a:custGeom>
                <a:avLst/>
                <a:gdLst>
                  <a:gd name="connsiteX0" fmla="*/ 106040 w 202599"/>
                  <a:gd name="connsiteY0" fmla="*/ 251836 h 252241"/>
                  <a:gd name="connsiteX1" fmla="*/ 48224 w 202599"/>
                  <a:gd name="connsiteY1" fmla="*/ 236501 h 252241"/>
                  <a:gd name="connsiteX2" fmla="*/ 7838 w 202599"/>
                  <a:gd name="connsiteY2" fmla="*/ 197068 h 252241"/>
                  <a:gd name="connsiteX3" fmla="*/ -449 w 202599"/>
                  <a:gd name="connsiteY3" fmla="*/ 164397 h 252241"/>
                  <a:gd name="connsiteX4" fmla="*/ 15077 w 202599"/>
                  <a:gd name="connsiteY4" fmla="*/ 123726 h 252241"/>
                  <a:gd name="connsiteX5" fmla="*/ 31936 w 202599"/>
                  <a:gd name="connsiteY5" fmla="*/ 118677 h 252241"/>
                  <a:gd name="connsiteX6" fmla="*/ 61082 w 202599"/>
                  <a:gd name="connsiteY6" fmla="*/ 142585 h 252241"/>
                  <a:gd name="connsiteX7" fmla="*/ 89657 w 202599"/>
                  <a:gd name="connsiteY7" fmla="*/ 182495 h 252241"/>
                  <a:gd name="connsiteX8" fmla="*/ 120519 w 202599"/>
                  <a:gd name="connsiteY8" fmla="*/ 192020 h 252241"/>
                  <a:gd name="connsiteX9" fmla="*/ 133758 w 202599"/>
                  <a:gd name="connsiteY9" fmla="*/ 190495 h 252241"/>
                  <a:gd name="connsiteX10" fmla="*/ 143988 w 202599"/>
                  <a:gd name="connsiteY10" fmla="*/ 178866 h 252241"/>
                  <a:gd name="connsiteX11" fmla="*/ 143950 w 202599"/>
                  <a:gd name="connsiteY11" fmla="*/ 178399 h 252241"/>
                  <a:gd name="connsiteX12" fmla="*/ 104516 w 202599"/>
                  <a:gd name="connsiteY12" fmla="*/ 141061 h 252241"/>
                  <a:gd name="connsiteX13" fmla="*/ 61082 w 202599"/>
                  <a:gd name="connsiteY13" fmla="*/ 107628 h 252241"/>
                  <a:gd name="connsiteX14" fmla="*/ 44509 w 202599"/>
                  <a:gd name="connsiteY14" fmla="*/ 66956 h 252241"/>
                  <a:gd name="connsiteX15" fmla="*/ 64416 w 202599"/>
                  <a:gd name="connsiteY15" fmla="*/ 19998 h 252241"/>
                  <a:gd name="connsiteX16" fmla="*/ 114041 w 202599"/>
                  <a:gd name="connsiteY16" fmla="*/ -385 h 252241"/>
                  <a:gd name="connsiteX17" fmla="*/ 143569 w 202599"/>
                  <a:gd name="connsiteY17" fmla="*/ 7520 h 252241"/>
                  <a:gd name="connsiteX18" fmla="*/ 163286 w 202599"/>
                  <a:gd name="connsiteY18" fmla="*/ 31047 h 252241"/>
                  <a:gd name="connsiteX19" fmla="*/ 164524 w 202599"/>
                  <a:gd name="connsiteY19" fmla="*/ 37334 h 252241"/>
                  <a:gd name="connsiteX20" fmla="*/ 162238 w 202599"/>
                  <a:gd name="connsiteY20" fmla="*/ 44573 h 252241"/>
                  <a:gd name="connsiteX21" fmla="*/ 151951 w 202599"/>
                  <a:gd name="connsiteY21" fmla="*/ 49335 h 252241"/>
                  <a:gd name="connsiteX22" fmla="*/ 137663 w 202599"/>
                  <a:gd name="connsiteY22" fmla="*/ 46001 h 252241"/>
                  <a:gd name="connsiteX23" fmla="*/ 115279 w 202599"/>
                  <a:gd name="connsiteY23" fmla="*/ 42572 h 252241"/>
                  <a:gd name="connsiteX24" fmla="*/ 98801 w 202599"/>
                  <a:gd name="connsiteY24" fmla="*/ 47811 h 252241"/>
                  <a:gd name="connsiteX25" fmla="*/ 92896 w 202599"/>
                  <a:gd name="connsiteY25" fmla="*/ 62956 h 252241"/>
                  <a:gd name="connsiteX26" fmla="*/ 106231 w 202599"/>
                  <a:gd name="connsiteY26" fmla="*/ 83530 h 252241"/>
                  <a:gd name="connsiteX27" fmla="*/ 135378 w 202599"/>
                  <a:gd name="connsiteY27" fmla="*/ 103056 h 252241"/>
                  <a:gd name="connsiteX28" fmla="*/ 167000 w 202599"/>
                  <a:gd name="connsiteY28" fmla="*/ 123726 h 252241"/>
                  <a:gd name="connsiteX29" fmla="*/ 202147 w 202599"/>
                  <a:gd name="connsiteY29" fmla="*/ 180209 h 252241"/>
                  <a:gd name="connsiteX30" fmla="*/ 185384 w 202599"/>
                  <a:gd name="connsiteY30" fmla="*/ 220404 h 252241"/>
                  <a:gd name="connsiteX31" fmla="*/ 148045 w 202599"/>
                  <a:gd name="connsiteY31" fmla="*/ 244121 h 252241"/>
                  <a:gd name="connsiteX32" fmla="*/ 106040 w 202599"/>
                  <a:gd name="connsiteY32" fmla="*/ 251836 h 2522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02599" h="252241">
                    <a:moveTo>
                      <a:pt x="106040" y="251836"/>
                    </a:moveTo>
                    <a:cubicBezTo>
                      <a:pt x="85781" y="251703"/>
                      <a:pt x="65892" y="246426"/>
                      <a:pt x="48224" y="236501"/>
                    </a:cubicBezTo>
                    <a:cubicBezTo>
                      <a:pt x="31174" y="227615"/>
                      <a:pt x="17124" y="213899"/>
                      <a:pt x="7838" y="197068"/>
                    </a:cubicBezTo>
                    <a:cubicBezTo>
                      <a:pt x="2323" y="187066"/>
                      <a:pt x="-535" y="175818"/>
                      <a:pt x="-449" y="164397"/>
                    </a:cubicBezTo>
                    <a:cubicBezTo>
                      <a:pt x="-449" y="144299"/>
                      <a:pt x="4694" y="130774"/>
                      <a:pt x="15077" y="123726"/>
                    </a:cubicBezTo>
                    <a:cubicBezTo>
                      <a:pt x="20087" y="120439"/>
                      <a:pt x="25945" y="118686"/>
                      <a:pt x="31936" y="118677"/>
                    </a:cubicBezTo>
                    <a:cubicBezTo>
                      <a:pt x="46128" y="118677"/>
                      <a:pt x="55843" y="126678"/>
                      <a:pt x="61082" y="142585"/>
                    </a:cubicBezTo>
                    <a:cubicBezTo>
                      <a:pt x="65188" y="159034"/>
                      <a:pt x="75408" y="173313"/>
                      <a:pt x="89657" y="182495"/>
                    </a:cubicBezTo>
                    <a:cubicBezTo>
                      <a:pt x="98934" y="188315"/>
                      <a:pt x="109574" y="191591"/>
                      <a:pt x="120519" y="192020"/>
                    </a:cubicBezTo>
                    <a:cubicBezTo>
                      <a:pt x="124957" y="191781"/>
                      <a:pt x="129377" y="191277"/>
                      <a:pt x="133758" y="190495"/>
                    </a:cubicBezTo>
                    <a:cubicBezTo>
                      <a:pt x="139797" y="190105"/>
                      <a:pt x="144378" y="184904"/>
                      <a:pt x="143988" y="178866"/>
                    </a:cubicBezTo>
                    <a:cubicBezTo>
                      <a:pt x="143978" y="178713"/>
                      <a:pt x="143969" y="178551"/>
                      <a:pt x="143950" y="178399"/>
                    </a:cubicBezTo>
                    <a:cubicBezTo>
                      <a:pt x="143950" y="167283"/>
                      <a:pt x="130805" y="154843"/>
                      <a:pt x="104516" y="141061"/>
                    </a:cubicBezTo>
                    <a:cubicBezTo>
                      <a:pt x="88295" y="132393"/>
                      <a:pt x="73617" y="121097"/>
                      <a:pt x="61082" y="107628"/>
                    </a:cubicBezTo>
                    <a:cubicBezTo>
                      <a:pt x="50357" y="96817"/>
                      <a:pt x="44395" y="82178"/>
                      <a:pt x="44509" y="66956"/>
                    </a:cubicBezTo>
                    <a:cubicBezTo>
                      <a:pt x="44442" y="49240"/>
                      <a:pt x="51633" y="32266"/>
                      <a:pt x="64416" y="19998"/>
                    </a:cubicBezTo>
                    <a:cubicBezTo>
                      <a:pt x="77370" y="6558"/>
                      <a:pt x="95372" y="-842"/>
                      <a:pt x="114041" y="-385"/>
                    </a:cubicBezTo>
                    <a:cubicBezTo>
                      <a:pt x="124404" y="-366"/>
                      <a:pt x="134587" y="2358"/>
                      <a:pt x="143569" y="7520"/>
                    </a:cubicBezTo>
                    <a:cubicBezTo>
                      <a:pt x="152742" y="12759"/>
                      <a:pt x="159732" y="21103"/>
                      <a:pt x="163286" y="31047"/>
                    </a:cubicBezTo>
                    <a:cubicBezTo>
                      <a:pt x="164047" y="33057"/>
                      <a:pt x="164466" y="35181"/>
                      <a:pt x="164524" y="37334"/>
                    </a:cubicBezTo>
                    <a:cubicBezTo>
                      <a:pt x="164600" y="39934"/>
                      <a:pt x="163800" y="42486"/>
                      <a:pt x="162238" y="44573"/>
                    </a:cubicBezTo>
                    <a:cubicBezTo>
                      <a:pt x="159819" y="47783"/>
                      <a:pt x="155961" y="49564"/>
                      <a:pt x="151951" y="49335"/>
                    </a:cubicBezTo>
                    <a:cubicBezTo>
                      <a:pt x="147055" y="48916"/>
                      <a:pt x="142245" y="47792"/>
                      <a:pt x="137663" y="46001"/>
                    </a:cubicBezTo>
                    <a:cubicBezTo>
                      <a:pt x="130444" y="43611"/>
                      <a:pt x="122881" y="42449"/>
                      <a:pt x="115279" y="42572"/>
                    </a:cubicBezTo>
                    <a:cubicBezTo>
                      <a:pt x="109326" y="42201"/>
                      <a:pt x="103449" y="44068"/>
                      <a:pt x="98801" y="47811"/>
                    </a:cubicBezTo>
                    <a:cubicBezTo>
                      <a:pt x="94667" y="51726"/>
                      <a:pt x="92505" y="57279"/>
                      <a:pt x="92896" y="62956"/>
                    </a:cubicBezTo>
                    <a:cubicBezTo>
                      <a:pt x="93848" y="71538"/>
                      <a:pt x="98792" y="79158"/>
                      <a:pt x="106231" y="83530"/>
                    </a:cubicBezTo>
                    <a:cubicBezTo>
                      <a:pt x="115479" y="90702"/>
                      <a:pt x="125224" y="97227"/>
                      <a:pt x="135378" y="103056"/>
                    </a:cubicBezTo>
                    <a:cubicBezTo>
                      <a:pt x="146046" y="109438"/>
                      <a:pt x="156618" y="116296"/>
                      <a:pt x="167000" y="123726"/>
                    </a:cubicBezTo>
                    <a:cubicBezTo>
                      <a:pt x="190432" y="140747"/>
                      <a:pt x="202147" y="159568"/>
                      <a:pt x="202147" y="180209"/>
                    </a:cubicBezTo>
                    <a:cubicBezTo>
                      <a:pt x="202243" y="195325"/>
                      <a:pt x="196194" y="209831"/>
                      <a:pt x="185384" y="220404"/>
                    </a:cubicBezTo>
                    <a:cubicBezTo>
                      <a:pt x="174868" y="231006"/>
                      <a:pt x="162104" y="239111"/>
                      <a:pt x="148045" y="244121"/>
                    </a:cubicBezTo>
                    <a:cubicBezTo>
                      <a:pt x="134596" y="249103"/>
                      <a:pt x="120385" y="251713"/>
                      <a:pt x="106040" y="251836"/>
                    </a:cubicBezTo>
                    <a:close/>
                  </a:path>
                </a:pathLst>
              </a:custGeom>
              <a:solidFill>
                <a:srgbClr val="FFFFFF"/>
              </a:solidFill>
              <a:ln w="9525" cap="flat">
                <a:noFill/>
                <a:prstDash val="solid"/>
                <a:miter/>
              </a:ln>
            </p:spPr>
            <p:txBody>
              <a:bodyPr rtlCol="0" anchor="ctr"/>
              <a:lstStyle/>
              <a:p>
                <a:endParaRPr lang="fr-FR"/>
              </a:p>
            </p:txBody>
          </p:sp>
          <p:sp>
            <p:nvSpPr>
              <p:cNvPr id="512" name="Graphique 36">
                <a:extLst>
                  <a:ext uri="{FF2B5EF4-FFF2-40B4-BE49-F238E27FC236}">
                    <a16:creationId xmlns:a16="http://schemas.microsoft.com/office/drawing/2014/main" id="{2020419B-CFE2-469A-9DC2-4B81F6046FE6}"/>
                  </a:ext>
                </a:extLst>
              </p:cNvPr>
              <p:cNvSpPr/>
              <p:nvPr/>
            </p:nvSpPr>
            <p:spPr>
              <a:xfrm>
                <a:off x="4564340" y="3614070"/>
                <a:ext cx="190919" cy="351472"/>
              </a:xfrm>
              <a:custGeom>
                <a:avLst/>
                <a:gdLst>
                  <a:gd name="connsiteX0" fmla="*/ 153798 w 190919"/>
                  <a:gd name="connsiteY0" fmla="*/ 351067 h 351472"/>
                  <a:gd name="connsiteX1" fmla="*/ 150750 w 190919"/>
                  <a:gd name="connsiteY1" fmla="*/ 351067 h 351472"/>
                  <a:gd name="connsiteX2" fmla="*/ 131700 w 190919"/>
                  <a:gd name="connsiteY2" fmla="*/ 340304 h 351472"/>
                  <a:gd name="connsiteX3" fmla="*/ 129700 w 190919"/>
                  <a:gd name="connsiteY3" fmla="*/ 328017 h 351472"/>
                  <a:gd name="connsiteX4" fmla="*/ 129700 w 190919"/>
                  <a:gd name="connsiteY4" fmla="*/ 322206 h 351472"/>
                  <a:gd name="connsiteX5" fmla="*/ 129700 w 190919"/>
                  <a:gd name="connsiteY5" fmla="*/ 316492 h 351472"/>
                  <a:gd name="connsiteX6" fmla="*/ 129700 w 190919"/>
                  <a:gd name="connsiteY6" fmla="*/ 312967 h 351472"/>
                  <a:gd name="connsiteX7" fmla="*/ 125985 w 190919"/>
                  <a:gd name="connsiteY7" fmla="*/ 310681 h 351472"/>
                  <a:gd name="connsiteX8" fmla="*/ 113412 w 190919"/>
                  <a:gd name="connsiteY8" fmla="*/ 320969 h 351472"/>
                  <a:gd name="connsiteX9" fmla="*/ 63406 w 190919"/>
                  <a:gd name="connsiteY9" fmla="*/ 341828 h 351472"/>
                  <a:gd name="connsiteX10" fmla="*/ 29877 w 190919"/>
                  <a:gd name="connsiteY10" fmla="*/ 328493 h 351472"/>
                  <a:gd name="connsiteX11" fmla="*/ 8637 w 190919"/>
                  <a:gd name="connsiteY11" fmla="*/ 294298 h 351472"/>
                  <a:gd name="connsiteX12" fmla="*/ -412 w 190919"/>
                  <a:gd name="connsiteY12" fmla="*/ 241339 h 351472"/>
                  <a:gd name="connsiteX13" fmla="*/ 22258 w 190919"/>
                  <a:gd name="connsiteY13" fmla="*/ 161234 h 351472"/>
                  <a:gd name="connsiteX14" fmla="*/ 57119 w 190919"/>
                  <a:gd name="connsiteY14" fmla="*/ 132659 h 351472"/>
                  <a:gd name="connsiteX15" fmla="*/ 79788 w 190919"/>
                  <a:gd name="connsiteY15" fmla="*/ 128087 h 351472"/>
                  <a:gd name="connsiteX16" fmla="*/ 103315 w 190919"/>
                  <a:gd name="connsiteY16" fmla="*/ 132659 h 351472"/>
                  <a:gd name="connsiteX17" fmla="*/ 106364 w 190919"/>
                  <a:gd name="connsiteY17" fmla="*/ 133135 h 351472"/>
                  <a:gd name="connsiteX18" fmla="*/ 114650 w 190919"/>
                  <a:gd name="connsiteY18" fmla="*/ 123610 h 351472"/>
                  <a:gd name="connsiteX19" fmla="*/ 117888 w 190919"/>
                  <a:gd name="connsiteY19" fmla="*/ 82177 h 351472"/>
                  <a:gd name="connsiteX20" fmla="*/ 117888 w 190919"/>
                  <a:gd name="connsiteY20" fmla="*/ 66841 h 351472"/>
                  <a:gd name="connsiteX21" fmla="*/ 117888 w 190919"/>
                  <a:gd name="connsiteY21" fmla="*/ 53602 h 351472"/>
                  <a:gd name="connsiteX22" fmla="*/ 117888 w 190919"/>
                  <a:gd name="connsiteY22" fmla="*/ 44077 h 351472"/>
                  <a:gd name="connsiteX23" fmla="*/ 145225 w 190919"/>
                  <a:gd name="connsiteY23" fmla="*/ -405 h 351472"/>
                  <a:gd name="connsiteX24" fmla="*/ 147702 w 190919"/>
                  <a:gd name="connsiteY24" fmla="*/ -405 h 351472"/>
                  <a:gd name="connsiteX25" fmla="*/ 179896 w 190919"/>
                  <a:gd name="connsiteY25" fmla="*/ 42552 h 351472"/>
                  <a:gd name="connsiteX26" fmla="*/ 184373 w 190919"/>
                  <a:gd name="connsiteY26" fmla="*/ 74462 h 351472"/>
                  <a:gd name="connsiteX27" fmla="*/ 190469 w 190919"/>
                  <a:gd name="connsiteY27" fmla="*/ 219336 h 351472"/>
                  <a:gd name="connsiteX28" fmla="*/ 189040 w 190919"/>
                  <a:gd name="connsiteY28" fmla="*/ 279154 h 351472"/>
                  <a:gd name="connsiteX29" fmla="*/ 175610 w 190919"/>
                  <a:gd name="connsiteY29" fmla="*/ 337351 h 351472"/>
                  <a:gd name="connsiteX30" fmla="*/ 153798 w 190919"/>
                  <a:gd name="connsiteY30" fmla="*/ 351067 h 351472"/>
                  <a:gd name="connsiteX31" fmla="*/ 71692 w 190919"/>
                  <a:gd name="connsiteY31" fmla="*/ 289346 h 351472"/>
                  <a:gd name="connsiteX32" fmla="*/ 95505 w 190919"/>
                  <a:gd name="connsiteY32" fmla="*/ 274867 h 351472"/>
                  <a:gd name="connsiteX33" fmla="*/ 108840 w 190919"/>
                  <a:gd name="connsiteY33" fmla="*/ 238386 h 351472"/>
                  <a:gd name="connsiteX34" fmla="*/ 110555 w 190919"/>
                  <a:gd name="connsiteY34" fmla="*/ 218289 h 351472"/>
                  <a:gd name="connsiteX35" fmla="*/ 92743 w 190919"/>
                  <a:gd name="connsiteY35" fmla="*/ 182856 h 351472"/>
                  <a:gd name="connsiteX36" fmla="*/ 67597 w 190919"/>
                  <a:gd name="connsiteY36" fmla="*/ 198381 h 351472"/>
                  <a:gd name="connsiteX37" fmla="*/ 53118 w 190919"/>
                  <a:gd name="connsiteY37" fmla="*/ 253912 h 351472"/>
                  <a:gd name="connsiteX38" fmla="*/ 55309 w 190919"/>
                  <a:gd name="connsiteY38" fmla="*/ 274487 h 351472"/>
                  <a:gd name="connsiteX39" fmla="*/ 71692 w 190919"/>
                  <a:gd name="connsiteY39" fmla="*/ 289346 h 351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90919" h="351472">
                    <a:moveTo>
                      <a:pt x="153798" y="351067"/>
                    </a:moveTo>
                    <a:lnTo>
                      <a:pt x="150750" y="351067"/>
                    </a:lnTo>
                    <a:cubicBezTo>
                      <a:pt x="140368" y="349924"/>
                      <a:pt x="134176" y="346305"/>
                      <a:pt x="131700" y="340304"/>
                    </a:cubicBezTo>
                    <a:cubicBezTo>
                      <a:pt x="130376" y="336341"/>
                      <a:pt x="129700" y="332198"/>
                      <a:pt x="129700" y="328017"/>
                    </a:cubicBezTo>
                    <a:cubicBezTo>
                      <a:pt x="129557" y="326083"/>
                      <a:pt x="129557" y="324140"/>
                      <a:pt x="129700" y="322206"/>
                    </a:cubicBezTo>
                    <a:cubicBezTo>
                      <a:pt x="129833" y="320302"/>
                      <a:pt x="129833" y="318397"/>
                      <a:pt x="129700" y="316492"/>
                    </a:cubicBezTo>
                    <a:cubicBezTo>
                      <a:pt x="129776" y="315320"/>
                      <a:pt x="129776" y="314139"/>
                      <a:pt x="129700" y="312967"/>
                    </a:cubicBezTo>
                    <a:cubicBezTo>
                      <a:pt x="129700" y="311444"/>
                      <a:pt x="128271" y="310681"/>
                      <a:pt x="125985" y="310681"/>
                    </a:cubicBezTo>
                    <a:lnTo>
                      <a:pt x="113412" y="320969"/>
                    </a:lnTo>
                    <a:cubicBezTo>
                      <a:pt x="99705" y="333570"/>
                      <a:pt x="82008" y="340952"/>
                      <a:pt x="63406" y="341828"/>
                    </a:cubicBezTo>
                    <a:cubicBezTo>
                      <a:pt x="50890" y="342095"/>
                      <a:pt x="38793" y="337284"/>
                      <a:pt x="29877" y="328493"/>
                    </a:cubicBezTo>
                    <a:cubicBezTo>
                      <a:pt x="20276" y="318863"/>
                      <a:pt x="13009" y="307167"/>
                      <a:pt x="8637" y="294298"/>
                    </a:cubicBezTo>
                    <a:cubicBezTo>
                      <a:pt x="2512" y="277325"/>
                      <a:pt x="-555" y="259389"/>
                      <a:pt x="-412" y="241339"/>
                    </a:cubicBezTo>
                    <a:cubicBezTo>
                      <a:pt x="-1079" y="212964"/>
                      <a:pt x="6827" y="185056"/>
                      <a:pt x="22258" y="161234"/>
                    </a:cubicBezTo>
                    <a:cubicBezTo>
                      <a:pt x="30735" y="148413"/>
                      <a:pt x="42879" y="138450"/>
                      <a:pt x="57119" y="132659"/>
                    </a:cubicBezTo>
                    <a:cubicBezTo>
                      <a:pt x="64301" y="129659"/>
                      <a:pt x="72007" y="128106"/>
                      <a:pt x="79788" y="128087"/>
                    </a:cubicBezTo>
                    <a:cubicBezTo>
                      <a:pt x="87847" y="128163"/>
                      <a:pt x="95819" y="129716"/>
                      <a:pt x="103315" y="132659"/>
                    </a:cubicBezTo>
                    <a:cubicBezTo>
                      <a:pt x="104306" y="132945"/>
                      <a:pt x="105334" y="133107"/>
                      <a:pt x="106364" y="133135"/>
                    </a:cubicBezTo>
                    <a:cubicBezTo>
                      <a:pt x="109888" y="133135"/>
                      <a:pt x="112650" y="130087"/>
                      <a:pt x="114650" y="123610"/>
                    </a:cubicBezTo>
                    <a:cubicBezTo>
                      <a:pt x="117441" y="109990"/>
                      <a:pt x="118527" y="96064"/>
                      <a:pt x="117888" y="82177"/>
                    </a:cubicBezTo>
                    <a:cubicBezTo>
                      <a:pt x="117888" y="77033"/>
                      <a:pt x="117888" y="71890"/>
                      <a:pt x="117888" y="66841"/>
                    </a:cubicBezTo>
                    <a:cubicBezTo>
                      <a:pt x="117888" y="61793"/>
                      <a:pt x="117888" y="57316"/>
                      <a:pt x="117888" y="53602"/>
                    </a:cubicBezTo>
                    <a:cubicBezTo>
                      <a:pt x="117888" y="49887"/>
                      <a:pt x="117888" y="46458"/>
                      <a:pt x="117888" y="44077"/>
                    </a:cubicBezTo>
                    <a:cubicBezTo>
                      <a:pt x="118841" y="17216"/>
                      <a:pt x="127985" y="2453"/>
                      <a:pt x="145225" y="-405"/>
                    </a:cubicBezTo>
                    <a:lnTo>
                      <a:pt x="147702" y="-405"/>
                    </a:lnTo>
                    <a:cubicBezTo>
                      <a:pt x="164180" y="-405"/>
                      <a:pt x="174848" y="13882"/>
                      <a:pt x="179896" y="42552"/>
                    </a:cubicBezTo>
                    <a:cubicBezTo>
                      <a:pt x="182373" y="57126"/>
                      <a:pt x="183897" y="67699"/>
                      <a:pt x="184373" y="74462"/>
                    </a:cubicBezTo>
                    <a:cubicBezTo>
                      <a:pt x="188440" y="133516"/>
                      <a:pt x="190469" y="181808"/>
                      <a:pt x="190469" y="219336"/>
                    </a:cubicBezTo>
                    <a:cubicBezTo>
                      <a:pt x="190469" y="234129"/>
                      <a:pt x="189993" y="254074"/>
                      <a:pt x="189040" y="279154"/>
                    </a:cubicBezTo>
                    <a:cubicBezTo>
                      <a:pt x="189383" y="299356"/>
                      <a:pt x="184773" y="319340"/>
                      <a:pt x="175610" y="337351"/>
                    </a:cubicBezTo>
                    <a:cubicBezTo>
                      <a:pt x="171400" y="345571"/>
                      <a:pt x="163027" y="350829"/>
                      <a:pt x="153798" y="351067"/>
                    </a:cubicBezTo>
                    <a:close/>
                    <a:moveTo>
                      <a:pt x="71692" y="289346"/>
                    </a:moveTo>
                    <a:cubicBezTo>
                      <a:pt x="81608" y="288983"/>
                      <a:pt x="90619" y="283497"/>
                      <a:pt x="95505" y="274867"/>
                    </a:cubicBezTo>
                    <a:cubicBezTo>
                      <a:pt x="102572" y="263828"/>
                      <a:pt x="107125" y="251379"/>
                      <a:pt x="108840" y="238386"/>
                    </a:cubicBezTo>
                    <a:cubicBezTo>
                      <a:pt x="109945" y="231748"/>
                      <a:pt x="110516" y="225023"/>
                      <a:pt x="110555" y="218289"/>
                    </a:cubicBezTo>
                    <a:cubicBezTo>
                      <a:pt x="110555" y="194667"/>
                      <a:pt x="104649" y="182856"/>
                      <a:pt x="92743" y="182856"/>
                    </a:cubicBezTo>
                    <a:cubicBezTo>
                      <a:pt x="82180" y="183122"/>
                      <a:pt x="72569" y="189057"/>
                      <a:pt x="67597" y="198381"/>
                    </a:cubicBezTo>
                    <a:cubicBezTo>
                      <a:pt x="57643" y="215165"/>
                      <a:pt x="52623" y="234405"/>
                      <a:pt x="53118" y="253912"/>
                    </a:cubicBezTo>
                    <a:cubicBezTo>
                      <a:pt x="53214" y="260827"/>
                      <a:pt x="53947" y="267714"/>
                      <a:pt x="55309" y="274487"/>
                    </a:cubicBezTo>
                    <a:cubicBezTo>
                      <a:pt x="55776" y="283097"/>
                      <a:pt x="63082" y="289726"/>
                      <a:pt x="71692" y="289346"/>
                    </a:cubicBezTo>
                    <a:close/>
                  </a:path>
                </a:pathLst>
              </a:custGeom>
              <a:solidFill>
                <a:srgbClr val="FFFFFF"/>
              </a:solidFill>
              <a:ln w="9525" cap="flat">
                <a:noFill/>
                <a:prstDash val="solid"/>
                <a:miter/>
              </a:ln>
            </p:spPr>
            <p:txBody>
              <a:bodyPr rtlCol="0" anchor="ctr"/>
              <a:lstStyle/>
              <a:p>
                <a:endParaRPr lang="fr-FR"/>
              </a:p>
            </p:txBody>
          </p:sp>
          <p:sp>
            <p:nvSpPr>
              <p:cNvPr id="513" name="Graphique 36">
                <a:extLst>
                  <a:ext uri="{FF2B5EF4-FFF2-40B4-BE49-F238E27FC236}">
                    <a16:creationId xmlns:a16="http://schemas.microsoft.com/office/drawing/2014/main" id="{2020419B-CFE2-469A-9DC2-4B81F6046FE6}"/>
                  </a:ext>
                </a:extLst>
              </p:cNvPr>
              <p:cNvSpPr/>
              <p:nvPr/>
            </p:nvSpPr>
            <p:spPr>
              <a:xfrm>
                <a:off x="4781834" y="3746784"/>
                <a:ext cx="162823" cy="206862"/>
              </a:xfrm>
              <a:custGeom>
                <a:avLst/>
                <a:gdLst>
                  <a:gd name="connsiteX0" fmla="*/ 79465 w 162823"/>
                  <a:gd name="connsiteY0" fmla="*/ 206446 h 206862"/>
                  <a:gd name="connsiteX1" fmla="*/ 77178 w 162823"/>
                  <a:gd name="connsiteY1" fmla="*/ 206446 h 206862"/>
                  <a:gd name="connsiteX2" fmla="*/ 32220 w 162823"/>
                  <a:gd name="connsiteY2" fmla="*/ 191492 h 206862"/>
                  <a:gd name="connsiteX3" fmla="*/ 7360 w 162823"/>
                  <a:gd name="connsiteY3" fmla="*/ 154725 h 206862"/>
                  <a:gd name="connsiteX4" fmla="*/ -450 w 162823"/>
                  <a:gd name="connsiteY4" fmla="*/ 107100 h 206862"/>
                  <a:gd name="connsiteX5" fmla="*/ 7265 w 162823"/>
                  <a:gd name="connsiteY5" fmla="*/ 56237 h 206862"/>
                  <a:gd name="connsiteX6" fmla="*/ 31744 w 162823"/>
                  <a:gd name="connsiteY6" fmla="*/ 16232 h 206862"/>
                  <a:gd name="connsiteX7" fmla="*/ 78702 w 162823"/>
                  <a:gd name="connsiteY7" fmla="*/ -342 h 206862"/>
                  <a:gd name="connsiteX8" fmla="*/ 114612 w 162823"/>
                  <a:gd name="connsiteY8" fmla="*/ 10421 h 206862"/>
                  <a:gd name="connsiteX9" fmla="*/ 150425 w 162823"/>
                  <a:gd name="connsiteY9" fmla="*/ 49760 h 206862"/>
                  <a:gd name="connsiteX10" fmla="*/ 162332 w 162823"/>
                  <a:gd name="connsiteY10" fmla="*/ 105100 h 206862"/>
                  <a:gd name="connsiteX11" fmla="*/ 134233 w 162823"/>
                  <a:gd name="connsiteY11" fmla="*/ 179490 h 206862"/>
                  <a:gd name="connsiteX12" fmla="*/ 79465 w 162823"/>
                  <a:gd name="connsiteY12" fmla="*/ 206446 h 206862"/>
                  <a:gd name="connsiteX13" fmla="*/ 78226 w 162823"/>
                  <a:gd name="connsiteY13" fmla="*/ 147867 h 206862"/>
                  <a:gd name="connsiteX14" fmla="*/ 101086 w 162823"/>
                  <a:gd name="connsiteY14" fmla="*/ 132627 h 206862"/>
                  <a:gd name="connsiteX15" fmla="*/ 110039 w 162823"/>
                  <a:gd name="connsiteY15" fmla="*/ 99957 h 206862"/>
                  <a:gd name="connsiteX16" fmla="*/ 105277 w 162823"/>
                  <a:gd name="connsiteY16" fmla="*/ 78335 h 206862"/>
                  <a:gd name="connsiteX17" fmla="*/ 71939 w 162823"/>
                  <a:gd name="connsiteY17" fmla="*/ 55761 h 206862"/>
                  <a:gd name="connsiteX18" fmla="*/ 55366 w 162823"/>
                  <a:gd name="connsiteY18" fmla="*/ 65286 h 206862"/>
                  <a:gd name="connsiteX19" fmla="*/ 47270 w 162823"/>
                  <a:gd name="connsiteY19" fmla="*/ 98432 h 206862"/>
                  <a:gd name="connsiteX20" fmla="*/ 49651 w 162823"/>
                  <a:gd name="connsiteY20" fmla="*/ 118626 h 206862"/>
                  <a:gd name="connsiteX21" fmla="*/ 59176 w 162823"/>
                  <a:gd name="connsiteY21" fmla="*/ 139009 h 206862"/>
                  <a:gd name="connsiteX22" fmla="*/ 76797 w 162823"/>
                  <a:gd name="connsiteY22" fmla="*/ 147867 h 206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62823" h="206862">
                    <a:moveTo>
                      <a:pt x="79465" y="206446"/>
                    </a:moveTo>
                    <a:lnTo>
                      <a:pt x="77178" y="206446"/>
                    </a:lnTo>
                    <a:cubicBezTo>
                      <a:pt x="60929" y="206732"/>
                      <a:pt x="45070" y="201455"/>
                      <a:pt x="32220" y="191492"/>
                    </a:cubicBezTo>
                    <a:cubicBezTo>
                      <a:pt x="20666" y="181795"/>
                      <a:pt x="12056" y="169061"/>
                      <a:pt x="7360" y="154725"/>
                    </a:cubicBezTo>
                    <a:cubicBezTo>
                      <a:pt x="2140" y="139390"/>
                      <a:pt x="-498" y="123302"/>
                      <a:pt x="-450" y="107100"/>
                    </a:cubicBezTo>
                    <a:cubicBezTo>
                      <a:pt x="-489" y="89850"/>
                      <a:pt x="2112" y="72696"/>
                      <a:pt x="7265" y="56237"/>
                    </a:cubicBezTo>
                    <a:cubicBezTo>
                      <a:pt x="11713" y="40959"/>
                      <a:pt x="20162" y="27148"/>
                      <a:pt x="31744" y="16232"/>
                    </a:cubicBezTo>
                    <a:cubicBezTo>
                      <a:pt x="44670" y="4850"/>
                      <a:pt x="61500" y="-1094"/>
                      <a:pt x="78702" y="-342"/>
                    </a:cubicBezTo>
                    <a:cubicBezTo>
                      <a:pt x="91399" y="106"/>
                      <a:pt x="103763" y="3811"/>
                      <a:pt x="114612" y="10421"/>
                    </a:cubicBezTo>
                    <a:cubicBezTo>
                      <a:pt x="130366" y="19480"/>
                      <a:pt x="142882" y="33234"/>
                      <a:pt x="150425" y="49760"/>
                    </a:cubicBezTo>
                    <a:cubicBezTo>
                      <a:pt x="158427" y="67105"/>
                      <a:pt x="162494" y="86002"/>
                      <a:pt x="162332" y="105100"/>
                    </a:cubicBezTo>
                    <a:cubicBezTo>
                      <a:pt x="163103" y="132627"/>
                      <a:pt x="153007" y="159345"/>
                      <a:pt x="134233" y="179490"/>
                    </a:cubicBezTo>
                    <a:cubicBezTo>
                      <a:pt x="120631" y="195835"/>
                      <a:pt x="100714" y="205636"/>
                      <a:pt x="79465" y="206446"/>
                    </a:cubicBezTo>
                    <a:close/>
                    <a:moveTo>
                      <a:pt x="78226" y="147867"/>
                    </a:moveTo>
                    <a:cubicBezTo>
                      <a:pt x="87951" y="147020"/>
                      <a:pt x="96571" y="141276"/>
                      <a:pt x="101086" y="132627"/>
                    </a:cubicBezTo>
                    <a:cubicBezTo>
                      <a:pt x="107097" y="122798"/>
                      <a:pt x="110202" y="111472"/>
                      <a:pt x="110039" y="99957"/>
                    </a:cubicBezTo>
                    <a:cubicBezTo>
                      <a:pt x="110087" y="92479"/>
                      <a:pt x="108458" y="85098"/>
                      <a:pt x="105277" y="78335"/>
                    </a:cubicBezTo>
                    <a:cubicBezTo>
                      <a:pt x="100095" y="64486"/>
                      <a:pt x="86722" y="55427"/>
                      <a:pt x="71939" y="55761"/>
                    </a:cubicBezTo>
                    <a:cubicBezTo>
                      <a:pt x="65110" y="55732"/>
                      <a:pt x="58786" y="59371"/>
                      <a:pt x="55366" y="65286"/>
                    </a:cubicBezTo>
                    <a:cubicBezTo>
                      <a:pt x="49575" y="75344"/>
                      <a:pt x="46765" y="86841"/>
                      <a:pt x="47270" y="98432"/>
                    </a:cubicBezTo>
                    <a:cubicBezTo>
                      <a:pt x="47403" y="105224"/>
                      <a:pt x="48203" y="111987"/>
                      <a:pt x="49651" y="118626"/>
                    </a:cubicBezTo>
                    <a:cubicBezTo>
                      <a:pt x="51127" y="126094"/>
                      <a:pt x="54395" y="133084"/>
                      <a:pt x="59176" y="139009"/>
                    </a:cubicBezTo>
                    <a:cubicBezTo>
                      <a:pt x="63310" y="144591"/>
                      <a:pt x="69854" y="147877"/>
                      <a:pt x="76797" y="147867"/>
                    </a:cubicBezTo>
                    <a:close/>
                  </a:path>
                </a:pathLst>
              </a:custGeom>
              <a:solidFill>
                <a:srgbClr val="FFFFFF"/>
              </a:solidFill>
              <a:ln w="9525" cap="flat">
                <a:noFill/>
                <a:prstDash val="solid"/>
                <a:miter/>
              </a:ln>
            </p:spPr>
            <p:txBody>
              <a:bodyPr rtlCol="0" anchor="ctr"/>
              <a:lstStyle/>
              <a:p>
                <a:endParaRPr lang="fr-FR"/>
              </a:p>
            </p:txBody>
          </p:sp>
          <p:sp>
            <p:nvSpPr>
              <p:cNvPr id="514" name="Graphique 36">
                <a:extLst>
                  <a:ext uri="{FF2B5EF4-FFF2-40B4-BE49-F238E27FC236}">
                    <a16:creationId xmlns:a16="http://schemas.microsoft.com/office/drawing/2014/main" id="{2020419B-CFE2-469A-9DC2-4B81F6046FE6}"/>
                  </a:ext>
                </a:extLst>
              </p:cNvPr>
              <p:cNvSpPr/>
              <p:nvPr/>
            </p:nvSpPr>
            <p:spPr>
              <a:xfrm>
                <a:off x="4969477" y="3714653"/>
                <a:ext cx="204517" cy="251174"/>
              </a:xfrm>
              <a:custGeom>
                <a:avLst/>
                <a:gdLst>
                  <a:gd name="connsiteX0" fmla="*/ 31172 w 204517"/>
                  <a:gd name="connsiteY0" fmla="*/ 250769 h 251174"/>
                  <a:gd name="connsiteX1" fmla="*/ 24028 w 204517"/>
                  <a:gd name="connsiteY1" fmla="*/ 250769 h 251174"/>
                  <a:gd name="connsiteX2" fmla="*/ 9074 w 204517"/>
                  <a:gd name="connsiteY2" fmla="*/ 239720 h 251174"/>
                  <a:gd name="connsiteX3" fmla="*/ -451 w 204517"/>
                  <a:gd name="connsiteY3" fmla="*/ 214098 h 251174"/>
                  <a:gd name="connsiteX4" fmla="*/ -451 w 204517"/>
                  <a:gd name="connsiteY4" fmla="*/ 125706 h 251174"/>
                  <a:gd name="connsiteX5" fmla="*/ 10407 w 204517"/>
                  <a:gd name="connsiteY5" fmla="*/ 13692 h 251174"/>
                  <a:gd name="connsiteX6" fmla="*/ 31744 w 204517"/>
                  <a:gd name="connsiteY6" fmla="*/ -405 h 251174"/>
                  <a:gd name="connsiteX7" fmla="*/ 60319 w 204517"/>
                  <a:gd name="connsiteY7" fmla="*/ 43315 h 251174"/>
                  <a:gd name="connsiteX8" fmla="*/ 61271 w 204517"/>
                  <a:gd name="connsiteY8" fmla="*/ 53887 h 251174"/>
                  <a:gd name="connsiteX9" fmla="*/ 137471 w 204517"/>
                  <a:gd name="connsiteY9" fmla="*/ 7120 h 251174"/>
                  <a:gd name="connsiteX10" fmla="*/ 162998 w 204517"/>
                  <a:gd name="connsiteY10" fmla="*/ 11025 h 251174"/>
                  <a:gd name="connsiteX11" fmla="*/ 197288 w 204517"/>
                  <a:gd name="connsiteY11" fmla="*/ 87796 h 251174"/>
                  <a:gd name="connsiteX12" fmla="*/ 204051 w 204517"/>
                  <a:gd name="connsiteY12" fmla="*/ 162568 h 251174"/>
                  <a:gd name="connsiteX13" fmla="*/ 194526 w 204517"/>
                  <a:gd name="connsiteY13" fmla="*/ 218956 h 251174"/>
                  <a:gd name="connsiteX14" fmla="*/ 161950 w 204517"/>
                  <a:gd name="connsiteY14" fmla="*/ 242959 h 251174"/>
                  <a:gd name="connsiteX15" fmla="*/ 138138 w 204517"/>
                  <a:gd name="connsiteY15" fmla="*/ 233434 h 251174"/>
                  <a:gd name="connsiteX16" fmla="*/ 127851 w 204517"/>
                  <a:gd name="connsiteY16" fmla="*/ 212859 h 251174"/>
                  <a:gd name="connsiteX17" fmla="*/ 126041 w 204517"/>
                  <a:gd name="connsiteY17" fmla="*/ 192000 h 251174"/>
                  <a:gd name="connsiteX18" fmla="*/ 128803 w 204517"/>
                  <a:gd name="connsiteY18" fmla="*/ 160663 h 251174"/>
                  <a:gd name="connsiteX19" fmla="*/ 131089 w 204517"/>
                  <a:gd name="connsiteY19" fmla="*/ 125515 h 251174"/>
                  <a:gd name="connsiteX20" fmla="*/ 114230 w 204517"/>
                  <a:gd name="connsiteY20" fmla="*/ 67222 h 251174"/>
                  <a:gd name="connsiteX21" fmla="*/ 97942 w 204517"/>
                  <a:gd name="connsiteY21" fmla="*/ 79986 h 251174"/>
                  <a:gd name="connsiteX22" fmla="*/ 70034 w 204517"/>
                  <a:gd name="connsiteY22" fmla="*/ 175236 h 251174"/>
                  <a:gd name="connsiteX23" fmla="*/ 62414 w 204517"/>
                  <a:gd name="connsiteY23" fmla="*/ 215908 h 251174"/>
                  <a:gd name="connsiteX24" fmla="*/ 49650 w 204517"/>
                  <a:gd name="connsiteY24" fmla="*/ 242673 h 251174"/>
                  <a:gd name="connsiteX25" fmla="*/ 31172 w 204517"/>
                  <a:gd name="connsiteY25" fmla="*/ 250769 h 2511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04517" h="251174">
                    <a:moveTo>
                      <a:pt x="31172" y="250769"/>
                    </a:moveTo>
                    <a:lnTo>
                      <a:pt x="24028" y="250769"/>
                    </a:lnTo>
                    <a:cubicBezTo>
                      <a:pt x="17827" y="249112"/>
                      <a:pt x="12474" y="245169"/>
                      <a:pt x="9074" y="239720"/>
                    </a:cubicBezTo>
                    <a:cubicBezTo>
                      <a:pt x="2930" y="232595"/>
                      <a:pt x="-451" y="223509"/>
                      <a:pt x="-451" y="214098"/>
                    </a:cubicBezTo>
                    <a:lnTo>
                      <a:pt x="-451" y="125706"/>
                    </a:lnTo>
                    <a:cubicBezTo>
                      <a:pt x="-451" y="63222"/>
                      <a:pt x="3454" y="25884"/>
                      <a:pt x="10407" y="13692"/>
                    </a:cubicBezTo>
                    <a:cubicBezTo>
                      <a:pt x="14046" y="5138"/>
                      <a:pt x="22447" y="-415"/>
                      <a:pt x="31744" y="-405"/>
                    </a:cubicBezTo>
                    <a:cubicBezTo>
                      <a:pt x="49145" y="-405"/>
                      <a:pt x="58670" y="14168"/>
                      <a:pt x="60319" y="43315"/>
                    </a:cubicBezTo>
                    <a:cubicBezTo>
                      <a:pt x="60319" y="46839"/>
                      <a:pt x="60319" y="50363"/>
                      <a:pt x="61271" y="53887"/>
                    </a:cubicBezTo>
                    <a:cubicBezTo>
                      <a:pt x="89274" y="22769"/>
                      <a:pt x="114678" y="7186"/>
                      <a:pt x="137471" y="7120"/>
                    </a:cubicBezTo>
                    <a:cubicBezTo>
                      <a:pt x="146044" y="7929"/>
                      <a:pt x="154568" y="9234"/>
                      <a:pt x="162998" y="11025"/>
                    </a:cubicBezTo>
                    <a:cubicBezTo>
                      <a:pt x="177028" y="13625"/>
                      <a:pt x="188458" y="39219"/>
                      <a:pt x="197288" y="87796"/>
                    </a:cubicBezTo>
                    <a:cubicBezTo>
                      <a:pt x="201869" y="112456"/>
                      <a:pt x="204127" y="137489"/>
                      <a:pt x="204051" y="162568"/>
                    </a:cubicBezTo>
                    <a:cubicBezTo>
                      <a:pt x="204327" y="181789"/>
                      <a:pt x="201107" y="200896"/>
                      <a:pt x="194526" y="218956"/>
                    </a:cubicBezTo>
                    <a:cubicBezTo>
                      <a:pt x="190468" y="233481"/>
                      <a:pt x="177028" y="243387"/>
                      <a:pt x="161950" y="242959"/>
                    </a:cubicBezTo>
                    <a:cubicBezTo>
                      <a:pt x="153073" y="243025"/>
                      <a:pt x="144519" y="239606"/>
                      <a:pt x="138138" y="233434"/>
                    </a:cubicBezTo>
                    <a:cubicBezTo>
                      <a:pt x="132308" y="228061"/>
                      <a:pt x="128651" y="220746"/>
                      <a:pt x="127851" y="212859"/>
                    </a:cubicBezTo>
                    <a:cubicBezTo>
                      <a:pt x="126717" y="205963"/>
                      <a:pt x="126108" y="198991"/>
                      <a:pt x="126041" y="192000"/>
                    </a:cubicBezTo>
                    <a:cubicBezTo>
                      <a:pt x="126298" y="181503"/>
                      <a:pt x="127222" y="171035"/>
                      <a:pt x="128803" y="160663"/>
                    </a:cubicBezTo>
                    <a:cubicBezTo>
                      <a:pt x="130442" y="149023"/>
                      <a:pt x="131213" y="137269"/>
                      <a:pt x="131089" y="125515"/>
                    </a:cubicBezTo>
                    <a:cubicBezTo>
                      <a:pt x="131089" y="86653"/>
                      <a:pt x="125469" y="67222"/>
                      <a:pt x="114230" y="67222"/>
                    </a:cubicBezTo>
                    <a:cubicBezTo>
                      <a:pt x="109753" y="67222"/>
                      <a:pt x="104705" y="71509"/>
                      <a:pt x="97942" y="79986"/>
                    </a:cubicBezTo>
                    <a:cubicBezTo>
                      <a:pt x="86064" y="96054"/>
                      <a:pt x="76768" y="127801"/>
                      <a:pt x="70034" y="175236"/>
                    </a:cubicBezTo>
                    <a:cubicBezTo>
                      <a:pt x="68186" y="188914"/>
                      <a:pt x="65643" y="202487"/>
                      <a:pt x="62414" y="215908"/>
                    </a:cubicBezTo>
                    <a:cubicBezTo>
                      <a:pt x="60528" y="225776"/>
                      <a:pt x="56137" y="234996"/>
                      <a:pt x="49650" y="242673"/>
                    </a:cubicBezTo>
                    <a:cubicBezTo>
                      <a:pt x="44811" y="247721"/>
                      <a:pt x="38163" y="250636"/>
                      <a:pt x="31172" y="250769"/>
                    </a:cubicBezTo>
                    <a:close/>
                  </a:path>
                </a:pathLst>
              </a:custGeom>
              <a:solidFill>
                <a:srgbClr val="FFFFFF"/>
              </a:solidFill>
              <a:ln w="9525" cap="flat">
                <a:noFill/>
                <a:prstDash val="solid"/>
                <a:miter/>
              </a:ln>
            </p:spPr>
            <p:txBody>
              <a:bodyPr rtlCol="0" anchor="ctr"/>
              <a:lstStyle/>
              <a:p>
                <a:endParaRPr lang="fr-FR"/>
              </a:p>
            </p:txBody>
          </p:sp>
          <p:sp>
            <p:nvSpPr>
              <p:cNvPr id="515" name="Graphique 36">
                <a:extLst>
                  <a:ext uri="{FF2B5EF4-FFF2-40B4-BE49-F238E27FC236}">
                    <a16:creationId xmlns:a16="http://schemas.microsoft.com/office/drawing/2014/main" id="{2020419B-CFE2-469A-9DC2-4B81F6046FE6}"/>
                  </a:ext>
                </a:extLst>
              </p:cNvPr>
              <p:cNvSpPr/>
              <p:nvPr/>
            </p:nvSpPr>
            <p:spPr>
              <a:xfrm>
                <a:off x="5208555" y="3714653"/>
                <a:ext cx="204518" cy="251174"/>
              </a:xfrm>
              <a:custGeom>
                <a:avLst/>
                <a:gdLst>
                  <a:gd name="connsiteX0" fmla="*/ 31172 w 204518"/>
                  <a:gd name="connsiteY0" fmla="*/ 250769 h 251174"/>
                  <a:gd name="connsiteX1" fmla="*/ 24028 w 204518"/>
                  <a:gd name="connsiteY1" fmla="*/ 250769 h 251174"/>
                  <a:gd name="connsiteX2" fmla="*/ 9074 w 204518"/>
                  <a:gd name="connsiteY2" fmla="*/ 239720 h 251174"/>
                  <a:gd name="connsiteX3" fmla="*/ -451 w 204518"/>
                  <a:gd name="connsiteY3" fmla="*/ 214098 h 251174"/>
                  <a:gd name="connsiteX4" fmla="*/ -451 w 204518"/>
                  <a:gd name="connsiteY4" fmla="*/ 125706 h 251174"/>
                  <a:gd name="connsiteX5" fmla="*/ 10408 w 204518"/>
                  <a:gd name="connsiteY5" fmla="*/ 13692 h 251174"/>
                  <a:gd name="connsiteX6" fmla="*/ 31744 w 204518"/>
                  <a:gd name="connsiteY6" fmla="*/ -405 h 251174"/>
                  <a:gd name="connsiteX7" fmla="*/ 60319 w 204518"/>
                  <a:gd name="connsiteY7" fmla="*/ 43315 h 251174"/>
                  <a:gd name="connsiteX8" fmla="*/ 61366 w 204518"/>
                  <a:gd name="connsiteY8" fmla="*/ 53887 h 251174"/>
                  <a:gd name="connsiteX9" fmla="*/ 137566 w 204518"/>
                  <a:gd name="connsiteY9" fmla="*/ 7120 h 251174"/>
                  <a:gd name="connsiteX10" fmla="*/ 162998 w 204518"/>
                  <a:gd name="connsiteY10" fmla="*/ 11025 h 251174"/>
                  <a:gd name="connsiteX11" fmla="*/ 197288 w 204518"/>
                  <a:gd name="connsiteY11" fmla="*/ 87796 h 251174"/>
                  <a:gd name="connsiteX12" fmla="*/ 204051 w 204518"/>
                  <a:gd name="connsiteY12" fmla="*/ 162568 h 251174"/>
                  <a:gd name="connsiteX13" fmla="*/ 194526 w 204518"/>
                  <a:gd name="connsiteY13" fmla="*/ 218956 h 251174"/>
                  <a:gd name="connsiteX14" fmla="*/ 162046 w 204518"/>
                  <a:gd name="connsiteY14" fmla="*/ 242959 h 251174"/>
                  <a:gd name="connsiteX15" fmla="*/ 138138 w 204518"/>
                  <a:gd name="connsiteY15" fmla="*/ 233434 h 251174"/>
                  <a:gd name="connsiteX16" fmla="*/ 127851 w 204518"/>
                  <a:gd name="connsiteY16" fmla="*/ 212859 h 251174"/>
                  <a:gd name="connsiteX17" fmla="*/ 126136 w 204518"/>
                  <a:gd name="connsiteY17" fmla="*/ 192000 h 251174"/>
                  <a:gd name="connsiteX18" fmla="*/ 128899 w 204518"/>
                  <a:gd name="connsiteY18" fmla="*/ 160663 h 251174"/>
                  <a:gd name="connsiteX19" fmla="*/ 131089 w 204518"/>
                  <a:gd name="connsiteY19" fmla="*/ 125515 h 251174"/>
                  <a:gd name="connsiteX20" fmla="*/ 114325 w 204518"/>
                  <a:gd name="connsiteY20" fmla="*/ 67222 h 251174"/>
                  <a:gd name="connsiteX21" fmla="*/ 97942 w 204518"/>
                  <a:gd name="connsiteY21" fmla="*/ 79986 h 251174"/>
                  <a:gd name="connsiteX22" fmla="*/ 70129 w 204518"/>
                  <a:gd name="connsiteY22" fmla="*/ 175236 h 251174"/>
                  <a:gd name="connsiteX23" fmla="*/ 62414 w 204518"/>
                  <a:gd name="connsiteY23" fmla="*/ 215908 h 251174"/>
                  <a:gd name="connsiteX24" fmla="*/ 49651 w 204518"/>
                  <a:gd name="connsiteY24" fmla="*/ 242673 h 251174"/>
                  <a:gd name="connsiteX25" fmla="*/ 31172 w 204518"/>
                  <a:gd name="connsiteY25" fmla="*/ 250769 h 2511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04518" h="251174">
                    <a:moveTo>
                      <a:pt x="31172" y="250769"/>
                    </a:moveTo>
                    <a:lnTo>
                      <a:pt x="24028" y="250769"/>
                    </a:lnTo>
                    <a:cubicBezTo>
                      <a:pt x="17828" y="249112"/>
                      <a:pt x="12474" y="245169"/>
                      <a:pt x="9074" y="239720"/>
                    </a:cubicBezTo>
                    <a:cubicBezTo>
                      <a:pt x="2930" y="232595"/>
                      <a:pt x="-451" y="223509"/>
                      <a:pt x="-451" y="214098"/>
                    </a:cubicBezTo>
                    <a:lnTo>
                      <a:pt x="-451" y="125706"/>
                    </a:lnTo>
                    <a:cubicBezTo>
                      <a:pt x="-70" y="63222"/>
                      <a:pt x="3549" y="25884"/>
                      <a:pt x="10408" y="13692"/>
                    </a:cubicBezTo>
                    <a:cubicBezTo>
                      <a:pt x="14046" y="5138"/>
                      <a:pt x="22447" y="-415"/>
                      <a:pt x="31744" y="-405"/>
                    </a:cubicBezTo>
                    <a:cubicBezTo>
                      <a:pt x="49203" y="-405"/>
                      <a:pt x="58728" y="14168"/>
                      <a:pt x="60319" y="43315"/>
                    </a:cubicBezTo>
                    <a:cubicBezTo>
                      <a:pt x="60480" y="46858"/>
                      <a:pt x="60833" y="50382"/>
                      <a:pt x="61366" y="53887"/>
                    </a:cubicBezTo>
                    <a:cubicBezTo>
                      <a:pt x="89246" y="22769"/>
                      <a:pt x="114640" y="7186"/>
                      <a:pt x="137566" y="7120"/>
                    </a:cubicBezTo>
                    <a:cubicBezTo>
                      <a:pt x="146110" y="7939"/>
                      <a:pt x="154597" y="9243"/>
                      <a:pt x="162998" y="11025"/>
                    </a:cubicBezTo>
                    <a:cubicBezTo>
                      <a:pt x="177028" y="13625"/>
                      <a:pt x="188458" y="39219"/>
                      <a:pt x="197288" y="87796"/>
                    </a:cubicBezTo>
                    <a:cubicBezTo>
                      <a:pt x="201908" y="112447"/>
                      <a:pt x="204174" y="137489"/>
                      <a:pt x="204051" y="162568"/>
                    </a:cubicBezTo>
                    <a:cubicBezTo>
                      <a:pt x="204337" y="181789"/>
                      <a:pt x="201108" y="200896"/>
                      <a:pt x="194526" y="218956"/>
                    </a:cubicBezTo>
                    <a:cubicBezTo>
                      <a:pt x="190478" y="233452"/>
                      <a:pt x="177095" y="243340"/>
                      <a:pt x="162046" y="242959"/>
                    </a:cubicBezTo>
                    <a:cubicBezTo>
                      <a:pt x="153140" y="243035"/>
                      <a:pt x="144548" y="239615"/>
                      <a:pt x="138138" y="233434"/>
                    </a:cubicBezTo>
                    <a:cubicBezTo>
                      <a:pt x="132308" y="228061"/>
                      <a:pt x="128651" y="220746"/>
                      <a:pt x="127851" y="212859"/>
                    </a:cubicBezTo>
                    <a:cubicBezTo>
                      <a:pt x="126746" y="205963"/>
                      <a:pt x="126174" y="198991"/>
                      <a:pt x="126136" y="192000"/>
                    </a:cubicBezTo>
                    <a:cubicBezTo>
                      <a:pt x="126346" y="181503"/>
                      <a:pt x="127270" y="171035"/>
                      <a:pt x="128899" y="160663"/>
                    </a:cubicBezTo>
                    <a:cubicBezTo>
                      <a:pt x="130461" y="149013"/>
                      <a:pt x="131185" y="137269"/>
                      <a:pt x="131089" y="125515"/>
                    </a:cubicBezTo>
                    <a:cubicBezTo>
                      <a:pt x="131089" y="86653"/>
                      <a:pt x="125498" y="67222"/>
                      <a:pt x="114325" y="67222"/>
                    </a:cubicBezTo>
                    <a:cubicBezTo>
                      <a:pt x="109753" y="67222"/>
                      <a:pt x="104800" y="71509"/>
                      <a:pt x="97942" y="79986"/>
                    </a:cubicBezTo>
                    <a:cubicBezTo>
                      <a:pt x="86065" y="96054"/>
                      <a:pt x="76797" y="127801"/>
                      <a:pt x="70129" y="175236"/>
                    </a:cubicBezTo>
                    <a:cubicBezTo>
                      <a:pt x="67939" y="190285"/>
                      <a:pt x="65367" y="203811"/>
                      <a:pt x="62414" y="215908"/>
                    </a:cubicBezTo>
                    <a:cubicBezTo>
                      <a:pt x="60585" y="225795"/>
                      <a:pt x="56185" y="235034"/>
                      <a:pt x="49651" y="242673"/>
                    </a:cubicBezTo>
                    <a:cubicBezTo>
                      <a:pt x="44812" y="247721"/>
                      <a:pt x="38164" y="250636"/>
                      <a:pt x="31172" y="250769"/>
                    </a:cubicBezTo>
                    <a:close/>
                  </a:path>
                </a:pathLst>
              </a:custGeom>
              <a:solidFill>
                <a:srgbClr val="FFFFFF"/>
              </a:solidFill>
              <a:ln w="9525" cap="flat">
                <a:noFill/>
                <a:prstDash val="solid"/>
                <a:miter/>
              </a:ln>
            </p:spPr>
            <p:txBody>
              <a:bodyPr rtlCol="0" anchor="ctr"/>
              <a:lstStyle/>
              <a:p>
                <a:endParaRPr lang="fr-FR"/>
              </a:p>
            </p:txBody>
          </p:sp>
          <p:sp>
            <p:nvSpPr>
              <p:cNvPr id="516" name="Graphique 36">
                <a:extLst>
                  <a:ext uri="{FF2B5EF4-FFF2-40B4-BE49-F238E27FC236}">
                    <a16:creationId xmlns:a16="http://schemas.microsoft.com/office/drawing/2014/main" id="{2020419B-CFE2-469A-9DC2-4B81F6046FE6}"/>
                  </a:ext>
                </a:extLst>
              </p:cNvPr>
              <p:cNvSpPr/>
              <p:nvPr/>
            </p:nvSpPr>
            <p:spPr>
              <a:xfrm>
                <a:off x="5437183" y="3726463"/>
                <a:ext cx="185425" cy="214332"/>
              </a:xfrm>
              <a:custGeom>
                <a:avLst/>
                <a:gdLst>
                  <a:gd name="connsiteX0" fmla="*/ 88865 w 185425"/>
                  <a:gd name="connsiteY0" fmla="*/ 213813 h 214332"/>
                  <a:gd name="connsiteX1" fmla="*/ 86579 w 185425"/>
                  <a:gd name="connsiteY1" fmla="*/ 213813 h 214332"/>
                  <a:gd name="connsiteX2" fmla="*/ 10379 w 185425"/>
                  <a:gd name="connsiteY2" fmla="*/ 166855 h 214332"/>
                  <a:gd name="connsiteX3" fmla="*/ -384 w 185425"/>
                  <a:gd name="connsiteY3" fmla="*/ 114658 h 214332"/>
                  <a:gd name="connsiteX4" fmla="*/ 12665 w 185425"/>
                  <a:gd name="connsiteY4" fmla="*/ 51602 h 214332"/>
                  <a:gd name="connsiteX5" fmla="*/ 46765 w 185425"/>
                  <a:gd name="connsiteY5" fmla="*/ 12646 h 214332"/>
                  <a:gd name="connsiteX6" fmla="*/ 90008 w 185425"/>
                  <a:gd name="connsiteY6" fmla="*/ -404 h 214332"/>
                  <a:gd name="connsiteX7" fmla="*/ 128966 w 185425"/>
                  <a:gd name="connsiteY7" fmla="*/ 12931 h 214332"/>
                  <a:gd name="connsiteX8" fmla="*/ 147253 w 185425"/>
                  <a:gd name="connsiteY8" fmla="*/ 56651 h 214332"/>
                  <a:gd name="connsiteX9" fmla="*/ 136299 w 185425"/>
                  <a:gd name="connsiteY9" fmla="*/ 88941 h 214332"/>
                  <a:gd name="connsiteX10" fmla="*/ 106105 w 185425"/>
                  <a:gd name="connsiteY10" fmla="*/ 110658 h 214332"/>
                  <a:gd name="connsiteX11" fmla="*/ 64862 w 185425"/>
                  <a:gd name="connsiteY11" fmla="*/ 121421 h 214332"/>
                  <a:gd name="connsiteX12" fmla="*/ 51689 w 185425"/>
                  <a:gd name="connsiteY12" fmla="*/ 136566 h 214332"/>
                  <a:gd name="connsiteX13" fmla="*/ 51813 w 185425"/>
                  <a:gd name="connsiteY13" fmla="*/ 137709 h 214332"/>
                  <a:gd name="connsiteX14" fmla="*/ 59338 w 185425"/>
                  <a:gd name="connsiteY14" fmla="*/ 155330 h 214332"/>
                  <a:gd name="connsiteX15" fmla="*/ 91532 w 185425"/>
                  <a:gd name="connsiteY15" fmla="*/ 165617 h 214332"/>
                  <a:gd name="connsiteX16" fmla="*/ 146301 w 185425"/>
                  <a:gd name="connsiteY16" fmla="*/ 149805 h 214332"/>
                  <a:gd name="connsiteX17" fmla="*/ 170875 w 185425"/>
                  <a:gd name="connsiteY17" fmla="*/ 141233 h 214332"/>
                  <a:gd name="connsiteX18" fmla="*/ 181258 w 185425"/>
                  <a:gd name="connsiteY18" fmla="*/ 145519 h 214332"/>
                  <a:gd name="connsiteX19" fmla="*/ 184972 w 185425"/>
                  <a:gd name="connsiteY19" fmla="*/ 155616 h 214332"/>
                  <a:gd name="connsiteX20" fmla="*/ 176876 w 185425"/>
                  <a:gd name="connsiteY20" fmla="*/ 173904 h 214332"/>
                  <a:gd name="connsiteX21" fmla="*/ 88865 w 185425"/>
                  <a:gd name="connsiteY21" fmla="*/ 213813 h 214332"/>
                  <a:gd name="connsiteX22" fmla="*/ 71529 w 185425"/>
                  <a:gd name="connsiteY22" fmla="*/ 78749 h 214332"/>
                  <a:gd name="connsiteX23" fmla="*/ 97628 w 185425"/>
                  <a:gd name="connsiteY23" fmla="*/ 60366 h 214332"/>
                  <a:gd name="connsiteX24" fmla="*/ 104200 w 185425"/>
                  <a:gd name="connsiteY24" fmla="*/ 40078 h 214332"/>
                  <a:gd name="connsiteX25" fmla="*/ 99266 w 185425"/>
                  <a:gd name="connsiteY25" fmla="*/ 33505 h 214332"/>
                  <a:gd name="connsiteX26" fmla="*/ 97628 w 185425"/>
                  <a:gd name="connsiteY26" fmla="*/ 33505 h 214332"/>
                  <a:gd name="connsiteX27" fmla="*/ 93628 w 185425"/>
                  <a:gd name="connsiteY27" fmla="*/ 33505 h 214332"/>
                  <a:gd name="connsiteX28" fmla="*/ 80102 w 185425"/>
                  <a:gd name="connsiteY28" fmla="*/ 39125 h 214332"/>
                  <a:gd name="connsiteX29" fmla="*/ 63528 w 185425"/>
                  <a:gd name="connsiteY29" fmla="*/ 52460 h 214332"/>
                  <a:gd name="connsiteX30" fmla="*/ 58004 w 185425"/>
                  <a:gd name="connsiteY30" fmla="*/ 64938 h 214332"/>
                  <a:gd name="connsiteX31" fmla="*/ 67920 w 185425"/>
                  <a:gd name="connsiteY31" fmla="*/ 78711 h 214332"/>
                  <a:gd name="connsiteX32" fmla="*/ 71529 w 185425"/>
                  <a:gd name="connsiteY32" fmla="*/ 78749 h 2143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85425" h="214332">
                    <a:moveTo>
                      <a:pt x="88865" y="213813"/>
                    </a:moveTo>
                    <a:lnTo>
                      <a:pt x="86579" y="213813"/>
                    </a:lnTo>
                    <a:cubicBezTo>
                      <a:pt x="53879" y="215566"/>
                      <a:pt x="23514" y="196859"/>
                      <a:pt x="10379" y="166855"/>
                    </a:cubicBezTo>
                    <a:cubicBezTo>
                      <a:pt x="3073" y="150434"/>
                      <a:pt x="-594" y="132632"/>
                      <a:pt x="-384" y="114658"/>
                    </a:cubicBezTo>
                    <a:cubicBezTo>
                      <a:pt x="-1060" y="92903"/>
                      <a:pt x="3407" y="71300"/>
                      <a:pt x="12665" y="51602"/>
                    </a:cubicBezTo>
                    <a:cubicBezTo>
                      <a:pt x="20218" y="35715"/>
                      <a:pt x="32020" y="22237"/>
                      <a:pt x="46765" y="12646"/>
                    </a:cubicBezTo>
                    <a:cubicBezTo>
                      <a:pt x="59662" y="4311"/>
                      <a:pt x="74654" y="-204"/>
                      <a:pt x="90008" y="-404"/>
                    </a:cubicBezTo>
                    <a:cubicBezTo>
                      <a:pt x="104133" y="-509"/>
                      <a:pt x="117869" y="4197"/>
                      <a:pt x="128966" y="12931"/>
                    </a:cubicBezTo>
                    <a:cubicBezTo>
                      <a:pt x="141567" y="23837"/>
                      <a:pt x="148339" y="40020"/>
                      <a:pt x="147253" y="56651"/>
                    </a:cubicBezTo>
                    <a:cubicBezTo>
                      <a:pt x="147501" y="68367"/>
                      <a:pt x="143625" y="79797"/>
                      <a:pt x="136299" y="88941"/>
                    </a:cubicBezTo>
                    <a:cubicBezTo>
                      <a:pt x="128213" y="98599"/>
                      <a:pt x="117831" y="106067"/>
                      <a:pt x="106105" y="110658"/>
                    </a:cubicBezTo>
                    <a:cubicBezTo>
                      <a:pt x="92904" y="116078"/>
                      <a:pt x="79026" y="119697"/>
                      <a:pt x="64862" y="121421"/>
                    </a:cubicBezTo>
                    <a:cubicBezTo>
                      <a:pt x="57042" y="121964"/>
                      <a:pt x="51146" y="128745"/>
                      <a:pt x="51689" y="136566"/>
                    </a:cubicBezTo>
                    <a:cubicBezTo>
                      <a:pt x="51708" y="136947"/>
                      <a:pt x="51756" y="137327"/>
                      <a:pt x="51813" y="137709"/>
                    </a:cubicBezTo>
                    <a:cubicBezTo>
                      <a:pt x="52223" y="144271"/>
                      <a:pt x="54880" y="150500"/>
                      <a:pt x="59338" y="155330"/>
                    </a:cubicBezTo>
                    <a:cubicBezTo>
                      <a:pt x="64862" y="162188"/>
                      <a:pt x="75625" y="165617"/>
                      <a:pt x="91532" y="165617"/>
                    </a:cubicBezTo>
                    <a:cubicBezTo>
                      <a:pt x="110868" y="165312"/>
                      <a:pt x="129775" y="159854"/>
                      <a:pt x="146301" y="149805"/>
                    </a:cubicBezTo>
                    <a:cubicBezTo>
                      <a:pt x="153616" y="144881"/>
                      <a:pt x="162084" y="141928"/>
                      <a:pt x="170875" y="141233"/>
                    </a:cubicBezTo>
                    <a:cubicBezTo>
                      <a:pt x="174809" y="140995"/>
                      <a:pt x="178638" y="142576"/>
                      <a:pt x="181258" y="145519"/>
                    </a:cubicBezTo>
                    <a:cubicBezTo>
                      <a:pt x="183715" y="148301"/>
                      <a:pt x="185039" y="151901"/>
                      <a:pt x="184972" y="155616"/>
                    </a:cubicBezTo>
                    <a:cubicBezTo>
                      <a:pt x="184943" y="162578"/>
                      <a:pt x="182010" y="169207"/>
                      <a:pt x="176876" y="173904"/>
                    </a:cubicBezTo>
                    <a:cubicBezTo>
                      <a:pt x="154159" y="198583"/>
                      <a:pt x="122393" y="212975"/>
                      <a:pt x="88865" y="213813"/>
                    </a:cubicBezTo>
                    <a:close/>
                    <a:moveTo>
                      <a:pt x="71529" y="78749"/>
                    </a:moveTo>
                    <a:cubicBezTo>
                      <a:pt x="83160" y="78501"/>
                      <a:pt x="93485" y="71234"/>
                      <a:pt x="97628" y="60366"/>
                    </a:cubicBezTo>
                    <a:cubicBezTo>
                      <a:pt x="101257" y="54155"/>
                      <a:pt x="103505" y="47240"/>
                      <a:pt x="104200" y="40078"/>
                    </a:cubicBezTo>
                    <a:cubicBezTo>
                      <a:pt x="104658" y="36906"/>
                      <a:pt x="102448" y="33962"/>
                      <a:pt x="99266" y="33505"/>
                    </a:cubicBezTo>
                    <a:cubicBezTo>
                      <a:pt x="98723" y="33429"/>
                      <a:pt x="98171" y="33429"/>
                      <a:pt x="97628" y="33505"/>
                    </a:cubicBezTo>
                    <a:lnTo>
                      <a:pt x="93628" y="33505"/>
                    </a:lnTo>
                    <a:cubicBezTo>
                      <a:pt x="88779" y="34420"/>
                      <a:pt x="84169" y="36334"/>
                      <a:pt x="80102" y="39125"/>
                    </a:cubicBezTo>
                    <a:cubicBezTo>
                      <a:pt x="73835" y="42563"/>
                      <a:pt x="68224" y="47078"/>
                      <a:pt x="63528" y="52460"/>
                    </a:cubicBezTo>
                    <a:cubicBezTo>
                      <a:pt x="60214" y="55793"/>
                      <a:pt x="58242" y="60242"/>
                      <a:pt x="58004" y="64938"/>
                    </a:cubicBezTo>
                    <a:cubicBezTo>
                      <a:pt x="56937" y="71481"/>
                      <a:pt x="61376" y="77644"/>
                      <a:pt x="67920" y="78711"/>
                    </a:cubicBezTo>
                    <a:cubicBezTo>
                      <a:pt x="69120" y="78911"/>
                      <a:pt x="70330" y="78921"/>
                      <a:pt x="71529" y="78749"/>
                    </a:cubicBezTo>
                    <a:close/>
                  </a:path>
                </a:pathLst>
              </a:custGeom>
              <a:solidFill>
                <a:srgbClr val="FFFFFF"/>
              </a:solidFill>
              <a:ln w="9525" cap="flat">
                <a:noFill/>
                <a:prstDash val="solid"/>
                <a:miter/>
              </a:ln>
            </p:spPr>
            <p:txBody>
              <a:bodyPr rtlCol="0" anchor="ctr"/>
              <a:lstStyle/>
              <a:p>
                <a:endParaRPr lang="fr-FR"/>
              </a:p>
            </p:txBody>
          </p:sp>
          <p:sp>
            <p:nvSpPr>
              <p:cNvPr id="517" name="Graphique 36">
                <a:extLst>
                  <a:ext uri="{FF2B5EF4-FFF2-40B4-BE49-F238E27FC236}">
                    <a16:creationId xmlns:a16="http://schemas.microsoft.com/office/drawing/2014/main" id="{2020419B-CFE2-469A-9DC2-4B81F6046FE6}"/>
                  </a:ext>
                </a:extLst>
              </p:cNvPr>
              <p:cNvSpPr/>
              <p:nvPr/>
            </p:nvSpPr>
            <p:spPr>
              <a:xfrm>
                <a:off x="5635981" y="3728751"/>
                <a:ext cx="184554" cy="237113"/>
              </a:xfrm>
              <a:custGeom>
                <a:avLst/>
                <a:gdLst>
                  <a:gd name="connsiteX0" fmla="*/ 91235 w 184554"/>
                  <a:gd name="connsiteY0" fmla="*/ 236672 h 237113"/>
                  <a:gd name="connsiteX1" fmla="*/ 17702 w 184554"/>
                  <a:gd name="connsiteY1" fmla="*/ 188475 h 237113"/>
                  <a:gd name="connsiteX2" fmla="*/ -396 w 184554"/>
                  <a:gd name="connsiteY2" fmla="*/ 104560 h 237113"/>
                  <a:gd name="connsiteX3" fmla="*/ 747 w 184554"/>
                  <a:gd name="connsiteY3" fmla="*/ 81605 h 237113"/>
                  <a:gd name="connsiteX4" fmla="*/ 8653 w 184554"/>
                  <a:gd name="connsiteY4" fmla="*/ 45028 h 237113"/>
                  <a:gd name="connsiteX5" fmla="*/ 16369 w 184554"/>
                  <a:gd name="connsiteY5" fmla="*/ 30265 h 237113"/>
                  <a:gd name="connsiteX6" fmla="*/ 30751 w 184554"/>
                  <a:gd name="connsiteY6" fmla="*/ 21978 h 237113"/>
                  <a:gd name="connsiteX7" fmla="*/ 39038 w 184554"/>
                  <a:gd name="connsiteY7" fmla="*/ 21978 h 237113"/>
                  <a:gd name="connsiteX8" fmla="*/ 54564 w 184554"/>
                  <a:gd name="connsiteY8" fmla="*/ 57125 h 237113"/>
                  <a:gd name="connsiteX9" fmla="*/ 64850 w 184554"/>
                  <a:gd name="connsiteY9" fmla="*/ 125991 h 237113"/>
                  <a:gd name="connsiteX10" fmla="*/ 92473 w 184554"/>
                  <a:gd name="connsiteY10" fmla="*/ 169139 h 237113"/>
                  <a:gd name="connsiteX11" fmla="*/ 119143 w 184554"/>
                  <a:gd name="connsiteY11" fmla="*/ 135993 h 237113"/>
                  <a:gd name="connsiteX12" fmla="*/ 124953 w 184554"/>
                  <a:gd name="connsiteY12" fmla="*/ 73413 h 237113"/>
                  <a:gd name="connsiteX13" fmla="*/ 124953 w 184554"/>
                  <a:gd name="connsiteY13" fmla="*/ 48363 h 237113"/>
                  <a:gd name="connsiteX14" fmla="*/ 124953 w 184554"/>
                  <a:gd name="connsiteY14" fmla="*/ 40266 h 237113"/>
                  <a:gd name="connsiteX15" fmla="*/ 124953 w 184554"/>
                  <a:gd name="connsiteY15" fmla="*/ 33789 h 237113"/>
                  <a:gd name="connsiteX16" fmla="*/ 124953 w 184554"/>
                  <a:gd name="connsiteY16" fmla="*/ 27788 h 237113"/>
                  <a:gd name="connsiteX17" fmla="*/ 127049 w 184554"/>
                  <a:gd name="connsiteY17" fmla="*/ 13025 h 237113"/>
                  <a:gd name="connsiteX18" fmla="*/ 142575 w 184554"/>
                  <a:gd name="connsiteY18" fmla="*/ 1118 h 237113"/>
                  <a:gd name="connsiteX19" fmla="*/ 151528 w 184554"/>
                  <a:gd name="connsiteY19" fmla="*/ -405 h 237113"/>
                  <a:gd name="connsiteX20" fmla="*/ 170578 w 184554"/>
                  <a:gd name="connsiteY20" fmla="*/ 8262 h 237113"/>
                  <a:gd name="connsiteX21" fmla="*/ 181151 w 184554"/>
                  <a:gd name="connsiteY21" fmla="*/ 32551 h 237113"/>
                  <a:gd name="connsiteX22" fmla="*/ 184104 w 184554"/>
                  <a:gd name="connsiteY22" fmla="*/ 77509 h 237113"/>
                  <a:gd name="connsiteX23" fmla="*/ 158005 w 184554"/>
                  <a:gd name="connsiteY23" fmla="*/ 197524 h 237113"/>
                  <a:gd name="connsiteX24" fmla="*/ 91235 w 184554"/>
                  <a:gd name="connsiteY24" fmla="*/ 236672 h 237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84554" h="237113">
                    <a:moveTo>
                      <a:pt x="91235" y="236672"/>
                    </a:moveTo>
                    <a:cubicBezTo>
                      <a:pt x="58278" y="236672"/>
                      <a:pt x="33770" y="220603"/>
                      <a:pt x="17702" y="188475"/>
                    </a:cubicBezTo>
                    <a:cubicBezTo>
                      <a:pt x="5100" y="162339"/>
                      <a:pt x="-1110" y="133573"/>
                      <a:pt x="-396" y="104560"/>
                    </a:cubicBezTo>
                    <a:cubicBezTo>
                      <a:pt x="-396" y="99893"/>
                      <a:pt x="-396" y="92273"/>
                      <a:pt x="747" y="81605"/>
                    </a:cubicBezTo>
                    <a:cubicBezTo>
                      <a:pt x="1862" y="69136"/>
                      <a:pt x="4510" y="56849"/>
                      <a:pt x="8653" y="45028"/>
                    </a:cubicBezTo>
                    <a:cubicBezTo>
                      <a:pt x="10320" y="39685"/>
                      <a:pt x="12930" y="34684"/>
                      <a:pt x="16369" y="30265"/>
                    </a:cubicBezTo>
                    <a:cubicBezTo>
                      <a:pt x="19578" y="25388"/>
                      <a:pt x="24912" y="22312"/>
                      <a:pt x="30751" y="21978"/>
                    </a:cubicBezTo>
                    <a:cubicBezTo>
                      <a:pt x="33513" y="21787"/>
                      <a:pt x="36275" y="21787"/>
                      <a:pt x="39038" y="21978"/>
                    </a:cubicBezTo>
                    <a:cubicBezTo>
                      <a:pt x="47229" y="22836"/>
                      <a:pt x="52373" y="34551"/>
                      <a:pt x="54564" y="57125"/>
                    </a:cubicBezTo>
                    <a:cubicBezTo>
                      <a:pt x="56602" y="80262"/>
                      <a:pt x="60040" y="103264"/>
                      <a:pt x="64850" y="125991"/>
                    </a:cubicBezTo>
                    <a:cubicBezTo>
                      <a:pt x="71204" y="154757"/>
                      <a:pt x="80405" y="169139"/>
                      <a:pt x="92473" y="169139"/>
                    </a:cubicBezTo>
                    <a:cubicBezTo>
                      <a:pt x="104541" y="169139"/>
                      <a:pt x="113428" y="158091"/>
                      <a:pt x="119143" y="135993"/>
                    </a:cubicBezTo>
                    <a:cubicBezTo>
                      <a:pt x="123363" y="115409"/>
                      <a:pt x="125306" y="94425"/>
                      <a:pt x="124953" y="73413"/>
                    </a:cubicBezTo>
                    <a:cubicBezTo>
                      <a:pt x="124953" y="63412"/>
                      <a:pt x="124953" y="55030"/>
                      <a:pt x="124953" y="48363"/>
                    </a:cubicBezTo>
                    <a:cubicBezTo>
                      <a:pt x="124953" y="45124"/>
                      <a:pt x="124953" y="42457"/>
                      <a:pt x="124953" y="40266"/>
                    </a:cubicBezTo>
                    <a:cubicBezTo>
                      <a:pt x="124953" y="38075"/>
                      <a:pt x="124953" y="35980"/>
                      <a:pt x="124953" y="33789"/>
                    </a:cubicBezTo>
                    <a:cubicBezTo>
                      <a:pt x="124953" y="31598"/>
                      <a:pt x="124953" y="29598"/>
                      <a:pt x="124953" y="27788"/>
                    </a:cubicBezTo>
                    <a:cubicBezTo>
                      <a:pt x="124953" y="22797"/>
                      <a:pt x="125658" y="17825"/>
                      <a:pt x="127049" y="13025"/>
                    </a:cubicBezTo>
                    <a:cubicBezTo>
                      <a:pt x="128477" y="8072"/>
                      <a:pt x="133621" y="4166"/>
                      <a:pt x="142575" y="1118"/>
                    </a:cubicBezTo>
                    <a:cubicBezTo>
                      <a:pt x="145470" y="185"/>
                      <a:pt x="148490" y="-329"/>
                      <a:pt x="151528" y="-405"/>
                    </a:cubicBezTo>
                    <a:cubicBezTo>
                      <a:pt x="158796" y="-244"/>
                      <a:pt x="165682" y="2890"/>
                      <a:pt x="170578" y="8262"/>
                    </a:cubicBezTo>
                    <a:cubicBezTo>
                      <a:pt x="176655" y="14987"/>
                      <a:pt x="180370" y="23521"/>
                      <a:pt x="181151" y="32551"/>
                    </a:cubicBezTo>
                    <a:cubicBezTo>
                      <a:pt x="183104" y="47457"/>
                      <a:pt x="184094" y="62479"/>
                      <a:pt x="184104" y="77509"/>
                    </a:cubicBezTo>
                    <a:cubicBezTo>
                      <a:pt x="184104" y="128306"/>
                      <a:pt x="175407" y="168311"/>
                      <a:pt x="158005" y="197524"/>
                    </a:cubicBezTo>
                    <a:cubicBezTo>
                      <a:pt x="145128" y="222327"/>
                      <a:pt x="119172" y="237548"/>
                      <a:pt x="91235" y="236672"/>
                    </a:cubicBezTo>
                    <a:close/>
                  </a:path>
                </a:pathLst>
              </a:custGeom>
              <a:solidFill>
                <a:srgbClr val="FFFFFF"/>
              </a:solidFill>
              <a:ln w="9525" cap="flat">
                <a:noFill/>
                <a:prstDash val="solid"/>
                <a:miter/>
              </a:ln>
            </p:spPr>
            <p:txBody>
              <a:bodyPr rtlCol="0" anchor="ctr"/>
              <a:lstStyle/>
              <a:p>
                <a:endParaRPr lang="fr-FR"/>
              </a:p>
            </p:txBody>
          </p:sp>
          <p:sp>
            <p:nvSpPr>
              <p:cNvPr id="518" name="Graphique 36">
                <a:extLst>
                  <a:ext uri="{FF2B5EF4-FFF2-40B4-BE49-F238E27FC236}">
                    <a16:creationId xmlns:a16="http://schemas.microsoft.com/office/drawing/2014/main" id="{2020419B-CFE2-469A-9DC2-4B81F6046FE6}"/>
                  </a:ext>
                </a:extLst>
              </p:cNvPr>
              <p:cNvSpPr/>
              <p:nvPr/>
            </p:nvSpPr>
            <p:spPr>
              <a:xfrm>
                <a:off x="5847584" y="3725030"/>
                <a:ext cx="194027" cy="228034"/>
              </a:xfrm>
              <a:custGeom>
                <a:avLst/>
                <a:gdLst>
                  <a:gd name="connsiteX0" fmla="*/ 44701 w 194027"/>
                  <a:gd name="connsiteY0" fmla="*/ 227630 h 228034"/>
                  <a:gd name="connsiteX1" fmla="*/ -257 w 194027"/>
                  <a:gd name="connsiteY1" fmla="*/ 114568 h 228034"/>
                  <a:gd name="connsiteX2" fmla="*/ 9268 w 194027"/>
                  <a:gd name="connsiteY2" fmla="*/ 29414 h 228034"/>
                  <a:gd name="connsiteX3" fmla="*/ 48701 w 194027"/>
                  <a:gd name="connsiteY3" fmla="*/ 1601 h 228034"/>
                  <a:gd name="connsiteX4" fmla="*/ 66228 w 194027"/>
                  <a:gd name="connsiteY4" fmla="*/ 34177 h 228034"/>
                  <a:gd name="connsiteX5" fmla="*/ 91564 w 194027"/>
                  <a:gd name="connsiteY5" fmla="*/ 9126 h 228034"/>
                  <a:gd name="connsiteX6" fmla="*/ 131759 w 194027"/>
                  <a:gd name="connsiteY6" fmla="*/ -399 h 228034"/>
                  <a:gd name="connsiteX7" fmla="*/ 183004 w 194027"/>
                  <a:gd name="connsiteY7" fmla="*/ 12650 h 228034"/>
                  <a:gd name="connsiteX8" fmla="*/ 193577 w 194027"/>
                  <a:gd name="connsiteY8" fmla="*/ 30938 h 228034"/>
                  <a:gd name="connsiteX9" fmla="*/ 191576 w 194027"/>
                  <a:gd name="connsiteY9" fmla="*/ 38463 h 228034"/>
                  <a:gd name="connsiteX10" fmla="*/ 163001 w 194027"/>
                  <a:gd name="connsiteY10" fmla="*/ 62847 h 228034"/>
                  <a:gd name="connsiteX11" fmla="*/ 142904 w 194027"/>
                  <a:gd name="connsiteY11" fmla="*/ 56370 h 228034"/>
                  <a:gd name="connsiteX12" fmla="*/ 118044 w 194027"/>
                  <a:gd name="connsiteY12" fmla="*/ 50560 h 228034"/>
                  <a:gd name="connsiteX13" fmla="*/ 91088 w 194027"/>
                  <a:gd name="connsiteY13" fmla="*/ 63514 h 228034"/>
                  <a:gd name="connsiteX14" fmla="*/ 79086 w 194027"/>
                  <a:gd name="connsiteY14" fmla="*/ 103328 h 228034"/>
                  <a:gd name="connsiteX15" fmla="*/ 78419 w 194027"/>
                  <a:gd name="connsiteY15" fmla="*/ 128189 h 228034"/>
                  <a:gd name="connsiteX16" fmla="*/ 79371 w 194027"/>
                  <a:gd name="connsiteY16" fmla="*/ 156764 h 228034"/>
                  <a:gd name="connsiteX17" fmla="*/ 80420 w 194027"/>
                  <a:gd name="connsiteY17" fmla="*/ 181243 h 228034"/>
                  <a:gd name="connsiteX18" fmla="*/ 47749 w 194027"/>
                  <a:gd name="connsiteY18" fmla="*/ 227249 h 228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4027" h="228034">
                    <a:moveTo>
                      <a:pt x="44701" y="227630"/>
                    </a:moveTo>
                    <a:cubicBezTo>
                      <a:pt x="14668" y="227630"/>
                      <a:pt x="-324" y="189939"/>
                      <a:pt x="-257" y="114568"/>
                    </a:cubicBezTo>
                    <a:cubicBezTo>
                      <a:pt x="-1305" y="85869"/>
                      <a:pt x="1905" y="57170"/>
                      <a:pt x="9268" y="29414"/>
                    </a:cubicBezTo>
                    <a:cubicBezTo>
                      <a:pt x="13678" y="11631"/>
                      <a:pt x="30470" y="-218"/>
                      <a:pt x="48701" y="1601"/>
                    </a:cubicBezTo>
                    <a:cubicBezTo>
                      <a:pt x="56893" y="1601"/>
                      <a:pt x="62703" y="12460"/>
                      <a:pt x="66228" y="34177"/>
                    </a:cubicBezTo>
                    <a:cubicBezTo>
                      <a:pt x="71466" y="23109"/>
                      <a:pt x="80438" y="14241"/>
                      <a:pt x="91564" y="9126"/>
                    </a:cubicBezTo>
                    <a:cubicBezTo>
                      <a:pt x="103975" y="2697"/>
                      <a:pt x="117786" y="-571"/>
                      <a:pt x="131759" y="-399"/>
                    </a:cubicBezTo>
                    <a:cubicBezTo>
                      <a:pt x="155381" y="-399"/>
                      <a:pt x="172431" y="3887"/>
                      <a:pt x="183004" y="12650"/>
                    </a:cubicBezTo>
                    <a:cubicBezTo>
                      <a:pt x="189071" y="16870"/>
                      <a:pt x="192948" y="23576"/>
                      <a:pt x="193577" y="30938"/>
                    </a:cubicBezTo>
                    <a:cubicBezTo>
                      <a:pt x="193558" y="33577"/>
                      <a:pt x="192862" y="36167"/>
                      <a:pt x="191576" y="38463"/>
                    </a:cubicBezTo>
                    <a:cubicBezTo>
                      <a:pt x="183480" y="54751"/>
                      <a:pt x="173955" y="62847"/>
                      <a:pt x="163001" y="62847"/>
                    </a:cubicBezTo>
                    <a:cubicBezTo>
                      <a:pt x="155858" y="62437"/>
                      <a:pt x="148942" y="60208"/>
                      <a:pt x="142904" y="56370"/>
                    </a:cubicBezTo>
                    <a:cubicBezTo>
                      <a:pt x="135312" y="52179"/>
                      <a:pt x="126711" y="50169"/>
                      <a:pt x="118044" y="50560"/>
                    </a:cubicBezTo>
                    <a:cubicBezTo>
                      <a:pt x="107499" y="50303"/>
                      <a:pt x="97469" y="55122"/>
                      <a:pt x="91088" y="63514"/>
                    </a:cubicBezTo>
                    <a:cubicBezTo>
                      <a:pt x="83115" y="75249"/>
                      <a:pt x="78934" y="89146"/>
                      <a:pt x="79086" y="103328"/>
                    </a:cubicBezTo>
                    <a:cubicBezTo>
                      <a:pt x="79086" y="111520"/>
                      <a:pt x="78419" y="119806"/>
                      <a:pt x="78419" y="128189"/>
                    </a:cubicBezTo>
                    <a:cubicBezTo>
                      <a:pt x="78419" y="136571"/>
                      <a:pt x="78419" y="147239"/>
                      <a:pt x="79371" y="156764"/>
                    </a:cubicBezTo>
                    <a:cubicBezTo>
                      <a:pt x="80324" y="166289"/>
                      <a:pt x="80420" y="174290"/>
                      <a:pt x="80420" y="181243"/>
                    </a:cubicBezTo>
                    <a:cubicBezTo>
                      <a:pt x="80420" y="209818"/>
                      <a:pt x="69466" y="225058"/>
                      <a:pt x="47749" y="227249"/>
                    </a:cubicBezTo>
                    <a:close/>
                  </a:path>
                </a:pathLst>
              </a:custGeom>
              <a:solidFill>
                <a:srgbClr val="FFFFFF"/>
              </a:solidFill>
              <a:ln w="9525" cap="flat">
                <a:noFill/>
                <a:prstDash val="solid"/>
                <a:miter/>
              </a:ln>
            </p:spPr>
            <p:txBody>
              <a:bodyPr rtlCol="0" anchor="ctr"/>
              <a:lstStyle/>
              <a:p>
                <a:endParaRPr lang="fr-FR"/>
              </a:p>
            </p:txBody>
          </p:sp>
          <p:sp>
            <p:nvSpPr>
              <p:cNvPr id="519" name="Graphique 36">
                <a:extLst>
                  <a:ext uri="{FF2B5EF4-FFF2-40B4-BE49-F238E27FC236}">
                    <a16:creationId xmlns:a16="http://schemas.microsoft.com/office/drawing/2014/main" id="{2020419B-CFE2-469A-9DC2-4B81F6046FE6}"/>
                  </a:ext>
                </a:extLst>
              </p:cNvPr>
              <p:cNvSpPr/>
              <p:nvPr/>
            </p:nvSpPr>
            <p:spPr>
              <a:xfrm>
                <a:off x="6009987" y="3714157"/>
                <a:ext cx="202599" cy="252147"/>
              </a:xfrm>
              <a:custGeom>
                <a:avLst/>
                <a:gdLst>
                  <a:gd name="connsiteX0" fmla="*/ 106040 w 202599"/>
                  <a:gd name="connsiteY0" fmla="*/ 251742 h 252147"/>
                  <a:gd name="connsiteX1" fmla="*/ 48223 w 202599"/>
                  <a:gd name="connsiteY1" fmla="*/ 236406 h 252147"/>
                  <a:gd name="connsiteX2" fmla="*/ 7837 w 202599"/>
                  <a:gd name="connsiteY2" fmla="*/ 196973 h 252147"/>
                  <a:gd name="connsiteX3" fmla="*/ -450 w 202599"/>
                  <a:gd name="connsiteY3" fmla="*/ 164397 h 252147"/>
                  <a:gd name="connsiteX4" fmla="*/ 15076 w 202599"/>
                  <a:gd name="connsiteY4" fmla="*/ 123726 h 252147"/>
                  <a:gd name="connsiteX5" fmla="*/ 31935 w 202599"/>
                  <a:gd name="connsiteY5" fmla="*/ 118677 h 252147"/>
                  <a:gd name="connsiteX6" fmla="*/ 61081 w 202599"/>
                  <a:gd name="connsiteY6" fmla="*/ 142490 h 252147"/>
                  <a:gd name="connsiteX7" fmla="*/ 89656 w 202599"/>
                  <a:gd name="connsiteY7" fmla="*/ 182495 h 252147"/>
                  <a:gd name="connsiteX8" fmla="*/ 120518 w 202599"/>
                  <a:gd name="connsiteY8" fmla="*/ 192020 h 252147"/>
                  <a:gd name="connsiteX9" fmla="*/ 133757 w 202599"/>
                  <a:gd name="connsiteY9" fmla="*/ 190496 h 252147"/>
                  <a:gd name="connsiteX10" fmla="*/ 144007 w 202599"/>
                  <a:gd name="connsiteY10" fmla="*/ 179247 h 252147"/>
                  <a:gd name="connsiteX11" fmla="*/ 143949 w 202599"/>
                  <a:gd name="connsiteY11" fmla="*/ 178494 h 252147"/>
                  <a:gd name="connsiteX12" fmla="*/ 104515 w 202599"/>
                  <a:gd name="connsiteY12" fmla="*/ 141061 h 252147"/>
                  <a:gd name="connsiteX13" fmla="*/ 61081 w 202599"/>
                  <a:gd name="connsiteY13" fmla="*/ 107628 h 252147"/>
                  <a:gd name="connsiteX14" fmla="*/ 44413 w 202599"/>
                  <a:gd name="connsiteY14" fmla="*/ 66956 h 252147"/>
                  <a:gd name="connsiteX15" fmla="*/ 64415 w 202599"/>
                  <a:gd name="connsiteY15" fmla="*/ 19998 h 252147"/>
                  <a:gd name="connsiteX16" fmla="*/ 114040 w 202599"/>
                  <a:gd name="connsiteY16" fmla="*/ -385 h 252147"/>
                  <a:gd name="connsiteX17" fmla="*/ 143568 w 202599"/>
                  <a:gd name="connsiteY17" fmla="*/ 7520 h 252147"/>
                  <a:gd name="connsiteX18" fmla="*/ 163285 w 202599"/>
                  <a:gd name="connsiteY18" fmla="*/ 31047 h 252147"/>
                  <a:gd name="connsiteX19" fmla="*/ 164523 w 202599"/>
                  <a:gd name="connsiteY19" fmla="*/ 37334 h 252147"/>
                  <a:gd name="connsiteX20" fmla="*/ 162237 w 202599"/>
                  <a:gd name="connsiteY20" fmla="*/ 44573 h 252147"/>
                  <a:gd name="connsiteX21" fmla="*/ 151950 w 202599"/>
                  <a:gd name="connsiteY21" fmla="*/ 49335 h 252147"/>
                  <a:gd name="connsiteX22" fmla="*/ 137663 w 202599"/>
                  <a:gd name="connsiteY22" fmla="*/ 46001 h 252147"/>
                  <a:gd name="connsiteX23" fmla="*/ 115279 w 202599"/>
                  <a:gd name="connsiteY23" fmla="*/ 42572 h 252147"/>
                  <a:gd name="connsiteX24" fmla="*/ 98801 w 202599"/>
                  <a:gd name="connsiteY24" fmla="*/ 47906 h 252147"/>
                  <a:gd name="connsiteX25" fmla="*/ 92895 w 202599"/>
                  <a:gd name="connsiteY25" fmla="*/ 62956 h 252147"/>
                  <a:gd name="connsiteX26" fmla="*/ 106230 w 202599"/>
                  <a:gd name="connsiteY26" fmla="*/ 83530 h 252147"/>
                  <a:gd name="connsiteX27" fmla="*/ 135377 w 202599"/>
                  <a:gd name="connsiteY27" fmla="*/ 103151 h 252147"/>
                  <a:gd name="connsiteX28" fmla="*/ 166999 w 202599"/>
                  <a:gd name="connsiteY28" fmla="*/ 123726 h 252147"/>
                  <a:gd name="connsiteX29" fmla="*/ 202147 w 202599"/>
                  <a:gd name="connsiteY29" fmla="*/ 180209 h 252147"/>
                  <a:gd name="connsiteX30" fmla="*/ 185383 w 202599"/>
                  <a:gd name="connsiteY30" fmla="*/ 220404 h 252147"/>
                  <a:gd name="connsiteX31" fmla="*/ 148235 w 202599"/>
                  <a:gd name="connsiteY31" fmla="*/ 243836 h 252147"/>
                  <a:gd name="connsiteX32" fmla="*/ 106040 w 202599"/>
                  <a:gd name="connsiteY32" fmla="*/ 251742 h 252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02599" h="252147">
                    <a:moveTo>
                      <a:pt x="106040" y="251742"/>
                    </a:moveTo>
                    <a:cubicBezTo>
                      <a:pt x="85771" y="251646"/>
                      <a:pt x="65873" y="246369"/>
                      <a:pt x="48223" y="236406"/>
                    </a:cubicBezTo>
                    <a:cubicBezTo>
                      <a:pt x="31135" y="227577"/>
                      <a:pt x="17076" y="213842"/>
                      <a:pt x="7837" y="196973"/>
                    </a:cubicBezTo>
                    <a:cubicBezTo>
                      <a:pt x="2341" y="187000"/>
                      <a:pt x="-517" y="175789"/>
                      <a:pt x="-450" y="164397"/>
                    </a:cubicBezTo>
                    <a:cubicBezTo>
                      <a:pt x="-450" y="144299"/>
                      <a:pt x="4694" y="130679"/>
                      <a:pt x="15076" y="123726"/>
                    </a:cubicBezTo>
                    <a:cubicBezTo>
                      <a:pt x="20067" y="120401"/>
                      <a:pt x="25934" y="118639"/>
                      <a:pt x="31935" y="118677"/>
                    </a:cubicBezTo>
                    <a:cubicBezTo>
                      <a:pt x="46108" y="118592"/>
                      <a:pt x="58339" y="128583"/>
                      <a:pt x="61081" y="142490"/>
                    </a:cubicBezTo>
                    <a:cubicBezTo>
                      <a:pt x="65168" y="158978"/>
                      <a:pt x="75388" y="173284"/>
                      <a:pt x="89656" y="182495"/>
                    </a:cubicBezTo>
                    <a:cubicBezTo>
                      <a:pt x="98934" y="188324"/>
                      <a:pt x="109573" y="191601"/>
                      <a:pt x="120518" y="192020"/>
                    </a:cubicBezTo>
                    <a:cubicBezTo>
                      <a:pt x="124957" y="191781"/>
                      <a:pt x="129376" y="191267"/>
                      <a:pt x="133757" y="190496"/>
                    </a:cubicBezTo>
                    <a:cubicBezTo>
                      <a:pt x="139692" y="190219"/>
                      <a:pt x="144283" y="185181"/>
                      <a:pt x="144007" y="179247"/>
                    </a:cubicBezTo>
                    <a:cubicBezTo>
                      <a:pt x="143997" y="178999"/>
                      <a:pt x="143977" y="178742"/>
                      <a:pt x="143949" y="178494"/>
                    </a:cubicBezTo>
                    <a:cubicBezTo>
                      <a:pt x="143949" y="167255"/>
                      <a:pt x="130804" y="154777"/>
                      <a:pt x="104515" y="141061"/>
                    </a:cubicBezTo>
                    <a:cubicBezTo>
                      <a:pt x="88294" y="132393"/>
                      <a:pt x="73617" y="121097"/>
                      <a:pt x="61081" y="107628"/>
                    </a:cubicBezTo>
                    <a:cubicBezTo>
                      <a:pt x="50328" y="96837"/>
                      <a:pt x="44327" y="82197"/>
                      <a:pt x="44413" y="66956"/>
                    </a:cubicBezTo>
                    <a:cubicBezTo>
                      <a:pt x="44403" y="49230"/>
                      <a:pt x="51633" y="32276"/>
                      <a:pt x="64415" y="19998"/>
                    </a:cubicBezTo>
                    <a:cubicBezTo>
                      <a:pt x="77369" y="6558"/>
                      <a:pt x="95372" y="-842"/>
                      <a:pt x="114040" y="-385"/>
                    </a:cubicBezTo>
                    <a:cubicBezTo>
                      <a:pt x="124404" y="-366"/>
                      <a:pt x="134586" y="2358"/>
                      <a:pt x="143568" y="7520"/>
                    </a:cubicBezTo>
                    <a:cubicBezTo>
                      <a:pt x="152741" y="12759"/>
                      <a:pt x="159732" y="21103"/>
                      <a:pt x="163285" y="31047"/>
                    </a:cubicBezTo>
                    <a:cubicBezTo>
                      <a:pt x="164047" y="33057"/>
                      <a:pt x="164466" y="35181"/>
                      <a:pt x="164523" y="37334"/>
                    </a:cubicBezTo>
                    <a:cubicBezTo>
                      <a:pt x="164599" y="39934"/>
                      <a:pt x="163790" y="42487"/>
                      <a:pt x="162237" y="44573"/>
                    </a:cubicBezTo>
                    <a:cubicBezTo>
                      <a:pt x="159837" y="47792"/>
                      <a:pt x="155960" y="49583"/>
                      <a:pt x="151950" y="49335"/>
                    </a:cubicBezTo>
                    <a:cubicBezTo>
                      <a:pt x="147045" y="48964"/>
                      <a:pt x="142225" y="47840"/>
                      <a:pt x="137663" y="46001"/>
                    </a:cubicBezTo>
                    <a:cubicBezTo>
                      <a:pt x="130443" y="43611"/>
                      <a:pt x="122880" y="42449"/>
                      <a:pt x="115279" y="42572"/>
                    </a:cubicBezTo>
                    <a:cubicBezTo>
                      <a:pt x="109316" y="42239"/>
                      <a:pt x="103439" y="44144"/>
                      <a:pt x="98801" y="47906"/>
                    </a:cubicBezTo>
                    <a:cubicBezTo>
                      <a:pt x="94696" y="51802"/>
                      <a:pt x="92533" y="57308"/>
                      <a:pt x="92895" y="62956"/>
                    </a:cubicBezTo>
                    <a:cubicBezTo>
                      <a:pt x="93829" y="71538"/>
                      <a:pt x="98772" y="79177"/>
                      <a:pt x="106230" y="83530"/>
                    </a:cubicBezTo>
                    <a:cubicBezTo>
                      <a:pt x="115489" y="90731"/>
                      <a:pt x="125223" y="97284"/>
                      <a:pt x="135377" y="103151"/>
                    </a:cubicBezTo>
                    <a:cubicBezTo>
                      <a:pt x="146045" y="109533"/>
                      <a:pt x="156617" y="116391"/>
                      <a:pt x="166999" y="123726"/>
                    </a:cubicBezTo>
                    <a:cubicBezTo>
                      <a:pt x="190431" y="140747"/>
                      <a:pt x="202147" y="159568"/>
                      <a:pt x="202147" y="180209"/>
                    </a:cubicBezTo>
                    <a:cubicBezTo>
                      <a:pt x="202261" y="195335"/>
                      <a:pt x="196213" y="209851"/>
                      <a:pt x="185383" y="220404"/>
                    </a:cubicBezTo>
                    <a:cubicBezTo>
                      <a:pt x="174924" y="230910"/>
                      <a:pt x="162218" y="238921"/>
                      <a:pt x="148235" y="243836"/>
                    </a:cubicBezTo>
                    <a:cubicBezTo>
                      <a:pt x="134748" y="248951"/>
                      <a:pt x="120460" y="251627"/>
                      <a:pt x="106040" y="251742"/>
                    </a:cubicBezTo>
                    <a:close/>
                  </a:path>
                </a:pathLst>
              </a:custGeom>
              <a:solidFill>
                <a:srgbClr val="FFFFFF"/>
              </a:solidFill>
              <a:ln w="9525" cap="flat">
                <a:noFill/>
                <a:prstDash val="solid"/>
                <a:miter/>
              </a:ln>
            </p:spPr>
            <p:txBody>
              <a:bodyPr rtlCol="0" anchor="ctr"/>
              <a:lstStyle/>
              <a:p>
                <a:endParaRPr lang="fr-FR"/>
              </a:p>
            </p:txBody>
          </p:sp>
          <p:sp>
            <p:nvSpPr>
              <p:cNvPr id="520" name="Graphique 36">
                <a:extLst>
                  <a:ext uri="{FF2B5EF4-FFF2-40B4-BE49-F238E27FC236}">
                    <a16:creationId xmlns:a16="http://schemas.microsoft.com/office/drawing/2014/main" id="{2020419B-CFE2-469A-9DC2-4B81F6046FE6}"/>
                  </a:ext>
                </a:extLst>
              </p:cNvPr>
              <p:cNvSpPr/>
              <p:nvPr/>
            </p:nvSpPr>
            <p:spPr>
              <a:xfrm>
                <a:off x="6349840" y="3745705"/>
                <a:ext cx="186880" cy="221042"/>
              </a:xfrm>
              <a:custGeom>
                <a:avLst/>
                <a:gdLst>
                  <a:gd name="connsiteX0" fmla="*/ 144901 w 186880"/>
                  <a:gd name="connsiteY0" fmla="*/ 220479 h 221042"/>
                  <a:gd name="connsiteX1" fmla="*/ 116421 w 186880"/>
                  <a:gd name="connsiteY1" fmla="*/ 197638 h 221042"/>
                  <a:gd name="connsiteX2" fmla="*/ 116326 w 186880"/>
                  <a:gd name="connsiteY2" fmla="*/ 196572 h 221042"/>
                  <a:gd name="connsiteX3" fmla="*/ 114325 w 186880"/>
                  <a:gd name="connsiteY3" fmla="*/ 172474 h 221042"/>
                  <a:gd name="connsiteX4" fmla="*/ 112039 w 186880"/>
                  <a:gd name="connsiteY4" fmla="*/ 156186 h 221042"/>
                  <a:gd name="connsiteX5" fmla="*/ 103276 w 186880"/>
                  <a:gd name="connsiteY5" fmla="*/ 167997 h 221042"/>
                  <a:gd name="connsiteX6" fmla="*/ 90703 w 186880"/>
                  <a:gd name="connsiteY6" fmla="*/ 187618 h 221042"/>
                  <a:gd name="connsiteX7" fmla="*/ 49555 w 186880"/>
                  <a:gd name="connsiteY7" fmla="*/ 214669 h 221042"/>
                  <a:gd name="connsiteX8" fmla="*/ 27457 w 186880"/>
                  <a:gd name="connsiteY8" fmla="*/ 207526 h 221042"/>
                  <a:gd name="connsiteX9" fmla="*/ 2787 w 186880"/>
                  <a:gd name="connsiteY9" fmla="*/ 166854 h 221042"/>
                  <a:gd name="connsiteX10" fmla="*/ -451 w 186880"/>
                  <a:gd name="connsiteY10" fmla="*/ 142756 h 221042"/>
                  <a:gd name="connsiteX11" fmla="*/ 14027 w 186880"/>
                  <a:gd name="connsiteY11" fmla="*/ 78462 h 221042"/>
                  <a:gd name="connsiteX12" fmla="*/ 52794 w 186880"/>
                  <a:gd name="connsiteY12" fmla="*/ 31980 h 221042"/>
                  <a:gd name="connsiteX13" fmla="*/ 84703 w 186880"/>
                  <a:gd name="connsiteY13" fmla="*/ 21979 h 221042"/>
                  <a:gd name="connsiteX14" fmla="*/ 114611 w 186880"/>
                  <a:gd name="connsiteY14" fmla="*/ 30551 h 221042"/>
                  <a:gd name="connsiteX15" fmla="*/ 118612 w 186880"/>
                  <a:gd name="connsiteY15" fmla="*/ 31789 h 221042"/>
                  <a:gd name="connsiteX16" fmla="*/ 126136 w 186880"/>
                  <a:gd name="connsiteY16" fmla="*/ 22264 h 221042"/>
                  <a:gd name="connsiteX17" fmla="*/ 134900 w 186880"/>
                  <a:gd name="connsiteY17" fmla="*/ 8453 h 221042"/>
                  <a:gd name="connsiteX18" fmla="*/ 151949 w 186880"/>
                  <a:gd name="connsiteY18" fmla="*/ -405 h 221042"/>
                  <a:gd name="connsiteX19" fmla="*/ 160807 w 186880"/>
                  <a:gd name="connsiteY19" fmla="*/ 1119 h 221042"/>
                  <a:gd name="connsiteX20" fmla="*/ 172618 w 186880"/>
                  <a:gd name="connsiteY20" fmla="*/ 16930 h 221042"/>
                  <a:gd name="connsiteX21" fmla="*/ 179095 w 186880"/>
                  <a:gd name="connsiteY21" fmla="*/ 61698 h 221042"/>
                  <a:gd name="connsiteX22" fmla="*/ 186430 w 186880"/>
                  <a:gd name="connsiteY22" fmla="*/ 183713 h 221042"/>
                  <a:gd name="connsiteX23" fmla="*/ 186430 w 186880"/>
                  <a:gd name="connsiteY23" fmla="*/ 190285 h 221042"/>
                  <a:gd name="connsiteX24" fmla="*/ 176905 w 186880"/>
                  <a:gd name="connsiteY24" fmla="*/ 210288 h 221042"/>
                  <a:gd name="connsiteX25" fmla="*/ 144901 w 186880"/>
                  <a:gd name="connsiteY25" fmla="*/ 220479 h 221042"/>
                  <a:gd name="connsiteX26" fmla="*/ 64795 w 186880"/>
                  <a:gd name="connsiteY26" fmla="*/ 158948 h 221042"/>
                  <a:gd name="connsiteX27" fmla="*/ 97466 w 186880"/>
                  <a:gd name="connsiteY27" fmla="*/ 118752 h 221042"/>
                  <a:gd name="connsiteX28" fmla="*/ 114230 w 186880"/>
                  <a:gd name="connsiteY28" fmla="*/ 70080 h 221042"/>
                  <a:gd name="connsiteX29" fmla="*/ 98704 w 186880"/>
                  <a:gd name="connsiteY29" fmla="*/ 61793 h 221042"/>
                  <a:gd name="connsiteX30" fmla="*/ 68891 w 186880"/>
                  <a:gd name="connsiteY30" fmla="*/ 82081 h 221042"/>
                  <a:gd name="connsiteX31" fmla="*/ 51937 w 186880"/>
                  <a:gd name="connsiteY31" fmla="*/ 125515 h 221042"/>
                  <a:gd name="connsiteX32" fmla="*/ 51270 w 186880"/>
                  <a:gd name="connsiteY32" fmla="*/ 135040 h 221042"/>
                  <a:gd name="connsiteX33" fmla="*/ 60795 w 186880"/>
                  <a:gd name="connsiteY33" fmla="*/ 157138 h 221042"/>
                  <a:gd name="connsiteX34" fmla="*/ 64795 w 186880"/>
                  <a:gd name="connsiteY34" fmla="*/ 158948 h 221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86880" h="221042">
                    <a:moveTo>
                      <a:pt x="144901" y="220479"/>
                    </a:moveTo>
                    <a:cubicBezTo>
                      <a:pt x="130727" y="222041"/>
                      <a:pt x="117983" y="211812"/>
                      <a:pt x="116421" y="197638"/>
                    </a:cubicBezTo>
                    <a:cubicBezTo>
                      <a:pt x="116383" y="197286"/>
                      <a:pt x="116354" y="196934"/>
                      <a:pt x="116326" y="196572"/>
                    </a:cubicBezTo>
                    <a:cubicBezTo>
                      <a:pt x="114983" y="188609"/>
                      <a:pt x="114316" y="180551"/>
                      <a:pt x="114325" y="172474"/>
                    </a:cubicBezTo>
                    <a:cubicBezTo>
                      <a:pt x="114325" y="161615"/>
                      <a:pt x="113563" y="156186"/>
                      <a:pt x="112039" y="156186"/>
                    </a:cubicBezTo>
                    <a:cubicBezTo>
                      <a:pt x="110706" y="156186"/>
                      <a:pt x="107753" y="160091"/>
                      <a:pt x="103276" y="167997"/>
                    </a:cubicBezTo>
                    <a:cubicBezTo>
                      <a:pt x="99942" y="173807"/>
                      <a:pt x="95751" y="180379"/>
                      <a:pt x="90703" y="187618"/>
                    </a:cubicBezTo>
                    <a:cubicBezTo>
                      <a:pt x="78007" y="205592"/>
                      <a:pt x="64290" y="214602"/>
                      <a:pt x="49555" y="214669"/>
                    </a:cubicBezTo>
                    <a:cubicBezTo>
                      <a:pt x="41592" y="214869"/>
                      <a:pt x="33801" y="212345"/>
                      <a:pt x="27457" y="207526"/>
                    </a:cubicBezTo>
                    <a:cubicBezTo>
                      <a:pt x="14713" y="197286"/>
                      <a:pt x="5978" y="182885"/>
                      <a:pt x="2787" y="166854"/>
                    </a:cubicBezTo>
                    <a:cubicBezTo>
                      <a:pt x="683" y="158996"/>
                      <a:pt x="-403" y="150890"/>
                      <a:pt x="-451" y="142756"/>
                    </a:cubicBezTo>
                    <a:cubicBezTo>
                      <a:pt x="-451" y="120515"/>
                      <a:pt x="4492" y="98550"/>
                      <a:pt x="14027" y="78462"/>
                    </a:cubicBezTo>
                    <a:cubicBezTo>
                      <a:pt x="22095" y="59488"/>
                      <a:pt x="35582" y="43324"/>
                      <a:pt x="52794" y="31980"/>
                    </a:cubicBezTo>
                    <a:cubicBezTo>
                      <a:pt x="62242" y="25646"/>
                      <a:pt x="73329" y="22169"/>
                      <a:pt x="84703" y="21979"/>
                    </a:cubicBezTo>
                    <a:cubicBezTo>
                      <a:pt x="95247" y="22169"/>
                      <a:pt x="105562" y="25122"/>
                      <a:pt x="114611" y="30551"/>
                    </a:cubicBezTo>
                    <a:cubicBezTo>
                      <a:pt x="115820" y="31285"/>
                      <a:pt x="117202" y="31704"/>
                      <a:pt x="118612" y="31789"/>
                    </a:cubicBezTo>
                    <a:cubicBezTo>
                      <a:pt x="120897" y="31789"/>
                      <a:pt x="123469" y="28551"/>
                      <a:pt x="126136" y="22264"/>
                    </a:cubicBezTo>
                    <a:cubicBezTo>
                      <a:pt x="128117" y="17130"/>
                      <a:pt x="131099" y="12434"/>
                      <a:pt x="134900" y="8453"/>
                    </a:cubicBezTo>
                    <a:cubicBezTo>
                      <a:pt x="139081" y="3224"/>
                      <a:pt x="145272" y="14"/>
                      <a:pt x="151949" y="-405"/>
                    </a:cubicBezTo>
                    <a:cubicBezTo>
                      <a:pt x="154940" y="-139"/>
                      <a:pt x="157902" y="376"/>
                      <a:pt x="160807" y="1119"/>
                    </a:cubicBezTo>
                    <a:cubicBezTo>
                      <a:pt x="165094" y="2167"/>
                      <a:pt x="169094" y="7405"/>
                      <a:pt x="172618" y="16930"/>
                    </a:cubicBezTo>
                    <a:cubicBezTo>
                      <a:pt x="176057" y="31637"/>
                      <a:pt x="178228" y="46620"/>
                      <a:pt x="179095" y="61698"/>
                    </a:cubicBezTo>
                    <a:cubicBezTo>
                      <a:pt x="183924" y="115038"/>
                      <a:pt x="186363" y="155709"/>
                      <a:pt x="186430" y="183713"/>
                    </a:cubicBezTo>
                    <a:lnTo>
                      <a:pt x="186430" y="190285"/>
                    </a:lnTo>
                    <a:cubicBezTo>
                      <a:pt x="186373" y="198029"/>
                      <a:pt x="182886" y="205354"/>
                      <a:pt x="176905" y="210288"/>
                    </a:cubicBezTo>
                    <a:cubicBezTo>
                      <a:pt x="167760" y="217327"/>
                      <a:pt x="156435" y="220937"/>
                      <a:pt x="144901" y="220479"/>
                    </a:cubicBezTo>
                    <a:close/>
                    <a:moveTo>
                      <a:pt x="64795" y="158948"/>
                    </a:moveTo>
                    <a:cubicBezTo>
                      <a:pt x="75397" y="158948"/>
                      <a:pt x="86293" y="145546"/>
                      <a:pt x="97466" y="118752"/>
                    </a:cubicBezTo>
                    <a:cubicBezTo>
                      <a:pt x="104991" y="103265"/>
                      <a:pt x="110620" y="86920"/>
                      <a:pt x="114230" y="70080"/>
                    </a:cubicBezTo>
                    <a:cubicBezTo>
                      <a:pt x="114230" y="64555"/>
                      <a:pt x="109087" y="61793"/>
                      <a:pt x="98704" y="61793"/>
                    </a:cubicBezTo>
                    <a:cubicBezTo>
                      <a:pt x="88322" y="61793"/>
                      <a:pt x="77750" y="68555"/>
                      <a:pt x="68891" y="82081"/>
                    </a:cubicBezTo>
                    <a:cubicBezTo>
                      <a:pt x="60319" y="95245"/>
                      <a:pt x="54546" y="110027"/>
                      <a:pt x="51937" y="125515"/>
                    </a:cubicBezTo>
                    <a:cubicBezTo>
                      <a:pt x="51508" y="128668"/>
                      <a:pt x="51279" y="131849"/>
                      <a:pt x="51270" y="135040"/>
                    </a:cubicBezTo>
                    <a:cubicBezTo>
                      <a:pt x="50489" y="143546"/>
                      <a:pt x="54070" y="151871"/>
                      <a:pt x="60795" y="157138"/>
                    </a:cubicBezTo>
                    <a:cubicBezTo>
                      <a:pt x="61890" y="158167"/>
                      <a:pt x="63300" y="158805"/>
                      <a:pt x="64795" y="158948"/>
                    </a:cubicBezTo>
                    <a:close/>
                  </a:path>
                </a:pathLst>
              </a:custGeom>
              <a:solidFill>
                <a:srgbClr val="FFFFFF"/>
              </a:solidFill>
              <a:ln w="9525" cap="flat">
                <a:noFill/>
                <a:prstDash val="solid"/>
                <a:miter/>
              </a:ln>
            </p:spPr>
            <p:txBody>
              <a:bodyPr rtlCol="0" anchor="ctr"/>
              <a:lstStyle/>
              <a:p>
                <a:endParaRPr lang="fr-FR"/>
              </a:p>
            </p:txBody>
          </p:sp>
          <p:sp>
            <p:nvSpPr>
              <p:cNvPr id="521" name="Graphique 36">
                <a:extLst>
                  <a:ext uri="{FF2B5EF4-FFF2-40B4-BE49-F238E27FC236}">
                    <a16:creationId xmlns:a16="http://schemas.microsoft.com/office/drawing/2014/main" id="{2020419B-CFE2-469A-9DC2-4B81F6046FE6}"/>
                  </a:ext>
                </a:extLst>
              </p:cNvPr>
              <p:cNvSpPr/>
              <p:nvPr/>
            </p:nvSpPr>
            <p:spPr>
              <a:xfrm>
                <a:off x="6564193" y="3728751"/>
                <a:ext cx="184744" cy="237114"/>
              </a:xfrm>
              <a:custGeom>
                <a:avLst/>
                <a:gdLst>
                  <a:gd name="connsiteX0" fmla="*/ 91330 w 184744"/>
                  <a:gd name="connsiteY0" fmla="*/ 236672 h 237114"/>
                  <a:gd name="connsiteX1" fmla="*/ 17702 w 184744"/>
                  <a:gd name="connsiteY1" fmla="*/ 188475 h 237114"/>
                  <a:gd name="connsiteX2" fmla="*/ -396 w 184744"/>
                  <a:gd name="connsiteY2" fmla="*/ 104560 h 237114"/>
                  <a:gd name="connsiteX3" fmla="*/ 747 w 184744"/>
                  <a:gd name="connsiteY3" fmla="*/ 81605 h 237114"/>
                  <a:gd name="connsiteX4" fmla="*/ 8653 w 184744"/>
                  <a:gd name="connsiteY4" fmla="*/ 45028 h 237114"/>
                  <a:gd name="connsiteX5" fmla="*/ 16463 w 184744"/>
                  <a:gd name="connsiteY5" fmla="*/ 30265 h 237114"/>
                  <a:gd name="connsiteX6" fmla="*/ 30751 w 184744"/>
                  <a:gd name="connsiteY6" fmla="*/ 21978 h 237114"/>
                  <a:gd name="connsiteX7" fmla="*/ 39038 w 184744"/>
                  <a:gd name="connsiteY7" fmla="*/ 21978 h 237114"/>
                  <a:gd name="connsiteX8" fmla="*/ 54659 w 184744"/>
                  <a:gd name="connsiteY8" fmla="*/ 57125 h 237114"/>
                  <a:gd name="connsiteX9" fmla="*/ 64946 w 184744"/>
                  <a:gd name="connsiteY9" fmla="*/ 125991 h 237114"/>
                  <a:gd name="connsiteX10" fmla="*/ 92569 w 184744"/>
                  <a:gd name="connsiteY10" fmla="*/ 169139 h 237114"/>
                  <a:gd name="connsiteX11" fmla="*/ 119143 w 184744"/>
                  <a:gd name="connsiteY11" fmla="*/ 135993 h 237114"/>
                  <a:gd name="connsiteX12" fmla="*/ 124953 w 184744"/>
                  <a:gd name="connsiteY12" fmla="*/ 73413 h 237114"/>
                  <a:gd name="connsiteX13" fmla="*/ 124953 w 184744"/>
                  <a:gd name="connsiteY13" fmla="*/ 48363 h 237114"/>
                  <a:gd name="connsiteX14" fmla="*/ 124953 w 184744"/>
                  <a:gd name="connsiteY14" fmla="*/ 40266 h 237114"/>
                  <a:gd name="connsiteX15" fmla="*/ 124953 w 184744"/>
                  <a:gd name="connsiteY15" fmla="*/ 33789 h 237114"/>
                  <a:gd name="connsiteX16" fmla="*/ 124953 w 184744"/>
                  <a:gd name="connsiteY16" fmla="*/ 27788 h 237114"/>
                  <a:gd name="connsiteX17" fmla="*/ 127144 w 184744"/>
                  <a:gd name="connsiteY17" fmla="*/ 13025 h 237114"/>
                  <a:gd name="connsiteX18" fmla="*/ 142575 w 184744"/>
                  <a:gd name="connsiteY18" fmla="*/ 1118 h 237114"/>
                  <a:gd name="connsiteX19" fmla="*/ 151623 w 184744"/>
                  <a:gd name="connsiteY19" fmla="*/ -405 h 237114"/>
                  <a:gd name="connsiteX20" fmla="*/ 170673 w 184744"/>
                  <a:gd name="connsiteY20" fmla="*/ 8262 h 237114"/>
                  <a:gd name="connsiteX21" fmla="*/ 181246 w 184744"/>
                  <a:gd name="connsiteY21" fmla="*/ 32551 h 237114"/>
                  <a:gd name="connsiteX22" fmla="*/ 184294 w 184744"/>
                  <a:gd name="connsiteY22" fmla="*/ 77509 h 237114"/>
                  <a:gd name="connsiteX23" fmla="*/ 158100 w 184744"/>
                  <a:gd name="connsiteY23" fmla="*/ 197524 h 237114"/>
                  <a:gd name="connsiteX24" fmla="*/ 91330 w 184744"/>
                  <a:gd name="connsiteY24" fmla="*/ 236672 h 237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84744" h="237114">
                    <a:moveTo>
                      <a:pt x="91330" y="236672"/>
                    </a:moveTo>
                    <a:cubicBezTo>
                      <a:pt x="58250" y="236672"/>
                      <a:pt x="33704" y="220603"/>
                      <a:pt x="17702" y="188475"/>
                    </a:cubicBezTo>
                    <a:cubicBezTo>
                      <a:pt x="5100" y="162339"/>
                      <a:pt x="-1110" y="133573"/>
                      <a:pt x="-396" y="104560"/>
                    </a:cubicBezTo>
                    <a:cubicBezTo>
                      <a:pt x="-396" y="99893"/>
                      <a:pt x="-396" y="92273"/>
                      <a:pt x="747" y="81605"/>
                    </a:cubicBezTo>
                    <a:cubicBezTo>
                      <a:pt x="1910" y="69136"/>
                      <a:pt x="4557" y="56859"/>
                      <a:pt x="8653" y="45028"/>
                    </a:cubicBezTo>
                    <a:cubicBezTo>
                      <a:pt x="10349" y="39676"/>
                      <a:pt x="12997" y="34675"/>
                      <a:pt x="16463" y="30265"/>
                    </a:cubicBezTo>
                    <a:cubicBezTo>
                      <a:pt x="19635" y="25388"/>
                      <a:pt x="24941" y="22312"/>
                      <a:pt x="30751" y="21978"/>
                    </a:cubicBezTo>
                    <a:cubicBezTo>
                      <a:pt x="33513" y="21787"/>
                      <a:pt x="36275" y="21787"/>
                      <a:pt x="39038" y="21978"/>
                    </a:cubicBezTo>
                    <a:cubicBezTo>
                      <a:pt x="47229" y="22836"/>
                      <a:pt x="52468" y="34551"/>
                      <a:pt x="54659" y="57125"/>
                    </a:cubicBezTo>
                    <a:cubicBezTo>
                      <a:pt x="56602" y="80281"/>
                      <a:pt x="60040" y="103284"/>
                      <a:pt x="64946" y="125991"/>
                    </a:cubicBezTo>
                    <a:cubicBezTo>
                      <a:pt x="71299" y="154757"/>
                      <a:pt x="80500" y="169139"/>
                      <a:pt x="92569" y="169139"/>
                    </a:cubicBezTo>
                    <a:cubicBezTo>
                      <a:pt x="104636" y="169139"/>
                      <a:pt x="113495" y="158091"/>
                      <a:pt x="119143" y="135993"/>
                    </a:cubicBezTo>
                    <a:cubicBezTo>
                      <a:pt x="123410" y="115418"/>
                      <a:pt x="125353" y="94425"/>
                      <a:pt x="124953" y="73413"/>
                    </a:cubicBezTo>
                    <a:cubicBezTo>
                      <a:pt x="124953" y="63412"/>
                      <a:pt x="124953" y="55030"/>
                      <a:pt x="124953" y="48363"/>
                    </a:cubicBezTo>
                    <a:cubicBezTo>
                      <a:pt x="124953" y="45124"/>
                      <a:pt x="124953" y="42457"/>
                      <a:pt x="124953" y="40266"/>
                    </a:cubicBezTo>
                    <a:cubicBezTo>
                      <a:pt x="124953" y="38075"/>
                      <a:pt x="124953" y="35980"/>
                      <a:pt x="124953" y="33789"/>
                    </a:cubicBezTo>
                    <a:cubicBezTo>
                      <a:pt x="124953" y="31598"/>
                      <a:pt x="124953" y="29598"/>
                      <a:pt x="124953" y="27788"/>
                    </a:cubicBezTo>
                    <a:cubicBezTo>
                      <a:pt x="124992" y="22788"/>
                      <a:pt x="125725" y="17816"/>
                      <a:pt x="127144" y="13025"/>
                    </a:cubicBezTo>
                    <a:cubicBezTo>
                      <a:pt x="128573" y="8072"/>
                      <a:pt x="133716" y="4166"/>
                      <a:pt x="142575" y="1118"/>
                    </a:cubicBezTo>
                    <a:cubicBezTo>
                      <a:pt x="145498" y="175"/>
                      <a:pt x="148547" y="-339"/>
                      <a:pt x="151623" y="-405"/>
                    </a:cubicBezTo>
                    <a:cubicBezTo>
                      <a:pt x="158901" y="-262"/>
                      <a:pt x="165787" y="2871"/>
                      <a:pt x="170673" y="8262"/>
                    </a:cubicBezTo>
                    <a:cubicBezTo>
                      <a:pt x="176788" y="14968"/>
                      <a:pt x="180513" y="23512"/>
                      <a:pt x="181246" y="32551"/>
                    </a:cubicBezTo>
                    <a:cubicBezTo>
                      <a:pt x="183227" y="47457"/>
                      <a:pt x="184247" y="62469"/>
                      <a:pt x="184294" y="77509"/>
                    </a:cubicBezTo>
                    <a:cubicBezTo>
                      <a:pt x="184294" y="128306"/>
                      <a:pt x="175559" y="168311"/>
                      <a:pt x="158100" y="197524"/>
                    </a:cubicBezTo>
                    <a:cubicBezTo>
                      <a:pt x="145241" y="222346"/>
                      <a:pt x="119267" y="237567"/>
                      <a:pt x="91330" y="236672"/>
                    </a:cubicBezTo>
                    <a:close/>
                  </a:path>
                </a:pathLst>
              </a:custGeom>
              <a:solidFill>
                <a:srgbClr val="FFFFFF"/>
              </a:solidFill>
              <a:ln w="9525" cap="flat">
                <a:noFill/>
                <a:prstDash val="solid"/>
                <a:miter/>
              </a:ln>
            </p:spPr>
            <p:txBody>
              <a:bodyPr rtlCol="0" anchor="ctr"/>
              <a:lstStyle/>
              <a:p>
                <a:endParaRPr lang="fr-FR"/>
              </a:p>
            </p:txBody>
          </p:sp>
          <p:sp>
            <p:nvSpPr>
              <p:cNvPr id="522" name="Graphique 36">
                <a:extLst>
                  <a:ext uri="{FF2B5EF4-FFF2-40B4-BE49-F238E27FC236}">
                    <a16:creationId xmlns:a16="http://schemas.microsoft.com/office/drawing/2014/main" id="{2020419B-CFE2-469A-9DC2-4B81F6046FE6}"/>
                  </a:ext>
                </a:extLst>
              </p:cNvPr>
              <p:cNvSpPr/>
              <p:nvPr/>
            </p:nvSpPr>
            <p:spPr>
              <a:xfrm>
                <a:off x="6769225" y="3714157"/>
                <a:ext cx="202599" cy="252147"/>
              </a:xfrm>
              <a:custGeom>
                <a:avLst/>
                <a:gdLst>
                  <a:gd name="connsiteX0" fmla="*/ 106040 w 202599"/>
                  <a:gd name="connsiteY0" fmla="*/ 251742 h 252147"/>
                  <a:gd name="connsiteX1" fmla="*/ 48223 w 202599"/>
                  <a:gd name="connsiteY1" fmla="*/ 236406 h 252147"/>
                  <a:gd name="connsiteX2" fmla="*/ 7837 w 202599"/>
                  <a:gd name="connsiteY2" fmla="*/ 196973 h 252147"/>
                  <a:gd name="connsiteX3" fmla="*/ -450 w 202599"/>
                  <a:gd name="connsiteY3" fmla="*/ 164397 h 252147"/>
                  <a:gd name="connsiteX4" fmla="*/ 15076 w 202599"/>
                  <a:gd name="connsiteY4" fmla="*/ 123726 h 252147"/>
                  <a:gd name="connsiteX5" fmla="*/ 31935 w 202599"/>
                  <a:gd name="connsiteY5" fmla="*/ 118677 h 252147"/>
                  <a:gd name="connsiteX6" fmla="*/ 61082 w 202599"/>
                  <a:gd name="connsiteY6" fmla="*/ 142490 h 252147"/>
                  <a:gd name="connsiteX7" fmla="*/ 89657 w 202599"/>
                  <a:gd name="connsiteY7" fmla="*/ 182495 h 252147"/>
                  <a:gd name="connsiteX8" fmla="*/ 120518 w 202599"/>
                  <a:gd name="connsiteY8" fmla="*/ 192020 h 252147"/>
                  <a:gd name="connsiteX9" fmla="*/ 133758 w 202599"/>
                  <a:gd name="connsiteY9" fmla="*/ 190496 h 252147"/>
                  <a:gd name="connsiteX10" fmla="*/ 143930 w 202599"/>
                  <a:gd name="connsiteY10" fmla="*/ 179351 h 252147"/>
                  <a:gd name="connsiteX11" fmla="*/ 143854 w 202599"/>
                  <a:gd name="connsiteY11" fmla="*/ 178494 h 252147"/>
                  <a:gd name="connsiteX12" fmla="*/ 104421 w 202599"/>
                  <a:gd name="connsiteY12" fmla="*/ 141061 h 252147"/>
                  <a:gd name="connsiteX13" fmla="*/ 60987 w 202599"/>
                  <a:gd name="connsiteY13" fmla="*/ 107628 h 252147"/>
                  <a:gd name="connsiteX14" fmla="*/ 44413 w 202599"/>
                  <a:gd name="connsiteY14" fmla="*/ 66956 h 252147"/>
                  <a:gd name="connsiteX15" fmla="*/ 64415 w 202599"/>
                  <a:gd name="connsiteY15" fmla="*/ 19998 h 252147"/>
                  <a:gd name="connsiteX16" fmla="*/ 114041 w 202599"/>
                  <a:gd name="connsiteY16" fmla="*/ -385 h 252147"/>
                  <a:gd name="connsiteX17" fmla="*/ 143473 w 202599"/>
                  <a:gd name="connsiteY17" fmla="*/ 7520 h 252147"/>
                  <a:gd name="connsiteX18" fmla="*/ 163190 w 202599"/>
                  <a:gd name="connsiteY18" fmla="*/ 31047 h 252147"/>
                  <a:gd name="connsiteX19" fmla="*/ 164523 w 202599"/>
                  <a:gd name="connsiteY19" fmla="*/ 37334 h 252147"/>
                  <a:gd name="connsiteX20" fmla="*/ 162237 w 202599"/>
                  <a:gd name="connsiteY20" fmla="*/ 44573 h 252147"/>
                  <a:gd name="connsiteX21" fmla="*/ 151950 w 202599"/>
                  <a:gd name="connsiteY21" fmla="*/ 49335 h 252147"/>
                  <a:gd name="connsiteX22" fmla="*/ 137568 w 202599"/>
                  <a:gd name="connsiteY22" fmla="*/ 46001 h 252147"/>
                  <a:gd name="connsiteX23" fmla="*/ 115279 w 202599"/>
                  <a:gd name="connsiteY23" fmla="*/ 42572 h 252147"/>
                  <a:gd name="connsiteX24" fmla="*/ 98801 w 202599"/>
                  <a:gd name="connsiteY24" fmla="*/ 47906 h 252147"/>
                  <a:gd name="connsiteX25" fmla="*/ 92896 w 202599"/>
                  <a:gd name="connsiteY25" fmla="*/ 62956 h 252147"/>
                  <a:gd name="connsiteX26" fmla="*/ 106230 w 202599"/>
                  <a:gd name="connsiteY26" fmla="*/ 83530 h 252147"/>
                  <a:gd name="connsiteX27" fmla="*/ 135377 w 202599"/>
                  <a:gd name="connsiteY27" fmla="*/ 103151 h 252147"/>
                  <a:gd name="connsiteX28" fmla="*/ 167000 w 202599"/>
                  <a:gd name="connsiteY28" fmla="*/ 123726 h 252147"/>
                  <a:gd name="connsiteX29" fmla="*/ 202147 w 202599"/>
                  <a:gd name="connsiteY29" fmla="*/ 180209 h 252147"/>
                  <a:gd name="connsiteX30" fmla="*/ 185288 w 202599"/>
                  <a:gd name="connsiteY30" fmla="*/ 220404 h 252147"/>
                  <a:gd name="connsiteX31" fmla="*/ 148045 w 202599"/>
                  <a:gd name="connsiteY31" fmla="*/ 244122 h 252147"/>
                  <a:gd name="connsiteX32" fmla="*/ 106040 w 202599"/>
                  <a:gd name="connsiteY32" fmla="*/ 251742 h 252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02599" h="252147">
                    <a:moveTo>
                      <a:pt x="106040" y="251742"/>
                    </a:moveTo>
                    <a:cubicBezTo>
                      <a:pt x="85771" y="251646"/>
                      <a:pt x="65873" y="246369"/>
                      <a:pt x="48223" y="236406"/>
                    </a:cubicBezTo>
                    <a:cubicBezTo>
                      <a:pt x="31135" y="227577"/>
                      <a:pt x="17076" y="213842"/>
                      <a:pt x="7837" y="196973"/>
                    </a:cubicBezTo>
                    <a:cubicBezTo>
                      <a:pt x="2341" y="187000"/>
                      <a:pt x="-516" y="175789"/>
                      <a:pt x="-450" y="164397"/>
                    </a:cubicBezTo>
                    <a:cubicBezTo>
                      <a:pt x="-450" y="144299"/>
                      <a:pt x="4694" y="130679"/>
                      <a:pt x="15076" y="123726"/>
                    </a:cubicBezTo>
                    <a:cubicBezTo>
                      <a:pt x="20068" y="120401"/>
                      <a:pt x="25935" y="118639"/>
                      <a:pt x="31935" y="118677"/>
                    </a:cubicBezTo>
                    <a:cubicBezTo>
                      <a:pt x="46108" y="118592"/>
                      <a:pt x="58338" y="128583"/>
                      <a:pt x="61082" y="142490"/>
                    </a:cubicBezTo>
                    <a:cubicBezTo>
                      <a:pt x="65168" y="158978"/>
                      <a:pt x="75389" y="173284"/>
                      <a:pt x="89657" y="182495"/>
                    </a:cubicBezTo>
                    <a:cubicBezTo>
                      <a:pt x="98934" y="188324"/>
                      <a:pt x="109574" y="191601"/>
                      <a:pt x="120518" y="192020"/>
                    </a:cubicBezTo>
                    <a:cubicBezTo>
                      <a:pt x="124957" y="191772"/>
                      <a:pt x="129376" y="191267"/>
                      <a:pt x="133758" y="190496"/>
                    </a:cubicBezTo>
                    <a:cubicBezTo>
                      <a:pt x="139644" y="190229"/>
                      <a:pt x="144197" y="185238"/>
                      <a:pt x="143930" y="179351"/>
                    </a:cubicBezTo>
                    <a:cubicBezTo>
                      <a:pt x="143911" y="179066"/>
                      <a:pt x="143893" y="178780"/>
                      <a:pt x="143854" y="178494"/>
                    </a:cubicBezTo>
                    <a:cubicBezTo>
                      <a:pt x="143854" y="167255"/>
                      <a:pt x="130710" y="154777"/>
                      <a:pt x="104421" y="141061"/>
                    </a:cubicBezTo>
                    <a:cubicBezTo>
                      <a:pt x="88228" y="132345"/>
                      <a:pt x="73560" y="121049"/>
                      <a:pt x="60987" y="107628"/>
                    </a:cubicBezTo>
                    <a:cubicBezTo>
                      <a:pt x="50262" y="96817"/>
                      <a:pt x="44299" y="82178"/>
                      <a:pt x="44413" y="66956"/>
                    </a:cubicBezTo>
                    <a:cubicBezTo>
                      <a:pt x="44404" y="49230"/>
                      <a:pt x="51633" y="32276"/>
                      <a:pt x="64415" y="19998"/>
                    </a:cubicBezTo>
                    <a:cubicBezTo>
                      <a:pt x="77370" y="6558"/>
                      <a:pt x="95372" y="-842"/>
                      <a:pt x="114041" y="-385"/>
                    </a:cubicBezTo>
                    <a:cubicBezTo>
                      <a:pt x="124376" y="-385"/>
                      <a:pt x="134529" y="2339"/>
                      <a:pt x="143473" y="7520"/>
                    </a:cubicBezTo>
                    <a:cubicBezTo>
                      <a:pt x="152693" y="12702"/>
                      <a:pt x="159704" y="21065"/>
                      <a:pt x="163190" y="31047"/>
                    </a:cubicBezTo>
                    <a:cubicBezTo>
                      <a:pt x="164019" y="33038"/>
                      <a:pt x="164476" y="35172"/>
                      <a:pt x="164523" y="37334"/>
                    </a:cubicBezTo>
                    <a:cubicBezTo>
                      <a:pt x="164599" y="39934"/>
                      <a:pt x="163799" y="42487"/>
                      <a:pt x="162237" y="44573"/>
                    </a:cubicBezTo>
                    <a:cubicBezTo>
                      <a:pt x="159837" y="47792"/>
                      <a:pt x="155960" y="49583"/>
                      <a:pt x="151950" y="49335"/>
                    </a:cubicBezTo>
                    <a:cubicBezTo>
                      <a:pt x="147016" y="48954"/>
                      <a:pt x="142168" y="47830"/>
                      <a:pt x="137568" y="46001"/>
                    </a:cubicBezTo>
                    <a:cubicBezTo>
                      <a:pt x="130386" y="43601"/>
                      <a:pt x="122851" y="42439"/>
                      <a:pt x="115279" y="42572"/>
                    </a:cubicBezTo>
                    <a:cubicBezTo>
                      <a:pt x="109307" y="42220"/>
                      <a:pt x="103430" y="44125"/>
                      <a:pt x="98801" y="47906"/>
                    </a:cubicBezTo>
                    <a:cubicBezTo>
                      <a:pt x="94696" y="51802"/>
                      <a:pt x="92533" y="57308"/>
                      <a:pt x="92896" y="62956"/>
                    </a:cubicBezTo>
                    <a:cubicBezTo>
                      <a:pt x="93829" y="71538"/>
                      <a:pt x="98773" y="79177"/>
                      <a:pt x="106230" y="83530"/>
                    </a:cubicBezTo>
                    <a:cubicBezTo>
                      <a:pt x="115488" y="90731"/>
                      <a:pt x="125223" y="97284"/>
                      <a:pt x="135377" y="103151"/>
                    </a:cubicBezTo>
                    <a:cubicBezTo>
                      <a:pt x="146045" y="109533"/>
                      <a:pt x="156618" y="116391"/>
                      <a:pt x="167000" y="123726"/>
                    </a:cubicBezTo>
                    <a:cubicBezTo>
                      <a:pt x="190432" y="140747"/>
                      <a:pt x="202147" y="159568"/>
                      <a:pt x="202147" y="180209"/>
                    </a:cubicBezTo>
                    <a:cubicBezTo>
                      <a:pt x="202271" y="195353"/>
                      <a:pt x="196175" y="209879"/>
                      <a:pt x="185288" y="220404"/>
                    </a:cubicBezTo>
                    <a:cubicBezTo>
                      <a:pt x="174839" y="231034"/>
                      <a:pt x="162094" y="239149"/>
                      <a:pt x="148045" y="244122"/>
                    </a:cubicBezTo>
                    <a:cubicBezTo>
                      <a:pt x="134605" y="249113"/>
                      <a:pt x="120385" y="251694"/>
                      <a:pt x="106040" y="251742"/>
                    </a:cubicBezTo>
                    <a:close/>
                  </a:path>
                </a:pathLst>
              </a:custGeom>
              <a:solidFill>
                <a:srgbClr val="FFFFFF"/>
              </a:solidFill>
              <a:ln w="9525" cap="flat">
                <a:noFill/>
                <a:prstDash val="solid"/>
                <a:miter/>
              </a:ln>
            </p:spPr>
            <p:txBody>
              <a:bodyPr rtlCol="0" anchor="ctr"/>
              <a:lstStyle/>
              <a:p>
                <a:endParaRPr lang="fr-FR"/>
              </a:p>
            </p:txBody>
          </p:sp>
          <p:sp>
            <p:nvSpPr>
              <p:cNvPr id="106" name="Graphique 36">
                <a:extLst>
                  <a:ext uri="{FF2B5EF4-FFF2-40B4-BE49-F238E27FC236}">
                    <a16:creationId xmlns:a16="http://schemas.microsoft.com/office/drawing/2014/main" id="{2020419B-CFE2-469A-9DC2-4B81F6046FE6}"/>
                  </a:ext>
                </a:extLst>
              </p:cNvPr>
              <p:cNvSpPr/>
              <p:nvPr/>
            </p:nvSpPr>
            <p:spPr>
              <a:xfrm>
                <a:off x="6988490" y="3714157"/>
                <a:ext cx="203266" cy="252147"/>
              </a:xfrm>
              <a:custGeom>
                <a:avLst/>
                <a:gdLst>
                  <a:gd name="connsiteX0" fmla="*/ 105944 w 203266"/>
                  <a:gd name="connsiteY0" fmla="*/ 251742 h 252147"/>
                  <a:gd name="connsiteX1" fmla="*/ 48223 w 203266"/>
                  <a:gd name="connsiteY1" fmla="*/ 236406 h 252147"/>
                  <a:gd name="connsiteX2" fmla="*/ 7837 w 203266"/>
                  <a:gd name="connsiteY2" fmla="*/ 196973 h 252147"/>
                  <a:gd name="connsiteX3" fmla="*/ -450 w 203266"/>
                  <a:gd name="connsiteY3" fmla="*/ 164397 h 252147"/>
                  <a:gd name="connsiteX4" fmla="*/ 15076 w 203266"/>
                  <a:gd name="connsiteY4" fmla="*/ 123726 h 252147"/>
                  <a:gd name="connsiteX5" fmla="*/ 56672 w 203266"/>
                  <a:gd name="connsiteY5" fmla="*/ 132126 h 252147"/>
                  <a:gd name="connsiteX6" fmla="*/ 61082 w 203266"/>
                  <a:gd name="connsiteY6" fmla="*/ 142776 h 252147"/>
                  <a:gd name="connsiteX7" fmla="*/ 89657 w 203266"/>
                  <a:gd name="connsiteY7" fmla="*/ 182781 h 252147"/>
                  <a:gd name="connsiteX8" fmla="*/ 120518 w 203266"/>
                  <a:gd name="connsiteY8" fmla="*/ 192306 h 252147"/>
                  <a:gd name="connsiteX9" fmla="*/ 133662 w 203266"/>
                  <a:gd name="connsiteY9" fmla="*/ 190781 h 252147"/>
                  <a:gd name="connsiteX10" fmla="*/ 143911 w 203266"/>
                  <a:gd name="connsiteY10" fmla="*/ 179533 h 252147"/>
                  <a:gd name="connsiteX11" fmla="*/ 143854 w 203266"/>
                  <a:gd name="connsiteY11" fmla="*/ 178780 h 252147"/>
                  <a:gd name="connsiteX12" fmla="*/ 104421 w 203266"/>
                  <a:gd name="connsiteY12" fmla="*/ 141347 h 252147"/>
                  <a:gd name="connsiteX13" fmla="*/ 60987 w 203266"/>
                  <a:gd name="connsiteY13" fmla="*/ 107914 h 252147"/>
                  <a:gd name="connsiteX14" fmla="*/ 44413 w 203266"/>
                  <a:gd name="connsiteY14" fmla="*/ 67242 h 252147"/>
                  <a:gd name="connsiteX15" fmla="*/ 65082 w 203266"/>
                  <a:gd name="connsiteY15" fmla="*/ 19998 h 252147"/>
                  <a:gd name="connsiteX16" fmla="*/ 114708 w 203266"/>
                  <a:gd name="connsiteY16" fmla="*/ -385 h 252147"/>
                  <a:gd name="connsiteX17" fmla="*/ 144140 w 203266"/>
                  <a:gd name="connsiteY17" fmla="*/ 7520 h 252147"/>
                  <a:gd name="connsiteX18" fmla="*/ 163856 w 203266"/>
                  <a:gd name="connsiteY18" fmla="*/ 31047 h 252147"/>
                  <a:gd name="connsiteX19" fmla="*/ 165095 w 203266"/>
                  <a:gd name="connsiteY19" fmla="*/ 37334 h 252147"/>
                  <a:gd name="connsiteX20" fmla="*/ 162904 w 203266"/>
                  <a:gd name="connsiteY20" fmla="*/ 44573 h 252147"/>
                  <a:gd name="connsiteX21" fmla="*/ 152617 w 203266"/>
                  <a:gd name="connsiteY21" fmla="*/ 49335 h 252147"/>
                  <a:gd name="connsiteX22" fmla="*/ 138234 w 203266"/>
                  <a:gd name="connsiteY22" fmla="*/ 46001 h 252147"/>
                  <a:gd name="connsiteX23" fmla="*/ 115946 w 203266"/>
                  <a:gd name="connsiteY23" fmla="*/ 42572 h 252147"/>
                  <a:gd name="connsiteX24" fmla="*/ 99467 w 203266"/>
                  <a:gd name="connsiteY24" fmla="*/ 47906 h 252147"/>
                  <a:gd name="connsiteX25" fmla="*/ 93562 w 203266"/>
                  <a:gd name="connsiteY25" fmla="*/ 62956 h 252147"/>
                  <a:gd name="connsiteX26" fmla="*/ 106897 w 203266"/>
                  <a:gd name="connsiteY26" fmla="*/ 83530 h 252147"/>
                  <a:gd name="connsiteX27" fmla="*/ 136044 w 203266"/>
                  <a:gd name="connsiteY27" fmla="*/ 103151 h 252147"/>
                  <a:gd name="connsiteX28" fmla="*/ 167667 w 203266"/>
                  <a:gd name="connsiteY28" fmla="*/ 123726 h 252147"/>
                  <a:gd name="connsiteX29" fmla="*/ 202814 w 203266"/>
                  <a:gd name="connsiteY29" fmla="*/ 180209 h 252147"/>
                  <a:gd name="connsiteX30" fmla="*/ 185955 w 203266"/>
                  <a:gd name="connsiteY30" fmla="*/ 220404 h 252147"/>
                  <a:gd name="connsiteX31" fmla="*/ 148712 w 203266"/>
                  <a:gd name="connsiteY31" fmla="*/ 244122 h 252147"/>
                  <a:gd name="connsiteX32" fmla="*/ 105944 w 203266"/>
                  <a:gd name="connsiteY32" fmla="*/ 251742 h 252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03266" h="252147">
                    <a:moveTo>
                      <a:pt x="105944" y="251742"/>
                    </a:moveTo>
                    <a:cubicBezTo>
                      <a:pt x="85714" y="251636"/>
                      <a:pt x="65844" y="246360"/>
                      <a:pt x="48223" y="236406"/>
                    </a:cubicBezTo>
                    <a:cubicBezTo>
                      <a:pt x="31116" y="227605"/>
                      <a:pt x="17047" y="213861"/>
                      <a:pt x="7837" y="196973"/>
                    </a:cubicBezTo>
                    <a:cubicBezTo>
                      <a:pt x="2341" y="187000"/>
                      <a:pt x="-517" y="175789"/>
                      <a:pt x="-450" y="164397"/>
                    </a:cubicBezTo>
                    <a:cubicBezTo>
                      <a:pt x="-450" y="144299"/>
                      <a:pt x="4694" y="130679"/>
                      <a:pt x="15076" y="123726"/>
                    </a:cubicBezTo>
                    <a:cubicBezTo>
                      <a:pt x="28878" y="114562"/>
                      <a:pt x="47499" y="118315"/>
                      <a:pt x="56672" y="132126"/>
                    </a:cubicBezTo>
                    <a:cubicBezTo>
                      <a:pt x="58815" y="135356"/>
                      <a:pt x="60310" y="138975"/>
                      <a:pt x="61082" y="142776"/>
                    </a:cubicBezTo>
                    <a:cubicBezTo>
                      <a:pt x="65168" y="159263"/>
                      <a:pt x="75388" y="173570"/>
                      <a:pt x="89657" y="182781"/>
                    </a:cubicBezTo>
                    <a:cubicBezTo>
                      <a:pt x="98934" y="188610"/>
                      <a:pt x="109574" y="191887"/>
                      <a:pt x="120518" y="192306"/>
                    </a:cubicBezTo>
                    <a:cubicBezTo>
                      <a:pt x="124928" y="192067"/>
                      <a:pt x="129319" y="191553"/>
                      <a:pt x="133662" y="190781"/>
                    </a:cubicBezTo>
                    <a:cubicBezTo>
                      <a:pt x="139596" y="190505"/>
                      <a:pt x="144187" y="185467"/>
                      <a:pt x="143911" y="179533"/>
                    </a:cubicBezTo>
                    <a:cubicBezTo>
                      <a:pt x="143902" y="179285"/>
                      <a:pt x="143883" y="179027"/>
                      <a:pt x="143854" y="178780"/>
                    </a:cubicBezTo>
                    <a:cubicBezTo>
                      <a:pt x="143854" y="167540"/>
                      <a:pt x="130710" y="155063"/>
                      <a:pt x="104421" y="141347"/>
                    </a:cubicBezTo>
                    <a:cubicBezTo>
                      <a:pt x="88228" y="132631"/>
                      <a:pt x="73560" y="121334"/>
                      <a:pt x="60987" y="107914"/>
                    </a:cubicBezTo>
                    <a:cubicBezTo>
                      <a:pt x="50261" y="97103"/>
                      <a:pt x="44299" y="82463"/>
                      <a:pt x="44413" y="67242"/>
                    </a:cubicBezTo>
                    <a:cubicBezTo>
                      <a:pt x="44499" y="49316"/>
                      <a:pt x="51976" y="32228"/>
                      <a:pt x="65082" y="19998"/>
                    </a:cubicBezTo>
                    <a:cubicBezTo>
                      <a:pt x="78036" y="6558"/>
                      <a:pt x="96039" y="-842"/>
                      <a:pt x="114708" y="-385"/>
                    </a:cubicBezTo>
                    <a:cubicBezTo>
                      <a:pt x="125042" y="-366"/>
                      <a:pt x="135186" y="2358"/>
                      <a:pt x="144140" y="7520"/>
                    </a:cubicBezTo>
                    <a:cubicBezTo>
                      <a:pt x="153360" y="12702"/>
                      <a:pt x="160371" y="21065"/>
                      <a:pt x="163856" y="31047"/>
                    </a:cubicBezTo>
                    <a:cubicBezTo>
                      <a:pt x="164656" y="33047"/>
                      <a:pt x="165085" y="35181"/>
                      <a:pt x="165095" y="37334"/>
                    </a:cubicBezTo>
                    <a:cubicBezTo>
                      <a:pt x="165209" y="39924"/>
                      <a:pt x="164438" y="42477"/>
                      <a:pt x="162904" y="44573"/>
                    </a:cubicBezTo>
                    <a:cubicBezTo>
                      <a:pt x="160504" y="47792"/>
                      <a:pt x="156627" y="49583"/>
                      <a:pt x="152617" y="49335"/>
                    </a:cubicBezTo>
                    <a:cubicBezTo>
                      <a:pt x="147683" y="48954"/>
                      <a:pt x="142835" y="47830"/>
                      <a:pt x="138234" y="46001"/>
                    </a:cubicBezTo>
                    <a:cubicBezTo>
                      <a:pt x="131053" y="43601"/>
                      <a:pt x="123518" y="42439"/>
                      <a:pt x="115946" y="42572"/>
                    </a:cubicBezTo>
                    <a:cubicBezTo>
                      <a:pt x="109983" y="42220"/>
                      <a:pt x="104097" y="44125"/>
                      <a:pt x="99467" y="47906"/>
                    </a:cubicBezTo>
                    <a:cubicBezTo>
                      <a:pt x="95362" y="51793"/>
                      <a:pt x="93200" y="57308"/>
                      <a:pt x="93562" y="62956"/>
                    </a:cubicBezTo>
                    <a:cubicBezTo>
                      <a:pt x="94496" y="71538"/>
                      <a:pt x="99439" y="79177"/>
                      <a:pt x="106897" y="83530"/>
                    </a:cubicBezTo>
                    <a:cubicBezTo>
                      <a:pt x="116155" y="90731"/>
                      <a:pt x="125890" y="97284"/>
                      <a:pt x="136044" y="103151"/>
                    </a:cubicBezTo>
                    <a:cubicBezTo>
                      <a:pt x="146712" y="109533"/>
                      <a:pt x="157284" y="116391"/>
                      <a:pt x="167667" y="123726"/>
                    </a:cubicBezTo>
                    <a:cubicBezTo>
                      <a:pt x="191098" y="140747"/>
                      <a:pt x="202814" y="159568"/>
                      <a:pt x="202814" y="180209"/>
                    </a:cubicBezTo>
                    <a:cubicBezTo>
                      <a:pt x="202938" y="195353"/>
                      <a:pt x="196842" y="209879"/>
                      <a:pt x="185955" y="220404"/>
                    </a:cubicBezTo>
                    <a:cubicBezTo>
                      <a:pt x="175506" y="231034"/>
                      <a:pt x="162761" y="239149"/>
                      <a:pt x="148712" y="244122"/>
                    </a:cubicBezTo>
                    <a:cubicBezTo>
                      <a:pt x="135025" y="249198"/>
                      <a:pt x="120546" y="251779"/>
                      <a:pt x="105944" y="251742"/>
                    </a:cubicBezTo>
                    <a:close/>
                  </a:path>
                </a:pathLst>
              </a:custGeom>
              <a:solidFill>
                <a:srgbClr val="FFFFFF"/>
              </a:solidFill>
              <a:ln w="9525" cap="flat">
                <a:noFill/>
                <a:prstDash val="solid"/>
                <a:miter/>
              </a:ln>
            </p:spPr>
            <p:txBody>
              <a:bodyPr rtlCol="0" anchor="ctr"/>
              <a:lstStyle/>
              <a:p>
                <a:endParaRPr lang="fr-FR"/>
              </a:p>
            </p:txBody>
          </p:sp>
          <p:sp>
            <p:nvSpPr>
              <p:cNvPr id="107" name="Graphique 36">
                <a:extLst>
                  <a:ext uri="{FF2B5EF4-FFF2-40B4-BE49-F238E27FC236}">
                    <a16:creationId xmlns:a16="http://schemas.microsoft.com/office/drawing/2014/main" id="{2020419B-CFE2-469A-9DC2-4B81F6046FE6}"/>
                  </a:ext>
                </a:extLst>
              </p:cNvPr>
              <p:cNvSpPr/>
              <p:nvPr/>
            </p:nvSpPr>
            <p:spPr>
              <a:xfrm>
                <a:off x="7210995" y="3690055"/>
                <a:ext cx="62961" cy="276900"/>
              </a:xfrm>
              <a:custGeom>
                <a:avLst/>
                <a:gdLst>
                  <a:gd name="connsiteX0" fmla="*/ 31458 w 62961"/>
                  <a:gd name="connsiteY0" fmla="*/ 276415 h 276900"/>
                  <a:gd name="connsiteX1" fmla="*/ 5836 w 62961"/>
                  <a:gd name="connsiteY1" fmla="*/ 258032 h 276900"/>
                  <a:gd name="connsiteX2" fmla="*/ -451 w 62961"/>
                  <a:gd name="connsiteY2" fmla="*/ 179165 h 276900"/>
                  <a:gd name="connsiteX3" fmla="*/ 10312 w 62961"/>
                  <a:gd name="connsiteY3" fmla="*/ 83915 h 276900"/>
                  <a:gd name="connsiteX4" fmla="*/ 29362 w 62961"/>
                  <a:gd name="connsiteY4" fmla="*/ 71342 h 276900"/>
                  <a:gd name="connsiteX5" fmla="*/ 47746 w 62961"/>
                  <a:gd name="connsiteY5" fmla="*/ 83152 h 276900"/>
                  <a:gd name="connsiteX6" fmla="*/ 58985 w 62961"/>
                  <a:gd name="connsiteY6" fmla="*/ 132873 h 276900"/>
                  <a:gd name="connsiteX7" fmla="*/ 62510 w 62961"/>
                  <a:gd name="connsiteY7" fmla="*/ 201453 h 276900"/>
                  <a:gd name="connsiteX8" fmla="*/ 62510 w 62961"/>
                  <a:gd name="connsiteY8" fmla="*/ 223265 h 276900"/>
                  <a:gd name="connsiteX9" fmla="*/ 56032 w 62961"/>
                  <a:gd name="connsiteY9" fmla="*/ 259842 h 276900"/>
                  <a:gd name="connsiteX10" fmla="*/ 31458 w 62961"/>
                  <a:gd name="connsiteY10" fmla="*/ 276415 h 276900"/>
                  <a:gd name="connsiteX11" fmla="*/ 29934 w 62961"/>
                  <a:gd name="connsiteY11" fmla="*/ 57340 h 276900"/>
                  <a:gd name="connsiteX12" fmla="*/ 4312 w 62961"/>
                  <a:gd name="connsiteY12" fmla="*/ 27241 h 276900"/>
                  <a:gd name="connsiteX13" fmla="*/ 10598 w 62961"/>
                  <a:gd name="connsiteY13" fmla="*/ 7143 h 276900"/>
                  <a:gd name="connsiteX14" fmla="*/ 27648 w 62961"/>
                  <a:gd name="connsiteY14" fmla="*/ -381 h 276900"/>
                  <a:gd name="connsiteX15" fmla="*/ 34506 w 62961"/>
                  <a:gd name="connsiteY15" fmla="*/ -381 h 276900"/>
                  <a:gd name="connsiteX16" fmla="*/ 49079 w 62961"/>
                  <a:gd name="connsiteY16" fmla="*/ 7905 h 276900"/>
                  <a:gd name="connsiteX17" fmla="*/ 57557 w 62961"/>
                  <a:gd name="connsiteY17" fmla="*/ 28384 h 276900"/>
                  <a:gd name="connsiteX18" fmla="*/ 48032 w 62961"/>
                  <a:gd name="connsiteY18" fmla="*/ 49815 h 276900"/>
                  <a:gd name="connsiteX19" fmla="*/ 29934 w 62961"/>
                  <a:gd name="connsiteY19" fmla="*/ 57626 h 276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2961" h="276900">
                    <a:moveTo>
                      <a:pt x="31458" y="276415"/>
                    </a:moveTo>
                    <a:cubicBezTo>
                      <a:pt x="19571" y="277377"/>
                      <a:pt x="8731" y="269604"/>
                      <a:pt x="5836" y="258032"/>
                    </a:cubicBezTo>
                    <a:cubicBezTo>
                      <a:pt x="1645" y="244573"/>
                      <a:pt x="-451" y="218284"/>
                      <a:pt x="-451" y="179165"/>
                    </a:cubicBezTo>
                    <a:cubicBezTo>
                      <a:pt x="-451" y="127920"/>
                      <a:pt x="3073" y="96012"/>
                      <a:pt x="10312" y="83915"/>
                    </a:cubicBezTo>
                    <a:cubicBezTo>
                      <a:pt x="13789" y="76466"/>
                      <a:pt x="21152" y="71608"/>
                      <a:pt x="29362" y="71342"/>
                    </a:cubicBezTo>
                    <a:cubicBezTo>
                      <a:pt x="37249" y="71428"/>
                      <a:pt x="44384" y="76019"/>
                      <a:pt x="47746" y="83152"/>
                    </a:cubicBezTo>
                    <a:cubicBezTo>
                      <a:pt x="54385" y="98936"/>
                      <a:pt x="58185" y="115766"/>
                      <a:pt x="58985" y="132873"/>
                    </a:cubicBezTo>
                    <a:cubicBezTo>
                      <a:pt x="61376" y="155657"/>
                      <a:pt x="62548" y="178545"/>
                      <a:pt x="62510" y="201453"/>
                    </a:cubicBezTo>
                    <a:cubicBezTo>
                      <a:pt x="62510" y="202882"/>
                      <a:pt x="62510" y="210216"/>
                      <a:pt x="62510" y="223265"/>
                    </a:cubicBezTo>
                    <a:cubicBezTo>
                      <a:pt x="62500" y="235743"/>
                      <a:pt x="60309" y="248116"/>
                      <a:pt x="56032" y="259842"/>
                    </a:cubicBezTo>
                    <a:cubicBezTo>
                      <a:pt x="52613" y="270347"/>
                      <a:pt x="42478" y="277177"/>
                      <a:pt x="31458" y="276415"/>
                    </a:cubicBezTo>
                    <a:close/>
                    <a:moveTo>
                      <a:pt x="29934" y="57340"/>
                    </a:moveTo>
                    <a:cubicBezTo>
                      <a:pt x="12789" y="57340"/>
                      <a:pt x="4312" y="47815"/>
                      <a:pt x="4312" y="27241"/>
                    </a:cubicBezTo>
                    <a:cubicBezTo>
                      <a:pt x="3931" y="20002"/>
                      <a:pt x="6160" y="12868"/>
                      <a:pt x="10598" y="7143"/>
                    </a:cubicBezTo>
                    <a:cubicBezTo>
                      <a:pt x="14780" y="2095"/>
                      <a:pt x="21095" y="-696"/>
                      <a:pt x="27648" y="-381"/>
                    </a:cubicBezTo>
                    <a:lnTo>
                      <a:pt x="34506" y="-381"/>
                    </a:lnTo>
                    <a:cubicBezTo>
                      <a:pt x="40145" y="695"/>
                      <a:pt x="45270" y="3610"/>
                      <a:pt x="49079" y="7905"/>
                    </a:cubicBezTo>
                    <a:cubicBezTo>
                      <a:pt x="54699" y="13211"/>
                      <a:pt x="57785" y="20659"/>
                      <a:pt x="57557" y="28384"/>
                    </a:cubicBezTo>
                    <a:cubicBezTo>
                      <a:pt x="57594" y="36566"/>
                      <a:pt x="54128" y="44367"/>
                      <a:pt x="48032" y="49815"/>
                    </a:cubicBezTo>
                    <a:cubicBezTo>
                      <a:pt x="43231" y="54663"/>
                      <a:pt x="36754" y="57454"/>
                      <a:pt x="29934" y="57626"/>
                    </a:cubicBezTo>
                    <a:close/>
                  </a:path>
                </a:pathLst>
              </a:custGeom>
              <a:solidFill>
                <a:srgbClr val="FFFFFF"/>
              </a:solidFill>
              <a:ln w="9525" cap="flat">
                <a:noFill/>
                <a:prstDash val="solid"/>
                <a:miter/>
              </a:ln>
            </p:spPr>
            <p:txBody>
              <a:bodyPr rtlCol="0" anchor="ctr"/>
              <a:lstStyle/>
              <a:p>
                <a:endParaRPr lang="fr-FR"/>
              </a:p>
            </p:txBody>
          </p:sp>
        </p:grpSp>
      </p:grpSp>
      <p:sp>
        <p:nvSpPr>
          <p:cNvPr id="108" name="Graphique 36">
            <a:extLst>
              <a:ext uri="{FF2B5EF4-FFF2-40B4-BE49-F238E27FC236}">
                <a16:creationId xmlns:a16="http://schemas.microsoft.com/office/drawing/2014/main" id="{2020419B-CFE2-469A-9DC2-4B81F6046FE6}"/>
              </a:ext>
            </a:extLst>
          </p:cNvPr>
          <p:cNvSpPr/>
          <p:nvPr/>
        </p:nvSpPr>
        <p:spPr>
          <a:xfrm>
            <a:off x="7435214" y="3605211"/>
            <a:ext cx="85438" cy="360332"/>
          </a:xfrm>
          <a:custGeom>
            <a:avLst/>
            <a:gdLst>
              <a:gd name="connsiteX0" fmla="*/ 44507 w 85438"/>
              <a:gd name="connsiteY0" fmla="*/ 262294 h 360332"/>
              <a:gd name="connsiteX1" fmla="*/ 121 w 85438"/>
              <a:gd name="connsiteY1" fmla="*/ 216288 h 360332"/>
              <a:gd name="connsiteX2" fmla="*/ -451 w 85438"/>
              <a:gd name="connsiteY2" fmla="*/ 173331 h 360332"/>
              <a:gd name="connsiteX3" fmla="*/ -451 w 85438"/>
              <a:gd name="connsiteY3" fmla="*/ 137993 h 360332"/>
              <a:gd name="connsiteX4" fmla="*/ 4407 w 85438"/>
              <a:gd name="connsiteY4" fmla="*/ 70365 h 360332"/>
              <a:gd name="connsiteX5" fmla="*/ 22695 w 85438"/>
              <a:gd name="connsiteY5" fmla="*/ 11406 h 360332"/>
              <a:gd name="connsiteX6" fmla="*/ 44602 w 85438"/>
              <a:gd name="connsiteY6" fmla="*/ -405 h 360332"/>
              <a:gd name="connsiteX7" fmla="*/ 66700 w 85438"/>
              <a:gd name="connsiteY7" fmla="*/ 11120 h 360332"/>
              <a:gd name="connsiteX8" fmla="*/ 84988 w 85438"/>
              <a:gd name="connsiteY8" fmla="*/ 145994 h 360332"/>
              <a:gd name="connsiteX9" fmla="*/ 84036 w 85438"/>
              <a:gd name="connsiteY9" fmla="*/ 214289 h 360332"/>
              <a:gd name="connsiteX10" fmla="*/ 71939 w 85438"/>
              <a:gd name="connsiteY10" fmla="*/ 250007 h 360332"/>
              <a:gd name="connsiteX11" fmla="*/ 44507 w 85438"/>
              <a:gd name="connsiteY11" fmla="*/ 262294 h 360332"/>
              <a:gd name="connsiteX12" fmla="*/ 46031 w 85438"/>
              <a:gd name="connsiteY12" fmla="*/ 359926 h 360332"/>
              <a:gd name="connsiteX13" fmla="*/ 44507 w 85438"/>
              <a:gd name="connsiteY13" fmla="*/ 359926 h 360332"/>
              <a:gd name="connsiteX14" fmla="*/ 22409 w 85438"/>
              <a:gd name="connsiteY14" fmla="*/ 351639 h 360332"/>
              <a:gd name="connsiteX15" fmla="*/ 11169 w 85438"/>
              <a:gd name="connsiteY15" fmla="*/ 327350 h 360332"/>
              <a:gd name="connsiteX16" fmla="*/ 20694 w 85438"/>
              <a:gd name="connsiteY16" fmla="*/ 302966 h 360332"/>
              <a:gd name="connsiteX17" fmla="*/ 44983 w 85438"/>
              <a:gd name="connsiteY17" fmla="*/ 292393 h 360332"/>
              <a:gd name="connsiteX18" fmla="*/ 67557 w 85438"/>
              <a:gd name="connsiteY18" fmla="*/ 301918 h 360332"/>
              <a:gd name="connsiteX19" fmla="*/ 78416 w 85438"/>
              <a:gd name="connsiteY19" fmla="*/ 326302 h 360332"/>
              <a:gd name="connsiteX20" fmla="*/ 69558 w 85438"/>
              <a:gd name="connsiteY20" fmla="*/ 349734 h 360332"/>
              <a:gd name="connsiteX21" fmla="*/ 46031 w 85438"/>
              <a:gd name="connsiteY21" fmla="*/ 359926 h 3603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85438" h="360332">
                <a:moveTo>
                  <a:pt x="44507" y="262294"/>
                </a:moveTo>
                <a:cubicBezTo>
                  <a:pt x="15551" y="262294"/>
                  <a:pt x="758" y="246959"/>
                  <a:pt x="121" y="216288"/>
                </a:cubicBezTo>
                <a:cubicBezTo>
                  <a:pt x="121" y="205907"/>
                  <a:pt x="-451" y="191619"/>
                  <a:pt x="-451" y="173331"/>
                </a:cubicBezTo>
                <a:cubicBezTo>
                  <a:pt x="-451" y="167330"/>
                  <a:pt x="-451" y="155519"/>
                  <a:pt x="-451" y="137993"/>
                </a:cubicBezTo>
                <a:cubicBezTo>
                  <a:pt x="-61" y="115381"/>
                  <a:pt x="1568" y="92806"/>
                  <a:pt x="4407" y="70365"/>
                </a:cubicBezTo>
                <a:cubicBezTo>
                  <a:pt x="7550" y="42933"/>
                  <a:pt x="13932" y="22740"/>
                  <a:pt x="22695" y="11406"/>
                </a:cubicBezTo>
                <a:cubicBezTo>
                  <a:pt x="27562" y="4053"/>
                  <a:pt x="35782" y="-377"/>
                  <a:pt x="44602" y="-405"/>
                </a:cubicBezTo>
                <a:cubicBezTo>
                  <a:pt x="53413" y="-434"/>
                  <a:pt x="61681" y="3872"/>
                  <a:pt x="66700" y="11120"/>
                </a:cubicBezTo>
                <a:cubicBezTo>
                  <a:pt x="78892" y="27246"/>
                  <a:pt x="84988" y="72204"/>
                  <a:pt x="84988" y="145994"/>
                </a:cubicBezTo>
                <a:cubicBezTo>
                  <a:pt x="84988" y="174950"/>
                  <a:pt x="84674" y="197715"/>
                  <a:pt x="84036" y="214289"/>
                </a:cubicBezTo>
                <a:cubicBezTo>
                  <a:pt x="83807" y="227156"/>
                  <a:pt x="79578" y="239644"/>
                  <a:pt x="71939" y="250007"/>
                </a:cubicBezTo>
                <a:cubicBezTo>
                  <a:pt x="65357" y="258342"/>
                  <a:pt x="55108" y="262933"/>
                  <a:pt x="44507" y="262294"/>
                </a:cubicBezTo>
                <a:close/>
                <a:moveTo>
                  <a:pt x="46031" y="359926"/>
                </a:moveTo>
                <a:lnTo>
                  <a:pt x="44507" y="359926"/>
                </a:lnTo>
                <a:cubicBezTo>
                  <a:pt x="36363" y="360011"/>
                  <a:pt x="28486" y="357058"/>
                  <a:pt x="22409" y="351639"/>
                </a:cubicBezTo>
                <a:cubicBezTo>
                  <a:pt x="15275" y="345590"/>
                  <a:pt x="11160" y="336704"/>
                  <a:pt x="11169" y="327350"/>
                </a:cubicBezTo>
                <a:cubicBezTo>
                  <a:pt x="11112" y="318301"/>
                  <a:pt x="14522" y="309576"/>
                  <a:pt x="20694" y="302966"/>
                </a:cubicBezTo>
                <a:cubicBezTo>
                  <a:pt x="26810" y="295994"/>
                  <a:pt x="35715" y="292117"/>
                  <a:pt x="44983" y="292393"/>
                </a:cubicBezTo>
                <a:cubicBezTo>
                  <a:pt x="53480" y="292441"/>
                  <a:pt x="61604" y="295870"/>
                  <a:pt x="67557" y="301918"/>
                </a:cubicBezTo>
                <a:cubicBezTo>
                  <a:pt x="74444" y="308157"/>
                  <a:pt x="78387" y="317006"/>
                  <a:pt x="78416" y="326302"/>
                </a:cubicBezTo>
                <a:cubicBezTo>
                  <a:pt x="78559" y="334961"/>
                  <a:pt x="75396" y="343342"/>
                  <a:pt x="69558" y="349734"/>
                </a:cubicBezTo>
                <a:cubicBezTo>
                  <a:pt x="63509" y="356297"/>
                  <a:pt x="54956" y="360002"/>
                  <a:pt x="46031" y="359926"/>
                </a:cubicBezTo>
                <a:close/>
              </a:path>
            </a:pathLst>
          </a:custGeom>
          <a:solidFill>
            <a:srgbClr val="FFFFFF"/>
          </a:solidFill>
          <a:ln w="9525" cap="flat">
            <a:noFill/>
            <a:prstDash val="solid"/>
            <a:miter/>
          </a:ln>
        </p:spPr>
        <p:txBody>
          <a:bodyPr rtlCol="0" anchor="ctr"/>
          <a:lstStyle/>
          <a:p>
            <a:endParaRPr lang="fr-FR"/>
          </a:p>
        </p:txBody>
      </p:sp>
      <p:sp>
        <p:nvSpPr>
          <p:cNvPr id="196" name="Espace réservé du pied de page 2">
            <a:extLst>
              <a:ext uri="{FF2B5EF4-FFF2-40B4-BE49-F238E27FC236}">
                <a16:creationId xmlns:a16="http://schemas.microsoft.com/office/drawing/2014/main" id="{3626CE51-C24C-4104-9A53-F33A8A8440A3}"/>
              </a:ext>
            </a:extLst>
          </p:cNvPr>
          <p:cNvSpPr txBox="1">
            <a:spLocks/>
          </p:cNvSpPr>
          <p:nvPr/>
        </p:nvSpPr>
        <p:spPr>
          <a:xfrm>
            <a:off x="141942" y="6398185"/>
            <a:ext cx="4114800" cy="365125"/>
          </a:xfrm>
          <a:prstGeom prst="rect">
            <a:avLst/>
          </a:prstGeom>
        </p:spPr>
        <p:txBody>
          <a:bodyPr vert="horz" lIns="91440" tIns="45720" rIns="91440" bIns="45720" rtlCol="0" anchor="ctr"/>
          <a:lstStyle>
            <a:defPPr>
              <a:defRPr lang="fr-FR"/>
            </a:defPPr>
            <a:lvl1pPr marL="0" algn="l" defTabSz="914400" rtl="0" eaLnBrk="1" latinLnBrk="0" hangingPunct="1">
              <a:defRPr sz="8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fr-FR" b="1" dirty="0">
                <a:solidFill>
                  <a:schemeClr val="accent1"/>
                </a:solidFill>
                <a:latin typeface="+mj-lt"/>
              </a:rPr>
              <a:t>Niveau 3 (6</a:t>
            </a:r>
            <a:r>
              <a:rPr lang="fr-FR" b="1" baseline="30000" dirty="0">
                <a:solidFill>
                  <a:schemeClr val="accent1"/>
                </a:solidFill>
                <a:latin typeface="+mj-lt"/>
              </a:rPr>
              <a:t>e</a:t>
            </a:r>
            <a:r>
              <a:rPr lang="fr-FR" b="1" dirty="0">
                <a:solidFill>
                  <a:schemeClr val="accent1"/>
                </a:solidFill>
                <a:latin typeface="+mj-lt"/>
              </a:rPr>
              <a:t> – 5</a:t>
            </a:r>
            <a:r>
              <a:rPr lang="fr-FR" b="1" baseline="30000" dirty="0">
                <a:solidFill>
                  <a:schemeClr val="accent1"/>
                </a:solidFill>
                <a:latin typeface="+mj-lt"/>
              </a:rPr>
              <a:t>e</a:t>
            </a:r>
            <a:r>
              <a:rPr lang="fr-FR" b="1" dirty="0">
                <a:solidFill>
                  <a:schemeClr val="accent1"/>
                </a:solidFill>
                <a:latin typeface="+mj-lt"/>
              </a:rPr>
              <a:t>)</a:t>
            </a:r>
          </a:p>
        </p:txBody>
      </p:sp>
    </p:spTree>
    <p:custDataLst>
      <p:tags r:id="rId1"/>
    </p:custDataLst>
    <p:extLst>
      <p:ext uri="{BB962C8B-B14F-4D97-AF65-F5344CB8AC3E}">
        <p14:creationId xmlns:p14="http://schemas.microsoft.com/office/powerpoint/2010/main" val="49318223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990"/>
                                        <p:tgtEl>
                                          <p:spTgt spid="2"/>
                                        </p:tgtEl>
                                      </p:cBhvr>
                                    </p:animEffect>
                                    <p:anim calcmode="lin" valueType="num">
                                      <p:cBhvr>
                                        <p:cTn id="8" dur="990" fill="hold"/>
                                        <p:tgtEl>
                                          <p:spTgt spid="2"/>
                                        </p:tgtEl>
                                        <p:attrNameLst>
                                          <p:attrName>ppt_x</p:attrName>
                                        </p:attrNameLst>
                                      </p:cBhvr>
                                      <p:tavLst>
                                        <p:tav tm="0">
                                          <p:val>
                                            <p:strVal val="#ppt_x"/>
                                          </p:val>
                                        </p:tav>
                                        <p:tav tm="100000">
                                          <p:val>
                                            <p:strVal val="#ppt_x"/>
                                          </p:val>
                                        </p:tav>
                                      </p:tavLst>
                                    </p:anim>
                                    <p:anim calcmode="lin" valueType="num">
                                      <p:cBhvr>
                                        <p:cTn id="9" dur="990" fill="hold"/>
                                        <p:tgtEl>
                                          <p:spTgt spid="2"/>
                                        </p:tgtEl>
                                        <p:attrNameLst>
                                          <p:attrName>ppt_y</p:attrName>
                                        </p:attrNameLst>
                                      </p:cBhvr>
                                      <p:tavLst>
                                        <p:tav tm="0">
                                          <p:val>
                                            <p:strVal val="#ppt_y-.1"/>
                                          </p:val>
                                        </p:tav>
                                        <p:tav tm="100000">
                                          <p:val>
                                            <p:strVal val="#ppt_y"/>
                                          </p:val>
                                        </p:tav>
                                      </p:tavLst>
                                    </p:anim>
                                  </p:childTnLst>
                                </p:cTn>
                              </p:par>
                            </p:childTnLst>
                          </p:cTn>
                        </p:par>
                        <p:par>
                          <p:cTn id="10" fill="hold">
                            <p:stCondLst>
                              <p:cond delay="990"/>
                            </p:stCondLst>
                            <p:childTnLst>
                              <p:par>
                                <p:cTn id="11" presetID="10" presetClass="entr" presetSubtype="0" fill="hold" nodeType="afterEffect">
                                  <p:stCondLst>
                                    <p:cond delay="0"/>
                                  </p:stCondLst>
                                  <p:childTnLst>
                                    <p:set>
                                      <p:cBhvr>
                                        <p:cTn id="12" dur="1" fill="hold">
                                          <p:stCondLst>
                                            <p:cond delay="0"/>
                                          </p:stCondLst>
                                        </p:cTn>
                                        <p:tgtEl>
                                          <p:spTgt spid="113"/>
                                        </p:tgtEl>
                                        <p:attrNameLst>
                                          <p:attrName>style.visibility</p:attrName>
                                        </p:attrNameLst>
                                      </p:cBhvr>
                                      <p:to>
                                        <p:strVal val="visible"/>
                                      </p:to>
                                    </p:set>
                                    <p:animEffect transition="in" filter="fade">
                                      <p:cBhvr>
                                        <p:cTn id="13" dur="10"/>
                                        <p:tgtEl>
                                          <p:spTgt spid="113"/>
                                        </p:tgtEl>
                                      </p:cBhvr>
                                    </p:animEffect>
                                  </p:childTnLst>
                                </p:cTn>
                              </p:par>
                              <p:par>
                                <p:cTn id="14" presetID="6" presetClass="emph" presetSubtype="0" fill="hold" nodeType="withEffect">
                                  <p:stCondLst>
                                    <p:cond delay="0"/>
                                  </p:stCondLst>
                                  <p:childTnLst>
                                    <p:animScale>
                                      <p:cBhvr>
                                        <p:cTn id="15" dur="10" fill="hold"/>
                                        <p:tgtEl>
                                          <p:spTgt spid="113"/>
                                        </p:tgtEl>
                                      </p:cBhvr>
                                      <p:by x="10000" y="10000"/>
                                    </p:animScale>
                                  </p:childTnLst>
                                </p:cTn>
                              </p:par>
                              <p:par>
                                <p:cTn id="16" presetID="6" presetClass="emph" presetSubtype="0" fill="hold" nodeType="withEffect">
                                  <p:stCondLst>
                                    <p:cond delay="0"/>
                                  </p:stCondLst>
                                  <p:childTnLst>
                                    <p:animScale>
                                      <p:cBhvr>
                                        <p:cTn id="17" dur="500" fill="hold"/>
                                        <p:tgtEl>
                                          <p:spTgt spid="113"/>
                                        </p:tgtEl>
                                      </p:cBhvr>
                                      <p:by x="1000000" y="1000000"/>
                                    </p:animScale>
                                  </p:childTnLst>
                                </p:cTn>
                              </p:par>
                              <p:par>
                                <p:cTn id="18" presetID="37" presetClass="path" presetSubtype="0" decel="100000" fill="hold" nodeType="withEffect">
                                  <p:stCondLst>
                                    <p:cond delay="0"/>
                                  </p:stCondLst>
                                  <p:childTnLst>
                                    <p:animMotion origin="layout" path="M 0.00065 0 C -0.02305 0.0713 -0.01589 0.23681 0.03476 0.25532 " pathEditMode="relative" rAng="0" ptsTypes="AA">
                                      <p:cBhvr>
                                        <p:cTn id="19" dur="1000" spd="-100000" fill="hold"/>
                                        <p:tgtEl>
                                          <p:spTgt spid="113"/>
                                        </p:tgtEl>
                                        <p:attrNameLst>
                                          <p:attrName>ppt_x</p:attrName>
                                          <p:attrName>ppt_y</p:attrName>
                                        </p:attrNameLst>
                                      </p:cBhvr>
                                      <p:rCtr x="1055" y="12755"/>
                                    </p:animMotion>
                                  </p:childTnLst>
                                </p:cTn>
                              </p:par>
                              <p:par>
                                <p:cTn id="20" presetID="31" presetClass="entr" presetSubtype="0" fill="hold" nodeType="withEffect">
                                  <p:stCondLst>
                                    <p:cond delay="0"/>
                                  </p:stCondLst>
                                  <p:childTnLst>
                                    <p:set>
                                      <p:cBhvr>
                                        <p:cTn id="21" dur="1" fill="hold">
                                          <p:stCondLst>
                                            <p:cond delay="0"/>
                                          </p:stCondLst>
                                        </p:cTn>
                                        <p:tgtEl>
                                          <p:spTgt spid="113"/>
                                        </p:tgtEl>
                                        <p:attrNameLst>
                                          <p:attrName>style.visibility</p:attrName>
                                        </p:attrNameLst>
                                      </p:cBhvr>
                                      <p:to>
                                        <p:strVal val="visible"/>
                                      </p:to>
                                    </p:set>
                                    <p:anim calcmode="lin" valueType="num">
                                      <p:cBhvr>
                                        <p:cTn id="22" dur="1000" fill="hold"/>
                                        <p:tgtEl>
                                          <p:spTgt spid="113"/>
                                        </p:tgtEl>
                                        <p:attrNameLst>
                                          <p:attrName>ppt_w</p:attrName>
                                        </p:attrNameLst>
                                      </p:cBhvr>
                                      <p:tavLst>
                                        <p:tav tm="0">
                                          <p:val>
                                            <p:fltVal val="0"/>
                                          </p:val>
                                        </p:tav>
                                        <p:tav tm="100000">
                                          <p:val>
                                            <p:strVal val="#ppt_w"/>
                                          </p:val>
                                        </p:tav>
                                      </p:tavLst>
                                    </p:anim>
                                    <p:anim calcmode="lin" valueType="num">
                                      <p:cBhvr>
                                        <p:cTn id="23" dur="1000" fill="hold"/>
                                        <p:tgtEl>
                                          <p:spTgt spid="113"/>
                                        </p:tgtEl>
                                        <p:attrNameLst>
                                          <p:attrName>ppt_h</p:attrName>
                                        </p:attrNameLst>
                                      </p:cBhvr>
                                      <p:tavLst>
                                        <p:tav tm="0">
                                          <p:val>
                                            <p:fltVal val="0"/>
                                          </p:val>
                                        </p:tav>
                                        <p:tav tm="100000">
                                          <p:val>
                                            <p:strVal val="#ppt_h"/>
                                          </p:val>
                                        </p:tav>
                                      </p:tavLst>
                                    </p:anim>
                                    <p:anim calcmode="lin" valueType="num">
                                      <p:cBhvr>
                                        <p:cTn id="24" dur="1000" fill="hold"/>
                                        <p:tgtEl>
                                          <p:spTgt spid="113"/>
                                        </p:tgtEl>
                                        <p:attrNameLst>
                                          <p:attrName>style.rotation</p:attrName>
                                        </p:attrNameLst>
                                      </p:cBhvr>
                                      <p:tavLst>
                                        <p:tav tm="0">
                                          <p:val>
                                            <p:fltVal val="90"/>
                                          </p:val>
                                        </p:tav>
                                        <p:tav tm="100000">
                                          <p:val>
                                            <p:fltVal val="0"/>
                                          </p:val>
                                        </p:tav>
                                      </p:tavLst>
                                    </p:anim>
                                    <p:animEffect transition="in" filter="fade">
                                      <p:cBhvr>
                                        <p:cTn id="25" dur="1000"/>
                                        <p:tgtEl>
                                          <p:spTgt spid="113"/>
                                        </p:tgtEl>
                                      </p:cBhvr>
                                    </p:animEffect>
                                  </p:childTnLst>
                                </p:cTn>
                              </p:par>
                            </p:childTnLst>
                          </p:cTn>
                        </p:par>
                        <p:par>
                          <p:cTn id="26" fill="hold">
                            <p:stCondLst>
                              <p:cond delay="1990"/>
                            </p:stCondLst>
                            <p:childTnLst>
                              <p:par>
                                <p:cTn id="27" presetID="8" presetClass="emph" presetSubtype="0" accel="43000" decel="57000" autoRev="1" fill="hold" nodeType="afterEffect">
                                  <p:stCondLst>
                                    <p:cond delay="0"/>
                                  </p:stCondLst>
                                  <p:childTnLst>
                                    <p:animRot by="600000">
                                      <p:cBhvr>
                                        <p:cTn id="28" dur="1000" fill="hold"/>
                                        <p:tgtEl>
                                          <p:spTgt spid="143"/>
                                        </p:tgtEl>
                                        <p:attrNameLst>
                                          <p:attrName>r</p:attrName>
                                        </p:attrNameLst>
                                      </p:cBhvr>
                                    </p:animRot>
                                  </p:childTnLst>
                                </p:cTn>
                              </p:par>
                            </p:childTnLst>
                          </p:cTn>
                        </p:par>
                        <p:par>
                          <p:cTn id="29" fill="hold">
                            <p:stCondLst>
                              <p:cond delay="3990"/>
                            </p:stCondLst>
                            <p:childTnLst>
                              <p:par>
                                <p:cTn id="30" presetID="1" presetClass="entr" presetSubtype="0" fill="hold" nodeType="afterEffect">
                                  <p:stCondLst>
                                    <p:cond delay="0"/>
                                  </p:stCondLst>
                                  <p:childTnLst>
                                    <p:set>
                                      <p:cBhvr>
                                        <p:cTn id="31" dur="1" fill="hold">
                                          <p:stCondLst>
                                            <p:cond delay="0"/>
                                          </p:stCondLst>
                                        </p:cTn>
                                        <p:tgtEl>
                                          <p:spTgt spid="523"/>
                                        </p:tgtEl>
                                        <p:attrNameLst>
                                          <p:attrName>style.visibility</p:attrName>
                                        </p:attrNameLst>
                                      </p:cBhvr>
                                      <p:to>
                                        <p:strVal val="visible"/>
                                      </p:to>
                                    </p:set>
                                  </p:childTnLst>
                                </p:cTn>
                              </p:par>
                            </p:childTnLst>
                          </p:cTn>
                        </p:par>
                        <p:par>
                          <p:cTn id="32" fill="hold">
                            <p:stCondLst>
                              <p:cond delay="3990"/>
                            </p:stCondLst>
                            <p:childTnLst>
                              <p:par>
                                <p:cTn id="33" presetID="1" presetClass="entr" presetSubtype="0" fill="hold" nodeType="afterEffect">
                                  <p:stCondLst>
                                    <p:cond delay="0"/>
                                  </p:stCondLst>
                                  <p:childTnLst>
                                    <p:set>
                                      <p:cBhvr>
                                        <p:cTn id="34" dur="1" fill="hold">
                                          <p:stCondLst>
                                            <p:cond delay="0"/>
                                          </p:stCondLst>
                                        </p:cTn>
                                        <p:tgtEl>
                                          <p:spTgt spid="526"/>
                                        </p:tgtEl>
                                        <p:attrNameLst>
                                          <p:attrName>style.visibility</p:attrName>
                                        </p:attrNameLst>
                                      </p:cBhvr>
                                      <p:to>
                                        <p:strVal val="visible"/>
                                      </p:to>
                                    </p:set>
                                  </p:childTnLst>
                                </p:cTn>
                              </p:par>
                            </p:childTnLst>
                          </p:cTn>
                        </p:par>
                        <p:par>
                          <p:cTn id="35" fill="hold">
                            <p:stCondLst>
                              <p:cond delay="3990"/>
                            </p:stCondLst>
                            <p:childTnLst>
                              <p:par>
                                <p:cTn id="36" presetID="1" presetClass="entr" presetSubtype="0" fill="hold" nodeType="afterEffect">
                                  <p:stCondLst>
                                    <p:cond delay="0"/>
                                  </p:stCondLst>
                                  <p:childTnLst>
                                    <p:set>
                                      <p:cBhvr>
                                        <p:cTn id="37" dur="1" fill="hold">
                                          <p:stCondLst>
                                            <p:cond delay="0"/>
                                          </p:stCondLst>
                                        </p:cTn>
                                        <p:tgtEl>
                                          <p:spTgt spid="531"/>
                                        </p:tgtEl>
                                        <p:attrNameLst>
                                          <p:attrName>style.visibility</p:attrName>
                                        </p:attrNameLst>
                                      </p:cBhvr>
                                      <p:to>
                                        <p:strVal val="visible"/>
                                      </p:to>
                                    </p:set>
                                  </p:childTnLst>
                                </p:cTn>
                              </p:par>
                            </p:childTnLst>
                          </p:cTn>
                        </p:par>
                        <p:par>
                          <p:cTn id="38" fill="hold">
                            <p:stCondLst>
                              <p:cond delay="3990"/>
                            </p:stCondLst>
                            <p:childTnLst>
                              <p:par>
                                <p:cTn id="39" presetID="42" presetClass="path" presetSubtype="0" accel="50000" decel="50000" fill="hold" nodeType="afterEffect">
                                  <p:stCondLst>
                                    <p:cond delay="410"/>
                                  </p:stCondLst>
                                  <p:childTnLst>
                                    <p:animMotion origin="layout" path="M 2.70833E-6 -3.7037E-6 L -0.00703 -0.00787 " pathEditMode="relative" rAng="0" ptsTypes="AA">
                                      <p:cBhvr>
                                        <p:cTn id="40" dur="1000" fill="hold"/>
                                        <p:tgtEl>
                                          <p:spTgt spid="526"/>
                                        </p:tgtEl>
                                        <p:attrNameLst>
                                          <p:attrName>ppt_x</p:attrName>
                                          <p:attrName>ppt_y</p:attrName>
                                        </p:attrNameLst>
                                      </p:cBhvr>
                                      <p:rCtr x="-352" y="-394"/>
                                    </p:animMotion>
                                  </p:childTnLst>
                                </p:cTn>
                              </p:par>
                            </p:childTnLst>
                          </p:cTn>
                        </p:par>
                        <p:par>
                          <p:cTn id="41" fill="hold">
                            <p:stCondLst>
                              <p:cond delay="5400"/>
                            </p:stCondLst>
                            <p:childTnLst>
                              <p:par>
                                <p:cTn id="42" presetID="1" presetClass="entr" presetSubtype="0" fill="hold" nodeType="afterEffect">
                                  <p:stCondLst>
                                    <p:cond delay="100"/>
                                  </p:stCondLst>
                                  <p:childTnLst>
                                    <p:set>
                                      <p:cBhvr>
                                        <p:cTn id="43" dur="1" fill="hold">
                                          <p:stCondLst>
                                            <p:cond delay="0"/>
                                          </p:stCondLst>
                                        </p:cTn>
                                        <p:tgtEl>
                                          <p:spTgt spid="5"/>
                                        </p:tgtEl>
                                        <p:attrNameLst>
                                          <p:attrName>style.visibility</p:attrName>
                                        </p:attrNameLst>
                                      </p:cBhvr>
                                      <p:to>
                                        <p:strVal val="visible"/>
                                      </p:to>
                                    </p:set>
                                  </p:childTnLst>
                                </p:cTn>
                              </p:par>
                              <p:par>
                                <p:cTn id="44" presetID="6" presetClass="emph" presetSubtype="0" accel="46667" decel="53333" fill="hold" nodeType="withEffect">
                                  <p:stCondLst>
                                    <p:cond delay="200"/>
                                  </p:stCondLst>
                                  <p:childTnLst>
                                    <p:animScale>
                                      <p:cBhvr>
                                        <p:cTn id="45" dur="50" fill="hold"/>
                                        <p:tgtEl>
                                          <p:spTgt spid="5"/>
                                        </p:tgtEl>
                                      </p:cBhvr>
                                      <p:by x="0" y="0"/>
                                    </p:animScale>
                                  </p:childTnLst>
                                </p:cTn>
                              </p:par>
                            </p:childTnLst>
                          </p:cTn>
                        </p:par>
                        <p:par>
                          <p:cTn id="46" fill="hold">
                            <p:stCondLst>
                              <p:cond delay="5650"/>
                            </p:stCondLst>
                            <p:childTnLst>
                              <p:par>
                                <p:cTn id="47" presetID="1" presetClass="entr" presetSubtype="0" fill="hold" nodeType="afterEffect">
                                  <p:stCondLst>
                                    <p:cond delay="400"/>
                                  </p:stCondLst>
                                  <p:childTnLst>
                                    <p:set>
                                      <p:cBhvr>
                                        <p:cTn id="48" dur="1" fill="hold">
                                          <p:stCondLst>
                                            <p:cond delay="0"/>
                                          </p:stCondLst>
                                        </p:cTn>
                                        <p:tgtEl>
                                          <p:spTgt spid="176"/>
                                        </p:tgtEl>
                                        <p:attrNameLst>
                                          <p:attrName>style.visibility</p:attrName>
                                        </p:attrNameLst>
                                      </p:cBhvr>
                                      <p:to>
                                        <p:strVal val="visible"/>
                                      </p:to>
                                    </p:set>
                                  </p:childTnLst>
                                </p:cTn>
                              </p:par>
                              <p:par>
                                <p:cTn id="49" presetID="6" presetClass="emph" presetSubtype="0" accel="46667" decel="53333" fill="hold" nodeType="withEffect">
                                  <p:stCondLst>
                                    <p:cond delay="550"/>
                                  </p:stCondLst>
                                  <p:childTnLst>
                                    <p:animScale>
                                      <p:cBhvr>
                                        <p:cTn id="50" dur="50" fill="hold"/>
                                        <p:tgtEl>
                                          <p:spTgt spid="176"/>
                                        </p:tgtEl>
                                      </p:cBhvr>
                                      <p:by x="0" y="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5" name="Groupe 34">
            <a:extLst>
              <a:ext uri="{FF2B5EF4-FFF2-40B4-BE49-F238E27FC236}">
                <a16:creationId xmlns:a16="http://schemas.microsoft.com/office/drawing/2014/main" id="{64B91764-FF17-401D-92A4-615D47ED5674}"/>
              </a:ext>
            </a:extLst>
          </p:cNvPr>
          <p:cNvGrpSpPr/>
          <p:nvPr/>
        </p:nvGrpSpPr>
        <p:grpSpPr>
          <a:xfrm>
            <a:off x="-1255684" y="-4169377"/>
            <a:ext cx="14703368" cy="16048540"/>
            <a:chOff x="-1989403" y="-4208938"/>
            <a:chExt cx="16173705" cy="16048540"/>
          </a:xfrm>
          <a:solidFill>
            <a:srgbClr val="EDD49B">
              <a:alpha val="26000"/>
            </a:srgbClr>
          </a:solidFill>
        </p:grpSpPr>
        <p:sp>
          <p:nvSpPr>
            <p:cNvPr id="36" name="Forme libre : forme 35">
              <a:extLst>
                <a:ext uri="{FF2B5EF4-FFF2-40B4-BE49-F238E27FC236}">
                  <a16:creationId xmlns:a16="http://schemas.microsoft.com/office/drawing/2014/main" id="{F37BABC1-3410-4ADE-94F2-05518EF758A5}"/>
                </a:ext>
              </a:extLst>
            </p:cNvPr>
            <p:cNvSpPr/>
            <p:nvPr/>
          </p:nvSpPr>
          <p:spPr>
            <a:xfrm>
              <a:off x="6086590" y="3765995"/>
              <a:ext cx="8032424" cy="1793225"/>
            </a:xfrm>
            <a:custGeom>
              <a:avLst/>
              <a:gdLst>
                <a:gd name="connsiteX0" fmla="*/ 0 w 8032424"/>
                <a:gd name="connsiteY0" fmla="*/ 110985 h 1793225"/>
                <a:gd name="connsiteX1" fmla="*/ 19593 w 8032424"/>
                <a:gd name="connsiteY1" fmla="*/ 0 h 1793225"/>
                <a:gd name="connsiteX2" fmla="*/ 8032425 w 8032424"/>
                <a:gd name="connsiteY2" fmla="*/ 1126220 h 1793225"/>
                <a:gd name="connsiteX3" fmla="*/ 7914801 w 8032424"/>
                <a:gd name="connsiteY3" fmla="*/ 1793226 h 1793225"/>
                <a:gd name="connsiteX4" fmla="*/ 0 w 8032424"/>
                <a:gd name="connsiteY4" fmla="*/ 110985 h 17932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32424" h="1793225">
                  <a:moveTo>
                    <a:pt x="0" y="110985"/>
                  </a:moveTo>
                  <a:lnTo>
                    <a:pt x="19593" y="0"/>
                  </a:lnTo>
                  <a:lnTo>
                    <a:pt x="8032425" y="1126220"/>
                  </a:lnTo>
                  <a:lnTo>
                    <a:pt x="7914801" y="1793226"/>
                  </a:lnTo>
                  <a:lnTo>
                    <a:pt x="0" y="110985"/>
                  </a:lnTo>
                  <a:close/>
                </a:path>
              </a:pathLst>
            </a:custGeom>
            <a:grpFill/>
            <a:ln w="6442" cap="flat">
              <a:noFill/>
              <a:prstDash val="solid"/>
              <a:miter/>
            </a:ln>
          </p:spPr>
          <p:txBody>
            <a:bodyPr rtlCol="0" anchor="ctr"/>
            <a:lstStyle/>
            <a:p>
              <a:endParaRPr lang="fr-FR"/>
            </a:p>
          </p:txBody>
        </p:sp>
        <p:sp>
          <p:nvSpPr>
            <p:cNvPr id="37" name="Forme libre : forme 36">
              <a:extLst>
                <a:ext uri="{FF2B5EF4-FFF2-40B4-BE49-F238E27FC236}">
                  <a16:creationId xmlns:a16="http://schemas.microsoft.com/office/drawing/2014/main" id="{9C25F7EF-3EC6-4BFF-B560-5E4AA2C37A0E}"/>
                </a:ext>
              </a:extLst>
            </p:cNvPr>
            <p:cNvSpPr/>
            <p:nvPr/>
          </p:nvSpPr>
          <p:spPr>
            <a:xfrm>
              <a:off x="6066159" y="3771924"/>
              <a:ext cx="7200811" cy="4385453"/>
            </a:xfrm>
            <a:custGeom>
              <a:avLst/>
              <a:gdLst>
                <a:gd name="connsiteX0" fmla="*/ 0 w 7200811"/>
                <a:gd name="connsiteY0" fmla="*/ 97579 h 4385453"/>
                <a:gd name="connsiteX1" fmla="*/ 56330 w 7200811"/>
                <a:gd name="connsiteY1" fmla="*/ 0 h 4385453"/>
                <a:gd name="connsiteX2" fmla="*/ 7200811 w 7200811"/>
                <a:gd name="connsiteY2" fmla="*/ 3798883 h 4385453"/>
                <a:gd name="connsiteX3" fmla="*/ 6862120 w 7200811"/>
                <a:gd name="connsiteY3" fmla="*/ 4385454 h 4385453"/>
                <a:gd name="connsiteX4" fmla="*/ 0 w 7200811"/>
                <a:gd name="connsiteY4" fmla="*/ 97579 h 43854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00811" h="4385453">
                  <a:moveTo>
                    <a:pt x="0" y="97579"/>
                  </a:moveTo>
                  <a:lnTo>
                    <a:pt x="56330" y="0"/>
                  </a:lnTo>
                  <a:lnTo>
                    <a:pt x="7200811" y="3798883"/>
                  </a:lnTo>
                  <a:lnTo>
                    <a:pt x="6862120" y="4385454"/>
                  </a:lnTo>
                  <a:lnTo>
                    <a:pt x="0" y="97579"/>
                  </a:lnTo>
                  <a:close/>
                </a:path>
              </a:pathLst>
            </a:custGeom>
            <a:grpFill/>
            <a:ln w="6442" cap="flat">
              <a:noFill/>
              <a:prstDash val="solid"/>
              <a:miter/>
            </a:ln>
          </p:spPr>
          <p:txBody>
            <a:bodyPr rtlCol="0" anchor="ctr"/>
            <a:lstStyle/>
            <a:p>
              <a:endParaRPr lang="fr-FR"/>
            </a:p>
          </p:txBody>
        </p:sp>
        <p:sp>
          <p:nvSpPr>
            <p:cNvPr id="38" name="Forme libre : forme 37">
              <a:extLst>
                <a:ext uri="{FF2B5EF4-FFF2-40B4-BE49-F238E27FC236}">
                  <a16:creationId xmlns:a16="http://schemas.microsoft.com/office/drawing/2014/main" id="{20A56C7F-D725-4E57-A608-AF57C775142B}"/>
                </a:ext>
              </a:extLst>
            </p:cNvPr>
            <p:cNvSpPr/>
            <p:nvPr/>
          </p:nvSpPr>
          <p:spPr>
            <a:xfrm>
              <a:off x="6049530" y="3783138"/>
              <a:ext cx="5500587" cy="6448665"/>
            </a:xfrm>
            <a:custGeom>
              <a:avLst/>
              <a:gdLst>
                <a:gd name="connsiteX0" fmla="*/ 0 w 5500587"/>
                <a:gd name="connsiteY0" fmla="*/ 72379 h 6448665"/>
                <a:gd name="connsiteX1" fmla="*/ 86300 w 5500587"/>
                <a:gd name="connsiteY1" fmla="*/ 0 h 6448665"/>
                <a:gd name="connsiteX2" fmla="*/ 5500588 w 5500587"/>
                <a:gd name="connsiteY2" fmla="*/ 6013297 h 6448665"/>
                <a:gd name="connsiteX3" fmla="*/ 4981755 w 5500587"/>
                <a:gd name="connsiteY3" fmla="*/ 6448665 h 6448665"/>
                <a:gd name="connsiteX4" fmla="*/ 0 w 5500587"/>
                <a:gd name="connsiteY4" fmla="*/ 72379 h 64486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00587" h="6448665">
                  <a:moveTo>
                    <a:pt x="0" y="72379"/>
                  </a:moveTo>
                  <a:lnTo>
                    <a:pt x="86300" y="0"/>
                  </a:lnTo>
                  <a:lnTo>
                    <a:pt x="5500588" y="6013297"/>
                  </a:lnTo>
                  <a:lnTo>
                    <a:pt x="4981755" y="6448665"/>
                  </a:lnTo>
                  <a:lnTo>
                    <a:pt x="0" y="72379"/>
                  </a:lnTo>
                  <a:close/>
                </a:path>
              </a:pathLst>
            </a:custGeom>
            <a:grpFill/>
            <a:ln w="6442" cap="flat">
              <a:noFill/>
              <a:prstDash val="solid"/>
              <a:miter/>
            </a:ln>
          </p:spPr>
          <p:txBody>
            <a:bodyPr rtlCol="0" anchor="ctr"/>
            <a:lstStyle/>
            <a:p>
              <a:endParaRPr lang="fr-FR"/>
            </a:p>
          </p:txBody>
        </p:sp>
        <p:grpSp>
          <p:nvGrpSpPr>
            <p:cNvPr id="39" name="Groupe 38">
              <a:extLst>
                <a:ext uri="{FF2B5EF4-FFF2-40B4-BE49-F238E27FC236}">
                  <a16:creationId xmlns:a16="http://schemas.microsoft.com/office/drawing/2014/main" id="{9A9E2D7B-783D-4C9E-9D46-CDE87A83EF4D}"/>
                </a:ext>
              </a:extLst>
            </p:cNvPr>
            <p:cNvGrpSpPr/>
            <p:nvPr/>
          </p:nvGrpSpPr>
          <p:grpSpPr>
            <a:xfrm>
              <a:off x="-1989403" y="-4208938"/>
              <a:ext cx="16173705" cy="16048540"/>
              <a:chOff x="-1989403" y="-4208938"/>
              <a:chExt cx="16173705" cy="16048540"/>
            </a:xfrm>
            <a:grpFill/>
          </p:grpSpPr>
          <p:sp>
            <p:nvSpPr>
              <p:cNvPr id="40" name="Forme libre : forme 39">
                <a:extLst>
                  <a:ext uri="{FF2B5EF4-FFF2-40B4-BE49-F238E27FC236}">
                    <a16:creationId xmlns:a16="http://schemas.microsoft.com/office/drawing/2014/main" id="{A21BE9AF-E61B-44C2-8E33-E402DC865F37}"/>
                  </a:ext>
                </a:extLst>
              </p:cNvPr>
              <p:cNvSpPr/>
              <p:nvPr/>
            </p:nvSpPr>
            <p:spPr>
              <a:xfrm>
                <a:off x="1769648" y="-3362307"/>
                <a:ext cx="4382037" cy="7202614"/>
              </a:xfrm>
              <a:custGeom>
                <a:avLst/>
                <a:gdLst>
                  <a:gd name="connsiteX0" fmla="*/ 4382037 w 4382037"/>
                  <a:gd name="connsiteY0" fmla="*/ 7146349 h 7202614"/>
                  <a:gd name="connsiteX1" fmla="*/ 4284458 w 4382037"/>
                  <a:gd name="connsiteY1" fmla="*/ 7202615 h 7202614"/>
                  <a:gd name="connsiteX2" fmla="*/ 0 w 4382037"/>
                  <a:gd name="connsiteY2" fmla="*/ 338369 h 7202614"/>
                  <a:gd name="connsiteX3" fmla="*/ 586764 w 4382037"/>
                  <a:gd name="connsiteY3" fmla="*/ 0 h 7202614"/>
                  <a:gd name="connsiteX4" fmla="*/ 4382037 w 4382037"/>
                  <a:gd name="connsiteY4" fmla="*/ 7146349 h 72026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82037" h="7202614">
                    <a:moveTo>
                      <a:pt x="4382037" y="7146349"/>
                    </a:moveTo>
                    <a:lnTo>
                      <a:pt x="4284458" y="7202615"/>
                    </a:lnTo>
                    <a:lnTo>
                      <a:pt x="0" y="338369"/>
                    </a:lnTo>
                    <a:lnTo>
                      <a:pt x="586764" y="0"/>
                    </a:lnTo>
                    <a:lnTo>
                      <a:pt x="4382037" y="7146349"/>
                    </a:lnTo>
                    <a:close/>
                  </a:path>
                </a:pathLst>
              </a:custGeom>
              <a:grpFill/>
              <a:ln w="6442" cap="flat">
                <a:noFill/>
                <a:prstDash val="solid"/>
                <a:miter/>
              </a:ln>
            </p:spPr>
            <p:txBody>
              <a:bodyPr rtlCol="0" anchor="ctr"/>
              <a:lstStyle/>
              <a:p>
                <a:endParaRPr lang="fr-FR"/>
              </a:p>
            </p:txBody>
          </p:sp>
          <p:sp>
            <p:nvSpPr>
              <p:cNvPr id="41" name="Forme libre : forme 40">
                <a:extLst>
                  <a:ext uri="{FF2B5EF4-FFF2-40B4-BE49-F238E27FC236}">
                    <a16:creationId xmlns:a16="http://schemas.microsoft.com/office/drawing/2014/main" id="{280B31B3-2DC0-4867-87F4-B49BE1A0AFA1}"/>
                  </a:ext>
                </a:extLst>
              </p:cNvPr>
              <p:cNvSpPr/>
              <p:nvPr/>
            </p:nvSpPr>
            <p:spPr>
              <a:xfrm>
                <a:off x="4369803" y="-4208938"/>
                <a:ext cx="1789294" cy="8032940"/>
              </a:xfrm>
              <a:custGeom>
                <a:avLst/>
                <a:gdLst>
                  <a:gd name="connsiteX0" fmla="*/ 1789295 w 1789294"/>
                  <a:gd name="connsiteY0" fmla="*/ 8013411 h 8032940"/>
                  <a:gd name="connsiteX1" fmla="*/ 1678374 w 1789294"/>
                  <a:gd name="connsiteY1" fmla="*/ 8032940 h 8032940"/>
                  <a:gd name="connsiteX2" fmla="*/ 0 w 1789294"/>
                  <a:gd name="connsiteY2" fmla="*/ 117237 h 8032940"/>
                  <a:gd name="connsiteX3" fmla="*/ 667070 w 1789294"/>
                  <a:gd name="connsiteY3" fmla="*/ 0 h 8032940"/>
                  <a:gd name="connsiteX4" fmla="*/ 1789295 w 1789294"/>
                  <a:gd name="connsiteY4" fmla="*/ 8013411 h 80329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89294" h="8032940">
                    <a:moveTo>
                      <a:pt x="1789295" y="8013411"/>
                    </a:moveTo>
                    <a:lnTo>
                      <a:pt x="1678374" y="8032940"/>
                    </a:lnTo>
                    <a:lnTo>
                      <a:pt x="0" y="117237"/>
                    </a:lnTo>
                    <a:lnTo>
                      <a:pt x="667070" y="0"/>
                    </a:lnTo>
                    <a:lnTo>
                      <a:pt x="1789295" y="8013411"/>
                    </a:lnTo>
                    <a:close/>
                  </a:path>
                </a:pathLst>
              </a:custGeom>
              <a:grpFill/>
              <a:ln w="6442" cap="flat">
                <a:noFill/>
                <a:prstDash val="solid"/>
                <a:miter/>
              </a:ln>
            </p:spPr>
            <p:txBody>
              <a:bodyPr rtlCol="0" anchor="ctr"/>
              <a:lstStyle/>
              <a:p>
                <a:endParaRPr lang="fr-FR"/>
              </a:p>
            </p:txBody>
          </p:sp>
          <p:sp>
            <p:nvSpPr>
              <p:cNvPr id="42" name="Forme libre : forme 41">
                <a:extLst>
                  <a:ext uri="{FF2B5EF4-FFF2-40B4-BE49-F238E27FC236}">
                    <a16:creationId xmlns:a16="http://schemas.microsoft.com/office/drawing/2014/main" id="{820911EA-0DC3-41CA-BE04-6AEF22A6EED1}"/>
                  </a:ext>
                </a:extLst>
              </p:cNvPr>
              <p:cNvSpPr/>
              <p:nvPr/>
            </p:nvSpPr>
            <p:spPr>
              <a:xfrm>
                <a:off x="6048176" y="-4205716"/>
                <a:ext cx="1797157" cy="8031908"/>
              </a:xfrm>
              <a:custGeom>
                <a:avLst/>
                <a:gdLst>
                  <a:gd name="connsiteX0" fmla="*/ 110921 w 1797157"/>
                  <a:gd name="connsiteY0" fmla="*/ 8031909 h 8031908"/>
                  <a:gd name="connsiteX1" fmla="*/ 0 w 1797157"/>
                  <a:gd name="connsiteY1" fmla="*/ 8012315 h 8031908"/>
                  <a:gd name="connsiteX2" fmla="*/ 1130152 w 1797157"/>
                  <a:gd name="connsiteY2" fmla="*/ 0 h 8031908"/>
                  <a:gd name="connsiteX3" fmla="*/ 1797158 w 1797157"/>
                  <a:gd name="connsiteY3" fmla="*/ 117946 h 8031908"/>
                  <a:gd name="connsiteX4" fmla="*/ 110921 w 1797157"/>
                  <a:gd name="connsiteY4" fmla="*/ 8031909 h 80319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7157" h="8031908">
                    <a:moveTo>
                      <a:pt x="110921" y="8031909"/>
                    </a:moveTo>
                    <a:lnTo>
                      <a:pt x="0" y="8012315"/>
                    </a:lnTo>
                    <a:lnTo>
                      <a:pt x="1130152" y="0"/>
                    </a:lnTo>
                    <a:lnTo>
                      <a:pt x="1797158" y="117946"/>
                    </a:lnTo>
                    <a:lnTo>
                      <a:pt x="110921" y="8031909"/>
                    </a:lnTo>
                    <a:close/>
                  </a:path>
                </a:pathLst>
              </a:custGeom>
              <a:grpFill/>
              <a:ln w="6442" cap="flat">
                <a:noFill/>
                <a:prstDash val="solid"/>
                <a:miter/>
              </a:ln>
            </p:spPr>
            <p:txBody>
              <a:bodyPr rtlCol="0" anchor="ctr"/>
              <a:lstStyle/>
              <a:p>
                <a:endParaRPr lang="fr-FR"/>
              </a:p>
            </p:txBody>
          </p:sp>
          <p:sp>
            <p:nvSpPr>
              <p:cNvPr id="43" name="Forme libre : forme 42">
                <a:extLst>
                  <a:ext uri="{FF2B5EF4-FFF2-40B4-BE49-F238E27FC236}">
                    <a16:creationId xmlns:a16="http://schemas.microsoft.com/office/drawing/2014/main" id="{8EAFB1C8-C461-4FC4-818B-975E6EF6547A}"/>
                  </a:ext>
                </a:extLst>
              </p:cNvPr>
              <p:cNvSpPr/>
              <p:nvPr/>
            </p:nvSpPr>
            <p:spPr>
              <a:xfrm>
                <a:off x="6054106" y="-3352317"/>
                <a:ext cx="4388804" cy="7198941"/>
              </a:xfrm>
              <a:custGeom>
                <a:avLst/>
                <a:gdLst>
                  <a:gd name="connsiteX0" fmla="*/ 97515 w 4388804"/>
                  <a:gd name="connsiteY0" fmla="*/ 7198942 h 7198941"/>
                  <a:gd name="connsiteX1" fmla="*/ 0 w 4388804"/>
                  <a:gd name="connsiteY1" fmla="*/ 7142547 h 7198941"/>
                  <a:gd name="connsiteX2" fmla="*/ 3802427 w 4388804"/>
                  <a:gd name="connsiteY2" fmla="*/ 0 h 7198941"/>
                  <a:gd name="connsiteX3" fmla="*/ 4388804 w 4388804"/>
                  <a:gd name="connsiteY3" fmla="*/ 338949 h 7198941"/>
                  <a:gd name="connsiteX4" fmla="*/ 97515 w 4388804"/>
                  <a:gd name="connsiteY4" fmla="*/ 7198942 h 71989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88804" h="7198941">
                    <a:moveTo>
                      <a:pt x="97515" y="7198942"/>
                    </a:moveTo>
                    <a:lnTo>
                      <a:pt x="0" y="7142547"/>
                    </a:lnTo>
                    <a:lnTo>
                      <a:pt x="3802427" y="0"/>
                    </a:lnTo>
                    <a:lnTo>
                      <a:pt x="4388804" y="338949"/>
                    </a:lnTo>
                    <a:lnTo>
                      <a:pt x="97515" y="7198942"/>
                    </a:lnTo>
                    <a:close/>
                  </a:path>
                </a:pathLst>
              </a:custGeom>
              <a:grpFill/>
              <a:ln w="6442" cap="flat">
                <a:noFill/>
                <a:prstDash val="solid"/>
                <a:miter/>
              </a:ln>
            </p:spPr>
            <p:txBody>
              <a:bodyPr rtlCol="0" anchor="ctr"/>
              <a:lstStyle/>
              <a:p>
                <a:endParaRPr lang="fr-FR"/>
              </a:p>
            </p:txBody>
          </p:sp>
          <p:sp>
            <p:nvSpPr>
              <p:cNvPr id="44" name="Forme libre : forme 43">
                <a:extLst>
                  <a:ext uri="{FF2B5EF4-FFF2-40B4-BE49-F238E27FC236}">
                    <a16:creationId xmlns:a16="http://schemas.microsoft.com/office/drawing/2014/main" id="{F0703D94-BE5F-44FA-9031-843BAB9A7857}"/>
                  </a:ext>
                </a:extLst>
              </p:cNvPr>
              <p:cNvSpPr/>
              <p:nvPr/>
            </p:nvSpPr>
            <p:spPr>
              <a:xfrm>
                <a:off x="6065321" y="-1634371"/>
                <a:ext cx="6451048" cy="5497623"/>
              </a:xfrm>
              <a:custGeom>
                <a:avLst/>
                <a:gdLst>
                  <a:gd name="connsiteX0" fmla="*/ 72314 w 6451048"/>
                  <a:gd name="connsiteY0" fmla="*/ 5497623 h 5497623"/>
                  <a:gd name="connsiteX1" fmla="*/ 0 w 6451048"/>
                  <a:gd name="connsiteY1" fmla="*/ 5411323 h 5497623"/>
                  <a:gd name="connsiteX2" fmla="*/ 6015939 w 6451048"/>
                  <a:gd name="connsiteY2" fmla="*/ 0 h 5497623"/>
                  <a:gd name="connsiteX3" fmla="*/ 6451049 w 6451048"/>
                  <a:gd name="connsiteY3" fmla="*/ 519090 h 5497623"/>
                  <a:gd name="connsiteX4" fmla="*/ 72314 w 6451048"/>
                  <a:gd name="connsiteY4" fmla="*/ 5497623 h 54976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51048" h="5497623">
                    <a:moveTo>
                      <a:pt x="72314" y="5497623"/>
                    </a:moveTo>
                    <a:lnTo>
                      <a:pt x="0" y="5411323"/>
                    </a:lnTo>
                    <a:lnTo>
                      <a:pt x="6015939" y="0"/>
                    </a:lnTo>
                    <a:lnTo>
                      <a:pt x="6451049" y="519090"/>
                    </a:lnTo>
                    <a:lnTo>
                      <a:pt x="72314" y="5497623"/>
                    </a:lnTo>
                    <a:close/>
                  </a:path>
                </a:pathLst>
              </a:custGeom>
              <a:grpFill/>
              <a:ln w="6442" cap="flat">
                <a:noFill/>
                <a:prstDash val="solid"/>
                <a:miter/>
              </a:ln>
            </p:spPr>
            <p:txBody>
              <a:bodyPr rtlCol="0" anchor="ctr"/>
              <a:lstStyle/>
              <a:p>
                <a:endParaRPr lang="fr-FR"/>
              </a:p>
            </p:txBody>
          </p:sp>
          <p:sp>
            <p:nvSpPr>
              <p:cNvPr id="45" name="Forme libre : forme 44">
                <a:extLst>
                  <a:ext uri="{FF2B5EF4-FFF2-40B4-BE49-F238E27FC236}">
                    <a16:creationId xmlns:a16="http://schemas.microsoft.com/office/drawing/2014/main" id="{D614B627-D7F8-4B95-B374-E7C795699C78}"/>
                  </a:ext>
                </a:extLst>
              </p:cNvPr>
              <p:cNvSpPr/>
              <p:nvPr/>
            </p:nvSpPr>
            <p:spPr>
              <a:xfrm>
                <a:off x="6080338" y="740848"/>
                <a:ext cx="7735304" cy="3133294"/>
              </a:xfrm>
              <a:custGeom>
                <a:avLst/>
                <a:gdLst>
                  <a:gd name="connsiteX0" fmla="*/ 38478 w 7735304"/>
                  <a:gd name="connsiteY0" fmla="*/ 3133295 h 3133294"/>
                  <a:gd name="connsiteX1" fmla="*/ 0 w 7735304"/>
                  <a:gd name="connsiteY1" fmla="*/ 3027402 h 3133294"/>
                  <a:gd name="connsiteX2" fmla="*/ 7503990 w 7735304"/>
                  <a:gd name="connsiteY2" fmla="*/ 0 h 3133294"/>
                  <a:gd name="connsiteX3" fmla="*/ 7735305 w 7735304"/>
                  <a:gd name="connsiteY3" fmla="*/ 636585 h 3133294"/>
                  <a:gd name="connsiteX4" fmla="*/ 38478 w 7735304"/>
                  <a:gd name="connsiteY4" fmla="*/ 3133295 h 31332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35304" h="3133294">
                    <a:moveTo>
                      <a:pt x="38478" y="3133295"/>
                    </a:moveTo>
                    <a:lnTo>
                      <a:pt x="0" y="3027402"/>
                    </a:lnTo>
                    <a:lnTo>
                      <a:pt x="7503990" y="0"/>
                    </a:lnTo>
                    <a:lnTo>
                      <a:pt x="7735305" y="636585"/>
                    </a:lnTo>
                    <a:lnTo>
                      <a:pt x="38478" y="3133295"/>
                    </a:lnTo>
                    <a:close/>
                  </a:path>
                </a:pathLst>
              </a:custGeom>
              <a:grpFill/>
              <a:ln w="6442" cap="flat">
                <a:noFill/>
                <a:prstDash val="solid"/>
                <a:miter/>
              </a:ln>
            </p:spPr>
            <p:txBody>
              <a:bodyPr rtlCol="0" anchor="ctr"/>
              <a:lstStyle/>
              <a:p>
                <a:endParaRPr lang="fr-FR"/>
              </a:p>
            </p:txBody>
          </p:sp>
          <p:sp>
            <p:nvSpPr>
              <p:cNvPr id="46" name="Forme libre : forme 45">
                <a:extLst>
                  <a:ext uri="{FF2B5EF4-FFF2-40B4-BE49-F238E27FC236}">
                    <a16:creationId xmlns:a16="http://schemas.microsoft.com/office/drawing/2014/main" id="{74CCF776-989D-44DC-AC58-7B9B4093BD50}"/>
                  </a:ext>
                </a:extLst>
              </p:cNvPr>
              <p:cNvSpPr/>
              <p:nvPr/>
            </p:nvSpPr>
            <p:spPr>
              <a:xfrm>
                <a:off x="6097417" y="3486921"/>
                <a:ext cx="8086885" cy="677317"/>
              </a:xfrm>
              <a:custGeom>
                <a:avLst/>
                <a:gdLst>
                  <a:gd name="connsiteX0" fmla="*/ 0 w 8086885"/>
                  <a:gd name="connsiteY0" fmla="*/ 390961 h 677317"/>
                  <a:gd name="connsiteX1" fmla="*/ 65 w 8086885"/>
                  <a:gd name="connsiteY1" fmla="*/ 278301 h 677317"/>
                  <a:gd name="connsiteX2" fmla="*/ 8086886 w 8086885"/>
                  <a:gd name="connsiteY2" fmla="*/ 0 h 677317"/>
                  <a:gd name="connsiteX3" fmla="*/ 8086563 w 8086885"/>
                  <a:gd name="connsiteY3" fmla="*/ 677317 h 677317"/>
                  <a:gd name="connsiteX4" fmla="*/ 0 w 8086885"/>
                  <a:gd name="connsiteY4" fmla="*/ 390961 h 6773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86885" h="677317">
                    <a:moveTo>
                      <a:pt x="0" y="390961"/>
                    </a:moveTo>
                    <a:lnTo>
                      <a:pt x="65" y="278301"/>
                    </a:lnTo>
                    <a:lnTo>
                      <a:pt x="8086886" y="0"/>
                    </a:lnTo>
                    <a:lnTo>
                      <a:pt x="8086563" y="677317"/>
                    </a:lnTo>
                    <a:lnTo>
                      <a:pt x="0" y="390961"/>
                    </a:lnTo>
                    <a:close/>
                  </a:path>
                </a:pathLst>
              </a:custGeom>
              <a:grpFill/>
              <a:ln w="6442" cap="flat">
                <a:noFill/>
                <a:prstDash val="solid"/>
                <a:miter/>
              </a:ln>
            </p:spPr>
            <p:txBody>
              <a:bodyPr rtlCol="0" anchor="ctr"/>
              <a:lstStyle/>
              <a:p>
                <a:endParaRPr lang="fr-FR"/>
              </a:p>
            </p:txBody>
          </p:sp>
          <p:sp>
            <p:nvSpPr>
              <p:cNvPr id="47" name="Forme libre : forme 46">
                <a:extLst>
                  <a:ext uri="{FF2B5EF4-FFF2-40B4-BE49-F238E27FC236}">
                    <a16:creationId xmlns:a16="http://schemas.microsoft.com/office/drawing/2014/main" id="{F9650033-AF35-42C8-B763-92A58086CF34}"/>
                  </a:ext>
                </a:extLst>
              </p:cNvPr>
              <p:cNvSpPr/>
              <p:nvPr/>
            </p:nvSpPr>
            <p:spPr>
              <a:xfrm>
                <a:off x="6035802" y="3806663"/>
                <a:ext cx="1789294" cy="8032939"/>
              </a:xfrm>
              <a:custGeom>
                <a:avLst/>
                <a:gdLst>
                  <a:gd name="connsiteX0" fmla="*/ 0 w 1789294"/>
                  <a:gd name="connsiteY0" fmla="*/ 19464 h 8032939"/>
                  <a:gd name="connsiteX1" fmla="*/ 110985 w 1789294"/>
                  <a:gd name="connsiteY1" fmla="*/ 0 h 8032939"/>
                  <a:gd name="connsiteX2" fmla="*/ 1789294 w 1789294"/>
                  <a:gd name="connsiteY2" fmla="*/ 7915639 h 8032939"/>
                  <a:gd name="connsiteX3" fmla="*/ 1122224 w 1789294"/>
                  <a:gd name="connsiteY3" fmla="*/ 8032940 h 8032939"/>
                  <a:gd name="connsiteX4" fmla="*/ 0 w 1789294"/>
                  <a:gd name="connsiteY4" fmla="*/ 19464 h 80329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89294" h="8032939">
                    <a:moveTo>
                      <a:pt x="0" y="19464"/>
                    </a:moveTo>
                    <a:lnTo>
                      <a:pt x="110985" y="0"/>
                    </a:lnTo>
                    <a:lnTo>
                      <a:pt x="1789294" y="7915639"/>
                    </a:lnTo>
                    <a:lnTo>
                      <a:pt x="1122224" y="8032940"/>
                    </a:lnTo>
                    <a:lnTo>
                      <a:pt x="0" y="19464"/>
                    </a:lnTo>
                    <a:close/>
                  </a:path>
                </a:pathLst>
              </a:custGeom>
              <a:grpFill/>
              <a:ln w="6442" cap="flat">
                <a:noFill/>
                <a:prstDash val="solid"/>
                <a:miter/>
              </a:ln>
            </p:spPr>
            <p:txBody>
              <a:bodyPr rtlCol="0" anchor="ctr"/>
              <a:lstStyle/>
              <a:p>
                <a:endParaRPr lang="fr-FR"/>
              </a:p>
            </p:txBody>
          </p:sp>
          <p:sp>
            <p:nvSpPr>
              <p:cNvPr id="48" name="Forme libre : forme 47">
                <a:extLst>
                  <a:ext uri="{FF2B5EF4-FFF2-40B4-BE49-F238E27FC236}">
                    <a16:creationId xmlns:a16="http://schemas.microsoft.com/office/drawing/2014/main" id="{FC7A3BC5-DF7E-42EA-A1C1-46B2E58BA611}"/>
                  </a:ext>
                </a:extLst>
              </p:cNvPr>
              <p:cNvSpPr/>
              <p:nvPr/>
            </p:nvSpPr>
            <p:spPr>
              <a:xfrm>
                <a:off x="4349630" y="3804407"/>
                <a:ext cx="1797157" cy="8031908"/>
              </a:xfrm>
              <a:custGeom>
                <a:avLst/>
                <a:gdLst>
                  <a:gd name="connsiteX0" fmla="*/ 1686173 w 1797157"/>
                  <a:gd name="connsiteY0" fmla="*/ 0 h 8031908"/>
                  <a:gd name="connsiteX1" fmla="*/ 1797157 w 1797157"/>
                  <a:gd name="connsiteY1" fmla="*/ 19593 h 8031908"/>
                  <a:gd name="connsiteX2" fmla="*/ 666941 w 1797157"/>
                  <a:gd name="connsiteY2" fmla="*/ 8031908 h 8031908"/>
                  <a:gd name="connsiteX3" fmla="*/ 0 w 1797157"/>
                  <a:gd name="connsiteY3" fmla="*/ 7913962 h 8031908"/>
                  <a:gd name="connsiteX4" fmla="*/ 1686173 w 1797157"/>
                  <a:gd name="connsiteY4" fmla="*/ 0 h 80319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7157" h="8031908">
                    <a:moveTo>
                      <a:pt x="1686173" y="0"/>
                    </a:moveTo>
                    <a:lnTo>
                      <a:pt x="1797157" y="19593"/>
                    </a:lnTo>
                    <a:lnTo>
                      <a:pt x="666941" y="8031908"/>
                    </a:lnTo>
                    <a:lnTo>
                      <a:pt x="0" y="7913962"/>
                    </a:lnTo>
                    <a:lnTo>
                      <a:pt x="1686173" y="0"/>
                    </a:lnTo>
                    <a:close/>
                  </a:path>
                </a:pathLst>
              </a:custGeom>
              <a:grpFill/>
              <a:ln w="6442" cap="flat">
                <a:noFill/>
                <a:prstDash val="solid"/>
                <a:miter/>
              </a:ln>
            </p:spPr>
            <p:txBody>
              <a:bodyPr rtlCol="0" anchor="ctr"/>
              <a:lstStyle/>
              <a:p>
                <a:endParaRPr lang="fr-FR"/>
              </a:p>
            </p:txBody>
          </p:sp>
          <p:sp>
            <p:nvSpPr>
              <p:cNvPr id="49" name="Forme libre : forme 48">
                <a:extLst>
                  <a:ext uri="{FF2B5EF4-FFF2-40B4-BE49-F238E27FC236}">
                    <a16:creationId xmlns:a16="http://schemas.microsoft.com/office/drawing/2014/main" id="{FC7E896E-70C1-455A-AC8F-7695B4D652AA}"/>
                  </a:ext>
                </a:extLst>
              </p:cNvPr>
              <p:cNvSpPr/>
              <p:nvPr/>
            </p:nvSpPr>
            <p:spPr>
              <a:xfrm>
                <a:off x="1751989" y="3783976"/>
                <a:ext cx="4388804" cy="7198941"/>
              </a:xfrm>
              <a:custGeom>
                <a:avLst/>
                <a:gdLst>
                  <a:gd name="connsiteX0" fmla="*/ 4291290 w 4388804"/>
                  <a:gd name="connsiteY0" fmla="*/ 0 h 7198941"/>
                  <a:gd name="connsiteX1" fmla="*/ 4388804 w 4388804"/>
                  <a:gd name="connsiteY1" fmla="*/ 56395 h 7198941"/>
                  <a:gd name="connsiteX2" fmla="*/ 586441 w 4388804"/>
                  <a:gd name="connsiteY2" fmla="*/ 7198942 h 7198941"/>
                  <a:gd name="connsiteX3" fmla="*/ 0 w 4388804"/>
                  <a:gd name="connsiteY3" fmla="*/ 6859993 h 7198941"/>
                  <a:gd name="connsiteX4" fmla="*/ 4291290 w 4388804"/>
                  <a:gd name="connsiteY4" fmla="*/ 0 h 71989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88804" h="7198941">
                    <a:moveTo>
                      <a:pt x="4291290" y="0"/>
                    </a:moveTo>
                    <a:lnTo>
                      <a:pt x="4388804" y="56395"/>
                    </a:lnTo>
                    <a:lnTo>
                      <a:pt x="586441" y="7198942"/>
                    </a:lnTo>
                    <a:lnTo>
                      <a:pt x="0" y="6859993"/>
                    </a:lnTo>
                    <a:lnTo>
                      <a:pt x="4291290" y="0"/>
                    </a:lnTo>
                    <a:close/>
                  </a:path>
                </a:pathLst>
              </a:custGeom>
              <a:grpFill/>
              <a:ln w="6442" cap="flat">
                <a:noFill/>
                <a:prstDash val="solid"/>
                <a:miter/>
              </a:ln>
            </p:spPr>
            <p:txBody>
              <a:bodyPr rtlCol="0" anchor="ctr"/>
              <a:lstStyle/>
              <a:p>
                <a:endParaRPr lang="fr-FR"/>
              </a:p>
            </p:txBody>
          </p:sp>
          <p:sp>
            <p:nvSpPr>
              <p:cNvPr id="50" name="Forme libre : forme 49">
                <a:extLst>
                  <a:ext uri="{FF2B5EF4-FFF2-40B4-BE49-F238E27FC236}">
                    <a16:creationId xmlns:a16="http://schemas.microsoft.com/office/drawing/2014/main" id="{256EFD0A-4502-487E-95BA-F85521539C50}"/>
                  </a:ext>
                </a:extLst>
              </p:cNvPr>
              <p:cNvSpPr/>
              <p:nvPr/>
            </p:nvSpPr>
            <p:spPr>
              <a:xfrm>
                <a:off x="-321470" y="3767348"/>
                <a:ext cx="6451113" cy="5497622"/>
              </a:xfrm>
              <a:custGeom>
                <a:avLst/>
                <a:gdLst>
                  <a:gd name="connsiteX0" fmla="*/ 6378735 w 6451113"/>
                  <a:gd name="connsiteY0" fmla="*/ 0 h 5497622"/>
                  <a:gd name="connsiteX1" fmla="*/ 6451114 w 6451113"/>
                  <a:gd name="connsiteY1" fmla="*/ 86300 h 5497622"/>
                  <a:gd name="connsiteX2" fmla="*/ 435110 w 6451113"/>
                  <a:gd name="connsiteY2" fmla="*/ 5497623 h 5497622"/>
                  <a:gd name="connsiteX3" fmla="*/ 0 w 6451113"/>
                  <a:gd name="connsiteY3" fmla="*/ 4978597 h 5497622"/>
                  <a:gd name="connsiteX4" fmla="*/ 6378735 w 6451113"/>
                  <a:gd name="connsiteY4" fmla="*/ 0 h 54976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51113" h="5497622">
                    <a:moveTo>
                      <a:pt x="6378735" y="0"/>
                    </a:moveTo>
                    <a:lnTo>
                      <a:pt x="6451114" y="86300"/>
                    </a:lnTo>
                    <a:lnTo>
                      <a:pt x="435110" y="5497623"/>
                    </a:lnTo>
                    <a:lnTo>
                      <a:pt x="0" y="4978597"/>
                    </a:lnTo>
                    <a:lnTo>
                      <a:pt x="6378735" y="0"/>
                    </a:lnTo>
                    <a:close/>
                  </a:path>
                </a:pathLst>
              </a:custGeom>
              <a:grpFill/>
              <a:ln w="6442" cap="flat">
                <a:noFill/>
                <a:prstDash val="solid"/>
                <a:miter/>
              </a:ln>
            </p:spPr>
            <p:txBody>
              <a:bodyPr rtlCol="0" anchor="ctr"/>
              <a:lstStyle/>
              <a:p>
                <a:endParaRPr lang="fr-FR"/>
              </a:p>
            </p:txBody>
          </p:sp>
          <p:sp>
            <p:nvSpPr>
              <p:cNvPr id="51" name="Forme libre : forme 50">
                <a:extLst>
                  <a:ext uri="{FF2B5EF4-FFF2-40B4-BE49-F238E27FC236}">
                    <a16:creationId xmlns:a16="http://schemas.microsoft.com/office/drawing/2014/main" id="{D72D557E-BBD1-45A8-9302-90CE79ED193F}"/>
                  </a:ext>
                </a:extLst>
              </p:cNvPr>
              <p:cNvSpPr/>
              <p:nvPr/>
            </p:nvSpPr>
            <p:spPr>
              <a:xfrm>
                <a:off x="-1620742" y="3756455"/>
                <a:ext cx="7735304" cy="3133295"/>
              </a:xfrm>
              <a:custGeom>
                <a:avLst/>
                <a:gdLst>
                  <a:gd name="connsiteX0" fmla="*/ 7696827 w 7735304"/>
                  <a:gd name="connsiteY0" fmla="*/ 0 h 3133295"/>
                  <a:gd name="connsiteX1" fmla="*/ 7735304 w 7735304"/>
                  <a:gd name="connsiteY1" fmla="*/ 105894 h 3133295"/>
                  <a:gd name="connsiteX2" fmla="*/ 231315 w 7735304"/>
                  <a:gd name="connsiteY2" fmla="*/ 3133295 h 3133295"/>
                  <a:gd name="connsiteX3" fmla="*/ 0 w 7735304"/>
                  <a:gd name="connsiteY3" fmla="*/ 2496711 h 3133295"/>
                  <a:gd name="connsiteX4" fmla="*/ 7696827 w 7735304"/>
                  <a:gd name="connsiteY4" fmla="*/ 0 h 31332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35304" h="3133295">
                    <a:moveTo>
                      <a:pt x="7696827" y="0"/>
                    </a:moveTo>
                    <a:lnTo>
                      <a:pt x="7735304" y="105894"/>
                    </a:lnTo>
                    <a:lnTo>
                      <a:pt x="231315" y="3133295"/>
                    </a:lnTo>
                    <a:lnTo>
                      <a:pt x="0" y="2496711"/>
                    </a:lnTo>
                    <a:lnTo>
                      <a:pt x="7696827" y="0"/>
                    </a:lnTo>
                    <a:close/>
                  </a:path>
                </a:pathLst>
              </a:custGeom>
              <a:grpFill/>
              <a:ln w="6442" cap="flat">
                <a:noFill/>
                <a:prstDash val="solid"/>
                <a:miter/>
              </a:ln>
            </p:spPr>
            <p:txBody>
              <a:bodyPr rtlCol="0" anchor="ctr"/>
              <a:lstStyle/>
              <a:p>
                <a:endParaRPr lang="fr-FR"/>
              </a:p>
            </p:txBody>
          </p:sp>
          <p:sp>
            <p:nvSpPr>
              <p:cNvPr id="52" name="Forme libre : forme 51">
                <a:extLst>
                  <a:ext uri="{FF2B5EF4-FFF2-40B4-BE49-F238E27FC236}">
                    <a16:creationId xmlns:a16="http://schemas.microsoft.com/office/drawing/2014/main" id="{EE280C52-A813-4796-AD49-1461954BC60B}"/>
                  </a:ext>
                </a:extLst>
              </p:cNvPr>
              <p:cNvSpPr/>
              <p:nvPr/>
            </p:nvSpPr>
            <p:spPr>
              <a:xfrm>
                <a:off x="-1989403" y="3466361"/>
                <a:ext cx="8086885" cy="677317"/>
              </a:xfrm>
              <a:custGeom>
                <a:avLst/>
                <a:gdLst>
                  <a:gd name="connsiteX0" fmla="*/ 8086886 w 8086885"/>
                  <a:gd name="connsiteY0" fmla="*/ 286356 h 677317"/>
                  <a:gd name="connsiteX1" fmla="*/ 8086821 w 8086885"/>
                  <a:gd name="connsiteY1" fmla="*/ 399017 h 677317"/>
                  <a:gd name="connsiteX2" fmla="*/ 0 w 8086885"/>
                  <a:gd name="connsiteY2" fmla="*/ 677317 h 677317"/>
                  <a:gd name="connsiteX3" fmla="*/ 322 w 8086885"/>
                  <a:gd name="connsiteY3" fmla="*/ 0 h 677317"/>
                  <a:gd name="connsiteX4" fmla="*/ 8086886 w 8086885"/>
                  <a:gd name="connsiteY4" fmla="*/ 286356 h 6773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86885" h="677317">
                    <a:moveTo>
                      <a:pt x="8086886" y="286356"/>
                    </a:moveTo>
                    <a:lnTo>
                      <a:pt x="8086821" y="399017"/>
                    </a:lnTo>
                    <a:lnTo>
                      <a:pt x="0" y="677317"/>
                    </a:lnTo>
                    <a:lnTo>
                      <a:pt x="322" y="0"/>
                    </a:lnTo>
                    <a:lnTo>
                      <a:pt x="8086886" y="286356"/>
                    </a:lnTo>
                    <a:close/>
                  </a:path>
                </a:pathLst>
              </a:custGeom>
              <a:grpFill/>
              <a:ln w="6442" cap="flat">
                <a:noFill/>
                <a:prstDash val="solid"/>
                <a:miter/>
              </a:ln>
            </p:spPr>
            <p:txBody>
              <a:bodyPr rtlCol="0" anchor="ctr"/>
              <a:lstStyle/>
              <a:p>
                <a:endParaRPr lang="fr-FR"/>
              </a:p>
            </p:txBody>
          </p:sp>
          <p:sp>
            <p:nvSpPr>
              <p:cNvPr id="53" name="Forme libre : forme 52">
                <a:extLst>
                  <a:ext uri="{FF2B5EF4-FFF2-40B4-BE49-F238E27FC236}">
                    <a16:creationId xmlns:a16="http://schemas.microsoft.com/office/drawing/2014/main" id="{F772CAE1-D450-432D-B25F-70C44117CC27}"/>
                  </a:ext>
                </a:extLst>
              </p:cNvPr>
              <p:cNvSpPr/>
              <p:nvPr/>
            </p:nvSpPr>
            <p:spPr>
              <a:xfrm>
                <a:off x="-1614039" y="721642"/>
                <a:ext cx="7732919" cy="3140706"/>
              </a:xfrm>
              <a:custGeom>
                <a:avLst/>
                <a:gdLst>
                  <a:gd name="connsiteX0" fmla="*/ 7732920 w 7732919"/>
                  <a:gd name="connsiteY0" fmla="*/ 3034878 h 3140706"/>
                  <a:gd name="connsiteX1" fmla="*/ 7694377 w 7732919"/>
                  <a:gd name="connsiteY1" fmla="*/ 3140707 h 3140706"/>
                  <a:gd name="connsiteX2" fmla="*/ 0 w 7732919"/>
                  <a:gd name="connsiteY2" fmla="*/ 636391 h 3140706"/>
                  <a:gd name="connsiteX3" fmla="*/ 232024 w 7732919"/>
                  <a:gd name="connsiteY3" fmla="*/ 0 h 3140706"/>
                  <a:gd name="connsiteX4" fmla="*/ 7732920 w 7732919"/>
                  <a:gd name="connsiteY4" fmla="*/ 3034878 h 31407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32919" h="3140706">
                    <a:moveTo>
                      <a:pt x="7732920" y="3034878"/>
                    </a:moveTo>
                    <a:lnTo>
                      <a:pt x="7694377" y="3140707"/>
                    </a:lnTo>
                    <a:lnTo>
                      <a:pt x="0" y="636391"/>
                    </a:lnTo>
                    <a:lnTo>
                      <a:pt x="232024" y="0"/>
                    </a:lnTo>
                    <a:lnTo>
                      <a:pt x="7732920" y="3034878"/>
                    </a:lnTo>
                    <a:close/>
                  </a:path>
                </a:pathLst>
              </a:custGeom>
              <a:grpFill/>
              <a:ln w="6442" cap="flat">
                <a:noFill/>
                <a:prstDash val="solid"/>
                <a:miter/>
              </a:ln>
            </p:spPr>
            <p:txBody>
              <a:bodyPr rtlCol="0" anchor="ctr"/>
              <a:lstStyle/>
              <a:p>
                <a:endParaRPr lang="fr-FR"/>
              </a:p>
            </p:txBody>
          </p:sp>
          <p:sp>
            <p:nvSpPr>
              <p:cNvPr id="54" name="Forme libre : forme 53">
                <a:extLst>
                  <a:ext uri="{FF2B5EF4-FFF2-40B4-BE49-F238E27FC236}">
                    <a16:creationId xmlns:a16="http://schemas.microsoft.com/office/drawing/2014/main" id="{E77B2959-B581-4542-89FE-B598673F8128}"/>
                  </a:ext>
                </a:extLst>
              </p:cNvPr>
              <p:cNvSpPr/>
              <p:nvPr/>
            </p:nvSpPr>
            <p:spPr>
              <a:xfrm>
                <a:off x="-308515" y="-1649903"/>
                <a:ext cx="6446215" cy="5503552"/>
              </a:xfrm>
              <a:custGeom>
                <a:avLst/>
                <a:gdLst>
                  <a:gd name="connsiteX0" fmla="*/ 6446216 w 6446215"/>
                  <a:gd name="connsiteY0" fmla="*/ 5417317 h 5503552"/>
                  <a:gd name="connsiteX1" fmla="*/ 6373773 w 6446215"/>
                  <a:gd name="connsiteY1" fmla="*/ 5503553 h 5503552"/>
                  <a:gd name="connsiteX2" fmla="*/ 0 w 6446215"/>
                  <a:gd name="connsiteY2" fmla="*/ 518639 h 5503552"/>
                  <a:gd name="connsiteX3" fmla="*/ 435626 w 6446215"/>
                  <a:gd name="connsiteY3" fmla="*/ 0 h 5503552"/>
                  <a:gd name="connsiteX4" fmla="*/ 6446216 w 6446215"/>
                  <a:gd name="connsiteY4" fmla="*/ 5417317 h 55035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46215" h="5503552">
                    <a:moveTo>
                      <a:pt x="6446216" y="5417317"/>
                    </a:moveTo>
                    <a:lnTo>
                      <a:pt x="6373773" y="5503553"/>
                    </a:lnTo>
                    <a:lnTo>
                      <a:pt x="0" y="518639"/>
                    </a:lnTo>
                    <a:lnTo>
                      <a:pt x="435626" y="0"/>
                    </a:lnTo>
                    <a:lnTo>
                      <a:pt x="6446216" y="5417317"/>
                    </a:lnTo>
                    <a:close/>
                  </a:path>
                </a:pathLst>
              </a:custGeom>
              <a:grpFill/>
              <a:ln w="6442" cap="flat">
                <a:noFill/>
                <a:prstDash val="solid"/>
                <a:miter/>
              </a:ln>
            </p:spPr>
            <p:txBody>
              <a:bodyPr rtlCol="0" anchor="ctr"/>
              <a:lstStyle/>
              <a:p>
                <a:endParaRPr lang="fr-FR"/>
              </a:p>
            </p:txBody>
          </p:sp>
        </p:grpSp>
      </p:grpSp>
      <p:grpSp>
        <p:nvGrpSpPr>
          <p:cNvPr id="5" name="Graphique 6">
            <a:extLst>
              <a:ext uri="{FF2B5EF4-FFF2-40B4-BE49-F238E27FC236}">
                <a16:creationId xmlns:a16="http://schemas.microsoft.com/office/drawing/2014/main" id="{CB3F6AB1-0ED6-4077-B4EF-4F5D50000259}"/>
              </a:ext>
            </a:extLst>
          </p:cNvPr>
          <p:cNvGrpSpPr/>
          <p:nvPr/>
        </p:nvGrpSpPr>
        <p:grpSpPr>
          <a:xfrm>
            <a:off x="2699008" y="511955"/>
            <a:ext cx="6793984" cy="489169"/>
            <a:chOff x="2699007" y="3184416"/>
            <a:chExt cx="6793984" cy="489169"/>
          </a:xfrm>
        </p:grpSpPr>
        <p:sp>
          <p:nvSpPr>
            <p:cNvPr id="8" name="Forme libre : forme 7">
              <a:extLst>
                <a:ext uri="{FF2B5EF4-FFF2-40B4-BE49-F238E27FC236}">
                  <a16:creationId xmlns:a16="http://schemas.microsoft.com/office/drawing/2014/main" id="{054A60FF-9229-4AA1-BF25-829FA5ABA48A}"/>
                </a:ext>
              </a:extLst>
            </p:cNvPr>
            <p:cNvSpPr/>
            <p:nvPr/>
          </p:nvSpPr>
          <p:spPr>
            <a:xfrm>
              <a:off x="2698395" y="3184687"/>
              <a:ext cx="327538" cy="479722"/>
            </a:xfrm>
            <a:custGeom>
              <a:avLst/>
              <a:gdLst>
                <a:gd name="connsiteX0" fmla="*/ 52125 w 327538"/>
                <a:gd name="connsiteY0" fmla="*/ 479495 h 479722"/>
                <a:gd name="connsiteX1" fmla="*/ 49136 w 327538"/>
                <a:gd name="connsiteY1" fmla="*/ 479495 h 479722"/>
                <a:gd name="connsiteX2" fmla="*/ 11633 w 327538"/>
                <a:gd name="connsiteY2" fmla="*/ 450960 h 479722"/>
                <a:gd name="connsiteX3" fmla="*/ 491 w 327538"/>
                <a:gd name="connsiteY3" fmla="*/ 301492 h 479722"/>
                <a:gd name="connsiteX4" fmla="*/ 5926 w 327538"/>
                <a:gd name="connsiteY4" fmla="*/ 89790 h 479722"/>
                <a:gd name="connsiteX5" fmla="*/ 10002 w 327538"/>
                <a:gd name="connsiteY5" fmla="*/ 47124 h 479722"/>
                <a:gd name="connsiteX6" fmla="*/ 47505 w 327538"/>
                <a:gd name="connsiteY6" fmla="*/ -163 h 479722"/>
                <a:gd name="connsiteX7" fmla="*/ 131751 w 327538"/>
                <a:gd name="connsiteY7" fmla="*/ 85986 h 479722"/>
                <a:gd name="connsiteX8" fmla="*/ 196701 w 327538"/>
                <a:gd name="connsiteY8" fmla="*/ 226486 h 479722"/>
                <a:gd name="connsiteX9" fmla="*/ 207300 w 327538"/>
                <a:gd name="connsiteY9" fmla="*/ 251216 h 479722"/>
                <a:gd name="connsiteX10" fmla="*/ 224692 w 327538"/>
                <a:gd name="connsiteY10" fmla="*/ 280838 h 479722"/>
                <a:gd name="connsiteX11" fmla="*/ 227682 w 327538"/>
                <a:gd name="connsiteY11" fmla="*/ 269696 h 479722"/>
                <a:gd name="connsiteX12" fmla="*/ 226051 w 327538"/>
                <a:gd name="connsiteY12" fmla="*/ 239259 h 479722"/>
                <a:gd name="connsiteX13" fmla="*/ 223605 w 327538"/>
                <a:gd name="connsiteY13" fmla="*/ 212083 h 479722"/>
                <a:gd name="connsiteX14" fmla="*/ 218985 w 327538"/>
                <a:gd name="connsiteY14" fmla="*/ 85714 h 479722"/>
                <a:gd name="connsiteX15" fmla="*/ 228497 w 327538"/>
                <a:gd name="connsiteY15" fmla="*/ 47667 h 479722"/>
                <a:gd name="connsiteX16" fmla="*/ 262739 w 327538"/>
                <a:gd name="connsiteY16" fmla="*/ 30275 h 479722"/>
                <a:gd name="connsiteX17" fmla="*/ 297795 w 327538"/>
                <a:gd name="connsiteY17" fmla="*/ 47667 h 479722"/>
                <a:gd name="connsiteX18" fmla="*/ 310296 w 327538"/>
                <a:gd name="connsiteY18" fmla="*/ 87073 h 479722"/>
                <a:gd name="connsiteX19" fmla="*/ 314916 w 327538"/>
                <a:gd name="connsiteY19" fmla="*/ 135718 h 479722"/>
                <a:gd name="connsiteX20" fmla="*/ 327417 w 327538"/>
                <a:gd name="connsiteY20" fmla="*/ 306384 h 479722"/>
                <a:gd name="connsiteX21" fmla="*/ 326059 w 327538"/>
                <a:gd name="connsiteY21" fmla="*/ 360736 h 479722"/>
                <a:gd name="connsiteX22" fmla="*/ 308938 w 327538"/>
                <a:gd name="connsiteY22" fmla="*/ 423512 h 479722"/>
                <a:gd name="connsiteX23" fmla="*/ 247520 w 327538"/>
                <a:gd name="connsiteY23" fmla="*/ 462917 h 479722"/>
                <a:gd name="connsiteX24" fmla="*/ 206756 w 327538"/>
                <a:gd name="connsiteY24" fmla="*/ 449873 h 479722"/>
                <a:gd name="connsiteX25" fmla="*/ 157839 w 327538"/>
                <a:gd name="connsiteY25" fmla="*/ 391716 h 479722"/>
                <a:gd name="connsiteX26" fmla="*/ 124413 w 327538"/>
                <a:gd name="connsiteY26" fmla="*/ 316167 h 479722"/>
                <a:gd name="connsiteX27" fmla="*/ 102944 w 327538"/>
                <a:gd name="connsiteY27" fmla="*/ 273500 h 479722"/>
                <a:gd name="connsiteX28" fmla="*/ 95607 w 327538"/>
                <a:gd name="connsiteY28" fmla="*/ 334646 h 479722"/>
                <a:gd name="connsiteX29" fmla="*/ 95607 w 327538"/>
                <a:gd name="connsiteY29" fmla="*/ 388999 h 479722"/>
                <a:gd name="connsiteX30" fmla="*/ 88541 w 327538"/>
                <a:gd name="connsiteY30" fmla="*/ 452319 h 479722"/>
                <a:gd name="connsiteX31" fmla="*/ 52125 w 327538"/>
                <a:gd name="connsiteY31" fmla="*/ 479495 h 479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327538" h="479722">
                  <a:moveTo>
                    <a:pt x="52125" y="479495"/>
                  </a:moveTo>
                  <a:lnTo>
                    <a:pt x="49136" y="479495"/>
                  </a:lnTo>
                  <a:cubicBezTo>
                    <a:pt x="31308" y="480555"/>
                    <a:pt x="15356" y="468434"/>
                    <a:pt x="11633" y="450960"/>
                  </a:cubicBezTo>
                  <a:cubicBezTo>
                    <a:pt x="2040" y="401744"/>
                    <a:pt x="-1711" y="351577"/>
                    <a:pt x="491" y="301492"/>
                  </a:cubicBezTo>
                  <a:cubicBezTo>
                    <a:pt x="491" y="244422"/>
                    <a:pt x="2121" y="173764"/>
                    <a:pt x="5926" y="89790"/>
                  </a:cubicBezTo>
                  <a:cubicBezTo>
                    <a:pt x="6279" y="75496"/>
                    <a:pt x="7638" y="61228"/>
                    <a:pt x="10002" y="47124"/>
                  </a:cubicBezTo>
                  <a:cubicBezTo>
                    <a:pt x="15438" y="15599"/>
                    <a:pt x="27938" y="-163"/>
                    <a:pt x="47505" y="-163"/>
                  </a:cubicBezTo>
                  <a:cubicBezTo>
                    <a:pt x="72507" y="-163"/>
                    <a:pt x="100580" y="28562"/>
                    <a:pt x="131751" y="85986"/>
                  </a:cubicBezTo>
                  <a:cubicBezTo>
                    <a:pt x="151861" y="123488"/>
                    <a:pt x="173330" y="170231"/>
                    <a:pt x="196701" y="226486"/>
                  </a:cubicBezTo>
                  <a:lnTo>
                    <a:pt x="207300" y="251216"/>
                  </a:lnTo>
                  <a:cubicBezTo>
                    <a:pt x="215996" y="271055"/>
                    <a:pt x="221703" y="280838"/>
                    <a:pt x="224692" y="280838"/>
                  </a:cubicBezTo>
                  <a:cubicBezTo>
                    <a:pt x="227682" y="280838"/>
                    <a:pt x="227682" y="277033"/>
                    <a:pt x="227682" y="269696"/>
                  </a:cubicBezTo>
                  <a:cubicBezTo>
                    <a:pt x="227682" y="262358"/>
                    <a:pt x="227682" y="251488"/>
                    <a:pt x="226051" y="239259"/>
                  </a:cubicBezTo>
                  <a:cubicBezTo>
                    <a:pt x="224420" y="227029"/>
                    <a:pt x="223877" y="215887"/>
                    <a:pt x="223605" y="212083"/>
                  </a:cubicBezTo>
                  <a:cubicBezTo>
                    <a:pt x="220344" y="142784"/>
                    <a:pt x="218985" y="100661"/>
                    <a:pt x="218985" y="85714"/>
                  </a:cubicBezTo>
                  <a:cubicBezTo>
                    <a:pt x="219013" y="72452"/>
                    <a:pt x="222274" y="59380"/>
                    <a:pt x="228497" y="47667"/>
                  </a:cubicBezTo>
                  <a:cubicBezTo>
                    <a:pt x="235590" y="35737"/>
                    <a:pt x="248933" y="28970"/>
                    <a:pt x="262739" y="30275"/>
                  </a:cubicBezTo>
                  <a:cubicBezTo>
                    <a:pt x="276762" y="28970"/>
                    <a:pt x="290349" y="35710"/>
                    <a:pt x="297795" y="47667"/>
                  </a:cubicBezTo>
                  <a:cubicBezTo>
                    <a:pt x="304916" y="59679"/>
                    <a:pt x="309182" y="73159"/>
                    <a:pt x="310296" y="87073"/>
                  </a:cubicBezTo>
                  <a:cubicBezTo>
                    <a:pt x="310296" y="100932"/>
                    <a:pt x="312742" y="117238"/>
                    <a:pt x="314916" y="135718"/>
                  </a:cubicBezTo>
                  <a:cubicBezTo>
                    <a:pt x="322281" y="192325"/>
                    <a:pt x="326439" y="249314"/>
                    <a:pt x="327417" y="306384"/>
                  </a:cubicBezTo>
                  <a:cubicBezTo>
                    <a:pt x="327417" y="319156"/>
                    <a:pt x="327417" y="336821"/>
                    <a:pt x="326059" y="360736"/>
                  </a:cubicBezTo>
                  <a:cubicBezTo>
                    <a:pt x="325216" y="382694"/>
                    <a:pt x="319346" y="404163"/>
                    <a:pt x="308938" y="423512"/>
                  </a:cubicBezTo>
                  <a:cubicBezTo>
                    <a:pt x="298176" y="447753"/>
                    <a:pt x="274016" y="463243"/>
                    <a:pt x="247520" y="462917"/>
                  </a:cubicBezTo>
                  <a:cubicBezTo>
                    <a:pt x="232954" y="462646"/>
                    <a:pt x="218768" y="458107"/>
                    <a:pt x="206756" y="449873"/>
                  </a:cubicBezTo>
                  <a:cubicBezTo>
                    <a:pt x="185450" y="435306"/>
                    <a:pt x="168520" y="415196"/>
                    <a:pt x="157839" y="391716"/>
                  </a:cubicBezTo>
                  <a:cubicBezTo>
                    <a:pt x="145284" y="367176"/>
                    <a:pt x="134115" y="341957"/>
                    <a:pt x="124413" y="316167"/>
                  </a:cubicBezTo>
                  <a:cubicBezTo>
                    <a:pt x="113814" y="288990"/>
                    <a:pt x="106749" y="273500"/>
                    <a:pt x="102944" y="273500"/>
                  </a:cubicBezTo>
                  <a:cubicBezTo>
                    <a:pt x="99140" y="273500"/>
                    <a:pt x="95607" y="293882"/>
                    <a:pt x="95607" y="334646"/>
                  </a:cubicBezTo>
                  <a:lnTo>
                    <a:pt x="95607" y="388999"/>
                  </a:lnTo>
                  <a:cubicBezTo>
                    <a:pt x="95878" y="410304"/>
                    <a:pt x="93514" y="431583"/>
                    <a:pt x="88541" y="452319"/>
                  </a:cubicBezTo>
                  <a:cubicBezTo>
                    <a:pt x="84410" y="468896"/>
                    <a:pt x="69191" y="480256"/>
                    <a:pt x="52125" y="479495"/>
                  </a:cubicBezTo>
                  <a:close/>
                </a:path>
              </a:pathLst>
            </a:custGeom>
            <a:solidFill>
              <a:srgbClr val="FFFFFF"/>
            </a:solidFill>
            <a:ln w="89877" cap="flat">
              <a:solidFill>
                <a:srgbClr val="FFFFFF"/>
              </a:solidFill>
              <a:prstDash val="solid"/>
              <a:miter/>
            </a:ln>
          </p:spPr>
          <p:txBody>
            <a:bodyPr rtlCol="0" anchor="ctr"/>
            <a:lstStyle/>
            <a:p>
              <a:endParaRPr lang="fr-FR"/>
            </a:p>
          </p:txBody>
        </p:sp>
        <p:sp>
          <p:nvSpPr>
            <p:cNvPr id="9" name="Forme libre : forme 8">
              <a:extLst>
                <a:ext uri="{FF2B5EF4-FFF2-40B4-BE49-F238E27FC236}">
                  <a16:creationId xmlns:a16="http://schemas.microsoft.com/office/drawing/2014/main" id="{2C560417-9E6C-4225-88C6-EBF7BE2792DD}"/>
                </a:ext>
              </a:extLst>
            </p:cNvPr>
            <p:cNvSpPr/>
            <p:nvPr/>
          </p:nvSpPr>
          <p:spPr>
            <a:xfrm>
              <a:off x="3057456" y="3377282"/>
              <a:ext cx="221814" cy="281372"/>
            </a:xfrm>
            <a:custGeom>
              <a:avLst/>
              <a:gdLst>
                <a:gd name="connsiteX0" fmla="*/ 108857 w 221814"/>
                <a:gd name="connsiteY0" fmla="*/ 281193 h 281372"/>
                <a:gd name="connsiteX1" fmla="*/ 105595 w 221814"/>
                <a:gd name="connsiteY1" fmla="*/ 281193 h 281372"/>
                <a:gd name="connsiteX2" fmla="*/ 44449 w 221814"/>
                <a:gd name="connsiteY2" fmla="*/ 260811 h 281372"/>
                <a:gd name="connsiteX3" fmla="*/ 10479 w 221814"/>
                <a:gd name="connsiteY3" fmla="*/ 210807 h 281372"/>
                <a:gd name="connsiteX4" fmla="*/ -119 w 221814"/>
                <a:gd name="connsiteY4" fmla="*/ 146128 h 281372"/>
                <a:gd name="connsiteX5" fmla="*/ 10479 w 221814"/>
                <a:gd name="connsiteY5" fmla="*/ 76829 h 281372"/>
                <a:gd name="connsiteX6" fmla="*/ 43906 w 221814"/>
                <a:gd name="connsiteY6" fmla="*/ 22477 h 281372"/>
                <a:gd name="connsiteX7" fmla="*/ 107769 w 221814"/>
                <a:gd name="connsiteY7" fmla="*/ -79 h 281372"/>
                <a:gd name="connsiteX8" fmla="*/ 156686 w 221814"/>
                <a:gd name="connsiteY8" fmla="*/ 14868 h 281372"/>
                <a:gd name="connsiteX9" fmla="*/ 205331 w 221814"/>
                <a:gd name="connsiteY9" fmla="*/ 69220 h 281372"/>
                <a:gd name="connsiteX10" fmla="*/ 221636 w 221814"/>
                <a:gd name="connsiteY10" fmla="*/ 144769 h 281372"/>
                <a:gd name="connsiteX11" fmla="*/ 183318 w 221814"/>
                <a:gd name="connsiteY11" fmla="*/ 245864 h 281372"/>
                <a:gd name="connsiteX12" fmla="*/ 108857 w 221814"/>
                <a:gd name="connsiteY12" fmla="*/ 281193 h 281372"/>
                <a:gd name="connsiteX13" fmla="*/ 106954 w 221814"/>
                <a:gd name="connsiteY13" fmla="*/ 201567 h 281372"/>
                <a:gd name="connsiteX14" fmla="*/ 138207 w 221814"/>
                <a:gd name="connsiteY14" fmla="*/ 180642 h 281372"/>
                <a:gd name="connsiteX15" fmla="*/ 150436 w 221814"/>
                <a:gd name="connsiteY15" fmla="*/ 136073 h 281372"/>
                <a:gd name="connsiteX16" fmla="*/ 143913 w 221814"/>
                <a:gd name="connsiteY16" fmla="*/ 106723 h 281372"/>
                <a:gd name="connsiteX17" fmla="*/ 98530 w 221814"/>
                <a:gd name="connsiteY17" fmla="*/ 76014 h 281372"/>
                <a:gd name="connsiteX18" fmla="*/ 75973 w 221814"/>
                <a:gd name="connsiteY18" fmla="*/ 89058 h 281372"/>
                <a:gd name="connsiteX19" fmla="*/ 65103 w 221814"/>
                <a:gd name="connsiteY19" fmla="*/ 134171 h 281372"/>
                <a:gd name="connsiteX20" fmla="*/ 68093 w 221814"/>
                <a:gd name="connsiteY20" fmla="*/ 161347 h 281372"/>
                <a:gd name="connsiteX21" fmla="*/ 81137 w 221814"/>
                <a:gd name="connsiteY21" fmla="*/ 188523 h 281372"/>
                <a:gd name="connsiteX22" fmla="*/ 105324 w 221814"/>
                <a:gd name="connsiteY22" fmla="*/ 200752 h 2813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21814" h="281372">
                  <a:moveTo>
                    <a:pt x="108857" y="281193"/>
                  </a:moveTo>
                  <a:lnTo>
                    <a:pt x="105595" y="281193"/>
                  </a:lnTo>
                  <a:cubicBezTo>
                    <a:pt x="83474" y="281601"/>
                    <a:pt x="61897" y="274399"/>
                    <a:pt x="44449" y="260811"/>
                  </a:cubicBezTo>
                  <a:cubicBezTo>
                    <a:pt x="28688" y="247631"/>
                    <a:pt x="16920" y="230320"/>
                    <a:pt x="10479" y="210807"/>
                  </a:cubicBezTo>
                  <a:cubicBezTo>
                    <a:pt x="3387" y="189990"/>
                    <a:pt x="-201" y="168114"/>
                    <a:pt x="-119" y="146128"/>
                  </a:cubicBezTo>
                  <a:cubicBezTo>
                    <a:pt x="-174" y="122621"/>
                    <a:pt x="3387" y="99250"/>
                    <a:pt x="10479" y="76829"/>
                  </a:cubicBezTo>
                  <a:cubicBezTo>
                    <a:pt x="16485" y="56012"/>
                    <a:pt x="28035" y="37234"/>
                    <a:pt x="43906" y="22477"/>
                  </a:cubicBezTo>
                  <a:cubicBezTo>
                    <a:pt x="61489" y="6987"/>
                    <a:pt x="84371" y="-1085"/>
                    <a:pt x="107769" y="-79"/>
                  </a:cubicBezTo>
                  <a:cubicBezTo>
                    <a:pt x="125108" y="492"/>
                    <a:pt x="141984" y="5655"/>
                    <a:pt x="156686" y="14868"/>
                  </a:cubicBezTo>
                  <a:cubicBezTo>
                    <a:pt x="178210" y="27423"/>
                    <a:pt x="195221" y="46446"/>
                    <a:pt x="205331" y="69220"/>
                  </a:cubicBezTo>
                  <a:cubicBezTo>
                    <a:pt x="216283" y="92890"/>
                    <a:pt x="221854" y="118680"/>
                    <a:pt x="221636" y="144769"/>
                  </a:cubicBezTo>
                  <a:cubicBezTo>
                    <a:pt x="222696" y="182191"/>
                    <a:pt x="208945" y="218552"/>
                    <a:pt x="183318" y="245864"/>
                  </a:cubicBezTo>
                  <a:cubicBezTo>
                    <a:pt x="164594" y="267632"/>
                    <a:pt x="137554" y="280459"/>
                    <a:pt x="108857" y="281193"/>
                  </a:cubicBezTo>
                  <a:close/>
                  <a:moveTo>
                    <a:pt x="106954" y="201567"/>
                  </a:moveTo>
                  <a:cubicBezTo>
                    <a:pt x="120270" y="200371"/>
                    <a:pt x="132038" y="192491"/>
                    <a:pt x="138207" y="180642"/>
                  </a:cubicBezTo>
                  <a:cubicBezTo>
                    <a:pt x="146414" y="167244"/>
                    <a:pt x="150653" y="151781"/>
                    <a:pt x="150436" y="136073"/>
                  </a:cubicBezTo>
                  <a:cubicBezTo>
                    <a:pt x="150408" y="125936"/>
                    <a:pt x="148180" y="115908"/>
                    <a:pt x="143913" y="106723"/>
                  </a:cubicBezTo>
                  <a:cubicBezTo>
                    <a:pt x="136793" y="87917"/>
                    <a:pt x="118640" y="75633"/>
                    <a:pt x="98530" y="76014"/>
                  </a:cubicBezTo>
                  <a:cubicBezTo>
                    <a:pt x="89181" y="75905"/>
                    <a:pt x="80539" y="80906"/>
                    <a:pt x="75973" y="89058"/>
                  </a:cubicBezTo>
                  <a:cubicBezTo>
                    <a:pt x="68147" y="102755"/>
                    <a:pt x="64397" y="118409"/>
                    <a:pt x="65103" y="134171"/>
                  </a:cubicBezTo>
                  <a:cubicBezTo>
                    <a:pt x="65294" y="143302"/>
                    <a:pt x="66299" y="152406"/>
                    <a:pt x="68093" y="161347"/>
                  </a:cubicBezTo>
                  <a:cubicBezTo>
                    <a:pt x="70267" y="171293"/>
                    <a:pt x="74724" y="180615"/>
                    <a:pt x="81137" y="188523"/>
                  </a:cubicBezTo>
                  <a:cubicBezTo>
                    <a:pt x="86790" y="196241"/>
                    <a:pt x="95757" y="200779"/>
                    <a:pt x="105324" y="200752"/>
                  </a:cubicBezTo>
                  <a:close/>
                </a:path>
              </a:pathLst>
            </a:custGeom>
            <a:solidFill>
              <a:srgbClr val="FFFFFF"/>
            </a:solidFill>
            <a:ln w="89877" cap="flat">
              <a:solidFill>
                <a:srgbClr val="FFFFFF"/>
              </a:solidFill>
              <a:prstDash val="solid"/>
              <a:miter/>
            </a:ln>
          </p:spPr>
          <p:txBody>
            <a:bodyPr rtlCol="0" anchor="ctr"/>
            <a:lstStyle/>
            <a:p>
              <a:endParaRPr lang="fr-FR"/>
            </a:p>
          </p:txBody>
        </p:sp>
        <p:sp>
          <p:nvSpPr>
            <p:cNvPr id="10" name="Forme libre : forme 9">
              <a:extLst>
                <a:ext uri="{FF2B5EF4-FFF2-40B4-BE49-F238E27FC236}">
                  <a16:creationId xmlns:a16="http://schemas.microsoft.com/office/drawing/2014/main" id="{D6D51AAC-ABD1-45BF-9D42-5AD63E08DEF5}"/>
                </a:ext>
              </a:extLst>
            </p:cNvPr>
            <p:cNvSpPr/>
            <p:nvPr/>
          </p:nvSpPr>
          <p:spPr>
            <a:xfrm>
              <a:off x="3312850" y="3352629"/>
              <a:ext cx="253215" cy="322940"/>
            </a:xfrm>
            <a:custGeom>
              <a:avLst/>
              <a:gdLst>
                <a:gd name="connsiteX0" fmla="*/ 124949 w 253215"/>
                <a:gd name="connsiteY0" fmla="*/ 322695 h 322940"/>
                <a:gd name="connsiteX1" fmla="*/ 24670 w 253215"/>
                <a:gd name="connsiteY1" fmla="*/ 256928 h 322940"/>
                <a:gd name="connsiteX2" fmla="*/ -60 w 253215"/>
                <a:gd name="connsiteY2" fmla="*/ 142789 h 322940"/>
                <a:gd name="connsiteX3" fmla="*/ 1571 w 253215"/>
                <a:gd name="connsiteY3" fmla="*/ 111537 h 322940"/>
                <a:gd name="connsiteX4" fmla="*/ 12441 w 253215"/>
                <a:gd name="connsiteY4" fmla="*/ 61805 h 322940"/>
                <a:gd name="connsiteX5" fmla="*/ 23039 w 253215"/>
                <a:gd name="connsiteY5" fmla="*/ 41423 h 322940"/>
                <a:gd name="connsiteX6" fmla="*/ 42335 w 253215"/>
                <a:gd name="connsiteY6" fmla="*/ 30280 h 322940"/>
                <a:gd name="connsiteX7" fmla="*/ 53748 w 253215"/>
                <a:gd name="connsiteY7" fmla="*/ 30280 h 322940"/>
                <a:gd name="connsiteX8" fmla="*/ 74946 w 253215"/>
                <a:gd name="connsiteY8" fmla="*/ 78110 h 322940"/>
                <a:gd name="connsiteX9" fmla="*/ 89077 w 253215"/>
                <a:gd name="connsiteY9" fmla="*/ 171868 h 322940"/>
                <a:gd name="connsiteX10" fmla="*/ 126580 w 253215"/>
                <a:gd name="connsiteY10" fmla="*/ 230840 h 322940"/>
                <a:gd name="connsiteX11" fmla="*/ 162724 w 253215"/>
                <a:gd name="connsiteY11" fmla="*/ 185727 h 322940"/>
                <a:gd name="connsiteX12" fmla="*/ 170605 w 253215"/>
                <a:gd name="connsiteY12" fmla="*/ 100395 h 322940"/>
                <a:gd name="connsiteX13" fmla="*/ 170605 w 253215"/>
                <a:gd name="connsiteY13" fmla="*/ 66153 h 322940"/>
                <a:gd name="connsiteX14" fmla="*/ 170605 w 253215"/>
                <a:gd name="connsiteY14" fmla="*/ 55282 h 322940"/>
                <a:gd name="connsiteX15" fmla="*/ 170605 w 253215"/>
                <a:gd name="connsiteY15" fmla="*/ 46314 h 322940"/>
                <a:gd name="connsiteX16" fmla="*/ 170605 w 253215"/>
                <a:gd name="connsiteY16" fmla="*/ 38162 h 322940"/>
                <a:gd name="connsiteX17" fmla="*/ 173594 w 253215"/>
                <a:gd name="connsiteY17" fmla="*/ 18323 h 322940"/>
                <a:gd name="connsiteX18" fmla="*/ 194520 w 253215"/>
                <a:gd name="connsiteY18" fmla="*/ 2017 h 322940"/>
                <a:gd name="connsiteX19" fmla="*/ 207021 w 253215"/>
                <a:gd name="connsiteY19" fmla="*/ -157 h 322940"/>
                <a:gd name="connsiteX20" fmla="*/ 234197 w 253215"/>
                <a:gd name="connsiteY20" fmla="*/ 11801 h 322940"/>
                <a:gd name="connsiteX21" fmla="*/ 248600 w 253215"/>
                <a:gd name="connsiteY21" fmla="*/ 44684 h 322940"/>
                <a:gd name="connsiteX22" fmla="*/ 252676 w 253215"/>
                <a:gd name="connsiteY22" fmla="*/ 105830 h 322940"/>
                <a:gd name="connsiteX23" fmla="*/ 217076 w 253215"/>
                <a:gd name="connsiteY23" fmla="*/ 268886 h 322940"/>
                <a:gd name="connsiteX24" fmla="*/ 124949 w 253215"/>
                <a:gd name="connsiteY24" fmla="*/ 322695 h 322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3215" h="322940">
                  <a:moveTo>
                    <a:pt x="124949" y="322695"/>
                  </a:moveTo>
                  <a:cubicBezTo>
                    <a:pt x="81196" y="323456"/>
                    <a:pt x="41411" y="297367"/>
                    <a:pt x="24670" y="256928"/>
                  </a:cubicBezTo>
                  <a:cubicBezTo>
                    <a:pt x="7549" y="221355"/>
                    <a:pt x="-929" y="182249"/>
                    <a:pt x="-60" y="142789"/>
                  </a:cubicBezTo>
                  <a:cubicBezTo>
                    <a:pt x="-60" y="136267"/>
                    <a:pt x="-60" y="125940"/>
                    <a:pt x="1571" y="111537"/>
                  </a:cubicBezTo>
                  <a:cubicBezTo>
                    <a:pt x="3092" y="94579"/>
                    <a:pt x="6761" y="77866"/>
                    <a:pt x="12441" y="61805"/>
                  </a:cubicBezTo>
                  <a:cubicBezTo>
                    <a:pt x="14642" y="54413"/>
                    <a:pt x="18257" y="47483"/>
                    <a:pt x="23039" y="41423"/>
                  </a:cubicBezTo>
                  <a:cubicBezTo>
                    <a:pt x="27361" y="34900"/>
                    <a:pt x="34508" y="30770"/>
                    <a:pt x="42335" y="30280"/>
                  </a:cubicBezTo>
                  <a:lnTo>
                    <a:pt x="53748" y="30280"/>
                  </a:lnTo>
                  <a:cubicBezTo>
                    <a:pt x="64891" y="30280"/>
                    <a:pt x="71956" y="47401"/>
                    <a:pt x="74946" y="78110"/>
                  </a:cubicBezTo>
                  <a:cubicBezTo>
                    <a:pt x="77582" y="109634"/>
                    <a:pt x="82283" y="140968"/>
                    <a:pt x="89077" y="171868"/>
                  </a:cubicBezTo>
                  <a:cubicBezTo>
                    <a:pt x="97502" y="211273"/>
                    <a:pt x="110274" y="230840"/>
                    <a:pt x="126580" y="230840"/>
                  </a:cubicBezTo>
                  <a:cubicBezTo>
                    <a:pt x="142885" y="230840"/>
                    <a:pt x="155658" y="215621"/>
                    <a:pt x="162724" y="185727"/>
                  </a:cubicBezTo>
                  <a:cubicBezTo>
                    <a:pt x="168567" y="157682"/>
                    <a:pt x="171230" y="129038"/>
                    <a:pt x="170605" y="100395"/>
                  </a:cubicBezTo>
                  <a:cubicBezTo>
                    <a:pt x="170605" y="86806"/>
                    <a:pt x="170605" y="75393"/>
                    <a:pt x="170605" y="66153"/>
                  </a:cubicBezTo>
                  <a:cubicBezTo>
                    <a:pt x="170605" y="61805"/>
                    <a:pt x="170605" y="58272"/>
                    <a:pt x="170605" y="55282"/>
                  </a:cubicBezTo>
                  <a:cubicBezTo>
                    <a:pt x="170605" y="52293"/>
                    <a:pt x="170605" y="49303"/>
                    <a:pt x="170605" y="46314"/>
                  </a:cubicBezTo>
                  <a:cubicBezTo>
                    <a:pt x="170605" y="43325"/>
                    <a:pt x="170605" y="40607"/>
                    <a:pt x="170605" y="38162"/>
                  </a:cubicBezTo>
                  <a:cubicBezTo>
                    <a:pt x="170659" y="31449"/>
                    <a:pt x="171665" y="24763"/>
                    <a:pt x="173594" y="18323"/>
                  </a:cubicBezTo>
                  <a:cubicBezTo>
                    <a:pt x="175496" y="11529"/>
                    <a:pt x="182562" y="6094"/>
                    <a:pt x="194520" y="2017"/>
                  </a:cubicBezTo>
                  <a:cubicBezTo>
                    <a:pt x="198542" y="658"/>
                    <a:pt x="202781" y="-75"/>
                    <a:pt x="207021" y="-157"/>
                  </a:cubicBezTo>
                  <a:cubicBezTo>
                    <a:pt x="217402" y="-347"/>
                    <a:pt x="227321" y="4028"/>
                    <a:pt x="234197" y="11801"/>
                  </a:cubicBezTo>
                  <a:cubicBezTo>
                    <a:pt x="242594" y="20823"/>
                    <a:pt x="247649" y="32400"/>
                    <a:pt x="248600" y="44684"/>
                  </a:cubicBezTo>
                  <a:cubicBezTo>
                    <a:pt x="251263" y="64957"/>
                    <a:pt x="252649" y="85393"/>
                    <a:pt x="252676" y="105830"/>
                  </a:cubicBezTo>
                  <a:cubicBezTo>
                    <a:pt x="255584" y="162383"/>
                    <a:pt x="243301" y="218692"/>
                    <a:pt x="217076" y="268886"/>
                  </a:cubicBezTo>
                  <a:cubicBezTo>
                    <a:pt x="199493" y="303264"/>
                    <a:pt x="163539" y="324271"/>
                    <a:pt x="124949" y="322695"/>
                  </a:cubicBezTo>
                  <a:close/>
                </a:path>
              </a:pathLst>
            </a:custGeom>
            <a:solidFill>
              <a:srgbClr val="FFFFFF"/>
            </a:solidFill>
            <a:ln w="89877" cap="flat">
              <a:solidFill>
                <a:srgbClr val="FFFFFF"/>
              </a:solidFill>
              <a:prstDash val="solid"/>
              <a:miter/>
            </a:ln>
          </p:spPr>
          <p:txBody>
            <a:bodyPr rtlCol="0" anchor="ctr"/>
            <a:lstStyle/>
            <a:p>
              <a:endParaRPr lang="fr-FR"/>
            </a:p>
          </p:txBody>
        </p:sp>
        <p:sp>
          <p:nvSpPr>
            <p:cNvPr id="11" name="Forme libre : forme 10">
              <a:extLst>
                <a:ext uri="{FF2B5EF4-FFF2-40B4-BE49-F238E27FC236}">
                  <a16:creationId xmlns:a16="http://schemas.microsoft.com/office/drawing/2014/main" id="{F06F5549-9AC2-406E-96ED-737C957B9E64}"/>
                </a:ext>
              </a:extLst>
            </p:cNvPr>
            <p:cNvSpPr/>
            <p:nvPr/>
          </p:nvSpPr>
          <p:spPr>
            <a:xfrm>
              <a:off x="3592173" y="3334122"/>
              <a:ext cx="276485" cy="341907"/>
            </a:xfrm>
            <a:custGeom>
              <a:avLst/>
              <a:gdLst>
                <a:gd name="connsiteX0" fmla="*/ 144834 w 276485"/>
                <a:gd name="connsiteY0" fmla="*/ 341745 h 341907"/>
                <a:gd name="connsiteX1" fmla="*/ 66023 w 276485"/>
                <a:gd name="connsiteY1" fmla="*/ 320820 h 341907"/>
                <a:gd name="connsiteX2" fmla="*/ 11671 w 276485"/>
                <a:gd name="connsiteY2" fmla="*/ 266468 h 341907"/>
                <a:gd name="connsiteX3" fmla="*/ 257 w 276485"/>
                <a:gd name="connsiteY3" fmla="*/ 221899 h 341907"/>
                <a:gd name="connsiteX4" fmla="*/ 21455 w 276485"/>
                <a:gd name="connsiteY4" fmla="*/ 167547 h 341907"/>
                <a:gd name="connsiteX5" fmla="*/ 44554 w 276485"/>
                <a:gd name="connsiteY5" fmla="*/ 160753 h 341907"/>
                <a:gd name="connsiteX6" fmla="*/ 83959 w 276485"/>
                <a:gd name="connsiteY6" fmla="*/ 193364 h 341907"/>
                <a:gd name="connsiteX7" fmla="*/ 123364 w 276485"/>
                <a:gd name="connsiteY7" fmla="*/ 247716 h 341907"/>
                <a:gd name="connsiteX8" fmla="*/ 165487 w 276485"/>
                <a:gd name="connsiteY8" fmla="*/ 260217 h 341907"/>
                <a:gd name="connsiteX9" fmla="*/ 183423 w 276485"/>
                <a:gd name="connsiteY9" fmla="*/ 258315 h 341907"/>
                <a:gd name="connsiteX10" fmla="*/ 197392 w 276485"/>
                <a:gd name="connsiteY10" fmla="*/ 242960 h 341907"/>
                <a:gd name="connsiteX11" fmla="*/ 197283 w 276485"/>
                <a:gd name="connsiteY11" fmla="*/ 241737 h 341907"/>
                <a:gd name="connsiteX12" fmla="*/ 142931 w 276485"/>
                <a:gd name="connsiteY12" fmla="*/ 190918 h 341907"/>
                <a:gd name="connsiteX13" fmla="*/ 83959 w 276485"/>
                <a:gd name="connsiteY13" fmla="*/ 145534 h 341907"/>
                <a:gd name="connsiteX14" fmla="*/ 61403 w 276485"/>
                <a:gd name="connsiteY14" fmla="*/ 91182 h 341907"/>
                <a:gd name="connsiteX15" fmla="*/ 88579 w 276485"/>
                <a:gd name="connsiteY15" fmla="*/ 27046 h 341907"/>
                <a:gd name="connsiteX16" fmla="*/ 155976 w 276485"/>
                <a:gd name="connsiteY16" fmla="*/ -130 h 341907"/>
                <a:gd name="connsiteX17" fmla="*/ 196196 w 276485"/>
                <a:gd name="connsiteY17" fmla="*/ 10469 h 341907"/>
                <a:gd name="connsiteX18" fmla="*/ 223372 w 276485"/>
                <a:gd name="connsiteY18" fmla="*/ 42537 h 341907"/>
                <a:gd name="connsiteX19" fmla="*/ 225003 w 276485"/>
                <a:gd name="connsiteY19" fmla="*/ 50961 h 341907"/>
                <a:gd name="connsiteX20" fmla="*/ 222013 w 276485"/>
                <a:gd name="connsiteY20" fmla="*/ 61016 h 341907"/>
                <a:gd name="connsiteX21" fmla="*/ 207882 w 276485"/>
                <a:gd name="connsiteY21" fmla="*/ 67539 h 341907"/>
                <a:gd name="connsiteX22" fmla="*/ 188587 w 276485"/>
                <a:gd name="connsiteY22" fmla="*/ 62919 h 341907"/>
                <a:gd name="connsiteX23" fmla="*/ 158150 w 276485"/>
                <a:gd name="connsiteY23" fmla="*/ 58299 h 341907"/>
                <a:gd name="connsiteX24" fmla="*/ 135594 w 276485"/>
                <a:gd name="connsiteY24" fmla="*/ 65365 h 341907"/>
                <a:gd name="connsiteX25" fmla="*/ 127713 w 276485"/>
                <a:gd name="connsiteY25" fmla="*/ 86019 h 341907"/>
                <a:gd name="connsiteX26" fmla="*/ 145649 w 276485"/>
                <a:gd name="connsiteY26" fmla="*/ 113195 h 341907"/>
                <a:gd name="connsiteX27" fmla="*/ 185325 w 276485"/>
                <a:gd name="connsiteY27" fmla="*/ 140371 h 341907"/>
                <a:gd name="connsiteX28" fmla="*/ 228536 w 276485"/>
                <a:gd name="connsiteY28" fmla="*/ 167547 h 341907"/>
                <a:gd name="connsiteX29" fmla="*/ 276365 w 276485"/>
                <a:gd name="connsiteY29" fmla="*/ 244455 h 341907"/>
                <a:gd name="connsiteX30" fmla="*/ 253537 w 276485"/>
                <a:gd name="connsiteY30" fmla="*/ 298807 h 341907"/>
                <a:gd name="connsiteX31" fmla="*/ 202718 w 276485"/>
                <a:gd name="connsiteY31" fmla="*/ 331146 h 341907"/>
                <a:gd name="connsiteX32" fmla="*/ 144834 w 276485"/>
                <a:gd name="connsiteY32" fmla="*/ 341745 h 341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76485" h="341907">
                  <a:moveTo>
                    <a:pt x="144834" y="341745"/>
                  </a:moveTo>
                  <a:cubicBezTo>
                    <a:pt x="117196" y="341664"/>
                    <a:pt x="90074" y="334435"/>
                    <a:pt x="66023" y="320820"/>
                  </a:cubicBezTo>
                  <a:cubicBezTo>
                    <a:pt x="42924" y="308482"/>
                    <a:pt x="24009" y="289567"/>
                    <a:pt x="11671" y="266468"/>
                  </a:cubicBezTo>
                  <a:cubicBezTo>
                    <a:pt x="4089" y="252825"/>
                    <a:pt x="176" y="237498"/>
                    <a:pt x="257" y="221899"/>
                  </a:cubicBezTo>
                  <a:cubicBezTo>
                    <a:pt x="-1998" y="201408"/>
                    <a:pt x="5937" y="181107"/>
                    <a:pt x="21455" y="167547"/>
                  </a:cubicBezTo>
                  <a:cubicBezTo>
                    <a:pt x="28358" y="163144"/>
                    <a:pt x="36374" y="160780"/>
                    <a:pt x="44554" y="160753"/>
                  </a:cubicBezTo>
                  <a:cubicBezTo>
                    <a:pt x="63849" y="160698"/>
                    <a:pt x="80426" y="174395"/>
                    <a:pt x="83959" y="193364"/>
                  </a:cubicBezTo>
                  <a:cubicBezTo>
                    <a:pt x="89748" y="215811"/>
                    <a:pt x="103825" y="235242"/>
                    <a:pt x="123364" y="247716"/>
                  </a:cubicBezTo>
                  <a:cubicBezTo>
                    <a:pt x="136083" y="255488"/>
                    <a:pt x="150595" y="259782"/>
                    <a:pt x="165487" y="260217"/>
                  </a:cubicBezTo>
                  <a:cubicBezTo>
                    <a:pt x="171493" y="259945"/>
                    <a:pt x="177499" y="259293"/>
                    <a:pt x="183423" y="258315"/>
                  </a:cubicBezTo>
                  <a:cubicBezTo>
                    <a:pt x="191522" y="257934"/>
                    <a:pt x="197772" y="251059"/>
                    <a:pt x="197392" y="242960"/>
                  </a:cubicBezTo>
                  <a:cubicBezTo>
                    <a:pt x="197365" y="242553"/>
                    <a:pt x="197337" y="242145"/>
                    <a:pt x="197283" y="241737"/>
                  </a:cubicBezTo>
                  <a:cubicBezTo>
                    <a:pt x="197283" y="226519"/>
                    <a:pt x="179347" y="209669"/>
                    <a:pt x="142931" y="190918"/>
                  </a:cubicBezTo>
                  <a:cubicBezTo>
                    <a:pt x="120946" y="179069"/>
                    <a:pt x="101026" y="163742"/>
                    <a:pt x="83959" y="145534"/>
                  </a:cubicBezTo>
                  <a:cubicBezTo>
                    <a:pt x="69638" y="131049"/>
                    <a:pt x="61539" y="111537"/>
                    <a:pt x="61403" y="91182"/>
                  </a:cubicBezTo>
                  <a:cubicBezTo>
                    <a:pt x="61322" y="66995"/>
                    <a:pt x="71132" y="43814"/>
                    <a:pt x="88579" y="27046"/>
                  </a:cubicBezTo>
                  <a:cubicBezTo>
                    <a:pt x="106298" y="9029"/>
                    <a:pt x="130702" y="-809"/>
                    <a:pt x="155976" y="-130"/>
                  </a:cubicBezTo>
                  <a:cubicBezTo>
                    <a:pt x="170080" y="-130"/>
                    <a:pt x="183940" y="3512"/>
                    <a:pt x="196196" y="10469"/>
                  </a:cubicBezTo>
                  <a:cubicBezTo>
                    <a:pt x="208860" y="17481"/>
                    <a:pt x="218534" y="28894"/>
                    <a:pt x="223372" y="42537"/>
                  </a:cubicBezTo>
                  <a:cubicBezTo>
                    <a:pt x="224405" y="45227"/>
                    <a:pt x="224975" y="48081"/>
                    <a:pt x="225003" y="50961"/>
                  </a:cubicBezTo>
                  <a:cubicBezTo>
                    <a:pt x="225111" y="54549"/>
                    <a:pt x="224051" y="58082"/>
                    <a:pt x="222013" y="61016"/>
                  </a:cubicBezTo>
                  <a:cubicBezTo>
                    <a:pt x="218670" y="65392"/>
                    <a:pt x="213371" y="67838"/>
                    <a:pt x="207882" y="67539"/>
                  </a:cubicBezTo>
                  <a:cubicBezTo>
                    <a:pt x="201251" y="66941"/>
                    <a:pt x="194756" y="65365"/>
                    <a:pt x="188587" y="62919"/>
                  </a:cubicBezTo>
                  <a:cubicBezTo>
                    <a:pt x="178776" y="59630"/>
                    <a:pt x="168477" y="58054"/>
                    <a:pt x="158150" y="58299"/>
                  </a:cubicBezTo>
                  <a:cubicBezTo>
                    <a:pt x="150024" y="57837"/>
                    <a:pt x="142007" y="60337"/>
                    <a:pt x="135594" y="65365"/>
                  </a:cubicBezTo>
                  <a:cubicBezTo>
                    <a:pt x="130158" y="70827"/>
                    <a:pt x="127305" y="78328"/>
                    <a:pt x="127713" y="86019"/>
                  </a:cubicBezTo>
                  <a:cubicBezTo>
                    <a:pt x="129207" y="97351"/>
                    <a:pt x="135811" y="107379"/>
                    <a:pt x="145649" y="113195"/>
                  </a:cubicBezTo>
                  <a:cubicBezTo>
                    <a:pt x="158286" y="123059"/>
                    <a:pt x="171548" y="132136"/>
                    <a:pt x="185325" y="140371"/>
                  </a:cubicBezTo>
                  <a:cubicBezTo>
                    <a:pt x="200001" y="149067"/>
                    <a:pt x="214404" y="158307"/>
                    <a:pt x="228536" y="167547"/>
                  </a:cubicBezTo>
                  <a:cubicBezTo>
                    <a:pt x="256146" y="183771"/>
                    <a:pt x="274001" y="212523"/>
                    <a:pt x="276365" y="244455"/>
                  </a:cubicBezTo>
                  <a:cubicBezTo>
                    <a:pt x="276365" y="264891"/>
                    <a:pt x="268131" y="284485"/>
                    <a:pt x="253537" y="298807"/>
                  </a:cubicBezTo>
                  <a:cubicBezTo>
                    <a:pt x="239107" y="313101"/>
                    <a:pt x="221796" y="324135"/>
                    <a:pt x="202718" y="331146"/>
                  </a:cubicBezTo>
                  <a:cubicBezTo>
                    <a:pt x="184184" y="337995"/>
                    <a:pt x="164590" y="341582"/>
                    <a:pt x="144834" y="341745"/>
                  </a:cubicBezTo>
                  <a:close/>
                </a:path>
              </a:pathLst>
            </a:custGeom>
            <a:solidFill>
              <a:srgbClr val="FFFFFF"/>
            </a:solidFill>
            <a:ln w="89877" cap="flat">
              <a:solidFill>
                <a:srgbClr val="FFFFFF"/>
              </a:solidFill>
              <a:prstDash val="solid"/>
              <a:miter/>
            </a:ln>
          </p:spPr>
          <p:txBody>
            <a:bodyPr rtlCol="0" anchor="ctr"/>
            <a:lstStyle/>
            <a:p>
              <a:endParaRPr lang="fr-FR"/>
            </a:p>
          </p:txBody>
        </p:sp>
        <p:sp>
          <p:nvSpPr>
            <p:cNvPr id="12" name="Forme libre : forme 11">
              <a:extLst>
                <a:ext uri="{FF2B5EF4-FFF2-40B4-BE49-F238E27FC236}">
                  <a16:creationId xmlns:a16="http://schemas.microsoft.com/office/drawing/2014/main" id="{EA89B03D-57B7-401A-B1C4-FD205C0E9A09}"/>
                </a:ext>
              </a:extLst>
            </p:cNvPr>
            <p:cNvSpPr/>
            <p:nvPr/>
          </p:nvSpPr>
          <p:spPr>
            <a:xfrm>
              <a:off x="4055086" y="3377094"/>
              <a:ext cx="254366" cy="299400"/>
            </a:xfrm>
            <a:custGeom>
              <a:avLst/>
              <a:gdLst>
                <a:gd name="connsiteX0" fmla="*/ 197449 w 254366"/>
                <a:gd name="connsiteY0" fmla="*/ 299046 h 299400"/>
                <a:gd name="connsiteX1" fmla="*/ 158967 w 254366"/>
                <a:gd name="connsiteY1" fmla="*/ 267793 h 299400"/>
                <a:gd name="connsiteX2" fmla="*/ 158859 w 254366"/>
                <a:gd name="connsiteY2" fmla="*/ 266706 h 299400"/>
                <a:gd name="connsiteX3" fmla="*/ 156141 w 254366"/>
                <a:gd name="connsiteY3" fmla="*/ 233823 h 299400"/>
                <a:gd name="connsiteX4" fmla="*/ 153152 w 254366"/>
                <a:gd name="connsiteY4" fmla="*/ 211539 h 299400"/>
                <a:gd name="connsiteX5" fmla="*/ 141194 w 254366"/>
                <a:gd name="connsiteY5" fmla="*/ 227573 h 299400"/>
                <a:gd name="connsiteX6" fmla="*/ 124074 w 254366"/>
                <a:gd name="connsiteY6" fmla="*/ 254749 h 299400"/>
                <a:gd name="connsiteX7" fmla="*/ 67819 w 254366"/>
                <a:gd name="connsiteY7" fmla="*/ 291437 h 299400"/>
                <a:gd name="connsiteX8" fmla="*/ 37926 w 254366"/>
                <a:gd name="connsiteY8" fmla="*/ 281925 h 299400"/>
                <a:gd name="connsiteX9" fmla="*/ 4228 w 254366"/>
                <a:gd name="connsiteY9" fmla="*/ 227573 h 299400"/>
                <a:gd name="connsiteX10" fmla="*/ -121 w 254366"/>
                <a:gd name="connsiteY10" fmla="*/ 194962 h 299400"/>
                <a:gd name="connsiteX11" fmla="*/ 19446 w 254366"/>
                <a:gd name="connsiteY11" fmla="*/ 107183 h 299400"/>
                <a:gd name="connsiteX12" fmla="*/ 72439 w 254366"/>
                <a:gd name="connsiteY12" fmla="*/ 44134 h 299400"/>
                <a:gd name="connsiteX13" fmla="*/ 115649 w 254366"/>
                <a:gd name="connsiteY13" fmla="*/ 30275 h 299400"/>
                <a:gd name="connsiteX14" fmla="*/ 156413 w 254366"/>
                <a:gd name="connsiteY14" fmla="*/ 41960 h 299400"/>
                <a:gd name="connsiteX15" fmla="*/ 161848 w 254366"/>
                <a:gd name="connsiteY15" fmla="*/ 43591 h 299400"/>
                <a:gd name="connsiteX16" fmla="*/ 172175 w 254366"/>
                <a:gd name="connsiteY16" fmla="*/ 30818 h 299400"/>
                <a:gd name="connsiteX17" fmla="*/ 184132 w 254366"/>
                <a:gd name="connsiteY17" fmla="*/ 11795 h 299400"/>
                <a:gd name="connsiteX18" fmla="*/ 207504 w 254366"/>
                <a:gd name="connsiteY18" fmla="*/ -163 h 299400"/>
                <a:gd name="connsiteX19" fmla="*/ 219461 w 254366"/>
                <a:gd name="connsiteY19" fmla="*/ 2011 h 299400"/>
                <a:gd name="connsiteX20" fmla="*/ 235495 w 254366"/>
                <a:gd name="connsiteY20" fmla="*/ 23481 h 299400"/>
                <a:gd name="connsiteX21" fmla="*/ 244463 w 254366"/>
                <a:gd name="connsiteY21" fmla="*/ 84355 h 299400"/>
                <a:gd name="connsiteX22" fmla="*/ 254246 w 254366"/>
                <a:gd name="connsiteY22" fmla="*/ 250673 h 299400"/>
                <a:gd name="connsiteX23" fmla="*/ 254246 w 254366"/>
                <a:gd name="connsiteY23" fmla="*/ 259369 h 299400"/>
                <a:gd name="connsiteX24" fmla="*/ 241202 w 254366"/>
                <a:gd name="connsiteY24" fmla="*/ 286545 h 299400"/>
                <a:gd name="connsiteX25" fmla="*/ 197449 w 254366"/>
                <a:gd name="connsiteY25" fmla="*/ 299046 h 299400"/>
                <a:gd name="connsiteX26" fmla="*/ 88745 w 254366"/>
                <a:gd name="connsiteY26" fmla="*/ 215344 h 299400"/>
                <a:gd name="connsiteX27" fmla="*/ 133041 w 254366"/>
                <a:gd name="connsiteY27" fmla="*/ 160991 h 299400"/>
                <a:gd name="connsiteX28" fmla="*/ 156141 w 254366"/>
                <a:gd name="connsiteY28" fmla="*/ 94682 h 299400"/>
                <a:gd name="connsiteX29" fmla="*/ 134944 w 254366"/>
                <a:gd name="connsiteY29" fmla="*/ 83268 h 299400"/>
                <a:gd name="connsiteX30" fmla="*/ 94452 w 254366"/>
                <a:gd name="connsiteY30" fmla="*/ 110444 h 299400"/>
                <a:gd name="connsiteX31" fmla="*/ 71352 w 254366"/>
                <a:gd name="connsiteY31" fmla="*/ 169688 h 299400"/>
                <a:gd name="connsiteX32" fmla="*/ 71352 w 254366"/>
                <a:gd name="connsiteY32" fmla="*/ 183004 h 299400"/>
                <a:gd name="connsiteX33" fmla="*/ 83853 w 254366"/>
                <a:gd name="connsiteY33" fmla="*/ 213169 h 299400"/>
                <a:gd name="connsiteX34" fmla="*/ 88473 w 254366"/>
                <a:gd name="connsiteY34" fmla="*/ 215344 h 299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254366" h="299400">
                  <a:moveTo>
                    <a:pt x="197449" y="299046"/>
                  </a:moveTo>
                  <a:cubicBezTo>
                    <a:pt x="178181" y="301057"/>
                    <a:pt x="160951" y="287061"/>
                    <a:pt x="158967" y="267793"/>
                  </a:cubicBezTo>
                  <a:cubicBezTo>
                    <a:pt x="158913" y="267440"/>
                    <a:pt x="158886" y="267060"/>
                    <a:pt x="158859" y="266706"/>
                  </a:cubicBezTo>
                  <a:cubicBezTo>
                    <a:pt x="157011" y="255836"/>
                    <a:pt x="156087" y="244829"/>
                    <a:pt x="156141" y="233823"/>
                  </a:cubicBezTo>
                  <a:cubicBezTo>
                    <a:pt x="156141" y="219148"/>
                    <a:pt x="156141" y="211539"/>
                    <a:pt x="153152" y="211539"/>
                  </a:cubicBezTo>
                  <a:cubicBezTo>
                    <a:pt x="150162" y="211539"/>
                    <a:pt x="147173" y="216974"/>
                    <a:pt x="141194" y="227573"/>
                  </a:cubicBezTo>
                  <a:cubicBezTo>
                    <a:pt x="135215" y="238171"/>
                    <a:pt x="130868" y="244694"/>
                    <a:pt x="124074" y="254749"/>
                  </a:cubicBezTo>
                  <a:cubicBezTo>
                    <a:pt x="112496" y="275484"/>
                    <a:pt x="91462" y="289181"/>
                    <a:pt x="67819" y="291437"/>
                  </a:cubicBezTo>
                  <a:cubicBezTo>
                    <a:pt x="57058" y="291763"/>
                    <a:pt x="46513" y="288393"/>
                    <a:pt x="37926" y="281925"/>
                  </a:cubicBezTo>
                  <a:cubicBezTo>
                    <a:pt x="20751" y="268255"/>
                    <a:pt x="8820" y="249042"/>
                    <a:pt x="4228" y="227573"/>
                  </a:cubicBezTo>
                  <a:cubicBezTo>
                    <a:pt x="1374" y="216947"/>
                    <a:pt x="-66" y="205968"/>
                    <a:pt x="-121" y="194962"/>
                  </a:cubicBezTo>
                  <a:cubicBezTo>
                    <a:pt x="-93" y="164633"/>
                    <a:pt x="6592" y="134658"/>
                    <a:pt x="19446" y="107183"/>
                  </a:cubicBezTo>
                  <a:cubicBezTo>
                    <a:pt x="30452" y="81365"/>
                    <a:pt x="48905" y="59407"/>
                    <a:pt x="72439" y="44134"/>
                  </a:cubicBezTo>
                  <a:cubicBezTo>
                    <a:pt x="85185" y="35383"/>
                    <a:pt x="100186" y="30546"/>
                    <a:pt x="115649" y="30275"/>
                  </a:cubicBezTo>
                  <a:cubicBezTo>
                    <a:pt x="130025" y="30574"/>
                    <a:pt x="144075" y="34596"/>
                    <a:pt x="156413" y="41960"/>
                  </a:cubicBezTo>
                  <a:cubicBezTo>
                    <a:pt x="158071" y="42911"/>
                    <a:pt x="159946" y="43482"/>
                    <a:pt x="161848" y="43591"/>
                  </a:cubicBezTo>
                  <a:cubicBezTo>
                    <a:pt x="165109" y="43591"/>
                    <a:pt x="168642" y="39243"/>
                    <a:pt x="172175" y="30818"/>
                  </a:cubicBezTo>
                  <a:cubicBezTo>
                    <a:pt x="174865" y="23752"/>
                    <a:pt x="178942" y="17284"/>
                    <a:pt x="184132" y="11795"/>
                  </a:cubicBezTo>
                  <a:cubicBezTo>
                    <a:pt x="189921" y="4729"/>
                    <a:pt x="198399" y="408"/>
                    <a:pt x="207504" y="-163"/>
                  </a:cubicBezTo>
                  <a:cubicBezTo>
                    <a:pt x="211553" y="245"/>
                    <a:pt x="215548" y="979"/>
                    <a:pt x="219461" y="2011"/>
                  </a:cubicBezTo>
                  <a:cubicBezTo>
                    <a:pt x="225440" y="2011"/>
                    <a:pt x="230603" y="10436"/>
                    <a:pt x="235495" y="23481"/>
                  </a:cubicBezTo>
                  <a:cubicBezTo>
                    <a:pt x="240169" y="43482"/>
                    <a:pt x="243158" y="63837"/>
                    <a:pt x="244463" y="84355"/>
                  </a:cubicBezTo>
                  <a:cubicBezTo>
                    <a:pt x="250985" y="156834"/>
                    <a:pt x="254246" y="212272"/>
                    <a:pt x="254246" y="250673"/>
                  </a:cubicBezTo>
                  <a:lnTo>
                    <a:pt x="254246" y="259369"/>
                  </a:lnTo>
                  <a:cubicBezTo>
                    <a:pt x="254029" y="269886"/>
                    <a:pt x="249273" y="279805"/>
                    <a:pt x="241202" y="286545"/>
                  </a:cubicBezTo>
                  <a:cubicBezTo>
                    <a:pt x="228538" y="295730"/>
                    <a:pt x="213047" y="300160"/>
                    <a:pt x="197449" y="299046"/>
                  </a:cubicBezTo>
                  <a:close/>
                  <a:moveTo>
                    <a:pt x="88745" y="215344"/>
                  </a:moveTo>
                  <a:cubicBezTo>
                    <a:pt x="103148" y="215344"/>
                    <a:pt x="117823" y="197136"/>
                    <a:pt x="133041" y="160991"/>
                  </a:cubicBezTo>
                  <a:cubicBezTo>
                    <a:pt x="143477" y="139930"/>
                    <a:pt x="151222" y="117673"/>
                    <a:pt x="156141" y="94682"/>
                  </a:cubicBezTo>
                  <a:cubicBezTo>
                    <a:pt x="156141" y="87073"/>
                    <a:pt x="149075" y="83268"/>
                    <a:pt x="134944" y="83268"/>
                  </a:cubicBezTo>
                  <a:cubicBezTo>
                    <a:pt x="117606" y="84572"/>
                    <a:pt x="102224" y="94899"/>
                    <a:pt x="94452" y="110444"/>
                  </a:cubicBezTo>
                  <a:cubicBezTo>
                    <a:pt x="82657" y="128326"/>
                    <a:pt x="74776" y="148518"/>
                    <a:pt x="71352" y="169688"/>
                  </a:cubicBezTo>
                  <a:cubicBezTo>
                    <a:pt x="70972" y="174118"/>
                    <a:pt x="70972" y="178574"/>
                    <a:pt x="71352" y="183004"/>
                  </a:cubicBezTo>
                  <a:cubicBezTo>
                    <a:pt x="70156" y="194527"/>
                    <a:pt x="74858" y="205886"/>
                    <a:pt x="83853" y="213169"/>
                  </a:cubicBezTo>
                  <a:cubicBezTo>
                    <a:pt x="85185" y="214284"/>
                    <a:pt x="86761" y="215045"/>
                    <a:pt x="88473" y="215344"/>
                  </a:cubicBezTo>
                  <a:close/>
                </a:path>
              </a:pathLst>
            </a:custGeom>
            <a:solidFill>
              <a:srgbClr val="FFFFFF"/>
            </a:solidFill>
            <a:ln w="89877" cap="flat">
              <a:solidFill>
                <a:srgbClr val="FFFFFF"/>
              </a:solidFill>
              <a:prstDash val="solid"/>
              <a:miter/>
            </a:ln>
          </p:spPr>
          <p:txBody>
            <a:bodyPr rtlCol="0" anchor="ctr"/>
            <a:lstStyle/>
            <a:p>
              <a:endParaRPr lang="fr-FR"/>
            </a:p>
          </p:txBody>
        </p:sp>
        <p:sp>
          <p:nvSpPr>
            <p:cNvPr id="13" name="Forme libre : forme 12">
              <a:extLst>
                <a:ext uri="{FF2B5EF4-FFF2-40B4-BE49-F238E27FC236}">
                  <a16:creationId xmlns:a16="http://schemas.microsoft.com/office/drawing/2014/main" id="{7599435D-E0BD-4244-B41D-7CC236E1DD37}"/>
                </a:ext>
              </a:extLst>
            </p:cNvPr>
            <p:cNvSpPr/>
            <p:nvPr/>
          </p:nvSpPr>
          <p:spPr>
            <a:xfrm>
              <a:off x="4336713" y="3360788"/>
              <a:ext cx="233900" cy="314704"/>
            </a:xfrm>
            <a:custGeom>
              <a:avLst/>
              <a:gdLst>
                <a:gd name="connsiteX0" fmla="*/ 95726 w 233900"/>
                <a:gd name="connsiteY0" fmla="*/ 314536 h 314704"/>
                <a:gd name="connsiteX1" fmla="*/ 53060 w 233900"/>
                <a:gd name="connsiteY1" fmla="*/ 290077 h 314704"/>
                <a:gd name="connsiteX2" fmla="*/ 22351 w 233900"/>
                <a:gd name="connsiteY2" fmla="*/ 210995 h 314704"/>
                <a:gd name="connsiteX3" fmla="*/ 1697 w 233900"/>
                <a:gd name="connsiteY3" fmla="*/ 102291 h 314704"/>
                <a:gd name="connsiteX4" fmla="*/ 66 w 233900"/>
                <a:gd name="connsiteY4" fmla="*/ 73484 h 314704"/>
                <a:gd name="connsiteX5" fmla="*/ 10665 w 233900"/>
                <a:gd name="connsiteY5" fmla="*/ 26741 h 314704"/>
                <a:gd name="connsiteX6" fmla="*/ 28057 w 233900"/>
                <a:gd name="connsiteY6" fmla="*/ 16686 h 314704"/>
                <a:gd name="connsiteX7" fmla="*/ 95726 w 233900"/>
                <a:gd name="connsiteY7" fmla="*/ 163709 h 314704"/>
                <a:gd name="connsiteX8" fmla="*/ 103607 w 233900"/>
                <a:gd name="connsiteY8" fmla="*/ 192244 h 314704"/>
                <a:gd name="connsiteX9" fmla="*/ 109314 w 233900"/>
                <a:gd name="connsiteY9" fmla="*/ 200668 h 314704"/>
                <a:gd name="connsiteX10" fmla="*/ 134859 w 233900"/>
                <a:gd name="connsiteY10" fmla="*/ 138163 h 314704"/>
                <a:gd name="connsiteX11" fmla="*/ 156872 w 233900"/>
                <a:gd name="connsiteY11" fmla="*/ 68593 h 314704"/>
                <a:gd name="connsiteX12" fmla="*/ 185950 w 233900"/>
                <a:gd name="connsiteY12" fmla="*/ 14240 h 314704"/>
                <a:gd name="connsiteX13" fmla="*/ 209865 w 233900"/>
                <a:gd name="connsiteY13" fmla="*/ -163 h 314704"/>
                <a:gd name="connsiteX14" fmla="*/ 233780 w 233900"/>
                <a:gd name="connsiteY14" fmla="*/ 36525 h 314704"/>
                <a:gd name="connsiteX15" fmla="*/ 233780 w 233900"/>
                <a:gd name="connsiteY15" fmla="*/ 40601 h 314704"/>
                <a:gd name="connsiteX16" fmla="*/ 225627 w 233900"/>
                <a:gd name="connsiteY16" fmla="*/ 98214 h 314704"/>
                <a:gd name="connsiteX17" fmla="*/ 202799 w 233900"/>
                <a:gd name="connsiteY17" fmla="*/ 169416 h 314704"/>
                <a:gd name="connsiteX18" fmla="*/ 169644 w 233900"/>
                <a:gd name="connsiteY18" fmla="*/ 239258 h 314704"/>
                <a:gd name="connsiteX19" fmla="*/ 131870 w 233900"/>
                <a:gd name="connsiteY19" fmla="*/ 293610 h 314704"/>
                <a:gd name="connsiteX20" fmla="*/ 95726 w 233900"/>
                <a:gd name="connsiteY20" fmla="*/ 314536 h 314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33900" h="314704">
                  <a:moveTo>
                    <a:pt x="95726" y="314536"/>
                  </a:moveTo>
                  <a:cubicBezTo>
                    <a:pt x="78088" y="314808"/>
                    <a:pt x="61729" y="305432"/>
                    <a:pt x="53060" y="290077"/>
                  </a:cubicBezTo>
                  <a:cubicBezTo>
                    <a:pt x="39254" y="265238"/>
                    <a:pt x="28927" y="238633"/>
                    <a:pt x="22351" y="210995"/>
                  </a:cubicBezTo>
                  <a:cubicBezTo>
                    <a:pt x="12377" y="175422"/>
                    <a:pt x="5474" y="139060"/>
                    <a:pt x="1697" y="102291"/>
                  </a:cubicBezTo>
                  <a:cubicBezTo>
                    <a:pt x="664" y="92725"/>
                    <a:pt x="121" y="83105"/>
                    <a:pt x="66" y="73484"/>
                  </a:cubicBezTo>
                  <a:cubicBezTo>
                    <a:pt x="-1021" y="57206"/>
                    <a:pt x="2648" y="40955"/>
                    <a:pt x="10665" y="26741"/>
                  </a:cubicBezTo>
                  <a:cubicBezTo>
                    <a:pt x="14334" y="20600"/>
                    <a:pt x="20910" y="16795"/>
                    <a:pt x="28057" y="16686"/>
                  </a:cubicBezTo>
                  <a:cubicBezTo>
                    <a:pt x="47081" y="16686"/>
                    <a:pt x="69637" y="65875"/>
                    <a:pt x="95726" y="163709"/>
                  </a:cubicBezTo>
                  <a:lnTo>
                    <a:pt x="103607" y="192244"/>
                  </a:lnTo>
                  <a:cubicBezTo>
                    <a:pt x="105237" y="197950"/>
                    <a:pt x="107140" y="200668"/>
                    <a:pt x="109314" y="200668"/>
                  </a:cubicBezTo>
                  <a:cubicBezTo>
                    <a:pt x="111488" y="200668"/>
                    <a:pt x="122902" y="179743"/>
                    <a:pt x="134859" y="138163"/>
                  </a:cubicBezTo>
                  <a:cubicBezTo>
                    <a:pt x="141109" y="115063"/>
                    <a:pt x="148447" y="91964"/>
                    <a:pt x="156872" y="68593"/>
                  </a:cubicBezTo>
                  <a:cubicBezTo>
                    <a:pt x="163095" y="48835"/>
                    <a:pt x="172960" y="30383"/>
                    <a:pt x="185950" y="14240"/>
                  </a:cubicBezTo>
                  <a:cubicBezTo>
                    <a:pt x="191602" y="6359"/>
                    <a:pt x="200244" y="1141"/>
                    <a:pt x="209865" y="-163"/>
                  </a:cubicBezTo>
                  <a:cubicBezTo>
                    <a:pt x="224268" y="-163"/>
                    <a:pt x="232421" y="12066"/>
                    <a:pt x="233780" y="36525"/>
                  </a:cubicBezTo>
                  <a:lnTo>
                    <a:pt x="233780" y="40601"/>
                  </a:lnTo>
                  <a:cubicBezTo>
                    <a:pt x="233290" y="60059"/>
                    <a:pt x="230573" y="79382"/>
                    <a:pt x="225627" y="98214"/>
                  </a:cubicBezTo>
                  <a:cubicBezTo>
                    <a:pt x="219648" y="122428"/>
                    <a:pt x="212012" y="146234"/>
                    <a:pt x="202799" y="169416"/>
                  </a:cubicBezTo>
                  <a:cubicBezTo>
                    <a:pt x="193505" y="193494"/>
                    <a:pt x="182417" y="216838"/>
                    <a:pt x="169644" y="239258"/>
                  </a:cubicBezTo>
                  <a:cubicBezTo>
                    <a:pt x="159399" y="258906"/>
                    <a:pt x="146708" y="277169"/>
                    <a:pt x="131870" y="293610"/>
                  </a:cubicBezTo>
                  <a:cubicBezTo>
                    <a:pt x="123092" y="305133"/>
                    <a:pt x="110075" y="312661"/>
                    <a:pt x="95726" y="314536"/>
                  </a:cubicBezTo>
                  <a:close/>
                </a:path>
              </a:pathLst>
            </a:custGeom>
            <a:solidFill>
              <a:srgbClr val="FFFFFF"/>
            </a:solidFill>
            <a:ln w="89877" cap="flat">
              <a:solidFill>
                <a:srgbClr val="FFFFFF"/>
              </a:solidFill>
              <a:prstDash val="solid"/>
              <a:miter/>
            </a:ln>
          </p:spPr>
          <p:txBody>
            <a:bodyPr rtlCol="0" anchor="ctr"/>
            <a:lstStyle/>
            <a:p>
              <a:endParaRPr lang="fr-FR"/>
            </a:p>
          </p:txBody>
        </p:sp>
        <p:sp>
          <p:nvSpPr>
            <p:cNvPr id="14" name="Forme libre : forme 13">
              <a:extLst>
                <a:ext uri="{FF2B5EF4-FFF2-40B4-BE49-F238E27FC236}">
                  <a16:creationId xmlns:a16="http://schemas.microsoft.com/office/drawing/2014/main" id="{CDA9896A-A016-4118-AD5B-81DEEEFB7A7F}"/>
                </a:ext>
              </a:extLst>
            </p:cNvPr>
            <p:cNvSpPr/>
            <p:nvPr/>
          </p:nvSpPr>
          <p:spPr>
            <a:xfrm>
              <a:off x="4585015" y="3377290"/>
              <a:ext cx="221814" cy="281363"/>
            </a:xfrm>
            <a:custGeom>
              <a:avLst/>
              <a:gdLst>
                <a:gd name="connsiteX0" fmla="*/ 108585 w 221814"/>
                <a:gd name="connsiteY0" fmla="*/ 281185 h 281363"/>
                <a:gd name="connsiteX1" fmla="*/ 105595 w 221814"/>
                <a:gd name="connsiteY1" fmla="*/ 281185 h 281363"/>
                <a:gd name="connsiteX2" fmla="*/ 44449 w 221814"/>
                <a:gd name="connsiteY2" fmla="*/ 260803 h 281363"/>
                <a:gd name="connsiteX3" fmla="*/ 10479 w 221814"/>
                <a:gd name="connsiteY3" fmla="*/ 210799 h 281363"/>
                <a:gd name="connsiteX4" fmla="*/ -119 w 221814"/>
                <a:gd name="connsiteY4" fmla="*/ 146120 h 281363"/>
                <a:gd name="connsiteX5" fmla="*/ 10479 w 221814"/>
                <a:gd name="connsiteY5" fmla="*/ 76821 h 281363"/>
                <a:gd name="connsiteX6" fmla="*/ 43634 w 221814"/>
                <a:gd name="connsiteY6" fmla="*/ 22469 h 281363"/>
                <a:gd name="connsiteX7" fmla="*/ 107769 w 221814"/>
                <a:gd name="connsiteY7" fmla="*/ -87 h 281363"/>
                <a:gd name="connsiteX8" fmla="*/ 156686 w 221814"/>
                <a:gd name="connsiteY8" fmla="*/ 14859 h 281363"/>
                <a:gd name="connsiteX9" fmla="*/ 205331 w 221814"/>
                <a:gd name="connsiteY9" fmla="*/ 69211 h 281363"/>
                <a:gd name="connsiteX10" fmla="*/ 221637 w 221814"/>
                <a:gd name="connsiteY10" fmla="*/ 144761 h 281363"/>
                <a:gd name="connsiteX11" fmla="*/ 183318 w 221814"/>
                <a:gd name="connsiteY11" fmla="*/ 245856 h 281363"/>
                <a:gd name="connsiteX12" fmla="*/ 108585 w 221814"/>
                <a:gd name="connsiteY12" fmla="*/ 281185 h 281363"/>
                <a:gd name="connsiteX13" fmla="*/ 106954 w 221814"/>
                <a:gd name="connsiteY13" fmla="*/ 201559 h 281363"/>
                <a:gd name="connsiteX14" fmla="*/ 138206 w 221814"/>
                <a:gd name="connsiteY14" fmla="*/ 180633 h 281363"/>
                <a:gd name="connsiteX15" fmla="*/ 150435 w 221814"/>
                <a:gd name="connsiteY15" fmla="*/ 136065 h 281363"/>
                <a:gd name="connsiteX16" fmla="*/ 143913 w 221814"/>
                <a:gd name="connsiteY16" fmla="*/ 106714 h 281363"/>
                <a:gd name="connsiteX17" fmla="*/ 98530 w 221814"/>
                <a:gd name="connsiteY17" fmla="*/ 76005 h 281363"/>
                <a:gd name="connsiteX18" fmla="*/ 75973 w 221814"/>
                <a:gd name="connsiteY18" fmla="*/ 89050 h 281363"/>
                <a:gd name="connsiteX19" fmla="*/ 64831 w 221814"/>
                <a:gd name="connsiteY19" fmla="*/ 134162 h 281363"/>
                <a:gd name="connsiteX20" fmla="*/ 68092 w 221814"/>
                <a:gd name="connsiteY20" fmla="*/ 161339 h 281363"/>
                <a:gd name="connsiteX21" fmla="*/ 81137 w 221814"/>
                <a:gd name="connsiteY21" fmla="*/ 188515 h 281363"/>
                <a:gd name="connsiteX22" fmla="*/ 105324 w 221814"/>
                <a:gd name="connsiteY22" fmla="*/ 200744 h 2813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21814" h="281363">
                  <a:moveTo>
                    <a:pt x="108585" y="281185"/>
                  </a:moveTo>
                  <a:lnTo>
                    <a:pt x="105595" y="281185"/>
                  </a:lnTo>
                  <a:cubicBezTo>
                    <a:pt x="83474" y="281592"/>
                    <a:pt x="61896" y="274391"/>
                    <a:pt x="44449" y="260803"/>
                  </a:cubicBezTo>
                  <a:cubicBezTo>
                    <a:pt x="28687" y="247622"/>
                    <a:pt x="16920" y="230311"/>
                    <a:pt x="10479" y="210799"/>
                  </a:cubicBezTo>
                  <a:cubicBezTo>
                    <a:pt x="3386" y="189982"/>
                    <a:pt x="-201" y="168105"/>
                    <a:pt x="-119" y="146120"/>
                  </a:cubicBezTo>
                  <a:cubicBezTo>
                    <a:pt x="-174" y="122613"/>
                    <a:pt x="3386" y="99241"/>
                    <a:pt x="10479" y="76821"/>
                  </a:cubicBezTo>
                  <a:cubicBezTo>
                    <a:pt x="16485" y="56086"/>
                    <a:pt x="27926" y="37307"/>
                    <a:pt x="43634" y="22469"/>
                  </a:cubicBezTo>
                  <a:cubicBezTo>
                    <a:pt x="61353" y="7033"/>
                    <a:pt x="84289" y="-1039"/>
                    <a:pt x="107769" y="-87"/>
                  </a:cubicBezTo>
                  <a:cubicBezTo>
                    <a:pt x="125108" y="483"/>
                    <a:pt x="141984" y="5647"/>
                    <a:pt x="156686" y="14859"/>
                  </a:cubicBezTo>
                  <a:cubicBezTo>
                    <a:pt x="178209" y="27415"/>
                    <a:pt x="195221" y="46438"/>
                    <a:pt x="205331" y="69211"/>
                  </a:cubicBezTo>
                  <a:cubicBezTo>
                    <a:pt x="216283" y="92882"/>
                    <a:pt x="221854" y="118672"/>
                    <a:pt x="221637" y="144761"/>
                  </a:cubicBezTo>
                  <a:cubicBezTo>
                    <a:pt x="222696" y="182183"/>
                    <a:pt x="208945" y="218544"/>
                    <a:pt x="183318" y="245856"/>
                  </a:cubicBezTo>
                  <a:cubicBezTo>
                    <a:pt x="164513" y="267651"/>
                    <a:pt x="137364" y="280505"/>
                    <a:pt x="108585" y="281185"/>
                  </a:cubicBezTo>
                  <a:close/>
                  <a:moveTo>
                    <a:pt x="106954" y="201559"/>
                  </a:moveTo>
                  <a:cubicBezTo>
                    <a:pt x="120243" y="200336"/>
                    <a:pt x="132010" y="192455"/>
                    <a:pt x="138206" y="180633"/>
                  </a:cubicBezTo>
                  <a:cubicBezTo>
                    <a:pt x="146413" y="167236"/>
                    <a:pt x="150653" y="151772"/>
                    <a:pt x="150435" y="136065"/>
                  </a:cubicBezTo>
                  <a:cubicBezTo>
                    <a:pt x="150408" y="125928"/>
                    <a:pt x="148180" y="115900"/>
                    <a:pt x="143913" y="106714"/>
                  </a:cubicBezTo>
                  <a:cubicBezTo>
                    <a:pt x="136793" y="87909"/>
                    <a:pt x="118639" y="75625"/>
                    <a:pt x="98530" y="76005"/>
                  </a:cubicBezTo>
                  <a:cubicBezTo>
                    <a:pt x="89154" y="75788"/>
                    <a:pt x="80457" y="80816"/>
                    <a:pt x="75973" y="89050"/>
                  </a:cubicBezTo>
                  <a:cubicBezTo>
                    <a:pt x="68065" y="102719"/>
                    <a:pt x="64206" y="118373"/>
                    <a:pt x="64831" y="134162"/>
                  </a:cubicBezTo>
                  <a:cubicBezTo>
                    <a:pt x="64994" y="143321"/>
                    <a:pt x="66081" y="152425"/>
                    <a:pt x="68092" y="161339"/>
                  </a:cubicBezTo>
                  <a:cubicBezTo>
                    <a:pt x="70266" y="171285"/>
                    <a:pt x="74723" y="180606"/>
                    <a:pt x="81137" y="188515"/>
                  </a:cubicBezTo>
                  <a:cubicBezTo>
                    <a:pt x="86789" y="196232"/>
                    <a:pt x="95757" y="200771"/>
                    <a:pt x="105324" y="200744"/>
                  </a:cubicBezTo>
                  <a:close/>
                </a:path>
              </a:pathLst>
            </a:custGeom>
            <a:solidFill>
              <a:srgbClr val="FFFFFF"/>
            </a:solidFill>
            <a:ln w="89877" cap="flat">
              <a:solidFill>
                <a:srgbClr val="FFFFFF"/>
              </a:solidFill>
              <a:prstDash val="solid"/>
              <a:miter/>
            </a:ln>
          </p:spPr>
          <p:txBody>
            <a:bodyPr rtlCol="0" anchor="ctr"/>
            <a:lstStyle/>
            <a:p>
              <a:endParaRPr lang="fr-FR"/>
            </a:p>
          </p:txBody>
        </p:sp>
        <p:sp>
          <p:nvSpPr>
            <p:cNvPr id="15" name="Forme libre : forme 14">
              <a:extLst>
                <a:ext uri="{FF2B5EF4-FFF2-40B4-BE49-F238E27FC236}">
                  <a16:creationId xmlns:a16="http://schemas.microsoft.com/office/drawing/2014/main" id="{E2BFCB74-E289-490F-A634-A3027B7E41F2}"/>
                </a:ext>
              </a:extLst>
            </p:cNvPr>
            <p:cNvSpPr/>
            <p:nvPr/>
          </p:nvSpPr>
          <p:spPr>
            <a:xfrm>
              <a:off x="4841014" y="3333612"/>
              <a:ext cx="278613" cy="341874"/>
            </a:xfrm>
            <a:custGeom>
              <a:avLst/>
              <a:gdLst>
                <a:gd name="connsiteX0" fmla="*/ 42817 w 278613"/>
                <a:gd name="connsiteY0" fmla="*/ 341712 h 341874"/>
                <a:gd name="connsiteX1" fmla="*/ 33034 w 278613"/>
                <a:gd name="connsiteY1" fmla="*/ 341712 h 341874"/>
                <a:gd name="connsiteX2" fmla="*/ 12652 w 278613"/>
                <a:gd name="connsiteY2" fmla="*/ 326765 h 341874"/>
                <a:gd name="connsiteX3" fmla="*/ -121 w 278613"/>
                <a:gd name="connsiteY3" fmla="*/ 291708 h 341874"/>
                <a:gd name="connsiteX4" fmla="*/ -121 w 278613"/>
                <a:gd name="connsiteY4" fmla="*/ 171318 h 341874"/>
                <a:gd name="connsiteX5" fmla="*/ 14555 w 278613"/>
                <a:gd name="connsiteY5" fmla="*/ 18860 h 341874"/>
                <a:gd name="connsiteX6" fmla="*/ 43633 w 278613"/>
                <a:gd name="connsiteY6" fmla="*/ -163 h 341874"/>
                <a:gd name="connsiteX7" fmla="*/ 82766 w 278613"/>
                <a:gd name="connsiteY7" fmla="*/ 59353 h 341874"/>
                <a:gd name="connsiteX8" fmla="*/ 84397 w 278613"/>
                <a:gd name="connsiteY8" fmla="*/ 73756 h 341874"/>
                <a:gd name="connsiteX9" fmla="*/ 187937 w 278613"/>
                <a:gd name="connsiteY9" fmla="*/ 10164 h 341874"/>
                <a:gd name="connsiteX10" fmla="*/ 222450 w 278613"/>
                <a:gd name="connsiteY10" fmla="*/ 15327 h 341874"/>
                <a:gd name="connsiteX11" fmla="*/ 269193 w 278613"/>
                <a:gd name="connsiteY11" fmla="*/ 119683 h 341874"/>
                <a:gd name="connsiteX12" fmla="*/ 278433 w 278613"/>
                <a:gd name="connsiteY12" fmla="*/ 221594 h 341874"/>
                <a:gd name="connsiteX13" fmla="*/ 265932 w 278613"/>
                <a:gd name="connsiteY13" fmla="*/ 298502 h 341874"/>
                <a:gd name="connsiteX14" fmla="*/ 221635 w 278613"/>
                <a:gd name="connsiteY14" fmla="*/ 331113 h 341874"/>
                <a:gd name="connsiteX15" fmla="*/ 189296 w 278613"/>
                <a:gd name="connsiteY15" fmla="*/ 318612 h 341874"/>
                <a:gd name="connsiteX16" fmla="*/ 175164 w 278613"/>
                <a:gd name="connsiteY16" fmla="*/ 291436 h 341874"/>
                <a:gd name="connsiteX17" fmla="*/ 172718 w 278613"/>
                <a:gd name="connsiteY17" fmla="*/ 264260 h 341874"/>
                <a:gd name="connsiteX18" fmla="*/ 176523 w 278613"/>
                <a:gd name="connsiteY18" fmla="*/ 221594 h 341874"/>
                <a:gd name="connsiteX19" fmla="*/ 179784 w 278613"/>
                <a:gd name="connsiteY19" fmla="*/ 173492 h 341874"/>
                <a:gd name="connsiteX20" fmla="*/ 156685 w 278613"/>
                <a:gd name="connsiteY20" fmla="*/ 94410 h 341874"/>
                <a:gd name="connsiteX21" fmla="*/ 134400 w 278613"/>
                <a:gd name="connsiteY21" fmla="*/ 111802 h 341874"/>
                <a:gd name="connsiteX22" fmla="*/ 97169 w 278613"/>
                <a:gd name="connsiteY22" fmla="*/ 237084 h 341874"/>
                <a:gd name="connsiteX23" fmla="*/ 86571 w 278613"/>
                <a:gd name="connsiteY23" fmla="*/ 291436 h 341874"/>
                <a:gd name="connsiteX24" fmla="*/ 69178 w 278613"/>
                <a:gd name="connsiteY24" fmla="*/ 327852 h 341874"/>
                <a:gd name="connsiteX25" fmla="*/ 42817 w 278613"/>
                <a:gd name="connsiteY25" fmla="*/ 341712 h 3418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78613" h="341874">
                  <a:moveTo>
                    <a:pt x="42817" y="341712"/>
                  </a:moveTo>
                  <a:lnTo>
                    <a:pt x="33034" y="341712"/>
                  </a:lnTo>
                  <a:cubicBezTo>
                    <a:pt x="24637" y="339402"/>
                    <a:pt x="17381" y="334103"/>
                    <a:pt x="12652" y="326765"/>
                  </a:cubicBezTo>
                  <a:cubicBezTo>
                    <a:pt x="4391" y="316954"/>
                    <a:pt x="-121" y="304535"/>
                    <a:pt x="-121" y="291708"/>
                  </a:cubicBezTo>
                  <a:lnTo>
                    <a:pt x="-121" y="171318"/>
                  </a:lnTo>
                  <a:cubicBezTo>
                    <a:pt x="-121" y="86529"/>
                    <a:pt x="4771" y="35709"/>
                    <a:pt x="14555" y="18860"/>
                  </a:cubicBezTo>
                  <a:cubicBezTo>
                    <a:pt x="19609" y="7310"/>
                    <a:pt x="31023" y="-136"/>
                    <a:pt x="43633" y="-163"/>
                  </a:cubicBezTo>
                  <a:cubicBezTo>
                    <a:pt x="67357" y="-163"/>
                    <a:pt x="80402" y="19676"/>
                    <a:pt x="82766" y="59353"/>
                  </a:cubicBezTo>
                  <a:cubicBezTo>
                    <a:pt x="83065" y="64190"/>
                    <a:pt x="83609" y="69000"/>
                    <a:pt x="84397" y="73756"/>
                  </a:cubicBezTo>
                  <a:cubicBezTo>
                    <a:pt x="122443" y="31361"/>
                    <a:pt x="156956" y="10164"/>
                    <a:pt x="187937" y="10164"/>
                  </a:cubicBezTo>
                  <a:cubicBezTo>
                    <a:pt x="199541" y="11169"/>
                    <a:pt x="211064" y="12909"/>
                    <a:pt x="222450" y="15327"/>
                  </a:cubicBezTo>
                  <a:cubicBezTo>
                    <a:pt x="241745" y="18860"/>
                    <a:pt x="257236" y="53646"/>
                    <a:pt x="269193" y="119683"/>
                  </a:cubicBezTo>
                  <a:cubicBezTo>
                    <a:pt x="275498" y="153273"/>
                    <a:pt x="278596" y="187406"/>
                    <a:pt x="278433" y="221594"/>
                  </a:cubicBezTo>
                  <a:cubicBezTo>
                    <a:pt x="279058" y="247791"/>
                    <a:pt x="274818" y="273853"/>
                    <a:pt x="265932" y="298502"/>
                  </a:cubicBezTo>
                  <a:cubicBezTo>
                    <a:pt x="260442" y="318286"/>
                    <a:pt x="242153" y="331738"/>
                    <a:pt x="221635" y="331113"/>
                  </a:cubicBezTo>
                  <a:cubicBezTo>
                    <a:pt x="209623" y="331358"/>
                    <a:pt x="198019" y="326874"/>
                    <a:pt x="189296" y="318612"/>
                  </a:cubicBezTo>
                  <a:cubicBezTo>
                    <a:pt x="181550" y="311492"/>
                    <a:pt x="176550" y="301872"/>
                    <a:pt x="175164" y="291436"/>
                  </a:cubicBezTo>
                  <a:cubicBezTo>
                    <a:pt x="173642" y="282441"/>
                    <a:pt x="172827" y="273364"/>
                    <a:pt x="172718" y="264260"/>
                  </a:cubicBezTo>
                  <a:cubicBezTo>
                    <a:pt x="173072" y="249966"/>
                    <a:pt x="174349" y="235725"/>
                    <a:pt x="176523" y="221594"/>
                  </a:cubicBezTo>
                  <a:cubicBezTo>
                    <a:pt x="178860" y="205668"/>
                    <a:pt x="179947" y="189580"/>
                    <a:pt x="179784" y="173492"/>
                  </a:cubicBezTo>
                  <a:cubicBezTo>
                    <a:pt x="179784" y="120771"/>
                    <a:pt x="171903" y="94410"/>
                    <a:pt x="156685" y="94410"/>
                  </a:cubicBezTo>
                  <a:cubicBezTo>
                    <a:pt x="150706" y="94410"/>
                    <a:pt x="143097" y="100117"/>
                    <a:pt x="134400" y="111802"/>
                  </a:cubicBezTo>
                  <a:cubicBezTo>
                    <a:pt x="113257" y="150447"/>
                    <a:pt x="100566" y="193168"/>
                    <a:pt x="97169" y="237084"/>
                  </a:cubicBezTo>
                  <a:cubicBezTo>
                    <a:pt x="94533" y="255374"/>
                    <a:pt x="91000" y="273500"/>
                    <a:pt x="86571" y="291436"/>
                  </a:cubicBezTo>
                  <a:cubicBezTo>
                    <a:pt x="84152" y="304916"/>
                    <a:pt x="78146" y="317498"/>
                    <a:pt x="69178" y="327852"/>
                  </a:cubicBezTo>
                  <a:cubicBezTo>
                    <a:pt x="62846" y="336114"/>
                    <a:pt x="53199" y="341168"/>
                    <a:pt x="42817" y="341712"/>
                  </a:cubicBezTo>
                  <a:close/>
                </a:path>
              </a:pathLst>
            </a:custGeom>
            <a:solidFill>
              <a:srgbClr val="FFFFFF"/>
            </a:solidFill>
            <a:ln w="89877" cap="flat">
              <a:solidFill>
                <a:srgbClr val="FFFFFF"/>
              </a:solidFill>
              <a:prstDash val="solid"/>
              <a:miter/>
            </a:ln>
          </p:spPr>
          <p:txBody>
            <a:bodyPr rtlCol="0" anchor="ctr"/>
            <a:lstStyle/>
            <a:p>
              <a:endParaRPr lang="fr-FR"/>
            </a:p>
          </p:txBody>
        </p:sp>
        <p:sp>
          <p:nvSpPr>
            <p:cNvPr id="16" name="Forme libre : forme 15">
              <a:extLst>
                <a:ext uri="{FF2B5EF4-FFF2-40B4-BE49-F238E27FC236}">
                  <a16:creationId xmlns:a16="http://schemas.microsoft.com/office/drawing/2014/main" id="{74BE2835-AB6F-42E4-ADB4-F7B7911327CD}"/>
                </a:ext>
              </a:extLst>
            </p:cNvPr>
            <p:cNvSpPr/>
            <p:nvPr/>
          </p:nvSpPr>
          <p:spPr>
            <a:xfrm>
              <a:off x="5150170" y="3334122"/>
              <a:ext cx="276214" cy="341907"/>
            </a:xfrm>
            <a:custGeom>
              <a:avLst/>
              <a:gdLst>
                <a:gd name="connsiteX0" fmla="*/ 144562 w 276214"/>
                <a:gd name="connsiteY0" fmla="*/ 341745 h 341907"/>
                <a:gd name="connsiteX1" fmla="*/ 66023 w 276214"/>
                <a:gd name="connsiteY1" fmla="*/ 320820 h 341907"/>
                <a:gd name="connsiteX2" fmla="*/ 11671 w 276214"/>
                <a:gd name="connsiteY2" fmla="*/ 266468 h 341907"/>
                <a:gd name="connsiteX3" fmla="*/ 257 w 276214"/>
                <a:gd name="connsiteY3" fmla="*/ 221899 h 341907"/>
                <a:gd name="connsiteX4" fmla="*/ 21455 w 276214"/>
                <a:gd name="connsiteY4" fmla="*/ 167547 h 341907"/>
                <a:gd name="connsiteX5" fmla="*/ 44282 w 276214"/>
                <a:gd name="connsiteY5" fmla="*/ 160753 h 341907"/>
                <a:gd name="connsiteX6" fmla="*/ 83959 w 276214"/>
                <a:gd name="connsiteY6" fmla="*/ 193364 h 341907"/>
                <a:gd name="connsiteX7" fmla="*/ 123364 w 276214"/>
                <a:gd name="connsiteY7" fmla="*/ 247716 h 341907"/>
                <a:gd name="connsiteX8" fmla="*/ 165487 w 276214"/>
                <a:gd name="connsiteY8" fmla="*/ 260217 h 341907"/>
                <a:gd name="connsiteX9" fmla="*/ 183423 w 276214"/>
                <a:gd name="connsiteY9" fmla="*/ 258315 h 341907"/>
                <a:gd name="connsiteX10" fmla="*/ 197392 w 276214"/>
                <a:gd name="connsiteY10" fmla="*/ 242960 h 341907"/>
                <a:gd name="connsiteX11" fmla="*/ 197283 w 276214"/>
                <a:gd name="connsiteY11" fmla="*/ 241737 h 341907"/>
                <a:gd name="connsiteX12" fmla="*/ 142931 w 276214"/>
                <a:gd name="connsiteY12" fmla="*/ 190918 h 341907"/>
                <a:gd name="connsiteX13" fmla="*/ 83959 w 276214"/>
                <a:gd name="connsiteY13" fmla="*/ 145534 h 341907"/>
                <a:gd name="connsiteX14" fmla="*/ 61132 w 276214"/>
                <a:gd name="connsiteY14" fmla="*/ 91182 h 341907"/>
                <a:gd name="connsiteX15" fmla="*/ 88308 w 276214"/>
                <a:gd name="connsiteY15" fmla="*/ 27046 h 341907"/>
                <a:gd name="connsiteX16" fmla="*/ 155704 w 276214"/>
                <a:gd name="connsiteY16" fmla="*/ -130 h 341907"/>
                <a:gd name="connsiteX17" fmla="*/ 195924 w 276214"/>
                <a:gd name="connsiteY17" fmla="*/ 10469 h 341907"/>
                <a:gd name="connsiteX18" fmla="*/ 223100 w 276214"/>
                <a:gd name="connsiteY18" fmla="*/ 42537 h 341907"/>
                <a:gd name="connsiteX19" fmla="*/ 224731 w 276214"/>
                <a:gd name="connsiteY19" fmla="*/ 50961 h 341907"/>
                <a:gd name="connsiteX20" fmla="*/ 221742 w 276214"/>
                <a:gd name="connsiteY20" fmla="*/ 61016 h 341907"/>
                <a:gd name="connsiteX21" fmla="*/ 207610 w 276214"/>
                <a:gd name="connsiteY21" fmla="*/ 67539 h 341907"/>
                <a:gd name="connsiteX22" fmla="*/ 188043 w 276214"/>
                <a:gd name="connsiteY22" fmla="*/ 62919 h 341907"/>
                <a:gd name="connsiteX23" fmla="*/ 157606 w 276214"/>
                <a:gd name="connsiteY23" fmla="*/ 58299 h 341907"/>
                <a:gd name="connsiteX24" fmla="*/ 135322 w 276214"/>
                <a:gd name="connsiteY24" fmla="*/ 65365 h 341907"/>
                <a:gd name="connsiteX25" fmla="*/ 127169 w 276214"/>
                <a:gd name="connsiteY25" fmla="*/ 86019 h 341907"/>
                <a:gd name="connsiteX26" fmla="*/ 145377 w 276214"/>
                <a:gd name="connsiteY26" fmla="*/ 113195 h 341907"/>
                <a:gd name="connsiteX27" fmla="*/ 185054 w 276214"/>
                <a:gd name="connsiteY27" fmla="*/ 140371 h 341907"/>
                <a:gd name="connsiteX28" fmla="*/ 227992 w 276214"/>
                <a:gd name="connsiteY28" fmla="*/ 167547 h 341907"/>
                <a:gd name="connsiteX29" fmla="*/ 276093 w 276214"/>
                <a:gd name="connsiteY29" fmla="*/ 244455 h 341907"/>
                <a:gd name="connsiteX30" fmla="*/ 252994 w 276214"/>
                <a:gd name="connsiteY30" fmla="*/ 298807 h 341907"/>
                <a:gd name="connsiteX31" fmla="*/ 202446 w 276214"/>
                <a:gd name="connsiteY31" fmla="*/ 331146 h 341907"/>
                <a:gd name="connsiteX32" fmla="*/ 144562 w 276214"/>
                <a:gd name="connsiteY32" fmla="*/ 341745 h 341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76214" h="341907">
                  <a:moveTo>
                    <a:pt x="144562" y="341745"/>
                  </a:moveTo>
                  <a:cubicBezTo>
                    <a:pt x="117005" y="341664"/>
                    <a:pt x="89965" y="334435"/>
                    <a:pt x="66023" y="320820"/>
                  </a:cubicBezTo>
                  <a:cubicBezTo>
                    <a:pt x="42869" y="308563"/>
                    <a:pt x="23928" y="289621"/>
                    <a:pt x="11671" y="266468"/>
                  </a:cubicBezTo>
                  <a:cubicBezTo>
                    <a:pt x="4089" y="252825"/>
                    <a:pt x="176" y="237498"/>
                    <a:pt x="257" y="221899"/>
                  </a:cubicBezTo>
                  <a:cubicBezTo>
                    <a:pt x="-1998" y="201408"/>
                    <a:pt x="5937" y="181107"/>
                    <a:pt x="21455" y="167547"/>
                  </a:cubicBezTo>
                  <a:cubicBezTo>
                    <a:pt x="28276" y="163171"/>
                    <a:pt x="36184" y="160807"/>
                    <a:pt x="44282" y="160753"/>
                  </a:cubicBezTo>
                  <a:cubicBezTo>
                    <a:pt x="63632" y="160671"/>
                    <a:pt x="80291" y="174368"/>
                    <a:pt x="83959" y="193364"/>
                  </a:cubicBezTo>
                  <a:cubicBezTo>
                    <a:pt x="89748" y="215811"/>
                    <a:pt x="103825" y="235242"/>
                    <a:pt x="123364" y="247716"/>
                  </a:cubicBezTo>
                  <a:cubicBezTo>
                    <a:pt x="136056" y="255516"/>
                    <a:pt x="150595" y="259837"/>
                    <a:pt x="165487" y="260217"/>
                  </a:cubicBezTo>
                  <a:cubicBezTo>
                    <a:pt x="171493" y="259945"/>
                    <a:pt x="177499" y="259293"/>
                    <a:pt x="183423" y="258315"/>
                  </a:cubicBezTo>
                  <a:cubicBezTo>
                    <a:pt x="191522" y="257934"/>
                    <a:pt x="197772" y="251059"/>
                    <a:pt x="197392" y="242960"/>
                  </a:cubicBezTo>
                  <a:cubicBezTo>
                    <a:pt x="197365" y="242553"/>
                    <a:pt x="197337" y="242145"/>
                    <a:pt x="197283" y="241737"/>
                  </a:cubicBezTo>
                  <a:cubicBezTo>
                    <a:pt x="197283" y="226519"/>
                    <a:pt x="179347" y="209669"/>
                    <a:pt x="142931" y="190918"/>
                  </a:cubicBezTo>
                  <a:cubicBezTo>
                    <a:pt x="120946" y="179069"/>
                    <a:pt x="101026" y="163742"/>
                    <a:pt x="83959" y="145534"/>
                  </a:cubicBezTo>
                  <a:cubicBezTo>
                    <a:pt x="69556" y="131076"/>
                    <a:pt x="61376" y="111591"/>
                    <a:pt x="61132" y="91182"/>
                  </a:cubicBezTo>
                  <a:cubicBezTo>
                    <a:pt x="61077" y="66995"/>
                    <a:pt x="70888" y="43841"/>
                    <a:pt x="88308" y="27046"/>
                  </a:cubicBezTo>
                  <a:cubicBezTo>
                    <a:pt x="106026" y="9029"/>
                    <a:pt x="130430" y="-809"/>
                    <a:pt x="155704" y="-130"/>
                  </a:cubicBezTo>
                  <a:cubicBezTo>
                    <a:pt x="169808" y="-130"/>
                    <a:pt x="183668" y="3512"/>
                    <a:pt x="195924" y="10469"/>
                  </a:cubicBezTo>
                  <a:cubicBezTo>
                    <a:pt x="208479" y="17616"/>
                    <a:pt x="218100" y="28976"/>
                    <a:pt x="223100" y="42537"/>
                  </a:cubicBezTo>
                  <a:cubicBezTo>
                    <a:pt x="224133" y="45227"/>
                    <a:pt x="224704" y="48081"/>
                    <a:pt x="224731" y="50961"/>
                  </a:cubicBezTo>
                  <a:cubicBezTo>
                    <a:pt x="224840" y="54549"/>
                    <a:pt x="223780" y="58082"/>
                    <a:pt x="221742" y="61016"/>
                  </a:cubicBezTo>
                  <a:cubicBezTo>
                    <a:pt x="218399" y="65392"/>
                    <a:pt x="213099" y="67838"/>
                    <a:pt x="207610" y="67539"/>
                  </a:cubicBezTo>
                  <a:cubicBezTo>
                    <a:pt x="200897" y="66914"/>
                    <a:pt x="194321" y="65365"/>
                    <a:pt x="188043" y="62919"/>
                  </a:cubicBezTo>
                  <a:cubicBezTo>
                    <a:pt x="178260" y="59604"/>
                    <a:pt x="167933" y="58027"/>
                    <a:pt x="157606" y="58299"/>
                  </a:cubicBezTo>
                  <a:cubicBezTo>
                    <a:pt x="149562" y="57864"/>
                    <a:pt x="141654" y="60391"/>
                    <a:pt x="135322" y="65365"/>
                  </a:cubicBezTo>
                  <a:cubicBezTo>
                    <a:pt x="129778" y="70773"/>
                    <a:pt x="126816" y="78300"/>
                    <a:pt x="127169" y="86019"/>
                  </a:cubicBezTo>
                  <a:cubicBezTo>
                    <a:pt x="128799" y="97378"/>
                    <a:pt x="135485" y="107379"/>
                    <a:pt x="145377" y="113195"/>
                  </a:cubicBezTo>
                  <a:cubicBezTo>
                    <a:pt x="157987" y="123141"/>
                    <a:pt x="171221" y="132218"/>
                    <a:pt x="185054" y="140371"/>
                  </a:cubicBezTo>
                  <a:cubicBezTo>
                    <a:pt x="199729" y="149067"/>
                    <a:pt x="213860" y="158307"/>
                    <a:pt x="227992" y="167547"/>
                  </a:cubicBezTo>
                  <a:cubicBezTo>
                    <a:pt x="255766" y="183635"/>
                    <a:pt x="273756" y="212441"/>
                    <a:pt x="276093" y="244455"/>
                  </a:cubicBezTo>
                  <a:cubicBezTo>
                    <a:pt x="276120" y="264973"/>
                    <a:pt x="267778" y="284594"/>
                    <a:pt x="252994" y="298807"/>
                  </a:cubicBezTo>
                  <a:cubicBezTo>
                    <a:pt x="238672" y="313101"/>
                    <a:pt x="221443" y="324135"/>
                    <a:pt x="202446" y="331146"/>
                  </a:cubicBezTo>
                  <a:cubicBezTo>
                    <a:pt x="183912" y="337968"/>
                    <a:pt x="164319" y="341555"/>
                    <a:pt x="144562" y="341745"/>
                  </a:cubicBezTo>
                  <a:close/>
                </a:path>
              </a:pathLst>
            </a:custGeom>
            <a:solidFill>
              <a:srgbClr val="FFFFFF"/>
            </a:solidFill>
            <a:ln w="89877" cap="flat">
              <a:solidFill>
                <a:srgbClr val="FFFFFF"/>
              </a:solidFill>
              <a:prstDash val="solid"/>
              <a:miter/>
            </a:ln>
          </p:spPr>
          <p:txBody>
            <a:bodyPr rtlCol="0" anchor="ctr"/>
            <a:lstStyle/>
            <a:p>
              <a:endParaRPr lang="fr-FR"/>
            </a:p>
          </p:txBody>
        </p:sp>
        <p:sp>
          <p:nvSpPr>
            <p:cNvPr id="17" name="Forme libre : forme 16">
              <a:extLst>
                <a:ext uri="{FF2B5EF4-FFF2-40B4-BE49-F238E27FC236}">
                  <a16:creationId xmlns:a16="http://schemas.microsoft.com/office/drawing/2014/main" id="{F6B3ACB5-C85A-4B32-AA0A-74F31B8723C3}"/>
                </a:ext>
              </a:extLst>
            </p:cNvPr>
            <p:cNvSpPr/>
            <p:nvPr/>
          </p:nvSpPr>
          <p:spPr>
            <a:xfrm>
              <a:off x="5630559" y="3198003"/>
              <a:ext cx="259521" cy="475346"/>
            </a:xfrm>
            <a:custGeom>
              <a:avLst/>
              <a:gdLst>
                <a:gd name="connsiteX0" fmla="*/ 52788 w 259521"/>
                <a:gd name="connsiteY0" fmla="*/ 475147 h 475346"/>
                <a:gd name="connsiteX1" fmla="*/ 51157 w 259521"/>
                <a:gd name="connsiteY1" fmla="*/ 475147 h 475346"/>
                <a:gd name="connsiteX2" fmla="*/ 19362 w 259521"/>
                <a:gd name="connsiteY2" fmla="*/ 458026 h 475346"/>
                <a:gd name="connsiteX3" fmla="*/ 67 w 259521"/>
                <a:gd name="connsiteY3" fmla="*/ 357474 h 475346"/>
                <a:gd name="connsiteX4" fmla="*/ 67 w 259521"/>
                <a:gd name="connsiteY4" fmla="*/ 296056 h 475346"/>
                <a:gd name="connsiteX5" fmla="*/ 3328 w 259521"/>
                <a:gd name="connsiteY5" fmla="*/ 194418 h 475346"/>
                <a:gd name="connsiteX6" fmla="*/ 14470 w 259521"/>
                <a:gd name="connsiteY6" fmla="*/ 56635 h 475346"/>
                <a:gd name="connsiteX7" fmla="*/ 56321 w 259521"/>
                <a:gd name="connsiteY7" fmla="*/ -163 h 475346"/>
                <a:gd name="connsiteX8" fmla="*/ 97629 w 259521"/>
                <a:gd name="connsiteY8" fmla="*/ 58538 h 475346"/>
                <a:gd name="connsiteX9" fmla="*/ 98987 w 259521"/>
                <a:gd name="connsiteY9" fmla="*/ 140066 h 475346"/>
                <a:gd name="connsiteX10" fmla="*/ 103335 w 259521"/>
                <a:gd name="connsiteY10" fmla="*/ 167242 h 475346"/>
                <a:gd name="connsiteX11" fmla="*/ 114477 w 259521"/>
                <a:gd name="connsiteY11" fmla="*/ 178112 h 475346"/>
                <a:gd name="connsiteX12" fmla="*/ 118554 w 259521"/>
                <a:gd name="connsiteY12" fmla="*/ 178112 h 475346"/>
                <a:gd name="connsiteX13" fmla="*/ 150622 w 259521"/>
                <a:gd name="connsiteY13" fmla="*/ 172133 h 475346"/>
                <a:gd name="connsiteX14" fmla="*/ 188939 w 259521"/>
                <a:gd name="connsiteY14" fmla="*/ 181373 h 475346"/>
                <a:gd name="connsiteX15" fmla="*/ 228888 w 259521"/>
                <a:gd name="connsiteY15" fmla="*/ 217246 h 475346"/>
                <a:gd name="connsiteX16" fmla="*/ 259325 w 259521"/>
                <a:gd name="connsiteY16" fmla="*/ 325950 h 475346"/>
                <a:gd name="connsiteX17" fmla="*/ 247368 w 259521"/>
                <a:gd name="connsiteY17" fmla="*/ 399054 h 475346"/>
                <a:gd name="connsiteX18" fmla="*/ 218561 w 259521"/>
                <a:gd name="connsiteY18" fmla="*/ 445524 h 475346"/>
                <a:gd name="connsiteX19" fmla="*/ 172634 w 259521"/>
                <a:gd name="connsiteY19" fmla="*/ 463733 h 475346"/>
                <a:gd name="connsiteX20" fmla="*/ 104694 w 259521"/>
                <a:gd name="connsiteY20" fmla="*/ 435198 h 475346"/>
                <a:gd name="connsiteX21" fmla="*/ 87302 w 259521"/>
                <a:gd name="connsiteY21" fmla="*/ 421338 h 475346"/>
                <a:gd name="connsiteX22" fmla="*/ 82165 w 259521"/>
                <a:gd name="connsiteY22" fmla="*/ 425387 h 475346"/>
                <a:gd name="connsiteX23" fmla="*/ 82138 w 259521"/>
                <a:gd name="connsiteY23" fmla="*/ 425686 h 475346"/>
                <a:gd name="connsiteX24" fmla="*/ 82138 w 259521"/>
                <a:gd name="connsiteY24" fmla="*/ 430849 h 475346"/>
                <a:gd name="connsiteX25" fmla="*/ 82138 w 259521"/>
                <a:gd name="connsiteY25" fmla="*/ 437644 h 475346"/>
                <a:gd name="connsiteX26" fmla="*/ 82138 w 259521"/>
                <a:gd name="connsiteY26" fmla="*/ 444981 h 475346"/>
                <a:gd name="connsiteX27" fmla="*/ 78877 w 259521"/>
                <a:gd name="connsiteY27" fmla="*/ 463733 h 475346"/>
                <a:gd name="connsiteX28" fmla="*/ 52788 w 259521"/>
                <a:gd name="connsiteY28" fmla="*/ 475147 h 475346"/>
                <a:gd name="connsiteX29" fmla="*/ 161492 w 259521"/>
                <a:gd name="connsiteY29" fmla="*/ 393618 h 475346"/>
                <a:gd name="connsiteX30" fmla="*/ 186766 w 259521"/>
                <a:gd name="connsiteY30" fmla="*/ 345245 h 475346"/>
                <a:gd name="connsiteX31" fmla="*/ 166927 w 259521"/>
                <a:gd name="connsiteY31" fmla="*/ 269696 h 475346"/>
                <a:gd name="connsiteX32" fmla="*/ 132414 w 259521"/>
                <a:gd name="connsiteY32" fmla="*/ 248226 h 475346"/>
                <a:gd name="connsiteX33" fmla="*/ 111216 w 259521"/>
                <a:gd name="connsiteY33" fmla="*/ 271054 h 475346"/>
                <a:gd name="connsiteX34" fmla="*/ 108499 w 259521"/>
                <a:gd name="connsiteY34" fmla="*/ 298230 h 475346"/>
                <a:gd name="connsiteX35" fmla="*/ 129968 w 259521"/>
                <a:gd name="connsiteY35" fmla="*/ 376769 h 475346"/>
                <a:gd name="connsiteX36" fmla="*/ 161763 w 259521"/>
                <a:gd name="connsiteY36" fmla="*/ 392803 h 475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259521" h="475346">
                  <a:moveTo>
                    <a:pt x="52788" y="475147"/>
                  </a:moveTo>
                  <a:lnTo>
                    <a:pt x="51157" y="475147"/>
                  </a:lnTo>
                  <a:cubicBezTo>
                    <a:pt x="38222" y="475745"/>
                    <a:pt x="25993" y="469168"/>
                    <a:pt x="19362" y="458026"/>
                  </a:cubicBezTo>
                  <a:cubicBezTo>
                    <a:pt x="5257" y="426447"/>
                    <a:pt x="-1347" y="392042"/>
                    <a:pt x="67" y="357474"/>
                  </a:cubicBezTo>
                  <a:cubicBezTo>
                    <a:pt x="67" y="337092"/>
                    <a:pt x="67" y="316438"/>
                    <a:pt x="67" y="296056"/>
                  </a:cubicBezTo>
                  <a:cubicBezTo>
                    <a:pt x="67" y="267522"/>
                    <a:pt x="67" y="233551"/>
                    <a:pt x="3328" y="194418"/>
                  </a:cubicBezTo>
                  <a:cubicBezTo>
                    <a:pt x="4578" y="148327"/>
                    <a:pt x="8301" y="102318"/>
                    <a:pt x="14470" y="56635"/>
                  </a:cubicBezTo>
                  <a:cubicBezTo>
                    <a:pt x="20992" y="18860"/>
                    <a:pt x="35124" y="-163"/>
                    <a:pt x="56321" y="-163"/>
                  </a:cubicBezTo>
                  <a:cubicBezTo>
                    <a:pt x="83497" y="-163"/>
                    <a:pt x="97085" y="19404"/>
                    <a:pt x="97629" y="58538"/>
                  </a:cubicBezTo>
                  <a:cubicBezTo>
                    <a:pt x="97629" y="103922"/>
                    <a:pt x="97629" y="131369"/>
                    <a:pt x="98987" y="140066"/>
                  </a:cubicBezTo>
                  <a:cubicBezTo>
                    <a:pt x="99286" y="149279"/>
                    <a:pt x="100753" y="158410"/>
                    <a:pt x="103335" y="167242"/>
                  </a:cubicBezTo>
                  <a:cubicBezTo>
                    <a:pt x="105781" y="174579"/>
                    <a:pt x="109314" y="178112"/>
                    <a:pt x="114477" y="178112"/>
                  </a:cubicBezTo>
                  <a:lnTo>
                    <a:pt x="118554" y="178112"/>
                  </a:lnTo>
                  <a:cubicBezTo>
                    <a:pt x="128799" y="174199"/>
                    <a:pt x="139670" y="172161"/>
                    <a:pt x="150622" y="172133"/>
                  </a:cubicBezTo>
                  <a:cubicBezTo>
                    <a:pt x="163883" y="172704"/>
                    <a:pt x="176901" y="175829"/>
                    <a:pt x="188939" y="181373"/>
                  </a:cubicBezTo>
                  <a:cubicBezTo>
                    <a:pt x="205544" y="189064"/>
                    <a:pt x="219458" y="201565"/>
                    <a:pt x="228888" y="217246"/>
                  </a:cubicBezTo>
                  <a:cubicBezTo>
                    <a:pt x="249787" y="249558"/>
                    <a:pt x="260412" y="287469"/>
                    <a:pt x="259325" y="325950"/>
                  </a:cubicBezTo>
                  <a:cubicBezTo>
                    <a:pt x="259488" y="350816"/>
                    <a:pt x="255439" y="375546"/>
                    <a:pt x="247368" y="399054"/>
                  </a:cubicBezTo>
                  <a:cubicBezTo>
                    <a:pt x="241443" y="416555"/>
                    <a:pt x="231606" y="432453"/>
                    <a:pt x="218561" y="445524"/>
                  </a:cubicBezTo>
                  <a:cubicBezTo>
                    <a:pt x="206359" y="457591"/>
                    <a:pt x="189782" y="464167"/>
                    <a:pt x="172634" y="463733"/>
                  </a:cubicBezTo>
                  <a:cubicBezTo>
                    <a:pt x="147360" y="462428"/>
                    <a:pt x="123337" y="452318"/>
                    <a:pt x="104694" y="435198"/>
                  </a:cubicBezTo>
                  <a:lnTo>
                    <a:pt x="87302" y="421338"/>
                  </a:lnTo>
                  <a:cubicBezTo>
                    <a:pt x="84774" y="421039"/>
                    <a:pt x="82464" y="422833"/>
                    <a:pt x="82165" y="425387"/>
                  </a:cubicBezTo>
                  <a:cubicBezTo>
                    <a:pt x="82165" y="425469"/>
                    <a:pt x="82138" y="425577"/>
                    <a:pt x="82138" y="425686"/>
                  </a:cubicBezTo>
                  <a:cubicBezTo>
                    <a:pt x="82002" y="427398"/>
                    <a:pt x="82002" y="429137"/>
                    <a:pt x="82138" y="430849"/>
                  </a:cubicBezTo>
                  <a:cubicBezTo>
                    <a:pt x="82002" y="433105"/>
                    <a:pt x="82002" y="435388"/>
                    <a:pt x="82138" y="437644"/>
                  </a:cubicBezTo>
                  <a:cubicBezTo>
                    <a:pt x="82301" y="440089"/>
                    <a:pt x="82301" y="442535"/>
                    <a:pt x="82138" y="444981"/>
                  </a:cubicBezTo>
                  <a:cubicBezTo>
                    <a:pt x="82029" y="451368"/>
                    <a:pt x="80915" y="457700"/>
                    <a:pt x="78877" y="463733"/>
                  </a:cubicBezTo>
                  <a:cubicBezTo>
                    <a:pt x="76431" y="471070"/>
                    <a:pt x="68550" y="474603"/>
                    <a:pt x="52788" y="475147"/>
                  </a:cubicBezTo>
                  <a:close/>
                  <a:moveTo>
                    <a:pt x="161492" y="393618"/>
                  </a:moveTo>
                  <a:cubicBezTo>
                    <a:pt x="178341" y="393618"/>
                    <a:pt x="186766" y="377584"/>
                    <a:pt x="186766" y="345245"/>
                  </a:cubicBezTo>
                  <a:cubicBezTo>
                    <a:pt x="187499" y="318694"/>
                    <a:pt x="180623" y="292469"/>
                    <a:pt x="166927" y="269696"/>
                  </a:cubicBezTo>
                  <a:cubicBezTo>
                    <a:pt x="160323" y="256651"/>
                    <a:pt x="147034" y="248389"/>
                    <a:pt x="132414" y="248226"/>
                  </a:cubicBezTo>
                  <a:cubicBezTo>
                    <a:pt x="122087" y="248226"/>
                    <a:pt x="115021" y="255836"/>
                    <a:pt x="111216" y="271054"/>
                  </a:cubicBezTo>
                  <a:cubicBezTo>
                    <a:pt x="109368" y="279995"/>
                    <a:pt x="108444" y="289099"/>
                    <a:pt x="108499" y="298230"/>
                  </a:cubicBezTo>
                  <a:cubicBezTo>
                    <a:pt x="107602" y="325977"/>
                    <a:pt x="115102" y="353343"/>
                    <a:pt x="129968" y="376769"/>
                  </a:cubicBezTo>
                  <a:cubicBezTo>
                    <a:pt x="137115" y="387205"/>
                    <a:pt x="149127" y="393265"/>
                    <a:pt x="161763" y="392803"/>
                  </a:cubicBezTo>
                  <a:close/>
                </a:path>
              </a:pathLst>
            </a:custGeom>
            <a:solidFill>
              <a:srgbClr val="FFFFFF"/>
            </a:solidFill>
            <a:ln w="89877" cap="flat">
              <a:solidFill>
                <a:srgbClr val="FFFFFF"/>
              </a:solidFill>
              <a:prstDash val="solid"/>
              <a:miter/>
            </a:ln>
          </p:spPr>
          <p:txBody>
            <a:bodyPr rtlCol="0" anchor="ctr"/>
            <a:lstStyle/>
            <a:p>
              <a:endParaRPr lang="fr-FR"/>
            </a:p>
          </p:txBody>
        </p:sp>
        <p:sp>
          <p:nvSpPr>
            <p:cNvPr id="18" name="Forme libre : forme 17">
              <a:extLst>
                <a:ext uri="{FF2B5EF4-FFF2-40B4-BE49-F238E27FC236}">
                  <a16:creationId xmlns:a16="http://schemas.microsoft.com/office/drawing/2014/main" id="{8F57E5DB-5ED7-48A5-9519-C8A14402DFCE}"/>
                </a:ext>
              </a:extLst>
            </p:cNvPr>
            <p:cNvSpPr/>
            <p:nvPr/>
          </p:nvSpPr>
          <p:spPr>
            <a:xfrm>
              <a:off x="5918182" y="3348013"/>
              <a:ext cx="252553" cy="293308"/>
            </a:xfrm>
            <a:custGeom>
              <a:avLst/>
              <a:gdLst>
                <a:gd name="connsiteX0" fmla="*/ 121170 w 252553"/>
                <a:gd name="connsiteY0" fmla="*/ 293069 h 293308"/>
                <a:gd name="connsiteX1" fmla="*/ 117909 w 252553"/>
                <a:gd name="connsiteY1" fmla="*/ 293069 h 293308"/>
                <a:gd name="connsiteX2" fmla="*/ 14640 w 252553"/>
                <a:gd name="connsiteY2" fmla="*/ 228933 h 293308"/>
                <a:gd name="connsiteX3" fmla="*/ -35 w 252553"/>
                <a:gd name="connsiteY3" fmla="*/ 158004 h 293308"/>
                <a:gd name="connsiteX4" fmla="*/ 17901 w 252553"/>
                <a:gd name="connsiteY4" fmla="*/ 72128 h 293308"/>
                <a:gd name="connsiteX5" fmla="*/ 64372 w 252553"/>
                <a:gd name="connsiteY5" fmla="*/ 17776 h 293308"/>
                <a:gd name="connsiteX6" fmla="*/ 123072 w 252553"/>
                <a:gd name="connsiteY6" fmla="*/ -161 h 293308"/>
                <a:gd name="connsiteX7" fmla="*/ 176065 w 252553"/>
                <a:gd name="connsiteY7" fmla="*/ 18047 h 293308"/>
                <a:gd name="connsiteX8" fmla="*/ 201067 w 252553"/>
                <a:gd name="connsiteY8" fmla="*/ 77563 h 293308"/>
                <a:gd name="connsiteX9" fmla="*/ 186121 w 252553"/>
                <a:gd name="connsiteY9" fmla="*/ 121588 h 293308"/>
                <a:gd name="connsiteX10" fmla="*/ 145085 w 252553"/>
                <a:gd name="connsiteY10" fmla="*/ 151210 h 293308"/>
                <a:gd name="connsiteX11" fmla="*/ 88831 w 252553"/>
                <a:gd name="connsiteY11" fmla="*/ 165885 h 293308"/>
                <a:gd name="connsiteX12" fmla="*/ 71030 w 252553"/>
                <a:gd name="connsiteY12" fmla="*/ 187082 h 293308"/>
                <a:gd name="connsiteX13" fmla="*/ 71166 w 252553"/>
                <a:gd name="connsiteY13" fmla="*/ 188169 h 293308"/>
                <a:gd name="connsiteX14" fmla="*/ 81493 w 252553"/>
                <a:gd name="connsiteY14" fmla="*/ 212084 h 293308"/>
                <a:gd name="connsiteX15" fmla="*/ 125246 w 252553"/>
                <a:gd name="connsiteY15" fmla="*/ 225944 h 293308"/>
                <a:gd name="connsiteX16" fmla="*/ 199709 w 252553"/>
                <a:gd name="connsiteY16" fmla="*/ 204475 h 293308"/>
                <a:gd name="connsiteX17" fmla="*/ 233406 w 252553"/>
                <a:gd name="connsiteY17" fmla="*/ 192789 h 293308"/>
                <a:gd name="connsiteX18" fmla="*/ 247538 w 252553"/>
                <a:gd name="connsiteY18" fmla="*/ 198768 h 293308"/>
                <a:gd name="connsiteX19" fmla="*/ 252430 w 252553"/>
                <a:gd name="connsiteY19" fmla="*/ 212356 h 293308"/>
                <a:gd name="connsiteX20" fmla="*/ 241559 w 252553"/>
                <a:gd name="connsiteY20" fmla="*/ 237358 h 293308"/>
                <a:gd name="connsiteX21" fmla="*/ 121170 w 252553"/>
                <a:gd name="connsiteY21" fmla="*/ 293069 h 293308"/>
                <a:gd name="connsiteX22" fmla="*/ 97527 w 252553"/>
                <a:gd name="connsiteY22" fmla="*/ 109087 h 293308"/>
                <a:gd name="connsiteX23" fmla="*/ 133128 w 252553"/>
                <a:gd name="connsiteY23" fmla="*/ 84085 h 293308"/>
                <a:gd name="connsiteX24" fmla="*/ 142095 w 252553"/>
                <a:gd name="connsiteY24" fmla="*/ 56909 h 293308"/>
                <a:gd name="connsiteX25" fmla="*/ 135465 w 252553"/>
                <a:gd name="connsiteY25" fmla="*/ 47941 h 293308"/>
                <a:gd name="connsiteX26" fmla="*/ 133128 w 252553"/>
                <a:gd name="connsiteY26" fmla="*/ 47941 h 293308"/>
                <a:gd name="connsiteX27" fmla="*/ 127692 w 252553"/>
                <a:gd name="connsiteY27" fmla="*/ 47941 h 293308"/>
                <a:gd name="connsiteX28" fmla="*/ 109213 w 252553"/>
                <a:gd name="connsiteY28" fmla="*/ 55550 h 293308"/>
                <a:gd name="connsiteX29" fmla="*/ 86657 w 252553"/>
                <a:gd name="connsiteY29" fmla="*/ 73758 h 293308"/>
                <a:gd name="connsiteX30" fmla="*/ 79047 w 252553"/>
                <a:gd name="connsiteY30" fmla="*/ 90879 h 293308"/>
                <a:gd name="connsiteX31" fmla="*/ 93152 w 252553"/>
                <a:gd name="connsiteY31" fmla="*/ 109114 h 293308"/>
                <a:gd name="connsiteX32" fmla="*/ 97527 w 252553"/>
                <a:gd name="connsiteY32" fmla="*/ 109087 h 2933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52553" h="293308">
                  <a:moveTo>
                    <a:pt x="121170" y="293069"/>
                  </a:moveTo>
                  <a:lnTo>
                    <a:pt x="117909" y="293069"/>
                  </a:lnTo>
                  <a:cubicBezTo>
                    <a:pt x="73639" y="294727"/>
                    <a:pt x="32767" y="269371"/>
                    <a:pt x="14640" y="228933"/>
                  </a:cubicBezTo>
                  <a:cubicBezTo>
                    <a:pt x="4667" y="206649"/>
                    <a:pt x="-361" y="182435"/>
                    <a:pt x="-35" y="158004"/>
                  </a:cubicBezTo>
                  <a:cubicBezTo>
                    <a:pt x="-932" y="128355"/>
                    <a:pt x="5210" y="98923"/>
                    <a:pt x="17901" y="72128"/>
                  </a:cubicBezTo>
                  <a:cubicBezTo>
                    <a:pt x="27875" y="49952"/>
                    <a:pt x="44017" y="31092"/>
                    <a:pt x="64372" y="17776"/>
                  </a:cubicBezTo>
                  <a:cubicBezTo>
                    <a:pt x="81819" y="6280"/>
                    <a:pt x="102201" y="57"/>
                    <a:pt x="123072" y="-161"/>
                  </a:cubicBezTo>
                  <a:cubicBezTo>
                    <a:pt x="142286" y="-297"/>
                    <a:pt x="160983" y="6117"/>
                    <a:pt x="176065" y="18047"/>
                  </a:cubicBezTo>
                  <a:cubicBezTo>
                    <a:pt x="193349" y="32804"/>
                    <a:pt x="202644" y="54871"/>
                    <a:pt x="201067" y="77563"/>
                  </a:cubicBezTo>
                  <a:cubicBezTo>
                    <a:pt x="201421" y="93542"/>
                    <a:pt x="196121" y="109114"/>
                    <a:pt x="186121" y="121588"/>
                  </a:cubicBezTo>
                  <a:cubicBezTo>
                    <a:pt x="175196" y="134796"/>
                    <a:pt x="161064" y="145014"/>
                    <a:pt x="145085" y="151210"/>
                  </a:cubicBezTo>
                  <a:cubicBezTo>
                    <a:pt x="127095" y="158629"/>
                    <a:pt x="108153" y="163575"/>
                    <a:pt x="88831" y="165885"/>
                  </a:cubicBezTo>
                  <a:cubicBezTo>
                    <a:pt x="78069" y="166836"/>
                    <a:pt x="70107" y="176321"/>
                    <a:pt x="71030" y="187082"/>
                  </a:cubicBezTo>
                  <a:cubicBezTo>
                    <a:pt x="71085" y="187436"/>
                    <a:pt x="71112" y="187816"/>
                    <a:pt x="71166" y="188169"/>
                  </a:cubicBezTo>
                  <a:cubicBezTo>
                    <a:pt x="71818" y="197083"/>
                    <a:pt x="75460" y="205508"/>
                    <a:pt x="81493" y="212084"/>
                  </a:cubicBezTo>
                  <a:cubicBezTo>
                    <a:pt x="93315" y="222928"/>
                    <a:pt x="109321" y="228009"/>
                    <a:pt x="125246" y="225944"/>
                  </a:cubicBezTo>
                  <a:cubicBezTo>
                    <a:pt x="151553" y="225564"/>
                    <a:pt x="177261" y="218172"/>
                    <a:pt x="199709" y="204475"/>
                  </a:cubicBezTo>
                  <a:cubicBezTo>
                    <a:pt x="209737" y="197708"/>
                    <a:pt x="221340" y="193686"/>
                    <a:pt x="233406" y="192789"/>
                  </a:cubicBezTo>
                  <a:cubicBezTo>
                    <a:pt x="238788" y="192436"/>
                    <a:pt x="244032" y="194664"/>
                    <a:pt x="247538" y="198768"/>
                  </a:cubicBezTo>
                  <a:cubicBezTo>
                    <a:pt x="250772" y="202546"/>
                    <a:pt x="252511" y="207383"/>
                    <a:pt x="252430" y="212356"/>
                  </a:cubicBezTo>
                  <a:cubicBezTo>
                    <a:pt x="252403" y="221840"/>
                    <a:pt x="248462" y="230863"/>
                    <a:pt x="241559" y="237358"/>
                  </a:cubicBezTo>
                  <a:cubicBezTo>
                    <a:pt x="210633" y="271491"/>
                    <a:pt x="167206" y="291574"/>
                    <a:pt x="121170" y="293069"/>
                  </a:cubicBezTo>
                  <a:close/>
                  <a:moveTo>
                    <a:pt x="97527" y="109087"/>
                  </a:moveTo>
                  <a:cubicBezTo>
                    <a:pt x="113371" y="108734"/>
                    <a:pt x="127420" y="98841"/>
                    <a:pt x="133128" y="84085"/>
                  </a:cubicBezTo>
                  <a:cubicBezTo>
                    <a:pt x="137992" y="75742"/>
                    <a:pt x="141036" y="66502"/>
                    <a:pt x="142095" y="56909"/>
                  </a:cubicBezTo>
                  <a:cubicBezTo>
                    <a:pt x="142748" y="52615"/>
                    <a:pt x="139786" y="48593"/>
                    <a:pt x="135465" y="47941"/>
                  </a:cubicBezTo>
                  <a:cubicBezTo>
                    <a:pt x="134704" y="47832"/>
                    <a:pt x="133915" y="47832"/>
                    <a:pt x="133128" y="47941"/>
                  </a:cubicBezTo>
                  <a:lnTo>
                    <a:pt x="127692" y="47941"/>
                  </a:lnTo>
                  <a:cubicBezTo>
                    <a:pt x="121088" y="49191"/>
                    <a:pt x="114784" y="51773"/>
                    <a:pt x="109213" y="55550"/>
                  </a:cubicBezTo>
                  <a:cubicBezTo>
                    <a:pt x="100706" y="60279"/>
                    <a:pt x="93070" y="66421"/>
                    <a:pt x="86657" y="73758"/>
                  </a:cubicBezTo>
                  <a:cubicBezTo>
                    <a:pt x="82037" y="78296"/>
                    <a:pt x="79319" y="84411"/>
                    <a:pt x="79047" y="90879"/>
                  </a:cubicBezTo>
                  <a:cubicBezTo>
                    <a:pt x="77906" y="99820"/>
                    <a:pt x="84211" y="107973"/>
                    <a:pt x="93152" y="109114"/>
                  </a:cubicBezTo>
                  <a:cubicBezTo>
                    <a:pt x="94619" y="109304"/>
                    <a:pt x="96087" y="109304"/>
                    <a:pt x="97527" y="109087"/>
                  </a:cubicBezTo>
                  <a:close/>
                </a:path>
              </a:pathLst>
            </a:custGeom>
            <a:solidFill>
              <a:srgbClr val="FFFFFF"/>
            </a:solidFill>
            <a:ln w="89877" cap="flat">
              <a:solidFill>
                <a:srgbClr val="FFFFFF"/>
              </a:solidFill>
              <a:prstDash val="solid"/>
              <a:miter/>
            </a:ln>
          </p:spPr>
          <p:txBody>
            <a:bodyPr rtlCol="0" anchor="ctr"/>
            <a:lstStyle/>
            <a:p>
              <a:endParaRPr lang="fr-FR"/>
            </a:p>
          </p:txBody>
        </p:sp>
        <p:sp>
          <p:nvSpPr>
            <p:cNvPr id="19" name="Forme libre : forme 18">
              <a:extLst>
                <a:ext uri="{FF2B5EF4-FFF2-40B4-BE49-F238E27FC236}">
                  <a16:creationId xmlns:a16="http://schemas.microsoft.com/office/drawing/2014/main" id="{82E2A813-0E2E-4196-B40C-670D93DFDD0F}"/>
                </a:ext>
              </a:extLst>
            </p:cNvPr>
            <p:cNvSpPr/>
            <p:nvPr/>
          </p:nvSpPr>
          <p:spPr>
            <a:xfrm>
              <a:off x="6194541" y="3334127"/>
              <a:ext cx="275942" cy="341902"/>
            </a:xfrm>
            <a:custGeom>
              <a:avLst/>
              <a:gdLst>
                <a:gd name="connsiteX0" fmla="*/ 144290 w 275942"/>
                <a:gd name="connsiteY0" fmla="*/ 341740 h 341902"/>
                <a:gd name="connsiteX1" fmla="*/ 65751 w 275942"/>
                <a:gd name="connsiteY1" fmla="*/ 320815 h 341902"/>
                <a:gd name="connsiteX2" fmla="*/ 11399 w 275942"/>
                <a:gd name="connsiteY2" fmla="*/ 266463 h 341902"/>
                <a:gd name="connsiteX3" fmla="*/ 258 w 275942"/>
                <a:gd name="connsiteY3" fmla="*/ 221894 h 341902"/>
                <a:gd name="connsiteX4" fmla="*/ 21455 w 275942"/>
                <a:gd name="connsiteY4" fmla="*/ 167542 h 341902"/>
                <a:gd name="connsiteX5" fmla="*/ 44282 w 275942"/>
                <a:gd name="connsiteY5" fmla="*/ 160748 h 341902"/>
                <a:gd name="connsiteX6" fmla="*/ 83959 w 275942"/>
                <a:gd name="connsiteY6" fmla="*/ 193359 h 341902"/>
                <a:gd name="connsiteX7" fmla="*/ 123092 w 275942"/>
                <a:gd name="connsiteY7" fmla="*/ 247711 h 341902"/>
                <a:gd name="connsiteX8" fmla="*/ 165215 w 275942"/>
                <a:gd name="connsiteY8" fmla="*/ 260212 h 341902"/>
                <a:gd name="connsiteX9" fmla="*/ 183151 w 275942"/>
                <a:gd name="connsiteY9" fmla="*/ 258310 h 341902"/>
                <a:gd name="connsiteX10" fmla="*/ 197120 w 275942"/>
                <a:gd name="connsiteY10" fmla="*/ 242955 h 341902"/>
                <a:gd name="connsiteX11" fmla="*/ 197011 w 275942"/>
                <a:gd name="connsiteY11" fmla="*/ 241732 h 341902"/>
                <a:gd name="connsiteX12" fmla="*/ 142659 w 275942"/>
                <a:gd name="connsiteY12" fmla="*/ 190913 h 341902"/>
                <a:gd name="connsiteX13" fmla="*/ 83416 w 275942"/>
                <a:gd name="connsiteY13" fmla="*/ 145529 h 341902"/>
                <a:gd name="connsiteX14" fmla="*/ 60860 w 275942"/>
                <a:gd name="connsiteY14" fmla="*/ 91177 h 341902"/>
                <a:gd name="connsiteX15" fmla="*/ 88036 w 275942"/>
                <a:gd name="connsiteY15" fmla="*/ 27041 h 341902"/>
                <a:gd name="connsiteX16" fmla="*/ 155704 w 275942"/>
                <a:gd name="connsiteY16" fmla="*/ -135 h 341902"/>
                <a:gd name="connsiteX17" fmla="*/ 195652 w 275942"/>
                <a:gd name="connsiteY17" fmla="*/ 10464 h 341902"/>
                <a:gd name="connsiteX18" fmla="*/ 222828 w 275942"/>
                <a:gd name="connsiteY18" fmla="*/ 42532 h 341902"/>
                <a:gd name="connsiteX19" fmla="*/ 224459 w 275942"/>
                <a:gd name="connsiteY19" fmla="*/ 50956 h 341902"/>
                <a:gd name="connsiteX20" fmla="*/ 221470 w 275942"/>
                <a:gd name="connsiteY20" fmla="*/ 61011 h 341902"/>
                <a:gd name="connsiteX21" fmla="*/ 207610 w 275942"/>
                <a:gd name="connsiteY21" fmla="*/ 67534 h 341902"/>
                <a:gd name="connsiteX22" fmla="*/ 188043 w 275942"/>
                <a:gd name="connsiteY22" fmla="*/ 62914 h 341902"/>
                <a:gd name="connsiteX23" fmla="*/ 157606 w 275942"/>
                <a:gd name="connsiteY23" fmla="*/ 58294 h 341902"/>
                <a:gd name="connsiteX24" fmla="*/ 135050 w 275942"/>
                <a:gd name="connsiteY24" fmla="*/ 65360 h 341902"/>
                <a:gd name="connsiteX25" fmla="*/ 127169 w 275942"/>
                <a:gd name="connsiteY25" fmla="*/ 86014 h 341902"/>
                <a:gd name="connsiteX26" fmla="*/ 145377 w 275942"/>
                <a:gd name="connsiteY26" fmla="*/ 113190 h 341902"/>
                <a:gd name="connsiteX27" fmla="*/ 184782 w 275942"/>
                <a:gd name="connsiteY27" fmla="*/ 140366 h 341902"/>
                <a:gd name="connsiteX28" fmla="*/ 227992 w 275942"/>
                <a:gd name="connsiteY28" fmla="*/ 167542 h 341902"/>
                <a:gd name="connsiteX29" fmla="*/ 275821 w 275942"/>
                <a:gd name="connsiteY29" fmla="*/ 244450 h 341902"/>
                <a:gd name="connsiteX30" fmla="*/ 252994 w 275942"/>
                <a:gd name="connsiteY30" fmla="*/ 298802 h 341902"/>
                <a:gd name="connsiteX31" fmla="*/ 202175 w 275942"/>
                <a:gd name="connsiteY31" fmla="*/ 331142 h 341902"/>
                <a:gd name="connsiteX32" fmla="*/ 144290 w 275942"/>
                <a:gd name="connsiteY32" fmla="*/ 341740 h 3419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75942" h="341902">
                  <a:moveTo>
                    <a:pt x="144290" y="341740"/>
                  </a:moveTo>
                  <a:cubicBezTo>
                    <a:pt x="116733" y="341686"/>
                    <a:pt x="89666" y="334484"/>
                    <a:pt x="65751" y="320815"/>
                  </a:cubicBezTo>
                  <a:cubicBezTo>
                    <a:pt x="42625" y="308531"/>
                    <a:pt x="23683" y="289590"/>
                    <a:pt x="11399" y="266463"/>
                  </a:cubicBezTo>
                  <a:cubicBezTo>
                    <a:pt x="3926" y="252820"/>
                    <a:pt x="67" y="237466"/>
                    <a:pt x="258" y="221894"/>
                  </a:cubicBezTo>
                  <a:cubicBezTo>
                    <a:pt x="-1998" y="201403"/>
                    <a:pt x="5937" y="181103"/>
                    <a:pt x="21455" y="167542"/>
                  </a:cubicBezTo>
                  <a:cubicBezTo>
                    <a:pt x="28276" y="163166"/>
                    <a:pt x="36184" y="160802"/>
                    <a:pt x="44282" y="160748"/>
                  </a:cubicBezTo>
                  <a:cubicBezTo>
                    <a:pt x="63632" y="160666"/>
                    <a:pt x="80290" y="174363"/>
                    <a:pt x="83959" y="193359"/>
                  </a:cubicBezTo>
                  <a:cubicBezTo>
                    <a:pt x="89639" y="215779"/>
                    <a:pt x="103635" y="235210"/>
                    <a:pt x="123092" y="247711"/>
                  </a:cubicBezTo>
                  <a:cubicBezTo>
                    <a:pt x="135811" y="255429"/>
                    <a:pt x="150323" y="259750"/>
                    <a:pt x="165215" y="260212"/>
                  </a:cubicBezTo>
                  <a:cubicBezTo>
                    <a:pt x="171221" y="259940"/>
                    <a:pt x="177227" y="259288"/>
                    <a:pt x="183151" y="258310"/>
                  </a:cubicBezTo>
                  <a:cubicBezTo>
                    <a:pt x="191250" y="257929"/>
                    <a:pt x="197500" y="251054"/>
                    <a:pt x="197120" y="242955"/>
                  </a:cubicBezTo>
                  <a:cubicBezTo>
                    <a:pt x="197093" y="242548"/>
                    <a:pt x="197065" y="242140"/>
                    <a:pt x="197011" y="241732"/>
                  </a:cubicBezTo>
                  <a:cubicBezTo>
                    <a:pt x="197011" y="226514"/>
                    <a:pt x="179075" y="209665"/>
                    <a:pt x="142659" y="190913"/>
                  </a:cubicBezTo>
                  <a:cubicBezTo>
                    <a:pt x="120592" y="179065"/>
                    <a:pt x="100591" y="163737"/>
                    <a:pt x="83416" y="145529"/>
                  </a:cubicBezTo>
                  <a:cubicBezTo>
                    <a:pt x="69176" y="130990"/>
                    <a:pt x="61104" y="111532"/>
                    <a:pt x="60860" y="91177"/>
                  </a:cubicBezTo>
                  <a:cubicBezTo>
                    <a:pt x="60778" y="66990"/>
                    <a:pt x="70589" y="43809"/>
                    <a:pt x="88036" y="27041"/>
                  </a:cubicBezTo>
                  <a:cubicBezTo>
                    <a:pt x="105890" y="9051"/>
                    <a:pt x="130376" y="-760"/>
                    <a:pt x="155704" y="-135"/>
                  </a:cubicBezTo>
                  <a:cubicBezTo>
                    <a:pt x="169726" y="-162"/>
                    <a:pt x="183505" y="3480"/>
                    <a:pt x="195652" y="10464"/>
                  </a:cubicBezTo>
                  <a:cubicBezTo>
                    <a:pt x="208316" y="17476"/>
                    <a:pt x="217991" y="28890"/>
                    <a:pt x="222828" y="42532"/>
                  </a:cubicBezTo>
                  <a:cubicBezTo>
                    <a:pt x="223861" y="45222"/>
                    <a:pt x="224432" y="48076"/>
                    <a:pt x="224459" y="50956"/>
                  </a:cubicBezTo>
                  <a:cubicBezTo>
                    <a:pt x="224676" y="54544"/>
                    <a:pt x="223617" y="58131"/>
                    <a:pt x="221470" y="61011"/>
                  </a:cubicBezTo>
                  <a:cubicBezTo>
                    <a:pt x="218209" y="65360"/>
                    <a:pt x="213018" y="67805"/>
                    <a:pt x="207610" y="67534"/>
                  </a:cubicBezTo>
                  <a:cubicBezTo>
                    <a:pt x="200897" y="66963"/>
                    <a:pt x="194294" y="65414"/>
                    <a:pt x="188043" y="62914"/>
                  </a:cubicBezTo>
                  <a:cubicBezTo>
                    <a:pt x="178233" y="59599"/>
                    <a:pt x="167933" y="58049"/>
                    <a:pt x="157606" y="58294"/>
                  </a:cubicBezTo>
                  <a:cubicBezTo>
                    <a:pt x="149480" y="57886"/>
                    <a:pt x="141491" y="60387"/>
                    <a:pt x="135050" y="65360"/>
                  </a:cubicBezTo>
                  <a:cubicBezTo>
                    <a:pt x="129615" y="70822"/>
                    <a:pt x="126761" y="78323"/>
                    <a:pt x="127169" y="86014"/>
                  </a:cubicBezTo>
                  <a:cubicBezTo>
                    <a:pt x="128691" y="97400"/>
                    <a:pt x="135403" y="107455"/>
                    <a:pt x="145377" y="113190"/>
                  </a:cubicBezTo>
                  <a:cubicBezTo>
                    <a:pt x="157878" y="123136"/>
                    <a:pt x="171058" y="132213"/>
                    <a:pt x="184782" y="140366"/>
                  </a:cubicBezTo>
                  <a:cubicBezTo>
                    <a:pt x="199457" y="149062"/>
                    <a:pt x="213860" y="158302"/>
                    <a:pt x="227992" y="167542"/>
                  </a:cubicBezTo>
                  <a:cubicBezTo>
                    <a:pt x="255684" y="183684"/>
                    <a:pt x="273593" y="212464"/>
                    <a:pt x="275821" y="244450"/>
                  </a:cubicBezTo>
                  <a:cubicBezTo>
                    <a:pt x="275821" y="264887"/>
                    <a:pt x="267587" y="284480"/>
                    <a:pt x="252994" y="298802"/>
                  </a:cubicBezTo>
                  <a:cubicBezTo>
                    <a:pt x="238617" y="313151"/>
                    <a:pt x="221279" y="324212"/>
                    <a:pt x="202175" y="331142"/>
                  </a:cubicBezTo>
                  <a:cubicBezTo>
                    <a:pt x="183641" y="338017"/>
                    <a:pt x="164047" y="341605"/>
                    <a:pt x="144290" y="341740"/>
                  </a:cubicBezTo>
                  <a:close/>
                </a:path>
              </a:pathLst>
            </a:custGeom>
            <a:solidFill>
              <a:srgbClr val="FFFFFF"/>
            </a:solidFill>
            <a:ln w="89877" cap="flat">
              <a:solidFill>
                <a:srgbClr val="FFFFFF"/>
              </a:solidFill>
              <a:prstDash val="solid"/>
              <a:miter/>
            </a:ln>
          </p:spPr>
          <p:txBody>
            <a:bodyPr rtlCol="0" anchor="ctr"/>
            <a:lstStyle/>
            <a:p>
              <a:endParaRPr lang="fr-FR"/>
            </a:p>
          </p:txBody>
        </p:sp>
        <p:sp>
          <p:nvSpPr>
            <p:cNvPr id="20" name="Forme libre : forme 19">
              <a:extLst>
                <a:ext uri="{FF2B5EF4-FFF2-40B4-BE49-F238E27FC236}">
                  <a16:creationId xmlns:a16="http://schemas.microsoft.com/office/drawing/2014/main" id="{C8D3EEBC-6232-4C40-A161-1451A1706BAC}"/>
                </a:ext>
              </a:extLst>
            </p:cNvPr>
            <p:cNvSpPr/>
            <p:nvPr/>
          </p:nvSpPr>
          <p:spPr>
            <a:xfrm>
              <a:off x="6490320" y="3377290"/>
              <a:ext cx="221814" cy="281363"/>
            </a:xfrm>
            <a:custGeom>
              <a:avLst/>
              <a:gdLst>
                <a:gd name="connsiteX0" fmla="*/ 108313 w 221814"/>
                <a:gd name="connsiteY0" fmla="*/ 281185 h 281363"/>
                <a:gd name="connsiteX1" fmla="*/ 105596 w 221814"/>
                <a:gd name="connsiteY1" fmla="*/ 281185 h 281363"/>
                <a:gd name="connsiteX2" fmla="*/ 44450 w 221814"/>
                <a:gd name="connsiteY2" fmla="*/ 260803 h 281363"/>
                <a:gd name="connsiteX3" fmla="*/ 10480 w 221814"/>
                <a:gd name="connsiteY3" fmla="*/ 210799 h 281363"/>
                <a:gd name="connsiteX4" fmla="*/ -119 w 221814"/>
                <a:gd name="connsiteY4" fmla="*/ 146120 h 281363"/>
                <a:gd name="connsiteX5" fmla="*/ 10480 w 221814"/>
                <a:gd name="connsiteY5" fmla="*/ 76821 h 281363"/>
                <a:gd name="connsiteX6" fmla="*/ 43634 w 221814"/>
                <a:gd name="connsiteY6" fmla="*/ 22469 h 281363"/>
                <a:gd name="connsiteX7" fmla="*/ 107769 w 221814"/>
                <a:gd name="connsiteY7" fmla="*/ -87 h 281363"/>
                <a:gd name="connsiteX8" fmla="*/ 156686 w 221814"/>
                <a:gd name="connsiteY8" fmla="*/ 14859 h 281363"/>
                <a:gd name="connsiteX9" fmla="*/ 205332 w 221814"/>
                <a:gd name="connsiteY9" fmla="*/ 69211 h 281363"/>
                <a:gd name="connsiteX10" fmla="*/ 221636 w 221814"/>
                <a:gd name="connsiteY10" fmla="*/ 144761 h 281363"/>
                <a:gd name="connsiteX11" fmla="*/ 183318 w 221814"/>
                <a:gd name="connsiteY11" fmla="*/ 245856 h 281363"/>
                <a:gd name="connsiteX12" fmla="*/ 108313 w 221814"/>
                <a:gd name="connsiteY12" fmla="*/ 281185 h 281363"/>
                <a:gd name="connsiteX13" fmla="*/ 105596 w 221814"/>
                <a:gd name="connsiteY13" fmla="*/ 201559 h 281363"/>
                <a:gd name="connsiteX14" fmla="*/ 136848 w 221814"/>
                <a:gd name="connsiteY14" fmla="*/ 180633 h 281363"/>
                <a:gd name="connsiteX15" fmla="*/ 149077 w 221814"/>
                <a:gd name="connsiteY15" fmla="*/ 136065 h 281363"/>
                <a:gd name="connsiteX16" fmla="*/ 142554 w 221814"/>
                <a:gd name="connsiteY16" fmla="*/ 106714 h 281363"/>
                <a:gd name="connsiteX17" fmla="*/ 97171 w 221814"/>
                <a:gd name="connsiteY17" fmla="*/ 76005 h 281363"/>
                <a:gd name="connsiteX18" fmla="*/ 74615 w 221814"/>
                <a:gd name="connsiteY18" fmla="*/ 89050 h 281363"/>
                <a:gd name="connsiteX19" fmla="*/ 63473 w 221814"/>
                <a:gd name="connsiteY19" fmla="*/ 134162 h 281363"/>
                <a:gd name="connsiteX20" fmla="*/ 66734 w 221814"/>
                <a:gd name="connsiteY20" fmla="*/ 161339 h 281363"/>
                <a:gd name="connsiteX21" fmla="*/ 79778 w 221814"/>
                <a:gd name="connsiteY21" fmla="*/ 188515 h 281363"/>
                <a:gd name="connsiteX22" fmla="*/ 103965 w 221814"/>
                <a:gd name="connsiteY22" fmla="*/ 200744 h 2813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21814" h="281363">
                  <a:moveTo>
                    <a:pt x="108313" y="281185"/>
                  </a:moveTo>
                  <a:lnTo>
                    <a:pt x="105596" y="281185"/>
                  </a:lnTo>
                  <a:cubicBezTo>
                    <a:pt x="83474" y="281592"/>
                    <a:pt x="61897" y="274391"/>
                    <a:pt x="44450" y="260803"/>
                  </a:cubicBezTo>
                  <a:cubicBezTo>
                    <a:pt x="28688" y="247622"/>
                    <a:pt x="16920" y="230311"/>
                    <a:pt x="10480" y="210799"/>
                  </a:cubicBezTo>
                  <a:cubicBezTo>
                    <a:pt x="3387" y="189982"/>
                    <a:pt x="-201" y="168105"/>
                    <a:pt x="-119" y="146120"/>
                  </a:cubicBezTo>
                  <a:cubicBezTo>
                    <a:pt x="-173" y="122613"/>
                    <a:pt x="3387" y="99241"/>
                    <a:pt x="10480" y="76821"/>
                  </a:cubicBezTo>
                  <a:cubicBezTo>
                    <a:pt x="16486" y="56086"/>
                    <a:pt x="27927" y="37307"/>
                    <a:pt x="43634" y="22469"/>
                  </a:cubicBezTo>
                  <a:cubicBezTo>
                    <a:pt x="61353" y="7033"/>
                    <a:pt x="84290" y="-1039"/>
                    <a:pt x="107769" y="-87"/>
                  </a:cubicBezTo>
                  <a:cubicBezTo>
                    <a:pt x="125108" y="483"/>
                    <a:pt x="141984" y="5647"/>
                    <a:pt x="156686" y="14859"/>
                  </a:cubicBezTo>
                  <a:cubicBezTo>
                    <a:pt x="178210" y="27415"/>
                    <a:pt x="195222" y="46438"/>
                    <a:pt x="205332" y="69211"/>
                  </a:cubicBezTo>
                  <a:cubicBezTo>
                    <a:pt x="216283" y="92882"/>
                    <a:pt x="221855" y="118672"/>
                    <a:pt x="221636" y="144761"/>
                  </a:cubicBezTo>
                  <a:cubicBezTo>
                    <a:pt x="222696" y="182183"/>
                    <a:pt x="208946" y="218544"/>
                    <a:pt x="183318" y="245856"/>
                  </a:cubicBezTo>
                  <a:cubicBezTo>
                    <a:pt x="164432" y="267705"/>
                    <a:pt x="137174" y="280532"/>
                    <a:pt x="108313" y="281185"/>
                  </a:cubicBezTo>
                  <a:close/>
                  <a:moveTo>
                    <a:pt x="105596" y="201559"/>
                  </a:moveTo>
                  <a:cubicBezTo>
                    <a:pt x="118885" y="200336"/>
                    <a:pt x="130652" y="192455"/>
                    <a:pt x="136848" y="180633"/>
                  </a:cubicBezTo>
                  <a:cubicBezTo>
                    <a:pt x="145055" y="167236"/>
                    <a:pt x="149294" y="151772"/>
                    <a:pt x="149077" y="136065"/>
                  </a:cubicBezTo>
                  <a:cubicBezTo>
                    <a:pt x="149050" y="125928"/>
                    <a:pt x="146821" y="115900"/>
                    <a:pt x="142554" y="106714"/>
                  </a:cubicBezTo>
                  <a:cubicBezTo>
                    <a:pt x="135435" y="87909"/>
                    <a:pt x="117281" y="75625"/>
                    <a:pt x="97171" y="76005"/>
                  </a:cubicBezTo>
                  <a:cubicBezTo>
                    <a:pt x="87795" y="75788"/>
                    <a:pt x="79099" y="80816"/>
                    <a:pt x="74615" y="89050"/>
                  </a:cubicBezTo>
                  <a:cubicBezTo>
                    <a:pt x="66707" y="102719"/>
                    <a:pt x="62848" y="118373"/>
                    <a:pt x="63473" y="134162"/>
                  </a:cubicBezTo>
                  <a:cubicBezTo>
                    <a:pt x="63636" y="143321"/>
                    <a:pt x="64723" y="152425"/>
                    <a:pt x="66734" y="161339"/>
                  </a:cubicBezTo>
                  <a:cubicBezTo>
                    <a:pt x="68908" y="171285"/>
                    <a:pt x="73365" y="180606"/>
                    <a:pt x="79778" y="188515"/>
                  </a:cubicBezTo>
                  <a:cubicBezTo>
                    <a:pt x="85404" y="196259"/>
                    <a:pt x="94399" y="200798"/>
                    <a:pt x="103965" y="200744"/>
                  </a:cubicBezTo>
                  <a:close/>
                </a:path>
              </a:pathLst>
            </a:custGeom>
            <a:solidFill>
              <a:srgbClr val="FFFFFF"/>
            </a:solidFill>
            <a:ln w="89877" cap="flat">
              <a:solidFill>
                <a:srgbClr val="FFFFFF"/>
              </a:solidFill>
              <a:prstDash val="solid"/>
              <a:miter/>
            </a:ln>
          </p:spPr>
          <p:txBody>
            <a:bodyPr rtlCol="0" anchor="ctr"/>
            <a:lstStyle/>
            <a:p>
              <a:endParaRPr lang="fr-FR"/>
            </a:p>
          </p:txBody>
        </p:sp>
        <p:sp>
          <p:nvSpPr>
            <p:cNvPr id="21" name="Forme libre : forme 20">
              <a:extLst>
                <a:ext uri="{FF2B5EF4-FFF2-40B4-BE49-F238E27FC236}">
                  <a16:creationId xmlns:a16="http://schemas.microsoft.com/office/drawing/2014/main" id="{52E23D15-A979-4629-B89A-4D4410DF0018}"/>
                </a:ext>
              </a:extLst>
            </p:cNvPr>
            <p:cNvSpPr/>
            <p:nvPr/>
          </p:nvSpPr>
          <p:spPr>
            <a:xfrm>
              <a:off x="6750207" y="3299348"/>
              <a:ext cx="87694" cy="377786"/>
            </a:xfrm>
            <a:custGeom>
              <a:avLst/>
              <a:gdLst>
                <a:gd name="connsiteX0" fmla="*/ 43006 w 87694"/>
                <a:gd name="connsiteY0" fmla="*/ 377335 h 377786"/>
                <a:gd name="connsiteX1" fmla="*/ 8764 w 87694"/>
                <a:gd name="connsiteY1" fmla="*/ 352877 h 377786"/>
                <a:gd name="connsiteX2" fmla="*/ 339 w 87694"/>
                <a:gd name="connsiteY2" fmla="*/ 245531 h 377786"/>
                <a:gd name="connsiteX3" fmla="*/ 15015 w 87694"/>
                <a:gd name="connsiteY3" fmla="*/ 115086 h 377786"/>
                <a:gd name="connsiteX4" fmla="*/ 42191 w 87694"/>
                <a:gd name="connsiteY4" fmla="*/ 97965 h 377786"/>
                <a:gd name="connsiteX5" fmla="*/ 67192 w 87694"/>
                <a:gd name="connsiteY5" fmla="*/ 114271 h 377786"/>
                <a:gd name="connsiteX6" fmla="*/ 82682 w 87694"/>
                <a:gd name="connsiteY6" fmla="*/ 181940 h 377786"/>
                <a:gd name="connsiteX7" fmla="*/ 87574 w 87694"/>
                <a:gd name="connsiteY7" fmla="*/ 275153 h 377786"/>
                <a:gd name="connsiteX8" fmla="*/ 87574 w 87694"/>
                <a:gd name="connsiteY8" fmla="*/ 305047 h 377786"/>
                <a:gd name="connsiteX9" fmla="*/ 78877 w 87694"/>
                <a:gd name="connsiteY9" fmla="*/ 354779 h 377786"/>
                <a:gd name="connsiteX10" fmla="*/ 43006 w 87694"/>
                <a:gd name="connsiteY10" fmla="*/ 377335 h 377786"/>
                <a:gd name="connsiteX11" fmla="*/ 41103 w 87694"/>
                <a:gd name="connsiteY11" fmla="*/ 78398 h 377786"/>
                <a:gd name="connsiteX12" fmla="*/ 6046 w 87694"/>
                <a:gd name="connsiteY12" fmla="*/ 37363 h 377786"/>
                <a:gd name="connsiteX13" fmla="*/ 14743 w 87694"/>
                <a:gd name="connsiteY13" fmla="*/ 10187 h 377786"/>
                <a:gd name="connsiteX14" fmla="*/ 37842 w 87694"/>
                <a:gd name="connsiteY14" fmla="*/ -140 h 377786"/>
                <a:gd name="connsiteX15" fmla="*/ 47354 w 87694"/>
                <a:gd name="connsiteY15" fmla="*/ -140 h 377786"/>
                <a:gd name="connsiteX16" fmla="*/ 67192 w 87694"/>
                <a:gd name="connsiteY16" fmla="*/ 11274 h 377786"/>
                <a:gd name="connsiteX17" fmla="*/ 78606 w 87694"/>
                <a:gd name="connsiteY17" fmla="*/ 38450 h 377786"/>
                <a:gd name="connsiteX18" fmla="*/ 66377 w 87694"/>
                <a:gd name="connsiteY18" fmla="*/ 67528 h 377786"/>
                <a:gd name="connsiteX19" fmla="*/ 41103 w 87694"/>
                <a:gd name="connsiteY19" fmla="*/ 79486 h 3777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7694" h="377786">
                  <a:moveTo>
                    <a:pt x="43006" y="377335"/>
                  </a:moveTo>
                  <a:cubicBezTo>
                    <a:pt x="27216" y="378395"/>
                    <a:pt x="12868" y="368150"/>
                    <a:pt x="8764" y="352877"/>
                  </a:cubicBezTo>
                  <a:cubicBezTo>
                    <a:pt x="1508" y="317575"/>
                    <a:pt x="-1318" y="281512"/>
                    <a:pt x="339" y="245531"/>
                  </a:cubicBezTo>
                  <a:cubicBezTo>
                    <a:pt x="339" y="175689"/>
                    <a:pt x="4959" y="132207"/>
                    <a:pt x="15015" y="115086"/>
                  </a:cubicBezTo>
                  <a:cubicBezTo>
                    <a:pt x="19879" y="104488"/>
                    <a:pt x="30532" y="97775"/>
                    <a:pt x="42191" y="97965"/>
                  </a:cubicBezTo>
                  <a:cubicBezTo>
                    <a:pt x="53033" y="97938"/>
                    <a:pt x="62844" y="104325"/>
                    <a:pt x="67192" y="114271"/>
                  </a:cubicBezTo>
                  <a:cubicBezTo>
                    <a:pt x="76296" y="135740"/>
                    <a:pt x="81541" y="158649"/>
                    <a:pt x="82682" y="181940"/>
                  </a:cubicBezTo>
                  <a:cubicBezTo>
                    <a:pt x="85971" y="212893"/>
                    <a:pt x="87601" y="244010"/>
                    <a:pt x="87574" y="275153"/>
                  </a:cubicBezTo>
                  <a:cubicBezTo>
                    <a:pt x="87574" y="277327"/>
                    <a:pt x="87574" y="287111"/>
                    <a:pt x="87574" y="305047"/>
                  </a:cubicBezTo>
                  <a:cubicBezTo>
                    <a:pt x="87520" y="322005"/>
                    <a:pt x="84585" y="338827"/>
                    <a:pt x="78877" y="354779"/>
                  </a:cubicBezTo>
                  <a:cubicBezTo>
                    <a:pt x="73905" y="369944"/>
                    <a:pt x="58822" y="379428"/>
                    <a:pt x="43006" y="377335"/>
                  </a:cubicBezTo>
                  <a:close/>
                  <a:moveTo>
                    <a:pt x="41103" y="78398"/>
                  </a:moveTo>
                  <a:cubicBezTo>
                    <a:pt x="17732" y="78398"/>
                    <a:pt x="6046" y="64539"/>
                    <a:pt x="6046" y="37363"/>
                  </a:cubicBezTo>
                  <a:cubicBezTo>
                    <a:pt x="5639" y="27552"/>
                    <a:pt x="8737" y="17932"/>
                    <a:pt x="14743" y="10187"/>
                  </a:cubicBezTo>
                  <a:cubicBezTo>
                    <a:pt x="20422" y="3338"/>
                    <a:pt x="28956" y="-494"/>
                    <a:pt x="37842" y="-140"/>
                  </a:cubicBezTo>
                  <a:lnTo>
                    <a:pt x="47354" y="-140"/>
                  </a:lnTo>
                  <a:cubicBezTo>
                    <a:pt x="55072" y="1300"/>
                    <a:pt x="62083" y="5322"/>
                    <a:pt x="67192" y="11274"/>
                  </a:cubicBezTo>
                  <a:cubicBezTo>
                    <a:pt x="74693" y="18312"/>
                    <a:pt x="78824" y="28177"/>
                    <a:pt x="78606" y="38450"/>
                  </a:cubicBezTo>
                  <a:cubicBezTo>
                    <a:pt x="78932" y="49456"/>
                    <a:pt x="74475" y="60055"/>
                    <a:pt x="66377" y="67528"/>
                  </a:cubicBezTo>
                  <a:cubicBezTo>
                    <a:pt x="59963" y="74838"/>
                    <a:pt x="50832" y="79187"/>
                    <a:pt x="41103" y="79486"/>
                  </a:cubicBezTo>
                  <a:close/>
                </a:path>
              </a:pathLst>
            </a:custGeom>
            <a:solidFill>
              <a:srgbClr val="FFFFFF"/>
            </a:solidFill>
            <a:ln w="89877" cap="flat">
              <a:solidFill>
                <a:srgbClr val="FFFFFF"/>
              </a:solidFill>
              <a:prstDash val="solid"/>
              <a:miter/>
            </a:ln>
          </p:spPr>
          <p:txBody>
            <a:bodyPr rtlCol="0" anchor="ctr"/>
            <a:lstStyle/>
            <a:p>
              <a:endParaRPr lang="fr-FR"/>
            </a:p>
          </p:txBody>
        </p:sp>
        <p:sp>
          <p:nvSpPr>
            <p:cNvPr id="22" name="Forme libre : forme 21">
              <a:extLst>
                <a:ext uri="{FF2B5EF4-FFF2-40B4-BE49-F238E27FC236}">
                  <a16:creationId xmlns:a16="http://schemas.microsoft.com/office/drawing/2014/main" id="{132AC750-BB03-46FF-9A98-075EFC3072C7}"/>
                </a:ext>
              </a:extLst>
            </p:cNvPr>
            <p:cNvSpPr/>
            <p:nvPr/>
          </p:nvSpPr>
          <p:spPr>
            <a:xfrm>
              <a:off x="6879481" y="3333612"/>
              <a:ext cx="277527" cy="341874"/>
            </a:xfrm>
            <a:custGeom>
              <a:avLst/>
              <a:gdLst>
                <a:gd name="connsiteX0" fmla="*/ 42546 w 277527"/>
                <a:gd name="connsiteY0" fmla="*/ 341712 h 341874"/>
                <a:gd name="connsiteX1" fmla="*/ 33034 w 277527"/>
                <a:gd name="connsiteY1" fmla="*/ 341712 h 341874"/>
                <a:gd name="connsiteX2" fmla="*/ 12652 w 277527"/>
                <a:gd name="connsiteY2" fmla="*/ 326765 h 341874"/>
                <a:gd name="connsiteX3" fmla="*/ -121 w 277527"/>
                <a:gd name="connsiteY3" fmla="*/ 291708 h 341874"/>
                <a:gd name="connsiteX4" fmla="*/ -121 w 277527"/>
                <a:gd name="connsiteY4" fmla="*/ 171318 h 341874"/>
                <a:gd name="connsiteX5" fmla="*/ 14827 w 277527"/>
                <a:gd name="connsiteY5" fmla="*/ 18860 h 341874"/>
                <a:gd name="connsiteX6" fmla="*/ 43633 w 277527"/>
                <a:gd name="connsiteY6" fmla="*/ -163 h 341874"/>
                <a:gd name="connsiteX7" fmla="*/ 83038 w 277527"/>
                <a:gd name="connsiteY7" fmla="*/ 59353 h 341874"/>
                <a:gd name="connsiteX8" fmla="*/ 83038 w 277527"/>
                <a:gd name="connsiteY8" fmla="*/ 73756 h 341874"/>
                <a:gd name="connsiteX9" fmla="*/ 186578 w 277527"/>
                <a:gd name="connsiteY9" fmla="*/ 10164 h 341874"/>
                <a:gd name="connsiteX10" fmla="*/ 221363 w 277527"/>
                <a:gd name="connsiteY10" fmla="*/ 15327 h 341874"/>
                <a:gd name="connsiteX11" fmla="*/ 268106 w 277527"/>
                <a:gd name="connsiteY11" fmla="*/ 119683 h 341874"/>
                <a:gd name="connsiteX12" fmla="*/ 277346 w 277527"/>
                <a:gd name="connsiteY12" fmla="*/ 221594 h 341874"/>
                <a:gd name="connsiteX13" fmla="*/ 264845 w 277527"/>
                <a:gd name="connsiteY13" fmla="*/ 298502 h 341874"/>
                <a:gd name="connsiteX14" fmla="*/ 220548 w 277527"/>
                <a:gd name="connsiteY14" fmla="*/ 331113 h 341874"/>
                <a:gd name="connsiteX15" fmla="*/ 188208 w 277527"/>
                <a:gd name="connsiteY15" fmla="*/ 318612 h 341874"/>
                <a:gd name="connsiteX16" fmla="*/ 174077 w 277527"/>
                <a:gd name="connsiteY16" fmla="*/ 291436 h 341874"/>
                <a:gd name="connsiteX17" fmla="*/ 171632 w 277527"/>
                <a:gd name="connsiteY17" fmla="*/ 264260 h 341874"/>
                <a:gd name="connsiteX18" fmla="*/ 175437 w 277527"/>
                <a:gd name="connsiteY18" fmla="*/ 221594 h 341874"/>
                <a:gd name="connsiteX19" fmla="*/ 178426 w 277527"/>
                <a:gd name="connsiteY19" fmla="*/ 173492 h 341874"/>
                <a:gd name="connsiteX20" fmla="*/ 155598 w 277527"/>
                <a:gd name="connsiteY20" fmla="*/ 94410 h 341874"/>
                <a:gd name="connsiteX21" fmla="*/ 133313 w 277527"/>
                <a:gd name="connsiteY21" fmla="*/ 111803 h 341874"/>
                <a:gd name="connsiteX22" fmla="*/ 96898 w 277527"/>
                <a:gd name="connsiteY22" fmla="*/ 237084 h 341874"/>
                <a:gd name="connsiteX23" fmla="*/ 86571 w 277527"/>
                <a:gd name="connsiteY23" fmla="*/ 291436 h 341874"/>
                <a:gd name="connsiteX24" fmla="*/ 69179 w 277527"/>
                <a:gd name="connsiteY24" fmla="*/ 327852 h 341874"/>
                <a:gd name="connsiteX25" fmla="*/ 42546 w 277527"/>
                <a:gd name="connsiteY25" fmla="*/ 341712 h 3418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77527" h="341874">
                  <a:moveTo>
                    <a:pt x="42546" y="341712"/>
                  </a:moveTo>
                  <a:lnTo>
                    <a:pt x="33034" y="341712"/>
                  </a:lnTo>
                  <a:cubicBezTo>
                    <a:pt x="24582" y="339538"/>
                    <a:pt x="17272" y="334184"/>
                    <a:pt x="12652" y="326765"/>
                  </a:cubicBezTo>
                  <a:cubicBezTo>
                    <a:pt x="4391" y="316954"/>
                    <a:pt x="-121" y="304535"/>
                    <a:pt x="-121" y="291708"/>
                  </a:cubicBezTo>
                  <a:lnTo>
                    <a:pt x="-121" y="171318"/>
                  </a:lnTo>
                  <a:cubicBezTo>
                    <a:pt x="-121" y="86529"/>
                    <a:pt x="4853" y="35709"/>
                    <a:pt x="14827" y="18860"/>
                  </a:cubicBezTo>
                  <a:cubicBezTo>
                    <a:pt x="19746" y="7311"/>
                    <a:pt x="31078" y="-190"/>
                    <a:pt x="43633" y="-163"/>
                  </a:cubicBezTo>
                  <a:cubicBezTo>
                    <a:pt x="67548" y="-163"/>
                    <a:pt x="80592" y="19676"/>
                    <a:pt x="83038" y="59353"/>
                  </a:cubicBezTo>
                  <a:cubicBezTo>
                    <a:pt x="83038" y="63973"/>
                    <a:pt x="83038" y="68864"/>
                    <a:pt x="83038" y="73756"/>
                  </a:cubicBezTo>
                  <a:cubicBezTo>
                    <a:pt x="121085" y="31361"/>
                    <a:pt x="155598" y="10164"/>
                    <a:pt x="186578" y="10164"/>
                  </a:cubicBezTo>
                  <a:cubicBezTo>
                    <a:pt x="198264" y="11143"/>
                    <a:pt x="209895" y="12882"/>
                    <a:pt x="221363" y="15327"/>
                  </a:cubicBezTo>
                  <a:cubicBezTo>
                    <a:pt x="240387" y="18860"/>
                    <a:pt x="256148" y="53646"/>
                    <a:pt x="268106" y="119683"/>
                  </a:cubicBezTo>
                  <a:cubicBezTo>
                    <a:pt x="274411" y="153273"/>
                    <a:pt x="277509" y="187406"/>
                    <a:pt x="277346" y="221594"/>
                  </a:cubicBezTo>
                  <a:cubicBezTo>
                    <a:pt x="277971" y="247791"/>
                    <a:pt x="273731" y="273853"/>
                    <a:pt x="264845" y="298502"/>
                  </a:cubicBezTo>
                  <a:cubicBezTo>
                    <a:pt x="259274" y="318205"/>
                    <a:pt x="241038" y="331630"/>
                    <a:pt x="220548" y="331113"/>
                  </a:cubicBezTo>
                  <a:cubicBezTo>
                    <a:pt x="208536" y="331358"/>
                    <a:pt x="196932" y="326874"/>
                    <a:pt x="188208" y="318612"/>
                  </a:cubicBezTo>
                  <a:cubicBezTo>
                    <a:pt x="180464" y="311492"/>
                    <a:pt x="175463" y="301872"/>
                    <a:pt x="174077" y="291436"/>
                  </a:cubicBezTo>
                  <a:cubicBezTo>
                    <a:pt x="172555" y="282441"/>
                    <a:pt x="171740" y="273364"/>
                    <a:pt x="171632" y="264260"/>
                  </a:cubicBezTo>
                  <a:cubicBezTo>
                    <a:pt x="171985" y="249966"/>
                    <a:pt x="173262" y="235725"/>
                    <a:pt x="175437" y="221594"/>
                  </a:cubicBezTo>
                  <a:cubicBezTo>
                    <a:pt x="177664" y="205668"/>
                    <a:pt x="178670" y="189580"/>
                    <a:pt x="178426" y="173492"/>
                  </a:cubicBezTo>
                  <a:cubicBezTo>
                    <a:pt x="178426" y="120771"/>
                    <a:pt x="170816" y="94410"/>
                    <a:pt x="155598" y="94410"/>
                  </a:cubicBezTo>
                  <a:cubicBezTo>
                    <a:pt x="149347" y="94410"/>
                    <a:pt x="142010" y="100117"/>
                    <a:pt x="133313" y="111803"/>
                  </a:cubicBezTo>
                  <a:cubicBezTo>
                    <a:pt x="112551" y="150555"/>
                    <a:pt x="100159" y="193249"/>
                    <a:pt x="96898" y="237084"/>
                  </a:cubicBezTo>
                  <a:cubicBezTo>
                    <a:pt x="94479" y="255374"/>
                    <a:pt x="91028" y="273527"/>
                    <a:pt x="86571" y="291436"/>
                  </a:cubicBezTo>
                  <a:cubicBezTo>
                    <a:pt x="84044" y="304888"/>
                    <a:pt x="78038" y="317444"/>
                    <a:pt x="69179" y="327852"/>
                  </a:cubicBezTo>
                  <a:cubicBezTo>
                    <a:pt x="62738" y="336114"/>
                    <a:pt x="53009" y="341169"/>
                    <a:pt x="42546" y="341712"/>
                  </a:cubicBezTo>
                  <a:close/>
                </a:path>
              </a:pathLst>
            </a:custGeom>
            <a:solidFill>
              <a:srgbClr val="FFFFFF"/>
            </a:solidFill>
            <a:ln w="89877" cap="flat">
              <a:solidFill>
                <a:srgbClr val="FFFFFF"/>
              </a:solidFill>
              <a:prstDash val="solid"/>
              <a:miter/>
            </a:ln>
          </p:spPr>
          <p:txBody>
            <a:bodyPr rtlCol="0" anchor="ctr"/>
            <a:lstStyle/>
            <a:p>
              <a:endParaRPr lang="fr-FR"/>
            </a:p>
          </p:txBody>
        </p:sp>
        <p:sp>
          <p:nvSpPr>
            <p:cNvPr id="23" name="Forme libre : forme 22">
              <a:extLst>
                <a:ext uri="{FF2B5EF4-FFF2-40B4-BE49-F238E27FC236}">
                  <a16:creationId xmlns:a16="http://schemas.microsoft.com/office/drawing/2014/main" id="{CF8EC86A-8906-4F62-8E83-72A3F4A7A7AB}"/>
                </a:ext>
              </a:extLst>
            </p:cNvPr>
            <p:cNvSpPr/>
            <p:nvPr/>
          </p:nvSpPr>
          <p:spPr>
            <a:xfrm>
              <a:off x="7369145" y="3195829"/>
              <a:ext cx="259848" cy="479114"/>
            </a:xfrm>
            <a:custGeom>
              <a:avLst/>
              <a:gdLst>
                <a:gd name="connsiteX0" fmla="*/ 208637 w 259848"/>
                <a:gd name="connsiteY0" fmla="*/ 478951 h 479114"/>
                <a:gd name="connsiteX1" fmla="*/ 205104 w 259848"/>
                <a:gd name="connsiteY1" fmla="*/ 478951 h 479114"/>
                <a:gd name="connsiteX2" fmla="*/ 179830 w 259848"/>
                <a:gd name="connsiteY2" fmla="*/ 464276 h 479114"/>
                <a:gd name="connsiteX3" fmla="*/ 177112 w 259848"/>
                <a:gd name="connsiteY3" fmla="*/ 447699 h 479114"/>
                <a:gd name="connsiteX4" fmla="*/ 177112 w 259848"/>
                <a:gd name="connsiteY4" fmla="*/ 439818 h 479114"/>
                <a:gd name="connsiteX5" fmla="*/ 177112 w 259848"/>
                <a:gd name="connsiteY5" fmla="*/ 431937 h 479114"/>
                <a:gd name="connsiteX6" fmla="*/ 177112 w 259848"/>
                <a:gd name="connsiteY6" fmla="*/ 427045 h 479114"/>
                <a:gd name="connsiteX7" fmla="*/ 171949 w 259848"/>
                <a:gd name="connsiteY7" fmla="*/ 424055 h 479114"/>
                <a:gd name="connsiteX8" fmla="*/ 154828 w 259848"/>
                <a:gd name="connsiteY8" fmla="*/ 437916 h 479114"/>
                <a:gd name="connsiteX9" fmla="*/ 86888 w 259848"/>
                <a:gd name="connsiteY9" fmla="*/ 466450 h 479114"/>
                <a:gd name="connsiteX10" fmla="*/ 41233 w 259848"/>
                <a:gd name="connsiteY10" fmla="*/ 448242 h 479114"/>
                <a:gd name="connsiteX11" fmla="*/ 12426 w 259848"/>
                <a:gd name="connsiteY11" fmla="*/ 401771 h 479114"/>
                <a:gd name="connsiteX12" fmla="*/ -74 w 259848"/>
                <a:gd name="connsiteY12" fmla="*/ 329483 h 479114"/>
                <a:gd name="connsiteX13" fmla="*/ 30634 w 259848"/>
                <a:gd name="connsiteY13" fmla="*/ 220779 h 479114"/>
                <a:gd name="connsiteX14" fmla="*/ 78192 w 259848"/>
                <a:gd name="connsiteY14" fmla="*/ 181373 h 479114"/>
                <a:gd name="connsiteX15" fmla="*/ 109173 w 259848"/>
                <a:gd name="connsiteY15" fmla="*/ 175395 h 479114"/>
                <a:gd name="connsiteX16" fmla="*/ 141240 w 259848"/>
                <a:gd name="connsiteY16" fmla="*/ 181373 h 479114"/>
                <a:gd name="connsiteX17" fmla="*/ 145316 w 259848"/>
                <a:gd name="connsiteY17" fmla="*/ 181373 h 479114"/>
                <a:gd name="connsiteX18" fmla="*/ 156731 w 259848"/>
                <a:gd name="connsiteY18" fmla="*/ 169144 h 479114"/>
                <a:gd name="connsiteX19" fmla="*/ 161079 w 259848"/>
                <a:gd name="connsiteY19" fmla="*/ 112618 h 479114"/>
                <a:gd name="connsiteX20" fmla="*/ 161079 w 259848"/>
                <a:gd name="connsiteY20" fmla="*/ 91692 h 479114"/>
                <a:gd name="connsiteX21" fmla="*/ 161079 w 259848"/>
                <a:gd name="connsiteY21" fmla="*/ 73756 h 479114"/>
                <a:gd name="connsiteX22" fmla="*/ 161079 w 259848"/>
                <a:gd name="connsiteY22" fmla="*/ 60168 h 479114"/>
                <a:gd name="connsiteX23" fmla="*/ 198310 w 259848"/>
                <a:gd name="connsiteY23" fmla="*/ -163 h 479114"/>
                <a:gd name="connsiteX24" fmla="*/ 201571 w 259848"/>
                <a:gd name="connsiteY24" fmla="*/ -163 h 479114"/>
                <a:gd name="connsiteX25" fmla="*/ 245324 w 259848"/>
                <a:gd name="connsiteY25" fmla="*/ 58266 h 479114"/>
                <a:gd name="connsiteX26" fmla="*/ 251574 w 259848"/>
                <a:gd name="connsiteY26" fmla="*/ 101747 h 479114"/>
                <a:gd name="connsiteX27" fmla="*/ 259728 w 259848"/>
                <a:gd name="connsiteY27" fmla="*/ 299046 h 479114"/>
                <a:gd name="connsiteX28" fmla="*/ 257825 w 259848"/>
                <a:gd name="connsiteY28" fmla="*/ 380574 h 479114"/>
                <a:gd name="connsiteX29" fmla="*/ 239617 w 259848"/>
                <a:gd name="connsiteY29" fmla="*/ 459928 h 479114"/>
                <a:gd name="connsiteX30" fmla="*/ 208637 w 259848"/>
                <a:gd name="connsiteY30" fmla="*/ 478951 h 479114"/>
                <a:gd name="connsiteX31" fmla="*/ 96400 w 259848"/>
                <a:gd name="connsiteY31" fmla="*/ 394977 h 479114"/>
                <a:gd name="connsiteX32" fmla="*/ 129011 w 259848"/>
                <a:gd name="connsiteY32" fmla="*/ 375138 h 479114"/>
                <a:gd name="connsiteX33" fmla="*/ 147219 w 259848"/>
                <a:gd name="connsiteY33" fmla="*/ 325406 h 479114"/>
                <a:gd name="connsiteX34" fmla="*/ 149393 w 259848"/>
                <a:gd name="connsiteY34" fmla="*/ 298230 h 479114"/>
                <a:gd name="connsiteX35" fmla="*/ 125206 w 259848"/>
                <a:gd name="connsiteY35" fmla="*/ 249857 h 479114"/>
                <a:gd name="connsiteX36" fmla="*/ 90964 w 259848"/>
                <a:gd name="connsiteY36" fmla="*/ 271054 h 479114"/>
                <a:gd name="connsiteX37" fmla="*/ 71127 w 259848"/>
                <a:gd name="connsiteY37" fmla="*/ 346604 h 479114"/>
                <a:gd name="connsiteX38" fmla="*/ 74387 w 259848"/>
                <a:gd name="connsiteY38" fmla="*/ 373780 h 479114"/>
                <a:gd name="connsiteX39" fmla="*/ 95557 w 259848"/>
                <a:gd name="connsiteY39" fmla="*/ 395004 h 479114"/>
                <a:gd name="connsiteX40" fmla="*/ 96400 w 259848"/>
                <a:gd name="connsiteY40" fmla="*/ 394977 h 479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259848" h="479114">
                  <a:moveTo>
                    <a:pt x="208637" y="478951"/>
                  </a:moveTo>
                  <a:lnTo>
                    <a:pt x="205104" y="478951"/>
                  </a:lnTo>
                  <a:cubicBezTo>
                    <a:pt x="190972" y="477321"/>
                    <a:pt x="182548" y="472429"/>
                    <a:pt x="179830" y="464276"/>
                  </a:cubicBezTo>
                  <a:cubicBezTo>
                    <a:pt x="177982" y="458949"/>
                    <a:pt x="177058" y="453351"/>
                    <a:pt x="177112" y="447699"/>
                  </a:cubicBezTo>
                  <a:cubicBezTo>
                    <a:pt x="176976" y="445062"/>
                    <a:pt x="176976" y="442454"/>
                    <a:pt x="177112" y="439818"/>
                  </a:cubicBezTo>
                  <a:cubicBezTo>
                    <a:pt x="177385" y="437209"/>
                    <a:pt x="177385" y="434545"/>
                    <a:pt x="177112" y="431937"/>
                  </a:cubicBezTo>
                  <a:cubicBezTo>
                    <a:pt x="177221" y="430306"/>
                    <a:pt x="177221" y="428675"/>
                    <a:pt x="177112" y="427045"/>
                  </a:cubicBezTo>
                  <a:cubicBezTo>
                    <a:pt x="177112" y="425143"/>
                    <a:pt x="175210" y="424055"/>
                    <a:pt x="171949" y="424055"/>
                  </a:cubicBezTo>
                  <a:lnTo>
                    <a:pt x="154828" y="437916"/>
                  </a:lnTo>
                  <a:cubicBezTo>
                    <a:pt x="136267" y="455172"/>
                    <a:pt x="112189" y="465282"/>
                    <a:pt x="86888" y="466450"/>
                  </a:cubicBezTo>
                  <a:cubicBezTo>
                    <a:pt x="69822" y="466831"/>
                    <a:pt x="53353" y="460254"/>
                    <a:pt x="41233" y="448242"/>
                  </a:cubicBezTo>
                  <a:cubicBezTo>
                    <a:pt x="28107" y="435225"/>
                    <a:pt x="18242" y="419300"/>
                    <a:pt x="12426" y="401771"/>
                  </a:cubicBezTo>
                  <a:cubicBezTo>
                    <a:pt x="3893" y="378645"/>
                    <a:pt x="-319" y="354132"/>
                    <a:pt x="-74" y="329483"/>
                  </a:cubicBezTo>
                  <a:cubicBezTo>
                    <a:pt x="-917" y="291002"/>
                    <a:pt x="9763" y="253145"/>
                    <a:pt x="30634" y="220779"/>
                  </a:cubicBezTo>
                  <a:cubicBezTo>
                    <a:pt x="42211" y="203196"/>
                    <a:pt x="58761" y="189472"/>
                    <a:pt x="78192" y="181373"/>
                  </a:cubicBezTo>
                  <a:cubicBezTo>
                    <a:pt x="88029" y="177379"/>
                    <a:pt x="98547" y="175340"/>
                    <a:pt x="109173" y="175395"/>
                  </a:cubicBezTo>
                  <a:cubicBezTo>
                    <a:pt x="120124" y="175449"/>
                    <a:pt x="130995" y="177460"/>
                    <a:pt x="141240" y="181373"/>
                  </a:cubicBezTo>
                  <a:lnTo>
                    <a:pt x="145316" y="181373"/>
                  </a:lnTo>
                  <a:cubicBezTo>
                    <a:pt x="150209" y="181373"/>
                    <a:pt x="154013" y="177297"/>
                    <a:pt x="156731" y="169144"/>
                  </a:cubicBezTo>
                  <a:cubicBezTo>
                    <a:pt x="160345" y="150528"/>
                    <a:pt x="161813" y="131560"/>
                    <a:pt x="161079" y="112618"/>
                  </a:cubicBezTo>
                  <a:cubicBezTo>
                    <a:pt x="161079" y="105552"/>
                    <a:pt x="161079" y="98486"/>
                    <a:pt x="161079" y="91692"/>
                  </a:cubicBezTo>
                  <a:cubicBezTo>
                    <a:pt x="161079" y="84898"/>
                    <a:pt x="161079" y="78920"/>
                    <a:pt x="161079" y="73756"/>
                  </a:cubicBezTo>
                  <a:cubicBezTo>
                    <a:pt x="161079" y="68593"/>
                    <a:pt x="161079" y="63973"/>
                    <a:pt x="161079" y="60168"/>
                  </a:cubicBezTo>
                  <a:cubicBezTo>
                    <a:pt x="162437" y="23752"/>
                    <a:pt x="174667" y="3642"/>
                    <a:pt x="198310" y="-163"/>
                  </a:cubicBezTo>
                  <a:lnTo>
                    <a:pt x="201571" y="-163"/>
                  </a:lnTo>
                  <a:cubicBezTo>
                    <a:pt x="224127" y="-163"/>
                    <a:pt x="238530" y="19132"/>
                    <a:pt x="245324" y="58266"/>
                  </a:cubicBezTo>
                  <a:cubicBezTo>
                    <a:pt x="248151" y="72642"/>
                    <a:pt x="250243" y="87154"/>
                    <a:pt x="251574" y="101747"/>
                  </a:cubicBezTo>
                  <a:cubicBezTo>
                    <a:pt x="257010" y="182189"/>
                    <a:pt x="259728" y="247955"/>
                    <a:pt x="259728" y="299046"/>
                  </a:cubicBezTo>
                  <a:cubicBezTo>
                    <a:pt x="259728" y="319156"/>
                    <a:pt x="259728" y="346060"/>
                    <a:pt x="257825" y="380574"/>
                  </a:cubicBezTo>
                  <a:cubicBezTo>
                    <a:pt x="258260" y="408103"/>
                    <a:pt x="252010" y="435334"/>
                    <a:pt x="239617" y="459928"/>
                  </a:cubicBezTo>
                  <a:cubicBezTo>
                    <a:pt x="233747" y="471641"/>
                    <a:pt x="221735" y="479006"/>
                    <a:pt x="208637" y="478951"/>
                  </a:cubicBezTo>
                  <a:close/>
                  <a:moveTo>
                    <a:pt x="96400" y="394977"/>
                  </a:moveTo>
                  <a:cubicBezTo>
                    <a:pt x="110015" y="394570"/>
                    <a:pt x="122407" y="387042"/>
                    <a:pt x="129011" y="375138"/>
                  </a:cubicBezTo>
                  <a:cubicBezTo>
                    <a:pt x="138686" y="360110"/>
                    <a:pt x="144909" y="343125"/>
                    <a:pt x="147219" y="325406"/>
                  </a:cubicBezTo>
                  <a:cubicBezTo>
                    <a:pt x="148578" y="316411"/>
                    <a:pt x="149311" y="307334"/>
                    <a:pt x="149393" y="298230"/>
                  </a:cubicBezTo>
                  <a:cubicBezTo>
                    <a:pt x="149393" y="265891"/>
                    <a:pt x="141512" y="249857"/>
                    <a:pt x="125206" y="249857"/>
                  </a:cubicBezTo>
                  <a:cubicBezTo>
                    <a:pt x="110831" y="250292"/>
                    <a:pt x="97758" y="258363"/>
                    <a:pt x="90964" y="271054"/>
                  </a:cubicBezTo>
                  <a:cubicBezTo>
                    <a:pt x="77404" y="293882"/>
                    <a:pt x="70529" y="320053"/>
                    <a:pt x="71127" y="346604"/>
                  </a:cubicBezTo>
                  <a:cubicBezTo>
                    <a:pt x="71371" y="355735"/>
                    <a:pt x="72485" y="364839"/>
                    <a:pt x="74387" y="373780"/>
                  </a:cubicBezTo>
                  <a:cubicBezTo>
                    <a:pt x="74387" y="385493"/>
                    <a:pt x="83872" y="394977"/>
                    <a:pt x="95557" y="395004"/>
                  </a:cubicBezTo>
                  <a:cubicBezTo>
                    <a:pt x="95857" y="395004"/>
                    <a:pt x="96128" y="394977"/>
                    <a:pt x="96400" y="394977"/>
                  </a:cubicBezTo>
                  <a:close/>
                </a:path>
              </a:pathLst>
            </a:custGeom>
            <a:solidFill>
              <a:srgbClr val="FFFFFF"/>
            </a:solidFill>
            <a:ln w="89877" cap="flat">
              <a:solidFill>
                <a:srgbClr val="FFFFFF"/>
              </a:solidFill>
              <a:prstDash val="solid"/>
              <a:miter/>
            </a:ln>
          </p:spPr>
          <p:txBody>
            <a:bodyPr rtlCol="0" anchor="ctr"/>
            <a:lstStyle/>
            <a:p>
              <a:endParaRPr lang="fr-FR"/>
            </a:p>
          </p:txBody>
        </p:sp>
        <p:sp>
          <p:nvSpPr>
            <p:cNvPr id="24" name="Forme libre : forme 23">
              <a:extLst>
                <a:ext uri="{FF2B5EF4-FFF2-40B4-BE49-F238E27FC236}">
                  <a16:creationId xmlns:a16="http://schemas.microsoft.com/office/drawing/2014/main" id="{E00FC5D7-400C-4F4E-BD98-0ED619F6FE01}"/>
                </a:ext>
              </a:extLst>
            </p:cNvPr>
            <p:cNvSpPr/>
            <p:nvPr/>
          </p:nvSpPr>
          <p:spPr>
            <a:xfrm>
              <a:off x="7670487" y="3348013"/>
              <a:ext cx="252552" cy="293308"/>
            </a:xfrm>
            <a:custGeom>
              <a:avLst/>
              <a:gdLst>
                <a:gd name="connsiteX0" fmla="*/ 121170 w 252552"/>
                <a:gd name="connsiteY0" fmla="*/ 293069 h 293308"/>
                <a:gd name="connsiteX1" fmla="*/ 117909 w 252552"/>
                <a:gd name="connsiteY1" fmla="*/ 293069 h 293308"/>
                <a:gd name="connsiteX2" fmla="*/ 14640 w 252552"/>
                <a:gd name="connsiteY2" fmla="*/ 228933 h 293308"/>
                <a:gd name="connsiteX3" fmla="*/ -35 w 252552"/>
                <a:gd name="connsiteY3" fmla="*/ 158004 h 293308"/>
                <a:gd name="connsiteX4" fmla="*/ 17902 w 252552"/>
                <a:gd name="connsiteY4" fmla="*/ 72128 h 293308"/>
                <a:gd name="connsiteX5" fmla="*/ 64372 w 252552"/>
                <a:gd name="connsiteY5" fmla="*/ 17776 h 293308"/>
                <a:gd name="connsiteX6" fmla="*/ 123072 w 252552"/>
                <a:gd name="connsiteY6" fmla="*/ -161 h 293308"/>
                <a:gd name="connsiteX7" fmla="*/ 176065 w 252552"/>
                <a:gd name="connsiteY7" fmla="*/ 18047 h 293308"/>
                <a:gd name="connsiteX8" fmla="*/ 201067 w 252552"/>
                <a:gd name="connsiteY8" fmla="*/ 77563 h 293308"/>
                <a:gd name="connsiteX9" fmla="*/ 186121 w 252552"/>
                <a:gd name="connsiteY9" fmla="*/ 121588 h 293308"/>
                <a:gd name="connsiteX10" fmla="*/ 145085 w 252552"/>
                <a:gd name="connsiteY10" fmla="*/ 151210 h 293308"/>
                <a:gd name="connsiteX11" fmla="*/ 88830 w 252552"/>
                <a:gd name="connsiteY11" fmla="*/ 165885 h 293308"/>
                <a:gd name="connsiteX12" fmla="*/ 71030 w 252552"/>
                <a:gd name="connsiteY12" fmla="*/ 187082 h 293308"/>
                <a:gd name="connsiteX13" fmla="*/ 71166 w 252552"/>
                <a:gd name="connsiteY13" fmla="*/ 188169 h 293308"/>
                <a:gd name="connsiteX14" fmla="*/ 81493 w 252552"/>
                <a:gd name="connsiteY14" fmla="*/ 212084 h 293308"/>
                <a:gd name="connsiteX15" fmla="*/ 125246 w 252552"/>
                <a:gd name="connsiteY15" fmla="*/ 225944 h 293308"/>
                <a:gd name="connsiteX16" fmla="*/ 199709 w 252552"/>
                <a:gd name="connsiteY16" fmla="*/ 204475 h 293308"/>
                <a:gd name="connsiteX17" fmla="*/ 233134 w 252552"/>
                <a:gd name="connsiteY17" fmla="*/ 192789 h 293308"/>
                <a:gd name="connsiteX18" fmla="*/ 247538 w 252552"/>
                <a:gd name="connsiteY18" fmla="*/ 198768 h 293308"/>
                <a:gd name="connsiteX19" fmla="*/ 252429 w 252552"/>
                <a:gd name="connsiteY19" fmla="*/ 212356 h 293308"/>
                <a:gd name="connsiteX20" fmla="*/ 241559 w 252552"/>
                <a:gd name="connsiteY20" fmla="*/ 237358 h 293308"/>
                <a:gd name="connsiteX21" fmla="*/ 121170 w 252552"/>
                <a:gd name="connsiteY21" fmla="*/ 293069 h 293308"/>
                <a:gd name="connsiteX22" fmla="*/ 97527 w 252552"/>
                <a:gd name="connsiteY22" fmla="*/ 109087 h 293308"/>
                <a:gd name="connsiteX23" fmla="*/ 133127 w 252552"/>
                <a:gd name="connsiteY23" fmla="*/ 84085 h 293308"/>
                <a:gd name="connsiteX24" fmla="*/ 141824 w 252552"/>
                <a:gd name="connsiteY24" fmla="*/ 56909 h 293308"/>
                <a:gd name="connsiteX25" fmla="*/ 133127 w 252552"/>
                <a:gd name="connsiteY25" fmla="*/ 47941 h 293308"/>
                <a:gd name="connsiteX26" fmla="*/ 127692 w 252552"/>
                <a:gd name="connsiteY26" fmla="*/ 47941 h 293308"/>
                <a:gd name="connsiteX27" fmla="*/ 109212 w 252552"/>
                <a:gd name="connsiteY27" fmla="*/ 55550 h 293308"/>
                <a:gd name="connsiteX28" fmla="*/ 86657 w 252552"/>
                <a:gd name="connsiteY28" fmla="*/ 73758 h 293308"/>
                <a:gd name="connsiteX29" fmla="*/ 79047 w 252552"/>
                <a:gd name="connsiteY29" fmla="*/ 90879 h 293308"/>
                <a:gd name="connsiteX30" fmla="*/ 93260 w 252552"/>
                <a:gd name="connsiteY30" fmla="*/ 109032 h 293308"/>
                <a:gd name="connsiteX31" fmla="*/ 96712 w 252552"/>
                <a:gd name="connsiteY31" fmla="*/ 109087 h 2933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52552" h="293308">
                  <a:moveTo>
                    <a:pt x="121170" y="293069"/>
                  </a:moveTo>
                  <a:lnTo>
                    <a:pt x="117909" y="293069"/>
                  </a:lnTo>
                  <a:cubicBezTo>
                    <a:pt x="73639" y="294727"/>
                    <a:pt x="32767" y="269371"/>
                    <a:pt x="14640" y="228933"/>
                  </a:cubicBezTo>
                  <a:cubicBezTo>
                    <a:pt x="4667" y="206649"/>
                    <a:pt x="-361" y="182435"/>
                    <a:pt x="-35" y="158004"/>
                  </a:cubicBezTo>
                  <a:cubicBezTo>
                    <a:pt x="-932" y="128355"/>
                    <a:pt x="5210" y="98923"/>
                    <a:pt x="17902" y="72128"/>
                  </a:cubicBezTo>
                  <a:cubicBezTo>
                    <a:pt x="27874" y="49952"/>
                    <a:pt x="44018" y="31092"/>
                    <a:pt x="64372" y="17776"/>
                  </a:cubicBezTo>
                  <a:cubicBezTo>
                    <a:pt x="81819" y="6280"/>
                    <a:pt x="102201" y="57"/>
                    <a:pt x="123072" y="-161"/>
                  </a:cubicBezTo>
                  <a:cubicBezTo>
                    <a:pt x="142286" y="-297"/>
                    <a:pt x="160982" y="6117"/>
                    <a:pt x="176065" y="18047"/>
                  </a:cubicBezTo>
                  <a:cubicBezTo>
                    <a:pt x="193349" y="32804"/>
                    <a:pt x="202643" y="54871"/>
                    <a:pt x="201067" y="77563"/>
                  </a:cubicBezTo>
                  <a:cubicBezTo>
                    <a:pt x="201420" y="93542"/>
                    <a:pt x="196121" y="109114"/>
                    <a:pt x="186121" y="121588"/>
                  </a:cubicBezTo>
                  <a:cubicBezTo>
                    <a:pt x="175196" y="134796"/>
                    <a:pt x="161064" y="145014"/>
                    <a:pt x="145085" y="151210"/>
                  </a:cubicBezTo>
                  <a:cubicBezTo>
                    <a:pt x="127094" y="158629"/>
                    <a:pt x="108152" y="163575"/>
                    <a:pt x="88830" y="165885"/>
                  </a:cubicBezTo>
                  <a:cubicBezTo>
                    <a:pt x="78069" y="166836"/>
                    <a:pt x="70106" y="176321"/>
                    <a:pt x="71030" y="187082"/>
                  </a:cubicBezTo>
                  <a:cubicBezTo>
                    <a:pt x="71085" y="187436"/>
                    <a:pt x="71111" y="187816"/>
                    <a:pt x="71166" y="188169"/>
                  </a:cubicBezTo>
                  <a:cubicBezTo>
                    <a:pt x="71818" y="197083"/>
                    <a:pt x="75460" y="205508"/>
                    <a:pt x="81493" y="212084"/>
                  </a:cubicBezTo>
                  <a:cubicBezTo>
                    <a:pt x="93315" y="222928"/>
                    <a:pt x="109321" y="228009"/>
                    <a:pt x="125246" y="225944"/>
                  </a:cubicBezTo>
                  <a:cubicBezTo>
                    <a:pt x="151553" y="225564"/>
                    <a:pt x="177261" y="218172"/>
                    <a:pt x="199709" y="204475"/>
                  </a:cubicBezTo>
                  <a:cubicBezTo>
                    <a:pt x="209655" y="197762"/>
                    <a:pt x="221177" y="193713"/>
                    <a:pt x="233134" y="192789"/>
                  </a:cubicBezTo>
                  <a:cubicBezTo>
                    <a:pt x="238624" y="192409"/>
                    <a:pt x="243951" y="194610"/>
                    <a:pt x="247538" y="198768"/>
                  </a:cubicBezTo>
                  <a:cubicBezTo>
                    <a:pt x="250772" y="202546"/>
                    <a:pt x="252511" y="207383"/>
                    <a:pt x="252429" y="212356"/>
                  </a:cubicBezTo>
                  <a:cubicBezTo>
                    <a:pt x="252403" y="221840"/>
                    <a:pt x="248462" y="230863"/>
                    <a:pt x="241559" y="237358"/>
                  </a:cubicBezTo>
                  <a:cubicBezTo>
                    <a:pt x="210633" y="271491"/>
                    <a:pt x="167206" y="291574"/>
                    <a:pt x="121170" y="293069"/>
                  </a:cubicBezTo>
                  <a:close/>
                  <a:moveTo>
                    <a:pt x="97527" y="109087"/>
                  </a:moveTo>
                  <a:cubicBezTo>
                    <a:pt x="113371" y="108734"/>
                    <a:pt x="127421" y="98841"/>
                    <a:pt x="133127" y="84085"/>
                  </a:cubicBezTo>
                  <a:cubicBezTo>
                    <a:pt x="137937" y="75742"/>
                    <a:pt x="140900" y="66475"/>
                    <a:pt x="141824" y="56909"/>
                  </a:cubicBezTo>
                  <a:cubicBezTo>
                    <a:pt x="141824" y="50930"/>
                    <a:pt x="139106" y="47941"/>
                    <a:pt x="133127" y="47941"/>
                  </a:cubicBezTo>
                  <a:lnTo>
                    <a:pt x="127692" y="47941"/>
                  </a:lnTo>
                  <a:cubicBezTo>
                    <a:pt x="121088" y="49191"/>
                    <a:pt x="114784" y="51773"/>
                    <a:pt x="109212" y="55550"/>
                  </a:cubicBezTo>
                  <a:cubicBezTo>
                    <a:pt x="100707" y="60279"/>
                    <a:pt x="93070" y="66421"/>
                    <a:pt x="86657" y="73758"/>
                  </a:cubicBezTo>
                  <a:cubicBezTo>
                    <a:pt x="82036" y="78296"/>
                    <a:pt x="79319" y="84411"/>
                    <a:pt x="79047" y="90879"/>
                  </a:cubicBezTo>
                  <a:cubicBezTo>
                    <a:pt x="77960" y="99820"/>
                    <a:pt x="84320" y="107946"/>
                    <a:pt x="93260" y="109032"/>
                  </a:cubicBezTo>
                  <a:cubicBezTo>
                    <a:pt x="94402" y="109168"/>
                    <a:pt x="95570" y="109196"/>
                    <a:pt x="96712" y="109087"/>
                  </a:cubicBezTo>
                  <a:close/>
                </a:path>
              </a:pathLst>
            </a:custGeom>
            <a:solidFill>
              <a:srgbClr val="FFFFFF"/>
            </a:solidFill>
            <a:ln w="89877" cap="flat">
              <a:solidFill>
                <a:srgbClr val="FFFFFF"/>
              </a:solidFill>
              <a:prstDash val="solid"/>
              <a:miter/>
            </a:ln>
          </p:spPr>
          <p:txBody>
            <a:bodyPr rtlCol="0" anchor="ctr"/>
            <a:lstStyle/>
            <a:p>
              <a:endParaRPr lang="fr-FR"/>
            </a:p>
          </p:txBody>
        </p:sp>
        <p:sp>
          <p:nvSpPr>
            <p:cNvPr id="25" name="Forme libre : forme 24">
              <a:extLst>
                <a:ext uri="{FF2B5EF4-FFF2-40B4-BE49-F238E27FC236}">
                  <a16:creationId xmlns:a16="http://schemas.microsoft.com/office/drawing/2014/main" id="{4943BAFB-32D8-4676-8240-6FD9F54A9D58}"/>
                </a:ext>
              </a:extLst>
            </p:cNvPr>
            <p:cNvSpPr/>
            <p:nvPr/>
          </p:nvSpPr>
          <p:spPr>
            <a:xfrm>
              <a:off x="8110920" y="3360788"/>
              <a:ext cx="233886" cy="314708"/>
            </a:xfrm>
            <a:custGeom>
              <a:avLst/>
              <a:gdLst>
                <a:gd name="connsiteX0" fmla="*/ 95712 w 233886"/>
                <a:gd name="connsiteY0" fmla="*/ 314536 h 314708"/>
                <a:gd name="connsiteX1" fmla="*/ 53047 w 233886"/>
                <a:gd name="connsiteY1" fmla="*/ 290077 h 314708"/>
                <a:gd name="connsiteX2" fmla="*/ 22338 w 233886"/>
                <a:gd name="connsiteY2" fmla="*/ 210995 h 314708"/>
                <a:gd name="connsiteX3" fmla="*/ 1684 w 233886"/>
                <a:gd name="connsiteY3" fmla="*/ 102291 h 314708"/>
                <a:gd name="connsiteX4" fmla="*/ 53 w 233886"/>
                <a:gd name="connsiteY4" fmla="*/ 73484 h 314708"/>
                <a:gd name="connsiteX5" fmla="*/ 10380 w 233886"/>
                <a:gd name="connsiteY5" fmla="*/ 26741 h 314708"/>
                <a:gd name="connsiteX6" fmla="*/ 28044 w 233886"/>
                <a:gd name="connsiteY6" fmla="*/ 16686 h 314708"/>
                <a:gd name="connsiteX7" fmla="*/ 95712 w 233886"/>
                <a:gd name="connsiteY7" fmla="*/ 163709 h 314708"/>
                <a:gd name="connsiteX8" fmla="*/ 103593 w 233886"/>
                <a:gd name="connsiteY8" fmla="*/ 192244 h 314708"/>
                <a:gd name="connsiteX9" fmla="*/ 109300 w 233886"/>
                <a:gd name="connsiteY9" fmla="*/ 200668 h 314708"/>
                <a:gd name="connsiteX10" fmla="*/ 134574 w 233886"/>
                <a:gd name="connsiteY10" fmla="*/ 138163 h 314708"/>
                <a:gd name="connsiteX11" fmla="*/ 156858 w 233886"/>
                <a:gd name="connsiteY11" fmla="*/ 68593 h 314708"/>
                <a:gd name="connsiteX12" fmla="*/ 185936 w 233886"/>
                <a:gd name="connsiteY12" fmla="*/ 14240 h 314708"/>
                <a:gd name="connsiteX13" fmla="*/ 209851 w 233886"/>
                <a:gd name="connsiteY13" fmla="*/ -163 h 314708"/>
                <a:gd name="connsiteX14" fmla="*/ 233766 w 233886"/>
                <a:gd name="connsiteY14" fmla="*/ 36525 h 314708"/>
                <a:gd name="connsiteX15" fmla="*/ 233766 w 233886"/>
                <a:gd name="connsiteY15" fmla="*/ 40601 h 314708"/>
                <a:gd name="connsiteX16" fmla="*/ 225885 w 233886"/>
                <a:gd name="connsiteY16" fmla="*/ 98214 h 314708"/>
                <a:gd name="connsiteX17" fmla="*/ 169903 w 233886"/>
                <a:gd name="connsiteY17" fmla="*/ 239258 h 314708"/>
                <a:gd name="connsiteX18" fmla="*/ 131857 w 233886"/>
                <a:gd name="connsiteY18" fmla="*/ 293610 h 314708"/>
                <a:gd name="connsiteX19" fmla="*/ 95712 w 233886"/>
                <a:gd name="connsiteY19" fmla="*/ 314536 h 3147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33886" h="314708">
                  <a:moveTo>
                    <a:pt x="95712" y="314536"/>
                  </a:moveTo>
                  <a:cubicBezTo>
                    <a:pt x="78075" y="314889"/>
                    <a:pt x="61661" y="305486"/>
                    <a:pt x="53047" y="290077"/>
                  </a:cubicBezTo>
                  <a:cubicBezTo>
                    <a:pt x="39240" y="265238"/>
                    <a:pt x="28914" y="238633"/>
                    <a:pt x="22338" y="210995"/>
                  </a:cubicBezTo>
                  <a:cubicBezTo>
                    <a:pt x="12364" y="175422"/>
                    <a:pt x="5461" y="139060"/>
                    <a:pt x="1684" y="102291"/>
                  </a:cubicBezTo>
                  <a:cubicBezTo>
                    <a:pt x="651" y="92725"/>
                    <a:pt x="108" y="83105"/>
                    <a:pt x="53" y="73484"/>
                  </a:cubicBezTo>
                  <a:cubicBezTo>
                    <a:pt x="-979" y="57233"/>
                    <a:pt x="2607" y="41036"/>
                    <a:pt x="10380" y="26741"/>
                  </a:cubicBezTo>
                  <a:cubicBezTo>
                    <a:pt x="14130" y="20573"/>
                    <a:pt x="20816" y="16768"/>
                    <a:pt x="28044" y="16686"/>
                  </a:cubicBezTo>
                  <a:cubicBezTo>
                    <a:pt x="46796" y="16686"/>
                    <a:pt x="69351" y="65875"/>
                    <a:pt x="95712" y="163709"/>
                  </a:cubicBezTo>
                  <a:lnTo>
                    <a:pt x="103593" y="192244"/>
                  </a:lnTo>
                  <a:cubicBezTo>
                    <a:pt x="105224" y="197950"/>
                    <a:pt x="107126" y="200668"/>
                    <a:pt x="109300" y="200668"/>
                  </a:cubicBezTo>
                  <a:cubicBezTo>
                    <a:pt x="111475" y="200668"/>
                    <a:pt x="122888" y="179743"/>
                    <a:pt x="134574" y="138163"/>
                  </a:cubicBezTo>
                  <a:cubicBezTo>
                    <a:pt x="141096" y="115063"/>
                    <a:pt x="148433" y="91964"/>
                    <a:pt x="156858" y="68593"/>
                  </a:cubicBezTo>
                  <a:cubicBezTo>
                    <a:pt x="163081" y="48835"/>
                    <a:pt x="172946" y="30383"/>
                    <a:pt x="185936" y="14240"/>
                  </a:cubicBezTo>
                  <a:cubicBezTo>
                    <a:pt x="191589" y="6359"/>
                    <a:pt x="200231" y="1141"/>
                    <a:pt x="209851" y="-163"/>
                  </a:cubicBezTo>
                  <a:cubicBezTo>
                    <a:pt x="224255" y="-163"/>
                    <a:pt x="232136" y="12066"/>
                    <a:pt x="233766" y="36525"/>
                  </a:cubicBezTo>
                  <a:lnTo>
                    <a:pt x="233766" y="40601"/>
                  </a:lnTo>
                  <a:cubicBezTo>
                    <a:pt x="233386" y="60059"/>
                    <a:pt x="230750" y="79382"/>
                    <a:pt x="225885" y="98214"/>
                  </a:cubicBezTo>
                  <a:cubicBezTo>
                    <a:pt x="213574" y="147512"/>
                    <a:pt x="194742" y="194934"/>
                    <a:pt x="169903" y="239258"/>
                  </a:cubicBezTo>
                  <a:cubicBezTo>
                    <a:pt x="159576" y="258906"/>
                    <a:pt x="146803" y="277169"/>
                    <a:pt x="131857" y="293610"/>
                  </a:cubicBezTo>
                  <a:cubicBezTo>
                    <a:pt x="123079" y="305133"/>
                    <a:pt x="110061" y="312661"/>
                    <a:pt x="95712" y="314536"/>
                  </a:cubicBezTo>
                  <a:close/>
                </a:path>
              </a:pathLst>
            </a:custGeom>
            <a:solidFill>
              <a:srgbClr val="FFFFFF"/>
            </a:solidFill>
            <a:ln w="89877" cap="flat">
              <a:solidFill>
                <a:srgbClr val="FFFFFF"/>
              </a:solidFill>
              <a:prstDash val="solid"/>
              <a:miter/>
            </a:ln>
          </p:spPr>
          <p:txBody>
            <a:bodyPr rtlCol="0" anchor="ctr"/>
            <a:lstStyle/>
            <a:p>
              <a:endParaRPr lang="fr-FR"/>
            </a:p>
          </p:txBody>
        </p:sp>
        <p:sp>
          <p:nvSpPr>
            <p:cNvPr id="26" name="Forme libre : forme 25">
              <a:extLst>
                <a:ext uri="{FF2B5EF4-FFF2-40B4-BE49-F238E27FC236}">
                  <a16:creationId xmlns:a16="http://schemas.microsoft.com/office/drawing/2014/main" id="{AFB07CC8-5006-493D-B6C1-C0E3DBB5FF30}"/>
                </a:ext>
              </a:extLst>
            </p:cNvPr>
            <p:cNvSpPr/>
            <p:nvPr/>
          </p:nvSpPr>
          <p:spPr>
            <a:xfrm>
              <a:off x="8359209" y="3377290"/>
              <a:ext cx="221542" cy="281363"/>
            </a:xfrm>
            <a:custGeom>
              <a:avLst/>
              <a:gdLst>
                <a:gd name="connsiteX0" fmla="*/ 108584 w 221542"/>
                <a:gd name="connsiteY0" fmla="*/ 281185 h 281363"/>
                <a:gd name="connsiteX1" fmla="*/ 105595 w 221542"/>
                <a:gd name="connsiteY1" fmla="*/ 281185 h 281363"/>
                <a:gd name="connsiteX2" fmla="*/ 44449 w 221542"/>
                <a:gd name="connsiteY2" fmla="*/ 260803 h 281363"/>
                <a:gd name="connsiteX3" fmla="*/ 10479 w 221542"/>
                <a:gd name="connsiteY3" fmla="*/ 210799 h 281363"/>
                <a:gd name="connsiteX4" fmla="*/ -119 w 221542"/>
                <a:gd name="connsiteY4" fmla="*/ 146120 h 281363"/>
                <a:gd name="connsiteX5" fmla="*/ 10208 w 221542"/>
                <a:gd name="connsiteY5" fmla="*/ 76821 h 281363"/>
                <a:gd name="connsiteX6" fmla="*/ 43634 w 221542"/>
                <a:gd name="connsiteY6" fmla="*/ 22469 h 281363"/>
                <a:gd name="connsiteX7" fmla="*/ 107497 w 221542"/>
                <a:gd name="connsiteY7" fmla="*/ -87 h 281363"/>
                <a:gd name="connsiteX8" fmla="*/ 156414 w 221542"/>
                <a:gd name="connsiteY8" fmla="*/ 14859 h 281363"/>
                <a:gd name="connsiteX9" fmla="*/ 205331 w 221542"/>
                <a:gd name="connsiteY9" fmla="*/ 69211 h 281363"/>
                <a:gd name="connsiteX10" fmla="*/ 221364 w 221542"/>
                <a:gd name="connsiteY10" fmla="*/ 144761 h 281363"/>
                <a:gd name="connsiteX11" fmla="*/ 183046 w 221542"/>
                <a:gd name="connsiteY11" fmla="*/ 245856 h 281363"/>
                <a:gd name="connsiteX12" fmla="*/ 108584 w 221542"/>
                <a:gd name="connsiteY12" fmla="*/ 281185 h 281363"/>
                <a:gd name="connsiteX13" fmla="*/ 106954 w 221542"/>
                <a:gd name="connsiteY13" fmla="*/ 201559 h 281363"/>
                <a:gd name="connsiteX14" fmla="*/ 137934 w 221542"/>
                <a:gd name="connsiteY14" fmla="*/ 180633 h 281363"/>
                <a:gd name="connsiteX15" fmla="*/ 150436 w 221542"/>
                <a:gd name="connsiteY15" fmla="*/ 136065 h 281363"/>
                <a:gd name="connsiteX16" fmla="*/ 143913 w 221542"/>
                <a:gd name="connsiteY16" fmla="*/ 106714 h 281363"/>
                <a:gd name="connsiteX17" fmla="*/ 98258 w 221542"/>
                <a:gd name="connsiteY17" fmla="*/ 76005 h 281363"/>
                <a:gd name="connsiteX18" fmla="*/ 75702 w 221542"/>
                <a:gd name="connsiteY18" fmla="*/ 89050 h 281363"/>
                <a:gd name="connsiteX19" fmla="*/ 64831 w 221542"/>
                <a:gd name="connsiteY19" fmla="*/ 134162 h 281363"/>
                <a:gd name="connsiteX20" fmla="*/ 68093 w 221542"/>
                <a:gd name="connsiteY20" fmla="*/ 161339 h 281363"/>
                <a:gd name="connsiteX21" fmla="*/ 81137 w 221542"/>
                <a:gd name="connsiteY21" fmla="*/ 188515 h 281363"/>
                <a:gd name="connsiteX22" fmla="*/ 105051 w 221542"/>
                <a:gd name="connsiteY22" fmla="*/ 200744 h 2813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21542" h="281363">
                  <a:moveTo>
                    <a:pt x="108584" y="281185"/>
                  </a:moveTo>
                  <a:lnTo>
                    <a:pt x="105595" y="281185"/>
                  </a:lnTo>
                  <a:cubicBezTo>
                    <a:pt x="83474" y="281592"/>
                    <a:pt x="61896" y="274391"/>
                    <a:pt x="44449" y="260803"/>
                  </a:cubicBezTo>
                  <a:cubicBezTo>
                    <a:pt x="28687" y="247622"/>
                    <a:pt x="16920" y="230311"/>
                    <a:pt x="10479" y="210799"/>
                  </a:cubicBezTo>
                  <a:cubicBezTo>
                    <a:pt x="3386" y="189982"/>
                    <a:pt x="-201" y="168105"/>
                    <a:pt x="-119" y="146120"/>
                  </a:cubicBezTo>
                  <a:cubicBezTo>
                    <a:pt x="-147" y="122640"/>
                    <a:pt x="3332" y="99268"/>
                    <a:pt x="10208" y="76821"/>
                  </a:cubicBezTo>
                  <a:cubicBezTo>
                    <a:pt x="16404" y="56086"/>
                    <a:pt x="27926" y="37361"/>
                    <a:pt x="43634" y="22469"/>
                  </a:cubicBezTo>
                  <a:cubicBezTo>
                    <a:pt x="61244" y="7033"/>
                    <a:pt x="84099" y="-1039"/>
                    <a:pt x="107497" y="-87"/>
                  </a:cubicBezTo>
                  <a:cubicBezTo>
                    <a:pt x="124835" y="456"/>
                    <a:pt x="141739" y="5619"/>
                    <a:pt x="156414" y="14859"/>
                  </a:cubicBezTo>
                  <a:cubicBezTo>
                    <a:pt x="178074" y="27333"/>
                    <a:pt x="195221" y="46357"/>
                    <a:pt x="205331" y="69211"/>
                  </a:cubicBezTo>
                  <a:cubicBezTo>
                    <a:pt x="216065" y="92936"/>
                    <a:pt x="221554" y="118726"/>
                    <a:pt x="221364" y="144761"/>
                  </a:cubicBezTo>
                  <a:cubicBezTo>
                    <a:pt x="222424" y="182183"/>
                    <a:pt x="208673" y="218544"/>
                    <a:pt x="183046" y="245856"/>
                  </a:cubicBezTo>
                  <a:cubicBezTo>
                    <a:pt x="164350" y="267651"/>
                    <a:pt x="137282" y="280478"/>
                    <a:pt x="108584" y="281185"/>
                  </a:cubicBezTo>
                  <a:close/>
                  <a:moveTo>
                    <a:pt x="106954" y="201559"/>
                  </a:moveTo>
                  <a:cubicBezTo>
                    <a:pt x="120189" y="200390"/>
                    <a:pt x="131902" y="192482"/>
                    <a:pt x="137934" y="180633"/>
                  </a:cubicBezTo>
                  <a:cubicBezTo>
                    <a:pt x="146332" y="167290"/>
                    <a:pt x="150653" y="151827"/>
                    <a:pt x="150436" y="136065"/>
                  </a:cubicBezTo>
                  <a:cubicBezTo>
                    <a:pt x="150408" y="125928"/>
                    <a:pt x="148180" y="115900"/>
                    <a:pt x="143913" y="106714"/>
                  </a:cubicBezTo>
                  <a:cubicBezTo>
                    <a:pt x="136766" y="87827"/>
                    <a:pt x="118450" y="75516"/>
                    <a:pt x="98258" y="76005"/>
                  </a:cubicBezTo>
                  <a:cubicBezTo>
                    <a:pt x="89018" y="76223"/>
                    <a:pt x="80511" y="81142"/>
                    <a:pt x="75702" y="89050"/>
                  </a:cubicBezTo>
                  <a:cubicBezTo>
                    <a:pt x="67875" y="102747"/>
                    <a:pt x="64124" y="118400"/>
                    <a:pt x="64831" y="134162"/>
                  </a:cubicBezTo>
                  <a:cubicBezTo>
                    <a:pt x="64994" y="143321"/>
                    <a:pt x="66081" y="152425"/>
                    <a:pt x="68093" y="161339"/>
                  </a:cubicBezTo>
                  <a:cubicBezTo>
                    <a:pt x="70266" y="171285"/>
                    <a:pt x="74723" y="180606"/>
                    <a:pt x="81137" y="188515"/>
                  </a:cubicBezTo>
                  <a:cubicBezTo>
                    <a:pt x="86708" y="196178"/>
                    <a:pt x="95594" y="200716"/>
                    <a:pt x="105051" y="200744"/>
                  </a:cubicBezTo>
                  <a:close/>
                </a:path>
              </a:pathLst>
            </a:custGeom>
            <a:solidFill>
              <a:srgbClr val="FFFFFF"/>
            </a:solidFill>
            <a:ln w="89877" cap="flat">
              <a:solidFill>
                <a:srgbClr val="FFFFFF"/>
              </a:solidFill>
              <a:prstDash val="solid"/>
              <a:miter/>
            </a:ln>
          </p:spPr>
          <p:txBody>
            <a:bodyPr rtlCol="0" anchor="ctr"/>
            <a:lstStyle/>
            <a:p>
              <a:endParaRPr lang="fr-FR"/>
            </a:p>
          </p:txBody>
        </p:sp>
        <p:sp>
          <p:nvSpPr>
            <p:cNvPr id="27" name="Forme libre : forme 26">
              <a:extLst>
                <a:ext uri="{FF2B5EF4-FFF2-40B4-BE49-F238E27FC236}">
                  <a16:creationId xmlns:a16="http://schemas.microsoft.com/office/drawing/2014/main" id="{D5429ECE-29D2-4567-AB93-57FA28021DB0}"/>
                </a:ext>
              </a:extLst>
            </p:cNvPr>
            <p:cNvSpPr/>
            <p:nvPr/>
          </p:nvSpPr>
          <p:spPr>
            <a:xfrm>
              <a:off x="8614584" y="3352635"/>
              <a:ext cx="252928" cy="322929"/>
            </a:xfrm>
            <a:custGeom>
              <a:avLst/>
              <a:gdLst>
                <a:gd name="connsiteX0" fmla="*/ 124697 w 252928"/>
                <a:gd name="connsiteY0" fmla="*/ 322689 h 322929"/>
                <a:gd name="connsiteX1" fmla="*/ 24690 w 252928"/>
                <a:gd name="connsiteY1" fmla="*/ 256923 h 322929"/>
                <a:gd name="connsiteX2" fmla="*/ -41 w 252928"/>
                <a:gd name="connsiteY2" fmla="*/ 142784 h 322929"/>
                <a:gd name="connsiteX3" fmla="*/ 1590 w 252928"/>
                <a:gd name="connsiteY3" fmla="*/ 111531 h 322929"/>
                <a:gd name="connsiteX4" fmla="*/ 12189 w 252928"/>
                <a:gd name="connsiteY4" fmla="*/ 61799 h 322929"/>
                <a:gd name="connsiteX5" fmla="*/ 22787 w 252928"/>
                <a:gd name="connsiteY5" fmla="*/ 41417 h 322929"/>
                <a:gd name="connsiteX6" fmla="*/ 42354 w 252928"/>
                <a:gd name="connsiteY6" fmla="*/ 30275 h 322929"/>
                <a:gd name="connsiteX7" fmla="*/ 53496 w 252928"/>
                <a:gd name="connsiteY7" fmla="*/ 30275 h 322929"/>
                <a:gd name="connsiteX8" fmla="*/ 74965 w 252928"/>
                <a:gd name="connsiteY8" fmla="*/ 78105 h 322929"/>
                <a:gd name="connsiteX9" fmla="*/ 88824 w 252928"/>
                <a:gd name="connsiteY9" fmla="*/ 171862 h 322929"/>
                <a:gd name="connsiteX10" fmla="*/ 126599 w 252928"/>
                <a:gd name="connsiteY10" fmla="*/ 230834 h 322929"/>
                <a:gd name="connsiteX11" fmla="*/ 162743 w 252928"/>
                <a:gd name="connsiteY11" fmla="*/ 185722 h 322929"/>
                <a:gd name="connsiteX12" fmla="*/ 170624 w 252928"/>
                <a:gd name="connsiteY12" fmla="*/ 100389 h 322929"/>
                <a:gd name="connsiteX13" fmla="*/ 170624 w 252928"/>
                <a:gd name="connsiteY13" fmla="*/ 66147 h 322929"/>
                <a:gd name="connsiteX14" fmla="*/ 170624 w 252928"/>
                <a:gd name="connsiteY14" fmla="*/ 55277 h 322929"/>
                <a:gd name="connsiteX15" fmla="*/ 170624 w 252928"/>
                <a:gd name="connsiteY15" fmla="*/ 46309 h 322929"/>
                <a:gd name="connsiteX16" fmla="*/ 170624 w 252928"/>
                <a:gd name="connsiteY16" fmla="*/ 38156 h 322929"/>
                <a:gd name="connsiteX17" fmla="*/ 173614 w 252928"/>
                <a:gd name="connsiteY17" fmla="*/ 18317 h 322929"/>
                <a:gd name="connsiteX18" fmla="*/ 194539 w 252928"/>
                <a:gd name="connsiteY18" fmla="*/ 2012 h 322929"/>
                <a:gd name="connsiteX19" fmla="*/ 206769 w 252928"/>
                <a:gd name="connsiteY19" fmla="*/ -162 h 322929"/>
                <a:gd name="connsiteX20" fmla="*/ 233945 w 252928"/>
                <a:gd name="connsiteY20" fmla="*/ 11795 h 322929"/>
                <a:gd name="connsiteX21" fmla="*/ 248348 w 252928"/>
                <a:gd name="connsiteY21" fmla="*/ 44678 h 322929"/>
                <a:gd name="connsiteX22" fmla="*/ 252424 w 252928"/>
                <a:gd name="connsiteY22" fmla="*/ 105824 h 322929"/>
                <a:gd name="connsiteX23" fmla="*/ 216824 w 252928"/>
                <a:gd name="connsiteY23" fmla="*/ 268881 h 322929"/>
                <a:gd name="connsiteX24" fmla="*/ 124697 w 252928"/>
                <a:gd name="connsiteY24" fmla="*/ 322689 h 322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2928" h="322929">
                  <a:moveTo>
                    <a:pt x="124697" y="322689"/>
                  </a:moveTo>
                  <a:cubicBezTo>
                    <a:pt x="80998" y="323423"/>
                    <a:pt x="41321" y="297334"/>
                    <a:pt x="24690" y="256923"/>
                  </a:cubicBezTo>
                  <a:cubicBezTo>
                    <a:pt x="7433" y="221404"/>
                    <a:pt x="-1046" y="182271"/>
                    <a:pt x="-41" y="142784"/>
                  </a:cubicBezTo>
                  <a:cubicBezTo>
                    <a:pt x="-41" y="136262"/>
                    <a:pt x="-41" y="125935"/>
                    <a:pt x="1590" y="111531"/>
                  </a:cubicBezTo>
                  <a:cubicBezTo>
                    <a:pt x="3003" y="94573"/>
                    <a:pt x="6563" y="77860"/>
                    <a:pt x="12189" y="61799"/>
                  </a:cubicBezTo>
                  <a:cubicBezTo>
                    <a:pt x="14635" y="54489"/>
                    <a:pt x="18194" y="47613"/>
                    <a:pt x="22787" y="41417"/>
                  </a:cubicBezTo>
                  <a:cubicBezTo>
                    <a:pt x="27244" y="34868"/>
                    <a:pt x="34446" y="30764"/>
                    <a:pt x="42354" y="30275"/>
                  </a:cubicBezTo>
                  <a:lnTo>
                    <a:pt x="53496" y="30275"/>
                  </a:lnTo>
                  <a:cubicBezTo>
                    <a:pt x="64910" y="30275"/>
                    <a:pt x="71975" y="47396"/>
                    <a:pt x="74965" y="78105"/>
                  </a:cubicBezTo>
                  <a:cubicBezTo>
                    <a:pt x="77656" y="109602"/>
                    <a:pt x="82275" y="140936"/>
                    <a:pt x="88824" y="171862"/>
                  </a:cubicBezTo>
                  <a:cubicBezTo>
                    <a:pt x="97521" y="211267"/>
                    <a:pt x="110022" y="230834"/>
                    <a:pt x="126599" y="230834"/>
                  </a:cubicBezTo>
                  <a:cubicBezTo>
                    <a:pt x="143176" y="230834"/>
                    <a:pt x="155678" y="215616"/>
                    <a:pt x="162743" y="185722"/>
                  </a:cubicBezTo>
                  <a:cubicBezTo>
                    <a:pt x="168451" y="157649"/>
                    <a:pt x="171114" y="129033"/>
                    <a:pt x="170624" y="100389"/>
                  </a:cubicBezTo>
                  <a:cubicBezTo>
                    <a:pt x="170624" y="86801"/>
                    <a:pt x="170624" y="75387"/>
                    <a:pt x="170624" y="66147"/>
                  </a:cubicBezTo>
                  <a:cubicBezTo>
                    <a:pt x="170624" y="61799"/>
                    <a:pt x="170624" y="58266"/>
                    <a:pt x="170624" y="55277"/>
                  </a:cubicBezTo>
                  <a:cubicBezTo>
                    <a:pt x="170624" y="52287"/>
                    <a:pt x="170624" y="49298"/>
                    <a:pt x="170624" y="46309"/>
                  </a:cubicBezTo>
                  <a:cubicBezTo>
                    <a:pt x="170624" y="43320"/>
                    <a:pt x="170624" y="40602"/>
                    <a:pt x="170624" y="38156"/>
                  </a:cubicBezTo>
                  <a:cubicBezTo>
                    <a:pt x="170543" y="31416"/>
                    <a:pt x="171548" y="24731"/>
                    <a:pt x="173614" y="18317"/>
                  </a:cubicBezTo>
                  <a:cubicBezTo>
                    <a:pt x="175516" y="11523"/>
                    <a:pt x="182310" y="6088"/>
                    <a:pt x="194539" y="2012"/>
                  </a:cubicBezTo>
                  <a:cubicBezTo>
                    <a:pt x="198479" y="680"/>
                    <a:pt x="202610" y="-54"/>
                    <a:pt x="206769" y="-162"/>
                  </a:cubicBezTo>
                  <a:cubicBezTo>
                    <a:pt x="217122" y="-217"/>
                    <a:pt x="226987" y="4132"/>
                    <a:pt x="233945" y="11795"/>
                  </a:cubicBezTo>
                  <a:cubicBezTo>
                    <a:pt x="242178" y="20899"/>
                    <a:pt x="247233" y="32449"/>
                    <a:pt x="248348" y="44678"/>
                  </a:cubicBezTo>
                  <a:cubicBezTo>
                    <a:pt x="251011" y="64951"/>
                    <a:pt x="252397" y="85388"/>
                    <a:pt x="252424" y="105824"/>
                  </a:cubicBezTo>
                  <a:cubicBezTo>
                    <a:pt x="255196" y="162378"/>
                    <a:pt x="242912" y="218632"/>
                    <a:pt x="216824" y="268881"/>
                  </a:cubicBezTo>
                  <a:cubicBezTo>
                    <a:pt x="199186" y="303204"/>
                    <a:pt x="163260" y="324211"/>
                    <a:pt x="124697" y="322689"/>
                  </a:cubicBezTo>
                  <a:close/>
                </a:path>
              </a:pathLst>
            </a:custGeom>
            <a:solidFill>
              <a:srgbClr val="FFFFFF"/>
            </a:solidFill>
            <a:ln w="89877" cap="flat">
              <a:solidFill>
                <a:srgbClr val="FFFFFF"/>
              </a:solidFill>
              <a:prstDash val="solid"/>
              <a:miter/>
            </a:ln>
          </p:spPr>
          <p:txBody>
            <a:bodyPr rtlCol="0" anchor="ctr"/>
            <a:lstStyle/>
            <a:p>
              <a:endParaRPr lang="fr-FR"/>
            </a:p>
          </p:txBody>
        </p:sp>
        <p:sp>
          <p:nvSpPr>
            <p:cNvPr id="28" name="Forme libre : forme 27">
              <a:extLst>
                <a:ext uri="{FF2B5EF4-FFF2-40B4-BE49-F238E27FC236}">
                  <a16:creationId xmlns:a16="http://schemas.microsoft.com/office/drawing/2014/main" id="{99643242-08BC-4377-92A3-862DD5D80B90}"/>
                </a:ext>
              </a:extLst>
            </p:cNvPr>
            <p:cNvSpPr/>
            <p:nvPr/>
          </p:nvSpPr>
          <p:spPr>
            <a:xfrm>
              <a:off x="8894198" y="3334127"/>
              <a:ext cx="276214" cy="341902"/>
            </a:xfrm>
            <a:custGeom>
              <a:avLst/>
              <a:gdLst>
                <a:gd name="connsiteX0" fmla="*/ 144290 w 276214"/>
                <a:gd name="connsiteY0" fmla="*/ 341740 h 341902"/>
                <a:gd name="connsiteX1" fmla="*/ 65751 w 276214"/>
                <a:gd name="connsiteY1" fmla="*/ 320815 h 341902"/>
                <a:gd name="connsiteX2" fmla="*/ 11399 w 276214"/>
                <a:gd name="connsiteY2" fmla="*/ 266463 h 341902"/>
                <a:gd name="connsiteX3" fmla="*/ 257 w 276214"/>
                <a:gd name="connsiteY3" fmla="*/ 221894 h 341902"/>
                <a:gd name="connsiteX4" fmla="*/ 21454 w 276214"/>
                <a:gd name="connsiteY4" fmla="*/ 167542 h 341902"/>
                <a:gd name="connsiteX5" fmla="*/ 44283 w 276214"/>
                <a:gd name="connsiteY5" fmla="*/ 160748 h 341902"/>
                <a:gd name="connsiteX6" fmla="*/ 83960 w 276214"/>
                <a:gd name="connsiteY6" fmla="*/ 193359 h 341902"/>
                <a:gd name="connsiteX7" fmla="*/ 123364 w 276214"/>
                <a:gd name="connsiteY7" fmla="*/ 247711 h 341902"/>
                <a:gd name="connsiteX8" fmla="*/ 165215 w 276214"/>
                <a:gd name="connsiteY8" fmla="*/ 260212 h 341902"/>
                <a:gd name="connsiteX9" fmla="*/ 183424 w 276214"/>
                <a:gd name="connsiteY9" fmla="*/ 258310 h 341902"/>
                <a:gd name="connsiteX10" fmla="*/ 197120 w 276214"/>
                <a:gd name="connsiteY10" fmla="*/ 242711 h 341902"/>
                <a:gd name="connsiteX11" fmla="*/ 197012 w 276214"/>
                <a:gd name="connsiteY11" fmla="*/ 241732 h 341902"/>
                <a:gd name="connsiteX12" fmla="*/ 142660 w 276214"/>
                <a:gd name="connsiteY12" fmla="*/ 190913 h 341902"/>
                <a:gd name="connsiteX13" fmla="*/ 83416 w 276214"/>
                <a:gd name="connsiteY13" fmla="*/ 145529 h 341902"/>
                <a:gd name="connsiteX14" fmla="*/ 60860 w 276214"/>
                <a:gd name="connsiteY14" fmla="*/ 91177 h 341902"/>
                <a:gd name="connsiteX15" fmla="*/ 88036 w 276214"/>
                <a:gd name="connsiteY15" fmla="*/ 27041 h 341902"/>
                <a:gd name="connsiteX16" fmla="*/ 155704 w 276214"/>
                <a:gd name="connsiteY16" fmla="*/ -135 h 341902"/>
                <a:gd name="connsiteX17" fmla="*/ 195924 w 276214"/>
                <a:gd name="connsiteY17" fmla="*/ 10464 h 341902"/>
                <a:gd name="connsiteX18" fmla="*/ 223100 w 276214"/>
                <a:gd name="connsiteY18" fmla="*/ 42532 h 341902"/>
                <a:gd name="connsiteX19" fmla="*/ 225003 w 276214"/>
                <a:gd name="connsiteY19" fmla="*/ 50956 h 341902"/>
                <a:gd name="connsiteX20" fmla="*/ 221742 w 276214"/>
                <a:gd name="connsiteY20" fmla="*/ 61011 h 341902"/>
                <a:gd name="connsiteX21" fmla="*/ 207882 w 276214"/>
                <a:gd name="connsiteY21" fmla="*/ 67534 h 341902"/>
                <a:gd name="connsiteX22" fmla="*/ 188315 w 276214"/>
                <a:gd name="connsiteY22" fmla="*/ 62914 h 341902"/>
                <a:gd name="connsiteX23" fmla="*/ 157878 w 276214"/>
                <a:gd name="connsiteY23" fmla="*/ 58294 h 341902"/>
                <a:gd name="connsiteX24" fmla="*/ 135594 w 276214"/>
                <a:gd name="connsiteY24" fmla="*/ 65360 h 341902"/>
                <a:gd name="connsiteX25" fmla="*/ 127441 w 276214"/>
                <a:gd name="connsiteY25" fmla="*/ 86014 h 341902"/>
                <a:gd name="connsiteX26" fmla="*/ 145649 w 276214"/>
                <a:gd name="connsiteY26" fmla="*/ 113190 h 341902"/>
                <a:gd name="connsiteX27" fmla="*/ 185326 w 276214"/>
                <a:gd name="connsiteY27" fmla="*/ 140366 h 341902"/>
                <a:gd name="connsiteX28" fmla="*/ 228264 w 276214"/>
                <a:gd name="connsiteY28" fmla="*/ 167542 h 341902"/>
                <a:gd name="connsiteX29" fmla="*/ 276094 w 276214"/>
                <a:gd name="connsiteY29" fmla="*/ 244450 h 341902"/>
                <a:gd name="connsiteX30" fmla="*/ 253266 w 276214"/>
                <a:gd name="connsiteY30" fmla="*/ 298802 h 341902"/>
                <a:gd name="connsiteX31" fmla="*/ 202446 w 276214"/>
                <a:gd name="connsiteY31" fmla="*/ 331142 h 341902"/>
                <a:gd name="connsiteX32" fmla="*/ 144290 w 276214"/>
                <a:gd name="connsiteY32" fmla="*/ 341740 h 3419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76214" h="341902">
                  <a:moveTo>
                    <a:pt x="144290" y="341740"/>
                  </a:moveTo>
                  <a:cubicBezTo>
                    <a:pt x="116734" y="341659"/>
                    <a:pt x="89694" y="334430"/>
                    <a:pt x="65751" y="320815"/>
                  </a:cubicBezTo>
                  <a:cubicBezTo>
                    <a:pt x="42679" y="308450"/>
                    <a:pt x="23765" y="289535"/>
                    <a:pt x="11399" y="266463"/>
                  </a:cubicBezTo>
                  <a:cubicBezTo>
                    <a:pt x="4035" y="252766"/>
                    <a:pt x="203" y="237439"/>
                    <a:pt x="257" y="221894"/>
                  </a:cubicBezTo>
                  <a:cubicBezTo>
                    <a:pt x="-1998" y="201403"/>
                    <a:pt x="5937" y="181103"/>
                    <a:pt x="21454" y="167542"/>
                  </a:cubicBezTo>
                  <a:cubicBezTo>
                    <a:pt x="28276" y="163166"/>
                    <a:pt x="36184" y="160802"/>
                    <a:pt x="44283" y="160748"/>
                  </a:cubicBezTo>
                  <a:cubicBezTo>
                    <a:pt x="63632" y="160666"/>
                    <a:pt x="80291" y="174363"/>
                    <a:pt x="83960" y="193359"/>
                  </a:cubicBezTo>
                  <a:cubicBezTo>
                    <a:pt x="89639" y="215861"/>
                    <a:pt x="103744" y="235319"/>
                    <a:pt x="123364" y="247711"/>
                  </a:cubicBezTo>
                  <a:cubicBezTo>
                    <a:pt x="135974" y="255457"/>
                    <a:pt x="150405" y="259777"/>
                    <a:pt x="165215" y="260212"/>
                  </a:cubicBezTo>
                  <a:cubicBezTo>
                    <a:pt x="171330" y="259940"/>
                    <a:pt x="177390" y="259315"/>
                    <a:pt x="183424" y="258310"/>
                  </a:cubicBezTo>
                  <a:cubicBezTo>
                    <a:pt x="191522" y="257794"/>
                    <a:pt x="197636" y="250782"/>
                    <a:pt x="197120" y="242711"/>
                  </a:cubicBezTo>
                  <a:cubicBezTo>
                    <a:pt x="197093" y="242385"/>
                    <a:pt x="197066" y="242058"/>
                    <a:pt x="197012" y="241732"/>
                  </a:cubicBezTo>
                  <a:cubicBezTo>
                    <a:pt x="197012" y="226514"/>
                    <a:pt x="179347" y="209665"/>
                    <a:pt x="142660" y="190913"/>
                  </a:cubicBezTo>
                  <a:cubicBezTo>
                    <a:pt x="120593" y="179065"/>
                    <a:pt x="100591" y="163737"/>
                    <a:pt x="83416" y="145529"/>
                  </a:cubicBezTo>
                  <a:cubicBezTo>
                    <a:pt x="69176" y="130990"/>
                    <a:pt x="61105" y="111532"/>
                    <a:pt x="60860" y="91177"/>
                  </a:cubicBezTo>
                  <a:cubicBezTo>
                    <a:pt x="60915" y="67018"/>
                    <a:pt x="70698" y="43891"/>
                    <a:pt x="88036" y="27041"/>
                  </a:cubicBezTo>
                  <a:cubicBezTo>
                    <a:pt x="105891" y="9051"/>
                    <a:pt x="130376" y="-760"/>
                    <a:pt x="155704" y="-135"/>
                  </a:cubicBezTo>
                  <a:cubicBezTo>
                    <a:pt x="169808" y="-135"/>
                    <a:pt x="183668" y="3507"/>
                    <a:pt x="195924" y="10464"/>
                  </a:cubicBezTo>
                  <a:cubicBezTo>
                    <a:pt x="208561" y="17503"/>
                    <a:pt x="218236" y="28917"/>
                    <a:pt x="223100" y="42532"/>
                  </a:cubicBezTo>
                  <a:cubicBezTo>
                    <a:pt x="224350" y="45168"/>
                    <a:pt x="225003" y="48049"/>
                    <a:pt x="225003" y="50956"/>
                  </a:cubicBezTo>
                  <a:cubicBezTo>
                    <a:pt x="225139" y="54598"/>
                    <a:pt x="223970" y="58158"/>
                    <a:pt x="221742" y="61011"/>
                  </a:cubicBezTo>
                  <a:cubicBezTo>
                    <a:pt x="218535" y="65387"/>
                    <a:pt x="213317" y="67860"/>
                    <a:pt x="207882" y="67534"/>
                  </a:cubicBezTo>
                  <a:cubicBezTo>
                    <a:pt x="201169" y="66909"/>
                    <a:pt x="194592" y="65360"/>
                    <a:pt x="188315" y="62914"/>
                  </a:cubicBezTo>
                  <a:cubicBezTo>
                    <a:pt x="178532" y="59599"/>
                    <a:pt x="168205" y="58049"/>
                    <a:pt x="157878" y="58294"/>
                  </a:cubicBezTo>
                  <a:cubicBezTo>
                    <a:pt x="149834" y="57805"/>
                    <a:pt x="141898" y="60332"/>
                    <a:pt x="135594" y="65360"/>
                  </a:cubicBezTo>
                  <a:cubicBezTo>
                    <a:pt x="130050" y="70768"/>
                    <a:pt x="127088" y="78295"/>
                    <a:pt x="127441" y="86014"/>
                  </a:cubicBezTo>
                  <a:cubicBezTo>
                    <a:pt x="128963" y="97400"/>
                    <a:pt x="135675" y="107455"/>
                    <a:pt x="145649" y="113190"/>
                  </a:cubicBezTo>
                  <a:cubicBezTo>
                    <a:pt x="158259" y="123136"/>
                    <a:pt x="171494" y="132213"/>
                    <a:pt x="185326" y="140366"/>
                  </a:cubicBezTo>
                  <a:cubicBezTo>
                    <a:pt x="199729" y="149062"/>
                    <a:pt x="214133" y="158302"/>
                    <a:pt x="228264" y="167542"/>
                  </a:cubicBezTo>
                  <a:cubicBezTo>
                    <a:pt x="255956" y="183684"/>
                    <a:pt x="273865" y="212464"/>
                    <a:pt x="276094" y="244450"/>
                  </a:cubicBezTo>
                  <a:cubicBezTo>
                    <a:pt x="276094" y="264887"/>
                    <a:pt x="267859" y="284480"/>
                    <a:pt x="253266" y="298802"/>
                  </a:cubicBezTo>
                  <a:cubicBezTo>
                    <a:pt x="238889" y="313151"/>
                    <a:pt x="221551" y="324212"/>
                    <a:pt x="202446" y="331142"/>
                  </a:cubicBezTo>
                  <a:cubicBezTo>
                    <a:pt x="183831" y="338044"/>
                    <a:pt x="164156" y="341659"/>
                    <a:pt x="144290" y="341740"/>
                  </a:cubicBezTo>
                  <a:close/>
                </a:path>
              </a:pathLst>
            </a:custGeom>
            <a:solidFill>
              <a:srgbClr val="FFFFFF"/>
            </a:solidFill>
            <a:ln w="89877" cap="flat">
              <a:solidFill>
                <a:srgbClr val="FFFFFF"/>
              </a:solidFill>
              <a:prstDash val="solid"/>
              <a:miter/>
            </a:ln>
          </p:spPr>
          <p:txBody>
            <a:bodyPr rtlCol="0" anchor="ctr"/>
            <a:lstStyle/>
            <a:p>
              <a:endParaRPr lang="fr-FR"/>
            </a:p>
          </p:txBody>
        </p:sp>
        <p:sp>
          <p:nvSpPr>
            <p:cNvPr id="29" name="Forme libre : forme 28">
              <a:extLst>
                <a:ext uri="{FF2B5EF4-FFF2-40B4-BE49-F238E27FC236}">
                  <a16:creationId xmlns:a16="http://schemas.microsoft.com/office/drawing/2014/main" id="{0757BC73-0766-4278-8E14-7B1CCAB99618}"/>
                </a:ext>
              </a:extLst>
            </p:cNvPr>
            <p:cNvSpPr/>
            <p:nvPr/>
          </p:nvSpPr>
          <p:spPr>
            <a:xfrm>
              <a:off x="9367981" y="3183328"/>
              <a:ext cx="116584" cy="491621"/>
            </a:xfrm>
            <a:custGeom>
              <a:avLst/>
              <a:gdLst>
                <a:gd name="connsiteX0" fmla="*/ 60482 w 116584"/>
                <a:gd name="connsiteY0" fmla="*/ 358561 h 491621"/>
                <a:gd name="connsiteX1" fmla="*/ -121 w 116584"/>
                <a:gd name="connsiteY1" fmla="*/ 296056 h 491621"/>
                <a:gd name="connsiteX2" fmla="*/ -121 w 116584"/>
                <a:gd name="connsiteY2" fmla="*/ 237356 h 491621"/>
                <a:gd name="connsiteX3" fmla="*/ -121 w 116584"/>
                <a:gd name="connsiteY3" fmla="*/ 189255 h 491621"/>
                <a:gd name="connsiteX4" fmla="*/ 6673 w 116584"/>
                <a:gd name="connsiteY4" fmla="*/ 97400 h 491621"/>
                <a:gd name="connsiteX5" fmla="*/ 31676 w 116584"/>
                <a:gd name="connsiteY5" fmla="*/ 15871 h 491621"/>
                <a:gd name="connsiteX6" fmla="*/ 61297 w 116584"/>
                <a:gd name="connsiteY6" fmla="*/ -162 h 491621"/>
                <a:gd name="connsiteX7" fmla="*/ 91462 w 116584"/>
                <a:gd name="connsiteY7" fmla="*/ 15600 h 491621"/>
                <a:gd name="connsiteX8" fmla="*/ 116464 w 116584"/>
                <a:gd name="connsiteY8" fmla="*/ 199038 h 491621"/>
                <a:gd name="connsiteX9" fmla="*/ 116464 w 116584"/>
                <a:gd name="connsiteY9" fmla="*/ 292252 h 491621"/>
                <a:gd name="connsiteX10" fmla="*/ 99887 w 116584"/>
                <a:gd name="connsiteY10" fmla="*/ 340625 h 491621"/>
                <a:gd name="connsiteX11" fmla="*/ 60482 w 116584"/>
                <a:gd name="connsiteY11" fmla="*/ 358561 h 491621"/>
                <a:gd name="connsiteX12" fmla="*/ 62384 w 116584"/>
                <a:gd name="connsiteY12" fmla="*/ 491452 h 491621"/>
                <a:gd name="connsiteX13" fmla="*/ 60482 w 116584"/>
                <a:gd name="connsiteY13" fmla="*/ 491452 h 491621"/>
                <a:gd name="connsiteX14" fmla="*/ 30316 w 116584"/>
                <a:gd name="connsiteY14" fmla="*/ 480310 h 491621"/>
                <a:gd name="connsiteX15" fmla="*/ 14826 w 116584"/>
                <a:gd name="connsiteY15" fmla="*/ 447155 h 491621"/>
                <a:gd name="connsiteX16" fmla="*/ 27055 w 116584"/>
                <a:gd name="connsiteY16" fmla="*/ 414544 h 491621"/>
                <a:gd name="connsiteX17" fmla="*/ 59938 w 116584"/>
                <a:gd name="connsiteY17" fmla="*/ 400141 h 491621"/>
                <a:gd name="connsiteX18" fmla="*/ 90647 w 116584"/>
                <a:gd name="connsiteY18" fmla="*/ 412370 h 491621"/>
                <a:gd name="connsiteX19" fmla="*/ 105322 w 116584"/>
                <a:gd name="connsiteY19" fmla="*/ 445525 h 491621"/>
                <a:gd name="connsiteX20" fmla="*/ 93365 w 116584"/>
                <a:gd name="connsiteY20" fmla="*/ 477593 h 491621"/>
                <a:gd name="connsiteX21" fmla="*/ 62384 w 116584"/>
                <a:gd name="connsiteY21" fmla="*/ 491452 h 491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16584" h="491621">
                  <a:moveTo>
                    <a:pt x="60482" y="358561"/>
                  </a:moveTo>
                  <a:cubicBezTo>
                    <a:pt x="21077" y="358561"/>
                    <a:pt x="695" y="337636"/>
                    <a:pt x="-121" y="296056"/>
                  </a:cubicBezTo>
                  <a:cubicBezTo>
                    <a:pt x="-121" y="281925"/>
                    <a:pt x="-121" y="262358"/>
                    <a:pt x="-121" y="237356"/>
                  </a:cubicBezTo>
                  <a:cubicBezTo>
                    <a:pt x="-121" y="229203"/>
                    <a:pt x="-121" y="213169"/>
                    <a:pt x="-121" y="189255"/>
                  </a:cubicBezTo>
                  <a:cubicBezTo>
                    <a:pt x="586" y="158546"/>
                    <a:pt x="2842" y="127891"/>
                    <a:pt x="6673" y="97400"/>
                  </a:cubicBezTo>
                  <a:cubicBezTo>
                    <a:pt x="7733" y="68511"/>
                    <a:pt x="16375" y="40384"/>
                    <a:pt x="31676" y="15871"/>
                  </a:cubicBezTo>
                  <a:cubicBezTo>
                    <a:pt x="38170" y="5816"/>
                    <a:pt x="49340" y="-217"/>
                    <a:pt x="61297" y="-162"/>
                  </a:cubicBezTo>
                  <a:cubicBezTo>
                    <a:pt x="73336" y="-162"/>
                    <a:pt x="84587" y="5707"/>
                    <a:pt x="91462" y="15600"/>
                  </a:cubicBezTo>
                  <a:cubicBezTo>
                    <a:pt x="107958" y="37340"/>
                    <a:pt x="116274" y="98486"/>
                    <a:pt x="116464" y="199038"/>
                  </a:cubicBezTo>
                  <a:cubicBezTo>
                    <a:pt x="116464" y="238443"/>
                    <a:pt x="116464" y="269696"/>
                    <a:pt x="116464" y="292252"/>
                  </a:cubicBezTo>
                  <a:cubicBezTo>
                    <a:pt x="116002" y="309699"/>
                    <a:pt x="110241" y="326575"/>
                    <a:pt x="99887" y="340625"/>
                  </a:cubicBezTo>
                  <a:cubicBezTo>
                    <a:pt x="90810" y="353099"/>
                    <a:pt x="75863" y="359893"/>
                    <a:pt x="60482" y="358561"/>
                  </a:cubicBezTo>
                  <a:close/>
                  <a:moveTo>
                    <a:pt x="62384" y="491452"/>
                  </a:moveTo>
                  <a:lnTo>
                    <a:pt x="60482" y="491452"/>
                  </a:lnTo>
                  <a:cubicBezTo>
                    <a:pt x="49394" y="491643"/>
                    <a:pt x="38632" y="487675"/>
                    <a:pt x="30316" y="480310"/>
                  </a:cubicBezTo>
                  <a:cubicBezTo>
                    <a:pt x="20533" y="472076"/>
                    <a:pt x="14853" y="459955"/>
                    <a:pt x="14826" y="447155"/>
                  </a:cubicBezTo>
                  <a:cubicBezTo>
                    <a:pt x="14663" y="435143"/>
                    <a:pt x="19038" y="423485"/>
                    <a:pt x="27055" y="414544"/>
                  </a:cubicBezTo>
                  <a:cubicBezTo>
                    <a:pt x="35263" y="404978"/>
                    <a:pt x="47356" y="399679"/>
                    <a:pt x="59938" y="400141"/>
                  </a:cubicBezTo>
                  <a:cubicBezTo>
                    <a:pt x="71380" y="399978"/>
                    <a:pt x="82440" y="404380"/>
                    <a:pt x="90647" y="412370"/>
                  </a:cubicBezTo>
                  <a:cubicBezTo>
                    <a:pt x="99969" y="420876"/>
                    <a:pt x="105295" y="432915"/>
                    <a:pt x="105322" y="445525"/>
                  </a:cubicBezTo>
                  <a:cubicBezTo>
                    <a:pt x="105648" y="457374"/>
                    <a:pt x="101355" y="468869"/>
                    <a:pt x="93365" y="477593"/>
                  </a:cubicBezTo>
                  <a:cubicBezTo>
                    <a:pt x="85402" y="486289"/>
                    <a:pt x="74179" y="491316"/>
                    <a:pt x="62384" y="491452"/>
                  </a:cubicBezTo>
                  <a:close/>
                </a:path>
              </a:pathLst>
            </a:custGeom>
            <a:solidFill>
              <a:srgbClr val="FFFFFF"/>
            </a:solidFill>
            <a:ln w="89877" cap="flat">
              <a:solidFill>
                <a:srgbClr val="FFFFFF"/>
              </a:solidFill>
              <a:prstDash val="solid"/>
              <a:miter/>
            </a:ln>
          </p:spPr>
          <p:txBody>
            <a:bodyPr rtlCol="0" anchor="ctr"/>
            <a:lstStyle/>
            <a:p>
              <a:endParaRPr lang="fr-FR"/>
            </a:p>
          </p:txBody>
        </p:sp>
      </p:grpSp>
      <p:pic>
        <p:nvPicPr>
          <p:cNvPr id="4" name="Graphique 3">
            <a:extLst>
              <a:ext uri="{FF2B5EF4-FFF2-40B4-BE49-F238E27FC236}">
                <a16:creationId xmlns:a16="http://schemas.microsoft.com/office/drawing/2014/main" id="{F331534E-788A-46C0-B166-71F796C8D104}"/>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2699008" y="511955"/>
            <a:ext cx="6793984" cy="489169"/>
          </a:xfrm>
          <a:prstGeom prst="rect">
            <a:avLst/>
          </a:prstGeom>
        </p:spPr>
      </p:pic>
      <p:grpSp>
        <p:nvGrpSpPr>
          <p:cNvPr id="30" name="Groupe 29">
            <a:extLst>
              <a:ext uri="{FF2B5EF4-FFF2-40B4-BE49-F238E27FC236}">
                <a16:creationId xmlns:a16="http://schemas.microsoft.com/office/drawing/2014/main" id="{5A6738E8-51D4-4DF3-806B-4DCF79AC1AB5}"/>
              </a:ext>
            </a:extLst>
          </p:cNvPr>
          <p:cNvGrpSpPr/>
          <p:nvPr/>
        </p:nvGrpSpPr>
        <p:grpSpPr>
          <a:xfrm>
            <a:off x="256623" y="197281"/>
            <a:ext cx="11661115" cy="6497999"/>
            <a:chOff x="256623" y="197281"/>
            <a:chExt cx="11661115" cy="6497999"/>
          </a:xfrm>
        </p:grpSpPr>
        <p:pic>
          <p:nvPicPr>
            <p:cNvPr id="31" name="Image 30">
              <a:extLst>
                <a:ext uri="{FF2B5EF4-FFF2-40B4-BE49-F238E27FC236}">
                  <a16:creationId xmlns:a16="http://schemas.microsoft.com/office/drawing/2014/main" id="{7A828470-F5CE-4058-B001-C9AAD642F026}"/>
                </a:ext>
              </a:extLst>
            </p:cNvPr>
            <p:cNvPicPr>
              <a:picLocks noChangeAspect="1"/>
            </p:cNvPicPr>
            <p:nvPr/>
          </p:nvPicPr>
          <p:blipFill rotWithShape="1">
            <a:blip r:embed="rId4" cstate="hqprint">
              <a:extLst>
                <a:ext uri="{28A0092B-C50C-407E-A947-70E740481C1C}">
                  <a14:useLocalDpi xmlns:a14="http://schemas.microsoft.com/office/drawing/2010/main" val="0"/>
                </a:ext>
              </a:extLst>
            </a:blip>
            <a:srcRect l="11078" t="11152" r="10477" b="11930"/>
            <a:stretch/>
          </p:blipFill>
          <p:spPr>
            <a:xfrm>
              <a:off x="256623" y="197281"/>
              <a:ext cx="891252" cy="873888"/>
            </a:xfrm>
            <a:prstGeom prst="ellipse">
              <a:avLst/>
            </a:prstGeom>
          </p:spPr>
        </p:pic>
        <p:sp>
          <p:nvSpPr>
            <p:cNvPr id="32" name="Forme libre : forme 31">
              <a:extLst>
                <a:ext uri="{FF2B5EF4-FFF2-40B4-BE49-F238E27FC236}">
                  <a16:creationId xmlns:a16="http://schemas.microsoft.com/office/drawing/2014/main" id="{FD474AAF-4A88-470F-8E6D-C21FFB300AE9}"/>
                </a:ext>
              </a:extLst>
            </p:cNvPr>
            <p:cNvSpPr/>
            <p:nvPr/>
          </p:nvSpPr>
          <p:spPr>
            <a:xfrm>
              <a:off x="10330851" y="6198391"/>
              <a:ext cx="1087243" cy="234000"/>
            </a:xfrm>
            <a:custGeom>
              <a:avLst/>
              <a:gdLst>
                <a:gd name="connsiteX0" fmla="*/ 19635 w 1087243"/>
                <a:gd name="connsiteY0" fmla="*/ 0 h 246390"/>
                <a:gd name="connsiteX1" fmla="*/ 945457 w 1087243"/>
                <a:gd name="connsiteY1" fmla="*/ 0 h 246390"/>
                <a:gd name="connsiteX2" fmla="*/ 965092 w 1087243"/>
                <a:gd name="connsiteY2" fmla="*/ 19635 h 246390"/>
                <a:gd name="connsiteX3" fmla="*/ 965092 w 1087243"/>
                <a:gd name="connsiteY3" fmla="*/ 78700 h 246390"/>
                <a:gd name="connsiteX4" fmla="*/ 1087243 w 1087243"/>
                <a:gd name="connsiteY4" fmla="*/ 80962 h 246390"/>
                <a:gd name="connsiteX5" fmla="*/ 965092 w 1087243"/>
                <a:gd name="connsiteY5" fmla="*/ 154253 h 246390"/>
                <a:gd name="connsiteX6" fmla="*/ 965092 w 1087243"/>
                <a:gd name="connsiteY6" fmla="*/ 226755 h 246390"/>
                <a:gd name="connsiteX7" fmla="*/ 945457 w 1087243"/>
                <a:gd name="connsiteY7" fmla="*/ 246390 h 246390"/>
                <a:gd name="connsiteX8" fmla="*/ 19635 w 1087243"/>
                <a:gd name="connsiteY8" fmla="*/ 246390 h 246390"/>
                <a:gd name="connsiteX9" fmla="*/ 0 w 1087243"/>
                <a:gd name="connsiteY9" fmla="*/ 226755 h 246390"/>
                <a:gd name="connsiteX10" fmla="*/ 0 w 1087243"/>
                <a:gd name="connsiteY10" fmla="*/ 19635 h 246390"/>
                <a:gd name="connsiteX11" fmla="*/ 19635 w 1087243"/>
                <a:gd name="connsiteY11" fmla="*/ 0 h 246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87243" h="246390">
                  <a:moveTo>
                    <a:pt x="19635" y="0"/>
                  </a:moveTo>
                  <a:lnTo>
                    <a:pt x="945457" y="0"/>
                  </a:lnTo>
                  <a:cubicBezTo>
                    <a:pt x="956301" y="0"/>
                    <a:pt x="965092" y="8791"/>
                    <a:pt x="965092" y="19635"/>
                  </a:cubicBezTo>
                  <a:lnTo>
                    <a:pt x="965092" y="78700"/>
                  </a:lnTo>
                  <a:lnTo>
                    <a:pt x="1087243" y="80962"/>
                  </a:lnTo>
                  <a:lnTo>
                    <a:pt x="965092" y="154253"/>
                  </a:lnTo>
                  <a:lnTo>
                    <a:pt x="965092" y="226755"/>
                  </a:lnTo>
                  <a:cubicBezTo>
                    <a:pt x="965092" y="237599"/>
                    <a:pt x="956301" y="246390"/>
                    <a:pt x="945457" y="246390"/>
                  </a:cubicBezTo>
                  <a:lnTo>
                    <a:pt x="19635" y="246390"/>
                  </a:lnTo>
                  <a:cubicBezTo>
                    <a:pt x="8791" y="246390"/>
                    <a:pt x="0" y="237599"/>
                    <a:pt x="0" y="226755"/>
                  </a:cubicBezTo>
                  <a:lnTo>
                    <a:pt x="0" y="19635"/>
                  </a:lnTo>
                  <a:cubicBezTo>
                    <a:pt x="0" y="8791"/>
                    <a:pt x="8791" y="0"/>
                    <a:pt x="19635" y="0"/>
                  </a:cubicBezTo>
                  <a:close/>
                </a:path>
              </a:pathLst>
            </a:custGeom>
            <a:solidFill>
              <a:srgbClr val="FAE8C0"/>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fr-FR"/>
            </a:p>
          </p:txBody>
        </p:sp>
        <p:pic>
          <p:nvPicPr>
            <p:cNvPr id="33" name="Image 32" descr="Une image contenant texte&#10;&#10;Description générée automatiquement">
              <a:extLst>
                <a:ext uri="{FF2B5EF4-FFF2-40B4-BE49-F238E27FC236}">
                  <a16:creationId xmlns:a16="http://schemas.microsoft.com/office/drawing/2014/main" id="{ECD78E6D-484F-41EB-A8C2-D730EFC672CE}"/>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10328470" y="6028912"/>
              <a:ext cx="1589268" cy="666368"/>
            </a:xfrm>
            <a:prstGeom prst="rect">
              <a:avLst/>
            </a:prstGeom>
          </p:spPr>
        </p:pic>
      </p:grpSp>
      <p:pic>
        <p:nvPicPr>
          <p:cNvPr id="55" name="Graphique 54">
            <a:extLst>
              <a:ext uri="{FF2B5EF4-FFF2-40B4-BE49-F238E27FC236}">
                <a16:creationId xmlns:a16="http://schemas.microsoft.com/office/drawing/2014/main" id="{4EB4C044-C81A-413D-AB51-C5AE87F067E9}"/>
              </a:ext>
            </a:extLst>
          </p:cNvPr>
          <p:cNvPicPr>
            <a:picLocks noChangeAspect="1"/>
          </p:cNvPicPr>
          <p:nvPr/>
        </p:nvPicPr>
        <p:blipFill>
          <a:blip r:embed="rId6">
            <a:extLst>
              <a:ext uri="{28A0092B-C50C-407E-A947-70E740481C1C}">
                <a14:useLocalDpi xmlns:a14="http://schemas.microsoft.com/office/drawing/2010/main" val="0"/>
              </a:ext>
              <a:ext uri="{96DAC541-7B7A-43D3-8B79-37D633B846F1}">
                <asvg:svgBlip xmlns:asvg="http://schemas.microsoft.com/office/drawing/2016/SVG/main" r:embed="rId7"/>
              </a:ext>
            </a:extLst>
          </a:blip>
          <a:stretch>
            <a:fillRect/>
          </a:stretch>
        </p:blipFill>
        <p:spPr>
          <a:xfrm>
            <a:off x="1521226" y="1628265"/>
            <a:ext cx="8943718" cy="5229735"/>
          </a:xfrm>
          <a:prstGeom prst="rect">
            <a:avLst/>
          </a:prstGeom>
        </p:spPr>
      </p:pic>
      <p:sp>
        <p:nvSpPr>
          <p:cNvPr id="56" name="Espace réservé du pied de page 2">
            <a:extLst>
              <a:ext uri="{FF2B5EF4-FFF2-40B4-BE49-F238E27FC236}">
                <a16:creationId xmlns:a16="http://schemas.microsoft.com/office/drawing/2014/main" id="{70204829-45E6-435B-B6FA-420C0751F592}"/>
              </a:ext>
            </a:extLst>
          </p:cNvPr>
          <p:cNvSpPr txBox="1">
            <a:spLocks/>
          </p:cNvSpPr>
          <p:nvPr/>
        </p:nvSpPr>
        <p:spPr>
          <a:xfrm>
            <a:off x="141942" y="6398185"/>
            <a:ext cx="4114800" cy="365125"/>
          </a:xfrm>
          <a:prstGeom prst="rect">
            <a:avLst/>
          </a:prstGeom>
        </p:spPr>
        <p:txBody>
          <a:bodyPr vert="horz" lIns="91440" tIns="45720" rIns="91440" bIns="45720" rtlCol="0" anchor="ctr"/>
          <a:lstStyle>
            <a:defPPr>
              <a:defRPr lang="fr-FR"/>
            </a:defPPr>
            <a:lvl1pPr marL="0" algn="l" defTabSz="914400" rtl="0" eaLnBrk="1" latinLnBrk="0" hangingPunct="1">
              <a:defRPr sz="8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fr-FR" b="1" dirty="0">
                <a:solidFill>
                  <a:schemeClr val="accent1"/>
                </a:solidFill>
                <a:latin typeface="+mj-lt"/>
              </a:rPr>
              <a:t>Niveau 3 (6</a:t>
            </a:r>
            <a:r>
              <a:rPr lang="fr-FR" b="1" baseline="30000" dirty="0">
                <a:solidFill>
                  <a:schemeClr val="accent1"/>
                </a:solidFill>
                <a:latin typeface="+mj-lt"/>
              </a:rPr>
              <a:t>e</a:t>
            </a:r>
            <a:r>
              <a:rPr lang="fr-FR" b="1" dirty="0">
                <a:solidFill>
                  <a:schemeClr val="accent1"/>
                </a:solidFill>
                <a:latin typeface="+mj-lt"/>
              </a:rPr>
              <a:t> – 5</a:t>
            </a:r>
            <a:r>
              <a:rPr lang="fr-FR" b="1" baseline="30000" dirty="0">
                <a:solidFill>
                  <a:schemeClr val="accent1"/>
                </a:solidFill>
                <a:latin typeface="+mj-lt"/>
              </a:rPr>
              <a:t>e</a:t>
            </a:r>
            <a:r>
              <a:rPr lang="fr-FR" b="1" dirty="0">
                <a:solidFill>
                  <a:schemeClr val="accent1"/>
                </a:solidFill>
                <a:latin typeface="+mj-lt"/>
              </a:rPr>
              <a:t>)</a:t>
            </a:r>
          </a:p>
        </p:txBody>
      </p:sp>
    </p:spTree>
    <p:extLst>
      <p:ext uri="{BB962C8B-B14F-4D97-AF65-F5344CB8AC3E}">
        <p14:creationId xmlns:p14="http://schemas.microsoft.com/office/powerpoint/2010/main" val="207929200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ntr" presetSubtype="32" fill="hold" nodeType="withEffect">
                                  <p:stCondLst>
                                    <p:cond delay="0"/>
                                  </p:stCondLst>
                                  <p:childTnLst>
                                    <p:set>
                                      <p:cBhvr>
                                        <p:cTn id="6" dur="1" fill="hold">
                                          <p:stCondLst>
                                            <p:cond delay="0"/>
                                          </p:stCondLst>
                                        </p:cTn>
                                        <p:tgtEl>
                                          <p:spTgt spid="35"/>
                                        </p:tgtEl>
                                        <p:attrNameLst>
                                          <p:attrName>style.visibility</p:attrName>
                                        </p:attrNameLst>
                                      </p:cBhvr>
                                      <p:to>
                                        <p:strVal val="visible"/>
                                      </p:to>
                                    </p:set>
                                    <p:animEffect transition="in" filter="circle(out)">
                                      <p:cBhvr>
                                        <p:cTn id="7" dur="1000"/>
                                        <p:tgtEl>
                                          <p:spTgt spid="35"/>
                                        </p:tgtEl>
                                      </p:cBhvr>
                                    </p:animEffect>
                                  </p:childTnLst>
                                </p:cTn>
                              </p:par>
                              <p:par>
                                <p:cTn id="8" presetID="8" presetClass="emph" presetSubtype="0" repeatCount="indefinite" fill="hold" nodeType="withEffect">
                                  <p:stCondLst>
                                    <p:cond delay="0"/>
                                  </p:stCondLst>
                                  <p:childTnLst>
                                    <p:animRot by="21600000">
                                      <p:cBhvr>
                                        <p:cTn id="9" dur="20000" fill="hold"/>
                                        <p:tgtEl>
                                          <p:spTgt spid="35"/>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oneTexte 1">
            <a:extLst>
              <a:ext uri="{FF2B5EF4-FFF2-40B4-BE49-F238E27FC236}">
                <a16:creationId xmlns:a16="http://schemas.microsoft.com/office/drawing/2014/main" id="{2863B89D-5E53-4B3C-9639-549D56DCBD8F}"/>
              </a:ext>
            </a:extLst>
          </p:cNvPr>
          <p:cNvSpPr txBox="1"/>
          <p:nvPr/>
        </p:nvSpPr>
        <p:spPr>
          <a:xfrm>
            <a:off x="695885" y="1650296"/>
            <a:ext cx="5716018" cy="4247317"/>
          </a:xfrm>
          <a:prstGeom prst="rect">
            <a:avLst/>
          </a:prstGeom>
          <a:noFill/>
        </p:spPr>
        <p:txBody>
          <a:bodyPr wrap="square">
            <a:spAutoFit/>
          </a:bodyPr>
          <a:lstStyle/>
          <a:p>
            <a:r>
              <a:rPr lang="fr-FR" u="none" baseline="0" dirty="0">
                <a:solidFill>
                  <a:srgbClr val="03326C"/>
                </a:solidFill>
                <a:latin typeface="Trebuchet MS" panose="020B0603020202020204" pitchFamily="34" charset="0"/>
              </a:rPr>
              <a:t>Parler du don de sang, c’est important</a:t>
            </a:r>
            <a:br>
              <a:rPr lang="fr-FR" u="none" baseline="0" dirty="0">
                <a:solidFill>
                  <a:srgbClr val="03326C"/>
                </a:solidFill>
                <a:latin typeface="Trebuchet MS" panose="020B0603020202020204" pitchFamily="34" charset="0"/>
              </a:rPr>
            </a:br>
            <a:r>
              <a:rPr lang="fr-FR" u="none" baseline="0" dirty="0">
                <a:solidFill>
                  <a:srgbClr val="03326C"/>
                </a:solidFill>
                <a:latin typeface="Trebuchet MS" panose="020B0603020202020204" pitchFamily="34" charset="0"/>
              </a:rPr>
              <a:t>car </a:t>
            </a:r>
            <a:r>
              <a:rPr lang="fr-FR" b="1" u="none" baseline="0" dirty="0">
                <a:solidFill>
                  <a:srgbClr val="03326C"/>
                </a:solidFill>
                <a:latin typeface="Trebuchet MS" panose="020B0603020202020204" pitchFamily="34" charset="0"/>
              </a:rPr>
              <a:t>beaucoup</a:t>
            </a:r>
            <a:r>
              <a:rPr lang="fr-FR" b="0" u="none" baseline="0" dirty="0">
                <a:solidFill>
                  <a:srgbClr val="03326C"/>
                </a:solidFill>
                <a:latin typeface="Trebuchet MS" panose="020B0603020202020204" pitchFamily="34" charset="0"/>
              </a:rPr>
              <a:t> </a:t>
            </a:r>
            <a:r>
              <a:rPr lang="fr-FR" b="1" u="none" baseline="0" dirty="0">
                <a:solidFill>
                  <a:srgbClr val="03326C"/>
                </a:solidFill>
                <a:latin typeface="Trebuchet MS" panose="020B0603020202020204" pitchFamily="34" charset="0"/>
              </a:rPr>
              <a:t>de malades ont besoin de nous</a:t>
            </a:r>
            <a:r>
              <a:rPr lang="fr-FR" dirty="0">
                <a:solidFill>
                  <a:srgbClr val="03326C"/>
                </a:solidFill>
                <a:latin typeface="Trebuchet MS" panose="020B0603020202020204" pitchFamily="34" charset="0"/>
              </a:rPr>
              <a:t> !</a:t>
            </a:r>
            <a:br>
              <a:rPr lang="fr-FR" dirty="0">
                <a:solidFill>
                  <a:srgbClr val="03326C"/>
                </a:solidFill>
                <a:latin typeface="Trebuchet MS" panose="020B0603020202020204" pitchFamily="34" charset="0"/>
              </a:rPr>
            </a:br>
            <a:endParaRPr lang="fr-FR" dirty="0">
              <a:solidFill>
                <a:srgbClr val="03326C"/>
              </a:solidFill>
              <a:latin typeface="Trebuchet MS" panose="020B0603020202020204" pitchFamily="34" charset="0"/>
            </a:endParaRPr>
          </a:p>
          <a:p>
            <a:r>
              <a:rPr lang="fr-FR" b="1" dirty="0">
                <a:solidFill>
                  <a:srgbClr val="D9042B"/>
                </a:solidFill>
                <a:latin typeface="Trebuchet MS" panose="020B0603020202020204" pitchFamily="34" charset="0"/>
              </a:rPr>
              <a:t>Rappel : 1 million par an. </a:t>
            </a:r>
          </a:p>
          <a:p>
            <a:r>
              <a:rPr lang="fr-FR" dirty="0">
                <a:solidFill>
                  <a:srgbClr val="03326C"/>
                </a:solidFill>
                <a:latin typeface="Trebuchet MS" panose="020B0603020202020204" pitchFamily="34" charset="0"/>
              </a:rPr>
              <a:t>Et d’ailleurs, peut-être qu’un jour, nous</a:t>
            </a:r>
            <a:br>
              <a:rPr lang="fr-FR" dirty="0">
                <a:solidFill>
                  <a:srgbClr val="03326C"/>
                </a:solidFill>
                <a:latin typeface="Trebuchet MS" panose="020B0603020202020204" pitchFamily="34" charset="0"/>
              </a:rPr>
            </a:br>
            <a:r>
              <a:rPr lang="fr-FR" dirty="0">
                <a:solidFill>
                  <a:srgbClr val="03326C"/>
                </a:solidFill>
                <a:latin typeface="Trebuchet MS" panose="020B0603020202020204" pitchFamily="34" charset="0"/>
              </a:rPr>
              <a:t>ou quelqu’un que l’on aime aura besoin d’être</a:t>
            </a:r>
            <a:br>
              <a:rPr lang="fr-FR" dirty="0">
                <a:solidFill>
                  <a:srgbClr val="03326C"/>
                </a:solidFill>
                <a:latin typeface="Trebuchet MS" panose="020B0603020202020204" pitchFamily="34" charset="0"/>
              </a:rPr>
            </a:br>
            <a:r>
              <a:rPr lang="fr-FR" dirty="0">
                <a:solidFill>
                  <a:srgbClr val="03326C"/>
                </a:solidFill>
                <a:latin typeface="Trebuchet MS" panose="020B0603020202020204" pitchFamily="34" charset="0"/>
              </a:rPr>
              <a:t>soigné aussi grâce au don de sang. </a:t>
            </a:r>
          </a:p>
          <a:p>
            <a:endParaRPr lang="fr-FR" dirty="0">
              <a:solidFill>
                <a:srgbClr val="03326C"/>
              </a:solidFill>
              <a:latin typeface="Trebuchet MS" panose="020B0603020202020204" pitchFamily="34" charset="0"/>
            </a:endParaRPr>
          </a:p>
          <a:p>
            <a:r>
              <a:rPr lang="fr-FR" dirty="0">
                <a:solidFill>
                  <a:srgbClr val="03326C"/>
                </a:solidFill>
                <a:latin typeface="Trebuchet MS" panose="020B0603020202020204" pitchFamily="34" charset="0"/>
              </a:rPr>
              <a:t>Pour le moment, vous êtes trop jeunes pour pouvoir donner votre sang. Mais vous avez quand même un rôle très important à jouer : vous pouvez </a:t>
            </a:r>
            <a:r>
              <a:rPr lang="fr-FR" b="1" dirty="0">
                <a:solidFill>
                  <a:srgbClr val="D9042B"/>
                </a:solidFill>
                <a:latin typeface="Trebuchet MS" panose="020B0603020202020204" pitchFamily="34" charset="0"/>
              </a:rPr>
              <a:t>devenir des porte-paroles !</a:t>
            </a:r>
            <a:br>
              <a:rPr lang="fr-FR" b="1" dirty="0">
                <a:solidFill>
                  <a:srgbClr val="D9042B"/>
                </a:solidFill>
                <a:latin typeface="Trebuchet MS" panose="020B0603020202020204" pitchFamily="34" charset="0"/>
              </a:rPr>
            </a:br>
            <a:endParaRPr lang="fr-FR" dirty="0">
              <a:solidFill>
                <a:srgbClr val="134D8C"/>
              </a:solidFill>
              <a:latin typeface="Trebuchet MS" panose="020B0603020202020204" pitchFamily="34" charset="0"/>
            </a:endParaRPr>
          </a:p>
          <a:p>
            <a:r>
              <a:rPr lang="fr-FR" b="1" u="none" baseline="0" dirty="0">
                <a:solidFill>
                  <a:srgbClr val="03326C"/>
                </a:solidFill>
                <a:latin typeface="Trebuchet MS" panose="020B0603020202020204" pitchFamily="34" charset="0"/>
              </a:rPr>
              <a:t>C’est aussi ça être solidaires et généreux</a:t>
            </a:r>
            <a:br>
              <a:rPr lang="fr-FR" b="1" u="none" baseline="0" dirty="0">
                <a:solidFill>
                  <a:srgbClr val="03326C"/>
                </a:solidFill>
                <a:latin typeface="Trebuchet MS" panose="020B0603020202020204" pitchFamily="34" charset="0"/>
              </a:rPr>
            </a:br>
            <a:r>
              <a:rPr lang="fr-FR" b="1" u="none" baseline="0" dirty="0">
                <a:solidFill>
                  <a:srgbClr val="03326C"/>
                </a:solidFill>
                <a:latin typeface="Trebuchet MS" panose="020B0603020202020204" pitchFamily="34" charset="0"/>
              </a:rPr>
              <a:t>avec les malades.</a:t>
            </a:r>
            <a:endParaRPr lang="fr-FR" sz="2400" b="1" u="none" baseline="0" dirty="0">
              <a:solidFill>
                <a:srgbClr val="03326C"/>
              </a:solidFill>
              <a:latin typeface="Trebuchet MS" panose="020B0603020202020204" pitchFamily="34" charset="0"/>
            </a:endParaRPr>
          </a:p>
        </p:txBody>
      </p:sp>
      <p:pic>
        <p:nvPicPr>
          <p:cNvPr id="3" name="Image 2">
            <a:extLst>
              <a:ext uri="{FF2B5EF4-FFF2-40B4-BE49-F238E27FC236}">
                <a16:creationId xmlns:a16="http://schemas.microsoft.com/office/drawing/2014/main" id="{2698B492-A0F0-4987-8753-413571C820E9}"/>
              </a:ext>
            </a:extLst>
          </p:cNvPr>
          <p:cNvPicPr>
            <a:picLocks noChangeAspect="1"/>
          </p:cNvPicPr>
          <p:nvPr/>
        </p:nvPicPr>
        <p:blipFill rotWithShape="1">
          <a:blip r:embed="rId3" cstate="hqprint">
            <a:extLst>
              <a:ext uri="{28A0092B-C50C-407E-A947-70E740481C1C}">
                <a14:useLocalDpi xmlns:a14="http://schemas.microsoft.com/office/drawing/2010/main" val="0"/>
              </a:ext>
            </a:extLst>
          </a:blip>
          <a:srcRect l="1510" t="6215" r="2029" b="5015"/>
          <a:stretch/>
        </p:blipFill>
        <p:spPr>
          <a:xfrm>
            <a:off x="147918" y="141194"/>
            <a:ext cx="1095935" cy="1008530"/>
          </a:xfrm>
          <a:prstGeom prst="ellipse">
            <a:avLst/>
          </a:prstGeom>
        </p:spPr>
      </p:pic>
      <p:grpSp>
        <p:nvGrpSpPr>
          <p:cNvPr id="256" name="Bras R">
            <a:extLst>
              <a:ext uri="{FF2B5EF4-FFF2-40B4-BE49-F238E27FC236}">
                <a16:creationId xmlns:a16="http://schemas.microsoft.com/office/drawing/2014/main" id="{6978610C-B686-4E69-A487-24297580E5AF}"/>
              </a:ext>
            </a:extLst>
          </p:cNvPr>
          <p:cNvGrpSpPr/>
          <p:nvPr/>
        </p:nvGrpSpPr>
        <p:grpSpPr>
          <a:xfrm>
            <a:off x="7295802" y="2394533"/>
            <a:ext cx="1500723" cy="3297453"/>
            <a:chOff x="7295802" y="2394533"/>
            <a:chExt cx="1500723" cy="3297453"/>
          </a:xfrm>
        </p:grpSpPr>
        <p:sp>
          <p:nvSpPr>
            <p:cNvPr id="38" name="Graphique 6">
              <a:extLst>
                <a:ext uri="{FF2B5EF4-FFF2-40B4-BE49-F238E27FC236}">
                  <a16:creationId xmlns:a16="http://schemas.microsoft.com/office/drawing/2014/main" id="{6B32AA9E-4064-47DE-A3DB-3143CAC0C6DD}"/>
                </a:ext>
              </a:extLst>
            </p:cNvPr>
            <p:cNvSpPr/>
            <p:nvPr/>
          </p:nvSpPr>
          <p:spPr>
            <a:xfrm>
              <a:off x="7295802" y="4390713"/>
              <a:ext cx="1299352" cy="1301273"/>
            </a:xfrm>
            <a:custGeom>
              <a:avLst/>
              <a:gdLst>
                <a:gd name="connsiteX0" fmla="*/ 666939 w 1299352"/>
                <a:gd name="connsiteY0" fmla="*/ 93578 h 1301273"/>
                <a:gd name="connsiteX1" fmla="*/ 579613 w 1299352"/>
                <a:gd name="connsiteY1" fmla="*/ 266018 h 1301273"/>
                <a:gd name="connsiteX2" fmla="*/ 488329 w 1299352"/>
                <a:gd name="connsiteY2" fmla="*/ 418896 h 1301273"/>
                <a:gd name="connsiteX3" fmla="*/ 401468 w 1299352"/>
                <a:gd name="connsiteY3" fmla="*/ 522465 h 1301273"/>
                <a:gd name="connsiteX4" fmla="*/ 29576 w 1299352"/>
                <a:gd name="connsiteY4" fmla="*/ 564324 h 1301273"/>
                <a:gd name="connsiteX5" fmla="*/ -115 w 1299352"/>
                <a:gd name="connsiteY5" fmla="*/ 615031 h 1301273"/>
                <a:gd name="connsiteX6" fmla="*/ 286023 w 1299352"/>
                <a:gd name="connsiteY6" fmla="*/ 1285578 h 1301273"/>
                <a:gd name="connsiteX7" fmla="*/ 494907 w 1299352"/>
                <a:gd name="connsiteY7" fmla="*/ 1113837 h 1301273"/>
                <a:gd name="connsiteX8" fmla="*/ 438261 w 1299352"/>
                <a:gd name="connsiteY8" fmla="*/ 1300947 h 1301273"/>
                <a:gd name="connsiteX9" fmla="*/ 1119404 w 1299352"/>
                <a:gd name="connsiteY9" fmla="*/ 607113 h 1301273"/>
                <a:gd name="connsiteX10" fmla="*/ 1299237 w 1299352"/>
                <a:gd name="connsiteY10" fmla="*/ 154473 h 1301273"/>
                <a:gd name="connsiteX11" fmla="*/ 710544 w 1299352"/>
                <a:gd name="connsiteY11" fmla="*/ -327 h 1301273"/>
                <a:gd name="connsiteX12" fmla="*/ 666939 w 1299352"/>
                <a:gd name="connsiteY12" fmla="*/ 93578 h 13012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99352" h="1301273">
                  <a:moveTo>
                    <a:pt x="666939" y="93578"/>
                  </a:moveTo>
                  <a:cubicBezTo>
                    <a:pt x="637831" y="154939"/>
                    <a:pt x="608198" y="213157"/>
                    <a:pt x="579613" y="266018"/>
                  </a:cubicBezTo>
                  <a:cubicBezTo>
                    <a:pt x="547826" y="324526"/>
                    <a:pt x="516971" y="376631"/>
                    <a:pt x="488329" y="418896"/>
                  </a:cubicBezTo>
                  <a:cubicBezTo>
                    <a:pt x="455960" y="466867"/>
                    <a:pt x="426385" y="502904"/>
                    <a:pt x="401468" y="522465"/>
                  </a:cubicBezTo>
                  <a:cubicBezTo>
                    <a:pt x="231357" y="656365"/>
                    <a:pt x="154161" y="573114"/>
                    <a:pt x="29576" y="564324"/>
                  </a:cubicBezTo>
                  <a:lnTo>
                    <a:pt x="-115" y="615031"/>
                  </a:lnTo>
                  <a:cubicBezTo>
                    <a:pt x="-115" y="615031"/>
                    <a:pt x="142925" y="1366907"/>
                    <a:pt x="286023" y="1285578"/>
                  </a:cubicBezTo>
                  <a:cubicBezTo>
                    <a:pt x="332015" y="1259438"/>
                    <a:pt x="406533" y="1201337"/>
                    <a:pt x="494907" y="1113837"/>
                  </a:cubicBezTo>
                  <a:lnTo>
                    <a:pt x="438261" y="1300947"/>
                  </a:lnTo>
                  <a:cubicBezTo>
                    <a:pt x="438261" y="1300947"/>
                    <a:pt x="882168" y="1010442"/>
                    <a:pt x="1119404" y="607113"/>
                  </a:cubicBezTo>
                  <a:cubicBezTo>
                    <a:pt x="1189265" y="487942"/>
                    <a:pt x="1249229" y="328543"/>
                    <a:pt x="1299237" y="154473"/>
                  </a:cubicBezTo>
                  <a:cubicBezTo>
                    <a:pt x="1140420" y="129673"/>
                    <a:pt x="883391" y="80188"/>
                    <a:pt x="710544" y="-327"/>
                  </a:cubicBezTo>
                  <a:cubicBezTo>
                    <a:pt x="696048" y="31460"/>
                    <a:pt x="681377" y="62956"/>
                    <a:pt x="666939" y="93578"/>
                  </a:cubicBezTo>
                  <a:close/>
                </a:path>
              </a:pathLst>
            </a:custGeom>
            <a:solidFill>
              <a:srgbClr val="1760BF"/>
            </a:solidFill>
            <a:ln w="5820" cap="flat">
              <a:noFill/>
              <a:prstDash val="solid"/>
              <a:miter/>
            </a:ln>
          </p:spPr>
          <p:txBody>
            <a:bodyPr rtlCol="0" anchor="ctr"/>
            <a:lstStyle/>
            <a:p>
              <a:endParaRPr lang="fr-FR"/>
            </a:p>
          </p:txBody>
        </p:sp>
        <p:sp>
          <p:nvSpPr>
            <p:cNvPr id="39" name="Graphique 6">
              <a:extLst>
                <a:ext uri="{FF2B5EF4-FFF2-40B4-BE49-F238E27FC236}">
                  <a16:creationId xmlns:a16="http://schemas.microsoft.com/office/drawing/2014/main" id="{6B32AA9E-4064-47DE-A3DB-3143CAC0C6DD}"/>
                </a:ext>
              </a:extLst>
            </p:cNvPr>
            <p:cNvSpPr/>
            <p:nvPr/>
          </p:nvSpPr>
          <p:spPr>
            <a:xfrm>
              <a:off x="8087616" y="4122564"/>
              <a:ext cx="578272" cy="292833"/>
            </a:xfrm>
            <a:custGeom>
              <a:avLst/>
              <a:gdLst>
                <a:gd name="connsiteX0" fmla="*/ 30682 w 578272"/>
                <a:gd name="connsiteY0" fmla="*/ -327 h 292833"/>
                <a:gd name="connsiteX1" fmla="*/ -115 w 578272"/>
                <a:gd name="connsiteY1" fmla="*/ 77685 h 292833"/>
                <a:gd name="connsiteX2" fmla="*/ 542237 w 578272"/>
                <a:gd name="connsiteY2" fmla="*/ 292507 h 292833"/>
                <a:gd name="connsiteX3" fmla="*/ 578158 w 578272"/>
                <a:gd name="connsiteY3" fmla="*/ 139512 h 292833"/>
                <a:gd name="connsiteX4" fmla="*/ 30682 w 578272"/>
                <a:gd name="connsiteY4" fmla="*/ -327 h 2928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8272" h="292833">
                  <a:moveTo>
                    <a:pt x="30682" y="-327"/>
                  </a:moveTo>
                  <a:cubicBezTo>
                    <a:pt x="20669" y="25580"/>
                    <a:pt x="10422" y="51661"/>
                    <a:pt x="-115" y="77685"/>
                  </a:cubicBezTo>
                  <a:cubicBezTo>
                    <a:pt x="107703" y="136776"/>
                    <a:pt x="330327" y="248669"/>
                    <a:pt x="542237" y="292507"/>
                  </a:cubicBezTo>
                  <a:cubicBezTo>
                    <a:pt x="554929" y="241974"/>
                    <a:pt x="566922" y="190801"/>
                    <a:pt x="578158" y="139512"/>
                  </a:cubicBezTo>
                  <a:cubicBezTo>
                    <a:pt x="427666" y="115584"/>
                    <a:pt x="198115" y="70582"/>
                    <a:pt x="30682" y="-327"/>
                  </a:cubicBezTo>
                  <a:close/>
                </a:path>
              </a:pathLst>
            </a:custGeom>
            <a:solidFill>
              <a:srgbClr val="1760BF"/>
            </a:solidFill>
            <a:ln w="5820" cap="flat">
              <a:noFill/>
              <a:prstDash val="solid"/>
              <a:miter/>
            </a:ln>
          </p:spPr>
          <p:txBody>
            <a:bodyPr rtlCol="0" anchor="ctr"/>
            <a:lstStyle/>
            <a:p>
              <a:endParaRPr lang="fr-FR"/>
            </a:p>
          </p:txBody>
        </p:sp>
        <p:sp>
          <p:nvSpPr>
            <p:cNvPr id="40" name="Graphique 6">
              <a:extLst>
                <a:ext uri="{FF2B5EF4-FFF2-40B4-BE49-F238E27FC236}">
                  <a16:creationId xmlns:a16="http://schemas.microsoft.com/office/drawing/2014/main" id="{6B32AA9E-4064-47DE-A3DB-3143CAC0C6DD}"/>
                </a:ext>
              </a:extLst>
            </p:cNvPr>
            <p:cNvSpPr/>
            <p:nvPr/>
          </p:nvSpPr>
          <p:spPr>
            <a:xfrm>
              <a:off x="8188099" y="2727960"/>
              <a:ext cx="608426" cy="1401823"/>
            </a:xfrm>
            <a:custGeom>
              <a:avLst/>
              <a:gdLst>
                <a:gd name="connsiteX0" fmla="*/ 605578 w 608426"/>
                <a:gd name="connsiteY0" fmla="*/ 667435 h 1401823"/>
                <a:gd name="connsiteX1" fmla="*/ 435467 w 608426"/>
                <a:gd name="connsiteY1" fmla="*/ 109248 h 1401823"/>
                <a:gd name="connsiteX2" fmla="*/ 414276 w 608426"/>
                <a:gd name="connsiteY2" fmla="*/ 95334 h 1401823"/>
                <a:gd name="connsiteX3" fmla="*/ 397451 w 608426"/>
                <a:gd name="connsiteY3" fmla="*/ 13829 h 1401823"/>
                <a:gd name="connsiteX4" fmla="*/ 169239 w 608426"/>
                <a:gd name="connsiteY4" fmla="*/ 16973 h 1401823"/>
                <a:gd name="connsiteX5" fmla="*/ 188800 w 608426"/>
                <a:gd name="connsiteY5" fmla="*/ 135096 h 1401823"/>
                <a:gd name="connsiteX6" fmla="*/ 84940 w 608426"/>
                <a:gd name="connsiteY6" fmla="*/ 846162 h 1401823"/>
                <a:gd name="connsiteX7" fmla="*/ -115 w 608426"/>
                <a:gd name="connsiteY7" fmla="*/ 1200590 h 1401823"/>
                <a:gd name="connsiteX8" fmla="*/ 504978 w 608426"/>
                <a:gd name="connsiteY8" fmla="*/ 1401497 h 1401823"/>
                <a:gd name="connsiteX9" fmla="*/ 605578 w 608426"/>
                <a:gd name="connsiteY9" fmla="*/ 667435 h 1401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08426" h="1401823">
                  <a:moveTo>
                    <a:pt x="605578" y="667435"/>
                  </a:moveTo>
                  <a:cubicBezTo>
                    <a:pt x="626420" y="357544"/>
                    <a:pt x="524074" y="175557"/>
                    <a:pt x="435467" y="109248"/>
                  </a:cubicBezTo>
                  <a:cubicBezTo>
                    <a:pt x="428807" y="104025"/>
                    <a:pt x="421716" y="99368"/>
                    <a:pt x="414276" y="95334"/>
                  </a:cubicBezTo>
                  <a:cubicBezTo>
                    <a:pt x="419224" y="60112"/>
                    <a:pt x="417245" y="27161"/>
                    <a:pt x="397451" y="13829"/>
                  </a:cubicBezTo>
                  <a:cubicBezTo>
                    <a:pt x="346802" y="-19762"/>
                    <a:pt x="169239" y="16973"/>
                    <a:pt x="169239" y="16973"/>
                  </a:cubicBezTo>
                  <a:lnTo>
                    <a:pt x="188800" y="135096"/>
                  </a:lnTo>
                  <a:cubicBezTo>
                    <a:pt x="94838" y="247863"/>
                    <a:pt x="106015" y="516769"/>
                    <a:pt x="84940" y="846162"/>
                  </a:cubicBezTo>
                  <a:cubicBezTo>
                    <a:pt x="79526" y="930636"/>
                    <a:pt x="47332" y="1057608"/>
                    <a:pt x="-115" y="1200590"/>
                  </a:cubicBezTo>
                  <a:cubicBezTo>
                    <a:pt x="109450" y="1259505"/>
                    <a:pt x="310067" y="1357776"/>
                    <a:pt x="504978" y="1401497"/>
                  </a:cubicBezTo>
                  <a:cubicBezTo>
                    <a:pt x="562031" y="1108082"/>
                    <a:pt x="594808" y="827416"/>
                    <a:pt x="605578" y="667435"/>
                  </a:cubicBezTo>
                  <a:close/>
                </a:path>
              </a:pathLst>
            </a:custGeom>
            <a:solidFill>
              <a:srgbClr val="1760BF"/>
            </a:solidFill>
            <a:ln w="5820" cap="flat">
              <a:noFill/>
              <a:prstDash val="solid"/>
              <a:miter/>
            </a:ln>
          </p:spPr>
          <p:txBody>
            <a:bodyPr rtlCol="0" anchor="ctr"/>
            <a:lstStyle/>
            <a:p>
              <a:endParaRPr lang="fr-FR"/>
            </a:p>
          </p:txBody>
        </p:sp>
        <p:sp>
          <p:nvSpPr>
            <p:cNvPr id="41" name="Graphique 6">
              <a:extLst>
                <a:ext uri="{FF2B5EF4-FFF2-40B4-BE49-F238E27FC236}">
                  <a16:creationId xmlns:a16="http://schemas.microsoft.com/office/drawing/2014/main" id="{6B32AA9E-4064-47DE-A3DB-3143CAC0C6DD}"/>
                </a:ext>
              </a:extLst>
            </p:cNvPr>
            <p:cNvSpPr/>
            <p:nvPr/>
          </p:nvSpPr>
          <p:spPr>
            <a:xfrm>
              <a:off x="8118412" y="3929050"/>
              <a:ext cx="574954" cy="333235"/>
            </a:xfrm>
            <a:custGeom>
              <a:avLst/>
              <a:gdLst>
                <a:gd name="connsiteX0" fmla="*/ 574839 w 574954"/>
                <a:gd name="connsiteY0" fmla="*/ 200581 h 333235"/>
                <a:gd name="connsiteX1" fmla="*/ 69746 w 574954"/>
                <a:gd name="connsiteY1" fmla="*/ -327 h 333235"/>
                <a:gd name="connsiteX2" fmla="*/ -115 w 574954"/>
                <a:gd name="connsiteY2" fmla="*/ 193188 h 333235"/>
                <a:gd name="connsiteX3" fmla="*/ 547128 w 574954"/>
                <a:gd name="connsiteY3" fmla="*/ 332909 h 333235"/>
                <a:gd name="connsiteX4" fmla="*/ 574839 w 574954"/>
                <a:gd name="connsiteY4" fmla="*/ 200581 h 3332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4954" h="333235">
                  <a:moveTo>
                    <a:pt x="574839" y="200581"/>
                  </a:moveTo>
                  <a:cubicBezTo>
                    <a:pt x="379928" y="156686"/>
                    <a:pt x="179311" y="58589"/>
                    <a:pt x="69746" y="-327"/>
                  </a:cubicBezTo>
                  <a:cubicBezTo>
                    <a:pt x="49079" y="61849"/>
                    <a:pt x="25559" y="127111"/>
                    <a:pt x="-115" y="193188"/>
                  </a:cubicBezTo>
                  <a:cubicBezTo>
                    <a:pt x="167027" y="264096"/>
                    <a:pt x="396869" y="309099"/>
                    <a:pt x="547128" y="332909"/>
                  </a:cubicBezTo>
                  <a:cubicBezTo>
                    <a:pt x="556967" y="288839"/>
                    <a:pt x="566107" y="244594"/>
                    <a:pt x="574839" y="200581"/>
                  </a:cubicBezTo>
                  <a:close/>
                </a:path>
              </a:pathLst>
            </a:custGeom>
            <a:solidFill>
              <a:srgbClr val="F2B602"/>
            </a:solidFill>
            <a:ln w="5820" cap="flat">
              <a:noFill/>
              <a:prstDash val="solid"/>
              <a:miter/>
            </a:ln>
          </p:spPr>
          <p:txBody>
            <a:bodyPr rtlCol="0" anchor="ctr"/>
            <a:lstStyle/>
            <a:p>
              <a:endParaRPr lang="fr-FR"/>
            </a:p>
          </p:txBody>
        </p:sp>
        <p:sp>
          <p:nvSpPr>
            <p:cNvPr id="42" name="Graphique 6">
              <a:extLst>
                <a:ext uri="{FF2B5EF4-FFF2-40B4-BE49-F238E27FC236}">
                  <a16:creationId xmlns:a16="http://schemas.microsoft.com/office/drawing/2014/main" id="{6B32AA9E-4064-47DE-A3DB-3143CAC0C6DD}"/>
                </a:ext>
              </a:extLst>
            </p:cNvPr>
            <p:cNvSpPr/>
            <p:nvPr/>
          </p:nvSpPr>
          <p:spPr>
            <a:xfrm>
              <a:off x="8006344" y="4200576"/>
              <a:ext cx="623623" cy="344937"/>
            </a:xfrm>
            <a:custGeom>
              <a:avLst/>
              <a:gdLst>
                <a:gd name="connsiteX0" fmla="*/ 24220 w 623623"/>
                <a:gd name="connsiteY0" fmla="*/ 135029 h 344937"/>
                <a:gd name="connsiteX1" fmla="*/ -115 w 623623"/>
                <a:gd name="connsiteY1" fmla="*/ 189811 h 344937"/>
                <a:gd name="connsiteX2" fmla="*/ 588579 w 623623"/>
                <a:gd name="connsiteY2" fmla="*/ 344611 h 344937"/>
                <a:gd name="connsiteX3" fmla="*/ 623509 w 623623"/>
                <a:gd name="connsiteY3" fmla="*/ 214495 h 344937"/>
                <a:gd name="connsiteX4" fmla="*/ 81157 w 623623"/>
                <a:gd name="connsiteY4" fmla="*/ -327 h 344937"/>
                <a:gd name="connsiteX5" fmla="*/ 24220 w 623623"/>
                <a:gd name="connsiteY5" fmla="*/ 135029 h 344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23623" h="344937">
                  <a:moveTo>
                    <a:pt x="24220" y="135029"/>
                  </a:moveTo>
                  <a:cubicBezTo>
                    <a:pt x="16186" y="153425"/>
                    <a:pt x="8076" y="171688"/>
                    <a:pt x="-115" y="189811"/>
                  </a:cubicBezTo>
                  <a:cubicBezTo>
                    <a:pt x="172732" y="270326"/>
                    <a:pt x="429762" y="319810"/>
                    <a:pt x="588579" y="344611"/>
                  </a:cubicBezTo>
                  <a:cubicBezTo>
                    <a:pt x="600804" y="301996"/>
                    <a:pt x="612448" y="258508"/>
                    <a:pt x="623509" y="214495"/>
                  </a:cubicBezTo>
                  <a:cubicBezTo>
                    <a:pt x="411598" y="170658"/>
                    <a:pt x="188975" y="58764"/>
                    <a:pt x="81157" y="-327"/>
                  </a:cubicBezTo>
                  <a:cubicBezTo>
                    <a:pt x="62818" y="45025"/>
                    <a:pt x="43723" y="90376"/>
                    <a:pt x="24220" y="135029"/>
                  </a:cubicBezTo>
                  <a:close/>
                </a:path>
              </a:pathLst>
            </a:custGeom>
            <a:solidFill>
              <a:srgbClr val="F2B602"/>
            </a:solidFill>
            <a:ln w="5820" cap="flat">
              <a:noFill/>
              <a:prstDash val="solid"/>
              <a:miter/>
            </a:ln>
          </p:spPr>
          <p:txBody>
            <a:bodyPr rtlCol="0" anchor="ctr"/>
            <a:lstStyle/>
            <a:p>
              <a:endParaRPr lang="fr-FR"/>
            </a:p>
          </p:txBody>
        </p:sp>
        <p:sp>
          <p:nvSpPr>
            <p:cNvPr id="43" name="Graphique 6">
              <a:extLst>
                <a:ext uri="{FF2B5EF4-FFF2-40B4-BE49-F238E27FC236}">
                  <a16:creationId xmlns:a16="http://schemas.microsoft.com/office/drawing/2014/main" id="{6B32AA9E-4064-47DE-A3DB-3143CAC0C6DD}"/>
                </a:ext>
              </a:extLst>
            </p:cNvPr>
            <p:cNvSpPr/>
            <p:nvPr/>
          </p:nvSpPr>
          <p:spPr>
            <a:xfrm>
              <a:off x="8294361" y="2394533"/>
              <a:ext cx="360425" cy="354044"/>
            </a:xfrm>
            <a:custGeom>
              <a:avLst/>
              <a:gdLst>
                <a:gd name="connsiteX0" fmla="*/ 110307 w 360425"/>
                <a:gd name="connsiteY0" fmla="*/ 350982 h 354044"/>
                <a:gd name="connsiteX1" fmla="*/ 93308 w 360425"/>
                <a:gd name="connsiteY1" fmla="*/ 313315 h 354044"/>
                <a:gd name="connsiteX2" fmla="*/ 10465 w 360425"/>
                <a:gd name="connsiteY2" fmla="*/ 255447 h 354044"/>
                <a:gd name="connsiteX3" fmla="*/ 36022 w 360425"/>
                <a:gd name="connsiteY3" fmla="*/ 154440 h 354044"/>
                <a:gd name="connsiteX4" fmla="*/ 67692 w 360425"/>
                <a:gd name="connsiteY4" fmla="*/ 20540 h 354044"/>
                <a:gd name="connsiteX5" fmla="*/ 172192 w 360425"/>
                <a:gd name="connsiteY5" fmla="*/ 43012 h 354044"/>
                <a:gd name="connsiteX6" fmla="*/ 217893 w 360425"/>
                <a:gd name="connsiteY6" fmla="*/ 48 h 354044"/>
                <a:gd name="connsiteX7" fmla="*/ 278614 w 360425"/>
                <a:gd name="connsiteY7" fmla="*/ 77360 h 354044"/>
                <a:gd name="connsiteX8" fmla="*/ 335492 w 360425"/>
                <a:gd name="connsiteY8" fmla="*/ 72645 h 354044"/>
                <a:gd name="connsiteX9" fmla="*/ 341314 w 360425"/>
                <a:gd name="connsiteY9" fmla="*/ 150656 h 354044"/>
                <a:gd name="connsiteX10" fmla="*/ 360292 w 360425"/>
                <a:gd name="connsiteY10" fmla="*/ 165792 h 354044"/>
                <a:gd name="connsiteX11" fmla="*/ 264409 w 360425"/>
                <a:gd name="connsiteY11" fmla="*/ 275823 h 354044"/>
                <a:gd name="connsiteX12" fmla="*/ 249389 w 360425"/>
                <a:gd name="connsiteY12" fmla="*/ 353718 h 3540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60425" h="354044">
                  <a:moveTo>
                    <a:pt x="110307" y="350982"/>
                  </a:moveTo>
                  <a:lnTo>
                    <a:pt x="93308" y="313315"/>
                  </a:lnTo>
                  <a:cubicBezTo>
                    <a:pt x="93308" y="313315"/>
                    <a:pt x="38293" y="317856"/>
                    <a:pt x="10465" y="255447"/>
                  </a:cubicBezTo>
                  <a:cubicBezTo>
                    <a:pt x="-17363" y="193038"/>
                    <a:pt x="16287" y="144077"/>
                    <a:pt x="36022" y="154440"/>
                  </a:cubicBezTo>
                  <a:cubicBezTo>
                    <a:pt x="55758" y="164803"/>
                    <a:pt x="10115" y="46214"/>
                    <a:pt x="67692" y="20540"/>
                  </a:cubicBezTo>
                  <a:cubicBezTo>
                    <a:pt x="125269" y="-5134"/>
                    <a:pt x="172192" y="43012"/>
                    <a:pt x="172192" y="43012"/>
                  </a:cubicBezTo>
                  <a:cubicBezTo>
                    <a:pt x="172192" y="43012"/>
                    <a:pt x="194897" y="-5017"/>
                    <a:pt x="217893" y="48"/>
                  </a:cubicBezTo>
                  <a:cubicBezTo>
                    <a:pt x="240889" y="5112"/>
                    <a:pt x="280535" y="71538"/>
                    <a:pt x="278614" y="77360"/>
                  </a:cubicBezTo>
                  <a:cubicBezTo>
                    <a:pt x="276693" y="83182"/>
                    <a:pt x="321229" y="59022"/>
                    <a:pt x="335492" y="72645"/>
                  </a:cubicBezTo>
                  <a:cubicBezTo>
                    <a:pt x="349755" y="86267"/>
                    <a:pt x="341314" y="150656"/>
                    <a:pt x="341314" y="150656"/>
                  </a:cubicBezTo>
                  <a:cubicBezTo>
                    <a:pt x="341314" y="150656"/>
                    <a:pt x="360991" y="150656"/>
                    <a:pt x="360292" y="165792"/>
                  </a:cubicBezTo>
                  <a:cubicBezTo>
                    <a:pt x="359594" y="180929"/>
                    <a:pt x="310866" y="258940"/>
                    <a:pt x="264409" y="275823"/>
                  </a:cubicBezTo>
                  <a:lnTo>
                    <a:pt x="249389" y="353718"/>
                  </a:lnTo>
                  <a:close/>
                </a:path>
              </a:pathLst>
            </a:custGeom>
            <a:solidFill>
              <a:srgbClr val="592F25"/>
            </a:solidFill>
            <a:ln w="5820" cap="flat">
              <a:noFill/>
              <a:prstDash val="solid"/>
              <a:miter/>
            </a:ln>
          </p:spPr>
          <p:txBody>
            <a:bodyPr rtlCol="0" anchor="ctr"/>
            <a:lstStyle/>
            <a:p>
              <a:endParaRPr lang="fr-FR"/>
            </a:p>
          </p:txBody>
        </p:sp>
      </p:grpSp>
      <p:sp>
        <p:nvSpPr>
          <p:cNvPr id="44" name="Graphique 6">
            <a:extLst>
              <a:ext uri="{FF2B5EF4-FFF2-40B4-BE49-F238E27FC236}">
                <a16:creationId xmlns:a16="http://schemas.microsoft.com/office/drawing/2014/main" id="{6B32AA9E-4064-47DE-A3DB-3143CAC0C6DD}"/>
              </a:ext>
            </a:extLst>
          </p:cNvPr>
          <p:cNvSpPr/>
          <p:nvPr/>
        </p:nvSpPr>
        <p:spPr>
          <a:xfrm>
            <a:off x="7041218" y="4806735"/>
            <a:ext cx="889502" cy="2051090"/>
          </a:xfrm>
          <a:custGeom>
            <a:avLst/>
            <a:gdLst>
              <a:gd name="connsiteX0" fmla="*/ 889387 w 889502"/>
              <a:gd name="connsiteY0" fmla="*/ 2005260 h 2051090"/>
              <a:gd name="connsiteX1" fmla="*/ 13275 w 889502"/>
              <a:gd name="connsiteY1" fmla="*/ 1979121 h 2051090"/>
              <a:gd name="connsiteX2" fmla="*/ -115 w 889502"/>
              <a:gd name="connsiteY2" fmla="*/ 79897 h 2051090"/>
              <a:gd name="connsiteX3" fmla="*/ 635385 w 889502"/>
              <a:gd name="connsiteY3" fmla="*/ -327 h 2051090"/>
            </a:gdLst>
            <a:ahLst/>
            <a:cxnLst>
              <a:cxn ang="0">
                <a:pos x="connsiteX0" y="connsiteY0"/>
              </a:cxn>
              <a:cxn ang="0">
                <a:pos x="connsiteX1" y="connsiteY1"/>
              </a:cxn>
              <a:cxn ang="0">
                <a:pos x="connsiteX2" y="connsiteY2"/>
              </a:cxn>
              <a:cxn ang="0">
                <a:pos x="connsiteX3" y="connsiteY3"/>
              </a:cxn>
            </a:cxnLst>
            <a:rect l="l" t="t" r="r" b="b"/>
            <a:pathLst>
              <a:path w="889502" h="2051090">
                <a:moveTo>
                  <a:pt x="889387" y="2005260"/>
                </a:moveTo>
                <a:cubicBezTo>
                  <a:pt x="760902" y="2040190"/>
                  <a:pt x="386215" y="2098757"/>
                  <a:pt x="13275" y="1979121"/>
                </a:cubicBezTo>
                <a:lnTo>
                  <a:pt x="-115" y="79897"/>
                </a:lnTo>
                <a:lnTo>
                  <a:pt x="635385" y="-327"/>
                </a:lnTo>
                <a:close/>
              </a:path>
            </a:pathLst>
          </a:custGeom>
          <a:solidFill>
            <a:srgbClr val="FFFFFF"/>
          </a:solidFill>
          <a:ln w="5820" cap="flat">
            <a:noFill/>
            <a:prstDash val="solid"/>
            <a:miter/>
          </a:ln>
        </p:spPr>
        <p:txBody>
          <a:bodyPr rtlCol="0" anchor="ctr"/>
          <a:lstStyle/>
          <a:p>
            <a:endParaRPr lang="fr-FR"/>
          </a:p>
        </p:txBody>
      </p:sp>
      <p:sp>
        <p:nvSpPr>
          <p:cNvPr id="47" name="Graphique 6">
            <a:extLst>
              <a:ext uri="{FF2B5EF4-FFF2-40B4-BE49-F238E27FC236}">
                <a16:creationId xmlns:a16="http://schemas.microsoft.com/office/drawing/2014/main" id="{6B32AA9E-4064-47DE-A3DB-3143CAC0C6DD}"/>
              </a:ext>
            </a:extLst>
          </p:cNvPr>
          <p:cNvSpPr/>
          <p:nvPr/>
        </p:nvSpPr>
        <p:spPr>
          <a:xfrm rot="16585201">
            <a:off x="7768927" y="3921532"/>
            <a:ext cx="220527" cy="306223"/>
          </a:xfrm>
          <a:custGeom>
            <a:avLst/>
            <a:gdLst>
              <a:gd name="connsiteX0" fmla="*/ 220412 w 220527"/>
              <a:gd name="connsiteY0" fmla="*/ 152785 h 306223"/>
              <a:gd name="connsiteX1" fmla="*/ 110149 w 220527"/>
              <a:gd name="connsiteY1" fmla="*/ 305896 h 306223"/>
              <a:gd name="connsiteX2" fmla="*/ -115 w 220527"/>
              <a:gd name="connsiteY2" fmla="*/ 152785 h 306223"/>
              <a:gd name="connsiteX3" fmla="*/ 110149 w 220527"/>
              <a:gd name="connsiteY3" fmla="*/ -327 h 306223"/>
              <a:gd name="connsiteX4" fmla="*/ 220412 w 220527"/>
              <a:gd name="connsiteY4" fmla="*/ 152785 h 3062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0527" h="306223">
                <a:moveTo>
                  <a:pt x="220412" y="152785"/>
                </a:moveTo>
                <a:cubicBezTo>
                  <a:pt x="220412" y="237346"/>
                  <a:pt x="171046" y="305896"/>
                  <a:pt x="110149" y="305896"/>
                </a:cubicBezTo>
                <a:cubicBezTo>
                  <a:pt x="49252" y="305896"/>
                  <a:pt x="-115" y="237346"/>
                  <a:pt x="-115" y="152785"/>
                </a:cubicBezTo>
                <a:cubicBezTo>
                  <a:pt x="-115" y="68224"/>
                  <a:pt x="49252" y="-327"/>
                  <a:pt x="110149" y="-327"/>
                </a:cubicBezTo>
                <a:cubicBezTo>
                  <a:pt x="171046" y="-327"/>
                  <a:pt x="220412" y="68224"/>
                  <a:pt x="220412" y="152785"/>
                </a:cubicBezTo>
                <a:close/>
              </a:path>
            </a:pathLst>
          </a:custGeom>
          <a:noFill/>
          <a:ln w="5820" cap="flat">
            <a:solidFill>
              <a:srgbClr val="313759"/>
            </a:solidFill>
            <a:prstDash val="solid"/>
            <a:miter/>
          </a:ln>
        </p:spPr>
        <p:txBody>
          <a:bodyPr rtlCol="0" anchor="ctr"/>
          <a:lstStyle/>
          <a:p>
            <a:endParaRPr lang="fr-FR"/>
          </a:p>
        </p:txBody>
      </p:sp>
      <p:sp>
        <p:nvSpPr>
          <p:cNvPr id="48" name="Graphique 6">
            <a:extLst>
              <a:ext uri="{FF2B5EF4-FFF2-40B4-BE49-F238E27FC236}">
                <a16:creationId xmlns:a16="http://schemas.microsoft.com/office/drawing/2014/main" id="{6B32AA9E-4064-47DE-A3DB-3143CAC0C6DD}"/>
              </a:ext>
            </a:extLst>
          </p:cNvPr>
          <p:cNvSpPr/>
          <p:nvPr/>
        </p:nvSpPr>
        <p:spPr>
          <a:xfrm rot="16585201">
            <a:off x="6946498" y="3866235"/>
            <a:ext cx="220527" cy="306223"/>
          </a:xfrm>
          <a:custGeom>
            <a:avLst/>
            <a:gdLst>
              <a:gd name="connsiteX0" fmla="*/ 220412 w 220527"/>
              <a:gd name="connsiteY0" fmla="*/ 152785 h 306223"/>
              <a:gd name="connsiteX1" fmla="*/ 110148 w 220527"/>
              <a:gd name="connsiteY1" fmla="*/ 305896 h 306223"/>
              <a:gd name="connsiteX2" fmla="*/ -115 w 220527"/>
              <a:gd name="connsiteY2" fmla="*/ 152785 h 306223"/>
              <a:gd name="connsiteX3" fmla="*/ 110148 w 220527"/>
              <a:gd name="connsiteY3" fmla="*/ -327 h 306223"/>
              <a:gd name="connsiteX4" fmla="*/ 220412 w 220527"/>
              <a:gd name="connsiteY4" fmla="*/ 152785 h 3062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0527" h="306223">
                <a:moveTo>
                  <a:pt x="220412" y="152785"/>
                </a:moveTo>
                <a:cubicBezTo>
                  <a:pt x="220412" y="237346"/>
                  <a:pt x="171045" y="305896"/>
                  <a:pt x="110148" y="305896"/>
                </a:cubicBezTo>
                <a:cubicBezTo>
                  <a:pt x="49252" y="305896"/>
                  <a:pt x="-115" y="237346"/>
                  <a:pt x="-115" y="152785"/>
                </a:cubicBezTo>
                <a:cubicBezTo>
                  <a:pt x="-115" y="68224"/>
                  <a:pt x="49252" y="-327"/>
                  <a:pt x="110148" y="-327"/>
                </a:cubicBezTo>
                <a:cubicBezTo>
                  <a:pt x="171045" y="-327"/>
                  <a:pt x="220412" y="68224"/>
                  <a:pt x="220412" y="152785"/>
                </a:cubicBezTo>
                <a:close/>
              </a:path>
            </a:pathLst>
          </a:custGeom>
          <a:solidFill>
            <a:schemeClr val="bg1"/>
          </a:solidFill>
          <a:ln w="5820" cap="flat">
            <a:solidFill>
              <a:srgbClr val="313759"/>
            </a:solidFill>
            <a:prstDash val="solid"/>
            <a:miter/>
          </a:ln>
        </p:spPr>
        <p:txBody>
          <a:bodyPr rtlCol="0" anchor="ctr"/>
          <a:lstStyle/>
          <a:p>
            <a:endParaRPr lang="fr-FR"/>
          </a:p>
        </p:txBody>
      </p:sp>
      <p:grpSp>
        <p:nvGrpSpPr>
          <p:cNvPr id="271" name="EYES SM">
            <a:extLst>
              <a:ext uri="{FF2B5EF4-FFF2-40B4-BE49-F238E27FC236}">
                <a16:creationId xmlns:a16="http://schemas.microsoft.com/office/drawing/2014/main" id="{3354B196-72B6-4F5C-B4C4-1FFD39A27F37}"/>
              </a:ext>
            </a:extLst>
          </p:cNvPr>
          <p:cNvGrpSpPr/>
          <p:nvPr/>
        </p:nvGrpSpPr>
        <p:grpSpPr>
          <a:xfrm>
            <a:off x="7092216" y="3963922"/>
            <a:ext cx="983523" cy="197706"/>
            <a:chOff x="7092216" y="3963922"/>
            <a:chExt cx="983523" cy="197706"/>
          </a:xfrm>
        </p:grpSpPr>
        <p:grpSp>
          <p:nvGrpSpPr>
            <p:cNvPr id="269" name="Group 268">
              <a:extLst>
                <a:ext uri="{FF2B5EF4-FFF2-40B4-BE49-F238E27FC236}">
                  <a16:creationId xmlns:a16="http://schemas.microsoft.com/office/drawing/2014/main" id="{C36F226B-A209-49FF-9361-D10C8070A74A}"/>
                </a:ext>
              </a:extLst>
            </p:cNvPr>
            <p:cNvGrpSpPr/>
            <p:nvPr/>
          </p:nvGrpSpPr>
          <p:grpSpPr>
            <a:xfrm>
              <a:off x="7913546" y="4017599"/>
              <a:ext cx="162193" cy="144029"/>
              <a:chOff x="7913546" y="4017599"/>
              <a:chExt cx="162193" cy="144029"/>
            </a:xfrm>
          </p:grpSpPr>
          <p:sp>
            <p:nvSpPr>
              <p:cNvPr id="45" name="Graphique 6">
                <a:extLst>
                  <a:ext uri="{FF2B5EF4-FFF2-40B4-BE49-F238E27FC236}">
                    <a16:creationId xmlns:a16="http://schemas.microsoft.com/office/drawing/2014/main" id="{6B32AA9E-4064-47DE-A3DB-3143CAC0C6DD}"/>
                  </a:ext>
                </a:extLst>
              </p:cNvPr>
              <p:cNvSpPr/>
              <p:nvPr/>
            </p:nvSpPr>
            <p:spPr>
              <a:xfrm>
                <a:off x="7931710" y="4017599"/>
                <a:ext cx="144029" cy="144029"/>
              </a:xfrm>
              <a:custGeom>
                <a:avLst/>
                <a:gdLst>
                  <a:gd name="connsiteX0" fmla="*/ 144030 w 144029"/>
                  <a:gd name="connsiteY0" fmla="*/ 72015 h 144029"/>
                  <a:gd name="connsiteX1" fmla="*/ 72015 w 144029"/>
                  <a:gd name="connsiteY1" fmla="*/ 144030 h 144029"/>
                  <a:gd name="connsiteX2" fmla="*/ 0 w 144029"/>
                  <a:gd name="connsiteY2" fmla="*/ 72015 h 144029"/>
                  <a:gd name="connsiteX3" fmla="*/ 72015 w 144029"/>
                  <a:gd name="connsiteY3" fmla="*/ 0 h 144029"/>
                  <a:gd name="connsiteX4" fmla="*/ 144030 w 144029"/>
                  <a:gd name="connsiteY4" fmla="*/ 72015 h 1440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4029" h="144029">
                    <a:moveTo>
                      <a:pt x="144030" y="72015"/>
                    </a:moveTo>
                    <a:cubicBezTo>
                      <a:pt x="144030" y="111787"/>
                      <a:pt x="111788" y="144030"/>
                      <a:pt x="72015" y="144030"/>
                    </a:cubicBezTo>
                    <a:cubicBezTo>
                      <a:pt x="32242" y="144030"/>
                      <a:pt x="0" y="111787"/>
                      <a:pt x="0" y="72015"/>
                    </a:cubicBezTo>
                    <a:cubicBezTo>
                      <a:pt x="0" y="32242"/>
                      <a:pt x="32242" y="0"/>
                      <a:pt x="72015" y="0"/>
                    </a:cubicBezTo>
                    <a:cubicBezTo>
                      <a:pt x="111788" y="0"/>
                      <a:pt x="144030" y="32242"/>
                      <a:pt x="144030" y="72015"/>
                    </a:cubicBezTo>
                    <a:close/>
                  </a:path>
                </a:pathLst>
              </a:custGeom>
              <a:solidFill>
                <a:srgbClr val="18B7A4"/>
              </a:solidFill>
              <a:ln w="5820" cap="flat">
                <a:noFill/>
                <a:prstDash val="solid"/>
                <a:miter/>
              </a:ln>
            </p:spPr>
            <p:txBody>
              <a:bodyPr rtlCol="0" anchor="ctr"/>
              <a:lstStyle/>
              <a:p>
                <a:endParaRPr lang="fr-FR"/>
              </a:p>
            </p:txBody>
          </p:sp>
          <p:sp>
            <p:nvSpPr>
              <p:cNvPr id="46" name="Graphique 6">
                <a:extLst>
                  <a:ext uri="{FF2B5EF4-FFF2-40B4-BE49-F238E27FC236}">
                    <a16:creationId xmlns:a16="http://schemas.microsoft.com/office/drawing/2014/main" id="{6B32AA9E-4064-47DE-A3DB-3143CAC0C6DD}"/>
                  </a:ext>
                </a:extLst>
              </p:cNvPr>
              <p:cNvSpPr/>
              <p:nvPr/>
            </p:nvSpPr>
            <p:spPr>
              <a:xfrm>
                <a:off x="7913546" y="4054217"/>
                <a:ext cx="36444" cy="36444"/>
              </a:xfrm>
              <a:custGeom>
                <a:avLst/>
                <a:gdLst>
                  <a:gd name="connsiteX0" fmla="*/ 36444 w 36444"/>
                  <a:gd name="connsiteY0" fmla="*/ 18222 h 36444"/>
                  <a:gd name="connsiteX1" fmla="*/ 18222 w 36444"/>
                  <a:gd name="connsiteY1" fmla="*/ 36444 h 36444"/>
                  <a:gd name="connsiteX2" fmla="*/ 0 w 36444"/>
                  <a:gd name="connsiteY2" fmla="*/ 18222 h 36444"/>
                  <a:gd name="connsiteX3" fmla="*/ 18222 w 36444"/>
                  <a:gd name="connsiteY3" fmla="*/ 0 h 36444"/>
                  <a:gd name="connsiteX4" fmla="*/ 36444 w 36444"/>
                  <a:gd name="connsiteY4" fmla="*/ 18222 h 364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444" h="36444">
                    <a:moveTo>
                      <a:pt x="36444" y="18222"/>
                    </a:moveTo>
                    <a:cubicBezTo>
                      <a:pt x="36444" y="28286"/>
                      <a:pt x="28286" y="36444"/>
                      <a:pt x="18222" y="36444"/>
                    </a:cubicBezTo>
                    <a:cubicBezTo>
                      <a:pt x="8158" y="36444"/>
                      <a:pt x="0" y="28286"/>
                      <a:pt x="0" y="18222"/>
                    </a:cubicBezTo>
                    <a:cubicBezTo>
                      <a:pt x="0" y="8158"/>
                      <a:pt x="8158" y="0"/>
                      <a:pt x="18222" y="0"/>
                    </a:cubicBezTo>
                    <a:cubicBezTo>
                      <a:pt x="28286" y="0"/>
                      <a:pt x="36444" y="8158"/>
                      <a:pt x="36444" y="18222"/>
                    </a:cubicBezTo>
                    <a:close/>
                  </a:path>
                </a:pathLst>
              </a:custGeom>
              <a:solidFill>
                <a:srgbClr val="FDFDFD"/>
              </a:solidFill>
              <a:ln w="5820" cap="flat">
                <a:noFill/>
                <a:prstDash val="solid"/>
                <a:miter/>
              </a:ln>
            </p:spPr>
            <p:txBody>
              <a:bodyPr rtlCol="0" anchor="ctr"/>
              <a:lstStyle/>
              <a:p>
                <a:endParaRPr lang="fr-FR"/>
              </a:p>
            </p:txBody>
          </p:sp>
        </p:grpSp>
        <p:grpSp>
          <p:nvGrpSpPr>
            <p:cNvPr id="270" name="Group 269">
              <a:extLst>
                <a:ext uri="{FF2B5EF4-FFF2-40B4-BE49-F238E27FC236}">
                  <a16:creationId xmlns:a16="http://schemas.microsoft.com/office/drawing/2014/main" id="{1CB20CAC-F63D-4D67-A558-99C1721CB8D2}"/>
                </a:ext>
              </a:extLst>
            </p:cNvPr>
            <p:cNvGrpSpPr/>
            <p:nvPr/>
          </p:nvGrpSpPr>
          <p:grpSpPr>
            <a:xfrm>
              <a:off x="7092216" y="3963922"/>
              <a:ext cx="161494" cy="144029"/>
              <a:chOff x="7092216" y="3963922"/>
              <a:chExt cx="161494" cy="144029"/>
            </a:xfrm>
          </p:grpSpPr>
          <p:sp>
            <p:nvSpPr>
              <p:cNvPr id="49" name="Graphique 6">
                <a:extLst>
                  <a:ext uri="{FF2B5EF4-FFF2-40B4-BE49-F238E27FC236}">
                    <a16:creationId xmlns:a16="http://schemas.microsoft.com/office/drawing/2014/main" id="{6B32AA9E-4064-47DE-A3DB-3143CAC0C6DD}"/>
                  </a:ext>
                </a:extLst>
              </p:cNvPr>
              <p:cNvSpPr/>
              <p:nvPr/>
            </p:nvSpPr>
            <p:spPr>
              <a:xfrm>
                <a:off x="7109681" y="3963922"/>
                <a:ext cx="144029" cy="144029"/>
              </a:xfrm>
              <a:custGeom>
                <a:avLst/>
                <a:gdLst>
                  <a:gd name="connsiteX0" fmla="*/ 144030 w 144029"/>
                  <a:gd name="connsiteY0" fmla="*/ 72015 h 144029"/>
                  <a:gd name="connsiteX1" fmla="*/ 72015 w 144029"/>
                  <a:gd name="connsiteY1" fmla="*/ 144030 h 144029"/>
                  <a:gd name="connsiteX2" fmla="*/ 0 w 144029"/>
                  <a:gd name="connsiteY2" fmla="*/ 72015 h 144029"/>
                  <a:gd name="connsiteX3" fmla="*/ 72015 w 144029"/>
                  <a:gd name="connsiteY3" fmla="*/ 0 h 144029"/>
                  <a:gd name="connsiteX4" fmla="*/ 144030 w 144029"/>
                  <a:gd name="connsiteY4" fmla="*/ 72015 h 1440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4029" h="144029">
                    <a:moveTo>
                      <a:pt x="144030" y="72015"/>
                    </a:moveTo>
                    <a:cubicBezTo>
                      <a:pt x="144030" y="111787"/>
                      <a:pt x="111787" y="144030"/>
                      <a:pt x="72015" y="144030"/>
                    </a:cubicBezTo>
                    <a:cubicBezTo>
                      <a:pt x="32242" y="144030"/>
                      <a:pt x="0" y="111787"/>
                      <a:pt x="0" y="72015"/>
                    </a:cubicBezTo>
                    <a:cubicBezTo>
                      <a:pt x="0" y="32242"/>
                      <a:pt x="32242" y="0"/>
                      <a:pt x="72015" y="0"/>
                    </a:cubicBezTo>
                    <a:cubicBezTo>
                      <a:pt x="111787" y="0"/>
                      <a:pt x="144030" y="32242"/>
                      <a:pt x="144030" y="72015"/>
                    </a:cubicBezTo>
                    <a:close/>
                  </a:path>
                </a:pathLst>
              </a:custGeom>
              <a:solidFill>
                <a:srgbClr val="18B7A4"/>
              </a:solidFill>
              <a:ln w="5820" cap="flat">
                <a:noFill/>
                <a:prstDash val="solid"/>
                <a:miter/>
              </a:ln>
            </p:spPr>
            <p:txBody>
              <a:bodyPr rtlCol="0" anchor="ctr"/>
              <a:lstStyle/>
              <a:p>
                <a:endParaRPr lang="fr-FR"/>
              </a:p>
            </p:txBody>
          </p:sp>
          <p:sp>
            <p:nvSpPr>
              <p:cNvPr id="50" name="Graphique 6">
                <a:extLst>
                  <a:ext uri="{FF2B5EF4-FFF2-40B4-BE49-F238E27FC236}">
                    <a16:creationId xmlns:a16="http://schemas.microsoft.com/office/drawing/2014/main" id="{6B32AA9E-4064-47DE-A3DB-3143CAC0C6DD}"/>
                  </a:ext>
                </a:extLst>
              </p:cNvPr>
              <p:cNvSpPr/>
              <p:nvPr/>
            </p:nvSpPr>
            <p:spPr>
              <a:xfrm>
                <a:off x="7092216" y="3999319"/>
                <a:ext cx="36444" cy="36444"/>
              </a:xfrm>
              <a:custGeom>
                <a:avLst/>
                <a:gdLst>
                  <a:gd name="connsiteX0" fmla="*/ 36444 w 36444"/>
                  <a:gd name="connsiteY0" fmla="*/ 18222 h 36444"/>
                  <a:gd name="connsiteX1" fmla="*/ 18222 w 36444"/>
                  <a:gd name="connsiteY1" fmla="*/ 36444 h 36444"/>
                  <a:gd name="connsiteX2" fmla="*/ 0 w 36444"/>
                  <a:gd name="connsiteY2" fmla="*/ 18222 h 36444"/>
                  <a:gd name="connsiteX3" fmla="*/ 18222 w 36444"/>
                  <a:gd name="connsiteY3" fmla="*/ 0 h 36444"/>
                  <a:gd name="connsiteX4" fmla="*/ 36444 w 36444"/>
                  <a:gd name="connsiteY4" fmla="*/ 18222 h 364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444" h="36444">
                    <a:moveTo>
                      <a:pt x="36444" y="18222"/>
                    </a:moveTo>
                    <a:cubicBezTo>
                      <a:pt x="36444" y="28286"/>
                      <a:pt x="28286" y="36444"/>
                      <a:pt x="18222" y="36444"/>
                    </a:cubicBezTo>
                    <a:cubicBezTo>
                      <a:pt x="8158" y="36444"/>
                      <a:pt x="0" y="28286"/>
                      <a:pt x="0" y="18222"/>
                    </a:cubicBezTo>
                    <a:cubicBezTo>
                      <a:pt x="0" y="8158"/>
                      <a:pt x="8158" y="0"/>
                      <a:pt x="18222" y="0"/>
                    </a:cubicBezTo>
                    <a:cubicBezTo>
                      <a:pt x="28286" y="0"/>
                      <a:pt x="36444" y="8158"/>
                      <a:pt x="36444" y="18222"/>
                    </a:cubicBezTo>
                    <a:close/>
                  </a:path>
                </a:pathLst>
              </a:custGeom>
              <a:solidFill>
                <a:srgbClr val="FDFDFD"/>
              </a:solidFill>
              <a:ln w="5820" cap="flat">
                <a:noFill/>
                <a:prstDash val="solid"/>
                <a:miter/>
              </a:ln>
            </p:spPr>
            <p:txBody>
              <a:bodyPr rtlCol="0" anchor="ctr"/>
              <a:lstStyle/>
              <a:p>
                <a:endParaRPr lang="fr-FR"/>
              </a:p>
            </p:txBody>
          </p:sp>
        </p:grpSp>
      </p:grpSp>
      <p:sp>
        <p:nvSpPr>
          <p:cNvPr id="51" name="Graphique 6">
            <a:extLst>
              <a:ext uri="{FF2B5EF4-FFF2-40B4-BE49-F238E27FC236}">
                <a16:creationId xmlns:a16="http://schemas.microsoft.com/office/drawing/2014/main" id="{6B32AA9E-4064-47DE-A3DB-3143CAC0C6DD}"/>
              </a:ext>
            </a:extLst>
          </p:cNvPr>
          <p:cNvSpPr/>
          <p:nvPr/>
        </p:nvSpPr>
        <p:spPr>
          <a:xfrm>
            <a:off x="6590857" y="4774414"/>
            <a:ext cx="727416" cy="2316069"/>
          </a:xfrm>
          <a:custGeom>
            <a:avLst/>
            <a:gdLst>
              <a:gd name="connsiteX0" fmla="*/ 727301 w 727416"/>
              <a:gd name="connsiteY0" fmla="*/ 42415 h 2316069"/>
              <a:gd name="connsiteX1" fmla="*/ 286654 w 727416"/>
              <a:gd name="connsiteY1" fmla="*/ 906 h 2316069"/>
              <a:gd name="connsiteX2" fmla="*/ 429345 w 727416"/>
              <a:gd name="connsiteY2" fmla="*/ 94345 h 2316069"/>
              <a:gd name="connsiteX3" fmla="*/ 2787 w 727416"/>
              <a:gd name="connsiteY3" fmla="*/ 632797 h 2316069"/>
              <a:gd name="connsiteX4" fmla="*/ 8608 w 727416"/>
              <a:gd name="connsiteY4" fmla="*/ 2214095 h 2316069"/>
              <a:gd name="connsiteX5" fmla="*/ 238800 w 727416"/>
              <a:gd name="connsiteY5" fmla="*/ 2272895 h 2316069"/>
              <a:gd name="connsiteX6" fmla="*/ 497692 w 727416"/>
              <a:gd name="connsiteY6" fmla="*/ 2315743 h 2316069"/>
              <a:gd name="connsiteX7" fmla="*/ 465032 w 727416"/>
              <a:gd name="connsiteY7" fmla="*/ 134806 h 2316069"/>
              <a:gd name="connsiteX8" fmla="*/ 566388 w 727416"/>
              <a:gd name="connsiteY8" fmla="*/ 119960 h 2316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27416" h="2316069">
                <a:moveTo>
                  <a:pt x="727301" y="42415"/>
                </a:moveTo>
                <a:cubicBezTo>
                  <a:pt x="650804" y="19128"/>
                  <a:pt x="463577" y="-6255"/>
                  <a:pt x="286654" y="906"/>
                </a:cubicBezTo>
                <a:lnTo>
                  <a:pt x="429345" y="94345"/>
                </a:lnTo>
                <a:cubicBezTo>
                  <a:pt x="230649" y="123454"/>
                  <a:pt x="-30572" y="303927"/>
                  <a:pt x="2787" y="632797"/>
                </a:cubicBezTo>
                <a:cubicBezTo>
                  <a:pt x="36145" y="961666"/>
                  <a:pt x="189664" y="1980702"/>
                  <a:pt x="8608" y="2214095"/>
                </a:cubicBezTo>
                <a:cubicBezTo>
                  <a:pt x="53436" y="2261601"/>
                  <a:pt x="117067" y="2263755"/>
                  <a:pt x="238800" y="2272895"/>
                </a:cubicBezTo>
                <a:cubicBezTo>
                  <a:pt x="360532" y="2282035"/>
                  <a:pt x="497692" y="2315743"/>
                  <a:pt x="497692" y="2315743"/>
                </a:cubicBezTo>
                <a:cubicBezTo>
                  <a:pt x="538444" y="2138879"/>
                  <a:pt x="557772" y="754704"/>
                  <a:pt x="465032" y="134806"/>
                </a:cubicBezTo>
                <a:lnTo>
                  <a:pt x="566388" y="119960"/>
                </a:lnTo>
                <a:close/>
              </a:path>
            </a:pathLst>
          </a:custGeom>
          <a:solidFill>
            <a:srgbClr val="1760BF"/>
          </a:solidFill>
          <a:ln w="5820" cap="flat">
            <a:noFill/>
            <a:prstDash val="solid"/>
            <a:miter/>
          </a:ln>
        </p:spPr>
        <p:txBody>
          <a:bodyPr rtlCol="0" anchor="ctr"/>
          <a:lstStyle/>
          <a:p>
            <a:endParaRPr lang="fr-FR"/>
          </a:p>
        </p:txBody>
      </p:sp>
      <p:sp>
        <p:nvSpPr>
          <p:cNvPr id="52" name="Graphique 6">
            <a:extLst>
              <a:ext uri="{FF2B5EF4-FFF2-40B4-BE49-F238E27FC236}">
                <a16:creationId xmlns:a16="http://schemas.microsoft.com/office/drawing/2014/main" id="{6B32AA9E-4064-47DE-A3DB-3143CAC0C6DD}"/>
              </a:ext>
            </a:extLst>
          </p:cNvPr>
          <p:cNvSpPr/>
          <p:nvPr/>
        </p:nvSpPr>
        <p:spPr>
          <a:xfrm>
            <a:off x="6364704" y="3671904"/>
            <a:ext cx="238311" cy="419165"/>
          </a:xfrm>
          <a:custGeom>
            <a:avLst/>
            <a:gdLst>
              <a:gd name="connsiteX0" fmla="*/ 117687 w 238311"/>
              <a:gd name="connsiteY0" fmla="*/ -327 h 419165"/>
              <a:gd name="connsiteX1" fmla="*/ 1252 w 238311"/>
              <a:gd name="connsiteY1" fmla="*/ 241275 h 419165"/>
              <a:gd name="connsiteX2" fmla="*/ 62555 w 238311"/>
              <a:gd name="connsiteY2" fmla="*/ 257343 h 419165"/>
              <a:gd name="connsiteX3" fmla="*/ 53066 w 238311"/>
              <a:gd name="connsiteY3" fmla="*/ 383966 h 419165"/>
              <a:gd name="connsiteX4" fmla="*/ 238197 w 238311"/>
              <a:gd name="connsiteY4" fmla="*/ 417732 h 4191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311" h="419165">
                <a:moveTo>
                  <a:pt x="117687" y="-327"/>
                </a:moveTo>
                <a:cubicBezTo>
                  <a:pt x="49107" y="63712"/>
                  <a:pt x="-9926" y="178284"/>
                  <a:pt x="1252" y="241275"/>
                </a:cubicBezTo>
                <a:cubicBezTo>
                  <a:pt x="12430" y="304266"/>
                  <a:pt x="61973" y="268929"/>
                  <a:pt x="62555" y="257343"/>
                </a:cubicBezTo>
                <a:cubicBezTo>
                  <a:pt x="25238" y="301588"/>
                  <a:pt x="32107" y="339604"/>
                  <a:pt x="53066" y="383966"/>
                </a:cubicBezTo>
                <a:cubicBezTo>
                  <a:pt x="74024" y="428328"/>
                  <a:pt x="238197" y="417732"/>
                  <a:pt x="238197" y="417732"/>
                </a:cubicBezTo>
                <a:close/>
              </a:path>
            </a:pathLst>
          </a:custGeom>
          <a:solidFill>
            <a:srgbClr val="260801"/>
          </a:solidFill>
          <a:ln w="5820" cap="flat">
            <a:noFill/>
            <a:prstDash val="solid"/>
            <a:miter/>
          </a:ln>
        </p:spPr>
        <p:txBody>
          <a:bodyPr rtlCol="0" anchor="ctr"/>
          <a:lstStyle/>
          <a:p>
            <a:endParaRPr lang="fr-FR"/>
          </a:p>
        </p:txBody>
      </p:sp>
      <p:sp>
        <p:nvSpPr>
          <p:cNvPr id="53" name="Graphique 6">
            <a:extLst>
              <a:ext uri="{FF2B5EF4-FFF2-40B4-BE49-F238E27FC236}">
                <a16:creationId xmlns:a16="http://schemas.microsoft.com/office/drawing/2014/main" id="{6B32AA9E-4064-47DE-A3DB-3143CAC0C6DD}"/>
              </a:ext>
            </a:extLst>
          </p:cNvPr>
          <p:cNvSpPr/>
          <p:nvPr/>
        </p:nvSpPr>
        <p:spPr>
          <a:xfrm>
            <a:off x="6353829" y="3997863"/>
            <a:ext cx="242909" cy="285928"/>
          </a:xfrm>
          <a:custGeom>
            <a:avLst/>
            <a:gdLst>
              <a:gd name="connsiteX0" fmla="*/ 129668 w 242909"/>
              <a:gd name="connsiteY0" fmla="*/ 37398 h 285928"/>
              <a:gd name="connsiteX1" fmla="*/ 4851 w 242909"/>
              <a:gd name="connsiteY1" fmla="*/ 53175 h 285928"/>
              <a:gd name="connsiteX2" fmla="*/ 189574 w 242909"/>
              <a:gd name="connsiteY2" fmla="*/ 285287 h 285928"/>
              <a:gd name="connsiteX3" fmla="*/ 129668 w 242909"/>
              <a:gd name="connsiteY3" fmla="*/ 37398 h 285928"/>
            </a:gdLst>
            <a:ahLst/>
            <a:cxnLst>
              <a:cxn ang="0">
                <a:pos x="connsiteX0" y="connsiteY0"/>
              </a:cxn>
              <a:cxn ang="0">
                <a:pos x="connsiteX1" y="connsiteY1"/>
              </a:cxn>
              <a:cxn ang="0">
                <a:pos x="connsiteX2" y="connsiteY2"/>
              </a:cxn>
              <a:cxn ang="0">
                <a:pos x="connsiteX3" y="connsiteY3"/>
              </a:cxn>
            </a:cxnLst>
            <a:rect l="l" t="t" r="r" b="b"/>
            <a:pathLst>
              <a:path w="242909" h="285928">
                <a:moveTo>
                  <a:pt x="129668" y="37398"/>
                </a:moveTo>
                <a:cubicBezTo>
                  <a:pt x="96834" y="-11621"/>
                  <a:pt x="28429" y="-19306"/>
                  <a:pt x="4851" y="53175"/>
                </a:cubicBezTo>
                <a:cubicBezTo>
                  <a:pt x="-18727" y="125656"/>
                  <a:pt x="41469" y="293846"/>
                  <a:pt x="189574" y="285287"/>
                </a:cubicBezTo>
                <a:cubicBezTo>
                  <a:pt x="337679" y="276730"/>
                  <a:pt x="129668" y="37398"/>
                  <a:pt x="129668" y="37398"/>
                </a:cubicBezTo>
                <a:close/>
              </a:path>
            </a:pathLst>
          </a:custGeom>
          <a:solidFill>
            <a:srgbClr val="592F25"/>
          </a:solidFill>
          <a:ln w="5820" cap="flat">
            <a:noFill/>
            <a:prstDash val="solid"/>
            <a:miter/>
          </a:ln>
        </p:spPr>
        <p:txBody>
          <a:bodyPr rtlCol="0" anchor="ctr"/>
          <a:lstStyle/>
          <a:p>
            <a:endParaRPr lang="fr-FR"/>
          </a:p>
        </p:txBody>
      </p:sp>
      <p:sp>
        <p:nvSpPr>
          <p:cNvPr id="54" name="Graphique 6">
            <a:extLst>
              <a:ext uri="{FF2B5EF4-FFF2-40B4-BE49-F238E27FC236}">
                <a16:creationId xmlns:a16="http://schemas.microsoft.com/office/drawing/2014/main" id="{6B32AA9E-4064-47DE-A3DB-3143CAC0C6DD}"/>
              </a:ext>
            </a:extLst>
          </p:cNvPr>
          <p:cNvSpPr/>
          <p:nvPr/>
        </p:nvSpPr>
        <p:spPr>
          <a:xfrm>
            <a:off x="8125399" y="4104288"/>
            <a:ext cx="158355" cy="197313"/>
          </a:xfrm>
          <a:custGeom>
            <a:avLst/>
            <a:gdLst>
              <a:gd name="connsiteX0" fmla="*/ 51233 w 158355"/>
              <a:gd name="connsiteY0" fmla="*/ 17252 h 197313"/>
              <a:gd name="connsiteX1" fmla="*/ 158236 w 158355"/>
              <a:gd name="connsiteY1" fmla="*/ 103879 h 197313"/>
              <a:gd name="connsiteX2" fmla="*/ -115 w 158355"/>
              <a:gd name="connsiteY2" fmla="*/ 193417 h 197313"/>
            </a:gdLst>
            <a:ahLst/>
            <a:cxnLst>
              <a:cxn ang="0">
                <a:pos x="connsiteX0" y="connsiteY0"/>
              </a:cxn>
              <a:cxn ang="0">
                <a:pos x="connsiteX1" y="connsiteY1"/>
              </a:cxn>
              <a:cxn ang="0">
                <a:pos x="connsiteX2" y="connsiteY2"/>
              </a:cxn>
            </a:cxnLst>
            <a:rect l="l" t="t" r="r" b="b"/>
            <a:pathLst>
              <a:path w="158355" h="197313">
                <a:moveTo>
                  <a:pt x="51233" y="17252"/>
                </a:moveTo>
                <a:cubicBezTo>
                  <a:pt x="76557" y="-12497"/>
                  <a:pt x="157305" y="-16631"/>
                  <a:pt x="158236" y="103879"/>
                </a:cubicBezTo>
                <a:cubicBezTo>
                  <a:pt x="159168" y="224389"/>
                  <a:pt x="-115" y="193417"/>
                  <a:pt x="-115" y="193417"/>
                </a:cubicBezTo>
                <a:close/>
              </a:path>
            </a:pathLst>
          </a:custGeom>
          <a:solidFill>
            <a:srgbClr val="592F25"/>
          </a:solidFill>
          <a:ln w="5820" cap="flat">
            <a:noFill/>
            <a:prstDash val="solid"/>
            <a:miter/>
          </a:ln>
        </p:spPr>
        <p:txBody>
          <a:bodyPr rtlCol="0" anchor="ctr"/>
          <a:lstStyle/>
          <a:p>
            <a:endParaRPr lang="fr-FR"/>
          </a:p>
        </p:txBody>
      </p:sp>
      <p:sp>
        <p:nvSpPr>
          <p:cNvPr id="55" name="Graphique 6">
            <a:extLst>
              <a:ext uri="{FF2B5EF4-FFF2-40B4-BE49-F238E27FC236}">
                <a16:creationId xmlns:a16="http://schemas.microsoft.com/office/drawing/2014/main" id="{6B32AA9E-4064-47DE-A3DB-3143CAC0C6DD}"/>
              </a:ext>
            </a:extLst>
          </p:cNvPr>
          <p:cNvSpPr/>
          <p:nvPr/>
        </p:nvSpPr>
        <p:spPr>
          <a:xfrm>
            <a:off x="6442101" y="3592373"/>
            <a:ext cx="1764123" cy="1117737"/>
          </a:xfrm>
          <a:custGeom>
            <a:avLst/>
            <a:gdLst>
              <a:gd name="connsiteX0" fmla="*/ 117254 w 1764123"/>
              <a:gd name="connsiteY0" fmla="*/ 832886 h 1117737"/>
              <a:gd name="connsiteX1" fmla="*/ 934858 w 1764123"/>
              <a:gd name="connsiteY1" fmla="*/ 1115764 h 1117737"/>
              <a:gd name="connsiteX2" fmla="*/ 1745301 w 1764123"/>
              <a:gd name="connsiteY2" fmla="*/ 856872 h 1117737"/>
              <a:gd name="connsiteX3" fmla="*/ 1706761 w 1764123"/>
              <a:gd name="connsiteY3" fmla="*/ 43110 h 1117737"/>
              <a:gd name="connsiteX4" fmla="*/ -54 w 1764123"/>
              <a:gd name="connsiteY4" fmla="*/ 75071 h 1117737"/>
              <a:gd name="connsiteX5" fmla="*/ 117254 w 1764123"/>
              <a:gd name="connsiteY5" fmla="*/ 832886 h 1117737"/>
              <a:gd name="connsiteX6" fmla="*/ 1285151 w 1764123"/>
              <a:gd name="connsiteY6" fmla="*/ 465069 h 1117737"/>
              <a:gd name="connsiteX7" fmla="*/ 1449615 w 1764123"/>
              <a:gd name="connsiteY7" fmla="*/ 372678 h 1117737"/>
              <a:gd name="connsiteX8" fmla="*/ 1589337 w 1764123"/>
              <a:gd name="connsiteY8" fmla="*/ 499359 h 1117737"/>
              <a:gd name="connsiteX9" fmla="*/ 1424815 w 1764123"/>
              <a:gd name="connsiteY9" fmla="*/ 591750 h 1117737"/>
              <a:gd name="connsiteX10" fmla="*/ 1285151 w 1764123"/>
              <a:gd name="connsiteY10" fmla="*/ 465069 h 1117737"/>
              <a:gd name="connsiteX11" fmla="*/ 462541 w 1764123"/>
              <a:gd name="connsiteY11" fmla="*/ 409704 h 1117737"/>
              <a:gd name="connsiteX12" fmla="*/ 627063 w 1764123"/>
              <a:gd name="connsiteY12" fmla="*/ 317313 h 1117737"/>
              <a:gd name="connsiteX13" fmla="*/ 766784 w 1764123"/>
              <a:gd name="connsiteY13" fmla="*/ 443994 h 1117737"/>
              <a:gd name="connsiteX14" fmla="*/ 602321 w 1764123"/>
              <a:gd name="connsiteY14" fmla="*/ 536443 h 1117737"/>
              <a:gd name="connsiteX15" fmla="*/ 462541 w 1764123"/>
              <a:gd name="connsiteY15" fmla="*/ 409704 h 1117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764123" h="1117737">
                <a:moveTo>
                  <a:pt x="117254" y="832886"/>
                </a:moveTo>
                <a:cubicBezTo>
                  <a:pt x="154280" y="858851"/>
                  <a:pt x="511967" y="1141438"/>
                  <a:pt x="934858" y="1115764"/>
                </a:cubicBezTo>
                <a:cubicBezTo>
                  <a:pt x="1357748" y="1090090"/>
                  <a:pt x="1647321" y="930633"/>
                  <a:pt x="1745301" y="856872"/>
                </a:cubicBezTo>
                <a:cubicBezTo>
                  <a:pt x="1795542" y="648162"/>
                  <a:pt x="1731387" y="152733"/>
                  <a:pt x="1706761" y="43110"/>
                </a:cubicBezTo>
                <a:cubicBezTo>
                  <a:pt x="1706761" y="43110"/>
                  <a:pt x="-11872" y="-73325"/>
                  <a:pt x="-54" y="75071"/>
                </a:cubicBezTo>
                <a:cubicBezTo>
                  <a:pt x="11764" y="223467"/>
                  <a:pt x="80227" y="806921"/>
                  <a:pt x="117254" y="832886"/>
                </a:cubicBezTo>
                <a:close/>
                <a:moveTo>
                  <a:pt x="1285151" y="465069"/>
                </a:moveTo>
                <a:cubicBezTo>
                  <a:pt x="1291963" y="404581"/>
                  <a:pt x="1365608" y="363188"/>
                  <a:pt x="1449615" y="372678"/>
                </a:cubicBezTo>
                <a:cubicBezTo>
                  <a:pt x="1533623" y="382167"/>
                  <a:pt x="1596265" y="438813"/>
                  <a:pt x="1589337" y="499359"/>
                </a:cubicBezTo>
                <a:cubicBezTo>
                  <a:pt x="1582409" y="559905"/>
                  <a:pt x="1508880" y="601239"/>
                  <a:pt x="1424815" y="591750"/>
                </a:cubicBezTo>
                <a:cubicBezTo>
                  <a:pt x="1340749" y="582260"/>
                  <a:pt x="1278340" y="525557"/>
                  <a:pt x="1285151" y="465069"/>
                </a:cubicBezTo>
                <a:close/>
                <a:moveTo>
                  <a:pt x="462541" y="409704"/>
                </a:moveTo>
                <a:cubicBezTo>
                  <a:pt x="469352" y="349216"/>
                  <a:pt x="542997" y="307824"/>
                  <a:pt x="627063" y="317313"/>
                </a:cubicBezTo>
                <a:cubicBezTo>
                  <a:pt x="711128" y="326803"/>
                  <a:pt x="773654" y="383507"/>
                  <a:pt x="766784" y="443994"/>
                </a:cubicBezTo>
                <a:cubicBezTo>
                  <a:pt x="759914" y="504482"/>
                  <a:pt x="686328" y="545874"/>
                  <a:pt x="602321" y="536443"/>
                </a:cubicBezTo>
                <a:cubicBezTo>
                  <a:pt x="518313" y="527012"/>
                  <a:pt x="455729" y="470250"/>
                  <a:pt x="462541" y="409704"/>
                </a:cubicBezTo>
                <a:close/>
              </a:path>
            </a:pathLst>
          </a:custGeom>
          <a:solidFill>
            <a:srgbClr val="592F25"/>
          </a:solidFill>
          <a:ln w="5820" cap="flat">
            <a:noFill/>
            <a:prstDash val="solid"/>
            <a:miter/>
          </a:ln>
        </p:spPr>
        <p:txBody>
          <a:bodyPr rtlCol="0" anchor="ctr"/>
          <a:lstStyle/>
          <a:p>
            <a:endParaRPr lang="fr-FR"/>
          </a:p>
        </p:txBody>
      </p:sp>
      <p:sp>
        <p:nvSpPr>
          <p:cNvPr id="56" name="Graphique 6">
            <a:extLst>
              <a:ext uri="{FF2B5EF4-FFF2-40B4-BE49-F238E27FC236}">
                <a16:creationId xmlns:a16="http://schemas.microsoft.com/office/drawing/2014/main" id="{6B32AA9E-4064-47DE-A3DB-3143CAC0C6DD}"/>
              </a:ext>
            </a:extLst>
          </p:cNvPr>
          <p:cNvSpPr/>
          <p:nvPr/>
        </p:nvSpPr>
        <p:spPr>
          <a:xfrm>
            <a:off x="6846364" y="3767747"/>
            <a:ext cx="312014" cy="118688"/>
          </a:xfrm>
          <a:custGeom>
            <a:avLst/>
            <a:gdLst>
              <a:gd name="connsiteX0" fmla="*/ 311697 w 312014"/>
              <a:gd name="connsiteY0" fmla="*/ 51819 h 118688"/>
              <a:gd name="connsiteX1" fmla="*/ 177797 w 312014"/>
              <a:gd name="connsiteY1" fmla="*/ 85760 h 118688"/>
              <a:gd name="connsiteX2" fmla="*/ -115 w 312014"/>
              <a:gd name="connsiteY2" fmla="*/ 118362 h 118688"/>
              <a:gd name="connsiteX3" fmla="*/ 119929 w 312014"/>
              <a:gd name="connsiteY3" fmla="*/ 6293 h 118688"/>
              <a:gd name="connsiteX4" fmla="*/ 311697 w 312014"/>
              <a:gd name="connsiteY4" fmla="*/ 51819 h 1186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2014" h="118688">
                <a:moveTo>
                  <a:pt x="311697" y="51819"/>
                </a:moveTo>
                <a:cubicBezTo>
                  <a:pt x="315540" y="90650"/>
                  <a:pt x="264599" y="88904"/>
                  <a:pt x="177797" y="85760"/>
                </a:cubicBezTo>
                <a:cubicBezTo>
                  <a:pt x="90995" y="82617"/>
                  <a:pt x="-115" y="118362"/>
                  <a:pt x="-115" y="118362"/>
                </a:cubicBezTo>
                <a:cubicBezTo>
                  <a:pt x="-115" y="118362"/>
                  <a:pt x="3436" y="25214"/>
                  <a:pt x="119929" y="6293"/>
                </a:cubicBezTo>
                <a:cubicBezTo>
                  <a:pt x="236422" y="-12627"/>
                  <a:pt x="307622" y="11009"/>
                  <a:pt x="311697" y="51819"/>
                </a:cubicBezTo>
                <a:close/>
              </a:path>
            </a:pathLst>
          </a:custGeom>
          <a:solidFill>
            <a:srgbClr val="190501"/>
          </a:solidFill>
          <a:ln w="5820" cap="flat">
            <a:noFill/>
            <a:prstDash val="solid"/>
            <a:miter/>
          </a:ln>
        </p:spPr>
        <p:txBody>
          <a:bodyPr rtlCol="0" anchor="ctr"/>
          <a:lstStyle/>
          <a:p>
            <a:endParaRPr lang="fr-FR"/>
          </a:p>
        </p:txBody>
      </p:sp>
      <p:sp>
        <p:nvSpPr>
          <p:cNvPr id="57" name="Graphique 6">
            <a:extLst>
              <a:ext uri="{FF2B5EF4-FFF2-40B4-BE49-F238E27FC236}">
                <a16:creationId xmlns:a16="http://schemas.microsoft.com/office/drawing/2014/main" id="{6B32AA9E-4064-47DE-A3DB-3143CAC0C6DD}"/>
              </a:ext>
            </a:extLst>
          </p:cNvPr>
          <p:cNvSpPr/>
          <p:nvPr/>
        </p:nvSpPr>
        <p:spPr>
          <a:xfrm>
            <a:off x="7375967" y="4682208"/>
            <a:ext cx="1111659" cy="2425508"/>
          </a:xfrm>
          <a:custGeom>
            <a:avLst/>
            <a:gdLst>
              <a:gd name="connsiteX0" fmla="*/ 256973 w 1111659"/>
              <a:gd name="connsiteY0" fmla="*/ 147487 h 2425508"/>
              <a:gd name="connsiteX1" fmla="*/ 248415 w 1111659"/>
              <a:gd name="connsiteY1" fmla="*/ 111567 h 2425508"/>
              <a:gd name="connsiteX2" fmla="*/ 248415 w 1111659"/>
              <a:gd name="connsiteY2" fmla="*/ 111567 h 2425508"/>
              <a:gd name="connsiteX3" fmla="*/ -115 w 1111659"/>
              <a:gd name="connsiteY3" fmla="*/ 137241 h 2425508"/>
              <a:gd name="connsiteX4" fmla="*/ 50941 w 1111659"/>
              <a:gd name="connsiteY4" fmla="*/ 116807 h 2425508"/>
              <a:gd name="connsiteX5" fmla="*/ 520057 w 1111659"/>
              <a:gd name="connsiteY5" fmla="*/ -327 h 2425508"/>
              <a:gd name="connsiteX6" fmla="*/ 411598 w 1111659"/>
              <a:gd name="connsiteY6" fmla="*/ 128101 h 2425508"/>
              <a:gd name="connsiteX7" fmla="*/ 788962 w 1111659"/>
              <a:gd name="connsiteY7" fmla="*/ 687453 h 2425508"/>
              <a:gd name="connsiteX8" fmla="*/ 1111544 w 1111659"/>
              <a:gd name="connsiteY8" fmla="*/ 1960957 h 2425508"/>
              <a:gd name="connsiteX9" fmla="*/ 511906 w 1111659"/>
              <a:gd name="connsiteY9" fmla="*/ 2425182 h 2425508"/>
              <a:gd name="connsiteX10" fmla="*/ 256973 w 1111659"/>
              <a:gd name="connsiteY10" fmla="*/ 147487 h 24255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1659" h="2425508">
                <a:moveTo>
                  <a:pt x="256973" y="147487"/>
                </a:moveTo>
                <a:cubicBezTo>
                  <a:pt x="254103" y="134679"/>
                  <a:pt x="251250" y="122704"/>
                  <a:pt x="248415" y="111567"/>
                </a:cubicBezTo>
                <a:lnTo>
                  <a:pt x="248415" y="111567"/>
                </a:lnTo>
                <a:lnTo>
                  <a:pt x="-115" y="137241"/>
                </a:lnTo>
                <a:cubicBezTo>
                  <a:pt x="13915" y="130779"/>
                  <a:pt x="31264" y="123909"/>
                  <a:pt x="50941" y="116807"/>
                </a:cubicBezTo>
                <a:cubicBezTo>
                  <a:pt x="185889" y="68079"/>
                  <a:pt x="433779" y="8639"/>
                  <a:pt x="520057" y="-327"/>
                </a:cubicBezTo>
                <a:cubicBezTo>
                  <a:pt x="520057" y="-327"/>
                  <a:pt x="441929" y="60918"/>
                  <a:pt x="411598" y="128101"/>
                </a:cubicBezTo>
                <a:cubicBezTo>
                  <a:pt x="494616" y="121697"/>
                  <a:pt x="730687" y="226721"/>
                  <a:pt x="788962" y="687453"/>
                </a:cubicBezTo>
                <a:cubicBezTo>
                  <a:pt x="847238" y="1148185"/>
                  <a:pt x="866682" y="1705791"/>
                  <a:pt x="1111544" y="1960957"/>
                </a:cubicBezTo>
                <a:cubicBezTo>
                  <a:pt x="1027770" y="2106500"/>
                  <a:pt x="877278" y="2403408"/>
                  <a:pt x="511906" y="2425182"/>
                </a:cubicBezTo>
                <a:cubicBezTo>
                  <a:pt x="508937" y="2306244"/>
                  <a:pt x="366887" y="637270"/>
                  <a:pt x="256973" y="147487"/>
                </a:cubicBezTo>
                <a:close/>
              </a:path>
            </a:pathLst>
          </a:custGeom>
          <a:solidFill>
            <a:srgbClr val="1760BF"/>
          </a:solidFill>
          <a:ln w="5820" cap="flat">
            <a:noFill/>
            <a:prstDash val="solid"/>
            <a:miter/>
          </a:ln>
        </p:spPr>
        <p:txBody>
          <a:bodyPr rtlCol="0" anchor="ctr"/>
          <a:lstStyle/>
          <a:p>
            <a:endParaRPr lang="fr-FR"/>
          </a:p>
        </p:txBody>
      </p:sp>
      <p:sp>
        <p:nvSpPr>
          <p:cNvPr id="58" name="Graphique 6">
            <a:extLst>
              <a:ext uri="{FF2B5EF4-FFF2-40B4-BE49-F238E27FC236}">
                <a16:creationId xmlns:a16="http://schemas.microsoft.com/office/drawing/2014/main" id="{6B32AA9E-4064-47DE-A3DB-3143CAC0C6DD}"/>
              </a:ext>
            </a:extLst>
          </p:cNvPr>
          <p:cNvSpPr/>
          <p:nvPr/>
        </p:nvSpPr>
        <p:spPr>
          <a:xfrm>
            <a:off x="7725886" y="3814455"/>
            <a:ext cx="317542" cy="99365"/>
          </a:xfrm>
          <a:custGeom>
            <a:avLst/>
            <a:gdLst>
              <a:gd name="connsiteX0" fmla="*/ -90 w 317542"/>
              <a:gd name="connsiteY0" fmla="*/ 71072 h 99365"/>
              <a:gd name="connsiteX1" fmla="*/ 136954 w 317542"/>
              <a:gd name="connsiteY1" fmla="*/ 86499 h 99365"/>
              <a:gd name="connsiteX2" fmla="*/ 317427 w 317542"/>
              <a:gd name="connsiteY2" fmla="*/ 94591 h 99365"/>
              <a:gd name="connsiteX3" fmla="*/ 183178 w 317542"/>
              <a:gd name="connsiteY3" fmla="*/ -128 h 99365"/>
              <a:gd name="connsiteX4" fmla="*/ -90 w 317542"/>
              <a:gd name="connsiteY4" fmla="*/ 71072 h 993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7542" h="99365">
                <a:moveTo>
                  <a:pt x="-90" y="71072"/>
                </a:moveTo>
                <a:cubicBezTo>
                  <a:pt x="1307" y="110019"/>
                  <a:pt x="51607" y="101345"/>
                  <a:pt x="136954" y="86499"/>
                </a:cubicBezTo>
                <a:cubicBezTo>
                  <a:pt x="222300" y="71654"/>
                  <a:pt x="317427" y="94591"/>
                  <a:pt x="317427" y="94591"/>
                </a:cubicBezTo>
                <a:cubicBezTo>
                  <a:pt x="317427" y="94591"/>
                  <a:pt x="301185" y="2957"/>
                  <a:pt x="183178" y="-128"/>
                </a:cubicBezTo>
                <a:cubicBezTo>
                  <a:pt x="65172" y="-3214"/>
                  <a:pt x="-1603" y="30087"/>
                  <a:pt x="-90" y="71072"/>
                </a:cubicBezTo>
                <a:close/>
              </a:path>
            </a:pathLst>
          </a:custGeom>
          <a:solidFill>
            <a:srgbClr val="190501"/>
          </a:solidFill>
          <a:ln w="5820" cap="flat">
            <a:noFill/>
            <a:prstDash val="solid"/>
            <a:miter/>
          </a:ln>
        </p:spPr>
        <p:txBody>
          <a:bodyPr rtlCol="0" anchor="ctr"/>
          <a:lstStyle/>
          <a:p>
            <a:endParaRPr lang="fr-FR"/>
          </a:p>
        </p:txBody>
      </p:sp>
      <p:sp>
        <p:nvSpPr>
          <p:cNvPr id="59" name="Graphique 6">
            <a:extLst>
              <a:ext uri="{FF2B5EF4-FFF2-40B4-BE49-F238E27FC236}">
                <a16:creationId xmlns:a16="http://schemas.microsoft.com/office/drawing/2014/main" id="{6B32AA9E-4064-47DE-A3DB-3143CAC0C6DD}"/>
              </a:ext>
            </a:extLst>
          </p:cNvPr>
          <p:cNvSpPr/>
          <p:nvPr/>
        </p:nvSpPr>
        <p:spPr>
          <a:xfrm>
            <a:off x="7181638" y="4626203"/>
            <a:ext cx="351981" cy="272058"/>
          </a:xfrm>
          <a:custGeom>
            <a:avLst/>
            <a:gdLst>
              <a:gd name="connsiteX0" fmla="*/ 347734 w 351981"/>
              <a:gd name="connsiteY0" fmla="*/ 66391 h 272058"/>
              <a:gd name="connsiteX1" fmla="*/ 351867 w 351981"/>
              <a:gd name="connsiteY1" fmla="*/ 212400 h 272058"/>
              <a:gd name="connsiteX2" fmla="*/ 31963 w 351981"/>
              <a:gd name="connsiteY2" fmla="*/ 253152 h 272058"/>
              <a:gd name="connsiteX3" fmla="*/ -115 w 351981"/>
              <a:gd name="connsiteY3" fmla="*/ -327 h 272058"/>
            </a:gdLst>
            <a:ahLst/>
            <a:cxnLst>
              <a:cxn ang="0">
                <a:pos x="connsiteX0" y="connsiteY0"/>
              </a:cxn>
              <a:cxn ang="0">
                <a:pos x="connsiteX1" y="connsiteY1"/>
              </a:cxn>
              <a:cxn ang="0">
                <a:pos x="connsiteX2" y="connsiteY2"/>
              </a:cxn>
              <a:cxn ang="0">
                <a:pos x="connsiteX3" y="connsiteY3"/>
              </a:cxn>
            </a:cxnLst>
            <a:rect l="l" t="t" r="r" b="b"/>
            <a:pathLst>
              <a:path w="351981" h="272058">
                <a:moveTo>
                  <a:pt x="347734" y="66391"/>
                </a:moveTo>
                <a:lnTo>
                  <a:pt x="351867" y="212400"/>
                </a:lnTo>
                <a:cubicBezTo>
                  <a:pt x="351867" y="212400"/>
                  <a:pt x="211156" y="311951"/>
                  <a:pt x="31963" y="253152"/>
                </a:cubicBezTo>
                <a:lnTo>
                  <a:pt x="-115" y="-327"/>
                </a:lnTo>
                <a:close/>
              </a:path>
            </a:pathLst>
          </a:custGeom>
          <a:solidFill>
            <a:srgbClr val="592F25"/>
          </a:solidFill>
          <a:ln w="5820" cap="flat">
            <a:noFill/>
            <a:prstDash val="solid"/>
            <a:miter/>
          </a:ln>
        </p:spPr>
        <p:txBody>
          <a:bodyPr rtlCol="0" anchor="ctr"/>
          <a:lstStyle/>
          <a:p>
            <a:endParaRPr lang="fr-FR"/>
          </a:p>
        </p:txBody>
      </p:sp>
      <p:sp>
        <p:nvSpPr>
          <p:cNvPr id="60" name="Graphique 6">
            <a:extLst>
              <a:ext uri="{FF2B5EF4-FFF2-40B4-BE49-F238E27FC236}">
                <a16:creationId xmlns:a16="http://schemas.microsoft.com/office/drawing/2014/main" id="{6B32AA9E-4064-47DE-A3DB-3143CAC0C6DD}"/>
              </a:ext>
            </a:extLst>
          </p:cNvPr>
          <p:cNvSpPr/>
          <p:nvPr/>
        </p:nvSpPr>
        <p:spPr>
          <a:xfrm>
            <a:off x="7157419" y="4794334"/>
            <a:ext cx="475635" cy="152835"/>
          </a:xfrm>
          <a:custGeom>
            <a:avLst/>
            <a:gdLst>
              <a:gd name="connsiteX0" fmla="*/ 466963 w 475635"/>
              <a:gd name="connsiteY0" fmla="*/ -327 h 152835"/>
              <a:gd name="connsiteX1" fmla="*/ 475521 w 475635"/>
              <a:gd name="connsiteY1" fmla="*/ 35593 h 152835"/>
              <a:gd name="connsiteX2" fmla="*/ -115 w 475635"/>
              <a:gd name="connsiteY2" fmla="*/ 100040 h 152835"/>
              <a:gd name="connsiteX3" fmla="*/ 188626 w 475635"/>
              <a:gd name="connsiteY3" fmla="*/ 16848 h 152835"/>
              <a:gd name="connsiteX4" fmla="*/ 269431 w 475635"/>
              <a:gd name="connsiteY4" fmla="*/ 4913 h 152835"/>
              <a:gd name="connsiteX5" fmla="*/ 218375 w 475635"/>
              <a:gd name="connsiteY5" fmla="*/ 25347 h 152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75635" h="152835">
                <a:moveTo>
                  <a:pt x="466963" y="-327"/>
                </a:moveTo>
                <a:cubicBezTo>
                  <a:pt x="469833" y="10775"/>
                  <a:pt x="472685" y="22745"/>
                  <a:pt x="475521" y="35593"/>
                </a:cubicBezTo>
                <a:cubicBezTo>
                  <a:pt x="348258" y="201688"/>
                  <a:pt x="79643" y="159247"/>
                  <a:pt x="-115" y="100040"/>
                </a:cubicBezTo>
                <a:cubicBezTo>
                  <a:pt x="-115" y="100040"/>
                  <a:pt x="16885" y="48809"/>
                  <a:pt x="188626" y="16848"/>
                </a:cubicBezTo>
                <a:cubicBezTo>
                  <a:pt x="216686" y="11666"/>
                  <a:pt x="243699" y="7766"/>
                  <a:pt x="269431" y="4913"/>
                </a:cubicBezTo>
                <a:cubicBezTo>
                  <a:pt x="249754" y="12015"/>
                  <a:pt x="232405" y="18885"/>
                  <a:pt x="218375" y="25347"/>
                </a:cubicBezTo>
                <a:close/>
              </a:path>
            </a:pathLst>
          </a:custGeom>
          <a:solidFill>
            <a:srgbClr val="592F25"/>
          </a:solidFill>
          <a:ln w="5820" cap="flat">
            <a:noFill/>
            <a:prstDash val="solid"/>
            <a:miter/>
          </a:ln>
        </p:spPr>
        <p:txBody>
          <a:bodyPr rtlCol="0" anchor="ctr"/>
          <a:lstStyle/>
          <a:p>
            <a:endParaRPr lang="fr-FR"/>
          </a:p>
        </p:txBody>
      </p:sp>
      <p:sp>
        <p:nvSpPr>
          <p:cNvPr id="61" name="Graphique 6">
            <a:extLst>
              <a:ext uri="{FF2B5EF4-FFF2-40B4-BE49-F238E27FC236}">
                <a16:creationId xmlns:a16="http://schemas.microsoft.com/office/drawing/2014/main" id="{6B32AA9E-4064-47DE-A3DB-3143CAC0C6DD}"/>
              </a:ext>
            </a:extLst>
          </p:cNvPr>
          <p:cNvSpPr/>
          <p:nvPr/>
        </p:nvSpPr>
        <p:spPr>
          <a:xfrm>
            <a:off x="7487227" y="3883745"/>
            <a:ext cx="125181" cy="418822"/>
          </a:xfrm>
          <a:custGeom>
            <a:avLst/>
            <a:gdLst>
              <a:gd name="connsiteX0" fmla="*/ 111 w 125181"/>
              <a:gd name="connsiteY0" fmla="*/ 11446 h 418822"/>
              <a:gd name="connsiteX1" fmla="*/ 23398 w 125181"/>
              <a:gd name="connsiteY1" fmla="*/ 285940 h 418822"/>
              <a:gd name="connsiteX2" fmla="*/ 26426 w 125181"/>
              <a:gd name="connsiteY2" fmla="*/ 327158 h 418822"/>
              <a:gd name="connsiteX3" fmla="*/ 28114 w 125181"/>
              <a:gd name="connsiteY3" fmla="*/ 354520 h 418822"/>
              <a:gd name="connsiteX4" fmla="*/ 48781 w 125181"/>
              <a:gd name="connsiteY4" fmla="*/ 334727 h 418822"/>
              <a:gd name="connsiteX5" fmla="*/ 65839 w 125181"/>
              <a:gd name="connsiteY5" fmla="*/ 323083 h 418822"/>
              <a:gd name="connsiteX6" fmla="*/ 83304 w 125181"/>
              <a:gd name="connsiteY6" fmla="*/ 319939 h 418822"/>
              <a:gd name="connsiteX7" fmla="*/ 98499 w 125181"/>
              <a:gd name="connsiteY7" fmla="*/ 328031 h 418822"/>
              <a:gd name="connsiteX8" fmla="*/ 107115 w 125181"/>
              <a:gd name="connsiteY8" fmla="*/ 341654 h 418822"/>
              <a:gd name="connsiteX9" fmla="*/ 104961 w 125181"/>
              <a:gd name="connsiteY9" fmla="*/ 359993 h 418822"/>
              <a:gd name="connsiteX10" fmla="*/ 94656 w 125181"/>
              <a:gd name="connsiteY10" fmla="*/ 380194 h 418822"/>
              <a:gd name="connsiteX11" fmla="*/ 80393 w 125181"/>
              <a:gd name="connsiteY11" fmla="*/ 399523 h 418822"/>
              <a:gd name="connsiteX12" fmla="*/ 61298 w 125181"/>
              <a:gd name="connsiteY12" fmla="*/ 416638 h 418822"/>
              <a:gd name="connsiteX13" fmla="*/ 62346 w 125181"/>
              <a:gd name="connsiteY13" fmla="*/ 418443 h 418822"/>
              <a:gd name="connsiteX14" fmla="*/ 87030 w 125181"/>
              <a:gd name="connsiteY14" fmla="*/ 405460 h 418822"/>
              <a:gd name="connsiteX15" fmla="*/ 106242 w 125181"/>
              <a:gd name="connsiteY15" fmla="*/ 387122 h 418822"/>
              <a:gd name="connsiteX16" fmla="*/ 120738 w 125181"/>
              <a:gd name="connsiteY16" fmla="*/ 364476 h 418822"/>
              <a:gd name="connsiteX17" fmla="*/ 124289 w 125181"/>
              <a:gd name="connsiteY17" fmla="*/ 336881 h 418822"/>
              <a:gd name="connsiteX18" fmla="*/ 109502 w 125181"/>
              <a:gd name="connsiteY18" fmla="*/ 313594 h 418822"/>
              <a:gd name="connsiteX19" fmla="*/ 84352 w 125181"/>
              <a:gd name="connsiteY19" fmla="*/ 301950 h 418822"/>
              <a:gd name="connsiteX20" fmla="*/ 57223 w 125181"/>
              <a:gd name="connsiteY20" fmla="*/ 307248 h 418822"/>
              <a:gd name="connsiteX21" fmla="*/ 35158 w 125181"/>
              <a:gd name="connsiteY21" fmla="*/ 323083 h 418822"/>
              <a:gd name="connsiteX22" fmla="*/ 44182 w 125181"/>
              <a:gd name="connsiteY22" fmla="*/ 326168 h 418822"/>
              <a:gd name="connsiteX23" fmla="*/ 39932 w 125181"/>
              <a:gd name="connsiteY23" fmla="*/ 263701 h 418822"/>
              <a:gd name="connsiteX24" fmla="*/ 32073 w 125181"/>
              <a:gd name="connsiteY24" fmla="*/ 121011 h 418822"/>
              <a:gd name="connsiteX25" fmla="*/ 27590 w 125181"/>
              <a:gd name="connsiteY25" fmla="*/ 47017 h 418822"/>
              <a:gd name="connsiteX26" fmla="*/ 19498 w 125181"/>
              <a:gd name="connsiteY26" fmla="*/ 3936 h 418822"/>
              <a:gd name="connsiteX27" fmla="*/ 4146 w 125181"/>
              <a:gd name="connsiteY27" fmla="*/ 1951 h 418822"/>
              <a:gd name="connsiteX28" fmla="*/ -63 w 125181"/>
              <a:gd name="connsiteY28" fmla="*/ 11679 h 418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25181" h="418822">
                <a:moveTo>
                  <a:pt x="111" y="11446"/>
                </a:moveTo>
                <a:cubicBezTo>
                  <a:pt x="9368" y="102672"/>
                  <a:pt x="15597" y="194306"/>
                  <a:pt x="23398" y="285940"/>
                </a:cubicBezTo>
                <a:cubicBezTo>
                  <a:pt x="24621" y="299330"/>
                  <a:pt x="25902" y="313186"/>
                  <a:pt x="26426" y="327158"/>
                </a:cubicBezTo>
                <a:lnTo>
                  <a:pt x="28114" y="354520"/>
                </a:lnTo>
                <a:lnTo>
                  <a:pt x="48781" y="334727"/>
                </a:lnTo>
                <a:cubicBezTo>
                  <a:pt x="53741" y="329877"/>
                  <a:pt x="59517" y="325936"/>
                  <a:pt x="65839" y="323083"/>
                </a:cubicBezTo>
                <a:cubicBezTo>
                  <a:pt x="71241" y="320382"/>
                  <a:pt x="77302" y="319293"/>
                  <a:pt x="83304" y="319939"/>
                </a:cubicBezTo>
                <a:cubicBezTo>
                  <a:pt x="89085" y="320999"/>
                  <a:pt x="94394" y="323823"/>
                  <a:pt x="98499" y="328031"/>
                </a:cubicBezTo>
                <a:cubicBezTo>
                  <a:pt x="102853" y="331443"/>
                  <a:pt x="105898" y="336258"/>
                  <a:pt x="107115" y="341654"/>
                </a:cubicBezTo>
                <a:cubicBezTo>
                  <a:pt x="107982" y="347849"/>
                  <a:pt x="107237" y="354165"/>
                  <a:pt x="104961" y="359993"/>
                </a:cubicBezTo>
                <a:cubicBezTo>
                  <a:pt x="102289" y="367089"/>
                  <a:pt x="98836" y="373866"/>
                  <a:pt x="94656" y="380194"/>
                </a:cubicBezTo>
                <a:cubicBezTo>
                  <a:pt x="90302" y="386924"/>
                  <a:pt x="85540" y="393381"/>
                  <a:pt x="80393" y="399523"/>
                </a:cubicBezTo>
                <a:cubicBezTo>
                  <a:pt x="75037" y="406264"/>
                  <a:pt x="68581" y="412051"/>
                  <a:pt x="61298" y="416638"/>
                </a:cubicBezTo>
                <a:cubicBezTo>
                  <a:pt x="60017" y="417337"/>
                  <a:pt x="60716" y="418792"/>
                  <a:pt x="62346" y="418443"/>
                </a:cubicBezTo>
                <a:cubicBezTo>
                  <a:pt x="71317" y="415713"/>
                  <a:pt x="79695" y="411306"/>
                  <a:pt x="87030" y="405460"/>
                </a:cubicBezTo>
                <a:cubicBezTo>
                  <a:pt x="94069" y="400052"/>
                  <a:pt x="100507" y="393904"/>
                  <a:pt x="106242" y="387122"/>
                </a:cubicBezTo>
                <a:cubicBezTo>
                  <a:pt x="112197" y="380351"/>
                  <a:pt x="117082" y="372719"/>
                  <a:pt x="120738" y="364476"/>
                </a:cubicBezTo>
                <a:cubicBezTo>
                  <a:pt x="124807" y="355883"/>
                  <a:pt x="126047" y="346224"/>
                  <a:pt x="124289" y="336881"/>
                </a:cubicBezTo>
                <a:cubicBezTo>
                  <a:pt x="122048" y="327706"/>
                  <a:pt x="116855" y="319520"/>
                  <a:pt x="109502" y="313594"/>
                </a:cubicBezTo>
                <a:cubicBezTo>
                  <a:pt x="102516" y="307225"/>
                  <a:pt x="93731" y="303155"/>
                  <a:pt x="84352" y="301950"/>
                </a:cubicBezTo>
                <a:cubicBezTo>
                  <a:pt x="74997" y="301211"/>
                  <a:pt x="65612" y="303045"/>
                  <a:pt x="57223" y="307248"/>
                </a:cubicBezTo>
                <a:cubicBezTo>
                  <a:pt x="49032" y="311247"/>
                  <a:pt x="41574" y="316603"/>
                  <a:pt x="35158" y="323083"/>
                </a:cubicBezTo>
                <a:lnTo>
                  <a:pt x="44182" y="326168"/>
                </a:lnTo>
                <a:lnTo>
                  <a:pt x="39932" y="263701"/>
                </a:lnTo>
                <a:cubicBezTo>
                  <a:pt x="36963" y="216196"/>
                  <a:pt x="34634" y="168574"/>
                  <a:pt x="32073" y="121011"/>
                </a:cubicBezTo>
                <a:lnTo>
                  <a:pt x="27590" y="47017"/>
                </a:lnTo>
                <a:cubicBezTo>
                  <a:pt x="26717" y="31880"/>
                  <a:pt x="27183" y="16918"/>
                  <a:pt x="19498" y="3936"/>
                </a:cubicBezTo>
                <a:cubicBezTo>
                  <a:pt x="15807" y="-850"/>
                  <a:pt x="8931" y="-1740"/>
                  <a:pt x="4146" y="1951"/>
                </a:cubicBezTo>
                <a:cubicBezTo>
                  <a:pt x="1165" y="4250"/>
                  <a:pt x="-430" y="7929"/>
                  <a:pt x="-63" y="11679"/>
                </a:cubicBezTo>
                <a:close/>
              </a:path>
            </a:pathLst>
          </a:custGeom>
          <a:solidFill>
            <a:srgbClr val="44221B"/>
          </a:solidFill>
          <a:ln w="5820" cap="flat">
            <a:noFill/>
            <a:prstDash val="solid"/>
            <a:miter/>
          </a:ln>
        </p:spPr>
        <p:txBody>
          <a:bodyPr rtlCol="0" anchor="ctr"/>
          <a:lstStyle/>
          <a:p>
            <a:endParaRPr lang="fr-FR"/>
          </a:p>
        </p:txBody>
      </p:sp>
      <p:sp>
        <p:nvSpPr>
          <p:cNvPr id="62" name="Graphique 6">
            <a:extLst>
              <a:ext uri="{FF2B5EF4-FFF2-40B4-BE49-F238E27FC236}">
                <a16:creationId xmlns:a16="http://schemas.microsoft.com/office/drawing/2014/main" id="{6B32AA9E-4064-47DE-A3DB-3143CAC0C6DD}"/>
              </a:ext>
            </a:extLst>
          </p:cNvPr>
          <p:cNvSpPr/>
          <p:nvPr/>
        </p:nvSpPr>
        <p:spPr>
          <a:xfrm>
            <a:off x="6348362" y="2786476"/>
            <a:ext cx="1833158" cy="802235"/>
          </a:xfrm>
          <a:custGeom>
            <a:avLst/>
            <a:gdLst>
              <a:gd name="connsiteX0" fmla="*/ 1833044 w 1833158"/>
              <a:gd name="connsiteY0" fmla="*/ 714118 h 802235"/>
              <a:gd name="connsiteX1" fmla="*/ 853421 w 1833158"/>
              <a:gd name="connsiteY1" fmla="*/ -34 h 802235"/>
              <a:gd name="connsiteX2" fmla="*/ 246 w 1833158"/>
              <a:gd name="connsiteY2" fmla="*/ 724189 h 802235"/>
              <a:gd name="connsiteX3" fmla="*/ 767201 w 1833158"/>
              <a:gd name="connsiteY3" fmla="*/ 801909 h 802235"/>
              <a:gd name="connsiteX4" fmla="*/ 1719461 w 1833158"/>
              <a:gd name="connsiteY4" fmla="*/ 767270 h 8022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33158" h="802235">
                <a:moveTo>
                  <a:pt x="1833044" y="714118"/>
                </a:moveTo>
                <a:cubicBezTo>
                  <a:pt x="1762251" y="498189"/>
                  <a:pt x="1505804" y="15510"/>
                  <a:pt x="853421" y="-34"/>
                </a:cubicBezTo>
                <a:cubicBezTo>
                  <a:pt x="201037" y="-15578"/>
                  <a:pt x="-10117" y="593608"/>
                  <a:pt x="246" y="724189"/>
                </a:cubicBezTo>
                <a:lnTo>
                  <a:pt x="767201" y="801909"/>
                </a:lnTo>
                <a:lnTo>
                  <a:pt x="1719461" y="767270"/>
                </a:lnTo>
                <a:close/>
              </a:path>
            </a:pathLst>
          </a:custGeom>
          <a:solidFill>
            <a:srgbClr val="0A315B"/>
          </a:solidFill>
          <a:ln w="5820" cap="flat">
            <a:noFill/>
            <a:prstDash val="solid"/>
            <a:miter/>
          </a:ln>
        </p:spPr>
        <p:txBody>
          <a:bodyPr rtlCol="0" anchor="ctr"/>
          <a:lstStyle/>
          <a:p>
            <a:endParaRPr lang="fr-FR"/>
          </a:p>
        </p:txBody>
      </p:sp>
      <p:sp>
        <p:nvSpPr>
          <p:cNvPr id="63" name="Graphique 6">
            <a:extLst>
              <a:ext uri="{FF2B5EF4-FFF2-40B4-BE49-F238E27FC236}">
                <a16:creationId xmlns:a16="http://schemas.microsoft.com/office/drawing/2014/main" id="{6B32AA9E-4064-47DE-A3DB-3143CAC0C6DD}"/>
              </a:ext>
            </a:extLst>
          </p:cNvPr>
          <p:cNvSpPr/>
          <p:nvPr/>
        </p:nvSpPr>
        <p:spPr>
          <a:xfrm>
            <a:off x="7041446" y="3653873"/>
            <a:ext cx="863815" cy="310317"/>
          </a:xfrm>
          <a:custGeom>
            <a:avLst/>
            <a:gdLst>
              <a:gd name="connsiteX0" fmla="*/ 565645 w 863815"/>
              <a:gd name="connsiteY0" fmla="*/ 13339 h 310317"/>
              <a:gd name="connsiteX1" fmla="*/ 849396 w 863815"/>
              <a:gd name="connsiteY1" fmla="*/ 268738 h 310317"/>
              <a:gd name="connsiteX2" fmla="*/ 527804 w 863815"/>
              <a:gd name="connsiteY2" fmla="*/ 174484 h 310317"/>
              <a:gd name="connsiteX3" fmla="*/ 636379 w 863815"/>
              <a:gd name="connsiteY3" fmla="*/ 305706 h 310317"/>
              <a:gd name="connsiteX4" fmla="*/ 376148 w 863815"/>
              <a:gd name="connsiteY4" fmla="*/ 212034 h 310317"/>
              <a:gd name="connsiteX5" fmla="*/ 322646 w 863815"/>
              <a:gd name="connsiteY5" fmla="*/ 249468 h 310317"/>
              <a:gd name="connsiteX6" fmla="*/ 1577 w 863815"/>
              <a:gd name="connsiteY6" fmla="*/ 14212 h 310317"/>
              <a:gd name="connsiteX7" fmla="*/ 565645 w 863815"/>
              <a:gd name="connsiteY7" fmla="*/ 13339 h 310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63815" h="310317">
                <a:moveTo>
                  <a:pt x="565645" y="13339"/>
                </a:moveTo>
                <a:cubicBezTo>
                  <a:pt x="668341" y="49434"/>
                  <a:pt x="927000" y="203768"/>
                  <a:pt x="849396" y="268738"/>
                </a:cubicBezTo>
                <a:cubicBezTo>
                  <a:pt x="771793" y="333708"/>
                  <a:pt x="527804" y="174484"/>
                  <a:pt x="527804" y="174484"/>
                </a:cubicBezTo>
                <a:cubicBezTo>
                  <a:pt x="628578" y="231363"/>
                  <a:pt x="673347" y="283467"/>
                  <a:pt x="636379" y="305706"/>
                </a:cubicBezTo>
                <a:cubicBezTo>
                  <a:pt x="599411" y="327945"/>
                  <a:pt x="467898" y="258667"/>
                  <a:pt x="376148" y="212034"/>
                </a:cubicBezTo>
                <a:cubicBezTo>
                  <a:pt x="467898" y="258608"/>
                  <a:pt x="436286" y="299360"/>
                  <a:pt x="322646" y="249468"/>
                </a:cubicBezTo>
                <a:cubicBezTo>
                  <a:pt x="209006" y="199576"/>
                  <a:pt x="39186" y="46406"/>
                  <a:pt x="1577" y="14212"/>
                </a:cubicBezTo>
                <a:cubicBezTo>
                  <a:pt x="-36031" y="-17982"/>
                  <a:pt x="565645" y="13339"/>
                  <a:pt x="565645" y="13339"/>
                </a:cubicBezTo>
                <a:close/>
              </a:path>
            </a:pathLst>
          </a:custGeom>
          <a:solidFill>
            <a:srgbClr val="260801"/>
          </a:solidFill>
          <a:ln w="5820" cap="flat">
            <a:noFill/>
            <a:prstDash val="solid"/>
            <a:miter/>
          </a:ln>
        </p:spPr>
        <p:txBody>
          <a:bodyPr rtlCol="0" anchor="ctr"/>
          <a:lstStyle/>
          <a:p>
            <a:endParaRPr lang="fr-FR"/>
          </a:p>
        </p:txBody>
      </p:sp>
      <p:sp>
        <p:nvSpPr>
          <p:cNvPr id="64" name="Graphique 6">
            <a:extLst>
              <a:ext uri="{FF2B5EF4-FFF2-40B4-BE49-F238E27FC236}">
                <a16:creationId xmlns:a16="http://schemas.microsoft.com/office/drawing/2014/main" id="{6B32AA9E-4064-47DE-A3DB-3143CAC0C6DD}"/>
              </a:ext>
            </a:extLst>
          </p:cNvPr>
          <p:cNvSpPr/>
          <p:nvPr/>
        </p:nvSpPr>
        <p:spPr>
          <a:xfrm>
            <a:off x="6344971" y="3427681"/>
            <a:ext cx="1917242" cy="319160"/>
          </a:xfrm>
          <a:custGeom>
            <a:avLst/>
            <a:gdLst>
              <a:gd name="connsiteX0" fmla="*/ 92942 w 1917242"/>
              <a:gd name="connsiteY0" fmla="*/ 280166 h 319160"/>
              <a:gd name="connsiteX1" fmla="*/ 1092009 w 1917242"/>
              <a:gd name="connsiteY1" fmla="*/ 276382 h 319160"/>
              <a:gd name="connsiteX2" fmla="*/ 1873053 w 1917242"/>
              <a:gd name="connsiteY2" fmla="*/ 318648 h 319160"/>
              <a:gd name="connsiteX3" fmla="*/ 1898377 w 1917242"/>
              <a:gd name="connsiteY3" fmla="*/ 82402 h 319160"/>
              <a:gd name="connsiteX4" fmla="*/ 3637 w 1917242"/>
              <a:gd name="connsiteY4" fmla="*/ 82984 h 319160"/>
              <a:gd name="connsiteX5" fmla="*/ 92942 w 1917242"/>
              <a:gd name="connsiteY5" fmla="*/ 280166 h 319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17242" h="319160">
                <a:moveTo>
                  <a:pt x="92942" y="280166"/>
                </a:moveTo>
                <a:cubicBezTo>
                  <a:pt x="227249" y="275451"/>
                  <a:pt x="811693" y="265903"/>
                  <a:pt x="1092009" y="276382"/>
                </a:cubicBezTo>
                <a:cubicBezTo>
                  <a:pt x="1372326" y="286861"/>
                  <a:pt x="1848834" y="321675"/>
                  <a:pt x="1873053" y="318648"/>
                </a:cubicBezTo>
                <a:cubicBezTo>
                  <a:pt x="1897271" y="315621"/>
                  <a:pt x="1942914" y="239298"/>
                  <a:pt x="1898377" y="82402"/>
                </a:cubicBezTo>
                <a:cubicBezTo>
                  <a:pt x="1729547" y="54749"/>
                  <a:pt x="711559" y="-89397"/>
                  <a:pt x="3637" y="82984"/>
                </a:cubicBezTo>
                <a:cubicBezTo>
                  <a:pt x="-8007" y="136544"/>
                  <a:pt x="3695" y="282553"/>
                  <a:pt x="92942" y="280166"/>
                </a:cubicBezTo>
                <a:close/>
              </a:path>
            </a:pathLst>
          </a:custGeom>
          <a:solidFill>
            <a:srgbClr val="0E4580"/>
          </a:solidFill>
          <a:ln w="5820" cap="flat">
            <a:noFill/>
            <a:prstDash val="solid"/>
            <a:miter/>
          </a:ln>
        </p:spPr>
        <p:txBody>
          <a:bodyPr rtlCol="0" anchor="ctr"/>
          <a:lstStyle/>
          <a:p>
            <a:endParaRPr lang="fr-FR"/>
          </a:p>
        </p:txBody>
      </p:sp>
      <p:sp>
        <p:nvSpPr>
          <p:cNvPr id="65" name="Graphique 6">
            <a:extLst>
              <a:ext uri="{FF2B5EF4-FFF2-40B4-BE49-F238E27FC236}">
                <a16:creationId xmlns:a16="http://schemas.microsoft.com/office/drawing/2014/main" id="{6B32AA9E-4064-47DE-A3DB-3143CAC0C6DD}"/>
              </a:ext>
            </a:extLst>
          </p:cNvPr>
          <p:cNvSpPr/>
          <p:nvPr/>
        </p:nvSpPr>
        <p:spPr>
          <a:xfrm>
            <a:off x="7140303" y="5334766"/>
            <a:ext cx="565115" cy="446352"/>
          </a:xfrm>
          <a:custGeom>
            <a:avLst/>
            <a:gdLst>
              <a:gd name="connsiteX0" fmla="*/ 565116 w 565115"/>
              <a:gd name="connsiteY0" fmla="*/ 102288 h 446352"/>
              <a:gd name="connsiteX1" fmla="*/ 455900 w 565115"/>
              <a:gd name="connsiteY1" fmla="*/ 0 h 446352"/>
              <a:gd name="connsiteX2" fmla="*/ 102521 w 565115"/>
              <a:gd name="connsiteY2" fmla="*/ 18630 h 446352"/>
              <a:gd name="connsiteX3" fmla="*/ 0 w 565115"/>
              <a:gd name="connsiteY3" fmla="*/ 132968 h 446352"/>
              <a:gd name="connsiteX4" fmla="*/ 290388 w 565115"/>
              <a:gd name="connsiteY4" fmla="*/ 446352 h 446352"/>
              <a:gd name="connsiteX5" fmla="*/ 565116 w 565115"/>
              <a:gd name="connsiteY5" fmla="*/ 102288 h 446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65115" h="446352">
                <a:moveTo>
                  <a:pt x="565116" y="102288"/>
                </a:moveTo>
                <a:lnTo>
                  <a:pt x="455900" y="0"/>
                </a:lnTo>
                <a:lnTo>
                  <a:pt x="102521" y="18630"/>
                </a:lnTo>
                <a:lnTo>
                  <a:pt x="0" y="132968"/>
                </a:lnTo>
                <a:lnTo>
                  <a:pt x="290388" y="446352"/>
                </a:lnTo>
                <a:lnTo>
                  <a:pt x="565116" y="102288"/>
                </a:lnTo>
                <a:close/>
              </a:path>
            </a:pathLst>
          </a:custGeom>
          <a:solidFill>
            <a:srgbClr val="D9042B"/>
          </a:solidFill>
          <a:ln w="5820" cap="flat">
            <a:noFill/>
            <a:prstDash val="solid"/>
            <a:miter/>
          </a:ln>
        </p:spPr>
        <p:txBody>
          <a:bodyPr rtlCol="0" anchor="ctr"/>
          <a:lstStyle/>
          <a:p>
            <a:endParaRPr lang="fr-FR"/>
          </a:p>
        </p:txBody>
      </p:sp>
      <p:sp>
        <p:nvSpPr>
          <p:cNvPr id="66" name="Graphique 6">
            <a:extLst>
              <a:ext uri="{FF2B5EF4-FFF2-40B4-BE49-F238E27FC236}">
                <a16:creationId xmlns:a16="http://schemas.microsoft.com/office/drawing/2014/main" id="{6B32AA9E-4064-47DE-A3DB-3143CAC0C6DD}"/>
              </a:ext>
            </a:extLst>
          </p:cNvPr>
          <p:cNvSpPr/>
          <p:nvPr/>
        </p:nvSpPr>
        <p:spPr>
          <a:xfrm>
            <a:off x="7187809" y="5374353"/>
            <a:ext cx="472200" cy="350060"/>
          </a:xfrm>
          <a:custGeom>
            <a:avLst/>
            <a:gdLst>
              <a:gd name="connsiteX0" fmla="*/ -115 w 472200"/>
              <a:gd name="connsiteY0" fmla="*/ 92414 h 350060"/>
              <a:gd name="connsiteX1" fmla="*/ 67999 w 472200"/>
              <a:gd name="connsiteY1" fmla="*/ 14228 h 350060"/>
              <a:gd name="connsiteX2" fmla="*/ 113351 w 472200"/>
              <a:gd name="connsiteY2" fmla="*/ 12306 h 350060"/>
              <a:gd name="connsiteX3" fmla="*/ 44538 w 472200"/>
              <a:gd name="connsiteY3" fmla="*/ 138056 h 350060"/>
              <a:gd name="connsiteX4" fmla="*/ 169938 w 472200"/>
              <a:gd name="connsiteY4" fmla="*/ 275682 h 350060"/>
              <a:gd name="connsiteX5" fmla="*/ 310533 w 472200"/>
              <a:gd name="connsiteY5" fmla="*/ 270617 h 350060"/>
              <a:gd name="connsiteX6" fmla="*/ 242884 w 472200"/>
              <a:gd name="connsiteY6" fmla="*/ 349734 h 350060"/>
              <a:gd name="connsiteX7" fmla="*/ 68989 w 472200"/>
              <a:gd name="connsiteY7" fmla="*/ 173103 h 350060"/>
              <a:gd name="connsiteX8" fmla="*/ 131049 w 472200"/>
              <a:gd name="connsiteY8" fmla="*/ 235454 h 350060"/>
              <a:gd name="connsiteX9" fmla="*/ 241312 w 472200"/>
              <a:gd name="connsiteY9" fmla="*/ 244361 h 350060"/>
              <a:gd name="connsiteX10" fmla="*/ 345405 w 472200"/>
              <a:gd name="connsiteY10" fmla="*/ 209431 h 350060"/>
              <a:gd name="connsiteX11" fmla="*/ 68989 w 472200"/>
              <a:gd name="connsiteY11" fmla="*/ 173103 h 350060"/>
              <a:gd name="connsiteX12" fmla="*/ 406649 w 472200"/>
              <a:gd name="connsiteY12" fmla="*/ 7591 h 350060"/>
              <a:gd name="connsiteX13" fmla="*/ 408862 w 472200"/>
              <a:gd name="connsiteY13" fmla="*/ 77452 h 350060"/>
              <a:gd name="connsiteX14" fmla="*/ 317693 w 472200"/>
              <a:gd name="connsiteY14" fmla="*/ 82400 h 350060"/>
              <a:gd name="connsiteX15" fmla="*/ 212902 w 472200"/>
              <a:gd name="connsiteY15" fmla="*/ 21214 h 350060"/>
              <a:gd name="connsiteX16" fmla="*/ 122141 w 472200"/>
              <a:gd name="connsiteY16" fmla="*/ 76229 h 350060"/>
              <a:gd name="connsiteX17" fmla="*/ 402574 w 472200"/>
              <a:gd name="connsiteY17" fmla="*/ 156569 h 350060"/>
              <a:gd name="connsiteX18" fmla="*/ 472086 w 472200"/>
              <a:gd name="connsiteY18" fmla="*/ 66623 h 350060"/>
              <a:gd name="connsiteX19" fmla="*/ 297609 w 472200"/>
              <a:gd name="connsiteY19" fmla="*/ 2235 h 350060"/>
              <a:gd name="connsiteX20" fmla="*/ 345987 w 472200"/>
              <a:gd name="connsiteY20" fmla="*/ -327 h 350060"/>
              <a:gd name="connsiteX21" fmla="*/ 337312 w 472200"/>
              <a:gd name="connsiteY21" fmla="*/ 36234 h 350060"/>
              <a:gd name="connsiteX22" fmla="*/ 297609 w 472200"/>
              <a:gd name="connsiteY22" fmla="*/ 2235 h 350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72200" h="350060">
                <a:moveTo>
                  <a:pt x="-115" y="92414"/>
                </a:moveTo>
                <a:lnTo>
                  <a:pt x="67999" y="14228"/>
                </a:lnTo>
                <a:lnTo>
                  <a:pt x="113351" y="12306"/>
                </a:lnTo>
                <a:cubicBezTo>
                  <a:pt x="45178" y="49973"/>
                  <a:pt x="30740" y="96838"/>
                  <a:pt x="44538" y="138056"/>
                </a:cubicBezTo>
                <a:close/>
                <a:moveTo>
                  <a:pt x="169938" y="275682"/>
                </a:moveTo>
                <a:cubicBezTo>
                  <a:pt x="226816" y="287966"/>
                  <a:pt x="261514" y="288664"/>
                  <a:pt x="310533" y="270617"/>
                </a:cubicBezTo>
                <a:lnTo>
                  <a:pt x="242884" y="349734"/>
                </a:lnTo>
                <a:close/>
                <a:moveTo>
                  <a:pt x="68989" y="173103"/>
                </a:moveTo>
                <a:lnTo>
                  <a:pt x="131049" y="235454"/>
                </a:lnTo>
                <a:cubicBezTo>
                  <a:pt x="138093" y="200523"/>
                  <a:pt x="231648" y="216591"/>
                  <a:pt x="241312" y="244361"/>
                </a:cubicBezTo>
                <a:cubicBezTo>
                  <a:pt x="280725" y="254956"/>
                  <a:pt x="345580" y="229690"/>
                  <a:pt x="345405" y="209431"/>
                </a:cubicBezTo>
                <a:cubicBezTo>
                  <a:pt x="342552" y="160877"/>
                  <a:pt x="119871" y="213506"/>
                  <a:pt x="68989" y="173103"/>
                </a:cubicBezTo>
                <a:close/>
                <a:moveTo>
                  <a:pt x="406649" y="7591"/>
                </a:moveTo>
                <a:lnTo>
                  <a:pt x="408862" y="77452"/>
                </a:lnTo>
                <a:lnTo>
                  <a:pt x="317693" y="82400"/>
                </a:lnTo>
                <a:cubicBezTo>
                  <a:pt x="316471" y="36350"/>
                  <a:pt x="280318" y="15683"/>
                  <a:pt x="212902" y="21214"/>
                </a:cubicBezTo>
                <a:cubicBezTo>
                  <a:pt x="165571" y="24707"/>
                  <a:pt x="121094" y="45665"/>
                  <a:pt x="122141" y="76229"/>
                </a:cubicBezTo>
                <a:cubicBezTo>
                  <a:pt x="126100" y="148710"/>
                  <a:pt x="376726" y="56552"/>
                  <a:pt x="402574" y="156569"/>
                </a:cubicBezTo>
                <a:lnTo>
                  <a:pt x="472086" y="66623"/>
                </a:lnTo>
                <a:close/>
                <a:moveTo>
                  <a:pt x="297609" y="2235"/>
                </a:moveTo>
                <a:lnTo>
                  <a:pt x="345987" y="-327"/>
                </a:lnTo>
                <a:lnTo>
                  <a:pt x="337312" y="36234"/>
                </a:lnTo>
                <a:cubicBezTo>
                  <a:pt x="327241" y="14926"/>
                  <a:pt x="311813" y="7824"/>
                  <a:pt x="297609" y="2235"/>
                </a:cubicBezTo>
                <a:close/>
              </a:path>
            </a:pathLst>
          </a:custGeom>
          <a:solidFill>
            <a:srgbClr val="F2B602"/>
          </a:solidFill>
          <a:ln w="5820" cap="flat">
            <a:noFill/>
            <a:prstDash val="solid"/>
            <a:miter/>
          </a:ln>
        </p:spPr>
        <p:txBody>
          <a:bodyPr rtlCol="0" anchor="ctr"/>
          <a:lstStyle/>
          <a:p>
            <a:endParaRPr lang="fr-FR"/>
          </a:p>
        </p:txBody>
      </p:sp>
      <p:sp>
        <p:nvSpPr>
          <p:cNvPr id="74" name="Graphique 6">
            <a:extLst>
              <a:ext uri="{FF2B5EF4-FFF2-40B4-BE49-F238E27FC236}">
                <a16:creationId xmlns:a16="http://schemas.microsoft.com/office/drawing/2014/main" id="{6B32AA9E-4064-47DE-A3DB-3143CAC0C6DD}"/>
              </a:ext>
            </a:extLst>
          </p:cNvPr>
          <p:cNvSpPr/>
          <p:nvPr/>
        </p:nvSpPr>
        <p:spPr>
          <a:xfrm>
            <a:off x="7245968" y="4371502"/>
            <a:ext cx="479419" cy="187974"/>
          </a:xfrm>
          <a:custGeom>
            <a:avLst/>
            <a:gdLst>
              <a:gd name="connsiteX0" fmla="*/ 63400 w 479419"/>
              <a:gd name="connsiteY0" fmla="*/ 3574 h 187974"/>
              <a:gd name="connsiteX1" fmla="*/ 204286 w 479419"/>
              <a:gd name="connsiteY1" fmla="*/ 66914 h 187974"/>
              <a:gd name="connsiteX2" fmla="*/ 395937 w 479419"/>
              <a:gd name="connsiteY2" fmla="*/ -327 h 187974"/>
              <a:gd name="connsiteX3" fmla="*/ 479305 w 479419"/>
              <a:gd name="connsiteY3" fmla="*/ 3225 h 187974"/>
              <a:gd name="connsiteX4" fmla="*/ 279328 w 479419"/>
              <a:gd name="connsiteY4" fmla="*/ 186085 h 187974"/>
              <a:gd name="connsiteX5" fmla="*/ -115 w 479419"/>
              <a:gd name="connsiteY5" fmla="*/ 11433 h 187974"/>
              <a:gd name="connsiteX6" fmla="*/ 63400 w 479419"/>
              <a:gd name="connsiteY6" fmla="*/ 3574 h 187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9419" h="187974">
                <a:moveTo>
                  <a:pt x="63400" y="3574"/>
                </a:moveTo>
                <a:cubicBezTo>
                  <a:pt x="95536" y="27152"/>
                  <a:pt x="145661" y="56843"/>
                  <a:pt x="204286" y="66914"/>
                </a:cubicBezTo>
                <a:cubicBezTo>
                  <a:pt x="304827" y="84030"/>
                  <a:pt x="380161" y="30412"/>
                  <a:pt x="395937" y="-327"/>
                </a:cubicBezTo>
                <a:cubicBezTo>
                  <a:pt x="435525" y="896"/>
                  <a:pt x="465798" y="2293"/>
                  <a:pt x="479305" y="3225"/>
                </a:cubicBezTo>
                <a:cubicBezTo>
                  <a:pt x="479305" y="3225"/>
                  <a:pt x="478315" y="168911"/>
                  <a:pt x="279328" y="186085"/>
                </a:cubicBezTo>
                <a:cubicBezTo>
                  <a:pt x="80341" y="203260"/>
                  <a:pt x="16419" y="74541"/>
                  <a:pt x="-115" y="11433"/>
                </a:cubicBezTo>
                <a:cubicBezTo>
                  <a:pt x="17932" y="7998"/>
                  <a:pt x="39531" y="5553"/>
                  <a:pt x="63400" y="3574"/>
                </a:cubicBezTo>
                <a:close/>
              </a:path>
            </a:pathLst>
          </a:custGeom>
          <a:solidFill>
            <a:srgbClr val="190501"/>
          </a:solidFill>
          <a:ln w="5820" cap="flat">
            <a:noFill/>
            <a:prstDash val="solid"/>
            <a:miter/>
          </a:ln>
        </p:spPr>
        <p:txBody>
          <a:bodyPr rtlCol="0" anchor="ctr"/>
          <a:lstStyle/>
          <a:p>
            <a:endParaRPr lang="fr-FR"/>
          </a:p>
        </p:txBody>
      </p:sp>
      <p:sp>
        <p:nvSpPr>
          <p:cNvPr id="75" name="Graphique 6">
            <a:extLst>
              <a:ext uri="{FF2B5EF4-FFF2-40B4-BE49-F238E27FC236}">
                <a16:creationId xmlns:a16="http://schemas.microsoft.com/office/drawing/2014/main" id="{6B32AA9E-4064-47DE-A3DB-3143CAC0C6DD}"/>
              </a:ext>
            </a:extLst>
          </p:cNvPr>
          <p:cNvSpPr/>
          <p:nvPr/>
        </p:nvSpPr>
        <p:spPr>
          <a:xfrm>
            <a:off x="7311230" y="4369057"/>
            <a:ext cx="329684" cy="70863"/>
          </a:xfrm>
          <a:custGeom>
            <a:avLst/>
            <a:gdLst>
              <a:gd name="connsiteX0" fmla="*/ 139607 w 329684"/>
              <a:gd name="connsiteY0" fmla="*/ 67205 h 70863"/>
              <a:gd name="connsiteX1" fmla="*/ -115 w 329684"/>
              <a:gd name="connsiteY1" fmla="*/ 5087 h 70863"/>
              <a:gd name="connsiteX2" fmla="*/ 329569 w 329684"/>
              <a:gd name="connsiteY2" fmla="*/ 2351 h 70863"/>
              <a:gd name="connsiteX3" fmla="*/ 139607 w 329684"/>
              <a:gd name="connsiteY3" fmla="*/ 67205 h 70863"/>
            </a:gdLst>
            <a:ahLst/>
            <a:cxnLst>
              <a:cxn ang="0">
                <a:pos x="connsiteX0" y="connsiteY0"/>
              </a:cxn>
              <a:cxn ang="0">
                <a:pos x="connsiteX1" y="connsiteY1"/>
              </a:cxn>
              <a:cxn ang="0">
                <a:pos x="connsiteX2" y="connsiteY2"/>
              </a:cxn>
              <a:cxn ang="0">
                <a:pos x="connsiteX3" y="connsiteY3"/>
              </a:cxn>
            </a:cxnLst>
            <a:rect l="l" t="t" r="r" b="b"/>
            <a:pathLst>
              <a:path w="329684" h="70863">
                <a:moveTo>
                  <a:pt x="139607" y="67205"/>
                </a:moveTo>
                <a:cubicBezTo>
                  <a:pt x="81389" y="57250"/>
                  <a:pt x="31846" y="28199"/>
                  <a:pt x="-115" y="5087"/>
                </a:cubicBezTo>
                <a:cubicBezTo>
                  <a:pt x="99204" y="-2598"/>
                  <a:pt x="239042" y="-735"/>
                  <a:pt x="329569" y="2351"/>
                </a:cubicBezTo>
                <a:cubicBezTo>
                  <a:pt x="313851" y="32100"/>
                  <a:pt x="239275" y="84205"/>
                  <a:pt x="139607" y="67205"/>
                </a:cubicBezTo>
                <a:close/>
              </a:path>
            </a:pathLst>
          </a:custGeom>
          <a:solidFill>
            <a:srgbClr val="FFFFFF"/>
          </a:solidFill>
          <a:ln w="5820" cap="flat">
            <a:noFill/>
            <a:prstDash val="solid"/>
            <a:miter/>
          </a:ln>
        </p:spPr>
        <p:txBody>
          <a:bodyPr rtlCol="0" anchor="ctr"/>
          <a:lstStyle/>
          <a:p>
            <a:endParaRPr lang="fr-FR"/>
          </a:p>
        </p:txBody>
      </p:sp>
      <p:grpSp>
        <p:nvGrpSpPr>
          <p:cNvPr id="275" name="BRA L">
            <a:extLst>
              <a:ext uri="{FF2B5EF4-FFF2-40B4-BE49-F238E27FC236}">
                <a16:creationId xmlns:a16="http://schemas.microsoft.com/office/drawing/2014/main" id="{B3230D78-25B9-488C-BA35-CE3D6FA8EE02}"/>
              </a:ext>
            </a:extLst>
          </p:cNvPr>
          <p:cNvGrpSpPr/>
          <p:nvPr/>
        </p:nvGrpSpPr>
        <p:grpSpPr>
          <a:xfrm>
            <a:off x="9442089" y="2457269"/>
            <a:ext cx="903394" cy="2946553"/>
            <a:chOff x="9442089" y="2457269"/>
            <a:chExt cx="903394" cy="2946553"/>
          </a:xfrm>
        </p:grpSpPr>
        <p:sp>
          <p:nvSpPr>
            <p:cNvPr id="37" name="Graphique 6">
              <a:extLst>
                <a:ext uri="{FF2B5EF4-FFF2-40B4-BE49-F238E27FC236}">
                  <a16:creationId xmlns:a16="http://schemas.microsoft.com/office/drawing/2014/main" id="{6B32AA9E-4064-47DE-A3DB-3143CAC0C6DD}"/>
                </a:ext>
              </a:extLst>
            </p:cNvPr>
            <p:cNvSpPr/>
            <p:nvPr/>
          </p:nvSpPr>
          <p:spPr>
            <a:xfrm>
              <a:off x="9546784" y="2457269"/>
              <a:ext cx="360505" cy="353695"/>
            </a:xfrm>
            <a:custGeom>
              <a:avLst/>
              <a:gdLst>
                <a:gd name="connsiteX0" fmla="*/ 249944 w 360505"/>
                <a:gd name="connsiteY0" fmla="*/ 351040 h 353695"/>
                <a:gd name="connsiteX1" fmla="*/ 266885 w 360505"/>
                <a:gd name="connsiteY1" fmla="*/ 313373 h 353695"/>
                <a:gd name="connsiteX2" fmla="*/ 349786 w 360505"/>
                <a:gd name="connsiteY2" fmla="*/ 255447 h 353695"/>
                <a:gd name="connsiteX3" fmla="*/ 324171 w 360505"/>
                <a:gd name="connsiteY3" fmla="*/ 154440 h 353695"/>
                <a:gd name="connsiteX4" fmla="*/ 292501 w 360505"/>
                <a:gd name="connsiteY4" fmla="*/ 20540 h 353695"/>
                <a:gd name="connsiteX5" fmla="*/ 188001 w 360505"/>
                <a:gd name="connsiteY5" fmla="*/ 43012 h 353695"/>
                <a:gd name="connsiteX6" fmla="*/ 142300 w 360505"/>
                <a:gd name="connsiteY6" fmla="*/ 48 h 353695"/>
                <a:gd name="connsiteX7" fmla="*/ 81579 w 360505"/>
                <a:gd name="connsiteY7" fmla="*/ 77069 h 353695"/>
                <a:gd name="connsiteX8" fmla="*/ 24701 w 360505"/>
                <a:gd name="connsiteY8" fmla="*/ 72295 h 353695"/>
                <a:gd name="connsiteX9" fmla="*/ 18879 w 360505"/>
                <a:gd name="connsiteY9" fmla="*/ 150365 h 353695"/>
                <a:gd name="connsiteX10" fmla="*/ -100 w 360505"/>
                <a:gd name="connsiteY10" fmla="*/ 165443 h 353695"/>
                <a:gd name="connsiteX11" fmla="*/ 95785 w 360505"/>
                <a:gd name="connsiteY11" fmla="*/ 275532 h 353695"/>
                <a:gd name="connsiteX12" fmla="*/ 110805 w 360505"/>
                <a:gd name="connsiteY12" fmla="*/ 353369 h 353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60505" h="353695">
                  <a:moveTo>
                    <a:pt x="249944" y="351040"/>
                  </a:moveTo>
                  <a:lnTo>
                    <a:pt x="266885" y="313373"/>
                  </a:lnTo>
                  <a:cubicBezTo>
                    <a:pt x="266885" y="313373"/>
                    <a:pt x="321901" y="317856"/>
                    <a:pt x="349786" y="255447"/>
                  </a:cubicBezTo>
                  <a:cubicBezTo>
                    <a:pt x="377673" y="193038"/>
                    <a:pt x="343965" y="144077"/>
                    <a:pt x="324171" y="154440"/>
                  </a:cubicBezTo>
                  <a:cubicBezTo>
                    <a:pt x="304377" y="164803"/>
                    <a:pt x="350078" y="46214"/>
                    <a:pt x="292501" y="20540"/>
                  </a:cubicBezTo>
                  <a:cubicBezTo>
                    <a:pt x="234924" y="-5134"/>
                    <a:pt x="188001" y="43012"/>
                    <a:pt x="188001" y="43012"/>
                  </a:cubicBezTo>
                  <a:cubicBezTo>
                    <a:pt x="188001" y="43012"/>
                    <a:pt x="165296" y="-5017"/>
                    <a:pt x="142300" y="48"/>
                  </a:cubicBezTo>
                  <a:cubicBezTo>
                    <a:pt x="119304" y="5112"/>
                    <a:pt x="79717" y="71247"/>
                    <a:pt x="81579" y="77069"/>
                  </a:cubicBezTo>
                  <a:cubicBezTo>
                    <a:pt x="83442" y="82891"/>
                    <a:pt x="38965" y="58672"/>
                    <a:pt x="24701" y="72295"/>
                  </a:cubicBezTo>
                  <a:cubicBezTo>
                    <a:pt x="10438" y="85918"/>
                    <a:pt x="18879" y="150365"/>
                    <a:pt x="18879" y="150365"/>
                  </a:cubicBezTo>
                  <a:cubicBezTo>
                    <a:pt x="18879" y="150365"/>
                    <a:pt x="-740" y="150365"/>
                    <a:pt x="-100" y="165443"/>
                  </a:cubicBezTo>
                  <a:cubicBezTo>
                    <a:pt x="541" y="180521"/>
                    <a:pt x="49327" y="258591"/>
                    <a:pt x="95785" y="275532"/>
                  </a:cubicBezTo>
                  <a:lnTo>
                    <a:pt x="110805" y="353369"/>
                  </a:lnTo>
                  <a:close/>
                </a:path>
              </a:pathLst>
            </a:custGeom>
            <a:solidFill>
              <a:srgbClr val="D19D82"/>
            </a:solidFill>
            <a:ln w="5820" cap="flat">
              <a:noFill/>
              <a:prstDash val="solid"/>
              <a:miter/>
            </a:ln>
          </p:spPr>
          <p:txBody>
            <a:bodyPr rtlCol="0" anchor="ctr"/>
            <a:lstStyle/>
            <a:p>
              <a:endParaRPr lang="fr-FR"/>
            </a:p>
          </p:txBody>
        </p:sp>
        <p:sp>
          <p:nvSpPr>
            <p:cNvPr id="85" name="Graphique 6">
              <a:extLst>
                <a:ext uri="{FF2B5EF4-FFF2-40B4-BE49-F238E27FC236}">
                  <a16:creationId xmlns:a16="http://schemas.microsoft.com/office/drawing/2014/main" id="{6B32AA9E-4064-47DE-A3DB-3143CAC0C6DD}"/>
                </a:ext>
              </a:extLst>
            </p:cNvPr>
            <p:cNvSpPr/>
            <p:nvPr/>
          </p:nvSpPr>
          <p:spPr>
            <a:xfrm>
              <a:off x="9613874" y="2779977"/>
              <a:ext cx="217549" cy="169835"/>
            </a:xfrm>
            <a:custGeom>
              <a:avLst/>
              <a:gdLst>
                <a:gd name="connsiteX0" fmla="*/ 179710 w 217549"/>
                <a:gd name="connsiteY0" fmla="*/ 144243 h 169835"/>
                <a:gd name="connsiteX1" fmla="*/ 217435 w 217549"/>
                <a:gd name="connsiteY1" fmla="*/ 43760 h 169835"/>
                <a:gd name="connsiteX2" fmla="*/ 27705 w 217549"/>
                <a:gd name="connsiteY2" fmla="*/ 3648 h 169835"/>
                <a:gd name="connsiteX3" fmla="*/ 8144 w 217549"/>
                <a:gd name="connsiteY3" fmla="*/ 169509 h 169835"/>
              </a:gdLst>
              <a:ahLst/>
              <a:cxnLst>
                <a:cxn ang="0">
                  <a:pos x="connsiteX0" y="connsiteY0"/>
                </a:cxn>
                <a:cxn ang="0">
                  <a:pos x="connsiteX1" y="connsiteY1"/>
                </a:cxn>
                <a:cxn ang="0">
                  <a:pos x="connsiteX2" y="connsiteY2"/>
                </a:cxn>
                <a:cxn ang="0">
                  <a:pos x="connsiteX3" y="connsiteY3"/>
                </a:cxn>
              </a:cxnLst>
              <a:rect l="l" t="t" r="r" b="b"/>
              <a:pathLst>
                <a:path w="217549" h="169835">
                  <a:moveTo>
                    <a:pt x="179710" y="144243"/>
                  </a:moveTo>
                  <a:lnTo>
                    <a:pt x="217435" y="43760"/>
                  </a:lnTo>
                  <a:cubicBezTo>
                    <a:pt x="217435" y="43760"/>
                    <a:pt x="75443" y="-16030"/>
                    <a:pt x="27705" y="3648"/>
                  </a:cubicBezTo>
                  <a:cubicBezTo>
                    <a:pt x="-20034" y="23325"/>
                    <a:pt x="8144" y="169509"/>
                    <a:pt x="8144" y="169509"/>
                  </a:cubicBezTo>
                  <a:close/>
                </a:path>
              </a:pathLst>
            </a:custGeom>
            <a:solidFill>
              <a:srgbClr val="AF0935"/>
            </a:solidFill>
            <a:ln w="5820" cap="flat">
              <a:noFill/>
              <a:prstDash val="solid"/>
              <a:miter/>
            </a:ln>
          </p:spPr>
          <p:txBody>
            <a:bodyPr rtlCol="0" anchor="ctr"/>
            <a:lstStyle/>
            <a:p>
              <a:endParaRPr lang="fr-FR"/>
            </a:p>
          </p:txBody>
        </p:sp>
        <p:sp>
          <p:nvSpPr>
            <p:cNvPr id="86" name="Graphique 6">
              <a:extLst>
                <a:ext uri="{FF2B5EF4-FFF2-40B4-BE49-F238E27FC236}">
                  <a16:creationId xmlns:a16="http://schemas.microsoft.com/office/drawing/2014/main" id="{6B32AA9E-4064-47DE-A3DB-3143CAC0C6DD}"/>
                </a:ext>
              </a:extLst>
            </p:cNvPr>
            <p:cNvSpPr/>
            <p:nvPr/>
          </p:nvSpPr>
          <p:spPr>
            <a:xfrm>
              <a:off x="9442089" y="2842985"/>
              <a:ext cx="400687" cy="1485297"/>
            </a:xfrm>
            <a:custGeom>
              <a:avLst/>
              <a:gdLst>
                <a:gd name="connsiteX0" fmla="*/ 53248 w 400687"/>
                <a:gd name="connsiteY0" fmla="*/ 1484971 h 1485297"/>
                <a:gd name="connsiteX1" fmla="*/ 96154 w 400687"/>
                <a:gd name="connsiteY1" fmla="*/ 70873 h 1485297"/>
                <a:gd name="connsiteX2" fmla="*/ 297994 w 400687"/>
                <a:gd name="connsiteY2" fmla="*/ 21621 h 1485297"/>
                <a:gd name="connsiteX3" fmla="*/ 323435 w 400687"/>
                <a:gd name="connsiteY3" fmla="*/ 685647 h 1485297"/>
                <a:gd name="connsiteX4" fmla="*/ 400573 w 400687"/>
                <a:gd name="connsiteY4" fmla="*/ 1360037 h 1485297"/>
                <a:gd name="connsiteX5" fmla="*/ 168227 w 400687"/>
                <a:gd name="connsiteY5" fmla="*/ 1270615 h 14852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0687" h="1485297">
                  <a:moveTo>
                    <a:pt x="53248" y="1484971"/>
                  </a:moveTo>
                  <a:cubicBezTo>
                    <a:pt x="-49389" y="922650"/>
                    <a:pt x="13369" y="229864"/>
                    <a:pt x="96154" y="70873"/>
                  </a:cubicBezTo>
                  <a:cubicBezTo>
                    <a:pt x="135509" y="-4810"/>
                    <a:pt x="219691" y="-18316"/>
                    <a:pt x="297994" y="21621"/>
                  </a:cubicBezTo>
                  <a:cubicBezTo>
                    <a:pt x="437074" y="92471"/>
                    <a:pt x="367855" y="347929"/>
                    <a:pt x="323435" y="685647"/>
                  </a:cubicBezTo>
                  <a:cubicBezTo>
                    <a:pt x="305620" y="821352"/>
                    <a:pt x="343403" y="1101319"/>
                    <a:pt x="400573" y="1360037"/>
                  </a:cubicBezTo>
                  <a:lnTo>
                    <a:pt x="168227" y="1270615"/>
                  </a:lnTo>
                  <a:close/>
                </a:path>
              </a:pathLst>
            </a:custGeom>
            <a:solidFill>
              <a:srgbClr val="C90630"/>
            </a:solidFill>
            <a:ln w="5820" cap="flat">
              <a:noFill/>
              <a:prstDash val="solid"/>
              <a:miter/>
            </a:ln>
          </p:spPr>
          <p:txBody>
            <a:bodyPr rtlCol="0" anchor="ctr"/>
            <a:lstStyle/>
            <a:p>
              <a:endParaRPr lang="fr-FR"/>
            </a:p>
          </p:txBody>
        </p:sp>
        <p:sp>
          <p:nvSpPr>
            <p:cNvPr id="87" name="Graphique 6">
              <a:extLst>
                <a:ext uri="{FF2B5EF4-FFF2-40B4-BE49-F238E27FC236}">
                  <a16:creationId xmlns:a16="http://schemas.microsoft.com/office/drawing/2014/main" id="{6B32AA9E-4064-47DE-A3DB-3143CAC0C6DD}"/>
                </a:ext>
              </a:extLst>
            </p:cNvPr>
            <p:cNvSpPr/>
            <p:nvPr/>
          </p:nvSpPr>
          <p:spPr>
            <a:xfrm>
              <a:off x="9632845" y="4606852"/>
              <a:ext cx="712638" cy="796970"/>
            </a:xfrm>
            <a:custGeom>
              <a:avLst/>
              <a:gdLst>
                <a:gd name="connsiteX0" fmla="*/ 337546 w 712638"/>
                <a:gd name="connsiteY0" fmla="*/ 31693 h 796970"/>
                <a:gd name="connsiteX1" fmla="*/ 392969 w 712638"/>
                <a:gd name="connsiteY1" fmla="*/ 132293 h 796970"/>
                <a:gd name="connsiteX2" fmla="*/ 696106 w 712638"/>
                <a:gd name="connsiteY2" fmla="*/ 228176 h 796970"/>
                <a:gd name="connsiteX3" fmla="*/ 712523 w 712638"/>
                <a:gd name="connsiteY3" fmla="*/ 275333 h 796970"/>
                <a:gd name="connsiteX4" fmla="*/ 363976 w 712638"/>
                <a:gd name="connsiteY4" fmla="*/ 787238 h 796970"/>
                <a:gd name="connsiteX5" fmla="*/ -115 w 712638"/>
                <a:gd name="connsiteY5" fmla="*/ 194993 h 796970"/>
                <a:gd name="connsiteX6" fmla="*/ 112885 w 712638"/>
                <a:gd name="connsiteY6" fmla="*/ -327 h 796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12638" h="796970">
                  <a:moveTo>
                    <a:pt x="337546" y="31693"/>
                  </a:moveTo>
                  <a:cubicBezTo>
                    <a:pt x="356641" y="76986"/>
                    <a:pt x="375387" y="111858"/>
                    <a:pt x="392969" y="132293"/>
                  </a:cubicBezTo>
                  <a:cubicBezTo>
                    <a:pt x="512838" y="271607"/>
                    <a:pt x="590907" y="215078"/>
                    <a:pt x="696106" y="228176"/>
                  </a:cubicBezTo>
                  <a:lnTo>
                    <a:pt x="712523" y="275333"/>
                  </a:lnTo>
                  <a:cubicBezTo>
                    <a:pt x="712523" y="275333"/>
                    <a:pt x="469932" y="878522"/>
                    <a:pt x="363976" y="787238"/>
                  </a:cubicBezTo>
                  <a:cubicBezTo>
                    <a:pt x="289808" y="723198"/>
                    <a:pt x="127265" y="510822"/>
                    <a:pt x="-115" y="194993"/>
                  </a:cubicBezTo>
                  <a:lnTo>
                    <a:pt x="112885" y="-327"/>
                  </a:lnTo>
                  <a:close/>
                </a:path>
              </a:pathLst>
            </a:custGeom>
            <a:solidFill>
              <a:srgbClr val="C90630"/>
            </a:solidFill>
            <a:ln w="5820" cap="flat">
              <a:noFill/>
              <a:prstDash val="solid"/>
              <a:miter/>
            </a:ln>
          </p:spPr>
          <p:txBody>
            <a:bodyPr rtlCol="0" anchor="ctr"/>
            <a:lstStyle/>
            <a:p>
              <a:endParaRPr lang="fr-FR"/>
            </a:p>
          </p:txBody>
        </p:sp>
        <p:sp>
          <p:nvSpPr>
            <p:cNvPr id="88" name="Graphique 6">
              <a:extLst>
                <a:ext uri="{FF2B5EF4-FFF2-40B4-BE49-F238E27FC236}">
                  <a16:creationId xmlns:a16="http://schemas.microsoft.com/office/drawing/2014/main" id="{6B32AA9E-4064-47DE-A3DB-3143CAC0C6DD}"/>
                </a:ext>
              </a:extLst>
            </p:cNvPr>
            <p:cNvSpPr/>
            <p:nvPr/>
          </p:nvSpPr>
          <p:spPr>
            <a:xfrm>
              <a:off x="9534574" y="4306276"/>
              <a:ext cx="384816" cy="346917"/>
            </a:xfrm>
            <a:custGeom>
              <a:avLst/>
              <a:gdLst>
                <a:gd name="connsiteX0" fmla="*/ 114923 w 384816"/>
                <a:gd name="connsiteY0" fmla="*/ -327 h 346917"/>
                <a:gd name="connsiteX1" fmla="*/ 340107 w 384816"/>
                <a:gd name="connsiteY1" fmla="*/ 31810 h 346917"/>
                <a:gd name="connsiteX2" fmla="*/ 384701 w 384816"/>
                <a:gd name="connsiteY2" fmla="*/ 189870 h 346917"/>
                <a:gd name="connsiteX3" fmla="*/ 171626 w 384816"/>
                <a:gd name="connsiteY3" fmla="*/ 107900 h 346917"/>
                <a:gd name="connsiteX4" fmla="*/ 43548 w 384816"/>
                <a:gd name="connsiteY4" fmla="*/ 346591 h 346917"/>
                <a:gd name="connsiteX5" fmla="*/ -115 w 384816"/>
                <a:gd name="connsiteY5" fmla="*/ 198661 h 346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4816" h="346917">
                  <a:moveTo>
                    <a:pt x="114923" y="-327"/>
                  </a:moveTo>
                  <a:lnTo>
                    <a:pt x="340107" y="31810"/>
                  </a:lnTo>
                  <a:cubicBezTo>
                    <a:pt x="354429" y="87756"/>
                    <a:pt x="369216" y="141084"/>
                    <a:pt x="384701" y="189870"/>
                  </a:cubicBezTo>
                  <a:lnTo>
                    <a:pt x="171626" y="107900"/>
                  </a:lnTo>
                  <a:lnTo>
                    <a:pt x="43548" y="346591"/>
                  </a:lnTo>
                  <a:cubicBezTo>
                    <a:pt x="27888" y="299085"/>
                    <a:pt x="13217" y="249717"/>
                    <a:pt x="-115" y="198661"/>
                  </a:cubicBezTo>
                  <a:close/>
                </a:path>
              </a:pathLst>
            </a:custGeom>
            <a:solidFill>
              <a:srgbClr val="C90630"/>
            </a:solidFill>
            <a:ln w="5820" cap="flat">
              <a:noFill/>
              <a:prstDash val="solid"/>
              <a:miter/>
            </a:ln>
          </p:spPr>
          <p:txBody>
            <a:bodyPr rtlCol="0" anchor="ctr"/>
            <a:lstStyle/>
            <a:p>
              <a:endParaRPr lang="fr-FR"/>
            </a:p>
          </p:txBody>
        </p:sp>
        <p:sp>
          <p:nvSpPr>
            <p:cNvPr id="89" name="Graphique 6">
              <a:extLst>
                <a:ext uri="{FF2B5EF4-FFF2-40B4-BE49-F238E27FC236}">
                  <a16:creationId xmlns:a16="http://schemas.microsoft.com/office/drawing/2014/main" id="{6B32AA9E-4064-47DE-A3DB-3143CAC0C6DD}"/>
                </a:ext>
              </a:extLst>
            </p:cNvPr>
            <p:cNvSpPr/>
            <p:nvPr/>
          </p:nvSpPr>
          <p:spPr>
            <a:xfrm>
              <a:off x="9578354" y="4414619"/>
              <a:ext cx="392151" cy="387552"/>
            </a:xfrm>
            <a:custGeom>
              <a:avLst/>
              <a:gdLst>
                <a:gd name="connsiteX0" fmla="*/ 341097 w 392151"/>
                <a:gd name="connsiteY0" fmla="*/ 81527 h 387552"/>
                <a:gd name="connsiteX1" fmla="*/ 392037 w 392151"/>
                <a:gd name="connsiteY1" fmla="*/ 223926 h 387552"/>
                <a:gd name="connsiteX2" fmla="*/ 167376 w 392151"/>
                <a:gd name="connsiteY2" fmla="*/ 191907 h 387552"/>
                <a:gd name="connsiteX3" fmla="*/ 54376 w 392151"/>
                <a:gd name="connsiteY3" fmla="*/ 387226 h 387552"/>
                <a:gd name="connsiteX4" fmla="*/ -115 w 392151"/>
                <a:gd name="connsiteY4" fmla="*/ 238364 h 387552"/>
                <a:gd name="connsiteX5" fmla="*/ 127963 w 392151"/>
                <a:gd name="connsiteY5" fmla="*/ -327 h 387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2151" h="387552">
                  <a:moveTo>
                    <a:pt x="341097" y="81527"/>
                  </a:moveTo>
                  <a:cubicBezTo>
                    <a:pt x="357980" y="135494"/>
                    <a:pt x="375154" y="183815"/>
                    <a:pt x="392037" y="223926"/>
                  </a:cubicBezTo>
                  <a:lnTo>
                    <a:pt x="167376" y="191907"/>
                  </a:lnTo>
                  <a:lnTo>
                    <a:pt x="54376" y="387226"/>
                  </a:lnTo>
                  <a:cubicBezTo>
                    <a:pt x="35281" y="339895"/>
                    <a:pt x="17001" y="290236"/>
                    <a:pt x="-115" y="238364"/>
                  </a:cubicBezTo>
                  <a:lnTo>
                    <a:pt x="127963" y="-327"/>
                  </a:lnTo>
                  <a:close/>
                </a:path>
              </a:pathLst>
            </a:custGeom>
            <a:solidFill>
              <a:srgbClr val="F2B602"/>
            </a:solidFill>
            <a:ln w="5820" cap="flat">
              <a:noFill/>
              <a:prstDash val="solid"/>
              <a:miter/>
            </a:ln>
          </p:spPr>
          <p:txBody>
            <a:bodyPr rtlCol="0" anchor="ctr"/>
            <a:lstStyle/>
            <a:p>
              <a:endParaRPr lang="fr-FR"/>
            </a:p>
          </p:txBody>
        </p:sp>
        <p:sp>
          <p:nvSpPr>
            <p:cNvPr id="90" name="Graphique 6">
              <a:extLst>
                <a:ext uri="{FF2B5EF4-FFF2-40B4-BE49-F238E27FC236}">
                  <a16:creationId xmlns:a16="http://schemas.microsoft.com/office/drawing/2014/main" id="{6B32AA9E-4064-47DE-A3DB-3143CAC0C6DD}"/>
                </a:ext>
              </a:extLst>
            </p:cNvPr>
            <p:cNvSpPr/>
            <p:nvPr/>
          </p:nvSpPr>
          <p:spPr>
            <a:xfrm>
              <a:off x="9495452" y="4113926"/>
              <a:ext cx="379518" cy="391453"/>
            </a:xfrm>
            <a:custGeom>
              <a:avLst/>
              <a:gdLst>
                <a:gd name="connsiteX0" fmla="*/ 39123 w 379518"/>
                <a:gd name="connsiteY0" fmla="*/ 391127 h 391453"/>
                <a:gd name="connsiteX1" fmla="*/ 2854 w 379518"/>
                <a:gd name="connsiteY1" fmla="*/ 230039 h 391453"/>
                <a:gd name="connsiteX2" fmla="*/ -115 w 379518"/>
                <a:gd name="connsiteY2" fmla="*/ 214030 h 391453"/>
                <a:gd name="connsiteX3" fmla="*/ 114864 w 379518"/>
                <a:gd name="connsiteY3" fmla="*/ -327 h 391453"/>
                <a:gd name="connsiteX4" fmla="*/ 347210 w 379518"/>
                <a:gd name="connsiteY4" fmla="*/ 89095 h 391453"/>
                <a:gd name="connsiteX5" fmla="*/ 379403 w 379518"/>
                <a:gd name="connsiteY5" fmla="*/ 224159 h 391453"/>
                <a:gd name="connsiteX6" fmla="*/ 154044 w 379518"/>
                <a:gd name="connsiteY6" fmla="*/ 192023 h 391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79518" h="391453">
                  <a:moveTo>
                    <a:pt x="39123" y="391127"/>
                  </a:moveTo>
                  <a:cubicBezTo>
                    <a:pt x="25559" y="339139"/>
                    <a:pt x="13333" y="285404"/>
                    <a:pt x="2854" y="230039"/>
                  </a:cubicBezTo>
                  <a:lnTo>
                    <a:pt x="-115" y="214030"/>
                  </a:lnTo>
                  <a:lnTo>
                    <a:pt x="114864" y="-327"/>
                  </a:lnTo>
                  <a:lnTo>
                    <a:pt x="347210" y="89095"/>
                  </a:lnTo>
                  <a:cubicBezTo>
                    <a:pt x="357398" y="135087"/>
                    <a:pt x="368168" y="180380"/>
                    <a:pt x="379403" y="224159"/>
                  </a:cubicBezTo>
                  <a:lnTo>
                    <a:pt x="154044" y="192023"/>
                  </a:lnTo>
                  <a:close/>
                </a:path>
              </a:pathLst>
            </a:custGeom>
            <a:solidFill>
              <a:srgbClr val="F2B602"/>
            </a:solidFill>
            <a:ln w="5820" cap="flat">
              <a:noFill/>
              <a:prstDash val="solid"/>
              <a:miter/>
            </a:ln>
          </p:spPr>
          <p:txBody>
            <a:bodyPr rtlCol="0" anchor="ctr"/>
            <a:lstStyle/>
            <a:p>
              <a:endParaRPr lang="fr-FR"/>
            </a:p>
          </p:txBody>
        </p:sp>
      </p:grpSp>
      <p:sp>
        <p:nvSpPr>
          <p:cNvPr id="91" name="Graphique 6">
            <a:extLst>
              <a:ext uri="{FF2B5EF4-FFF2-40B4-BE49-F238E27FC236}">
                <a16:creationId xmlns:a16="http://schemas.microsoft.com/office/drawing/2014/main" id="{6B32AA9E-4064-47DE-A3DB-3143CAC0C6DD}"/>
              </a:ext>
            </a:extLst>
          </p:cNvPr>
          <p:cNvSpPr/>
          <p:nvPr/>
        </p:nvSpPr>
        <p:spPr>
          <a:xfrm>
            <a:off x="9465004" y="2976651"/>
            <a:ext cx="2058402" cy="2057479"/>
          </a:xfrm>
          <a:custGeom>
            <a:avLst/>
            <a:gdLst>
              <a:gd name="connsiteX0" fmla="*/ 849742 w 2058402"/>
              <a:gd name="connsiteY0" fmla="*/ 66798 h 2057479"/>
              <a:gd name="connsiteX1" fmla="*/ 1624964 w 2058402"/>
              <a:gd name="connsiteY1" fmla="*/ 166932 h 2057479"/>
              <a:gd name="connsiteX2" fmla="*/ 1907259 w 2058402"/>
              <a:gd name="connsiteY2" fmla="*/ 1252918 h 2057479"/>
              <a:gd name="connsiteX3" fmla="*/ 2056121 w 2058402"/>
              <a:gd name="connsiteY3" fmla="*/ 1730707 h 2057479"/>
              <a:gd name="connsiteX4" fmla="*/ 1874192 w 2058402"/>
              <a:gd name="connsiteY4" fmla="*/ 1864607 h 2057479"/>
              <a:gd name="connsiteX5" fmla="*/ 1940326 w 2058402"/>
              <a:gd name="connsiteY5" fmla="*/ 1873806 h 2057479"/>
              <a:gd name="connsiteX6" fmla="*/ 333878 w 2058402"/>
              <a:gd name="connsiteY6" fmla="*/ 1814075 h 2057479"/>
              <a:gd name="connsiteX7" fmla="*/ 401934 w 2058402"/>
              <a:gd name="connsiteY7" fmla="*/ 1826009 h 2057479"/>
              <a:gd name="connsiteX8" fmla="*/ -115 w 2058402"/>
              <a:gd name="connsiteY8" fmla="*/ 1462151 h 2057479"/>
              <a:gd name="connsiteX9" fmla="*/ 154220 w 2058402"/>
              <a:gd name="connsiteY9" fmla="*/ 1223460 h 2057479"/>
              <a:gd name="connsiteX10" fmla="*/ 849742 w 2058402"/>
              <a:gd name="connsiteY10" fmla="*/ 66740 h 2057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58402" h="2057479">
                <a:moveTo>
                  <a:pt x="849742" y="66798"/>
                </a:moveTo>
                <a:cubicBezTo>
                  <a:pt x="931246" y="3400"/>
                  <a:pt x="1324678" y="-82005"/>
                  <a:pt x="1624964" y="166932"/>
                </a:cubicBezTo>
                <a:cubicBezTo>
                  <a:pt x="2114920" y="573056"/>
                  <a:pt x="1842987" y="1050787"/>
                  <a:pt x="1907259" y="1252918"/>
                </a:cubicBezTo>
                <a:cubicBezTo>
                  <a:pt x="1971531" y="1455049"/>
                  <a:pt x="2074518" y="1613108"/>
                  <a:pt x="2056121" y="1730707"/>
                </a:cubicBezTo>
                <a:cubicBezTo>
                  <a:pt x="2024858" y="1783976"/>
                  <a:pt x="1957151" y="1851974"/>
                  <a:pt x="1874192" y="1864607"/>
                </a:cubicBezTo>
                <a:cubicBezTo>
                  <a:pt x="1874192" y="1864607"/>
                  <a:pt x="1907259" y="1883004"/>
                  <a:pt x="1940326" y="1873806"/>
                </a:cubicBezTo>
                <a:cubicBezTo>
                  <a:pt x="1859521" y="2030003"/>
                  <a:pt x="724865" y="2219267"/>
                  <a:pt x="333878" y="1814075"/>
                </a:cubicBezTo>
                <a:lnTo>
                  <a:pt x="401934" y="1826009"/>
                </a:lnTo>
                <a:cubicBezTo>
                  <a:pt x="401934" y="1826009"/>
                  <a:pt x="89947" y="1601814"/>
                  <a:pt x="-115" y="1462151"/>
                </a:cubicBezTo>
                <a:cubicBezTo>
                  <a:pt x="12751" y="1390544"/>
                  <a:pt x="98040" y="1315735"/>
                  <a:pt x="154220" y="1223460"/>
                </a:cubicBezTo>
                <a:cubicBezTo>
                  <a:pt x="314142" y="960725"/>
                  <a:pt x="340515" y="104989"/>
                  <a:pt x="849742" y="66740"/>
                </a:cubicBezTo>
              </a:path>
            </a:pathLst>
          </a:custGeom>
          <a:solidFill>
            <a:srgbClr val="313759"/>
          </a:solidFill>
          <a:ln w="5820" cap="flat">
            <a:noFill/>
            <a:prstDash val="solid"/>
            <a:miter/>
          </a:ln>
        </p:spPr>
        <p:txBody>
          <a:bodyPr rtlCol="0" anchor="ctr"/>
          <a:lstStyle/>
          <a:p>
            <a:endParaRPr lang="fr-FR"/>
          </a:p>
        </p:txBody>
      </p:sp>
      <p:sp>
        <p:nvSpPr>
          <p:cNvPr id="92" name="Graphique 6">
            <a:extLst>
              <a:ext uri="{FF2B5EF4-FFF2-40B4-BE49-F238E27FC236}">
                <a16:creationId xmlns:a16="http://schemas.microsoft.com/office/drawing/2014/main" id="{6B32AA9E-4064-47DE-A3DB-3143CAC0C6DD}"/>
              </a:ext>
            </a:extLst>
          </p:cNvPr>
          <p:cNvSpPr/>
          <p:nvPr/>
        </p:nvSpPr>
        <p:spPr>
          <a:xfrm>
            <a:off x="10266366" y="4827027"/>
            <a:ext cx="547592" cy="134503"/>
          </a:xfrm>
          <a:custGeom>
            <a:avLst/>
            <a:gdLst>
              <a:gd name="connsiteX0" fmla="*/ 268034 w 547592"/>
              <a:gd name="connsiteY0" fmla="*/ -266 h 134503"/>
              <a:gd name="connsiteX1" fmla="*/ 547478 w 547592"/>
              <a:gd name="connsiteY1" fmla="*/ 58534 h 134503"/>
              <a:gd name="connsiteX2" fmla="*/ -115 w 547592"/>
              <a:gd name="connsiteY2" fmla="*/ 86129 h 134503"/>
              <a:gd name="connsiteX3" fmla="*/ 268034 w 547592"/>
              <a:gd name="connsiteY3" fmla="*/ -266 h 134503"/>
            </a:gdLst>
            <a:ahLst/>
            <a:cxnLst>
              <a:cxn ang="0">
                <a:pos x="connsiteX0" y="connsiteY0"/>
              </a:cxn>
              <a:cxn ang="0">
                <a:pos x="connsiteX1" y="connsiteY1"/>
              </a:cxn>
              <a:cxn ang="0">
                <a:pos x="connsiteX2" y="connsiteY2"/>
              </a:cxn>
              <a:cxn ang="0">
                <a:pos x="connsiteX3" y="connsiteY3"/>
              </a:cxn>
            </a:cxnLst>
            <a:rect l="l" t="t" r="r" b="b"/>
            <a:pathLst>
              <a:path w="547592" h="134503">
                <a:moveTo>
                  <a:pt x="268034" y="-266"/>
                </a:moveTo>
                <a:cubicBezTo>
                  <a:pt x="336090" y="-1838"/>
                  <a:pt x="451826" y="27329"/>
                  <a:pt x="547478" y="58534"/>
                </a:cubicBezTo>
                <a:cubicBezTo>
                  <a:pt x="516215" y="104525"/>
                  <a:pt x="293883" y="187194"/>
                  <a:pt x="-115" y="86129"/>
                </a:cubicBezTo>
                <a:cubicBezTo>
                  <a:pt x="29343" y="40137"/>
                  <a:pt x="111779" y="3460"/>
                  <a:pt x="268034" y="-266"/>
                </a:cubicBezTo>
                <a:close/>
              </a:path>
            </a:pathLst>
          </a:custGeom>
          <a:solidFill>
            <a:srgbClr val="D19D82"/>
          </a:solidFill>
          <a:ln w="5820" cap="flat">
            <a:noFill/>
            <a:prstDash val="solid"/>
            <a:miter/>
          </a:ln>
        </p:spPr>
        <p:txBody>
          <a:bodyPr rtlCol="0" anchor="ctr"/>
          <a:lstStyle/>
          <a:p>
            <a:endParaRPr lang="fr-FR"/>
          </a:p>
        </p:txBody>
      </p:sp>
      <p:sp>
        <p:nvSpPr>
          <p:cNvPr id="93" name="Graphique 6">
            <a:extLst>
              <a:ext uri="{FF2B5EF4-FFF2-40B4-BE49-F238E27FC236}">
                <a16:creationId xmlns:a16="http://schemas.microsoft.com/office/drawing/2014/main" id="{6B32AA9E-4064-47DE-A3DB-3143CAC0C6DD}"/>
              </a:ext>
            </a:extLst>
          </p:cNvPr>
          <p:cNvSpPr/>
          <p:nvPr/>
        </p:nvSpPr>
        <p:spPr>
          <a:xfrm>
            <a:off x="9799030" y="4022026"/>
            <a:ext cx="143822" cy="285064"/>
          </a:xfrm>
          <a:custGeom>
            <a:avLst/>
            <a:gdLst>
              <a:gd name="connsiteX0" fmla="*/ 68840 w 143822"/>
              <a:gd name="connsiteY0" fmla="*/ 29397 h 285064"/>
              <a:gd name="connsiteX1" fmla="*/ 3986 w 143822"/>
              <a:gd name="connsiteY1" fmla="*/ 104672 h 285064"/>
              <a:gd name="connsiteX2" fmla="*/ 143708 w 143822"/>
              <a:gd name="connsiteY2" fmla="*/ 284738 h 285064"/>
            </a:gdLst>
            <a:ahLst/>
            <a:cxnLst>
              <a:cxn ang="0">
                <a:pos x="connsiteX0" y="connsiteY0"/>
              </a:cxn>
              <a:cxn ang="0">
                <a:pos x="connsiteX1" y="connsiteY1"/>
              </a:cxn>
              <a:cxn ang="0">
                <a:pos x="connsiteX2" y="connsiteY2"/>
              </a:cxn>
            </a:cxnLst>
            <a:rect l="l" t="t" r="r" b="b"/>
            <a:pathLst>
              <a:path w="143822" h="285064">
                <a:moveTo>
                  <a:pt x="68840" y="29397"/>
                </a:moveTo>
                <a:cubicBezTo>
                  <a:pt x="55450" y="-23988"/>
                  <a:pt x="-18079" y="-9259"/>
                  <a:pt x="3986" y="104672"/>
                </a:cubicBezTo>
                <a:cubicBezTo>
                  <a:pt x="26051" y="218603"/>
                  <a:pt x="143708" y="284738"/>
                  <a:pt x="143708" y="284738"/>
                </a:cubicBezTo>
                <a:close/>
              </a:path>
            </a:pathLst>
          </a:custGeom>
          <a:solidFill>
            <a:srgbClr val="D19D82"/>
          </a:solidFill>
          <a:ln w="5820" cap="flat">
            <a:noFill/>
            <a:prstDash val="solid"/>
            <a:miter/>
          </a:ln>
        </p:spPr>
        <p:txBody>
          <a:bodyPr rtlCol="0" anchor="ctr"/>
          <a:lstStyle/>
          <a:p>
            <a:endParaRPr lang="fr-FR"/>
          </a:p>
        </p:txBody>
      </p:sp>
      <p:sp>
        <p:nvSpPr>
          <p:cNvPr id="94" name="Graphique 6">
            <a:extLst>
              <a:ext uri="{FF2B5EF4-FFF2-40B4-BE49-F238E27FC236}">
                <a16:creationId xmlns:a16="http://schemas.microsoft.com/office/drawing/2014/main" id="{6B32AA9E-4064-47DE-A3DB-3143CAC0C6DD}"/>
              </a:ext>
            </a:extLst>
          </p:cNvPr>
          <p:cNvSpPr/>
          <p:nvPr/>
        </p:nvSpPr>
        <p:spPr>
          <a:xfrm>
            <a:off x="10977316" y="4188198"/>
            <a:ext cx="225572" cy="204245"/>
          </a:xfrm>
          <a:custGeom>
            <a:avLst/>
            <a:gdLst>
              <a:gd name="connsiteX0" fmla="*/ 146301 w 225572"/>
              <a:gd name="connsiteY0" fmla="*/ 10166 h 204245"/>
              <a:gd name="connsiteX1" fmla="*/ 200210 w 225572"/>
              <a:gd name="connsiteY1" fmla="*/ 138768 h 204245"/>
              <a:gd name="connsiteX2" fmla="*/ -115 w 225572"/>
              <a:gd name="connsiteY2" fmla="*/ 197567 h 204245"/>
            </a:gdLst>
            <a:ahLst/>
            <a:cxnLst>
              <a:cxn ang="0">
                <a:pos x="connsiteX0" y="connsiteY0"/>
              </a:cxn>
              <a:cxn ang="0">
                <a:pos x="connsiteX1" y="connsiteY1"/>
              </a:cxn>
              <a:cxn ang="0">
                <a:pos x="connsiteX2" y="connsiteY2"/>
              </a:cxn>
            </a:cxnLst>
            <a:rect l="l" t="t" r="r" b="b"/>
            <a:pathLst>
              <a:path w="225572" h="204245">
                <a:moveTo>
                  <a:pt x="146301" y="10166"/>
                </a:moveTo>
                <a:cubicBezTo>
                  <a:pt x="191012" y="-28432"/>
                  <a:pt x="264483" y="45096"/>
                  <a:pt x="200210" y="138768"/>
                </a:cubicBezTo>
                <a:cubicBezTo>
                  <a:pt x="135939" y="232439"/>
                  <a:pt x="-115" y="197567"/>
                  <a:pt x="-115" y="197567"/>
                </a:cubicBezTo>
                <a:close/>
              </a:path>
            </a:pathLst>
          </a:custGeom>
          <a:solidFill>
            <a:srgbClr val="D19D82"/>
          </a:solidFill>
          <a:ln w="5820" cap="flat">
            <a:noFill/>
            <a:prstDash val="solid"/>
            <a:miter/>
          </a:ln>
        </p:spPr>
        <p:txBody>
          <a:bodyPr rtlCol="0" anchor="ctr"/>
          <a:lstStyle/>
          <a:p>
            <a:endParaRPr lang="fr-FR"/>
          </a:p>
        </p:txBody>
      </p:sp>
      <p:sp>
        <p:nvSpPr>
          <p:cNvPr id="95" name="Graphique 6">
            <a:extLst>
              <a:ext uri="{FF2B5EF4-FFF2-40B4-BE49-F238E27FC236}">
                <a16:creationId xmlns:a16="http://schemas.microsoft.com/office/drawing/2014/main" id="{6B32AA9E-4064-47DE-A3DB-3143CAC0C6DD}"/>
              </a:ext>
            </a:extLst>
          </p:cNvPr>
          <p:cNvSpPr/>
          <p:nvPr/>
        </p:nvSpPr>
        <p:spPr>
          <a:xfrm>
            <a:off x="9867035" y="3023694"/>
            <a:ext cx="1293968" cy="1717989"/>
          </a:xfrm>
          <a:custGeom>
            <a:avLst/>
            <a:gdLst>
              <a:gd name="connsiteX0" fmla="*/ 447711 w 1293968"/>
              <a:gd name="connsiteY0" fmla="*/ 19755 h 1717989"/>
              <a:gd name="connsiteX1" fmla="*/ 14981 w 1293968"/>
              <a:gd name="connsiteY1" fmla="*/ 1199471 h 1717989"/>
              <a:gd name="connsiteX2" fmla="*/ 519376 w 1293968"/>
              <a:gd name="connsiteY2" fmla="*/ 1690068 h 1717989"/>
              <a:gd name="connsiteX3" fmla="*/ 668238 w 1293968"/>
              <a:gd name="connsiteY3" fmla="*/ 1717663 h 1717989"/>
              <a:gd name="connsiteX4" fmla="*/ 761968 w 1293968"/>
              <a:gd name="connsiteY4" fmla="*/ 1668062 h 1717989"/>
              <a:gd name="connsiteX5" fmla="*/ 1256815 w 1293968"/>
              <a:gd name="connsiteY5" fmla="*/ 1174670 h 1717989"/>
              <a:gd name="connsiteX6" fmla="*/ 447711 w 1293968"/>
              <a:gd name="connsiteY6" fmla="*/ 19755 h 17179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93968" h="1717989">
                <a:moveTo>
                  <a:pt x="447711" y="19755"/>
                </a:moveTo>
                <a:cubicBezTo>
                  <a:pt x="20512" y="132755"/>
                  <a:pt x="-34619" y="852263"/>
                  <a:pt x="14981" y="1199471"/>
                </a:cubicBezTo>
                <a:cubicBezTo>
                  <a:pt x="64583" y="1546679"/>
                  <a:pt x="348509" y="1648734"/>
                  <a:pt x="519376" y="1690068"/>
                </a:cubicBezTo>
                <a:lnTo>
                  <a:pt x="668238" y="1717663"/>
                </a:lnTo>
                <a:lnTo>
                  <a:pt x="761968" y="1668062"/>
                </a:lnTo>
                <a:cubicBezTo>
                  <a:pt x="1004502" y="1645998"/>
                  <a:pt x="1208495" y="1359510"/>
                  <a:pt x="1256815" y="1174670"/>
                </a:cubicBezTo>
                <a:cubicBezTo>
                  <a:pt x="1445206" y="267819"/>
                  <a:pt x="874968" y="-93245"/>
                  <a:pt x="447711" y="19755"/>
                </a:cubicBezTo>
                <a:close/>
              </a:path>
            </a:pathLst>
          </a:custGeom>
          <a:solidFill>
            <a:srgbClr val="D19D82"/>
          </a:solidFill>
          <a:ln w="5820" cap="flat">
            <a:noFill/>
            <a:prstDash val="solid"/>
            <a:miter/>
          </a:ln>
        </p:spPr>
        <p:txBody>
          <a:bodyPr rtlCol="0" anchor="ctr"/>
          <a:lstStyle/>
          <a:p>
            <a:endParaRPr lang="fr-FR"/>
          </a:p>
        </p:txBody>
      </p:sp>
      <p:grpSp>
        <p:nvGrpSpPr>
          <p:cNvPr id="273" name="SUR">
            <a:extLst>
              <a:ext uri="{FF2B5EF4-FFF2-40B4-BE49-F238E27FC236}">
                <a16:creationId xmlns:a16="http://schemas.microsoft.com/office/drawing/2014/main" id="{E546BAD4-E610-440F-9F76-00F6F4D9DAC0}"/>
              </a:ext>
            </a:extLst>
          </p:cNvPr>
          <p:cNvGrpSpPr/>
          <p:nvPr/>
        </p:nvGrpSpPr>
        <p:grpSpPr>
          <a:xfrm>
            <a:off x="10013994" y="3760866"/>
            <a:ext cx="854746" cy="53796"/>
            <a:chOff x="10013994" y="3760866"/>
            <a:chExt cx="854746" cy="53796"/>
          </a:xfrm>
        </p:grpSpPr>
        <p:sp>
          <p:nvSpPr>
            <p:cNvPr id="96" name="Graphique 6">
              <a:extLst>
                <a:ext uri="{FF2B5EF4-FFF2-40B4-BE49-F238E27FC236}">
                  <a16:creationId xmlns:a16="http://schemas.microsoft.com/office/drawing/2014/main" id="{6B32AA9E-4064-47DE-A3DB-3143CAC0C6DD}"/>
                </a:ext>
              </a:extLst>
            </p:cNvPr>
            <p:cNvSpPr/>
            <p:nvPr/>
          </p:nvSpPr>
          <p:spPr>
            <a:xfrm>
              <a:off x="10013994" y="3760866"/>
              <a:ext cx="229434" cy="53796"/>
            </a:xfrm>
            <a:custGeom>
              <a:avLst/>
              <a:gdLst>
                <a:gd name="connsiteX0" fmla="*/ 229320 w 229434"/>
                <a:gd name="connsiteY0" fmla="*/ 24737 h 53796"/>
                <a:gd name="connsiteX1" fmla="*/ 172791 w 229434"/>
                <a:gd name="connsiteY1" fmla="*/ 50877 h 53796"/>
                <a:gd name="connsiteX2" fmla="*/ -115 w 229434"/>
                <a:gd name="connsiteY2" fmla="*/ 39233 h 53796"/>
                <a:gd name="connsiteX3" fmla="*/ 229320 w 229434"/>
                <a:gd name="connsiteY3" fmla="*/ 24737 h 53796"/>
              </a:gdLst>
              <a:ahLst/>
              <a:cxnLst>
                <a:cxn ang="0">
                  <a:pos x="connsiteX0" y="connsiteY0"/>
                </a:cxn>
                <a:cxn ang="0">
                  <a:pos x="connsiteX1" y="connsiteY1"/>
                </a:cxn>
                <a:cxn ang="0">
                  <a:pos x="connsiteX2" y="connsiteY2"/>
                </a:cxn>
                <a:cxn ang="0">
                  <a:pos x="connsiteX3" y="connsiteY3"/>
                </a:cxn>
              </a:cxnLst>
              <a:rect l="l" t="t" r="r" b="b"/>
              <a:pathLst>
                <a:path w="229434" h="53796">
                  <a:moveTo>
                    <a:pt x="229320" y="24737"/>
                  </a:moveTo>
                  <a:cubicBezTo>
                    <a:pt x="223498" y="41271"/>
                    <a:pt x="212786" y="60540"/>
                    <a:pt x="172791" y="50877"/>
                  </a:cubicBezTo>
                  <a:cubicBezTo>
                    <a:pt x="132796" y="41212"/>
                    <a:pt x="37785" y="30035"/>
                    <a:pt x="-115" y="39233"/>
                  </a:cubicBezTo>
                  <a:cubicBezTo>
                    <a:pt x="28237" y="-6992"/>
                    <a:pt x="164640" y="-13861"/>
                    <a:pt x="229320" y="24737"/>
                  </a:cubicBezTo>
                  <a:close/>
                </a:path>
              </a:pathLst>
            </a:custGeom>
            <a:solidFill>
              <a:srgbClr val="313759"/>
            </a:solidFill>
            <a:ln w="5820" cap="flat">
              <a:noFill/>
              <a:prstDash val="solid"/>
              <a:miter/>
            </a:ln>
          </p:spPr>
          <p:txBody>
            <a:bodyPr rtlCol="0" anchor="ctr"/>
            <a:lstStyle/>
            <a:p>
              <a:endParaRPr lang="fr-FR"/>
            </a:p>
          </p:txBody>
        </p:sp>
        <p:sp>
          <p:nvSpPr>
            <p:cNvPr id="97" name="Graphique 6">
              <a:extLst>
                <a:ext uri="{FF2B5EF4-FFF2-40B4-BE49-F238E27FC236}">
                  <a16:creationId xmlns:a16="http://schemas.microsoft.com/office/drawing/2014/main" id="{6B32AA9E-4064-47DE-A3DB-3143CAC0C6DD}"/>
                </a:ext>
              </a:extLst>
            </p:cNvPr>
            <p:cNvSpPr/>
            <p:nvPr/>
          </p:nvSpPr>
          <p:spPr>
            <a:xfrm>
              <a:off x="10639306" y="3760866"/>
              <a:ext cx="229434" cy="53796"/>
            </a:xfrm>
            <a:custGeom>
              <a:avLst/>
              <a:gdLst>
                <a:gd name="connsiteX0" fmla="*/ -115 w 229434"/>
                <a:gd name="connsiteY0" fmla="*/ 24737 h 53796"/>
                <a:gd name="connsiteX1" fmla="*/ 56356 w 229434"/>
                <a:gd name="connsiteY1" fmla="*/ 50877 h 53796"/>
                <a:gd name="connsiteX2" fmla="*/ 229320 w 229434"/>
                <a:gd name="connsiteY2" fmla="*/ 39233 h 53796"/>
                <a:gd name="connsiteX3" fmla="*/ -115 w 229434"/>
                <a:gd name="connsiteY3" fmla="*/ 24737 h 53796"/>
              </a:gdLst>
              <a:ahLst/>
              <a:cxnLst>
                <a:cxn ang="0">
                  <a:pos x="connsiteX0" y="connsiteY0"/>
                </a:cxn>
                <a:cxn ang="0">
                  <a:pos x="connsiteX1" y="connsiteY1"/>
                </a:cxn>
                <a:cxn ang="0">
                  <a:pos x="connsiteX2" y="connsiteY2"/>
                </a:cxn>
                <a:cxn ang="0">
                  <a:pos x="connsiteX3" y="connsiteY3"/>
                </a:cxn>
              </a:cxnLst>
              <a:rect l="l" t="t" r="r" b="b"/>
              <a:pathLst>
                <a:path w="229434" h="53796">
                  <a:moveTo>
                    <a:pt x="-115" y="24737"/>
                  </a:moveTo>
                  <a:cubicBezTo>
                    <a:pt x="5357" y="41271"/>
                    <a:pt x="16419" y="60540"/>
                    <a:pt x="56356" y="50877"/>
                  </a:cubicBezTo>
                  <a:cubicBezTo>
                    <a:pt x="96293" y="41212"/>
                    <a:pt x="191362" y="30035"/>
                    <a:pt x="229320" y="39233"/>
                  </a:cubicBezTo>
                  <a:cubicBezTo>
                    <a:pt x="201142" y="-6992"/>
                    <a:pt x="64681" y="-13861"/>
                    <a:pt x="-115" y="24737"/>
                  </a:cubicBezTo>
                  <a:close/>
                </a:path>
              </a:pathLst>
            </a:custGeom>
            <a:solidFill>
              <a:srgbClr val="313759"/>
            </a:solidFill>
            <a:ln w="5820" cap="flat">
              <a:noFill/>
              <a:prstDash val="solid"/>
              <a:miter/>
            </a:ln>
          </p:spPr>
          <p:txBody>
            <a:bodyPr rtlCol="0" anchor="ctr"/>
            <a:lstStyle/>
            <a:p>
              <a:endParaRPr lang="fr-FR"/>
            </a:p>
          </p:txBody>
        </p:sp>
      </p:grpSp>
      <p:sp>
        <p:nvSpPr>
          <p:cNvPr id="98" name="Graphique 6">
            <a:extLst>
              <a:ext uri="{FF2B5EF4-FFF2-40B4-BE49-F238E27FC236}">
                <a16:creationId xmlns:a16="http://schemas.microsoft.com/office/drawing/2014/main" id="{6B32AA9E-4064-47DE-A3DB-3143CAC0C6DD}"/>
              </a:ext>
            </a:extLst>
          </p:cNvPr>
          <p:cNvSpPr/>
          <p:nvPr/>
        </p:nvSpPr>
        <p:spPr>
          <a:xfrm>
            <a:off x="10378561" y="3619763"/>
            <a:ext cx="97042" cy="599745"/>
          </a:xfrm>
          <a:custGeom>
            <a:avLst/>
            <a:gdLst>
              <a:gd name="connsiteX0" fmla="*/ 2960 w 97042"/>
              <a:gd name="connsiteY0" fmla="*/ 517880 h 599745"/>
              <a:gd name="connsiteX1" fmla="*/ 10761 w 97042"/>
              <a:gd name="connsiteY1" fmla="*/ 507692 h 599745"/>
              <a:gd name="connsiteX2" fmla="*/ 34048 w 97042"/>
              <a:gd name="connsiteY2" fmla="*/ 500124 h 599745"/>
              <a:gd name="connsiteX3" fmla="*/ 56636 w 97042"/>
              <a:gd name="connsiteY3" fmla="*/ 505946 h 599745"/>
              <a:gd name="connsiteX4" fmla="*/ 66534 w 97042"/>
              <a:gd name="connsiteY4" fmla="*/ 511768 h 599745"/>
              <a:gd name="connsiteX5" fmla="*/ 71132 w 97042"/>
              <a:gd name="connsiteY5" fmla="*/ 515144 h 599745"/>
              <a:gd name="connsiteX6" fmla="*/ 71889 w 97042"/>
              <a:gd name="connsiteY6" fmla="*/ 515726 h 599745"/>
              <a:gd name="connsiteX7" fmla="*/ 71889 w 97042"/>
              <a:gd name="connsiteY7" fmla="*/ 515726 h 599745"/>
              <a:gd name="connsiteX8" fmla="*/ 71889 w 97042"/>
              <a:gd name="connsiteY8" fmla="*/ 512117 h 599745"/>
              <a:gd name="connsiteX9" fmla="*/ 79458 w 97042"/>
              <a:gd name="connsiteY9" fmla="*/ 341424 h 599745"/>
              <a:gd name="connsiteX10" fmla="*/ 96457 w 97042"/>
              <a:gd name="connsiteY10" fmla="*/ 678 h 599745"/>
              <a:gd name="connsiteX11" fmla="*/ 96923 w 97042"/>
              <a:gd name="connsiteY11" fmla="*/ 678 h 599745"/>
              <a:gd name="connsiteX12" fmla="*/ 87492 w 97042"/>
              <a:gd name="connsiteY12" fmla="*/ 341598 h 599745"/>
              <a:gd name="connsiteX13" fmla="*/ 82136 w 97042"/>
              <a:gd name="connsiteY13" fmla="*/ 512350 h 599745"/>
              <a:gd name="connsiteX14" fmla="*/ 81495 w 97042"/>
              <a:gd name="connsiteY14" fmla="*/ 529815 h 599745"/>
              <a:gd name="connsiteX15" fmla="*/ 81495 w 97042"/>
              <a:gd name="connsiteY15" fmla="*/ 534996 h 599745"/>
              <a:gd name="connsiteX16" fmla="*/ 81495 w 97042"/>
              <a:gd name="connsiteY16" fmla="*/ 537616 h 599745"/>
              <a:gd name="connsiteX17" fmla="*/ 80913 w 97042"/>
              <a:gd name="connsiteY17" fmla="*/ 537616 h 599745"/>
              <a:gd name="connsiteX18" fmla="*/ 79982 w 97042"/>
              <a:gd name="connsiteY18" fmla="*/ 536743 h 599745"/>
              <a:gd name="connsiteX19" fmla="*/ 72355 w 97042"/>
              <a:gd name="connsiteY19" fmla="*/ 529931 h 599745"/>
              <a:gd name="connsiteX20" fmla="*/ 68396 w 97042"/>
              <a:gd name="connsiteY20" fmla="*/ 526322 h 599745"/>
              <a:gd name="connsiteX21" fmla="*/ 64962 w 97042"/>
              <a:gd name="connsiteY21" fmla="*/ 523527 h 599745"/>
              <a:gd name="connsiteX22" fmla="*/ 60886 w 97042"/>
              <a:gd name="connsiteY22" fmla="*/ 520616 h 599745"/>
              <a:gd name="connsiteX23" fmla="*/ 52328 w 97042"/>
              <a:gd name="connsiteY23" fmla="*/ 515668 h 599745"/>
              <a:gd name="connsiteX24" fmla="*/ 17398 w 97042"/>
              <a:gd name="connsiteY24" fmla="*/ 515668 h 599745"/>
              <a:gd name="connsiteX25" fmla="*/ 14022 w 97042"/>
              <a:gd name="connsiteY25" fmla="*/ 548969 h 599745"/>
              <a:gd name="connsiteX26" fmla="*/ 38065 w 97042"/>
              <a:gd name="connsiteY26" fmla="*/ 581221 h 599745"/>
              <a:gd name="connsiteX27" fmla="*/ 51048 w 97042"/>
              <a:gd name="connsiteY27" fmla="*/ 598686 h 599745"/>
              <a:gd name="connsiteX28" fmla="*/ 31195 w 97042"/>
              <a:gd name="connsiteY28" fmla="*/ 588440 h 599745"/>
              <a:gd name="connsiteX29" fmla="*/ 4532 w 97042"/>
              <a:gd name="connsiteY29" fmla="*/ 553044 h 599745"/>
              <a:gd name="connsiteX30" fmla="*/ -67 w 97042"/>
              <a:gd name="connsiteY30" fmla="*/ 529757 h 599745"/>
              <a:gd name="connsiteX31" fmla="*/ 2960 w 97042"/>
              <a:gd name="connsiteY31" fmla="*/ 517880 h 599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97042" h="599745">
                <a:moveTo>
                  <a:pt x="2960" y="517880"/>
                </a:moveTo>
                <a:cubicBezTo>
                  <a:pt x="4823" y="513986"/>
                  <a:pt x="7501" y="510522"/>
                  <a:pt x="10761" y="507692"/>
                </a:cubicBezTo>
                <a:cubicBezTo>
                  <a:pt x="17340" y="502406"/>
                  <a:pt x="25607" y="499711"/>
                  <a:pt x="34048" y="500124"/>
                </a:cubicBezTo>
                <a:cubicBezTo>
                  <a:pt x="41908" y="500456"/>
                  <a:pt x="49592" y="502441"/>
                  <a:pt x="56636" y="505946"/>
                </a:cubicBezTo>
                <a:cubicBezTo>
                  <a:pt x="60072" y="507599"/>
                  <a:pt x="63390" y="509544"/>
                  <a:pt x="66534" y="511768"/>
                </a:cubicBezTo>
                <a:cubicBezTo>
                  <a:pt x="68106" y="512874"/>
                  <a:pt x="69677" y="513922"/>
                  <a:pt x="71132" y="515144"/>
                </a:cubicBezTo>
                <a:lnTo>
                  <a:pt x="71889" y="515726"/>
                </a:lnTo>
                <a:lnTo>
                  <a:pt x="71889" y="515726"/>
                </a:lnTo>
                <a:lnTo>
                  <a:pt x="71889" y="512117"/>
                </a:lnTo>
                <a:cubicBezTo>
                  <a:pt x="74451" y="455221"/>
                  <a:pt x="76954" y="398320"/>
                  <a:pt x="79458" y="341424"/>
                </a:cubicBezTo>
                <a:cubicBezTo>
                  <a:pt x="84756" y="227626"/>
                  <a:pt x="90403" y="114044"/>
                  <a:pt x="96457" y="678"/>
                </a:cubicBezTo>
                <a:cubicBezTo>
                  <a:pt x="96457" y="-661"/>
                  <a:pt x="96981" y="-661"/>
                  <a:pt x="96923" y="678"/>
                </a:cubicBezTo>
                <a:cubicBezTo>
                  <a:pt x="93779" y="113969"/>
                  <a:pt x="90636" y="227609"/>
                  <a:pt x="87492" y="341598"/>
                </a:cubicBezTo>
                <a:cubicBezTo>
                  <a:pt x="85745" y="398535"/>
                  <a:pt x="83941" y="455454"/>
                  <a:pt x="82136" y="512350"/>
                </a:cubicBezTo>
                <a:lnTo>
                  <a:pt x="81495" y="529815"/>
                </a:lnTo>
                <a:lnTo>
                  <a:pt x="81495" y="534996"/>
                </a:lnTo>
                <a:lnTo>
                  <a:pt x="81495" y="537616"/>
                </a:lnTo>
                <a:cubicBezTo>
                  <a:pt x="81495" y="538373"/>
                  <a:pt x="81495" y="537965"/>
                  <a:pt x="80913" y="537616"/>
                </a:cubicBezTo>
                <a:lnTo>
                  <a:pt x="79982" y="536743"/>
                </a:lnTo>
                <a:lnTo>
                  <a:pt x="72355" y="529931"/>
                </a:lnTo>
                <a:lnTo>
                  <a:pt x="68396" y="526322"/>
                </a:lnTo>
                <a:lnTo>
                  <a:pt x="64962" y="523527"/>
                </a:lnTo>
                <a:cubicBezTo>
                  <a:pt x="63681" y="522479"/>
                  <a:pt x="62284" y="521548"/>
                  <a:pt x="60886" y="520616"/>
                </a:cubicBezTo>
                <a:cubicBezTo>
                  <a:pt x="58208" y="518713"/>
                  <a:pt x="55297" y="517054"/>
                  <a:pt x="52328" y="515668"/>
                </a:cubicBezTo>
                <a:cubicBezTo>
                  <a:pt x="40685" y="509846"/>
                  <a:pt x="26480" y="508508"/>
                  <a:pt x="17398" y="515668"/>
                </a:cubicBezTo>
                <a:cubicBezTo>
                  <a:pt x="8316" y="522829"/>
                  <a:pt x="8782" y="537209"/>
                  <a:pt x="14022" y="548969"/>
                </a:cubicBezTo>
                <a:cubicBezTo>
                  <a:pt x="19902" y="561159"/>
                  <a:pt x="28052" y="572110"/>
                  <a:pt x="38065" y="581221"/>
                </a:cubicBezTo>
                <a:cubicBezTo>
                  <a:pt x="48137" y="590652"/>
                  <a:pt x="52620" y="596590"/>
                  <a:pt x="51048" y="598686"/>
                </a:cubicBezTo>
                <a:cubicBezTo>
                  <a:pt x="49476" y="600782"/>
                  <a:pt x="42082" y="598686"/>
                  <a:pt x="31195" y="588440"/>
                </a:cubicBezTo>
                <a:cubicBezTo>
                  <a:pt x="20018" y="578531"/>
                  <a:pt x="10994" y="566498"/>
                  <a:pt x="4532" y="553044"/>
                </a:cubicBezTo>
                <a:cubicBezTo>
                  <a:pt x="1156" y="545755"/>
                  <a:pt x="-416" y="537773"/>
                  <a:pt x="-67" y="529757"/>
                </a:cubicBezTo>
                <a:cubicBezTo>
                  <a:pt x="282" y="525658"/>
                  <a:pt x="1272" y="521641"/>
                  <a:pt x="2960" y="517880"/>
                </a:cubicBezTo>
                <a:close/>
              </a:path>
            </a:pathLst>
          </a:custGeom>
          <a:solidFill>
            <a:srgbClr val="BF8D77"/>
          </a:solidFill>
          <a:ln w="5820" cap="flat">
            <a:noFill/>
            <a:prstDash val="solid"/>
            <a:miter/>
          </a:ln>
        </p:spPr>
        <p:txBody>
          <a:bodyPr rtlCol="0" anchor="ctr"/>
          <a:lstStyle/>
          <a:p>
            <a:endParaRPr lang="fr-FR"/>
          </a:p>
        </p:txBody>
      </p:sp>
      <p:sp>
        <p:nvSpPr>
          <p:cNvPr id="99" name="Graphique 6">
            <a:extLst>
              <a:ext uri="{FF2B5EF4-FFF2-40B4-BE49-F238E27FC236}">
                <a16:creationId xmlns:a16="http://schemas.microsoft.com/office/drawing/2014/main" id="{6B32AA9E-4064-47DE-A3DB-3143CAC0C6DD}"/>
              </a:ext>
            </a:extLst>
          </p:cNvPr>
          <p:cNvSpPr/>
          <p:nvPr/>
        </p:nvSpPr>
        <p:spPr>
          <a:xfrm>
            <a:off x="9683145" y="6203928"/>
            <a:ext cx="1620906" cy="2722774"/>
          </a:xfrm>
          <a:custGeom>
            <a:avLst/>
            <a:gdLst>
              <a:gd name="connsiteX0" fmla="*/ 1247598 w 1620906"/>
              <a:gd name="connsiteY0" fmla="*/ 43394 h 2722774"/>
              <a:gd name="connsiteX1" fmla="*/ 1596320 w 1620906"/>
              <a:gd name="connsiteY1" fmla="*/ 2682967 h 2722774"/>
              <a:gd name="connsiteX2" fmla="*/ 1275543 w 1620906"/>
              <a:gd name="connsiteY2" fmla="*/ 2666434 h 2722774"/>
              <a:gd name="connsiteX3" fmla="*/ 958259 w 1620906"/>
              <a:gd name="connsiteY3" fmla="*/ 604202 h 2722774"/>
              <a:gd name="connsiteX4" fmla="*/ 835595 w 1620906"/>
              <a:gd name="connsiteY4" fmla="*/ 571600 h 2722774"/>
              <a:gd name="connsiteX5" fmla="*/ 289808 w 1620906"/>
              <a:gd name="connsiteY5" fmla="*/ 2644137 h 2722774"/>
              <a:gd name="connsiteX6" fmla="*/ -115 w 1620906"/>
              <a:gd name="connsiteY6" fmla="*/ 2630339 h 2722774"/>
              <a:gd name="connsiteX7" fmla="*/ 309252 w 1620906"/>
              <a:gd name="connsiteY7" fmla="*/ 1006833 h 2722774"/>
              <a:gd name="connsiteX8" fmla="*/ 367003 w 1620906"/>
              <a:gd name="connsiteY8" fmla="*/ -327 h 2722774"/>
              <a:gd name="connsiteX9" fmla="*/ 1247598 w 1620906"/>
              <a:gd name="connsiteY9" fmla="*/ 43103 h 2722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20906" h="2722774">
                <a:moveTo>
                  <a:pt x="1247598" y="43394"/>
                </a:moveTo>
                <a:cubicBezTo>
                  <a:pt x="1591080" y="307002"/>
                  <a:pt x="1667986" y="1635522"/>
                  <a:pt x="1596320" y="2682967"/>
                </a:cubicBezTo>
                <a:cubicBezTo>
                  <a:pt x="1535716" y="2721566"/>
                  <a:pt x="1472900" y="2754633"/>
                  <a:pt x="1275543" y="2666434"/>
                </a:cubicBezTo>
                <a:cubicBezTo>
                  <a:pt x="1364150" y="2354971"/>
                  <a:pt x="1126390" y="1125130"/>
                  <a:pt x="958259" y="604202"/>
                </a:cubicBezTo>
                <a:lnTo>
                  <a:pt x="835595" y="571600"/>
                </a:lnTo>
                <a:cubicBezTo>
                  <a:pt x="834896" y="673422"/>
                  <a:pt x="527043" y="2272245"/>
                  <a:pt x="289808" y="2644137"/>
                </a:cubicBezTo>
                <a:cubicBezTo>
                  <a:pt x="207139" y="2674468"/>
                  <a:pt x="98505" y="2679940"/>
                  <a:pt x="-115" y="2630339"/>
                </a:cubicBezTo>
                <a:cubicBezTo>
                  <a:pt x="88608" y="2338146"/>
                  <a:pt x="268267" y="1334888"/>
                  <a:pt x="309252" y="1006833"/>
                </a:cubicBezTo>
                <a:cubicBezTo>
                  <a:pt x="350236" y="678778"/>
                  <a:pt x="367003" y="-327"/>
                  <a:pt x="367003" y="-327"/>
                </a:cubicBezTo>
                <a:lnTo>
                  <a:pt x="1247598" y="43103"/>
                </a:lnTo>
              </a:path>
            </a:pathLst>
          </a:custGeom>
          <a:solidFill>
            <a:srgbClr val="1760BF"/>
          </a:solidFill>
          <a:ln w="5820" cap="flat">
            <a:noFill/>
            <a:prstDash val="solid"/>
            <a:miter/>
          </a:ln>
        </p:spPr>
        <p:txBody>
          <a:bodyPr rtlCol="0" anchor="ctr"/>
          <a:lstStyle/>
          <a:p>
            <a:endParaRPr lang="fr-FR"/>
          </a:p>
        </p:txBody>
      </p:sp>
      <p:sp>
        <p:nvSpPr>
          <p:cNvPr id="100" name="Graphique 6">
            <a:extLst>
              <a:ext uri="{FF2B5EF4-FFF2-40B4-BE49-F238E27FC236}">
                <a16:creationId xmlns:a16="http://schemas.microsoft.com/office/drawing/2014/main" id="{6B32AA9E-4064-47DE-A3DB-3143CAC0C6DD}"/>
              </a:ext>
            </a:extLst>
          </p:cNvPr>
          <p:cNvSpPr/>
          <p:nvPr/>
        </p:nvSpPr>
        <p:spPr>
          <a:xfrm>
            <a:off x="10411232" y="6739304"/>
            <a:ext cx="230313" cy="69554"/>
          </a:xfrm>
          <a:custGeom>
            <a:avLst/>
            <a:gdLst>
              <a:gd name="connsiteX0" fmla="*/ 19832 w 230313"/>
              <a:gd name="connsiteY0" fmla="*/ 1760 h 69554"/>
              <a:gd name="connsiteX1" fmla="*/ 228134 w 230313"/>
              <a:gd name="connsiteY1" fmla="*/ 67313 h 69554"/>
              <a:gd name="connsiteX2" fmla="*/ 227609 w 230313"/>
              <a:gd name="connsiteY2" fmla="*/ 69001 h 69554"/>
              <a:gd name="connsiteX3" fmla="*/ 16106 w 230313"/>
              <a:gd name="connsiteY3" fmla="*/ 14801 h 69554"/>
              <a:gd name="connsiteX4" fmla="*/ 19832 w 230313"/>
              <a:gd name="connsiteY4" fmla="*/ 1760 h 695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313" h="69554">
                <a:moveTo>
                  <a:pt x="19832" y="1760"/>
                </a:moveTo>
                <a:cubicBezTo>
                  <a:pt x="89693" y="23126"/>
                  <a:pt x="158680" y="45598"/>
                  <a:pt x="228134" y="67313"/>
                </a:cubicBezTo>
                <a:cubicBezTo>
                  <a:pt x="231161" y="68244"/>
                  <a:pt x="230753" y="69816"/>
                  <a:pt x="227609" y="69001"/>
                </a:cubicBezTo>
                <a:cubicBezTo>
                  <a:pt x="157167" y="50779"/>
                  <a:pt x="86491" y="33314"/>
                  <a:pt x="16106" y="14801"/>
                </a:cubicBezTo>
                <a:cubicBezTo>
                  <a:pt x="-7996" y="8280"/>
                  <a:pt x="-3979" y="-5575"/>
                  <a:pt x="19832" y="1760"/>
                </a:cubicBezTo>
                <a:close/>
              </a:path>
            </a:pathLst>
          </a:custGeom>
          <a:solidFill>
            <a:srgbClr val="0C4E96"/>
          </a:solidFill>
          <a:ln w="5820" cap="flat">
            <a:noFill/>
            <a:prstDash val="solid"/>
            <a:miter/>
          </a:ln>
        </p:spPr>
        <p:txBody>
          <a:bodyPr rtlCol="0" anchor="ctr"/>
          <a:lstStyle/>
          <a:p>
            <a:endParaRPr lang="fr-FR"/>
          </a:p>
        </p:txBody>
      </p:sp>
      <p:sp>
        <p:nvSpPr>
          <p:cNvPr id="101" name="Graphique 6">
            <a:extLst>
              <a:ext uri="{FF2B5EF4-FFF2-40B4-BE49-F238E27FC236}">
                <a16:creationId xmlns:a16="http://schemas.microsoft.com/office/drawing/2014/main" id="{6B32AA9E-4064-47DE-A3DB-3143CAC0C6DD}"/>
              </a:ext>
            </a:extLst>
          </p:cNvPr>
          <p:cNvSpPr/>
          <p:nvPr/>
        </p:nvSpPr>
        <p:spPr>
          <a:xfrm>
            <a:off x="10047903" y="6249740"/>
            <a:ext cx="863895" cy="396406"/>
          </a:xfrm>
          <a:custGeom>
            <a:avLst/>
            <a:gdLst>
              <a:gd name="connsiteX0" fmla="*/ 14936 w 863895"/>
              <a:gd name="connsiteY0" fmla="*/ 29486 h 396406"/>
              <a:gd name="connsiteX1" fmla="*/ 161877 w 863895"/>
              <a:gd name="connsiteY1" fmla="*/ 76583 h 396406"/>
              <a:gd name="connsiteX2" fmla="*/ 162459 w 863895"/>
              <a:gd name="connsiteY2" fmla="*/ 53296 h 396406"/>
              <a:gd name="connsiteX3" fmla="*/ 163390 w 863895"/>
              <a:gd name="connsiteY3" fmla="*/ 20985 h 396406"/>
              <a:gd name="connsiteX4" fmla="*/ 166418 w 863895"/>
              <a:gd name="connsiteY4" fmla="*/ 2006 h 396406"/>
              <a:gd name="connsiteX5" fmla="*/ 172938 w 863895"/>
              <a:gd name="connsiteY5" fmla="*/ 377 h 396406"/>
              <a:gd name="connsiteX6" fmla="*/ 175209 w 863895"/>
              <a:gd name="connsiteY6" fmla="*/ 5325 h 396406"/>
              <a:gd name="connsiteX7" fmla="*/ 172530 w 863895"/>
              <a:gd name="connsiteY7" fmla="*/ 50851 h 396406"/>
              <a:gd name="connsiteX8" fmla="*/ 170493 w 863895"/>
              <a:gd name="connsiteY8" fmla="*/ 92011 h 396406"/>
              <a:gd name="connsiteX9" fmla="*/ 193780 w 863895"/>
              <a:gd name="connsiteY9" fmla="*/ 97192 h 396406"/>
              <a:gd name="connsiteX10" fmla="*/ 194478 w 863895"/>
              <a:gd name="connsiteY10" fmla="*/ 97192 h 396406"/>
              <a:gd name="connsiteX11" fmla="*/ 194478 w 863895"/>
              <a:gd name="connsiteY11" fmla="*/ 96435 h 396406"/>
              <a:gd name="connsiteX12" fmla="*/ 194945 w 863895"/>
              <a:gd name="connsiteY12" fmla="*/ 90614 h 396406"/>
              <a:gd name="connsiteX13" fmla="*/ 195992 w 863895"/>
              <a:gd name="connsiteY13" fmla="*/ 77922 h 396406"/>
              <a:gd name="connsiteX14" fmla="*/ 198845 w 863895"/>
              <a:gd name="connsiteY14" fmla="*/ 52306 h 396406"/>
              <a:gd name="connsiteX15" fmla="*/ 212351 w 863895"/>
              <a:gd name="connsiteY15" fmla="*/ 4394 h 396406"/>
              <a:gd name="connsiteX16" fmla="*/ 212992 w 863895"/>
              <a:gd name="connsiteY16" fmla="*/ 4160 h 396406"/>
              <a:gd name="connsiteX17" fmla="*/ 213225 w 863895"/>
              <a:gd name="connsiteY17" fmla="*/ 4801 h 396406"/>
              <a:gd name="connsiteX18" fmla="*/ 206704 w 863895"/>
              <a:gd name="connsiteY18" fmla="*/ 54228 h 396406"/>
              <a:gd name="connsiteX19" fmla="*/ 204084 w 863895"/>
              <a:gd name="connsiteY19" fmla="*/ 79029 h 396406"/>
              <a:gd name="connsiteX20" fmla="*/ 203386 w 863895"/>
              <a:gd name="connsiteY20" fmla="*/ 86363 h 396406"/>
              <a:gd name="connsiteX21" fmla="*/ 354751 w 863895"/>
              <a:gd name="connsiteY21" fmla="*/ 110932 h 396406"/>
              <a:gd name="connsiteX22" fmla="*/ 363600 w 863895"/>
              <a:gd name="connsiteY22" fmla="*/ 114483 h 396406"/>
              <a:gd name="connsiteX23" fmla="*/ 347590 w 863895"/>
              <a:gd name="connsiteY23" fmla="*/ 25061 h 396406"/>
              <a:gd name="connsiteX24" fmla="*/ 349336 w 863895"/>
              <a:gd name="connsiteY24" fmla="*/ 24711 h 396406"/>
              <a:gd name="connsiteX25" fmla="*/ 420362 w 863895"/>
              <a:gd name="connsiteY25" fmla="*/ 387347 h 396406"/>
              <a:gd name="connsiteX26" fmla="*/ 503030 w 863895"/>
              <a:gd name="connsiteY26" fmla="*/ 376577 h 396406"/>
              <a:gd name="connsiteX27" fmla="*/ 470836 w 863895"/>
              <a:gd name="connsiteY27" fmla="*/ 89507 h 396406"/>
              <a:gd name="connsiteX28" fmla="*/ 484343 w 863895"/>
              <a:gd name="connsiteY28" fmla="*/ 88110 h 396406"/>
              <a:gd name="connsiteX29" fmla="*/ 487428 w 863895"/>
              <a:gd name="connsiteY29" fmla="*/ 119897 h 396406"/>
              <a:gd name="connsiteX30" fmla="*/ 512636 w 863895"/>
              <a:gd name="connsiteY30" fmla="*/ 115996 h 396406"/>
              <a:gd name="connsiteX31" fmla="*/ 695031 w 863895"/>
              <a:gd name="connsiteY31" fmla="*/ 88285 h 396406"/>
              <a:gd name="connsiteX32" fmla="*/ 781949 w 863895"/>
              <a:gd name="connsiteY32" fmla="*/ 57255 h 396406"/>
              <a:gd name="connsiteX33" fmla="*/ 860019 w 863895"/>
              <a:gd name="connsiteY33" fmla="*/ 8236 h 396406"/>
              <a:gd name="connsiteX34" fmla="*/ 861183 w 863895"/>
              <a:gd name="connsiteY34" fmla="*/ 9517 h 396406"/>
              <a:gd name="connsiteX35" fmla="*/ 783987 w 863895"/>
              <a:gd name="connsiteY35" fmla="*/ 61505 h 396406"/>
              <a:gd name="connsiteX36" fmla="*/ 697185 w 863895"/>
              <a:gd name="connsiteY36" fmla="*/ 95853 h 396406"/>
              <a:gd name="connsiteX37" fmla="*/ 513568 w 863895"/>
              <a:gd name="connsiteY37" fmla="*/ 129561 h 396406"/>
              <a:gd name="connsiteX38" fmla="*/ 488302 w 863895"/>
              <a:gd name="connsiteY38" fmla="*/ 128629 h 396406"/>
              <a:gd name="connsiteX39" fmla="*/ 513276 w 863895"/>
              <a:gd name="connsiteY39" fmla="*/ 384785 h 396406"/>
              <a:gd name="connsiteX40" fmla="*/ 414307 w 863895"/>
              <a:gd name="connsiteY40" fmla="*/ 396080 h 396406"/>
              <a:gd name="connsiteX41" fmla="*/ 365346 w 863895"/>
              <a:gd name="connsiteY41" fmla="*/ 122458 h 396406"/>
              <a:gd name="connsiteX42" fmla="*/ 352364 w 863895"/>
              <a:gd name="connsiteY42" fmla="*/ 124205 h 396406"/>
              <a:gd name="connsiteX43" fmla="*/ 203735 w 863895"/>
              <a:gd name="connsiteY43" fmla="*/ 88110 h 396406"/>
              <a:gd name="connsiteX44" fmla="*/ 201989 w 863895"/>
              <a:gd name="connsiteY44" fmla="*/ 106739 h 396406"/>
              <a:gd name="connsiteX45" fmla="*/ 183883 w 863895"/>
              <a:gd name="connsiteY45" fmla="*/ 103072 h 396406"/>
              <a:gd name="connsiteX46" fmla="*/ 161644 w 863895"/>
              <a:gd name="connsiteY46" fmla="*/ 98648 h 396406"/>
              <a:gd name="connsiteX47" fmla="*/ 162110 w 863895"/>
              <a:gd name="connsiteY47" fmla="*/ 78155 h 396406"/>
              <a:gd name="connsiteX48" fmla="*/ 11560 w 863895"/>
              <a:gd name="connsiteY48" fmla="*/ 42118 h 396406"/>
              <a:gd name="connsiteX49" fmla="*/ 14936 w 863895"/>
              <a:gd name="connsiteY49" fmla="*/ 29486 h 396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863895" h="396406">
                <a:moveTo>
                  <a:pt x="14936" y="29486"/>
                </a:moveTo>
                <a:cubicBezTo>
                  <a:pt x="64014" y="44738"/>
                  <a:pt x="112858" y="61039"/>
                  <a:pt x="161877" y="76583"/>
                </a:cubicBezTo>
                <a:lnTo>
                  <a:pt x="162459" y="53296"/>
                </a:lnTo>
                <a:cubicBezTo>
                  <a:pt x="162459" y="42526"/>
                  <a:pt x="163041" y="31755"/>
                  <a:pt x="163390" y="20985"/>
                </a:cubicBezTo>
                <a:cubicBezTo>
                  <a:pt x="162808" y="14523"/>
                  <a:pt x="163856" y="8003"/>
                  <a:pt x="166418" y="2006"/>
                </a:cubicBezTo>
                <a:cubicBezTo>
                  <a:pt x="167757" y="-264"/>
                  <a:pt x="170726" y="-1020"/>
                  <a:pt x="172938" y="377"/>
                </a:cubicBezTo>
                <a:cubicBezTo>
                  <a:pt x="174684" y="1366"/>
                  <a:pt x="175558" y="3346"/>
                  <a:pt x="175209" y="5325"/>
                </a:cubicBezTo>
                <a:cubicBezTo>
                  <a:pt x="174161" y="20462"/>
                  <a:pt x="173287" y="35656"/>
                  <a:pt x="172530" y="50851"/>
                </a:cubicBezTo>
                <a:lnTo>
                  <a:pt x="170493" y="92011"/>
                </a:lnTo>
                <a:lnTo>
                  <a:pt x="193780" y="97192"/>
                </a:lnTo>
                <a:lnTo>
                  <a:pt x="194478" y="97192"/>
                </a:lnTo>
                <a:lnTo>
                  <a:pt x="194478" y="96435"/>
                </a:lnTo>
                <a:lnTo>
                  <a:pt x="194945" y="90614"/>
                </a:lnTo>
                <a:lnTo>
                  <a:pt x="195992" y="77922"/>
                </a:lnTo>
                <a:cubicBezTo>
                  <a:pt x="196749" y="69364"/>
                  <a:pt x="197622" y="60807"/>
                  <a:pt x="198845" y="52306"/>
                </a:cubicBezTo>
                <a:cubicBezTo>
                  <a:pt x="200825" y="35714"/>
                  <a:pt x="205365" y="19530"/>
                  <a:pt x="212351" y="4394"/>
                </a:cubicBezTo>
                <a:cubicBezTo>
                  <a:pt x="212468" y="4160"/>
                  <a:pt x="212759" y="4045"/>
                  <a:pt x="212992" y="4160"/>
                </a:cubicBezTo>
                <a:cubicBezTo>
                  <a:pt x="213225" y="4277"/>
                  <a:pt x="213341" y="4568"/>
                  <a:pt x="213225" y="4801"/>
                </a:cubicBezTo>
                <a:cubicBezTo>
                  <a:pt x="210721" y="21277"/>
                  <a:pt x="208567" y="37752"/>
                  <a:pt x="206704" y="54228"/>
                </a:cubicBezTo>
                <a:lnTo>
                  <a:pt x="204084" y="79029"/>
                </a:lnTo>
                <a:lnTo>
                  <a:pt x="203386" y="86363"/>
                </a:lnTo>
                <a:cubicBezTo>
                  <a:pt x="253744" y="94689"/>
                  <a:pt x="304276" y="102257"/>
                  <a:pt x="354751" y="110932"/>
                </a:cubicBezTo>
                <a:cubicBezTo>
                  <a:pt x="357953" y="111339"/>
                  <a:pt x="361038" y="112561"/>
                  <a:pt x="363600" y="114483"/>
                </a:cubicBezTo>
                <a:cubicBezTo>
                  <a:pt x="358302" y="84675"/>
                  <a:pt x="353004" y="54868"/>
                  <a:pt x="347590" y="25061"/>
                </a:cubicBezTo>
                <a:cubicBezTo>
                  <a:pt x="345611" y="14116"/>
                  <a:pt x="347182" y="13825"/>
                  <a:pt x="349336" y="24711"/>
                </a:cubicBezTo>
                <a:cubicBezTo>
                  <a:pt x="372973" y="145571"/>
                  <a:pt x="396667" y="266430"/>
                  <a:pt x="420362" y="387347"/>
                </a:cubicBezTo>
                <a:lnTo>
                  <a:pt x="503030" y="376577"/>
                </a:lnTo>
                <a:cubicBezTo>
                  <a:pt x="492318" y="280868"/>
                  <a:pt x="481607" y="185159"/>
                  <a:pt x="470836" y="89507"/>
                </a:cubicBezTo>
                <a:cubicBezTo>
                  <a:pt x="461289" y="3520"/>
                  <a:pt x="475843" y="1832"/>
                  <a:pt x="484343" y="88110"/>
                </a:cubicBezTo>
                <a:cubicBezTo>
                  <a:pt x="485391" y="98705"/>
                  <a:pt x="486438" y="109301"/>
                  <a:pt x="487428" y="119897"/>
                </a:cubicBezTo>
                <a:cubicBezTo>
                  <a:pt x="495636" y="117510"/>
                  <a:pt x="504078" y="116171"/>
                  <a:pt x="512636" y="115996"/>
                </a:cubicBezTo>
                <a:cubicBezTo>
                  <a:pt x="574230" y="112911"/>
                  <a:pt x="635300" y="103654"/>
                  <a:pt x="695031" y="88285"/>
                </a:cubicBezTo>
                <a:cubicBezTo>
                  <a:pt x="724896" y="80600"/>
                  <a:pt x="753947" y="70179"/>
                  <a:pt x="781949" y="57255"/>
                </a:cubicBezTo>
                <a:cubicBezTo>
                  <a:pt x="810126" y="44622"/>
                  <a:pt x="836441" y="28146"/>
                  <a:pt x="860019" y="8236"/>
                </a:cubicBezTo>
                <a:cubicBezTo>
                  <a:pt x="864211" y="4801"/>
                  <a:pt x="865316" y="5966"/>
                  <a:pt x="861183" y="9517"/>
                </a:cubicBezTo>
                <a:cubicBezTo>
                  <a:pt x="837955" y="30300"/>
                  <a:pt x="811990" y="47823"/>
                  <a:pt x="783987" y="61505"/>
                </a:cubicBezTo>
                <a:cubicBezTo>
                  <a:pt x="756159" y="75593"/>
                  <a:pt x="727109" y="87062"/>
                  <a:pt x="697185" y="95853"/>
                </a:cubicBezTo>
                <a:cubicBezTo>
                  <a:pt x="637338" y="113551"/>
                  <a:pt x="575802" y="124846"/>
                  <a:pt x="513568" y="129561"/>
                </a:cubicBezTo>
                <a:cubicBezTo>
                  <a:pt x="505126" y="130492"/>
                  <a:pt x="496626" y="130143"/>
                  <a:pt x="488302" y="128629"/>
                </a:cubicBezTo>
                <a:lnTo>
                  <a:pt x="513276" y="384785"/>
                </a:lnTo>
                <a:lnTo>
                  <a:pt x="414307" y="396080"/>
                </a:lnTo>
                <a:cubicBezTo>
                  <a:pt x="398007" y="304911"/>
                  <a:pt x="381705" y="213685"/>
                  <a:pt x="365346" y="122458"/>
                </a:cubicBezTo>
                <a:cubicBezTo>
                  <a:pt x="361562" y="125194"/>
                  <a:pt x="356730" y="125835"/>
                  <a:pt x="352364" y="124205"/>
                </a:cubicBezTo>
                <a:cubicBezTo>
                  <a:pt x="302762" y="112561"/>
                  <a:pt x="253394" y="99987"/>
                  <a:pt x="203735" y="88110"/>
                </a:cubicBezTo>
                <a:lnTo>
                  <a:pt x="201989" y="106739"/>
                </a:lnTo>
                <a:lnTo>
                  <a:pt x="183883" y="103072"/>
                </a:lnTo>
                <a:lnTo>
                  <a:pt x="161644" y="98648"/>
                </a:lnTo>
                <a:lnTo>
                  <a:pt x="162110" y="78155"/>
                </a:lnTo>
                <a:cubicBezTo>
                  <a:pt x="111985" y="65987"/>
                  <a:pt x="61627" y="54868"/>
                  <a:pt x="11560" y="42118"/>
                </a:cubicBezTo>
                <a:cubicBezTo>
                  <a:pt x="-6255" y="38276"/>
                  <a:pt x="-2529" y="24188"/>
                  <a:pt x="14936" y="29486"/>
                </a:cubicBezTo>
                <a:close/>
              </a:path>
            </a:pathLst>
          </a:custGeom>
          <a:solidFill>
            <a:srgbClr val="0C4E96"/>
          </a:solidFill>
          <a:ln w="5820" cap="flat">
            <a:noFill/>
            <a:prstDash val="solid"/>
            <a:miter/>
          </a:ln>
        </p:spPr>
        <p:txBody>
          <a:bodyPr rtlCol="0" anchor="ctr"/>
          <a:lstStyle/>
          <a:p>
            <a:endParaRPr lang="fr-FR"/>
          </a:p>
        </p:txBody>
      </p:sp>
      <p:sp>
        <p:nvSpPr>
          <p:cNvPr id="102" name="Graphique 6">
            <a:extLst>
              <a:ext uri="{FF2B5EF4-FFF2-40B4-BE49-F238E27FC236}">
                <a16:creationId xmlns:a16="http://schemas.microsoft.com/office/drawing/2014/main" id="{6B32AA9E-4064-47DE-A3DB-3143CAC0C6DD}"/>
              </a:ext>
            </a:extLst>
          </p:cNvPr>
          <p:cNvSpPr/>
          <p:nvPr/>
        </p:nvSpPr>
        <p:spPr>
          <a:xfrm>
            <a:off x="10428366" y="6309669"/>
            <a:ext cx="59767" cy="56842"/>
          </a:xfrm>
          <a:custGeom>
            <a:avLst/>
            <a:gdLst>
              <a:gd name="connsiteX0" fmla="*/ 45022 w 59767"/>
              <a:gd name="connsiteY0" fmla="*/ 53972 h 56842"/>
              <a:gd name="connsiteX1" fmla="*/ 27557 w 59767"/>
              <a:gd name="connsiteY1" fmla="*/ 55834 h 56842"/>
              <a:gd name="connsiteX2" fmla="*/ 4910 w 59767"/>
              <a:gd name="connsiteY2" fmla="*/ 33596 h 56842"/>
              <a:gd name="connsiteX3" fmla="*/ 9800 w 59767"/>
              <a:gd name="connsiteY3" fmla="*/ 32780 h 56842"/>
              <a:gd name="connsiteX4" fmla="*/ 21793 w 59767"/>
              <a:gd name="connsiteY4" fmla="*/ 38602 h 56842"/>
              <a:gd name="connsiteX5" fmla="*/ 27615 w 59767"/>
              <a:gd name="connsiteY5" fmla="*/ 41280 h 56842"/>
              <a:gd name="connsiteX6" fmla="*/ 35299 w 59767"/>
              <a:gd name="connsiteY6" fmla="*/ 43317 h 56842"/>
              <a:gd name="connsiteX7" fmla="*/ 43392 w 59767"/>
              <a:gd name="connsiteY7" fmla="*/ 38719 h 56842"/>
              <a:gd name="connsiteX8" fmla="*/ 44207 w 59767"/>
              <a:gd name="connsiteY8" fmla="*/ 25620 h 56842"/>
              <a:gd name="connsiteX9" fmla="*/ 33902 w 59767"/>
              <a:gd name="connsiteY9" fmla="*/ 16654 h 56842"/>
              <a:gd name="connsiteX10" fmla="*/ 9975 w 59767"/>
              <a:gd name="connsiteY10" fmla="*/ 30568 h 56842"/>
              <a:gd name="connsiteX11" fmla="*/ 777 w 59767"/>
              <a:gd name="connsiteY11" fmla="*/ 30568 h 56842"/>
              <a:gd name="connsiteX12" fmla="*/ 7646 w 59767"/>
              <a:gd name="connsiteY12" fmla="*/ 7281 h 56842"/>
              <a:gd name="connsiteX13" fmla="*/ 32389 w 59767"/>
              <a:gd name="connsiteY13" fmla="*/ 62 h 56842"/>
              <a:gd name="connsiteX14" fmla="*/ 55152 w 59767"/>
              <a:gd name="connsiteY14" fmla="*/ 14617 h 56842"/>
              <a:gd name="connsiteX15" fmla="*/ 57888 w 59767"/>
              <a:gd name="connsiteY15" fmla="*/ 39941 h 56842"/>
              <a:gd name="connsiteX16" fmla="*/ 45022 w 59767"/>
              <a:gd name="connsiteY16" fmla="*/ 53972 h 568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9767" h="56842">
                <a:moveTo>
                  <a:pt x="45022" y="53972"/>
                </a:moveTo>
                <a:cubicBezTo>
                  <a:pt x="39549" y="56533"/>
                  <a:pt x="33437" y="57173"/>
                  <a:pt x="27557" y="55834"/>
                </a:cubicBezTo>
                <a:cubicBezTo>
                  <a:pt x="16554" y="53040"/>
                  <a:pt x="7938" y="44540"/>
                  <a:pt x="4910" y="33596"/>
                </a:cubicBezTo>
                <a:cubicBezTo>
                  <a:pt x="4503" y="32198"/>
                  <a:pt x="8578" y="31965"/>
                  <a:pt x="9800" y="32780"/>
                </a:cubicBezTo>
                <a:cubicBezTo>
                  <a:pt x="13468" y="35342"/>
                  <a:pt x="17485" y="37321"/>
                  <a:pt x="21793" y="38602"/>
                </a:cubicBezTo>
                <a:cubicBezTo>
                  <a:pt x="23831" y="39243"/>
                  <a:pt x="25810" y="40174"/>
                  <a:pt x="27615" y="41280"/>
                </a:cubicBezTo>
                <a:cubicBezTo>
                  <a:pt x="29944" y="42677"/>
                  <a:pt x="32622" y="43376"/>
                  <a:pt x="35299" y="43317"/>
                </a:cubicBezTo>
                <a:cubicBezTo>
                  <a:pt x="38560" y="43143"/>
                  <a:pt x="41587" y="41455"/>
                  <a:pt x="43392" y="38719"/>
                </a:cubicBezTo>
                <a:cubicBezTo>
                  <a:pt x="45779" y="34760"/>
                  <a:pt x="46128" y="29870"/>
                  <a:pt x="44207" y="25620"/>
                </a:cubicBezTo>
                <a:cubicBezTo>
                  <a:pt x="42286" y="21254"/>
                  <a:pt x="38502" y="17993"/>
                  <a:pt x="33902" y="16654"/>
                </a:cubicBezTo>
                <a:cubicBezTo>
                  <a:pt x="23481" y="14034"/>
                  <a:pt x="12886" y="20205"/>
                  <a:pt x="9975" y="30568"/>
                </a:cubicBezTo>
                <a:cubicBezTo>
                  <a:pt x="9393" y="32314"/>
                  <a:pt x="1999" y="33770"/>
                  <a:pt x="777" y="30568"/>
                </a:cubicBezTo>
                <a:cubicBezTo>
                  <a:pt x="-1668" y="22126"/>
                  <a:pt x="1009" y="13045"/>
                  <a:pt x="7646" y="7281"/>
                </a:cubicBezTo>
                <a:cubicBezTo>
                  <a:pt x="14400" y="1285"/>
                  <a:pt x="23481" y="-1393"/>
                  <a:pt x="32389" y="62"/>
                </a:cubicBezTo>
                <a:cubicBezTo>
                  <a:pt x="41762" y="1343"/>
                  <a:pt x="50087" y="6641"/>
                  <a:pt x="55152" y="14617"/>
                </a:cubicBezTo>
                <a:cubicBezTo>
                  <a:pt x="59984" y="22185"/>
                  <a:pt x="60974" y="31557"/>
                  <a:pt x="57888" y="39941"/>
                </a:cubicBezTo>
                <a:cubicBezTo>
                  <a:pt x="55501" y="46053"/>
                  <a:pt x="50902" y="51061"/>
                  <a:pt x="45022" y="53972"/>
                </a:cubicBezTo>
                <a:close/>
              </a:path>
            </a:pathLst>
          </a:custGeom>
          <a:solidFill>
            <a:srgbClr val="0C4E96"/>
          </a:solidFill>
          <a:ln w="5820" cap="flat">
            <a:noFill/>
            <a:prstDash val="solid"/>
            <a:miter/>
          </a:ln>
        </p:spPr>
        <p:txBody>
          <a:bodyPr rtlCol="0" anchor="ctr"/>
          <a:lstStyle/>
          <a:p>
            <a:endParaRPr lang="fr-FR"/>
          </a:p>
        </p:txBody>
      </p:sp>
      <p:sp>
        <p:nvSpPr>
          <p:cNvPr id="103" name="Graphique 6">
            <a:extLst>
              <a:ext uri="{FF2B5EF4-FFF2-40B4-BE49-F238E27FC236}">
                <a16:creationId xmlns:a16="http://schemas.microsoft.com/office/drawing/2014/main" id="{6B32AA9E-4064-47DE-A3DB-3143CAC0C6DD}"/>
              </a:ext>
            </a:extLst>
          </p:cNvPr>
          <p:cNvSpPr/>
          <p:nvPr/>
        </p:nvSpPr>
        <p:spPr>
          <a:xfrm>
            <a:off x="10148418" y="5979442"/>
            <a:ext cx="717450" cy="297462"/>
          </a:xfrm>
          <a:custGeom>
            <a:avLst/>
            <a:gdLst>
              <a:gd name="connsiteX0" fmla="*/ 612506 w 717450"/>
              <a:gd name="connsiteY0" fmla="*/ 55795 h 297462"/>
              <a:gd name="connsiteX1" fmla="*/ 16593 w 717450"/>
              <a:gd name="connsiteY1" fmla="*/ -327 h 297462"/>
              <a:gd name="connsiteX2" fmla="*/ -115 w 717450"/>
              <a:gd name="connsiteY2" fmla="*/ 261651 h 297462"/>
              <a:gd name="connsiteX3" fmla="*/ 653898 w 717450"/>
              <a:gd name="connsiteY3" fmla="*/ 277254 h 297462"/>
              <a:gd name="connsiteX4" fmla="*/ 612506 w 717450"/>
              <a:gd name="connsiteY4" fmla="*/ 55795 h 2974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7450" h="297462">
                <a:moveTo>
                  <a:pt x="612506" y="55795"/>
                </a:moveTo>
                <a:lnTo>
                  <a:pt x="16593" y="-327"/>
                </a:lnTo>
                <a:lnTo>
                  <a:pt x="-115" y="261651"/>
                </a:lnTo>
                <a:cubicBezTo>
                  <a:pt x="-115" y="261651"/>
                  <a:pt x="490075" y="329765"/>
                  <a:pt x="653898" y="277254"/>
                </a:cubicBezTo>
                <a:cubicBezTo>
                  <a:pt x="817722" y="224742"/>
                  <a:pt x="612506" y="55795"/>
                  <a:pt x="612506" y="55795"/>
                </a:cubicBezTo>
                <a:close/>
              </a:path>
            </a:pathLst>
          </a:custGeom>
          <a:solidFill>
            <a:srgbClr val="C9947D"/>
          </a:solidFill>
          <a:ln w="5820" cap="flat">
            <a:noFill/>
            <a:prstDash val="solid"/>
            <a:miter/>
          </a:ln>
        </p:spPr>
        <p:txBody>
          <a:bodyPr rtlCol="0" anchor="ctr"/>
          <a:lstStyle/>
          <a:p>
            <a:endParaRPr lang="fr-FR"/>
          </a:p>
        </p:txBody>
      </p:sp>
      <p:sp>
        <p:nvSpPr>
          <p:cNvPr id="104" name="Graphique 6">
            <a:extLst>
              <a:ext uri="{FF2B5EF4-FFF2-40B4-BE49-F238E27FC236}">
                <a16:creationId xmlns:a16="http://schemas.microsoft.com/office/drawing/2014/main" id="{6B32AA9E-4064-47DE-A3DB-3143CAC0C6DD}"/>
              </a:ext>
            </a:extLst>
          </p:cNvPr>
          <p:cNvSpPr/>
          <p:nvPr/>
        </p:nvSpPr>
        <p:spPr>
          <a:xfrm>
            <a:off x="10165126" y="4927450"/>
            <a:ext cx="629365" cy="1151224"/>
          </a:xfrm>
          <a:custGeom>
            <a:avLst/>
            <a:gdLst>
              <a:gd name="connsiteX0" fmla="*/ 593702 w 629365"/>
              <a:gd name="connsiteY0" fmla="*/ 1134159 h 1151224"/>
              <a:gd name="connsiteX1" fmla="*/ -115 w 629365"/>
              <a:gd name="connsiteY1" fmla="*/ 1088225 h 1151224"/>
              <a:gd name="connsiteX2" fmla="*/ 149795 w 629365"/>
              <a:gd name="connsiteY2" fmla="*/ 1017 h 1151224"/>
              <a:gd name="connsiteX3" fmla="*/ 560343 w 629365"/>
              <a:gd name="connsiteY3" fmla="*/ 1017 h 1151224"/>
              <a:gd name="connsiteX4" fmla="*/ 593702 w 629365"/>
              <a:gd name="connsiteY4" fmla="*/ 1134159 h 11512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9365" h="1151224">
                <a:moveTo>
                  <a:pt x="593702" y="1134159"/>
                </a:moveTo>
                <a:cubicBezTo>
                  <a:pt x="499681" y="1165421"/>
                  <a:pt x="170753" y="1154419"/>
                  <a:pt x="-115" y="1088225"/>
                </a:cubicBezTo>
                <a:lnTo>
                  <a:pt x="149795" y="1017"/>
                </a:lnTo>
                <a:cubicBezTo>
                  <a:pt x="149795" y="1017"/>
                  <a:pt x="428015" y="47591"/>
                  <a:pt x="560343" y="1017"/>
                </a:cubicBezTo>
                <a:cubicBezTo>
                  <a:pt x="692671" y="-45557"/>
                  <a:pt x="593702" y="1134159"/>
                  <a:pt x="593702" y="1134159"/>
                </a:cubicBezTo>
                <a:close/>
              </a:path>
            </a:pathLst>
          </a:custGeom>
          <a:solidFill>
            <a:srgbClr val="FFFFFF"/>
          </a:solidFill>
          <a:ln w="5820" cap="flat">
            <a:noFill/>
            <a:prstDash val="solid"/>
            <a:miter/>
          </a:ln>
        </p:spPr>
        <p:txBody>
          <a:bodyPr rtlCol="0" anchor="ctr"/>
          <a:lstStyle/>
          <a:p>
            <a:endParaRPr lang="fr-FR"/>
          </a:p>
        </p:txBody>
      </p:sp>
      <p:sp>
        <p:nvSpPr>
          <p:cNvPr id="105" name="Graphique 6">
            <a:extLst>
              <a:ext uri="{FF2B5EF4-FFF2-40B4-BE49-F238E27FC236}">
                <a16:creationId xmlns:a16="http://schemas.microsoft.com/office/drawing/2014/main" id="{6B32AA9E-4064-47DE-A3DB-3143CAC0C6DD}"/>
              </a:ext>
            </a:extLst>
          </p:cNvPr>
          <p:cNvSpPr/>
          <p:nvPr/>
        </p:nvSpPr>
        <p:spPr>
          <a:xfrm>
            <a:off x="10287543" y="5274937"/>
            <a:ext cx="386939" cy="386967"/>
          </a:xfrm>
          <a:custGeom>
            <a:avLst/>
            <a:gdLst>
              <a:gd name="connsiteX0" fmla="*/ 306 w 386939"/>
              <a:gd name="connsiteY0" fmla="*/ 180514 h 386967"/>
              <a:gd name="connsiteX1" fmla="*/ 180663 w 386939"/>
              <a:gd name="connsiteY1" fmla="*/ 386219 h 386967"/>
              <a:gd name="connsiteX2" fmla="*/ 386403 w 386939"/>
              <a:gd name="connsiteY2" fmla="*/ 205838 h 386967"/>
              <a:gd name="connsiteX3" fmla="*/ 205988 w 386939"/>
              <a:gd name="connsiteY3" fmla="*/ 133 h 386967"/>
              <a:gd name="connsiteX4" fmla="*/ 204474 w 386939"/>
              <a:gd name="connsiteY4" fmla="*/ 40 h 386967"/>
              <a:gd name="connsiteX5" fmla="*/ 306 w 386939"/>
              <a:gd name="connsiteY5" fmla="*/ 180514 h 3869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6939" h="386967">
                <a:moveTo>
                  <a:pt x="306" y="180514"/>
                </a:moveTo>
                <a:cubicBezTo>
                  <a:pt x="-6680" y="287127"/>
                  <a:pt x="74067" y="379221"/>
                  <a:pt x="180663" y="386219"/>
                </a:cubicBezTo>
                <a:cubicBezTo>
                  <a:pt x="287317" y="393211"/>
                  <a:pt x="379417" y="312452"/>
                  <a:pt x="386403" y="205838"/>
                </a:cubicBezTo>
                <a:cubicBezTo>
                  <a:pt x="393390" y="99225"/>
                  <a:pt x="312642" y="7125"/>
                  <a:pt x="205988" y="133"/>
                </a:cubicBezTo>
                <a:cubicBezTo>
                  <a:pt x="205522" y="98"/>
                  <a:pt x="204999" y="69"/>
                  <a:pt x="204474" y="40"/>
                </a:cubicBezTo>
                <a:cubicBezTo>
                  <a:pt x="98286" y="-6463"/>
                  <a:pt x="6885" y="74320"/>
                  <a:pt x="306" y="180514"/>
                </a:cubicBezTo>
                <a:close/>
              </a:path>
            </a:pathLst>
          </a:custGeom>
          <a:solidFill>
            <a:srgbClr val="1760BF"/>
          </a:solidFill>
          <a:ln w="5820" cap="flat">
            <a:noFill/>
            <a:prstDash val="solid"/>
            <a:miter/>
          </a:ln>
        </p:spPr>
        <p:txBody>
          <a:bodyPr rtlCol="0" anchor="ctr"/>
          <a:lstStyle/>
          <a:p>
            <a:endParaRPr lang="fr-FR"/>
          </a:p>
        </p:txBody>
      </p:sp>
      <p:sp>
        <p:nvSpPr>
          <p:cNvPr id="106" name="Graphique 6">
            <a:extLst>
              <a:ext uri="{FF2B5EF4-FFF2-40B4-BE49-F238E27FC236}">
                <a16:creationId xmlns:a16="http://schemas.microsoft.com/office/drawing/2014/main" id="{6B32AA9E-4064-47DE-A3DB-3143CAC0C6DD}"/>
              </a:ext>
            </a:extLst>
          </p:cNvPr>
          <p:cNvSpPr/>
          <p:nvPr/>
        </p:nvSpPr>
        <p:spPr>
          <a:xfrm>
            <a:off x="10298876" y="5286002"/>
            <a:ext cx="364216" cy="364243"/>
          </a:xfrm>
          <a:custGeom>
            <a:avLst/>
            <a:gdLst>
              <a:gd name="connsiteX0" fmla="*/ 268 w 364216"/>
              <a:gd name="connsiteY0" fmla="*/ 170088 h 364243"/>
              <a:gd name="connsiteX1" fmla="*/ 170263 w 364216"/>
              <a:gd name="connsiteY1" fmla="*/ 363533 h 364243"/>
              <a:gd name="connsiteX2" fmla="*/ 363719 w 364216"/>
              <a:gd name="connsiteY2" fmla="*/ 193521 h 364243"/>
              <a:gd name="connsiteX3" fmla="*/ 193724 w 364216"/>
              <a:gd name="connsiteY3" fmla="*/ 76 h 364243"/>
              <a:gd name="connsiteX4" fmla="*/ 192036 w 364216"/>
              <a:gd name="connsiteY4" fmla="*/ -22 h 364243"/>
              <a:gd name="connsiteX5" fmla="*/ 268 w 364216"/>
              <a:gd name="connsiteY5" fmla="*/ 170088 h 3642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64216" h="364243">
                <a:moveTo>
                  <a:pt x="268" y="170088"/>
                </a:moveTo>
                <a:cubicBezTo>
                  <a:pt x="-6194" y="270455"/>
                  <a:pt x="69896" y="357059"/>
                  <a:pt x="170263" y="363533"/>
                </a:cubicBezTo>
                <a:cubicBezTo>
                  <a:pt x="270630" y="370001"/>
                  <a:pt x="357257" y="293882"/>
                  <a:pt x="363719" y="193521"/>
                </a:cubicBezTo>
                <a:cubicBezTo>
                  <a:pt x="370181" y="93154"/>
                  <a:pt x="294091" y="6550"/>
                  <a:pt x="193724" y="76"/>
                </a:cubicBezTo>
                <a:cubicBezTo>
                  <a:pt x="193142" y="42"/>
                  <a:pt x="192618" y="7"/>
                  <a:pt x="192036" y="-22"/>
                </a:cubicBezTo>
                <a:cubicBezTo>
                  <a:pt x="92193" y="-5757"/>
                  <a:pt x="6498" y="70269"/>
                  <a:pt x="268" y="170088"/>
                </a:cubicBezTo>
                <a:close/>
              </a:path>
            </a:pathLst>
          </a:custGeom>
          <a:solidFill>
            <a:srgbClr val="D9042B"/>
          </a:solidFill>
          <a:ln w="5820" cap="flat">
            <a:noFill/>
            <a:prstDash val="solid"/>
            <a:miter/>
          </a:ln>
        </p:spPr>
        <p:txBody>
          <a:bodyPr rtlCol="0" anchor="ctr"/>
          <a:lstStyle/>
          <a:p>
            <a:endParaRPr lang="fr-FR"/>
          </a:p>
        </p:txBody>
      </p:sp>
      <p:sp>
        <p:nvSpPr>
          <p:cNvPr id="107" name="Graphique 6">
            <a:extLst>
              <a:ext uri="{FF2B5EF4-FFF2-40B4-BE49-F238E27FC236}">
                <a16:creationId xmlns:a16="http://schemas.microsoft.com/office/drawing/2014/main" id="{6B32AA9E-4064-47DE-A3DB-3143CAC0C6DD}"/>
              </a:ext>
            </a:extLst>
          </p:cNvPr>
          <p:cNvSpPr/>
          <p:nvPr/>
        </p:nvSpPr>
        <p:spPr>
          <a:xfrm>
            <a:off x="10315676" y="5330722"/>
            <a:ext cx="330778" cy="272891"/>
          </a:xfrm>
          <a:custGeom>
            <a:avLst/>
            <a:gdLst>
              <a:gd name="connsiteX0" fmla="*/ 165979 w 330778"/>
              <a:gd name="connsiteY0" fmla="*/ -322 h 272891"/>
              <a:gd name="connsiteX1" fmla="*/ 62410 w 330778"/>
              <a:gd name="connsiteY1" fmla="*/ 46252 h 272891"/>
              <a:gd name="connsiteX2" fmla="*/ 51466 w 330778"/>
              <a:gd name="connsiteY2" fmla="*/ 60340 h 272891"/>
              <a:gd name="connsiteX3" fmla="*/ 42442 w 330778"/>
              <a:gd name="connsiteY3" fmla="*/ 76525 h 272891"/>
              <a:gd name="connsiteX4" fmla="*/ -115 w 330778"/>
              <a:gd name="connsiteY4" fmla="*/ 76525 h 272891"/>
              <a:gd name="connsiteX5" fmla="*/ 5707 w 330778"/>
              <a:gd name="connsiteY5" fmla="*/ 92826 h 272891"/>
              <a:gd name="connsiteX6" fmla="*/ 17350 w 330778"/>
              <a:gd name="connsiteY6" fmla="*/ 103712 h 272891"/>
              <a:gd name="connsiteX7" fmla="*/ 22590 w 330778"/>
              <a:gd name="connsiteY7" fmla="*/ 110174 h 272891"/>
              <a:gd name="connsiteX8" fmla="*/ 27712 w 330778"/>
              <a:gd name="connsiteY8" fmla="*/ 137246 h 272891"/>
              <a:gd name="connsiteX9" fmla="*/ 48031 w 330778"/>
              <a:gd name="connsiteY9" fmla="*/ 207688 h 272891"/>
              <a:gd name="connsiteX10" fmla="*/ 281307 w 330778"/>
              <a:gd name="connsiteY10" fmla="*/ 208154 h 272891"/>
              <a:gd name="connsiteX11" fmla="*/ 301858 w 330778"/>
              <a:gd name="connsiteY11" fmla="*/ 138002 h 272891"/>
              <a:gd name="connsiteX12" fmla="*/ 303081 w 330778"/>
              <a:gd name="connsiteY12" fmla="*/ 118092 h 272891"/>
              <a:gd name="connsiteX13" fmla="*/ 307330 w 330778"/>
              <a:gd name="connsiteY13" fmla="*/ 110582 h 272891"/>
              <a:gd name="connsiteX14" fmla="*/ 313152 w 330778"/>
              <a:gd name="connsiteY14" fmla="*/ 105168 h 272891"/>
              <a:gd name="connsiteX15" fmla="*/ 330617 w 330778"/>
              <a:gd name="connsiteY15" fmla="*/ 77631 h 272891"/>
              <a:gd name="connsiteX16" fmla="*/ 289400 w 330778"/>
              <a:gd name="connsiteY16" fmla="*/ 76933 h 272891"/>
              <a:gd name="connsiteX17" fmla="*/ 165979 w 330778"/>
              <a:gd name="connsiteY17" fmla="*/ -322 h 2728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0778" h="272891">
                <a:moveTo>
                  <a:pt x="165979" y="-322"/>
                </a:moveTo>
                <a:cubicBezTo>
                  <a:pt x="126508" y="-671"/>
                  <a:pt x="84067" y="18948"/>
                  <a:pt x="62410" y="46252"/>
                </a:cubicBezTo>
                <a:cubicBezTo>
                  <a:pt x="58510" y="50752"/>
                  <a:pt x="54842" y="55456"/>
                  <a:pt x="51466" y="60340"/>
                </a:cubicBezTo>
                <a:cubicBezTo>
                  <a:pt x="47856" y="65382"/>
                  <a:pt x="44829" y="70808"/>
                  <a:pt x="42442" y="76525"/>
                </a:cubicBezTo>
                <a:lnTo>
                  <a:pt x="-115" y="76525"/>
                </a:lnTo>
                <a:cubicBezTo>
                  <a:pt x="234" y="82405"/>
                  <a:pt x="2214" y="88069"/>
                  <a:pt x="5707" y="92826"/>
                </a:cubicBezTo>
                <a:cubicBezTo>
                  <a:pt x="8559" y="97396"/>
                  <a:pt x="12576" y="101145"/>
                  <a:pt x="17350" y="103712"/>
                </a:cubicBezTo>
                <a:cubicBezTo>
                  <a:pt x="21775" y="105866"/>
                  <a:pt x="20494" y="105925"/>
                  <a:pt x="22590" y="110174"/>
                </a:cubicBezTo>
                <a:cubicBezTo>
                  <a:pt x="32254" y="129794"/>
                  <a:pt x="27655" y="108835"/>
                  <a:pt x="27712" y="137246"/>
                </a:cubicBezTo>
                <a:cubicBezTo>
                  <a:pt x="27887" y="162151"/>
                  <a:pt x="34932" y="186526"/>
                  <a:pt x="48031" y="207688"/>
                </a:cubicBezTo>
                <a:cubicBezTo>
                  <a:pt x="100427" y="293675"/>
                  <a:pt x="228505" y="294549"/>
                  <a:pt x="281307" y="208154"/>
                </a:cubicBezTo>
                <a:cubicBezTo>
                  <a:pt x="294406" y="187080"/>
                  <a:pt x="301509" y="162820"/>
                  <a:pt x="301858" y="138002"/>
                </a:cubicBezTo>
                <a:cubicBezTo>
                  <a:pt x="301858" y="126010"/>
                  <a:pt x="299529" y="122807"/>
                  <a:pt x="303081" y="118092"/>
                </a:cubicBezTo>
                <a:cubicBezTo>
                  <a:pt x="304827" y="115810"/>
                  <a:pt x="306283" y="113277"/>
                  <a:pt x="307330" y="110582"/>
                </a:cubicBezTo>
                <a:cubicBezTo>
                  <a:pt x="308961" y="106507"/>
                  <a:pt x="309077" y="106914"/>
                  <a:pt x="313152" y="105168"/>
                </a:cubicBezTo>
                <a:cubicBezTo>
                  <a:pt x="319847" y="102257"/>
                  <a:pt x="331491" y="88634"/>
                  <a:pt x="330617" y="77631"/>
                </a:cubicBezTo>
                <a:lnTo>
                  <a:pt x="289400" y="76933"/>
                </a:lnTo>
                <a:cubicBezTo>
                  <a:pt x="286779" y="75070"/>
                  <a:pt x="255168" y="493"/>
                  <a:pt x="165979" y="-322"/>
                </a:cubicBezTo>
                <a:close/>
              </a:path>
            </a:pathLst>
          </a:custGeom>
          <a:solidFill>
            <a:srgbClr val="020101"/>
          </a:solidFill>
          <a:ln w="5820" cap="flat">
            <a:noFill/>
            <a:prstDash val="solid"/>
            <a:miter/>
          </a:ln>
        </p:spPr>
        <p:txBody>
          <a:bodyPr rtlCol="0" anchor="ctr"/>
          <a:lstStyle/>
          <a:p>
            <a:endParaRPr lang="fr-FR"/>
          </a:p>
        </p:txBody>
      </p:sp>
      <p:sp>
        <p:nvSpPr>
          <p:cNvPr id="108" name="Graphique 6">
            <a:extLst>
              <a:ext uri="{FF2B5EF4-FFF2-40B4-BE49-F238E27FC236}">
                <a16:creationId xmlns:a16="http://schemas.microsoft.com/office/drawing/2014/main" id="{6B32AA9E-4064-47DE-A3DB-3143CAC0C6DD}"/>
              </a:ext>
            </a:extLst>
          </p:cNvPr>
          <p:cNvSpPr/>
          <p:nvPr/>
        </p:nvSpPr>
        <p:spPr>
          <a:xfrm>
            <a:off x="10358392" y="5345182"/>
            <a:ext cx="244775" cy="243891"/>
          </a:xfrm>
          <a:custGeom>
            <a:avLst/>
            <a:gdLst>
              <a:gd name="connsiteX0" fmla="*/ 62949 w 244775"/>
              <a:gd name="connsiteY0" fmla="*/ 154339 h 243891"/>
              <a:gd name="connsiteX1" fmla="*/ 29882 w 244775"/>
              <a:gd name="connsiteY1" fmla="*/ 138621 h 243891"/>
              <a:gd name="connsiteX2" fmla="*/ 5315 w 244775"/>
              <a:gd name="connsiteY2" fmla="*/ 126628 h 243891"/>
              <a:gd name="connsiteX3" fmla="*/ 2928 w 244775"/>
              <a:gd name="connsiteY3" fmla="*/ 123135 h 243891"/>
              <a:gd name="connsiteX4" fmla="*/ 133 w 244775"/>
              <a:gd name="connsiteY4" fmla="*/ 119642 h 243891"/>
              <a:gd name="connsiteX5" fmla="*/ 35064 w 244775"/>
              <a:gd name="connsiteY5" fmla="*/ 207667 h 243891"/>
              <a:gd name="connsiteX6" fmla="*/ 244646 w 244775"/>
              <a:gd name="connsiteY6" fmla="*/ 120748 h 243891"/>
              <a:gd name="connsiteX7" fmla="*/ 238824 w 244775"/>
              <a:gd name="connsiteY7" fmla="*/ 128258 h 243891"/>
              <a:gd name="connsiteX8" fmla="*/ 214140 w 244775"/>
              <a:gd name="connsiteY8" fmla="*/ 139436 h 243891"/>
              <a:gd name="connsiteX9" fmla="*/ 180781 w 244775"/>
              <a:gd name="connsiteY9" fmla="*/ 154107 h 243891"/>
              <a:gd name="connsiteX10" fmla="*/ 147889 w 244775"/>
              <a:gd name="connsiteY10" fmla="*/ 216632 h 243891"/>
              <a:gd name="connsiteX11" fmla="*/ 122157 w 244775"/>
              <a:gd name="connsiteY11" fmla="*/ 170640 h 243891"/>
              <a:gd name="connsiteX12" fmla="*/ 120701 w 244775"/>
              <a:gd name="connsiteY12" fmla="*/ 171979 h 243891"/>
              <a:gd name="connsiteX13" fmla="*/ 109058 w 244775"/>
              <a:gd name="connsiteY13" fmla="*/ 194218 h 243891"/>
              <a:gd name="connsiteX14" fmla="*/ 96366 w 244775"/>
              <a:gd name="connsiteY14" fmla="*/ 217505 h 243891"/>
              <a:gd name="connsiteX15" fmla="*/ 62949 w 244775"/>
              <a:gd name="connsiteY15" fmla="*/ 154339 h 243891"/>
              <a:gd name="connsiteX16" fmla="*/ 188291 w 244775"/>
              <a:gd name="connsiteY16" fmla="*/ 18693 h 243891"/>
              <a:gd name="connsiteX17" fmla="*/ 56371 w 244775"/>
              <a:gd name="connsiteY17" fmla="*/ 18693 h 243891"/>
              <a:gd name="connsiteX18" fmla="*/ 16027 w 244775"/>
              <a:gd name="connsiteY18" fmla="*/ 61367 h 243891"/>
              <a:gd name="connsiteX19" fmla="*/ 71333 w 244775"/>
              <a:gd name="connsiteY19" fmla="*/ 65384 h 243891"/>
              <a:gd name="connsiteX20" fmla="*/ 96599 w 244775"/>
              <a:gd name="connsiteY20" fmla="*/ 99499 h 243891"/>
              <a:gd name="connsiteX21" fmla="*/ 109523 w 244775"/>
              <a:gd name="connsiteY21" fmla="*/ 76969 h 243891"/>
              <a:gd name="connsiteX22" fmla="*/ 121807 w 244775"/>
              <a:gd name="connsiteY22" fmla="*/ 54206 h 243891"/>
              <a:gd name="connsiteX23" fmla="*/ 145094 w 244775"/>
              <a:gd name="connsiteY23" fmla="*/ 96704 h 243891"/>
              <a:gd name="connsiteX24" fmla="*/ 147365 w 244775"/>
              <a:gd name="connsiteY24" fmla="*/ 98975 h 243891"/>
              <a:gd name="connsiteX25" fmla="*/ 158251 w 244775"/>
              <a:gd name="connsiteY25" fmla="*/ 79589 h 243891"/>
              <a:gd name="connsiteX26" fmla="*/ 229218 w 244775"/>
              <a:gd name="connsiteY26" fmla="*/ 62123 h 243891"/>
              <a:gd name="connsiteX27" fmla="*/ 188291 w 244775"/>
              <a:gd name="connsiteY27" fmla="*/ 18693 h 2438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44775" h="243891">
                <a:moveTo>
                  <a:pt x="62949" y="154339"/>
                </a:moveTo>
                <a:cubicBezTo>
                  <a:pt x="52761" y="134953"/>
                  <a:pt x="58933" y="139611"/>
                  <a:pt x="29882" y="138621"/>
                </a:cubicBezTo>
                <a:cubicBezTo>
                  <a:pt x="20276" y="138667"/>
                  <a:pt x="11194" y="134231"/>
                  <a:pt x="5315" y="126628"/>
                </a:cubicBezTo>
                <a:cubicBezTo>
                  <a:pt x="4441" y="125463"/>
                  <a:pt x="3917" y="124649"/>
                  <a:pt x="2928" y="123135"/>
                </a:cubicBezTo>
                <a:lnTo>
                  <a:pt x="133" y="119642"/>
                </a:lnTo>
                <a:cubicBezTo>
                  <a:pt x="-2661" y="156435"/>
                  <a:pt x="18704" y="190783"/>
                  <a:pt x="35064" y="207667"/>
                </a:cubicBezTo>
                <a:cubicBezTo>
                  <a:pt x="110222" y="283756"/>
                  <a:pt x="246276" y="231419"/>
                  <a:pt x="244646" y="120748"/>
                </a:cubicBezTo>
                <a:cubicBezTo>
                  <a:pt x="241909" y="122727"/>
                  <a:pt x="242259" y="124183"/>
                  <a:pt x="238824" y="128258"/>
                </a:cubicBezTo>
                <a:cubicBezTo>
                  <a:pt x="232886" y="135774"/>
                  <a:pt x="223687" y="139942"/>
                  <a:pt x="214140" y="139436"/>
                </a:cubicBezTo>
                <a:cubicBezTo>
                  <a:pt x="188233" y="140542"/>
                  <a:pt x="191959" y="133206"/>
                  <a:pt x="180781" y="154107"/>
                </a:cubicBezTo>
                <a:cubicBezTo>
                  <a:pt x="178220" y="158938"/>
                  <a:pt x="149985" y="214187"/>
                  <a:pt x="147889" y="216632"/>
                </a:cubicBezTo>
                <a:cubicBezTo>
                  <a:pt x="142067" y="212498"/>
                  <a:pt x="127513" y="175065"/>
                  <a:pt x="122157" y="170640"/>
                </a:cubicBezTo>
                <a:cubicBezTo>
                  <a:pt x="120934" y="171339"/>
                  <a:pt x="121749" y="170640"/>
                  <a:pt x="120701" y="171979"/>
                </a:cubicBezTo>
                <a:lnTo>
                  <a:pt x="109058" y="194218"/>
                </a:lnTo>
                <a:cubicBezTo>
                  <a:pt x="105390" y="202276"/>
                  <a:pt x="101140" y="210059"/>
                  <a:pt x="96366" y="217505"/>
                </a:cubicBezTo>
                <a:cubicBezTo>
                  <a:pt x="93921" y="216108"/>
                  <a:pt x="66792" y="161675"/>
                  <a:pt x="62949" y="154339"/>
                </a:cubicBezTo>
                <a:close/>
                <a:moveTo>
                  <a:pt x="188291" y="18693"/>
                </a:moveTo>
                <a:cubicBezTo>
                  <a:pt x="147947" y="-6666"/>
                  <a:pt x="96716" y="-6666"/>
                  <a:pt x="56371" y="18693"/>
                </a:cubicBezTo>
                <a:cubicBezTo>
                  <a:pt x="41758" y="28590"/>
                  <a:pt x="23246" y="45182"/>
                  <a:pt x="16027" y="61367"/>
                </a:cubicBezTo>
                <a:cubicBezTo>
                  <a:pt x="34016" y="63462"/>
                  <a:pt x="55556" y="58048"/>
                  <a:pt x="71333" y="65384"/>
                </a:cubicBezTo>
                <a:cubicBezTo>
                  <a:pt x="87110" y="72719"/>
                  <a:pt x="89380" y="91232"/>
                  <a:pt x="96599" y="99499"/>
                </a:cubicBezTo>
                <a:cubicBezTo>
                  <a:pt x="100267" y="96879"/>
                  <a:pt x="106729" y="82034"/>
                  <a:pt x="109523" y="76969"/>
                </a:cubicBezTo>
                <a:cubicBezTo>
                  <a:pt x="113133" y="69121"/>
                  <a:pt x="117208" y="61512"/>
                  <a:pt x="121807" y="54206"/>
                </a:cubicBezTo>
                <a:cubicBezTo>
                  <a:pt x="125359" y="55952"/>
                  <a:pt x="141427" y="90766"/>
                  <a:pt x="145094" y="96704"/>
                </a:cubicBezTo>
                <a:cubicBezTo>
                  <a:pt x="146724" y="99208"/>
                  <a:pt x="145094" y="97694"/>
                  <a:pt x="147365" y="98975"/>
                </a:cubicBezTo>
                <a:cubicBezTo>
                  <a:pt x="151382" y="92734"/>
                  <a:pt x="154991" y="86260"/>
                  <a:pt x="158251" y="79589"/>
                </a:cubicBezTo>
                <a:cubicBezTo>
                  <a:pt x="170768" y="55894"/>
                  <a:pt x="197082" y="62589"/>
                  <a:pt x="229218" y="62123"/>
                </a:cubicBezTo>
                <a:cubicBezTo>
                  <a:pt x="224154" y="47278"/>
                  <a:pt x="201623" y="27484"/>
                  <a:pt x="188291" y="18693"/>
                </a:cubicBezTo>
                <a:close/>
              </a:path>
            </a:pathLst>
          </a:custGeom>
          <a:solidFill>
            <a:srgbClr val="1760BF"/>
          </a:solidFill>
          <a:ln w="5820" cap="flat">
            <a:noFill/>
            <a:prstDash val="solid"/>
            <a:miter/>
          </a:ln>
        </p:spPr>
        <p:txBody>
          <a:bodyPr rtlCol="0" anchor="ctr"/>
          <a:lstStyle/>
          <a:p>
            <a:endParaRPr lang="fr-FR"/>
          </a:p>
        </p:txBody>
      </p:sp>
      <p:sp>
        <p:nvSpPr>
          <p:cNvPr id="109" name="Graphique 6">
            <a:extLst>
              <a:ext uri="{FF2B5EF4-FFF2-40B4-BE49-F238E27FC236}">
                <a16:creationId xmlns:a16="http://schemas.microsoft.com/office/drawing/2014/main" id="{6B32AA9E-4064-47DE-A3DB-3143CAC0C6DD}"/>
              </a:ext>
            </a:extLst>
          </p:cNvPr>
          <p:cNvSpPr/>
          <p:nvPr/>
        </p:nvSpPr>
        <p:spPr>
          <a:xfrm>
            <a:off x="10325034" y="5412580"/>
            <a:ext cx="314621" cy="86103"/>
          </a:xfrm>
          <a:custGeom>
            <a:avLst/>
            <a:gdLst>
              <a:gd name="connsiteX0" fmla="*/ 155282 w 314621"/>
              <a:gd name="connsiteY0" fmla="*/ -327 h 86103"/>
              <a:gd name="connsiteX1" fmla="*/ 130132 w 314621"/>
              <a:gd name="connsiteY1" fmla="*/ 45374 h 86103"/>
              <a:gd name="connsiteX2" fmla="*/ 114529 w 314621"/>
              <a:gd name="connsiteY2" fmla="*/ 17197 h 86103"/>
              <a:gd name="connsiteX3" fmla="*/ 87516 w 314621"/>
              <a:gd name="connsiteY3" fmla="*/ 489 h 86103"/>
              <a:gd name="connsiteX4" fmla="*/ 190 w 314621"/>
              <a:gd name="connsiteY4" fmla="*/ 489 h 86103"/>
              <a:gd name="connsiteX5" fmla="*/ 190 w 314621"/>
              <a:gd name="connsiteY5" fmla="*/ 3050 h 86103"/>
              <a:gd name="connsiteX6" fmla="*/ 3858 w 314621"/>
              <a:gd name="connsiteY6" fmla="*/ 9687 h 86103"/>
              <a:gd name="connsiteX7" fmla="*/ 35587 w 314621"/>
              <a:gd name="connsiteY7" fmla="*/ 18245 h 86103"/>
              <a:gd name="connsiteX8" fmla="*/ 112085 w 314621"/>
              <a:gd name="connsiteY8" fmla="*/ 50846 h 86103"/>
              <a:gd name="connsiteX9" fmla="*/ 130481 w 314621"/>
              <a:gd name="connsiteY9" fmla="*/ 85777 h 86103"/>
              <a:gd name="connsiteX10" fmla="*/ 142998 w 314621"/>
              <a:gd name="connsiteY10" fmla="*/ 62490 h 86103"/>
              <a:gd name="connsiteX11" fmla="*/ 155515 w 314621"/>
              <a:gd name="connsiteY11" fmla="*/ 39203 h 86103"/>
              <a:gd name="connsiteX12" fmla="*/ 181130 w 314621"/>
              <a:gd name="connsiteY12" fmla="*/ 85078 h 86103"/>
              <a:gd name="connsiteX13" fmla="*/ 204417 w 314621"/>
              <a:gd name="connsiteY13" fmla="*/ 42114 h 86103"/>
              <a:gd name="connsiteX14" fmla="*/ 247731 w 314621"/>
              <a:gd name="connsiteY14" fmla="*/ 18827 h 86103"/>
              <a:gd name="connsiteX15" fmla="*/ 296342 w 314621"/>
              <a:gd name="connsiteY15" fmla="*/ 18827 h 86103"/>
              <a:gd name="connsiteX16" fmla="*/ 314506 w 314621"/>
              <a:gd name="connsiteY16" fmla="*/ 430 h 86103"/>
              <a:gd name="connsiteX17" fmla="*/ 227180 w 314621"/>
              <a:gd name="connsiteY17" fmla="*/ -94 h 86103"/>
              <a:gd name="connsiteX18" fmla="*/ 197315 w 314621"/>
              <a:gd name="connsiteY18" fmla="*/ 15567 h 86103"/>
              <a:gd name="connsiteX19" fmla="*/ 181538 w 314621"/>
              <a:gd name="connsiteY19" fmla="*/ 44675 h 86103"/>
              <a:gd name="connsiteX20" fmla="*/ 155282 w 314621"/>
              <a:gd name="connsiteY20" fmla="*/ -327 h 86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14621" h="86103">
                <a:moveTo>
                  <a:pt x="155282" y="-327"/>
                </a:moveTo>
                <a:cubicBezTo>
                  <a:pt x="149984" y="6194"/>
                  <a:pt x="134207" y="42638"/>
                  <a:pt x="130132" y="45374"/>
                </a:cubicBezTo>
                <a:cubicBezTo>
                  <a:pt x="124427" y="36263"/>
                  <a:pt x="119245" y="26861"/>
                  <a:pt x="114529" y="17197"/>
                </a:cubicBezTo>
                <a:cubicBezTo>
                  <a:pt x="108126" y="6194"/>
                  <a:pt x="101722" y="489"/>
                  <a:pt x="87516" y="489"/>
                </a:cubicBezTo>
                <a:cubicBezTo>
                  <a:pt x="76630" y="489"/>
                  <a:pt x="4150" y="-676"/>
                  <a:pt x="190" y="489"/>
                </a:cubicBezTo>
                <a:cubicBezTo>
                  <a:pt x="-217" y="1298"/>
                  <a:pt x="-217" y="2241"/>
                  <a:pt x="190" y="3050"/>
                </a:cubicBezTo>
                <a:lnTo>
                  <a:pt x="3858" y="9687"/>
                </a:lnTo>
                <a:cubicBezTo>
                  <a:pt x="11718" y="20282"/>
                  <a:pt x="21848" y="18245"/>
                  <a:pt x="35587" y="18245"/>
                </a:cubicBezTo>
                <a:cubicBezTo>
                  <a:pt x="101664" y="18245"/>
                  <a:pt x="92058" y="11841"/>
                  <a:pt x="112085" y="50846"/>
                </a:cubicBezTo>
                <a:cubicBezTo>
                  <a:pt x="114879" y="56260"/>
                  <a:pt x="128153" y="83332"/>
                  <a:pt x="130481" y="85777"/>
                </a:cubicBezTo>
                <a:cubicBezTo>
                  <a:pt x="135080" y="78249"/>
                  <a:pt x="139272" y="70477"/>
                  <a:pt x="142998" y="62490"/>
                </a:cubicBezTo>
                <a:cubicBezTo>
                  <a:pt x="146724" y="54508"/>
                  <a:pt x="150915" y="46731"/>
                  <a:pt x="155515" y="39203"/>
                </a:cubicBezTo>
                <a:cubicBezTo>
                  <a:pt x="159357" y="42289"/>
                  <a:pt x="177230" y="81760"/>
                  <a:pt x="181130" y="85078"/>
                </a:cubicBezTo>
                <a:cubicBezTo>
                  <a:pt x="184041" y="82808"/>
                  <a:pt x="200924" y="48576"/>
                  <a:pt x="204417" y="42114"/>
                </a:cubicBezTo>
                <a:cubicBezTo>
                  <a:pt x="216410" y="18478"/>
                  <a:pt x="216061" y="18827"/>
                  <a:pt x="247731" y="18827"/>
                </a:cubicBezTo>
                <a:cubicBezTo>
                  <a:pt x="261819" y="18827"/>
                  <a:pt x="285048" y="19817"/>
                  <a:pt x="296342" y="18827"/>
                </a:cubicBezTo>
                <a:cubicBezTo>
                  <a:pt x="305774" y="17377"/>
                  <a:pt x="313167" y="9902"/>
                  <a:pt x="314506" y="430"/>
                </a:cubicBezTo>
                <a:lnTo>
                  <a:pt x="227180" y="-94"/>
                </a:lnTo>
                <a:cubicBezTo>
                  <a:pt x="211171" y="-94"/>
                  <a:pt x="203078" y="5379"/>
                  <a:pt x="197315" y="15567"/>
                </a:cubicBezTo>
                <a:cubicBezTo>
                  <a:pt x="193647" y="22145"/>
                  <a:pt x="185671" y="40717"/>
                  <a:pt x="181538" y="44675"/>
                </a:cubicBezTo>
                <a:cubicBezTo>
                  <a:pt x="175832" y="41299"/>
                  <a:pt x="159939" y="2934"/>
                  <a:pt x="155282" y="-327"/>
                </a:cubicBezTo>
                <a:close/>
              </a:path>
            </a:pathLst>
          </a:custGeom>
          <a:solidFill>
            <a:srgbClr val="F2B602"/>
          </a:solidFill>
          <a:ln w="5820" cap="flat">
            <a:noFill/>
            <a:prstDash val="solid"/>
            <a:miter/>
          </a:ln>
        </p:spPr>
        <p:txBody>
          <a:bodyPr rtlCol="0" anchor="ctr"/>
          <a:lstStyle/>
          <a:p>
            <a:endParaRPr lang="fr-FR"/>
          </a:p>
        </p:txBody>
      </p:sp>
      <p:sp>
        <p:nvSpPr>
          <p:cNvPr id="110" name="Graphique 6">
            <a:extLst>
              <a:ext uri="{FF2B5EF4-FFF2-40B4-BE49-F238E27FC236}">
                <a16:creationId xmlns:a16="http://schemas.microsoft.com/office/drawing/2014/main" id="{6B32AA9E-4064-47DE-A3DB-3143CAC0C6DD}"/>
              </a:ext>
            </a:extLst>
          </p:cNvPr>
          <p:cNvSpPr/>
          <p:nvPr/>
        </p:nvSpPr>
        <p:spPr>
          <a:xfrm>
            <a:off x="10365089" y="5459105"/>
            <a:ext cx="232125" cy="91566"/>
          </a:xfrm>
          <a:custGeom>
            <a:avLst/>
            <a:gdLst>
              <a:gd name="connsiteX0" fmla="*/ 64519 w 232125"/>
              <a:gd name="connsiteY0" fmla="*/ 5835 h 91566"/>
              <a:gd name="connsiteX1" fmla="*/ 15 w 232125"/>
              <a:gd name="connsiteY1" fmla="*/ 304 h 91566"/>
              <a:gd name="connsiteX2" fmla="*/ 8340 w 232125"/>
              <a:gd name="connsiteY2" fmla="*/ 14160 h 91566"/>
              <a:gd name="connsiteX3" fmla="*/ 26213 w 232125"/>
              <a:gd name="connsiteY3" fmla="*/ 19050 h 91566"/>
              <a:gd name="connsiteX4" fmla="*/ 58698 w 232125"/>
              <a:gd name="connsiteY4" fmla="*/ 32208 h 91566"/>
              <a:gd name="connsiteX5" fmla="*/ 74300 w 232125"/>
              <a:gd name="connsiteY5" fmla="*/ 62248 h 91566"/>
              <a:gd name="connsiteX6" fmla="*/ 85944 w 232125"/>
              <a:gd name="connsiteY6" fmla="*/ 84487 h 91566"/>
              <a:gd name="connsiteX7" fmla="*/ 90484 w 232125"/>
              <a:gd name="connsiteY7" fmla="*/ 91240 h 91566"/>
              <a:gd name="connsiteX8" fmla="*/ 115285 w 232125"/>
              <a:gd name="connsiteY8" fmla="*/ 44259 h 91566"/>
              <a:gd name="connsiteX9" fmla="*/ 128325 w 232125"/>
              <a:gd name="connsiteY9" fmla="*/ 67546 h 91566"/>
              <a:gd name="connsiteX10" fmla="*/ 140901 w 232125"/>
              <a:gd name="connsiteY10" fmla="*/ 90832 h 91566"/>
              <a:gd name="connsiteX11" fmla="*/ 172338 w 232125"/>
              <a:gd name="connsiteY11" fmla="*/ 30985 h 91566"/>
              <a:gd name="connsiteX12" fmla="*/ 183982 w 232125"/>
              <a:gd name="connsiteY12" fmla="*/ 19749 h 91566"/>
              <a:gd name="connsiteX13" fmla="*/ 223860 w 232125"/>
              <a:gd name="connsiteY13" fmla="*/ 13927 h 91566"/>
              <a:gd name="connsiteX14" fmla="*/ 232011 w 232125"/>
              <a:gd name="connsiteY14" fmla="*/ 2284 h 91566"/>
              <a:gd name="connsiteX15" fmla="*/ 231603 w 232125"/>
              <a:gd name="connsiteY15" fmla="*/ 712 h 91566"/>
              <a:gd name="connsiteX16" fmla="*/ 197022 w 232125"/>
              <a:gd name="connsiteY16" fmla="*/ 304 h 91566"/>
              <a:gd name="connsiteX17" fmla="*/ 166982 w 232125"/>
              <a:gd name="connsiteY17" fmla="*/ 5486 h 91566"/>
              <a:gd name="connsiteX18" fmla="*/ 140377 w 232125"/>
              <a:gd name="connsiteY18" fmla="*/ 48799 h 91566"/>
              <a:gd name="connsiteX19" fmla="*/ 115343 w 232125"/>
              <a:gd name="connsiteY19" fmla="*/ 3157 h 91566"/>
              <a:gd name="connsiteX20" fmla="*/ 90310 w 232125"/>
              <a:gd name="connsiteY20" fmla="*/ 49731 h 91566"/>
              <a:gd name="connsiteX21" fmla="*/ 64519 w 232125"/>
              <a:gd name="connsiteY21" fmla="*/ 5835 h 915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32125" h="91566">
                <a:moveTo>
                  <a:pt x="64519" y="5835"/>
                </a:moveTo>
                <a:cubicBezTo>
                  <a:pt x="53400" y="-3305"/>
                  <a:pt x="17480" y="479"/>
                  <a:pt x="15" y="304"/>
                </a:cubicBezTo>
                <a:cubicBezTo>
                  <a:pt x="-1150" y="5078"/>
                  <a:pt x="5837" y="12646"/>
                  <a:pt x="8340" y="14160"/>
                </a:cubicBezTo>
                <a:cubicBezTo>
                  <a:pt x="13579" y="17723"/>
                  <a:pt x="19867" y="19441"/>
                  <a:pt x="26213" y="19050"/>
                </a:cubicBezTo>
                <a:cubicBezTo>
                  <a:pt x="52003" y="19691"/>
                  <a:pt x="49500" y="15732"/>
                  <a:pt x="58698" y="32208"/>
                </a:cubicBezTo>
                <a:cubicBezTo>
                  <a:pt x="63996" y="42046"/>
                  <a:pt x="68944" y="52234"/>
                  <a:pt x="74300" y="62248"/>
                </a:cubicBezTo>
                <a:lnTo>
                  <a:pt x="85944" y="84487"/>
                </a:lnTo>
                <a:cubicBezTo>
                  <a:pt x="88796" y="89784"/>
                  <a:pt x="87341" y="89552"/>
                  <a:pt x="90484" y="91240"/>
                </a:cubicBezTo>
                <a:lnTo>
                  <a:pt x="115285" y="44259"/>
                </a:lnTo>
                <a:cubicBezTo>
                  <a:pt x="118312" y="46063"/>
                  <a:pt x="125822" y="62946"/>
                  <a:pt x="128325" y="67546"/>
                </a:cubicBezTo>
                <a:cubicBezTo>
                  <a:pt x="132459" y="75405"/>
                  <a:pt x="136593" y="83671"/>
                  <a:pt x="140901" y="90832"/>
                </a:cubicBezTo>
                <a:cubicBezTo>
                  <a:pt x="144103" y="88678"/>
                  <a:pt x="168262" y="38437"/>
                  <a:pt x="172338" y="30985"/>
                </a:cubicBezTo>
                <a:cubicBezTo>
                  <a:pt x="175598" y="25163"/>
                  <a:pt x="176763" y="20913"/>
                  <a:pt x="183982" y="19749"/>
                </a:cubicBezTo>
                <a:cubicBezTo>
                  <a:pt x="200806" y="17071"/>
                  <a:pt x="212566" y="22660"/>
                  <a:pt x="223860" y="13927"/>
                </a:cubicBezTo>
                <a:cubicBezTo>
                  <a:pt x="226480" y="11889"/>
                  <a:pt x="231953" y="6475"/>
                  <a:pt x="232011" y="2284"/>
                </a:cubicBezTo>
                <a:cubicBezTo>
                  <a:pt x="232011" y="712"/>
                  <a:pt x="232011" y="1585"/>
                  <a:pt x="231603" y="712"/>
                </a:cubicBezTo>
                <a:cubicBezTo>
                  <a:pt x="220076" y="-16"/>
                  <a:pt x="208549" y="-150"/>
                  <a:pt x="197022" y="304"/>
                </a:cubicBezTo>
                <a:cubicBezTo>
                  <a:pt x="183399" y="304"/>
                  <a:pt x="176588" y="-1675"/>
                  <a:pt x="166982" y="5486"/>
                </a:cubicBezTo>
                <a:cubicBezTo>
                  <a:pt x="157376" y="12646"/>
                  <a:pt x="145500" y="46995"/>
                  <a:pt x="140377" y="48799"/>
                </a:cubicBezTo>
                <a:cubicBezTo>
                  <a:pt x="135428" y="43676"/>
                  <a:pt x="119768" y="6184"/>
                  <a:pt x="115343" y="3157"/>
                </a:cubicBezTo>
                <a:cubicBezTo>
                  <a:pt x="109521" y="10784"/>
                  <a:pt x="94502" y="46645"/>
                  <a:pt x="90310" y="49731"/>
                </a:cubicBezTo>
                <a:cubicBezTo>
                  <a:pt x="84779" y="46296"/>
                  <a:pt x="74067" y="13869"/>
                  <a:pt x="64519" y="5835"/>
                </a:cubicBezTo>
                <a:close/>
              </a:path>
            </a:pathLst>
          </a:custGeom>
          <a:solidFill>
            <a:srgbClr val="F2B602"/>
          </a:solidFill>
          <a:ln w="5820" cap="flat">
            <a:noFill/>
            <a:prstDash val="solid"/>
            <a:miter/>
          </a:ln>
        </p:spPr>
        <p:txBody>
          <a:bodyPr rtlCol="0" anchor="ctr"/>
          <a:lstStyle/>
          <a:p>
            <a:endParaRPr lang="fr-FR"/>
          </a:p>
        </p:txBody>
      </p:sp>
      <p:sp>
        <p:nvSpPr>
          <p:cNvPr id="111" name="Graphique 6">
            <a:extLst>
              <a:ext uri="{FF2B5EF4-FFF2-40B4-BE49-F238E27FC236}">
                <a16:creationId xmlns:a16="http://schemas.microsoft.com/office/drawing/2014/main" id="{6B32AA9E-4064-47DE-A3DB-3143CAC0C6DD}"/>
              </a:ext>
            </a:extLst>
          </p:cNvPr>
          <p:cNvSpPr/>
          <p:nvPr/>
        </p:nvSpPr>
        <p:spPr>
          <a:xfrm>
            <a:off x="10345885" y="5332663"/>
            <a:ext cx="270163" cy="268947"/>
          </a:xfrm>
          <a:custGeom>
            <a:avLst/>
            <a:gdLst>
              <a:gd name="connsiteX0" fmla="*/ 764 w 270163"/>
              <a:gd name="connsiteY0" fmla="*/ 120051 h 268947"/>
              <a:gd name="connsiteX1" fmla="*/ 134314 w 270163"/>
              <a:gd name="connsiteY1" fmla="*/ 268621 h 268947"/>
              <a:gd name="connsiteX2" fmla="*/ 233808 w 270163"/>
              <a:gd name="connsiteY2" fmla="*/ 225890 h 268947"/>
              <a:gd name="connsiteX3" fmla="*/ 261170 w 270163"/>
              <a:gd name="connsiteY3" fmla="*/ 182576 h 268947"/>
              <a:gd name="connsiteX4" fmla="*/ 269495 w 270163"/>
              <a:gd name="connsiteY4" fmla="*/ 121215 h 268947"/>
              <a:gd name="connsiteX5" fmla="*/ 259482 w 270163"/>
              <a:gd name="connsiteY5" fmla="*/ 127037 h 268947"/>
              <a:gd name="connsiteX6" fmla="*/ 224551 w 270163"/>
              <a:gd name="connsiteY6" fmla="*/ 220185 h 268947"/>
              <a:gd name="connsiteX7" fmla="*/ 19510 w 270163"/>
              <a:gd name="connsiteY7" fmla="*/ 180655 h 268947"/>
              <a:gd name="connsiteX8" fmla="*/ 12233 w 270163"/>
              <a:gd name="connsiteY8" fmla="*/ 155622 h 268947"/>
              <a:gd name="connsiteX9" fmla="*/ 10487 w 270163"/>
              <a:gd name="connsiteY9" fmla="*/ 125465 h 268947"/>
              <a:gd name="connsiteX10" fmla="*/ 236253 w 270163"/>
              <a:gd name="connsiteY10" fmla="*/ 45009 h 268947"/>
              <a:gd name="connsiteX11" fmla="*/ 44718 w 270163"/>
              <a:gd name="connsiteY11" fmla="*/ 34111 h 268947"/>
              <a:gd name="connsiteX12" fmla="*/ 33832 w 270163"/>
              <a:gd name="connsiteY12" fmla="*/ 45009 h 268947"/>
              <a:gd name="connsiteX13" fmla="*/ 14387 w 270163"/>
              <a:gd name="connsiteY13" fmla="*/ 74467 h 268947"/>
              <a:gd name="connsiteX14" fmla="*/ 26030 w 270163"/>
              <a:gd name="connsiteY14" fmla="*/ 74467 h 268947"/>
              <a:gd name="connsiteX15" fmla="*/ 55663 w 270163"/>
              <a:gd name="connsiteY15" fmla="*/ 38547 h 268947"/>
              <a:gd name="connsiteX16" fmla="*/ 68121 w 270163"/>
              <a:gd name="connsiteY16" fmla="*/ 29581 h 268947"/>
              <a:gd name="connsiteX17" fmla="*/ 236020 w 270163"/>
              <a:gd name="connsiteY17" fmla="*/ 62066 h 268947"/>
              <a:gd name="connsiteX18" fmla="*/ 244462 w 270163"/>
              <a:gd name="connsiteY18" fmla="*/ 75165 h 268947"/>
              <a:gd name="connsiteX19" fmla="*/ 255756 w 270163"/>
              <a:gd name="connsiteY19" fmla="*/ 75165 h 268947"/>
              <a:gd name="connsiteX20" fmla="*/ 236253 w 270163"/>
              <a:gd name="connsiteY20" fmla="*/ 45009 h 268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70163" h="268947">
                <a:moveTo>
                  <a:pt x="764" y="120051"/>
                </a:moveTo>
                <a:cubicBezTo>
                  <a:pt x="-8551" y="201264"/>
                  <a:pt x="57526" y="268621"/>
                  <a:pt x="134314" y="268621"/>
                </a:cubicBezTo>
                <a:cubicBezTo>
                  <a:pt x="171865" y="268621"/>
                  <a:pt x="210638" y="252379"/>
                  <a:pt x="233808" y="225890"/>
                </a:cubicBezTo>
                <a:cubicBezTo>
                  <a:pt x="245684" y="213391"/>
                  <a:pt x="254999" y="198674"/>
                  <a:pt x="261170" y="182576"/>
                </a:cubicBezTo>
                <a:cubicBezTo>
                  <a:pt x="268505" y="163004"/>
                  <a:pt x="271358" y="142034"/>
                  <a:pt x="269495" y="121215"/>
                </a:cubicBezTo>
                <a:cubicBezTo>
                  <a:pt x="266875" y="122263"/>
                  <a:pt x="263674" y="125058"/>
                  <a:pt x="259482" y="127037"/>
                </a:cubicBezTo>
                <a:cubicBezTo>
                  <a:pt x="260413" y="170467"/>
                  <a:pt x="245684" y="198062"/>
                  <a:pt x="224551" y="220185"/>
                </a:cubicBezTo>
                <a:cubicBezTo>
                  <a:pt x="162957" y="285214"/>
                  <a:pt x="52054" y="262509"/>
                  <a:pt x="19510" y="180655"/>
                </a:cubicBezTo>
                <a:cubicBezTo>
                  <a:pt x="16192" y="172586"/>
                  <a:pt x="13805" y="164197"/>
                  <a:pt x="12233" y="155622"/>
                </a:cubicBezTo>
                <a:cubicBezTo>
                  <a:pt x="10952" y="145620"/>
                  <a:pt x="10370" y="135548"/>
                  <a:pt x="10487" y="125465"/>
                </a:cubicBezTo>
                <a:close/>
                <a:moveTo>
                  <a:pt x="236253" y="45009"/>
                </a:moveTo>
                <a:cubicBezTo>
                  <a:pt x="186361" y="-10886"/>
                  <a:pt x="100607" y="-15770"/>
                  <a:pt x="44718" y="34111"/>
                </a:cubicBezTo>
                <a:cubicBezTo>
                  <a:pt x="40876" y="37534"/>
                  <a:pt x="37266" y="41172"/>
                  <a:pt x="33832" y="45009"/>
                </a:cubicBezTo>
                <a:cubicBezTo>
                  <a:pt x="25972" y="53852"/>
                  <a:pt x="19452" y="63772"/>
                  <a:pt x="14387" y="74467"/>
                </a:cubicBezTo>
                <a:lnTo>
                  <a:pt x="26030" y="74467"/>
                </a:lnTo>
                <a:cubicBezTo>
                  <a:pt x="29931" y="63464"/>
                  <a:pt x="46057" y="46755"/>
                  <a:pt x="55663" y="38547"/>
                </a:cubicBezTo>
                <a:cubicBezTo>
                  <a:pt x="59563" y="35258"/>
                  <a:pt x="63755" y="32265"/>
                  <a:pt x="68121" y="29581"/>
                </a:cubicBezTo>
                <a:cubicBezTo>
                  <a:pt x="123894" y="-5652"/>
                  <a:pt x="197422" y="8576"/>
                  <a:pt x="236020" y="62066"/>
                </a:cubicBezTo>
                <a:cubicBezTo>
                  <a:pt x="239164" y="66374"/>
                  <a:pt x="241202" y="70683"/>
                  <a:pt x="244462" y="75165"/>
                </a:cubicBezTo>
                <a:lnTo>
                  <a:pt x="255756" y="75165"/>
                </a:lnTo>
                <a:cubicBezTo>
                  <a:pt x="253776" y="67073"/>
                  <a:pt x="240561" y="49666"/>
                  <a:pt x="236253" y="45009"/>
                </a:cubicBezTo>
                <a:close/>
              </a:path>
            </a:pathLst>
          </a:custGeom>
          <a:solidFill>
            <a:srgbClr val="F2B602"/>
          </a:solidFill>
          <a:ln w="5820" cap="flat">
            <a:noFill/>
            <a:prstDash val="solid"/>
            <a:miter/>
          </a:ln>
        </p:spPr>
        <p:txBody>
          <a:bodyPr rtlCol="0" anchor="ctr"/>
          <a:lstStyle/>
          <a:p>
            <a:endParaRPr lang="fr-FR"/>
          </a:p>
        </p:txBody>
      </p:sp>
      <p:sp>
        <p:nvSpPr>
          <p:cNvPr id="112" name="Graphique 6">
            <a:extLst>
              <a:ext uri="{FF2B5EF4-FFF2-40B4-BE49-F238E27FC236}">
                <a16:creationId xmlns:a16="http://schemas.microsoft.com/office/drawing/2014/main" id="{6B32AA9E-4064-47DE-A3DB-3143CAC0C6DD}"/>
              </a:ext>
            </a:extLst>
          </p:cNvPr>
          <p:cNvSpPr/>
          <p:nvPr/>
        </p:nvSpPr>
        <p:spPr>
          <a:xfrm>
            <a:off x="10345134" y="5435812"/>
            <a:ext cx="272573" cy="23399"/>
          </a:xfrm>
          <a:custGeom>
            <a:avLst/>
            <a:gdLst>
              <a:gd name="connsiteX0" fmla="*/ 232871 w 272573"/>
              <a:gd name="connsiteY0" fmla="*/ 659 h 23399"/>
              <a:gd name="connsiteX1" fmla="*/ 187578 w 272573"/>
              <a:gd name="connsiteY1" fmla="*/ 22957 h 23399"/>
              <a:gd name="connsiteX2" fmla="*/ 210108 w 272573"/>
              <a:gd name="connsiteY2" fmla="*/ 18591 h 23399"/>
              <a:gd name="connsiteX3" fmla="*/ 261863 w 272573"/>
              <a:gd name="connsiteY3" fmla="*/ 16844 h 23399"/>
              <a:gd name="connsiteX4" fmla="*/ 272459 w 272573"/>
              <a:gd name="connsiteY4" fmla="*/ 1300 h 23399"/>
              <a:gd name="connsiteX5" fmla="*/ 73822 w 272573"/>
              <a:gd name="connsiteY5" fmla="*/ 5724 h 23399"/>
              <a:gd name="connsiteX6" fmla="*/ 52630 w 272573"/>
              <a:gd name="connsiteY6" fmla="*/ 427 h 23399"/>
              <a:gd name="connsiteX7" fmla="*/ -115 w 272573"/>
              <a:gd name="connsiteY7" fmla="*/ 427 h 23399"/>
              <a:gd name="connsiteX8" fmla="*/ 10772 w 272573"/>
              <a:gd name="connsiteY8" fmla="*/ 15680 h 23399"/>
              <a:gd name="connsiteX9" fmla="*/ 34059 w 272573"/>
              <a:gd name="connsiteY9" fmla="*/ 18532 h 23399"/>
              <a:gd name="connsiteX10" fmla="*/ 60548 w 272573"/>
              <a:gd name="connsiteY10" fmla="*/ 18532 h 23399"/>
              <a:gd name="connsiteX11" fmla="*/ 82845 w 272573"/>
              <a:gd name="connsiteY11" fmla="*/ 23073 h 23399"/>
              <a:gd name="connsiteX12" fmla="*/ 73822 w 272573"/>
              <a:gd name="connsiteY12" fmla="*/ 5724 h 23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72573" h="23399">
                <a:moveTo>
                  <a:pt x="232871" y="659"/>
                </a:moveTo>
                <a:cubicBezTo>
                  <a:pt x="196776" y="659"/>
                  <a:pt x="199512" y="-2309"/>
                  <a:pt x="187578" y="22957"/>
                </a:cubicBezTo>
                <a:cubicBezTo>
                  <a:pt x="196660" y="20686"/>
                  <a:pt x="197766" y="18532"/>
                  <a:pt x="210108" y="18591"/>
                </a:cubicBezTo>
                <a:cubicBezTo>
                  <a:pt x="219132" y="18591"/>
                  <a:pt x="255983" y="19697"/>
                  <a:pt x="261863" y="16844"/>
                </a:cubicBezTo>
                <a:cubicBezTo>
                  <a:pt x="267860" y="13892"/>
                  <a:pt x="271934" y="7989"/>
                  <a:pt x="272459" y="1300"/>
                </a:cubicBezTo>
                <a:close/>
                <a:moveTo>
                  <a:pt x="73822" y="5724"/>
                </a:moveTo>
                <a:cubicBezTo>
                  <a:pt x="68582" y="-97"/>
                  <a:pt x="62178" y="659"/>
                  <a:pt x="52630" y="427"/>
                </a:cubicBezTo>
                <a:cubicBezTo>
                  <a:pt x="43083" y="194"/>
                  <a:pt x="7977" y="-1145"/>
                  <a:pt x="-115" y="427"/>
                </a:cubicBezTo>
                <a:cubicBezTo>
                  <a:pt x="817" y="6976"/>
                  <a:pt x="4892" y="12658"/>
                  <a:pt x="10772" y="15680"/>
                </a:cubicBezTo>
                <a:cubicBezTo>
                  <a:pt x="17467" y="19231"/>
                  <a:pt x="25792" y="18416"/>
                  <a:pt x="34059" y="18532"/>
                </a:cubicBezTo>
                <a:cubicBezTo>
                  <a:pt x="42326" y="18649"/>
                  <a:pt x="51524" y="18532"/>
                  <a:pt x="60548" y="18532"/>
                </a:cubicBezTo>
                <a:cubicBezTo>
                  <a:pt x="80632" y="18823"/>
                  <a:pt x="70561" y="19173"/>
                  <a:pt x="82845" y="23073"/>
                </a:cubicBezTo>
                <a:cubicBezTo>
                  <a:pt x="80632" y="16908"/>
                  <a:pt x="77605" y="11069"/>
                  <a:pt x="73822" y="5724"/>
                </a:cubicBezTo>
                <a:close/>
              </a:path>
            </a:pathLst>
          </a:custGeom>
          <a:solidFill>
            <a:srgbClr val="F2B602"/>
          </a:solidFill>
          <a:ln w="5820" cap="flat">
            <a:noFill/>
            <a:prstDash val="solid"/>
            <a:miter/>
          </a:ln>
        </p:spPr>
        <p:txBody>
          <a:bodyPr rtlCol="0" anchor="ctr"/>
          <a:lstStyle/>
          <a:p>
            <a:endParaRPr lang="fr-FR"/>
          </a:p>
        </p:txBody>
      </p:sp>
      <p:sp>
        <p:nvSpPr>
          <p:cNvPr id="113" name="Graphique 6">
            <a:extLst>
              <a:ext uri="{FF2B5EF4-FFF2-40B4-BE49-F238E27FC236}">
                <a16:creationId xmlns:a16="http://schemas.microsoft.com/office/drawing/2014/main" id="{6B32AA9E-4064-47DE-A3DB-3143CAC0C6DD}"/>
              </a:ext>
            </a:extLst>
          </p:cNvPr>
          <p:cNvSpPr/>
          <p:nvPr/>
        </p:nvSpPr>
        <p:spPr>
          <a:xfrm>
            <a:off x="10306769" y="5293584"/>
            <a:ext cx="348547" cy="346276"/>
          </a:xfrm>
          <a:custGeom>
            <a:avLst/>
            <a:gdLst>
              <a:gd name="connsiteX0" fmla="*/ 174537 w 348547"/>
              <a:gd name="connsiteY0" fmla="*/ -327 h 346276"/>
              <a:gd name="connsiteX1" fmla="*/ 173198 w 348547"/>
              <a:gd name="connsiteY1" fmla="*/ 1012 h 346276"/>
              <a:gd name="connsiteX2" fmla="*/ 172500 w 348547"/>
              <a:gd name="connsiteY2" fmla="*/ 1944 h 346276"/>
              <a:gd name="connsiteX3" fmla="*/ 171335 w 348547"/>
              <a:gd name="connsiteY3" fmla="*/ 4447 h 346276"/>
              <a:gd name="connsiteX4" fmla="*/ 168948 w 348547"/>
              <a:gd name="connsiteY4" fmla="*/ 9279 h 346276"/>
              <a:gd name="connsiteX5" fmla="*/ 158236 w 348547"/>
              <a:gd name="connsiteY5" fmla="*/ 10677 h 346276"/>
              <a:gd name="connsiteX6" fmla="*/ 165979 w 348547"/>
              <a:gd name="connsiteY6" fmla="*/ 17313 h 346276"/>
              <a:gd name="connsiteX7" fmla="*/ 164349 w 348547"/>
              <a:gd name="connsiteY7" fmla="*/ 29306 h 346276"/>
              <a:gd name="connsiteX8" fmla="*/ 174712 w 348547"/>
              <a:gd name="connsiteY8" fmla="*/ 24590 h 346276"/>
              <a:gd name="connsiteX9" fmla="*/ 184725 w 348547"/>
              <a:gd name="connsiteY9" fmla="*/ 29306 h 346276"/>
              <a:gd name="connsiteX10" fmla="*/ 190140 w 348547"/>
              <a:gd name="connsiteY10" fmla="*/ 10327 h 346276"/>
              <a:gd name="connsiteX11" fmla="*/ 174537 w 348547"/>
              <a:gd name="connsiteY11" fmla="*/ -327 h 346276"/>
              <a:gd name="connsiteX12" fmla="*/ 339408 w 348547"/>
              <a:gd name="connsiteY12" fmla="*/ 168504 h 346276"/>
              <a:gd name="connsiteX13" fmla="*/ 336789 w 348547"/>
              <a:gd name="connsiteY13" fmla="*/ 158025 h 346276"/>
              <a:gd name="connsiteX14" fmla="*/ 330152 w 348547"/>
              <a:gd name="connsiteY14" fmla="*/ 165535 h 346276"/>
              <a:gd name="connsiteX15" fmla="*/ 318508 w 348547"/>
              <a:gd name="connsiteY15" fmla="*/ 164079 h 346276"/>
              <a:gd name="connsiteX16" fmla="*/ 323340 w 348547"/>
              <a:gd name="connsiteY16" fmla="*/ 174616 h 346276"/>
              <a:gd name="connsiteX17" fmla="*/ 318741 w 348547"/>
              <a:gd name="connsiteY17" fmla="*/ 184513 h 346276"/>
              <a:gd name="connsiteX18" fmla="*/ 329977 w 348547"/>
              <a:gd name="connsiteY18" fmla="*/ 182534 h 346276"/>
              <a:gd name="connsiteX19" fmla="*/ 338069 w 348547"/>
              <a:gd name="connsiteY19" fmla="*/ 189346 h 346276"/>
              <a:gd name="connsiteX20" fmla="*/ 338768 w 348547"/>
              <a:gd name="connsiteY20" fmla="*/ 183524 h 346276"/>
              <a:gd name="connsiteX21" fmla="*/ 348432 w 348547"/>
              <a:gd name="connsiteY21" fmla="*/ 173044 h 346276"/>
              <a:gd name="connsiteX22" fmla="*/ 339408 w 348547"/>
              <a:gd name="connsiteY22" fmla="*/ 168795 h 346276"/>
              <a:gd name="connsiteX23" fmla="*/ 69629 w 348547"/>
              <a:gd name="connsiteY23" fmla="*/ 46655 h 346276"/>
              <a:gd name="connsiteX24" fmla="*/ 50476 w 348547"/>
              <a:gd name="connsiteY24" fmla="*/ 50497 h 346276"/>
              <a:gd name="connsiteX25" fmla="*/ 50476 w 348547"/>
              <a:gd name="connsiteY25" fmla="*/ 65517 h 346276"/>
              <a:gd name="connsiteX26" fmla="*/ 47740 w 348547"/>
              <a:gd name="connsiteY26" fmla="*/ 69942 h 346276"/>
              <a:gd name="connsiteX27" fmla="*/ 58161 w 348547"/>
              <a:gd name="connsiteY27" fmla="*/ 69534 h 346276"/>
              <a:gd name="connsiteX28" fmla="*/ 64739 w 348547"/>
              <a:gd name="connsiteY28" fmla="*/ 78209 h 346276"/>
              <a:gd name="connsiteX29" fmla="*/ 68872 w 348547"/>
              <a:gd name="connsiteY29" fmla="*/ 67729 h 346276"/>
              <a:gd name="connsiteX30" fmla="*/ 79294 w 348547"/>
              <a:gd name="connsiteY30" fmla="*/ 63712 h 346276"/>
              <a:gd name="connsiteX31" fmla="*/ 69804 w 348547"/>
              <a:gd name="connsiteY31" fmla="*/ 57309 h 346276"/>
              <a:gd name="connsiteX32" fmla="*/ 284684 w 348547"/>
              <a:gd name="connsiteY32" fmla="*/ 266775 h 346276"/>
              <a:gd name="connsiteX33" fmla="*/ 280551 w 348547"/>
              <a:gd name="connsiteY33" fmla="*/ 277486 h 346276"/>
              <a:gd name="connsiteX34" fmla="*/ 270130 w 348547"/>
              <a:gd name="connsiteY34" fmla="*/ 281271 h 346276"/>
              <a:gd name="connsiteX35" fmla="*/ 279620 w 348547"/>
              <a:gd name="connsiteY35" fmla="*/ 288082 h 346276"/>
              <a:gd name="connsiteX36" fmla="*/ 279620 w 348547"/>
              <a:gd name="connsiteY36" fmla="*/ 298328 h 346276"/>
              <a:gd name="connsiteX37" fmla="*/ 287944 w 348547"/>
              <a:gd name="connsiteY37" fmla="*/ 292506 h 346276"/>
              <a:gd name="connsiteX38" fmla="*/ 298889 w 348547"/>
              <a:gd name="connsiteY38" fmla="*/ 294719 h 346276"/>
              <a:gd name="connsiteX39" fmla="*/ 295862 w 348547"/>
              <a:gd name="connsiteY39" fmla="*/ 284123 h 346276"/>
              <a:gd name="connsiteX40" fmla="*/ 301683 w 348547"/>
              <a:gd name="connsiteY40" fmla="*/ 275274 h 346276"/>
              <a:gd name="connsiteX41" fmla="*/ 290972 w 348547"/>
              <a:gd name="connsiteY41" fmla="*/ 275915 h 346276"/>
              <a:gd name="connsiteX42" fmla="*/ 284684 w 348547"/>
              <a:gd name="connsiteY42" fmla="*/ 267066 h 346276"/>
              <a:gd name="connsiteX43" fmla="*/ 65380 w 348547"/>
              <a:gd name="connsiteY43" fmla="*/ 268055 h 346276"/>
              <a:gd name="connsiteX44" fmla="*/ 64157 w 348547"/>
              <a:gd name="connsiteY44" fmla="*/ 269220 h 346276"/>
              <a:gd name="connsiteX45" fmla="*/ 47740 w 348547"/>
              <a:gd name="connsiteY45" fmla="*/ 277661 h 346276"/>
              <a:gd name="connsiteX46" fmla="*/ 53561 w 348547"/>
              <a:gd name="connsiteY46" fmla="*/ 285637 h 346276"/>
              <a:gd name="connsiteX47" fmla="*/ 51407 w 348547"/>
              <a:gd name="connsiteY47" fmla="*/ 296640 h 346276"/>
              <a:gd name="connsiteX48" fmla="*/ 63051 w 348547"/>
              <a:gd name="connsiteY48" fmla="*/ 294020 h 346276"/>
              <a:gd name="connsiteX49" fmla="*/ 71026 w 348547"/>
              <a:gd name="connsiteY49" fmla="*/ 299842 h 346276"/>
              <a:gd name="connsiteX50" fmla="*/ 75742 w 348547"/>
              <a:gd name="connsiteY50" fmla="*/ 285462 h 346276"/>
              <a:gd name="connsiteX51" fmla="*/ 77780 w 348547"/>
              <a:gd name="connsiteY51" fmla="*/ 283832 h 346276"/>
              <a:gd name="connsiteX52" fmla="*/ 79410 w 348547"/>
              <a:gd name="connsiteY52" fmla="*/ 282144 h 346276"/>
              <a:gd name="connsiteX53" fmla="*/ 65380 w 348547"/>
              <a:gd name="connsiteY53" fmla="*/ 268347 h 346276"/>
              <a:gd name="connsiteX54" fmla="*/ 10131 w 348547"/>
              <a:gd name="connsiteY54" fmla="*/ 157442 h 346276"/>
              <a:gd name="connsiteX55" fmla="*/ 4310 w 348547"/>
              <a:gd name="connsiteY55" fmla="*/ 170949 h 346276"/>
              <a:gd name="connsiteX56" fmla="*/ -115 w 348547"/>
              <a:gd name="connsiteY56" fmla="*/ 173685 h 346276"/>
              <a:gd name="connsiteX57" fmla="*/ 10190 w 348547"/>
              <a:gd name="connsiteY57" fmla="*/ 183931 h 346276"/>
              <a:gd name="connsiteX58" fmla="*/ 11529 w 348547"/>
              <a:gd name="connsiteY58" fmla="*/ 189054 h 346276"/>
              <a:gd name="connsiteX59" fmla="*/ 18224 w 348547"/>
              <a:gd name="connsiteY59" fmla="*/ 181603 h 346276"/>
              <a:gd name="connsiteX60" fmla="*/ 29867 w 348547"/>
              <a:gd name="connsiteY60" fmla="*/ 183000 h 346276"/>
              <a:gd name="connsiteX61" fmla="*/ 29867 w 348547"/>
              <a:gd name="connsiteY61" fmla="*/ 162740 h 346276"/>
              <a:gd name="connsiteX62" fmla="*/ 18224 w 348547"/>
              <a:gd name="connsiteY62" fmla="*/ 164545 h 346276"/>
              <a:gd name="connsiteX63" fmla="*/ 10131 w 348547"/>
              <a:gd name="connsiteY63" fmla="*/ 158025 h 346276"/>
              <a:gd name="connsiteX64" fmla="*/ 285325 w 348547"/>
              <a:gd name="connsiteY64" fmla="*/ 51487 h 346276"/>
              <a:gd name="connsiteX65" fmla="*/ 277407 w 348547"/>
              <a:gd name="connsiteY65" fmla="*/ 46072 h 346276"/>
              <a:gd name="connsiteX66" fmla="*/ 276650 w 348547"/>
              <a:gd name="connsiteY66" fmla="*/ 57716 h 346276"/>
              <a:gd name="connsiteX67" fmla="*/ 268849 w 348547"/>
              <a:gd name="connsiteY67" fmla="*/ 63538 h 346276"/>
              <a:gd name="connsiteX68" fmla="*/ 282938 w 348547"/>
              <a:gd name="connsiteY68" fmla="*/ 77335 h 346276"/>
              <a:gd name="connsiteX69" fmla="*/ 290564 w 348547"/>
              <a:gd name="connsiteY69" fmla="*/ 67846 h 346276"/>
              <a:gd name="connsiteX70" fmla="*/ 300752 w 348547"/>
              <a:gd name="connsiteY70" fmla="*/ 67846 h 346276"/>
              <a:gd name="connsiteX71" fmla="*/ 297550 w 348547"/>
              <a:gd name="connsiteY71" fmla="*/ 63421 h 346276"/>
              <a:gd name="connsiteX72" fmla="*/ 296619 w 348547"/>
              <a:gd name="connsiteY72" fmla="*/ 48751 h 346276"/>
              <a:gd name="connsiteX73" fmla="*/ 285325 w 348547"/>
              <a:gd name="connsiteY73" fmla="*/ 52069 h 346276"/>
              <a:gd name="connsiteX74" fmla="*/ 185191 w 348547"/>
              <a:gd name="connsiteY74" fmla="*/ 316492 h 346276"/>
              <a:gd name="connsiteX75" fmla="*/ 174944 w 348547"/>
              <a:gd name="connsiteY75" fmla="*/ 321382 h 346276"/>
              <a:gd name="connsiteX76" fmla="*/ 164873 w 348547"/>
              <a:gd name="connsiteY76" fmla="*/ 316667 h 346276"/>
              <a:gd name="connsiteX77" fmla="*/ 166212 w 348547"/>
              <a:gd name="connsiteY77" fmla="*/ 328310 h 346276"/>
              <a:gd name="connsiteX78" fmla="*/ 159459 w 348547"/>
              <a:gd name="connsiteY78" fmla="*/ 335878 h 346276"/>
              <a:gd name="connsiteX79" fmla="*/ 170578 w 348547"/>
              <a:gd name="connsiteY79" fmla="*/ 336926 h 346276"/>
              <a:gd name="connsiteX80" fmla="*/ 175643 w 348547"/>
              <a:gd name="connsiteY80" fmla="*/ 345950 h 346276"/>
              <a:gd name="connsiteX81" fmla="*/ 180417 w 348547"/>
              <a:gd name="connsiteY81" fmla="*/ 337334 h 346276"/>
              <a:gd name="connsiteX82" fmla="*/ 191362 w 348547"/>
              <a:gd name="connsiteY82" fmla="*/ 334947 h 346276"/>
              <a:gd name="connsiteX83" fmla="*/ 183677 w 348547"/>
              <a:gd name="connsiteY83" fmla="*/ 327320 h 346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Lst>
            <a:rect l="l" t="t" r="r" b="b"/>
            <a:pathLst>
              <a:path w="348547" h="346276">
                <a:moveTo>
                  <a:pt x="174537" y="-327"/>
                </a:moveTo>
                <a:cubicBezTo>
                  <a:pt x="173431" y="547"/>
                  <a:pt x="174072" y="-327"/>
                  <a:pt x="173198" y="1012"/>
                </a:cubicBezTo>
                <a:lnTo>
                  <a:pt x="172500" y="1944"/>
                </a:lnTo>
                <a:cubicBezTo>
                  <a:pt x="172033" y="2759"/>
                  <a:pt x="171859" y="3458"/>
                  <a:pt x="171335" y="4447"/>
                </a:cubicBezTo>
                <a:cubicBezTo>
                  <a:pt x="170811" y="5437"/>
                  <a:pt x="169647" y="7824"/>
                  <a:pt x="168948" y="9279"/>
                </a:cubicBezTo>
                <a:lnTo>
                  <a:pt x="158236" y="10677"/>
                </a:lnTo>
                <a:cubicBezTo>
                  <a:pt x="160216" y="13523"/>
                  <a:pt x="162835" y="15811"/>
                  <a:pt x="165979" y="17313"/>
                </a:cubicBezTo>
                <a:lnTo>
                  <a:pt x="164349" y="29306"/>
                </a:lnTo>
                <a:cubicBezTo>
                  <a:pt x="167551" y="28316"/>
                  <a:pt x="172383" y="24358"/>
                  <a:pt x="174712" y="24590"/>
                </a:cubicBezTo>
                <a:cubicBezTo>
                  <a:pt x="177041" y="24823"/>
                  <a:pt x="181931" y="28375"/>
                  <a:pt x="184725" y="29306"/>
                </a:cubicBezTo>
                <a:cubicBezTo>
                  <a:pt x="182629" y="10618"/>
                  <a:pt x="181931" y="21272"/>
                  <a:pt x="190140" y="10327"/>
                </a:cubicBezTo>
                <a:cubicBezTo>
                  <a:pt x="178380" y="7533"/>
                  <a:pt x="179136" y="11491"/>
                  <a:pt x="174537" y="-327"/>
                </a:cubicBezTo>
                <a:close/>
                <a:moveTo>
                  <a:pt x="339408" y="168504"/>
                </a:moveTo>
                <a:cubicBezTo>
                  <a:pt x="337720" y="166350"/>
                  <a:pt x="338419" y="160411"/>
                  <a:pt x="336789" y="158025"/>
                </a:cubicBezTo>
                <a:cubicBezTo>
                  <a:pt x="333412" y="160644"/>
                  <a:pt x="333528" y="162158"/>
                  <a:pt x="330152" y="165535"/>
                </a:cubicBezTo>
                <a:lnTo>
                  <a:pt x="318508" y="164079"/>
                </a:lnTo>
                <a:cubicBezTo>
                  <a:pt x="319673" y="167106"/>
                  <a:pt x="323515" y="172171"/>
                  <a:pt x="323340" y="174616"/>
                </a:cubicBezTo>
                <a:cubicBezTo>
                  <a:pt x="323166" y="177061"/>
                  <a:pt x="319673" y="181603"/>
                  <a:pt x="318741" y="184513"/>
                </a:cubicBezTo>
                <a:lnTo>
                  <a:pt x="329977" y="182534"/>
                </a:lnTo>
                <a:cubicBezTo>
                  <a:pt x="334169" y="185678"/>
                  <a:pt x="334868" y="188356"/>
                  <a:pt x="338069" y="189346"/>
                </a:cubicBezTo>
                <a:cubicBezTo>
                  <a:pt x="338477" y="187541"/>
                  <a:pt x="338535" y="185445"/>
                  <a:pt x="338768" y="183524"/>
                </a:cubicBezTo>
                <a:cubicBezTo>
                  <a:pt x="339700" y="173044"/>
                  <a:pt x="343076" y="179274"/>
                  <a:pt x="348432" y="173044"/>
                </a:cubicBezTo>
                <a:cubicBezTo>
                  <a:pt x="345288" y="171898"/>
                  <a:pt x="342261" y="170477"/>
                  <a:pt x="339408" y="168795"/>
                </a:cubicBezTo>
                <a:close/>
                <a:moveTo>
                  <a:pt x="69629" y="46655"/>
                </a:moveTo>
                <a:cubicBezTo>
                  <a:pt x="55308" y="55562"/>
                  <a:pt x="66195" y="53990"/>
                  <a:pt x="50476" y="50497"/>
                </a:cubicBezTo>
                <a:cubicBezTo>
                  <a:pt x="52222" y="59870"/>
                  <a:pt x="56297" y="57716"/>
                  <a:pt x="50476" y="65517"/>
                </a:cubicBezTo>
                <a:cubicBezTo>
                  <a:pt x="49312" y="66839"/>
                  <a:pt x="48438" y="68329"/>
                  <a:pt x="47740" y="69942"/>
                </a:cubicBezTo>
                <a:lnTo>
                  <a:pt x="58161" y="69534"/>
                </a:lnTo>
                <a:cubicBezTo>
                  <a:pt x="60548" y="72270"/>
                  <a:pt x="62760" y="75164"/>
                  <a:pt x="64739" y="78209"/>
                </a:cubicBezTo>
                <a:cubicBezTo>
                  <a:pt x="67068" y="75530"/>
                  <a:pt x="66660" y="69709"/>
                  <a:pt x="68872" y="67729"/>
                </a:cubicBezTo>
                <a:cubicBezTo>
                  <a:pt x="71085" y="65750"/>
                  <a:pt x="76732" y="65925"/>
                  <a:pt x="79294" y="63712"/>
                </a:cubicBezTo>
                <a:cubicBezTo>
                  <a:pt x="76150" y="61617"/>
                  <a:pt x="72890" y="59171"/>
                  <a:pt x="69804" y="57309"/>
                </a:cubicBezTo>
                <a:close/>
                <a:moveTo>
                  <a:pt x="284684" y="266775"/>
                </a:moveTo>
                <a:cubicBezTo>
                  <a:pt x="282588" y="269453"/>
                  <a:pt x="282356" y="275856"/>
                  <a:pt x="280551" y="277486"/>
                </a:cubicBezTo>
                <a:cubicBezTo>
                  <a:pt x="278746" y="279117"/>
                  <a:pt x="272750" y="279582"/>
                  <a:pt x="270130" y="281271"/>
                </a:cubicBezTo>
                <a:lnTo>
                  <a:pt x="279620" y="288082"/>
                </a:lnTo>
                <a:lnTo>
                  <a:pt x="279620" y="298328"/>
                </a:lnTo>
                <a:cubicBezTo>
                  <a:pt x="283171" y="297280"/>
                  <a:pt x="285441" y="293263"/>
                  <a:pt x="287944" y="292506"/>
                </a:cubicBezTo>
                <a:cubicBezTo>
                  <a:pt x="290448" y="291750"/>
                  <a:pt x="295745" y="294137"/>
                  <a:pt x="298889" y="294719"/>
                </a:cubicBezTo>
                <a:cubicBezTo>
                  <a:pt x="297550" y="291296"/>
                  <a:pt x="296502" y="287744"/>
                  <a:pt x="295862" y="284123"/>
                </a:cubicBezTo>
                <a:cubicBezTo>
                  <a:pt x="295862" y="282901"/>
                  <a:pt x="300403" y="277778"/>
                  <a:pt x="301683" y="275274"/>
                </a:cubicBezTo>
                <a:lnTo>
                  <a:pt x="290972" y="275915"/>
                </a:lnTo>
                <a:cubicBezTo>
                  <a:pt x="289051" y="272841"/>
                  <a:pt x="286954" y="269889"/>
                  <a:pt x="284684" y="267066"/>
                </a:cubicBezTo>
                <a:close/>
                <a:moveTo>
                  <a:pt x="65380" y="268055"/>
                </a:moveTo>
                <a:cubicBezTo>
                  <a:pt x="64914" y="268381"/>
                  <a:pt x="64506" y="268771"/>
                  <a:pt x="64157" y="269220"/>
                </a:cubicBezTo>
                <a:cubicBezTo>
                  <a:pt x="55657" y="278360"/>
                  <a:pt x="63691" y="277370"/>
                  <a:pt x="47740" y="277661"/>
                </a:cubicBezTo>
                <a:cubicBezTo>
                  <a:pt x="49137" y="280746"/>
                  <a:pt x="52979" y="283483"/>
                  <a:pt x="53561" y="285637"/>
                </a:cubicBezTo>
                <a:cubicBezTo>
                  <a:pt x="54143" y="287791"/>
                  <a:pt x="52048" y="293438"/>
                  <a:pt x="51407" y="296640"/>
                </a:cubicBezTo>
                <a:cubicBezTo>
                  <a:pt x="54668" y="295941"/>
                  <a:pt x="60373" y="292914"/>
                  <a:pt x="63051" y="294020"/>
                </a:cubicBezTo>
                <a:cubicBezTo>
                  <a:pt x="65728" y="295126"/>
                  <a:pt x="68174" y="298386"/>
                  <a:pt x="71026" y="299842"/>
                </a:cubicBezTo>
                <a:cubicBezTo>
                  <a:pt x="71493" y="288198"/>
                  <a:pt x="67825" y="291284"/>
                  <a:pt x="75742" y="285462"/>
                </a:cubicBezTo>
                <a:cubicBezTo>
                  <a:pt x="76441" y="284979"/>
                  <a:pt x="77140" y="284438"/>
                  <a:pt x="77780" y="283832"/>
                </a:cubicBezTo>
                <a:lnTo>
                  <a:pt x="79410" y="282144"/>
                </a:lnTo>
                <a:cubicBezTo>
                  <a:pt x="67184" y="278942"/>
                  <a:pt x="68524" y="281154"/>
                  <a:pt x="65380" y="268347"/>
                </a:cubicBezTo>
                <a:close/>
                <a:moveTo>
                  <a:pt x="10131" y="157442"/>
                </a:moveTo>
                <a:cubicBezTo>
                  <a:pt x="8501" y="169668"/>
                  <a:pt x="10131" y="168154"/>
                  <a:pt x="4310" y="170949"/>
                </a:cubicBezTo>
                <a:lnTo>
                  <a:pt x="-115" y="173685"/>
                </a:lnTo>
                <a:cubicBezTo>
                  <a:pt x="7628" y="178808"/>
                  <a:pt x="9083" y="175257"/>
                  <a:pt x="10190" y="183931"/>
                </a:cubicBezTo>
                <a:lnTo>
                  <a:pt x="11529" y="189054"/>
                </a:lnTo>
                <a:cubicBezTo>
                  <a:pt x="14847" y="186027"/>
                  <a:pt x="14905" y="184804"/>
                  <a:pt x="18224" y="181603"/>
                </a:cubicBezTo>
                <a:lnTo>
                  <a:pt x="29867" y="183000"/>
                </a:lnTo>
                <a:cubicBezTo>
                  <a:pt x="23637" y="170716"/>
                  <a:pt x="23405" y="175664"/>
                  <a:pt x="29867" y="162740"/>
                </a:cubicBezTo>
                <a:lnTo>
                  <a:pt x="18224" y="164545"/>
                </a:lnTo>
                <a:cubicBezTo>
                  <a:pt x="15255" y="162740"/>
                  <a:pt x="12577" y="159771"/>
                  <a:pt x="10131" y="158025"/>
                </a:cubicBezTo>
                <a:close/>
                <a:moveTo>
                  <a:pt x="285325" y="51487"/>
                </a:moveTo>
                <a:cubicBezTo>
                  <a:pt x="283229" y="50614"/>
                  <a:pt x="279910" y="47412"/>
                  <a:pt x="277407" y="46072"/>
                </a:cubicBezTo>
                <a:cubicBezTo>
                  <a:pt x="277058" y="50381"/>
                  <a:pt x="278804" y="55213"/>
                  <a:pt x="276650" y="57716"/>
                </a:cubicBezTo>
                <a:cubicBezTo>
                  <a:pt x="274496" y="60220"/>
                  <a:pt x="271178" y="61267"/>
                  <a:pt x="268849" y="63538"/>
                </a:cubicBezTo>
                <a:cubicBezTo>
                  <a:pt x="280492" y="65110"/>
                  <a:pt x="281249" y="67380"/>
                  <a:pt x="282938" y="77335"/>
                </a:cubicBezTo>
                <a:cubicBezTo>
                  <a:pt x="285732" y="74395"/>
                  <a:pt x="288294" y="71222"/>
                  <a:pt x="290564" y="67846"/>
                </a:cubicBezTo>
                <a:lnTo>
                  <a:pt x="300752" y="67846"/>
                </a:lnTo>
                <a:cubicBezTo>
                  <a:pt x="299821" y="66262"/>
                  <a:pt x="298773" y="64778"/>
                  <a:pt x="297550" y="63421"/>
                </a:cubicBezTo>
                <a:cubicBezTo>
                  <a:pt x="291729" y="56203"/>
                  <a:pt x="294581" y="60161"/>
                  <a:pt x="296619" y="48751"/>
                </a:cubicBezTo>
                <a:cubicBezTo>
                  <a:pt x="293359" y="50206"/>
                  <a:pt x="288003" y="53233"/>
                  <a:pt x="285325" y="52069"/>
                </a:cubicBezTo>
                <a:close/>
                <a:moveTo>
                  <a:pt x="185191" y="316492"/>
                </a:moveTo>
                <a:cubicBezTo>
                  <a:pt x="181931" y="318425"/>
                  <a:pt x="178496" y="320061"/>
                  <a:pt x="174944" y="321382"/>
                </a:cubicBezTo>
                <a:cubicBezTo>
                  <a:pt x="171451" y="320072"/>
                  <a:pt x="168133" y="318495"/>
                  <a:pt x="164873" y="316667"/>
                </a:cubicBezTo>
                <a:cubicBezTo>
                  <a:pt x="165746" y="320492"/>
                  <a:pt x="166153" y="324392"/>
                  <a:pt x="166212" y="328310"/>
                </a:cubicBezTo>
                <a:cubicBezTo>
                  <a:pt x="165397" y="330814"/>
                  <a:pt x="161031" y="333259"/>
                  <a:pt x="159459" y="335878"/>
                </a:cubicBezTo>
                <a:lnTo>
                  <a:pt x="170578" y="336926"/>
                </a:lnTo>
                <a:lnTo>
                  <a:pt x="175643" y="345950"/>
                </a:lnTo>
                <a:cubicBezTo>
                  <a:pt x="177913" y="343214"/>
                  <a:pt x="179427" y="338265"/>
                  <a:pt x="180417" y="337334"/>
                </a:cubicBezTo>
                <a:cubicBezTo>
                  <a:pt x="182455" y="335354"/>
                  <a:pt x="188160" y="335296"/>
                  <a:pt x="191362" y="334947"/>
                </a:cubicBezTo>
                <a:cubicBezTo>
                  <a:pt x="191012" y="333492"/>
                  <a:pt x="186529" y="330115"/>
                  <a:pt x="183677" y="327320"/>
                </a:cubicBezTo>
                <a:close/>
              </a:path>
            </a:pathLst>
          </a:custGeom>
          <a:solidFill>
            <a:srgbClr val="FFFFFF"/>
          </a:solidFill>
          <a:ln w="5820" cap="flat">
            <a:noFill/>
            <a:prstDash val="solid"/>
            <a:miter/>
          </a:ln>
        </p:spPr>
        <p:txBody>
          <a:bodyPr rtlCol="0" anchor="ctr"/>
          <a:lstStyle/>
          <a:p>
            <a:endParaRPr lang="fr-FR"/>
          </a:p>
        </p:txBody>
      </p:sp>
      <p:sp>
        <p:nvSpPr>
          <p:cNvPr id="114" name="Graphique 6">
            <a:extLst>
              <a:ext uri="{FF2B5EF4-FFF2-40B4-BE49-F238E27FC236}">
                <a16:creationId xmlns:a16="http://schemas.microsoft.com/office/drawing/2014/main" id="{6B32AA9E-4064-47DE-A3DB-3143CAC0C6DD}"/>
              </a:ext>
            </a:extLst>
          </p:cNvPr>
          <p:cNvSpPr/>
          <p:nvPr/>
        </p:nvSpPr>
        <p:spPr>
          <a:xfrm>
            <a:off x="10322895" y="5598409"/>
            <a:ext cx="294288" cy="50765"/>
          </a:xfrm>
          <a:custGeom>
            <a:avLst/>
            <a:gdLst>
              <a:gd name="connsiteX0" fmla="*/ 294173 w 294288"/>
              <a:gd name="connsiteY0" fmla="*/ 20283 h 50765"/>
              <a:gd name="connsiteX1" fmla="*/ 292718 w 294288"/>
              <a:gd name="connsiteY1" fmla="*/ 18827 h 50765"/>
              <a:gd name="connsiteX2" fmla="*/ 294173 w 294288"/>
              <a:gd name="connsiteY2" fmla="*/ 20283 h 50765"/>
              <a:gd name="connsiteX3" fmla="*/ -115 w 294288"/>
              <a:gd name="connsiteY3" fmla="*/ 547 h 50765"/>
              <a:gd name="connsiteX4" fmla="*/ 1341 w 294288"/>
              <a:gd name="connsiteY4" fmla="*/ -327 h 50765"/>
              <a:gd name="connsiteX5" fmla="*/ 290622 w 294288"/>
              <a:gd name="connsiteY5" fmla="*/ 22495 h 50765"/>
              <a:gd name="connsiteX6" fmla="*/ 289749 w 294288"/>
              <a:gd name="connsiteY6" fmla="*/ 21039 h 50765"/>
              <a:gd name="connsiteX7" fmla="*/ 29576 w 294288"/>
              <a:gd name="connsiteY7" fmla="*/ 29248 h 50765"/>
              <a:gd name="connsiteX8" fmla="*/ 29983 w 294288"/>
              <a:gd name="connsiteY8" fmla="*/ 27676 h 50765"/>
              <a:gd name="connsiteX9" fmla="*/ 250161 w 294288"/>
              <a:gd name="connsiteY9" fmla="*/ 50439 h 50765"/>
              <a:gd name="connsiteX10" fmla="*/ 249288 w 294288"/>
              <a:gd name="connsiteY10" fmla="*/ 48984 h 50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94288" h="50765">
                <a:moveTo>
                  <a:pt x="294173" y="20283"/>
                </a:moveTo>
                <a:cubicBezTo>
                  <a:pt x="293708" y="18536"/>
                  <a:pt x="294523" y="19351"/>
                  <a:pt x="292718" y="18827"/>
                </a:cubicBezTo>
                <a:cubicBezTo>
                  <a:pt x="293359" y="20574"/>
                  <a:pt x="292252" y="19758"/>
                  <a:pt x="294173" y="20283"/>
                </a:cubicBezTo>
                <a:close/>
                <a:moveTo>
                  <a:pt x="-115" y="547"/>
                </a:moveTo>
                <a:lnTo>
                  <a:pt x="1341" y="-327"/>
                </a:lnTo>
                <a:close/>
                <a:moveTo>
                  <a:pt x="290622" y="22495"/>
                </a:moveTo>
                <a:lnTo>
                  <a:pt x="289749" y="21039"/>
                </a:lnTo>
                <a:close/>
                <a:moveTo>
                  <a:pt x="29576" y="29248"/>
                </a:moveTo>
                <a:lnTo>
                  <a:pt x="29983" y="27676"/>
                </a:lnTo>
                <a:close/>
                <a:moveTo>
                  <a:pt x="250161" y="50439"/>
                </a:moveTo>
                <a:lnTo>
                  <a:pt x="249288" y="48984"/>
                </a:lnTo>
                <a:close/>
              </a:path>
            </a:pathLst>
          </a:custGeom>
          <a:solidFill>
            <a:srgbClr val="161617"/>
          </a:solidFill>
          <a:ln w="5820" cap="flat">
            <a:noFill/>
            <a:prstDash val="solid"/>
            <a:miter/>
          </a:ln>
        </p:spPr>
        <p:txBody>
          <a:bodyPr rtlCol="0" anchor="ctr"/>
          <a:lstStyle/>
          <a:p>
            <a:endParaRPr lang="fr-FR"/>
          </a:p>
        </p:txBody>
      </p:sp>
      <p:sp>
        <p:nvSpPr>
          <p:cNvPr id="116" name="Graphique 6">
            <a:extLst>
              <a:ext uri="{FF2B5EF4-FFF2-40B4-BE49-F238E27FC236}">
                <a16:creationId xmlns:a16="http://schemas.microsoft.com/office/drawing/2014/main" id="{6B32AA9E-4064-47DE-A3DB-3143CAC0C6DD}"/>
              </a:ext>
            </a:extLst>
          </p:cNvPr>
          <p:cNvSpPr/>
          <p:nvPr/>
        </p:nvSpPr>
        <p:spPr>
          <a:xfrm>
            <a:off x="9909335" y="4714440"/>
            <a:ext cx="1169336" cy="1656048"/>
          </a:xfrm>
          <a:custGeom>
            <a:avLst/>
            <a:gdLst>
              <a:gd name="connsiteX0" fmla="*/ 339800 w 1169336"/>
              <a:gd name="connsiteY0" fmla="*/ 15856 h 1656048"/>
              <a:gd name="connsiteX1" fmla="*/ 893272 w 1169336"/>
              <a:gd name="connsiteY1" fmla="*/ 26917 h 1656048"/>
              <a:gd name="connsiteX2" fmla="*/ 836277 w 1169336"/>
              <a:gd name="connsiteY2" fmla="*/ 98583 h 1656048"/>
              <a:gd name="connsiteX3" fmla="*/ 1042424 w 1169336"/>
              <a:gd name="connsiteY3" fmla="*/ 266715 h 1656048"/>
              <a:gd name="connsiteX4" fmla="*/ 1169222 w 1169336"/>
              <a:gd name="connsiteY4" fmla="*/ 645127 h 1656048"/>
              <a:gd name="connsiteX5" fmla="*/ 1121018 w 1169336"/>
              <a:gd name="connsiteY5" fmla="*/ 962353 h 1656048"/>
              <a:gd name="connsiteX6" fmla="*/ 1094820 w 1169336"/>
              <a:gd name="connsiteY6" fmla="*/ 1366323 h 1656048"/>
              <a:gd name="connsiteX7" fmla="*/ 1139415 w 1169336"/>
              <a:gd name="connsiteY7" fmla="*/ 1410394 h 1656048"/>
              <a:gd name="connsiteX8" fmla="*/ 1057154 w 1169336"/>
              <a:gd name="connsiteY8" fmla="*/ 1489278 h 1656048"/>
              <a:gd name="connsiteX9" fmla="*/ 785104 w 1169336"/>
              <a:gd name="connsiteY9" fmla="*/ 1655722 h 1656048"/>
              <a:gd name="connsiteX10" fmla="*/ 814562 w 1169336"/>
              <a:gd name="connsiteY10" fmla="*/ 1587724 h 1656048"/>
              <a:gd name="connsiteX11" fmla="*/ 784464 w 1169336"/>
              <a:gd name="connsiteY11" fmla="*/ 136308 h 1656048"/>
              <a:gd name="connsiteX12" fmla="*/ 723976 w 1169336"/>
              <a:gd name="connsiteY12" fmla="*/ 122918 h 1656048"/>
              <a:gd name="connsiteX13" fmla="*/ 483830 w 1169336"/>
              <a:gd name="connsiteY13" fmla="*/ 136075 h 1656048"/>
              <a:gd name="connsiteX14" fmla="*/ 483830 w 1169336"/>
              <a:gd name="connsiteY14" fmla="*/ 136075 h 1656048"/>
              <a:gd name="connsiteX15" fmla="*/ 362505 w 1169336"/>
              <a:gd name="connsiteY15" fmla="*/ 538473 h 1656048"/>
              <a:gd name="connsiteX16" fmla="*/ 274364 w 1169336"/>
              <a:gd name="connsiteY16" fmla="*/ 1578525 h 1656048"/>
              <a:gd name="connsiteX17" fmla="*/ 24436 w 1169336"/>
              <a:gd name="connsiteY17" fmla="*/ 1398459 h 1656048"/>
              <a:gd name="connsiteX18" fmla="*/ 72233 w 1169336"/>
              <a:gd name="connsiteY18" fmla="*/ 1130194 h 1656048"/>
              <a:gd name="connsiteX19" fmla="*/ 2373 w 1169336"/>
              <a:gd name="connsiteY19" fmla="*/ 606937 h 1656048"/>
              <a:gd name="connsiteX20" fmla="*/ 215564 w 1169336"/>
              <a:gd name="connsiteY20" fmla="*/ 136075 h 1656048"/>
              <a:gd name="connsiteX21" fmla="*/ 387072 w 1169336"/>
              <a:gd name="connsiteY21" fmla="*/ 90141 h 1656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169336" h="1656048">
                <a:moveTo>
                  <a:pt x="339800" y="15856"/>
                </a:moveTo>
                <a:cubicBezTo>
                  <a:pt x="402966" y="-3414"/>
                  <a:pt x="799251" y="-11681"/>
                  <a:pt x="893272" y="26917"/>
                </a:cubicBezTo>
                <a:lnTo>
                  <a:pt x="836277" y="98583"/>
                </a:lnTo>
                <a:cubicBezTo>
                  <a:pt x="836277" y="98583"/>
                  <a:pt x="1020360" y="109586"/>
                  <a:pt x="1042424" y="266715"/>
                </a:cubicBezTo>
                <a:cubicBezTo>
                  <a:pt x="1064489" y="423843"/>
                  <a:pt x="1169222" y="645127"/>
                  <a:pt x="1169222" y="645127"/>
                </a:cubicBezTo>
                <a:cubicBezTo>
                  <a:pt x="1169222" y="645127"/>
                  <a:pt x="1158219" y="825601"/>
                  <a:pt x="1121018" y="962353"/>
                </a:cubicBezTo>
                <a:cubicBezTo>
                  <a:pt x="1083818" y="1099106"/>
                  <a:pt x="1094820" y="1366323"/>
                  <a:pt x="1094820" y="1366323"/>
                </a:cubicBezTo>
                <a:lnTo>
                  <a:pt x="1139415" y="1410394"/>
                </a:lnTo>
                <a:cubicBezTo>
                  <a:pt x="1112285" y="1426054"/>
                  <a:pt x="1090221" y="1438629"/>
                  <a:pt x="1057154" y="1489278"/>
                </a:cubicBezTo>
                <a:cubicBezTo>
                  <a:pt x="1024086" y="1539927"/>
                  <a:pt x="933908" y="1628184"/>
                  <a:pt x="785104" y="1655722"/>
                </a:cubicBezTo>
                <a:cubicBezTo>
                  <a:pt x="785104" y="1655722"/>
                  <a:pt x="812757" y="1617124"/>
                  <a:pt x="814562" y="1587724"/>
                </a:cubicBezTo>
                <a:cubicBezTo>
                  <a:pt x="816367" y="1558324"/>
                  <a:pt x="784464" y="136308"/>
                  <a:pt x="784464" y="136308"/>
                </a:cubicBezTo>
                <a:lnTo>
                  <a:pt x="723976" y="122918"/>
                </a:lnTo>
                <a:lnTo>
                  <a:pt x="483830" y="136075"/>
                </a:lnTo>
                <a:lnTo>
                  <a:pt x="483830" y="136075"/>
                </a:lnTo>
                <a:cubicBezTo>
                  <a:pt x="439701" y="176478"/>
                  <a:pt x="392254" y="307234"/>
                  <a:pt x="362505" y="538473"/>
                </a:cubicBezTo>
                <a:cubicBezTo>
                  <a:pt x="332756" y="769712"/>
                  <a:pt x="369899" y="1459122"/>
                  <a:pt x="274364" y="1578525"/>
                </a:cubicBezTo>
                <a:cubicBezTo>
                  <a:pt x="274364" y="1578525"/>
                  <a:pt x="138368" y="1532592"/>
                  <a:pt x="24436" y="1398459"/>
                </a:cubicBezTo>
                <a:cubicBezTo>
                  <a:pt x="51974" y="1339660"/>
                  <a:pt x="94297" y="1238594"/>
                  <a:pt x="72233" y="1130194"/>
                </a:cubicBezTo>
                <a:cubicBezTo>
                  <a:pt x="50169" y="1021793"/>
                  <a:pt x="-13405" y="752131"/>
                  <a:pt x="2373" y="606937"/>
                </a:cubicBezTo>
                <a:cubicBezTo>
                  <a:pt x="40738" y="253674"/>
                  <a:pt x="215564" y="136075"/>
                  <a:pt x="215564" y="136075"/>
                </a:cubicBezTo>
                <a:lnTo>
                  <a:pt x="387072" y="90141"/>
                </a:lnTo>
                <a:close/>
              </a:path>
            </a:pathLst>
          </a:custGeom>
          <a:solidFill>
            <a:srgbClr val="C90630"/>
          </a:solidFill>
          <a:ln w="5820" cap="flat">
            <a:noFill/>
            <a:prstDash val="solid"/>
            <a:miter/>
          </a:ln>
        </p:spPr>
        <p:txBody>
          <a:bodyPr rtlCol="0" anchor="ctr"/>
          <a:lstStyle/>
          <a:p>
            <a:endParaRPr lang="fr-FR"/>
          </a:p>
        </p:txBody>
      </p:sp>
      <p:sp>
        <p:nvSpPr>
          <p:cNvPr id="117" name="Graphique 6">
            <a:extLst>
              <a:ext uri="{FF2B5EF4-FFF2-40B4-BE49-F238E27FC236}">
                <a16:creationId xmlns:a16="http://schemas.microsoft.com/office/drawing/2014/main" id="{6B32AA9E-4064-47DE-A3DB-3143CAC0C6DD}"/>
              </a:ext>
            </a:extLst>
          </p:cNvPr>
          <p:cNvSpPr/>
          <p:nvPr/>
        </p:nvSpPr>
        <p:spPr>
          <a:xfrm>
            <a:off x="9911868" y="5131171"/>
            <a:ext cx="43410" cy="191021"/>
          </a:xfrm>
          <a:custGeom>
            <a:avLst/>
            <a:gdLst>
              <a:gd name="connsiteX0" fmla="*/ 42455 w 43410"/>
              <a:gd name="connsiteY0" fmla="*/ 13166 h 191021"/>
              <a:gd name="connsiteX1" fmla="*/ 19168 w 43410"/>
              <a:gd name="connsiteY1" fmla="*/ 99095 h 191021"/>
              <a:gd name="connsiteX2" fmla="*/ 4847 w 43410"/>
              <a:gd name="connsiteY2" fmla="*/ 187760 h 191021"/>
              <a:gd name="connsiteX3" fmla="*/ -101 w 43410"/>
              <a:gd name="connsiteY3" fmla="*/ 187178 h 191021"/>
              <a:gd name="connsiteX4" fmla="*/ 6477 w 43410"/>
              <a:gd name="connsiteY4" fmla="*/ 96766 h 191021"/>
              <a:gd name="connsiteX5" fmla="*/ 26387 w 43410"/>
              <a:gd name="connsiteY5" fmla="*/ 7636 h 191021"/>
              <a:gd name="connsiteX6" fmla="*/ 42455 w 43410"/>
              <a:gd name="connsiteY6" fmla="*/ 13166 h 191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410" h="191021">
                <a:moveTo>
                  <a:pt x="42455" y="13166"/>
                </a:moveTo>
                <a:cubicBezTo>
                  <a:pt x="32907" y="41291"/>
                  <a:pt x="25106" y="69992"/>
                  <a:pt x="19168" y="99095"/>
                </a:cubicBezTo>
                <a:cubicBezTo>
                  <a:pt x="13346" y="128204"/>
                  <a:pt x="9271" y="157895"/>
                  <a:pt x="4847" y="187760"/>
                </a:cubicBezTo>
                <a:cubicBezTo>
                  <a:pt x="4148" y="192068"/>
                  <a:pt x="-393" y="191428"/>
                  <a:pt x="-101" y="187178"/>
                </a:cubicBezTo>
                <a:cubicBezTo>
                  <a:pt x="1994" y="157254"/>
                  <a:pt x="2751" y="126981"/>
                  <a:pt x="6477" y="96766"/>
                </a:cubicBezTo>
                <a:cubicBezTo>
                  <a:pt x="9853" y="66418"/>
                  <a:pt x="16549" y="36535"/>
                  <a:pt x="26387" y="7636"/>
                </a:cubicBezTo>
                <a:cubicBezTo>
                  <a:pt x="31510" y="-6336"/>
                  <a:pt x="47054" y="-282"/>
                  <a:pt x="42455" y="13166"/>
                </a:cubicBezTo>
                <a:close/>
              </a:path>
            </a:pathLst>
          </a:custGeom>
          <a:solidFill>
            <a:srgbClr val="AF0935"/>
          </a:solidFill>
          <a:ln w="5820" cap="flat">
            <a:noFill/>
            <a:prstDash val="solid"/>
            <a:miter/>
          </a:ln>
        </p:spPr>
        <p:txBody>
          <a:bodyPr rtlCol="0" anchor="ctr"/>
          <a:lstStyle/>
          <a:p>
            <a:endParaRPr lang="fr-FR"/>
          </a:p>
        </p:txBody>
      </p:sp>
      <p:sp>
        <p:nvSpPr>
          <p:cNvPr id="118" name="Graphique 6">
            <a:extLst>
              <a:ext uri="{FF2B5EF4-FFF2-40B4-BE49-F238E27FC236}">
                <a16:creationId xmlns:a16="http://schemas.microsoft.com/office/drawing/2014/main" id="{6B32AA9E-4064-47DE-A3DB-3143CAC0C6DD}"/>
              </a:ext>
            </a:extLst>
          </p:cNvPr>
          <p:cNvSpPr/>
          <p:nvPr/>
        </p:nvSpPr>
        <p:spPr>
          <a:xfrm>
            <a:off x="10314861" y="3011115"/>
            <a:ext cx="892365" cy="1123245"/>
          </a:xfrm>
          <a:custGeom>
            <a:avLst/>
            <a:gdLst>
              <a:gd name="connsiteX0" fmla="*/ -115 w 892365"/>
              <a:gd name="connsiteY0" fmla="*/ 32334 h 1123245"/>
              <a:gd name="connsiteX1" fmla="*/ 845899 w 892365"/>
              <a:gd name="connsiteY1" fmla="*/ 1122919 h 1123245"/>
              <a:gd name="connsiteX2" fmla="*/ -115 w 892365"/>
              <a:gd name="connsiteY2" fmla="*/ 32334 h 1123245"/>
            </a:gdLst>
            <a:ahLst/>
            <a:cxnLst>
              <a:cxn ang="0">
                <a:pos x="connsiteX0" y="connsiteY0"/>
              </a:cxn>
              <a:cxn ang="0">
                <a:pos x="connsiteX1" y="connsiteY1"/>
              </a:cxn>
              <a:cxn ang="0">
                <a:pos x="connsiteX2" y="connsiteY2"/>
              </a:cxn>
            </a:cxnLst>
            <a:rect l="l" t="t" r="r" b="b"/>
            <a:pathLst>
              <a:path w="892365" h="1123245">
                <a:moveTo>
                  <a:pt x="-115" y="32334"/>
                </a:moveTo>
                <a:cubicBezTo>
                  <a:pt x="2679" y="110403"/>
                  <a:pt x="72016" y="639657"/>
                  <a:pt x="845899" y="1122919"/>
                </a:cubicBezTo>
                <a:cubicBezTo>
                  <a:pt x="955755" y="1000255"/>
                  <a:pt x="939803" y="-212994"/>
                  <a:pt x="-115" y="32334"/>
                </a:cubicBezTo>
                <a:close/>
              </a:path>
            </a:pathLst>
          </a:custGeom>
          <a:solidFill>
            <a:srgbClr val="313759"/>
          </a:solidFill>
          <a:ln w="5820" cap="flat">
            <a:noFill/>
            <a:prstDash val="solid"/>
            <a:miter/>
          </a:ln>
        </p:spPr>
        <p:txBody>
          <a:bodyPr rtlCol="0" anchor="ctr"/>
          <a:lstStyle/>
          <a:p>
            <a:endParaRPr lang="fr-FR"/>
          </a:p>
        </p:txBody>
      </p:sp>
      <p:sp>
        <p:nvSpPr>
          <p:cNvPr id="119" name="Graphique 6">
            <a:extLst>
              <a:ext uri="{FF2B5EF4-FFF2-40B4-BE49-F238E27FC236}">
                <a16:creationId xmlns:a16="http://schemas.microsoft.com/office/drawing/2014/main" id="{6B32AA9E-4064-47DE-A3DB-3143CAC0C6DD}"/>
              </a:ext>
            </a:extLst>
          </p:cNvPr>
          <p:cNvSpPr/>
          <p:nvPr/>
        </p:nvSpPr>
        <p:spPr>
          <a:xfrm>
            <a:off x="9867053" y="3043775"/>
            <a:ext cx="447807" cy="708388"/>
          </a:xfrm>
          <a:custGeom>
            <a:avLst/>
            <a:gdLst>
              <a:gd name="connsiteX0" fmla="*/ 447693 w 447807"/>
              <a:gd name="connsiteY0" fmla="*/ -327 h 708388"/>
              <a:gd name="connsiteX1" fmla="*/ -115 w 447807"/>
              <a:gd name="connsiteY1" fmla="*/ 708062 h 708388"/>
              <a:gd name="connsiteX2" fmla="*/ 447693 w 447807"/>
              <a:gd name="connsiteY2" fmla="*/ -327 h 708388"/>
            </a:gdLst>
            <a:ahLst/>
            <a:cxnLst>
              <a:cxn ang="0">
                <a:pos x="connsiteX0" y="connsiteY0"/>
              </a:cxn>
              <a:cxn ang="0">
                <a:pos x="connsiteX1" y="connsiteY1"/>
              </a:cxn>
              <a:cxn ang="0">
                <a:pos x="connsiteX2" y="connsiteY2"/>
              </a:cxn>
            </a:cxnLst>
            <a:rect l="l" t="t" r="r" b="b"/>
            <a:pathLst>
              <a:path w="447807" h="708388">
                <a:moveTo>
                  <a:pt x="447693" y="-327"/>
                </a:moveTo>
                <a:cubicBezTo>
                  <a:pt x="430228" y="125539"/>
                  <a:pt x="328406" y="550002"/>
                  <a:pt x="-115" y="708062"/>
                </a:cubicBezTo>
                <a:cubicBezTo>
                  <a:pt x="293" y="614332"/>
                  <a:pt x="84824" y="86941"/>
                  <a:pt x="447693" y="-327"/>
                </a:cubicBezTo>
                <a:close/>
              </a:path>
            </a:pathLst>
          </a:custGeom>
          <a:solidFill>
            <a:srgbClr val="313759"/>
          </a:solidFill>
          <a:ln w="5820" cap="flat">
            <a:noFill/>
            <a:prstDash val="solid"/>
            <a:miter/>
          </a:ln>
        </p:spPr>
        <p:txBody>
          <a:bodyPr rtlCol="0" anchor="ctr"/>
          <a:lstStyle/>
          <a:p>
            <a:endParaRPr lang="fr-FR"/>
          </a:p>
        </p:txBody>
      </p:sp>
      <p:sp>
        <p:nvSpPr>
          <p:cNvPr id="120" name="Graphique 6">
            <a:extLst>
              <a:ext uri="{FF2B5EF4-FFF2-40B4-BE49-F238E27FC236}">
                <a16:creationId xmlns:a16="http://schemas.microsoft.com/office/drawing/2014/main" id="{6B32AA9E-4064-47DE-A3DB-3143CAC0C6DD}"/>
              </a:ext>
            </a:extLst>
          </p:cNvPr>
          <p:cNvSpPr/>
          <p:nvPr/>
        </p:nvSpPr>
        <p:spPr>
          <a:xfrm>
            <a:off x="10890979" y="3436102"/>
            <a:ext cx="315170" cy="1179715"/>
          </a:xfrm>
          <a:custGeom>
            <a:avLst/>
            <a:gdLst>
              <a:gd name="connsiteX0" fmla="*/ 269780 w 315170"/>
              <a:gd name="connsiteY0" fmla="*/ -327 h 1179715"/>
              <a:gd name="connsiteX1" fmla="*/ -115 w 315170"/>
              <a:gd name="connsiteY1" fmla="*/ 1179389 h 1179715"/>
              <a:gd name="connsiteX2" fmla="*/ 187287 w 315170"/>
              <a:gd name="connsiteY2" fmla="*/ 281096 h 1179715"/>
            </a:gdLst>
            <a:ahLst/>
            <a:cxnLst>
              <a:cxn ang="0">
                <a:pos x="connsiteX0" y="connsiteY0"/>
              </a:cxn>
              <a:cxn ang="0">
                <a:pos x="connsiteX1" y="connsiteY1"/>
              </a:cxn>
              <a:cxn ang="0">
                <a:pos x="connsiteX2" y="connsiteY2"/>
              </a:cxn>
            </a:cxnLst>
            <a:rect l="l" t="t" r="r" b="b"/>
            <a:pathLst>
              <a:path w="315170" h="1179715">
                <a:moveTo>
                  <a:pt x="269780" y="-327"/>
                </a:moveTo>
                <a:cubicBezTo>
                  <a:pt x="301218" y="75007"/>
                  <a:pt x="439019" y="810000"/>
                  <a:pt x="-115" y="1179389"/>
                </a:cubicBezTo>
                <a:cubicBezTo>
                  <a:pt x="98855" y="1043393"/>
                  <a:pt x="260349" y="667834"/>
                  <a:pt x="187287" y="281096"/>
                </a:cubicBezTo>
              </a:path>
            </a:pathLst>
          </a:custGeom>
          <a:solidFill>
            <a:srgbClr val="313759"/>
          </a:solidFill>
          <a:ln w="5820" cap="flat">
            <a:noFill/>
            <a:prstDash val="solid"/>
            <a:miter/>
          </a:ln>
        </p:spPr>
        <p:txBody>
          <a:bodyPr rtlCol="0" anchor="ctr"/>
          <a:lstStyle/>
          <a:p>
            <a:endParaRPr lang="fr-FR"/>
          </a:p>
        </p:txBody>
      </p:sp>
      <p:sp>
        <p:nvSpPr>
          <p:cNvPr id="121" name="Graphique 6">
            <a:extLst>
              <a:ext uri="{FF2B5EF4-FFF2-40B4-BE49-F238E27FC236}">
                <a16:creationId xmlns:a16="http://schemas.microsoft.com/office/drawing/2014/main" id="{6B32AA9E-4064-47DE-A3DB-3143CAC0C6DD}"/>
              </a:ext>
            </a:extLst>
          </p:cNvPr>
          <p:cNvSpPr/>
          <p:nvPr/>
        </p:nvSpPr>
        <p:spPr>
          <a:xfrm>
            <a:off x="10852847" y="3457081"/>
            <a:ext cx="354404" cy="1215090"/>
          </a:xfrm>
          <a:custGeom>
            <a:avLst/>
            <a:gdLst>
              <a:gd name="connsiteX0" fmla="*/ 27771 w 354404"/>
              <a:gd name="connsiteY0" fmla="*/ 1176108 h 1215090"/>
              <a:gd name="connsiteX1" fmla="*/ 134949 w 354404"/>
              <a:gd name="connsiteY1" fmla="*/ 978576 h 1215090"/>
              <a:gd name="connsiteX2" fmla="*/ 204169 w 354404"/>
              <a:gd name="connsiteY2" fmla="*/ 764337 h 1215090"/>
              <a:gd name="connsiteX3" fmla="*/ 234500 w 354404"/>
              <a:gd name="connsiteY3" fmla="*/ 541714 h 1215090"/>
              <a:gd name="connsiteX4" fmla="*/ 235607 w 354404"/>
              <a:gd name="connsiteY4" fmla="*/ 513595 h 1215090"/>
              <a:gd name="connsiteX5" fmla="*/ 236072 w 354404"/>
              <a:gd name="connsiteY5" fmla="*/ 499564 h 1215090"/>
              <a:gd name="connsiteX6" fmla="*/ 236072 w 354404"/>
              <a:gd name="connsiteY6" fmla="*/ 485534 h 1215090"/>
              <a:gd name="connsiteX7" fmla="*/ 234734 w 354404"/>
              <a:gd name="connsiteY7" fmla="*/ 429354 h 1215090"/>
              <a:gd name="connsiteX8" fmla="*/ 222158 w 354404"/>
              <a:gd name="connsiteY8" fmla="*/ 317868 h 1215090"/>
              <a:gd name="connsiteX9" fmla="*/ 226001 w 354404"/>
              <a:gd name="connsiteY9" fmla="*/ 317286 h 1215090"/>
              <a:gd name="connsiteX10" fmla="*/ 239275 w 354404"/>
              <a:gd name="connsiteY10" fmla="*/ 429296 h 1215090"/>
              <a:gd name="connsiteX11" fmla="*/ 240904 w 354404"/>
              <a:gd name="connsiteY11" fmla="*/ 485767 h 1215090"/>
              <a:gd name="connsiteX12" fmla="*/ 241312 w 354404"/>
              <a:gd name="connsiteY12" fmla="*/ 499856 h 1215090"/>
              <a:gd name="connsiteX13" fmla="*/ 240846 w 354404"/>
              <a:gd name="connsiteY13" fmla="*/ 514002 h 1215090"/>
              <a:gd name="connsiteX14" fmla="*/ 239973 w 354404"/>
              <a:gd name="connsiteY14" fmla="*/ 542238 h 1215090"/>
              <a:gd name="connsiteX15" fmla="*/ 210865 w 354404"/>
              <a:gd name="connsiteY15" fmla="*/ 766200 h 1215090"/>
              <a:gd name="connsiteX16" fmla="*/ 142633 w 354404"/>
              <a:gd name="connsiteY16" fmla="*/ 981895 h 1215090"/>
              <a:gd name="connsiteX17" fmla="*/ 51989 w 354404"/>
              <a:gd name="connsiteY17" fmla="*/ 1157595 h 1215090"/>
              <a:gd name="connsiteX18" fmla="*/ 209176 w 354404"/>
              <a:gd name="connsiteY18" fmla="*/ 956163 h 1215090"/>
              <a:gd name="connsiteX19" fmla="*/ 225768 w 354404"/>
              <a:gd name="connsiteY19" fmla="*/ 924609 h 1215090"/>
              <a:gd name="connsiteX20" fmla="*/ 241312 w 354404"/>
              <a:gd name="connsiteY20" fmla="*/ 892531 h 1215090"/>
              <a:gd name="connsiteX21" fmla="*/ 267975 w 354404"/>
              <a:gd name="connsiteY21" fmla="*/ 826338 h 1215090"/>
              <a:gd name="connsiteX22" fmla="*/ 290389 w 354404"/>
              <a:gd name="connsiteY22" fmla="*/ 758573 h 1215090"/>
              <a:gd name="connsiteX23" fmla="*/ 299646 w 354404"/>
              <a:gd name="connsiteY23" fmla="*/ 724108 h 1215090"/>
              <a:gd name="connsiteX24" fmla="*/ 308029 w 354404"/>
              <a:gd name="connsiteY24" fmla="*/ 689178 h 1215090"/>
              <a:gd name="connsiteX25" fmla="*/ 331258 w 354404"/>
              <a:gd name="connsiteY25" fmla="*/ 548467 h 1215090"/>
              <a:gd name="connsiteX26" fmla="*/ 340747 w 354404"/>
              <a:gd name="connsiteY26" fmla="*/ 406009 h 1215090"/>
              <a:gd name="connsiteX27" fmla="*/ 322642 w 354404"/>
              <a:gd name="connsiteY27" fmla="*/ 121385 h 1215090"/>
              <a:gd name="connsiteX28" fmla="*/ 306981 w 354404"/>
              <a:gd name="connsiteY28" fmla="*/ 30391 h 1215090"/>
              <a:gd name="connsiteX29" fmla="*/ 302382 w 354404"/>
              <a:gd name="connsiteY29" fmla="*/ -290 h 1215090"/>
              <a:gd name="connsiteX30" fmla="*/ 315772 w 354404"/>
              <a:gd name="connsiteY30" fmla="*/ 28120 h 1215090"/>
              <a:gd name="connsiteX31" fmla="*/ 335740 w 354404"/>
              <a:gd name="connsiteY31" fmla="*/ 119405 h 1215090"/>
              <a:gd name="connsiteX32" fmla="*/ 353846 w 354404"/>
              <a:gd name="connsiteY32" fmla="*/ 405893 h 1215090"/>
              <a:gd name="connsiteX33" fmla="*/ 343949 w 354404"/>
              <a:gd name="connsiteY33" fmla="*/ 549515 h 1215090"/>
              <a:gd name="connsiteX34" fmla="*/ 319672 w 354404"/>
              <a:gd name="connsiteY34" fmla="*/ 691565 h 1215090"/>
              <a:gd name="connsiteX35" fmla="*/ 301625 w 354404"/>
              <a:gd name="connsiteY35" fmla="*/ 761426 h 1215090"/>
              <a:gd name="connsiteX36" fmla="*/ 278338 w 354404"/>
              <a:gd name="connsiteY36" fmla="*/ 829831 h 1215090"/>
              <a:gd name="connsiteX37" fmla="*/ 251092 w 354404"/>
              <a:gd name="connsiteY37" fmla="*/ 896723 h 1215090"/>
              <a:gd name="connsiteX38" fmla="*/ 235199 w 354404"/>
              <a:gd name="connsiteY38" fmla="*/ 929208 h 1215090"/>
              <a:gd name="connsiteX39" fmla="*/ 227048 w 354404"/>
              <a:gd name="connsiteY39" fmla="*/ 945334 h 1215090"/>
              <a:gd name="connsiteX40" fmla="*/ 218200 w 354404"/>
              <a:gd name="connsiteY40" fmla="*/ 961111 h 1215090"/>
              <a:gd name="connsiteX41" fmla="*/ 36038 w 354404"/>
              <a:gd name="connsiteY41" fmla="*/ 1183909 h 1215090"/>
              <a:gd name="connsiteX42" fmla="*/ -115 w 354404"/>
              <a:gd name="connsiteY42" fmla="*/ 1214764 h 12150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354404" h="1215090">
                <a:moveTo>
                  <a:pt x="27771" y="1176108"/>
                </a:moveTo>
                <a:cubicBezTo>
                  <a:pt x="70735" y="1114456"/>
                  <a:pt x="106655" y="1048198"/>
                  <a:pt x="134949" y="978576"/>
                </a:cubicBezTo>
                <a:cubicBezTo>
                  <a:pt x="163941" y="909205"/>
                  <a:pt x="187053" y="837545"/>
                  <a:pt x="204169" y="764337"/>
                </a:cubicBezTo>
                <a:cubicBezTo>
                  <a:pt x="220994" y="691192"/>
                  <a:pt x="231124" y="616686"/>
                  <a:pt x="234500" y="541714"/>
                </a:cubicBezTo>
                <a:lnTo>
                  <a:pt x="235607" y="513595"/>
                </a:lnTo>
                <a:lnTo>
                  <a:pt x="236072" y="499564"/>
                </a:lnTo>
                <a:lnTo>
                  <a:pt x="236072" y="485534"/>
                </a:lnTo>
                <a:lnTo>
                  <a:pt x="234734" y="429354"/>
                </a:lnTo>
                <a:cubicBezTo>
                  <a:pt x="231299" y="392095"/>
                  <a:pt x="228912" y="354662"/>
                  <a:pt x="222158" y="317868"/>
                </a:cubicBezTo>
                <a:cubicBezTo>
                  <a:pt x="214591" y="270130"/>
                  <a:pt x="218083" y="269373"/>
                  <a:pt x="226001" y="317286"/>
                </a:cubicBezTo>
                <a:cubicBezTo>
                  <a:pt x="233220" y="354254"/>
                  <a:pt x="235607" y="391862"/>
                  <a:pt x="239275" y="429296"/>
                </a:cubicBezTo>
                <a:lnTo>
                  <a:pt x="240904" y="485767"/>
                </a:lnTo>
                <a:lnTo>
                  <a:pt x="241312" y="499856"/>
                </a:lnTo>
                <a:lnTo>
                  <a:pt x="240846" y="514002"/>
                </a:lnTo>
                <a:lnTo>
                  <a:pt x="239973" y="542238"/>
                </a:lnTo>
                <a:cubicBezTo>
                  <a:pt x="237004" y="617612"/>
                  <a:pt x="227282" y="692566"/>
                  <a:pt x="210865" y="766200"/>
                </a:cubicBezTo>
                <a:cubicBezTo>
                  <a:pt x="194098" y="839862"/>
                  <a:pt x="171277" y="912005"/>
                  <a:pt x="142633" y="981895"/>
                </a:cubicBezTo>
                <a:cubicBezTo>
                  <a:pt x="118008" y="1043174"/>
                  <a:pt x="87618" y="1101997"/>
                  <a:pt x="51989" y="1157595"/>
                </a:cubicBezTo>
                <a:cubicBezTo>
                  <a:pt x="115038" y="1099476"/>
                  <a:pt x="168133" y="1031432"/>
                  <a:pt x="209176" y="956163"/>
                </a:cubicBezTo>
                <a:cubicBezTo>
                  <a:pt x="214998" y="945800"/>
                  <a:pt x="220820" y="935437"/>
                  <a:pt x="225768" y="924609"/>
                </a:cubicBezTo>
                <a:lnTo>
                  <a:pt x="241312" y="892531"/>
                </a:lnTo>
                <a:cubicBezTo>
                  <a:pt x="250394" y="870525"/>
                  <a:pt x="260291" y="848868"/>
                  <a:pt x="267975" y="826338"/>
                </a:cubicBezTo>
                <a:cubicBezTo>
                  <a:pt x="275660" y="803808"/>
                  <a:pt x="283228" y="781278"/>
                  <a:pt x="290389" y="758573"/>
                </a:cubicBezTo>
                <a:cubicBezTo>
                  <a:pt x="293649" y="746930"/>
                  <a:pt x="296560" y="735636"/>
                  <a:pt x="299646" y="724108"/>
                </a:cubicBezTo>
                <a:cubicBezTo>
                  <a:pt x="302731" y="712582"/>
                  <a:pt x="305468" y="700822"/>
                  <a:pt x="308029" y="689178"/>
                </a:cubicBezTo>
                <a:cubicBezTo>
                  <a:pt x="318450" y="642756"/>
                  <a:pt x="326193" y="595774"/>
                  <a:pt x="331258" y="548467"/>
                </a:cubicBezTo>
                <a:cubicBezTo>
                  <a:pt x="337079" y="501194"/>
                  <a:pt x="339932" y="453573"/>
                  <a:pt x="340747" y="406009"/>
                </a:cubicBezTo>
                <a:cubicBezTo>
                  <a:pt x="342843" y="310789"/>
                  <a:pt x="336789" y="215569"/>
                  <a:pt x="322642" y="121385"/>
                </a:cubicBezTo>
                <a:cubicBezTo>
                  <a:pt x="316471" y="80633"/>
                  <a:pt x="310998" y="50534"/>
                  <a:pt x="306981" y="30391"/>
                </a:cubicBezTo>
                <a:cubicBezTo>
                  <a:pt x="302964" y="10248"/>
                  <a:pt x="300810" y="409"/>
                  <a:pt x="302382" y="-290"/>
                </a:cubicBezTo>
                <a:cubicBezTo>
                  <a:pt x="303954" y="-988"/>
                  <a:pt x="309543" y="8210"/>
                  <a:pt x="315772" y="28120"/>
                </a:cubicBezTo>
                <a:cubicBezTo>
                  <a:pt x="324679" y="58009"/>
                  <a:pt x="331374" y="88521"/>
                  <a:pt x="335740" y="119405"/>
                </a:cubicBezTo>
                <a:cubicBezTo>
                  <a:pt x="350003" y="214201"/>
                  <a:pt x="356058" y="310055"/>
                  <a:pt x="353846" y="405893"/>
                </a:cubicBezTo>
                <a:cubicBezTo>
                  <a:pt x="352914" y="453864"/>
                  <a:pt x="349654" y="501835"/>
                  <a:pt x="343949" y="549515"/>
                </a:cubicBezTo>
                <a:cubicBezTo>
                  <a:pt x="338593" y="597294"/>
                  <a:pt x="330501" y="644718"/>
                  <a:pt x="319672" y="691565"/>
                </a:cubicBezTo>
                <a:cubicBezTo>
                  <a:pt x="314782" y="714852"/>
                  <a:pt x="308029" y="738139"/>
                  <a:pt x="301625" y="761426"/>
                </a:cubicBezTo>
                <a:cubicBezTo>
                  <a:pt x="294290" y="784305"/>
                  <a:pt x="287420" y="807417"/>
                  <a:pt x="278338" y="829831"/>
                </a:cubicBezTo>
                <a:cubicBezTo>
                  <a:pt x="270479" y="852652"/>
                  <a:pt x="260408" y="874542"/>
                  <a:pt x="251092" y="896723"/>
                </a:cubicBezTo>
                <a:lnTo>
                  <a:pt x="235199" y="929208"/>
                </a:lnTo>
                <a:cubicBezTo>
                  <a:pt x="232463" y="934564"/>
                  <a:pt x="230018" y="940095"/>
                  <a:pt x="227048" y="945334"/>
                </a:cubicBezTo>
                <a:lnTo>
                  <a:pt x="218200" y="961111"/>
                </a:lnTo>
                <a:cubicBezTo>
                  <a:pt x="171451" y="1045794"/>
                  <a:pt x="109741" y="1121285"/>
                  <a:pt x="36038" y="1183909"/>
                </a:cubicBezTo>
                <a:lnTo>
                  <a:pt x="-115" y="1214764"/>
                </a:lnTo>
                <a:close/>
              </a:path>
            </a:pathLst>
          </a:custGeom>
          <a:solidFill>
            <a:srgbClr val="242B47"/>
          </a:solidFill>
          <a:ln w="5820" cap="flat">
            <a:noFill/>
            <a:prstDash val="solid"/>
            <a:miter/>
          </a:ln>
        </p:spPr>
        <p:txBody>
          <a:bodyPr rtlCol="0" anchor="ctr"/>
          <a:lstStyle/>
          <a:p>
            <a:endParaRPr lang="fr-FR"/>
          </a:p>
        </p:txBody>
      </p:sp>
      <p:sp>
        <p:nvSpPr>
          <p:cNvPr id="122" name="Graphique 6">
            <a:extLst>
              <a:ext uri="{FF2B5EF4-FFF2-40B4-BE49-F238E27FC236}">
                <a16:creationId xmlns:a16="http://schemas.microsoft.com/office/drawing/2014/main" id="{6B32AA9E-4064-47DE-A3DB-3143CAC0C6DD}"/>
              </a:ext>
            </a:extLst>
          </p:cNvPr>
          <p:cNvSpPr/>
          <p:nvPr/>
        </p:nvSpPr>
        <p:spPr>
          <a:xfrm>
            <a:off x="10370983" y="4615818"/>
            <a:ext cx="262501" cy="299665"/>
          </a:xfrm>
          <a:custGeom>
            <a:avLst/>
            <a:gdLst>
              <a:gd name="connsiteX0" fmla="*/ 262387 w 262501"/>
              <a:gd name="connsiteY0" fmla="*/ 49274 h 299665"/>
              <a:gd name="connsiteX1" fmla="*/ 262387 w 262501"/>
              <a:gd name="connsiteY1" fmla="*/ 255073 h 299665"/>
              <a:gd name="connsiteX2" fmla="*/ 28994 w 262501"/>
              <a:gd name="connsiteY2" fmla="*/ 262408 h 299665"/>
              <a:gd name="connsiteX3" fmla="*/ -115 w 262501"/>
              <a:gd name="connsiteY3" fmla="*/ -327 h 299665"/>
            </a:gdLst>
            <a:ahLst/>
            <a:cxnLst>
              <a:cxn ang="0">
                <a:pos x="connsiteX0" y="connsiteY0"/>
              </a:cxn>
              <a:cxn ang="0">
                <a:pos x="connsiteX1" y="connsiteY1"/>
              </a:cxn>
              <a:cxn ang="0">
                <a:pos x="connsiteX2" y="connsiteY2"/>
              </a:cxn>
              <a:cxn ang="0">
                <a:pos x="connsiteX3" y="connsiteY3"/>
              </a:cxn>
            </a:cxnLst>
            <a:rect l="l" t="t" r="r" b="b"/>
            <a:pathLst>
              <a:path w="262501" h="299665">
                <a:moveTo>
                  <a:pt x="262387" y="49274"/>
                </a:moveTo>
                <a:lnTo>
                  <a:pt x="262387" y="255073"/>
                </a:lnTo>
                <a:cubicBezTo>
                  <a:pt x="210923" y="271606"/>
                  <a:pt x="131922" y="341409"/>
                  <a:pt x="28994" y="262408"/>
                </a:cubicBezTo>
                <a:lnTo>
                  <a:pt x="-115" y="-327"/>
                </a:lnTo>
                <a:close/>
              </a:path>
            </a:pathLst>
          </a:custGeom>
          <a:solidFill>
            <a:srgbClr val="D19D82"/>
          </a:solidFill>
          <a:ln w="5820" cap="flat">
            <a:noFill/>
            <a:prstDash val="solid"/>
            <a:miter/>
          </a:ln>
        </p:spPr>
        <p:txBody>
          <a:bodyPr rtlCol="0" anchor="ctr"/>
          <a:lstStyle/>
          <a:p>
            <a:endParaRPr lang="fr-FR"/>
          </a:p>
        </p:txBody>
      </p:sp>
      <p:sp>
        <p:nvSpPr>
          <p:cNvPr id="123" name="Graphique 6">
            <a:extLst>
              <a:ext uri="{FF2B5EF4-FFF2-40B4-BE49-F238E27FC236}">
                <a16:creationId xmlns:a16="http://schemas.microsoft.com/office/drawing/2014/main" id="{6B32AA9E-4064-47DE-A3DB-3143CAC0C6DD}"/>
              </a:ext>
            </a:extLst>
          </p:cNvPr>
          <p:cNvSpPr/>
          <p:nvPr/>
        </p:nvSpPr>
        <p:spPr>
          <a:xfrm>
            <a:off x="10032667" y="3947443"/>
            <a:ext cx="197429" cy="59785"/>
          </a:xfrm>
          <a:custGeom>
            <a:avLst/>
            <a:gdLst>
              <a:gd name="connsiteX0" fmla="*/ 192774 w 197429"/>
              <a:gd name="connsiteY0" fmla="*/ 40990 h 59785"/>
              <a:gd name="connsiteX1" fmla="*/ 147539 w 197429"/>
              <a:gd name="connsiteY1" fmla="*/ 7107 h 59785"/>
              <a:gd name="connsiteX2" fmla="*/ 86760 w 197429"/>
              <a:gd name="connsiteY2" fmla="*/ 2217 h 59785"/>
              <a:gd name="connsiteX3" fmla="*/ 58292 w 197429"/>
              <a:gd name="connsiteY3" fmla="*/ 14967 h 59785"/>
              <a:gd name="connsiteX4" fmla="*/ 36810 w 197429"/>
              <a:gd name="connsiteY4" fmla="*/ 35866 h 59785"/>
              <a:gd name="connsiteX5" fmla="*/ 33549 w 197429"/>
              <a:gd name="connsiteY5" fmla="*/ 40524 h 59785"/>
              <a:gd name="connsiteX6" fmla="*/ 25574 w 197429"/>
              <a:gd name="connsiteY6" fmla="*/ 37729 h 59785"/>
              <a:gd name="connsiteX7" fmla="*/ 15269 w 197429"/>
              <a:gd name="connsiteY7" fmla="*/ 33480 h 59785"/>
              <a:gd name="connsiteX8" fmla="*/ 14629 w 197429"/>
              <a:gd name="connsiteY8" fmla="*/ 34120 h 59785"/>
              <a:gd name="connsiteX9" fmla="*/ 29998 w 197429"/>
              <a:gd name="connsiteY9" fmla="*/ 45763 h 59785"/>
              <a:gd name="connsiteX10" fmla="*/ 28951 w 197429"/>
              <a:gd name="connsiteY10" fmla="*/ 47510 h 59785"/>
              <a:gd name="connsiteX11" fmla="*/ 26971 w 197429"/>
              <a:gd name="connsiteY11" fmla="*/ 51643 h 59785"/>
              <a:gd name="connsiteX12" fmla="*/ 26389 w 197429"/>
              <a:gd name="connsiteY12" fmla="*/ 52750 h 59785"/>
              <a:gd name="connsiteX13" fmla="*/ 25457 w 197429"/>
              <a:gd name="connsiteY13" fmla="*/ 52750 h 59785"/>
              <a:gd name="connsiteX14" fmla="*/ 23361 w 197429"/>
              <a:gd name="connsiteY14" fmla="*/ 52342 h 59785"/>
              <a:gd name="connsiteX15" fmla="*/ 12941 w 197429"/>
              <a:gd name="connsiteY15" fmla="*/ 47976 h 59785"/>
              <a:gd name="connsiteX16" fmla="*/ 2985 w 197429"/>
              <a:gd name="connsiteY16" fmla="*/ 40931 h 59785"/>
              <a:gd name="connsiteX17" fmla="*/ 366 w 197429"/>
              <a:gd name="connsiteY17" fmla="*/ 39360 h 59785"/>
              <a:gd name="connsiteX18" fmla="*/ 948 w 197429"/>
              <a:gd name="connsiteY18" fmla="*/ 42678 h 59785"/>
              <a:gd name="connsiteX19" fmla="*/ 11194 w 197429"/>
              <a:gd name="connsiteY19" fmla="*/ 51469 h 59785"/>
              <a:gd name="connsiteX20" fmla="*/ 23769 w 197429"/>
              <a:gd name="connsiteY20" fmla="*/ 58222 h 59785"/>
              <a:gd name="connsiteX21" fmla="*/ 34773 w 197429"/>
              <a:gd name="connsiteY21" fmla="*/ 51294 h 59785"/>
              <a:gd name="connsiteX22" fmla="*/ 43272 w 197429"/>
              <a:gd name="connsiteY22" fmla="*/ 41397 h 59785"/>
              <a:gd name="connsiteX23" fmla="*/ 86877 w 197429"/>
              <a:gd name="connsiteY23" fmla="*/ 17819 h 59785"/>
              <a:gd name="connsiteX24" fmla="*/ 135430 w 197429"/>
              <a:gd name="connsiteY24" fmla="*/ 23641 h 59785"/>
              <a:gd name="connsiteX25" fmla="*/ 176182 w 197429"/>
              <a:gd name="connsiteY25" fmla="*/ 49024 h 59785"/>
              <a:gd name="connsiteX26" fmla="*/ 193647 w 197429"/>
              <a:gd name="connsiteY26" fmla="*/ 58921 h 59785"/>
              <a:gd name="connsiteX27" fmla="*/ 197315 w 197429"/>
              <a:gd name="connsiteY27" fmla="*/ 53448 h 59785"/>
              <a:gd name="connsiteX28" fmla="*/ 192774 w 197429"/>
              <a:gd name="connsiteY28" fmla="*/ 40990 h 597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97429" h="59785">
                <a:moveTo>
                  <a:pt x="192774" y="40990"/>
                </a:moveTo>
                <a:cubicBezTo>
                  <a:pt x="181305" y="25568"/>
                  <a:pt x="165587" y="13796"/>
                  <a:pt x="147539" y="7107"/>
                </a:cubicBezTo>
                <a:cubicBezTo>
                  <a:pt x="128269" y="-700"/>
                  <a:pt x="107020" y="-2405"/>
                  <a:pt x="86760" y="2217"/>
                </a:cubicBezTo>
                <a:cubicBezTo>
                  <a:pt x="76572" y="4662"/>
                  <a:pt x="66909" y="8988"/>
                  <a:pt x="58292" y="14967"/>
                </a:cubicBezTo>
                <a:cubicBezTo>
                  <a:pt x="50025" y="20707"/>
                  <a:pt x="42748" y="27768"/>
                  <a:pt x="36810" y="35866"/>
                </a:cubicBezTo>
                <a:cubicBezTo>
                  <a:pt x="35645" y="37380"/>
                  <a:pt x="34598" y="38952"/>
                  <a:pt x="33549" y="40524"/>
                </a:cubicBezTo>
                <a:cubicBezTo>
                  <a:pt x="30988" y="39284"/>
                  <a:pt x="28310" y="38347"/>
                  <a:pt x="25574" y="37729"/>
                </a:cubicBezTo>
                <a:cubicBezTo>
                  <a:pt x="21848" y="37066"/>
                  <a:pt x="18355" y="35616"/>
                  <a:pt x="15269" y="33480"/>
                </a:cubicBezTo>
                <a:cubicBezTo>
                  <a:pt x="15269" y="33480"/>
                  <a:pt x="14338" y="33480"/>
                  <a:pt x="14629" y="34120"/>
                </a:cubicBezTo>
                <a:cubicBezTo>
                  <a:pt x="18646" y="39295"/>
                  <a:pt x="23944" y="43312"/>
                  <a:pt x="29998" y="45763"/>
                </a:cubicBezTo>
                <a:lnTo>
                  <a:pt x="28951" y="47510"/>
                </a:lnTo>
                <a:lnTo>
                  <a:pt x="26971" y="51643"/>
                </a:lnTo>
                <a:lnTo>
                  <a:pt x="26389" y="52750"/>
                </a:lnTo>
                <a:cubicBezTo>
                  <a:pt x="26389" y="52750"/>
                  <a:pt x="25749" y="52750"/>
                  <a:pt x="25457" y="52750"/>
                </a:cubicBezTo>
                <a:lnTo>
                  <a:pt x="23361" y="52342"/>
                </a:lnTo>
                <a:cubicBezTo>
                  <a:pt x="19752" y="51300"/>
                  <a:pt x="16259" y="49833"/>
                  <a:pt x="12941" y="47976"/>
                </a:cubicBezTo>
                <a:cubicBezTo>
                  <a:pt x="9332" y="46107"/>
                  <a:pt x="5955" y="43732"/>
                  <a:pt x="2985" y="40931"/>
                </a:cubicBezTo>
                <a:cubicBezTo>
                  <a:pt x="1763" y="39651"/>
                  <a:pt x="1006" y="39243"/>
                  <a:pt x="366" y="39360"/>
                </a:cubicBezTo>
                <a:cubicBezTo>
                  <a:pt x="-274" y="39476"/>
                  <a:pt x="-449" y="40931"/>
                  <a:pt x="948" y="42678"/>
                </a:cubicBezTo>
                <a:cubicBezTo>
                  <a:pt x="3917" y="46078"/>
                  <a:pt x="7352" y="49041"/>
                  <a:pt x="11194" y="51469"/>
                </a:cubicBezTo>
                <a:cubicBezTo>
                  <a:pt x="15095" y="54222"/>
                  <a:pt x="19345" y="56487"/>
                  <a:pt x="23769" y="58222"/>
                </a:cubicBezTo>
                <a:cubicBezTo>
                  <a:pt x="29591" y="62414"/>
                  <a:pt x="31454" y="54904"/>
                  <a:pt x="34773" y="51294"/>
                </a:cubicBezTo>
                <a:cubicBezTo>
                  <a:pt x="37392" y="47842"/>
                  <a:pt x="40245" y="44535"/>
                  <a:pt x="43272" y="41397"/>
                </a:cubicBezTo>
                <a:cubicBezTo>
                  <a:pt x="54857" y="28973"/>
                  <a:pt x="70168" y="20689"/>
                  <a:pt x="86877" y="17819"/>
                </a:cubicBezTo>
                <a:cubicBezTo>
                  <a:pt x="103294" y="15479"/>
                  <a:pt x="120060" y="17487"/>
                  <a:pt x="135430" y="23641"/>
                </a:cubicBezTo>
                <a:cubicBezTo>
                  <a:pt x="150567" y="29305"/>
                  <a:pt x="164423" y="37933"/>
                  <a:pt x="176182" y="49024"/>
                </a:cubicBezTo>
                <a:cubicBezTo>
                  <a:pt x="184216" y="56825"/>
                  <a:pt x="189223" y="59852"/>
                  <a:pt x="193647" y="58921"/>
                </a:cubicBezTo>
                <a:cubicBezTo>
                  <a:pt x="195685" y="58397"/>
                  <a:pt x="197082" y="56650"/>
                  <a:pt x="197315" y="53448"/>
                </a:cubicBezTo>
                <a:cubicBezTo>
                  <a:pt x="197198" y="48913"/>
                  <a:pt x="195569" y="44547"/>
                  <a:pt x="192774" y="40990"/>
                </a:cubicBezTo>
                <a:close/>
              </a:path>
            </a:pathLst>
          </a:custGeom>
          <a:solidFill>
            <a:srgbClr val="313759"/>
          </a:solidFill>
          <a:ln w="5820" cap="flat">
            <a:noFill/>
            <a:prstDash val="solid"/>
            <a:miter/>
          </a:ln>
        </p:spPr>
        <p:txBody>
          <a:bodyPr rtlCol="0" anchor="ctr"/>
          <a:lstStyle/>
          <a:p>
            <a:endParaRPr lang="fr-FR"/>
          </a:p>
        </p:txBody>
      </p:sp>
      <p:sp>
        <p:nvSpPr>
          <p:cNvPr id="124" name="Graphique 6">
            <a:extLst>
              <a:ext uri="{FF2B5EF4-FFF2-40B4-BE49-F238E27FC236}">
                <a16:creationId xmlns:a16="http://schemas.microsoft.com/office/drawing/2014/main" id="{6B32AA9E-4064-47DE-A3DB-3143CAC0C6DD}"/>
              </a:ext>
            </a:extLst>
          </p:cNvPr>
          <p:cNvSpPr/>
          <p:nvPr/>
        </p:nvSpPr>
        <p:spPr>
          <a:xfrm>
            <a:off x="10609499" y="3955647"/>
            <a:ext cx="197371" cy="59824"/>
          </a:xfrm>
          <a:custGeom>
            <a:avLst/>
            <a:gdLst>
              <a:gd name="connsiteX0" fmla="*/ 4368 w 197371"/>
              <a:gd name="connsiteY0" fmla="*/ 40994 h 59824"/>
              <a:gd name="connsiteX1" fmla="*/ 49661 w 197371"/>
              <a:gd name="connsiteY1" fmla="*/ 7111 h 59824"/>
              <a:gd name="connsiteX2" fmla="*/ 110381 w 197371"/>
              <a:gd name="connsiteY2" fmla="*/ 2221 h 59824"/>
              <a:gd name="connsiteX3" fmla="*/ 138850 w 197371"/>
              <a:gd name="connsiteY3" fmla="*/ 14971 h 59824"/>
              <a:gd name="connsiteX4" fmla="*/ 160332 w 197371"/>
              <a:gd name="connsiteY4" fmla="*/ 35929 h 59824"/>
              <a:gd name="connsiteX5" fmla="*/ 163650 w 197371"/>
              <a:gd name="connsiteY5" fmla="*/ 40586 h 59824"/>
              <a:gd name="connsiteX6" fmla="*/ 171626 w 197371"/>
              <a:gd name="connsiteY6" fmla="*/ 37733 h 59824"/>
              <a:gd name="connsiteX7" fmla="*/ 181872 w 197371"/>
              <a:gd name="connsiteY7" fmla="*/ 33542 h 59824"/>
              <a:gd name="connsiteX8" fmla="*/ 182513 w 197371"/>
              <a:gd name="connsiteY8" fmla="*/ 34124 h 59824"/>
              <a:gd name="connsiteX9" fmla="*/ 167143 w 197371"/>
              <a:gd name="connsiteY9" fmla="*/ 46117 h 59824"/>
              <a:gd name="connsiteX10" fmla="*/ 168192 w 197371"/>
              <a:gd name="connsiteY10" fmla="*/ 47805 h 59824"/>
              <a:gd name="connsiteX11" fmla="*/ 170229 w 197371"/>
              <a:gd name="connsiteY11" fmla="*/ 51938 h 59824"/>
              <a:gd name="connsiteX12" fmla="*/ 170753 w 197371"/>
              <a:gd name="connsiteY12" fmla="*/ 53045 h 59824"/>
              <a:gd name="connsiteX13" fmla="*/ 171684 w 197371"/>
              <a:gd name="connsiteY13" fmla="*/ 53045 h 59824"/>
              <a:gd name="connsiteX14" fmla="*/ 173780 w 197371"/>
              <a:gd name="connsiteY14" fmla="*/ 52637 h 59824"/>
              <a:gd name="connsiteX15" fmla="*/ 194156 w 197371"/>
              <a:gd name="connsiteY15" fmla="*/ 40994 h 59824"/>
              <a:gd name="connsiteX16" fmla="*/ 196776 w 197371"/>
              <a:gd name="connsiteY16" fmla="*/ 39422 h 59824"/>
              <a:gd name="connsiteX17" fmla="*/ 196194 w 197371"/>
              <a:gd name="connsiteY17" fmla="*/ 42682 h 59824"/>
              <a:gd name="connsiteX18" fmla="*/ 186006 w 197371"/>
              <a:gd name="connsiteY18" fmla="*/ 51473 h 59824"/>
              <a:gd name="connsiteX19" fmla="*/ 173373 w 197371"/>
              <a:gd name="connsiteY19" fmla="*/ 58284 h 59824"/>
              <a:gd name="connsiteX20" fmla="*/ 162370 w 197371"/>
              <a:gd name="connsiteY20" fmla="*/ 51298 h 59824"/>
              <a:gd name="connsiteX21" fmla="*/ 153870 w 197371"/>
              <a:gd name="connsiteY21" fmla="*/ 41459 h 59824"/>
              <a:gd name="connsiteX22" fmla="*/ 110265 w 197371"/>
              <a:gd name="connsiteY22" fmla="*/ 17823 h 59824"/>
              <a:gd name="connsiteX23" fmla="*/ 61770 w 197371"/>
              <a:gd name="connsiteY23" fmla="*/ 23645 h 59824"/>
              <a:gd name="connsiteX24" fmla="*/ 21018 w 197371"/>
              <a:gd name="connsiteY24" fmla="*/ 49086 h 59824"/>
              <a:gd name="connsiteX25" fmla="*/ 3553 w 197371"/>
              <a:gd name="connsiteY25" fmla="*/ 58925 h 59824"/>
              <a:gd name="connsiteX26" fmla="*/ -115 w 197371"/>
              <a:gd name="connsiteY26" fmla="*/ 53452 h 59824"/>
              <a:gd name="connsiteX27" fmla="*/ 4368 w 197371"/>
              <a:gd name="connsiteY27" fmla="*/ 40994 h 59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97371" h="59824">
                <a:moveTo>
                  <a:pt x="4368" y="40994"/>
                </a:moveTo>
                <a:cubicBezTo>
                  <a:pt x="15895" y="25572"/>
                  <a:pt x="31613" y="13800"/>
                  <a:pt x="49661" y="7111"/>
                </a:cubicBezTo>
                <a:cubicBezTo>
                  <a:pt x="68931" y="-702"/>
                  <a:pt x="90122" y="-2407"/>
                  <a:pt x="110381" y="2221"/>
                </a:cubicBezTo>
                <a:cubicBezTo>
                  <a:pt x="120569" y="4689"/>
                  <a:pt x="130234" y="9015"/>
                  <a:pt x="138850" y="14971"/>
                </a:cubicBezTo>
                <a:cubicBezTo>
                  <a:pt x="147117" y="20751"/>
                  <a:pt x="154336" y="27825"/>
                  <a:pt x="160332" y="35929"/>
                </a:cubicBezTo>
                <a:cubicBezTo>
                  <a:pt x="161496" y="37384"/>
                  <a:pt x="162602" y="39014"/>
                  <a:pt x="163650" y="40586"/>
                </a:cubicBezTo>
                <a:cubicBezTo>
                  <a:pt x="166153" y="39305"/>
                  <a:pt x="168832" y="38351"/>
                  <a:pt x="171626" y="37733"/>
                </a:cubicBezTo>
                <a:cubicBezTo>
                  <a:pt x="175294" y="37053"/>
                  <a:pt x="178787" y="35626"/>
                  <a:pt x="181872" y="33542"/>
                </a:cubicBezTo>
                <a:cubicBezTo>
                  <a:pt x="182221" y="33251"/>
                  <a:pt x="182804" y="33542"/>
                  <a:pt x="182513" y="34124"/>
                </a:cubicBezTo>
                <a:cubicBezTo>
                  <a:pt x="178554" y="39451"/>
                  <a:pt x="173256" y="43596"/>
                  <a:pt x="167143" y="46117"/>
                </a:cubicBezTo>
                <a:lnTo>
                  <a:pt x="168192" y="47805"/>
                </a:lnTo>
                <a:lnTo>
                  <a:pt x="170229" y="51938"/>
                </a:lnTo>
                <a:lnTo>
                  <a:pt x="170753" y="53045"/>
                </a:lnTo>
                <a:cubicBezTo>
                  <a:pt x="170753" y="53394"/>
                  <a:pt x="171393" y="53045"/>
                  <a:pt x="171684" y="53045"/>
                </a:cubicBezTo>
                <a:cubicBezTo>
                  <a:pt x="172383" y="52992"/>
                  <a:pt x="173082" y="52858"/>
                  <a:pt x="173780" y="52637"/>
                </a:cubicBezTo>
                <a:cubicBezTo>
                  <a:pt x="181349" y="50279"/>
                  <a:pt x="188276" y="46303"/>
                  <a:pt x="194156" y="40994"/>
                </a:cubicBezTo>
                <a:cubicBezTo>
                  <a:pt x="195379" y="39655"/>
                  <a:pt x="196135" y="39247"/>
                  <a:pt x="196776" y="39422"/>
                </a:cubicBezTo>
                <a:cubicBezTo>
                  <a:pt x="197417" y="39596"/>
                  <a:pt x="197591" y="40936"/>
                  <a:pt x="196194" y="42682"/>
                </a:cubicBezTo>
                <a:cubicBezTo>
                  <a:pt x="193225" y="46070"/>
                  <a:pt x="189790" y="49028"/>
                  <a:pt x="186006" y="51473"/>
                </a:cubicBezTo>
                <a:cubicBezTo>
                  <a:pt x="182106" y="54232"/>
                  <a:pt x="177855" y="56520"/>
                  <a:pt x="173373" y="58284"/>
                </a:cubicBezTo>
                <a:cubicBezTo>
                  <a:pt x="167551" y="62418"/>
                  <a:pt x="165688" y="54966"/>
                  <a:pt x="162370" y="51298"/>
                </a:cubicBezTo>
                <a:cubicBezTo>
                  <a:pt x="159750" y="47846"/>
                  <a:pt x="156897" y="44563"/>
                  <a:pt x="153870" y="41459"/>
                </a:cubicBezTo>
                <a:cubicBezTo>
                  <a:pt x="142343" y="29007"/>
                  <a:pt x="126973" y="20705"/>
                  <a:pt x="110265" y="17823"/>
                </a:cubicBezTo>
                <a:cubicBezTo>
                  <a:pt x="93848" y="15512"/>
                  <a:pt x="77140" y="17515"/>
                  <a:pt x="61770" y="23645"/>
                </a:cubicBezTo>
                <a:cubicBezTo>
                  <a:pt x="46634" y="29298"/>
                  <a:pt x="32778" y="37949"/>
                  <a:pt x="21018" y="49086"/>
                </a:cubicBezTo>
                <a:cubicBezTo>
                  <a:pt x="13042" y="56829"/>
                  <a:pt x="7977" y="59914"/>
                  <a:pt x="3553" y="58925"/>
                </a:cubicBezTo>
                <a:cubicBezTo>
                  <a:pt x="1515" y="58401"/>
                  <a:pt x="118" y="56712"/>
                  <a:pt x="-115" y="53452"/>
                </a:cubicBezTo>
                <a:cubicBezTo>
                  <a:pt x="60" y="48929"/>
                  <a:pt x="1632" y="44574"/>
                  <a:pt x="4368" y="40994"/>
                </a:cubicBezTo>
                <a:close/>
              </a:path>
            </a:pathLst>
          </a:custGeom>
          <a:solidFill>
            <a:srgbClr val="313759"/>
          </a:solidFill>
          <a:ln w="5820" cap="flat">
            <a:noFill/>
            <a:prstDash val="solid"/>
            <a:miter/>
          </a:ln>
        </p:spPr>
        <p:txBody>
          <a:bodyPr rtlCol="0" anchor="ctr"/>
          <a:lstStyle/>
          <a:p>
            <a:endParaRPr lang="fr-FR"/>
          </a:p>
        </p:txBody>
      </p:sp>
      <p:grpSp>
        <p:nvGrpSpPr>
          <p:cNvPr id="274" name="BRA r">
            <a:extLst>
              <a:ext uri="{FF2B5EF4-FFF2-40B4-BE49-F238E27FC236}">
                <a16:creationId xmlns:a16="http://schemas.microsoft.com/office/drawing/2014/main" id="{8D9C2F03-5559-456C-81B4-E329E146C92C}"/>
              </a:ext>
            </a:extLst>
          </p:cNvPr>
          <p:cNvGrpSpPr/>
          <p:nvPr/>
        </p:nvGrpSpPr>
        <p:grpSpPr>
          <a:xfrm>
            <a:off x="10729019" y="2457269"/>
            <a:ext cx="903379" cy="2924837"/>
            <a:chOff x="10729019" y="2457269"/>
            <a:chExt cx="903379" cy="2924837"/>
          </a:xfrm>
        </p:grpSpPr>
        <p:sp>
          <p:nvSpPr>
            <p:cNvPr id="36" name="Graphique 6">
              <a:extLst>
                <a:ext uri="{FF2B5EF4-FFF2-40B4-BE49-F238E27FC236}">
                  <a16:creationId xmlns:a16="http://schemas.microsoft.com/office/drawing/2014/main" id="{6B32AA9E-4064-47DE-A3DB-3143CAC0C6DD}"/>
                </a:ext>
              </a:extLst>
            </p:cNvPr>
            <p:cNvSpPr/>
            <p:nvPr/>
          </p:nvSpPr>
          <p:spPr>
            <a:xfrm>
              <a:off x="11167236" y="2457269"/>
              <a:ext cx="360600" cy="353695"/>
            </a:xfrm>
            <a:custGeom>
              <a:avLst/>
              <a:gdLst>
                <a:gd name="connsiteX0" fmla="*/ 110308 w 360600"/>
                <a:gd name="connsiteY0" fmla="*/ 351040 h 353695"/>
                <a:gd name="connsiteX1" fmla="*/ 93308 w 360600"/>
                <a:gd name="connsiteY1" fmla="*/ 313373 h 353695"/>
                <a:gd name="connsiteX2" fmla="*/ 10465 w 360600"/>
                <a:gd name="connsiteY2" fmla="*/ 255447 h 353695"/>
                <a:gd name="connsiteX3" fmla="*/ 36022 w 360600"/>
                <a:gd name="connsiteY3" fmla="*/ 154440 h 353695"/>
                <a:gd name="connsiteX4" fmla="*/ 67692 w 360600"/>
                <a:gd name="connsiteY4" fmla="*/ 20540 h 353695"/>
                <a:gd name="connsiteX5" fmla="*/ 172483 w 360600"/>
                <a:gd name="connsiteY5" fmla="*/ 43012 h 353695"/>
                <a:gd name="connsiteX6" fmla="*/ 218185 w 360600"/>
                <a:gd name="connsiteY6" fmla="*/ 48 h 353695"/>
                <a:gd name="connsiteX7" fmla="*/ 278905 w 360600"/>
                <a:gd name="connsiteY7" fmla="*/ 77069 h 353695"/>
                <a:gd name="connsiteX8" fmla="*/ 335725 w 360600"/>
                <a:gd name="connsiteY8" fmla="*/ 72295 h 353695"/>
                <a:gd name="connsiteX9" fmla="*/ 341547 w 360600"/>
                <a:gd name="connsiteY9" fmla="*/ 150365 h 353695"/>
                <a:gd name="connsiteX10" fmla="*/ 360467 w 360600"/>
                <a:gd name="connsiteY10" fmla="*/ 165443 h 353695"/>
                <a:gd name="connsiteX11" fmla="*/ 264584 w 360600"/>
                <a:gd name="connsiteY11" fmla="*/ 275532 h 353695"/>
                <a:gd name="connsiteX12" fmla="*/ 249563 w 360600"/>
                <a:gd name="connsiteY12" fmla="*/ 353369 h 353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60600" h="353695">
                  <a:moveTo>
                    <a:pt x="110308" y="351040"/>
                  </a:moveTo>
                  <a:lnTo>
                    <a:pt x="93308" y="313373"/>
                  </a:lnTo>
                  <a:cubicBezTo>
                    <a:pt x="93308" y="313373"/>
                    <a:pt x="38293" y="317856"/>
                    <a:pt x="10465" y="255447"/>
                  </a:cubicBezTo>
                  <a:cubicBezTo>
                    <a:pt x="-17363" y="193038"/>
                    <a:pt x="16287" y="144077"/>
                    <a:pt x="36022" y="154440"/>
                  </a:cubicBezTo>
                  <a:cubicBezTo>
                    <a:pt x="55758" y="164803"/>
                    <a:pt x="10173" y="46214"/>
                    <a:pt x="67692" y="20540"/>
                  </a:cubicBezTo>
                  <a:cubicBezTo>
                    <a:pt x="125211" y="-5134"/>
                    <a:pt x="172483" y="43012"/>
                    <a:pt x="172483" y="43012"/>
                  </a:cubicBezTo>
                  <a:cubicBezTo>
                    <a:pt x="172483" y="43012"/>
                    <a:pt x="195130" y="-5017"/>
                    <a:pt x="218185" y="48"/>
                  </a:cubicBezTo>
                  <a:cubicBezTo>
                    <a:pt x="241238" y="5112"/>
                    <a:pt x="280768" y="71247"/>
                    <a:pt x="278905" y="77069"/>
                  </a:cubicBezTo>
                  <a:cubicBezTo>
                    <a:pt x="277042" y="82891"/>
                    <a:pt x="321462" y="58672"/>
                    <a:pt x="335725" y="72295"/>
                  </a:cubicBezTo>
                  <a:cubicBezTo>
                    <a:pt x="349988" y="85918"/>
                    <a:pt x="341547" y="150365"/>
                    <a:pt x="341547" y="150365"/>
                  </a:cubicBezTo>
                  <a:cubicBezTo>
                    <a:pt x="341547" y="150365"/>
                    <a:pt x="361166" y="150365"/>
                    <a:pt x="360467" y="165443"/>
                  </a:cubicBezTo>
                  <a:cubicBezTo>
                    <a:pt x="359769" y="180521"/>
                    <a:pt x="311099" y="258591"/>
                    <a:pt x="264584" y="275532"/>
                  </a:cubicBezTo>
                  <a:lnTo>
                    <a:pt x="249563" y="353369"/>
                  </a:lnTo>
                  <a:close/>
                </a:path>
              </a:pathLst>
            </a:custGeom>
            <a:solidFill>
              <a:srgbClr val="D19D82"/>
            </a:solidFill>
            <a:ln w="5820" cap="flat">
              <a:noFill/>
              <a:prstDash val="solid"/>
              <a:miter/>
            </a:ln>
          </p:spPr>
          <p:txBody>
            <a:bodyPr rtlCol="0" anchor="ctr"/>
            <a:lstStyle/>
            <a:p>
              <a:endParaRPr lang="fr-FR"/>
            </a:p>
          </p:txBody>
        </p:sp>
        <p:sp>
          <p:nvSpPr>
            <p:cNvPr id="125" name="Graphique 6">
              <a:extLst>
                <a:ext uri="{FF2B5EF4-FFF2-40B4-BE49-F238E27FC236}">
                  <a16:creationId xmlns:a16="http://schemas.microsoft.com/office/drawing/2014/main" id="{6B32AA9E-4064-47DE-A3DB-3143CAC0C6DD}"/>
                </a:ext>
              </a:extLst>
            </p:cNvPr>
            <p:cNvSpPr/>
            <p:nvPr/>
          </p:nvSpPr>
          <p:spPr>
            <a:xfrm>
              <a:off x="11243078" y="2757968"/>
              <a:ext cx="217550" cy="169838"/>
            </a:xfrm>
            <a:custGeom>
              <a:avLst/>
              <a:gdLst>
                <a:gd name="connsiteX0" fmla="*/ 37610 w 217550"/>
                <a:gd name="connsiteY0" fmla="*/ 144188 h 169838"/>
                <a:gd name="connsiteX1" fmla="*/ -115 w 217550"/>
                <a:gd name="connsiteY1" fmla="*/ 43704 h 169838"/>
                <a:gd name="connsiteX2" fmla="*/ 189616 w 217550"/>
                <a:gd name="connsiteY2" fmla="*/ 3651 h 169838"/>
                <a:gd name="connsiteX3" fmla="*/ 209177 w 217550"/>
                <a:gd name="connsiteY3" fmla="*/ 169512 h 169838"/>
              </a:gdLst>
              <a:ahLst/>
              <a:cxnLst>
                <a:cxn ang="0">
                  <a:pos x="connsiteX0" y="connsiteY0"/>
                </a:cxn>
                <a:cxn ang="0">
                  <a:pos x="connsiteX1" y="connsiteY1"/>
                </a:cxn>
                <a:cxn ang="0">
                  <a:pos x="connsiteX2" y="connsiteY2"/>
                </a:cxn>
                <a:cxn ang="0">
                  <a:pos x="connsiteX3" y="connsiteY3"/>
                </a:cxn>
              </a:cxnLst>
              <a:rect l="l" t="t" r="r" b="b"/>
              <a:pathLst>
                <a:path w="217550" h="169838">
                  <a:moveTo>
                    <a:pt x="37610" y="144188"/>
                  </a:moveTo>
                  <a:lnTo>
                    <a:pt x="-115" y="43704"/>
                  </a:lnTo>
                  <a:cubicBezTo>
                    <a:pt x="-115" y="43704"/>
                    <a:pt x="141877" y="-16026"/>
                    <a:pt x="189616" y="3651"/>
                  </a:cubicBezTo>
                  <a:cubicBezTo>
                    <a:pt x="237354" y="23328"/>
                    <a:pt x="209177" y="169512"/>
                    <a:pt x="209177" y="169512"/>
                  </a:cubicBezTo>
                  <a:close/>
                </a:path>
              </a:pathLst>
            </a:custGeom>
            <a:solidFill>
              <a:srgbClr val="AF0935"/>
            </a:solidFill>
            <a:ln w="5820" cap="flat">
              <a:noFill/>
              <a:prstDash val="solid"/>
              <a:miter/>
            </a:ln>
          </p:spPr>
          <p:txBody>
            <a:bodyPr rtlCol="0" anchor="ctr"/>
            <a:lstStyle/>
            <a:p>
              <a:endParaRPr lang="fr-FR"/>
            </a:p>
          </p:txBody>
        </p:sp>
        <p:sp>
          <p:nvSpPr>
            <p:cNvPr id="126" name="Graphique 6">
              <a:extLst>
                <a:ext uri="{FF2B5EF4-FFF2-40B4-BE49-F238E27FC236}">
                  <a16:creationId xmlns:a16="http://schemas.microsoft.com/office/drawing/2014/main" id="{6B32AA9E-4064-47DE-A3DB-3143CAC0C6DD}"/>
                </a:ext>
              </a:extLst>
            </p:cNvPr>
            <p:cNvSpPr/>
            <p:nvPr/>
          </p:nvSpPr>
          <p:spPr>
            <a:xfrm>
              <a:off x="11231667" y="2820963"/>
              <a:ext cx="400731" cy="1485312"/>
            </a:xfrm>
            <a:custGeom>
              <a:avLst/>
              <a:gdLst>
                <a:gd name="connsiteX0" fmla="*/ 347210 w 400731"/>
                <a:gd name="connsiteY0" fmla="*/ 1484986 h 1485312"/>
                <a:gd name="connsiteX1" fmla="*/ 304362 w 400731"/>
                <a:gd name="connsiteY1" fmla="*/ 70888 h 1485312"/>
                <a:gd name="connsiteX2" fmla="*/ 102522 w 400731"/>
                <a:gd name="connsiteY2" fmla="*/ 21577 h 1485312"/>
                <a:gd name="connsiteX3" fmla="*/ 77081 w 400731"/>
                <a:gd name="connsiteY3" fmla="*/ 685662 h 1485312"/>
                <a:gd name="connsiteX4" fmla="*/ -115 w 400731"/>
                <a:gd name="connsiteY4" fmla="*/ 1359994 h 1485312"/>
                <a:gd name="connsiteX5" fmla="*/ 232231 w 400731"/>
                <a:gd name="connsiteY5" fmla="*/ 1270630 h 1485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0731" h="1485312">
                  <a:moveTo>
                    <a:pt x="347210" y="1484986"/>
                  </a:moveTo>
                  <a:cubicBezTo>
                    <a:pt x="449905" y="922665"/>
                    <a:pt x="387147" y="229879"/>
                    <a:pt x="304362" y="70888"/>
                  </a:cubicBezTo>
                  <a:cubicBezTo>
                    <a:pt x="265007" y="-4795"/>
                    <a:pt x="180824" y="-18301"/>
                    <a:pt x="102522" y="21577"/>
                  </a:cubicBezTo>
                  <a:cubicBezTo>
                    <a:pt x="-36559" y="92486"/>
                    <a:pt x="32661" y="347944"/>
                    <a:pt x="77081" y="685662"/>
                  </a:cubicBezTo>
                  <a:cubicBezTo>
                    <a:pt x="94895" y="821367"/>
                    <a:pt x="57112" y="1101334"/>
                    <a:pt x="-115" y="1359994"/>
                  </a:cubicBezTo>
                  <a:lnTo>
                    <a:pt x="232231" y="1270630"/>
                  </a:lnTo>
                  <a:close/>
                </a:path>
              </a:pathLst>
            </a:custGeom>
            <a:solidFill>
              <a:srgbClr val="C90630"/>
            </a:solidFill>
            <a:ln w="5820" cap="flat">
              <a:noFill/>
              <a:prstDash val="solid"/>
              <a:miter/>
            </a:ln>
          </p:spPr>
          <p:txBody>
            <a:bodyPr rtlCol="0" anchor="ctr"/>
            <a:lstStyle/>
            <a:p>
              <a:endParaRPr lang="fr-FR"/>
            </a:p>
          </p:txBody>
        </p:sp>
        <p:sp>
          <p:nvSpPr>
            <p:cNvPr id="127" name="Graphique 6">
              <a:extLst>
                <a:ext uri="{FF2B5EF4-FFF2-40B4-BE49-F238E27FC236}">
                  <a16:creationId xmlns:a16="http://schemas.microsoft.com/office/drawing/2014/main" id="{6B32AA9E-4064-47DE-A3DB-3143CAC0C6DD}"/>
                </a:ext>
              </a:extLst>
            </p:cNvPr>
            <p:cNvSpPr/>
            <p:nvPr/>
          </p:nvSpPr>
          <p:spPr>
            <a:xfrm>
              <a:off x="10729019" y="4585079"/>
              <a:ext cx="712637" cy="797027"/>
            </a:xfrm>
            <a:custGeom>
              <a:avLst/>
              <a:gdLst>
                <a:gd name="connsiteX0" fmla="*/ 374862 w 712637"/>
                <a:gd name="connsiteY0" fmla="*/ 31751 h 797027"/>
                <a:gd name="connsiteX1" fmla="*/ 319440 w 712637"/>
                <a:gd name="connsiteY1" fmla="*/ 132351 h 797027"/>
                <a:gd name="connsiteX2" fmla="*/ 16302 w 712637"/>
                <a:gd name="connsiteY2" fmla="*/ 228235 h 797027"/>
                <a:gd name="connsiteX3" fmla="*/ -115 w 712637"/>
                <a:gd name="connsiteY3" fmla="*/ 275333 h 797027"/>
                <a:gd name="connsiteX4" fmla="*/ 348374 w 712637"/>
                <a:gd name="connsiteY4" fmla="*/ 787296 h 797027"/>
                <a:gd name="connsiteX5" fmla="*/ 712523 w 712637"/>
                <a:gd name="connsiteY5" fmla="*/ 195051 h 797027"/>
                <a:gd name="connsiteX6" fmla="*/ 599523 w 712637"/>
                <a:gd name="connsiteY6" fmla="*/ -327 h 7970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12637" h="797027">
                  <a:moveTo>
                    <a:pt x="374862" y="31751"/>
                  </a:moveTo>
                  <a:cubicBezTo>
                    <a:pt x="355768" y="77044"/>
                    <a:pt x="336963" y="111917"/>
                    <a:pt x="319440" y="132351"/>
                  </a:cubicBezTo>
                  <a:cubicBezTo>
                    <a:pt x="199570" y="271665"/>
                    <a:pt x="121501" y="215078"/>
                    <a:pt x="16302" y="228235"/>
                  </a:cubicBezTo>
                  <a:lnTo>
                    <a:pt x="-115" y="275333"/>
                  </a:lnTo>
                  <a:cubicBezTo>
                    <a:pt x="-115" y="275333"/>
                    <a:pt x="242476" y="878580"/>
                    <a:pt x="348374" y="787296"/>
                  </a:cubicBezTo>
                  <a:cubicBezTo>
                    <a:pt x="422601" y="723257"/>
                    <a:pt x="585086" y="510880"/>
                    <a:pt x="712523" y="195051"/>
                  </a:cubicBezTo>
                  <a:lnTo>
                    <a:pt x="599523" y="-327"/>
                  </a:lnTo>
                  <a:close/>
                </a:path>
              </a:pathLst>
            </a:custGeom>
            <a:solidFill>
              <a:srgbClr val="C90630"/>
            </a:solidFill>
            <a:ln w="5820" cap="flat">
              <a:noFill/>
              <a:prstDash val="solid"/>
              <a:miter/>
            </a:ln>
          </p:spPr>
          <p:txBody>
            <a:bodyPr rtlCol="0" anchor="ctr"/>
            <a:lstStyle/>
            <a:p>
              <a:endParaRPr lang="fr-FR"/>
            </a:p>
          </p:txBody>
        </p:sp>
        <p:sp>
          <p:nvSpPr>
            <p:cNvPr id="128" name="Graphique 6">
              <a:extLst>
                <a:ext uri="{FF2B5EF4-FFF2-40B4-BE49-F238E27FC236}">
                  <a16:creationId xmlns:a16="http://schemas.microsoft.com/office/drawing/2014/main" id="{6B32AA9E-4064-47DE-A3DB-3143CAC0C6DD}"/>
                </a:ext>
              </a:extLst>
            </p:cNvPr>
            <p:cNvSpPr/>
            <p:nvPr/>
          </p:nvSpPr>
          <p:spPr>
            <a:xfrm>
              <a:off x="11154936" y="4284270"/>
              <a:ext cx="384817" cy="346858"/>
            </a:xfrm>
            <a:custGeom>
              <a:avLst/>
              <a:gdLst>
                <a:gd name="connsiteX0" fmla="*/ 269606 w 384817"/>
                <a:gd name="connsiteY0" fmla="*/ -327 h 346858"/>
                <a:gd name="connsiteX1" fmla="*/ 44480 w 384817"/>
                <a:gd name="connsiteY1" fmla="*/ 31751 h 346858"/>
                <a:gd name="connsiteX2" fmla="*/ -115 w 384817"/>
                <a:gd name="connsiteY2" fmla="*/ 189869 h 346858"/>
                <a:gd name="connsiteX3" fmla="*/ 212961 w 384817"/>
                <a:gd name="connsiteY3" fmla="*/ 107841 h 346858"/>
                <a:gd name="connsiteX4" fmla="*/ 341039 w 384817"/>
                <a:gd name="connsiteY4" fmla="*/ 346532 h 346858"/>
                <a:gd name="connsiteX5" fmla="*/ 384702 w 384817"/>
                <a:gd name="connsiteY5" fmla="*/ 198544 h 346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4817" h="346858">
                  <a:moveTo>
                    <a:pt x="269606" y="-327"/>
                  </a:moveTo>
                  <a:lnTo>
                    <a:pt x="44480" y="31751"/>
                  </a:lnTo>
                  <a:cubicBezTo>
                    <a:pt x="30159" y="87756"/>
                    <a:pt x="15371" y="141083"/>
                    <a:pt x="-115" y="189869"/>
                  </a:cubicBezTo>
                  <a:lnTo>
                    <a:pt x="212961" y="107841"/>
                  </a:lnTo>
                  <a:lnTo>
                    <a:pt x="341039" y="346532"/>
                  </a:lnTo>
                  <a:cubicBezTo>
                    <a:pt x="356699" y="298969"/>
                    <a:pt x="371370" y="249659"/>
                    <a:pt x="384702" y="198544"/>
                  </a:cubicBezTo>
                  <a:close/>
                </a:path>
              </a:pathLst>
            </a:custGeom>
            <a:solidFill>
              <a:srgbClr val="C90630"/>
            </a:solidFill>
            <a:ln w="5820" cap="flat">
              <a:noFill/>
              <a:prstDash val="solid"/>
              <a:miter/>
            </a:ln>
          </p:spPr>
          <p:txBody>
            <a:bodyPr rtlCol="0" anchor="ctr"/>
            <a:lstStyle/>
            <a:p>
              <a:endParaRPr lang="fr-FR"/>
            </a:p>
          </p:txBody>
        </p:sp>
        <p:sp>
          <p:nvSpPr>
            <p:cNvPr id="129" name="Graphique 6">
              <a:extLst>
                <a:ext uri="{FF2B5EF4-FFF2-40B4-BE49-F238E27FC236}">
                  <a16:creationId xmlns:a16="http://schemas.microsoft.com/office/drawing/2014/main" id="{6B32AA9E-4064-47DE-A3DB-3143CAC0C6DD}"/>
                </a:ext>
              </a:extLst>
            </p:cNvPr>
            <p:cNvSpPr/>
            <p:nvPr/>
          </p:nvSpPr>
          <p:spPr>
            <a:xfrm>
              <a:off x="11103996" y="4392612"/>
              <a:ext cx="392152" cy="387552"/>
            </a:xfrm>
            <a:custGeom>
              <a:avLst/>
              <a:gdLst>
                <a:gd name="connsiteX0" fmla="*/ 50825 w 392152"/>
                <a:gd name="connsiteY0" fmla="*/ 81527 h 387552"/>
                <a:gd name="connsiteX1" fmla="*/ -115 w 392152"/>
                <a:gd name="connsiteY1" fmla="*/ 223927 h 387552"/>
                <a:gd name="connsiteX2" fmla="*/ 224546 w 392152"/>
                <a:gd name="connsiteY2" fmla="*/ 191849 h 387552"/>
                <a:gd name="connsiteX3" fmla="*/ 337546 w 392152"/>
                <a:gd name="connsiteY3" fmla="*/ 387226 h 387552"/>
                <a:gd name="connsiteX4" fmla="*/ 392038 w 392152"/>
                <a:gd name="connsiteY4" fmla="*/ 238364 h 387552"/>
                <a:gd name="connsiteX5" fmla="*/ 263959 w 392152"/>
                <a:gd name="connsiteY5" fmla="*/ -327 h 387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2152" h="387552">
                  <a:moveTo>
                    <a:pt x="50825" y="81527"/>
                  </a:moveTo>
                  <a:cubicBezTo>
                    <a:pt x="33943" y="135495"/>
                    <a:pt x="16768" y="183815"/>
                    <a:pt x="-115" y="223927"/>
                  </a:cubicBezTo>
                  <a:lnTo>
                    <a:pt x="224546" y="191849"/>
                  </a:lnTo>
                  <a:lnTo>
                    <a:pt x="337546" y="387226"/>
                  </a:lnTo>
                  <a:cubicBezTo>
                    <a:pt x="356641" y="339895"/>
                    <a:pt x="374921" y="290178"/>
                    <a:pt x="392038" y="238364"/>
                  </a:cubicBezTo>
                  <a:lnTo>
                    <a:pt x="263959" y="-327"/>
                  </a:lnTo>
                  <a:close/>
                </a:path>
              </a:pathLst>
            </a:custGeom>
            <a:solidFill>
              <a:srgbClr val="F2B602"/>
            </a:solidFill>
            <a:ln w="5820" cap="flat">
              <a:noFill/>
              <a:prstDash val="solid"/>
              <a:miter/>
            </a:ln>
          </p:spPr>
          <p:txBody>
            <a:bodyPr rtlCol="0" anchor="ctr"/>
            <a:lstStyle/>
            <a:p>
              <a:endParaRPr lang="fr-FR"/>
            </a:p>
          </p:txBody>
        </p:sp>
        <p:sp>
          <p:nvSpPr>
            <p:cNvPr id="130" name="Graphique 6">
              <a:extLst>
                <a:ext uri="{FF2B5EF4-FFF2-40B4-BE49-F238E27FC236}">
                  <a16:creationId xmlns:a16="http://schemas.microsoft.com/office/drawing/2014/main" id="{6B32AA9E-4064-47DE-A3DB-3143CAC0C6DD}"/>
                </a:ext>
              </a:extLst>
            </p:cNvPr>
            <p:cNvSpPr/>
            <p:nvPr/>
          </p:nvSpPr>
          <p:spPr>
            <a:xfrm>
              <a:off x="11199531" y="4091862"/>
              <a:ext cx="379460" cy="391394"/>
            </a:xfrm>
            <a:custGeom>
              <a:avLst/>
              <a:gdLst>
                <a:gd name="connsiteX0" fmla="*/ 340166 w 379460"/>
                <a:gd name="connsiteY0" fmla="*/ 391068 h 391394"/>
                <a:gd name="connsiteX1" fmla="*/ 376435 w 379460"/>
                <a:gd name="connsiteY1" fmla="*/ 230039 h 391394"/>
                <a:gd name="connsiteX2" fmla="*/ 379346 w 379460"/>
                <a:gd name="connsiteY2" fmla="*/ 214030 h 391394"/>
                <a:gd name="connsiteX3" fmla="*/ 264367 w 379460"/>
                <a:gd name="connsiteY3" fmla="*/ -327 h 391394"/>
                <a:gd name="connsiteX4" fmla="*/ 32021 w 379460"/>
                <a:gd name="connsiteY4" fmla="*/ 89037 h 391394"/>
                <a:gd name="connsiteX5" fmla="*/ -115 w 379460"/>
                <a:gd name="connsiteY5" fmla="*/ 224101 h 391394"/>
                <a:gd name="connsiteX6" fmla="*/ 225012 w 379460"/>
                <a:gd name="connsiteY6" fmla="*/ 192023 h 3913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79460" h="391394">
                  <a:moveTo>
                    <a:pt x="340166" y="391068"/>
                  </a:moveTo>
                  <a:cubicBezTo>
                    <a:pt x="353730" y="339139"/>
                    <a:pt x="365956" y="285404"/>
                    <a:pt x="376435" y="230039"/>
                  </a:cubicBezTo>
                  <a:cubicBezTo>
                    <a:pt x="377424" y="224683"/>
                    <a:pt x="378414" y="219327"/>
                    <a:pt x="379346" y="214030"/>
                  </a:cubicBezTo>
                  <a:lnTo>
                    <a:pt x="264367" y="-327"/>
                  </a:lnTo>
                  <a:lnTo>
                    <a:pt x="32021" y="89037"/>
                  </a:lnTo>
                  <a:cubicBezTo>
                    <a:pt x="21891" y="135087"/>
                    <a:pt x="11063" y="180380"/>
                    <a:pt x="-115" y="224101"/>
                  </a:cubicBezTo>
                  <a:lnTo>
                    <a:pt x="225012" y="192023"/>
                  </a:lnTo>
                  <a:close/>
                </a:path>
              </a:pathLst>
            </a:custGeom>
            <a:solidFill>
              <a:srgbClr val="F2B602"/>
            </a:solidFill>
            <a:ln w="5820" cap="flat">
              <a:noFill/>
              <a:prstDash val="solid"/>
              <a:miter/>
            </a:ln>
          </p:spPr>
          <p:txBody>
            <a:bodyPr rtlCol="0" anchor="ctr"/>
            <a:lstStyle/>
            <a:p>
              <a:endParaRPr lang="fr-FR"/>
            </a:p>
          </p:txBody>
        </p:sp>
      </p:grpSp>
      <p:grpSp>
        <p:nvGrpSpPr>
          <p:cNvPr id="272" name="BOCA">
            <a:extLst>
              <a:ext uri="{FF2B5EF4-FFF2-40B4-BE49-F238E27FC236}">
                <a16:creationId xmlns:a16="http://schemas.microsoft.com/office/drawing/2014/main" id="{C91FCF5E-DBBC-4813-ABCD-1F4A4A5F6B03}"/>
              </a:ext>
            </a:extLst>
          </p:cNvPr>
          <p:cNvGrpSpPr/>
          <p:nvPr/>
        </p:nvGrpSpPr>
        <p:grpSpPr>
          <a:xfrm>
            <a:off x="10253791" y="4366706"/>
            <a:ext cx="390056" cy="101738"/>
            <a:chOff x="10253791" y="4366706"/>
            <a:chExt cx="390056" cy="101738"/>
          </a:xfrm>
        </p:grpSpPr>
        <p:sp>
          <p:nvSpPr>
            <p:cNvPr id="131" name="Graphique 6">
              <a:extLst>
                <a:ext uri="{FF2B5EF4-FFF2-40B4-BE49-F238E27FC236}">
                  <a16:creationId xmlns:a16="http://schemas.microsoft.com/office/drawing/2014/main" id="{6B32AA9E-4064-47DE-A3DB-3143CAC0C6DD}"/>
                </a:ext>
              </a:extLst>
            </p:cNvPr>
            <p:cNvSpPr/>
            <p:nvPr/>
          </p:nvSpPr>
          <p:spPr>
            <a:xfrm>
              <a:off x="10253791" y="4366706"/>
              <a:ext cx="390056" cy="101738"/>
            </a:xfrm>
            <a:custGeom>
              <a:avLst/>
              <a:gdLst>
                <a:gd name="connsiteX0" fmla="*/ 78769 w 390056"/>
                <a:gd name="connsiteY0" fmla="*/ 81 h 101738"/>
                <a:gd name="connsiteX1" fmla="*/ 316063 w 390056"/>
                <a:gd name="connsiteY1" fmla="*/ 1362 h 101738"/>
                <a:gd name="connsiteX2" fmla="*/ 389941 w 390056"/>
                <a:gd name="connsiteY2" fmla="*/ 1770 h 101738"/>
                <a:gd name="connsiteX3" fmla="*/ -115 w 390056"/>
                <a:gd name="connsiteY3" fmla="*/ -327 h 101738"/>
              </a:gdLst>
              <a:ahLst/>
              <a:cxnLst>
                <a:cxn ang="0">
                  <a:pos x="connsiteX0" y="connsiteY0"/>
                </a:cxn>
                <a:cxn ang="0">
                  <a:pos x="connsiteX1" y="connsiteY1"/>
                </a:cxn>
                <a:cxn ang="0">
                  <a:pos x="connsiteX2" y="connsiteY2"/>
                </a:cxn>
                <a:cxn ang="0">
                  <a:pos x="connsiteX3" y="connsiteY3"/>
                </a:cxn>
              </a:cxnLst>
              <a:rect l="l" t="t" r="r" b="b"/>
              <a:pathLst>
                <a:path w="390056" h="101738">
                  <a:moveTo>
                    <a:pt x="78769" y="81"/>
                  </a:moveTo>
                  <a:cubicBezTo>
                    <a:pt x="179602" y="70233"/>
                    <a:pt x="266054" y="37748"/>
                    <a:pt x="316063" y="1362"/>
                  </a:cubicBezTo>
                  <a:lnTo>
                    <a:pt x="389941" y="1770"/>
                  </a:lnTo>
                  <a:cubicBezTo>
                    <a:pt x="278338" y="168620"/>
                    <a:pt x="55657" y="96256"/>
                    <a:pt x="-115" y="-327"/>
                  </a:cubicBezTo>
                  <a:close/>
                </a:path>
              </a:pathLst>
            </a:custGeom>
            <a:solidFill>
              <a:srgbClr val="313759"/>
            </a:solidFill>
            <a:ln w="5820" cap="flat">
              <a:noFill/>
              <a:prstDash val="solid"/>
              <a:miter/>
            </a:ln>
          </p:spPr>
          <p:txBody>
            <a:bodyPr rtlCol="0" anchor="ctr"/>
            <a:lstStyle/>
            <a:p>
              <a:endParaRPr lang="fr-FR"/>
            </a:p>
          </p:txBody>
        </p:sp>
        <p:sp>
          <p:nvSpPr>
            <p:cNvPr id="132" name="Graphique 6">
              <a:extLst>
                <a:ext uri="{FF2B5EF4-FFF2-40B4-BE49-F238E27FC236}">
                  <a16:creationId xmlns:a16="http://schemas.microsoft.com/office/drawing/2014/main" id="{6B32AA9E-4064-47DE-A3DB-3143CAC0C6DD}"/>
                </a:ext>
              </a:extLst>
            </p:cNvPr>
            <p:cNvSpPr/>
            <p:nvPr/>
          </p:nvSpPr>
          <p:spPr>
            <a:xfrm>
              <a:off x="10332675" y="4367113"/>
              <a:ext cx="237293" cy="41413"/>
            </a:xfrm>
            <a:custGeom>
              <a:avLst/>
              <a:gdLst>
                <a:gd name="connsiteX0" fmla="*/ -115 w 237293"/>
                <a:gd name="connsiteY0" fmla="*/ -327 h 41413"/>
                <a:gd name="connsiteX1" fmla="*/ 237179 w 237293"/>
                <a:gd name="connsiteY1" fmla="*/ 954 h 41413"/>
                <a:gd name="connsiteX2" fmla="*/ -115 w 237293"/>
                <a:gd name="connsiteY2" fmla="*/ -327 h 41413"/>
              </a:gdLst>
              <a:ahLst/>
              <a:cxnLst>
                <a:cxn ang="0">
                  <a:pos x="connsiteX0" y="connsiteY0"/>
                </a:cxn>
                <a:cxn ang="0">
                  <a:pos x="connsiteX1" y="connsiteY1"/>
                </a:cxn>
                <a:cxn ang="0">
                  <a:pos x="connsiteX2" y="connsiteY2"/>
                </a:cxn>
              </a:cxnLst>
              <a:rect l="l" t="t" r="r" b="b"/>
              <a:pathLst>
                <a:path w="237293" h="41413">
                  <a:moveTo>
                    <a:pt x="-115" y="-327"/>
                  </a:moveTo>
                  <a:lnTo>
                    <a:pt x="237179" y="954"/>
                  </a:lnTo>
                  <a:cubicBezTo>
                    <a:pt x="187170" y="37340"/>
                    <a:pt x="100718" y="69825"/>
                    <a:pt x="-115" y="-327"/>
                  </a:cubicBezTo>
                  <a:close/>
                </a:path>
              </a:pathLst>
            </a:custGeom>
            <a:solidFill>
              <a:srgbClr val="FFFFFF"/>
            </a:solidFill>
            <a:ln w="5820" cap="flat">
              <a:noFill/>
              <a:prstDash val="solid"/>
              <a:miter/>
            </a:ln>
          </p:spPr>
          <p:txBody>
            <a:bodyPr rtlCol="0" anchor="ctr"/>
            <a:lstStyle/>
            <a:p>
              <a:endParaRPr lang="fr-FR"/>
            </a:p>
          </p:txBody>
        </p:sp>
      </p:grpSp>
      <p:sp useBgFill="1">
        <p:nvSpPr>
          <p:cNvPr id="254" name="Cache WW">
            <a:extLst>
              <a:ext uri="{FF2B5EF4-FFF2-40B4-BE49-F238E27FC236}">
                <a16:creationId xmlns:a16="http://schemas.microsoft.com/office/drawing/2014/main" id="{F177F45B-3B23-46A0-B4F9-28F8E8530770}"/>
              </a:ext>
            </a:extLst>
          </p:cNvPr>
          <p:cNvSpPr/>
          <p:nvPr/>
        </p:nvSpPr>
        <p:spPr>
          <a:xfrm>
            <a:off x="9360671" y="2344615"/>
            <a:ext cx="2353027" cy="451338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grpSp>
        <p:nvGrpSpPr>
          <p:cNvPr id="202" name="DUMMY WW">
            <a:extLst>
              <a:ext uri="{FF2B5EF4-FFF2-40B4-BE49-F238E27FC236}">
                <a16:creationId xmlns:a16="http://schemas.microsoft.com/office/drawing/2014/main" id="{29C10000-2D5B-40F6-965A-941E02F7164E}"/>
              </a:ext>
            </a:extLst>
          </p:cNvPr>
          <p:cNvGrpSpPr/>
          <p:nvPr/>
        </p:nvGrpSpPr>
        <p:grpSpPr>
          <a:xfrm>
            <a:off x="9442089" y="2457269"/>
            <a:ext cx="2190309" cy="6469433"/>
            <a:chOff x="9504647" y="2536234"/>
            <a:chExt cx="2190309" cy="6469433"/>
          </a:xfrm>
        </p:grpSpPr>
        <p:sp>
          <p:nvSpPr>
            <p:cNvPr id="203" name="Graphique 6">
              <a:extLst>
                <a:ext uri="{FF2B5EF4-FFF2-40B4-BE49-F238E27FC236}">
                  <a16:creationId xmlns:a16="http://schemas.microsoft.com/office/drawing/2014/main" id="{2C978907-A6BC-447B-A0A4-4EE24180940E}"/>
                </a:ext>
              </a:extLst>
            </p:cNvPr>
            <p:cNvSpPr/>
            <p:nvPr/>
          </p:nvSpPr>
          <p:spPr>
            <a:xfrm>
              <a:off x="11229794" y="2536234"/>
              <a:ext cx="360600" cy="353695"/>
            </a:xfrm>
            <a:custGeom>
              <a:avLst/>
              <a:gdLst>
                <a:gd name="connsiteX0" fmla="*/ 110308 w 360600"/>
                <a:gd name="connsiteY0" fmla="*/ 351040 h 353695"/>
                <a:gd name="connsiteX1" fmla="*/ 93308 w 360600"/>
                <a:gd name="connsiteY1" fmla="*/ 313373 h 353695"/>
                <a:gd name="connsiteX2" fmla="*/ 10465 w 360600"/>
                <a:gd name="connsiteY2" fmla="*/ 255447 h 353695"/>
                <a:gd name="connsiteX3" fmla="*/ 36022 w 360600"/>
                <a:gd name="connsiteY3" fmla="*/ 154440 h 353695"/>
                <a:gd name="connsiteX4" fmla="*/ 67692 w 360600"/>
                <a:gd name="connsiteY4" fmla="*/ 20540 h 353695"/>
                <a:gd name="connsiteX5" fmla="*/ 172483 w 360600"/>
                <a:gd name="connsiteY5" fmla="*/ 43012 h 353695"/>
                <a:gd name="connsiteX6" fmla="*/ 218185 w 360600"/>
                <a:gd name="connsiteY6" fmla="*/ 48 h 353695"/>
                <a:gd name="connsiteX7" fmla="*/ 278905 w 360600"/>
                <a:gd name="connsiteY7" fmla="*/ 77069 h 353695"/>
                <a:gd name="connsiteX8" fmla="*/ 335725 w 360600"/>
                <a:gd name="connsiteY8" fmla="*/ 72295 h 353695"/>
                <a:gd name="connsiteX9" fmla="*/ 341547 w 360600"/>
                <a:gd name="connsiteY9" fmla="*/ 150365 h 353695"/>
                <a:gd name="connsiteX10" fmla="*/ 360467 w 360600"/>
                <a:gd name="connsiteY10" fmla="*/ 165443 h 353695"/>
                <a:gd name="connsiteX11" fmla="*/ 264584 w 360600"/>
                <a:gd name="connsiteY11" fmla="*/ 275532 h 353695"/>
                <a:gd name="connsiteX12" fmla="*/ 249563 w 360600"/>
                <a:gd name="connsiteY12" fmla="*/ 353369 h 353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60600" h="353695">
                  <a:moveTo>
                    <a:pt x="110308" y="351040"/>
                  </a:moveTo>
                  <a:lnTo>
                    <a:pt x="93308" y="313373"/>
                  </a:lnTo>
                  <a:cubicBezTo>
                    <a:pt x="93308" y="313373"/>
                    <a:pt x="38293" y="317856"/>
                    <a:pt x="10465" y="255447"/>
                  </a:cubicBezTo>
                  <a:cubicBezTo>
                    <a:pt x="-17363" y="193038"/>
                    <a:pt x="16287" y="144077"/>
                    <a:pt x="36022" y="154440"/>
                  </a:cubicBezTo>
                  <a:cubicBezTo>
                    <a:pt x="55758" y="164803"/>
                    <a:pt x="10173" y="46214"/>
                    <a:pt x="67692" y="20540"/>
                  </a:cubicBezTo>
                  <a:cubicBezTo>
                    <a:pt x="125211" y="-5134"/>
                    <a:pt x="172483" y="43012"/>
                    <a:pt x="172483" y="43012"/>
                  </a:cubicBezTo>
                  <a:cubicBezTo>
                    <a:pt x="172483" y="43012"/>
                    <a:pt x="195130" y="-5017"/>
                    <a:pt x="218185" y="48"/>
                  </a:cubicBezTo>
                  <a:cubicBezTo>
                    <a:pt x="241238" y="5112"/>
                    <a:pt x="280768" y="71247"/>
                    <a:pt x="278905" y="77069"/>
                  </a:cubicBezTo>
                  <a:cubicBezTo>
                    <a:pt x="277042" y="82891"/>
                    <a:pt x="321462" y="58672"/>
                    <a:pt x="335725" y="72295"/>
                  </a:cubicBezTo>
                  <a:cubicBezTo>
                    <a:pt x="349988" y="85918"/>
                    <a:pt x="341547" y="150365"/>
                    <a:pt x="341547" y="150365"/>
                  </a:cubicBezTo>
                  <a:cubicBezTo>
                    <a:pt x="341547" y="150365"/>
                    <a:pt x="361166" y="150365"/>
                    <a:pt x="360467" y="165443"/>
                  </a:cubicBezTo>
                  <a:cubicBezTo>
                    <a:pt x="359769" y="180521"/>
                    <a:pt x="311099" y="258591"/>
                    <a:pt x="264584" y="275532"/>
                  </a:cubicBezTo>
                  <a:lnTo>
                    <a:pt x="249563" y="353369"/>
                  </a:lnTo>
                  <a:close/>
                </a:path>
              </a:pathLst>
            </a:custGeom>
            <a:solidFill>
              <a:srgbClr val="D19D82"/>
            </a:solidFill>
            <a:ln w="5820" cap="flat">
              <a:noFill/>
              <a:prstDash val="solid"/>
              <a:miter/>
            </a:ln>
          </p:spPr>
          <p:txBody>
            <a:bodyPr rtlCol="0" anchor="ctr"/>
            <a:lstStyle/>
            <a:p>
              <a:endParaRPr lang="fr-FR"/>
            </a:p>
          </p:txBody>
        </p:sp>
        <p:sp>
          <p:nvSpPr>
            <p:cNvPr id="204" name="Graphique 6">
              <a:extLst>
                <a:ext uri="{FF2B5EF4-FFF2-40B4-BE49-F238E27FC236}">
                  <a16:creationId xmlns:a16="http://schemas.microsoft.com/office/drawing/2014/main" id="{1147B077-29AC-4AD1-819C-44AEAA14A7DE}"/>
                </a:ext>
              </a:extLst>
            </p:cNvPr>
            <p:cNvSpPr/>
            <p:nvPr/>
          </p:nvSpPr>
          <p:spPr>
            <a:xfrm>
              <a:off x="9609342" y="2536234"/>
              <a:ext cx="360505" cy="353695"/>
            </a:xfrm>
            <a:custGeom>
              <a:avLst/>
              <a:gdLst>
                <a:gd name="connsiteX0" fmla="*/ 249944 w 360505"/>
                <a:gd name="connsiteY0" fmla="*/ 351040 h 353695"/>
                <a:gd name="connsiteX1" fmla="*/ 266885 w 360505"/>
                <a:gd name="connsiteY1" fmla="*/ 313373 h 353695"/>
                <a:gd name="connsiteX2" fmla="*/ 349786 w 360505"/>
                <a:gd name="connsiteY2" fmla="*/ 255447 h 353695"/>
                <a:gd name="connsiteX3" fmla="*/ 324171 w 360505"/>
                <a:gd name="connsiteY3" fmla="*/ 154440 h 353695"/>
                <a:gd name="connsiteX4" fmla="*/ 292501 w 360505"/>
                <a:gd name="connsiteY4" fmla="*/ 20540 h 353695"/>
                <a:gd name="connsiteX5" fmla="*/ 188001 w 360505"/>
                <a:gd name="connsiteY5" fmla="*/ 43012 h 353695"/>
                <a:gd name="connsiteX6" fmla="*/ 142300 w 360505"/>
                <a:gd name="connsiteY6" fmla="*/ 48 h 353695"/>
                <a:gd name="connsiteX7" fmla="*/ 81579 w 360505"/>
                <a:gd name="connsiteY7" fmla="*/ 77069 h 353695"/>
                <a:gd name="connsiteX8" fmla="*/ 24701 w 360505"/>
                <a:gd name="connsiteY8" fmla="*/ 72295 h 353695"/>
                <a:gd name="connsiteX9" fmla="*/ 18879 w 360505"/>
                <a:gd name="connsiteY9" fmla="*/ 150365 h 353695"/>
                <a:gd name="connsiteX10" fmla="*/ -100 w 360505"/>
                <a:gd name="connsiteY10" fmla="*/ 165443 h 353695"/>
                <a:gd name="connsiteX11" fmla="*/ 95785 w 360505"/>
                <a:gd name="connsiteY11" fmla="*/ 275532 h 353695"/>
                <a:gd name="connsiteX12" fmla="*/ 110805 w 360505"/>
                <a:gd name="connsiteY12" fmla="*/ 353369 h 353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60505" h="353695">
                  <a:moveTo>
                    <a:pt x="249944" y="351040"/>
                  </a:moveTo>
                  <a:lnTo>
                    <a:pt x="266885" y="313373"/>
                  </a:lnTo>
                  <a:cubicBezTo>
                    <a:pt x="266885" y="313373"/>
                    <a:pt x="321901" y="317856"/>
                    <a:pt x="349786" y="255447"/>
                  </a:cubicBezTo>
                  <a:cubicBezTo>
                    <a:pt x="377673" y="193038"/>
                    <a:pt x="343965" y="144077"/>
                    <a:pt x="324171" y="154440"/>
                  </a:cubicBezTo>
                  <a:cubicBezTo>
                    <a:pt x="304377" y="164803"/>
                    <a:pt x="350078" y="46214"/>
                    <a:pt x="292501" y="20540"/>
                  </a:cubicBezTo>
                  <a:cubicBezTo>
                    <a:pt x="234924" y="-5134"/>
                    <a:pt x="188001" y="43012"/>
                    <a:pt x="188001" y="43012"/>
                  </a:cubicBezTo>
                  <a:cubicBezTo>
                    <a:pt x="188001" y="43012"/>
                    <a:pt x="165296" y="-5017"/>
                    <a:pt x="142300" y="48"/>
                  </a:cubicBezTo>
                  <a:cubicBezTo>
                    <a:pt x="119304" y="5112"/>
                    <a:pt x="79717" y="71247"/>
                    <a:pt x="81579" y="77069"/>
                  </a:cubicBezTo>
                  <a:cubicBezTo>
                    <a:pt x="83442" y="82891"/>
                    <a:pt x="38965" y="58672"/>
                    <a:pt x="24701" y="72295"/>
                  </a:cubicBezTo>
                  <a:cubicBezTo>
                    <a:pt x="10438" y="85918"/>
                    <a:pt x="18879" y="150365"/>
                    <a:pt x="18879" y="150365"/>
                  </a:cubicBezTo>
                  <a:cubicBezTo>
                    <a:pt x="18879" y="150365"/>
                    <a:pt x="-740" y="150365"/>
                    <a:pt x="-100" y="165443"/>
                  </a:cubicBezTo>
                  <a:cubicBezTo>
                    <a:pt x="541" y="180521"/>
                    <a:pt x="49327" y="258591"/>
                    <a:pt x="95785" y="275532"/>
                  </a:cubicBezTo>
                  <a:lnTo>
                    <a:pt x="110805" y="353369"/>
                  </a:lnTo>
                  <a:close/>
                </a:path>
              </a:pathLst>
            </a:custGeom>
            <a:solidFill>
              <a:srgbClr val="D19D82"/>
            </a:solidFill>
            <a:ln w="5820" cap="flat">
              <a:noFill/>
              <a:prstDash val="solid"/>
              <a:miter/>
            </a:ln>
          </p:spPr>
          <p:txBody>
            <a:bodyPr rtlCol="0" anchor="ctr"/>
            <a:lstStyle/>
            <a:p>
              <a:endParaRPr lang="fr-FR"/>
            </a:p>
          </p:txBody>
        </p:sp>
        <p:sp>
          <p:nvSpPr>
            <p:cNvPr id="205" name="Graphique 6">
              <a:extLst>
                <a:ext uri="{FF2B5EF4-FFF2-40B4-BE49-F238E27FC236}">
                  <a16:creationId xmlns:a16="http://schemas.microsoft.com/office/drawing/2014/main" id="{969EB3D0-1CD9-47A6-BFEA-628027CCE6FD}"/>
                </a:ext>
              </a:extLst>
            </p:cNvPr>
            <p:cNvSpPr/>
            <p:nvPr/>
          </p:nvSpPr>
          <p:spPr>
            <a:xfrm>
              <a:off x="9676432" y="2858942"/>
              <a:ext cx="217549" cy="169835"/>
            </a:xfrm>
            <a:custGeom>
              <a:avLst/>
              <a:gdLst>
                <a:gd name="connsiteX0" fmla="*/ 179710 w 217549"/>
                <a:gd name="connsiteY0" fmla="*/ 144243 h 169835"/>
                <a:gd name="connsiteX1" fmla="*/ 217435 w 217549"/>
                <a:gd name="connsiteY1" fmla="*/ 43760 h 169835"/>
                <a:gd name="connsiteX2" fmla="*/ 27705 w 217549"/>
                <a:gd name="connsiteY2" fmla="*/ 3648 h 169835"/>
                <a:gd name="connsiteX3" fmla="*/ 8144 w 217549"/>
                <a:gd name="connsiteY3" fmla="*/ 169509 h 169835"/>
              </a:gdLst>
              <a:ahLst/>
              <a:cxnLst>
                <a:cxn ang="0">
                  <a:pos x="connsiteX0" y="connsiteY0"/>
                </a:cxn>
                <a:cxn ang="0">
                  <a:pos x="connsiteX1" y="connsiteY1"/>
                </a:cxn>
                <a:cxn ang="0">
                  <a:pos x="connsiteX2" y="connsiteY2"/>
                </a:cxn>
                <a:cxn ang="0">
                  <a:pos x="connsiteX3" y="connsiteY3"/>
                </a:cxn>
              </a:cxnLst>
              <a:rect l="l" t="t" r="r" b="b"/>
              <a:pathLst>
                <a:path w="217549" h="169835">
                  <a:moveTo>
                    <a:pt x="179710" y="144243"/>
                  </a:moveTo>
                  <a:lnTo>
                    <a:pt x="217435" y="43760"/>
                  </a:lnTo>
                  <a:cubicBezTo>
                    <a:pt x="217435" y="43760"/>
                    <a:pt x="75443" y="-16030"/>
                    <a:pt x="27705" y="3648"/>
                  </a:cubicBezTo>
                  <a:cubicBezTo>
                    <a:pt x="-20034" y="23325"/>
                    <a:pt x="8144" y="169509"/>
                    <a:pt x="8144" y="169509"/>
                  </a:cubicBezTo>
                  <a:close/>
                </a:path>
              </a:pathLst>
            </a:custGeom>
            <a:solidFill>
              <a:srgbClr val="AF0935"/>
            </a:solidFill>
            <a:ln w="5820" cap="flat">
              <a:noFill/>
              <a:prstDash val="solid"/>
              <a:miter/>
            </a:ln>
          </p:spPr>
          <p:txBody>
            <a:bodyPr rtlCol="0" anchor="ctr"/>
            <a:lstStyle/>
            <a:p>
              <a:endParaRPr lang="fr-FR"/>
            </a:p>
          </p:txBody>
        </p:sp>
        <p:sp>
          <p:nvSpPr>
            <p:cNvPr id="206" name="Graphique 6">
              <a:extLst>
                <a:ext uri="{FF2B5EF4-FFF2-40B4-BE49-F238E27FC236}">
                  <a16:creationId xmlns:a16="http://schemas.microsoft.com/office/drawing/2014/main" id="{8DC86F03-46A4-4890-A117-509288BECBBA}"/>
                </a:ext>
              </a:extLst>
            </p:cNvPr>
            <p:cNvSpPr/>
            <p:nvPr/>
          </p:nvSpPr>
          <p:spPr>
            <a:xfrm>
              <a:off x="9504647" y="2921950"/>
              <a:ext cx="400687" cy="1485297"/>
            </a:xfrm>
            <a:custGeom>
              <a:avLst/>
              <a:gdLst>
                <a:gd name="connsiteX0" fmla="*/ 53248 w 400687"/>
                <a:gd name="connsiteY0" fmla="*/ 1484971 h 1485297"/>
                <a:gd name="connsiteX1" fmla="*/ 96154 w 400687"/>
                <a:gd name="connsiteY1" fmla="*/ 70873 h 1485297"/>
                <a:gd name="connsiteX2" fmla="*/ 297994 w 400687"/>
                <a:gd name="connsiteY2" fmla="*/ 21621 h 1485297"/>
                <a:gd name="connsiteX3" fmla="*/ 323435 w 400687"/>
                <a:gd name="connsiteY3" fmla="*/ 685647 h 1485297"/>
                <a:gd name="connsiteX4" fmla="*/ 400573 w 400687"/>
                <a:gd name="connsiteY4" fmla="*/ 1360037 h 1485297"/>
                <a:gd name="connsiteX5" fmla="*/ 168227 w 400687"/>
                <a:gd name="connsiteY5" fmla="*/ 1270615 h 14852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0687" h="1485297">
                  <a:moveTo>
                    <a:pt x="53248" y="1484971"/>
                  </a:moveTo>
                  <a:cubicBezTo>
                    <a:pt x="-49389" y="922650"/>
                    <a:pt x="13369" y="229864"/>
                    <a:pt x="96154" y="70873"/>
                  </a:cubicBezTo>
                  <a:cubicBezTo>
                    <a:pt x="135509" y="-4810"/>
                    <a:pt x="219691" y="-18316"/>
                    <a:pt x="297994" y="21621"/>
                  </a:cubicBezTo>
                  <a:cubicBezTo>
                    <a:pt x="437074" y="92471"/>
                    <a:pt x="367855" y="347929"/>
                    <a:pt x="323435" y="685647"/>
                  </a:cubicBezTo>
                  <a:cubicBezTo>
                    <a:pt x="305620" y="821352"/>
                    <a:pt x="343403" y="1101319"/>
                    <a:pt x="400573" y="1360037"/>
                  </a:cubicBezTo>
                  <a:lnTo>
                    <a:pt x="168227" y="1270615"/>
                  </a:lnTo>
                  <a:close/>
                </a:path>
              </a:pathLst>
            </a:custGeom>
            <a:solidFill>
              <a:srgbClr val="C90630"/>
            </a:solidFill>
            <a:ln w="5820" cap="flat">
              <a:noFill/>
              <a:prstDash val="solid"/>
              <a:miter/>
            </a:ln>
          </p:spPr>
          <p:txBody>
            <a:bodyPr rtlCol="0" anchor="ctr"/>
            <a:lstStyle/>
            <a:p>
              <a:endParaRPr lang="fr-FR"/>
            </a:p>
          </p:txBody>
        </p:sp>
        <p:sp>
          <p:nvSpPr>
            <p:cNvPr id="207" name="Graphique 6">
              <a:extLst>
                <a:ext uri="{FF2B5EF4-FFF2-40B4-BE49-F238E27FC236}">
                  <a16:creationId xmlns:a16="http://schemas.microsoft.com/office/drawing/2014/main" id="{6155F3AA-A297-4F08-AB68-49A32BB010C5}"/>
                </a:ext>
              </a:extLst>
            </p:cNvPr>
            <p:cNvSpPr/>
            <p:nvPr/>
          </p:nvSpPr>
          <p:spPr>
            <a:xfrm>
              <a:off x="9695403" y="4685817"/>
              <a:ext cx="712638" cy="796970"/>
            </a:xfrm>
            <a:custGeom>
              <a:avLst/>
              <a:gdLst>
                <a:gd name="connsiteX0" fmla="*/ 337546 w 712638"/>
                <a:gd name="connsiteY0" fmla="*/ 31693 h 796970"/>
                <a:gd name="connsiteX1" fmla="*/ 392969 w 712638"/>
                <a:gd name="connsiteY1" fmla="*/ 132293 h 796970"/>
                <a:gd name="connsiteX2" fmla="*/ 696106 w 712638"/>
                <a:gd name="connsiteY2" fmla="*/ 228176 h 796970"/>
                <a:gd name="connsiteX3" fmla="*/ 712523 w 712638"/>
                <a:gd name="connsiteY3" fmla="*/ 275333 h 796970"/>
                <a:gd name="connsiteX4" fmla="*/ 363976 w 712638"/>
                <a:gd name="connsiteY4" fmla="*/ 787238 h 796970"/>
                <a:gd name="connsiteX5" fmla="*/ -115 w 712638"/>
                <a:gd name="connsiteY5" fmla="*/ 194993 h 796970"/>
                <a:gd name="connsiteX6" fmla="*/ 112885 w 712638"/>
                <a:gd name="connsiteY6" fmla="*/ -327 h 796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12638" h="796970">
                  <a:moveTo>
                    <a:pt x="337546" y="31693"/>
                  </a:moveTo>
                  <a:cubicBezTo>
                    <a:pt x="356641" y="76986"/>
                    <a:pt x="375387" y="111858"/>
                    <a:pt x="392969" y="132293"/>
                  </a:cubicBezTo>
                  <a:cubicBezTo>
                    <a:pt x="512838" y="271607"/>
                    <a:pt x="590907" y="215078"/>
                    <a:pt x="696106" y="228176"/>
                  </a:cubicBezTo>
                  <a:lnTo>
                    <a:pt x="712523" y="275333"/>
                  </a:lnTo>
                  <a:cubicBezTo>
                    <a:pt x="712523" y="275333"/>
                    <a:pt x="469932" y="878522"/>
                    <a:pt x="363976" y="787238"/>
                  </a:cubicBezTo>
                  <a:cubicBezTo>
                    <a:pt x="289808" y="723198"/>
                    <a:pt x="127265" y="510822"/>
                    <a:pt x="-115" y="194993"/>
                  </a:cubicBezTo>
                  <a:lnTo>
                    <a:pt x="112885" y="-327"/>
                  </a:lnTo>
                  <a:close/>
                </a:path>
              </a:pathLst>
            </a:custGeom>
            <a:solidFill>
              <a:srgbClr val="C90630"/>
            </a:solidFill>
            <a:ln w="5820" cap="flat">
              <a:noFill/>
              <a:prstDash val="solid"/>
              <a:miter/>
            </a:ln>
          </p:spPr>
          <p:txBody>
            <a:bodyPr rtlCol="0" anchor="ctr"/>
            <a:lstStyle/>
            <a:p>
              <a:endParaRPr lang="fr-FR"/>
            </a:p>
          </p:txBody>
        </p:sp>
        <p:sp>
          <p:nvSpPr>
            <p:cNvPr id="208" name="Graphique 6">
              <a:extLst>
                <a:ext uri="{FF2B5EF4-FFF2-40B4-BE49-F238E27FC236}">
                  <a16:creationId xmlns:a16="http://schemas.microsoft.com/office/drawing/2014/main" id="{32D67346-067B-41FC-94EB-A5DAE01E7988}"/>
                </a:ext>
              </a:extLst>
            </p:cNvPr>
            <p:cNvSpPr/>
            <p:nvPr/>
          </p:nvSpPr>
          <p:spPr>
            <a:xfrm>
              <a:off x="9597132" y="4385241"/>
              <a:ext cx="384816" cy="346917"/>
            </a:xfrm>
            <a:custGeom>
              <a:avLst/>
              <a:gdLst>
                <a:gd name="connsiteX0" fmla="*/ 114923 w 384816"/>
                <a:gd name="connsiteY0" fmla="*/ -327 h 346917"/>
                <a:gd name="connsiteX1" fmla="*/ 340107 w 384816"/>
                <a:gd name="connsiteY1" fmla="*/ 31810 h 346917"/>
                <a:gd name="connsiteX2" fmla="*/ 384701 w 384816"/>
                <a:gd name="connsiteY2" fmla="*/ 189870 h 346917"/>
                <a:gd name="connsiteX3" fmla="*/ 171626 w 384816"/>
                <a:gd name="connsiteY3" fmla="*/ 107900 h 346917"/>
                <a:gd name="connsiteX4" fmla="*/ 43548 w 384816"/>
                <a:gd name="connsiteY4" fmla="*/ 346591 h 346917"/>
                <a:gd name="connsiteX5" fmla="*/ -115 w 384816"/>
                <a:gd name="connsiteY5" fmla="*/ 198661 h 346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4816" h="346917">
                  <a:moveTo>
                    <a:pt x="114923" y="-327"/>
                  </a:moveTo>
                  <a:lnTo>
                    <a:pt x="340107" y="31810"/>
                  </a:lnTo>
                  <a:cubicBezTo>
                    <a:pt x="354429" y="87756"/>
                    <a:pt x="369216" y="141084"/>
                    <a:pt x="384701" y="189870"/>
                  </a:cubicBezTo>
                  <a:lnTo>
                    <a:pt x="171626" y="107900"/>
                  </a:lnTo>
                  <a:lnTo>
                    <a:pt x="43548" y="346591"/>
                  </a:lnTo>
                  <a:cubicBezTo>
                    <a:pt x="27888" y="299085"/>
                    <a:pt x="13217" y="249717"/>
                    <a:pt x="-115" y="198661"/>
                  </a:cubicBezTo>
                  <a:close/>
                </a:path>
              </a:pathLst>
            </a:custGeom>
            <a:solidFill>
              <a:srgbClr val="C90630"/>
            </a:solidFill>
            <a:ln w="5820" cap="flat">
              <a:noFill/>
              <a:prstDash val="solid"/>
              <a:miter/>
            </a:ln>
          </p:spPr>
          <p:txBody>
            <a:bodyPr rtlCol="0" anchor="ctr"/>
            <a:lstStyle/>
            <a:p>
              <a:endParaRPr lang="fr-FR"/>
            </a:p>
          </p:txBody>
        </p:sp>
        <p:sp>
          <p:nvSpPr>
            <p:cNvPr id="209" name="Graphique 6">
              <a:extLst>
                <a:ext uri="{FF2B5EF4-FFF2-40B4-BE49-F238E27FC236}">
                  <a16:creationId xmlns:a16="http://schemas.microsoft.com/office/drawing/2014/main" id="{DC585831-9BB8-4936-AF81-C48393B03DDF}"/>
                </a:ext>
              </a:extLst>
            </p:cNvPr>
            <p:cNvSpPr/>
            <p:nvPr/>
          </p:nvSpPr>
          <p:spPr>
            <a:xfrm>
              <a:off x="9640912" y="4493584"/>
              <a:ext cx="392151" cy="387552"/>
            </a:xfrm>
            <a:custGeom>
              <a:avLst/>
              <a:gdLst>
                <a:gd name="connsiteX0" fmla="*/ 341097 w 392151"/>
                <a:gd name="connsiteY0" fmla="*/ 81527 h 387552"/>
                <a:gd name="connsiteX1" fmla="*/ 392037 w 392151"/>
                <a:gd name="connsiteY1" fmla="*/ 223926 h 387552"/>
                <a:gd name="connsiteX2" fmla="*/ 167376 w 392151"/>
                <a:gd name="connsiteY2" fmla="*/ 191907 h 387552"/>
                <a:gd name="connsiteX3" fmla="*/ 54376 w 392151"/>
                <a:gd name="connsiteY3" fmla="*/ 387226 h 387552"/>
                <a:gd name="connsiteX4" fmla="*/ -115 w 392151"/>
                <a:gd name="connsiteY4" fmla="*/ 238364 h 387552"/>
                <a:gd name="connsiteX5" fmla="*/ 127963 w 392151"/>
                <a:gd name="connsiteY5" fmla="*/ -327 h 387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2151" h="387552">
                  <a:moveTo>
                    <a:pt x="341097" y="81527"/>
                  </a:moveTo>
                  <a:cubicBezTo>
                    <a:pt x="357980" y="135494"/>
                    <a:pt x="375154" y="183815"/>
                    <a:pt x="392037" y="223926"/>
                  </a:cubicBezTo>
                  <a:lnTo>
                    <a:pt x="167376" y="191907"/>
                  </a:lnTo>
                  <a:lnTo>
                    <a:pt x="54376" y="387226"/>
                  </a:lnTo>
                  <a:cubicBezTo>
                    <a:pt x="35281" y="339895"/>
                    <a:pt x="17001" y="290236"/>
                    <a:pt x="-115" y="238364"/>
                  </a:cubicBezTo>
                  <a:lnTo>
                    <a:pt x="127963" y="-327"/>
                  </a:lnTo>
                  <a:close/>
                </a:path>
              </a:pathLst>
            </a:custGeom>
            <a:solidFill>
              <a:srgbClr val="F2B602"/>
            </a:solidFill>
            <a:ln w="5820" cap="flat">
              <a:noFill/>
              <a:prstDash val="solid"/>
              <a:miter/>
            </a:ln>
          </p:spPr>
          <p:txBody>
            <a:bodyPr rtlCol="0" anchor="ctr"/>
            <a:lstStyle/>
            <a:p>
              <a:endParaRPr lang="fr-FR"/>
            </a:p>
          </p:txBody>
        </p:sp>
        <p:sp>
          <p:nvSpPr>
            <p:cNvPr id="210" name="Graphique 6">
              <a:extLst>
                <a:ext uri="{FF2B5EF4-FFF2-40B4-BE49-F238E27FC236}">
                  <a16:creationId xmlns:a16="http://schemas.microsoft.com/office/drawing/2014/main" id="{E16CFA10-CA68-483F-B4AA-62498980027E}"/>
                </a:ext>
              </a:extLst>
            </p:cNvPr>
            <p:cNvSpPr/>
            <p:nvPr/>
          </p:nvSpPr>
          <p:spPr>
            <a:xfrm>
              <a:off x="9558010" y="4192891"/>
              <a:ext cx="379518" cy="391453"/>
            </a:xfrm>
            <a:custGeom>
              <a:avLst/>
              <a:gdLst>
                <a:gd name="connsiteX0" fmla="*/ 39123 w 379518"/>
                <a:gd name="connsiteY0" fmla="*/ 391127 h 391453"/>
                <a:gd name="connsiteX1" fmla="*/ 2854 w 379518"/>
                <a:gd name="connsiteY1" fmla="*/ 230039 h 391453"/>
                <a:gd name="connsiteX2" fmla="*/ -115 w 379518"/>
                <a:gd name="connsiteY2" fmla="*/ 214030 h 391453"/>
                <a:gd name="connsiteX3" fmla="*/ 114864 w 379518"/>
                <a:gd name="connsiteY3" fmla="*/ -327 h 391453"/>
                <a:gd name="connsiteX4" fmla="*/ 347210 w 379518"/>
                <a:gd name="connsiteY4" fmla="*/ 89095 h 391453"/>
                <a:gd name="connsiteX5" fmla="*/ 379403 w 379518"/>
                <a:gd name="connsiteY5" fmla="*/ 224159 h 391453"/>
                <a:gd name="connsiteX6" fmla="*/ 154044 w 379518"/>
                <a:gd name="connsiteY6" fmla="*/ 192023 h 391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79518" h="391453">
                  <a:moveTo>
                    <a:pt x="39123" y="391127"/>
                  </a:moveTo>
                  <a:cubicBezTo>
                    <a:pt x="25559" y="339139"/>
                    <a:pt x="13333" y="285404"/>
                    <a:pt x="2854" y="230039"/>
                  </a:cubicBezTo>
                  <a:lnTo>
                    <a:pt x="-115" y="214030"/>
                  </a:lnTo>
                  <a:lnTo>
                    <a:pt x="114864" y="-327"/>
                  </a:lnTo>
                  <a:lnTo>
                    <a:pt x="347210" y="89095"/>
                  </a:lnTo>
                  <a:cubicBezTo>
                    <a:pt x="357398" y="135087"/>
                    <a:pt x="368168" y="180380"/>
                    <a:pt x="379403" y="224159"/>
                  </a:cubicBezTo>
                  <a:lnTo>
                    <a:pt x="154044" y="192023"/>
                  </a:lnTo>
                  <a:close/>
                </a:path>
              </a:pathLst>
            </a:custGeom>
            <a:solidFill>
              <a:srgbClr val="F2B602"/>
            </a:solidFill>
            <a:ln w="5820" cap="flat">
              <a:noFill/>
              <a:prstDash val="solid"/>
              <a:miter/>
            </a:ln>
          </p:spPr>
          <p:txBody>
            <a:bodyPr rtlCol="0" anchor="ctr"/>
            <a:lstStyle/>
            <a:p>
              <a:endParaRPr lang="fr-FR"/>
            </a:p>
          </p:txBody>
        </p:sp>
        <p:sp>
          <p:nvSpPr>
            <p:cNvPr id="211" name="Graphique 6">
              <a:extLst>
                <a:ext uri="{FF2B5EF4-FFF2-40B4-BE49-F238E27FC236}">
                  <a16:creationId xmlns:a16="http://schemas.microsoft.com/office/drawing/2014/main" id="{FCC07014-5B70-486C-B9CC-25F6AF14C7D7}"/>
                </a:ext>
              </a:extLst>
            </p:cNvPr>
            <p:cNvSpPr/>
            <p:nvPr/>
          </p:nvSpPr>
          <p:spPr>
            <a:xfrm>
              <a:off x="9527562" y="3055616"/>
              <a:ext cx="2058402" cy="2057479"/>
            </a:xfrm>
            <a:custGeom>
              <a:avLst/>
              <a:gdLst>
                <a:gd name="connsiteX0" fmla="*/ 849742 w 2058402"/>
                <a:gd name="connsiteY0" fmla="*/ 66798 h 2057479"/>
                <a:gd name="connsiteX1" fmla="*/ 1624964 w 2058402"/>
                <a:gd name="connsiteY1" fmla="*/ 166932 h 2057479"/>
                <a:gd name="connsiteX2" fmla="*/ 1907259 w 2058402"/>
                <a:gd name="connsiteY2" fmla="*/ 1252918 h 2057479"/>
                <a:gd name="connsiteX3" fmla="*/ 2056121 w 2058402"/>
                <a:gd name="connsiteY3" fmla="*/ 1730707 h 2057479"/>
                <a:gd name="connsiteX4" fmla="*/ 1874192 w 2058402"/>
                <a:gd name="connsiteY4" fmla="*/ 1864607 h 2057479"/>
                <a:gd name="connsiteX5" fmla="*/ 1940326 w 2058402"/>
                <a:gd name="connsiteY5" fmla="*/ 1873806 h 2057479"/>
                <a:gd name="connsiteX6" fmla="*/ 333878 w 2058402"/>
                <a:gd name="connsiteY6" fmla="*/ 1814075 h 2057479"/>
                <a:gd name="connsiteX7" fmla="*/ 401934 w 2058402"/>
                <a:gd name="connsiteY7" fmla="*/ 1826009 h 2057479"/>
                <a:gd name="connsiteX8" fmla="*/ -115 w 2058402"/>
                <a:gd name="connsiteY8" fmla="*/ 1462151 h 2057479"/>
                <a:gd name="connsiteX9" fmla="*/ 154220 w 2058402"/>
                <a:gd name="connsiteY9" fmla="*/ 1223460 h 2057479"/>
                <a:gd name="connsiteX10" fmla="*/ 849742 w 2058402"/>
                <a:gd name="connsiteY10" fmla="*/ 66740 h 2057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58402" h="2057479">
                  <a:moveTo>
                    <a:pt x="849742" y="66798"/>
                  </a:moveTo>
                  <a:cubicBezTo>
                    <a:pt x="931246" y="3400"/>
                    <a:pt x="1324678" y="-82005"/>
                    <a:pt x="1624964" y="166932"/>
                  </a:cubicBezTo>
                  <a:cubicBezTo>
                    <a:pt x="2114920" y="573056"/>
                    <a:pt x="1842987" y="1050787"/>
                    <a:pt x="1907259" y="1252918"/>
                  </a:cubicBezTo>
                  <a:cubicBezTo>
                    <a:pt x="1971531" y="1455049"/>
                    <a:pt x="2074518" y="1613108"/>
                    <a:pt x="2056121" y="1730707"/>
                  </a:cubicBezTo>
                  <a:cubicBezTo>
                    <a:pt x="2024858" y="1783976"/>
                    <a:pt x="1957151" y="1851974"/>
                    <a:pt x="1874192" y="1864607"/>
                  </a:cubicBezTo>
                  <a:cubicBezTo>
                    <a:pt x="1874192" y="1864607"/>
                    <a:pt x="1907259" y="1883004"/>
                    <a:pt x="1940326" y="1873806"/>
                  </a:cubicBezTo>
                  <a:cubicBezTo>
                    <a:pt x="1859521" y="2030003"/>
                    <a:pt x="724865" y="2219267"/>
                    <a:pt x="333878" y="1814075"/>
                  </a:cubicBezTo>
                  <a:lnTo>
                    <a:pt x="401934" y="1826009"/>
                  </a:lnTo>
                  <a:cubicBezTo>
                    <a:pt x="401934" y="1826009"/>
                    <a:pt x="89947" y="1601814"/>
                    <a:pt x="-115" y="1462151"/>
                  </a:cubicBezTo>
                  <a:cubicBezTo>
                    <a:pt x="12751" y="1390544"/>
                    <a:pt x="98040" y="1315735"/>
                    <a:pt x="154220" y="1223460"/>
                  </a:cubicBezTo>
                  <a:cubicBezTo>
                    <a:pt x="314142" y="960725"/>
                    <a:pt x="340515" y="104989"/>
                    <a:pt x="849742" y="66740"/>
                  </a:cubicBezTo>
                </a:path>
              </a:pathLst>
            </a:custGeom>
            <a:solidFill>
              <a:srgbClr val="313759"/>
            </a:solidFill>
            <a:ln w="5820" cap="flat">
              <a:noFill/>
              <a:prstDash val="solid"/>
              <a:miter/>
            </a:ln>
          </p:spPr>
          <p:txBody>
            <a:bodyPr rtlCol="0" anchor="ctr"/>
            <a:lstStyle/>
            <a:p>
              <a:endParaRPr lang="fr-FR"/>
            </a:p>
          </p:txBody>
        </p:sp>
        <p:sp>
          <p:nvSpPr>
            <p:cNvPr id="212" name="Graphique 6">
              <a:extLst>
                <a:ext uri="{FF2B5EF4-FFF2-40B4-BE49-F238E27FC236}">
                  <a16:creationId xmlns:a16="http://schemas.microsoft.com/office/drawing/2014/main" id="{2022D75E-538D-42AF-A797-2B0C1D74A4D9}"/>
                </a:ext>
              </a:extLst>
            </p:cNvPr>
            <p:cNvSpPr/>
            <p:nvPr/>
          </p:nvSpPr>
          <p:spPr>
            <a:xfrm>
              <a:off x="10328924" y="4905992"/>
              <a:ext cx="547592" cy="134503"/>
            </a:xfrm>
            <a:custGeom>
              <a:avLst/>
              <a:gdLst>
                <a:gd name="connsiteX0" fmla="*/ 268034 w 547592"/>
                <a:gd name="connsiteY0" fmla="*/ -266 h 134503"/>
                <a:gd name="connsiteX1" fmla="*/ 547478 w 547592"/>
                <a:gd name="connsiteY1" fmla="*/ 58534 h 134503"/>
                <a:gd name="connsiteX2" fmla="*/ -115 w 547592"/>
                <a:gd name="connsiteY2" fmla="*/ 86129 h 134503"/>
                <a:gd name="connsiteX3" fmla="*/ 268034 w 547592"/>
                <a:gd name="connsiteY3" fmla="*/ -266 h 134503"/>
              </a:gdLst>
              <a:ahLst/>
              <a:cxnLst>
                <a:cxn ang="0">
                  <a:pos x="connsiteX0" y="connsiteY0"/>
                </a:cxn>
                <a:cxn ang="0">
                  <a:pos x="connsiteX1" y="connsiteY1"/>
                </a:cxn>
                <a:cxn ang="0">
                  <a:pos x="connsiteX2" y="connsiteY2"/>
                </a:cxn>
                <a:cxn ang="0">
                  <a:pos x="connsiteX3" y="connsiteY3"/>
                </a:cxn>
              </a:cxnLst>
              <a:rect l="l" t="t" r="r" b="b"/>
              <a:pathLst>
                <a:path w="547592" h="134503">
                  <a:moveTo>
                    <a:pt x="268034" y="-266"/>
                  </a:moveTo>
                  <a:cubicBezTo>
                    <a:pt x="336090" y="-1838"/>
                    <a:pt x="451826" y="27329"/>
                    <a:pt x="547478" y="58534"/>
                  </a:cubicBezTo>
                  <a:cubicBezTo>
                    <a:pt x="516215" y="104525"/>
                    <a:pt x="293883" y="187194"/>
                    <a:pt x="-115" y="86129"/>
                  </a:cubicBezTo>
                  <a:cubicBezTo>
                    <a:pt x="29343" y="40137"/>
                    <a:pt x="111779" y="3460"/>
                    <a:pt x="268034" y="-266"/>
                  </a:cubicBezTo>
                  <a:close/>
                </a:path>
              </a:pathLst>
            </a:custGeom>
            <a:solidFill>
              <a:srgbClr val="D19D82"/>
            </a:solidFill>
            <a:ln w="5820" cap="flat">
              <a:noFill/>
              <a:prstDash val="solid"/>
              <a:miter/>
            </a:ln>
          </p:spPr>
          <p:txBody>
            <a:bodyPr rtlCol="0" anchor="ctr"/>
            <a:lstStyle/>
            <a:p>
              <a:endParaRPr lang="fr-FR"/>
            </a:p>
          </p:txBody>
        </p:sp>
        <p:sp>
          <p:nvSpPr>
            <p:cNvPr id="213" name="Graphique 6">
              <a:extLst>
                <a:ext uri="{FF2B5EF4-FFF2-40B4-BE49-F238E27FC236}">
                  <a16:creationId xmlns:a16="http://schemas.microsoft.com/office/drawing/2014/main" id="{C0AA44DE-2738-4E1C-9722-E8B0C3477B49}"/>
                </a:ext>
              </a:extLst>
            </p:cNvPr>
            <p:cNvSpPr/>
            <p:nvPr/>
          </p:nvSpPr>
          <p:spPr>
            <a:xfrm>
              <a:off x="9861588" y="4100991"/>
              <a:ext cx="143822" cy="285064"/>
            </a:xfrm>
            <a:custGeom>
              <a:avLst/>
              <a:gdLst>
                <a:gd name="connsiteX0" fmla="*/ 68840 w 143822"/>
                <a:gd name="connsiteY0" fmla="*/ 29397 h 285064"/>
                <a:gd name="connsiteX1" fmla="*/ 3986 w 143822"/>
                <a:gd name="connsiteY1" fmla="*/ 104672 h 285064"/>
                <a:gd name="connsiteX2" fmla="*/ 143708 w 143822"/>
                <a:gd name="connsiteY2" fmla="*/ 284738 h 285064"/>
              </a:gdLst>
              <a:ahLst/>
              <a:cxnLst>
                <a:cxn ang="0">
                  <a:pos x="connsiteX0" y="connsiteY0"/>
                </a:cxn>
                <a:cxn ang="0">
                  <a:pos x="connsiteX1" y="connsiteY1"/>
                </a:cxn>
                <a:cxn ang="0">
                  <a:pos x="connsiteX2" y="connsiteY2"/>
                </a:cxn>
              </a:cxnLst>
              <a:rect l="l" t="t" r="r" b="b"/>
              <a:pathLst>
                <a:path w="143822" h="285064">
                  <a:moveTo>
                    <a:pt x="68840" y="29397"/>
                  </a:moveTo>
                  <a:cubicBezTo>
                    <a:pt x="55450" y="-23988"/>
                    <a:pt x="-18079" y="-9259"/>
                    <a:pt x="3986" y="104672"/>
                  </a:cubicBezTo>
                  <a:cubicBezTo>
                    <a:pt x="26051" y="218603"/>
                    <a:pt x="143708" y="284738"/>
                    <a:pt x="143708" y="284738"/>
                  </a:cubicBezTo>
                  <a:close/>
                </a:path>
              </a:pathLst>
            </a:custGeom>
            <a:solidFill>
              <a:srgbClr val="D19D82"/>
            </a:solidFill>
            <a:ln w="5820" cap="flat">
              <a:noFill/>
              <a:prstDash val="solid"/>
              <a:miter/>
            </a:ln>
          </p:spPr>
          <p:txBody>
            <a:bodyPr rtlCol="0" anchor="ctr"/>
            <a:lstStyle/>
            <a:p>
              <a:endParaRPr lang="fr-FR"/>
            </a:p>
          </p:txBody>
        </p:sp>
        <p:sp>
          <p:nvSpPr>
            <p:cNvPr id="214" name="Graphique 6">
              <a:extLst>
                <a:ext uri="{FF2B5EF4-FFF2-40B4-BE49-F238E27FC236}">
                  <a16:creationId xmlns:a16="http://schemas.microsoft.com/office/drawing/2014/main" id="{AF059D77-BA4D-418C-9D6C-57D402B01BB9}"/>
                </a:ext>
              </a:extLst>
            </p:cNvPr>
            <p:cNvSpPr/>
            <p:nvPr/>
          </p:nvSpPr>
          <p:spPr>
            <a:xfrm>
              <a:off x="11039874" y="4267163"/>
              <a:ext cx="225572" cy="204245"/>
            </a:xfrm>
            <a:custGeom>
              <a:avLst/>
              <a:gdLst>
                <a:gd name="connsiteX0" fmla="*/ 146301 w 225572"/>
                <a:gd name="connsiteY0" fmla="*/ 10166 h 204245"/>
                <a:gd name="connsiteX1" fmla="*/ 200210 w 225572"/>
                <a:gd name="connsiteY1" fmla="*/ 138768 h 204245"/>
                <a:gd name="connsiteX2" fmla="*/ -115 w 225572"/>
                <a:gd name="connsiteY2" fmla="*/ 197567 h 204245"/>
              </a:gdLst>
              <a:ahLst/>
              <a:cxnLst>
                <a:cxn ang="0">
                  <a:pos x="connsiteX0" y="connsiteY0"/>
                </a:cxn>
                <a:cxn ang="0">
                  <a:pos x="connsiteX1" y="connsiteY1"/>
                </a:cxn>
                <a:cxn ang="0">
                  <a:pos x="connsiteX2" y="connsiteY2"/>
                </a:cxn>
              </a:cxnLst>
              <a:rect l="l" t="t" r="r" b="b"/>
              <a:pathLst>
                <a:path w="225572" h="204245">
                  <a:moveTo>
                    <a:pt x="146301" y="10166"/>
                  </a:moveTo>
                  <a:cubicBezTo>
                    <a:pt x="191012" y="-28432"/>
                    <a:pt x="264483" y="45096"/>
                    <a:pt x="200210" y="138768"/>
                  </a:cubicBezTo>
                  <a:cubicBezTo>
                    <a:pt x="135939" y="232439"/>
                    <a:pt x="-115" y="197567"/>
                    <a:pt x="-115" y="197567"/>
                  </a:cubicBezTo>
                  <a:close/>
                </a:path>
              </a:pathLst>
            </a:custGeom>
            <a:solidFill>
              <a:srgbClr val="D19D82"/>
            </a:solidFill>
            <a:ln w="5820" cap="flat">
              <a:noFill/>
              <a:prstDash val="solid"/>
              <a:miter/>
            </a:ln>
          </p:spPr>
          <p:txBody>
            <a:bodyPr rtlCol="0" anchor="ctr"/>
            <a:lstStyle/>
            <a:p>
              <a:endParaRPr lang="fr-FR"/>
            </a:p>
          </p:txBody>
        </p:sp>
        <p:sp>
          <p:nvSpPr>
            <p:cNvPr id="215" name="Graphique 6">
              <a:extLst>
                <a:ext uri="{FF2B5EF4-FFF2-40B4-BE49-F238E27FC236}">
                  <a16:creationId xmlns:a16="http://schemas.microsoft.com/office/drawing/2014/main" id="{6DEBE2E9-AE0B-4E48-834A-5F4DB4B621F7}"/>
                </a:ext>
              </a:extLst>
            </p:cNvPr>
            <p:cNvSpPr/>
            <p:nvPr/>
          </p:nvSpPr>
          <p:spPr>
            <a:xfrm>
              <a:off x="9929593" y="3102659"/>
              <a:ext cx="1293968" cy="1717989"/>
            </a:xfrm>
            <a:custGeom>
              <a:avLst/>
              <a:gdLst>
                <a:gd name="connsiteX0" fmla="*/ 447711 w 1293968"/>
                <a:gd name="connsiteY0" fmla="*/ 19755 h 1717989"/>
                <a:gd name="connsiteX1" fmla="*/ 14981 w 1293968"/>
                <a:gd name="connsiteY1" fmla="*/ 1199471 h 1717989"/>
                <a:gd name="connsiteX2" fmla="*/ 519376 w 1293968"/>
                <a:gd name="connsiteY2" fmla="*/ 1690068 h 1717989"/>
                <a:gd name="connsiteX3" fmla="*/ 668238 w 1293968"/>
                <a:gd name="connsiteY3" fmla="*/ 1717663 h 1717989"/>
                <a:gd name="connsiteX4" fmla="*/ 761968 w 1293968"/>
                <a:gd name="connsiteY4" fmla="*/ 1668062 h 1717989"/>
                <a:gd name="connsiteX5" fmla="*/ 1256815 w 1293968"/>
                <a:gd name="connsiteY5" fmla="*/ 1174670 h 1717989"/>
                <a:gd name="connsiteX6" fmla="*/ 447711 w 1293968"/>
                <a:gd name="connsiteY6" fmla="*/ 19755 h 17179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93968" h="1717989">
                  <a:moveTo>
                    <a:pt x="447711" y="19755"/>
                  </a:moveTo>
                  <a:cubicBezTo>
                    <a:pt x="20512" y="132755"/>
                    <a:pt x="-34619" y="852263"/>
                    <a:pt x="14981" y="1199471"/>
                  </a:cubicBezTo>
                  <a:cubicBezTo>
                    <a:pt x="64583" y="1546679"/>
                    <a:pt x="348509" y="1648734"/>
                    <a:pt x="519376" y="1690068"/>
                  </a:cubicBezTo>
                  <a:lnTo>
                    <a:pt x="668238" y="1717663"/>
                  </a:lnTo>
                  <a:lnTo>
                    <a:pt x="761968" y="1668062"/>
                  </a:lnTo>
                  <a:cubicBezTo>
                    <a:pt x="1004502" y="1645998"/>
                    <a:pt x="1208495" y="1359510"/>
                    <a:pt x="1256815" y="1174670"/>
                  </a:cubicBezTo>
                  <a:cubicBezTo>
                    <a:pt x="1445206" y="267819"/>
                    <a:pt x="874968" y="-93245"/>
                    <a:pt x="447711" y="19755"/>
                  </a:cubicBezTo>
                  <a:close/>
                </a:path>
              </a:pathLst>
            </a:custGeom>
            <a:solidFill>
              <a:srgbClr val="D19D82"/>
            </a:solidFill>
            <a:ln w="5820" cap="flat">
              <a:noFill/>
              <a:prstDash val="solid"/>
              <a:miter/>
            </a:ln>
          </p:spPr>
          <p:txBody>
            <a:bodyPr rtlCol="0" anchor="ctr"/>
            <a:lstStyle/>
            <a:p>
              <a:endParaRPr lang="fr-FR"/>
            </a:p>
          </p:txBody>
        </p:sp>
        <p:sp>
          <p:nvSpPr>
            <p:cNvPr id="216" name="Graphique 6">
              <a:extLst>
                <a:ext uri="{FF2B5EF4-FFF2-40B4-BE49-F238E27FC236}">
                  <a16:creationId xmlns:a16="http://schemas.microsoft.com/office/drawing/2014/main" id="{FFBF77FD-583F-4BBD-8A7D-D525C559910C}"/>
                </a:ext>
              </a:extLst>
            </p:cNvPr>
            <p:cNvSpPr/>
            <p:nvPr/>
          </p:nvSpPr>
          <p:spPr>
            <a:xfrm>
              <a:off x="10076552" y="3839831"/>
              <a:ext cx="229434" cy="53796"/>
            </a:xfrm>
            <a:custGeom>
              <a:avLst/>
              <a:gdLst>
                <a:gd name="connsiteX0" fmla="*/ 229320 w 229434"/>
                <a:gd name="connsiteY0" fmla="*/ 24737 h 53796"/>
                <a:gd name="connsiteX1" fmla="*/ 172791 w 229434"/>
                <a:gd name="connsiteY1" fmla="*/ 50877 h 53796"/>
                <a:gd name="connsiteX2" fmla="*/ -115 w 229434"/>
                <a:gd name="connsiteY2" fmla="*/ 39233 h 53796"/>
                <a:gd name="connsiteX3" fmla="*/ 229320 w 229434"/>
                <a:gd name="connsiteY3" fmla="*/ 24737 h 53796"/>
              </a:gdLst>
              <a:ahLst/>
              <a:cxnLst>
                <a:cxn ang="0">
                  <a:pos x="connsiteX0" y="connsiteY0"/>
                </a:cxn>
                <a:cxn ang="0">
                  <a:pos x="connsiteX1" y="connsiteY1"/>
                </a:cxn>
                <a:cxn ang="0">
                  <a:pos x="connsiteX2" y="connsiteY2"/>
                </a:cxn>
                <a:cxn ang="0">
                  <a:pos x="connsiteX3" y="connsiteY3"/>
                </a:cxn>
              </a:cxnLst>
              <a:rect l="l" t="t" r="r" b="b"/>
              <a:pathLst>
                <a:path w="229434" h="53796">
                  <a:moveTo>
                    <a:pt x="229320" y="24737"/>
                  </a:moveTo>
                  <a:cubicBezTo>
                    <a:pt x="223498" y="41271"/>
                    <a:pt x="212786" y="60540"/>
                    <a:pt x="172791" y="50877"/>
                  </a:cubicBezTo>
                  <a:cubicBezTo>
                    <a:pt x="132796" y="41212"/>
                    <a:pt x="37785" y="30035"/>
                    <a:pt x="-115" y="39233"/>
                  </a:cubicBezTo>
                  <a:cubicBezTo>
                    <a:pt x="28237" y="-6992"/>
                    <a:pt x="164640" y="-13861"/>
                    <a:pt x="229320" y="24737"/>
                  </a:cubicBezTo>
                  <a:close/>
                </a:path>
              </a:pathLst>
            </a:custGeom>
            <a:solidFill>
              <a:srgbClr val="313759"/>
            </a:solidFill>
            <a:ln w="5820" cap="flat">
              <a:noFill/>
              <a:prstDash val="solid"/>
              <a:miter/>
            </a:ln>
          </p:spPr>
          <p:txBody>
            <a:bodyPr rtlCol="0" anchor="ctr"/>
            <a:lstStyle/>
            <a:p>
              <a:endParaRPr lang="fr-FR"/>
            </a:p>
          </p:txBody>
        </p:sp>
        <p:sp>
          <p:nvSpPr>
            <p:cNvPr id="217" name="Graphique 6">
              <a:extLst>
                <a:ext uri="{FF2B5EF4-FFF2-40B4-BE49-F238E27FC236}">
                  <a16:creationId xmlns:a16="http://schemas.microsoft.com/office/drawing/2014/main" id="{A8EBD14F-0B66-4345-B807-68050CDD927A}"/>
                </a:ext>
              </a:extLst>
            </p:cNvPr>
            <p:cNvSpPr/>
            <p:nvPr/>
          </p:nvSpPr>
          <p:spPr>
            <a:xfrm>
              <a:off x="10701864" y="3839831"/>
              <a:ext cx="229434" cy="53796"/>
            </a:xfrm>
            <a:custGeom>
              <a:avLst/>
              <a:gdLst>
                <a:gd name="connsiteX0" fmla="*/ -115 w 229434"/>
                <a:gd name="connsiteY0" fmla="*/ 24737 h 53796"/>
                <a:gd name="connsiteX1" fmla="*/ 56356 w 229434"/>
                <a:gd name="connsiteY1" fmla="*/ 50877 h 53796"/>
                <a:gd name="connsiteX2" fmla="*/ 229320 w 229434"/>
                <a:gd name="connsiteY2" fmla="*/ 39233 h 53796"/>
                <a:gd name="connsiteX3" fmla="*/ -115 w 229434"/>
                <a:gd name="connsiteY3" fmla="*/ 24737 h 53796"/>
              </a:gdLst>
              <a:ahLst/>
              <a:cxnLst>
                <a:cxn ang="0">
                  <a:pos x="connsiteX0" y="connsiteY0"/>
                </a:cxn>
                <a:cxn ang="0">
                  <a:pos x="connsiteX1" y="connsiteY1"/>
                </a:cxn>
                <a:cxn ang="0">
                  <a:pos x="connsiteX2" y="connsiteY2"/>
                </a:cxn>
                <a:cxn ang="0">
                  <a:pos x="connsiteX3" y="connsiteY3"/>
                </a:cxn>
              </a:cxnLst>
              <a:rect l="l" t="t" r="r" b="b"/>
              <a:pathLst>
                <a:path w="229434" h="53796">
                  <a:moveTo>
                    <a:pt x="-115" y="24737"/>
                  </a:moveTo>
                  <a:cubicBezTo>
                    <a:pt x="5357" y="41271"/>
                    <a:pt x="16419" y="60540"/>
                    <a:pt x="56356" y="50877"/>
                  </a:cubicBezTo>
                  <a:cubicBezTo>
                    <a:pt x="96293" y="41212"/>
                    <a:pt x="191362" y="30035"/>
                    <a:pt x="229320" y="39233"/>
                  </a:cubicBezTo>
                  <a:cubicBezTo>
                    <a:pt x="201142" y="-6992"/>
                    <a:pt x="64681" y="-13861"/>
                    <a:pt x="-115" y="24737"/>
                  </a:cubicBezTo>
                  <a:close/>
                </a:path>
              </a:pathLst>
            </a:custGeom>
            <a:solidFill>
              <a:srgbClr val="313759"/>
            </a:solidFill>
            <a:ln w="5820" cap="flat">
              <a:noFill/>
              <a:prstDash val="solid"/>
              <a:miter/>
            </a:ln>
          </p:spPr>
          <p:txBody>
            <a:bodyPr rtlCol="0" anchor="ctr"/>
            <a:lstStyle/>
            <a:p>
              <a:endParaRPr lang="fr-FR"/>
            </a:p>
          </p:txBody>
        </p:sp>
        <p:sp>
          <p:nvSpPr>
            <p:cNvPr id="218" name="Graphique 6">
              <a:extLst>
                <a:ext uri="{FF2B5EF4-FFF2-40B4-BE49-F238E27FC236}">
                  <a16:creationId xmlns:a16="http://schemas.microsoft.com/office/drawing/2014/main" id="{80F94136-551F-4F32-8D1D-10ADB3662E5E}"/>
                </a:ext>
              </a:extLst>
            </p:cNvPr>
            <p:cNvSpPr/>
            <p:nvPr/>
          </p:nvSpPr>
          <p:spPr>
            <a:xfrm>
              <a:off x="10441119" y="3698728"/>
              <a:ext cx="97042" cy="599745"/>
            </a:xfrm>
            <a:custGeom>
              <a:avLst/>
              <a:gdLst>
                <a:gd name="connsiteX0" fmla="*/ 2960 w 97042"/>
                <a:gd name="connsiteY0" fmla="*/ 517880 h 599745"/>
                <a:gd name="connsiteX1" fmla="*/ 10761 w 97042"/>
                <a:gd name="connsiteY1" fmla="*/ 507692 h 599745"/>
                <a:gd name="connsiteX2" fmla="*/ 34048 w 97042"/>
                <a:gd name="connsiteY2" fmla="*/ 500124 h 599745"/>
                <a:gd name="connsiteX3" fmla="*/ 56636 w 97042"/>
                <a:gd name="connsiteY3" fmla="*/ 505946 h 599745"/>
                <a:gd name="connsiteX4" fmla="*/ 66534 w 97042"/>
                <a:gd name="connsiteY4" fmla="*/ 511768 h 599745"/>
                <a:gd name="connsiteX5" fmla="*/ 71132 w 97042"/>
                <a:gd name="connsiteY5" fmla="*/ 515144 h 599745"/>
                <a:gd name="connsiteX6" fmla="*/ 71889 w 97042"/>
                <a:gd name="connsiteY6" fmla="*/ 515726 h 599745"/>
                <a:gd name="connsiteX7" fmla="*/ 71889 w 97042"/>
                <a:gd name="connsiteY7" fmla="*/ 515726 h 599745"/>
                <a:gd name="connsiteX8" fmla="*/ 71889 w 97042"/>
                <a:gd name="connsiteY8" fmla="*/ 512117 h 599745"/>
                <a:gd name="connsiteX9" fmla="*/ 79458 w 97042"/>
                <a:gd name="connsiteY9" fmla="*/ 341424 h 599745"/>
                <a:gd name="connsiteX10" fmla="*/ 96457 w 97042"/>
                <a:gd name="connsiteY10" fmla="*/ 678 h 599745"/>
                <a:gd name="connsiteX11" fmla="*/ 96923 w 97042"/>
                <a:gd name="connsiteY11" fmla="*/ 678 h 599745"/>
                <a:gd name="connsiteX12" fmla="*/ 87492 w 97042"/>
                <a:gd name="connsiteY12" fmla="*/ 341598 h 599745"/>
                <a:gd name="connsiteX13" fmla="*/ 82136 w 97042"/>
                <a:gd name="connsiteY13" fmla="*/ 512350 h 599745"/>
                <a:gd name="connsiteX14" fmla="*/ 81495 w 97042"/>
                <a:gd name="connsiteY14" fmla="*/ 529815 h 599745"/>
                <a:gd name="connsiteX15" fmla="*/ 81495 w 97042"/>
                <a:gd name="connsiteY15" fmla="*/ 534996 h 599745"/>
                <a:gd name="connsiteX16" fmla="*/ 81495 w 97042"/>
                <a:gd name="connsiteY16" fmla="*/ 537616 h 599745"/>
                <a:gd name="connsiteX17" fmla="*/ 80913 w 97042"/>
                <a:gd name="connsiteY17" fmla="*/ 537616 h 599745"/>
                <a:gd name="connsiteX18" fmla="*/ 79982 w 97042"/>
                <a:gd name="connsiteY18" fmla="*/ 536743 h 599745"/>
                <a:gd name="connsiteX19" fmla="*/ 72355 w 97042"/>
                <a:gd name="connsiteY19" fmla="*/ 529931 h 599745"/>
                <a:gd name="connsiteX20" fmla="*/ 68396 w 97042"/>
                <a:gd name="connsiteY20" fmla="*/ 526322 h 599745"/>
                <a:gd name="connsiteX21" fmla="*/ 64962 w 97042"/>
                <a:gd name="connsiteY21" fmla="*/ 523527 h 599745"/>
                <a:gd name="connsiteX22" fmla="*/ 60886 w 97042"/>
                <a:gd name="connsiteY22" fmla="*/ 520616 h 599745"/>
                <a:gd name="connsiteX23" fmla="*/ 52328 w 97042"/>
                <a:gd name="connsiteY23" fmla="*/ 515668 h 599745"/>
                <a:gd name="connsiteX24" fmla="*/ 17398 w 97042"/>
                <a:gd name="connsiteY24" fmla="*/ 515668 h 599745"/>
                <a:gd name="connsiteX25" fmla="*/ 14022 w 97042"/>
                <a:gd name="connsiteY25" fmla="*/ 548969 h 599745"/>
                <a:gd name="connsiteX26" fmla="*/ 38065 w 97042"/>
                <a:gd name="connsiteY26" fmla="*/ 581221 h 599745"/>
                <a:gd name="connsiteX27" fmla="*/ 51048 w 97042"/>
                <a:gd name="connsiteY27" fmla="*/ 598686 h 599745"/>
                <a:gd name="connsiteX28" fmla="*/ 31195 w 97042"/>
                <a:gd name="connsiteY28" fmla="*/ 588440 h 599745"/>
                <a:gd name="connsiteX29" fmla="*/ 4532 w 97042"/>
                <a:gd name="connsiteY29" fmla="*/ 553044 h 599745"/>
                <a:gd name="connsiteX30" fmla="*/ -67 w 97042"/>
                <a:gd name="connsiteY30" fmla="*/ 529757 h 599745"/>
                <a:gd name="connsiteX31" fmla="*/ 2960 w 97042"/>
                <a:gd name="connsiteY31" fmla="*/ 517880 h 599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97042" h="599745">
                  <a:moveTo>
                    <a:pt x="2960" y="517880"/>
                  </a:moveTo>
                  <a:cubicBezTo>
                    <a:pt x="4823" y="513986"/>
                    <a:pt x="7501" y="510522"/>
                    <a:pt x="10761" y="507692"/>
                  </a:cubicBezTo>
                  <a:cubicBezTo>
                    <a:pt x="17340" y="502406"/>
                    <a:pt x="25607" y="499711"/>
                    <a:pt x="34048" y="500124"/>
                  </a:cubicBezTo>
                  <a:cubicBezTo>
                    <a:pt x="41908" y="500456"/>
                    <a:pt x="49592" y="502441"/>
                    <a:pt x="56636" y="505946"/>
                  </a:cubicBezTo>
                  <a:cubicBezTo>
                    <a:pt x="60072" y="507599"/>
                    <a:pt x="63390" y="509544"/>
                    <a:pt x="66534" y="511768"/>
                  </a:cubicBezTo>
                  <a:cubicBezTo>
                    <a:pt x="68106" y="512874"/>
                    <a:pt x="69677" y="513922"/>
                    <a:pt x="71132" y="515144"/>
                  </a:cubicBezTo>
                  <a:lnTo>
                    <a:pt x="71889" y="515726"/>
                  </a:lnTo>
                  <a:lnTo>
                    <a:pt x="71889" y="515726"/>
                  </a:lnTo>
                  <a:lnTo>
                    <a:pt x="71889" y="512117"/>
                  </a:lnTo>
                  <a:cubicBezTo>
                    <a:pt x="74451" y="455221"/>
                    <a:pt x="76954" y="398320"/>
                    <a:pt x="79458" y="341424"/>
                  </a:cubicBezTo>
                  <a:cubicBezTo>
                    <a:pt x="84756" y="227626"/>
                    <a:pt x="90403" y="114044"/>
                    <a:pt x="96457" y="678"/>
                  </a:cubicBezTo>
                  <a:cubicBezTo>
                    <a:pt x="96457" y="-661"/>
                    <a:pt x="96981" y="-661"/>
                    <a:pt x="96923" y="678"/>
                  </a:cubicBezTo>
                  <a:cubicBezTo>
                    <a:pt x="93779" y="113969"/>
                    <a:pt x="90636" y="227609"/>
                    <a:pt x="87492" y="341598"/>
                  </a:cubicBezTo>
                  <a:cubicBezTo>
                    <a:pt x="85745" y="398535"/>
                    <a:pt x="83941" y="455454"/>
                    <a:pt x="82136" y="512350"/>
                  </a:cubicBezTo>
                  <a:lnTo>
                    <a:pt x="81495" y="529815"/>
                  </a:lnTo>
                  <a:lnTo>
                    <a:pt x="81495" y="534996"/>
                  </a:lnTo>
                  <a:lnTo>
                    <a:pt x="81495" y="537616"/>
                  </a:lnTo>
                  <a:cubicBezTo>
                    <a:pt x="81495" y="538373"/>
                    <a:pt x="81495" y="537965"/>
                    <a:pt x="80913" y="537616"/>
                  </a:cubicBezTo>
                  <a:lnTo>
                    <a:pt x="79982" y="536743"/>
                  </a:lnTo>
                  <a:lnTo>
                    <a:pt x="72355" y="529931"/>
                  </a:lnTo>
                  <a:lnTo>
                    <a:pt x="68396" y="526322"/>
                  </a:lnTo>
                  <a:lnTo>
                    <a:pt x="64962" y="523527"/>
                  </a:lnTo>
                  <a:cubicBezTo>
                    <a:pt x="63681" y="522479"/>
                    <a:pt x="62284" y="521548"/>
                    <a:pt x="60886" y="520616"/>
                  </a:cubicBezTo>
                  <a:cubicBezTo>
                    <a:pt x="58208" y="518713"/>
                    <a:pt x="55297" y="517054"/>
                    <a:pt x="52328" y="515668"/>
                  </a:cubicBezTo>
                  <a:cubicBezTo>
                    <a:pt x="40685" y="509846"/>
                    <a:pt x="26480" y="508508"/>
                    <a:pt x="17398" y="515668"/>
                  </a:cubicBezTo>
                  <a:cubicBezTo>
                    <a:pt x="8316" y="522829"/>
                    <a:pt x="8782" y="537209"/>
                    <a:pt x="14022" y="548969"/>
                  </a:cubicBezTo>
                  <a:cubicBezTo>
                    <a:pt x="19902" y="561159"/>
                    <a:pt x="28052" y="572110"/>
                    <a:pt x="38065" y="581221"/>
                  </a:cubicBezTo>
                  <a:cubicBezTo>
                    <a:pt x="48137" y="590652"/>
                    <a:pt x="52620" y="596590"/>
                    <a:pt x="51048" y="598686"/>
                  </a:cubicBezTo>
                  <a:cubicBezTo>
                    <a:pt x="49476" y="600782"/>
                    <a:pt x="42082" y="598686"/>
                    <a:pt x="31195" y="588440"/>
                  </a:cubicBezTo>
                  <a:cubicBezTo>
                    <a:pt x="20018" y="578531"/>
                    <a:pt x="10994" y="566498"/>
                    <a:pt x="4532" y="553044"/>
                  </a:cubicBezTo>
                  <a:cubicBezTo>
                    <a:pt x="1156" y="545755"/>
                    <a:pt x="-416" y="537773"/>
                    <a:pt x="-67" y="529757"/>
                  </a:cubicBezTo>
                  <a:cubicBezTo>
                    <a:pt x="282" y="525658"/>
                    <a:pt x="1272" y="521641"/>
                    <a:pt x="2960" y="517880"/>
                  </a:cubicBezTo>
                  <a:close/>
                </a:path>
              </a:pathLst>
            </a:custGeom>
            <a:solidFill>
              <a:srgbClr val="BF8D77"/>
            </a:solidFill>
            <a:ln w="5820" cap="flat">
              <a:noFill/>
              <a:prstDash val="solid"/>
              <a:miter/>
            </a:ln>
          </p:spPr>
          <p:txBody>
            <a:bodyPr rtlCol="0" anchor="ctr"/>
            <a:lstStyle/>
            <a:p>
              <a:endParaRPr lang="fr-FR"/>
            </a:p>
          </p:txBody>
        </p:sp>
        <p:sp>
          <p:nvSpPr>
            <p:cNvPr id="219" name="Graphique 6">
              <a:extLst>
                <a:ext uri="{FF2B5EF4-FFF2-40B4-BE49-F238E27FC236}">
                  <a16:creationId xmlns:a16="http://schemas.microsoft.com/office/drawing/2014/main" id="{07F0A1C6-CE5D-495B-9093-E76A7B646ACB}"/>
                </a:ext>
              </a:extLst>
            </p:cNvPr>
            <p:cNvSpPr/>
            <p:nvPr/>
          </p:nvSpPr>
          <p:spPr>
            <a:xfrm>
              <a:off x="9745703" y="6282893"/>
              <a:ext cx="1620906" cy="2722774"/>
            </a:xfrm>
            <a:custGeom>
              <a:avLst/>
              <a:gdLst>
                <a:gd name="connsiteX0" fmla="*/ 1247598 w 1620906"/>
                <a:gd name="connsiteY0" fmla="*/ 43394 h 2722774"/>
                <a:gd name="connsiteX1" fmla="*/ 1596320 w 1620906"/>
                <a:gd name="connsiteY1" fmla="*/ 2682967 h 2722774"/>
                <a:gd name="connsiteX2" fmla="*/ 1275543 w 1620906"/>
                <a:gd name="connsiteY2" fmla="*/ 2666434 h 2722774"/>
                <a:gd name="connsiteX3" fmla="*/ 958259 w 1620906"/>
                <a:gd name="connsiteY3" fmla="*/ 604202 h 2722774"/>
                <a:gd name="connsiteX4" fmla="*/ 835595 w 1620906"/>
                <a:gd name="connsiteY4" fmla="*/ 571600 h 2722774"/>
                <a:gd name="connsiteX5" fmla="*/ 289808 w 1620906"/>
                <a:gd name="connsiteY5" fmla="*/ 2644137 h 2722774"/>
                <a:gd name="connsiteX6" fmla="*/ -115 w 1620906"/>
                <a:gd name="connsiteY6" fmla="*/ 2630339 h 2722774"/>
                <a:gd name="connsiteX7" fmla="*/ 309252 w 1620906"/>
                <a:gd name="connsiteY7" fmla="*/ 1006833 h 2722774"/>
                <a:gd name="connsiteX8" fmla="*/ 367003 w 1620906"/>
                <a:gd name="connsiteY8" fmla="*/ -327 h 2722774"/>
                <a:gd name="connsiteX9" fmla="*/ 1247598 w 1620906"/>
                <a:gd name="connsiteY9" fmla="*/ 43103 h 2722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20906" h="2722774">
                  <a:moveTo>
                    <a:pt x="1247598" y="43394"/>
                  </a:moveTo>
                  <a:cubicBezTo>
                    <a:pt x="1591080" y="307002"/>
                    <a:pt x="1667986" y="1635522"/>
                    <a:pt x="1596320" y="2682967"/>
                  </a:cubicBezTo>
                  <a:cubicBezTo>
                    <a:pt x="1535716" y="2721566"/>
                    <a:pt x="1472900" y="2754633"/>
                    <a:pt x="1275543" y="2666434"/>
                  </a:cubicBezTo>
                  <a:cubicBezTo>
                    <a:pt x="1364150" y="2354971"/>
                    <a:pt x="1126390" y="1125130"/>
                    <a:pt x="958259" y="604202"/>
                  </a:cubicBezTo>
                  <a:lnTo>
                    <a:pt x="835595" y="571600"/>
                  </a:lnTo>
                  <a:cubicBezTo>
                    <a:pt x="834896" y="673422"/>
                    <a:pt x="527043" y="2272245"/>
                    <a:pt x="289808" y="2644137"/>
                  </a:cubicBezTo>
                  <a:cubicBezTo>
                    <a:pt x="207139" y="2674468"/>
                    <a:pt x="98505" y="2679940"/>
                    <a:pt x="-115" y="2630339"/>
                  </a:cubicBezTo>
                  <a:cubicBezTo>
                    <a:pt x="88608" y="2338146"/>
                    <a:pt x="268267" y="1334888"/>
                    <a:pt x="309252" y="1006833"/>
                  </a:cubicBezTo>
                  <a:cubicBezTo>
                    <a:pt x="350236" y="678778"/>
                    <a:pt x="367003" y="-327"/>
                    <a:pt x="367003" y="-327"/>
                  </a:cubicBezTo>
                  <a:lnTo>
                    <a:pt x="1247598" y="43103"/>
                  </a:lnTo>
                </a:path>
              </a:pathLst>
            </a:custGeom>
            <a:solidFill>
              <a:srgbClr val="1760BF"/>
            </a:solidFill>
            <a:ln w="5820" cap="flat">
              <a:noFill/>
              <a:prstDash val="solid"/>
              <a:miter/>
            </a:ln>
          </p:spPr>
          <p:txBody>
            <a:bodyPr rtlCol="0" anchor="ctr"/>
            <a:lstStyle/>
            <a:p>
              <a:endParaRPr lang="fr-FR"/>
            </a:p>
          </p:txBody>
        </p:sp>
        <p:sp>
          <p:nvSpPr>
            <p:cNvPr id="220" name="Graphique 6">
              <a:extLst>
                <a:ext uri="{FF2B5EF4-FFF2-40B4-BE49-F238E27FC236}">
                  <a16:creationId xmlns:a16="http://schemas.microsoft.com/office/drawing/2014/main" id="{1B26B3C6-BE9F-4581-8BCB-99DD186E23B5}"/>
                </a:ext>
              </a:extLst>
            </p:cNvPr>
            <p:cNvSpPr/>
            <p:nvPr/>
          </p:nvSpPr>
          <p:spPr>
            <a:xfrm>
              <a:off x="10473790" y="6818269"/>
              <a:ext cx="230313" cy="69554"/>
            </a:xfrm>
            <a:custGeom>
              <a:avLst/>
              <a:gdLst>
                <a:gd name="connsiteX0" fmla="*/ 19832 w 230313"/>
                <a:gd name="connsiteY0" fmla="*/ 1760 h 69554"/>
                <a:gd name="connsiteX1" fmla="*/ 228134 w 230313"/>
                <a:gd name="connsiteY1" fmla="*/ 67313 h 69554"/>
                <a:gd name="connsiteX2" fmla="*/ 227609 w 230313"/>
                <a:gd name="connsiteY2" fmla="*/ 69001 h 69554"/>
                <a:gd name="connsiteX3" fmla="*/ 16106 w 230313"/>
                <a:gd name="connsiteY3" fmla="*/ 14801 h 69554"/>
                <a:gd name="connsiteX4" fmla="*/ 19832 w 230313"/>
                <a:gd name="connsiteY4" fmla="*/ 1760 h 695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313" h="69554">
                  <a:moveTo>
                    <a:pt x="19832" y="1760"/>
                  </a:moveTo>
                  <a:cubicBezTo>
                    <a:pt x="89693" y="23126"/>
                    <a:pt x="158680" y="45598"/>
                    <a:pt x="228134" y="67313"/>
                  </a:cubicBezTo>
                  <a:cubicBezTo>
                    <a:pt x="231161" y="68244"/>
                    <a:pt x="230753" y="69816"/>
                    <a:pt x="227609" y="69001"/>
                  </a:cubicBezTo>
                  <a:cubicBezTo>
                    <a:pt x="157167" y="50779"/>
                    <a:pt x="86491" y="33314"/>
                    <a:pt x="16106" y="14801"/>
                  </a:cubicBezTo>
                  <a:cubicBezTo>
                    <a:pt x="-7996" y="8280"/>
                    <a:pt x="-3979" y="-5575"/>
                    <a:pt x="19832" y="1760"/>
                  </a:cubicBezTo>
                  <a:close/>
                </a:path>
              </a:pathLst>
            </a:custGeom>
            <a:solidFill>
              <a:srgbClr val="0C4E96"/>
            </a:solidFill>
            <a:ln w="5820" cap="flat">
              <a:noFill/>
              <a:prstDash val="solid"/>
              <a:miter/>
            </a:ln>
          </p:spPr>
          <p:txBody>
            <a:bodyPr rtlCol="0" anchor="ctr"/>
            <a:lstStyle/>
            <a:p>
              <a:endParaRPr lang="fr-FR"/>
            </a:p>
          </p:txBody>
        </p:sp>
        <p:sp>
          <p:nvSpPr>
            <p:cNvPr id="221" name="Graphique 6">
              <a:extLst>
                <a:ext uri="{FF2B5EF4-FFF2-40B4-BE49-F238E27FC236}">
                  <a16:creationId xmlns:a16="http://schemas.microsoft.com/office/drawing/2014/main" id="{40C15F27-394B-4906-9ECB-42D57E0DD34E}"/>
                </a:ext>
              </a:extLst>
            </p:cNvPr>
            <p:cNvSpPr/>
            <p:nvPr/>
          </p:nvSpPr>
          <p:spPr>
            <a:xfrm>
              <a:off x="10110461" y="6328705"/>
              <a:ext cx="863895" cy="396406"/>
            </a:xfrm>
            <a:custGeom>
              <a:avLst/>
              <a:gdLst>
                <a:gd name="connsiteX0" fmla="*/ 14936 w 863895"/>
                <a:gd name="connsiteY0" fmla="*/ 29486 h 396406"/>
                <a:gd name="connsiteX1" fmla="*/ 161877 w 863895"/>
                <a:gd name="connsiteY1" fmla="*/ 76583 h 396406"/>
                <a:gd name="connsiteX2" fmla="*/ 162459 w 863895"/>
                <a:gd name="connsiteY2" fmla="*/ 53296 h 396406"/>
                <a:gd name="connsiteX3" fmla="*/ 163390 w 863895"/>
                <a:gd name="connsiteY3" fmla="*/ 20985 h 396406"/>
                <a:gd name="connsiteX4" fmla="*/ 166418 w 863895"/>
                <a:gd name="connsiteY4" fmla="*/ 2006 h 396406"/>
                <a:gd name="connsiteX5" fmla="*/ 172938 w 863895"/>
                <a:gd name="connsiteY5" fmla="*/ 377 h 396406"/>
                <a:gd name="connsiteX6" fmla="*/ 175209 w 863895"/>
                <a:gd name="connsiteY6" fmla="*/ 5325 h 396406"/>
                <a:gd name="connsiteX7" fmla="*/ 172530 w 863895"/>
                <a:gd name="connsiteY7" fmla="*/ 50851 h 396406"/>
                <a:gd name="connsiteX8" fmla="*/ 170493 w 863895"/>
                <a:gd name="connsiteY8" fmla="*/ 92011 h 396406"/>
                <a:gd name="connsiteX9" fmla="*/ 193780 w 863895"/>
                <a:gd name="connsiteY9" fmla="*/ 97192 h 396406"/>
                <a:gd name="connsiteX10" fmla="*/ 194478 w 863895"/>
                <a:gd name="connsiteY10" fmla="*/ 97192 h 396406"/>
                <a:gd name="connsiteX11" fmla="*/ 194478 w 863895"/>
                <a:gd name="connsiteY11" fmla="*/ 96435 h 396406"/>
                <a:gd name="connsiteX12" fmla="*/ 194945 w 863895"/>
                <a:gd name="connsiteY12" fmla="*/ 90614 h 396406"/>
                <a:gd name="connsiteX13" fmla="*/ 195992 w 863895"/>
                <a:gd name="connsiteY13" fmla="*/ 77922 h 396406"/>
                <a:gd name="connsiteX14" fmla="*/ 198845 w 863895"/>
                <a:gd name="connsiteY14" fmla="*/ 52306 h 396406"/>
                <a:gd name="connsiteX15" fmla="*/ 212351 w 863895"/>
                <a:gd name="connsiteY15" fmla="*/ 4394 h 396406"/>
                <a:gd name="connsiteX16" fmla="*/ 212992 w 863895"/>
                <a:gd name="connsiteY16" fmla="*/ 4160 h 396406"/>
                <a:gd name="connsiteX17" fmla="*/ 213225 w 863895"/>
                <a:gd name="connsiteY17" fmla="*/ 4801 h 396406"/>
                <a:gd name="connsiteX18" fmla="*/ 206704 w 863895"/>
                <a:gd name="connsiteY18" fmla="*/ 54228 h 396406"/>
                <a:gd name="connsiteX19" fmla="*/ 204084 w 863895"/>
                <a:gd name="connsiteY19" fmla="*/ 79029 h 396406"/>
                <a:gd name="connsiteX20" fmla="*/ 203386 w 863895"/>
                <a:gd name="connsiteY20" fmla="*/ 86363 h 396406"/>
                <a:gd name="connsiteX21" fmla="*/ 354751 w 863895"/>
                <a:gd name="connsiteY21" fmla="*/ 110932 h 396406"/>
                <a:gd name="connsiteX22" fmla="*/ 363600 w 863895"/>
                <a:gd name="connsiteY22" fmla="*/ 114483 h 396406"/>
                <a:gd name="connsiteX23" fmla="*/ 347590 w 863895"/>
                <a:gd name="connsiteY23" fmla="*/ 25061 h 396406"/>
                <a:gd name="connsiteX24" fmla="*/ 349336 w 863895"/>
                <a:gd name="connsiteY24" fmla="*/ 24711 h 396406"/>
                <a:gd name="connsiteX25" fmla="*/ 420362 w 863895"/>
                <a:gd name="connsiteY25" fmla="*/ 387347 h 396406"/>
                <a:gd name="connsiteX26" fmla="*/ 503030 w 863895"/>
                <a:gd name="connsiteY26" fmla="*/ 376577 h 396406"/>
                <a:gd name="connsiteX27" fmla="*/ 470836 w 863895"/>
                <a:gd name="connsiteY27" fmla="*/ 89507 h 396406"/>
                <a:gd name="connsiteX28" fmla="*/ 484343 w 863895"/>
                <a:gd name="connsiteY28" fmla="*/ 88110 h 396406"/>
                <a:gd name="connsiteX29" fmla="*/ 487428 w 863895"/>
                <a:gd name="connsiteY29" fmla="*/ 119897 h 396406"/>
                <a:gd name="connsiteX30" fmla="*/ 512636 w 863895"/>
                <a:gd name="connsiteY30" fmla="*/ 115996 h 396406"/>
                <a:gd name="connsiteX31" fmla="*/ 695031 w 863895"/>
                <a:gd name="connsiteY31" fmla="*/ 88285 h 396406"/>
                <a:gd name="connsiteX32" fmla="*/ 781949 w 863895"/>
                <a:gd name="connsiteY32" fmla="*/ 57255 h 396406"/>
                <a:gd name="connsiteX33" fmla="*/ 860019 w 863895"/>
                <a:gd name="connsiteY33" fmla="*/ 8236 h 396406"/>
                <a:gd name="connsiteX34" fmla="*/ 861183 w 863895"/>
                <a:gd name="connsiteY34" fmla="*/ 9517 h 396406"/>
                <a:gd name="connsiteX35" fmla="*/ 783987 w 863895"/>
                <a:gd name="connsiteY35" fmla="*/ 61505 h 396406"/>
                <a:gd name="connsiteX36" fmla="*/ 697185 w 863895"/>
                <a:gd name="connsiteY36" fmla="*/ 95853 h 396406"/>
                <a:gd name="connsiteX37" fmla="*/ 513568 w 863895"/>
                <a:gd name="connsiteY37" fmla="*/ 129561 h 396406"/>
                <a:gd name="connsiteX38" fmla="*/ 488302 w 863895"/>
                <a:gd name="connsiteY38" fmla="*/ 128629 h 396406"/>
                <a:gd name="connsiteX39" fmla="*/ 513276 w 863895"/>
                <a:gd name="connsiteY39" fmla="*/ 384785 h 396406"/>
                <a:gd name="connsiteX40" fmla="*/ 414307 w 863895"/>
                <a:gd name="connsiteY40" fmla="*/ 396080 h 396406"/>
                <a:gd name="connsiteX41" fmla="*/ 365346 w 863895"/>
                <a:gd name="connsiteY41" fmla="*/ 122458 h 396406"/>
                <a:gd name="connsiteX42" fmla="*/ 352364 w 863895"/>
                <a:gd name="connsiteY42" fmla="*/ 124205 h 396406"/>
                <a:gd name="connsiteX43" fmla="*/ 203735 w 863895"/>
                <a:gd name="connsiteY43" fmla="*/ 88110 h 396406"/>
                <a:gd name="connsiteX44" fmla="*/ 201989 w 863895"/>
                <a:gd name="connsiteY44" fmla="*/ 106739 h 396406"/>
                <a:gd name="connsiteX45" fmla="*/ 183883 w 863895"/>
                <a:gd name="connsiteY45" fmla="*/ 103072 h 396406"/>
                <a:gd name="connsiteX46" fmla="*/ 161644 w 863895"/>
                <a:gd name="connsiteY46" fmla="*/ 98648 h 396406"/>
                <a:gd name="connsiteX47" fmla="*/ 162110 w 863895"/>
                <a:gd name="connsiteY47" fmla="*/ 78155 h 396406"/>
                <a:gd name="connsiteX48" fmla="*/ 11560 w 863895"/>
                <a:gd name="connsiteY48" fmla="*/ 42118 h 396406"/>
                <a:gd name="connsiteX49" fmla="*/ 14936 w 863895"/>
                <a:gd name="connsiteY49" fmla="*/ 29486 h 396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863895" h="396406">
                  <a:moveTo>
                    <a:pt x="14936" y="29486"/>
                  </a:moveTo>
                  <a:cubicBezTo>
                    <a:pt x="64014" y="44738"/>
                    <a:pt x="112858" y="61039"/>
                    <a:pt x="161877" y="76583"/>
                  </a:cubicBezTo>
                  <a:lnTo>
                    <a:pt x="162459" y="53296"/>
                  </a:lnTo>
                  <a:cubicBezTo>
                    <a:pt x="162459" y="42526"/>
                    <a:pt x="163041" y="31755"/>
                    <a:pt x="163390" y="20985"/>
                  </a:cubicBezTo>
                  <a:cubicBezTo>
                    <a:pt x="162808" y="14523"/>
                    <a:pt x="163856" y="8003"/>
                    <a:pt x="166418" y="2006"/>
                  </a:cubicBezTo>
                  <a:cubicBezTo>
                    <a:pt x="167757" y="-264"/>
                    <a:pt x="170726" y="-1020"/>
                    <a:pt x="172938" y="377"/>
                  </a:cubicBezTo>
                  <a:cubicBezTo>
                    <a:pt x="174684" y="1366"/>
                    <a:pt x="175558" y="3346"/>
                    <a:pt x="175209" y="5325"/>
                  </a:cubicBezTo>
                  <a:cubicBezTo>
                    <a:pt x="174161" y="20462"/>
                    <a:pt x="173287" y="35656"/>
                    <a:pt x="172530" y="50851"/>
                  </a:cubicBezTo>
                  <a:lnTo>
                    <a:pt x="170493" y="92011"/>
                  </a:lnTo>
                  <a:lnTo>
                    <a:pt x="193780" y="97192"/>
                  </a:lnTo>
                  <a:lnTo>
                    <a:pt x="194478" y="97192"/>
                  </a:lnTo>
                  <a:lnTo>
                    <a:pt x="194478" y="96435"/>
                  </a:lnTo>
                  <a:lnTo>
                    <a:pt x="194945" y="90614"/>
                  </a:lnTo>
                  <a:lnTo>
                    <a:pt x="195992" y="77922"/>
                  </a:lnTo>
                  <a:cubicBezTo>
                    <a:pt x="196749" y="69364"/>
                    <a:pt x="197622" y="60807"/>
                    <a:pt x="198845" y="52306"/>
                  </a:cubicBezTo>
                  <a:cubicBezTo>
                    <a:pt x="200825" y="35714"/>
                    <a:pt x="205365" y="19530"/>
                    <a:pt x="212351" y="4394"/>
                  </a:cubicBezTo>
                  <a:cubicBezTo>
                    <a:pt x="212468" y="4160"/>
                    <a:pt x="212759" y="4045"/>
                    <a:pt x="212992" y="4160"/>
                  </a:cubicBezTo>
                  <a:cubicBezTo>
                    <a:pt x="213225" y="4277"/>
                    <a:pt x="213341" y="4568"/>
                    <a:pt x="213225" y="4801"/>
                  </a:cubicBezTo>
                  <a:cubicBezTo>
                    <a:pt x="210721" y="21277"/>
                    <a:pt x="208567" y="37752"/>
                    <a:pt x="206704" y="54228"/>
                  </a:cubicBezTo>
                  <a:lnTo>
                    <a:pt x="204084" y="79029"/>
                  </a:lnTo>
                  <a:lnTo>
                    <a:pt x="203386" y="86363"/>
                  </a:lnTo>
                  <a:cubicBezTo>
                    <a:pt x="253744" y="94689"/>
                    <a:pt x="304276" y="102257"/>
                    <a:pt x="354751" y="110932"/>
                  </a:cubicBezTo>
                  <a:cubicBezTo>
                    <a:pt x="357953" y="111339"/>
                    <a:pt x="361038" y="112561"/>
                    <a:pt x="363600" y="114483"/>
                  </a:cubicBezTo>
                  <a:cubicBezTo>
                    <a:pt x="358302" y="84675"/>
                    <a:pt x="353004" y="54868"/>
                    <a:pt x="347590" y="25061"/>
                  </a:cubicBezTo>
                  <a:cubicBezTo>
                    <a:pt x="345611" y="14116"/>
                    <a:pt x="347182" y="13825"/>
                    <a:pt x="349336" y="24711"/>
                  </a:cubicBezTo>
                  <a:cubicBezTo>
                    <a:pt x="372973" y="145571"/>
                    <a:pt x="396667" y="266430"/>
                    <a:pt x="420362" y="387347"/>
                  </a:cubicBezTo>
                  <a:lnTo>
                    <a:pt x="503030" y="376577"/>
                  </a:lnTo>
                  <a:cubicBezTo>
                    <a:pt x="492318" y="280868"/>
                    <a:pt x="481607" y="185159"/>
                    <a:pt x="470836" y="89507"/>
                  </a:cubicBezTo>
                  <a:cubicBezTo>
                    <a:pt x="461289" y="3520"/>
                    <a:pt x="475843" y="1832"/>
                    <a:pt x="484343" y="88110"/>
                  </a:cubicBezTo>
                  <a:cubicBezTo>
                    <a:pt x="485391" y="98705"/>
                    <a:pt x="486438" y="109301"/>
                    <a:pt x="487428" y="119897"/>
                  </a:cubicBezTo>
                  <a:cubicBezTo>
                    <a:pt x="495636" y="117510"/>
                    <a:pt x="504078" y="116171"/>
                    <a:pt x="512636" y="115996"/>
                  </a:cubicBezTo>
                  <a:cubicBezTo>
                    <a:pt x="574230" y="112911"/>
                    <a:pt x="635300" y="103654"/>
                    <a:pt x="695031" y="88285"/>
                  </a:cubicBezTo>
                  <a:cubicBezTo>
                    <a:pt x="724896" y="80600"/>
                    <a:pt x="753947" y="70179"/>
                    <a:pt x="781949" y="57255"/>
                  </a:cubicBezTo>
                  <a:cubicBezTo>
                    <a:pt x="810126" y="44622"/>
                    <a:pt x="836441" y="28146"/>
                    <a:pt x="860019" y="8236"/>
                  </a:cubicBezTo>
                  <a:cubicBezTo>
                    <a:pt x="864211" y="4801"/>
                    <a:pt x="865316" y="5966"/>
                    <a:pt x="861183" y="9517"/>
                  </a:cubicBezTo>
                  <a:cubicBezTo>
                    <a:pt x="837955" y="30300"/>
                    <a:pt x="811990" y="47823"/>
                    <a:pt x="783987" y="61505"/>
                  </a:cubicBezTo>
                  <a:cubicBezTo>
                    <a:pt x="756159" y="75593"/>
                    <a:pt x="727109" y="87062"/>
                    <a:pt x="697185" y="95853"/>
                  </a:cubicBezTo>
                  <a:cubicBezTo>
                    <a:pt x="637338" y="113551"/>
                    <a:pt x="575802" y="124846"/>
                    <a:pt x="513568" y="129561"/>
                  </a:cubicBezTo>
                  <a:cubicBezTo>
                    <a:pt x="505126" y="130492"/>
                    <a:pt x="496626" y="130143"/>
                    <a:pt x="488302" y="128629"/>
                  </a:cubicBezTo>
                  <a:lnTo>
                    <a:pt x="513276" y="384785"/>
                  </a:lnTo>
                  <a:lnTo>
                    <a:pt x="414307" y="396080"/>
                  </a:lnTo>
                  <a:cubicBezTo>
                    <a:pt x="398007" y="304911"/>
                    <a:pt x="381705" y="213685"/>
                    <a:pt x="365346" y="122458"/>
                  </a:cubicBezTo>
                  <a:cubicBezTo>
                    <a:pt x="361562" y="125194"/>
                    <a:pt x="356730" y="125835"/>
                    <a:pt x="352364" y="124205"/>
                  </a:cubicBezTo>
                  <a:cubicBezTo>
                    <a:pt x="302762" y="112561"/>
                    <a:pt x="253394" y="99987"/>
                    <a:pt x="203735" y="88110"/>
                  </a:cubicBezTo>
                  <a:lnTo>
                    <a:pt x="201989" y="106739"/>
                  </a:lnTo>
                  <a:lnTo>
                    <a:pt x="183883" y="103072"/>
                  </a:lnTo>
                  <a:lnTo>
                    <a:pt x="161644" y="98648"/>
                  </a:lnTo>
                  <a:lnTo>
                    <a:pt x="162110" y="78155"/>
                  </a:lnTo>
                  <a:cubicBezTo>
                    <a:pt x="111985" y="65987"/>
                    <a:pt x="61627" y="54868"/>
                    <a:pt x="11560" y="42118"/>
                  </a:cubicBezTo>
                  <a:cubicBezTo>
                    <a:pt x="-6255" y="38276"/>
                    <a:pt x="-2529" y="24188"/>
                    <a:pt x="14936" y="29486"/>
                  </a:cubicBezTo>
                  <a:close/>
                </a:path>
              </a:pathLst>
            </a:custGeom>
            <a:solidFill>
              <a:srgbClr val="0C4E96"/>
            </a:solidFill>
            <a:ln w="5820" cap="flat">
              <a:noFill/>
              <a:prstDash val="solid"/>
              <a:miter/>
            </a:ln>
          </p:spPr>
          <p:txBody>
            <a:bodyPr rtlCol="0" anchor="ctr"/>
            <a:lstStyle/>
            <a:p>
              <a:endParaRPr lang="fr-FR"/>
            </a:p>
          </p:txBody>
        </p:sp>
        <p:sp>
          <p:nvSpPr>
            <p:cNvPr id="222" name="Graphique 6">
              <a:extLst>
                <a:ext uri="{FF2B5EF4-FFF2-40B4-BE49-F238E27FC236}">
                  <a16:creationId xmlns:a16="http://schemas.microsoft.com/office/drawing/2014/main" id="{ABC0C877-2BB0-46CE-9BB3-79CA7CE6FF02}"/>
                </a:ext>
              </a:extLst>
            </p:cNvPr>
            <p:cNvSpPr/>
            <p:nvPr/>
          </p:nvSpPr>
          <p:spPr>
            <a:xfrm>
              <a:off x="10490924" y="6388634"/>
              <a:ext cx="59767" cy="56842"/>
            </a:xfrm>
            <a:custGeom>
              <a:avLst/>
              <a:gdLst>
                <a:gd name="connsiteX0" fmla="*/ 45022 w 59767"/>
                <a:gd name="connsiteY0" fmla="*/ 53972 h 56842"/>
                <a:gd name="connsiteX1" fmla="*/ 27557 w 59767"/>
                <a:gd name="connsiteY1" fmla="*/ 55834 h 56842"/>
                <a:gd name="connsiteX2" fmla="*/ 4910 w 59767"/>
                <a:gd name="connsiteY2" fmla="*/ 33596 h 56842"/>
                <a:gd name="connsiteX3" fmla="*/ 9800 w 59767"/>
                <a:gd name="connsiteY3" fmla="*/ 32780 h 56842"/>
                <a:gd name="connsiteX4" fmla="*/ 21793 w 59767"/>
                <a:gd name="connsiteY4" fmla="*/ 38602 h 56842"/>
                <a:gd name="connsiteX5" fmla="*/ 27615 w 59767"/>
                <a:gd name="connsiteY5" fmla="*/ 41280 h 56842"/>
                <a:gd name="connsiteX6" fmla="*/ 35299 w 59767"/>
                <a:gd name="connsiteY6" fmla="*/ 43317 h 56842"/>
                <a:gd name="connsiteX7" fmla="*/ 43392 w 59767"/>
                <a:gd name="connsiteY7" fmla="*/ 38719 h 56842"/>
                <a:gd name="connsiteX8" fmla="*/ 44207 w 59767"/>
                <a:gd name="connsiteY8" fmla="*/ 25620 h 56842"/>
                <a:gd name="connsiteX9" fmla="*/ 33902 w 59767"/>
                <a:gd name="connsiteY9" fmla="*/ 16654 h 56842"/>
                <a:gd name="connsiteX10" fmla="*/ 9975 w 59767"/>
                <a:gd name="connsiteY10" fmla="*/ 30568 h 56842"/>
                <a:gd name="connsiteX11" fmla="*/ 777 w 59767"/>
                <a:gd name="connsiteY11" fmla="*/ 30568 h 56842"/>
                <a:gd name="connsiteX12" fmla="*/ 7646 w 59767"/>
                <a:gd name="connsiteY12" fmla="*/ 7281 h 56842"/>
                <a:gd name="connsiteX13" fmla="*/ 32389 w 59767"/>
                <a:gd name="connsiteY13" fmla="*/ 62 h 56842"/>
                <a:gd name="connsiteX14" fmla="*/ 55152 w 59767"/>
                <a:gd name="connsiteY14" fmla="*/ 14617 h 56842"/>
                <a:gd name="connsiteX15" fmla="*/ 57888 w 59767"/>
                <a:gd name="connsiteY15" fmla="*/ 39941 h 56842"/>
                <a:gd name="connsiteX16" fmla="*/ 45022 w 59767"/>
                <a:gd name="connsiteY16" fmla="*/ 53972 h 568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9767" h="56842">
                  <a:moveTo>
                    <a:pt x="45022" y="53972"/>
                  </a:moveTo>
                  <a:cubicBezTo>
                    <a:pt x="39549" y="56533"/>
                    <a:pt x="33437" y="57173"/>
                    <a:pt x="27557" y="55834"/>
                  </a:cubicBezTo>
                  <a:cubicBezTo>
                    <a:pt x="16554" y="53040"/>
                    <a:pt x="7938" y="44540"/>
                    <a:pt x="4910" y="33596"/>
                  </a:cubicBezTo>
                  <a:cubicBezTo>
                    <a:pt x="4503" y="32198"/>
                    <a:pt x="8578" y="31965"/>
                    <a:pt x="9800" y="32780"/>
                  </a:cubicBezTo>
                  <a:cubicBezTo>
                    <a:pt x="13468" y="35342"/>
                    <a:pt x="17485" y="37321"/>
                    <a:pt x="21793" y="38602"/>
                  </a:cubicBezTo>
                  <a:cubicBezTo>
                    <a:pt x="23831" y="39243"/>
                    <a:pt x="25810" y="40174"/>
                    <a:pt x="27615" y="41280"/>
                  </a:cubicBezTo>
                  <a:cubicBezTo>
                    <a:pt x="29944" y="42677"/>
                    <a:pt x="32622" y="43376"/>
                    <a:pt x="35299" y="43317"/>
                  </a:cubicBezTo>
                  <a:cubicBezTo>
                    <a:pt x="38560" y="43143"/>
                    <a:pt x="41587" y="41455"/>
                    <a:pt x="43392" y="38719"/>
                  </a:cubicBezTo>
                  <a:cubicBezTo>
                    <a:pt x="45779" y="34760"/>
                    <a:pt x="46128" y="29870"/>
                    <a:pt x="44207" y="25620"/>
                  </a:cubicBezTo>
                  <a:cubicBezTo>
                    <a:pt x="42286" y="21254"/>
                    <a:pt x="38502" y="17993"/>
                    <a:pt x="33902" y="16654"/>
                  </a:cubicBezTo>
                  <a:cubicBezTo>
                    <a:pt x="23481" y="14034"/>
                    <a:pt x="12886" y="20205"/>
                    <a:pt x="9975" y="30568"/>
                  </a:cubicBezTo>
                  <a:cubicBezTo>
                    <a:pt x="9393" y="32314"/>
                    <a:pt x="1999" y="33770"/>
                    <a:pt x="777" y="30568"/>
                  </a:cubicBezTo>
                  <a:cubicBezTo>
                    <a:pt x="-1668" y="22126"/>
                    <a:pt x="1009" y="13045"/>
                    <a:pt x="7646" y="7281"/>
                  </a:cubicBezTo>
                  <a:cubicBezTo>
                    <a:pt x="14400" y="1285"/>
                    <a:pt x="23481" y="-1393"/>
                    <a:pt x="32389" y="62"/>
                  </a:cubicBezTo>
                  <a:cubicBezTo>
                    <a:pt x="41762" y="1343"/>
                    <a:pt x="50087" y="6641"/>
                    <a:pt x="55152" y="14617"/>
                  </a:cubicBezTo>
                  <a:cubicBezTo>
                    <a:pt x="59984" y="22185"/>
                    <a:pt x="60974" y="31557"/>
                    <a:pt x="57888" y="39941"/>
                  </a:cubicBezTo>
                  <a:cubicBezTo>
                    <a:pt x="55501" y="46053"/>
                    <a:pt x="50902" y="51061"/>
                    <a:pt x="45022" y="53972"/>
                  </a:cubicBezTo>
                  <a:close/>
                </a:path>
              </a:pathLst>
            </a:custGeom>
            <a:solidFill>
              <a:srgbClr val="0C4E96"/>
            </a:solidFill>
            <a:ln w="5820" cap="flat">
              <a:noFill/>
              <a:prstDash val="solid"/>
              <a:miter/>
            </a:ln>
          </p:spPr>
          <p:txBody>
            <a:bodyPr rtlCol="0" anchor="ctr"/>
            <a:lstStyle/>
            <a:p>
              <a:endParaRPr lang="fr-FR"/>
            </a:p>
          </p:txBody>
        </p:sp>
        <p:sp>
          <p:nvSpPr>
            <p:cNvPr id="223" name="Graphique 6">
              <a:extLst>
                <a:ext uri="{FF2B5EF4-FFF2-40B4-BE49-F238E27FC236}">
                  <a16:creationId xmlns:a16="http://schemas.microsoft.com/office/drawing/2014/main" id="{8E8C4382-7FC7-4A70-A9E0-B43B5BD2A3F8}"/>
                </a:ext>
              </a:extLst>
            </p:cNvPr>
            <p:cNvSpPr/>
            <p:nvPr/>
          </p:nvSpPr>
          <p:spPr>
            <a:xfrm>
              <a:off x="10210976" y="6058407"/>
              <a:ext cx="717450" cy="297462"/>
            </a:xfrm>
            <a:custGeom>
              <a:avLst/>
              <a:gdLst>
                <a:gd name="connsiteX0" fmla="*/ 612506 w 717450"/>
                <a:gd name="connsiteY0" fmla="*/ 55795 h 297462"/>
                <a:gd name="connsiteX1" fmla="*/ 16593 w 717450"/>
                <a:gd name="connsiteY1" fmla="*/ -327 h 297462"/>
                <a:gd name="connsiteX2" fmla="*/ -115 w 717450"/>
                <a:gd name="connsiteY2" fmla="*/ 261651 h 297462"/>
                <a:gd name="connsiteX3" fmla="*/ 653898 w 717450"/>
                <a:gd name="connsiteY3" fmla="*/ 277254 h 297462"/>
                <a:gd name="connsiteX4" fmla="*/ 612506 w 717450"/>
                <a:gd name="connsiteY4" fmla="*/ 55795 h 2974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7450" h="297462">
                  <a:moveTo>
                    <a:pt x="612506" y="55795"/>
                  </a:moveTo>
                  <a:lnTo>
                    <a:pt x="16593" y="-327"/>
                  </a:lnTo>
                  <a:lnTo>
                    <a:pt x="-115" y="261651"/>
                  </a:lnTo>
                  <a:cubicBezTo>
                    <a:pt x="-115" y="261651"/>
                    <a:pt x="490075" y="329765"/>
                    <a:pt x="653898" y="277254"/>
                  </a:cubicBezTo>
                  <a:cubicBezTo>
                    <a:pt x="817722" y="224742"/>
                    <a:pt x="612506" y="55795"/>
                    <a:pt x="612506" y="55795"/>
                  </a:cubicBezTo>
                  <a:close/>
                </a:path>
              </a:pathLst>
            </a:custGeom>
            <a:solidFill>
              <a:srgbClr val="C9947D"/>
            </a:solidFill>
            <a:ln w="5820" cap="flat">
              <a:noFill/>
              <a:prstDash val="solid"/>
              <a:miter/>
            </a:ln>
          </p:spPr>
          <p:txBody>
            <a:bodyPr rtlCol="0" anchor="ctr"/>
            <a:lstStyle/>
            <a:p>
              <a:endParaRPr lang="fr-FR"/>
            </a:p>
          </p:txBody>
        </p:sp>
        <p:sp>
          <p:nvSpPr>
            <p:cNvPr id="224" name="Graphique 6">
              <a:extLst>
                <a:ext uri="{FF2B5EF4-FFF2-40B4-BE49-F238E27FC236}">
                  <a16:creationId xmlns:a16="http://schemas.microsoft.com/office/drawing/2014/main" id="{9E9AA44F-8290-4BF6-B2E2-6BA35A29D37C}"/>
                </a:ext>
              </a:extLst>
            </p:cNvPr>
            <p:cNvSpPr/>
            <p:nvPr/>
          </p:nvSpPr>
          <p:spPr>
            <a:xfrm>
              <a:off x="10227684" y="5006415"/>
              <a:ext cx="629365" cy="1151224"/>
            </a:xfrm>
            <a:custGeom>
              <a:avLst/>
              <a:gdLst>
                <a:gd name="connsiteX0" fmla="*/ 593702 w 629365"/>
                <a:gd name="connsiteY0" fmla="*/ 1134159 h 1151224"/>
                <a:gd name="connsiteX1" fmla="*/ -115 w 629365"/>
                <a:gd name="connsiteY1" fmla="*/ 1088225 h 1151224"/>
                <a:gd name="connsiteX2" fmla="*/ 149795 w 629365"/>
                <a:gd name="connsiteY2" fmla="*/ 1017 h 1151224"/>
                <a:gd name="connsiteX3" fmla="*/ 560343 w 629365"/>
                <a:gd name="connsiteY3" fmla="*/ 1017 h 1151224"/>
                <a:gd name="connsiteX4" fmla="*/ 593702 w 629365"/>
                <a:gd name="connsiteY4" fmla="*/ 1134159 h 11512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9365" h="1151224">
                  <a:moveTo>
                    <a:pt x="593702" y="1134159"/>
                  </a:moveTo>
                  <a:cubicBezTo>
                    <a:pt x="499681" y="1165421"/>
                    <a:pt x="170753" y="1154419"/>
                    <a:pt x="-115" y="1088225"/>
                  </a:cubicBezTo>
                  <a:lnTo>
                    <a:pt x="149795" y="1017"/>
                  </a:lnTo>
                  <a:cubicBezTo>
                    <a:pt x="149795" y="1017"/>
                    <a:pt x="428015" y="47591"/>
                    <a:pt x="560343" y="1017"/>
                  </a:cubicBezTo>
                  <a:cubicBezTo>
                    <a:pt x="692671" y="-45557"/>
                    <a:pt x="593702" y="1134159"/>
                    <a:pt x="593702" y="1134159"/>
                  </a:cubicBezTo>
                  <a:close/>
                </a:path>
              </a:pathLst>
            </a:custGeom>
            <a:solidFill>
              <a:srgbClr val="FFFFFF"/>
            </a:solidFill>
            <a:ln w="5820" cap="flat">
              <a:noFill/>
              <a:prstDash val="solid"/>
              <a:miter/>
            </a:ln>
          </p:spPr>
          <p:txBody>
            <a:bodyPr rtlCol="0" anchor="ctr"/>
            <a:lstStyle/>
            <a:p>
              <a:endParaRPr lang="fr-FR"/>
            </a:p>
          </p:txBody>
        </p:sp>
        <p:sp>
          <p:nvSpPr>
            <p:cNvPr id="225" name="Graphique 6">
              <a:extLst>
                <a:ext uri="{FF2B5EF4-FFF2-40B4-BE49-F238E27FC236}">
                  <a16:creationId xmlns:a16="http://schemas.microsoft.com/office/drawing/2014/main" id="{DC194185-38AE-4EE9-87D5-BFBD214E594E}"/>
                </a:ext>
              </a:extLst>
            </p:cNvPr>
            <p:cNvSpPr/>
            <p:nvPr/>
          </p:nvSpPr>
          <p:spPr>
            <a:xfrm>
              <a:off x="10350101" y="5353902"/>
              <a:ext cx="386939" cy="386967"/>
            </a:xfrm>
            <a:custGeom>
              <a:avLst/>
              <a:gdLst>
                <a:gd name="connsiteX0" fmla="*/ 306 w 386939"/>
                <a:gd name="connsiteY0" fmla="*/ 180514 h 386967"/>
                <a:gd name="connsiteX1" fmla="*/ 180663 w 386939"/>
                <a:gd name="connsiteY1" fmla="*/ 386219 h 386967"/>
                <a:gd name="connsiteX2" fmla="*/ 386403 w 386939"/>
                <a:gd name="connsiteY2" fmla="*/ 205838 h 386967"/>
                <a:gd name="connsiteX3" fmla="*/ 205988 w 386939"/>
                <a:gd name="connsiteY3" fmla="*/ 133 h 386967"/>
                <a:gd name="connsiteX4" fmla="*/ 204474 w 386939"/>
                <a:gd name="connsiteY4" fmla="*/ 40 h 386967"/>
                <a:gd name="connsiteX5" fmla="*/ 306 w 386939"/>
                <a:gd name="connsiteY5" fmla="*/ 180514 h 3869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6939" h="386967">
                  <a:moveTo>
                    <a:pt x="306" y="180514"/>
                  </a:moveTo>
                  <a:cubicBezTo>
                    <a:pt x="-6680" y="287127"/>
                    <a:pt x="74067" y="379221"/>
                    <a:pt x="180663" y="386219"/>
                  </a:cubicBezTo>
                  <a:cubicBezTo>
                    <a:pt x="287317" y="393211"/>
                    <a:pt x="379417" y="312452"/>
                    <a:pt x="386403" y="205838"/>
                  </a:cubicBezTo>
                  <a:cubicBezTo>
                    <a:pt x="393390" y="99225"/>
                    <a:pt x="312642" y="7125"/>
                    <a:pt x="205988" y="133"/>
                  </a:cubicBezTo>
                  <a:cubicBezTo>
                    <a:pt x="205522" y="98"/>
                    <a:pt x="204999" y="69"/>
                    <a:pt x="204474" y="40"/>
                  </a:cubicBezTo>
                  <a:cubicBezTo>
                    <a:pt x="98286" y="-6463"/>
                    <a:pt x="6885" y="74320"/>
                    <a:pt x="306" y="180514"/>
                  </a:cubicBezTo>
                  <a:close/>
                </a:path>
              </a:pathLst>
            </a:custGeom>
            <a:solidFill>
              <a:srgbClr val="1760BF"/>
            </a:solidFill>
            <a:ln w="5820" cap="flat">
              <a:noFill/>
              <a:prstDash val="solid"/>
              <a:miter/>
            </a:ln>
          </p:spPr>
          <p:txBody>
            <a:bodyPr rtlCol="0" anchor="ctr"/>
            <a:lstStyle/>
            <a:p>
              <a:endParaRPr lang="fr-FR"/>
            </a:p>
          </p:txBody>
        </p:sp>
        <p:sp>
          <p:nvSpPr>
            <p:cNvPr id="226" name="Graphique 6">
              <a:extLst>
                <a:ext uri="{FF2B5EF4-FFF2-40B4-BE49-F238E27FC236}">
                  <a16:creationId xmlns:a16="http://schemas.microsoft.com/office/drawing/2014/main" id="{C5AD593D-6E59-45AB-93F1-42A937EB0FB5}"/>
                </a:ext>
              </a:extLst>
            </p:cNvPr>
            <p:cNvSpPr/>
            <p:nvPr/>
          </p:nvSpPr>
          <p:spPr>
            <a:xfrm>
              <a:off x="10361434" y="5364967"/>
              <a:ext cx="364216" cy="364243"/>
            </a:xfrm>
            <a:custGeom>
              <a:avLst/>
              <a:gdLst>
                <a:gd name="connsiteX0" fmla="*/ 268 w 364216"/>
                <a:gd name="connsiteY0" fmla="*/ 170088 h 364243"/>
                <a:gd name="connsiteX1" fmla="*/ 170263 w 364216"/>
                <a:gd name="connsiteY1" fmla="*/ 363533 h 364243"/>
                <a:gd name="connsiteX2" fmla="*/ 363719 w 364216"/>
                <a:gd name="connsiteY2" fmla="*/ 193521 h 364243"/>
                <a:gd name="connsiteX3" fmla="*/ 193724 w 364216"/>
                <a:gd name="connsiteY3" fmla="*/ 76 h 364243"/>
                <a:gd name="connsiteX4" fmla="*/ 192036 w 364216"/>
                <a:gd name="connsiteY4" fmla="*/ -22 h 364243"/>
                <a:gd name="connsiteX5" fmla="*/ 268 w 364216"/>
                <a:gd name="connsiteY5" fmla="*/ 170088 h 3642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64216" h="364243">
                  <a:moveTo>
                    <a:pt x="268" y="170088"/>
                  </a:moveTo>
                  <a:cubicBezTo>
                    <a:pt x="-6194" y="270455"/>
                    <a:pt x="69896" y="357059"/>
                    <a:pt x="170263" y="363533"/>
                  </a:cubicBezTo>
                  <a:cubicBezTo>
                    <a:pt x="270630" y="370001"/>
                    <a:pt x="357257" y="293882"/>
                    <a:pt x="363719" y="193521"/>
                  </a:cubicBezTo>
                  <a:cubicBezTo>
                    <a:pt x="370181" y="93154"/>
                    <a:pt x="294091" y="6550"/>
                    <a:pt x="193724" y="76"/>
                  </a:cubicBezTo>
                  <a:cubicBezTo>
                    <a:pt x="193142" y="42"/>
                    <a:pt x="192618" y="7"/>
                    <a:pt x="192036" y="-22"/>
                  </a:cubicBezTo>
                  <a:cubicBezTo>
                    <a:pt x="92193" y="-5757"/>
                    <a:pt x="6498" y="70269"/>
                    <a:pt x="268" y="170088"/>
                  </a:cubicBezTo>
                  <a:close/>
                </a:path>
              </a:pathLst>
            </a:custGeom>
            <a:solidFill>
              <a:srgbClr val="D9042B"/>
            </a:solidFill>
            <a:ln w="5820" cap="flat">
              <a:noFill/>
              <a:prstDash val="solid"/>
              <a:miter/>
            </a:ln>
          </p:spPr>
          <p:txBody>
            <a:bodyPr rtlCol="0" anchor="ctr"/>
            <a:lstStyle/>
            <a:p>
              <a:endParaRPr lang="fr-FR"/>
            </a:p>
          </p:txBody>
        </p:sp>
        <p:sp>
          <p:nvSpPr>
            <p:cNvPr id="227" name="Graphique 6">
              <a:extLst>
                <a:ext uri="{FF2B5EF4-FFF2-40B4-BE49-F238E27FC236}">
                  <a16:creationId xmlns:a16="http://schemas.microsoft.com/office/drawing/2014/main" id="{268CC307-F222-4EC6-B95B-8A35BADB12B0}"/>
                </a:ext>
              </a:extLst>
            </p:cNvPr>
            <p:cNvSpPr/>
            <p:nvPr/>
          </p:nvSpPr>
          <p:spPr>
            <a:xfrm>
              <a:off x="10378234" y="5409687"/>
              <a:ext cx="330778" cy="272891"/>
            </a:xfrm>
            <a:custGeom>
              <a:avLst/>
              <a:gdLst>
                <a:gd name="connsiteX0" fmla="*/ 165979 w 330778"/>
                <a:gd name="connsiteY0" fmla="*/ -322 h 272891"/>
                <a:gd name="connsiteX1" fmla="*/ 62410 w 330778"/>
                <a:gd name="connsiteY1" fmla="*/ 46252 h 272891"/>
                <a:gd name="connsiteX2" fmla="*/ 51466 w 330778"/>
                <a:gd name="connsiteY2" fmla="*/ 60340 h 272891"/>
                <a:gd name="connsiteX3" fmla="*/ 42442 w 330778"/>
                <a:gd name="connsiteY3" fmla="*/ 76525 h 272891"/>
                <a:gd name="connsiteX4" fmla="*/ -115 w 330778"/>
                <a:gd name="connsiteY4" fmla="*/ 76525 h 272891"/>
                <a:gd name="connsiteX5" fmla="*/ 5707 w 330778"/>
                <a:gd name="connsiteY5" fmla="*/ 92826 h 272891"/>
                <a:gd name="connsiteX6" fmla="*/ 17350 w 330778"/>
                <a:gd name="connsiteY6" fmla="*/ 103712 h 272891"/>
                <a:gd name="connsiteX7" fmla="*/ 22590 w 330778"/>
                <a:gd name="connsiteY7" fmla="*/ 110174 h 272891"/>
                <a:gd name="connsiteX8" fmla="*/ 27712 w 330778"/>
                <a:gd name="connsiteY8" fmla="*/ 137246 h 272891"/>
                <a:gd name="connsiteX9" fmla="*/ 48031 w 330778"/>
                <a:gd name="connsiteY9" fmla="*/ 207688 h 272891"/>
                <a:gd name="connsiteX10" fmla="*/ 281307 w 330778"/>
                <a:gd name="connsiteY10" fmla="*/ 208154 h 272891"/>
                <a:gd name="connsiteX11" fmla="*/ 301858 w 330778"/>
                <a:gd name="connsiteY11" fmla="*/ 138002 h 272891"/>
                <a:gd name="connsiteX12" fmla="*/ 303081 w 330778"/>
                <a:gd name="connsiteY12" fmla="*/ 118092 h 272891"/>
                <a:gd name="connsiteX13" fmla="*/ 307330 w 330778"/>
                <a:gd name="connsiteY13" fmla="*/ 110582 h 272891"/>
                <a:gd name="connsiteX14" fmla="*/ 313152 w 330778"/>
                <a:gd name="connsiteY14" fmla="*/ 105168 h 272891"/>
                <a:gd name="connsiteX15" fmla="*/ 330617 w 330778"/>
                <a:gd name="connsiteY15" fmla="*/ 77631 h 272891"/>
                <a:gd name="connsiteX16" fmla="*/ 289400 w 330778"/>
                <a:gd name="connsiteY16" fmla="*/ 76933 h 272891"/>
                <a:gd name="connsiteX17" fmla="*/ 165979 w 330778"/>
                <a:gd name="connsiteY17" fmla="*/ -322 h 2728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0778" h="272891">
                  <a:moveTo>
                    <a:pt x="165979" y="-322"/>
                  </a:moveTo>
                  <a:cubicBezTo>
                    <a:pt x="126508" y="-671"/>
                    <a:pt x="84067" y="18948"/>
                    <a:pt x="62410" y="46252"/>
                  </a:cubicBezTo>
                  <a:cubicBezTo>
                    <a:pt x="58510" y="50752"/>
                    <a:pt x="54842" y="55456"/>
                    <a:pt x="51466" y="60340"/>
                  </a:cubicBezTo>
                  <a:cubicBezTo>
                    <a:pt x="47856" y="65382"/>
                    <a:pt x="44829" y="70808"/>
                    <a:pt x="42442" y="76525"/>
                  </a:cubicBezTo>
                  <a:lnTo>
                    <a:pt x="-115" y="76525"/>
                  </a:lnTo>
                  <a:cubicBezTo>
                    <a:pt x="234" y="82405"/>
                    <a:pt x="2214" y="88069"/>
                    <a:pt x="5707" y="92826"/>
                  </a:cubicBezTo>
                  <a:cubicBezTo>
                    <a:pt x="8559" y="97396"/>
                    <a:pt x="12576" y="101145"/>
                    <a:pt x="17350" y="103712"/>
                  </a:cubicBezTo>
                  <a:cubicBezTo>
                    <a:pt x="21775" y="105866"/>
                    <a:pt x="20494" y="105925"/>
                    <a:pt x="22590" y="110174"/>
                  </a:cubicBezTo>
                  <a:cubicBezTo>
                    <a:pt x="32254" y="129794"/>
                    <a:pt x="27655" y="108835"/>
                    <a:pt x="27712" y="137246"/>
                  </a:cubicBezTo>
                  <a:cubicBezTo>
                    <a:pt x="27887" y="162151"/>
                    <a:pt x="34932" y="186526"/>
                    <a:pt x="48031" y="207688"/>
                  </a:cubicBezTo>
                  <a:cubicBezTo>
                    <a:pt x="100427" y="293675"/>
                    <a:pt x="228505" y="294549"/>
                    <a:pt x="281307" y="208154"/>
                  </a:cubicBezTo>
                  <a:cubicBezTo>
                    <a:pt x="294406" y="187080"/>
                    <a:pt x="301509" y="162820"/>
                    <a:pt x="301858" y="138002"/>
                  </a:cubicBezTo>
                  <a:cubicBezTo>
                    <a:pt x="301858" y="126010"/>
                    <a:pt x="299529" y="122807"/>
                    <a:pt x="303081" y="118092"/>
                  </a:cubicBezTo>
                  <a:cubicBezTo>
                    <a:pt x="304827" y="115810"/>
                    <a:pt x="306283" y="113277"/>
                    <a:pt x="307330" y="110582"/>
                  </a:cubicBezTo>
                  <a:cubicBezTo>
                    <a:pt x="308961" y="106507"/>
                    <a:pt x="309077" y="106914"/>
                    <a:pt x="313152" y="105168"/>
                  </a:cubicBezTo>
                  <a:cubicBezTo>
                    <a:pt x="319847" y="102257"/>
                    <a:pt x="331491" y="88634"/>
                    <a:pt x="330617" y="77631"/>
                  </a:cubicBezTo>
                  <a:lnTo>
                    <a:pt x="289400" y="76933"/>
                  </a:lnTo>
                  <a:cubicBezTo>
                    <a:pt x="286779" y="75070"/>
                    <a:pt x="255168" y="493"/>
                    <a:pt x="165979" y="-322"/>
                  </a:cubicBezTo>
                  <a:close/>
                </a:path>
              </a:pathLst>
            </a:custGeom>
            <a:solidFill>
              <a:srgbClr val="020101"/>
            </a:solidFill>
            <a:ln w="5820" cap="flat">
              <a:noFill/>
              <a:prstDash val="solid"/>
              <a:miter/>
            </a:ln>
          </p:spPr>
          <p:txBody>
            <a:bodyPr rtlCol="0" anchor="ctr"/>
            <a:lstStyle/>
            <a:p>
              <a:endParaRPr lang="fr-FR"/>
            </a:p>
          </p:txBody>
        </p:sp>
        <p:sp>
          <p:nvSpPr>
            <p:cNvPr id="228" name="Graphique 6">
              <a:extLst>
                <a:ext uri="{FF2B5EF4-FFF2-40B4-BE49-F238E27FC236}">
                  <a16:creationId xmlns:a16="http://schemas.microsoft.com/office/drawing/2014/main" id="{DDF3BF6A-C0B1-498C-837A-E2EDE226B6D7}"/>
                </a:ext>
              </a:extLst>
            </p:cNvPr>
            <p:cNvSpPr/>
            <p:nvPr/>
          </p:nvSpPr>
          <p:spPr>
            <a:xfrm>
              <a:off x="10420950" y="5424147"/>
              <a:ext cx="244775" cy="243891"/>
            </a:xfrm>
            <a:custGeom>
              <a:avLst/>
              <a:gdLst>
                <a:gd name="connsiteX0" fmla="*/ 62949 w 244775"/>
                <a:gd name="connsiteY0" fmla="*/ 154339 h 243891"/>
                <a:gd name="connsiteX1" fmla="*/ 29882 w 244775"/>
                <a:gd name="connsiteY1" fmla="*/ 138621 h 243891"/>
                <a:gd name="connsiteX2" fmla="*/ 5315 w 244775"/>
                <a:gd name="connsiteY2" fmla="*/ 126628 h 243891"/>
                <a:gd name="connsiteX3" fmla="*/ 2928 w 244775"/>
                <a:gd name="connsiteY3" fmla="*/ 123135 h 243891"/>
                <a:gd name="connsiteX4" fmla="*/ 133 w 244775"/>
                <a:gd name="connsiteY4" fmla="*/ 119642 h 243891"/>
                <a:gd name="connsiteX5" fmla="*/ 35064 w 244775"/>
                <a:gd name="connsiteY5" fmla="*/ 207667 h 243891"/>
                <a:gd name="connsiteX6" fmla="*/ 244646 w 244775"/>
                <a:gd name="connsiteY6" fmla="*/ 120748 h 243891"/>
                <a:gd name="connsiteX7" fmla="*/ 238824 w 244775"/>
                <a:gd name="connsiteY7" fmla="*/ 128258 h 243891"/>
                <a:gd name="connsiteX8" fmla="*/ 214140 w 244775"/>
                <a:gd name="connsiteY8" fmla="*/ 139436 h 243891"/>
                <a:gd name="connsiteX9" fmla="*/ 180781 w 244775"/>
                <a:gd name="connsiteY9" fmla="*/ 154107 h 243891"/>
                <a:gd name="connsiteX10" fmla="*/ 147889 w 244775"/>
                <a:gd name="connsiteY10" fmla="*/ 216632 h 243891"/>
                <a:gd name="connsiteX11" fmla="*/ 122157 w 244775"/>
                <a:gd name="connsiteY11" fmla="*/ 170640 h 243891"/>
                <a:gd name="connsiteX12" fmla="*/ 120701 w 244775"/>
                <a:gd name="connsiteY12" fmla="*/ 171979 h 243891"/>
                <a:gd name="connsiteX13" fmla="*/ 109058 w 244775"/>
                <a:gd name="connsiteY13" fmla="*/ 194218 h 243891"/>
                <a:gd name="connsiteX14" fmla="*/ 96366 w 244775"/>
                <a:gd name="connsiteY14" fmla="*/ 217505 h 243891"/>
                <a:gd name="connsiteX15" fmla="*/ 62949 w 244775"/>
                <a:gd name="connsiteY15" fmla="*/ 154339 h 243891"/>
                <a:gd name="connsiteX16" fmla="*/ 188291 w 244775"/>
                <a:gd name="connsiteY16" fmla="*/ 18693 h 243891"/>
                <a:gd name="connsiteX17" fmla="*/ 56371 w 244775"/>
                <a:gd name="connsiteY17" fmla="*/ 18693 h 243891"/>
                <a:gd name="connsiteX18" fmla="*/ 16027 w 244775"/>
                <a:gd name="connsiteY18" fmla="*/ 61367 h 243891"/>
                <a:gd name="connsiteX19" fmla="*/ 71333 w 244775"/>
                <a:gd name="connsiteY19" fmla="*/ 65384 h 243891"/>
                <a:gd name="connsiteX20" fmla="*/ 96599 w 244775"/>
                <a:gd name="connsiteY20" fmla="*/ 99499 h 243891"/>
                <a:gd name="connsiteX21" fmla="*/ 109523 w 244775"/>
                <a:gd name="connsiteY21" fmla="*/ 76969 h 243891"/>
                <a:gd name="connsiteX22" fmla="*/ 121807 w 244775"/>
                <a:gd name="connsiteY22" fmla="*/ 54206 h 243891"/>
                <a:gd name="connsiteX23" fmla="*/ 145094 w 244775"/>
                <a:gd name="connsiteY23" fmla="*/ 96704 h 243891"/>
                <a:gd name="connsiteX24" fmla="*/ 147365 w 244775"/>
                <a:gd name="connsiteY24" fmla="*/ 98975 h 243891"/>
                <a:gd name="connsiteX25" fmla="*/ 158251 w 244775"/>
                <a:gd name="connsiteY25" fmla="*/ 79589 h 243891"/>
                <a:gd name="connsiteX26" fmla="*/ 229218 w 244775"/>
                <a:gd name="connsiteY26" fmla="*/ 62123 h 243891"/>
                <a:gd name="connsiteX27" fmla="*/ 188291 w 244775"/>
                <a:gd name="connsiteY27" fmla="*/ 18693 h 2438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44775" h="243891">
                  <a:moveTo>
                    <a:pt x="62949" y="154339"/>
                  </a:moveTo>
                  <a:cubicBezTo>
                    <a:pt x="52761" y="134953"/>
                    <a:pt x="58933" y="139611"/>
                    <a:pt x="29882" y="138621"/>
                  </a:cubicBezTo>
                  <a:cubicBezTo>
                    <a:pt x="20276" y="138667"/>
                    <a:pt x="11194" y="134231"/>
                    <a:pt x="5315" y="126628"/>
                  </a:cubicBezTo>
                  <a:cubicBezTo>
                    <a:pt x="4441" y="125463"/>
                    <a:pt x="3917" y="124649"/>
                    <a:pt x="2928" y="123135"/>
                  </a:cubicBezTo>
                  <a:lnTo>
                    <a:pt x="133" y="119642"/>
                  </a:lnTo>
                  <a:cubicBezTo>
                    <a:pt x="-2661" y="156435"/>
                    <a:pt x="18704" y="190783"/>
                    <a:pt x="35064" y="207667"/>
                  </a:cubicBezTo>
                  <a:cubicBezTo>
                    <a:pt x="110222" y="283756"/>
                    <a:pt x="246276" y="231419"/>
                    <a:pt x="244646" y="120748"/>
                  </a:cubicBezTo>
                  <a:cubicBezTo>
                    <a:pt x="241909" y="122727"/>
                    <a:pt x="242259" y="124183"/>
                    <a:pt x="238824" y="128258"/>
                  </a:cubicBezTo>
                  <a:cubicBezTo>
                    <a:pt x="232886" y="135774"/>
                    <a:pt x="223687" y="139942"/>
                    <a:pt x="214140" y="139436"/>
                  </a:cubicBezTo>
                  <a:cubicBezTo>
                    <a:pt x="188233" y="140542"/>
                    <a:pt x="191959" y="133206"/>
                    <a:pt x="180781" y="154107"/>
                  </a:cubicBezTo>
                  <a:cubicBezTo>
                    <a:pt x="178220" y="158938"/>
                    <a:pt x="149985" y="214187"/>
                    <a:pt x="147889" y="216632"/>
                  </a:cubicBezTo>
                  <a:cubicBezTo>
                    <a:pt x="142067" y="212498"/>
                    <a:pt x="127513" y="175065"/>
                    <a:pt x="122157" y="170640"/>
                  </a:cubicBezTo>
                  <a:cubicBezTo>
                    <a:pt x="120934" y="171339"/>
                    <a:pt x="121749" y="170640"/>
                    <a:pt x="120701" y="171979"/>
                  </a:cubicBezTo>
                  <a:lnTo>
                    <a:pt x="109058" y="194218"/>
                  </a:lnTo>
                  <a:cubicBezTo>
                    <a:pt x="105390" y="202276"/>
                    <a:pt x="101140" y="210059"/>
                    <a:pt x="96366" y="217505"/>
                  </a:cubicBezTo>
                  <a:cubicBezTo>
                    <a:pt x="93921" y="216108"/>
                    <a:pt x="66792" y="161675"/>
                    <a:pt x="62949" y="154339"/>
                  </a:cubicBezTo>
                  <a:close/>
                  <a:moveTo>
                    <a:pt x="188291" y="18693"/>
                  </a:moveTo>
                  <a:cubicBezTo>
                    <a:pt x="147947" y="-6666"/>
                    <a:pt x="96716" y="-6666"/>
                    <a:pt x="56371" y="18693"/>
                  </a:cubicBezTo>
                  <a:cubicBezTo>
                    <a:pt x="41758" y="28590"/>
                    <a:pt x="23246" y="45182"/>
                    <a:pt x="16027" y="61367"/>
                  </a:cubicBezTo>
                  <a:cubicBezTo>
                    <a:pt x="34016" y="63462"/>
                    <a:pt x="55556" y="58048"/>
                    <a:pt x="71333" y="65384"/>
                  </a:cubicBezTo>
                  <a:cubicBezTo>
                    <a:pt x="87110" y="72719"/>
                    <a:pt x="89380" y="91232"/>
                    <a:pt x="96599" y="99499"/>
                  </a:cubicBezTo>
                  <a:cubicBezTo>
                    <a:pt x="100267" y="96879"/>
                    <a:pt x="106729" y="82034"/>
                    <a:pt x="109523" y="76969"/>
                  </a:cubicBezTo>
                  <a:cubicBezTo>
                    <a:pt x="113133" y="69121"/>
                    <a:pt x="117208" y="61512"/>
                    <a:pt x="121807" y="54206"/>
                  </a:cubicBezTo>
                  <a:cubicBezTo>
                    <a:pt x="125359" y="55952"/>
                    <a:pt x="141427" y="90766"/>
                    <a:pt x="145094" y="96704"/>
                  </a:cubicBezTo>
                  <a:cubicBezTo>
                    <a:pt x="146724" y="99208"/>
                    <a:pt x="145094" y="97694"/>
                    <a:pt x="147365" y="98975"/>
                  </a:cubicBezTo>
                  <a:cubicBezTo>
                    <a:pt x="151382" y="92734"/>
                    <a:pt x="154991" y="86260"/>
                    <a:pt x="158251" y="79589"/>
                  </a:cubicBezTo>
                  <a:cubicBezTo>
                    <a:pt x="170768" y="55894"/>
                    <a:pt x="197082" y="62589"/>
                    <a:pt x="229218" y="62123"/>
                  </a:cubicBezTo>
                  <a:cubicBezTo>
                    <a:pt x="224154" y="47278"/>
                    <a:pt x="201623" y="27484"/>
                    <a:pt x="188291" y="18693"/>
                  </a:cubicBezTo>
                  <a:close/>
                </a:path>
              </a:pathLst>
            </a:custGeom>
            <a:solidFill>
              <a:srgbClr val="1760BF"/>
            </a:solidFill>
            <a:ln w="5820" cap="flat">
              <a:noFill/>
              <a:prstDash val="solid"/>
              <a:miter/>
            </a:ln>
          </p:spPr>
          <p:txBody>
            <a:bodyPr rtlCol="0" anchor="ctr"/>
            <a:lstStyle/>
            <a:p>
              <a:endParaRPr lang="fr-FR"/>
            </a:p>
          </p:txBody>
        </p:sp>
        <p:sp>
          <p:nvSpPr>
            <p:cNvPr id="229" name="Graphique 6">
              <a:extLst>
                <a:ext uri="{FF2B5EF4-FFF2-40B4-BE49-F238E27FC236}">
                  <a16:creationId xmlns:a16="http://schemas.microsoft.com/office/drawing/2014/main" id="{5D76C39E-D785-4786-A9F8-3FD0B29DDF42}"/>
                </a:ext>
              </a:extLst>
            </p:cNvPr>
            <p:cNvSpPr/>
            <p:nvPr/>
          </p:nvSpPr>
          <p:spPr>
            <a:xfrm>
              <a:off x="10387592" y="5491545"/>
              <a:ext cx="314621" cy="86103"/>
            </a:xfrm>
            <a:custGeom>
              <a:avLst/>
              <a:gdLst>
                <a:gd name="connsiteX0" fmla="*/ 155282 w 314621"/>
                <a:gd name="connsiteY0" fmla="*/ -327 h 86103"/>
                <a:gd name="connsiteX1" fmla="*/ 130132 w 314621"/>
                <a:gd name="connsiteY1" fmla="*/ 45374 h 86103"/>
                <a:gd name="connsiteX2" fmla="*/ 114529 w 314621"/>
                <a:gd name="connsiteY2" fmla="*/ 17197 h 86103"/>
                <a:gd name="connsiteX3" fmla="*/ 87516 w 314621"/>
                <a:gd name="connsiteY3" fmla="*/ 489 h 86103"/>
                <a:gd name="connsiteX4" fmla="*/ 190 w 314621"/>
                <a:gd name="connsiteY4" fmla="*/ 489 h 86103"/>
                <a:gd name="connsiteX5" fmla="*/ 190 w 314621"/>
                <a:gd name="connsiteY5" fmla="*/ 3050 h 86103"/>
                <a:gd name="connsiteX6" fmla="*/ 3858 w 314621"/>
                <a:gd name="connsiteY6" fmla="*/ 9687 h 86103"/>
                <a:gd name="connsiteX7" fmla="*/ 35587 w 314621"/>
                <a:gd name="connsiteY7" fmla="*/ 18245 h 86103"/>
                <a:gd name="connsiteX8" fmla="*/ 112085 w 314621"/>
                <a:gd name="connsiteY8" fmla="*/ 50846 h 86103"/>
                <a:gd name="connsiteX9" fmla="*/ 130481 w 314621"/>
                <a:gd name="connsiteY9" fmla="*/ 85777 h 86103"/>
                <a:gd name="connsiteX10" fmla="*/ 142998 w 314621"/>
                <a:gd name="connsiteY10" fmla="*/ 62490 h 86103"/>
                <a:gd name="connsiteX11" fmla="*/ 155515 w 314621"/>
                <a:gd name="connsiteY11" fmla="*/ 39203 h 86103"/>
                <a:gd name="connsiteX12" fmla="*/ 181130 w 314621"/>
                <a:gd name="connsiteY12" fmla="*/ 85078 h 86103"/>
                <a:gd name="connsiteX13" fmla="*/ 204417 w 314621"/>
                <a:gd name="connsiteY13" fmla="*/ 42114 h 86103"/>
                <a:gd name="connsiteX14" fmla="*/ 247731 w 314621"/>
                <a:gd name="connsiteY14" fmla="*/ 18827 h 86103"/>
                <a:gd name="connsiteX15" fmla="*/ 296342 w 314621"/>
                <a:gd name="connsiteY15" fmla="*/ 18827 h 86103"/>
                <a:gd name="connsiteX16" fmla="*/ 314506 w 314621"/>
                <a:gd name="connsiteY16" fmla="*/ 430 h 86103"/>
                <a:gd name="connsiteX17" fmla="*/ 227180 w 314621"/>
                <a:gd name="connsiteY17" fmla="*/ -94 h 86103"/>
                <a:gd name="connsiteX18" fmla="*/ 197315 w 314621"/>
                <a:gd name="connsiteY18" fmla="*/ 15567 h 86103"/>
                <a:gd name="connsiteX19" fmla="*/ 181538 w 314621"/>
                <a:gd name="connsiteY19" fmla="*/ 44675 h 86103"/>
                <a:gd name="connsiteX20" fmla="*/ 155282 w 314621"/>
                <a:gd name="connsiteY20" fmla="*/ -327 h 86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14621" h="86103">
                  <a:moveTo>
                    <a:pt x="155282" y="-327"/>
                  </a:moveTo>
                  <a:cubicBezTo>
                    <a:pt x="149984" y="6194"/>
                    <a:pt x="134207" y="42638"/>
                    <a:pt x="130132" y="45374"/>
                  </a:cubicBezTo>
                  <a:cubicBezTo>
                    <a:pt x="124427" y="36263"/>
                    <a:pt x="119245" y="26861"/>
                    <a:pt x="114529" y="17197"/>
                  </a:cubicBezTo>
                  <a:cubicBezTo>
                    <a:pt x="108126" y="6194"/>
                    <a:pt x="101722" y="489"/>
                    <a:pt x="87516" y="489"/>
                  </a:cubicBezTo>
                  <a:cubicBezTo>
                    <a:pt x="76630" y="489"/>
                    <a:pt x="4150" y="-676"/>
                    <a:pt x="190" y="489"/>
                  </a:cubicBezTo>
                  <a:cubicBezTo>
                    <a:pt x="-217" y="1298"/>
                    <a:pt x="-217" y="2241"/>
                    <a:pt x="190" y="3050"/>
                  </a:cubicBezTo>
                  <a:lnTo>
                    <a:pt x="3858" y="9687"/>
                  </a:lnTo>
                  <a:cubicBezTo>
                    <a:pt x="11718" y="20282"/>
                    <a:pt x="21848" y="18245"/>
                    <a:pt x="35587" y="18245"/>
                  </a:cubicBezTo>
                  <a:cubicBezTo>
                    <a:pt x="101664" y="18245"/>
                    <a:pt x="92058" y="11841"/>
                    <a:pt x="112085" y="50846"/>
                  </a:cubicBezTo>
                  <a:cubicBezTo>
                    <a:pt x="114879" y="56260"/>
                    <a:pt x="128153" y="83332"/>
                    <a:pt x="130481" y="85777"/>
                  </a:cubicBezTo>
                  <a:cubicBezTo>
                    <a:pt x="135080" y="78249"/>
                    <a:pt x="139272" y="70477"/>
                    <a:pt x="142998" y="62490"/>
                  </a:cubicBezTo>
                  <a:cubicBezTo>
                    <a:pt x="146724" y="54508"/>
                    <a:pt x="150915" y="46731"/>
                    <a:pt x="155515" y="39203"/>
                  </a:cubicBezTo>
                  <a:cubicBezTo>
                    <a:pt x="159357" y="42289"/>
                    <a:pt x="177230" y="81760"/>
                    <a:pt x="181130" y="85078"/>
                  </a:cubicBezTo>
                  <a:cubicBezTo>
                    <a:pt x="184041" y="82808"/>
                    <a:pt x="200924" y="48576"/>
                    <a:pt x="204417" y="42114"/>
                  </a:cubicBezTo>
                  <a:cubicBezTo>
                    <a:pt x="216410" y="18478"/>
                    <a:pt x="216061" y="18827"/>
                    <a:pt x="247731" y="18827"/>
                  </a:cubicBezTo>
                  <a:cubicBezTo>
                    <a:pt x="261819" y="18827"/>
                    <a:pt x="285048" y="19817"/>
                    <a:pt x="296342" y="18827"/>
                  </a:cubicBezTo>
                  <a:cubicBezTo>
                    <a:pt x="305774" y="17377"/>
                    <a:pt x="313167" y="9902"/>
                    <a:pt x="314506" y="430"/>
                  </a:cubicBezTo>
                  <a:lnTo>
                    <a:pt x="227180" y="-94"/>
                  </a:lnTo>
                  <a:cubicBezTo>
                    <a:pt x="211171" y="-94"/>
                    <a:pt x="203078" y="5379"/>
                    <a:pt x="197315" y="15567"/>
                  </a:cubicBezTo>
                  <a:cubicBezTo>
                    <a:pt x="193647" y="22145"/>
                    <a:pt x="185671" y="40717"/>
                    <a:pt x="181538" y="44675"/>
                  </a:cubicBezTo>
                  <a:cubicBezTo>
                    <a:pt x="175832" y="41299"/>
                    <a:pt x="159939" y="2934"/>
                    <a:pt x="155282" y="-327"/>
                  </a:cubicBezTo>
                  <a:close/>
                </a:path>
              </a:pathLst>
            </a:custGeom>
            <a:solidFill>
              <a:srgbClr val="F2B602"/>
            </a:solidFill>
            <a:ln w="5820" cap="flat">
              <a:noFill/>
              <a:prstDash val="solid"/>
              <a:miter/>
            </a:ln>
          </p:spPr>
          <p:txBody>
            <a:bodyPr rtlCol="0" anchor="ctr"/>
            <a:lstStyle/>
            <a:p>
              <a:endParaRPr lang="fr-FR"/>
            </a:p>
          </p:txBody>
        </p:sp>
        <p:sp>
          <p:nvSpPr>
            <p:cNvPr id="230" name="Graphique 6">
              <a:extLst>
                <a:ext uri="{FF2B5EF4-FFF2-40B4-BE49-F238E27FC236}">
                  <a16:creationId xmlns:a16="http://schemas.microsoft.com/office/drawing/2014/main" id="{EAC0AAAB-3456-435A-9EBF-C535E3A6E976}"/>
                </a:ext>
              </a:extLst>
            </p:cNvPr>
            <p:cNvSpPr/>
            <p:nvPr/>
          </p:nvSpPr>
          <p:spPr>
            <a:xfrm>
              <a:off x="10427647" y="5538070"/>
              <a:ext cx="232125" cy="91566"/>
            </a:xfrm>
            <a:custGeom>
              <a:avLst/>
              <a:gdLst>
                <a:gd name="connsiteX0" fmla="*/ 64519 w 232125"/>
                <a:gd name="connsiteY0" fmla="*/ 5835 h 91566"/>
                <a:gd name="connsiteX1" fmla="*/ 15 w 232125"/>
                <a:gd name="connsiteY1" fmla="*/ 304 h 91566"/>
                <a:gd name="connsiteX2" fmla="*/ 8340 w 232125"/>
                <a:gd name="connsiteY2" fmla="*/ 14160 h 91566"/>
                <a:gd name="connsiteX3" fmla="*/ 26213 w 232125"/>
                <a:gd name="connsiteY3" fmla="*/ 19050 h 91566"/>
                <a:gd name="connsiteX4" fmla="*/ 58698 w 232125"/>
                <a:gd name="connsiteY4" fmla="*/ 32208 h 91566"/>
                <a:gd name="connsiteX5" fmla="*/ 74300 w 232125"/>
                <a:gd name="connsiteY5" fmla="*/ 62248 h 91566"/>
                <a:gd name="connsiteX6" fmla="*/ 85944 w 232125"/>
                <a:gd name="connsiteY6" fmla="*/ 84487 h 91566"/>
                <a:gd name="connsiteX7" fmla="*/ 90484 w 232125"/>
                <a:gd name="connsiteY7" fmla="*/ 91240 h 91566"/>
                <a:gd name="connsiteX8" fmla="*/ 115285 w 232125"/>
                <a:gd name="connsiteY8" fmla="*/ 44259 h 91566"/>
                <a:gd name="connsiteX9" fmla="*/ 128325 w 232125"/>
                <a:gd name="connsiteY9" fmla="*/ 67546 h 91566"/>
                <a:gd name="connsiteX10" fmla="*/ 140901 w 232125"/>
                <a:gd name="connsiteY10" fmla="*/ 90832 h 91566"/>
                <a:gd name="connsiteX11" fmla="*/ 172338 w 232125"/>
                <a:gd name="connsiteY11" fmla="*/ 30985 h 91566"/>
                <a:gd name="connsiteX12" fmla="*/ 183982 w 232125"/>
                <a:gd name="connsiteY12" fmla="*/ 19749 h 91566"/>
                <a:gd name="connsiteX13" fmla="*/ 223860 w 232125"/>
                <a:gd name="connsiteY13" fmla="*/ 13927 h 91566"/>
                <a:gd name="connsiteX14" fmla="*/ 232011 w 232125"/>
                <a:gd name="connsiteY14" fmla="*/ 2284 h 91566"/>
                <a:gd name="connsiteX15" fmla="*/ 231603 w 232125"/>
                <a:gd name="connsiteY15" fmla="*/ 712 h 91566"/>
                <a:gd name="connsiteX16" fmla="*/ 197022 w 232125"/>
                <a:gd name="connsiteY16" fmla="*/ 304 h 91566"/>
                <a:gd name="connsiteX17" fmla="*/ 166982 w 232125"/>
                <a:gd name="connsiteY17" fmla="*/ 5486 h 91566"/>
                <a:gd name="connsiteX18" fmla="*/ 140377 w 232125"/>
                <a:gd name="connsiteY18" fmla="*/ 48799 h 91566"/>
                <a:gd name="connsiteX19" fmla="*/ 115343 w 232125"/>
                <a:gd name="connsiteY19" fmla="*/ 3157 h 91566"/>
                <a:gd name="connsiteX20" fmla="*/ 90310 w 232125"/>
                <a:gd name="connsiteY20" fmla="*/ 49731 h 91566"/>
                <a:gd name="connsiteX21" fmla="*/ 64519 w 232125"/>
                <a:gd name="connsiteY21" fmla="*/ 5835 h 915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32125" h="91566">
                  <a:moveTo>
                    <a:pt x="64519" y="5835"/>
                  </a:moveTo>
                  <a:cubicBezTo>
                    <a:pt x="53400" y="-3305"/>
                    <a:pt x="17480" y="479"/>
                    <a:pt x="15" y="304"/>
                  </a:cubicBezTo>
                  <a:cubicBezTo>
                    <a:pt x="-1150" y="5078"/>
                    <a:pt x="5837" y="12646"/>
                    <a:pt x="8340" y="14160"/>
                  </a:cubicBezTo>
                  <a:cubicBezTo>
                    <a:pt x="13579" y="17723"/>
                    <a:pt x="19867" y="19441"/>
                    <a:pt x="26213" y="19050"/>
                  </a:cubicBezTo>
                  <a:cubicBezTo>
                    <a:pt x="52003" y="19691"/>
                    <a:pt x="49500" y="15732"/>
                    <a:pt x="58698" y="32208"/>
                  </a:cubicBezTo>
                  <a:cubicBezTo>
                    <a:pt x="63996" y="42046"/>
                    <a:pt x="68944" y="52234"/>
                    <a:pt x="74300" y="62248"/>
                  </a:cubicBezTo>
                  <a:lnTo>
                    <a:pt x="85944" y="84487"/>
                  </a:lnTo>
                  <a:cubicBezTo>
                    <a:pt x="88796" y="89784"/>
                    <a:pt x="87341" y="89552"/>
                    <a:pt x="90484" y="91240"/>
                  </a:cubicBezTo>
                  <a:lnTo>
                    <a:pt x="115285" y="44259"/>
                  </a:lnTo>
                  <a:cubicBezTo>
                    <a:pt x="118312" y="46063"/>
                    <a:pt x="125822" y="62946"/>
                    <a:pt x="128325" y="67546"/>
                  </a:cubicBezTo>
                  <a:cubicBezTo>
                    <a:pt x="132459" y="75405"/>
                    <a:pt x="136593" y="83671"/>
                    <a:pt x="140901" y="90832"/>
                  </a:cubicBezTo>
                  <a:cubicBezTo>
                    <a:pt x="144103" y="88678"/>
                    <a:pt x="168262" y="38437"/>
                    <a:pt x="172338" y="30985"/>
                  </a:cubicBezTo>
                  <a:cubicBezTo>
                    <a:pt x="175598" y="25163"/>
                    <a:pt x="176763" y="20913"/>
                    <a:pt x="183982" y="19749"/>
                  </a:cubicBezTo>
                  <a:cubicBezTo>
                    <a:pt x="200806" y="17071"/>
                    <a:pt x="212566" y="22660"/>
                    <a:pt x="223860" y="13927"/>
                  </a:cubicBezTo>
                  <a:cubicBezTo>
                    <a:pt x="226480" y="11889"/>
                    <a:pt x="231953" y="6475"/>
                    <a:pt x="232011" y="2284"/>
                  </a:cubicBezTo>
                  <a:cubicBezTo>
                    <a:pt x="232011" y="712"/>
                    <a:pt x="232011" y="1585"/>
                    <a:pt x="231603" y="712"/>
                  </a:cubicBezTo>
                  <a:cubicBezTo>
                    <a:pt x="220076" y="-16"/>
                    <a:pt x="208549" y="-150"/>
                    <a:pt x="197022" y="304"/>
                  </a:cubicBezTo>
                  <a:cubicBezTo>
                    <a:pt x="183399" y="304"/>
                    <a:pt x="176588" y="-1675"/>
                    <a:pt x="166982" y="5486"/>
                  </a:cubicBezTo>
                  <a:cubicBezTo>
                    <a:pt x="157376" y="12646"/>
                    <a:pt x="145500" y="46995"/>
                    <a:pt x="140377" y="48799"/>
                  </a:cubicBezTo>
                  <a:cubicBezTo>
                    <a:pt x="135428" y="43676"/>
                    <a:pt x="119768" y="6184"/>
                    <a:pt x="115343" y="3157"/>
                  </a:cubicBezTo>
                  <a:cubicBezTo>
                    <a:pt x="109521" y="10784"/>
                    <a:pt x="94502" y="46645"/>
                    <a:pt x="90310" y="49731"/>
                  </a:cubicBezTo>
                  <a:cubicBezTo>
                    <a:pt x="84779" y="46296"/>
                    <a:pt x="74067" y="13869"/>
                    <a:pt x="64519" y="5835"/>
                  </a:cubicBezTo>
                  <a:close/>
                </a:path>
              </a:pathLst>
            </a:custGeom>
            <a:solidFill>
              <a:srgbClr val="F2B602"/>
            </a:solidFill>
            <a:ln w="5820" cap="flat">
              <a:noFill/>
              <a:prstDash val="solid"/>
              <a:miter/>
            </a:ln>
          </p:spPr>
          <p:txBody>
            <a:bodyPr rtlCol="0" anchor="ctr"/>
            <a:lstStyle/>
            <a:p>
              <a:endParaRPr lang="fr-FR"/>
            </a:p>
          </p:txBody>
        </p:sp>
        <p:sp>
          <p:nvSpPr>
            <p:cNvPr id="231" name="Graphique 6">
              <a:extLst>
                <a:ext uri="{FF2B5EF4-FFF2-40B4-BE49-F238E27FC236}">
                  <a16:creationId xmlns:a16="http://schemas.microsoft.com/office/drawing/2014/main" id="{975A4CD2-EEBB-4796-B185-D34DB5EA8ECC}"/>
                </a:ext>
              </a:extLst>
            </p:cNvPr>
            <p:cNvSpPr/>
            <p:nvPr/>
          </p:nvSpPr>
          <p:spPr>
            <a:xfrm>
              <a:off x="10408443" y="5411628"/>
              <a:ext cx="270163" cy="268947"/>
            </a:xfrm>
            <a:custGeom>
              <a:avLst/>
              <a:gdLst>
                <a:gd name="connsiteX0" fmla="*/ 764 w 270163"/>
                <a:gd name="connsiteY0" fmla="*/ 120051 h 268947"/>
                <a:gd name="connsiteX1" fmla="*/ 134314 w 270163"/>
                <a:gd name="connsiteY1" fmla="*/ 268621 h 268947"/>
                <a:gd name="connsiteX2" fmla="*/ 233808 w 270163"/>
                <a:gd name="connsiteY2" fmla="*/ 225890 h 268947"/>
                <a:gd name="connsiteX3" fmla="*/ 261170 w 270163"/>
                <a:gd name="connsiteY3" fmla="*/ 182576 h 268947"/>
                <a:gd name="connsiteX4" fmla="*/ 269495 w 270163"/>
                <a:gd name="connsiteY4" fmla="*/ 121215 h 268947"/>
                <a:gd name="connsiteX5" fmla="*/ 259482 w 270163"/>
                <a:gd name="connsiteY5" fmla="*/ 127037 h 268947"/>
                <a:gd name="connsiteX6" fmla="*/ 224551 w 270163"/>
                <a:gd name="connsiteY6" fmla="*/ 220185 h 268947"/>
                <a:gd name="connsiteX7" fmla="*/ 19510 w 270163"/>
                <a:gd name="connsiteY7" fmla="*/ 180655 h 268947"/>
                <a:gd name="connsiteX8" fmla="*/ 12233 w 270163"/>
                <a:gd name="connsiteY8" fmla="*/ 155622 h 268947"/>
                <a:gd name="connsiteX9" fmla="*/ 10487 w 270163"/>
                <a:gd name="connsiteY9" fmla="*/ 125465 h 268947"/>
                <a:gd name="connsiteX10" fmla="*/ 236253 w 270163"/>
                <a:gd name="connsiteY10" fmla="*/ 45009 h 268947"/>
                <a:gd name="connsiteX11" fmla="*/ 44718 w 270163"/>
                <a:gd name="connsiteY11" fmla="*/ 34111 h 268947"/>
                <a:gd name="connsiteX12" fmla="*/ 33832 w 270163"/>
                <a:gd name="connsiteY12" fmla="*/ 45009 h 268947"/>
                <a:gd name="connsiteX13" fmla="*/ 14387 w 270163"/>
                <a:gd name="connsiteY13" fmla="*/ 74467 h 268947"/>
                <a:gd name="connsiteX14" fmla="*/ 26030 w 270163"/>
                <a:gd name="connsiteY14" fmla="*/ 74467 h 268947"/>
                <a:gd name="connsiteX15" fmla="*/ 55663 w 270163"/>
                <a:gd name="connsiteY15" fmla="*/ 38547 h 268947"/>
                <a:gd name="connsiteX16" fmla="*/ 68121 w 270163"/>
                <a:gd name="connsiteY16" fmla="*/ 29581 h 268947"/>
                <a:gd name="connsiteX17" fmla="*/ 236020 w 270163"/>
                <a:gd name="connsiteY17" fmla="*/ 62066 h 268947"/>
                <a:gd name="connsiteX18" fmla="*/ 244462 w 270163"/>
                <a:gd name="connsiteY18" fmla="*/ 75165 h 268947"/>
                <a:gd name="connsiteX19" fmla="*/ 255756 w 270163"/>
                <a:gd name="connsiteY19" fmla="*/ 75165 h 268947"/>
                <a:gd name="connsiteX20" fmla="*/ 236253 w 270163"/>
                <a:gd name="connsiteY20" fmla="*/ 45009 h 268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70163" h="268947">
                  <a:moveTo>
                    <a:pt x="764" y="120051"/>
                  </a:moveTo>
                  <a:cubicBezTo>
                    <a:pt x="-8551" y="201264"/>
                    <a:pt x="57526" y="268621"/>
                    <a:pt x="134314" y="268621"/>
                  </a:cubicBezTo>
                  <a:cubicBezTo>
                    <a:pt x="171865" y="268621"/>
                    <a:pt x="210638" y="252379"/>
                    <a:pt x="233808" y="225890"/>
                  </a:cubicBezTo>
                  <a:cubicBezTo>
                    <a:pt x="245684" y="213391"/>
                    <a:pt x="254999" y="198674"/>
                    <a:pt x="261170" y="182576"/>
                  </a:cubicBezTo>
                  <a:cubicBezTo>
                    <a:pt x="268505" y="163004"/>
                    <a:pt x="271358" y="142034"/>
                    <a:pt x="269495" y="121215"/>
                  </a:cubicBezTo>
                  <a:cubicBezTo>
                    <a:pt x="266875" y="122263"/>
                    <a:pt x="263674" y="125058"/>
                    <a:pt x="259482" y="127037"/>
                  </a:cubicBezTo>
                  <a:cubicBezTo>
                    <a:pt x="260413" y="170467"/>
                    <a:pt x="245684" y="198062"/>
                    <a:pt x="224551" y="220185"/>
                  </a:cubicBezTo>
                  <a:cubicBezTo>
                    <a:pt x="162957" y="285214"/>
                    <a:pt x="52054" y="262509"/>
                    <a:pt x="19510" y="180655"/>
                  </a:cubicBezTo>
                  <a:cubicBezTo>
                    <a:pt x="16192" y="172586"/>
                    <a:pt x="13805" y="164197"/>
                    <a:pt x="12233" y="155622"/>
                  </a:cubicBezTo>
                  <a:cubicBezTo>
                    <a:pt x="10952" y="145620"/>
                    <a:pt x="10370" y="135548"/>
                    <a:pt x="10487" y="125465"/>
                  </a:cubicBezTo>
                  <a:close/>
                  <a:moveTo>
                    <a:pt x="236253" y="45009"/>
                  </a:moveTo>
                  <a:cubicBezTo>
                    <a:pt x="186361" y="-10886"/>
                    <a:pt x="100607" y="-15770"/>
                    <a:pt x="44718" y="34111"/>
                  </a:cubicBezTo>
                  <a:cubicBezTo>
                    <a:pt x="40876" y="37534"/>
                    <a:pt x="37266" y="41172"/>
                    <a:pt x="33832" y="45009"/>
                  </a:cubicBezTo>
                  <a:cubicBezTo>
                    <a:pt x="25972" y="53852"/>
                    <a:pt x="19452" y="63772"/>
                    <a:pt x="14387" y="74467"/>
                  </a:cubicBezTo>
                  <a:lnTo>
                    <a:pt x="26030" y="74467"/>
                  </a:lnTo>
                  <a:cubicBezTo>
                    <a:pt x="29931" y="63464"/>
                    <a:pt x="46057" y="46755"/>
                    <a:pt x="55663" y="38547"/>
                  </a:cubicBezTo>
                  <a:cubicBezTo>
                    <a:pt x="59563" y="35258"/>
                    <a:pt x="63755" y="32265"/>
                    <a:pt x="68121" y="29581"/>
                  </a:cubicBezTo>
                  <a:cubicBezTo>
                    <a:pt x="123894" y="-5652"/>
                    <a:pt x="197422" y="8576"/>
                    <a:pt x="236020" y="62066"/>
                  </a:cubicBezTo>
                  <a:cubicBezTo>
                    <a:pt x="239164" y="66374"/>
                    <a:pt x="241202" y="70683"/>
                    <a:pt x="244462" y="75165"/>
                  </a:cubicBezTo>
                  <a:lnTo>
                    <a:pt x="255756" y="75165"/>
                  </a:lnTo>
                  <a:cubicBezTo>
                    <a:pt x="253776" y="67073"/>
                    <a:pt x="240561" y="49666"/>
                    <a:pt x="236253" y="45009"/>
                  </a:cubicBezTo>
                  <a:close/>
                </a:path>
              </a:pathLst>
            </a:custGeom>
            <a:solidFill>
              <a:srgbClr val="F2B602"/>
            </a:solidFill>
            <a:ln w="5820" cap="flat">
              <a:noFill/>
              <a:prstDash val="solid"/>
              <a:miter/>
            </a:ln>
          </p:spPr>
          <p:txBody>
            <a:bodyPr rtlCol="0" anchor="ctr"/>
            <a:lstStyle/>
            <a:p>
              <a:endParaRPr lang="fr-FR"/>
            </a:p>
          </p:txBody>
        </p:sp>
        <p:sp>
          <p:nvSpPr>
            <p:cNvPr id="232" name="Graphique 6">
              <a:extLst>
                <a:ext uri="{FF2B5EF4-FFF2-40B4-BE49-F238E27FC236}">
                  <a16:creationId xmlns:a16="http://schemas.microsoft.com/office/drawing/2014/main" id="{F4161B4E-DBC8-4F61-8B95-4057C476D175}"/>
                </a:ext>
              </a:extLst>
            </p:cNvPr>
            <p:cNvSpPr/>
            <p:nvPr/>
          </p:nvSpPr>
          <p:spPr>
            <a:xfrm>
              <a:off x="10407692" y="5514777"/>
              <a:ext cx="272573" cy="23399"/>
            </a:xfrm>
            <a:custGeom>
              <a:avLst/>
              <a:gdLst>
                <a:gd name="connsiteX0" fmla="*/ 232871 w 272573"/>
                <a:gd name="connsiteY0" fmla="*/ 659 h 23399"/>
                <a:gd name="connsiteX1" fmla="*/ 187578 w 272573"/>
                <a:gd name="connsiteY1" fmla="*/ 22957 h 23399"/>
                <a:gd name="connsiteX2" fmla="*/ 210108 w 272573"/>
                <a:gd name="connsiteY2" fmla="*/ 18591 h 23399"/>
                <a:gd name="connsiteX3" fmla="*/ 261863 w 272573"/>
                <a:gd name="connsiteY3" fmla="*/ 16844 h 23399"/>
                <a:gd name="connsiteX4" fmla="*/ 272459 w 272573"/>
                <a:gd name="connsiteY4" fmla="*/ 1300 h 23399"/>
                <a:gd name="connsiteX5" fmla="*/ 73822 w 272573"/>
                <a:gd name="connsiteY5" fmla="*/ 5724 h 23399"/>
                <a:gd name="connsiteX6" fmla="*/ 52630 w 272573"/>
                <a:gd name="connsiteY6" fmla="*/ 427 h 23399"/>
                <a:gd name="connsiteX7" fmla="*/ -115 w 272573"/>
                <a:gd name="connsiteY7" fmla="*/ 427 h 23399"/>
                <a:gd name="connsiteX8" fmla="*/ 10772 w 272573"/>
                <a:gd name="connsiteY8" fmla="*/ 15680 h 23399"/>
                <a:gd name="connsiteX9" fmla="*/ 34059 w 272573"/>
                <a:gd name="connsiteY9" fmla="*/ 18532 h 23399"/>
                <a:gd name="connsiteX10" fmla="*/ 60548 w 272573"/>
                <a:gd name="connsiteY10" fmla="*/ 18532 h 23399"/>
                <a:gd name="connsiteX11" fmla="*/ 82845 w 272573"/>
                <a:gd name="connsiteY11" fmla="*/ 23073 h 23399"/>
                <a:gd name="connsiteX12" fmla="*/ 73822 w 272573"/>
                <a:gd name="connsiteY12" fmla="*/ 5724 h 23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72573" h="23399">
                  <a:moveTo>
                    <a:pt x="232871" y="659"/>
                  </a:moveTo>
                  <a:cubicBezTo>
                    <a:pt x="196776" y="659"/>
                    <a:pt x="199512" y="-2309"/>
                    <a:pt x="187578" y="22957"/>
                  </a:cubicBezTo>
                  <a:cubicBezTo>
                    <a:pt x="196660" y="20686"/>
                    <a:pt x="197766" y="18532"/>
                    <a:pt x="210108" y="18591"/>
                  </a:cubicBezTo>
                  <a:cubicBezTo>
                    <a:pt x="219132" y="18591"/>
                    <a:pt x="255983" y="19697"/>
                    <a:pt x="261863" y="16844"/>
                  </a:cubicBezTo>
                  <a:cubicBezTo>
                    <a:pt x="267860" y="13892"/>
                    <a:pt x="271934" y="7989"/>
                    <a:pt x="272459" y="1300"/>
                  </a:cubicBezTo>
                  <a:close/>
                  <a:moveTo>
                    <a:pt x="73822" y="5724"/>
                  </a:moveTo>
                  <a:cubicBezTo>
                    <a:pt x="68582" y="-97"/>
                    <a:pt x="62178" y="659"/>
                    <a:pt x="52630" y="427"/>
                  </a:cubicBezTo>
                  <a:cubicBezTo>
                    <a:pt x="43083" y="194"/>
                    <a:pt x="7977" y="-1145"/>
                    <a:pt x="-115" y="427"/>
                  </a:cubicBezTo>
                  <a:cubicBezTo>
                    <a:pt x="817" y="6976"/>
                    <a:pt x="4892" y="12658"/>
                    <a:pt x="10772" y="15680"/>
                  </a:cubicBezTo>
                  <a:cubicBezTo>
                    <a:pt x="17467" y="19231"/>
                    <a:pt x="25792" y="18416"/>
                    <a:pt x="34059" y="18532"/>
                  </a:cubicBezTo>
                  <a:cubicBezTo>
                    <a:pt x="42326" y="18649"/>
                    <a:pt x="51524" y="18532"/>
                    <a:pt x="60548" y="18532"/>
                  </a:cubicBezTo>
                  <a:cubicBezTo>
                    <a:pt x="80632" y="18823"/>
                    <a:pt x="70561" y="19173"/>
                    <a:pt x="82845" y="23073"/>
                  </a:cubicBezTo>
                  <a:cubicBezTo>
                    <a:pt x="80632" y="16908"/>
                    <a:pt x="77605" y="11069"/>
                    <a:pt x="73822" y="5724"/>
                  </a:cubicBezTo>
                  <a:close/>
                </a:path>
              </a:pathLst>
            </a:custGeom>
            <a:solidFill>
              <a:srgbClr val="F2B602"/>
            </a:solidFill>
            <a:ln w="5820" cap="flat">
              <a:noFill/>
              <a:prstDash val="solid"/>
              <a:miter/>
            </a:ln>
          </p:spPr>
          <p:txBody>
            <a:bodyPr rtlCol="0" anchor="ctr"/>
            <a:lstStyle/>
            <a:p>
              <a:endParaRPr lang="fr-FR"/>
            </a:p>
          </p:txBody>
        </p:sp>
        <p:sp>
          <p:nvSpPr>
            <p:cNvPr id="233" name="Graphique 6">
              <a:extLst>
                <a:ext uri="{FF2B5EF4-FFF2-40B4-BE49-F238E27FC236}">
                  <a16:creationId xmlns:a16="http://schemas.microsoft.com/office/drawing/2014/main" id="{D54F8332-AD81-46A7-9D70-F4FC8C9F04BB}"/>
                </a:ext>
              </a:extLst>
            </p:cNvPr>
            <p:cNvSpPr/>
            <p:nvPr/>
          </p:nvSpPr>
          <p:spPr>
            <a:xfrm>
              <a:off x="10369327" y="5372549"/>
              <a:ext cx="348547" cy="346276"/>
            </a:xfrm>
            <a:custGeom>
              <a:avLst/>
              <a:gdLst>
                <a:gd name="connsiteX0" fmla="*/ 174537 w 348547"/>
                <a:gd name="connsiteY0" fmla="*/ -327 h 346276"/>
                <a:gd name="connsiteX1" fmla="*/ 173198 w 348547"/>
                <a:gd name="connsiteY1" fmla="*/ 1012 h 346276"/>
                <a:gd name="connsiteX2" fmla="*/ 172500 w 348547"/>
                <a:gd name="connsiteY2" fmla="*/ 1944 h 346276"/>
                <a:gd name="connsiteX3" fmla="*/ 171335 w 348547"/>
                <a:gd name="connsiteY3" fmla="*/ 4447 h 346276"/>
                <a:gd name="connsiteX4" fmla="*/ 168948 w 348547"/>
                <a:gd name="connsiteY4" fmla="*/ 9279 h 346276"/>
                <a:gd name="connsiteX5" fmla="*/ 158236 w 348547"/>
                <a:gd name="connsiteY5" fmla="*/ 10677 h 346276"/>
                <a:gd name="connsiteX6" fmla="*/ 165979 w 348547"/>
                <a:gd name="connsiteY6" fmla="*/ 17313 h 346276"/>
                <a:gd name="connsiteX7" fmla="*/ 164349 w 348547"/>
                <a:gd name="connsiteY7" fmla="*/ 29306 h 346276"/>
                <a:gd name="connsiteX8" fmla="*/ 174712 w 348547"/>
                <a:gd name="connsiteY8" fmla="*/ 24590 h 346276"/>
                <a:gd name="connsiteX9" fmla="*/ 184725 w 348547"/>
                <a:gd name="connsiteY9" fmla="*/ 29306 h 346276"/>
                <a:gd name="connsiteX10" fmla="*/ 190140 w 348547"/>
                <a:gd name="connsiteY10" fmla="*/ 10327 h 346276"/>
                <a:gd name="connsiteX11" fmla="*/ 174537 w 348547"/>
                <a:gd name="connsiteY11" fmla="*/ -327 h 346276"/>
                <a:gd name="connsiteX12" fmla="*/ 339408 w 348547"/>
                <a:gd name="connsiteY12" fmla="*/ 168504 h 346276"/>
                <a:gd name="connsiteX13" fmla="*/ 336789 w 348547"/>
                <a:gd name="connsiteY13" fmla="*/ 158025 h 346276"/>
                <a:gd name="connsiteX14" fmla="*/ 330152 w 348547"/>
                <a:gd name="connsiteY14" fmla="*/ 165535 h 346276"/>
                <a:gd name="connsiteX15" fmla="*/ 318508 w 348547"/>
                <a:gd name="connsiteY15" fmla="*/ 164079 h 346276"/>
                <a:gd name="connsiteX16" fmla="*/ 323340 w 348547"/>
                <a:gd name="connsiteY16" fmla="*/ 174616 h 346276"/>
                <a:gd name="connsiteX17" fmla="*/ 318741 w 348547"/>
                <a:gd name="connsiteY17" fmla="*/ 184513 h 346276"/>
                <a:gd name="connsiteX18" fmla="*/ 329977 w 348547"/>
                <a:gd name="connsiteY18" fmla="*/ 182534 h 346276"/>
                <a:gd name="connsiteX19" fmla="*/ 338069 w 348547"/>
                <a:gd name="connsiteY19" fmla="*/ 189346 h 346276"/>
                <a:gd name="connsiteX20" fmla="*/ 338768 w 348547"/>
                <a:gd name="connsiteY20" fmla="*/ 183524 h 346276"/>
                <a:gd name="connsiteX21" fmla="*/ 348432 w 348547"/>
                <a:gd name="connsiteY21" fmla="*/ 173044 h 346276"/>
                <a:gd name="connsiteX22" fmla="*/ 339408 w 348547"/>
                <a:gd name="connsiteY22" fmla="*/ 168795 h 346276"/>
                <a:gd name="connsiteX23" fmla="*/ 69629 w 348547"/>
                <a:gd name="connsiteY23" fmla="*/ 46655 h 346276"/>
                <a:gd name="connsiteX24" fmla="*/ 50476 w 348547"/>
                <a:gd name="connsiteY24" fmla="*/ 50497 h 346276"/>
                <a:gd name="connsiteX25" fmla="*/ 50476 w 348547"/>
                <a:gd name="connsiteY25" fmla="*/ 65517 h 346276"/>
                <a:gd name="connsiteX26" fmla="*/ 47740 w 348547"/>
                <a:gd name="connsiteY26" fmla="*/ 69942 h 346276"/>
                <a:gd name="connsiteX27" fmla="*/ 58161 w 348547"/>
                <a:gd name="connsiteY27" fmla="*/ 69534 h 346276"/>
                <a:gd name="connsiteX28" fmla="*/ 64739 w 348547"/>
                <a:gd name="connsiteY28" fmla="*/ 78209 h 346276"/>
                <a:gd name="connsiteX29" fmla="*/ 68872 w 348547"/>
                <a:gd name="connsiteY29" fmla="*/ 67729 h 346276"/>
                <a:gd name="connsiteX30" fmla="*/ 79294 w 348547"/>
                <a:gd name="connsiteY30" fmla="*/ 63712 h 346276"/>
                <a:gd name="connsiteX31" fmla="*/ 69804 w 348547"/>
                <a:gd name="connsiteY31" fmla="*/ 57309 h 346276"/>
                <a:gd name="connsiteX32" fmla="*/ 284684 w 348547"/>
                <a:gd name="connsiteY32" fmla="*/ 266775 h 346276"/>
                <a:gd name="connsiteX33" fmla="*/ 280551 w 348547"/>
                <a:gd name="connsiteY33" fmla="*/ 277486 h 346276"/>
                <a:gd name="connsiteX34" fmla="*/ 270130 w 348547"/>
                <a:gd name="connsiteY34" fmla="*/ 281271 h 346276"/>
                <a:gd name="connsiteX35" fmla="*/ 279620 w 348547"/>
                <a:gd name="connsiteY35" fmla="*/ 288082 h 346276"/>
                <a:gd name="connsiteX36" fmla="*/ 279620 w 348547"/>
                <a:gd name="connsiteY36" fmla="*/ 298328 h 346276"/>
                <a:gd name="connsiteX37" fmla="*/ 287944 w 348547"/>
                <a:gd name="connsiteY37" fmla="*/ 292506 h 346276"/>
                <a:gd name="connsiteX38" fmla="*/ 298889 w 348547"/>
                <a:gd name="connsiteY38" fmla="*/ 294719 h 346276"/>
                <a:gd name="connsiteX39" fmla="*/ 295862 w 348547"/>
                <a:gd name="connsiteY39" fmla="*/ 284123 h 346276"/>
                <a:gd name="connsiteX40" fmla="*/ 301683 w 348547"/>
                <a:gd name="connsiteY40" fmla="*/ 275274 h 346276"/>
                <a:gd name="connsiteX41" fmla="*/ 290972 w 348547"/>
                <a:gd name="connsiteY41" fmla="*/ 275915 h 346276"/>
                <a:gd name="connsiteX42" fmla="*/ 284684 w 348547"/>
                <a:gd name="connsiteY42" fmla="*/ 267066 h 346276"/>
                <a:gd name="connsiteX43" fmla="*/ 65380 w 348547"/>
                <a:gd name="connsiteY43" fmla="*/ 268055 h 346276"/>
                <a:gd name="connsiteX44" fmla="*/ 64157 w 348547"/>
                <a:gd name="connsiteY44" fmla="*/ 269220 h 346276"/>
                <a:gd name="connsiteX45" fmla="*/ 47740 w 348547"/>
                <a:gd name="connsiteY45" fmla="*/ 277661 h 346276"/>
                <a:gd name="connsiteX46" fmla="*/ 53561 w 348547"/>
                <a:gd name="connsiteY46" fmla="*/ 285637 h 346276"/>
                <a:gd name="connsiteX47" fmla="*/ 51407 w 348547"/>
                <a:gd name="connsiteY47" fmla="*/ 296640 h 346276"/>
                <a:gd name="connsiteX48" fmla="*/ 63051 w 348547"/>
                <a:gd name="connsiteY48" fmla="*/ 294020 h 346276"/>
                <a:gd name="connsiteX49" fmla="*/ 71026 w 348547"/>
                <a:gd name="connsiteY49" fmla="*/ 299842 h 346276"/>
                <a:gd name="connsiteX50" fmla="*/ 75742 w 348547"/>
                <a:gd name="connsiteY50" fmla="*/ 285462 h 346276"/>
                <a:gd name="connsiteX51" fmla="*/ 77780 w 348547"/>
                <a:gd name="connsiteY51" fmla="*/ 283832 h 346276"/>
                <a:gd name="connsiteX52" fmla="*/ 79410 w 348547"/>
                <a:gd name="connsiteY52" fmla="*/ 282144 h 346276"/>
                <a:gd name="connsiteX53" fmla="*/ 65380 w 348547"/>
                <a:gd name="connsiteY53" fmla="*/ 268347 h 346276"/>
                <a:gd name="connsiteX54" fmla="*/ 10131 w 348547"/>
                <a:gd name="connsiteY54" fmla="*/ 157442 h 346276"/>
                <a:gd name="connsiteX55" fmla="*/ 4310 w 348547"/>
                <a:gd name="connsiteY55" fmla="*/ 170949 h 346276"/>
                <a:gd name="connsiteX56" fmla="*/ -115 w 348547"/>
                <a:gd name="connsiteY56" fmla="*/ 173685 h 346276"/>
                <a:gd name="connsiteX57" fmla="*/ 10190 w 348547"/>
                <a:gd name="connsiteY57" fmla="*/ 183931 h 346276"/>
                <a:gd name="connsiteX58" fmla="*/ 11529 w 348547"/>
                <a:gd name="connsiteY58" fmla="*/ 189054 h 346276"/>
                <a:gd name="connsiteX59" fmla="*/ 18224 w 348547"/>
                <a:gd name="connsiteY59" fmla="*/ 181603 h 346276"/>
                <a:gd name="connsiteX60" fmla="*/ 29867 w 348547"/>
                <a:gd name="connsiteY60" fmla="*/ 183000 h 346276"/>
                <a:gd name="connsiteX61" fmla="*/ 29867 w 348547"/>
                <a:gd name="connsiteY61" fmla="*/ 162740 h 346276"/>
                <a:gd name="connsiteX62" fmla="*/ 18224 w 348547"/>
                <a:gd name="connsiteY62" fmla="*/ 164545 h 346276"/>
                <a:gd name="connsiteX63" fmla="*/ 10131 w 348547"/>
                <a:gd name="connsiteY63" fmla="*/ 158025 h 346276"/>
                <a:gd name="connsiteX64" fmla="*/ 285325 w 348547"/>
                <a:gd name="connsiteY64" fmla="*/ 51487 h 346276"/>
                <a:gd name="connsiteX65" fmla="*/ 277407 w 348547"/>
                <a:gd name="connsiteY65" fmla="*/ 46072 h 346276"/>
                <a:gd name="connsiteX66" fmla="*/ 276650 w 348547"/>
                <a:gd name="connsiteY66" fmla="*/ 57716 h 346276"/>
                <a:gd name="connsiteX67" fmla="*/ 268849 w 348547"/>
                <a:gd name="connsiteY67" fmla="*/ 63538 h 346276"/>
                <a:gd name="connsiteX68" fmla="*/ 282938 w 348547"/>
                <a:gd name="connsiteY68" fmla="*/ 77335 h 346276"/>
                <a:gd name="connsiteX69" fmla="*/ 290564 w 348547"/>
                <a:gd name="connsiteY69" fmla="*/ 67846 h 346276"/>
                <a:gd name="connsiteX70" fmla="*/ 300752 w 348547"/>
                <a:gd name="connsiteY70" fmla="*/ 67846 h 346276"/>
                <a:gd name="connsiteX71" fmla="*/ 297550 w 348547"/>
                <a:gd name="connsiteY71" fmla="*/ 63421 h 346276"/>
                <a:gd name="connsiteX72" fmla="*/ 296619 w 348547"/>
                <a:gd name="connsiteY72" fmla="*/ 48751 h 346276"/>
                <a:gd name="connsiteX73" fmla="*/ 285325 w 348547"/>
                <a:gd name="connsiteY73" fmla="*/ 52069 h 346276"/>
                <a:gd name="connsiteX74" fmla="*/ 185191 w 348547"/>
                <a:gd name="connsiteY74" fmla="*/ 316492 h 346276"/>
                <a:gd name="connsiteX75" fmla="*/ 174944 w 348547"/>
                <a:gd name="connsiteY75" fmla="*/ 321382 h 346276"/>
                <a:gd name="connsiteX76" fmla="*/ 164873 w 348547"/>
                <a:gd name="connsiteY76" fmla="*/ 316667 h 346276"/>
                <a:gd name="connsiteX77" fmla="*/ 166212 w 348547"/>
                <a:gd name="connsiteY77" fmla="*/ 328310 h 346276"/>
                <a:gd name="connsiteX78" fmla="*/ 159459 w 348547"/>
                <a:gd name="connsiteY78" fmla="*/ 335878 h 346276"/>
                <a:gd name="connsiteX79" fmla="*/ 170578 w 348547"/>
                <a:gd name="connsiteY79" fmla="*/ 336926 h 346276"/>
                <a:gd name="connsiteX80" fmla="*/ 175643 w 348547"/>
                <a:gd name="connsiteY80" fmla="*/ 345950 h 346276"/>
                <a:gd name="connsiteX81" fmla="*/ 180417 w 348547"/>
                <a:gd name="connsiteY81" fmla="*/ 337334 h 346276"/>
                <a:gd name="connsiteX82" fmla="*/ 191362 w 348547"/>
                <a:gd name="connsiteY82" fmla="*/ 334947 h 346276"/>
                <a:gd name="connsiteX83" fmla="*/ 183677 w 348547"/>
                <a:gd name="connsiteY83" fmla="*/ 327320 h 346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Lst>
              <a:rect l="l" t="t" r="r" b="b"/>
              <a:pathLst>
                <a:path w="348547" h="346276">
                  <a:moveTo>
                    <a:pt x="174537" y="-327"/>
                  </a:moveTo>
                  <a:cubicBezTo>
                    <a:pt x="173431" y="547"/>
                    <a:pt x="174072" y="-327"/>
                    <a:pt x="173198" y="1012"/>
                  </a:cubicBezTo>
                  <a:lnTo>
                    <a:pt x="172500" y="1944"/>
                  </a:lnTo>
                  <a:cubicBezTo>
                    <a:pt x="172033" y="2759"/>
                    <a:pt x="171859" y="3458"/>
                    <a:pt x="171335" y="4447"/>
                  </a:cubicBezTo>
                  <a:cubicBezTo>
                    <a:pt x="170811" y="5437"/>
                    <a:pt x="169647" y="7824"/>
                    <a:pt x="168948" y="9279"/>
                  </a:cubicBezTo>
                  <a:lnTo>
                    <a:pt x="158236" y="10677"/>
                  </a:lnTo>
                  <a:cubicBezTo>
                    <a:pt x="160216" y="13523"/>
                    <a:pt x="162835" y="15811"/>
                    <a:pt x="165979" y="17313"/>
                  </a:cubicBezTo>
                  <a:lnTo>
                    <a:pt x="164349" y="29306"/>
                  </a:lnTo>
                  <a:cubicBezTo>
                    <a:pt x="167551" y="28316"/>
                    <a:pt x="172383" y="24358"/>
                    <a:pt x="174712" y="24590"/>
                  </a:cubicBezTo>
                  <a:cubicBezTo>
                    <a:pt x="177041" y="24823"/>
                    <a:pt x="181931" y="28375"/>
                    <a:pt x="184725" y="29306"/>
                  </a:cubicBezTo>
                  <a:cubicBezTo>
                    <a:pt x="182629" y="10618"/>
                    <a:pt x="181931" y="21272"/>
                    <a:pt x="190140" y="10327"/>
                  </a:cubicBezTo>
                  <a:cubicBezTo>
                    <a:pt x="178380" y="7533"/>
                    <a:pt x="179136" y="11491"/>
                    <a:pt x="174537" y="-327"/>
                  </a:cubicBezTo>
                  <a:close/>
                  <a:moveTo>
                    <a:pt x="339408" y="168504"/>
                  </a:moveTo>
                  <a:cubicBezTo>
                    <a:pt x="337720" y="166350"/>
                    <a:pt x="338419" y="160411"/>
                    <a:pt x="336789" y="158025"/>
                  </a:cubicBezTo>
                  <a:cubicBezTo>
                    <a:pt x="333412" y="160644"/>
                    <a:pt x="333528" y="162158"/>
                    <a:pt x="330152" y="165535"/>
                  </a:cubicBezTo>
                  <a:lnTo>
                    <a:pt x="318508" y="164079"/>
                  </a:lnTo>
                  <a:cubicBezTo>
                    <a:pt x="319673" y="167106"/>
                    <a:pt x="323515" y="172171"/>
                    <a:pt x="323340" y="174616"/>
                  </a:cubicBezTo>
                  <a:cubicBezTo>
                    <a:pt x="323166" y="177061"/>
                    <a:pt x="319673" y="181603"/>
                    <a:pt x="318741" y="184513"/>
                  </a:cubicBezTo>
                  <a:lnTo>
                    <a:pt x="329977" y="182534"/>
                  </a:lnTo>
                  <a:cubicBezTo>
                    <a:pt x="334169" y="185678"/>
                    <a:pt x="334868" y="188356"/>
                    <a:pt x="338069" y="189346"/>
                  </a:cubicBezTo>
                  <a:cubicBezTo>
                    <a:pt x="338477" y="187541"/>
                    <a:pt x="338535" y="185445"/>
                    <a:pt x="338768" y="183524"/>
                  </a:cubicBezTo>
                  <a:cubicBezTo>
                    <a:pt x="339700" y="173044"/>
                    <a:pt x="343076" y="179274"/>
                    <a:pt x="348432" y="173044"/>
                  </a:cubicBezTo>
                  <a:cubicBezTo>
                    <a:pt x="345288" y="171898"/>
                    <a:pt x="342261" y="170477"/>
                    <a:pt x="339408" y="168795"/>
                  </a:cubicBezTo>
                  <a:close/>
                  <a:moveTo>
                    <a:pt x="69629" y="46655"/>
                  </a:moveTo>
                  <a:cubicBezTo>
                    <a:pt x="55308" y="55562"/>
                    <a:pt x="66195" y="53990"/>
                    <a:pt x="50476" y="50497"/>
                  </a:cubicBezTo>
                  <a:cubicBezTo>
                    <a:pt x="52222" y="59870"/>
                    <a:pt x="56297" y="57716"/>
                    <a:pt x="50476" y="65517"/>
                  </a:cubicBezTo>
                  <a:cubicBezTo>
                    <a:pt x="49312" y="66839"/>
                    <a:pt x="48438" y="68329"/>
                    <a:pt x="47740" y="69942"/>
                  </a:cubicBezTo>
                  <a:lnTo>
                    <a:pt x="58161" y="69534"/>
                  </a:lnTo>
                  <a:cubicBezTo>
                    <a:pt x="60548" y="72270"/>
                    <a:pt x="62760" y="75164"/>
                    <a:pt x="64739" y="78209"/>
                  </a:cubicBezTo>
                  <a:cubicBezTo>
                    <a:pt x="67068" y="75530"/>
                    <a:pt x="66660" y="69709"/>
                    <a:pt x="68872" y="67729"/>
                  </a:cubicBezTo>
                  <a:cubicBezTo>
                    <a:pt x="71085" y="65750"/>
                    <a:pt x="76732" y="65925"/>
                    <a:pt x="79294" y="63712"/>
                  </a:cubicBezTo>
                  <a:cubicBezTo>
                    <a:pt x="76150" y="61617"/>
                    <a:pt x="72890" y="59171"/>
                    <a:pt x="69804" y="57309"/>
                  </a:cubicBezTo>
                  <a:close/>
                  <a:moveTo>
                    <a:pt x="284684" y="266775"/>
                  </a:moveTo>
                  <a:cubicBezTo>
                    <a:pt x="282588" y="269453"/>
                    <a:pt x="282356" y="275856"/>
                    <a:pt x="280551" y="277486"/>
                  </a:cubicBezTo>
                  <a:cubicBezTo>
                    <a:pt x="278746" y="279117"/>
                    <a:pt x="272750" y="279582"/>
                    <a:pt x="270130" y="281271"/>
                  </a:cubicBezTo>
                  <a:lnTo>
                    <a:pt x="279620" y="288082"/>
                  </a:lnTo>
                  <a:lnTo>
                    <a:pt x="279620" y="298328"/>
                  </a:lnTo>
                  <a:cubicBezTo>
                    <a:pt x="283171" y="297280"/>
                    <a:pt x="285441" y="293263"/>
                    <a:pt x="287944" y="292506"/>
                  </a:cubicBezTo>
                  <a:cubicBezTo>
                    <a:pt x="290448" y="291750"/>
                    <a:pt x="295745" y="294137"/>
                    <a:pt x="298889" y="294719"/>
                  </a:cubicBezTo>
                  <a:cubicBezTo>
                    <a:pt x="297550" y="291296"/>
                    <a:pt x="296502" y="287744"/>
                    <a:pt x="295862" y="284123"/>
                  </a:cubicBezTo>
                  <a:cubicBezTo>
                    <a:pt x="295862" y="282901"/>
                    <a:pt x="300403" y="277778"/>
                    <a:pt x="301683" y="275274"/>
                  </a:cubicBezTo>
                  <a:lnTo>
                    <a:pt x="290972" y="275915"/>
                  </a:lnTo>
                  <a:cubicBezTo>
                    <a:pt x="289051" y="272841"/>
                    <a:pt x="286954" y="269889"/>
                    <a:pt x="284684" y="267066"/>
                  </a:cubicBezTo>
                  <a:close/>
                  <a:moveTo>
                    <a:pt x="65380" y="268055"/>
                  </a:moveTo>
                  <a:cubicBezTo>
                    <a:pt x="64914" y="268381"/>
                    <a:pt x="64506" y="268771"/>
                    <a:pt x="64157" y="269220"/>
                  </a:cubicBezTo>
                  <a:cubicBezTo>
                    <a:pt x="55657" y="278360"/>
                    <a:pt x="63691" y="277370"/>
                    <a:pt x="47740" y="277661"/>
                  </a:cubicBezTo>
                  <a:cubicBezTo>
                    <a:pt x="49137" y="280746"/>
                    <a:pt x="52979" y="283483"/>
                    <a:pt x="53561" y="285637"/>
                  </a:cubicBezTo>
                  <a:cubicBezTo>
                    <a:pt x="54143" y="287791"/>
                    <a:pt x="52048" y="293438"/>
                    <a:pt x="51407" y="296640"/>
                  </a:cubicBezTo>
                  <a:cubicBezTo>
                    <a:pt x="54668" y="295941"/>
                    <a:pt x="60373" y="292914"/>
                    <a:pt x="63051" y="294020"/>
                  </a:cubicBezTo>
                  <a:cubicBezTo>
                    <a:pt x="65728" y="295126"/>
                    <a:pt x="68174" y="298386"/>
                    <a:pt x="71026" y="299842"/>
                  </a:cubicBezTo>
                  <a:cubicBezTo>
                    <a:pt x="71493" y="288198"/>
                    <a:pt x="67825" y="291284"/>
                    <a:pt x="75742" y="285462"/>
                  </a:cubicBezTo>
                  <a:cubicBezTo>
                    <a:pt x="76441" y="284979"/>
                    <a:pt x="77140" y="284438"/>
                    <a:pt x="77780" y="283832"/>
                  </a:cubicBezTo>
                  <a:lnTo>
                    <a:pt x="79410" y="282144"/>
                  </a:lnTo>
                  <a:cubicBezTo>
                    <a:pt x="67184" y="278942"/>
                    <a:pt x="68524" y="281154"/>
                    <a:pt x="65380" y="268347"/>
                  </a:cubicBezTo>
                  <a:close/>
                  <a:moveTo>
                    <a:pt x="10131" y="157442"/>
                  </a:moveTo>
                  <a:cubicBezTo>
                    <a:pt x="8501" y="169668"/>
                    <a:pt x="10131" y="168154"/>
                    <a:pt x="4310" y="170949"/>
                  </a:cubicBezTo>
                  <a:lnTo>
                    <a:pt x="-115" y="173685"/>
                  </a:lnTo>
                  <a:cubicBezTo>
                    <a:pt x="7628" y="178808"/>
                    <a:pt x="9083" y="175257"/>
                    <a:pt x="10190" y="183931"/>
                  </a:cubicBezTo>
                  <a:lnTo>
                    <a:pt x="11529" y="189054"/>
                  </a:lnTo>
                  <a:cubicBezTo>
                    <a:pt x="14847" y="186027"/>
                    <a:pt x="14905" y="184804"/>
                    <a:pt x="18224" y="181603"/>
                  </a:cubicBezTo>
                  <a:lnTo>
                    <a:pt x="29867" y="183000"/>
                  </a:lnTo>
                  <a:cubicBezTo>
                    <a:pt x="23637" y="170716"/>
                    <a:pt x="23405" y="175664"/>
                    <a:pt x="29867" y="162740"/>
                  </a:cubicBezTo>
                  <a:lnTo>
                    <a:pt x="18224" y="164545"/>
                  </a:lnTo>
                  <a:cubicBezTo>
                    <a:pt x="15255" y="162740"/>
                    <a:pt x="12577" y="159771"/>
                    <a:pt x="10131" y="158025"/>
                  </a:cubicBezTo>
                  <a:close/>
                  <a:moveTo>
                    <a:pt x="285325" y="51487"/>
                  </a:moveTo>
                  <a:cubicBezTo>
                    <a:pt x="283229" y="50614"/>
                    <a:pt x="279910" y="47412"/>
                    <a:pt x="277407" y="46072"/>
                  </a:cubicBezTo>
                  <a:cubicBezTo>
                    <a:pt x="277058" y="50381"/>
                    <a:pt x="278804" y="55213"/>
                    <a:pt x="276650" y="57716"/>
                  </a:cubicBezTo>
                  <a:cubicBezTo>
                    <a:pt x="274496" y="60220"/>
                    <a:pt x="271178" y="61267"/>
                    <a:pt x="268849" y="63538"/>
                  </a:cubicBezTo>
                  <a:cubicBezTo>
                    <a:pt x="280492" y="65110"/>
                    <a:pt x="281249" y="67380"/>
                    <a:pt x="282938" y="77335"/>
                  </a:cubicBezTo>
                  <a:cubicBezTo>
                    <a:pt x="285732" y="74395"/>
                    <a:pt x="288294" y="71222"/>
                    <a:pt x="290564" y="67846"/>
                  </a:cubicBezTo>
                  <a:lnTo>
                    <a:pt x="300752" y="67846"/>
                  </a:lnTo>
                  <a:cubicBezTo>
                    <a:pt x="299821" y="66262"/>
                    <a:pt x="298773" y="64778"/>
                    <a:pt x="297550" y="63421"/>
                  </a:cubicBezTo>
                  <a:cubicBezTo>
                    <a:pt x="291729" y="56203"/>
                    <a:pt x="294581" y="60161"/>
                    <a:pt x="296619" y="48751"/>
                  </a:cubicBezTo>
                  <a:cubicBezTo>
                    <a:pt x="293359" y="50206"/>
                    <a:pt x="288003" y="53233"/>
                    <a:pt x="285325" y="52069"/>
                  </a:cubicBezTo>
                  <a:close/>
                  <a:moveTo>
                    <a:pt x="185191" y="316492"/>
                  </a:moveTo>
                  <a:cubicBezTo>
                    <a:pt x="181931" y="318425"/>
                    <a:pt x="178496" y="320061"/>
                    <a:pt x="174944" y="321382"/>
                  </a:cubicBezTo>
                  <a:cubicBezTo>
                    <a:pt x="171451" y="320072"/>
                    <a:pt x="168133" y="318495"/>
                    <a:pt x="164873" y="316667"/>
                  </a:cubicBezTo>
                  <a:cubicBezTo>
                    <a:pt x="165746" y="320492"/>
                    <a:pt x="166153" y="324392"/>
                    <a:pt x="166212" y="328310"/>
                  </a:cubicBezTo>
                  <a:cubicBezTo>
                    <a:pt x="165397" y="330814"/>
                    <a:pt x="161031" y="333259"/>
                    <a:pt x="159459" y="335878"/>
                  </a:cubicBezTo>
                  <a:lnTo>
                    <a:pt x="170578" y="336926"/>
                  </a:lnTo>
                  <a:lnTo>
                    <a:pt x="175643" y="345950"/>
                  </a:lnTo>
                  <a:cubicBezTo>
                    <a:pt x="177913" y="343214"/>
                    <a:pt x="179427" y="338265"/>
                    <a:pt x="180417" y="337334"/>
                  </a:cubicBezTo>
                  <a:cubicBezTo>
                    <a:pt x="182455" y="335354"/>
                    <a:pt x="188160" y="335296"/>
                    <a:pt x="191362" y="334947"/>
                  </a:cubicBezTo>
                  <a:cubicBezTo>
                    <a:pt x="191012" y="333492"/>
                    <a:pt x="186529" y="330115"/>
                    <a:pt x="183677" y="327320"/>
                  </a:cubicBezTo>
                  <a:close/>
                </a:path>
              </a:pathLst>
            </a:custGeom>
            <a:solidFill>
              <a:srgbClr val="FFFFFF"/>
            </a:solidFill>
            <a:ln w="5820" cap="flat">
              <a:noFill/>
              <a:prstDash val="solid"/>
              <a:miter/>
            </a:ln>
          </p:spPr>
          <p:txBody>
            <a:bodyPr rtlCol="0" anchor="ctr"/>
            <a:lstStyle/>
            <a:p>
              <a:endParaRPr lang="fr-FR"/>
            </a:p>
          </p:txBody>
        </p:sp>
        <p:sp>
          <p:nvSpPr>
            <p:cNvPr id="234" name="Graphique 6">
              <a:extLst>
                <a:ext uri="{FF2B5EF4-FFF2-40B4-BE49-F238E27FC236}">
                  <a16:creationId xmlns:a16="http://schemas.microsoft.com/office/drawing/2014/main" id="{3FB52011-173B-4B4A-9D60-51422D85388C}"/>
                </a:ext>
              </a:extLst>
            </p:cNvPr>
            <p:cNvSpPr/>
            <p:nvPr/>
          </p:nvSpPr>
          <p:spPr>
            <a:xfrm>
              <a:off x="10385453" y="5677374"/>
              <a:ext cx="294288" cy="50765"/>
            </a:xfrm>
            <a:custGeom>
              <a:avLst/>
              <a:gdLst>
                <a:gd name="connsiteX0" fmla="*/ 294173 w 294288"/>
                <a:gd name="connsiteY0" fmla="*/ 20283 h 50765"/>
                <a:gd name="connsiteX1" fmla="*/ 292718 w 294288"/>
                <a:gd name="connsiteY1" fmla="*/ 18827 h 50765"/>
                <a:gd name="connsiteX2" fmla="*/ 294173 w 294288"/>
                <a:gd name="connsiteY2" fmla="*/ 20283 h 50765"/>
                <a:gd name="connsiteX3" fmla="*/ -115 w 294288"/>
                <a:gd name="connsiteY3" fmla="*/ 547 h 50765"/>
                <a:gd name="connsiteX4" fmla="*/ 1341 w 294288"/>
                <a:gd name="connsiteY4" fmla="*/ -327 h 50765"/>
                <a:gd name="connsiteX5" fmla="*/ 290622 w 294288"/>
                <a:gd name="connsiteY5" fmla="*/ 22495 h 50765"/>
                <a:gd name="connsiteX6" fmla="*/ 289749 w 294288"/>
                <a:gd name="connsiteY6" fmla="*/ 21039 h 50765"/>
                <a:gd name="connsiteX7" fmla="*/ 29576 w 294288"/>
                <a:gd name="connsiteY7" fmla="*/ 29248 h 50765"/>
                <a:gd name="connsiteX8" fmla="*/ 29983 w 294288"/>
                <a:gd name="connsiteY8" fmla="*/ 27676 h 50765"/>
                <a:gd name="connsiteX9" fmla="*/ 250161 w 294288"/>
                <a:gd name="connsiteY9" fmla="*/ 50439 h 50765"/>
                <a:gd name="connsiteX10" fmla="*/ 249288 w 294288"/>
                <a:gd name="connsiteY10" fmla="*/ 48984 h 50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94288" h="50765">
                  <a:moveTo>
                    <a:pt x="294173" y="20283"/>
                  </a:moveTo>
                  <a:cubicBezTo>
                    <a:pt x="293708" y="18536"/>
                    <a:pt x="294523" y="19351"/>
                    <a:pt x="292718" y="18827"/>
                  </a:cubicBezTo>
                  <a:cubicBezTo>
                    <a:pt x="293359" y="20574"/>
                    <a:pt x="292252" y="19758"/>
                    <a:pt x="294173" y="20283"/>
                  </a:cubicBezTo>
                  <a:close/>
                  <a:moveTo>
                    <a:pt x="-115" y="547"/>
                  </a:moveTo>
                  <a:lnTo>
                    <a:pt x="1341" y="-327"/>
                  </a:lnTo>
                  <a:close/>
                  <a:moveTo>
                    <a:pt x="290622" y="22495"/>
                  </a:moveTo>
                  <a:lnTo>
                    <a:pt x="289749" y="21039"/>
                  </a:lnTo>
                  <a:close/>
                  <a:moveTo>
                    <a:pt x="29576" y="29248"/>
                  </a:moveTo>
                  <a:lnTo>
                    <a:pt x="29983" y="27676"/>
                  </a:lnTo>
                  <a:close/>
                  <a:moveTo>
                    <a:pt x="250161" y="50439"/>
                  </a:moveTo>
                  <a:lnTo>
                    <a:pt x="249288" y="48984"/>
                  </a:lnTo>
                  <a:close/>
                </a:path>
              </a:pathLst>
            </a:custGeom>
            <a:solidFill>
              <a:srgbClr val="161617"/>
            </a:solidFill>
            <a:ln w="5820" cap="flat">
              <a:noFill/>
              <a:prstDash val="solid"/>
              <a:miter/>
            </a:ln>
          </p:spPr>
          <p:txBody>
            <a:bodyPr rtlCol="0" anchor="ctr"/>
            <a:lstStyle/>
            <a:p>
              <a:endParaRPr lang="fr-FR"/>
            </a:p>
          </p:txBody>
        </p:sp>
        <p:sp>
          <p:nvSpPr>
            <p:cNvPr id="235" name="Graphique 6">
              <a:extLst>
                <a:ext uri="{FF2B5EF4-FFF2-40B4-BE49-F238E27FC236}">
                  <a16:creationId xmlns:a16="http://schemas.microsoft.com/office/drawing/2014/main" id="{54874BCD-9244-495A-8A8A-03B4E1136A54}"/>
                </a:ext>
              </a:extLst>
            </p:cNvPr>
            <p:cNvSpPr/>
            <p:nvPr/>
          </p:nvSpPr>
          <p:spPr>
            <a:xfrm>
              <a:off x="9971893" y="4793405"/>
              <a:ext cx="1169336" cy="1656048"/>
            </a:xfrm>
            <a:custGeom>
              <a:avLst/>
              <a:gdLst>
                <a:gd name="connsiteX0" fmla="*/ 339800 w 1169336"/>
                <a:gd name="connsiteY0" fmla="*/ 15856 h 1656048"/>
                <a:gd name="connsiteX1" fmla="*/ 893272 w 1169336"/>
                <a:gd name="connsiteY1" fmla="*/ 26917 h 1656048"/>
                <a:gd name="connsiteX2" fmla="*/ 836277 w 1169336"/>
                <a:gd name="connsiteY2" fmla="*/ 98583 h 1656048"/>
                <a:gd name="connsiteX3" fmla="*/ 1042424 w 1169336"/>
                <a:gd name="connsiteY3" fmla="*/ 266715 h 1656048"/>
                <a:gd name="connsiteX4" fmla="*/ 1169222 w 1169336"/>
                <a:gd name="connsiteY4" fmla="*/ 645127 h 1656048"/>
                <a:gd name="connsiteX5" fmla="*/ 1121018 w 1169336"/>
                <a:gd name="connsiteY5" fmla="*/ 962353 h 1656048"/>
                <a:gd name="connsiteX6" fmla="*/ 1094820 w 1169336"/>
                <a:gd name="connsiteY6" fmla="*/ 1366323 h 1656048"/>
                <a:gd name="connsiteX7" fmla="*/ 1139415 w 1169336"/>
                <a:gd name="connsiteY7" fmla="*/ 1410394 h 1656048"/>
                <a:gd name="connsiteX8" fmla="*/ 1057154 w 1169336"/>
                <a:gd name="connsiteY8" fmla="*/ 1489278 h 1656048"/>
                <a:gd name="connsiteX9" fmla="*/ 785104 w 1169336"/>
                <a:gd name="connsiteY9" fmla="*/ 1655722 h 1656048"/>
                <a:gd name="connsiteX10" fmla="*/ 814562 w 1169336"/>
                <a:gd name="connsiteY10" fmla="*/ 1587724 h 1656048"/>
                <a:gd name="connsiteX11" fmla="*/ 784464 w 1169336"/>
                <a:gd name="connsiteY11" fmla="*/ 136308 h 1656048"/>
                <a:gd name="connsiteX12" fmla="*/ 723976 w 1169336"/>
                <a:gd name="connsiteY12" fmla="*/ 122918 h 1656048"/>
                <a:gd name="connsiteX13" fmla="*/ 483830 w 1169336"/>
                <a:gd name="connsiteY13" fmla="*/ 136075 h 1656048"/>
                <a:gd name="connsiteX14" fmla="*/ 483830 w 1169336"/>
                <a:gd name="connsiteY14" fmla="*/ 136075 h 1656048"/>
                <a:gd name="connsiteX15" fmla="*/ 362505 w 1169336"/>
                <a:gd name="connsiteY15" fmla="*/ 538473 h 1656048"/>
                <a:gd name="connsiteX16" fmla="*/ 274364 w 1169336"/>
                <a:gd name="connsiteY16" fmla="*/ 1578525 h 1656048"/>
                <a:gd name="connsiteX17" fmla="*/ 24436 w 1169336"/>
                <a:gd name="connsiteY17" fmla="*/ 1398459 h 1656048"/>
                <a:gd name="connsiteX18" fmla="*/ 72233 w 1169336"/>
                <a:gd name="connsiteY18" fmla="*/ 1130194 h 1656048"/>
                <a:gd name="connsiteX19" fmla="*/ 2373 w 1169336"/>
                <a:gd name="connsiteY19" fmla="*/ 606937 h 1656048"/>
                <a:gd name="connsiteX20" fmla="*/ 215564 w 1169336"/>
                <a:gd name="connsiteY20" fmla="*/ 136075 h 1656048"/>
                <a:gd name="connsiteX21" fmla="*/ 387072 w 1169336"/>
                <a:gd name="connsiteY21" fmla="*/ 90141 h 1656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169336" h="1656048">
                  <a:moveTo>
                    <a:pt x="339800" y="15856"/>
                  </a:moveTo>
                  <a:cubicBezTo>
                    <a:pt x="402966" y="-3414"/>
                    <a:pt x="799251" y="-11681"/>
                    <a:pt x="893272" y="26917"/>
                  </a:cubicBezTo>
                  <a:lnTo>
                    <a:pt x="836277" y="98583"/>
                  </a:lnTo>
                  <a:cubicBezTo>
                    <a:pt x="836277" y="98583"/>
                    <a:pt x="1020360" y="109586"/>
                    <a:pt x="1042424" y="266715"/>
                  </a:cubicBezTo>
                  <a:cubicBezTo>
                    <a:pt x="1064489" y="423843"/>
                    <a:pt x="1169222" y="645127"/>
                    <a:pt x="1169222" y="645127"/>
                  </a:cubicBezTo>
                  <a:cubicBezTo>
                    <a:pt x="1169222" y="645127"/>
                    <a:pt x="1158219" y="825601"/>
                    <a:pt x="1121018" y="962353"/>
                  </a:cubicBezTo>
                  <a:cubicBezTo>
                    <a:pt x="1083818" y="1099106"/>
                    <a:pt x="1094820" y="1366323"/>
                    <a:pt x="1094820" y="1366323"/>
                  </a:cubicBezTo>
                  <a:lnTo>
                    <a:pt x="1139415" y="1410394"/>
                  </a:lnTo>
                  <a:cubicBezTo>
                    <a:pt x="1112285" y="1426054"/>
                    <a:pt x="1090221" y="1438629"/>
                    <a:pt x="1057154" y="1489278"/>
                  </a:cubicBezTo>
                  <a:cubicBezTo>
                    <a:pt x="1024086" y="1539927"/>
                    <a:pt x="933908" y="1628184"/>
                    <a:pt x="785104" y="1655722"/>
                  </a:cubicBezTo>
                  <a:cubicBezTo>
                    <a:pt x="785104" y="1655722"/>
                    <a:pt x="812757" y="1617124"/>
                    <a:pt x="814562" y="1587724"/>
                  </a:cubicBezTo>
                  <a:cubicBezTo>
                    <a:pt x="816367" y="1558324"/>
                    <a:pt x="784464" y="136308"/>
                    <a:pt x="784464" y="136308"/>
                  </a:cubicBezTo>
                  <a:lnTo>
                    <a:pt x="723976" y="122918"/>
                  </a:lnTo>
                  <a:lnTo>
                    <a:pt x="483830" y="136075"/>
                  </a:lnTo>
                  <a:lnTo>
                    <a:pt x="483830" y="136075"/>
                  </a:lnTo>
                  <a:cubicBezTo>
                    <a:pt x="439701" y="176478"/>
                    <a:pt x="392254" y="307234"/>
                    <a:pt x="362505" y="538473"/>
                  </a:cubicBezTo>
                  <a:cubicBezTo>
                    <a:pt x="332756" y="769712"/>
                    <a:pt x="369899" y="1459122"/>
                    <a:pt x="274364" y="1578525"/>
                  </a:cubicBezTo>
                  <a:cubicBezTo>
                    <a:pt x="274364" y="1578525"/>
                    <a:pt x="138368" y="1532592"/>
                    <a:pt x="24436" y="1398459"/>
                  </a:cubicBezTo>
                  <a:cubicBezTo>
                    <a:pt x="51974" y="1339660"/>
                    <a:pt x="94297" y="1238594"/>
                    <a:pt x="72233" y="1130194"/>
                  </a:cubicBezTo>
                  <a:cubicBezTo>
                    <a:pt x="50169" y="1021793"/>
                    <a:pt x="-13405" y="752131"/>
                    <a:pt x="2373" y="606937"/>
                  </a:cubicBezTo>
                  <a:cubicBezTo>
                    <a:pt x="40738" y="253674"/>
                    <a:pt x="215564" y="136075"/>
                    <a:pt x="215564" y="136075"/>
                  </a:cubicBezTo>
                  <a:lnTo>
                    <a:pt x="387072" y="90141"/>
                  </a:lnTo>
                  <a:close/>
                </a:path>
              </a:pathLst>
            </a:custGeom>
            <a:solidFill>
              <a:srgbClr val="C90630"/>
            </a:solidFill>
            <a:ln w="5820" cap="flat">
              <a:noFill/>
              <a:prstDash val="solid"/>
              <a:miter/>
            </a:ln>
          </p:spPr>
          <p:txBody>
            <a:bodyPr rtlCol="0" anchor="ctr"/>
            <a:lstStyle/>
            <a:p>
              <a:endParaRPr lang="fr-FR"/>
            </a:p>
          </p:txBody>
        </p:sp>
        <p:sp>
          <p:nvSpPr>
            <p:cNvPr id="236" name="Graphique 6">
              <a:extLst>
                <a:ext uri="{FF2B5EF4-FFF2-40B4-BE49-F238E27FC236}">
                  <a16:creationId xmlns:a16="http://schemas.microsoft.com/office/drawing/2014/main" id="{43780511-4238-4315-9DC2-4C55B83B8DC1}"/>
                </a:ext>
              </a:extLst>
            </p:cNvPr>
            <p:cNvSpPr/>
            <p:nvPr/>
          </p:nvSpPr>
          <p:spPr>
            <a:xfrm>
              <a:off x="9974426" y="5210136"/>
              <a:ext cx="43410" cy="191021"/>
            </a:xfrm>
            <a:custGeom>
              <a:avLst/>
              <a:gdLst>
                <a:gd name="connsiteX0" fmla="*/ 42455 w 43410"/>
                <a:gd name="connsiteY0" fmla="*/ 13166 h 191021"/>
                <a:gd name="connsiteX1" fmla="*/ 19168 w 43410"/>
                <a:gd name="connsiteY1" fmla="*/ 99095 h 191021"/>
                <a:gd name="connsiteX2" fmla="*/ 4847 w 43410"/>
                <a:gd name="connsiteY2" fmla="*/ 187760 h 191021"/>
                <a:gd name="connsiteX3" fmla="*/ -101 w 43410"/>
                <a:gd name="connsiteY3" fmla="*/ 187178 h 191021"/>
                <a:gd name="connsiteX4" fmla="*/ 6477 w 43410"/>
                <a:gd name="connsiteY4" fmla="*/ 96766 h 191021"/>
                <a:gd name="connsiteX5" fmla="*/ 26387 w 43410"/>
                <a:gd name="connsiteY5" fmla="*/ 7636 h 191021"/>
                <a:gd name="connsiteX6" fmla="*/ 42455 w 43410"/>
                <a:gd name="connsiteY6" fmla="*/ 13166 h 191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410" h="191021">
                  <a:moveTo>
                    <a:pt x="42455" y="13166"/>
                  </a:moveTo>
                  <a:cubicBezTo>
                    <a:pt x="32907" y="41291"/>
                    <a:pt x="25106" y="69992"/>
                    <a:pt x="19168" y="99095"/>
                  </a:cubicBezTo>
                  <a:cubicBezTo>
                    <a:pt x="13346" y="128204"/>
                    <a:pt x="9271" y="157895"/>
                    <a:pt x="4847" y="187760"/>
                  </a:cubicBezTo>
                  <a:cubicBezTo>
                    <a:pt x="4148" y="192068"/>
                    <a:pt x="-393" y="191428"/>
                    <a:pt x="-101" y="187178"/>
                  </a:cubicBezTo>
                  <a:cubicBezTo>
                    <a:pt x="1994" y="157254"/>
                    <a:pt x="2751" y="126981"/>
                    <a:pt x="6477" y="96766"/>
                  </a:cubicBezTo>
                  <a:cubicBezTo>
                    <a:pt x="9853" y="66418"/>
                    <a:pt x="16549" y="36535"/>
                    <a:pt x="26387" y="7636"/>
                  </a:cubicBezTo>
                  <a:cubicBezTo>
                    <a:pt x="31510" y="-6336"/>
                    <a:pt x="47054" y="-282"/>
                    <a:pt x="42455" y="13166"/>
                  </a:cubicBezTo>
                  <a:close/>
                </a:path>
              </a:pathLst>
            </a:custGeom>
            <a:solidFill>
              <a:srgbClr val="AF0935"/>
            </a:solidFill>
            <a:ln w="5820" cap="flat">
              <a:noFill/>
              <a:prstDash val="solid"/>
              <a:miter/>
            </a:ln>
          </p:spPr>
          <p:txBody>
            <a:bodyPr rtlCol="0" anchor="ctr"/>
            <a:lstStyle/>
            <a:p>
              <a:endParaRPr lang="fr-FR"/>
            </a:p>
          </p:txBody>
        </p:sp>
        <p:sp>
          <p:nvSpPr>
            <p:cNvPr id="237" name="Graphique 6">
              <a:extLst>
                <a:ext uri="{FF2B5EF4-FFF2-40B4-BE49-F238E27FC236}">
                  <a16:creationId xmlns:a16="http://schemas.microsoft.com/office/drawing/2014/main" id="{9459D818-1BC7-4BF7-88E6-6A74CB83ED94}"/>
                </a:ext>
              </a:extLst>
            </p:cNvPr>
            <p:cNvSpPr/>
            <p:nvPr/>
          </p:nvSpPr>
          <p:spPr>
            <a:xfrm>
              <a:off x="10377419" y="3090080"/>
              <a:ext cx="892365" cy="1123245"/>
            </a:xfrm>
            <a:custGeom>
              <a:avLst/>
              <a:gdLst>
                <a:gd name="connsiteX0" fmla="*/ -115 w 892365"/>
                <a:gd name="connsiteY0" fmla="*/ 32334 h 1123245"/>
                <a:gd name="connsiteX1" fmla="*/ 845899 w 892365"/>
                <a:gd name="connsiteY1" fmla="*/ 1122919 h 1123245"/>
                <a:gd name="connsiteX2" fmla="*/ -115 w 892365"/>
                <a:gd name="connsiteY2" fmla="*/ 32334 h 1123245"/>
              </a:gdLst>
              <a:ahLst/>
              <a:cxnLst>
                <a:cxn ang="0">
                  <a:pos x="connsiteX0" y="connsiteY0"/>
                </a:cxn>
                <a:cxn ang="0">
                  <a:pos x="connsiteX1" y="connsiteY1"/>
                </a:cxn>
                <a:cxn ang="0">
                  <a:pos x="connsiteX2" y="connsiteY2"/>
                </a:cxn>
              </a:cxnLst>
              <a:rect l="l" t="t" r="r" b="b"/>
              <a:pathLst>
                <a:path w="892365" h="1123245">
                  <a:moveTo>
                    <a:pt x="-115" y="32334"/>
                  </a:moveTo>
                  <a:cubicBezTo>
                    <a:pt x="2679" y="110403"/>
                    <a:pt x="72016" y="639657"/>
                    <a:pt x="845899" y="1122919"/>
                  </a:cubicBezTo>
                  <a:cubicBezTo>
                    <a:pt x="955755" y="1000255"/>
                    <a:pt x="939803" y="-212994"/>
                    <a:pt x="-115" y="32334"/>
                  </a:cubicBezTo>
                  <a:close/>
                </a:path>
              </a:pathLst>
            </a:custGeom>
            <a:solidFill>
              <a:srgbClr val="313759"/>
            </a:solidFill>
            <a:ln w="5820" cap="flat">
              <a:noFill/>
              <a:prstDash val="solid"/>
              <a:miter/>
            </a:ln>
          </p:spPr>
          <p:txBody>
            <a:bodyPr rtlCol="0" anchor="ctr"/>
            <a:lstStyle/>
            <a:p>
              <a:endParaRPr lang="fr-FR"/>
            </a:p>
          </p:txBody>
        </p:sp>
        <p:sp>
          <p:nvSpPr>
            <p:cNvPr id="238" name="Graphique 6">
              <a:extLst>
                <a:ext uri="{FF2B5EF4-FFF2-40B4-BE49-F238E27FC236}">
                  <a16:creationId xmlns:a16="http://schemas.microsoft.com/office/drawing/2014/main" id="{B99EA305-8EF2-46F7-9533-6993BA8E6675}"/>
                </a:ext>
              </a:extLst>
            </p:cNvPr>
            <p:cNvSpPr/>
            <p:nvPr/>
          </p:nvSpPr>
          <p:spPr>
            <a:xfrm>
              <a:off x="9929611" y="3122740"/>
              <a:ext cx="447807" cy="708388"/>
            </a:xfrm>
            <a:custGeom>
              <a:avLst/>
              <a:gdLst>
                <a:gd name="connsiteX0" fmla="*/ 447693 w 447807"/>
                <a:gd name="connsiteY0" fmla="*/ -327 h 708388"/>
                <a:gd name="connsiteX1" fmla="*/ -115 w 447807"/>
                <a:gd name="connsiteY1" fmla="*/ 708062 h 708388"/>
                <a:gd name="connsiteX2" fmla="*/ 447693 w 447807"/>
                <a:gd name="connsiteY2" fmla="*/ -327 h 708388"/>
              </a:gdLst>
              <a:ahLst/>
              <a:cxnLst>
                <a:cxn ang="0">
                  <a:pos x="connsiteX0" y="connsiteY0"/>
                </a:cxn>
                <a:cxn ang="0">
                  <a:pos x="connsiteX1" y="connsiteY1"/>
                </a:cxn>
                <a:cxn ang="0">
                  <a:pos x="connsiteX2" y="connsiteY2"/>
                </a:cxn>
              </a:cxnLst>
              <a:rect l="l" t="t" r="r" b="b"/>
              <a:pathLst>
                <a:path w="447807" h="708388">
                  <a:moveTo>
                    <a:pt x="447693" y="-327"/>
                  </a:moveTo>
                  <a:cubicBezTo>
                    <a:pt x="430228" y="125539"/>
                    <a:pt x="328406" y="550002"/>
                    <a:pt x="-115" y="708062"/>
                  </a:cubicBezTo>
                  <a:cubicBezTo>
                    <a:pt x="293" y="614332"/>
                    <a:pt x="84824" y="86941"/>
                    <a:pt x="447693" y="-327"/>
                  </a:cubicBezTo>
                  <a:close/>
                </a:path>
              </a:pathLst>
            </a:custGeom>
            <a:solidFill>
              <a:srgbClr val="313759"/>
            </a:solidFill>
            <a:ln w="5820" cap="flat">
              <a:noFill/>
              <a:prstDash val="solid"/>
              <a:miter/>
            </a:ln>
          </p:spPr>
          <p:txBody>
            <a:bodyPr rtlCol="0" anchor="ctr"/>
            <a:lstStyle/>
            <a:p>
              <a:endParaRPr lang="fr-FR"/>
            </a:p>
          </p:txBody>
        </p:sp>
        <p:sp>
          <p:nvSpPr>
            <p:cNvPr id="239" name="Graphique 6">
              <a:extLst>
                <a:ext uri="{FF2B5EF4-FFF2-40B4-BE49-F238E27FC236}">
                  <a16:creationId xmlns:a16="http://schemas.microsoft.com/office/drawing/2014/main" id="{B49F6990-FAF8-484A-9D52-6F1846F403B2}"/>
                </a:ext>
              </a:extLst>
            </p:cNvPr>
            <p:cNvSpPr/>
            <p:nvPr/>
          </p:nvSpPr>
          <p:spPr>
            <a:xfrm>
              <a:off x="10953537" y="3515067"/>
              <a:ext cx="315170" cy="1179715"/>
            </a:xfrm>
            <a:custGeom>
              <a:avLst/>
              <a:gdLst>
                <a:gd name="connsiteX0" fmla="*/ 269780 w 315170"/>
                <a:gd name="connsiteY0" fmla="*/ -327 h 1179715"/>
                <a:gd name="connsiteX1" fmla="*/ -115 w 315170"/>
                <a:gd name="connsiteY1" fmla="*/ 1179389 h 1179715"/>
                <a:gd name="connsiteX2" fmla="*/ 187287 w 315170"/>
                <a:gd name="connsiteY2" fmla="*/ 281096 h 1179715"/>
              </a:gdLst>
              <a:ahLst/>
              <a:cxnLst>
                <a:cxn ang="0">
                  <a:pos x="connsiteX0" y="connsiteY0"/>
                </a:cxn>
                <a:cxn ang="0">
                  <a:pos x="connsiteX1" y="connsiteY1"/>
                </a:cxn>
                <a:cxn ang="0">
                  <a:pos x="connsiteX2" y="connsiteY2"/>
                </a:cxn>
              </a:cxnLst>
              <a:rect l="l" t="t" r="r" b="b"/>
              <a:pathLst>
                <a:path w="315170" h="1179715">
                  <a:moveTo>
                    <a:pt x="269780" y="-327"/>
                  </a:moveTo>
                  <a:cubicBezTo>
                    <a:pt x="301218" y="75007"/>
                    <a:pt x="439019" y="810000"/>
                    <a:pt x="-115" y="1179389"/>
                  </a:cubicBezTo>
                  <a:cubicBezTo>
                    <a:pt x="98855" y="1043393"/>
                    <a:pt x="260349" y="667834"/>
                    <a:pt x="187287" y="281096"/>
                  </a:cubicBezTo>
                </a:path>
              </a:pathLst>
            </a:custGeom>
            <a:solidFill>
              <a:srgbClr val="313759"/>
            </a:solidFill>
            <a:ln w="5820" cap="flat">
              <a:noFill/>
              <a:prstDash val="solid"/>
              <a:miter/>
            </a:ln>
          </p:spPr>
          <p:txBody>
            <a:bodyPr rtlCol="0" anchor="ctr"/>
            <a:lstStyle/>
            <a:p>
              <a:endParaRPr lang="fr-FR"/>
            </a:p>
          </p:txBody>
        </p:sp>
        <p:sp>
          <p:nvSpPr>
            <p:cNvPr id="240" name="Graphique 6">
              <a:extLst>
                <a:ext uri="{FF2B5EF4-FFF2-40B4-BE49-F238E27FC236}">
                  <a16:creationId xmlns:a16="http://schemas.microsoft.com/office/drawing/2014/main" id="{3B07D732-0E15-4EC3-9423-516C0119F866}"/>
                </a:ext>
              </a:extLst>
            </p:cNvPr>
            <p:cNvSpPr/>
            <p:nvPr/>
          </p:nvSpPr>
          <p:spPr>
            <a:xfrm>
              <a:off x="10915405" y="3536046"/>
              <a:ext cx="354404" cy="1215090"/>
            </a:xfrm>
            <a:custGeom>
              <a:avLst/>
              <a:gdLst>
                <a:gd name="connsiteX0" fmla="*/ 27771 w 354404"/>
                <a:gd name="connsiteY0" fmla="*/ 1176108 h 1215090"/>
                <a:gd name="connsiteX1" fmla="*/ 134949 w 354404"/>
                <a:gd name="connsiteY1" fmla="*/ 978576 h 1215090"/>
                <a:gd name="connsiteX2" fmla="*/ 204169 w 354404"/>
                <a:gd name="connsiteY2" fmla="*/ 764337 h 1215090"/>
                <a:gd name="connsiteX3" fmla="*/ 234500 w 354404"/>
                <a:gd name="connsiteY3" fmla="*/ 541714 h 1215090"/>
                <a:gd name="connsiteX4" fmla="*/ 235607 w 354404"/>
                <a:gd name="connsiteY4" fmla="*/ 513595 h 1215090"/>
                <a:gd name="connsiteX5" fmla="*/ 236072 w 354404"/>
                <a:gd name="connsiteY5" fmla="*/ 499564 h 1215090"/>
                <a:gd name="connsiteX6" fmla="*/ 236072 w 354404"/>
                <a:gd name="connsiteY6" fmla="*/ 485534 h 1215090"/>
                <a:gd name="connsiteX7" fmla="*/ 234734 w 354404"/>
                <a:gd name="connsiteY7" fmla="*/ 429354 h 1215090"/>
                <a:gd name="connsiteX8" fmla="*/ 222158 w 354404"/>
                <a:gd name="connsiteY8" fmla="*/ 317868 h 1215090"/>
                <a:gd name="connsiteX9" fmla="*/ 226001 w 354404"/>
                <a:gd name="connsiteY9" fmla="*/ 317286 h 1215090"/>
                <a:gd name="connsiteX10" fmla="*/ 239275 w 354404"/>
                <a:gd name="connsiteY10" fmla="*/ 429296 h 1215090"/>
                <a:gd name="connsiteX11" fmla="*/ 240904 w 354404"/>
                <a:gd name="connsiteY11" fmla="*/ 485767 h 1215090"/>
                <a:gd name="connsiteX12" fmla="*/ 241312 w 354404"/>
                <a:gd name="connsiteY12" fmla="*/ 499856 h 1215090"/>
                <a:gd name="connsiteX13" fmla="*/ 240846 w 354404"/>
                <a:gd name="connsiteY13" fmla="*/ 514002 h 1215090"/>
                <a:gd name="connsiteX14" fmla="*/ 239973 w 354404"/>
                <a:gd name="connsiteY14" fmla="*/ 542238 h 1215090"/>
                <a:gd name="connsiteX15" fmla="*/ 210865 w 354404"/>
                <a:gd name="connsiteY15" fmla="*/ 766200 h 1215090"/>
                <a:gd name="connsiteX16" fmla="*/ 142633 w 354404"/>
                <a:gd name="connsiteY16" fmla="*/ 981895 h 1215090"/>
                <a:gd name="connsiteX17" fmla="*/ 51989 w 354404"/>
                <a:gd name="connsiteY17" fmla="*/ 1157595 h 1215090"/>
                <a:gd name="connsiteX18" fmla="*/ 209176 w 354404"/>
                <a:gd name="connsiteY18" fmla="*/ 956163 h 1215090"/>
                <a:gd name="connsiteX19" fmla="*/ 225768 w 354404"/>
                <a:gd name="connsiteY19" fmla="*/ 924609 h 1215090"/>
                <a:gd name="connsiteX20" fmla="*/ 241312 w 354404"/>
                <a:gd name="connsiteY20" fmla="*/ 892531 h 1215090"/>
                <a:gd name="connsiteX21" fmla="*/ 267975 w 354404"/>
                <a:gd name="connsiteY21" fmla="*/ 826338 h 1215090"/>
                <a:gd name="connsiteX22" fmla="*/ 290389 w 354404"/>
                <a:gd name="connsiteY22" fmla="*/ 758573 h 1215090"/>
                <a:gd name="connsiteX23" fmla="*/ 299646 w 354404"/>
                <a:gd name="connsiteY23" fmla="*/ 724108 h 1215090"/>
                <a:gd name="connsiteX24" fmla="*/ 308029 w 354404"/>
                <a:gd name="connsiteY24" fmla="*/ 689178 h 1215090"/>
                <a:gd name="connsiteX25" fmla="*/ 331258 w 354404"/>
                <a:gd name="connsiteY25" fmla="*/ 548467 h 1215090"/>
                <a:gd name="connsiteX26" fmla="*/ 340747 w 354404"/>
                <a:gd name="connsiteY26" fmla="*/ 406009 h 1215090"/>
                <a:gd name="connsiteX27" fmla="*/ 322642 w 354404"/>
                <a:gd name="connsiteY27" fmla="*/ 121385 h 1215090"/>
                <a:gd name="connsiteX28" fmla="*/ 306981 w 354404"/>
                <a:gd name="connsiteY28" fmla="*/ 30391 h 1215090"/>
                <a:gd name="connsiteX29" fmla="*/ 302382 w 354404"/>
                <a:gd name="connsiteY29" fmla="*/ -290 h 1215090"/>
                <a:gd name="connsiteX30" fmla="*/ 315772 w 354404"/>
                <a:gd name="connsiteY30" fmla="*/ 28120 h 1215090"/>
                <a:gd name="connsiteX31" fmla="*/ 335740 w 354404"/>
                <a:gd name="connsiteY31" fmla="*/ 119405 h 1215090"/>
                <a:gd name="connsiteX32" fmla="*/ 353846 w 354404"/>
                <a:gd name="connsiteY32" fmla="*/ 405893 h 1215090"/>
                <a:gd name="connsiteX33" fmla="*/ 343949 w 354404"/>
                <a:gd name="connsiteY33" fmla="*/ 549515 h 1215090"/>
                <a:gd name="connsiteX34" fmla="*/ 319672 w 354404"/>
                <a:gd name="connsiteY34" fmla="*/ 691565 h 1215090"/>
                <a:gd name="connsiteX35" fmla="*/ 301625 w 354404"/>
                <a:gd name="connsiteY35" fmla="*/ 761426 h 1215090"/>
                <a:gd name="connsiteX36" fmla="*/ 278338 w 354404"/>
                <a:gd name="connsiteY36" fmla="*/ 829831 h 1215090"/>
                <a:gd name="connsiteX37" fmla="*/ 251092 w 354404"/>
                <a:gd name="connsiteY37" fmla="*/ 896723 h 1215090"/>
                <a:gd name="connsiteX38" fmla="*/ 235199 w 354404"/>
                <a:gd name="connsiteY38" fmla="*/ 929208 h 1215090"/>
                <a:gd name="connsiteX39" fmla="*/ 227048 w 354404"/>
                <a:gd name="connsiteY39" fmla="*/ 945334 h 1215090"/>
                <a:gd name="connsiteX40" fmla="*/ 218200 w 354404"/>
                <a:gd name="connsiteY40" fmla="*/ 961111 h 1215090"/>
                <a:gd name="connsiteX41" fmla="*/ 36038 w 354404"/>
                <a:gd name="connsiteY41" fmla="*/ 1183909 h 1215090"/>
                <a:gd name="connsiteX42" fmla="*/ -115 w 354404"/>
                <a:gd name="connsiteY42" fmla="*/ 1214764 h 12150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354404" h="1215090">
                  <a:moveTo>
                    <a:pt x="27771" y="1176108"/>
                  </a:moveTo>
                  <a:cubicBezTo>
                    <a:pt x="70735" y="1114456"/>
                    <a:pt x="106655" y="1048198"/>
                    <a:pt x="134949" y="978576"/>
                  </a:cubicBezTo>
                  <a:cubicBezTo>
                    <a:pt x="163941" y="909205"/>
                    <a:pt x="187053" y="837545"/>
                    <a:pt x="204169" y="764337"/>
                  </a:cubicBezTo>
                  <a:cubicBezTo>
                    <a:pt x="220994" y="691192"/>
                    <a:pt x="231124" y="616686"/>
                    <a:pt x="234500" y="541714"/>
                  </a:cubicBezTo>
                  <a:lnTo>
                    <a:pt x="235607" y="513595"/>
                  </a:lnTo>
                  <a:lnTo>
                    <a:pt x="236072" y="499564"/>
                  </a:lnTo>
                  <a:lnTo>
                    <a:pt x="236072" y="485534"/>
                  </a:lnTo>
                  <a:lnTo>
                    <a:pt x="234734" y="429354"/>
                  </a:lnTo>
                  <a:cubicBezTo>
                    <a:pt x="231299" y="392095"/>
                    <a:pt x="228912" y="354662"/>
                    <a:pt x="222158" y="317868"/>
                  </a:cubicBezTo>
                  <a:cubicBezTo>
                    <a:pt x="214591" y="270130"/>
                    <a:pt x="218083" y="269373"/>
                    <a:pt x="226001" y="317286"/>
                  </a:cubicBezTo>
                  <a:cubicBezTo>
                    <a:pt x="233220" y="354254"/>
                    <a:pt x="235607" y="391862"/>
                    <a:pt x="239275" y="429296"/>
                  </a:cubicBezTo>
                  <a:lnTo>
                    <a:pt x="240904" y="485767"/>
                  </a:lnTo>
                  <a:lnTo>
                    <a:pt x="241312" y="499856"/>
                  </a:lnTo>
                  <a:lnTo>
                    <a:pt x="240846" y="514002"/>
                  </a:lnTo>
                  <a:lnTo>
                    <a:pt x="239973" y="542238"/>
                  </a:lnTo>
                  <a:cubicBezTo>
                    <a:pt x="237004" y="617612"/>
                    <a:pt x="227282" y="692566"/>
                    <a:pt x="210865" y="766200"/>
                  </a:cubicBezTo>
                  <a:cubicBezTo>
                    <a:pt x="194098" y="839862"/>
                    <a:pt x="171277" y="912005"/>
                    <a:pt x="142633" y="981895"/>
                  </a:cubicBezTo>
                  <a:cubicBezTo>
                    <a:pt x="118008" y="1043174"/>
                    <a:pt x="87618" y="1101997"/>
                    <a:pt x="51989" y="1157595"/>
                  </a:cubicBezTo>
                  <a:cubicBezTo>
                    <a:pt x="115038" y="1099476"/>
                    <a:pt x="168133" y="1031432"/>
                    <a:pt x="209176" y="956163"/>
                  </a:cubicBezTo>
                  <a:cubicBezTo>
                    <a:pt x="214998" y="945800"/>
                    <a:pt x="220820" y="935437"/>
                    <a:pt x="225768" y="924609"/>
                  </a:cubicBezTo>
                  <a:lnTo>
                    <a:pt x="241312" y="892531"/>
                  </a:lnTo>
                  <a:cubicBezTo>
                    <a:pt x="250394" y="870525"/>
                    <a:pt x="260291" y="848868"/>
                    <a:pt x="267975" y="826338"/>
                  </a:cubicBezTo>
                  <a:cubicBezTo>
                    <a:pt x="275660" y="803808"/>
                    <a:pt x="283228" y="781278"/>
                    <a:pt x="290389" y="758573"/>
                  </a:cubicBezTo>
                  <a:cubicBezTo>
                    <a:pt x="293649" y="746930"/>
                    <a:pt x="296560" y="735636"/>
                    <a:pt x="299646" y="724108"/>
                  </a:cubicBezTo>
                  <a:cubicBezTo>
                    <a:pt x="302731" y="712582"/>
                    <a:pt x="305468" y="700822"/>
                    <a:pt x="308029" y="689178"/>
                  </a:cubicBezTo>
                  <a:cubicBezTo>
                    <a:pt x="318450" y="642756"/>
                    <a:pt x="326193" y="595774"/>
                    <a:pt x="331258" y="548467"/>
                  </a:cubicBezTo>
                  <a:cubicBezTo>
                    <a:pt x="337079" y="501194"/>
                    <a:pt x="339932" y="453573"/>
                    <a:pt x="340747" y="406009"/>
                  </a:cubicBezTo>
                  <a:cubicBezTo>
                    <a:pt x="342843" y="310789"/>
                    <a:pt x="336789" y="215569"/>
                    <a:pt x="322642" y="121385"/>
                  </a:cubicBezTo>
                  <a:cubicBezTo>
                    <a:pt x="316471" y="80633"/>
                    <a:pt x="310998" y="50534"/>
                    <a:pt x="306981" y="30391"/>
                  </a:cubicBezTo>
                  <a:cubicBezTo>
                    <a:pt x="302964" y="10248"/>
                    <a:pt x="300810" y="409"/>
                    <a:pt x="302382" y="-290"/>
                  </a:cubicBezTo>
                  <a:cubicBezTo>
                    <a:pt x="303954" y="-988"/>
                    <a:pt x="309543" y="8210"/>
                    <a:pt x="315772" y="28120"/>
                  </a:cubicBezTo>
                  <a:cubicBezTo>
                    <a:pt x="324679" y="58009"/>
                    <a:pt x="331374" y="88521"/>
                    <a:pt x="335740" y="119405"/>
                  </a:cubicBezTo>
                  <a:cubicBezTo>
                    <a:pt x="350003" y="214201"/>
                    <a:pt x="356058" y="310055"/>
                    <a:pt x="353846" y="405893"/>
                  </a:cubicBezTo>
                  <a:cubicBezTo>
                    <a:pt x="352914" y="453864"/>
                    <a:pt x="349654" y="501835"/>
                    <a:pt x="343949" y="549515"/>
                  </a:cubicBezTo>
                  <a:cubicBezTo>
                    <a:pt x="338593" y="597294"/>
                    <a:pt x="330501" y="644718"/>
                    <a:pt x="319672" y="691565"/>
                  </a:cubicBezTo>
                  <a:cubicBezTo>
                    <a:pt x="314782" y="714852"/>
                    <a:pt x="308029" y="738139"/>
                    <a:pt x="301625" y="761426"/>
                  </a:cubicBezTo>
                  <a:cubicBezTo>
                    <a:pt x="294290" y="784305"/>
                    <a:pt x="287420" y="807417"/>
                    <a:pt x="278338" y="829831"/>
                  </a:cubicBezTo>
                  <a:cubicBezTo>
                    <a:pt x="270479" y="852652"/>
                    <a:pt x="260408" y="874542"/>
                    <a:pt x="251092" y="896723"/>
                  </a:cubicBezTo>
                  <a:lnTo>
                    <a:pt x="235199" y="929208"/>
                  </a:lnTo>
                  <a:cubicBezTo>
                    <a:pt x="232463" y="934564"/>
                    <a:pt x="230018" y="940095"/>
                    <a:pt x="227048" y="945334"/>
                  </a:cubicBezTo>
                  <a:lnTo>
                    <a:pt x="218200" y="961111"/>
                  </a:lnTo>
                  <a:cubicBezTo>
                    <a:pt x="171451" y="1045794"/>
                    <a:pt x="109741" y="1121285"/>
                    <a:pt x="36038" y="1183909"/>
                  </a:cubicBezTo>
                  <a:lnTo>
                    <a:pt x="-115" y="1214764"/>
                  </a:lnTo>
                  <a:close/>
                </a:path>
              </a:pathLst>
            </a:custGeom>
            <a:solidFill>
              <a:srgbClr val="242B47"/>
            </a:solidFill>
            <a:ln w="5820" cap="flat">
              <a:noFill/>
              <a:prstDash val="solid"/>
              <a:miter/>
            </a:ln>
          </p:spPr>
          <p:txBody>
            <a:bodyPr rtlCol="0" anchor="ctr"/>
            <a:lstStyle/>
            <a:p>
              <a:endParaRPr lang="fr-FR"/>
            </a:p>
          </p:txBody>
        </p:sp>
        <p:sp>
          <p:nvSpPr>
            <p:cNvPr id="241" name="Graphique 6">
              <a:extLst>
                <a:ext uri="{FF2B5EF4-FFF2-40B4-BE49-F238E27FC236}">
                  <a16:creationId xmlns:a16="http://schemas.microsoft.com/office/drawing/2014/main" id="{1F742ECD-4D36-41CE-9547-DA16A3598D5A}"/>
                </a:ext>
              </a:extLst>
            </p:cNvPr>
            <p:cNvSpPr/>
            <p:nvPr/>
          </p:nvSpPr>
          <p:spPr>
            <a:xfrm>
              <a:off x="10433541" y="4694783"/>
              <a:ext cx="262501" cy="299665"/>
            </a:xfrm>
            <a:custGeom>
              <a:avLst/>
              <a:gdLst>
                <a:gd name="connsiteX0" fmla="*/ 262387 w 262501"/>
                <a:gd name="connsiteY0" fmla="*/ 49274 h 299665"/>
                <a:gd name="connsiteX1" fmla="*/ 262387 w 262501"/>
                <a:gd name="connsiteY1" fmla="*/ 255073 h 299665"/>
                <a:gd name="connsiteX2" fmla="*/ 28994 w 262501"/>
                <a:gd name="connsiteY2" fmla="*/ 262408 h 299665"/>
                <a:gd name="connsiteX3" fmla="*/ -115 w 262501"/>
                <a:gd name="connsiteY3" fmla="*/ -327 h 299665"/>
              </a:gdLst>
              <a:ahLst/>
              <a:cxnLst>
                <a:cxn ang="0">
                  <a:pos x="connsiteX0" y="connsiteY0"/>
                </a:cxn>
                <a:cxn ang="0">
                  <a:pos x="connsiteX1" y="connsiteY1"/>
                </a:cxn>
                <a:cxn ang="0">
                  <a:pos x="connsiteX2" y="connsiteY2"/>
                </a:cxn>
                <a:cxn ang="0">
                  <a:pos x="connsiteX3" y="connsiteY3"/>
                </a:cxn>
              </a:cxnLst>
              <a:rect l="l" t="t" r="r" b="b"/>
              <a:pathLst>
                <a:path w="262501" h="299665">
                  <a:moveTo>
                    <a:pt x="262387" y="49274"/>
                  </a:moveTo>
                  <a:lnTo>
                    <a:pt x="262387" y="255073"/>
                  </a:lnTo>
                  <a:cubicBezTo>
                    <a:pt x="210923" y="271606"/>
                    <a:pt x="131922" y="341409"/>
                    <a:pt x="28994" y="262408"/>
                  </a:cubicBezTo>
                  <a:lnTo>
                    <a:pt x="-115" y="-327"/>
                  </a:lnTo>
                  <a:close/>
                </a:path>
              </a:pathLst>
            </a:custGeom>
            <a:solidFill>
              <a:srgbClr val="D19D82"/>
            </a:solidFill>
            <a:ln w="5820" cap="flat">
              <a:noFill/>
              <a:prstDash val="solid"/>
              <a:miter/>
            </a:ln>
          </p:spPr>
          <p:txBody>
            <a:bodyPr rtlCol="0" anchor="ctr"/>
            <a:lstStyle/>
            <a:p>
              <a:endParaRPr lang="fr-FR"/>
            </a:p>
          </p:txBody>
        </p:sp>
        <p:sp>
          <p:nvSpPr>
            <p:cNvPr id="242" name="Graphique 6">
              <a:extLst>
                <a:ext uri="{FF2B5EF4-FFF2-40B4-BE49-F238E27FC236}">
                  <a16:creationId xmlns:a16="http://schemas.microsoft.com/office/drawing/2014/main" id="{CF51C080-8281-4C6E-B2C9-0E950019C938}"/>
                </a:ext>
              </a:extLst>
            </p:cNvPr>
            <p:cNvSpPr/>
            <p:nvPr/>
          </p:nvSpPr>
          <p:spPr>
            <a:xfrm>
              <a:off x="10095225" y="4026408"/>
              <a:ext cx="197429" cy="59785"/>
            </a:xfrm>
            <a:custGeom>
              <a:avLst/>
              <a:gdLst>
                <a:gd name="connsiteX0" fmla="*/ 192774 w 197429"/>
                <a:gd name="connsiteY0" fmla="*/ 40990 h 59785"/>
                <a:gd name="connsiteX1" fmla="*/ 147539 w 197429"/>
                <a:gd name="connsiteY1" fmla="*/ 7107 h 59785"/>
                <a:gd name="connsiteX2" fmla="*/ 86760 w 197429"/>
                <a:gd name="connsiteY2" fmla="*/ 2217 h 59785"/>
                <a:gd name="connsiteX3" fmla="*/ 58292 w 197429"/>
                <a:gd name="connsiteY3" fmla="*/ 14967 h 59785"/>
                <a:gd name="connsiteX4" fmla="*/ 36810 w 197429"/>
                <a:gd name="connsiteY4" fmla="*/ 35866 h 59785"/>
                <a:gd name="connsiteX5" fmla="*/ 33549 w 197429"/>
                <a:gd name="connsiteY5" fmla="*/ 40524 h 59785"/>
                <a:gd name="connsiteX6" fmla="*/ 25574 w 197429"/>
                <a:gd name="connsiteY6" fmla="*/ 37729 h 59785"/>
                <a:gd name="connsiteX7" fmla="*/ 15269 w 197429"/>
                <a:gd name="connsiteY7" fmla="*/ 33480 h 59785"/>
                <a:gd name="connsiteX8" fmla="*/ 14629 w 197429"/>
                <a:gd name="connsiteY8" fmla="*/ 34120 h 59785"/>
                <a:gd name="connsiteX9" fmla="*/ 29998 w 197429"/>
                <a:gd name="connsiteY9" fmla="*/ 45763 h 59785"/>
                <a:gd name="connsiteX10" fmla="*/ 28951 w 197429"/>
                <a:gd name="connsiteY10" fmla="*/ 47510 h 59785"/>
                <a:gd name="connsiteX11" fmla="*/ 26971 w 197429"/>
                <a:gd name="connsiteY11" fmla="*/ 51643 h 59785"/>
                <a:gd name="connsiteX12" fmla="*/ 26389 w 197429"/>
                <a:gd name="connsiteY12" fmla="*/ 52750 h 59785"/>
                <a:gd name="connsiteX13" fmla="*/ 25457 w 197429"/>
                <a:gd name="connsiteY13" fmla="*/ 52750 h 59785"/>
                <a:gd name="connsiteX14" fmla="*/ 23361 w 197429"/>
                <a:gd name="connsiteY14" fmla="*/ 52342 h 59785"/>
                <a:gd name="connsiteX15" fmla="*/ 12941 w 197429"/>
                <a:gd name="connsiteY15" fmla="*/ 47976 h 59785"/>
                <a:gd name="connsiteX16" fmla="*/ 2985 w 197429"/>
                <a:gd name="connsiteY16" fmla="*/ 40931 h 59785"/>
                <a:gd name="connsiteX17" fmla="*/ 366 w 197429"/>
                <a:gd name="connsiteY17" fmla="*/ 39360 h 59785"/>
                <a:gd name="connsiteX18" fmla="*/ 948 w 197429"/>
                <a:gd name="connsiteY18" fmla="*/ 42678 h 59785"/>
                <a:gd name="connsiteX19" fmla="*/ 11194 w 197429"/>
                <a:gd name="connsiteY19" fmla="*/ 51469 h 59785"/>
                <a:gd name="connsiteX20" fmla="*/ 23769 w 197429"/>
                <a:gd name="connsiteY20" fmla="*/ 58222 h 59785"/>
                <a:gd name="connsiteX21" fmla="*/ 34773 w 197429"/>
                <a:gd name="connsiteY21" fmla="*/ 51294 h 59785"/>
                <a:gd name="connsiteX22" fmla="*/ 43272 w 197429"/>
                <a:gd name="connsiteY22" fmla="*/ 41397 h 59785"/>
                <a:gd name="connsiteX23" fmla="*/ 86877 w 197429"/>
                <a:gd name="connsiteY23" fmla="*/ 17819 h 59785"/>
                <a:gd name="connsiteX24" fmla="*/ 135430 w 197429"/>
                <a:gd name="connsiteY24" fmla="*/ 23641 h 59785"/>
                <a:gd name="connsiteX25" fmla="*/ 176182 w 197429"/>
                <a:gd name="connsiteY25" fmla="*/ 49024 h 59785"/>
                <a:gd name="connsiteX26" fmla="*/ 193647 w 197429"/>
                <a:gd name="connsiteY26" fmla="*/ 58921 h 59785"/>
                <a:gd name="connsiteX27" fmla="*/ 197315 w 197429"/>
                <a:gd name="connsiteY27" fmla="*/ 53448 h 59785"/>
                <a:gd name="connsiteX28" fmla="*/ 192774 w 197429"/>
                <a:gd name="connsiteY28" fmla="*/ 40990 h 597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97429" h="59785">
                  <a:moveTo>
                    <a:pt x="192774" y="40990"/>
                  </a:moveTo>
                  <a:cubicBezTo>
                    <a:pt x="181305" y="25568"/>
                    <a:pt x="165587" y="13796"/>
                    <a:pt x="147539" y="7107"/>
                  </a:cubicBezTo>
                  <a:cubicBezTo>
                    <a:pt x="128269" y="-700"/>
                    <a:pt x="107020" y="-2405"/>
                    <a:pt x="86760" y="2217"/>
                  </a:cubicBezTo>
                  <a:cubicBezTo>
                    <a:pt x="76572" y="4662"/>
                    <a:pt x="66909" y="8988"/>
                    <a:pt x="58292" y="14967"/>
                  </a:cubicBezTo>
                  <a:cubicBezTo>
                    <a:pt x="50025" y="20707"/>
                    <a:pt x="42748" y="27768"/>
                    <a:pt x="36810" y="35866"/>
                  </a:cubicBezTo>
                  <a:cubicBezTo>
                    <a:pt x="35645" y="37380"/>
                    <a:pt x="34598" y="38952"/>
                    <a:pt x="33549" y="40524"/>
                  </a:cubicBezTo>
                  <a:cubicBezTo>
                    <a:pt x="30988" y="39284"/>
                    <a:pt x="28310" y="38347"/>
                    <a:pt x="25574" y="37729"/>
                  </a:cubicBezTo>
                  <a:cubicBezTo>
                    <a:pt x="21848" y="37066"/>
                    <a:pt x="18355" y="35616"/>
                    <a:pt x="15269" y="33480"/>
                  </a:cubicBezTo>
                  <a:cubicBezTo>
                    <a:pt x="15269" y="33480"/>
                    <a:pt x="14338" y="33480"/>
                    <a:pt x="14629" y="34120"/>
                  </a:cubicBezTo>
                  <a:cubicBezTo>
                    <a:pt x="18646" y="39295"/>
                    <a:pt x="23944" y="43312"/>
                    <a:pt x="29998" y="45763"/>
                  </a:cubicBezTo>
                  <a:lnTo>
                    <a:pt x="28951" y="47510"/>
                  </a:lnTo>
                  <a:lnTo>
                    <a:pt x="26971" y="51643"/>
                  </a:lnTo>
                  <a:lnTo>
                    <a:pt x="26389" y="52750"/>
                  </a:lnTo>
                  <a:cubicBezTo>
                    <a:pt x="26389" y="52750"/>
                    <a:pt x="25749" y="52750"/>
                    <a:pt x="25457" y="52750"/>
                  </a:cubicBezTo>
                  <a:lnTo>
                    <a:pt x="23361" y="52342"/>
                  </a:lnTo>
                  <a:cubicBezTo>
                    <a:pt x="19752" y="51300"/>
                    <a:pt x="16259" y="49833"/>
                    <a:pt x="12941" y="47976"/>
                  </a:cubicBezTo>
                  <a:cubicBezTo>
                    <a:pt x="9332" y="46107"/>
                    <a:pt x="5955" y="43732"/>
                    <a:pt x="2985" y="40931"/>
                  </a:cubicBezTo>
                  <a:cubicBezTo>
                    <a:pt x="1763" y="39651"/>
                    <a:pt x="1006" y="39243"/>
                    <a:pt x="366" y="39360"/>
                  </a:cubicBezTo>
                  <a:cubicBezTo>
                    <a:pt x="-274" y="39476"/>
                    <a:pt x="-449" y="40931"/>
                    <a:pt x="948" y="42678"/>
                  </a:cubicBezTo>
                  <a:cubicBezTo>
                    <a:pt x="3917" y="46078"/>
                    <a:pt x="7352" y="49041"/>
                    <a:pt x="11194" y="51469"/>
                  </a:cubicBezTo>
                  <a:cubicBezTo>
                    <a:pt x="15095" y="54222"/>
                    <a:pt x="19345" y="56487"/>
                    <a:pt x="23769" y="58222"/>
                  </a:cubicBezTo>
                  <a:cubicBezTo>
                    <a:pt x="29591" y="62414"/>
                    <a:pt x="31454" y="54904"/>
                    <a:pt x="34773" y="51294"/>
                  </a:cubicBezTo>
                  <a:cubicBezTo>
                    <a:pt x="37392" y="47842"/>
                    <a:pt x="40245" y="44535"/>
                    <a:pt x="43272" y="41397"/>
                  </a:cubicBezTo>
                  <a:cubicBezTo>
                    <a:pt x="54857" y="28973"/>
                    <a:pt x="70168" y="20689"/>
                    <a:pt x="86877" y="17819"/>
                  </a:cubicBezTo>
                  <a:cubicBezTo>
                    <a:pt x="103294" y="15479"/>
                    <a:pt x="120060" y="17487"/>
                    <a:pt x="135430" y="23641"/>
                  </a:cubicBezTo>
                  <a:cubicBezTo>
                    <a:pt x="150567" y="29305"/>
                    <a:pt x="164423" y="37933"/>
                    <a:pt x="176182" y="49024"/>
                  </a:cubicBezTo>
                  <a:cubicBezTo>
                    <a:pt x="184216" y="56825"/>
                    <a:pt x="189223" y="59852"/>
                    <a:pt x="193647" y="58921"/>
                  </a:cubicBezTo>
                  <a:cubicBezTo>
                    <a:pt x="195685" y="58397"/>
                    <a:pt x="197082" y="56650"/>
                    <a:pt x="197315" y="53448"/>
                  </a:cubicBezTo>
                  <a:cubicBezTo>
                    <a:pt x="197198" y="48913"/>
                    <a:pt x="195569" y="44547"/>
                    <a:pt x="192774" y="40990"/>
                  </a:cubicBezTo>
                  <a:close/>
                </a:path>
              </a:pathLst>
            </a:custGeom>
            <a:solidFill>
              <a:srgbClr val="313759"/>
            </a:solidFill>
            <a:ln w="5820" cap="flat">
              <a:noFill/>
              <a:prstDash val="solid"/>
              <a:miter/>
            </a:ln>
          </p:spPr>
          <p:txBody>
            <a:bodyPr rtlCol="0" anchor="ctr"/>
            <a:lstStyle/>
            <a:p>
              <a:endParaRPr lang="fr-FR"/>
            </a:p>
          </p:txBody>
        </p:sp>
        <p:sp>
          <p:nvSpPr>
            <p:cNvPr id="243" name="Graphique 6">
              <a:extLst>
                <a:ext uri="{FF2B5EF4-FFF2-40B4-BE49-F238E27FC236}">
                  <a16:creationId xmlns:a16="http://schemas.microsoft.com/office/drawing/2014/main" id="{F285A40A-E7BB-46BB-872D-BB78859A562A}"/>
                </a:ext>
              </a:extLst>
            </p:cNvPr>
            <p:cNvSpPr/>
            <p:nvPr/>
          </p:nvSpPr>
          <p:spPr>
            <a:xfrm>
              <a:off x="10672057" y="4034612"/>
              <a:ext cx="197371" cy="59824"/>
            </a:xfrm>
            <a:custGeom>
              <a:avLst/>
              <a:gdLst>
                <a:gd name="connsiteX0" fmla="*/ 4368 w 197371"/>
                <a:gd name="connsiteY0" fmla="*/ 40994 h 59824"/>
                <a:gd name="connsiteX1" fmla="*/ 49661 w 197371"/>
                <a:gd name="connsiteY1" fmla="*/ 7111 h 59824"/>
                <a:gd name="connsiteX2" fmla="*/ 110381 w 197371"/>
                <a:gd name="connsiteY2" fmla="*/ 2221 h 59824"/>
                <a:gd name="connsiteX3" fmla="*/ 138850 w 197371"/>
                <a:gd name="connsiteY3" fmla="*/ 14971 h 59824"/>
                <a:gd name="connsiteX4" fmla="*/ 160332 w 197371"/>
                <a:gd name="connsiteY4" fmla="*/ 35929 h 59824"/>
                <a:gd name="connsiteX5" fmla="*/ 163650 w 197371"/>
                <a:gd name="connsiteY5" fmla="*/ 40586 h 59824"/>
                <a:gd name="connsiteX6" fmla="*/ 171626 w 197371"/>
                <a:gd name="connsiteY6" fmla="*/ 37733 h 59824"/>
                <a:gd name="connsiteX7" fmla="*/ 181872 w 197371"/>
                <a:gd name="connsiteY7" fmla="*/ 33542 h 59824"/>
                <a:gd name="connsiteX8" fmla="*/ 182513 w 197371"/>
                <a:gd name="connsiteY8" fmla="*/ 34124 h 59824"/>
                <a:gd name="connsiteX9" fmla="*/ 167143 w 197371"/>
                <a:gd name="connsiteY9" fmla="*/ 46117 h 59824"/>
                <a:gd name="connsiteX10" fmla="*/ 168192 w 197371"/>
                <a:gd name="connsiteY10" fmla="*/ 47805 h 59824"/>
                <a:gd name="connsiteX11" fmla="*/ 170229 w 197371"/>
                <a:gd name="connsiteY11" fmla="*/ 51938 h 59824"/>
                <a:gd name="connsiteX12" fmla="*/ 170753 w 197371"/>
                <a:gd name="connsiteY12" fmla="*/ 53045 h 59824"/>
                <a:gd name="connsiteX13" fmla="*/ 171684 w 197371"/>
                <a:gd name="connsiteY13" fmla="*/ 53045 h 59824"/>
                <a:gd name="connsiteX14" fmla="*/ 173780 w 197371"/>
                <a:gd name="connsiteY14" fmla="*/ 52637 h 59824"/>
                <a:gd name="connsiteX15" fmla="*/ 194156 w 197371"/>
                <a:gd name="connsiteY15" fmla="*/ 40994 h 59824"/>
                <a:gd name="connsiteX16" fmla="*/ 196776 w 197371"/>
                <a:gd name="connsiteY16" fmla="*/ 39422 h 59824"/>
                <a:gd name="connsiteX17" fmla="*/ 196194 w 197371"/>
                <a:gd name="connsiteY17" fmla="*/ 42682 h 59824"/>
                <a:gd name="connsiteX18" fmla="*/ 186006 w 197371"/>
                <a:gd name="connsiteY18" fmla="*/ 51473 h 59824"/>
                <a:gd name="connsiteX19" fmla="*/ 173373 w 197371"/>
                <a:gd name="connsiteY19" fmla="*/ 58284 h 59824"/>
                <a:gd name="connsiteX20" fmla="*/ 162370 w 197371"/>
                <a:gd name="connsiteY20" fmla="*/ 51298 h 59824"/>
                <a:gd name="connsiteX21" fmla="*/ 153870 w 197371"/>
                <a:gd name="connsiteY21" fmla="*/ 41459 h 59824"/>
                <a:gd name="connsiteX22" fmla="*/ 110265 w 197371"/>
                <a:gd name="connsiteY22" fmla="*/ 17823 h 59824"/>
                <a:gd name="connsiteX23" fmla="*/ 61770 w 197371"/>
                <a:gd name="connsiteY23" fmla="*/ 23645 h 59824"/>
                <a:gd name="connsiteX24" fmla="*/ 21018 w 197371"/>
                <a:gd name="connsiteY24" fmla="*/ 49086 h 59824"/>
                <a:gd name="connsiteX25" fmla="*/ 3553 w 197371"/>
                <a:gd name="connsiteY25" fmla="*/ 58925 h 59824"/>
                <a:gd name="connsiteX26" fmla="*/ -115 w 197371"/>
                <a:gd name="connsiteY26" fmla="*/ 53452 h 59824"/>
                <a:gd name="connsiteX27" fmla="*/ 4368 w 197371"/>
                <a:gd name="connsiteY27" fmla="*/ 40994 h 59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97371" h="59824">
                  <a:moveTo>
                    <a:pt x="4368" y="40994"/>
                  </a:moveTo>
                  <a:cubicBezTo>
                    <a:pt x="15895" y="25572"/>
                    <a:pt x="31613" y="13800"/>
                    <a:pt x="49661" y="7111"/>
                  </a:cubicBezTo>
                  <a:cubicBezTo>
                    <a:pt x="68931" y="-702"/>
                    <a:pt x="90122" y="-2407"/>
                    <a:pt x="110381" y="2221"/>
                  </a:cubicBezTo>
                  <a:cubicBezTo>
                    <a:pt x="120569" y="4689"/>
                    <a:pt x="130234" y="9015"/>
                    <a:pt x="138850" y="14971"/>
                  </a:cubicBezTo>
                  <a:cubicBezTo>
                    <a:pt x="147117" y="20751"/>
                    <a:pt x="154336" y="27825"/>
                    <a:pt x="160332" y="35929"/>
                  </a:cubicBezTo>
                  <a:cubicBezTo>
                    <a:pt x="161496" y="37384"/>
                    <a:pt x="162602" y="39014"/>
                    <a:pt x="163650" y="40586"/>
                  </a:cubicBezTo>
                  <a:cubicBezTo>
                    <a:pt x="166153" y="39305"/>
                    <a:pt x="168832" y="38351"/>
                    <a:pt x="171626" y="37733"/>
                  </a:cubicBezTo>
                  <a:cubicBezTo>
                    <a:pt x="175294" y="37053"/>
                    <a:pt x="178787" y="35626"/>
                    <a:pt x="181872" y="33542"/>
                  </a:cubicBezTo>
                  <a:cubicBezTo>
                    <a:pt x="182221" y="33251"/>
                    <a:pt x="182804" y="33542"/>
                    <a:pt x="182513" y="34124"/>
                  </a:cubicBezTo>
                  <a:cubicBezTo>
                    <a:pt x="178554" y="39451"/>
                    <a:pt x="173256" y="43596"/>
                    <a:pt x="167143" y="46117"/>
                  </a:cubicBezTo>
                  <a:lnTo>
                    <a:pt x="168192" y="47805"/>
                  </a:lnTo>
                  <a:lnTo>
                    <a:pt x="170229" y="51938"/>
                  </a:lnTo>
                  <a:lnTo>
                    <a:pt x="170753" y="53045"/>
                  </a:lnTo>
                  <a:cubicBezTo>
                    <a:pt x="170753" y="53394"/>
                    <a:pt x="171393" y="53045"/>
                    <a:pt x="171684" y="53045"/>
                  </a:cubicBezTo>
                  <a:cubicBezTo>
                    <a:pt x="172383" y="52992"/>
                    <a:pt x="173082" y="52858"/>
                    <a:pt x="173780" y="52637"/>
                  </a:cubicBezTo>
                  <a:cubicBezTo>
                    <a:pt x="181349" y="50279"/>
                    <a:pt x="188276" y="46303"/>
                    <a:pt x="194156" y="40994"/>
                  </a:cubicBezTo>
                  <a:cubicBezTo>
                    <a:pt x="195379" y="39655"/>
                    <a:pt x="196135" y="39247"/>
                    <a:pt x="196776" y="39422"/>
                  </a:cubicBezTo>
                  <a:cubicBezTo>
                    <a:pt x="197417" y="39596"/>
                    <a:pt x="197591" y="40936"/>
                    <a:pt x="196194" y="42682"/>
                  </a:cubicBezTo>
                  <a:cubicBezTo>
                    <a:pt x="193225" y="46070"/>
                    <a:pt x="189790" y="49028"/>
                    <a:pt x="186006" y="51473"/>
                  </a:cubicBezTo>
                  <a:cubicBezTo>
                    <a:pt x="182106" y="54232"/>
                    <a:pt x="177855" y="56520"/>
                    <a:pt x="173373" y="58284"/>
                  </a:cubicBezTo>
                  <a:cubicBezTo>
                    <a:pt x="167551" y="62418"/>
                    <a:pt x="165688" y="54966"/>
                    <a:pt x="162370" y="51298"/>
                  </a:cubicBezTo>
                  <a:cubicBezTo>
                    <a:pt x="159750" y="47846"/>
                    <a:pt x="156897" y="44563"/>
                    <a:pt x="153870" y="41459"/>
                  </a:cubicBezTo>
                  <a:cubicBezTo>
                    <a:pt x="142343" y="29007"/>
                    <a:pt x="126973" y="20705"/>
                    <a:pt x="110265" y="17823"/>
                  </a:cubicBezTo>
                  <a:cubicBezTo>
                    <a:pt x="93848" y="15512"/>
                    <a:pt x="77140" y="17515"/>
                    <a:pt x="61770" y="23645"/>
                  </a:cubicBezTo>
                  <a:cubicBezTo>
                    <a:pt x="46634" y="29298"/>
                    <a:pt x="32778" y="37949"/>
                    <a:pt x="21018" y="49086"/>
                  </a:cubicBezTo>
                  <a:cubicBezTo>
                    <a:pt x="13042" y="56829"/>
                    <a:pt x="7977" y="59914"/>
                    <a:pt x="3553" y="58925"/>
                  </a:cubicBezTo>
                  <a:cubicBezTo>
                    <a:pt x="1515" y="58401"/>
                    <a:pt x="118" y="56712"/>
                    <a:pt x="-115" y="53452"/>
                  </a:cubicBezTo>
                  <a:cubicBezTo>
                    <a:pt x="60" y="48929"/>
                    <a:pt x="1632" y="44574"/>
                    <a:pt x="4368" y="40994"/>
                  </a:cubicBezTo>
                  <a:close/>
                </a:path>
              </a:pathLst>
            </a:custGeom>
            <a:solidFill>
              <a:srgbClr val="313759"/>
            </a:solidFill>
            <a:ln w="5820" cap="flat">
              <a:noFill/>
              <a:prstDash val="solid"/>
              <a:miter/>
            </a:ln>
          </p:spPr>
          <p:txBody>
            <a:bodyPr rtlCol="0" anchor="ctr"/>
            <a:lstStyle/>
            <a:p>
              <a:endParaRPr lang="fr-FR"/>
            </a:p>
          </p:txBody>
        </p:sp>
        <p:sp>
          <p:nvSpPr>
            <p:cNvPr id="244" name="Graphique 6">
              <a:extLst>
                <a:ext uri="{FF2B5EF4-FFF2-40B4-BE49-F238E27FC236}">
                  <a16:creationId xmlns:a16="http://schemas.microsoft.com/office/drawing/2014/main" id="{C4481A84-2943-4884-9B8C-EB9D9202F46D}"/>
                </a:ext>
              </a:extLst>
            </p:cNvPr>
            <p:cNvSpPr/>
            <p:nvPr/>
          </p:nvSpPr>
          <p:spPr>
            <a:xfrm>
              <a:off x="11305636" y="2836933"/>
              <a:ext cx="217550" cy="169838"/>
            </a:xfrm>
            <a:custGeom>
              <a:avLst/>
              <a:gdLst>
                <a:gd name="connsiteX0" fmla="*/ 37610 w 217550"/>
                <a:gd name="connsiteY0" fmla="*/ 144188 h 169838"/>
                <a:gd name="connsiteX1" fmla="*/ -115 w 217550"/>
                <a:gd name="connsiteY1" fmla="*/ 43704 h 169838"/>
                <a:gd name="connsiteX2" fmla="*/ 189616 w 217550"/>
                <a:gd name="connsiteY2" fmla="*/ 3651 h 169838"/>
                <a:gd name="connsiteX3" fmla="*/ 209177 w 217550"/>
                <a:gd name="connsiteY3" fmla="*/ 169512 h 169838"/>
              </a:gdLst>
              <a:ahLst/>
              <a:cxnLst>
                <a:cxn ang="0">
                  <a:pos x="connsiteX0" y="connsiteY0"/>
                </a:cxn>
                <a:cxn ang="0">
                  <a:pos x="connsiteX1" y="connsiteY1"/>
                </a:cxn>
                <a:cxn ang="0">
                  <a:pos x="connsiteX2" y="connsiteY2"/>
                </a:cxn>
                <a:cxn ang="0">
                  <a:pos x="connsiteX3" y="connsiteY3"/>
                </a:cxn>
              </a:cxnLst>
              <a:rect l="l" t="t" r="r" b="b"/>
              <a:pathLst>
                <a:path w="217550" h="169838">
                  <a:moveTo>
                    <a:pt x="37610" y="144188"/>
                  </a:moveTo>
                  <a:lnTo>
                    <a:pt x="-115" y="43704"/>
                  </a:lnTo>
                  <a:cubicBezTo>
                    <a:pt x="-115" y="43704"/>
                    <a:pt x="141877" y="-16026"/>
                    <a:pt x="189616" y="3651"/>
                  </a:cubicBezTo>
                  <a:cubicBezTo>
                    <a:pt x="237354" y="23328"/>
                    <a:pt x="209177" y="169512"/>
                    <a:pt x="209177" y="169512"/>
                  </a:cubicBezTo>
                  <a:close/>
                </a:path>
              </a:pathLst>
            </a:custGeom>
            <a:solidFill>
              <a:srgbClr val="AF0935"/>
            </a:solidFill>
            <a:ln w="5820" cap="flat">
              <a:noFill/>
              <a:prstDash val="solid"/>
              <a:miter/>
            </a:ln>
          </p:spPr>
          <p:txBody>
            <a:bodyPr rtlCol="0" anchor="ctr"/>
            <a:lstStyle/>
            <a:p>
              <a:endParaRPr lang="fr-FR"/>
            </a:p>
          </p:txBody>
        </p:sp>
        <p:sp>
          <p:nvSpPr>
            <p:cNvPr id="245" name="Graphique 6">
              <a:extLst>
                <a:ext uri="{FF2B5EF4-FFF2-40B4-BE49-F238E27FC236}">
                  <a16:creationId xmlns:a16="http://schemas.microsoft.com/office/drawing/2014/main" id="{82B933EB-D937-4A4B-ACA7-A6868E78C601}"/>
                </a:ext>
              </a:extLst>
            </p:cNvPr>
            <p:cNvSpPr/>
            <p:nvPr/>
          </p:nvSpPr>
          <p:spPr>
            <a:xfrm>
              <a:off x="11294225" y="2899928"/>
              <a:ext cx="400731" cy="1485312"/>
            </a:xfrm>
            <a:custGeom>
              <a:avLst/>
              <a:gdLst>
                <a:gd name="connsiteX0" fmla="*/ 347210 w 400731"/>
                <a:gd name="connsiteY0" fmla="*/ 1484986 h 1485312"/>
                <a:gd name="connsiteX1" fmla="*/ 304362 w 400731"/>
                <a:gd name="connsiteY1" fmla="*/ 70888 h 1485312"/>
                <a:gd name="connsiteX2" fmla="*/ 102522 w 400731"/>
                <a:gd name="connsiteY2" fmla="*/ 21577 h 1485312"/>
                <a:gd name="connsiteX3" fmla="*/ 77081 w 400731"/>
                <a:gd name="connsiteY3" fmla="*/ 685662 h 1485312"/>
                <a:gd name="connsiteX4" fmla="*/ -115 w 400731"/>
                <a:gd name="connsiteY4" fmla="*/ 1359994 h 1485312"/>
                <a:gd name="connsiteX5" fmla="*/ 232231 w 400731"/>
                <a:gd name="connsiteY5" fmla="*/ 1270630 h 1485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0731" h="1485312">
                  <a:moveTo>
                    <a:pt x="347210" y="1484986"/>
                  </a:moveTo>
                  <a:cubicBezTo>
                    <a:pt x="449905" y="922665"/>
                    <a:pt x="387147" y="229879"/>
                    <a:pt x="304362" y="70888"/>
                  </a:cubicBezTo>
                  <a:cubicBezTo>
                    <a:pt x="265007" y="-4795"/>
                    <a:pt x="180824" y="-18301"/>
                    <a:pt x="102522" y="21577"/>
                  </a:cubicBezTo>
                  <a:cubicBezTo>
                    <a:pt x="-36559" y="92486"/>
                    <a:pt x="32661" y="347944"/>
                    <a:pt x="77081" y="685662"/>
                  </a:cubicBezTo>
                  <a:cubicBezTo>
                    <a:pt x="94895" y="821367"/>
                    <a:pt x="57112" y="1101334"/>
                    <a:pt x="-115" y="1359994"/>
                  </a:cubicBezTo>
                  <a:lnTo>
                    <a:pt x="232231" y="1270630"/>
                  </a:lnTo>
                  <a:close/>
                </a:path>
              </a:pathLst>
            </a:custGeom>
            <a:solidFill>
              <a:srgbClr val="C90630"/>
            </a:solidFill>
            <a:ln w="5820" cap="flat">
              <a:noFill/>
              <a:prstDash val="solid"/>
              <a:miter/>
            </a:ln>
          </p:spPr>
          <p:txBody>
            <a:bodyPr rtlCol="0" anchor="ctr"/>
            <a:lstStyle/>
            <a:p>
              <a:endParaRPr lang="fr-FR"/>
            </a:p>
          </p:txBody>
        </p:sp>
        <p:sp>
          <p:nvSpPr>
            <p:cNvPr id="246" name="Graphique 6">
              <a:extLst>
                <a:ext uri="{FF2B5EF4-FFF2-40B4-BE49-F238E27FC236}">
                  <a16:creationId xmlns:a16="http://schemas.microsoft.com/office/drawing/2014/main" id="{93309B31-5223-48C6-A2BD-FF49F68930B5}"/>
                </a:ext>
              </a:extLst>
            </p:cNvPr>
            <p:cNvSpPr/>
            <p:nvPr/>
          </p:nvSpPr>
          <p:spPr>
            <a:xfrm>
              <a:off x="10791577" y="4664044"/>
              <a:ext cx="712637" cy="797027"/>
            </a:xfrm>
            <a:custGeom>
              <a:avLst/>
              <a:gdLst>
                <a:gd name="connsiteX0" fmla="*/ 374862 w 712637"/>
                <a:gd name="connsiteY0" fmla="*/ 31751 h 797027"/>
                <a:gd name="connsiteX1" fmla="*/ 319440 w 712637"/>
                <a:gd name="connsiteY1" fmla="*/ 132351 h 797027"/>
                <a:gd name="connsiteX2" fmla="*/ 16302 w 712637"/>
                <a:gd name="connsiteY2" fmla="*/ 228235 h 797027"/>
                <a:gd name="connsiteX3" fmla="*/ -115 w 712637"/>
                <a:gd name="connsiteY3" fmla="*/ 275333 h 797027"/>
                <a:gd name="connsiteX4" fmla="*/ 348374 w 712637"/>
                <a:gd name="connsiteY4" fmla="*/ 787296 h 797027"/>
                <a:gd name="connsiteX5" fmla="*/ 712523 w 712637"/>
                <a:gd name="connsiteY5" fmla="*/ 195051 h 797027"/>
                <a:gd name="connsiteX6" fmla="*/ 599523 w 712637"/>
                <a:gd name="connsiteY6" fmla="*/ -327 h 7970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12637" h="797027">
                  <a:moveTo>
                    <a:pt x="374862" y="31751"/>
                  </a:moveTo>
                  <a:cubicBezTo>
                    <a:pt x="355768" y="77044"/>
                    <a:pt x="336963" y="111917"/>
                    <a:pt x="319440" y="132351"/>
                  </a:cubicBezTo>
                  <a:cubicBezTo>
                    <a:pt x="199570" y="271665"/>
                    <a:pt x="121501" y="215078"/>
                    <a:pt x="16302" y="228235"/>
                  </a:cubicBezTo>
                  <a:lnTo>
                    <a:pt x="-115" y="275333"/>
                  </a:lnTo>
                  <a:cubicBezTo>
                    <a:pt x="-115" y="275333"/>
                    <a:pt x="242476" y="878580"/>
                    <a:pt x="348374" y="787296"/>
                  </a:cubicBezTo>
                  <a:cubicBezTo>
                    <a:pt x="422601" y="723257"/>
                    <a:pt x="585086" y="510880"/>
                    <a:pt x="712523" y="195051"/>
                  </a:cubicBezTo>
                  <a:lnTo>
                    <a:pt x="599523" y="-327"/>
                  </a:lnTo>
                  <a:close/>
                </a:path>
              </a:pathLst>
            </a:custGeom>
            <a:solidFill>
              <a:srgbClr val="C90630"/>
            </a:solidFill>
            <a:ln w="5820" cap="flat">
              <a:noFill/>
              <a:prstDash val="solid"/>
              <a:miter/>
            </a:ln>
          </p:spPr>
          <p:txBody>
            <a:bodyPr rtlCol="0" anchor="ctr"/>
            <a:lstStyle/>
            <a:p>
              <a:endParaRPr lang="fr-FR"/>
            </a:p>
          </p:txBody>
        </p:sp>
        <p:sp>
          <p:nvSpPr>
            <p:cNvPr id="247" name="Graphique 6">
              <a:extLst>
                <a:ext uri="{FF2B5EF4-FFF2-40B4-BE49-F238E27FC236}">
                  <a16:creationId xmlns:a16="http://schemas.microsoft.com/office/drawing/2014/main" id="{5D34D209-9D22-4318-97ED-93F7DCE34F3D}"/>
                </a:ext>
              </a:extLst>
            </p:cNvPr>
            <p:cNvSpPr/>
            <p:nvPr/>
          </p:nvSpPr>
          <p:spPr>
            <a:xfrm>
              <a:off x="11217494" y="4363235"/>
              <a:ext cx="384817" cy="346858"/>
            </a:xfrm>
            <a:custGeom>
              <a:avLst/>
              <a:gdLst>
                <a:gd name="connsiteX0" fmla="*/ 269606 w 384817"/>
                <a:gd name="connsiteY0" fmla="*/ -327 h 346858"/>
                <a:gd name="connsiteX1" fmla="*/ 44480 w 384817"/>
                <a:gd name="connsiteY1" fmla="*/ 31751 h 346858"/>
                <a:gd name="connsiteX2" fmla="*/ -115 w 384817"/>
                <a:gd name="connsiteY2" fmla="*/ 189869 h 346858"/>
                <a:gd name="connsiteX3" fmla="*/ 212961 w 384817"/>
                <a:gd name="connsiteY3" fmla="*/ 107841 h 346858"/>
                <a:gd name="connsiteX4" fmla="*/ 341039 w 384817"/>
                <a:gd name="connsiteY4" fmla="*/ 346532 h 346858"/>
                <a:gd name="connsiteX5" fmla="*/ 384702 w 384817"/>
                <a:gd name="connsiteY5" fmla="*/ 198544 h 346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4817" h="346858">
                  <a:moveTo>
                    <a:pt x="269606" y="-327"/>
                  </a:moveTo>
                  <a:lnTo>
                    <a:pt x="44480" y="31751"/>
                  </a:lnTo>
                  <a:cubicBezTo>
                    <a:pt x="30159" y="87756"/>
                    <a:pt x="15371" y="141083"/>
                    <a:pt x="-115" y="189869"/>
                  </a:cubicBezTo>
                  <a:lnTo>
                    <a:pt x="212961" y="107841"/>
                  </a:lnTo>
                  <a:lnTo>
                    <a:pt x="341039" y="346532"/>
                  </a:lnTo>
                  <a:cubicBezTo>
                    <a:pt x="356699" y="298969"/>
                    <a:pt x="371370" y="249659"/>
                    <a:pt x="384702" y="198544"/>
                  </a:cubicBezTo>
                  <a:close/>
                </a:path>
              </a:pathLst>
            </a:custGeom>
            <a:solidFill>
              <a:srgbClr val="C90630"/>
            </a:solidFill>
            <a:ln w="5820" cap="flat">
              <a:noFill/>
              <a:prstDash val="solid"/>
              <a:miter/>
            </a:ln>
          </p:spPr>
          <p:txBody>
            <a:bodyPr rtlCol="0" anchor="ctr"/>
            <a:lstStyle/>
            <a:p>
              <a:endParaRPr lang="fr-FR"/>
            </a:p>
          </p:txBody>
        </p:sp>
        <p:sp>
          <p:nvSpPr>
            <p:cNvPr id="248" name="Graphique 6">
              <a:extLst>
                <a:ext uri="{FF2B5EF4-FFF2-40B4-BE49-F238E27FC236}">
                  <a16:creationId xmlns:a16="http://schemas.microsoft.com/office/drawing/2014/main" id="{80D2345C-E353-4457-BFC6-176757762007}"/>
                </a:ext>
              </a:extLst>
            </p:cNvPr>
            <p:cNvSpPr/>
            <p:nvPr/>
          </p:nvSpPr>
          <p:spPr>
            <a:xfrm>
              <a:off x="11166554" y="4471577"/>
              <a:ext cx="392152" cy="387552"/>
            </a:xfrm>
            <a:custGeom>
              <a:avLst/>
              <a:gdLst>
                <a:gd name="connsiteX0" fmla="*/ 50825 w 392152"/>
                <a:gd name="connsiteY0" fmla="*/ 81527 h 387552"/>
                <a:gd name="connsiteX1" fmla="*/ -115 w 392152"/>
                <a:gd name="connsiteY1" fmla="*/ 223927 h 387552"/>
                <a:gd name="connsiteX2" fmla="*/ 224546 w 392152"/>
                <a:gd name="connsiteY2" fmla="*/ 191849 h 387552"/>
                <a:gd name="connsiteX3" fmla="*/ 337546 w 392152"/>
                <a:gd name="connsiteY3" fmla="*/ 387226 h 387552"/>
                <a:gd name="connsiteX4" fmla="*/ 392038 w 392152"/>
                <a:gd name="connsiteY4" fmla="*/ 238364 h 387552"/>
                <a:gd name="connsiteX5" fmla="*/ 263959 w 392152"/>
                <a:gd name="connsiteY5" fmla="*/ -327 h 387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2152" h="387552">
                  <a:moveTo>
                    <a:pt x="50825" y="81527"/>
                  </a:moveTo>
                  <a:cubicBezTo>
                    <a:pt x="33943" y="135495"/>
                    <a:pt x="16768" y="183815"/>
                    <a:pt x="-115" y="223927"/>
                  </a:cubicBezTo>
                  <a:lnTo>
                    <a:pt x="224546" y="191849"/>
                  </a:lnTo>
                  <a:lnTo>
                    <a:pt x="337546" y="387226"/>
                  </a:lnTo>
                  <a:cubicBezTo>
                    <a:pt x="356641" y="339895"/>
                    <a:pt x="374921" y="290178"/>
                    <a:pt x="392038" y="238364"/>
                  </a:cubicBezTo>
                  <a:lnTo>
                    <a:pt x="263959" y="-327"/>
                  </a:lnTo>
                  <a:close/>
                </a:path>
              </a:pathLst>
            </a:custGeom>
            <a:solidFill>
              <a:srgbClr val="F2B602"/>
            </a:solidFill>
            <a:ln w="5820" cap="flat">
              <a:noFill/>
              <a:prstDash val="solid"/>
              <a:miter/>
            </a:ln>
          </p:spPr>
          <p:txBody>
            <a:bodyPr rtlCol="0" anchor="ctr"/>
            <a:lstStyle/>
            <a:p>
              <a:endParaRPr lang="fr-FR"/>
            </a:p>
          </p:txBody>
        </p:sp>
        <p:sp>
          <p:nvSpPr>
            <p:cNvPr id="249" name="Graphique 6">
              <a:extLst>
                <a:ext uri="{FF2B5EF4-FFF2-40B4-BE49-F238E27FC236}">
                  <a16:creationId xmlns:a16="http://schemas.microsoft.com/office/drawing/2014/main" id="{902A6D76-EA7B-45AD-A50C-63D58CA37B08}"/>
                </a:ext>
              </a:extLst>
            </p:cNvPr>
            <p:cNvSpPr/>
            <p:nvPr/>
          </p:nvSpPr>
          <p:spPr>
            <a:xfrm>
              <a:off x="11262089" y="4170827"/>
              <a:ext cx="379460" cy="391394"/>
            </a:xfrm>
            <a:custGeom>
              <a:avLst/>
              <a:gdLst>
                <a:gd name="connsiteX0" fmla="*/ 340166 w 379460"/>
                <a:gd name="connsiteY0" fmla="*/ 391068 h 391394"/>
                <a:gd name="connsiteX1" fmla="*/ 376435 w 379460"/>
                <a:gd name="connsiteY1" fmla="*/ 230039 h 391394"/>
                <a:gd name="connsiteX2" fmla="*/ 379346 w 379460"/>
                <a:gd name="connsiteY2" fmla="*/ 214030 h 391394"/>
                <a:gd name="connsiteX3" fmla="*/ 264367 w 379460"/>
                <a:gd name="connsiteY3" fmla="*/ -327 h 391394"/>
                <a:gd name="connsiteX4" fmla="*/ 32021 w 379460"/>
                <a:gd name="connsiteY4" fmla="*/ 89037 h 391394"/>
                <a:gd name="connsiteX5" fmla="*/ -115 w 379460"/>
                <a:gd name="connsiteY5" fmla="*/ 224101 h 391394"/>
                <a:gd name="connsiteX6" fmla="*/ 225012 w 379460"/>
                <a:gd name="connsiteY6" fmla="*/ 192023 h 3913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79460" h="391394">
                  <a:moveTo>
                    <a:pt x="340166" y="391068"/>
                  </a:moveTo>
                  <a:cubicBezTo>
                    <a:pt x="353730" y="339139"/>
                    <a:pt x="365956" y="285404"/>
                    <a:pt x="376435" y="230039"/>
                  </a:cubicBezTo>
                  <a:cubicBezTo>
                    <a:pt x="377424" y="224683"/>
                    <a:pt x="378414" y="219327"/>
                    <a:pt x="379346" y="214030"/>
                  </a:cubicBezTo>
                  <a:lnTo>
                    <a:pt x="264367" y="-327"/>
                  </a:lnTo>
                  <a:lnTo>
                    <a:pt x="32021" y="89037"/>
                  </a:lnTo>
                  <a:cubicBezTo>
                    <a:pt x="21891" y="135087"/>
                    <a:pt x="11063" y="180380"/>
                    <a:pt x="-115" y="224101"/>
                  </a:cubicBezTo>
                  <a:lnTo>
                    <a:pt x="225012" y="192023"/>
                  </a:lnTo>
                  <a:close/>
                </a:path>
              </a:pathLst>
            </a:custGeom>
            <a:solidFill>
              <a:srgbClr val="F2B602"/>
            </a:solidFill>
            <a:ln w="5820" cap="flat">
              <a:noFill/>
              <a:prstDash val="solid"/>
              <a:miter/>
            </a:ln>
          </p:spPr>
          <p:txBody>
            <a:bodyPr rtlCol="0" anchor="ctr"/>
            <a:lstStyle/>
            <a:p>
              <a:endParaRPr lang="fr-FR"/>
            </a:p>
          </p:txBody>
        </p:sp>
        <p:sp>
          <p:nvSpPr>
            <p:cNvPr id="250" name="Graphique 6">
              <a:extLst>
                <a:ext uri="{FF2B5EF4-FFF2-40B4-BE49-F238E27FC236}">
                  <a16:creationId xmlns:a16="http://schemas.microsoft.com/office/drawing/2014/main" id="{69D84FC4-B097-48EB-BD7B-93B11BB503D7}"/>
                </a:ext>
              </a:extLst>
            </p:cNvPr>
            <p:cNvSpPr/>
            <p:nvPr/>
          </p:nvSpPr>
          <p:spPr>
            <a:xfrm>
              <a:off x="10316349" y="4445671"/>
              <a:ext cx="390056" cy="101738"/>
            </a:xfrm>
            <a:custGeom>
              <a:avLst/>
              <a:gdLst>
                <a:gd name="connsiteX0" fmla="*/ 78769 w 390056"/>
                <a:gd name="connsiteY0" fmla="*/ 81 h 101738"/>
                <a:gd name="connsiteX1" fmla="*/ 316063 w 390056"/>
                <a:gd name="connsiteY1" fmla="*/ 1362 h 101738"/>
                <a:gd name="connsiteX2" fmla="*/ 389941 w 390056"/>
                <a:gd name="connsiteY2" fmla="*/ 1770 h 101738"/>
                <a:gd name="connsiteX3" fmla="*/ -115 w 390056"/>
                <a:gd name="connsiteY3" fmla="*/ -327 h 101738"/>
              </a:gdLst>
              <a:ahLst/>
              <a:cxnLst>
                <a:cxn ang="0">
                  <a:pos x="connsiteX0" y="connsiteY0"/>
                </a:cxn>
                <a:cxn ang="0">
                  <a:pos x="connsiteX1" y="connsiteY1"/>
                </a:cxn>
                <a:cxn ang="0">
                  <a:pos x="connsiteX2" y="connsiteY2"/>
                </a:cxn>
                <a:cxn ang="0">
                  <a:pos x="connsiteX3" y="connsiteY3"/>
                </a:cxn>
              </a:cxnLst>
              <a:rect l="l" t="t" r="r" b="b"/>
              <a:pathLst>
                <a:path w="390056" h="101738">
                  <a:moveTo>
                    <a:pt x="78769" y="81"/>
                  </a:moveTo>
                  <a:cubicBezTo>
                    <a:pt x="179602" y="70233"/>
                    <a:pt x="266054" y="37748"/>
                    <a:pt x="316063" y="1362"/>
                  </a:cubicBezTo>
                  <a:lnTo>
                    <a:pt x="389941" y="1770"/>
                  </a:lnTo>
                  <a:cubicBezTo>
                    <a:pt x="278338" y="168620"/>
                    <a:pt x="55657" y="96256"/>
                    <a:pt x="-115" y="-327"/>
                  </a:cubicBezTo>
                  <a:close/>
                </a:path>
              </a:pathLst>
            </a:custGeom>
            <a:solidFill>
              <a:srgbClr val="313759"/>
            </a:solidFill>
            <a:ln w="5820" cap="flat">
              <a:noFill/>
              <a:prstDash val="solid"/>
              <a:miter/>
            </a:ln>
          </p:spPr>
          <p:txBody>
            <a:bodyPr rtlCol="0" anchor="ctr"/>
            <a:lstStyle/>
            <a:p>
              <a:endParaRPr lang="fr-FR"/>
            </a:p>
          </p:txBody>
        </p:sp>
        <p:sp>
          <p:nvSpPr>
            <p:cNvPr id="251" name="Graphique 6">
              <a:extLst>
                <a:ext uri="{FF2B5EF4-FFF2-40B4-BE49-F238E27FC236}">
                  <a16:creationId xmlns:a16="http://schemas.microsoft.com/office/drawing/2014/main" id="{B44288C9-49EA-4F96-BE43-07D2E4F237EA}"/>
                </a:ext>
              </a:extLst>
            </p:cNvPr>
            <p:cNvSpPr/>
            <p:nvPr/>
          </p:nvSpPr>
          <p:spPr>
            <a:xfrm>
              <a:off x="10395233" y="4446078"/>
              <a:ext cx="237293" cy="41413"/>
            </a:xfrm>
            <a:custGeom>
              <a:avLst/>
              <a:gdLst>
                <a:gd name="connsiteX0" fmla="*/ -115 w 237293"/>
                <a:gd name="connsiteY0" fmla="*/ -327 h 41413"/>
                <a:gd name="connsiteX1" fmla="*/ 237179 w 237293"/>
                <a:gd name="connsiteY1" fmla="*/ 954 h 41413"/>
                <a:gd name="connsiteX2" fmla="*/ -115 w 237293"/>
                <a:gd name="connsiteY2" fmla="*/ -327 h 41413"/>
              </a:gdLst>
              <a:ahLst/>
              <a:cxnLst>
                <a:cxn ang="0">
                  <a:pos x="connsiteX0" y="connsiteY0"/>
                </a:cxn>
                <a:cxn ang="0">
                  <a:pos x="connsiteX1" y="connsiteY1"/>
                </a:cxn>
                <a:cxn ang="0">
                  <a:pos x="connsiteX2" y="connsiteY2"/>
                </a:cxn>
              </a:cxnLst>
              <a:rect l="l" t="t" r="r" b="b"/>
              <a:pathLst>
                <a:path w="237293" h="41413">
                  <a:moveTo>
                    <a:pt x="-115" y="-327"/>
                  </a:moveTo>
                  <a:lnTo>
                    <a:pt x="237179" y="954"/>
                  </a:lnTo>
                  <a:cubicBezTo>
                    <a:pt x="187170" y="37340"/>
                    <a:pt x="100718" y="69825"/>
                    <a:pt x="-115" y="-327"/>
                  </a:cubicBezTo>
                  <a:close/>
                </a:path>
              </a:pathLst>
            </a:custGeom>
            <a:solidFill>
              <a:srgbClr val="FFFFFF"/>
            </a:solidFill>
            <a:ln w="5820" cap="flat">
              <a:noFill/>
              <a:prstDash val="solid"/>
              <a:miter/>
            </a:ln>
          </p:spPr>
          <p:txBody>
            <a:bodyPr rtlCol="0" anchor="ctr"/>
            <a:lstStyle/>
            <a:p>
              <a:endParaRPr lang="fr-FR"/>
            </a:p>
          </p:txBody>
        </p:sp>
      </p:grpSp>
      <p:grpSp>
        <p:nvGrpSpPr>
          <p:cNvPr id="264" name="MEGA">
            <a:extLst>
              <a:ext uri="{FF2B5EF4-FFF2-40B4-BE49-F238E27FC236}">
                <a16:creationId xmlns:a16="http://schemas.microsoft.com/office/drawing/2014/main" id="{7D9B7766-10B8-4FEA-8D07-68BEE60A17B9}"/>
              </a:ext>
            </a:extLst>
          </p:cNvPr>
          <p:cNvGrpSpPr/>
          <p:nvPr/>
        </p:nvGrpSpPr>
        <p:grpSpPr>
          <a:xfrm>
            <a:off x="4662219" y="2515419"/>
            <a:ext cx="4769205" cy="4769205"/>
            <a:chOff x="4662219" y="2515419"/>
            <a:chExt cx="4769205" cy="4769205"/>
          </a:xfrm>
        </p:grpSpPr>
        <p:grpSp>
          <p:nvGrpSpPr>
            <p:cNvPr id="255" name="Bras Mega">
              <a:extLst>
                <a:ext uri="{FF2B5EF4-FFF2-40B4-BE49-F238E27FC236}">
                  <a16:creationId xmlns:a16="http://schemas.microsoft.com/office/drawing/2014/main" id="{4E9FE129-AA63-458A-9D9C-EC2D9741147C}"/>
                </a:ext>
              </a:extLst>
            </p:cNvPr>
            <p:cNvGrpSpPr/>
            <p:nvPr/>
          </p:nvGrpSpPr>
          <p:grpSpPr>
            <a:xfrm>
              <a:off x="6519432" y="3918396"/>
              <a:ext cx="2609323" cy="2208816"/>
              <a:chOff x="6519432" y="3918396"/>
              <a:chExt cx="2609323" cy="2208816"/>
            </a:xfrm>
          </p:grpSpPr>
          <p:sp>
            <p:nvSpPr>
              <p:cNvPr id="67" name="Graphique 6">
                <a:extLst>
                  <a:ext uri="{FF2B5EF4-FFF2-40B4-BE49-F238E27FC236}">
                    <a16:creationId xmlns:a16="http://schemas.microsoft.com/office/drawing/2014/main" id="{6B32AA9E-4064-47DE-A3DB-3143CAC0C6DD}"/>
                  </a:ext>
                </a:extLst>
              </p:cNvPr>
              <p:cNvSpPr/>
              <p:nvPr/>
            </p:nvSpPr>
            <p:spPr>
              <a:xfrm>
                <a:off x="6958491" y="5011426"/>
                <a:ext cx="1176787" cy="1115786"/>
              </a:xfrm>
              <a:custGeom>
                <a:avLst/>
                <a:gdLst>
                  <a:gd name="connsiteX0" fmla="*/ 1086919 w 1176787"/>
                  <a:gd name="connsiteY0" fmla="*/ -327 h 1115786"/>
                  <a:gd name="connsiteX1" fmla="*/ 873785 w 1176787"/>
                  <a:gd name="connsiteY1" fmla="*/ 1035942 h 1115786"/>
                  <a:gd name="connsiteX2" fmla="*/ -115 w 1176787"/>
                  <a:gd name="connsiteY2" fmla="*/ 906932 h 1115786"/>
                  <a:gd name="connsiteX3" fmla="*/ 153346 w 1176787"/>
                  <a:gd name="connsiteY3" fmla="*/ 329824 h 1115786"/>
                  <a:gd name="connsiteX4" fmla="*/ 592130 w 1176787"/>
                  <a:gd name="connsiteY4" fmla="*/ 488699 h 1115786"/>
                  <a:gd name="connsiteX5" fmla="*/ 1086919 w 1176787"/>
                  <a:gd name="connsiteY5" fmla="*/ -327 h 11157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6787" h="1115786">
                    <a:moveTo>
                      <a:pt x="1086919" y="-327"/>
                    </a:moveTo>
                    <a:cubicBezTo>
                      <a:pt x="1184957" y="293438"/>
                      <a:pt x="1293823" y="799754"/>
                      <a:pt x="873785" y="1035942"/>
                    </a:cubicBezTo>
                    <a:cubicBezTo>
                      <a:pt x="453747" y="1272129"/>
                      <a:pt x="-115" y="906932"/>
                      <a:pt x="-115" y="906932"/>
                    </a:cubicBezTo>
                    <a:lnTo>
                      <a:pt x="153346" y="329824"/>
                    </a:lnTo>
                    <a:cubicBezTo>
                      <a:pt x="229843" y="388507"/>
                      <a:pt x="470165" y="527181"/>
                      <a:pt x="592130" y="488699"/>
                    </a:cubicBezTo>
                    <a:cubicBezTo>
                      <a:pt x="714095" y="450217"/>
                      <a:pt x="1086919" y="-327"/>
                      <a:pt x="1086919" y="-327"/>
                    </a:cubicBezTo>
                    <a:close/>
                  </a:path>
                </a:pathLst>
              </a:custGeom>
              <a:solidFill>
                <a:srgbClr val="190501">
                  <a:alpha val="9000"/>
                </a:srgbClr>
              </a:solidFill>
              <a:ln w="5820" cap="flat">
                <a:noFill/>
                <a:prstDash val="solid"/>
                <a:miter/>
              </a:ln>
            </p:spPr>
            <p:txBody>
              <a:bodyPr rtlCol="0" anchor="ctr"/>
              <a:lstStyle/>
              <a:p>
                <a:endParaRPr lang="fr-FR"/>
              </a:p>
            </p:txBody>
          </p:sp>
          <p:sp>
            <p:nvSpPr>
              <p:cNvPr id="68" name="Graphique 6">
                <a:extLst>
                  <a:ext uri="{FF2B5EF4-FFF2-40B4-BE49-F238E27FC236}">
                    <a16:creationId xmlns:a16="http://schemas.microsoft.com/office/drawing/2014/main" id="{6B32AA9E-4064-47DE-A3DB-3143CAC0C6DD}"/>
                  </a:ext>
                </a:extLst>
              </p:cNvPr>
              <p:cNvSpPr/>
              <p:nvPr/>
            </p:nvSpPr>
            <p:spPr>
              <a:xfrm>
                <a:off x="7864876" y="4932426"/>
                <a:ext cx="192224" cy="221078"/>
              </a:xfrm>
              <a:custGeom>
                <a:avLst/>
                <a:gdLst>
                  <a:gd name="connsiteX0" fmla="*/ -115 w 192224"/>
                  <a:gd name="connsiteY0" fmla="*/ 132409 h 221078"/>
                  <a:gd name="connsiteX1" fmla="*/ 40637 w 192224"/>
                  <a:gd name="connsiteY1" fmla="*/ -327 h 221078"/>
                  <a:gd name="connsiteX2" fmla="*/ 180766 w 192224"/>
                  <a:gd name="connsiteY2" fmla="*/ 78674 h 221078"/>
                  <a:gd name="connsiteX3" fmla="*/ 191362 w 192224"/>
                  <a:gd name="connsiteY3" fmla="*/ 218396 h 221078"/>
                  <a:gd name="connsiteX4" fmla="*/ -115 w 192224"/>
                  <a:gd name="connsiteY4" fmla="*/ 132409 h 2210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224" h="221078">
                    <a:moveTo>
                      <a:pt x="-115" y="132409"/>
                    </a:moveTo>
                    <a:lnTo>
                      <a:pt x="40637" y="-327"/>
                    </a:lnTo>
                    <a:cubicBezTo>
                      <a:pt x="40637" y="-327"/>
                      <a:pt x="132854" y="27792"/>
                      <a:pt x="180766" y="78674"/>
                    </a:cubicBezTo>
                    <a:cubicBezTo>
                      <a:pt x="180766" y="78674"/>
                      <a:pt x="195553" y="199126"/>
                      <a:pt x="191362" y="218396"/>
                    </a:cubicBezTo>
                    <a:cubicBezTo>
                      <a:pt x="187170" y="237666"/>
                      <a:pt x="-115" y="132409"/>
                      <a:pt x="-115" y="132409"/>
                    </a:cubicBezTo>
                    <a:close/>
                  </a:path>
                </a:pathLst>
              </a:custGeom>
              <a:solidFill>
                <a:srgbClr val="095289"/>
              </a:solidFill>
              <a:ln w="5820" cap="flat">
                <a:noFill/>
                <a:prstDash val="solid"/>
                <a:miter/>
              </a:ln>
            </p:spPr>
            <p:txBody>
              <a:bodyPr rtlCol="0" anchor="ctr"/>
              <a:lstStyle/>
              <a:p>
                <a:endParaRPr lang="fr-FR"/>
              </a:p>
            </p:txBody>
          </p:sp>
          <p:sp>
            <p:nvSpPr>
              <p:cNvPr id="69" name="Graphique 6">
                <a:extLst>
                  <a:ext uri="{FF2B5EF4-FFF2-40B4-BE49-F238E27FC236}">
                    <a16:creationId xmlns:a16="http://schemas.microsoft.com/office/drawing/2014/main" id="{6B32AA9E-4064-47DE-A3DB-3143CAC0C6DD}"/>
                  </a:ext>
                </a:extLst>
              </p:cNvPr>
              <p:cNvSpPr/>
              <p:nvPr/>
            </p:nvSpPr>
            <p:spPr>
              <a:xfrm>
                <a:off x="7642253" y="5036693"/>
                <a:ext cx="444324" cy="1039004"/>
              </a:xfrm>
              <a:custGeom>
                <a:avLst/>
                <a:gdLst>
                  <a:gd name="connsiteX0" fmla="*/ 57928 w 444324"/>
                  <a:gd name="connsiteY0" fmla="*/ 363881 h 1039004"/>
                  <a:gd name="connsiteX1" fmla="*/ 229552 w 444324"/>
                  <a:gd name="connsiteY1" fmla="*/ -327 h 1039004"/>
                  <a:gd name="connsiteX2" fmla="*/ 418642 w 444324"/>
                  <a:gd name="connsiteY2" fmla="*/ 110752 h 1039004"/>
                  <a:gd name="connsiteX3" fmla="*/ 335799 w 444324"/>
                  <a:gd name="connsiteY3" fmla="*/ 828572 h 1039004"/>
                  <a:gd name="connsiteX4" fmla="*/ -115 w 444324"/>
                  <a:gd name="connsiteY4" fmla="*/ 1038678 h 1039004"/>
                  <a:gd name="connsiteX5" fmla="*/ 30216 w 444324"/>
                  <a:gd name="connsiteY5" fmla="*/ 425067 h 1039004"/>
                  <a:gd name="connsiteX6" fmla="*/ 57928 w 444324"/>
                  <a:gd name="connsiteY6" fmla="*/ 363881 h 1039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4324" h="1039004">
                    <a:moveTo>
                      <a:pt x="57928" y="363881"/>
                    </a:moveTo>
                    <a:cubicBezTo>
                      <a:pt x="91694" y="240751"/>
                      <a:pt x="106539" y="39901"/>
                      <a:pt x="229552" y="-327"/>
                    </a:cubicBezTo>
                    <a:lnTo>
                      <a:pt x="418642" y="110752"/>
                    </a:lnTo>
                    <a:cubicBezTo>
                      <a:pt x="406184" y="201338"/>
                      <a:pt x="525180" y="557163"/>
                      <a:pt x="335799" y="828572"/>
                    </a:cubicBezTo>
                    <a:cubicBezTo>
                      <a:pt x="262271" y="933945"/>
                      <a:pt x="140655" y="1010501"/>
                      <a:pt x="-115" y="1038678"/>
                    </a:cubicBezTo>
                    <a:cubicBezTo>
                      <a:pt x="16593" y="898549"/>
                      <a:pt x="43664" y="626034"/>
                      <a:pt x="30216" y="425067"/>
                    </a:cubicBezTo>
                    <a:cubicBezTo>
                      <a:pt x="42494" y="406193"/>
                      <a:pt x="51838" y="385561"/>
                      <a:pt x="57928" y="363881"/>
                    </a:cubicBezTo>
                    <a:close/>
                  </a:path>
                </a:pathLst>
              </a:custGeom>
              <a:solidFill>
                <a:srgbClr val="1760BF"/>
              </a:solidFill>
              <a:ln w="5820" cap="flat">
                <a:noFill/>
                <a:prstDash val="solid"/>
                <a:miter/>
              </a:ln>
            </p:spPr>
            <p:txBody>
              <a:bodyPr rtlCol="0" anchor="ctr"/>
              <a:lstStyle/>
              <a:p>
                <a:endParaRPr lang="fr-FR"/>
              </a:p>
            </p:txBody>
          </p:sp>
          <p:sp>
            <p:nvSpPr>
              <p:cNvPr id="70" name="Graphique 6">
                <a:extLst>
                  <a:ext uri="{FF2B5EF4-FFF2-40B4-BE49-F238E27FC236}">
                    <a16:creationId xmlns:a16="http://schemas.microsoft.com/office/drawing/2014/main" id="{6B32AA9E-4064-47DE-A3DB-3143CAC0C6DD}"/>
                  </a:ext>
                </a:extLst>
              </p:cNvPr>
              <p:cNvSpPr/>
              <p:nvPr/>
            </p:nvSpPr>
            <p:spPr>
              <a:xfrm>
                <a:off x="7519007" y="5462087"/>
                <a:ext cx="157203" cy="625268"/>
              </a:xfrm>
              <a:custGeom>
                <a:avLst/>
                <a:gdLst>
                  <a:gd name="connsiteX0" fmla="*/ 153462 w 157203"/>
                  <a:gd name="connsiteY0" fmla="*/ -327 h 625268"/>
                  <a:gd name="connsiteX1" fmla="*/ 123131 w 157203"/>
                  <a:gd name="connsiteY1" fmla="*/ 613284 h 625268"/>
                  <a:gd name="connsiteX2" fmla="*/ -115 w 157203"/>
                  <a:gd name="connsiteY2" fmla="*/ 624927 h 625268"/>
                  <a:gd name="connsiteX3" fmla="*/ 29983 w 157203"/>
                  <a:gd name="connsiteY3" fmla="*/ 87290 h 625268"/>
                  <a:gd name="connsiteX4" fmla="*/ 153462 w 157203"/>
                  <a:gd name="connsiteY4" fmla="*/ -327 h 6252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7203" h="625268">
                    <a:moveTo>
                      <a:pt x="153462" y="-327"/>
                    </a:moveTo>
                    <a:cubicBezTo>
                      <a:pt x="166910" y="200640"/>
                      <a:pt x="139839" y="473155"/>
                      <a:pt x="123131" y="613284"/>
                    </a:cubicBezTo>
                    <a:cubicBezTo>
                      <a:pt x="82548" y="621318"/>
                      <a:pt x="41254" y="625219"/>
                      <a:pt x="-115" y="624927"/>
                    </a:cubicBezTo>
                    <a:cubicBezTo>
                      <a:pt x="26723" y="528869"/>
                      <a:pt x="35106" y="251172"/>
                      <a:pt x="29983" y="87290"/>
                    </a:cubicBezTo>
                    <a:cubicBezTo>
                      <a:pt x="83077" y="78733"/>
                      <a:pt x="125984" y="42347"/>
                      <a:pt x="153462" y="-327"/>
                    </a:cubicBezTo>
                    <a:close/>
                  </a:path>
                </a:pathLst>
              </a:custGeom>
              <a:solidFill>
                <a:srgbClr val="F2B602"/>
              </a:solidFill>
              <a:ln w="5820" cap="flat">
                <a:noFill/>
                <a:prstDash val="solid"/>
                <a:miter/>
              </a:ln>
            </p:spPr>
            <p:txBody>
              <a:bodyPr rtlCol="0" anchor="ctr"/>
              <a:lstStyle/>
              <a:p>
                <a:endParaRPr lang="fr-FR"/>
              </a:p>
            </p:txBody>
          </p:sp>
          <p:sp>
            <p:nvSpPr>
              <p:cNvPr id="71" name="Graphique 6">
                <a:extLst>
                  <a:ext uri="{FF2B5EF4-FFF2-40B4-BE49-F238E27FC236}">
                    <a16:creationId xmlns:a16="http://schemas.microsoft.com/office/drawing/2014/main" id="{6B32AA9E-4064-47DE-A3DB-3143CAC0C6DD}"/>
                  </a:ext>
                </a:extLst>
              </p:cNvPr>
              <p:cNvSpPr/>
              <p:nvPr/>
            </p:nvSpPr>
            <p:spPr>
              <a:xfrm>
                <a:off x="7423996" y="5541903"/>
                <a:ext cx="126534" cy="545612"/>
              </a:xfrm>
              <a:custGeom>
                <a:avLst/>
                <a:gdLst>
                  <a:gd name="connsiteX0" fmla="*/ 63575 w 126534"/>
                  <a:gd name="connsiteY0" fmla="*/ 5146 h 545612"/>
                  <a:gd name="connsiteX1" fmla="*/ 124994 w 126534"/>
                  <a:gd name="connsiteY1" fmla="*/ 7649 h 545612"/>
                  <a:gd name="connsiteX2" fmla="*/ 94896 w 126534"/>
                  <a:gd name="connsiteY2" fmla="*/ 545286 h 545612"/>
                  <a:gd name="connsiteX3" fmla="*/ 27538 w 126534"/>
                  <a:gd name="connsiteY3" fmla="*/ 541327 h 545612"/>
                  <a:gd name="connsiteX4" fmla="*/ -115 w 126534"/>
                  <a:gd name="connsiteY4" fmla="*/ 539464 h 545612"/>
                  <a:gd name="connsiteX5" fmla="*/ 33476 w 126534"/>
                  <a:gd name="connsiteY5" fmla="*/ -327 h 545612"/>
                  <a:gd name="connsiteX6" fmla="*/ 63575 w 126534"/>
                  <a:gd name="connsiteY6" fmla="*/ 5146 h 545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6534" h="545612">
                    <a:moveTo>
                      <a:pt x="63575" y="5146"/>
                    </a:moveTo>
                    <a:cubicBezTo>
                      <a:pt x="83671" y="10082"/>
                      <a:pt x="104560" y="10932"/>
                      <a:pt x="124994" y="7649"/>
                    </a:cubicBezTo>
                    <a:cubicBezTo>
                      <a:pt x="130117" y="171531"/>
                      <a:pt x="121734" y="449227"/>
                      <a:pt x="94896" y="545286"/>
                    </a:cubicBezTo>
                    <a:cubicBezTo>
                      <a:pt x="72389" y="545228"/>
                      <a:pt x="49900" y="543889"/>
                      <a:pt x="27538" y="541327"/>
                    </a:cubicBezTo>
                    <a:cubicBezTo>
                      <a:pt x="18223" y="540803"/>
                      <a:pt x="9025" y="540163"/>
                      <a:pt x="-115" y="539464"/>
                    </a:cubicBezTo>
                    <a:cubicBezTo>
                      <a:pt x="13508" y="412551"/>
                      <a:pt x="28702" y="102194"/>
                      <a:pt x="33476" y="-327"/>
                    </a:cubicBezTo>
                    <a:cubicBezTo>
                      <a:pt x="45061" y="2002"/>
                      <a:pt x="55249" y="3865"/>
                      <a:pt x="63575" y="5146"/>
                    </a:cubicBezTo>
                    <a:close/>
                  </a:path>
                </a:pathLst>
              </a:custGeom>
              <a:solidFill>
                <a:srgbClr val="1760BF"/>
              </a:solidFill>
              <a:ln w="5820" cap="flat">
                <a:noFill/>
                <a:prstDash val="solid"/>
                <a:miter/>
              </a:ln>
            </p:spPr>
            <p:txBody>
              <a:bodyPr rtlCol="0" anchor="ctr"/>
              <a:lstStyle/>
              <a:p>
                <a:endParaRPr lang="fr-FR"/>
              </a:p>
            </p:txBody>
          </p:sp>
          <p:sp>
            <p:nvSpPr>
              <p:cNvPr id="72" name="Graphique 6">
                <a:extLst>
                  <a:ext uri="{FF2B5EF4-FFF2-40B4-BE49-F238E27FC236}">
                    <a16:creationId xmlns:a16="http://schemas.microsoft.com/office/drawing/2014/main" id="{6B32AA9E-4064-47DE-A3DB-3143CAC0C6DD}"/>
                  </a:ext>
                </a:extLst>
              </p:cNvPr>
              <p:cNvSpPr/>
              <p:nvPr/>
            </p:nvSpPr>
            <p:spPr>
              <a:xfrm>
                <a:off x="6519432" y="4853308"/>
                <a:ext cx="802043" cy="1205331"/>
              </a:xfrm>
              <a:custGeom>
                <a:avLst/>
                <a:gdLst>
                  <a:gd name="connsiteX0" fmla="*/ 1091 w 802043"/>
                  <a:gd name="connsiteY0" fmla="*/ 523629 h 1205331"/>
                  <a:gd name="connsiteX1" fmla="*/ 532092 w 802043"/>
                  <a:gd name="connsiteY1" fmla="*/ -327 h 1205331"/>
                  <a:gd name="connsiteX2" fmla="*/ 554156 w 802043"/>
                  <a:gd name="connsiteY2" fmla="*/ 395027 h 1205331"/>
                  <a:gd name="connsiteX3" fmla="*/ 801929 w 802043"/>
                  <a:gd name="connsiteY3" fmla="*/ 648738 h 1205331"/>
                  <a:gd name="connsiteX4" fmla="*/ 756636 w 802043"/>
                  <a:gd name="connsiteY4" fmla="*/ 1205005 h 1205331"/>
                  <a:gd name="connsiteX5" fmla="*/ 1091 w 802043"/>
                  <a:gd name="connsiteY5" fmla="*/ 523629 h 1205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02043" h="1205331">
                    <a:moveTo>
                      <a:pt x="1091" y="523629"/>
                    </a:moveTo>
                    <a:cubicBezTo>
                      <a:pt x="-13987" y="293962"/>
                      <a:pt x="109434" y="18303"/>
                      <a:pt x="532092" y="-327"/>
                    </a:cubicBezTo>
                    <a:lnTo>
                      <a:pt x="554156" y="395027"/>
                    </a:lnTo>
                    <a:cubicBezTo>
                      <a:pt x="584604" y="532071"/>
                      <a:pt x="698011" y="607404"/>
                      <a:pt x="801929" y="648738"/>
                    </a:cubicBezTo>
                    <a:cubicBezTo>
                      <a:pt x="795758" y="754112"/>
                      <a:pt x="768745" y="1066331"/>
                      <a:pt x="756636" y="1205005"/>
                    </a:cubicBezTo>
                    <a:cubicBezTo>
                      <a:pt x="305452" y="1098584"/>
                      <a:pt x="22166" y="844290"/>
                      <a:pt x="1091" y="523629"/>
                    </a:cubicBezTo>
                    <a:close/>
                  </a:path>
                </a:pathLst>
              </a:custGeom>
              <a:solidFill>
                <a:srgbClr val="1760BF"/>
              </a:solidFill>
              <a:ln w="5820" cap="flat">
                <a:noFill/>
                <a:prstDash val="solid"/>
                <a:miter/>
              </a:ln>
            </p:spPr>
            <p:txBody>
              <a:bodyPr rtlCol="0" anchor="ctr"/>
              <a:lstStyle/>
              <a:p>
                <a:endParaRPr lang="fr-FR"/>
              </a:p>
            </p:txBody>
          </p:sp>
          <p:sp>
            <p:nvSpPr>
              <p:cNvPr id="73" name="Graphique 6">
                <a:extLst>
                  <a:ext uri="{FF2B5EF4-FFF2-40B4-BE49-F238E27FC236}">
                    <a16:creationId xmlns:a16="http://schemas.microsoft.com/office/drawing/2014/main" id="{6B32AA9E-4064-47DE-A3DB-3143CAC0C6DD}"/>
                  </a:ext>
                </a:extLst>
              </p:cNvPr>
              <p:cNvSpPr/>
              <p:nvPr/>
            </p:nvSpPr>
            <p:spPr>
              <a:xfrm>
                <a:off x="7276415" y="5502257"/>
                <a:ext cx="181172" cy="579437"/>
              </a:xfrm>
              <a:custGeom>
                <a:avLst/>
                <a:gdLst>
                  <a:gd name="connsiteX0" fmla="*/ 45178 w 181172"/>
                  <a:gd name="connsiteY0" fmla="*/ -327 h 579437"/>
                  <a:gd name="connsiteX1" fmla="*/ 181057 w 181172"/>
                  <a:gd name="connsiteY1" fmla="*/ 39320 h 579437"/>
                  <a:gd name="connsiteX2" fmla="*/ 147466 w 181172"/>
                  <a:gd name="connsiteY2" fmla="*/ 579111 h 579437"/>
                  <a:gd name="connsiteX3" fmla="*/ -115 w 181172"/>
                  <a:gd name="connsiteY3" fmla="*/ 555824 h 579437"/>
                  <a:gd name="connsiteX4" fmla="*/ 45178 w 181172"/>
                  <a:gd name="connsiteY4" fmla="*/ -327 h 5794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1172" h="579437">
                    <a:moveTo>
                      <a:pt x="45178" y="-327"/>
                    </a:moveTo>
                    <a:cubicBezTo>
                      <a:pt x="89196" y="16918"/>
                      <a:pt x="134670" y="30185"/>
                      <a:pt x="181057" y="39320"/>
                    </a:cubicBezTo>
                    <a:cubicBezTo>
                      <a:pt x="176283" y="141840"/>
                      <a:pt x="161089" y="452197"/>
                      <a:pt x="147466" y="579111"/>
                    </a:cubicBezTo>
                    <a:cubicBezTo>
                      <a:pt x="97760" y="575035"/>
                      <a:pt x="48427" y="567275"/>
                      <a:pt x="-115" y="555824"/>
                    </a:cubicBezTo>
                    <a:cubicBezTo>
                      <a:pt x="11994" y="417267"/>
                      <a:pt x="39007" y="105047"/>
                      <a:pt x="45178" y="-327"/>
                    </a:cubicBezTo>
                    <a:close/>
                  </a:path>
                </a:pathLst>
              </a:custGeom>
              <a:solidFill>
                <a:srgbClr val="F2B602"/>
              </a:solidFill>
              <a:ln w="5820" cap="flat">
                <a:noFill/>
                <a:prstDash val="solid"/>
                <a:miter/>
              </a:ln>
            </p:spPr>
            <p:txBody>
              <a:bodyPr rtlCol="0" anchor="ctr"/>
              <a:lstStyle/>
              <a:p>
                <a:endParaRPr lang="fr-FR"/>
              </a:p>
            </p:txBody>
          </p:sp>
          <p:sp>
            <p:nvSpPr>
              <p:cNvPr id="76" name="Graphique 6">
                <a:extLst>
                  <a:ext uri="{FF2B5EF4-FFF2-40B4-BE49-F238E27FC236}">
                    <a16:creationId xmlns:a16="http://schemas.microsoft.com/office/drawing/2014/main" id="{6B32AA9E-4064-47DE-A3DB-3143CAC0C6DD}"/>
                  </a:ext>
                </a:extLst>
              </p:cNvPr>
              <p:cNvSpPr/>
              <p:nvPr/>
            </p:nvSpPr>
            <p:spPr>
              <a:xfrm>
                <a:off x="7978283" y="4560359"/>
                <a:ext cx="253546" cy="521510"/>
              </a:xfrm>
              <a:custGeom>
                <a:avLst/>
                <a:gdLst>
                  <a:gd name="connsiteX0" fmla="*/ 160449 w 253546"/>
                  <a:gd name="connsiteY0" fmla="*/ 36467 h 521510"/>
                  <a:gd name="connsiteX1" fmla="*/ 252956 w 253546"/>
                  <a:gd name="connsiteY1" fmla="*/ 474610 h 521510"/>
                  <a:gd name="connsiteX2" fmla="*/ 210865 w 253546"/>
                  <a:gd name="connsiteY2" fmla="*/ 521184 h 521510"/>
                  <a:gd name="connsiteX3" fmla="*/ 78944 w 253546"/>
                  <a:gd name="connsiteY3" fmla="*/ 513092 h 521510"/>
                  <a:gd name="connsiteX4" fmla="*/ -115 w 253546"/>
                  <a:gd name="connsiteY4" fmla="*/ -327 h 5215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3546" h="521510">
                    <a:moveTo>
                      <a:pt x="160449" y="36467"/>
                    </a:moveTo>
                    <a:cubicBezTo>
                      <a:pt x="160449" y="36467"/>
                      <a:pt x="261164" y="432345"/>
                      <a:pt x="252956" y="474610"/>
                    </a:cubicBezTo>
                    <a:cubicBezTo>
                      <a:pt x="246610" y="507329"/>
                      <a:pt x="210865" y="521184"/>
                      <a:pt x="210865" y="521184"/>
                    </a:cubicBezTo>
                    <a:lnTo>
                      <a:pt x="78944" y="513092"/>
                    </a:lnTo>
                    <a:lnTo>
                      <a:pt x="-115" y="-327"/>
                    </a:lnTo>
                    <a:close/>
                  </a:path>
                </a:pathLst>
              </a:custGeom>
              <a:solidFill>
                <a:srgbClr val="C90630"/>
              </a:solidFill>
              <a:ln w="5820" cap="flat">
                <a:noFill/>
                <a:prstDash val="solid"/>
                <a:miter/>
              </a:ln>
            </p:spPr>
            <p:txBody>
              <a:bodyPr rtlCol="0" anchor="ctr"/>
              <a:lstStyle/>
              <a:p>
                <a:endParaRPr lang="fr-FR"/>
              </a:p>
            </p:txBody>
          </p:sp>
          <p:sp>
            <p:nvSpPr>
              <p:cNvPr id="77" name="Graphique 6">
                <a:extLst>
                  <a:ext uri="{FF2B5EF4-FFF2-40B4-BE49-F238E27FC236}">
                    <a16:creationId xmlns:a16="http://schemas.microsoft.com/office/drawing/2014/main" id="{6B32AA9E-4064-47DE-A3DB-3143CAC0C6DD}"/>
                  </a:ext>
                </a:extLst>
              </p:cNvPr>
              <p:cNvSpPr/>
              <p:nvPr/>
            </p:nvSpPr>
            <p:spPr>
              <a:xfrm>
                <a:off x="7978283" y="4560708"/>
                <a:ext cx="211270" cy="534495"/>
              </a:xfrm>
              <a:custGeom>
                <a:avLst/>
                <a:gdLst>
                  <a:gd name="connsiteX0" fmla="*/ -115 w 211270"/>
                  <a:gd name="connsiteY0" fmla="*/ -327 h 534495"/>
                  <a:gd name="connsiteX1" fmla="*/ 87211 w 211270"/>
                  <a:gd name="connsiteY1" fmla="*/ 13878 h 534495"/>
                  <a:gd name="connsiteX2" fmla="*/ 88666 w 211270"/>
                  <a:gd name="connsiteY2" fmla="*/ 24125 h 534495"/>
                  <a:gd name="connsiteX3" fmla="*/ 160740 w 211270"/>
                  <a:gd name="connsiteY3" fmla="*/ 36350 h 534495"/>
                  <a:gd name="connsiteX4" fmla="*/ 170695 w 211270"/>
                  <a:gd name="connsiteY4" fmla="*/ 72794 h 534495"/>
                  <a:gd name="connsiteX5" fmla="*/ 125402 w 211270"/>
                  <a:gd name="connsiteY5" fmla="*/ 122570 h 534495"/>
                  <a:gd name="connsiteX6" fmla="*/ 211156 w 211270"/>
                  <a:gd name="connsiteY6" fmla="*/ 521184 h 534495"/>
                  <a:gd name="connsiteX7" fmla="*/ 64681 w 211270"/>
                  <a:gd name="connsiteY7" fmla="*/ 515363 h 534495"/>
                  <a:gd name="connsiteX8" fmla="*/ 5765 w 211270"/>
                  <a:gd name="connsiteY8" fmla="*/ 51603 h 534495"/>
                  <a:gd name="connsiteX9" fmla="*/ 5765 w 211270"/>
                  <a:gd name="connsiteY9" fmla="*/ 51603 h 534495"/>
                  <a:gd name="connsiteX10" fmla="*/ 1224 w 211270"/>
                  <a:gd name="connsiteY10" fmla="*/ 9454 h 534495"/>
                  <a:gd name="connsiteX11" fmla="*/ 1224 w 211270"/>
                  <a:gd name="connsiteY11" fmla="*/ 9454 h 534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1270" h="534495">
                    <a:moveTo>
                      <a:pt x="-115" y="-327"/>
                    </a:moveTo>
                    <a:lnTo>
                      <a:pt x="87211" y="13878"/>
                    </a:lnTo>
                    <a:lnTo>
                      <a:pt x="88666" y="24125"/>
                    </a:lnTo>
                    <a:lnTo>
                      <a:pt x="160740" y="36350"/>
                    </a:lnTo>
                    <a:lnTo>
                      <a:pt x="170695" y="72794"/>
                    </a:lnTo>
                    <a:lnTo>
                      <a:pt x="125402" y="122570"/>
                    </a:lnTo>
                    <a:lnTo>
                      <a:pt x="211156" y="521184"/>
                    </a:lnTo>
                    <a:cubicBezTo>
                      <a:pt x="211156" y="521184"/>
                      <a:pt x="105375" y="553961"/>
                      <a:pt x="64681" y="515363"/>
                    </a:cubicBezTo>
                    <a:cubicBezTo>
                      <a:pt x="13508" y="466809"/>
                      <a:pt x="5765" y="51603"/>
                      <a:pt x="5765" y="51603"/>
                    </a:cubicBezTo>
                    <a:lnTo>
                      <a:pt x="5765" y="51603"/>
                    </a:lnTo>
                    <a:lnTo>
                      <a:pt x="1224" y="9454"/>
                    </a:lnTo>
                    <a:lnTo>
                      <a:pt x="1224" y="9454"/>
                    </a:lnTo>
                    <a:close/>
                  </a:path>
                </a:pathLst>
              </a:custGeom>
              <a:solidFill>
                <a:srgbClr val="AF0935"/>
              </a:solidFill>
              <a:ln w="5820" cap="flat">
                <a:noFill/>
                <a:prstDash val="solid"/>
                <a:miter/>
              </a:ln>
            </p:spPr>
            <p:txBody>
              <a:bodyPr rtlCol="0" anchor="ctr"/>
              <a:lstStyle/>
              <a:p>
                <a:endParaRPr lang="fr-FR"/>
              </a:p>
            </p:txBody>
          </p:sp>
          <p:sp>
            <p:nvSpPr>
              <p:cNvPr id="78" name="Graphique 6">
                <a:extLst>
                  <a:ext uri="{FF2B5EF4-FFF2-40B4-BE49-F238E27FC236}">
                    <a16:creationId xmlns:a16="http://schemas.microsoft.com/office/drawing/2014/main" id="{6B32AA9E-4064-47DE-A3DB-3143CAC0C6DD}"/>
                  </a:ext>
                </a:extLst>
              </p:cNvPr>
              <p:cNvSpPr/>
              <p:nvPr/>
            </p:nvSpPr>
            <p:spPr>
              <a:xfrm>
                <a:off x="8188003" y="3938423"/>
                <a:ext cx="801049" cy="977527"/>
              </a:xfrm>
              <a:custGeom>
                <a:avLst/>
                <a:gdLst>
                  <a:gd name="connsiteX0" fmla="*/ 800935 w 801049"/>
                  <a:gd name="connsiteY0" fmla="*/ 977201 h 977527"/>
                  <a:gd name="connsiteX1" fmla="*/ 786497 w 801049"/>
                  <a:gd name="connsiteY1" fmla="*/ -327 h 977527"/>
                  <a:gd name="connsiteX2" fmla="*/ 57558 w 801049"/>
                  <a:gd name="connsiteY2" fmla="*/ 344029 h 977527"/>
                  <a:gd name="connsiteX3" fmla="*/ 76013 w 801049"/>
                  <a:gd name="connsiteY3" fmla="*/ 702473 h 977527"/>
                  <a:gd name="connsiteX4" fmla="*/ 800935 w 801049"/>
                  <a:gd name="connsiteY4" fmla="*/ 977201 h 9775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1049" h="977527">
                    <a:moveTo>
                      <a:pt x="800935" y="977201"/>
                    </a:moveTo>
                    <a:lnTo>
                      <a:pt x="786497" y="-327"/>
                    </a:lnTo>
                    <a:cubicBezTo>
                      <a:pt x="786497" y="-327"/>
                      <a:pt x="453552" y="237084"/>
                      <a:pt x="57558" y="344029"/>
                    </a:cubicBezTo>
                    <a:cubicBezTo>
                      <a:pt x="-57654" y="524852"/>
                      <a:pt x="27227" y="651184"/>
                      <a:pt x="76013" y="702473"/>
                    </a:cubicBezTo>
                    <a:cubicBezTo>
                      <a:pt x="303002" y="743633"/>
                      <a:pt x="619297" y="825079"/>
                      <a:pt x="800935" y="977201"/>
                    </a:cubicBezTo>
                    <a:close/>
                  </a:path>
                </a:pathLst>
              </a:custGeom>
              <a:solidFill>
                <a:srgbClr val="E8E8EA"/>
              </a:solidFill>
              <a:ln w="5820" cap="flat">
                <a:noFill/>
                <a:prstDash val="solid"/>
                <a:miter/>
              </a:ln>
            </p:spPr>
            <p:txBody>
              <a:bodyPr rtlCol="0" anchor="ctr"/>
              <a:lstStyle/>
              <a:p>
                <a:endParaRPr lang="fr-FR"/>
              </a:p>
            </p:txBody>
          </p:sp>
          <p:sp>
            <p:nvSpPr>
              <p:cNvPr id="79" name="Graphique 6">
                <a:extLst>
                  <a:ext uri="{FF2B5EF4-FFF2-40B4-BE49-F238E27FC236}">
                    <a16:creationId xmlns:a16="http://schemas.microsoft.com/office/drawing/2014/main" id="{6B32AA9E-4064-47DE-A3DB-3143CAC0C6DD}"/>
                  </a:ext>
                </a:extLst>
              </p:cNvPr>
              <p:cNvSpPr/>
              <p:nvPr/>
            </p:nvSpPr>
            <p:spPr>
              <a:xfrm>
                <a:off x="8800330" y="3918396"/>
                <a:ext cx="328425" cy="1017639"/>
              </a:xfrm>
              <a:custGeom>
                <a:avLst/>
                <a:gdLst>
                  <a:gd name="connsiteX0" fmla="*/ 129808 w 328425"/>
                  <a:gd name="connsiteY0" fmla="*/ 1003224 h 1017639"/>
                  <a:gd name="connsiteX1" fmla="*/ 38115 w 328425"/>
                  <a:gd name="connsiteY1" fmla="*/ 824438 h 1017639"/>
                  <a:gd name="connsiteX2" fmla="*/ 99 w 328425"/>
                  <a:gd name="connsiteY2" fmla="*/ 511055 h 1017639"/>
                  <a:gd name="connsiteX3" fmla="*/ 37591 w 328425"/>
                  <a:gd name="connsiteY3" fmla="*/ 159015 h 1017639"/>
                  <a:gd name="connsiteX4" fmla="*/ 156006 w 328425"/>
                  <a:gd name="connsiteY4" fmla="*/ -327 h 1017639"/>
                  <a:gd name="connsiteX5" fmla="*/ 198446 w 328425"/>
                  <a:gd name="connsiteY5" fmla="*/ 13704 h 1017639"/>
                  <a:gd name="connsiteX6" fmla="*/ 290080 w 328425"/>
                  <a:gd name="connsiteY6" fmla="*/ 192547 h 1017639"/>
                  <a:gd name="connsiteX7" fmla="*/ 328096 w 328425"/>
                  <a:gd name="connsiteY7" fmla="*/ 505873 h 1017639"/>
                  <a:gd name="connsiteX8" fmla="*/ 290604 w 328425"/>
                  <a:gd name="connsiteY8" fmla="*/ 857972 h 1017639"/>
                  <a:gd name="connsiteX9" fmla="*/ 172190 w 328425"/>
                  <a:gd name="connsiteY9" fmla="*/ 1017312 h 1017639"/>
                  <a:gd name="connsiteX10" fmla="*/ 129808 w 328425"/>
                  <a:gd name="connsiteY10" fmla="*/ 1003224 h 1017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28425" h="1017639">
                    <a:moveTo>
                      <a:pt x="129808" y="1003224"/>
                    </a:moveTo>
                    <a:cubicBezTo>
                      <a:pt x="83758" y="970739"/>
                      <a:pt x="54533" y="888070"/>
                      <a:pt x="38115" y="824438"/>
                    </a:cubicBezTo>
                    <a:cubicBezTo>
                      <a:pt x="15411" y="736356"/>
                      <a:pt x="1962" y="625102"/>
                      <a:pt x="99" y="511055"/>
                    </a:cubicBezTo>
                    <a:cubicBezTo>
                      <a:pt x="-1996" y="378610"/>
                      <a:pt x="11336" y="253559"/>
                      <a:pt x="37591" y="159015"/>
                    </a:cubicBezTo>
                    <a:cubicBezTo>
                      <a:pt x="66293" y="55504"/>
                      <a:pt x="107452" y="430"/>
                      <a:pt x="156006" y="-327"/>
                    </a:cubicBezTo>
                    <a:cubicBezTo>
                      <a:pt x="171293" y="-332"/>
                      <a:pt x="186174" y="4587"/>
                      <a:pt x="198446" y="13704"/>
                    </a:cubicBezTo>
                    <a:cubicBezTo>
                      <a:pt x="244438" y="46247"/>
                      <a:pt x="273663" y="128916"/>
                      <a:pt x="290080" y="192547"/>
                    </a:cubicBezTo>
                    <a:cubicBezTo>
                      <a:pt x="312785" y="280572"/>
                      <a:pt x="326291" y="391884"/>
                      <a:pt x="328096" y="505873"/>
                    </a:cubicBezTo>
                    <a:cubicBezTo>
                      <a:pt x="330192" y="638318"/>
                      <a:pt x="316860" y="763369"/>
                      <a:pt x="290604" y="857972"/>
                    </a:cubicBezTo>
                    <a:cubicBezTo>
                      <a:pt x="261903" y="961424"/>
                      <a:pt x="220743" y="1016556"/>
                      <a:pt x="172190" y="1017312"/>
                    </a:cubicBezTo>
                    <a:cubicBezTo>
                      <a:pt x="156908" y="1017324"/>
                      <a:pt x="142039" y="1012381"/>
                      <a:pt x="129808" y="1003224"/>
                    </a:cubicBezTo>
                    <a:close/>
                  </a:path>
                </a:pathLst>
              </a:custGeom>
              <a:solidFill>
                <a:srgbClr val="FFFFFF"/>
              </a:solidFill>
              <a:ln w="5820" cap="flat">
                <a:noFill/>
                <a:prstDash val="solid"/>
                <a:miter/>
              </a:ln>
            </p:spPr>
            <p:txBody>
              <a:bodyPr rtlCol="0" anchor="ctr"/>
              <a:lstStyle/>
              <a:p>
                <a:endParaRPr lang="fr-FR"/>
              </a:p>
            </p:txBody>
          </p:sp>
          <p:sp>
            <p:nvSpPr>
              <p:cNvPr id="80" name="Graphique 6">
                <a:extLst>
                  <a:ext uri="{FF2B5EF4-FFF2-40B4-BE49-F238E27FC236}">
                    <a16:creationId xmlns:a16="http://schemas.microsoft.com/office/drawing/2014/main" id="{6B32AA9E-4064-47DE-A3DB-3143CAC0C6DD}"/>
                  </a:ext>
                </a:extLst>
              </p:cNvPr>
              <p:cNvSpPr/>
              <p:nvPr/>
            </p:nvSpPr>
            <p:spPr>
              <a:xfrm>
                <a:off x="8820124" y="3938126"/>
                <a:ext cx="288831" cy="978120"/>
              </a:xfrm>
              <a:custGeom>
                <a:avLst/>
                <a:gdLst>
                  <a:gd name="connsiteX0" fmla="*/ 288508 w 288831"/>
                  <a:gd name="connsiteY0" fmla="*/ 486434 h 978120"/>
                  <a:gd name="connsiteX1" fmla="*/ 152047 w 288831"/>
                  <a:gd name="connsiteY1" fmla="*/ 977788 h 978120"/>
                  <a:gd name="connsiteX2" fmla="*/ 99 w 288831"/>
                  <a:gd name="connsiteY2" fmla="*/ 491033 h 978120"/>
                  <a:gd name="connsiteX3" fmla="*/ 136561 w 288831"/>
                  <a:gd name="connsiteY3" fmla="*/ -321 h 978120"/>
                  <a:gd name="connsiteX4" fmla="*/ 288508 w 288831"/>
                  <a:gd name="connsiteY4" fmla="*/ 486434 h 9781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8831" h="978120">
                    <a:moveTo>
                      <a:pt x="288508" y="486434"/>
                    </a:moveTo>
                    <a:cubicBezTo>
                      <a:pt x="292758" y="756562"/>
                      <a:pt x="231688" y="976508"/>
                      <a:pt x="152047" y="977788"/>
                    </a:cubicBezTo>
                    <a:cubicBezTo>
                      <a:pt x="72405" y="979069"/>
                      <a:pt x="4408" y="761104"/>
                      <a:pt x="99" y="491033"/>
                    </a:cubicBezTo>
                    <a:cubicBezTo>
                      <a:pt x="-4209" y="220963"/>
                      <a:pt x="56920" y="960"/>
                      <a:pt x="136561" y="-321"/>
                    </a:cubicBezTo>
                    <a:cubicBezTo>
                      <a:pt x="216202" y="-1602"/>
                      <a:pt x="284200" y="216248"/>
                      <a:pt x="288508" y="486434"/>
                    </a:cubicBezTo>
                    <a:close/>
                  </a:path>
                </a:pathLst>
              </a:custGeom>
              <a:solidFill>
                <a:srgbClr val="D6D6D8"/>
              </a:solidFill>
              <a:ln w="5820" cap="flat">
                <a:noFill/>
                <a:prstDash val="solid"/>
                <a:miter/>
              </a:ln>
            </p:spPr>
            <p:txBody>
              <a:bodyPr rtlCol="0" anchor="ctr"/>
              <a:lstStyle/>
              <a:p>
                <a:endParaRPr lang="fr-FR"/>
              </a:p>
            </p:txBody>
          </p:sp>
          <p:sp>
            <p:nvSpPr>
              <p:cNvPr id="81" name="Graphique 6">
                <a:extLst>
                  <a:ext uri="{FF2B5EF4-FFF2-40B4-BE49-F238E27FC236}">
                    <a16:creationId xmlns:a16="http://schemas.microsoft.com/office/drawing/2014/main" id="{6B32AA9E-4064-47DE-A3DB-3143CAC0C6DD}"/>
                  </a:ext>
                </a:extLst>
              </p:cNvPr>
              <p:cNvSpPr/>
              <p:nvPr/>
            </p:nvSpPr>
            <p:spPr>
              <a:xfrm>
                <a:off x="8820003" y="4326500"/>
                <a:ext cx="195829" cy="242708"/>
              </a:xfrm>
              <a:custGeom>
                <a:avLst/>
                <a:gdLst>
                  <a:gd name="connsiteX0" fmla="*/ 1792 w 195829"/>
                  <a:gd name="connsiteY0" fmla="*/ -327 h 242708"/>
                  <a:gd name="connsiteX1" fmla="*/ 195714 w 195829"/>
                  <a:gd name="connsiteY1" fmla="*/ 66565 h 242708"/>
                  <a:gd name="connsiteX2" fmla="*/ 190591 w 195829"/>
                  <a:gd name="connsiteY2" fmla="*/ 156220 h 242708"/>
                  <a:gd name="connsiteX3" fmla="*/ 8429 w 195829"/>
                  <a:gd name="connsiteY3" fmla="*/ 242381 h 242708"/>
                  <a:gd name="connsiteX4" fmla="*/ 1792 w 195829"/>
                  <a:gd name="connsiteY4" fmla="*/ -327 h 2427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5829" h="242708">
                    <a:moveTo>
                      <a:pt x="1792" y="-327"/>
                    </a:moveTo>
                    <a:lnTo>
                      <a:pt x="195714" y="66565"/>
                    </a:lnTo>
                    <a:lnTo>
                      <a:pt x="190591" y="156220"/>
                    </a:lnTo>
                    <a:lnTo>
                      <a:pt x="8429" y="242381"/>
                    </a:lnTo>
                    <a:cubicBezTo>
                      <a:pt x="46" y="161768"/>
                      <a:pt x="-2172" y="80624"/>
                      <a:pt x="1792" y="-327"/>
                    </a:cubicBezTo>
                    <a:close/>
                  </a:path>
                </a:pathLst>
              </a:custGeom>
              <a:solidFill>
                <a:srgbClr val="78889E"/>
              </a:solidFill>
              <a:ln w="5820" cap="flat">
                <a:noFill/>
                <a:prstDash val="solid"/>
                <a:miter/>
              </a:ln>
            </p:spPr>
            <p:txBody>
              <a:bodyPr rtlCol="0" anchor="ctr"/>
              <a:lstStyle/>
              <a:p>
                <a:endParaRPr lang="fr-FR"/>
              </a:p>
            </p:txBody>
          </p:sp>
          <p:sp>
            <p:nvSpPr>
              <p:cNvPr id="82" name="Graphique 6">
                <a:extLst>
                  <a:ext uri="{FF2B5EF4-FFF2-40B4-BE49-F238E27FC236}">
                    <a16:creationId xmlns:a16="http://schemas.microsoft.com/office/drawing/2014/main" id="{6B32AA9E-4064-47DE-A3DB-3143CAC0C6DD}"/>
                  </a:ext>
                </a:extLst>
              </p:cNvPr>
              <p:cNvSpPr/>
              <p:nvPr/>
            </p:nvSpPr>
            <p:spPr>
              <a:xfrm>
                <a:off x="8992355" y="4393694"/>
                <a:ext cx="41657" cy="88995"/>
              </a:xfrm>
              <a:custGeom>
                <a:avLst/>
                <a:gdLst>
                  <a:gd name="connsiteX0" fmla="*/ 41061 w 41657"/>
                  <a:gd name="connsiteY0" fmla="*/ 46352 h 88995"/>
                  <a:gd name="connsiteX1" fmla="*/ 16260 w 41657"/>
                  <a:gd name="connsiteY1" fmla="*/ 88618 h 88995"/>
                  <a:gd name="connsiteX2" fmla="*/ 367 w 41657"/>
                  <a:gd name="connsiteY2" fmla="*/ 42044 h 88995"/>
                  <a:gd name="connsiteX3" fmla="*/ 25167 w 41657"/>
                  <a:gd name="connsiteY3" fmla="*/ -280 h 88995"/>
                  <a:gd name="connsiteX4" fmla="*/ 41061 w 41657"/>
                  <a:gd name="connsiteY4" fmla="*/ 46352 h 889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657" h="88995">
                    <a:moveTo>
                      <a:pt x="41061" y="46352"/>
                    </a:moveTo>
                    <a:cubicBezTo>
                      <a:pt x="38616" y="70803"/>
                      <a:pt x="27496" y="89782"/>
                      <a:pt x="16260" y="88618"/>
                    </a:cubicBezTo>
                    <a:cubicBezTo>
                      <a:pt x="5024" y="87454"/>
                      <a:pt x="-2078" y="66728"/>
                      <a:pt x="367" y="42044"/>
                    </a:cubicBezTo>
                    <a:cubicBezTo>
                      <a:pt x="2812" y="17360"/>
                      <a:pt x="13931" y="-1386"/>
                      <a:pt x="25167" y="-280"/>
                    </a:cubicBezTo>
                    <a:cubicBezTo>
                      <a:pt x="36403" y="826"/>
                      <a:pt x="43506" y="21842"/>
                      <a:pt x="41061" y="46352"/>
                    </a:cubicBezTo>
                    <a:close/>
                  </a:path>
                </a:pathLst>
              </a:custGeom>
              <a:solidFill>
                <a:srgbClr val="FFFFFF"/>
              </a:solidFill>
              <a:ln w="5820" cap="flat">
                <a:noFill/>
                <a:prstDash val="solid"/>
                <a:miter/>
              </a:ln>
            </p:spPr>
            <p:txBody>
              <a:bodyPr rtlCol="0" anchor="ctr"/>
              <a:lstStyle/>
              <a:p>
                <a:endParaRPr lang="fr-FR"/>
              </a:p>
            </p:txBody>
          </p:sp>
          <p:sp>
            <p:nvSpPr>
              <p:cNvPr id="83" name="Graphique 6">
                <a:extLst>
                  <a:ext uri="{FF2B5EF4-FFF2-40B4-BE49-F238E27FC236}">
                    <a16:creationId xmlns:a16="http://schemas.microsoft.com/office/drawing/2014/main" id="{6B32AA9E-4064-47DE-A3DB-3143CAC0C6DD}"/>
                  </a:ext>
                </a:extLst>
              </p:cNvPr>
              <p:cNvSpPr/>
              <p:nvPr/>
            </p:nvSpPr>
            <p:spPr>
              <a:xfrm>
                <a:off x="7878059" y="4282779"/>
                <a:ext cx="386071" cy="358444"/>
              </a:xfrm>
              <a:custGeom>
                <a:avLst/>
                <a:gdLst>
                  <a:gd name="connsiteX0" fmla="*/ 367502 w 386071"/>
                  <a:gd name="connsiteY0" fmla="*/ -327 h 358444"/>
                  <a:gd name="connsiteX1" fmla="*/ 121184 w 386071"/>
                  <a:gd name="connsiteY1" fmla="*/ 45607 h 358444"/>
                  <a:gd name="connsiteX2" fmla="*/ 326 w 386071"/>
                  <a:gd name="connsiteY2" fmla="*/ 172637 h 358444"/>
                  <a:gd name="connsiteX3" fmla="*/ 117226 w 386071"/>
                  <a:gd name="connsiteY3" fmla="*/ 320800 h 358444"/>
                  <a:gd name="connsiteX4" fmla="*/ 385957 w 386071"/>
                  <a:gd name="connsiteY4" fmla="*/ 358118 h 358444"/>
                  <a:gd name="connsiteX5" fmla="*/ 367502 w 386071"/>
                  <a:gd name="connsiteY5" fmla="*/ -327 h 358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6071" h="358444">
                    <a:moveTo>
                      <a:pt x="367502" y="-327"/>
                    </a:moveTo>
                    <a:cubicBezTo>
                      <a:pt x="286836" y="21889"/>
                      <a:pt x="204436" y="37253"/>
                      <a:pt x="121184" y="45607"/>
                    </a:cubicBezTo>
                    <a:cubicBezTo>
                      <a:pt x="121184" y="45607"/>
                      <a:pt x="9116" y="53583"/>
                      <a:pt x="326" y="172637"/>
                    </a:cubicBezTo>
                    <a:cubicBezTo>
                      <a:pt x="-8465" y="291691"/>
                      <a:pt x="117226" y="320800"/>
                      <a:pt x="117226" y="320800"/>
                    </a:cubicBezTo>
                    <a:cubicBezTo>
                      <a:pt x="117226" y="320800"/>
                      <a:pt x="230691" y="329998"/>
                      <a:pt x="385957" y="358118"/>
                    </a:cubicBezTo>
                    <a:cubicBezTo>
                      <a:pt x="337171" y="306886"/>
                      <a:pt x="252290" y="180555"/>
                      <a:pt x="367502" y="-327"/>
                    </a:cubicBezTo>
                    <a:close/>
                  </a:path>
                </a:pathLst>
              </a:custGeom>
              <a:solidFill>
                <a:srgbClr val="C90630"/>
              </a:solidFill>
              <a:ln w="5820" cap="flat">
                <a:noFill/>
                <a:prstDash val="solid"/>
                <a:miter/>
              </a:ln>
            </p:spPr>
            <p:txBody>
              <a:bodyPr rtlCol="0" anchor="ctr"/>
              <a:lstStyle/>
              <a:p>
                <a:endParaRPr lang="fr-FR"/>
              </a:p>
            </p:txBody>
          </p:sp>
          <p:sp>
            <p:nvSpPr>
              <p:cNvPr id="84" name="Graphique 6">
                <a:extLst>
                  <a:ext uri="{FF2B5EF4-FFF2-40B4-BE49-F238E27FC236}">
                    <a16:creationId xmlns:a16="http://schemas.microsoft.com/office/drawing/2014/main" id="{6B32AA9E-4064-47DE-A3DB-3143CAC0C6DD}"/>
                  </a:ext>
                </a:extLst>
              </p:cNvPr>
              <p:cNvSpPr/>
              <p:nvPr/>
            </p:nvSpPr>
            <p:spPr>
              <a:xfrm>
                <a:off x="7913255" y="4662530"/>
                <a:ext cx="321136" cy="390929"/>
              </a:xfrm>
              <a:custGeom>
                <a:avLst/>
                <a:gdLst>
                  <a:gd name="connsiteX0" fmla="*/ -115 w 321136"/>
                  <a:gd name="connsiteY0" fmla="*/ 292623 h 390929"/>
                  <a:gd name="connsiteX1" fmla="*/ 9375 w 321136"/>
                  <a:gd name="connsiteY1" fmla="*/ 81702 h 390929"/>
                  <a:gd name="connsiteX2" fmla="*/ 68989 w 321136"/>
                  <a:gd name="connsiteY2" fmla="*/ -327 h 390929"/>
                  <a:gd name="connsiteX3" fmla="*/ 74461 w 321136"/>
                  <a:gd name="connsiteY3" fmla="*/ 81993 h 390929"/>
                  <a:gd name="connsiteX4" fmla="*/ 286081 w 321136"/>
                  <a:gd name="connsiteY4" fmla="*/ 69243 h 390929"/>
                  <a:gd name="connsiteX5" fmla="*/ 292660 w 321136"/>
                  <a:gd name="connsiteY5" fmla="*/ 69709 h 390929"/>
                  <a:gd name="connsiteX6" fmla="*/ 299122 w 321136"/>
                  <a:gd name="connsiteY6" fmla="*/ 108074 h 390929"/>
                  <a:gd name="connsiteX7" fmla="*/ 307389 w 321136"/>
                  <a:gd name="connsiteY7" fmla="*/ 156511 h 390929"/>
                  <a:gd name="connsiteX8" fmla="*/ 295746 w 321136"/>
                  <a:gd name="connsiteY8" fmla="*/ 207218 h 390929"/>
                  <a:gd name="connsiteX9" fmla="*/ 289924 w 321136"/>
                  <a:gd name="connsiteY9" fmla="*/ 250357 h 390929"/>
                  <a:gd name="connsiteX10" fmla="*/ 125402 w 321136"/>
                  <a:gd name="connsiteY10" fmla="*/ 390603 h 390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21136" h="390929">
                    <a:moveTo>
                      <a:pt x="-115" y="292623"/>
                    </a:moveTo>
                    <a:cubicBezTo>
                      <a:pt x="-115" y="292623"/>
                      <a:pt x="12693" y="106619"/>
                      <a:pt x="9375" y="81702"/>
                    </a:cubicBezTo>
                    <a:cubicBezTo>
                      <a:pt x="6056" y="56785"/>
                      <a:pt x="54144" y="38563"/>
                      <a:pt x="68989" y="-327"/>
                    </a:cubicBezTo>
                    <a:lnTo>
                      <a:pt x="74461" y="81993"/>
                    </a:lnTo>
                    <a:cubicBezTo>
                      <a:pt x="74461" y="81993"/>
                      <a:pt x="238460" y="68603"/>
                      <a:pt x="286081" y="69243"/>
                    </a:cubicBezTo>
                    <a:cubicBezTo>
                      <a:pt x="288282" y="69243"/>
                      <a:pt x="290483" y="69400"/>
                      <a:pt x="292660" y="69709"/>
                    </a:cubicBezTo>
                    <a:cubicBezTo>
                      <a:pt x="314957" y="74250"/>
                      <a:pt x="330385" y="81353"/>
                      <a:pt x="299122" y="108074"/>
                    </a:cubicBezTo>
                    <a:cubicBezTo>
                      <a:pt x="299122" y="108074"/>
                      <a:pt x="341038" y="123327"/>
                      <a:pt x="307389" y="156511"/>
                    </a:cubicBezTo>
                    <a:cubicBezTo>
                      <a:pt x="307389" y="156511"/>
                      <a:pt x="344764" y="171182"/>
                      <a:pt x="295746" y="207218"/>
                    </a:cubicBezTo>
                    <a:cubicBezTo>
                      <a:pt x="295746" y="207218"/>
                      <a:pt x="328813" y="229050"/>
                      <a:pt x="289924" y="250357"/>
                    </a:cubicBezTo>
                    <a:cubicBezTo>
                      <a:pt x="251035" y="271665"/>
                      <a:pt x="125402" y="390603"/>
                      <a:pt x="125402" y="390603"/>
                    </a:cubicBezTo>
                    <a:close/>
                  </a:path>
                </a:pathLst>
              </a:custGeom>
              <a:solidFill>
                <a:srgbClr val="592F25"/>
              </a:solidFill>
              <a:ln w="5820" cap="flat">
                <a:noFill/>
                <a:prstDash val="solid"/>
                <a:miter/>
              </a:ln>
            </p:spPr>
            <p:txBody>
              <a:bodyPr rtlCol="0" anchor="ctr"/>
              <a:lstStyle/>
              <a:p>
                <a:endParaRPr lang="fr-FR"/>
              </a:p>
            </p:txBody>
          </p:sp>
        </p:grpSp>
        <p:grpSp>
          <p:nvGrpSpPr>
            <p:cNvPr id="262" name="Group 261">
              <a:extLst>
                <a:ext uri="{FF2B5EF4-FFF2-40B4-BE49-F238E27FC236}">
                  <a16:creationId xmlns:a16="http://schemas.microsoft.com/office/drawing/2014/main" id="{B8AFCA11-FD44-487F-AAA6-3E104BBD0556}"/>
                </a:ext>
              </a:extLst>
            </p:cNvPr>
            <p:cNvGrpSpPr/>
            <p:nvPr/>
          </p:nvGrpSpPr>
          <p:grpSpPr>
            <a:xfrm>
              <a:off x="4662219" y="2515419"/>
              <a:ext cx="4769205" cy="4769205"/>
              <a:chOff x="3330898" y="2727960"/>
              <a:chExt cx="4769205" cy="4769205"/>
            </a:xfrm>
          </p:grpSpPr>
          <p:sp>
            <p:nvSpPr>
              <p:cNvPr id="257" name="Oval 256">
                <a:extLst>
                  <a:ext uri="{FF2B5EF4-FFF2-40B4-BE49-F238E27FC236}">
                    <a16:creationId xmlns:a16="http://schemas.microsoft.com/office/drawing/2014/main" id="{BCAC7C6A-EBBD-44EC-9756-A204F42FBAD3}"/>
                  </a:ext>
                </a:extLst>
              </p:cNvPr>
              <p:cNvSpPr/>
              <p:nvPr/>
            </p:nvSpPr>
            <p:spPr>
              <a:xfrm>
                <a:off x="3330898" y="2727960"/>
                <a:ext cx="4769205" cy="4769205"/>
              </a:xfrm>
              <a:prstGeom prst="ellipse">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grpSp>
            <p:nvGrpSpPr>
              <p:cNvPr id="261" name="Group 260">
                <a:extLst>
                  <a:ext uri="{FF2B5EF4-FFF2-40B4-BE49-F238E27FC236}">
                    <a16:creationId xmlns:a16="http://schemas.microsoft.com/office/drawing/2014/main" id="{A3BD7A89-C494-4A47-B115-0624C1C6CA9D}"/>
                  </a:ext>
                </a:extLst>
              </p:cNvPr>
              <p:cNvGrpSpPr/>
              <p:nvPr/>
            </p:nvGrpSpPr>
            <p:grpSpPr>
              <a:xfrm>
                <a:off x="5123504" y="4520566"/>
                <a:ext cx="1183993" cy="1183993"/>
                <a:chOff x="2367103" y="6249740"/>
                <a:chExt cx="1183993" cy="1183993"/>
              </a:xfrm>
            </p:grpSpPr>
            <p:cxnSp>
              <p:nvCxnSpPr>
                <p:cNvPr id="259" name="Straight Connector 258">
                  <a:extLst>
                    <a:ext uri="{FF2B5EF4-FFF2-40B4-BE49-F238E27FC236}">
                      <a16:creationId xmlns:a16="http://schemas.microsoft.com/office/drawing/2014/main" id="{CE2C721A-132F-4DA2-B430-D529FFE8132A}"/>
                    </a:ext>
                  </a:extLst>
                </p:cNvPr>
                <p:cNvCxnSpPr>
                  <a:cxnSpLocks/>
                </p:cNvCxnSpPr>
                <p:nvPr/>
              </p:nvCxnSpPr>
              <p:spPr>
                <a:xfrm>
                  <a:off x="2959100" y="6249740"/>
                  <a:ext cx="0" cy="1183993"/>
                </a:xfrm>
                <a:prstGeom prst="line">
                  <a:avLst/>
                </a:prstGeom>
                <a:ln w="15875">
                  <a:noFill/>
                </a:ln>
              </p:spPr>
              <p:style>
                <a:lnRef idx="1">
                  <a:schemeClr val="accent1"/>
                </a:lnRef>
                <a:fillRef idx="0">
                  <a:schemeClr val="accent1"/>
                </a:fillRef>
                <a:effectRef idx="0">
                  <a:schemeClr val="accent1"/>
                </a:effectRef>
                <a:fontRef idx="minor">
                  <a:schemeClr val="tx1"/>
                </a:fontRef>
              </p:style>
            </p:cxnSp>
            <p:cxnSp>
              <p:nvCxnSpPr>
                <p:cNvPr id="260" name="Straight Connector 259">
                  <a:extLst>
                    <a:ext uri="{FF2B5EF4-FFF2-40B4-BE49-F238E27FC236}">
                      <a16:creationId xmlns:a16="http://schemas.microsoft.com/office/drawing/2014/main" id="{8A75A3FC-C8AB-4E38-A48A-DB8D0C89CE36}"/>
                    </a:ext>
                  </a:extLst>
                </p:cNvPr>
                <p:cNvCxnSpPr>
                  <a:cxnSpLocks/>
                </p:cNvCxnSpPr>
                <p:nvPr/>
              </p:nvCxnSpPr>
              <p:spPr>
                <a:xfrm rot="5400000">
                  <a:off x="2959100" y="6249740"/>
                  <a:ext cx="0" cy="1183993"/>
                </a:xfrm>
                <a:prstGeom prst="line">
                  <a:avLst/>
                </a:prstGeom>
                <a:ln w="15875">
                  <a:noFill/>
                </a:ln>
              </p:spPr>
              <p:style>
                <a:lnRef idx="1">
                  <a:schemeClr val="accent1"/>
                </a:lnRef>
                <a:fillRef idx="0">
                  <a:schemeClr val="accent1"/>
                </a:fillRef>
                <a:effectRef idx="0">
                  <a:schemeClr val="accent1"/>
                </a:effectRef>
                <a:fontRef idx="minor">
                  <a:schemeClr val="tx1"/>
                </a:fontRef>
              </p:style>
            </p:cxnSp>
          </p:grpSp>
        </p:grpSp>
      </p:grpSp>
      <p:sp useBgFill="1">
        <p:nvSpPr>
          <p:cNvPr id="7" name="Cache SM">
            <a:extLst>
              <a:ext uri="{FF2B5EF4-FFF2-40B4-BE49-F238E27FC236}">
                <a16:creationId xmlns:a16="http://schemas.microsoft.com/office/drawing/2014/main" id="{6F6FC783-A80B-46C4-83E2-989BF2780F33}"/>
              </a:ext>
            </a:extLst>
          </p:cNvPr>
          <p:cNvSpPr/>
          <p:nvPr/>
        </p:nvSpPr>
        <p:spPr>
          <a:xfrm>
            <a:off x="6236907" y="2344615"/>
            <a:ext cx="2944811" cy="451338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grpSp>
        <p:nvGrpSpPr>
          <p:cNvPr id="154" name="DUMMY SM">
            <a:extLst>
              <a:ext uri="{FF2B5EF4-FFF2-40B4-BE49-F238E27FC236}">
                <a16:creationId xmlns:a16="http://schemas.microsoft.com/office/drawing/2014/main" id="{1FC4F0D6-341A-417D-AE24-ECAB8AAA70B7}"/>
              </a:ext>
            </a:extLst>
          </p:cNvPr>
          <p:cNvGrpSpPr/>
          <p:nvPr/>
        </p:nvGrpSpPr>
        <p:grpSpPr>
          <a:xfrm>
            <a:off x="6344971" y="2394533"/>
            <a:ext cx="2783784" cy="4713183"/>
            <a:chOff x="6344971" y="2394533"/>
            <a:chExt cx="2783784" cy="4713183"/>
          </a:xfrm>
        </p:grpSpPr>
        <p:sp>
          <p:nvSpPr>
            <p:cNvPr id="155" name="Graphique 6">
              <a:extLst>
                <a:ext uri="{FF2B5EF4-FFF2-40B4-BE49-F238E27FC236}">
                  <a16:creationId xmlns:a16="http://schemas.microsoft.com/office/drawing/2014/main" id="{E3ECB916-3C8E-406B-855F-EAA9651F89D7}"/>
                </a:ext>
              </a:extLst>
            </p:cNvPr>
            <p:cNvSpPr/>
            <p:nvPr/>
          </p:nvSpPr>
          <p:spPr>
            <a:xfrm>
              <a:off x="7295802" y="4390713"/>
              <a:ext cx="1299352" cy="1301273"/>
            </a:xfrm>
            <a:custGeom>
              <a:avLst/>
              <a:gdLst>
                <a:gd name="connsiteX0" fmla="*/ 666939 w 1299352"/>
                <a:gd name="connsiteY0" fmla="*/ 93578 h 1301273"/>
                <a:gd name="connsiteX1" fmla="*/ 579613 w 1299352"/>
                <a:gd name="connsiteY1" fmla="*/ 266018 h 1301273"/>
                <a:gd name="connsiteX2" fmla="*/ 488329 w 1299352"/>
                <a:gd name="connsiteY2" fmla="*/ 418896 h 1301273"/>
                <a:gd name="connsiteX3" fmla="*/ 401468 w 1299352"/>
                <a:gd name="connsiteY3" fmla="*/ 522465 h 1301273"/>
                <a:gd name="connsiteX4" fmla="*/ 29576 w 1299352"/>
                <a:gd name="connsiteY4" fmla="*/ 564324 h 1301273"/>
                <a:gd name="connsiteX5" fmla="*/ -115 w 1299352"/>
                <a:gd name="connsiteY5" fmla="*/ 615031 h 1301273"/>
                <a:gd name="connsiteX6" fmla="*/ 286023 w 1299352"/>
                <a:gd name="connsiteY6" fmla="*/ 1285578 h 1301273"/>
                <a:gd name="connsiteX7" fmla="*/ 494907 w 1299352"/>
                <a:gd name="connsiteY7" fmla="*/ 1113837 h 1301273"/>
                <a:gd name="connsiteX8" fmla="*/ 438261 w 1299352"/>
                <a:gd name="connsiteY8" fmla="*/ 1300947 h 1301273"/>
                <a:gd name="connsiteX9" fmla="*/ 1119404 w 1299352"/>
                <a:gd name="connsiteY9" fmla="*/ 607113 h 1301273"/>
                <a:gd name="connsiteX10" fmla="*/ 1299237 w 1299352"/>
                <a:gd name="connsiteY10" fmla="*/ 154473 h 1301273"/>
                <a:gd name="connsiteX11" fmla="*/ 710544 w 1299352"/>
                <a:gd name="connsiteY11" fmla="*/ -327 h 1301273"/>
                <a:gd name="connsiteX12" fmla="*/ 666939 w 1299352"/>
                <a:gd name="connsiteY12" fmla="*/ 93578 h 13012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99352" h="1301273">
                  <a:moveTo>
                    <a:pt x="666939" y="93578"/>
                  </a:moveTo>
                  <a:cubicBezTo>
                    <a:pt x="637831" y="154939"/>
                    <a:pt x="608198" y="213157"/>
                    <a:pt x="579613" y="266018"/>
                  </a:cubicBezTo>
                  <a:cubicBezTo>
                    <a:pt x="547826" y="324526"/>
                    <a:pt x="516971" y="376631"/>
                    <a:pt x="488329" y="418896"/>
                  </a:cubicBezTo>
                  <a:cubicBezTo>
                    <a:pt x="455960" y="466867"/>
                    <a:pt x="426385" y="502904"/>
                    <a:pt x="401468" y="522465"/>
                  </a:cubicBezTo>
                  <a:cubicBezTo>
                    <a:pt x="231357" y="656365"/>
                    <a:pt x="154161" y="573114"/>
                    <a:pt x="29576" y="564324"/>
                  </a:cubicBezTo>
                  <a:lnTo>
                    <a:pt x="-115" y="615031"/>
                  </a:lnTo>
                  <a:cubicBezTo>
                    <a:pt x="-115" y="615031"/>
                    <a:pt x="142925" y="1366907"/>
                    <a:pt x="286023" y="1285578"/>
                  </a:cubicBezTo>
                  <a:cubicBezTo>
                    <a:pt x="332015" y="1259438"/>
                    <a:pt x="406533" y="1201337"/>
                    <a:pt x="494907" y="1113837"/>
                  </a:cubicBezTo>
                  <a:lnTo>
                    <a:pt x="438261" y="1300947"/>
                  </a:lnTo>
                  <a:cubicBezTo>
                    <a:pt x="438261" y="1300947"/>
                    <a:pt x="882168" y="1010442"/>
                    <a:pt x="1119404" y="607113"/>
                  </a:cubicBezTo>
                  <a:cubicBezTo>
                    <a:pt x="1189265" y="487942"/>
                    <a:pt x="1249229" y="328543"/>
                    <a:pt x="1299237" y="154473"/>
                  </a:cubicBezTo>
                  <a:cubicBezTo>
                    <a:pt x="1140420" y="129673"/>
                    <a:pt x="883391" y="80188"/>
                    <a:pt x="710544" y="-327"/>
                  </a:cubicBezTo>
                  <a:cubicBezTo>
                    <a:pt x="696048" y="31460"/>
                    <a:pt x="681377" y="62956"/>
                    <a:pt x="666939" y="93578"/>
                  </a:cubicBezTo>
                  <a:close/>
                </a:path>
              </a:pathLst>
            </a:custGeom>
            <a:solidFill>
              <a:srgbClr val="1760BF"/>
            </a:solidFill>
            <a:ln w="5820" cap="flat">
              <a:noFill/>
              <a:prstDash val="solid"/>
              <a:miter/>
            </a:ln>
          </p:spPr>
          <p:txBody>
            <a:bodyPr rtlCol="0" anchor="ctr"/>
            <a:lstStyle/>
            <a:p>
              <a:endParaRPr lang="fr-FR"/>
            </a:p>
          </p:txBody>
        </p:sp>
        <p:sp>
          <p:nvSpPr>
            <p:cNvPr id="156" name="Graphique 6">
              <a:extLst>
                <a:ext uri="{FF2B5EF4-FFF2-40B4-BE49-F238E27FC236}">
                  <a16:creationId xmlns:a16="http://schemas.microsoft.com/office/drawing/2014/main" id="{D9D20877-F17E-49AB-9267-A520B974D61F}"/>
                </a:ext>
              </a:extLst>
            </p:cNvPr>
            <p:cNvSpPr/>
            <p:nvPr/>
          </p:nvSpPr>
          <p:spPr>
            <a:xfrm>
              <a:off x="8087616" y="4122564"/>
              <a:ext cx="578272" cy="292833"/>
            </a:xfrm>
            <a:custGeom>
              <a:avLst/>
              <a:gdLst>
                <a:gd name="connsiteX0" fmla="*/ 30682 w 578272"/>
                <a:gd name="connsiteY0" fmla="*/ -327 h 292833"/>
                <a:gd name="connsiteX1" fmla="*/ -115 w 578272"/>
                <a:gd name="connsiteY1" fmla="*/ 77685 h 292833"/>
                <a:gd name="connsiteX2" fmla="*/ 542237 w 578272"/>
                <a:gd name="connsiteY2" fmla="*/ 292507 h 292833"/>
                <a:gd name="connsiteX3" fmla="*/ 578158 w 578272"/>
                <a:gd name="connsiteY3" fmla="*/ 139512 h 292833"/>
                <a:gd name="connsiteX4" fmla="*/ 30682 w 578272"/>
                <a:gd name="connsiteY4" fmla="*/ -327 h 2928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8272" h="292833">
                  <a:moveTo>
                    <a:pt x="30682" y="-327"/>
                  </a:moveTo>
                  <a:cubicBezTo>
                    <a:pt x="20669" y="25580"/>
                    <a:pt x="10422" y="51661"/>
                    <a:pt x="-115" y="77685"/>
                  </a:cubicBezTo>
                  <a:cubicBezTo>
                    <a:pt x="107703" y="136776"/>
                    <a:pt x="330327" y="248669"/>
                    <a:pt x="542237" y="292507"/>
                  </a:cubicBezTo>
                  <a:cubicBezTo>
                    <a:pt x="554929" y="241974"/>
                    <a:pt x="566922" y="190801"/>
                    <a:pt x="578158" y="139512"/>
                  </a:cubicBezTo>
                  <a:cubicBezTo>
                    <a:pt x="427666" y="115584"/>
                    <a:pt x="198115" y="70582"/>
                    <a:pt x="30682" y="-327"/>
                  </a:cubicBezTo>
                  <a:close/>
                </a:path>
              </a:pathLst>
            </a:custGeom>
            <a:solidFill>
              <a:srgbClr val="1760BF"/>
            </a:solidFill>
            <a:ln w="5820" cap="flat">
              <a:noFill/>
              <a:prstDash val="solid"/>
              <a:miter/>
            </a:ln>
          </p:spPr>
          <p:txBody>
            <a:bodyPr rtlCol="0" anchor="ctr"/>
            <a:lstStyle/>
            <a:p>
              <a:endParaRPr lang="fr-FR"/>
            </a:p>
          </p:txBody>
        </p:sp>
        <p:sp>
          <p:nvSpPr>
            <p:cNvPr id="157" name="Graphique 6">
              <a:extLst>
                <a:ext uri="{FF2B5EF4-FFF2-40B4-BE49-F238E27FC236}">
                  <a16:creationId xmlns:a16="http://schemas.microsoft.com/office/drawing/2014/main" id="{2E890717-ABD6-49F3-B4FA-F454F8CE85D3}"/>
                </a:ext>
              </a:extLst>
            </p:cNvPr>
            <p:cNvSpPr/>
            <p:nvPr/>
          </p:nvSpPr>
          <p:spPr>
            <a:xfrm>
              <a:off x="8188099" y="2727960"/>
              <a:ext cx="608426" cy="1401823"/>
            </a:xfrm>
            <a:custGeom>
              <a:avLst/>
              <a:gdLst>
                <a:gd name="connsiteX0" fmla="*/ 605578 w 608426"/>
                <a:gd name="connsiteY0" fmla="*/ 667435 h 1401823"/>
                <a:gd name="connsiteX1" fmla="*/ 435467 w 608426"/>
                <a:gd name="connsiteY1" fmla="*/ 109248 h 1401823"/>
                <a:gd name="connsiteX2" fmla="*/ 414276 w 608426"/>
                <a:gd name="connsiteY2" fmla="*/ 95334 h 1401823"/>
                <a:gd name="connsiteX3" fmla="*/ 397451 w 608426"/>
                <a:gd name="connsiteY3" fmla="*/ 13829 h 1401823"/>
                <a:gd name="connsiteX4" fmla="*/ 169239 w 608426"/>
                <a:gd name="connsiteY4" fmla="*/ 16973 h 1401823"/>
                <a:gd name="connsiteX5" fmla="*/ 188800 w 608426"/>
                <a:gd name="connsiteY5" fmla="*/ 135096 h 1401823"/>
                <a:gd name="connsiteX6" fmla="*/ 84940 w 608426"/>
                <a:gd name="connsiteY6" fmla="*/ 846162 h 1401823"/>
                <a:gd name="connsiteX7" fmla="*/ -115 w 608426"/>
                <a:gd name="connsiteY7" fmla="*/ 1200590 h 1401823"/>
                <a:gd name="connsiteX8" fmla="*/ 504978 w 608426"/>
                <a:gd name="connsiteY8" fmla="*/ 1401497 h 1401823"/>
                <a:gd name="connsiteX9" fmla="*/ 605578 w 608426"/>
                <a:gd name="connsiteY9" fmla="*/ 667435 h 1401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08426" h="1401823">
                  <a:moveTo>
                    <a:pt x="605578" y="667435"/>
                  </a:moveTo>
                  <a:cubicBezTo>
                    <a:pt x="626420" y="357544"/>
                    <a:pt x="524074" y="175557"/>
                    <a:pt x="435467" y="109248"/>
                  </a:cubicBezTo>
                  <a:cubicBezTo>
                    <a:pt x="428807" y="104025"/>
                    <a:pt x="421716" y="99368"/>
                    <a:pt x="414276" y="95334"/>
                  </a:cubicBezTo>
                  <a:cubicBezTo>
                    <a:pt x="419224" y="60112"/>
                    <a:pt x="417245" y="27161"/>
                    <a:pt x="397451" y="13829"/>
                  </a:cubicBezTo>
                  <a:cubicBezTo>
                    <a:pt x="346802" y="-19762"/>
                    <a:pt x="169239" y="16973"/>
                    <a:pt x="169239" y="16973"/>
                  </a:cubicBezTo>
                  <a:lnTo>
                    <a:pt x="188800" y="135096"/>
                  </a:lnTo>
                  <a:cubicBezTo>
                    <a:pt x="94838" y="247863"/>
                    <a:pt x="106015" y="516769"/>
                    <a:pt x="84940" y="846162"/>
                  </a:cubicBezTo>
                  <a:cubicBezTo>
                    <a:pt x="79526" y="930636"/>
                    <a:pt x="47332" y="1057608"/>
                    <a:pt x="-115" y="1200590"/>
                  </a:cubicBezTo>
                  <a:cubicBezTo>
                    <a:pt x="109450" y="1259505"/>
                    <a:pt x="310067" y="1357776"/>
                    <a:pt x="504978" y="1401497"/>
                  </a:cubicBezTo>
                  <a:cubicBezTo>
                    <a:pt x="562031" y="1108082"/>
                    <a:pt x="594808" y="827416"/>
                    <a:pt x="605578" y="667435"/>
                  </a:cubicBezTo>
                  <a:close/>
                </a:path>
              </a:pathLst>
            </a:custGeom>
            <a:solidFill>
              <a:srgbClr val="1760BF"/>
            </a:solidFill>
            <a:ln w="5820" cap="flat">
              <a:noFill/>
              <a:prstDash val="solid"/>
              <a:miter/>
            </a:ln>
          </p:spPr>
          <p:txBody>
            <a:bodyPr rtlCol="0" anchor="ctr"/>
            <a:lstStyle/>
            <a:p>
              <a:endParaRPr lang="fr-FR"/>
            </a:p>
          </p:txBody>
        </p:sp>
        <p:sp>
          <p:nvSpPr>
            <p:cNvPr id="158" name="Graphique 6">
              <a:extLst>
                <a:ext uri="{FF2B5EF4-FFF2-40B4-BE49-F238E27FC236}">
                  <a16:creationId xmlns:a16="http://schemas.microsoft.com/office/drawing/2014/main" id="{1CEC1604-791C-484B-A0DC-1F89EEA1CEEB}"/>
                </a:ext>
              </a:extLst>
            </p:cNvPr>
            <p:cNvSpPr/>
            <p:nvPr/>
          </p:nvSpPr>
          <p:spPr>
            <a:xfrm>
              <a:off x="8118412" y="3929050"/>
              <a:ext cx="574954" cy="333235"/>
            </a:xfrm>
            <a:custGeom>
              <a:avLst/>
              <a:gdLst>
                <a:gd name="connsiteX0" fmla="*/ 574839 w 574954"/>
                <a:gd name="connsiteY0" fmla="*/ 200581 h 333235"/>
                <a:gd name="connsiteX1" fmla="*/ 69746 w 574954"/>
                <a:gd name="connsiteY1" fmla="*/ -327 h 333235"/>
                <a:gd name="connsiteX2" fmla="*/ -115 w 574954"/>
                <a:gd name="connsiteY2" fmla="*/ 193188 h 333235"/>
                <a:gd name="connsiteX3" fmla="*/ 547128 w 574954"/>
                <a:gd name="connsiteY3" fmla="*/ 332909 h 333235"/>
                <a:gd name="connsiteX4" fmla="*/ 574839 w 574954"/>
                <a:gd name="connsiteY4" fmla="*/ 200581 h 3332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4954" h="333235">
                  <a:moveTo>
                    <a:pt x="574839" y="200581"/>
                  </a:moveTo>
                  <a:cubicBezTo>
                    <a:pt x="379928" y="156686"/>
                    <a:pt x="179311" y="58589"/>
                    <a:pt x="69746" y="-327"/>
                  </a:cubicBezTo>
                  <a:cubicBezTo>
                    <a:pt x="49079" y="61849"/>
                    <a:pt x="25559" y="127111"/>
                    <a:pt x="-115" y="193188"/>
                  </a:cubicBezTo>
                  <a:cubicBezTo>
                    <a:pt x="167027" y="264096"/>
                    <a:pt x="396869" y="309099"/>
                    <a:pt x="547128" y="332909"/>
                  </a:cubicBezTo>
                  <a:cubicBezTo>
                    <a:pt x="556967" y="288839"/>
                    <a:pt x="566107" y="244594"/>
                    <a:pt x="574839" y="200581"/>
                  </a:cubicBezTo>
                  <a:close/>
                </a:path>
              </a:pathLst>
            </a:custGeom>
            <a:solidFill>
              <a:srgbClr val="F2B602"/>
            </a:solidFill>
            <a:ln w="5820" cap="flat">
              <a:noFill/>
              <a:prstDash val="solid"/>
              <a:miter/>
            </a:ln>
          </p:spPr>
          <p:txBody>
            <a:bodyPr rtlCol="0" anchor="ctr"/>
            <a:lstStyle/>
            <a:p>
              <a:endParaRPr lang="fr-FR"/>
            </a:p>
          </p:txBody>
        </p:sp>
        <p:sp>
          <p:nvSpPr>
            <p:cNvPr id="159" name="Graphique 6">
              <a:extLst>
                <a:ext uri="{FF2B5EF4-FFF2-40B4-BE49-F238E27FC236}">
                  <a16:creationId xmlns:a16="http://schemas.microsoft.com/office/drawing/2014/main" id="{CDE95614-A39A-4009-8E57-4F4BA89B52CA}"/>
                </a:ext>
              </a:extLst>
            </p:cNvPr>
            <p:cNvSpPr/>
            <p:nvPr/>
          </p:nvSpPr>
          <p:spPr>
            <a:xfrm>
              <a:off x="8006344" y="4200576"/>
              <a:ext cx="623623" cy="344937"/>
            </a:xfrm>
            <a:custGeom>
              <a:avLst/>
              <a:gdLst>
                <a:gd name="connsiteX0" fmla="*/ 24220 w 623623"/>
                <a:gd name="connsiteY0" fmla="*/ 135029 h 344937"/>
                <a:gd name="connsiteX1" fmla="*/ -115 w 623623"/>
                <a:gd name="connsiteY1" fmla="*/ 189811 h 344937"/>
                <a:gd name="connsiteX2" fmla="*/ 588579 w 623623"/>
                <a:gd name="connsiteY2" fmla="*/ 344611 h 344937"/>
                <a:gd name="connsiteX3" fmla="*/ 623509 w 623623"/>
                <a:gd name="connsiteY3" fmla="*/ 214495 h 344937"/>
                <a:gd name="connsiteX4" fmla="*/ 81157 w 623623"/>
                <a:gd name="connsiteY4" fmla="*/ -327 h 344937"/>
                <a:gd name="connsiteX5" fmla="*/ 24220 w 623623"/>
                <a:gd name="connsiteY5" fmla="*/ 135029 h 344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23623" h="344937">
                  <a:moveTo>
                    <a:pt x="24220" y="135029"/>
                  </a:moveTo>
                  <a:cubicBezTo>
                    <a:pt x="16186" y="153425"/>
                    <a:pt x="8076" y="171688"/>
                    <a:pt x="-115" y="189811"/>
                  </a:cubicBezTo>
                  <a:cubicBezTo>
                    <a:pt x="172732" y="270326"/>
                    <a:pt x="429762" y="319810"/>
                    <a:pt x="588579" y="344611"/>
                  </a:cubicBezTo>
                  <a:cubicBezTo>
                    <a:pt x="600804" y="301996"/>
                    <a:pt x="612448" y="258508"/>
                    <a:pt x="623509" y="214495"/>
                  </a:cubicBezTo>
                  <a:cubicBezTo>
                    <a:pt x="411598" y="170658"/>
                    <a:pt x="188975" y="58764"/>
                    <a:pt x="81157" y="-327"/>
                  </a:cubicBezTo>
                  <a:cubicBezTo>
                    <a:pt x="62818" y="45025"/>
                    <a:pt x="43723" y="90376"/>
                    <a:pt x="24220" y="135029"/>
                  </a:cubicBezTo>
                  <a:close/>
                </a:path>
              </a:pathLst>
            </a:custGeom>
            <a:solidFill>
              <a:srgbClr val="F2B602"/>
            </a:solidFill>
            <a:ln w="5820" cap="flat">
              <a:noFill/>
              <a:prstDash val="solid"/>
              <a:miter/>
            </a:ln>
          </p:spPr>
          <p:txBody>
            <a:bodyPr rtlCol="0" anchor="ctr"/>
            <a:lstStyle/>
            <a:p>
              <a:endParaRPr lang="fr-FR"/>
            </a:p>
          </p:txBody>
        </p:sp>
        <p:sp>
          <p:nvSpPr>
            <p:cNvPr id="160" name="Graphique 6">
              <a:extLst>
                <a:ext uri="{FF2B5EF4-FFF2-40B4-BE49-F238E27FC236}">
                  <a16:creationId xmlns:a16="http://schemas.microsoft.com/office/drawing/2014/main" id="{B3C23F19-A880-4F85-B714-2418B2CD45BF}"/>
                </a:ext>
              </a:extLst>
            </p:cNvPr>
            <p:cNvSpPr/>
            <p:nvPr/>
          </p:nvSpPr>
          <p:spPr>
            <a:xfrm>
              <a:off x="8294361" y="2394533"/>
              <a:ext cx="360425" cy="354044"/>
            </a:xfrm>
            <a:custGeom>
              <a:avLst/>
              <a:gdLst>
                <a:gd name="connsiteX0" fmla="*/ 110307 w 360425"/>
                <a:gd name="connsiteY0" fmla="*/ 350982 h 354044"/>
                <a:gd name="connsiteX1" fmla="*/ 93308 w 360425"/>
                <a:gd name="connsiteY1" fmla="*/ 313315 h 354044"/>
                <a:gd name="connsiteX2" fmla="*/ 10465 w 360425"/>
                <a:gd name="connsiteY2" fmla="*/ 255447 h 354044"/>
                <a:gd name="connsiteX3" fmla="*/ 36022 w 360425"/>
                <a:gd name="connsiteY3" fmla="*/ 154440 h 354044"/>
                <a:gd name="connsiteX4" fmla="*/ 67692 w 360425"/>
                <a:gd name="connsiteY4" fmla="*/ 20540 h 354044"/>
                <a:gd name="connsiteX5" fmla="*/ 172192 w 360425"/>
                <a:gd name="connsiteY5" fmla="*/ 43012 h 354044"/>
                <a:gd name="connsiteX6" fmla="*/ 217893 w 360425"/>
                <a:gd name="connsiteY6" fmla="*/ 48 h 354044"/>
                <a:gd name="connsiteX7" fmla="*/ 278614 w 360425"/>
                <a:gd name="connsiteY7" fmla="*/ 77360 h 354044"/>
                <a:gd name="connsiteX8" fmla="*/ 335492 w 360425"/>
                <a:gd name="connsiteY8" fmla="*/ 72645 h 354044"/>
                <a:gd name="connsiteX9" fmla="*/ 341314 w 360425"/>
                <a:gd name="connsiteY9" fmla="*/ 150656 h 354044"/>
                <a:gd name="connsiteX10" fmla="*/ 360292 w 360425"/>
                <a:gd name="connsiteY10" fmla="*/ 165792 h 354044"/>
                <a:gd name="connsiteX11" fmla="*/ 264409 w 360425"/>
                <a:gd name="connsiteY11" fmla="*/ 275823 h 354044"/>
                <a:gd name="connsiteX12" fmla="*/ 249389 w 360425"/>
                <a:gd name="connsiteY12" fmla="*/ 353718 h 3540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60425" h="354044">
                  <a:moveTo>
                    <a:pt x="110307" y="350982"/>
                  </a:moveTo>
                  <a:lnTo>
                    <a:pt x="93308" y="313315"/>
                  </a:lnTo>
                  <a:cubicBezTo>
                    <a:pt x="93308" y="313315"/>
                    <a:pt x="38293" y="317856"/>
                    <a:pt x="10465" y="255447"/>
                  </a:cubicBezTo>
                  <a:cubicBezTo>
                    <a:pt x="-17363" y="193038"/>
                    <a:pt x="16287" y="144077"/>
                    <a:pt x="36022" y="154440"/>
                  </a:cubicBezTo>
                  <a:cubicBezTo>
                    <a:pt x="55758" y="164803"/>
                    <a:pt x="10115" y="46214"/>
                    <a:pt x="67692" y="20540"/>
                  </a:cubicBezTo>
                  <a:cubicBezTo>
                    <a:pt x="125269" y="-5134"/>
                    <a:pt x="172192" y="43012"/>
                    <a:pt x="172192" y="43012"/>
                  </a:cubicBezTo>
                  <a:cubicBezTo>
                    <a:pt x="172192" y="43012"/>
                    <a:pt x="194897" y="-5017"/>
                    <a:pt x="217893" y="48"/>
                  </a:cubicBezTo>
                  <a:cubicBezTo>
                    <a:pt x="240889" y="5112"/>
                    <a:pt x="280535" y="71538"/>
                    <a:pt x="278614" y="77360"/>
                  </a:cubicBezTo>
                  <a:cubicBezTo>
                    <a:pt x="276693" y="83182"/>
                    <a:pt x="321229" y="59022"/>
                    <a:pt x="335492" y="72645"/>
                  </a:cubicBezTo>
                  <a:cubicBezTo>
                    <a:pt x="349755" y="86267"/>
                    <a:pt x="341314" y="150656"/>
                    <a:pt x="341314" y="150656"/>
                  </a:cubicBezTo>
                  <a:cubicBezTo>
                    <a:pt x="341314" y="150656"/>
                    <a:pt x="360991" y="150656"/>
                    <a:pt x="360292" y="165792"/>
                  </a:cubicBezTo>
                  <a:cubicBezTo>
                    <a:pt x="359594" y="180929"/>
                    <a:pt x="310866" y="258940"/>
                    <a:pt x="264409" y="275823"/>
                  </a:cubicBezTo>
                  <a:lnTo>
                    <a:pt x="249389" y="353718"/>
                  </a:lnTo>
                  <a:close/>
                </a:path>
              </a:pathLst>
            </a:custGeom>
            <a:solidFill>
              <a:srgbClr val="592F25"/>
            </a:solidFill>
            <a:ln w="5820" cap="flat">
              <a:noFill/>
              <a:prstDash val="solid"/>
              <a:miter/>
            </a:ln>
          </p:spPr>
          <p:txBody>
            <a:bodyPr rtlCol="0" anchor="ctr"/>
            <a:lstStyle/>
            <a:p>
              <a:endParaRPr lang="fr-FR"/>
            </a:p>
          </p:txBody>
        </p:sp>
        <p:sp>
          <p:nvSpPr>
            <p:cNvPr id="161" name="Graphique 6">
              <a:extLst>
                <a:ext uri="{FF2B5EF4-FFF2-40B4-BE49-F238E27FC236}">
                  <a16:creationId xmlns:a16="http://schemas.microsoft.com/office/drawing/2014/main" id="{5BE5B127-502A-44E6-894F-9D4571B5B851}"/>
                </a:ext>
              </a:extLst>
            </p:cNvPr>
            <p:cNvSpPr/>
            <p:nvPr/>
          </p:nvSpPr>
          <p:spPr>
            <a:xfrm>
              <a:off x="7041218" y="4806735"/>
              <a:ext cx="889502" cy="2051090"/>
            </a:xfrm>
            <a:custGeom>
              <a:avLst/>
              <a:gdLst>
                <a:gd name="connsiteX0" fmla="*/ 889387 w 889502"/>
                <a:gd name="connsiteY0" fmla="*/ 2005260 h 2051090"/>
                <a:gd name="connsiteX1" fmla="*/ 13275 w 889502"/>
                <a:gd name="connsiteY1" fmla="*/ 1979121 h 2051090"/>
                <a:gd name="connsiteX2" fmla="*/ -115 w 889502"/>
                <a:gd name="connsiteY2" fmla="*/ 79897 h 2051090"/>
                <a:gd name="connsiteX3" fmla="*/ 635385 w 889502"/>
                <a:gd name="connsiteY3" fmla="*/ -327 h 2051090"/>
              </a:gdLst>
              <a:ahLst/>
              <a:cxnLst>
                <a:cxn ang="0">
                  <a:pos x="connsiteX0" y="connsiteY0"/>
                </a:cxn>
                <a:cxn ang="0">
                  <a:pos x="connsiteX1" y="connsiteY1"/>
                </a:cxn>
                <a:cxn ang="0">
                  <a:pos x="connsiteX2" y="connsiteY2"/>
                </a:cxn>
                <a:cxn ang="0">
                  <a:pos x="connsiteX3" y="connsiteY3"/>
                </a:cxn>
              </a:cxnLst>
              <a:rect l="l" t="t" r="r" b="b"/>
              <a:pathLst>
                <a:path w="889502" h="2051090">
                  <a:moveTo>
                    <a:pt x="889387" y="2005260"/>
                  </a:moveTo>
                  <a:cubicBezTo>
                    <a:pt x="760902" y="2040190"/>
                    <a:pt x="386215" y="2098757"/>
                    <a:pt x="13275" y="1979121"/>
                  </a:cubicBezTo>
                  <a:lnTo>
                    <a:pt x="-115" y="79897"/>
                  </a:lnTo>
                  <a:lnTo>
                    <a:pt x="635385" y="-327"/>
                  </a:lnTo>
                  <a:close/>
                </a:path>
              </a:pathLst>
            </a:custGeom>
            <a:solidFill>
              <a:srgbClr val="FFFFFF"/>
            </a:solidFill>
            <a:ln w="5820" cap="flat">
              <a:noFill/>
              <a:prstDash val="solid"/>
              <a:miter/>
            </a:ln>
          </p:spPr>
          <p:txBody>
            <a:bodyPr rtlCol="0" anchor="ctr"/>
            <a:lstStyle/>
            <a:p>
              <a:endParaRPr lang="fr-FR"/>
            </a:p>
          </p:txBody>
        </p:sp>
        <p:sp>
          <p:nvSpPr>
            <p:cNvPr id="162" name="Graphique 6">
              <a:extLst>
                <a:ext uri="{FF2B5EF4-FFF2-40B4-BE49-F238E27FC236}">
                  <a16:creationId xmlns:a16="http://schemas.microsoft.com/office/drawing/2014/main" id="{AA67D04E-ECC9-48D4-9857-4F760A281407}"/>
                </a:ext>
              </a:extLst>
            </p:cNvPr>
            <p:cNvSpPr/>
            <p:nvPr/>
          </p:nvSpPr>
          <p:spPr>
            <a:xfrm>
              <a:off x="7931710" y="4017599"/>
              <a:ext cx="144029" cy="144029"/>
            </a:xfrm>
            <a:custGeom>
              <a:avLst/>
              <a:gdLst>
                <a:gd name="connsiteX0" fmla="*/ 144030 w 144029"/>
                <a:gd name="connsiteY0" fmla="*/ 72015 h 144029"/>
                <a:gd name="connsiteX1" fmla="*/ 72015 w 144029"/>
                <a:gd name="connsiteY1" fmla="*/ 144030 h 144029"/>
                <a:gd name="connsiteX2" fmla="*/ 0 w 144029"/>
                <a:gd name="connsiteY2" fmla="*/ 72015 h 144029"/>
                <a:gd name="connsiteX3" fmla="*/ 72015 w 144029"/>
                <a:gd name="connsiteY3" fmla="*/ 0 h 144029"/>
                <a:gd name="connsiteX4" fmla="*/ 144030 w 144029"/>
                <a:gd name="connsiteY4" fmla="*/ 72015 h 1440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4029" h="144029">
                  <a:moveTo>
                    <a:pt x="144030" y="72015"/>
                  </a:moveTo>
                  <a:cubicBezTo>
                    <a:pt x="144030" y="111787"/>
                    <a:pt x="111788" y="144030"/>
                    <a:pt x="72015" y="144030"/>
                  </a:cubicBezTo>
                  <a:cubicBezTo>
                    <a:pt x="32242" y="144030"/>
                    <a:pt x="0" y="111787"/>
                    <a:pt x="0" y="72015"/>
                  </a:cubicBezTo>
                  <a:cubicBezTo>
                    <a:pt x="0" y="32242"/>
                    <a:pt x="32242" y="0"/>
                    <a:pt x="72015" y="0"/>
                  </a:cubicBezTo>
                  <a:cubicBezTo>
                    <a:pt x="111788" y="0"/>
                    <a:pt x="144030" y="32242"/>
                    <a:pt x="144030" y="72015"/>
                  </a:cubicBezTo>
                  <a:close/>
                </a:path>
              </a:pathLst>
            </a:custGeom>
            <a:solidFill>
              <a:srgbClr val="18B7A4"/>
            </a:solidFill>
            <a:ln w="5820" cap="flat">
              <a:noFill/>
              <a:prstDash val="solid"/>
              <a:miter/>
            </a:ln>
          </p:spPr>
          <p:txBody>
            <a:bodyPr rtlCol="0" anchor="ctr"/>
            <a:lstStyle/>
            <a:p>
              <a:endParaRPr lang="fr-FR"/>
            </a:p>
          </p:txBody>
        </p:sp>
        <p:sp>
          <p:nvSpPr>
            <p:cNvPr id="163" name="Graphique 6">
              <a:extLst>
                <a:ext uri="{FF2B5EF4-FFF2-40B4-BE49-F238E27FC236}">
                  <a16:creationId xmlns:a16="http://schemas.microsoft.com/office/drawing/2014/main" id="{7EAF0647-CFD2-4912-B201-8B42697BD1BF}"/>
                </a:ext>
              </a:extLst>
            </p:cNvPr>
            <p:cNvSpPr/>
            <p:nvPr/>
          </p:nvSpPr>
          <p:spPr>
            <a:xfrm>
              <a:off x="7913546" y="4054217"/>
              <a:ext cx="36444" cy="36444"/>
            </a:xfrm>
            <a:custGeom>
              <a:avLst/>
              <a:gdLst>
                <a:gd name="connsiteX0" fmla="*/ 36444 w 36444"/>
                <a:gd name="connsiteY0" fmla="*/ 18222 h 36444"/>
                <a:gd name="connsiteX1" fmla="*/ 18222 w 36444"/>
                <a:gd name="connsiteY1" fmla="*/ 36444 h 36444"/>
                <a:gd name="connsiteX2" fmla="*/ 0 w 36444"/>
                <a:gd name="connsiteY2" fmla="*/ 18222 h 36444"/>
                <a:gd name="connsiteX3" fmla="*/ 18222 w 36444"/>
                <a:gd name="connsiteY3" fmla="*/ 0 h 36444"/>
                <a:gd name="connsiteX4" fmla="*/ 36444 w 36444"/>
                <a:gd name="connsiteY4" fmla="*/ 18222 h 364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444" h="36444">
                  <a:moveTo>
                    <a:pt x="36444" y="18222"/>
                  </a:moveTo>
                  <a:cubicBezTo>
                    <a:pt x="36444" y="28286"/>
                    <a:pt x="28286" y="36444"/>
                    <a:pt x="18222" y="36444"/>
                  </a:cubicBezTo>
                  <a:cubicBezTo>
                    <a:pt x="8158" y="36444"/>
                    <a:pt x="0" y="28286"/>
                    <a:pt x="0" y="18222"/>
                  </a:cubicBezTo>
                  <a:cubicBezTo>
                    <a:pt x="0" y="8158"/>
                    <a:pt x="8158" y="0"/>
                    <a:pt x="18222" y="0"/>
                  </a:cubicBezTo>
                  <a:cubicBezTo>
                    <a:pt x="28286" y="0"/>
                    <a:pt x="36444" y="8158"/>
                    <a:pt x="36444" y="18222"/>
                  </a:cubicBezTo>
                  <a:close/>
                </a:path>
              </a:pathLst>
            </a:custGeom>
            <a:solidFill>
              <a:srgbClr val="FDFDFD"/>
            </a:solidFill>
            <a:ln w="5820" cap="flat">
              <a:noFill/>
              <a:prstDash val="solid"/>
              <a:miter/>
            </a:ln>
          </p:spPr>
          <p:txBody>
            <a:bodyPr rtlCol="0" anchor="ctr"/>
            <a:lstStyle/>
            <a:p>
              <a:endParaRPr lang="fr-FR"/>
            </a:p>
          </p:txBody>
        </p:sp>
        <p:sp>
          <p:nvSpPr>
            <p:cNvPr id="164" name="Graphique 6">
              <a:extLst>
                <a:ext uri="{FF2B5EF4-FFF2-40B4-BE49-F238E27FC236}">
                  <a16:creationId xmlns:a16="http://schemas.microsoft.com/office/drawing/2014/main" id="{05D61F1C-A242-435D-A460-692D47177977}"/>
                </a:ext>
              </a:extLst>
            </p:cNvPr>
            <p:cNvSpPr/>
            <p:nvPr/>
          </p:nvSpPr>
          <p:spPr>
            <a:xfrm rot="-5014799">
              <a:off x="7768927" y="3921532"/>
              <a:ext cx="220527" cy="306223"/>
            </a:xfrm>
            <a:custGeom>
              <a:avLst/>
              <a:gdLst>
                <a:gd name="connsiteX0" fmla="*/ 220412 w 220527"/>
                <a:gd name="connsiteY0" fmla="*/ 152785 h 306223"/>
                <a:gd name="connsiteX1" fmla="*/ 110149 w 220527"/>
                <a:gd name="connsiteY1" fmla="*/ 305896 h 306223"/>
                <a:gd name="connsiteX2" fmla="*/ -115 w 220527"/>
                <a:gd name="connsiteY2" fmla="*/ 152785 h 306223"/>
                <a:gd name="connsiteX3" fmla="*/ 110149 w 220527"/>
                <a:gd name="connsiteY3" fmla="*/ -327 h 306223"/>
                <a:gd name="connsiteX4" fmla="*/ 220412 w 220527"/>
                <a:gd name="connsiteY4" fmla="*/ 152785 h 3062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0527" h="306223">
                  <a:moveTo>
                    <a:pt x="220412" y="152785"/>
                  </a:moveTo>
                  <a:cubicBezTo>
                    <a:pt x="220412" y="237346"/>
                    <a:pt x="171046" y="305896"/>
                    <a:pt x="110149" y="305896"/>
                  </a:cubicBezTo>
                  <a:cubicBezTo>
                    <a:pt x="49252" y="305896"/>
                    <a:pt x="-115" y="237346"/>
                    <a:pt x="-115" y="152785"/>
                  </a:cubicBezTo>
                  <a:cubicBezTo>
                    <a:pt x="-115" y="68224"/>
                    <a:pt x="49252" y="-327"/>
                    <a:pt x="110149" y="-327"/>
                  </a:cubicBezTo>
                  <a:cubicBezTo>
                    <a:pt x="171046" y="-327"/>
                    <a:pt x="220412" y="68224"/>
                    <a:pt x="220412" y="152785"/>
                  </a:cubicBezTo>
                  <a:close/>
                </a:path>
              </a:pathLst>
            </a:custGeom>
            <a:noFill/>
            <a:ln w="5820" cap="flat">
              <a:solidFill>
                <a:srgbClr val="313759"/>
              </a:solidFill>
              <a:prstDash val="solid"/>
              <a:miter/>
            </a:ln>
          </p:spPr>
          <p:txBody>
            <a:bodyPr rtlCol="0" anchor="ctr"/>
            <a:lstStyle/>
            <a:p>
              <a:endParaRPr lang="fr-FR"/>
            </a:p>
          </p:txBody>
        </p:sp>
        <p:sp>
          <p:nvSpPr>
            <p:cNvPr id="165" name="Graphique 6">
              <a:extLst>
                <a:ext uri="{FF2B5EF4-FFF2-40B4-BE49-F238E27FC236}">
                  <a16:creationId xmlns:a16="http://schemas.microsoft.com/office/drawing/2014/main" id="{DCF699E5-FD79-422A-BB8A-B48C91B1B2F7}"/>
                </a:ext>
              </a:extLst>
            </p:cNvPr>
            <p:cNvSpPr/>
            <p:nvPr/>
          </p:nvSpPr>
          <p:spPr>
            <a:xfrm rot="-5014799">
              <a:off x="6946498" y="3866235"/>
              <a:ext cx="220527" cy="306223"/>
            </a:xfrm>
            <a:custGeom>
              <a:avLst/>
              <a:gdLst>
                <a:gd name="connsiteX0" fmla="*/ 220412 w 220527"/>
                <a:gd name="connsiteY0" fmla="*/ 152785 h 306223"/>
                <a:gd name="connsiteX1" fmla="*/ 110148 w 220527"/>
                <a:gd name="connsiteY1" fmla="*/ 305896 h 306223"/>
                <a:gd name="connsiteX2" fmla="*/ -115 w 220527"/>
                <a:gd name="connsiteY2" fmla="*/ 152785 h 306223"/>
                <a:gd name="connsiteX3" fmla="*/ 110148 w 220527"/>
                <a:gd name="connsiteY3" fmla="*/ -327 h 306223"/>
                <a:gd name="connsiteX4" fmla="*/ 220412 w 220527"/>
                <a:gd name="connsiteY4" fmla="*/ 152785 h 3062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0527" h="306223">
                  <a:moveTo>
                    <a:pt x="220412" y="152785"/>
                  </a:moveTo>
                  <a:cubicBezTo>
                    <a:pt x="220412" y="237346"/>
                    <a:pt x="171045" y="305896"/>
                    <a:pt x="110148" y="305896"/>
                  </a:cubicBezTo>
                  <a:cubicBezTo>
                    <a:pt x="49252" y="305896"/>
                    <a:pt x="-115" y="237346"/>
                    <a:pt x="-115" y="152785"/>
                  </a:cubicBezTo>
                  <a:cubicBezTo>
                    <a:pt x="-115" y="68224"/>
                    <a:pt x="49252" y="-327"/>
                    <a:pt x="110148" y="-327"/>
                  </a:cubicBezTo>
                  <a:cubicBezTo>
                    <a:pt x="171045" y="-327"/>
                    <a:pt x="220412" y="68224"/>
                    <a:pt x="220412" y="152785"/>
                  </a:cubicBezTo>
                  <a:close/>
                </a:path>
              </a:pathLst>
            </a:custGeom>
            <a:noFill/>
            <a:ln w="5820" cap="flat">
              <a:solidFill>
                <a:srgbClr val="313759"/>
              </a:solidFill>
              <a:prstDash val="solid"/>
              <a:miter/>
            </a:ln>
          </p:spPr>
          <p:txBody>
            <a:bodyPr rtlCol="0" anchor="ctr"/>
            <a:lstStyle/>
            <a:p>
              <a:endParaRPr lang="fr-FR"/>
            </a:p>
          </p:txBody>
        </p:sp>
        <p:sp>
          <p:nvSpPr>
            <p:cNvPr id="166" name="Graphique 6">
              <a:extLst>
                <a:ext uri="{FF2B5EF4-FFF2-40B4-BE49-F238E27FC236}">
                  <a16:creationId xmlns:a16="http://schemas.microsoft.com/office/drawing/2014/main" id="{E9F78629-45B3-4920-BAE3-834E56FC499A}"/>
                </a:ext>
              </a:extLst>
            </p:cNvPr>
            <p:cNvSpPr/>
            <p:nvPr/>
          </p:nvSpPr>
          <p:spPr>
            <a:xfrm>
              <a:off x="7109681" y="3963922"/>
              <a:ext cx="144029" cy="144029"/>
            </a:xfrm>
            <a:custGeom>
              <a:avLst/>
              <a:gdLst>
                <a:gd name="connsiteX0" fmla="*/ 144030 w 144029"/>
                <a:gd name="connsiteY0" fmla="*/ 72015 h 144029"/>
                <a:gd name="connsiteX1" fmla="*/ 72015 w 144029"/>
                <a:gd name="connsiteY1" fmla="*/ 144030 h 144029"/>
                <a:gd name="connsiteX2" fmla="*/ 0 w 144029"/>
                <a:gd name="connsiteY2" fmla="*/ 72015 h 144029"/>
                <a:gd name="connsiteX3" fmla="*/ 72015 w 144029"/>
                <a:gd name="connsiteY3" fmla="*/ 0 h 144029"/>
                <a:gd name="connsiteX4" fmla="*/ 144030 w 144029"/>
                <a:gd name="connsiteY4" fmla="*/ 72015 h 1440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4029" h="144029">
                  <a:moveTo>
                    <a:pt x="144030" y="72015"/>
                  </a:moveTo>
                  <a:cubicBezTo>
                    <a:pt x="144030" y="111787"/>
                    <a:pt x="111787" y="144030"/>
                    <a:pt x="72015" y="144030"/>
                  </a:cubicBezTo>
                  <a:cubicBezTo>
                    <a:pt x="32242" y="144030"/>
                    <a:pt x="0" y="111787"/>
                    <a:pt x="0" y="72015"/>
                  </a:cubicBezTo>
                  <a:cubicBezTo>
                    <a:pt x="0" y="32242"/>
                    <a:pt x="32242" y="0"/>
                    <a:pt x="72015" y="0"/>
                  </a:cubicBezTo>
                  <a:cubicBezTo>
                    <a:pt x="111787" y="0"/>
                    <a:pt x="144030" y="32242"/>
                    <a:pt x="144030" y="72015"/>
                  </a:cubicBezTo>
                  <a:close/>
                </a:path>
              </a:pathLst>
            </a:custGeom>
            <a:solidFill>
              <a:srgbClr val="18B7A4"/>
            </a:solidFill>
            <a:ln w="5820" cap="flat">
              <a:noFill/>
              <a:prstDash val="solid"/>
              <a:miter/>
            </a:ln>
          </p:spPr>
          <p:txBody>
            <a:bodyPr rtlCol="0" anchor="ctr"/>
            <a:lstStyle/>
            <a:p>
              <a:endParaRPr lang="fr-FR"/>
            </a:p>
          </p:txBody>
        </p:sp>
        <p:sp>
          <p:nvSpPr>
            <p:cNvPr id="167" name="Graphique 6">
              <a:extLst>
                <a:ext uri="{FF2B5EF4-FFF2-40B4-BE49-F238E27FC236}">
                  <a16:creationId xmlns:a16="http://schemas.microsoft.com/office/drawing/2014/main" id="{ADB66BD4-1F85-4390-A372-32AC7459BCD0}"/>
                </a:ext>
              </a:extLst>
            </p:cNvPr>
            <p:cNvSpPr/>
            <p:nvPr/>
          </p:nvSpPr>
          <p:spPr>
            <a:xfrm>
              <a:off x="7092216" y="3999319"/>
              <a:ext cx="36444" cy="36444"/>
            </a:xfrm>
            <a:custGeom>
              <a:avLst/>
              <a:gdLst>
                <a:gd name="connsiteX0" fmla="*/ 36444 w 36444"/>
                <a:gd name="connsiteY0" fmla="*/ 18222 h 36444"/>
                <a:gd name="connsiteX1" fmla="*/ 18222 w 36444"/>
                <a:gd name="connsiteY1" fmla="*/ 36444 h 36444"/>
                <a:gd name="connsiteX2" fmla="*/ 0 w 36444"/>
                <a:gd name="connsiteY2" fmla="*/ 18222 h 36444"/>
                <a:gd name="connsiteX3" fmla="*/ 18222 w 36444"/>
                <a:gd name="connsiteY3" fmla="*/ 0 h 36444"/>
                <a:gd name="connsiteX4" fmla="*/ 36444 w 36444"/>
                <a:gd name="connsiteY4" fmla="*/ 18222 h 364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444" h="36444">
                  <a:moveTo>
                    <a:pt x="36444" y="18222"/>
                  </a:moveTo>
                  <a:cubicBezTo>
                    <a:pt x="36444" y="28286"/>
                    <a:pt x="28286" y="36444"/>
                    <a:pt x="18222" y="36444"/>
                  </a:cubicBezTo>
                  <a:cubicBezTo>
                    <a:pt x="8158" y="36444"/>
                    <a:pt x="0" y="28286"/>
                    <a:pt x="0" y="18222"/>
                  </a:cubicBezTo>
                  <a:cubicBezTo>
                    <a:pt x="0" y="8158"/>
                    <a:pt x="8158" y="0"/>
                    <a:pt x="18222" y="0"/>
                  </a:cubicBezTo>
                  <a:cubicBezTo>
                    <a:pt x="28286" y="0"/>
                    <a:pt x="36444" y="8158"/>
                    <a:pt x="36444" y="18222"/>
                  </a:cubicBezTo>
                  <a:close/>
                </a:path>
              </a:pathLst>
            </a:custGeom>
            <a:solidFill>
              <a:srgbClr val="FDFDFD"/>
            </a:solidFill>
            <a:ln w="5820" cap="flat">
              <a:noFill/>
              <a:prstDash val="solid"/>
              <a:miter/>
            </a:ln>
          </p:spPr>
          <p:txBody>
            <a:bodyPr rtlCol="0" anchor="ctr"/>
            <a:lstStyle/>
            <a:p>
              <a:endParaRPr lang="fr-FR"/>
            </a:p>
          </p:txBody>
        </p:sp>
        <p:sp>
          <p:nvSpPr>
            <p:cNvPr id="168" name="Graphique 6">
              <a:extLst>
                <a:ext uri="{FF2B5EF4-FFF2-40B4-BE49-F238E27FC236}">
                  <a16:creationId xmlns:a16="http://schemas.microsoft.com/office/drawing/2014/main" id="{71DC4D28-CA89-41FE-91B2-44A878B8E08F}"/>
                </a:ext>
              </a:extLst>
            </p:cNvPr>
            <p:cNvSpPr/>
            <p:nvPr/>
          </p:nvSpPr>
          <p:spPr>
            <a:xfrm>
              <a:off x="6590857" y="4774414"/>
              <a:ext cx="727416" cy="2316069"/>
            </a:xfrm>
            <a:custGeom>
              <a:avLst/>
              <a:gdLst>
                <a:gd name="connsiteX0" fmla="*/ 727301 w 727416"/>
                <a:gd name="connsiteY0" fmla="*/ 42415 h 2316069"/>
                <a:gd name="connsiteX1" fmla="*/ 286654 w 727416"/>
                <a:gd name="connsiteY1" fmla="*/ 906 h 2316069"/>
                <a:gd name="connsiteX2" fmla="*/ 429345 w 727416"/>
                <a:gd name="connsiteY2" fmla="*/ 94345 h 2316069"/>
                <a:gd name="connsiteX3" fmla="*/ 2787 w 727416"/>
                <a:gd name="connsiteY3" fmla="*/ 632797 h 2316069"/>
                <a:gd name="connsiteX4" fmla="*/ 8608 w 727416"/>
                <a:gd name="connsiteY4" fmla="*/ 2214095 h 2316069"/>
                <a:gd name="connsiteX5" fmla="*/ 238800 w 727416"/>
                <a:gd name="connsiteY5" fmla="*/ 2272895 h 2316069"/>
                <a:gd name="connsiteX6" fmla="*/ 497692 w 727416"/>
                <a:gd name="connsiteY6" fmla="*/ 2315743 h 2316069"/>
                <a:gd name="connsiteX7" fmla="*/ 465032 w 727416"/>
                <a:gd name="connsiteY7" fmla="*/ 134806 h 2316069"/>
                <a:gd name="connsiteX8" fmla="*/ 566388 w 727416"/>
                <a:gd name="connsiteY8" fmla="*/ 119960 h 2316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27416" h="2316069">
                  <a:moveTo>
                    <a:pt x="727301" y="42415"/>
                  </a:moveTo>
                  <a:cubicBezTo>
                    <a:pt x="650804" y="19128"/>
                    <a:pt x="463577" y="-6255"/>
                    <a:pt x="286654" y="906"/>
                  </a:cubicBezTo>
                  <a:lnTo>
                    <a:pt x="429345" y="94345"/>
                  </a:lnTo>
                  <a:cubicBezTo>
                    <a:pt x="230649" y="123454"/>
                    <a:pt x="-30572" y="303927"/>
                    <a:pt x="2787" y="632797"/>
                  </a:cubicBezTo>
                  <a:cubicBezTo>
                    <a:pt x="36145" y="961666"/>
                    <a:pt x="189664" y="1980702"/>
                    <a:pt x="8608" y="2214095"/>
                  </a:cubicBezTo>
                  <a:cubicBezTo>
                    <a:pt x="53436" y="2261601"/>
                    <a:pt x="117067" y="2263755"/>
                    <a:pt x="238800" y="2272895"/>
                  </a:cubicBezTo>
                  <a:cubicBezTo>
                    <a:pt x="360532" y="2282035"/>
                    <a:pt x="497692" y="2315743"/>
                    <a:pt x="497692" y="2315743"/>
                  </a:cubicBezTo>
                  <a:cubicBezTo>
                    <a:pt x="538444" y="2138879"/>
                    <a:pt x="557772" y="754704"/>
                    <a:pt x="465032" y="134806"/>
                  </a:cubicBezTo>
                  <a:lnTo>
                    <a:pt x="566388" y="119960"/>
                  </a:lnTo>
                  <a:close/>
                </a:path>
              </a:pathLst>
            </a:custGeom>
            <a:solidFill>
              <a:srgbClr val="1760BF"/>
            </a:solidFill>
            <a:ln w="5820" cap="flat">
              <a:noFill/>
              <a:prstDash val="solid"/>
              <a:miter/>
            </a:ln>
          </p:spPr>
          <p:txBody>
            <a:bodyPr rtlCol="0" anchor="ctr"/>
            <a:lstStyle/>
            <a:p>
              <a:endParaRPr lang="fr-FR"/>
            </a:p>
          </p:txBody>
        </p:sp>
        <p:sp>
          <p:nvSpPr>
            <p:cNvPr id="169" name="Graphique 6">
              <a:extLst>
                <a:ext uri="{FF2B5EF4-FFF2-40B4-BE49-F238E27FC236}">
                  <a16:creationId xmlns:a16="http://schemas.microsoft.com/office/drawing/2014/main" id="{2F794889-35C3-475D-B77F-9B7474D34E8D}"/>
                </a:ext>
              </a:extLst>
            </p:cNvPr>
            <p:cNvSpPr/>
            <p:nvPr/>
          </p:nvSpPr>
          <p:spPr>
            <a:xfrm>
              <a:off x="6364704" y="3671904"/>
              <a:ext cx="238311" cy="419165"/>
            </a:xfrm>
            <a:custGeom>
              <a:avLst/>
              <a:gdLst>
                <a:gd name="connsiteX0" fmla="*/ 117687 w 238311"/>
                <a:gd name="connsiteY0" fmla="*/ -327 h 419165"/>
                <a:gd name="connsiteX1" fmla="*/ 1252 w 238311"/>
                <a:gd name="connsiteY1" fmla="*/ 241275 h 419165"/>
                <a:gd name="connsiteX2" fmla="*/ 62555 w 238311"/>
                <a:gd name="connsiteY2" fmla="*/ 257343 h 419165"/>
                <a:gd name="connsiteX3" fmla="*/ 53066 w 238311"/>
                <a:gd name="connsiteY3" fmla="*/ 383966 h 419165"/>
                <a:gd name="connsiteX4" fmla="*/ 238197 w 238311"/>
                <a:gd name="connsiteY4" fmla="*/ 417732 h 4191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311" h="419165">
                  <a:moveTo>
                    <a:pt x="117687" y="-327"/>
                  </a:moveTo>
                  <a:cubicBezTo>
                    <a:pt x="49107" y="63712"/>
                    <a:pt x="-9926" y="178284"/>
                    <a:pt x="1252" y="241275"/>
                  </a:cubicBezTo>
                  <a:cubicBezTo>
                    <a:pt x="12430" y="304266"/>
                    <a:pt x="61973" y="268929"/>
                    <a:pt x="62555" y="257343"/>
                  </a:cubicBezTo>
                  <a:cubicBezTo>
                    <a:pt x="25238" y="301588"/>
                    <a:pt x="32107" y="339604"/>
                    <a:pt x="53066" y="383966"/>
                  </a:cubicBezTo>
                  <a:cubicBezTo>
                    <a:pt x="74024" y="428328"/>
                    <a:pt x="238197" y="417732"/>
                    <a:pt x="238197" y="417732"/>
                  </a:cubicBezTo>
                  <a:close/>
                </a:path>
              </a:pathLst>
            </a:custGeom>
            <a:solidFill>
              <a:srgbClr val="260801"/>
            </a:solidFill>
            <a:ln w="5820" cap="flat">
              <a:noFill/>
              <a:prstDash val="solid"/>
              <a:miter/>
            </a:ln>
          </p:spPr>
          <p:txBody>
            <a:bodyPr rtlCol="0" anchor="ctr"/>
            <a:lstStyle/>
            <a:p>
              <a:endParaRPr lang="fr-FR"/>
            </a:p>
          </p:txBody>
        </p:sp>
        <p:sp>
          <p:nvSpPr>
            <p:cNvPr id="170" name="Graphique 6">
              <a:extLst>
                <a:ext uri="{FF2B5EF4-FFF2-40B4-BE49-F238E27FC236}">
                  <a16:creationId xmlns:a16="http://schemas.microsoft.com/office/drawing/2014/main" id="{1B2A9DEB-4AAF-48FC-9521-B2C6A9A1C052}"/>
                </a:ext>
              </a:extLst>
            </p:cNvPr>
            <p:cNvSpPr/>
            <p:nvPr/>
          </p:nvSpPr>
          <p:spPr>
            <a:xfrm>
              <a:off x="6353829" y="3997863"/>
              <a:ext cx="242909" cy="285928"/>
            </a:xfrm>
            <a:custGeom>
              <a:avLst/>
              <a:gdLst>
                <a:gd name="connsiteX0" fmla="*/ 129668 w 242909"/>
                <a:gd name="connsiteY0" fmla="*/ 37398 h 285928"/>
                <a:gd name="connsiteX1" fmla="*/ 4851 w 242909"/>
                <a:gd name="connsiteY1" fmla="*/ 53175 h 285928"/>
                <a:gd name="connsiteX2" fmla="*/ 189574 w 242909"/>
                <a:gd name="connsiteY2" fmla="*/ 285287 h 285928"/>
                <a:gd name="connsiteX3" fmla="*/ 129668 w 242909"/>
                <a:gd name="connsiteY3" fmla="*/ 37398 h 285928"/>
              </a:gdLst>
              <a:ahLst/>
              <a:cxnLst>
                <a:cxn ang="0">
                  <a:pos x="connsiteX0" y="connsiteY0"/>
                </a:cxn>
                <a:cxn ang="0">
                  <a:pos x="connsiteX1" y="connsiteY1"/>
                </a:cxn>
                <a:cxn ang="0">
                  <a:pos x="connsiteX2" y="connsiteY2"/>
                </a:cxn>
                <a:cxn ang="0">
                  <a:pos x="connsiteX3" y="connsiteY3"/>
                </a:cxn>
              </a:cxnLst>
              <a:rect l="l" t="t" r="r" b="b"/>
              <a:pathLst>
                <a:path w="242909" h="285928">
                  <a:moveTo>
                    <a:pt x="129668" y="37398"/>
                  </a:moveTo>
                  <a:cubicBezTo>
                    <a:pt x="96834" y="-11621"/>
                    <a:pt x="28429" y="-19306"/>
                    <a:pt x="4851" y="53175"/>
                  </a:cubicBezTo>
                  <a:cubicBezTo>
                    <a:pt x="-18727" y="125656"/>
                    <a:pt x="41469" y="293846"/>
                    <a:pt x="189574" y="285287"/>
                  </a:cubicBezTo>
                  <a:cubicBezTo>
                    <a:pt x="337679" y="276730"/>
                    <a:pt x="129668" y="37398"/>
                    <a:pt x="129668" y="37398"/>
                  </a:cubicBezTo>
                  <a:close/>
                </a:path>
              </a:pathLst>
            </a:custGeom>
            <a:solidFill>
              <a:srgbClr val="592F25"/>
            </a:solidFill>
            <a:ln w="5820" cap="flat">
              <a:noFill/>
              <a:prstDash val="solid"/>
              <a:miter/>
            </a:ln>
          </p:spPr>
          <p:txBody>
            <a:bodyPr rtlCol="0" anchor="ctr"/>
            <a:lstStyle/>
            <a:p>
              <a:endParaRPr lang="fr-FR"/>
            </a:p>
          </p:txBody>
        </p:sp>
        <p:sp>
          <p:nvSpPr>
            <p:cNvPr id="171" name="Graphique 6">
              <a:extLst>
                <a:ext uri="{FF2B5EF4-FFF2-40B4-BE49-F238E27FC236}">
                  <a16:creationId xmlns:a16="http://schemas.microsoft.com/office/drawing/2014/main" id="{C9DC0596-999D-412A-A816-009BFED08AFC}"/>
                </a:ext>
              </a:extLst>
            </p:cNvPr>
            <p:cNvSpPr/>
            <p:nvPr/>
          </p:nvSpPr>
          <p:spPr>
            <a:xfrm>
              <a:off x="8125399" y="4104288"/>
              <a:ext cx="158355" cy="197313"/>
            </a:xfrm>
            <a:custGeom>
              <a:avLst/>
              <a:gdLst>
                <a:gd name="connsiteX0" fmla="*/ 51233 w 158355"/>
                <a:gd name="connsiteY0" fmla="*/ 17252 h 197313"/>
                <a:gd name="connsiteX1" fmla="*/ 158236 w 158355"/>
                <a:gd name="connsiteY1" fmla="*/ 103879 h 197313"/>
                <a:gd name="connsiteX2" fmla="*/ -115 w 158355"/>
                <a:gd name="connsiteY2" fmla="*/ 193417 h 197313"/>
              </a:gdLst>
              <a:ahLst/>
              <a:cxnLst>
                <a:cxn ang="0">
                  <a:pos x="connsiteX0" y="connsiteY0"/>
                </a:cxn>
                <a:cxn ang="0">
                  <a:pos x="connsiteX1" y="connsiteY1"/>
                </a:cxn>
                <a:cxn ang="0">
                  <a:pos x="connsiteX2" y="connsiteY2"/>
                </a:cxn>
              </a:cxnLst>
              <a:rect l="l" t="t" r="r" b="b"/>
              <a:pathLst>
                <a:path w="158355" h="197313">
                  <a:moveTo>
                    <a:pt x="51233" y="17252"/>
                  </a:moveTo>
                  <a:cubicBezTo>
                    <a:pt x="76557" y="-12497"/>
                    <a:pt x="157305" y="-16631"/>
                    <a:pt x="158236" y="103879"/>
                  </a:cubicBezTo>
                  <a:cubicBezTo>
                    <a:pt x="159168" y="224389"/>
                    <a:pt x="-115" y="193417"/>
                    <a:pt x="-115" y="193417"/>
                  </a:cubicBezTo>
                  <a:close/>
                </a:path>
              </a:pathLst>
            </a:custGeom>
            <a:solidFill>
              <a:srgbClr val="592F25"/>
            </a:solidFill>
            <a:ln w="5820" cap="flat">
              <a:noFill/>
              <a:prstDash val="solid"/>
              <a:miter/>
            </a:ln>
          </p:spPr>
          <p:txBody>
            <a:bodyPr rtlCol="0" anchor="ctr"/>
            <a:lstStyle/>
            <a:p>
              <a:endParaRPr lang="fr-FR"/>
            </a:p>
          </p:txBody>
        </p:sp>
        <p:sp>
          <p:nvSpPr>
            <p:cNvPr id="172" name="Graphique 6">
              <a:extLst>
                <a:ext uri="{FF2B5EF4-FFF2-40B4-BE49-F238E27FC236}">
                  <a16:creationId xmlns:a16="http://schemas.microsoft.com/office/drawing/2014/main" id="{F0443185-42A3-4642-BF36-9A768248CB50}"/>
                </a:ext>
              </a:extLst>
            </p:cNvPr>
            <p:cNvSpPr/>
            <p:nvPr/>
          </p:nvSpPr>
          <p:spPr>
            <a:xfrm>
              <a:off x="6442101" y="3592373"/>
              <a:ext cx="1764123" cy="1117737"/>
            </a:xfrm>
            <a:custGeom>
              <a:avLst/>
              <a:gdLst>
                <a:gd name="connsiteX0" fmla="*/ 117254 w 1764123"/>
                <a:gd name="connsiteY0" fmla="*/ 832886 h 1117737"/>
                <a:gd name="connsiteX1" fmla="*/ 934858 w 1764123"/>
                <a:gd name="connsiteY1" fmla="*/ 1115764 h 1117737"/>
                <a:gd name="connsiteX2" fmla="*/ 1745301 w 1764123"/>
                <a:gd name="connsiteY2" fmla="*/ 856872 h 1117737"/>
                <a:gd name="connsiteX3" fmla="*/ 1706761 w 1764123"/>
                <a:gd name="connsiteY3" fmla="*/ 43110 h 1117737"/>
                <a:gd name="connsiteX4" fmla="*/ -54 w 1764123"/>
                <a:gd name="connsiteY4" fmla="*/ 75071 h 1117737"/>
                <a:gd name="connsiteX5" fmla="*/ 117254 w 1764123"/>
                <a:gd name="connsiteY5" fmla="*/ 832886 h 1117737"/>
                <a:gd name="connsiteX6" fmla="*/ 1285151 w 1764123"/>
                <a:gd name="connsiteY6" fmla="*/ 465069 h 1117737"/>
                <a:gd name="connsiteX7" fmla="*/ 1449615 w 1764123"/>
                <a:gd name="connsiteY7" fmla="*/ 372678 h 1117737"/>
                <a:gd name="connsiteX8" fmla="*/ 1589337 w 1764123"/>
                <a:gd name="connsiteY8" fmla="*/ 499359 h 1117737"/>
                <a:gd name="connsiteX9" fmla="*/ 1424815 w 1764123"/>
                <a:gd name="connsiteY9" fmla="*/ 591750 h 1117737"/>
                <a:gd name="connsiteX10" fmla="*/ 1285151 w 1764123"/>
                <a:gd name="connsiteY10" fmla="*/ 465069 h 1117737"/>
                <a:gd name="connsiteX11" fmla="*/ 462541 w 1764123"/>
                <a:gd name="connsiteY11" fmla="*/ 409704 h 1117737"/>
                <a:gd name="connsiteX12" fmla="*/ 627063 w 1764123"/>
                <a:gd name="connsiteY12" fmla="*/ 317313 h 1117737"/>
                <a:gd name="connsiteX13" fmla="*/ 766784 w 1764123"/>
                <a:gd name="connsiteY13" fmla="*/ 443994 h 1117737"/>
                <a:gd name="connsiteX14" fmla="*/ 602321 w 1764123"/>
                <a:gd name="connsiteY14" fmla="*/ 536443 h 1117737"/>
                <a:gd name="connsiteX15" fmla="*/ 462541 w 1764123"/>
                <a:gd name="connsiteY15" fmla="*/ 409704 h 1117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764123" h="1117737">
                  <a:moveTo>
                    <a:pt x="117254" y="832886"/>
                  </a:moveTo>
                  <a:cubicBezTo>
                    <a:pt x="154280" y="858851"/>
                    <a:pt x="511967" y="1141438"/>
                    <a:pt x="934858" y="1115764"/>
                  </a:cubicBezTo>
                  <a:cubicBezTo>
                    <a:pt x="1357748" y="1090090"/>
                    <a:pt x="1647321" y="930633"/>
                    <a:pt x="1745301" y="856872"/>
                  </a:cubicBezTo>
                  <a:cubicBezTo>
                    <a:pt x="1795542" y="648162"/>
                    <a:pt x="1731387" y="152733"/>
                    <a:pt x="1706761" y="43110"/>
                  </a:cubicBezTo>
                  <a:cubicBezTo>
                    <a:pt x="1706761" y="43110"/>
                    <a:pt x="-11872" y="-73325"/>
                    <a:pt x="-54" y="75071"/>
                  </a:cubicBezTo>
                  <a:cubicBezTo>
                    <a:pt x="11764" y="223467"/>
                    <a:pt x="80227" y="806921"/>
                    <a:pt x="117254" y="832886"/>
                  </a:cubicBezTo>
                  <a:close/>
                  <a:moveTo>
                    <a:pt x="1285151" y="465069"/>
                  </a:moveTo>
                  <a:cubicBezTo>
                    <a:pt x="1291963" y="404581"/>
                    <a:pt x="1365608" y="363188"/>
                    <a:pt x="1449615" y="372678"/>
                  </a:cubicBezTo>
                  <a:cubicBezTo>
                    <a:pt x="1533623" y="382167"/>
                    <a:pt x="1596265" y="438813"/>
                    <a:pt x="1589337" y="499359"/>
                  </a:cubicBezTo>
                  <a:cubicBezTo>
                    <a:pt x="1582409" y="559905"/>
                    <a:pt x="1508880" y="601239"/>
                    <a:pt x="1424815" y="591750"/>
                  </a:cubicBezTo>
                  <a:cubicBezTo>
                    <a:pt x="1340749" y="582260"/>
                    <a:pt x="1278340" y="525557"/>
                    <a:pt x="1285151" y="465069"/>
                  </a:cubicBezTo>
                  <a:close/>
                  <a:moveTo>
                    <a:pt x="462541" y="409704"/>
                  </a:moveTo>
                  <a:cubicBezTo>
                    <a:pt x="469352" y="349216"/>
                    <a:pt x="542997" y="307824"/>
                    <a:pt x="627063" y="317313"/>
                  </a:cubicBezTo>
                  <a:cubicBezTo>
                    <a:pt x="711128" y="326803"/>
                    <a:pt x="773654" y="383507"/>
                    <a:pt x="766784" y="443994"/>
                  </a:cubicBezTo>
                  <a:cubicBezTo>
                    <a:pt x="759914" y="504482"/>
                    <a:pt x="686328" y="545874"/>
                    <a:pt x="602321" y="536443"/>
                  </a:cubicBezTo>
                  <a:cubicBezTo>
                    <a:pt x="518313" y="527012"/>
                    <a:pt x="455729" y="470250"/>
                    <a:pt x="462541" y="409704"/>
                  </a:cubicBezTo>
                  <a:close/>
                </a:path>
              </a:pathLst>
            </a:custGeom>
            <a:solidFill>
              <a:srgbClr val="592F25"/>
            </a:solidFill>
            <a:ln w="5820" cap="flat">
              <a:noFill/>
              <a:prstDash val="solid"/>
              <a:miter/>
            </a:ln>
          </p:spPr>
          <p:txBody>
            <a:bodyPr rtlCol="0" anchor="ctr"/>
            <a:lstStyle/>
            <a:p>
              <a:endParaRPr lang="fr-FR"/>
            </a:p>
          </p:txBody>
        </p:sp>
        <p:sp>
          <p:nvSpPr>
            <p:cNvPr id="173" name="Graphique 6">
              <a:extLst>
                <a:ext uri="{FF2B5EF4-FFF2-40B4-BE49-F238E27FC236}">
                  <a16:creationId xmlns:a16="http://schemas.microsoft.com/office/drawing/2014/main" id="{96E46581-A9CE-4809-AC71-8FDF21046EEA}"/>
                </a:ext>
              </a:extLst>
            </p:cNvPr>
            <p:cNvSpPr/>
            <p:nvPr/>
          </p:nvSpPr>
          <p:spPr>
            <a:xfrm>
              <a:off x="6846364" y="3767747"/>
              <a:ext cx="312014" cy="118688"/>
            </a:xfrm>
            <a:custGeom>
              <a:avLst/>
              <a:gdLst>
                <a:gd name="connsiteX0" fmla="*/ 311697 w 312014"/>
                <a:gd name="connsiteY0" fmla="*/ 51819 h 118688"/>
                <a:gd name="connsiteX1" fmla="*/ 177797 w 312014"/>
                <a:gd name="connsiteY1" fmla="*/ 85760 h 118688"/>
                <a:gd name="connsiteX2" fmla="*/ -115 w 312014"/>
                <a:gd name="connsiteY2" fmla="*/ 118362 h 118688"/>
                <a:gd name="connsiteX3" fmla="*/ 119929 w 312014"/>
                <a:gd name="connsiteY3" fmla="*/ 6293 h 118688"/>
                <a:gd name="connsiteX4" fmla="*/ 311697 w 312014"/>
                <a:gd name="connsiteY4" fmla="*/ 51819 h 1186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2014" h="118688">
                  <a:moveTo>
                    <a:pt x="311697" y="51819"/>
                  </a:moveTo>
                  <a:cubicBezTo>
                    <a:pt x="315540" y="90650"/>
                    <a:pt x="264599" y="88904"/>
                    <a:pt x="177797" y="85760"/>
                  </a:cubicBezTo>
                  <a:cubicBezTo>
                    <a:pt x="90995" y="82617"/>
                    <a:pt x="-115" y="118362"/>
                    <a:pt x="-115" y="118362"/>
                  </a:cubicBezTo>
                  <a:cubicBezTo>
                    <a:pt x="-115" y="118362"/>
                    <a:pt x="3436" y="25214"/>
                    <a:pt x="119929" y="6293"/>
                  </a:cubicBezTo>
                  <a:cubicBezTo>
                    <a:pt x="236422" y="-12627"/>
                    <a:pt x="307622" y="11009"/>
                    <a:pt x="311697" y="51819"/>
                  </a:cubicBezTo>
                  <a:close/>
                </a:path>
              </a:pathLst>
            </a:custGeom>
            <a:solidFill>
              <a:srgbClr val="190501"/>
            </a:solidFill>
            <a:ln w="5820" cap="flat">
              <a:noFill/>
              <a:prstDash val="solid"/>
              <a:miter/>
            </a:ln>
          </p:spPr>
          <p:txBody>
            <a:bodyPr rtlCol="0" anchor="ctr"/>
            <a:lstStyle/>
            <a:p>
              <a:endParaRPr lang="fr-FR"/>
            </a:p>
          </p:txBody>
        </p:sp>
        <p:sp>
          <p:nvSpPr>
            <p:cNvPr id="174" name="Graphique 6">
              <a:extLst>
                <a:ext uri="{FF2B5EF4-FFF2-40B4-BE49-F238E27FC236}">
                  <a16:creationId xmlns:a16="http://schemas.microsoft.com/office/drawing/2014/main" id="{80950D20-54EB-4EDB-8147-02384713512F}"/>
                </a:ext>
              </a:extLst>
            </p:cNvPr>
            <p:cNvSpPr/>
            <p:nvPr/>
          </p:nvSpPr>
          <p:spPr>
            <a:xfrm>
              <a:off x="7375967" y="4682208"/>
              <a:ext cx="1111659" cy="2425508"/>
            </a:xfrm>
            <a:custGeom>
              <a:avLst/>
              <a:gdLst>
                <a:gd name="connsiteX0" fmla="*/ 256973 w 1111659"/>
                <a:gd name="connsiteY0" fmla="*/ 147487 h 2425508"/>
                <a:gd name="connsiteX1" fmla="*/ 248415 w 1111659"/>
                <a:gd name="connsiteY1" fmla="*/ 111567 h 2425508"/>
                <a:gd name="connsiteX2" fmla="*/ 248415 w 1111659"/>
                <a:gd name="connsiteY2" fmla="*/ 111567 h 2425508"/>
                <a:gd name="connsiteX3" fmla="*/ -115 w 1111659"/>
                <a:gd name="connsiteY3" fmla="*/ 137241 h 2425508"/>
                <a:gd name="connsiteX4" fmla="*/ 50941 w 1111659"/>
                <a:gd name="connsiteY4" fmla="*/ 116807 h 2425508"/>
                <a:gd name="connsiteX5" fmla="*/ 520057 w 1111659"/>
                <a:gd name="connsiteY5" fmla="*/ -327 h 2425508"/>
                <a:gd name="connsiteX6" fmla="*/ 411598 w 1111659"/>
                <a:gd name="connsiteY6" fmla="*/ 128101 h 2425508"/>
                <a:gd name="connsiteX7" fmla="*/ 788962 w 1111659"/>
                <a:gd name="connsiteY7" fmla="*/ 687453 h 2425508"/>
                <a:gd name="connsiteX8" fmla="*/ 1111544 w 1111659"/>
                <a:gd name="connsiteY8" fmla="*/ 1960957 h 2425508"/>
                <a:gd name="connsiteX9" fmla="*/ 511906 w 1111659"/>
                <a:gd name="connsiteY9" fmla="*/ 2425182 h 2425508"/>
                <a:gd name="connsiteX10" fmla="*/ 256973 w 1111659"/>
                <a:gd name="connsiteY10" fmla="*/ 147487 h 24255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1659" h="2425508">
                  <a:moveTo>
                    <a:pt x="256973" y="147487"/>
                  </a:moveTo>
                  <a:cubicBezTo>
                    <a:pt x="254103" y="134679"/>
                    <a:pt x="251250" y="122704"/>
                    <a:pt x="248415" y="111567"/>
                  </a:cubicBezTo>
                  <a:lnTo>
                    <a:pt x="248415" y="111567"/>
                  </a:lnTo>
                  <a:lnTo>
                    <a:pt x="-115" y="137241"/>
                  </a:lnTo>
                  <a:cubicBezTo>
                    <a:pt x="13915" y="130779"/>
                    <a:pt x="31264" y="123909"/>
                    <a:pt x="50941" y="116807"/>
                  </a:cubicBezTo>
                  <a:cubicBezTo>
                    <a:pt x="185889" y="68079"/>
                    <a:pt x="433779" y="8639"/>
                    <a:pt x="520057" y="-327"/>
                  </a:cubicBezTo>
                  <a:cubicBezTo>
                    <a:pt x="520057" y="-327"/>
                    <a:pt x="441929" y="60918"/>
                    <a:pt x="411598" y="128101"/>
                  </a:cubicBezTo>
                  <a:cubicBezTo>
                    <a:pt x="494616" y="121697"/>
                    <a:pt x="730687" y="226721"/>
                    <a:pt x="788962" y="687453"/>
                  </a:cubicBezTo>
                  <a:cubicBezTo>
                    <a:pt x="847238" y="1148185"/>
                    <a:pt x="866682" y="1705791"/>
                    <a:pt x="1111544" y="1960957"/>
                  </a:cubicBezTo>
                  <a:cubicBezTo>
                    <a:pt x="1027770" y="2106500"/>
                    <a:pt x="877278" y="2403408"/>
                    <a:pt x="511906" y="2425182"/>
                  </a:cubicBezTo>
                  <a:cubicBezTo>
                    <a:pt x="508937" y="2306244"/>
                    <a:pt x="366887" y="637270"/>
                    <a:pt x="256973" y="147487"/>
                  </a:cubicBezTo>
                  <a:close/>
                </a:path>
              </a:pathLst>
            </a:custGeom>
            <a:solidFill>
              <a:srgbClr val="1760BF"/>
            </a:solidFill>
            <a:ln w="5820" cap="flat">
              <a:noFill/>
              <a:prstDash val="solid"/>
              <a:miter/>
            </a:ln>
          </p:spPr>
          <p:txBody>
            <a:bodyPr rtlCol="0" anchor="ctr"/>
            <a:lstStyle/>
            <a:p>
              <a:endParaRPr lang="fr-FR"/>
            </a:p>
          </p:txBody>
        </p:sp>
        <p:sp>
          <p:nvSpPr>
            <p:cNvPr id="175" name="Graphique 6">
              <a:extLst>
                <a:ext uri="{FF2B5EF4-FFF2-40B4-BE49-F238E27FC236}">
                  <a16:creationId xmlns:a16="http://schemas.microsoft.com/office/drawing/2014/main" id="{BADAB644-89BB-42B3-BE5A-635F1D5958CB}"/>
                </a:ext>
              </a:extLst>
            </p:cNvPr>
            <p:cNvSpPr/>
            <p:nvPr/>
          </p:nvSpPr>
          <p:spPr>
            <a:xfrm>
              <a:off x="7725886" y="3814455"/>
              <a:ext cx="317542" cy="99365"/>
            </a:xfrm>
            <a:custGeom>
              <a:avLst/>
              <a:gdLst>
                <a:gd name="connsiteX0" fmla="*/ -90 w 317542"/>
                <a:gd name="connsiteY0" fmla="*/ 71072 h 99365"/>
                <a:gd name="connsiteX1" fmla="*/ 136954 w 317542"/>
                <a:gd name="connsiteY1" fmla="*/ 86499 h 99365"/>
                <a:gd name="connsiteX2" fmla="*/ 317427 w 317542"/>
                <a:gd name="connsiteY2" fmla="*/ 94591 h 99365"/>
                <a:gd name="connsiteX3" fmla="*/ 183178 w 317542"/>
                <a:gd name="connsiteY3" fmla="*/ -128 h 99365"/>
                <a:gd name="connsiteX4" fmla="*/ -90 w 317542"/>
                <a:gd name="connsiteY4" fmla="*/ 71072 h 993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7542" h="99365">
                  <a:moveTo>
                    <a:pt x="-90" y="71072"/>
                  </a:moveTo>
                  <a:cubicBezTo>
                    <a:pt x="1307" y="110019"/>
                    <a:pt x="51607" y="101345"/>
                    <a:pt x="136954" y="86499"/>
                  </a:cubicBezTo>
                  <a:cubicBezTo>
                    <a:pt x="222300" y="71654"/>
                    <a:pt x="317427" y="94591"/>
                    <a:pt x="317427" y="94591"/>
                  </a:cubicBezTo>
                  <a:cubicBezTo>
                    <a:pt x="317427" y="94591"/>
                    <a:pt x="301185" y="2957"/>
                    <a:pt x="183178" y="-128"/>
                  </a:cubicBezTo>
                  <a:cubicBezTo>
                    <a:pt x="65172" y="-3214"/>
                    <a:pt x="-1603" y="30087"/>
                    <a:pt x="-90" y="71072"/>
                  </a:cubicBezTo>
                  <a:close/>
                </a:path>
              </a:pathLst>
            </a:custGeom>
            <a:solidFill>
              <a:srgbClr val="190501"/>
            </a:solidFill>
            <a:ln w="5820" cap="flat">
              <a:noFill/>
              <a:prstDash val="solid"/>
              <a:miter/>
            </a:ln>
          </p:spPr>
          <p:txBody>
            <a:bodyPr rtlCol="0" anchor="ctr"/>
            <a:lstStyle/>
            <a:p>
              <a:endParaRPr lang="fr-FR"/>
            </a:p>
          </p:txBody>
        </p:sp>
        <p:sp>
          <p:nvSpPr>
            <p:cNvPr id="176" name="Graphique 6">
              <a:extLst>
                <a:ext uri="{FF2B5EF4-FFF2-40B4-BE49-F238E27FC236}">
                  <a16:creationId xmlns:a16="http://schemas.microsoft.com/office/drawing/2014/main" id="{3ACB3BD9-E794-4A45-9EE0-C8504407354D}"/>
                </a:ext>
              </a:extLst>
            </p:cNvPr>
            <p:cNvSpPr/>
            <p:nvPr/>
          </p:nvSpPr>
          <p:spPr>
            <a:xfrm>
              <a:off x="7181638" y="4626203"/>
              <a:ext cx="351981" cy="272058"/>
            </a:xfrm>
            <a:custGeom>
              <a:avLst/>
              <a:gdLst>
                <a:gd name="connsiteX0" fmla="*/ 347734 w 351981"/>
                <a:gd name="connsiteY0" fmla="*/ 66391 h 272058"/>
                <a:gd name="connsiteX1" fmla="*/ 351867 w 351981"/>
                <a:gd name="connsiteY1" fmla="*/ 212400 h 272058"/>
                <a:gd name="connsiteX2" fmla="*/ 31963 w 351981"/>
                <a:gd name="connsiteY2" fmla="*/ 253152 h 272058"/>
                <a:gd name="connsiteX3" fmla="*/ -115 w 351981"/>
                <a:gd name="connsiteY3" fmla="*/ -327 h 272058"/>
              </a:gdLst>
              <a:ahLst/>
              <a:cxnLst>
                <a:cxn ang="0">
                  <a:pos x="connsiteX0" y="connsiteY0"/>
                </a:cxn>
                <a:cxn ang="0">
                  <a:pos x="connsiteX1" y="connsiteY1"/>
                </a:cxn>
                <a:cxn ang="0">
                  <a:pos x="connsiteX2" y="connsiteY2"/>
                </a:cxn>
                <a:cxn ang="0">
                  <a:pos x="connsiteX3" y="connsiteY3"/>
                </a:cxn>
              </a:cxnLst>
              <a:rect l="l" t="t" r="r" b="b"/>
              <a:pathLst>
                <a:path w="351981" h="272058">
                  <a:moveTo>
                    <a:pt x="347734" y="66391"/>
                  </a:moveTo>
                  <a:lnTo>
                    <a:pt x="351867" y="212400"/>
                  </a:lnTo>
                  <a:cubicBezTo>
                    <a:pt x="351867" y="212400"/>
                    <a:pt x="211156" y="311951"/>
                    <a:pt x="31963" y="253152"/>
                  </a:cubicBezTo>
                  <a:lnTo>
                    <a:pt x="-115" y="-327"/>
                  </a:lnTo>
                  <a:close/>
                </a:path>
              </a:pathLst>
            </a:custGeom>
            <a:solidFill>
              <a:srgbClr val="592F25"/>
            </a:solidFill>
            <a:ln w="5820" cap="flat">
              <a:noFill/>
              <a:prstDash val="solid"/>
              <a:miter/>
            </a:ln>
          </p:spPr>
          <p:txBody>
            <a:bodyPr rtlCol="0" anchor="ctr"/>
            <a:lstStyle/>
            <a:p>
              <a:endParaRPr lang="fr-FR"/>
            </a:p>
          </p:txBody>
        </p:sp>
        <p:sp>
          <p:nvSpPr>
            <p:cNvPr id="177" name="Graphique 6">
              <a:extLst>
                <a:ext uri="{FF2B5EF4-FFF2-40B4-BE49-F238E27FC236}">
                  <a16:creationId xmlns:a16="http://schemas.microsoft.com/office/drawing/2014/main" id="{B2283AEA-CC15-4B99-A4FC-99A48BBE2371}"/>
                </a:ext>
              </a:extLst>
            </p:cNvPr>
            <p:cNvSpPr/>
            <p:nvPr/>
          </p:nvSpPr>
          <p:spPr>
            <a:xfrm>
              <a:off x="7157419" y="4794334"/>
              <a:ext cx="475635" cy="152835"/>
            </a:xfrm>
            <a:custGeom>
              <a:avLst/>
              <a:gdLst>
                <a:gd name="connsiteX0" fmla="*/ 466963 w 475635"/>
                <a:gd name="connsiteY0" fmla="*/ -327 h 152835"/>
                <a:gd name="connsiteX1" fmla="*/ 475521 w 475635"/>
                <a:gd name="connsiteY1" fmla="*/ 35593 h 152835"/>
                <a:gd name="connsiteX2" fmla="*/ -115 w 475635"/>
                <a:gd name="connsiteY2" fmla="*/ 100040 h 152835"/>
                <a:gd name="connsiteX3" fmla="*/ 188626 w 475635"/>
                <a:gd name="connsiteY3" fmla="*/ 16848 h 152835"/>
                <a:gd name="connsiteX4" fmla="*/ 269431 w 475635"/>
                <a:gd name="connsiteY4" fmla="*/ 4913 h 152835"/>
                <a:gd name="connsiteX5" fmla="*/ 218375 w 475635"/>
                <a:gd name="connsiteY5" fmla="*/ 25347 h 152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75635" h="152835">
                  <a:moveTo>
                    <a:pt x="466963" y="-327"/>
                  </a:moveTo>
                  <a:cubicBezTo>
                    <a:pt x="469833" y="10775"/>
                    <a:pt x="472685" y="22745"/>
                    <a:pt x="475521" y="35593"/>
                  </a:cubicBezTo>
                  <a:cubicBezTo>
                    <a:pt x="348258" y="201688"/>
                    <a:pt x="79643" y="159247"/>
                    <a:pt x="-115" y="100040"/>
                  </a:cubicBezTo>
                  <a:cubicBezTo>
                    <a:pt x="-115" y="100040"/>
                    <a:pt x="16885" y="48809"/>
                    <a:pt x="188626" y="16848"/>
                  </a:cubicBezTo>
                  <a:cubicBezTo>
                    <a:pt x="216686" y="11666"/>
                    <a:pt x="243699" y="7766"/>
                    <a:pt x="269431" y="4913"/>
                  </a:cubicBezTo>
                  <a:cubicBezTo>
                    <a:pt x="249754" y="12015"/>
                    <a:pt x="232405" y="18885"/>
                    <a:pt x="218375" y="25347"/>
                  </a:cubicBezTo>
                  <a:close/>
                </a:path>
              </a:pathLst>
            </a:custGeom>
            <a:solidFill>
              <a:srgbClr val="592F25"/>
            </a:solidFill>
            <a:ln w="5820" cap="flat">
              <a:noFill/>
              <a:prstDash val="solid"/>
              <a:miter/>
            </a:ln>
          </p:spPr>
          <p:txBody>
            <a:bodyPr rtlCol="0" anchor="ctr"/>
            <a:lstStyle/>
            <a:p>
              <a:endParaRPr lang="fr-FR"/>
            </a:p>
          </p:txBody>
        </p:sp>
        <p:sp>
          <p:nvSpPr>
            <p:cNvPr id="178" name="Graphique 6">
              <a:extLst>
                <a:ext uri="{FF2B5EF4-FFF2-40B4-BE49-F238E27FC236}">
                  <a16:creationId xmlns:a16="http://schemas.microsoft.com/office/drawing/2014/main" id="{731BB15B-8F9F-4CF1-853D-54A2D7619B19}"/>
                </a:ext>
              </a:extLst>
            </p:cNvPr>
            <p:cNvSpPr/>
            <p:nvPr/>
          </p:nvSpPr>
          <p:spPr>
            <a:xfrm>
              <a:off x="7487227" y="3883745"/>
              <a:ext cx="125181" cy="418822"/>
            </a:xfrm>
            <a:custGeom>
              <a:avLst/>
              <a:gdLst>
                <a:gd name="connsiteX0" fmla="*/ 111 w 125181"/>
                <a:gd name="connsiteY0" fmla="*/ 11446 h 418822"/>
                <a:gd name="connsiteX1" fmla="*/ 23398 w 125181"/>
                <a:gd name="connsiteY1" fmla="*/ 285940 h 418822"/>
                <a:gd name="connsiteX2" fmla="*/ 26426 w 125181"/>
                <a:gd name="connsiteY2" fmla="*/ 327158 h 418822"/>
                <a:gd name="connsiteX3" fmla="*/ 28114 w 125181"/>
                <a:gd name="connsiteY3" fmla="*/ 354520 h 418822"/>
                <a:gd name="connsiteX4" fmla="*/ 48781 w 125181"/>
                <a:gd name="connsiteY4" fmla="*/ 334727 h 418822"/>
                <a:gd name="connsiteX5" fmla="*/ 65839 w 125181"/>
                <a:gd name="connsiteY5" fmla="*/ 323083 h 418822"/>
                <a:gd name="connsiteX6" fmla="*/ 83304 w 125181"/>
                <a:gd name="connsiteY6" fmla="*/ 319939 h 418822"/>
                <a:gd name="connsiteX7" fmla="*/ 98499 w 125181"/>
                <a:gd name="connsiteY7" fmla="*/ 328031 h 418822"/>
                <a:gd name="connsiteX8" fmla="*/ 107115 w 125181"/>
                <a:gd name="connsiteY8" fmla="*/ 341654 h 418822"/>
                <a:gd name="connsiteX9" fmla="*/ 104961 w 125181"/>
                <a:gd name="connsiteY9" fmla="*/ 359993 h 418822"/>
                <a:gd name="connsiteX10" fmla="*/ 94656 w 125181"/>
                <a:gd name="connsiteY10" fmla="*/ 380194 h 418822"/>
                <a:gd name="connsiteX11" fmla="*/ 80393 w 125181"/>
                <a:gd name="connsiteY11" fmla="*/ 399523 h 418822"/>
                <a:gd name="connsiteX12" fmla="*/ 61298 w 125181"/>
                <a:gd name="connsiteY12" fmla="*/ 416638 h 418822"/>
                <a:gd name="connsiteX13" fmla="*/ 62346 w 125181"/>
                <a:gd name="connsiteY13" fmla="*/ 418443 h 418822"/>
                <a:gd name="connsiteX14" fmla="*/ 87030 w 125181"/>
                <a:gd name="connsiteY14" fmla="*/ 405460 h 418822"/>
                <a:gd name="connsiteX15" fmla="*/ 106242 w 125181"/>
                <a:gd name="connsiteY15" fmla="*/ 387122 h 418822"/>
                <a:gd name="connsiteX16" fmla="*/ 120738 w 125181"/>
                <a:gd name="connsiteY16" fmla="*/ 364476 h 418822"/>
                <a:gd name="connsiteX17" fmla="*/ 124289 w 125181"/>
                <a:gd name="connsiteY17" fmla="*/ 336881 h 418822"/>
                <a:gd name="connsiteX18" fmla="*/ 109502 w 125181"/>
                <a:gd name="connsiteY18" fmla="*/ 313594 h 418822"/>
                <a:gd name="connsiteX19" fmla="*/ 84352 w 125181"/>
                <a:gd name="connsiteY19" fmla="*/ 301950 h 418822"/>
                <a:gd name="connsiteX20" fmla="*/ 57223 w 125181"/>
                <a:gd name="connsiteY20" fmla="*/ 307248 h 418822"/>
                <a:gd name="connsiteX21" fmla="*/ 35158 w 125181"/>
                <a:gd name="connsiteY21" fmla="*/ 323083 h 418822"/>
                <a:gd name="connsiteX22" fmla="*/ 44182 w 125181"/>
                <a:gd name="connsiteY22" fmla="*/ 326168 h 418822"/>
                <a:gd name="connsiteX23" fmla="*/ 39932 w 125181"/>
                <a:gd name="connsiteY23" fmla="*/ 263701 h 418822"/>
                <a:gd name="connsiteX24" fmla="*/ 32073 w 125181"/>
                <a:gd name="connsiteY24" fmla="*/ 121011 h 418822"/>
                <a:gd name="connsiteX25" fmla="*/ 27590 w 125181"/>
                <a:gd name="connsiteY25" fmla="*/ 47017 h 418822"/>
                <a:gd name="connsiteX26" fmla="*/ 19498 w 125181"/>
                <a:gd name="connsiteY26" fmla="*/ 3936 h 418822"/>
                <a:gd name="connsiteX27" fmla="*/ 4146 w 125181"/>
                <a:gd name="connsiteY27" fmla="*/ 1951 h 418822"/>
                <a:gd name="connsiteX28" fmla="*/ -63 w 125181"/>
                <a:gd name="connsiteY28" fmla="*/ 11679 h 418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25181" h="418822">
                  <a:moveTo>
                    <a:pt x="111" y="11446"/>
                  </a:moveTo>
                  <a:cubicBezTo>
                    <a:pt x="9368" y="102672"/>
                    <a:pt x="15597" y="194306"/>
                    <a:pt x="23398" y="285940"/>
                  </a:cubicBezTo>
                  <a:cubicBezTo>
                    <a:pt x="24621" y="299330"/>
                    <a:pt x="25902" y="313186"/>
                    <a:pt x="26426" y="327158"/>
                  </a:cubicBezTo>
                  <a:lnTo>
                    <a:pt x="28114" y="354520"/>
                  </a:lnTo>
                  <a:lnTo>
                    <a:pt x="48781" y="334727"/>
                  </a:lnTo>
                  <a:cubicBezTo>
                    <a:pt x="53741" y="329877"/>
                    <a:pt x="59517" y="325936"/>
                    <a:pt x="65839" y="323083"/>
                  </a:cubicBezTo>
                  <a:cubicBezTo>
                    <a:pt x="71241" y="320382"/>
                    <a:pt x="77302" y="319293"/>
                    <a:pt x="83304" y="319939"/>
                  </a:cubicBezTo>
                  <a:cubicBezTo>
                    <a:pt x="89085" y="320999"/>
                    <a:pt x="94394" y="323823"/>
                    <a:pt x="98499" y="328031"/>
                  </a:cubicBezTo>
                  <a:cubicBezTo>
                    <a:pt x="102853" y="331443"/>
                    <a:pt x="105898" y="336258"/>
                    <a:pt x="107115" y="341654"/>
                  </a:cubicBezTo>
                  <a:cubicBezTo>
                    <a:pt x="107982" y="347849"/>
                    <a:pt x="107237" y="354165"/>
                    <a:pt x="104961" y="359993"/>
                  </a:cubicBezTo>
                  <a:cubicBezTo>
                    <a:pt x="102289" y="367089"/>
                    <a:pt x="98836" y="373866"/>
                    <a:pt x="94656" y="380194"/>
                  </a:cubicBezTo>
                  <a:cubicBezTo>
                    <a:pt x="90302" y="386924"/>
                    <a:pt x="85540" y="393381"/>
                    <a:pt x="80393" y="399523"/>
                  </a:cubicBezTo>
                  <a:cubicBezTo>
                    <a:pt x="75037" y="406264"/>
                    <a:pt x="68581" y="412051"/>
                    <a:pt x="61298" y="416638"/>
                  </a:cubicBezTo>
                  <a:cubicBezTo>
                    <a:pt x="60017" y="417337"/>
                    <a:pt x="60716" y="418792"/>
                    <a:pt x="62346" y="418443"/>
                  </a:cubicBezTo>
                  <a:cubicBezTo>
                    <a:pt x="71317" y="415713"/>
                    <a:pt x="79695" y="411306"/>
                    <a:pt x="87030" y="405460"/>
                  </a:cubicBezTo>
                  <a:cubicBezTo>
                    <a:pt x="94069" y="400052"/>
                    <a:pt x="100507" y="393904"/>
                    <a:pt x="106242" y="387122"/>
                  </a:cubicBezTo>
                  <a:cubicBezTo>
                    <a:pt x="112197" y="380351"/>
                    <a:pt x="117082" y="372719"/>
                    <a:pt x="120738" y="364476"/>
                  </a:cubicBezTo>
                  <a:cubicBezTo>
                    <a:pt x="124807" y="355883"/>
                    <a:pt x="126047" y="346224"/>
                    <a:pt x="124289" y="336881"/>
                  </a:cubicBezTo>
                  <a:cubicBezTo>
                    <a:pt x="122048" y="327706"/>
                    <a:pt x="116855" y="319520"/>
                    <a:pt x="109502" y="313594"/>
                  </a:cubicBezTo>
                  <a:cubicBezTo>
                    <a:pt x="102516" y="307225"/>
                    <a:pt x="93731" y="303155"/>
                    <a:pt x="84352" y="301950"/>
                  </a:cubicBezTo>
                  <a:cubicBezTo>
                    <a:pt x="74997" y="301211"/>
                    <a:pt x="65612" y="303045"/>
                    <a:pt x="57223" y="307248"/>
                  </a:cubicBezTo>
                  <a:cubicBezTo>
                    <a:pt x="49032" y="311247"/>
                    <a:pt x="41574" y="316603"/>
                    <a:pt x="35158" y="323083"/>
                  </a:cubicBezTo>
                  <a:lnTo>
                    <a:pt x="44182" y="326168"/>
                  </a:lnTo>
                  <a:lnTo>
                    <a:pt x="39932" y="263701"/>
                  </a:lnTo>
                  <a:cubicBezTo>
                    <a:pt x="36963" y="216196"/>
                    <a:pt x="34634" y="168574"/>
                    <a:pt x="32073" y="121011"/>
                  </a:cubicBezTo>
                  <a:lnTo>
                    <a:pt x="27590" y="47017"/>
                  </a:lnTo>
                  <a:cubicBezTo>
                    <a:pt x="26717" y="31880"/>
                    <a:pt x="27183" y="16918"/>
                    <a:pt x="19498" y="3936"/>
                  </a:cubicBezTo>
                  <a:cubicBezTo>
                    <a:pt x="15807" y="-850"/>
                    <a:pt x="8931" y="-1740"/>
                    <a:pt x="4146" y="1951"/>
                  </a:cubicBezTo>
                  <a:cubicBezTo>
                    <a:pt x="1165" y="4250"/>
                    <a:pt x="-430" y="7929"/>
                    <a:pt x="-63" y="11679"/>
                  </a:cubicBezTo>
                  <a:close/>
                </a:path>
              </a:pathLst>
            </a:custGeom>
            <a:solidFill>
              <a:srgbClr val="44221B"/>
            </a:solidFill>
            <a:ln w="5820" cap="flat">
              <a:noFill/>
              <a:prstDash val="solid"/>
              <a:miter/>
            </a:ln>
          </p:spPr>
          <p:txBody>
            <a:bodyPr rtlCol="0" anchor="ctr"/>
            <a:lstStyle/>
            <a:p>
              <a:endParaRPr lang="fr-FR"/>
            </a:p>
          </p:txBody>
        </p:sp>
        <p:sp>
          <p:nvSpPr>
            <p:cNvPr id="179" name="Graphique 6">
              <a:extLst>
                <a:ext uri="{FF2B5EF4-FFF2-40B4-BE49-F238E27FC236}">
                  <a16:creationId xmlns:a16="http://schemas.microsoft.com/office/drawing/2014/main" id="{2AF57A3C-41B4-4902-8DFE-2EA08A942E73}"/>
                </a:ext>
              </a:extLst>
            </p:cNvPr>
            <p:cNvSpPr/>
            <p:nvPr/>
          </p:nvSpPr>
          <p:spPr>
            <a:xfrm>
              <a:off x="6348362" y="2786476"/>
              <a:ext cx="1833158" cy="802235"/>
            </a:xfrm>
            <a:custGeom>
              <a:avLst/>
              <a:gdLst>
                <a:gd name="connsiteX0" fmla="*/ 1833044 w 1833158"/>
                <a:gd name="connsiteY0" fmla="*/ 714118 h 802235"/>
                <a:gd name="connsiteX1" fmla="*/ 853421 w 1833158"/>
                <a:gd name="connsiteY1" fmla="*/ -34 h 802235"/>
                <a:gd name="connsiteX2" fmla="*/ 246 w 1833158"/>
                <a:gd name="connsiteY2" fmla="*/ 724189 h 802235"/>
                <a:gd name="connsiteX3" fmla="*/ 767201 w 1833158"/>
                <a:gd name="connsiteY3" fmla="*/ 801909 h 802235"/>
                <a:gd name="connsiteX4" fmla="*/ 1719461 w 1833158"/>
                <a:gd name="connsiteY4" fmla="*/ 767270 h 8022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33158" h="802235">
                  <a:moveTo>
                    <a:pt x="1833044" y="714118"/>
                  </a:moveTo>
                  <a:cubicBezTo>
                    <a:pt x="1762251" y="498189"/>
                    <a:pt x="1505804" y="15510"/>
                    <a:pt x="853421" y="-34"/>
                  </a:cubicBezTo>
                  <a:cubicBezTo>
                    <a:pt x="201037" y="-15578"/>
                    <a:pt x="-10117" y="593608"/>
                    <a:pt x="246" y="724189"/>
                  </a:cubicBezTo>
                  <a:lnTo>
                    <a:pt x="767201" y="801909"/>
                  </a:lnTo>
                  <a:lnTo>
                    <a:pt x="1719461" y="767270"/>
                  </a:lnTo>
                  <a:close/>
                </a:path>
              </a:pathLst>
            </a:custGeom>
            <a:solidFill>
              <a:srgbClr val="0A315B"/>
            </a:solidFill>
            <a:ln w="5820" cap="flat">
              <a:noFill/>
              <a:prstDash val="solid"/>
              <a:miter/>
            </a:ln>
          </p:spPr>
          <p:txBody>
            <a:bodyPr rtlCol="0" anchor="ctr"/>
            <a:lstStyle/>
            <a:p>
              <a:endParaRPr lang="fr-FR"/>
            </a:p>
          </p:txBody>
        </p:sp>
        <p:sp>
          <p:nvSpPr>
            <p:cNvPr id="180" name="Graphique 6">
              <a:extLst>
                <a:ext uri="{FF2B5EF4-FFF2-40B4-BE49-F238E27FC236}">
                  <a16:creationId xmlns:a16="http://schemas.microsoft.com/office/drawing/2014/main" id="{C0AEBF96-7DCE-492F-9B67-C5EB4E6CE6D0}"/>
                </a:ext>
              </a:extLst>
            </p:cNvPr>
            <p:cNvSpPr/>
            <p:nvPr/>
          </p:nvSpPr>
          <p:spPr>
            <a:xfrm>
              <a:off x="7041446" y="3653873"/>
              <a:ext cx="863815" cy="310317"/>
            </a:xfrm>
            <a:custGeom>
              <a:avLst/>
              <a:gdLst>
                <a:gd name="connsiteX0" fmla="*/ 565645 w 863815"/>
                <a:gd name="connsiteY0" fmla="*/ 13339 h 310317"/>
                <a:gd name="connsiteX1" fmla="*/ 849396 w 863815"/>
                <a:gd name="connsiteY1" fmla="*/ 268738 h 310317"/>
                <a:gd name="connsiteX2" fmla="*/ 527804 w 863815"/>
                <a:gd name="connsiteY2" fmla="*/ 174484 h 310317"/>
                <a:gd name="connsiteX3" fmla="*/ 636379 w 863815"/>
                <a:gd name="connsiteY3" fmla="*/ 305706 h 310317"/>
                <a:gd name="connsiteX4" fmla="*/ 376148 w 863815"/>
                <a:gd name="connsiteY4" fmla="*/ 212034 h 310317"/>
                <a:gd name="connsiteX5" fmla="*/ 322646 w 863815"/>
                <a:gd name="connsiteY5" fmla="*/ 249468 h 310317"/>
                <a:gd name="connsiteX6" fmla="*/ 1577 w 863815"/>
                <a:gd name="connsiteY6" fmla="*/ 14212 h 310317"/>
                <a:gd name="connsiteX7" fmla="*/ 565645 w 863815"/>
                <a:gd name="connsiteY7" fmla="*/ 13339 h 310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63815" h="310317">
                  <a:moveTo>
                    <a:pt x="565645" y="13339"/>
                  </a:moveTo>
                  <a:cubicBezTo>
                    <a:pt x="668341" y="49434"/>
                    <a:pt x="927000" y="203768"/>
                    <a:pt x="849396" y="268738"/>
                  </a:cubicBezTo>
                  <a:cubicBezTo>
                    <a:pt x="771793" y="333708"/>
                    <a:pt x="527804" y="174484"/>
                    <a:pt x="527804" y="174484"/>
                  </a:cubicBezTo>
                  <a:cubicBezTo>
                    <a:pt x="628578" y="231363"/>
                    <a:pt x="673347" y="283467"/>
                    <a:pt x="636379" y="305706"/>
                  </a:cubicBezTo>
                  <a:cubicBezTo>
                    <a:pt x="599411" y="327945"/>
                    <a:pt x="467898" y="258667"/>
                    <a:pt x="376148" y="212034"/>
                  </a:cubicBezTo>
                  <a:cubicBezTo>
                    <a:pt x="467898" y="258608"/>
                    <a:pt x="436286" y="299360"/>
                    <a:pt x="322646" y="249468"/>
                  </a:cubicBezTo>
                  <a:cubicBezTo>
                    <a:pt x="209006" y="199576"/>
                    <a:pt x="39186" y="46406"/>
                    <a:pt x="1577" y="14212"/>
                  </a:cubicBezTo>
                  <a:cubicBezTo>
                    <a:pt x="-36031" y="-17982"/>
                    <a:pt x="565645" y="13339"/>
                    <a:pt x="565645" y="13339"/>
                  </a:cubicBezTo>
                  <a:close/>
                </a:path>
              </a:pathLst>
            </a:custGeom>
            <a:solidFill>
              <a:srgbClr val="260801"/>
            </a:solidFill>
            <a:ln w="5820" cap="flat">
              <a:noFill/>
              <a:prstDash val="solid"/>
              <a:miter/>
            </a:ln>
          </p:spPr>
          <p:txBody>
            <a:bodyPr rtlCol="0" anchor="ctr"/>
            <a:lstStyle/>
            <a:p>
              <a:endParaRPr lang="fr-FR"/>
            </a:p>
          </p:txBody>
        </p:sp>
        <p:sp>
          <p:nvSpPr>
            <p:cNvPr id="181" name="Graphique 6">
              <a:extLst>
                <a:ext uri="{FF2B5EF4-FFF2-40B4-BE49-F238E27FC236}">
                  <a16:creationId xmlns:a16="http://schemas.microsoft.com/office/drawing/2014/main" id="{83F9EAC4-D7AA-4C7C-AC97-FDEE4F26E001}"/>
                </a:ext>
              </a:extLst>
            </p:cNvPr>
            <p:cNvSpPr/>
            <p:nvPr/>
          </p:nvSpPr>
          <p:spPr>
            <a:xfrm>
              <a:off x="6344971" y="3427681"/>
              <a:ext cx="1917242" cy="319160"/>
            </a:xfrm>
            <a:custGeom>
              <a:avLst/>
              <a:gdLst>
                <a:gd name="connsiteX0" fmla="*/ 92942 w 1917242"/>
                <a:gd name="connsiteY0" fmla="*/ 280166 h 319160"/>
                <a:gd name="connsiteX1" fmla="*/ 1092009 w 1917242"/>
                <a:gd name="connsiteY1" fmla="*/ 276382 h 319160"/>
                <a:gd name="connsiteX2" fmla="*/ 1873053 w 1917242"/>
                <a:gd name="connsiteY2" fmla="*/ 318648 h 319160"/>
                <a:gd name="connsiteX3" fmla="*/ 1898377 w 1917242"/>
                <a:gd name="connsiteY3" fmla="*/ 82402 h 319160"/>
                <a:gd name="connsiteX4" fmla="*/ 3637 w 1917242"/>
                <a:gd name="connsiteY4" fmla="*/ 82984 h 319160"/>
                <a:gd name="connsiteX5" fmla="*/ 92942 w 1917242"/>
                <a:gd name="connsiteY5" fmla="*/ 280166 h 319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17242" h="319160">
                  <a:moveTo>
                    <a:pt x="92942" y="280166"/>
                  </a:moveTo>
                  <a:cubicBezTo>
                    <a:pt x="227249" y="275451"/>
                    <a:pt x="811693" y="265903"/>
                    <a:pt x="1092009" y="276382"/>
                  </a:cubicBezTo>
                  <a:cubicBezTo>
                    <a:pt x="1372326" y="286861"/>
                    <a:pt x="1848834" y="321675"/>
                    <a:pt x="1873053" y="318648"/>
                  </a:cubicBezTo>
                  <a:cubicBezTo>
                    <a:pt x="1897271" y="315621"/>
                    <a:pt x="1942914" y="239298"/>
                    <a:pt x="1898377" y="82402"/>
                  </a:cubicBezTo>
                  <a:cubicBezTo>
                    <a:pt x="1729547" y="54749"/>
                    <a:pt x="711559" y="-89397"/>
                    <a:pt x="3637" y="82984"/>
                  </a:cubicBezTo>
                  <a:cubicBezTo>
                    <a:pt x="-8007" y="136544"/>
                    <a:pt x="3695" y="282553"/>
                    <a:pt x="92942" y="280166"/>
                  </a:cubicBezTo>
                  <a:close/>
                </a:path>
              </a:pathLst>
            </a:custGeom>
            <a:solidFill>
              <a:srgbClr val="0E4580"/>
            </a:solidFill>
            <a:ln w="5820" cap="flat">
              <a:noFill/>
              <a:prstDash val="solid"/>
              <a:miter/>
            </a:ln>
          </p:spPr>
          <p:txBody>
            <a:bodyPr rtlCol="0" anchor="ctr"/>
            <a:lstStyle/>
            <a:p>
              <a:endParaRPr lang="fr-FR"/>
            </a:p>
          </p:txBody>
        </p:sp>
        <p:sp>
          <p:nvSpPr>
            <p:cNvPr id="182" name="Graphique 6">
              <a:extLst>
                <a:ext uri="{FF2B5EF4-FFF2-40B4-BE49-F238E27FC236}">
                  <a16:creationId xmlns:a16="http://schemas.microsoft.com/office/drawing/2014/main" id="{C16C6E8F-6A34-4385-9CA5-C6643C6B72BA}"/>
                </a:ext>
              </a:extLst>
            </p:cNvPr>
            <p:cNvSpPr/>
            <p:nvPr/>
          </p:nvSpPr>
          <p:spPr>
            <a:xfrm>
              <a:off x="7140303" y="5334766"/>
              <a:ext cx="565115" cy="446352"/>
            </a:xfrm>
            <a:custGeom>
              <a:avLst/>
              <a:gdLst>
                <a:gd name="connsiteX0" fmla="*/ 565116 w 565115"/>
                <a:gd name="connsiteY0" fmla="*/ 102288 h 446352"/>
                <a:gd name="connsiteX1" fmla="*/ 455900 w 565115"/>
                <a:gd name="connsiteY1" fmla="*/ 0 h 446352"/>
                <a:gd name="connsiteX2" fmla="*/ 102521 w 565115"/>
                <a:gd name="connsiteY2" fmla="*/ 18630 h 446352"/>
                <a:gd name="connsiteX3" fmla="*/ 0 w 565115"/>
                <a:gd name="connsiteY3" fmla="*/ 132968 h 446352"/>
                <a:gd name="connsiteX4" fmla="*/ 290388 w 565115"/>
                <a:gd name="connsiteY4" fmla="*/ 446352 h 446352"/>
                <a:gd name="connsiteX5" fmla="*/ 565116 w 565115"/>
                <a:gd name="connsiteY5" fmla="*/ 102288 h 446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65115" h="446352">
                  <a:moveTo>
                    <a:pt x="565116" y="102288"/>
                  </a:moveTo>
                  <a:lnTo>
                    <a:pt x="455900" y="0"/>
                  </a:lnTo>
                  <a:lnTo>
                    <a:pt x="102521" y="18630"/>
                  </a:lnTo>
                  <a:lnTo>
                    <a:pt x="0" y="132968"/>
                  </a:lnTo>
                  <a:lnTo>
                    <a:pt x="290388" y="446352"/>
                  </a:lnTo>
                  <a:lnTo>
                    <a:pt x="565116" y="102288"/>
                  </a:lnTo>
                  <a:close/>
                </a:path>
              </a:pathLst>
            </a:custGeom>
            <a:solidFill>
              <a:srgbClr val="D9042B"/>
            </a:solidFill>
            <a:ln w="5820" cap="flat">
              <a:noFill/>
              <a:prstDash val="solid"/>
              <a:miter/>
            </a:ln>
          </p:spPr>
          <p:txBody>
            <a:bodyPr rtlCol="0" anchor="ctr"/>
            <a:lstStyle/>
            <a:p>
              <a:endParaRPr lang="fr-FR"/>
            </a:p>
          </p:txBody>
        </p:sp>
        <p:sp>
          <p:nvSpPr>
            <p:cNvPr id="183" name="Graphique 6">
              <a:extLst>
                <a:ext uri="{FF2B5EF4-FFF2-40B4-BE49-F238E27FC236}">
                  <a16:creationId xmlns:a16="http://schemas.microsoft.com/office/drawing/2014/main" id="{50D1EC32-823D-4914-AA51-8F9B76E963BA}"/>
                </a:ext>
              </a:extLst>
            </p:cNvPr>
            <p:cNvSpPr/>
            <p:nvPr/>
          </p:nvSpPr>
          <p:spPr>
            <a:xfrm>
              <a:off x="7187809" y="5374353"/>
              <a:ext cx="472200" cy="350060"/>
            </a:xfrm>
            <a:custGeom>
              <a:avLst/>
              <a:gdLst>
                <a:gd name="connsiteX0" fmla="*/ -115 w 472200"/>
                <a:gd name="connsiteY0" fmla="*/ 92414 h 350060"/>
                <a:gd name="connsiteX1" fmla="*/ 67999 w 472200"/>
                <a:gd name="connsiteY1" fmla="*/ 14228 h 350060"/>
                <a:gd name="connsiteX2" fmla="*/ 113351 w 472200"/>
                <a:gd name="connsiteY2" fmla="*/ 12306 h 350060"/>
                <a:gd name="connsiteX3" fmla="*/ 44538 w 472200"/>
                <a:gd name="connsiteY3" fmla="*/ 138056 h 350060"/>
                <a:gd name="connsiteX4" fmla="*/ 169938 w 472200"/>
                <a:gd name="connsiteY4" fmla="*/ 275682 h 350060"/>
                <a:gd name="connsiteX5" fmla="*/ 310533 w 472200"/>
                <a:gd name="connsiteY5" fmla="*/ 270617 h 350060"/>
                <a:gd name="connsiteX6" fmla="*/ 242884 w 472200"/>
                <a:gd name="connsiteY6" fmla="*/ 349734 h 350060"/>
                <a:gd name="connsiteX7" fmla="*/ 68989 w 472200"/>
                <a:gd name="connsiteY7" fmla="*/ 173103 h 350060"/>
                <a:gd name="connsiteX8" fmla="*/ 131049 w 472200"/>
                <a:gd name="connsiteY8" fmla="*/ 235454 h 350060"/>
                <a:gd name="connsiteX9" fmla="*/ 241312 w 472200"/>
                <a:gd name="connsiteY9" fmla="*/ 244361 h 350060"/>
                <a:gd name="connsiteX10" fmla="*/ 345405 w 472200"/>
                <a:gd name="connsiteY10" fmla="*/ 209431 h 350060"/>
                <a:gd name="connsiteX11" fmla="*/ 68989 w 472200"/>
                <a:gd name="connsiteY11" fmla="*/ 173103 h 350060"/>
                <a:gd name="connsiteX12" fmla="*/ 406649 w 472200"/>
                <a:gd name="connsiteY12" fmla="*/ 7591 h 350060"/>
                <a:gd name="connsiteX13" fmla="*/ 408862 w 472200"/>
                <a:gd name="connsiteY13" fmla="*/ 77452 h 350060"/>
                <a:gd name="connsiteX14" fmla="*/ 317693 w 472200"/>
                <a:gd name="connsiteY14" fmla="*/ 82400 h 350060"/>
                <a:gd name="connsiteX15" fmla="*/ 212902 w 472200"/>
                <a:gd name="connsiteY15" fmla="*/ 21214 h 350060"/>
                <a:gd name="connsiteX16" fmla="*/ 122141 w 472200"/>
                <a:gd name="connsiteY16" fmla="*/ 76229 h 350060"/>
                <a:gd name="connsiteX17" fmla="*/ 402574 w 472200"/>
                <a:gd name="connsiteY17" fmla="*/ 156569 h 350060"/>
                <a:gd name="connsiteX18" fmla="*/ 472086 w 472200"/>
                <a:gd name="connsiteY18" fmla="*/ 66623 h 350060"/>
                <a:gd name="connsiteX19" fmla="*/ 297609 w 472200"/>
                <a:gd name="connsiteY19" fmla="*/ 2235 h 350060"/>
                <a:gd name="connsiteX20" fmla="*/ 345987 w 472200"/>
                <a:gd name="connsiteY20" fmla="*/ -327 h 350060"/>
                <a:gd name="connsiteX21" fmla="*/ 337312 w 472200"/>
                <a:gd name="connsiteY21" fmla="*/ 36234 h 350060"/>
                <a:gd name="connsiteX22" fmla="*/ 297609 w 472200"/>
                <a:gd name="connsiteY22" fmla="*/ 2235 h 350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72200" h="350060">
                  <a:moveTo>
                    <a:pt x="-115" y="92414"/>
                  </a:moveTo>
                  <a:lnTo>
                    <a:pt x="67999" y="14228"/>
                  </a:lnTo>
                  <a:lnTo>
                    <a:pt x="113351" y="12306"/>
                  </a:lnTo>
                  <a:cubicBezTo>
                    <a:pt x="45178" y="49973"/>
                    <a:pt x="30740" y="96838"/>
                    <a:pt x="44538" y="138056"/>
                  </a:cubicBezTo>
                  <a:close/>
                  <a:moveTo>
                    <a:pt x="169938" y="275682"/>
                  </a:moveTo>
                  <a:cubicBezTo>
                    <a:pt x="226816" y="287966"/>
                    <a:pt x="261514" y="288664"/>
                    <a:pt x="310533" y="270617"/>
                  </a:cubicBezTo>
                  <a:lnTo>
                    <a:pt x="242884" y="349734"/>
                  </a:lnTo>
                  <a:close/>
                  <a:moveTo>
                    <a:pt x="68989" y="173103"/>
                  </a:moveTo>
                  <a:lnTo>
                    <a:pt x="131049" y="235454"/>
                  </a:lnTo>
                  <a:cubicBezTo>
                    <a:pt x="138093" y="200523"/>
                    <a:pt x="231648" y="216591"/>
                    <a:pt x="241312" y="244361"/>
                  </a:cubicBezTo>
                  <a:cubicBezTo>
                    <a:pt x="280725" y="254956"/>
                    <a:pt x="345580" y="229690"/>
                    <a:pt x="345405" y="209431"/>
                  </a:cubicBezTo>
                  <a:cubicBezTo>
                    <a:pt x="342552" y="160877"/>
                    <a:pt x="119871" y="213506"/>
                    <a:pt x="68989" y="173103"/>
                  </a:cubicBezTo>
                  <a:close/>
                  <a:moveTo>
                    <a:pt x="406649" y="7591"/>
                  </a:moveTo>
                  <a:lnTo>
                    <a:pt x="408862" y="77452"/>
                  </a:lnTo>
                  <a:lnTo>
                    <a:pt x="317693" y="82400"/>
                  </a:lnTo>
                  <a:cubicBezTo>
                    <a:pt x="316471" y="36350"/>
                    <a:pt x="280318" y="15683"/>
                    <a:pt x="212902" y="21214"/>
                  </a:cubicBezTo>
                  <a:cubicBezTo>
                    <a:pt x="165571" y="24707"/>
                    <a:pt x="121094" y="45665"/>
                    <a:pt x="122141" y="76229"/>
                  </a:cubicBezTo>
                  <a:cubicBezTo>
                    <a:pt x="126100" y="148710"/>
                    <a:pt x="376726" y="56552"/>
                    <a:pt x="402574" y="156569"/>
                  </a:cubicBezTo>
                  <a:lnTo>
                    <a:pt x="472086" y="66623"/>
                  </a:lnTo>
                  <a:close/>
                  <a:moveTo>
                    <a:pt x="297609" y="2235"/>
                  </a:moveTo>
                  <a:lnTo>
                    <a:pt x="345987" y="-327"/>
                  </a:lnTo>
                  <a:lnTo>
                    <a:pt x="337312" y="36234"/>
                  </a:lnTo>
                  <a:cubicBezTo>
                    <a:pt x="327241" y="14926"/>
                    <a:pt x="311813" y="7824"/>
                    <a:pt x="297609" y="2235"/>
                  </a:cubicBezTo>
                  <a:close/>
                </a:path>
              </a:pathLst>
            </a:custGeom>
            <a:solidFill>
              <a:srgbClr val="F2B602"/>
            </a:solidFill>
            <a:ln w="5820" cap="flat">
              <a:noFill/>
              <a:prstDash val="solid"/>
              <a:miter/>
            </a:ln>
          </p:spPr>
          <p:txBody>
            <a:bodyPr rtlCol="0" anchor="ctr"/>
            <a:lstStyle/>
            <a:p>
              <a:endParaRPr lang="fr-FR"/>
            </a:p>
          </p:txBody>
        </p:sp>
        <p:sp>
          <p:nvSpPr>
            <p:cNvPr id="184" name="Graphique 6">
              <a:extLst>
                <a:ext uri="{FF2B5EF4-FFF2-40B4-BE49-F238E27FC236}">
                  <a16:creationId xmlns:a16="http://schemas.microsoft.com/office/drawing/2014/main" id="{EE059225-84B1-4774-8C75-511CA80892F7}"/>
                </a:ext>
              </a:extLst>
            </p:cNvPr>
            <p:cNvSpPr/>
            <p:nvPr/>
          </p:nvSpPr>
          <p:spPr>
            <a:xfrm>
              <a:off x="6958491" y="5011426"/>
              <a:ext cx="1176787" cy="1115786"/>
            </a:xfrm>
            <a:custGeom>
              <a:avLst/>
              <a:gdLst>
                <a:gd name="connsiteX0" fmla="*/ 1086919 w 1176787"/>
                <a:gd name="connsiteY0" fmla="*/ -327 h 1115786"/>
                <a:gd name="connsiteX1" fmla="*/ 873785 w 1176787"/>
                <a:gd name="connsiteY1" fmla="*/ 1035942 h 1115786"/>
                <a:gd name="connsiteX2" fmla="*/ -115 w 1176787"/>
                <a:gd name="connsiteY2" fmla="*/ 906932 h 1115786"/>
                <a:gd name="connsiteX3" fmla="*/ 153346 w 1176787"/>
                <a:gd name="connsiteY3" fmla="*/ 329824 h 1115786"/>
                <a:gd name="connsiteX4" fmla="*/ 592130 w 1176787"/>
                <a:gd name="connsiteY4" fmla="*/ 488699 h 1115786"/>
                <a:gd name="connsiteX5" fmla="*/ 1086919 w 1176787"/>
                <a:gd name="connsiteY5" fmla="*/ -327 h 11157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6787" h="1115786">
                  <a:moveTo>
                    <a:pt x="1086919" y="-327"/>
                  </a:moveTo>
                  <a:cubicBezTo>
                    <a:pt x="1184957" y="293438"/>
                    <a:pt x="1293823" y="799754"/>
                    <a:pt x="873785" y="1035942"/>
                  </a:cubicBezTo>
                  <a:cubicBezTo>
                    <a:pt x="453747" y="1272129"/>
                    <a:pt x="-115" y="906932"/>
                    <a:pt x="-115" y="906932"/>
                  </a:cubicBezTo>
                  <a:lnTo>
                    <a:pt x="153346" y="329824"/>
                  </a:lnTo>
                  <a:cubicBezTo>
                    <a:pt x="229843" y="388507"/>
                    <a:pt x="470165" y="527181"/>
                    <a:pt x="592130" y="488699"/>
                  </a:cubicBezTo>
                  <a:cubicBezTo>
                    <a:pt x="714095" y="450217"/>
                    <a:pt x="1086919" y="-327"/>
                    <a:pt x="1086919" y="-327"/>
                  </a:cubicBezTo>
                  <a:close/>
                </a:path>
              </a:pathLst>
            </a:custGeom>
            <a:solidFill>
              <a:srgbClr val="190501">
                <a:alpha val="9000"/>
              </a:srgbClr>
            </a:solidFill>
            <a:ln w="5820" cap="flat">
              <a:noFill/>
              <a:prstDash val="solid"/>
              <a:miter/>
            </a:ln>
          </p:spPr>
          <p:txBody>
            <a:bodyPr rtlCol="0" anchor="ctr"/>
            <a:lstStyle/>
            <a:p>
              <a:endParaRPr lang="fr-FR"/>
            </a:p>
          </p:txBody>
        </p:sp>
        <p:sp>
          <p:nvSpPr>
            <p:cNvPr id="185" name="Graphique 6">
              <a:extLst>
                <a:ext uri="{FF2B5EF4-FFF2-40B4-BE49-F238E27FC236}">
                  <a16:creationId xmlns:a16="http://schemas.microsoft.com/office/drawing/2014/main" id="{66A24BFD-F238-4E63-8D8B-790B50B1017A}"/>
                </a:ext>
              </a:extLst>
            </p:cNvPr>
            <p:cNvSpPr/>
            <p:nvPr/>
          </p:nvSpPr>
          <p:spPr>
            <a:xfrm>
              <a:off x="7864876" y="4932426"/>
              <a:ext cx="192224" cy="221078"/>
            </a:xfrm>
            <a:custGeom>
              <a:avLst/>
              <a:gdLst>
                <a:gd name="connsiteX0" fmla="*/ -115 w 192224"/>
                <a:gd name="connsiteY0" fmla="*/ 132409 h 221078"/>
                <a:gd name="connsiteX1" fmla="*/ 40637 w 192224"/>
                <a:gd name="connsiteY1" fmla="*/ -327 h 221078"/>
                <a:gd name="connsiteX2" fmla="*/ 180766 w 192224"/>
                <a:gd name="connsiteY2" fmla="*/ 78674 h 221078"/>
                <a:gd name="connsiteX3" fmla="*/ 191362 w 192224"/>
                <a:gd name="connsiteY3" fmla="*/ 218396 h 221078"/>
                <a:gd name="connsiteX4" fmla="*/ -115 w 192224"/>
                <a:gd name="connsiteY4" fmla="*/ 132409 h 2210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224" h="221078">
                  <a:moveTo>
                    <a:pt x="-115" y="132409"/>
                  </a:moveTo>
                  <a:lnTo>
                    <a:pt x="40637" y="-327"/>
                  </a:lnTo>
                  <a:cubicBezTo>
                    <a:pt x="40637" y="-327"/>
                    <a:pt x="132854" y="27792"/>
                    <a:pt x="180766" y="78674"/>
                  </a:cubicBezTo>
                  <a:cubicBezTo>
                    <a:pt x="180766" y="78674"/>
                    <a:pt x="195553" y="199126"/>
                    <a:pt x="191362" y="218396"/>
                  </a:cubicBezTo>
                  <a:cubicBezTo>
                    <a:pt x="187170" y="237666"/>
                    <a:pt x="-115" y="132409"/>
                    <a:pt x="-115" y="132409"/>
                  </a:cubicBezTo>
                  <a:close/>
                </a:path>
              </a:pathLst>
            </a:custGeom>
            <a:solidFill>
              <a:srgbClr val="095289"/>
            </a:solidFill>
            <a:ln w="5820" cap="flat">
              <a:noFill/>
              <a:prstDash val="solid"/>
              <a:miter/>
            </a:ln>
          </p:spPr>
          <p:txBody>
            <a:bodyPr rtlCol="0" anchor="ctr"/>
            <a:lstStyle/>
            <a:p>
              <a:endParaRPr lang="fr-FR"/>
            </a:p>
          </p:txBody>
        </p:sp>
        <p:sp>
          <p:nvSpPr>
            <p:cNvPr id="186" name="Graphique 6">
              <a:extLst>
                <a:ext uri="{FF2B5EF4-FFF2-40B4-BE49-F238E27FC236}">
                  <a16:creationId xmlns:a16="http://schemas.microsoft.com/office/drawing/2014/main" id="{8B8C2532-7625-4A33-A722-162BDD41CBE2}"/>
                </a:ext>
              </a:extLst>
            </p:cNvPr>
            <p:cNvSpPr/>
            <p:nvPr/>
          </p:nvSpPr>
          <p:spPr>
            <a:xfrm>
              <a:off x="7642253" y="5036693"/>
              <a:ext cx="444324" cy="1039004"/>
            </a:xfrm>
            <a:custGeom>
              <a:avLst/>
              <a:gdLst>
                <a:gd name="connsiteX0" fmla="*/ 57928 w 444324"/>
                <a:gd name="connsiteY0" fmla="*/ 363881 h 1039004"/>
                <a:gd name="connsiteX1" fmla="*/ 229552 w 444324"/>
                <a:gd name="connsiteY1" fmla="*/ -327 h 1039004"/>
                <a:gd name="connsiteX2" fmla="*/ 418642 w 444324"/>
                <a:gd name="connsiteY2" fmla="*/ 110752 h 1039004"/>
                <a:gd name="connsiteX3" fmla="*/ 335799 w 444324"/>
                <a:gd name="connsiteY3" fmla="*/ 828572 h 1039004"/>
                <a:gd name="connsiteX4" fmla="*/ -115 w 444324"/>
                <a:gd name="connsiteY4" fmla="*/ 1038678 h 1039004"/>
                <a:gd name="connsiteX5" fmla="*/ 30216 w 444324"/>
                <a:gd name="connsiteY5" fmla="*/ 425067 h 1039004"/>
                <a:gd name="connsiteX6" fmla="*/ 57928 w 444324"/>
                <a:gd name="connsiteY6" fmla="*/ 363881 h 1039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4324" h="1039004">
                  <a:moveTo>
                    <a:pt x="57928" y="363881"/>
                  </a:moveTo>
                  <a:cubicBezTo>
                    <a:pt x="91694" y="240751"/>
                    <a:pt x="106539" y="39901"/>
                    <a:pt x="229552" y="-327"/>
                  </a:cubicBezTo>
                  <a:lnTo>
                    <a:pt x="418642" y="110752"/>
                  </a:lnTo>
                  <a:cubicBezTo>
                    <a:pt x="406184" y="201338"/>
                    <a:pt x="525180" y="557163"/>
                    <a:pt x="335799" y="828572"/>
                  </a:cubicBezTo>
                  <a:cubicBezTo>
                    <a:pt x="262271" y="933945"/>
                    <a:pt x="140655" y="1010501"/>
                    <a:pt x="-115" y="1038678"/>
                  </a:cubicBezTo>
                  <a:cubicBezTo>
                    <a:pt x="16593" y="898549"/>
                    <a:pt x="43664" y="626034"/>
                    <a:pt x="30216" y="425067"/>
                  </a:cubicBezTo>
                  <a:cubicBezTo>
                    <a:pt x="42494" y="406193"/>
                    <a:pt x="51838" y="385561"/>
                    <a:pt x="57928" y="363881"/>
                  </a:cubicBezTo>
                  <a:close/>
                </a:path>
              </a:pathLst>
            </a:custGeom>
            <a:solidFill>
              <a:srgbClr val="1760BF"/>
            </a:solidFill>
            <a:ln w="5820" cap="flat">
              <a:noFill/>
              <a:prstDash val="solid"/>
              <a:miter/>
            </a:ln>
          </p:spPr>
          <p:txBody>
            <a:bodyPr rtlCol="0" anchor="ctr"/>
            <a:lstStyle/>
            <a:p>
              <a:endParaRPr lang="fr-FR"/>
            </a:p>
          </p:txBody>
        </p:sp>
        <p:sp>
          <p:nvSpPr>
            <p:cNvPr id="187" name="Graphique 6">
              <a:extLst>
                <a:ext uri="{FF2B5EF4-FFF2-40B4-BE49-F238E27FC236}">
                  <a16:creationId xmlns:a16="http://schemas.microsoft.com/office/drawing/2014/main" id="{6240CDCC-F773-468C-8B26-8F25EF2A2A22}"/>
                </a:ext>
              </a:extLst>
            </p:cNvPr>
            <p:cNvSpPr/>
            <p:nvPr/>
          </p:nvSpPr>
          <p:spPr>
            <a:xfrm>
              <a:off x="7519007" y="5462087"/>
              <a:ext cx="157203" cy="625268"/>
            </a:xfrm>
            <a:custGeom>
              <a:avLst/>
              <a:gdLst>
                <a:gd name="connsiteX0" fmla="*/ 153462 w 157203"/>
                <a:gd name="connsiteY0" fmla="*/ -327 h 625268"/>
                <a:gd name="connsiteX1" fmla="*/ 123131 w 157203"/>
                <a:gd name="connsiteY1" fmla="*/ 613284 h 625268"/>
                <a:gd name="connsiteX2" fmla="*/ -115 w 157203"/>
                <a:gd name="connsiteY2" fmla="*/ 624927 h 625268"/>
                <a:gd name="connsiteX3" fmla="*/ 29983 w 157203"/>
                <a:gd name="connsiteY3" fmla="*/ 87290 h 625268"/>
                <a:gd name="connsiteX4" fmla="*/ 153462 w 157203"/>
                <a:gd name="connsiteY4" fmla="*/ -327 h 6252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7203" h="625268">
                  <a:moveTo>
                    <a:pt x="153462" y="-327"/>
                  </a:moveTo>
                  <a:cubicBezTo>
                    <a:pt x="166910" y="200640"/>
                    <a:pt x="139839" y="473155"/>
                    <a:pt x="123131" y="613284"/>
                  </a:cubicBezTo>
                  <a:cubicBezTo>
                    <a:pt x="82548" y="621318"/>
                    <a:pt x="41254" y="625219"/>
                    <a:pt x="-115" y="624927"/>
                  </a:cubicBezTo>
                  <a:cubicBezTo>
                    <a:pt x="26723" y="528869"/>
                    <a:pt x="35106" y="251172"/>
                    <a:pt x="29983" y="87290"/>
                  </a:cubicBezTo>
                  <a:cubicBezTo>
                    <a:pt x="83077" y="78733"/>
                    <a:pt x="125984" y="42347"/>
                    <a:pt x="153462" y="-327"/>
                  </a:cubicBezTo>
                  <a:close/>
                </a:path>
              </a:pathLst>
            </a:custGeom>
            <a:solidFill>
              <a:srgbClr val="F2B602"/>
            </a:solidFill>
            <a:ln w="5820" cap="flat">
              <a:noFill/>
              <a:prstDash val="solid"/>
              <a:miter/>
            </a:ln>
          </p:spPr>
          <p:txBody>
            <a:bodyPr rtlCol="0" anchor="ctr"/>
            <a:lstStyle/>
            <a:p>
              <a:endParaRPr lang="fr-FR"/>
            </a:p>
          </p:txBody>
        </p:sp>
        <p:sp>
          <p:nvSpPr>
            <p:cNvPr id="188" name="Graphique 6">
              <a:extLst>
                <a:ext uri="{FF2B5EF4-FFF2-40B4-BE49-F238E27FC236}">
                  <a16:creationId xmlns:a16="http://schemas.microsoft.com/office/drawing/2014/main" id="{F9794BCB-B2BB-4EE6-9171-6BB8BF786E6F}"/>
                </a:ext>
              </a:extLst>
            </p:cNvPr>
            <p:cNvSpPr/>
            <p:nvPr/>
          </p:nvSpPr>
          <p:spPr>
            <a:xfrm>
              <a:off x="7423996" y="5541903"/>
              <a:ext cx="126534" cy="545612"/>
            </a:xfrm>
            <a:custGeom>
              <a:avLst/>
              <a:gdLst>
                <a:gd name="connsiteX0" fmla="*/ 63575 w 126534"/>
                <a:gd name="connsiteY0" fmla="*/ 5146 h 545612"/>
                <a:gd name="connsiteX1" fmla="*/ 124994 w 126534"/>
                <a:gd name="connsiteY1" fmla="*/ 7649 h 545612"/>
                <a:gd name="connsiteX2" fmla="*/ 94896 w 126534"/>
                <a:gd name="connsiteY2" fmla="*/ 545286 h 545612"/>
                <a:gd name="connsiteX3" fmla="*/ 27538 w 126534"/>
                <a:gd name="connsiteY3" fmla="*/ 541327 h 545612"/>
                <a:gd name="connsiteX4" fmla="*/ -115 w 126534"/>
                <a:gd name="connsiteY4" fmla="*/ 539464 h 545612"/>
                <a:gd name="connsiteX5" fmla="*/ 33476 w 126534"/>
                <a:gd name="connsiteY5" fmla="*/ -327 h 545612"/>
                <a:gd name="connsiteX6" fmla="*/ 63575 w 126534"/>
                <a:gd name="connsiteY6" fmla="*/ 5146 h 545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6534" h="545612">
                  <a:moveTo>
                    <a:pt x="63575" y="5146"/>
                  </a:moveTo>
                  <a:cubicBezTo>
                    <a:pt x="83671" y="10082"/>
                    <a:pt x="104560" y="10932"/>
                    <a:pt x="124994" y="7649"/>
                  </a:cubicBezTo>
                  <a:cubicBezTo>
                    <a:pt x="130117" y="171531"/>
                    <a:pt x="121734" y="449227"/>
                    <a:pt x="94896" y="545286"/>
                  </a:cubicBezTo>
                  <a:cubicBezTo>
                    <a:pt x="72389" y="545228"/>
                    <a:pt x="49900" y="543889"/>
                    <a:pt x="27538" y="541327"/>
                  </a:cubicBezTo>
                  <a:cubicBezTo>
                    <a:pt x="18223" y="540803"/>
                    <a:pt x="9025" y="540163"/>
                    <a:pt x="-115" y="539464"/>
                  </a:cubicBezTo>
                  <a:cubicBezTo>
                    <a:pt x="13508" y="412551"/>
                    <a:pt x="28702" y="102194"/>
                    <a:pt x="33476" y="-327"/>
                  </a:cubicBezTo>
                  <a:cubicBezTo>
                    <a:pt x="45061" y="2002"/>
                    <a:pt x="55249" y="3865"/>
                    <a:pt x="63575" y="5146"/>
                  </a:cubicBezTo>
                  <a:close/>
                </a:path>
              </a:pathLst>
            </a:custGeom>
            <a:solidFill>
              <a:srgbClr val="1760BF"/>
            </a:solidFill>
            <a:ln w="5820" cap="flat">
              <a:noFill/>
              <a:prstDash val="solid"/>
              <a:miter/>
            </a:ln>
          </p:spPr>
          <p:txBody>
            <a:bodyPr rtlCol="0" anchor="ctr"/>
            <a:lstStyle/>
            <a:p>
              <a:endParaRPr lang="fr-FR"/>
            </a:p>
          </p:txBody>
        </p:sp>
        <p:sp>
          <p:nvSpPr>
            <p:cNvPr id="189" name="Graphique 6">
              <a:extLst>
                <a:ext uri="{FF2B5EF4-FFF2-40B4-BE49-F238E27FC236}">
                  <a16:creationId xmlns:a16="http://schemas.microsoft.com/office/drawing/2014/main" id="{B16ABE54-E2F5-48B3-8510-3B29B0AFDFFC}"/>
                </a:ext>
              </a:extLst>
            </p:cNvPr>
            <p:cNvSpPr/>
            <p:nvPr/>
          </p:nvSpPr>
          <p:spPr>
            <a:xfrm>
              <a:off x="6519432" y="4853308"/>
              <a:ext cx="802043" cy="1205331"/>
            </a:xfrm>
            <a:custGeom>
              <a:avLst/>
              <a:gdLst>
                <a:gd name="connsiteX0" fmla="*/ 1091 w 802043"/>
                <a:gd name="connsiteY0" fmla="*/ 523629 h 1205331"/>
                <a:gd name="connsiteX1" fmla="*/ 532092 w 802043"/>
                <a:gd name="connsiteY1" fmla="*/ -327 h 1205331"/>
                <a:gd name="connsiteX2" fmla="*/ 554156 w 802043"/>
                <a:gd name="connsiteY2" fmla="*/ 395027 h 1205331"/>
                <a:gd name="connsiteX3" fmla="*/ 801929 w 802043"/>
                <a:gd name="connsiteY3" fmla="*/ 648738 h 1205331"/>
                <a:gd name="connsiteX4" fmla="*/ 756636 w 802043"/>
                <a:gd name="connsiteY4" fmla="*/ 1205005 h 1205331"/>
                <a:gd name="connsiteX5" fmla="*/ 1091 w 802043"/>
                <a:gd name="connsiteY5" fmla="*/ 523629 h 1205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02043" h="1205331">
                  <a:moveTo>
                    <a:pt x="1091" y="523629"/>
                  </a:moveTo>
                  <a:cubicBezTo>
                    <a:pt x="-13987" y="293962"/>
                    <a:pt x="109434" y="18303"/>
                    <a:pt x="532092" y="-327"/>
                  </a:cubicBezTo>
                  <a:lnTo>
                    <a:pt x="554156" y="395027"/>
                  </a:lnTo>
                  <a:cubicBezTo>
                    <a:pt x="584604" y="532071"/>
                    <a:pt x="698011" y="607404"/>
                    <a:pt x="801929" y="648738"/>
                  </a:cubicBezTo>
                  <a:cubicBezTo>
                    <a:pt x="795758" y="754112"/>
                    <a:pt x="768745" y="1066331"/>
                    <a:pt x="756636" y="1205005"/>
                  </a:cubicBezTo>
                  <a:cubicBezTo>
                    <a:pt x="305452" y="1098584"/>
                    <a:pt x="22166" y="844290"/>
                    <a:pt x="1091" y="523629"/>
                  </a:cubicBezTo>
                  <a:close/>
                </a:path>
              </a:pathLst>
            </a:custGeom>
            <a:solidFill>
              <a:srgbClr val="1760BF"/>
            </a:solidFill>
            <a:ln w="5820" cap="flat">
              <a:noFill/>
              <a:prstDash val="solid"/>
              <a:miter/>
            </a:ln>
          </p:spPr>
          <p:txBody>
            <a:bodyPr rtlCol="0" anchor="ctr"/>
            <a:lstStyle/>
            <a:p>
              <a:endParaRPr lang="fr-FR"/>
            </a:p>
          </p:txBody>
        </p:sp>
        <p:sp>
          <p:nvSpPr>
            <p:cNvPr id="190" name="Graphique 6">
              <a:extLst>
                <a:ext uri="{FF2B5EF4-FFF2-40B4-BE49-F238E27FC236}">
                  <a16:creationId xmlns:a16="http://schemas.microsoft.com/office/drawing/2014/main" id="{71C4B3E4-5F80-45A6-B524-3920BD6D3CB4}"/>
                </a:ext>
              </a:extLst>
            </p:cNvPr>
            <p:cNvSpPr/>
            <p:nvPr/>
          </p:nvSpPr>
          <p:spPr>
            <a:xfrm>
              <a:off x="7276415" y="5502257"/>
              <a:ext cx="181172" cy="579437"/>
            </a:xfrm>
            <a:custGeom>
              <a:avLst/>
              <a:gdLst>
                <a:gd name="connsiteX0" fmla="*/ 45178 w 181172"/>
                <a:gd name="connsiteY0" fmla="*/ -327 h 579437"/>
                <a:gd name="connsiteX1" fmla="*/ 181057 w 181172"/>
                <a:gd name="connsiteY1" fmla="*/ 39320 h 579437"/>
                <a:gd name="connsiteX2" fmla="*/ 147466 w 181172"/>
                <a:gd name="connsiteY2" fmla="*/ 579111 h 579437"/>
                <a:gd name="connsiteX3" fmla="*/ -115 w 181172"/>
                <a:gd name="connsiteY3" fmla="*/ 555824 h 579437"/>
                <a:gd name="connsiteX4" fmla="*/ 45178 w 181172"/>
                <a:gd name="connsiteY4" fmla="*/ -327 h 5794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1172" h="579437">
                  <a:moveTo>
                    <a:pt x="45178" y="-327"/>
                  </a:moveTo>
                  <a:cubicBezTo>
                    <a:pt x="89196" y="16918"/>
                    <a:pt x="134670" y="30185"/>
                    <a:pt x="181057" y="39320"/>
                  </a:cubicBezTo>
                  <a:cubicBezTo>
                    <a:pt x="176283" y="141840"/>
                    <a:pt x="161089" y="452197"/>
                    <a:pt x="147466" y="579111"/>
                  </a:cubicBezTo>
                  <a:cubicBezTo>
                    <a:pt x="97760" y="575035"/>
                    <a:pt x="48427" y="567275"/>
                    <a:pt x="-115" y="555824"/>
                  </a:cubicBezTo>
                  <a:cubicBezTo>
                    <a:pt x="11994" y="417267"/>
                    <a:pt x="39007" y="105047"/>
                    <a:pt x="45178" y="-327"/>
                  </a:cubicBezTo>
                  <a:close/>
                </a:path>
              </a:pathLst>
            </a:custGeom>
            <a:solidFill>
              <a:srgbClr val="F2B602"/>
            </a:solidFill>
            <a:ln w="5820" cap="flat">
              <a:noFill/>
              <a:prstDash val="solid"/>
              <a:miter/>
            </a:ln>
          </p:spPr>
          <p:txBody>
            <a:bodyPr rtlCol="0" anchor="ctr"/>
            <a:lstStyle/>
            <a:p>
              <a:endParaRPr lang="fr-FR"/>
            </a:p>
          </p:txBody>
        </p:sp>
        <p:sp>
          <p:nvSpPr>
            <p:cNvPr id="191" name="Graphique 6">
              <a:extLst>
                <a:ext uri="{FF2B5EF4-FFF2-40B4-BE49-F238E27FC236}">
                  <a16:creationId xmlns:a16="http://schemas.microsoft.com/office/drawing/2014/main" id="{8CA47528-B0C7-4642-9F59-E511760F2493}"/>
                </a:ext>
              </a:extLst>
            </p:cNvPr>
            <p:cNvSpPr/>
            <p:nvPr/>
          </p:nvSpPr>
          <p:spPr>
            <a:xfrm>
              <a:off x="7245968" y="4371502"/>
              <a:ext cx="479419" cy="187974"/>
            </a:xfrm>
            <a:custGeom>
              <a:avLst/>
              <a:gdLst>
                <a:gd name="connsiteX0" fmla="*/ 63400 w 479419"/>
                <a:gd name="connsiteY0" fmla="*/ 3574 h 187974"/>
                <a:gd name="connsiteX1" fmla="*/ 204286 w 479419"/>
                <a:gd name="connsiteY1" fmla="*/ 66914 h 187974"/>
                <a:gd name="connsiteX2" fmla="*/ 395937 w 479419"/>
                <a:gd name="connsiteY2" fmla="*/ -327 h 187974"/>
                <a:gd name="connsiteX3" fmla="*/ 479305 w 479419"/>
                <a:gd name="connsiteY3" fmla="*/ 3225 h 187974"/>
                <a:gd name="connsiteX4" fmla="*/ 279328 w 479419"/>
                <a:gd name="connsiteY4" fmla="*/ 186085 h 187974"/>
                <a:gd name="connsiteX5" fmla="*/ -115 w 479419"/>
                <a:gd name="connsiteY5" fmla="*/ 11433 h 187974"/>
                <a:gd name="connsiteX6" fmla="*/ 63400 w 479419"/>
                <a:gd name="connsiteY6" fmla="*/ 3574 h 187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9419" h="187974">
                  <a:moveTo>
                    <a:pt x="63400" y="3574"/>
                  </a:moveTo>
                  <a:cubicBezTo>
                    <a:pt x="95536" y="27152"/>
                    <a:pt x="145661" y="56843"/>
                    <a:pt x="204286" y="66914"/>
                  </a:cubicBezTo>
                  <a:cubicBezTo>
                    <a:pt x="304827" y="84030"/>
                    <a:pt x="380161" y="30412"/>
                    <a:pt x="395937" y="-327"/>
                  </a:cubicBezTo>
                  <a:cubicBezTo>
                    <a:pt x="435525" y="896"/>
                    <a:pt x="465798" y="2293"/>
                    <a:pt x="479305" y="3225"/>
                  </a:cubicBezTo>
                  <a:cubicBezTo>
                    <a:pt x="479305" y="3225"/>
                    <a:pt x="478315" y="168911"/>
                    <a:pt x="279328" y="186085"/>
                  </a:cubicBezTo>
                  <a:cubicBezTo>
                    <a:pt x="80341" y="203260"/>
                    <a:pt x="16419" y="74541"/>
                    <a:pt x="-115" y="11433"/>
                  </a:cubicBezTo>
                  <a:cubicBezTo>
                    <a:pt x="17932" y="7998"/>
                    <a:pt x="39531" y="5553"/>
                    <a:pt x="63400" y="3574"/>
                  </a:cubicBezTo>
                  <a:close/>
                </a:path>
              </a:pathLst>
            </a:custGeom>
            <a:solidFill>
              <a:srgbClr val="190501"/>
            </a:solidFill>
            <a:ln w="5820" cap="flat">
              <a:noFill/>
              <a:prstDash val="solid"/>
              <a:miter/>
            </a:ln>
          </p:spPr>
          <p:txBody>
            <a:bodyPr rtlCol="0" anchor="ctr"/>
            <a:lstStyle/>
            <a:p>
              <a:endParaRPr lang="fr-FR"/>
            </a:p>
          </p:txBody>
        </p:sp>
        <p:sp>
          <p:nvSpPr>
            <p:cNvPr id="192" name="Graphique 6">
              <a:extLst>
                <a:ext uri="{FF2B5EF4-FFF2-40B4-BE49-F238E27FC236}">
                  <a16:creationId xmlns:a16="http://schemas.microsoft.com/office/drawing/2014/main" id="{05AF4E9D-ED1B-4B27-A78B-C70198E744B8}"/>
                </a:ext>
              </a:extLst>
            </p:cNvPr>
            <p:cNvSpPr/>
            <p:nvPr/>
          </p:nvSpPr>
          <p:spPr>
            <a:xfrm>
              <a:off x="7311230" y="4369057"/>
              <a:ext cx="329684" cy="70863"/>
            </a:xfrm>
            <a:custGeom>
              <a:avLst/>
              <a:gdLst>
                <a:gd name="connsiteX0" fmla="*/ 139607 w 329684"/>
                <a:gd name="connsiteY0" fmla="*/ 67205 h 70863"/>
                <a:gd name="connsiteX1" fmla="*/ -115 w 329684"/>
                <a:gd name="connsiteY1" fmla="*/ 5087 h 70863"/>
                <a:gd name="connsiteX2" fmla="*/ 329569 w 329684"/>
                <a:gd name="connsiteY2" fmla="*/ 2351 h 70863"/>
                <a:gd name="connsiteX3" fmla="*/ 139607 w 329684"/>
                <a:gd name="connsiteY3" fmla="*/ 67205 h 70863"/>
              </a:gdLst>
              <a:ahLst/>
              <a:cxnLst>
                <a:cxn ang="0">
                  <a:pos x="connsiteX0" y="connsiteY0"/>
                </a:cxn>
                <a:cxn ang="0">
                  <a:pos x="connsiteX1" y="connsiteY1"/>
                </a:cxn>
                <a:cxn ang="0">
                  <a:pos x="connsiteX2" y="connsiteY2"/>
                </a:cxn>
                <a:cxn ang="0">
                  <a:pos x="connsiteX3" y="connsiteY3"/>
                </a:cxn>
              </a:cxnLst>
              <a:rect l="l" t="t" r="r" b="b"/>
              <a:pathLst>
                <a:path w="329684" h="70863">
                  <a:moveTo>
                    <a:pt x="139607" y="67205"/>
                  </a:moveTo>
                  <a:cubicBezTo>
                    <a:pt x="81389" y="57250"/>
                    <a:pt x="31846" y="28199"/>
                    <a:pt x="-115" y="5087"/>
                  </a:cubicBezTo>
                  <a:cubicBezTo>
                    <a:pt x="99204" y="-2598"/>
                    <a:pt x="239042" y="-735"/>
                    <a:pt x="329569" y="2351"/>
                  </a:cubicBezTo>
                  <a:cubicBezTo>
                    <a:pt x="313851" y="32100"/>
                    <a:pt x="239275" y="84205"/>
                    <a:pt x="139607" y="67205"/>
                  </a:cubicBezTo>
                  <a:close/>
                </a:path>
              </a:pathLst>
            </a:custGeom>
            <a:solidFill>
              <a:srgbClr val="FFFFFF"/>
            </a:solidFill>
            <a:ln w="5820" cap="flat">
              <a:noFill/>
              <a:prstDash val="solid"/>
              <a:miter/>
            </a:ln>
          </p:spPr>
          <p:txBody>
            <a:bodyPr rtlCol="0" anchor="ctr"/>
            <a:lstStyle/>
            <a:p>
              <a:endParaRPr lang="fr-FR"/>
            </a:p>
          </p:txBody>
        </p:sp>
        <p:sp>
          <p:nvSpPr>
            <p:cNvPr id="193" name="Graphique 6">
              <a:extLst>
                <a:ext uri="{FF2B5EF4-FFF2-40B4-BE49-F238E27FC236}">
                  <a16:creationId xmlns:a16="http://schemas.microsoft.com/office/drawing/2014/main" id="{A912D0A0-73FD-42DB-BD35-DE42F5DEFE62}"/>
                </a:ext>
              </a:extLst>
            </p:cNvPr>
            <p:cNvSpPr/>
            <p:nvPr/>
          </p:nvSpPr>
          <p:spPr>
            <a:xfrm>
              <a:off x="7978283" y="4560359"/>
              <a:ext cx="253546" cy="521510"/>
            </a:xfrm>
            <a:custGeom>
              <a:avLst/>
              <a:gdLst>
                <a:gd name="connsiteX0" fmla="*/ 160449 w 253546"/>
                <a:gd name="connsiteY0" fmla="*/ 36467 h 521510"/>
                <a:gd name="connsiteX1" fmla="*/ 252956 w 253546"/>
                <a:gd name="connsiteY1" fmla="*/ 474610 h 521510"/>
                <a:gd name="connsiteX2" fmla="*/ 210865 w 253546"/>
                <a:gd name="connsiteY2" fmla="*/ 521184 h 521510"/>
                <a:gd name="connsiteX3" fmla="*/ 78944 w 253546"/>
                <a:gd name="connsiteY3" fmla="*/ 513092 h 521510"/>
                <a:gd name="connsiteX4" fmla="*/ -115 w 253546"/>
                <a:gd name="connsiteY4" fmla="*/ -327 h 5215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3546" h="521510">
                  <a:moveTo>
                    <a:pt x="160449" y="36467"/>
                  </a:moveTo>
                  <a:cubicBezTo>
                    <a:pt x="160449" y="36467"/>
                    <a:pt x="261164" y="432345"/>
                    <a:pt x="252956" y="474610"/>
                  </a:cubicBezTo>
                  <a:cubicBezTo>
                    <a:pt x="246610" y="507329"/>
                    <a:pt x="210865" y="521184"/>
                    <a:pt x="210865" y="521184"/>
                  </a:cubicBezTo>
                  <a:lnTo>
                    <a:pt x="78944" y="513092"/>
                  </a:lnTo>
                  <a:lnTo>
                    <a:pt x="-115" y="-327"/>
                  </a:lnTo>
                  <a:close/>
                </a:path>
              </a:pathLst>
            </a:custGeom>
            <a:solidFill>
              <a:srgbClr val="C90630"/>
            </a:solidFill>
            <a:ln w="5820" cap="flat">
              <a:noFill/>
              <a:prstDash val="solid"/>
              <a:miter/>
            </a:ln>
          </p:spPr>
          <p:txBody>
            <a:bodyPr rtlCol="0" anchor="ctr"/>
            <a:lstStyle/>
            <a:p>
              <a:endParaRPr lang="fr-FR"/>
            </a:p>
          </p:txBody>
        </p:sp>
        <p:sp>
          <p:nvSpPr>
            <p:cNvPr id="194" name="Graphique 6">
              <a:extLst>
                <a:ext uri="{FF2B5EF4-FFF2-40B4-BE49-F238E27FC236}">
                  <a16:creationId xmlns:a16="http://schemas.microsoft.com/office/drawing/2014/main" id="{17776E5E-7DBA-4EAF-82CE-487ECB36B49E}"/>
                </a:ext>
              </a:extLst>
            </p:cNvPr>
            <p:cNvSpPr/>
            <p:nvPr/>
          </p:nvSpPr>
          <p:spPr>
            <a:xfrm>
              <a:off x="7978283" y="4560708"/>
              <a:ext cx="211270" cy="534495"/>
            </a:xfrm>
            <a:custGeom>
              <a:avLst/>
              <a:gdLst>
                <a:gd name="connsiteX0" fmla="*/ -115 w 211270"/>
                <a:gd name="connsiteY0" fmla="*/ -327 h 534495"/>
                <a:gd name="connsiteX1" fmla="*/ 87211 w 211270"/>
                <a:gd name="connsiteY1" fmla="*/ 13878 h 534495"/>
                <a:gd name="connsiteX2" fmla="*/ 88666 w 211270"/>
                <a:gd name="connsiteY2" fmla="*/ 24125 h 534495"/>
                <a:gd name="connsiteX3" fmla="*/ 160740 w 211270"/>
                <a:gd name="connsiteY3" fmla="*/ 36350 h 534495"/>
                <a:gd name="connsiteX4" fmla="*/ 170695 w 211270"/>
                <a:gd name="connsiteY4" fmla="*/ 72794 h 534495"/>
                <a:gd name="connsiteX5" fmla="*/ 125402 w 211270"/>
                <a:gd name="connsiteY5" fmla="*/ 122570 h 534495"/>
                <a:gd name="connsiteX6" fmla="*/ 211156 w 211270"/>
                <a:gd name="connsiteY6" fmla="*/ 521184 h 534495"/>
                <a:gd name="connsiteX7" fmla="*/ 64681 w 211270"/>
                <a:gd name="connsiteY7" fmla="*/ 515363 h 534495"/>
                <a:gd name="connsiteX8" fmla="*/ 5765 w 211270"/>
                <a:gd name="connsiteY8" fmla="*/ 51603 h 534495"/>
                <a:gd name="connsiteX9" fmla="*/ 5765 w 211270"/>
                <a:gd name="connsiteY9" fmla="*/ 51603 h 534495"/>
                <a:gd name="connsiteX10" fmla="*/ 1224 w 211270"/>
                <a:gd name="connsiteY10" fmla="*/ 9454 h 534495"/>
                <a:gd name="connsiteX11" fmla="*/ 1224 w 211270"/>
                <a:gd name="connsiteY11" fmla="*/ 9454 h 534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1270" h="534495">
                  <a:moveTo>
                    <a:pt x="-115" y="-327"/>
                  </a:moveTo>
                  <a:lnTo>
                    <a:pt x="87211" y="13878"/>
                  </a:lnTo>
                  <a:lnTo>
                    <a:pt x="88666" y="24125"/>
                  </a:lnTo>
                  <a:lnTo>
                    <a:pt x="160740" y="36350"/>
                  </a:lnTo>
                  <a:lnTo>
                    <a:pt x="170695" y="72794"/>
                  </a:lnTo>
                  <a:lnTo>
                    <a:pt x="125402" y="122570"/>
                  </a:lnTo>
                  <a:lnTo>
                    <a:pt x="211156" y="521184"/>
                  </a:lnTo>
                  <a:cubicBezTo>
                    <a:pt x="211156" y="521184"/>
                    <a:pt x="105375" y="553961"/>
                    <a:pt x="64681" y="515363"/>
                  </a:cubicBezTo>
                  <a:cubicBezTo>
                    <a:pt x="13508" y="466809"/>
                    <a:pt x="5765" y="51603"/>
                    <a:pt x="5765" y="51603"/>
                  </a:cubicBezTo>
                  <a:lnTo>
                    <a:pt x="5765" y="51603"/>
                  </a:lnTo>
                  <a:lnTo>
                    <a:pt x="1224" y="9454"/>
                  </a:lnTo>
                  <a:lnTo>
                    <a:pt x="1224" y="9454"/>
                  </a:lnTo>
                  <a:close/>
                </a:path>
              </a:pathLst>
            </a:custGeom>
            <a:solidFill>
              <a:srgbClr val="AF0935"/>
            </a:solidFill>
            <a:ln w="5820" cap="flat">
              <a:noFill/>
              <a:prstDash val="solid"/>
              <a:miter/>
            </a:ln>
          </p:spPr>
          <p:txBody>
            <a:bodyPr rtlCol="0" anchor="ctr"/>
            <a:lstStyle/>
            <a:p>
              <a:endParaRPr lang="fr-FR"/>
            </a:p>
          </p:txBody>
        </p:sp>
        <p:sp>
          <p:nvSpPr>
            <p:cNvPr id="195" name="Graphique 6">
              <a:extLst>
                <a:ext uri="{FF2B5EF4-FFF2-40B4-BE49-F238E27FC236}">
                  <a16:creationId xmlns:a16="http://schemas.microsoft.com/office/drawing/2014/main" id="{0C098279-710F-41E2-841D-B4630708AE8D}"/>
                </a:ext>
              </a:extLst>
            </p:cNvPr>
            <p:cNvSpPr/>
            <p:nvPr/>
          </p:nvSpPr>
          <p:spPr>
            <a:xfrm>
              <a:off x="8188003" y="3938423"/>
              <a:ext cx="801049" cy="977527"/>
            </a:xfrm>
            <a:custGeom>
              <a:avLst/>
              <a:gdLst>
                <a:gd name="connsiteX0" fmla="*/ 800935 w 801049"/>
                <a:gd name="connsiteY0" fmla="*/ 977201 h 977527"/>
                <a:gd name="connsiteX1" fmla="*/ 786497 w 801049"/>
                <a:gd name="connsiteY1" fmla="*/ -327 h 977527"/>
                <a:gd name="connsiteX2" fmla="*/ 57558 w 801049"/>
                <a:gd name="connsiteY2" fmla="*/ 344029 h 977527"/>
                <a:gd name="connsiteX3" fmla="*/ 76013 w 801049"/>
                <a:gd name="connsiteY3" fmla="*/ 702473 h 977527"/>
                <a:gd name="connsiteX4" fmla="*/ 800935 w 801049"/>
                <a:gd name="connsiteY4" fmla="*/ 977201 h 9775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1049" h="977527">
                  <a:moveTo>
                    <a:pt x="800935" y="977201"/>
                  </a:moveTo>
                  <a:lnTo>
                    <a:pt x="786497" y="-327"/>
                  </a:lnTo>
                  <a:cubicBezTo>
                    <a:pt x="786497" y="-327"/>
                    <a:pt x="453552" y="237084"/>
                    <a:pt x="57558" y="344029"/>
                  </a:cubicBezTo>
                  <a:cubicBezTo>
                    <a:pt x="-57654" y="524852"/>
                    <a:pt x="27227" y="651184"/>
                    <a:pt x="76013" y="702473"/>
                  </a:cubicBezTo>
                  <a:cubicBezTo>
                    <a:pt x="303002" y="743633"/>
                    <a:pt x="619297" y="825079"/>
                    <a:pt x="800935" y="977201"/>
                  </a:cubicBezTo>
                  <a:close/>
                </a:path>
              </a:pathLst>
            </a:custGeom>
            <a:solidFill>
              <a:srgbClr val="E8E8EA"/>
            </a:solidFill>
            <a:ln w="5820" cap="flat">
              <a:noFill/>
              <a:prstDash val="solid"/>
              <a:miter/>
            </a:ln>
          </p:spPr>
          <p:txBody>
            <a:bodyPr rtlCol="0" anchor="ctr"/>
            <a:lstStyle/>
            <a:p>
              <a:endParaRPr lang="fr-FR"/>
            </a:p>
          </p:txBody>
        </p:sp>
        <p:sp>
          <p:nvSpPr>
            <p:cNvPr id="196" name="Graphique 6">
              <a:extLst>
                <a:ext uri="{FF2B5EF4-FFF2-40B4-BE49-F238E27FC236}">
                  <a16:creationId xmlns:a16="http://schemas.microsoft.com/office/drawing/2014/main" id="{4FA68FC2-A73E-46D7-ADB1-B7157A00DE24}"/>
                </a:ext>
              </a:extLst>
            </p:cNvPr>
            <p:cNvSpPr/>
            <p:nvPr/>
          </p:nvSpPr>
          <p:spPr>
            <a:xfrm>
              <a:off x="8800330" y="3918396"/>
              <a:ext cx="328425" cy="1017639"/>
            </a:xfrm>
            <a:custGeom>
              <a:avLst/>
              <a:gdLst>
                <a:gd name="connsiteX0" fmla="*/ 129808 w 328425"/>
                <a:gd name="connsiteY0" fmla="*/ 1003224 h 1017639"/>
                <a:gd name="connsiteX1" fmla="*/ 38115 w 328425"/>
                <a:gd name="connsiteY1" fmla="*/ 824438 h 1017639"/>
                <a:gd name="connsiteX2" fmla="*/ 99 w 328425"/>
                <a:gd name="connsiteY2" fmla="*/ 511055 h 1017639"/>
                <a:gd name="connsiteX3" fmla="*/ 37591 w 328425"/>
                <a:gd name="connsiteY3" fmla="*/ 159015 h 1017639"/>
                <a:gd name="connsiteX4" fmla="*/ 156006 w 328425"/>
                <a:gd name="connsiteY4" fmla="*/ -327 h 1017639"/>
                <a:gd name="connsiteX5" fmla="*/ 198446 w 328425"/>
                <a:gd name="connsiteY5" fmla="*/ 13704 h 1017639"/>
                <a:gd name="connsiteX6" fmla="*/ 290080 w 328425"/>
                <a:gd name="connsiteY6" fmla="*/ 192547 h 1017639"/>
                <a:gd name="connsiteX7" fmla="*/ 328096 w 328425"/>
                <a:gd name="connsiteY7" fmla="*/ 505873 h 1017639"/>
                <a:gd name="connsiteX8" fmla="*/ 290604 w 328425"/>
                <a:gd name="connsiteY8" fmla="*/ 857972 h 1017639"/>
                <a:gd name="connsiteX9" fmla="*/ 172190 w 328425"/>
                <a:gd name="connsiteY9" fmla="*/ 1017312 h 1017639"/>
                <a:gd name="connsiteX10" fmla="*/ 129808 w 328425"/>
                <a:gd name="connsiteY10" fmla="*/ 1003224 h 1017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28425" h="1017639">
                  <a:moveTo>
                    <a:pt x="129808" y="1003224"/>
                  </a:moveTo>
                  <a:cubicBezTo>
                    <a:pt x="83758" y="970739"/>
                    <a:pt x="54533" y="888070"/>
                    <a:pt x="38115" y="824438"/>
                  </a:cubicBezTo>
                  <a:cubicBezTo>
                    <a:pt x="15411" y="736356"/>
                    <a:pt x="1962" y="625102"/>
                    <a:pt x="99" y="511055"/>
                  </a:cubicBezTo>
                  <a:cubicBezTo>
                    <a:pt x="-1996" y="378610"/>
                    <a:pt x="11336" y="253559"/>
                    <a:pt x="37591" y="159015"/>
                  </a:cubicBezTo>
                  <a:cubicBezTo>
                    <a:pt x="66293" y="55504"/>
                    <a:pt x="107452" y="430"/>
                    <a:pt x="156006" y="-327"/>
                  </a:cubicBezTo>
                  <a:cubicBezTo>
                    <a:pt x="171293" y="-332"/>
                    <a:pt x="186174" y="4587"/>
                    <a:pt x="198446" y="13704"/>
                  </a:cubicBezTo>
                  <a:cubicBezTo>
                    <a:pt x="244438" y="46247"/>
                    <a:pt x="273663" y="128916"/>
                    <a:pt x="290080" y="192547"/>
                  </a:cubicBezTo>
                  <a:cubicBezTo>
                    <a:pt x="312785" y="280572"/>
                    <a:pt x="326291" y="391884"/>
                    <a:pt x="328096" y="505873"/>
                  </a:cubicBezTo>
                  <a:cubicBezTo>
                    <a:pt x="330192" y="638318"/>
                    <a:pt x="316860" y="763369"/>
                    <a:pt x="290604" y="857972"/>
                  </a:cubicBezTo>
                  <a:cubicBezTo>
                    <a:pt x="261903" y="961424"/>
                    <a:pt x="220743" y="1016556"/>
                    <a:pt x="172190" y="1017312"/>
                  </a:cubicBezTo>
                  <a:cubicBezTo>
                    <a:pt x="156908" y="1017324"/>
                    <a:pt x="142039" y="1012381"/>
                    <a:pt x="129808" y="1003224"/>
                  </a:cubicBezTo>
                  <a:close/>
                </a:path>
              </a:pathLst>
            </a:custGeom>
            <a:solidFill>
              <a:srgbClr val="FFFFFF"/>
            </a:solidFill>
            <a:ln w="5820" cap="flat">
              <a:noFill/>
              <a:prstDash val="solid"/>
              <a:miter/>
            </a:ln>
          </p:spPr>
          <p:txBody>
            <a:bodyPr rtlCol="0" anchor="ctr"/>
            <a:lstStyle/>
            <a:p>
              <a:endParaRPr lang="fr-FR"/>
            </a:p>
          </p:txBody>
        </p:sp>
        <p:sp>
          <p:nvSpPr>
            <p:cNvPr id="197" name="Graphique 6">
              <a:extLst>
                <a:ext uri="{FF2B5EF4-FFF2-40B4-BE49-F238E27FC236}">
                  <a16:creationId xmlns:a16="http://schemas.microsoft.com/office/drawing/2014/main" id="{BFA68135-C2C5-42C6-819B-2DF2D4A3AA9D}"/>
                </a:ext>
              </a:extLst>
            </p:cNvPr>
            <p:cNvSpPr/>
            <p:nvPr/>
          </p:nvSpPr>
          <p:spPr>
            <a:xfrm>
              <a:off x="8820124" y="3938126"/>
              <a:ext cx="288831" cy="978120"/>
            </a:xfrm>
            <a:custGeom>
              <a:avLst/>
              <a:gdLst>
                <a:gd name="connsiteX0" fmla="*/ 288508 w 288831"/>
                <a:gd name="connsiteY0" fmla="*/ 486434 h 978120"/>
                <a:gd name="connsiteX1" fmla="*/ 152047 w 288831"/>
                <a:gd name="connsiteY1" fmla="*/ 977788 h 978120"/>
                <a:gd name="connsiteX2" fmla="*/ 99 w 288831"/>
                <a:gd name="connsiteY2" fmla="*/ 491033 h 978120"/>
                <a:gd name="connsiteX3" fmla="*/ 136561 w 288831"/>
                <a:gd name="connsiteY3" fmla="*/ -321 h 978120"/>
                <a:gd name="connsiteX4" fmla="*/ 288508 w 288831"/>
                <a:gd name="connsiteY4" fmla="*/ 486434 h 9781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8831" h="978120">
                  <a:moveTo>
                    <a:pt x="288508" y="486434"/>
                  </a:moveTo>
                  <a:cubicBezTo>
                    <a:pt x="292758" y="756562"/>
                    <a:pt x="231688" y="976508"/>
                    <a:pt x="152047" y="977788"/>
                  </a:cubicBezTo>
                  <a:cubicBezTo>
                    <a:pt x="72405" y="979069"/>
                    <a:pt x="4408" y="761104"/>
                    <a:pt x="99" y="491033"/>
                  </a:cubicBezTo>
                  <a:cubicBezTo>
                    <a:pt x="-4209" y="220963"/>
                    <a:pt x="56920" y="960"/>
                    <a:pt x="136561" y="-321"/>
                  </a:cubicBezTo>
                  <a:cubicBezTo>
                    <a:pt x="216202" y="-1602"/>
                    <a:pt x="284200" y="216248"/>
                    <a:pt x="288508" y="486434"/>
                  </a:cubicBezTo>
                  <a:close/>
                </a:path>
              </a:pathLst>
            </a:custGeom>
            <a:solidFill>
              <a:srgbClr val="D6D6D8"/>
            </a:solidFill>
            <a:ln w="5820" cap="flat">
              <a:noFill/>
              <a:prstDash val="solid"/>
              <a:miter/>
            </a:ln>
          </p:spPr>
          <p:txBody>
            <a:bodyPr rtlCol="0" anchor="ctr"/>
            <a:lstStyle/>
            <a:p>
              <a:endParaRPr lang="fr-FR"/>
            </a:p>
          </p:txBody>
        </p:sp>
        <p:sp>
          <p:nvSpPr>
            <p:cNvPr id="198" name="Graphique 6">
              <a:extLst>
                <a:ext uri="{FF2B5EF4-FFF2-40B4-BE49-F238E27FC236}">
                  <a16:creationId xmlns:a16="http://schemas.microsoft.com/office/drawing/2014/main" id="{98190489-81A7-4992-B914-AA1A421A08D6}"/>
                </a:ext>
              </a:extLst>
            </p:cNvPr>
            <p:cNvSpPr/>
            <p:nvPr/>
          </p:nvSpPr>
          <p:spPr>
            <a:xfrm>
              <a:off x="8820003" y="4326500"/>
              <a:ext cx="195829" cy="242708"/>
            </a:xfrm>
            <a:custGeom>
              <a:avLst/>
              <a:gdLst>
                <a:gd name="connsiteX0" fmla="*/ 1792 w 195829"/>
                <a:gd name="connsiteY0" fmla="*/ -327 h 242708"/>
                <a:gd name="connsiteX1" fmla="*/ 195714 w 195829"/>
                <a:gd name="connsiteY1" fmla="*/ 66565 h 242708"/>
                <a:gd name="connsiteX2" fmla="*/ 190591 w 195829"/>
                <a:gd name="connsiteY2" fmla="*/ 156220 h 242708"/>
                <a:gd name="connsiteX3" fmla="*/ 8429 w 195829"/>
                <a:gd name="connsiteY3" fmla="*/ 242381 h 242708"/>
                <a:gd name="connsiteX4" fmla="*/ 1792 w 195829"/>
                <a:gd name="connsiteY4" fmla="*/ -327 h 2427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5829" h="242708">
                  <a:moveTo>
                    <a:pt x="1792" y="-327"/>
                  </a:moveTo>
                  <a:lnTo>
                    <a:pt x="195714" y="66565"/>
                  </a:lnTo>
                  <a:lnTo>
                    <a:pt x="190591" y="156220"/>
                  </a:lnTo>
                  <a:lnTo>
                    <a:pt x="8429" y="242381"/>
                  </a:lnTo>
                  <a:cubicBezTo>
                    <a:pt x="46" y="161768"/>
                    <a:pt x="-2172" y="80624"/>
                    <a:pt x="1792" y="-327"/>
                  </a:cubicBezTo>
                  <a:close/>
                </a:path>
              </a:pathLst>
            </a:custGeom>
            <a:solidFill>
              <a:srgbClr val="78889E"/>
            </a:solidFill>
            <a:ln w="5820" cap="flat">
              <a:noFill/>
              <a:prstDash val="solid"/>
              <a:miter/>
            </a:ln>
          </p:spPr>
          <p:txBody>
            <a:bodyPr rtlCol="0" anchor="ctr"/>
            <a:lstStyle/>
            <a:p>
              <a:endParaRPr lang="fr-FR"/>
            </a:p>
          </p:txBody>
        </p:sp>
        <p:sp>
          <p:nvSpPr>
            <p:cNvPr id="199" name="Graphique 6">
              <a:extLst>
                <a:ext uri="{FF2B5EF4-FFF2-40B4-BE49-F238E27FC236}">
                  <a16:creationId xmlns:a16="http://schemas.microsoft.com/office/drawing/2014/main" id="{B860C9C6-E908-4C2C-8CF1-6465DFEEA369}"/>
                </a:ext>
              </a:extLst>
            </p:cNvPr>
            <p:cNvSpPr/>
            <p:nvPr/>
          </p:nvSpPr>
          <p:spPr>
            <a:xfrm>
              <a:off x="8992355" y="4393694"/>
              <a:ext cx="41657" cy="88995"/>
            </a:xfrm>
            <a:custGeom>
              <a:avLst/>
              <a:gdLst>
                <a:gd name="connsiteX0" fmla="*/ 41061 w 41657"/>
                <a:gd name="connsiteY0" fmla="*/ 46352 h 88995"/>
                <a:gd name="connsiteX1" fmla="*/ 16260 w 41657"/>
                <a:gd name="connsiteY1" fmla="*/ 88618 h 88995"/>
                <a:gd name="connsiteX2" fmla="*/ 367 w 41657"/>
                <a:gd name="connsiteY2" fmla="*/ 42044 h 88995"/>
                <a:gd name="connsiteX3" fmla="*/ 25167 w 41657"/>
                <a:gd name="connsiteY3" fmla="*/ -280 h 88995"/>
                <a:gd name="connsiteX4" fmla="*/ 41061 w 41657"/>
                <a:gd name="connsiteY4" fmla="*/ 46352 h 889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657" h="88995">
                  <a:moveTo>
                    <a:pt x="41061" y="46352"/>
                  </a:moveTo>
                  <a:cubicBezTo>
                    <a:pt x="38616" y="70803"/>
                    <a:pt x="27496" y="89782"/>
                    <a:pt x="16260" y="88618"/>
                  </a:cubicBezTo>
                  <a:cubicBezTo>
                    <a:pt x="5024" y="87454"/>
                    <a:pt x="-2078" y="66728"/>
                    <a:pt x="367" y="42044"/>
                  </a:cubicBezTo>
                  <a:cubicBezTo>
                    <a:pt x="2812" y="17360"/>
                    <a:pt x="13931" y="-1386"/>
                    <a:pt x="25167" y="-280"/>
                  </a:cubicBezTo>
                  <a:cubicBezTo>
                    <a:pt x="36403" y="826"/>
                    <a:pt x="43506" y="21842"/>
                    <a:pt x="41061" y="46352"/>
                  </a:cubicBezTo>
                  <a:close/>
                </a:path>
              </a:pathLst>
            </a:custGeom>
            <a:solidFill>
              <a:srgbClr val="FFFFFF"/>
            </a:solidFill>
            <a:ln w="5820" cap="flat">
              <a:noFill/>
              <a:prstDash val="solid"/>
              <a:miter/>
            </a:ln>
          </p:spPr>
          <p:txBody>
            <a:bodyPr rtlCol="0" anchor="ctr"/>
            <a:lstStyle/>
            <a:p>
              <a:endParaRPr lang="fr-FR"/>
            </a:p>
          </p:txBody>
        </p:sp>
        <p:sp>
          <p:nvSpPr>
            <p:cNvPr id="200" name="Graphique 6">
              <a:extLst>
                <a:ext uri="{FF2B5EF4-FFF2-40B4-BE49-F238E27FC236}">
                  <a16:creationId xmlns:a16="http://schemas.microsoft.com/office/drawing/2014/main" id="{185DD0C3-89C1-46F6-96E5-EFE4D896D7BF}"/>
                </a:ext>
              </a:extLst>
            </p:cNvPr>
            <p:cNvSpPr/>
            <p:nvPr/>
          </p:nvSpPr>
          <p:spPr>
            <a:xfrm>
              <a:off x="7878059" y="4282779"/>
              <a:ext cx="386071" cy="358444"/>
            </a:xfrm>
            <a:custGeom>
              <a:avLst/>
              <a:gdLst>
                <a:gd name="connsiteX0" fmla="*/ 367502 w 386071"/>
                <a:gd name="connsiteY0" fmla="*/ -327 h 358444"/>
                <a:gd name="connsiteX1" fmla="*/ 121184 w 386071"/>
                <a:gd name="connsiteY1" fmla="*/ 45607 h 358444"/>
                <a:gd name="connsiteX2" fmla="*/ 326 w 386071"/>
                <a:gd name="connsiteY2" fmla="*/ 172637 h 358444"/>
                <a:gd name="connsiteX3" fmla="*/ 117226 w 386071"/>
                <a:gd name="connsiteY3" fmla="*/ 320800 h 358444"/>
                <a:gd name="connsiteX4" fmla="*/ 385957 w 386071"/>
                <a:gd name="connsiteY4" fmla="*/ 358118 h 358444"/>
                <a:gd name="connsiteX5" fmla="*/ 367502 w 386071"/>
                <a:gd name="connsiteY5" fmla="*/ -327 h 358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6071" h="358444">
                  <a:moveTo>
                    <a:pt x="367502" y="-327"/>
                  </a:moveTo>
                  <a:cubicBezTo>
                    <a:pt x="286836" y="21889"/>
                    <a:pt x="204436" y="37253"/>
                    <a:pt x="121184" y="45607"/>
                  </a:cubicBezTo>
                  <a:cubicBezTo>
                    <a:pt x="121184" y="45607"/>
                    <a:pt x="9116" y="53583"/>
                    <a:pt x="326" y="172637"/>
                  </a:cubicBezTo>
                  <a:cubicBezTo>
                    <a:pt x="-8465" y="291691"/>
                    <a:pt x="117226" y="320800"/>
                    <a:pt x="117226" y="320800"/>
                  </a:cubicBezTo>
                  <a:cubicBezTo>
                    <a:pt x="117226" y="320800"/>
                    <a:pt x="230691" y="329998"/>
                    <a:pt x="385957" y="358118"/>
                  </a:cubicBezTo>
                  <a:cubicBezTo>
                    <a:pt x="337171" y="306886"/>
                    <a:pt x="252290" y="180555"/>
                    <a:pt x="367502" y="-327"/>
                  </a:cubicBezTo>
                  <a:close/>
                </a:path>
              </a:pathLst>
            </a:custGeom>
            <a:solidFill>
              <a:srgbClr val="C90630"/>
            </a:solidFill>
            <a:ln w="5820" cap="flat">
              <a:noFill/>
              <a:prstDash val="solid"/>
              <a:miter/>
            </a:ln>
          </p:spPr>
          <p:txBody>
            <a:bodyPr rtlCol="0" anchor="ctr"/>
            <a:lstStyle/>
            <a:p>
              <a:endParaRPr lang="fr-FR"/>
            </a:p>
          </p:txBody>
        </p:sp>
        <p:sp>
          <p:nvSpPr>
            <p:cNvPr id="201" name="Graphique 6">
              <a:extLst>
                <a:ext uri="{FF2B5EF4-FFF2-40B4-BE49-F238E27FC236}">
                  <a16:creationId xmlns:a16="http://schemas.microsoft.com/office/drawing/2014/main" id="{1567D79C-4014-4D6C-8341-A2C2B60E9D00}"/>
                </a:ext>
              </a:extLst>
            </p:cNvPr>
            <p:cNvSpPr/>
            <p:nvPr/>
          </p:nvSpPr>
          <p:spPr>
            <a:xfrm>
              <a:off x="7913255" y="4662530"/>
              <a:ext cx="321136" cy="390929"/>
            </a:xfrm>
            <a:custGeom>
              <a:avLst/>
              <a:gdLst>
                <a:gd name="connsiteX0" fmla="*/ -115 w 321136"/>
                <a:gd name="connsiteY0" fmla="*/ 292623 h 390929"/>
                <a:gd name="connsiteX1" fmla="*/ 9375 w 321136"/>
                <a:gd name="connsiteY1" fmla="*/ 81702 h 390929"/>
                <a:gd name="connsiteX2" fmla="*/ 68989 w 321136"/>
                <a:gd name="connsiteY2" fmla="*/ -327 h 390929"/>
                <a:gd name="connsiteX3" fmla="*/ 74461 w 321136"/>
                <a:gd name="connsiteY3" fmla="*/ 81993 h 390929"/>
                <a:gd name="connsiteX4" fmla="*/ 286081 w 321136"/>
                <a:gd name="connsiteY4" fmla="*/ 69243 h 390929"/>
                <a:gd name="connsiteX5" fmla="*/ 292660 w 321136"/>
                <a:gd name="connsiteY5" fmla="*/ 69709 h 390929"/>
                <a:gd name="connsiteX6" fmla="*/ 299122 w 321136"/>
                <a:gd name="connsiteY6" fmla="*/ 108074 h 390929"/>
                <a:gd name="connsiteX7" fmla="*/ 307389 w 321136"/>
                <a:gd name="connsiteY7" fmla="*/ 156511 h 390929"/>
                <a:gd name="connsiteX8" fmla="*/ 295746 w 321136"/>
                <a:gd name="connsiteY8" fmla="*/ 207218 h 390929"/>
                <a:gd name="connsiteX9" fmla="*/ 289924 w 321136"/>
                <a:gd name="connsiteY9" fmla="*/ 250357 h 390929"/>
                <a:gd name="connsiteX10" fmla="*/ 125402 w 321136"/>
                <a:gd name="connsiteY10" fmla="*/ 390603 h 390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21136" h="390929">
                  <a:moveTo>
                    <a:pt x="-115" y="292623"/>
                  </a:moveTo>
                  <a:cubicBezTo>
                    <a:pt x="-115" y="292623"/>
                    <a:pt x="12693" y="106619"/>
                    <a:pt x="9375" y="81702"/>
                  </a:cubicBezTo>
                  <a:cubicBezTo>
                    <a:pt x="6056" y="56785"/>
                    <a:pt x="54144" y="38563"/>
                    <a:pt x="68989" y="-327"/>
                  </a:cubicBezTo>
                  <a:lnTo>
                    <a:pt x="74461" y="81993"/>
                  </a:lnTo>
                  <a:cubicBezTo>
                    <a:pt x="74461" y="81993"/>
                    <a:pt x="238460" y="68603"/>
                    <a:pt x="286081" y="69243"/>
                  </a:cubicBezTo>
                  <a:cubicBezTo>
                    <a:pt x="288282" y="69243"/>
                    <a:pt x="290483" y="69400"/>
                    <a:pt x="292660" y="69709"/>
                  </a:cubicBezTo>
                  <a:cubicBezTo>
                    <a:pt x="314957" y="74250"/>
                    <a:pt x="330385" y="81353"/>
                    <a:pt x="299122" y="108074"/>
                  </a:cubicBezTo>
                  <a:cubicBezTo>
                    <a:pt x="299122" y="108074"/>
                    <a:pt x="341038" y="123327"/>
                    <a:pt x="307389" y="156511"/>
                  </a:cubicBezTo>
                  <a:cubicBezTo>
                    <a:pt x="307389" y="156511"/>
                    <a:pt x="344764" y="171182"/>
                    <a:pt x="295746" y="207218"/>
                  </a:cubicBezTo>
                  <a:cubicBezTo>
                    <a:pt x="295746" y="207218"/>
                    <a:pt x="328813" y="229050"/>
                    <a:pt x="289924" y="250357"/>
                  </a:cubicBezTo>
                  <a:cubicBezTo>
                    <a:pt x="251035" y="271665"/>
                    <a:pt x="125402" y="390603"/>
                    <a:pt x="125402" y="390603"/>
                  </a:cubicBezTo>
                  <a:close/>
                </a:path>
              </a:pathLst>
            </a:custGeom>
            <a:solidFill>
              <a:srgbClr val="592F25"/>
            </a:solidFill>
            <a:ln w="5820" cap="flat">
              <a:noFill/>
              <a:prstDash val="solid"/>
              <a:miter/>
            </a:ln>
          </p:spPr>
          <p:txBody>
            <a:bodyPr rtlCol="0" anchor="ctr"/>
            <a:lstStyle/>
            <a:p>
              <a:endParaRPr lang="fr-FR"/>
            </a:p>
          </p:txBody>
        </p:sp>
      </p:grpSp>
      <p:grpSp>
        <p:nvGrpSpPr>
          <p:cNvPr id="4" name="Bulle l">
            <a:extLst>
              <a:ext uri="{FF2B5EF4-FFF2-40B4-BE49-F238E27FC236}">
                <a16:creationId xmlns:a16="http://schemas.microsoft.com/office/drawing/2014/main" id="{1F6B45EE-D1DA-41AD-8BF7-BE25468A48F7}"/>
              </a:ext>
            </a:extLst>
          </p:cNvPr>
          <p:cNvGrpSpPr/>
          <p:nvPr/>
        </p:nvGrpSpPr>
        <p:grpSpPr>
          <a:xfrm>
            <a:off x="6201322" y="753970"/>
            <a:ext cx="2274795" cy="1881927"/>
            <a:chOff x="6201322" y="753970"/>
            <a:chExt cx="2274795" cy="1881927"/>
          </a:xfrm>
        </p:grpSpPr>
        <p:sp>
          <p:nvSpPr>
            <p:cNvPr id="252" name="Freeform: Shape 251">
              <a:extLst>
                <a:ext uri="{FF2B5EF4-FFF2-40B4-BE49-F238E27FC236}">
                  <a16:creationId xmlns:a16="http://schemas.microsoft.com/office/drawing/2014/main" id="{0DCD6CC4-BA3E-4551-85FA-8E3DDBEAAEA5}"/>
                </a:ext>
              </a:extLst>
            </p:cNvPr>
            <p:cNvSpPr/>
            <p:nvPr/>
          </p:nvSpPr>
          <p:spPr>
            <a:xfrm rot="3269623">
              <a:off x="6397756" y="557536"/>
              <a:ext cx="1881927" cy="2274795"/>
            </a:xfrm>
            <a:custGeom>
              <a:avLst/>
              <a:gdLst>
                <a:gd name="connsiteX0" fmla="*/ 1484050 w 1881927"/>
                <a:gd name="connsiteY0" fmla="*/ 1634136 h 2274795"/>
                <a:gd name="connsiteX1" fmla="*/ 1415613 w 1881927"/>
                <a:gd name="connsiteY1" fmla="*/ 1732228 h 2274795"/>
                <a:gd name="connsiteX2" fmla="*/ 1444369 w 1881927"/>
                <a:gd name="connsiteY2" fmla="*/ 1695531 h 2274795"/>
                <a:gd name="connsiteX3" fmla="*/ 1488636 w 1881927"/>
                <a:gd name="connsiteY3" fmla="*/ 1637548 h 2274795"/>
                <a:gd name="connsiteX4" fmla="*/ 1008593 w 1881927"/>
                <a:gd name="connsiteY4" fmla="*/ 2111364 h 2274795"/>
                <a:gd name="connsiteX5" fmla="*/ 1030838 w 1881927"/>
                <a:gd name="connsiteY5" fmla="*/ 2098628 h 2274795"/>
                <a:gd name="connsiteX6" fmla="*/ 1039278 w 1881927"/>
                <a:gd name="connsiteY6" fmla="*/ 2092625 h 2274795"/>
                <a:gd name="connsiteX7" fmla="*/ 1044077 w 1881927"/>
                <a:gd name="connsiteY7" fmla="*/ 2089694 h 2274795"/>
                <a:gd name="connsiteX8" fmla="*/ 1057497 w 1881927"/>
                <a:gd name="connsiteY8" fmla="*/ 2079667 h 2274795"/>
                <a:gd name="connsiteX9" fmla="*/ 1167173 w 1881927"/>
                <a:gd name="connsiteY9" fmla="*/ 2001662 h 2274795"/>
                <a:gd name="connsiteX10" fmla="*/ 1276736 w 1881927"/>
                <a:gd name="connsiteY10" fmla="*/ 1895106 h 2274795"/>
                <a:gd name="connsiteX11" fmla="*/ 1287023 w 1881927"/>
                <a:gd name="connsiteY11" fmla="*/ 1883995 h 2274795"/>
                <a:gd name="connsiteX12" fmla="*/ 1171818 w 1881927"/>
                <a:gd name="connsiteY12" fmla="*/ 1994245 h 2274795"/>
                <a:gd name="connsiteX13" fmla="*/ 1057497 w 1881927"/>
                <a:gd name="connsiteY13" fmla="*/ 2079667 h 2274795"/>
                <a:gd name="connsiteX14" fmla="*/ 1039278 w 1881927"/>
                <a:gd name="connsiteY14" fmla="*/ 2092625 h 2274795"/>
                <a:gd name="connsiteX15" fmla="*/ 574034 w 1881927"/>
                <a:gd name="connsiteY15" fmla="*/ 2230488 h 2274795"/>
                <a:gd name="connsiteX16" fmla="*/ 588220 w 1881927"/>
                <a:gd name="connsiteY16" fmla="*/ 2230955 h 2274795"/>
                <a:gd name="connsiteX17" fmla="*/ 601152 w 1881927"/>
                <a:gd name="connsiteY17" fmla="*/ 2230670 h 2274795"/>
                <a:gd name="connsiteX18" fmla="*/ 574034 w 1881927"/>
                <a:gd name="connsiteY18" fmla="*/ 2230488 h 2274795"/>
                <a:gd name="connsiteX19" fmla="*/ 295248 w 1881927"/>
                <a:gd name="connsiteY19" fmla="*/ 908579 h 2274795"/>
                <a:gd name="connsiteX20" fmla="*/ 98814 w 1881927"/>
                <a:gd name="connsiteY20" fmla="*/ 1283342 h 2274795"/>
                <a:gd name="connsiteX21" fmla="*/ 41683 w 1881927"/>
                <a:gd name="connsiteY21" fmla="*/ 1521493 h 2274795"/>
                <a:gd name="connsiteX22" fmla="*/ 37141 w 1881927"/>
                <a:gd name="connsiteY22" fmla="*/ 1581686 h 2274795"/>
                <a:gd name="connsiteX23" fmla="*/ 36771 w 1881927"/>
                <a:gd name="connsiteY23" fmla="*/ 1611674 h 2274795"/>
                <a:gd name="connsiteX24" fmla="*/ 37302 w 1881927"/>
                <a:gd name="connsiteY24" fmla="*/ 1639299 h 2274795"/>
                <a:gd name="connsiteX25" fmla="*/ 52569 w 1881927"/>
                <a:gd name="connsiteY25" fmla="*/ 1750814 h 2274795"/>
                <a:gd name="connsiteX26" fmla="*/ 59048 w 1881927"/>
                <a:gd name="connsiteY26" fmla="*/ 1778821 h 2274795"/>
                <a:gd name="connsiteX27" fmla="*/ 67164 w 1881927"/>
                <a:gd name="connsiteY27" fmla="*/ 1806639 h 2274795"/>
                <a:gd name="connsiteX28" fmla="*/ 75774 w 1881927"/>
                <a:gd name="connsiteY28" fmla="*/ 1834666 h 2274795"/>
                <a:gd name="connsiteX29" fmla="*/ 85860 w 1881927"/>
                <a:gd name="connsiteY29" fmla="*/ 1862529 h 2274795"/>
                <a:gd name="connsiteX30" fmla="*/ 90868 w 1881927"/>
                <a:gd name="connsiteY30" fmla="*/ 1876759 h 2274795"/>
                <a:gd name="connsiteX31" fmla="*/ 96750 w 1881927"/>
                <a:gd name="connsiteY31" fmla="*/ 1890467 h 2274795"/>
                <a:gd name="connsiteX32" fmla="*/ 108095 w 1881927"/>
                <a:gd name="connsiteY32" fmla="*/ 1917869 h 2274795"/>
                <a:gd name="connsiteX33" fmla="*/ 133421 w 1881927"/>
                <a:gd name="connsiteY33" fmla="*/ 1969479 h 2274795"/>
                <a:gd name="connsiteX34" fmla="*/ 270041 w 1881927"/>
                <a:gd name="connsiteY34" fmla="*/ 2134034 h 2274795"/>
                <a:gd name="connsiteX35" fmla="*/ 457543 w 1881927"/>
                <a:gd name="connsiteY35" fmla="*/ 2217748 h 2274795"/>
                <a:gd name="connsiteX36" fmla="*/ 562529 w 1881927"/>
                <a:gd name="connsiteY36" fmla="*/ 2230075 h 2274795"/>
                <a:gd name="connsiteX37" fmla="*/ 562671 w 1881927"/>
                <a:gd name="connsiteY37" fmla="*/ 2230177 h 2274795"/>
                <a:gd name="connsiteX38" fmla="*/ 565513 w 1881927"/>
                <a:gd name="connsiteY38" fmla="*/ 2230202 h 2274795"/>
                <a:gd name="connsiteX39" fmla="*/ 330730 w 1881927"/>
                <a:gd name="connsiteY39" fmla="*/ 2167250 h 2274795"/>
                <a:gd name="connsiteX40" fmla="*/ 56648 w 1881927"/>
                <a:gd name="connsiteY40" fmla="*/ 1474956 h 2274795"/>
                <a:gd name="connsiteX41" fmla="*/ 295248 w 1881927"/>
                <a:gd name="connsiteY41" fmla="*/ 908579 h 2274795"/>
                <a:gd name="connsiteX42" fmla="*/ 264546 w 1881927"/>
                <a:gd name="connsiteY42" fmla="*/ 875732 h 2274795"/>
                <a:gd name="connsiteX43" fmla="*/ 397267 w 1881927"/>
                <a:gd name="connsiteY43" fmla="*/ 691512 h 2274795"/>
                <a:gd name="connsiteX44" fmla="*/ 542230 w 1881927"/>
                <a:gd name="connsiteY44" fmla="*/ 521105 h 2274795"/>
                <a:gd name="connsiteX45" fmla="*/ 856004 w 1881927"/>
                <a:gd name="connsiteY45" fmla="*/ 236280 h 2274795"/>
                <a:gd name="connsiteX46" fmla="*/ 1020228 w 1881927"/>
                <a:gd name="connsiteY46" fmla="*/ 126385 h 2274795"/>
                <a:gd name="connsiteX47" fmla="*/ 1113115 w 1881927"/>
                <a:gd name="connsiteY47" fmla="*/ 79089 h 2274795"/>
                <a:gd name="connsiteX48" fmla="*/ 1158252 w 1881927"/>
                <a:gd name="connsiteY48" fmla="*/ 61232 h 2274795"/>
                <a:gd name="connsiteX49" fmla="*/ 1203113 w 1881927"/>
                <a:gd name="connsiteY49" fmla="*/ 44965 h 2274795"/>
                <a:gd name="connsiteX50" fmla="*/ 1247569 w 1881927"/>
                <a:gd name="connsiteY50" fmla="*/ 32271 h 2274795"/>
                <a:gd name="connsiteX51" fmla="*/ 1291552 w 1881927"/>
                <a:gd name="connsiteY51" fmla="*/ 21243 h 2274795"/>
                <a:gd name="connsiteX52" fmla="*/ 1378217 w 1881927"/>
                <a:gd name="connsiteY52" fmla="*/ 6625 h 2274795"/>
                <a:gd name="connsiteX53" fmla="*/ 1464176 w 1881927"/>
                <a:gd name="connsiteY53" fmla="*/ 14 h 2274795"/>
                <a:gd name="connsiteX54" fmla="*/ 1550826 w 1881927"/>
                <a:gd name="connsiteY54" fmla="*/ 7269 h 2274795"/>
                <a:gd name="connsiteX55" fmla="*/ 1687366 w 1881927"/>
                <a:gd name="connsiteY55" fmla="*/ 61774 h 2274795"/>
                <a:gd name="connsiteX56" fmla="*/ 1772425 w 1881927"/>
                <a:gd name="connsiteY56" fmla="*/ 142128 h 2274795"/>
                <a:gd name="connsiteX57" fmla="*/ 1829770 w 1881927"/>
                <a:gd name="connsiteY57" fmla="*/ 234961 h 2274795"/>
                <a:gd name="connsiteX58" fmla="*/ 1864067 w 1881927"/>
                <a:gd name="connsiteY58" fmla="*/ 331733 h 2274795"/>
                <a:gd name="connsiteX59" fmla="*/ 1881907 w 1881927"/>
                <a:gd name="connsiteY59" fmla="*/ 480340 h 2274795"/>
                <a:gd name="connsiteX60" fmla="*/ 1870723 w 1881927"/>
                <a:gd name="connsiteY60" fmla="*/ 658301 h 2274795"/>
                <a:gd name="connsiteX61" fmla="*/ 1866879 w 1881927"/>
                <a:gd name="connsiteY61" fmla="*/ 695965 h 2274795"/>
                <a:gd name="connsiteX62" fmla="*/ 1862219 w 1881927"/>
                <a:gd name="connsiteY62" fmla="*/ 736980 h 2274795"/>
                <a:gd name="connsiteX63" fmla="*/ 1849925 w 1881927"/>
                <a:gd name="connsiteY63" fmla="*/ 816960 h 2274795"/>
                <a:gd name="connsiteX64" fmla="*/ 1804451 w 1881927"/>
                <a:gd name="connsiteY64" fmla="*/ 1011005 h 2274795"/>
                <a:gd name="connsiteX65" fmla="*/ 1722944 w 1881927"/>
                <a:gd name="connsiteY65" fmla="*/ 1274101 h 2274795"/>
                <a:gd name="connsiteX66" fmla="*/ 1601651 w 1881927"/>
                <a:gd name="connsiteY66" fmla="*/ 1465258 h 2274795"/>
                <a:gd name="connsiteX67" fmla="*/ 1569461 w 1881927"/>
                <a:gd name="connsiteY67" fmla="*/ 1511695 h 2274795"/>
                <a:gd name="connsiteX68" fmla="*/ 1574707 w 1881927"/>
                <a:gd name="connsiteY68" fmla="*/ 1532454 h 2274795"/>
                <a:gd name="connsiteX69" fmla="*/ 1586667 w 1881927"/>
                <a:gd name="connsiteY69" fmla="*/ 1526155 h 2274795"/>
                <a:gd name="connsiteX70" fmla="*/ 1584913 w 1881927"/>
                <a:gd name="connsiteY70" fmla="*/ 1543200 h 2274795"/>
                <a:gd name="connsiteX71" fmla="*/ 1580049 w 1881927"/>
                <a:gd name="connsiteY71" fmla="*/ 1553589 h 2274795"/>
                <a:gd name="connsiteX72" fmla="*/ 1627357 w 1881927"/>
                <a:gd name="connsiteY72" fmla="*/ 1740753 h 2274795"/>
                <a:gd name="connsiteX73" fmla="*/ 1519347 w 1881927"/>
                <a:gd name="connsiteY73" fmla="*/ 1660396 h 2274795"/>
                <a:gd name="connsiteX74" fmla="*/ 1478344 w 1881927"/>
                <a:gd name="connsiteY74" fmla="*/ 1721987 h 2274795"/>
                <a:gd name="connsiteX75" fmla="*/ 1407619 w 1881927"/>
                <a:gd name="connsiteY75" fmla="*/ 1816205 h 2274795"/>
                <a:gd name="connsiteX76" fmla="*/ 1319541 w 1881927"/>
                <a:gd name="connsiteY76" fmla="*/ 1920712 h 2274795"/>
                <a:gd name="connsiteX77" fmla="*/ 1201551 w 1881927"/>
                <a:gd name="connsiteY77" fmla="*/ 2036773 h 2274795"/>
                <a:gd name="connsiteX78" fmla="*/ 1049114 w 1881927"/>
                <a:gd name="connsiteY78" fmla="*/ 2143779 h 2274795"/>
                <a:gd name="connsiteX79" fmla="*/ 875372 w 1881927"/>
                <a:gd name="connsiteY79" fmla="*/ 2223711 h 2274795"/>
                <a:gd name="connsiteX80" fmla="*/ 673621 w 1881927"/>
                <a:gd name="connsiteY80" fmla="*/ 2270431 h 2274795"/>
                <a:gd name="connsiteX81" fmla="*/ 620288 w 1881927"/>
                <a:gd name="connsiteY81" fmla="*/ 2274216 h 2274795"/>
                <a:gd name="connsiteX82" fmla="*/ 566370 w 1881927"/>
                <a:gd name="connsiteY82" fmla="*/ 2274008 h 2274795"/>
                <a:gd name="connsiteX83" fmla="*/ 540043 w 1881927"/>
                <a:gd name="connsiteY83" fmla="*/ 2272819 h 2274795"/>
                <a:gd name="connsiteX84" fmla="*/ 513513 w 1881927"/>
                <a:gd name="connsiteY84" fmla="*/ 2269909 h 2274795"/>
                <a:gd name="connsiteX85" fmla="*/ 486799 w 1881927"/>
                <a:gd name="connsiteY85" fmla="*/ 2266655 h 2274795"/>
                <a:gd name="connsiteX86" fmla="*/ 459942 w 1881927"/>
                <a:gd name="connsiteY86" fmla="*/ 2261798 h 2274795"/>
                <a:gd name="connsiteX87" fmla="*/ 353071 w 1881927"/>
                <a:gd name="connsiteY87" fmla="*/ 2229960 h 2274795"/>
                <a:gd name="connsiteX88" fmla="*/ 301501 w 1881927"/>
                <a:gd name="connsiteY88" fmla="*/ 2204609 h 2274795"/>
                <a:gd name="connsiteX89" fmla="*/ 276724 w 1881927"/>
                <a:gd name="connsiteY89" fmla="*/ 2189220 h 2274795"/>
                <a:gd name="connsiteX90" fmla="*/ 252723 w 1881927"/>
                <a:gd name="connsiteY90" fmla="*/ 2172740 h 2274795"/>
                <a:gd name="connsiteX91" fmla="*/ 104497 w 1881927"/>
                <a:gd name="connsiteY91" fmla="*/ 1997188 h 2274795"/>
                <a:gd name="connsiteX92" fmla="*/ 91354 w 1881927"/>
                <a:gd name="connsiteY92" fmla="*/ 1972006 h 2274795"/>
                <a:gd name="connsiteX93" fmla="*/ 79030 w 1881927"/>
                <a:gd name="connsiteY93" fmla="*/ 1946479 h 2274795"/>
                <a:gd name="connsiteX94" fmla="*/ 57359 w 1881927"/>
                <a:gd name="connsiteY94" fmla="*/ 1895260 h 2274795"/>
                <a:gd name="connsiteX95" fmla="*/ 38177 w 1881927"/>
                <a:gd name="connsiteY95" fmla="*/ 1841955 h 2274795"/>
                <a:gd name="connsiteX96" fmla="*/ 22066 w 1881927"/>
                <a:gd name="connsiteY96" fmla="*/ 1785549 h 2274795"/>
                <a:gd name="connsiteX97" fmla="*/ 1933 w 1881927"/>
                <a:gd name="connsiteY97" fmla="*/ 1662910 h 2274795"/>
                <a:gd name="connsiteX98" fmla="*/ 0 w 1881927"/>
                <a:gd name="connsiteY98" fmla="*/ 1630135 h 2274795"/>
                <a:gd name="connsiteX99" fmla="*/ 110 w 1881927"/>
                <a:gd name="connsiteY99" fmla="*/ 1598104 h 2274795"/>
                <a:gd name="connsiteX100" fmla="*/ 3413 w 1881927"/>
                <a:gd name="connsiteY100" fmla="*/ 1535238 h 2274795"/>
                <a:gd name="connsiteX101" fmla="*/ 10937 w 1881927"/>
                <a:gd name="connsiteY101" fmla="*/ 1472166 h 2274795"/>
                <a:gd name="connsiteX102" fmla="*/ 22882 w 1881927"/>
                <a:gd name="connsiteY102" fmla="*/ 1409816 h 2274795"/>
                <a:gd name="connsiteX103" fmla="*/ 38380 w 1881927"/>
                <a:gd name="connsiteY103" fmla="*/ 1347999 h 2274795"/>
                <a:gd name="connsiteX104" fmla="*/ 47140 w 1881927"/>
                <a:gd name="connsiteY104" fmla="*/ 1317276 h 2274795"/>
                <a:gd name="connsiteX105" fmla="*/ 57073 w 1881927"/>
                <a:gd name="connsiteY105" fmla="*/ 1286816 h 2274795"/>
                <a:gd name="connsiteX106" fmla="*/ 264546 w 1881927"/>
                <a:gd name="connsiteY106" fmla="*/ 875732 h 22747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Lst>
              <a:rect l="l" t="t" r="r" b="b"/>
              <a:pathLst>
                <a:path w="1881927" h="2274795">
                  <a:moveTo>
                    <a:pt x="1484050" y="1634136"/>
                  </a:moveTo>
                  <a:lnTo>
                    <a:pt x="1415613" y="1732228"/>
                  </a:lnTo>
                  <a:cubicBezTo>
                    <a:pt x="1425714" y="1719603"/>
                    <a:pt x="1435301" y="1707369"/>
                    <a:pt x="1444369" y="1695531"/>
                  </a:cubicBezTo>
                  <a:lnTo>
                    <a:pt x="1488636" y="1637548"/>
                  </a:lnTo>
                  <a:close/>
                  <a:moveTo>
                    <a:pt x="1008593" y="2111364"/>
                  </a:moveTo>
                  <a:cubicBezTo>
                    <a:pt x="1016157" y="2107177"/>
                    <a:pt x="1023578" y="2102889"/>
                    <a:pt x="1030838" y="2098628"/>
                  </a:cubicBezTo>
                  <a:lnTo>
                    <a:pt x="1039278" y="2092625"/>
                  </a:lnTo>
                  <a:lnTo>
                    <a:pt x="1044077" y="2089694"/>
                  </a:lnTo>
                  <a:lnTo>
                    <a:pt x="1057497" y="2079667"/>
                  </a:lnTo>
                  <a:lnTo>
                    <a:pt x="1167173" y="2001662"/>
                  </a:lnTo>
                  <a:cubicBezTo>
                    <a:pt x="1205751" y="1968318"/>
                    <a:pt x="1242335" y="1932738"/>
                    <a:pt x="1276736" y="1895106"/>
                  </a:cubicBezTo>
                  <a:lnTo>
                    <a:pt x="1287023" y="1883995"/>
                  </a:lnTo>
                  <a:cubicBezTo>
                    <a:pt x="1250860" y="1923084"/>
                    <a:pt x="1212384" y="1959898"/>
                    <a:pt x="1171818" y="1994245"/>
                  </a:cubicBezTo>
                  <a:lnTo>
                    <a:pt x="1057497" y="2079667"/>
                  </a:lnTo>
                  <a:lnTo>
                    <a:pt x="1039278" y="2092625"/>
                  </a:lnTo>
                  <a:close/>
                  <a:moveTo>
                    <a:pt x="574034" y="2230488"/>
                  </a:moveTo>
                  <a:lnTo>
                    <a:pt x="588220" y="2230955"/>
                  </a:lnTo>
                  <a:cubicBezTo>
                    <a:pt x="592530" y="2231027"/>
                    <a:pt x="596848" y="2230889"/>
                    <a:pt x="601152" y="2230670"/>
                  </a:cubicBezTo>
                  <a:cubicBezTo>
                    <a:pt x="592070" y="2230770"/>
                    <a:pt x="583008" y="2230741"/>
                    <a:pt x="574034" y="2230488"/>
                  </a:cubicBezTo>
                  <a:close/>
                  <a:moveTo>
                    <a:pt x="295248" y="908579"/>
                  </a:moveTo>
                  <a:cubicBezTo>
                    <a:pt x="216638" y="1024774"/>
                    <a:pt x="146608" y="1150095"/>
                    <a:pt x="98814" y="1283342"/>
                  </a:cubicBezTo>
                  <a:cubicBezTo>
                    <a:pt x="71026" y="1360370"/>
                    <a:pt x="51865" y="1440242"/>
                    <a:pt x="41683" y="1521493"/>
                  </a:cubicBezTo>
                  <a:cubicBezTo>
                    <a:pt x="39691" y="1541525"/>
                    <a:pt x="38294" y="1561626"/>
                    <a:pt x="37141" y="1581686"/>
                  </a:cubicBezTo>
                  <a:lnTo>
                    <a:pt x="36771" y="1611674"/>
                  </a:lnTo>
                  <a:cubicBezTo>
                    <a:pt x="36798" y="1621060"/>
                    <a:pt x="36383" y="1630061"/>
                    <a:pt x="37302" y="1639299"/>
                  </a:cubicBezTo>
                  <a:cubicBezTo>
                    <a:pt x="39180" y="1676840"/>
                    <a:pt x="44288" y="1714147"/>
                    <a:pt x="52569" y="1750814"/>
                  </a:cubicBezTo>
                  <a:lnTo>
                    <a:pt x="59048" y="1778821"/>
                  </a:lnTo>
                  <a:cubicBezTo>
                    <a:pt x="61415" y="1788235"/>
                    <a:pt x="64397" y="1797084"/>
                    <a:pt x="67164" y="1806639"/>
                  </a:cubicBezTo>
                  <a:cubicBezTo>
                    <a:pt x="69930" y="1816193"/>
                    <a:pt x="72365" y="1825511"/>
                    <a:pt x="75774" y="1834666"/>
                  </a:cubicBezTo>
                  <a:lnTo>
                    <a:pt x="85860" y="1862529"/>
                  </a:lnTo>
                  <a:lnTo>
                    <a:pt x="90868" y="1876759"/>
                  </a:lnTo>
                  <a:lnTo>
                    <a:pt x="96750" y="1890467"/>
                  </a:lnTo>
                  <a:lnTo>
                    <a:pt x="108095" y="1917869"/>
                  </a:lnTo>
                  <a:cubicBezTo>
                    <a:pt x="116266" y="1935785"/>
                    <a:pt x="124816" y="1952971"/>
                    <a:pt x="133421" y="1969479"/>
                  </a:cubicBezTo>
                  <a:cubicBezTo>
                    <a:pt x="169548" y="2035519"/>
                    <a:pt x="215511" y="2092483"/>
                    <a:pt x="270041" y="2134034"/>
                  </a:cubicBezTo>
                  <a:cubicBezTo>
                    <a:pt x="325512" y="2175577"/>
                    <a:pt x="389578" y="2204180"/>
                    <a:pt x="457543" y="2217748"/>
                  </a:cubicBezTo>
                  <a:cubicBezTo>
                    <a:pt x="492156" y="2224636"/>
                    <a:pt x="527261" y="2228757"/>
                    <a:pt x="562529" y="2230075"/>
                  </a:cubicBezTo>
                  <a:lnTo>
                    <a:pt x="562671" y="2230177"/>
                  </a:lnTo>
                  <a:cubicBezTo>
                    <a:pt x="563720" y="2230210"/>
                    <a:pt x="564688" y="2230257"/>
                    <a:pt x="565513" y="2230202"/>
                  </a:cubicBezTo>
                  <a:cubicBezTo>
                    <a:pt x="482399" y="2226614"/>
                    <a:pt x="402320" y="2206740"/>
                    <a:pt x="330730" y="2167250"/>
                  </a:cubicBezTo>
                  <a:cubicBezTo>
                    <a:pt x="103391" y="2041740"/>
                    <a:pt x="13653" y="1746220"/>
                    <a:pt x="56648" y="1474956"/>
                  </a:cubicBezTo>
                  <a:cubicBezTo>
                    <a:pt x="88346" y="1274157"/>
                    <a:pt x="180471" y="1084789"/>
                    <a:pt x="295248" y="908579"/>
                  </a:cubicBezTo>
                  <a:close/>
                  <a:moveTo>
                    <a:pt x="264546" y="875732"/>
                  </a:moveTo>
                  <a:cubicBezTo>
                    <a:pt x="306768" y="812242"/>
                    <a:pt x="351360" y="750943"/>
                    <a:pt x="397267" y="691512"/>
                  </a:cubicBezTo>
                  <a:cubicBezTo>
                    <a:pt x="444573" y="630219"/>
                    <a:pt x="493952" y="574338"/>
                    <a:pt x="542230" y="521105"/>
                  </a:cubicBezTo>
                  <a:cubicBezTo>
                    <a:pt x="640552" y="413967"/>
                    <a:pt x="745411" y="316713"/>
                    <a:pt x="856004" y="236280"/>
                  </a:cubicBezTo>
                  <a:cubicBezTo>
                    <a:pt x="907527" y="199449"/>
                    <a:pt x="960590" y="159857"/>
                    <a:pt x="1020228" y="126385"/>
                  </a:cubicBezTo>
                  <a:cubicBezTo>
                    <a:pt x="1050226" y="108797"/>
                    <a:pt x="1081246" y="93004"/>
                    <a:pt x="1113115" y="79089"/>
                  </a:cubicBezTo>
                  <a:cubicBezTo>
                    <a:pt x="1127790" y="71752"/>
                    <a:pt x="1143184" y="66715"/>
                    <a:pt x="1158252" y="61232"/>
                  </a:cubicBezTo>
                  <a:cubicBezTo>
                    <a:pt x="1173321" y="55749"/>
                    <a:pt x="1188145" y="49805"/>
                    <a:pt x="1203113" y="44965"/>
                  </a:cubicBezTo>
                  <a:lnTo>
                    <a:pt x="1247569" y="32271"/>
                  </a:lnTo>
                  <a:cubicBezTo>
                    <a:pt x="1262013" y="27773"/>
                    <a:pt x="1276699" y="24091"/>
                    <a:pt x="1291552" y="21243"/>
                  </a:cubicBezTo>
                  <a:cubicBezTo>
                    <a:pt x="1320995" y="15861"/>
                    <a:pt x="1349611" y="8529"/>
                    <a:pt x="1378217" y="6625"/>
                  </a:cubicBezTo>
                  <a:cubicBezTo>
                    <a:pt x="1406737" y="2929"/>
                    <a:pt x="1435429" y="723"/>
                    <a:pt x="1464176" y="14"/>
                  </a:cubicBezTo>
                  <a:cubicBezTo>
                    <a:pt x="1493221" y="-210"/>
                    <a:pt x="1522226" y="2218"/>
                    <a:pt x="1550826" y="7269"/>
                  </a:cubicBezTo>
                  <a:cubicBezTo>
                    <a:pt x="1599704" y="15502"/>
                    <a:pt x="1646256" y="34083"/>
                    <a:pt x="1687366" y="61774"/>
                  </a:cubicBezTo>
                  <a:cubicBezTo>
                    <a:pt x="1719397" y="84378"/>
                    <a:pt x="1748038" y="111433"/>
                    <a:pt x="1772425" y="142128"/>
                  </a:cubicBezTo>
                  <a:cubicBezTo>
                    <a:pt x="1795335" y="170559"/>
                    <a:pt x="1814599" y="201746"/>
                    <a:pt x="1829770" y="234961"/>
                  </a:cubicBezTo>
                  <a:cubicBezTo>
                    <a:pt x="1844463" y="265969"/>
                    <a:pt x="1855959" y="298392"/>
                    <a:pt x="1864067" y="331733"/>
                  </a:cubicBezTo>
                  <a:cubicBezTo>
                    <a:pt x="1875824" y="380399"/>
                    <a:pt x="1881811" y="430276"/>
                    <a:pt x="1881907" y="480340"/>
                  </a:cubicBezTo>
                  <a:cubicBezTo>
                    <a:pt x="1882350" y="548381"/>
                    <a:pt x="1875615" y="606438"/>
                    <a:pt x="1870723" y="658301"/>
                  </a:cubicBezTo>
                  <a:cubicBezTo>
                    <a:pt x="1869228" y="671323"/>
                    <a:pt x="1868395" y="683816"/>
                    <a:pt x="1866879" y="695965"/>
                  </a:cubicBezTo>
                  <a:lnTo>
                    <a:pt x="1862219" y="736980"/>
                  </a:lnTo>
                  <a:cubicBezTo>
                    <a:pt x="1858342" y="764465"/>
                    <a:pt x="1854540" y="791145"/>
                    <a:pt x="1849925" y="816960"/>
                  </a:cubicBezTo>
                  <a:cubicBezTo>
                    <a:pt x="1838407" y="882439"/>
                    <a:pt x="1823223" y="947226"/>
                    <a:pt x="1804451" y="1011005"/>
                  </a:cubicBezTo>
                  <a:cubicBezTo>
                    <a:pt x="1783273" y="1100452"/>
                    <a:pt x="1756039" y="1188351"/>
                    <a:pt x="1722944" y="1274101"/>
                  </a:cubicBezTo>
                  <a:lnTo>
                    <a:pt x="1601651" y="1465258"/>
                  </a:lnTo>
                  <a:lnTo>
                    <a:pt x="1569461" y="1511695"/>
                  </a:lnTo>
                  <a:lnTo>
                    <a:pt x="1574707" y="1532454"/>
                  </a:lnTo>
                  <a:lnTo>
                    <a:pt x="1586667" y="1526155"/>
                  </a:lnTo>
                  <a:cubicBezTo>
                    <a:pt x="1588863" y="1527864"/>
                    <a:pt x="1588286" y="1533653"/>
                    <a:pt x="1584913" y="1543200"/>
                  </a:cubicBezTo>
                  <a:lnTo>
                    <a:pt x="1580049" y="1553589"/>
                  </a:lnTo>
                  <a:lnTo>
                    <a:pt x="1627357" y="1740753"/>
                  </a:lnTo>
                  <a:lnTo>
                    <a:pt x="1519347" y="1660396"/>
                  </a:lnTo>
                  <a:lnTo>
                    <a:pt x="1478344" y="1721987"/>
                  </a:lnTo>
                  <a:cubicBezTo>
                    <a:pt x="1458199" y="1751025"/>
                    <a:pt x="1433751" y="1783286"/>
                    <a:pt x="1407619" y="1816205"/>
                  </a:cubicBezTo>
                  <a:cubicBezTo>
                    <a:pt x="1381839" y="1848229"/>
                    <a:pt x="1353224" y="1883526"/>
                    <a:pt x="1319541" y="1920712"/>
                  </a:cubicBezTo>
                  <a:cubicBezTo>
                    <a:pt x="1282880" y="1962023"/>
                    <a:pt x="1243458" y="2000799"/>
                    <a:pt x="1201551" y="2036773"/>
                  </a:cubicBezTo>
                  <a:cubicBezTo>
                    <a:pt x="1154121" y="2077031"/>
                    <a:pt x="1103093" y="2112848"/>
                    <a:pt x="1049114" y="2143779"/>
                  </a:cubicBezTo>
                  <a:cubicBezTo>
                    <a:pt x="993557" y="2175270"/>
                    <a:pt x="935436" y="2202014"/>
                    <a:pt x="875372" y="2223711"/>
                  </a:cubicBezTo>
                  <a:cubicBezTo>
                    <a:pt x="810231" y="2247285"/>
                    <a:pt x="742493" y="2262971"/>
                    <a:pt x="673621" y="2270431"/>
                  </a:cubicBezTo>
                  <a:cubicBezTo>
                    <a:pt x="655952" y="2271841"/>
                    <a:pt x="638201" y="2274267"/>
                    <a:pt x="620288" y="2274216"/>
                  </a:cubicBezTo>
                  <a:cubicBezTo>
                    <a:pt x="602326" y="2275054"/>
                    <a:pt x="584326" y="2274983"/>
                    <a:pt x="566370" y="2274008"/>
                  </a:cubicBezTo>
                  <a:lnTo>
                    <a:pt x="540043" y="2272819"/>
                  </a:lnTo>
                  <a:cubicBezTo>
                    <a:pt x="531204" y="2271876"/>
                    <a:pt x="522331" y="2270980"/>
                    <a:pt x="513513" y="2269909"/>
                  </a:cubicBezTo>
                  <a:cubicBezTo>
                    <a:pt x="504694" y="2268838"/>
                    <a:pt x="495767" y="2268118"/>
                    <a:pt x="486799" y="2266655"/>
                  </a:cubicBezTo>
                  <a:cubicBezTo>
                    <a:pt x="477831" y="2265191"/>
                    <a:pt x="468903" y="2263470"/>
                    <a:pt x="459942" y="2261798"/>
                  </a:cubicBezTo>
                  <a:cubicBezTo>
                    <a:pt x="423378" y="2254648"/>
                    <a:pt x="387588" y="2243988"/>
                    <a:pt x="353071" y="2229960"/>
                  </a:cubicBezTo>
                  <a:cubicBezTo>
                    <a:pt x="335923" y="2222017"/>
                    <a:pt x="318392" y="2214014"/>
                    <a:pt x="301501" y="2204609"/>
                  </a:cubicBezTo>
                  <a:cubicBezTo>
                    <a:pt x="293262" y="2199518"/>
                    <a:pt x="284976" y="2194393"/>
                    <a:pt x="276724" y="2189220"/>
                  </a:cubicBezTo>
                  <a:cubicBezTo>
                    <a:pt x="268346" y="2184302"/>
                    <a:pt x="260326" y="2178794"/>
                    <a:pt x="252723" y="2172740"/>
                  </a:cubicBezTo>
                  <a:cubicBezTo>
                    <a:pt x="189554" y="2125456"/>
                    <a:pt x="141051" y="2063532"/>
                    <a:pt x="104497" y="1997188"/>
                  </a:cubicBezTo>
                  <a:cubicBezTo>
                    <a:pt x="99646" y="1989051"/>
                    <a:pt x="95256" y="1980640"/>
                    <a:pt x="91354" y="1972006"/>
                  </a:cubicBezTo>
                  <a:cubicBezTo>
                    <a:pt x="87248" y="1963427"/>
                    <a:pt x="83108" y="1954895"/>
                    <a:pt x="79030" y="1946479"/>
                  </a:cubicBezTo>
                  <a:cubicBezTo>
                    <a:pt x="70974" y="1929503"/>
                    <a:pt x="64650" y="1911904"/>
                    <a:pt x="57359" y="1895260"/>
                  </a:cubicBezTo>
                  <a:lnTo>
                    <a:pt x="38177" y="1841955"/>
                  </a:lnTo>
                  <a:cubicBezTo>
                    <a:pt x="32997" y="1823455"/>
                    <a:pt x="26801" y="1804874"/>
                    <a:pt x="22066" y="1785549"/>
                  </a:cubicBezTo>
                  <a:cubicBezTo>
                    <a:pt x="11858" y="1745318"/>
                    <a:pt x="5122" y="1704290"/>
                    <a:pt x="1933" y="1662910"/>
                  </a:cubicBezTo>
                  <a:cubicBezTo>
                    <a:pt x="1203" y="1651805"/>
                    <a:pt x="175" y="1640916"/>
                    <a:pt x="0" y="1630135"/>
                  </a:cubicBezTo>
                  <a:lnTo>
                    <a:pt x="110" y="1598104"/>
                  </a:lnTo>
                  <a:cubicBezTo>
                    <a:pt x="-239" y="1577044"/>
                    <a:pt x="1875" y="1556239"/>
                    <a:pt x="3413" y="1535238"/>
                  </a:cubicBezTo>
                  <a:cubicBezTo>
                    <a:pt x="4951" y="1514237"/>
                    <a:pt x="8445" y="1493201"/>
                    <a:pt x="10937" y="1472166"/>
                  </a:cubicBezTo>
                  <a:cubicBezTo>
                    <a:pt x="14750" y="1451286"/>
                    <a:pt x="17770" y="1430413"/>
                    <a:pt x="22882" y="1409816"/>
                  </a:cubicBezTo>
                  <a:cubicBezTo>
                    <a:pt x="27994" y="1389220"/>
                    <a:pt x="32145" y="1368366"/>
                    <a:pt x="38380" y="1347999"/>
                  </a:cubicBezTo>
                  <a:lnTo>
                    <a:pt x="47140" y="1317276"/>
                  </a:lnTo>
                  <a:cubicBezTo>
                    <a:pt x="50275" y="1307069"/>
                    <a:pt x="53762" y="1296970"/>
                    <a:pt x="57073" y="1286816"/>
                  </a:cubicBezTo>
                  <a:cubicBezTo>
                    <a:pt x="105976" y="1139986"/>
                    <a:pt x="180047" y="1002387"/>
                    <a:pt x="264546" y="875732"/>
                  </a:cubicBezTo>
                  <a:close/>
                </a:path>
              </a:pathLst>
            </a:custGeom>
            <a:solidFill>
              <a:srgbClr val="F2B602"/>
            </a:solidFill>
            <a:ln w="5820" cap="flat">
              <a:noFill/>
              <a:prstDash val="solid"/>
              <a:miter/>
            </a:ln>
          </p:spPr>
          <p:txBody>
            <a:bodyPr wrap="square" rtlCol="0" anchor="ctr">
              <a:noAutofit/>
            </a:bodyPr>
            <a:lstStyle/>
            <a:p>
              <a:endParaRPr lang="fr-FR"/>
            </a:p>
          </p:txBody>
        </p:sp>
        <p:sp>
          <p:nvSpPr>
            <p:cNvPr id="9" name="Graphique 6">
              <a:extLst>
                <a:ext uri="{FF2B5EF4-FFF2-40B4-BE49-F238E27FC236}">
                  <a16:creationId xmlns:a16="http://schemas.microsoft.com/office/drawing/2014/main" id="{6B32AA9E-4064-47DE-A3DB-3143CAC0C6DD}"/>
                </a:ext>
              </a:extLst>
            </p:cNvPr>
            <p:cNvSpPr/>
            <p:nvPr/>
          </p:nvSpPr>
          <p:spPr>
            <a:xfrm>
              <a:off x="6541591" y="1512005"/>
              <a:ext cx="133667" cy="216855"/>
            </a:xfrm>
            <a:custGeom>
              <a:avLst/>
              <a:gdLst>
                <a:gd name="connsiteX0" fmla="*/ 72075 w 133667"/>
                <a:gd name="connsiteY0" fmla="*/ 216009 h 216855"/>
                <a:gd name="connsiteX1" fmla="*/ 71143 w 133667"/>
                <a:gd name="connsiteY1" fmla="*/ 216009 h 216855"/>
                <a:gd name="connsiteX2" fmla="*/ 46575 w 133667"/>
                <a:gd name="connsiteY2" fmla="*/ 201688 h 216855"/>
                <a:gd name="connsiteX3" fmla="*/ 39706 w 133667"/>
                <a:gd name="connsiteY3" fmla="*/ 161809 h 216855"/>
                <a:gd name="connsiteX4" fmla="*/ 39356 w 133667"/>
                <a:gd name="connsiteY4" fmla="*/ 145974 h 216855"/>
                <a:gd name="connsiteX5" fmla="*/ 44421 w 133667"/>
                <a:gd name="connsiteY5" fmla="*/ 62199 h 216855"/>
                <a:gd name="connsiteX6" fmla="*/ 45236 w 133667"/>
                <a:gd name="connsiteY6" fmla="*/ 52651 h 216855"/>
                <a:gd name="connsiteX7" fmla="*/ 42034 w 133667"/>
                <a:gd name="connsiteY7" fmla="*/ 46364 h 216855"/>
                <a:gd name="connsiteX8" fmla="*/ 30391 w 133667"/>
                <a:gd name="connsiteY8" fmla="*/ 45258 h 216855"/>
                <a:gd name="connsiteX9" fmla="*/ 14847 w 133667"/>
                <a:gd name="connsiteY9" fmla="*/ 44210 h 216855"/>
                <a:gd name="connsiteX10" fmla="*/ 4310 w 133667"/>
                <a:gd name="connsiteY10" fmla="*/ 38388 h 216855"/>
                <a:gd name="connsiteX11" fmla="*/ -115 w 133667"/>
                <a:gd name="connsiteY11" fmla="*/ 30063 h 216855"/>
                <a:gd name="connsiteX12" fmla="*/ 34815 w 133667"/>
                <a:gd name="connsiteY12" fmla="*/ 9978 h 216855"/>
                <a:gd name="connsiteX13" fmla="*/ 79934 w 133667"/>
                <a:gd name="connsiteY13" fmla="*/ 1827 h 216855"/>
                <a:gd name="connsiteX14" fmla="*/ 107587 w 133667"/>
                <a:gd name="connsiteY14" fmla="*/ -327 h 216855"/>
                <a:gd name="connsiteX15" fmla="*/ 133552 w 133667"/>
                <a:gd name="connsiteY15" fmla="*/ 21621 h 216855"/>
                <a:gd name="connsiteX16" fmla="*/ 119871 w 133667"/>
                <a:gd name="connsiteY16" fmla="*/ 40076 h 216855"/>
                <a:gd name="connsiteX17" fmla="*/ 105899 w 133667"/>
                <a:gd name="connsiteY17" fmla="*/ 42812 h 216855"/>
                <a:gd name="connsiteX18" fmla="*/ 95187 w 133667"/>
                <a:gd name="connsiteY18" fmla="*/ 44210 h 216855"/>
                <a:gd name="connsiteX19" fmla="*/ 91053 w 133667"/>
                <a:gd name="connsiteY19" fmla="*/ 50031 h 216855"/>
                <a:gd name="connsiteX20" fmla="*/ 91927 w 133667"/>
                <a:gd name="connsiteY20" fmla="*/ 61675 h 216855"/>
                <a:gd name="connsiteX21" fmla="*/ 94255 w 133667"/>
                <a:gd name="connsiteY21" fmla="*/ 133806 h 216855"/>
                <a:gd name="connsiteX22" fmla="*/ 93790 w 133667"/>
                <a:gd name="connsiteY22" fmla="*/ 167747 h 216855"/>
                <a:gd name="connsiteX23" fmla="*/ 89831 w 133667"/>
                <a:gd name="connsiteY23" fmla="*/ 200872 h 216855"/>
                <a:gd name="connsiteX24" fmla="*/ 72075 w 133667"/>
                <a:gd name="connsiteY24" fmla="*/ 216009 h 216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3667" h="216855">
                  <a:moveTo>
                    <a:pt x="72075" y="216009"/>
                  </a:moveTo>
                  <a:lnTo>
                    <a:pt x="71143" y="216009"/>
                  </a:lnTo>
                  <a:cubicBezTo>
                    <a:pt x="60466" y="218431"/>
                    <a:pt x="49731" y="212173"/>
                    <a:pt x="46575" y="201688"/>
                  </a:cubicBezTo>
                  <a:cubicBezTo>
                    <a:pt x="41959" y="188903"/>
                    <a:pt x="39630" y="175402"/>
                    <a:pt x="39706" y="161809"/>
                  </a:cubicBezTo>
                  <a:cubicBezTo>
                    <a:pt x="39706" y="156569"/>
                    <a:pt x="39356" y="151329"/>
                    <a:pt x="39356" y="145974"/>
                  </a:cubicBezTo>
                  <a:cubicBezTo>
                    <a:pt x="39356" y="125015"/>
                    <a:pt x="41045" y="97088"/>
                    <a:pt x="44421" y="62199"/>
                  </a:cubicBezTo>
                  <a:cubicBezTo>
                    <a:pt x="44945" y="56959"/>
                    <a:pt x="45236" y="53757"/>
                    <a:pt x="45236" y="52651"/>
                  </a:cubicBezTo>
                  <a:cubicBezTo>
                    <a:pt x="45236" y="49158"/>
                    <a:pt x="44130" y="46829"/>
                    <a:pt x="42034" y="46364"/>
                  </a:cubicBezTo>
                  <a:cubicBezTo>
                    <a:pt x="38227" y="45450"/>
                    <a:pt x="34303" y="45077"/>
                    <a:pt x="30391" y="45258"/>
                  </a:cubicBezTo>
                  <a:cubicBezTo>
                    <a:pt x="25186" y="45432"/>
                    <a:pt x="19982" y="45083"/>
                    <a:pt x="14847" y="44210"/>
                  </a:cubicBezTo>
                  <a:cubicBezTo>
                    <a:pt x="10981" y="42993"/>
                    <a:pt x="7401" y="41014"/>
                    <a:pt x="4310" y="38388"/>
                  </a:cubicBezTo>
                  <a:cubicBezTo>
                    <a:pt x="1544" y="36519"/>
                    <a:pt x="-109" y="33399"/>
                    <a:pt x="-115" y="30063"/>
                  </a:cubicBezTo>
                  <a:cubicBezTo>
                    <a:pt x="-115" y="22302"/>
                    <a:pt x="11529" y="15608"/>
                    <a:pt x="34815" y="9978"/>
                  </a:cubicBezTo>
                  <a:cubicBezTo>
                    <a:pt x="49684" y="6398"/>
                    <a:pt x="64751" y="3673"/>
                    <a:pt x="79934" y="1827"/>
                  </a:cubicBezTo>
                  <a:cubicBezTo>
                    <a:pt x="89103" y="564"/>
                    <a:pt x="98336" y="-152"/>
                    <a:pt x="107587" y="-327"/>
                  </a:cubicBezTo>
                  <a:cubicBezTo>
                    <a:pt x="124895" y="-327"/>
                    <a:pt x="133552" y="6991"/>
                    <a:pt x="133552" y="21621"/>
                  </a:cubicBezTo>
                  <a:cubicBezTo>
                    <a:pt x="133575" y="30121"/>
                    <a:pt x="128010" y="37631"/>
                    <a:pt x="119871" y="40076"/>
                  </a:cubicBezTo>
                  <a:cubicBezTo>
                    <a:pt x="115406" y="41794"/>
                    <a:pt x="110678" y="42719"/>
                    <a:pt x="105899" y="42812"/>
                  </a:cubicBezTo>
                  <a:cubicBezTo>
                    <a:pt x="102284" y="42824"/>
                    <a:pt x="98686" y="43290"/>
                    <a:pt x="95187" y="44210"/>
                  </a:cubicBezTo>
                  <a:cubicBezTo>
                    <a:pt x="92497" y="44769"/>
                    <a:pt x="90692" y="47307"/>
                    <a:pt x="91053" y="50031"/>
                  </a:cubicBezTo>
                  <a:cubicBezTo>
                    <a:pt x="91053" y="51545"/>
                    <a:pt x="91345" y="55428"/>
                    <a:pt x="91927" y="61675"/>
                  </a:cubicBezTo>
                  <a:cubicBezTo>
                    <a:pt x="93481" y="79140"/>
                    <a:pt x="94255" y="103184"/>
                    <a:pt x="94255" y="133806"/>
                  </a:cubicBezTo>
                  <a:cubicBezTo>
                    <a:pt x="94255" y="142073"/>
                    <a:pt x="94255" y="153425"/>
                    <a:pt x="93790" y="167747"/>
                  </a:cubicBezTo>
                  <a:cubicBezTo>
                    <a:pt x="93894" y="178913"/>
                    <a:pt x="92567" y="190044"/>
                    <a:pt x="89831" y="200872"/>
                  </a:cubicBezTo>
                  <a:cubicBezTo>
                    <a:pt x="86512" y="210420"/>
                    <a:pt x="80691" y="215601"/>
                    <a:pt x="72075" y="216009"/>
                  </a:cubicBezTo>
                  <a:close/>
                </a:path>
              </a:pathLst>
            </a:custGeom>
            <a:solidFill>
              <a:srgbClr val="313759"/>
            </a:solidFill>
            <a:ln w="5820" cap="flat">
              <a:noFill/>
              <a:prstDash val="solid"/>
              <a:miter/>
            </a:ln>
          </p:spPr>
          <p:txBody>
            <a:bodyPr rtlCol="0" anchor="ctr"/>
            <a:lstStyle/>
            <a:p>
              <a:endParaRPr lang="fr-FR"/>
            </a:p>
          </p:txBody>
        </p:sp>
        <p:sp>
          <p:nvSpPr>
            <p:cNvPr id="10" name="Graphique 6">
              <a:extLst>
                <a:ext uri="{FF2B5EF4-FFF2-40B4-BE49-F238E27FC236}">
                  <a16:creationId xmlns:a16="http://schemas.microsoft.com/office/drawing/2014/main" id="{6B32AA9E-4064-47DE-A3DB-3143CAC0C6DD}"/>
                </a:ext>
              </a:extLst>
            </p:cNvPr>
            <p:cNvSpPr/>
            <p:nvPr/>
          </p:nvSpPr>
          <p:spPr>
            <a:xfrm>
              <a:off x="6650748" y="1597896"/>
              <a:ext cx="99511" cy="126434"/>
            </a:xfrm>
            <a:custGeom>
              <a:avLst/>
              <a:gdLst>
                <a:gd name="connsiteX0" fmla="*/ 48730 w 99511"/>
                <a:gd name="connsiteY0" fmla="*/ 126101 h 126434"/>
                <a:gd name="connsiteX1" fmla="*/ 47333 w 99511"/>
                <a:gd name="connsiteY1" fmla="*/ 126101 h 126434"/>
                <a:gd name="connsiteX2" fmla="*/ 19854 w 99511"/>
                <a:gd name="connsiteY2" fmla="*/ 116961 h 126434"/>
                <a:gd name="connsiteX3" fmla="*/ 4659 w 99511"/>
                <a:gd name="connsiteY3" fmla="*/ 94489 h 126434"/>
                <a:gd name="connsiteX4" fmla="*/ -115 w 99511"/>
                <a:gd name="connsiteY4" fmla="*/ 65381 h 126434"/>
                <a:gd name="connsiteX5" fmla="*/ 4601 w 99511"/>
                <a:gd name="connsiteY5" fmla="*/ 34351 h 126434"/>
                <a:gd name="connsiteX6" fmla="*/ 19563 w 99511"/>
                <a:gd name="connsiteY6" fmla="*/ 9841 h 126434"/>
                <a:gd name="connsiteX7" fmla="*/ 48264 w 99511"/>
                <a:gd name="connsiteY7" fmla="*/ -289 h 126434"/>
                <a:gd name="connsiteX8" fmla="*/ 70212 w 99511"/>
                <a:gd name="connsiteY8" fmla="*/ 6290 h 126434"/>
                <a:gd name="connsiteX9" fmla="*/ 92102 w 99511"/>
                <a:gd name="connsiteY9" fmla="*/ 30334 h 126434"/>
                <a:gd name="connsiteX10" fmla="*/ 99379 w 99511"/>
                <a:gd name="connsiteY10" fmla="*/ 64158 h 126434"/>
                <a:gd name="connsiteX11" fmla="*/ 81914 w 99511"/>
                <a:gd name="connsiteY11" fmla="*/ 109626 h 126434"/>
                <a:gd name="connsiteX12" fmla="*/ 48730 w 99511"/>
                <a:gd name="connsiteY12" fmla="*/ 126101 h 126434"/>
                <a:gd name="connsiteX13" fmla="*/ 47973 w 99511"/>
                <a:gd name="connsiteY13" fmla="*/ 90356 h 126434"/>
                <a:gd name="connsiteX14" fmla="*/ 61945 w 99511"/>
                <a:gd name="connsiteY14" fmla="*/ 80983 h 126434"/>
                <a:gd name="connsiteX15" fmla="*/ 67767 w 99511"/>
                <a:gd name="connsiteY15" fmla="*/ 61014 h 126434"/>
                <a:gd name="connsiteX16" fmla="*/ 64798 w 99511"/>
                <a:gd name="connsiteY16" fmla="*/ 47799 h 126434"/>
                <a:gd name="connsiteX17" fmla="*/ 44422 w 99511"/>
                <a:gd name="connsiteY17" fmla="*/ 34001 h 126434"/>
                <a:gd name="connsiteX18" fmla="*/ 34292 w 99511"/>
                <a:gd name="connsiteY18" fmla="*/ 39823 h 126434"/>
                <a:gd name="connsiteX19" fmla="*/ 29343 w 99511"/>
                <a:gd name="connsiteY19" fmla="*/ 60083 h 126434"/>
                <a:gd name="connsiteX20" fmla="*/ 30799 w 99511"/>
                <a:gd name="connsiteY20" fmla="*/ 72425 h 126434"/>
                <a:gd name="connsiteX21" fmla="*/ 36621 w 99511"/>
                <a:gd name="connsiteY21" fmla="*/ 84883 h 126434"/>
                <a:gd name="connsiteX22" fmla="*/ 47449 w 99511"/>
                <a:gd name="connsiteY22" fmla="*/ 90356 h 126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99511" h="126434">
                  <a:moveTo>
                    <a:pt x="48730" y="126101"/>
                  </a:moveTo>
                  <a:lnTo>
                    <a:pt x="47333" y="126101"/>
                  </a:lnTo>
                  <a:cubicBezTo>
                    <a:pt x="37401" y="126276"/>
                    <a:pt x="27708" y="123051"/>
                    <a:pt x="19854" y="116961"/>
                  </a:cubicBezTo>
                  <a:cubicBezTo>
                    <a:pt x="12810" y="111017"/>
                    <a:pt x="7553" y="103239"/>
                    <a:pt x="4659" y="94489"/>
                  </a:cubicBezTo>
                  <a:cubicBezTo>
                    <a:pt x="1469" y="85116"/>
                    <a:pt x="-144" y="75283"/>
                    <a:pt x="-115" y="65381"/>
                  </a:cubicBezTo>
                  <a:cubicBezTo>
                    <a:pt x="-144" y="54855"/>
                    <a:pt x="1446" y="44393"/>
                    <a:pt x="4601" y="34351"/>
                  </a:cubicBezTo>
                  <a:cubicBezTo>
                    <a:pt x="7302" y="24989"/>
                    <a:pt x="12472" y="16525"/>
                    <a:pt x="19563" y="9841"/>
                  </a:cubicBezTo>
                  <a:cubicBezTo>
                    <a:pt x="27463" y="2884"/>
                    <a:pt x="37750" y="-743"/>
                    <a:pt x="48264" y="-289"/>
                  </a:cubicBezTo>
                  <a:cubicBezTo>
                    <a:pt x="56024" y="-15"/>
                    <a:pt x="63581" y="2250"/>
                    <a:pt x="70212" y="6290"/>
                  </a:cubicBezTo>
                  <a:cubicBezTo>
                    <a:pt x="79824" y="11838"/>
                    <a:pt x="87473" y="20245"/>
                    <a:pt x="92102" y="30334"/>
                  </a:cubicBezTo>
                  <a:cubicBezTo>
                    <a:pt x="96992" y="40935"/>
                    <a:pt x="99478" y="52485"/>
                    <a:pt x="99379" y="64158"/>
                  </a:cubicBezTo>
                  <a:cubicBezTo>
                    <a:pt x="99775" y="81023"/>
                    <a:pt x="93499" y="97359"/>
                    <a:pt x="81914" y="109626"/>
                  </a:cubicBezTo>
                  <a:cubicBezTo>
                    <a:pt x="73670" y="119552"/>
                    <a:pt x="61619" y="125531"/>
                    <a:pt x="48730" y="126101"/>
                  </a:cubicBezTo>
                  <a:close/>
                  <a:moveTo>
                    <a:pt x="47973" y="90356"/>
                  </a:moveTo>
                  <a:cubicBezTo>
                    <a:pt x="53929" y="89826"/>
                    <a:pt x="59197" y="86292"/>
                    <a:pt x="61945" y="80983"/>
                  </a:cubicBezTo>
                  <a:cubicBezTo>
                    <a:pt x="65747" y="75016"/>
                    <a:pt x="67767" y="68088"/>
                    <a:pt x="67767" y="61014"/>
                  </a:cubicBezTo>
                  <a:cubicBezTo>
                    <a:pt x="67779" y="56444"/>
                    <a:pt x="66760" y="51927"/>
                    <a:pt x="64798" y="47799"/>
                  </a:cubicBezTo>
                  <a:cubicBezTo>
                    <a:pt x="61631" y="39334"/>
                    <a:pt x="53457" y="33798"/>
                    <a:pt x="44422" y="34001"/>
                  </a:cubicBezTo>
                  <a:cubicBezTo>
                    <a:pt x="40248" y="33984"/>
                    <a:pt x="36382" y="36208"/>
                    <a:pt x="34292" y="39823"/>
                  </a:cubicBezTo>
                  <a:cubicBezTo>
                    <a:pt x="30752" y="45971"/>
                    <a:pt x="29035" y="52998"/>
                    <a:pt x="29343" y="60083"/>
                  </a:cubicBezTo>
                  <a:cubicBezTo>
                    <a:pt x="29425" y="64234"/>
                    <a:pt x="29914" y="68367"/>
                    <a:pt x="30799" y="72425"/>
                  </a:cubicBezTo>
                  <a:cubicBezTo>
                    <a:pt x="31719" y="76983"/>
                    <a:pt x="33716" y="81256"/>
                    <a:pt x="36621" y="84883"/>
                  </a:cubicBezTo>
                  <a:cubicBezTo>
                    <a:pt x="39153" y="88324"/>
                    <a:pt x="43176" y="90356"/>
                    <a:pt x="47449" y="90356"/>
                  </a:cubicBezTo>
                  <a:close/>
                </a:path>
              </a:pathLst>
            </a:custGeom>
            <a:solidFill>
              <a:srgbClr val="313759"/>
            </a:solidFill>
            <a:ln w="5820" cap="flat">
              <a:noFill/>
              <a:prstDash val="solid"/>
              <a:miter/>
            </a:ln>
          </p:spPr>
          <p:txBody>
            <a:bodyPr rtlCol="0" anchor="ctr"/>
            <a:lstStyle/>
            <a:p>
              <a:endParaRPr lang="fr-FR"/>
            </a:p>
          </p:txBody>
        </p:sp>
        <p:sp>
          <p:nvSpPr>
            <p:cNvPr id="11" name="Graphique 6">
              <a:extLst>
                <a:ext uri="{FF2B5EF4-FFF2-40B4-BE49-F238E27FC236}">
                  <a16:creationId xmlns:a16="http://schemas.microsoft.com/office/drawing/2014/main" id="{6B32AA9E-4064-47DE-A3DB-3143CAC0C6DD}"/>
                </a:ext>
              </a:extLst>
            </p:cNvPr>
            <p:cNvSpPr/>
            <p:nvPr/>
          </p:nvSpPr>
          <p:spPr>
            <a:xfrm>
              <a:off x="6765402" y="1586931"/>
              <a:ext cx="113150" cy="144936"/>
            </a:xfrm>
            <a:custGeom>
              <a:avLst/>
              <a:gdLst>
                <a:gd name="connsiteX0" fmla="*/ 55924 w 113150"/>
                <a:gd name="connsiteY0" fmla="*/ 144576 h 144936"/>
                <a:gd name="connsiteX1" fmla="*/ 10980 w 113150"/>
                <a:gd name="connsiteY1" fmla="*/ 115118 h 144936"/>
                <a:gd name="connsiteX2" fmla="*/ -81 w 113150"/>
                <a:gd name="connsiteY2" fmla="*/ 63829 h 144936"/>
                <a:gd name="connsiteX3" fmla="*/ 618 w 113150"/>
                <a:gd name="connsiteY3" fmla="*/ 49799 h 144936"/>
                <a:gd name="connsiteX4" fmla="*/ 5450 w 113150"/>
                <a:gd name="connsiteY4" fmla="*/ 27443 h 144936"/>
                <a:gd name="connsiteX5" fmla="*/ 10223 w 113150"/>
                <a:gd name="connsiteY5" fmla="*/ 18419 h 144936"/>
                <a:gd name="connsiteX6" fmla="*/ 18956 w 113150"/>
                <a:gd name="connsiteY6" fmla="*/ 13355 h 144936"/>
                <a:gd name="connsiteX7" fmla="*/ 24021 w 113150"/>
                <a:gd name="connsiteY7" fmla="*/ 13355 h 144936"/>
                <a:gd name="connsiteX8" fmla="*/ 33510 w 113150"/>
                <a:gd name="connsiteY8" fmla="*/ 34837 h 144936"/>
                <a:gd name="connsiteX9" fmla="*/ 39856 w 113150"/>
                <a:gd name="connsiteY9" fmla="*/ 76928 h 144936"/>
                <a:gd name="connsiteX10" fmla="*/ 56739 w 113150"/>
                <a:gd name="connsiteY10" fmla="*/ 103300 h 144936"/>
                <a:gd name="connsiteX11" fmla="*/ 72982 w 113150"/>
                <a:gd name="connsiteY11" fmla="*/ 83041 h 144936"/>
                <a:gd name="connsiteX12" fmla="*/ 76533 w 113150"/>
                <a:gd name="connsiteY12" fmla="*/ 44850 h 144936"/>
                <a:gd name="connsiteX13" fmla="*/ 76533 w 113150"/>
                <a:gd name="connsiteY13" fmla="*/ 29481 h 144936"/>
                <a:gd name="connsiteX14" fmla="*/ 76533 w 113150"/>
                <a:gd name="connsiteY14" fmla="*/ 24590 h 144936"/>
                <a:gd name="connsiteX15" fmla="*/ 76533 w 113150"/>
                <a:gd name="connsiteY15" fmla="*/ 20573 h 144936"/>
                <a:gd name="connsiteX16" fmla="*/ 76533 w 113150"/>
                <a:gd name="connsiteY16" fmla="*/ 16906 h 144936"/>
                <a:gd name="connsiteX17" fmla="*/ 77872 w 113150"/>
                <a:gd name="connsiteY17" fmla="*/ 7882 h 144936"/>
                <a:gd name="connsiteX18" fmla="*/ 87303 w 113150"/>
                <a:gd name="connsiteY18" fmla="*/ 605 h 144936"/>
                <a:gd name="connsiteX19" fmla="*/ 93125 w 113150"/>
                <a:gd name="connsiteY19" fmla="*/ -327 h 144936"/>
                <a:gd name="connsiteX20" fmla="*/ 104768 w 113150"/>
                <a:gd name="connsiteY20" fmla="*/ 4971 h 144936"/>
                <a:gd name="connsiteX21" fmla="*/ 111230 w 113150"/>
                <a:gd name="connsiteY21" fmla="*/ 19817 h 144936"/>
                <a:gd name="connsiteX22" fmla="*/ 113035 w 113150"/>
                <a:gd name="connsiteY22" fmla="*/ 47295 h 144936"/>
                <a:gd name="connsiteX23" fmla="*/ 97084 w 113150"/>
                <a:gd name="connsiteY23" fmla="*/ 120649 h 144936"/>
                <a:gd name="connsiteX24" fmla="*/ 55924 w 113150"/>
                <a:gd name="connsiteY24" fmla="*/ 144576 h 144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13150" h="144936">
                  <a:moveTo>
                    <a:pt x="55924" y="144576"/>
                  </a:moveTo>
                  <a:cubicBezTo>
                    <a:pt x="35781" y="144576"/>
                    <a:pt x="20801" y="134755"/>
                    <a:pt x="10980" y="115118"/>
                  </a:cubicBezTo>
                  <a:cubicBezTo>
                    <a:pt x="3278" y="99144"/>
                    <a:pt x="-518" y="81562"/>
                    <a:pt x="-81" y="63829"/>
                  </a:cubicBezTo>
                  <a:cubicBezTo>
                    <a:pt x="-81" y="60976"/>
                    <a:pt x="-81" y="56319"/>
                    <a:pt x="618" y="49799"/>
                  </a:cubicBezTo>
                  <a:cubicBezTo>
                    <a:pt x="1299" y="42178"/>
                    <a:pt x="2917" y="34668"/>
                    <a:pt x="5450" y="27443"/>
                  </a:cubicBezTo>
                  <a:cubicBezTo>
                    <a:pt x="6463" y="24165"/>
                    <a:pt x="8081" y="21103"/>
                    <a:pt x="10223" y="18419"/>
                  </a:cubicBezTo>
                  <a:cubicBezTo>
                    <a:pt x="12156" y="15433"/>
                    <a:pt x="15405" y="13547"/>
                    <a:pt x="18956" y="13355"/>
                  </a:cubicBezTo>
                  <a:cubicBezTo>
                    <a:pt x="20644" y="13267"/>
                    <a:pt x="22333" y="13267"/>
                    <a:pt x="24021" y="13355"/>
                  </a:cubicBezTo>
                  <a:cubicBezTo>
                    <a:pt x="29028" y="13878"/>
                    <a:pt x="32230" y="21039"/>
                    <a:pt x="33510" y="34837"/>
                  </a:cubicBezTo>
                  <a:cubicBezTo>
                    <a:pt x="34745" y="48984"/>
                    <a:pt x="36864" y="63043"/>
                    <a:pt x="39856" y="76928"/>
                  </a:cubicBezTo>
                  <a:cubicBezTo>
                    <a:pt x="43739" y="94509"/>
                    <a:pt x="49363" y="103300"/>
                    <a:pt x="56739" y="103300"/>
                  </a:cubicBezTo>
                  <a:cubicBezTo>
                    <a:pt x="64366" y="103300"/>
                    <a:pt x="69838" y="96547"/>
                    <a:pt x="72982" y="83041"/>
                  </a:cubicBezTo>
                  <a:cubicBezTo>
                    <a:pt x="75590" y="70483"/>
                    <a:pt x="76777" y="57675"/>
                    <a:pt x="76533" y="44850"/>
                  </a:cubicBezTo>
                  <a:cubicBezTo>
                    <a:pt x="76533" y="38679"/>
                    <a:pt x="76533" y="33556"/>
                    <a:pt x="76533" y="29481"/>
                  </a:cubicBezTo>
                  <a:cubicBezTo>
                    <a:pt x="76533" y="27560"/>
                    <a:pt x="76533" y="25871"/>
                    <a:pt x="76533" y="24590"/>
                  </a:cubicBezTo>
                  <a:cubicBezTo>
                    <a:pt x="76533" y="23310"/>
                    <a:pt x="76533" y="21912"/>
                    <a:pt x="76533" y="20573"/>
                  </a:cubicBezTo>
                  <a:cubicBezTo>
                    <a:pt x="76533" y="19235"/>
                    <a:pt x="76533" y="18012"/>
                    <a:pt x="76533" y="16906"/>
                  </a:cubicBezTo>
                  <a:cubicBezTo>
                    <a:pt x="76556" y="13849"/>
                    <a:pt x="77004" y="10810"/>
                    <a:pt x="77872" y="7882"/>
                  </a:cubicBezTo>
                  <a:cubicBezTo>
                    <a:pt x="78745" y="4913"/>
                    <a:pt x="81889" y="2468"/>
                    <a:pt x="87303" y="605"/>
                  </a:cubicBezTo>
                  <a:cubicBezTo>
                    <a:pt x="89184" y="-1"/>
                    <a:pt x="91145" y="-315"/>
                    <a:pt x="93125" y="-327"/>
                  </a:cubicBezTo>
                  <a:cubicBezTo>
                    <a:pt x="97573" y="-239"/>
                    <a:pt x="101782" y="1676"/>
                    <a:pt x="104768" y="4971"/>
                  </a:cubicBezTo>
                  <a:cubicBezTo>
                    <a:pt x="108506" y="9070"/>
                    <a:pt x="110782" y="14292"/>
                    <a:pt x="111230" y="19817"/>
                  </a:cubicBezTo>
                  <a:cubicBezTo>
                    <a:pt x="112424" y="28928"/>
                    <a:pt x="113024" y="38108"/>
                    <a:pt x="113035" y="47295"/>
                  </a:cubicBezTo>
                  <a:cubicBezTo>
                    <a:pt x="113035" y="78342"/>
                    <a:pt x="107720" y="102794"/>
                    <a:pt x="97084" y="120649"/>
                  </a:cubicBezTo>
                  <a:cubicBezTo>
                    <a:pt x="89154" y="135925"/>
                    <a:pt x="73121" y="145246"/>
                    <a:pt x="55924" y="144576"/>
                  </a:cubicBezTo>
                  <a:close/>
                </a:path>
              </a:pathLst>
            </a:custGeom>
            <a:solidFill>
              <a:srgbClr val="313759"/>
            </a:solidFill>
            <a:ln w="5820" cap="flat">
              <a:noFill/>
              <a:prstDash val="solid"/>
              <a:miter/>
            </a:ln>
          </p:spPr>
          <p:txBody>
            <a:bodyPr rtlCol="0" anchor="ctr"/>
            <a:lstStyle/>
            <a:p>
              <a:endParaRPr lang="fr-FR"/>
            </a:p>
          </p:txBody>
        </p:sp>
        <p:sp>
          <p:nvSpPr>
            <p:cNvPr id="12" name="Graphique 6">
              <a:extLst>
                <a:ext uri="{FF2B5EF4-FFF2-40B4-BE49-F238E27FC236}">
                  <a16:creationId xmlns:a16="http://schemas.microsoft.com/office/drawing/2014/main" id="{6B32AA9E-4064-47DE-A3DB-3143CAC0C6DD}"/>
                </a:ext>
              </a:extLst>
            </p:cNvPr>
            <p:cNvSpPr/>
            <p:nvPr/>
          </p:nvSpPr>
          <p:spPr>
            <a:xfrm>
              <a:off x="6890719" y="1578068"/>
              <a:ext cx="123830" cy="154056"/>
            </a:xfrm>
            <a:custGeom>
              <a:avLst/>
              <a:gdLst>
                <a:gd name="connsiteX0" fmla="*/ 64973 w 123830"/>
                <a:gd name="connsiteY0" fmla="*/ 153730 h 154056"/>
                <a:gd name="connsiteX1" fmla="*/ 29635 w 123830"/>
                <a:gd name="connsiteY1" fmla="*/ 144415 h 154056"/>
                <a:gd name="connsiteX2" fmla="*/ 4951 w 123830"/>
                <a:gd name="connsiteY2" fmla="*/ 120313 h 154056"/>
                <a:gd name="connsiteX3" fmla="*/ -114 w 123830"/>
                <a:gd name="connsiteY3" fmla="*/ 100345 h 154056"/>
                <a:gd name="connsiteX4" fmla="*/ 9376 w 123830"/>
                <a:gd name="connsiteY4" fmla="*/ 75486 h 154056"/>
                <a:gd name="connsiteX5" fmla="*/ 19680 w 123830"/>
                <a:gd name="connsiteY5" fmla="*/ 72400 h 154056"/>
                <a:gd name="connsiteX6" fmla="*/ 37495 w 123830"/>
                <a:gd name="connsiteY6" fmla="*/ 86954 h 154056"/>
                <a:gd name="connsiteX7" fmla="*/ 54960 w 123830"/>
                <a:gd name="connsiteY7" fmla="*/ 111406 h 154056"/>
                <a:gd name="connsiteX8" fmla="*/ 73822 w 123830"/>
                <a:gd name="connsiteY8" fmla="*/ 117228 h 154056"/>
                <a:gd name="connsiteX9" fmla="*/ 81914 w 123830"/>
                <a:gd name="connsiteY9" fmla="*/ 116296 h 154056"/>
                <a:gd name="connsiteX10" fmla="*/ 88132 w 123830"/>
                <a:gd name="connsiteY10" fmla="*/ 109485 h 154056"/>
                <a:gd name="connsiteX11" fmla="*/ 88085 w 123830"/>
                <a:gd name="connsiteY11" fmla="*/ 108961 h 154056"/>
                <a:gd name="connsiteX12" fmla="*/ 63984 w 123830"/>
                <a:gd name="connsiteY12" fmla="*/ 86081 h 154056"/>
                <a:gd name="connsiteX13" fmla="*/ 37436 w 123830"/>
                <a:gd name="connsiteY13" fmla="*/ 65647 h 154056"/>
                <a:gd name="connsiteX14" fmla="*/ 27307 w 123830"/>
                <a:gd name="connsiteY14" fmla="*/ 40788 h 154056"/>
                <a:gd name="connsiteX15" fmla="*/ 39532 w 123830"/>
                <a:gd name="connsiteY15" fmla="*/ 12087 h 154056"/>
                <a:gd name="connsiteX16" fmla="*/ 69863 w 123830"/>
                <a:gd name="connsiteY16" fmla="*/ -313 h 154056"/>
                <a:gd name="connsiteX17" fmla="*/ 87853 w 123830"/>
                <a:gd name="connsiteY17" fmla="*/ 4519 h 154056"/>
                <a:gd name="connsiteX18" fmla="*/ 99904 w 123830"/>
                <a:gd name="connsiteY18" fmla="*/ 18840 h 154056"/>
                <a:gd name="connsiteX19" fmla="*/ 100719 w 123830"/>
                <a:gd name="connsiteY19" fmla="*/ 22682 h 154056"/>
                <a:gd name="connsiteX20" fmla="*/ 99321 w 123830"/>
                <a:gd name="connsiteY20" fmla="*/ 27165 h 154056"/>
                <a:gd name="connsiteX21" fmla="*/ 93034 w 123830"/>
                <a:gd name="connsiteY21" fmla="*/ 30076 h 154056"/>
                <a:gd name="connsiteX22" fmla="*/ 84243 w 123830"/>
                <a:gd name="connsiteY22" fmla="*/ 27980 h 154056"/>
                <a:gd name="connsiteX23" fmla="*/ 70620 w 123830"/>
                <a:gd name="connsiteY23" fmla="*/ 25885 h 154056"/>
                <a:gd name="connsiteX24" fmla="*/ 60549 w 123830"/>
                <a:gd name="connsiteY24" fmla="*/ 29145 h 154056"/>
                <a:gd name="connsiteX25" fmla="*/ 56939 w 123830"/>
                <a:gd name="connsiteY25" fmla="*/ 38343 h 154056"/>
                <a:gd name="connsiteX26" fmla="*/ 65090 w 123830"/>
                <a:gd name="connsiteY26" fmla="*/ 50918 h 154056"/>
                <a:gd name="connsiteX27" fmla="*/ 82904 w 123830"/>
                <a:gd name="connsiteY27" fmla="*/ 62911 h 154056"/>
                <a:gd name="connsiteX28" fmla="*/ 102232 w 123830"/>
                <a:gd name="connsiteY28" fmla="*/ 75486 h 154056"/>
                <a:gd name="connsiteX29" fmla="*/ 123714 w 123830"/>
                <a:gd name="connsiteY29" fmla="*/ 110008 h 154056"/>
                <a:gd name="connsiteX30" fmla="*/ 113410 w 123830"/>
                <a:gd name="connsiteY30" fmla="*/ 134576 h 154056"/>
                <a:gd name="connsiteX31" fmla="*/ 90647 w 123830"/>
                <a:gd name="connsiteY31" fmla="*/ 149072 h 154056"/>
                <a:gd name="connsiteX32" fmla="*/ 64973 w 123830"/>
                <a:gd name="connsiteY32" fmla="*/ 153730 h 154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23830" h="154056">
                  <a:moveTo>
                    <a:pt x="64973" y="153730"/>
                  </a:moveTo>
                  <a:cubicBezTo>
                    <a:pt x="52596" y="153666"/>
                    <a:pt x="40435" y="150464"/>
                    <a:pt x="29635" y="144415"/>
                  </a:cubicBezTo>
                  <a:cubicBezTo>
                    <a:pt x="19214" y="138983"/>
                    <a:pt x="10627" y="130600"/>
                    <a:pt x="4951" y="120313"/>
                  </a:cubicBezTo>
                  <a:cubicBezTo>
                    <a:pt x="1580" y="114200"/>
                    <a:pt x="-166" y="107325"/>
                    <a:pt x="-114" y="100345"/>
                  </a:cubicBezTo>
                  <a:cubicBezTo>
                    <a:pt x="-114" y="88061"/>
                    <a:pt x="3030" y="79794"/>
                    <a:pt x="9376" y="75486"/>
                  </a:cubicBezTo>
                  <a:cubicBezTo>
                    <a:pt x="12438" y="73471"/>
                    <a:pt x="16018" y="72400"/>
                    <a:pt x="19680" y="72400"/>
                  </a:cubicBezTo>
                  <a:cubicBezTo>
                    <a:pt x="28343" y="72348"/>
                    <a:pt x="35818" y="78455"/>
                    <a:pt x="37495" y="86954"/>
                  </a:cubicBezTo>
                  <a:cubicBezTo>
                    <a:pt x="39992" y="97032"/>
                    <a:pt x="46239" y="105776"/>
                    <a:pt x="54960" y="111406"/>
                  </a:cubicBezTo>
                  <a:cubicBezTo>
                    <a:pt x="60630" y="114969"/>
                    <a:pt x="67133" y="116971"/>
                    <a:pt x="73822" y="117228"/>
                  </a:cubicBezTo>
                  <a:cubicBezTo>
                    <a:pt x="76535" y="117076"/>
                    <a:pt x="79236" y="116768"/>
                    <a:pt x="81914" y="116296"/>
                  </a:cubicBezTo>
                  <a:cubicBezTo>
                    <a:pt x="85512" y="116133"/>
                    <a:pt x="88295" y="113082"/>
                    <a:pt x="88132" y="109485"/>
                  </a:cubicBezTo>
                  <a:cubicBezTo>
                    <a:pt x="88120" y="109310"/>
                    <a:pt x="88109" y="109135"/>
                    <a:pt x="88085" y="108961"/>
                  </a:cubicBezTo>
                  <a:cubicBezTo>
                    <a:pt x="88085" y="102091"/>
                    <a:pt x="80051" y="94465"/>
                    <a:pt x="63984" y="86081"/>
                  </a:cubicBezTo>
                  <a:cubicBezTo>
                    <a:pt x="54087" y="80754"/>
                    <a:pt x="45121" y="73850"/>
                    <a:pt x="37436" y="65647"/>
                  </a:cubicBezTo>
                  <a:cubicBezTo>
                    <a:pt x="30881" y="59039"/>
                    <a:pt x="27237" y="50091"/>
                    <a:pt x="27307" y="40788"/>
                  </a:cubicBezTo>
                  <a:cubicBezTo>
                    <a:pt x="27307" y="29954"/>
                    <a:pt x="31725" y="19591"/>
                    <a:pt x="39532" y="12087"/>
                  </a:cubicBezTo>
                  <a:cubicBezTo>
                    <a:pt x="47461" y="3890"/>
                    <a:pt x="58465" y="-604"/>
                    <a:pt x="69863" y="-313"/>
                  </a:cubicBezTo>
                  <a:cubicBezTo>
                    <a:pt x="76186" y="-342"/>
                    <a:pt x="82398" y="1328"/>
                    <a:pt x="87853" y="4519"/>
                  </a:cubicBezTo>
                  <a:cubicBezTo>
                    <a:pt x="93494" y="7645"/>
                    <a:pt x="97785" y="12745"/>
                    <a:pt x="99904" y="18840"/>
                  </a:cubicBezTo>
                  <a:cubicBezTo>
                    <a:pt x="100410" y="20057"/>
                    <a:pt x="100690" y="21361"/>
                    <a:pt x="100719" y="22682"/>
                  </a:cubicBezTo>
                  <a:cubicBezTo>
                    <a:pt x="100759" y="24289"/>
                    <a:pt x="100265" y="25867"/>
                    <a:pt x="99321" y="27165"/>
                  </a:cubicBezTo>
                  <a:cubicBezTo>
                    <a:pt x="97831" y="29110"/>
                    <a:pt x="95479" y="30198"/>
                    <a:pt x="93034" y="30076"/>
                  </a:cubicBezTo>
                  <a:cubicBezTo>
                    <a:pt x="90018" y="29814"/>
                    <a:pt x="87055" y="29110"/>
                    <a:pt x="84243" y="27980"/>
                  </a:cubicBezTo>
                  <a:cubicBezTo>
                    <a:pt x="79853" y="26513"/>
                    <a:pt x="75249" y="25803"/>
                    <a:pt x="70620" y="25885"/>
                  </a:cubicBezTo>
                  <a:cubicBezTo>
                    <a:pt x="66976" y="25669"/>
                    <a:pt x="63378" y="26833"/>
                    <a:pt x="60549" y="29145"/>
                  </a:cubicBezTo>
                  <a:cubicBezTo>
                    <a:pt x="58040" y="31526"/>
                    <a:pt x="56718" y="34891"/>
                    <a:pt x="56939" y="38343"/>
                  </a:cubicBezTo>
                  <a:cubicBezTo>
                    <a:pt x="57510" y="43588"/>
                    <a:pt x="60531" y="48257"/>
                    <a:pt x="65090" y="50918"/>
                  </a:cubicBezTo>
                  <a:cubicBezTo>
                    <a:pt x="70731" y="55337"/>
                    <a:pt x="76686" y="59348"/>
                    <a:pt x="82904" y="62911"/>
                  </a:cubicBezTo>
                  <a:cubicBezTo>
                    <a:pt x="89424" y="66811"/>
                    <a:pt x="95887" y="71003"/>
                    <a:pt x="102232" y="75486"/>
                  </a:cubicBezTo>
                  <a:cubicBezTo>
                    <a:pt x="116554" y="85924"/>
                    <a:pt x="123714" y="97434"/>
                    <a:pt x="123714" y="110008"/>
                  </a:cubicBezTo>
                  <a:cubicBezTo>
                    <a:pt x="123790" y="119265"/>
                    <a:pt x="120064" y="128143"/>
                    <a:pt x="113410" y="134576"/>
                  </a:cubicBezTo>
                  <a:cubicBezTo>
                    <a:pt x="107023" y="141073"/>
                    <a:pt x="99234" y="146033"/>
                    <a:pt x="90647" y="149072"/>
                  </a:cubicBezTo>
                  <a:cubicBezTo>
                    <a:pt x="82432" y="152123"/>
                    <a:pt x="73741" y="153701"/>
                    <a:pt x="64973" y="153730"/>
                  </a:cubicBezTo>
                  <a:close/>
                </a:path>
              </a:pathLst>
            </a:custGeom>
            <a:solidFill>
              <a:srgbClr val="313759"/>
            </a:solidFill>
            <a:ln w="5820" cap="flat">
              <a:noFill/>
              <a:prstDash val="solid"/>
              <a:miter/>
            </a:ln>
          </p:spPr>
          <p:txBody>
            <a:bodyPr rtlCol="0" anchor="ctr"/>
            <a:lstStyle/>
            <a:p>
              <a:endParaRPr lang="fr-FR"/>
            </a:p>
          </p:txBody>
        </p:sp>
        <p:sp>
          <p:nvSpPr>
            <p:cNvPr id="13" name="Graphique 6">
              <a:extLst>
                <a:ext uri="{FF2B5EF4-FFF2-40B4-BE49-F238E27FC236}">
                  <a16:creationId xmlns:a16="http://schemas.microsoft.com/office/drawing/2014/main" id="{6B32AA9E-4064-47DE-A3DB-3143CAC0C6DD}"/>
                </a:ext>
              </a:extLst>
            </p:cNvPr>
            <p:cNvSpPr/>
            <p:nvPr/>
          </p:nvSpPr>
          <p:spPr>
            <a:xfrm>
              <a:off x="7100034" y="1585530"/>
              <a:ext cx="113269" cy="130964"/>
            </a:xfrm>
            <a:custGeom>
              <a:avLst/>
              <a:gdLst>
                <a:gd name="connsiteX0" fmla="*/ 54238 w 113269"/>
                <a:gd name="connsiteY0" fmla="*/ 130607 h 130964"/>
                <a:gd name="connsiteX1" fmla="*/ 52898 w 113269"/>
                <a:gd name="connsiteY1" fmla="*/ 130607 h 130964"/>
                <a:gd name="connsiteX2" fmla="*/ 24255 w 113269"/>
                <a:gd name="connsiteY2" fmla="*/ 122864 h 130964"/>
                <a:gd name="connsiteX3" fmla="*/ 6499 w 113269"/>
                <a:gd name="connsiteY3" fmla="*/ 101906 h 130964"/>
                <a:gd name="connsiteX4" fmla="*/ -79 w 113269"/>
                <a:gd name="connsiteY4" fmla="*/ 70003 h 130964"/>
                <a:gd name="connsiteX5" fmla="*/ 7896 w 113269"/>
                <a:gd name="connsiteY5" fmla="*/ 31463 h 130964"/>
                <a:gd name="connsiteX6" fmla="*/ 28797 w 113269"/>
                <a:gd name="connsiteY6" fmla="*/ 7652 h 130964"/>
                <a:gd name="connsiteX7" fmla="*/ 55169 w 113269"/>
                <a:gd name="connsiteY7" fmla="*/ -323 h 130964"/>
                <a:gd name="connsiteX8" fmla="*/ 78922 w 113269"/>
                <a:gd name="connsiteY8" fmla="*/ 7652 h 130964"/>
                <a:gd name="connsiteX9" fmla="*/ 90099 w 113269"/>
                <a:gd name="connsiteY9" fmla="*/ 34374 h 130964"/>
                <a:gd name="connsiteX10" fmla="*/ 83463 w 113269"/>
                <a:gd name="connsiteY10" fmla="*/ 54110 h 130964"/>
                <a:gd name="connsiteX11" fmla="*/ 64949 w 113269"/>
                <a:gd name="connsiteY11" fmla="*/ 67383 h 130964"/>
                <a:gd name="connsiteX12" fmla="*/ 39800 w 113269"/>
                <a:gd name="connsiteY12" fmla="*/ 73962 h 130964"/>
                <a:gd name="connsiteX13" fmla="*/ 31748 w 113269"/>
                <a:gd name="connsiteY13" fmla="*/ 83329 h 130964"/>
                <a:gd name="connsiteX14" fmla="*/ 31824 w 113269"/>
                <a:gd name="connsiteY14" fmla="*/ 83975 h 130964"/>
                <a:gd name="connsiteX15" fmla="*/ 36423 w 113269"/>
                <a:gd name="connsiteY15" fmla="*/ 94687 h 130964"/>
                <a:gd name="connsiteX16" fmla="*/ 56042 w 113269"/>
                <a:gd name="connsiteY16" fmla="*/ 100975 h 130964"/>
                <a:gd name="connsiteX17" fmla="*/ 89517 w 113269"/>
                <a:gd name="connsiteY17" fmla="*/ 91311 h 130964"/>
                <a:gd name="connsiteX18" fmla="*/ 104537 w 113269"/>
                <a:gd name="connsiteY18" fmla="*/ 86071 h 130964"/>
                <a:gd name="connsiteX19" fmla="*/ 110941 w 113269"/>
                <a:gd name="connsiteY19" fmla="*/ 88691 h 130964"/>
                <a:gd name="connsiteX20" fmla="*/ 113153 w 113269"/>
                <a:gd name="connsiteY20" fmla="*/ 94862 h 130964"/>
                <a:gd name="connsiteX21" fmla="*/ 108263 w 113269"/>
                <a:gd name="connsiteY21" fmla="*/ 106040 h 130964"/>
                <a:gd name="connsiteX22" fmla="*/ 54238 w 113269"/>
                <a:gd name="connsiteY22" fmla="*/ 130607 h 130964"/>
                <a:gd name="connsiteX23" fmla="*/ 43991 w 113269"/>
                <a:gd name="connsiteY23" fmla="*/ 48055 h 130964"/>
                <a:gd name="connsiteX24" fmla="*/ 59943 w 113269"/>
                <a:gd name="connsiteY24" fmla="*/ 36819 h 130964"/>
                <a:gd name="connsiteX25" fmla="*/ 63902 w 113269"/>
                <a:gd name="connsiteY25" fmla="*/ 24419 h 130964"/>
                <a:gd name="connsiteX26" fmla="*/ 60880 w 113269"/>
                <a:gd name="connsiteY26" fmla="*/ 20408 h 130964"/>
                <a:gd name="connsiteX27" fmla="*/ 59943 w 113269"/>
                <a:gd name="connsiteY27" fmla="*/ 20402 h 130964"/>
                <a:gd name="connsiteX28" fmla="*/ 57498 w 113269"/>
                <a:gd name="connsiteY28" fmla="*/ 20402 h 130964"/>
                <a:gd name="connsiteX29" fmla="*/ 49173 w 113269"/>
                <a:gd name="connsiteY29" fmla="*/ 23837 h 130964"/>
                <a:gd name="connsiteX30" fmla="*/ 39043 w 113269"/>
                <a:gd name="connsiteY30" fmla="*/ 31987 h 130964"/>
                <a:gd name="connsiteX31" fmla="*/ 35666 w 113269"/>
                <a:gd name="connsiteY31" fmla="*/ 39672 h 130964"/>
                <a:gd name="connsiteX32" fmla="*/ 41785 w 113269"/>
                <a:gd name="connsiteY32" fmla="*/ 48049 h 130964"/>
                <a:gd name="connsiteX33" fmla="*/ 43991 w 113269"/>
                <a:gd name="connsiteY33" fmla="*/ 48055 h 130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13269" h="130964">
                  <a:moveTo>
                    <a:pt x="54238" y="130607"/>
                  </a:moveTo>
                  <a:lnTo>
                    <a:pt x="52898" y="130607"/>
                  </a:lnTo>
                  <a:cubicBezTo>
                    <a:pt x="42792" y="130962"/>
                    <a:pt x="32808" y="128261"/>
                    <a:pt x="24255" y="122864"/>
                  </a:cubicBezTo>
                  <a:cubicBezTo>
                    <a:pt x="16483" y="117689"/>
                    <a:pt x="10330" y="110423"/>
                    <a:pt x="6499" y="101906"/>
                  </a:cubicBezTo>
                  <a:cubicBezTo>
                    <a:pt x="2034" y="91870"/>
                    <a:pt x="-207" y="80989"/>
                    <a:pt x="-79" y="70003"/>
                  </a:cubicBezTo>
                  <a:cubicBezTo>
                    <a:pt x="-463" y="56712"/>
                    <a:pt x="2267" y="43508"/>
                    <a:pt x="7896" y="31463"/>
                  </a:cubicBezTo>
                  <a:cubicBezTo>
                    <a:pt x="12531" y="21747"/>
                    <a:pt x="19761" y="13503"/>
                    <a:pt x="28797" y="7652"/>
                  </a:cubicBezTo>
                  <a:cubicBezTo>
                    <a:pt x="36662" y="2564"/>
                    <a:pt x="45802" y="-201"/>
                    <a:pt x="55169" y="-323"/>
                  </a:cubicBezTo>
                  <a:cubicBezTo>
                    <a:pt x="63762" y="-434"/>
                    <a:pt x="72139" y="2378"/>
                    <a:pt x="78922" y="7652"/>
                  </a:cubicBezTo>
                  <a:cubicBezTo>
                    <a:pt x="86600" y="14336"/>
                    <a:pt x="90734" y="24215"/>
                    <a:pt x="90099" y="34374"/>
                  </a:cubicBezTo>
                  <a:cubicBezTo>
                    <a:pt x="90239" y="41523"/>
                    <a:pt x="87893" y="48498"/>
                    <a:pt x="83463" y="54110"/>
                  </a:cubicBezTo>
                  <a:cubicBezTo>
                    <a:pt x="78520" y="60036"/>
                    <a:pt x="72145" y="64601"/>
                    <a:pt x="64949" y="67383"/>
                  </a:cubicBezTo>
                  <a:cubicBezTo>
                    <a:pt x="56904" y="70702"/>
                    <a:pt x="48439" y="72914"/>
                    <a:pt x="39800" y="73962"/>
                  </a:cubicBezTo>
                  <a:cubicBezTo>
                    <a:pt x="34991" y="74329"/>
                    <a:pt x="31387" y="78520"/>
                    <a:pt x="31748" y="83329"/>
                  </a:cubicBezTo>
                  <a:cubicBezTo>
                    <a:pt x="31766" y="83544"/>
                    <a:pt x="31789" y="83760"/>
                    <a:pt x="31824" y="83975"/>
                  </a:cubicBezTo>
                  <a:cubicBezTo>
                    <a:pt x="32086" y="87969"/>
                    <a:pt x="33710" y="91747"/>
                    <a:pt x="36423" y="94687"/>
                  </a:cubicBezTo>
                  <a:cubicBezTo>
                    <a:pt x="39800" y="98879"/>
                    <a:pt x="46320" y="100975"/>
                    <a:pt x="56042" y="100975"/>
                  </a:cubicBezTo>
                  <a:cubicBezTo>
                    <a:pt x="67860" y="100800"/>
                    <a:pt x="79422" y="97458"/>
                    <a:pt x="89517" y="91311"/>
                  </a:cubicBezTo>
                  <a:cubicBezTo>
                    <a:pt x="93988" y="88301"/>
                    <a:pt x="99164" y="86496"/>
                    <a:pt x="104537" y="86071"/>
                  </a:cubicBezTo>
                  <a:cubicBezTo>
                    <a:pt x="106959" y="85926"/>
                    <a:pt x="109317" y="86886"/>
                    <a:pt x="110941" y="88691"/>
                  </a:cubicBezTo>
                  <a:cubicBezTo>
                    <a:pt x="112402" y="90414"/>
                    <a:pt x="113188" y="92603"/>
                    <a:pt x="113153" y="94862"/>
                  </a:cubicBezTo>
                  <a:cubicBezTo>
                    <a:pt x="113136" y="99100"/>
                    <a:pt x="111366" y="103146"/>
                    <a:pt x="108263" y="106040"/>
                  </a:cubicBezTo>
                  <a:cubicBezTo>
                    <a:pt x="94320" y="121205"/>
                    <a:pt x="74829" y="130066"/>
                    <a:pt x="54238" y="130607"/>
                  </a:cubicBezTo>
                  <a:close/>
                  <a:moveTo>
                    <a:pt x="43991" y="48055"/>
                  </a:moveTo>
                  <a:cubicBezTo>
                    <a:pt x="51100" y="47904"/>
                    <a:pt x="57410" y="43462"/>
                    <a:pt x="59943" y="36819"/>
                  </a:cubicBezTo>
                  <a:cubicBezTo>
                    <a:pt x="62126" y="33012"/>
                    <a:pt x="63476" y="28785"/>
                    <a:pt x="63902" y="24419"/>
                  </a:cubicBezTo>
                  <a:cubicBezTo>
                    <a:pt x="64175" y="22474"/>
                    <a:pt x="62819" y="20681"/>
                    <a:pt x="60880" y="20408"/>
                  </a:cubicBezTo>
                  <a:cubicBezTo>
                    <a:pt x="60566" y="20367"/>
                    <a:pt x="60251" y="20361"/>
                    <a:pt x="59943" y="20402"/>
                  </a:cubicBezTo>
                  <a:lnTo>
                    <a:pt x="57498" y="20402"/>
                  </a:lnTo>
                  <a:cubicBezTo>
                    <a:pt x="54523" y="20984"/>
                    <a:pt x="51693" y="22154"/>
                    <a:pt x="49173" y="23837"/>
                  </a:cubicBezTo>
                  <a:cubicBezTo>
                    <a:pt x="45365" y="25967"/>
                    <a:pt x="41936" y="28721"/>
                    <a:pt x="39043" y="31987"/>
                  </a:cubicBezTo>
                  <a:cubicBezTo>
                    <a:pt x="36999" y="34042"/>
                    <a:pt x="35800" y="36778"/>
                    <a:pt x="35666" y="39672"/>
                  </a:cubicBezTo>
                  <a:cubicBezTo>
                    <a:pt x="35043" y="43677"/>
                    <a:pt x="37785" y="47426"/>
                    <a:pt x="41785" y="48049"/>
                  </a:cubicBezTo>
                  <a:cubicBezTo>
                    <a:pt x="42518" y="48160"/>
                    <a:pt x="43263" y="48166"/>
                    <a:pt x="43991" y="48055"/>
                  </a:cubicBezTo>
                  <a:close/>
                </a:path>
              </a:pathLst>
            </a:custGeom>
            <a:solidFill>
              <a:srgbClr val="313759"/>
            </a:solidFill>
            <a:ln w="5820" cap="flat">
              <a:noFill/>
              <a:prstDash val="solid"/>
              <a:miter/>
            </a:ln>
          </p:spPr>
          <p:txBody>
            <a:bodyPr rtlCol="0" anchor="ctr"/>
            <a:lstStyle/>
            <a:p>
              <a:endParaRPr lang="fr-FR"/>
            </a:p>
          </p:txBody>
        </p:sp>
        <p:sp>
          <p:nvSpPr>
            <p:cNvPr id="14" name="Graphique 6">
              <a:extLst>
                <a:ext uri="{FF2B5EF4-FFF2-40B4-BE49-F238E27FC236}">
                  <a16:creationId xmlns:a16="http://schemas.microsoft.com/office/drawing/2014/main" id="{6B32AA9E-4064-47DE-A3DB-3143CAC0C6DD}"/>
                </a:ext>
              </a:extLst>
            </p:cNvPr>
            <p:cNvSpPr/>
            <p:nvPr/>
          </p:nvSpPr>
          <p:spPr>
            <a:xfrm>
              <a:off x="7224887" y="1578023"/>
              <a:ext cx="124944" cy="153810"/>
            </a:xfrm>
            <a:custGeom>
              <a:avLst/>
              <a:gdLst>
                <a:gd name="connsiteX0" fmla="*/ 19213 w 124944"/>
                <a:gd name="connsiteY0" fmla="*/ 153484 h 153810"/>
                <a:gd name="connsiteX1" fmla="*/ 14847 w 124944"/>
                <a:gd name="connsiteY1" fmla="*/ 153192 h 153810"/>
                <a:gd name="connsiteX2" fmla="*/ 5707 w 124944"/>
                <a:gd name="connsiteY2" fmla="*/ 146439 h 153810"/>
                <a:gd name="connsiteX3" fmla="*/ -115 w 124944"/>
                <a:gd name="connsiteY3" fmla="*/ 130779 h 153810"/>
                <a:gd name="connsiteX4" fmla="*/ -115 w 124944"/>
                <a:gd name="connsiteY4" fmla="*/ 76753 h 153810"/>
                <a:gd name="connsiteX5" fmla="*/ 6464 w 124944"/>
                <a:gd name="connsiteY5" fmla="*/ 8290 h 153810"/>
                <a:gd name="connsiteX6" fmla="*/ 19504 w 124944"/>
                <a:gd name="connsiteY6" fmla="*/ -327 h 153810"/>
                <a:gd name="connsiteX7" fmla="*/ 36969 w 124944"/>
                <a:gd name="connsiteY7" fmla="*/ 26395 h 153810"/>
                <a:gd name="connsiteX8" fmla="*/ 37552 w 124944"/>
                <a:gd name="connsiteY8" fmla="*/ 32857 h 153810"/>
                <a:gd name="connsiteX9" fmla="*/ 84126 w 124944"/>
                <a:gd name="connsiteY9" fmla="*/ 4273 h 153810"/>
                <a:gd name="connsiteX10" fmla="*/ 99728 w 124944"/>
                <a:gd name="connsiteY10" fmla="*/ 6660 h 153810"/>
                <a:gd name="connsiteX11" fmla="*/ 120686 w 124944"/>
                <a:gd name="connsiteY11" fmla="*/ 53583 h 153810"/>
                <a:gd name="connsiteX12" fmla="*/ 124819 w 124944"/>
                <a:gd name="connsiteY12" fmla="*/ 99283 h 153810"/>
                <a:gd name="connsiteX13" fmla="*/ 118998 w 124944"/>
                <a:gd name="connsiteY13" fmla="*/ 133748 h 153810"/>
                <a:gd name="connsiteX14" fmla="*/ 99087 w 124944"/>
                <a:gd name="connsiteY14" fmla="*/ 148419 h 153810"/>
                <a:gd name="connsiteX15" fmla="*/ 84533 w 124944"/>
                <a:gd name="connsiteY15" fmla="*/ 142597 h 153810"/>
                <a:gd name="connsiteX16" fmla="*/ 78246 w 124944"/>
                <a:gd name="connsiteY16" fmla="*/ 129964 h 153810"/>
                <a:gd name="connsiteX17" fmla="*/ 77140 w 124944"/>
                <a:gd name="connsiteY17" fmla="*/ 117272 h 153810"/>
                <a:gd name="connsiteX18" fmla="*/ 78828 w 124944"/>
                <a:gd name="connsiteY18" fmla="*/ 98061 h 153810"/>
                <a:gd name="connsiteX19" fmla="*/ 80225 w 124944"/>
                <a:gd name="connsiteY19" fmla="*/ 76578 h 153810"/>
                <a:gd name="connsiteX20" fmla="*/ 69921 w 124944"/>
                <a:gd name="connsiteY20" fmla="*/ 40949 h 153810"/>
                <a:gd name="connsiteX21" fmla="*/ 59965 w 124944"/>
                <a:gd name="connsiteY21" fmla="*/ 48809 h 153810"/>
                <a:gd name="connsiteX22" fmla="*/ 42908 w 124944"/>
                <a:gd name="connsiteY22" fmla="*/ 107026 h 153810"/>
                <a:gd name="connsiteX23" fmla="*/ 38250 w 124944"/>
                <a:gd name="connsiteY23" fmla="*/ 131885 h 153810"/>
                <a:gd name="connsiteX24" fmla="*/ 30391 w 124944"/>
                <a:gd name="connsiteY24" fmla="*/ 148244 h 153810"/>
                <a:gd name="connsiteX25" fmla="*/ 19213 w 124944"/>
                <a:gd name="connsiteY25" fmla="*/ 153484 h 153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24944" h="153810">
                  <a:moveTo>
                    <a:pt x="19213" y="153484"/>
                  </a:moveTo>
                  <a:lnTo>
                    <a:pt x="14847" y="153192"/>
                  </a:lnTo>
                  <a:cubicBezTo>
                    <a:pt x="11057" y="152180"/>
                    <a:pt x="7785" y="149769"/>
                    <a:pt x="5707" y="146439"/>
                  </a:cubicBezTo>
                  <a:cubicBezTo>
                    <a:pt x="1958" y="142085"/>
                    <a:pt x="-109" y="136525"/>
                    <a:pt x="-115" y="130779"/>
                  </a:cubicBezTo>
                  <a:lnTo>
                    <a:pt x="-115" y="76753"/>
                  </a:lnTo>
                  <a:cubicBezTo>
                    <a:pt x="118" y="38563"/>
                    <a:pt x="2313" y="15741"/>
                    <a:pt x="6464" y="8290"/>
                  </a:cubicBezTo>
                  <a:cubicBezTo>
                    <a:pt x="8711" y="3079"/>
                    <a:pt x="13828" y="-303"/>
                    <a:pt x="19504" y="-327"/>
                  </a:cubicBezTo>
                  <a:cubicBezTo>
                    <a:pt x="30141" y="-327"/>
                    <a:pt x="35962" y="8581"/>
                    <a:pt x="36969" y="26395"/>
                  </a:cubicBezTo>
                  <a:cubicBezTo>
                    <a:pt x="37045" y="28561"/>
                    <a:pt x="37243" y="30715"/>
                    <a:pt x="37552" y="32857"/>
                  </a:cubicBezTo>
                  <a:cubicBezTo>
                    <a:pt x="54668" y="13803"/>
                    <a:pt x="70194" y="4273"/>
                    <a:pt x="84126" y="4273"/>
                  </a:cubicBezTo>
                  <a:cubicBezTo>
                    <a:pt x="89365" y="4767"/>
                    <a:pt x="94576" y="5565"/>
                    <a:pt x="99728" y="6660"/>
                  </a:cubicBezTo>
                  <a:cubicBezTo>
                    <a:pt x="108268" y="8214"/>
                    <a:pt x="115254" y="23851"/>
                    <a:pt x="120686" y="53583"/>
                  </a:cubicBezTo>
                  <a:cubicBezTo>
                    <a:pt x="123486" y="68655"/>
                    <a:pt x="124866" y="83955"/>
                    <a:pt x="124819" y="99283"/>
                  </a:cubicBezTo>
                  <a:cubicBezTo>
                    <a:pt x="124994" y="111031"/>
                    <a:pt x="123021" y="122710"/>
                    <a:pt x="118998" y="133748"/>
                  </a:cubicBezTo>
                  <a:cubicBezTo>
                    <a:pt x="116500" y="142614"/>
                    <a:pt x="108297" y="148657"/>
                    <a:pt x="99087" y="148419"/>
                  </a:cubicBezTo>
                  <a:cubicBezTo>
                    <a:pt x="93662" y="148459"/>
                    <a:pt x="88434" y="146369"/>
                    <a:pt x="84533" y="142597"/>
                  </a:cubicBezTo>
                  <a:cubicBezTo>
                    <a:pt x="80976" y="139284"/>
                    <a:pt x="78746" y="134796"/>
                    <a:pt x="78246" y="129964"/>
                  </a:cubicBezTo>
                  <a:cubicBezTo>
                    <a:pt x="77524" y="125772"/>
                    <a:pt x="77157" y="121528"/>
                    <a:pt x="77140" y="117272"/>
                  </a:cubicBezTo>
                  <a:cubicBezTo>
                    <a:pt x="77291" y="110839"/>
                    <a:pt x="77856" y="104424"/>
                    <a:pt x="78828" y="98061"/>
                  </a:cubicBezTo>
                  <a:cubicBezTo>
                    <a:pt x="79829" y="90947"/>
                    <a:pt x="80301" y="83763"/>
                    <a:pt x="80225" y="76578"/>
                  </a:cubicBezTo>
                  <a:cubicBezTo>
                    <a:pt x="80225" y="52826"/>
                    <a:pt x="76790" y="40949"/>
                    <a:pt x="69921" y="40949"/>
                  </a:cubicBezTo>
                  <a:cubicBezTo>
                    <a:pt x="67202" y="40949"/>
                    <a:pt x="63883" y="43569"/>
                    <a:pt x="59965" y="48809"/>
                  </a:cubicBezTo>
                  <a:cubicBezTo>
                    <a:pt x="52688" y="58589"/>
                    <a:pt x="46983" y="77918"/>
                    <a:pt x="42908" y="107026"/>
                  </a:cubicBezTo>
                  <a:cubicBezTo>
                    <a:pt x="41569" y="116224"/>
                    <a:pt x="39997" y="124491"/>
                    <a:pt x="38250" y="131885"/>
                  </a:cubicBezTo>
                  <a:cubicBezTo>
                    <a:pt x="37115" y="137934"/>
                    <a:pt x="34408" y="143581"/>
                    <a:pt x="30391" y="148244"/>
                  </a:cubicBezTo>
                  <a:cubicBezTo>
                    <a:pt x="27515" y="151417"/>
                    <a:pt x="23492" y="153303"/>
                    <a:pt x="19213" y="153484"/>
                  </a:cubicBezTo>
                  <a:close/>
                </a:path>
              </a:pathLst>
            </a:custGeom>
            <a:solidFill>
              <a:srgbClr val="313759"/>
            </a:solidFill>
            <a:ln w="5820" cap="flat">
              <a:noFill/>
              <a:prstDash val="solid"/>
              <a:miter/>
            </a:ln>
          </p:spPr>
          <p:txBody>
            <a:bodyPr rtlCol="0" anchor="ctr"/>
            <a:lstStyle/>
            <a:p>
              <a:endParaRPr lang="fr-FR"/>
            </a:p>
          </p:txBody>
        </p:sp>
        <p:sp>
          <p:nvSpPr>
            <p:cNvPr id="15" name="Graphique 6">
              <a:extLst>
                <a:ext uri="{FF2B5EF4-FFF2-40B4-BE49-F238E27FC236}">
                  <a16:creationId xmlns:a16="http://schemas.microsoft.com/office/drawing/2014/main" id="{6B32AA9E-4064-47DE-A3DB-3143CAC0C6DD}"/>
                </a:ext>
              </a:extLst>
            </p:cNvPr>
            <p:cNvSpPr/>
            <p:nvPr/>
          </p:nvSpPr>
          <p:spPr>
            <a:xfrm>
              <a:off x="7363793" y="1578068"/>
              <a:ext cx="123830" cy="154056"/>
            </a:xfrm>
            <a:custGeom>
              <a:avLst/>
              <a:gdLst>
                <a:gd name="connsiteX0" fmla="*/ 64973 w 123830"/>
                <a:gd name="connsiteY0" fmla="*/ 153730 h 154056"/>
                <a:gd name="connsiteX1" fmla="*/ 29635 w 123830"/>
                <a:gd name="connsiteY1" fmla="*/ 144415 h 154056"/>
                <a:gd name="connsiteX2" fmla="*/ 4951 w 123830"/>
                <a:gd name="connsiteY2" fmla="*/ 120313 h 154056"/>
                <a:gd name="connsiteX3" fmla="*/ -114 w 123830"/>
                <a:gd name="connsiteY3" fmla="*/ 100345 h 154056"/>
                <a:gd name="connsiteX4" fmla="*/ 9375 w 123830"/>
                <a:gd name="connsiteY4" fmla="*/ 75486 h 154056"/>
                <a:gd name="connsiteX5" fmla="*/ 19680 w 123830"/>
                <a:gd name="connsiteY5" fmla="*/ 72400 h 154056"/>
                <a:gd name="connsiteX6" fmla="*/ 37495 w 123830"/>
                <a:gd name="connsiteY6" fmla="*/ 86954 h 154056"/>
                <a:gd name="connsiteX7" fmla="*/ 54960 w 123830"/>
                <a:gd name="connsiteY7" fmla="*/ 111406 h 154056"/>
                <a:gd name="connsiteX8" fmla="*/ 73822 w 123830"/>
                <a:gd name="connsiteY8" fmla="*/ 117228 h 154056"/>
                <a:gd name="connsiteX9" fmla="*/ 81914 w 123830"/>
                <a:gd name="connsiteY9" fmla="*/ 116296 h 154056"/>
                <a:gd name="connsiteX10" fmla="*/ 88179 w 123830"/>
                <a:gd name="connsiteY10" fmla="*/ 109421 h 154056"/>
                <a:gd name="connsiteX11" fmla="*/ 88144 w 123830"/>
                <a:gd name="connsiteY11" fmla="*/ 108961 h 154056"/>
                <a:gd name="connsiteX12" fmla="*/ 64042 w 123830"/>
                <a:gd name="connsiteY12" fmla="*/ 86081 h 154056"/>
                <a:gd name="connsiteX13" fmla="*/ 37495 w 123830"/>
                <a:gd name="connsiteY13" fmla="*/ 65647 h 154056"/>
                <a:gd name="connsiteX14" fmla="*/ 27365 w 123830"/>
                <a:gd name="connsiteY14" fmla="*/ 40788 h 154056"/>
                <a:gd name="connsiteX15" fmla="*/ 39532 w 123830"/>
                <a:gd name="connsiteY15" fmla="*/ 12087 h 154056"/>
                <a:gd name="connsiteX16" fmla="*/ 69863 w 123830"/>
                <a:gd name="connsiteY16" fmla="*/ -313 h 154056"/>
                <a:gd name="connsiteX17" fmla="*/ 87911 w 123830"/>
                <a:gd name="connsiteY17" fmla="*/ 4519 h 154056"/>
                <a:gd name="connsiteX18" fmla="*/ 99962 w 123830"/>
                <a:gd name="connsiteY18" fmla="*/ 18840 h 154056"/>
                <a:gd name="connsiteX19" fmla="*/ 100718 w 123830"/>
                <a:gd name="connsiteY19" fmla="*/ 22682 h 154056"/>
                <a:gd name="connsiteX20" fmla="*/ 93692 w 123830"/>
                <a:gd name="connsiteY20" fmla="*/ 30088 h 154056"/>
                <a:gd name="connsiteX21" fmla="*/ 93034 w 123830"/>
                <a:gd name="connsiteY21" fmla="*/ 30076 h 154056"/>
                <a:gd name="connsiteX22" fmla="*/ 84301 w 123830"/>
                <a:gd name="connsiteY22" fmla="*/ 27980 h 154056"/>
                <a:gd name="connsiteX23" fmla="*/ 70620 w 123830"/>
                <a:gd name="connsiteY23" fmla="*/ 25885 h 154056"/>
                <a:gd name="connsiteX24" fmla="*/ 60549 w 123830"/>
                <a:gd name="connsiteY24" fmla="*/ 29145 h 154056"/>
                <a:gd name="connsiteX25" fmla="*/ 56939 w 123830"/>
                <a:gd name="connsiteY25" fmla="*/ 38343 h 154056"/>
                <a:gd name="connsiteX26" fmla="*/ 65090 w 123830"/>
                <a:gd name="connsiteY26" fmla="*/ 50918 h 154056"/>
                <a:gd name="connsiteX27" fmla="*/ 82904 w 123830"/>
                <a:gd name="connsiteY27" fmla="*/ 62911 h 154056"/>
                <a:gd name="connsiteX28" fmla="*/ 102232 w 123830"/>
                <a:gd name="connsiteY28" fmla="*/ 75486 h 154056"/>
                <a:gd name="connsiteX29" fmla="*/ 123714 w 123830"/>
                <a:gd name="connsiteY29" fmla="*/ 109834 h 154056"/>
                <a:gd name="connsiteX30" fmla="*/ 113468 w 123830"/>
                <a:gd name="connsiteY30" fmla="*/ 134402 h 154056"/>
                <a:gd name="connsiteX31" fmla="*/ 90647 w 123830"/>
                <a:gd name="connsiteY31" fmla="*/ 148898 h 154056"/>
                <a:gd name="connsiteX32" fmla="*/ 64973 w 123830"/>
                <a:gd name="connsiteY32" fmla="*/ 153730 h 154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23830" h="154056">
                  <a:moveTo>
                    <a:pt x="64973" y="153730"/>
                  </a:moveTo>
                  <a:cubicBezTo>
                    <a:pt x="52596" y="153666"/>
                    <a:pt x="40435" y="150464"/>
                    <a:pt x="29635" y="144415"/>
                  </a:cubicBezTo>
                  <a:cubicBezTo>
                    <a:pt x="19214" y="138983"/>
                    <a:pt x="10627" y="130600"/>
                    <a:pt x="4951" y="120313"/>
                  </a:cubicBezTo>
                  <a:cubicBezTo>
                    <a:pt x="1580" y="114200"/>
                    <a:pt x="-166" y="107325"/>
                    <a:pt x="-114" y="100345"/>
                  </a:cubicBezTo>
                  <a:cubicBezTo>
                    <a:pt x="-114" y="88061"/>
                    <a:pt x="3030" y="79794"/>
                    <a:pt x="9375" y="75486"/>
                  </a:cubicBezTo>
                  <a:cubicBezTo>
                    <a:pt x="12438" y="73477"/>
                    <a:pt x="16018" y="72406"/>
                    <a:pt x="19680" y="72400"/>
                  </a:cubicBezTo>
                  <a:cubicBezTo>
                    <a:pt x="28343" y="72348"/>
                    <a:pt x="35818" y="78455"/>
                    <a:pt x="37495" y="86954"/>
                  </a:cubicBezTo>
                  <a:cubicBezTo>
                    <a:pt x="39986" y="97032"/>
                    <a:pt x="46233" y="105776"/>
                    <a:pt x="54960" y="111406"/>
                  </a:cubicBezTo>
                  <a:cubicBezTo>
                    <a:pt x="60630" y="114957"/>
                    <a:pt x="67133" y="116965"/>
                    <a:pt x="73822" y="117228"/>
                  </a:cubicBezTo>
                  <a:cubicBezTo>
                    <a:pt x="76535" y="117082"/>
                    <a:pt x="79236" y="116773"/>
                    <a:pt x="81914" y="116296"/>
                  </a:cubicBezTo>
                  <a:cubicBezTo>
                    <a:pt x="85541" y="116127"/>
                    <a:pt x="88347" y="113047"/>
                    <a:pt x="88179" y="109421"/>
                  </a:cubicBezTo>
                  <a:cubicBezTo>
                    <a:pt x="88173" y="109263"/>
                    <a:pt x="88161" y="109112"/>
                    <a:pt x="88144" y="108961"/>
                  </a:cubicBezTo>
                  <a:cubicBezTo>
                    <a:pt x="88144" y="102091"/>
                    <a:pt x="80110" y="94465"/>
                    <a:pt x="64042" y="86081"/>
                  </a:cubicBezTo>
                  <a:cubicBezTo>
                    <a:pt x="54127" y="80783"/>
                    <a:pt x="45156" y="73879"/>
                    <a:pt x="37495" y="65647"/>
                  </a:cubicBezTo>
                  <a:cubicBezTo>
                    <a:pt x="30939" y="59039"/>
                    <a:pt x="27295" y="50091"/>
                    <a:pt x="27365" y="40788"/>
                  </a:cubicBezTo>
                  <a:cubicBezTo>
                    <a:pt x="27347" y="29966"/>
                    <a:pt x="31737" y="19597"/>
                    <a:pt x="39532" y="12087"/>
                  </a:cubicBezTo>
                  <a:cubicBezTo>
                    <a:pt x="47461" y="3890"/>
                    <a:pt x="58464" y="-604"/>
                    <a:pt x="69863" y="-313"/>
                  </a:cubicBezTo>
                  <a:cubicBezTo>
                    <a:pt x="76203" y="-331"/>
                    <a:pt x="82432" y="1334"/>
                    <a:pt x="87911" y="4519"/>
                  </a:cubicBezTo>
                  <a:cubicBezTo>
                    <a:pt x="93529" y="7680"/>
                    <a:pt x="97808" y="12768"/>
                    <a:pt x="99962" y="18840"/>
                  </a:cubicBezTo>
                  <a:cubicBezTo>
                    <a:pt x="100451" y="20063"/>
                    <a:pt x="100713" y="21367"/>
                    <a:pt x="100718" y="22682"/>
                  </a:cubicBezTo>
                  <a:cubicBezTo>
                    <a:pt x="100823" y="26670"/>
                    <a:pt x="97680" y="29983"/>
                    <a:pt x="93692" y="30088"/>
                  </a:cubicBezTo>
                  <a:cubicBezTo>
                    <a:pt x="93470" y="30094"/>
                    <a:pt x="93255" y="30088"/>
                    <a:pt x="93034" y="30076"/>
                  </a:cubicBezTo>
                  <a:cubicBezTo>
                    <a:pt x="90036" y="29820"/>
                    <a:pt x="87090" y="29116"/>
                    <a:pt x="84301" y="27980"/>
                  </a:cubicBezTo>
                  <a:cubicBezTo>
                    <a:pt x="79888" y="26519"/>
                    <a:pt x="75266" y="25809"/>
                    <a:pt x="70620" y="25885"/>
                  </a:cubicBezTo>
                  <a:cubicBezTo>
                    <a:pt x="66976" y="25681"/>
                    <a:pt x="63384" y="26845"/>
                    <a:pt x="60549" y="29145"/>
                  </a:cubicBezTo>
                  <a:cubicBezTo>
                    <a:pt x="58039" y="31526"/>
                    <a:pt x="56718" y="34891"/>
                    <a:pt x="56939" y="38343"/>
                  </a:cubicBezTo>
                  <a:cubicBezTo>
                    <a:pt x="57510" y="43588"/>
                    <a:pt x="60531" y="48257"/>
                    <a:pt x="65090" y="50918"/>
                  </a:cubicBezTo>
                  <a:cubicBezTo>
                    <a:pt x="70742" y="55325"/>
                    <a:pt x="76692" y="59330"/>
                    <a:pt x="82904" y="62911"/>
                  </a:cubicBezTo>
                  <a:cubicBezTo>
                    <a:pt x="89483" y="66811"/>
                    <a:pt x="95887" y="71003"/>
                    <a:pt x="102232" y="75486"/>
                  </a:cubicBezTo>
                  <a:cubicBezTo>
                    <a:pt x="116554" y="85691"/>
                    <a:pt x="123714" y="97142"/>
                    <a:pt x="123714" y="109834"/>
                  </a:cubicBezTo>
                  <a:cubicBezTo>
                    <a:pt x="123784" y="119079"/>
                    <a:pt x="120088" y="127951"/>
                    <a:pt x="113468" y="134402"/>
                  </a:cubicBezTo>
                  <a:cubicBezTo>
                    <a:pt x="107058" y="140899"/>
                    <a:pt x="99252" y="145859"/>
                    <a:pt x="90647" y="148898"/>
                  </a:cubicBezTo>
                  <a:cubicBezTo>
                    <a:pt x="82438" y="152012"/>
                    <a:pt x="73746" y="153648"/>
                    <a:pt x="64973" y="153730"/>
                  </a:cubicBezTo>
                  <a:close/>
                </a:path>
              </a:pathLst>
            </a:custGeom>
            <a:solidFill>
              <a:srgbClr val="313759"/>
            </a:solidFill>
            <a:ln w="5820" cap="flat">
              <a:noFill/>
              <a:prstDash val="solid"/>
              <a:miter/>
            </a:ln>
          </p:spPr>
          <p:txBody>
            <a:bodyPr rtlCol="0" anchor="ctr"/>
            <a:lstStyle/>
            <a:p>
              <a:endParaRPr lang="fr-FR"/>
            </a:p>
          </p:txBody>
        </p:sp>
        <p:sp>
          <p:nvSpPr>
            <p:cNvPr id="16" name="Graphique 6">
              <a:extLst>
                <a:ext uri="{FF2B5EF4-FFF2-40B4-BE49-F238E27FC236}">
                  <a16:creationId xmlns:a16="http://schemas.microsoft.com/office/drawing/2014/main" id="{6B32AA9E-4064-47DE-A3DB-3143CAC0C6DD}"/>
                </a:ext>
              </a:extLst>
            </p:cNvPr>
            <p:cNvSpPr/>
            <p:nvPr/>
          </p:nvSpPr>
          <p:spPr>
            <a:xfrm>
              <a:off x="7495155" y="1585532"/>
              <a:ext cx="113327" cy="130963"/>
            </a:xfrm>
            <a:custGeom>
              <a:avLst/>
              <a:gdLst>
                <a:gd name="connsiteX0" fmla="*/ 54238 w 113327"/>
                <a:gd name="connsiteY0" fmla="*/ 130606 h 130963"/>
                <a:gd name="connsiteX1" fmla="*/ 52898 w 113327"/>
                <a:gd name="connsiteY1" fmla="*/ 130606 h 130963"/>
                <a:gd name="connsiteX2" fmla="*/ 24256 w 113327"/>
                <a:gd name="connsiteY2" fmla="*/ 122863 h 130963"/>
                <a:gd name="connsiteX3" fmla="*/ 6499 w 113327"/>
                <a:gd name="connsiteY3" fmla="*/ 101904 h 130963"/>
                <a:gd name="connsiteX4" fmla="*/ -79 w 113327"/>
                <a:gd name="connsiteY4" fmla="*/ 70001 h 130963"/>
                <a:gd name="connsiteX5" fmla="*/ 7897 w 113327"/>
                <a:gd name="connsiteY5" fmla="*/ 31461 h 130963"/>
                <a:gd name="connsiteX6" fmla="*/ 28797 w 113327"/>
                <a:gd name="connsiteY6" fmla="*/ 7651 h 130963"/>
                <a:gd name="connsiteX7" fmla="*/ 55169 w 113327"/>
                <a:gd name="connsiteY7" fmla="*/ -325 h 130963"/>
                <a:gd name="connsiteX8" fmla="*/ 78980 w 113327"/>
                <a:gd name="connsiteY8" fmla="*/ 7825 h 130963"/>
                <a:gd name="connsiteX9" fmla="*/ 90158 w 113327"/>
                <a:gd name="connsiteY9" fmla="*/ 34547 h 130963"/>
                <a:gd name="connsiteX10" fmla="*/ 83521 w 113327"/>
                <a:gd name="connsiteY10" fmla="*/ 54283 h 130963"/>
                <a:gd name="connsiteX11" fmla="*/ 65008 w 113327"/>
                <a:gd name="connsiteY11" fmla="*/ 67556 h 130963"/>
                <a:gd name="connsiteX12" fmla="*/ 39858 w 113327"/>
                <a:gd name="connsiteY12" fmla="*/ 74135 h 130963"/>
                <a:gd name="connsiteX13" fmla="*/ 31748 w 113327"/>
                <a:gd name="connsiteY13" fmla="*/ 83450 h 130963"/>
                <a:gd name="connsiteX14" fmla="*/ 31824 w 113327"/>
                <a:gd name="connsiteY14" fmla="*/ 84148 h 130963"/>
                <a:gd name="connsiteX15" fmla="*/ 36481 w 113327"/>
                <a:gd name="connsiteY15" fmla="*/ 94860 h 130963"/>
                <a:gd name="connsiteX16" fmla="*/ 56101 w 113327"/>
                <a:gd name="connsiteY16" fmla="*/ 101148 h 130963"/>
                <a:gd name="connsiteX17" fmla="*/ 89575 w 113327"/>
                <a:gd name="connsiteY17" fmla="*/ 91484 h 130963"/>
                <a:gd name="connsiteX18" fmla="*/ 104595 w 113327"/>
                <a:gd name="connsiteY18" fmla="*/ 86244 h 130963"/>
                <a:gd name="connsiteX19" fmla="*/ 110999 w 113327"/>
                <a:gd name="connsiteY19" fmla="*/ 88864 h 130963"/>
                <a:gd name="connsiteX20" fmla="*/ 113212 w 113327"/>
                <a:gd name="connsiteY20" fmla="*/ 95035 h 130963"/>
                <a:gd name="connsiteX21" fmla="*/ 108321 w 113327"/>
                <a:gd name="connsiteY21" fmla="*/ 106213 h 130963"/>
                <a:gd name="connsiteX22" fmla="*/ 54238 w 113327"/>
                <a:gd name="connsiteY22" fmla="*/ 130606 h 130963"/>
                <a:gd name="connsiteX23" fmla="*/ 43642 w 113327"/>
                <a:gd name="connsiteY23" fmla="*/ 48053 h 130963"/>
                <a:gd name="connsiteX24" fmla="*/ 59652 w 113327"/>
                <a:gd name="connsiteY24" fmla="*/ 36818 h 130963"/>
                <a:gd name="connsiteX25" fmla="*/ 63610 w 113327"/>
                <a:gd name="connsiteY25" fmla="*/ 24417 h 130963"/>
                <a:gd name="connsiteX26" fmla="*/ 60589 w 113327"/>
                <a:gd name="connsiteY26" fmla="*/ 20406 h 130963"/>
                <a:gd name="connsiteX27" fmla="*/ 59652 w 113327"/>
                <a:gd name="connsiteY27" fmla="*/ 20400 h 130963"/>
                <a:gd name="connsiteX28" fmla="*/ 57148 w 113327"/>
                <a:gd name="connsiteY28" fmla="*/ 20400 h 130963"/>
                <a:gd name="connsiteX29" fmla="*/ 48881 w 113327"/>
                <a:gd name="connsiteY29" fmla="*/ 23835 h 130963"/>
                <a:gd name="connsiteX30" fmla="*/ 38752 w 113327"/>
                <a:gd name="connsiteY30" fmla="*/ 31985 h 130963"/>
                <a:gd name="connsiteX31" fmla="*/ 35375 w 113327"/>
                <a:gd name="connsiteY31" fmla="*/ 39670 h 130963"/>
                <a:gd name="connsiteX32" fmla="*/ 41505 w 113327"/>
                <a:gd name="connsiteY32" fmla="*/ 48036 h 130963"/>
                <a:gd name="connsiteX33" fmla="*/ 43642 w 113327"/>
                <a:gd name="connsiteY33" fmla="*/ 48053 h 130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13327" h="130963">
                  <a:moveTo>
                    <a:pt x="54238" y="130606"/>
                  </a:moveTo>
                  <a:lnTo>
                    <a:pt x="52898" y="130606"/>
                  </a:lnTo>
                  <a:cubicBezTo>
                    <a:pt x="42792" y="130961"/>
                    <a:pt x="32808" y="128260"/>
                    <a:pt x="24256" y="122863"/>
                  </a:cubicBezTo>
                  <a:cubicBezTo>
                    <a:pt x="16483" y="117687"/>
                    <a:pt x="10330" y="110422"/>
                    <a:pt x="6499" y="101904"/>
                  </a:cubicBezTo>
                  <a:cubicBezTo>
                    <a:pt x="2034" y="91868"/>
                    <a:pt x="-207" y="80987"/>
                    <a:pt x="-79" y="70001"/>
                  </a:cubicBezTo>
                  <a:cubicBezTo>
                    <a:pt x="-463" y="56710"/>
                    <a:pt x="2267" y="43507"/>
                    <a:pt x="7897" y="31461"/>
                  </a:cubicBezTo>
                  <a:cubicBezTo>
                    <a:pt x="12501" y="21728"/>
                    <a:pt x="19744" y="13478"/>
                    <a:pt x="28797" y="7651"/>
                  </a:cubicBezTo>
                  <a:cubicBezTo>
                    <a:pt x="36662" y="2562"/>
                    <a:pt x="45802" y="-203"/>
                    <a:pt x="55169" y="-325"/>
                  </a:cubicBezTo>
                  <a:cubicBezTo>
                    <a:pt x="63803" y="-401"/>
                    <a:pt x="72203" y="2475"/>
                    <a:pt x="78980" y="7825"/>
                  </a:cubicBezTo>
                  <a:cubicBezTo>
                    <a:pt x="86659" y="14509"/>
                    <a:pt x="90792" y="24388"/>
                    <a:pt x="90158" y="34547"/>
                  </a:cubicBezTo>
                  <a:cubicBezTo>
                    <a:pt x="90297" y="41696"/>
                    <a:pt x="87951" y="48670"/>
                    <a:pt x="83521" y="54283"/>
                  </a:cubicBezTo>
                  <a:cubicBezTo>
                    <a:pt x="78578" y="60209"/>
                    <a:pt x="72203" y="64774"/>
                    <a:pt x="65008" y="67556"/>
                  </a:cubicBezTo>
                  <a:cubicBezTo>
                    <a:pt x="56956" y="70869"/>
                    <a:pt x="48497" y="73081"/>
                    <a:pt x="39858" y="74135"/>
                  </a:cubicBezTo>
                  <a:cubicBezTo>
                    <a:pt x="35043" y="74467"/>
                    <a:pt x="31416" y="78635"/>
                    <a:pt x="31748" y="83450"/>
                  </a:cubicBezTo>
                  <a:cubicBezTo>
                    <a:pt x="31766" y="83682"/>
                    <a:pt x="31789" y="83915"/>
                    <a:pt x="31824" y="84148"/>
                  </a:cubicBezTo>
                  <a:cubicBezTo>
                    <a:pt x="32103" y="88148"/>
                    <a:pt x="33745" y="91932"/>
                    <a:pt x="36481" y="94860"/>
                  </a:cubicBezTo>
                  <a:cubicBezTo>
                    <a:pt x="39858" y="99052"/>
                    <a:pt x="46378" y="101148"/>
                    <a:pt x="56101" y="101148"/>
                  </a:cubicBezTo>
                  <a:cubicBezTo>
                    <a:pt x="67919" y="100973"/>
                    <a:pt x="79481" y="97631"/>
                    <a:pt x="89575" y="91484"/>
                  </a:cubicBezTo>
                  <a:cubicBezTo>
                    <a:pt x="94046" y="88474"/>
                    <a:pt x="99222" y="86669"/>
                    <a:pt x="104595" y="86244"/>
                  </a:cubicBezTo>
                  <a:cubicBezTo>
                    <a:pt x="107017" y="86099"/>
                    <a:pt x="109375" y="87059"/>
                    <a:pt x="110999" y="88864"/>
                  </a:cubicBezTo>
                  <a:cubicBezTo>
                    <a:pt x="112461" y="90587"/>
                    <a:pt x="113247" y="92776"/>
                    <a:pt x="113212" y="95035"/>
                  </a:cubicBezTo>
                  <a:cubicBezTo>
                    <a:pt x="113194" y="99273"/>
                    <a:pt x="111424" y="103319"/>
                    <a:pt x="108321" y="106213"/>
                  </a:cubicBezTo>
                  <a:cubicBezTo>
                    <a:pt x="94338" y="121326"/>
                    <a:pt x="74823" y="130128"/>
                    <a:pt x="54238" y="130606"/>
                  </a:cubicBezTo>
                  <a:close/>
                  <a:moveTo>
                    <a:pt x="43642" y="48053"/>
                  </a:moveTo>
                  <a:cubicBezTo>
                    <a:pt x="50774" y="47925"/>
                    <a:pt x="57108" y="43478"/>
                    <a:pt x="59652" y="36818"/>
                  </a:cubicBezTo>
                  <a:cubicBezTo>
                    <a:pt x="61835" y="33010"/>
                    <a:pt x="63185" y="28784"/>
                    <a:pt x="63610" y="24417"/>
                  </a:cubicBezTo>
                  <a:cubicBezTo>
                    <a:pt x="63884" y="22473"/>
                    <a:pt x="62528" y="20680"/>
                    <a:pt x="60589" y="20406"/>
                  </a:cubicBezTo>
                  <a:cubicBezTo>
                    <a:pt x="60275" y="20365"/>
                    <a:pt x="59960" y="20360"/>
                    <a:pt x="59652" y="20400"/>
                  </a:cubicBezTo>
                  <a:lnTo>
                    <a:pt x="57148" y="20400"/>
                  </a:lnTo>
                  <a:cubicBezTo>
                    <a:pt x="54197" y="21000"/>
                    <a:pt x="51391" y="22164"/>
                    <a:pt x="48881" y="23835"/>
                  </a:cubicBezTo>
                  <a:cubicBezTo>
                    <a:pt x="45074" y="25966"/>
                    <a:pt x="41645" y="28719"/>
                    <a:pt x="38752" y="31985"/>
                  </a:cubicBezTo>
                  <a:cubicBezTo>
                    <a:pt x="36708" y="34040"/>
                    <a:pt x="35509" y="36777"/>
                    <a:pt x="35375" y="39670"/>
                  </a:cubicBezTo>
                  <a:cubicBezTo>
                    <a:pt x="34758" y="43675"/>
                    <a:pt x="37500" y="47419"/>
                    <a:pt x="41505" y="48036"/>
                  </a:cubicBezTo>
                  <a:cubicBezTo>
                    <a:pt x="42216" y="48147"/>
                    <a:pt x="42932" y="48152"/>
                    <a:pt x="43642" y="48053"/>
                  </a:cubicBezTo>
                  <a:close/>
                </a:path>
              </a:pathLst>
            </a:custGeom>
            <a:solidFill>
              <a:srgbClr val="313759"/>
            </a:solidFill>
            <a:ln w="5820" cap="flat">
              <a:noFill/>
              <a:prstDash val="solid"/>
              <a:miter/>
            </a:ln>
          </p:spPr>
          <p:txBody>
            <a:bodyPr rtlCol="0" anchor="ctr"/>
            <a:lstStyle/>
            <a:p>
              <a:endParaRPr lang="fr-FR"/>
            </a:p>
          </p:txBody>
        </p:sp>
        <p:sp>
          <p:nvSpPr>
            <p:cNvPr id="17" name="Graphique 6">
              <a:extLst>
                <a:ext uri="{FF2B5EF4-FFF2-40B4-BE49-F238E27FC236}">
                  <a16:creationId xmlns:a16="http://schemas.microsoft.com/office/drawing/2014/main" id="{6B32AA9E-4064-47DE-A3DB-3143CAC0C6DD}"/>
                </a:ext>
              </a:extLst>
            </p:cNvPr>
            <p:cNvSpPr/>
            <p:nvPr/>
          </p:nvSpPr>
          <p:spPr>
            <a:xfrm>
              <a:off x="7616676" y="1563003"/>
              <a:ext cx="197777" cy="168756"/>
            </a:xfrm>
            <a:custGeom>
              <a:avLst/>
              <a:gdLst>
                <a:gd name="connsiteX0" fmla="*/ 22836 w 197777"/>
                <a:gd name="connsiteY0" fmla="*/ 168387 h 168756"/>
                <a:gd name="connsiteX1" fmla="*/ 4556 w 197777"/>
                <a:gd name="connsiteY1" fmla="*/ 154706 h 168756"/>
                <a:gd name="connsiteX2" fmla="*/ -43 w 197777"/>
                <a:gd name="connsiteY2" fmla="*/ 68603 h 168756"/>
                <a:gd name="connsiteX3" fmla="*/ -43 w 197777"/>
                <a:gd name="connsiteY3" fmla="*/ 31868 h 168756"/>
                <a:gd name="connsiteX4" fmla="*/ 4905 w 197777"/>
                <a:gd name="connsiteY4" fmla="*/ 8115 h 168756"/>
                <a:gd name="connsiteX5" fmla="*/ 18412 w 197777"/>
                <a:gd name="connsiteY5" fmla="*/ -326 h 168756"/>
                <a:gd name="connsiteX6" fmla="*/ 30812 w 197777"/>
                <a:gd name="connsiteY6" fmla="*/ 7183 h 168756"/>
                <a:gd name="connsiteX7" fmla="*/ 35877 w 197777"/>
                <a:gd name="connsiteY7" fmla="*/ 25114 h 168756"/>
                <a:gd name="connsiteX8" fmla="*/ 38497 w 197777"/>
                <a:gd name="connsiteY8" fmla="*/ 38213 h 168756"/>
                <a:gd name="connsiteX9" fmla="*/ 42339 w 197777"/>
                <a:gd name="connsiteY9" fmla="*/ 35128 h 168756"/>
                <a:gd name="connsiteX10" fmla="*/ 96074 w 197777"/>
                <a:gd name="connsiteY10" fmla="*/ 23484 h 168756"/>
                <a:gd name="connsiteX11" fmla="*/ 109929 w 197777"/>
                <a:gd name="connsiteY11" fmla="*/ 35128 h 168756"/>
                <a:gd name="connsiteX12" fmla="*/ 118778 w 197777"/>
                <a:gd name="connsiteY12" fmla="*/ 52127 h 168756"/>
                <a:gd name="connsiteX13" fmla="*/ 120176 w 197777"/>
                <a:gd name="connsiteY13" fmla="*/ 53350 h 168756"/>
                <a:gd name="connsiteX14" fmla="*/ 126638 w 197777"/>
                <a:gd name="connsiteY14" fmla="*/ 49333 h 168756"/>
                <a:gd name="connsiteX15" fmla="*/ 157609 w 197777"/>
                <a:gd name="connsiteY15" fmla="*/ 37689 h 168756"/>
                <a:gd name="connsiteX16" fmla="*/ 182934 w 197777"/>
                <a:gd name="connsiteY16" fmla="*/ 51312 h 168756"/>
                <a:gd name="connsiteX17" fmla="*/ 196790 w 197777"/>
                <a:gd name="connsiteY17" fmla="*/ 86243 h 168756"/>
                <a:gd name="connsiteX18" fmla="*/ 197663 w 197777"/>
                <a:gd name="connsiteY18" fmla="*/ 104814 h 168756"/>
                <a:gd name="connsiteX19" fmla="*/ 193821 w 197777"/>
                <a:gd name="connsiteY19" fmla="*/ 137241 h 168756"/>
                <a:gd name="connsiteX20" fmla="*/ 176355 w 197777"/>
                <a:gd name="connsiteY20" fmla="*/ 151795 h 168756"/>
                <a:gd name="connsiteX21" fmla="*/ 159181 w 197777"/>
                <a:gd name="connsiteY21" fmla="*/ 138755 h 168756"/>
                <a:gd name="connsiteX22" fmla="*/ 156853 w 197777"/>
                <a:gd name="connsiteY22" fmla="*/ 123094 h 168756"/>
                <a:gd name="connsiteX23" fmla="*/ 157784 w 197777"/>
                <a:gd name="connsiteY23" fmla="*/ 101612 h 168756"/>
                <a:gd name="connsiteX24" fmla="*/ 158541 w 197777"/>
                <a:gd name="connsiteY24" fmla="*/ 85020 h 168756"/>
                <a:gd name="connsiteX25" fmla="*/ 158075 w 197777"/>
                <a:gd name="connsiteY25" fmla="*/ 74133 h 168756"/>
                <a:gd name="connsiteX26" fmla="*/ 149052 w 197777"/>
                <a:gd name="connsiteY26" fmla="*/ 63713 h 168756"/>
                <a:gd name="connsiteX27" fmla="*/ 127220 w 197777"/>
                <a:gd name="connsiteY27" fmla="*/ 92821 h 168756"/>
                <a:gd name="connsiteX28" fmla="*/ 118313 w 197777"/>
                <a:gd name="connsiteY28" fmla="*/ 124142 h 168756"/>
                <a:gd name="connsiteX29" fmla="*/ 113481 w 197777"/>
                <a:gd name="connsiteY29" fmla="*/ 131536 h 168756"/>
                <a:gd name="connsiteX30" fmla="*/ 106378 w 197777"/>
                <a:gd name="connsiteY30" fmla="*/ 133981 h 168756"/>
                <a:gd name="connsiteX31" fmla="*/ 93629 w 197777"/>
                <a:gd name="connsiteY31" fmla="*/ 124433 h 168756"/>
                <a:gd name="connsiteX32" fmla="*/ 89961 w 197777"/>
                <a:gd name="connsiteY32" fmla="*/ 101728 h 168756"/>
                <a:gd name="connsiteX33" fmla="*/ 85653 w 197777"/>
                <a:gd name="connsiteY33" fmla="*/ 73027 h 168756"/>
                <a:gd name="connsiteX34" fmla="*/ 70167 w 197777"/>
                <a:gd name="connsiteY34" fmla="*/ 59346 h 168756"/>
                <a:gd name="connsiteX35" fmla="*/ 58000 w 197777"/>
                <a:gd name="connsiteY35" fmla="*/ 67438 h 168756"/>
                <a:gd name="connsiteX36" fmla="*/ 49558 w 197777"/>
                <a:gd name="connsiteY36" fmla="*/ 87814 h 168756"/>
                <a:gd name="connsiteX37" fmla="*/ 44260 w 197777"/>
                <a:gd name="connsiteY37" fmla="*/ 113488 h 168756"/>
                <a:gd name="connsiteX38" fmla="*/ 41524 w 197777"/>
                <a:gd name="connsiteY38" fmla="*/ 137707 h 168756"/>
                <a:gd name="connsiteX39" fmla="*/ 40651 w 197777"/>
                <a:gd name="connsiteY39" fmla="*/ 154066 h 168756"/>
                <a:gd name="connsiteX40" fmla="*/ 34829 w 197777"/>
                <a:gd name="connsiteY40" fmla="*/ 164370 h 168756"/>
                <a:gd name="connsiteX41" fmla="*/ 22836 w 197777"/>
                <a:gd name="connsiteY41" fmla="*/ 168387 h 1687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97777" h="168756">
                  <a:moveTo>
                    <a:pt x="22836" y="168387"/>
                  </a:moveTo>
                  <a:cubicBezTo>
                    <a:pt x="14191" y="168993"/>
                    <a:pt x="6413" y="163171"/>
                    <a:pt x="4556" y="154706"/>
                  </a:cubicBezTo>
                  <a:cubicBezTo>
                    <a:pt x="1529" y="144460"/>
                    <a:pt x="-2" y="115759"/>
                    <a:pt x="-43" y="68603"/>
                  </a:cubicBezTo>
                  <a:lnTo>
                    <a:pt x="-43" y="31868"/>
                  </a:lnTo>
                  <a:cubicBezTo>
                    <a:pt x="-497" y="23653"/>
                    <a:pt x="1209" y="15462"/>
                    <a:pt x="4905" y="8115"/>
                  </a:cubicBezTo>
                  <a:cubicBezTo>
                    <a:pt x="7409" y="2940"/>
                    <a:pt x="12660" y="-344"/>
                    <a:pt x="18412" y="-326"/>
                  </a:cubicBezTo>
                  <a:cubicBezTo>
                    <a:pt x="23593" y="-228"/>
                    <a:pt x="28326" y="2637"/>
                    <a:pt x="30812" y="7183"/>
                  </a:cubicBezTo>
                  <a:cubicBezTo>
                    <a:pt x="34160" y="12563"/>
                    <a:pt x="35918" y="18780"/>
                    <a:pt x="35877" y="25114"/>
                  </a:cubicBezTo>
                  <a:cubicBezTo>
                    <a:pt x="36384" y="33847"/>
                    <a:pt x="37257" y="38213"/>
                    <a:pt x="38497" y="38213"/>
                  </a:cubicBezTo>
                  <a:cubicBezTo>
                    <a:pt x="39312" y="38213"/>
                    <a:pt x="40593" y="37165"/>
                    <a:pt x="42339" y="35128"/>
                  </a:cubicBezTo>
                  <a:cubicBezTo>
                    <a:pt x="55490" y="19427"/>
                    <a:pt x="77607" y="14635"/>
                    <a:pt x="96074" y="23484"/>
                  </a:cubicBezTo>
                  <a:cubicBezTo>
                    <a:pt x="101500" y="26290"/>
                    <a:pt x="106233" y="30267"/>
                    <a:pt x="109929" y="35128"/>
                  </a:cubicBezTo>
                  <a:cubicBezTo>
                    <a:pt x="113789" y="40274"/>
                    <a:pt x="116776" y="46014"/>
                    <a:pt x="118778" y="52127"/>
                  </a:cubicBezTo>
                  <a:cubicBezTo>
                    <a:pt x="119052" y="52942"/>
                    <a:pt x="119518" y="53350"/>
                    <a:pt x="120176" y="53350"/>
                  </a:cubicBezTo>
                  <a:cubicBezTo>
                    <a:pt x="122598" y="52500"/>
                    <a:pt x="124804" y="51132"/>
                    <a:pt x="126638" y="49333"/>
                  </a:cubicBezTo>
                  <a:cubicBezTo>
                    <a:pt x="135295" y="41968"/>
                    <a:pt x="146245" y="37852"/>
                    <a:pt x="157609" y="37689"/>
                  </a:cubicBezTo>
                  <a:cubicBezTo>
                    <a:pt x="167798" y="37719"/>
                    <a:pt x="177299" y="42830"/>
                    <a:pt x="182934" y="51312"/>
                  </a:cubicBezTo>
                  <a:cubicBezTo>
                    <a:pt x="190654" y="61471"/>
                    <a:pt x="195451" y="73551"/>
                    <a:pt x="196790" y="86243"/>
                  </a:cubicBezTo>
                  <a:cubicBezTo>
                    <a:pt x="197372" y="92414"/>
                    <a:pt x="197663" y="98585"/>
                    <a:pt x="197663" y="104814"/>
                  </a:cubicBezTo>
                  <a:cubicBezTo>
                    <a:pt x="197651" y="115736"/>
                    <a:pt x="196365" y="126622"/>
                    <a:pt x="193821" y="137241"/>
                  </a:cubicBezTo>
                  <a:cubicBezTo>
                    <a:pt x="192813" y="145974"/>
                    <a:pt x="185129" y="152383"/>
                    <a:pt x="176355" y="151795"/>
                  </a:cubicBezTo>
                  <a:cubicBezTo>
                    <a:pt x="168310" y="151923"/>
                    <a:pt x="161219" y="146538"/>
                    <a:pt x="159181" y="138755"/>
                  </a:cubicBezTo>
                  <a:cubicBezTo>
                    <a:pt x="157516" y="133707"/>
                    <a:pt x="156730" y="128409"/>
                    <a:pt x="156853" y="123094"/>
                  </a:cubicBezTo>
                  <a:cubicBezTo>
                    <a:pt x="156853" y="115817"/>
                    <a:pt x="157202" y="108656"/>
                    <a:pt x="157784" y="101612"/>
                  </a:cubicBezTo>
                  <a:cubicBezTo>
                    <a:pt x="158308" y="95790"/>
                    <a:pt x="158541" y="89968"/>
                    <a:pt x="158541" y="85020"/>
                  </a:cubicBezTo>
                  <a:cubicBezTo>
                    <a:pt x="158570" y="81387"/>
                    <a:pt x="158419" y="77754"/>
                    <a:pt x="158075" y="74133"/>
                  </a:cubicBezTo>
                  <a:cubicBezTo>
                    <a:pt x="157377" y="67147"/>
                    <a:pt x="154349" y="63713"/>
                    <a:pt x="149052" y="63713"/>
                  </a:cubicBezTo>
                  <a:cubicBezTo>
                    <a:pt x="140435" y="63713"/>
                    <a:pt x="133158" y="73435"/>
                    <a:pt x="127220" y="92821"/>
                  </a:cubicBezTo>
                  <a:cubicBezTo>
                    <a:pt x="125473" y="98235"/>
                    <a:pt x="122563" y="108714"/>
                    <a:pt x="118313" y="124142"/>
                  </a:cubicBezTo>
                  <a:cubicBezTo>
                    <a:pt x="117637" y="127105"/>
                    <a:pt x="115926" y="129731"/>
                    <a:pt x="113481" y="131536"/>
                  </a:cubicBezTo>
                  <a:cubicBezTo>
                    <a:pt x="111431" y="133084"/>
                    <a:pt x="108946" y="133946"/>
                    <a:pt x="106378" y="133981"/>
                  </a:cubicBezTo>
                  <a:cubicBezTo>
                    <a:pt x="100405" y="134214"/>
                    <a:pt x="95084" y="130232"/>
                    <a:pt x="93629" y="124433"/>
                  </a:cubicBezTo>
                  <a:cubicBezTo>
                    <a:pt x="91399" y="117063"/>
                    <a:pt x="90165" y="109425"/>
                    <a:pt x="89961" y="101728"/>
                  </a:cubicBezTo>
                  <a:cubicBezTo>
                    <a:pt x="89588" y="92029"/>
                    <a:pt x="88145" y="82406"/>
                    <a:pt x="85653" y="73027"/>
                  </a:cubicBezTo>
                  <a:cubicBezTo>
                    <a:pt x="82684" y="63945"/>
                    <a:pt x="77502" y="59346"/>
                    <a:pt x="70167" y="59346"/>
                  </a:cubicBezTo>
                  <a:cubicBezTo>
                    <a:pt x="64951" y="59666"/>
                    <a:pt x="60311" y="62752"/>
                    <a:pt x="58000" y="67438"/>
                  </a:cubicBezTo>
                  <a:cubicBezTo>
                    <a:pt x="54221" y="73790"/>
                    <a:pt x="51374" y="80654"/>
                    <a:pt x="49558" y="87814"/>
                  </a:cubicBezTo>
                  <a:cubicBezTo>
                    <a:pt x="47288" y="96262"/>
                    <a:pt x="45518" y="104831"/>
                    <a:pt x="44260" y="113488"/>
                  </a:cubicBezTo>
                  <a:cubicBezTo>
                    <a:pt x="42980" y="122337"/>
                    <a:pt x="42048" y="130430"/>
                    <a:pt x="41524" y="137707"/>
                  </a:cubicBezTo>
                  <a:cubicBezTo>
                    <a:pt x="41000" y="144984"/>
                    <a:pt x="40651" y="150515"/>
                    <a:pt x="40651" y="154066"/>
                  </a:cubicBezTo>
                  <a:cubicBezTo>
                    <a:pt x="40732" y="158304"/>
                    <a:pt x="38503" y="162251"/>
                    <a:pt x="34829" y="164370"/>
                  </a:cubicBezTo>
                  <a:cubicBezTo>
                    <a:pt x="31278" y="166792"/>
                    <a:pt x="27127" y="168178"/>
                    <a:pt x="22836" y="168387"/>
                  </a:cubicBezTo>
                  <a:close/>
                </a:path>
              </a:pathLst>
            </a:custGeom>
            <a:solidFill>
              <a:srgbClr val="313759"/>
            </a:solidFill>
            <a:ln w="5820" cap="flat">
              <a:noFill/>
              <a:prstDash val="solid"/>
              <a:miter/>
            </a:ln>
          </p:spPr>
          <p:txBody>
            <a:bodyPr rtlCol="0" anchor="ctr"/>
            <a:lstStyle/>
            <a:p>
              <a:endParaRPr lang="fr-FR"/>
            </a:p>
          </p:txBody>
        </p:sp>
        <p:sp>
          <p:nvSpPr>
            <p:cNvPr id="18" name="Graphique 6">
              <a:extLst>
                <a:ext uri="{FF2B5EF4-FFF2-40B4-BE49-F238E27FC236}">
                  <a16:creationId xmlns:a16="http://schemas.microsoft.com/office/drawing/2014/main" id="{6B32AA9E-4064-47DE-A3DB-3143CAC0C6DD}"/>
                </a:ext>
              </a:extLst>
            </p:cNvPr>
            <p:cNvSpPr/>
            <p:nvPr/>
          </p:nvSpPr>
          <p:spPr>
            <a:xfrm>
              <a:off x="7833957" y="1517536"/>
              <a:ext cx="116634" cy="213385"/>
            </a:xfrm>
            <a:custGeom>
              <a:avLst/>
              <a:gdLst>
                <a:gd name="connsiteX0" fmla="*/ 23987 w 116634"/>
                <a:gd name="connsiteY0" fmla="*/ 213040 h 213385"/>
                <a:gd name="connsiteX1" fmla="*/ 23230 w 116634"/>
                <a:gd name="connsiteY1" fmla="*/ 213040 h 213385"/>
                <a:gd name="connsiteX2" fmla="*/ 8967 w 116634"/>
                <a:gd name="connsiteY2" fmla="*/ 205413 h 213385"/>
                <a:gd name="connsiteX3" fmla="*/ 351 w 116634"/>
                <a:gd name="connsiteY3" fmla="*/ 160237 h 213385"/>
                <a:gd name="connsiteX4" fmla="*/ -115 w 116634"/>
                <a:gd name="connsiteY4" fmla="*/ 132642 h 213385"/>
                <a:gd name="connsiteX5" fmla="*/ 1282 w 116634"/>
                <a:gd name="connsiteY5" fmla="*/ 87058 h 213385"/>
                <a:gd name="connsiteX6" fmla="*/ 6347 w 116634"/>
                <a:gd name="connsiteY6" fmla="*/ 25172 h 213385"/>
                <a:gd name="connsiteX7" fmla="*/ 25093 w 116634"/>
                <a:gd name="connsiteY7" fmla="*/ -327 h 213385"/>
                <a:gd name="connsiteX8" fmla="*/ 43665 w 116634"/>
                <a:gd name="connsiteY8" fmla="*/ 26104 h 213385"/>
                <a:gd name="connsiteX9" fmla="*/ 44247 w 116634"/>
                <a:gd name="connsiteY9" fmla="*/ 63014 h 213385"/>
                <a:gd name="connsiteX10" fmla="*/ 46284 w 116634"/>
                <a:gd name="connsiteY10" fmla="*/ 75531 h 213385"/>
                <a:gd name="connsiteX11" fmla="*/ 51175 w 116634"/>
                <a:gd name="connsiteY11" fmla="*/ 80421 h 213385"/>
                <a:gd name="connsiteX12" fmla="*/ 53038 w 116634"/>
                <a:gd name="connsiteY12" fmla="*/ 80130 h 213385"/>
                <a:gd name="connsiteX13" fmla="*/ 67417 w 116634"/>
                <a:gd name="connsiteY13" fmla="*/ 77335 h 213385"/>
                <a:gd name="connsiteX14" fmla="*/ 84882 w 116634"/>
                <a:gd name="connsiteY14" fmla="*/ 81585 h 213385"/>
                <a:gd name="connsiteX15" fmla="*/ 102813 w 116634"/>
                <a:gd name="connsiteY15" fmla="*/ 97653 h 213385"/>
                <a:gd name="connsiteX16" fmla="*/ 116494 w 116634"/>
                <a:gd name="connsiteY16" fmla="*/ 146265 h 213385"/>
                <a:gd name="connsiteX17" fmla="*/ 111138 w 116634"/>
                <a:gd name="connsiteY17" fmla="*/ 179157 h 213385"/>
                <a:gd name="connsiteX18" fmla="*/ 98156 w 116634"/>
                <a:gd name="connsiteY18" fmla="*/ 199999 h 213385"/>
                <a:gd name="connsiteX19" fmla="*/ 77489 w 116634"/>
                <a:gd name="connsiteY19" fmla="*/ 208150 h 213385"/>
                <a:gd name="connsiteX20" fmla="*/ 47099 w 116634"/>
                <a:gd name="connsiteY20" fmla="*/ 195400 h 213385"/>
                <a:gd name="connsiteX21" fmla="*/ 39298 w 116634"/>
                <a:gd name="connsiteY21" fmla="*/ 189112 h 213385"/>
                <a:gd name="connsiteX22" fmla="*/ 36981 w 116634"/>
                <a:gd name="connsiteY22" fmla="*/ 190958 h 213385"/>
                <a:gd name="connsiteX23" fmla="*/ 36969 w 116634"/>
                <a:gd name="connsiteY23" fmla="*/ 191092 h 213385"/>
                <a:gd name="connsiteX24" fmla="*/ 36969 w 116634"/>
                <a:gd name="connsiteY24" fmla="*/ 193421 h 213385"/>
                <a:gd name="connsiteX25" fmla="*/ 36969 w 116634"/>
                <a:gd name="connsiteY25" fmla="*/ 196390 h 213385"/>
                <a:gd name="connsiteX26" fmla="*/ 36969 w 116634"/>
                <a:gd name="connsiteY26" fmla="*/ 199708 h 213385"/>
                <a:gd name="connsiteX27" fmla="*/ 35514 w 116634"/>
                <a:gd name="connsiteY27" fmla="*/ 208150 h 213385"/>
                <a:gd name="connsiteX28" fmla="*/ 23987 w 116634"/>
                <a:gd name="connsiteY28" fmla="*/ 213040 h 213385"/>
                <a:gd name="connsiteX29" fmla="*/ 72948 w 116634"/>
                <a:gd name="connsiteY29" fmla="*/ 176072 h 213385"/>
                <a:gd name="connsiteX30" fmla="*/ 84300 w 116634"/>
                <a:gd name="connsiteY30" fmla="*/ 154415 h 213385"/>
                <a:gd name="connsiteX31" fmla="*/ 75393 w 116634"/>
                <a:gd name="connsiteY31" fmla="*/ 120474 h 213385"/>
                <a:gd name="connsiteX32" fmla="*/ 59907 w 116634"/>
                <a:gd name="connsiteY32" fmla="*/ 110577 h 213385"/>
                <a:gd name="connsiteX33" fmla="*/ 50418 w 116634"/>
                <a:gd name="connsiteY33" fmla="*/ 120882 h 213385"/>
                <a:gd name="connsiteX34" fmla="*/ 49195 w 116634"/>
                <a:gd name="connsiteY34" fmla="*/ 132525 h 213385"/>
                <a:gd name="connsiteX35" fmla="*/ 58859 w 116634"/>
                <a:gd name="connsiteY35" fmla="*/ 167805 h 213385"/>
                <a:gd name="connsiteX36" fmla="*/ 72715 w 116634"/>
                <a:gd name="connsiteY36" fmla="*/ 176072 h 213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16634" h="213385">
                  <a:moveTo>
                    <a:pt x="23987" y="213040"/>
                  </a:moveTo>
                  <a:lnTo>
                    <a:pt x="23230" y="213040"/>
                  </a:lnTo>
                  <a:cubicBezTo>
                    <a:pt x="17432" y="213325"/>
                    <a:pt x="11948" y="210397"/>
                    <a:pt x="8967" y="205413"/>
                  </a:cubicBezTo>
                  <a:cubicBezTo>
                    <a:pt x="3960" y="196972"/>
                    <a:pt x="1049" y="182126"/>
                    <a:pt x="351" y="160237"/>
                  </a:cubicBezTo>
                  <a:cubicBezTo>
                    <a:pt x="60" y="151038"/>
                    <a:pt x="-115" y="141840"/>
                    <a:pt x="-115" y="132642"/>
                  </a:cubicBezTo>
                  <a:cubicBezTo>
                    <a:pt x="-115" y="119834"/>
                    <a:pt x="351" y="104639"/>
                    <a:pt x="1282" y="87058"/>
                  </a:cubicBezTo>
                  <a:cubicBezTo>
                    <a:pt x="1934" y="66355"/>
                    <a:pt x="3623" y="45706"/>
                    <a:pt x="6347" y="25172"/>
                  </a:cubicBezTo>
                  <a:cubicBezTo>
                    <a:pt x="9299" y="8173"/>
                    <a:pt x="15546" y="-327"/>
                    <a:pt x="25093" y="-327"/>
                  </a:cubicBezTo>
                  <a:cubicBezTo>
                    <a:pt x="37261" y="-327"/>
                    <a:pt x="43432" y="8522"/>
                    <a:pt x="43665" y="26104"/>
                  </a:cubicBezTo>
                  <a:cubicBezTo>
                    <a:pt x="43973" y="46480"/>
                    <a:pt x="44171" y="58781"/>
                    <a:pt x="44247" y="63014"/>
                  </a:cubicBezTo>
                  <a:cubicBezTo>
                    <a:pt x="44340" y="67258"/>
                    <a:pt x="45027" y="71473"/>
                    <a:pt x="46284" y="75531"/>
                  </a:cubicBezTo>
                  <a:cubicBezTo>
                    <a:pt x="47291" y="78791"/>
                    <a:pt x="48922" y="80421"/>
                    <a:pt x="51175" y="80421"/>
                  </a:cubicBezTo>
                  <a:cubicBezTo>
                    <a:pt x="51809" y="80432"/>
                    <a:pt x="52438" y="80333"/>
                    <a:pt x="53038" y="80130"/>
                  </a:cubicBezTo>
                  <a:cubicBezTo>
                    <a:pt x="57619" y="78331"/>
                    <a:pt x="62492" y="77382"/>
                    <a:pt x="67417" y="77335"/>
                  </a:cubicBezTo>
                  <a:cubicBezTo>
                    <a:pt x="73460" y="77615"/>
                    <a:pt x="79387" y="79058"/>
                    <a:pt x="84882" y="81585"/>
                  </a:cubicBezTo>
                  <a:cubicBezTo>
                    <a:pt x="92340" y="85014"/>
                    <a:pt x="98593" y="90615"/>
                    <a:pt x="102813" y="97653"/>
                  </a:cubicBezTo>
                  <a:cubicBezTo>
                    <a:pt x="112140" y="112120"/>
                    <a:pt x="116908" y="129056"/>
                    <a:pt x="116494" y="146265"/>
                  </a:cubicBezTo>
                  <a:cubicBezTo>
                    <a:pt x="116582" y="157454"/>
                    <a:pt x="114771" y="168573"/>
                    <a:pt x="111138" y="179157"/>
                  </a:cubicBezTo>
                  <a:cubicBezTo>
                    <a:pt x="108466" y="187005"/>
                    <a:pt x="104024" y="194137"/>
                    <a:pt x="98156" y="199999"/>
                  </a:cubicBezTo>
                  <a:cubicBezTo>
                    <a:pt x="92649" y="205396"/>
                    <a:pt x="85197" y="208336"/>
                    <a:pt x="77489" y="208150"/>
                  </a:cubicBezTo>
                  <a:cubicBezTo>
                    <a:pt x="66183" y="207562"/>
                    <a:pt x="55436" y="203056"/>
                    <a:pt x="47099" y="195400"/>
                  </a:cubicBezTo>
                  <a:lnTo>
                    <a:pt x="39298" y="189112"/>
                  </a:lnTo>
                  <a:cubicBezTo>
                    <a:pt x="38146" y="188984"/>
                    <a:pt x="37109" y="189811"/>
                    <a:pt x="36981" y="190958"/>
                  </a:cubicBezTo>
                  <a:cubicBezTo>
                    <a:pt x="36975" y="191005"/>
                    <a:pt x="36969" y="191045"/>
                    <a:pt x="36969" y="191092"/>
                  </a:cubicBezTo>
                  <a:cubicBezTo>
                    <a:pt x="36911" y="191866"/>
                    <a:pt x="36911" y="192646"/>
                    <a:pt x="36969" y="193421"/>
                  </a:cubicBezTo>
                  <a:cubicBezTo>
                    <a:pt x="36917" y="194410"/>
                    <a:pt x="36917" y="195400"/>
                    <a:pt x="36969" y="196390"/>
                  </a:cubicBezTo>
                  <a:cubicBezTo>
                    <a:pt x="37057" y="197496"/>
                    <a:pt x="37057" y="198602"/>
                    <a:pt x="36969" y="199708"/>
                  </a:cubicBezTo>
                  <a:cubicBezTo>
                    <a:pt x="36929" y="202578"/>
                    <a:pt x="36434" y="205431"/>
                    <a:pt x="35514" y="208150"/>
                  </a:cubicBezTo>
                  <a:cubicBezTo>
                    <a:pt x="34641" y="211235"/>
                    <a:pt x="30740" y="212865"/>
                    <a:pt x="23987" y="213040"/>
                  </a:cubicBezTo>
                  <a:close/>
                  <a:moveTo>
                    <a:pt x="72948" y="176072"/>
                  </a:moveTo>
                  <a:cubicBezTo>
                    <a:pt x="80516" y="176072"/>
                    <a:pt x="84300" y="168853"/>
                    <a:pt x="84300" y="154415"/>
                  </a:cubicBezTo>
                  <a:cubicBezTo>
                    <a:pt x="84609" y="142486"/>
                    <a:pt x="81517" y="130715"/>
                    <a:pt x="75393" y="120474"/>
                  </a:cubicBezTo>
                  <a:cubicBezTo>
                    <a:pt x="72465" y="114559"/>
                    <a:pt x="66503" y="110752"/>
                    <a:pt x="59907" y="110577"/>
                  </a:cubicBezTo>
                  <a:cubicBezTo>
                    <a:pt x="55192" y="110577"/>
                    <a:pt x="52048" y="114012"/>
                    <a:pt x="50418" y="120882"/>
                  </a:cubicBezTo>
                  <a:cubicBezTo>
                    <a:pt x="49574" y="124707"/>
                    <a:pt x="49160" y="128613"/>
                    <a:pt x="49195" y="132525"/>
                  </a:cubicBezTo>
                  <a:cubicBezTo>
                    <a:pt x="48747" y="144995"/>
                    <a:pt x="52118" y="157303"/>
                    <a:pt x="58859" y="167805"/>
                  </a:cubicBezTo>
                  <a:cubicBezTo>
                    <a:pt x="61729" y="172783"/>
                    <a:pt x="66975" y="175909"/>
                    <a:pt x="72715" y="176072"/>
                  </a:cubicBezTo>
                  <a:close/>
                </a:path>
              </a:pathLst>
            </a:custGeom>
            <a:solidFill>
              <a:srgbClr val="313759"/>
            </a:solidFill>
            <a:ln w="5820" cap="flat">
              <a:noFill/>
              <a:prstDash val="solid"/>
              <a:miter/>
            </a:ln>
          </p:spPr>
          <p:txBody>
            <a:bodyPr rtlCol="0" anchor="ctr"/>
            <a:lstStyle/>
            <a:p>
              <a:endParaRPr lang="fr-FR"/>
            </a:p>
          </p:txBody>
        </p:sp>
        <p:sp>
          <p:nvSpPr>
            <p:cNvPr id="19" name="Graphique 6">
              <a:extLst>
                <a:ext uri="{FF2B5EF4-FFF2-40B4-BE49-F238E27FC236}">
                  <a16:creationId xmlns:a16="http://schemas.microsoft.com/office/drawing/2014/main" id="{6B32AA9E-4064-47DE-A3DB-3143CAC0C6DD}"/>
                </a:ext>
              </a:extLst>
            </p:cNvPr>
            <p:cNvSpPr/>
            <p:nvPr/>
          </p:nvSpPr>
          <p:spPr>
            <a:xfrm>
              <a:off x="7965703" y="1517943"/>
              <a:ext cx="44945" cy="213599"/>
            </a:xfrm>
            <a:custGeom>
              <a:avLst/>
              <a:gdLst>
                <a:gd name="connsiteX0" fmla="*/ 21193 w 44945"/>
                <a:gd name="connsiteY0" fmla="*/ 213273 h 213599"/>
                <a:gd name="connsiteX1" fmla="*/ 20261 w 44945"/>
                <a:gd name="connsiteY1" fmla="*/ 213273 h 213599"/>
                <a:gd name="connsiteX2" fmla="*/ 9782 w 44945"/>
                <a:gd name="connsiteY2" fmla="*/ 209605 h 213599"/>
                <a:gd name="connsiteX3" fmla="*/ 3378 w 44945"/>
                <a:gd name="connsiteY3" fmla="*/ 199301 h 213599"/>
                <a:gd name="connsiteX4" fmla="*/ -115 w 44945"/>
                <a:gd name="connsiteY4" fmla="*/ 105687 h 213599"/>
                <a:gd name="connsiteX5" fmla="*/ 3553 w 44945"/>
                <a:gd name="connsiteY5" fmla="*/ 12540 h 213599"/>
                <a:gd name="connsiteX6" fmla="*/ 11063 w 44945"/>
                <a:gd name="connsiteY6" fmla="*/ 1653 h 213599"/>
                <a:gd name="connsiteX7" fmla="*/ 18456 w 44945"/>
                <a:gd name="connsiteY7" fmla="*/ -326 h 213599"/>
                <a:gd name="connsiteX8" fmla="*/ 23347 w 44945"/>
                <a:gd name="connsiteY8" fmla="*/ 430 h 213599"/>
                <a:gd name="connsiteX9" fmla="*/ 34524 w 44945"/>
                <a:gd name="connsiteY9" fmla="*/ 11317 h 213599"/>
                <a:gd name="connsiteX10" fmla="*/ 42675 w 44945"/>
                <a:gd name="connsiteY10" fmla="*/ 66856 h 213599"/>
                <a:gd name="connsiteX11" fmla="*/ 44829 w 44945"/>
                <a:gd name="connsiteY11" fmla="*/ 127344 h 213599"/>
                <a:gd name="connsiteX12" fmla="*/ 44363 w 44945"/>
                <a:gd name="connsiteY12" fmla="*/ 159364 h 213599"/>
                <a:gd name="connsiteX13" fmla="*/ 38076 w 44945"/>
                <a:gd name="connsiteY13" fmla="*/ 200116 h 213599"/>
                <a:gd name="connsiteX14" fmla="*/ 21193 w 44945"/>
                <a:gd name="connsiteY14" fmla="*/ 213273 h 213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4945" h="213599">
                  <a:moveTo>
                    <a:pt x="21193" y="213273"/>
                  </a:moveTo>
                  <a:lnTo>
                    <a:pt x="20261" y="213273"/>
                  </a:lnTo>
                  <a:cubicBezTo>
                    <a:pt x="16460" y="213220"/>
                    <a:pt x="12786" y="211934"/>
                    <a:pt x="9782" y="209605"/>
                  </a:cubicBezTo>
                  <a:cubicBezTo>
                    <a:pt x="6417" y="207108"/>
                    <a:pt x="4123" y="203423"/>
                    <a:pt x="3378" y="199301"/>
                  </a:cubicBezTo>
                  <a:cubicBezTo>
                    <a:pt x="1049" y="187657"/>
                    <a:pt x="-115" y="156453"/>
                    <a:pt x="-115" y="105687"/>
                  </a:cubicBezTo>
                  <a:cubicBezTo>
                    <a:pt x="-115" y="54922"/>
                    <a:pt x="1108" y="23875"/>
                    <a:pt x="3553" y="12540"/>
                  </a:cubicBezTo>
                  <a:cubicBezTo>
                    <a:pt x="4286" y="7964"/>
                    <a:pt x="7046" y="3964"/>
                    <a:pt x="11063" y="1653"/>
                  </a:cubicBezTo>
                  <a:cubicBezTo>
                    <a:pt x="13310" y="349"/>
                    <a:pt x="15860" y="-332"/>
                    <a:pt x="18456" y="-326"/>
                  </a:cubicBezTo>
                  <a:cubicBezTo>
                    <a:pt x="20116" y="-332"/>
                    <a:pt x="21769" y="-76"/>
                    <a:pt x="23347" y="430"/>
                  </a:cubicBezTo>
                  <a:cubicBezTo>
                    <a:pt x="28668" y="1944"/>
                    <a:pt x="32871" y="6037"/>
                    <a:pt x="34524" y="11317"/>
                  </a:cubicBezTo>
                  <a:cubicBezTo>
                    <a:pt x="39322" y="29463"/>
                    <a:pt x="42052" y="48093"/>
                    <a:pt x="42675" y="66856"/>
                  </a:cubicBezTo>
                  <a:cubicBezTo>
                    <a:pt x="44148" y="87040"/>
                    <a:pt x="44870" y="107201"/>
                    <a:pt x="44829" y="127344"/>
                  </a:cubicBezTo>
                  <a:cubicBezTo>
                    <a:pt x="44829" y="133166"/>
                    <a:pt x="44829" y="143645"/>
                    <a:pt x="44363" y="159364"/>
                  </a:cubicBezTo>
                  <a:cubicBezTo>
                    <a:pt x="44392" y="173190"/>
                    <a:pt x="42267" y="186941"/>
                    <a:pt x="38076" y="200116"/>
                  </a:cubicBezTo>
                  <a:cubicBezTo>
                    <a:pt x="36108" y="207841"/>
                    <a:pt x="29163" y="213255"/>
                    <a:pt x="21193" y="213273"/>
                  </a:cubicBezTo>
                  <a:close/>
                </a:path>
              </a:pathLst>
            </a:custGeom>
            <a:solidFill>
              <a:srgbClr val="313759"/>
            </a:solidFill>
            <a:ln w="5820" cap="flat">
              <a:noFill/>
              <a:prstDash val="solid"/>
              <a:miter/>
            </a:ln>
          </p:spPr>
          <p:txBody>
            <a:bodyPr rtlCol="0" anchor="ctr"/>
            <a:lstStyle/>
            <a:p>
              <a:endParaRPr lang="fr-FR"/>
            </a:p>
          </p:txBody>
        </p:sp>
        <p:sp>
          <p:nvSpPr>
            <p:cNvPr id="20" name="Graphique 6">
              <a:extLst>
                <a:ext uri="{FF2B5EF4-FFF2-40B4-BE49-F238E27FC236}">
                  <a16:creationId xmlns:a16="http://schemas.microsoft.com/office/drawing/2014/main" id="{6B32AA9E-4064-47DE-A3DB-3143CAC0C6DD}"/>
                </a:ext>
              </a:extLst>
            </p:cNvPr>
            <p:cNvSpPr/>
            <p:nvPr/>
          </p:nvSpPr>
          <p:spPr>
            <a:xfrm>
              <a:off x="8026328" y="1585532"/>
              <a:ext cx="113328" cy="130963"/>
            </a:xfrm>
            <a:custGeom>
              <a:avLst/>
              <a:gdLst>
                <a:gd name="connsiteX0" fmla="*/ 54065 w 113328"/>
                <a:gd name="connsiteY0" fmla="*/ 130606 h 130963"/>
                <a:gd name="connsiteX1" fmla="*/ 52667 w 113328"/>
                <a:gd name="connsiteY1" fmla="*/ 130606 h 130963"/>
                <a:gd name="connsiteX2" fmla="*/ 24024 w 113328"/>
                <a:gd name="connsiteY2" fmla="*/ 122863 h 130963"/>
                <a:gd name="connsiteX3" fmla="*/ 6559 w 113328"/>
                <a:gd name="connsiteY3" fmla="*/ 101904 h 130963"/>
                <a:gd name="connsiteX4" fmla="*/ -78 w 113328"/>
                <a:gd name="connsiteY4" fmla="*/ 70001 h 130963"/>
                <a:gd name="connsiteX5" fmla="*/ 7956 w 113328"/>
                <a:gd name="connsiteY5" fmla="*/ 31461 h 130963"/>
                <a:gd name="connsiteX6" fmla="*/ 28798 w 113328"/>
                <a:gd name="connsiteY6" fmla="*/ 7651 h 130963"/>
                <a:gd name="connsiteX7" fmla="*/ 55229 w 113328"/>
                <a:gd name="connsiteY7" fmla="*/ -325 h 130963"/>
                <a:gd name="connsiteX8" fmla="*/ 78982 w 113328"/>
                <a:gd name="connsiteY8" fmla="*/ 7825 h 130963"/>
                <a:gd name="connsiteX9" fmla="*/ 90217 w 113328"/>
                <a:gd name="connsiteY9" fmla="*/ 34547 h 130963"/>
                <a:gd name="connsiteX10" fmla="*/ 83522 w 113328"/>
                <a:gd name="connsiteY10" fmla="*/ 54283 h 130963"/>
                <a:gd name="connsiteX11" fmla="*/ 65009 w 113328"/>
                <a:gd name="connsiteY11" fmla="*/ 67556 h 130963"/>
                <a:gd name="connsiteX12" fmla="*/ 39859 w 113328"/>
                <a:gd name="connsiteY12" fmla="*/ 74135 h 130963"/>
                <a:gd name="connsiteX13" fmla="*/ 31808 w 113328"/>
                <a:gd name="connsiteY13" fmla="*/ 83502 h 130963"/>
                <a:gd name="connsiteX14" fmla="*/ 31884 w 113328"/>
                <a:gd name="connsiteY14" fmla="*/ 84148 h 130963"/>
                <a:gd name="connsiteX15" fmla="*/ 36483 w 113328"/>
                <a:gd name="connsiteY15" fmla="*/ 94860 h 130963"/>
                <a:gd name="connsiteX16" fmla="*/ 56102 w 113328"/>
                <a:gd name="connsiteY16" fmla="*/ 101148 h 130963"/>
                <a:gd name="connsiteX17" fmla="*/ 89577 w 113328"/>
                <a:gd name="connsiteY17" fmla="*/ 91484 h 130963"/>
                <a:gd name="connsiteX18" fmla="*/ 104655 w 113328"/>
                <a:gd name="connsiteY18" fmla="*/ 86244 h 130963"/>
                <a:gd name="connsiteX19" fmla="*/ 111001 w 113328"/>
                <a:gd name="connsiteY19" fmla="*/ 88864 h 130963"/>
                <a:gd name="connsiteX20" fmla="*/ 113213 w 113328"/>
                <a:gd name="connsiteY20" fmla="*/ 94977 h 130963"/>
                <a:gd name="connsiteX21" fmla="*/ 108323 w 113328"/>
                <a:gd name="connsiteY21" fmla="*/ 106154 h 130963"/>
                <a:gd name="connsiteX22" fmla="*/ 54065 w 113328"/>
                <a:gd name="connsiteY22" fmla="*/ 130606 h 130963"/>
                <a:gd name="connsiteX23" fmla="*/ 43353 w 113328"/>
                <a:gd name="connsiteY23" fmla="*/ 48053 h 130963"/>
                <a:gd name="connsiteX24" fmla="*/ 59304 w 113328"/>
                <a:gd name="connsiteY24" fmla="*/ 36818 h 130963"/>
                <a:gd name="connsiteX25" fmla="*/ 63321 w 113328"/>
                <a:gd name="connsiteY25" fmla="*/ 24417 h 130963"/>
                <a:gd name="connsiteX26" fmla="*/ 60305 w 113328"/>
                <a:gd name="connsiteY26" fmla="*/ 20400 h 130963"/>
                <a:gd name="connsiteX27" fmla="*/ 59304 w 113328"/>
                <a:gd name="connsiteY27" fmla="*/ 20400 h 130963"/>
                <a:gd name="connsiteX28" fmla="*/ 56859 w 113328"/>
                <a:gd name="connsiteY28" fmla="*/ 20400 h 130963"/>
                <a:gd name="connsiteX29" fmla="*/ 48592 w 113328"/>
                <a:gd name="connsiteY29" fmla="*/ 23835 h 130963"/>
                <a:gd name="connsiteX30" fmla="*/ 38404 w 113328"/>
                <a:gd name="connsiteY30" fmla="*/ 31985 h 130963"/>
                <a:gd name="connsiteX31" fmla="*/ 35028 w 113328"/>
                <a:gd name="connsiteY31" fmla="*/ 39670 h 130963"/>
                <a:gd name="connsiteX32" fmla="*/ 41146 w 113328"/>
                <a:gd name="connsiteY32" fmla="*/ 48048 h 130963"/>
                <a:gd name="connsiteX33" fmla="*/ 43353 w 113328"/>
                <a:gd name="connsiteY33" fmla="*/ 48053 h 130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13328" h="130963">
                  <a:moveTo>
                    <a:pt x="54065" y="130606"/>
                  </a:moveTo>
                  <a:lnTo>
                    <a:pt x="52667" y="130606"/>
                  </a:lnTo>
                  <a:cubicBezTo>
                    <a:pt x="42561" y="130961"/>
                    <a:pt x="32576" y="128260"/>
                    <a:pt x="24024" y="122863"/>
                  </a:cubicBezTo>
                  <a:cubicBezTo>
                    <a:pt x="16357" y="117647"/>
                    <a:pt x="10303" y="110387"/>
                    <a:pt x="6559" y="101904"/>
                  </a:cubicBezTo>
                  <a:cubicBezTo>
                    <a:pt x="2059" y="91879"/>
                    <a:pt x="-206" y="80993"/>
                    <a:pt x="-78" y="70001"/>
                  </a:cubicBezTo>
                  <a:cubicBezTo>
                    <a:pt x="-474" y="56699"/>
                    <a:pt x="2280" y="43495"/>
                    <a:pt x="7956" y="31461"/>
                  </a:cubicBezTo>
                  <a:cubicBezTo>
                    <a:pt x="12538" y="21733"/>
                    <a:pt x="19763" y="13484"/>
                    <a:pt x="28798" y="7651"/>
                  </a:cubicBezTo>
                  <a:cubicBezTo>
                    <a:pt x="36681" y="2557"/>
                    <a:pt x="45844" y="-203"/>
                    <a:pt x="55229" y="-325"/>
                  </a:cubicBezTo>
                  <a:cubicBezTo>
                    <a:pt x="63845" y="-401"/>
                    <a:pt x="72228" y="2475"/>
                    <a:pt x="78982" y="7825"/>
                  </a:cubicBezTo>
                  <a:cubicBezTo>
                    <a:pt x="86701" y="14485"/>
                    <a:pt x="90858" y="24371"/>
                    <a:pt x="90217" y="34547"/>
                  </a:cubicBezTo>
                  <a:cubicBezTo>
                    <a:pt x="90369" y="41708"/>
                    <a:pt x="87999" y="48694"/>
                    <a:pt x="83522" y="54283"/>
                  </a:cubicBezTo>
                  <a:cubicBezTo>
                    <a:pt x="78603" y="60233"/>
                    <a:pt x="72223" y="64808"/>
                    <a:pt x="65009" y="67556"/>
                  </a:cubicBezTo>
                  <a:cubicBezTo>
                    <a:pt x="56964" y="70875"/>
                    <a:pt x="48499" y="73087"/>
                    <a:pt x="39859" y="74135"/>
                  </a:cubicBezTo>
                  <a:cubicBezTo>
                    <a:pt x="35051" y="74502"/>
                    <a:pt x="31447" y="78693"/>
                    <a:pt x="31808" y="83502"/>
                  </a:cubicBezTo>
                  <a:cubicBezTo>
                    <a:pt x="31825" y="83717"/>
                    <a:pt x="31849" y="83933"/>
                    <a:pt x="31884" y="84148"/>
                  </a:cubicBezTo>
                  <a:cubicBezTo>
                    <a:pt x="32146" y="88142"/>
                    <a:pt x="33770" y="91920"/>
                    <a:pt x="36483" y="94860"/>
                  </a:cubicBezTo>
                  <a:cubicBezTo>
                    <a:pt x="39859" y="99052"/>
                    <a:pt x="46380" y="101148"/>
                    <a:pt x="56102" y="101148"/>
                  </a:cubicBezTo>
                  <a:cubicBezTo>
                    <a:pt x="67926" y="100979"/>
                    <a:pt x="79482" y="97643"/>
                    <a:pt x="89577" y="91484"/>
                  </a:cubicBezTo>
                  <a:cubicBezTo>
                    <a:pt x="94066" y="88462"/>
                    <a:pt x="99259" y="86657"/>
                    <a:pt x="104655" y="86244"/>
                  </a:cubicBezTo>
                  <a:cubicBezTo>
                    <a:pt x="107060" y="86099"/>
                    <a:pt x="109400" y="87065"/>
                    <a:pt x="111001" y="88864"/>
                  </a:cubicBezTo>
                  <a:cubicBezTo>
                    <a:pt x="112451" y="90570"/>
                    <a:pt x="113237" y="92741"/>
                    <a:pt x="113213" y="94977"/>
                  </a:cubicBezTo>
                  <a:cubicBezTo>
                    <a:pt x="113196" y="99215"/>
                    <a:pt x="111426" y="103261"/>
                    <a:pt x="108323" y="106154"/>
                  </a:cubicBezTo>
                  <a:cubicBezTo>
                    <a:pt x="94310" y="121338"/>
                    <a:pt x="74720" y="130169"/>
                    <a:pt x="54065" y="130606"/>
                  </a:cubicBezTo>
                  <a:close/>
                  <a:moveTo>
                    <a:pt x="43353" y="48053"/>
                  </a:moveTo>
                  <a:cubicBezTo>
                    <a:pt x="50461" y="47902"/>
                    <a:pt x="56772" y="43460"/>
                    <a:pt x="59304" y="36818"/>
                  </a:cubicBezTo>
                  <a:cubicBezTo>
                    <a:pt x="61522" y="33022"/>
                    <a:pt x="62896" y="28795"/>
                    <a:pt x="63321" y="24417"/>
                  </a:cubicBezTo>
                  <a:cubicBezTo>
                    <a:pt x="63601" y="22473"/>
                    <a:pt x="62250" y="20680"/>
                    <a:pt x="60305" y="20400"/>
                  </a:cubicBezTo>
                  <a:cubicBezTo>
                    <a:pt x="59974" y="20354"/>
                    <a:pt x="59636" y="20354"/>
                    <a:pt x="59304" y="20400"/>
                  </a:cubicBezTo>
                  <a:lnTo>
                    <a:pt x="56859" y="20400"/>
                  </a:lnTo>
                  <a:cubicBezTo>
                    <a:pt x="53902" y="20988"/>
                    <a:pt x="51095" y="22153"/>
                    <a:pt x="48592" y="23835"/>
                  </a:cubicBezTo>
                  <a:cubicBezTo>
                    <a:pt x="44756" y="25948"/>
                    <a:pt x="41309" y="28708"/>
                    <a:pt x="38404" y="31985"/>
                  </a:cubicBezTo>
                  <a:cubicBezTo>
                    <a:pt x="36361" y="34040"/>
                    <a:pt x="35156" y="36777"/>
                    <a:pt x="35028" y="39670"/>
                  </a:cubicBezTo>
                  <a:cubicBezTo>
                    <a:pt x="34405" y="43675"/>
                    <a:pt x="37147" y="47425"/>
                    <a:pt x="41146" y="48048"/>
                  </a:cubicBezTo>
                  <a:cubicBezTo>
                    <a:pt x="41880" y="48158"/>
                    <a:pt x="42619" y="48164"/>
                    <a:pt x="43353" y="48053"/>
                  </a:cubicBezTo>
                  <a:close/>
                </a:path>
              </a:pathLst>
            </a:custGeom>
            <a:solidFill>
              <a:srgbClr val="313759"/>
            </a:solidFill>
            <a:ln w="5820" cap="flat">
              <a:noFill/>
              <a:prstDash val="solid"/>
              <a:miter/>
            </a:ln>
          </p:spPr>
          <p:txBody>
            <a:bodyPr rtlCol="0" anchor="ctr"/>
            <a:lstStyle/>
            <a:p>
              <a:endParaRPr lang="fr-FR"/>
            </a:p>
          </p:txBody>
        </p:sp>
        <p:sp>
          <p:nvSpPr>
            <p:cNvPr id="21" name="Graphique 6">
              <a:extLst>
                <a:ext uri="{FF2B5EF4-FFF2-40B4-BE49-F238E27FC236}">
                  <a16:creationId xmlns:a16="http://schemas.microsoft.com/office/drawing/2014/main" id="{6B32AA9E-4064-47DE-A3DB-3143CAC0C6DD}"/>
                </a:ext>
              </a:extLst>
            </p:cNvPr>
            <p:cNvSpPr/>
            <p:nvPr/>
          </p:nvSpPr>
          <p:spPr>
            <a:xfrm>
              <a:off x="8144184" y="1695259"/>
              <a:ext cx="44665" cy="78724"/>
            </a:xfrm>
            <a:custGeom>
              <a:avLst/>
              <a:gdLst>
                <a:gd name="connsiteX0" fmla="*/ 12822 w 44665"/>
                <a:gd name="connsiteY0" fmla="*/ 78397 h 78724"/>
                <a:gd name="connsiteX1" fmla="*/ 11600 w 44665"/>
                <a:gd name="connsiteY1" fmla="*/ 78397 h 78724"/>
                <a:gd name="connsiteX2" fmla="*/ 3507 w 44665"/>
                <a:gd name="connsiteY2" fmla="*/ 76360 h 78724"/>
                <a:gd name="connsiteX3" fmla="*/ -102 w 44665"/>
                <a:gd name="connsiteY3" fmla="*/ 69956 h 78724"/>
                <a:gd name="connsiteX4" fmla="*/ 2692 w 44665"/>
                <a:gd name="connsiteY4" fmla="*/ 62271 h 78724"/>
                <a:gd name="connsiteX5" fmla="*/ 8514 w 44665"/>
                <a:gd name="connsiteY5" fmla="*/ 41080 h 78724"/>
                <a:gd name="connsiteX6" fmla="*/ 6476 w 44665"/>
                <a:gd name="connsiteY6" fmla="*/ 24954 h 78724"/>
                <a:gd name="connsiteX7" fmla="*/ 5254 w 44665"/>
                <a:gd name="connsiteY7" fmla="*/ 19132 h 78724"/>
                <a:gd name="connsiteX8" fmla="*/ 10493 w 44665"/>
                <a:gd name="connsiteY8" fmla="*/ 4636 h 78724"/>
                <a:gd name="connsiteX9" fmla="*/ 23825 w 44665"/>
                <a:gd name="connsiteY9" fmla="*/ -312 h 78724"/>
                <a:gd name="connsiteX10" fmla="*/ 44551 w 44665"/>
                <a:gd name="connsiteY10" fmla="*/ 25012 h 78724"/>
                <a:gd name="connsiteX11" fmla="*/ 39893 w 44665"/>
                <a:gd name="connsiteY11" fmla="*/ 45388 h 78724"/>
                <a:gd name="connsiteX12" fmla="*/ 27900 w 44665"/>
                <a:gd name="connsiteY12" fmla="*/ 67976 h 78724"/>
                <a:gd name="connsiteX13" fmla="*/ 12822 w 44665"/>
                <a:gd name="connsiteY13" fmla="*/ 78397 h 78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4665" h="78724">
                  <a:moveTo>
                    <a:pt x="12822" y="78397"/>
                  </a:moveTo>
                  <a:lnTo>
                    <a:pt x="11600" y="78397"/>
                  </a:lnTo>
                  <a:cubicBezTo>
                    <a:pt x="8770" y="78421"/>
                    <a:pt x="5987" y="77722"/>
                    <a:pt x="3507" y="76360"/>
                  </a:cubicBezTo>
                  <a:cubicBezTo>
                    <a:pt x="1144" y="75125"/>
                    <a:pt x="-265" y="72616"/>
                    <a:pt x="-102" y="69956"/>
                  </a:cubicBezTo>
                  <a:cubicBezTo>
                    <a:pt x="206" y="67208"/>
                    <a:pt x="1167" y="64577"/>
                    <a:pt x="2692" y="62271"/>
                  </a:cubicBezTo>
                  <a:cubicBezTo>
                    <a:pt x="6354" y="55797"/>
                    <a:pt x="8357" y="48514"/>
                    <a:pt x="8514" y="41080"/>
                  </a:cubicBezTo>
                  <a:cubicBezTo>
                    <a:pt x="8654" y="35631"/>
                    <a:pt x="7967" y="30193"/>
                    <a:pt x="6476" y="24954"/>
                  </a:cubicBezTo>
                  <a:cubicBezTo>
                    <a:pt x="5778" y="23085"/>
                    <a:pt x="5364" y="21123"/>
                    <a:pt x="5254" y="19132"/>
                  </a:cubicBezTo>
                  <a:cubicBezTo>
                    <a:pt x="4893" y="13782"/>
                    <a:pt x="6797" y="8519"/>
                    <a:pt x="10493" y="4636"/>
                  </a:cubicBezTo>
                  <a:cubicBezTo>
                    <a:pt x="14103" y="1277"/>
                    <a:pt x="18900" y="-505"/>
                    <a:pt x="23825" y="-312"/>
                  </a:cubicBezTo>
                  <a:cubicBezTo>
                    <a:pt x="37681" y="-312"/>
                    <a:pt x="44551" y="8129"/>
                    <a:pt x="44551" y="25012"/>
                  </a:cubicBezTo>
                  <a:cubicBezTo>
                    <a:pt x="44178" y="32021"/>
                    <a:pt x="42600" y="38914"/>
                    <a:pt x="39893" y="45388"/>
                  </a:cubicBezTo>
                  <a:cubicBezTo>
                    <a:pt x="36959" y="53434"/>
                    <a:pt x="32925" y="61037"/>
                    <a:pt x="27900" y="67976"/>
                  </a:cubicBezTo>
                  <a:cubicBezTo>
                    <a:pt x="24733" y="73577"/>
                    <a:pt x="19179" y="77413"/>
                    <a:pt x="12822" y="78397"/>
                  </a:cubicBezTo>
                  <a:close/>
                </a:path>
              </a:pathLst>
            </a:custGeom>
            <a:solidFill>
              <a:srgbClr val="313759"/>
            </a:solidFill>
            <a:ln w="5820" cap="flat">
              <a:noFill/>
              <a:prstDash val="solid"/>
              <a:miter/>
            </a:ln>
          </p:spPr>
          <p:txBody>
            <a:bodyPr rtlCol="0" anchor="ctr"/>
            <a:lstStyle/>
            <a:p>
              <a:endParaRPr lang="fr-FR"/>
            </a:p>
          </p:txBody>
        </p:sp>
        <p:sp>
          <p:nvSpPr>
            <p:cNvPr id="22" name="Graphique 6">
              <a:extLst>
                <a:ext uri="{FF2B5EF4-FFF2-40B4-BE49-F238E27FC236}">
                  <a16:creationId xmlns:a16="http://schemas.microsoft.com/office/drawing/2014/main" id="{6B32AA9E-4064-47DE-A3DB-3143CAC0C6DD}"/>
                </a:ext>
              </a:extLst>
            </p:cNvPr>
            <p:cNvSpPr/>
            <p:nvPr/>
          </p:nvSpPr>
          <p:spPr>
            <a:xfrm>
              <a:off x="6494662" y="1772376"/>
              <a:ext cx="133440" cy="210425"/>
            </a:xfrm>
            <a:custGeom>
              <a:avLst/>
              <a:gdLst>
                <a:gd name="connsiteX0" fmla="*/ 57293 w 133440"/>
                <a:gd name="connsiteY0" fmla="*/ 210048 h 210425"/>
                <a:gd name="connsiteX1" fmla="*/ 37325 w 133440"/>
                <a:gd name="connsiteY1" fmla="*/ 193339 h 210425"/>
                <a:gd name="connsiteX2" fmla="*/ 34123 w 133440"/>
                <a:gd name="connsiteY2" fmla="*/ 156779 h 210425"/>
                <a:gd name="connsiteX3" fmla="*/ 38082 w 133440"/>
                <a:gd name="connsiteY3" fmla="*/ 80689 h 210425"/>
                <a:gd name="connsiteX4" fmla="*/ 38082 w 133440"/>
                <a:gd name="connsiteY4" fmla="*/ 77720 h 210425"/>
                <a:gd name="connsiteX5" fmla="*/ 35171 w 133440"/>
                <a:gd name="connsiteY5" fmla="*/ 72247 h 210425"/>
                <a:gd name="connsiteX6" fmla="*/ 12641 w 133440"/>
                <a:gd name="connsiteY6" fmla="*/ 68521 h 210425"/>
                <a:gd name="connsiteX7" fmla="*/ -109 w 133440"/>
                <a:gd name="connsiteY7" fmla="*/ 59498 h 210425"/>
                <a:gd name="connsiteX8" fmla="*/ 6004 w 133440"/>
                <a:gd name="connsiteY8" fmla="*/ 50882 h 210425"/>
                <a:gd name="connsiteX9" fmla="*/ 18171 w 133440"/>
                <a:gd name="connsiteY9" fmla="*/ 47505 h 210425"/>
                <a:gd name="connsiteX10" fmla="*/ 39945 w 133440"/>
                <a:gd name="connsiteY10" fmla="*/ 41217 h 210425"/>
                <a:gd name="connsiteX11" fmla="*/ 40410 w 133440"/>
                <a:gd name="connsiteY11" fmla="*/ 38016 h 210425"/>
                <a:gd name="connsiteX12" fmla="*/ 40818 w 133440"/>
                <a:gd name="connsiteY12" fmla="*/ 26372 h 210425"/>
                <a:gd name="connsiteX13" fmla="*/ 44253 w 133440"/>
                <a:gd name="connsiteY13" fmla="*/ 12109 h 210425"/>
                <a:gd name="connsiteX14" fmla="*/ 59156 w 133440"/>
                <a:gd name="connsiteY14" fmla="*/ -291 h 210425"/>
                <a:gd name="connsiteX15" fmla="*/ 73420 w 133440"/>
                <a:gd name="connsiteY15" fmla="*/ 7743 h 210425"/>
                <a:gd name="connsiteX16" fmla="*/ 77728 w 133440"/>
                <a:gd name="connsiteY16" fmla="*/ 23461 h 210425"/>
                <a:gd name="connsiteX17" fmla="*/ 77728 w 133440"/>
                <a:gd name="connsiteY17" fmla="*/ 33125 h 210425"/>
                <a:gd name="connsiteX18" fmla="*/ 79358 w 133440"/>
                <a:gd name="connsiteY18" fmla="*/ 38947 h 210425"/>
                <a:gd name="connsiteX19" fmla="*/ 93213 w 133440"/>
                <a:gd name="connsiteY19" fmla="*/ 40985 h 210425"/>
                <a:gd name="connsiteX20" fmla="*/ 101538 w 133440"/>
                <a:gd name="connsiteY20" fmla="*/ 40985 h 210425"/>
                <a:gd name="connsiteX21" fmla="*/ 115103 w 133440"/>
                <a:gd name="connsiteY21" fmla="*/ 41625 h 210425"/>
                <a:gd name="connsiteX22" fmla="*/ 126747 w 133440"/>
                <a:gd name="connsiteY22" fmla="*/ 46806 h 210425"/>
                <a:gd name="connsiteX23" fmla="*/ 133325 w 133440"/>
                <a:gd name="connsiteY23" fmla="*/ 59265 h 210425"/>
                <a:gd name="connsiteX24" fmla="*/ 133325 w 133440"/>
                <a:gd name="connsiteY24" fmla="*/ 63631 h 210425"/>
                <a:gd name="connsiteX25" fmla="*/ 125291 w 133440"/>
                <a:gd name="connsiteY25" fmla="*/ 72189 h 210425"/>
                <a:gd name="connsiteX26" fmla="*/ 113124 w 133440"/>
                <a:gd name="connsiteY26" fmla="*/ 75566 h 210425"/>
                <a:gd name="connsiteX27" fmla="*/ 99792 w 133440"/>
                <a:gd name="connsiteY27" fmla="*/ 74460 h 210425"/>
                <a:gd name="connsiteX28" fmla="*/ 91642 w 133440"/>
                <a:gd name="connsiteY28" fmla="*/ 73528 h 210425"/>
                <a:gd name="connsiteX29" fmla="*/ 87042 w 133440"/>
                <a:gd name="connsiteY29" fmla="*/ 73877 h 210425"/>
                <a:gd name="connsiteX30" fmla="*/ 80464 w 133440"/>
                <a:gd name="connsiteY30" fmla="*/ 106537 h 210425"/>
                <a:gd name="connsiteX31" fmla="*/ 80464 w 133440"/>
                <a:gd name="connsiteY31" fmla="*/ 137393 h 210425"/>
                <a:gd name="connsiteX32" fmla="*/ 79823 w 133440"/>
                <a:gd name="connsiteY32" fmla="*/ 172323 h 210425"/>
                <a:gd name="connsiteX33" fmla="*/ 75806 w 133440"/>
                <a:gd name="connsiteY33" fmla="*/ 196017 h 210425"/>
                <a:gd name="connsiteX34" fmla="*/ 57293 w 133440"/>
                <a:gd name="connsiteY34" fmla="*/ 210048 h 210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33440" h="210425">
                  <a:moveTo>
                    <a:pt x="57293" y="210048"/>
                  </a:moveTo>
                  <a:cubicBezTo>
                    <a:pt x="47216" y="210793"/>
                    <a:pt x="38367" y="203394"/>
                    <a:pt x="37325" y="193339"/>
                  </a:cubicBezTo>
                  <a:cubicBezTo>
                    <a:pt x="35037" y="181289"/>
                    <a:pt x="33960" y="169040"/>
                    <a:pt x="34123" y="156779"/>
                  </a:cubicBezTo>
                  <a:cubicBezTo>
                    <a:pt x="34123" y="139314"/>
                    <a:pt x="35444" y="113948"/>
                    <a:pt x="38082" y="80689"/>
                  </a:cubicBezTo>
                  <a:lnTo>
                    <a:pt x="38082" y="77720"/>
                  </a:lnTo>
                  <a:cubicBezTo>
                    <a:pt x="38245" y="75490"/>
                    <a:pt x="37109" y="73359"/>
                    <a:pt x="35171" y="72247"/>
                  </a:cubicBezTo>
                  <a:cubicBezTo>
                    <a:pt x="27818" y="70198"/>
                    <a:pt x="20261" y="68952"/>
                    <a:pt x="12641" y="68521"/>
                  </a:cubicBezTo>
                  <a:cubicBezTo>
                    <a:pt x="4141" y="67590"/>
                    <a:pt x="-109" y="64621"/>
                    <a:pt x="-109" y="59498"/>
                  </a:cubicBezTo>
                  <a:cubicBezTo>
                    <a:pt x="-254" y="55574"/>
                    <a:pt x="2249" y="52040"/>
                    <a:pt x="6004" y="50882"/>
                  </a:cubicBezTo>
                  <a:cubicBezTo>
                    <a:pt x="9922" y="49316"/>
                    <a:pt x="14003" y="48180"/>
                    <a:pt x="18171" y="47505"/>
                  </a:cubicBezTo>
                  <a:cubicBezTo>
                    <a:pt x="31736" y="45351"/>
                    <a:pt x="39013" y="43255"/>
                    <a:pt x="39945" y="41217"/>
                  </a:cubicBezTo>
                  <a:cubicBezTo>
                    <a:pt x="40311" y="40193"/>
                    <a:pt x="40469" y="39104"/>
                    <a:pt x="40410" y="38016"/>
                  </a:cubicBezTo>
                  <a:cubicBezTo>
                    <a:pt x="40410" y="33766"/>
                    <a:pt x="40410" y="29982"/>
                    <a:pt x="40818" y="26372"/>
                  </a:cubicBezTo>
                  <a:cubicBezTo>
                    <a:pt x="41412" y="21499"/>
                    <a:pt x="42564" y="16714"/>
                    <a:pt x="44253" y="12109"/>
                  </a:cubicBezTo>
                  <a:cubicBezTo>
                    <a:pt x="45598" y="4931"/>
                    <a:pt x="51856" y="-274"/>
                    <a:pt x="59156" y="-291"/>
                  </a:cubicBezTo>
                  <a:cubicBezTo>
                    <a:pt x="65089" y="-699"/>
                    <a:pt x="70695" y="2456"/>
                    <a:pt x="73420" y="7743"/>
                  </a:cubicBezTo>
                  <a:cubicBezTo>
                    <a:pt x="76132" y="12546"/>
                    <a:pt x="77611" y="17948"/>
                    <a:pt x="77728" y="23461"/>
                  </a:cubicBezTo>
                  <a:lnTo>
                    <a:pt x="77728" y="33125"/>
                  </a:lnTo>
                  <a:cubicBezTo>
                    <a:pt x="77565" y="35198"/>
                    <a:pt x="78141" y="37259"/>
                    <a:pt x="79358" y="38947"/>
                  </a:cubicBezTo>
                  <a:cubicBezTo>
                    <a:pt x="80406" y="40286"/>
                    <a:pt x="85179" y="40985"/>
                    <a:pt x="93213" y="40985"/>
                  </a:cubicBezTo>
                  <a:lnTo>
                    <a:pt x="101538" y="40985"/>
                  </a:lnTo>
                  <a:cubicBezTo>
                    <a:pt x="106068" y="40973"/>
                    <a:pt x="110597" y="41183"/>
                    <a:pt x="115103" y="41625"/>
                  </a:cubicBezTo>
                  <a:cubicBezTo>
                    <a:pt x="119405" y="42184"/>
                    <a:pt x="123452" y="43983"/>
                    <a:pt x="126747" y="46806"/>
                  </a:cubicBezTo>
                  <a:cubicBezTo>
                    <a:pt x="130723" y="49741"/>
                    <a:pt x="133139" y="54328"/>
                    <a:pt x="133325" y="59265"/>
                  </a:cubicBezTo>
                  <a:cubicBezTo>
                    <a:pt x="133325" y="59265"/>
                    <a:pt x="133325" y="61011"/>
                    <a:pt x="133325" y="63631"/>
                  </a:cubicBezTo>
                  <a:cubicBezTo>
                    <a:pt x="133325" y="66251"/>
                    <a:pt x="130473" y="69104"/>
                    <a:pt x="125291" y="72189"/>
                  </a:cubicBezTo>
                  <a:cubicBezTo>
                    <a:pt x="121606" y="74366"/>
                    <a:pt x="117409" y="75531"/>
                    <a:pt x="113124" y="75566"/>
                  </a:cubicBezTo>
                  <a:cubicBezTo>
                    <a:pt x="108659" y="75583"/>
                    <a:pt x="104193" y="75211"/>
                    <a:pt x="99792" y="74460"/>
                  </a:cubicBezTo>
                  <a:cubicBezTo>
                    <a:pt x="97108" y="73901"/>
                    <a:pt x="94384" y="73586"/>
                    <a:pt x="91642" y="73528"/>
                  </a:cubicBezTo>
                  <a:cubicBezTo>
                    <a:pt x="90105" y="73557"/>
                    <a:pt x="88568" y="73674"/>
                    <a:pt x="87042" y="73877"/>
                  </a:cubicBezTo>
                  <a:cubicBezTo>
                    <a:pt x="83159" y="74302"/>
                    <a:pt x="80970" y="85189"/>
                    <a:pt x="80464" y="106537"/>
                  </a:cubicBezTo>
                  <a:cubicBezTo>
                    <a:pt x="80464" y="114047"/>
                    <a:pt x="80464" y="124294"/>
                    <a:pt x="80464" y="137393"/>
                  </a:cubicBezTo>
                  <a:cubicBezTo>
                    <a:pt x="80464" y="150491"/>
                    <a:pt x="80464" y="162892"/>
                    <a:pt x="79823" y="172323"/>
                  </a:cubicBezTo>
                  <a:cubicBezTo>
                    <a:pt x="79684" y="180380"/>
                    <a:pt x="78327" y="188368"/>
                    <a:pt x="75806" y="196017"/>
                  </a:cubicBezTo>
                  <a:cubicBezTo>
                    <a:pt x="73932" y="204616"/>
                    <a:pt x="66078" y="210566"/>
                    <a:pt x="57293" y="210048"/>
                  </a:cubicBezTo>
                  <a:close/>
                </a:path>
              </a:pathLst>
            </a:custGeom>
            <a:solidFill>
              <a:srgbClr val="313759"/>
            </a:solidFill>
            <a:ln w="5820" cap="flat">
              <a:noFill/>
              <a:prstDash val="solid"/>
              <a:miter/>
            </a:ln>
          </p:spPr>
          <p:txBody>
            <a:bodyPr rtlCol="0" anchor="ctr"/>
            <a:lstStyle/>
            <a:p>
              <a:endParaRPr lang="fr-FR"/>
            </a:p>
          </p:txBody>
        </p:sp>
        <p:sp>
          <p:nvSpPr>
            <p:cNvPr id="23" name="Graphique 6">
              <a:extLst>
                <a:ext uri="{FF2B5EF4-FFF2-40B4-BE49-F238E27FC236}">
                  <a16:creationId xmlns:a16="http://schemas.microsoft.com/office/drawing/2014/main" id="{6B32AA9E-4064-47DE-A3DB-3143CAC0C6DD}"/>
                </a:ext>
              </a:extLst>
            </p:cNvPr>
            <p:cNvSpPr/>
            <p:nvPr/>
          </p:nvSpPr>
          <p:spPr>
            <a:xfrm>
              <a:off x="6594275" y="1849511"/>
              <a:ext cx="99511" cy="126495"/>
            </a:xfrm>
            <a:custGeom>
              <a:avLst/>
              <a:gdLst>
                <a:gd name="connsiteX0" fmla="*/ 48732 w 99511"/>
                <a:gd name="connsiteY0" fmla="*/ 126159 h 126495"/>
                <a:gd name="connsiteX1" fmla="*/ 47334 w 99511"/>
                <a:gd name="connsiteY1" fmla="*/ 126159 h 126495"/>
                <a:gd name="connsiteX2" fmla="*/ 19856 w 99511"/>
                <a:gd name="connsiteY2" fmla="*/ 117019 h 126495"/>
                <a:gd name="connsiteX3" fmla="*/ 4661 w 99511"/>
                <a:gd name="connsiteY3" fmla="*/ 94547 h 126495"/>
                <a:gd name="connsiteX4" fmla="*/ -113 w 99511"/>
                <a:gd name="connsiteY4" fmla="*/ 65439 h 126495"/>
                <a:gd name="connsiteX5" fmla="*/ 4545 w 99511"/>
                <a:gd name="connsiteY5" fmla="*/ 34351 h 126495"/>
                <a:gd name="connsiteX6" fmla="*/ 19565 w 99511"/>
                <a:gd name="connsiteY6" fmla="*/ 9841 h 126495"/>
                <a:gd name="connsiteX7" fmla="*/ 48266 w 99511"/>
                <a:gd name="connsiteY7" fmla="*/ -289 h 126495"/>
                <a:gd name="connsiteX8" fmla="*/ 70214 w 99511"/>
                <a:gd name="connsiteY8" fmla="*/ 6348 h 126495"/>
                <a:gd name="connsiteX9" fmla="*/ 92045 w 99511"/>
                <a:gd name="connsiteY9" fmla="*/ 30334 h 126495"/>
                <a:gd name="connsiteX10" fmla="*/ 99381 w 99511"/>
                <a:gd name="connsiteY10" fmla="*/ 64216 h 126495"/>
                <a:gd name="connsiteX11" fmla="*/ 81915 w 99511"/>
                <a:gd name="connsiteY11" fmla="*/ 109626 h 126495"/>
                <a:gd name="connsiteX12" fmla="*/ 48732 w 99511"/>
                <a:gd name="connsiteY12" fmla="*/ 126159 h 126495"/>
                <a:gd name="connsiteX13" fmla="*/ 47917 w 99511"/>
                <a:gd name="connsiteY13" fmla="*/ 90414 h 126495"/>
                <a:gd name="connsiteX14" fmla="*/ 61889 w 99511"/>
                <a:gd name="connsiteY14" fmla="*/ 81041 h 126495"/>
                <a:gd name="connsiteX15" fmla="*/ 67710 w 99511"/>
                <a:gd name="connsiteY15" fmla="*/ 61072 h 126495"/>
                <a:gd name="connsiteX16" fmla="*/ 64800 w 99511"/>
                <a:gd name="connsiteY16" fmla="*/ 47915 h 126495"/>
                <a:gd name="connsiteX17" fmla="*/ 44365 w 99511"/>
                <a:gd name="connsiteY17" fmla="*/ 34060 h 126495"/>
                <a:gd name="connsiteX18" fmla="*/ 34235 w 99511"/>
                <a:gd name="connsiteY18" fmla="*/ 39881 h 126495"/>
                <a:gd name="connsiteX19" fmla="*/ 29345 w 99511"/>
                <a:gd name="connsiteY19" fmla="*/ 60199 h 126495"/>
                <a:gd name="connsiteX20" fmla="*/ 30801 w 99511"/>
                <a:gd name="connsiteY20" fmla="*/ 72541 h 126495"/>
                <a:gd name="connsiteX21" fmla="*/ 36622 w 99511"/>
                <a:gd name="connsiteY21" fmla="*/ 84942 h 126495"/>
                <a:gd name="connsiteX22" fmla="*/ 47451 w 99511"/>
                <a:gd name="connsiteY22" fmla="*/ 90414 h 126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99511" h="126495">
                  <a:moveTo>
                    <a:pt x="48732" y="126159"/>
                  </a:moveTo>
                  <a:lnTo>
                    <a:pt x="47334" y="126159"/>
                  </a:lnTo>
                  <a:cubicBezTo>
                    <a:pt x="37397" y="126369"/>
                    <a:pt x="27686" y="123144"/>
                    <a:pt x="19856" y="117019"/>
                  </a:cubicBezTo>
                  <a:cubicBezTo>
                    <a:pt x="12777" y="111110"/>
                    <a:pt x="7508" y="103321"/>
                    <a:pt x="4661" y="94547"/>
                  </a:cubicBezTo>
                  <a:cubicBezTo>
                    <a:pt x="1430" y="85186"/>
                    <a:pt x="-183" y="75342"/>
                    <a:pt x="-113" y="65439"/>
                  </a:cubicBezTo>
                  <a:cubicBezTo>
                    <a:pt x="-136" y="54901"/>
                    <a:pt x="1430" y="44416"/>
                    <a:pt x="4545" y="34351"/>
                  </a:cubicBezTo>
                  <a:cubicBezTo>
                    <a:pt x="7287" y="24995"/>
                    <a:pt x="12474" y="16536"/>
                    <a:pt x="19565" y="9841"/>
                  </a:cubicBezTo>
                  <a:cubicBezTo>
                    <a:pt x="27465" y="2884"/>
                    <a:pt x="37752" y="-743"/>
                    <a:pt x="48266" y="-289"/>
                  </a:cubicBezTo>
                  <a:cubicBezTo>
                    <a:pt x="56032" y="-15"/>
                    <a:pt x="63594" y="2273"/>
                    <a:pt x="70214" y="6348"/>
                  </a:cubicBezTo>
                  <a:cubicBezTo>
                    <a:pt x="79843" y="11832"/>
                    <a:pt x="87487" y="20233"/>
                    <a:pt x="92045" y="30334"/>
                  </a:cubicBezTo>
                  <a:cubicBezTo>
                    <a:pt x="96976" y="40941"/>
                    <a:pt x="99480" y="52520"/>
                    <a:pt x="99381" y="64216"/>
                  </a:cubicBezTo>
                  <a:cubicBezTo>
                    <a:pt x="99759" y="81058"/>
                    <a:pt x="93483" y="97377"/>
                    <a:pt x="81915" y="109626"/>
                  </a:cubicBezTo>
                  <a:cubicBezTo>
                    <a:pt x="73689" y="119581"/>
                    <a:pt x="61633" y="125589"/>
                    <a:pt x="48732" y="126159"/>
                  </a:cubicBezTo>
                  <a:close/>
                  <a:moveTo>
                    <a:pt x="47917" y="90414"/>
                  </a:moveTo>
                  <a:cubicBezTo>
                    <a:pt x="53872" y="89884"/>
                    <a:pt x="59141" y="86350"/>
                    <a:pt x="61889" y="81041"/>
                  </a:cubicBezTo>
                  <a:cubicBezTo>
                    <a:pt x="65714" y="75085"/>
                    <a:pt x="67740" y="68152"/>
                    <a:pt x="67710" y="61072"/>
                  </a:cubicBezTo>
                  <a:cubicBezTo>
                    <a:pt x="67710" y="56526"/>
                    <a:pt x="66715" y="52037"/>
                    <a:pt x="64800" y="47915"/>
                  </a:cubicBezTo>
                  <a:cubicBezTo>
                    <a:pt x="61615" y="39433"/>
                    <a:pt x="53424" y="33879"/>
                    <a:pt x="44365" y="34060"/>
                  </a:cubicBezTo>
                  <a:cubicBezTo>
                    <a:pt x="40191" y="34042"/>
                    <a:pt x="36325" y="36266"/>
                    <a:pt x="34235" y="39881"/>
                  </a:cubicBezTo>
                  <a:cubicBezTo>
                    <a:pt x="30731" y="46064"/>
                    <a:pt x="29037" y="53103"/>
                    <a:pt x="29345" y="60199"/>
                  </a:cubicBezTo>
                  <a:cubicBezTo>
                    <a:pt x="29403" y="64350"/>
                    <a:pt x="29892" y="68489"/>
                    <a:pt x="30801" y="72541"/>
                  </a:cubicBezTo>
                  <a:cubicBezTo>
                    <a:pt x="31726" y="77076"/>
                    <a:pt x="33723" y="81332"/>
                    <a:pt x="36622" y="84942"/>
                  </a:cubicBezTo>
                  <a:cubicBezTo>
                    <a:pt x="39137" y="88405"/>
                    <a:pt x="43172" y="90443"/>
                    <a:pt x="47451" y="90414"/>
                  </a:cubicBezTo>
                  <a:close/>
                </a:path>
              </a:pathLst>
            </a:custGeom>
            <a:solidFill>
              <a:srgbClr val="313759"/>
            </a:solidFill>
            <a:ln w="5820" cap="flat">
              <a:noFill/>
              <a:prstDash val="solid"/>
              <a:miter/>
            </a:ln>
          </p:spPr>
          <p:txBody>
            <a:bodyPr rtlCol="0" anchor="ctr"/>
            <a:lstStyle/>
            <a:p>
              <a:endParaRPr lang="fr-FR"/>
            </a:p>
          </p:txBody>
        </p:sp>
        <p:sp>
          <p:nvSpPr>
            <p:cNvPr id="24" name="Graphique 6">
              <a:extLst>
                <a:ext uri="{FF2B5EF4-FFF2-40B4-BE49-F238E27FC236}">
                  <a16:creationId xmlns:a16="http://schemas.microsoft.com/office/drawing/2014/main" id="{6B32AA9E-4064-47DE-A3DB-3143CAC0C6DD}"/>
                </a:ext>
              </a:extLst>
            </p:cNvPr>
            <p:cNvSpPr/>
            <p:nvPr/>
          </p:nvSpPr>
          <p:spPr>
            <a:xfrm>
              <a:off x="6708932" y="1838953"/>
              <a:ext cx="113033" cy="144645"/>
            </a:xfrm>
            <a:custGeom>
              <a:avLst/>
              <a:gdLst>
                <a:gd name="connsiteX0" fmla="*/ 55924 w 113033"/>
                <a:gd name="connsiteY0" fmla="*/ 144286 h 144645"/>
                <a:gd name="connsiteX1" fmla="*/ 10980 w 113033"/>
                <a:gd name="connsiteY1" fmla="*/ 114770 h 144645"/>
                <a:gd name="connsiteX2" fmla="*/ -81 w 113033"/>
                <a:gd name="connsiteY2" fmla="*/ 63539 h 144645"/>
                <a:gd name="connsiteX3" fmla="*/ 618 w 113033"/>
                <a:gd name="connsiteY3" fmla="*/ 49450 h 144645"/>
                <a:gd name="connsiteX4" fmla="*/ 5450 w 113033"/>
                <a:gd name="connsiteY4" fmla="*/ 27153 h 144645"/>
                <a:gd name="connsiteX5" fmla="*/ 10165 w 113033"/>
                <a:gd name="connsiteY5" fmla="*/ 18071 h 144645"/>
                <a:gd name="connsiteX6" fmla="*/ 18956 w 113033"/>
                <a:gd name="connsiteY6" fmla="*/ 13006 h 144645"/>
                <a:gd name="connsiteX7" fmla="*/ 24021 w 113033"/>
                <a:gd name="connsiteY7" fmla="*/ 13297 h 144645"/>
                <a:gd name="connsiteX8" fmla="*/ 33510 w 113033"/>
                <a:gd name="connsiteY8" fmla="*/ 34837 h 144645"/>
                <a:gd name="connsiteX9" fmla="*/ 39798 w 113033"/>
                <a:gd name="connsiteY9" fmla="*/ 76870 h 144645"/>
                <a:gd name="connsiteX10" fmla="*/ 56681 w 113033"/>
                <a:gd name="connsiteY10" fmla="*/ 103301 h 144645"/>
                <a:gd name="connsiteX11" fmla="*/ 72982 w 113033"/>
                <a:gd name="connsiteY11" fmla="*/ 82983 h 144645"/>
                <a:gd name="connsiteX12" fmla="*/ 76475 w 113033"/>
                <a:gd name="connsiteY12" fmla="*/ 44793 h 144645"/>
                <a:gd name="connsiteX13" fmla="*/ 76475 w 113033"/>
                <a:gd name="connsiteY13" fmla="*/ 29423 h 144645"/>
                <a:gd name="connsiteX14" fmla="*/ 76475 w 113033"/>
                <a:gd name="connsiteY14" fmla="*/ 24533 h 144645"/>
                <a:gd name="connsiteX15" fmla="*/ 76475 w 113033"/>
                <a:gd name="connsiteY15" fmla="*/ 20516 h 144645"/>
                <a:gd name="connsiteX16" fmla="*/ 76475 w 113033"/>
                <a:gd name="connsiteY16" fmla="*/ 16848 h 144645"/>
                <a:gd name="connsiteX17" fmla="*/ 77755 w 113033"/>
                <a:gd name="connsiteY17" fmla="*/ 7883 h 144645"/>
                <a:gd name="connsiteX18" fmla="*/ 87187 w 113033"/>
                <a:gd name="connsiteY18" fmla="*/ 606 h 144645"/>
                <a:gd name="connsiteX19" fmla="*/ 93008 w 113033"/>
                <a:gd name="connsiteY19" fmla="*/ -326 h 144645"/>
                <a:gd name="connsiteX20" fmla="*/ 104652 w 113033"/>
                <a:gd name="connsiteY20" fmla="*/ 4972 h 144645"/>
                <a:gd name="connsiteX21" fmla="*/ 111114 w 113033"/>
                <a:gd name="connsiteY21" fmla="*/ 19759 h 144645"/>
                <a:gd name="connsiteX22" fmla="*/ 112919 w 113033"/>
                <a:gd name="connsiteY22" fmla="*/ 47238 h 144645"/>
                <a:gd name="connsiteX23" fmla="*/ 96967 w 113033"/>
                <a:gd name="connsiteY23" fmla="*/ 120591 h 144645"/>
                <a:gd name="connsiteX24" fmla="*/ 55924 w 113033"/>
                <a:gd name="connsiteY24" fmla="*/ 144286 h 1446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13033" h="144645">
                  <a:moveTo>
                    <a:pt x="55924" y="144286"/>
                  </a:moveTo>
                  <a:cubicBezTo>
                    <a:pt x="35781" y="144286"/>
                    <a:pt x="20802" y="134447"/>
                    <a:pt x="10980" y="114770"/>
                  </a:cubicBezTo>
                  <a:cubicBezTo>
                    <a:pt x="3272" y="98812"/>
                    <a:pt x="-518" y="81254"/>
                    <a:pt x="-81" y="63539"/>
                  </a:cubicBezTo>
                  <a:cubicBezTo>
                    <a:pt x="-81" y="60628"/>
                    <a:pt x="-81" y="55970"/>
                    <a:pt x="618" y="49450"/>
                  </a:cubicBezTo>
                  <a:cubicBezTo>
                    <a:pt x="1275" y="41841"/>
                    <a:pt x="2900" y="34348"/>
                    <a:pt x="5450" y="27153"/>
                  </a:cubicBezTo>
                  <a:cubicBezTo>
                    <a:pt x="6439" y="23858"/>
                    <a:pt x="8040" y="20778"/>
                    <a:pt x="10165" y="18071"/>
                  </a:cubicBezTo>
                  <a:cubicBezTo>
                    <a:pt x="12127" y="15090"/>
                    <a:pt x="15387" y="13210"/>
                    <a:pt x="18956" y="13006"/>
                  </a:cubicBezTo>
                  <a:cubicBezTo>
                    <a:pt x="20650" y="13012"/>
                    <a:pt x="22338" y="13111"/>
                    <a:pt x="24021" y="13297"/>
                  </a:cubicBezTo>
                  <a:cubicBezTo>
                    <a:pt x="29028" y="13821"/>
                    <a:pt x="32171" y="20982"/>
                    <a:pt x="33510" y="34837"/>
                  </a:cubicBezTo>
                  <a:cubicBezTo>
                    <a:pt x="34762" y="48961"/>
                    <a:pt x="36864" y="62997"/>
                    <a:pt x="39798" y="76870"/>
                  </a:cubicBezTo>
                  <a:cubicBezTo>
                    <a:pt x="43698" y="94336"/>
                    <a:pt x="49345" y="103301"/>
                    <a:pt x="56681" y="103301"/>
                  </a:cubicBezTo>
                  <a:cubicBezTo>
                    <a:pt x="64016" y="103301"/>
                    <a:pt x="69780" y="96490"/>
                    <a:pt x="72982" y="82983"/>
                  </a:cubicBezTo>
                  <a:cubicBezTo>
                    <a:pt x="75537" y="70420"/>
                    <a:pt x="76713" y="57612"/>
                    <a:pt x="76475" y="44793"/>
                  </a:cubicBezTo>
                  <a:cubicBezTo>
                    <a:pt x="76475" y="38622"/>
                    <a:pt x="76475" y="33557"/>
                    <a:pt x="76475" y="29423"/>
                  </a:cubicBezTo>
                  <a:cubicBezTo>
                    <a:pt x="76475" y="27485"/>
                    <a:pt x="76475" y="25854"/>
                    <a:pt x="76475" y="24533"/>
                  </a:cubicBezTo>
                  <a:cubicBezTo>
                    <a:pt x="76475" y="23194"/>
                    <a:pt x="76475" y="21855"/>
                    <a:pt x="76475" y="20516"/>
                  </a:cubicBezTo>
                  <a:cubicBezTo>
                    <a:pt x="76475" y="19177"/>
                    <a:pt x="76475" y="17954"/>
                    <a:pt x="76475" y="16848"/>
                  </a:cubicBezTo>
                  <a:cubicBezTo>
                    <a:pt x="76475" y="13815"/>
                    <a:pt x="76906" y="10794"/>
                    <a:pt x="77755" y="7883"/>
                  </a:cubicBezTo>
                  <a:cubicBezTo>
                    <a:pt x="78629" y="4855"/>
                    <a:pt x="81772" y="2410"/>
                    <a:pt x="87187" y="606"/>
                  </a:cubicBezTo>
                  <a:cubicBezTo>
                    <a:pt x="89061" y="-29"/>
                    <a:pt x="91029" y="-343"/>
                    <a:pt x="93008" y="-326"/>
                  </a:cubicBezTo>
                  <a:cubicBezTo>
                    <a:pt x="97456" y="-250"/>
                    <a:pt x="101671" y="1671"/>
                    <a:pt x="104652" y="4972"/>
                  </a:cubicBezTo>
                  <a:cubicBezTo>
                    <a:pt x="108355" y="9065"/>
                    <a:pt x="110625" y="14258"/>
                    <a:pt x="111114" y="19759"/>
                  </a:cubicBezTo>
                  <a:cubicBezTo>
                    <a:pt x="112307" y="28870"/>
                    <a:pt x="112907" y="38051"/>
                    <a:pt x="112919" y="47238"/>
                  </a:cubicBezTo>
                  <a:cubicBezTo>
                    <a:pt x="112919" y="78326"/>
                    <a:pt x="107621" y="102835"/>
                    <a:pt x="96967" y="120591"/>
                  </a:cubicBezTo>
                  <a:cubicBezTo>
                    <a:pt x="88986" y="135728"/>
                    <a:pt x="73022" y="144944"/>
                    <a:pt x="55924" y="144286"/>
                  </a:cubicBezTo>
                  <a:close/>
                </a:path>
              </a:pathLst>
            </a:custGeom>
            <a:solidFill>
              <a:srgbClr val="313759"/>
            </a:solidFill>
            <a:ln w="5820" cap="flat">
              <a:noFill/>
              <a:prstDash val="solid"/>
              <a:miter/>
            </a:ln>
          </p:spPr>
          <p:txBody>
            <a:bodyPr rtlCol="0" anchor="ctr"/>
            <a:lstStyle/>
            <a:p>
              <a:endParaRPr lang="fr-FR"/>
            </a:p>
          </p:txBody>
        </p:sp>
        <p:sp>
          <p:nvSpPr>
            <p:cNvPr id="25" name="Graphique 6">
              <a:extLst>
                <a:ext uri="{FF2B5EF4-FFF2-40B4-BE49-F238E27FC236}">
                  <a16:creationId xmlns:a16="http://schemas.microsoft.com/office/drawing/2014/main" id="{6B32AA9E-4064-47DE-A3DB-3143CAC0C6DD}"/>
                </a:ext>
              </a:extLst>
            </p:cNvPr>
            <p:cNvSpPr/>
            <p:nvPr/>
          </p:nvSpPr>
          <p:spPr>
            <a:xfrm>
              <a:off x="6834190" y="1829684"/>
              <a:ext cx="123888" cy="154172"/>
            </a:xfrm>
            <a:custGeom>
              <a:avLst/>
              <a:gdLst>
                <a:gd name="connsiteX0" fmla="*/ 64973 w 123888"/>
                <a:gd name="connsiteY0" fmla="*/ 153846 h 154172"/>
                <a:gd name="connsiteX1" fmla="*/ 29694 w 123888"/>
                <a:gd name="connsiteY1" fmla="*/ 144473 h 154172"/>
                <a:gd name="connsiteX2" fmla="*/ 4951 w 123888"/>
                <a:gd name="connsiteY2" fmla="*/ 120371 h 154172"/>
                <a:gd name="connsiteX3" fmla="*/ -114 w 123888"/>
                <a:gd name="connsiteY3" fmla="*/ 100403 h 154172"/>
                <a:gd name="connsiteX4" fmla="*/ 9434 w 123888"/>
                <a:gd name="connsiteY4" fmla="*/ 75544 h 154172"/>
                <a:gd name="connsiteX5" fmla="*/ 19680 w 123888"/>
                <a:gd name="connsiteY5" fmla="*/ 72458 h 154172"/>
                <a:gd name="connsiteX6" fmla="*/ 37495 w 123888"/>
                <a:gd name="connsiteY6" fmla="*/ 87071 h 154172"/>
                <a:gd name="connsiteX7" fmla="*/ 54960 w 123888"/>
                <a:gd name="connsiteY7" fmla="*/ 111464 h 154172"/>
                <a:gd name="connsiteX8" fmla="*/ 73880 w 123888"/>
                <a:gd name="connsiteY8" fmla="*/ 117286 h 154172"/>
                <a:gd name="connsiteX9" fmla="*/ 81914 w 123888"/>
                <a:gd name="connsiteY9" fmla="*/ 116354 h 154172"/>
                <a:gd name="connsiteX10" fmla="*/ 88167 w 123888"/>
                <a:gd name="connsiteY10" fmla="*/ 109246 h 154172"/>
                <a:gd name="connsiteX11" fmla="*/ 88144 w 123888"/>
                <a:gd name="connsiteY11" fmla="*/ 108961 h 154172"/>
                <a:gd name="connsiteX12" fmla="*/ 64042 w 123888"/>
                <a:gd name="connsiteY12" fmla="*/ 86081 h 154172"/>
                <a:gd name="connsiteX13" fmla="*/ 37495 w 123888"/>
                <a:gd name="connsiteY13" fmla="*/ 65705 h 154172"/>
                <a:gd name="connsiteX14" fmla="*/ 27365 w 123888"/>
                <a:gd name="connsiteY14" fmla="*/ 40846 h 154172"/>
                <a:gd name="connsiteX15" fmla="*/ 39532 w 123888"/>
                <a:gd name="connsiteY15" fmla="*/ 12087 h 154172"/>
                <a:gd name="connsiteX16" fmla="*/ 69863 w 123888"/>
                <a:gd name="connsiteY16" fmla="*/ -313 h 154172"/>
                <a:gd name="connsiteX17" fmla="*/ 87911 w 123888"/>
                <a:gd name="connsiteY17" fmla="*/ 4519 h 154172"/>
                <a:gd name="connsiteX18" fmla="*/ 99962 w 123888"/>
                <a:gd name="connsiteY18" fmla="*/ 18840 h 154172"/>
                <a:gd name="connsiteX19" fmla="*/ 100719 w 123888"/>
                <a:gd name="connsiteY19" fmla="*/ 22682 h 154172"/>
                <a:gd name="connsiteX20" fmla="*/ 99380 w 123888"/>
                <a:gd name="connsiteY20" fmla="*/ 27165 h 154172"/>
                <a:gd name="connsiteX21" fmla="*/ 93034 w 123888"/>
                <a:gd name="connsiteY21" fmla="*/ 30076 h 154172"/>
                <a:gd name="connsiteX22" fmla="*/ 84301 w 123888"/>
                <a:gd name="connsiteY22" fmla="*/ 27980 h 154172"/>
                <a:gd name="connsiteX23" fmla="*/ 70620 w 123888"/>
                <a:gd name="connsiteY23" fmla="*/ 25943 h 154172"/>
                <a:gd name="connsiteX24" fmla="*/ 60607 w 123888"/>
                <a:gd name="connsiteY24" fmla="*/ 29145 h 154172"/>
                <a:gd name="connsiteX25" fmla="*/ 56997 w 123888"/>
                <a:gd name="connsiteY25" fmla="*/ 38343 h 154172"/>
                <a:gd name="connsiteX26" fmla="*/ 65148 w 123888"/>
                <a:gd name="connsiteY26" fmla="*/ 50976 h 154172"/>
                <a:gd name="connsiteX27" fmla="*/ 82904 w 123888"/>
                <a:gd name="connsiteY27" fmla="*/ 62911 h 154172"/>
                <a:gd name="connsiteX28" fmla="*/ 102291 w 123888"/>
                <a:gd name="connsiteY28" fmla="*/ 75486 h 154172"/>
                <a:gd name="connsiteX29" fmla="*/ 123773 w 123888"/>
                <a:gd name="connsiteY29" fmla="*/ 110067 h 154172"/>
                <a:gd name="connsiteX30" fmla="*/ 113468 w 123888"/>
                <a:gd name="connsiteY30" fmla="*/ 134634 h 154172"/>
                <a:gd name="connsiteX31" fmla="*/ 90705 w 123888"/>
                <a:gd name="connsiteY31" fmla="*/ 149131 h 154172"/>
                <a:gd name="connsiteX32" fmla="*/ 64973 w 123888"/>
                <a:gd name="connsiteY32" fmla="*/ 153846 h 154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23888" h="154172">
                  <a:moveTo>
                    <a:pt x="64973" y="153846"/>
                  </a:moveTo>
                  <a:cubicBezTo>
                    <a:pt x="52608" y="153753"/>
                    <a:pt x="40470" y="150528"/>
                    <a:pt x="29694" y="144473"/>
                  </a:cubicBezTo>
                  <a:cubicBezTo>
                    <a:pt x="19261" y="139041"/>
                    <a:pt x="10651" y="130658"/>
                    <a:pt x="4951" y="120371"/>
                  </a:cubicBezTo>
                  <a:cubicBezTo>
                    <a:pt x="1580" y="114258"/>
                    <a:pt x="-166" y="107383"/>
                    <a:pt x="-114" y="100403"/>
                  </a:cubicBezTo>
                  <a:cubicBezTo>
                    <a:pt x="-114" y="88119"/>
                    <a:pt x="3088" y="79852"/>
                    <a:pt x="9434" y="75544"/>
                  </a:cubicBezTo>
                  <a:cubicBezTo>
                    <a:pt x="12473" y="73530"/>
                    <a:pt x="16036" y="72458"/>
                    <a:pt x="19680" y="72458"/>
                  </a:cubicBezTo>
                  <a:cubicBezTo>
                    <a:pt x="28360" y="72412"/>
                    <a:pt x="35841" y="78548"/>
                    <a:pt x="37495" y="87071"/>
                  </a:cubicBezTo>
                  <a:cubicBezTo>
                    <a:pt x="40004" y="97125"/>
                    <a:pt x="46251" y="105852"/>
                    <a:pt x="54960" y="111464"/>
                  </a:cubicBezTo>
                  <a:cubicBezTo>
                    <a:pt x="60653" y="115009"/>
                    <a:pt x="67174" y="117018"/>
                    <a:pt x="73880" y="117286"/>
                  </a:cubicBezTo>
                  <a:cubicBezTo>
                    <a:pt x="75103" y="117286"/>
                    <a:pt x="77781" y="116936"/>
                    <a:pt x="81914" y="116354"/>
                  </a:cubicBezTo>
                  <a:cubicBezTo>
                    <a:pt x="85605" y="116116"/>
                    <a:pt x="88406" y="112937"/>
                    <a:pt x="88167" y="109246"/>
                  </a:cubicBezTo>
                  <a:cubicBezTo>
                    <a:pt x="88161" y="109153"/>
                    <a:pt x="88155" y="109054"/>
                    <a:pt x="88144" y="108961"/>
                  </a:cubicBezTo>
                  <a:cubicBezTo>
                    <a:pt x="88144" y="102149"/>
                    <a:pt x="80110" y="94465"/>
                    <a:pt x="64042" y="86081"/>
                  </a:cubicBezTo>
                  <a:cubicBezTo>
                    <a:pt x="54116" y="80824"/>
                    <a:pt x="45139" y="73937"/>
                    <a:pt x="37495" y="65705"/>
                  </a:cubicBezTo>
                  <a:cubicBezTo>
                    <a:pt x="30939" y="59097"/>
                    <a:pt x="27295" y="50150"/>
                    <a:pt x="27365" y="40846"/>
                  </a:cubicBezTo>
                  <a:cubicBezTo>
                    <a:pt x="27365" y="30006"/>
                    <a:pt x="31754" y="19632"/>
                    <a:pt x="39532" y="12087"/>
                  </a:cubicBezTo>
                  <a:cubicBezTo>
                    <a:pt x="47461" y="3890"/>
                    <a:pt x="58465" y="-604"/>
                    <a:pt x="69863" y="-313"/>
                  </a:cubicBezTo>
                  <a:cubicBezTo>
                    <a:pt x="76197" y="-313"/>
                    <a:pt x="82421" y="1358"/>
                    <a:pt x="87911" y="4519"/>
                  </a:cubicBezTo>
                  <a:cubicBezTo>
                    <a:pt x="93552" y="7645"/>
                    <a:pt x="97843" y="12745"/>
                    <a:pt x="99962" y="18840"/>
                  </a:cubicBezTo>
                  <a:cubicBezTo>
                    <a:pt x="100451" y="20063"/>
                    <a:pt x="100713" y="21367"/>
                    <a:pt x="100719" y="22682"/>
                  </a:cubicBezTo>
                  <a:cubicBezTo>
                    <a:pt x="100759" y="24278"/>
                    <a:pt x="100288" y="25850"/>
                    <a:pt x="99380" y="27165"/>
                  </a:cubicBezTo>
                  <a:cubicBezTo>
                    <a:pt x="97878" y="29127"/>
                    <a:pt x="95502" y="30216"/>
                    <a:pt x="93034" y="30076"/>
                  </a:cubicBezTo>
                  <a:cubicBezTo>
                    <a:pt x="90036" y="29808"/>
                    <a:pt x="87096" y="29104"/>
                    <a:pt x="84301" y="27980"/>
                  </a:cubicBezTo>
                  <a:cubicBezTo>
                    <a:pt x="79883" y="26566"/>
                    <a:pt x="75260" y="25873"/>
                    <a:pt x="70620" y="25943"/>
                  </a:cubicBezTo>
                  <a:cubicBezTo>
                    <a:pt x="66999" y="25721"/>
                    <a:pt x="63425" y="26863"/>
                    <a:pt x="60607" y="29145"/>
                  </a:cubicBezTo>
                  <a:cubicBezTo>
                    <a:pt x="58098" y="31520"/>
                    <a:pt x="56776" y="34891"/>
                    <a:pt x="56997" y="38343"/>
                  </a:cubicBezTo>
                  <a:cubicBezTo>
                    <a:pt x="57550" y="43612"/>
                    <a:pt x="60578" y="48298"/>
                    <a:pt x="65148" y="50976"/>
                  </a:cubicBezTo>
                  <a:cubicBezTo>
                    <a:pt x="70795" y="55342"/>
                    <a:pt x="76727" y="59330"/>
                    <a:pt x="82904" y="62911"/>
                  </a:cubicBezTo>
                  <a:cubicBezTo>
                    <a:pt x="89465" y="66794"/>
                    <a:pt x="95927" y="70985"/>
                    <a:pt x="102291" y="75486"/>
                  </a:cubicBezTo>
                  <a:cubicBezTo>
                    <a:pt x="116612" y="85965"/>
                    <a:pt x="123773" y="97434"/>
                    <a:pt x="123773" y="110067"/>
                  </a:cubicBezTo>
                  <a:cubicBezTo>
                    <a:pt x="123831" y="119317"/>
                    <a:pt x="120105" y="128190"/>
                    <a:pt x="113468" y="134634"/>
                  </a:cubicBezTo>
                  <a:cubicBezTo>
                    <a:pt x="107047" y="141091"/>
                    <a:pt x="99275" y="146045"/>
                    <a:pt x="90705" y="149131"/>
                  </a:cubicBezTo>
                  <a:cubicBezTo>
                    <a:pt x="82462" y="152169"/>
                    <a:pt x="73758" y="153765"/>
                    <a:pt x="64973" y="153846"/>
                  </a:cubicBezTo>
                  <a:close/>
                </a:path>
              </a:pathLst>
            </a:custGeom>
            <a:solidFill>
              <a:srgbClr val="313759"/>
            </a:solidFill>
            <a:ln w="5820" cap="flat">
              <a:noFill/>
              <a:prstDash val="solid"/>
              <a:miter/>
            </a:ln>
          </p:spPr>
          <p:txBody>
            <a:bodyPr rtlCol="0" anchor="ctr"/>
            <a:lstStyle/>
            <a:p>
              <a:endParaRPr lang="fr-FR"/>
            </a:p>
          </p:txBody>
        </p:sp>
        <p:sp>
          <p:nvSpPr>
            <p:cNvPr id="26" name="Graphique 6">
              <a:extLst>
                <a:ext uri="{FF2B5EF4-FFF2-40B4-BE49-F238E27FC236}">
                  <a16:creationId xmlns:a16="http://schemas.microsoft.com/office/drawing/2014/main" id="{6B32AA9E-4064-47DE-A3DB-3143CAC0C6DD}"/>
                </a:ext>
              </a:extLst>
            </p:cNvPr>
            <p:cNvSpPr/>
            <p:nvPr/>
          </p:nvSpPr>
          <p:spPr>
            <a:xfrm>
              <a:off x="7043557" y="1837262"/>
              <a:ext cx="113333" cy="130962"/>
            </a:xfrm>
            <a:custGeom>
              <a:avLst/>
              <a:gdLst>
                <a:gd name="connsiteX0" fmla="*/ 54244 w 113333"/>
                <a:gd name="connsiteY0" fmla="*/ 130608 h 130962"/>
                <a:gd name="connsiteX1" fmla="*/ 52846 w 113333"/>
                <a:gd name="connsiteY1" fmla="*/ 130608 h 130962"/>
                <a:gd name="connsiteX2" fmla="*/ 24262 w 113333"/>
                <a:gd name="connsiteY2" fmla="*/ 122865 h 130962"/>
                <a:gd name="connsiteX3" fmla="*/ 6505 w 113333"/>
                <a:gd name="connsiteY3" fmla="*/ 101906 h 130962"/>
                <a:gd name="connsiteX4" fmla="*/ -73 w 113333"/>
                <a:gd name="connsiteY4" fmla="*/ 69945 h 130962"/>
                <a:gd name="connsiteX5" fmla="*/ 7903 w 113333"/>
                <a:gd name="connsiteY5" fmla="*/ 31463 h 130962"/>
                <a:gd name="connsiteX6" fmla="*/ 28744 w 113333"/>
                <a:gd name="connsiteY6" fmla="*/ 7653 h 130962"/>
                <a:gd name="connsiteX7" fmla="*/ 55175 w 113333"/>
                <a:gd name="connsiteY7" fmla="*/ -323 h 130962"/>
                <a:gd name="connsiteX8" fmla="*/ 78986 w 113333"/>
                <a:gd name="connsiteY8" fmla="*/ 7769 h 130962"/>
                <a:gd name="connsiteX9" fmla="*/ 90164 w 113333"/>
                <a:gd name="connsiteY9" fmla="*/ 34491 h 130962"/>
                <a:gd name="connsiteX10" fmla="*/ 83469 w 113333"/>
                <a:gd name="connsiteY10" fmla="*/ 54226 h 130962"/>
                <a:gd name="connsiteX11" fmla="*/ 65014 w 113333"/>
                <a:gd name="connsiteY11" fmla="*/ 67500 h 130962"/>
                <a:gd name="connsiteX12" fmla="*/ 39806 w 113333"/>
                <a:gd name="connsiteY12" fmla="*/ 74137 h 130962"/>
                <a:gd name="connsiteX13" fmla="*/ 31754 w 113333"/>
                <a:gd name="connsiteY13" fmla="*/ 83393 h 130962"/>
                <a:gd name="connsiteX14" fmla="*/ 31830 w 113333"/>
                <a:gd name="connsiteY14" fmla="*/ 84092 h 130962"/>
                <a:gd name="connsiteX15" fmla="*/ 36429 w 113333"/>
                <a:gd name="connsiteY15" fmla="*/ 94804 h 130962"/>
                <a:gd name="connsiteX16" fmla="*/ 56107 w 113333"/>
                <a:gd name="connsiteY16" fmla="*/ 101150 h 130962"/>
                <a:gd name="connsiteX17" fmla="*/ 89582 w 113333"/>
                <a:gd name="connsiteY17" fmla="*/ 91427 h 130962"/>
                <a:gd name="connsiteX18" fmla="*/ 104602 w 113333"/>
                <a:gd name="connsiteY18" fmla="*/ 86246 h 130962"/>
                <a:gd name="connsiteX19" fmla="*/ 110947 w 113333"/>
                <a:gd name="connsiteY19" fmla="*/ 88866 h 130962"/>
                <a:gd name="connsiteX20" fmla="*/ 113218 w 113333"/>
                <a:gd name="connsiteY20" fmla="*/ 94979 h 130962"/>
                <a:gd name="connsiteX21" fmla="*/ 108269 w 113333"/>
                <a:gd name="connsiteY21" fmla="*/ 106215 h 130962"/>
                <a:gd name="connsiteX22" fmla="*/ 54244 w 113333"/>
                <a:gd name="connsiteY22" fmla="*/ 130608 h 130962"/>
                <a:gd name="connsiteX23" fmla="*/ 43648 w 113333"/>
                <a:gd name="connsiteY23" fmla="*/ 47997 h 130962"/>
                <a:gd name="connsiteX24" fmla="*/ 59600 w 113333"/>
                <a:gd name="connsiteY24" fmla="*/ 36820 h 130962"/>
                <a:gd name="connsiteX25" fmla="*/ 63617 w 113333"/>
                <a:gd name="connsiteY25" fmla="*/ 24361 h 130962"/>
                <a:gd name="connsiteX26" fmla="*/ 60537 w 113333"/>
                <a:gd name="connsiteY26" fmla="*/ 20396 h 130962"/>
                <a:gd name="connsiteX27" fmla="*/ 59600 w 113333"/>
                <a:gd name="connsiteY27" fmla="*/ 20402 h 130962"/>
                <a:gd name="connsiteX28" fmla="*/ 57154 w 113333"/>
                <a:gd name="connsiteY28" fmla="*/ 20402 h 130962"/>
                <a:gd name="connsiteX29" fmla="*/ 48888 w 113333"/>
                <a:gd name="connsiteY29" fmla="*/ 23837 h 130962"/>
                <a:gd name="connsiteX30" fmla="*/ 38758 w 113333"/>
                <a:gd name="connsiteY30" fmla="*/ 31988 h 130962"/>
                <a:gd name="connsiteX31" fmla="*/ 35381 w 113333"/>
                <a:gd name="connsiteY31" fmla="*/ 39672 h 130962"/>
                <a:gd name="connsiteX32" fmla="*/ 41442 w 113333"/>
                <a:gd name="connsiteY32" fmla="*/ 47991 h 130962"/>
                <a:gd name="connsiteX33" fmla="*/ 43648 w 113333"/>
                <a:gd name="connsiteY33" fmla="*/ 47997 h 130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13333" h="130962">
                  <a:moveTo>
                    <a:pt x="54244" y="130608"/>
                  </a:moveTo>
                  <a:lnTo>
                    <a:pt x="52846" y="130608"/>
                  </a:lnTo>
                  <a:cubicBezTo>
                    <a:pt x="42757" y="130945"/>
                    <a:pt x="32802" y="128244"/>
                    <a:pt x="24262" y="122865"/>
                  </a:cubicBezTo>
                  <a:cubicBezTo>
                    <a:pt x="16501" y="117678"/>
                    <a:pt x="10348" y="110412"/>
                    <a:pt x="6505" y="101906"/>
                  </a:cubicBezTo>
                  <a:cubicBezTo>
                    <a:pt x="2034" y="91852"/>
                    <a:pt x="-207" y="80948"/>
                    <a:pt x="-73" y="69945"/>
                  </a:cubicBezTo>
                  <a:cubicBezTo>
                    <a:pt x="-492" y="56666"/>
                    <a:pt x="2244" y="43480"/>
                    <a:pt x="7903" y="31463"/>
                  </a:cubicBezTo>
                  <a:cubicBezTo>
                    <a:pt x="12484" y="21735"/>
                    <a:pt x="19709" y="13486"/>
                    <a:pt x="28744" y="7653"/>
                  </a:cubicBezTo>
                  <a:cubicBezTo>
                    <a:pt x="36615" y="2535"/>
                    <a:pt x="45785" y="-230"/>
                    <a:pt x="55175" y="-323"/>
                  </a:cubicBezTo>
                  <a:cubicBezTo>
                    <a:pt x="63803" y="-440"/>
                    <a:pt x="72215" y="2419"/>
                    <a:pt x="78986" y="7769"/>
                  </a:cubicBezTo>
                  <a:cubicBezTo>
                    <a:pt x="86665" y="14452"/>
                    <a:pt x="90798" y="24332"/>
                    <a:pt x="90164" y="34491"/>
                  </a:cubicBezTo>
                  <a:cubicBezTo>
                    <a:pt x="90315" y="41651"/>
                    <a:pt x="87946" y="48638"/>
                    <a:pt x="83469" y="54226"/>
                  </a:cubicBezTo>
                  <a:cubicBezTo>
                    <a:pt x="78561" y="60165"/>
                    <a:pt x="72204" y="64735"/>
                    <a:pt x="65014" y="67500"/>
                  </a:cubicBezTo>
                  <a:cubicBezTo>
                    <a:pt x="56939" y="70807"/>
                    <a:pt x="48463" y="73037"/>
                    <a:pt x="39806" y="74137"/>
                  </a:cubicBezTo>
                  <a:cubicBezTo>
                    <a:pt x="35026" y="74469"/>
                    <a:pt x="31423" y="78614"/>
                    <a:pt x="31754" y="83393"/>
                  </a:cubicBezTo>
                  <a:cubicBezTo>
                    <a:pt x="31772" y="83626"/>
                    <a:pt x="31795" y="83859"/>
                    <a:pt x="31830" y="84092"/>
                  </a:cubicBezTo>
                  <a:cubicBezTo>
                    <a:pt x="32092" y="88086"/>
                    <a:pt x="33716" y="91864"/>
                    <a:pt x="36429" y="94804"/>
                  </a:cubicBezTo>
                  <a:cubicBezTo>
                    <a:pt x="39806" y="99054"/>
                    <a:pt x="46384" y="101150"/>
                    <a:pt x="56107" y="101150"/>
                  </a:cubicBezTo>
                  <a:cubicBezTo>
                    <a:pt x="67931" y="100946"/>
                    <a:pt x="79487" y="97587"/>
                    <a:pt x="89582" y="91427"/>
                  </a:cubicBezTo>
                  <a:cubicBezTo>
                    <a:pt x="94070" y="88458"/>
                    <a:pt x="99240" y="86671"/>
                    <a:pt x="104602" y="86246"/>
                  </a:cubicBezTo>
                  <a:cubicBezTo>
                    <a:pt x="107006" y="86100"/>
                    <a:pt x="109346" y="87067"/>
                    <a:pt x="110947" y="88866"/>
                  </a:cubicBezTo>
                  <a:cubicBezTo>
                    <a:pt x="112438" y="90548"/>
                    <a:pt x="113247" y="92731"/>
                    <a:pt x="113218" y="94979"/>
                  </a:cubicBezTo>
                  <a:cubicBezTo>
                    <a:pt x="113195" y="99246"/>
                    <a:pt x="111401" y="103315"/>
                    <a:pt x="108269" y="106215"/>
                  </a:cubicBezTo>
                  <a:cubicBezTo>
                    <a:pt x="94326" y="121351"/>
                    <a:pt x="74818" y="130159"/>
                    <a:pt x="54244" y="130608"/>
                  </a:cubicBezTo>
                  <a:close/>
                  <a:moveTo>
                    <a:pt x="43648" y="47997"/>
                  </a:moveTo>
                  <a:cubicBezTo>
                    <a:pt x="50745" y="47858"/>
                    <a:pt x="57044" y="43439"/>
                    <a:pt x="59600" y="36820"/>
                  </a:cubicBezTo>
                  <a:cubicBezTo>
                    <a:pt x="61818" y="33000"/>
                    <a:pt x="63186" y="28756"/>
                    <a:pt x="63617" y="24361"/>
                  </a:cubicBezTo>
                  <a:cubicBezTo>
                    <a:pt x="63861" y="22417"/>
                    <a:pt x="62481" y="20641"/>
                    <a:pt x="60537" y="20396"/>
                  </a:cubicBezTo>
                  <a:cubicBezTo>
                    <a:pt x="60223" y="20356"/>
                    <a:pt x="59908" y="20362"/>
                    <a:pt x="59600" y="20402"/>
                  </a:cubicBezTo>
                  <a:lnTo>
                    <a:pt x="57154" y="20402"/>
                  </a:lnTo>
                  <a:cubicBezTo>
                    <a:pt x="54209" y="21019"/>
                    <a:pt x="51403" y="22184"/>
                    <a:pt x="48888" y="23837"/>
                  </a:cubicBezTo>
                  <a:cubicBezTo>
                    <a:pt x="45069" y="25956"/>
                    <a:pt x="41645" y="28710"/>
                    <a:pt x="38758" y="31988"/>
                  </a:cubicBezTo>
                  <a:cubicBezTo>
                    <a:pt x="36714" y="34043"/>
                    <a:pt x="35509" y="36779"/>
                    <a:pt x="35381" y="39672"/>
                  </a:cubicBezTo>
                  <a:cubicBezTo>
                    <a:pt x="34758" y="43643"/>
                    <a:pt x="37471" y="47369"/>
                    <a:pt x="41442" y="47991"/>
                  </a:cubicBezTo>
                  <a:cubicBezTo>
                    <a:pt x="42175" y="48102"/>
                    <a:pt x="42915" y="48108"/>
                    <a:pt x="43648" y="47997"/>
                  </a:cubicBezTo>
                  <a:close/>
                </a:path>
              </a:pathLst>
            </a:custGeom>
            <a:solidFill>
              <a:srgbClr val="313759"/>
            </a:solidFill>
            <a:ln w="5820" cap="flat">
              <a:noFill/>
              <a:prstDash val="solid"/>
              <a:miter/>
            </a:ln>
          </p:spPr>
          <p:txBody>
            <a:bodyPr rtlCol="0" anchor="ctr"/>
            <a:lstStyle/>
            <a:p>
              <a:endParaRPr lang="fr-FR"/>
            </a:p>
          </p:txBody>
        </p:sp>
        <p:sp>
          <p:nvSpPr>
            <p:cNvPr id="27" name="Graphique 6">
              <a:extLst>
                <a:ext uri="{FF2B5EF4-FFF2-40B4-BE49-F238E27FC236}">
                  <a16:creationId xmlns:a16="http://schemas.microsoft.com/office/drawing/2014/main" id="{6B32AA9E-4064-47DE-A3DB-3143CAC0C6DD}"/>
                </a:ext>
              </a:extLst>
            </p:cNvPr>
            <p:cNvSpPr/>
            <p:nvPr/>
          </p:nvSpPr>
          <p:spPr>
            <a:xfrm>
              <a:off x="7168417" y="1829755"/>
              <a:ext cx="125006" cy="153810"/>
            </a:xfrm>
            <a:custGeom>
              <a:avLst/>
              <a:gdLst>
                <a:gd name="connsiteX0" fmla="*/ 19213 w 125006"/>
                <a:gd name="connsiteY0" fmla="*/ 153484 h 153810"/>
                <a:gd name="connsiteX1" fmla="*/ 14789 w 125006"/>
                <a:gd name="connsiteY1" fmla="*/ 153134 h 153810"/>
                <a:gd name="connsiteX2" fmla="*/ 5707 w 125006"/>
                <a:gd name="connsiteY2" fmla="*/ 146381 h 153810"/>
                <a:gd name="connsiteX3" fmla="*/ -115 w 125006"/>
                <a:gd name="connsiteY3" fmla="*/ 130721 h 153810"/>
                <a:gd name="connsiteX4" fmla="*/ -115 w 125006"/>
                <a:gd name="connsiteY4" fmla="*/ 76695 h 153810"/>
                <a:gd name="connsiteX5" fmla="*/ 6463 w 125006"/>
                <a:gd name="connsiteY5" fmla="*/ 8231 h 153810"/>
                <a:gd name="connsiteX6" fmla="*/ 19504 w 125006"/>
                <a:gd name="connsiteY6" fmla="*/ -327 h 153810"/>
                <a:gd name="connsiteX7" fmla="*/ 36969 w 125006"/>
                <a:gd name="connsiteY7" fmla="*/ 26337 h 153810"/>
                <a:gd name="connsiteX8" fmla="*/ 37610 w 125006"/>
                <a:gd name="connsiteY8" fmla="*/ 32799 h 153810"/>
                <a:gd name="connsiteX9" fmla="*/ 84184 w 125006"/>
                <a:gd name="connsiteY9" fmla="*/ 4273 h 153810"/>
                <a:gd name="connsiteX10" fmla="*/ 99786 w 125006"/>
                <a:gd name="connsiteY10" fmla="*/ 6601 h 153810"/>
                <a:gd name="connsiteX11" fmla="*/ 120686 w 125006"/>
                <a:gd name="connsiteY11" fmla="*/ 53524 h 153810"/>
                <a:gd name="connsiteX12" fmla="*/ 124878 w 125006"/>
                <a:gd name="connsiteY12" fmla="*/ 99283 h 153810"/>
                <a:gd name="connsiteX13" fmla="*/ 119056 w 125006"/>
                <a:gd name="connsiteY13" fmla="*/ 133748 h 153810"/>
                <a:gd name="connsiteX14" fmla="*/ 99204 w 125006"/>
                <a:gd name="connsiteY14" fmla="*/ 148361 h 153810"/>
                <a:gd name="connsiteX15" fmla="*/ 78304 w 125006"/>
                <a:gd name="connsiteY15" fmla="*/ 130138 h 153810"/>
                <a:gd name="connsiteX16" fmla="*/ 77256 w 125006"/>
                <a:gd name="connsiteY16" fmla="*/ 117389 h 153810"/>
                <a:gd name="connsiteX17" fmla="*/ 78944 w 125006"/>
                <a:gd name="connsiteY17" fmla="*/ 98177 h 153810"/>
                <a:gd name="connsiteX18" fmla="*/ 80341 w 125006"/>
                <a:gd name="connsiteY18" fmla="*/ 76695 h 153810"/>
                <a:gd name="connsiteX19" fmla="*/ 70037 w 125006"/>
                <a:gd name="connsiteY19" fmla="*/ 41066 h 153810"/>
                <a:gd name="connsiteX20" fmla="*/ 60082 w 125006"/>
                <a:gd name="connsiteY20" fmla="*/ 48925 h 153810"/>
                <a:gd name="connsiteX21" fmla="*/ 43024 w 125006"/>
                <a:gd name="connsiteY21" fmla="*/ 107143 h 153810"/>
                <a:gd name="connsiteX22" fmla="*/ 38308 w 125006"/>
                <a:gd name="connsiteY22" fmla="*/ 132001 h 153810"/>
                <a:gd name="connsiteX23" fmla="*/ 30507 w 125006"/>
                <a:gd name="connsiteY23" fmla="*/ 148361 h 153810"/>
                <a:gd name="connsiteX24" fmla="*/ 19213 w 125006"/>
                <a:gd name="connsiteY24" fmla="*/ 153484 h 153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25006" h="153810">
                  <a:moveTo>
                    <a:pt x="19213" y="153484"/>
                  </a:moveTo>
                  <a:lnTo>
                    <a:pt x="14789" y="153134"/>
                  </a:lnTo>
                  <a:cubicBezTo>
                    <a:pt x="12227" y="153134"/>
                    <a:pt x="8967" y="150689"/>
                    <a:pt x="5707" y="146381"/>
                  </a:cubicBezTo>
                  <a:cubicBezTo>
                    <a:pt x="1958" y="142027"/>
                    <a:pt x="-109" y="136467"/>
                    <a:pt x="-115" y="130721"/>
                  </a:cubicBezTo>
                  <a:lnTo>
                    <a:pt x="-115" y="76695"/>
                  </a:lnTo>
                  <a:cubicBezTo>
                    <a:pt x="-115" y="38563"/>
                    <a:pt x="2272" y="15683"/>
                    <a:pt x="6463" y="8231"/>
                  </a:cubicBezTo>
                  <a:cubicBezTo>
                    <a:pt x="8728" y="3044"/>
                    <a:pt x="13845" y="-315"/>
                    <a:pt x="19504" y="-327"/>
                  </a:cubicBezTo>
                  <a:cubicBezTo>
                    <a:pt x="30158" y="-327"/>
                    <a:pt x="36038" y="8523"/>
                    <a:pt x="36969" y="26337"/>
                  </a:cubicBezTo>
                  <a:cubicBezTo>
                    <a:pt x="36969" y="28491"/>
                    <a:pt x="37319" y="30645"/>
                    <a:pt x="37610" y="32799"/>
                  </a:cubicBezTo>
                  <a:cubicBezTo>
                    <a:pt x="54726" y="13780"/>
                    <a:pt x="70252" y="4273"/>
                    <a:pt x="84184" y="4273"/>
                  </a:cubicBezTo>
                  <a:cubicBezTo>
                    <a:pt x="89429" y="4733"/>
                    <a:pt x="94634" y="5513"/>
                    <a:pt x="99786" y="6601"/>
                  </a:cubicBezTo>
                  <a:cubicBezTo>
                    <a:pt x="108286" y="8231"/>
                    <a:pt x="115272" y="24067"/>
                    <a:pt x="120686" y="53524"/>
                  </a:cubicBezTo>
                  <a:cubicBezTo>
                    <a:pt x="123527" y="68609"/>
                    <a:pt x="124936" y="83931"/>
                    <a:pt x="124878" y="99283"/>
                  </a:cubicBezTo>
                  <a:cubicBezTo>
                    <a:pt x="125081" y="111032"/>
                    <a:pt x="123108" y="122716"/>
                    <a:pt x="119056" y="133748"/>
                  </a:cubicBezTo>
                  <a:cubicBezTo>
                    <a:pt x="116576" y="142597"/>
                    <a:pt x="108391" y="148623"/>
                    <a:pt x="99204" y="148361"/>
                  </a:cubicBezTo>
                  <a:cubicBezTo>
                    <a:pt x="88579" y="148582"/>
                    <a:pt x="79532" y="140693"/>
                    <a:pt x="78304" y="130138"/>
                  </a:cubicBezTo>
                  <a:cubicBezTo>
                    <a:pt x="77634" y="125924"/>
                    <a:pt x="77279" y="121662"/>
                    <a:pt x="77256" y="117389"/>
                  </a:cubicBezTo>
                  <a:cubicBezTo>
                    <a:pt x="77378" y="110956"/>
                    <a:pt x="77943" y="104535"/>
                    <a:pt x="78944" y="98177"/>
                  </a:cubicBezTo>
                  <a:cubicBezTo>
                    <a:pt x="79951" y="91063"/>
                    <a:pt x="80417" y="83879"/>
                    <a:pt x="80341" y="76695"/>
                  </a:cubicBezTo>
                  <a:cubicBezTo>
                    <a:pt x="80341" y="52942"/>
                    <a:pt x="76906" y="41066"/>
                    <a:pt x="70037" y="41066"/>
                  </a:cubicBezTo>
                  <a:cubicBezTo>
                    <a:pt x="67242" y="41066"/>
                    <a:pt x="63924" y="43686"/>
                    <a:pt x="60082" y="48925"/>
                  </a:cubicBezTo>
                  <a:cubicBezTo>
                    <a:pt x="52822" y="58782"/>
                    <a:pt x="47140" y="78191"/>
                    <a:pt x="43024" y="107143"/>
                  </a:cubicBezTo>
                  <a:cubicBezTo>
                    <a:pt x="41685" y="116341"/>
                    <a:pt x="40113" y="124608"/>
                    <a:pt x="38308" y="132001"/>
                  </a:cubicBezTo>
                  <a:cubicBezTo>
                    <a:pt x="37191" y="138044"/>
                    <a:pt x="34501" y="143691"/>
                    <a:pt x="30507" y="148361"/>
                  </a:cubicBezTo>
                  <a:cubicBezTo>
                    <a:pt x="27567" y="151493"/>
                    <a:pt x="23510" y="153338"/>
                    <a:pt x="19213" y="153484"/>
                  </a:cubicBezTo>
                  <a:close/>
                </a:path>
              </a:pathLst>
            </a:custGeom>
            <a:solidFill>
              <a:srgbClr val="313759"/>
            </a:solidFill>
            <a:ln w="5820" cap="flat">
              <a:noFill/>
              <a:prstDash val="solid"/>
              <a:miter/>
            </a:ln>
          </p:spPr>
          <p:txBody>
            <a:bodyPr rtlCol="0" anchor="ctr"/>
            <a:lstStyle/>
            <a:p>
              <a:endParaRPr lang="fr-FR"/>
            </a:p>
          </p:txBody>
        </p:sp>
        <p:sp>
          <p:nvSpPr>
            <p:cNvPr id="28" name="Graphique 6">
              <a:extLst>
                <a:ext uri="{FF2B5EF4-FFF2-40B4-BE49-F238E27FC236}">
                  <a16:creationId xmlns:a16="http://schemas.microsoft.com/office/drawing/2014/main" id="{6B32AA9E-4064-47DE-A3DB-3143CAC0C6DD}"/>
                </a:ext>
              </a:extLst>
            </p:cNvPr>
            <p:cNvSpPr/>
            <p:nvPr/>
          </p:nvSpPr>
          <p:spPr>
            <a:xfrm>
              <a:off x="7307322" y="1829684"/>
              <a:ext cx="123829" cy="154172"/>
            </a:xfrm>
            <a:custGeom>
              <a:avLst/>
              <a:gdLst>
                <a:gd name="connsiteX0" fmla="*/ 64973 w 123829"/>
                <a:gd name="connsiteY0" fmla="*/ 153846 h 154172"/>
                <a:gd name="connsiteX1" fmla="*/ 29635 w 123829"/>
                <a:gd name="connsiteY1" fmla="*/ 144473 h 154172"/>
                <a:gd name="connsiteX2" fmla="*/ 4951 w 123829"/>
                <a:gd name="connsiteY2" fmla="*/ 120371 h 154172"/>
                <a:gd name="connsiteX3" fmla="*/ -114 w 123829"/>
                <a:gd name="connsiteY3" fmla="*/ 100403 h 154172"/>
                <a:gd name="connsiteX4" fmla="*/ 9376 w 123829"/>
                <a:gd name="connsiteY4" fmla="*/ 75544 h 154172"/>
                <a:gd name="connsiteX5" fmla="*/ 19680 w 123829"/>
                <a:gd name="connsiteY5" fmla="*/ 72458 h 154172"/>
                <a:gd name="connsiteX6" fmla="*/ 37495 w 123829"/>
                <a:gd name="connsiteY6" fmla="*/ 87071 h 154172"/>
                <a:gd name="connsiteX7" fmla="*/ 54960 w 123829"/>
                <a:gd name="connsiteY7" fmla="*/ 111464 h 154172"/>
                <a:gd name="connsiteX8" fmla="*/ 73822 w 123829"/>
                <a:gd name="connsiteY8" fmla="*/ 117286 h 154172"/>
                <a:gd name="connsiteX9" fmla="*/ 81914 w 123829"/>
                <a:gd name="connsiteY9" fmla="*/ 116354 h 154172"/>
                <a:gd name="connsiteX10" fmla="*/ 88115 w 123829"/>
                <a:gd name="connsiteY10" fmla="*/ 109310 h 154172"/>
                <a:gd name="connsiteX11" fmla="*/ 88085 w 123829"/>
                <a:gd name="connsiteY11" fmla="*/ 108961 h 154172"/>
                <a:gd name="connsiteX12" fmla="*/ 63984 w 123829"/>
                <a:gd name="connsiteY12" fmla="*/ 86081 h 154172"/>
                <a:gd name="connsiteX13" fmla="*/ 37436 w 123829"/>
                <a:gd name="connsiteY13" fmla="*/ 65705 h 154172"/>
                <a:gd name="connsiteX14" fmla="*/ 27307 w 123829"/>
                <a:gd name="connsiteY14" fmla="*/ 40846 h 154172"/>
                <a:gd name="connsiteX15" fmla="*/ 39532 w 123829"/>
                <a:gd name="connsiteY15" fmla="*/ 12087 h 154172"/>
                <a:gd name="connsiteX16" fmla="*/ 69863 w 123829"/>
                <a:gd name="connsiteY16" fmla="*/ -313 h 154172"/>
                <a:gd name="connsiteX17" fmla="*/ 87853 w 123829"/>
                <a:gd name="connsiteY17" fmla="*/ 4519 h 154172"/>
                <a:gd name="connsiteX18" fmla="*/ 99904 w 123829"/>
                <a:gd name="connsiteY18" fmla="*/ 18840 h 154172"/>
                <a:gd name="connsiteX19" fmla="*/ 100719 w 123829"/>
                <a:gd name="connsiteY19" fmla="*/ 22682 h 154172"/>
                <a:gd name="connsiteX20" fmla="*/ 99321 w 123829"/>
                <a:gd name="connsiteY20" fmla="*/ 27165 h 154172"/>
                <a:gd name="connsiteX21" fmla="*/ 93034 w 123829"/>
                <a:gd name="connsiteY21" fmla="*/ 30076 h 154172"/>
                <a:gd name="connsiteX22" fmla="*/ 84243 w 123829"/>
                <a:gd name="connsiteY22" fmla="*/ 27980 h 154172"/>
                <a:gd name="connsiteX23" fmla="*/ 70620 w 123829"/>
                <a:gd name="connsiteY23" fmla="*/ 25943 h 154172"/>
                <a:gd name="connsiteX24" fmla="*/ 60549 w 123829"/>
                <a:gd name="connsiteY24" fmla="*/ 29145 h 154172"/>
                <a:gd name="connsiteX25" fmla="*/ 56939 w 123829"/>
                <a:gd name="connsiteY25" fmla="*/ 38343 h 154172"/>
                <a:gd name="connsiteX26" fmla="*/ 65090 w 123829"/>
                <a:gd name="connsiteY26" fmla="*/ 50976 h 154172"/>
                <a:gd name="connsiteX27" fmla="*/ 82904 w 123829"/>
                <a:gd name="connsiteY27" fmla="*/ 62911 h 154172"/>
                <a:gd name="connsiteX28" fmla="*/ 102232 w 123829"/>
                <a:gd name="connsiteY28" fmla="*/ 75486 h 154172"/>
                <a:gd name="connsiteX29" fmla="*/ 123714 w 123829"/>
                <a:gd name="connsiteY29" fmla="*/ 110067 h 154172"/>
                <a:gd name="connsiteX30" fmla="*/ 113410 w 123829"/>
                <a:gd name="connsiteY30" fmla="*/ 134634 h 154172"/>
                <a:gd name="connsiteX31" fmla="*/ 90647 w 123829"/>
                <a:gd name="connsiteY31" fmla="*/ 149131 h 154172"/>
                <a:gd name="connsiteX32" fmla="*/ 64973 w 123829"/>
                <a:gd name="connsiteY32" fmla="*/ 153846 h 154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23829" h="154172">
                  <a:moveTo>
                    <a:pt x="64973" y="153846"/>
                  </a:moveTo>
                  <a:cubicBezTo>
                    <a:pt x="52590" y="153765"/>
                    <a:pt x="40435" y="150539"/>
                    <a:pt x="29635" y="144473"/>
                  </a:cubicBezTo>
                  <a:cubicBezTo>
                    <a:pt x="19214" y="139041"/>
                    <a:pt x="10627" y="130658"/>
                    <a:pt x="4951" y="120371"/>
                  </a:cubicBezTo>
                  <a:cubicBezTo>
                    <a:pt x="1580" y="114258"/>
                    <a:pt x="-166" y="107383"/>
                    <a:pt x="-114" y="100403"/>
                  </a:cubicBezTo>
                  <a:cubicBezTo>
                    <a:pt x="-114" y="88119"/>
                    <a:pt x="3030" y="79852"/>
                    <a:pt x="9376" y="75544"/>
                  </a:cubicBezTo>
                  <a:cubicBezTo>
                    <a:pt x="12438" y="73530"/>
                    <a:pt x="16018" y="72458"/>
                    <a:pt x="19680" y="72458"/>
                  </a:cubicBezTo>
                  <a:cubicBezTo>
                    <a:pt x="28355" y="72458"/>
                    <a:pt x="34293" y="77349"/>
                    <a:pt x="37495" y="87071"/>
                  </a:cubicBezTo>
                  <a:cubicBezTo>
                    <a:pt x="40004" y="97125"/>
                    <a:pt x="46250" y="105852"/>
                    <a:pt x="54960" y="111464"/>
                  </a:cubicBezTo>
                  <a:cubicBezTo>
                    <a:pt x="60630" y="115021"/>
                    <a:pt x="67133" y="117024"/>
                    <a:pt x="73822" y="117286"/>
                  </a:cubicBezTo>
                  <a:cubicBezTo>
                    <a:pt x="75045" y="117286"/>
                    <a:pt x="77723" y="116936"/>
                    <a:pt x="81914" y="116354"/>
                  </a:cubicBezTo>
                  <a:cubicBezTo>
                    <a:pt x="85570" y="116121"/>
                    <a:pt x="88347" y="112966"/>
                    <a:pt x="88115" y="109310"/>
                  </a:cubicBezTo>
                  <a:cubicBezTo>
                    <a:pt x="88109" y="109194"/>
                    <a:pt x="88097" y="109077"/>
                    <a:pt x="88085" y="108961"/>
                  </a:cubicBezTo>
                  <a:cubicBezTo>
                    <a:pt x="88085" y="102149"/>
                    <a:pt x="80051" y="94465"/>
                    <a:pt x="63984" y="86081"/>
                  </a:cubicBezTo>
                  <a:cubicBezTo>
                    <a:pt x="54075" y="80795"/>
                    <a:pt x="45109" y="73908"/>
                    <a:pt x="37436" y="65705"/>
                  </a:cubicBezTo>
                  <a:cubicBezTo>
                    <a:pt x="30881" y="59097"/>
                    <a:pt x="27237" y="50150"/>
                    <a:pt x="27307" y="40846"/>
                  </a:cubicBezTo>
                  <a:cubicBezTo>
                    <a:pt x="27301" y="29995"/>
                    <a:pt x="31714" y="19609"/>
                    <a:pt x="39532" y="12087"/>
                  </a:cubicBezTo>
                  <a:cubicBezTo>
                    <a:pt x="47461" y="3890"/>
                    <a:pt x="58465" y="-604"/>
                    <a:pt x="69863" y="-313"/>
                  </a:cubicBezTo>
                  <a:cubicBezTo>
                    <a:pt x="76180" y="-313"/>
                    <a:pt x="82386" y="1352"/>
                    <a:pt x="87853" y="4519"/>
                  </a:cubicBezTo>
                  <a:cubicBezTo>
                    <a:pt x="93494" y="7645"/>
                    <a:pt x="97785" y="12745"/>
                    <a:pt x="99904" y="18840"/>
                  </a:cubicBezTo>
                  <a:cubicBezTo>
                    <a:pt x="100410" y="20057"/>
                    <a:pt x="100690" y="21361"/>
                    <a:pt x="100719" y="22682"/>
                  </a:cubicBezTo>
                  <a:cubicBezTo>
                    <a:pt x="100765" y="24289"/>
                    <a:pt x="100276" y="25867"/>
                    <a:pt x="99321" y="27165"/>
                  </a:cubicBezTo>
                  <a:cubicBezTo>
                    <a:pt x="97831" y="29110"/>
                    <a:pt x="95479" y="30198"/>
                    <a:pt x="93034" y="30076"/>
                  </a:cubicBezTo>
                  <a:cubicBezTo>
                    <a:pt x="90018" y="29814"/>
                    <a:pt x="87055" y="29110"/>
                    <a:pt x="84243" y="27980"/>
                  </a:cubicBezTo>
                  <a:cubicBezTo>
                    <a:pt x="79842" y="26566"/>
                    <a:pt x="75243" y="25873"/>
                    <a:pt x="70620" y="25943"/>
                  </a:cubicBezTo>
                  <a:cubicBezTo>
                    <a:pt x="66982" y="25710"/>
                    <a:pt x="63384" y="26851"/>
                    <a:pt x="60549" y="29145"/>
                  </a:cubicBezTo>
                  <a:cubicBezTo>
                    <a:pt x="58040" y="31520"/>
                    <a:pt x="56718" y="34891"/>
                    <a:pt x="56939" y="38343"/>
                  </a:cubicBezTo>
                  <a:cubicBezTo>
                    <a:pt x="57521" y="43600"/>
                    <a:pt x="60537" y="48281"/>
                    <a:pt x="65090" y="50976"/>
                  </a:cubicBezTo>
                  <a:cubicBezTo>
                    <a:pt x="70748" y="55354"/>
                    <a:pt x="76704" y="59342"/>
                    <a:pt x="82904" y="62911"/>
                  </a:cubicBezTo>
                  <a:cubicBezTo>
                    <a:pt x="89424" y="66811"/>
                    <a:pt x="95887" y="71003"/>
                    <a:pt x="102232" y="75486"/>
                  </a:cubicBezTo>
                  <a:cubicBezTo>
                    <a:pt x="116554" y="85965"/>
                    <a:pt x="123714" y="97434"/>
                    <a:pt x="123714" y="110067"/>
                  </a:cubicBezTo>
                  <a:cubicBezTo>
                    <a:pt x="123773" y="119317"/>
                    <a:pt x="120047" y="128190"/>
                    <a:pt x="113410" y="134634"/>
                  </a:cubicBezTo>
                  <a:cubicBezTo>
                    <a:pt x="106989" y="141091"/>
                    <a:pt x="99217" y="146045"/>
                    <a:pt x="90647" y="149131"/>
                  </a:cubicBezTo>
                  <a:cubicBezTo>
                    <a:pt x="82427" y="152175"/>
                    <a:pt x="73741" y="153770"/>
                    <a:pt x="64973" y="153846"/>
                  </a:cubicBezTo>
                  <a:close/>
                </a:path>
              </a:pathLst>
            </a:custGeom>
            <a:solidFill>
              <a:srgbClr val="313759"/>
            </a:solidFill>
            <a:ln w="5820" cap="flat">
              <a:noFill/>
              <a:prstDash val="solid"/>
              <a:miter/>
            </a:ln>
          </p:spPr>
          <p:txBody>
            <a:bodyPr rtlCol="0" anchor="ctr"/>
            <a:lstStyle/>
            <a:p>
              <a:endParaRPr lang="fr-FR"/>
            </a:p>
          </p:txBody>
        </p:sp>
        <p:sp>
          <p:nvSpPr>
            <p:cNvPr id="29" name="Graphique 6">
              <a:extLst>
                <a:ext uri="{FF2B5EF4-FFF2-40B4-BE49-F238E27FC236}">
                  <a16:creationId xmlns:a16="http://schemas.microsoft.com/office/drawing/2014/main" id="{6B32AA9E-4064-47DE-A3DB-3143CAC0C6DD}"/>
                </a:ext>
              </a:extLst>
            </p:cNvPr>
            <p:cNvSpPr/>
            <p:nvPr/>
          </p:nvSpPr>
          <p:spPr>
            <a:xfrm>
              <a:off x="7438969" y="1837262"/>
              <a:ext cx="113333" cy="130962"/>
            </a:xfrm>
            <a:custGeom>
              <a:avLst/>
              <a:gdLst>
                <a:gd name="connsiteX0" fmla="*/ 53953 w 113333"/>
                <a:gd name="connsiteY0" fmla="*/ 130608 h 130962"/>
                <a:gd name="connsiteX1" fmla="*/ 52555 w 113333"/>
                <a:gd name="connsiteY1" fmla="*/ 130608 h 130962"/>
                <a:gd name="connsiteX2" fmla="*/ 23971 w 113333"/>
                <a:gd name="connsiteY2" fmla="*/ 122865 h 130962"/>
                <a:gd name="connsiteX3" fmla="*/ 6505 w 113333"/>
                <a:gd name="connsiteY3" fmla="*/ 101906 h 130962"/>
                <a:gd name="connsiteX4" fmla="*/ -73 w 113333"/>
                <a:gd name="connsiteY4" fmla="*/ 69945 h 130962"/>
                <a:gd name="connsiteX5" fmla="*/ 7903 w 113333"/>
                <a:gd name="connsiteY5" fmla="*/ 31463 h 130962"/>
                <a:gd name="connsiteX6" fmla="*/ 28745 w 113333"/>
                <a:gd name="connsiteY6" fmla="*/ 7653 h 130962"/>
                <a:gd name="connsiteX7" fmla="*/ 55175 w 113333"/>
                <a:gd name="connsiteY7" fmla="*/ -323 h 130962"/>
                <a:gd name="connsiteX8" fmla="*/ 78986 w 113333"/>
                <a:gd name="connsiteY8" fmla="*/ 7769 h 130962"/>
                <a:gd name="connsiteX9" fmla="*/ 90164 w 113333"/>
                <a:gd name="connsiteY9" fmla="*/ 34491 h 130962"/>
                <a:gd name="connsiteX10" fmla="*/ 83469 w 113333"/>
                <a:gd name="connsiteY10" fmla="*/ 54226 h 130962"/>
                <a:gd name="connsiteX11" fmla="*/ 65014 w 113333"/>
                <a:gd name="connsiteY11" fmla="*/ 67500 h 130962"/>
                <a:gd name="connsiteX12" fmla="*/ 39806 w 113333"/>
                <a:gd name="connsiteY12" fmla="*/ 74137 h 130962"/>
                <a:gd name="connsiteX13" fmla="*/ 31754 w 113333"/>
                <a:gd name="connsiteY13" fmla="*/ 83393 h 130962"/>
                <a:gd name="connsiteX14" fmla="*/ 31830 w 113333"/>
                <a:gd name="connsiteY14" fmla="*/ 84092 h 130962"/>
                <a:gd name="connsiteX15" fmla="*/ 36429 w 113333"/>
                <a:gd name="connsiteY15" fmla="*/ 94804 h 130962"/>
                <a:gd name="connsiteX16" fmla="*/ 56107 w 113333"/>
                <a:gd name="connsiteY16" fmla="*/ 101150 h 130962"/>
                <a:gd name="connsiteX17" fmla="*/ 89582 w 113333"/>
                <a:gd name="connsiteY17" fmla="*/ 91427 h 130962"/>
                <a:gd name="connsiteX18" fmla="*/ 104602 w 113333"/>
                <a:gd name="connsiteY18" fmla="*/ 86246 h 130962"/>
                <a:gd name="connsiteX19" fmla="*/ 110947 w 113333"/>
                <a:gd name="connsiteY19" fmla="*/ 88866 h 130962"/>
                <a:gd name="connsiteX20" fmla="*/ 113218 w 113333"/>
                <a:gd name="connsiteY20" fmla="*/ 94979 h 130962"/>
                <a:gd name="connsiteX21" fmla="*/ 108269 w 113333"/>
                <a:gd name="connsiteY21" fmla="*/ 106215 h 130962"/>
                <a:gd name="connsiteX22" fmla="*/ 53953 w 113333"/>
                <a:gd name="connsiteY22" fmla="*/ 130608 h 130962"/>
                <a:gd name="connsiteX23" fmla="*/ 43357 w 113333"/>
                <a:gd name="connsiteY23" fmla="*/ 47997 h 130962"/>
                <a:gd name="connsiteX24" fmla="*/ 59309 w 113333"/>
                <a:gd name="connsiteY24" fmla="*/ 36820 h 130962"/>
                <a:gd name="connsiteX25" fmla="*/ 63326 w 113333"/>
                <a:gd name="connsiteY25" fmla="*/ 24361 h 130962"/>
                <a:gd name="connsiteX26" fmla="*/ 60246 w 113333"/>
                <a:gd name="connsiteY26" fmla="*/ 20396 h 130962"/>
                <a:gd name="connsiteX27" fmla="*/ 59309 w 113333"/>
                <a:gd name="connsiteY27" fmla="*/ 20402 h 130962"/>
                <a:gd name="connsiteX28" fmla="*/ 56863 w 113333"/>
                <a:gd name="connsiteY28" fmla="*/ 20402 h 130962"/>
                <a:gd name="connsiteX29" fmla="*/ 48538 w 113333"/>
                <a:gd name="connsiteY29" fmla="*/ 23721 h 130962"/>
                <a:gd name="connsiteX30" fmla="*/ 38409 w 113333"/>
                <a:gd name="connsiteY30" fmla="*/ 31871 h 130962"/>
                <a:gd name="connsiteX31" fmla="*/ 35032 w 113333"/>
                <a:gd name="connsiteY31" fmla="*/ 39556 h 130962"/>
                <a:gd name="connsiteX32" fmla="*/ 40941 w 113333"/>
                <a:gd name="connsiteY32" fmla="*/ 47980 h 130962"/>
                <a:gd name="connsiteX33" fmla="*/ 43357 w 113333"/>
                <a:gd name="connsiteY33" fmla="*/ 47997 h 130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13333" h="130962">
                  <a:moveTo>
                    <a:pt x="53953" y="130608"/>
                  </a:moveTo>
                  <a:lnTo>
                    <a:pt x="52555" y="130608"/>
                  </a:lnTo>
                  <a:cubicBezTo>
                    <a:pt x="42466" y="130945"/>
                    <a:pt x="32511" y="128244"/>
                    <a:pt x="23971" y="122865"/>
                  </a:cubicBezTo>
                  <a:cubicBezTo>
                    <a:pt x="16315" y="117637"/>
                    <a:pt x="10272" y="110377"/>
                    <a:pt x="6505" y="101906"/>
                  </a:cubicBezTo>
                  <a:cubicBezTo>
                    <a:pt x="2017" y="91858"/>
                    <a:pt x="-230" y="80948"/>
                    <a:pt x="-73" y="69945"/>
                  </a:cubicBezTo>
                  <a:cubicBezTo>
                    <a:pt x="-492" y="56666"/>
                    <a:pt x="2244" y="43480"/>
                    <a:pt x="7903" y="31463"/>
                  </a:cubicBezTo>
                  <a:cubicBezTo>
                    <a:pt x="12484" y="21735"/>
                    <a:pt x="19709" y="13486"/>
                    <a:pt x="28745" y="7653"/>
                  </a:cubicBezTo>
                  <a:cubicBezTo>
                    <a:pt x="36615" y="2535"/>
                    <a:pt x="45785" y="-230"/>
                    <a:pt x="55175" y="-323"/>
                  </a:cubicBezTo>
                  <a:cubicBezTo>
                    <a:pt x="63803" y="-440"/>
                    <a:pt x="72215" y="2419"/>
                    <a:pt x="78986" y="7769"/>
                  </a:cubicBezTo>
                  <a:cubicBezTo>
                    <a:pt x="86665" y="14452"/>
                    <a:pt x="90798" y="24332"/>
                    <a:pt x="90164" y="34491"/>
                  </a:cubicBezTo>
                  <a:cubicBezTo>
                    <a:pt x="90315" y="41651"/>
                    <a:pt x="87946" y="48638"/>
                    <a:pt x="83469" y="54226"/>
                  </a:cubicBezTo>
                  <a:cubicBezTo>
                    <a:pt x="78561" y="60165"/>
                    <a:pt x="72204" y="64735"/>
                    <a:pt x="65014" y="67500"/>
                  </a:cubicBezTo>
                  <a:cubicBezTo>
                    <a:pt x="56939" y="70807"/>
                    <a:pt x="48463" y="73037"/>
                    <a:pt x="39806" y="74137"/>
                  </a:cubicBezTo>
                  <a:cubicBezTo>
                    <a:pt x="35026" y="74469"/>
                    <a:pt x="31422" y="78614"/>
                    <a:pt x="31754" y="83393"/>
                  </a:cubicBezTo>
                  <a:cubicBezTo>
                    <a:pt x="31772" y="83626"/>
                    <a:pt x="31795" y="83859"/>
                    <a:pt x="31830" y="84092"/>
                  </a:cubicBezTo>
                  <a:cubicBezTo>
                    <a:pt x="32092" y="88086"/>
                    <a:pt x="33716" y="91864"/>
                    <a:pt x="36429" y="94804"/>
                  </a:cubicBezTo>
                  <a:cubicBezTo>
                    <a:pt x="39806" y="99054"/>
                    <a:pt x="46384" y="101150"/>
                    <a:pt x="56107" y="101150"/>
                  </a:cubicBezTo>
                  <a:cubicBezTo>
                    <a:pt x="67931" y="100946"/>
                    <a:pt x="79487" y="97587"/>
                    <a:pt x="89582" y="91427"/>
                  </a:cubicBezTo>
                  <a:cubicBezTo>
                    <a:pt x="94064" y="88447"/>
                    <a:pt x="99234" y="86665"/>
                    <a:pt x="104602" y="86246"/>
                  </a:cubicBezTo>
                  <a:cubicBezTo>
                    <a:pt x="107006" y="86100"/>
                    <a:pt x="109346" y="87067"/>
                    <a:pt x="110947" y="88866"/>
                  </a:cubicBezTo>
                  <a:cubicBezTo>
                    <a:pt x="112438" y="90548"/>
                    <a:pt x="113247" y="92731"/>
                    <a:pt x="113218" y="94979"/>
                  </a:cubicBezTo>
                  <a:cubicBezTo>
                    <a:pt x="113166" y="99240"/>
                    <a:pt x="111378" y="103298"/>
                    <a:pt x="108269" y="106215"/>
                  </a:cubicBezTo>
                  <a:cubicBezTo>
                    <a:pt x="94256" y="121427"/>
                    <a:pt x="74631" y="130241"/>
                    <a:pt x="53953" y="130608"/>
                  </a:cubicBezTo>
                  <a:close/>
                  <a:moveTo>
                    <a:pt x="43357" y="47997"/>
                  </a:moveTo>
                  <a:cubicBezTo>
                    <a:pt x="50454" y="47858"/>
                    <a:pt x="56753" y="43439"/>
                    <a:pt x="59309" y="36820"/>
                  </a:cubicBezTo>
                  <a:cubicBezTo>
                    <a:pt x="61527" y="33000"/>
                    <a:pt x="62895" y="28756"/>
                    <a:pt x="63326" y="24361"/>
                  </a:cubicBezTo>
                  <a:cubicBezTo>
                    <a:pt x="63570" y="22417"/>
                    <a:pt x="62190" y="20641"/>
                    <a:pt x="60246" y="20396"/>
                  </a:cubicBezTo>
                  <a:cubicBezTo>
                    <a:pt x="59932" y="20356"/>
                    <a:pt x="59617" y="20362"/>
                    <a:pt x="59309" y="20402"/>
                  </a:cubicBezTo>
                  <a:lnTo>
                    <a:pt x="56863" y="20402"/>
                  </a:lnTo>
                  <a:cubicBezTo>
                    <a:pt x="53906" y="20973"/>
                    <a:pt x="51077" y="22102"/>
                    <a:pt x="48538" y="23721"/>
                  </a:cubicBezTo>
                  <a:cubicBezTo>
                    <a:pt x="44719" y="25840"/>
                    <a:pt x="41296" y="28593"/>
                    <a:pt x="38409" y="31871"/>
                  </a:cubicBezTo>
                  <a:cubicBezTo>
                    <a:pt x="36365" y="33926"/>
                    <a:pt x="35166" y="36662"/>
                    <a:pt x="35032" y="39556"/>
                  </a:cubicBezTo>
                  <a:cubicBezTo>
                    <a:pt x="34339" y="43514"/>
                    <a:pt x="36982" y="47287"/>
                    <a:pt x="40941" y="47980"/>
                  </a:cubicBezTo>
                  <a:cubicBezTo>
                    <a:pt x="41739" y="48120"/>
                    <a:pt x="42559" y="48125"/>
                    <a:pt x="43357" y="47997"/>
                  </a:cubicBezTo>
                  <a:close/>
                </a:path>
              </a:pathLst>
            </a:custGeom>
            <a:solidFill>
              <a:srgbClr val="313759"/>
            </a:solidFill>
            <a:ln w="5820" cap="flat">
              <a:noFill/>
              <a:prstDash val="solid"/>
              <a:miter/>
            </a:ln>
          </p:spPr>
          <p:txBody>
            <a:bodyPr rtlCol="0" anchor="ctr"/>
            <a:lstStyle/>
            <a:p>
              <a:endParaRPr lang="fr-FR"/>
            </a:p>
          </p:txBody>
        </p:sp>
        <p:sp>
          <p:nvSpPr>
            <p:cNvPr id="30" name="Graphique 6">
              <a:extLst>
                <a:ext uri="{FF2B5EF4-FFF2-40B4-BE49-F238E27FC236}">
                  <a16:creationId xmlns:a16="http://schemas.microsoft.com/office/drawing/2014/main" id="{6B32AA9E-4064-47DE-A3DB-3143CAC0C6DD}"/>
                </a:ext>
              </a:extLst>
            </p:cNvPr>
            <p:cNvSpPr/>
            <p:nvPr/>
          </p:nvSpPr>
          <p:spPr>
            <a:xfrm>
              <a:off x="7560208" y="1814851"/>
              <a:ext cx="197775" cy="168757"/>
            </a:xfrm>
            <a:custGeom>
              <a:avLst/>
              <a:gdLst>
                <a:gd name="connsiteX0" fmla="*/ 22834 w 197775"/>
                <a:gd name="connsiteY0" fmla="*/ 168387 h 168757"/>
                <a:gd name="connsiteX1" fmla="*/ 4553 w 197775"/>
                <a:gd name="connsiteY1" fmla="*/ 154706 h 168757"/>
                <a:gd name="connsiteX2" fmla="*/ -46 w 197775"/>
                <a:gd name="connsiteY2" fmla="*/ 68603 h 168757"/>
                <a:gd name="connsiteX3" fmla="*/ -46 w 197775"/>
                <a:gd name="connsiteY3" fmla="*/ 31926 h 168757"/>
                <a:gd name="connsiteX4" fmla="*/ 4845 w 197775"/>
                <a:gd name="connsiteY4" fmla="*/ 8115 h 168757"/>
                <a:gd name="connsiteX5" fmla="*/ 18351 w 197775"/>
                <a:gd name="connsiteY5" fmla="*/ -327 h 168757"/>
                <a:gd name="connsiteX6" fmla="*/ 30809 w 197775"/>
                <a:gd name="connsiteY6" fmla="*/ 7184 h 168757"/>
                <a:gd name="connsiteX7" fmla="*/ 35874 w 197775"/>
                <a:gd name="connsiteY7" fmla="*/ 25173 h 168757"/>
                <a:gd name="connsiteX8" fmla="*/ 38494 w 197775"/>
                <a:gd name="connsiteY8" fmla="*/ 38213 h 168757"/>
                <a:gd name="connsiteX9" fmla="*/ 42337 w 197775"/>
                <a:gd name="connsiteY9" fmla="*/ 35128 h 168757"/>
                <a:gd name="connsiteX10" fmla="*/ 101613 w 197775"/>
                <a:gd name="connsiteY10" fmla="*/ 26814 h 168757"/>
                <a:gd name="connsiteX11" fmla="*/ 109927 w 197775"/>
                <a:gd name="connsiteY11" fmla="*/ 35128 h 168757"/>
                <a:gd name="connsiteX12" fmla="*/ 118776 w 197775"/>
                <a:gd name="connsiteY12" fmla="*/ 52069 h 168757"/>
                <a:gd name="connsiteX13" fmla="*/ 120115 w 197775"/>
                <a:gd name="connsiteY13" fmla="*/ 53292 h 168757"/>
                <a:gd name="connsiteX14" fmla="*/ 126577 w 197775"/>
                <a:gd name="connsiteY14" fmla="*/ 49275 h 168757"/>
                <a:gd name="connsiteX15" fmla="*/ 157607 w 197775"/>
                <a:gd name="connsiteY15" fmla="*/ 37631 h 168757"/>
                <a:gd name="connsiteX16" fmla="*/ 182931 w 197775"/>
                <a:gd name="connsiteY16" fmla="*/ 51312 h 168757"/>
                <a:gd name="connsiteX17" fmla="*/ 196729 w 197775"/>
                <a:gd name="connsiteY17" fmla="*/ 86243 h 168757"/>
                <a:gd name="connsiteX18" fmla="*/ 197660 w 197775"/>
                <a:gd name="connsiteY18" fmla="*/ 104814 h 168757"/>
                <a:gd name="connsiteX19" fmla="*/ 193818 w 197775"/>
                <a:gd name="connsiteY19" fmla="*/ 137183 h 168757"/>
                <a:gd name="connsiteX20" fmla="*/ 176644 w 197775"/>
                <a:gd name="connsiteY20" fmla="*/ 151737 h 168757"/>
                <a:gd name="connsiteX21" fmla="*/ 159470 w 197775"/>
                <a:gd name="connsiteY21" fmla="*/ 138696 h 168757"/>
                <a:gd name="connsiteX22" fmla="*/ 157141 w 197775"/>
                <a:gd name="connsiteY22" fmla="*/ 123036 h 168757"/>
                <a:gd name="connsiteX23" fmla="*/ 158073 w 197775"/>
                <a:gd name="connsiteY23" fmla="*/ 101554 h 168757"/>
                <a:gd name="connsiteX24" fmla="*/ 158829 w 197775"/>
                <a:gd name="connsiteY24" fmla="*/ 84962 h 168757"/>
                <a:gd name="connsiteX25" fmla="*/ 158364 w 197775"/>
                <a:gd name="connsiteY25" fmla="*/ 74075 h 168757"/>
                <a:gd name="connsiteX26" fmla="*/ 149282 w 197775"/>
                <a:gd name="connsiteY26" fmla="*/ 63654 h 168757"/>
                <a:gd name="connsiteX27" fmla="*/ 127509 w 197775"/>
                <a:gd name="connsiteY27" fmla="*/ 92763 h 168757"/>
                <a:gd name="connsiteX28" fmla="*/ 118601 w 197775"/>
                <a:gd name="connsiteY28" fmla="*/ 124026 h 168757"/>
                <a:gd name="connsiteX29" fmla="*/ 113769 w 197775"/>
                <a:gd name="connsiteY29" fmla="*/ 131419 h 168757"/>
                <a:gd name="connsiteX30" fmla="*/ 106608 w 197775"/>
                <a:gd name="connsiteY30" fmla="*/ 133864 h 168757"/>
                <a:gd name="connsiteX31" fmla="*/ 93917 w 197775"/>
                <a:gd name="connsiteY31" fmla="*/ 124375 h 168757"/>
                <a:gd name="connsiteX32" fmla="*/ 90191 w 197775"/>
                <a:gd name="connsiteY32" fmla="*/ 101612 h 168757"/>
                <a:gd name="connsiteX33" fmla="*/ 85941 w 197775"/>
                <a:gd name="connsiteY33" fmla="*/ 72911 h 168757"/>
                <a:gd name="connsiteX34" fmla="*/ 70397 w 197775"/>
                <a:gd name="connsiteY34" fmla="*/ 59288 h 168757"/>
                <a:gd name="connsiteX35" fmla="*/ 58288 w 197775"/>
                <a:gd name="connsiteY35" fmla="*/ 67322 h 168757"/>
                <a:gd name="connsiteX36" fmla="*/ 49846 w 197775"/>
                <a:gd name="connsiteY36" fmla="*/ 87756 h 168757"/>
                <a:gd name="connsiteX37" fmla="*/ 44549 w 197775"/>
                <a:gd name="connsiteY37" fmla="*/ 113372 h 168757"/>
                <a:gd name="connsiteX38" fmla="*/ 41754 w 197775"/>
                <a:gd name="connsiteY38" fmla="*/ 137649 h 168757"/>
                <a:gd name="connsiteX39" fmla="*/ 40939 w 197775"/>
                <a:gd name="connsiteY39" fmla="*/ 154008 h 168757"/>
                <a:gd name="connsiteX40" fmla="*/ 35118 w 197775"/>
                <a:gd name="connsiteY40" fmla="*/ 164254 h 168757"/>
                <a:gd name="connsiteX41" fmla="*/ 22834 w 197775"/>
                <a:gd name="connsiteY41" fmla="*/ 168387 h 168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97775" h="168757">
                  <a:moveTo>
                    <a:pt x="22834" y="168387"/>
                  </a:moveTo>
                  <a:cubicBezTo>
                    <a:pt x="14188" y="168993"/>
                    <a:pt x="6411" y="163171"/>
                    <a:pt x="4553" y="154706"/>
                  </a:cubicBezTo>
                  <a:cubicBezTo>
                    <a:pt x="1486" y="144460"/>
                    <a:pt x="-46" y="115759"/>
                    <a:pt x="-46" y="68603"/>
                  </a:cubicBezTo>
                  <a:lnTo>
                    <a:pt x="-46" y="31926"/>
                  </a:lnTo>
                  <a:cubicBezTo>
                    <a:pt x="-488" y="23700"/>
                    <a:pt x="1194" y="15497"/>
                    <a:pt x="4845" y="8115"/>
                  </a:cubicBezTo>
                  <a:cubicBezTo>
                    <a:pt x="7394" y="2980"/>
                    <a:pt x="12617" y="-286"/>
                    <a:pt x="18351" y="-327"/>
                  </a:cubicBezTo>
                  <a:cubicBezTo>
                    <a:pt x="23550" y="-228"/>
                    <a:pt x="28294" y="2637"/>
                    <a:pt x="30809" y="7184"/>
                  </a:cubicBezTo>
                  <a:cubicBezTo>
                    <a:pt x="34151" y="12586"/>
                    <a:pt x="35904" y="18821"/>
                    <a:pt x="35874" y="25173"/>
                  </a:cubicBezTo>
                  <a:cubicBezTo>
                    <a:pt x="36398" y="33847"/>
                    <a:pt x="37272" y="38213"/>
                    <a:pt x="38494" y="38213"/>
                  </a:cubicBezTo>
                  <a:cubicBezTo>
                    <a:pt x="39717" y="38213"/>
                    <a:pt x="40590" y="37165"/>
                    <a:pt x="42337" y="35128"/>
                  </a:cubicBezTo>
                  <a:cubicBezTo>
                    <a:pt x="56408" y="16463"/>
                    <a:pt x="82949" y="12738"/>
                    <a:pt x="101613" y="26814"/>
                  </a:cubicBezTo>
                  <a:cubicBezTo>
                    <a:pt x="104757" y="29184"/>
                    <a:pt x="107557" y="31984"/>
                    <a:pt x="109927" y="35128"/>
                  </a:cubicBezTo>
                  <a:cubicBezTo>
                    <a:pt x="113763" y="40268"/>
                    <a:pt x="116750" y="45985"/>
                    <a:pt x="118776" y="52069"/>
                  </a:cubicBezTo>
                  <a:cubicBezTo>
                    <a:pt x="119067" y="52884"/>
                    <a:pt x="119533" y="53292"/>
                    <a:pt x="120115" y="53292"/>
                  </a:cubicBezTo>
                  <a:cubicBezTo>
                    <a:pt x="122537" y="52442"/>
                    <a:pt x="124743" y="51074"/>
                    <a:pt x="126577" y="49275"/>
                  </a:cubicBezTo>
                  <a:cubicBezTo>
                    <a:pt x="135257" y="41910"/>
                    <a:pt x="146225" y="37794"/>
                    <a:pt x="157607" y="37631"/>
                  </a:cubicBezTo>
                  <a:cubicBezTo>
                    <a:pt x="167812" y="37649"/>
                    <a:pt x="177319" y="42789"/>
                    <a:pt x="182931" y="51312"/>
                  </a:cubicBezTo>
                  <a:cubicBezTo>
                    <a:pt x="190634" y="61477"/>
                    <a:pt x="195402" y="73557"/>
                    <a:pt x="196729" y="86243"/>
                  </a:cubicBezTo>
                  <a:cubicBezTo>
                    <a:pt x="197363" y="92414"/>
                    <a:pt x="197672" y="98614"/>
                    <a:pt x="197660" y="104814"/>
                  </a:cubicBezTo>
                  <a:cubicBezTo>
                    <a:pt x="197649" y="115718"/>
                    <a:pt x="196362" y="126581"/>
                    <a:pt x="193818" y="137183"/>
                  </a:cubicBezTo>
                  <a:cubicBezTo>
                    <a:pt x="192788" y="145782"/>
                    <a:pt x="185295" y="152133"/>
                    <a:pt x="176644" y="151737"/>
                  </a:cubicBezTo>
                  <a:cubicBezTo>
                    <a:pt x="168598" y="151865"/>
                    <a:pt x="161507" y="146480"/>
                    <a:pt x="159470" y="138696"/>
                  </a:cubicBezTo>
                  <a:cubicBezTo>
                    <a:pt x="157805" y="133649"/>
                    <a:pt x="157019" y="128351"/>
                    <a:pt x="157141" y="123036"/>
                  </a:cubicBezTo>
                  <a:cubicBezTo>
                    <a:pt x="157141" y="115817"/>
                    <a:pt x="157141" y="108598"/>
                    <a:pt x="158073" y="101554"/>
                  </a:cubicBezTo>
                  <a:cubicBezTo>
                    <a:pt x="158597" y="95732"/>
                    <a:pt x="158829" y="89910"/>
                    <a:pt x="158829" y="84962"/>
                  </a:cubicBezTo>
                  <a:cubicBezTo>
                    <a:pt x="158829" y="81120"/>
                    <a:pt x="158829" y="77452"/>
                    <a:pt x="158364" y="74075"/>
                  </a:cubicBezTo>
                  <a:cubicBezTo>
                    <a:pt x="157665" y="67147"/>
                    <a:pt x="154638" y="63654"/>
                    <a:pt x="149282" y="63654"/>
                  </a:cubicBezTo>
                  <a:cubicBezTo>
                    <a:pt x="140741" y="63654"/>
                    <a:pt x="133487" y="73359"/>
                    <a:pt x="127509" y="92763"/>
                  </a:cubicBezTo>
                  <a:cubicBezTo>
                    <a:pt x="125762" y="98195"/>
                    <a:pt x="122793" y="108616"/>
                    <a:pt x="118601" y="124026"/>
                  </a:cubicBezTo>
                  <a:cubicBezTo>
                    <a:pt x="117920" y="126983"/>
                    <a:pt x="116203" y="129603"/>
                    <a:pt x="113769" y="131419"/>
                  </a:cubicBezTo>
                  <a:cubicBezTo>
                    <a:pt x="111702" y="132980"/>
                    <a:pt x="109193" y="133835"/>
                    <a:pt x="106608" y="133864"/>
                  </a:cubicBezTo>
                  <a:cubicBezTo>
                    <a:pt x="100664" y="134103"/>
                    <a:pt x="95372" y="130138"/>
                    <a:pt x="93917" y="124375"/>
                  </a:cubicBezTo>
                  <a:cubicBezTo>
                    <a:pt x="91670" y="116987"/>
                    <a:pt x="90412" y="109332"/>
                    <a:pt x="90191" y="101612"/>
                  </a:cubicBezTo>
                  <a:cubicBezTo>
                    <a:pt x="89836" y="91919"/>
                    <a:pt x="88410" y="82290"/>
                    <a:pt x="85941" y="72911"/>
                  </a:cubicBezTo>
                  <a:cubicBezTo>
                    <a:pt x="82914" y="63829"/>
                    <a:pt x="77791" y="59288"/>
                    <a:pt x="70397" y="59288"/>
                  </a:cubicBezTo>
                  <a:cubicBezTo>
                    <a:pt x="65204" y="59579"/>
                    <a:pt x="60576" y="62653"/>
                    <a:pt x="58288" y="67322"/>
                  </a:cubicBezTo>
                  <a:cubicBezTo>
                    <a:pt x="54498" y="73685"/>
                    <a:pt x="51651" y="80572"/>
                    <a:pt x="49846" y="87756"/>
                  </a:cubicBezTo>
                  <a:cubicBezTo>
                    <a:pt x="47547" y="96175"/>
                    <a:pt x="45777" y="104733"/>
                    <a:pt x="44549" y="113372"/>
                  </a:cubicBezTo>
                  <a:cubicBezTo>
                    <a:pt x="43268" y="122221"/>
                    <a:pt x="42337" y="130313"/>
                    <a:pt x="41754" y="137649"/>
                  </a:cubicBezTo>
                  <a:cubicBezTo>
                    <a:pt x="41230" y="144926"/>
                    <a:pt x="40939" y="150398"/>
                    <a:pt x="40939" y="154008"/>
                  </a:cubicBezTo>
                  <a:cubicBezTo>
                    <a:pt x="40998" y="158223"/>
                    <a:pt x="38774" y="162146"/>
                    <a:pt x="35118" y="164254"/>
                  </a:cubicBezTo>
                  <a:cubicBezTo>
                    <a:pt x="31526" y="166821"/>
                    <a:pt x="27247" y="168259"/>
                    <a:pt x="22834" y="168387"/>
                  </a:cubicBezTo>
                  <a:close/>
                </a:path>
              </a:pathLst>
            </a:custGeom>
            <a:solidFill>
              <a:srgbClr val="313759"/>
            </a:solidFill>
            <a:ln w="5820" cap="flat">
              <a:noFill/>
              <a:prstDash val="solid"/>
              <a:miter/>
            </a:ln>
          </p:spPr>
          <p:txBody>
            <a:bodyPr rtlCol="0" anchor="ctr"/>
            <a:lstStyle/>
            <a:p>
              <a:endParaRPr lang="fr-FR"/>
            </a:p>
          </p:txBody>
        </p:sp>
        <p:sp>
          <p:nvSpPr>
            <p:cNvPr id="31" name="Graphique 6">
              <a:extLst>
                <a:ext uri="{FF2B5EF4-FFF2-40B4-BE49-F238E27FC236}">
                  <a16:creationId xmlns:a16="http://schemas.microsoft.com/office/drawing/2014/main" id="{6B32AA9E-4064-47DE-A3DB-3143CAC0C6DD}"/>
                </a:ext>
              </a:extLst>
            </p:cNvPr>
            <p:cNvSpPr/>
            <p:nvPr/>
          </p:nvSpPr>
          <p:spPr>
            <a:xfrm>
              <a:off x="7777486" y="1769267"/>
              <a:ext cx="116397" cy="213385"/>
            </a:xfrm>
            <a:custGeom>
              <a:avLst/>
              <a:gdLst>
                <a:gd name="connsiteX0" fmla="*/ 23987 w 116397"/>
                <a:gd name="connsiteY0" fmla="*/ 213040 h 213385"/>
                <a:gd name="connsiteX1" fmla="*/ 23230 w 116397"/>
                <a:gd name="connsiteY1" fmla="*/ 213040 h 213385"/>
                <a:gd name="connsiteX2" fmla="*/ 8909 w 116397"/>
                <a:gd name="connsiteY2" fmla="*/ 205355 h 213385"/>
                <a:gd name="connsiteX3" fmla="*/ 351 w 116397"/>
                <a:gd name="connsiteY3" fmla="*/ 160237 h 213385"/>
                <a:gd name="connsiteX4" fmla="*/ -115 w 116397"/>
                <a:gd name="connsiteY4" fmla="*/ 132583 h 213385"/>
                <a:gd name="connsiteX5" fmla="*/ 1282 w 116397"/>
                <a:gd name="connsiteY5" fmla="*/ 86999 h 213385"/>
                <a:gd name="connsiteX6" fmla="*/ 6347 w 116397"/>
                <a:gd name="connsiteY6" fmla="*/ 25114 h 213385"/>
                <a:gd name="connsiteX7" fmla="*/ 25035 w 116397"/>
                <a:gd name="connsiteY7" fmla="*/ -327 h 213385"/>
                <a:gd name="connsiteX8" fmla="*/ 43606 w 116397"/>
                <a:gd name="connsiteY8" fmla="*/ 26046 h 213385"/>
                <a:gd name="connsiteX9" fmla="*/ 44247 w 116397"/>
                <a:gd name="connsiteY9" fmla="*/ 62956 h 213385"/>
                <a:gd name="connsiteX10" fmla="*/ 46226 w 116397"/>
                <a:gd name="connsiteY10" fmla="*/ 75472 h 213385"/>
                <a:gd name="connsiteX11" fmla="*/ 51175 w 116397"/>
                <a:gd name="connsiteY11" fmla="*/ 80421 h 213385"/>
                <a:gd name="connsiteX12" fmla="*/ 52979 w 116397"/>
                <a:gd name="connsiteY12" fmla="*/ 80072 h 213385"/>
                <a:gd name="connsiteX13" fmla="*/ 67417 w 116397"/>
                <a:gd name="connsiteY13" fmla="*/ 77335 h 213385"/>
                <a:gd name="connsiteX14" fmla="*/ 84591 w 116397"/>
                <a:gd name="connsiteY14" fmla="*/ 81527 h 213385"/>
                <a:gd name="connsiteX15" fmla="*/ 102580 w 116397"/>
                <a:gd name="connsiteY15" fmla="*/ 97595 h 213385"/>
                <a:gd name="connsiteX16" fmla="*/ 116261 w 116397"/>
                <a:gd name="connsiteY16" fmla="*/ 146265 h 213385"/>
                <a:gd name="connsiteX17" fmla="*/ 110847 w 116397"/>
                <a:gd name="connsiteY17" fmla="*/ 179099 h 213385"/>
                <a:gd name="connsiteX18" fmla="*/ 97865 w 116397"/>
                <a:gd name="connsiteY18" fmla="*/ 199999 h 213385"/>
                <a:gd name="connsiteX19" fmla="*/ 77256 w 116397"/>
                <a:gd name="connsiteY19" fmla="*/ 208091 h 213385"/>
                <a:gd name="connsiteX20" fmla="*/ 46866 w 116397"/>
                <a:gd name="connsiteY20" fmla="*/ 195342 h 213385"/>
                <a:gd name="connsiteX21" fmla="*/ 39007 w 116397"/>
                <a:gd name="connsiteY21" fmla="*/ 189054 h 213385"/>
                <a:gd name="connsiteX22" fmla="*/ 36742 w 116397"/>
                <a:gd name="connsiteY22" fmla="*/ 190970 h 213385"/>
                <a:gd name="connsiteX23" fmla="*/ 36737 w 116397"/>
                <a:gd name="connsiteY23" fmla="*/ 191092 h 213385"/>
                <a:gd name="connsiteX24" fmla="*/ 36737 w 116397"/>
                <a:gd name="connsiteY24" fmla="*/ 193362 h 213385"/>
                <a:gd name="connsiteX25" fmla="*/ 36737 w 116397"/>
                <a:gd name="connsiteY25" fmla="*/ 196390 h 213385"/>
                <a:gd name="connsiteX26" fmla="*/ 36737 w 116397"/>
                <a:gd name="connsiteY26" fmla="*/ 199650 h 213385"/>
                <a:gd name="connsiteX27" fmla="*/ 35281 w 116397"/>
                <a:gd name="connsiteY27" fmla="*/ 208091 h 213385"/>
                <a:gd name="connsiteX28" fmla="*/ 23987 w 116397"/>
                <a:gd name="connsiteY28" fmla="*/ 213040 h 213385"/>
                <a:gd name="connsiteX29" fmla="*/ 72948 w 116397"/>
                <a:gd name="connsiteY29" fmla="*/ 176014 h 213385"/>
                <a:gd name="connsiteX30" fmla="*/ 84591 w 116397"/>
                <a:gd name="connsiteY30" fmla="*/ 154357 h 213385"/>
                <a:gd name="connsiteX31" fmla="*/ 75684 w 116397"/>
                <a:gd name="connsiteY31" fmla="*/ 120474 h 213385"/>
                <a:gd name="connsiteX32" fmla="*/ 60198 w 116397"/>
                <a:gd name="connsiteY32" fmla="*/ 110810 h 213385"/>
                <a:gd name="connsiteX33" fmla="*/ 50651 w 116397"/>
                <a:gd name="connsiteY33" fmla="*/ 121057 h 213385"/>
                <a:gd name="connsiteX34" fmla="*/ 49428 w 116397"/>
                <a:gd name="connsiteY34" fmla="*/ 132700 h 213385"/>
                <a:gd name="connsiteX35" fmla="*/ 59092 w 116397"/>
                <a:gd name="connsiteY35" fmla="*/ 167980 h 213385"/>
                <a:gd name="connsiteX36" fmla="*/ 72948 w 116397"/>
                <a:gd name="connsiteY36" fmla="*/ 176014 h 213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16397" h="213385">
                  <a:moveTo>
                    <a:pt x="23987" y="213040"/>
                  </a:moveTo>
                  <a:lnTo>
                    <a:pt x="23230" y="213040"/>
                  </a:lnTo>
                  <a:cubicBezTo>
                    <a:pt x="17403" y="213325"/>
                    <a:pt x="11895" y="210368"/>
                    <a:pt x="8909" y="205355"/>
                  </a:cubicBezTo>
                  <a:cubicBezTo>
                    <a:pt x="3902" y="196972"/>
                    <a:pt x="1049" y="182068"/>
                    <a:pt x="351" y="160237"/>
                  </a:cubicBezTo>
                  <a:cubicBezTo>
                    <a:pt x="60" y="150980"/>
                    <a:pt x="-115" y="141782"/>
                    <a:pt x="-115" y="132583"/>
                  </a:cubicBezTo>
                  <a:cubicBezTo>
                    <a:pt x="-115" y="119776"/>
                    <a:pt x="351" y="104581"/>
                    <a:pt x="1282" y="86999"/>
                  </a:cubicBezTo>
                  <a:cubicBezTo>
                    <a:pt x="1876" y="66297"/>
                    <a:pt x="3564" y="45636"/>
                    <a:pt x="6347" y="25114"/>
                  </a:cubicBezTo>
                  <a:cubicBezTo>
                    <a:pt x="9334" y="8156"/>
                    <a:pt x="15563" y="-327"/>
                    <a:pt x="25035" y="-327"/>
                  </a:cubicBezTo>
                  <a:cubicBezTo>
                    <a:pt x="37260" y="-327"/>
                    <a:pt x="43449" y="8464"/>
                    <a:pt x="43606" y="26046"/>
                  </a:cubicBezTo>
                  <a:cubicBezTo>
                    <a:pt x="43955" y="46422"/>
                    <a:pt x="44130" y="58706"/>
                    <a:pt x="44247" y="62956"/>
                  </a:cubicBezTo>
                  <a:cubicBezTo>
                    <a:pt x="44351" y="67200"/>
                    <a:pt x="45015" y="71409"/>
                    <a:pt x="46226" y="75472"/>
                  </a:cubicBezTo>
                  <a:cubicBezTo>
                    <a:pt x="47274" y="78732"/>
                    <a:pt x="48904" y="80421"/>
                    <a:pt x="51175" y="80421"/>
                  </a:cubicBezTo>
                  <a:cubicBezTo>
                    <a:pt x="51792" y="80421"/>
                    <a:pt x="52403" y="80299"/>
                    <a:pt x="52979" y="80072"/>
                  </a:cubicBezTo>
                  <a:cubicBezTo>
                    <a:pt x="57596" y="78319"/>
                    <a:pt x="62480" y="77388"/>
                    <a:pt x="67417" y="77335"/>
                  </a:cubicBezTo>
                  <a:cubicBezTo>
                    <a:pt x="73355" y="77621"/>
                    <a:pt x="79189" y="79047"/>
                    <a:pt x="84591" y="81527"/>
                  </a:cubicBezTo>
                  <a:cubicBezTo>
                    <a:pt x="92043" y="84991"/>
                    <a:pt x="98301" y="90580"/>
                    <a:pt x="102580" y="97595"/>
                  </a:cubicBezTo>
                  <a:cubicBezTo>
                    <a:pt x="111884" y="112097"/>
                    <a:pt x="116646" y="129044"/>
                    <a:pt x="116261" y="146265"/>
                  </a:cubicBezTo>
                  <a:cubicBezTo>
                    <a:pt x="116360" y="157437"/>
                    <a:pt x="114527" y="168550"/>
                    <a:pt x="110847" y="179099"/>
                  </a:cubicBezTo>
                  <a:cubicBezTo>
                    <a:pt x="108181" y="186970"/>
                    <a:pt x="103739" y="194125"/>
                    <a:pt x="97865" y="199999"/>
                  </a:cubicBezTo>
                  <a:cubicBezTo>
                    <a:pt x="92375" y="205378"/>
                    <a:pt x="84940" y="208301"/>
                    <a:pt x="77256" y="208091"/>
                  </a:cubicBezTo>
                  <a:cubicBezTo>
                    <a:pt x="65950" y="207503"/>
                    <a:pt x="55203" y="202997"/>
                    <a:pt x="46866" y="195342"/>
                  </a:cubicBezTo>
                  <a:lnTo>
                    <a:pt x="39007" y="189054"/>
                  </a:lnTo>
                  <a:cubicBezTo>
                    <a:pt x="37854" y="188955"/>
                    <a:pt x="36841" y="189811"/>
                    <a:pt x="36742" y="190970"/>
                  </a:cubicBezTo>
                  <a:cubicBezTo>
                    <a:pt x="36742" y="191010"/>
                    <a:pt x="36737" y="191051"/>
                    <a:pt x="36737" y="191092"/>
                  </a:cubicBezTo>
                  <a:cubicBezTo>
                    <a:pt x="36673" y="191849"/>
                    <a:pt x="36673" y="192606"/>
                    <a:pt x="36737" y="193362"/>
                  </a:cubicBezTo>
                  <a:cubicBezTo>
                    <a:pt x="36655" y="194370"/>
                    <a:pt x="36655" y="195383"/>
                    <a:pt x="36737" y="196390"/>
                  </a:cubicBezTo>
                  <a:cubicBezTo>
                    <a:pt x="36824" y="197472"/>
                    <a:pt x="36824" y="198567"/>
                    <a:pt x="36737" y="199650"/>
                  </a:cubicBezTo>
                  <a:cubicBezTo>
                    <a:pt x="36696" y="202520"/>
                    <a:pt x="36207" y="205373"/>
                    <a:pt x="35281" y="208091"/>
                  </a:cubicBezTo>
                  <a:cubicBezTo>
                    <a:pt x="34583" y="211177"/>
                    <a:pt x="30740" y="212807"/>
                    <a:pt x="23987" y="213040"/>
                  </a:cubicBezTo>
                  <a:close/>
                  <a:moveTo>
                    <a:pt x="72948" y="176014"/>
                  </a:moveTo>
                  <a:cubicBezTo>
                    <a:pt x="80516" y="176014"/>
                    <a:pt x="84399" y="168795"/>
                    <a:pt x="84591" y="154357"/>
                  </a:cubicBezTo>
                  <a:cubicBezTo>
                    <a:pt x="84906" y="142446"/>
                    <a:pt x="81820" y="130692"/>
                    <a:pt x="75684" y="120474"/>
                  </a:cubicBezTo>
                  <a:cubicBezTo>
                    <a:pt x="72750" y="114594"/>
                    <a:pt x="66765" y="110863"/>
                    <a:pt x="60198" y="110810"/>
                  </a:cubicBezTo>
                  <a:cubicBezTo>
                    <a:pt x="55483" y="110810"/>
                    <a:pt x="52281" y="114245"/>
                    <a:pt x="50651" y="121057"/>
                  </a:cubicBezTo>
                  <a:cubicBezTo>
                    <a:pt x="49812" y="124881"/>
                    <a:pt x="49399" y="128788"/>
                    <a:pt x="49428" y="132700"/>
                  </a:cubicBezTo>
                  <a:cubicBezTo>
                    <a:pt x="49009" y="145164"/>
                    <a:pt x="52374" y="157466"/>
                    <a:pt x="59092" y="167980"/>
                  </a:cubicBezTo>
                  <a:cubicBezTo>
                    <a:pt x="62009" y="172876"/>
                    <a:pt x="67248" y="175915"/>
                    <a:pt x="72948" y="176014"/>
                  </a:cubicBezTo>
                  <a:close/>
                </a:path>
              </a:pathLst>
            </a:custGeom>
            <a:solidFill>
              <a:srgbClr val="313759"/>
            </a:solidFill>
            <a:ln w="5820" cap="flat">
              <a:noFill/>
              <a:prstDash val="solid"/>
              <a:miter/>
            </a:ln>
          </p:spPr>
          <p:txBody>
            <a:bodyPr rtlCol="0" anchor="ctr"/>
            <a:lstStyle/>
            <a:p>
              <a:endParaRPr lang="fr-FR"/>
            </a:p>
          </p:txBody>
        </p:sp>
        <p:sp>
          <p:nvSpPr>
            <p:cNvPr id="32" name="Graphique 6">
              <a:extLst>
                <a:ext uri="{FF2B5EF4-FFF2-40B4-BE49-F238E27FC236}">
                  <a16:creationId xmlns:a16="http://schemas.microsoft.com/office/drawing/2014/main" id="{6B32AA9E-4064-47DE-A3DB-3143CAC0C6DD}"/>
                </a:ext>
              </a:extLst>
            </p:cNvPr>
            <p:cNvSpPr/>
            <p:nvPr/>
          </p:nvSpPr>
          <p:spPr>
            <a:xfrm>
              <a:off x="7909174" y="1769617"/>
              <a:ext cx="45002" cy="213599"/>
            </a:xfrm>
            <a:custGeom>
              <a:avLst/>
              <a:gdLst>
                <a:gd name="connsiteX0" fmla="*/ 21251 w 45002"/>
                <a:gd name="connsiteY0" fmla="*/ 213273 h 213599"/>
                <a:gd name="connsiteX1" fmla="*/ 20319 w 45002"/>
                <a:gd name="connsiteY1" fmla="*/ 213273 h 213599"/>
                <a:gd name="connsiteX2" fmla="*/ 9782 w 45002"/>
                <a:gd name="connsiteY2" fmla="*/ 209605 h 213599"/>
                <a:gd name="connsiteX3" fmla="*/ 3436 w 45002"/>
                <a:gd name="connsiteY3" fmla="*/ 199301 h 213599"/>
                <a:gd name="connsiteX4" fmla="*/ -115 w 45002"/>
                <a:gd name="connsiteY4" fmla="*/ 105687 h 213599"/>
                <a:gd name="connsiteX5" fmla="*/ 3553 w 45002"/>
                <a:gd name="connsiteY5" fmla="*/ 12540 h 213599"/>
                <a:gd name="connsiteX6" fmla="*/ 11121 w 45002"/>
                <a:gd name="connsiteY6" fmla="*/ 1653 h 213599"/>
                <a:gd name="connsiteX7" fmla="*/ 18456 w 45002"/>
                <a:gd name="connsiteY7" fmla="*/ -326 h 213599"/>
                <a:gd name="connsiteX8" fmla="*/ 23405 w 45002"/>
                <a:gd name="connsiteY8" fmla="*/ 430 h 213599"/>
                <a:gd name="connsiteX9" fmla="*/ 34583 w 45002"/>
                <a:gd name="connsiteY9" fmla="*/ 11317 h 213599"/>
                <a:gd name="connsiteX10" fmla="*/ 42733 w 45002"/>
                <a:gd name="connsiteY10" fmla="*/ 66914 h 213599"/>
                <a:gd name="connsiteX11" fmla="*/ 44887 w 45002"/>
                <a:gd name="connsiteY11" fmla="*/ 127402 h 213599"/>
                <a:gd name="connsiteX12" fmla="*/ 44421 w 45002"/>
                <a:gd name="connsiteY12" fmla="*/ 159364 h 213599"/>
                <a:gd name="connsiteX13" fmla="*/ 38134 w 45002"/>
                <a:gd name="connsiteY13" fmla="*/ 200116 h 213599"/>
                <a:gd name="connsiteX14" fmla="*/ 21251 w 45002"/>
                <a:gd name="connsiteY14" fmla="*/ 213273 h 213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002" h="213599">
                  <a:moveTo>
                    <a:pt x="21251" y="213273"/>
                  </a:moveTo>
                  <a:lnTo>
                    <a:pt x="20319" y="213273"/>
                  </a:lnTo>
                  <a:cubicBezTo>
                    <a:pt x="16500" y="213238"/>
                    <a:pt x="12798" y="211946"/>
                    <a:pt x="9782" y="209605"/>
                  </a:cubicBezTo>
                  <a:cubicBezTo>
                    <a:pt x="6435" y="207102"/>
                    <a:pt x="4170" y="203417"/>
                    <a:pt x="3436" y="199301"/>
                  </a:cubicBezTo>
                  <a:cubicBezTo>
                    <a:pt x="1067" y="187657"/>
                    <a:pt x="-115" y="156453"/>
                    <a:pt x="-115" y="105687"/>
                  </a:cubicBezTo>
                  <a:cubicBezTo>
                    <a:pt x="-115" y="54922"/>
                    <a:pt x="1108" y="23875"/>
                    <a:pt x="3553" y="12540"/>
                  </a:cubicBezTo>
                  <a:cubicBezTo>
                    <a:pt x="4344" y="7969"/>
                    <a:pt x="7116" y="3987"/>
                    <a:pt x="11121" y="1653"/>
                  </a:cubicBezTo>
                  <a:cubicBezTo>
                    <a:pt x="13345" y="355"/>
                    <a:pt x="15877" y="-332"/>
                    <a:pt x="18456" y="-326"/>
                  </a:cubicBezTo>
                  <a:cubicBezTo>
                    <a:pt x="20133" y="-332"/>
                    <a:pt x="21804" y="-76"/>
                    <a:pt x="23405" y="430"/>
                  </a:cubicBezTo>
                  <a:cubicBezTo>
                    <a:pt x="28697" y="1996"/>
                    <a:pt x="32877" y="6072"/>
                    <a:pt x="34583" y="11317"/>
                  </a:cubicBezTo>
                  <a:cubicBezTo>
                    <a:pt x="39345" y="29492"/>
                    <a:pt x="42075" y="48140"/>
                    <a:pt x="42733" y="66914"/>
                  </a:cubicBezTo>
                  <a:cubicBezTo>
                    <a:pt x="44130" y="87058"/>
                    <a:pt x="44887" y="107201"/>
                    <a:pt x="44887" y="127402"/>
                  </a:cubicBezTo>
                  <a:cubicBezTo>
                    <a:pt x="44887" y="133224"/>
                    <a:pt x="44887" y="143703"/>
                    <a:pt x="44421" y="159364"/>
                  </a:cubicBezTo>
                  <a:cubicBezTo>
                    <a:pt x="44450" y="173190"/>
                    <a:pt x="42331" y="186941"/>
                    <a:pt x="38134" y="200116"/>
                  </a:cubicBezTo>
                  <a:cubicBezTo>
                    <a:pt x="36166" y="207841"/>
                    <a:pt x="29221" y="213255"/>
                    <a:pt x="21251" y="213273"/>
                  </a:cubicBezTo>
                  <a:close/>
                </a:path>
              </a:pathLst>
            </a:custGeom>
            <a:solidFill>
              <a:srgbClr val="313759"/>
            </a:solidFill>
            <a:ln w="5820" cap="flat">
              <a:noFill/>
              <a:prstDash val="solid"/>
              <a:miter/>
            </a:ln>
          </p:spPr>
          <p:txBody>
            <a:bodyPr rtlCol="0" anchor="ctr"/>
            <a:lstStyle/>
            <a:p>
              <a:endParaRPr lang="fr-FR"/>
            </a:p>
          </p:txBody>
        </p:sp>
        <p:sp>
          <p:nvSpPr>
            <p:cNvPr id="33" name="Graphique 6">
              <a:extLst>
                <a:ext uri="{FF2B5EF4-FFF2-40B4-BE49-F238E27FC236}">
                  <a16:creationId xmlns:a16="http://schemas.microsoft.com/office/drawing/2014/main" id="{6B32AA9E-4064-47DE-A3DB-3143CAC0C6DD}"/>
                </a:ext>
              </a:extLst>
            </p:cNvPr>
            <p:cNvSpPr/>
            <p:nvPr/>
          </p:nvSpPr>
          <p:spPr>
            <a:xfrm>
              <a:off x="7969450" y="1837261"/>
              <a:ext cx="113328" cy="131004"/>
            </a:xfrm>
            <a:custGeom>
              <a:avLst/>
              <a:gdLst>
                <a:gd name="connsiteX0" fmla="*/ 54413 w 113328"/>
                <a:gd name="connsiteY0" fmla="*/ 130609 h 131004"/>
                <a:gd name="connsiteX1" fmla="*/ 53074 w 113328"/>
                <a:gd name="connsiteY1" fmla="*/ 130609 h 131004"/>
                <a:gd name="connsiteX2" fmla="*/ 6500 w 113328"/>
                <a:gd name="connsiteY2" fmla="*/ 101908 h 131004"/>
                <a:gd name="connsiteX3" fmla="*/ -78 w 113328"/>
                <a:gd name="connsiteY3" fmla="*/ 69946 h 131004"/>
                <a:gd name="connsiteX4" fmla="*/ 7898 w 113328"/>
                <a:gd name="connsiteY4" fmla="*/ 31465 h 131004"/>
                <a:gd name="connsiteX5" fmla="*/ 28798 w 113328"/>
                <a:gd name="connsiteY5" fmla="*/ 7654 h 131004"/>
                <a:gd name="connsiteX6" fmla="*/ 55170 w 113328"/>
                <a:gd name="connsiteY6" fmla="*/ -322 h 131004"/>
                <a:gd name="connsiteX7" fmla="*/ 78981 w 113328"/>
                <a:gd name="connsiteY7" fmla="*/ 7770 h 131004"/>
                <a:gd name="connsiteX8" fmla="*/ 90158 w 113328"/>
                <a:gd name="connsiteY8" fmla="*/ 34492 h 131004"/>
                <a:gd name="connsiteX9" fmla="*/ 83522 w 113328"/>
                <a:gd name="connsiteY9" fmla="*/ 54228 h 131004"/>
                <a:gd name="connsiteX10" fmla="*/ 65009 w 113328"/>
                <a:gd name="connsiteY10" fmla="*/ 67501 h 131004"/>
                <a:gd name="connsiteX11" fmla="*/ 39859 w 113328"/>
                <a:gd name="connsiteY11" fmla="*/ 74138 h 131004"/>
                <a:gd name="connsiteX12" fmla="*/ 31807 w 113328"/>
                <a:gd name="connsiteY12" fmla="*/ 83394 h 131004"/>
                <a:gd name="connsiteX13" fmla="*/ 31883 w 113328"/>
                <a:gd name="connsiteY13" fmla="*/ 84093 h 131004"/>
                <a:gd name="connsiteX14" fmla="*/ 36482 w 113328"/>
                <a:gd name="connsiteY14" fmla="*/ 94805 h 131004"/>
                <a:gd name="connsiteX15" fmla="*/ 56101 w 113328"/>
                <a:gd name="connsiteY15" fmla="*/ 101151 h 131004"/>
                <a:gd name="connsiteX16" fmla="*/ 89576 w 113328"/>
                <a:gd name="connsiteY16" fmla="*/ 91428 h 131004"/>
                <a:gd name="connsiteX17" fmla="*/ 104596 w 113328"/>
                <a:gd name="connsiteY17" fmla="*/ 86247 h 131004"/>
                <a:gd name="connsiteX18" fmla="*/ 111000 w 113328"/>
                <a:gd name="connsiteY18" fmla="*/ 88867 h 131004"/>
                <a:gd name="connsiteX19" fmla="*/ 113213 w 113328"/>
                <a:gd name="connsiteY19" fmla="*/ 94980 h 131004"/>
                <a:gd name="connsiteX20" fmla="*/ 108322 w 113328"/>
                <a:gd name="connsiteY20" fmla="*/ 106216 h 131004"/>
                <a:gd name="connsiteX21" fmla="*/ 54413 w 113328"/>
                <a:gd name="connsiteY21" fmla="*/ 130609 h 131004"/>
                <a:gd name="connsiteX22" fmla="*/ 43876 w 113328"/>
                <a:gd name="connsiteY22" fmla="*/ 47998 h 131004"/>
                <a:gd name="connsiteX23" fmla="*/ 59827 w 113328"/>
                <a:gd name="connsiteY23" fmla="*/ 36821 h 131004"/>
                <a:gd name="connsiteX24" fmla="*/ 63786 w 113328"/>
                <a:gd name="connsiteY24" fmla="*/ 24362 h 131004"/>
                <a:gd name="connsiteX25" fmla="*/ 60829 w 113328"/>
                <a:gd name="connsiteY25" fmla="*/ 20403 h 131004"/>
                <a:gd name="connsiteX26" fmla="*/ 59827 w 113328"/>
                <a:gd name="connsiteY26" fmla="*/ 20403 h 131004"/>
                <a:gd name="connsiteX27" fmla="*/ 57382 w 113328"/>
                <a:gd name="connsiteY27" fmla="*/ 20403 h 131004"/>
                <a:gd name="connsiteX28" fmla="*/ 49057 w 113328"/>
                <a:gd name="connsiteY28" fmla="*/ 23838 h 131004"/>
                <a:gd name="connsiteX29" fmla="*/ 38927 w 113328"/>
                <a:gd name="connsiteY29" fmla="*/ 31989 h 131004"/>
                <a:gd name="connsiteX30" fmla="*/ 35551 w 113328"/>
                <a:gd name="connsiteY30" fmla="*/ 39673 h 131004"/>
                <a:gd name="connsiteX31" fmla="*/ 41739 w 113328"/>
                <a:gd name="connsiteY31" fmla="*/ 47998 h 131004"/>
                <a:gd name="connsiteX32" fmla="*/ 43876 w 113328"/>
                <a:gd name="connsiteY32" fmla="*/ 47998 h 131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13328" h="131004">
                  <a:moveTo>
                    <a:pt x="54413" y="130609"/>
                  </a:moveTo>
                  <a:lnTo>
                    <a:pt x="53074" y="130609"/>
                  </a:lnTo>
                  <a:cubicBezTo>
                    <a:pt x="33088" y="131680"/>
                    <a:pt x="14528" y="120246"/>
                    <a:pt x="6500" y="101908"/>
                  </a:cubicBezTo>
                  <a:cubicBezTo>
                    <a:pt x="2029" y="91853"/>
                    <a:pt x="-212" y="80949"/>
                    <a:pt x="-78" y="69946"/>
                  </a:cubicBezTo>
                  <a:cubicBezTo>
                    <a:pt x="-468" y="56673"/>
                    <a:pt x="2268" y="43492"/>
                    <a:pt x="7898" y="31465"/>
                  </a:cubicBezTo>
                  <a:cubicBezTo>
                    <a:pt x="12502" y="21731"/>
                    <a:pt x="19745" y="13481"/>
                    <a:pt x="28798" y="7654"/>
                  </a:cubicBezTo>
                  <a:cubicBezTo>
                    <a:pt x="36651" y="2536"/>
                    <a:pt x="45797" y="-229"/>
                    <a:pt x="55170" y="-322"/>
                  </a:cubicBezTo>
                  <a:cubicBezTo>
                    <a:pt x="63804" y="-456"/>
                    <a:pt x="72216" y="2403"/>
                    <a:pt x="78981" y="7770"/>
                  </a:cubicBezTo>
                  <a:cubicBezTo>
                    <a:pt x="86660" y="14453"/>
                    <a:pt x="90793" y="24333"/>
                    <a:pt x="90158" y="34492"/>
                  </a:cubicBezTo>
                  <a:cubicBezTo>
                    <a:pt x="90298" y="41641"/>
                    <a:pt x="87952" y="48615"/>
                    <a:pt x="83522" y="54228"/>
                  </a:cubicBezTo>
                  <a:cubicBezTo>
                    <a:pt x="78579" y="60154"/>
                    <a:pt x="72204" y="64718"/>
                    <a:pt x="65009" y="67501"/>
                  </a:cubicBezTo>
                  <a:cubicBezTo>
                    <a:pt x="56951" y="70808"/>
                    <a:pt x="48498" y="73043"/>
                    <a:pt x="39859" y="74138"/>
                  </a:cubicBezTo>
                  <a:cubicBezTo>
                    <a:pt x="35079" y="74470"/>
                    <a:pt x="31475" y="78615"/>
                    <a:pt x="31807" y="83394"/>
                  </a:cubicBezTo>
                  <a:cubicBezTo>
                    <a:pt x="31819" y="83627"/>
                    <a:pt x="31848" y="83860"/>
                    <a:pt x="31883" y="84093"/>
                  </a:cubicBezTo>
                  <a:cubicBezTo>
                    <a:pt x="32145" y="88087"/>
                    <a:pt x="33769" y="91865"/>
                    <a:pt x="36482" y="94805"/>
                  </a:cubicBezTo>
                  <a:cubicBezTo>
                    <a:pt x="39859" y="99055"/>
                    <a:pt x="46379" y="101151"/>
                    <a:pt x="56101" y="101151"/>
                  </a:cubicBezTo>
                  <a:cubicBezTo>
                    <a:pt x="67925" y="100953"/>
                    <a:pt x="79487" y="97594"/>
                    <a:pt x="89576" y="91428"/>
                  </a:cubicBezTo>
                  <a:cubicBezTo>
                    <a:pt x="94065" y="88459"/>
                    <a:pt x="99235" y="86672"/>
                    <a:pt x="104596" y="86247"/>
                  </a:cubicBezTo>
                  <a:cubicBezTo>
                    <a:pt x="107018" y="86102"/>
                    <a:pt x="109376" y="87062"/>
                    <a:pt x="111000" y="88867"/>
                  </a:cubicBezTo>
                  <a:cubicBezTo>
                    <a:pt x="112450" y="90573"/>
                    <a:pt x="113236" y="92744"/>
                    <a:pt x="113213" y="94980"/>
                  </a:cubicBezTo>
                  <a:cubicBezTo>
                    <a:pt x="113184" y="99235"/>
                    <a:pt x="111419" y="103293"/>
                    <a:pt x="108322" y="106216"/>
                  </a:cubicBezTo>
                  <a:cubicBezTo>
                    <a:pt x="94379" y="121288"/>
                    <a:pt x="74941" y="130085"/>
                    <a:pt x="54413" y="130609"/>
                  </a:cubicBezTo>
                  <a:close/>
                  <a:moveTo>
                    <a:pt x="43876" y="47998"/>
                  </a:moveTo>
                  <a:cubicBezTo>
                    <a:pt x="50972" y="47859"/>
                    <a:pt x="57272" y="43440"/>
                    <a:pt x="59827" y="36821"/>
                  </a:cubicBezTo>
                  <a:cubicBezTo>
                    <a:pt x="62005" y="32990"/>
                    <a:pt x="63350" y="28746"/>
                    <a:pt x="63786" y="24362"/>
                  </a:cubicBezTo>
                  <a:cubicBezTo>
                    <a:pt x="64065" y="22453"/>
                    <a:pt x="62738" y="20683"/>
                    <a:pt x="60829" y="20403"/>
                  </a:cubicBezTo>
                  <a:cubicBezTo>
                    <a:pt x="60497" y="20357"/>
                    <a:pt x="60159" y="20357"/>
                    <a:pt x="59827" y="20403"/>
                  </a:cubicBezTo>
                  <a:lnTo>
                    <a:pt x="57382" y="20403"/>
                  </a:lnTo>
                  <a:cubicBezTo>
                    <a:pt x="54419" y="21015"/>
                    <a:pt x="51589" y="22179"/>
                    <a:pt x="49057" y="23838"/>
                  </a:cubicBezTo>
                  <a:cubicBezTo>
                    <a:pt x="45261" y="25986"/>
                    <a:pt x="41838" y="28740"/>
                    <a:pt x="38927" y="31989"/>
                  </a:cubicBezTo>
                  <a:cubicBezTo>
                    <a:pt x="36884" y="34044"/>
                    <a:pt x="35685" y="36780"/>
                    <a:pt x="35551" y="39673"/>
                  </a:cubicBezTo>
                  <a:cubicBezTo>
                    <a:pt x="34963" y="43679"/>
                    <a:pt x="37734" y="47410"/>
                    <a:pt x="41739" y="47998"/>
                  </a:cubicBezTo>
                  <a:cubicBezTo>
                    <a:pt x="42450" y="48103"/>
                    <a:pt x="43165" y="48103"/>
                    <a:pt x="43876" y="47998"/>
                  </a:cubicBezTo>
                  <a:close/>
                </a:path>
              </a:pathLst>
            </a:custGeom>
            <a:solidFill>
              <a:srgbClr val="313759"/>
            </a:solidFill>
            <a:ln w="5820" cap="flat">
              <a:noFill/>
              <a:prstDash val="solid"/>
              <a:miter/>
            </a:ln>
          </p:spPr>
          <p:txBody>
            <a:bodyPr rtlCol="0" anchor="ctr"/>
            <a:lstStyle/>
            <a:p>
              <a:endParaRPr lang="fr-FR"/>
            </a:p>
          </p:txBody>
        </p:sp>
        <p:sp>
          <p:nvSpPr>
            <p:cNvPr id="34" name="Graphique 6">
              <a:extLst>
                <a:ext uri="{FF2B5EF4-FFF2-40B4-BE49-F238E27FC236}">
                  <a16:creationId xmlns:a16="http://schemas.microsoft.com/office/drawing/2014/main" id="{6B32AA9E-4064-47DE-A3DB-3143CAC0C6DD}"/>
                </a:ext>
              </a:extLst>
            </p:cNvPr>
            <p:cNvSpPr/>
            <p:nvPr/>
          </p:nvSpPr>
          <p:spPr>
            <a:xfrm>
              <a:off x="8169522" y="1763096"/>
              <a:ext cx="52279" cy="220470"/>
            </a:xfrm>
            <a:custGeom>
              <a:avLst/>
              <a:gdLst>
                <a:gd name="connsiteX0" fmla="*/ 27364 w 52279"/>
                <a:gd name="connsiteY0" fmla="*/ 160237 h 220470"/>
                <a:gd name="connsiteX1" fmla="*/ 176 w 52279"/>
                <a:gd name="connsiteY1" fmla="*/ 132176 h 220470"/>
                <a:gd name="connsiteX2" fmla="*/ -115 w 52279"/>
                <a:gd name="connsiteY2" fmla="*/ 105920 h 220470"/>
                <a:gd name="connsiteX3" fmla="*/ -115 w 52279"/>
                <a:gd name="connsiteY3" fmla="*/ 84263 h 220470"/>
                <a:gd name="connsiteX4" fmla="*/ 2912 w 52279"/>
                <a:gd name="connsiteY4" fmla="*/ 42987 h 220470"/>
                <a:gd name="connsiteX5" fmla="*/ 14090 w 52279"/>
                <a:gd name="connsiteY5" fmla="*/ 6892 h 220470"/>
                <a:gd name="connsiteX6" fmla="*/ 27480 w 52279"/>
                <a:gd name="connsiteY6" fmla="*/ -327 h 220470"/>
                <a:gd name="connsiteX7" fmla="*/ 40986 w 52279"/>
                <a:gd name="connsiteY7" fmla="*/ 6718 h 220470"/>
                <a:gd name="connsiteX8" fmla="*/ 52164 w 52279"/>
                <a:gd name="connsiteY8" fmla="*/ 89153 h 220470"/>
                <a:gd name="connsiteX9" fmla="*/ 51582 w 52279"/>
                <a:gd name="connsiteY9" fmla="*/ 130953 h 220470"/>
                <a:gd name="connsiteX10" fmla="*/ 44188 w 52279"/>
                <a:gd name="connsiteY10" fmla="*/ 152727 h 220470"/>
                <a:gd name="connsiteX11" fmla="*/ 27364 w 52279"/>
                <a:gd name="connsiteY11" fmla="*/ 160237 h 220470"/>
                <a:gd name="connsiteX12" fmla="*/ 28237 w 52279"/>
                <a:gd name="connsiteY12" fmla="*/ 220142 h 220470"/>
                <a:gd name="connsiteX13" fmla="*/ 27305 w 52279"/>
                <a:gd name="connsiteY13" fmla="*/ 220142 h 220470"/>
                <a:gd name="connsiteX14" fmla="*/ 13799 w 52279"/>
                <a:gd name="connsiteY14" fmla="*/ 215078 h 220470"/>
                <a:gd name="connsiteX15" fmla="*/ 6871 w 52279"/>
                <a:gd name="connsiteY15" fmla="*/ 200174 h 220470"/>
                <a:gd name="connsiteX16" fmla="*/ 12693 w 52279"/>
                <a:gd name="connsiteY16" fmla="*/ 185270 h 220470"/>
                <a:gd name="connsiteX17" fmla="*/ 41248 w 52279"/>
                <a:gd name="connsiteY17" fmla="*/ 184310 h 220470"/>
                <a:gd name="connsiteX18" fmla="*/ 41336 w 52279"/>
                <a:gd name="connsiteY18" fmla="*/ 184397 h 220470"/>
                <a:gd name="connsiteX19" fmla="*/ 47914 w 52279"/>
                <a:gd name="connsiteY19" fmla="*/ 199242 h 220470"/>
                <a:gd name="connsiteX20" fmla="*/ 42558 w 52279"/>
                <a:gd name="connsiteY20" fmla="*/ 213622 h 220470"/>
                <a:gd name="connsiteX21" fmla="*/ 28237 w 52279"/>
                <a:gd name="connsiteY21" fmla="*/ 220142 h 2204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2279" h="220470">
                  <a:moveTo>
                    <a:pt x="27364" y="160237"/>
                  </a:moveTo>
                  <a:cubicBezTo>
                    <a:pt x="9666" y="160237"/>
                    <a:pt x="601" y="150881"/>
                    <a:pt x="176" y="132176"/>
                  </a:cubicBezTo>
                  <a:cubicBezTo>
                    <a:pt x="176" y="125830"/>
                    <a:pt x="-115" y="117040"/>
                    <a:pt x="-115" y="105920"/>
                  </a:cubicBezTo>
                  <a:cubicBezTo>
                    <a:pt x="-115" y="102252"/>
                    <a:pt x="-115" y="95033"/>
                    <a:pt x="-115" y="84263"/>
                  </a:cubicBezTo>
                  <a:cubicBezTo>
                    <a:pt x="147" y="70460"/>
                    <a:pt x="1160" y="56680"/>
                    <a:pt x="2912" y="42987"/>
                  </a:cubicBezTo>
                  <a:cubicBezTo>
                    <a:pt x="4834" y="26162"/>
                    <a:pt x="8734" y="14169"/>
                    <a:pt x="14090" y="6892"/>
                  </a:cubicBezTo>
                  <a:cubicBezTo>
                    <a:pt x="17065" y="2398"/>
                    <a:pt x="22089" y="-309"/>
                    <a:pt x="27480" y="-327"/>
                  </a:cubicBezTo>
                  <a:cubicBezTo>
                    <a:pt x="32865" y="-327"/>
                    <a:pt x="37907" y="2305"/>
                    <a:pt x="40986" y="6718"/>
                  </a:cubicBezTo>
                  <a:cubicBezTo>
                    <a:pt x="48438" y="16574"/>
                    <a:pt x="52164" y="44052"/>
                    <a:pt x="52164" y="89153"/>
                  </a:cubicBezTo>
                  <a:cubicBezTo>
                    <a:pt x="52164" y="106927"/>
                    <a:pt x="51972" y="120864"/>
                    <a:pt x="51582" y="130953"/>
                  </a:cubicBezTo>
                  <a:cubicBezTo>
                    <a:pt x="51407" y="138795"/>
                    <a:pt x="48823" y="146399"/>
                    <a:pt x="44188" y="152727"/>
                  </a:cubicBezTo>
                  <a:cubicBezTo>
                    <a:pt x="40154" y="157838"/>
                    <a:pt x="33867" y="160644"/>
                    <a:pt x="27364" y="160237"/>
                  </a:cubicBezTo>
                  <a:close/>
                  <a:moveTo>
                    <a:pt x="28237" y="220142"/>
                  </a:moveTo>
                  <a:lnTo>
                    <a:pt x="27305" y="220142"/>
                  </a:lnTo>
                  <a:cubicBezTo>
                    <a:pt x="22328" y="220195"/>
                    <a:pt x="17513" y="218390"/>
                    <a:pt x="13799" y="215078"/>
                  </a:cubicBezTo>
                  <a:cubicBezTo>
                    <a:pt x="9409" y="211375"/>
                    <a:pt x="6871" y="205920"/>
                    <a:pt x="6871" y="200174"/>
                  </a:cubicBezTo>
                  <a:cubicBezTo>
                    <a:pt x="6842" y="194643"/>
                    <a:pt x="8926" y="189316"/>
                    <a:pt x="12693" y="185270"/>
                  </a:cubicBezTo>
                  <a:cubicBezTo>
                    <a:pt x="20314" y="177120"/>
                    <a:pt x="33098" y="176695"/>
                    <a:pt x="41248" y="184310"/>
                  </a:cubicBezTo>
                  <a:cubicBezTo>
                    <a:pt x="41278" y="184339"/>
                    <a:pt x="41307" y="184368"/>
                    <a:pt x="41336" y="184397"/>
                  </a:cubicBezTo>
                  <a:cubicBezTo>
                    <a:pt x="45527" y="188193"/>
                    <a:pt x="47914" y="193589"/>
                    <a:pt x="47914" y="199242"/>
                  </a:cubicBezTo>
                  <a:cubicBezTo>
                    <a:pt x="48019" y="204540"/>
                    <a:pt x="46104" y="209681"/>
                    <a:pt x="42558" y="213622"/>
                  </a:cubicBezTo>
                  <a:cubicBezTo>
                    <a:pt x="38914" y="217709"/>
                    <a:pt x="33715" y="220078"/>
                    <a:pt x="28237" y="220142"/>
                  </a:cubicBezTo>
                  <a:close/>
                </a:path>
              </a:pathLst>
            </a:custGeom>
            <a:solidFill>
              <a:srgbClr val="313759"/>
            </a:solidFill>
            <a:ln w="5820" cap="flat">
              <a:noFill/>
              <a:prstDash val="solid"/>
              <a:miter/>
            </a:ln>
          </p:spPr>
          <p:txBody>
            <a:bodyPr rtlCol="0" anchor="ctr"/>
            <a:lstStyle/>
            <a:p>
              <a:endParaRPr lang="fr-FR"/>
            </a:p>
          </p:txBody>
        </p:sp>
      </p:grpSp>
      <p:grpSp>
        <p:nvGrpSpPr>
          <p:cNvPr id="6" name="Bulle r">
            <a:extLst>
              <a:ext uri="{FF2B5EF4-FFF2-40B4-BE49-F238E27FC236}">
                <a16:creationId xmlns:a16="http://schemas.microsoft.com/office/drawing/2014/main" id="{812D85BC-D0AB-4D34-8FE8-BED663D262AE}"/>
              </a:ext>
            </a:extLst>
          </p:cNvPr>
          <p:cNvGrpSpPr/>
          <p:nvPr/>
        </p:nvGrpSpPr>
        <p:grpSpPr>
          <a:xfrm>
            <a:off x="9746316" y="857931"/>
            <a:ext cx="1799564" cy="1615255"/>
            <a:chOff x="9746316" y="857931"/>
            <a:chExt cx="1799564" cy="1615255"/>
          </a:xfrm>
        </p:grpSpPr>
        <p:sp>
          <p:nvSpPr>
            <p:cNvPr id="253" name="Freeform: Shape 252">
              <a:extLst>
                <a:ext uri="{FF2B5EF4-FFF2-40B4-BE49-F238E27FC236}">
                  <a16:creationId xmlns:a16="http://schemas.microsoft.com/office/drawing/2014/main" id="{8246A6CC-5F24-4851-A29F-486C9C63C401}"/>
                </a:ext>
              </a:extLst>
            </p:cNvPr>
            <p:cNvSpPr/>
            <p:nvPr/>
          </p:nvSpPr>
          <p:spPr>
            <a:xfrm rot="18403902">
              <a:off x="9838470" y="765777"/>
              <a:ext cx="1615255" cy="1799564"/>
            </a:xfrm>
            <a:custGeom>
              <a:avLst/>
              <a:gdLst>
                <a:gd name="connsiteX0" fmla="*/ 305916 w 1615255"/>
                <a:gd name="connsiteY0" fmla="*/ 1174967 h 1799564"/>
                <a:gd name="connsiteX1" fmla="*/ 248587 w 1615255"/>
                <a:gd name="connsiteY1" fmla="*/ 1099841 h 1799564"/>
                <a:gd name="connsiteX2" fmla="*/ 269901 w 1615255"/>
                <a:gd name="connsiteY2" fmla="*/ 1131224 h 1799564"/>
                <a:gd name="connsiteX3" fmla="*/ 302989 w 1615255"/>
                <a:gd name="connsiteY3" fmla="*/ 1178709 h 1799564"/>
                <a:gd name="connsiteX4" fmla="*/ 54831 w 1615255"/>
                <a:gd name="connsiteY4" fmla="*/ 688440 h 1799564"/>
                <a:gd name="connsiteX5" fmla="*/ 59171 w 1615255"/>
                <a:gd name="connsiteY5" fmla="*/ 708955 h 1799564"/>
                <a:gd name="connsiteX6" fmla="*/ 61879 w 1615255"/>
                <a:gd name="connsiteY6" fmla="*/ 717490 h 1799564"/>
                <a:gd name="connsiteX7" fmla="*/ 62844 w 1615255"/>
                <a:gd name="connsiteY7" fmla="*/ 721468 h 1799564"/>
                <a:gd name="connsiteX8" fmla="*/ 66643 w 1615255"/>
                <a:gd name="connsiteY8" fmla="*/ 732505 h 1799564"/>
                <a:gd name="connsiteX9" fmla="*/ 100598 w 1615255"/>
                <a:gd name="connsiteY9" fmla="*/ 839519 h 1799564"/>
                <a:gd name="connsiteX10" fmla="*/ 156229 w 1615255"/>
                <a:gd name="connsiteY10" fmla="*/ 951350 h 1799564"/>
                <a:gd name="connsiteX11" fmla="*/ 162282 w 1615255"/>
                <a:gd name="connsiteY11" fmla="*/ 961796 h 1799564"/>
                <a:gd name="connsiteX12" fmla="*/ 105243 w 1615255"/>
                <a:gd name="connsiteY12" fmla="*/ 844643 h 1799564"/>
                <a:gd name="connsiteX13" fmla="*/ 66643 w 1615255"/>
                <a:gd name="connsiteY13" fmla="*/ 732505 h 1799564"/>
                <a:gd name="connsiteX14" fmla="*/ 61879 w 1615255"/>
                <a:gd name="connsiteY14" fmla="*/ 717490 h 1799564"/>
                <a:gd name="connsiteX15" fmla="*/ 70412 w 1615255"/>
                <a:gd name="connsiteY15" fmla="*/ 320438 h 1799564"/>
                <a:gd name="connsiteX16" fmla="*/ 66497 w 1615255"/>
                <a:gd name="connsiteY16" fmla="*/ 331350 h 1799564"/>
                <a:gd name="connsiteX17" fmla="*/ 63481 w 1615255"/>
                <a:gd name="connsiteY17" fmla="*/ 341519 h 1799564"/>
                <a:gd name="connsiteX18" fmla="*/ 70412 w 1615255"/>
                <a:gd name="connsiteY18" fmla="*/ 320438 h 1799564"/>
                <a:gd name="connsiteX19" fmla="*/ 1169217 w 1615255"/>
                <a:gd name="connsiteY19" fmla="*/ 433317 h 1799564"/>
                <a:gd name="connsiteX20" fmla="*/ 926335 w 1615255"/>
                <a:gd name="connsiteY20" fmla="*/ 186786 h 1799564"/>
                <a:gd name="connsiteX21" fmla="*/ 754912 w 1615255"/>
                <a:gd name="connsiteY21" fmla="*/ 83129 h 1799564"/>
                <a:gd name="connsiteX22" fmla="*/ 709139 w 1615255"/>
                <a:gd name="connsiteY22" fmla="*/ 64622 h 1799564"/>
                <a:gd name="connsiteX23" fmla="*/ 685895 w 1615255"/>
                <a:gd name="connsiteY23" fmla="*/ 56835 h 1799564"/>
                <a:gd name="connsiteX24" fmla="*/ 664254 w 1615255"/>
                <a:gd name="connsiteY24" fmla="*/ 50321 h 1799564"/>
                <a:gd name="connsiteX25" fmla="*/ 573636 w 1615255"/>
                <a:gd name="connsiteY25" fmla="*/ 34407 h 1799564"/>
                <a:gd name="connsiteX26" fmla="*/ 550307 w 1615255"/>
                <a:gd name="connsiteY26" fmla="*/ 32348 h 1799564"/>
                <a:gd name="connsiteX27" fmla="*/ 526684 w 1615255"/>
                <a:gd name="connsiteY27" fmla="*/ 31744 h 1799564"/>
                <a:gd name="connsiteX28" fmla="*/ 502688 w 1615255"/>
                <a:gd name="connsiteY28" fmla="*/ 31418 h 1799564"/>
                <a:gd name="connsiteX29" fmla="*/ 478514 w 1615255"/>
                <a:gd name="connsiteY29" fmla="*/ 32314 h 1799564"/>
                <a:gd name="connsiteX30" fmla="*/ 466183 w 1615255"/>
                <a:gd name="connsiteY30" fmla="*/ 32727 h 1799564"/>
                <a:gd name="connsiteX31" fmla="*/ 454035 w 1615255"/>
                <a:gd name="connsiteY31" fmla="*/ 33874 h 1799564"/>
                <a:gd name="connsiteX32" fmla="*/ 429824 w 1615255"/>
                <a:gd name="connsiteY32" fmla="*/ 35888 h 1799564"/>
                <a:gd name="connsiteX33" fmla="*/ 383362 w 1615255"/>
                <a:gd name="connsiteY33" fmla="*/ 42739 h 1799564"/>
                <a:gd name="connsiteX34" fmla="*/ 221347 w 1615255"/>
                <a:gd name="connsiteY34" fmla="*/ 107924 h 1799564"/>
                <a:gd name="connsiteX35" fmla="*/ 109326 w 1615255"/>
                <a:gd name="connsiteY35" fmla="*/ 232996 h 1799564"/>
                <a:gd name="connsiteX36" fmla="*/ 73565 w 1615255"/>
                <a:gd name="connsiteY36" fmla="*/ 311620 h 1799564"/>
                <a:gd name="connsiteX37" fmla="*/ 72594 w 1615255"/>
                <a:gd name="connsiteY37" fmla="*/ 314017 h 1799564"/>
                <a:gd name="connsiteX38" fmla="*/ 180292 w 1615255"/>
                <a:gd name="connsiteY38" fmla="*/ 146842 h 1799564"/>
                <a:gd name="connsiteX39" fmla="*/ 787599 w 1615255"/>
                <a:gd name="connsiteY39" fmla="*/ 106099 h 1799564"/>
                <a:gd name="connsiteX40" fmla="*/ 1169217 w 1615255"/>
                <a:gd name="connsiteY40" fmla="*/ 433317 h 1799564"/>
                <a:gd name="connsiteX41" fmla="*/ 1202090 w 1615255"/>
                <a:gd name="connsiteY41" fmla="*/ 417212 h 1799564"/>
                <a:gd name="connsiteX42" fmla="*/ 1312564 w 1615255"/>
                <a:gd name="connsiteY42" fmla="*/ 566713 h 1799564"/>
                <a:gd name="connsiteX43" fmla="*/ 1409087 w 1615255"/>
                <a:gd name="connsiteY43" fmla="*/ 722049 h 1799564"/>
                <a:gd name="connsiteX44" fmla="*/ 1552577 w 1615255"/>
                <a:gd name="connsiteY44" fmla="*/ 1037375 h 1799564"/>
                <a:gd name="connsiteX45" fmla="*/ 1597426 w 1615255"/>
                <a:gd name="connsiteY45" fmla="*/ 1192773 h 1799564"/>
                <a:gd name="connsiteX46" fmla="*/ 1611148 w 1615255"/>
                <a:gd name="connsiteY46" fmla="*/ 1276965 h 1799564"/>
                <a:gd name="connsiteX47" fmla="*/ 1613766 w 1615255"/>
                <a:gd name="connsiteY47" fmla="*/ 1316489 h 1799564"/>
                <a:gd name="connsiteX48" fmla="*/ 1615255 w 1615255"/>
                <a:gd name="connsiteY48" fmla="*/ 1355475 h 1799564"/>
                <a:gd name="connsiteX49" fmla="*/ 1614011 w 1615255"/>
                <a:gd name="connsiteY49" fmla="*/ 1393232 h 1799564"/>
                <a:gd name="connsiteX50" fmla="*/ 1611628 w 1615255"/>
                <a:gd name="connsiteY50" fmla="*/ 1430240 h 1799564"/>
                <a:gd name="connsiteX51" fmla="*/ 1601420 w 1615255"/>
                <a:gd name="connsiteY51" fmla="*/ 1501346 h 1799564"/>
                <a:gd name="connsiteX52" fmla="*/ 1585128 w 1615255"/>
                <a:gd name="connsiteY52" fmla="*/ 1569945 h 1799564"/>
                <a:gd name="connsiteX53" fmla="*/ 1557876 w 1615255"/>
                <a:gd name="connsiteY53" fmla="*/ 1635538 h 1799564"/>
                <a:gd name="connsiteX54" fmla="*/ 1481376 w 1615255"/>
                <a:gd name="connsiteY54" fmla="*/ 1728291 h 1799564"/>
                <a:gd name="connsiteX55" fmla="*/ 1397629 w 1615255"/>
                <a:gd name="connsiteY55" fmla="*/ 1774442 h 1799564"/>
                <a:gd name="connsiteX56" fmla="*/ 1311055 w 1615255"/>
                <a:gd name="connsiteY56" fmla="*/ 1795972 h 1799564"/>
                <a:gd name="connsiteX57" fmla="*/ 1227157 w 1615255"/>
                <a:gd name="connsiteY57" fmla="*/ 1798506 h 1799564"/>
                <a:gd name="connsiteX58" fmla="*/ 1106935 w 1615255"/>
                <a:gd name="connsiteY58" fmla="*/ 1775336 h 1799564"/>
                <a:gd name="connsiteX59" fmla="*/ 971149 w 1615255"/>
                <a:gd name="connsiteY59" fmla="*/ 1722159 h 1799564"/>
                <a:gd name="connsiteX60" fmla="*/ 942827 w 1615255"/>
                <a:gd name="connsiteY60" fmla="*/ 1709806 h 1799564"/>
                <a:gd name="connsiteX61" fmla="*/ 912064 w 1615255"/>
                <a:gd name="connsiteY61" fmla="*/ 1695935 h 1799564"/>
                <a:gd name="connsiteX62" fmla="*/ 852788 w 1615255"/>
                <a:gd name="connsiteY62" fmla="*/ 1666439 h 1799564"/>
                <a:gd name="connsiteX63" fmla="*/ 713141 w 1615255"/>
                <a:gd name="connsiteY63" fmla="*/ 1582583 h 1799564"/>
                <a:gd name="connsiteX64" fmla="*/ 528646 w 1615255"/>
                <a:gd name="connsiteY64" fmla="*/ 1453524 h 1799564"/>
                <a:gd name="connsiteX65" fmla="*/ 410015 w 1615255"/>
                <a:gd name="connsiteY65" fmla="*/ 1311199 h 1799564"/>
                <a:gd name="connsiteX66" fmla="*/ 380116 w 1615255"/>
                <a:gd name="connsiteY66" fmla="*/ 1272203 h 1799564"/>
                <a:gd name="connsiteX67" fmla="*/ 378967 w 1615255"/>
                <a:gd name="connsiteY67" fmla="*/ 1270697 h 1799564"/>
                <a:gd name="connsiteX68" fmla="*/ 364516 w 1615255"/>
                <a:gd name="connsiteY68" fmla="*/ 1273984 h 1799564"/>
                <a:gd name="connsiteX69" fmla="*/ 366358 w 1615255"/>
                <a:gd name="connsiteY69" fmla="*/ 1284430 h 1799564"/>
                <a:gd name="connsiteX70" fmla="*/ 353461 w 1615255"/>
                <a:gd name="connsiteY70" fmla="*/ 1278835 h 1799564"/>
                <a:gd name="connsiteX71" fmla="*/ 351439 w 1615255"/>
                <a:gd name="connsiteY71" fmla="*/ 1276958 h 1799564"/>
                <a:gd name="connsiteX72" fmla="*/ 199043 w 1615255"/>
                <a:gd name="connsiteY72" fmla="*/ 1311617 h 1799564"/>
                <a:gd name="connsiteX73" fmla="*/ 283097 w 1615255"/>
                <a:gd name="connsiteY73" fmla="*/ 1204145 h 1799564"/>
                <a:gd name="connsiteX74" fmla="*/ 240907 w 1615255"/>
                <a:gd name="connsiteY74" fmla="*/ 1151263 h 1799564"/>
                <a:gd name="connsiteX75" fmla="*/ 185150 w 1615255"/>
                <a:gd name="connsiteY75" fmla="*/ 1072652 h 1799564"/>
                <a:gd name="connsiteX76" fmla="*/ 125809 w 1615255"/>
                <a:gd name="connsiteY76" fmla="*/ 978044 h 1799564"/>
                <a:gd name="connsiteX77" fmla="*/ 64844 w 1615255"/>
                <a:gd name="connsiteY77" fmla="*/ 857410 h 1799564"/>
                <a:gd name="connsiteX78" fmla="*/ 19576 w 1615255"/>
                <a:gd name="connsiteY78" fmla="*/ 712061 h 1799564"/>
                <a:gd name="connsiteX79" fmla="*/ 657 w 1615255"/>
                <a:gd name="connsiteY79" fmla="*/ 556854 h 1799564"/>
                <a:gd name="connsiteX80" fmla="*/ 13757 w 1615255"/>
                <a:gd name="connsiteY80" fmla="*/ 387706 h 1799564"/>
                <a:gd name="connsiteX81" fmla="*/ 24163 w 1615255"/>
                <a:gd name="connsiteY81" fmla="*/ 345290 h 1799564"/>
                <a:gd name="connsiteX82" fmla="*/ 37748 w 1615255"/>
                <a:gd name="connsiteY82" fmla="*/ 303336 h 1799564"/>
                <a:gd name="connsiteX83" fmla="*/ 45247 w 1615255"/>
                <a:gd name="connsiteY83" fmla="*/ 283211 h 1799564"/>
                <a:gd name="connsiteX84" fmla="*/ 54087 w 1615255"/>
                <a:gd name="connsiteY84" fmla="*/ 263323 h 1799564"/>
                <a:gd name="connsiteX85" fmla="*/ 63322 w 1615255"/>
                <a:gd name="connsiteY85" fmla="*/ 243282 h 1799564"/>
                <a:gd name="connsiteX86" fmla="*/ 73860 w 1615255"/>
                <a:gd name="connsiteY86" fmla="*/ 223723 h 1799564"/>
                <a:gd name="connsiteX87" fmla="*/ 125319 w 1615255"/>
                <a:gd name="connsiteY87" fmla="*/ 148421 h 1799564"/>
                <a:gd name="connsiteX88" fmla="*/ 158085 w 1615255"/>
                <a:gd name="connsiteY88" fmla="*/ 114454 h 1799564"/>
                <a:gd name="connsiteX89" fmla="*/ 176216 w 1615255"/>
                <a:gd name="connsiteY89" fmla="*/ 99036 h 1799564"/>
                <a:gd name="connsiteX90" fmla="*/ 195195 w 1615255"/>
                <a:gd name="connsiteY90" fmla="*/ 84364 h 1799564"/>
                <a:gd name="connsiteX91" fmla="*/ 368902 w 1615255"/>
                <a:gd name="connsiteY91" fmla="*/ 12850 h 1799564"/>
                <a:gd name="connsiteX92" fmla="*/ 391815 w 1615255"/>
                <a:gd name="connsiteY92" fmla="*/ 8899 h 1799564"/>
                <a:gd name="connsiteX93" fmla="*/ 414748 w 1615255"/>
                <a:gd name="connsiteY93" fmla="*/ 5660 h 1799564"/>
                <a:gd name="connsiteX94" fmla="*/ 460051 w 1615255"/>
                <a:gd name="connsiteY94" fmla="*/ 1636 h 1799564"/>
                <a:gd name="connsiteX95" fmla="*/ 506338 w 1615255"/>
                <a:gd name="connsiteY95" fmla="*/ 0 h 1799564"/>
                <a:gd name="connsiteX96" fmla="*/ 554247 w 1615255"/>
                <a:gd name="connsiteY96" fmla="*/ 1514 h 1799564"/>
                <a:gd name="connsiteX97" fmla="*/ 654788 w 1615255"/>
                <a:gd name="connsiteY97" fmla="*/ 16416 h 1799564"/>
                <a:gd name="connsiteX98" fmla="*/ 680772 w 1615255"/>
                <a:gd name="connsiteY98" fmla="*/ 23103 h 1799564"/>
                <a:gd name="connsiteX99" fmla="*/ 705716 w 1615255"/>
                <a:gd name="connsiteY99" fmla="*/ 31220 h 1799564"/>
                <a:gd name="connsiteX100" fmla="*/ 753818 w 1615255"/>
                <a:gd name="connsiteY100" fmla="*/ 49442 h 1799564"/>
                <a:gd name="connsiteX101" fmla="*/ 801061 w 1615255"/>
                <a:gd name="connsiteY101" fmla="*/ 70991 h 1799564"/>
                <a:gd name="connsiteX102" fmla="*/ 846621 w 1615255"/>
                <a:gd name="connsiteY102" fmla="*/ 95833 h 1799564"/>
                <a:gd name="connsiteX103" fmla="*/ 890916 w 1615255"/>
                <a:gd name="connsiteY103" fmla="*/ 123360 h 1799564"/>
                <a:gd name="connsiteX104" fmla="*/ 912690 w 1615255"/>
                <a:gd name="connsiteY104" fmla="*/ 137839 h 1799564"/>
                <a:gd name="connsiteX105" fmla="*/ 933879 w 1615255"/>
                <a:gd name="connsiteY105" fmla="*/ 153189 h 1799564"/>
                <a:gd name="connsiteX106" fmla="*/ 1202090 w 1615255"/>
                <a:gd name="connsiteY106" fmla="*/ 417212 h 17995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Lst>
              <a:rect l="l" t="t" r="r" b="b"/>
              <a:pathLst>
                <a:path w="1615255" h="1799564">
                  <a:moveTo>
                    <a:pt x="305916" y="1174967"/>
                  </a:moveTo>
                  <a:lnTo>
                    <a:pt x="248587" y="1099841"/>
                  </a:lnTo>
                  <a:cubicBezTo>
                    <a:pt x="255827" y="1110710"/>
                    <a:pt x="262930" y="1121173"/>
                    <a:pt x="269901" y="1131224"/>
                  </a:cubicBezTo>
                  <a:lnTo>
                    <a:pt x="302989" y="1178709"/>
                  </a:lnTo>
                  <a:close/>
                  <a:moveTo>
                    <a:pt x="54831" y="688440"/>
                  </a:moveTo>
                  <a:cubicBezTo>
                    <a:pt x="56281" y="695348"/>
                    <a:pt x="57650" y="702243"/>
                    <a:pt x="59171" y="708955"/>
                  </a:cubicBezTo>
                  <a:lnTo>
                    <a:pt x="61879" y="717490"/>
                  </a:lnTo>
                  <a:lnTo>
                    <a:pt x="62844" y="721468"/>
                  </a:lnTo>
                  <a:lnTo>
                    <a:pt x="66643" y="732505"/>
                  </a:lnTo>
                  <a:lnTo>
                    <a:pt x="100598" y="839519"/>
                  </a:lnTo>
                  <a:cubicBezTo>
                    <a:pt x="116974" y="877857"/>
                    <a:pt x="135553" y="915204"/>
                    <a:pt x="156229" y="951350"/>
                  </a:cubicBezTo>
                  <a:lnTo>
                    <a:pt x="162282" y="961796"/>
                  </a:lnTo>
                  <a:cubicBezTo>
                    <a:pt x="140889" y="923897"/>
                    <a:pt x="121846" y="884772"/>
                    <a:pt x="105243" y="844643"/>
                  </a:cubicBezTo>
                  <a:lnTo>
                    <a:pt x="66643" y="732505"/>
                  </a:lnTo>
                  <a:lnTo>
                    <a:pt x="61879" y="717490"/>
                  </a:lnTo>
                  <a:close/>
                  <a:moveTo>
                    <a:pt x="70412" y="320438"/>
                  </a:moveTo>
                  <a:lnTo>
                    <a:pt x="66497" y="331350"/>
                  </a:lnTo>
                  <a:cubicBezTo>
                    <a:pt x="65570" y="334585"/>
                    <a:pt x="64432" y="338122"/>
                    <a:pt x="63481" y="341519"/>
                  </a:cubicBezTo>
                  <a:cubicBezTo>
                    <a:pt x="65675" y="334434"/>
                    <a:pt x="68184" y="327186"/>
                    <a:pt x="70412" y="320438"/>
                  </a:cubicBezTo>
                  <a:close/>
                  <a:moveTo>
                    <a:pt x="1169217" y="433317"/>
                  </a:moveTo>
                  <a:cubicBezTo>
                    <a:pt x="1098223" y="343048"/>
                    <a:pt x="1018183" y="257206"/>
                    <a:pt x="926335" y="186786"/>
                  </a:cubicBezTo>
                  <a:cubicBezTo>
                    <a:pt x="873187" y="146034"/>
                    <a:pt x="815703" y="111277"/>
                    <a:pt x="754912" y="83129"/>
                  </a:cubicBezTo>
                  <a:cubicBezTo>
                    <a:pt x="739850" y="76573"/>
                    <a:pt x="724472" y="70469"/>
                    <a:pt x="709139" y="64622"/>
                  </a:cubicBezTo>
                  <a:lnTo>
                    <a:pt x="685895" y="56835"/>
                  </a:lnTo>
                  <a:cubicBezTo>
                    <a:pt x="678794" y="54288"/>
                    <a:pt x="671575" y="52121"/>
                    <a:pt x="664254" y="50321"/>
                  </a:cubicBezTo>
                  <a:cubicBezTo>
                    <a:pt x="634545" y="42418"/>
                    <a:pt x="604252" y="37129"/>
                    <a:pt x="573636" y="34407"/>
                  </a:cubicBezTo>
                  <a:lnTo>
                    <a:pt x="550307" y="32348"/>
                  </a:lnTo>
                  <a:cubicBezTo>
                    <a:pt x="542472" y="31874"/>
                    <a:pt x="534660" y="31821"/>
                    <a:pt x="526684" y="31744"/>
                  </a:cubicBezTo>
                  <a:cubicBezTo>
                    <a:pt x="518708" y="31666"/>
                    <a:pt x="510723" y="31087"/>
                    <a:pt x="502688" y="31418"/>
                  </a:cubicBezTo>
                  <a:cubicBezTo>
                    <a:pt x="494653" y="31748"/>
                    <a:pt x="486618" y="32078"/>
                    <a:pt x="478514" y="32314"/>
                  </a:cubicBezTo>
                  <a:lnTo>
                    <a:pt x="466183" y="32727"/>
                  </a:lnTo>
                  <a:lnTo>
                    <a:pt x="454035" y="33874"/>
                  </a:lnTo>
                  <a:lnTo>
                    <a:pt x="429824" y="35888"/>
                  </a:lnTo>
                  <a:cubicBezTo>
                    <a:pt x="413971" y="37910"/>
                    <a:pt x="398387" y="40097"/>
                    <a:pt x="383362" y="42739"/>
                  </a:cubicBezTo>
                  <a:cubicBezTo>
                    <a:pt x="323032" y="54272"/>
                    <a:pt x="267277" y="75829"/>
                    <a:pt x="221347" y="107924"/>
                  </a:cubicBezTo>
                  <a:cubicBezTo>
                    <a:pt x="175144" y="140732"/>
                    <a:pt x="136861" y="183464"/>
                    <a:pt x="109326" y="232996"/>
                  </a:cubicBezTo>
                  <a:cubicBezTo>
                    <a:pt x="95319" y="258195"/>
                    <a:pt x="83353" y="284485"/>
                    <a:pt x="73565" y="311620"/>
                  </a:cubicBezTo>
                  <a:lnTo>
                    <a:pt x="72594" y="314017"/>
                  </a:lnTo>
                  <a:cubicBezTo>
                    <a:pt x="95039" y="250704"/>
                    <a:pt x="131882" y="193427"/>
                    <a:pt x="180292" y="146842"/>
                  </a:cubicBezTo>
                  <a:cubicBezTo>
                    <a:pt x="334594" y="1042"/>
                    <a:pt x="587108" y="4958"/>
                    <a:pt x="787599" y="106099"/>
                  </a:cubicBezTo>
                  <a:cubicBezTo>
                    <a:pt x="936198" y="181022"/>
                    <a:pt x="1060637" y="299981"/>
                    <a:pt x="1169217" y="433317"/>
                  </a:cubicBezTo>
                  <a:close/>
                  <a:moveTo>
                    <a:pt x="1202090" y="417212"/>
                  </a:moveTo>
                  <a:cubicBezTo>
                    <a:pt x="1241153" y="466151"/>
                    <a:pt x="1277779" y="516107"/>
                    <a:pt x="1312564" y="566713"/>
                  </a:cubicBezTo>
                  <a:cubicBezTo>
                    <a:pt x="1348394" y="618718"/>
                    <a:pt x="1379774" y="671283"/>
                    <a:pt x="1409087" y="722049"/>
                  </a:cubicBezTo>
                  <a:cubicBezTo>
                    <a:pt x="1467219" y="822133"/>
                    <a:pt x="1515284" y="927768"/>
                    <a:pt x="1552577" y="1037375"/>
                  </a:cubicBezTo>
                  <a:cubicBezTo>
                    <a:pt x="1568654" y="1086759"/>
                    <a:pt x="1586392" y="1137882"/>
                    <a:pt x="1597426" y="1192773"/>
                  </a:cubicBezTo>
                  <a:cubicBezTo>
                    <a:pt x="1603723" y="1220544"/>
                    <a:pt x="1608299" y="1248655"/>
                    <a:pt x="1611148" y="1276965"/>
                  </a:cubicBezTo>
                  <a:cubicBezTo>
                    <a:pt x="1613143" y="1290150"/>
                    <a:pt x="1613297" y="1303401"/>
                    <a:pt x="1613766" y="1316489"/>
                  </a:cubicBezTo>
                  <a:cubicBezTo>
                    <a:pt x="1614235" y="1329577"/>
                    <a:pt x="1615170" y="1342608"/>
                    <a:pt x="1615255" y="1355475"/>
                  </a:cubicBezTo>
                  <a:lnTo>
                    <a:pt x="1614011" y="1393232"/>
                  </a:lnTo>
                  <a:cubicBezTo>
                    <a:pt x="1613910" y="1405584"/>
                    <a:pt x="1613116" y="1417944"/>
                    <a:pt x="1611628" y="1430240"/>
                  </a:cubicBezTo>
                  <a:cubicBezTo>
                    <a:pt x="1608450" y="1454405"/>
                    <a:pt x="1607099" y="1478585"/>
                    <a:pt x="1601420" y="1501346"/>
                  </a:cubicBezTo>
                  <a:cubicBezTo>
                    <a:pt x="1597184" y="1524483"/>
                    <a:pt x="1591734" y="1547365"/>
                    <a:pt x="1585128" y="1569945"/>
                  </a:cubicBezTo>
                  <a:cubicBezTo>
                    <a:pt x="1578048" y="1592590"/>
                    <a:pt x="1568904" y="1614523"/>
                    <a:pt x="1557876" y="1635538"/>
                  </a:cubicBezTo>
                  <a:cubicBezTo>
                    <a:pt x="1539244" y="1671524"/>
                    <a:pt x="1513189" y="1703172"/>
                    <a:pt x="1481376" y="1728291"/>
                  </a:cubicBezTo>
                  <a:cubicBezTo>
                    <a:pt x="1455805" y="1747591"/>
                    <a:pt x="1427599" y="1763119"/>
                    <a:pt x="1397629" y="1774442"/>
                  </a:cubicBezTo>
                  <a:cubicBezTo>
                    <a:pt x="1369775" y="1785204"/>
                    <a:pt x="1340698" y="1792446"/>
                    <a:pt x="1311055" y="1795972"/>
                  </a:cubicBezTo>
                  <a:cubicBezTo>
                    <a:pt x="1283233" y="1799662"/>
                    <a:pt x="1255127" y="1800515"/>
                    <a:pt x="1227157" y="1798506"/>
                  </a:cubicBezTo>
                  <a:cubicBezTo>
                    <a:pt x="1186321" y="1795492"/>
                    <a:pt x="1145960" y="1787692"/>
                    <a:pt x="1106935" y="1775336"/>
                  </a:cubicBezTo>
                  <a:cubicBezTo>
                    <a:pt x="1060774" y="1760026"/>
                    <a:pt x="1015448" y="1742274"/>
                    <a:pt x="971149" y="1722159"/>
                  </a:cubicBezTo>
                  <a:cubicBezTo>
                    <a:pt x="961390" y="1717746"/>
                    <a:pt x="951911" y="1713997"/>
                    <a:pt x="942827" y="1709806"/>
                  </a:cubicBezTo>
                  <a:lnTo>
                    <a:pt x="912064" y="1695935"/>
                  </a:lnTo>
                  <a:cubicBezTo>
                    <a:pt x="891618" y="1686058"/>
                    <a:pt x="871754" y="1676474"/>
                    <a:pt x="852788" y="1666439"/>
                  </a:cubicBezTo>
                  <a:cubicBezTo>
                    <a:pt x="804715" y="1641149"/>
                    <a:pt x="758070" y="1613123"/>
                    <a:pt x="713141" y="1582583"/>
                  </a:cubicBezTo>
                  <a:cubicBezTo>
                    <a:pt x="648787" y="1543800"/>
                    <a:pt x="587141" y="1500673"/>
                    <a:pt x="528646" y="1453524"/>
                  </a:cubicBezTo>
                  <a:lnTo>
                    <a:pt x="410015" y="1311199"/>
                  </a:lnTo>
                  <a:lnTo>
                    <a:pt x="380116" y="1272203"/>
                  </a:lnTo>
                  <a:lnTo>
                    <a:pt x="378967" y="1270697"/>
                  </a:lnTo>
                  <a:lnTo>
                    <a:pt x="364516" y="1273984"/>
                  </a:lnTo>
                  <a:lnTo>
                    <a:pt x="366358" y="1284430"/>
                  </a:lnTo>
                  <a:cubicBezTo>
                    <a:pt x="364443" y="1285732"/>
                    <a:pt x="360061" y="1283845"/>
                    <a:pt x="353461" y="1278835"/>
                  </a:cubicBezTo>
                  <a:lnTo>
                    <a:pt x="351439" y="1276958"/>
                  </a:lnTo>
                  <a:lnTo>
                    <a:pt x="199043" y="1311617"/>
                  </a:lnTo>
                  <a:lnTo>
                    <a:pt x="283097" y="1204145"/>
                  </a:lnTo>
                  <a:lnTo>
                    <a:pt x="240907" y="1151263"/>
                  </a:lnTo>
                  <a:cubicBezTo>
                    <a:pt x="223357" y="1128330"/>
                    <a:pt x="203618" y="1100710"/>
                    <a:pt x="185150" y="1072652"/>
                  </a:cubicBezTo>
                  <a:cubicBezTo>
                    <a:pt x="166681" y="1044593"/>
                    <a:pt x="146310" y="1013595"/>
                    <a:pt x="125809" y="978044"/>
                  </a:cubicBezTo>
                  <a:cubicBezTo>
                    <a:pt x="102758" y="939241"/>
                    <a:pt x="82391" y="898942"/>
                    <a:pt x="64844" y="857410"/>
                  </a:cubicBezTo>
                  <a:cubicBezTo>
                    <a:pt x="45334" y="810444"/>
                    <a:pt x="30195" y="761812"/>
                    <a:pt x="19576" y="712061"/>
                  </a:cubicBezTo>
                  <a:cubicBezTo>
                    <a:pt x="8847" y="660937"/>
                    <a:pt x="2547" y="609052"/>
                    <a:pt x="657" y="556854"/>
                  </a:cubicBezTo>
                  <a:cubicBezTo>
                    <a:pt x="-1796" y="500136"/>
                    <a:pt x="2621" y="443377"/>
                    <a:pt x="13757" y="387706"/>
                  </a:cubicBezTo>
                  <a:cubicBezTo>
                    <a:pt x="17050" y="373625"/>
                    <a:pt x="19600" y="359227"/>
                    <a:pt x="24163" y="345290"/>
                  </a:cubicBezTo>
                  <a:cubicBezTo>
                    <a:pt x="27948" y="331060"/>
                    <a:pt x="32491" y="317065"/>
                    <a:pt x="37748" y="303336"/>
                  </a:cubicBezTo>
                  <a:lnTo>
                    <a:pt x="45247" y="283211"/>
                  </a:lnTo>
                  <a:lnTo>
                    <a:pt x="54087" y="263323"/>
                  </a:lnTo>
                  <a:cubicBezTo>
                    <a:pt x="57176" y="256658"/>
                    <a:pt x="59918" y="249818"/>
                    <a:pt x="63322" y="243282"/>
                  </a:cubicBezTo>
                  <a:lnTo>
                    <a:pt x="73860" y="223723"/>
                  </a:lnTo>
                  <a:cubicBezTo>
                    <a:pt x="88527" y="197015"/>
                    <a:pt x="105769" y="171800"/>
                    <a:pt x="125319" y="148421"/>
                  </a:cubicBezTo>
                  <a:cubicBezTo>
                    <a:pt x="135942" y="136862"/>
                    <a:pt x="146566" y="125302"/>
                    <a:pt x="158085" y="114454"/>
                  </a:cubicBezTo>
                  <a:cubicBezTo>
                    <a:pt x="164105" y="109381"/>
                    <a:pt x="170136" y="104226"/>
                    <a:pt x="176216" y="99036"/>
                  </a:cubicBezTo>
                  <a:cubicBezTo>
                    <a:pt x="182190" y="93706"/>
                    <a:pt x="188510" y="88771"/>
                    <a:pt x="195195" y="84364"/>
                  </a:cubicBezTo>
                  <a:cubicBezTo>
                    <a:pt x="247374" y="48477"/>
                    <a:pt x="306569" y="24063"/>
                    <a:pt x="368902" y="12850"/>
                  </a:cubicBezTo>
                  <a:cubicBezTo>
                    <a:pt x="376474" y="11121"/>
                    <a:pt x="384112" y="9781"/>
                    <a:pt x="391815" y="8899"/>
                  </a:cubicBezTo>
                  <a:lnTo>
                    <a:pt x="414748" y="5660"/>
                  </a:lnTo>
                  <a:cubicBezTo>
                    <a:pt x="430006" y="3717"/>
                    <a:pt x="445307" y="3196"/>
                    <a:pt x="460051" y="1636"/>
                  </a:cubicBezTo>
                  <a:lnTo>
                    <a:pt x="506338" y="0"/>
                  </a:lnTo>
                  <a:cubicBezTo>
                    <a:pt x="522055" y="620"/>
                    <a:pt x="538019" y="403"/>
                    <a:pt x="554247" y="1514"/>
                  </a:cubicBezTo>
                  <a:cubicBezTo>
                    <a:pt x="588122" y="3620"/>
                    <a:pt x="621751" y="8599"/>
                    <a:pt x="654788" y="16416"/>
                  </a:cubicBezTo>
                  <a:cubicBezTo>
                    <a:pt x="663655" y="18660"/>
                    <a:pt x="672325" y="20544"/>
                    <a:pt x="680772" y="23103"/>
                  </a:cubicBezTo>
                  <a:lnTo>
                    <a:pt x="705716" y="31220"/>
                  </a:lnTo>
                  <a:cubicBezTo>
                    <a:pt x="722133" y="36186"/>
                    <a:pt x="737858" y="43047"/>
                    <a:pt x="753818" y="49442"/>
                  </a:cubicBezTo>
                  <a:cubicBezTo>
                    <a:pt x="769777" y="55839"/>
                    <a:pt x="785255" y="63828"/>
                    <a:pt x="801061" y="70991"/>
                  </a:cubicBezTo>
                  <a:cubicBezTo>
                    <a:pt x="816248" y="79272"/>
                    <a:pt x="831844" y="86739"/>
                    <a:pt x="846621" y="95833"/>
                  </a:cubicBezTo>
                  <a:cubicBezTo>
                    <a:pt x="861398" y="104927"/>
                    <a:pt x="876561" y="113370"/>
                    <a:pt x="890916" y="123360"/>
                  </a:cubicBezTo>
                  <a:lnTo>
                    <a:pt x="912690" y="137839"/>
                  </a:lnTo>
                  <a:cubicBezTo>
                    <a:pt x="919827" y="142828"/>
                    <a:pt x="926765" y="148038"/>
                    <a:pt x="933879" y="153189"/>
                  </a:cubicBezTo>
                  <a:cubicBezTo>
                    <a:pt x="1035917" y="227919"/>
                    <a:pt x="1124592" y="319883"/>
                    <a:pt x="1202090" y="417212"/>
                  </a:cubicBezTo>
                  <a:close/>
                </a:path>
              </a:pathLst>
            </a:custGeom>
            <a:solidFill>
              <a:srgbClr val="21B4DA"/>
            </a:solidFill>
            <a:ln w="5820" cap="flat">
              <a:noFill/>
              <a:prstDash val="solid"/>
              <a:miter/>
            </a:ln>
          </p:spPr>
          <p:txBody>
            <a:bodyPr wrap="square" rtlCol="0" anchor="ctr">
              <a:noAutofit/>
            </a:bodyPr>
            <a:lstStyle/>
            <a:p>
              <a:endParaRPr lang="fr-FR"/>
            </a:p>
          </p:txBody>
        </p:sp>
        <p:sp>
          <p:nvSpPr>
            <p:cNvPr id="134" name="Graphique 6">
              <a:extLst>
                <a:ext uri="{FF2B5EF4-FFF2-40B4-BE49-F238E27FC236}">
                  <a16:creationId xmlns:a16="http://schemas.microsoft.com/office/drawing/2014/main" id="{6B32AA9E-4064-47DE-A3DB-3143CAC0C6DD}"/>
                </a:ext>
              </a:extLst>
            </p:cNvPr>
            <p:cNvSpPr/>
            <p:nvPr/>
          </p:nvSpPr>
          <p:spPr>
            <a:xfrm>
              <a:off x="9975553" y="1561362"/>
              <a:ext cx="129183" cy="183100"/>
            </a:xfrm>
            <a:custGeom>
              <a:avLst/>
              <a:gdLst>
                <a:gd name="connsiteX0" fmla="*/ 61479 w 129183"/>
                <a:gd name="connsiteY0" fmla="*/ 182744 h 183100"/>
                <a:gd name="connsiteX1" fmla="*/ 21076 w 129183"/>
                <a:gd name="connsiteY1" fmla="*/ 163416 h 183100"/>
                <a:gd name="connsiteX2" fmla="*/ -115 w 129183"/>
                <a:gd name="connsiteY2" fmla="*/ 91867 h 183100"/>
                <a:gd name="connsiteX3" fmla="*/ 3843 w 129183"/>
                <a:gd name="connsiteY3" fmla="*/ 56936 h 183100"/>
                <a:gd name="connsiteX4" fmla="*/ 22939 w 129183"/>
                <a:gd name="connsiteY4" fmla="*/ 18047 h 183100"/>
                <a:gd name="connsiteX5" fmla="*/ 63691 w 129183"/>
                <a:gd name="connsiteY5" fmla="*/ -291 h 183100"/>
                <a:gd name="connsiteX6" fmla="*/ 101242 w 129183"/>
                <a:gd name="connsiteY6" fmla="*/ 15602 h 183100"/>
                <a:gd name="connsiteX7" fmla="*/ 122665 w 129183"/>
                <a:gd name="connsiteY7" fmla="*/ 53734 h 183100"/>
                <a:gd name="connsiteX8" fmla="*/ 129069 w 129183"/>
                <a:gd name="connsiteY8" fmla="*/ 93613 h 183100"/>
                <a:gd name="connsiteX9" fmla="*/ 121093 w 129183"/>
                <a:gd name="connsiteY9" fmla="*/ 136927 h 183100"/>
                <a:gd name="connsiteX10" fmla="*/ 98098 w 129183"/>
                <a:gd name="connsiteY10" fmla="*/ 170053 h 183100"/>
                <a:gd name="connsiteX11" fmla="*/ 61479 w 129183"/>
                <a:gd name="connsiteY11" fmla="*/ 182744 h 183100"/>
                <a:gd name="connsiteX12" fmla="*/ 62352 w 129183"/>
                <a:gd name="connsiteY12" fmla="*/ 145427 h 183100"/>
                <a:gd name="connsiteX13" fmla="*/ 83543 w 129183"/>
                <a:gd name="connsiteY13" fmla="*/ 133318 h 183100"/>
                <a:gd name="connsiteX14" fmla="*/ 92916 w 129183"/>
                <a:gd name="connsiteY14" fmla="*/ 96641 h 183100"/>
                <a:gd name="connsiteX15" fmla="*/ 84125 w 129183"/>
                <a:gd name="connsiteY15" fmla="*/ 55539 h 183100"/>
                <a:gd name="connsiteX16" fmla="*/ 64041 w 129183"/>
                <a:gd name="connsiteY16" fmla="*/ 41975 h 183100"/>
                <a:gd name="connsiteX17" fmla="*/ 43490 w 129183"/>
                <a:gd name="connsiteY17" fmla="*/ 55190 h 183100"/>
                <a:gd name="connsiteX18" fmla="*/ 33651 w 129183"/>
                <a:gd name="connsiteY18" fmla="*/ 98329 h 183100"/>
                <a:gd name="connsiteX19" fmla="*/ 41627 w 129183"/>
                <a:gd name="connsiteY19" fmla="*/ 133725 h 183100"/>
                <a:gd name="connsiteX20" fmla="*/ 62352 w 129183"/>
                <a:gd name="connsiteY20" fmla="*/ 145427 h 183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29183" h="183100">
                  <a:moveTo>
                    <a:pt x="61479" y="182744"/>
                  </a:moveTo>
                  <a:cubicBezTo>
                    <a:pt x="45644" y="183297"/>
                    <a:pt x="30566" y="176078"/>
                    <a:pt x="21076" y="163416"/>
                  </a:cubicBezTo>
                  <a:cubicBezTo>
                    <a:pt x="6987" y="145211"/>
                    <a:pt x="-57" y="121366"/>
                    <a:pt x="-115" y="91867"/>
                  </a:cubicBezTo>
                  <a:cubicBezTo>
                    <a:pt x="118" y="80124"/>
                    <a:pt x="1457" y="68434"/>
                    <a:pt x="3843" y="56936"/>
                  </a:cubicBezTo>
                  <a:cubicBezTo>
                    <a:pt x="6754" y="42551"/>
                    <a:pt x="13333" y="29155"/>
                    <a:pt x="22939" y="18047"/>
                  </a:cubicBezTo>
                  <a:cubicBezTo>
                    <a:pt x="32895" y="5903"/>
                    <a:pt x="47973" y="-879"/>
                    <a:pt x="63691" y="-291"/>
                  </a:cubicBezTo>
                  <a:cubicBezTo>
                    <a:pt x="77955" y="-722"/>
                    <a:pt x="91636" y="5082"/>
                    <a:pt x="101242" y="15602"/>
                  </a:cubicBezTo>
                  <a:cubicBezTo>
                    <a:pt x="111197" y="26512"/>
                    <a:pt x="118532" y="39553"/>
                    <a:pt x="122665" y="53734"/>
                  </a:cubicBezTo>
                  <a:cubicBezTo>
                    <a:pt x="126741" y="66641"/>
                    <a:pt x="128895" y="80078"/>
                    <a:pt x="129069" y="93613"/>
                  </a:cubicBezTo>
                  <a:cubicBezTo>
                    <a:pt x="129069" y="108418"/>
                    <a:pt x="126391" y="123100"/>
                    <a:pt x="121093" y="136927"/>
                  </a:cubicBezTo>
                  <a:cubicBezTo>
                    <a:pt x="116378" y="149752"/>
                    <a:pt x="108461" y="161157"/>
                    <a:pt x="98098" y="170053"/>
                  </a:cubicBezTo>
                  <a:cubicBezTo>
                    <a:pt x="87851" y="178605"/>
                    <a:pt x="74811" y="183116"/>
                    <a:pt x="61479" y="182744"/>
                  </a:cubicBezTo>
                  <a:close/>
                  <a:moveTo>
                    <a:pt x="62352" y="145427"/>
                  </a:moveTo>
                  <a:cubicBezTo>
                    <a:pt x="70968" y="145060"/>
                    <a:pt x="78827" y="140548"/>
                    <a:pt x="83543" y="133318"/>
                  </a:cubicBezTo>
                  <a:cubicBezTo>
                    <a:pt x="89772" y="125243"/>
                    <a:pt x="92916" y="113017"/>
                    <a:pt x="92916" y="96641"/>
                  </a:cubicBezTo>
                  <a:cubicBezTo>
                    <a:pt x="92916" y="78320"/>
                    <a:pt x="90005" y="64621"/>
                    <a:pt x="84125" y="55539"/>
                  </a:cubicBezTo>
                  <a:cubicBezTo>
                    <a:pt x="78304" y="46516"/>
                    <a:pt x="71609" y="41975"/>
                    <a:pt x="64041" y="41975"/>
                  </a:cubicBezTo>
                  <a:cubicBezTo>
                    <a:pt x="55366" y="42586"/>
                    <a:pt x="47623" y="47569"/>
                    <a:pt x="43490" y="55190"/>
                  </a:cubicBezTo>
                  <a:cubicBezTo>
                    <a:pt x="36969" y="64912"/>
                    <a:pt x="33651" y="79292"/>
                    <a:pt x="33651" y="98329"/>
                  </a:cubicBezTo>
                  <a:cubicBezTo>
                    <a:pt x="32836" y="110648"/>
                    <a:pt x="35631" y="122943"/>
                    <a:pt x="41627" y="133725"/>
                  </a:cubicBezTo>
                  <a:cubicBezTo>
                    <a:pt x="45993" y="140996"/>
                    <a:pt x="53853" y="145433"/>
                    <a:pt x="62352" y="145427"/>
                  </a:cubicBezTo>
                  <a:close/>
                </a:path>
              </a:pathLst>
            </a:custGeom>
            <a:solidFill>
              <a:srgbClr val="FFFFFF"/>
            </a:solidFill>
            <a:ln w="5820" cap="flat">
              <a:noFill/>
              <a:prstDash val="solid"/>
              <a:miter/>
            </a:ln>
          </p:spPr>
          <p:txBody>
            <a:bodyPr rtlCol="0" anchor="ctr"/>
            <a:lstStyle/>
            <a:p>
              <a:endParaRPr lang="fr-FR"/>
            </a:p>
          </p:txBody>
        </p:sp>
        <p:sp>
          <p:nvSpPr>
            <p:cNvPr id="135" name="Graphique 6">
              <a:extLst>
                <a:ext uri="{FF2B5EF4-FFF2-40B4-BE49-F238E27FC236}">
                  <a16:creationId xmlns:a16="http://schemas.microsoft.com/office/drawing/2014/main" id="{6B32AA9E-4064-47DE-A3DB-3143CAC0C6DD}"/>
                </a:ext>
              </a:extLst>
            </p:cNvPr>
            <p:cNvSpPr/>
            <p:nvPr/>
          </p:nvSpPr>
          <p:spPr>
            <a:xfrm>
              <a:off x="10117049" y="1625262"/>
              <a:ext cx="113204" cy="144651"/>
            </a:xfrm>
            <a:custGeom>
              <a:avLst/>
              <a:gdLst>
                <a:gd name="connsiteX0" fmla="*/ 55978 w 113204"/>
                <a:gd name="connsiteY0" fmla="*/ 144285 h 144651"/>
                <a:gd name="connsiteX1" fmla="*/ 10976 w 113204"/>
                <a:gd name="connsiteY1" fmla="*/ 114827 h 144651"/>
                <a:gd name="connsiteX2" fmla="*/ -85 w 113204"/>
                <a:gd name="connsiteY2" fmla="*/ 63538 h 144651"/>
                <a:gd name="connsiteX3" fmla="*/ 613 w 113204"/>
                <a:gd name="connsiteY3" fmla="*/ 49507 h 144651"/>
                <a:gd name="connsiteX4" fmla="*/ 5446 w 113204"/>
                <a:gd name="connsiteY4" fmla="*/ 27152 h 144651"/>
                <a:gd name="connsiteX5" fmla="*/ 10219 w 113204"/>
                <a:gd name="connsiteY5" fmla="*/ 18128 h 144651"/>
                <a:gd name="connsiteX6" fmla="*/ 18952 w 113204"/>
                <a:gd name="connsiteY6" fmla="*/ 13063 h 144651"/>
                <a:gd name="connsiteX7" fmla="*/ 24017 w 113204"/>
                <a:gd name="connsiteY7" fmla="*/ 13355 h 144651"/>
                <a:gd name="connsiteX8" fmla="*/ 33565 w 113204"/>
                <a:gd name="connsiteY8" fmla="*/ 34837 h 144651"/>
                <a:gd name="connsiteX9" fmla="*/ 39852 w 113204"/>
                <a:gd name="connsiteY9" fmla="*/ 76928 h 144651"/>
                <a:gd name="connsiteX10" fmla="*/ 56735 w 113204"/>
                <a:gd name="connsiteY10" fmla="*/ 103300 h 144651"/>
                <a:gd name="connsiteX11" fmla="*/ 72978 w 113204"/>
                <a:gd name="connsiteY11" fmla="*/ 83041 h 144651"/>
                <a:gd name="connsiteX12" fmla="*/ 76529 w 113204"/>
                <a:gd name="connsiteY12" fmla="*/ 44792 h 144651"/>
                <a:gd name="connsiteX13" fmla="*/ 76529 w 113204"/>
                <a:gd name="connsiteY13" fmla="*/ 29481 h 144651"/>
                <a:gd name="connsiteX14" fmla="*/ 76529 w 113204"/>
                <a:gd name="connsiteY14" fmla="*/ 24532 h 144651"/>
                <a:gd name="connsiteX15" fmla="*/ 76529 w 113204"/>
                <a:gd name="connsiteY15" fmla="*/ 20573 h 144651"/>
                <a:gd name="connsiteX16" fmla="*/ 76529 w 113204"/>
                <a:gd name="connsiteY16" fmla="*/ 16906 h 144651"/>
                <a:gd name="connsiteX17" fmla="*/ 77868 w 113204"/>
                <a:gd name="connsiteY17" fmla="*/ 7882 h 144651"/>
                <a:gd name="connsiteX18" fmla="*/ 87299 w 113204"/>
                <a:gd name="connsiteY18" fmla="*/ 605 h 144651"/>
                <a:gd name="connsiteX19" fmla="*/ 93121 w 113204"/>
                <a:gd name="connsiteY19" fmla="*/ -327 h 144651"/>
                <a:gd name="connsiteX20" fmla="*/ 104764 w 113204"/>
                <a:gd name="connsiteY20" fmla="*/ 4971 h 144651"/>
                <a:gd name="connsiteX21" fmla="*/ 111226 w 113204"/>
                <a:gd name="connsiteY21" fmla="*/ 19817 h 144651"/>
                <a:gd name="connsiteX22" fmla="*/ 113090 w 113204"/>
                <a:gd name="connsiteY22" fmla="*/ 47295 h 144651"/>
                <a:gd name="connsiteX23" fmla="*/ 97138 w 113204"/>
                <a:gd name="connsiteY23" fmla="*/ 120649 h 144651"/>
                <a:gd name="connsiteX24" fmla="*/ 55978 w 113204"/>
                <a:gd name="connsiteY24" fmla="*/ 144285 h 144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13204" h="144651">
                  <a:moveTo>
                    <a:pt x="55978" y="144285"/>
                  </a:moveTo>
                  <a:cubicBezTo>
                    <a:pt x="35777" y="144285"/>
                    <a:pt x="20757" y="134464"/>
                    <a:pt x="10976" y="114827"/>
                  </a:cubicBezTo>
                  <a:cubicBezTo>
                    <a:pt x="3292" y="98841"/>
                    <a:pt x="-492" y="81265"/>
                    <a:pt x="-85" y="63538"/>
                  </a:cubicBezTo>
                  <a:cubicBezTo>
                    <a:pt x="-85" y="60685"/>
                    <a:pt x="-85" y="56028"/>
                    <a:pt x="613" y="49507"/>
                  </a:cubicBezTo>
                  <a:cubicBezTo>
                    <a:pt x="1313" y="41887"/>
                    <a:pt x="2942" y="34383"/>
                    <a:pt x="5446" y="27152"/>
                  </a:cubicBezTo>
                  <a:cubicBezTo>
                    <a:pt x="6493" y="23880"/>
                    <a:pt x="8124" y="20824"/>
                    <a:pt x="10219" y="18128"/>
                  </a:cubicBezTo>
                  <a:cubicBezTo>
                    <a:pt x="12199" y="15159"/>
                    <a:pt x="15401" y="13285"/>
                    <a:pt x="18952" y="13063"/>
                  </a:cubicBezTo>
                  <a:cubicBezTo>
                    <a:pt x="20640" y="13040"/>
                    <a:pt x="22329" y="13139"/>
                    <a:pt x="24017" y="13355"/>
                  </a:cubicBezTo>
                  <a:cubicBezTo>
                    <a:pt x="29023" y="13878"/>
                    <a:pt x="32226" y="21039"/>
                    <a:pt x="33565" y="34837"/>
                  </a:cubicBezTo>
                  <a:cubicBezTo>
                    <a:pt x="34788" y="48984"/>
                    <a:pt x="36883" y="63037"/>
                    <a:pt x="39852" y="76928"/>
                  </a:cubicBezTo>
                  <a:cubicBezTo>
                    <a:pt x="43753" y="94393"/>
                    <a:pt x="49342" y="103300"/>
                    <a:pt x="56735" y="103300"/>
                  </a:cubicBezTo>
                  <a:cubicBezTo>
                    <a:pt x="64129" y="103300"/>
                    <a:pt x="69834" y="96547"/>
                    <a:pt x="72978" y="83041"/>
                  </a:cubicBezTo>
                  <a:cubicBezTo>
                    <a:pt x="75597" y="70466"/>
                    <a:pt x="76762" y="57635"/>
                    <a:pt x="76529" y="44792"/>
                  </a:cubicBezTo>
                  <a:cubicBezTo>
                    <a:pt x="76529" y="38679"/>
                    <a:pt x="76529" y="33556"/>
                    <a:pt x="76529" y="29481"/>
                  </a:cubicBezTo>
                  <a:cubicBezTo>
                    <a:pt x="76529" y="27501"/>
                    <a:pt x="76529" y="25871"/>
                    <a:pt x="76529" y="24532"/>
                  </a:cubicBezTo>
                  <a:cubicBezTo>
                    <a:pt x="76529" y="23193"/>
                    <a:pt x="76529" y="21912"/>
                    <a:pt x="76529" y="20573"/>
                  </a:cubicBezTo>
                  <a:cubicBezTo>
                    <a:pt x="76529" y="19234"/>
                    <a:pt x="76529" y="18012"/>
                    <a:pt x="76529" y="16906"/>
                  </a:cubicBezTo>
                  <a:cubicBezTo>
                    <a:pt x="76529" y="13849"/>
                    <a:pt x="76995" y="10810"/>
                    <a:pt x="77868" y="7882"/>
                  </a:cubicBezTo>
                  <a:cubicBezTo>
                    <a:pt x="78741" y="4913"/>
                    <a:pt x="81885" y="2468"/>
                    <a:pt x="87299" y="605"/>
                  </a:cubicBezTo>
                  <a:cubicBezTo>
                    <a:pt x="89162" y="-1"/>
                    <a:pt x="91142" y="-315"/>
                    <a:pt x="93121" y="-327"/>
                  </a:cubicBezTo>
                  <a:cubicBezTo>
                    <a:pt x="97545" y="-251"/>
                    <a:pt x="101795" y="1670"/>
                    <a:pt x="104764" y="4971"/>
                  </a:cubicBezTo>
                  <a:cubicBezTo>
                    <a:pt x="108490" y="9070"/>
                    <a:pt x="110761" y="14292"/>
                    <a:pt x="111226" y="19817"/>
                  </a:cubicBezTo>
                  <a:cubicBezTo>
                    <a:pt x="112449" y="28928"/>
                    <a:pt x="113090" y="38103"/>
                    <a:pt x="113090" y="47295"/>
                  </a:cubicBezTo>
                  <a:cubicBezTo>
                    <a:pt x="113090" y="78342"/>
                    <a:pt x="107792" y="102794"/>
                    <a:pt x="97138" y="120649"/>
                  </a:cubicBezTo>
                  <a:cubicBezTo>
                    <a:pt x="89104" y="135809"/>
                    <a:pt x="73094" y="145013"/>
                    <a:pt x="55978" y="144285"/>
                  </a:cubicBezTo>
                  <a:close/>
                </a:path>
              </a:pathLst>
            </a:custGeom>
            <a:solidFill>
              <a:srgbClr val="FFFFFF"/>
            </a:solidFill>
            <a:ln w="5820" cap="flat">
              <a:noFill/>
              <a:prstDash val="solid"/>
              <a:miter/>
            </a:ln>
          </p:spPr>
          <p:txBody>
            <a:bodyPr rtlCol="0" anchor="ctr"/>
            <a:lstStyle/>
            <a:p>
              <a:endParaRPr lang="fr-FR"/>
            </a:p>
          </p:txBody>
        </p:sp>
        <p:sp>
          <p:nvSpPr>
            <p:cNvPr id="136" name="Graphique 6">
              <a:extLst>
                <a:ext uri="{FF2B5EF4-FFF2-40B4-BE49-F238E27FC236}">
                  <a16:creationId xmlns:a16="http://schemas.microsoft.com/office/drawing/2014/main" id="{6B32AA9E-4064-47DE-A3DB-3143CAC0C6DD}"/>
                </a:ext>
              </a:extLst>
            </p:cNvPr>
            <p:cNvSpPr/>
            <p:nvPr/>
          </p:nvSpPr>
          <p:spPr>
            <a:xfrm>
              <a:off x="10241781" y="1635566"/>
              <a:ext cx="114222" cy="134752"/>
            </a:xfrm>
            <a:custGeom>
              <a:avLst/>
              <a:gdLst>
                <a:gd name="connsiteX0" fmla="*/ 88725 w 114222"/>
                <a:gd name="connsiteY0" fmla="*/ 134330 h 134752"/>
                <a:gd name="connsiteX1" fmla="*/ 71318 w 114222"/>
                <a:gd name="connsiteY1" fmla="*/ 120370 h 134752"/>
                <a:gd name="connsiteX2" fmla="*/ 71260 w 114222"/>
                <a:gd name="connsiteY2" fmla="*/ 119718 h 134752"/>
                <a:gd name="connsiteX3" fmla="*/ 70037 w 114222"/>
                <a:gd name="connsiteY3" fmla="*/ 104989 h 134752"/>
                <a:gd name="connsiteX4" fmla="*/ 68640 w 114222"/>
                <a:gd name="connsiteY4" fmla="*/ 95033 h 134752"/>
                <a:gd name="connsiteX5" fmla="*/ 63284 w 114222"/>
                <a:gd name="connsiteY5" fmla="*/ 102252 h 134752"/>
                <a:gd name="connsiteX6" fmla="*/ 55599 w 114222"/>
                <a:gd name="connsiteY6" fmla="*/ 114245 h 134752"/>
                <a:gd name="connsiteX7" fmla="*/ 30449 w 114222"/>
                <a:gd name="connsiteY7" fmla="*/ 130779 h 134752"/>
                <a:gd name="connsiteX8" fmla="*/ 16943 w 114222"/>
                <a:gd name="connsiteY8" fmla="*/ 126471 h 134752"/>
                <a:gd name="connsiteX9" fmla="*/ 1864 w 114222"/>
                <a:gd name="connsiteY9" fmla="*/ 101612 h 134752"/>
                <a:gd name="connsiteX10" fmla="*/ -115 w 114222"/>
                <a:gd name="connsiteY10" fmla="*/ 86883 h 134752"/>
                <a:gd name="connsiteX11" fmla="*/ 8734 w 114222"/>
                <a:gd name="connsiteY11" fmla="*/ 47586 h 134752"/>
                <a:gd name="connsiteX12" fmla="*/ 32428 w 114222"/>
                <a:gd name="connsiteY12" fmla="*/ 19176 h 134752"/>
                <a:gd name="connsiteX13" fmla="*/ 51932 w 114222"/>
                <a:gd name="connsiteY13" fmla="*/ 13355 h 134752"/>
                <a:gd name="connsiteX14" fmla="*/ 70211 w 114222"/>
                <a:gd name="connsiteY14" fmla="*/ 18594 h 134752"/>
                <a:gd name="connsiteX15" fmla="*/ 72657 w 114222"/>
                <a:gd name="connsiteY15" fmla="*/ 19351 h 134752"/>
                <a:gd name="connsiteX16" fmla="*/ 77256 w 114222"/>
                <a:gd name="connsiteY16" fmla="*/ 13529 h 134752"/>
                <a:gd name="connsiteX17" fmla="*/ 82612 w 114222"/>
                <a:gd name="connsiteY17" fmla="*/ 5088 h 134752"/>
                <a:gd name="connsiteX18" fmla="*/ 93033 w 114222"/>
                <a:gd name="connsiteY18" fmla="*/ -327 h 134752"/>
                <a:gd name="connsiteX19" fmla="*/ 98447 w 114222"/>
                <a:gd name="connsiteY19" fmla="*/ 605 h 134752"/>
                <a:gd name="connsiteX20" fmla="*/ 105666 w 114222"/>
                <a:gd name="connsiteY20" fmla="*/ 10269 h 134752"/>
                <a:gd name="connsiteX21" fmla="*/ 109625 w 114222"/>
                <a:gd name="connsiteY21" fmla="*/ 37631 h 134752"/>
                <a:gd name="connsiteX22" fmla="*/ 114107 w 114222"/>
                <a:gd name="connsiteY22" fmla="*/ 112208 h 134752"/>
                <a:gd name="connsiteX23" fmla="*/ 114107 w 114222"/>
                <a:gd name="connsiteY23" fmla="*/ 116225 h 134752"/>
                <a:gd name="connsiteX24" fmla="*/ 108286 w 114222"/>
                <a:gd name="connsiteY24" fmla="*/ 128450 h 134752"/>
                <a:gd name="connsiteX25" fmla="*/ 88725 w 114222"/>
                <a:gd name="connsiteY25" fmla="*/ 134330 h 134752"/>
                <a:gd name="connsiteX26" fmla="*/ 39764 w 114222"/>
                <a:gd name="connsiteY26" fmla="*/ 96722 h 134752"/>
                <a:gd name="connsiteX27" fmla="*/ 59733 w 114222"/>
                <a:gd name="connsiteY27" fmla="*/ 72154 h 134752"/>
                <a:gd name="connsiteX28" fmla="*/ 69979 w 114222"/>
                <a:gd name="connsiteY28" fmla="*/ 42405 h 134752"/>
                <a:gd name="connsiteX29" fmla="*/ 60490 w 114222"/>
                <a:gd name="connsiteY29" fmla="*/ 37340 h 134752"/>
                <a:gd name="connsiteX30" fmla="*/ 42267 w 114222"/>
                <a:gd name="connsiteY30" fmla="*/ 49740 h 134752"/>
                <a:gd name="connsiteX31" fmla="*/ 31905 w 114222"/>
                <a:gd name="connsiteY31" fmla="*/ 76288 h 134752"/>
                <a:gd name="connsiteX32" fmla="*/ 31497 w 114222"/>
                <a:gd name="connsiteY32" fmla="*/ 82109 h 134752"/>
                <a:gd name="connsiteX33" fmla="*/ 37319 w 114222"/>
                <a:gd name="connsiteY33" fmla="*/ 95615 h 134752"/>
                <a:gd name="connsiteX34" fmla="*/ 39764 w 114222"/>
                <a:gd name="connsiteY34" fmla="*/ 96722 h 1347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14222" h="134752">
                  <a:moveTo>
                    <a:pt x="88725" y="134330"/>
                  </a:moveTo>
                  <a:cubicBezTo>
                    <a:pt x="80050" y="135285"/>
                    <a:pt x="72250" y="129032"/>
                    <a:pt x="71318" y="120370"/>
                  </a:cubicBezTo>
                  <a:cubicBezTo>
                    <a:pt x="71318" y="120154"/>
                    <a:pt x="71260" y="119939"/>
                    <a:pt x="71260" y="119718"/>
                  </a:cubicBezTo>
                  <a:cubicBezTo>
                    <a:pt x="70444" y="114851"/>
                    <a:pt x="70037" y="109925"/>
                    <a:pt x="70037" y="104989"/>
                  </a:cubicBezTo>
                  <a:cubicBezTo>
                    <a:pt x="70037" y="98352"/>
                    <a:pt x="69571" y="95033"/>
                    <a:pt x="68640" y="95033"/>
                  </a:cubicBezTo>
                  <a:cubicBezTo>
                    <a:pt x="67825" y="95033"/>
                    <a:pt x="66020" y="97420"/>
                    <a:pt x="63284" y="102252"/>
                  </a:cubicBezTo>
                  <a:cubicBezTo>
                    <a:pt x="61246" y="105803"/>
                    <a:pt x="58684" y="109820"/>
                    <a:pt x="55599" y="114245"/>
                  </a:cubicBezTo>
                  <a:cubicBezTo>
                    <a:pt x="47856" y="125231"/>
                    <a:pt x="39473" y="130738"/>
                    <a:pt x="30449" y="130779"/>
                  </a:cubicBezTo>
                  <a:cubicBezTo>
                    <a:pt x="25617" y="130919"/>
                    <a:pt x="20843" y="129399"/>
                    <a:pt x="16943" y="126471"/>
                  </a:cubicBezTo>
                  <a:cubicBezTo>
                    <a:pt x="9141" y="120212"/>
                    <a:pt x="3844" y="111410"/>
                    <a:pt x="1864" y="101612"/>
                  </a:cubicBezTo>
                  <a:cubicBezTo>
                    <a:pt x="584" y="96809"/>
                    <a:pt x="-115" y="91855"/>
                    <a:pt x="-115" y="86883"/>
                  </a:cubicBezTo>
                  <a:cubicBezTo>
                    <a:pt x="-115" y="73289"/>
                    <a:pt x="2912" y="59870"/>
                    <a:pt x="8734" y="47586"/>
                  </a:cubicBezTo>
                  <a:cubicBezTo>
                    <a:pt x="13683" y="35989"/>
                    <a:pt x="21891" y="26110"/>
                    <a:pt x="32428" y="19176"/>
                  </a:cubicBezTo>
                  <a:cubicBezTo>
                    <a:pt x="38250" y="15410"/>
                    <a:pt x="45004" y="13390"/>
                    <a:pt x="51932" y="13355"/>
                  </a:cubicBezTo>
                  <a:cubicBezTo>
                    <a:pt x="58394" y="13471"/>
                    <a:pt x="64681" y="15276"/>
                    <a:pt x="70211" y="18594"/>
                  </a:cubicBezTo>
                  <a:cubicBezTo>
                    <a:pt x="70968" y="19042"/>
                    <a:pt x="71783" y="19299"/>
                    <a:pt x="72657" y="19351"/>
                  </a:cubicBezTo>
                  <a:cubicBezTo>
                    <a:pt x="74054" y="19351"/>
                    <a:pt x="75626" y="17372"/>
                    <a:pt x="77256" y="13529"/>
                  </a:cubicBezTo>
                  <a:cubicBezTo>
                    <a:pt x="78478" y="10391"/>
                    <a:pt x="80284" y="7521"/>
                    <a:pt x="82612" y="5088"/>
                  </a:cubicBezTo>
                  <a:cubicBezTo>
                    <a:pt x="85174" y="1892"/>
                    <a:pt x="88958" y="-70"/>
                    <a:pt x="93033" y="-327"/>
                  </a:cubicBezTo>
                  <a:cubicBezTo>
                    <a:pt x="94838" y="-163"/>
                    <a:pt x="96642" y="151"/>
                    <a:pt x="98447" y="605"/>
                  </a:cubicBezTo>
                  <a:cubicBezTo>
                    <a:pt x="101067" y="1245"/>
                    <a:pt x="103512" y="4447"/>
                    <a:pt x="105666" y="10269"/>
                  </a:cubicBezTo>
                  <a:cubicBezTo>
                    <a:pt x="107762" y="19258"/>
                    <a:pt x="109101" y="28415"/>
                    <a:pt x="109625" y="37631"/>
                  </a:cubicBezTo>
                  <a:cubicBezTo>
                    <a:pt x="112594" y="70233"/>
                    <a:pt x="114107" y="95092"/>
                    <a:pt x="114107" y="112208"/>
                  </a:cubicBezTo>
                  <a:lnTo>
                    <a:pt x="114107" y="116225"/>
                  </a:lnTo>
                  <a:cubicBezTo>
                    <a:pt x="114049" y="120958"/>
                    <a:pt x="111953" y="125434"/>
                    <a:pt x="108286" y="128450"/>
                  </a:cubicBezTo>
                  <a:cubicBezTo>
                    <a:pt x="102639" y="132630"/>
                    <a:pt x="95711" y="134709"/>
                    <a:pt x="88725" y="134330"/>
                  </a:cubicBezTo>
                  <a:close/>
                  <a:moveTo>
                    <a:pt x="39764" y="96722"/>
                  </a:moveTo>
                  <a:cubicBezTo>
                    <a:pt x="46226" y="96722"/>
                    <a:pt x="52921" y="88531"/>
                    <a:pt x="59733" y="72154"/>
                  </a:cubicBezTo>
                  <a:cubicBezTo>
                    <a:pt x="64332" y="62688"/>
                    <a:pt x="67767" y="52698"/>
                    <a:pt x="69979" y="42405"/>
                  </a:cubicBezTo>
                  <a:cubicBezTo>
                    <a:pt x="69979" y="39028"/>
                    <a:pt x="66835" y="37340"/>
                    <a:pt x="60490" y="37340"/>
                  </a:cubicBezTo>
                  <a:cubicBezTo>
                    <a:pt x="54144" y="37340"/>
                    <a:pt x="47681" y="41473"/>
                    <a:pt x="42267" y="49740"/>
                  </a:cubicBezTo>
                  <a:cubicBezTo>
                    <a:pt x="37028" y="57786"/>
                    <a:pt x="33477" y="66821"/>
                    <a:pt x="31905" y="76288"/>
                  </a:cubicBezTo>
                  <a:cubicBezTo>
                    <a:pt x="31613" y="78215"/>
                    <a:pt x="31497" y="80159"/>
                    <a:pt x="31497" y="82109"/>
                  </a:cubicBezTo>
                  <a:cubicBezTo>
                    <a:pt x="31031" y="87308"/>
                    <a:pt x="33185" y="92396"/>
                    <a:pt x="37319" y="95615"/>
                  </a:cubicBezTo>
                  <a:cubicBezTo>
                    <a:pt x="38018" y="96244"/>
                    <a:pt x="38833" y="96635"/>
                    <a:pt x="39764" y="96722"/>
                  </a:cubicBezTo>
                  <a:close/>
                </a:path>
              </a:pathLst>
            </a:custGeom>
            <a:solidFill>
              <a:srgbClr val="FFFFFF"/>
            </a:solidFill>
            <a:ln w="5820" cap="flat">
              <a:noFill/>
              <a:prstDash val="solid"/>
              <a:miter/>
            </a:ln>
          </p:spPr>
          <p:txBody>
            <a:bodyPr rtlCol="0" anchor="ctr"/>
            <a:lstStyle/>
            <a:p>
              <a:endParaRPr lang="fr-FR"/>
            </a:p>
          </p:txBody>
        </p:sp>
        <p:sp>
          <p:nvSpPr>
            <p:cNvPr id="137" name="Graphique 6">
              <a:extLst>
                <a:ext uri="{FF2B5EF4-FFF2-40B4-BE49-F238E27FC236}">
                  <a16:creationId xmlns:a16="http://schemas.microsoft.com/office/drawing/2014/main" id="{6B32AA9E-4064-47DE-A3DB-3143CAC0C6DD}"/>
                </a:ext>
              </a:extLst>
            </p:cNvPr>
            <p:cNvSpPr/>
            <p:nvPr/>
          </p:nvSpPr>
          <p:spPr>
            <a:xfrm>
              <a:off x="10374807" y="1601203"/>
              <a:ext cx="38539" cy="169239"/>
            </a:xfrm>
            <a:custGeom>
              <a:avLst/>
              <a:gdLst>
                <a:gd name="connsiteX0" fmla="*/ 19388 w 38539"/>
                <a:gd name="connsiteY0" fmla="*/ 168868 h 169239"/>
                <a:gd name="connsiteX1" fmla="*/ 3728 w 38539"/>
                <a:gd name="connsiteY1" fmla="*/ 157632 h 169239"/>
                <a:gd name="connsiteX2" fmla="*/ -115 w 38539"/>
                <a:gd name="connsiteY2" fmla="*/ 109428 h 169239"/>
                <a:gd name="connsiteX3" fmla="*/ 6522 w 38539"/>
                <a:gd name="connsiteY3" fmla="*/ 51210 h 169239"/>
                <a:gd name="connsiteX4" fmla="*/ 18165 w 38539"/>
                <a:gd name="connsiteY4" fmla="*/ 43526 h 169239"/>
                <a:gd name="connsiteX5" fmla="*/ 29343 w 38539"/>
                <a:gd name="connsiteY5" fmla="*/ 50745 h 169239"/>
                <a:gd name="connsiteX6" fmla="*/ 36271 w 38539"/>
                <a:gd name="connsiteY6" fmla="*/ 81134 h 169239"/>
                <a:gd name="connsiteX7" fmla="*/ 38425 w 38539"/>
                <a:gd name="connsiteY7" fmla="*/ 123050 h 169239"/>
                <a:gd name="connsiteX8" fmla="*/ 38425 w 38539"/>
                <a:gd name="connsiteY8" fmla="*/ 136382 h 169239"/>
                <a:gd name="connsiteX9" fmla="*/ 34467 w 38539"/>
                <a:gd name="connsiteY9" fmla="*/ 158738 h 169239"/>
                <a:gd name="connsiteX10" fmla="*/ 19388 w 38539"/>
                <a:gd name="connsiteY10" fmla="*/ 168868 h 169239"/>
                <a:gd name="connsiteX11" fmla="*/ 18457 w 38539"/>
                <a:gd name="connsiteY11" fmla="*/ 34968 h 169239"/>
                <a:gd name="connsiteX12" fmla="*/ 2796 w 38539"/>
                <a:gd name="connsiteY12" fmla="*/ 16571 h 169239"/>
                <a:gd name="connsiteX13" fmla="*/ 6638 w 38539"/>
                <a:gd name="connsiteY13" fmla="*/ 4287 h 169239"/>
                <a:gd name="connsiteX14" fmla="*/ 17118 w 38539"/>
                <a:gd name="connsiteY14" fmla="*/ -312 h 169239"/>
                <a:gd name="connsiteX15" fmla="*/ 21309 w 38539"/>
                <a:gd name="connsiteY15" fmla="*/ -312 h 169239"/>
                <a:gd name="connsiteX16" fmla="*/ 30217 w 38539"/>
                <a:gd name="connsiteY16" fmla="*/ 4753 h 169239"/>
                <a:gd name="connsiteX17" fmla="*/ 35340 w 38539"/>
                <a:gd name="connsiteY17" fmla="*/ 17212 h 169239"/>
                <a:gd name="connsiteX18" fmla="*/ 29867 w 38539"/>
                <a:gd name="connsiteY18" fmla="*/ 30310 h 169239"/>
                <a:gd name="connsiteX19" fmla="*/ 18457 w 38539"/>
                <a:gd name="connsiteY19" fmla="*/ 35142 h 169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8539" h="169239">
                  <a:moveTo>
                    <a:pt x="19388" y="168868"/>
                  </a:moveTo>
                  <a:cubicBezTo>
                    <a:pt x="12111" y="169432"/>
                    <a:pt x="5533" y="164688"/>
                    <a:pt x="3728" y="157632"/>
                  </a:cubicBezTo>
                  <a:cubicBezTo>
                    <a:pt x="1166" y="149423"/>
                    <a:pt x="-115" y="133413"/>
                    <a:pt x="-115" y="109428"/>
                  </a:cubicBezTo>
                  <a:cubicBezTo>
                    <a:pt x="-115" y="78107"/>
                    <a:pt x="2097" y="58703"/>
                    <a:pt x="6522" y="51210"/>
                  </a:cubicBezTo>
                  <a:cubicBezTo>
                    <a:pt x="8618" y="46652"/>
                    <a:pt x="13159" y="43677"/>
                    <a:pt x="18165" y="43526"/>
                  </a:cubicBezTo>
                  <a:cubicBezTo>
                    <a:pt x="22998" y="43572"/>
                    <a:pt x="27306" y="46384"/>
                    <a:pt x="29343" y="50745"/>
                  </a:cubicBezTo>
                  <a:cubicBezTo>
                    <a:pt x="33477" y="60380"/>
                    <a:pt x="35805" y="70672"/>
                    <a:pt x="36271" y="81134"/>
                  </a:cubicBezTo>
                  <a:cubicBezTo>
                    <a:pt x="37726" y="95060"/>
                    <a:pt x="38425" y="109049"/>
                    <a:pt x="38425" y="123050"/>
                  </a:cubicBezTo>
                  <a:cubicBezTo>
                    <a:pt x="38425" y="123924"/>
                    <a:pt x="38425" y="128407"/>
                    <a:pt x="38425" y="136382"/>
                  </a:cubicBezTo>
                  <a:cubicBezTo>
                    <a:pt x="38367" y="144003"/>
                    <a:pt x="37028" y="151565"/>
                    <a:pt x="34467" y="158738"/>
                  </a:cubicBezTo>
                  <a:cubicBezTo>
                    <a:pt x="32371" y="165165"/>
                    <a:pt x="26141" y="169339"/>
                    <a:pt x="19388" y="168868"/>
                  </a:cubicBezTo>
                  <a:close/>
                  <a:moveTo>
                    <a:pt x="18457" y="34968"/>
                  </a:moveTo>
                  <a:cubicBezTo>
                    <a:pt x="8036" y="34968"/>
                    <a:pt x="2796" y="28855"/>
                    <a:pt x="2796" y="16571"/>
                  </a:cubicBezTo>
                  <a:cubicBezTo>
                    <a:pt x="2564" y="12147"/>
                    <a:pt x="3902" y="7786"/>
                    <a:pt x="6638" y="4287"/>
                  </a:cubicBezTo>
                  <a:cubicBezTo>
                    <a:pt x="9200" y="1202"/>
                    <a:pt x="13101" y="-504"/>
                    <a:pt x="17118" y="-312"/>
                  </a:cubicBezTo>
                  <a:lnTo>
                    <a:pt x="21309" y="-312"/>
                  </a:lnTo>
                  <a:cubicBezTo>
                    <a:pt x="24744" y="305"/>
                    <a:pt x="27888" y="2098"/>
                    <a:pt x="30217" y="4753"/>
                  </a:cubicBezTo>
                  <a:cubicBezTo>
                    <a:pt x="33651" y="7972"/>
                    <a:pt x="35514" y="12513"/>
                    <a:pt x="35340" y="17212"/>
                  </a:cubicBezTo>
                  <a:cubicBezTo>
                    <a:pt x="35456" y="22154"/>
                    <a:pt x="33477" y="26916"/>
                    <a:pt x="29867" y="30310"/>
                  </a:cubicBezTo>
                  <a:cubicBezTo>
                    <a:pt x="26840" y="33378"/>
                    <a:pt x="22765" y="35113"/>
                    <a:pt x="18457" y="35142"/>
                  </a:cubicBezTo>
                  <a:close/>
                </a:path>
              </a:pathLst>
            </a:custGeom>
            <a:solidFill>
              <a:srgbClr val="FFFFFF"/>
            </a:solidFill>
            <a:ln w="5820" cap="flat">
              <a:noFill/>
              <a:prstDash val="solid"/>
              <a:miter/>
            </a:ln>
          </p:spPr>
          <p:txBody>
            <a:bodyPr rtlCol="0" anchor="ctr"/>
            <a:lstStyle/>
            <a:p>
              <a:endParaRPr lang="fr-FR"/>
            </a:p>
          </p:txBody>
        </p:sp>
        <p:sp>
          <p:nvSpPr>
            <p:cNvPr id="138" name="Graphique 6">
              <a:extLst>
                <a:ext uri="{FF2B5EF4-FFF2-40B4-BE49-F238E27FC236}">
                  <a16:creationId xmlns:a16="http://schemas.microsoft.com/office/drawing/2014/main" id="{6B32AA9E-4064-47DE-A3DB-3143CAC0C6DD}"/>
                </a:ext>
              </a:extLst>
            </p:cNvPr>
            <p:cNvSpPr/>
            <p:nvPr/>
          </p:nvSpPr>
          <p:spPr>
            <a:xfrm>
              <a:off x="10429647" y="1615760"/>
              <a:ext cx="123830" cy="154113"/>
            </a:xfrm>
            <a:custGeom>
              <a:avLst/>
              <a:gdLst>
                <a:gd name="connsiteX0" fmla="*/ 64973 w 123830"/>
                <a:gd name="connsiteY0" fmla="*/ 153787 h 154113"/>
                <a:gd name="connsiteX1" fmla="*/ 29635 w 123830"/>
                <a:gd name="connsiteY1" fmla="*/ 144414 h 154113"/>
                <a:gd name="connsiteX2" fmla="*/ 4951 w 123830"/>
                <a:gd name="connsiteY2" fmla="*/ 120370 h 154113"/>
                <a:gd name="connsiteX3" fmla="*/ -114 w 123830"/>
                <a:gd name="connsiteY3" fmla="*/ 100402 h 154113"/>
                <a:gd name="connsiteX4" fmla="*/ 9376 w 123830"/>
                <a:gd name="connsiteY4" fmla="*/ 75543 h 154113"/>
                <a:gd name="connsiteX5" fmla="*/ 19681 w 123830"/>
                <a:gd name="connsiteY5" fmla="*/ 72457 h 154113"/>
                <a:gd name="connsiteX6" fmla="*/ 37495 w 123830"/>
                <a:gd name="connsiteY6" fmla="*/ 87012 h 154113"/>
                <a:gd name="connsiteX7" fmla="*/ 54960 w 123830"/>
                <a:gd name="connsiteY7" fmla="*/ 111463 h 154113"/>
                <a:gd name="connsiteX8" fmla="*/ 73822 w 123830"/>
                <a:gd name="connsiteY8" fmla="*/ 117285 h 154113"/>
                <a:gd name="connsiteX9" fmla="*/ 81914 w 123830"/>
                <a:gd name="connsiteY9" fmla="*/ 116353 h 154113"/>
                <a:gd name="connsiteX10" fmla="*/ 88144 w 123830"/>
                <a:gd name="connsiteY10" fmla="*/ 109542 h 154113"/>
                <a:gd name="connsiteX11" fmla="*/ 88086 w 123830"/>
                <a:gd name="connsiteY11" fmla="*/ 109018 h 154113"/>
                <a:gd name="connsiteX12" fmla="*/ 63984 w 123830"/>
                <a:gd name="connsiteY12" fmla="*/ 86138 h 154113"/>
                <a:gd name="connsiteX13" fmla="*/ 37436 w 123830"/>
                <a:gd name="connsiteY13" fmla="*/ 65704 h 154113"/>
                <a:gd name="connsiteX14" fmla="*/ 27307 w 123830"/>
                <a:gd name="connsiteY14" fmla="*/ 40845 h 154113"/>
                <a:gd name="connsiteX15" fmla="*/ 39532 w 123830"/>
                <a:gd name="connsiteY15" fmla="*/ 12144 h 154113"/>
                <a:gd name="connsiteX16" fmla="*/ 69864 w 123830"/>
                <a:gd name="connsiteY16" fmla="*/ -314 h 154113"/>
                <a:gd name="connsiteX17" fmla="*/ 87853 w 123830"/>
                <a:gd name="connsiteY17" fmla="*/ 4518 h 154113"/>
                <a:gd name="connsiteX18" fmla="*/ 99903 w 123830"/>
                <a:gd name="connsiteY18" fmla="*/ 18897 h 154113"/>
                <a:gd name="connsiteX19" fmla="*/ 100719 w 123830"/>
                <a:gd name="connsiteY19" fmla="*/ 22740 h 154113"/>
                <a:gd name="connsiteX20" fmla="*/ 99321 w 123830"/>
                <a:gd name="connsiteY20" fmla="*/ 27164 h 154113"/>
                <a:gd name="connsiteX21" fmla="*/ 93034 w 123830"/>
                <a:gd name="connsiteY21" fmla="*/ 30075 h 154113"/>
                <a:gd name="connsiteX22" fmla="*/ 84302 w 123830"/>
                <a:gd name="connsiteY22" fmla="*/ 28037 h 154113"/>
                <a:gd name="connsiteX23" fmla="*/ 70621 w 123830"/>
                <a:gd name="connsiteY23" fmla="*/ 25942 h 154113"/>
                <a:gd name="connsiteX24" fmla="*/ 60549 w 123830"/>
                <a:gd name="connsiteY24" fmla="*/ 29202 h 154113"/>
                <a:gd name="connsiteX25" fmla="*/ 56940 w 123830"/>
                <a:gd name="connsiteY25" fmla="*/ 38400 h 154113"/>
                <a:gd name="connsiteX26" fmla="*/ 65090 w 123830"/>
                <a:gd name="connsiteY26" fmla="*/ 50975 h 154113"/>
                <a:gd name="connsiteX27" fmla="*/ 82904 w 123830"/>
                <a:gd name="connsiteY27" fmla="*/ 62968 h 154113"/>
                <a:gd name="connsiteX28" fmla="*/ 102232 w 123830"/>
                <a:gd name="connsiteY28" fmla="*/ 75543 h 154113"/>
                <a:gd name="connsiteX29" fmla="*/ 123715 w 123830"/>
                <a:gd name="connsiteY29" fmla="*/ 110066 h 154113"/>
                <a:gd name="connsiteX30" fmla="*/ 113410 w 123830"/>
                <a:gd name="connsiteY30" fmla="*/ 134634 h 154113"/>
                <a:gd name="connsiteX31" fmla="*/ 90647 w 123830"/>
                <a:gd name="connsiteY31" fmla="*/ 149130 h 154113"/>
                <a:gd name="connsiteX32" fmla="*/ 64973 w 123830"/>
                <a:gd name="connsiteY32" fmla="*/ 153787 h 154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23830" h="154113">
                  <a:moveTo>
                    <a:pt x="64973" y="153787"/>
                  </a:moveTo>
                  <a:cubicBezTo>
                    <a:pt x="52573" y="153729"/>
                    <a:pt x="40406" y="150503"/>
                    <a:pt x="29635" y="144414"/>
                  </a:cubicBezTo>
                  <a:cubicBezTo>
                    <a:pt x="19214" y="139023"/>
                    <a:pt x="10598" y="130651"/>
                    <a:pt x="4951" y="120370"/>
                  </a:cubicBezTo>
                  <a:cubicBezTo>
                    <a:pt x="1575" y="114257"/>
                    <a:pt x="-172" y="107382"/>
                    <a:pt x="-114" y="100402"/>
                  </a:cubicBezTo>
                  <a:cubicBezTo>
                    <a:pt x="-114" y="88118"/>
                    <a:pt x="3030" y="79793"/>
                    <a:pt x="9376" y="75543"/>
                  </a:cubicBezTo>
                  <a:cubicBezTo>
                    <a:pt x="12403" y="73511"/>
                    <a:pt x="16013" y="72434"/>
                    <a:pt x="19681" y="72457"/>
                  </a:cubicBezTo>
                  <a:cubicBezTo>
                    <a:pt x="28355" y="72405"/>
                    <a:pt x="35807" y="78512"/>
                    <a:pt x="37495" y="87012"/>
                  </a:cubicBezTo>
                  <a:cubicBezTo>
                    <a:pt x="39998" y="97089"/>
                    <a:pt x="46227" y="105833"/>
                    <a:pt x="54960" y="111463"/>
                  </a:cubicBezTo>
                  <a:cubicBezTo>
                    <a:pt x="60607" y="115020"/>
                    <a:pt x="67128" y="117028"/>
                    <a:pt x="73822" y="117285"/>
                  </a:cubicBezTo>
                  <a:cubicBezTo>
                    <a:pt x="76559" y="117133"/>
                    <a:pt x="79237" y="116825"/>
                    <a:pt x="81914" y="116353"/>
                  </a:cubicBezTo>
                  <a:cubicBezTo>
                    <a:pt x="85524" y="116190"/>
                    <a:pt x="88318" y="113140"/>
                    <a:pt x="88144" y="109542"/>
                  </a:cubicBezTo>
                  <a:cubicBezTo>
                    <a:pt x="88144" y="109367"/>
                    <a:pt x="88086" y="109193"/>
                    <a:pt x="88086" y="109018"/>
                  </a:cubicBezTo>
                  <a:cubicBezTo>
                    <a:pt x="88086" y="102148"/>
                    <a:pt x="80052" y="94522"/>
                    <a:pt x="63984" y="86138"/>
                  </a:cubicBezTo>
                  <a:cubicBezTo>
                    <a:pt x="54086" y="80811"/>
                    <a:pt x="45121" y="73907"/>
                    <a:pt x="37436" y="65704"/>
                  </a:cubicBezTo>
                  <a:cubicBezTo>
                    <a:pt x="30858" y="59096"/>
                    <a:pt x="27248" y="50148"/>
                    <a:pt x="27307" y="40845"/>
                  </a:cubicBezTo>
                  <a:cubicBezTo>
                    <a:pt x="27307" y="30011"/>
                    <a:pt x="31731" y="19648"/>
                    <a:pt x="39532" y="12144"/>
                  </a:cubicBezTo>
                  <a:cubicBezTo>
                    <a:pt x="47450" y="3930"/>
                    <a:pt x="58453" y="-594"/>
                    <a:pt x="69864" y="-314"/>
                  </a:cubicBezTo>
                  <a:cubicBezTo>
                    <a:pt x="76151" y="-314"/>
                    <a:pt x="82381" y="1351"/>
                    <a:pt x="87853" y="4518"/>
                  </a:cubicBezTo>
                  <a:cubicBezTo>
                    <a:pt x="93500" y="7685"/>
                    <a:pt x="97749" y="12796"/>
                    <a:pt x="99903" y="18897"/>
                  </a:cubicBezTo>
                  <a:cubicBezTo>
                    <a:pt x="100428" y="20114"/>
                    <a:pt x="100660" y="21418"/>
                    <a:pt x="100719" y="22740"/>
                  </a:cubicBezTo>
                  <a:cubicBezTo>
                    <a:pt x="100777" y="24329"/>
                    <a:pt x="100253" y="25889"/>
                    <a:pt x="99321" y="27164"/>
                  </a:cubicBezTo>
                  <a:cubicBezTo>
                    <a:pt x="97866" y="29132"/>
                    <a:pt x="95480" y="30226"/>
                    <a:pt x="93034" y="30075"/>
                  </a:cubicBezTo>
                  <a:cubicBezTo>
                    <a:pt x="90007" y="29854"/>
                    <a:pt x="87096" y="29161"/>
                    <a:pt x="84302" y="28037"/>
                  </a:cubicBezTo>
                  <a:cubicBezTo>
                    <a:pt x="79877" y="26576"/>
                    <a:pt x="75278" y="25866"/>
                    <a:pt x="70621" y="25942"/>
                  </a:cubicBezTo>
                  <a:cubicBezTo>
                    <a:pt x="66953" y="25726"/>
                    <a:pt x="63402" y="26891"/>
                    <a:pt x="60549" y="29202"/>
                  </a:cubicBezTo>
                  <a:cubicBezTo>
                    <a:pt x="58046" y="31583"/>
                    <a:pt x="56707" y="34948"/>
                    <a:pt x="56940" y="38400"/>
                  </a:cubicBezTo>
                  <a:cubicBezTo>
                    <a:pt x="57522" y="43646"/>
                    <a:pt x="60549" y="48315"/>
                    <a:pt x="65090" y="50975"/>
                  </a:cubicBezTo>
                  <a:cubicBezTo>
                    <a:pt x="70737" y="55376"/>
                    <a:pt x="76675" y="59382"/>
                    <a:pt x="82904" y="62968"/>
                  </a:cubicBezTo>
                  <a:cubicBezTo>
                    <a:pt x="89425" y="66868"/>
                    <a:pt x="95887" y="71060"/>
                    <a:pt x="102232" y="75543"/>
                  </a:cubicBezTo>
                  <a:cubicBezTo>
                    <a:pt x="116554" y="85981"/>
                    <a:pt x="123715" y="97491"/>
                    <a:pt x="123715" y="110066"/>
                  </a:cubicBezTo>
                  <a:cubicBezTo>
                    <a:pt x="123773" y="119322"/>
                    <a:pt x="120047" y="128200"/>
                    <a:pt x="113410" y="134634"/>
                  </a:cubicBezTo>
                  <a:cubicBezTo>
                    <a:pt x="107006" y="141130"/>
                    <a:pt x="99263" y="146085"/>
                    <a:pt x="90647" y="149130"/>
                  </a:cubicBezTo>
                  <a:cubicBezTo>
                    <a:pt x="82438" y="152180"/>
                    <a:pt x="73764" y="153758"/>
                    <a:pt x="64973" y="153787"/>
                  </a:cubicBezTo>
                  <a:close/>
                </a:path>
              </a:pathLst>
            </a:custGeom>
            <a:solidFill>
              <a:srgbClr val="FFFFFF"/>
            </a:solidFill>
            <a:ln w="5820" cap="flat">
              <a:noFill/>
              <a:prstDash val="solid"/>
              <a:miter/>
            </a:ln>
          </p:spPr>
          <p:txBody>
            <a:bodyPr rtlCol="0" anchor="ctr"/>
            <a:lstStyle/>
            <a:p>
              <a:endParaRPr lang="fr-FR"/>
            </a:p>
          </p:txBody>
        </p:sp>
        <p:sp>
          <p:nvSpPr>
            <p:cNvPr id="139" name="Graphique 6">
              <a:extLst>
                <a:ext uri="{FF2B5EF4-FFF2-40B4-BE49-F238E27FC236}">
                  <a16:creationId xmlns:a16="http://schemas.microsoft.com/office/drawing/2014/main" id="{6B32AA9E-4064-47DE-A3DB-3143CAC0C6DD}"/>
                </a:ext>
              </a:extLst>
            </p:cNvPr>
            <p:cNvSpPr/>
            <p:nvPr/>
          </p:nvSpPr>
          <p:spPr>
            <a:xfrm>
              <a:off x="10560273" y="1733124"/>
              <a:ext cx="44609" cy="78724"/>
            </a:xfrm>
            <a:custGeom>
              <a:avLst/>
              <a:gdLst>
                <a:gd name="connsiteX0" fmla="*/ 12766 w 44609"/>
                <a:gd name="connsiteY0" fmla="*/ 78397 h 78724"/>
                <a:gd name="connsiteX1" fmla="*/ 11543 w 44609"/>
                <a:gd name="connsiteY1" fmla="*/ 78397 h 78724"/>
                <a:gd name="connsiteX2" fmla="*/ 3452 w 44609"/>
                <a:gd name="connsiteY2" fmla="*/ 76360 h 78724"/>
                <a:gd name="connsiteX3" fmla="*/ -100 w 44609"/>
                <a:gd name="connsiteY3" fmla="*/ 69898 h 78724"/>
                <a:gd name="connsiteX4" fmla="*/ 2636 w 44609"/>
                <a:gd name="connsiteY4" fmla="*/ 62271 h 78724"/>
                <a:gd name="connsiteX5" fmla="*/ 8458 w 44609"/>
                <a:gd name="connsiteY5" fmla="*/ 41080 h 78724"/>
                <a:gd name="connsiteX6" fmla="*/ 6478 w 44609"/>
                <a:gd name="connsiteY6" fmla="*/ 24954 h 78724"/>
                <a:gd name="connsiteX7" fmla="*/ 5198 w 44609"/>
                <a:gd name="connsiteY7" fmla="*/ 19132 h 78724"/>
                <a:gd name="connsiteX8" fmla="*/ 10437 w 44609"/>
                <a:gd name="connsiteY8" fmla="*/ 4636 h 78724"/>
                <a:gd name="connsiteX9" fmla="*/ 23769 w 44609"/>
                <a:gd name="connsiteY9" fmla="*/ -312 h 78724"/>
                <a:gd name="connsiteX10" fmla="*/ 44494 w 44609"/>
                <a:gd name="connsiteY10" fmla="*/ 25012 h 78724"/>
                <a:gd name="connsiteX11" fmla="*/ 39837 w 44609"/>
                <a:gd name="connsiteY11" fmla="*/ 45388 h 78724"/>
                <a:gd name="connsiteX12" fmla="*/ 27844 w 44609"/>
                <a:gd name="connsiteY12" fmla="*/ 67976 h 78724"/>
                <a:gd name="connsiteX13" fmla="*/ 12766 w 44609"/>
                <a:gd name="connsiteY13" fmla="*/ 78397 h 78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4609" h="78724">
                  <a:moveTo>
                    <a:pt x="12766" y="78397"/>
                  </a:moveTo>
                  <a:lnTo>
                    <a:pt x="11543" y="78397"/>
                  </a:lnTo>
                  <a:cubicBezTo>
                    <a:pt x="8691" y="78421"/>
                    <a:pt x="5954" y="77722"/>
                    <a:pt x="3452" y="76360"/>
                  </a:cubicBezTo>
                  <a:cubicBezTo>
                    <a:pt x="1123" y="75091"/>
                    <a:pt x="-274" y="72564"/>
                    <a:pt x="-100" y="69898"/>
                  </a:cubicBezTo>
                  <a:cubicBezTo>
                    <a:pt x="191" y="67173"/>
                    <a:pt x="1123" y="64553"/>
                    <a:pt x="2636" y="62271"/>
                  </a:cubicBezTo>
                  <a:cubicBezTo>
                    <a:pt x="6304" y="55809"/>
                    <a:pt x="8342" y="48520"/>
                    <a:pt x="8458" y="41080"/>
                  </a:cubicBezTo>
                  <a:cubicBezTo>
                    <a:pt x="8574" y="35637"/>
                    <a:pt x="7934" y="30205"/>
                    <a:pt x="6478" y="24954"/>
                  </a:cubicBezTo>
                  <a:cubicBezTo>
                    <a:pt x="5721" y="23097"/>
                    <a:pt x="5314" y="21129"/>
                    <a:pt x="5198" y="19132"/>
                  </a:cubicBezTo>
                  <a:cubicBezTo>
                    <a:pt x="4849" y="13776"/>
                    <a:pt x="6711" y="8513"/>
                    <a:pt x="10437" y="4636"/>
                  </a:cubicBezTo>
                  <a:cubicBezTo>
                    <a:pt x="14047" y="1277"/>
                    <a:pt x="18820" y="-505"/>
                    <a:pt x="23769" y="-312"/>
                  </a:cubicBezTo>
                  <a:cubicBezTo>
                    <a:pt x="37625" y="-312"/>
                    <a:pt x="44494" y="8129"/>
                    <a:pt x="44494" y="25012"/>
                  </a:cubicBezTo>
                  <a:cubicBezTo>
                    <a:pt x="44145" y="32022"/>
                    <a:pt x="42573" y="38914"/>
                    <a:pt x="39837" y="45388"/>
                  </a:cubicBezTo>
                  <a:cubicBezTo>
                    <a:pt x="36927" y="53434"/>
                    <a:pt x="32851" y="61037"/>
                    <a:pt x="27844" y="67976"/>
                  </a:cubicBezTo>
                  <a:cubicBezTo>
                    <a:pt x="24700" y="73577"/>
                    <a:pt x="19112" y="77414"/>
                    <a:pt x="12766" y="78397"/>
                  </a:cubicBezTo>
                  <a:close/>
                </a:path>
              </a:pathLst>
            </a:custGeom>
            <a:solidFill>
              <a:srgbClr val="FFFFFF"/>
            </a:solidFill>
            <a:ln w="5820" cap="flat">
              <a:noFill/>
              <a:prstDash val="solid"/>
              <a:miter/>
            </a:ln>
          </p:spPr>
          <p:txBody>
            <a:bodyPr rtlCol="0" anchor="ctr"/>
            <a:lstStyle/>
            <a:p>
              <a:endParaRPr lang="fr-FR"/>
            </a:p>
          </p:txBody>
        </p:sp>
        <p:sp>
          <p:nvSpPr>
            <p:cNvPr id="140" name="Graphique 6">
              <a:extLst>
                <a:ext uri="{FF2B5EF4-FFF2-40B4-BE49-F238E27FC236}">
                  <a16:creationId xmlns:a16="http://schemas.microsoft.com/office/drawing/2014/main" id="{6B32AA9E-4064-47DE-A3DB-3143CAC0C6DD}"/>
                </a:ext>
              </a:extLst>
            </p:cNvPr>
            <p:cNvSpPr/>
            <p:nvPr/>
          </p:nvSpPr>
          <p:spPr>
            <a:xfrm>
              <a:off x="10697623" y="1635819"/>
              <a:ext cx="99511" cy="126434"/>
            </a:xfrm>
            <a:custGeom>
              <a:avLst/>
              <a:gdLst>
                <a:gd name="connsiteX0" fmla="*/ 48729 w 99511"/>
                <a:gd name="connsiteY0" fmla="*/ 126101 h 126434"/>
                <a:gd name="connsiteX1" fmla="*/ 47332 w 99511"/>
                <a:gd name="connsiteY1" fmla="*/ 126101 h 126434"/>
                <a:gd name="connsiteX2" fmla="*/ 19853 w 99511"/>
                <a:gd name="connsiteY2" fmla="*/ 116961 h 126434"/>
                <a:gd name="connsiteX3" fmla="*/ 4659 w 99511"/>
                <a:gd name="connsiteY3" fmla="*/ 94489 h 126434"/>
                <a:gd name="connsiteX4" fmla="*/ -115 w 99511"/>
                <a:gd name="connsiteY4" fmla="*/ 65381 h 126434"/>
                <a:gd name="connsiteX5" fmla="*/ 4600 w 99511"/>
                <a:gd name="connsiteY5" fmla="*/ 34293 h 126434"/>
                <a:gd name="connsiteX6" fmla="*/ 19563 w 99511"/>
                <a:gd name="connsiteY6" fmla="*/ 9841 h 126434"/>
                <a:gd name="connsiteX7" fmla="*/ 48263 w 99511"/>
                <a:gd name="connsiteY7" fmla="*/ -289 h 126434"/>
                <a:gd name="connsiteX8" fmla="*/ 70211 w 99511"/>
                <a:gd name="connsiteY8" fmla="*/ 6290 h 126434"/>
                <a:gd name="connsiteX9" fmla="*/ 92101 w 99511"/>
                <a:gd name="connsiteY9" fmla="*/ 30334 h 126434"/>
                <a:gd name="connsiteX10" fmla="*/ 99378 w 99511"/>
                <a:gd name="connsiteY10" fmla="*/ 64158 h 126434"/>
                <a:gd name="connsiteX11" fmla="*/ 81913 w 99511"/>
                <a:gd name="connsiteY11" fmla="*/ 109626 h 126434"/>
                <a:gd name="connsiteX12" fmla="*/ 48729 w 99511"/>
                <a:gd name="connsiteY12" fmla="*/ 126101 h 126434"/>
                <a:gd name="connsiteX13" fmla="*/ 47973 w 99511"/>
                <a:gd name="connsiteY13" fmla="*/ 90297 h 126434"/>
                <a:gd name="connsiteX14" fmla="*/ 61944 w 99511"/>
                <a:gd name="connsiteY14" fmla="*/ 80983 h 126434"/>
                <a:gd name="connsiteX15" fmla="*/ 67766 w 99511"/>
                <a:gd name="connsiteY15" fmla="*/ 61014 h 126434"/>
                <a:gd name="connsiteX16" fmla="*/ 64797 w 99511"/>
                <a:gd name="connsiteY16" fmla="*/ 47799 h 126434"/>
                <a:gd name="connsiteX17" fmla="*/ 44421 w 99511"/>
                <a:gd name="connsiteY17" fmla="*/ 34001 h 126434"/>
                <a:gd name="connsiteX18" fmla="*/ 34291 w 99511"/>
                <a:gd name="connsiteY18" fmla="*/ 39823 h 126434"/>
                <a:gd name="connsiteX19" fmla="*/ 29343 w 99511"/>
                <a:gd name="connsiteY19" fmla="*/ 60083 h 126434"/>
                <a:gd name="connsiteX20" fmla="*/ 30798 w 99511"/>
                <a:gd name="connsiteY20" fmla="*/ 72425 h 126434"/>
                <a:gd name="connsiteX21" fmla="*/ 36620 w 99511"/>
                <a:gd name="connsiteY21" fmla="*/ 84883 h 126434"/>
                <a:gd name="connsiteX22" fmla="*/ 47448 w 99511"/>
                <a:gd name="connsiteY22" fmla="*/ 90297 h 126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99511" h="126434">
                  <a:moveTo>
                    <a:pt x="48729" y="126101"/>
                  </a:moveTo>
                  <a:lnTo>
                    <a:pt x="47332" y="126101"/>
                  </a:lnTo>
                  <a:cubicBezTo>
                    <a:pt x="37377" y="126276"/>
                    <a:pt x="27712" y="123051"/>
                    <a:pt x="19853" y="116961"/>
                  </a:cubicBezTo>
                  <a:cubicBezTo>
                    <a:pt x="12809" y="111017"/>
                    <a:pt x="7569" y="103239"/>
                    <a:pt x="4659" y="94489"/>
                  </a:cubicBezTo>
                  <a:cubicBezTo>
                    <a:pt x="1457" y="85116"/>
                    <a:pt x="-115" y="75283"/>
                    <a:pt x="-115" y="65381"/>
                  </a:cubicBezTo>
                  <a:cubicBezTo>
                    <a:pt x="-115" y="54837"/>
                    <a:pt x="1457" y="44352"/>
                    <a:pt x="4600" y="34293"/>
                  </a:cubicBezTo>
                  <a:cubicBezTo>
                    <a:pt x="7336" y="24954"/>
                    <a:pt x="12460" y="16513"/>
                    <a:pt x="19563" y="9841"/>
                  </a:cubicBezTo>
                  <a:cubicBezTo>
                    <a:pt x="27480" y="2884"/>
                    <a:pt x="37726" y="-743"/>
                    <a:pt x="48263" y="-289"/>
                  </a:cubicBezTo>
                  <a:cubicBezTo>
                    <a:pt x="56007" y="-15"/>
                    <a:pt x="63574" y="2250"/>
                    <a:pt x="70211" y="6290"/>
                  </a:cubicBezTo>
                  <a:cubicBezTo>
                    <a:pt x="79817" y="11826"/>
                    <a:pt x="87502" y="20233"/>
                    <a:pt x="92101" y="30334"/>
                  </a:cubicBezTo>
                  <a:cubicBezTo>
                    <a:pt x="96991" y="40935"/>
                    <a:pt x="99495" y="52485"/>
                    <a:pt x="99378" y="64158"/>
                  </a:cubicBezTo>
                  <a:cubicBezTo>
                    <a:pt x="99785" y="81024"/>
                    <a:pt x="93498" y="97359"/>
                    <a:pt x="81913" y="109626"/>
                  </a:cubicBezTo>
                  <a:cubicBezTo>
                    <a:pt x="73646" y="119552"/>
                    <a:pt x="61595" y="125531"/>
                    <a:pt x="48729" y="126101"/>
                  </a:cubicBezTo>
                  <a:close/>
                  <a:moveTo>
                    <a:pt x="47973" y="90297"/>
                  </a:moveTo>
                  <a:cubicBezTo>
                    <a:pt x="53910" y="89779"/>
                    <a:pt x="59208" y="86269"/>
                    <a:pt x="61944" y="80983"/>
                  </a:cubicBezTo>
                  <a:cubicBezTo>
                    <a:pt x="65728" y="75010"/>
                    <a:pt x="67766" y="68088"/>
                    <a:pt x="67766" y="61014"/>
                  </a:cubicBezTo>
                  <a:cubicBezTo>
                    <a:pt x="67766" y="56444"/>
                    <a:pt x="66777" y="51927"/>
                    <a:pt x="64797" y="47799"/>
                  </a:cubicBezTo>
                  <a:cubicBezTo>
                    <a:pt x="61654" y="39334"/>
                    <a:pt x="53445" y="33798"/>
                    <a:pt x="44421" y="34001"/>
                  </a:cubicBezTo>
                  <a:cubicBezTo>
                    <a:pt x="40229" y="33984"/>
                    <a:pt x="36387" y="36208"/>
                    <a:pt x="34291" y="39823"/>
                  </a:cubicBezTo>
                  <a:cubicBezTo>
                    <a:pt x="30740" y="45971"/>
                    <a:pt x="29052" y="52998"/>
                    <a:pt x="29343" y="60083"/>
                  </a:cubicBezTo>
                  <a:cubicBezTo>
                    <a:pt x="29401" y="64234"/>
                    <a:pt x="29925" y="68367"/>
                    <a:pt x="30798" y="72425"/>
                  </a:cubicBezTo>
                  <a:cubicBezTo>
                    <a:pt x="31730" y="76983"/>
                    <a:pt x="33709" y="81256"/>
                    <a:pt x="36620" y="84883"/>
                  </a:cubicBezTo>
                  <a:cubicBezTo>
                    <a:pt x="39182" y="88312"/>
                    <a:pt x="43198" y="90321"/>
                    <a:pt x="47448" y="90297"/>
                  </a:cubicBezTo>
                  <a:close/>
                </a:path>
              </a:pathLst>
            </a:custGeom>
            <a:solidFill>
              <a:srgbClr val="FFFFFF"/>
            </a:solidFill>
            <a:ln w="5820" cap="flat">
              <a:noFill/>
              <a:prstDash val="solid"/>
              <a:miter/>
            </a:ln>
          </p:spPr>
          <p:txBody>
            <a:bodyPr rtlCol="0" anchor="ctr"/>
            <a:lstStyle/>
            <a:p>
              <a:endParaRPr lang="fr-FR"/>
            </a:p>
          </p:txBody>
        </p:sp>
        <p:sp>
          <p:nvSpPr>
            <p:cNvPr id="141" name="Graphique 6">
              <a:extLst>
                <a:ext uri="{FF2B5EF4-FFF2-40B4-BE49-F238E27FC236}">
                  <a16:creationId xmlns:a16="http://schemas.microsoft.com/office/drawing/2014/main" id="{6B32AA9E-4064-47DE-A3DB-3143CAC0C6DD}"/>
                </a:ext>
              </a:extLst>
            </p:cNvPr>
            <p:cNvSpPr/>
            <p:nvPr/>
          </p:nvSpPr>
          <p:spPr>
            <a:xfrm>
              <a:off x="10812281" y="1625262"/>
              <a:ext cx="112854" cy="144640"/>
            </a:xfrm>
            <a:custGeom>
              <a:avLst/>
              <a:gdLst>
                <a:gd name="connsiteX0" fmla="*/ 55920 w 112854"/>
                <a:gd name="connsiteY0" fmla="*/ 144285 h 144640"/>
                <a:gd name="connsiteX1" fmla="*/ 10976 w 112854"/>
                <a:gd name="connsiteY1" fmla="*/ 114827 h 144640"/>
                <a:gd name="connsiteX2" fmla="*/ -85 w 112854"/>
                <a:gd name="connsiteY2" fmla="*/ 63538 h 144640"/>
                <a:gd name="connsiteX3" fmla="*/ 613 w 112854"/>
                <a:gd name="connsiteY3" fmla="*/ 49507 h 144640"/>
                <a:gd name="connsiteX4" fmla="*/ 5445 w 112854"/>
                <a:gd name="connsiteY4" fmla="*/ 27152 h 144640"/>
                <a:gd name="connsiteX5" fmla="*/ 10219 w 112854"/>
                <a:gd name="connsiteY5" fmla="*/ 18128 h 144640"/>
                <a:gd name="connsiteX6" fmla="*/ 18952 w 112854"/>
                <a:gd name="connsiteY6" fmla="*/ 13063 h 144640"/>
                <a:gd name="connsiteX7" fmla="*/ 24017 w 112854"/>
                <a:gd name="connsiteY7" fmla="*/ 13355 h 144640"/>
                <a:gd name="connsiteX8" fmla="*/ 33506 w 112854"/>
                <a:gd name="connsiteY8" fmla="*/ 34837 h 144640"/>
                <a:gd name="connsiteX9" fmla="*/ 39852 w 112854"/>
                <a:gd name="connsiteY9" fmla="*/ 76928 h 144640"/>
                <a:gd name="connsiteX10" fmla="*/ 56735 w 112854"/>
                <a:gd name="connsiteY10" fmla="*/ 103300 h 144640"/>
                <a:gd name="connsiteX11" fmla="*/ 72978 w 112854"/>
                <a:gd name="connsiteY11" fmla="*/ 83041 h 144640"/>
                <a:gd name="connsiteX12" fmla="*/ 76529 w 112854"/>
                <a:gd name="connsiteY12" fmla="*/ 44792 h 144640"/>
                <a:gd name="connsiteX13" fmla="*/ 76529 w 112854"/>
                <a:gd name="connsiteY13" fmla="*/ 29481 h 144640"/>
                <a:gd name="connsiteX14" fmla="*/ 76529 w 112854"/>
                <a:gd name="connsiteY14" fmla="*/ 24532 h 144640"/>
                <a:gd name="connsiteX15" fmla="*/ 76529 w 112854"/>
                <a:gd name="connsiteY15" fmla="*/ 20573 h 144640"/>
                <a:gd name="connsiteX16" fmla="*/ 76529 w 112854"/>
                <a:gd name="connsiteY16" fmla="*/ 16906 h 144640"/>
                <a:gd name="connsiteX17" fmla="*/ 77868 w 112854"/>
                <a:gd name="connsiteY17" fmla="*/ 7882 h 144640"/>
                <a:gd name="connsiteX18" fmla="*/ 87299 w 112854"/>
                <a:gd name="connsiteY18" fmla="*/ 605 h 144640"/>
                <a:gd name="connsiteX19" fmla="*/ 92829 w 112854"/>
                <a:gd name="connsiteY19" fmla="*/ -327 h 144640"/>
                <a:gd name="connsiteX20" fmla="*/ 104473 w 112854"/>
                <a:gd name="connsiteY20" fmla="*/ 4971 h 144640"/>
                <a:gd name="connsiteX21" fmla="*/ 110936 w 112854"/>
                <a:gd name="connsiteY21" fmla="*/ 19817 h 144640"/>
                <a:gd name="connsiteX22" fmla="*/ 112740 w 112854"/>
                <a:gd name="connsiteY22" fmla="*/ 47295 h 144640"/>
                <a:gd name="connsiteX23" fmla="*/ 96788 w 112854"/>
                <a:gd name="connsiteY23" fmla="*/ 120649 h 144640"/>
                <a:gd name="connsiteX24" fmla="*/ 55920 w 112854"/>
                <a:gd name="connsiteY24" fmla="*/ 144285 h 144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12854" h="144640">
                  <a:moveTo>
                    <a:pt x="55920" y="144285"/>
                  </a:moveTo>
                  <a:cubicBezTo>
                    <a:pt x="35777" y="144285"/>
                    <a:pt x="20815" y="134464"/>
                    <a:pt x="10976" y="114827"/>
                  </a:cubicBezTo>
                  <a:cubicBezTo>
                    <a:pt x="3291" y="98852"/>
                    <a:pt x="-492" y="81271"/>
                    <a:pt x="-85" y="63538"/>
                  </a:cubicBezTo>
                  <a:cubicBezTo>
                    <a:pt x="-85" y="60685"/>
                    <a:pt x="-85" y="56028"/>
                    <a:pt x="613" y="49507"/>
                  </a:cubicBezTo>
                  <a:cubicBezTo>
                    <a:pt x="1312" y="41887"/>
                    <a:pt x="2942" y="34377"/>
                    <a:pt x="5445" y="27152"/>
                  </a:cubicBezTo>
                  <a:cubicBezTo>
                    <a:pt x="6435" y="23874"/>
                    <a:pt x="8065" y="20812"/>
                    <a:pt x="10219" y="18128"/>
                  </a:cubicBezTo>
                  <a:cubicBezTo>
                    <a:pt x="12140" y="15142"/>
                    <a:pt x="15401" y="13256"/>
                    <a:pt x="18952" y="13063"/>
                  </a:cubicBezTo>
                  <a:cubicBezTo>
                    <a:pt x="20640" y="13040"/>
                    <a:pt x="22328" y="13139"/>
                    <a:pt x="24017" y="13355"/>
                  </a:cubicBezTo>
                  <a:cubicBezTo>
                    <a:pt x="29023" y="13878"/>
                    <a:pt x="32226" y="21039"/>
                    <a:pt x="33506" y="34837"/>
                  </a:cubicBezTo>
                  <a:cubicBezTo>
                    <a:pt x="34729" y="48984"/>
                    <a:pt x="36883" y="63043"/>
                    <a:pt x="39852" y="76928"/>
                  </a:cubicBezTo>
                  <a:cubicBezTo>
                    <a:pt x="43753" y="94509"/>
                    <a:pt x="49341" y="103300"/>
                    <a:pt x="56735" y="103300"/>
                  </a:cubicBezTo>
                  <a:cubicBezTo>
                    <a:pt x="64362" y="103300"/>
                    <a:pt x="69834" y="96547"/>
                    <a:pt x="72978" y="83041"/>
                  </a:cubicBezTo>
                  <a:cubicBezTo>
                    <a:pt x="75597" y="70466"/>
                    <a:pt x="76761" y="57635"/>
                    <a:pt x="76529" y="44792"/>
                  </a:cubicBezTo>
                  <a:cubicBezTo>
                    <a:pt x="76529" y="38679"/>
                    <a:pt x="76529" y="33556"/>
                    <a:pt x="76529" y="29481"/>
                  </a:cubicBezTo>
                  <a:cubicBezTo>
                    <a:pt x="76529" y="27501"/>
                    <a:pt x="76529" y="25871"/>
                    <a:pt x="76529" y="24532"/>
                  </a:cubicBezTo>
                  <a:cubicBezTo>
                    <a:pt x="76529" y="23193"/>
                    <a:pt x="76529" y="21912"/>
                    <a:pt x="76529" y="20573"/>
                  </a:cubicBezTo>
                  <a:cubicBezTo>
                    <a:pt x="76529" y="19234"/>
                    <a:pt x="76529" y="18012"/>
                    <a:pt x="76529" y="16906"/>
                  </a:cubicBezTo>
                  <a:cubicBezTo>
                    <a:pt x="76529" y="13849"/>
                    <a:pt x="76994" y="10810"/>
                    <a:pt x="77868" y="7882"/>
                  </a:cubicBezTo>
                  <a:cubicBezTo>
                    <a:pt x="78741" y="4913"/>
                    <a:pt x="81885" y="2468"/>
                    <a:pt x="87299" y="605"/>
                  </a:cubicBezTo>
                  <a:cubicBezTo>
                    <a:pt x="89104" y="29"/>
                    <a:pt x="90967" y="-286"/>
                    <a:pt x="92829" y="-327"/>
                  </a:cubicBezTo>
                  <a:cubicBezTo>
                    <a:pt x="97254" y="-239"/>
                    <a:pt x="101504" y="1676"/>
                    <a:pt x="104473" y="4971"/>
                  </a:cubicBezTo>
                  <a:cubicBezTo>
                    <a:pt x="108199" y="9070"/>
                    <a:pt x="110469" y="14292"/>
                    <a:pt x="110936" y="19817"/>
                  </a:cubicBezTo>
                  <a:cubicBezTo>
                    <a:pt x="112158" y="28928"/>
                    <a:pt x="112740" y="38108"/>
                    <a:pt x="112740" y="47295"/>
                  </a:cubicBezTo>
                  <a:cubicBezTo>
                    <a:pt x="112740" y="78342"/>
                    <a:pt x="107442" y="102794"/>
                    <a:pt x="96788" y="120649"/>
                  </a:cubicBezTo>
                  <a:cubicBezTo>
                    <a:pt x="88813" y="135716"/>
                    <a:pt x="72978" y="144896"/>
                    <a:pt x="55920" y="144285"/>
                  </a:cubicBezTo>
                  <a:close/>
                </a:path>
              </a:pathLst>
            </a:custGeom>
            <a:solidFill>
              <a:srgbClr val="FFFFFF"/>
            </a:solidFill>
            <a:ln w="5820" cap="flat">
              <a:noFill/>
              <a:prstDash val="solid"/>
              <a:miter/>
            </a:ln>
          </p:spPr>
          <p:txBody>
            <a:bodyPr rtlCol="0" anchor="ctr"/>
            <a:lstStyle/>
            <a:p>
              <a:endParaRPr lang="fr-FR"/>
            </a:p>
          </p:txBody>
        </p:sp>
        <p:sp>
          <p:nvSpPr>
            <p:cNvPr id="142" name="Graphique 6">
              <a:extLst>
                <a:ext uri="{FF2B5EF4-FFF2-40B4-BE49-F238E27FC236}">
                  <a16:creationId xmlns:a16="http://schemas.microsoft.com/office/drawing/2014/main" id="{6B32AA9E-4064-47DE-A3DB-3143CAC0C6DD}"/>
                </a:ext>
              </a:extLst>
            </p:cNvPr>
            <p:cNvSpPr/>
            <p:nvPr/>
          </p:nvSpPr>
          <p:spPr>
            <a:xfrm>
              <a:off x="10937245" y="1635450"/>
              <a:ext cx="114166" cy="134869"/>
            </a:xfrm>
            <a:custGeom>
              <a:avLst/>
              <a:gdLst>
                <a:gd name="connsiteX0" fmla="*/ 88492 w 114166"/>
                <a:gd name="connsiteY0" fmla="*/ 134446 h 134869"/>
                <a:gd name="connsiteX1" fmla="*/ 71085 w 114166"/>
                <a:gd name="connsiteY1" fmla="*/ 120486 h 134869"/>
                <a:gd name="connsiteX2" fmla="*/ 71027 w 114166"/>
                <a:gd name="connsiteY2" fmla="*/ 119834 h 134869"/>
                <a:gd name="connsiteX3" fmla="*/ 70037 w 114166"/>
                <a:gd name="connsiteY3" fmla="*/ 104989 h 134869"/>
                <a:gd name="connsiteX4" fmla="*/ 68640 w 114166"/>
                <a:gd name="connsiteY4" fmla="*/ 95033 h 134869"/>
                <a:gd name="connsiteX5" fmla="*/ 63284 w 114166"/>
                <a:gd name="connsiteY5" fmla="*/ 102252 h 134869"/>
                <a:gd name="connsiteX6" fmla="*/ 55599 w 114166"/>
                <a:gd name="connsiteY6" fmla="*/ 114245 h 134869"/>
                <a:gd name="connsiteX7" fmla="*/ 30391 w 114166"/>
                <a:gd name="connsiteY7" fmla="*/ 130779 h 134869"/>
                <a:gd name="connsiteX8" fmla="*/ 16885 w 114166"/>
                <a:gd name="connsiteY8" fmla="*/ 126471 h 134869"/>
                <a:gd name="connsiteX9" fmla="*/ 1865 w 114166"/>
                <a:gd name="connsiteY9" fmla="*/ 101612 h 134869"/>
                <a:gd name="connsiteX10" fmla="*/ -115 w 114166"/>
                <a:gd name="connsiteY10" fmla="*/ 86883 h 134869"/>
                <a:gd name="connsiteX11" fmla="*/ 8676 w 114166"/>
                <a:gd name="connsiteY11" fmla="*/ 47586 h 134869"/>
                <a:gd name="connsiteX12" fmla="*/ 32429 w 114166"/>
                <a:gd name="connsiteY12" fmla="*/ 19176 h 134869"/>
                <a:gd name="connsiteX13" fmla="*/ 51932 w 114166"/>
                <a:gd name="connsiteY13" fmla="*/ 13355 h 134869"/>
                <a:gd name="connsiteX14" fmla="*/ 70154 w 114166"/>
                <a:gd name="connsiteY14" fmla="*/ 18594 h 134869"/>
                <a:gd name="connsiteX15" fmla="*/ 72598 w 114166"/>
                <a:gd name="connsiteY15" fmla="*/ 19351 h 134869"/>
                <a:gd name="connsiteX16" fmla="*/ 77256 w 114166"/>
                <a:gd name="connsiteY16" fmla="*/ 13529 h 134869"/>
                <a:gd name="connsiteX17" fmla="*/ 82612 w 114166"/>
                <a:gd name="connsiteY17" fmla="*/ 5088 h 134869"/>
                <a:gd name="connsiteX18" fmla="*/ 93033 w 114166"/>
                <a:gd name="connsiteY18" fmla="*/ -327 h 134869"/>
                <a:gd name="connsiteX19" fmla="*/ 98389 w 114166"/>
                <a:gd name="connsiteY19" fmla="*/ 605 h 134869"/>
                <a:gd name="connsiteX20" fmla="*/ 105608 w 114166"/>
                <a:gd name="connsiteY20" fmla="*/ 10269 h 134869"/>
                <a:gd name="connsiteX21" fmla="*/ 109625 w 114166"/>
                <a:gd name="connsiteY21" fmla="*/ 37631 h 134869"/>
                <a:gd name="connsiteX22" fmla="*/ 114050 w 114166"/>
                <a:gd name="connsiteY22" fmla="*/ 112207 h 134869"/>
                <a:gd name="connsiteX23" fmla="*/ 114050 w 114166"/>
                <a:gd name="connsiteY23" fmla="*/ 116224 h 134869"/>
                <a:gd name="connsiteX24" fmla="*/ 108228 w 114166"/>
                <a:gd name="connsiteY24" fmla="*/ 128450 h 134869"/>
                <a:gd name="connsiteX25" fmla="*/ 88492 w 114166"/>
                <a:gd name="connsiteY25" fmla="*/ 134446 h 134869"/>
                <a:gd name="connsiteX26" fmla="*/ 39531 w 114166"/>
                <a:gd name="connsiteY26" fmla="*/ 96838 h 134869"/>
                <a:gd name="connsiteX27" fmla="*/ 59442 w 114166"/>
                <a:gd name="connsiteY27" fmla="*/ 72270 h 134869"/>
                <a:gd name="connsiteX28" fmla="*/ 69746 w 114166"/>
                <a:gd name="connsiteY28" fmla="*/ 42521 h 134869"/>
                <a:gd name="connsiteX29" fmla="*/ 60256 w 114166"/>
                <a:gd name="connsiteY29" fmla="*/ 37456 h 134869"/>
                <a:gd name="connsiteX30" fmla="*/ 42034 w 114166"/>
                <a:gd name="connsiteY30" fmla="*/ 49857 h 134869"/>
                <a:gd name="connsiteX31" fmla="*/ 31672 w 114166"/>
                <a:gd name="connsiteY31" fmla="*/ 76404 h 134869"/>
                <a:gd name="connsiteX32" fmla="*/ 31206 w 114166"/>
                <a:gd name="connsiteY32" fmla="*/ 82226 h 134869"/>
                <a:gd name="connsiteX33" fmla="*/ 37028 w 114166"/>
                <a:gd name="connsiteY33" fmla="*/ 95732 h 134869"/>
                <a:gd name="connsiteX34" fmla="*/ 39531 w 114166"/>
                <a:gd name="connsiteY34" fmla="*/ 96838 h 1348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14166" h="134869">
                  <a:moveTo>
                    <a:pt x="88492" y="134446"/>
                  </a:moveTo>
                  <a:cubicBezTo>
                    <a:pt x="79818" y="135401"/>
                    <a:pt x="72016" y="129149"/>
                    <a:pt x="71085" y="120486"/>
                  </a:cubicBezTo>
                  <a:cubicBezTo>
                    <a:pt x="71085" y="120271"/>
                    <a:pt x="71027" y="120055"/>
                    <a:pt x="71027" y="119834"/>
                  </a:cubicBezTo>
                  <a:cubicBezTo>
                    <a:pt x="70270" y="114920"/>
                    <a:pt x="69921" y="109955"/>
                    <a:pt x="70037" y="104989"/>
                  </a:cubicBezTo>
                  <a:cubicBezTo>
                    <a:pt x="70037" y="98352"/>
                    <a:pt x="69572" y="95033"/>
                    <a:pt x="68640" y="95033"/>
                  </a:cubicBezTo>
                  <a:cubicBezTo>
                    <a:pt x="67825" y="95033"/>
                    <a:pt x="66021" y="97420"/>
                    <a:pt x="63284" y="102252"/>
                  </a:cubicBezTo>
                  <a:cubicBezTo>
                    <a:pt x="61188" y="105804"/>
                    <a:pt x="58685" y="109821"/>
                    <a:pt x="55599" y="114245"/>
                  </a:cubicBezTo>
                  <a:cubicBezTo>
                    <a:pt x="47856" y="125231"/>
                    <a:pt x="39415" y="130738"/>
                    <a:pt x="30391" y="130779"/>
                  </a:cubicBezTo>
                  <a:cubicBezTo>
                    <a:pt x="25559" y="130907"/>
                    <a:pt x="20786" y="129387"/>
                    <a:pt x="16885" y="126471"/>
                  </a:cubicBezTo>
                  <a:cubicBezTo>
                    <a:pt x="9142" y="120207"/>
                    <a:pt x="3786" y="111404"/>
                    <a:pt x="1865" y="101612"/>
                  </a:cubicBezTo>
                  <a:cubicBezTo>
                    <a:pt x="584" y="96809"/>
                    <a:pt x="-115" y="91855"/>
                    <a:pt x="-115" y="86883"/>
                  </a:cubicBezTo>
                  <a:cubicBezTo>
                    <a:pt x="-115" y="73295"/>
                    <a:pt x="2912" y="59882"/>
                    <a:pt x="8676" y="47586"/>
                  </a:cubicBezTo>
                  <a:cubicBezTo>
                    <a:pt x="13625" y="35995"/>
                    <a:pt x="21891" y="26116"/>
                    <a:pt x="32429" y="19176"/>
                  </a:cubicBezTo>
                  <a:cubicBezTo>
                    <a:pt x="38251" y="15404"/>
                    <a:pt x="45004" y="13378"/>
                    <a:pt x="51932" y="13355"/>
                  </a:cubicBezTo>
                  <a:cubicBezTo>
                    <a:pt x="58335" y="13471"/>
                    <a:pt x="64623" y="15276"/>
                    <a:pt x="70154" y="18594"/>
                  </a:cubicBezTo>
                  <a:cubicBezTo>
                    <a:pt x="70911" y="19025"/>
                    <a:pt x="71726" y="19281"/>
                    <a:pt x="72598" y="19351"/>
                  </a:cubicBezTo>
                  <a:cubicBezTo>
                    <a:pt x="74054" y="19351"/>
                    <a:pt x="75568" y="17372"/>
                    <a:pt x="77256" y="13529"/>
                  </a:cubicBezTo>
                  <a:cubicBezTo>
                    <a:pt x="78478" y="10391"/>
                    <a:pt x="80284" y="7521"/>
                    <a:pt x="82612" y="5088"/>
                  </a:cubicBezTo>
                  <a:cubicBezTo>
                    <a:pt x="85174" y="1891"/>
                    <a:pt x="88958" y="-70"/>
                    <a:pt x="93033" y="-327"/>
                  </a:cubicBezTo>
                  <a:cubicBezTo>
                    <a:pt x="94838" y="-164"/>
                    <a:pt x="96642" y="145"/>
                    <a:pt x="98389" y="605"/>
                  </a:cubicBezTo>
                  <a:cubicBezTo>
                    <a:pt x="101067" y="1245"/>
                    <a:pt x="103454" y="4447"/>
                    <a:pt x="105608" y="10269"/>
                  </a:cubicBezTo>
                  <a:cubicBezTo>
                    <a:pt x="107704" y="19264"/>
                    <a:pt x="109043" y="28415"/>
                    <a:pt x="109625" y="37631"/>
                  </a:cubicBezTo>
                  <a:cubicBezTo>
                    <a:pt x="112594" y="70233"/>
                    <a:pt x="114107" y="95092"/>
                    <a:pt x="114050" y="112207"/>
                  </a:cubicBezTo>
                  <a:lnTo>
                    <a:pt x="114050" y="116224"/>
                  </a:lnTo>
                  <a:cubicBezTo>
                    <a:pt x="113992" y="120952"/>
                    <a:pt x="111838" y="125423"/>
                    <a:pt x="108228" y="128450"/>
                  </a:cubicBezTo>
                  <a:cubicBezTo>
                    <a:pt x="102581" y="132712"/>
                    <a:pt x="95595" y="134837"/>
                    <a:pt x="88492" y="134446"/>
                  </a:cubicBezTo>
                  <a:close/>
                  <a:moveTo>
                    <a:pt x="39531" y="96838"/>
                  </a:moveTo>
                  <a:cubicBezTo>
                    <a:pt x="45935" y="96838"/>
                    <a:pt x="52630" y="88629"/>
                    <a:pt x="59442" y="72270"/>
                  </a:cubicBezTo>
                  <a:cubicBezTo>
                    <a:pt x="64099" y="62810"/>
                    <a:pt x="67534" y="52820"/>
                    <a:pt x="69746" y="42521"/>
                  </a:cubicBezTo>
                  <a:cubicBezTo>
                    <a:pt x="69746" y="39145"/>
                    <a:pt x="66603" y="37456"/>
                    <a:pt x="60256" y="37456"/>
                  </a:cubicBezTo>
                  <a:cubicBezTo>
                    <a:pt x="53911" y="37456"/>
                    <a:pt x="47391" y="41590"/>
                    <a:pt x="42034" y="49857"/>
                  </a:cubicBezTo>
                  <a:cubicBezTo>
                    <a:pt x="36795" y="57891"/>
                    <a:pt x="33244" y="66932"/>
                    <a:pt x="31672" y="76404"/>
                  </a:cubicBezTo>
                  <a:cubicBezTo>
                    <a:pt x="31381" y="78331"/>
                    <a:pt x="31206" y="80275"/>
                    <a:pt x="31206" y="82226"/>
                  </a:cubicBezTo>
                  <a:cubicBezTo>
                    <a:pt x="30741" y="87424"/>
                    <a:pt x="32895" y="92513"/>
                    <a:pt x="37028" y="95732"/>
                  </a:cubicBezTo>
                  <a:cubicBezTo>
                    <a:pt x="37726" y="96372"/>
                    <a:pt x="38600" y="96762"/>
                    <a:pt x="39531" y="96838"/>
                  </a:cubicBezTo>
                  <a:close/>
                </a:path>
              </a:pathLst>
            </a:custGeom>
            <a:solidFill>
              <a:srgbClr val="FFFFFF"/>
            </a:solidFill>
            <a:ln w="5820" cap="flat">
              <a:noFill/>
              <a:prstDash val="solid"/>
              <a:miter/>
            </a:ln>
          </p:spPr>
          <p:txBody>
            <a:bodyPr rtlCol="0" anchor="ctr"/>
            <a:lstStyle/>
            <a:p>
              <a:endParaRPr lang="fr-FR"/>
            </a:p>
          </p:txBody>
        </p:sp>
        <p:sp>
          <p:nvSpPr>
            <p:cNvPr id="143" name="Graphique 6">
              <a:extLst>
                <a:ext uri="{FF2B5EF4-FFF2-40B4-BE49-F238E27FC236}">
                  <a16:creationId xmlns:a16="http://schemas.microsoft.com/office/drawing/2014/main" id="{6B32AA9E-4064-47DE-A3DB-3143CAC0C6DD}"/>
                </a:ext>
              </a:extLst>
            </p:cNvPr>
            <p:cNvSpPr/>
            <p:nvPr/>
          </p:nvSpPr>
          <p:spPr>
            <a:xfrm>
              <a:off x="11070039" y="1601205"/>
              <a:ext cx="38481" cy="169241"/>
            </a:xfrm>
            <a:custGeom>
              <a:avLst/>
              <a:gdLst>
                <a:gd name="connsiteX0" fmla="*/ 19388 w 38481"/>
                <a:gd name="connsiteY0" fmla="*/ 168866 h 169241"/>
                <a:gd name="connsiteX1" fmla="*/ 3728 w 38481"/>
                <a:gd name="connsiteY1" fmla="*/ 157630 h 169241"/>
                <a:gd name="connsiteX2" fmla="*/ -115 w 38481"/>
                <a:gd name="connsiteY2" fmla="*/ 109426 h 169241"/>
                <a:gd name="connsiteX3" fmla="*/ 6464 w 38481"/>
                <a:gd name="connsiteY3" fmla="*/ 51209 h 169241"/>
                <a:gd name="connsiteX4" fmla="*/ 18107 w 38481"/>
                <a:gd name="connsiteY4" fmla="*/ 43524 h 169241"/>
                <a:gd name="connsiteX5" fmla="*/ 29343 w 38481"/>
                <a:gd name="connsiteY5" fmla="*/ 50743 h 169241"/>
                <a:gd name="connsiteX6" fmla="*/ 36213 w 38481"/>
                <a:gd name="connsiteY6" fmla="*/ 81016 h 169241"/>
                <a:gd name="connsiteX7" fmla="*/ 38367 w 38481"/>
                <a:gd name="connsiteY7" fmla="*/ 122933 h 169241"/>
                <a:gd name="connsiteX8" fmla="*/ 38367 w 38481"/>
                <a:gd name="connsiteY8" fmla="*/ 136264 h 169241"/>
                <a:gd name="connsiteX9" fmla="*/ 34350 w 38481"/>
                <a:gd name="connsiteY9" fmla="*/ 158620 h 169241"/>
                <a:gd name="connsiteX10" fmla="*/ 19388 w 38481"/>
                <a:gd name="connsiteY10" fmla="*/ 168866 h 169241"/>
                <a:gd name="connsiteX11" fmla="*/ 18456 w 38481"/>
                <a:gd name="connsiteY11" fmla="*/ 34966 h 169241"/>
                <a:gd name="connsiteX12" fmla="*/ 2796 w 38481"/>
                <a:gd name="connsiteY12" fmla="*/ 16569 h 169241"/>
                <a:gd name="connsiteX13" fmla="*/ 6638 w 38481"/>
                <a:gd name="connsiteY13" fmla="*/ 4286 h 169241"/>
                <a:gd name="connsiteX14" fmla="*/ 17059 w 38481"/>
                <a:gd name="connsiteY14" fmla="*/ -314 h 169241"/>
                <a:gd name="connsiteX15" fmla="*/ 21309 w 38481"/>
                <a:gd name="connsiteY15" fmla="*/ -314 h 169241"/>
                <a:gd name="connsiteX16" fmla="*/ 30216 w 38481"/>
                <a:gd name="connsiteY16" fmla="*/ 4751 h 169241"/>
                <a:gd name="connsiteX17" fmla="*/ 35339 w 38481"/>
                <a:gd name="connsiteY17" fmla="*/ 17210 h 169241"/>
                <a:gd name="connsiteX18" fmla="*/ 29809 w 38481"/>
                <a:gd name="connsiteY18" fmla="*/ 30309 h 169241"/>
                <a:gd name="connsiteX19" fmla="*/ 18747 w 38481"/>
                <a:gd name="connsiteY19" fmla="*/ 35141 h 1692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8481" h="169241">
                  <a:moveTo>
                    <a:pt x="19388" y="168866"/>
                  </a:moveTo>
                  <a:cubicBezTo>
                    <a:pt x="12111" y="169454"/>
                    <a:pt x="5474" y="164703"/>
                    <a:pt x="3728" y="157630"/>
                  </a:cubicBezTo>
                  <a:cubicBezTo>
                    <a:pt x="1166" y="149421"/>
                    <a:pt x="-115" y="133412"/>
                    <a:pt x="-115" y="109426"/>
                  </a:cubicBezTo>
                  <a:cubicBezTo>
                    <a:pt x="-115" y="78105"/>
                    <a:pt x="2097" y="58701"/>
                    <a:pt x="6464" y="51209"/>
                  </a:cubicBezTo>
                  <a:cubicBezTo>
                    <a:pt x="8559" y="46656"/>
                    <a:pt x="13101" y="43687"/>
                    <a:pt x="18107" y="43524"/>
                  </a:cubicBezTo>
                  <a:cubicBezTo>
                    <a:pt x="22939" y="43565"/>
                    <a:pt x="27305" y="46371"/>
                    <a:pt x="29343" y="50743"/>
                  </a:cubicBezTo>
                  <a:cubicBezTo>
                    <a:pt x="33418" y="60355"/>
                    <a:pt x="35747" y="70601"/>
                    <a:pt x="36213" y="81016"/>
                  </a:cubicBezTo>
                  <a:cubicBezTo>
                    <a:pt x="37668" y="94942"/>
                    <a:pt x="38367" y="108931"/>
                    <a:pt x="38367" y="122933"/>
                  </a:cubicBezTo>
                  <a:cubicBezTo>
                    <a:pt x="38367" y="123806"/>
                    <a:pt x="38367" y="128289"/>
                    <a:pt x="38367" y="136264"/>
                  </a:cubicBezTo>
                  <a:cubicBezTo>
                    <a:pt x="38308" y="143891"/>
                    <a:pt x="36969" y="151453"/>
                    <a:pt x="34350" y="158620"/>
                  </a:cubicBezTo>
                  <a:cubicBezTo>
                    <a:pt x="32312" y="165064"/>
                    <a:pt x="26141" y="169291"/>
                    <a:pt x="19388" y="168866"/>
                  </a:cubicBezTo>
                  <a:close/>
                  <a:moveTo>
                    <a:pt x="18456" y="34966"/>
                  </a:moveTo>
                  <a:cubicBezTo>
                    <a:pt x="8036" y="34966"/>
                    <a:pt x="2796" y="28853"/>
                    <a:pt x="2796" y="16569"/>
                  </a:cubicBezTo>
                  <a:cubicBezTo>
                    <a:pt x="2563" y="12145"/>
                    <a:pt x="3902" y="7784"/>
                    <a:pt x="6638" y="4286"/>
                  </a:cubicBezTo>
                  <a:cubicBezTo>
                    <a:pt x="9200" y="1206"/>
                    <a:pt x="13042" y="-494"/>
                    <a:pt x="17059" y="-314"/>
                  </a:cubicBezTo>
                  <a:lnTo>
                    <a:pt x="21309" y="-314"/>
                  </a:lnTo>
                  <a:cubicBezTo>
                    <a:pt x="24744" y="304"/>
                    <a:pt x="27887" y="2097"/>
                    <a:pt x="30216" y="4751"/>
                  </a:cubicBezTo>
                  <a:cubicBezTo>
                    <a:pt x="33651" y="7971"/>
                    <a:pt x="35514" y="12512"/>
                    <a:pt x="35339" y="17210"/>
                  </a:cubicBezTo>
                  <a:cubicBezTo>
                    <a:pt x="35456" y="22164"/>
                    <a:pt x="33418" y="26926"/>
                    <a:pt x="29809" y="30309"/>
                  </a:cubicBezTo>
                  <a:cubicBezTo>
                    <a:pt x="26898" y="33313"/>
                    <a:pt x="22939" y="35048"/>
                    <a:pt x="18747" y="35141"/>
                  </a:cubicBezTo>
                  <a:close/>
                </a:path>
              </a:pathLst>
            </a:custGeom>
            <a:solidFill>
              <a:srgbClr val="FFFFFF"/>
            </a:solidFill>
            <a:ln w="5820" cap="flat">
              <a:noFill/>
              <a:prstDash val="solid"/>
              <a:miter/>
            </a:ln>
          </p:spPr>
          <p:txBody>
            <a:bodyPr rtlCol="0" anchor="ctr"/>
            <a:lstStyle/>
            <a:p>
              <a:endParaRPr lang="fr-FR"/>
            </a:p>
          </p:txBody>
        </p:sp>
        <p:sp>
          <p:nvSpPr>
            <p:cNvPr id="144" name="Graphique 6">
              <a:extLst>
                <a:ext uri="{FF2B5EF4-FFF2-40B4-BE49-F238E27FC236}">
                  <a16:creationId xmlns:a16="http://schemas.microsoft.com/office/drawing/2014/main" id="{6B32AA9E-4064-47DE-A3DB-3143CAC0C6DD}"/>
                </a:ext>
              </a:extLst>
            </p:cNvPr>
            <p:cNvSpPr/>
            <p:nvPr/>
          </p:nvSpPr>
          <p:spPr>
            <a:xfrm>
              <a:off x="11124820" y="1615761"/>
              <a:ext cx="123539" cy="154112"/>
            </a:xfrm>
            <a:custGeom>
              <a:avLst/>
              <a:gdLst>
                <a:gd name="connsiteX0" fmla="*/ 64973 w 123539"/>
                <a:gd name="connsiteY0" fmla="*/ 153785 h 154112"/>
                <a:gd name="connsiteX1" fmla="*/ 29694 w 123539"/>
                <a:gd name="connsiteY1" fmla="*/ 144413 h 154112"/>
                <a:gd name="connsiteX2" fmla="*/ 4951 w 123539"/>
                <a:gd name="connsiteY2" fmla="*/ 120369 h 154112"/>
                <a:gd name="connsiteX3" fmla="*/ -114 w 123539"/>
                <a:gd name="connsiteY3" fmla="*/ 100400 h 154112"/>
                <a:gd name="connsiteX4" fmla="*/ 9434 w 123539"/>
                <a:gd name="connsiteY4" fmla="*/ 75541 h 154112"/>
                <a:gd name="connsiteX5" fmla="*/ 19738 w 123539"/>
                <a:gd name="connsiteY5" fmla="*/ 72456 h 154112"/>
                <a:gd name="connsiteX6" fmla="*/ 37495 w 123539"/>
                <a:gd name="connsiteY6" fmla="*/ 87010 h 154112"/>
                <a:gd name="connsiteX7" fmla="*/ 54960 w 123539"/>
                <a:gd name="connsiteY7" fmla="*/ 111461 h 154112"/>
                <a:gd name="connsiteX8" fmla="*/ 73822 w 123539"/>
                <a:gd name="connsiteY8" fmla="*/ 117283 h 154112"/>
                <a:gd name="connsiteX9" fmla="*/ 81856 w 123539"/>
                <a:gd name="connsiteY9" fmla="*/ 116352 h 154112"/>
                <a:gd name="connsiteX10" fmla="*/ 88143 w 123539"/>
                <a:gd name="connsiteY10" fmla="*/ 109476 h 154112"/>
                <a:gd name="connsiteX11" fmla="*/ 88085 w 123539"/>
                <a:gd name="connsiteY11" fmla="*/ 109016 h 154112"/>
                <a:gd name="connsiteX12" fmla="*/ 63984 w 123539"/>
                <a:gd name="connsiteY12" fmla="*/ 86137 h 154112"/>
                <a:gd name="connsiteX13" fmla="*/ 37436 w 123539"/>
                <a:gd name="connsiteY13" fmla="*/ 65703 h 154112"/>
                <a:gd name="connsiteX14" fmla="*/ 27307 w 123539"/>
                <a:gd name="connsiteY14" fmla="*/ 40844 h 154112"/>
                <a:gd name="connsiteX15" fmla="*/ 39532 w 123539"/>
                <a:gd name="connsiteY15" fmla="*/ 12143 h 154112"/>
                <a:gd name="connsiteX16" fmla="*/ 69806 w 123539"/>
                <a:gd name="connsiteY16" fmla="*/ -316 h 154112"/>
                <a:gd name="connsiteX17" fmla="*/ 87853 w 123539"/>
                <a:gd name="connsiteY17" fmla="*/ 4516 h 154112"/>
                <a:gd name="connsiteX18" fmla="*/ 99903 w 123539"/>
                <a:gd name="connsiteY18" fmla="*/ 18896 h 154112"/>
                <a:gd name="connsiteX19" fmla="*/ 100660 w 123539"/>
                <a:gd name="connsiteY19" fmla="*/ 22738 h 154112"/>
                <a:gd name="connsiteX20" fmla="*/ 99321 w 123539"/>
                <a:gd name="connsiteY20" fmla="*/ 27163 h 154112"/>
                <a:gd name="connsiteX21" fmla="*/ 93034 w 123539"/>
                <a:gd name="connsiteY21" fmla="*/ 30074 h 154112"/>
                <a:gd name="connsiteX22" fmla="*/ 84243 w 123539"/>
                <a:gd name="connsiteY22" fmla="*/ 28036 h 154112"/>
                <a:gd name="connsiteX23" fmla="*/ 70620 w 123539"/>
                <a:gd name="connsiteY23" fmla="*/ 25940 h 154112"/>
                <a:gd name="connsiteX24" fmla="*/ 60548 w 123539"/>
                <a:gd name="connsiteY24" fmla="*/ 29200 h 154112"/>
                <a:gd name="connsiteX25" fmla="*/ 56939 w 123539"/>
                <a:gd name="connsiteY25" fmla="*/ 38399 h 154112"/>
                <a:gd name="connsiteX26" fmla="*/ 65090 w 123539"/>
                <a:gd name="connsiteY26" fmla="*/ 50974 h 154112"/>
                <a:gd name="connsiteX27" fmla="*/ 82555 w 123539"/>
                <a:gd name="connsiteY27" fmla="*/ 62966 h 154112"/>
                <a:gd name="connsiteX28" fmla="*/ 101941 w 123539"/>
                <a:gd name="connsiteY28" fmla="*/ 75541 h 154112"/>
                <a:gd name="connsiteX29" fmla="*/ 123423 w 123539"/>
                <a:gd name="connsiteY29" fmla="*/ 110064 h 154112"/>
                <a:gd name="connsiteX30" fmla="*/ 113119 w 123539"/>
                <a:gd name="connsiteY30" fmla="*/ 134632 h 154112"/>
                <a:gd name="connsiteX31" fmla="*/ 90356 w 123539"/>
                <a:gd name="connsiteY31" fmla="*/ 149128 h 154112"/>
                <a:gd name="connsiteX32" fmla="*/ 64973 w 123539"/>
                <a:gd name="connsiteY32" fmla="*/ 153785 h 154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23539" h="154112">
                  <a:moveTo>
                    <a:pt x="64973" y="153785"/>
                  </a:moveTo>
                  <a:cubicBezTo>
                    <a:pt x="52631" y="153722"/>
                    <a:pt x="40464" y="150496"/>
                    <a:pt x="29694" y="144413"/>
                  </a:cubicBezTo>
                  <a:cubicBezTo>
                    <a:pt x="19273" y="139022"/>
                    <a:pt x="10657" y="130656"/>
                    <a:pt x="4951" y="120369"/>
                  </a:cubicBezTo>
                  <a:cubicBezTo>
                    <a:pt x="1574" y="114256"/>
                    <a:pt x="-172" y="107380"/>
                    <a:pt x="-114" y="100400"/>
                  </a:cubicBezTo>
                  <a:cubicBezTo>
                    <a:pt x="-114" y="88116"/>
                    <a:pt x="3088" y="79791"/>
                    <a:pt x="9434" y="75541"/>
                  </a:cubicBezTo>
                  <a:cubicBezTo>
                    <a:pt x="12461" y="73498"/>
                    <a:pt x="16070" y="72421"/>
                    <a:pt x="19738" y="72456"/>
                  </a:cubicBezTo>
                  <a:cubicBezTo>
                    <a:pt x="28412" y="72386"/>
                    <a:pt x="35864" y="78511"/>
                    <a:pt x="37495" y="87010"/>
                  </a:cubicBezTo>
                  <a:cubicBezTo>
                    <a:pt x="39998" y="97088"/>
                    <a:pt x="46227" y="105832"/>
                    <a:pt x="54960" y="111461"/>
                  </a:cubicBezTo>
                  <a:cubicBezTo>
                    <a:pt x="60607" y="115019"/>
                    <a:pt x="67127" y="117027"/>
                    <a:pt x="73822" y="117283"/>
                  </a:cubicBezTo>
                  <a:cubicBezTo>
                    <a:pt x="76500" y="117132"/>
                    <a:pt x="79178" y="116823"/>
                    <a:pt x="81856" y="116352"/>
                  </a:cubicBezTo>
                  <a:cubicBezTo>
                    <a:pt x="85466" y="116183"/>
                    <a:pt x="88318" y="113103"/>
                    <a:pt x="88143" y="109476"/>
                  </a:cubicBezTo>
                  <a:cubicBezTo>
                    <a:pt x="88143" y="109319"/>
                    <a:pt x="88085" y="109168"/>
                    <a:pt x="88085" y="109016"/>
                  </a:cubicBezTo>
                  <a:cubicBezTo>
                    <a:pt x="88085" y="102147"/>
                    <a:pt x="80051" y="94520"/>
                    <a:pt x="63984" y="86137"/>
                  </a:cubicBezTo>
                  <a:cubicBezTo>
                    <a:pt x="54086" y="80839"/>
                    <a:pt x="45121" y="73935"/>
                    <a:pt x="37436" y="65703"/>
                  </a:cubicBezTo>
                  <a:cubicBezTo>
                    <a:pt x="30858" y="59095"/>
                    <a:pt x="27248" y="50147"/>
                    <a:pt x="27307" y="40844"/>
                  </a:cubicBezTo>
                  <a:cubicBezTo>
                    <a:pt x="27307" y="30010"/>
                    <a:pt x="31731" y="19647"/>
                    <a:pt x="39532" y="12143"/>
                  </a:cubicBezTo>
                  <a:cubicBezTo>
                    <a:pt x="47450" y="3940"/>
                    <a:pt x="58394" y="-578"/>
                    <a:pt x="69806" y="-316"/>
                  </a:cubicBezTo>
                  <a:cubicBezTo>
                    <a:pt x="76151" y="-316"/>
                    <a:pt x="82380" y="1349"/>
                    <a:pt x="87853" y="4516"/>
                  </a:cubicBezTo>
                  <a:cubicBezTo>
                    <a:pt x="93500" y="7683"/>
                    <a:pt x="97749" y="12795"/>
                    <a:pt x="99903" y="18896"/>
                  </a:cubicBezTo>
                  <a:cubicBezTo>
                    <a:pt x="100370" y="20119"/>
                    <a:pt x="100660" y="21423"/>
                    <a:pt x="100660" y="22738"/>
                  </a:cubicBezTo>
                  <a:cubicBezTo>
                    <a:pt x="100719" y="24316"/>
                    <a:pt x="100253" y="25870"/>
                    <a:pt x="99321" y="27163"/>
                  </a:cubicBezTo>
                  <a:cubicBezTo>
                    <a:pt x="97866" y="29131"/>
                    <a:pt x="95479" y="30225"/>
                    <a:pt x="93034" y="30074"/>
                  </a:cubicBezTo>
                  <a:cubicBezTo>
                    <a:pt x="90007" y="29841"/>
                    <a:pt x="87038" y="29154"/>
                    <a:pt x="84243" y="28036"/>
                  </a:cubicBezTo>
                  <a:cubicBezTo>
                    <a:pt x="79877" y="26575"/>
                    <a:pt x="75219" y="25865"/>
                    <a:pt x="70620" y="25940"/>
                  </a:cubicBezTo>
                  <a:cubicBezTo>
                    <a:pt x="66952" y="25725"/>
                    <a:pt x="63401" y="26889"/>
                    <a:pt x="60548" y="29200"/>
                  </a:cubicBezTo>
                  <a:cubicBezTo>
                    <a:pt x="58046" y="31582"/>
                    <a:pt x="56707" y="34946"/>
                    <a:pt x="56939" y="38399"/>
                  </a:cubicBezTo>
                  <a:cubicBezTo>
                    <a:pt x="57464" y="43656"/>
                    <a:pt x="60490" y="48331"/>
                    <a:pt x="65090" y="50974"/>
                  </a:cubicBezTo>
                  <a:cubicBezTo>
                    <a:pt x="70620" y="55352"/>
                    <a:pt x="76500" y="59357"/>
                    <a:pt x="82555" y="62966"/>
                  </a:cubicBezTo>
                  <a:cubicBezTo>
                    <a:pt x="89133" y="66849"/>
                    <a:pt x="95595" y="71041"/>
                    <a:pt x="101941" y="75541"/>
                  </a:cubicBezTo>
                  <a:cubicBezTo>
                    <a:pt x="116263" y="85980"/>
                    <a:pt x="123423" y="97489"/>
                    <a:pt x="123423" y="110064"/>
                  </a:cubicBezTo>
                  <a:cubicBezTo>
                    <a:pt x="123482" y="119321"/>
                    <a:pt x="119756" y="128199"/>
                    <a:pt x="113119" y="134632"/>
                  </a:cubicBezTo>
                  <a:cubicBezTo>
                    <a:pt x="106715" y="141129"/>
                    <a:pt x="98972" y="146083"/>
                    <a:pt x="90356" y="149128"/>
                  </a:cubicBezTo>
                  <a:cubicBezTo>
                    <a:pt x="82206" y="152138"/>
                    <a:pt x="73647" y="153715"/>
                    <a:pt x="64973" y="153785"/>
                  </a:cubicBezTo>
                  <a:close/>
                </a:path>
              </a:pathLst>
            </a:custGeom>
            <a:solidFill>
              <a:srgbClr val="FFFFFF"/>
            </a:solidFill>
            <a:ln w="5820" cap="flat">
              <a:noFill/>
              <a:prstDash val="solid"/>
              <a:miter/>
            </a:ln>
          </p:spPr>
          <p:txBody>
            <a:bodyPr rtlCol="0" anchor="ctr"/>
            <a:lstStyle/>
            <a:p>
              <a:endParaRPr lang="fr-FR"/>
            </a:p>
          </p:txBody>
        </p:sp>
        <p:sp>
          <p:nvSpPr>
            <p:cNvPr id="145" name="Graphique 6">
              <a:extLst>
                <a:ext uri="{FF2B5EF4-FFF2-40B4-BE49-F238E27FC236}">
                  <a16:creationId xmlns:a16="http://schemas.microsoft.com/office/drawing/2014/main" id="{6B32AA9E-4064-47DE-A3DB-3143CAC0C6DD}"/>
                </a:ext>
              </a:extLst>
            </p:cNvPr>
            <p:cNvSpPr/>
            <p:nvPr/>
          </p:nvSpPr>
          <p:spPr>
            <a:xfrm>
              <a:off x="11337430" y="1549346"/>
              <a:ext cx="52221" cy="220527"/>
            </a:xfrm>
            <a:custGeom>
              <a:avLst/>
              <a:gdLst>
                <a:gd name="connsiteX0" fmla="*/ 27364 w 52221"/>
                <a:gd name="connsiteY0" fmla="*/ 160237 h 220527"/>
                <a:gd name="connsiteX1" fmla="*/ 235 w 52221"/>
                <a:gd name="connsiteY1" fmla="*/ 132118 h 220527"/>
                <a:gd name="connsiteX2" fmla="*/ -115 w 52221"/>
                <a:gd name="connsiteY2" fmla="*/ 105862 h 220527"/>
                <a:gd name="connsiteX3" fmla="*/ -115 w 52221"/>
                <a:gd name="connsiteY3" fmla="*/ 84263 h 220527"/>
                <a:gd name="connsiteX4" fmla="*/ 2854 w 52221"/>
                <a:gd name="connsiteY4" fmla="*/ 42929 h 220527"/>
                <a:gd name="connsiteX5" fmla="*/ 14032 w 52221"/>
                <a:gd name="connsiteY5" fmla="*/ 6892 h 220527"/>
                <a:gd name="connsiteX6" fmla="*/ 27422 w 52221"/>
                <a:gd name="connsiteY6" fmla="*/ -326 h 220527"/>
                <a:gd name="connsiteX7" fmla="*/ 40929 w 52221"/>
                <a:gd name="connsiteY7" fmla="*/ 6718 h 220527"/>
                <a:gd name="connsiteX8" fmla="*/ 52107 w 52221"/>
                <a:gd name="connsiteY8" fmla="*/ 89154 h 220527"/>
                <a:gd name="connsiteX9" fmla="*/ 51525 w 52221"/>
                <a:gd name="connsiteY9" fmla="*/ 130895 h 220527"/>
                <a:gd name="connsiteX10" fmla="*/ 44131 w 52221"/>
                <a:gd name="connsiteY10" fmla="*/ 152727 h 220527"/>
                <a:gd name="connsiteX11" fmla="*/ 27364 w 52221"/>
                <a:gd name="connsiteY11" fmla="*/ 160237 h 220527"/>
                <a:gd name="connsiteX12" fmla="*/ 28295 w 52221"/>
                <a:gd name="connsiteY12" fmla="*/ 219910 h 220527"/>
                <a:gd name="connsiteX13" fmla="*/ 27364 w 52221"/>
                <a:gd name="connsiteY13" fmla="*/ 219910 h 220527"/>
                <a:gd name="connsiteX14" fmla="*/ 13857 w 52221"/>
                <a:gd name="connsiteY14" fmla="*/ 214845 h 220527"/>
                <a:gd name="connsiteX15" fmla="*/ 6988 w 52221"/>
                <a:gd name="connsiteY15" fmla="*/ 200000 h 220527"/>
                <a:gd name="connsiteX16" fmla="*/ 12810 w 52221"/>
                <a:gd name="connsiteY16" fmla="*/ 185096 h 220527"/>
                <a:gd name="connsiteX17" fmla="*/ 27655 w 52221"/>
                <a:gd name="connsiteY17" fmla="*/ 178634 h 220527"/>
                <a:gd name="connsiteX18" fmla="*/ 41452 w 52221"/>
                <a:gd name="connsiteY18" fmla="*/ 184164 h 220527"/>
                <a:gd name="connsiteX19" fmla="*/ 48089 w 52221"/>
                <a:gd name="connsiteY19" fmla="*/ 199068 h 220527"/>
                <a:gd name="connsiteX20" fmla="*/ 42675 w 52221"/>
                <a:gd name="connsiteY20" fmla="*/ 213389 h 220527"/>
                <a:gd name="connsiteX21" fmla="*/ 28295 w 52221"/>
                <a:gd name="connsiteY21" fmla="*/ 220201 h 2205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2221" h="220527">
                  <a:moveTo>
                    <a:pt x="27364" y="160237"/>
                  </a:moveTo>
                  <a:cubicBezTo>
                    <a:pt x="9899" y="160237"/>
                    <a:pt x="584" y="150864"/>
                    <a:pt x="235" y="132118"/>
                  </a:cubicBezTo>
                  <a:cubicBezTo>
                    <a:pt x="235" y="125772"/>
                    <a:pt x="-115" y="117040"/>
                    <a:pt x="-115" y="105862"/>
                  </a:cubicBezTo>
                  <a:cubicBezTo>
                    <a:pt x="-115" y="102194"/>
                    <a:pt x="-115" y="94975"/>
                    <a:pt x="-115" y="84263"/>
                  </a:cubicBezTo>
                  <a:cubicBezTo>
                    <a:pt x="118" y="70443"/>
                    <a:pt x="1108" y="56645"/>
                    <a:pt x="2854" y="42929"/>
                  </a:cubicBezTo>
                  <a:cubicBezTo>
                    <a:pt x="4776" y="26163"/>
                    <a:pt x="8676" y="14111"/>
                    <a:pt x="14032" y="6892"/>
                  </a:cubicBezTo>
                  <a:cubicBezTo>
                    <a:pt x="17001" y="2398"/>
                    <a:pt x="22008" y="-309"/>
                    <a:pt x="27422" y="-326"/>
                  </a:cubicBezTo>
                  <a:cubicBezTo>
                    <a:pt x="32836" y="-344"/>
                    <a:pt x="37843" y="2288"/>
                    <a:pt x="40929" y="6718"/>
                  </a:cubicBezTo>
                  <a:cubicBezTo>
                    <a:pt x="48381" y="16574"/>
                    <a:pt x="52107" y="44053"/>
                    <a:pt x="52107" y="89154"/>
                  </a:cubicBezTo>
                  <a:cubicBezTo>
                    <a:pt x="52107" y="106852"/>
                    <a:pt x="51932" y="120766"/>
                    <a:pt x="51525" y="130895"/>
                  </a:cubicBezTo>
                  <a:cubicBezTo>
                    <a:pt x="51408" y="138760"/>
                    <a:pt x="48788" y="146393"/>
                    <a:pt x="44131" y="152727"/>
                  </a:cubicBezTo>
                  <a:cubicBezTo>
                    <a:pt x="40113" y="157821"/>
                    <a:pt x="33826" y="160627"/>
                    <a:pt x="27364" y="160237"/>
                  </a:cubicBezTo>
                  <a:close/>
                  <a:moveTo>
                    <a:pt x="28295" y="219910"/>
                  </a:moveTo>
                  <a:lnTo>
                    <a:pt x="27364" y="219910"/>
                  </a:lnTo>
                  <a:cubicBezTo>
                    <a:pt x="22416" y="219962"/>
                    <a:pt x="17583" y="218157"/>
                    <a:pt x="13857" y="214845"/>
                  </a:cubicBezTo>
                  <a:cubicBezTo>
                    <a:pt x="9491" y="211148"/>
                    <a:pt x="6988" y="205716"/>
                    <a:pt x="6988" y="200000"/>
                  </a:cubicBezTo>
                  <a:cubicBezTo>
                    <a:pt x="6930" y="194469"/>
                    <a:pt x="9026" y="189136"/>
                    <a:pt x="12810" y="185096"/>
                  </a:cubicBezTo>
                  <a:cubicBezTo>
                    <a:pt x="16536" y="180834"/>
                    <a:pt x="22008" y="178465"/>
                    <a:pt x="27655" y="178634"/>
                  </a:cubicBezTo>
                  <a:cubicBezTo>
                    <a:pt x="32778" y="178581"/>
                    <a:pt x="37785" y="180572"/>
                    <a:pt x="41452" y="184164"/>
                  </a:cubicBezTo>
                  <a:cubicBezTo>
                    <a:pt x="45645" y="187978"/>
                    <a:pt x="48089" y="193386"/>
                    <a:pt x="48089" y="199068"/>
                  </a:cubicBezTo>
                  <a:cubicBezTo>
                    <a:pt x="48206" y="204360"/>
                    <a:pt x="46227" y="209483"/>
                    <a:pt x="42675" y="213389"/>
                  </a:cubicBezTo>
                  <a:cubicBezTo>
                    <a:pt x="39066" y="217622"/>
                    <a:pt x="33826" y="220102"/>
                    <a:pt x="28295" y="220201"/>
                  </a:cubicBezTo>
                  <a:close/>
                </a:path>
              </a:pathLst>
            </a:custGeom>
            <a:solidFill>
              <a:srgbClr val="FFFFFF"/>
            </a:solidFill>
            <a:ln w="5820" cap="flat">
              <a:noFill/>
              <a:prstDash val="solid"/>
              <a:miter/>
            </a:ln>
          </p:spPr>
          <p:txBody>
            <a:bodyPr rtlCol="0" anchor="ctr"/>
            <a:lstStyle/>
            <a:p>
              <a:endParaRPr lang="fr-FR"/>
            </a:p>
          </p:txBody>
        </p:sp>
      </p:grpSp>
      <p:grpSp>
        <p:nvGrpSpPr>
          <p:cNvPr id="151" name="LOGOS">
            <a:extLst>
              <a:ext uri="{FF2B5EF4-FFF2-40B4-BE49-F238E27FC236}">
                <a16:creationId xmlns:a16="http://schemas.microsoft.com/office/drawing/2014/main" id="{A19344C2-E228-4598-A879-1A2428EE50DE}"/>
              </a:ext>
            </a:extLst>
          </p:cNvPr>
          <p:cNvGrpSpPr/>
          <p:nvPr/>
        </p:nvGrpSpPr>
        <p:grpSpPr>
          <a:xfrm>
            <a:off x="10328470" y="6028912"/>
            <a:ext cx="1589268" cy="666368"/>
            <a:chOff x="10328470" y="6028912"/>
            <a:chExt cx="1589268" cy="666368"/>
          </a:xfrm>
        </p:grpSpPr>
        <p:sp>
          <p:nvSpPr>
            <p:cNvPr id="152" name="Forme libre : forme 151">
              <a:extLst>
                <a:ext uri="{FF2B5EF4-FFF2-40B4-BE49-F238E27FC236}">
                  <a16:creationId xmlns:a16="http://schemas.microsoft.com/office/drawing/2014/main" id="{DA1CB384-F3BE-4D3A-AC80-955DD428FC50}"/>
                </a:ext>
              </a:extLst>
            </p:cNvPr>
            <p:cNvSpPr/>
            <p:nvPr/>
          </p:nvSpPr>
          <p:spPr>
            <a:xfrm>
              <a:off x="10330851" y="6198391"/>
              <a:ext cx="1087243" cy="234000"/>
            </a:xfrm>
            <a:custGeom>
              <a:avLst/>
              <a:gdLst>
                <a:gd name="connsiteX0" fmla="*/ 19635 w 1087243"/>
                <a:gd name="connsiteY0" fmla="*/ 0 h 246390"/>
                <a:gd name="connsiteX1" fmla="*/ 945457 w 1087243"/>
                <a:gd name="connsiteY1" fmla="*/ 0 h 246390"/>
                <a:gd name="connsiteX2" fmla="*/ 965092 w 1087243"/>
                <a:gd name="connsiteY2" fmla="*/ 19635 h 246390"/>
                <a:gd name="connsiteX3" fmla="*/ 965092 w 1087243"/>
                <a:gd name="connsiteY3" fmla="*/ 78700 h 246390"/>
                <a:gd name="connsiteX4" fmla="*/ 1087243 w 1087243"/>
                <a:gd name="connsiteY4" fmla="*/ 80962 h 246390"/>
                <a:gd name="connsiteX5" fmla="*/ 965092 w 1087243"/>
                <a:gd name="connsiteY5" fmla="*/ 154253 h 246390"/>
                <a:gd name="connsiteX6" fmla="*/ 965092 w 1087243"/>
                <a:gd name="connsiteY6" fmla="*/ 226755 h 246390"/>
                <a:gd name="connsiteX7" fmla="*/ 945457 w 1087243"/>
                <a:gd name="connsiteY7" fmla="*/ 246390 h 246390"/>
                <a:gd name="connsiteX8" fmla="*/ 19635 w 1087243"/>
                <a:gd name="connsiteY8" fmla="*/ 246390 h 246390"/>
                <a:gd name="connsiteX9" fmla="*/ 0 w 1087243"/>
                <a:gd name="connsiteY9" fmla="*/ 226755 h 246390"/>
                <a:gd name="connsiteX10" fmla="*/ 0 w 1087243"/>
                <a:gd name="connsiteY10" fmla="*/ 19635 h 246390"/>
                <a:gd name="connsiteX11" fmla="*/ 19635 w 1087243"/>
                <a:gd name="connsiteY11" fmla="*/ 0 h 246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87243" h="246390">
                  <a:moveTo>
                    <a:pt x="19635" y="0"/>
                  </a:moveTo>
                  <a:lnTo>
                    <a:pt x="945457" y="0"/>
                  </a:lnTo>
                  <a:cubicBezTo>
                    <a:pt x="956301" y="0"/>
                    <a:pt x="965092" y="8791"/>
                    <a:pt x="965092" y="19635"/>
                  </a:cubicBezTo>
                  <a:lnTo>
                    <a:pt x="965092" y="78700"/>
                  </a:lnTo>
                  <a:lnTo>
                    <a:pt x="1087243" y="80962"/>
                  </a:lnTo>
                  <a:lnTo>
                    <a:pt x="965092" y="154253"/>
                  </a:lnTo>
                  <a:lnTo>
                    <a:pt x="965092" y="226755"/>
                  </a:lnTo>
                  <a:cubicBezTo>
                    <a:pt x="965092" y="237599"/>
                    <a:pt x="956301" y="246390"/>
                    <a:pt x="945457" y="246390"/>
                  </a:cubicBezTo>
                  <a:lnTo>
                    <a:pt x="19635" y="246390"/>
                  </a:lnTo>
                  <a:cubicBezTo>
                    <a:pt x="8791" y="246390"/>
                    <a:pt x="0" y="237599"/>
                    <a:pt x="0" y="226755"/>
                  </a:cubicBezTo>
                  <a:lnTo>
                    <a:pt x="0" y="19635"/>
                  </a:lnTo>
                  <a:cubicBezTo>
                    <a:pt x="0" y="8791"/>
                    <a:pt x="8791" y="0"/>
                    <a:pt x="19635"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fr-FR"/>
            </a:p>
          </p:txBody>
        </p:sp>
        <p:pic>
          <p:nvPicPr>
            <p:cNvPr id="153" name="Image 152" descr="Une image contenant texte&#10;&#10;Description générée automatiquement">
              <a:extLst>
                <a:ext uri="{FF2B5EF4-FFF2-40B4-BE49-F238E27FC236}">
                  <a16:creationId xmlns:a16="http://schemas.microsoft.com/office/drawing/2014/main" id="{C9ED5346-68FD-48D2-A001-A4B32A7462D6}"/>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10328470" y="6028912"/>
              <a:ext cx="1589268" cy="666368"/>
            </a:xfrm>
            <a:prstGeom prst="rect">
              <a:avLst/>
            </a:prstGeom>
          </p:spPr>
        </p:pic>
      </p:grpSp>
      <p:sp>
        <p:nvSpPr>
          <p:cNvPr id="265" name="Espace réservé du pied de page 2">
            <a:extLst>
              <a:ext uri="{FF2B5EF4-FFF2-40B4-BE49-F238E27FC236}">
                <a16:creationId xmlns:a16="http://schemas.microsoft.com/office/drawing/2014/main" id="{797DB8DF-EF06-4859-A68C-C632A3A2CEB5}"/>
              </a:ext>
            </a:extLst>
          </p:cNvPr>
          <p:cNvSpPr txBox="1">
            <a:spLocks/>
          </p:cNvSpPr>
          <p:nvPr/>
        </p:nvSpPr>
        <p:spPr>
          <a:xfrm>
            <a:off x="141942" y="6398185"/>
            <a:ext cx="4114800" cy="365125"/>
          </a:xfrm>
          <a:prstGeom prst="rect">
            <a:avLst/>
          </a:prstGeom>
        </p:spPr>
        <p:txBody>
          <a:bodyPr vert="horz" lIns="91440" tIns="45720" rIns="91440" bIns="45720" rtlCol="0" anchor="ctr"/>
          <a:lstStyle>
            <a:defPPr>
              <a:defRPr lang="fr-FR"/>
            </a:defPPr>
            <a:lvl1pPr marL="0" algn="l" defTabSz="914400" rtl="0" eaLnBrk="1" latinLnBrk="0" hangingPunct="1">
              <a:defRPr sz="8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fr-FR" b="1" dirty="0">
                <a:solidFill>
                  <a:schemeClr val="accent1"/>
                </a:solidFill>
                <a:latin typeface="+mj-lt"/>
              </a:rPr>
              <a:t>Niveau 3 (6</a:t>
            </a:r>
            <a:r>
              <a:rPr lang="fr-FR" b="1" baseline="30000" dirty="0">
                <a:solidFill>
                  <a:schemeClr val="accent1"/>
                </a:solidFill>
                <a:latin typeface="+mj-lt"/>
              </a:rPr>
              <a:t>e</a:t>
            </a:r>
            <a:r>
              <a:rPr lang="fr-FR" b="1" dirty="0">
                <a:solidFill>
                  <a:schemeClr val="accent1"/>
                </a:solidFill>
                <a:latin typeface="+mj-lt"/>
              </a:rPr>
              <a:t> – 5</a:t>
            </a:r>
            <a:r>
              <a:rPr lang="fr-FR" b="1" baseline="30000" dirty="0">
                <a:solidFill>
                  <a:schemeClr val="accent1"/>
                </a:solidFill>
                <a:latin typeface="+mj-lt"/>
              </a:rPr>
              <a:t>e</a:t>
            </a:r>
            <a:r>
              <a:rPr lang="fr-FR" b="1" dirty="0">
                <a:solidFill>
                  <a:schemeClr val="accent1"/>
                </a:solidFill>
                <a:latin typeface="+mj-lt"/>
              </a:rPr>
              <a:t>)</a:t>
            </a:r>
          </a:p>
        </p:txBody>
      </p:sp>
    </p:spTree>
    <p:extLst>
      <p:ext uri="{BB962C8B-B14F-4D97-AF65-F5344CB8AC3E}">
        <p14:creationId xmlns:p14="http://schemas.microsoft.com/office/powerpoint/2010/main" val="338811566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2">
                                            <p:txEl>
                                              <p:pRg st="0" end="0"/>
                                            </p:txEl>
                                          </p:spTgt>
                                        </p:tgtEl>
                                        <p:attrNameLst>
                                          <p:attrName>style.visibility</p:attrName>
                                        </p:attrNameLst>
                                      </p:cBhvr>
                                      <p:to>
                                        <p:strVal val="visible"/>
                                      </p:to>
                                    </p:set>
                                    <p:animEffect transition="in" filter="fade">
                                      <p:cBhvr>
                                        <p:cTn id="7" dur="1000"/>
                                        <p:tgtEl>
                                          <p:spTgt spid="2">
                                            <p:txEl>
                                              <p:pRg st="0" end="0"/>
                                            </p:txEl>
                                          </p:spTgt>
                                        </p:tgtEl>
                                      </p:cBhvr>
                                    </p:animEffect>
                                    <p:anim calcmode="lin" valueType="num">
                                      <p:cBhvr>
                                        <p:cTn id="8" dur="1000" fill="hold"/>
                                        <p:tgtEl>
                                          <p:spTgt spid="2">
                                            <p:txEl>
                                              <p:pRg st="0" end="0"/>
                                            </p:txEl>
                                          </p:spTgt>
                                        </p:tgtEl>
                                        <p:attrNameLst>
                                          <p:attrName>ppt_x</p:attrName>
                                        </p:attrNameLst>
                                      </p:cBhvr>
                                      <p:tavLst>
                                        <p:tav tm="0">
                                          <p:val>
                                            <p:strVal val="#ppt_x"/>
                                          </p:val>
                                        </p:tav>
                                        <p:tav tm="100000">
                                          <p:val>
                                            <p:strVal val="#ppt_x"/>
                                          </p:val>
                                        </p:tav>
                                      </p:tavLst>
                                    </p:anim>
                                    <p:anim calcmode="lin" valueType="num">
                                      <p:cBhvr>
                                        <p:cTn id="9" dur="1000" fill="hold"/>
                                        <p:tgtEl>
                                          <p:spTgt spid="2">
                                            <p:txEl>
                                              <p:pRg st="0" end="0"/>
                                            </p:txEl>
                                          </p:spTgt>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2">
                                            <p:txEl>
                                              <p:pRg st="1" end="1"/>
                                            </p:txEl>
                                          </p:spTgt>
                                        </p:tgtEl>
                                        <p:attrNameLst>
                                          <p:attrName>style.visibility</p:attrName>
                                        </p:attrNameLst>
                                      </p:cBhvr>
                                      <p:to>
                                        <p:strVal val="visible"/>
                                      </p:to>
                                    </p:set>
                                    <p:animEffect transition="in" filter="fade">
                                      <p:cBhvr>
                                        <p:cTn id="13" dur="1000"/>
                                        <p:tgtEl>
                                          <p:spTgt spid="2">
                                            <p:txEl>
                                              <p:pRg st="1" end="1"/>
                                            </p:txEl>
                                          </p:spTgt>
                                        </p:tgtEl>
                                      </p:cBhvr>
                                    </p:animEffect>
                                    <p:anim calcmode="lin" valueType="num">
                                      <p:cBhvr>
                                        <p:cTn id="14" dur="1000" fill="hold"/>
                                        <p:tgtEl>
                                          <p:spTgt spid="2">
                                            <p:txEl>
                                              <p:pRg st="1" end="1"/>
                                            </p:txEl>
                                          </p:spTgt>
                                        </p:tgtEl>
                                        <p:attrNameLst>
                                          <p:attrName>ppt_x</p:attrName>
                                        </p:attrNameLst>
                                      </p:cBhvr>
                                      <p:tavLst>
                                        <p:tav tm="0">
                                          <p:val>
                                            <p:strVal val="#ppt_x"/>
                                          </p:val>
                                        </p:tav>
                                        <p:tav tm="100000">
                                          <p:val>
                                            <p:strVal val="#ppt_x"/>
                                          </p:val>
                                        </p:tav>
                                      </p:tavLst>
                                    </p:anim>
                                    <p:anim calcmode="lin" valueType="num">
                                      <p:cBhvr>
                                        <p:cTn id="15" dur="1000" fill="hold"/>
                                        <p:tgtEl>
                                          <p:spTgt spid="2">
                                            <p:txEl>
                                              <p:pRg st="1" end="1"/>
                                            </p:txEl>
                                          </p:spTgt>
                                        </p:tgtEl>
                                        <p:attrNameLst>
                                          <p:attrName>ppt_y</p:attrName>
                                        </p:attrNameLst>
                                      </p:cBhvr>
                                      <p:tavLst>
                                        <p:tav tm="0">
                                          <p:val>
                                            <p:strVal val="#ppt_y+.1"/>
                                          </p:val>
                                        </p:tav>
                                        <p:tav tm="100000">
                                          <p:val>
                                            <p:strVal val="#ppt_y"/>
                                          </p:val>
                                        </p:tav>
                                      </p:tavLst>
                                    </p:anim>
                                  </p:childTnLst>
                                </p:cTn>
                              </p:par>
                            </p:childTnLst>
                          </p:cTn>
                        </p:par>
                        <p:par>
                          <p:cTn id="16" fill="hold">
                            <p:stCondLst>
                              <p:cond delay="2000"/>
                            </p:stCondLst>
                            <p:childTnLst>
                              <p:par>
                                <p:cTn id="17" presetID="42" presetClass="entr" presetSubtype="0" fill="hold" grpId="0" nodeType="afterEffect">
                                  <p:stCondLst>
                                    <p:cond delay="0"/>
                                  </p:stCondLst>
                                  <p:childTnLst>
                                    <p:set>
                                      <p:cBhvr>
                                        <p:cTn id="18" dur="1" fill="hold">
                                          <p:stCondLst>
                                            <p:cond delay="0"/>
                                          </p:stCondLst>
                                        </p:cTn>
                                        <p:tgtEl>
                                          <p:spTgt spid="2">
                                            <p:txEl>
                                              <p:pRg st="2" end="2"/>
                                            </p:txEl>
                                          </p:spTgt>
                                        </p:tgtEl>
                                        <p:attrNameLst>
                                          <p:attrName>style.visibility</p:attrName>
                                        </p:attrNameLst>
                                      </p:cBhvr>
                                      <p:to>
                                        <p:strVal val="visible"/>
                                      </p:to>
                                    </p:set>
                                    <p:animEffect transition="in" filter="fade">
                                      <p:cBhvr>
                                        <p:cTn id="19" dur="1000"/>
                                        <p:tgtEl>
                                          <p:spTgt spid="2">
                                            <p:txEl>
                                              <p:pRg st="2" end="2"/>
                                            </p:txEl>
                                          </p:spTgt>
                                        </p:tgtEl>
                                      </p:cBhvr>
                                    </p:animEffect>
                                    <p:anim calcmode="lin" valueType="num">
                                      <p:cBhvr>
                                        <p:cTn id="20" dur="1000" fill="hold"/>
                                        <p:tgtEl>
                                          <p:spTgt spid="2">
                                            <p:txEl>
                                              <p:pRg st="2" end="2"/>
                                            </p:txEl>
                                          </p:spTgt>
                                        </p:tgtEl>
                                        <p:attrNameLst>
                                          <p:attrName>ppt_x</p:attrName>
                                        </p:attrNameLst>
                                      </p:cBhvr>
                                      <p:tavLst>
                                        <p:tav tm="0">
                                          <p:val>
                                            <p:strVal val="#ppt_x"/>
                                          </p:val>
                                        </p:tav>
                                        <p:tav tm="100000">
                                          <p:val>
                                            <p:strVal val="#ppt_x"/>
                                          </p:val>
                                        </p:tav>
                                      </p:tavLst>
                                    </p:anim>
                                    <p:anim calcmode="lin" valueType="num">
                                      <p:cBhvr>
                                        <p:cTn id="21" dur="1000" fill="hold"/>
                                        <p:tgtEl>
                                          <p:spTgt spid="2">
                                            <p:txEl>
                                              <p:pRg st="2" end="2"/>
                                            </p:txEl>
                                          </p:spTgt>
                                        </p:tgtEl>
                                        <p:attrNameLst>
                                          <p:attrName>ppt_y</p:attrName>
                                        </p:attrNameLst>
                                      </p:cBhvr>
                                      <p:tavLst>
                                        <p:tav tm="0">
                                          <p:val>
                                            <p:strVal val="#ppt_y+.1"/>
                                          </p:val>
                                        </p:tav>
                                        <p:tav tm="100000">
                                          <p:val>
                                            <p:strVal val="#ppt_y"/>
                                          </p:val>
                                        </p:tav>
                                      </p:tavLst>
                                    </p:anim>
                                  </p:childTnLst>
                                </p:cTn>
                              </p:par>
                            </p:childTnLst>
                          </p:cTn>
                        </p:par>
                        <p:par>
                          <p:cTn id="22" fill="hold">
                            <p:stCondLst>
                              <p:cond delay="3000"/>
                            </p:stCondLst>
                            <p:childTnLst>
                              <p:par>
                                <p:cTn id="23" presetID="42" presetClass="entr" presetSubtype="0" fill="hold" grpId="0" nodeType="afterEffect">
                                  <p:stCondLst>
                                    <p:cond delay="0"/>
                                  </p:stCondLst>
                                  <p:childTnLst>
                                    <p:set>
                                      <p:cBhvr>
                                        <p:cTn id="24" dur="1" fill="hold">
                                          <p:stCondLst>
                                            <p:cond delay="0"/>
                                          </p:stCondLst>
                                        </p:cTn>
                                        <p:tgtEl>
                                          <p:spTgt spid="2">
                                            <p:txEl>
                                              <p:pRg st="4" end="4"/>
                                            </p:txEl>
                                          </p:spTgt>
                                        </p:tgtEl>
                                        <p:attrNameLst>
                                          <p:attrName>style.visibility</p:attrName>
                                        </p:attrNameLst>
                                      </p:cBhvr>
                                      <p:to>
                                        <p:strVal val="visible"/>
                                      </p:to>
                                    </p:set>
                                    <p:animEffect transition="in" filter="fade">
                                      <p:cBhvr>
                                        <p:cTn id="25" dur="1000"/>
                                        <p:tgtEl>
                                          <p:spTgt spid="2">
                                            <p:txEl>
                                              <p:pRg st="4" end="4"/>
                                            </p:txEl>
                                          </p:spTgt>
                                        </p:tgtEl>
                                      </p:cBhvr>
                                    </p:animEffect>
                                    <p:anim calcmode="lin" valueType="num">
                                      <p:cBhvr>
                                        <p:cTn id="26" dur="1000" fill="hold"/>
                                        <p:tgtEl>
                                          <p:spTgt spid="2">
                                            <p:txEl>
                                              <p:pRg st="4" end="4"/>
                                            </p:txEl>
                                          </p:spTgt>
                                        </p:tgtEl>
                                        <p:attrNameLst>
                                          <p:attrName>ppt_x</p:attrName>
                                        </p:attrNameLst>
                                      </p:cBhvr>
                                      <p:tavLst>
                                        <p:tav tm="0">
                                          <p:val>
                                            <p:strVal val="#ppt_x"/>
                                          </p:val>
                                        </p:tav>
                                        <p:tav tm="100000">
                                          <p:val>
                                            <p:strVal val="#ppt_x"/>
                                          </p:val>
                                        </p:tav>
                                      </p:tavLst>
                                    </p:anim>
                                    <p:anim calcmode="lin" valueType="num">
                                      <p:cBhvr>
                                        <p:cTn id="27" dur="1000" fill="hold"/>
                                        <p:tgtEl>
                                          <p:spTgt spid="2">
                                            <p:txEl>
                                              <p:pRg st="4" end="4"/>
                                            </p:txEl>
                                          </p:spTgt>
                                        </p:tgtEl>
                                        <p:attrNameLst>
                                          <p:attrName>ppt_y</p:attrName>
                                        </p:attrNameLst>
                                      </p:cBhvr>
                                      <p:tavLst>
                                        <p:tav tm="0">
                                          <p:val>
                                            <p:strVal val="#ppt_y+.1"/>
                                          </p:val>
                                        </p:tav>
                                        <p:tav tm="100000">
                                          <p:val>
                                            <p:strVal val="#ppt_y"/>
                                          </p:val>
                                        </p:tav>
                                      </p:tavLst>
                                    </p:anim>
                                  </p:childTnLst>
                                </p:cTn>
                              </p:par>
                            </p:childTnLst>
                          </p:cTn>
                        </p:par>
                        <p:par>
                          <p:cTn id="28" fill="hold">
                            <p:stCondLst>
                              <p:cond delay="4000"/>
                            </p:stCondLst>
                            <p:childTnLst>
                              <p:par>
                                <p:cTn id="29" presetID="42" presetClass="entr" presetSubtype="0" fill="hold" grpId="0" nodeType="afterEffect">
                                  <p:stCondLst>
                                    <p:cond delay="0"/>
                                  </p:stCondLst>
                                  <p:childTnLst>
                                    <p:set>
                                      <p:cBhvr>
                                        <p:cTn id="30" dur="1" fill="hold">
                                          <p:stCondLst>
                                            <p:cond delay="0"/>
                                          </p:stCondLst>
                                        </p:cTn>
                                        <p:tgtEl>
                                          <p:spTgt spid="2">
                                            <p:txEl>
                                              <p:pRg st="5" end="5"/>
                                            </p:txEl>
                                          </p:spTgt>
                                        </p:tgtEl>
                                        <p:attrNameLst>
                                          <p:attrName>style.visibility</p:attrName>
                                        </p:attrNameLst>
                                      </p:cBhvr>
                                      <p:to>
                                        <p:strVal val="visible"/>
                                      </p:to>
                                    </p:set>
                                    <p:animEffect transition="in" filter="fade">
                                      <p:cBhvr>
                                        <p:cTn id="31" dur="1000"/>
                                        <p:tgtEl>
                                          <p:spTgt spid="2">
                                            <p:txEl>
                                              <p:pRg st="5" end="5"/>
                                            </p:txEl>
                                          </p:spTgt>
                                        </p:tgtEl>
                                      </p:cBhvr>
                                    </p:animEffect>
                                    <p:anim calcmode="lin" valueType="num">
                                      <p:cBhvr>
                                        <p:cTn id="32" dur="1000" fill="hold"/>
                                        <p:tgtEl>
                                          <p:spTgt spid="2">
                                            <p:txEl>
                                              <p:pRg st="5" end="5"/>
                                            </p:txEl>
                                          </p:spTgt>
                                        </p:tgtEl>
                                        <p:attrNameLst>
                                          <p:attrName>ppt_x</p:attrName>
                                        </p:attrNameLst>
                                      </p:cBhvr>
                                      <p:tavLst>
                                        <p:tav tm="0">
                                          <p:val>
                                            <p:strVal val="#ppt_x"/>
                                          </p:val>
                                        </p:tav>
                                        <p:tav tm="100000">
                                          <p:val>
                                            <p:strVal val="#ppt_x"/>
                                          </p:val>
                                        </p:tav>
                                      </p:tavLst>
                                    </p:anim>
                                    <p:anim calcmode="lin" valueType="num">
                                      <p:cBhvr>
                                        <p:cTn id="33" dur="1000" fill="hold"/>
                                        <p:tgtEl>
                                          <p:spTgt spid="2">
                                            <p:txEl>
                                              <p:pRg st="5" end="5"/>
                                            </p:txEl>
                                          </p:spTgt>
                                        </p:tgtEl>
                                        <p:attrNameLst>
                                          <p:attrName>ppt_y</p:attrName>
                                        </p:attrNameLst>
                                      </p:cBhvr>
                                      <p:tavLst>
                                        <p:tav tm="0">
                                          <p:val>
                                            <p:strVal val="#ppt_y+.1"/>
                                          </p:val>
                                        </p:tav>
                                        <p:tav tm="100000">
                                          <p:val>
                                            <p:strVal val="#ppt_y"/>
                                          </p:val>
                                        </p:tav>
                                      </p:tavLst>
                                    </p:anim>
                                  </p:childTnLst>
                                </p:cTn>
                              </p:par>
                              <p:par>
                                <p:cTn id="34" presetID="2" presetClass="entr" presetSubtype="4" decel="40000" fill="hold" nodeType="withEffect">
                                  <p:stCondLst>
                                    <p:cond delay="1400"/>
                                  </p:stCondLst>
                                  <p:childTnLst>
                                    <p:set>
                                      <p:cBhvr>
                                        <p:cTn id="35" dur="1" fill="hold">
                                          <p:stCondLst>
                                            <p:cond delay="0"/>
                                          </p:stCondLst>
                                        </p:cTn>
                                        <p:tgtEl>
                                          <p:spTgt spid="154"/>
                                        </p:tgtEl>
                                        <p:attrNameLst>
                                          <p:attrName>style.visibility</p:attrName>
                                        </p:attrNameLst>
                                      </p:cBhvr>
                                      <p:to>
                                        <p:strVal val="visible"/>
                                      </p:to>
                                    </p:set>
                                    <p:anim calcmode="lin" valueType="num">
                                      <p:cBhvr additive="base">
                                        <p:cTn id="36" dur="1000" fill="hold"/>
                                        <p:tgtEl>
                                          <p:spTgt spid="154"/>
                                        </p:tgtEl>
                                        <p:attrNameLst>
                                          <p:attrName>ppt_x</p:attrName>
                                        </p:attrNameLst>
                                      </p:cBhvr>
                                      <p:tavLst>
                                        <p:tav tm="0">
                                          <p:val>
                                            <p:strVal val="#ppt_x"/>
                                          </p:val>
                                        </p:tav>
                                        <p:tav tm="100000">
                                          <p:val>
                                            <p:strVal val="#ppt_x"/>
                                          </p:val>
                                        </p:tav>
                                      </p:tavLst>
                                    </p:anim>
                                    <p:anim calcmode="lin" valueType="num">
                                      <p:cBhvr additive="base">
                                        <p:cTn id="37" dur="1000" fill="hold"/>
                                        <p:tgtEl>
                                          <p:spTgt spid="154"/>
                                        </p:tgtEl>
                                        <p:attrNameLst>
                                          <p:attrName>ppt_y</p:attrName>
                                        </p:attrNameLst>
                                      </p:cBhvr>
                                      <p:tavLst>
                                        <p:tav tm="0">
                                          <p:val>
                                            <p:strVal val="1+#ppt_h/2"/>
                                          </p:val>
                                        </p:tav>
                                        <p:tav tm="100000">
                                          <p:val>
                                            <p:strVal val="#ppt_y"/>
                                          </p:val>
                                        </p:tav>
                                      </p:tavLst>
                                    </p:anim>
                                  </p:childTnLst>
                                </p:cTn>
                              </p:par>
                              <p:par>
                                <p:cTn id="38" presetID="1" presetClass="exit" presetSubtype="0" fill="hold" nodeType="withEffect">
                                  <p:stCondLst>
                                    <p:cond delay="2400"/>
                                  </p:stCondLst>
                                  <p:childTnLst>
                                    <p:set>
                                      <p:cBhvr>
                                        <p:cTn id="39" dur="1" fill="hold">
                                          <p:stCondLst>
                                            <p:cond delay="0"/>
                                          </p:stCondLst>
                                        </p:cTn>
                                        <p:tgtEl>
                                          <p:spTgt spid="154"/>
                                        </p:tgtEl>
                                        <p:attrNameLst>
                                          <p:attrName>style.visibility</p:attrName>
                                        </p:attrNameLst>
                                      </p:cBhvr>
                                      <p:to>
                                        <p:strVal val="hidden"/>
                                      </p:to>
                                    </p:set>
                                  </p:childTnLst>
                                </p:cTn>
                              </p:par>
                              <p:par>
                                <p:cTn id="40" presetID="1" presetClass="exit" presetSubtype="0" fill="hold" grpId="0" nodeType="withEffect">
                                  <p:stCondLst>
                                    <p:cond delay="2400"/>
                                  </p:stCondLst>
                                  <p:childTnLst>
                                    <p:set>
                                      <p:cBhvr>
                                        <p:cTn id="41" dur="1" fill="hold">
                                          <p:stCondLst>
                                            <p:cond delay="0"/>
                                          </p:stCondLst>
                                        </p:cTn>
                                        <p:tgtEl>
                                          <p:spTgt spid="7"/>
                                        </p:tgtEl>
                                        <p:attrNameLst>
                                          <p:attrName>style.visibility</p:attrName>
                                        </p:attrNameLst>
                                      </p:cBhvr>
                                      <p:to>
                                        <p:strVal val="hidden"/>
                                      </p:to>
                                    </p:set>
                                  </p:childTnLst>
                                </p:cTn>
                              </p:par>
                              <p:par>
                                <p:cTn id="42" presetID="10" presetClass="entr" presetSubtype="0" fill="hold" nodeType="withEffect">
                                  <p:stCondLst>
                                    <p:cond delay="2400"/>
                                  </p:stCondLst>
                                  <p:childTnLst>
                                    <p:set>
                                      <p:cBhvr>
                                        <p:cTn id="43" dur="1" fill="hold">
                                          <p:stCondLst>
                                            <p:cond delay="0"/>
                                          </p:stCondLst>
                                        </p:cTn>
                                        <p:tgtEl>
                                          <p:spTgt spid="4"/>
                                        </p:tgtEl>
                                        <p:attrNameLst>
                                          <p:attrName>style.visibility</p:attrName>
                                        </p:attrNameLst>
                                      </p:cBhvr>
                                      <p:to>
                                        <p:strVal val="visible"/>
                                      </p:to>
                                    </p:set>
                                    <p:animEffect transition="in" filter="fade">
                                      <p:cBhvr>
                                        <p:cTn id="44" dur="10"/>
                                        <p:tgtEl>
                                          <p:spTgt spid="4"/>
                                        </p:tgtEl>
                                      </p:cBhvr>
                                    </p:animEffect>
                                  </p:childTnLst>
                                </p:cTn>
                              </p:par>
                              <p:par>
                                <p:cTn id="45" presetID="6" presetClass="emph" presetSubtype="0" fill="hold" nodeType="withEffect">
                                  <p:stCondLst>
                                    <p:cond delay="2400"/>
                                  </p:stCondLst>
                                  <p:childTnLst>
                                    <p:animScale>
                                      <p:cBhvr>
                                        <p:cTn id="46" dur="10" fill="hold"/>
                                        <p:tgtEl>
                                          <p:spTgt spid="4"/>
                                        </p:tgtEl>
                                      </p:cBhvr>
                                      <p:by x="10000" y="10000"/>
                                    </p:animScale>
                                  </p:childTnLst>
                                </p:cTn>
                              </p:par>
                              <p:par>
                                <p:cTn id="47" presetID="6" presetClass="emph" presetSubtype="0" fill="hold" nodeType="withEffect">
                                  <p:stCondLst>
                                    <p:cond delay="2400"/>
                                  </p:stCondLst>
                                  <p:childTnLst>
                                    <p:animScale>
                                      <p:cBhvr>
                                        <p:cTn id="48" dur="500" fill="hold"/>
                                        <p:tgtEl>
                                          <p:spTgt spid="4"/>
                                        </p:tgtEl>
                                      </p:cBhvr>
                                      <p:by x="1000000" y="1000000"/>
                                    </p:animScale>
                                  </p:childTnLst>
                                </p:cTn>
                              </p:par>
                              <p:par>
                                <p:cTn id="49" presetID="37" presetClass="path" presetSubtype="0" decel="100000" fill="hold" nodeType="withEffect">
                                  <p:stCondLst>
                                    <p:cond delay="2400"/>
                                  </p:stCondLst>
                                  <p:childTnLst>
                                    <p:animMotion origin="layout" path="M 0.00065 -4.07407E-6 C -0.02304 0.02894 -0.01588 0.09676 0.03477 0.1044 " pathEditMode="relative" rAng="0" ptsTypes="AA">
                                      <p:cBhvr>
                                        <p:cTn id="50" dur="1000" spd="-100000" fill="hold"/>
                                        <p:tgtEl>
                                          <p:spTgt spid="4"/>
                                        </p:tgtEl>
                                        <p:attrNameLst>
                                          <p:attrName>ppt_x</p:attrName>
                                          <p:attrName>ppt_y</p:attrName>
                                        </p:attrNameLst>
                                      </p:cBhvr>
                                      <p:rCtr x="1055" y="5208"/>
                                    </p:animMotion>
                                  </p:childTnLst>
                                </p:cTn>
                              </p:par>
                              <p:par>
                                <p:cTn id="51" presetID="31" presetClass="entr" presetSubtype="0" fill="hold" nodeType="withEffect">
                                  <p:stCondLst>
                                    <p:cond delay="2400"/>
                                  </p:stCondLst>
                                  <p:childTnLst>
                                    <p:set>
                                      <p:cBhvr>
                                        <p:cTn id="52" dur="1" fill="hold">
                                          <p:stCondLst>
                                            <p:cond delay="0"/>
                                          </p:stCondLst>
                                        </p:cTn>
                                        <p:tgtEl>
                                          <p:spTgt spid="4"/>
                                        </p:tgtEl>
                                        <p:attrNameLst>
                                          <p:attrName>style.visibility</p:attrName>
                                        </p:attrNameLst>
                                      </p:cBhvr>
                                      <p:to>
                                        <p:strVal val="visible"/>
                                      </p:to>
                                    </p:set>
                                    <p:anim calcmode="lin" valueType="num">
                                      <p:cBhvr>
                                        <p:cTn id="53" dur="1000" fill="hold"/>
                                        <p:tgtEl>
                                          <p:spTgt spid="4"/>
                                        </p:tgtEl>
                                        <p:attrNameLst>
                                          <p:attrName>ppt_w</p:attrName>
                                        </p:attrNameLst>
                                      </p:cBhvr>
                                      <p:tavLst>
                                        <p:tav tm="0">
                                          <p:val>
                                            <p:fltVal val="0"/>
                                          </p:val>
                                        </p:tav>
                                        <p:tav tm="100000">
                                          <p:val>
                                            <p:strVal val="#ppt_w"/>
                                          </p:val>
                                        </p:tav>
                                      </p:tavLst>
                                    </p:anim>
                                    <p:anim calcmode="lin" valueType="num">
                                      <p:cBhvr>
                                        <p:cTn id="54" dur="1000" fill="hold"/>
                                        <p:tgtEl>
                                          <p:spTgt spid="4"/>
                                        </p:tgtEl>
                                        <p:attrNameLst>
                                          <p:attrName>ppt_h</p:attrName>
                                        </p:attrNameLst>
                                      </p:cBhvr>
                                      <p:tavLst>
                                        <p:tav tm="0">
                                          <p:val>
                                            <p:fltVal val="0"/>
                                          </p:val>
                                        </p:tav>
                                        <p:tav tm="100000">
                                          <p:val>
                                            <p:strVal val="#ppt_h"/>
                                          </p:val>
                                        </p:tav>
                                      </p:tavLst>
                                    </p:anim>
                                    <p:anim calcmode="lin" valueType="num">
                                      <p:cBhvr>
                                        <p:cTn id="55" dur="1000" fill="hold"/>
                                        <p:tgtEl>
                                          <p:spTgt spid="4"/>
                                        </p:tgtEl>
                                        <p:attrNameLst>
                                          <p:attrName>style.rotation</p:attrName>
                                        </p:attrNameLst>
                                      </p:cBhvr>
                                      <p:tavLst>
                                        <p:tav tm="0">
                                          <p:val>
                                            <p:fltVal val="90"/>
                                          </p:val>
                                        </p:tav>
                                        <p:tav tm="100000">
                                          <p:val>
                                            <p:fltVal val="0"/>
                                          </p:val>
                                        </p:tav>
                                      </p:tavLst>
                                    </p:anim>
                                    <p:animEffect transition="in" filter="fade">
                                      <p:cBhvr>
                                        <p:cTn id="56" dur="1000"/>
                                        <p:tgtEl>
                                          <p:spTgt spid="4"/>
                                        </p:tgtEl>
                                      </p:cBhvr>
                                    </p:animEffect>
                                  </p:childTnLst>
                                </p:cTn>
                              </p:par>
                              <p:par>
                                <p:cTn id="57" presetID="8" presetClass="emph" presetSubtype="0" decel="32000" autoRev="1" fill="hold" nodeType="withEffect">
                                  <p:stCondLst>
                                    <p:cond delay="2400"/>
                                  </p:stCondLst>
                                  <p:childTnLst>
                                    <p:animRot by="1200000">
                                      <p:cBhvr>
                                        <p:cTn id="58" dur="1000" fill="hold"/>
                                        <p:tgtEl>
                                          <p:spTgt spid="264"/>
                                        </p:tgtEl>
                                        <p:attrNameLst>
                                          <p:attrName>r</p:attrName>
                                        </p:attrNameLst>
                                      </p:cBhvr>
                                    </p:animRot>
                                  </p:childTnLst>
                                </p:cTn>
                              </p:par>
                              <p:par>
                                <p:cTn id="59" presetID="42" presetClass="path" presetSubtype="0" repeatCount="2000" accel="50000" decel="50000" autoRev="1" fill="hold" nodeType="withEffect">
                                  <p:stCondLst>
                                    <p:cond delay="3500"/>
                                  </p:stCondLst>
                                  <p:childTnLst>
                                    <p:animMotion origin="layout" path="M 4.79167E-6 -1.11111E-6 L -0.01185 -0.00162 " pathEditMode="relative" rAng="0" ptsTypes="AA">
                                      <p:cBhvr>
                                        <p:cTn id="60" dur="1000" fill="hold"/>
                                        <p:tgtEl>
                                          <p:spTgt spid="271"/>
                                        </p:tgtEl>
                                        <p:attrNameLst>
                                          <p:attrName>ppt_x</p:attrName>
                                          <p:attrName>ppt_y</p:attrName>
                                        </p:attrNameLst>
                                      </p:cBhvr>
                                      <p:rCtr x="-599" y="-93"/>
                                    </p:animMotion>
                                  </p:childTnLst>
                                </p:cTn>
                              </p:par>
                              <p:par>
                                <p:cTn id="61" presetID="42" presetClass="path" presetSubtype="0" repeatCount="3000" autoRev="1" fill="hold" nodeType="withEffect">
                                  <p:stCondLst>
                                    <p:cond delay="3100"/>
                                  </p:stCondLst>
                                  <p:childTnLst>
                                    <p:animMotion origin="layout" path="M 4.16667E-6 -3.33333E-6 L 4.16667E-6 -0.03564 " pathEditMode="relative" rAng="0" ptsTypes="AA">
                                      <p:cBhvr>
                                        <p:cTn id="62" dur="500" fill="hold"/>
                                        <p:tgtEl>
                                          <p:spTgt spid="256"/>
                                        </p:tgtEl>
                                        <p:attrNameLst>
                                          <p:attrName>ppt_x</p:attrName>
                                          <p:attrName>ppt_y</p:attrName>
                                        </p:attrNameLst>
                                      </p:cBhvr>
                                      <p:rCtr x="0" y="-1782"/>
                                    </p:animMotion>
                                  </p:childTnLst>
                                </p:cTn>
                              </p:par>
                              <p:par>
                                <p:cTn id="63" presetID="2" presetClass="entr" presetSubtype="4" decel="40000" fill="hold" nodeType="withEffect">
                                  <p:stCondLst>
                                    <p:cond delay="3500"/>
                                  </p:stCondLst>
                                  <p:childTnLst>
                                    <p:set>
                                      <p:cBhvr>
                                        <p:cTn id="64" dur="1" fill="hold">
                                          <p:stCondLst>
                                            <p:cond delay="0"/>
                                          </p:stCondLst>
                                        </p:cTn>
                                        <p:tgtEl>
                                          <p:spTgt spid="202"/>
                                        </p:tgtEl>
                                        <p:attrNameLst>
                                          <p:attrName>style.visibility</p:attrName>
                                        </p:attrNameLst>
                                      </p:cBhvr>
                                      <p:to>
                                        <p:strVal val="visible"/>
                                      </p:to>
                                    </p:set>
                                    <p:anim calcmode="lin" valueType="num">
                                      <p:cBhvr additive="base">
                                        <p:cTn id="65" dur="1000" fill="hold"/>
                                        <p:tgtEl>
                                          <p:spTgt spid="202"/>
                                        </p:tgtEl>
                                        <p:attrNameLst>
                                          <p:attrName>ppt_x</p:attrName>
                                        </p:attrNameLst>
                                      </p:cBhvr>
                                      <p:tavLst>
                                        <p:tav tm="0">
                                          <p:val>
                                            <p:strVal val="#ppt_x"/>
                                          </p:val>
                                        </p:tav>
                                        <p:tav tm="100000">
                                          <p:val>
                                            <p:strVal val="#ppt_x"/>
                                          </p:val>
                                        </p:tav>
                                      </p:tavLst>
                                    </p:anim>
                                    <p:anim calcmode="lin" valueType="num">
                                      <p:cBhvr additive="base">
                                        <p:cTn id="66" dur="1000" fill="hold"/>
                                        <p:tgtEl>
                                          <p:spTgt spid="202"/>
                                        </p:tgtEl>
                                        <p:attrNameLst>
                                          <p:attrName>ppt_y</p:attrName>
                                        </p:attrNameLst>
                                      </p:cBhvr>
                                      <p:tavLst>
                                        <p:tav tm="0">
                                          <p:val>
                                            <p:strVal val="1+#ppt_h/2"/>
                                          </p:val>
                                        </p:tav>
                                        <p:tav tm="100000">
                                          <p:val>
                                            <p:strVal val="#ppt_y"/>
                                          </p:val>
                                        </p:tav>
                                      </p:tavLst>
                                    </p:anim>
                                  </p:childTnLst>
                                </p:cTn>
                              </p:par>
                              <p:par>
                                <p:cTn id="67" presetID="1" presetClass="exit" presetSubtype="0" fill="hold" nodeType="withEffect">
                                  <p:stCondLst>
                                    <p:cond delay="4500"/>
                                  </p:stCondLst>
                                  <p:childTnLst>
                                    <p:set>
                                      <p:cBhvr>
                                        <p:cTn id="68" dur="1" fill="hold">
                                          <p:stCondLst>
                                            <p:cond delay="0"/>
                                          </p:stCondLst>
                                        </p:cTn>
                                        <p:tgtEl>
                                          <p:spTgt spid="202"/>
                                        </p:tgtEl>
                                        <p:attrNameLst>
                                          <p:attrName>style.visibility</p:attrName>
                                        </p:attrNameLst>
                                      </p:cBhvr>
                                      <p:to>
                                        <p:strVal val="hidden"/>
                                      </p:to>
                                    </p:set>
                                  </p:childTnLst>
                                </p:cTn>
                              </p:par>
                              <p:par>
                                <p:cTn id="69" presetID="1" presetClass="exit" presetSubtype="0" fill="hold" grpId="0" nodeType="withEffect">
                                  <p:stCondLst>
                                    <p:cond delay="4500"/>
                                  </p:stCondLst>
                                  <p:childTnLst>
                                    <p:set>
                                      <p:cBhvr>
                                        <p:cTn id="70" dur="1" fill="hold">
                                          <p:stCondLst>
                                            <p:cond delay="0"/>
                                          </p:stCondLst>
                                        </p:cTn>
                                        <p:tgtEl>
                                          <p:spTgt spid="254"/>
                                        </p:tgtEl>
                                        <p:attrNameLst>
                                          <p:attrName>style.visibility</p:attrName>
                                        </p:attrNameLst>
                                      </p:cBhvr>
                                      <p:to>
                                        <p:strVal val="hidden"/>
                                      </p:to>
                                    </p:set>
                                  </p:childTnLst>
                                </p:cTn>
                              </p:par>
                              <p:par>
                                <p:cTn id="71" presetID="10" presetClass="entr" presetSubtype="0" fill="hold" nodeType="withEffect">
                                  <p:stCondLst>
                                    <p:cond delay="4500"/>
                                  </p:stCondLst>
                                  <p:childTnLst>
                                    <p:set>
                                      <p:cBhvr>
                                        <p:cTn id="72" dur="1" fill="hold">
                                          <p:stCondLst>
                                            <p:cond delay="0"/>
                                          </p:stCondLst>
                                        </p:cTn>
                                        <p:tgtEl>
                                          <p:spTgt spid="6"/>
                                        </p:tgtEl>
                                        <p:attrNameLst>
                                          <p:attrName>style.visibility</p:attrName>
                                        </p:attrNameLst>
                                      </p:cBhvr>
                                      <p:to>
                                        <p:strVal val="visible"/>
                                      </p:to>
                                    </p:set>
                                    <p:animEffect transition="in" filter="fade">
                                      <p:cBhvr>
                                        <p:cTn id="73" dur="10"/>
                                        <p:tgtEl>
                                          <p:spTgt spid="6"/>
                                        </p:tgtEl>
                                      </p:cBhvr>
                                    </p:animEffect>
                                  </p:childTnLst>
                                </p:cTn>
                              </p:par>
                              <p:par>
                                <p:cTn id="74" presetID="6" presetClass="emph" presetSubtype="0" fill="hold" nodeType="withEffect">
                                  <p:stCondLst>
                                    <p:cond delay="4500"/>
                                  </p:stCondLst>
                                  <p:childTnLst>
                                    <p:animScale>
                                      <p:cBhvr>
                                        <p:cTn id="75" dur="10" fill="hold"/>
                                        <p:tgtEl>
                                          <p:spTgt spid="6"/>
                                        </p:tgtEl>
                                      </p:cBhvr>
                                      <p:by x="10000" y="10000"/>
                                    </p:animScale>
                                  </p:childTnLst>
                                </p:cTn>
                              </p:par>
                              <p:par>
                                <p:cTn id="76" presetID="6" presetClass="emph" presetSubtype="0" fill="hold" nodeType="withEffect">
                                  <p:stCondLst>
                                    <p:cond delay="4500"/>
                                  </p:stCondLst>
                                  <p:childTnLst>
                                    <p:animScale>
                                      <p:cBhvr>
                                        <p:cTn id="77" dur="500" fill="hold"/>
                                        <p:tgtEl>
                                          <p:spTgt spid="6"/>
                                        </p:tgtEl>
                                      </p:cBhvr>
                                      <p:by x="1000000" y="1000000"/>
                                    </p:animScale>
                                  </p:childTnLst>
                                </p:cTn>
                              </p:par>
                              <p:par>
                                <p:cTn id="78" presetID="37" presetClass="path" presetSubtype="0" decel="100000" fill="hold" nodeType="withEffect">
                                  <p:stCondLst>
                                    <p:cond delay="4500"/>
                                  </p:stCondLst>
                                  <p:childTnLst>
                                    <p:animMotion origin="layout" path="M 5E-6 4.44444E-6 C 0.04232 0.04189 0.00717 0.16134 -0.08307 0.17314 " pathEditMode="relative" rAng="0" ptsTypes="AA">
                                      <p:cBhvr>
                                        <p:cTn id="79" dur="1000" spd="-100000" fill="hold"/>
                                        <p:tgtEl>
                                          <p:spTgt spid="6"/>
                                        </p:tgtEl>
                                        <p:attrNameLst>
                                          <p:attrName>ppt_x</p:attrName>
                                          <p:attrName>ppt_y</p:attrName>
                                        </p:attrNameLst>
                                      </p:cBhvr>
                                      <p:rCtr x="-3268" y="8657"/>
                                    </p:animMotion>
                                  </p:childTnLst>
                                </p:cTn>
                              </p:par>
                              <p:par>
                                <p:cTn id="80" presetID="31" presetClass="entr" presetSubtype="0" fill="hold" nodeType="withEffect">
                                  <p:stCondLst>
                                    <p:cond delay="4500"/>
                                  </p:stCondLst>
                                  <p:childTnLst>
                                    <p:set>
                                      <p:cBhvr>
                                        <p:cTn id="81" dur="1" fill="hold">
                                          <p:stCondLst>
                                            <p:cond delay="0"/>
                                          </p:stCondLst>
                                        </p:cTn>
                                        <p:tgtEl>
                                          <p:spTgt spid="6"/>
                                        </p:tgtEl>
                                        <p:attrNameLst>
                                          <p:attrName>style.visibility</p:attrName>
                                        </p:attrNameLst>
                                      </p:cBhvr>
                                      <p:to>
                                        <p:strVal val="visible"/>
                                      </p:to>
                                    </p:set>
                                    <p:anim calcmode="lin" valueType="num">
                                      <p:cBhvr>
                                        <p:cTn id="82" dur="1000" fill="hold"/>
                                        <p:tgtEl>
                                          <p:spTgt spid="6"/>
                                        </p:tgtEl>
                                        <p:attrNameLst>
                                          <p:attrName>ppt_w</p:attrName>
                                        </p:attrNameLst>
                                      </p:cBhvr>
                                      <p:tavLst>
                                        <p:tav tm="0">
                                          <p:val>
                                            <p:fltVal val="0"/>
                                          </p:val>
                                        </p:tav>
                                        <p:tav tm="100000">
                                          <p:val>
                                            <p:strVal val="#ppt_w"/>
                                          </p:val>
                                        </p:tav>
                                      </p:tavLst>
                                    </p:anim>
                                    <p:anim calcmode="lin" valueType="num">
                                      <p:cBhvr>
                                        <p:cTn id="83" dur="1000" fill="hold"/>
                                        <p:tgtEl>
                                          <p:spTgt spid="6"/>
                                        </p:tgtEl>
                                        <p:attrNameLst>
                                          <p:attrName>ppt_h</p:attrName>
                                        </p:attrNameLst>
                                      </p:cBhvr>
                                      <p:tavLst>
                                        <p:tav tm="0">
                                          <p:val>
                                            <p:fltVal val="0"/>
                                          </p:val>
                                        </p:tav>
                                        <p:tav tm="100000">
                                          <p:val>
                                            <p:strVal val="#ppt_h"/>
                                          </p:val>
                                        </p:tav>
                                      </p:tavLst>
                                    </p:anim>
                                    <p:anim calcmode="lin" valueType="num">
                                      <p:cBhvr>
                                        <p:cTn id="84" dur="1000" fill="hold"/>
                                        <p:tgtEl>
                                          <p:spTgt spid="6"/>
                                        </p:tgtEl>
                                        <p:attrNameLst>
                                          <p:attrName>style.rotation</p:attrName>
                                        </p:attrNameLst>
                                      </p:cBhvr>
                                      <p:tavLst>
                                        <p:tav tm="0">
                                          <p:val>
                                            <p:fltVal val="90"/>
                                          </p:val>
                                        </p:tav>
                                        <p:tav tm="100000">
                                          <p:val>
                                            <p:fltVal val="0"/>
                                          </p:val>
                                        </p:tav>
                                      </p:tavLst>
                                    </p:anim>
                                    <p:animEffect transition="in" filter="fade">
                                      <p:cBhvr>
                                        <p:cTn id="85" dur="1000"/>
                                        <p:tgtEl>
                                          <p:spTgt spid="6"/>
                                        </p:tgtEl>
                                      </p:cBhvr>
                                    </p:animEffect>
                                  </p:childTnLst>
                                </p:cTn>
                              </p:par>
                              <p:par>
                                <p:cTn id="86" presetID="42" presetClass="path" presetSubtype="0" repeatCount="3000" autoRev="1" fill="hold" nodeType="withEffect">
                                  <p:stCondLst>
                                    <p:cond delay="4500"/>
                                  </p:stCondLst>
                                  <p:childTnLst>
                                    <p:animMotion origin="layout" path="M 2.91667E-6 2.22222E-6 L 2.91667E-6 -0.00903 " pathEditMode="relative" rAng="0" ptsTypes="AA">
                                      <p:cBhvr>
                                        <p:cTn id="87" dur="500" fill="hold"/>
                                        <p:tgtEl>
                                          <p:spTgt spid="274"/>
                                        </p:tgtEl>
                                        <p:attrNameLst>
                                          <p:attrName>ppt_x</p:attrName>
                                          <p:attrName>ppt_y</p:attrName>
                                        </p:attrNameLst>
                                      </p:cBhvr>
                                      <p:rCtr x="0" y="-463"/>
                                    </p:animMotion>
                                  </p:childTnLst>
                                </p:cTn>
                              </p:par>
                              <p:par>
                                <p:cTn id="88" presetID="42" presetClass="path" presetSubtype="0" repeatCount="3000" autoRev="1" fill="hold" nodeType="withEffect">
                                  <p:stCondLst>
                                    <p:cond delay="4600"/>
                                  </p:stCondLst>
                                  <p:childTnLst>
                                    <p:animMotion origin="layout" path="M 2.91667E-6 2.22222E-6 L 2.91667E-6 -0.00903 " pathEditMode="relative" rAng="0" ptsTypes="AA">
                                      <p:cBhvr>
                                        <p:cTn id="89" dur="500" fill="hold"/>
                                        <p:tgtEl>
                                          <p:spTgt spid="275"/>
                                        </p:tgtEl>
                                        <p:attrNameLst>
                                          <p:attrName>ppt_x</p:attrName>
                                          <p:attrName>ppt_y</p:attrName>
                                        </p:attrNameLst>
                                      </p:cBhvr>
                                      <p:rCtr x="0" y="-463"/>
                                    </p:animMotion>
                                  </p:childTnLst>
                                </p:cTn>
                              </p:par>
                              <p:par>
                                <p:cTn id="90" presetID="42" presetClass="path" presetSubtype="0" repeatCount="2000" autoRev="1" fill="hold" nodeType="withEffect">
                                  <p:stCondLst>
                                    <p:cond delay="4500"/>
                                  </p:stCondLst>
                                  <p:childTnLst>
                                    <p:animMotion origin="layout" path="M -2.08333E-7 -4.81481E-6 L -0.00091 -0.00393 " pathEditMode="relative" rAng="0" ptsTypes="AA">
                                      <p:cBhvr>
                                        <p:cTn id="91" dur="500" fill="hold"/>
                                        <p:tgtEl>
                                          <p:spTgt spid="273"/>
                                        </p:tgtEl>
                                        <p:attrNameLst>
                                          <p:attrName>ppt_x</p:attrName>
                                          <p:attrName>ppt_y</p:attrName>
                                        </p:attrNameLst>
                                      </p:cBhvr>
                                      <p:rCtr x="-52" y="-208"/>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uiExpand="1" build="p"/>
      <p:bldP spid="254" grpId="0" animBg="1"/>
      <p:bldP spid="7" grpId="0" animBg="1"/>
    </p:bld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6" name="Ellipse 1">
            <a:extLst>
              <a:ext uri="{FF2B5EF4-FFF2-40B4-BE49-F238E27FC236}">
                <a16:creationId xmlns:a16="http://schemas.microsoft.com/office/drawing/2014/main" id="{9074E62A-6BD3-412C-B9CD-55A51F5C5986}"/>
              </a:ext>
            </a:extLst>
          </p:cNvPr>
          <p:cNvSpPr/>
          <p:nvPr/>
        </p:nvSpPr>
        <p:spPr>
          <a:xfrm>
            <a:off x="930719" y="2434252"/>
            <a:ext cx="1828005" cy="182800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107" name="Ellipse 2">
            <a:extLst>
              <a:ext uri="{FF2B5EF4-FFF2-40B4-BE49-F238E27FC236}">
                <a16:creationId xmlns:a16="http://schemas.microsoft.com/office/drawing/2014/main" id="{059A101C-99C2-4EB0-8A20-2538A503B8D8}"/>
              </a:ext>
            </a:extLst>
          </p:cNvPr>
          <p:cNvSpPr/>
          <p:nvPr/>
        </p:nvSpPr>
        <p:spPr>
          <a:xfrm>
            <a:off x="3782743" y="2434252"/>
            <a:ext cx="1828005" cy="182800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08" name="Ellipse 3">
            <a:extLst>
              <a:ext uri="{FF2B5EF4-FFF2-40B4-BE49-F238E27FC236}">
                <a16:creationId xmlns:a16="http://schemas.microsoft.com/office/drawing/2014/main" id="{9A45E4B4-1886-4909-940D-F8A962C3281B}"/>
              </a:ext>
            </a:extLst>
          </p:cNvPr>
          <p:cNvSpPr/>
          <p:nvPr/>
        </p:nvSpPr>
        <p:spPr>
          <a:xfrm>
            <a:off x="6517063" y="2434252"/>
            <a:ext cx="1828005" cy="1828005"/>
          </a:xfrm>
          <a:prstGeom prst="ellipse">
            <a:avLst/>
          </a:prstGeom>
          <a:blipFill>
            <a:blip r:embed="rId2"/>
            <a:stretch>
              <a:fillRect l="-784"/>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109" name="Ellipse 4">
            <a:extLst>
              <a:ext uri="{FF2B5EF4-FFF2-40B4-BE49-F238E27FC236}">
                <a16:creationId xmlns:a16="http://schemas.microsoft.com/office/drawing/2014/main" id="{87C990DC-5EA8-4E6A-8C0F-7791EEEBD07C}"/>
              </a:ext>
            </a:extLst>
          </p:cNvPr>
          <p:cNvSpPr/>
          <p:nvPr/>
        </p:nvSpPr>
        <p:spPr>
          <a:xfrm>
            <a:off x="9251383" y="2434252"/>
            <a:ext cx="1828005" cy="182800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pic>
        <p:nvPicPr>
          <p:cNvPr id="54" name="Megaphone">
            <a:extLst>
              <a:ext uri="{FF2B5EF4-FFF2-40B4-BE49-F238E27FC236}">
                <a16:creationId xmlns:a16="http://schemas.microsoft.com/office/drawing/2014/main" id="{0429C5D7-1FEB-4CC0-8055-3384AD2DB2F0}"/>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1243277" y="2802249"/>
            <a:ext cx="965547" cy="932428"/>
          </a:xfrm>
          <a:prstGeom prst="rect">
            <a:avLst/>
          </a:prstGeom>
        </p:spPr>
      </p:pic>
      <p:pic>
        <p:nvPicPr>
          <p:cNvPr id="5" name="Balon Rouge">
            <a:extLst>
              <a:ext uri="{FF2B5EF4-FFF2-40B4-BE49-F238E27FC236}">
                <a16:creationId xmlns:a16="http://schemas.microsoft.com/office/drawing/2014/main" id="{45207E3B-F627-4EC2-92A7-B0A08F509A2B}"/>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2066061" y="2989533"/>
            <a:ext cx="347774" cy="226809"/>
          </a:xfrm>
          <a:prstGeom prst="rect">
            <a:avLst/>
          </a:prstGeom>
        </p:spPr>
      </p:pic>
      <p:pic>
        <p:nvPicPr>
          <p:cNvPr id="7" name="Balon Jeune">
            <a:extLst>
              <a:ext uri="{FF2B5EF4-FFF2-40B4-BE49-F238E27FC236}">
                <a16:creationId xmlns:a16="http://schemas.microsoft.com/office/drawing/2014/main" id="{BCE8FBE2-DD2A-4C71-889D-F9840542FF73}"/>
              </a:ext>
            </a:extLst>
          </p:cNvPr>
          <p:cNvPicPr>
            <a:picLocks noChangeAspect="1"/>
          </p:cNvPicPr>
          <p:nvPr/>
        </p:nvPicPr>
        <p:blipFill>
          <a:blip r:embed="rId7">
            <a:extLst>
              <a:ext uri="{96DAC541-7B7A-43D3-8B79-37D633B846F1}">
                <asvg:svgBlip xmlns:asvg="http://schemas.microsoft.com/office/drawing/2016/SVG/main" r:embed="rId8"/>
              </a:ext>
            </a:extLst>
          </a:blip>
          <a:stretch>
            <a:fillRect/>
          </a:stretch>
        </p:blipFill>
        <p:spPr>
          <a:xfrm>
            <a:off x="1957925" y="3269210"/>
            <a:ext cx="157056" cy="101624"/>
          </a:xfrm>
          <a:prstGeom prst="rect">
            <a:avLst/>
          </a:prstGeom>
        </p:spPr>
      </p:pic>
      <p:pic>
        <p:nvPicPr>
          <p:cNvPr id="9" name="Balon Bleu">
            <a:extLst>
              <a:ext uri="{FF2B5EF4-FFF2-40B4-BE49-F238E27FC236}">
                <a16:creationId xmlns:a16="http://schemas.microsoft.com/office/drawing/2014/main" id="{05380EB9-C4E1-47C7-8CE4-891AAABC4819}"/>
              </a:ext>
            </a:extLst>
          </p:cNvPr>
          <p:cNvPicPr>
            <a:picLocks noChangeAspect="1"/>
          </p:cNvPicPr>
          <p:nvPr/>
        </p:nvPicPr>
        <p:blipFill>
          <a:blip r:embed="rId9">
            <a:extLst>
              <a:ext uri="{96DAC541-7B7A-43D3-8B79-37D633B846F1}">
                <asvg:svgBlip xmlns:asvg="http://schemas.microsoft.com/office/drawing/2016/SVG/main" r:embed="rId10"/>
              </a:ext>
            </a:extLst>
          </a:blip>
          <a:stretch>
            <a:fillRect/>
          </a:stretch>
        </p:blipFill>
        <p:spPr>
          <a:xfrm>
            <a:off x="2239948" y="3221079"/>
            <a:ext cx="253931" cy="163017"/>
          </a:xfrm>
          <a:prstGeom prst="rect">
            <a:avLst/>
          </a:prstGeom>
        </p:spPr>
      </p:pic>
      <p:grpSp>
        <p:nvGrpSpPr>
          <p:cNvPr id="98" name="Hand">
            <a:extLst>
              <a:ext uri="{FF2B5EF4-FFF2-40B4-BE49-F238E27FC236}">
                <a16:creationId xmlns:a16="http://schemas.microsoft.com/office/drawing/2014/main" id="{B13C2B18-9E8A-462E-B348-E5712F646881}"/>
              </a:ext>
            </a:extLst>
          </p:cNvPr>
          <p:cNvGrpSpPr/>
          <p:nvPr/>
        </p:nvGrpSpPr>
        <p:grpSpPr>
          <a:xfrm>
            <a:off x="9558901" y="2571592"/>
            <a:ext cx="1190262" cy="1773013"/>
            <a:chOff x="-1263722" y="2620295"/>
            <a:chExt cx="903011" cy="1345124"/>
          </a:xfrm>
        </p:grpSpPr>
        <p:sp>
          <p:nvSpPr>
            <p:cNvPr id="100" name="Forme libre : forme 113">
              <a:extLst>
                <a:ext uri="{FF2B5EF4-FFF2-40B4-BE49-F238E27FC236}">
                  <a16:creationId xmlns:a16="http://schemas.microsoft.com/office/drawing/2014/main" id="{BD57C6D6-D0DD-4AC8-9C48-771E1E78FE46}"/>
                </a:ext>
              </a:extLst>
            </p:cNvPr>
            <p:cNvSpPr/>
            <p:nvPr/>
          </p:nvSpPr>
          <p:spPr>
            <a:xfrm>
              <a:off x="-1154910" y="2620295"/>
              <a:ext cx="794199" cy="1345124"/>
            </a:xfrm>
            <a:custGeom>
              <a:avLst/>
              <a:gdLst>
                <a:gd name="connsiteX0" fmla="*/ 226190 w 794199"/>
                <a:gd name="connsiteY0" fmla="*/ 1330433 h 1345124"/>
                <a:gd name="connsiteX1" fmla="*/ 635738 w 794199"/>
                <a:gd name="connsiteY1" fmla="*/ 1215692 h 1345124"/>
                <a:gd name="connsiteX2" fmla="*/ 549223 w 794199"/>
                <a:gd name="connsiteY2" fmla="*/ 890135 h 1345124"/>
                <a:gd name="connsiteX3" fmla="*/ 793391 w 794199"/>
                <a:gd name="connsiteY3" fmla="*/ 569627 h 1345124"/>
                <a:gd name="connsiteX4" fmla="*/ 531400 w 794199"/>
                <a:gd name="connsiteY4" fmla="*/ 625543 h 1345124"/>
                <a:gd name="connsiteX5" fmla="*/ 539049 w 794199"/>
                <a:gd name="connsiteY5" fmla="*/ 68516 h 1345124"/>
                <a:gd name="connsiteX6" fmla="*/ 366097 w 794199"/>
                <a:gd name="connsiteY6" fmla="*/ 462841 h 1345124"/>
                <a:gd name="connsiteX7" fmla="*/ 139676 w 794199"/>
                <a:gd name="connsiteY7" fmla="*/ -99 h 1345124"/>
                <a:gd name="connsiteX8" fmla="*/ 177923 w 794199"/>
                <a:gd name="connsiteY8" fmla="*/ 495963 h 1345124"/>
                <a:gd name="connsiteX9" fmla="*/ -155 w 794199"/>
                <a:gd name="connsiteY9" fmla="*/ 785874 h 1345124"/>
                <a:gd name="connsiteX10" fmla="*/ 177923 w 794199"/>
                <a:gd name="connsiteY10" fmla="*/ 1022469 h 1345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94199" h="1345124">
                  <a:moveTo>
                    <a:pt x="226190" y="1330433"/>
                  </a:moveTo>
                  <a:cubicBezTo>
                    <a:pt x="340931" y="1368680"/>
                    <a:pt x="546699" y="1330433"/>
                    <a:pt x="635738" y="1215692"/>
                  </a:cubicBezTo>
                  <a:lnTo>
                    <a:pt x="549223" y="890135"/>
                  </a:lnTo>
                  <a:cubicBezTo>
                    <a:pt x="618067" y="839267"/>
                    <a:pt x="806166" y="663714"/>
                    <a:pt x="793391" y="569627"/>
                  </a:cubicBezTo>
                  <a:cubicBezTo>
                    <a:pt x="780617" y="475539"/>
                    <a:pt x="600092" y="584925"/>
                    <a:pt x="531400" y="625543"/>
                  </a:cubicBezTo>
                  <a:cubicBezTo>
                    <a:pt x="462709" y="666162"/>
                    <a:pt x="628088" y="132082"/>
                    <a:pt x="539049" y="68516"/>
                  </a:cubicBezTo>
                  <a:cubicBezTo>
                    <a:pt x="450011" y="4950"/>
                    <a:pt x="386444" y="462841"/>
                    <a:pt x="366097" y="462841"/>
                  </a:cubicBezTo>
                  <a:cubicBezTo>
                    <a:pt x="345750" y="462841"/>
                    <a:pt x="223589" y="-12797"/>
                    <a:pt x="139676" y="-99"/>
                  </a:cubicBezTo>
                  <a:cubicBezTo>
                    <a:pt x="55762" y="12599"/>
                    <a:pt x="116728" y="284763"/>
                    <a:pt x="177923" y="495963"/>
                  </a:cubicBezTo>
                  <a:cubicBezTo>
                    <a:pt x="139676" y="493362"/>
                    <a:pt x="-2679" y="676565"/>
                    <a:pt x="-155" y="785874"/>
                  </a:cubicBezTo>
                  <a:cubicBezTo>
                    <a:pt x="10019" y="864739"/>
                    <a:pt x="61040" y="989424"/>
                    <a:pt x="177923" y="1022469"/>
                  </a:cubicBezTo>
                  <a:close/>
                </a:path>
              </a:pathLst>
            </a:custGeom>
            <a:solidFill>
              <a:srgbClr val="8E4F09"/>
            </a:solidFill>
            <a:ln w="7605" cap="flat">
              <a:noFill/>
              <a:prstDash val="solid"/>
              <a:miter/>
            </a:ln>
          </p:spPr>
          <p:txBody>
            <a:bodyPr rtlCol="0" anchor="ctr"/>
            <a:lstStyle/>
            <a:p>
              <a:endParaRPr lang="fr-FR"/>
            </a:p>
          </p:txBody>
        </p:sp>
        <p:sp>
          <p:nvSpPr>
            <p:cNvPr id="101" name="Forme libre : forme 114">
              <a:extLst>
                <a:ext uri="{FF2B5EF4-FFF2-40B4-BE49-F238E27FC236}">
                  <a16:creationId xmlns:a16="http://schemas.microsoft.com/office/drawing/2014/main" id="{3871D4F6-4F91-47A4-887B-680D114CD899}"/>
                </a:ext>
              </a:extLst>
            </p:cNvPr>
            <p:cNvSpPr/>
            <p:nvPr/>
          </p:nvSpPr>
          <p:spPr>
            <a:xfrm>
              <a:off x="-1161953" y="3079521"/>
              <a:ext cx="185076" cy="312569"/>
            </a:xfrm>
            <a:custGeom>
              <a:avLst/>
              <a:gdLst>
                <a:gd name="connsiteX0" fmla="*/ 184888 w 185076"/>
                <a:gd name="connsiteY0" fmla="*/ 36891 h 312569"/>
                <a:gd name="connsiteX1" fmla="*/ 16985 w 185076"/>
                <a:gd name="connsiteY1" fmla="*/ 36891 h 312569"/>
                <a:gd name="connsiteX2" fmla="*/ 101128 w 185076"/>
                <a:gd name="connsiteY2" fmla="*/ 306455 h 312569"/>
                <a:gd name="connsiteX3" fmla="*/ 167295 w 185076"/>
                <a:gd name="connsiteY3" fmla="*/ 105506 h 312569"/>
              </a:gdLst>
              <a:ahLst/>
              <a:cxnLst>
                <a:cxn ang="0">
                  <a:pos x="connsiteX0" y="connsiteY0"/>
                </a:cxn>
                <a:cxn ang="0">
                  <a:pos x="connsiteX1" y="connsiteY1"/>
                </a:cxn>
                <a:cxn ang="0">
                  <a:pos x="connsiteX2" y="connsiteY2"/>
                </a:cxn>
                <a:cxn ang="0">
                  <a:pos x="connsiteX3" y="connsiteY3"/>
                </a:cxn>
              </a:cxnLst>
              <a:rect l="l" t="t" r="r" b="b"/>
              <a:pathLst>
                <a:path w="185076" h="312569">
                  <a:moveTo>
                    <a:pt x="184888" y="36891"/>
                  </a:moveTo>
                  <a:cubicBezTo>
                    <a:pt x="126371" y="-11453"/>
                    <a:pt x="57679" y="-14054"/>
                    <a:pt x="16985" y="36891"/>
                  </a:cubicBezTo>
                  <a:cubicBezTo>
                    <a:pt x="-23710" y="87836"/>
                    <a:pt x="9335" y="275934"/>
                    <a:pt x="101128" y="306455"/>
                  </a:cubicBezTo>
                  <a:cubicBezTo>
                    <a:pt x="192920" y="336976"/>
                    <a:pt x="197816" y="242889"/>
                    <a:pt x="167295" y="105506"/>
                  </a:cubicBezTo>
                </a:path>
              </a:pathLst>
            </a:custGeom>
            <a:solidFill>
              <a:srgbClr val="8E4F09"/>
            </a:solidFill>
            <a:ln w="7605" cap="flat">
              <a:noFill/>
              <a:prstDash val="solid"/>
              <a:miter/>
            </a:ln>
          </p:spPr>
          <p:txBody>
            <a:bodyPr rtlCol="0" anchor="ctr"/>
            <a:lstStyle/>
            <a:p>
              <a:endParaRPr lang="fr-FR"/>
            </a:p>
          </p:txBody>
        </p:sp>
        <p:sp>
          <p:nvSpPr>
            <p:cNvPr id="102" name="Forme libre : forme 115">
              <a:extLst>
                <a:ext uri="{FF2B5EF4-FFF2-40B4-BE49-F238E27FC236}">
                  <a16:creationId xmlns:a16="http://schemas.microsoft.com/office/drawing/2014/main" id="{D84B760C-BCF9-4ABF-A910-1E9644BD2A23}"/>
                </a:ext>
              </a:extLst>
            </p:cNvPr>
            <p:cNvSpPr/>
            <p:nvPr/>
          </p:nvSpPr>
          <p:spPr>
            <a:xfrm>
              <a:off x="-1263722" y="3201940"/>
              <a:ext cx="213638" cy="256097"/>
            </a:xfrm>
            <a:custGeom>
              <a:avLst/>
              <a:gdLst>
                <a:gd name="connsiteX0" fmla="*/ 101542 w 213638"/>
                <a:gd name="connsiteY0" fmla="*/ 6034 h 256097"/>
                <a:gd name="connsiteX1" fmla="*/ 4318 w 213638"/>
                <a:gd name="connsiteY1" fmla="*/ 110678 h 256097"/>
                <a:gd name="connsiteX2" fmla="*/ 179795 w 213638"/>
                <a:gd name="connsiteY2" fmla="*/ 250584 h 256097"/>
                <a:gd name="connsiteX3" fmla="*/ 202743 w 213638"/>
                <a:gd name="connsiteY3" fmla="*/ 184418 h 256097"/>
              </a:gdLst>
              <a:ahLst/>
              <a:cxnLst>
                <a:cxn ang="0">
                  <a:pos x="connsiteX0" y="connsiteY0"/>
                </a:cxn>
                <a:cxn ang="0">
                  <a:pos x="connsiteX1" y="connsiteY1"/>
                </a:cxn>
                <a:cxn ang="0">
                  <a:pos x="connsiteX2" y="connsiteY2"/>
                </a:cxn>
                <a:cxn ang="0">
                  <a:pos x="connsiteX3" y="connsiteY3"/>
                </a:cxn>
              </a:cxnLst>
              <a:rect l="l" t="t" r="r" b="b"/>
              <a:pathLst>
                <a:path w="213638" h="256097">
                  <a:moveTo>
                    <a:pt x="101542" y="6034"/>
                  </a:moveTo>
                  <a:cubicBezTo>
                    <a:pt x="68191" y="-19362"/>
                    <a:pt x="-21154" y="34184"/>
                    <a:pt x="4318" y="110678"/>
                  </a:cubicBezTo>
                  <a:cubicBezTo>
                    <a:pt x="29791" y="187171"/>
                    <a:pt x="121277" y="278581"/>
                    <a:pt x="179795" y="250584"/>
                  </a:cubicBezTo>
                  <a:cubicBezTo>
                    <a:pt x="238313" y="222588"/>
                    <a:pt x="202743" y="184418"/>
                    <a:pt x="202743" y="184418"/>
                  </a:cubicBezTo>
                </a:path>
              </a:pathLst>
            </a:custGeom>
            <a:solidFill>
              <a:srgbClr val="8E4F09"/>
            </a:solidFill>
            <a:ln w="7605" cap="flat">
              <a:noFill/>
              <a:prstDash val="solid"/>
              <a:miter/>
            </a:ln>
          </p:spPr>
          <p:txBody>
            <a:bodyPr rtlCol="0" anchor="ctr"/>
            <a:lstStyle/>
            <a:p>
              <a:endParaRPr lang="fr-FR"/>
            </a:p>
          </p:txBody>
        </p:sp>
        <p:sp>
          <p:nvSpPr>
            <p:cNvPr id="103" name="Forme libre : forme 116">
              <a:extLst>
                <a:ext uri="{FF2B5EF4-FFF2-40B4-BE49-F238E27FC236}">
                  <a16:creationId xmlns:a16="http://schemas.microsoft.com/office/drawing/2014/main" id="{53B47D5C-A25A-45D0-A12C-ED85513B6D4E}"/>
                </a:ext>
              </a:extLst>
            </p:cNvPr>
            <p:cNvSpPr/>
            <p:nvPr/>
          </p:nvSpPr>
          <p:spPr>
            <a:xfrm>
              <a:off x="-1259302" y="3117101"/>
              <a:ext cx="297676" cy="354885"/>
            </a:xfrm>
            <a:custGeom>
              <a:avLst/>
              <a:gdLst>
                <a:gd name="connsiteX0" fmla="*/ 291110 w 297676"/>
                <a:gd name="connsiteY0" fmla="*/ 114816 h 354885"/>
                <a:gd name="connsiteX1" fmla="*/ 269616 w 297676"/>
                <a:gd name="connsiteY1" fmla="*/ 67084 h 354885"/>
                <a:gd name="connsiteX2" fmla="*/ 260972 w 297676"/>
                <a:gd name="connsiteY2" fmla="*/ 105866 h 354885"/>
                <a:gd name="connsiteX3" fmla="*/ 264797 w 297676"/>
                <a:gd name="connsiteY3" fmla="*/ 167061 h 354885"/>
                <a:gd name="connsiteX4" fmla="*/ 260436 w 297676"/>
                <a:gd name="connsiteY4" fmla="*/ 227414 h 354885"/>
                <a:gd name="connsiteX5" fmla="*/ 249804 w 297676"/>
                <a:gd name="connsiteY5" fmla="*/ 249521 h 354885"/>
                <a:gd name="connsiteX6" fmla="*/ 242155 w 297676"/>
                <a:gd name="connsiteY6" fmla="*/ 255181 h 354885"/>
                <a:gd name="connsiteX7" fmla="*/ 231292 w 297676"/>
                <a:gd name="connsiteY7" fmla="*/ 257629 h 354885"/>
                <a:gd name="connsiteX8" fmla="*/ 203372 w 297676"/>
                <a:gd name="connsiteY8" fmla="*/ 253499 h 354885"/>
                <a:gd name="connsiteX9" fmla="*/ 177900 w 297676"/>
                <a:gd name="connsiteY9" fmla="*/ 240112 h 354885"/>
                <a:gd name="connsiteX10" fmla="*/ 137970 w 297676"/>
                <a:gd name="connsiteY10" fmla="*/ 191462 h 354885"/>
                <a:gd name="connsiteX11" fmla="*/ 103012 w 297676"/>
                <a:gd name="connsiteY11" fmla="*/ 66854 h 354885"/>
                <a:gd name="connsiteX12" fmla="*/ 104466 w 297676"/>
                <a:gd name="connsiteY12" fmla="*/ 35644 h 354885"/>
                <a:gd name="connsiteX13" fmla="*/ 113110 w 297676"/>
                <a:gd name="connsiteY13" fmla="*/ 7036 h 354885"/>
                <a:gd name="connsiteX14" fmla="*/ 109438 w 297676"/>
                <a:gd name="connsiteY14" fmla="*/ 4818 h 354885"/>
                <a:gd name="connsiteX15" fmla="*/ 98193 w 297676"/>
                <a:gd name="connsiteY15" fmla="*/ 35415 h 354885"/>
                <a:gd name="connsiteX16" fmla="*/ 94369 w 297676"/>
                <a:gd name="connsiteY16" fmla="*/ 67848 h 354885"/>
                <a:gd name="connsiteX17" fmla="*/ 99570 w 297676"/>
                <a:gd name="connsiteY17" fmla="*/ 133250 h 354885"/>
                <a:gd name="connsiteX18" fmla="*/ 118541 w 297676"/>
                <a:gd name="connsiteY18" fmla="*/ 196970 h 354885"/>
                <a:gd name="connsiteX19" fmla="*/ 155640 w 297676"/>
                <a:gd name="connsiteY19" fmla="*/ 254264 h 354885"/>
                <a:gd name="connsiteX20" fmla="*/ 184555 w 297676"/>
                <a:gd name="connsiteY20" fmla="*/ 275605 h 354885"/>
                <a:gd name="connsiteX21" fmla="*/ 197406 w 297676"/>
                <a:gd name="connsiteY21" fmla="*/ 280960 h 354885"/>
                <a:gd name="connsiteX22" fmla="*/ 197406 w 297676"/>
                <a:gd name="connsiteY22" fmla="*/ 289757 h 354885"/>
                <a:gd name="connsiteX23" fmla="*/ 194652 w 297676"/>
                <a:gd name="connsiteY23" fmla="*/ 300466 h 354885"/>
                <a:gd name="connsiteX24" fmla="*/ 191592 w 297676"/>
                <a:gd name="connsiteY24" fmla="*/ 304826 h 354885"/>
                <a:gd name="connsiteX25" fmla="*/ 187002 w 297676"/>
                <a:gd name="connsiteY25" fmla="*/ 308880 h 354885"/>
                <a:gd name="connsiteX26" fmla="*/ 174840 w 297676"/>
                <a:gd name="connsiteY26" fmla="*/ 316530 h 354885"/>
                <a:gd name="connsiteX27" fmla="*/ 167726 w 297676"/>
                <a:gd name="connsiteY27" fmla="*/ 319895 h 354885"/>
                <a:gd name="connsiteX28" fmla="*/ 161683 w 297676"/>
                <a:gd name="connsiteY28" fmla="*/ 321808 h 354885"/>
                <a:gd name="connsiteX29" fmla="*/ 133074 w 297676"/>
                <a:gd name="connsiteY29" fmla="*/ 319972 h 354885"/>
                <a:gd name="connsiteX30" fmla="*/ 101482 w 297676"/>
                <a:gd name="connsiteY30" fmla="*/ 305668 h 354885"/>
                <a:gd name="connsiteX31" fmla="*/ 44265 w 297676"/>
                <a:gd name="connsiteY31" fmla="*/ 258088 h 354885"/>
                <a:gd name="connsiteX32" fmla="*/ 4335 w 297676"/>
                <a:gd name="connsiteY32" fmla="*/ 198041 h 354885"/>
                <a:gd name="connsiteX33" fmla="*/ 281 w 297676"/>
                <a:gd name="connsiteY33" fmla="*/ 199571 h 354885"/>
                <a:gd name="connsiteX34" fmla="*/ 32944 w 297676"/>
                <a:gd name="connsiteY34" fmla="*/ 266350 h 354885"/>
                <a:gd name="connsiteX35" fmla="*/ 83430 w 297676"/>
                <a:gd name="connsiteY35" fmla="*/ 323797 h 354885"/>
                <a:gd name="connsiteX36" fmla="*/ 117011 w 297676"/>
                <a:gd name="connsiteY36" fmla="*/ 345521 h 354885"/>
                <a:gd name="connsiteX37" fmla="*/ 159388 w 297676"/>
                <a:gd name="connsiteY37" fmla="*/ 354471 h 354885"/>
                <a:gd name="connsiteX38" fmla="*/ 182336 w 297676"/>
                <a:gd name="connsiteY38" fmla="*/ 348963 h 354885"/>
                <a:gd name="connsiteX39" fmla="*/ 201460 w 297676"/>
                <a:gd name="connsiteY39" fmla="*/ 338560 h 354885"/>
                <a:gd name="connsiteX40" fmla="*/ 218594 w 297676"/>
                <a:gd name="connsiteY40" fmla="*/ 321349 h 354885"/>
                <a:gd name="connsiteX41" fmla="*/ 226244 w 297676"/>
                <a:gd name="connsiteY41" fmla="*/ 294958 h 354885"/>
                <a:gd name="connsiteX42" fmla="*/ 225402 w 297676"/>
                <a:gd name="connsiteY42" fmla="*/ 287309 h 354885"/>
                <a:gd name="connsiteX43" fmla="*/ 258601 w 297676"/>
                <a:gd name="connsiteY43" fmla="*/ 281419 h 354885"/>
                <a:gd name="connsiteX44" fmla="*/ 275582 w 297676"/>
                <a:gd name="connsiteY44" fmla="*/ 267956 h 354885"/>
                <a:gd name="connsiteX45" fmla="*/ 286291 w 297676"/>
                <a:gd name="connsiteY45" fmla="*/ 250745 h 354885"/>
                <a:gd name="connsiteX46" fmla="*/ 295624 w 297676"/>
                <a:gd name="connsiteY46" fmla="*/ 215252 h 354885"/>
                <a:gd name="connsiteX47" fmla="*/ 297459 w 297676"/>
                <a:gd name="connsiteY47" fmla="*/ 180830 h 354885"/>
                <a:gd name="connsiteX48" fmla="*/ 291110 w 297676"/>
                <a:gd name="connsiteY48" fmla="*/ 114816 h 354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297676" h="354885">
                  <a:moveTo>
                    <a:pt x="291110" y="114816"/>
                  </a:moveTo>
                  <a:cubicBezTo>
                    <a:pt x="286062" y="83453"/>
                    <a:pt x="276347" y="68078"/>
                    <a:pt x="269616" y="67084"/>
                  </a:cubicBezTo>
                  <a:cubicBezTo>
                    <a:pt x="262884" y="66089"/>
                    <a:pt x="258601" y="79476"/>
                    <a:pt x="260972" y="105866"/>
                  </a:cubicBezTo>
                  <a:cubicBezTo>
                    <a:pt x="262578" y="125907"/>
                    <a:pt x="264261" y="146560"/>
                    <a:pt x="264797" y="167061"/>
                  </a:cubicBezTo>
                  <a:cubicBezTo>
                    <a:pt x="265975" y="187286"/>
                    <a:pt x="264506" y="207572"/>
                    <a:pt x="260436" y="227414"/>
                  </a:cubicBezTo>
                  <a:cubicBezTo>
                    <a:pt x="258723" y="235530"/>
                    <a:pt x="255074" y="243119"/>
                    <a:pt x="249804" y="249521"/>
                  </a:cubicBezTo>
                  <a:cubicBezTo>
                    <a:pt x="247708" y="251961"/>
                    <a:pt x="245099" y="253889"/>
                    <a:pt x="242155" y="255181"/>
                  </a:cubicBezTo>
                  <a:cubicBezTo>
                    <a:pt x="238727" y="256696"/>
                    <a:pt x="235041" y="257530"/>
                    <a:pt x="231292" y="257629"/>
                  </a:cubicBezTo>
                  <a:cubicBezTo>
                    <a:pt x="221815" y="257912"/>
                    <a:pt x="212360" y="256513"/>
                    <a:pt x="203372" y="253499"/>
                  </a:cubicBezTo>
                  <a:cubicBezTo>
                    <a:pt x="194185" y="250500"/>
                    <a:pt x="185580" y="245972"/>
                    <a:pt x="177900" y="240112"/>
                  </a:cubicBezTo>
                  <a:cubicBezTo>
                    <a:pt x="161454" y="226749"/>
                    <a:pt x="147868" y="210203"/>
                    <a:pt x="137970" y="191462"/>
                  </a:cubicBezTo>
                  <a:cubicBezTo>
                    <a:pt x="117103" y="153085"/>
                    <a:pt x="105154" y="110494"/>
                    <a:pt x="103012" y="66854"/>
                  </a:cubicBezTo>
                  <a:cubicBezTo>
                    <a:pt x="102607" y="56428"/>
                    <a:pt x="103097" y="45987"/>
                    <a:pt x="104466" y="35644"/>
                  </a:cubicBezTo>
                  <a:cubicBezTo>
                    <a:pt x="105667" y="25677"/>
                    <a:pt x="108589" y="16001"/>
                    <a:pt x="113110" y="7036"/>
                  </a:cubicBezTo>
                  <a:cubicBezTo>
                    <a:pt x="118005" y="-614"/>
                    <a:pt x="115404" y="-3826"/>
                    <a:pt x="109438" y="4818"/>
                  </a:cubicBezTo>
                  <a:cubicBezTo>
                    <a:pt x="103915" y="14272"/>
                    <a:pt x="100113" y="24629"/>
                    <a:pt x="98193" y="35415"/>
                  </a:cubicBezTo>
                  <a:cubicBezTo>
                    <a:pt x="96006" y="46101"/>
                    <a:pt x="94720" y="56948"/>
                    <a:pt x="94369" y="67848"/>
                  </a:cubicBezTo>
                  <a:cubicBezTo>
                    <a:pt x="93695" y="89772"/>
                    <a:pt x="95439" y="111710"/>
                    <a:pt x="99570" y="133250"/>
                  </a:cubicBezTo>
                  <a:cubicBezTo>
                    <a:pt x="103441" y="155143"/>
                    <a:pt x="109805" y="176523"/>
                    <a:pt x="118541" y="196970"/>
                  </a:cubicBezTo>
                  <a:cubicBezTo>
                    <a:pt x="127299" y="218174"/>
                    <a:pt x="139875" y="237595"/>
                    <a:pt x="155640" y="254264"/>
                  </a:cubicBezTo>
                  <a:cubicBezTo>
                    <a:pt x="164177" y="262762"/>
                    <a:pt x="173922" y="269953"/>
                    <a:pt x="184555" y="275605"/>
                  </a:cubicBezTo>
                  <a:cubicBezTo>
                    <a:pt x="188747" y="277602"/>
                    <a:pt x="193038" y="279392"/>
                    <a:pt x="197406" y="280960"/>
                  </a:cubicBezTo>
                  <a:cubicBezTo>
                    <a:pt x="197406" y="283714"/>
                    <a:pt x="197406" y="286697"/>
                    <a:pt x="197406" y="289757"/>
                  </a:cubicBezTo>
                  <a:cubicBezTo>
                    <a:pt x="197490" y="293512"/>
                    <a:pt x="196534" y="297215"/>
                    <a:pt x="194652" y="300466"/>
                  </a:cubicBezTo>
                  <a:cubicBezTo>
                    <a:pt x="193726" y="301988"/>
                    <a:pt x="192709" y="303442"/>
                    <a:pt x="191592" y="304826"/>
                  </a:cubicBezTo>
                  <a:cubicBezTo>
                    <a:pt x="189909" y="306127"/>
                    <a:pt x="188915" y="307580"/>
                    <a:pt x="187002" y="308880"/>
                  </a:cubicBezTo>
                  <a:cubicBezTo>
                    <a:pt x="183216" y="311840"/>
                    <a:pt x="179147" y="314403"/>
                    <a:pt x="174840" y="316530"/>
                  </a:cubicBezTo>
                  <a:lnTo>
                    <a:pt x="167726" y="319895"/>
                  </a:lnTo>
                  <a:cubicBezTo>
                    <a:pt x="165760" y="320683"/>
                    <a:pt x="163741" y="321318"/>
                    <a:pt x="161683" y="321808"/>
                  </a:cubicBezTo>
                  <a:cubicBezTo>
                    <a:pt x="152144" y="323621"/>
                    <a:pt x="142300" y="322993"/>
                    <a:pt x="133074" y="319972"/>
                  </a:cubicBezTo>
                  <a:cubicBezTo>
                    <a:pt x="121990" y="316537"/>
                    <a:pt x="111373" y="311733"/>
                    <a:pt x="101482" y="305668"/>
                  </a:cubicBezTo>
                  <a:cubicBezTo>
                    <a:pt x="80248" y="292610"/>
                    <a:pt x="60979" y="276585"/>
                    <a:pt x="44265" y="258088"/>
                  </a:cubicBezTo>
                  <a:cubicBezTo>
                    <a:pt x="27742" y="240411"/>
                    <a:pt x="14249" y="220117"/>
                    <a:pt x="4335" y="198041"/>
                  </a:cubicBezTo>
                  <a:cubicBezTo>
                    <a:pt x="2117" y="192915"/>
                    <a:pt x="-1478" y="193910"/>
                    <a:pt x="281" y="199571"/>
                  </a:cubicBezTo>
                  <a:cubicBezTo>
                    <a:pt x="8007" y="223238"/>
                    <a:pt x="19007" y="245719"/>
                    <a:pt x="32944" y="266350"/>
                  </a:cubicBezTo>
                  <a:cubicBezTo>
                    <a:pt x="46889" y="287852"/>
                    <a:pt x="63901" y="307205"/>
                    <a:pt x="83430" y="323797"/>
                  </a:cubicBezTo>
                  <a:cubicBezTo>
                    <a:pt x="93642" y="332455"/>
                    <a:pt x="104925" y="339761"/>
                    <a:pt x="117011" y="345521"/>
                  </a:cubicBezTo>
                  <a:cubicBezTo>
                    <a:pt x="130175" y="351962"/>
                    <a:pt x="144740" y="355037"/>
                    <a:pt x="159388" y="354471"/>
                  </a:cubicBezTo>
                  <a:cubicBezTo>
                    <a:pt x="167305" y="354004"/>
                    <a:pt x="175069" y="352137"/>
                    <a:pt x="182336" y="348963"/>
                  </a:cubicBezTo>
                  <a:cubicBezTo>
                    <a:pt x="189022" y="346094"/>
                    <a:pt x="195417" y="342614"/>
                    <a:pt x="201460" y="338560"/>
                  </a:cubicBezTo>
                  <a:cubicBezTo>
                    <a:pt x="208161" y="333901"/>
                    <a:pt x="213966" y="328072"/>
                    <a:pt x="218594" y="321349"/>
                  </a:cubicBezTo>
                  <a:cubicBezTo>
                    <a:pt x="223566" y="313447"/>
                    <a:pt x="226221" y="304298"/>
                    <a:pt x="226244" y="294958"/>
                  </a:cubicBezTo>
                  <a:cubicBezTo>
                    <a:pt x="226190" y="292388"/>
                    <a:pt x="225907" y="289833"/>
                    <a:pt x="225402" y="287309"/>
                  </a:cubicBezTo>
                  <a:cubicBezTo>
                    <a:pt x="236800" y="288357"/>
                    <a:pt x="248259" y="286322"/>
                    <a:pt x="258601" y="281419"/>
                  </a:cubicBezTo>
                  <a:cubicBezTo>
                    <a:pt x="265064" y="278053"/>
                    <a:pt x="270832" y="273486"/>
                    <a:pt x="275582" y="267956"/>
                  </a:cubicBezTo>
                  <a:cubicBezTo>
                    <a:pt x="279935" y="262747"/>
                    <a:pt x="283538" y="256949"/>
                    <a:pt x="286291" y="250745"/>
                  </a:cubicBezTo>
                  <a:cubicBezTo>
                    <a:pt x="291149" y="239439"/>
                    <a:pt x="294293" y="227483"/>
                    <a:pt x="295624" y="215252"/>
                  </a:cubicBezTo>
                  <a:cubicBezTo>
                    <a:pt x="297023" y="203831"/>
                    <a:pt x="297635" y="192334"/>
                    <a:pt x="297459" y="180830"/>
                  </a:cubicBezTo>
                  <a:cubicBezTo>
                    <a:pt x="296832" y="158708"/>
                    <a:pt x="294706" y="136654"/>
                    <a:pt x="291110" y="114816"/>
                  </a:cubicBezTo>
                  <a:close/>
                </a:path>
              </a:pathLst>
            </a:custGeom>
            <a:solidFill>
              <a:srgbClr val="654120">
                <a:alpha val="41000"/>
              </a:srgbClr>
            </a:solidFill>
            <a:ln w="7605" cap="flat">
              <a:noFill/>
              <a:prstDash val="solid"/>
              <a:miter/>
            </a:ln>
          </p:spPr>
          <p:txBody>
            <a:bodyPr rtlCol="0" anchor="ctr"/>
            <a:lstStyle/>
            <a:p>
              <a:endParaRPr lang="fr-FR"/>
            </a:p>
          </p:txBody>
        </p:sp>
      </p:grpSp>
      <p:grpSp>
        <p:nvGrpSpPr>
          <p:cNvPr id="11" name="CELL">
            <a:extLst>
              <a:ext uri="{FF2B5EF4-FFF2-40B4-BE49-F238E27FC236}">
                <a16:creationId xmlns:a16="http://schemas.microsoft.com/office/drawing/2014/main" id="{3CC76D43-4D0D-4191-B96A-85EE021D9344}"/>
              </a:ext>
            </a:extLst>
          </p:cNvPr>
          <p:cNvGrpSpPr/>
          <p:nvPr/>
        </p:nvGrpSpPr>
        <p:grpSpPr>
          <a:xfrm rot="16200000">
            <a:off x="2269974" y="2545046"/>
            <a:ext cx="4473726" cy="4473726"/>
            <a:chOff x="2269974" y="2545046"/>
            <a:chExt cx="4473726" cy="4473726"/>
          </a:xfrm>
        </p:grpSpPr>
        <p:pic>
          <p:nvPicPr>
            <p:cNvPr id="87" name="Cellphone">
              <a:extLst>
                <a:ext uri="{FF2B5EF4-FFF2-40B4-BE49-F238E27FC236}">
                  <a16:creationId xmlns:a16="http://schemas.microsoft.com/office/drawing/2014/main" id="{C6AC8D92-6FD4-4C71-9296-D0284195EF16}"/>
                </a:ext>
              </a:extLst>
            </p:cNvPr>
            <p:cNvPicPr>
              <a:picLocks noChangeAspect="1"/>
            </p:cNvPicPr>
            <p:nvPr/>
          </p:nvPicPr>
          <p:blipFill>
            <a:blip r:embed="rId11">
              <a:extLst>
                <a:ext uri="{96DAC541-7B7A-43D3-8B79-37D633B846F1}">
                  <asvg:svgBlip xmlns:asvg="http://schemas.microsoft.com/office/drawing/2016/SVG/main" r:embed="rId12"/>
                </a:ext>
              </a:extLst>
            </a:blip>
            <a:stretch>
              <a:fillRect/>
            </a:stretch>
          </p:blipFill>
          <p:spPr>
            <a:xfrm>
              <a:off x="3961808" y="2692724"/>
              <a:ext cx="1097453" cy="2067142"/>
            </a:xfrm>
            <a:prstGeom prst="rect">
              <a:avLst/>
            </a:prstGeom>
          </p:spPr>
        </p:pic>
        <p:grpSp>
          <p:nvGrpSpPr>
            <p:cNvPr id="10" name="Group 9">
              <a:extLst>
                <a:ext uri="{FF2B5EF4-FFF2-40B4-BE49-F238E27FC236}">
                  <a16:creationId xmlns:a16="http://schemas.microsoft.com/office/drawing/2014/main" id="{54B29C6A-4A97-4557-94A4-C6B533099240}"/>
                </a:ext>
              </a:extLst>
            </p:cNvPr>
            <p:cNvGrpSpPr/>
            <p:nvPr/>
          </p:nvGrpSpPr>
          <p:grpSpPr>
            <a:xfrm>
              <a:off x="2269974" y="2545046"/>
              <a:ext cx="4473726" cy="4473726"/>
              <a:chOff x="2411600" y="1919238"/>
              <a:chExt cx="4473726" cy="4473726"/>
            </a:xfrm>
          </p:grpSpPr>
          <p:sp>
            <p:nvSpPr>
              <p:cNvPr id="3" name="Oval 2">
                <a:extLst>
                  <a:ext uri="{FF2B5EF4-FFF2-40B4-BE49-F238E27FC236}">
                    <a16:creationId xmlns:a16="http://schemas.microsoft.com/office/drawing/2014/main" id="{359683D6-CD88-44CF-9651-2C410810A67F}"/>
                  </a:ext>
                </a:extLst>
              </p:cNvPr>
              <p:cNvSpPr/>
              <p:nvPr/>
            </p:nvSpPr>
            <p:spPr>
              <a:xfrm>
                <a:off x="2411600" y="1919238"/>
                <a:ext cx="4473726" cy="4473726"/>
              </a:xfrm>
              <a:prstGeom prst="ellipse">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grpSp>
            <p:nvGrpSpPr>
              <p:cNvPr id="8" name="Group 7">
                <a:extLst>
                  <a:ext uri="{FF2B5EF4-FFF2-40B4-BE49-F238E27FC236}">
                    <a16:creationId xmlns:a16="http://schemas.microsoft.com/office/drawing/2014/main" id="{67CC2189-34C5-4886-8CBE-27EF4D67D992}"/>
                  </a:ext>
                </a:extLst>
              </p:cNvPr>
              <p:cNvGrpSpPr/>
              <p:nvPr/>
            </p:nvGrpSpPr>
            <p:grpSpPr>
              <a:xfrm>
                <a:off x="4245238" y="3752876"/>
                <a:ext cx="806450" cy="806450"/>
                <a:chOff x="4590038" y="-711200"/>
                <a:chExt cx="806450" cy="806450"/>
              </a:xfrm>
            </p:grpSpPr>
            <p:cxnSp>
              <p:nvCxnSpPr>
                <p:cNvPr id="6" name="Straight Connector 5">
                  <a:extLst>
                    <a:ext uri="{FF2B5EF4-FFF2-40B4-BE49-F238E27FC236}">
                      <a16:creationId xmlns:a16="http://schemas.microsoft.com/office/drawing/2014/main" id="{5D910BA7-3CC8-414D-B366-EAF0D487F239}"/>
                    </a:ext>
                  </a:extLst>
                </p:cNvPr>
                <p:cNvCxnSpPr>
                  <a:cxnSpLocks/>
                </p:cNvCxnSpPr>
                <p:nvPr/>
              </p:nvCxnSpPr>
              <p:spPr>
                <a:xfrm>
                  <a:off x="4993263" y="-711200"/>
                  <a:ext cx="0" cy="806450"/>
                </a:xfrm>
                <a:prstGeom prst="line">
                  <a:avLst/>
                </a:prstGeom>
                <a:ln>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94" name="Straight Connector 93">
                  <a:extLst>
                    <a:ext uri="{FF2B5EF4-FFF2-40B4-BE49-F238E27FC236}">
                      <a16:creationId xmlns:a16="http://schemas.microsoft.com/office/drawing/2014/main" id="{176F3A15-079D-484C-98E6-4B99FC93B561}"/>
                    </a:ext>
                  </a:extLst>
                </p:cNvPr>
                <p:cNvCxnSpPr>
                  <a:cxnSpLocks/>
                </p:cNvCxnSpPr>
                <p:nvPr/>
              </p:nvCxnSpPr>
              <p:spPr>
                <a:xfrm rot="5400000">
                  <a:off x="4993263" y="-711200"/>
                  <a:ext cx="0" cy="806450"/>
                </a:xfrm>
                <a:prstGeom prst="line">
                  <a:avLst/>
                </a:prstGeom>
                <a:ln>
                  <a:solidFill>
                    <a:schemeClr val="accent3"/>
                  </a:solidFill>
                </a:ln>
              </p:spPr>
              <p:style>
                <a:lnRef idx="1">
                  <a:schemeClr val="accent1"/>
                </a:lnRef>
                <a:fillRef idx="0">
                  <a:schemeClr val="accent1"/>
                </a:fillRef>
                <a:effectRef idx="0">
                  <a:schemeClr val="accent1"/>
                </a:effectRef>
                <a:fontRef idx="minor">
                  <a:schemeClr val="tx1"/>
                </a:fontRef>
              </p:style>
            </p:cxnSp>
          </p:grpSp>
        </p:grpSp>
      </p:grpSp>
      <p:pic>
        <p:nvPicPr>
          <p:cNvPr id="13" name="Hand click">
            <a:extLst>
              <a:ext uri="{FF2B5EF4-FFF2-40B4-BE49-F238E27FC236}">
                <a16:creationId xmlns:a16="http://schemas.microsoft.com/office/drawing/2014/main" id="{38C0B5C0-0826-42DD-8B0B-EEF8A854709A}"/>
              </a:ext>
            </a:extLst>
          </p:cNvPr>
          <p:cNvPicPr>
            <a:picLocks noChangeAspect="1"/>
          </p:cNvPicPr>
          <p:nvPr/>
        </p:nvPicPr>
        <p:blipFill>
          <a:blip r:embed="rId13">
            <a:extLst>
              <a:ext uri="{96DAC541-7B7A-43D3-8B79-37D633B846F1}">
                <asvg:svgBlip xmlns:asvg="http://schemas.microsoft.com/office/drawing/2016/SVG/main" r:embed="rId14"/>
              </a:ext>
            </a:extLst>
          </a:blip>
          <a:stretch>
            <a:fillRect/>
          </a:stretch>
        </p:blipFill>
        <p:spPr>
          <a:xfrm>
            <a:off x="4724375" y="3458099"/>
            <a:ext cx="1316233" cy="1396004"/>
          </a:xfrm>
          <a:prstGeom prst="rect">
            <a:avLst/>
          </a:prstGeom>
        </p:spPr>
      </p:pic>
      <p:sp useBgFill="1">
        <p:nvSpPr>
          <p:cNvPr id="110" name="BACKGROUND">
            <a:extLst>
              <a:ext uri="{FF2B5EF4-FFF2-40B4-BE49-F238E27FC236}">
                <a16:creationId xmlns:a16="http://schemas.microsoft.com/office/drawing/2014/main" id="{92D3CF3B-4A93-46E1-98E1-81B77D5F8213}"/>
              </a:ext>
            </a:extLst>
          </p:cNvPr>
          <p:cNvSpPr/>
          <p:nvPr/>
        </p:nvSpPr>
        <p:spPr>
          <a:xfrm>
            <a:off x="2217" y="0"/>
            <a:ext cx="12189782" cy="6858000"/>
          </a:xfrm>
          <a:custGeom>
            <a:avLst/>
            <a:gdLst>
              <a:gd name="connsiteX0" fmla="*/ 1822483 w 12189782"/>
              <a:gd name="connsiteY0" fmla="*/ 2381896 h 6858000"/>
              <a:gd name="connsiteX1" fmla="*/ 908480 w 12189782"/>
              <a:gd name="connsiteY1" fmla="*/ 3295899 h 6858000"/>
              <a:gd name="connsiteX2" fmla="*/ 1822483 w 12189782"/>
              <a:gd name="connsiteY2" fmla="*/ 4209901 h 6858000"/>
              <a:gd name="connsiteX3" fmla="*/ 2736486 w 12189782"/>
              <a:gd name="connsiteY3" fmla="*/ 3295899 h 6858000"/>
              <a:gd name="connsiteX4" fmla="*/ 1822483 w 12189782"/>
              <a:gd name="connsiteY4" fmla="*/ 2381896 h 6858000"/>
              <a:gd name="connsiteX5" fmla="*/ 10143146 w 12189782"/>
              <a:gd name="connsiteY5" fmla="*/ 2381895 h 6858000"/>
              <a:gd name="connsiteX6" fmla="*/ 9229143 w 12189782"/>
              <a:gd name="connsiteY6" fmla="*/ 3295898 h 6858000"/>
              <a:gd name="connsiteX7" fmla="*/ 10143146 w 12189782"/>
              <a:gd name="connsiteY7" fmla="*/ 4209901 h 6858000"/>
              <a:gd name="connsiteX8" fmla="*/ 11057149 w 12189782"/>
              <a:gd name="connsiteY8" fmla="*/ 3295898 h 6858000"/>
              <a:gd name="connsiteX9" fmla="*/ 10143146 w 12189782"/>
              <a:gd name="connsiteY9" fmla="*/ 2381895 h 6858000"/>
              <a:gd name="connsiteX10" fmla="*/ 7408826 w 12189782"/>
              <a:gd name="connsiteY10" fmla="*/ 2381895 h 6858000"/>
              <a:gd name="connsiteX11" fmla="*/ 6494823 w 12189782"/>
              <a:gd name="connsiteY11" fmla="*/ 3295898 h 6858000"/>
              <a:gd name="connsiteX12" fmla="*/ 7408826 w 12189782"/>
              <a:gd name="connsiteY12" fmla="*/ 4209901 h 6858000"/>
              <a:gd name="connsiteX13" fmla="*/ 8322829 w 12189782"/>
              <a:gd name="connsiteY13" fmla="*/ 3295898 h 6858000"/>
              <a:gd name="connsiteX14" fmla="*/ 7408826 w 12189782"/>
              <a:gd name="connsiteY14" fmla="*/ 2381895 h 6858000"/>
              <a:gd name="connsiteX15" fmla="*/ 4674506 w 12189782"/>
              <a:gd name="connsiteY15" fmla="*/ 2381895 h 6858000"/>
              <a:gd name="connsiteX16" fmla="*/ 3760504 w 12189782"/>
              <a:gd name="connsiteY16" fmla="*/ 3295899 h 6858000"/>
              <a:gd name="connsiteX17" fmla="*/ 4674506 w 12189782"/>
              <a:gd name="connsiteY17" fmla="*/ 4209901 h 6858000"/>
              <a:gd name="connsiteX18" fmla="*/ 5588510 w 12189782"/>
              <a:gd name="connsiteY18" fmla="*/ 3295899 h 6858000"/>
              <a:gd name="connsiteX19" fmla="*/ 4674506 w 12189782"/>
              <a:gd name="connsiteY19" fmla="*/ 2381895 h 6858000"/>
              <a:gd name="connsiteX20" fmla="*/ 0 w 12189782"/>
              <a:gd name="connsiteY20" fmla="*/ 0 h 6858000"/>
              <a:gd name="connsiteX21" fmla="*/ 12189782 w 12189782"/>
              <a:gd name="connsiteY21" fmla="*/ 0 h 6858000"/>
              <a:gd name="connsiteX22" fmla="*/ 12189782 w 12189782"/>
              <a:gd name="connsiteY22" fmla="*/ 6858000 h 6858000"/>
              <a:gd name="connsiteX23" fmla="*/ 0 w 12189782"/>
              <a:gd name="connsiteY23"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2189782" h="6858000">
                <a:moveTo>
                  <a:pt x="1822483" y="2381896"/>
                </a:moveTo>
                <a:cubicBezTo>
                  <a:pt x="1317693" y="2381896"/>
                  <a:pt x="908480" y="2791109"/>
                  <a:pt x="908480" y="3295899"/>
                </a:cubicBezTo>
                <a:cubicBezTo>
                  <a:pt x="908480" y="3800688"/>
                  <a:pt x="1317693" y="4209901"/>
                  <a:pt x="1822483" y="4209901"/>
                </a:cubicBezTo>
                <a:cubicBezTo>
                  <a:pt x="2327273" y="4209901"/>
                  <a:pt x="2736486" y="3800688"/>
                  <a:pt x="2736486" y="3295899"/>
                </a:cubicBezTo>
                <a:cubicBezTo>
                  <a:pt x="2736486" y="2791109"/>
                  <a:pt x="2327273" y="2381896"/>
                  <a:pt x="1822483" y="2381896"/>
                </a:cubicBezTo>
                <a:close/>
                <a:moveTo>
                  <a:pt x="10143146" y="2381895"/>
                </a:moveTo>
                <a:cubicBezTo>
                  <a:pt x="9638356" y="2381895"/>
                  <a:pt x="9229143" y="2791108"/>
                  <a:pt x="9229143" y="3295898"/>
                </a:cubicBezTo>
                <a:cubicBezTo>
                  <a:pt x="9229143" y="3800688"/>
                  <a:pt x="9638356" y="4209901"/>
                  <a:pt x="10143146" y="4209901"/>
                </a:cubicBezTo>
                <a:cubicBezTo>
                  <a:pt x="10647936" y="4209901"/>
                  <a:pt x="11057149" y="3800688"/>
                  <a:pt x="11057149" y="3295898"/>
                </a:cubicBezTo>
                <a:cubicBezTo>
                  <a:pt x="11057149" y="2791108"/>
                  <a:pt x="10647936" y="2381895"/>
                  <a:pt x="10143146" y="2381895"/>
                </a:cubicBezTo>
                <a:close/>
                <a:moveTo>
                  <a:pt x="7408826" y="2381895"/>
                </a:moveTo>
                <a:cubicBezTo>
                  <a:pt x="6904036" y="2381895"/>
                  <a:pt x="6494823" y="2791108"/>
                  <a:pt x="6494823" y="3295898"/>
                </a:cubicBezTo>
                <a:cubicBezTo>
                  <a:pt x="6494823" y="3800688"/>
                  <a:pt x="6904036" y="4209901"/>
                  <a:pt x="7408826" y="4209901"/>
                </a:cubicBezTo>
                <a:cubicBezTo>
                  <a:pt x="7913616" y="4209901"/>
                  <a:pt x="8322829" y="3800688"/>
                  <a:pt x="8322829" y="3295898"/>
                </a:cubicBezTo>
                <a:cubicBezTo>
                  <a:pt x="8322829" y="2791108"/>
                  <a:pt x="7913616" y="2381895"/>
                  <a:pt x="7408826" y="2381895"/>
                </a:cubicBezTo>
                <a:close/>
                <a:moveTo>
                  <a:pt x="4674506" y="2381895"/>
                </a:moveTo>
                <a:cubicBezTo>
                  <a:pt x="4169717" y="2381895"/>
                  <a:pt x="3760504" y="2791108"/>
                  <a:pt x="3760504" y="3295899"/>
                </a:cubicBezTo>
                <a:cubicBezTo>
                  <a:pt x="3760504" y="3800688"/>
                  <a:pt x="4169717" y="4209901"/>
                  <a:pt x="4674506" y="4209901"/>
                </a:cubicBezTo>
                <a:cubicBezTo>
                  <a:pt x="5179296" y="4209901"/>
                  <a:pt x="5588510" y="3800688"/>
                  <a:pt x="5588510" y="3295899"/>
                </a:cubicBezTo>
                <a:cubicBezTo>
                  <a:pt x="5588510" y="2791108"/>
                  <a:pt x="5179296" y="2381895"/>
                  <a:pt x="4674506" y="2381895"/>
                </a:cubicBezTo>
                <a:close/>
                <a:moveTo>
                  <a:pt x="0" y="0"/>
                </a:moveTo>
                <a:lnTo>
                  <a:pt x="12189782" y="0"/>
                </a:lnTo>
                <a:lnTo>
                  <a:pt x="12189782" y="6858000"/>
                </a:lnTo>
                <a:lnTo>
                  <a:pt x="0" y="6858000"/>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fr-FR"/>
          </a:p>
        </p:txBody>
      </p:sp>
      <p:grpSp>
        <p:nvGrpSpPr>
          <p:cNvPr id="2" name="Group 1">
            <a:extLst>
              <a:ext uri="{FF2B5EF4-FFF2-40B4-BE49-F238E27FC236}">
                <a16:creationId xmlns:a16="http://schemas.microsoft.com/office/drawing/2014/main" id="{F00BAA1A-BE3B-46FC-B072-D24C8C0575EC}"/>
              </a:ext>
            </a:extLst>
          </p:cNvPr>
          <p:cNvGrpSpPr/>
          <p:nvPr/>
        </p:nvGrpSpPr>
        <p:grpSpPr>
          <a:xfrm>
            <a:off x="1821965" y="806216"/>
            <a:ext cx="8548850" cy="570698"/>
            <a:chOff x="1821965" y="806216"/>
            <a:chExt cx="8548850" cy="570698"/>
          </a:xfrm>
        </p:grpSpPr>
        <p:grpSp>
          <p:nvGrpSpPr>
            <p:cNvPr id="47" name="Graphique 58">
              <a:extLst>
                <a:ext uri="{FF2B5EF4-FFF2-40B4-BE49-F238E27FC236}">
                  <a16:creationId xmlns:a16="http://schemas.microsoft.com/office/drawing/2014/main" id="{A0068D3C-A6C9-4BD2-A25A-33FC296F0510}"/>
                </a:ext>
              </a:extLst>
            </p:cNvPr>
            <p:cNvGrpSpPr/>
            <p:nvPr/>
          </p:nvGrpSpPr>
          <p:grpSpPr>
            <a:xfrm>
              <a:off x="1824928" y="806216"/>
              <a:ext cx="8545887" cy="570698"/>
              <a:chOff x="1974320" y="3296300"/>
              <a:chExt cx="8545887" cy="570698"/>
            </a:xfrm>
            <a:solidFill>
              <a:schemeClr val="bg1"/>
            </a:solidFill>
          </p:grpSpPr>
          <p:sp>
            <p:nvSpPr>
              <p:cNvPr id="48" name="Forme libre : forme 47">
                <a:extLst>
                  <a:ext uri="{FF2B5EF4-FFF2-40B4-BE49-F238E27FC236}">
                    <a16:creationId xmlns:a16="http://schemas.microsoft.com/office/drawing/2014/main" id="{5D193569-37AE-4C0B-A435-31376F397AC4}"/>
                  </a:ext>
                </a:extLst>
              </p:cNvPr>
              <p:cNvSpPr/>
              <p:nvPr/>
            </p:nvSpPr>
            <p:spPr>
              <a:xfrm>
                <a:off x="1974320" y="3320921"/>
                <a:ext cx="246605" cy="409451"/>
              </a:xfrm>
              <a:custGeom>
                <a:avLst/>
                <a:gdLst>
                  <a:gd name="connsiteX0" fmla="*/ 123006 w 246605"/>
                  <a:gd name="connsiteY0" fmla="*/ 408794 h 409451"/>
                  <a:gd name="connsiteX1" fmla="*/ 53090 w 246605"/>
                  <a:gd name="connsiteY1" fmla="*/ 376925 h 409451"/>
                  <a:gd name="connsiteX2" fmla="*/ 13067 w 246605"/>
                  <a:gd name="connsiteY2" fmla="*/ 297126 h 409451"/>
                  <a:gd name="connsiteX3" fmla="*/ -27 w 246605"/>
                  <a:gd name="connsiteY3" fmla="*/ 193857 h 409451"/>
                  <a:gd name="connsiteX4" fmla="*/ 13561 w 246605"/>
                  <a:gd name="connsiteY4" fmla="*/ 93800 h 409451"/>
                  <a:gd name="connsiteX5" fmla="*/ 54325 w 246605"/>
                  <a:gd name="connsiteY5" fmla="*/ 24625 h 409451"/>
                  <a:gd name="connsiteX6" fmla="*/ 123006 w 246605"/>
                  <a:gd name="connsiteY6" fmla="*/ -81 h 409451"/>
                  <a:gd name="connsiteX7" fmla="*/ 246533 w 246605"/>
                  <a:gd name="connsiteY7" fmla="*/ 123446 h 409451"/>
                  <a:gd name="connsiteX8" fmla="*/ 227263 w 246605"/>
                  <a:gd name="connsiteY8" fmla="*/ 160010 h 409451"/>
                  <a:gd name="connsiteX9" fmla="*/ 207499 w 246605"/>
                  <a:gd name="connsiteY9" fmla="*/ 149387 h 409451"/>
                  <a:gd name="connsiteX10" fmla="*/ 192675 w 246605"/>
                  <a:gd name="connsiteY10" fmla="*/ 127152 h 409451"/>
                  <a:gd name="connsiteX11" fmla="*/ 170194 w 246605"/>
                  <a:gd name="connsiteY11" fmla="*/ 95776 h 409451"/>
                  <a:gd name="connsiteX12" fmla="*/ 132394 w 246605"/>
                  <a:gd name="connsiteY12" fmla="*/ 80953 h 409451"/>
                  <a:gd name="connsiteX13" fmla="*/ 103983 w 246605"/>
                  <a:gd name="connsiteY13" fmla="*/ 113070 h 409451"/>
                  <a:gd name="connsiteX14" fmla="*/ 93113 w 246605"/>
                  <a:gd name="connsiteY14" fmla="*/ 211892 h 409451"/>
                  <a:gd name="connsiteX15" fmla="*/ 96571 w 246605"/>
                  <a:gd name="connsiteY15" fmla="*/ 267726 h 409451"/>
                  <a:gd name="connsiteX16" fmla="*/ 108677 w 246605"/>
                  <a:gd name="connsiteY16" fmla="*/ 313431 h 409451"/>
                  <a:gd name="connsiteX17" fmla="*/ 131159 w 246605"/>
                  <a:gd name="connsiteY17" fmla="*/ 331960 h 409451"/>
                  <a:gd name="connsiteX18" fmla="*/ 159323 w 246605"/>
                  <a:gd name="connsiteY18" fmla="*/ 325043 h 409451"/>
                  <a:gd name="connsiteX19" fmla="*/ 192181 w 246605"/>
                  <a:gd name="connsiteY19" fmla="*/ 286997 h 409451"/>
                  <a:gd name="connsiteX20" fmla="*/ 207746 w 246605"/>
                  <a:gd name="connsiteY20" fmla="*/ 265009 h 409451"/>
                  <a:gd name="connsiteX21" fmla="*/ 228004 w 246605"/>
                  <a:gd name="connsiteY21" fmla="*/ 253397 h 409451"/>
                  <a:gd name="connsiteX22" fmla="*/ 246039 w 246605"/>
                  <a:gd name="connsiteY22" fmla="*/ 285761 h 409451"/>
                  <a:gd name="connsiteX23" fmla="*/ 122512 w 246605"/>
                  <a:gd name="connsiteY23" fmla="*/ 409289 h 409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46605" h="409451">
                    <a:moveTo>
                      <a:pt x="123006" y="408794"/>
                    </a:moveTo>
                    <a:cubicBezTo>
                      <a:pt x="96048" y="409462"/>
                      <a:pt x="70277" y="397702"/>
                      <a:pt x="53090" y="376925"/>
                    </a:cubicBezTo>
                    <a:cubicBezTo>
                      <a:pt x="33968" y="353652"/>
                      <a:pt x="20293" y="326377"/>
                      <a:pt x="13067" y="297126"/>
                    </a:cubicBezTo>
                    <a:cubicBezTo>
                      <a:pt x="4203" y="263428"/>
                      <a:pt x="-200" y="228717"/>
                      <a:pt x="-27" y="193857"/>
                    </a:cubicBezTo>
                    <a:cubicBezTo>
                      <a:pt x="-588" y="160010"/>
                      <a:pt x="3995" y="126263"/>
                      <a:pt x="13561" y="93800"/>
                    </a:cubicBezTo>
                    <a:cubicBezTo>
                      <a:pt x="20701" y="67513"/>
                      <a:pt x="34781" y="43598"/>
                      <a:pt x="54325" y="24625"/>
                    </a:cubicBezTo>
                    <a:cubicBezTo>
                      <a:pt x="73121" y="7751"/>
                      <a:pt x="97767" y="-1119"/>
                      <a:pt x="123006" y="-81"/>
                    </a:cubicBezTo>
                    <a:cubicBezTo>
                      <a:pt x="190840" y="858"/>
                      <a:pt x="245602" y="55605"/>
                      <a:pt x="246533" y="123446"/>
                    </a:cubicBezTo>
                    <a:cubicBezTo>
                      <a:pt x="246533" y="148152"/>
                      <a:pt x="240110" y="160010"/>
                      <a:pt x="227263" y="160010"/>
                    </a:cubicBezTo>
                    <a:cubicBezTo>
                      <a:pt x="219355" y="159837"/>
                      <a:pt x="212005" y="155884"/>
                      <a:pt x="207499" y="149387"/>
                    </a:cubicBezTo>
                    <a:cubicBezTo>
                      <a:pt x="201826" y="142494"/>
                      <a:pt x="196860" y="135033"/>
                      <a:pt x="192675" y="127152"/>
                    </a:cubicBezTo>
                    <a:cubicBezTo>
                      <a:pt x="186689" y="115689"/>
                      <a:pt x="179122" y="105139"/>
                      <a:pt x="170194" y="95776"/>
                    </a:cubicBezTo>
                    <a:cubicBezTo>
                      <a:pt x="160299" y="85647"/>
                      <a:pt x="146536" y="80261"/>
                      <a:pt x="132394" y="80953"/>
                    </a:cubicBezTo>
                    <a:cubicBezTo>
                      <a:pt x="119794" y="80953"/>
                      <a:pt x="110406" y="91823"/>
                      <a:pt x="103983" y="113070"/>
                    </a:cubicBezTo>
                    <a:cubicBezTo>
                      <a:pt x="95536" y="145311"/>
                      <a:pt x="91875" y="178589"/>
                      <a:pt x="93113" y="211892"/>
                    </a:cubicBezTo>
                    <a:cubicBezTo>
                      <a:pt x="92994" y="230569"/>
                      <a:pt x="94150" y="249222"/>
                      <a:pt x="96571" y="267726"/>
                    </a:cubicBezTo>
                    <a:cubicBezTo>
                      <a:pt x="98335" y="283464"/>
                      <a:pt x="102417" y="298880"/>
                      <a:pt x="108677" y="313431"/>
                    </a:cubicBezTo>
                    <a:cubicBezTo>
                      <a:pt x="114359" y="325784"/>
                      <a:pt x="122018" y="331960"/>
                      <a:pt x="131159" y="331960"/>
                    </a:cubicBezTo>
                    <a:cubicBezTo>
                      <a:pt x="141011" y="332356"/>
                      <a:pt x="150773" y="329959"/>
                      <a:pt x="159323" y="325043"/>
                    </a:cubicBezTo>
                    <a:cubicBezTo>
                      <a:pt x="173183" y="315186"/>
                      <a:pt x="184453" y="302141"/>
                      <a:pt x="192181" y="286997"/>
                    </a:cubicBezTo>
                    <a:cubicBezTo>
                      <a:pt x="196606" y="279165"/>
                      <a:pt x="201821" y="271778"/>
                      <a:pt x="207746" y="265009"/>
                    </a:cubicBezTo>
                    <a:cubicBezTo>
                      <a:pt x="212331" y="258215"/>
                      <a:pt x="219814" y="253916"/>
                      <a:pt x="228004" y="253397"/>
                    </a:cubicBezTo>
                    <a:cubicBezTo>
                      <a:pt x="240110" y="253397"/>
                      <a:pt x="246039" y="264020"/>
                      <a:pt x="246039" y="285761"/>
                    </a:cubicBezTo>
                    <a:cubicBezTo>
                      <a:pt x="245110" y="353603"/>
                      <a:pt x="190346" y="408350"/>
                      <a:pt x="122512" y="409289"/>
                    </a:cubicBezTo>
                    <a:close/>
                  </a:path>
                </a:pathLst>
              </a:custGeom>
              <a:grpFill/>
              <a:ln w="63500" cap="flat">
                <a:solidFill>
                  <a:schemeClr val="bg1"/>
                </a:solidFill>
                <a:prstDash val="solid"/>
                <a:miter/>
              </a:ln>
            </p:spPr>
            <p:txBody>
              <a:bodyPr rtlCol="0" anchor="ctr"/>
              <a:lstStyle/>
              <a:p>
                <a:endParaRPr lang="fr-FR"/>
              </a:p>
            </p:txBody>
          </p:sp>
          <p:sp>
            <p:nvSpPr>
              <p:cNvPr id="49" name="Forme libre : forme 48">
                <a:extLst>
                  <a:ext uri="{FF2B5EF4-FFF2-40B4-BE49-F238E27FC236}">
                    <a16:creationId xmlns:a16="http://schemas.microsoft.com/office/drawing/2014/main" id="{3B666EF0-D5E3-4687-AEFD-FC48565C8D7B}"/>
                  </a:ext>
                </a:extLst>
              </p:cNvPr>
              <p:cNvSpPr/>
              <p:nvPr/>
            </p:nvSpPr>
            <p:spPr>
              <a:xfrm>
                <a:off x="2244394" y="3472626"/>
                <a:ext cx="201650" cy="255784"/>
              </a:xfrm>
              <a:custGeom>
                <a:avLst/>
                <a:gdLst>
                  <a:gd name="connsiteX0" fmla="*/ 98750 w 201650"/>
                  <a:gd name="connsiteY0" fmla="*/ 255607 h 255784"/>
                  <a:gd name="connsiteX1" fmla="*/ 96032 w 201650"/>
                  <a:gd name="connsiteY1" fmla="*/ 255607 h 255784"/>
                  <a:gd name="connsiteX2" fmla="*/ 40445 w 201650"/>
                  <a:gd name="connsiteY2" fmla="*/ 237078 h 255784"/>
                  <a:gd name="connsiteX3" fmla="*/ 9564 w 201650"/>
                  <a:gd name="connsiteY3" fmla="*/ 191620 h 255784"/>
                  <a:gd name="connsiteX4" fmla="*/ -72 w 201650"/>
                  <a:gd name="connsiteY4" fmla="*/ 132821 h 255784"/>
                  <a:gd name="connsiteX5" fmla="*/ 9564 w 201650"/>
                  <a:gd name="connsiteY5" fmla="*/ 69822 h 255784"/>
                  <a:gd name="connsiteX6" fmla="*/ 39704 w 201650"/>
                  <a:gd name="connsiteY6" fmla="*/ 20411 h 255784"/>
                  <a:gd name="connsiteX7" fmla="*/ 98009 w 201650"/>
                  <a:gd name="connsiteY7" fmla="*/ -94 h 255784"/>
                  <a:gd name="connsiteX8" fmla="*/ 142479 w 201650"/>
                  <a:gd name="connsiteY8" fmla="*/ 13494 h 255784"/>
                  <a:gd name="connsiteX9" fmla="*/ 186701 w 201650"/>
                  <a:gd name="connsiteY9" fmla="*/ 62904 h 255784"/>
                  <a:gd name="connsiteX10" fmla="*/ 201525 w 201650"/>
                  <a:gd name="connsiteY10" fmla="*/ 131586 h 255784"/>
                  <a:gd name="connsiteX11" fmla="*/ 166690 w 201650"/>
                  <a:gd name="connsiteY11" fmla="*/ 223490 h 255784"/>
                  <a:gd name="connsiteX12" fmla="*/ 98750 w 201650"/>
                  <a:gd name="connsiteY12" fmla="*/ 255607 h 255784"/>
                  <a:gd name="connsiteX13" fmla="*/ 97268 w 201650"/>
                  <a:gd name="connsiteY13" fmla="*/ 183220 h 255784"/>
                  <a:gd name="connsiteX14" fmla="*/ 125679 w 201650"/>
                  <a:gd name="connsiteY14" fmla="*/ 164197 h 255784"/>
                  <a:gd name="connsiteX15" fmla="*/ 136796 w 201650"/>
                  <a:gd name="connsiteY15" fmla="*/ 123680 h 255784"/>
                  <a:gd name="connsiteX16" fmla="*/ 130867 w 201650"/>
                  <a:gd name="connsiteY16" fmla="*/ 96998 h 255784"/>
                  <a:gd name="connsiteX17" fmla="*/ 89609 w 201650"/>
                  <a:gd name="connsiteY17" fmla="*/ 69081 h 255784"/>
                  <a:gd name="connsiteX18" fmla="*/ 69104 w 201650"/>
                  <a:gd name="connsiteY18" fmla="*/ 80940 h 255784"/>
                  <a:gd name="connsiteX19" fmla="*/ 58974 w 201650"/>
                  <a:gd name="connsiteY19" fmla="*/ 121951 h 255784"/>
                  <a:gd name="connsiteX20" fmla="*/ 61939 w 201650"/>
                  <a:gd name="connsiteY20" fmla="*/ 146656 h 255784"/>
                  <a:gd name="connsiteX21" fmla="*/ 73798 w 201650"/>
                  <a:gd name="connsiteY21" fmla="*/ 171362 h 255784"/>
                  <a:gd name="connsiteX22" fmla="*/ 95786 w 201650"/>
                  <a:gd name="connsiteY22" fmla="*/ 182479 h 255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01650" h="255784">
                    <a:moveTo>
                      <a:pt x="98750" y="255607"/>
                    </a:moveTo>
                    <a:lnTo>
                      <a:pt x="96032" y="255607"/>
                    </a:lnTo>
                    <a:cubicBezTo>
                      <a:pt x="75930" y="255978"/>
                      <a:pt x="56311" y="249431"/>
                      <a:pt x="40445" y="237078"/>
                    </a:cubicBezTo>
                    <a:cubicBezTo>
                      <a:pt x="26121" y="225096"/>
                      <a:pt x="15424" y="209359"/>
                      <a:pt x="9564" y="191620"/>
                    </a:cubicBezTo>
                    <a:cubicBezTo>
                      <a:pt x="3111" y="172696"/>
                      <a:pt x="-146" y="152808"/>
                      <a:pt x="-72" y="132821"/>
                    </a:cubicBezTo>
                    <a:cubicBezTo>
                      <a:pt x="-126" y="111451"/>
                      <a:pt x="3123" y="90204"/>
                      <a:pt x="9564" y="69822"/>
                    </a:cubicBezTo>
                    <a:cubicBezTo>
                      <a:pt x="15029" y="50972"/>
                      <a:pt x="25434" y="33900"/>
                      <a:pt x="39704" y="20411"/>
                    </a:cubicBezTo>
                    <a:cubicBezTo>
                      <a:pt x="55802" y="6378"/>
                      <a:pt x="76666" y="-959"/>
                      <a:pt x="98009" y="-94"/>
                    </a:cubicBezTo>
                    <a:cubicBezTo>
                      <a:pt x="113771" y="425"/>
                      <a:pt x="129113" y="5119"/>
                      <a:pt x="142479" y="13494"/>
                    </a:cubicBezTo>
                    <a:cubicBezTo>
                      <a:pt x="162038" y="24908"/>
                      <a:pt x="177509" y="42201"/>
                      <a:pt x="186701" y="62904"/>
                    </a:cubicBezTo>
                    <a:cubicBezTo>
                      <a:pt x="196660" y="84423"/>
                      <a:pt x="201722" y="107869"/>
                      <a:pt x="201525" y="131586"/>
                    </a:cubicBezTo>
                    <a:cubicBezTo>
                      <a:pt x="202500" y="165605"/>
                      <a:pt x="189977" y="198661"/>
                      <a:pt x="166690" y="223490"/>
                    </a:cubicBezTo>
                    <a:cubicBezTo>
                      <a:pt x="149596" y="243304"/>
                      <a:pt x="124916" y="254990"/>
                      <a:pt x="98750" y="255607"/>
                    </a:cubicBezTo>
                    <a:close/>
                    <a:moveTo>
                      <a:pt x="97268" y="183220"/>
                    </a:moveTo>
                    <a:cubicBezTo>
                      <a:pt x="109349" y="182109"/>
                      <a:pt x="120041" y="174944"/>
                      <a:pt x="125679" y="164197"/>
                    </a:cubicBezTo>
                    <a:cubicBezTo>
                      <a:pt x="133138" y="152017"/>
                      <a:pt x="136994" y="137960"/>
                      <a:pt x="136796" y="123680"/>
                    </a:cubicBezTo>
                    <a:cubicBezTo>
                      <a:pt x="136779" y="114465"/>
                      <a:pt x="134758" y="105349"/>
                      <a:pt x="130867" y="96998"/>
                    </a:cubicBezTo>
                    <a:cubicBezTo>
                      <a:pt x="124397" y="79902"/>
                      <a:pt x="107879" y="68735"/>
                      <a:pt x="89609" y="69081"/>
                    </a:cubicBezTo>
                    <a:cubicBezTo>
                      <a:pt x="81091" y="68883"/>
                      <a:pt x="73175" y="73454"/>
                      <a:pt x="69104" y="80940"/>
                    </a:cubicBezTo>
                    <a:cubicBezTo>
                      <a:pt x="61912" y="93366"/>
                      <a:pt x="58399" y="107597"/>
                      <a:pt x="58974" y="121951"/>
                    </a:cubicBezTo>
                    <a:cubicBezTo>
                      <a:pt x="59128" y="130276"/>
                      <a:pt x="60121" y="138553"/>
                      <a:pt x="61939" y="146656"/>
                    </a:cubicBezTo>
                    <a:cubicBezTo>
                      <a:pt x="63908" y="155699"/>
                      <a:pt x="67970" y="164173"/>
                      <a:pt x="73798" y="171362"/>
                    </a:cubicBezTo>
                    <a:cubicBezTo>
                      <a:pt x="78929" y="178378"/>
                      <a:pt x="87102" y="182504"/>
                      <a:pt x="95786" y="182479"/>
                    </a:cubicBezTo>
                    <a:close/>
                  </a:path>
                </a:pathLst>
              </a:custGeom>
              <a:grpFill/>
              <a:ln w="63500" cap="flat">
                <a:solidFill>
                  <a:schemeClr val="bg1"/>
                </a:solidFill>
                <a:prstDash val="solid"/>
                <a:miter/>
              </a:ln>
            </p:spPr>
            <p:txBody>
              <a:bodyPr rtlCol="0" anchor="ctr"/>
              <a:lstStyle/>
              <a:p>
                <a:endParaRPr lang="fr-FR"/>
              </a:p>
            </p:txBody>
          </p:sp>
          <p:sp>
            <p:nvSpPr>
              <p:cNvPr id="50" name="Forme libre : forme 49">
                <a:extLst>
                  <a:ext uri="{FF2B5EF4-FFF2-40B4-BE49-F238E27FC236}">
                    <a16:creationId xmlns:a16="http://schemas.microsoft.com/office/drawing/2014/main" id="{3CC73B6A-B560-4472-A936-A1963AC111AD}"/>
                  </a:ext>
                </a:extLst>
              </p:cNvPr>
              <p:cNvSpPr/>
              <p:nvPr/>
            </p:nvSpPr>
            <p:spPr>
              <a:xfrm>
                <a:off x="2474779" y="3400307"/>
                <a:ext cx="400840" cy="342978"/>
              </a:xfrm>
              <a:custGeom>
                <a:avLst/>
                <a:gdLst>
                  <a:gd name="connsiteX0" fmla="*/ 47233 w 400840"/>
                  <a:gd name="connsiteY0" fmla="*/ 342749 h 342978"/>
                  <a:gd name="connsiteX1" fmla="*/ 10175 w 400840"/>
                  <a:gd name="connsiteY1" fmla="*/ 315079 h 342978"/>
                  <a:gd name="connsiteX2" fmla="*/ 787 w 400840"/>
                  <a:gd name="connsiteY2" fmla="*/ 140658 h 342978"/>
                  <a:gd name="connsiteX3" fmla="*/ 787 w 400840"/>
                  <a:gd name="connsiteY3" fmla="*/ 66542 h 342978"/>
                  <a:gd name="connsiteX4" fmla="*/ 10916 w 400840"/>
                  <a:gd name="connsiteY4" fmla="*/ 17131 h 342978"/>
                  <a:gd name="connsiteX5" fmla="*/ 38092 w 400840"/>
                  <a:gd name="connsiteY5" fmla="*/ -163 h 342978"/>
                  <a:gd name="connsiteX6" fmla="*/ 62797 w 400840"/>
                  <a:gd name="connsiteY6" fmla="*/ 15155 h 342978"/>
                  <a:gd name="connsiteX7" fmla="*/ 73174 w 400840"/>
                  <a:gd name="connsiteY7" fmla="*/ 51472 h 342978"/>
                  <a:gd name="connsiteX8" fmla="*/ 78362 w 400840"/>
                  <a:gd name="connsiteY8" fmla="*/ 77907 h 342978"/>
                  <a:gd name="connsiteX9" fmla="*/ 86267 w 400840"/>
                  <a:gd name="connsiteY9" fmla="*/ 71730 h 342978"/>
                  <a:gd name="connsiteX10" fmla="*/ 155196 w 400840"/>
                  <a:gd name="connsiteY10" fmla="*/ 39119 h 342978"/>
                  <a:gd name="connsiteX11" fmla="*/ 194971 w 400840"/>
                  <a:gd name="connsiteY11" fmla="*/ 48013 h 342978"/>
                  <a:gd name="connsiteX12" fmla="*/ 223135 w 400840"/>
                  <a:gd name="connsiteY12" fmla="*/ 72718 h 342978"/>
                  <a:gd name="connsiteX13" fmla="*/ 240923 w 400840"/>
                  <a:gd name="connsiteY13" fmla="*/ 107059 h 342978"/>
                  <a:gd name="connsiteX14" fmla="*/ 243888 w 400840"/>
                  <a:gd name="connsiteY14" fmla="*/ 109530 h 342978"/>
                  <a:gd name="connsiteX15" fmla="*/ 256982 w 400840"/>
                  <a:gd name="connsiteY15" fmla="*/ 101377 h 342978"/>
                  <a:gd name="connsiteX16" fmla="*/ 319734 w 400840"/>
                  <a:gd name="connsiteY16" fmla="*/ 76671 h 342978"/>
                  <a:gd name="connsiteX17" fmla="*/ 370874 w 400840"/>
                  <a:gd name="connsiteY17" fmla="*/ 104341 h 342978"/>
                  <a:gd name="connsiteX18" fmla="*/ 399038 w 400840"/>
                  <a:gd name="connsiteY18" fmla="*/ 175493 h 342978"/>
                  <a:gd name="connsiteX19" fmla="*/ 400767 w 400840"/>
                  <a:gd name="connsiteY19" fmla="*/ 213046 h 342978"/>
                  <a:gd name="connsiteX20" fmla="*/ 393109 w 400840"/>
                  <a:gd name="connsiteY20" fmla="*/ 278515 h 342978"/>
                  <a:gd name="connsiteX21" fmla="*/ 358274 w 400840"/>
                  <a:gd name="connsiteY21" fmla="*/ 308161 h 342978"/>
                  <a:gd name="connsiteX22" fmla="*/ 323439 w 400840"/>
                  <a:gd name="connsiteY22" fmla="*/ 281727 h 342978"/>
                  <a:gd name="connsiteX23" fmla="*/ 318745 w 400840"/>
                  <a:gd name="connsiteY23" fmla="*/ 250104 h 342978"/>
                  <a:gd name="connsiteX24" fmla="*/ 320475 w 400840"/>
                  <a:gd name="connsiteY24" fmla="*/ 206622 h 342978"/>
                  <a:gd name="connsiteX25" fmla="*/ 322204 w 400840"/>
                  <a:gd name="connsiteY25" fmla="*/ 173023 h 342978"/>
                  <a:gd name="connsiteX26" fmla="*/ 322204 w 400840"/>
                  <a:gd name="connsiteY26" fmla="*/ 150788 h 342978"/>
                  <a:gd name="connsiteX27" fmla="*/ 303922 w 400840"/>
                  <a:gd name="connsiteY27" fmla="*/ 129788 h 342978"/>
                  <a:gd name="connsiteX28" fmla="*/ 259699 w 400840"/>
                  <a:gd name="connsiteY28" fmla="*/ 189081 h 342978"/>
                  <a:gd name="connsiteX29" fmla="*/ 241664 w 400840"/>
                  <a:gd name="connsiteY29" fmla="*/ 252574 h 342978"/>
                  <a:gd name="connsiteX30" fmla="*/ 231782 w 400840"/>
                  <a:gd name="connsiteY30" fmla="*/ 267398 h 342978"/>
                  <a:gd name="connsiteX31" fmla="*/ 217453 w 400840"/>
                  <a:gd name="connsiteY31" fmla="*/ 272339 h 342978"/>
                  <a:gd name="connsiteX32" fmla="*/ 192748 w 400840"/>
                  <a:gd name="connsiteY32" fmla="*/ 253068 h 342978"/>
                  <a:gd name="connsiteX33" fmla="*/ 185089 w 400840"/>
                  <a:gd name="connsiteY33" fmla="*/ 207116 h 342978"/>
                  <a:gd name="connsiteX34" fmla="*/ 176442 w 400840"/>
                  <a:gd name="connsiteY34" fmla="*/ 149059 h 342978"/>
                  <a:gd name="connsiteX35" fmla="*/ 145066 w 400840"/>
                  <a:gd name="connsiteY35" fmla="*/ 121388 h 342978"/>
                  <a:gd name="connsiteX36" fmla="*/ 120361 w 400840"/>
                  <a:gd name="connsiteY36" fmla="*/ 137694 h 342978"/>
                  <a:gd name="connsiteX37" fmla="*/ 103067 w 400840"/>
                  <a:gd name="connsiteY37" fmla="*/ 178952 h 342978"/>
                  <a:gd name="connsiteX38" fmla="*/ 92444 w 400840"/>
                  <a:gd name="connsiteY38" fmla="*/ 230834 h 342978"/>
                  <a:gd name="connsiteX39" fmla="*/ 86762 w 400840"/>
                  <a:gd name="connsiteY39" fmla="*/ 280245 h 342978"/>
                  <a:gd name="connsiteX40" fmla="*/ 85032 w 400840"/>
                  <a:gd name="connsiteY40" fmla="*/ 313350 h 342978"/>
                  <a:gd name="connsiteX41" fmla="*/ 73668 w 400840"/>
                  <a:gd name="connsiteY41" fmla="*/ 334102 h 342978"/>
                  <a:gd name="connsiteX42" fmla="*/ 47233 w 400840"/>
                  <a:gd name="connsiteY42" fmla="*/ 342749 h 342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400840" h="342978">
                    <a:moveTo>
                      <a:pt x="47233" y="342749"/>
                    </a:moveTo>
                    <a:cubicBezTo>
                      <a:pt x="29784" y="343812"/>
                      <a:pt x="14123" y="332101"/>
                      <a:pt x="10175" y="315079"/>
                    </a:cubicBezTo>
                    <a:cubicBezTo>
                      <a:pt x="1375" y="257392"/>
                      <a:pt x="-1768" y="198963"/>
                      <a:pt x="787" y="140658"/>
                    </a:cubicBezTo>
                    <a:lnTo>
                      <a:pt x="787" y="66542"/>
                    </a:lnTo>
                    <a:cubicBezTo>
                      <a:pt x="-308" y="49471"/>
                      <a:pt x="3188" y="32399"/>
                      <a:pt x="10916" y="17131"/>
                    </a:cubicBezTo>
                    <a:cubicBezTo>
                      <a:pt x="15924" y="6656"/>
                      <a:pt x="26473" y="-64"/>
                      <a:pt x="38092" y="-163"/>
                    </a:cubicBezTo>
                    <a:cubicBezTo>
                      <a:pt x="48483" y="134"/>
                      <a:pt x="57916" y="5989"/>
                      <a:pt x="62797" y="15155"/>
                    </a:cubicBezTo>
                    <a:cubicBezTo>
                      <a:pt x="69619" y="26025"/>
                      <a:pt x="73218" y="38625"/>
                      <a:pt x="73174" y="51472"/>
                    </a:cubicBezTo>
                    <a:cubicBezTo>
                      <a:pt x="73174" y="69260"/>
                      <a:pt x="75891" y="77907"/>
                      <a:pt x="78362" y="77907"/>
                    </a:cubicBezTo>
                    <a:cubicBezTo>
                      <a:pt x="80832" y="77907"/>
                      <a:pt x="82562" y="75930"/>
                      <a:pt x="86267" y="71730"/>
                    </a:cubicBezTo>
                    <a:cubicBezTo>
                      <a:pt x="102803" y="50582"/>
                      <a:pt x="128358" y="38501"/>
                      <a:pt x="155196" y="39119"/>
                    </a:cubicBezTo>
                    <a:cubicBezTo>
                      <a:pt x="168984" y="38773"/>
                      <a:pt x="182643" y="41812"/>
                      <a:pt x="194971" y="48013"/>
                    </a:cubicBezTo>
                    <a:cubicBezTo>
                      <a:pt x="206089" y="54041"/>
                      <a:pt x="215699" y="62490"/>
                      <a:pt x="223135" y="72718"/>
                    </a:cubicBezTo>
                    <a:cubicBezTo>
                      <a:pt x="230992" y="83070"/>
                      <a:pt x="237020" y="94682"/>
                      <a:pt x="240923" y="107059"/>
                    </a:cubicBezTo>
                    <a:cubicBezTo>
                      <a:pt x="240923" y="108788"/>
                      <a:pt x="242653" y="109530"/>
                      <a:pt x="243888" y="109530"/>
                    </a:cubicBezTo>
                    <a:cubicBezTo>
                      <a:pt x="248780" y="107751"/>
                      <a:pt x="253227" y="104959"/>
                      <a:pt x="256982" y="101377"/>
                    </a:cubicBezTo>
                    <a:cubicBezTo>
                      <a:pt x="274350" y="86035"/>
                      <a:pt x="296560" y="77289"/>
                      <a:pt x="319734" y="76671"/>
                    </a:cubicBezTo>
                    <a:cubicBezTo>
                      <a:pt x="340363" y="76647"/>
                      <a:pt x="359608" y="87072"/>
                      <a:pt x="370874" y="104341"/>
                    </a:cubicBezTo>
                    <a:cubicBezTo>
                      <a:pt x="386685" y="124971"/>
                      <a:pt x="396444" y="149627"/>
                      <a:pt x="399038" y="175493"/>
                    </a:cubicBezTo>
                    <a:cubicBezTo>
                      <a:pt x="399038" y="187846"/>
                      <a:pt x="400767" y="200199"/>
                      <a:pt x="400767" y="213046"/>
                    </a:cubicBezTo>
                    <a:cubicBezTo>
                      <a:pt x="400792" y="235083"/>
                      <a:pt x="398223" y="257071"/>
                      <a:pt x="393109" y="278515"/>
                    </a:cubicBezTo>
                    <a:cubicBezTo>
                      <a:pt x="390934" y="295932"/>
                      <a:pt x="375815" y="308804"/>
                      <a:pt x="358274" y="308161"/>
                    </a:cubicBezTo>
                    <a:cubicBezTo>
                      <a:pt x="341969" y="308359"/>
                      <a:pt x="327615" y="297489"/>
                      <a:pt x="323439" y="281727"/>
                    </a:cubicBezTo>
                    <a:cubicBezTo>
                      <a:pt x="320079" y="271524"/>
                      <a:pt x="318474" y="260826"/>
                      <a:pt x="318745" y="250104"/>
                    </a:cubicBezTo>
                    <a:cubicBezTo>
                      <a:pt x="318745" y="235280"/>
                      <a:pt x="318745" y="220704"/>
                      <a:pt x="320475" y="206622"/>
                    </a:cubicBezTo>
                    <a:cubicBezTo>
                      <a:pt x="321611" y="195455"/>
                      <a:pt x="322179" y="184239"/>
                      <a:pt x="322204" y="173023"/>
                    </a:cubicBezTo>
                    <a:cubicBezTo>
                      <a:pt x="322599" y="165611"/>
                      <a:pt x="322599" y="158199"/>
                      <a:pt x="322204" y="150788"/>
                    </a:cubicBezTo>
                    <a:cubicBezTo>
                      <a:pt x="320722" y="136706"/>
                      <a:pt x="314545" y="129788"/>
                      <a:pt x="303922" y="129788"/>
                    </a:cubicBezTo>
                    <a:cubicBezTo>
                      <a:pt x="286381" y="129788"/>
                      <a:pt x="271805" y="149552"/>
                      <a:pt x="259699" y="189081"/>
                    </a:cubicBezTo>
                    <a:cubicBezTo>
                      <a:pt x="256241" y="200199"/>
                      <a:pt x="250064" y="221198"/>
                      <a:pt x="241664" y="252574"/>
                    </a:cubicBezTo>
                    <a:cubicBezTo>
                      <a:pt x="240330" y="258578"/>
                      <a:pt x="236798" y="263865"/>
                      <a:pt x="231782" y="267398"/>
                    </a:cubicBezTo>
                    <a:cubicBezTo>
                      <a:pt x="227706" y="270609"/>
                      <a:pt x="222641" y="272364"/>
                      <a:pt x="217453" y="272339"/>
                    </a:cubicBezTo>
                    <a:cubicBezTo>
                      <a:pt x="205669" y="272635"/>
                      <a:pt x="195342" y="264556"/>
                      <a:pt x="192748" y="253068"/>
                    </a:cubicBezTo>
                    <a:cubicBezTo>
                      <a:pt x="188128" y="238171"/>
                      <a:pt x="185559" y="222705"/>
                      <a:pt x="185089" y="207116"/>
                    </a:cubicBezTo>
                    <a:cubicBezTo>
                      <a:pt x="184496" y="187500"/>
                      <a:pt x="181606" y="168008"/>
                      <a:pt x="176442" y="149059"/>
                    </a:cubicBezTo>
                    <a:cubicBezTo>
                      <a:pt x="170513" y="130529"/>
                      <a:pt x="159890" y="121388"/>
                      <a:pt x="145066" y="121388"/>
                    </a:cubicBezTo>
                    <a:cubicBezTo>
                      <a:pt x="134446" y="121808"/>
                      <a:pt x="124934" y="128108"/>
                      <a:pt x="120361" y="137694"/>
                    </a:cubicBezTo>
                    <a:cubicBezTo>
                      <a:pt x="112658" y="150541"/>
                      <a:pt x="106835" y="164450"/>
                      <a:pt x="103067" y="178952"/>
                    </a:cubicBezTo>
                    <a:cubicBezTo>
                      <a:pt x="98484" y="196024"/>
                      <a:pt x="94937" y="213342"/>
                      <a:pt x="92444" y="230834"/>
                    </a:cubicBezTo>
                    <a:cubicBezTo>
                      <a:pt x="89726" y="248868"/>
                      <a:pt x="87997" y="265174"/>
                      <a:pt x="86762" y="280245"/>
                    </a:cubicBezTo>
                    <a:cubicBezTo>
                      <a:pt x="85526" y="295315"/>
                      <a:pt x="85032" y="304950"/>
                      <a:pt x="85032" y="313350"/>
                    </a:cubicBezTo>
                    <a:cubicBezTo>
                      <a:pt x="85316" y="321824"/>
                      <a:pt x="80961" y="329779"/>
                      <a:pt x="73668" y="334102"/>
                    </a:cubicBezTo>
                    <a:cubicBezTo>
                      <a:pt x="66017" y="339760"/>
                      <a:pt x="56744" y="342774"/>
                      <a:pt x="47233" y="342749"/>
                    </a:cubicBezTo>
                    <a:close/>
                  </a:path>
                </a:pathLst>
              </a:custGeom>
              <a:grpFill/>
              <a:ln w="63500" cap="flat">
                <a:solidFill>
                  <a:schemeClr val="bg1"/>
                </a:solidFill>
                <a:prstDash val="solid"/>
                <a:miter/>
              </a:ln>
            </p:spPr>
            <p:txBody>
              <a:bodyPr rtlCol="0" anchor="ctr"/>
              <a:lstStyle/>
              <a:p>
                <a:endParaRPr lang="fr-FR"/>
              </a:p>
            </p:txBody>
          </p:sp>
          <p:sp>
            <p:nvSpPr>
              <p:cNvPr id="51" name="Forme libre : forme 50">
                <a:extLst>
                  <a:ext uri="{FF2B5EF4-FFF2-40B4-BE49-F238E27FC236}">
                    <a16:creationId xmlns:a16="http://schemas.microsoft.com/office/drawing/2014/main" id="{1957D314-F19D-4E0F-B16A-A98936940650}"/>
                  </a:ext>
                </a:extLst>
              </p:cNvPr>
              <p:cNvSpPr/>
              <p:nvPr/>
            </p:nvSpPr>
            <p:spPr>
              <a:xfrm>
                <a:off x="2908116" y="3400307"/>
                <a:ext cx="400835" cy="342978"/>
              </a:xfrm>
              <a:custGeom>
                <a:avLst/>
                <a:gdLst>
                  <a:gd name="connsiteX0" fmla="*/ 47228 w 400835"/>
                  <a:gd name="connsiteY0" fmla="*/ 342749 h 342978"/>
                  <a:gd name="connsiteX1" fmla="*/ 10170 w 400835"/>
                  <a:gd name="connsiteY1" fmla="*/ 315079 h 342978"/>
                  <a:gd name="connsiteX2" fmla="*/ 782 w 400835"/>
                  <a:gd name="connsiteY2" fmla="*/ 140658 h 342978"/>
                  <a:gd name="connsiteX3" fmla="*/ 782 w 400835"/>
                  <a:gd name="connsiteY3" fmla="*/ 66542 h 342978"/>
                  <a:gd name="connsiteX4" fmla="*/ 10911 w 400835"/>
                  <a:gd name="connsiteY4" fmla="*/ 17131 h 342978"/>
                  <a:gd name="connsiteX5" fmla="*/ 38087 w 400835"/>
                  <a:gd name="connsiteY5" fmla="*/ -163 h 342978"/>
                  <a:gd name="connsiteX6" fmla="*/ 62793 w 400835"/>
                  <a:gd name="connsiteY6" fmla="*/ 15155 h 342978"/>
                  <a:gd name="connsiteX7" fmla="*/ 73169 w 400835"/>
                  <a:gd name="connsiteY7" fmla="*/ 51472 h 342978"/>
                  <a:gd name="connsiteX8" fmla="*/ 78357 w 400835"/>
                  <a:gd name="connsiteY8" fmla="*/ 77907 h 342978"/>
                  <a:gd name="connsiteX9" fmla="*/ 86263 w 400835"/>
                  <a:gd name="connsiteY9" fmla="*/ 71730 h 342978"/>
                  <a:gd name="connsiteX10" fmla="*/ 155191 w 400835"/>
                  <a:gd name="connsiteY10" fmla="*/ 39119 h 342978"/>
                  <a:gd name="connsiteX11" fmla="*/ 194967 w 400835"/>
                  <a:gd name="connsiteY11" fmla="*/ 48013 h 342978"/>
                  <a:gd name="connsiteX12" fmla="*/ 223131 w 400835"/>
                  <a:gd name="connsiteY12" fmla="*/ 72718 h 342978"/>
                  <a:gd name="connsiteX13" fmla="*/ 240919 w 400835"/>
                  <a:gd name="connsiteY13" fmla="*/ 107059 h 342978"/>
                  <a:gd name="connsiteX14" fmla="*/ 243883 w 400835"/>
                  <a:gd name="connsiteY14" fmla="*/ 109530 h 342978"/>
                  <a:gd name="connsiteX15" fmla="*/ 256977 w 400835"/>
                  <a:gd name="connsiteY15" fmla="*/ 101377 h 342978"/>
                  <a:gd name="connsiteX16" fmla="*/ 319729 w 400835"/>
                  <a:gd name="connsiteY16" fmla="*/ 76671 h 342978"/>
                  <a:gd name="connsiteX17" fmla="*/ 370869 w 400835"/>
                  <a:gd name="connsiteY17" fmla="*/ 104341 h 342978"/>
                  <a:gd name="connsiteX18" fmla="*/ 399033 w 400835"/>
                  <a:gd name="connsiteY18" fmla="*/ 175493 h 342978"/>
                  <a:gd name="connsiteX19" fmla="*/ 400763 w 400835"/>
                  <a:gd name="connsiteY19" fmla="*/ 213046 h 342978"/>
                  <a:gd name="connsiteX20" fmla="*/ 393104 w 400835"/>
                  <a:gd name="connsiteY20" fmla="*/ 278515 h 342978"/>
                  <a:gd name="connsiteX21" fmla="*/ 358269 w 400835"/>
                  <a:gd name="connsiteY21" fmla="*/ 308161 h 342978"/>
                  <a:gd name="connsiteX22" fmla="*/ 323435 w 400835"/>
                  <a:gd name="connsiteY22" fmla="*/ 281727 h 342978"/>
                  <a:gd name="connsiteX23" fmla="*/ 318741 w 400835"/>
                  <a:gd name="connsiteY23" fmla="*/ 250104 h 342978"/>
                  <a:gd name="connsiteX24" fmla="*/ 320717 w 400835"/>
                  <a:gd name="connsiteY24" fmla="*/ 206622 h 342978"/>
                  <a:gd name="connsiteX25" fmla="*/ 322199 w 400835"/>
                  <a:gd name="connsiteY25" fmla="*/ 173023 h 342978"/>
                  <a:gd name="connsiteX26" fmla="*/ 322199 w 400835"/>
                  <a:gd name="connsiteY26" fmla="*/ 150788 h 342978"/>
                  <a:gd name="connsiteX27" fmla="*/ 303918 w 400835"/>
                  <a:gd name="connsiteY27" fmla="*/ 129788 h 342978"/>
                  <a:gd name="connsiteX28" fmla="*/ 259695 w 400835"/>
                  <a:gd name="connsiteY28" fmla="*/ 189081 h 342978"/>
                  <a:gd name="connsiteX29" fmla="*/ 241660 w 400835"/>
                  <a:gd name="connsiteY29" fmla="*/ 252574 h 342978"/>
                  <a:gd name="connsiteX30" fmla="*/ 232025 w 400835"/>
                  <a:gd name="connsiteY30" fmla="*/ 267398 h 342978"/>
                  <a:gd name="connsiteX31" fmla="*/ 217449 w 400835"/>
                  <a:gd name="connsiteY31" fmla="*/ 272339 h 342978"/>
                  <a:gd name="connsiteX32" fmla="*/ 192743 w 400835"/>
                  <a:gd name="connsiteY32" fmla="*/ 253068 h 342978"/>
                  <a:gd name="connsiteX33" fmla="*/ 185084 w 400835"/>
                  <a:gd name="connsiteY33" fmla="*/ 207116 h 342978"/>
                  <a:gd name="connsiteX34" fmla="*/ 176438 w 400835"/>
                  <a:gd name="connsiteY34" fmla="*/ 149059 h 342978"/>
                  <a:gd name="connsiteX35" fmla="*/ 145062 w 400835"/>
                  <a:gd name="connsiteY35" fmla="*/ 121388 h 342978"/>
                  <a:gd name="connsiteX36" fmla="*/ 120356 w 400835"/>
                  <a:gd name="connsiteY36" fmla="*/ 137694 h 342978"/>
                  <a:gd name="connsiteX37" fmla="*/ 103062 w 400835"/>
                  <a:gd name="connsiteY37" fmla="*/ 178952 h 342978"/>
                  <a:gd name="connsiteX38" fmla="*/ 92439 w 400835"/>
                  <a:gd name="connsiteY38" fmla="*/ 230834 h 342978"/>
                  <a:gd name="connsiteX39" fmla="*/ 86757 w 400835"/>
                  <a:gd name="connsiteY39" fmla="*/ 280245 h 342978"/>
                  <a:gd name="connsiteX40" fmla="*/ 85028 w 400835"/>
                  <a:gd name="connsiteY40" fmla="*/ 313350 h 342978"/>
                  <a:gd name="connsiteX41" fmla="*/ 73663 w 400835"/>
                  <a:gd name="connsiteY41" fmla="*/ 334102 h 342978"/>
                  <a:gd name="connsiteX42" fmla="*/ 47228 w 400835"/>
                  <a:gd name="connsiteY42" fmla="*/ 342749 h 342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400835" h="342978">
                    <a:moveTo>
                      <a:pt x="47228" y="342749"/>
                    </a:moveTo>
                    <a:cubicBezTo>
                      <a:pt x="29786" y="343812"/>
                      <a:pt x="14123" y="332101"/>
                      <a:pt x="10170" y="315079"/>
                    </a:cubicBezTo>
                    <a:cubicBezTo>
                      <a:pt x="1375" y="257392"/>
                      <a:pt x="-1762" y="198963"/>
                      <a:pt x="782" y="140658"/>
                    </a:cubicBezTo>
                    <a:lnTo>
                      <a:pt x="782" y="66542"/>
                    </a:lnTo>
                    <a:cubicBezTo>
                      <a:pt x="-305" y="49471"/>
                      <a:pt x="3179" y="32399"/>
                      <a:pt x="10911" y="17131"/>
                    </a:cubicBezTo>
                    <a:cubicBezTo>
                      <a:pt x="16001" y="6730"/>
                      <a:pt x="26500" y="35"/>
                      <a:pt x="38087" y="-163"/>
                    </a:cubicBezTo>
                    <a:cubicBezTo>
                      <a:pt x="48488" y="134"/>
                      <a:pt x="57901" y="5989"/>
                      <a:pt x="62793" y="15155"/>
                    </a:cubicBezTo>
                    <a:cubicBezTo>
                      <a:pt x="69611" y="26025"/>
                      <a:pt x="73218" y="38625"/>
                      <a:pt x="73169" y="51472"/>
                    </a:cubicBezTo>
                    <a:cubicBezTo>
                      <a:pt x="73169" y="69260"/>
                      <a:pt x="75887" y="77907"/>
                      <a:pt x="78357" y="77907"/>
                    </a:cubicBezTo>
                    <a:cubicBezTo>
                      <a:pt x="80828" y="77907"/>
                      <a:pt x="82804" y="75930"/>
                      <a:pt x="86263" y="71730"/>
                    </a:cubicBezTo>
                    <a:cubicBezTo>
                      <a:pt x="102791" y="50582"/>
                      <a:pt x="128361" y="38501"/>
                      <a:pt x="155191" y="39119"/>
                    </a:cubicBezTo>
                    <a:cubicBezTo>
                      <a:pt x="168976" y="38773"/>
                      <a:pt x="182639" y="41812"/>
                      <a:pt x="194967" y="48013"/>
                    </a:cubicBezTo>
                    <a:cubicBezTo>
                      <a:pt x="206134" y="53992"/>
                      <a:pt x="215769" y="62441"/>
                      <a:pt x="223131" y="72718"/>
                    </a:cubicBezTo>
                    <a:cubicBezTo>
                      <a:pt x="230987" y="83070"/>
                      <a:pt x="237015" y="94682"/>
                      <a:pt x="240919" y="107059"/>
                    </a:cubicBezTo>
                    <a:cubicBezTo>
                      <a:pt x="240919" y="108788"/>
                      <a:pt x="242648" y="109530"/>
                      <a:pt x="243883" y="109530"/>
                    </a:cubicBezTo>
                    <a:cubicBezTo>
                      <a:pt x="248775" y="107751"/>
                      <a:pt x="253222" y="104959"/>
                      <a:pt x="256977" y="101377"/>
                    </a:cubicBezTo>
                    <a:cubicBezTo>
                      <a:pt x="274345" y="86035"/>
                      <a:pt x="296555" y="77289"/>
                      <a:pt x="319729" y="76671"/>
                    </a:cubicBezTo>
                    <a:cubicBezTo>
                      <a:pt x="340358" y="76647"/>
                      <a:pt x="359603" y="87072"/>
                      <a:pt x="370869" y="104341"/>
                    </a:cubicBezTo>
                    <a:cubicBezTo>
                      <a:pt x="386681" y="124971"/>
                      <a:pt x="396439" y="149627"/>
                      <a:pt x="399033" y="175493"/>
                    </a:cubicBezTo>
                    <a:cubicBezTo>
                      <a:pt x="400268" y="187846"/>
                      <a:pt x="400763" y="200199"/>
                      <a:pt x="400763" y="213046"/>
                    </a:cubicBezTo>
                    <a:cubicBezTo>
                      <a:pt x="400787" y="235083"/>
                      <a:pt x="398218" y="257071"/>
                      <a:pt x="393104" y="278515"/>
                    </a:cubicBezTo>
                    <a:cubicBezTo>
                      <a:pt x="390930" y="295932"/>
                      <a:pt x="375810" y="308804"/>
                      <a:pt x="358269" y="308161"/>
                    </a:cubicBezTo>
                    <a:cubicBezTo>
                      <a:pt x="341964" y="308359"/>
                      <a:pt x="327610" y="297489"/>
                      <a:pt x="323435" y="281727"/>
                    </a:cubicBezTo>
                    <a:cubicBezTo>
                      <a:pt x="320075" y="271524"/>
                      <a:pt x="318469" y="260826"/>
                      <a:pt x="318741" y="250104"/>
                    </a:cubicBezTo>
                    <a:cubicBezTo>
                      <a:pt x="318741" y="235280"/>
                      <a:pt x="318741" y="220704"/>
                      <a:pt x="320717" y="206622"/>
                    </a:cubicBezTo>
                    <a:cubicBezTo>
                      <a:pt x="322694" y="192540"/>
                      <a:pt x="322199" y="183152"/>
                      <a:pt x="322199" y="173023"/>
                    </a:cubicBezTo>
                    <a:cubicBezTo>
                      <a:pt x="322595" y="165611"/>
                      <a:pt x="322595" y="158199"/>
                      <a:pt x="322199" y="150788"/>
                    </a:cubicBezTo>
                    <a:cubicBezTo>
                      <a:pt x="320717" y="136706"/>
                      <a:pt x="314541" y="129788"/>
                      <a:pt x="303918" y="129788"/>
                    </a:cubicBezTo>
                    <a:cubicBezTo>
                      <a:pt x="286377" y="129788"/>
                      <a:pt x="271800" y="149552"/>
                      <a:pt x="259695" y="189081"/>
                    </a:cubicBezTo>
                    <a:cubicBezTo>
                      <a:pt x="256236" y="200199"/>
                      <a:pt x="250307" y="221198"/>
                      <a:pt x="241660" y="252574"/>
                    </a:cubicBezTo>
                    <a:cubicBezTo>
                      <a:pt x="240375" y="258528"/>
                      <a:pt x="236966" y="263815"/>
                      <a:pt x="232025" y="267398"/>
                    </a:cubicBezTo>
                    <a:cubicBezTo>
                      <a:pt x="227825" y="270560"/>
                      <a:pt x="222711" y="272289"/>
                      <a:pt x="217449" y="272339"/>
                    </a:cubicBezTo>
                    <a:cubicBezTo>
                      <a:pt x="205664" y="272635"/>
                      <a:pt x="195337" y="264556"/>
                      <a:pt x="192743" y="253068"/>
                    </a:cubicBezTo>
                    <a:cubicBezTo>
                      <a:pt x="188247" y="238146"/>
                      <a:pt x="185677" y="222705"/>
                      <a:pt x="185084" y="207116"/>
                    </a:cubicBezTo>
                    <a:cubicBezTo>
                      <a:pt x="184492" y="187500"/>
                      <a:pt x="181601" y="168008"/>
                      <a:pt x="176438" y="149059"/>
                    </a:cubicBezTo>
                    <a:cubicBezTo>
                      <a:pt x="170508" y="130529"/>
                      <a:pt x="159885" y="121388"/>
                      <a:pt x="145062" y="121388"/>
                    </a:cubicBezTo>
                    <a:cubicBezTo>
                      <a:pt x="134438" y="121808"/>
                      <a:pt x="124927" y="128108"/>
                      <a:pt x="120356" y="137694"/>
                    </a:cubicBezTo>
                    <a:cubicBezTo>
                      <a:pt x="112648" y="150541"/>
                      <a:pt x="106818" y="164450"/>
                      <a:pt x="103062" y="178952"/>
                    </a:cubicBezTo>
                    <a:cubicBezTo>
                      <a:pt x="98591" y="196048"/>
                      <a:pt x="95058" y="213367"/>
                      <a:pt x="92439" y="230834"/>
                    </a:cubicBezTo>
                    <a:cubicBezTo>
                      <a:pt x="89969" y="248868"/>
                      <a:pt x="87992" y="265174"/>
                      <a:pt x="86757" y="280245"/>
                    </a:cubicBezTo>
                    <a:cubicBezTo>
                      <a:pt x="85522" y="295315"/>
                      <a:pt x="85028" y="304950"/>
                      <a:pt x="85028" y="313350"/>
                    </a:cubicBezTo>
                    <a:cubicBezTo>
                      <a:pt x="85299" y="321824"/>
                      <a:pt x="80951" y="329779"/>
                      <a:pt x="73663" y="334102"/>
                    </a:cubicBezTo>
                    <a:cubicBezTo>
                      <a:pt x="66004" y="339760"/>
                      <a:pt x="56740" y="342774"/>
                      <a:pt x="47228" y="342749"/>
                    </a:cubicBezTo>
                    <a:close/>
                  </a:path>
                </a:pathLst>
              </a:custGeom>
              <a:grpFill/>
              <a:ln w="63500" cap="flat">
                <a:solidFill>
                  <a:schemeClr val="bg1"/>
                </a:solidFill>
                <a:prstDash val="solid"/>
                <a:miter/>
              </a:ln>
            </p:spPr>
            <p:txBody>
              <a:bodyPr rtlCol="0" anchor="ctr"/>
              <a:lstStyle/>
              <a:p>
                <a:endParaRPr lang="fr-FR"/>
              </a:p>
            </p:txBody>
          </p:sp>
          <p:sp>
            <p:nvSpPr>
              <p:cNvPr id="52" name="Forme libre : forme 51">
                <a:extLst>
                  <a:ext uri="{FF2B5EF4-FFF2-40B4-BE49-F238E27FC236}">
                    <a16:creationId xmlns:a16="http://schemas.microsoft.com/office/drawing/2014/main" id="{5ACCD538-115F-4A8E-8DB2-E93A07559D3A}"/>
                  </a:ext>
                </a:extLst>
              </p:cNvPr>
              <p:cNvSpPr/>
              <p:nvPr/>
            </p:nvSpPr>
            <p:spPr>
              <a:xfrm>
                <a:off x="3336794" y="3446000"/>
                <a:ext cx="230823" cy="266696"/>
              </a:xfrm>
              <a:custGeom>
                <a:avLst/>
                <a:gdLst>
                  <a:gd name="connsiteX0" fmla="*/ 109941 w 230823"/>
                  <a:gd name="connsiteY0" fmla="*/ 266422 h 266696"/>
                  <a:gd name="connsiteX1" fmla="*/ 107223 w 230823"/>
                  <a:gd name="connsiteY1" fmla="*/ 266422 h 266696"/>
                  <a:gd name="connsiteX2" fmla="*/ 13343 w 230823"/>
                  <a:gd name="connsiteY2" fmla="*/ 208117 h 266696"/>
                  <a:gd name="connsiteX3" fmla="*/ 2 w 230823"/>
                  <a:gd name="connsiteY3" fmla="*/ 143636 h 266696"/>
                  <a:gd name="connsiteX4" fmla="*/ 16061 w 230823"/>
                  <a:gd name="connsiteY4" fmla="*/ 65566 h 266696"/>
                  <a:gd name="connsiteX5" fmla="*/ 58307 w 230823"/>
                  <a:gd name="connsiteY5" fmla="*/ 16156 h 266696"/>
                  <a:gd name="connsiteX6" fmla="*/ 111917 w 230823"/>
                  <a:gd name="connsiteY6" fmla="*/ -150 h 266696"/>
                  <a:gd name="connsiteX7" fmla="*/ 161328 w 230823"/>
                  <a:gd name="connsiteY7" fmla="*/ 16402 h 266696"/>
                  <a:gd name="connsiteX8" fmla="*/ 184057 w 230823"/>
                  <a:gd name="connsiteY8" fmla="*/ 70508 h 266696"/>
                  <a:gd name="connsiteX9" fmla="*/ 170470 w 230823"/>
                  <a:gd name="connsiteY9" fmla="*/ 110530 h 266696"/>
                  <a:gd name="connsiteX10" fmla="*/ 132917 w 230823"/>
                  <a:gd name="connsiteY10" fmla="*/ 137459 h 266696"/>
                  <a:gd name="connsiteX11" fmla="*/ 82024 w 230823"/>
                  <a:gd name="connsiteY11" fmla="*/ 150800 h 266696"/>
                  <a:gd name="connsiteX12" fmla="*/ 65792 w 230823"/>
                  <a:gd name="connsiteY12" fmla="*/ 169552 h 266696"/>
                  <a:gd name="connsiteX13" fmla="*/ 65965 w 230823"/>
                  <a:gd name="connsiteY13" fmla="*/ 171059 h 266696"/>
                  <a:gd name="connsiteX14" fmla="*/ 75107 w 230823"/>
                  <a:gd name="connsiteY14" fmla="*/ 192800 h 266696"/>
                  <a:gd name="connsiteX15" fmla="*/ 114882 w 230823"/>
                  <a:gd name="connsiteY15" fmla="*/ 205399 h 266696"/>
                  <a:gd name="connsiteX16" fmla="*/ 182822 w 230823"/>
                  <a:gd name="connsiteY16" fmla="*/ 185882 h 266696"/>
                  <a:gd name="connsiteX17" fmla="*/ 213210 w 230823"/>
                  <a:gd name="connsiteY17" fmla="*/ 175258 h 266696"/>
                  <a:gd name="connsiteX18" fmla="*/ 226057 w 230823"/>
                  <a:gd name="connsiteY18" fmla="*/ 180694 h 266696"/>
                  <a:gd name="connsiteX19" fmla="*/ 230750 w 230823"/>
                  <a:gd name="connsiteY19" fmla="*/ 193046 h 266696"/>
                  <a:gd name="connsiteX20" fmla="*/ 220621 w 230823"/>
                  <a:gd name="connsiteY20" fmla="*/ 215775 h 266696"/>
                  <a:gd name="connsiteX21" fmla="*/ 109941 w 230823"/>
                  <a:gd name="connsiteY21" fmla="*/ 266422 h 266696"/>
                  <a:gd name="connsiteX22" fmla="*/ 88447 w 230823"/>
                  <a:gd name="connsiteY22" fmla="*/ 99166 h 266696"/>
                  <a:gd name="connsiteX23" fmla="*/ 120811 w 230823"/>
                  <a:gd name="connsiteY23" fmla="*/ 76437 h 266696"/>
                  <a:gd name="connsiteX24" fmla="*/ 128964 w 230823"/>
                  <a:gd name="connsiteY24" fmla="*/ 51731 h 266696"/>
                  <a:gd name="connsiteX25" fmla="*/ 122936 w 230823"/>
                  <a:gd name="connsiteY25" fmla="*/ 43579 h 266696"/>
                  <a:gd name="connsiteX26" fmla="*/ 120811 w 230823"/>
                  <a:gd name="connsiteY26" fmla="*/ 43579 h 266696"/>
                  <a:gd name="connsiteX27" fmla="*/ 115870 w 230823"/>
                  <a:gd name="connsiteY27" fmla="*/ 43579 h 266696"/>
                  <a:gd name="connsiteX28" fmla="*/ 99071 w 230823"/>
                  <a:gd name="connsiteY28" fmla="*/ 50496 h 266696"/>
                  <a:gd name="connsiteX29" fmla="*/ 78565 w 230823"/>
                  <a:gd name="connsiteY29" fmla="*/ 67049 h 266696"/>
                  <a:gd name="connsiteX30" fmla="*/ 71895 w 230823"/>
                  <a:gd name="connsiteY30" fmla="*/ 82613 h 266696"/>
                  <a:gd name="connsiteX31" fmla="*/ 84766 w 230823"/>
                  <a:gd name="connsiteY31" fmla="*/ 99166 h 266696"/>
                  <a:gd name="connsiteX32" fmla="*/ 88447 w 230823"/>
                  <a:gd name="connsiteY32" fmla="*/ 99166 h 266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30823" h="266696">
                    <a:moveTo>
                      <a:pt x="109941" y="266422"/>
                    </a:moveTo>
                    <a:lnTo>
                      <a:pt x="107223" y="266422"/>
                    </a:lnTo>
                    <a:cubicBezTo>
                      <a:pt x="66855" y="268349"/>
                      <a:pt x="29500" y="245151"/>
                      <a:pt x="13343" y="208117"/>
                    </a:cubicBezTo>
                    <a:cubicBezTo>
                      <a:pt x="4276" y="187859"/>
                      <a:pt x="-294" y="165846"/>
                      <a:pt x="2" y="143636"/>
                    </a:cubicBezTo>
                    <a:cubicBezTo>
                      <a:pt x="-788" y="116707"/>
                      <a:pt x="4696" y="89975"/>
                      <a:pt x="16061" y="65566"/>
                    </a:cubicBezTo>
                    <a:cubicBezTo>
                      <a:pt x="25300" y="45505"/>
                      <a:pt x="39926" y="28409"/>
                      <a:pt x="58307" y="16156"/>
                    </a:cubicBezTo>
                    <a:cubicBezTo>
                      <a:pt x="74266" y="5754"/>
                      <a:pt x="92870" y="97"/>
                      <a:pt x="111917" y="-150"/>
                    </a:cubicBezTo>
                    <a:cubicBezTo>
                      <a:pt x="129804" y="-471"/>
                      <a:pt x="147246" y="5359"/>
                      <a:pt x="161328" y="16402"/>
                    </a:cubicBezTo>
                    <a:cubicBezTo>
                      <a:pt x="176942" y="29892"/>
                      <a:pt x="185367" y="49903"/>
                      <a:pt x="184057" y="70508"/>
                    </a:cubicBezTo>
                    <a:cubicBezTo>
                      <a:pt x="184378" y="85034"/>
                      <a:pt x="179561" y="99190"/>
                      <a:pt x="170470" y="110530"/>
                    </a:cubicBezTo>
                    <a:cubicBezTo>
                      <a:pt x="160488" y="122611"/>
                      <a:pt x="147568" y="131876"/>
                      <a:pt x="132917" y="137459"/>
                    </a:cubicBezTo>
                    <a:cubicBezTo>
                      <a:pt x="116661" y="144228"/>
                      <a:pt x="99515" y="148725"/>
                      <a:pt x="82024" y="150800"/>
                    </a:cubicBezTo>
                    <a:cubicBezTo>
                      <a:pt x="72364" y="151492"/>
                      <a:pt x="65101" y="159892"/>
                      <a:pt x="65792" y="169552"/>
                    </a:cubicBezTo>
                    <a:cubicBezTo>
                      <a:pt x="65817" y="170071"/>
                      <a:pt x="65892" y="170565"/>
                      <a:pt x="65965" y="171059"/>
                    </a:cubicBezTo>
                    <a:cubicBezTo>
                      <a:pt x="66460" y="179138"/>
                      <a:pt x="69671" y="186796"/>
                      <a:pt x="75107" y="192800"/>
                    </a:cubicBezTo>
                    <a:cubicBezTo>
                      <a:pt x="85853" y="202657"/>
                      <a:pt x="100405" y="207277"/>
                      <a:pt x="114882" y="205399"/>
                    </a:cubicBezTo>
                    <a:cubicBezTo>
                      <a:pt x="138871" y="205078"/>
                      <a:pt x="162317" y="198334"/>
                      <a:pt x="182822" y="185882"/>
                    </a:cubicBezTo>
                    <a:cubicBezTo>
                      <a:pt x="191839" y="179706"/>
                      <a:pt x="202314" y="176049"/>
                      <a:pt x="213210" y="175258"/>
                    </a:cubicBezTo>
                    <a:cubicBezTo>
                      <a:pt x="218126" y="174913"/>
                      <a:pt x="222894" y="176914"/>
                      <a:pt x="226057" y="180694"/>
                    </a:cubicBezTo>
                    <a:cubicBezTo>
                      <a:pt x="229071" y="184103"/>
                      <a:pt x="230726" y="188501"/>
                      <a:pt x="230750" y="193046"/>
                    </a:cubicBezTo>
                    <a:cubicBezTo>
                      <a:pt x="230627" y="201694"/>
                      <a:pt x="226970" y="209896"/>
                      <a:pt x="220621" y="215775"/>
                    </a:cubicBezTo>
                    <a:cubicBezTo>
                      <a:pt x="192259" y="247152"/>
                      <a:pt x="152237" y="265458"/>
                      <a:pt x="109941" y="266422"/>
                    </a:cubicBezTo>
                    <a:close/>
                    <a:moveTo>
                      <a:pt x="88447" y="99166"/>
                    </a:moveTo>
                    <a:cubicBezTo>
                      <a:pt x="102850" y="98894"/>
                      <a:pt x="115673" y="89901"/>
                      <a:pt x="120811" y="76437"/>
                    </a:cubicBezTo>
                    <a:cubicBezTo>
                      <a:pt x="125234" y="68852"/>
                      <a:pt x="128001" y="60452"/>
                      <a:pt x="128964" y="51731"/>
                    </a:cubicBezTo>
                    <a:cubicBezTo>
                      <a:pt x="129557" y="47828"/>
                      <a:pt x="126864" y="44171"/>
                      <a:pt x="122936" y="43579"/>
                    </a:cubicBezTo>
                    <a:cubicBezTo>
                      <a:pt x="122244" y="43479"/>
                      <a:pt x="121528" y="43479"/>
                      <a:pt x="120811" y="43579"/>
                    </a:cubicBezTo>
                    <a:lnTo>
                      <a:pt x="115870" y="43579"/>
                    </a:lnTo>
                    <a:cubicBezTo>
                      <a:pt x="109892" y="44838"/>
                      <a:pt x="104185" y="47161"/>
                      <a:pt x="99071" y="50496"/>
                    </a:cubicBezTo>
                    <a:cubicBezTo>
                      <a:pt x="91412" y="54918"/>
                      <a:pt x="84494" y="60502"/>
                      <a:pt x="78565" y="67049"/>
                    </a:cubicBezTo>
                    <a:cubicBezTo>
                      <a:pt x="74588" y="71298"/>
                      <a:pt x="72216" y="76807"/>
                      <a:pt x="71895" y="82613"/>
                    </a:cubicBezTo>
                    <a:cubicBezTo>
                      <a:pt x="70882" y="90741"/>
                      <a:pt x="76638" y="98153"/>
                      <a:pt x="84766" y="99166"/>
                    </a:cubicBezTo>
                    <a:cubicBezTo>
                      <a:pt x="85977" y="99314"/>
                      <a:pt x="87212" y="99314"/>
                      <a:pt x="88447" y="99166"/>
                    </a:cubicBezTo>
                    <a:close/>
                  </a:path>
                </a:pathLst>
              </a:custGeom>
              <a:grpFill/>
              <a:ln w="63500" cap="flat">
                <a:solidFill>
                  <a:schemeClr val="bg1"/>
                </a:solidFill>
                <a:prstDash val="solid"/>
                <a:miter/>
              </a:ln>
            </p:spPr>
            <p:txBody>
              <a:bodyPr rtlCol="0" anchor="ctr"/>
              <a:lstStyle/>
              <a:p>
                <a:endParaRPr lang="fr-FR"/>
              </a:p>
            </p:txBody>
          </p:sp>
          <p:sp>
            <p:nvSpPr>
              <p:cNvPr id="60" name="Forme libre : forme 59">
                <a:extLst>
                  <a:ext uri="{FF2B5EF4-FFF2-40B4-BE49-F238E27FC236}">
                    <a16:creationId xmlns:a16="http://schemas.microsoft.com/office/drawing/2014/main" id="{ED79C880-0A53-4860-969C-D647740F3314}"/>
                  </a:ext>
                </a:extLst>
              </p:cNvPr>
              <p:cNvSpPr/>
              <p:nvPr/>
            </p:nvSpPr>
            <p:spPr>
              <a:xfrm>
                <a:off x="3589852" y="3432919"/>
                <a:ext cx="253532" cy="310816"/>
              </a:xfrm>
              <a:custGeom>
                <a:avLst/>
                <a:gdLst>
                  <a:gd name="connsiteX0" fmla="*/ 38715 w 253532"/>
                  <a:gd name="connsiteY0" fmla="*/ 310632 h 310816"/>
                  <a:gd name="connsiteX1" fmla="*/ 30068 w 253532"/>
                  <a:gd name="connsiteY1" fmla="*/ 310632 h 310816"/>
                  <a:gd name="connsiteX2" fmla="*/ 11539 w 253532"/>
                  <a:gd name="connsiteY2" fmla="*/ 297044 h 310816"/>
                  <a:gd name="connsiteX3" fmla="*/ -73 w 253532"/>
                  <a:gd name="connsiteY3" fmla="*/ 265174 h 310816"/>
                  <a:gd name="connsiteX4" fmla="*/ -73 w 253532"/>
                  <a:gd name="connsiteY4" fmla="*/ 155729 h 310816"/>
                  <a:gd name="connsiteX5" fmla="*/ 13268 w 253532"/>
                  <a:gd name="connsiteY5" fmla="*/ 17131 h 310816"/>
                  <a:gd name="connsiteX6" fmla="*/ 39703 w 253532"/>
                  <a:gd name="connsiteY6" fmla="*/ -163 h 310816"/>
                  <a:gd name="connsiteX7" fmla="*/ 75526 w 253532"/>
                  <a:gd name="connsiteY7" fmla="*/ 53942 h 310816"/>
                  <a:gd name="connsiteX8" fmla="*/ 76761 w 253532"/>
                  <a:gd name="connsiteY8" fmla="*/ 67036 h 310816"/>
                  <a:gd name="connsiteX9" fmla="*/ 170889 w 253532"/>
                  <a:gd name="connsiteY9" fmla="*/ 9225 h 310816"/>
                  <a:gd name="connsiteX10" fmla="*/ 202511 w 253532"/>
                  <a:gd name="connsiteY10" fmla="*/ 13919 h 310816"/>
                  <a:gd name="connsiteX11" fmla="*/ 245005 w 253532"/>
                  <a:gd name="connsiteY11" fmla="*/ 108788 h 310816"/>
                  <a:gd name="connsiteX12" fmla="*/ 253405 w 253532"/>
                  <a:gd name="connsiteY12" fmla="*/ 201434 h 310816"/>
                  <a:gd name="connsiteX13" fmla="*/ 242040 w 253532"/>
                  <a:gd name="connsiteY13" fmla="*/ 271350 h 310816"/>
                  <a:gd name="connsiteX14" fmla="*/ 201770 w 253532"/>
                  <a:gd name="connsiteY14" fmla="*/ 300997 h 310816"/>
                  <a:gd name="connsiteX15" fmla="*/ 172124 w 253532"/>
                  <a:gd name="connsiteY15" fmla="*/ 289632 h 310816"/>
                  <a:gd name="connsiteX16" fmla="*/ 159524 w 253532"/>
                  <a:gd name="connsiteY16" fmla="*/ 264927 h 310816"/>
                  <a:gd name="connsiteX17" fmla="*/ 157301 w 253532"/>
                  <a:gd name="connsiteY17" fmla="*/ 240221 h 310816"/>
                  <a:gd name="connsiteX18" fmla="*/ 160759 w 253532"/>
                  <a:gd name="connsiteY18" fmla="*/ 201434 h 310816"/>
                  <a:gd name="connsiteX19" fmla="*/ 163477 w 253532"/>
                  <a:gd name="connsiteY19" fmla="*/ 157705 h 310816"/>
                  <a:gd name="connsiteX20" fmla="*/ 142724 w 253532"/>
                  <a:gd name="connsiteY20" fmla="*/ 85812 h 310816"/>
                  <a:gd name="connsiteX21" fmla="*/ 122466 w 253532"/>
                  <a:gd name="connsiteY21" fmla="*/ 101624 h 310816"/>
                  <a:gd name="connsiteX22" fmla="*/ 87878 w 253532"/>
                  <a:gd name="connsiteY22" fmla="*/ 218975 h 310816"/>
                  <a:gd name="connsiteX23" fmla="*/ 78490 w 253532"/>
                  <a:gd name="connsiteY23" fmla="*/ 268386 h 310816"/>
                  <a:gd name="connsiteX24" fmla="*/ 62679 w 253532"/>
                  <a:gd name="connsiteY24" fmla="*/ 301491 h 310816"/>
                  <a:gd name="connsiteX25" fmla="*/ 38715 w 253532"/>
                  <a:gd name="connsiteY25" fmla="*/ 310632 h 3108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53532" h="310816">
                    <a:moveTo>
                      <a:pt x="38715" y="310632"/>
                    </a:moveTo>
                    <a:lnTo>
                      <a:pt x="30068" y="310632"/>
                    </a:lnTo>
                    <a:cubicBezTo>
                      <a:pt x="22384" y="308656"/>
                      <a:pt x="15739" y="303789"/>
                      <a:pt x="11539" y="297044"/>
                    </a:cubicBezTo>
                    <a:cubicBezTo>
                      <a:pt x="4028" y="288125"/>
                      <a:pt x="-73" y="276835"/>
                      <a:pt x="-73" y="265174"/>
                    </a:cubicBezTo>
                    <a:lnTo>
                      <a:pt x="-73" y="155729"/>
                    </a:lnTo>
                    <a:cubicBezTo>
                      <a:pt x="-73" y="78648"/>
                      <a:pt x="4374" y="32448"/>
                      <a:pt x="13268" y="17131"/>
                    </a:cubicBezTo>
                    <a:cubicBezTo>
                      <a:pt x="17913" y="6680"/>
                      <a:pt x="28264" y="-89"/>
                      <a:pt x="39703" y="-163"/>
                    </a:cubicBezTo>
                    <a:cubicBezTo>
                      <a:pt x="61443" y="-163"/>
                      <a:pt x="73302" y="17872"/>
                      <a:pt x="75526" y="53942"/>
                    </a:cubicBezTo>
                    <a:cubicBezTo>
                      <a:pt x="75526" y="58142"/>
                      <a:pt x="75526" y="62589"/>
                      <a:pt x="76761" y="67036"/>
                    </a:cubicBezTo>
                    <a:cubicBezTo>
                      <a:pt x="111348" y="28495"/>
                      <a:pt x="142724" y="9225"/>
                      <a:pt x="170889" y="9225"/>
                    </a:cubicBezTo>
                    <a:cubicBezTo>
                      <a:pt x="181512" y="10115"/>
                      <a:pt x="192086" y="11696"/>
                      <a:pt x="202511" y="13919"/>
                    </a:cubicBezTo>
                    <a:cubicBezTo>
                      <a:pt x="219805" y="17131"/>
                      <a:pt x="233887" y="48754"/>
                      <a:pt x="245005" y="108788"/>
                    </a:cubicBezTo>
                    <a:cubicBezTo>
                      <a:pt x="250736" y="139324"/>
                      <a:pt x="253553" y="170354"/>
                      <a:pt x="253405" y="201434"/>
                    </a:cubicBezTo>
                    <a:cubicBezTo>
                      <a:pt x="253973" y="225250"/>
                      <a:pt x="250119" y="248942"/>
                      <a:pt x="242040" y="271350"/>
                    </a:cubicBezTo>
                    <a:cubicBezTo>
                      <a:pt x="236976" y="289262"/>
                      <a:pt x="220398" y="301466"/>
                      <a:pt x="201770" y="300997"/>
                    </a:cubicBezTo>
                    <a:cubicBezTo>
                      <a:pt x="190801" y="301170"/>
                      <a:pt x="180178" y="297118"/>
                      <a:pt x="172124" y="289632"/>
                    </a:cubicBezTo>
                    <a:cubicBezTo>
                      <a:pt x="165231" y="283061"/>
                      <a:pt x="160784" y="274364"/>
                      <a:pt x="159524" y="264927"/>
                    </a:cubicBezTo>
                    <a:cubicBezTo>
                      <a:pt x="158140" y="256750"/>
                      <a:pt x="157399" y="248498"/>
                      <a:pt x="157301" y="240221"/>
                    </a:cubicBezTo>
                    <a:cubicBezTo>
                      <a:pt x="157622" y="227226"/>
                      <a:pt x="158783" y="214281"/>
                      <a:pt x="160759" y="201434"/>
                    </a:cubicBezTo>
                    <a:cubicBezTo>
                      <a:pt x="162661" y="186932"/>
                      <a:pt x="163576" y="172331"/>
                      <a:pt x="163477" y="157705"/>
                    </a:cubicBezTo>
                    <a:cubicBezTo>
                      <a:pt x="163477" y="109777"/>
                      <a:pt x="156559" y="85812"/>
                      <a:pt x="142724" y="85812"/>
                    </a:cubicBezTo>
                    <a:cubicBezTo>
                      <a:pt x="137042" y="85812"/>
                      <a:pt x="130372" y="91000"/>
                      <a:pt x="122466" y="101624"/>
                    </a:cubicBezTo>
                    <a:cubicBezTo>
                      <a:pt x="102628" y="137793"/>
                      <a:pt x="90818" y="177815"/>
                      <a:pt x="87878" y="218975"/>
                    </a:cubicBezTo>
                    <a:cubicBezTo>
                      <a:pt x="85680" y="235602"/>
                      <a:pt x="82542" y="252105"/>
                      <a:pt x="78490" y="268386"/>
                    </a:cubicBezTo>
                    <a:cubicBezTo>
                      <a:pt x="76193" y="280615"/>
                      <a:pt x="70733" y="292029"/>
                      <a:pt x="62679" y="301491"/>
                    </a:cubicBezTo>
                    <a:cubicBezTo>
                      <a:pt x="56256" y="307667"/>
                      <a:pt x="47608" y="310953"/>
                      <a:pt x="38715" y="310632"/>
                    </a:cubicBezTo>
                    <a:close/>
                  </a:path>
                </a:pathLst>
              </a:custGeom>
              <a:grpFill/>
              <a:ln w="63500" cap="flat">
                <a:solidFill>
                  <a:schemeClr val="bg1"/>
                </a:solidFill>
                <a:prstDash val="solid"/>
                <a:miter/>
              </a:ln>
            </p:spPr>
            <p:txBody>
              <a:bodyPr rtlCol="0" anchor="ctr"/>
              <a:lstStyle/>
              <a:p>
                <a:endParaRPr lang="fr-FR"/>
              </a:p>
            </p:txBody>
          </p:sp>
          <p:sp>
            <p:nvSpPr>
              <p:cNvPr id="61" name="Forme libre : forme 60">
                <a:extLst>
                  <a:ext uri="{FF2B5EF4-FFF2-40B4-BE49-F238E27FC236}">
                    <a16:creationId xmlns:a16="http://schemas.microsoft.com/office/drawing/2014/main" id="{446C5A4B-ED02-458B-92A7-FD1759CE4155}"/>
                  </a:ext>
                </a:extLst>
              </p:cNvPr>
              <p:cNvSpPr/>
              <p:nvPr/>
            </p:nvSpPr>
            <p:spPr>
              <a:xfrm>
                <a:off x="3820343" y="3316334"/>
                <a:ext cx="269793" cy="425763"/>
              </a:xfrm>
              <a:custGeom>
                <a:avLst/>
                <a:gdLst>
                  <a:gd name="connsiteX0" fmla="*/ 115065 w 269793"/>
                  <a:gd name="connsiteY0" fmla="*/ 425487 h 425763"/>
                  <a:gd name="connsiteX1" fmla="*/ 74795 w 269793"/>
                  <a:gd name="connsiteY1" fmla="*/ 391641 h 425763"/>
                  <a:gd name="connsiteX2" fmla="*/ 68124 w 269793"/>
                  <a:gd name="connsiteY2" fmla="*/ 317524 h 425763"/>
                  <a:gd name="connsiteX3" fmla="*/ 76277 w 269793"/>
                  <a:gd name="connsiteY3" fmla="*/ 163362 h 425763"/>
                  <a:gd name="connsiteX4" fmla="*/ 76277 w 269793"/>
                  <a:gd name="connsiteY4" fmla="*/ 157432 h 425763"/>
                  <a:gd name="connsiteX5" fmla="*/ 70348 w 269793"/>
                  <a:gd name="connsiteY5" fmla="*/ 146068 h 425763"/>
                  <a:gd name="connsiteX6" fmla="*/ 24643 w 269793"/>
                  <a:gd name="connsiteY6" fmla="*/ 138656 h 425763"/>
                  <a:gd name="connsiteX7" fmla="*/ -62 w 269793"/>
                  <a:gd name="connsiteY7" fmla="*/ 120374 h 425763"/>
                  <a:gd name="connsiteX8" fmla="*/ 12290 w 269793"/>
                  <a:gd name="connsiteY8" fmla="*/ 102834 h 425763"/>
                  <a:gd name="connsiteX9" fmla="*/ 36996 w 269793"/>
                  <a:gd name="connsiteY9" fmla="*/ 96163 h 425763"/>
                  <a:gd name="connsiteX10" fmla="*/ 80971 w 269793"/>
                  <a:gd name="connsiteY10" fmla="*/ 83316 h 425763"/>
                  <a:gd name="connsiteX11" fmla="*/ 80971 w 269793"/>
                  <a:gd name="connsiteY11" fmla="*/ 76893 h 425763"/>
                  <a:gd name="connsiteX12" fmla="*/ 80971 w 269793"/>
                  <a:gd name="connsiteY12" fmla="*/ 53917 h 425763"/>
                  <a:gd name="connsiteX13" fmla="*/ 87889 w 269793"/>
                  <a:gd name="connsiteY13" fmla="*/ 25011 h 425763"/>
                  <a:gd name="connsiteX14" fmla="*/ 126207 w 269793"/>
                  <a:gd name="connsiteY14" fmla="*/ 602 h 425763"/>
                  <a:gd name="connsiteX15" fmla="*/ 147182 w 269793"/>
                  <a:gd name="connsiteY15" fmla="*/ 16117 h 425763"/>
                  <a:gd name="connsiteX16" fmla="*/ 155829 w 269793"/>
                  <a:gd name="connsiteY16" fmla="*/ 47987 h 425763"/>
                  <a:gd name="connsiteX17" fmla="*/ 155829 w 269793"/>
                  <a:gd name="connsiteY17" fmla="*/ 67504 h 425763"/>
                  <a:gd name="connsiteX18" fmla="*/ 159287 w 269793"/>
                  <a:gd name="connsiteY18" fmla="*/ 78869 h 425763"/>
                  <a:gd name="connsiteX19" fmla="*/ 187452 w 269793"/>
                  <a:gd name="connsiteY19" fmla="*/ 83069 h 425763"/>
                  <a:gd name="connsiteX20" fmla="*/ 204251 w 269793"/>
                  <a:gd name="connsiteY20" fmla="*/ 83069 h 425763"/>
                  <a:gd name="connsiteX21" fmla="*/ 231674 w 269793"/>
                  <a:gd name="connsiteY21" fmla="*/ 83069 h 425763"/>
                  <a:gd name="connsiteX22" fmla="*/ 256380 w 269793"/>
                  <a:gd name="connsiteY22" fmla="*/ 93693 h 425763"/>
                  <a:gd name="connsiteX23" fmla="*/ 269721 w 269793"/>
                  <a:gd name="connsiteY23" fmla="*/ 118398 h 425763"/>
                  <a:gd name="connsiteX24" fmla="*/ 269721 w 269793"/>
                  <a:gd name="connsiteY24" fmla="*/ 127292 h 425763"/>
                  <a:gd name="connsiteX25" fmla="*/ 253415 w 269793"/>
                  <a:gd name="connsiteY25" fmla="*/ 144339 h 425763"/>
                  <a:gd name="connsiteX26" fmla="*/ 228710 w 269793"/>
                  <a:gd name="connsiteY26" fmla="*/ 151256 h 425763"/>
                  <a:gd name="connsiteX27" fmla="*/ 201534 w 269793"/>
                  <a:gd name="connsiteY27" fmla="*/ 149033 h 425763"/>
                  <a:gd name="connsiteX28" fmla="*/ 185228 w 269793"/>
                  <a:gd name="connsiteY28" fmla="*/ 147303 h 425763"/>
                  <a:gd name="connsiteX29" fmla="*/ 175840 w 269793"/>
                  <a:gd name="connsiteY29" fmla="*/ 147303 h 425763"/>
                  <a:gd name="connsiteX30" fmla="*/ 162499 w 269793"/>
                  <a:gd name="connsiteY30" fmla="*/ 213514 h 425763"/>
                  <a:gd name="connsiteX31" fmla="*/ 162499 w 269793"/>
                  <a:gd name="connsiteY31" fmla="*/ 276019 h 425763"/>
                  <a:gd name="connsiteX32" fmla="*/ 161264 w 269793"/>
                  <a:gd name="connsiteY32" fmla="*/ 347171 h 425763"/>
                  <a:gd name="connsiteX33" fmla="*/ 153358 w 269793"/>
                  <a:gd name="connsiteY33" fmla="*/ 395099 h 425763"/>
                  <a:gd name="connsiteX34" fmla="*/ 115065 w 269793"/>
                  <a:gd name="connsiteY34" fmla="*/ 425487 h 4257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269793" h="425763">
                    <a:moveTo>
                      <a:pt x="115065" y="425487"/>
                    </a:moveTo>
                    <a:cubicBezTo>
                      <a:pt x="94658" y="427068"/>
                      <a:pt x="76747" y="412023"/>
                      <a:pt x="74795" y="391641"/>
                    </a:cubicBezTo>
                    <a:cubicBezTo>
                      <a:pt x="70027" y="367231"/>
                      <a:pt x="67778" y="342403"/>
                      <a:pt x="68124" y="317524"/>
                    </a:cubicBezTo>
                    <a:cubicBezTo>
                      <a:pt x="68124" y="281948"/>
                      <a:pt x="70842" y="230561"/>
                      <a:pt x="76277" y="163362"/>
                    </a:cubicBezTo>
                    <a:lnTo>
                      <a:pt x="76277" y="157432"/>
                    </a:lnTo>
                    <a:cubicBezTo>
                      <a:pt x="76697" y="152813"/>
                      <a:pt x="74375" y="148366"/>
                      <a:pt x="70348" y="146068"/>
                    </a:cubicBezTo>
                    <a:cubicBezTo>
                      <a:pt x="55401" y="142091"/>
                      <a:pt x="40084" y="139595"/>
                      <a:pt x="24643" y="138656"/>
                    </a:cubicBezTo>
                    <a:cubicBezTo>
                      <a:pt x="7596" y="136927"/>
                      <a:pt x="-62" y="130751"/>
                      <a:pt x="-62" y="120374"/>
                    </a:cubicBezTo>
                    <a:cubicBezTo>
                      <a:pt x="-334" y="112419"/>
                      <a:pt x="4706" y="105254"/>
                      <a:pt x="12290" y="102834"/>
                    </a:cubicBezTo>
                    <a:cubicBezTo>
                      <a:pt x="20270" y="99720"/>
                      <a:pt x="28546" y="97497"/>
                      <a:pt x="36996" y="96163"/>
                    </a:cubicBezTo>
                    <a:cubicBezTo>
                      <a:pt x="64419" y="91716"/>
                      <a:pt x="79242" y="87516"/>
                      <a:pt x="80971" y="83316"/>
                    </a:cubicBezTo>
                    <a:cubicBezTo>
                      <a:pt x="81465" y="81216"/>
                      <a:pt x="81465" y="78993"/>
                      <a:pt x="80971" y="76893"/>
                    </a:cubicBezTo>
                    <a:cubicBezTo>
                      <a:pt x="80971" y="68320"/>
                      <a:pt x="80971" y="60661"/>
                      <a:pt x="80971" y="53917"/>
                    </a:cubicBezTo>
                    <a:cubicBezTo>
                      <a:pt x="82231" y="44059"/>
                      <a:pt x="84553" y="34375"/>
                      <a:pt x="87889" y="25011"/>
                    </a:cubicBezTo>
                    <a:cubicBezTo>
                      <a:pt x="91718" y="7693"/>
                      <a:pt x="108888" y="-3227"/>
                      <a:pt x="126207" y="602"/>
                    </a:cubicBezTo>
                    <a:cubicBezTo>
                      <a:pt x="135076" y="2579"/>
                      <a:pt x="142686" y="8211"/>
                      <a:pt x="147182" y="16117"/>
                    </a:cubicBezTo>
                    <a:cubicBezTo>
                      <a:pt x="152617" y="25876"/>
                      <a:pt x="155581" y="36821"/>
                      <a:pt x="155829" y="47987"/>
                    </a:cubicBezTo>
                    <a:lnTo>
                      <a:pt x="155829" y="67504"/>
                    </a:lnTo>
                    <a:cubicBezTo>
                      <a:pt x="155656" y="71581"/>
                      <a:pt x="156866" y="75583"/>
                      <a:pt x="159287" y="78869"/>
                    </a:cubicBezTo>
                    <a:cubicBezTo>
                      <a:pt x="161511" y="81587"/>
                      <a:pt x="170652" y="83069"/>
                      <a:pt x="187452" y="83069"/>
                    </a:cubicBezTo>
                    <a:lnTo>
                      <a:pt x="204251" y="83069"/>
                    </a:lnTo>
                    <a:cubicBezTo>
                      <a:pt x="214380" y="83069"/>
                      <a:pt x="223521" y="83069"/>
                      <a:pt x="231674" y="83069"/>
                    </a:cubicBezTo>
                    <a:cubicBezTo>
                      <a:pt x="240815" y="83983"/>
                      <a:pt x="249438" y="87689"/>
                      <a:pt x="256380" y="93693"/>
                    </a:cubicBezTo>
                    <a:cubicBezTo>
                      <a:pt x="264359" y="99474"/>
                      <a:pt x="269251" y="108565"/>
                      <a:pt x="269721" y="118398"/>
                    </a:cubicBezTo>
                    <a:cubicBezTo>
                      <a:pt x="269721" y="118398"/>
                      <a:pt x="269721" y="121857"/>
                      <a:pt x="269721" y="127292"/>
                    </a:cubicBezTo>
                    <a:cubicBezTo>
                      <a:pt x="269721" y="132727"/>
                      <a:pt x="264038" y="138162"/>
                      <a:pt x="253415" y="144339"/>
                    </a:cubicBezTo>
                    <a:cubicBezTo>
                      <a:pt x="245979" y="148884"/>
                      <a:pt x="237431" y="151281"/>
                      <a:pt x="228710" y="151256"/>
                    </a:cubicBezTo>
                    <a:cubicBezTo>
                      <a:pt x="219593" y="151330"/>
                      <a:pt x="210502" y="150589"/>
                      <a:pt x="201534" y="149033"/>
                    </a:cubicBezTo>
                    <a:cubicBezTo>
                      <a:pt x="196173" y="147921"/>
                      <a:pt x="190713" y="147353"/>
                      <a:pt x="185228" y="147303"/>
                    </a:cubicBezTo>
                    <a:lnTo>
                      <a:pt x="175840" y="147303"/>
                    </a:lnTo>
                    <a:cubicBezTo>
                      <a:pt x="168181" y="147303"/>
                      <a:pt x="163734" y="170279"/>
                      <a:pt x="162499" y="213514"/>
                    </a:cubicBezTo>
                    <a:cubicBezTo>
                      <a:pt x="162499" y="228832"/>
                      <a:pt x="162499" y="249584"/>
                      <a:pt x="162499" y="276019"/>
                    </a:cubicBezTo>
                    <a:cubicBezTo>
                      <a:pt x="162499" y="302454"/>
                      <a:pt x="162499" y="327654"/>
                      <a:pt x="161264" y="347171"/>
                    </a:cubicBezTo>
                    <a:cubicBezTo>
                      <a:pt x="160992" y="363452"/>
                      <a:pt x="158348" y="379609"/>
                      <a:pt x="153358" y="395099"/>
                    </a:cubicBezTo>
                    <a:cubicBezTo>
                      <a:pt x="150344" y="413579"/>
                      <a:pt x="133767" y="426747"/>
                      <a:pt x="115065" y="425487"/>
                    </a:cubicBezTo>
                    <a:close/>
                  </a:path>
                </a:pathLst>
              </a:custGeom>
              <a:grpFill/>
              <a:ln w="63500" cap="flat">
                <a:solidFill>
                  <a:schemeClr val="bg1"/>
                </a:solidFill>
                <a:prstDash val="solid"/>
                <a:miter/>
              </a:ln>
            </p:spPr>
            <p:txBody>
              <a:bodyPr rtlCol="0" anchor="ctr"/>
              <a:lstStyle/>
              <a:p>
                <a:endParaRPr lang="fr-FR"/>
              </a:p>
            </p:txBody>
          </p:sp>
          <p:sp>
            <p:nvSpPr>
              <p:cNvPr id="63" name="Forme libre : forme 62">
                <a:extLst>
                  <a:ext uri="{FF2B5EF4-FFF2-40B4-BE49-F238E27FC236}">
                    <a16:creationId xmlns:a16="http://schemas.microsoft.com/office/drawing/2014/main" id="{C2884C83-2363-4A6F-80E6-DCEC6A712DFB}"/>
                  </a:ext>
                </a:extLst>
              </p:cNvPr>
              <p:cNvSpPr/>
              <p:nvPr/>
            </p:nvSpPr>
            <p:spPr>
              <a:xfrm>
                <a:off x="4216825" y="3307909"/>
                <a:ext cx="236974" cy="435319"/>
              </a:xfrm>
              <a:custGeom>
                <a:avLst/>
                <a:gdLst>
                  <a:gd name="connsiteX0" fmla="*/ 189961 w 236974"/>
                  <a:gd name="connsiteY0" fmla="*/ 435148 h 435319"/>
                  <a:gd name="connsiteX1" fmla="*/ 186256 w 236974"/>
                  <a:gd name="connsiteY1" fmla="*/ 435148 h 435319"/>
                  <a:gd name="connsiteX2" fmla="*/ 163280 w 236974"/>
                  <a:gd name="connsiteY2" fmla="*/ 421806 h 435319"/>
                  <a:gd name="connsiteX3" fmla="*/ 160809 w 236974"/>
                  <a:gd name="connsiteY3" fmla="*/ 406736 h 435319"/>
                  <a:gd name="connsiteX4" fmla="*/ 160809 w 236974"/>
                  <a:gd name="connsiteY4" fmla="*/ 399572 h 435319"/>
                  <a:gd name="connsiteX5" fmla="*/ 160809 w 236974"/>
                  <a:gd name="connsiteY5" fmla="*/ 392407 h 435319"/>
                  <a:gd name="connsiteX6" fmla="*/ 160809 w 236974"/>
                  <a:gd name="connsiteY6" fmla="*/ 387960 h 435319"/>
                  <a:gd name="connsiteX7" fmla="*/ 156115 w 236974"/>
                  <a:gd name="connsiteY7" fmla="*/ 385242 h 435319"/>
                  <a:gd name="connsiteX8" fmla="*/ 140551 w 236974"/>
                  <a:gd name="connsiteY8" fmla="*/ 397843 h 435319"/>
                  <a:gd name="connsiteX9" fmla="*/ 78787 w 236974"/>
                  <a:gd name="connsiteY9" fmla="*/ 423783 h 435319"/>
                  <a:gd name="connsiteX10" fmla="*/ 37282 w 236974"/>
                  <a:gd name="connsiteY10" fmla="*/ 407230 h 435319"/>
                  <a:gd name="connsiteX11" fmla="*/ 11342 w 236974"/>
                  <a:gd name="connsiteY11" fmla="*/ 365231 h 435319"/>
                  <a:gd name="connsiteX12" fmla="*/ -23 w 236974"/>
                  <a:gd name="connsiteY12" fmla="*/ 299514 h 435319"/>
                  <a:gd name="connsiteX13" fmla="*/ 28141 w 236974"/>
                  <a:gd name="connsiteY13" fmla="*/ 200693 h 435319"/>
                  <a:gd name="connsiteX14" fmla="*/ 71375 w 236974"/>
                  <a:gd name="connsiteY14" fmla="*/ 164870 h 435319"/>
                  <a:gd name="connsiteX15" fmla="*/ 99293 w 236974"/>
                  <a:gd name="connsiteY15" fmla="*/ 159434 h 435319"/>
                  <a:gd name="connsiteX16" fmla="*/ 128445 w 236974"/>
                  <a:gd name="connsiteY16" fmla="*/ 164870 h 435319"/>
                  <a:gd name="connsiteX17" fmla="*/ 132151 w 236974"/>
                  <a:gd name="connsiteY17" fmla="*/ 164870 h 435319"/>
                  <a:gd name="connsiteX18" fmla="*/ 142527 w 236974"/>
                  <a:gd name="connsiteY18" fmla="*/ 153752 h 435319"/>
                  <a:gd name="connsiteX19" fmla="*/ 146480 w 236974"/>
                  <a:gd name="connsiteY19" fmla="*/ 102365 h 435319"/>
                  <a:gd name="connsiteX20" fmla="*/ 146480 w 236974"/>
                  <a:gd name="connsiteY20" fmla="*/ 83341 h 435319"/>
                  <a:gd name="connsiteX21" fmla="*/ 146480 w 236974"/>
                  <a:gd name="connsiteY21" fmla="*/ 67036 h 435319"/>
                  <a:gd name="connsiteX22" fmla="*/ 146480 w 236974"/>
                  <a:gd name="connsiteY22" fmla="*/ 54683 h 435319"/>
                  <a:gd name="connsiteX23" fmla="*/ 180326 w 236974"/>
                  <a:gd name="connsiteY23" fmla="*/ -163 h 435319"/>
                  <a:gd name="connsiteX24" fmla="*/ 184279 w 236974"/>
                  <a:gd name="connsiteY24" fmla="*/ -163 h 435319"/>
                  <a:gd name="connsiteX25" fmla="*/ 224055 w 236974"/>
                  <a:gd name="connsiteY25" fmla="*/ 52954 h 435319"/>
                  <a:gd name="connsiteX26" fmla="*/ 229490 w 236974"/>
                  <a:gd name="connsiteY26" fmla="*/ 92483 h 435319"/>
                  <a:gd name="connsiteX27" fmla="*/ 236902 w 236974"/>
                  <a:gd name="connsiteY27" fmla="*/ 271844 h 435319"/>
                  <a:gd name="connsiteX28" fmla="*/ 235420 w 236974"/>
                  <a:gd name="connsiteY28" fmla="*/ 345961 h 435319"/>
                  <a:gd name="connsiteX29" fmla="*/ 218620 w 236974"/>
                  <a:gd name="connsiteY29" fmla="*/ 418101 h 435319"/>
                  <a:gd name="connsiteX30" fmla="*/ 189961 w 236974"/>
                  <a:gd name="connsiteY30" fmla="*/ 435148 h 435319"/>
                  <a:gd name="connsiteX31" fmla="*/ 88175 w 236974"/>
                  <a:gd name="connsiteY31" fmla="*/ 358808 h 435319"/>
                  <a:gd name="connsiteX32" fmla="*/ 117822 w 236974"/>
                  <a:gd name="connsiteY32" fmla="*/ 340773 h 435319"/>
                  <a:gd name="connsiteX33" fmla="*/ 134374 w 236974"/>
                  <a:gd name="connsiteY33" fmla="*/ 295561 h 435319"/>
                  <a:gd name="connsiteX34" fmla="*/ 136598 w 236974"/>
                  <a:gd name="connsiteY34" fmla="*/ 270856 h 435319"/>
                  <a:gd name="connsiteX35" fmla="*/ 114363 w 236974"/>
                  <a:gd name="connsiteY35" fmla="*/ 226880 h 435319"/>
                  <a:gd name="connsiteX36" fmla="*/ 83234 w 236974"/>
                  <a:gd name="connsiteY36" fmla="*/ 246150 h 435319"/>
                  <a:gd name="connsiteX37" fmla="*/ 65199 w 236974"/>
                  <a:gd name="connsiteY37" fmla="*/ 314832 h 435319"/>
                  <a:gd name="connsiteX38" fmla="*/ 68164 w 236974"/>
                  <a:gd name="connsiteY38" fmla="*/ 339538 h 435319"/>
                  <a:gd name="connsiteX39" fmla="*/ 87409 w 236974"/>
                  <a:gd name="connsiteY39" fmla="*/ 358832 h 435319"/>
                  <a:gd name="connsiteX40" fmla="*/ 88175 w 236974"/>
                  <a:gd name="connsiteY40" fmla="*/ 358808 h 435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236974" h="435319">
                    <a:moveTo>
                      <a:pt x="189961" y="435148"/>
                    </a:moveTo>
                    <a:lnTo>
                      <a:pt x="186256" y="435148"/>
                    </a:lnTo>
                    <a:cubicBezTo>
                      <a:pt x="173409" y="433665"/>
                      <a:pt x="165750" y="429218"/>
                      <a:pt x="163280" y="421806"/>
                    </a:cubicBezTo>
                    <a:cubicBezTo>
                      <a:pt x="161600" y="416964"/>
                      <a:pt x="160760" y="411875"/>
                      <a:pt x="160809" y="406736"/>
                    </a:cubicBezTo>
                    <a:cubicBezTo>
                      <a:pt x="160562" y="404365"/>
                      <a:pt x="160562" y="401943"/>
                      <a:pt x="160809" y="399572"/>
                    </a:cubicBezTo>
                    <a:cubicBezTo>
                      <a:pt x="160809" y="397101"/>
                      <a:pt x="160809" y="394631"/>
                      <a:pt x="160809" y="392407"/>
                    </a:cubicBezTo>
                    <a:cubicBezTo>
                      <a:pt x="160908" y="390925"/>
                      <a:pt x="160908" y="389442"/>
                      <a:pt x="160809" y="387960"/>
                    </a:cubicBezTo>
                    <a:cubicBezTo>
                      <a:pt x="160809" y="386231"/>
                      <a:pt x="159080" y="385242"/>
                      <a:pt x="156115" y="385242"/>
                    </a:cubicBezTo>
                    <a:lnTo>
                      <a:pt x="140551" y="397843"/>
                    </a:lnTo>
                    <a:cubicBezTo>
                      <a:pt x="123677" y="413530"/>
                      <a:pt x="101788" y="422721"/>
                      <a:pt x="78787" y="423783"/>
                    </a:cubicBezTo>
                    <a:cubicBezTo>
                      <a:pt x="63272" y="424129"/>
                      <a:pt x="48301" y="418150"/>
                      <a:pt x="37282" y="407230"/>
                    </a:cubicBezTo>
                    <a:cubicBezTo>
                      <a:pt x="25473" y="395446"/>
                      <a:pt x="16604" y="381067"/>
                      <a:pt x="11342" y="365231"/>
                    </a:cubicBezTo>
                    <a:cubicBezTo>
                      <a:pt x="3707" y="344157"/>
                      <a:pt x="-122" y="321922"/>
                      <a:pt x="-23" y="299514"/>
                    </a:cubicBezTo>
                    <a:cubicBezTo>
                      <a:pt x="-863" y="264482"/>
                      <a:pt x="8970" y="230018"/>
                      <a:pt x="28141" y="200693"/>
                    </a:cubicBezTo>
                    <a:cubicBezTo>
                      <a:pt x="38542" y="184609"/>
                      <a:pt x="53637" y="172084"/>
                      <a:pt x="71375" y="164870"/>
                    </a:cubicBezTo>
                    <a:cubicBezTo>
                      <a:pt x="80220" y="161213"/>
                      <a:pt x="89707" y="159385"/>
                      <a:pt x="99293" y="159434"/>
                    </a:cubicBezTo>
                    <a:cubicBezTo>
                      <a:pt x="109249" y="159484"/>
                      <a:pt x="119131" y="161312"/>
                      <a:pt x="128445" y="164870"/>
                    </a:cubicBezTo>
                    <a:lnTo>
                      <a:pt x="132151" y="164870"/>
                    </a:lnTo>
                    <a:cubicBezTo>
                      <a:pt x="136598" y="164870"/>
                      <a:pt x="140057" y="161164"/>
                      <a:pt x="142527" y="153752"/>
                    </a:cubicBezTo>
                    <a:cubicBezTo>
                      <a:pt x="145937" y="136854"/>
                      <a:pt x="147271" y="119585"/>
                      <a:pt x="146480" y="102365"/>
                    </a:cubicBezTo>
                    <a:cubicBezTo>
                      <a:pt x="146480" y="95942"/>
                      <a:pt x="146480" y="89518"/>
                      <a:pt x="146480" y="83341"/>
                    </a:cubicBezTo>
                    <a:cubicBezTo>
                      <a:pt x="146480" y="77165"/>
                      <a:pt x="146480" y="71730"/>
                      <a:pt x="146480" y="67036"/>
                    </a:cubicBezTo>
                    <a:cubicBezTo>
                      <a:pt x="146480" y="62342"/>
                      <a:pt x="146480" y="58142"/>
                      <a:pt x="146480" y="54683"/>
                    </a:cubicBezTo>
                    <a:cubicBezTo>
                      <a:pt x="147715" y="21578"/>
                      <a:pt x="159080" y="3296"/>
                      <a:pt x="180326" y="-163"/>
                    </a:cubicBezTo>
                    <a:lnTo>
                      <a:pt x="184279" y="-163"/>
                    </a:lnTo>
                    <a:cubicBezTo>
                      <a:pt x="204538" y="-163"/>
                      <a:pt x="217632" y="17378"/>
                      <a:pt x="224055" y="52954"/>
                    </a:cubicBezTo>
                    <a:cubicBezTo>
                      <a:pt x="227020" y="70989"/>
                      <a:pt x="228996" y="84083"/>
                      <a:pt x="229490" y="92483"/>
                    </a:cubicBezTo>
                    <a:cubicBezTo>
                      <a:pt x="234431" y="165611"/>
                      <a:pt x="236902" y="225398"/>
                      <a:pt x="236902" y="271844"/>
                    </a:cubicBezTo>
                    <a:cubicBezTo>
                      <a:pt x="236902" y="290127"/>
                      <a:pt x="236902" y="314585"/>
                      <a:pt x="235420" y="345961"/>
                    </a:cubicBezTo>
                    <a:cubicBezTo>
                      <a:pt x="235642" y="371012"/>
                      <a:pt x="229885" y="395742"/>
                      <a:pt x="218620" y="418101"/>
                    </a:cubicBezTo>
                    <a:cubicBezTo>
                      <a:pt x="213135" y="428798"/>
                      <a:pt x="201993" y="435444"/>
                      <a:pt x="189961" y="435148"/>
                    </a:cubicBezTo>
                    <a:close/>
                    <a:moveTo>
                      <a:pt x="88175" y="358808"/>
                    </a:moveTo>
                    <a:cubicBezTo>
                      <a:pt x="100553" y="358437"/>
                      <a:pt x="111818" y="351594"/>
                      <a:pt x="117822" y="340773"/>
                    </a:cubicBezTo>
                    <a:cubicBezTo>
                      <a:pt x="126617" y="327111"/>
                      <a:pt x="132275" y="311670"/>
                      <a:pt x="134374" y="295561"/>
                    </a:cubicBezTo>
                    <a:cubicBezTo>
                      <a:pt x="135807" y="287409"/>
                      <a:pt x="136573" y="279132"/>
                      <a:pt x="136598" y="270856"/>
                    </a:cubicBezTo>
                    <a:cubicBezTo>
                      <a:pt x="136598" y="241457"/>
                      <a:pt x="129186" y="226880"/>
                      <a:pt x="114363" y="226880"/>
                    </a:cubicBezTo>
                    <a:cubicBezTo>
                      <a:pt x="101294" y="227276"/>
                      <a:pt x="89411" y="234613"/>
                      <a:pt x="83234" y="246150"/>
                    </a:cubicBezTo>
                    <a:cubicBezTo>
                      <a:pt x="70906" y="266903"/>
                      <a:pt x="64656" y="290695"/>
                      <a:pt x="65199" y="314832"/>
                    </a:cubicBezTo>
                    <a:cubicBezTo>
                      <a:pt x="65422" y="323133"/>
                      <a:pt x="66434" y="331409"/>
                      <a:pt x="68164" y="339538"/>
                    </a:cubicBezTo>
                    <a:cubicBezTo>
                      <a:pt x="68164" y="350186"/>
                      <a:pt x="76786" y="358808"/>
                      <a:pt x="87409" y="358832"/>
                    </a:cubicBezTo>
                    <a:cubicBezTo>
                      <a:pt x="87681" y="358832"/>
                      <a:pt x="87928" y="358808"/>
                      <a:pt x="88175" y="358808"/>
                    </a:cubicBezTo>
                    <a:close/>
                  </a:path>
                </a:pathLst>
              </a:custGeom>
              <a:grpFill/>
              <a:ln w="63500" cap="flat">
                <a:solidFill>
                  <a:schemeClr val="bg1"/>
                </a:solidFill>
                <a:prstDash val="solid"/>
                <a:miter/>
              </a:ln>
            </p:spPr>
            <p:txBody>
              <a:bodyPr rtlCol="0" anchor="ctr"/>
              <a:lstStyle/>
              <a:p>
                <a:endParaRPr lang="fr-FR"/>
              </a:p>
            </p:txBody>
          </p:sp>
          <p:sp>
            <p:nvSpPr>
              <p:cNvPr id="64" name="Forme libre : forme 63">
                <a:extLst>
                  <a:ext uri="{FF2B5EF4-FFF2-40B4-BE49-F238E27FC236}">
                    <a16:creationId xmlns:a16="http://schemas.microsoft.com/office/drawing/2014/main" id="{37912EA2-91CB-49C9-938F-2D68979F13EB}"/>
                  </a:ext>
                </a:extLst>
              </p:cNvPr>
              <p:cNvSpPr/>
              <p:nvPr/>
            </p:nvSpPr>
            <p:spPr>
              <a:xfrm>
                <a:off x="4491274" y="3445994"/>
                <a:ext cx="230829" cy="266665"/>
              </a:xfrm>
              <a:custGeom>
                <a:avLst/>
                <a:gdLst>
                  <a:gd name="connsiteX0" fmla="*/ 109203 w 230829"/>
                  <a:gd name="connsiteY0" fmla="*/ 266428 h 266665"/>
                  <a:gd name="connsiteX1" fmla="*/ 107474 w 230829"/>
                  <a:gd name="connsiteY1" fmla="*/ 266428 h 266665"/>
                  <a:gd name="connsiteX2" fmla="*/ 49416 w 230829"/>
                  <a:gd name="connsiteY2" fmla="*/ 250617 h 266665"/>
                  <a:gd name="connsiteX3" fmla="*/ 13593 w 230829"/>
                  <a:gd name="connsiteY3" fmla="*/ 208123 h 266665"/>
                  <a:gd name="connsiteX4" fmla="*/ 5 w 230829"/>
                  <a:gd name="connsiteY4" fmla="*/ 143642 h 266665"/>
                  <a:gd name="connsiteX5" fmla="*/ 16311 w 230829"/>
                  <a:gd name="connsiteY5" fmla="*/ 65573 h 266665"/>
                  <a:gd name="connsiteX6" fmla="*/ 58557 w 230829"/>
                  <a:gd name="connsiteY6" fmla="*/ 16162 h 266665"/>
                  <a:gd name="connsiteX7" fmla="*/ 111921 w 230829"/>
                  <a:gd name="connsiteY7" fmla="*/ -144 h 266665"/>
                  <a:gd name="connsiteX8" fmla="*/ 161331 w 230829"/>
                  <a:gd name="connsiteY8" fmla="*/ 16409 h 266665"/>
                  <a:gd name="connsiteX9" fmla="*/ 184061 w 230829"/>
                  <a:gd name="connsiteY9" fmla="*/ 70514 h 266665"/>
                  <a:gd name="connsiteX10" fmla="*/ 170720 w 230829"/>
                  <a:gd name="connsiteY10" fmla="*/ 110537 h 266665"/>
                  <a:gd name="connsiteX11" fmla="*/ 133167 w 230829"/>
                  <a:gd name="connsiteY11" fmla="*/ 137465 h 266665"/>
                  <a:gd name="connsiteX12" fmla="*/ 82274 w 230829"/>
                  <a:gd name="connsiteY12" fmla="*/ 150807 h 266665"/>
                  <a:gd name="connsiteX13" fmla="*/ 65845 w 230829"/>
                  <a:gd name="connsiteY13" fmla="*/ 169854 h 266665"/>
                  <a:gd name="connsiteX14" fmla="*/ 65969 w 230829"/>
                  <a:gd name="connsiteY14" fmla="*/ 171065 h 266665"/>
                  <a:gd name="connsiteX15" fmla="*/ 75357 w 230829"/>
                  <a:gd name="connsiteY15" fmla="*/ 192806 h 266665"/>
                  <a:gd name="connsiteX16" fmla="*/ 115132 w 230829"/>
                  <a:gd name="connsiteY16" fmla="*/ 205405 h 266665"/>
                  <a:gd name="connsiteX17" fmla="*/ 182825 w 230829"/>
                  <a:gd name="connsiteY17" fmla="*/ 185888 h 266665"/>
                  <a:gd name="connsiteX18" fmla="*/ 213460 w 230829"/>
                  <a:gd name="connsiteY18" fmla="*/ 175265 h 266665"/>
                  <a:gd name="connsiteX19" fmla="*/ 226307 w 230829"/>
                  <a:gd name="connsiteY19" fmla="*/ 180700 h 266665"/>
                  <a:gd name="connsiteX20" fmla="*/ 230754 w 230829"/>
                  <a:gd name="connsiteY20" fmla="*/ 193053 h 266665"/>
                  <a:gd name="connsiteX21" fmla="*/ 220872 w 230829"/>
                  <a:gd name="connsiteY21" fmla="*/ 215782 h 266665"/>
                  <a:gd name="connsiteX22" fmla="*/ 109203 w 230829"/>
                  <a:gd name="connsiteY22" fmla="*/ 266428 h 266665"/>
                  <a:gd name="connsiteX23" fmla="*/ 87709 w 230829"/>
                  <a:gd name="connsiteY23" fmla="*/ 99172 h 266665"/>
                  <a:gd name="connsiteX24" fmla="*/ 120073 w 230829"/>
                  <a:gd name="connsiteY24" fmla="*/ 76443 h 266665"/>
                  <a:gd name="connsiteX25" fmla="*/ 128226 w 230829"/>
                  <a:gd name="connsiteY25" fmla="*/ 51737 h 266665"/>
                  <a:gd name="connsiteX26" fmla="*/ 122198 w 230829"/>
                  <a:gd name="connsiteY26" fmla="*/ 43585 h 266665"/>
                  <a:gd name="connsiteX27" fmla="*/ 120073 w 230829"/>
                  <a:gd name="connsiteY27" fmla="*/ 43585 h 266665"/>
                  <a:gd name="connsiteX28" fmla="*/ 115132 w 230829"/>
                  <a:gd name="connsiteY28" fmla="*/ 43585 h 266665"/>
                  <a:gd name="connsiteX29" fmla="*/ 98333 w 230829"/>
                  <a:gd name="connsiteY29" fmla="*/ 50502 h 266665"/>
                  <a:gd name="connsiteX30" fmla="*/ 77827 w 230829"/>
                  <a:gd name="connsiteY30" fmla="*/ 67055 h 266665"/>
                  <a:gd name="connsiteX31" fmla="*/ 70910 w 230829"/>
                  <a:gd name="connsiteY31" fmla="*/ 82619 h 266665"/>
                  <a:gd name="connsiteX32" fmla="*/ 83732 w 230829"/>
                  <a:gd name="connsiteY32" fmla="*/ 99197 h 266665"/>
                  <a:gd name="connsiteX33" fmla="*/ 87709 w 230829"/>
                  <a:gd name="connsiteY33" fmla="*/ 99172 h 2666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30829" h="266665">
                    <a:moveTo>
                      <a:pt x="109203" y="266428"/>
                    </a:moveTo>
                    <a:lnTo>
                      <a:pt x="107474" y="266428"/>
                    </a:lnTo>
                    <a:cubicBezTo>
                      <a:pt x="86968" y="267219"/>
                      <a:pt x="66685" y="261709"/>
                      <a:pt x="49416" y="250617"/>
                    </a:cubicBezTo>
                    <a:cubicBezTo>
                      <a:pt x="33654" y="240166"/>
                      <a:pt x="21227" y="225417"/>
                      <a:pt x="13593" y="208123"/>
                    </a:cubicBezTo>
                    <a:cubicBezTo>
                      <a:pt x="4279" y="187914"/>
                      <a:pt x="-365" y="165877"/>
                      <a:pt x="5" y="143642"/>
                    </a:cubicBezTo>
                    <a:cubicBezTo>
                      <a:pt x="-810" y="116688"/>
                      <a:pt x="4774" y="89932"/>
                      <a:pt x="16311" y="65573"/>
                    </a:cubicBezTo>
                    <a:cubicBezTo>
                      <a:pt x="25378" y="45413"/>
                      <a:pt x="40053" y="28267"/>
                      <a:pt x="58557" y="16162"/>
                    </a:cubicBezTo>
                    <a:cubicBezTo>
                      <a:pt x="74418" y="5711"/>
                      <a:pt x="92947" y="54"/>
                      <a:pt x="111921" y="-144"/>
                    </a:cubicBezTo>
                    <a:cubicBezTo>
                      <a:pt x="129808" y="-539"/>
                      <a:pt x="147299" y="5291"/>
                      <a:pt x="161331" y="16409"/>
                    </a:cubicBezTo>
                    <a:cubicBezTo>
                      <a:pt x="177044" y="29824"/>
                      <a:pt x="185494" y="49885"/>
                      <a:pt x="184061" y="70514"/>
                    </a:cubicBezTo>
                    <a:cubicBezTo>
                      <a:pt x="184357" y="84991"/>
                      <a:pt x="179638" y="99122"/>
                      <a:pt x="170720" y="110537"/>
                    </a:cubicBezTo>
                    <a:cubicBezTo>
                      <a:pt x="160689" y="122568"/>
                      <a:pt x="147768" y="131833"/>
                      <a:pt x="133167" y="137465"/>
                    </a:cubicBezTo>
                    <a:cubicBezTo>
                      <a:pt x="116887" y="144210"/>
                      <a:pt x="99766" y="148706"/>
                      <a:pt x="82274" y="150807"/>
                    </a:cubicBezTo>
                    <a:cubicBezTo>
                      <a:pt x="72466" y="151523"/>
                      <a:pt x="65129" y="160046"/>
                      <a:pt x="65845" y="169854"/>
                    </a:cubicBezTo>
                    <a:cubicBezTo>
                      <a:pt x="65870" y="170250"/>
                      <a:pt x="65919" y="170670"/>
                      <a:pt x="65969" y="171065"/>
                    </a:cubicBezTo>
                    <a:cubicBezTo>
                      <a:pt x="66562" y="179168"/>
                      <a:pt x="69872" y="186827"/>
                      <a:pt x="75357" y="192806"/>
                    </a:cubicBezTo>
                    <a:cubicBezTo>
                      <a:pt x="86104" y="202663"/>
                      <a:pt x="100655" y="207283"/>
                      <a:pt x="115132" y="205405"/>
                    </a:cubicBezTo>
                    <a:cubicBezTo>
                      <a:pt x="139047" y="205060"/>
                      <a:pt x="162419" y="198340"/>
                      <a:pt x="182825" y="185888"/>
                    </a:cubicBezTo>
                    <a:cubicBezTo>
                      <a:pt x="191942" y="179736"/>
                      <a:pt x="202491" y="176080"/>
                      <a:pt x="213460" y="175265"/>
                    </a:cubicBezTo>
                    <a:cubicBezTo>
                      <a:pt x="218352" y="174944"/>
                      <a:pt x="223120" y="176969"/>
                      <a:pt x="226307" y="180700"/>
                    </a:cubicBezTo>
                    <a:cubicBezTo>
                      <a:pt x="229247" y="184134"/>
                      <a:pt x="230828" y="188532"/>
                      <a:pt x="230754" y="193053"/>
                    </a:cubicBezTo>
                    <a:cubicBezTo>
                      <a:pt x="230729" y="201675"/>
                      <a:pt x="227147" y="209877"/>
                      <a:pt x="220872" y="215782"/>
                    </a:cubicBezTo>
                    <a:cubicBezTo>
                      <a:pt x="192238" y="247355"/>
                      <a:pt x="151820" y="265687"/>
                      <a:pt x="109203" y="266428"/>
                    </a:cubicBezTo>
                    <a:close/>
                    <a:moveTo>
                      <a:pt x="87709" y="99172"/>
                    </a:moveTo>
                    <a:cubicBezTo>
                      <a:pt x="102113" y="98851"/>
                      <a:pt x="114886" y="89858"/>
                      <a:pt x="120073" y="76443"/>
                    </a:cubicBezTo>
                    <a:cubicBezTo>
                      <a:pt x="124496" y="68858"/>
                      <a:pt x="127263" y="60459"/>
                      <a:pt x="128226" y="51737"/>
                    </a:cubicBezTo>
                    <a:cubicBezTo>
                      <a:pt x="128819" y="47834"/>
                      <a:pt x="126127" y="44177"/>
                      <a:pt x="122198" y="43585"/>
                    </a:cubicBezTo>
                    <a:cubicBezTo>
                      <a:pt x="121506" y="43486"/>
                      <a:pt x="120790" y="43486"/>
                      <a:pt x="120073" y="43585"/>
                    </a:cubicBezTo>
                    <a:lnTo>
                      <a:pt x="115132" y="43585"/>
                    </a:lnTo>
                    <a:cubicBezTo>
                      <a:pt x="109129" y="44770"/>
                      <a:pt x="103422" y="47118"/>
                      <a:pt x="98333" y="50502"/>
                    </a:cubicBezTo>
                    <a:cubicBezTo>
                      <a:pt x="90600" y="54801"/>
                      <a:pt x="83658" y="60384"/>
                      <a:pt x="77827" y="67055"/>
                    </a:cubicBezTo>
                    <a:cubicBezTo>
                      <a:pt x="73628" y="71181"/>
                      <a:pt x="71157" y="76740"/>
                      <a:pt x="70910" y="82619"/>
                    </a:cubicBezTo>
                    <a:cubicBezTo>
                      <a:pt x="69872" y="90748"/>
                      <a:pt x="75604" y="98159"/>
                      <a:pt x="83732" y="99197"/>
                    </a:cubicBezTo>
                    <a:cubicBezTo>
                      <a:pt x="85066" y="99370"/>
                      <a:pt x="86400" y="99370"/>
                      <a:pt x="87709" y="99172"/>
                    </a:cubicBezTo>
                    <a:close/>
                  </a:path>
                </a:pathLst>
              </a:custGeom>
              <a:grpFill/>
              <a:ln w="63500" cap="flat">
                <a:solidFill>
                  <a:schemeClr val="bg1"/>
                </a:solidFill>
                <a:prstDash val="solid"/>
                <a:miter/>
              </a:ln>
            </p:spPr>
            <p:txBody>
              <a:bodyPr rtlCol="0" anchor="ctr"/>
              <a:lstStyle/>
              <a:p>
                <a:endParaRPr lang="fr-FR"/>
              </a:p>
            </p:txBody>
          </p:sp>
          <p:sp>
            <p:nvSpPr>
              <p:cNvPr id="65" name="Forme libre : forme 64">
                <a:extLst>
                  <a:ext uri="{FF2B5EF4-FFF2-40B4-BE49-F238E27FC236}">
                    <a16:creationId xmlns:a16="http://schemas.microsoft.com/office/drawing/2014/main" id="{0C5932B3-3C10-4581-987B-6D4F7549E6B6}"/>
                  </a:ext>
                </a:extLst>
              </p:cNvPr>
              <p:cNvSpPr/>
              <p:nvPr/>
            </p:nvSpPr>
            <p:spPr>
              <a:xfrm>
                <a:off x="4720448" y="3457624"/>
                <a:ext cx="212636" cy="286098"/>
              </a:xfrm>
              <a:custGeom>
                <a:avLst/>
                <a:gdLst>
                  <a:gd name="connsiteX0" fmla="*/ 87060 w 212636"/>
                  <a:gd name="connsiteY0" fmla="*/ 285927 h 286098"/>
                  <a:gd name="connsiteX1" fmla="*/ 48273 w 212636"/>
                  <a:gd name="connsiteY1" fmla="*/ 263692 h 286098"/>
                  <a:gd name="connsiteX2" fmla="*/ 20356 w 212636"/>
                  <a:gd name="connsiteY2" fmla="*/ 191799 h 286098"/>
                  <a:gd name="connsiteX3" fmla="*/ 1580 w 212636"/>
                  <a:gd name="connsiteY3" fmla="*/ 92977 h 286098"/>
                  <a:gd name="connsiteX4" fmla="*/ 97 w 212636"/>
                  <a:gd name="connsiteY4" fmla="*/ 66789 h 286098"/>
                  <a:gd name="connsiteX5" fmla="*/ 9733 w 212636"/>
                  <a:gd name="connsiteY5" fmla="*/ 24295 h 286098"/>
                  <a:gd name="connsiteX6" fmla="*/ 25544 w 212636"/>
                  <a:gd name="connsiteY6" fmla="*/ 15154 h 286098"/>
                  <a:gd name="connsiteX7" fmla="*/ 87060 w 212636"/>
                  <a:gd name="connsiteY7" fmla="*/ 148811 h 286098"/>
                  <a:gd name="connsiteX8" fmla="*/ 94225 w 212636"/>
                  <a:gd name="connsiteY8" fmla="*/ 174752 h 286098"/>
                  <a:gd name="connsiteX9" fmla="*/ 99413 w 212636"/>
                  <a:gd name="connsiteY9" fmla="*/ 182411 h 286098"/>
                  <a:gd name="connsiteX10" fmla="*/ 122389 w 212636"/>
                  <a:gd name="connsiteY10" fmla="*/ 125588 h 286098"/>
                  <a:gd name="connsiteX11" fmla="*/ 142647 w 212636"/>
                  <a:gd name="connsiteY11" fmla="*/ 62342 h 286098"/>
                  <a:gd name="connsiteX12" fmla="*/ 169082 w 212636"/>
                  <a:gd name="connsiteY12" fmla="*/ 12931 h 286098"/>
                  <a:gd name="connsiteX13" fmla="*/ 190823 w 212636"/>
                  <a:gd name="connsiteY13" fmla="*/ -163 h 286098"/>
                  <a:gd name="connsiteX14" fmla="*/ 212564 w 212636"/>
                  <a:gd name="connsiteY14" fmla="*/ 33189 h 286098"/>
                  <a:gd name="connsiteX15" fmla="*/ 212564 w 212636"/>
                  <a:gd name="connsiteY15" fmla="*/ 36895 h 286098"/>
                  <a:gd name="connsiteX16" fmla="*/ 205399 w 212636"/>
                  <a:gd name="connsiteY16" fmla="*/ 89271 h 286098"/>
                  <a:gd name="connsiteX17" fmla="*/ 184647 w 212636"/>
                  <a:gd name="connsiteY17" fmla="*/ 153999 h 286098"/>
                  <a:gd name="connsiteX18" fmla="*/ 154506 w 212636"/>
                  <a:gd name="connsiteY18" fmla="*/ 217492 h 286098"/>
                  <a:gd name="connsiteX19" fmla="*/ 119919 w 212636"/>
                  <a:gd name="connsiteY19" fmla="*/ 266903 h 286098"/>
                  <a:gd name="connsiteX20" fmla="*/ 87060 w 212636"/>
                  <a:gd name="connsiteY20" fmla="*/ 285927 h 286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12636" h="286098">
                    <a:moveTo>
                      <a:pt x="87060" y="285927"/>
                    </a:moveTo>
                    <a:cubicBezTo>
                      <a:pt x="71026" y="286248"/>
                      <a:pt x="56105" y="277700"/>
                      <a:pt x="48273" y="263692"/>
                    </a:cubicBezTo>
                    <a:cubicBezTo>
                      <a:pt x="35722" y="241111"/>
                      <a:pt x="26335" y="216924"/>
                      <a:pt x="20356" y="191799"/>
                    </a:cubicBezTo>
                    <a:cubicBezTo>
                      <a:pt x="11289" y="159459"/>
                      <a:pt x="5014" y="126403"/>
                      <a:pt x="1580" y="92977"/>
                    </a:cubicBezTo>
                    <a:cubicBezTo>
                      <a:pt x="641" y="84281"/>
                      <a:pt x="147" y="75535"/>
                      <a:pt x="97" y="66789"/>
                    </a:cubicBezTo>
                    <a:cubicBezTo>
                      <a:pt x="-891" y="51990"/>
                      <a:pt x="2444" y="37217"/>
                      <a:pt x="9733" y="24295"/>
                    </a:cubicBezTo>
                    <a:cubicBezTo>
                      <a:pt x="13068" y="18712"/>
                      <a:pt x="19047" y="15253"/>
                      <a:pt x="25544" y="15154"/>
                    </a:cubicBezTo>
                    <a:cubicBezTo>
                      <a:pt x="42590" y="15154"/>
                      <a:pt x="63096" y="59871"/>
                      <a:pt x="87060" y="148811"/>
                    </a:cubicBezTo>
                    <a:lnTo>
                      <a:pt x="94225" y="174752"/>
                    </a:lnTo>
                    <a:cubicBezTo>
                      <a:pt x="95707" y="179940"/>
                      <a:pt x="97436" y="182411"/>
                      <a:pt x="99413" y="182411"/>
                    </a:cubicBezTo>
                    <a:cubicBezTo>
                      <a:pt x="101389" y="182411"/>
                      <a:pt x="111766" y="163387"/>
                      <a:pt x="122389" y="125588"/>
                    </a:cubicBezTo>
                    <a:cubicBezTo>
                      <a:pt x="128318" y="104588"/>
                      <a:pt x="134989" y="83589"/>
                      <a:pt x="142647" y="62342"/>
                    </a:cubicBezTo>
                    <a:cubicBezTo>
                      <a:pt x="148305" y="44381"/>
                      <a:pt x="157273" y="27606"/>
                      <a:pt x="169082" y="12931"/>
                    </a:cubicBezTo>
                    <a:cubicBezTo>
                      <a:pt x="174221" y="5766"/>
                      <a:pt x="182077" y="1023"/>
                      <a:pt x="190823" y="-163"/>
                    </a:cubicBezTo>
                    <a:cubicBezTo>
                      <a:pt x="203917" y="-163"/>
                      <a:pt x="211081" y="10955"/>
                      <a:pt x="212564" y="33189"/>
                    </a:cubicBezTo>
                    <a:lnTo>
                      <a:pt x="212564" y="36895"/>
                    </a:lnTo>
                    <a:cubicBezTo>
                      <a:pt x="212218" y="54584"/>
                      <a:pt x="209822" y="72150"/>
                      <a:pt x="205399" y="89271"/>
                    </a:cubicBezTo>
                    <a:cubicBezTo>
                      <a:pt x="199964" y="111284"/>
                      <a:pt x="193022" y="132925"/>
                      <a:pt x="184647" y="153999"/>
                    </a:cubicBezTo>
                    <a:cubicBezTo>
                      <a:pt x="176197" y="175888"/>
                      <a:pt x="166117" y="197110"/>
                      <a:pt x="154506" y="217492"/>
                    </a:cubicBezTo>
                    <a:cubicBezTo>
                      <a:pt x="145118" y="235354"/>
                      <a:pt x="133507" y="251957"/>
                      <a:pt x="119919" y="266903"/>
                    </a:cubicBezTo>
                    <a:cubicBezTo>
                      <a:pt x="111939" y="277378"/>
                      <a:pt x="100105" y="284222"/>
                      <a:pt x="87060" y="285927"/>
                    </a:cubicBezTo>
                    <a:close/>
                  </a:path>
                </a:pathLst>
              </a:custGeom>
              <a:grpFill/>
              <a:ln w="63500" cap="flat">
                <a:solidFill>
                  <a:schemeClr val="bg1"/>
                </a:solidFill>
                <a:prstDash val="solid"/>
                <a:miter/>
              </a:ln>
            </p:spPr>
            <p:txBody>
              <a:bodyPr rtlCol="0" anchor="ctr"/>
              <a:lstStyle/>
              <a:p>
                <a:endParaRPr lang="fr-FR"/>
              </a:p>
            </p:txBody>
          </p:sp>
          <p:sp>
            <p:nvSpPr>
              <p:cNvPr id="66" name="Forme libre : forme 65">
                <a:extLst>
                  <a:ext uri="{FF2B5EF4-FFF2-40B4-BE49-F238E27FC236}">
                    <a16:creationId xmlns:a16="http://schemas.microsoft.com/office/drawing/2014/main" id="{80932E81-7DA7-4D60-9B06-4AF4969C3914}"/>
                  </a:ext>
                </a:extLst>
              </p:cNvPr>
              <p:cNvSpPr/>
              <p:nvPr/>
            </p:nvSpPr>
            <p:spPr>
              <a:xfrm>
                <a:off x="4951041" y="3445994"/>
                <a:ext cx="230829" cy="266660"/>
              </a:xfrm>
              <a:custGeom>
                <a:avLst/>
                <a:gdLst>
                  <a:gd name="connsiteX0" fmla="*/ 110191 w 230829"/>
                  <a:gd name="connsiteY0" fmla="*/ 266428 h 266660"/>
                  <a:gd name="connsiteX1" fmla="*/ 107227 w 230829"/>
                  <a:gd name="connsiteY1" fmla="*/ 266428 h 266660"/>
                  <a:gd name="connsiteX2" fmla="*/ 13346 w 230829"/>
                  <a:gd name="connsiteY2" fmla="*/ 208123 h 266660"/>
                  <a:gd name="connsiteX3" fmla="*/ 5 w 230829"/>
                  <a:gd name="connsiteY3" fmla="*/ 143642 h 266660"/>
                  <a:gd name="connsiteX4" fmla="*/ 16311 w 230829"/>
                  <a:gd name="connsiteY4" fmla="*/ 65573 h 266660"/>
                  <a:gd name="connsiteX5" fmla="*/ 58557 w 230829"/>
                  <a:gd name="connsiteY5" fmla="*/ 16162 h 266660"/>
                  <a:gd name="connsiteX6" fmla="*/ 111921 w 230829"/>
                  <a:gd name="connsiteY6" fmla="*/ -144 h 266660"/>
                  <a:gd name="connsiteX7" fmla="*/ 161331 w 230829"/>
                  <a:gd name="connsiteY7" fmla="*/ 16409 h 266660"/>
                  <a:gd name="connsiteX8" fmla="*/ 184061 w 230829"/>
                  <a:gd name="connsiteY8" fmla="*/ 70514 h 266660"/>
                  <a:gd name="connsiteX9" fmla="*/ 170473 w 230829"/>
                  <a:gd name="connsiteY9" fmla="*/ 110537 h 266660"/>
                  <a:gd name="connsiteX10" fmla="*/ 133167 w 230829"/>
                  <a:gd name="connsiteY10" fmla="*/ 137465 h 266660"/>
                  <a:gd name="connsiteX11" fmla="*/ 82027 w 230829"/>
                  <a:gd name="connsiteY11" fmla="*/ 150807 h 266660"/>
                  <a:gd name="connsiteX12" fmla="*/ 65845 w 230829"/>
                  <a:gd name="connsiteY12" fmla="*/ 170077 h 266660"/>
                  <a:gd name="connsiteX13" fmla="*/ 65969 w 230829"/>
                  <a:gd name="connsiteY13" fmla="*/ 171065 h 266660"/>
                  <a:gd name="connsiteX14" fmla="*/ 75357 w 230829"/>
                  <a:gd name="connsiteY14" fmla="*/ 192806 h 266660"/>
                  <a:gd name="connsiteX15" fmla="*/ 115132 w 230829"/>
                  <a:gd name="connsiteY15" fmla="*/ 205405 h 266660"/>
                  <a:gd name="connsiteX16" fmla="*/ 182825 w 230829"/>
                  <a:gd name="connsiteY16" fmla="*/ 185888 h 266660"/>
                  <a:gd name="connsiteX17" fmla="*/ 213213 w 230829"/>
                  <a:gd name="connsiteY17" fmla="*/ 175265 h 266660"/>
                  <a:gd name="connsiteX18" fmla="*/ 226307 w 230829"/>
                  <a:gd name="connsiteY18" fmla="*/ 180700 h 266660"/>
                  <a:gd name="connsiteX19" fmla="*/ 230754 w 230829"/>
                  <a:gd name="connsiteY19" fmla="*/ 193053 h 266660"/>
                  <a:gd name="connsiteX20" fmla="*/ 220872 w 230829"/>
                  <a:gd name="connsiteY20" fmla="*/ 215782 h 266660"/>
                  <a:gd name="connsiteX21" fmla="*/ 110191 w 230829"/>
                  <a:gd name="connsiteY21" fmla="*/ 266428 h 266660"/>
                  <a:gd name="connsiteX22" fmla="*/ 88698 w 230829"/>
                  <a:gd name="connsiteY22" fmla="*/ 99172 h 266660"/>
                  <a:gd name="connsiteX23" fmla="*/ 121062 w 230829"/>
                  <a:gd name="connsiteY23" fmla="*/ 76443 h 266660"/>
                  <a:gd name="connsiteX24" fmla="*/ 128967 w 230829"/>
                  <a:gd name="connsiteY24" fmla="*/ 51737 h 266660"/>
                  <a:gd name="connsiteX25" fmla="*/ 121062 w 230829"/>
                  <a:gd name="connsiteY25" fmla="*/ 43585 h 266660"/>
                  <a:gd name="connsiteX26" fmla="*/ 117109 w 230829"/>
                  <a:gd name="connsiteY26" fmla="*/ 43585 h 266660"/>
                  <a:gd name="connsiteX27" fmla="*/ 100309 w 230829"/>
                  <a:gd name="connsiteY27" fmla="*/ 50502 h 266660"/>
                  <a:gd name="connsiteX28" fmla="*/ 79804 w 230829"/>
                  <a:gd name="connsiteY28" fmla="*/ 67055 h 266660"/>
                  <a:gd name="connsiteX29" fmla="*/ 72886 w 230829"/>
                  <a:gd name="connsiteY29" fmla="*/ 82619 h 266660"/>
                  <a:gd name="connsiteX30" fmla="*/ 85832 w 230829"/>
                  <a:gd name="connsiteY30" fmla="*/ 99098 h 266660"/>
                  <a:gd name="connsiteX31" fmla="*/ 88698 w 230829"/>
                  <a:gd name="connsiteY31" fmla="*/ 99172 h 266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30829" h="266660">
                    <a:moveTo>
                      <a:pt x="110191" y="266428"/>
                    </a:moveTo>
                    <a:lnTo>
                      <a:pt x="107227" y="266428"/>
                    </a:lnTo>
                    <a:cubicBezTo>
                      <a:pt x="66982" y="267935"/>
                      <a:pt x="29825" y="244885"/>
                      <a:pt x="13346" y="208123"/>
                    </a:cubicBezTo>
                    <a:cubicBezTo>
                      <a:pt x="4279" y="187865"/>
                      <a:pt x="-291" y="165852"/>
                      <a:pt x="5" y="143642"/>
                    </a:cubicBezTo>
                    <a:cubicBezTo>
                      <a:pt x="-810" y="116688"/>
                      <a:pt x="4774" y="89932"/>
                      <a:pt x="16311" y="65573"/>
                    </a:cubicBezTo>
                    <a:cubicBezTo>
                      <a:pt x="25378" y="45413"/>
                      <a:pt x="40053" y="28267"/>
                      <a:pt x="58557" y="16162"/>
                    </a:cubicBezTo>
                    <a:cubicBezTo>
                      <a:pt x="74418" y="5711"/>
                      <a:pt x="92947" y="54"/>
                      <a:pt x="111921" y="-144"/>
                    </a:cubicBezTo>
                    <a:cubicBezTo>
                      <a:pt x="129808" y="-539"/>
                      <a:pt x="147299" y="5291"/>
                      <a:pt x="161331" y="16409"/>
                    </a:cubicBezTo>
                    <a:cubicBezTo>
                      <a:pt x="176945" y="29898"/>
                      <a:pt x="185370" y="49909"/>
                      <a:pt x="184061" y="70514"/>
                    </a:cubicBezTo>
                    <a:cubicBezTo>
                      <a:pt x="184382" y="85041"/>
                      <a:pt x="179564" y="99197"/>
                      <a:pt x="170473" y="110537"/>
                    </a:cubicBezTo>
                    <a:cubicBezTo>
                      <a:pt x="160541" y="122544"/>
                      <a:pt x="147694" y="131833"/>
                      <a:pt x="133167" y="137465"/>
                    </a:cubicBezTo>
                    <a:cubicBezTo>
                      <a:pt x="116813" y="144210"/>
                      <a:pt x="99593" y="148706"/>
                      <a:pt x="82027" y="150807"/>
                    </a:cubicBezTo>
                    <a:cubicBezTo>
                      <a:pt x="72244" y="151671"/>
                      <a:pt x="65005" y="160294"/>
                      <a:pt x="65845" y="170077"/>
                    </a:cubicBezTo>
                    <a:cubicBezTo>
                      <a:pt x="65895" y="170398"/>
                      <a:pt x="65919" y="170744"/>
                      <a:pt x="65969" y="171065"/>
                    </a:cubicBezTo>
                    <a:cubicBezTo>
                      <a:pt x="66438" y="179193"/>
                      <a:pt x="69773" y="186876"/>
                      <a:pt x="75357" y="192806"/>
                    </a:cubicBezTo>
                    <a:cubicBezTo>
                      <a:pt x="86104" y="202663"/>
                      <a:pt x="100655" y="207283"/>
                      <a:pt x="115132" y="205405"/>
                    </a:cubicBezTo>
                    <a:cubicBezTo>
                      <a:pt x="139047" y="205060"/>
                      <a:pt x="162419" y="198340"/>
                      <a:pt x="182825" y="185888"/>
                    </a:cubicBezTo>
                    <a:cubicBezTo>
                      <a:pt x="191868" y="179786"/>
                      <a:pt x="202343" y="176105"/>
                      <a:pt x="213213" y="175265"/>
                    </a:cubicBezTo>
                    <a:cubicBezTo>
                      <a:pt x="218179" y="174944"/>
                      <a:pt x="223021" y="176945"/>
                      <a:pt x="226307" y="180700"/>
                    </a:cubicBezTo>
                    <a:cubicBezTo>
                      <a:pt x="229247" y="184134"/>
                      <a:pt x="230828" y="188532"/>
                      <a:pt x="230754" y="193053"/>
                    </a:cubicBezTo>
                    <a:cubicBezTo>
                      <a:pt x="230605" y="201650"/>
                      <a:pt x="227048" y="209828"/>
                      <a:pt x="220872" y="215782"/>
                    </a:cubicBezTo>
                    <a:cubicBezTo>
                      <a:pt x="192461" y="247108"/>
                      <a:pt x="152462" y="265415"/>
                      <a:pt x="110191" y="266428"/>
                    </a:cubicBezTo>
                    <a:close/>
                    <a:moveTo>
                      <a:pt x="88698" y="99172"/>
                    </a:moveTo>
                    <a:cubicBezTo>
                      <a:pt x="103101" y="98851"/>
                      <a:pt x="115874" y="89858"/>
                      <a:pt x="121062" y="76443"/>
                    </a:cubicBezTo>
                    <a:cubicBezTo>
                      <a:pt x="125435" y="68858"/>
                      <a:pt x="128128" y="60434"/>
                      <a:pt x="128967" y="51737"/>
                    </a:cubicBezTo>
                    <a:cubicBezTo>
                      <a:pt x="128967" y="46302"/>
                      <a:pt x="126497" y="43585"/>
                      <a:pt x="121062" y="43585"/>
                    </a:cubicBezTo>
                    <a:lnTo>
                      <a:pt x="117109" y="43585"/>
                    </a:lnTo>
                    <a:cubicBezTo>
                      <a:pt x="111106" y="44721"/>
                      <a:pt x="105374" y="47068"/>
                      <a:pt x="100309" y="50502"/>
                    </a:cubicBezTo>
                    <a:cubicBezTo>
                      <a:pt x="92577" y="54801"/>
                      <a:pt x="85634" y="60384"/>
                      <a:pt x="79804" y="67055"/>
                    </a:cubicBezTo>
                    <a:cubicBezTo>
                      <a:pt x="75604" y="71181"/>
                      <a:pt x="73133" y="76740"/>
                      <a:pt x="72886" y="82619"/>
                    </a:cubicBezTo>
                    <a:cubicBezTo>
                      <a:pt x="71898" y="90748"/>
                      <a:pt x="77704" y="98134"/>
                      <a:pt x="85832" y="99098"/>
                    </a:cubicBezTo>
                    <a:cubicBezTo>
                      <a:pt x="86795" y="99222"/>
                      <a:pt x="87734" y="99246"/>
                      <a:pt x="88698" y="99172"/>
                    </a:cubicBezTo>
                    <a:close/>
                  </a:path>
                </a:pathLst>
              </a:custGeom>
              <a:grpFill/>
              <a:ln w="63500" cap="flat">
                <a:solidFill>
                  <a:schemeClr val="bg1"/>
                </a:solidFill>
                <a:prstDash val="solid"/>
                <a:miter/>
              </a:ln>
            </p:spPr>
            <p:txBody>
              <a:bodyPr rtlCol="0" anchor="ctr"/>
              <a:lstStyle/>
              <a:p>
                <a:endParaRPr lang="fr-FR"/>
              </a:p>
            </p:txBody>
          </p:sp>
          <p:sp>
            <p:nvSpPr>
              <p:cNvPr id="67" name="Forme libre : forme 66">
                <a:extLst>
                  <a:ext uri="{FF2B5EF4-FFF2-40B4-BE49-F238E27FC236}">
                    <a16:creationId xmlns:a16="http://schemas.microsoft.com/office/drawing/2014/main" id="{0F4DBE06-52BF-46FE-A78E-6ED85AF66E3A}"/>
                  </a:ext>
                </a:extLst>
              </p:cNvPr>
              <p:cNvSpPr/>
              <p:nvPr/>
            </p:nvSpPr>
            <p:spPr>
              <a:xfrm>
                <a:off x="5204103" y="3432919"/>
                <a:ext cx="253285" cy="310807"/>
              </a:xfrm>
              <a:custGeom>
                <a:avLst/>
                <a:gdLst>
                  <a:gd name="connsiteX0" fmla="*/ 38962 w 253285"/>
                  <a:gd name="connsiteY0" fmla="*/ 310632 h 310807"/>
                  <a:gd name="connsiteX1" fmla="*/ 30068 w 253285"/>
                  <a:gd name="connsiteY1" fmla="*/ 310632 h 310807"/>
                  <a:gd name="connsiteX2" fmla="*/ 11539 w 253285"/>
                  <a:gd name="connsiteY2" fmla="*/ 297044 h 310807"/>
                  <a:gd name="connsiteX3" fmla="*/ -73 w 253285"/>
                  <a:gd name="connsiteY3" fmla="*/ 265174 h 310807"/>
                  <a:gd name="connsiteX4" fmla="*/ -73 w 253285"/>
                  <a:gd name="connsiteY4" fmla="*/ 155729 h 310807"/>
                  <a:gd name="connsiteX5" fmla="*/ 13268 w 253285"/>
                  <a:gd name="connsiteY5" fmla="*/ 17131 h 310807"/>
                  <a:gd name="connsiteX6" fmla="*/ 39703 w 253285"/>
                  <a:gd name="connsiteY6" fmla="*/ -163 h 310807"/>
                  <a:gd name="connsiteX7" fmla="*/ 75279 w 253285"/>
                  <a:gd name="connsiteY7" fmla="*/ 53942 h 310807"/>
                  <a:gd name="connsiteX8" fmla="*/ 76514 w 253285"/>
                  <a:gd name="connsiteY8" fmla="*/ 67036 h 310807"/>
                  <a:gd name="connsiteX9" fmla="*/ 170889 w 253285"/>
                  <a:gd name="connsiteY9" fmla="*/ 9225 h 310807"/>
                  <a:gd name="connsiteX10" fmla="*/ 202265 w 253285"/>
                  <a:gd name="connsiteY10" fmla="*/ 13919 h 310807"/>
                  <a:gd name="connsiteX11" fmla="*/ 244758 w 253285"/>
                  <a:gd name="connsiteY11" fmla="*/ 108788 h 310807"/>
                  <a:gd name="connsiteX12" fmla="*/ 253158 w 253285"/>
                  <a:gd name="connsiteY12" fmla="*/ 201434 h 310807"/>
                  <a:gd name="connsiteX13" fmla="*/ 241793 w 253285"/>
                  <a:gd name="connsiteY13" fmla="*/ 271350 h 310807"/>
                  <a:gd name="connsiteX14" fmla="*/ 201523 w 253285"/>
                  <a:gd name="connsiteY14" fmla="*/ 300997 h 310807"/>
                  <a:gd name="connsiteX15" fmla="*/ 172124 w 253285"/>
                  <a:gd name="connsiteY15" fmla="*/ 289632 h 310807"/>
                  <a:gd name="connsiteX16" fmla="*/ 159277 w 253285"/>
                  <a:gd name="connsiteY16" fmla="*/ 264927 h 310807"/>
                  <a:gd name="connsiteX17" fmla="*/ 157054 w 253285"/>
                  <a:gd name="connsiteY17" fmla="*/ 240221 h 310807"/>
                  <a:gd name="connsiteX18" fmla="*/ 160512 w 253285"/>
                  <a:gd name="connsiteY18" fmla="*/ 201434 h 310807"/>
                  <a:gd name="connsiteX19" fmla="*/ 163477 w 253285"/>
                  <a:gd name="connsiteY19" fmla="*/ 157705 h 310807"/>
                  <a:gd name="connsiteX20" fmla="*/ 142478 w 253285"/>
                  <a:gd name="connsiteY20" fmla="*/ 85812 h 310807"/>
                  <a:gd name="connsiteX21" fmla="*/ 122219 w 253285"/>
                  <a:gd name="connsiteY21" fmla="*/ 101624 h 310807"/>
                  <a:gd name="connsiteX22" fmla="*/ 87878 w 253285"/>
                  <a:gd name="connsiteY22" fmla="*/ 218975 h 310807"/>
                  <a:gd name="connsiteX23" fmla="*/ 78243 w 253285"/>
                  <a:gd name="connsiteY23" fmla="*/ 268386 h 310807"/>
                  <a:gd name="connsiteX24" fmla="*/ 62432 w 253285"/>
                  <a:gd name="connsiteY24" fmla="*/ 301491 h 310807"/>
                  <a:gd name="connsiteX25" fmla="*/ 38962 w 253285"/>
                  <a:gd name="connsiteY25" fmla="*/ 310632 h 310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53285" h="310807">
                    <a:moveTo>
                      <a:pt x="38962" y="310632"/>
                    </a:moveTo>
                    <a:lnTo>
                      <a:pt x="30068" y="310632"/>
                    </a:lnTo>
                    <a:cubicBezTo>
                      <a:pt x="24633" y="310632"/>
                      <a:pt x="18703" y="305691"/>
                      <a:pt x="11539" y="297044"/>
                    </a:cubicBezTo>
                    <a:cubicBezTo>
                      <a:pt x="4028" y="288125"/>
                      <a:pt x="-73" y="276835"/>
                      <a:pt x="-73" y="265174"/>
                    </a:cubicBezTo>
                    <a:lnTo>
                      <a:pt x="-73" y="155729"/>
                    </a:lnTo>
                    <a:cubicBezTo>
                      <a:pt x="-73" y="78648"/>
                      <a:pt x="4374" y="32448"/>
                      <a:pt x="13268" y="17131"/>
                    </a:cubicBezTo>
                    <a:cubicBezTo>
                      <a:pt x="17863" y="6631"/>
                      <a:pt x="28240" y="-138"/>
                      <a:pt x="39703" y="-163"/>
                    </a:cubicBezTo>
                    <a:cubicBezTo>
                      <a:pt x="61271" y="-163"/>
                      <a:pt x="73129" y="17872"/>
                      <a:pt x="75279" y="53942"/>
                    </a:cubicBezTo>
                    <a:cubicBezTo>
                      <a:pt x="75279" y="58142"/>
                      <a:pt x="75279" y="62589"/>
                      <a:pt x="76514" y="67036"/>
                    </a:cubicBezTo>
                    <a:cubicBezTo>
                      <a:pt x="111423" y="28495"/>
                      <a:pt x="142897" y="9225"/>
                      <a:pt x="170889" y="9225"/>
                    </a:cubicBezTo>
                    <a:cubicBezTo>
                      <a:pt x="181438" y="10139"/>
                      <a:pt x="191913" y="11721"/>
                      <a:pt x="202265" y="13919"/>
                    </a:cubicBezTo>
                    <a:cubicBezTo>
                      <a:pt x="219805" y="17131"/>
                      <a:pt x="233887" y="48754"/>
                      <a:pt x="244758" y="108788"/>
                    </a:cubicBezTo>
                    <a:cubicBezTo>
                      <a:pt x="250489" y="139324"/>
                      <a:pt x="253306" y="170354"/>
                      <a:pt x="253158" y="201434"/>
                    </a:cubicBezTo>
                    <a:cubicBezTo>
                      <a:pt x="253726" y="225250"/>
                      <a:pt x="249872" y="248942"/>
                      <a:pt x="241793" y="271350"/>
                    </a:cubicBezTo>
                    <a:cubicBezTo>
                      <a:pt x="236803" y="289336"/>
                      <a:pt x="220176" y="301565"/>
                      <a:pt x="201523" y="300997"/>
                    </a:cubicBezTo>
                    <a:cubicBezTo>
                      <a:pt x="190604" y="301219"/>
                      <a:pt x="180054" y="297143"/>
                      <a:pt x="172124" y="289632"/>
                    </a:cubicBezTo>
                    <a:cubicBezTo>
                      <a:pt x="165083" y="283160"/>
                      <a:pt x="160537" y="274414"/>
                      <a:pt x="159277" y="264927"/>
                    </a:cubicBezTo>
                    <a:cubicBezTo>
                      <a:pt x="157894" y="256750"/>
                      <a:pt x="157152" y="248498"/>
                      <a:pt x="157054" y="240221"/>
                    </a:cubicBezTo>
                    <a:cubicBezTo>
                      <a:pt x="157375" y="227226"/>
                      <a:pt x="158536" y="214281"/>
                      <a:pt x="160512" y="201434"/>
                    </a:cubicBezTo>
                    <a:cubicBezTo>
                      <a:pt x="162637" y="186956"/>
                      <a:pt x="163625" y="172331"/>
                      <a:pt x="163477" y="157705"/>
                    </a:cubicBezTo>
                    <a:cubicBezTo>
                      <a:pt x="163477" y="109777"/>
                      <a:pt x="156312" y="85812"/>
                      <a:pt x="142478" y="85812"/>
                    </a:cubicBezTo>
                    <a:cubicBezTo>
                      <a:pt x="137042" y="85812"/>
                      <a:pt x="130125" y="91000"/>
                      <a:pt x="122219" y="101624"/>
                    </a:cubicBezTo>
                    <a:cubicBezTo>
                      <a:pt x="102356" y="137768"/>
                      <a:pt x="90645" y="177815"/>
                      <a:pt x="87878" y="218975"/>
                    </a:cubicBezTo>
                    <a:cubicBezTo>
                      <a:pt x="85482" y="235602"/>
                      <a:pt x="82270" y="252080"/>
                      <a:pt x="78243" y="268386"/>
                    </a:cubicBezTo>
                    <a:cubicBezTo>
                      <a:pt x="76044" y="280640"/>
                      <a:pt x="70585" y="292078"/>
                      <a:pt x="62432" y="301491"/>
                    </a:cubicBezTo>
                    <a:cubicBezTo>
                      <a:pt x="56157" y="307593"/>
                      <a:pt x="47708" y="310879"/>
                      <a:pt x="38962" y="310632"/>
                    </a:cubicBezTo>
                    <a:close/>
                  </a:path>
                </a:pathLst>
              </a:custGeom>
              <a:grpFill/>
              <a:ln w="63500" cap="flat">
                <a:solidFill>
                  <a:schemeClr val="bg1"/>
                </a:solidFill>
                <a:prstDash val="solid"/>
                <a:miter/>
              </a:ln>
            </p:spPr>
            <p:txBody>
              <a:bodyPr rtlCol="0" anchor="ctr"/>
              <a:lstStyle/>
              <a:p>
                <a:endParaRPr lang="fr-FR"/>
              </a:p>
            </p:txBody>
          </p:sp>
          <p:sp>
            <p:nvSpPr>
              <p:cNvPr id="68" name="Forme libre : forme 67">
                <a:extLst>
                  <a:ext uri="{FF2B5EF4-FFF2-40B4-BE49-F238E27FC236}">
                    <a16:creationId xmlns:a16="http://schemas.microsoft.com/office/drawing/2014/main" id="{8AFEED2D-FBC4-4707-8E4D-201FBE6DC7D8}"/>
                  </a:ext>
                </a:extLst>
              </p:cNvPr>
              <p:cNvSpPr/>
              <p:nvPr/>
            </p:nvSpPr>
            <p:spPr>
              <a:xfrm>
                <a:off x="5496444" y="3401769"/>
                <a:ext cx="79723" cy="343367"/>
              </a:xfrm>
              <a:custGeom>
                <a:avLst/>
                <a:gdLst>
                  <a:gd name="connsiteX0" fmla="*/ 39627 w 79723"/>
                  <a:gd name="connsiteY0" fmla="*/ 343017 h 343367"/>
                  <a:gd name="connsiteX1" fmla="*/ 8004 w 79723"/>
                  <a:gd name="connsiteY1" fmla="*/ 320288 h 343367"/>
                  <a:gd name="connsiteX2" fmla="*/ 345 w 79723"/>
                  <a:gd name="connsiteY2" fmla="*/ 222701 h 343367"/>
                  <a:gd name="connsiteX3" fmla="*/ 13686 w 79723"/>
                  <a:gd name="connsiteY3" fmla="*/ 104115 h 343367"/>
                  <a:gd name="connsiteX4" fmla="*/ 38392 w 79723"/>
                  <a:gd name="connsiteY4" fmla="*/ 88551 h 343367"/>
                  <a:gd name="connsiteX5" fmla="*/ 61121 w 79723"/>
                  <a:gd name="connsiteY5" fmla="*/ 103374 h 343367"/>
                  <a:gd name="connsiteX6" fmla="*/ 75203 w 79723"/>
                  <a:gd name="connsiteY6" fmla="*/ 164890 h 343367"/>
                  <a:gd name="connsiteX7" fmla="*/ 79650 w 79723"/>
                  <a:gd name="connsiteY7" fmla="*/ 249630 h 343367"/>
                  <a:gd name="connsiteX8" fmla="*/ 79650 w 79723"/>
                  <a:gd name="connsiteY8" fmla="*/ 276806 h 343367"/>
                  <a:gd name="connsiteX9" fmla="*/ 71744 w 79723"/>
                  <a:gd name="connsiteY9" fmla="*/ 322017 h 343367"/>
                  <a:gd name="connsiteX10" fmla="*/ 39627 w 79723"/>
                  <a:gd name="connsiteY10" fmla="*/ 343017 h 343367"/>
                  <a:gd name="connsiteX11" fmla="*/ 37897 w 79723"/>
                  <a:gd name="connsiteY11" fmla="*/ 71256 h 343367"/>
                  <a:gd name="connsiteX12" fmla="*/ 6028 w 79723"/>
                  <a:gd name="connsiteY12" fmla="*/ 33951 h 343367"/>
                  <a:gd name="connsiteX13" fmla="*/ 13933 w 79723"/>
                  <a:gd name="connsiteY13" fmla="*/ 9246 h 343367"/>
                  <a:gd name="connsiteX14" fmla="*/ 34933 w 79723"/>
                  <a:gd name="connsiteY14" fmla="*/ -142 h 343367"/>
                  <a:gd name="connsiteX15" fmla="*/ 43580 w 79723"/>
                  <a:gd name="connsiteY15" fmla="*/ -142 h 343367"/>
                  <a:gd name="connsiteX16" fmla="*/ 61615 w 79723"/>
                  <a:gd name="connsiteY16" fmla="*/ 10234 h 343367"/>
                  <a:gd name="connsiteX17" fmla="*/ 71991 w 79723"/>
                  <a:gd name="connsiteY17" fmla="*/ 34939 h 343367"/>
                  <a:gd name="connsiteX18" fmla="*/ 60874 w 79723"/>
                  <a:gd name="connsiteY18" fmla="*/ 61374 h 343367"/>
                  <a:gd name="connsiteX19" fmla="*/ 37897 w 79723"/>
                  <a:gd name="connsiteY19" fmla="*/ 72245 h 343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9723" h="343367">
                    <a:moveTo>
                      <a:pt x="39627" y="343017"/>
                    </a:moveTo>
                    <a:cubicBezTo>
                      <a:pt x="24952" y="344178"/>
                      <a:pt x="11586" y="334568"/>
                      <a:pt x="8004" y="320288"/>
                    </a:cubicBezTo>
                    <a:cubicBezTo>
                      <a:pt x="1408" y="288195"/>
                      <a:pt x="-1162" y="255411"/>
                      <a:pt x="345" y="222701"/>
                    </a:cubicBezTo>
                    <a:cubicBezTo>
                      <a:pt x="345" y="159282"/>
                      <a:pt x="4792" y="119754"/>
                      <a:pt x="13686" y="104115"/>
                    </a:cubicBezTo>
                    <a:cubicBezTo>
                      <a:pt x="18108" y="94480"/>
                      <a:pt x="27793" y="88378"/>
                      <a:pt x="38392" y="88551"/>
                    </a:cubicBezTo>
                    <a:cubicBezTo>
                      <a:pt x="48249" y="88526"/>
                      <a:pt x="57168" y="94332"/>
                      <a:pt x="61121" y="103374"/>
                    </a:cubicBezTo>
                    <a:cubicBezTo>
                      <a:pt x="69496" y="122866"/>
                      <a:pt x="74289" y="143693"/>
                      <a:pt x="75203" y="164890"/>
                    </a:cubicBezTo>
                    <a:cubicBezTo>
                      <a:pt x="78192" y="193030"/>
                      <a:pt x="79674" y="221318"/>
                      <a:pt x="79650" y="249630"/>
                    </a:cubicBezTo>
                    <a:cubicBezTo>
                      <a:pt x="79650" y="251607"/>
                      <a:pt x="79650" y="260501"/>
                      <a:pt x="79650" y="276806"/>
                    </a:cubicBezTo>
                    <a:cubicBezTo>
                      <a:pt x="79724" y="292222"/>
                      <a:pt x="77056" y="307540"/>
                      <a:pt x="71744" y="322017"/>
                    </a:cubicBezTo>
                    <a:cubicBezTo>
                      <a:pt x="67445" y="335803"/>
                      <a:pt x="53981" y="344623"/>
                      <a:pt x="39627" y="343017"/>
                    </a:cubicBezTo>
                    <a:close/>
                    <a:moveTo>
                      <a:pt x="37897" y="71256"/>
                    </a:moveTo>
                    <a:cubicBezTo>
                      <a:pt x="16651" y="71256"/>
                      <a:pt x="6028" y="58657"/>
                      <a:pt x="6028" y="33951"/>
                    </a:cubicBezTo>
                    <a:cubicBezTo>
                      <a:pt x="5657" y="25033"/>
                      <a:pt x="8473" y="16287"/>
                      <a:pt x="13933" y="9246"/>
                    </a:cubicBezTo>
                    <a:cubicBezTo>
                      <a:pt x="19097" y="3020"/>
                      <a:pt x="26854" y="-464"/>
                      <a:pt x="34933" y="-142"/>
                    </a:cubicBezTo>
                    <a:lnTo>
                      <a:pt x="43580" y="-142"/>
                    </a:lnTo>
                    <a:cubicBezTo>
                      <a:pt x="50621" y="1118"/>
                      <a:pt x="56995" y="4774"/>
                      <a:pt x="61615" y="10234"/>
                    </a:cubicBezTo>
                    <a:cubicBezTo>
                      <a:pt x="68433" y="16633"/>
                      <a:pt x="72188" y="25601"/>
                      <a:pt x="71991" y="34939"/>
                    </a:cubicBezTo>
                    <a:cubicBezTo>
                      <a:pt x="72287" y="44945"/>
                      <a:pt x="68236" y="54581"/>
                      <a:pt x="60874" y="61374"/>
                    </a:cubicBezTo>
                    <a:cubicBezTo>
                      <a:pt x="55043" y="68020"/>
                      <a:pt x="46742" y="71973"/>
                      <a:pt x="37897" y="72245"/>
                    </a:cubicBezTo>
                    <a:close/>
                  </a:path>
                </a:pathLst>
              </a:custGeom>
              <a:grpFill/>
              <a:ln w="63500" cap="flat">
                <a:solidFill>
                  <a:schemeClr val="bg1"/>
                </a:solidFill>
                <a:prstDash val="solid"/>
                <a:miter/>
              </a:ln>
            </p:spPr>
            <p:txBody>
              <a:bodyPr rtlCol="0" anchor="ctr"/>
              <a:lstStyle/>
              <a:p>
                <a:endParaRPr lang="fr-FR"/>
              </a:p>
            </p:txBody>
          </p:sp>
          <p:sp>
            <p:nvSpPr>
              <p:cNvPr id="69" name="Forme libre : forme 68">
                <a:extLst>
                  <a:ext uri="{FF2B5EF4-FFF2-40B4-BE49-F238E27FC236}">
                    <a16:creationId xmlns:a16="http://schemas.microsoft.com/office/drawing/2014/main" id="{695B9FF8-DD1D-4321-A579-4C99DAD11A96}"/>
                  </a:ext>
                </a:extLst>
              </p:cNvPr>
              <p:cNvSpPr/>
              <p:nvPr/>
            </p:nvSpPr>
            <p:spPr>
              <a:xfrm>
                <a:off x="5608295" y="3445656"/>
                <a:ext cx="239630" cy="281998"/>
              </a:xfrm>
              <a:custGeom>
                <a:avLst/>
                <a:gdLst>
                  <a:gd name="connsiteX0" fmla="*/ 55997 w 239630"/>
                  <a:gd name="connsiteY0" fmla="*/ 281836 h 281998"/>
                  <a:gd name="connsiteX1" fmla="*/ 163 w 239630"/>
                  <a:gd name="connsiteY1" fmla="*/ 142003 h 281998"/>
                  <a:gd name="connsiteX2" fmla="*/ 12021 w 239630"/>
                  <a:gd name="connsiteY2" fmla="*/ 36757 h 281998"/>
                  <a:gd name="connsiteX3" fmla="*/ 61432 w 239630"/>
                  <a:gd name="connsiteY3" fmla="*/ 2170 h 281998"/>
                  <a:gd name="connsiteX4" fmla="*/ 83173 w 239630"/>
                  <a:gd name="connsiteY4" fmla="*/ 42687 h 281998"/>
                  <a:gd name="connsiteX5" fmla="*/ 113808 w 239630"/>
                  <a:gd name="connsiteY5" fmla="*/ 11558 h 281998"/>
                  <a:gd name="connsiteX6" fmla="*/ 163218 w 239630"/>
                  <a:gd name="connsiteY6" fmla="*/ 193 h 281998"/>
                  <a:gd name="connsiteX7" fmla="*/ 226464 w 239630"/>
                  <a:gd name="connsiteY7" fmla="*/ 16499 h 281998"/>
                  <a:gd name="connsiteX8" fmla="*/ 239558 w 239630"/>
                  <a:gd name="connsiteY8" fmla="*/ 39228 h 281998"/>
                  <a:gd name="connsiteX9" fmla="*/ 237088 w 239630"/>
                  <a:gd name="connsiteY9" fmla="*/ 48369 h 281998"/>
                  <a:gd name="connsiteX10" fmla="*/ 201759 w 239630"/>
                  <a:gd name="connsiteY10" fmla="*/ 78757 h 281998"/>
                  <a:gd name="connsiteX11" fmla="*/ 177053 w 239630"/>
                  <a:gd name="connsiteY11" fmla="*/ 70604 h 281998"/>
                  <a:gd name="connsiteX12" fmla="*/ 146419 w 239630"/>
                  <a:gd name="connsiteY12" fmla="*/ 63439 h 281998"/>
                  <a:gd name="connsiteX13" fmla="*/ 112819 w 239630"/>
                  <a:gd name="connsiteY13" fmla="*/ 79498 h 281998"/>
                  <a:gd name="connsiteX14" fmla="*/ 98243 w 239630"/>
                  <a:gd name="connsiteY14" fmla="*/ 128909 h 281998"/>
                  <a:gd name="connsiteX15" fmla="*/ 98243 w 239630"/>
                  <a:gd name="connsiteY15" fmla="*/ 159791 h 281998"/>
                  <a:gd name="connsiteX16" fmla="*/ 99478 w 239630"/>
                  <a:gd name="connsiteY16" fmla="*/ 194625 h 281998"/>
                  <a:gd name="connsiteX17" fmla="*/ 99478 w 239630"/>
                  <a:gd name="connsiteY17" fmla="*/ 225013 h 281998"/>
                  <a:gd name="connsiteX18" fmla="*/ 58962 w 239630"/>
                  <a:gd name="connsiteY18" fmla="*/ 281836 h 281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39630" h="281998">
                    <a:moveTo>
                      <a:pt x="55997" y="281836"/>
                    </a:moveTo>
                    <a:cubicBezTo>
                      <a:pt x="18692" y="281836"/>
                      <a:pt x="163" y="235390"/>
                      <a:pt x="163" y="142003"/>
                    </a:cubicBezTo>
                    <a:cubicBezTo>
                      <a:pt x="-1122" y="106526"/>
                      <a:pt x="2856" y="71049"/>
                      <a:pt x="12021" y="36757"/>
                    </a:cubicBezTo>
                    <a:cubicBezTo>
                      <a:pt x="17555" y="14523"/>
                      <a:pt x="38629" y="-226"/>
                      <a:pt x="61432" y="2170"/>
                    </a:cubicBezTo>
                    <a:cubicBezTo>
                      <a:pt x="71561" y="2170"/>
                      <a:pt x="78726" y="15758"/>
                      <a:pt x="83173" y="42687"/>
                    </a:cubicBezTo>
                    <a:cubicBezTo>
                      <a:pt x="89374" y="29000"/>
                      <a:pt x="100220" y="17957"/>
                      <a:pt x="113808" y="11558"/>
                    </a:cubicBezTo>
                    <a:cubicBezTo>
                      <a:pt x="129125" y="3875"/>
                      <a:pt x="146073" y="-29"/>
                      <a:pt x="163218" y="193"/>
                    </a:cubicBezTo>
                    <a:cubicBezTo>
                      <a:pt x="185527" y="-1709"/>
                      <a:pt x="207836" y="4047"/>
                      <a:pt x="226464" y="16499"/>
                    </a:cubicBezTo>
                    <a:cubicBezTo>
                      <a:pt x="234049" y="21712"/>
                      <a:pt x="238866" y="30062"/>
                      <a:pt x="239558" y="39228"/>
                    </a:cubicBezTo>
                    <a:cubicBezTo>
                      <a:pt x="239558" y="42440"/>
                      <a:pt x="238693" y="45602"/>
                      <a:pt x="237088" y="48369"/>
                    </a:cubicBezTo>
                    <a:cubicBezTo>
                      <a:pt x="227205" y="68628"/>
                      <a:pt x="215347" y="78757"/>
                      <a:pt x="201759" y="78757"/>
                    </a:cubicBezTo>
                    <a:cubicBezTo>
                      <a:pt x="192964" y="78213"/>
                      <a:pt x="184440" y="75422"/>
                      <a:pt x="177053" y="70604"/>
                    </a:cubicBezTo>
                    <a:cubicBezTo>
                      <a:pt x="167665" y="65490"/>
                      <a:pt x="157091" y="63019"/>
                      <a:pt x="146419" y="63439"/>
                    </a:cubicBezTo>
                    <a:cubicBezTo>
                      <a:pt x="133275" y="63019"/>
                      <a:pt x="120750" y="68998"/>
                      <a:pt x="112819" y="79498"/>
                    </a:cubicBezTo>
                    <a:cubicBezTo>
                      <a:pt x="103061" y="94124"/>
                      <a:pt x="97996" y="111343"/>
                      <a:pt x="98243" y="128909"/>
                    </a:cubicBezTo>
                    <a:cubicBezTo>
                      <a:pt x="98243" y="139038"/>
                      <a:pt x="98243" y="149414"/>
                      <a:pt x="98243" y="159791"/>
                    </a:cubicBezTo>
                    <a:cubicBezTo>
                      <a:pt x="98243" y="170167"/>
                      <a:pt x="98243" y="183261"/>
                      <a:pt x="99478" y="194625"/>
                    </a:cubicBezTo>
                    <a:cubicBezTo>
                      <a:pt x="100714" y="205990"/>
                      <a:pt x="99478" y="216366"/>
                      <a:pt x="99478" y="225013"/>
                    </a:cubicBezTo>
                    <a:cubicBezTo>
                      <a:pt x="99478" y="260342"/>
                      <a:pt x="85890" y="279118"/>
                      <a:pt x="58962" y="281836"/>
                    </a:cubicBezTo>
                    <a:close/>
                  </a:path>
                </a:pathLst>
              </a:custGeom>
              <a:grpFill/>
              <a:ln w="63500" cap="flat">
                <a:solidFill>
                  <a:schemeClr val="bg1"/>
                </a:solidFill>
                <a:prstDash val="solid"/>
                <a:miter/>
              </a:ln>
            </p:spPr>
            <p:txBody>
              <a:bodyPr rtlCol="0" anchor="ctr"/>
              <a:lstStyle/>
              <a:p>
                <a:endParaRPr lang="fr-FR"/>
              </a:p>
            </p:txBody>
          </p:sp>
          <p:sp>
            <p:nvSpPr>
              <p:cNvPr id="70" name="Forme libre : forme 69">
                <a:extLst>
                  <a:ext uri="{FF2B5EF4-FFF2-40B4-BE49-F238E27FC236}">
                    <a16:creationId xmlns:a16="http://schemas.microsoft.com/office/drawing/2014/main" id="{E3DE4EC4-F1EB-4503-9A21-7C0DA911694B}"/>
                  </a:ext>
                </a:extLst>
              </p:cNvPr>
              <p:cNvSpPr/>
              <p:nvPr/>
            </p:nvSpPr>
            <p:spPr>
              <a:xfrm>
                <a:off x="6011178" y="3307662"/>
                <a:ext cx="236480" cy="435557"/>
              </a:xfrm>
              <a:custGeom>
                <a:avLst/>
                <a:gdLst>
                  <a:gd name="connsiteX0" fmla="*/ 190208 w 236480"/>
                  <a:gd name="connsiteY0" fmla="*/ 435395 h 435557"/>
                  <a:gd name="connsiteX1" fmla="*/ 186503 w 236480"/>
                  <a:gd name="connsiteY1" fmla="*/ 435395 h 435557"/>
                  <a:gd name="connsiteX2" fmla="*/ 163527 w 236480"/>
                  <a:gd name="connsiteY2" fmla="*/ 422054 h 435557"/>
                  <a:gd name="connsiteX3" fmla="*/ 161056 w 236480"/>
                  <a:gd name="connsiteY3" fmla="*/ 406983 h 435557"/>
                  <a:gd name="connsiteX4" fmla="*/ 161056 w 236480"/>
                  <a:gd name="connsiteY4" fmla="*/ 399819 h 435557"/>
                  <a:gd name="connsiteX5" fmla="*/ 161056 w 236480"/>
                  <a:gd name="connsiteY5" fmla="*/ 392655 h 435557"/>
                  <a:gd name="connsiteX6" fmla="*/ 161056 w 236480"/>
                  <a:gd name="connsiteY6" fmla="*/ 388207 h 435557"/>
                  <a:gd name="connsiteX7" fmla="*/ 156362 w 236480"/>
                  <a:gd name="connsiteY7" fmla="*/ 385490 h 435557"/>
                  <a:gd name="connsiteX8" fmla="*/ 141045 w 236480"/>
                  <a:gd name="connsiteY8" fmla="*/ 398090 h 435557"/>
                  <a:gd name="connsiteX9" fmla="*/ 79034 w 236480"/>
                  <a:gd name="connsiteY9" fmla="*/ 424030 h 435557"/>
                  <a:gd name="connsiteX10" fmla="*/ 37529 w 236480"/>
                  <a:gd name="connsiteY10" fmla="*/ 407478 h 435557"/>
                  <a:gd name="connsiteX11" fmla="*/ 11342 w 236480"/>
                  <a:gd name="connsiteY11" fmla="*/ 365231 h 435557"/>
                  <a:gd name="connsiteX12" fmla="*/ -23 w 236480"/>
                  <a:gd name="connsiteY12" fmla="*/ 299515 h 435557"/>
                  <a:gd name="connsiteX13" fmla="*/ 28141 w 236480"/>
                  <a:gd name="connsiteY13" fmla="*/ 200693 h 435557"/>
                  <a:gd name="connsiteX14" fmla="*/ 71375 w 236480"/>
                  <a:gd name="connsiteY14" fmla="*/ 164870 h 435557"/>
                  <a:gd name="connsiteX15" fmla="*/ 99293 w 236480"/>
                  <a:gd name="connsiteY15" fmla="*/ 159435 h 435557"/>
                  <a:gd name="connsiteX16" fmla="*/ 128445 w 236480"/>
                  <a:gd name="connsiteY16" fmla="*/ 164870 h 435557"/>
                  <a:gd name="connsiteX17" fmla="*/ 132151 w 236480"/>
                  <a:gd name="connsiteY17" fmla="*/ 164870 h 435557"/>
                  <a:gd name="connsiteX18" fmla="*/ 142527 w 236480"/>
                  <a:gd name="connsiteY18" fmla="*/ 153752 h 435557"/>
                  <a:gd name="connsiteX19" fmla="*/ 146480 w 236480"/>
                  <a:gd name="connsiteY19" fmla="*/ 102365 h 435557"/>
                  <a:gd name="connsiteX20" fmla="*/ 146480 w 236480"/>
                  <a:gd name="connsiteY20" fmla="*/ 83342 h 435557"/>
                  <a:gd name="connsiteX21" fmla="*/ 146480 w 236480"/>
                  <a:gd name="connsiteY21" fmla="*/ 67036 h 435557"/>
                  <a:gd name="connsiteX22" fmla="*/ 146480 w 236480"/>
                  <a:gd name="connsiteY22" fmla="*/ 54683 h 435557"/>
                  <a:gd name="connsiteX23" fmla="*/ 180326 w 236480"/>
                  <a:gd name="connsiteY23" fmla="*/ -163 h 435557"/>
                  <a:gd name="connsiteX24" fmla="*/ 183538 w 236480"/>
                  <a:gd name="connsiteY24" fmla="*/ -163 h 435557"/>
                  <a:gd name="connsiteX25" fmla="*/ 223314 w 236480"/>
                  <a:gd name="connsiteY25" fmla="*/ 52954 h 435557"/>
                  <a:gd name="connsiteX26" fmla="*/ 228749 w 236480"/>
                  <a:gd name="connsiteY26" fmla="*/ 92483 h 435557"/>
                  <a:gd name="connsiteX27" fmla="*/ 236408 w 236480"/>
                  <a:gd name="connsiteY27" fmla="*/ 271845 h 435557"/>
                  <a:gd name="connsiteX28" fmla="*/ 234678 w 236480"/>
                  <a:gd name="connsiteY28" fmla="*/ 345961 h 435557"/>
                  <a:gd name="connsiteX29" fmla="*/ 217879 w 236480"/>
                  <a:gd name="connsiteY29" fmla="*/ 418101 h 435557"/>
                  <a:gd name="connsiteX30" fmla="*/ 190208 w 236480"/>
                  <a:gd name="connsiteY30" fmla="*/ 435395 h 435557"/>
                  <a:gd name="connsiteX31" fmla="*/ 88669 w 236480"/>
                  <a:gd name="connsiteY31" fmla="*/ 359055 h 435557"/>
                  <a:gd name="connsiteX32" fmla="*/ 119304 w 236480"/>
                  <a:gd name="connsiteY32" fmla="*/ 340773 h 435557"/>
                  <a:gd name="connsiteX33" fmla="*/ 135857 w 236480"/>
                  <a:gd name="connsiteY33" fmla="*/ 295562 h 435557"/>
                  <a:gd name="connsiteX34" fmla="*/ 138080 w 236480"/>
                  <a:gd name="connsiteY34" fmla="*/ 270856 h 435557"/>
                  <a:gd name="connsiteX35" fmla="*/ 115845 w 236480"/>
                  <a:gd name="connsiteY35" fmla="*/ 226881 h 435557"/>
                  <a:gd name="connsiteX36" fmla="*/ 84717 w 236480"/>
                  <a:gd name="connsiteY36" fmla="*/ 246151 h 435557"/>
                  <a:gd name="connsiteX37" fmla="*/ 66681 w 236480"/>
                  <a:gd name="connsiteY37" fmla="*/ 314832 h 435557"/>
                  <a:gd name="connsiteX38" fmla="*/ 69646 w 236480"/>
                  <a:gd name="connsiteY38" fmla="*/ 339538 h 435557"/>
                  <a:gd name="connsiteX39" fmla="*/ 88669 w 236480"/>
                  <a:gd name="connsiteY39" fmla="*/ 359055 h 435557"/>
                  <a:gd name="connsiteX40" fmla="*/ 88669 w 236480"/>
                  <a:gd name="connsiteY40" fmla="*/ 359055 h 435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236480" h="435557">
                    <a:moveTo>
                      <a:pt x="190208" y="435395"/>
                    </a:moveTo>
                    <a:lnTo>
                      <a:pt x="186503" y="435395"/>
                    </a:lnTo>
                    <a:cubicBezTo>
                      <a:pt x="173656" y="433913"/>
                      <a:pt x="165997" y="429465"/>
                      <a:pt x="163527" y="422054"/>
                    </a:cubicBezTo>
                    <a:cubicBezTo>
                      <a:pt x="161847" y="417212"/>
                      <a:pt x="161007" y="412122"/>
                      <a:pt x="161056" y="406983"/>
                    </a:cubicBezTo>
                    <a:cubicBezTo>
                      <a:pt x="160809" y="404612"/>
                      <a:pt x="160809" y="402191"/>
                      <a:pt x="161056" y="399819"/>
                    </a:cubicBezTo>
                    <a:cubicBezTo>
                      <a:pt x="161056" y="397348"/>
                      <a:pt x="161056" y="394878"/>
                      <a:pt x="161056" y="392655"/>
                    </a:cubicBezTo>
                    <a:cubicBezTo>
                      <a:pt x="161056" y="390431"/>
                      <a:pt x="161056" y="390184"/>
                      <a:pt x="161056" y="388207"/>
                    </a:cubicBezTo>
                    <a:cubicBezTo>
                      <a:pt x="161056" y="386231"/>
                      <a:pt x="159327" y="385490"/>
                      <a:pt x="156362" y="385490"/>
                    </a:cubicBezTo>
                    <a:lnTo>
                      <a:pt x="141045" y="398090"/>
                    </a:lnTo>
                    <a:cubicBezTo>
                      <a:pt x="124047" y="413728"/>
                      <a:pt x="102109" y="422894"/>
                      <a:pt x="79034" y="424030"/>
                    </a:cubicBezTo>
                    <a:cubicBezTo>
                      <a:pt x="63519" y="424376"/>
                      <a:pt x="48548" y="418397"/>
                      <a:pt x="37529" y="407478"/>
                    </a:cubicBezTo>
                    <a:cubicBezTo>
                      <a:pt x="25596" y="395644"/>
                      <a:pt x="16628" y="381166"/>
                      <a:pt x="11342" y="365231"/>
                    </a:cubicBezTo>
                    <a:cubicBezTo>
                      <a:pt x="3707" y="344157"/>
                      <a:pt x="-122" y="321923"/>
                      <a:pt x="-23" y="299515"/>
                    </a:cubicBezTo>
                    <a:cubicBezTo>
                      <a:pt x="-863" y="264482"/>
                      <a:pt x="8970" y="230018"/>
                      <a:pt x="28141" y="200693"/>
                    </a:cubicBezTo>
                    <a:cubicBezTo>
                      <a:pt x="38592" y="184659"/>
                      <a:pt x="53662" y="172158"/>
                      <a:pt x="71375" y="164870"/>
                    </a:cubicBezTo>
                    <a:cubicBezTo>
                      <a:pt x="80245" y="161263"/>
                      <a:pt x="89732" y="159435"/>
                      <a:pt x="99293" y="159435"/>
                    </a:cubicBezTo>
                    <a:cubicBezTo>
                      <a:pt x="109249" y="159484"/>
                      <a:pt x="119131" y="161312"/>
                      <a:pt x="128445" y="164870"/>
                    </a:cubicBezTo>
                    <a:lnTo>
                      <a:pt x="132151" y="164870"/>
                    </a:lnTo>
                    <a:cubicBezTo>
                      <a:pt x="136598" y="164870"/>
                      <a:pt x="140056" y="161164"/>
                      <a:pt x="142527" y="153752"/>
                    </a:cubicBezTo>
                    <a:cubicBezTo>
                      <a:pt x="145937" y="136854"/>
                      <a:pt x="147271" y="119585"/>
                      <a:pt x="146480" y="102365"/>
                    </a:cubicBezTo>
                    <a:cubicBezTo>
                      <a:pt x="146480" y="95942"/>
                      <a:pt x="146480" y="89518"/>
                      <a:pt x="146480" y="83342"/>
                    </a:cubicBezTo>
                    <a:cubicBezTo>
                      <a:pt x="146480" y="77165"/>
                      <a:pt x="146480" y="71730"/>
                      <a:pt x="146480" y="67036"/>
                    </a:cubicBezTo>
                    <a:cubicBezTo>
                      <a:pt x="146480" y="62342"/>
                      <a:pt x="146480" y="58142"/>
                      <a:pt x="146480" y="54683"/>
                    </a:cubicBezTo>
                    <a:cubicBezTo>
                      <a:pt x="146480" y="21578"/>
                      <a:pt x="159080" y="3296"/>
                      <a:pt x="180326" y="-163"/>
                    </a:cubicBezTo>
                    <a:lnTo>
                      <a:pt x="183538" y="-163"/>
                    </a:lnTo>
                    <a:cubicBezTo>
                      <a:pt x="203796" y="-163"/>
                      <a:pt x="217138" y="17378"/>
                      <a:pt x="223314" y="52954"/>
                    </a:cubicBezTo>
                    <a:cubicBezTo>
                      <a:pt x="226278" y="70989"/>
                      <a:pt x="228255" y="84083"/>
                      <a:pt x="228749" y="92483"/>
                    </a:cubicBezTo>
                    <a:cubicBezTo>
                      <a:pt x="233690" y="166599"/>
                      <a:pt x="236408" y="225398"/>
                      <a:pt x="236408" y="271845"/>
                    </a:cubicBezTo>
                    <a:cubicBezTo>
                      <a:pt x="236408" y="290127"/>
                      <a:pt x="236408" y="314585"/>
                      <a:pt x="234678" y="345961"/>
                    </a:cubicBezTo>
                    <a:cubicBezTo>
                      <a:pt x="235024" y="371012"/>
                      <a:pt x="229243" y="395767"/>
                      <a:pt x="217879" y="418101"/>
                    </a:cubicBezTo>
                    <a:cubicBezTo>
                      <a:pt x="212666" y="428626"/>
                      <a:pt x="201968" y="435321"/>
                      <a:pt x="190208" y="435395"/>
                    </a:cubicBezTo>
                    <a:close/>
                    <a:moveTo>
                      <a:pt x="88669" y="359055"/>
                    </a:moveTo>
                    <a:cubicBezTo>
                      <a:pt x="101467" y="359055"/>
                      <a:pt x="113226" y="352038"/>
                      <a:pt x="119304" y="340773"/>
                    </a:cubicBezTo>
                    <a:cubicBezTo>
                      <a:pt x="128099" y="327111"/>
                      <a:pt x="133757" y="311670"/>
                      <a:pt x="135857" y="295562"/>
                    </a:cubicBezTo>
                    <a:cubicBezTo>
                      <a:pt x="137289" y="287409"/>
                      <a:pt x="138055" y="279133"/>
                      <a:pt x="138080" y="270856"/>
                    </a:cubicBezTo>
                    <a:cubicBezTo>
                      <a:pt x="138080" y="241457"/>
                      <a:pt x="130669" y="226881"/>
                      <a:pt x="115845" y="226881"/>
                    </a:cubicBezTo>
                    <a:cubicBezTo>
                      <a:pt x="102776" y="227276"/>
                      <a:pt x="90893" y="234614"/>
                      <a:pt x="84717" y="246151"/>
                    </a:cubicBezTo>
                    <a:cubicBezTo>
                      <a:pt x="72388" y="266903"/>
                      <a:pt x="66138" y="290695"/>
                      <a:pt x="66681" y="314832"/>
                    </a:cubicBezTo>
                    <a:cubicBezTo>
                      <a:pt x="66904" y="323133"/>
                      <a:pt x="67917" y="331410"/>
                      <a:pt x="69646" y="339538"/>
                    </a:cubicBezTo>
                    <a:cubicBezTo>
                      <a:pt x="69498" y="350186"/>
                      <a:pt x="78021" y="358907"/>
                      <a:pt x="88669" y="359055"/>
                    </a:cubicBezTo>
                    <a:cubicBezTo>
                      <a:pt x="88669" y="359055"/>
                      <a:pt x="88669" y="359055"/>
                      <a:pt x="88669" y="359055"/>
                    </a:cubicBezTo>
                    <a:close/>
                  </a:path>
                </a:pathLst>
              </a:custGeom>
              <a:grpFill/>
              <a:ln w="63500" cap="flat">
                <a:solidFill>
                  <a:schemeClr val="bg1"/>
                </a:solidFill>
                <a:prstDash val="solid"/>
                <a:miter/>
              </a:ln>
            </p:spPr>
            <p:txBody>
              <a:bodyPr rtlCol="0" anchor="ctr"/>
              <a:lstStyle/>
              <a:p>
                <a:endParaRPr lang="fr-FR"/>
              </a:p>
            </p:txBody>
          </p:sp>
          <p:sp>
            <p:nvSpPr>
              <p:cNvPr id="71" name="Forme libre : forme 70">
                <a:extLst>
                  <a:ext uri="{FF2B5EF4-FFF2-40B4-BE49-F238E27FC236}">
                    <a16:creationId xmlns:a16="http://schemas.microsoft.com/office/drawing/2014/main" id="{DDD61945-5D61-4542-BD13-4585BC27FDF2}"/>
                  </a:ext>
                </a:extLst>
              </p:cNvPr>
              <p:cNvSpPr/>
              <p:nvPr/>
            </p:nvSpPr>
            <p:spPr>
              <a:xfrm>
                <a:off x="6285118" y="3446000"/>
                <a:ext cx="230596" cy="266650"/>
              </a:xfrm>
              <a:custGeom>
                <a:avLst/>
                <a:gdLst>
                  <a:gd name="connsiteX0" fmla="*/ 109959 w 230596"/>
                  <a:gd name="connsiteY0" fmla="*/ 266422 h 266650"/>
                  <a:gd name="connsiteX1" fmla="*/ 107242 w 230596"/>
                  <a:gd name="connsiteY1" fmla="*/ 266422 h 266650"/>
                  <a:gd name="connsiteX2" fmla="*/ 49184 w 230596"/>
                  <a:gd name="connsiteY2" fmla="*/ 250610 h 266650"/>
                  <a:gd name="connsiteX3" fmla="*/ 13361 w 230596"/>
                  <a:gd name="connsiteY3" fmla="*/ 208117 h 266650"/>
                  <a:gd name="connsiteX4" fmla="*/ 20 w 230596"/>
                  <a:gd name="connsiteY4" fmla="*/ 143636 h 266650"/>
                  <a:gd name="connsiteX5" fmla="*/ 16079 w 230596"/>
                  <a:gd name="connsiteY5" fmla="*/ 65566 h 266650"/>
                  <a:gd name="connsiteX6" fmla="*/ 58325 w 230596"/>
                  <a:gd name="connsiteY6" fmla="*/ 16156 h 266650"/>
                  <a:gd name="connsiteX7" fmla="*/ 111936 w 230596"/>
                  <a:gd name="connsiteY7" fmla="*/ -150 h 266650"/>
                  <a:gd name="connsiteX8" fmla="*/ 161346 w 230596"/>
                  <a:gd name="connsiteY8" fmla="*/ 16402 h 266650"/>
                  <a:gd name="connsiteX9" fmla="*/ 183828 w 230596"/>
                  <a:gd name="connsiteY9" fmla="*/ 70508 h 266650"/>
                  <a:gd name="connsiteX10" fmla="*/ 170488 w 230596"/>
                  <a:gd name="connsiteY10" fmla="*/ 110530 h 266650"/>
                  <a:gd name="connsiteX11" fmla="*/ 132935 w 230596"/>
                  <a:gd name="connsiteY11" fmla="*/ 137459 h 266650"/>
                  <a:gd name="connsiteX12" fmla="*/ 82042 w 230596"/>
                  <a:gd name="connsiteY12" fmla="*/ 150800 h 266650"/>
                  <a:gd name="connsiteX13" fmla="*/ 65613 w 230596"/>
                  <a:gd name="connsiteY13" fmla="*/ 169848 h 266650"/>
                  <a:gd name="connsiteX14" fmla="*/ 65737 w 230596"/>
                  <a:gd name="connsiteY14" fmla="*/ 171059 h 266650"/>
                  <a:gd name="connsiteX15" fmla="*/ 75125 w 230596"/>
                  <a:gd name="connsiteY15" fmla="*/ 192800 h 266650"/>
                  <a:gd name="connsiteX16" fmla="*/ 114900 w 230596"/>
                  <a:gd name="connsiteY16" fmla="*/ 205399 h 266650"/>
                  <a:gd name="connsiteX17" fmla="*/ 182593 w 230596"/>
                  <a:gd name="connsiteY17" fmla="*/ 185882 h 266650"/>
                  <a:gd name="connsiteX18" fmla="*/ 213228 w 230596"/>
                  <a:gd name="connsiteY18" fmla="*/ 175258 h 266650"/>
                  <a:gd name="connsiteX19" fmla="*/ 226075 w 230596"/>
                  <a:gd name="connsiteY19" fmla="*/ 180694 h 266650"/>
                  <a:gd name="connsiteX20" fmla="*/ 230522 w 230596"/>
                  <a:gd name="connsiteY20" fmla="*/ 193046 h 266650"/>
                  <a:gd name="connsiteX21" fmla="*/ 220640 w 230596"/>
                  <a:gd name="connsiteY21" fmla="*/ 215775 h 266650"/>
                  <a:gd name="connsiteX22" fmla="*/ 109959 w 230596"/>
                  <a:gd name="connsiteY22" fmla="*/ 266422 h 266650"/>
                  <a:gd name="connsiteX23" fmla="*/ 88465 w 230596"/>
                  <a:gd name="connsiteY23" fmla="*/ 99166 h 266650"/>
                  <a:gd name="connsiteX24" fmla="*/ 120829 w 230596"/>
                  <a:gd name="connsiteY24" fmla="*/ 76437 h 266650"/>
                  <a:gd name="connsiteX25" fmla="*/ 128982 w 230596"/>
                  <a:gd name="connsiteY25" fmla="*/ 51731 h 266650"/>
                  <a:gd name="connsiteX26" fmla="*/ 122954 w 230596"/>
                  <a:gd name="connsiteY26" fmla="*/ 43579 h 266650"/>
                  <a:gd name="connsiteX27" fmla="*/ 120829 w 230596"/>
                  <a:gd name="connsiteY27" fmla="*/ 43579 h 266650"/>
                  <a:gd name="connsiteX28" fmla="*/ 117124 w 230596"/>
                  <a:gd name="connsiteY28" fmla="*/ 43579 h 266650"/>
                  <a:gd name="connsiteX29" fmla="*/ 100324 w 230596"/>
                  <a:gd name="connsiteY29" fmla="*/ 50496 h 266650"/>
                  <a:gd name="connsiteX30" fmla="*/ 79819 w 230596"/>
                  <a:gd name="connsiteY30" fmla="*/ 67049 h 266650"/>
                  <a:gd name="connsiteX31" fmla="*/ 72901 w 230596"/>
                  <a:gd name="connsiteY31" fmla="*/ 82613 h 266650"/>
                  <a:gd name="connsiteX32" fmla="*/ 85872 w 230596"/>
                  <a:gd name="connsiteY32" fmla="*/ 99092 h 266650"/>
                  <a:gd name="connsiteX33" fmla="*/ 88465 w 230596"/>
                  <a:gd name="connsiteY33" fmla="*/ 99166 h 266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30596" h="266650">
                    <a:moveTo>
                      <a:pt x="109959" y="266422"/>
                    </a:moveTo>
                    <a:lnTo>
                      <a:pt x="107242" y="266422"/>
                    </a:lnTo>
                    <a:cubicBezTo>
                      <a:pt x="86736" y="267163"/>
                      <a:pt x="66478" y="261654"/>
                      <a:pt x="49184" y="250610"/>
                    </a:cubicBezTo>
                    <a:cubicBezTo>
                      <a:pt x="33422" y="240160"/>
                      <a:pt x="20995" y="225411"/>
                      <a:pt x="13361" y="208117"/>
                    </a:cubicBezTo>
                    <a:cubicBezTo>
                      <a:pt x="4294" y="187859"/>
                      <a:pt x="-276" y="165846"/>
                      <a:pt x="20" y="143636"/>
                    </a:cubicBezTo>
                    <a:cubicBezTo>
                      <a:pt x="-869" y="116707"/>
                      <a:pt x="4640" y="89951"/>
                      <a:pt x="16079" y="65566"/>
                    </a:cubicBezTo>
                    <a:cubicBezTo>
                      <a:pt x="25318" y="45505"/>
                      <a:pt x="39944" y="28409"/>
                      <a:pt x="58325" y="16156"/>
                    </a:cubicBezTo>
                    <a:cubicBezTo>
                      <a:pt x="74285" y="5754"/>
                      <a:pt x="92888" y="97"/>
                      <a:pt x="111936" y="-150"/>
                    </a:cubicBezTo>
                    <a:cubicBezTo>
                      <a:pt x="129823" y="-471"/>
                      <a:pt x="147264" y="5359"/>
                      <a:pt x="161346" y="16402"/>
                    </a:cubicBezTo>
                    <a:cubicBezTo>
                      <a:pt x="176911" y="29916"/>
                      <a:pt x="185237" y="49953"/>
                      <a:pt x="183828" y="70508"/>
                    </a:cubicBezTo>
                    <a:cubicBezTo>
                      <a:pt x="184125" y="84985"/>
                      <a:pt x="179406" y="99116"/>
                      <a:pt x="170488" y="110530"/>
                    </a:cubicBezTo>
                    <a:cubicBezTo>
                      <a:pt x="160457" y="122562"/>
                      <a:pt x="147536" y="131826"/>
                      <a:pt x="132935" y="137459"/>
                    </a:cubicBezTo>
                    <a:cubicBezTo>
                      <a:pt x="116654" y="144204"/>
                      <a:pt x="99533" y="148700"/>
                      <a:pt x="82042" y="150800"/>
                    </a:cubicBezTo>
                    <a:cubicBezTo>
                      <a:pt x="72234" y="151517"/>
                      <a:pt x="64897" y="160040"/>
                      <a:pt x="65613" y="169848"/>
                    </a:cubicBezTo>
                    <a:cubicBezTo>
                      <a:pt x="65638" y="170244"/>
                      <a:pt x="65687" y="170664"/>
                      <a:pt x="65737" y="171059"/>
                    </a:cubicBezTo>
                    <a:cubicBezTo>
                      <a:pt x="66330" y="179162"/>
                      <a:pt x="69640" y="186821"/>
                      <a:pt x="75125" y="192800"/>
                    </a:cubicBezTo>
                    <a:cubicBezTo>
                      <a:pt x="85872" y="202657"/>
                      <a:pt x="100423" y="207277"/>
                      <a:pt x="114900" y="205399"/>
                    </a:cubicBezTo>
                    <a:cubicBezTo>
                      <a:pt x="138815" y="205054"/>
                      <a:pt x="162187" y="198334"/>
                      <a:pt x="182593" y="185882"/>
                    </a:cubicBezTo>
                    <a:cubicBezTo>
                      <a:pt x="191709" y="179730"/>
                      <a:pt x="202259" y="176074"/>
                      <a:pt x="213228" y="175258"/>
                    </a:cubicBezTo>
                    <a:cubicBezTo>
                      <a:pt x="218120" y="174937"/>
                      <a:pt x="222888" y="176963"/>
                      <a:pt x="226075" y="180694"/>
                    </a:cubicBezTo>
                    <a:cubicBezTo>
                      <a:pt x="229014" y="184128"/>
                      <a:pt x="230595" y="188525"/>
                      <a:pt x="230522" y="193046"/>
                    </a:cubicBezTo>
                    <a:cubicBezTo>
                      <a:pt x="230497" y="201669"/>
                      <a:pt x="226915" y="209871"/>
                      <a:pt x="220640" y="215775"/>
                    </a:cubicBezTo>
                    <a:cubicBezTo>
                      <a:pt x="192228" y="247102"/>
                      <a:pt x="152230" y="265409"/>
                      <a:pt x="109959" y="266422"/>
                    </a:cubicBezTo>
                    <a:close/>
                    <a:moveTo>
                      <a:pt x="88465" y="99166"/>
                    </a:moveTo>
                    <a:cubicBezTo>
                      <a:pt x="102869" y="98845"/>
                      <a:pt x="115642" y="89852"/>
                      <a:pt x="120829" y="76437"/>
                    </a:cubicBezTo>
                    <a:cubicBezTo>
                      <a:pt x="125252" y="68852"/>
                      <a:pt x="128019" y="60452"/>
                      <a:pt x="128982" y="51731"/>
                    </a:cubicBezTo>
                    <a:cubicBezTo>
                      <a:pt x="129575" y="47828"/>
                      <a:pt x="126883" y="44171"/>
                      <a:pt x="122954" y="43579"/>
                    </a:cubicBezTo>
                    <a:cubicBezTo>
                      <a:pt x="122262" y="43479"/>
                      <a:pt x="121546" y="43479"/>
                      <a:pt x="120829" y="43579"/>
                    </a:cubicBezTo>
                    <a:lnTo>
                      <a:pt x="117124" y="43579"/>
                    </a:lnTo>
                    <a:cubicBezTo>
                      <a:pt x="111121" y="44764"/>
                      <a:pt x="105413" y="47111"/>
                      <a:pt x="100324" y="50496"/>
                    </a:cubicBezTo>
                    <a:cubicBezTo>
                      <a:pt x="92616" y="54844"/>
                      <a:pt x="85698" y="60428"/>
                      <a:pt x="79819" y="67049"/>
                    </a:cubicBezTo>
                    <a:cubicBezTo>
                      <a:pt x="75619" y="71174"/>
                      <a:pt x="73148" y="76733"/>
                      <a:pt x="72901" y="82613"/>
                    </a:cubicBezTo>
                    <a:cubicBezTo>
                      <a:pt x="71938" y="90741"/>
                      <a:pt x="77744" y="98128"/>
                      <a:pt x="85872" y="99092"/>
                    </a:cubicBezTo>
                    <a:cubicBezTo>
                      <a:pt x="86736" y="99190"/>
                      <a:pt x="87601" y="99215"/>
                      <a:pt x="88465" y="99166"/>
                    </a:cubicBezTo>
                    <a:close/>
                  </a:path>
                </a:pathLst>
              </a:custGeom>
              <a:grpFill/>
              <a:ln w="63500" cap="flat">
                <a:solidFill>
                  <a:schemeClr val="bg1"/>
                </a:solidFill>
                <a:prstDash val="solid"/>
                <a:miter/>
              </a:ln>
            </p:spPr>
            <p:txBody>
              <a:bodyPr rtlCol="0" anchor="ctr"/>
              <a:lstStyle/>
              <a:p>
                <a:endParaRPr lang="fr-FR"/>
              </a:p>
            </p:txBody>
          </p:sp>
          <p:sp>
            <p:nvSpPr>
              <p:cNvPr id="72" name="Forme libre : forme 71">
                <a:extLst>
                  <a:ext uri="{FF2B5EF4-FFF2-40B4-BE49-F238E27FC236}">
                    <a16:creationId xmlns:a16="http://schemas.microsoft.com/office/drawing/2014/main" id="{FAC8D740-88A1-475D-A54F-07DD59D069DD}"/>
                  </a:ext>
                </a:extLst>
              </p:cNvPr>
              <p:cNvSpPr/>
              <p:nvPr/>
            </p:nvSpPr>
            <p:spPr>
              <a:xfrm>
                <a:off x="6536121" y="3433387"/>
                <a:ext cx="251103" cy="310820"/>
              </a:xfrm>
              <a:custGeom>
                <a:avLst/>
                <a:gdLst>
                  <a:gd name="connsiteX0" fmla="*/ 131210 w 251103"/>
                  <a:gd name="connsiteY0" fmla="*/ 310658 h 310820"/>
                  <a:gd name="connsiteX1" fmla="*/ 59811 w 251103"/>
                  <a:gd name="connsiteY1" fmla="*/ 291635 h 310820"/>
                  <a:gd name="connsiteX2" fmla="*/ 10400 w 251103"/>
                  <a:gd name="connsiteY2" fmla="*/ 242224 h 310820"/>
                  <a:gd name="connsiteX3" fmla="*/ 271 w 251103"/>
                  <a:gd name="connsiteY3" fmla="*/ 201707 h 310820"/>
                  <a:gd name="connsiteX4" fmla="*/ 19541 w 251103"/>
                  <a:gd name="connsiteY4" fmla="*/ 152296 h 310820"/>
                  <a:gd name="connsiteX5" fmla="*/ 40294 w 251103"/>
                  <a:gd name="connsiteY5" fmla="*/ 146120 h 310820"/>
                  <a:gd name="connsiteX6" fmla="*/ 76364 w 251103"/>
                  <a:gd name="connsiteY6" fmla="*/ 175766 h 310820"/>
                  <a:gd name="connsiteX7" fmla="*/ 112186 w 251103"/>
                  <a:gd name="connsiteY7" fmla="*/ 225177 h 310820"/>
                  <a:gd name="connsiteX8" fmla="*/ 150233 w 251103"/>
                  <a:gd name="connsiteY8" fmla="*/ 236541 h 310820"/>
                  <a:gd name="connsiteX9" fmla="*/ 166539 w 251103"/>
                  <a:gd name="connsiteY9" fmla="*/ 234812 h 310820"/>
                  <a:gd name="connsiteX10" fmla="*/ 179237 w 251103"/>
                  <a:gd name="connsiteY10" fmla="*/ 220853 h 310820"/>
                  <a:gd name="connsiteX11" fmla="*/ 179139 w 251103"/>
                  <a:gd name="connsiteY11" fmla="*/ 219742 h 310820"/>
                  <a:gd name="connsiteX12" fmla="*/ 129728 w 251103"/>
                  <a:gd name="connsiteY12" fmla="*/ 173543 h 310820"/>
                  <a:gd name="connsiteX13" fmla="*/ 75869 w 251103"/>
                  <a:gd name="connsiteY13" fmla="*/ 132284 h 310820"/>
                  <a:gd name="connsiteX14" fmla="*/ 55364 w 251103"/>
                  <a:gd name="connsiteY14" fmla="*/ 82873 h 310820"/>
                  <a:gd name="connsiteX15" fmla="*/ 80070 w 251103"/>
                  <a:gd name="connsiteY15" fmla="*/ 24568 h 310820"/>
                  <a:gd name="connsiteX16" fmla="*/ 141586 w 251103"/>
                  <a:gd name="connsiteY16" fmla="*/ -137 h 310820"/>
                  <a:gd name="connsiteX17" fmla="*/ 178150 w 251103"/>
                  <a:gd name="connsiteY17" fmla="*/ 9498 h 310820"/>
                  <a:gd name="connsiteX18" fmla="*/ 202856 w 251103"/>
                  <a:gd name="connsiteY18" fmla="*/ 38651 h 310820"/>
                  <a:gd name="connsiteX19" fmla="*/ 204585 w 251103"/>
                  <a:gd name="connsiteY19" fmla="*/ 46309 h 310820"/>
                  <a:gd name="connsiteX20" fmla="*/ 201620 w 251103"/>
                  <a:gd name="connsiteY20" fmla="*/ 55450 h 310820"/>
                  <a:gd name="connsiteX21" fmla="*/ 189021 w 251103"/>
                  <a:gd name="connsiteY21" fmla="*/ 61380 h 310820"/>
                  <a:gd name="connsiteX22" fmla="*/ 171233 w 251103"/>
                  <a:gd name="connsiteY22" fmla="*/ 57180 h 310820"/>
                  <a:gd name="connsiteX23" fmla="*/ 143563 w 251103"/>
                  <a:gd name="connsiteY23" fmla="*/ 52980 h 310820"/>
                  <a:gd name="connsiteX24" fmla="*/ 123304 w 251103"/>
                  <a:gd name="connsiteY24" fmla="*/ 59403 h 310820"/>
                  <a:gd name="connsiteX25" fmla="*/ 115892 w 251103"/>
                  <a:gd name="connsiteY25" fmla="*/ 78179 h 310820"/>
                  <a:gd name="connsiteX26" fmla="*/ 132445 w 251103"/>
                  <a:gd name="connsiteY26" fmla="*/ 102885 h 310820"/>
                  <a:gd name="connsiteX27" fmla="*/ 168515 w 251103"/>
                  <a:gd name="connsiteY27" fmla="*/ 127590 h 310820"/>
                  <a:gd name="connsiteX28" fmla="*/ 207550 w 251103"/>
                  <a:gd name="connsiteY28" fmla="*/ 152296 h 310820"/>
                  <a:gd name="connsiteX29" fmla="*/ 251031 w 251103"/>
                  <a:gd name="connsiteY29" fmla="*/ 222212 h 310820"/>
                  <a:gd name="connsiteX30" fmla="*/ 230278 w 251103"/>
                  <a:gd name="connsiteY30" fmla="*/ 271623 h 310820"/>
                  <a:gd name="connsiteX31" fmla="*/ 184079 w 251103"/>
                  <a:gd name="connsiteY31" fmla="*/ 301023 h 310820"/>
                  <a:gd name="connsiteX32" fmla="*/ 131210 w 251103"/>
                  <a:gd name="connsiteY32" fmla="*/ 310658 h 310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51103" h="310820">
                    <a:moveTo>
                      <a:pt x="131210" y="310658"/>
                    </a:moveTo>
                    <a:cubicBezTo>
                      <a:pt x="106159" y="310584"/>
                      <a:pt x="81577" y="304012"/>
                      <a:pt x="59811" y="291635"/>
                    </a:cubicBezTo>
                    <a:cubicBezTo>
                      <a:pt x="38787" y="280468"/>
                      <a:pt x="21567" y="263248"/>
                      <a:pt x="10400" y="242224"/>
                    </a:cubicBezTo>
                    <a:cubicBezTo>
                      <a:pt x="3705" y="229772"/>
                      <a:pt x="222" y="215838"/>
                      <a:pt x="271" y="201707"/>
                    </a:cubicBezTo>
                    <a:cubicBezTo>
                      <a:pt x="-1780" y="183079"/>
                      <a:pt x="5435" y="164624"/>
                      <a:pt x="19541" y="152296"/>
                    </a:cubicBezTo>
                    <a:cubicBezTo>
                      <a:pt x="25742" y="148318"/>
                      <a:pt x="32932" y="146169"/>
                      <a:pt x="40294" y="146120"/>
                    </a:cubicBezTo>
                    <a:cubicBezTo>
                      <a:pt x="57884" y="146045"/>
                      <a:pt x="73029" y="158497"/>
                      <a:pt x="76364" y="175766"/>
                    </a:cubicBezTo>
                    <a:cubicBezTo>
                      <a:pt x="81527" y="196222"/>
                      <a:pt x="94349" y="213911"/>
                      <a:pt x="112186" y="225177"/>
                    </a:cubicBezTo>
                    <a:cubicBezTo>
                      <a:pt x="123650" y="232218"/>
                      <a:pt x="136768" y="236146"/>
                      <a:pt x="150233" y="236541"/>
                    </a:cubicBezTo>
                    <a:cubicBezTo>
                      <a:pt x="155693" y="236294"/>
                      <a:pt x="161152" y="235726"/>
                      <a:pt x="166539" y="234812"/>
                    </a:cubicBezTo>
                    <a:cubicBezTo>
                      <a:pt x="173901" y="234466"/>
                      <a:pt x="179583" y="228216"/>
                      <a:pt x="179237" y="220853"/>
                    </a:cubicBezTo>
                    <a:cubicBezTo>
                      <a:pt x="179212" y="220483"/>
                      <a:pt x="179188" y="220112"/>
                      <a:pt x="179139" y="219742"/>
                    </a:cubicBezTo>
                    <a:cubicBezTo>
                      <a:pt x="179139" y="205907"/>
                      <a:pt x="163079" y="190589"/>
                      <a:pt x="129728" y="173543"/>
                    </a:cubicBezTo>
                    <a:cubicBezTo>
                      <a:pt x="109667" y="162771"/>
                      <a:pt x="91484" y="148837"/>
                      <a:pt x="75869" y="132284"/>
                    </a:cubicBezTo>
                    <a:cubicBezTo>
                      <a:pt x="62924" y="119067"/>
                      <a:pt x="55587" y="101378"/>
                      <a:pt x="55364" y="82873"/>
                    </a:cubicBezTo>
                    <a:cubicBezTo>
                      <a:pt x="55413" y="60910"/>
                      <a:pt x="64308" y="39886"/>
                      <a:pt x="80070" y="24568"/>
                    </a:cubicBezTo>
                    <a:cubicBezTo>
                      <a:pt x="96301" y="8214"/>
                      <a:pt x="118560" y="-705"/>
                      <a:pt x="141586" y="-137"/>
                    </a:cubicBezTo>
                    <a:cubicBezTo>
                      <a:pt x="154408" y="-137"/>
                      <a:pt x="167008" y="3173"/>
                      <a:pt x="178150" y="9498"/>
                    </a:cubicBezTo>
                    <a:cubicBezTo>
                      <a:pt x="189638" y="15897"/>
                      <a:pt x="198433" y="26273"/>
                      <a:pt x="202856" y="38651"/>
                    </a:cubicBezTo>
                    <a:cubicBezTo>
                      <a:pt x="203992" y="41047"/>
                      <a:pt x="204585" y="43666"/>
                      <a:pt x="204585" y="46309"/>
                    </a:cubicBezTo>
                    <a:cubicBezTo>
                      <a:pt x="204708" y="49620"/>
                      <a:pt x="203646" y="52856"/>
                      <a:pt x="201620" y="55450"/>
                    </a:cubicBezTo>
                    <a:cubicBezTo>
                      <a:pt x="198705" y="59428"/>
                      <a:pt x="193961" y="61676"/>
                      <a:pt x="189021" y="61380"/>
                    </a:cubicBezTo>
                    <a:cubicBezTo>
                      <a:pt x="182918" y="60811"/>
                      <a:pt x="176939" y="59403"/>
                      <a:pt x="171233" y="57180"/>
                    </a:cubicBezTo>
                    <a:cubicBezTo>
                      <a:pt x="162338" y="54166"/>
                      <a:pt x="152950" y="52757"/>
                      <a:pt x="143563" y="52980"/>
                    </a:cubicBezTo>
                    <a:cubicBezTo>
                      <a:pt x="136249" y="52535"/>
                      <a:pt x="129036" y="54833"/>
                      <a:pt x="123304" y="59403"/>
                    </a:cubicBezTo>
                    <a:cubicBezTo>
                      <a:pt x="118264" y="64320"/>
                      <a:pt x="115571" y="71163"/>
                      <a:pt x="115892" y="78179"/>
                    </a:cubicBezTo>
                    <a:cubicBezTo>
                      <a:pt x="117276" y="88531"/>
                      <a:pt x="123378" y="97672"/>
                      <a:pt x="132445" y="102885"/>
                    </a:cubicBezTo>
                    <a:cubicBezTo>
                      <a:pt x="143908" y="111927"/>
                      <a:pt x="155940" y="120179"/>
                      <a:pt x="168515" y="127590"/>
                    </a:cubicBezTo>
                    <a:cubicBezTo>
                      <a:pt x="181609" y="135496"/>
                      <a:pt x="194702" y="143896"/>
                      <a:pt x="207550" y="152296"/>
                    </a:cubicBezTo>
                    <a:cubicBezTo>
                      <a:pt x="232724" y="166971"/>
                      <a:pt x="249005" y="193134"/>
                      <a:pt x="251031" y="222212"/>
                    </a:cubicBezTo>
                    <a:cubicBezTo>
                      <a:pt x="251031" y="240791"/>
                      <a:pt x="243545" y="258603"/>
                      <a:pt x="230278" y="271623"/>
                    </a:cubicBezTo>
                    <a:cubicBezTo>
                      <a:pt x="217209" y="284668"/>
                      <a:pt x="201447" y="294723"/>
                      <a:pt x="184079" y="301023"/>
                    </a:cubicBezTo>
                    <a:cubicBezTo>
                      <a:pt x="167156" y="307298"/>
                      <a:pt x="149269" y="310584"/>
                      <a:pt x="131210" y="310658"/>
                    </a:cubicBezTo>
                    <a:close/>
                  </a:path>
                </a:pathLst>
              </a:custGeom>
              <a:grpFill/>
              <a:ln w="63500" cap="flat">
                <a:solidFill>
                  <a:schemeClr val="bg1"/>
                </a:solidFill>
                <a:prstDash val="solid"/>
                <a:miter/>
              </a:ln>
            </p:spPr>
            <p:txBody>
              <a:bodyPr rtlCol="0" anchor="ctr"/>
              <a:lstStyle/>
              <a:p>
                <a:endParaRPr lang="fr-FR"/>
              </a:p>
            </p:txBody>
          </p:sp>
          <p:sp>
            <p:nvSpPr>
              <p:cNvPr id="73" name="Forme libre : forme 72">
                <a:extLst>
                  <a:ext uri="{FF2B5EF4-FFF2-40B4-BE49-F238E27FC236}">
                    <a16:creationId xmlns:a16="http://schemas.microsoft.com/office/drawing/2014/main" id="{B71F624D-C01E-44BB-96C0-E92A06615140}"/>
                  </a:ext>
                </a:extLst>
              </p:cNvPr>
              <p:cNvSpPr/>
              <p:nvPr/>
            </p:nvSpPr>
            <p:spPr>
              <a:xfrm>
                <a:off x="6969798" y="3433019"/>
                <a:ext cx="243771" cy="433979"/>
              </a:xfrm>
              <a:custGeom>
                <a:avLst/>
                <a:gdLst>
                  <a:gd name="connsiteX0" fmla="*/ 52796 w 243771"/>
                  <a:gd name="connsiteY0" fmla="*/ 433812 h 433979"/>
                  <a:gd name="connsiteX1" fmla="*/ 52796 w 243771"/>
                  <a:gd name="connsiteY1" fmla="*/ 433812 h 433979"/>
                  <a:gd name="connsiteX2" fmla="*/ 28091 w 243771"/>
                  <a:gd name="connsiteY2" fmla="*/ 424671 h 433979"/>
                  <a:gd name="connsiteX3" fmla="*/ 13762 w 243771"/>
                  <a:gd name="connsiteY3" fmla="*/ 397989 h 433979"/>
                  <a:gd name="connsiteX4" fmla="*/ 3880 w 243771"/>
                  <a:gd name="connsiteY4" fmla="*/ 306826 h 433979"/>
                  <a:gd name="connsiteX5" fmla="*/ -73 w 243771"/>
                  <a:gd name="connsiteY5" fmla="*/ 204545 h 433979"/>
                  <a:gd name="connsiteX6" fmla="*/ 56008 w 243771"/>
                  <a:gd name="connsiteY6" fmla="*/ -16 h 433979"/>
                  <a:gd name="connsiteX7" fmla="*/ 76267 w 243771"/>
                  <a:gd name="connsiteY7" fmla="*/ 7148 h 433979"/>
                  <a:gd name="connsiteX8" fmla="*/ 84173 w 243771"/>
                  <a:gd name="connsiteY8" fmla="*/ 24936 h 433979"/>
                  <a:gd name="connsiteX9" fmla="*/ 87385 w 243771"/>
                  <a:gd name="connsiteY9" fmla="*/ 34818 h 433979"/>
                  <a:gd name="connsiteX10" fmla="*/ 95290 w 243771"/>
                  <a:gd name="connsiteY10" fmla="*/ 47418 h 433979"/>
                  <a:gd name="connsiteX11" fmla="*/ 100972 w 243771"/>
                  <a:gd name="connsiteY11" fmla="*/ 42230 h 433979"/>
                  <a:gd name="connsiteX12" fmla="*/ 112337 w 243771"/>
                  <a:gd name="connsiteY12" fmla="*/ 32101 h 433979"/>
                  <a:gd name="connsiteX13" fmla="*/ 154830 w 243771"/>
                  <a:gd name="connsiteY13" fmla="*/ 17525 h 433979"/>
                  <a:gd name="connsiteX14" fmla="*/ 201523 w 243771"/>
                  <a:gd name="connsiteY14" fmla="*/ 36301 h 433979"/>
                  <a:gd name="connsiteX15" fmla="*/ 234135 w 243771"/>
                  <a:gd name="connsiteY15" fmla="*/ 80029 h 433979"/>
                  <a:gd name="connsiteX16" fmla="*/ 243522 w 243771"/>
                  <a:gd name="connsiteY16" fmla="*/ 126970 h 433979"/>
                  <a:gd name="connsiteX17" fmla="*/ 214865 w 243771"/>
                  <a:gd name="connsiteY17" fmla="*/ 204792 h 433979"/>
                  <a:gd name="connsiteX18" fmla="*/ 119007 w 243771"/>
                  <a:gd name="connsiteY18" fmla="*/ 242592 h 433979"/>
                  <a:gd name="connsiteX19" fmla="*/ 94302 w 243771"/>
                  <a:gd name="connsiteY19" fmla="*/ 240615 h 433979"/>
                  <a:gd name="connsiteX20" fmla="*/ 89608 w 243771"/>
                  <a:gd name="connsiteY20" fmla="*/ 339437 h 433979"/>
                  <a:gd name="connsiteX21" fmla="*/ 87385 w 243771"/>
                  <a:gd name="connsiteY21" fmla="*/ 392059 h 433979"/>
                  <a:gd name="connsiteX22" fmla="*/ 52796 w 243771"/>
                  <a:gd name="connsiteY22" fmla="*/ 433812 h 433979"/>
                  <a:gd name="connsiteX23" fmla="*/ 114560 w 243771"/>
                  <a:gd name="connsiteY23" fmla="*/ 190463 h 433979"/>
                  <a:gd name="connsiteX24" fmla="*/ 154830 w 243771"/>
                  <a:gd name="connsiteY24" fmla="*/ 168722 h 433979"/>
                  <a:gd name="connsiteX25" fmla="*/ 181512 w 243771"/>
                  <a:gd name="connsiteY25" fmla="*/ 108441 h 433979"/>
                  <a:gd name="connsiteX26" fmla="*/ 176077 w 243771"/>
                  <a:gd name="connsiteY26" fmla="*/ 83735 h 433979"/>
                  <a:gd name="connsiteX27" fmla="*/ 148407 w 243771"/>
                  <a:gd name="connsiteY27" fmla="*/ 65947 h 433979"/>
                  <a:gd name="connsiteX28" fmla="*/ 121231 w 243771"/>
                  <a:gd name="connsiteY28" fmla="*/ 83735 h 433979"/>
                  <a:gd name="connsiteX29" fmla="*/ 106407 w 243771"/>
                  <a:gd name="connsiteY29" fmla="*/ 168228 h 433979"/>
                  <a:gd name="connsiteX30" fmla="*/ 106407 w 243771"/>
                  <a:gd name="connsiteY30" fmla="*/ 184780 h 433979"/>
                  <a:gd name="connsiteX31" fmla="*/ 113078 w 243771"/>
                  <a:gd name="connsiteY31" fmla="*/ 190932 h 433979"/>
                  <a:gd name="connsiteX32" fmla="*/ 114560 w 243771"/>
                  <a:gd name="connsiteY32" fmla="*/ 190710 h 433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43771" h="433979">
                    <a:moveTo>
                      <a:pt x="52796" y="433812"/>
                    </a:moveTo>
                    <a:lnTo>
                      <a:pt x="52796" y="433812"/>
                    </a:lnTo>
                    <a:cubicBezTo>
                      <a:pt x="43705" y="433960"/>
                      <a:pt x="34886" y="430699"/>
                      <a:pt x="28091" y="424671"/>
                    </a:cubicBezTo>
                    <a:cubicBezTo>
                      <a:pt x="20482" y="417605"/>
                      <a:pt x="15442" y="408217"/>
                      <a:pt x="13762" y="397989"/>
                    </a:cubicBezTo>
                    <a:cubicBezTo>
                      <a:pt x="8747" y="367824"/>
                      <a:pt x="5461" y="337386"/>
                      <a:pt x="3880" y="306826"/>
                    </a:cubicBezTo>
                    <a:cubicBezTo>
                      <a:pt x="1162" y="274461"/>
                      <a:pt x="-73" y="240368"/>
                      <a:pt x="-73" y="204545"/>
                    </a:cubicBezTo>
                    <a:cubicBezTo>
                      <a:pt x="-73" y="68171"/>
                      <a:pt x="18629" y="-16"/>
                      <a:pt x="56008" y="-16"/>
                    </a:cubicBezTo>
                    <a:cubicBezTo>
                      <a:pt x="63494" y="-832"/>
                      <a:pt x="70955" y="1787"/>
                      <a:pt x="76267" y="7148"/>
                    </a:cubicBezTo>
                    <a:cubicBezTo>
                      <a:pt x="80269" y="12386"/>
                      <a:pt x="82962" y="18463"/>
                      <a:pt x="84173" y="24936"/>
                    </a:cubicBezTo>
                    <a:cubicBezTo>
                      <a:pt x="84173" y="28148"/>
                      <a:pt x="86149" y="31360"/>
                      <a:pt x="87385" y="34818"/>
                    </a:cubicBezTo>
                    <a:cubicBezTo>
                      <a:pt x="90596" y="43218"/>
                      <a:pt x="93066" y="47418"/>
                      <a:pt x="95290" y="47418"/>
                    </a:cubicBezTo>
                    <a:cubicBezTo>
                      <a:pt x="97514" y="47418"/>
                      <a:pt x="98255" y="45689"/>
                      <a:pt x="100972" y="42230"/>
                    </a:cubicBezTo>
                    <a:cubicBezTo>
                      <a:pt x="104184" y="38252"/>
                      <a:pt x="108013" y="34843"/>
                      <a:pt x="112337" y="32101"/>
                    </a:cubicBezTo>
                    <a:cubicBezTo>
                      <a:pt x="124714" y="23059"/>
                      <a:pt x="139513" y="17969"/>
                      <a:pt x="154830" y="17525"/>
                    </a:cubicBezTo>
                    <a:cubicBezTo>
                      <a:pt x="172149" y="17920"/>
                      <a:pt x="188751" y="24590"/>
                      <a:pt x="201523" y="36301"/>
                    </a:cubicBezTo>
                    <a:cubicBezTo>
                      <a:pt x="215976" y="47814"/>
                      <a:pt x="227217" y="62884"/>
                      <a:pt x="234135" y="80029"/>
                    </a:cubicBezTo>
                    <a:cubicBezTo>
                      <a:pt x="240261" y="94927"/>
                      <a:pt x="243448" y="110862"/>
                      <a:pt x="243522" y="126970"/>
                    </a:cubicBezTo>
                    <a:cubicBezTo>
                      <a:pt x="245203" y="155776"/>
                      <a:pt x="234826" y="183965"/>
                      <a:pt x="214865" y="204792"/>
                    </a:cubicBezTo>
                    <a:cubicBezTo>
                      <a:pt x="189294" y="229769"/>
                      <a:pt x="154731" y="243382"/>
                      <a:pt x="119007" y="242592"/>
                    </a:cubicBezTo>
                    <a:cubicBezTo>
                      <a:pt x="110731" y="242567"/>
                      <a:pt x="102479" y="241900"/>
                      <a:pt x="94302" y="240615"/>
                    </a:cubicBezTo>
                    <a:cubicBezTo>
                      <a:pt x="89089" y="273276"/>
                      <a:pt x="87508" y="306431"/>
                      <a:pt x="89608" y="339437"/>
                    </a:cubicBezTo>
                    <a:cubicBezTo>
                      <a:pt x="89608" y="361178"/>
                      <a:pt x="88867" y="378719"/>
                      <a:pt x="87385" y="392059"/>
                    </a:cubicBezTo>
                    <a:cubicBezTo>
                      <a:pt x="84667" y="417753"/>
                      <a:pt x="73302" y="431341"/>
                      <a:pt x="52796" y="433812"/>
                    </a:cubicBezTo>
                    <a:close/>
                    <a:moveTo>
                      <a:pt x="114560" y="190463"/>
                    </a:moveTo>
                    <a:cubicBezTo>
                      <a:pt x="130001" y="187844"/>
                      <a:pt x="144158" y="180210"/>
                      <a:pt x="154830" y="168722"/>
                    </a:cubicBezTo>
                    <a:cubicBezTo>
                      <a:pt x="172445" y="153750"/>
                      <a:pt x="182278" y="131540"/>
                      <a:pt x="181512" y="108441"/>
                    </a:cubicBezTo>
                    <a:cubicBezTo>
                      <a:pt x="181240" y="99942"/>
                      <a:pt x="179387" y="91567"/>
                      <a:pt x="176077" y="83735"/>
                    </a:cubicBezTo>
                    <a:cubicBezTo>
                      <a:pt x="172050" y="72148"/>
                      <a:pt x="160611" y="64811"/>
                      <a:pt x="148407" y="65947"/>
                    </a:cubicBezTo>
                    <a:cubicBezTo>
                      <a:pt x="136672" y="66120"/>
                      <a:pt x="126098" y="73063"/>
                      <a:pt x="121231" y="83735"/>
                    </a:cubicBezTo>
                    <a:cubicBezTo>
                      <a:pt x="109668" y="110343"/>
                      <a:pt x="104604" y="139298"/>
                      <a:pt x="106407" y="168228"/>
                    </a:cubicBezTo>
                    <a:cubicBezTo>
                      <a:pt x="106086" y="173737"/>
                      <a:pt x="106086" y="179271"/>
                      <a:pt x="106407" y="184780"/>
                    </a:cubicBezTo>
                    <a:cubicBezTo>
                      <a:pt x="106556" y="188313"/>
                      <a:pt x="109545" y="191080"/>
                      <a:pt x="113078" y="190932"/>
                    </a:cubicBezTo>
                    <a:cubicBezTo>
                      <a:pt x="113572" y="190932"/>
                      <a:pt x="114066" y="190834"/>
                      <a:pt x="114560" y="190710"/>
                    </a:cubicBezTo>
                    <a:close/>
                  </a:path>
                </a:pathLst>
              </a:custGeom>
              <a:grpFill/>
              <a:ln w="63500" cap="flat">
                <a:solidFill>
                  <a:schemeClr val="bg1"/>
                </a:solidFill>
                <a:prstDash val="solid"/>
                <a:miter/>
              </a:ln>
            </p:spPr>
            <p:txBody>
              <a:bodyPr rtlCol="0" anchor="ctr"/>
              <a:lstStyle/>
              <a:p>
                <a:endParaRPr lang="fr-FR"/>
              </a:p>
            </p:txBody>
          </p:sp>
          <p:sp>
            <p:nvSpPr>
              <p:cNvPr id="74" name="Forme libre : forme 73">
                <a:extLst>
                  <a:ext uri="{FF2B5EF4-FFF2-40B4-BE49-F238E27FC236}">
                    <a16:creationId xmlns:a16="http://schemas.microsoft.com/office/drawing/2014/main" id="{71DED0DE-3D85-41D7-9FBF-98959D3799F1}"/>
                  </a:ext>
                </a:extLst>
              </p:cNvPr>
              <p:cNvSpPr/>
              <p:nvPr/>
            </p:nvSpPr>
            <p:spPr>
              <a:xfrm>
                <a:off x="7238838" y="3472626"/>
                <a:ext cx="201402" cy="255784"/>
              </a:xfrm>
              <a:custGeom>
                <a:avLst/>
                <a:gdLst>
                  <a:gd name="connsiteX0" fmla="*/ 98750 w 201402"/>
                  <a:gd name="connsiteY0" fmla="*/ 255607 h 255784"/>
                  <a:gd name="connsiteX1" fmla="*/ 96033 w 201402"/>
                  <a:gd name="connsiteY1" fmla="*/ 255607 h 255784"/>
                  <a:gd name="connsiteX2" fmla="*/ 40446 w 201402"/>
                  <a:gd name="connsiteY2" fmla="*/ 237078 h 255784"/>
                  <a:gd name="connsiteX3" fmla="*/ 9564 w 201402"/>
                  <a:gd name="connsiteY3" fmla="*/ 191620 h 255784"/>
                  <a:gd name="connsiteX4" fmla="*/ -72 w 201402"/>
                  <a:gd name="connsiteY4" fmla="*/ 132821 h 255784"/>
                  <a:gd name="connsiteX5" fmla="*/ 9317 w 201402"/>
                  <a:gd name="connsiteY5" fmla="*/ 69822 h 255784"/>
                  <a:gd name="connsiteX6" fmla="*/ 39705 w 201402"/>
                  <a:gd name="connsiteY6" fmla="*/ 20411 h 255784"/>
                  <a:gd name="connsiteX7" fmla="*/ 97762 w 201402"/>
                  <a:gd name="connsiteY7" fmla="*/ -94 h 255784"/>
                  <a:gd name="connsiteX8" fmla="*/ 142232 w 201402"/>
                  <a:gd name="connsiteY8" fmla="*/ 13494 h 255784"/>
                  <a:gd name="connsiteX9" fmla="*/ 186702 w 201402"/>
                  <a:gd name="connsiteY9" fmla="*/ 62904 h 255784"/>
                  <a:gd name="connsiteX10" fmla="*/ 201278 w 201402"/>
                  <a:gd name="connsiteY10" fmla="*/ 131586 h 255784"/>
                  <a:gd name="connsiteX11" fmla="*/ 166443 w 201402"/>
                  <a:gd name="connsiteY11" fmla="*/ 223490 h 255784"/>
                  <a:gd name="connsiteX12" fmla="*/ 98750 w 201402"/>
                  <a:gd name="connsiteY12" fmla="*/ 255607 h 255784"/>
                  <a:gd name="connsiteX13" fmla="*/ 97268 w 201402"/>
                  <a:gd name="connsiteY13" fmla="*/ 183220 h 255784"/>
                  <a:gd name="connsiteX14" fmla="*/ 125432 w 201402"/>
                  <a:gd name="connsiteY14" fmla="*/ 164197 h 255784"/>
                  <a:gd name="connsiteX15" fmla="*/ 136797 w 201402"/>
                  <a:gd name="connsiteY15" fmla="*/ 123680 h 255784"/>
                  <a:gd name="connsiteX16" fmla="*/ 130868 w 201402"/>
                  <a:gd name="connsiteY16" fmla="*/ 96998 h 255784"/>
                  <a:gd name="connsiteX17" fmla="*/ 89363 w 201402"/>
                  <a:gd name="connsiteY17" fmla="*/ 69081 h 255784"/>
                  <a:gd name="connsiteX18" fmla="*/ 68857 w 201402"/>
                  <a:gd name="connsiteY18" fmla="*/ 80940 h 255784"/>
                  <a:gd name="connsiteX19" fmla="*/ 58975 w 201402"/>
                  <a:gd name="connsiteY19" fmla="*/ 121951 h 255784"/>
                  <a:gd name="connsiteX20" fmla="*/ 61939 w 201402"/>
                  <a:gd name="connsiteY20" fmla="*/ 146656 h 255784"/>
                  <a:gd name="connsiteX21" fmla="*/ 73798 w 201402"/>
                  <a:gd name="connsiteY21" fmla="*/ 171362 h 255784"/>
                  <a:gd name="connsiteX22" fmla="*/ 95539 w 201402"/>
                  <a:gd name="connsiteY22" fmla="*/ 182479 h 255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01402" h="255784">
                    <a:moveTo>
                      <a:pt x="98750" y="255607"/>
                    </a:moveTo>
                    <a:lnTo>
                      <a:pt x="96033" y="255607"/>
                    </a:lnTo>
                    <a:cubicBezTo>
                      <a:pt x="75923" y="255978"/>
                      <a:pt x="56307" y="249431"/>
                      <a:pt x="40446" y="237078"/>
                    </a:cubicBezTo>
                    <a:cubicBezTo>
                      <a:pt x="26067" y="225145"/>
                      <a:pt x="15345" y="209383"/>
                      <a:pt x="9564" y="191620"/>
                    </a:cubicBezTo>
                    <a:cubicBezTo>
                      <a:pt x="3116" y="172696"/>
                      <a:pt x="-145" y="152808"/>
                      <a:pt x="-72" y="132821"/>
                    </a:cubicBezTo>
                    <a:cubicBezTo>
                      <a:pt x="-96" y="111476"/>
                      <a:pt x="3066" y="90229"/>
                      <a:pt x="9317" y="69822"/>
                    </a:cubicBezTo>
                    <a:cubicBezTo>
                      <a:pt x="14949" y="50972"/>
                      <a:pt x="25425" y="33950"/>
                      <a:pt x="39705" y="20411"/>
                    </a:cubicBezTo>
                    <a:cubicBezTo>
                      <a:pt x="55714" y="6378"/>
                      <a:pt x="76491" y="-959"/>
                      <a:pt x="97762" y="-94"/>
                    </a:cubicBezTo>
                    <a:cubicBezTo>
                      <a:pt x="113524" y="425"/>
                      <a:pt x="128867" y="5119"/>
                      <a:pt x="142232" y="13494"/>
                    </a:cubicBezTo>
                    <a:cubicBezTo>
                      <a:pt x="161922" y="24834"/>
                      <a:pt x="177511" y="42127"/>
                      <a:pt x="186702" y="62904"/>
                    </a:cubicBezTo>
                    <a:cubicBezTo>
                      <a:pt x="196460" y="84472"/>
                      <a:pt x="201451" y="107918"/>
                      <a:pt x="201278" y="131586"/>
                    </a:cubicBezTo>
                    <a:cubicBezTo>
                      <a:pt x="202242" y="165605"/>
                      <a:pt x="189740" y="198661"/>
                      <a:pt x="166443" y="223490"/>
                    </a:cubicBezTo>
                    <a:cubicBezTo>
                      <a:pt x="149446" y="243304"/>
                      <a:pt x="124839" y="254965"/>
                      <a:pt x="98750" y="255607"/>
                    </a:cubicBezTo>
                    <a:close/>
                    <a:moveTo>
                      <a:pt x="97268" y="183220"/>
                    </a:moveTo>
                    <a:cubicBezTo>
                      <a:pt x="109299" y="182158"/>
                      <a:pt x="119947" y="174969"/>
                      <a:pt x="125432" y="164197"/>
                    </a:cubicBezTo>
                    <a:cubicBezTo>
                      <a:pt x="133066" y="152067"/>
                      <a:pt x="136994" y="138009"/>
                      <a:pt x="136797" y="123680"/>
                    </a:cubicBezTo>
                    <a:cubicBezTo>
                      <a:pt x="136772" y="114465"/>
                      <a:pt x="134746" y="105349"/>
                      <a:pt x="130868" y="96998"/>
                    </a:cubicBezTo>
                    <a:cubicBezTo>
                      <a:pt x="124296" y="79877"/>
                      <a:pt x="107693" y="68710"/>
                      <a:pt x="89363" y="69081"/>
                    </a:cubicBezTo>
                    <a:cubicBezTo>
                      <a:pt x="80863" y="68982"/>
                      <a:pt x="73007" y="73528"/>
                      <a:pt x="68857" y="80940"/>
                    </a:cubicBezTo>
                    <a:cubicBezTo>
                      <a:pt x="61742" y="93391"/>
                      <a:pt x="58332" y="107622"/>
                      <a:pt x="58975" y="121951"/>
                    </a:cubicBezTo>
                    <a:cubicBezTo>
                      <a:pt x="59123" y="130276"/>
                      <a:pt x="60111" y="138553"/>
                      <a:pt x="61939" y="146656"/>
                    </a:cubicBezTo>
                    <a:cubicBezTo>
                      <a:pt x="63916" y="155699"/>
                      <a:pt x="67968" y="164173"/>
                      <a:pt x="73798" y="171362"/>
                    </a:cubicBezTo>
                    <a:cubicBezTo>
                      <a:pt x="78862" y="178329"/>
                      <a:pt x="86941" y="182454"/>
                      <a:pt x="95539" y="182479"/>
                    </a:cubicBezTo>
                    <a:close/>
                  </a:path>
                </a:pathLst>
              </a:custGeom>
              <a:grpFill/>
              <a:ln w="63500" cap="flat">
                <a:solidFill>
                  <a:schemeClr val="bg1"/>
                </a:solidFill>
                <a:prstDash val="solid"/>
                <a:miter/>
              </a:ln>
            </p:spPr>
            <p:txBody>
              <a:bodyPr rtlCol="0" anchor="ctr"/>
              <a:lstStyle/>
              <a:p>
                <a:endParaRPr lang="fr-FR"/>
              </a:p>
            </p:txBody>
          </p:sp>
          <p:sp>
            <p:nvSpPr>
              <p:cNvPr id="75" name="Forme libre : forme 74">
                <a:extLst>
                  <a:ext uri="{FF2B5EF4-FFF2-40B4-BE49-F238E27FC236}">
                    <a16:creationId xmlns:a16="http://schemas.microsoft.com/office/drawing/2014/main" id="{D96342ED-8193-4349-A5A0-AC0F1E41E472}"/>
                  </a:ext>
                </a:extLst>
              </p:cNvPr>
              <p:cNvSpPr/>
              <p:nvPr/>
            </p:nvSpPr>
            <p:spPr>
              <a:xfrm>
                <a:off x="7471836" y="3445640"/>
                <a:ext cx="239864" cy="282015"/>
              </a:xfrm>
              <a:custGeom>
                <a:avLst/>
                <a:gdLst>
                  <a:gd name="connsiteX0" fmla="*/ 55736 w 239864"/>
                  <a:gd name="connsiteY0" fmla="*/ 281852 h 282015"/>
                  <a:gd name="connsiteX1" fmla="*/ 149 w 239864"/>
                  <a:gd name="connsiteY1" fmla="*/ 142019 h 282015"/>
                  <a:gd name="connsiteX2" fmla="*/ 11761 w 239864"/>
                  <a:gd name="connsiteY2" fmla="*/ 36774 h 282015"/>
                  <a:gd name="connsiteX3" fmla="*/ 61171 w 239864"/>
                  <a:gd name="connsiteY3" fmla="*/ 2186 h 282015"/>
                  <a:gd name="connsiteX4" fmla="*/ 82912 w 239864"/>
                  <a:gd name="connsiteY4" fmla="*/ 42703 h 282015"/>
                  <a:gd name="connsiteX5" fmla="*/ 113794 w 239864"/>
                  <a:gd name="connsiteY5" fmla="*/ 11574 h 282015"/>
                  <a:gd name="connsiteX6" fmla="*/ 163205 w 239864"/>
                  <a:gd name="connsiteY6" fmla="*/ 210 h 282015"/>
                  <a:gd name="connsiteX7" fmla="*/ 226698 w 239864"/>
                  <a:gd name="connsiteY7" fmla="*/ 16516 h 282015"/>
                  <a:gd name="connsiteX8" fmla="*/ 239792 w 239864"/>
                  <a:gd name="connsiteY8" fmla="*/ 39245 h 282015"/>
                  <a:gd name="connsiteX9" fmla="*/ 237075 w 239864"/>
                  <a:gd name="connsiteY9" fmla="*/ 48386 h 282015"/>
                  <a:gd name="connsiteX10" fmla="*/ 201745 w 239864"/>
                  <a:gd name="connsiteY10" fmla="*/ 78773 h 282015"/>
                  <a:gd name="connsiteX11" fmla="*/ 177040 w 239864"/>
                  <a:gd name="connsiteY11" fmla="*/ 70620 h 282015"/>
                  <a:gd name="connsiteX12" fmla="*/ 146405 w 239864"/>
                  <a:gd name="connsiteY12" fmla="*/ 63456 h 282015"/>
                  <a:gd name="connsiteX13" fmla="*/ 113053 w 239864"/>
                  <a:gd name="connsiteY13" fmla="*/ 79514 h 282015"/>
                  <a:gd name="connsiteX14" fmla="*/ 98230 w 239864"/>
                  <a:gd name="connsiteY14" fmla="*/ 128925 h 282015"/>
                  <a:gd name="connsiteX15" fmla="*/ 98230 w 239864"/>
                  <a:gd name="connsiteY15" fmla="*/ 159807 h 282015"/>
                  <a:gd name="connsiteX16" fmla="*/ 99465 w 239864"/>
                  <a:gd name="connsiteY16" fmla="*/ 194642 h 282015"/>
                  <a:gd name="connsiteX17" fmla="*/ 100700 w 239864"/>
                  <a:gd name="connsiteY17" fmla="*/ 225030 h 282015"/>
                  <a:gd name="connsiteX18" fmla="*/ 60184 w 239864"/>
                  <a:gd name="connsiteY18" fmla="*/ 281852 h 282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39864" h="282015">
                    <a:moveTo>
                      <a:pt x="55736" y="281852"/>
                    </a:moveTo>
                    <a:cubicBezTo>
                      <a:pt x="18678" y="281852"/>
                      <a:pt x="149" y="235406"/>
                      <a:pt x="149" y="142019"/>
                    </a:cubicBezTo>
                    <a:cubicBezTo>
                      <a:pt x="-1086" y="106567"/>
                      <a:pt x="2842" y="71115"/>
                      <a:pt x="11761" y="36774"/>
                    </a:cubicBezTo>
                    <a:cubicBezTo>
                      <a:pt x="17295" y="14539"/>
                      <a:pt x="38368" y="-210"/>
                      <a:pt x="61171" y="2186"/>
                    </a:cubicBezTo>
                    <a:cubicBezTo>
                      <a:pt x="71301" y="2186"/>
                      <a:pt x="78713" y="15774"/>
                      <a:pt x="82912" y="42703"/>
                    </a:cubicBezTo>
                    <a:cubicBezTo>
                      <a:pt x="89212" y="28992"/>
                      <a:pt x="100132" y="17973"/>
                      <a:pt x="113794" y="11574"/>
                    </a:cubicBezTo>
                    <a:cubicBezTo>
                      <a:pt x="129111" y="3866"/>
                      <a:pt x="146059" y="-37"/>
                      <a:pt x="163205" y="210"/>
                    </a:cubicBezTo>
                    <a:cubicBezTo>
                      <a:pt x="185613" y="-1742"/>
                      <a:pt x="207996" y="4014"/>
                      <a:pt x="226698" y="16516"/>
                    </a:cubicBezTo>
                    <a:cubicBezTo>
                      <a:pt x="234208" y="21802"/>
                      <a:pt x="238977" y="30103"/>
                      <a:pt x="239792" y="39245"/>
                    </a:cubicBezTo>
                    <a:cubicBezTo>
                      <a:pt x="239693" y="42481"/>
                      <a:pt x="238754" y="45619"/>
                      <a:pt x="237075" y="48386"/>
                    </a:cubicBezTo>
                    <a:cubicBezTo>
                      <a:pt x="227192" y="68644"/>
                      <a:pt x="215334" y="78773"/>
                      <a:pt x="201745" y="78773"/>
                    </a:cubicBezTo>
                    <a:cubicBezTo>
                      <a:pt x="192950" y="78205"/>
                      <a:pt x="184452" y="75413"/>
                      <a:pt x="177040" y="70620"/>
                    </a:cubicBezTo>
                    <a:cubicBezTo>
                      <a:pt x="167677" y="65506"/>
                      <a:pt x="157078" y="63036"/>
                      <a:pt x="146405" y="63456"/>
                    </a:cubicBezTo>
                    <a:cubicBezTo>
                      <a:pt x="133312" y="62987"/>
                      <a:pt x="120860" y="68990"/>
                      <a:pt x="113053" y="79514"/>
                    </a:cubicBezTo>
                    <a:cubicBezTo>
                      <a:pt x="103097" y="94041"/>
                      <a:pt x="97908" y="111310"/>
                      <a:pt x="98230" y="128925"/>
                    </a:cubicBezTo>
                    <a:cubicBezTo>
                      <a:pt x="98230" y="139055"/>
                      <a:pt x="98230" y="149431"/>
                      <a:pt x="98230" y="159807"/>
                    </a:cubicBezTo>
                    <a:cubicBezTo>
                      <a:pt x="98230" y="170183"/>
                      <a:pt x="98230" y="183278"/>
                      <a:pt x="99465" y="194642"/>
                    </a:cubicBezTo>
                    <a:cubicBezTo>
                      <a:pt x="100700" y="206007"/>
                      <a:pt x="100700" y="216383"/>
                      <a:pt x="100700" y="225030"/>
                    </a:cubicBezTo>
                    <a:cubicBezTo>
                      <a:pt x="100700" y="260359"/>
                      <a:pt x="87359" y="279135"/>
                      <a:pt x="60184" y="281852"/>
                    </a:cubicBezTo>
                    <a:close/>
                  </a:path>
                </a:pathLst>
              </a:custGeom>
              <a:grpFill/>
              <a:ln w="63500" cap="flat">
                <a:solidFill>
                  <a:schemeClr val="bg1"/>
                </a:solidFill>
                <a:prstDash val="solid"/>
                <a:miter/>
              </a:ln>
            </p:spPr>
            <p:txBody>
              <a:bodyPr rtlCol="0" anchor="ctr"/>
              <a:lstStyle/>
              <a:p>
                <a:endParaRPr lang="fr-FR"/>
              </a:p>
            </p:txBody>
          </p:sp>
          <p:sp>
            <p:nvSpPr>
              <p:cNvPr id="76" name="Forme libre : forme 75">
                <a:extLst>
                  <a:ext uri="{FF2B5EF4-FFF2-40B4-BE49-F238E27FC236}">
                    <a16:creationId xmlns:a16="http://schemas.microsoft.com/office/drawing/2014/main" id="{7C36393B-38AE-4542-BDA6-D9B642568FD7}"/>
                  </a:ext>
                </a:extLst>
              </p:cNvPr>
              <p:cNvSpPr/>
              <p:nvPr/>
            </p:nvSpPr>
            <p:spPr>
              <a:xfrm>
                <a:off x="7683520" y="3316717"/>
                <a:ext cx="269799" cy="425380"/>
              </a:xfrm>
              <a:custGeom>
                <a:avLst/>
                <a:gdLst>
                  <a:gd name="connsiteX0" fmla="*/ 115071 w 269799"/>
                  <a:gd name="connsiteY0" fmla="*/ 425104 h 425380"/>
                  <a:gd name="connsiteX1" fmla="*/ 74802 w 269799"/>
                  <a:gd name="connsiteY1" fmla="*/ 391258 h 425380"/>
                  <a:gd name="connsiteX2" fmla="*/ 68131 w 269799"/>
                  <a:gd name="connsiteY2" fmla="*/ 317141 h 425380"/>
                  <a:gd name="connsiteX3" fmla="*/ 76284 w 269799"/>
                  <a:gd name="connsiteY3" fmla="*/ 162979 h 425380"/>
                  <a:gd name="connsiteX4" fmla="*/ 76284 w 269799"/>
                  <a:gd name="connsiteY4" fmla="*/ 157050 h 425380"/>
                  <a:gd name="connsiteX5" fmla="*/ 70354 w 269799"/>
                  <a:gd name="connsiteY5" fmla="*/ 145685 h 425380"/>
                  <a:gd name="connsiteX6" fmla="*/ 24649 w 269799"/>
                  <a:gd name="connsiteY6" fmla="*/ 138274 h 425380"/>
                  <a:gd name="connsiteX7" fmla="*/ -56 w 269799"/>
                  <a:gd name="connsiteY7" fmla="*/ 119991 h 425380"/>
                  <a:gd name="connsiteX8" fmla="*/ 12297 w 269799"/>
                  <a:gd name="connsiteY8" fmla="*/ 102451 h 425380"/>
                  <a:gd name="connsiteX9" fmla="*/ 37002 w 269799"/>
                  <a:gd name="connsiteY9" fmla="*/ 95780 h 425380"/>
                  <a:gd name="connsiteX10" fmla="*/ 81225 w 269799"/>
                  <a:gd name="connsiteY10" fmla="*/ 82933 h 425380"/>
                  <a:gd name="connsiteX11" fmla="*/ 81225 w 269799"/>
                  <a:gd name="connsiteY11" fmla="*/ 76510 h 425380"/>
                  <a:gd name="connsiteX12" fmla="*/ 81225 w 269799"/>
                  <a:gd name="connsiteY12" fmla="*/ 53534 h 425380"/>
                  <a:gd name="connsiteX13" fmla="*/ 88142 w 269799"/>
                  <a:gd name="connsiteY13" fmla="*/ 24629 h 425380"/>
                  <a:gd name="connsiteX14" fmla="*/ 118283 w 269799"/>
                  <a:gd name="connsiteY14" fmla="*/ -77 h 425380"/>
                  <a:gd name="connsiteX15" fmla="*/ 147189 w 269799"/>
                  <a:gd name="connsiteY15" fmla="*/ 16228 h 425380"/>
                  <a:gd name="connsiteX16" fmla="*/ 155836 w 269799"/>
                  <a:gd name="connsiteY16" fmla="*/ 48099 h 425380"/>
                  <a:gd name="connsiteX17" fmla="*/ 155836 w 269799"/>
                  <a:gd name="connsiteY17" fmla="*/ 67616 h 425380"/>
                  <a:gd name="connsiteX18" fmla="*/ 159047 w 269799"/>
                  <a:gd name="connsiteY18" fmla="*/ 78981 h 425380"/>
                  <a:gd name="connsiteX19" fmla="*/ 187211 w 269799"/>
                  <a:gd name="connsiteY19" fmla="*/ 83180 h 425380"/>
                  <a:gd name="connsiteX20" fmla="*/ 204011 w 269799"/>
                  <a:gd name="connsiteY20" fmla="*/ 83180 h 425380"/>
                  <a:gd name="connsiteX21" fmla="*/ 231681 w 269799"/>
                  <a:gd name="connsiteY21" fmla="*/ 83180 h 425380"/>
                  <a:gd name="connsiteX22" fmla="*/ 256386 w 269799"/>
                  <a:gd name="connsiteY22" fmla="*/ 93804 h 425380"/>
                  <a:gd name="connsiteX23" fmla="*/ 269727 w 269799"/>
                  <a:gd name="connsiteY23" fmla="*/ 118509 h 425380"/>
                  <a:gd name="connsiteX24" fmla="*/ 269727 w 269799"/>
                  <a:gd name="connsiteY24" fmla="*/ 127403 h 425380"/>
                  <a:gd name="connsiteX25" fmla="*/ 253422 w 269799"/>
                  <a:gd name="connsiteY25" fmla="*/ 144450 h 425380"/>
                  <a:gd name="connsiteX26" fmla="*/ 228716 w 269799"/>
                  <a:gd name="connsiteY26" fmla="*/ 151367 h 425380"/>
                  <a:gd name="connsiteX27" fmla="*/ 201540 w 269799"/>
                  <a:gd name="connsiteY27" fmla="*/ 149144 h 425380"/>
                  <a:gd name="connsiteX28" fmla="*/ 184988 w 269799"/>
                  <a:gd name="connsiteY28" fmla="*/ 147414 h 425380"/>
                  <a:gd name="connsiteX29" fmla="*/ 175847 w 269799"/>
                  <a:gd name="connsiteY29" fmla="*/ 147414 h 425380"/>
                  <a:gd name="connsiteX30" fmla="*/ 162506 w 269799"/>
                  <a:gd name="connsiteY30" fmla="*/ 213625 h 425380"/>
                  <a:gd name="connsiteX31" fmla="*/ 162506 w 269799"/>
                  <a:gd name="connsiteY31" fmla="*/ 276130 h 425380"/>
                  <a:gd name="connsiteX32" fmla="*/ 161271 w 269799"/>
                  <a:gd name="connsiteY32" fmla="*/ 347282 h 425380"/>
                  <a:gd name="connsiteX33" fmla="*/ 153118 w 269799"/>
                  <a:gd name="connsiteY33" fmla="*/ 395211 h 425380"/>
                  <a:gd name="connsiteX34" fmla="*/ 115071 w 269799"/>
                  <a:gd name="connsiteY34" fmla="*/ 425104 h 425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269799" h="425380">
                    <a:moveTo>
                      <a:pt x="115071" y="425104"/>
                    </a:moveTo>
                    <a:cubicBezTo>
                      <a:pt x="94665" y="426685"/>
                      <a:pt x="76753" y="411640"/>
                      <a:pt x="74802" y="391258"/>
                    </a:cubicBezTo>
                    <a:cubicBezTo>
                      <a:pt x="70033" y="366849"/>
                      <a:pt x="67785" y="342020"/>
                      <a:pt x="68131" y="317141"/>
                    </a:cubicBezTo>
                    <a:cubicBezTo>
                      <a:pt x="68131" y="281565"/>
                      <a:pt x="70849" y="230178"/>
                      <a:pt x="76284" y="162979"/>
                    </a:cubicBezTo>
                    <a:lnTo>
                      <a:pt x="76284" y="157050"/>
                    </a:lnTo>
                    <a:cubicBezTo>
                      <a:pt x="76704" y="152430"/>
                      <a:pt x="74381" y="147983"/>
                      <a:pt x="70354" y="145685"/>
                    </a:cubicBezTo>
                    <a:cubicBezTo>
                      <a:pt x="55408" y="141732"/>
                      <a:pt x="40090" y="139237"/>
                      <a:pt x="24649" y="138274"/>
                    </a:cubicBezTo>
                    <a:cubicBezTo>
                      <a:pt x="7356" y="136544"/>
                      <a:pt x="-56" y="130368"/>
                      <a:pt x="-56" y="119991"/>
                    </a:cubicBezTo>
                    <a:cubicBezTo>
                      <a:pt x="-401" y="112012"/>
                      <a:pt x="4663" y="104798"/>
                      <a:pt x="12297" y="102451"/>
                    </a:cubicBezTo>
                    <a:cubicBezTo>
                      <a:pt x="20252" y="99338"/>
                      <a:pt x="28553" y="97090"/>
                      <a:pt x="37002" y="95780"/>
                    </a:cubicBezTo>
                    <a:cubicBezTo>
                      <a:pt x="64673" y="91333"/>
                      <a:pt x="79249" y="87133"/>
                      <a:pt x="81225" y="82933"/>
                    </a:cubicBezTo>
                    <a:cubicBezTo>
                      <a:pt x="81596" y="80809"/>
                      <a:pt x="81596" y="78634"/>
                      <a:pt x="81225" y="76510"/>
                    </a:cubicBezTo>
                    <a:cubicBezTo>
                      <a:pt x="81225" y="67937"/>
                      <a:pt x="81225" y="60278"/>
                      <a:pt x="81225" y="53534"/>
                    </a:cubicBezTo>
                    <a:cubicBezTo>
                      <a:pt x="82362" y="43652"/>
                      <a:pt x="84684" y="33943"/>
                      <a:pt x="88142" y="24629"/>
                    </a:cubicBezTo>
                    <a:cubicBezTo>
                      <a:pt x="91058" y="10299"/>
                      <a:pt x="103658" y="-28"/>
                      <a:pt x="118283" y="-77"/>
                    </a:cubicBezTo>
                    <a:cubicBezTo>
                      <a:pt x="130339" y="-991"/>
                      <a:pt x="141729" y="5457"/>
                      <a:pt x="147189" y="16228"/>
                    </a:cubicBezTo>
                    <a:cubicBezTo>
                      <a:pt x="152723" y="25938"/>
                      <a:pt x="155712" y="36907"/>
                      <a:pt x="155836" y="48099"/>
                    </a:cubicBezTo>
                    <a:lnTo>
                      <a:pt x="155836" y="67616"/>
                    </a:lnTo>
                    <a:cubicBezTo>
                      <a:pt x="155687" y="71643"/>
                      <a:pt x="156823" y="75621"/>
                      <a:pt x="159047" y="78981"/>
                    </a:cubicBezTo>
                    <a:cubicBezTo>
                      <a:pt x="161271" y="81698"/>
                      <a:pt x="170658" y="83180"/>
                      <a:pt x="187211" y="83180"/>
                    </a:cubicBezTo>
                    <a:lnTo>
                      <a:pt x="204011" y="83180"/>
                    </a:lnTo>
                    <a:cubicBezTo>
                      <a:pt x="214140" y="83180"/>
                      <a:pt x="223528" y="83180"/>
                      <a:pt x="231681" y="83180"/>
                    </a:cubicBezTo>
                    <a:cubicBezTo>
                      <a:pt x="240822" y="84095"/>
                      <a:pt x="249444" y="87800"/>
                      <a:pt x="256386" y="93804"/>
                    </a:cubicBezTo>
                    <a:cubicBezTo>
                      <a:pt x="264366" y="99585"/>
                      <a:pt x="269257" y="108676"/>
                      <a:pt x="269727" y="118509"/>
                    </a:cubicBezTo>
                    <a:cubicBezTo>
                      <a:pt x="269727" y="118509"/>
                      <a:pt x="269727" y="121968"/>
                      <a:pt x="269727" y="127403"/>
                    </a:cubicBezTo>
                    <a:cubicBezTo>
                      <a:pt x="269727" y="132838"/>
                      <a:pt x="264045" y="138274"/>
                      <a:pt x="253422" y="144450"/>
                    </a:cubicBezTo>
                    <a:cubicBezTo>
                      <a:pt x="245985" y="148996"/>
                      <a:pt x="237437" y="151392"/>
                      <a:pt x="228716" y="151367"/>
                    </a:cubicBezTo>
                    <a:cubicBezTo>
                      <a:pt x="219600" y="151442"/>
                      <a:pt x="210508" y="150701"/>
                      <a:pt x="201540" y="149144"/>
                    </a:cubicBezTo>
                    <a:cubicBezTo>
                      <a:pt x="196105" y="148007"/>
                      <a:pt x="190547" y="147439"/>
                      <a:pt x="184988" y="147414"/>
                    </a:cubicBezTo>
                    <a:lnTo>
                      <a:pt x="175847" y="147414"/>
                    </a:lnTo>
                    <a:cubicBezTo>
                      <a:pt x="168188" y="147414"/>
                      <a:pt x="163741" y="170391"/>
                      <a:pt x="162506" y="213625"/>
                    </a:cubicBezTo>
                    <a:cubicBezTo>
                      <a:pt x="162506" y="228943"/>
                      <a:pt x="162506" y="249695"/>
                      <a:pt x="162506" y="276130"/>
                    </a:cubicBezTo>
                    <a:cubicBezTo>
                      <a:pt x="162506" y="302565"/>
                      <a:pt x="162506" y="327765"/>
                      <a:pt x="161271" y="347282"/>
                    </a:cubicBezTo>
                    <a:cubicBezTo>
                      <a:pt x="161073" y="363587"/>
                      <a:pt x="158306" y="379745"/>
                      <a:pt x="153118" y="395211"/>
                    </a:cubicBezTo>
                    <a:cubicBezTo>
                      <a:pt x="149980" y="413468"/>
                      <a:pt x="133551" y="426389"/>
                      <a:pt x="115071" y="425104"/>
                    </a:cubicBezTo>
                    <a:close/>
                  </a:path>
                </a:pathLst>
              </a:custGeom>
              <a:grpFill/>
              <a:ln w="63500" cap="flat">
                <a:solidFill>
                  <a:schemeClr val="bg1"/>
                </a:solidFill>
                <a:prstDash val="solid"/>
                <a:miter/>
              </a:ln>
            </p:spPr>
            <p:txBody>
              <a:bodyPr rtlCol="0" anchor="ctr"/>
              <a:lstStyle/>
              <a:p>
                <a:endParaRPr lang="fr-FR"/>
              </a:p>
            </p:txBody>
          </p:sp>
          <p:sp>
            <p:nvSpPr>
              <p:cNvPr id="77" name="Forme libre : forme 76">
                <a:extLst>
                  <a:ext uri="{FF2B5EF4-FFF2-40B4-BE49-F238E27FC236}">
                    <a16:creationId xmlns:a16="http://schemas.microsoft.com/office/drawing/2014/main" id="{B33894AF-E7AB-47EE-98CF-E713C33764CC}"/>
                  </a:ext>
                </a:extLst>
              </p:cNvPr>
              <p:cNvSpPr/>
              <p:nvPr/>
            </p:nvSpPr>
            <p:spPr>
              <a:xfrm>
                <a:off x="7909499" y="3447248"/>
                <a:ext cx="229361" cy="265452"/>
              </a:xfrm>
              <a:custGeom>
                <a:avLst/>
                <a:gdLst>
                  <a:gd name="connsiteX0" fmla="*/ 109218 w 229361"/>
                  <a:gd name="connsiteY0" fmla="*/ 265174 h 265452"/>
                  <a:gd name="connsiteX1" fmla="*/ 106500 w 229361"/>
                  <a:gd name="connsiteY1" fmla="*/ 265174 h 265452"/>
                  <a:gd name="connsiteX2" fmla="*/ 49184 w 229361"/>
                  <a:gd name="connsiteY2" fmla="*/ 250598 h 265452"/>
                  <a:gd name="connsiteX3" fmla="*/ 13361 w 229361"/>
                  <a:gd name="connsiteY3" fmla="*/ 208105 h 265452"/>
                  <a:gd name="connsiteX4" fmla="*/ 20 w 229361"/>
                  <a:gd name="connsiteY4" fmla="*/ 143623 h 265452"/>
                  <a:gd name="connsiteX5" fmla="*/ 16079 w 229361"/>
                  <a:gd name="connsiteY5" fmla="*/ 65554 h 265452"/>
                  <a:gd name="connsiteX6" fmla="*/ 58325 w 229361"/>
                  <a:gd name="connsiteY6" fmla="*/ 16143 h 265452"/>
                  <a:gd name="connsiteX7" fmla="*/ 111936 w 229361"/>
                  <a:gd name="connsiteY7" fmla="*/ -162 h 265452"/>
                  <a:gd name="connsiteX8" fmla="*/ 160111 w 229361"/>
                  <a:gd name="connsiteY8" fmla="*/ 16390 h 265452"/>
                  <a:gd name="connsiteX9" fmla="*/ 182593 w 229361"/>
                  <a:gd name="connsiteY9" fmla="*/ 70495 h 265452"/>
                  <a:gd name="connsiteX10" fmla="*/ 169252 w 229361"/>
                  <a:gd name="connsiteY10" fmla="*/ 110518 h 265452"/>
                  <a:gd name="connsiteX11" fmla="*/ 131700 w 229361"/>
                  <a:gd name="connsiteY11" fmla="*/ 137447 h 265452"/>
                  <a:gd name="connsiteX12" fmla="*/ 80807 w 229361"/>
                  <a:gd name="connsiteY12" fmla="*/ 150788 h 265452"/>
                  <a:gd name="connsiteX13" fmla="*/ 64377 w 229361"/>
                  <a:gd name="connsiteY13" fmla="*/ 169836 h 265452"/>
                  <a:gd name="connsiteX14" fmla="*/ 64501 w 229361"/>
                  <a:gd name="connsiteY14" fmla="*/ 171046 h 265452"/>
                  <a:gd name="connsiteX15" fmla="*/ 73889 w 229361"/>
                  <a:gd name="connsiteY15" fmla="*/ 192787 h 265452"/>
                  <a:gd name="connsiteX16" fmla="*/ 113664 w 229361"/>
                  <a:gd name="connsiteY16" fmla="*/ 205387 h 265452"/>
                  <a:gd name="connsiteX17" fmla="*/ 181358 w 229361"/>
                  <a:gd name="connsiteY17" fmla="*/ 185870 h 265452"/>
                  <a:gd name="connsiteX18" fmla="*/ 211992 w 229361"/>
                  <a:gd name="connsiteY18" fmla="*/ 175246 h 265452"/>
                  <a:gd name="connsiteX19" fmla="*/ 224839 w 229361"/>
                  <a:gd name="connsiteY19" fmla="*/ 180681 h 265452"/>
                  <a:gd name="connsiteX20" fmla="*/ 229286 w 229361"/>
                  <a:gd name="connsiteY20" fmla="*/ 193034 h 265452"/>
                  <a:gd name="connsiteX21" fmla="*/ 219404 w 229361"/>
                  <a:gd name="connsiteY21" fmla="*/ 215763 h 265452"/>
                  <a:gd name="connsiteX22" fmla="*/ 109218 w 229361"/>
                  <a:gd name="connsiteY22" fmla="*/ 265174 h 265452"/>
                  <a:gd name="connsiteX23" fmla="*/ 87724 w 229361"/>
                  <a:gd name="connsiteY23" fmla="*/ 97918 h 265452"/>
                  <a:gd name="connsiteX24" fmla="*/ 120088 w 229361"/>
                  <a:gd name="connsiteY24" fmla="*/ 75189 h 265452"/>
                  <a:gd name="connsiteX25" fmla="*/ 128241 w 229361"/>
                  <a:gd name="connsiteY25" fmla="*/ 50483 h 265452"/>
                  <a:gd name="connsiteX26" fmla="*/ 122213 w 229361"/>
                  <a:gd name="connsiteY26" fmla="*/ 42331 h 265452"/>
                  <a:gd name="connsiteX27" fmla="*/ 120088 w 229361"/>
                  <a:gd name="connsiteY27" fmla="*/ 42331 h 265452"/>
                  <a:gd name="connsiteX28" fmla="*/ 115147 w 229361"/>
                  <a:gd name="connsiteY28" fmla="*/ 42331 h 265452"/>
                  <a:gd name="connsiteX29" fmla="*/ 98347 w 229361"/>
                  <a:gd name="connsiteY29" fmla="*/ 49248 h 265452"/>
                  <a:gd name="connsiteX30" fmla="*/ 77842 w 229361"/>
                  <a:gd name="connsiteY30" fmla="*/ 65801 h 265452"/>
                  <a:gd name="connsiteX31" fmla="*/ 70925 w 229361"/>
                  <a:gd name="connsiteY31" fmla="*/ 81365 h 265452"/>
                  <a:gd name="connsiteX32" fmla="*/ 83746 w 229361"/>
                  <a:gd name="connsiteY32" fmla="*/ 97943 h 265452"/>
                  <a:gd name="connsiteX33" fmla="*/ 87724 w 229361"/>
                  <a:gd name="connsiteY33" fmla="*/ 97918 h 265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29361" h="265452">
                    <a:moveTo>
                      <a:pt x="109218" y="265174"/>
                    </a:moveTo>
                    <a:lnTo>
                      <a:pt x="106500" y="265174"/>
                    </a:lnTo>
                    <a:cubicBezTo>
                      <a:pt x="86365" y="266138"/>
                      <a:pt x="66403" y="261073"/>
                      <a:pt x="49184" y="250598"/>
                    </a:cubicBezTo>
                    <a:cubicBezTo>
                      <a:pt x="33422" y="240147"/>
                      <a:pt x="20995" y="225398"/>
                      <a:pt x="13361" y="208105"/>
                    </a:cubicBezTo>
                    <a:cubicBezTo>
                      <a:pt x="4294" y="187846"/>
                      <a:pt x="-277" y="165834"/>
                      <a:pt x="20" y="143623"/>
                    </a:cubicBezTo>
                    <a:cubicBezTo>
                      <a:pt x="-870" y="116694"/>
                      <a:pt x="4640" y="89938"/>
                      <a:pt x="16079" y="65554"/>
                    </a:cubicBezTo>
                    <a:cubicBezTo>
                      <a:pt x="25318" y="45493"/>
                      <a:pt x="39944" y="28397"/>
                      <a:pt x="58325" y="16143"/>
                    </a:cubicBezTo>
                    <a:cubicBezTo>
                      <a:pt x="74284" y="5742"/>
                      <a:pt x="92888" y="84"/>
                      <a:pt x="111936" y="-162"/>
                    </a:cubicBezTo>
                    <a:cubicBezTo>
                      <a:pt x="129402" y="-212"/>
                      <a:pt x="146374" y="5618"/>
                      <a:pt x="160111" y="16390"/>
                    </a:cubicBezTo>
                    <a:cubicBezTo>
                      <a:pt x="175675" y="29904"/>
                      <a:pt x="184001" y="49940"/>
                      <a:pt x="182593" y="70495"/>
                    </a:cubicBezTo>
                    <a:cubicBezTo>
                      <a:pt x="182889" y="84973"/>
                      <a:pt x="178171" y="99104"/>
                      <a:pt x="169252" y="110518"/>
                    </a:cubicBezTo>
                    <a:cubicBezTo>
                      <a:pt x="159222" y="122550"/>
                      <a:pt x="146301" y="131814"/>
                      <a:pt x="131700" y="137447"/>
                    </a:cubicBezTo>
                    <a:cubicBezTo>
                      <a:pt x="115444" y="144216"/>
                      <a:pt x="98298" y="148713"/>
                      <a:pt x="80807" y="150788"/>
                    </a:cubicBezTo>
                    <a:cubicBezTo>
                      <a:pt x="70998" y="151504"/>
                      <a:pt x="63661" y="160028"/>
                      <a:pt x="64377" y="169836"/>
                    </a:cubicBezTo>
                    <a:cubicBezTo>
                      <a:pt x="64402" y="170231"/>
                      <a:pt x="64452" y="170651"/>
                      <a:pt x="64501" y="171046"/>
                    </a:cubicBezTo>
                    <a:cubicBezTo>
                      <a:pt x="65094" y="179150"/>
                      <a:pt x="68405" y="186808"/>
                      <a:pt x="73889" y="192787"/>
                    </a:cubicBezTo>
                    <a:cubicBezTo>
                      <a:pt x="84636" y="202645"/>
                      <a:pt x="99187" y="207265"/>
                      <a:pt x="113664" y="205387"/>
                    </a:cubicBezTo>
                    <a:cubicBezTo>
                      <a:pt x="137580" y="205091"/>
                      <a:pt x="160951" y="198346"/>
                      <a:pt x="181358" y="185870"/>
                    </a:cubicBezTo>
                    <a:cubicBezTo>
                      <a:pt x="190474" y="179718"/>
                      <a:pt x="201023" y="176062"/>
                      <a:pt x="211992" y="175246"/>
                    </a:cubicBezTo>
                    <a:cubicBezTo>
                      <a:pt x="216884" y="174925"/>
                      <a:pt x="221652" y="176951"/>
                      <a:pt x="224839" y="180681"/>
                    </a:cubicBezTo>
                    <a:cubicBezTo>
                      <a:pt x="227779" y="184116"/>
                      <a:pt x="229360" y="188513"/>
                      <a:pt x="229286" y="193034"/>
                    </a:cubicBezTo>
                    <a:cubicBezTo>
                      <a:pt x="229261" y="201656"/>
                      <a:pt x="225679" y="209859"/>
                      <a:pt x="219404" y="215763"/>
                    </a:cubicBezTo>
                    <a:cubicBezTo>
                      <a:pt x="190894" y="246497"/>
                      <a:pt x="151118" y="264334"/>
                      <a:pt x="109218" y="265174"/>
                    </a:cubicBezTo>
                    <a:close/>
                    <a:moveTo>
                      <a:pt x="87724" y="97918"/>
                    </a:moveTo>
                    <a:cubicBezTo>
                      <a:pt x="102127" y="97597"/>
                      <a:pt x="114900" y="88604"/>
                      <a:pt x="120088" y="75189"/>
                    </a:cubicBezTo>
                    <a:cubicBezTo>
                      <a:pt x="124511" y="67605"/>
                      <a:pt x="127278" y="59205"/>
                      <a:pt x="128241" y="50483"/>
                    </a:cubicBezTo>
                    <a:cubicBezTo>
                      <a:pt x="128834" y="46580"/>
                      <a:pt x="126141" y="42924"/>
                      <a:pt x="122213" y="42331"/>
                    </a:cubicBezTo>
                    <a:cubicBezTo>
                      <a:pt x="121521" y="42232"/>
                      <a:pt x="120804" y="42232"/>
                      <a:pt x="120088" y="42331"/>
                    </a:cubicBezTo>
                    <a:lnTo>
                      <a:pt x="115147" y="42331"/>
                    </a:lnTo>
                    <a:cubicBezTo>
                      <a:pt x="109144" y="43517"/>
                      <a:pt x="103437" y="45864"/>
                      <a:pt x="98347" y="49248"/>
                    </a:cubicBezTo>
                    <a:cubicBezTo>
                      <a:pt x="90640" y="53597"/>
                      <a:pt x="83722" y="59180"/>
                      <a:pt x="77842" y="65801"/>
                    </a:cubicBezTo>
                    <a:cubicBezTo>
                      <a:pt x="73642" y="69927"/>
                      <a:pt x="71172" y="75486"/>
                      <a:pt x="70925" y="81365"/>
                    </a:cubicBezTo>
                    <a:cubicBezTo>
                      <a:pt x="69887" y="89494"/>
                      <a:pt x="75619" y="96905"/>
                      <a:pt x="83746" y="97943"/>
                    </a:cubicBezTo>
                    <a:cubicBezTo>
                      <a:pt x="85081" y="98116"/>
                      <a:pt x="86414" y="98116"/>
                      <a:pt x="87724" y="97918"/>
                    </a:cubicBezTo>
                    <a:close/>
                  </a:path>
                </a:pathLst>
              </a:custGeom>
              <a:grpFill/>
              <a:ln w="63500" cap="flat">
                <a:solidFill>
                  <a:schemeClr val="bg1"/>
                </a:solidFill>
                <a:prstDash val="solid"/>
                <a:miter/>
              </a:ln>
            </p:spPr>
            <p:txBody>
              <a:bodyPr rtlCol="0" anchor="ctr"/>
              <a:lstStyle/>
              <a:p>
                <a:endParaRPr lang="fr-FR"/>
              </a:p>
            </p:txBody>
          </p:sp>
          <p:sp>
            <p:nvSpPr>
              <p:cNvPr id="78" name="Forme libre : forme 77">
                <a:extLst>
                  <a:ext uri="{FF2B5EF4-FFF2-40B4-BE49-F238E27FC236}">
                    <a16:creationId xmlns:a16="http://schemas.microsoft.com/office/drawing/2014/main" id="{6A9EF848-7E8F-48AF-A2E3-E132D744E5FB}"/>
                  </a:ext>
                </a:extLst>
              </p:cNvPr>
              <p:cNvSpPr/>
              <p:nvPr/>
            </p:nvSpPr>
            <p:spPr>
              <a:xfrm>
                <a:off x="8174409" y="3574234"/>
                <a:ext cx="253339" cy="93416"/>
              </a:xfrm>
              <a:custGeom>
                <a:avLst/>
                <a:gdLst>
                  <a:gd name="connsiteX0" fmla="*/ 185242 w 253339"/>
                  <a:gd name="connsiteY0" fmla="*/ 92730 h 93416"/>
                  <a:gd name="connsiteX1" fmla="*/ 173383 w 253339"/>
                  <a:gd name="connsiteY1" fmla="*/ 92730 h 93416"/>
                  <a:gd name="connsiteX2" fmla="*/ 37751 w 253339"/>
                  <a:gd name="connsiteY2" fmla="*/ 82848 h 93416"/>
                  <a:gd name="connsiteX3" fmla="*/ 20457 w 253339"/>
                  <a:gd name="connsiteY3" fmla="*/ 77906 h 93416"/>
                  <a:gd name="connsiteX4" fmla="*/ -48 w 253339"/>
                  <a:gd name="connsiteY4" fmla="*/ 46777 h 93416"/>
                  <a:gd name="connsiteX5" fmla="*/ 5634 w 253339"/>
                  <a:gd name="connsiteY5" fmla="*/ 27507 h 93416"/>
                  <a:gd name="connsiteX6" fmla="*/ 35280 w 253339"/>
                  <a:gd name="connsiteY6" fmla="*/ 11696 h 93416"/>
                  <a:gd name="connsiteX7" fmla="*/ 206982 w 253339"/>
                  <a:gd name="connsiteY7" fmla="*/ -163 h 93416"/>
                  <a:gd name="connsiteX8" fmla="*/ 234158 w 253339"/>
                  <a:gd name="connsiteY8" fmla="*/ 9472 h 93416"/>
                  <a:gd name="connsiteX9" fmla="*/ 243991 w 253339"/>
                  <a:gd name="connsiteY9" fmla="*/ 75485 h 93416"/>
                  <a:gd name="connsiteX10" fmla="*/ 234158 w 253339"/>
                  <a:gd name="connsiteY10" fmla="*/ 85318 h 93416"/>
                  <a:gd name="connsiteX11" fmla="*/ 185242 w 253339"/>
                  <a:gd name="connsiteY11" fmla="*/ 92730 h 93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3339" h="93416">
                    <a:moveTo>
                      <a:pt x="185242" y="92730"/>
                    </a:moveTo>
                    <a:lnTo>
                      <a:pt x="173383" y="92730"/>
                    </a:lnTo>
                    <a:cubicBezTo>
                      <a:pt x="127432" y="91000"/>
                      <a:pt x="82220" y="87541"/>
                      <a:pt x="37751" y="82848"/>
                    </a:cubicBezTo>
                    <a:cubicBezTo>
                      <a:pt x="31747" y="82156"/>
                      <a:pt x="25917" y="80501"/>
                      <a:pt x="20457" y="77906"/>
                    </a:cubicBezTo>
                    <a:cubicBezTo>
                      <a:pt x="7684" y="72965"/>
                      <a:pt x="-543" y="60464"/>
                      <a:pt x="-48" y="46777"/>
                    </a:cubicBezTo>
                    <a:cubicBezTo>
                      <a:pt x="-320" y="39909"/>
                      <a:pt x="1681" y="33140"/>
                      <a:pt x="5634" y="27507"/>
                    </a:cubicBezTo>
                    <a:cubicBezTo>
                      <a:pt x="12872" y="18317"/>
                      <a:pt x="23619" y="12585"/>
                      <a:pt x="35280" y="11696"/>
                    </a:cubicBezTo>
                    <a:cubicBezTo>
                      <a:pt x="92177" y="3864"/>
                      <a:pt x="149543" y="-89"/>
                      <a:pt x="206982" y="-163"/>
                    </a:cubicBezTo>
                    <a:cubicBezTo>
                      <a:pt x="216865" y="-89"/>
                      <a:pt x="226451" y="3296"/>
                      <a:pt x="234158" y="9472"/>
                    </a:cubicBezTo>
                    <a:cubicBezTo>
                      <a:pt x="255109" y="24987"/>
                      <a:pt x="259506" y="54535"/>
                      <a:pt x="243991" y="75485"/>
                    </a:cubicBezTo>
                    <a:cubicBezTo>
                      <a:pt x="241224" y="79216"/>
                      <a:pt x="237914" y="82551"/>
                      <a:pt x="234158" y="85318"/>
                    </a:cubicBezTo>
                    <a:cubicBezTo>
                      <a:pt x="218742" y="91890"/>
                      <a:pt x="201918" y="94459"/>
                      <a:pt x="185242" y="92730"/>
                    </a:cubicBezTo>
                    <a:close/>
                  </a:path>
                </a:pathLst>
              </a:custGeom>
              <a:grpFill/>
              <a:ln w="63500" cap="flat">
                <a:solidFill>
                  <a:schemeClr val="bg1"/>
                </a:solidFill>
                <a:prstDash val="solid"/>
                <a:miter/>
              </a:ln>
            </p:spPr>
            <p:txBody>
              <a:bodyPr rtlCol="0" anchor="ctr"/>
              <a:lstStyle/>
              <a:p>
                <a:endParaRPr lang="fr-FR"/>
              </a:p>
            </p:txBody>
          </p:sp>
          <p:sp>
            <p:nvSpPr>
              <p:cNvPr id="79" name="Forme libre : forme 78">
                <a:extLst>
                  <a:ext uri="{FF2B5EF4-FFF2-40B4-BE49-F238E27FC236}">
                    <a16:creationId xmlns:a16="http://schemas.microsoft.com/office/drawing/2014/main" id="{0C0C42C8-B599-4FE3-BB34-88B7134E612A}"/>
                  </a:ext>
                </a:extLst>
              </p:cNvPr>
              <p:cNvSpPr/>
              <p:nvPr/>
            </p:nvSpPr>
            <p:spPr>
              <a:xfrm>
                <a:off x="8491897" y="3432988"/>
                <a:ext cx="243524" cy="434006"/>
              </a:xfrm>
              <a:custGeom>
                <a:avLst/>
                <a:gdLst>
                  <a:gd name="connsiteX0" fmla="*/ 52550 w 243524"/>
                  <a:gd name="connsiteY0" fmla="*/ 433843 h 434006"/>
                  <a:gd name="connsiteX1" fmla="*/ 52550 w 243524"/>
                  <a:gd name="connsiteY1" fmla="*/ 433843 h 434006"/>
                  <a:gd name="connsiteX2" fmla="*/ 27844 w 243524"/>
                  <a:gd name="connsiteY2" fmla="*/ 424702 h 434006"/>
                  <a:gd name="connsiteX3" fmla="*/ 13516 w 243524"/>
                  <a:gd name="connsiteY3" fmla="*/ 398020 h 434006"/>
                  <a:gd name="connsiteX4" fmla="*/ 3634 w 243524"/>
                  <a:gd name="connsiteY4" fmla="*/ 306857 h 434006"/>
                  <a:gd name="connsiteX5" fmla="*/ -73 w 243524"/>
                  <a:gd name="connsiteY5" fmla="*/ 204576 h 434006"/>
                  <a:gd name="connsiteX6" fmla="*/ 55762 w 243524"/>
                  <a:gd name="connsiteY6" fmla="*/ 15 h 434006"/>
                  <a:gd name="connsiteX7" fmla="*/ 76268 w 243524"/>
                  <a:gd name="connsiteY7" fmla="*/ 7180 h 434006"/>
                  <a:gd name="connsiteX8" fmla="*/ 84173 w 243524"/>
                  <a:gd name="connsiteY8" fmla="*/ 24967 h 434006"/>
                  <a:gd name="connsiteX9" fmla="*/ 87137 w 243524"/>
                  <a:gd name="connsiteY9" fmla="*/ 34850 h 434006"/>
                  <a:gd name="connsiteX10" fmla="*/ 95043 w 243524"/>
                  <a:gd name="connsiteY10" fmla="*/ 47450 h 434006"/>
                  <a:gd name="connsiteX11" fmla="*/ 100726 w 243524"/>
                  <a:gd name="connsiteY11" fmla="*/ 42262 h 434006"/>
                  <a:gd name="connsiteX12" fmla="*/ 112090 w 243524"/>
                  <a:gd name="connsiteY12" fmla="*/ 32132 h 434006"/>
                  <a:gd name="connsiteX13" fmla="*/ 154583 w 243524"/>
                  <a:gd name="connsiteY13" fmla="*/ 17556 h 434006"/>
                  <a:gd name="connsiteX14" fmla="*/ 201523 w 243524"/>
                  <a:gd name="connsiteY14" fmla="*/ 36332 h 434006"/>
                  <a:gd name="connsiteX15" fmla="*/ 233887 w 243524"/>
                  <a:gd name="connsiteY15" fmla="*/ 80061 h 434006"/>
                  <a:gd name="connsiteX16" fmla="*/ 243276 w 243524"/>
                  <a:gd name="connsiteY16" fmla="*/ 127001 h 434006"/>
                  <a:gd name="connsiteX17" fmla="*/ 214617 w 243524"/>
                  <a:gd name="connsiteY17" fmla="*/ 204824 h 434006"/>
                  <a:gd name="connsiteX18" fmla="*/ 119007 w 243524"/>
                  <a:gd name="connsiteY18" fmla="*/ 242623 h 434006"/>
                  <a:gd name="connsiteX19" fmla="*/ 94302 w 243524"/>
                  <a:gd name="connsiteY19" fmla="*/ 240647 h 434006"/>
                  <a:gd name="connsiteX20" fmla="*/ 89608 w 243524"/>
                  <a:gd name="connsiteY20" fmla="*/ 339468 h 434006"/>
                  <a:gd name="connsiteX21" fmla="*/ 87385 w 243524"/>
                  <a:gd name="connsiteY21" fmla="*/ 392091 h 434006"/>
                  <a:gd name="connsiteX22" fmla="*/ 52550 w 243524"/>
                  <a:gd name="connsiteY22" fmla="*/ 433843 h 434006"/>
                  <a:gd name="connsiteX23" fmla="*/ 114067 w 243524"/>
                  <a:gd name="connsiteY23" fmla="*/ 190741 h 434006"/>
                  <a:gd name="connsiteX24" fmla="*/ 154336 w 243524"/>
                  <a:gd name="connsiteY24" fmla="*/ 169000 h 434006"/>
                  <a:gd name="connsiteX25" fmla="*/ 181266 w 243524"/>
                  <a:gd name="connsiteY25" fmla="*/ 108719 h 434006"/>
                  <a:gd name="connsiteX26" fmla="*/ 175583 w 243524"/>
                  <a:gd name="connsiteY26" fmla="*/ 84014 h 434006"/>
                  <a:gd name="connsiteX27" fmla="*/ 147913 w 243524"/>
                  <a:gd name="connsiteY27" fmla="*/ 66226 h 434006"/>
                  <a:gd name="connsiteX28" fmla="*/ 120984 w 243524"/>
                  <a:gd name="connsiteY28" fmla="*/ 84014 h 434006"/>
                  <a:gd name="connsiteX29" fmla="*/ 105914 w 243524"/>
                  <a:gd name="connsiteY29" fmla="*/ 168507 h 434006"/>
                  <a:gd name="connsiteX30" fmla="*/ 105914 w 243524"/>
                  <a:gd name="connsiteY30" fmla="*/ 185059 h 434006"/>
                  <a:gd name="connsiteX31" fmla="*/ 112806 w 243524"/>
                  <a:gd name="connsiteY31" fmla="*/ 190964 h 434006"/>
                  <a:gd name="connsiteX32" fmla="*/ 114067 w 243524"/>
                  <a:gd name="connsiteY32" fmla="*/ 190741 h 434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43524" h="434006">
                    <a:moveTo>
                      <a:pt x="52550" y="433843"/>
                    </a:moveTo>
                    <a:lnTo>
                      <a:pt x="52550" y="433843"/>
                    </a:lnTo>
                    <a:cubicBezTo>
                      <a:pt x="43483" y="433893"/>
                      <a:pt x="34688" y="430656"/>
                      <a:pt x="27844" y="424702"/>
                    </a:cubicBezTo>
                    <a:cubicBezTo>
                      <a:pt x="20383" y="417537"/>
                      <a:pt x="15393" y="408199"/>
                      <a:pt x="13516" y="398020"/>
                    </a:cubicBezTo>
                    <a:cubicBezTo>
                      <a:pt x="8624" y="367830"/>
                      <a:pt x="5338" y="337393"/>
                      <a:pt x="3634" y="306857"/>
                    </a:cubicBezTo>
                    <a:cubicBezTo>
                      <a:pt x="1163" y="273925"/>
                      <a:pt x="-73" y="239831"/>
                      <a:pt x="-73" y="204576"/>
                    </a:cubicBezTo>
                    <a:cubicBezTo>
                      <a:pt x="-73" y="68202"/>
                      <a:pt x="18531" y="15"/>
                      <a:pt x="55762" y="15"/>
                    </a:cubicBezTo>
                    <a:cubicBezTo>
                      <a:pt x="63346" y="-899"/>
                      <a:pt x="70906" y="1745"/>
                      <a:pt x="76268" y="7180"/>
                    </a:cubicBezTo>
                    <a:cubicBezTo>
                      <a:pt x="80047" y="12516"/>
                      <a:pt x="82740" y="18569"/>
                      <a:pt x="84173" y="24967"/>
                    </a:cubicBezTo>
                    <a:cubicBezTo>
                      <a:pt x="84964" y="28327"/>
                      <a:pt x="85952" y="31614"/>
                      <a:pt x="87137" y="34850"/>
                    </a:cubicBezTo>
                    <a:cubicBezTo>
                      <a:pt x="90349" y="43250"/>
                      <a:pt x="92820" y="47450"/>
                      <a:pt x="95043" y="47450"/>
                    </a:cubicBezTo>
                    <a:cubicBezTo>
                      <a:pt x="97267" y="47450"/>
                      <a:pt x="98255" y="45720"/>
                      <a:pt x="100726" y="42262"/>
                    </a:cubicBezTo>
                    <a:cubicBezTo>
                      <a:pt x="103987" y="38358"/>
                      <a:pt x="107816" y="34924"/>
                      <a:pt x="112090" y="32132"/>
                    </a:cubicBezTo>
                    <a:cubicBezTo>
                      <a:pt x="124468" y="23090"/>
                      <a:pt x="139266" y="18001"/>
                      <a:pt x="154583" y="17556"/>
                    </a:cubicBezTo>
                    <a:cubicBezTo>
                      <a:pt x="171976" y="17951"/>
                      <a:pt x="188652" y="24622"/>
                      <a:pt x="201523" y="36332"/>
                    </a:cubicBezTo>
                    <a:cubicBezTo>
                      <a:pt x="215902" y="47869"/>
                      <a:pt x="227069" y="62940"/>
                      <a:pt x="233887" y="80061"/>
                    </a:cubicBezTo>
                    <a:cubicBezTo>
                      <a:pt x="240015" y="94958"/>
                      <a:pt x="243202" y="110893"/>
                      <a:pt x="243276" y="127001"/>
                    </a:cubicBezTo>
                    <a:cubicBezTo>
                      <a:pt x="244955" y="155808"/>
                      <a:pt x="234580" y="183997"/>
                      <a:pt x="214617" y="204824"/>
                    </a:cubicBezTo>
                    <a:cubicBezTo>
                      <a:pt x="189147" y="229776"/>
                      <a:pt x="154657" y="243414"/>
                      <a:pt x="119007" y="242623"/>
                    </a:cubicBezTo>
                    <a:cubicBezTo>
                      <a:pt x="110731" y="242574"/>
                      <a:pt x="102479" y="241906"/>
                      <a:pt x="94302" y="240647"/>
                    </a:cubicBezTo>
                    <a:cubicBezTo>
                      <a:pt x="89238" y="273332"/>
                      <a:pt x="87657" y="306462"/>
                      <a:pt x="89608" y="339468"/>
                    </a:cubicBezTo>
                    <a:cubicBezTo>
                      <a:pt x="89608" y="361209"/>
                      <a:pt x="88867" y="378750"/>
                      <a:pt x="87385" y="392091"/>
                    </a:cubicBezTo>
                    <a:cubicBezTo>
                      <a:pt x="84420" y="417785"/>
                      <a:pt x="72808" y="431373"/>
                      <a:pt x="52550" y="433843"/>
                    </a:cubicBezTo>
                    <a:close/>
                    <a:moveTo>
                      <a:pt x="114067" y="190741"/>
                    </a:moveTo>
                    <a:cubicBezTo>
                      <a:pt x="129532" y="188172"/>
                      <a:pt x="143713" y="180538"/>
                      <a:pt x="154336" y="169000"/>
                    </a:cubicBezTo>
                    <a:cubicBezTo>
                      <a:pt x="172100" y="154128"/>
                      <a:pt x="182031" y="131893"/>
                      <a:pt x="181266" y="108719"/>
                    </a:cubicBezTo>
                    <a:cubicBezTo>
                      <a:pt x="180895" y="100196"/>
                      <a:pt x="178968" y="91845"/>
                      <a:pt x="175583" y="84014"/>
                    </a:cubicBezTo>
                    <a:cubicBezTo>
                      <a:pt x="171556" y="72427"/>
                      <a:pt x="160117" y="65089"/>
                      <a:pt x="147913" y="66226"/>
                    </a:cubicBezTo>
                    <a:cubicBezTo>
                      <a:pt x="136227" y="66374"/>
                      <a:pt x="125703" y="73341"/>
                      <a:pt x="120984" y="84014"/>
                    </a:cubicBezTo>
                    <a:cubicBezTo>
                      <a:pt x="109199" y="110547"/>
                      <a:pt x="104036" y="139527"/>
                      <a:pt x="105914" y="168507"/>
                    </a:cubicBezTo>
                    <a:cubicBezTo>
                      <a:pt x="105592" y="174016"/>
                      <a:pt x="105592" y="179550"/>
                      <a:pt x="105914" y="185059"/>
                    </a:cubicBezTo>
                    <a:cubicBezTo>
                      <a:pt x="106186" y="188592"/>
                      <a:pt x="109274" y="191236"/>
                      <a:pt x="112806" y="190964"/>
                    </a:cubicBezTo>
                    <a:cubicBezTo>
                      <a:pt x="113251" y="190939"/>
                      <a:pt x="113671" y="190865"/>
                      <a:pt x="114067" y="190741"/>
                    </a:cubicBezTo>
                    <a:close/>
                  </a:path>
                </a:pathLst>
              </a:custGeom>
              <a:grpFill/>
              <a:ln w="63500" cap="flat">
                <a:solidFill>
                  <a:schemeClr val="bg1"/>
                </a:solidFill>
                <a:prstDash val="solid"/>
                <a:miter/>
              </a:ln>
            </p:spPr>
            <p:txBody>
              <a:bodyPr rtlCol="0" anchor="ctr"/>
              <a:lstStyle/>
              <a:p>
                <a:endParaRPr lang="fr-FR"/>
              </a:p>
            </p:txBody>
          </p:sp>
          <p:sp>
            <p:nvSpPr>
              <p:cNvPr id="80" name="Forme libre : forme 79">
                <a:extLst>
                  <a:ext uri="{FF2B5EF4-FFF2-40B4-BE49-F238E27FC236}">
                    <a16:creationId xmlns:a16="http://schemas.microsoft.com/office/drawing/2014/main" id="{CDCAB957-7814-478F-85D3-A2C3ADB9AB66}"/>
                  </a:ext>
                </a:extLst>
              </p:cNvPr>
              <p:cNvSpPr/>
              <p:nvPr/>
            </p:nvSpPr>
            <p:spPr>
              <a:xfrm>
                <a:off x="8746611" y="3472447"/>
                <a:ext cx="231249" cy="272182"/>
              </a:xfrm>
              <a:custGeom>
                <a:avLst/>
                <a:gdLst>
                  <a:gd name="connsiteX0" fmla="*/ 179535 w 231249"/>
                  <a:gd name="connsiteY0" fmla="*/ 271845 h 272182"/>
                  <a:gd name="connsiteX1" fmla="*/ 144552 w 231249"/>
                  <a:gd name="connsiteY1" fmla="*/ 243433 h 272182"/>
                  <a:gd name="connsiteX2" fmla="*/ 144453 w 231249"/>
                  <a:gd name="connsiteY2" fmla="*/ 242445 h 272182"/>
                  <a:gd name="connsiteX3" fmla="*/ 141983 w 231249"/>
                  <a:gd name="connsiteY3" fmla="*/ 212551 h 272182"/>
                  <a:gd name="connsiteX4" fmla="*/ 139018 w 231249"/>
                  <a:gd name="connsiteY4" fmla="*/ 192293 h 272182"/>
                  <a:gd name="connsiteX5" fmla="*/ 128148 w 231249"/>
                  <a:gd name="connsiteY5" fmla="*/ 206869 h 272182"/>
                  <a:gd name="connsiteX6" fmla="*/ 112584 w 231249"/>
                  <a:gd name="connsiteY6" fmla="*/ 231575 h 272182"/>
                  <a:gd name="connsiteX7" fmla="*/ 61691 w 231249"/>
                  <a:gd name="connsiteY7" fmla="*/ 264927 h 272182"/>
                  <a:gd name="connsiteX8" fmla="*/ 34267 w 231249"/>
                  <a:gd name="connsiteY8" fmla="*/ 256280 h 272182"/>
                  <a:gd name="connsiteX9" fmla="*/ 3879 w 231249"/>
                  <a:gd name="connsiteY9" fmla="*/ 206869 h 272182"/>
                  <a:gd name="connsiteX10" fmla="*/ -73 w 231249"/>
                  <a:gd name="connsiteY10" fmla="*/ 177223 h 272182"/>
                  <a:gd name="connsiteX11" fmla="*/ 17714 w 231249"/>
                  <a:gd name="connsiteY11" fmla="*/ 97424 h 272182"/>
                  <a:gd name="connsiteX12" fmla="*/ 65643 w 231249"/>
                  <a:gd name="connsiteY12" fmla="*/ 40107 h 272182"/>
                  <a:gd name="connsiteX13" fmla="*/ 105172 w 231249"/>
                  <a:gd name="connsiteY13" fmla="*/ 27508 h 272182"/>
                  <a:gd name="connsiteX14" fmla="*/ 142230 w 231249"/>
                  <a:gd name="connsiteY14" fmla="*/ 38131 h 272182"/>
                  <a:gd name="connsiteX15" fmla="*/ 147171 w 231249"/>
                  <a:gd name="connsiteY15" fmla="*/ 39613 h 272182"/>
                  <a:gd name="connsiteX16" fmla="*/ 156559 w 231249"/>
                  <a:gd name="connsiteY16" fmla="*/ 28001 h 272182"/>
                  <a:gd name="connsiteX17" fmla="*/ 167430 w 231249"/>
                  <a:gd name="connsiteY17" fmla="*/ 10708 h 272182"/>
                  <a:gd name="connsiteX18" fmla="*/ 188429 w 231249"/>
                  <a:gd name="connsiteY18" fmla="*/ -163 h 272182"/>
                  <a:gd name="connsiteX19" fmla="*/ 199299 w 231249"/>
                  <a:gd name="connsiteY19" fmla="*/ 1814 h 272182"/>
                  <a:gd name="connsiteX20" fmla="*/ 214123 w 231249"/>
                  <a:gd name="connsiteY20" fmla="*/ 21331 h 272182"/>
                  <a:gd name="connsiteX21" fmla="*/ 222029 w 231249"/>
                  <a:gd name="connsiteY21" fmla="*/ 76671 h 272182"/>
                  <a:gd name="connsiteX22" fmla="*/ 231169 w 231249"/>
                  <a:gd name="connsiteY22" fmla="*/ 227869 h 272182"/>
                  <a:gd name="connsiteX23" fmla="*/ 231169 w 231249"/>
                  <a:gd name="connsiteY23" fmla="*/ 235775 h 272182"/>
                  <a:gd name="connsiteX24" fmla="*/ 219311 w 231249"/>
                  <a:gd name="connsiteY24" fmla="*/ 260480 h 272182"/>
                  <a:gd name="connsiteX25" fmla="*/ 179535 w 231249"/>
                  <a:gd name="connsiteY25" fmla="*/ 271845 h 272182"/>
                  <a:gd name="connsiteX26" fmla="*/ 80714 w 231249"/>
                  <a:gd name="connsiteY26" fmla="*/ 195752 h 272182"/>
                  <a:gd name="connsiteX27" fmla="*/ 120984 w 231249"/>
                  <a:gd name="connsiteY27" fmla="*/ 146341 h 272182"/>
                  <a:gd name="connsiteX28" fmla="*/ 141736 w 231249"/>
                  <a:gd name="connsiteY28" fmla="*/ 86059 h 272182"/>
                  <a:gd name="connsiteX29" fmla="*/ 122466 w 231249"/>
                  <a:gd name="connsiteY29" fmla="*/ 75683 h 272182"/>
                  <a:gd name="connsiteX30" fmla="*/ 85654 w 231249"/>
                  <a:gd name="connsiteY30" fmla="*/ 100389 h 272182"/>
                  <a:gd name="connsiteX31" fmla="*/ 64655 w 231249"/>
                  <a:gd name="connsiteY31" fmla="*/ 154246 h 272182"/>
                  <a:gd name="connsiteX32" fmla="*/ 64655 w 231249"/>
                  <a:gd name="connsiteY32" fmla="*/ 166352 h 272182"/>
                  <a:gd name="connsiteX33" fmla="*/ 76020 w 231249"/>
                  <a:gd name="connsiteY33" fmla="*/ 193775 h 272182"/>
                  <a:gd name="connsiteX34" fmla="*/ 80466 w 231249"/>
                  <a:gd name="connsiteY34" fmla="*/ 195752 h 272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231249" h="272182">
                    <a:moveTo>
                      <a:pt x="179535" y="271845"/>
                    </a:moveTo>
                    <a:cubicBezTo>
                      <a:pt x="162019" y="273673"/>
                      <a:pt x="146355" y="260949"/>
                      <a:pt x="144552" y="243433"/>
                    </a:cubicBezTo>
                    <a:cubicBezTo>
                      <a:pt x="144503" y="243112"/>
                      <a:pt x="144478" y="242766"/>
                      <a:pt x="144453" y="242445"/>
                    </a:cubicBezTo>
                    <a:cubicBezTo>
                      <a:pt x="142773" y="232563"/>
                      <a:pt x="141934" y="222557"/>
                      <a:pt x="141983" y="212551"/>
                    </a:cubicBezTo>
                    <a:cubicBezTo>
                      <a:pt x="141983" y="199211"/>
                      <a:pt x="141983" y="192293"/>
                      <a:pt x="139018" y="192293"/>
                    </a:cubicBezTo>
                    <a:cubicBezTo>
                      <a:pt x="136053" y="192293"/>
                      <a:pt x="133830" y="197234"/>
                      <a:pt x="128148" y="206869"/>
                    </a:cubicBezTo>
                    <a:cubicBezTo>
                      <a:pt x="123528" y="215442"/>
                      <a:pt x="118315" y="223694"/>
                      <a:pt x="112584" y="231575"/>
                    </a:cubicBezTo>
                    <a:cubicBezTo>
                      <a:pt x="102158" y="250400"/>
                      <a:pt x="83110" y="262901"/>
                      <a:pt x="61691" y="264927"/>
                    </a:cubicBezTo>
                    <a:cubicBezTo>
                      <a:pt x="51833" y="265248"/>
                      <a:pt x="42148" y="262210"/>
                      <a:pt x="34267" y="256280"/>
                    </a:cubicBezTo>
                    <a:cubicBezTo>
                      <a:pt x="18802" y="243754"/>
                      <a:pt x="8080" y="226313"/>
                      <a:pt x="3879" y="206869"/>
                    </a:cubicBezTo>
                    <a:cubicBezTo>
                      <a:pt x="1286" y="197209"/>
                      <a:pt x="-24" y="187228"/>
                      <a:pt x="-73" y="177223"/>
                    </a:cubicBezTo>
                    <a:cubicBezTo>
                      <a:pt x="-49" y="149652"/>
                      <a:pt x="6029" y="122401"/>
                      <a:pt x="17714" y="97424"/>
                    </a:cubicBezTo>
                    <a:cubicBezTo>
                      <a:pt x="27721" y="74028"/>
                      <a:pt x="44372" y="54090"/>
                      <a:pt x="65643" y="40107"/>
                    </a:cubicBezTo>
                    <a:cubicBezTo>
                      <a:pt x="77353" y="32226"/>
                      <a:pt x="91065" y="27853"/>
                      <a:pt x="105172" y="27508"/>
                    </a:cubicBezTo>
                    <a:cubicBezTo>
                      <a:pt x="118241" y="27779"/>
                      <a:pt x="131014" y="31436"/>
                      <a:pt x="142230" y="38131"/>
                    </a:cubicBezTo>
                    <a:cubicBezTo>
                      <a:pt x="143712" y="39045"/>
                      <a:pt x="145417" y="39564"/>
                      <a:pt x="147171" y="39613"/>
                    </a:cubicBezTo>
                    <a:cubicBezTo>
                      <a:pt x="150136" y="39613"/>
                      <a:pt x="153100" y="35660"/>
                      <a:pt x="156559" y="28001"/>
                    </a:cubicBezTo>
                    <a:cubicBezTo>
                      <a:pt x="159005" y="21578"/>
                      <a:pt x="162711" y="15698"/>
                      <a:pt x="167430" y="10708"/>
                    </a:cubicBezTo>
                    <a:cubicBezTo>
                      <a:pt x="172618" y="4334"/>
                      <a:pt x="180227" y="381"/>
                      <a:pt x="188429" y="-163"/>
                    </a:cubicBezTo>
                    <a:cubicBezTo>
                      <a:pt x="192110" y="158"/>
                      <a:pt x="195742" y="826"/>
                      <a:pt x="199299" y="1814"/>
                    </a:cubicBezTo>
                    <a:cubicBezTo>
                      <a:pt x="204734" y="1814"/>
                      <a:pt x="209676" y="9472"/>
                      <a:pt x="214123" y="21331"/>
                    </a:cubicBezTo>
                    <a:cubicBezTo>
                      <a:pt x="218372" y="39514"/>
                      <a:pt x="221015" y="58019"/>
                      <a:pt x="222029" y="76671"/>
                    </a:cubicBezTo>
                    <a:cubicBezTo>
                      <a:pt x="228279" y="142561"/>
                      <a:pt x="231342" y="192960"/>
                      <a:pt x="231169" y="227869"/>
                    </a:cubicBezTo>
                    <a:lnTo>
                      <a:pt x="231169" y="235775"/>
                    </a:lnTo>
                    <a:cubicBezTo>
                      <a:pt x="230972" y="245336"/>
                      <a:pt x="226648" y="254353"/>
                      <a:pt x="219311" y="260480"/>
                    </a:cubicBezTo>
                    <a:cubicBezTo>
                      <a:pt x="207798" y="268830"/>
                      <a:pt x="193716" y="272858"/>
                      <a:pt x="179535" y="271845"/>
                    </a:cubicBezTo>
                    <a:close/>
                    <a:moveTo>
                      <a:pt x="80714" y="195752"/>
                    </a:moveTo>
                    <a:cubicBezTo>
                      <a:pt x="93560" y="195752"/>
                      <a:pt x="107149" y="179199"/>
                      <a:pt x="120984" y="146341"/>
                    </a:cubicBezTo>
                    <a:cubicBezTo>
                      <a:pt x="130322" y="127169"/>
                      <a:pt x="137289" y="106911"/>
                      <a:pt x="141736" y="86059"/>
                    </a:cubicBezTo>
                    <a:cubicBezTo>
                      <a:pt x="141736" y="79142"/>
                      <a:pt x="135312" y="75683"/>
                      <a:pt x="122466" y="75683"/>
                    </a:cubicBezTo>
                    <a:cubicBezTo>
                      <a:pt x="106729" y="76968"/>
                      <a:pt x="92794" y="86331"/>
                      <a:pt x="85654" y="100389"/>
                    </a:cubicBezTo>
                    <a:cubicBezTo>
                      <a:pt x="75031" y="116719"/>
                      <a:pt x="67891" y="135050"/>
                      <a:pt x="64655" y="154246"/>
                    </a:cubicBezTo>
                    <a:cubicBezTo>
                      <a:pt x="64433" y="158274"/>
                      <a:pt x="64433" y="162325"/>
                      <a:pt x="64655" y="166352"/>
                    </a:cubicBezTo>
                    <a:cubicBezTo>
                      <a:pt x="63568" y="176827"/>
                      <a:pt x="67842" y="187154"/>
                      <a:pt x="76020" y="193775"/>
                    </a:cubicBezTo>
                    <a:cubicBezTo>
                      <a:pt x="77279" y="194838"/>
                      <a:pt x="78836" y="195529"/>
                      <a:pt x="80466" y="195752"/>
                    </a:cubicBezTo>
                    <a:close/>
                  </a:path>
                </a:pathLst>
              </a:custGeom>
              <a:grpFill/>
              <a:ln w="63500" cap="flat">
                <a:solidFill>
                  <a:schemeClr val="bg1"/>
                </a:solidFill>
                <a:prstDash val="solid"/>
                <a:miter/>
              </a:ln>
            </p:spPr>
            <p:txBody>
              <a:bodyPr rtlCol="0" anchor="ctr"/>
              <a:lstStyle/>
              <a:p>
                <a:endParaRPr lang="fr-FR"/>
              </a:p>
            </p:txBody>
          </p:sp>
          <p:sp>
            <p:nvSpPr>
              <p:cNvPr id="81" name="Forme libre : forme 80">
                <a:extLst>
                  <a:ext uri="{FF2B5EF4-FFF2-40B4-BE49-F238E27FC236}">
                    <a16:creationId xmlns:a16="http://schemas.microsoft.com/office/drawing/2014/main" id="{088E4D8F-6E1B-43DD-A849-24B190784A47}"/>
                  </a:ext>
                </a:extLst>
              </p:cNvPr>
              <p:cNvSpPr/>
              <p:nvPr/>
            </p:nvSpPr>
            <p:spPr>
              <a:xfrm>
                <a:off x="9012452" y="3445640"/>
                <a:ext cx="240124" cy="282015"/>
              </a:xfrm>
              <a:custGeom>
                <a:avLst/>
                <a:gdLst>
                  <a:gd name="connsiteX0" fmla="*/ 55750 w 240124"/>
                  <a:gd name="connsiteY0" fmla="*/ 281852 h 282015"/>
                  <a:gd name="connsiteX1" fmla="*/ 163 w 240124"/>
                  <a:gd name="connsiteY1" fmla="*/ 142019 h 282015"/>
                  <a:gd name="connsiteX2" fmla="*/ 12021 w 240124"/>
                  <a:gd name="connsiteY2" fmla="*/ 36774 h 282015"/>
                  <a:gd name="connsiteX3" fmla="*/ 61432 w 240124"/>
                  <a:gd name="connsiteY3" fmla="*/ 2186 h 282015"/>
                  <a:gd name="connsiteX4" fmla="*/ 83172 w 240124"/>
                  <a:gd name="connsiteY4" fmla="*/ 42703 h 282015"/>
                  <a:gd name="connsiteX5" fmla="*/ 114054 w 240124"/>
                  <a:gd name="connsiteY5" fmla="*/ 11574 h 282015"/>
                  <a:gd name="connsiteX6" fmla="*/ 163465 w 240124"/>
                  <a:gd name="connsiteY6" fmla="*/ 210 h 282015"/>
                  <a:gd name="connsiteX7" fmla="*/ 226958 w 240124"/>
                  <a:gd name="connsiteY7" fmla="*/ 16516 h 282015"/>
                  <a:gd name="connsiteX8" fmla="*/ 240052 w 240124"/>
                  <a:gd name="connsiteY8" fmla="*/ 39245 h 282015"/>
                  <a:gd name="connsiteX9" fmla="*/ 237581 w 240124"/>
                  <a:gd name="connsiteY9" fmla="*/ 48386 h 282015"/>
                  <a:gd name="connsiteX10" fmla="*/ 202005 w 240124"/>
                  <a:gd name="connsiteY10" fmla="*/ 78773 h 282015"/>
                  <a:gd name="connsiteX11" fmla="*/ 177300 w 240124"/>
                  <a:gd name="connsiteY11" fmla="*/ 70620 h 282015"/>
                  <a:gd name="connsiteX12" fmla="*/ 146665 w 240124"/>
                  <a:gd name="connsiteY12" fmla="*/ 63456 h 282015"/>
                  <a:gd name="connsiteX13" fmla="*/ 113313 w 240124"/>
                  <a:gd name="connsiteY13" fmla="*/ 79514 h 282015"/>
                  <a:gd name="connsiteX14" fmla="*/ 98490 w 240124"/>
                  <a:gd name="connsiteY14" fmla="*/ 128925 h 282015"/>
                  <a:gd name="connsiteX15" fmla="*/ 98490 w 240124"/>
                  <a:gd name="connsiteY15" fmla="*/ 159807 h 282015"/>
                  <a:gd name="connsiteX16" fmla="*/ 99725 w 240124"/>
                  <a:gd name="connsiteY16" fmla="*/ 194642 h 282015"/>
                  <a:gd name="connsiteX17" fmla="*/ 100960 w 240124"/>
                  <a:gd name="connsiteY17" fmla="*/ 225030 h 282015"/>
                  <a:gd name="connsiteX18" fmla="*/ 60690 w 240124"/>
                  <a:gd name="connsiteY18" fmla="*/ 281852 h 282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0124" h="282015">
                    <a:moveTo>
                      <a:pt x="55750" y="281852"/>
                    </a:moveTo>
                    <a:cubicBezTo>
                      <a:pt x="18692" y="281852"/>
                      <a:pt x="163" y="235406"/>
                      <a:pt x="163" y="142019"/>
                    </a:cubicBezTo>
                    <a:cubicBezTo>
                      <a:pt x="-1122" y="106542"/>
                      <a:pt x="2856" y="71065"/>
                      <a:pt x="12021" y="36774"/>
                    </a:cubicBezTo>
                    <a:cubicBezTo>
                      <a:pt x="17382" y="14415"/>
                      <a:pt x="38579" y="-432"/>
                      <a:pt x="61432" y="2186"/>
                    </a:cubicBezTo>
                    <a:cubicBezTo>
                      <a:pt x="71561" y="2186"/>
                      <a:pt x="78973" y="15774"/>
                      <a:pt x="83172" y="42703"/>
                    </a:cubicBezTo>
                    <a:cubicBezTo>
                      <a:pt x="89472" y="28992"/>
                      <a:pt x="100393" y="17973"/>
                      <a:pt x="114054" y="11574"/>
                    </a:cubicBezTo>
                    <a:cubicBezTo>
                      <a:pt x="129372" y="3866"/>
                      <a:pt x="146319" y="-37"/>
                      <a:pt x="163465" y="210"/>
                    </a:cubicBezTo>
                    <a:cubicBezTo>
                      <a:pt x="185873" y="-1742"/>
                      <a:pt x="208256" y="4014"/>
                      <a:pt x="226958" y="16516"/>
                    </a:cubicBezTo>
                    <a:cubicBezTo>
                      <a:pt x="234469" y="21802"/>
                      <a:pt x="239237" y="30103"/>
                      <a:pt x="240052" y="39245"/>
                    </a:cubicBezTo>
                    <a:cubicBezTo>
                      <a:pt x="239928" y="42432"/>
                      <a:pt x="239088" y="45569"/>
                      <a:pt x="237581" y="48386"/>
                    </a:cubicBezTo>
                    <a:cubicBezTo>
                      <a:pt x="227452" y="68644"/>
                      <a:pt x="215841" y="78773"/>
                      <a:pt x="202005" y="78773"/>
                    </a:cubicBezTo>
                    <a:cubicBezTo>
                      <a:pt x="193210" y="78205"/>
                      <a:pt x="184712" y="75413"/>
                      <a:pt x="177300" y="70620"/>
                    </a:cubicBezTo>
                    <a:cubicBezTo>
                      <a:pt x="167937" y="65482"/>
                      <a:pt x="157338" y="63011"/>
                      <a:pt x="146665" y="63456"/>
                    </a:cubicBezTo>
                    <a:cubicBezTo>
                      <a:pt x="133596" y="63085"/>
                      <a:pt x="121170" y="69064"/>
                      <a:pt x="113313" y="79514"/>
                    </a:cubicBezTo>
                    <a:cubicBezTo>
                      <a:pt x="103357" y="94041"/>
                      <a:pt x="98169" y="111310"/>
                      <a:pt x="98490" y="128925"/>
                    </a:cubicBezTo>
                    <a:cubicBezTo>
                      <a:pt x="98490" y="139055"/>
                      <a:pt x="98490" y="149431"/>
                      <a:pt x="98490" y="159807"/>
                    </a:cubicBezTo>
                    <a:cubicBezTo>
                      <a:pt x="98490" y="170183"/>
                      <a:pt x="98490" y="183278"/>
                      <a:pt x="99725" y="194642"/>
                    </a:cubicBezTo>
                    <a:cubicBezTo>
                      <a:pt x="100960" y="206007"/>
                      <a:pt x="100960" y="216383"/>
                      <a:pt x="100960" y="225030"/>
                    </a:cubicBezTo>
                    <a:cubicBezTo>
                      <a:pt x="100960" y="260359"/>
                      <a:pt x="87620" y="279135"/>
                      <a:pt x="60690" y="281852"/>
                    </a:cubicBezTo>
                    <a:close/>
                  </a:path>
                </a:pathLst>
              </a:custGeom>
              <a:grpFill/>
              <a:ln w="63500" cap="flat">
                <a:solidFill>
                  <a:schemeClr val="bg1"/>
                </a:solidFill>
                <a:prstDash val="solid"/>
                <a:miter/>
              </a:ln>
            </p:spPr>
            <p:txBody>
              <a:bodyPr rtlCol="0" anchor="ctr"/>
              <a:lstStyle/>
              <a:p>
                <a:endParaRPr lang="fr-FR"/>
              </a:p>
            </p:txBody>
          </p:sp>
          <p:sp>
            <p:nvSpPr>
              <p:cNvPr id="82" name="Forme libre : forme 81">
                <a:extLst>
                  <a:ext uri="{FF2B5EF4-FFF2-40B4-BE49-F238E27FC236}">
                    <a16:creationId xmlns:a16="http://schemas.microsoft.com/office/drawing/2014/main" id="{DEC18238-4B76-4E12-926F-CDE677B4A2F0}"/>
                  </a:ext>
                </a:extLst>
              </p:cNvPr>
              <p:cNvSpPr/>
              <p:nvPr/>
            </p:nvSpPr>
            <p:spPr>
              <a:xfrm>
                <a:off x="9237011" y="3472626"/>
                <a:ext cx="201649" cy="255784"/>
              </a:xfrm>
              <a:custGeom>
                <a:avLst/>
                <a:gdLst>
                  <a:gd name="connsiteX0" fmla="*/ 98750 w 201649"/>
                  <a:gd name="connsiteY0" fmla="*/ 255607 h 255784"/>
                  <a:gd name="connsiteX1" fmla="*/ 96033 w 201649"/>
                  <a:gd name="connsiteY1" fmla="*/ 255607 h 255784"/>
                  <a:gd name="connsiteX2" fmla="*/ 40446 w 201649"/>
                  <a:gd name="connsiteY2" fmla="*/ 237078 h 255784"/>
                  <a:gd name="connsiteX3" fmla="*/ 9564 w 201649"/>
                  <a:gd name="connsiteY3" fmla="*/ 191620 h 255784"/>
                  <a:gd name="connsiteX4" fmla="*/ -72 w 201649"/>
                  <a:gd name="connsiteY4" fmla="*/ 132821 h 255784"/>
                  <a:gd name="connsiteX5" fmla="*/ 9564 w 201649"/>
                  <a:gd name="connsiteY5" fmla="*/ 69822 h 255784"/>
                  <a:gd name="connsiteX6" fmla="*/ 39705 w 201649"/>
                  <a:gd name="connsiteY6" fmla="*/ 20411 h 255784"/>
                  <a:gd name="connsiteX7" fmla="*/ 98009 w 201649"/>
                  <a:gd name="connsiteY7" fmla="*/ -94 h 255784"/>
                  <a:gd name="connsiteX8" fmla="*/ 142479 w 201649"/>
                  <a:gd name="connsiteY8" fmla="*/ 13494 h 255784"/>
                  <a:gd name="connsiteX9" fmla="*/ 186701 w 201649"/>
                  <a:gd name="connsiteY9" fmla="*/ 62904 h 255784"/>
                  <a:gd name="connsiteX10" fmla="*/ 201525 w 201649"/>
                  <a:gd name="connsiteY10" fmla="*/ 131586 h 255784"/>
                  <a:gd name="connsiteX11" fmla="*/ 166690 w 201649"/>
                  <a:gd name="connsiteY11" fmla="*/ 223490 h 255784"/>
                  <a:gd name="connsiteX12" fmla="*/ 98750 w 201649"/>
                  <a:gd name="connsiteY12" fmla="*/ 255607 h 255784"/>
                  <a:gd name="connsiteX13" fmla="*/ 97268 w 201649"/>
                  <a:gd name="connsiteY13" fmla="*/ 183220 h 255784"/>
                  <a:gd name="connsiteX14" fmla="*/ 125679 w 201649"/>
                  <a:gd name="connsiteY14" fmla="*/ 164197 h 255784"/>
                  <a:gd name="connsiteX15" fmla="*/ 136797 w 201649"/>
                  <a:gd name="connsiteY15" fmla="*/ 123680 h 255784"/>
                  <a:gd name="connsiteX16" fmla="*/ 130868 w 201649"/>
                  <a:gd name="connsiteY16" fmla="*/ 96998 h 255784"/>
                  <a:gd name="connsiteX17" fmla="*/ 89609 w 201649"/>
                  <a:gd name="connsiteY17" fmla="*/ 69081 h 255784"/>
                  <a:gd name="connsiteX18" fmla="*/ 69104 w 201649"/>
                  <a:gd name="connsiteY18" fmla="*/ 80940 h 255784"/>
                  <a:gd name="connsiteX19" fmla="*/ 58975 w 201649"/>
                  <a:gd name="connsiteY19" fmla="*/ 121951 h 255784"/>
                  <a:gd name="connsiteX20" fmla="*/ 61939 w 201649"/>
                  <a:gd name="connsiteY20" fmla="*/ 146656 h 255784"/>
                  <a:gd name="connsiteX21" fmla="*/ 73798 w 201649"/>
                  <a:gd name="connsiteY21" fmla="*/ 171362 h 255784"/>
                  <a:gd name="connsiteX22" fmla="*/ 95786 w 201649"/>
                  <a:gd name="connsiteY22" fmla="*/ 182479 h 255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01649" h="255784">
                    <a:moveTo>
                      <a:pt x="98750" y="255607"/>
                    </a:moveTo>
                    <a:lnTo>
                      <a:pt x="96033" y="255607"/>
                    </a:lnTo>
                    <a:cubicBezTo>
                      <a:pt x="75923" y="255978"/>
                      <a:pt x="56307" y="249431"/>
                      <a:pt x="40446" y="237078"/>
                    </a:cubicBezTo>
                    <a:cubicBezTo>
                      <a:pt x="26116" y="225096"/>
                      <a:pt x="15419" y="209359"/>
                      <a:pt x="9564" y="191620"/>
                    </a:cubicBezTo>
                    <a:cubicBezTo>
                      <a:pt x="3115" y="172696"/>
                      <a:pt x="-145" y="152808"/>
                      <a:pt x="-72" y="132821"/>
                    </a:cubicBezTo>
                    <a:cubicBezTo>
                      <a:pt x="-121" y="111451"/>
                      <a:pt x="3115" y="90204"/>
                      <a:pt x="9564" y="69822"/>
                    </a:cubicBezTo>
                    <a:cubicBezTo>
                      <a:pt x="15024" y="50972"/>
                      <a:pt x="25425" y="33900"/>
                      <a:pt x="39705" y="20411"/>
                    </a:cubicBezTo>
                    <a:cubicBezTo>
                      <a:pt x="55813" y="6378"/>
                      <a:pt x="76664" y="-959"/>
                      <a:pt x="98009" y="-94"/>
                    </a:cubicBezTo>
                    <a:cubicBezTo>
                      <a:pt x="113771" y="425"/>
                      <a:pt x="129113" y="5119"/>
                      <a:pt x="142479" y="13494"/>
                    </a:cubicBezTo>
                    <a:cubicBezTo>
                      <a:pt x="162046" y="24908"/>
                      <a:pt x="177511" y="42201"/>
                      <a:pt x="186701" y="62904"/>
                    </a:cubicBezTo>
                    <a:cubicBezTo>
                      <a:pt x="196658" y="84423"/>
                      <a:pt x="201722" y="107869"/>
                      <a:pt x="201525" y="131586"/>
                    </a:cubicBezTo>
                    <a:cubicBezTo>
                      <a:pt x="202488" y="165605"/>
                      <a:pt x="189988" y="198661"/>
                      <a:pt x="166690" y="223490"/>
                    </a:cubicBezTo>
                    <a:cubicBezTo>
                      <a:pt x="149594" y="243304"/>
                      <a:pt x="124914" y="254990"/>
                      <a:pt x="98750" y="255607"/>
                    </a:cubicBezTo>
                    <a:close/>
                    <a:moveTo>
                      <a:pt x="97268" y="183220"/>
                    </a:moveTo>
                    <a:cubicBezTo>
                      <a:pt x="109349" y="182109"/>
                      <a:pt x="120046" y="174944"/>
                      <a:pt x="125679" y="164197"/>
                    </a:cubicBezTo>
                    <a:cubicBezTo>
                      <a:pt x="133140" y="152017"/>
                      <a:pt x="136994" y="137960"/>
                      <a:pt x="136797" y="123680"/>
                    </a:cubicBezTo>
                    <a:cubicBezTo>
                      <a:pt x="136772" y="114465"/>
                      <a:pt x="134746" y="105349"/>
                      <a:pt x="130868" y="96998"/>
                    </a:cubicBezTo>
                    <a:cubicBezTo>
                      <a:pt x="124395" y="79902"/>
                      <a:pt x="107891" y="68735"/>
                      <a:pt x="89609" y="69081"/>
                    </a:cubicBezTo>
                    <a:cubicBezTo>
                      <a:pt x="81086" y="68883"/>
                      <a:pt x="73180" y="73454"/>
                      <a:pt x="69104" y="80940"/>
                    </a:cubicBezTo>
                    <a:cubicBezTo>
                      <a:pt x="61914" y="93366"/>
                      <a:pt x="58406" y="107597"/>
                      <a:pt x="58975" y="121951"/>
                    </a:cubicBezTo>
                    <a:cubicBezTo>
                      <a:pt x="59123" y="130276"/>
                      <a:pt x="60111" y="138553"/>
                      <a:pt x="61939" y="146656"/>
                    </a:cubicBezTo>
                    <a:cubicBezTo>
                      <a:pt x="63915" y="155699"/>
                      <a:pt x="67967" y="164173"/>
                      <a:pt x="73798" y="171362"/>
                    </a:cubicBezTo>
                    <a:cubicBezTo>
                      <a:pt x="78936" y="178378"/>
                      <a:pt x="87089" y="182504"/>
                      <a:pt x="95786" y="182479"/>
                    </a:cubicBezTo>
                    <a:close/>
                  </a:path>
                </a:pathLst>
              </a:custGeom>
              <a:grpFill/>
              <a:ln w="63500" cap="flat">
                <a:solidFill>
                  <a:schemeClr val="bg1"/>
                </a:solidFill>
                <a:prstDash val="solid"/>
                <a:miter/>
              </a:ln>
            </p:spPr>
            <p:txBody>
              <a:bodyPr rtlCol="0" anchor="ctr"/>
              <a:lstStyle/>
              <a:p>
                <a:endParaRPr lang="fr-FR"/>
              </a:p>
            </p:txBody>
          </p:sp>
          <p:sp>
            <p:nvSpPr>
              <p:cNvPr id="83" name="Forme libre : forme 82">
                <a:extLst>
                  <a:ext uri="{FF2B5EF4-FFF2-40B4-BE49-F238E27FC236}">
                    <a16:creationId xmlns:a16="http://schemas.microsoft.com/office/drawing/2014/main" id="{6D1E9025-C718-4434-A24F-237F8199FA4A}"/>
                  </a:ext>
                </a:extLst>
              </p:cNvPr>
              <p:cNvSpPr/>
              <p:nvPr/>
            </p:nvSpPr>
            <p:spPr>
              <a:xfrm>
                <a:off x="9468079" y="3310378"/>
                <a:ext cx="91585" cy="432605"/>
              </a:xfrm>
              <a:custGeom>
                <a:avLst/>
                <a:gdLst>
                  <a:gd name="connsiteX0" fmla="*/ 43832 w 91585"/>
                  <a:gd name="connsiteY0" fmla="*/ 432432 h 432605"/>
                  <a:gd name="connsiteX1" fmla="*/ 41856 w 91585"/>
                  <a:gd name="connsiteY1" fmla="*/ 432432 h 432605"/>
                  <a:gd name="connsiteX2" fmla="*/ 20609 w 91585"/>
                  <a:gd name="connsiteY2" fmla="*/ 425020 h 432605"/>
                  <a:gd name="connsiteX3" fmla="*/ 7762 w 91585"/>
                  <a:gd name="connsiteY3" fmla="*/ 404267 h 432605"/>
                  <a:gd name="connsiteX4" fmla="*/ 597 w 91585"/>
                  <a:gd name="connsiteY4" fmla="*/ 214529 h 432605"/>
                  <a:gd name="connsiteX5" fmla="*/ 8009 w 91585"/>
                  <a:gd name="connsiteY5" fmla="*/ 25779 h 432605"/>
                  <a:gd name="connsiteX6" fmla="*/ 23327 w 91585"/>
                  <a:gd name="connsiteY6" fmla="*/ 3791 h 432605"/>
                  <a:gd name="connsiteX7" fmla="*/ 38150 w 91585"/>
                  <a:gd name="connsiteY7" fmla="*/ -162 h 432605"/>
                  <a:gd name="connsiteX8" fmla="*/ 48032 w 91585"/>
                  <a:gd name="connsiteY8" fmla="*/ 1321 h 432605"/>
                  <a:gd name="connsiteX9" fmla="*/ 70761 w 91585"/>
                  <a:gd name="connsiteY9" fmla="*/ 23309 h 432605"/>
                  <a:gd name="connsiteX10" fmla="*/ 87314 w 91585"/>
                  <a:gd name="connsiteY10" fmla="*/ 135966 h 432605"/>
                  <a:gd name="connsiteX11" fmla="*/ 91513 w 91585"/>
                  <a:gd name="connsiteY11" fmla="*/ 259493 h 432605"/>
                  <a:gd name="connsiteX12" fmla="*/ 91513 w 91585"/>
                  <a:gd name="connsiteY12" fmla="*/ 324468 h 432605"/>
                  <a:gd name="connsiteX13" fmla="*/ 78667 w 91585"/>
                  <a:gd name="connsiteY13" fmla="*/ 406738 h 432605"/>
                  <a:gd name="connsiteX14" fmla="*/ 43832 w 91585"/>
                  <a:gd name="connsiteY14" fmla="*/ 432432 h 432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1585" h="432605">
                    <a:moveTo>
                      <a:pt x="43832" y="432432"/>
                    </a:moveTo>
                    <a:lnTo>
                      <a:pt x="41856" y="432432"/>
                    </a:lnTo>
                    <a:cubicBezTo>
                      <a:pt x="34147" y="432333"/>
                      <a:pt x="26686" y="429739"/>
                      <a:pt x="20609" y="425020"/>
                    </a:cubicBezTo>
                    <a:cubicBezTo>
                      <a:pt x="13815" y="420005"/>
                      <a:pt x="9220" y="412568"/>
                      <a:pt x="7762" y="404267"/>
                    </a:cubicBezTo>
                    <a:cubicBezTo>
                      <a:pt x="1017" y="341268"/>
                      <a:pt x="-1379" y="277874"/>
                      <a:pt x="597" y="214529"/>
                    </a:cubicBezTo>
                    <a:cubicBezTo>
                      <a:pt x="-1379" y="151506"/>
                      <a:pt x="1092" y="88432"/>
                      <a:pt x="8009" y="25779"/>
                    </a:cubicBezTo>
                    <a:cubicBezTo>
                      <a:pt x="9541" y="16515"/>
                      <a:pt x="15173" y="8436"/>
                      <a:pt x="23327" y="3791"/>
                    </a:cubicBezTo>
                    <a:cubicBezTo>
                      <a:pt x="27822" y="1173"/>
                      <a:pt x="32936" y="-211"/>
                      <a:pt x="38150" y="-162"/>
                    </a:cubicBezTo>
                    <a:cubicBezTo>
                      <a:pt x="41510" y="-162"/>
                      <a:pt x="44820" y="357"/>
                      <a:pt x="48032" y="1321"/>
                    </a:cubicBezTo>
                    <a:cubicBezTo>
                      <a:pt x="58779" y="4434"/>
                      <a:pt x="67277" y="12685"/>
                      <a:pt x="70761" y="23309"/>
                    </a:cubicBezTo>
                    <a:cubicBezTo>
                      <a:pt x="80346" y="60145"/>
                      <a:pt x="85905" y="97919"/>
                      <a:pt x="87314" y="135966"/>
                    </a:cubicBezTo>
                    <a:cubicBezTo>
                      <a:pt x="90031" y="176730"/>
                      <a:pt x="91513" y="217494"/>
                      <a:pt x="91513" y="259493"/>
                    </a:cubicBezTo>
                    <a:cubicBezTo>
                      <a:pt x="91513" y="271105"/>
                      <a:pt x="91513" y="292599"/>
                      <a:pt x="91513" y="324468"/>
                    </a:cubicBezTo>
                    <a:cubicBezTo>
                      <a:pt x="91439" y="352386"/>
                      <a:pt x="87116" y="380130"/>
                      <a:pt x="78667" y="406738"/>
                    </a:cubicBezTo>
                    <a:cubicBezTo>
                      <a:pt x="74269" y="422253"/>
                      <a:pt x="59940" y="432827"/>
                      <a:pt x="43832" y="432432"/>
                    </a:cubicBezTo>
                    <a:close/>
                  </a:path>
                </a:pathLst>
              </a:custGeom>
              <a:grpFill/>
              <a:ln w="63500" cap="flat">
                <a:solidFill>
                  <a:schemeClr val="bg1"/>
                </a:solidFill>
                <a:prstDash val="solid"/>
                <a:miter/>
              </a:ln>
            </p:spPr>
            <p:txBody>
              <a:bodyPr rtlCol="0" anchor="ctr"/>
              <a:lstStyle/>
              <a:p>
                <a:endParaRPr lang="fr-FR"/>
              </a:p>
            </p:txBody>
          </p:sp>
          <p:sp>
            <p:nvSpPr>
              <p:cNvPr id="84" name="Forme libre : forme 83">
                <a:extLst>
                  <a:ext uri="{FF2B5EF4-FFF2-40B4-BE49-F238E27FC236}">
                    <a16:creationId xmlns:a16="http://schemas.microsoft.com/office/drawing/2014/main" id="{692692BE-3820-43E9-B407-A3971D35B4A1}"/>
                  </a:ext>
                </a:extLst>
              </p:cNvPr>
              <p:cNvSpPr/>
              <p:nvPr/>
            </p:nvSpPr>
            <p:spPr>
              <a:xfrm>
                <a:off x="9590963" y="3446011"/>
                <a:ext cx="229593" cy="266648"/>
              </a:xfrm>
              <a:custGeom>
                <a:avLst/>
                <a:gdLst>
                  <a:gd name="connsiteX0" fmla="*/ 110191 w 229593"/>
                  <a:gd name="connsiteY0" fmla="*/ 266411 h 266648"/>
                  <a:gd name="connsiteX1" fmla="*/ 107474 w 229593"/>
                  <a:gd name="connsiteY1" fmla="*/ 266411 h 266648"/>
                  <a:gd name="connsiteX2" fmla="*/ 49416 w 229593"/>
                  <a:gd name="connsiteY2" fmla="*/ 250600 h 266648"/>
                  <a:gd name="connsiteX3" fmla="*/ 13593 w 229593"/>
                  <a:gd name="connsiteY3" fmla="*/ 208106 h 266648"/>
                  <a:gd name="connsiteX4" fmla="*/ 5 w 229593"/>
                  <a:gd name="connsiteY4" fmla="*/ 143625 h 266648"/>
                  <a:gd name="connsiteX5" fmla="*/ 16311 w 229593"/>
                  <a:gd name="connsiteY5" fmla="*/ 65556 h 266648"/>
                  <a:gd name="connsiteX6" fmla="*/ 58557 w 229593"/>
                  <a:gd name="connsiteY6" fmla="*/ 16145 h 266648"/>
                  <a:gd name="connsiteX7" fmla="*/ 111921 w 229593"/>
                  <a:gd name="connsiteY7" fmla="*/ -161 h 266648"/>
                  <a:gd name="connsiteX8" fmla="*/ 160096 w 229593"/>
                  <a:gd name="connsiteY8" fmla="*/ 16392 h 266648"/>
                  <a:gd name="connsiteX9" fmla="*/ 182825 w 229593"/>
                  <a:gd name="connsiteY9" fmla="*/ 70497 h 266648"/>
                  <a:gd name="connsiteX10" fmla="*/ 169484 w 229593"/>
                  <a:gd name="connsiteY10" fmla="*/ 110520 h 266648"/>
                  <a:gd name="connsiteX11" fmla="*/ 131932 w 229593"/>
                  <a:gd name="connsiteY11" fmla="*/ 137448 h 266648"/>
                  <a:gd name="connsiteX12" fmla="*/ 81039 w 229593"/>
                  <a:gd name="connsiteY12" fmla="*/ 150790 h 266648"/>
                  <a:gd name="connsiteX13" fmla="*/ 64610 w 229593"/>
                  <a:gd name="connsiteY13" fmla="*/ 169837 h 266648"/>
                  <a:gd name="connsiteX14" fmla="*/ 64733 w 229593"/>
                  <a:gd name="connsiteY14" fmla="*/ 171048 h 266648"/>
                  <a:gd name="connsiteX15" fmla="*/ 74122 w 229593"/>
                  <a:gd name="connsiteY15" fmla="*/ 192789 h 266648"/>
                  <a:gd name="connsiteX16" fmla="*/ 113897 w 229593"/>
                  <a:gd name="connsiteY16" fmla="*/ 205389 h 266648"/>
                  <a:gd name="connsiteX17" fmla="*/ 181590 w 229593"/>
                  <a:gd name="connsiteY17" fmla="*/ 185871 h 266648"/>
                  <a:gd name="connsiteX18" fmla="*/ 212225 w 229593"/>
                  <a:gd name="connsiteY18" fmla="*/ 175248 h 266648"/>
                  <a:gd name="connsiteX19" fmla="*/ 225071 w 229593"/>
                  <a:gd name="connsiteY19" fmla="*/ 180683 h 266648"/>
                  <a:gd name="connsiteX20" fmla="*/ 229518 w 229593"/>
                  <a:gd name="connsiteY20" fmla="*/ 193036 h 266648"/>
                  <a:gd name="connsiteX21" fmla="*/ 219636 w 229593"/>
                  <a:gd name="connsiteY21" fmla="*/ 215765 h 266648"/>
                  <a:gd name="connsiteX22" fmla="*/ 110191 w 229593"/>
                  <a:gd name="connsiteY22" fmla="*/ 266411 h 266648"/>
                  <a:gd name="connsiteX23" fmla="*/ 88698 w 229593"/>
                  <a:gd name="connsiteY23" fmla="*/ 99155 h 266648"/>
                  <a:gd name="connsiteX24" fmla="*/ 121062 w 229593"/>
                  <a:gd name="connsiteY24" fmla="*/ 76426 h 266648"/>
                  <a:gd name="connsiteX25" fmla="*/ 129214 w 229593"/>
                  <a:gd name="connsiteY25" fmla="*/ 51720 h 266648"/>
                  <a:gd name="connsiteX26" fmla="*/ 123186 w 229593"/>
                  <a:gd name="connsiteY26" fmla="*/ 43568 h 266648"/>
                  <a:gd name="connsiteX27" fmla="*/ 121062 w 229593"/>
                  <a:gd name="connsiteY27" fmla="*/ 43568 h 266648"/>
                  <a:gd name="connsiteX28" fmla="*/ 116120 w 229593"/>
                  <a:gd name="connsiteY28" fmla="*/ 43568 h 266648"/>
                  <a:gd name="connsiteX29" fmla="*/ 99321 w 229593"/>
                  <a:gd name="connsiteY29" fmla="*/ 50485 h 266648"/>
                  <a:gd name="connsiteX30" fmla="*/ 78816 w 229593"/>
                  <a:gd name="connsiteY30" fmla="*/ 67038 h 266648"/>
                  <a:gd name="connsiteX31" fmla="*/ 71898 w 229593"/>
                  <a:gd name="connsiteY31" fmla="*/ 82602 h 266648"/>
                  <a:gd name="connsiteX32" fmla="*/ 84720 w 229593"/>
                  <a:gd name="connsiteY32" fmla="*/ 99180 h 266648"/>
                  <a:gd name="connsiteX33" fmla="*/ 88698 w 229593"/>
                  <a:gd name="connsiteY33" fmla="*/ 99155 h 2666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29593" h="266648">
                    <a:moveTo>
                      <a:pt x="110191" y="266411"/>
                    </a:moveTo>
                    <a:lnTo>
                      <a:pt x="107474" y="266411"/>
                    </a:lnTo>
                    <a:cubicBezTo>
                      <a:pt x="86968" y="267202"/>
                      <a:pt x="66685" y="261692"/>
                      <a:pt x="49416" y="250600"/>
                    </a:cubicBezTo>
                    <a:cubicBezTo>
                      <a:pt x="33604" y="240223"/>
                      <a:pt x="21153" y="225450"/>
                      <a:pt x="13593" y="208106"/>
                    </a:cubicBezTo>
                    <a:cubicBezTo>
                      <a:pt x="4279" y="187897"/>
                      <a:pt x="-366" y="165860"/>
                      <a:pt x="5" y="143625"/>
                    </a:cubicBezTo>
                    <a:cubicBezTo>
                      <a:pt x="-810" y="116671"/>
                      <a:pt x="4773" y="89915"/>
                      <a:pt x="16311" y="65556"/>
                    </a:cubicBezTo>
                    <a:cubicBezTo>
                      <a:pt x="25452" y="45445"/>
                      <a:pt x="40102" y="28300"/>
                      <a:pt x="58557" y="16145"/>
                    </a:cubicBezTo>
                    <a:cubicBezTo>
                      <a:pt x="74418" y="5694"/>
                      <a:pt x="92947" y="37"/>
                      <a:pt x="111921" y="-161"/>
                    </a:cubicBezTo>
                    <a:cubicBezTo>
                      <a:pt x="129388" y="-285"/>
                      <a:pt x="146385" y="5546"/>
                      <a:pt x="160096" y="16392"/>
                    </a:cubicBezTo>
                    <a:cubicBezTo>
                      <a:pt x="175809" y="29807"/>
                      <a:pt x="184258" y="49868"/>
                      <a:pt x="182825" y="70497"/>
                    </a:cubicBezTo>
                    <a:cubicBezTo>
                      <a:pt x="183121" y="84974"/>
                      <a:pt x="178403" y="99106"/>
                      <a:pt x="169484" y="110520"/>
                    </a:cubicBezTo>
                    <a:cubicBezTo>
                      <a:pt x="159404" y="122502"/>
                      <a:pt x="146508" y="131742"/>
                      <a:pt x="131932" y="137448"/>
                    </a:cubicBezTo>
                    <a:cubicBezTo>
                      <a:pt x="115651" y="144193"/>
                      <a:pt x="98531" y="148690"/>
                      <a:pt x="81039" y="150790"/>
                    </a:cubicBezTo>
                    <a:cubicBezTo>
                      <a:pt x="71231" y="151506"/>
                      <a:pt x="63893" y="160029"/>
                      <a:pt x="64610" y="169837"/>
                    </a:cubicBezTo>
                    <a:cubicBezTo>
                      <a:pt x="64635" y="170233"/>
                      <a:pt x="64684" y="170653"/>
                      <a:pt x="64733" y="171048"/>
                    </a:cubicBezTo>
                    <a:cubicBezTo>
                      <a:pt x="65326" y="179151"/>
                      <a:pt x="68637" y="186810"/>
                      <a:pt x="74122" y="192789"/>
                    </a:cubicBezTo>
                    <a:cubicBezTo>
                      <a:pt x="84868" y="202646"/>
                      <a:pt x="99420" y="207266"/>
                      <a:pt x="113897" y="205389"/>
                    </a:cubicBezTo>
                    <a:cubicBezTo>
                      <a:pt x="137812" y="205043"/>
                      <a:pt x="161183" y="198323"/>
                      <a:pt x="181590" y="185871"/>
                    </a:cubicBezTo>
                    <a:cubicBezTo>
                      <a:pt x="190706" y="179720"/>
                      <a:pt x="201255" y="176063"/>
                      <a:pt x="212225" y="175248"/>
                    </a:cubicBezTo>
                    <a:cubicBezTo>
                      <a:pt x="217116" y="174927"/>
                      <a:pt x="221884" y="176953"/>
                      <a:pt x="225071" y="180683"/>
                    </a:cubicBezTo>
                    <a:cubicBezTo>
                      <a:pt x="228012" y="184117"/>
                      <a:pt x="229593" y="188515"/>
                      <a:pt x="229518" y="193036"/>
                    </a:cubicBezTo>
                    <a:cubicBezTo>
                      <a:pt x="229494" y="201658"/>
                      <a:pt x="225911" y="209860"/>
                      <a:pt x="219636" y="215765"/>
                    </a:cubicBezTo>
                    <a:cubicBezTo>
                      <a:pt x="191521" y="246795"/>
                      <a:pt x="152017" y="265052"/>
                      <a:pt x="110191" y="266411"/>
                    </a:cubicBezTo>
                    <a:close/>
                    <a:moveTo>
                      <a:pt x="88698" y="99155"/>
                    </a:moveTo>
                    <a:cubicBezTo>
                      <a:pt x="103101" y="98834"/>
                      <a:pt x="115874" y="89841"/>
                      <a:pt x="121062" y="76426"/>
                    </a:cubicBezTo>
                    <a:cubicBezTo>
                      <a:pt x="125484" y="68842"/>
                      <a:pt x="128251" y="60442"/>
                      <a:pt x="129214" y="51720"/>
                    </a:cubicBezTo>
                    <a:cubicBezTo>
                      <a:pt x="129807" y="47817"/>
                      <a:pt x="127114" y="44161"/>
                      <a:pt x="123186" y="43568"/>
                    </a:cubicBezTo>
                    <a:cubicBezTo>
                      <a:pt x="122495" y="43469"/>
                      <a:pt x="121778" y="43469"/>
                      <a:pt x="121062" y="43568"/>
                    </a:cubicBezTo>
                    <a:lnTo>
                      <a:pt x="116120" y="43568"/>
                    </a:lnTo>
                    <a:cubicBezTo>
                      <a:pt x="110117" y="44754"/>
                      <a:pt x="104410" y="47101"/>
                      <a:pt x="99321" y="50485"/>
                    </a:cubicBezTo>
                    <a:cubicBezTo>
                      <a:pt x="91588" y="54784"/>
                      <a:pt x="84646" y="60367"/>
                      <a:pt x="78816" y="67038"/>
                    </a:cubicBezTo>
                    <a:cubicBezTo>
                      <a:pt x="74615" y="71164"/>
                      <a:pt x="72145" y="76723"/>
                      <a:pt x="71898" y="82602"/>
                    </a:cubicBezTo>
                    <a:cubicBezTo>
                      <a:pt x="70860" y="90731"/>
                      <a:pt x="76592" y="98142"/>
                      <a:pt x="84720" y="99180"/>
                    </a:cubicBezTo>
                    <a:cubicBezTo>
                      <a:pt x="86054" y="99353"/>
                      <a:pt x="87388" y="99353"/>
                      <a:pt x="88698" y="99155"/>
                    </a:cubicBezTo>
                    <a:close/>
                  </a:path>
                </a:pathLst>
              </a:custGeom>
              <a:grpFill/>
              <a:ln w="63500" cap="flat">
                <a:solidFill>
                  <a:schemeClr val="bg1"/>
                </a:solidFill>
                <a:prstDash val="solid"/>
                <a:miter/>
              </a:ln>
            </p:spPr>
            <p:txBody>
              <a:bodyPr rtlCol="0" anchor="ctr"/>
              <a:lstStyle/>
              <a:p>
                <a:endParaRPr lang="fr-FR"/>
              </a:p>
            </p:txBody>
          </p:sp>
          <p:sp>
            <p:nvSpPr>
              <p:cNvPr id="85" name="Forme libre : forme 84">
                <a:extLst>
                  <a:ext uri="{FF2B5EF4-FFF2-40B4-BE49-F238E27FC236}">
                    <a16:creationId xmlns:a16="http://schemas.microsoft.com/office/drawing/2014/main" id="{454F5DF0-E969-451D-8153-C596F9C6342C}"/>
                  </a:ext>
                </a:extLst>
              </p:cNvPr>
              <p:cNvSpPr/>
              <p:nvPr/>
            </p:nvSpPr>
            <p:spPr>
              <a:xfrm>
                <a:off x="9842198" y="3433387"/>
                <a:ext cx="251103" cy="310820"/>
              </a:xfrm>
              <a:custGeom>
                <a:avLst/>
                <a:gdLst>
                  <a:gd name="connsiteX0" fmla="*/ 131209 w 251103"/>
                  <a:gd name="connsiteY0" fmla="*/ 310658 h 310820"/>
                  <a:gd name="connsiteX1" fmla="*/ 59811 w 251103"/>
                  <a:gd name="connsiteY1" fmla="*/ 291635 h 310820"/>
                  <a:gd name="connsiteX2" fmla="*/ 10400 w 251103"/>
                  <a:gd name="connsiteY2" fmla="*/ 242224 h 310820"/>
                  <a:gd name="connsiteX3" fmla="*/ 271 w 251103"/>
                  <a:gd name="connsiteY3" fmla="*/ 201707 h 310820"/>
                  <a:gd name="connsiteX4" fmla="*/ 19541 w 251103"/>
                  <a:gd name="connsiteY4" fmla="*/ 152296 h 310820"/>
                  <a:gd name="connsiteX5" fmla="*/ 40294 w 251103"/>
                  <a:gd name="connsiteY5" fmla="*/ 146120 h 310820"/>
                  <a:gd name="connsiteX6" fmla="*/ 76363 w 251103"/>
                  <a:gd name="connsiteY6" fmla="*/ 175766 h 310820"/>
                  <a:gd name="connsiteX7" fmla="*/ 112186 w 251103"/>
                  <a:gd name="connsiteY7" fmla="*/ 225177 h 310820"/>
                  <a:gd name="connsiteX8" fmla="*/ 150233 w 251103"/>
                  <a:gd name="connsiteY8" fmla="*/ 236541 h 310820"/>
                  <a:gd name="connsiteX9" fmla="*/ 166539 w 251103"/>
                  <a:gd name="connsiteY9" fmla="*/ 234812 h 310820"/>
                  <a:gd name="connsiteX10" fmla="*/ 179237 w 251103"/>
                  <a:gd name="connsiteY10" fmla="*/ 220853 h 310820"/>
                  <a:gd name="connsiteX11" fmla="*/ 179138 w 251103"/>
                  <a:gd name="connsiteY11" fmla="*/ 219742 h 310820"/>
                  <a:gd name="connsiteX12" fmla="*/ 129727 w 251103"/>
                  <a:gd name="connsiteY12" fmla="*/ 173543 h 310820"/>
                  <a:gd name="connsiteX13" fmla="*/ 75869 w 251103"/>
                  <a:gd name="connsiteY13" fmla="*/ 132284 h 310820"/>
                  <a:gd name="connsiteX14" fmla="*/ 55364 w 251103"/>
                  <a:gd name="connsiteY14" fmla="*/ 82873 h 310820"/>
                  <a:gd name="connsiteX15" fmla="*/ 80070 w 251103"/>
                  <a:gd name="connsiteY15" fmla="*/ 24568 h 310820"/>
                  <a:gd name="connsiteX16" fmla="*/ 141586 w 251103"/>
                  <a:gd name="connsiteY16" fmla="*/ -137 h 310820"/>
                  <a:gd name="connsiteX17" fmla="*/ 178150 w 251103"/>
                  <a:gd name="connsiteY17" fmla="*/ 9498 h 310820"/>
                  <a:gd name="connsiteX18" fmla="*/ 202856 w 251103"/>
                  <a:gd name="connsiteY18" fmla="*/ 38651 h 310820"/>
                  <a:gd name="connsiteX19" fmla="*/ 204584 w 251103"/>
                  <a:gd name="connsiteY19" fmla="*/ 46309 h 310820"/>
                  <a:gd name="connsiteX20" fmla="*/ 201620 w 251103"/>
                  <a:gd name="connsiteY20" fmla="*/ 55450 h 310820"/>
                  <a:gd name="connsiteX21" fmla="*/ 189021 w 251103"/>
                  <a:gd name="connsiteY21" fmla="*/ 61380 h 310820"/>
                  <a:gd name="connsiteX22" fmla="*/ 171233 w 251103"/>
                  <a:gd name="connsiteY22" fmla="*/ 57180 h 310820"/>
                  <a:gd name="connsiteX23" fmla="*/ 143562 w 251103"/>
                  <a:gd name="connsiteY23" fmla="*/ 52980 h 310820"/>
                  <a:gd name="connsiteX24" fmla="*/ 123304 w 251103"/>
                  <a:gd name="connsiteY24" fmla="*/ 59403 h 310820"/>
                  <a:gd name="connsiteX25" fmla="*/ 115892 w 251103"/>
                  <a:gd name="connsiteY25" fmla="*/ 78179 h 310820"/>
                  <a:gd name="connsiteX26" fmla="*/ 132445 w 251103"/>
                  <a:gd name="connsiteY26" fmla="*/ 102885 h 310820"/>
                  <a:gd name="connsiteX27" fmla="*/ 168515 w 251103"/>
                  <a:gd name="connsiteY27" fmla="*/ 127590 h 310820"/>
                  <a:gd name="connsiteX28" fmla="*/ 207550 w 251103"/>
                  <a:gd name="connsiteY28" fmla="*/ 152296 h 310820"/>
                  <a:gd name="connsiteX29" fmla="*/ 251031 w 251103"/>
                  <a:gd name="connsiteY29" fmla="*/ 222212 h 310820"/>
                  <a:gd name="connsiteX30" fmla="*/ 230278 w 251103"/>
                  <a:gd name="connsiteY30" fmla="*/ 271623 h 310820"/>
                  <a:gd name="connsiteX31" fmla="*/ 184079 w 251103"/>
                  <a:gd name="connsiteY31" fmla="*/ 301023 h 310820"/>
                  <a:gd name="connsiteX32" fmla="*/ 131209 w 251103"/>
                  <a:gd name="connsiteY32" fmla="*/ 310658 h 310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51103" h="310820">
                    <a:moveTo>
                      <a:pt x="131209" y="310658"/>
                    </a:moveTo>
                    <a:cubicBezTo>
                      <a:pt x="106159" y="310584"/>
                      <a:pt x="81576" y="304012"/>
                      <a:pt x="59811" y="291635"/>
                    </a:cubicBezTo>
                    <a:cubicBezTo>
                      <a:pt x="38786" y="280468"/>
                      <a:pt x="21567" y="263248"/>
                      <a:pt x="10400" y="242224"/>
                    </a:cubicBezTo>
                    <a:cubicBezTo>
                      <a:pt x="3606" y="229822"/>
                      <a:pt x="98" y="215863"/>
                      <a:pt x="271" y="201707"/>
                    </a:cubicBezTo>
                    <a:cubicBezTo>
                      <a:pt x="-1780" y="183079"/>
                      <a:pt x="5435" y="164624"/>
                      <a:pt x="19541" y="152296"/>
                    </a:cubicBezTo>
                    <a:cubicBezTo>
                      <a:pt x="25742" y="148318"/>
                      <a:pt x="32931" y="146169"/>
                      <a:pt x="40294" y="146120"/>
                    </a:cubicBezTo>
                    <a:cubicBezTo>
                      <a:pt x="57884" y="146045"/>
                      <a:pt x="73029" y="158497"/>
                      <a:pt x="76363" y="175766"/>
                    </a:cubicBezTo>
                    <a:cubicBezTo>
                      <a:pt x="81527" y="196222"/>
                      <a:pt x="94349" y="213911"/>
                      <a:pt x="112186" y="225177"/>
                    </a:cubicBezTo>
                    <a:cubicBezTo>
                      <a:pt x="123649" y="232218"/>
                      <a:pt x="136768" y="236146"/>
                      <a:pt x="150233" y="236541"/>
                    </a:cubicBezTo>
                    <a:cubicBezTo>
                      <a:pt x="155692" y="236294"/>
                      <a:pt x="161152" y="235726"/>
                      <a:pt x="166539" y="234812"/>
                    </a:cubicBezTo>
                    <a:cubicBezTo>
                      <a:pt x="173901" y="234466"/>
                      <a:pt x="179583" y="228216"/>
                      <a:pt x="179237" y="220853"/>
                    </a:cubicBezTo>
                    <a:cubicBezTo>
                      <a:pt x="179212" y="220483"/>
                      <a:pt x="179188" y="220112"/>
                      <a:pt x="179138" y="219742"/>
                    </a:cubicBezTo>
                    <a:cubicBezTo>
                      <a:pt x="179138" y="205907"/>
                      <a:pt x="163079" y="190589"/>
                      <a:pt x="129727" y="173543"/>
                    </a:cubicBezTo>
                    <a:cubicBezTo>
                      <a:pt x="109667" y="162771"/>
                      <a:pt x="91483" y="148837"/>
                      <a:pt x="75869" y="132284"/>
                    </a:cubicBezTo>
                    <a:cubicBezTo>
                      <a:pt x="62924" y="119067"/>
                      <a:pt x="55587" y="101378"/>
                      <a:pt x="55364" y="82873"/>
                    </a:cubicBezTo>
                    <a:cubicBezTo>
                      <a:pt x="55290" y="60885"/>
                      <a:pt x="64209" y="39812"/>
                      <a:pt x="80070" y="24568"/>
                    </a:cubicBezTo>
                    <a:cubicBezTo>
                      <a:pt x="96301" y="8214"/>
                      <a:pt x="118560" y="-705"/>
                      <a:pt x="141586" y="-137"/>
                    </a:cubicBezTo>
                    <a:cubicBezTo>
                      <a:pt x="154408" y="-137"/>
                      <a:pt x="167008" y="3173"/>
                      <a:pt x="178150" y="9498"/>
                    </a:cubicBezTo>
                    <a:cubicBezTo>
                      <a:pt x="189638" y="15897"/>
                      <a:pt x="198433" y="26273"/>
                      <a:pt x="202856" y="38651"/>
                    </a:cubicBezTo>
                    <a:cubicBezTo>
                      <a:pt x="203868" y="41072"/>
                      <a:pt x="204461" y="43666"/>
                      <a:pt x="204584" y="46309"/>
                    </a:cubicBezTo>
                    <a:cubicBezTo>
                      <a:pt x="204708" y="49620"/>
                      <a:pt x="203646" y="52856"/>
                      <a:pt x="201620" y="55450"/>
                    </a:cubicBezTo>
                    <a:cubicBezTo>
                      <a:pt x="198705" y="59428"/>
                      <a:pt x="193961" y="61676"/>
                      <a:pt x="189021" y="61380"/>
                    </a:cubicBezTo>
                    <a:cubicBezTo>
                      <a:pt x="182918" y="60811"/>
                      <a:pt x="176939" y="59403"/>
                      <a:pt x="171233" y="57180"/>
                    </a:cubicBezTo>
                    <a:cubicBezTo>
                      <a:pt x="162338" y="54166"/>
                      <a:pt x="152950" y="52757"/>
                      <a:pt x="143562" y="52980"/>
                    </a:cubicBezTo>
                    <a:cubicBezTo>
                      <a:pt x="136249" y="52535"/>
                      <a:pt x="129036" y="54833"/>
                      <a:pt x="123304" y="59403"/>
                    </a:cubicBezTo>
                    <a:cubicBezTo>
                      <a:pt x="118264" y="64320"/>
                      <a:pt x="115571" y="71163"/>
                      <a:pt x="115892" y="78179"/>
                    </a:cubicBezTo>
                    <a:cubicBezTo>
                      <a:pt x="117276" y="88531"/>
                      <a:pt x="123378" y="97672"/>
                      <a:pt x="132445" y="102885"/>
                    </a:cubicBezTo>
                    <a:cubicBezTo>
                      <a:pt x="143908" y="111927"/>
                      <a:pt x="155940" y="120179"/>
                      <a:pt x="168515" y="127590"/>
                    </a:cubicBezTo>
                    <a:cubicBezTo>
                      <a:pt x="181609" y="135496"/>
                      <a:pt x="194702" y="143896"/>
                      <a:pt x="207550" y="152296"/>
                    </a:cubicBezTo>
                    <a:cubicBezTo>
                      <a:pt x="232724" y="166971"/>
                      <a:pt x="249005" y="193134"/>
                      <a:pt x="251031" y="222212"/>
                    </a:cubicBezTo>
                    <a:cubicBezTo>
                      <a:pt x="251031" y="240791"/>
                      <a:pt x="243545" y="258603"/>
                      <a:pt x="230278" y="271623"/>
                    </a:cubicBezTo>
                    <a:cubicBezTo>
                      <a:pt x="217209" y="284668"/>
                      <a:pt x="201447" y="294723"/>
                      <a:pt x="184079" y="301023"/>
                    </a:cubicBezTo>
                    <a:cubicBezTo>
                      <a:pt x="167156" y="307298"/>
                      <a:pt x="149269" y="310584"/>
                      <a:pt x="131209" y="310658"/>
                    </a:cubicBezTo>
                    <a:close/>
                  </a:path>
                </a:pathLst>
              </a:custGeom>
              <a:grpFill/>
              <a:ln w="63500" cap="flat">
                <a:solidFill>
                  <a:schemeClr val="bg1"/>
                </a:solidFill>
                <a:prstDash val="solid"/>
                <a:miter/>
              </a:ln>
            </p:spPr>
            <p:txBody>
              <a:bodyPr rtlCol="0" anchor="ctr"/>
              <a:lstStyle/>
              <a:p>
                <a:endParaRPr lang="fr-FR"/>
              </a:p>
            </p:txBody>
          </p:sp>
          <p:sp>
            <p:nvSpPr>
              <p:cNvPr id="86" name="Forme libre : forme 85">
                <a:extLst>
                  <a:ext uri="{FF2B5EF4-FFF2-40B4-BE49-F238E27FC236}">
                    <a16:creationId xmlns:a16="http://schemas.microsoft.com/office/drawing/2014/main" id="{69F13D4D-0E2B-4348-97C8-4DDD8921B270}"/>
                  </a:ext>
                </a:extLst>
              </p:cNvPr>
              <p:cNvSpPr/>
              <p:nvPr/>
            </p:nvSpPr>
            <p:spPr>
              <a:xfrm>
                <a:off x="10240785" y="3296300"/>
                <a:ext cx="279422" cy="446678"/>
              </a:xfrm>
              <a:custGeom>
                <a:avLst/>
                <a:gdLst>
                  <a:gd name="connsiteX0" fmla="*/ 145451 w 279422"/>
                  <a:gd name="connsiteY0" fmla="*/ 336076 h 446678"/>
                  <a:gd name="connsiteX1" fmla="*/ 144215 w 279422"/>
                  <a:gd name="connsiteY1" fmla="*/ 336076 h 446678"/>
                  <a:gd name="connsiteX2" fmla="*/ 109380 w 279422"/>
                  <a:gd name="connsiteY2" fmla="*/ 315077 h 446678"/>
                  <a:gd name="connsiteX3" fmla="*/ 101721 w 279422"/>
                  <a:gd name="connsiteY3" fmla="*/ 283701 h 446678"/>
                  <a:gd name="connsiteX4" fmla="*/ 104686 w 279422"/>
                  <a:gd name="connsiteY4" fmla="*/ 263195 h 446678"/>
                  <a:gd name="connsiteX5" fmla="*/ 148909 w 279422"/>
                  <a:gd name="connsiteY5" fmla="*/ 205384 h 446678"/>
                  <a:gd name="connsiteX6" fmla="*/ 184237 w 279422"/>
                  <a:gd name="connsiteY6" fmla="*/ 168573 h 446678"/>
                  <a:gd name="connsiteX7" fmla="*/ 199802 w 279422"/>
                  <a:gd name="connsiteY7" fmla="*/ 127315 h 446678"/>
                  <a:gd name="connsiteX8" fmla="*/ 192143 w 279422"/>
                  <a:gd name="connsiteY8" fmla="*/ 99398 h 446678"/>
                  <a:gd name="connsiteX9" fmla="*/ 172873 w 279422"/>
                  <a:gd name="connsiteY9" fmla="*/ 77904 h 446678"/>
                  <a:gd name="connsiteX10" fmla="*/ 144956 w 279422"/>
                  <a:gd name="connsiteY10" fmla="*/ 69257 h 446678"/>
                  <a:gd name="connsiteX11" fmla="*/ 95545 w 279422"/>
                  <a:gd name="connsiteY11" fmla="*/ 83339 h 446678"/>
                  <a:gd name="connsiteX12" fmla="*/ 72817 w 279422"/>
                  <a:gd name="connsiteY12" fmla="*/ 122621 h 446678"/>
                  <a:gd name="connsiteX13" fmla="*/ 79734 w 279422"/>
                  <a:gd name="connsiteY13" fmla="*/ 147327 h 446678"/>
                  <a:gd name="connsiteX14" fmla="*/ 95792 w 279422"/>
                  <a:gd name="connsiteY14" fmla="*/ 159926 h 446678"/>
                  <a:gd name="connsiteX15" fmla="*/ 106663 w 279422"/>
                  <a:gd name="connsiteY15" fmla="*/ 167585 h 446678"/>
                  <a:gd name="connsiteX16" fmla="*/ 110121 w 279422"/>
                  <a:gd name="connsiteY16" fmla="*/ 177220 h 446678"/>
                  <a:gd name="connsiteX17" fmla="*/ 95545 w 279422"/>
                  <a:gd name="connsiteY17" fmla="*/ 194267 h 446678"/>
                  <a:gd name="connsiteX18" fmla="*/ 70840 w 279422"/>
                  <a:gd name="connsiteY18" fmla="*/ 198714 h 446678"/>
                  <a:gd name="connsiteX19" fmla="*/ 64911 w 279422"/>
                  <a:gd name="connsiteY19" fmla="*/ 198714 h 446678"/>
                  <a:gd name="connsiteX20" fmla="*/ 9817 w 279422"/>
                  <a:gd name="connsiteY20" fmla="*/ 165114 h 446678"/>
                  <a:gd name="connsiteX21" fmla="*/ -65 w 279422"/>
                  <a:gd name="connsiteY21" fmla="*/ 123362 h 446678"/>
                  <a:gd name="connsiteX22" fmla="*/ 6112 w 279422"/>
                  <a:gd name="connsiteY22" fmla="*/ 83833 h 446678"/>
                  <a:gd name="connsiteX23" fmla="*/ 47370 w 279422"/>
                  <a:gd name="connsiteY23" fmla="*/ 28493 h 446678"/>
                  <a:gd name="connsiteX24" fmla="*/ 143474 w 279422"/>
                  <a:gd name="connsiteY24" fmla="*/ 82 h 446678"/>
                  <a:gd name="connsiteX25" fmla="*/ 234884 w 279422"/>
                  <a:gd name="connsiteY25" fmla="*/ 30717 h 446678"/>
                  <a:gd name="connsiteX26" fmla="*/ 279107 w 279422"/>
                  <a:gd name="connsiteY26" fmla="*/ 132503 h 446678"/>
                  <a:gd name="connsiteX27" fmla="*/ 261319 w 279422"/>
                  <a:gd name="connsiteY27" fmla="*/ 196737 h 446678"/>
                  <a:gd name="connsiteX28" fmla="*/ 214625 w 279422"/>
                  <a:gd name="connsiteY28" fmla="*/ 250595 h 446678"/>
                  <a:gd name="connsiteX29" fmla="*/ 195355 w 279422"/>
                  <a:gd name="connsiteY29" fmla="*/ 270854 h 446678"/>
                  <a:gd name="connsiteX30" fmla="*/ 179544 w 279422"/>
                  <a:gd name="connsiteY30" fmla="*/ 301983 h 446678"/>
                  <a:gd name="connsiteX31" fmla="*/ 170156 w 279422"/>
                  <a:gd name="connsiteY31" fmla="*/ 325453 h 446678"/>
                  <a:gd name="connsiteX32" fmla="*/ 145451 w 279422"/>
                  <a:gd name="connsiteY32" fmla="*/ 336076 h 446678"/>
                  <a:gd name="connsiteX33" fmla="*/ 141744 w 279422"/>
                  <a:gd name="connsiteY33" fmla="*/ 446510 h 446678"/>
                  <a:gd name="connsiteX34" fmla="*/ 139027 w 279422"/>
                  <a:gd name="connsiteY34" fmla="*/ 446510 h 446678"/>
                  <a:gd name="connsiteX35" fmla="*/ 111357 w 279422"/>
                  <a:gd name="connsiteY35" fmla="*/ 436381 h 446678"/>
                  <a:gd name="connsiteX36" fmla="*/ 97522 w 279422"/>
                  <a:gd name="connsiteY36" fmla="*/ 406240 h 446678"/>
                  <a:gd name="connsiteX37" fmla="*/ 109134 w 279422"/>
                  <a:gd name="connsiteY37" fmla="*/ 375852 h 446678"/>
                  <a:gd name="connsiteX38" fmla="*/ 139027 w 279422"/>
                  <a:gd name="connsiteY38" fmla="*/ 363005 h 446678"/>
                  <a:gd name="connsiteX39" fmla="*/ 167191 w 279422"/>
                  <a:gd name="connsiteY39" fmla="*/ 374123 h 446678"/>
                  <a:gd name="connsiteX40" fmla="*/ 180285 w 279422"/>
                  <a:gd name="connsiteY40" fmla="*/ 405251 h 446678"/>
                  <a:gd name="connsiteX41" fmla="*/ 169415 w 279422"/>
                  <a:gd name="connsiteY41" fmla="*/ 433416 h 446678"/>
                  <a:gd name="connsiteX42" fmla="*/ 141744 w 279422"/>
                  <a:gd name="connsiteY42" fmla="*/ 446510 h 446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279422" h="446678">
                    <a:moveTo>
                      <a:pt x="145451" y="336076"/>
                    </a:moveTo>
                    <a:lnTo>
                      <a:pt x="144215" y="336076"/>
                    </a:lnTo>
                    <a:cubicBezTo>
                      <a:pt x="129441" y="336719"/>
                      <a:pt x="115730" y="328442"/>
                      <a:pt x="109380" y="315077"/>
                    </a:cubicBezTo>
                    <a:cubicBezTo>
                      <a:pt x="104439" y="305343"/>
                      <a:pt x="101820" y="294620"/>
                      <a:pt x="101721" y="283701"/>
                    </a:cubicBezTo>
                    <a:cubicBezTo>
                      <a:pt x="102092" y="276783"/>
                      <a:pt x="103081" y="269915"/>
                      <a:pt x="104686" y="263195"/>
                    </a:cubicBezTo>
                    <a:cubicBezTo>
                      <a:pt x="113629" y="240120"/>
                      <a:pt x="128971" y="220059"/>
                      <a:pt x="148909" y="205384"/>
                    </a:cubicBezTo>
                    <a:cubicBezTo>
                      <a:pt x="161805" y="194242"/>
                      <a:pt x="173639" y="181914"/>
                      <a:pt x="184237" y="168573"/>
                    </a:cubicBezTo>
                    <a:cubicBezTo>
                      <a:pt x="194070" y="157036"/>
                      <a:pt x="199555" y="142459"/>
                      <a:pt x="199802" y="127315"/>
                    </a:cubicBezTo>
                    <a:cubicBezTo>
                      <a:pt x="199555" y="117532"/>
                      <a:pt x="196936" y="107946"/>
                      <a:pt x="192143" y="99398"/>
                    </a:cubicBezTo>
                    <a:cubicBezTo>
                      <a:pt x="187499" y="90800"/>
                      <a:pt x="180903" y="83438"/>
                      <a:pt x="172873" y="77904"/>
                    </a:cubicBezTo>
                    <a:cubicBezTo>
                      <a:pt x="164745" y="72074"/>
                      <a:pt x="154962" y="69035"/>
                      <a:pt x="144956" y="69257"/>
                    </a:cubicBezTo>
                    <a:cubicBezTo>
                      <a:pt x="127440" y="68837"/>
                      <a:pt x="110196" y="73753"/>
                      <a:pt x="95545" y="83339"/>
                    </a:cubicBezTo>
                    <a:cubicBezTo>
                      <a:pt x="81710" y="91665"/>
                      <a:pt x="73138" y="106488"/>
                      <a:pt x="72817" y="122621"/>
                    </a:cubicBezTo>
                    <a:cubicBezTo>
                      <a:pt x="72273" y="131391"/>
                      <a:pt x="74719" y="140112"/>
                      <a:pt x="79734" y="147327"/>
                    </a:cubicBezTo>
                    <a:cubicBezTo>
                      <a:pt x="84206" y="152539"/>
                      <a:pt x="89666" y="156838"/>
                      <a:pt x="95792" y="159926"/>
                    </a:cubicBezTo>
                    <a:cubicBezTo>
                      <a:pt x="99819" y="161853"/>
                      <a:pt x="103476" y="164447"/>
                      <a:pt x="106663" y="167585"/>
                    </a:cubicBezTo>
                    <a:cubicBezTo>
                      <a:pt x="109084" y="170204"/>
                      <a:pt x="110320" y="173662"/>
                      <a:pt x="110121" y="177220"/>
                    </a:cubicBezTo>
                    <a:cubicBezTo>
                      <a:pt x="110121" y="184879"/>
                      <a:pt x="105181" y="190561"/>
                      <a:pt x="95545" y="194267"/>
                    </a:cubicBezTo>
                    <a:cubicBezTo>
                      <a:pt x="87664" y="197281"/>
                      <a:pt x="79289" y="198788"/>
                      <a:pt x="70840" y="198714"/>
                    </a:cubicBezTo>
                    <a:lnTo>
                      <a:pt x="64911" y="198714"/>
                    </a:lnTo>
                    <a:cubicBezTo>
                      <a:pt x="41786" y="198442"/>
                      <a:pt x="20664" y="185546"/>
                      <a:pt x="9817" y="165114"/>
                    </a:cubicBezTo>
                    <a:cubicBezTo>
                      <a:pt x="3147" y="152218"/>
                      <a:pt x="-262" y="137889"/>
                      <a:pt x="-65" y="123362"/>
                    </a:cubicBezTo>
                    <a:cubicBezTo>
                      <a:pt x="578" y="109997"/>
                      <a:pt x="2653" y="96754"/>
                      <a:pt x="6112" y="83833"/>
                    </a:cubicBezTo>
                    <a:cubicBezTo>
                      <a:pt x="13548" y="61425"/>
                      <a:pt x="28025" y="42007"/>
                      <a:pt x="47370" y="28493"/>
                    </a:cubicBezTo>
                    <a:cubicBezTo>
                      <a:pt x="75139" y="8160"/>
                      <a:pt x="109109" y="-1895"/>
                      <a:pt x="143474" y="82"/>
                    </a:cubicBezTo>
                    <a:cubicBezTo>
                      <a:pt x="176555" y="-536"/>
                      <a:pt x="208844" y="10285"/>
                      <a:pt x="234884" y="30717"/>
                    </a:cubicBezTo>
                    <a:cubicBezTo>
                      <a:pt x="265123" y="55570"/>
                      <a:pt x="281577" y="93444"/>
                      <a:pt x="279107" y="132503"/>
                    </a:cubicBezTo>
                    <a:cubicBezTo>
                      <a:pt x="279675" y="155208"/>
                      <a:pt x="273498" y="177566"/>
                      <a:pt x="261319" y="196737"/>
                    </a:cubicBezTo>
                    <a:cubicBezTo>
                      <a:pt x="248003" y="216526"/>
                      <a:pt x="232315" y="234611"/>
                      <a:pt x="214625" y="250595"/>
                    </a:cubicBezTo>
                    <a:cubicBezTo>
                      <a:pt x="207782" y="256920"/>
                      <a:pt x="201334" y="263689"/>
                      <a:pt x="195355" y="270854"/>
                    </a:cubicBezTo>
                    <a:cubicBezTo>
                      <a:pt x="187326" y="279575"/>
                      <a:pt x="181866" y="290346"/>
                      <a:pt x="179544" y="301983"/>
                    </a:cubicBezTo>
                    <a:cubicBezTo>
                      <a:pt x="178111" y="310382"/>
                      <a:pt x="174924" y="318387"/>
                      <a:pt x="170156" y="325453"/>
                    </a:cubicBezTo>
                    <a:cubicBezTo>
                      <a:pt x="164177" y="332840"/>
                      <a:pt x="154937" y="336818"/>
                      <a:pt x="145451" y="336076"/>
                    </a:cubicBezTo>
                    <a:close/>
                    <a:moveTo>
                      <a:pt x="141744" y="446510"/>
                    </a:moveTo>
                    <a:lnTo>
                      <a:pt x="139027" y="446510"/>
                    </a:lnTo>
                    <a:cubicBezTo>
                      <a:pt x="128873" y="446683"/>
                      <a:pt x="119016" y="443076"/>
                      <a:pt x="111357" y="436381"/>
                    </a:cubicBezTo>
                    <a:cubicBezTo>
                      <a:pt x="102636" y="428796"/>
                      <a:pt x="97596" y="417802"/>
                      <a:pt x="97522" y="406240"/>
                    </a:cubicBezTo>
                    <a:cubicBezTo>
                      <a:pt x="97472" y="395023"/>
                      <a:pt x="101598" y="384178"/>
                      <a:pt x="109134" y="375852"/>
                    </a:cubicBezTo>
                    <a:cubicBezTo>
                      <a:pt x="116718" y="367378"/>
                      <a:pt x="127663" y="362659"/>
                      <a:pt x="139027" y="363005"/>
                    </a:cubicBezTo>
                    <a:cubicBezTo>
                      <a:pt x="149502" y="362857"/>
                      <a:pt x="159632" y="366859"/>
                      <a:pt x="167191" y="374123"/>
                    </a:cubicBezTo>
                    <a:cubicBezTo>
                      <a:pt x="175665" y="382251"/>
                      <a:pt x="180408" y="393517"/>
                      <a:pt x="180285" y="405251"/>
                    </a:cubicBezTo>
                    <a:cubicBezTo>
                      <a:pt x="180384" y="415677"/>
                      <a:pt x="176480" y="425757"/>
                      <a:pt x="169415" y="433416"/>
                    </a:cubicBezTo>
                    <a:cubicBezTo>
                      <a:pt x="162349" y="441346"/>
                      <a:pt x="152368" y="446065"/>
                      <a:pt x="141744" y="446510"/>
                    </a:cubicBezTo>
                    <a:close/>
                  </a:path>
                </a:pathLst>
              </a:custGeom>
              <a:grpFill/>
              <a:ln w="63500" cap="flat">
                <a:solidFill>
                  <a:schemeClr val="bg1"/>
                </a:solidFill>
                <a:prstDash val="solid"/>
                <a:miter/>
              </a:ln>
            </p:spPr>
            <p:txBody>
              <a:bodyPr rtlCol="0" anchor="ctr"/>
              <a:lstStyle/>
              <a:p>
                <a:endParaRPr lang="fr-FR"/>
              </a:p>
            </p:txBody>
          </p:sp>
        </p:grpSp>
        <p:pic>
          <p:nvPicPr>
            <p:cNvPr id="35" name="TITILE">
              <a:extLst>
                <a:ext uri="{FF2B5EF4-FFF2-40B4-BE49-F238E27FC236}">
                  <a16:creationId xmlns:a16="http://schemas.microsoft.com/office/drawing/2014/main" id="{5166905B-53ED-40E4-93C5-D479552684DD}"/>
                </a:ext>
              </a:extLst>
            </p:cNvPr>
            <p:cNvPicPr>
              <a:picLocks noChangeAspect="1"/>
            </p:cNvPicPr>
            <p:nvPr/>
          </p:nvPicPr>
          <p:blipFill>
            <a:blip r:embed="rId15">
              <a:extLst>
                <a:ext uri="{28A0092B-C50C-407E-A947-70E740481C1C}">
                  <a14:useLocalDpi xmlns:a14="http://schemas.microsoft.com/office/drawing/2010/main" val="0"/>
                </a:ext>
                <a:ext uri="{96DAC541-7B7A-43D3-8B79-37D633B846F1}">
                  <asvg:svgBlip xmlns:asvg="http://schemas.microsoft.com/office/drawing/2016/SVG/main" r:embed="rId16"/>
                </a:ext>
              </a:extLst>
            </a:blip>
            <a:stretch>
              <a:fillRect/>
            </a:stretch>
          </p:blipFill>
          <p:spPr>
            <a:xfrm>
              <a:off x="1821965" y="806216"/>
              <a:ext cx="8548069" cy="568226"/>
            </a:xfrm>
            <a:prstGeom prst="rect">
              <a:avLst/>
            </a:prstGeom>
          </p:spPr>
        </p:pic>
      </p:grpSp>
      <p:sp>
        <p:nvSpPr>
          <p:cNvPr id="88" name="ZoneTexte 1">
            <a:extLst>
              <a:ext uri="{FF2B5EF4-FFF2-40B4-BE49-F238E27FC236}">
                <a16:creationId xmlns:a16="http://schemas.microsoft.com/office/drawing/2014/main" id="{16E65665-2A60-43AC-8A25-85615E6AAD02}"/>
              </a:ext>
            </a:extLst>
          </p:cNvPr>
          <p:cNvSpPr txBox="1"/>
          <p:nvPr/>
        </p:nvSpPr>
        <p:spPr>
          <a:xfrm>
            <a:off x="490387" y="4330210"/>
            <a:ext cx="2904033" cy="954107"/>
          </a:xfrm>
          <a:prstGeom prst="rect">
            <a:avLst/>
          </a:prstGeom>
          <a:noFill/>
        </p:spPr>
        <p:txBody>
          <a:bodyPr wrap="square">
            <a:spAutoFit/>
          </a:bodyPr>
          <a:lstStyle/>
          <a:p>
            <a:pPr algn="ctr"/>
            <a:r>
              <a:rPr lang="fr-FR" sz="1400" dirty="0">
                <a:solidFill>
                  <a:schemeClr val="bg1"/>
                </a:solidFill>
                <a:latin typeface="Trebuchet MS" panose="020B0603020202020204" pitchFamily="34" charset="0"/>
              </a:rPr>
              <a:t>Vous pouvez </a:t>
            </a:r>
            <a:r>
              <a:rPr lang="fr-FR" sz="1400" b="1" dirty="0">
                <a:solidFill>
                  <a:schemeClr val="bg1"/>
                </a:solidFill>
                <a:latin typeface="Trebuchet MS" panose="020B0603020202020204" pitchFamily="34" charset="0"/>
              </a:rPr>
              <a:t>parler du don</a:t>
            </a:r>
            <a:br>
              <a:rPr lang="fr-FR" sz="1400" b="1" dirty="0">
                <a:solidFill>
                  <a:schemeClr val="bg1"/>
                </a:solidFill>
                <a:latin typeface="Trebuchet MS" panose="020B0603020202020204" pitchFamily="34" charset="0"/>
              </a:rPr>
            </a:br>
            <a:r>
              <a:rPr lang="fr-FR" sz="1400" b="1" dirty="0">
                <a:solidFill>
                  <a:schemeClr val="bg1"/>
                </a:solidFill>
                <a:latin typeface="Trebuchet MS" panose="020B0603020202020204" pitchFamily="34" charset="0"/>
              </a:rPr>
              <a:t>de sang </a:t>
            </a:r>
            <a:r>
              <a:rPr lang="fr-FR" sz="1400" dirty="0">
                <a:solidFill>
                  <a:schemeClr val="bg1"/>
                </a:solidFill>
                <a:latin typeface="Trebuchet MS" panose="020B0603020202020204" pitchFamily="34" charset="0"/>
              </a:rPr>
              <a:t>aux adultes que vous connaissez, et à vos amis sur</a:t>
            </a:r>
            <a:br>
              <a:rPr lang="fr-FR" sz="1400" dirty="0">
                <a:solidFill>
                  <a:schemeClr val="bg1"/>
                </a:solidFill>
                <a:latin typeface="Trebuchet MS" panose="020B0603020202020204" pitchFamily="34" charset="0"/>
              </a:rPr>
            </a:br>
            <a:r>
              <a:rPr lang="fr-FR" sz="1400" dirty="0">
                <a:solidFill>
                  <a:schemeClr val="bg1"/>
                </a:solidFill>
                <a:latin typeface="Trebuchet MS" panose="020B0603020202020204" pitchFamily="34" charset="0"/>
              </a:rPr>
              <a:t>les réseaux sociaux avec le</a:t>
            </a:r>
          </a:p>
        </p:txBody>
      </p:sp>
      <p:sp>
        <p:nvSpPr>
          <p:cNvPr id="89" name="ZoneTexte 2">
            <a:extLst>
              <a:ext uri="{FF2B5EF4-FFF2-40B4-BE49-F238E27FC236}">
                <a16:creationId xmlns:a16="http://schemas.microsoft.com/office/drawing/2014/main" id="{78800A77-F2BE-4916-97A8-4ACB2151C4A4}"/>
              </a:ext>
            </a:extLst>
          </p:cNvPr>
          <p:cNvSpPr txBox="1"/>
          <p:nvPr/>
        </p:nvSpPr>
        <p:spPr>
          <a:xfrm>
            <a:off x="3224707" y="4330210"/>
            <a:ext cx="2904033" cy="954107"/>
          </a:xfrm>
          <a:prstGeom prst="rect">
            <a:avLst/>
          </a:prstGeom>
          <a:noFill/>
        </p:spPr>
        <p:txBody>
          <a:bodyPr wrap="square">
            <a:spAutoFit/>
          </a:bodyPr>
          <a:lstStyle/>
          <a:p>
            <a:pPr algn="ctr"/>
            <a:r>
              <a:rPr lang="fr-FR" sz="1400" dirty="0">
                <a:solidFill>
                  <a:schemeClr val="bg1"/>
                </a:solidFill>
                <a:latin typeface="Trebuchet MS" panose="020B0603020202020204" pitchFamily="34" charset="0"/>
              </a:rPr>
              <a:t>Vous pouvez suivre l’EFS sur Instagram, Twitter, Facebook, YouTube et </a:t>
            </a:r>
            <a:r>
              <a:rPr lang="fr-FR" sz="1400" b="1" dirty="0">
                <a:solidFill>
                  <a:schemeClr val="bg1"/>
                </a:solidFill>
                <a:latin typeface="Trebuchet MS" panose="020B0603020202020204" pitchFamily="34" charset="0"/>
              </a:rPr>
              <a:t>reposter ses messages.</a:t>
            </a:r>
          </a:p>
        </p:txBody>
      </p:sp>
      <p:sp>
        <p:nvSpPr>
          <p:cNvPr id="90" name="ZoneTexte 3">
            <a:extLst>
              <a:ext uri="{FF2B5EF4-FFF2-40B4-BE49-F238E27FC236}">
                <a16:creationId xmlns:a16="http://schemas.microsoft.com/office/drawing/2014/main" id="{AD930B5B-EA16-43E0-96CA-C1D9DD30A50A}"/>
              </a:ext>
            </a:extLst>
          </p:cNvPr>
          <p:cNvSpPr txBox="1"/>
          <p:nvPr/>
        </p:nvSpPr>
        <p:spPr>
          <a:xfrm>
            <a:off x="5959027" y="4330210"/>
            <a:ext cx="2904033" cy="738664"/>
          </a:xfrm>
          <a:prstGeom prst="rect">
            <a:avLst/>
          </a:prstGeom>
          <a:noFill/>
        </p:spPr>
        <p:txBody>
          <a:bodyPr wrap="square">
            <a:spAutoFit/>
          </a:bodyPr>
          <a:lstStyle/>
          <a:p>
            <a:pPr algn="ctr"/>
            <a:r>
              <a:rPr lang="fr-FR" sz="1400" dirty="0">
                <a:solidFill>
                  <a:schemeClr val="bg1"/>
                </a:solidFill>
                <a:latin typeface="Trebuchet MS" panose="020B0603020202020204" pitchFamily="34" charset="0"/>
              </a:rPr>
              <a:t>Vous pouvez expliquer</a:t>
            </a:r>
            <a:br>
              <a:rPr lang="fr-FR" sz="1400" dirty="0">
                <a:solidFill>
                  <a:schemeClr val="bg1"/>
                </a:solidFill>
                <a:latin typeface="Trebuchet MS" panose="020B0603020202020204" pitchFamily="34" charset="0"/>
              </a:rPr>
            </a:br>
            <a:r>
              <a:rPr lang="fr-FR" sz="1400" dirty="0">
                <a:solidFill>
                  <a:schemeClr val="bg1"/>
                </a:solidFill>
                <a:latin typeface="Trebuchet MS" panose="020B0603020202020204" pitchFamily="34" charset="0"/>
              </a:rPr>
              <a:t>aux autres quelles personnes</a:t>
            </a:r>
            <a:br>
              <a:rPr lang="fr-FR" sz="1400" dirty="0">
                <a:solidFill>
                  <a:schemeClr val="bg1"/>
                </a:solidFill>
                <a:latin typeface="Trebuchet MS" panose="020B0603020202020204" pitchFamily="34" charset="0"/>
              </a:rPr>
            </a:br>
            <a:r>
              <a:rPr lang="fr-FR" sz="1400" b="1" dirty="0">
                <a:solidFill>
                  <a:schemeClr val="bg1"/>
                </a:solidFill>
                <a:latin typeface="Trebuchet MS" panose="020B0603020202020204" pitchFamily="34" charset="0"/>
              </a:rPr>
              <a:t>ont besoin des dons de sang.</a:t>
            </a:r>
          </a:p>
        </p:txBody>
      </p:sp>
      <p:sp>
        <p:nvSpPr>
          <p:cNvPr id="91" name="ZoneTexte 4">
            <a:extLst>
              <a:ext uri="{FF2B5EF4-FFF2-40B4-BE49-F238E27FC236}">
                <a16:creationId xmlns:a16="http://schemas.microsoft.com/office/drawing/2014/main" id="{F77D160C-3F11-4990-8FF3-247EBD916B6E}"/>
              </a:ext>
            </a:extLst>
          </p:cNvPr>
          <p:cNvSpPr txBox="1"/>
          <p:nvPr/>
        </p:nvSpPr>
        <p:spPr>
          <a:xfrm>
            <a:off x="8693348" y="4330210"/>
            <a:ext cx="2904033" cy="954107"/>
          </a:xfrm>
          <a:prstGeom prst="rect">
            <a:avLst/>
          </a:prstGeom>
          <a:noFill/>
        </p:spPr>
        <p:txBody>
          <a:bodyPr wrap="square">
            <a:spAutoFit/>
          </a:bodyPr>
          <a:lstStyle/>
          <a:p>
            <a:pPr algn="ctr"/>
            <a:r>
              <a:rPr lang="fr-FR" sz="1400" dirty="0">
                <a:solidFill>
                  <a:schemeClr val="bg1"/>
                </a:solidFill>
                <a:latin typeface="Trebuchet MS" panose="020B0603020202020204" pitchFamily="34" charset="0"/>
              </a:rPr>
              <a:t>Vous pouvez leur dire que ça ne fait pas mal, que ça ne dure pas longtemps et que </a:t>
            </a:r>
            <a:r>
              <a:rPr lang="fr-FR" sz="1400" b="1" dirty="0">
                <a:solidFill>
                  <a:schemeClr val="bg1"/>
                </a:solidFill>
                <a:latin typeface="Trebuchet MS" panose="020B0603020202020204" pitchFamily="34" charset="0"/>
              </a:rPr>
              <a:t>ça permet de sauver 3 vies !</a:t>
            </a:r>
          </a:p>
        </p:txBody>
      </p:sp>
      <p:pic>
        <p:nvPicPr>
          <p:cNvPr id="93" name="#don">
            <a:extLst>
              <a:ext uri="{FF2B5EF4-FFF2-40B4-BE49-F238E27FC236}">
                <a16:creationId xmlns:a16="http://schemas.microsoft.com/office/drawing/2014/main" id="{D2D541E9-B20F-41A0-835E-8CE04CC819E1}"/>
              </a:ext>
            </a:extLst>
          </p:cNvPr>
          <p:cNvPicPr>
            <a:picLocks noChangeAspect="1"/>
          </p:cNvPicPr>
          <p:nvPr/>
        </p:nvPicPr>
        <p:blipFill>
          <a:blip r:embed="rId17">
            <a:extLst>
              <a:ext uri="{28A0092B-C50C-407E-A947-70E740481C1C}">
                <a14:useLocalDpi xmlns:a14="http://schemas.microsoft.com/office/drawing/2010/main" val="0"/>
              </a:ext>
              <a:ext uri="{96DAC541-7B7A-43D3-8B79-37D633B846F1}">
                <asvg:svgBlip xmlns:asvg="http://schemas.microsoft.com/office/drawing/2016/SVG/main" r:embed="rId18"/>
              </a:ext>
            </a:extLst>
          </a:blip>
          <a:stretch>
            <a:fillRect/>
          </a:stretch>
        </p:blipFill>
        <p:spPr>
          <a:xfrm>
            <a:off x="1020096" y="5284317"/>
            <a:ext cx="1603738" cy="320748"/>
          </a:xfrm>
          <a:prstGeom prst="rect">
            <a:avLst/>
          </a:prstGeom>
        </p:spPr>
      </p:pic>
      <p:grpSp>
        <p:nvGrpSpPr>
          <p:cNvPr id="45" name="Logos">
            <a:extLst>
              <a:ext uri="{FF2B5EF4-FFF2-40B4-BE49-F238E27FC236}">
                <a16:creationId xmlns:a16="http://schemas.microsoft.com/office/drawing/2014/main" id="{03DE5ADA-D939-41E4-BC02-DFA406B6F8C3}"/>
              </a:ext>
            </a:extLst>
          </p:cNvPr>
          <p:cNvGrpSpPr/>
          <p:nvPr/>
        </p:nvGrpSpPr>
        <p:grpSpPr>
          <a:xfrm>
            <a:off x="256623" y="197281"/>
            <a:ext cx="11661115" cy="6497997"/>
            <a:chOff x="256623" y="197281"/>
            <a:chExt cx="11661115" cy="6497997"/>
          </a:xfrm>
        </p:grpSpPr>
        <p:pic>
          <p:nvPicPr>
            <p:cNvPr id="46" name="Image 45">
              <a:extLst>
                <a:ext uri="{FF2B5EF4-FFF2-40B4-BE49-F238E27FC236}">
                  <a16:creationId xmlns:a16="http://schemas.microsoft.com/office/drawing/2014/main" id="{FAF217EC-D33C-4B01-87DE-EF1370852D89}"/>
                </a:ext>
              </a:extLst>
            </p:cNvPr>
            <p:cNvPicPr>
              <a:picLocks noChangeAspect="1"/>
            </p:cNvPicPr>
            <p:nvPr/>
          </p:nvPicPr>
          <p:blipFill rotWithShape="1">
            <a:blip r:embed="rId19" cstate="hqprint">
              <a:extLst>
                <a:ext uri="{28A0092B-C50C-407E-A947-70E740481C1C}">
                  <a14:useLocalDpi xmlns:a14="http://schemas.microsoft.com/office/drawing/2010/main" val="0"/>
                </a:ext>
              </a:extLst>
            </a:blip>
            <a:srcRect l="11078" t="11152" r="10477" b="11930"/>
            <a:stretch/>
          </p:blipFill>
          <p:spPr>
            <a:xfrm>
              <a:off x="256623" y="197281"/>
              <a:ext cx="891252" cy="873888"/>
            </a:xfrm>
            <a:prstGeom prst="ellipse">
              <a:avLst/>
            </a:prstGeom>
          </p:spPr>
        </p:pic>
        <p:pic>
          <p:nvPicPr>
            <p:cNvPr id="53" name="Image 52">
              <a:extLst>
                <a:ext uri="{FF2B5EF4-FFF2-40B4-BE49-F238E27FC236}">
                  <a16:creationId xmlns:a16="http://schemas.microsoft.com/office/drawing/2014/main" id="{E6F697CF-87A9-43F7-9018-AAF5350B8E5B}"/>
                </a:ext>
              </a:extLst>
            </p:cNvPr>
            <p:cNvPicPr>
              <a:picLocks noChangeAspect="1"/>
            </p:cNvPicPr>
            <p:nvPr/>
          </p:nvPicPr>
          <p:blipFill>
            <a:blip r:embed="rId20">
              <a:extLst>
                <a:ext uri="{28A0092B-C50C-407E-A947-70E740481C1C}">
                  <a14:useLocalDpi xmlns:a14="http://schemas.microsoft.com/office/drawing/2010/main" val="0"/>
                </a:ext>
              </a:extLst>
            </a:blip>
            <a:srcRect/>
            <a:stretch/>
          </p:blipFill>
          <p:spPr>
            <a:xfrm>
              <a:off x="10328470" y="6028912"/>
              <a:ext cx="1589268" cy="666366"/>
            </a:xfrm>
            <a:prstGeom prst="rect">
              <a:avLst/>
            </a:prstGeom>
          </p:spPr>
        </p:pic>
      </p:grpSp>
      <p:sp>
        <p:nvSpPr>
          <p:cNvPr id="92" name="Espace réservé du pied de page 2">
            <a:extLst>
              <a:ext uri="{FF2B5EF4-FFF2-40B4-BE49-F238E27FC236}">
                <a16:creationId xmlns:a16="http://schemas.microsoft.com/office/drawing/2014/main" id="{F19E5986-BADC-44DA-86AA-C5F1E42F4A18}"/>
              </a:ext>
            </a:extLst>
          </p:cNvPr>
          <p:cNvSpPr txBox="1">
            <a:spLocks/>
          </p:cNvSpPr>
          <p:nvPr/>
        </p:nvSpPr>
        <p:spPr>
          <a:xfrm>
            <a:off x="141942" y="6398185"/>
            <a:ext cx="4114800" cy="365125"/>
          </a:xfrm>
          <a:prstGeom prst="rect">
            <a:avLst/>
          </a:prstGeom>
        </p:spPr>
        <p:txBody>
          <a:bodyPr vert="horz" lIns="91440" tIns="45720" rIns="91440" bIns="45720" rtlCol="0" anchor="ctr"/>
          <a:lstStyle>
            <a:defPPr>
              <a:defRPr lang="fr-FR"/>
            </a:defPPr>
            <a:lvl1pPr marL="0" algn="l" defTabSz="914400" rtl="0" eaLnBrk="1" latinLnBrk="0" hangingPunct="1">
              <a:defRPr sz="8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fr-FR" b="1" dirty="0">
                <a:solidFill>
                  <a:schemeClr val="bg1"/>
                </a:solidFill>
                <a:latin typeface="+mj-lt"/>
              </a:rPr>
              <a:t>Niveau 3 (6</a:t>
            </a:r>
            <a:r>
              <a:rPr lang="fr-FR" b="1" baseline="30000" dirty="0">
                <a:solidFill>
                  <a:schemeClr val="bg1"/>
                </a:solidFill>
                <a:latin typeface="+mj-lt"/>
              </a:rPr>
              <a:t>e</a:t>
            </a:r>
            <a:r>
              <a:rPr lang="fr-FR" b="1" dirty="0">
                <a:solidFill>
                  <a:schemeClr val="bg1"/>
                </a:solidFill>
                <a:latin typeface="+mj-lt"/>
              </a:rPr>
              <a:t> – 5</a:t>
            </a:r>
            <a:r>
              <a:rPr lang="fr-FR" b="1" baseline="30000" dirty="0">
                <a:solidFill>
                  <a:schemeClr val="bg1"/>
                </a:solidFill>
                <a:latin typeface="+mj-lt"/>
              </a:rPr>
              <a:t>e</a:t>
            </a:r>
            <a:r>
              <a:rPr lang="fr-FR" b="1" dirty="0">
                <a:solidFill>
                  <a:schemeClr val="bg1"/>
                </a:solidFill>
                <a:latin typeface="+mj-lt"/>
              </a:rPr>
              <a:t>)</a:t>
            </a:r>
          </a:p>
        </p:txBody>
      </p:sp>
    </p:spTree>
    <p:extLst>
      <p:ext uri="{BB962C8B-B14F-4D97-AF65-F5344CB8AC3E}">
        <p14:creationId xmlns:p14="http://schemas.microsoft.com/office/powerpoint/2010/main" val="28032115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990"/>
                                        <p:tgtEl>
                                          <p:spTgt spid="2"/>
                                        </p:tgtEl>
                                      </p:cBhvr>
                                    </p:animEffect>
                                    <p:anim calcmode="lin" valueType="num">
                                      <p:cBhvr>
                                        <p:cTn id="8" dur="990" fill="hold"/>
                                        <p:tgtEl>
                                          <p:spTgt spid="2"/>
                                        </p:tgtEl>
                                        <p:attrNameLst>
                                          <p:attrName>ppt_x</p:attrName>
                                        </p:attrNameLst>
                                      </p:cBhvr>
                                      <p:tavLst>
                                        <p:tav tm="0">
                                          <p:val>
                                            <p:strVal val="#ppt_x"/>
                                          </p:val>
                                        </p:tav>
                                        <p:tav tm="100000">
                                          <p:val>
                                            <p:strVal val="#ppt_x"/>
                                          </p:val>
                                        </p:tav>
                                      </p:tavLst>
                                    </p:anim>
                                    <p:anim calcmode="lin" valueType="num">
                                      <p:cBhvr>
                                        <p:cTn id="9" dur="990" fill="hold"/>
                                        <p:tgtEl>
                                          <p:spTgt spid="2"/>
                                        </p:tgtEl>
                                        <p:attrNameLst>
                                          <p:attrName>ppt_y</p:attrName>
                                        </p:attrNameLst>
                                      </p:cBhvr>
                                      <p:tavLst>
                                        <p:tav tm="0">
                                          <p:val>
                                            <p:strVal val="#ppt_y-.1"/>
                                          </p:val>
                                        </p:tav>
                                        <p:tav tm="100000">
                                          <p:val>
                                            <p:strVal val="#ppt_y"/>
                                          </p:val>
                                        </p:tav>
                                      </p:tavLst>
                                    </p:anim>
                                  </p:childTnLst>
                                </p:cTn>
                              </p:par>
                            </p:childTnLst>
                          </p:cTn>
                        </p:par>
                        <p:par>
                          <p:cTn id="10" fill="hold">
                            <p:stCondLst>
                              <p:cond delay="990"/>
                            </p:stCondLst>
                            <p:childTnLst>
                              <p:par>
                                <p:cTn id="11" presetID="53" presetClass="entr" presetSubtype="16" fill="hold" grpId="0" nodeType="afterEffect">
                                  <p:stCondLst>
                                    <p:cond delay="0"/>
                                  </p:stCondLst>
                                  <p:childTnLst>
                                    <p:set>
                                      <p:cBhvr>
                                        <p:cTn id="12" dur="1" fill="hold">
                                          <p:stCondLst>
                                            <p:cond delay="0"/>
                                          </p:stCondLst>
                                        </p:cTn>
                                        <p:tgtEl>
                                          <p:spTgt spid="106"/>
                                        </p:tgtEl>
                                        <p:attrNameLst>
                                          <p:attrName>style.visibility</p:attrName>
                                        </p:attrNameLst>
                                      </p:cBhvr>
                                      <p:to>
                                        <p:strVal val="visible"/>
                                      </p:to>
                                    </p:set>
                                    <p:anim calcmode="lin" valueType="num">
                                      <p:cBhvr>
                                        <p:cTn id="13" dur="500" fill="hold"/>
                                        <p:tgtEl>
                                          <p:spTgt spid="106"/>
                                        </p:tgtEl>
                                        <p:attrNameLst>
                                          <p:attrName>ppt_w</p:attrName>
                                        </p:attrNameLst>
                                      </p:cBhvr>
                                      <p:tavLst>
                                        <p:tav tm="0">
                                          <p:val>
                                            <p:fltVal val="0"/>
                                          </p:val>
                                        </p:tav>
                                        <p:tav tm="100000">
                                          <p:val>
                                            <p:strVal val="#ppt_w"/>
                                          </p:val>
                                        </p:tav>
                                      </p:tavLst>
                                    </p:anim>
                                    <p:anim calcmode="lin" valueType="num">
                                      <p:cBhvr>
                                        <p:cTn id="14" dur="500" fill="hold"/>
                                        <p:tgtEl>
                                          <p:spTgt spid="106"/>
                                        </p:tgtEl>
                                        <p:attrNameLst>
                                          <p:attrName>ppt_h</p:attrName>
                                        </p:attrNameLst>
                                      </p:cBhvr>
                                      <p:tavLst>
                                        <p:tav tm="0">
                                          <p:val>
                                            <p:fltVal val="0"/>
                                          </p:val>
                                        </p:tav>
                                        <p:tav tm="100000">
                                          <p:val>
                                            <p:strVal val="#ppt_h"/>
                                          </p:val>
                                        </p:tav>
                                      </p:tavLst>
                                    </p:anim>
                                    <p:animEffect transition="in" filter="fade">
                                      <p:cBhvr>
                                        <p:cTn id="15" dur="500"/>
                                        <p:tgtEl>
                                          <p:spTgt spid="106"/>
                                        </p:tgtEl>
                                      </p:cBhvr>
                                    </p:animEffect>
                                  </p:childTnLst>
                                </p:cTn>
                              </p:par>
                              <p:par>
                                <p:cTn id="16" presetID="10" presetClass="entr" presetSubtype="0" fill="hold" grpId="0" nodeType="withEffect">
                                  <p:stCondLst>
                                    <p:cond delay="510"/>
                                  </p:stCondLst>
                                  <p:childTnLst>
                                    <p:set>
                                      <p:cBhvr>
                                        <p:cTn id="17" dur="1" fill="hold">
                                          <p:stCondLst>
                                            <p:cond delay="0"/>
                                          </p:stCondLst>
                                        </p:cTn>
                                        <p:tgtEl>
                                          <p:spTgt spid="88"/>
                                        </p:tgtEl>
                                        <p:attrNameLst>
                                          <p:attrName>style.visibility</p:attrName>
                                        </p:attrNameLst>
                                      </p:cBhvr>
                                      <p:to>
                                        <p:strVal val="visible"/>
                                      </p:to>
                                    </p:set>
                                    <p:animEffect transition="in" filter="fade">
                                      <p:cBhvr>
                                        <p:cTn id="18" dur="500"/>
                                        <p:tgtEl>
                                          <p:spTgt spid="88"/>
                                        </p:tgtEl>
                                      </p:cBhvr>
                                    </p:animEffect>
                                  </p:childTnLst>
                                </p:cTn>
                              </p:par>
                              <p:par>
                                <p:cTn id="19" presetID="10" presetClass="entr" presetSubtype="0" fill="hold" nodeType="withEffect">
                                  <p:stCondLst>
                                    <p:cond delay="710"/>
                                  </p:stCondLst>
                                  <p:childTnLst>
                                    <p:set>
                                      <p:cBhvr>
                                        <p:cTn id="20" dur="1" fill="hold">
                                          <p:stCondLst>
                                            <p:cond delay="0"/>
                                          </p:stCondLst>
                                        </p:cTn>
                                        <p:tgtEl>
                                          <p:spTgt spid="93"/>
                                        </p:tgtEl>
                                        <p:attrNameLst>
                                          <p:attrName>style.visibility</p:attrName>
                                        </p:attrNameLst>
                                      </p:cBhvr>
                                      <p:to>
                                        <p:strVal val="visible"/>
                                      </p:to>
                                    </p:set>
                                    <p:animEffect transition="in" filter="fade">
                                      <p:cBhvr>
                                        <p:cTn id="21" dur="500"/>
                                        <p:tgtEl>
                                          <p:spTgt spid="93"/>
                                        </p:tgtEl>
                                      </p:cBhvr>
                                    </p:animEffect>
                                  </p:childTnLst>
                                </p:cTn>
                              </p:par>
                              <p:par>
                                <p:cTn id="22" presetID="2" presetClass="entr" presetSubtype="8" decel="52000" fill="hold" nodeType="withEffect">
                                  <p:stCondLst>
                                    <p:cond delay="610"/>
                                  </p:stCondLst>
                                  <p:childTnLst>
                                    <p:set>
                                      <p:cBhvr>
                                        <p:cTn id="23" dur="1" fill="hold">
                                          <p:stCondLst>
                                            <p:cond delay="0"/>
                                          </p:stCondLst>
                                        </p:cTn>
                                        <p:tgtEl>
                                          <p:spTgt spid="54"/>
                                        </p:tgtEl>
                                        <p:attrNameLst>
                                          <p:attrName>style.visibility</p:attrName>
                                        </p:attrNameLst>
                                      </p:cBhvr>
                                      <p:to>
                                        <p:strVal val="visible"/>
                                      </p:to>
                                    </p:set>
                                    <p:anim calcmode="lin" valueType="num">
                                      <p:cBhvr additive="base">
                                        <p:cTn id="24" dur="1000" fill="hold"/>
                                        <p:tgtEl>
                                          <p:spTgt spid="54"/>
                                        </p:tgtEl>
                                        <p:attrNameLst>
                                          <p:attrName>ppt_x</p:attrName>
                                        </p:attrNameLst>
                                      </p:cBhvr>
                                      <p:tavLst>
                                        <p:tav tm="0">
                                          <p:val>
                                            <p:strVal val="0-#ppt_w/2"/>
                                          </p:val>
                                        </p:tav>
                                        <p:tav tm="100000">
                                          <p:val>
                                            <p:strVal val="#ppt_x"/>
                                          </p:val>
                                        </p:tav>
                                      </p:tavLst>
                                    </p:anim>
                                    <p:anim calcmode="lin" valueType="num">
                                      <p:cBhvr additive="base">
                                        <p:cTn id="25" dur="1000" fill="hold"/>
                                        <p:tgtEl>
                                          <p:spTgt spid="54"/>
                                        </p:tgtEl>
                                        <p:attrNameLst>
                                          <p:attrName>ppt_y</p:attrName>
                                        </p:attrNameLst>
                                      </p:cBhvr>
                                      <p:tavLst>
                                        <p:tav tm="0">
                                          <p:val>
                                            <p:strVal val="#ppt_y"/>
                                          </p:val>
                                        </p:tav>
                                        <p:tav tm="100000">
                                          <p:val>
                                            <p:strVal val="#ppt_y"/>
                                          </p:val>
                                        </p:tav>
                                      </p:tavLst>
                                    </p:anim>
                                  </p:childTnLst>
                                </p:cTn>
                              </p:par>
                              <p:par>
                                <p:cTn id="26" presetID="10" presetClass="entr" presetSubtype="0" fill="hold" nodeType="withEffect">
                                  <p:stCondLst>
                                    <p:cond delay="1400"/>
                                  </p:stCondLst>
                                  <p:childTnLst>
                                    <p:set>
                                      <p:cBhvr>
                                        <p:cTn id="27" dur="1" fill="hold">
                                          <p:stCondLst>
                                            <p:cond delay="0"/>
                                          </p:stCondLst>
                                        </p:cTn>
                                        <p:tgtEl>
                                          <p:spTgt spid="5"/>
                                        </p:tgtEl>
                                        <p:attrNameLst>
                                          <p:attrName>style.visibility</p:attrName>
                                        </p:attrNameLst>
                                      </p:cBhvr>
                                      <p:to>
                                        <p:strVal val="visible"/>
                                      </p:to>
                                    </p:set>
                                    <p:animEffect transition="in" filter="fade">
                                      <p:cBhvr>
                                        <p:cTn id="28" dur="500"/>
                                        <p:tgtEl>
                                          <p:spTgt spid="5"/>
                                        </p:tgtEl>
                                      </p:cBhvr>
                                    </p:animEffect>
                                  </p:childTnLst>
                                </p:cTn>
                              </p:par>
                              <p:par>
                                <p:cTn id="29" presetID="35" presetClass="path" presetSubtype="0" accel="50000" decel="50000" fill="hold" nodeType="withEffect">
                                  <p:stCondLst>
                                    <p:cond delay="1400"/>
                                  </p:stCondLst>
                                  <p:childTnLst>
                                    <p:animMotion origin="layout" path="M -3.95833E-6 -4.81481E-6 L -0.02083 -4.81481E-6 " pathEditMode="relative" rAng="0" ptsTypes="AA">
                                      <p:cBhvr>
                                        <p:cTn id="30" dur="810" spd="-100000" fill="hold"/>
                                        <p:tgtEl>
                                          <p:spTgt spid="5"/>
                                        </p:tgtEl>
                                        <p:attrNameLst>
                                          <p:attrName>ppt_x</p:attrName>
                                          <p:attrName>ppt_y</p:attrName>
                                        </p:attrNameLst>
                                      </p:cBhvr>
                                      <p:rCtr x="-1042" y="0"/>
                                    </p:animMotion>
                                  </p:childTnLst>
                                </p:cTn>
                              </p:par>
                              <p:par>
                                <p:cTn id="31" presetID="10" presetClass="entr" presetSubtype="0" fill="hold" nodeType="withEffect">
                                  <p:stCondLst>
                                    <p:cond delay="1750"/>
                                  </p:stCondLst>
                                  <p:childTnLst>
                                    <p:set>
                                      <p:cBhvr>
                                        <p:cTn id="32" dur="1" fill="hold">
                                          <p:stCondLst>
                                            <p:cond delay="0"/>
                                          </p:stCondLst>
                                        </p:cTn>
                                        <p:tgtEl>
                                          <p:spTgt spid="7"/>
                                        </p:tgtEl>
                                        <p:attrNameLst>
                                          <p:attrName>style.visibility</p:attrName>
                                        </p:attrNameLst>
                                      </p:cBhvr>
                                      <p:to>
                                        <p:strVal val="visible"/>
                                      </p:to>
                                    </p:set>
                                    <p:animEffect transition="in" filter="fade">
                                      <p:cBhvr>
                                        <p:cTn id="33" dur="500"/>
                                        <p:tgtEl>
                                          <p:spTgt spid="7"/>
                                        </p:tgtEl>
                                      </p:cBhvr>
                                    </p:animEffect>
                                  </p:childTnLst>
                                </p:cTn>
                              </p:par>
                              <p:par>
                                <p:cTn id="34" presetID="35" presetClass="path" presetSubtype="0" accel="50000" decel="50000" fill="hold" nodeType="withEffect">
                                  <p:stCondLst>
                                    <p:cond delay="1750"/>
                                  </p:stCondLst>
                                  <p:childTnLst>
                                    <p:animMotion origin="layout" path="M 2.91667E-6 2.22222E-6 L -0.01289 -0.0007 " pathEditMode="relative" rAng="0" ptsTypes="AA">
                                      <p:cBhvr>
                                        <p:cTn id="35" dur="860" spd="-100000" fill="hold"/>
                                        <p:tgtEl>
                                          <p:spTgt spid="7"/>
                                        </p:tgtEl>
                                        <p:attrNameLst>
                                          <p:attrName>ppt_x</p:attrName>
                                          <p:attrName>ppt_y</p:attrName>
                                        </p:attrNameLst>
                                      </p:cBhvr>
                                      <p:rCtr x="-651" y="-46"/>
                                    </p:animMotion>
                                  </p:childTnLst>
                                </p:cTn>
                              </p:par>
                              <p:par>
                                <p:cTn id="36" presetID="10" presetClass="entr" presetSubtype="0" fill="hold" nodeType="withEffect">
                                  <p:stCondLst>
                                    <p:cond delay="1500"/>
                                  </p:stCondLst>
                                  <p:childTnLst>
                                    <p:set>
                                      <p:cBhvr>
                                        <p:cTn id="37" dur="1" fill="hold">
                                          <p:stCondLst>
                                            <p:cond delay="0"/>
                                          </p:stCondLst>
                                        </p:cTn>
                                        <p:tgtEl>
                                          <p:spTgt spid="9"/>
                                        </p:tgtEl>
                                        <p:attrNameLst>
                                          <p:attrName>style.visibility</p:attrName>
                                        </p:attrNameLst>
                                      </p:cBhvr>
                                      <p:to>
                                        <p:strVal val="visible"/>
                                      </p:to>
                                    </p:set>
                                    <p:animEffect transition="in" filter="fade">
                                      <p:cBhvr>
                                        <p:cTn id="38" dur="500"/>
                                        <p:tgtEl>
                                          <p:spTgt spid="9"/>
                                        </p:tgtEl>
                                      </p:cBhvr>
                                    </p:animEffect>
                                  </p:childTnLst>
                                </p:cTn>
                              </p:par>
                              <p:par>
                                <p:cTn id="39" presetID="35" presetClass="path" presetSubtype="0" accel="50000" decel="50000" fill="hold" nodeType="withEffect">
                                  <p:stCondLst>
                                    <p:cond delay="1500"/>
                                  </p:stCondLst>
                                  <p:childTnLst>
                                    <p:animMotion origin="layout" path="M -6.25E-7 -1.48148E-6 L -0.02722 0.00254 " pathEditMode="relative" rAng="0" ptsTypes="AA">
                                      <p:cBhvr>
                                        <p:cTn id="40" dur="910" spd="-100000" fill="hold"/>
                                        <p:tgtEl>
                                          <p:spTgt spid="9"/>
                                        </p:tgtEl>
                                        <p:attrNameLst>
                                          <p:attrName>ppt_x</p:attrName>
                                          <p:attrName>ppt_y</p:attrName>
                                        </p:attrNameLst>
                                      </p:cBhvr>
                                      <p:rCtr x="-846" y="93"/>
                                    </p:animMotion>
                                  </p:childTnLst>
                                </p:cTn>
                              </p:par>
                            </p:childTnLst>
                          </p:cTn>
                        </p:par>
                        <p:par>
                          <p:cTn id="41" fill="hold">
                            <p:stCondLst>
                              <p:cond delay="3600"/>
                            </p:stCondLst>
                            <p:childTnLst>
                              <p:par>
                                <p:cTn id="42" presetID="53" presetClass="entr" presetSubtype="16" fill="hold" grpId="0" nodeType="afterEffect">
                                  <p:stCondLst>
                                    <p:cond delay="0"/>
                                  </p:stCondLst>
                                  <p:childTnLst>
                                    <p:set>
                                      <p:cBhvr>
                                        <p:cTn id="43" dur="1" fill="hold">
                                          <p:stCondLst>
                                            <p:cond delay="0"/>
                                          </p:stCondLst>
                                        </p:cTn>
                                        <p:tgtEl>
                                          <p:spTgt spid="107"/>
                                        </p:tgtEl>
                                        <p:attrNameLst>
                                          <p:attrName>style.visibility</p:attrName>
                                        </p:attrNameLst>
                                      </p:cBhvr>
                                      <p:to>
                                        <p:strVal val="visible"/>
                                      </p:to>
                                    </p:set>
                                    <p:anim calcmode="lin" valueType="num">
                                      <p:cBhvr>
                                        <p:cTn id="44" dur="500" fill="hold"/>
                                        <p:tgtEl>
                                          <p:spTgt spid="107"/>
                                        </p:tgtEl>
                                        <p:attrNameLst>
                                          <p:attrName>ppt_w</p:attrName>
                                        </p:attrNameLst>
                                      </p:cBhvr>
                                      <p:tavLst>
                                        <p:tav tm="0">
                                          <p:val>
                                            <p:fltVal val="0"/>
                                          </p:val>
                                        </p:tav>
                                        <p:tav tm="100000">
                                          <p:val>
                                            <p:strVal val="#ppt_w"/>
                                          </p:val>
                                        </p:tav>
                                      </p:tavLst>
                                    </p:anim>
                                    <p:anim calcmode="lin" valueType="num">
                                      <p:cBhvr>
                                        <p:cTn id="45" dur="500" fill="hold"/>
                                        <p:tgtEl>
                                          <p:spTgt spid="107"/>
                                        </p:tgtEl>
                                        <p:attrNameLst>
                                          <p:attrName>ppt_h</p:attrName>
                                        </p:attrNameLst>
                                      </p:cBhvr>
                                      <p:tavLst>
                                        <p:tav tm="0">
                                          <p:val>
                                            <p:fltVal val="0"/>
                                          </p:val>
                                        </p:tav>
                                        <p:tav tm="100000">
                                          <p:val>
                                            <p:strVal val="#ppt_h"/>
                                          </p:val>
                                        </p:tav>
                                      </p:tavLst>
                                    </p:anim>
                                    <p:animEffect transition="in" filter="fade">
                                      <p:cBhvr>
                                        <p:cTn id="46" dur="500"/>
                                        <p:tgtEl>
                                          <p:spTgt spid="107"/>
                                        </p:tgtEl>
                                      </p:cBhvr>
                                    </p:animEffect>
                                  </p:childTnLst>
                                </p:cTn>
                              </p:par>
                              <p:par>
                                <p:cTn id="47" presetID="10" presetClass="entr" presetSubtype="0" fill="hold" grpId="0" nodeType="withEffect">
                                  <p:stCondLst>
                                    <p:cond delay="510"/>
                                  </p:stCondLst>
                                  <p:childTnLst>
                                    <p:set>
                                      <p:cBhvr>
                                        <p:cTn id="48" dur="1" fill="hold">
                                          <p:stCondLst>
                                            <p:cond delay="0"/>
                                          </p:stCondLst>
                                        </p:cTn>
                                        <p:tgtEl>
                                          <p:spTgt spid="89"/>
                                        </p:tgtEl>
                                        <p:attrNameLst>
                                          <p:attrName>style.visibility</p:attrName>
                                        </p:attrNameLst>
                                      </p:cBhvr>
                                      <p:to>
                                        <p:strVal val="visible"/>
                                      </p:to>
                                    </p:set>
                                    <p:animEffect transition="in" filter="fade">
                                      <p:cBhvr>
                                        <p:cTn id="49" dur="500"/>
                                        <p:tgtEl>
                                          <p:spTgt spid="89"/>
                                        </p:tgtEl>
                                      </p:cBhvr>
                                    </p:animEffect>
                                  </p:childTnLst>
                                </p:cTn>
                              </p:par>
                              <p:par>
                                <p:cTn id="50" presetID="8" presetClass="emph" presetSubtype="0" decel="100000" fill="hold" nodeType="withEffect">
                                  <p:stCondLst>
                                    <p:cond delay="900"/>
                                  </p:stCondLst>
                                  <p:childTnLst>
                                    <p:animRot by="5400000">
                                      <p:cBhvr>
                                        <p:cTn id="51" dur="1000" fill="hold"/>
                                        <p:tgtEl>
                                          <p:spTgt spid="11"/>
                                        </p:tgtEl>
                                        <p:attrNameLst>
                                          <p:attrName>r</p:attrName>
                                        </p:attrNameLst>
                                      </p:cBhvr>
                                    </p:animRot>
                                  </p:childTnLst>
                                </p:cTn>
                              </p:par>
                              <p:par>
                                <p:cTn id="52" presetID="1" presetClass="entr" presetSubtype="0" fill="hold" nodeType="withEffect">
                                  <p:stCondLst>
                                    <p:cond delay="1900"/>
                                  </p:stCondLst>
                                  <p:childTnLst>
                                    <p:set>
                                      <p:cBhvr>
                                        <p:cTn id="53" dur="1" fill="hold">
                                          <p:stCondLst>
                                            <p:cond delay="0"/>
                                          </p:stCondLst>
                                        </p:cTn>
                                        <p:tgtEl>
                                          <p:spTgt spid="13"/>
                                        </p:tgtEl>
                                        <p:attrNameLst>
                                          <p:attrName>style.visibility</p:attrName>
                                        </p:attrNameLst>
                                      </p:cBhvr>
                                      <p:to>
                                        <p:strVal val="visible"/>
                                      </p:to>
                                    </p:set>
                                  </p:childTnLst>
                                </p:cTn>
                              </p:par>
                              <p:par>
                                <p:cTn id="54" presetID="42" presetClass="path" presetSubtype="0" accel="50000" decel="50000" fill="hold" nodeType="withEffect">
                                  <p:stCondLst>
                                    <p:cond delay="1700"/>
                                  </p:stCondLst>
                                  <p:childTnLst>
                                    <p:animMotion origin="layout" path="M 3.75E-6 1.48148E-6 L 0.03932 0.0912 " pathEditMode="relative" rAng="0" ptsTypes="AA">
                                      <p:cBhvr>
                                        <p:cTn id="55" dur="900" spd="-100000" fill="hold"/>
                                        <p:tgtEl>
                                          <p:spTgt spid="13"/>
                                        </p:tgtEl>
                                        <p:attrNameLst>
                                          <p:attrName>ppt_x</p:attrName>
                                          <p:attrName>ppt_y</p:attrName>
                                        </p:attrNameLst>
                                      </p:cBhvr>
                                      <p:rCtr x="1966" y="4560"/>
                                    </p:animMotion>
                                  </p:childTnLst>
                                </p:cTn>
                              </p:par>
                            </p:childTnLst>
                          </p:cTn>
                        </p:par>
                        <p:par>
                          <p:cTn id="56" fill="hold">
                            <p:stCondLst>
                              <p:cond delay="6200"/>
                            </p:stCondLst>
                            <p:childTnLst>
                              <p:par>
                                <p:cTn id="57" presetID="53" presetClass="entr" presetSubtype="16" fill="hold" grpId="0" nodeType="afterEffect">
                                  <p:stCondLst>
                                    <p:cond delay="0"/>
                                  </p:stCondLst>
                                  <p:childTnLst>
                                    <p:set>
                                      <p:cBhvr>
                                        <p:cTn id="58" dur="1" fill="hold">
                                          <p:stCondLst>
                                            <p:cond delay="0"/>
                                          </p:stCondLst>
                                        </p:cTn>
                                        <p:tgtEl>
                                          <p:spTgt spid="108"/>
                                        </p:tgtEl>
                                        <p:attrNameLst>
                                          <p:attrName>style.visibility</p:attrName>
                                        </p:attrNameLst>
                                      </p:cBhvr>
                                      <p:to>
                                        <p:strVal val="visible"/>
                                      </p:to>
                                    </p:set>
                                    <p:anim calcmode="lin" valueType="num">
                                      <p:cBhvr>
                                        <p:cTn id="59" dur="500" fill="hold"/>
                                        <p:tgtEl>
                                          <p:spTgt spid="108"/>
                                        </p:tgtEl>
                                        <p:attrNameLst>
                                          <p:attrName>ppt_w</p:attrName>
                                        </p:attrNameLst>
                                      </p:cBhvr>
                                      <p:tavLst>
                                        <p:tav tm="0">
                                          <p:val>
                                            <p:fltVal val="0"/>
                                          </p:val>
                                        </p:tav>
                                        <p:tav tm="100000">
                                          <p:val>
                                            <p:strVal val="#ppt_w"/>
                                          </p:val>
                                        </p:tav>
                                      </p:tavLst>
                                    </p:anim>
                                    <p:anim calcmode="lin" valueType="num">
                                      <p:cBhvr>
                                        <p:cTn id="60" dur="500" fill="hold"/>
                                        <p:tgtEl>
                                          <p:spTgt spid="108"/>
                                        </p:tgtEl>
                                        <p:attrNameLst>
                                          <p:attrName>ppt_h</p:attrName>
                                        </p:attrNameLst>
                                      </p:cBhvr>
                                      <p:tavLst>
                                        <p:tav tm="0">
                                          <p:val>
                                            <p:fltVal val="0"/>
                                          </p:val>
                                        </p:tav>
                                        <p:tav tm="100000">
                                          <p:val>
                                            <p:strVal val="#ppt_h"/>
                                          </p:val>
                                        </p:tav>
                                      </p:tavLst>
                                    </p:anim>
                                    <p:animEffect transition="in" filter="fade">
                                      <p:cBhvr>
                                        <p:cTn id="61" dur="500"/>
                                        <p:tgtEl>
                                          <p:spTgt spid="108"/>
                                        </p:tgtEl>
                                      </p:cBhvr>
                                    </p:animEffect>
                                  </p:childTnLst>
                                </p:cTn>
                              </p:par>
                              <p:par>
                                <p:cTn id="62" presetID="10" presetClass="entr" presetSubtype="0" fill="hold" grpId="0" nodeType="withEffect">
                                  <p:stCondLst>
                                    <p:cond delay="510"/>
                                  </p:stCondLst>
                                  <p:childTnLst>
                                    <p:set>
                                      <p:cBhvr>
                                        <p:cTn id="63" dur="1" fill="hold">
                                          <p:stCondLst>
                                            <p:cond delay="0"/>
                                          </p:stCondLst>
                                        </p:cTn>
                                        <p:tgtEl>
                                          <p:spTgt spid="90"/>
                                        </p:tgtEl>
                                        <p:attrNameLst>
                                          <p:attrName>style.visibility</p:attrName>
                                        </p:attrNameLst>
                                      </p:cBhvr>
                                      <p:to>
                                        <p:strVal val="visible"/>
                                      </p:to>
                                    </p:set>
                                    <p:animEffect transition="in" filter="fade">
                                      <p:cBhvr>
                                        <p:cTn id="64" dur="500"/>
                                        <p:tgtEl>
                                          <p:spTgt spid="90"/>
                                        </p:tgtEl>
                                      </p:cBhvr>
                                    </p:animEffect>
                                  </p:childTnLst>
                                </p:cTn>
                              </p:par>
                            </p:childTnLst>
                          </p:cTn>
                        </p:par>
                        <p:par>
                          <p:cTn id="65" fill="hold">
                            <p:stCondLst>
                              <p:cond delay="7210"/>
                            </p:stCondLst>
                            <p:childTnLst>
                              <p:par>
                                <p:cTn id="66" presetID="53" presetClass="entr" presetSubtype="16" fill="hold" grpId="0" nodeType="afterEffect">
                                  <p:stCondLst>
                                    <p:cond delay="590"/>
                                  </p:stCondLst>
                                  <p:childTnLst>
                                    <p:set>
                                      <p:cBhvr>
                                        <p:cTn id="67" dur="1" fill="hold">
                                          <p:stCondLst>
                                            <p:cond delay="0"/>
                                          </p:stCondLst>
                                        </p:cTn>
                                        <p:tgtEl>
                                          <p:spTgt spid="109"/>
                                        </p:tgtEl>
                                        <p:attrNameLst>
                                          <p:attrName>style.visibility</p:attrName>
                                        </p:attrNameLst>
                                      </p:cBhvr>
                                      <p:to>
                                        <p:strVal val="visible"/>
                                      </p:to>
                                    </p:set>
                                    <p:anim calcmode="lin" valueType="num">
                                      <p:cBhvr>
                                        <p:cTn id="68" dur="500" fill="hold"/>
                                        <p:tgtEl>
                                          <p:spTgt spid="109"/>
                                        </p:tgtEl>
                                        <p:attrNameLst>
                                          <p:attrName>ppt_w</p:attrName>
                                        </p:attrNameLst>
                                      </p:cBhvr>
                                      <p:tavLst>
                                        <p:tav tm="0">
                                          <p:val>
                                            <p:fltVal val="0"/>
                                          </p:val>
                                        </p:tav>
                                        <p:tav tm="100000">
                                          <p:val>
                                            <p:strVal val="#ppt_w"/>
                                          </p:val>
                                        </p:tav>
                                      </p:tavLst>
                                    </p:anim>
                                    <p:anim calcmode="lin" valueType="num">
                                      <p:cBhvr>
                                        <p:cTn id="69" dur="500" fill="hold"/>
                                        <p:tgtEl>
                                          <p:spTgt spid="109"/>
                                        </p:tgtEl>
                                        <p:attrNameLst>
                                          <p:attrName>ppt_h</p:attrName>
                                        </p:attrNameLst>
                                      </p:cBhvr>
                                      <p:tavLst>
                                        <p:tav tm="0">
                                          <p:val>
                                            <p:fltVal val="0"/>
                                          </p:val>
                                        </p:tav>
                                        <p:tav tm="100000">
                                          <p:val>
                                            <p:strVal val="#ppt_h"/>
                                          </p:val>
                                        </p:tav>
                                      </p:tavLst>
                                    </p:anim>
                                    <p:animEffect transition="in" filter="fade">
                                      <p:cBhvr>
                                        <p:cTn id="70" dur="500"/>
                                        <p:tgtEl>
                                          <p:spTgt spid="109"/>
                                        </p:tgtEl>
                                      </p:cBhvr>
                                    </p:animEffect>
                                  </p:childTnLst>
                                </p:cTn>
                              </p:par>
                            </p:childTnLst>
                          </p:cTn>
                        </p:par>
                        <p:par>
                          <p:cTn id="71" fill="hold">
                            <p:stCondLst>
                              <p:cond delay="8300"/>
                            </p:stCondLst>
                            <p:childTnLst>
                              <p:par>
                                <p:cTn id="72" presetID="10" presetClass="entr" presetSubtype="0" fill="hold" grpId="0" nodeType="afterEffect">
                                  <p:stCondLst>
                                    <p:cond delay="0"/>
                                  </p:stCondLst>
                                  <p:childTnLst>
                                    <p:set>
                                      <p:cBhvr>
                                        <p:cTn id="73" dur="1" fill="hold">
                                          <p:stCondLst>
                                            <p:cond delay="0"/>
                                          </p:stCondLst>
                                        </p:cTn>
                                        <p:tgtEl>
                                          <p:spTgt spid="91"/>
                                        </p:tgtEl>
                                        <p:attrNameLst>
                                          <p:attrName>style.visibility</p:attrName>
                                        </p:attrNameLst>
                                      </p:cBhvr>
                                      <p:to>
                                        <p:strVal val="visible"/>
                                      </p:to>
                                    </p:set>
                                    <p:animEffect transition="in" filter="fade">
                                      <p:cBhvr>
                                        <p:cTn id="74" dur="500"/>
                                        <p:tgtEl>
                                          <p:spTgt spid="91"/>
                                        </p:tgtEl>
                                      </p:cBhvr>
                                    </p:animEffect>
                                  </p:childTnLst>
                                </p:cTn>
                              </p:par>
                              <p:par>
                                <p:cTn id="75" presetID="1" presetClass="entr" presetSubtype="0" fill="hold" nodeType="withEffect">
                                  <p:stCondLst>
                                    <p:cond delay="500"/>
                                  </p:stCondLst>
                                  <p:childTnLst>
                                    <p:set>
                                      <p:cBhvr>
                                        <p:cTn id="76" dur="1" fill="hold">
                                          <p:stCondLst>
                                            <p:cond delay="0"/>
                                          </p:stCondLst>
                                        </p:cTn>
                                        <p:tgtEl>
                                          <p:spTgt spid="98"/>
                                        </p:tgtEl>
                                        <p:attrNameLst>
                                          <p:attrName>style.visibility</p:attrName>
                                        </p:attrNameLst>
                                      </p:cBhvr>
                                      <p:to>
                                        <p:strVal val="visible"/>
                                      </p:to>
                                    </p:set>
                                  </p:childTnLst>
                                </p:cTn>
                              </p:par>
                              <p:par>
                                <p:cTn id="77" presetID="42" presetClass="path" presetSubtype="0" accel="50000" decel="50000" fill="hold" nodeType="withEffect">
                                  <p:stCondLst>
                                    <p:cond delay="400"/>
                                  </p:stCondLst>
                                  <p:childTnLst>
                                    <p:animMotion origin="layout" path="M -2.5E-6 3.33333E-6 L 0.08321 0.19305 " pathEditMode="relative" rAng="0" ptsTypes="AA">
                                      <p:cBhvr>
                                        <p:cTn id="78" dur="900" spd="-100000" fill="hold"/>
                                        <p:tgtEl>
                                          <p:spTgt spid="98"/>
                                        </p:tgtEl>
                                        <p:attrNameLst>
                                          <p:attrName>ppt_x</p:attrName>
                                          <p:attrName>ppt_y</p:attrName>
                                        </p:attrNameLst>
                                      </p:cBhvr>
                                      <p:rCtr x="4154" y="9653"/>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6" grpId="0" animBg="1"/>
      <p:bldP spid="107" grpId="0" animBg="1"/>
      <p:bldP spid="108" grpId="0" animBg="1"/>
      <p:bldP spid="109" grpId="0" animBg="1"/>
      <p:bldP spid="88" grpId="0"/>
      <p:bldP spid="89" grpId="0"/>
      <p:bldP spid="90" grpId="0"/>
      <p:bldP spid="91" grpId="0"/>
    </p:bld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5" name="Groupe 44">
            <a:extLst>
              <a:ext uri="{FF2B5EF4-FFF2-40B4-BE49-F238E27FC236}">
                <a16:creationId xmlns:a16="http://schemas.microsoft.com/office/drawing/2014/main" id="{03DE5ADA-D939-41E4-BC02-DFA406B6F8C3}"/>
              </a:ext>
            </a:extLst>
          </p:cNvPr>
          <p:cNvGrpSpPr/>
          <p:nvPr/>
        </p:nvGrpSpPr>
        <p:grpSpPr>
          <a:xfrm>
            <a:off x="256623" y="197281"/>
            <a:ext cx="11661115" cy="6497997"/>
            <a:chOff x="256623" y="197281"/>
            <a:chExt cx="11661115" cy="6497997"/>
          </a:xfrm>
        </p:grpSpPr>
        <p:pic>
          <p:nvPicPr>
            <p:cNvPr id="46" name="Image 45">
              <a:extLst>
                <a:ext uri="{FF2B5EF4-FFF2-40B4-BE49-F238E27FC236}">
                  <a16:creationId xmlns:a16="http://schemas.microsoft.com/office/drawing/2014/main" id="{FAF217EC-D33C-4B01-87DE-EF1370852D89}"/>
                </a:ext>
              </a:extLst>
            </p:cNvPr>
            <p:cNvPicPr>
              <a:picLocks noChangeAspect="1"/>
            </p:cNvPicPr>
            <p:nvPr/>
          </p:nvPicPr>
          <p:blipFill rotWithShape="1">
            <a:blip r:embed="rId3" cstate="hqprint">
              <a:extLst>
                <a:ext uri="{28A0092B-C50C-407E-A947-70E740481C1C}">
                  <a14:useLocalDpi xmlns:a14="http://schemas.microsoft.com/office/drawing/2010/main" val="0"/>
                </a:ext>
              </a:extLst>
            </a:blip>
            <a:srcRect l="11078" t="11152" r="10477" b="11930"/>
            <a:stretch/>
          </p:blipFill>
          <p:spPr>
            <a:xfrm>
              <a:off x="256623" y="197281"/>
              <a:ext cx="891252" cy="873888"/>
            </a:xfrm>
            <a:prstGeom prst="ellipse">
              <a:avLst/>
            </a:prstGeom>
          </p:spPr>
        </p:pic>
        <p:pic>
          <p:nvPicPr>
            <p:cNvPr id="53" name="Image 52">
              <a:extLst>
                <a:ext uri="{FF2B5EF4-FFF2-40B4-BE49-F238E27FC236}">
                  <a16:creationId xmlns:a16="http://schemas.microsoft.com/office/drawing/2014/main" id="{E6F697CF-87A9-43F7-9018-AAF5350B8E5B}"/>
                </a:ext>
              </a:extLst>
            </p:cNvPr>
            <p:cNvPicPr>
              <a:picLocks noChangeAspect="1"/>
            </p:cNvPicPr>
            <p:nvPr/>
          </p:nvPicPr>
          <p:blipFill>
            <a:blip r:embed="rId4">
              <a:extLst>
                <a:ext uri="{28A0092B-C50C-407E-A947-70E740481C1C}">
                  <a14:useLocalDpi xmlns:a14="http://schemas.microsoft.com/office/drawing/2010/main" val="0"/>
                </a:ext>
              </a:extLst>
            </a:blip>
            <a:srcRect/>
            <a:stretch/>
          </p:blipFill>
          <p:spPr>
            <a:xfrm>
              <a:off x="10328470" y="6028912"/>
              <a:ext cx="1589268" cy="666366"/>
            </a:xfrm>
            <a:prstGeom prst="rect">
              <a:avLst/>
            </a:prstGeom>
          </p:spPr>
        </p:pic>
      </p:grpSp>
      <p:sp>
        <p:nvSpPr>
          <p:cNvPr id="48" name="Graphique 2">
            <a:extLst>
              <a:ext uri="{FF2B5EF4-FFF2-40B4-BE49-F238E27FC236}">
                <a16:creationId xmlns:a16="http://schemas.microsoft.com/office/drawing/2014/main" id="{97E7E326-521A-4625-90EE-9E4C0B0080B2}"/>
              </a:ext>
            </a:extLst>
          </p:cNvPr>
          <p:cNvSpPr/>
          <p:nvPr/>
        </p:nvSpPr>
        <p:spPr>
          <a:xfrm>
            <a:off x="-2880654" y="626533"/>
            <a:ext cx="6979" cy="6979"/>
          </a:xfrm>
          <a:custGeom>
            <a:avLst/>
            <a:gdLst/>
            <a:ahLst/>
            <a:cxnLst/>
            <a:rect l="l" t="t" r="r" b="b"/>
            <a:pathLst>
              <a:path w="6979" h="6979"/>
            </a:pathLst>
          </a:custGeom>
          <a:solidFill>
            <a:srgbClr val="C90630"/>
          </a:solidFill>
          <a:ln w="6971" cap="flat">
            <a:noFill/>
            <a:prstDash val="solid"/>
            <a:miter/>
          </a:ln>
        </p:spPr>
        <p:txBody>
          <a:bodyPr rtlCol="0" anchor="ctr"/>
          <a:lstStyle/>
          <a:p>
            <a:endParaRPr lang="fr-FR"/>
          </a:p>
        </p:txBody>
      </p:sp>
      <p:sp>
        <p:nvSpPr>
          <p:cNvPr id="107" name="Forme libre : forme 32">
            <a:extLst>
              <a:ext uri="{FF2B5EF4-FFF2-40B4-BE49-F238E27FC236}">
                <a16:creationId xmlns:a16="http://schemas.microsoft.com/office/drawing/2014/main" id="{78794C7B-E5BC-477F-9762-E108895C6F10}"/>
              </a:ext>
            </a:extLst>
          </p:cNvPr>
          <p:cNvSpPr/>
          <p:nvPr/>
        </p:nvSpPr>
        <p:spPr>
          <a:xfrm rot="3457662">
            <a:off x="10521697" y="1493255"/>
            <a:ext cx="136698" cy="552537"/>
          </a:xfrm>
          <a:custGeom>
            <a:avLst/>
            <a:gdLst>
              <a:gd name="connsiteX0" fmla="*/ 257029 w 269926"/>
              <a:gd name="connsiteY0" fmla="*/ 15170 h 1091042"/>
              <a:gd name="connsiteX1" fmla="*/ 222817 w 269926"/>
              <a:gd name="connsiteY1" fmla="*/ -96 h 1091042"/>
              <a:gd name="connsiteX2" fmla="*/ 46435 w 269926"/>
              <a:gd name="connsiteY2" fmla="*/ -96 h 1091042"/>
              <a:gd name="connsiteX3" fmla="*/ -721 w 269926"/>
              <a:gd name="connsiteY3" fmla="*/ 46693 h 1091042"/>
              <a:gd name="connsiteX4" fmla="*/ -538 w 269926"/>
              <a:gd name="connsiteY4" fmla="*/ 51026 h 1091042"/>
              <a:gd name="connsiteX5" fmla="*/ 87458 w 269926"/>
              <a:gd name="connsiteY5" fmla="*/ 1048254 h 1091042"/>
              <a:gd name="connsiteX6" fmla="*/ 138518 w 269926"/>
              <a:gd name="connsiteY6" fmla="*/ 1090748 h 1091042"/>
              <a:gd name="connsiteX7" fmla="*/ 181012 w 269926"/>
              <a:gd name="connsiteY7" fmla="*/ 1048254 h 1091042"/>
              <a:gd name="connsiteX8" fmla="*/ 269007 w 269926"/>
              <a:gd name="connsiteY8" fmla="*/ 51026 h 1091042"/>
              <a:gd name="connsiteX9" fmla="*/ 257029 w 269926"/>
              <a:gd name="connsiteY9" fmla="*/ 15170 h 1091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9926" h="1091042">
                <a:moveTo>
                  <a:pt x="257029" y="15170"/>
                </a:moveTo>
                <a:cubicBezTo>
                  <a:pt x="248235" y="5557"/>
                  <a:pt x="235845" y="28"/>
                  <a:pt x="222817" y="-96"/>
                </a:cubicBezTo>
                <a:lnTo>
                  <a:pt x="46435" y="-96"/>
                </a:lnTo>
                <a:cubicBezTo>
                  <a:pt x="20493" y="-197"/>
                  <a:pt x="-619" y="20751"/>
                  <a:pt x="-721" y="46693"/>
                </a:cubicBezTo>
                <a:cubicBezTo>
                  <a:pt x="-727" y="48139"/>
                  <a:pt x="-666" y="49585"/>
                  <a:pt x="-538" y="51026"/>
                </a:cubicBezTo>
                <a:lnTo>
                  <a:pt x="87458" y="1048254"/>
                </a:lnTo>
                <a:cubicBezTo>
                  <a:pt x="89824" y="1074088"/>
                  <a:pt x="112684" y="1093113"/>
                  <a:pt x="138518" y="1090748"/>
                </a:cubicBezTo>
                <a:cubicBezTo>
                  <a:pt x="161076" y="1088682"/>
                  <a:pt x="178946" y="1070812"/>
                  <a:pt x="181012" y="1048254"/>
                </a:cubicBezTo>
                <a:lnTo>
                  <a:pt x="269007" y="51026"/>
                </a:lnTo>
                <a:cubicBezTo>
                  <a:pt x="270212" y="37924"/>
                  <a:pt x="265867" y="24917"/>
                  <a:pt x="257029" y="15170"/>
                </a:cubicBezTo>
                <a:close/>
              </a:path>
            </a:pathLst>
          </a:custGeom>
          <a:solidFill>
            <a:srgbClr val="E3051A"/>
          </a:solidFill>
          <a:ln w="7828" cap="flat">
            <a:noFill/>
            <a:prstDash val="solid"/>
            <a:miter/>
          </a:ln>
        </p:spPr>
        <p:txBody>
          <a:bodyPr rtlCol="0" anchor="ctr"/>
          <a:lstStyle/>
          <a:p>
            <a:endParaRPr lang="fr-FR"/>
          </a:p>
        </p:txBody>
      </p:sp>
      <p:sp>
        <p:nvSpPr>
          <p:cNvPr id="108" name="Forme libre : forme 33">
            <a:extLst>
              <a:ext uri="{FF2B5EF4-FFF2-40B4-BE49-F238E27FC236}">
                <a16:creationId xmlns:a16="http://schemas.microsoft.com/office/drawing/2014/main" id="{C0E31B37-BB48-40FB-ACD5-4E03C286CFCC}"/>
              </a:ext>
            </a:extLst>
          </p:cNvPr>
          <p:cNvSpPr/>
          <p:nvPr/>
        </p:nvSpPr>
        <p:spPr>
          <a:xfrm rot="3457662">
            <a:off x="10561105" y="1918611"/>
            <a:ext cx="186841" cy="381479"/>
          </a:xfrm>
          <a:custGeom>
            <a:avLst/>
            <a:gdLst>
              <a:gd name="connsiteX0" fmla="*/ 363995 w 368938"/>
              <a:gd name="connsiteY0" fmla="*/ 77865 h 753270"/>
              <a:gd name="connsiteX1" fmla="*/ 334794 w 368938"/>
              <a:gd name="connsiteY1" fmla="*/ 52343 h 753270"/>
              <a:gd name="connsiteX2" fmla="*/ 166241 w 368938"/>
              <a:gd name="connsiteY2" fmla="*/ 1926 h 753270"/>
              <a:gd name="connsiteX3" fmla="*/ 107685 w 368938"/>
              <a:gd name="connsiteY3" fmla="*/ 33296 h 753270"/>
              <a:gd name="connsiteX4" fmla="*/ 106273 w 368938"/>
              <a:gd name="connsiteY4" fmla="*/ 39426 h 753270"/>
              <a:gd name="connsiteX5" fmla="*/ -121 w 368938"/>
              <a:gd name="connsiteY5" fmla="*/ 698686 h 753270"/>
              <a:gd name="connsiteX6" fmla="*/ 32760 w 368938"/>
              <a:gd name="connsiteY6" fmla="*/ 751139 h 753270"/>
              <a:gd name="connsiteX7" fmla="*/ 46303 w 368938"/>
              <a:gd name="connsiteY7" fmla="*/ 753174 h 753270"/>
              <a:gd name="connsiteX8" fmla="*/ 89127 w 368938"/>
              <a:gd name="connsiteY8" fmla="*/ 725539 h 753270"/>
              <a:gd name="connsiteX9" fmla="*/ 364074 w 368938"/>
              <a:gd name="connsiteY9" fmla="*/ 116617 h 753270"/>
              <a:gd name="connsiteX10" fmla="*/ 363995 w 368938"/>
              <a:gd name="connsiteY10" fmla="*/ 77865 h 753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68938" h="753270">
                <a:moveTo>
                  <a:pt x="363995" y="77865"/>
                </a:moveTo>
                <a:cubicBezTo>
                  <a:pt x="358391" y="65549"/>
                  <a:pt x="347749" y="56247"/>
                  <a:pt x="334794" y="52343"/>
                </a:cubicBezTo>
                <a:lnTo>
                  <a:pt x="166241" y="1926"/>
                </a:lnTo>
                <a:cubicBezTo>
                  <a:pt x="141408" y="-5581"/>
                  <a:pt x="115192" y="8464"/>
                  <a:pt x="107685" y="33296"/>
                </a:cubicBezTo>
                <a:cubicBezTo>
                  <a:pt x="107078" y="35306"/>
                  <a:pt x="106606" y="37353"/>
                  <a:pt x="106273" y="39426"/>
                </a:cubicBezTo>
                <a:lnTo>
                  <a:pt x="-121" y="698686"/>
                </a:lnTo>
                <a:cubicBezTo>
                  <a:pt x="-3862" y="721941"/>
                  <a:pt x="10199" y="744372"/>
                  <a:pt x="32760" y="751139"/>
                </a:cubicBezTo>
                <a:cubicBezTo>
                  <a:pt x="37145" y="752497"/>
                  <a:pt x="41712" y="753183"/>
                  <a:pt x="46303" y="753174"/>
                </a:cubicBezTo>
                <a:cubicBezTo>
                  <a:pt x="64769" y="753180"/>
                  <a:pt x="81525" y="742367"/>
                  <a:pt x="89127" y="725539"/>
                </a:cubicBezTo>
                <a:lnTo>
                  <a:pt x="364074" y="116617"/>
                </a:lnTo>
                <a:cubicBezTo>
                  <a:pt x="369625" y="104290"/>
                  <a:pt x="369598" y="90169"/>
                  <a:pt x="363995" y="77865"/>
                </a:cubicBezTo>
                <a:close/>
              </a:path>
            </a:pathLst>
          </a:custGeom>
          <a:solidFill>
            <a:srgbClr val="E3051A"/>
          </a:solidFill>
          <a:ln w="7828" cap="flat">
            <a:noFill/>
            <a:prstDash val="solid"/>
            <a:miter/>
          </a:ln>
        </p:spPr>
        <p:txBody>
          <a:bodyPr rtlCol="0" anchor="ctr"/>
          <a:lstStyle/>
          <a:p>
            <a:endParaRPr lang="fr-FR"/>
          </a:p>
        </p:txBody>
      </p:sp>
      <p:sp>
        <p:nvSpPr>
          <p:cNvPr id="109" name="Forme libre : forme 34">
            <a:extLst>
              <a:ext uri="{FF2B5EF4-FFF2-40B4-BE49-F238E27FC236}">
                <a16:creationId xmlns:a16="http://schemas.microsoft.com/office/drawing/2014/main" id="{7840D619-B204-4AB2-8ED1-50F24F26120C}"/>
              </a:ext>
            </a:extLst>
          </p:cNvPr>
          <p:cNvSpPr/>
          <p:nvPr/>
        </p:nvSpPr>
        <p:spPr>
          <a:xfrm rot="3457662">
            <a:off x="10185855" y="1394167"/>
            <a:ext cx="178897" cy="323726"/>
          </a:xfrm>
          <a:custGeom>
            <a:avLst/>
            <a:gdLst>
              <a:gd name="connsiteX0" fmla="*/ 351855 w 353251"/>
              <a:gd name="connsiteY0" fmla="*/ 584256 h 639232"/>
              <a:gd name="connsiteX1" fmla="*/ 259163 w 353251"/>
              <a:gd name="connsiteY1" fmla="*/ 38983 h 639232"/>
              <a:gd name="connsiteX2" fmla="*/ 204958 w 353251"/>
              <a:gd name="connsiteY2" fmla="*/ 581 h 639232"/>
              <a:gd name="connsiteX3" fmla="*/ 197706 w 353251"/>
              <a:gd name="connsiteY3" fmla="*/ 2422 h 639232"/>
              <a:gd name="connsiteX4" fmla="*/ 31111 w 353251"/>
              <a:gd name="connsiteY4" fmla="*/ 59103 h 639232"/>
              <a:gd name="connsiteX5" fmla="*/ 1802 w 353251"/>
              <a:gd name="connsiteY5" fmla="*/ 118717 h 639232"/>
              <a:gd name="connsiteX6" fmla="*/ 4806 w 353251"/>
              <a:gd name="connsiteY6" fmla="*/ 125647 h 639232"/>
              <a:gd name="connsiteX7" fmla="*/ 264095 w 353251"/>
              <a:gd name="connsiteY7" fmla="*/ 614162 h 639232"/>
              <a:gd name="connsiteX8" fmla="*/ 305587 w 353251"/>
              <a:gd name="connsiteY8" fmla="*/ 639136 h 639232"/>
              <a:gd name="connsiteX9" fmla="*/ 320697 w 353251"/>
              <a:gd name="connsiteY9" fmla="*/ 636631 h 639232"/>
              <a:gd name="connsiteX10" fmla="*/ 351855 w 353251"/>
              <a:gd name="connsiteY10" fmla="*/ 584256 h 6392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53251" h="639232">
                <a:moveTo>
                  <a:pt x="351855" y="584256"/>
                </a:moveTo>
                <a:lnTo>
                  <a:pt x="259163" y="38983"/>
                </a:lnTo>
                <a:cubicBezTo>
                  <a:pt x="254799" y="13410"/>
                  <a:pt x="230531" y="-3783"/>
                  <a:pt x="204958" y="581"/>
                </a:cubicBezTo>
                <a:cubicBezTo>
                  <a:pt x="202496" y="1001"/>
                  <a:pt x="200071" y="1617"/>
                  <a:pt x="197706" y="2422"/>
                </a:cubicBezTo>
                <a:lnTo>
                  <a:pt x="31111" y="59103"/>
                </a:lnTo>
                <a:cubicBezTo>
                  <a:pt x="6555" y="67471"/>
                  <a:pt x="-6566" y="94162"/>
                  <a:pt x="1802" y="118717"/>
                </a:cubicBezTo>
                <a:cubicBezTo>
                  <a:pt x="2616" y="121104"/>
                  <a:pt x="3620" y="123421"/>
                  <a:pt x="4806" y="125647"/>
                </a:cubicBezTo>
                <a:lnTo>
                  <a:pt x="264095" y="614162"/>
                </a:lnTo>
                <a:cubicBezTo>
                  <a:pt x="272237" y="629524"/>
                  <a:pt x="288200" y="639132"/>
                  <a:pt x="305587" y="639136"/>
                </a:cubicBezTo>
                <a:cubicBezTo>
                  <a:pt x="310724" y="639106"/>
                  <a:pt x="315825" y="638260"/>
                  <a:pt x="320697" y="636631"/>
                </a:cubicBezTo>
                <a:cubicBezTo>
                  <a:pt x="342535" y="629193"/>
                  <a:pt x="355740" y="606997"/>
                  <a:pt x="351855" y="584256"/>
                </a:cubicBezTo>
                <a:close/>
              </a:path>
            </a:pathLst>
          </a:custGeom>
          <a:solidFill>
            <a:srgbClr val="E3051A"/>
          </a:solidFill>
          <a:ln w="7828" cap="flat">
            <a:noFill/>
            <a:prstDash val="solid"/>
            <a:miter/>
          </a:ln>
        </p:spPr>
        <p:txBody>
          <a:bodyPr rtlCol="0" anchor="ctr"/>
          <a:lstStyle/>
          <a:p>
            <a:endParaRPr lang="fr-FR"/>
          </a:p>
        </p:txBody>
      </p:sp>
      <p:sp>
        <p:nvSpPr>
          <p:cNvPr id="114" name="Graphique 2">
            <a:extLst>
              <a:ext uri="{FF2B5EF4-FFF2-40B4-BE49-F238E27FC236}">
                <a16:creationId xmlns:a16="http://schemas.microsoft.com/office/drawing/2014/main" id="{940C4F52-54A0-44D7-B250-79EFCEDCE409}"/>
              </a:ext>
            </a:extLst>
          </p:cNvPr>
          <p:cNvSpPr/>
          <p:nvPr/>
        </p:nvSpPr>
        <p:spPr>
          <a:xfrm flipH="1">
            <a:off x="2325985" y="1501598"/>
            <a:ext cx="3514024" cy="3513029"/>
          </a:xfrm>
          <a:custGeom>
            <a:avLst/>
            <a:gdLst>
              <a:gd name="connsiteX0" fmla="*/ 1163200 w 2819831"/>
              <a:gd name="connsiteY0" fmla="*/ 91845 h 2819033"/>
              <a:gd name="connsiteX1" fmla="*/ 2225299 w 2819831"/>
              <a:gd name="connsiteY1" fmla="*/ 229066 h 2819033"/>
              <a:gd name="connsiteX2" fmla="*/ 2612043 w 2819831"/>
              <a:gd name="connsiteY2" fmla="*/ 1716925 h 2819033"/>
              <a:gd name="connsiteX3" fmla="*/ 2815920 w 2819831"/>
              <a:gd name="connsiteY3" fmla="*/ 2371410 h 2819033"/>
              <a:gd name="connsiteX4" fmla="*/ 2566745 w 2819831"/>
              <a:gd name="connsiteY4" fmla="*/ 2555185 h 2819033"/>
              <a:gd name="connsiteX5" fmla="*/ 2657481 w 2819831"/>
              <a:gd name="connsiteY5" fmla="*/ 2567818 h 2819033"/>
              <a:gd name="connsiteX6" fmla="*/ 456646 w 2819831"/>
              <a:gd name="connsiteY6" fmla="*/ 2485947 h 2819033"/>
              <a:gd name="connsiteX7" fmla="*/ 549826 w 2819831"/>
              <a:gd name="connsiteY7" fmla="*/ 2502349 h 2819033"/>
              <a:gd name="connsiteX8" fmla="*/ -942 w 2819831"/>
              <a:gd name="connsiteY8" fmla="*/ 2003860 h 2819033"/>
              <a:gd name="connsiteX9" fmla="*/ 210542 w 2819831"/>
              <a:gd name="connsiteY9" fmla="*/ 1676583 h 2819033"/>
              <a:gd name="connsiteX10" fmla="*/ 1163339 w 2819831"/>
              <a:gd name="connsiteY10" fmla="*/ 92194 h 28190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819831" h="2819033">
                <a:moveTo>
                  <a:pt x="1163200" y="91845"/>
                </a:moveTo>
                <a:cubicBezTo>
                  <a:pt x="1275294" y="5018"/>
                  <a:pt x="1813847" y="-111962"/>
                  <a:pt x="2225299" y="229066"/>
                </a:cubicBezTo>
                <a:cubicBezTo>
                  <a:pt x="2896536" y="785417"/>
                  <a:pt x="2523890" y="1439971"/>
                  <a:pt x="2612043" y="1716925"/>
                </a:cubicBezTo>
                <a:cubicBezTo>
                  <a:pt x="2700197" y="1993879"/>
                  <a:pt x="2841116" y="2210319"/>
                  <a:pt x="2815920" y="2371410"/>
                </a:cubicBezTo>
                <a:cubicBezTo>
                  <a:pt x="2773134" y="2444418"/>
                  <a:pt x="2680026" y="2537597"/>
                  <a:pt x="2566745" y="2555185"/>
                </a:cubicBezTo>
                <a:cubicBezTo>
                  <a:pt x="2566745" y="2555185"/>
                  <a:pt x="2612043" y="2580382"/>
                  <a:pt x="2657481" y="2567818"/>
                </a:cubicBezTo>
                <a:cubicBezTo>
                  <a:pt x="2546714" y="2781746"/>
                  <a:pt x="992267" y="3041041"/>
                  <a:pt x="456646" y="2485947"/>
                </a:cubicBezTo>
                <a:lnTo>
                  <a:pt x="549826" y="2502349"/>
                </a:lnTo>
                <a:cubicBezTo>
                  <a:pt x="549826" y="2502349"/>
                  <a:pt x="122389" y="2195243"/>
                  <a:pt x="-942" y="2003860"/>
                </a:cubicBezTo>
                <a:cubicBezTo>
                  <a:pt x="16647" y="1905726"/>
                  <a:pt x="133487" y="1803264"/>
                  <a:pt x="210542" y="1676583"/>
                </a:cubicBezTo>
                <a:cubicBezTo>
                  <a:pt x="429565" y="1316640"/>
                  <a:pt x="465301" y="144263"/>
                  <a:pt x="1163339" y="92194"/>
                </a:cubicBezTo>
              </a:path>
            </a:pathLst>
          </a:custGeom>
          <a:solidFill>
            <a:srgbClr val="313759"/>
          </a:solidFill>
          <a:ln w="6971" cap="flat">
            <a:noFill/>
            <a:prstDash val="solid"/>
            <a:miter/>
          </a:ln>
        </p:spPr>
        <p:txBody>
          <a:bodyPr rtlCol="0" anchor="ctr"/>
          <a:lstStyle/>
          <a:p>
            <a:endParaRPr lang="fr-FR"/>
          </a:p>
        </p:txBody>
      </p:sp>
      <p:sp>
        <p:nvSpPr>
          <p:cNvPr id="115" name="Graphique 2">
            <a:extLst>
              <a:ext uri="{FF2B5EF4-FFF2-40B4-BE49-F238E27FC236}">
                <a16:creationId xmlns:a16="http://schemas.microsoft.com/office/drawing/2014/main" id="{9A90EE81-F6E2-4590-B01F-C998A8CB0191}"/>
              </a:ext>
            </a:extLst>
          </p:cNvPr>
          <p:cNvSpPr/>
          <p:nvPr/>
        </p:nvSpPr>
        <p:spPr>
          <a:xfrm rot="4802399" flipH="1">
            <a:off x="4551821" y="3045581"/>
            <a:ext cx="294860" cy="382536"/>
          </a:xfrm>
          <a:custGeom>
            <a:avLst/>
            <a:gdLst>
              <a:gd name="connsiteX0" fmla="*/ 235670 w 236611"/>
              <a:gd name="connsiteY0" fmla="*/ 153403 h 306966"/>
              <a:gd name="connsiteX1" fmla="*/ 117365 w 236611"/>
              <a:gd name="connsiteY1" fmla="*/ 306886 h 306966"/>
              <a:gd name="connsiteX2" fmla="*/ -941 w 236611"/>
              <a:gd name="connsiteY2" fmla="*/ 153403 h 306966"/>
              <a:gd name="connsiteX3" fmla="*/ 117365 w 236611"/>
              <a:gd name="connsiteY3" fmla="*/ -81 h 306966"/>
              <a:gd name="connsiteX4" fmla="*/ 235670 w 236611"/>
              <a:gd name="connsiteY4" fmla="*/ 153403 h 3069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6611" h="306966">
                <a:moveTo>
                  <a:pt x="235670" y="153403"/>
                </a:moveTo>
                <a:cubicBezTo>
                  <a:pt x="235670" y="238169"/>
                  <a:pt x="182703" y="306886"/>
                  <a:pt x="117365" y="306886"/>
                </a:cubicBezTo>
                <a:cubicBezTo>
                  <a:pt x="52026" y="306886"/>
                  <a:pt x="-941" y="238169"/>
                  <a:pt x="-941" y="153403"/>
                </a:cubicBezTo>
                <a:cubicBezTo>
                  <a:pt x="-941" y="68636"/>
                  <a:pt x="52026" y="-81"/>
                  <a:pt x="117365" y="-81"/>
                </a:cubicBezTo>
                <a:cubicBezTo>
                  <a:pt x="182703" y="-81"/>
                  <a:pt x="235670" y="68636"/>
                  <a:pt x="235670" y="153403"/>
                </a:cubicBezTo>
                <a:close/>
              </a:path>
            </a:pathLst>
          </a:custGeom>
          <a:solidFill>
            <a:srgbClr val="FFFFFF"/>
          </a:solidFill>
          <a:ln w="6971" cap="flat">
            <a:noFill/>
            <a:prstDash val="solid"/>
            <a:miter/>
          </a:ln>
        </p:spPr>
        <p:txBody>
          <a:bodyPr rtlCol="0" anchor="ctr"/>
          <a:lstStyle/>
          <a:p>
            <a:endParaRPr lang="fr-FR"/>
          </a:p>
        </p:txBody>
      </p:sp>
      <p:sp>
        <p:nvSpPr>
          <p:cNvPr id="116" name="Graphique 2">
            <a:extLst>
              <a:ext uri="{FF2B5EF4-FFF2-40B4-BE49-F238E27FC236}">
                <a16:creationId xmlns:a16="http://schemas.microsoft.com/office/drawing/2014/main" id="{8EB5D029-F0ED-4304-9C9C-C9328B4FDD41}"/>
              </a:ext>
            </a:extLst>
          </p:cNvPr>
          <p:cNvSpPr/>
          <p:nvPr/>
        </p:nvSpPr>
        <p:spPr>
          <a:xfrm rot="137437" flipH="1">
            <a:off x="3477134" y="3124169"/>
            <a:ext cx="382842" cy="295096"/>
          </a:xfrm>
          <a:custGeom>
            <a:avLst/>
            <a:gdLst>
              <a:gd name="connsiteX0" fmla="*/ 306273 w 307212"/>
              <a:gd name="connsiteY0" fmla="*/ 118316 h 236800"/>
              <a:gd name="connsiteX1" fmla="*/ 152667 w 307212"/>
              <a:gd name="connsiteY1" fmla="*/ 236716 h 236800"/>
              <a:gd name="connsiteX2" fmla="*/ -939 w 307212"/>
              <a:gd name="connsiteY2" fmla="*/ 118316 h 236800"/>
              <a:gd name="connsiteX3" fmla="*/ 152667 w 307212"/>
              <a:gd name="connsiteY3" fmla="*/ -85 h 236800"/>
              <a:gd name="connsiteX4" fmla="*/ 306273 w 307212"/>
              <a:gd name="connsiteY4" fmla="*/ 118316 h 236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7212" h="236800">
                <a:moveTo>
                  <a:pt x="306273" y="118316"/>
                </a:moveTo>
                <a:cubicBezTo>
                  <a:pt x="306273" y="183707"/>
                  <a:pt x="237501" y="236716"/>
                  <a:pt x="152667" y="236716"/>
                </a:cubicBezTo>
                <a:cubicBezTo>
                  <a:pt x="67832" y="236716"/>
                  <a:pt x="-939" y="183707"/>
                  <a:pt x="-939" y="118316"/>
                </a:cubicBezTo>
                <a:cubicBezTo>
                  <a:pt x="-939" y="52925"/>
                  <a:pt x="67832" y="-85"/>
                  <a:pt x="152667" y="-85"/>
                </a:cubicBezTo>
                <a:cubicBezTo>
                  <a:pt x="237501" y="-85"/>
                  <a:pt x="306273" y="52925"/>
                  <a:pt x="306273" y="118316"/>
                </a:cubicBezTo>
                <a:close/>
              </a:path>
            </a:pathLst>
          </a:custGeom>
          <a:solidFill>
            <a:srgbClr val="FFFFFF"/>
          </a:solidFill>
          <a:ln w="6977" cap="flat">
            <a:noFill/>
            <a:prstDash val="solid"/>
            <a:miter/>
          </a:ln>
        </p:spPr>
        <p:txBody>
          <a:bodyPr rtlCol="0" anchor="ctr"/>
          <a:lstStyle/>
          <a:p>
            <a:endParaRPr lang="fr-FR"/>
          </a:p>
        </p:txBody>
      </p:sp>
      <p:sp>
        <p:nvSpPr>
          <p:cNvPr id="117" name="Graphique 2">
            <a:extLst>
              <a:ext uri="{FF2B5EF4-FFF2-40B4-BE49-F238E27FC236}">
                <a16:creationId xmlns:a16="http://schemas.microsoft.com/office/drawing/2014/main" id="{1C345CE7-E472-48D9-9028-005F079FCFB3}"/>
              </a:ext>
            </a:extLst>
          </p:cNvPr>
          <p:cNvSpPr/>
          <p:nvPr/>
        </p:nvSpPr>
        <p:spPr>
          <a:xfrm flipH="1">
            <a:off x="4624556" y="3187876"/>
            <a:ext cx="204749" cy="204749"/>
          </a:xfrm>
          <a:custGeom>
            <a:avLst/>
            <a:gdLst>
              <a:gd name="connsiteX0" fmla="*/ 164302 w 164301"/>
              <a:gd name="connsiteY0" fmla="*/ 82151 h 164301"/>
              <a:gd name="connsiteX1" fmla="*/ 82151 w 164301"/>
              <a:gd name="connsiteY1" fmla="*/ 164302 h 164301"/>
              <a:gd name="connsiteX2" fmla="*/ 0 w 164301"/>
              <a:gd name="connsiteY2" fmla="*/ 82151 h 164301"/>
              <a:gd name="connsiteX3" fmla="*/ 82151 w 164301"/>
              <a:gd name="connsiteY3" fmla="*/ 0 h 164301"/>
              <a:gd name="connsiteX4" fmla="*/ 164302 w 164301"/>
              <a:gd name="connsiteY4" fmla="*/ 82151 h 1643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4301" h="164301">
                <a:moveTo>
                  <a:pt x="164302" y="82151"/>
                </a:moveTo>
                <a:cubicBezTo>
                  <a:pt x="164302" y="127522"/>
                  <a:pt x="127522" y="164302"/>
                  <a:pt x="82151" y="164302"/>
                </a:cubicBezTo>
                <a:cubicBezTo>
                  <a:pt x="36780" y="164302"/>
                  <a:pt x="0" y="127521"/>
                  <a:pt x="0" y="82151"/>
                </a:cubicBezTo>
                <a:cubicBezTo>
                  <a:pt x="0" y="36780"/>
                  <a:pt x="36780" y="0"/>
                  <a:pt x="82151" y="0"/>
                </a:cubicBezTo>
                <a:cubicBezTo>
                  <a:pt x="127522" y="0"/>
                  <a:pt x="164302" y="36780"/>
                  <a:pt x="164302" y="82151"/>
                </a:cubicBezTo>
                <a:close/>
              </a:path>
            </a:pathLst>
          </a:custGeom>
          <a:solidFill>
            <a:srgbClr val="1760BF"/>
          </a:solidFill>
          <a:ln w="6971" cap="flat">
            <a:noFill/>
            <a:prstDash val="solid"/>
            <a:miter/>
          </a:ln>
        </p:spPr>
        <p:txBody>
          <a:bodyPr rtlCol="0" anchor="ctr"/>
          <a:lstStyle/>
          <a:p>
            <a:endParaRPr lang="fr-FR"/>
          </a:p>
        </p:txBody>
      </p:sp>
      <p:sp>
        <p:nvSpPr>
          <p:cNvPr id="118" name="Graphique 2">
            <a:extLst>
              <a:ext uri="{FF2B5EF4-FFF2-40B4-BE49-F238E27FC236}">
                <a16:creationId xmlns:a16="http://schemas.microsoft.com/office/drawing/2014/main" id="{BD1D7F12-11D2-4CF9-A7E1-41FC4C0E8D05}"/>
              </a:ext>
            </a:extLst>
          </p:cNvPr>
          <p:cNvSpPr/>
          <p:nvPr/>
        </p:nvSpPr>
        <p:spPr>
          <a:xfrm flipH="1">
            <a:off x="3554882" y="3236149"/>
            <a:ext cx="204749" cy="204749"/>
          </a:xfrm>
          <a:custGeom>
            <a:avLst/>
            <a:gdLst>
              <a:gd name="connsiteX0" fmla="*/ 164302 w 164301"/>
              <a:gd name="connsiteY0" fmla="*/ 82151 h 164301"/>
              <a:gd name="connsiteX1" fmla="*/ 82151 w 164301"/>
              <a:gd name="connsiteY1" fmla="*/ 164302 h 164301"/>
              <a:gd name="connsiteX2" fmla="*/ 0 w 164301"/>
              <a:gd name="connsiteY2" fmla="*/ 82151 h 164301"/>
              <a:gd name="connsiteX3" fmla="*/ 82151 w 164301"/>
              <a:gd name="connsiteY3" fmla="*/ 0 h 164301"/>
              <a:gd name="connsiteX4" fmla="*/ 164302 w 164301"/>
              <a:gd name="connsiteY4" fmla="*/ 82151 h 1643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4301" h="164301">
                <a:moveTo>
                  <a:pt x="164302" y="82151"/>
                </a:moveTo>
                <a:cubicBezTo>
                  <a:pt x="164302" y="127522"/>
                  <a:pt x="127521" y="164302"/>
                  <a:pt x="82151" y="164302"/>
                </a:cubicBezTo>
                <a:cubicBezTo>
                  <a:pt x="36780" y="164302"/>
                  <a:pt x="0" y="127522"/>
                  <a:pt x="0" y="82151"/>
                </a:cubicBezTo>
                <a:cubicBezTo>
                  <a:pt x="0" y="36780"/>
                  <a:pt x="36780" y="0"/>
                  <a:pt x="82151" y="0"/>
                </a:cubicBezTo>
                <a:cubicBezTo>
                  <a:pt x="127522" y="0"/>
                  <a:pt x="164302" y="36780"/>
                  <a:pt x="164302" y="82151"/>
                </a:cubicBezTo>
                <a:close/>
              </a:path>
            </a:pathLst>
          </a:custGeom>
          <a:solidFill>
            <a:srgbClr val="1760BF"/>
          </a:solidFill>
          <a:ln w="6971" cap="flat">
            <a:noFill/>
            <a:prstDash val="solid"/>
            <a:miter/>
          </a:ln>
        </p:spPr>
        <p:txBody>
          <a:bodyPr rtlCol="0" anchor="ctr"/>
          <a:lstStyle/>
          <a:p>
            <a:endParaRPr lang="fr-FR"/>
          </a:p>
        </p:txBody>
      </p:sp>
      <p:sp>
        <p:nvSpPr>
          <p:cNvPr id="119" name="Graphique 2">
            <a:extLst>
              <a:ext uri="{FF2B5EF4-FFF2-40B4-BE49-F238E27FC236}">
                <a16:creationId xmlns:a16="http://schemas.microsoft.com/office/drawing/2014/main" id="{70C50BBF-B802-4B08-B720-9221CA8F1625}"/>
              </a:ext>
            </a:extLst>
          </p:cNvPr>
          <p:cNvSpPr/>
          <p:nvPr/>
        </p:nvSpPr>
        <p:spPr>
          <a:xfrm flipH="1">
            <a:off x="3537485" y="4660764"/>
            <a:ext cx="934856" cy="229542"/>
          </a:xfrm>
          <a:custGeom>
            <a:avLst/>
            <a:gdLst>
              <a:gd name="connsiteX0" fmla="*/ 366609 w 750176"/>
              <a:gd name="connsiteY0" fmla="*/ 9 h 184196"/>
              <a:gd name="connsiteX1" fmla="*/ 749235 w 750176"/>
              <a:gd name="connsiteY1" fmla="*/ 80554 h 184196"/>
              <a:gd name="connsiteX2" fmla="*/ -942 w 750176"/>
              <a:gd name="connsiteY2" fmla="*/ 118314 h 184196"/>
              <a:gd name="connsiteX3" fmla="*/ 366609 w 750176"/>
              <a:gd name="connsiteY3" fmla="*/ 9 h 184196"/>
            </a:gdLst>
            <a:ahLst/>
            <a:cxnLst>
              <a:cxn ang="0">
                <a:pos x="connsiteX0" y="connsiteY0"/>
              </a:cxn>
              <a:cxn ang="0">
                <a:pos x="connsiteX1" y="connsiteY1"/>
              </a:cxn>
              <a:cxn ang="0">
                <a:pos x="connsiteX2" y="connsiteY2"/>
              </a:cxn>
              <a:cxn ang="0">
                <a:pos x="connsiteX3" y="connsiteY3"/>
              </a:cxn>
            </a:cxnLst>
            <a:rect l="l" t="t" r="r" b="b"/>
            <a:pathLst>
              <a:path w="750176" h="184196">
                <a:moveTo>
                  <a:pt x="366609" y="9"/>
                </a:moveTo>
                <a:cubicBezTo>
                  <a:pt x="459857" y="-2224"/>
                  <a:pt x="618296" y="37769"/>
                  <a:pt x="749235" y="80554"/>
                </a:cubicBezTo>
                <a:cubicBezTo>
                  <a:pt x="706449" y="143372"/>
                  <a:pt x="401856" y="256792"/>
                  <a:pt x="-942" y="118314"/>
                </a:cubicBezTo>
                <a:cubicBezTo>
                  <a:pt x="39331" y="55148"/>
                  <a:pt x="152612" y="5034"/>
                  <a:pt x="366609" y="9"/>
                </a:cubicBezTo>
                <a:close/>
              </a:path>
            </a:pathLst>
          </a:custGeom>
          <a:solidFill>
            <a:srgbClr val="D19D82"/>
          </a:solidFill>
          <a:ln w="6971" cap="flat">
            <a:noFill/>
            <a:prstDash val="solid"/>
            <a:miter/>
          </a:ln>
        </p:spPr>
        <p:txBody>
          <a:bodyPr rtlCol="0" anchor="ctr"/>
          <a:lstStyle/>
          <a:p>
            <a:endParaRPr lang="fr-FR"/>
          </a:p>
        </p:txBody>
      </p:sp>
      <p:sp>
        <p:nvSpPr>
          <p:cNvPr id="120" name="Graphique 2">
            <a:extLst>
              <a:ext uri="{FF2B5EF4-FFF2-40B4-BE49-F238E27FC236}">
                <a16:creationId xmlns:a16="http://schemas.microsoft.com/office/drawing/2014/main" id="{250F4DE9-E7DD-4EF8-B66B-20B954BEF874}"/>
              </a:ext>
            </a:extLst>
          </p:cNvPr>
          <p:cNvSpPr/>
          <p:nvPr/>
        </p:nvSpPr>
        <p:spPr>
          <a:xfrm flipH="1">
            <a:off x="5024488" y="3286352"/>
            <a:ext cx="245472" cy="486461"/>
          </a:xfrm>
          <a:custGeom>
            <a:avLst/>
            <a:gdLst>
              <a:gd name="connsiteX0" fmla="*/ 93576 w 196979"/>
              <a:gd name="connsiteY0" fmla="*/ 40668 h 390361"/>
              <a:gd name="connsiteX1" fmla="*/ 4655 w 196979"/>
              <a:gd name="connsiteY1" fmla="*/ 143758 h 390361"/>
              <a:gd name="connsiteX2" fmla="*/ 196038 w 196979"/>
              <a:gd name="connsiteY2" fmla="*/ 390281 h 390361"/>
            </a:gdLst>
            <a:ahLst/>
            <a:cxnLst>
              <a:cxn ang="0">
                <a:pos x="connsiteX0" y="connsiteY0"/>
              </a:cxn>
              <a:cxn ang="0">
                <a:pos x="connsiteX1" y="connsiteY1"/>
              </a:cxn>
              <a:cxn ang="0">
                <a:pos x="connsiteX2" y="connsiteY2"/>
              </a:cxn>
            </a:cxnLst>
            <a:rect l="l" t="t" r="r" b="b"/>
            <a:pathLst>
              <a:path w="196979" h="390361">
                <a:moveTo>
                  <a:pt x="93576" y="40668"/>
                </a:moveTo>
                <a:cubicBezTo>
                  <a:pt x="75149" y="-32479"/>
                  <a:pt x="-25497" y="-12377"/>
                  <a:pt x="4655" y="143758"/>
                </a:cubicBezTo>
                <a:cubicBezTo>
                  <a:pt x="34807" y="299894"/>
                  <a:pt x="196038" y="390281"/>
                  <a:pt x="196038" y="390281"/>
                </a:cubicBezTo>
                <a:close/>
              </a:path>
            </a:pathLst>
          </a:custGeom>
          <a:solidFill>
            <a:srgbClr val="D19D82"/>
          </a:solidFill>
          <a:ln w="6971" cap="flat">
            <a:noFill/>
            <a:prstDash val="solid"/>
            <a:miter/>
          </a:ln>
        </p:spPr>
        <p:txBody>
          <a:bodyPr rtlCol="0" anchor="ctr"/>
          <a:lstStyle/>
          <a:p>
            <a:endParaRPr lang="fr-FR"/>
          </a:p>
        </p:txBody>
      </p:sp>
      <p:sp>
        <p:nvSpPr>
          <p:cNvPr id="121" name="Graphique 2">
            <a:extLst>
              <a:ext uri="{FF2B5EF4-FFF2-40B4-BE49-F238E27FC236}">
                <a16:creationId xmlns:a16="http://schemas.microsoft.com/office/drawing/2014/main" id="{9CC052EE-0AAD-4E4F-8EF7-3D417BA03E8F}"/>
              </a:ext>
            </a:extLst>
          </p:cNvPr>
          <p:cNvSpPr/>
          <p:nvPr/>
        </p:nvSpPr>
        <p:spPr>
          <a:xfrm flipH="1">
            <a:off x="2872815" y="3570005"/>
            <a:ext cx="385116" cy="348747"/>
          </a:xfrm>
          <a:custGeom>
            <a:avLst/>
            <a:gdLst>
              <a:gd name="connsiteX0" fmla="*/ 199655 w 309037"/>
              <a:gd name="connsiteY0" fmla="*/ 14275 h 279852"/>
              <a:gd name="connsiteX1" fmla="*/ 273499 w 309037"/>
              <a:gd name="connsiteY1" fmla="*/ 190512 h 279852"/>
              <a:gd name="connsiteX2" fmla="*/ -942 w 309037"/>
              <a:gd name="connsiteY2" fmla="*/ 271058 h 279852"/>
            </a:gdLst>
            <a:ahLst/>
            <a:cxnLst>
              <a:cxn ang="0">
                <a:pos x="connsiteX0" y="connsiteY0"/>
              </a:cxn>
              <a:cxn ang="0">
                <a:pos x="connsiteX1" y="connsiteY1"/>
              </a:cxn>
              <a:cxn ang="0">
                <a:pos x="connsiteX2" y="connsiteY2"/>
              </a:cxn>
            </a:cxnLst>
            <a:rect l="l" t="t" r="r" b="b"/>
            <a:pathLst>
              <a:path w="309037" h="279852">
                <a:moveTo>
                  <a:pt x="199655" y="14275"/>
                </a:moveTo>
                <a:cubicBezTo>
                  <a:pt x="260867" y="-38561"/>
                  <a:pt x="361583" y="62156"/>
                  <a:pt x="273499" y="190512"/>
                </a:cubicBezTo>
                <a:cubicBezTo>
                  <a:pt x="185416" y="318869"/>
                  <a:pt x="-942" y="271058"/>
                  <a:pt x="-942" y="271058"/>
                </a:cubicBezTo>
                <a:close/>
              </a:path>
            </a:pathLst>
          </a:custGeom>
          <a:solidFill>
            <a:srgbClr val="D19D82"/>
          </a:solidFill>
          <a:ln w="6971" cap="flat">
            <a:noFill/>
            <a:prstDash val="solid"/>
            <a:miter/>
          </a:ln>
        </p:spPr>
        <p:txBody>
          <a:bodyPr rtlCol="0" anchor="ctr"/>
          <a:lstStyle/>
          <a:p>
            <a:endParaRPr lang="fr-FR"/>
          </a:p>
        </p:txBody>
      </p:sp>
      <p:sp>
        <p:nvSpPr>
          <p:cNvPr id="122" name="Graphique 2">
            <a:extLst>
              <a:ext uri="{FF2B5EF4-FFF2-40B4-BE49-F238E27FC236}">
                <a16:creationId xmlns:a16="http://schemas.microsoft.com/office/drawing/2014/main" id="{0A789C75-A5E4-4543-897D-C84B8A928ABB}"/>
              </a:ext>
            </a:extLst>
          </p:cNvPr>
          <p:cNvSpPr/>
          <p:nvPr/>
        </p:nvSpPr>
        <p:spPr>
          <a:xfrm flipH="1">
            <a:off x="2945077" y="1581870"/>
            <a:ext cx="2208770" cy="2933141"/>
          </a:xfrm>
          <a:custGeom>
            <a:avLst/>
            <a:gdLst>
              <a:gd name="connsiteX0" fmla="*/ 19735 w 1772429"/>
              <a:gd name="connsiteY0" fmla="*/ 1643647 h 2353701"/>
              <a:gd name="connsiteX1" fmla="*/ 710724 w 1772429"/>
              <a:gd name="connsiteY1" fmla="*/ 2315860 h 2353701"/>
              <a:gd name="connsiteX2" fmla="*/ 914670 w 1772429"/>
              <a:gd name="connsiteY2" fmla="*/ 2353621 h 2353701"/>
              <a:gd name="connsiteX3" fmla="*/ 1043027 w 1772429"/>
              <a:gd name="connsiteY3" fmla="*/ 2285639 h 2353701"/>
              <a:gd name="connsiteX4" fmla="*/ 1720684 w 1772429"/>
              <a:gd name="connsiteY4" fmla="*/ 1609656 h 2353701"/>
              <a:gd name="connsiteX5" fmla="*/ 612520 w 1772429"/>
              <a:gd name="connsiteY5" fmla="*/ 27431 h 2353701"/>
              <a:gd name="connsiteX6" fmla="*/ 19735 w 1772429"/>
              <a:gd name="connsiteY6" fmla="*/ 1643647 h 2353701"/>
              <a:gd name="connsiteX7" fmla="*/ 1040026 w 1772429"/>
              <a:gd name="connsiteY7" fmla="*/ 1370462 h 2353701"/>
              <a:gd name="connsiteX8" fmla="*/ 1189042 w 1772429"/>
              <a:gd name="connsiteY8" fmla="*/ 1246573 h 2353701"/>
              <a:gd name="connsiteX9" fmla="*/ 1346783 w 1772429"/>
              <a:gd name="connsiteY9" fmla="*/ 1359085 h 2353701"/>
              <a:gd name="connsiteX10" fmla="*/ 1197767 w 1772429"/>
              <a:gd name="connsiteY10" fmla="*/ 1483045 h 2353701"/>
              <a:gd name="connsiteX11" fmla="*/ 1040026 w 1772429"/>
              <a:gd name="connsiteY11" fmla="*/ 1370462 h 2353701"/>
              <a:gd name="connsiteX12" fmla="*/ 212863 w 1772429"/>
              <a:gd name="connsiteY12" fmla="*/ 1301503 h 2353701"/>
              <a:gd name="connsiteX13" fmla="*/ 384494 w 1772429"/>
              <a:gd name="connsiteY13" fmla="*/ 1211535 h 2353701"/>
              <a:gd name="connsiteX14" fmla="*/ 515153 w 1772429"/>
              <a:gd name="connsiteY14" fmla="*/ 1354618 h 2353701"/>
              <a:gd name="connsiteX15" fmla="*/ 343523 w 1772429"/>
              <a:gd name="connsiteY15" fmla="*/ 1444586 h 2353701"/>
              <a:gd name="connsiteX16" fmla="*/ 212863 w 1772429"/>
              <a:gd name="connsiteY16" fmla="*/ 1301503 h 2353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72429" h="2353701">
                <a:moveTo>
                  <a:pt x="19735" y="1643647"/>
                </a:moveTo>
                <a:cubicBezTo>
                  <a:pt x="87717" y="2119452"/>
                  <a:pt x="476695" y="2259185"/>
                  <a:pt x="710724" y="2315860"/>
                </a:cubicBezTo>
                <a:lnTo>
                  <a:pt x="914670" y="2353621"/>
                </a:lnTo>
                <a:lnTo>
                  <a:pt x="1043027" y="2285639"/>
                </a:lnTo>
                <a:cubicBezTo>
                  <a:pt x="1375330" y="2255417"/>
                  <a:pt x="1654797" y="1862670"/>
                  <a:pt x="1720684" y="1609656"/>
                </a:cubicBezTo>
                <a:cubicBezTo>
                  <a:pt x="1978933" y="367272"/>
                  <a:pt x="1197837" y="-127378"/>
                  <a:pt x="612520" y="27431"/>
                </a:cubicBezTo>
                <a:cubicBezTo>
                  <a:pt x="27203" y="182241"/>
                  <a:pt x="-48177" y="1167842"/>
                  <a:pt x="19735" y="1643647"/>
                </a:cubicBezTo>
                <a:close/>
                <a:moveTo>
                  <a:pt x="1040026" y="1370462"/>
                </a:moveTo>
                <a:cubicBezTo>
                  <a:pt x="1037652" y="1305132"/>
                  <a:pt x="1104379" y="1249644"/>
                  <a:pt x="1189042" y="1246573"/>
                </a:cubicBezTo>
                <a:cubicBezTo>
                  <a:pt x="1273706" y="1243502"/>
                  <a:pt x="1344410" y="1293825"/>
                  <a:pt x="1346783" y="1359085"/>
                </a:cubicBezTo>
                <a:cubicBezTo>
                  <a:pt x="1349156" y="1424345"/>
                  <a:pt x="1282500" y="1479904"/>
                  <a:pt x="1197767" y="1483045"/>
                </a:cubicBezTo>
                <a:cubicBezTo>
                  <a:pt x="1113033" y="1486185"/>
                  <a:pt x="1042469" y="1435722"/>
                  <a:pt x="1040026" y="1370462"/>
                </a:cubicBezTo>
                <a:close/>
                <a:moveTo>
                  <a:pt x="212863" y="1301503"/>
                </a:moveTo>
                <a:cubicBezTo>
                  <a:pt x="224171" y="1237150"/>
                  <a:pt x="301017" y="1196808"/>
                  <a:pt x="384494" y="1211535"/>
                </a:cubicBezTo>
                <a:cubicBezTo>
                  <a:pt x="467970" y="1226262"/>
                  <a:pt x="526460" y="1290266"/>
                  <a:pt x="515153" y="1354618"/>
                </a:cubicBezTo>
                <a:cubicBezTo>
                  <a:pt x="503846" y="1418971"/>
                  <a:pt x="427000" y="1459314"/>
                  <a:pt x="343523" y="1444586"/>
                </a:cubicBezTo>
                <a:cubicBezTo>
                  <a:pt x="260046" y="1429859"/>
                  <a:pt x="201556" y="1365856"/>
                  <a:pt x="212863" y="1301503"/>
                </a:cubicBezTo>
                <a:close/>
              </a:path>
            </a:pathLst>
          </a:custGeom>
          <a:solidFill>
            <a:srgbClr val="D19D82"/>
          </a:solidFill>
          <a:ln w="6971" cap="flat">
            <a:noFill/>
            <a:prstDash val="solid"/>
            <a:miter/>
          </a:ln>
        </p:spPr>
        <p:txBody>
          <a:bodyPr rtlCol="0" anchor="ctr"/>
          <a:lstStyle/>
          <a:p>
            <a:endParaRPr lang="fr-FR"/>
          </a:p>
        </p:txBody>
      </p:sp>
      <p:sp>
        <p:nvSpPr>
          <p:cNvPr id="123" name="Graphique 2">
            <a:extLst>
              <a:ext uri="{FF2B5EF4-FFF2-40B4-BE49-F238E27FC236}">
                <a16:creationId xmlns:a16="http://schemas.microsoft.com/office/drawing/2014/main" id="{01962A33-973B-4DE7-B8BF-ABE6572462E5}"/>
              </a:ext>
            </a:extLst>
          </p:cNvPr>
          <p:cNvSpPr/>
          <p:nvPr/>
        </p:nvSpPr>
        <p:spPr>
          <a:xfrm flipH="1">
            <a:off x="3442667" y="3133959"/>
            <a:ext cx="228332" cy="251623"/>
          </a:xfrm>
          <a:custGeom>
            <a:avLst/>
            <a:gdLst>
              <a:gd name="connsiteX0" fmla="*/ 2619 w 183225"/>
              <a:gd name="connsiteY0" fmla="*/ 50 h 201915"/>
              <a:gd name="connsiteX1" fmla="*/ 82256 w 183225"/>
              <a:gd name="connsiteY1" fmla="*/ 14498 h 201915"/>
              <a:gd name="connsiteX2" fmla="*/ 145073 w 183225"/>
              <a:gd name="connsiteY2" fmla="*/ 65869 h 201915"/>
              <a:gd name="connsiteX3" fmla="*/ 155962 w 183225"/>
              <a:gd name="connsiteY3" fmla="*/ 146415 h 201915"/>
              <a:gd name="connsiteX4" fmla="*/ 147168 w 183225"/>
              <a:gd name="connsiteY4" fmla="*/ 166795 h 201915"/>
              <a:gd name="connsiteX5" fmla="*/ 162942 w 183225"/>
              <a:gd name="connsiteY5" fmla="*/ 169727 h 201915"/>
              <a:gd name="connsiteX6" fmla="*/ 181648 w 183225"/>
              <a:gd name="connsiteY6" fmla="*/ 169727 h 201915"/>
              <a:gd name="connsiteX7" fmla="*/ 182066 w 183225"/>
              <a:gd name="connsiteY7" fmla="*/ 170913 h 201915"/>
              <a:gd name="connsiteX8" fmla="*/ 163012 w 183225"/>
              <a:gd name="connsiteY8" fmla="*/ 175310 h 201915"/>
              <a:gd name="connsiteX9" fmla="*/ 143050 w 183225"/>
              <a:gd name="connsiteY9" fmla="*/ 175659 h 201915"/>
              <a:gd name="connsiteX10" fmla="*/ 142142 w 183225"/>
              <a:gd name="connsiteY10" fmla="*/ 175241 h 201915"/>
              <a:gd name="connsiteX11" fmla="*/ 136140 w 183225"/>
              <a:gd name="connsiteY11" fmla="*/ 183407 h 201915"/>
              <a:gd name="connsiteX12" fmla="*/ 131743 w 183225"/>
              <a:gd name="connsiteY12" fmla="*/ 188711 h 201915"/>
              <a:gd name="connsiteX13" fmla="*/ 131743 w 183225"/>
              <a:gd name="connsiteY13" fmla="*/ 188711 h 201915"/>
              <a:gd name="connsiteX14" fmla="*/ 131743 w 183225"/>
              <a:gd name="connsiteY14" fmla="*/ 188711 h 201915"/>
              <a:gd name="connsiteX15" fmla="*/ 133697 w 183225"/>
              <a:gd name="connsiteY15" fmla="*/ 189619 h 201915"/>
              <a:gd name="connsiteX16" fmla="*/ 151914 w 183225"/>
              <a:gd name="connsiteY16" fmla="*/ 192480 h 201915"/>
              <a:gd name="connsiteX17" fmla="*/ 178856 w 183225"/>
              <a:gd name="connsiteY17" fmla="*/ 191713 h 201915"/>
              <a:gd name="connsiteX18" fmla="*/ 151844 w 183225"/>
              <a:gd name="connsiteY18" fmla="*/ 201833 h 201915"/>
              <a:gd name="connsiteX19" fmla="*/ 130346 w 183225"/>
              <a:gd name="connsiteY19" fmla="*/ 197855 h 201915"/>
              <a:gd name="connsiteX20" fmla="*/ 127624 w 183225"/>
              <a:gd name="connsiteY20" fmla="*/ 196598 h 201915"/>
              <a:gd name="connsiteX21" fmla="*/ 123856 w 183225"/>
              <a:gd name="connsiteY21" fmla="*/ 193946 h 201915"/>
              <a:gd name="connsiteX22" fmla="*/ 120436 w 183225"/>
              <a:gd name="connsiteY22" fmla="*/ 190875 h 201915"/>
              <a:gd name="connsiteX23" fmla="*/ 119249 w 183225"/>
              <a:gd name="connsiteY23" fmla="*/ 189200 h 201915"/>
              <a:gd name="connsiteX24" fmla="*/ 120714 w 183225"/>
              <a:gd name="connsiteY24" fmla="*/ 187525 h 201915"/>
              <a:gd name="connsiteX25" fmla="*/ 129230 w 183225"/>
              <a:gd name="connsiteY25" fmla="*/ 177683 h 201915"/>
              <a:gd name="connsiteX26" fmla="*/ 148424 w 183225"/>
              <a:gd name="connsiteY26" fmla="*/ 143972 h 201915"/>
              <a:gd name="connsiteX27" fmla="*/ 140258 w 183225"/>
              <a:gd name="connsiteY27" fmla="*/ 68661 h 201915"/>
              <a:gd name="connsiteX28" fmla="*/ 80721 w 183225"/>
              <a:gd name="connsiteY28" fmla="*/ 17430 h 201915"/>
              <a:gd name="connsiteX29" fmla="*/ 2409 w 183225"/>
              <a:gd name="connsiteY29" fmla="*/ 1237 h 201915"/>
              <a:gd name="connsiteX30" fmla="*/ 2619 w 183225"/>
              <a:gd name="connsiteY30" fmla="*/ 50 h 2019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83225" h="201915">
                <a:moveTo>
                  <a:pt x="2619" y="50"/>
                </a:moveTo>
                <a:cubicBezTo>
                  <a:pt x="29909" y="-969"/>
                  <a:pt x="57060" y="3959"/>
                  <a:pt x="82256" y="14498"/>
                </a:cubicBezTo>
                <a:cubicBezTo>
                  <a:pt x="107942" y="24856"/>
                  <a:pt x="129858" y="42773"/>
                  <a:pt x="145073" y="65869"/>
                </a:cubicBezTo>
                <a:cubicBezTo>
                  <a:pt x="160150" y="89893"/>
                  <a:pt x="164129" y="119250"/>
                  <a:pt x="155962" y="146415"/>
                </a:cubicBezTo>
                <a:cubicBezTo>
                  <a:pt x="153729" y="153485"/>
                  <a:pt x="150797" y="160318"/>
                  <a:pt x="147168" y="166795"/>
                </a:cubicBezTo>
                <a:cubicBezTo>
                  <a:pt x="152333" y="168149"/>
                  <a:pt x="157637" y="169126"/>
                  <a:pt x="162942" y="169727"/>
                </a:cubicBezTo>
                <a:cubicBezTo>
                  <a:pt x="169154" y="170669"/>
                  <a:pt x="175436" y="170669"/>
                  <a:pt x="181648" y="169727"/>
                </a:cubicBezTo>
                <a:cubicBezTo>
                  <a:pt x="182136" y="169727"/>
                  <a:pt x="182555" y="170634"/>
                  <a:pt x="182066" y="170913"/>
                </a:cubicBezTo>
                <a:cubicBezTo>
                  <a:pt x="175924" y="173237"/>
                  <a:pt x="169502" y="174717"/>
                  <a:pt x="163012" y="175310"/>
                </a:cubicBezTo>
                <a:cubicBezTo>
                  <a:pt x="156381" y="176232"/>
                  <a:pt x="149680" y="176350"/>
                  <a:pt x="143050" y="175659"/>
                </a:cubicBezTo>
                <a:cubicBezTo>
                  <a:pt x="142701" y="175575"/>
                  <a:pt x="142422" y="175436"/>
                  <a:pt x="142142" y="175241"/>
                </a:cubicBezTo>
                <a:cubicBezTo>
                  <a:pt x="140258" y="178032"/>
                  <a:pt x="138303" y="180754"/>
                  <a:pt x="136140" y="183407"/>
                </a:cubicBezTo>
                <a:lnTo>
                  <a:pt x="131743" y="188711"/>
                </a:lnTo>
                <a:cubicBezTo>
                  <a:pt x="131743" y="188711"/>
                  <a:pt x="131743" y="188711"/>
                  <a:pt x="131743" y="188711"/>
                </a:cubicBezTo>
                <a:lnTo>
                  <a:pt x="131743" y="188711"/>
                </a:lnTo>
                <a:cubicBezTo>
                  <a:pt x="132371" y="189067"/>
                  <a:pt x="132999" y="189374"/>
                  <a:pt x="133697" y="189619"/>
                </a:cubicBezTo>
                <a:cubicBezTo>
                  <a:pt x="139560" y="191615"/>
                  <a:pt x="145702" y="192585"/>
                  <a:pt x="151914" y="192480"/>
                </a:cubicBezTo>
                <a:cubicBezTo>
                  <a:pt x="169294" y="192480"/>
                  <a:pt x="177529" y="189340"/>
                  <a:pt x="178856" y="191713"/>
                </a:cubicBezTo>
                <a:cubicBezTo>
                  <a:pt x="180181" y="194086"/>
                  <a:pt x="171876" y="201973"/>
                  <a:pt x="151844" y="201833"/>
                </a:cubicBezTo>
                <a:cubicBezTo>
                  <a:pt x="144515" y="201770"/>
                  <a:pt x="137256" y="200430"/>
                  <a:pt x="130346" y="197855"/>
                </a:cubicBezTo>
                <a:cubicBezTo>
                  <a:pt x="129439" y="197492"/>
                  <a:pt x="128532" y="197073"/>
                  <a:pt x="127624" y="196598"/>
                </a:cubicBezTo>
                <a:cubicBezTo>
                  <a:pt x="126229" y="195907"/>
                  <a:pt x="124973" y="195014"/>
                  <a:pt x="123856" y="193946"/>
                </a:cubicBezTo>
                <a:cubicBezTo>
                  <a:pt x="122669" y="192969"/>
                  <a:pt x="121552" y="191992"/>
                  <a:pt x="120436" y="190875"/>
                </a:cubicBezTo>
                <a:cubicBezTo>
                  <a:pt x="119319" y="189758"/>
                  <a:pt x="118900" y="189758"/>
                  <a:pt x="119249" y="189200"/>
                </a:cubicBezTo>
                <a:lnTo>
                  <a:pt x="120714" y="187525"/>
                </a:lnTo>
                <a:lnTo>
                  <a:pt x="129230" y="177683"/>
                </a:lnTo>
                <a:cubicBezTo>
                  <a:pt x="137675" y="167737"/>
                  <a:pt x="144167" y="156305"/>
                  <a:pt x="148424" y="143972"/>
                </a:cubicBezTo>
                <a:cubicBezTo>
                  <a:pt x="156660" y="118859"/>
                  <a:pt x="153659" y="91422"/>
                  <a:pt x="140258" y="68661"/>
                </a:cubicBezTo>
                <a:cubicBezTo>
                  <a:pt x="126019" y="45984"/>
                  <a:pt x="105290" y="28130"/>
                  <a:pt x="80721" y="17430"/>
                </a:cubicBezTo>
                <a:cubicBezTo>
                  <a:pt x="56082" y="6388"/>
                  <a:pt x="29350" y="860"/>
                  <a:pt x="2409" y="1237"/>
                </a:cubicBezTo>
                <a:cubicBezTo>
                  <a:pt x="-2058" y="1167"/>
                  <a:pt x="-2128" y="120"/>
                  <a:pt x="2619" y="50"/>
                </a:cubicBezTo>
                <a:close/>
              </a:path>
            </a:pathLst>
          </a:custGeom>
          <a:solidFill>
            <a:srgbClr val="313759"/>
          </a:solidFill>
          <a:ln w="6971" cap="flat">
            <a:noFill/>
            <a:prstDash val="solid"/>
            <a:miter/>
          </a:ln>
        </p:spPr>
        <p:txBody>
          <a:bodyPr rtlCol="0" anchor="ctr"/>
          <a:lstStyle/>
          <a:p>
            <a:endParaRPr lang="fr-FR"/>
          </a:p>
        </p:txBody>
      </p:sp>
      <p:sp>
        <p:nvSpPr>
          <p:cNvPr id="124" name="Graphique 2">
            <a:extLst>
              <a:ext uri="{FF2B5EF4-FFF2-40B4-BE49-F238E27FC236}">
                <a16:creationId xmlns:a16="http://schemas.microsoft.com/office/drawing/2014/main" id="{647B3CCA-B08E-4293-B796-A4FF5DC09DEA}"/>
              </a:ext>
            </a:extLst>
          </p:cNvPr>
          <p:cNvSpPr/>
          <p:nvPr/>
        </p:nvSpPr>
        <p:spPr>
          <a:xfrm flipH="1">
            <a:off x="4511049" y="2840445"/>
            <a:ext cx="391668" cy="91786"/>
          </a:xfrm>
          <a:custGeom>
            <a:avLst/>
            <a:gdLst>
              <a:gd name="connsiteX0" fmla="*/ 313353 w 314294"/>
              <a:gd name="connsiteY0" fmla="*/ 34287 h 73654"/>
              <a:gd name="connsiteX1" fmla="*/ 235949 w 314294"/>
              <a:gd name="connsiteY1" fmla="*/ 70093 h 73654"/>
              <a:gd name="connsiteX2" fmla="*/ -942 w 314294"/>
              <a:gd name="connsiteY2" fmla="*/ 53970 h 73654"/>
              <a:gd name="connsiteX3" fmla="*/ 313353 w 314294"/>
              <a:gd name="connsiteY3" fmla="*/ 34287 h 73654"/>
            </a:gdLst>
            <a:ahLst/>
            <a:cxnLst>
              <a:cxn ang="0">
                <a:pos x="connsiteX0" y="connsiteY0"/>
              </a:cxn>
              <a:cxn ang="0">
                <a:pos x="connsiteX1" y="connsiteY1"/>
              </a:cxn>
              <a:cxn ang="0">
                <a:pos x="connsiteX2" y="connsiteY2"/>
              </a:cxn>
              <a:cxn ang="0">
                <a:pos x="connsiteX3" y="connsiteY3"/>
              </a:cxn>
            </a:cxnLst>
            <a:rect l="l" t="t" r="r" b="b"/>
            <a:pathLst>
              <a:path w="314294" h="73654">
                <a:moveTo>
                  <a:pt x="313353" y="34287"/>
                </a:moveTo>
                <a:cubicBezTo>
                  <a:pt x="305815" y="56901"/>
                  <a:pt x="290739" y="83145"/>
                  <a:pt x="235949" y="70093"/>
                </a:cubicBezTo>
                <a:cubicBezTo>
                  <a:pt x="181158" y="57041"/>
                  <a:pt x="50987" y="41546"/>
                  <a:pt x="-942" y="53970"/>
                </a:cubicBezTo>
                <a:cubicBezTo>
                  <a:pt x="37725" y="-9196"/>
                  <a:pt x="224642" y="-18619"/>
                  <a:pt x="313353" y="34287"/>
                </a:cubicBezTo>
                <a:close/>
              </a:path>
            </a:pathLst>
          </a:custGeom>
          <a:solidFill>
            <a:srgbClr val="313759"/>
          </a:solidFill>
          <a:ln w="6971" cap="flat">
            <a:noFill/>
            <a:prstDash val="solid"/>
            <a:miter/>
          </a:ln>
        </p:spPr>
        <p:txBody>
          <a:bodyPr rtlCol="0" anchor="ctr"/>
          <a:lstStyle/>
          <a:p>
            <a:endParaRPr lang="fr-FR"/>
          </a:p>
        </p:txBody>
      </p:sp>
      <p:sp>
        <p:nvSpPr>
          <p:cNvPr id="125" name="Graphique 2">
            <a:extLst>
              <a:ext uri="{FF2B5EF4-FFF2-40B4-BE49-F238E27FC236}">
                <a16:creationId xmlns:a16="http://schemas.microsoft.com/office/drawing/2014/main" id="{E729DB10-7066-4800-A137-87F5E6E81B08}"/>
              </a:ext>
            </a:extLst>
          </p:cNvPr>
          <p:cNvSpPr/>
          <p:nvPr/>
        </p:nvSpPr>
        <p:spPr>
          <a:xfrm flipH="1">
            <a:off x="3443113" y="2840445"/>
            <a:ext cx="392190" cy="91786"/>
          </a:xfrm>
          <a:custGeom>
            <a:avLst/>
            <a:gdLst>
              <a:gd name="connsiteX0" fmla="*/ -942 w 314713"/>
              <a:gd name="connsiteY0" fmla="*/ 34287 h 73654"/>
              <a:gd name="connsiteX1" fmla="*/ 76463 w 314713"/>
              <a:gd name="connsiteY1" fmla="*/ 70093 h 73654"/>
              <a:gd name="connsiteX2" fmla="*/ 313772 w 314713"/>
              <a:gd name="connsiteY2" fmla="*/ 53970 h 73654"/>
              <a:gd name="connsiteX3" fmla="*/ -942 w 314713"/>
              <a:gd name="connsiteY3" fmla="*/ 34287 h 73654"/>
            </a:gdLst>
            <a:ahLst/>
            <a:cxnLst>
              <a:cxn ang="0">
                <a:pos x="connsiteX0" y="connsiteY0"/>
              </a:cxn>
              <a:cxn ang="0">
                <a:pos x="connsiteX1" y="connsiteY1"/>
              </a:cxn>
              <a:cxn ang="0">
                <a:pos x="connsiteX2" y="connsiteY2"/>
              </a:cxn>
              <a:cxn ang="0">
                <a:pos x="connsiteX3" y="connsiteY3"/>
              </a:cxn>
            </a:cxnLst>
            <a:rect l="l" t="t" r="r" b="b"/>
            <a:pathLst>
              <a:path w="314713" h="73654">
                <a:moveTo>
                  <a:pt x="-942" y="34287"/>
                </a:moveTo>
                <a:cubicBezTo>
                  <a:pt x="6666" y="56901"/>
                  <a:pt x="21742" y="83145"/>
                  <a:pt x="76463" y="70093"/>
                </a:cubicBezTo>
                <a:cubicBezTo>
                  <a:pt x="131184" y="57041"/>
                  <a:pt x="261425" y="41546"/>
                  <a:pt x="313772" y="53970"/>
                </a:cubicBezTo>
                <a:cubicBezTo>
                  <a:pt x="274756" y="-9196"/>
                  <a:pt x="87840" y="-18619"/>
                  <a:pt x="-942" y="34287"/>
                </a:cubicBezTo>
                <a:close/>
              </a:path>
            </a:pathLst>
          </a:custGeom>
          <a:solidFill>
            <a:srgbClr val="313759"/>
          </a:solidFill>
          <a:ln w="6971" cap="flat">
            <a:noFill/>
            <a:prstDash val="solid"/>
            <a:miter/>
          </a:ln>
        </p:spPr>
        <p:txBody>
          <a:bodyPr rtlCol="0" anchor="ctr"/>
          <a:lstStyle/>
          <a:p>
            <a:endParaRPr lang="fr-FR"/>
          </a:p>
        </p:txBody>
      </p:sp>
      <p:sp>
        <p:nvSpPr>
          <p:cNvPr id="126" name="Graphique 2">
            <a:extLst>
              <a:ext uri="{FF2B5EF4-FFF2-40B4-BE49-F238E27FC236}">
                <a16:creationId xmlns:a16="http://schemas.microsoft.com/office/drawing/2014/main" id="{F7234265-06BC-42CD-BBD5-30FBC79F33F6}"/>
              </a:ext>
            </a:extLst>
          </p:cNvPr>
          <p:cNvSpPr/>
          <p:nvPr/>
        </p:nvSpPr>
        <p:spPr>
          <a:xfrm flipH="1">
            <a:off x="4114763" y="2599578"/>
            <a:ext cx="164808" cy="1023209"/>
          </a:xfrm>
          <a:custGeom>
            <a:avLst/>
            <a:gdLst>
              <a:gd name="connsiteX0" fmla="*/ 2530 w 132250"/>
              <a:gd name="connsiteY0" fmla="*/ 709867 h 821075"/>
              <a:gd name="connsiteX1" fmla="*/ 13138 w 132250"/>
              <a:gd name="connsiteY1" fmla="*/ 695907 h 821075"/>
              <a:gd name="connsiteX2" fmla="*/ 45175 w 132250"/>
              <a:gd name="connsiteY2" fmla="*/ 685578 h 821075"/>
              <a:gd name="connsiteX3" fmla="*/ 76165 w 132250"/>
              <a:gd name="connsiteY3" fmla="*/ 693604 h 821075"/>
              <a:gd name="connsiteX4" fmla="*/ 89706 w 132250"/>
              <a:gd name="connsiteY4" fmla="*/ 701491 h 821075"/>
              <a:gd name="connsiteX5" fmla="*/ 95987 w 132250"/>
              <a:gd name="connsiteY5" fmla="*/ 706098 h 821075"/>
              <a:gd name="connsiteX6" fmla="*/ 97034 w 132250"/>
              <a:gd name="connsiteY6" fmla="*/ 706935 h 821075"/>
              <a:gd name="connsiteX7" fmla="*/ 97034 w 132250"/>
              <a:gd name="connsiteY7" fmla="*/ 706935 h 821075"/>
              <a:gd name="connsiteX8" fmla="*/ 97034 w 132250"/>
              <a:gd name="connsiteY8" fmla="*/ 701910 h 821075"/>
              <a:gd name="connsiteX9" fmla="*/ 107364 w 132250"/>
              <a:gd name="connsiteY9" fmla="*/ 468091 h 821075"/>
              <a:gd name="connsiteX10" fmla="*/ 130607 w 132250"/>
              <a:gd name="connsiteY10" fmla="*/ 1359 h 821075"/>
              <a:gd name="connsiteX11" fmla="*/ 131304 w 132250"/>
              <a:gd name="connsiteY11" fmla="*/ 1359 h 821075"/>
              <a:gd name="connsiteX12" fmla="*/ 118392 w 132250"/>
              <a:gd name="connsiteY12" fmla="*/ 468439 h 821075"/>
              <a:gd name="connsiteX13" fmla="*/ 111413 w 132250"/>
              <a:gd name="connsiteY13" fmla="*/ 702329 h 821075"/>
              <a:gd name="connsiteX14" fmla="*/ 110505 w 132250"/>
              <a:gd name="connsiteY14" fmla="*/ 725920 h 821075"/>
              <a:gd name="connsiteX15" fmla="*/ 110505 w 132250"/>
              <a:gd name="connsiteY15" fmla="*/ 732900 h 821075"/>
              <a:gd name="connsiteX16" fmla="*/ 110505 w 132250"/>
              <a:gd name="connsiteY16" fmla="*/ 736460 h 821075"/>
              <a:gd name="connsiteX17" fmla="*/ 109737 w 132250"/>
              <a:gd name="connsiteY17" fmla="*/ 736460 h 821075"/>
              <a:gd name="connsiteX18" fmla="*/ 108411 w 132250"/>
              <a:gd name="connsiteY18" fmla="*/ 735343 h 821075"/>
              <a:gd name="connsiteX19" fmla="*/ 98011 w 132250"/>
              <a:gd name="connsiteY19" fmla="*/ 726060 h 821075"/>
              <a:gd name="connsiteX20" fmla="*/ 92497 w 132250"/>
              <a:gd name="connsiteY20" fmla="*/ 721034 h 821075"/>
              <a:gd name="connsiteX21" fmla="*/ 87821 w 132250"/>
              <a:gd name="connsiteY21" fmla="*/ 717265 h 821075"/>
              <a:gd name="connsiteX22" fmla="*/ 82307 w 132250"/>
              <a:gd name="connsiteY22" fmla="*/ 713217 h 821075"/>
              <a:gd name="connsiteX23" fmla="*/ 70582 w 132250"/>
              <a:gd name="connsiteY23" fmla="*/ 706237 h 821075"/>
              <a:gd name="connsiteX24" fmla="*/ 23049 w 132250"/>
              <a:gd name="connsiteY24" fmla="*/ 706237 h 821075"/>
              <a:gd name="connsiteX25" fmla="*/ 18373 w 132250"/>
              <a:gd name="connsiteY25" fmla="*/ 751815 h 821075"/>
              <a:gd name="connsiteX26" fmla="*/ 51318 w 132250"/>
              <a:gd name="connsiteY26" fmla="*/ 795996 h 821075"/>
              <a:gd name="connsiteX27" fmla="*/ 69115 w 132250"/>
              <a:gd name="connsiteY27" fmla="*/ 819937 h 821075"/>
              <a:gd name="connsiteX28" fmla="*/ 41894 w 132250"/>
              <a:gd name="connsiteY28" fmla="*/ 805977 h 821075"/>
              <a:gd name="connsiteX29" fmla="*/ 5391 w 132250"/>
              <a:gd name="connsiteY29" fmla="*/ 757468 h 821075"/>
              <a:gd name="connsiteX30" fmla="*/ -890 w 132250"/>
              <a:gd name="connsiteY30" fmla="*/ 725990 h 821075"/>
              <a:gd name="connsiteX31" fmla="*/ 2530 w 132250"/>
              <a:gd name="connsiteY31" fmla="*/ 709867 h 821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32250" h="821075">
                <a:moveTo>
                  <a:pt x="2530" y="709867"/>
                </a:moveTo>
                <a:cubicBezTo>
                  <a:pt x="5042" y="704534"/>
                  <a:pt x="8672" y="699788"/>
                  <a:pt x="13138" y="695907"/>
                </a:cubicBezTo>
                <a:cubicBezTo>
                  <a:pt x="22212" y="688649"/>
                  <a:pt x="33589" y="684970"/>
                  <a:pt x="45175" y="685578"/>
                </a:cubicBezTo>
                <a:cubicBezTo>
                  <a:pt x="55993" y="686010"/>
                  <a:pt x="66533" y="688746"/>
                  <a:pt x="76165" y="693604"/>
                </a:cubicBezTo>
                <a:cubicBezTo>
                  <a:pt x="80911" y="695859"/>
                  <a:pt x="85448" y="698497"/>
                  <a:pt x="89706" y="701491"/>
                </a:cubicBezTo>
                <a:cubicBezTo>
                  <a:pt x="91799" y="702957"/>
                  <a:pt x="94033" y="704423"/>
                  <a:pt x="95987" y="706098"/>
                </a:cubicBezTo>
                <a:lnTo>
                  <a:pt x="97034" y="706935"/>
                </a:lnTo>
                <a:lnTo>
                  <a:pt x="97034" y="706935"/>
                </a:lnTo>
                <a:lnTo>
                  <a:pt x="97034" y="701910"/>
                </a:lnTo>
                <a:cubicBezTo>
                  <a:pt x="100454" y="624017"/>
                  <a:pt x="103944" y="546075"/>
                  <a:pt x="107364" y="468091"/>
                </a:cubicBezTo>
                <a:cubicBezTo>
                  <a:pt x="114343" y="312234"/>
                  <a:pt x="122440" y="156378"/>
                  <a:pt x="130607" y="1359"/>
                </a:cubicBezTo>
                <a:cubicBezTo>
                  <a:pt x="130607" y="-595"/>
                  <a:pt x="131374" y="-526"/>
                  <a:pt x="131304" y="1359"/>
                </a:cubicBezTo>
                <a:cubicBezTo>
                  <a:pt x="126977" y="156587"/>
                  <a:pt x="122650" y="312283"/>
                  <a:pt x="118392" y="468439"/>
                </a:cubicBezTo>
                <a:lnTo>
                  <a:pt x="111413" y="702329"/>
                </a:lnTo>
                <a:lnTo>
                  <a:pt x="110505" y="725920"/>
                </a:lnTo>
                <a:lnTo>
                  <a:pt x="110505" y="732900"/>
                </a:lnTo>
                <a:lnTo>
                  <a:pt x="110505" y="736460"/>
                </a:lnTo>
                <a:cubicBezTo>
                  <a:pt x="110505" y="737437"/>
                  <a:pt x="110505" y="736948"/>
                  <a:pt x="109737" y="736460"/>
                </a:cubicBezTo>
                <a:lnTo>
                  <a:pt x="108411" y="735343"/>
                </a:lnTo>
                <a:lnTo>
                  <a:pt x="98011" y="726060"/>
                </a:lnTo>
                <a:lnTo>
                  <a:pt x="92497" y="721034"/>
                </a:lnTo>
                <a:lnTo>
                  <a:pt x="87821" y="717265"/>
                </a:lnTo>
                <a:cubicBezTo>
                  <a:pt x="86076" y="715814"/>
                  <a:pt x="84192" y="714467"/>
                  <a:pt x="82307" y="713217"/>
                </a:cubicBezTo>
                <a:cubicBezTo>
                  <a:pt x="78607" y="710572"/>
                  <a:pt x="74699" y="708234"/>
                  <a:pt x="70582" y="706237"/>
                </a:cubicBezTo>
                <a:cubicBezTo>
                  <a:pt x="54807" y="698281"/>
                  <a:pt x="35124" y="696396"/>
                  <a:pt x="23049" y="706237"/>
                </a:cubicBezTo>
                <a:cubicBezTo>
                  <a:pt x="10975" y="716079"/>
                  <a:pt x="11184" y="735762"/>
                  <a:pt x="18373" y="751815"/>
                </a:cubicBezTo>
                <a:cubicBezTo>
                  <a:pt x="26400" y="768524"/>
                  <a:pt x="37567" y="783523"/>
                  <a:pt x="51318" y="795996"/>
                </a:cubicBezTo>
                <a:cubicBezTo>
                  <a:pt x="65277" y="808908"/>
                  <a:pt x="71209" y="816935"/>
                  <a:pt x="69115" y="819937"/>
                </a:cubicBezTo>
                <a:cubicBezTo>
                  <a:pt x="67022" y="822938"/>
                  <a:pt x="56831" y="819937"/>
                  <a:pt x="41894" y="805977"/>
                </a:cubicBezTo>
                <a:cubicBezTo>
                  <a:pt x="26609" y="792388"/>
                  <a:pt x="14185" y="775902"/>
                  <a:pt x="5391" y="757468"/>
                </a:cubicBezTo>
                <a:cubicBezTo>
                  <a:pt x="855" y="747613"/>
                  <a:pt x="-1310" y="736829"/>
                  <a:pt x="-890" y="725990"/>
                </a:cubicBezTo>
                <a:cubicBezTo>
                  <a:pt x="-682" y="720462"/>
                  <a:pt x="505" y="715011"/>
                  <a:pt x="2530" y="709867"/>
                </a:cubicBezTo>
                <a:close/>
              </a:path>
            </a:pathLst>
          </a:custGeom>
          <a:solidFill>
            <a:srgbClr val="BF8D77"/>
          </a:solidFill>
          <a:ln w="6971" cap="flat">
            <a:noFill/>
            <a:prstDash val="solid"/>
            <a:miter/>
          </a:ln>
        </p:spPr>
        <p:txBody>
          <a:bodyPr rtlCol="0" anchor="ctr"/>
          <a:lstStyle/>
          <a:p>
            <a:endParaRPr lang="fr-FR"/>
          </a:p>
        </p:txBody>
      </p:sp>
      <p:sp>
        <p:nvSpPr>
          <p:cNvPr id="127" name="Graphique 2">
            <a:extLst>
              <a:ext uri="{FF2B5EF4-FFF2-40B4-BE49-F238E27FC236}">
                <a16:creationId xmlns:a16="http://schemas.microsoft.com/office/drawing/2014/main" id="{E96663EB-3EC9-43BF-8D45-BFCDC678CE7C}"/>
              </a:ext>
            </a:extLst>
          </p:cNvPr>
          <p:cNvSpPr/>
          <p:nvPr/>
        </p:nvSpPr>
        <p:spPr>
          <a:xfrm flipH="1">
            <a:off x="4673884" y="3086873"/>
            <a:ext cx="255090" cy="227994"/>
          </a:xfrm>
          <a:custGeom>
            <a:avLst/>
            <a:gdLst>
              <a:gd name="connsiteX0" fmla="*/ -392 w 204697"/>
              <a:gd name="connsiteY0" fmla="*/ 168286 h 182954"/>
              <a:gd name="connsiteX1" fmla="*/ 26201 w 204697"/>
              <a:gd name="connsiteY1" fmla="*/ 172683 h 182954"/>
              <a:gd name="connsiteX2" fmla="*/ 44627 w 204697"/>
              <a:gd name="connsiteY2" fmla="*/ 172264 h 182954"/>
              <a:gd name="connsiteX3" fmla="*/ 46651 w 204697"/>
              <a:gd name="connsiteY3" fmla="*/ 171706 h 182954"/>
              <a:gd name="connsiteX4" fmla="*/ 46651 w 204697"/>
              <a:gd name="connsiteY4" fmla="*/ 171706 h 182954"/>
              <a:gd name="connsiteX5" fmla="*/ 46651 w 204697"/>
              <a:gd name="connsiteY5" fmla="*/ 171706 h 182954"/>
              <a:gd name="connsiteX6" fmla="*/ 43021 w 204697"/>
              <a:gd name="connsiteY6" fmla="*/ 165913 h 182954"/>
              <a:gd name="connsiteX7" fmla="*/ 38206 w 204697"/>
              <a:gd name="connsiteY7" fmla="*/ 156979 h 182954"/>
              <a:gd name="connsiteX8" fmla="*/ 37298 w 204697"/>
              <a:gd name="connsiteY8" fmla="*/ 156979 h 182954"/>
              <a:gd name="connsiteX9" fmla="*/ 17546 w 204697"/>
              <a:gd name="connsiteY9" fmla="*/ 153907 h 182954"/>
              <a:gd name="connsiteX10" fmla="*/ -741 w 204697"/>
              <a:gd name="connsiteY10" fmla="*/ 146928 h 182954"/>
              <a:gd name="connsiteX11" fmla="*/ -183 w 204697"/>
              <a:gd name="connsiteY11" fmla="*/ 145881 h 182954"/>
              <a:gd name="connsiteX12" fmla="*/ 18314 w 204697"/>
              <a:gd name="connsiteY12" fmla="*/ 148603 h 182954"/>
              <a:gd name="connsiteX13" fmla="*/ 34367 w 204697"/>
              <a:gd name="connsiteY13" fmla="*/ 147905 h 182954"/>
              <a:gd name="connsiteX14" fmla="*/ 28434 w 204697"/>
              <a:gd name="connsiteY14" fmla="*/ 126477 h 182954"/>
              <a:gd name="connsiteX15" fmla="*/ 50141 w 204697"/>
              <a:gd name="connsiteY15" fmla="*/ 48095 h 182954"/>
              <a:gd name="connsiteX16" fmla="*/ 119449 w 204697"/>
              <a:gd name="connsiteY16" fmla="*/ 6217 h 182954"/>
              <a:gd name="connsiteX17" fmla="*/ 200274 w 204697"/>
              <a:gd name="connsiteY17" fmla="*/ 2797 h 182954"/>
              <a:gd name="connsiteX18" fmla="*/ 200274 w 204697"/>
              <a:gd name="connsiteY18" fmla="*/ 3984 h 182954"/>
              <a:gd name="connsiteX19" fmla="*/ 120566 w 204697"/>
              <a:gd name="connsiteY19" fmla="*/ 9288 h 182954"/>
              <a:gd name="connsiteX20" fmla="*/ 54608 w 204697"/>
              <a:gd name="connsiteY20" fmla="*/ 51864 h 182954"/>
              <a:gd name="connsiteX21" fmla="*/ 36042 w 204697"/>
              <a:gd name="connsiteY21" fmla="*/ 125500 h 182954"/>
              <a:gd name="connsiteX22" fmla="*/ 50490 w 204697"/>
              <a:gd name="connsiteY22" fmla="*/ 161585 h 182954"/>
              <a:gd name="connsiteX23" fmla="*/ 57470 w 204697"/>
              <a:gd name="connsiteY23" fmla="*/ 172473 h 182954"/>
              <a:gd name="connsiteX24" fmla="*/ 58657 w 204697"/>
              <a:gd name="connsiteY24" fmla="*/ 174358 h 182954"/>
              <a:gd name="connsiteX25" fmla="*/ 57260 w 204697"/>
              <a:gd name="connsiteY25" fmla="*/ 175754 h 182954"/>
              <a:gd name="connsiteX26" fmla="*/ 53491 w 204697"/>
              <a:gd name="connsiteY26" fmla="*/ 178406 h 182954"/>
              <a:gd name="connsiteX27" fmla="*/ 49373 w 204697"/>
              <a:gd name="connsiteY27" fmla="*/ 180500 h 182954"/>
              <a:gd name="connsiteX28" fmla="*/ 46581 w 204697"/>
              <a:gd name="connsiteY28" fmla="*/ 181338 h 182954"/>
              <a:gd name="connsiteX29" fmla="*/ 24735 w 204697"/>
              <a:gd name="connsiteY29" fmla="*/ 182315 h 182954"/>
              <a:gd name="connsiteX30" fmla="*/ -392 w 204697"/>
              <a:gd name="connsiteY30" fmla="*/ 168286 h 182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204697" h="182954">
                <a:moveTo>
                  <a:pt x="-392" y="168286"/>
                </a:moveTo>
                <a:cubicBezTo>
                  <a:pt x="1213" y="166052"/>
                  <a:pt x="8961" y="170170"/>
                  <a:pt x="26201" y="172683"/>
                </a:cubicBezTo>
                <a:cubicBezTo>
                  <a:pt x="32343" y="173632"/>
                  <a:pt x="38555" y="173492"/>
                  <a:pt x="44627" y="172264"/>
                </a:cubicBezTo>
                <a:cubicBezTo>
                  <a:pt x="45325" y="172159"/>
                  <a:pt x="46023" y="171971"/>
                  <a:pt x="46651" y="171706"/>
                </a:cubicBezTo>
                <a:lnTo>
                  <a:pt x="46651" y="171706"/>
                </a:lnTo>
                <a:cubicBezTo>
                  <a:pt x="46651" y="171706"/>
                  <a:pt x="46651" y="171706"/>
                  <a:pt x="46651" y="171706"/>
                </a:cubicBezTo>
                <a:lnTo>
                  <a:pt x="43021" y="165913"/>
                </a:lnTo>
                <a:cubicBezTo>
                  <a:pt x="41276" y="162981"/>
                  <a:pt x="39671" y="160049"/>
                  <a:pt x="38206" y="156979"/>
                </a:cubicBezTo>
                <a:cubicBezTo>
                  <a:pt x="38206" y="156979"/>
                  <a:pt x="37648" y="156979"/>
                  <a:pt x="37298" y="156979"/>
                </a:cubicBezTo>
                <a:cubicBezTo>
                  <a:pt x="30598" y="156804"/>
                  <a:pt x="23967" y="155771"/>
                  <a:pt x="17546" y="153907"/>
                </a:cubicBezTo>
                <a:cubicBezTo>
                  <a:pt x="11124" y="152456"/>
                  <a:pt x="4982" y="150110"/>
                  <a:pt x="-741" y="146928"/>
                </a:cubicBezTo>
                <a:cubicBezTo>
                  <a:pt x="-1230" y="146928"/>
                  <a:pt x="-741" y="145671"/>
                  <a:pt x="-183" y="145881"/>
                </a:cubicBezTo>
                <a:cubicBezTo>
                  <a:pt x="5820" y="147695"/>
                  <a:pt x="12032" y="148617"/>
                  <a:pt x="18314" y="148603"/>
                </a:cubicBezTo>
                <a:cubicBezTo>
                  <a:pt x="23688" y="148729"/>
                  <a:pt x="29062" y="148491"/>
                  <a:pt x="34367" y="147905"/>
                </a:cubicBezTo>
                <a:cubicBezTo>
                  <a:pt x="31645" y="140995"/>
                  <a:pt x="29621" y="133813"/>
                  <a:pt x="28434" y="126477"/>
                </a:cubicBezTo>
                <a:cubicBezTo>
                  <a:pt x="24037" y="98447"/>
                  <a:pt x="31994" y="69886"/>
                  <a:pt x="50141" y="48095"/>
                </a:cubicBezTo>
                <a:cubicBezTo>
                  <a:pt x="68497" y="27512"/>
                  <a:pt x="92648" y="12925"/>
                  <a:pt x="119449" y="6217"/>
                </a:cubicBezTo>
                <a:cubicBezTo>
                  <a:pt x="145833" y="-804"/>
                  <a:pt x="173402" y="-1970"/>
                  <a:pt x="200274" y="2797"/>
                </a:cubicBezTo>
                <a:cubicBezTo>
                  <a:pt x="205020" y="3495"/>
                  <a:pt x="204811" y="4542"/>
                  <a:pt x="200274" y="3984"/>
                </a:cubicBezTo>
                <a:cubicBezTo>
                  <a:pt x="173612" y="-106"/>
                  <a:pt x="146461" y="1708"/>
                  <a:pt x="120566" y="9288"/>
                </a:cubicBezTo>
                <a:cubicBezTo>
                  <a:pt x="94811" y="16498"/>
                  <a:pt x="71778" y="31344"/>
                  <a:pt x="54608" y="51864"/>
                </a:cubicBezTo>
                <a:cubicBezTo>
                  <a:pt x="38136" y="72601"/>
                  <a:pt x="31366" y="99424"/>
                  <a:pt x="36042" y="125500"/>
                </a:cubicBezTo>
                <a:cubicBezTo>
                  <a:pt x="38555" y="138322"/>
                  <a:pt x="43440" y="150557"/>
                  <a:pt x="50490" y="161585"/>
                </a:cubicBezTo>
                <a:lnTo>
                  <a:pt x="57470" y="172473"/>
                </a:lnTo>
                <a:lnTo>
                  <a:pt x="58657" y="174358"/>
                </a:lnTo>
                <a:cubicBezTo>
                  <a:pt x="58657" y="174916"/>
                  <a:pt x="57679" y="175265"/>
                  <a:pt x="57260" y="175754"/>
                </a:cubicBezTo>
                <a:cubicBezTo>
                  <a:pt x="56074" y="176738"/>
                  <a:pt x="54817" y="177624"/>
                  <a:pt x="53491" y="178406"/>
                </a:cubicBezTo>
                <a:cubicBezTo>
                  <a:pt x="52235" y="179293"/>
                  <a:pt x="50839" y="179997"/>
                  <a:pt x="49373" y="180500"/>
                </a:cubicBezTo>
                <a:cubicBezTo>
                  <a:pt x="48466" y="180863"/>
                  <a:pt x="47558" y="181142"/>
                  <a:pt x="46581" y="181338"/>
                </a:cubicBezTo>
                <a:cubicBezTo>
                  <a:pt x="39393" y="182978"/>
                  <a:pt x="31994" y="183306"/>
                  <a:pt x="24735" y="182315"/>
                </a:cubicBezTo>
                <a:cubicBezTo>
                  <a:pt x="5052" y="179383"/>
                  <a:pt x="-1927" y="169751"/>
                  <a:pt x="-392" y="168286"/>
                </a:cubicBezTo>
                <a:close/>
              </a:path>
            </a:pathLst>
          </a:custGeom>
          <a:solidFill>
            <a:srgbClr val="313759"/>
          </a:solidFill>
          <a:ln w="6971" cap="flat">
            <a:noFill/>
            <a:prstDash val="solid"/>
            <a:miter/>
          </a:ln>
        </p:spPr>
        <p:txBody>
          <a:bodyPr rtlCol="0" anchor="ctr"/>
          <a:lstStyle/>
          <a:p>
            <a:endParaRPr lang="fr-FR"/>
          </a:p>
        </p:txBody>
      </p:sp>
      <p:sp>
        <p:nvSpPr>
          <p:cNvPr id="128" name="Graphique 2">
            <a:extLst>
              <a:ext uri="{FF2B5EF4-FFF2-40B4-BE49-F238E27FC236}">
                <a16:creationId xmlns:a16="http://schemas.microsoft.com/office/drawing/2014/main" id="{CFEF1C0A-5322-4CD6-80B8-93563BD03298}"/>
              </a:ext>
            </a:extLst>
          </p:cNvPr>
          <p:cNvSpPr/>
          <p:nvPr/>
        </p:nvSpPr>
        <p:spPr>
          <a:xfrm flipH="1">
            <a:off x="2700490" y="7011935"/>
            <a:ext cx="2767593" cy="4647961"/>
          </a:xfrm>
          <a:custGeom>
            <a:avLst/>
            <a:gdLst>
              <a:gd name="connsiteX0" fmla="*/ 1708662 w 2220857"/>
              <a:gd name="connsiteY0" fmla="*/ 59386 h 3729760"/>
              <a:gd name="connsiteX1" fmla="*/ 2186422 w 2220857"/>
              <a:gd name="connsiteY1" fmla="*/ 3675631 h 3729760"/>
              <a:gd name="connsiteX2" fmla="*/ 1746702 w 2220857"/>
              <a:gd name="connsiteY2" fmla="*/ 3652947 h 3729760"/>
              <a:gd name="connsiteX3" fmla="*/ 1312077 w 2220857"/>
              <a:gd name="connsiteY3" fmla="*/ 827710 h 3729760"/>
              <a:gd name="connsiteX4" fmla="*/ 1144006 w 2220857"/>
              <a:gd name="connsiteY4" fmla="*/ 783040 h 3729760"/>
              <a:gd name="connsiteX5" fmla="*/ 396342 w 2220857"/>
              <a:gd name="connsiteY5" fmla="*/ 3622724 h 3729760"/>
              <a:gd name="connsiteX6" fmla="*/ -942 w 2220857"/>
              <a:gd name="connsiteY6" fmla="*/ 3603880 h 3729760"/>
              <a:gd name="connsiteX7" fmla="*/ 422935 w 2220857"/>
              <a:gd name="connsiteY7" fmla="*/ 1379663 h 3729760"/>
              <a:gd name="connsiteX8" fmla="*/ 502084 w 2220857"/>
              <a:gd name="connsiteY8" fmla="*/ -81 h 3729760"/>
              <a:gd name="connsiteX9" fmla="*/ 1708453 w 2220857"/>
              <a:gd name="connsiteY9" fmla="*/ 59386 h 37297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20857" h="3729760">
                <a:moveTo>
                  <a:pt x="1708662" y="59386"/>
                </a:moveTo>
                <a:cubicBezTo>
                  <a:pt x="2178884" y="420515"/>
                  <a:pt x="2284626" y="2240677"/>
                  <a:pt x="2186422" y="3675631"/>
                </a:cubicBezTo>
                <a:cubicBezTo>
                  <a:pt x="2103364" y="3728467"/>
                  <a:pt x="2017374" y="3773765"/>
                  <a:pt x="1746702" y="3652947"/>
                </a:cubicBezTo>
                <a:cubicBezTo>
                  <a:pt x="1868148" y="3226209"/>
                  <a:pt x="1542407" y="1541383"/>
                  <a:pt x="1312077" y="827710"/>
                </a:cubicBezTo>
                <a:lnTo>
                  <a:pt x="1144006" y="783040"/>
                </a:lnTo>
                <a:cubicBezTo>
                  <a:pt x="1143029" y="922633"/>
                  <a:pt x="721107" y="3112929"/>
                  <a:pt x="396342" y="3622724"/>
                </a:cubicBezTo>
                <a:cubicBezTo>
                  <a:pt x="283062" y="3664602"/>
                  <a:pt x="134255" y="3671582"/>
                  <a:pt x="-942" y="3603880"/>
                </a:cubicBezTo>
                <a:cubicBezTo>
                  <a:pt x="120644" y="3203595"/>
                  <a:pt x="366818" y="1829085"/>
                  <a:pt x="422935" y="1379663"/>
                </a:cubicBezTo>
                <a:cubicBezTo>
                  <a:pt x="479052" y="930241"/>
                  <a:pt x="502084" y="-81"/>
                  <a:pt x="502084" y="-81"/>
                </a:cubicBezTo>
                <a:lnTo>
                  <a:pt x="1708453" y="59386"/>
                </a:lnTo>
              </a:path>
            </a:pathLst>
          </a:custGeom>
          <a:solidFill>
            <a:srgbClr val="1760BF"/>
          </a:solidFill>
          <a:ln w="6971" cap="flat">
            <a:noFill/>
            <a:prstDash val="solid"/>
            <a:miter/>
          </a:ln>
        </p:spPr>
        <p:txBody>
          <a:bodyPr rtlCol="0" anchor="ctr"/>
          <a:lstStyle/>
          <a:p>
            <a:endParaRPr lang="fr-FR"/>
          </a:p>
        </p:txBody>
      </p:sp>
      <p:sp>
        <p:nvSpPr>
          <p:cNvPr id="129" name="Graphique 2">
            <a:extLst>
              <a:ext uri="{FF2B5EF4-FFF2-40B4-BE49-F238E27FC236}">
                <a16:creationId xmlns:a16="http://schemas.microsoft.com/office/drawing/2014/main" id="{0426A9BE-2AAC-4624-AAE1-8611FEF79674}"/>
              </a:ext>
            </a:extLst>
          </p:cNvPr>
          <p:cNvSpPr/>
          <p:nvPr/>
        </p:nvSpPr>
        <p:spPr>
          <a:xfrm flipH="1">
            <a:off x="3831814" y="7925431"/>
            <a:ext cx="393009" cy="118736"/>
          </a:xfrm>
          <a:custGeom>
            <a:avLst/>
            <a:gdLst>
              <a:gd name="connsiteX0" fmla="*/ 26300 w 315370"/>
              <a:gd name="connsiteY0" fmla="*/ 2751 h 95280"/>
              <a:gd name="connsiteX1" fmla="*/ 311560 w 315370"/>
              <a:gd name="connsiteY1" fmla="*/ 92580 h 95280"/>
              <a:gd name="connsiteX2" fmla="*/ 310932 w 315370"/>
              <a:gd name="connsiteY2" fmla="*/ 94883 h 95280"/>
              <a:gd name="connsiteX3" fmla="*/ 21135 w 315370"/>
              <a:gd name="connsiteY3" fmla="*/ 20689 h 95280"/>
              <a:gd name="connsiteX4" fmla="*/ 26300 w 315370"/>
              <a:gd name="connsiteY4" fmla="*/ 2751 h 952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370" h="95280">
                <a:moveTo>
                  <a:pt x="26300" y="2751"/>
                </a:moveTo>
                <a:cubicBezTo>
                  <a:pt x="121573" y="32066"/>
                  <a:pt x="216427" y="62916"/>
                  <a:pt x="311560" y="92580"/>
                </a:cubicBezTo>
                <a:cubicBezTo>
                  <a:pt x="315748" y="93906"/>
                  <a:pt x="315190" y="96000"/>
                  <a:pt x="310932" y="94883"/>
                </a:cubicBezTo>
                <a:cubicBezTo>
                  <a:pt x="214403" y="69965"/>
                  <a:pt x="117524" y="46025"/>
                  <a:pt x="21135" y="20689"/>
                </a:cubicBezTo>
                <a:cubicBezTo>
                  <a:pt x="-11669" y="11964"/>
                  <a:pt x="-6225" y="-7300"/>
                  <a:pt x="26300" y="2751"/>
                </a:cubicBezTo>
                <a:close/>
              </a:path>
            </a:pathLst>
          </a:custGeom>
          <a:solidFill>
            <a:srgbClr val="0C4E96"/>
          </a:solidFill>
          <a:ln w="6971" cap="flat">
            <a:noFill/>
            <a:prstDash val="solid"/>
            <a:miter/>
          </a:ln>
        </p:spPr>
        <p:txBody>
          <a:bodyPr rtlCol="0" anchor="ctr"/>
          <a:lstStyle/>
          <a:p>
            <a:endParaRPr lang="fr-FR"/>
          </a:p>
        </p:txBody>
      </p:sp>
      <p:sp>
        <p:nvSpPr>
          <p:cNvPr id="130" name="Graphique 2">
            <a:extLst>
              <a:ext uri="{FF2B5EF4-FFF2-40B4-BE49-F238E27FC236}">
                <a16:creationId xmlns:a16="http://schemas.microsoft.com/office/drawing/2014/main" id="{B7F35B5C-F664-4919-9061-1C7B94C7E7C8}"/>
              </a:ext>
            </a:extLst>
          </p:cNvPr>
          <p:cNvSpPr/>
          <p:nvPr/>
        </p:nvSpPr>
        <p:spPr>
          <a:xfrm flipH="1">
            <a:off x="3369891" y="7089885"/>
            <a:ext cx="1475020" cy="677032"/>
          </a:xfrm>
          <a:custGeom>
            <a:avLst/>
            <a:gdLst>
              <a:gd name="connsiteX0" fmla="*/ 19398 w 1183631"/>
              <a:gd name="connsiteY0" fmla="*/ 40597 h 543285"/>
              <a:gd name="connsiteX1" fmla="*/ 220762 w 1183631"/>
              <a:gd name="connsiteY1" fmla="*/ 105090 h 543285"/>
              <a:gd name="connsiteX2" fmla="*/ 221530 w 1183631"/>
              <a:gd name="connsiteY2" fmla="*/ 73472 h 543285"/>
              <a:gd name="connsiteX3" fmla="*/ 222786 w 1183631"/>
              <a:gd name="connsiteY3" fmla="*/ 29151 h 543285"/>
              <a:gd name="connsiteX4" fmla="*/ 226974 w 1183631"/>
              <a:gd name="connsiteY4" fmla="*/ 3186 h 543285"/>
              <a:gd name="connsiteX5" fmla="*/ 235838 w 1183631"/>
              <a:gd name="connsiteY5" fmla="*/ 778 h 543285"/>
              <a:gd name="connsiteX6" fmla="*/ 238979 w 1183631"/>
              <a:gd name="connsiteY6" fmla="*/ 7653 h 543285"/>
              <a:gd name="connsiteX7" fmla="*/ 235280 w 1183631"/>
              <a:gd name="connsiteY7" fmla="*/ 70121 h 543285"/>
              <a:gd name="connsiteX8" fmla="*/ 232488 w 1183631"/>
              <a:gd name="connsiteY8" fmla="*/ 126517 h 543285"/>
              <a:gd name="connsiteX9" fmla="*/ 264734 w 1183631"/>
              <a:gd name="connsiteY9" fmla="*/ 133497 h 543285"/>
              <a:gd name="connsiteX10" fmla="*/ 265711 w 1183631"/>
              <a:gd name="connsiteY10" fmla="*/ 133497 h 543285"/>
              <a:gd name="connsiteX11" fmla="*/ 265711 w 1183631"/>
              <a:gd name="connsiteY11" fmla="*/ 132520 h 543285"/>
              <a:gd name="connsiteX12" fmla="*/ 266339 w 1183631"/>
              <a:gd name="connsiteY12" fmla="*/ 124633 h 543285"/>
              <a:gd name="connsiteX13" fmla="*/ 267805 w 1183631"/>
              <a:gd name="connsiteY13" fmla="*/ 107253 h 543285"/>
              <a:gd name="connsiteX14" fmla="*/ 271644 w 1183631"/>
              <a:gd name="connsiteY14" fmla="*/ 72355 h 543285"/>
              <a:gd name="connsiteX15" fmla="*/ 290210 w 1183631"/>
              <a:gd name="connsiteY15" fmla="*/ 6676 h 543285"/>
              <a:gd name="connsiteX16" fmla="*/ 291396 w 1183631"/>
              <a:gd name="connsiteY16" fmla="*/ 7234 h 543285"/>
              <a:gd name="connsiteX17" fmla="*/ 282463 w 1183631"/>
              <a:gd name="connsiteY17" fmla="*/ 75007 h 543285"/>
              <a:gd name="connsiteX18" fmla="*/ 278903 w 1183631"/>
              <a:gd name="connsiteY18" fmla="*/ 108998 h 543285"/>
              <a:gd name="connsiteX19" fmla="*/ 277926 w 1183631"/>
              <a:gd name="connsiteY19" fmla="*/ 118979 h 543285"/>
              <a:gd name="connsiteX20" fmla="*/ 485013 w 1183631"/>
              <a:gd name="connsiteY20" fmla="*/ 152621 h 543285"/>
              <a:gd name="connsiteX21" fmla="*/ 497088 w 1183631"/>
              <a:gd name="connsiteY21" fmla="*/ 157507 h 543285"/>
              <a:gd name="connsiteX22" fmla="*/ 475172 w 1183631"/>
              <a:gd name="connsiteY22" fmla="*/ 35014 h 543285"/>
              <a:gd name="connsiteX23" fmla="*/ 477544 w 1183631"/>
              <a:gd name="connsiteY23" fmla="*/ 34525 h 543285"/>
              <a:gd name="connsiteX24" fmla="*/ 574842 w 1183631"/>
              <a:gd name="connsiteY24" fmla="*/ 531339 h 543285"/>
              <a:gd name="connsiteX25" fmla="*/ 688122 w 1183631"/>
              <a:gd name="connsiteY25" fmla="*/ 516612 h 543285"/>
              <a:gd name="connsiteX26" fmla="*/ 644010 w 1183631"/>
              <a:gd name="connsiteY26" fmla="*/ 123306 h 543285"/>
              <a:gd name="connsiteX27" fmla="*/ 662506 w 1183631"/>
              <a:gd name="connsiteY27" fmla="*/ 121352 h 543285"/>
              <a:gd name="connsiteX28" fmla="*/ 666764 w 1183631"/>
              <a:gd name="connsiteY28" fmla="*/ 164906 h 543285"/>
              <a:gd name="connsiteX29" fmla="*/ 701662 w 1183631"/>
              <a:gd name="connsiteY29" fmla="*/ 159531 h 543285"/>
              <a:gd name="connsiteX30" fmla="*/ 951465 w 1183631"/>
              <a:gd name="connsiteY30" fmla="*/ 121562 h 543285"/>
              <a:gd name="connsiteX31" fmla="*/ 1070538 w 1183631"/>
              <a:gd name="connsiteY31" fmla="*/ 79125 h 543285"/>
              <a:gd name="connsiteX32" fmla="*/ 1177468 w 1183631"/>
              <a:gd name="connsiteY32" fmla="*/ 11911 h 543285"/>
              <a:gd name="connsiteX33" fmla="*/ 1179073 w 1183631"/>
              <a:gd name="connsiteY33" fmla="*/ 13726 h 543285"/>
              <a:gd name="connsiteX34" fmla="*/ 1073400 w 1183631"/>
              <a:gd name="connsiteY34" fmla="*/ 84918 h 543285"/>
              <a:gd name="connsiteX35" fmla="*/ 954746 w 1183631"/>
              <a:gd name="connsiteY35" fmla="*/ 132031 h 543285"/>
              <a:gd name="connsiteX36" fmla="*/ 703477 w 1183631"/>
              <a:gd name="connsiteY36" fmla="*/ 178167 h 543285"/>
              <a:gd name="connsiteX37" fmla="*/ 668578 w 1183631"/>
              <a:gd name="connsiteY37" fmla="*/ 176910 h 543285"/>
              <a:gd name="connsiteX38" fmla="*/ 702779 w 1183631"/>
              <a:gd name="connsiteY38" fmla="*/ 527779 h 543285"/>
              <a:gd name="connsiteX39" fmla="*/ 566815 w 1183631"/>
              <a:gd name="connsiteY39" fmla="*/ 543205 h 543285"/>
              <a:gd name="connsiteX40" fmla="*/ 499740 w 1183631"/>
              <a:gd name="connsiteY40" fmla="*/ 168465 h 543285"/>
              <a:gd name="connsiteX41" fmla="*/ 481942 w 1183631"/>
              <a:gd name="connsiteY41" fmla="*/ 170908 h 543285"/>
              <a:gd name="connsiteX42" fmla="*/ 278344 w 1183631"/>
              <a:gd name="connsiteY42" fmla="*/ 121422 h 543285"/>
              <a:gd name="connsiteX43" fmla="*/ 275901 w 1183631"/>
              <a:gd name="connsiteY43" fmla="*/ 146968 h 543285"/>
              <a:gd name="connsiteX44" fmla="*/ 251124 w 1183631"/>
              <a:gd name="connsiteY44" fmla="*/ 141943 h 543285"/>
              <a:gd name="connsiteX45" fmla="*/ 220623 w 1183631"/>
              <a:gd name="connsiteY45" fmla="*/ 135870 h 543285"/>
              <a:gd name="connsiteX46" fmla="*/ 221320 w 1183631"/>
              <a:gd name="connsiteY46" fmla="*/ 107952 h 543285"/>
              <a:gd name="connsiteX47" fmla="*/ 15001 w 1183631"/>
              <a:gd name="connsiteY47" fmla="*/ 58605 h 543285"/>
              <a:gd name="connsiteX48" fmla="*/ 19398 w 1183631"/>
              <a:gd name="connsiteY48" fmla="*/ 40597 h 543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1183631" h="543285">
                <a:moveTo>
                  <a:pt x="19398" y="40597"/>
                </a:moveTo>
                <a:cubicBezTo>
                  <a:pt x="86682" y="61536"/>
                  <a:pt x="153617" y="83802"/>
                  <a:pt x="220762" y="105090"/>
                </a:cubicBezTo>
                <a:lnTo>
                  <a:pt x="221530" y="73472"/>
                </a:lnTo>
                <a:lnTo>
                  <a:pt x="222786" y="29151"/>
                </a:lnTo>
                <a:cubicBezTo>
                  <a:pt x="221948" y="20279"/>
                  <a:pt x="223414" y="11346"/>
                  <a:pt x="226974" y="3186"/>
                </a:cubicBezTo>
                <a:cubicBezTo>
                  <a:pt x="228718" y="73"/>
                  <a:pt x="232697" y="-1002"/>
                  <a:pt x="235838" y="778"/>
                </a:cubicBezTo>
                <a:cubicBezTo>
                  <a:pt x="238211" y="2160"/>
                  <a:pt x="239537" y="4924"/>
                  <a:pt x="238979" y="7653"/>
                </a:cubicBezTo>
                <a:cubicBezTo>
                  <a:pt x="237583" y="28592"/>
                  <a:pt x="236397" y="49531"/>
                  <a:pt x="235280" y="70121"/>
                </a:cubicBezTo>
                <a:lnTo>
                  <a:pt x="232488" y="126517"/>
                </a:lnTo>
                <a:lnTo>
                  <a:pt x="264734" y="133497"/>
                </a:lnTo>
                <a:lnTo>
                  <a:pt x="265711" y="133497"/>
                </a:lnTo>
                <a:lnTo>
                  <a:pt x="265711" y="132520"/>
                </a:lnTo>
                <a:lnTo>
                  <a:pt x="266339" y="124633"/>
                </a:lnTo>
                <a:cubicBezTo>
                  <a:pt x="266828" y="118909"/>
                  <a:pt x="267316" y="113047"/>
                  <a:pt x="267805" y="107253"/>
                </a:cubicBezTo>
                <a:cubicBezTo>
                  <a:pt x="268852" y="95597"/>
                  <a:pt x="270039" y="83802"/>
                  <a:pt x="271644" y="72355"/>
                </a:cubicBezTo>
                <a:cubicBezTo>
                  <a:pt x="274366" y="49622"/>
                  <a:pt x="280578" y="27455"/>
                  <a:pt x="290210" y="6676"/>
                </a:cubicBezTo>
                <a:cubicBezTo>
                  <a:pt x="290210" y="6048"/>
                  <a:pt x="291536" y="6676"/>
                  <a:pt x="291396" y="7234"/>
                </a:cubicBezTo>
                <a:cubicBezTo>
                  <a:pt x="287976" y="29779"/>
                  <a:pt x="285045" y="52393"/>
                  <a:pt x="282463" y="75007"/>
                </a:cubicBezTo>
                <a:lnTo>
                  <a:pt x="278903" y="108998"/>
                </a:lnTo>
                <a:cubicBezTo>
                  <a:pt x="278554" y="112279"/>
                  <a:pt x="278275" y="115978"/>
                  <a:pt x="277926" y="118979"/>
                </a:cubicBezTo>
                <a:cubicBezTo>
                  <a:pt x="346885" y="130426"/>
                  <a:pt x="416124" y="140756"/>
                  <a:pt x="485013" y="152621"/>
                </a:cubicBezTo>
                <a:cubicBezTo>
                  <a:pt x="489410" y="153221"/>
                  <a:pt x="493528" y="154897"/>
                  <a:pt x="497088" y="157507"/>
                </a:cubicBezTo>
                <a:cubicBezTo>
                  <a:pt x="489829" y="116655"/>
                  <a:pt x="482500" y="75824"/>
                  <a:pt x="475172" y="35014"/>
                </a:cubicBezTo>
                <a:cubicBezTo>
                  <a:pt x="472449" y="20007"/>
                  <a:pt x="474613" y="19588"/>
                  <a:pt x="477544" y="34525"/>
                </a:cubicBezTo>
                <a:cubicBezTo>
                  <a:pt x="510140" y="200083"/>
                  <a:pt x="542526" y="365690"/>
                  <a:pt x="574842" y="531339"/>
                </a:cubicBezTo>
                <a:lnTo>
                  <a:pt x="688122" y="516612"/>
                </a:lnTo>
                <a:cubicBezTo>
                  <a:pt x="673395" y="385485"/>
                  <a:pt x="658737" y="254385"/>
                  <a:pt x="644010" y="123306"/>
                </a:cubicBezTo>
                <a:cubicBezTo>
                  <a:pt x="630958" y="5489"/>
                  <a:pt x="650989" y="3186"/>
                  <a:pt x="662506" y="121352"/>
                </a:cubicBezTo>
                <a:cubicBezTo>
                  <a:pt x="663903" y="135870"/>
                  <a:pt x="665368" y="150388"/>
                  <a:pt x="666764" y="164906"/>
                </a:cubicBezTo>
                <a:cubicBezTo>
                  <a:pt x="678141" y="161604"/>
                  <a:pt x="689867" y="159796"/>
                  <a:pt x="701662" y="159531"/>
                </a:cubicBezTo>
                <a:cubicBezTo>
                  <a:pt x="785977" y="155385"/>
                  <a:pt x="869733" y="142661"/>
                  <a:pt x="951465" y="121562"/>
                </a:cubicBezTo>
                <a:cubicBezTo>
                  <a:pt x="992366" y="111085"/>
                  <a:pt x="1032220" y="96882"/>
                  <a:pt x="1070538" y="79125"/>
                </a:cubicBezTo>
                <a:cubicBezTo>
                  <a:pt x="1109206" y="61871"/>
                  <a:pt x="1145152" y="39243"/>
                  <a:pt x="1177468" y="11911"/>
                </a:cubicBezTo>
                <a:cubicBezTo>
                  <a:pt x="1183330" y="7304"/>
                  <a:pt x="1184796" y="8840"/>
                  <a:pt x="1179073" y="13726"/>
                </a:cubicBezTo>
                <a:cubicBezTo>
                  <a:pt x="1147315" y="42217"/>
                  <a:pt x="1111719" y="66171"/>
                  <a:pt x="1073400" y="84918"/>
                </a:cubicBezTo>
                <a:cubicBezTo>
                  <a:pt x="1035361" y="104161"/>
                  <a:pt x="995646" y="119929"/>
                  <a:pt x="954746" y="132031"/>
                </a:cubicBezTo>
                <a:cubicBezTo>
                  <a:pt x="872874" y="156251"/>
                  <a:pt x="788630" y="171711"/>
                  <a:pt x="703477" y="178167"/>
                </a:cubicBezTo>
                <a:cubicBezTo>
                  <a:pt x="691821" y="179451"/>
                  <a:pt x="680095" y="179026"/>
                  <a:pt x="668578" y="176910"/>
                </a:cubicBezTo>
                <a:cubicBezTo>
                  <a:pt x="679955" y="293841"/>
                  <a:pt x="691332" y="410800"/>
                  <a:pt x="702779" y="527779"/>
                </a:cubicBezTo>
                <a:lnTo>
                  <a:pt x="566815" y="543205"/>
                </a:lnTo>
                <a:cubicBezTo>
                  <a:pt x="544410" y="418268"/>
                  <a:pt x="522005" y="293353"/>
                  <a:pt x="499740" y="168465"/>
                </a:cubicBezTo>
                <a:cubicBezTo>
                  <a:pt x="494575" y="172199"/>
                  <a:pt x="487944" y="173121"/>
                  <a:pt x="481942" y="170908"/>
                </a:cubicBezTo>
                <a:cubicBezTo>
                  <a:pt x="413960" y="155064"/>
                  <a:pt x="346257" y="137685"/>
                  <a:pt x="278344" y="121422"/>
                </a:cubicBezTo>
                <a:cubicBezTo>
                  <a:pt x="277506" y="129937"/>
                  <a:pt x="276739" y="138453"/>
                  <a:pt x="275901" y="146968"/>
                </a:cubicBezTo>
                <a:lnTo>
                  <a:pt x="251124" y="141943"/>
                </a:lnTo>
                <a:lnTo>
                  <a:pt x="220623" y="135870"/>
                </a:lnTo>
                <a:lnTo>
                  <a:pt x="221320" y="107952"/>
                </a:lnTo>
                <a:cubicBezTo>
                  <a:pt x="152641" y="91270"/>
                  <a:pt x="83611" y="75636"/>
                  <a:pt x="15001" y="58605"/>
                </a:cubicBezTo>
                <a:cubicBezTo>
                  <a:pt x="-9428" y="52602"/>
                  <a:pt x="-4054" y="33269"/>
                  <a:pt x="19398" y="40597"/>
                </a:cubicBezTo>
                <a:close/>
              </a:path>
            </a:pathLst>
          </a:custGeom>
          <a:solidFill>
            <a:srgbClr val="0C4E96"/>
          </a:solidFill>
          <a:ln w="6971" cap="flat">
            <a:noFill/>
            <a:prstDash val="solid"/>
            <a:miter/>
          </a:ln>
        </p:spPr>
        <p:txBody>
          <a:bodyPr rtlCol="0" anchor="ctr"/>
          <a:lstStyle/>
          <a:p>
            <a:endParaRPr lang="fr-FR"/>
          </a:p>
        </p:txBody>
      </p:sp>
      <p:sp>
        <p:nvSpPr>
          <p:cNvPr id="131" name="Graphique 2">
            <a:extLst>
              <a:ext uri="{FF2B5EF4-FFF2-40B4-BE49-F238E27FC236}">
                <a16:creationId xmlns:a16="http://schemas.microsoft.com/office/drawing/2014/main" id="{0F096449-5724-4C99-8E0B-43F4AD6F711C}"/>
              </a:ext>
            </a:extLst>
          </p:cNvPr>
          <p:cNvSpPr/>
          <p:nvPr/>
        </p:nvSpPr>
        <p:spPr>
          <a:xfrm flipH="1">
            <a:off x="4092019" y="7191472"/>
            <a:ext cx="102125" cy="97520"/>
          </a:xfrm>
          <a:custGeom>
            <a:avLst/>
            <a:gdLst>
              <a:gd name="connsiteX0" fmla="*/ 59821 w 81950"/>
              <a:gd name="connsiteY0" fmla="*/ 74662 h 78255"/>
              <a:gd name="connsiteX1" fmla="*/ 36091 w 81950"/>
              <a:gd name="connsiteY1" fmla="*/ 77245 h 78255"/>
              <a:gd name="connsiteX2" fmla="*/ 5171 w 81950"/>
              <a:gd name="connsiteY2" fmla="*/ 46813 h 78255"/>
              <a:gd name="connsiteX3" fmla="*/ 12151 w 81950"/>
              <a:gd name="connsiteY3" fmla="*/ 45696 h 78255"/>
              <a:gd name="connsiteX4" fmla="*/ 28553 w 81950"/>
              <a:gd name="connsiteY4" fmla="*/ 53444 h 78255"/>
              <a:gd name="connsiteX5" fmla="*/ 36859 w 81950"/>
              <a:gd name="connsiteY5" fmla="*/ 57143 h 78255"/>
              <a:gd name="connsiteX6" fmla="*/ 47398 w 81950"/>
              <a:gd name="connsiteY6" fmla="*/ 59935 h 78255"/>
              <a:gd name="connsiteX7" fmla="*/ 58496 w 81950"/>
              <a:gd name="connsiteY7" fmla="*/ 53653 h 78255"/>
              <a:gd name="connsiteX8" fmla="*/ 59613 w 81950"/>
              <a:gd name="connsiteY8" fmla="*/ 35646 h 78255"/>
              <a:gd name="connsiteX9" fmla="*/ 45653 w 81950"/>
              <a:gd name="connsiteY9" fmla="*/ 23362 h 78255"/>
              <a:gd name="connsiteX10" fmla="*/ 12918 w 81950"/>
              <a:gd name="connsiteY10" fmla="*/ 42486 h 78255"/>
              <a:gd name="connsiteX11" fmla="*/ 355 w 81950"/>
              <a:gd name="connsiteY11" fmla="*/ 42486 h 78255"/>
              <a:gd name="connsiteX12" fmla="*/ 9708 w 81950"/>
              <a:gd name="connsiteY12" fmla="*/ 10310 h 78255"/>
              <a:gd name="connsiteX13" fmla="*/ 43629 w 81950"/>
              <a:gd name="connsiteY13" fmla="*/ 398 h 78255"/>
              <a:gd name="connsiteX14" fmla="*/ 74828 w 81950"/>
              <a:gd name="connsiteY14" fmla="*/ 20360 h 78255"/>
              <a:gd name="connsiteX15" fmla="*/ 78527 w 81950"/>
              <a:gd name="connsiteY15" fmla="*/ 55259 h 78255"/>
              <a:gd name="connsiteX16" fmla="*/ 59821 w 81950"/>
              <a:gd name="connsiteY16" fmla="*/ 74662 h 78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1950" h="78255">
                <a:moveTo>
                  <a:pt x="59821" y="74662"/>
                </a:moveTo>
                <a:cubicBezTo>
                  <a:pt x="52423" y="78173"/>
                  <a:pt x="44047" y="79087"/>
                  <a:pt x="36091" y="77245"/>
                </a:cubicBezTo>
                <a:cubicBezTo>
                  <a:pt x="21085" y="73385"/>
                  <a:pt x="9289" y="61771"/>
                  <a:pt x="5171" y="46813"/>
                </a:cubicBezTo>
                <a:cubicBezTo>
                  <a:pt x="4613" y="44859"/>
                  <a:pt x="10126" y="44510"/>
                  <a:pt x="12151" y="45696"/>
                </a:cubicBezTo>
                <a:cubicBezTo>
                  <a:pt x="17176" y="49173"/>
                  <a:pt x="22690" y="51790"/>
                  <a:pt x="28553" y="53444"/>
                </a:cubicBezTo>
                <a:cubicBezTo>
                  <a:pt x="31484" y="54330"/>
                  <a:pt x="34276" y="55573"/>
                  <a:pt x="36859" y="57143"/>
                </a:cubicBezTo>
                <a:cubicBezTo>
                  <a:pt x="40069" y="59042"/>
                  <a:pt x="43699" y="60012"/>
                  <a:pt x="47398" y="59935"/>
                </a:cubicBezTo>
                <a:cubicBezTo>
                  <a:pt x="51865" y="59754"/>
                  <a:pt x="56053" y="57415"/>
                  <a:pt x="58496" y="53653"/>
                </a:cubicBezTo>
                <a:cubicBezTo>
                  <a:pt x="61776" y="48195"/>
                  <a:pt x="62195" y="41467"/>
                  <a:pt x="59613" y="35646"/>
                </a:cubicBezTo>
                <a:cubicBezTo>
                  <a:pt x="57030" y="29692"/>
                  <a:pt x="51865" y="25197"/>
                  <a:pt x="45653" y="23362"/>
                </a:cubicBezTo>
                <a:cubicBezTo>
                  <a:pt x="31345" y="19844"/>
                  <a:pt x="16897" y="28310"/>
                  <a:pt x="12918" y="42486"/>
                </a:cubicBezTo>
                <a:cubicBezTo>
                  <a:pt x="12151" y="44859"/>
                  <a:pt x="1960" y="46813"/>
                  <a:pt x="355" y="42486"/>
                </a:cubicBezTo>
                <a:cubicBezTo>
                  <a:pt x="-3135" y="30858"/>
                  <a:pt x="564" y="18259"/>
                  <a:pt x="9708" y="10310"/>
                </a:cubicBezTo>
                <a:cubicBezTo>
                  <a:pt x="18990" y="2164"/>
                  <a:pt x="31415" y="-1465"/>
                  <a:pt x="43629" y="398"/>
                </a:cubicBezTo>
                <a:cubicBezTo>
                  <a:pt x="56471" y="2150"/>
                  <a:pt x="67848" y="9451"/>
                  <a:pt x="74828" y="20360"/>
                </a:cubicBezTo>
                <a:cubicBezTo>
                  <a:pt x="81459" y="30767"/>
                  <a:pt x="82855" y="43693"/>
                  <a:pt x="78527" y="55259"/>
                </a:cubicBezTo>
                <a:cubicBezTo>
                  <a:pt x="75038" y="63914"/>
                  <a:pt x="68337" y="70879"/>
                  <a:pt x="59821" y="74662"/>
                </a:cubicBezTo>
                <a:close/>
              </a:path>
            </a:pathLst>
          </a:custGeom>
          <a:solidFill>
            <a:srgbClr val="0C4E96"/>
          </a:solidFill>
          <a:ln w="6971" cap="flat">
            <a:noFill/>
            <a:prstDash val="solid"/>
            <a:miter/>
          </a:ln>
        </p:spPr>
        <p:txBody>
          <a:bodyPr rtlCol="0" anchor="ctr"/>
          <a:lstStyle/>
          <a:p>
            <a:endParaRPr lang="fr-FR"/>
          </a:p>
        </p:txBody>
      </p:sp>
      <p:sp>
        <p:nvSpPr>
          <p:cNvPr id="132" name="Graphique 2">
            <a:extLst>
              <a:ext uri="{FF2B5EF4-FFF2-40B4-BE49-F238E27FC236}">
                <a16:creationId xmlns:a16="http://schemas.microsoft.com/office/drawing/2014/main" id="{AA197EA3-F6D5-4F24-B99A-138913D29345}"/>
              </a:ext>
            </a:extLst>
          </p:cNvPr>
          <p:cNvSpPr/>
          <p:nvPr/>
        </p:nvSpPr>
        <p:spPr>
          <a:xfrm flipH="1">
            <a:off x="3639425" y="3204750"/>
            <a:ext cx="56188" cy="56188"/>
          </a:xfrm>
          <a:custGeom>
            <a:avLst/>
            <a:gdLst>
              <a:gd name="connsiteX0" fmla="*/ 45089 w 45088"/>
              <a:gd name="connsiteY0" fmla="*/ 22544 h 45088"/>
              <a:gd name="connsiteX1" fmla="*/ 22544 w 45088"/>
              <a:gd name="connsiteY1" fmla="*/ 45089 h 45088"/>
              <a:gd name="connsiteX2" fmla="*/ 0 w 45088"/>
              <a:gd name="connsiteY2" fmla="*/ 22544 h 45088"/>
              <a:gd name="connsiteX3" fmla="*/ 22544 w 45088"/>
              <a:gd name="connsiteY3" fmla="*/ 0 h 45088"/>
              <a:gd name="connsiteX4" fmla="*/ 45089 w 45088"/>
              <a:gd name="connsiteY4" fmla="*/ 22544 h 450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088" h="45088">
                <a:moveTo>
                  <a:pt x="45089" y="22544"/>
                </a:moveTo>
                <a:cubicBezTo>
                  <a:pt x="45089" y="34995"/>
                  <a:pt x="34996" y="45089"/>
                  <a:pt x="22544" y="45089"/>
                </a:cubicBezTo>
                <a:cubicBezTo>
                  <a:pt x="10094" y="45089"/>
                  <a:pt x="0" y="34995"/>
                  <a:pt x="0" y="22544"/>
                </a:cubicBezTo>
                <a:cubicBezTo>
                  <a:pt x="0" y="10093"/>
                  <a:pt x="10093" y="0"/>
                  <a:pt x="22544" y="0"/>
                </a:cubicBezTo>
                <a:cubicBezTo>
                  <a:pt x="34995" y="0"/>
                  <a:pt x="45089" y="10093"/>
                  <a:pt x="45089" y="22544"/>
                </a:cubicBezTo>
                <a:close/>
              </a:path>
            </a:pathLst>
          </a:custGeom>
          <a:solidFill>
            <a:srgbClr val="FFFFFF"/>
          </a:solidFill>
          <a:ln w="6971" cap="flat">
            <a:noFill/>
            <a:prstDash val="solid"/>
            <a:miter/>
          </a:ln>
        </p:spPr>
        <p:txBody>
          <a:bodyPr rtlCol="0" anchor="ctr"/>
          <a:lstStyle/>
          <a:p>
            <a:endParaRPr lang="fr-FR"/>
          </a:p>
        </p:txBody>
      </p:sp>
      <p:sp>
        <p:nvSpPr>
          <p:cNvPr id="133" name="Graphique 2">
            <a:extLst>
              <a:ext uri="{FF2B5EF4-FFF2-40B4-BE49-F238E27FC236}">
                <a16:creationId xmlns:a16="http://schemas.microsoft.com/office/drawing/2014/main" id="{981B799F-B504-4ECB-950E-6C66948596A0}"/>
              </a:ext>
            </a:extLst>
          </p:cNvPr>
          <p:cNvSpPr/>
          <p:nvPr/>
        </p:nvSpPr>
        <p:spPr>
          <a:xfrm flipH="1">
            <a:off x="4678832" y="3151953"/>
            <a:ext cx="56188" cy="56188"/>
          </a:xfrm>
          <a:custGeom>
            <a:avLst/>
            <a:gdLst>
              <a:gd name="connsiteX0" fmla="*/ 45089 w 45088"/>
              <a:gd name="connsiteY0" fmla="*/ 22544 h 45088"/>
              <a:gd name="connsiteX1" fmla="*/ 22544 w 45088"/>
              <a:gd name="connsiteY1" fmla="*/ 45089 h 45088"/>
              <a:gd name="connsiteX2" fmla="*/ 0 w 45088"/>
              <a:gd name="connsiteY2" fmla="*/ 22544 h 45088"/>
              <a:gd name="connsiteX3" fmla="*/ 22544 w 45088"/>
              <a:gd name="connsiteY3" fmla="*/ 0 h 45088"/>
              <a:gd name="connsiteX4" fmla="*/ 45089 w 45088"/>
              <a:gd name="connsiteY4" fmla="*/ 22544 h 450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088" h="45088">
                <a:moveTo>
                  <a:pt x="45089" y="22544"/>
                </a:moveTo>
                <a:cubicBezTo>
                  <a:pt x="45089" y="34995"/>
                  <a:pt x="34995" y="45089"/>
                  <a:pt x="22544" y="45089"/>
                </a:cubicBezTo>
                <a:cubicBezTo>
                  <a:pt x="10094" y="45089"/>
                  <a:pt x="0" y="34996"/>
                  <a:pt x="0" y="22544"/>
                </a:cubicBezTo>
                <a:cubicBezTo>
                  <a:pt x="0" y="10094"/>
                  <a:pt x="10094" y="0"/>
                  <a:pt x="22544" y="0"/>
                </a:cubicBezTo>
                <a:cubicBezTo>
                  <a:pt x="34995" y="0"/>
                  <a:pt x="45089" y="10093"/>
                  <a:pt x="45089" y="22544"/>
                </a:cubicBezTo>
                <a:close/>
              </a:path>
            </a:pathLst>
          </a:custGeom>
          <a:solidFill>
            <a:srgbClr val="FFFFFF"/>
          </a:solidFill>
          <a:ln w="6971" cap="flat">
            <a:noFill/>
            <a:prstDash val="solid"/>
            <a:miter/>
          </a:ln>
        </p:spPr>
        <p:txBody>
          <a:bodyPr rtlCol="0" anchor="ctr"/>
          <a:lstStyle/>
          <a:p>
            <a:endParaRPr lang="fr-FR"/>
          </a:p>
        </p:txBody>
      </p:sp>
      <p:sp>
        <p:nvSpPr>
          <p:cNvPr id="134" name="Graphique 2">
            <a:extLst>
              <a:ext uri="{FF2B5EF4-FFF2-40B4-BE49-F238E27FC236}">
                <a16:creationId xmlns:a16="http://schemas.microsoft.com/office/drawing/2014/main" id="{348E180F-2909-4AD0-B142-F038B5633D5F}"/>
              </a:ext>
            </a:extLst>
          </p:cNvPr>
          <p:cNvSpPr/>
          <p:nvPr/>
        </p:nvSpPr>
        <p:spPr>
          <a:xfrm flipH="1">
            <a:off x="3793815" y="3792558"/>
            <a:ext cx="700098" cy="354437"/>
          </a:xfrm>
          <a:custGeom>
            <a:avLst/>
            <a:gdLst>
              <a:gd name="connsiteX0" fmla="*/ 484705 w 561794"/>
              <a:gd name="connsiteY0" fmla="*/ 8295 h 284418"/>
              <a:gd name="connsiteX1" fmla="*/ 337434 w 561794"/>
              <a:gd name="connsiteY1" fmla="*/ 120598 h 284418"/>
              <a:gd name="connsiteX2" fmla="*/ 95378 w 561794"/>
              <a:gd name="connsiteY2" fmla="*/ 94424 h 284418"/>
              <a:gd name="connsiteX3" fmla="*/ -942 w 561794"/>
              <a:gd name="connsiteY3" fmla="*/ 121296 h 284418"/>
              <a:gd name="connsiteX4" fmla="*/ 282364 w 561794"/>
              <a:gd name="connsiteY4" fmla="*/ 280293 h 284418"/>
              <a:gd name="connsiteX5" fmla="*/ 560853 w 561794"/>
              <a:gd name="connsiteY5" fmla="*/ -81 h 284418"/>
              <a:gd name="connsiteX6" fmla="*/ 484705 w 561794"/>
              <a:gd name="connsiteY6" fmla="*/ 8295 h 2844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61794" h="284418">
                <a:moveTo>
                  <a:pt x="484705" y="8295"/>
                </a:moveTo>
                <a:cubicBezTo>
                  <a:pt x="453576" y="44589"/>
                  <a:pt x="403182" y="92959"/>
                  <a:pt x="337434" y="120598"/>
                </a:cubicBezTo>
                <a:cubicBezTo>
                  <a:pt x="224711" y="168060"/>
                  <a:pt x="122110" y="125972"/>
                  <a:pt x="95378" y="94424"/>
                </a:cubicBezTo>
                <a:cubicBezTo>
                  <a:pt x="49452" y="106639"/>
                  <a:pt x="14413" y="116550"/>
                  <a:pt x="-942" y="121296"/>
                </a:cubicBezTo>
                <a:cubicBezTo>
                  <a:pt x="-942" y="121296"/>
                  <a:pt x="45334" y="314424"/>
                  <a:pt x="282364" y="280293"/>
                </a:cubicBezTo>
                <a:cubicBezTo>
                  <a:pt x="519394" y="246163"/>
                  <a:pt x="558829" y="78301"/>
                  <a:pt x="560853" y="-81"/>
                </a:cubicBezTo>
                <a:cubicBezTo>
                  <a:pt x="538937" y="1036"/>
                  <a:pt x="513043" y="4037"/>
                  <a:pt x="484705" y="8295"/>
                </a:cubicBezTo>
                <a:close/>
              </a:path>
            </a:pathLst>
          </a:custGeom>
          <a:solidFill>
            <a:srgbClr val="1A2247"/>
          </a:solidFill>
          <a:ln w="6971" cap="flat">
            <a:noFill/>
            <a:prstDash val="solid"/>
            <a:miter/>
          </a:ln>
        </p:spPr>
        <p:txBody>
          <a:bodyPr rtlCol="0" anchor="ctr"/>
          <a:lstStyle/>
          <a:p>
            <a:endParaRPr lang="fr-FR"/>
          </a:p>
        </p:txBody>
      </p:sp>
      <p:sp>
        <p:nvSpPr>
          <p:cNvPr id="135" name="Graphique 2">
            <a:extLst>
              <a:ext uri="{FF2B5EF4-FFF2-40B4-BE49-F238E27FC236}">
                <a16:creationId xmlns:a16="http://schemas.microsoft.com/office/drawing/2014/main" id="{A7D7E292-D257-464D-A793-94EBF7673051}"/>
              </a:ext>
            </a:extLst>
          </p:cNvPr>
          <p:cNvSpPr/>
          <p:nvPr/>
        </p:nvSpPr>
        <p:spPr>
          <a:xfrm flipH="1">
            <a:off x="3891144" y="3802125"/>
            <a:ext cx="480562" cy="164833"/>
          </a:xfrm>
          <a:custGeom>
            <a:avLst/>
            <a:gdLst>
              <a:gd name="connsiteX0" fmla="*/ 238113 w 385627"/>
              <a:gd name="connsiteY0" fmla="*/ 110617 h 132270"/>
              <a:gd name="connsiteX1" fmla="*/ 384686 w 385627"/>
              <a:gd name="connsiteY1" fmla="*/ -81 h 132270"/>
              <a:gd name="connsiteX2" fmla="*/ -942 w 385627"/>
              <a:gd name="connsiteY2" fmla="*/ 86607 h 132270"/>
              <a:gd name="connsiteX3" fmla="*/ 238113 w 385627"/>
              <a:gd name="connsiteY3" fmla="*/ 110617 h 132270"/>
            </a:gdLst>
            <a:ahLst/>
            <a:cxnLst>
              <a:cxn ang="0">
                <a:pos x="connsiteX0" y="connsiteY0"/>
              </a:cxn>
              <a:cxn ang="0">
                <a:pos x="connsiteX1" y="connsiteY1"/>
              </a:cxn>
              <a:cxn ang="0">
                <a:pos x="connsiteX2" y="connsiteY2"/>
              </a:cxn>
              <a:cxn ang="0">
                <a:pos x="connsiteX3" y="connsiteY3"/>
              </a:cxn>
            </a:cxnLst>
            <a:rect l="l" t="t" r="r" b="b"/>
            <a:pathLst>
              <a:path w="385627" h="132270">
                <a:moveTo>
                  <a:pt x="238113" y="110617"/>
                </a:moveTo>
                <a:cubicBezTo>
                  <a:pt x="303442" y="82698"/>
                  <a:pt x="353278" y="35725"/>
                  <a:pt x="384686" y="-81"/>
                </a:cubicBezTo>
                <a:cubicBezTo>
                  <a:pt x="266590" y="18067"/>
                  <a:pt x="103894" y="58479"/>
                  <a:pt x="-942" y="86607"/>
                </a:cubicBezTo>
                <a:cubicBezTo>
                  <a:pt x="25093" y="117178"/>
                  <a:pt x="126368" y="157870"/>
                  <a:pt x="238113" y="110617"/>
                </a:cubicBezTo>
                <a:close/>
              </a:path>
            </a:pathLst>
          </a:custGeom>
          <a:solidFill>
            <a:srgbClr val="FFFFFF"/>
          </a:solidFill>
          <a:ln w="6971" cap="flat">
            <a:noFill/>
            <a:prstDash val="solid"/>
            <a:miter/>
          </a:ln>
        </p:spPr>
        <p:txBody>
          <a:bodyPr rtlCol="0" anchor="ctr"/>
          <a:lstStyle/>
          <a:p>
            <a:endParaRPr lang="fr-FR"/>
          </a:p>
        </p:txBody>
      </p:sp>
      <p:sp>
        <p:nvSpPr>
          <p:cNvPr id="138" name="Graphique 2">
            <a:extLst>
              <a:ext uri="{FF2B5EF4-FFF2-40B4-BE49-F238E27FC236}">
                <a16:creationId xmlns:a16="http://schemas.microsoft.com/office/drawing/2014/main" id="{11CC6BBA-25ED-4488-ABAE-6812AA828263}"/>
              </a:ext>
            </a:extLst>
          </p:cNvPr>
          <p:cNvSpPr/>
          <p:nvPr/>
        </p:nvSpPr>
        <p:spPr>
          <a:xfrm flipH="1">
            <a:off x="3448693" y="6628266"/>
            <a:ext cx="1224919" cy="507634"/>
          </a:xfrm>
          <a:custGeom>
            <a:avLst/>
            <a:gdLst>
              <a:gd name="connsiteX0" fmla="*/ 838505 w 982937"/>
              <a:gd name="connsiteY0" fmla="*/ 76696 h 407351"/>
              <a:gd name="connsiteX1" fmla="*/ 21882 w 982937"/>
              <a:gd name="connsiteY1" fmla="*/ -81 h 407351"/>
              <a:gd name="connsiteX2" fmla="*/ -942 w 982937"/>
              <a:gd name="connsiteY2" fmla="*/ 358605 h 407351"/>
              <a:gd name="connsiteX3" fmla="*/ 895041 w 982937"/>
              <a:gd name="connsiteY3" fmla="*/ 380033 h 407351"/>
              <a:gd name="connsiteX4" fmla="*/ 838505 w 982937"/>
              <a:gd name="connsiteY4" fmla="*/ 76696 h 4073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82937" h="407351">
                <a:moveTo>
                  <a:pt x="838505" y="76696"/>
                </a:moveTo>
                <a:lnTo>
                  <a:pt x="21882" y="-81"/>
                </a:lnTo>
                <a:lnTo>
                  <a:pt x="-942" y="358605"/>
                </a:lnTo>
                <a:cubicBezTo>
                  <a:pt x="-942" y="358605"/>
                  <a:pt x="670574" y="451994"/>
                  <a:pt x="895041" y="380033"/>
                </a:cubicBezTo>
                <a:cubicBezTo>
                  <a:pt x="1119508" y="308073"/>
                  <a:pt x="838505" y="76696"/>
                  <a:pt x="838505" y="76696"/>
                </a:cubicBezTo>
                <a:close/>
              </a:path>
            </a:pathLst>
          </a:custGeom>
          <a:solidFill>
            <a:srgbClr val="C9947D"/>
          </a:solidFill>
          <a:ln w="6971" cap="flat">
            <a:noFill/>
            <a:prstDash val="solid"/>
            <a:miter/>
          </a:ln>
        </p:spPr>
        <p:txBody>
          <a:bodyPr rtlCol="0" anchor="ctr"/>
          <a:lstStyle/>
          <a:p>
            <a:endParaRPr lang="fr-FR"/>
          </a:p>
        </p:txBody>
      </p:sp>
      <p:sp>
        <p:nvSpPr>
          <p:cNvPr id="139" name="Graphique 2">
            <a:extLst>
              <a:ext uri="{FF2B5EF4-FFF2-40B4-BE49-F238E27FC236}">
                <a16:creationId xmlns:a16="http://schemas.microsoft.com/office/drawing/2014/main" id="{D27B8508-9C4B-488B-AA3F-26B1452D0848}"/>
              </a:ext>
            </a:extLst>
          </p:cNvPr>
          <p:cNvSpPr/>
          <p:nvPr/>
        </p:nvSpPr>
        <p:spPr>
          <a:xfrm flipH="1">
            <a:off x="3570440" y="4832373"/>
            <a:ext cx="1074468" cy="1965322"/>
          </a:xfrm>
          <a:custGeom>
            <a:avLst/>
            <a:gdLst>
              <a:gd name="connsiteX0" fmla="*/ 812540 w 862208"/>
              <a:gd name="connsiteY0" fmla="*/ 1554037 h 1577074"/>
              <a:gd name="connsiteX1" fmla="*/ -942 w 862208"/>
              <a:gd name="connsiteY1" fmla="*/ 1491220 h 1577074"/>
              <a:gd name="connsiteX2" fmla="*/ 204400 w 862208"/>
              <a:gd name="connsiteY2" fmla="*/ 1756 h 1577074"/>
              <a:gd name="connsiteX3" fmla="*/ 766894 w 862208"/>
              <a:gd name="connsiteY3" fmla="*/ 1756 h 1577074"/>
              <a:gd name="connsiteX4" fmla="*/ 812540 w 862208"/>
              <a:gd name="connsiteY4" fmla="*/ 1554037 h 15770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62208" h="1577074">
                <a:moveTo>
                  <a:pt x="812540" y="1554037"/>
                </a:moveTo>
                <a:cubicBezTo>
                  <a:pt x="683835" y="1596823"/>
                  <a:pt x="233226" y="1581956"/>
                  <a:pt x="-942" y="1491220"/>
                </a:cubicBezTo>
                <a:lnTo>
                  <a:pt x="204400" y="1756"/>
                </a:lnTo>
                <a:cubicBezTo>
                  <a:pt x="204400" y="1756"/>
                  <a:pt x="585631" y="65480"/>
                  <a:pt x="766894" y="1756"/>
                </a:cubicBezTo>
                <a:cubicBezTo>
                  <a:pt x="948156" y="-61969"/>
                  <a:pt x="812540" y="1554037"/>
                  <a:pt x="812540" y="1554037"/>
                </a:cubicBezTo>
                <a:close/>
              </a:path>
            </a:pathLst>
          </a:custGeom>
          <a:solidFill>
            <a:srgbClr val="FFFFFF"/>
          </a:solidFill>
          <a:ln w="6971" cap="flat">
            <a:noFill/>
            <a:prstDash val="solid"/>
            <a:miter/>
          </a:ln>
        </p:spPr>
        <p:txBody>
          <a:bodyPr rtlCol="0" anchor="ctr"/>
          <a:lstStyle/>
          <a:p>
            <a:endParaRPr lang="fr-FR"/>
          </a:p>
        </p:txBody>
      </p:sp>
      <p:sp>
        <p:nvSpPr>
          <p:cNvPr id="140" name="Graphique 2">
            <a:extLst>
              <a:ext uri="{FF2B5EF4-FFF2-40B4-BE49-F238E27FC236}">
                <a16:creationId xmlns:a16="http://schemas.microsoft.com/office/drawing/2014/main" id="{A6B739DA-ACAE-427C-B8A0-8FD76CBBE8B8}"/>
              </a:ext>
            </a:extLst>
          </p:cNvPr>
          <p:cNvSpPr/>
          <p:nvPr/>
        </p:nvSpPr>
        <p:spPr>
          <a:xfrm flipH="1">
            <a:off x="3774853" y="5424808"/>
            <a:ext cx="661045" cy="661135"/>
          </a:xfrm>
          <a:custGeom>
            <a:avLst/>
            <a:gdLst>
              <a:gd name="connsiteX0" fmla="*/ -383 w 530456"/>
              <a:gd name="connsiteY0" fmla="*/ 248125 h 530528"/>
              <a:gd name="connsiteX1" fmla="*/ 247187 w 530456"/>
              <a:gd name="connsiteY1" fmla="*/ 529888 h 530528"/>
              <a:gd name="connsiteX2" fmla="*/ 528957 w 530456"/>
              <a:gd name="connsiteY2" fmla="*/ 282297 h 530528"/>
              <a:gd name="connsiteX3" fmla="*/ 281387 w 530456"/>
              <a:gd name="connsiteY3" fmla="*/ 535 h 530528"/>
              <a:gd name="connsiteX4" fmla="*/ 279433 w 530456"/>
              <a:gd name="connsiteY4" fmla="*/ 416 h 530528"/>
              <a:gd name="connsiteX5" fmla="*/ -383 w 530456"/>
              <a:gd name="connsiteY5" fmla="*/ 248125 h 530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30456" h="530528">
                <a:moveTo>
                  <a:pt x="-383" y="248125"/>
                </a:moveTo>
                <a:cubicBezTo>
                  <a:pt x="-9805" y="394300"/>
                  <a:pt x="101032" y="520451"/>
                  <a:pt x="247187" y="529888"/>
                </a:cubicBezTo>
                <a:cubicBezTo>
                  <a:pt x="393411" y="539324"/>
                  <a:pt x="519534" y="428473"/>
                  <a:pt x="528957" y="282297"/>
                </a:cubicBezTo>
                <a:cubicBezTo>
                  <a:pt x="538379" y="136122"/>
                  <a:pt x="427541" y="9971"/>
                  <a:pt x="281387" y="535"/>
                </a:cubicBezTo>
                <a:cubicBezTo>
                  <a:pt x="280759" y="492"/>
                  <a:pt x="280061" y="451"/>
                  <a:pt x="279433" y="416"/>
                </a:cubicBezTo>
                <a:cubicBezTo>
                  <a:pt x="133767" y="-8449"/>
                  <a:pt x="8482" y="102452"/>
                  <a:pt x="-383" y="248125"/>
                </a:cubicBezTo>
                <a:close/>
              </a:path>
            </a:pathLst>
          </a:custGeom>
          <a:solidFill>
            <a:srgbClr val="1760BF"/>
          </a:solidFill>
          <a:ln w="6971" cap="flat">
            <a:noFill/>
            <a:prstDash val="solid"/>
            <a:miter/>
          </a:ln>
        </p:spPr>
        <p:txBody>
          <a:bodyPr rtlCol="0" anchor="ctr"/>
          <a:lstStyle/>
          <a:p>
            <a:endParaRPr lang="fr-FR"/>
          </a:p>
        </p:txBody>
      </p:sp>
      <p:sp>
        <p:nvSpPr>
          <p:cNvPr id="141" name="Graphique 2">
            <a:extLst>
              <a:ext uri="{FF2B5EF4-FFF2-40B4-BE49-F238E27FC236}">
                <a16:creationId xmlns:a16="http://schemas.microsoft.com/office/drawing/2014/main" id="{8A07EF2B-59C9-45CF-9E34-31CFCDD390B6}"/>
              </a:ext>
            </a:extLst>
          </p:cNvPr>
          <p:cNvSpPr/>
          <p:nvPr/>
        </p:nvSpPr>
        <p:spPr>
          <a:xfrm flipH="1">
            <a:off x="3797736" y="5444194"/>
            <a:ext cx="618721" cy="618788"/>
          </a:xfrm>
          <a:custGeom>
            <a:avLst/>
            <a:gdLst>
              <a:gd name="connsiteX0" fmla="*/ -557 w 496493"/>
              <a:gd name="connsiteY0" fmla="*/ 233406 h 496547"/>
              <a:gd name="connsiteX1" fmla="*/ 234310 w 496493"/>
              <a:gd name="connsiteY1" fmla="*/ 496122 h 496547"/>
              <a:gd name="connsiteX2" fmla="*/ 495210 w 496493"/>
              <a:gd name="connsiteY2" fmla="*/ 261151 h 496547"/>
              <a:gd name="connsiteX3" fmla="*/ 260204 w 496493"/>
              <a:gd name="connsiteY3" fmla="*/ 264 h 496547"/>
              <a:gd name="connsiteX4" fmla="*/ -557 w 496493"/>
              <a:gd name="connsiteY4" fmla="*/ 233406 h 4965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6493" h="496547">
                <a:moveTo>
                  <a:pt x="-557" y="233406"/>
                </a:moveTo>
                <a:cubicBezTo>
                  <a:pt x="-8304" y="374745"/>
                  <a:pt x="102044" y="490398"/>
                  <a:pt x="234310" y="496122"/>
                </a:cubicBezTo>
                <a:cubicBezTo>
                  <a:pt x="371251" y="503283"/>
                  <a:pt x="488021" y="398078"/>
                  <a:pt x="495210" y="261151"/>
                </a:cubicBezTo>
                <a:cubicBezTo>
                  <a:pt x="502330" y="124223"/>
                  <a:pt x="397146" y="7418"/>
                  <a:pt x="260204" y="264"/>
                </a:cubicBezTo>
                <a:cubicBezTo>
                  <a:pt x="124030" y="-6855"/>
                  <a:pt x="7540" y="97247"/>
                  <a:pt x="-557" y="233406"/>
                </a:cubicBezTo>
                <a:close/>
              </a:path>
            </a:pathLst>
          </a:custGeom>
          <a:solidFill>
            <a:srgbClr val="D9042B"/>
          </a:solidFill>
          <a:ln w="6971" cap="flat">
            <a:noFill/>
            <a:prstDash val="solid"/>
            <a:miter/>
          </a:ln>
        </p:spPr>
        <p:txBody>
          <a:bodyPr rtlCol="0" anchor="ctr"/>
          <a:lstStyle/>
          <a:p>
            <a:endParaRPr lang="fr-FR"/>
          </a:p>
        </p:txBody>
      </p:sp>
      <p:sp>
        <p:nvSpPr>
          <p:cNvPr id="142" name="Graphique 2">
            <a:extLst>
              <a:ext uri="{FF2B5EF4-FFF2-40B4-BE49-F238E27FC236}">
                <a16:creationId xmlns:a16="http://schemas.microsoft.com/office/drawing/2014/main" id="{C7AFC81D-C36B-416F-9CCD-C98D78E8CA1E}"/>
              </a:ext>
            </a:extLst>
          </p:cNvPr>
          <p:cNvSpPr/>
          <p:nvPr/>
        </p:nvSpPr>
        <p:spPr>
          <a:xfrm flipH="1">
            <a:off x="3822942" y="5521096"/>
            <a:ext cx="564776" cy="465687"/>
          </a:xfrm>
          <a:custGeom>
            <a:avLst/>
            <a:gdLst>
              <a:gd name="connsiteX0" fmla="*/ 226812 w 453205"/>
              <a:gd name="connsiteY0" fmla="*/ -74 h 373691"/>
              <a:gd name="connsiteX1" fmla="*/ 84845 w 453205"/>
              <a:gd name="connsiteY1" fmla="*/ 63441 h 373691"/>
              <a:gd name="connsiteX2" fmla="*/ 69839 w 453205"/>
              <a:gd name="connsiteY2" fmla="*/ 82775 h 373691"/>
              <a:gd name="connsiteX3" fmla="*/ 57485 w 453205"/>
              <a:gd name="connsiteY3" fmla="*/ 104970 h 373691"/>
              <a:gd name="connsiteX4" fmla="*/ -796 w 453205"/>
              <a:gd name="connsiteY4" fmla="*/ 104970 h 373691"/>
              <a:gd name="connsiteX5" fmla="*/ 7371 w 453205"/>
              <a:gd name="connsiteY5" fmla="*/ 127375 h 373691"/>
              <a:gd name="connsiteX6" fmla="*/ 23773 w 453205"/>
              <a:gd name="connsiteY6" fmla="*/ 142242 h 373691"/>
              <a:gd name="connsiteX7" fmla="*/ 30753 w 453205"/>
              <a:gd name="connsiteY7" fmla="*/ 151176 h 373691"/>
              <a:gd name="connsiteX8" fmla="*/ 37732 w 453205"/>
              <a:gd name="connsiteY8" fmla="*/ 188238 h 373691"/>
              <a:gd name="connsiteX9" fmla="*/ 65651 w 453205"/>
              <a:gd name="connsiteY9" fmla="*/ 284697 h 373691"/>
              <a:gd name="connsiteX10" fmla="*/ 385250 w 453205"/>
              <a:gd name="connsiteY10" fmla="*/ 285325 h 373691"/>
              <a:gd name="connsiteX11" fmla="*/ 413169 w 453205"/>
              <a:gd name="connsiteY11" fmla="*/ 189215 h 373691"/>
              <a:gd name="connsiteX12" fmla="*/ 414775 w 453205"/>
              <a:gd name="connsiteY12" fmla="*/ 161994 h 373691"/>
              <a:gd name="connsiteX13" fmla="*/ 420638 w 453205"/>
              <a:gd name="connsiteY13" fmla="*/ 151664 h 373691"/>
              <a:gd name="connsiteX14" fmla="*/ 428385 w 453205"/>
              <a:gd name="connsiteY14" fmla="*/ 144266 h 373691"/>
              <a:gd name="connsiteX15" fmla="*/ 452186 w 453205"/>
              <a:gd name="connsiteY15" fmla="*/ 106506 h 373691"/>
              <a:gd name="connsiteX16" fmla="*/ 395720 w 453205"/>
              <a:gd name="connsiteY16" fmla="*/ 105598 h 373691"/>
              <a:gd name="connsiteX17" fmla="*/ 226812 w 453205"/>
              <a:gd name="connsiteY17" fmla="*/ -74 h 3736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53205" h="373691">
                <a:moveTo>
                  <a:pt x="226812" y="-74"/>
                </a:moveTo>
                <a:cubicBezTo>
                  <a:pt x="172719" y="-563"/>
                  <a:pt x="114509" y="26309"/>
                  <a:pt x="84845" y="63441"/>
                </a:cubicBezTo>
                <a:cubicBezTo>
                  <a:pt x="79471" y="69611"/>
                  <a:pt x="74516" y="76067"/>
                  <a:pt x="69839" y="82775"/>
                </a:cubicBezTo>
                <a:cubicBezTo>
                  <a:pt x="64884" y="89685"/>
                  <a:pt x="60765" y="97132"/>
                  <a:pt x="57485" y="104970"/>
                </a:cubicBezTo>
                <a:lnTo>
                  <a:pt x="-796" y="104970"/>
                </a:lnTo>
                <a:cubicBezTo>
                  <a:pt x="-1982" y="111391"/>
                  <a:pt x="4369" y="122768"/>
                  <a:pt x="7371" y="127375"/>
                </a:cubicBezTo>
                <a:cubicBezTo>
                  <a:pt x="11419" y="133678"/>
                  <a:pt x="17072" y="138800"/>
                  <a:pt x="23773" y="142242"/>
                </a:cubicBezTo>
                <a:cubicBezTo>
                  <a:pt x="29845" y="145243"/>
                  <a:pt x="28031" y="145243"/>
                  <a:pt x="30753" y="151176"/>
                </a:cubicBezTo>
                <a:cubicBezTo>
                  <a:pt x="43944" y="178048"/>
                  <a:pt x="37732" y="149291"/>
                  <a:pt x="37732" y="188238"/>
                </a:cubicBezTo>
                <a:cubicBezTo>
                  <a:pt x="37941" y="222348"/>
                  <a:pt x="47643" y="255732"/>
                  <a:pt x="65651" y="284697"/>
                </a:cubicBezTo>
                <a:cubicBezTo>
                  <a:pt x="137123" y="402514"/>
                  <a:pt x="312523" y="403770"/>
                  <a:pt x="385250" y="285325"/>
                </a:cubicBezTo>
                <a:cubicBezTo>
                  <a:pt x="403119" y="256429"/>
                  <a:pt x="412821" y="223199"/>
                  <a:pt x="413169" y="189215"/>
                </a:cubicBezTo>
                <a:cubicBezTo>
                  <a:pt x="413169" y="172813"/>
                  <a:pt x="409959" y="168276"/>
                  <a:pt x="414775" y="161994"/>
                </a:cubicBezTo>
                <a:cubicBezTo>
                  <a:pt x="417218" y="158846"/>
                  <a:pt x="419172" y="155370"/>
                  <a:pt x="420638" y="151664"/>
                </a:cubicBezTo>
                <a:cubicBezTo>
                  <a:pt x="422871" y="146081"/>
                  <a:pt x="423011" y="146639"/>
                  <a:pt x="428385" y="144266"/>
                </a:cubicBezTo>
                <a:cubicBezTo>
                  <a:pt x="437528" y="140287"/>
                  <a:pt x="453512" y="121652"/>
                  <a:pt x="452186" y="106506"/>
                </a:cubicBezTo>
                <a:lnTo>
                  <a:pt x="395720" y="105598"/>
                </a:lnTo>
                <a:cubicBezTo>
                  <a:pt x="391952" y="102876"/>
                  <a:pt x="348677" y="694"/>
                  <a:pt x="226812" y="-74"/>
                </a:cubicBezTo>
                <a:close/>
              </a:path>
            </a:pathLst>
          </a:custGeom>
          <a:solidFill>
            <a:srgbClr val="020101"/>
          </a:solidFill>
          <a:ln w="6971" cap="flat">
            <a:noFill/>
            <a:prstDash val="solid"/>
            <a:miter/>
          </a:ln>
        </p:spPr>
        <p:txBody>
          <a:bodyPr rtlCol="0" anchor="ctr"/>
          <a:lstStyle/>
          <a:p>
            <a:endParaRPr lang="fr-FR"/>
          </a:p>
        </p:txBody>
      </p:sp>
      <p:sp>
        <p:nvSpPr>
          <p:cNvPr id="143" name="Graphique 2">
            <a:extLst>
              <a:ext uri="{FF2B5EF4-FFF2-40B4-BE49-F238E27FC236}">
                <a16:creationId xmlns:a16="http://schemas.microsoft.com/office/drawing/2014/main" id="{A0E3C36A-22A7-4535-A8E0-A1DA7688D656}"/>
              </a:ext>
            </a:extLst>
          </p:cNvPr>
          <p:cNvSpPr/>
          <p:nvPr/>
        </p:nvSpPr>
        <p:spPr>
          <a:xfrm flipH="1">
            <a:off x="3896343" y="5545436"/>
            <a:ext cx="418629" cy="416287"/>
          </a:xfrm>
          <a:custGeom>
            <a:avLst/>
            <a:gdLst>
              <a:gd name="connsiteX0" fmla="*/ 85448 w 335929"/>
              <a:gd name="connsiteY0" fmla="*/ 211700 h 334050"/>
              <a:gd name="connsiteX1" fmla="*/ 40220 w 335929"/>
              <a:gd name="connsiteY1" fmla="*/ 190203 h 334050"/>
              <a:gd name="connsiteX2" fmla="*/ 6508 w 335929"/>
              <a:gd name="connsiteY2" fmla="*/ 173731 h 334050"/>
              <a:gd name="connsiteX3" fmla="*/ 3227 w 335929"/>
              <a:gd name="connsiteY3" fmla="*/ 168915 h 334050"/>
              <a:gd name="connsiteX4" fmla="*/ -611 w 335929"/>
              <a:gd name="connsiteY4" fmla="*/ 164169 h 334050"/>
              <a:gd name="connsiteX5" fmla="*/ 47688 w 335929"/>
              <a:gd name="connsiteY5" fmla="*/ 284778 h 334050"/>
              <a:gd name="connsiteX6" fmla="*/ 334972 w 335929"/>
              <a:gd name="connsiteY6" fmla="*/ 165704 h 334050"/>
              <a:gd name="connsiteX7" fmla="*/ 327015 w 335929"/>
              <a:gd name="connsiteY7" fmla="*/ 176034 h 334050"/>
              <a:gd name="connsiteX8" fmla="*/ 293164 w 335929"/>
              <a:gd name="connsiteY8" fmla="*/ 191319 h 334050"/>
              <a:gd name="connsiteX9" fmla="*/ 247516 w 335929"/>
              <a:gd name="connsiteY9" fmla="*/ 211421 h 334050"/>
              <a:gd name="connsiteX10" fmla="*/ 202428 w 335929"/>
              <a:gd name="connsiteY10" fmla="*/ 297062 h 334050"/>
              <a:gd name="connsiteX11" fmla="*/ 167111 w 335929"/>
              <a:gd name="connsiteY11" fmla="*/ 234245 h 334050"/>
              <a:gd name="connsiteX12" fmla="*/ 165087 w 335929"/>
              <a:gd name="connsiteY12" fmla="*/ 236129 h 334050"/>
              <a:gd name="connsiteX13" fmla="*/ 149173 w 335929"/>
              <a:gd name="connsiteY13" fmla="*/ 266561 h 334050"/>
              <a:gd name="connsiteX14" fmla="*/ 131863 w 335929"/>
              <a:gd name="connsiteY14" fmla="*/ 298667 h 334050"/>
              <a:gd name="connsiteX15" fmla="*/ 85448 w 335929"/>
              <a:gd name="connsiteY15" fmla="*/ 211700 h 334050"/>
              <a:gd name="connsiteX16" fmla="*/ 257218 w 335929"/>
              <a:gd name="connsiteY16" fmla="*/ 25831 h 334050"/>
              <a:gd name="connsiteX17" fmla="*/ 76444 w 335929"/>
              <a:gd name="connsiteY17" fmla="*/ 26250 h 334050"/>
              <a:gd name="connsiteX18" fmla="*/ 21166 w 335929"/>
              <a:gd name="connsiteY18" fmla="*/ 84740 h 334050"/>
              <a:gd name="connsiteX19" fmla="*/ 96965 w 335929"/>
              <a:gd name="connsiteY19" fmla="*/ 90324 h 334050"/>
              <a:gd name="connsiteX20" fmla="*/ 131863 w 335929"/>
              <a:gd name="connsiteY20" fmla="*/ 137018 h 334050"/>
              <a:gd name="connsiteX21" fmla="*/ 149522 w 335929"/>
              <a:gd name="connsiteY21" fmla="*/ 106168 h 334050"/>
              <a:gd name="connsiteX22" fmla="*/ 166412 w 335929"/>
              <a:gd name="connsiteY22" fmla="*/ 74898 h 334050"/>
              <a:gd name="connsiteX23" fmla="*/ 198520 w 335929"/>
              <a:gd name="connsiteY23" fmla="*/ 133179 h 334050"/>
              <a:gd name="connsiteX24" fmla="*/ 201660 w 335929"/>
              <a:gd name="connsiteY24" fmla="*/ 136320 h 334050"/>
              <a:gd name="connsiteX25" fmla="*/ 216597 w 335929"/>
              <a:gd name="connsiteY25" fmla="*/ 109657 h 334050"/>
              <a:gd name="connsiteX26" fmla="*/ 313753 w 335929"/>
              <a:gd name="connsiteY26" fmla="*/ 85857 h 334050"/>
              <a:gd name="connsiteX27" fmla="*/ 257218 w 335929"/>
              <a:gd name="connsiteY27" fmla="*/ 25831 h 334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35929" h="334050">
                <a:moveTo>
                  <a:pt x="85448" y="211700"/>
                </a:moveTo>
                <a:cubicBezTo>
                  <a:pt x="71489" y="185178"/>
                  <a:pt x="80004" y="191529"/>
                  <a:pt x="40220" y="190203"/>
                </a:cubicBezTo>
                <a:cubicBezTo>
                  <a:pt x="27028" y="190259"/>
                  <a:pt x="14534" y="184172"/>
                  <a:pt x="6508" y="173731"/>
                </a:cubicBezTo>
                <a:cubicBezTo>
                  <a:pt x="5322" y="172125"/>
                  <a:pt x="4554" y="171009"/>
                  <a:pt x="3227" y="168915"/>
                </a:cubicBezTo>
                <a:lnTo>
                  <a:pt x="-611" y="164169"/>
                </a:lnTo>
                <a:cubicBezTo>
                  <a:pt x="-4380" y="214562"/>
                  <a:pt x="24865" y="261884"/>
                  <a:pt x="47688" y="284778"/>
                </a:cubicBezTo>
                <a:cubicBezTo>
                  <a:pt x="150638" y="389054"/>
                  <a:pt x="336996" y="317303"/>
                  <a:pt x="334972" y="165704"/>
                </a:cubicBezTo>
                <a:cubicBezTo>
                  <a:pt x="331273" y="168426"/>
                  <a:pt x="331762" y="170450"/>
                  <a:pt x="327015" y="176034"/>
                </a:cubicBezTo>
                <a:cubicBezTo>
                  <a:pt x="318849" y="186308"/>
                  <a:pt x="306286" y="192010"/>
                  <a:pt x="293164" y="191319"/>
                </a:cubicBezTo>
                <a:cubicBezTo>
                  <a:pt x="257637" y="192855"/>
                  <a:pt x="262732" y="182804"/>
                  <a:pt x="247516" y="211421"/>
                </a:cubicBezTo>
                <a:cubicBezTo>
                  <a:pt x="243957" y="217982"/>
                  <a:pt x="205638" y="293782"/>
                  <a:pt x="202428" y="297062"/>
                </a:cubicBezTo>
                <a:cubicBezTo>
                  <a:pt x="194611" y="291408"/>
                  <a:pt x="174509" y="240177"/>
                  <a:pt x="167111" y="234245"/>
                </a:cubicBezTo>
                <a:cubicBezTo>
                  <a:pt x="165505" y="235222"/>
                  <a:pt x="166552" y="234245"/>
                  <a:pt x="165087" y="236129"/>
                </a:cubicBezTo>
                <a:lnTo>
                  <a:pt x="149173" y="266561"/>
                </a:lnTo>
                <a:cubicBezTo>
                  <a:pt x="144148" y="277644"/>
                  <a:pt x="138354" y="288372"/>
                  <a:pt x="131863" y="298667"/>
                </a:cubicBezTo>
                <a:cubicBezTo>
                  <a:pt x="127884" y="296364"/>
                  <a:pt x="90753" y="221751"/>
                  <a:pt x="85448" y="211700"/>
                </a:cubicBezTo>
                <a:close/>
                <a:moveTo>
                  <a:pt x="257218" y="25831"/>
                </a:moveTo>
                <a:cubicBezTo>
                  <a:pt x="205290" y="-8509"/>
                  <a:pt x="128234" y="-9067"/>
                  <a:pt x="76444" y="26250"/>
                </a:cubicBezTo>
                <a:cubicBezTo>
                  <a:pt x="56482" y="39861"/>
                  <a:pt x="31076" y="62545"/>
                  <a:pt x="21166" y="84740"/>
                </a:cubicBezTo>
                <a:cubicBezTo>
                  <a:pt x="45804" y="87671"/>
                  <a:pt x="75328" y="80203"/>
                  <a:pt x="96965" y="90324"/>
                </a:cubicBezTo>
                <a:cubicBezTo>
                  <a:pt x="118602" y="100444"/>
                  <a:pt x="121743" y="125641"/>
                  <a:pt x="131863" y="137018"/>
                </a:cubicBezTo>
                <a:cubicBezTo>
                  <a:pt x="136888" y="133388"/>
                  <a:pt x="145823" y="113217"/>
                  <a:pt x="149522" y="106168"/>
                </a:cubicBezTo>
                <a:cubicBezTo>
                  <a:pt x="154477" y="95384"/>
                  <a:pt x="160131" y="84935"/>
                  <a:pt x="166412" y="74898"/>
                </a:cubicBezTo>
                <a:cubicBezTo>
                  <a:pt x="171229" y="77341"/>
                  <a:pt x="193215" y="125012"/>
                  <a:pt x="198520" y="133179"/>
                </a:cubicBezTo>
                <a:cubicBezTo>
                  <a:pt x="200753" y="136599"/>
                  <a:pt x="198520" y="134575"/>
                  <a:pt x="201660" y="136320"/>
                </a:cubicBezTo>
                <a:cubicBezTo>
                  <a:pt x="207174" y="127728"/>
                  <a:pt x="212130" y="118829"/>
                  <a:pt x="216597" y="109657"/>
                </a:cubicBezTo>
                <a:cubicBezTo>
                  <a:pt x="233767" y="77272"/>
                  <a:pt x="269782" y="86415"/>
                  <a:pt x="313753" y="85857"/>
                </a:cubicBezTo>
                <a:cubicBezTo>
                  <a:pt x="306286" y="65057"/>
                  <a:pt x="275505" y="37906"/>
                  <a:pt x="257218" y="25831"/>
                </a:cubicBezTo>
                <a:close/>
              </a:path>
            </a:pathLst>
          </a:custGeom>
          <a:solidFill>
            <a:srgbClr val="1760BF"/>
          </a:solidFill>
          <a:ln w="6971" cap="flat">
            <a:noFill/>
            <a:prstDash val="solid"/>
            <a:miter/>
          </a:ln>
        </p:spPr>
        <p:txBody>
          <a:bodyPr rtlCol="0" anchor="ctr"/>
          <a:lstStyle/>
          <a:p>
            <a:endParaRPr lang="fr-FR"/>
          </a:p>
        </p:txBody>
      </p:sp>
      <p:sp>
        <p:nvSpPr>
          <p:cNvPr id="144" name="Graphique 2">
            <a:extLst>
              <a:ext uri="{FF2B5EF4-FFF2-40B4-BE49-F238E27FC236}">
                <a16:creationId xmlns:a16="http://schemas.microsoft.com/office/drawing/2014/main" id="{38B1890F-B358-4C88-B3FB-DA442796F626}"/>
              </a:ext>
            </a:extLst>
          </p:cNvPr>
          <p:cNvSpPr/>
          <p:nvPr/>
        </p:nvSpPr>
        <p:spPr>
          <a:xfrm flipH="1">
            <a:off x="3835998" y="5660271"/>
            <a:ext cx="536338" cy="147517"/>
          </a:xfrm>
          <a:custGeom>
            <a:avLst/>
            <a:gdLst>
              <a:gd name="connsiteX0" fmla="*/ 212305 w 430385"/>
              <a:gd name="connsiteY0" fmla="*/ -81 h 118375"/>
              <a:gd name="connsiteX1" fmla="*/ 177896 w 430385"/>
              <a:gd name="connsiteY1" fmla="*/ 62736 h 118375"/>
              <a:gd name="connsiteX2" fmla="*/ 156468 w 430385"/>
              <a:gd name="connsiteY2" fmla="*/ 24139 h 118375"/>
              <a:gd name="connsiteX3" fmla="*/ 119406 w 430385"/>
              <a:gd name="connsiteY3" fmla="*/ 1176 h 118375"/>
              <a:gd name="connsiteX4" fmla="*/ -575 w 430385"/>
              <a:gd name="connsiteY4" fmla="*/ 1176 h 118375"/>
              <a:gd name="connsiteX5" fmla="*/ -575 w 430385"/>
              <a:gd name="connsiteY5" fmla="*/ 4665 h 118375"/>
              <a:gd name="connsiteX6" fmla="*/ 4451 w 430385"/>
              <a:gd name="connsiteY6" fmla="*/ 13809 h 118375"/>
              <a:gd name="connsiteX7" fmla="*/ 47864 w 430385"/>
              <a:gd name="connsiteY7" fmla="*/ 25535 h 118375"/>
              <a:gd name="connsiteX8" fmla="*/ 152559 w 430385"/>
              <a:gd name="connsiteY8" fmla="*/ 70205 h 118375"/>
              <a:gd name="connsiteX9" fmla="*/ 177826 w 430385"/>
              <a:gd name="connsiteY9" fmla="*/ 118295 h 118375"/>
              <a:gd name="connsiteX10" fmla="*/ 194926 w 430385"/>
              <a:gd name="connsiteY10" fmla="*/ 86328 h 118375"/>
              <a:gd name="connsiteX11" fmla="*/ 212096 w 430385"/>
              <a:gd name="connsiteY11" fmla="*/ 54291 h 118375"/>
              <a:gd name="connsiteX12" fmla="*/ 246995 w 430385"/>
              <a:gd name="connsiteY12" fmla="*/ 117108 h 118375"/>
              <a:gd name="connsiteX13" fmla="*/ 278612 w 430385"/>
              <a:gd name="connsiteY13" fmla="*/ 58200 h 118375"/>
              <a:gd name="connsiteX14" fmla="*/ 337939 w 430385"/>
              <a:gd name="connsiteY14" fmla="*/ 26303 h 118375"/>
              <a:gd name="connsiteX15" fmla="*/ 404526 w 430385"/>
              <a:gd name="connsiteY15" fmla="*/ 26652 h 118375"/>
              <a:gd name="connsiteX16" fmla="*/ 429444 w 430385"/>
              <a:gd name="connsiteY16" fmla="*/ 1385 h 118375"/>
              <a:gd name="connsiteX17" fmla="*/ 309742 w 430385"/>
              <a:gd name="connsiteY17" fmla="*/ 757 h 118375"/>
              <a:gd name="connsiteX18" fmla="*/ 268841 w 430385"/>
              <a:gd name="connsiteY18" fmla="*/ 22185 h 118375"/>
              <a:gd name="connsiteX19" fmla="*/ 247203 w 430385"/>
              <a:gd name="connsiteY19" fmla="*/ 61899 h 118375"/>
              <a:gd name="connsiteX20" fmla="*/ 212305 w 430385"/>
              <a:gd name="connsiteY20" fmla="*/ -81 h 118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30385" h="118375">
                <a:moveTo>
                  <a:pt x="212305" y="-81"/>
                </a:moveTo>
                <a:cubicBezTo>
                  <a:pt x="205325" y="8854"/>
                  <a:pt x="183410" y="58828"/>
                  <a:pt x="177896" y="62736"/>
                </a:cubicBezTo>
                <a:cubicBezTo>
                  <a:pt x="172731" y="57153"/>
                  <a:pt x="161284" y="32444"/>
                  <a:pt x="156468" y="24139"/>
                </a:cubicBezTo>
                <a:cubicBezTo>
                  <a:pt x="147674" y="8993"/>
                  <a:pt x="138879" y="1176"/>
                  <a:pt x="119406" y="1176"/>
                </a:cubicBezTo>
                <a:cubicBezTo>
                  <a:pt x="104539" y="1176"/>
                  <a:pt x="5218" y="-430"/>
                  <a:pt x="-575" y="1176"/>
                </a:cubicBezTo>
                <a:cubicBezTo>
                  <a:pt x="-1064" y="2279"/>
                  <a:pt x="-1064" y="3563"/>
                  <a:pt x="-575" y="4665"/>
                </a:cubicBezTo>
                <a:lnTo>
                  <a:pt x="4451" y="13809"/>
                </a:lnTo>
                <a:cubicBezTo>
                  <a:pt x="15199" y="28327"/>
                  <a:pt x="29088" y="25535"/>
                  <a:pt x="47864" y="25535"/>
                </a:cubicBezTo>
                <a:cubicBezTo>
                  <a:pt x="138600" y="25535"/>
                  <a:pt x="125269" y="16810"/>
                  <a:pt x="152559" y="70205"/>
                </a:cubicBezTo>
                <a:cubicBezTo>
                  <a:pt x="156399" y="77673"/>
                  <a:pt x="174615" y="114735"/>
                  <a:pt x="177826" y="118295"/>
                </a:cubicBezTo>
                <a:cubicBezTo>
                  <a:pt x="184108" y="107958"/>
                  <a:pt x="189831" y="97286"/>
                  <a:pt x="194926" y="86328"/>
                </a:cubicBezTo>
                <a:cubicBezTo>
                  <a:pt x="200022" y="75335"/>
                  <a:pt x="205814" y="64642"/>
                  <a:pt x="212096" y="54291"/>
                </a:cubicBezTo>
                <a:cubicBezTo>
                  <a:pt x="217331" y="58479"/>
                  <a:pt x="241830" y="112572"/>
                  <a:pt x="246995" y="117108"/>
                </a:cubicBezTo>
                <a:cubicBezTo>
                  <a:pt x="250973" y="114037"/>
                  <a:pt x="274146" y="67134"/>
                  <a:pt x="278612" y="58200"/>
                </a:cubicBezTo>
                <a:cubicBezTo>
                  <a:pt x="295015" y="25814"/>
                  <a:pt x="294666" y="26303"/>
                  <a:pt x="337939" y="26303"/>
                </a:cubicBezTo>
                <a:cubicBezTo>
                  <a:pt x="357273" y="26303"/>
                  <a:pt x="389101" y="27698"/>
                  <a:pt x="404526" y="26652"/>
                </a:cubicBezTo>
                <a:cubicBezTo>
                  <a:pt x="417508" y="24655"/>
                  <a:pt x="427629" y="14381"/>
                  <a:pt x="429444" y="1385"/>
                </a:cubicBezTo>
                <a:lnTo>
                  <a:pt x="309742" y="757"/>
                </a:lnTo>
                <a:cubicBezTo>
                  <a:pt x="287756" y="757"/>
                  <a:pt x="276658" y="8225"/>
                  <a:pt x="268841" y="22185"/>
                </a:cubicBezTo>
                <a:cubicBezTo>
                  <a:pt x="263746" y="31258"/>
                  <a:pt x="252508" y="56664"/>
                  <a:pt x="247203" y="61899"/>
                </a:cubicBezTo>
                <a:cubicBezTo>
                  <a:pt x="240433" y="57083"/>
                  <a:pt x="218727" y="4456"/>
                  <a:pt x="212305" y="-81"/>
                </a:cubicBezTo>
                <a:close/>
              </a:path>
            </a:pathLst>
          </a:custGeom>
          <a:solidFill>
            <a:srgbClr val="F2B602"/>
          </a:solidFill>
          <a:ln w="6971" cap="flat">
            <a:noFill/>
            <a:prstDash val="solid"/>
            <a:miter/>
          </a:ln>
        </p:spPr>
        <p:txBody>
          <a:bodyPr rtlCol="0" anchor="ctr"/>
          <a:lstStyle/>
          <a:p>
            <a:endParaRPr lang="fr-FR"/>
          </a:p>
        </p:txBody>
      </p:sp>
      <p:sp>
        <p:nvSpPr>
          <p:cNvPr id="145" name="Graphique 2">
            <a:extLst>
              <a:ext uri="{FF2B5EF4-FFF2-40B4-BE49-F238E27FC236}">
                <a16:creationId xmlns:a16="http://schemas.microsoft.com/office/drawing/2014/main" id="{E91E419C-80E0-42D5-81C7-A2145EB5ADF7}"/>
              </a:ext>
            </a:extLst>
          </p:cNvPr>
          <p:cNvSpPr/>
          <p:nvPr/>
        </p:nvSpPr>
        <p:spPr>
          <a:xfrm flipH="1">
            <a:off x="3907670" y="5739801"/>
            <a:ext cx="396149" cy="156706"/>
          </a:xfrm>
          <a:custGeom>
            <a:avLst/>
            <a:gdLst>
              <a:gd name="connsiteX0" fmla="*/ 87595 w 317890"/>
              <a:gd name="connsiteY0" fmla="*/ 8341 h 125749"/>
              <a:gd name="connsiteX1" fmla="*/ -767 w 317890"/>
              <a:gd name="connsiteY1" fmla="*/ 803 h 125749"/>
              <a:gd name="connsiteX2" fmla="*/ 10610 w 317890"/>
              <a:gd name="connsiteY2" fmla="*/ 19788 h 125749"/>
              <a:gd name="connsiteX3" fmla="*/ 35109 w 317890"/>
              <a:gd name="connsiteY3" fmla="*/ 26767 h 125749"/>
              <a:gd name="connsiteX4" fmla="*/ 79639 w 317890"/>
              <a:gd name="connsiteY4" fmla="*/ 44845 h 125749"/>
              <a:gd name="connsiteX5" fmla="*/ 100997 w 317890"/>
              <a:gd name="connsiteY5" fmla="*/ 85955 h 125749"/>
              <a:gd name="connsiteX6" fmla="*/ 116980 w 317890"/>
              <a:gd name="connsiteY6" fmla="*/ 116387 h 125749"/>
              <a:gd name="connsiteX7" fmla="*/ 123192 w 317890"/>
              <a:gd name="connsiteY7" fmla="*/ 125669 h 125749"/>
              <a:gd name="connsiteX8" fmla="*/ 157183 w 317890"/>
              <a:gd name="connsiteY8" fmla="*/ 61317 h 125749"/>
              <a:gd name="connsiteX9" fmla="*/ 175051 w 317890"/>
              <a:gd name="connsiteY9" fmla="*/ 93563 h 125749"/>
              <a:gd name="connsiteX10" fmla="*/ 192221 w 317890"/>
              <a:gd name="connsiteY10" fmla="*/ 125460 h 125749"/>
              <a:gd name="connsiteX11" fmla="*/ 235356 w 317890"/>
              <a:gd name="connsiteY11" fmla="*/ 43519 h 125749"/>
              <a:gd name="connsiteX12" fmla="*/ 251200 w 317890"/>
              <a:gd name="connsiteY12" fmla="*/ 28163 h 125749"/>
              <a:gd name="connsiteX13" fmla="*/ 305850 w 317890"/>
              <a:gd name="connsiteY13" fmla="*/ 20206 h 125749"/>
              <a:gd name="connsiteX14" fmla="*/ 316949 w 317890"/>
              <a:gd name="connsiteY14" fmla="*/ 4432 h 125749"/>
              <a:gd name="connsiteX15" fmla="*/ 316390 w 317890"/>
              <a:gd name="connsiteY15" fmla="*/ 2269 h 125749"/>
              <a:gd name="connsiteX16" fmla="*/ 269067 w 317890"/>
              <a:gd name="connsiteY16" fmla="*/ 1780 h 125749"/>
              <a:gd name="connsiteX17" fmla="*/ 227888 w 317890"/>
              <a:gd name="connsiteY17" fmla="*/ 8760 h 125749"/>
              <a:gd name="connsiteX18" fmla="*/ 191453 w 317890"/>
              <a:gd name="connsiteY18" fmla="*/ 68087 h 125749"/>
              <a:gd name="connsiteX19" fmla="*/ 157183 w 317890"/>
              <a:gd name="connsiteY19" fmla="*/ 5270 h 125749"/>
              <a:gd name="connsiteX20" fmla="*/ 122913 w 317890"/>
              <a:gd name="connsiteY20" fmla="*/ 69344 h 125749"/>
              <a:gd name="connsiteX21" fmla="*/ 87595 w 317890"/>
              <a:gd name="connsiteY21" fmla="*/ 8341 h 1257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17890" h="125749">
                <a:moveTo>
                  <a:pt x="87595" y="8341"/>
                </a:moveTo>
                <a:cubicBezTo>
                  <a:pt x="72380" y="-4153"/>
                  <a:pt x="23173" y="1012"/>
                  <a:pt x="-767" y="803"/>
                </a:cubicBezTo>
                <a:cubicBezTo>
                  <a:pt x="-2372" y="7364"/>
                  <a:pt x="7539" y="17694"/>
                  <a:pt x="10610" y="19788"/>
                </a:cubicBezTo>
                <a:cubicBezTo>
                  <a:pt x="17729" y="24806"/>
                  <a:pt x="26384" y="27263"/>
                  <a:pt x="35109" y="26767"/>
                </a:cubicBezTo>
                <a:cubicBezTo>
                  <a:pt x="70495" y="27605"/>
                  <a:pt x="67494" y="22231"/>
                  <a:pt x="79639" y="44845"/>
                </a:cubicBezTo>
                <a:cubicBezTo>
                  <a:pt x="86619" y="58246"/>
                  <a:pt x="93599" y="72275"/>
                  <a:pt x="100997" y="85955"/>
                </a:cubicBezTo>
                <a:lnTo>
                  <a:pt x="116980" y="116387"/>
                </a:lnTo>
                <a:cubicBezTo>
                  <a:pt x="120819" y="123715"/>
                  <a:pt x="118934" y="123366"/>
                  <a:pt x="123192" y="125669"/>
                </a:cubicBezTo>
                <a:lnTo>
                  <a:pt x="157183" y="61317"/>
                </a:lnTo>
                <a:cubicBezTo>
                  <a:pt x="161301" y="63829"/>
                  <a:pt x="171561" y="86932"/>
                  <a:pt x="175051" y="93563"/>
                </a:cubicBezTo>
                <a:cubicBezTo>
                  <a:pt x="180705" y="104311"/>
                  <a:pt x="186358" y="115688"/>
                  <a:pt x="192221" y="125460"/>
                </a:cubicBezTo>
                <a:cubicBezTo>
                  <a:pt x="196688" y="122598"/>
                  <a:pt x="229702" y="53918"/>
                  <a:pt x="235356" y="43519"/>
                </a:cubicBezTo>
                <a:cubicBezTo>
                  <a:pt x="239753" y="35283"/>
                  <a:pt x="241428" y="29559"/>
                  <a:pt x="251200" y="28163"/>
                </a:cubicBezTo>
                <a:cubicBezTo>
                  <a:pt x="274232" y="24464"/>
                  <a:pt x="290356" y="32142"/>
                  <a:pt x="305850" y="20206"/>
                </a:cubicBezTo>
                <a:cubicBezTo>
                  <a:pt x="309410" y="17484"/>
                  <a:pt x="316949" y="10016"/>
                  <a:pt x="316949" y="4432"/>
                </a:cubicBezTo>
                <a:cubicBezTo>
                  <a:pt x="316949" y="2269"/>
                  <a:pt x="316949" y="3525"/>
                  <a:pt x="316390" y="2269"/>
                </a:cubicBezTo>
                <a:cubicBezTo>
                  <a:pt x="300615" y="1292"/>
                  <a:pt x="284841" y="1131"/>
                  <a:pt x="269067" y="1780"/>
                </a:cubicBezTo>
                <a:cubicBezTo>
                  <a:pt x="250362" y="1780"/>
                  <a:pt x="241148" y="-1012"/>
                  <a:pt x="227888" y="8760"/>
                </a:cubicBezTo>
                <a:cubicBezTo>
                  <a:pt x="214626" y="18531"/>
                  <a:pt x="198503" y="65644"/>
                  <a:pt x="191453" y="68087"/>
                </a:cubicBezTo>
                <a:cubicBezTo>
                  <a:pt x="184473" y="61107"/>
                  <a:pt x="163534" y="9737"/>
                  <a:pt x="157183" y="5270"/>
                </a:cubicBezTo>
                <a:cubicBezTo>
                  <a:pt x="148807" y="15739"/>
                  <a:pt x="128636" y="64877"/>
                  <a:pt x="122913" y="69344"/>
                </a:cubicBezTo>
                <a:cubicBezTo>
                  <a:pt x="115584" y="63829"/>
                  <a:pt x="100927" y="19369"/>
                  <a:pt x="87595" y="8341"/>
                </a:cubicBezTo>
                <a:close/>
              </a:path>
            </a:pathLst>
          </a:custGeom>
          <a:solidFill>
            <a:srgbClr val="F2B602"/>
          </a:solidFill>
          <a:ln w="6971" cap="flat">
            <a:noFill/>
            <a:prstDash val="solid"/>
            <a:miter/>
          </a:ln>
        </p:spPr>
        <p:txBody>
          <a:bodyPr rtlCol="0" anchor="ctr"/>
          <a:lstStyle/>
          <a:p>
            <a:endParaRPr lang="fr-FR"/>
          </a:p>
        </p:txBody>
      </p:sp>
      <p:sp>
        <p:nvSpPr>
          <p:cNvPr id="146" name="Graphique 2">
            <a:extLst>
              <a:ext uri="{FF2B5EF4-FFF2-40B4-BE49-F238E27FC236}">
                <a16:creationId xmlns:a16="http://schemas.microsoft.com/office/drawing/2014/main" id="{E65140A7-85F5-4718-A4DE-BC0D70B590D1}"/>
              </a:ext>
            </a:extLst>
          </p:cNvPr>
          <p:cNvSpPr/>
          <p:nvPr/>
        </p:nvSpPr>
        <p:spPr>
          <a:xfrm flipH="1">
            <a:off x="3875042" y="5524317"/>
            <a:ext cx="461287" cy="459170"/>
          </a:xfrm>
          <a:custGeom>
            <a:avLst/>
            <a:gdLst>
              <a:gd name="connsiteX0" fmla="*/ 264 w 370160"/>
              <a:gd name="connsiteY0" fmla="*/ 164853 h 368461"/>
              <a:gd name="connsiteX1" fmla="*/ 183272 w 370160"/>
              <a:gd name="connsiteY1" fmla="*/ 368380 h 368461"/>
              <a:gd name="connsiteX2" fmla="*/ 319585 w 370160"/>
              <a:gd name="connsiteY2" fmla="*/ 309821 h 368461"/>
              <a:gd name="connsiteX3" fmla="*/ 357065 w 370160"/>
              <a:gd name="connsiteY3" fmla="*/ 250424 h 368461"/>
              <a:gd name="connsiteX4" fmla="*/ 368512 w 370160"/>
              <a:gd name="connsiteY4" fmla="*/ 166668 h 368461"/>
              <a:gd name="connsiteX5" fmla="*/ 354553 w 370160"/>
              <a:gd name="connsiteY5" fmla="*/ 174625 h 368461"/>
              <a:gd name="connsiteX6" fmla="*/ 306742 w 370160"/>
              <a:gd name="connsiteY6" fmla="*/ 302423 h 368461"/>
              <a:gd name="connsiteX7" fmla="*/ 25810 w 370160"/>
              <a:gd name="connsiteY7" fmla="*/ 248260 h 368461"/>
              <a:gd name="connsiteX8" fmla="*/ 15898 w 370160"/>
              <a:gd name="connsiteY8" fmla="*/ 213920 h 368461"/>
              <a:gd name="connsiteX9" fmla="*/ 13456 w 370160"/>
              <a:gd name="connsiteY9" fmla="*/ 172600 h 368461"/>
              <a:gd name="connsiteX10" fmla="*/ 322936 w 370160"/>
              <a:gd name="connsiteY10" fmla="*/ 62042 h 368461"/>
              <a:gd name="connsiteX11" fmla="*/ 60499 w 370160"/>
              <a:gd name="connsiteY11" fmla="*/ 47106 h 368461"/>
              <a:gd name="connsiteX12" fmla="*/ 45562 w 370160"/>
              <a:gd name="connsiteY12" fmla="*/ 62042 h 368461"/>
              <a:gd name="connsiteX13" fmla="*/ 18970 w 370160"/>
              <a:gd name="connsiteY13" fmla="*/ 102385 h 368461"/>
              <a:gd name="connsiteX14" fmla="*/ 35232 w 370160"/>
              <a:gd name="connsiteY14" fmla="*/ 102385 h 368461"/>
              <a:gd name="connsiteX15" fmla="*/ 75855 w 370160"/>
              <a:gd name="connsiteY15" fmla="*/ 53108 h 368461"/>
              <a:gd name="connsiteX16" fmla="*/ 92885 w 370160"/>
              <a:gd name="connsiteY16" fmla="*/ 40894 h 368461"/>
              <a:gd name="connsiteX17" fmla="*/ 323214 w 370160"/>
              <a:gd name="connsiteY17" fmla="*/ 85354 h 368461"/>
              <a:gd name="connsiteX18" fmla="*/ 334801 w 370160"/>
              <a:gd name="connsiteY18" fmla="*/ 103292 h 368461"/>
              <a:gd name="connsiteX19" fmla="*/ 350295 w 370160"/>
              <a:gd name="connsiteY19" fmla="*/ 103292 h 368461"/>
              <a:gd name="connsiteX20" fmla="*/ 322936 w 370160"/>
              <a:gd name="connsiteY20" fmla="*/ 61763 h 3684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70160" h="368461">
                <a:moveTo>
                  <a:pt x="264" y="164853"/>
                </a:moveTo>
                <a:cubicBezTo>
                  <a:pt x="-12509" y="276109"/>
                  <a:pt x="78088" y="368380"/>
                  <a:pt x="183272" y="368380"/>
                </a:cubicBezTo>
                <a:cubicBezTo>
                  <a:pt x="234712" y="368380"/>
                  <a:pt x="287967" y="346046"/>
                  <a:pt x="319585" y="309821"/>
                </a:cubicBezTo>
                <a:cubicBezTo>
                  <a:pt x="335848" y="292679"/>
                  <a:pt x="348620" y="272494"/>
                  <a:pt x="357065" y="250424"/>
                </a:cubicBezTo>
                <a:cubicBezTo>
                  <a:pt x="367047" y="223699"/>
                  <a:pt x="370956" y="195089"/>
                  <a:pt x="368512" y="166668"/>
                </a:cubicBezTo>
                <a:cubicBezTo>
                  <a:pt x="364883" y="168064"/>
                  <a:pt x="360765" y="171903"/>
                  <a:pt x="354553" y="174625"/>
                </a:cubicBezTo>
                <a:cubicBezTo>
                  <a:pt x="355810" y="234091"/>
                  <a:pt x="335568" y="271922"/>
                  <a:pt x="306742" y="302423"/>
                </a:cubicBezTo>
                <a:cubicBezTo>
                  <a:pt x="222358" y="391483"/>
                  <a:pt x="70410" y="360354"/>
                  <a:pt x="25810" y="248260"/>
                </a:cubicBezTo>
                <a:cubicBezTo>
                  <a:pt x="21343" y="237191"/>
                  <a:pt x="17993" y="225681"/>
                  <a:pt x="15898" y="213920"/>
                </a:cubicBezTo>
                <a:cubicBezTo>
                  <a:pt x="14153" y="200219"/>
                  <a:pt x="13316" y="186413"/>
                  <a:pt x="13456" y="172600"/>
                </a:cubicBezTo>
                <a:close/>
                <a:moveTo>
                  <a:pt x="322936" y="62042"/>
                </a:moveTo>
                <a:cubicBezTo>
                  <a:pt x="254604" y="-14553"/>
                  <a:pt x="137066" y="-21239"/>
                  <a:pt x="60499" y="47106"/>
                </a:cubicBezTo>
                <a:cubicBezTo>
                  <a:pt x="55264" y="51796"/>
                  <a:pt x="50239" y="56787"/>
                  <a:pt x="45562" y="62042"/>
                </a:cubicBezTo>
                <a:cubicBezTo>
                  <a:pt x="39769" y="68324"/>
                  <a:pt x="22041" y="91845"/>
                  <a:pt x="18970" y="102385"/>
                </a:cubicBezTo>
                <a:lnTo>
                  <a:pt x="35232" y="102385"/>
                </a:lnTo>
                <a:cubicBezTo>
                  <a:pt x="40607" y="87239"/>
                  <a:pt x="62593" y="64415"/>
                  <a:pt x="75855" y="53108"/>
                </a:cubicBezTo>
                <a:cubicBezTo>
                  <a:pt x="81229" y="48606"/>
                  <a:pt x="86882" y="44523"/>
                  <a:pt x="92885" y="40894"/>
                </a:cubicBezTo>
                <a:cubicBezTo>
                  <a:pt x="169313" y="-7622"/>
                  <a:pt x="270308" y="11879"/>
                  <a:pt x="323214" y="85354"/>
                </a:cubicBezTo>
                <a:cubicBezTo>
                  <a:pt x="327542" y="91287"/>
                  <a:pt x="330194" y="97150"/>
                  <a:pt x="334801" y="103292"/>
                </a:cubicBezTo>
                <a:lnTo>
                  <a:pt x="350295" y="103292"/>
                </a:lnTo>
                <a:cubicBezTo>
                  <a:pt x="346875" y="91915"/>
                  <a:pt x="328798" y="68115"/>
                  <a:pt x="322936" y="61763"/>
                </a:cubicBezTo>
                <a:close/>
              </a:path>
            </a:pathLst>
          </a:custGeom>
          <a:solidFill>
            <a:srgbClr val="F2B602"/>
          </a:solidFill>
          <a:ln w="6971" cap="flat">
            <a:noFill/>
            <a:prstDash val="solid"/>
            <a:miter/>
          </a:ln>
        </p:spPr>
        <p:txBody>
          <a:bodyPr rtlCol="0" anchor="ctr"/>
          <a:lstStyle/>
          <a:p>
            <a:endParaRPr lang="fr-FR"/>
          </a:p>
        </p:txBody>
      </p:sp>
      <p:sp>
        <p:nvSpPr>
          <p:cNvPr id="147" name="Graphique 2">
            <a:extLst>
              <a:ext uri="{FF2B5EF4-FFF2-40B4-BE49-F238E27FC236}">
                <a16:creationId xmlns:a16="http://schemas.microsoft.com/office/drawing/2014/main" id="{E4CD3D26-A47B-4AF3-BCC0-AB0D8D65AAE8}"/>
              </a:ext>
            </a:extLst>
          </p:cNvPr>
          <p:cNvSpPr/>
          <p:nvPr/>
        </p:nvSpPr>
        <p:spPr>
          <a:xfrm flipH="1">
            <a:off x="3872182" y="5700562"/>
            <a:ext cx="465428" cy="40512"/>
          </a:xfrm>
          <a:custGeom>
            <a:avLst/>
            <a:gdLst>
              <a:gd name="connsiteX0" fmla="*/ 318309 w 373483"/>
              <a:gd name="connsiteY0" fmla="*/ 881 h 32509"/>
              <a:gd name="connsiteX1" fmla="*/ 256260 w 373483"/>
              <a:gd name="connsiteY1" fmla="*/ 31452 h 32509"/>
              <a:gd name="connsiteX2" fmla="*/ 287110 w 373483"/>
              <a:gd name="connsiteY2" fmla="*/ 25449 h 32509"/>
              <a:gd name="connsiteX3" fmla="*/ 358024 w 373483"/>
              <a:gd name="connsiteY3" fmla="*/ 23076 h 32509"/>
              <a:gd name="connsiteX4" fmla="*/ 372542 w 373483"/>
              <a:gd name="connsiteY4" fmla="*/ 1788 h 32509"/>
              <a:gd name="connsiteX5" fmla="*/ 100404 w 373483"/>
              <a:gd name="connsiteY5" fmla="*/ 7861 h 32509"/>
              <a:gd name="connsiteX6" fmla="*/ 71368 w 373483"/>
              <a:gd name="connsiteY6" fmla="*/ 881 h 32509"/>
              <a:gd name="connsiteX7" fmla="*/ -942 w 373483"/>
              <a:gd name="connsiteY7" fmla="*/ 881 h 32509"/>
              <a:gd name="connsiteX8" fmla="*/ 13995 w 373483"/>
              <a:gd name="connsiteY8" fmla="*/ 21820 h 32509"/>
              <a:gd name="connsiteX9" fmla="*/ 46171 w 373483"/>
              <a:gd name="connsiteY9" fmla="*/ 25798 h 32509"/>
              <a:gd name="connsiteX10" fmla="*/ 82465 w 373483"/>
              <a:gd name="connsiteY10" fmla="*/ 26217 h 32509"/>
              <a:gd name="connsiteX11" fmla="*/ 112967 w 373483"/>
              <a:gd name="connsiteY11" fmla="*/ 32429 h 32509"/>
              <a:gd name="connsiteX12" fmla="*/ 100404 w 373483"/>
              <a:gd name="connsiteY12" fmla="*/ 7861 h 325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73483" h="32509">
                <a:moveTo>
                  <a:pt x="318309" y="881"/>
                </a:moveTo>
                <a:cubicBezTo>
                  <a:pt x="268824" y="462"/>
                  <a:pt x="272523" y="-3167"/>
                  <a:pt x="256260" y="31452"/>
                </a:cubicBezTo>
                <a:cubicBezTo>
                  <a:pt x="268684" y="28311"/>
                  <a:pt x="270219" y="25310"/>
                  <a:pt x="287110" y="25449"/>
                </a:cubicBezTo>
                <a:cubicBezTo>
                  <a:pt x="299464" y="25449"/>
                  <a:pt x="349927" y="26915"/>
                  <a:pt x="358024" y="23076"/>
                </a:cubicBezTo>
                <a:cubicBezTo>
                  <a:pt x="366260" y="18986"/>
                  <a:pt x="371704" y="10924"/>
                  <a:pt x="372542" y="1788"/>
                </a:cubicBezTo>
                <a:close/>
                <a:moveTo>
                  <a:pt x="100404" y="7861"/>
                </a:moveTo>
                <a:cubicBezTo>
                  <a:pt x="93424" y="-585"/>
                  <a:pt x="84699" y="881"/>
                  <a:pt x="71368" y="881"/>
                </a:cubicBezTo>
                <a:cubicBezTo>
                  <a:pt x="58036" y="881"/>
                  <a:pt x="10156" y="-1283"/>
                  <a:pt x="-942" y="881"/>
                </a:cubicBezTo>
                <a:cubicBezTo>
                  <a:pt x="315" y="9878"/>
                  <a:pt x="5898" y="17688"/>
                  <a:pt x="13995" y="21820"/>
                </a:cubicBezTo>
                <a:cubicBezTo>
                  <a:pt x="23138" y="26775"/>
                  <a:pt x="34934" y="25589"/>
                  <a:pt x="46171" y="25798"/>
                </a:cubicBezTo>
                <a:cubicBezTo>
                  <a:pt x="57409" y="26008"/>
                  <a:pt x="70391" y="25798"/>
                  <a:pt x="82465" y="26217"/>
                </a:cubicBezTo>
                <a:cubicBezTo>
                  <a:pt x="109966" y="26636"/>
                  <a:pt x="96425" y="27125"/>
                  <a:pt x="112967" y="32429"/>
                </a:cubicBezTo>
                <a:cubicBezTo>
                  <a:pt x="109966" y="23683"/>
                  <a:pt x="105708" y="15412"/>
                  <a:pt x="100404" y="7861"/>
                </a:cubicBezTo>
                <a:close/>
              </a:path>
            </a:pathLst>
          </a:custGeom>
          <a:solidFill>
            <a:srgbClr val="F2B602"/>
          </a:solidFill>
          <a:ln w="6971" cap="flat">
            <a:noFill/>
            <a:prstDash val="solid"/>
            <a:miter/>
          </a:ln>
        </p:spPr>
        <p:txBody>
          <a:bodyPr rtlCol="0" anchor="ctr"/>
          <a:lstStyle/>
          <a:p>
            <a:endParaRPr lang="fr-FR"/>
          </a:p>
        </p:txBody>
      </p:sp>
      <p:sp>
        <p:nvSpPr>
          <p:cNvPr id="148" name="Graphique 2">
            <a:extLst>
              <a:ext uri="{FF2B5EF4-FFF2-40B4-BE49-F238E27FC236}">
                <a16:creationId xmlns:a16="http://schemas.microsoft.com/office/drawing/2014/main" id="{9759AFE5-30A4-4C4B-B4CC-C608A5C97B70}"/>
              </a:ext>
            </a:extLst>
          </p:cNvPr>
          <p:cNvSpPr/>
          <p:nvPr/>
        </p:nvSpPr>
        <p:spPr>
          <a:xfrm flipH="1">
            <a:off x="3807296" y="5457260"/>
            <a:ext cx="595810" cy="593113"/>
          </a:xfrm>
          <a:custGeom>
            <a:avLst/>
            <a:gdLst>
              <a:gd name="connsiteX0" fmla="*/ 238322 w 478108"/>
              <a:gd name="connsiteY0" fmla="*/ -81 h 475944"/>
              <a:gd name="connsiteX1" fmla="*/ 236508 w 478108"/>
              <a:gd name="connsiteY1" fmla="*/ 1734 h 475944"/>
              <a:gd name="connsiteX2" fmla="*/ 235600 w 478108"/>
              <a:gd name="connsiteY2" fmla="*/ 3060 h 475944"/>
              <a:gd name="connsiteX3" fmla="*/ 233995 w 478108"/>
              <a:gd name="connsiteY3" fmla="*/ 6480 h 475944"/>
              <a:gd name="connsiteX4" fmla="*/ 230715 w 478108"/>
              <a:gd name="connsiteY4" fmla="*/ 13041 h 475944"/>
              <a:gd name="connsiteX5" fmla="*/ 215988 w 478108"/>
              <a:gd name="connsiteY5" fmla="*/ 14926 h 475944"/>
              <a:gd name="connsiteX6" fmla="*/ 226596 w 478108"/>
              <a:gd name="connsiteY6" fmla="*/ 24069 h 475944"/>
              <a:gd name="connsiteX7" fmla="*/ 224363 w 478108"/>
              <a:gd name="connsiteY7" fmla="*/ 40471 h 475944"/>
              <a:gd name="connsiteX8" fmla="*/ 238322 w 478108"/>
              <a:gd name="connsiteY8" fmla="*/ 34050 h 475944"/>
              <a:gd name="connsiteX9" fmla="*/ 252282 w 478108"/>
              <a:gd name="connsiteY9" fmla="*/ 40471 h 475944"/>
              <a:gd name="connsiteX10" fmla="*/ 259750 w 478108"/>
              <a:gd name="connsiteY10" fmla="*/ 14437 h 475944"/>
              <a:gd name="connsiteX11" fmla="*/ 238322 w 478108"/>
              <a:gd name="connsiteY11" fmla="*/ -81 h 475944"/>
              <a:gd name="connsiteX12" fmla="*/ 464255 w 478108"/>
              <a:gd name="connsiteY12" fmla="*/ 231575 h 475944"/>
              <a:gd name="connsiteX13" fmla="*/ 460625 w 478108"/>
              <a:gd name="connsiteY13" fmla="*/ 217267 h 475944"/>
              <a:gd name="connsiteX14" fmla="*/ 451482 w 478108"/>
              <a:gd name="connsiteY14" fmla="*/ 227527 h 475944"/>
              <a:gd name="connsiteX15" fmla="*/ 435848 w 478108"/>
              <a:gd name="connsiteY15" fmla="*/ 225503 h 475944"/>
              <a:gd name="connsiteX16" fmla="*/ 442827 w 478108"/>
              <a:gd name="connsiteY16" fmla="*/ 240021 h 475944"/>
              <a:gd name="connsiteX17" fmla="*/ 436476 w 478108"/>
              <a:gd name="connsiteY17" fmla="*/ 253561 h 475944"/>
              <a:gd name="connsiteX18" fmla="*/ 451901 w 478108"/>
              <a:gd name="connsiteY18" fmla="*/ 250769 h 475944"/>
              <a:gd name="connsiteX19" fmla="*/ 462998 w 478108"/>
              <a:gd name="connsiteY19" fmla="*/ 260122 h 475944"/>
              <a:gd name="connsiteX20" fmla="*/ 463905 w 478108"/>
              <a:gd name="connsiteY20" fmla="*/ 252235 h 475944"/>
              <a:gd name="connsiteX21" fmla="*/ 477167 w 478108"/>
              <a:gd name="connsiteY21" fmla="*/ 237857 h 475944"/>
              <a:gd name="connsiteX22" fmla="*/ 464255 w 478108"/>
              <a:gd name="connsiteY22" fmla="*/ 231575 h 475944"/>
              <a:gd name="connsiteX23" fmla="*/ 94331 w 478108"/>
              <a:gd name="connsiteY23" fmla="*/ 64691 h 475944"/>
              <a:gd name="connsiteX24" fmla="*/ 68088 w 478108"/>
              <a:gd name="connsiteY24" fmla="*/ 69926 h 475944"/>
              <a:gd name="connsiteX25" fmla="*/ 68088 w 478108"/>
              <a:gd name="connsiteY25" fmla="*/ 90446 h 475944"/>
              <a:gd name="connsiteX26" fmla="*/ 64388 w 478108"/>
              <a:gd name="connsiteY26" fmla="*/ 96518 h 475944"/>
              <a:gd name="connsiteX27" fmla="*/ 78348 w 478108"/>
              <a:gd name="connsiteY27" fmla="*/ 96030 h 475944"/>
              <a:gd name="connsiteX28" fmla="*/ 87422 w 478108"/>
              <a:gd name="connsiteY28" fmla="*/ 107895 h 475944"/>
              <a:gd name="connsiteX29" fmla="*/ 93075 w 478108"/>
              <a:gd name="connsiteY29" fmla="*/ 93517 h 475944"/>
              <a:gd name="connsiteX30" fmla="*/ 107383 w 478108"/>
              <a:gd name="connsiteY30" fmla="*/ 88003 h 475944"/>
              <a:gd name="connsiteX31" fmla="*/ 94331 w 478108"/>
              <a:gd name="connsiteY31" fmla="*/ 79279 h 475944"/>
              <a:gd name="connsiteX32" fmla="*/ 388944 w 478108"/>
              <a:gd name="connsiteY32" fmla="*/ 366213 h 475944"/>
              <a:gd name="connsiteX33" fmla="*/ 383291 w 478108"/>
              <a:gd name="connsiteY33" fmla="*/ 380941 h 475944"/>
              <a:gd name="connsiteX34" fmla="*/ 369331 w 478108"/>
              <a:gd name="connsiteY34" fmla="*/ 386036 h 475944"/>
              <a:gd name="connsiteX35" fmla="*/ 382383 w 478108"/>
              <a:gd name="connsiteY35" fmla="*/ 395389 h 475944"/>
              <a:gd name="connsiteX36" fmla="*/ 382383 w 478108"/>
              <a:gd name="connsiteY36" fmla="*/ 409348 h 475944"/>
              <a:gd name="connsiteX37" fmla="*/ 393830 w 478108"/>
              <a:gd name="connsiteY37" fmla="*/ 401042 h 475944"/>
              <a:gd name="connsiteX38" fmla="*/ 408836 w 478108"/>
              <a:gd name="connsiteY38" fmla="*/ 404113 h 475944"/>
              <a:gd name="connsiteX39" fmla="*/ 404648 w 478108"/>
              <a:gd name="connsiteY39" fmla="*/ 389595 h 475944"/>
              <a:gd name="connsiteX40" fmla="*/ 412465 w 478108"/>
              <a:gd name="connsiteY40" fmla="*/ 377451 h 475944"/>
              <a:gd name="connsiteX41" fmla="*/ 397738 w 478108"/>
              <a:gd name="connsiteY41" fmla="*/ 378358 h 475944"/>
              <a:gd name="connsiteX42" fmla="*/ 389223 w 478108"/>
              <a:gd name="connsiteY42" fmla="*/ 366213 h 475944"/>
              <a:gd name="connsiteX43" fmla="*/ 88817 w 478108"/>
              <a:gd name="connsiteY43" fmla="*/ 367958 h 475944"/>
              <a:gd name="connsiteX44" fmla="*/ 87142 w 478108"/>
              <a:gd name="connsiteY44" fmla="*/ 369633 h 475944"/>
              <a:gd name="connsiteX45" fmla="*/ 64668 w 478108"/>
              <a:gd name="connsiteY45" fmla="*/ 381150 h 475944"/>
              <a:gd name="connsiteX46" fmla="*/ 72904 w 478108"/>
              <a:gd name="connsiteY46" fmla="*/ 392038 h 475944"/>
              <a:gd name="connsiteX47" fmla="*/ 69972 w 478108"/>
              <a:gd name="connsiteY47" fmla="*/ 407114 h 475944"/>
              <a:gd name="connsiteX48" fmla="*/ 85537 w 478108"/>
              <a:gd name="connsiteY48" fmla="*/ 403485 h 475944"/>
              <a:gd name="connsiteX49" fmla="*/ 96426 w 478108"/>
              <a:gd name="connsiteY49" fmla="*/ 411233 h 475944"/>
              <a:gd name="connsiteX50" fmla="*/ 102916 w 478108"/>
              <a:gd name="connsiteY50" fmla="*/ 391550 h 475944"/>
              <a:gd name="connsiteX51" fmla="*/ 105778 w 478108"/>
              <a:gd name="connsiteY51" fmla="*/ 389246 h 475944"/>
              <a:gd name="connsiteX52" fmla="*/ 107941 w 478108"/>
              <a:gd name="connsiteY52" fmla="*/ 386943 h 475944"/>
              <a:gd name="connsiteX53" fmla="*/ 88817 w 478108"/>
              <a:gd name="connsiteY53" fmla="*/ 367958 h 475944"/>
              <a:gd name="connsiteX54" fmla="*/ 13158 w 478108"/>
              <a:gd name="connsiteY54" fmla="*/ 216848 h 475944"/>
              <a:gd name="connsiteX55" fmla="*/ 5131 w 478108"/>
              <a:gd name="connsiteY55" fmla="*/ 235344 h 475944"/>
              <a:gd name="connsiteX56" fmla="*/ -942 w 478108"/>
              <a:gd name="connsiteY56" fmla="*/ 239113 h 475944"/>
              <a:gd name="connsiteX57" fmla="*/ 13018 w 478108"/>
              <a:gd name="connsiteY57" fmla="*/ 253073 h 475944"/>
              <a:gd name="connsiteX58" fmla="*/ 14903 w 478108"/>
              <a:gd name="connsiteY58" fmla="*/ 260052 h 475944"/>
              <a:gd name="connsiteX59" fmla="*/ 24046 w 478108"/>
              <a:gd name="connsiteY59" fmla="*/ 249862 h 475944"/>
              <a:gd name="connsiteX60" fmla="*/ 39681 w 478108"/>
              <a:gd name="connsiteY60" fmla="*/ 251746 h 475944"/>
              <a:gd name="connsiteX61" fmla="*/ 39681 w 478108"/>
              <a:gd name="connsiteY61" fmla="*/ 223828 h 475944"/>
              <a:gd name="connsiteX62" fmla="*/ 24115 w 478108"/>
              <a:gd name="connsiteY62" fmla="*/ 226271 h 475944"/>
              <a:gd name="connsiteX63" fmla="*/ 13158 w 478108"/>
              <a:gd name="connsiteY63" fmla="*/ 216848 h 475944"/>
              <a:gd name="connsiteX64" fmla="*/ 390061 w 478108"/>
              <a:gd name="connsiteY64" fmla="*/ 71741 h 475944"/>
              <a:gd name="connsiteX65" fmla="*/ 379173 w 478108"/>
              <a:gd name="connsiteY65" fmla="*/ 64272 h 475944"/>
              <a:gd name="connsiteX66" fmla="*/ 378126 w 478108"/>
              <a:gd name="connsiteY66" fmla="*/ 80116 h 475944"/>
              <a:gd name="connsiteX67" fmla="*/ 367447 w 478108"/>
              <a:gd name="connsiteY67" fmla="*/ 88492 h 475944"/>
              <a:gd name="connsiteX68" fmla="*/ 386780 w 478108"/>
              <a:gd name="connsiteY68" fmla="*/ 107477 h 475944"/>
              <a:gd name="connsiteX69" fmla="*/ 397180 w 478108"/>
              <a:gd name="connsiteY69" fmla="*/ 94425 h 475944"/>
              <a:gd name="connsiteX70" fmla="*/ 411139 w 478108"/>
              <a:gd name="connsiteY70" fmla="*/ 94425 h 475944"/>
              <a:gd name="connsiteX71" fmla="*/ 406812 w 478108"/>
              <a:gd name="connsiteY71" fmla="*/ 88422 h 475944"/>
              <a:gd name="connsiteX72" fmla="*/ 405555 w 478108"/>
              <a:gd name="connsiteY72" fmla="*/ 68321 h 475944"/>
              <a:gd name="connsiteX73" fmla="*/ 390130 w 478108"/>
              <a:gd name="connsiteY73" fmla="*/ 72089 h 475944"/>
              <a:gd name="connsiteX74" fmla="*/ 253119 w 478108"/>
              <a:gd name="connsiteY74" fmla="*/ 435033 h 475944"/>
              <a:gd name="connsiteX75" fmla="*/ 239160 w 478108"/>
              <a:gd name="connsiteY75" fmla="*/ 442013 h 475944"/>
              <a:gd name="connsiteX76" fmla="*/ 225200 w 478108"/>
              <a:gd name="connsiteY76" fmla="*/ 435522 h 475944"/>
              <a:gd name="connsiteX77" fmla="*/ 227085 w 478108"/>
              <a:gd name="connsiteY77" fmla="*/ 451784 h 475944"/>
              <a:gd name="connsiteX78" fmla="*/ 217871 w 478108"/>
              <a:gd name="connsiteY78" fmla="*/ 462044 h 475944"/>
              <a:gd name="connsiteX79" fmla="*/ 233018 w 478108"/>
              <a:gd name="connsiteY79" fmla="*/ 463580 h 475944"/>
              <a:gd name="connsiteX80" fmla="*/ 239997 w 478108"/>
              <a:gd name="connsiteY80" fmla="*/ 475864 h 475944"/>
              <a:gd name="connsiteX81" fmla="*/ 246559 w 478108"/>
              <a:gd name="connsiteY81" fmla="*/ 464068 h 475944"/>
              <a:gd name="connsiteX82" fmla="*/ 261564 w 478108"/>
              <a:gd name="connsiteY82" fmla="*/ 460788 h 475944"/>
              <a:gd name="connsiteX83" fmla="*/ 251025 w 478108"/>
              <a:gd name="connsiteY83" fmla="*/ 450388 h 475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Lst>
            <a:rect l="l" t="t" r="r" b="b"/>
            <a:pathLst>
              <a:path w="478108" h="475944">
                <a:moveTo>
                  <a:pt x="238322" y="-81"/>
                </a:moveTo>
                <a:cubicBezTo>
                  <a:pt x="236857" y="1106"/>
                  <a:pt x="237694" y="-81"/>
                  <a:pt x="236508" y="1734"/>
                </a:cubicBezTo>
                <a:lnTo>
                  <a:pt x="235600" y="3060"/>
                </a:lnTo>
                <a:cubicBezTo>
                  <a:pt x="234972" y="4107"/>
                  <a:pt x="234693" y="5085"/>
                  <a:pt x="233995" y="6480"/>
                </a:cubicBezTo>
                <a:cubicBezTo>
                  <a:pt x="233297" y="7876"/>
                  <a:pt x="231622" y="11087"/>
                  <a:pt x="230715" y="13041"/>
                </a:cubicBezTo>
                <a:lnTo>
                  <a:pt x="215988" y="14926"/>
                </a:lnTo>
                <a:cubicBezTo>
                  <a:pt x="218640" y="18863"/>
                  <a:pt x="222339" y="22017"/>
                  <a:pt x="226596" y="24069"/>
                </a:cubicBezTo>
                <a:lnTo>
                  <a:pt x="224363" y="40471"/>
                </a:lnTo>
                <a:cubicBezTo>
                  <a:pt x="228830" y="39146"/>
                  <a:pt x="235391" y="33492"/>
                  <a:pt x="238322" y="34050"/>
                </a:cubicBezTo>
                <a:cubicBezTo>
                  <a:pt x="241254" y="34609"/>
                  <a:pt x="248164" y="39215"/>
                  <a:pt x="252282" y="40471"/>
                </a:cubicBezTo>
                <a:cubicBezTo>
                  <a:pt x="249420" y="14926"/>
                  <a:pt x="248512" y="29444"/>
                  <a:pt x="259750" y="14437"/>
                </a:cubicBezTo>
                <a:cubicBezTo>
                  <a:pt x="243627" y="10668"/>
                  <a:pt x="244674" y="16252"/>
                  <a:pt x="238322" y="-81"/>
                </a:cubicBezTo>
                <a:close/>
                <a:moveTo>
                  <a:pt x="464255" y="231575"/>
                </a:moveTo>
                <a:cubicBezTo>
                  <a:pt x="461882" y="228644"/>
                  <a:pt x="462859" y="220547"/>
                  <a:pt x="460625" y="217267"/>
                </a:cubicBezTo>
                <a:cubicBezTo>
                  <a:pt x="456018" y="220827"/>
                  <a:pt x="456158" y="222920"/>
                  <a:pt x="451482" y="227527"/>
                </a:cubicBezTo>
                <a:lnTo>
                  <a:pt x="435848" y="225503"/>
                </a:lnTo>
                <a:cubicBezTo>
                  <a:pt x="437453" y="229691"/>
                  <a:pt x="442827" y="236601"/>
                  <a:pt x="442827" y="240021"/>
                </a:cubicBezTo>
                <a:cubicBezTo>
                  <a:pt x="442827" y="243441"/>
                  <a:pt x="437732" y="249513"/>
                  <a:pt x="436476" y="253561"/>
                </a:cubicBezTo>
                <a:lnTo>
                  <a:pt x="451901" y="250769"/>
                </a:lnTo>
                <a:cubicBezTo>
                  <a:pt x="457624" y="255097"/>
                  <a:pt x="458880" y="258936"/>
                  <a:pt x="462998" y="260122"/>
                </a:cubicBezTo>
                <a:cubicBezTo>
                  <a:pt x="463487" y="257679"/>
                  <a:pt x="463627" y="254818"/>
                  <a:pt x="463905" y="252235"/>
                </a:cubicBezTo>
                <a:cubicBezTo>
                  <a:pt x="465232" y="238276"/>
                  <a:pt x="469839" y="246442"/>
                  <a:pt x="477167" y="237857"/>
                </a:cubicBezTo>
                <a:cubicBezTo>
                  <a:pt x="472630" y="236210"/>
                  <a:pt x="468303" y="234102"/>
                  <a:pt x="464255" y="231575"/>
                </a:cubicBezTo>
                <a:close/>
                <a:moveTo>
                  <a:pt x="94331" y="64691"/>
                </a:moveTo>
                <a:cubicBezTo>
                  <a:pt x="74788" y="76905"/>
                  <a:pt x="89655" y="74672"/>
                  <a:pt x="68088" y="69926"/>
                </a:cubicBezTo>
                <a:cubicBezTo>
                  <a:pt x="70461" y="82769"/>
                  <a:pt x="75905" y="79767"/>
                  <a:pt x="68088" y="90446"/>
                </a:cubicBezTo>
                <a:cubicBezTo>
                  <a:pt x="66622" y="92296"/>
                  <a:pt x="65366" y="94341"/>
                  <a:pt x="64388" y="96518"/>
                </a:cubicBezTo>
                <a:lnTo>
                  <a:pt x="78348" y="96030"/>
                </a:lnTo>
                <a:cubicBezTo>
                  <a:pt x="81629" y="99764"/>
                  <a:pt x="84699" y="103729"/>
                  <a:pt x="87422" y="107895"/>
                </a:cubicBezTo>
                <a:cubicBezTo>
                  <a:pt x="90562" y="104196"/>
                  <a:pt x="90074" y="96239"/>
                  <a:pt x="93075" y="93517"/>
                </a:cubicBezTo>
                <a:cubicBezTo>
                  <a:pt x="96076" y="90795"/>
                  <a:pt x="103824" y="91074"/>
                  <a:pt x="107383" y="88003"/>
                </a:cubicBezTo>
                <a:cubicBezTo>
                  <a:pt x="102986" y="85211"/>
                  <a:pt x="98589" y="81791"/>
                  <a:pt x="94331" y="79279"/>
                </a:cubicBezTo>
                <a:close/>
                <a:moveTo>
                  <a:pt x="388944" y="366213"/>
                </a:moveTo>
                <a:cubicBezTo>
                  <a:pt x="386083" y="369912"/>
                  <a:pt x="385803" y="378637"/>
                  <a:pt x="383291" y="380941"/>
                </a:cubicBezTo>
                <a:cubicBezTo>
                  <a:pt x="380778" y="383244"/>
                  <a:pt x="372611" y="383802"/>
                  <a:pt x="369331" y="386036"/>
                </a:cubicBezTo>
                <a:lnTo>
                  <a:pt x="382383" y="395389"/>
                </a:lnTo>
                <a:lnTo>
                  <a:pt x="382383" y="409348"/>
                </a:lnTo>
                <a:cubicBezTo>
                  <a:pt x="387199" y="407952"/>
                  <a:pt x="390270" y="402368"/>
                  <a:pt x="393830" y="401042"/>
                </a:cubicBezTo>
                <a:cubicBezTo>
                  <a:pt x="397390" y="399716"/>
                  <a:pt x="404508" y="403276"/>
                  <a:pt x="408836" y="404113"/>
                </a:cubicBezTo>
                <a:cubicBezTo>
                  <a:pt x="406952" y="399430"/>
                  <a:pt x="405555" y="394565"/>
                  <a:pt x="404648" y="389595"/>
                </a:cubicBezTo>
                <a:cubicBezTo>
                  <a:pt x="404648" y="387920"/>
                  <a:pt x="410860" y="380871"/>
                  <a:pt x="412465" y="377451"/>
                </a:cubicBezTo>
                <a:lnTo>
                  <a:pt x="397738" y="378358"/>
                </a:lnTo>
                <a:cubicBezTo>
                  <a:pt x="395156" y="374149"/>
                  <a:pt x="392294" y="370094"/>
                  <a:pt x="389223" y="366213"/>
                </a:cubicBezTo>
                <a:close/>
                <a:moveTo>
                  <a:pt x="88817" y="367958"/>
                </a:moveTo>
                <a:cubicBezTo>
                  <a:pt x="88189" y="368426"/>
                  <a:pt x="87631" y="368991"/>
                  <a:pt x="87142" y="369633"/>
                </a:cubicBezTo>
                <a:cubicBezTo>
                  <a:pt x="75487" y="382127"/>
                  <a:pt x="86514" y="380731"/>
                  <a:pt x="64668" y="381150"/>
                </a:cubicBezTo>
                <a:cubicBezTo>
                  <a:pt x="66552" y="385338"/>
                  <a:pt x="71647" y="389246"/>
                  <a:pt x="72904" y="392038"/>
                </a:cubicBezTo>
                <a:cubicBezTo>
                  <a:pt x="74160" y="394830"/>
                  <a:pt x="70880" y="402717"/>
                  <a:pt x="69972" y="407114"/>
                </a:cubicBezTo>
                <a:cubicBezTo>
                  <a:pt x="74439" y="406207"/>
                  <a:pt x="82257" y="402019"/>
                  <a:pt x="85537" y="403485"/>
                </a:cubicBezTo>
                <a:cubicBezTo>
                  <a:pt x="88817" y="404951"/>
                  <a:pt x="92517" y="409557"/>
                  <a:pt x="96426" y="411233"/>
                </a:cubicBezTo>
                <a:cubicBezTo>
                  <a:pt x="97054" y="395458"/>
                  <a:pt x="92098" y="399506"/>
                  <a:pt x="102916" y="391550"/>
                </a:cubicBezTo>
                <a:cubicBezTo>
                  <a:pt x="103894" y="390838"/>
                  <a:pt x="104871" y="390070"/>
                  <a:pt x="105778" y="389246"/>
                </a:cubicBezTo>
                <a:lnTo>
                  <a:pt x="107941" y="386943"/>
                </a:lnTo>
                <a:cubicBezTo>
                  <a:pt x="91261" y="382476"/>
                  <a:pt x="93145" y="385547"/>
                  <a:pt x="88817" y="367958"/>
                </a:cubicBezTo>
                <a:close/>
                <a:moveTo>
                  <a:pt x="13158" y="216848"/>
                </a:moveTo>
                <a:cubicBezTo>
                  <a:pt x="10924" y="233599"/>
                  <a:pt x="13158" y="231506"/>
                  <a:pt x="5131" y="235344"/>
                </a:cubicBezTo>
                <a:lnTo>
                  <a:pt x="-942" y="239113"/>
                </a:lnTo>
                <a:cubicBezTo>
                  <a:pt x="9668" y="246093"/>
                  <a:pt x="11692" y="241207"/>
                  <a:pt x="13018" y="253073"/>
                </a:cubicBezTo>
                <a:lnTo>
                  <a:pt x="14903" y="260052"/>
                </a:lnTo>
                <a:cubicBezTo>
                  <a:pt x="19439" y="256004"/>
                  <a:pt x="19509" y="254259"/>
                  <a:pt x="24046" y="249862"/>
                </a:cubicBezTo>
                <a:lnTo>
                  <a:pt x="39681" y="251746"/>
                </a:lnTo>
                <a:cubicBezTo>
                  <a:pt x="31165" y="234995"/>
                  <a:pt x="30816" y="241696"/>
                  <a:pt x="39681" y="223828"/>
                </a:cubicBezTo>
                <a:lnTo>
                  <a:pt x="24115" y="226271"/>
                </a:lnTo>
                <a:cubicBezTo>
                  <a:pt x="20137" y="223269"/>
                  <a:pt x="16438" y="219221"/>
                  <a:pt x="13158" y="216848"/>
                </a:cubicBezTo>
                <a:close/>
                <a:moveTo>
                  <a:pt x="390061" y="71741"/>
                </a:moveTo>
                <a:cubicBezTo>
                  <a:pt x="387199" y="70484"/>
                  <a:pt x="382663" y="66157"/>
                  <a:pt x="379173" y="64272"/>
                </a:cubicBezTo>
                <a:cubicBezTo>
                  <a:pt x="378684" y="70205"/>
                  <a:pt x="381126" y="76836"/>
                  <a:pt x="378126" y="80116"/>
                </a:cubicBezTo>
                <a:cubicBezTo>
                  <a:pt x="375124" y="83397"/>
                  <a:pt x="370657" y="85002"/>
                  <a:pt x="367447" y="88492"/>
                </a:cubicBezTo>
                <a:cubicBezTo>
                  <a:pt x="383569" y="90655"/>
                  <a:pt x="384477" y="93796"/>
                  <a:pt x="386780" y="107477"/>
                </a:cubicBezTo>
                <a:cubicBezTo>
                  <a:pt x="390619" y="103442"/>
                  <a:pt x="394109" y="99073"/>
                  <a:pt x="397180" y="94425"/>
                </a:cubicBezTo>
                <a:lnTo>
                  <a:pt x="411139" y="94425"/>
                </a:lnTo>
                <a:cubicBezTo>
                  <a:pt x="409953" y="92254"/>
                  <a:pt x="408487" y="90236"/>
                  <a:pt x="406812" y="88422"/>
                </a:cubicBezTo>
                <a:cubicBezTo>
                  <a:pt x="399204" y="78511"/>
                  <a:pt x="402763" y="83885"/>
                  <a:pt x="405555" y="68321"/>
                </a:cubicBezTo>
                <a:cubicBezTo>
                  <a:pt x="401158" y="69088"/>
                  <a:pt x="393830" y="73276"/>
                  <a:pt x="390130" y="72089"/>
                </a:cubicBezTo>
                <a:close/>
                <a:moveTo>
                  <a:pt x="253119" y="435033"/>
                </a:moveTo>
                <a:cubicBezTo>
                  <a:pt x="248652" y="437748"/>
                  <a:pt x="243975" y="440086"/>
                  <a:pt x="239160" y="442013"/>
                </a:cubicBezTo>
                <a:cubicBezTo>
                  <a:pt x="234344" y="440226"/>
                  <a:pt x="229668" y="438055"/>
                  <a:pt x="225200" y="435522"/>
                </a:cubicBezTo>
                <a:cubicBezTo>
                  <a:pt x="226457" y="440847"/>
                  <a:pt x="227085" y="446305"/>
                  <a:pt x="227085" y="451784"/>
                </a:cubicBezTo>
                <a:cubicBezTo>
                  <a:pt x="225898" y="455135"/>
                  <a:pt x="220105" y="458764"/>
                  <a:pt x="217871" y="462044"/>
                </a:cubicBezTo>
                <a:lnTo>
                  <a:pt x="233018" y="463580"/>
                </a:lnTo>
                <a:lnTo>
                  <a:pt x="239997" y="475864"/>
                </a:lnTo>
                <a:cubicBezTo>
                  <a:pt x="243069" y="472095"/>
                  <a:pt x="245232" y="465395"/>
                  <a:pt x="246559" y="464068"/>
                </a:cubicBezTo>
                <a:cubicBezTo>
                  <a:pt x="249350" y="461347"/>
                  <a:pt x="257167" y="461277"/>
                  <a:pt x="261564" y="460788"/>
                </a:cubicBezTo>
                <a:cubicBezTo>
                  <a:pt x="261076" y="458834"/>
                  <a:pt x="254585" y="453808"/>
                  <a:pt x="251025" y="450388"/>
                </a:cubicBezTo>
                <a:close/>
              </a:path>
            </a:pathLst>
          </a:custGeom>
          <a:solidFill>
            <a:srgbClr val="FFFFFF"/>
          </a:solidFill>
          <a:ln w="6971" cap="flat">
            <a:noFill/>
            <a:prstDash val="solid"/>
            <a:miter/>
          </a:ln>
        </p:spPr>
        <p:txBody>
          <a:bodyPr rtlCol="0" anchor="ctr"/>
          <a:lstStyle/>
          <a:p>
            <a:endParaRPr lang="fr-FR"/>
          </a:p>
        </p:txBody>
      </p:sp>
      <p:sp>
        <p:nvSpPr>
          <p:cNvPr id="149" name="Graphique 2">
            <a:extLst>
              <a:ext uri="{FF2B5EF4-FFF2-40B4-BE49-F238E27FC236}">
                <a16:creationId xmlns:a16="http://schemas.microsoft.com/office/drawing/2014/main" id="{F4C5490B-6F05-497C-9F9B-AB8A7A2736F0}"/>
              </a:ext>
            </a:extLst>
          </p:cNvPr>
          <p:cNvSpPr/>
          <p:nvPr/>
        </p:nvSpPr>
        <p:spPr>
          <a:xfrm flipH="1">
            <a:off x="3873139" y="5977660"/>
            <a:ext cx="502393" cy="86631"/>
          </a:xfrm>
          <a:custGeom>
            <a:avLst/>
            <a:gdLst>
              <a:gd name="connsiteX0" fmla="*/ 402205 w 403146"/>
              <a:gd name="connsiteY0" fmla="*/ 28187 h 69517"/>
              <a:gd name="connsiteX1" fmla="*/ 400181 w 403146"/>
              <a:gd name="connsiteY1" fmla="*/ 26163 h 69517"/>
              <a:gd name="connsiteX2" fmla="*/ 402205 w 403146"/>
              <a:gd name="connsiteY2" fmla="*/ 28187 h 69517"/>
              <a:gd name="connsiteX3" fmla="*/ -942 w 403146"/>
              <a:gd name="connsiteY3" fmla="*/ 1106 h 69517"/>
              <a:gd name="connsiteX4" fmla="*/ 1013 w 403146"/>
              <a:gd name="connsiteY4" fmla="*/ -81 h 69517"/>
              <a:gd name="connsiteX5" fmla="*/ 397319 w 403146"/>
              <a:gd name="connsiteY5" fmla="*/ 31188 h 69517"/>
              <a:gd name="connsiteX6" fmla="*/ 396133 w 403146"/>
              <a:gd name="connsiteY6" fmla="*/ 29164 h 69517"/>
              <a:gd name="connsiteX7" fmla="*/ 39750 w 403146"/>
              <a:gd name="connsiteY7" fmla="*/ 40471 h 69517"/>
              <a:gd name="connsiteX8" fmla="*/ 40309 w 403146"/>
              <a:gd name="connsiteY8" fmla="*/ 38238 h 69517"/>
              <a:gd name="connsiteX9" fmla="*/ 341901 w 403146"/>
              <a:gd name="connsiteY9" fmla="*/ 69437 h 69517"/>
              <a:gd name="connsiteX10" fmla="*/ 340714 w 403146"/>
              <a:gd name="connsiteY10" fmla="*/ 67483 h 69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03146" h="69517">
                <a:moveTo>
                  <a:pt x="402205" y="28187"/>
                </a:moveTo>
                <a:cubicBezTo>
                  <a:pt x="401576" y="25744"/>
                  <a:pt x="402693" y="26861"/>
                  <a:pt x="400181" y="26163"/>
                </a:cubicBezTo>
                <a:cubicBezTo>
                  <a:pt x="401088" y="28536"/>
                  <a:pt x="399623" y="27489"/>
                  <a:pt x="402205" y="28187"/>
                </a:cubicBezTo>
                <a:close/>
                <a:moveTo>
                  <a:pt x="-942" y="1106"/>
                </a:moveTo>
                <a:lnTo>
                  <a:pt x="1013" y="-81"/>
                </a:lnTo>
                <a:close/>
                <a:moveTo>
                  <a:pt x="397319" y="31188"/>
                </a:moveTo>
                <a:lnTo>
                  <a:pt x="396133" y="29164"/>
                </a:lnTo>
                <a:close/>
                <a:moveTo>
                  <a:pt x="39750" y="40471"/>
                </a:moveTo>
                <a:lnTo>
                  <a:pt x="40309" y="38238"/>
                </a:lnTo>
                <a:close/>
                <a:moveTo>
                  <a:pt x="341901" y="69437"/>
                </a:moveTo>
                <a:lnTo>
                  <a:pt x="340714" y="67483"/>
                </a:lnTo>
                <a:close/>
              </a:path>
            </a:pathLst>
          </a:custGeom>
          <a:solidFill>
            <a:srgbClr val="161617"/>
          </a:solidFill>
          <a:ln w="6971" cap="flat">
            <a:noFill/>
            <a:prstDash val="solid"/>
            <a:miter/>
          </a:ln>
        </p:spPr>
        <p:txBody>
          <a:bodyPr rtlCol="0" anchor="ctr"/>
          <a:lstStyle/>
          <a:p>
            <a:endParaRPr lang="fr-FR"/>
          </a:p>
        </p:txBody>
      </p:sp>
      <p:grpSp>
        <p:nvGrpSpPr>
          <p:cNvPr id="181" name="arm r">
            <a:extLst>
              <a:ext uri="{FF2B5EF4-FFF2-40B4-BE49-F238E27FC236}">
                <a16:creationId xmlns:a16="http://schemas.microsoft.com/office/drawing/2014/main" id="{2B86173B-D4F2-44E2-A80C-81E421BD1CB6}"/>
              </a:ext>
            </a:extLst>
          </p:cNvPr>
          <p:cNvGrpSpPr/>
          <p:nvPr/>
        </p:nvGrpSpPr>
        <p:grpSpPr>
          <a:xfrm>
            <a:off x="2007150" y="2148934"/>
            <a:ext cx="4931654" cy="4931654"/>
            <a:chOff x="2007150" y="2148934"/>
            <a:chExt cx="4931654" cy="4931654"/>
          </a:xfrm>
        </p:grpSpPr>
        <p:grpSp>
          <p:nvGrpSpPr>
            <p:cNvPr id="171" name="Group 170">
              <a:extLst>
                <a:ext uri="{FF2B5EF4-FFF2-40B4-BE49-F238E27FC236}">
                  <a16:creationId xmlns:a16="http://schemas.microsoft.com/office/drawing/2014/main" id="{BCFFBC88-9FD7-4C20-9263-C70E35CFEE29}"/>
                </a:ext>
              </a:extLst>
            </p:cNvPr>
            <p:cNvGrpSpPr/>
            <p:nvPr/>
          </p:nvGrpSpPr>
          <p:grpSpPr>
            <a:xfrm>
              <a:off x="4366685" y="4001172"/>
              <a:ext cx="2403048" cy="1896898"/>
              <a:chOff x="4366685" y="4001172"/>
              <a:chExt cx="2403048" cy="1896898"/>
            </a:xfrm>
          </p:grpSpPr>
          <p:sp>
            <p:nvSpPr>
              <p:cNvPr id="136" name="Graphique 2">
                <a:extLst>
                  <a:ext uri="{FF2B5EF4-FFF2-40B4-BE49-F238E27FC236}">
                    <a16:creationId xmlns:a16="http://schemas.microsoft.com/office/drawing/2014/main" id="{A03B4421-78CE-44D9-883E-D0B165A74799}"/>
                  </a:ext>
                </a:extLst>
              </p:cNvPr>
              <p:cNvSpPr/>
              <p:nvPr/>
            </p:nvSpPr>
            <p:spPr>
              <a:xfrm flipH="1">
                <a:off x="6152663" y="4001172"/>
                <a:ext cx="617070" cy="790930"/>
              </a:xfrm>
              <a:custGeom>
                <a:avLst/>
                <a:gdLst>
                  <a:gd name="connsiteX0" fmla="*/ -942 w 495168"/>
                  <a:gd name="connsiteY0" fmla="*/ 334705 h 634682"/>
                  <a:gd name="connsiteX1" fmla="*/ 50848 w 495168"/>
                  <a:gd name="connsiteY1" fmla="*/ 248995 h 634682"/>
                  <a:gd name="connsiteX2" fmla="*/ 158405 w 495168"/>
                  <a:gd name="connsiteY2" fmla="*/ 221076 h 634682"/>
                  <a:gd name="connsiteX3" fmla="*/ 263100 w 495168"/>
                  <a:gd name="connsiteY3" fmla="*/ 242015 h 634682"/>
                  <a:gd name="connsiteX4" fmla="*/ 402694 w 495168"/>
                  <a:gd name="connsiteY4" fmla="*/ 5473 h 634682"/>
                  <a:gd name="connsiteX5" fmla="*/ 367795 w 495168"/>
                  <a:gd name="connsiteY5" fmla="*/ 305949 h 634682"/>
                  <a:gd name="connsiteX6" fmla="*/ 494197 w 495168"/>
                  <a:gd name="connsiteY6" fmla="*/ 373512 h 634682"/>
                  <a:gd name="connsiteX7" fmla="*/ 323404 w 495168"/>
                  <a:gd name="connsiteY7" fmla="*/ 448893 h 634682"/>
                  <a:gd name="connsiteX8" fmla="*/ 106057 w 495168"/>
                  <a:gd name="connsiteY8" fmla="*/ 488537 h 634682"/>
                  <a:gd name="connsiteX9" fmla="*/ 55175 w 495168"/>
                  <a:gd name="connsiteY9" fmla="*/ 382935 h 634682"/>
                  <a:gd name="connsiteX10" fmla="*/ 64039 w 495168"/>
                  <a:gd name="connsiteY10" fmla="*/ 368975 h 634682"/>
                  <a:gd name="connsiteX11" fmla="*/ 71647 w 495168"/>
                  <a:gd name="connsiteY11" fmla="*/ 344407 h 634682"/>
                  <a:gd name="connsiteX12" fmla="*/ 71647 w 495168"/>
                  <a:gd name="connsiteY12" fmla="*/ 344407 h 634682"/>
                  <a:gd name="connsiteX13" fmla="*/ 94052 w 495168"/>
                  <a:gd name="connsiteY13" fmla="*/ 359832 h 634682"/>
                  <a:gd name="connsiteX14" fmla="*/ 101032 w 495168"/>
                  <a:gd name="connsiteY14" fmla="*/ 362066 h 634682"/>
                  <a:gd name="connsiteX15" fmla="*/ 108011 w 495168"/>
                  <a:gd name="connsiteY15" fmla="*/ 363252 h 634682"/>
                  <a:gd name="connsiteX16" fmla="*/ 114991 w 495168"/>
                  <a:gd name="connsiteY16" fmla="*/ 363741 h 634682"/>
                  <a:gd name="connsiteX17" fmla="*/ 121971 w 495168"/>
                  <a:gd name="connsiteY17" fmla="*/ 363252 h 634682"/>
                  <a:gd name="connsiteX18" fmla="*/ 148773 w 495168"/>
                  <a:gd name="connsiteY18" fmla="*/ 349293 h 634682"/>
                  <a:gd name="connsiteX19" fmla="*/ 156939 w 495168"/>
                  <a:gd name="connsiteY19" fmla="*/ 336031 h 634682"/>
                  <a:gd name="connsiteX20" fmla="*/ 181089 w 495168"/>
                  <a:gd name="connsiteY20" fmla="*/ 356970 h 634682"/>
                  <a:gd name="connsiteX21" fmla="*/ 189604 w 495168"/>
                  <a:gd name="connsiteY21" fmla="*/ 360041 h 634682"/>
                  <a:gd name="connsiteX22" fmla="*/ 194699 w 495168"/>
                  <a:gd name="connsiteY22" fmla="*/ 361018 h 634682"/>
                  <a:gd name="connsiteX23" fmla="*/ 199864 w 495168"/>
                  <a:gd name="connsiteY23" fmla="*/ 361018 h 634682"/>
                  <a:gd name="connsiteX24" fmla="*/ 219198 w 495168"/>
                  <a:gd name="connsiteY24" fmla="*/ 354039 h 634682"/>
                  <a:gd name="connsiteX25" fmla="*/ 232319 w 495168"/>
                  <a:gd name="connsiteY25" fmla="*/ 340079 h 634682"/>
                  <a:gd name="connsiteX26" fmla="*/ 247047 w 495168"/>
                  <a:gd name="connsiteY26" fmla="*/ 308601 h 634682"/>
                  <a:gd name="connsiteX27" fmla="*/ 254026 w 495168"/>
                  <a:gd name="connsiteY27" fmla="*/ 275936 h 634682"/>
                  <a:gd name="connsiteX28" fmla="*/ 235600 w 495168"/>
                  <a:gd name="connsiteY28" fmla="*/ 273005 h 634682"/>
                  <a:gd name="connsiteX29" fmla="*/ 228620 w 495168"/>
                  <a:gd name="connsiteY29" fmla="*/ 302878 h 634682"/>
                  <a:gd name="connsiteX30" fmla="*/ 216755 w 495168"/>
                  <a:gd name="connsiteY30" fmla="*/ 329470 h 634682"/>
                  <a:gd name="connsiteX31" fmla="*/ 199026 w 495168"/>
                  <a:gd name="connsiteY31" fmla="*/ 342871 h 634682"/>
                  <a:gd name="connsiteX32" fmla="*/ 196514 w 495168"/>
                  <a:gd name="connsiteY32" fmla="*/ 342871 h 634682"/>
                  <a:gd name="connsiteX33" fmla="*/ 193791 w 495168"/>
                  <a:gd name="connsiteY33" fmla="*/ 342871 h 634682"/>
                  <a:gd name="connsiteX34" fmla="*/ 187370 w 495168"/>
                  <a:gd name="connsiteY34" fmla="*/ 341057 h 634682"/>
                  <a:gd name="connsiteX35" fmla="*/ 176063 w 495168"/>
                  <a:gd name="connsiteY35" fmla="*/ 334915 h 634682"/>
                  <a:gd name="connsiteX36" fmla="*/ 161196 w 495168"/>
                  <a:gd name="connsiteY36" fmla="*/ 312789 h 634682"/>
                  <a:gd name="connsiteX37" fmla="*/ 156101 w 495168"/>
                  <a:gd name="connsiteY37" fmla="*/ 283544 h 634682"/>
                  <a:gd name="connsiteX38" fmla="*/ 162662 w 495168"/>
                  <a:gd name="connsiteY38" fmla="*/ 221565 h 634682"/>
                  <a:gd name="connsiteX39" fmla="*/ 161755 w 495168"/>
                  <a:gd name="connsiteY39" fmla="*/ 221565 h 634682"/>
                  <a:gd name="connsiteX40" fmla="*/ 147796 w 495168"/>
                  <a:gd name="connsiteY40" fmla="*/ 283823 h 634682"/>
                  <a:gd name="connsiteX41" fmla="*/ 147796 w 495168"/>
                  <a:gd name="connsiteY41" fmla="*/ 304204 h 634682"/>
                  <a:gd name="connsiteX42" fmla="*/ 143677 w 495168"/>
                  <a:gd name="connsiteY42" fmla="*/ 318163 h 634682"/>
                  <a:gd name="connsiteX43" fmla="*/ 135093 w 495168"/>
                  <a:gd name="connsiteY43" fmla="*/ 335473 h 634682"/>
                  <a:gd name="connsiteX44" fmla="*/ 119737 w 495168"/>
                  <a:gd name="connsiteY44" fmla="*/ 343499 h 634682"/>
                  <a:gd name="connsiteX45" fmla="*/ 117434 w 495168"/>
                  <a:gd name="connsiteY45" fmla="*/ 343849 h 634682"/>
                  <a:gd name="connsiteX46" fmla="*/ 114991 w 495168"/>
                  <a:gd name="connsiteY46" fmla="*/ 343849 h 634682"/>
                  <a:gd name="connsiteX47" fmla="*/ 109896 w 495168"/>
                  <a:gd name="connsiteY47" fmla="*/ 343849 h 634682"/>
                  <a:gd name="connsiteX48" fmla="*/ 104731 w 495168"/>
                  <a:gd name="connsiteY48" fmla="*/ 343360 h 634682"/>
                  <a:gd name="connsiteX49" fmla="*/ 99915 w 495168"/>
                  <a:gd name="connsiteY49" fmla="*/ 342104 h 634682"/>
                  <a:gd name="connsiteX50" fmla="*/ 82466 w 495168"/>
                  <a:gd name="connsiteY50" fmla="*/ 332472 h 634682"/>
                  <a:gd name="connsiteX51" fmla="*/ 69065 w 495168"/>
                  <a:gd name="connsiteY51" fmla="*/ 315860 h 634682"/>
                  <a:gd name="connsiteX52" fmla="*/ 66412 w 495168"/>
                  <a:gd name="connsiteY52" fmla="*/ 310974 h 634682"/>
                  <a:gd name="connsiteX53" fmla="*/ 63969 w 495168"/>
                  <a:gd name="connsiteY53" fmla="*/ 305809 h 634682"/>
                  <a:gd name="connsiteX54" fmla="*/ 60131 w 495168"/>
                  <a:gd name="connsiteY54" fmla="*/ 295130 h 634682"/>
                  <a:gd name="connsiteX55" fmla="*/ 55315 w 495168"/>
                  <a:gd name="connsiteY55" fmla="*/ 248995 h 634682"/>
                  <a:gd name="connsiteX56" fmla="*/ 54407 w 495168"/>
                  <a:gd name="connsiteY56" fmla="*/ 248995 h 634682"/>
                  <a:gd name="connsiteX57" fmla="*/ 52104 w 495168"/>
                  <a:gd name="connsiteY57" fmla="*/ 297224 h 634682"/>
                  <a:gd name="connsiteX58" fmla="*/ 54547 w 495168"/>
                  <a:gd name="connsiteY58" fmla="*/ 309508 h 634682"/>
                  <a:gd name="connsiteX59" fmla="*/ 56431 w 495168"/>
                  <a:gd name="connsiteY59" fmla="*/ 315511 h 634682"/>
                  <a:gd name="connsiteX60" fmla="*/ 58595 w 495168"/>
                  <a:gd name="connsiteY60" fmla="*/ 321444 h 634682"/>
                  <a:gd name="connsiteX61" fmla="*/ 60480 w 495168"/>
                  <a:gd name="connsiteY61" fmla="*/ 325631 h 634682"/>
                  <a:gd name="connsiteX62" fmla="*/ 60480 w 495168"/>
                  <a:gd name="connsiteY62" fmla="*/ 325631 h 634682"/>
                  <a:gd name="connsiteX63" fmla="*/ 47149 w 495168"/>
                  <a:gd name="connsiteY63" fmla="*/ 360530 h 634682"/>
                  <a:gd name="connsiteX64" fmla="*/ 40169 w 495168"/>
                  <a:gd name="connsiteY64" fmla="*/ 372814 h 634682"/>
                  <a:gd name="connsiteX65" fmla="*/ 31444 w 495168"/>
                  <a:gd name="connsiteY65" fmla="*/ 377979 h 634682"/>
                  <a:gd name="connsiteX66" fmla="*/ 28373 w 495168"/>
                  <a:gd name="connsiteY66" fmla="*/ 377979 h 634682"/>
                  <a:gd name="connsiteX67" fmla="*/ 25232 w 495168"/>
                  <a:gd name="connsiteY67" fmla="*/ 377490 h 634682"/>
                  <a:gd name="connsiteX68" fmla="*/ 19369 w 495168"/>
                  <a:gd name="connsiteY68" fmla="*/ 375327 h 634682"/>
                  <a:gd name="connsiteX69" fmla="*/ 9807 w 495168"/>
                  <a:gd name="connsiteY69" fmla="*/ 365486 h 634682"/>
                  <a:gd name="connsiteX70" fmla="*/ 664 w 495168"/>
                  <a:gd name="connsiteY70" fmla="*/ 333867 h 634682"/>
                  <a:gd name="connsiteX71" fmla="*/ -244 w 495168"/>
                  <a:gd name="connsiteY71" fmla="*/ 333867 h 6346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495168" h="634682">
                    <a:moveTo>
                      <a:pt x="-942" y="334705"/>
                    </a:moveTo>
                    <a:cubicBezTo>
                      <a:pt x="734" y="282218"/>
                      <a:pt x="16228" y="234337"/>
                      <a:pt x="50848" y="248995"/>
                    </a:cubicBezTo>
                    <a:cubicBezTo>
                      <a:pt x="61736" y="184712"/>
                      <a:pt x="129997" y="168728"/>
                      <a:pt x="158405" y="221076"/>
                    </a:cubicBezTo>
                    <a:cubicBezTo>
                      <a:pt x="194560" y="141298"/>
                      <a:pt x="264566" y="184502"/>
                      <a:pt x="263100" y="242015"/>
                    </a:cubicBezTo>
                    <a:cubicBezTo>
                      <a:pt x="303861" y="3379"/>
                      <a:pt x="381755" y="-13162"/>
                      <a:pt x="402694" y="5473"/>
                    </a:cubicBezTo>
                    <a:cubicBezTo>
                      <a:pt x="423633" y="24109"/>
                      <a:pt x="378195" y="190993"/>
                      <a:pt x="367795" y="305949"/>
                    </a:cubicBezTo>
                    <a:cubicBezTo>
                      <a:pt x="468931" y="282288"/>
                      <a:pt x="495244" y="327446"/>
                      <a:pt x="494197" y="373512"/>
                    </a:cubicBezTo>
                    <a:cubicBezTo>
                      <a:pt x="493150" y="419578"/>
                      <a:pt x="382941" y="438563"/>
                      <a:pt x="323404" y="448893"/>
                    </a:cubicBezTo>
                    <a:cubicBezTo>
                      <a:pt x="300790" y="557776"/>
                      <a:pt x="130137" y="783918"/>
                      <a:pt x="106057" y="488537"/>
                    </a:cubicBezTo>
                    <a:cubicBezTo>
                      <a:pt x="76952" y="475276"/>
                      <a:pt x="53710" y="429419"/>
                      <a:pt x="55175" y="382935"/>
                    </a:cubicBezTo>
                    <a:cubicBezTo>
                      <a:pt x="58832" y="378768"/>
                      <a:pt x="61820" y="374056"/>
                      <a:pt x="64039" y="368975"/>
                    </a:cubicBezTo>
                    <a:cubicBezTo>
                      <a:pt x="67648" y="361158"/>
                      <a:pt x="70202" y="352894"/>
                      <a:pt x="71647" y="344407"/>
                    </a:cubicBezTo>
                    <a:lnTo>
                      <a:pt x="71647" y="344407"/>
                    </a:lnTo>
                    <a:cubicBezTo>
                      <a:pt x="77761" y="351282"/>
                      <a:pt x="85446" y="356573"/>
                      <a:pt x="94052" y="359832"/>
                    </a:cubicBezTo>
                    <a:cubicBezTo>
                      <a:pt x="96285" y="360600"/>
                      <a:pt x="98589" y="361437"/>
                      <a:pt x="101032" y="362066"/>
                    </a:cubicBezTo>
                    <a:lnTo>
                      <a:pt x="108011" y="363252"/>
                    </a:lnTo>
                    <a:cubicBezTo>
                      <a:pt x="110322" y="363615"/>
                      <a:pt x="112653" y="363776"/>
                      <a:pt x="114991" y="363741"/>
                    </a:cubicBezTo>
                    <a:cubicBezTo>
                      <a:pt x="117329" y="363811"/>
                      <a:pt x="119667" y="363643"/>
                      <a:pt x="121971" y="363252"/>
                    </a:cubicBezTo>
                    <a:cubicBezTo>
                      <a:pt x="132308" y="362017"/>
                      <a:pt x="141835" y="357054"/>
                      <a:pt x="148773" y="349293"/>
                    </a:cubicBezTo>
                    <a:cubicBezTo>
                      <a:pt x="152144" y="345307"/>
                      <a:pt x="154901" y="340840"/>
                      <a:pt x="156939" y="336031"/>
                    </a:cubicBezTo>
                    <a:cubicBezTo>
                      <a:pt x="162543" y="345412"/>
                      <a:pt x="171010" y="352755"/>
                      <a:pt x="181089" y="356970"/>
                    </a:cubicBezTo>
                    <a:cubicBezTo>
                      <a:pt x="183839" y="358234"/>
                      <a:pt x="186687" y="359259"/>
                      <a:pt x="189604" y="360041"/>
                    </a:cubicBezTo>
                    <a:lnTo>
                      <a:pt x="194699" y="361018"/>
                    </a:lnTo>
                    <a:cubicBezTo>
                      <a:pt x="196416" y="361151"/>
                      <a:pt x="198147" y="361151"/>
                      <a:pt x="199864" y="361018"/>
                    </a:cubicBezTo>
                    <a:cubicBezTo>
                      <a:pt x="206858" y="360663"/>
                      <a:pt x="213586" y="358234"/>
                      <a:pt x="219198" y="354039"/>
                    </a:cubicBezTo>
                    <a:cubicBezTo>
                      <a:pt x="224314" y="350144"/>
                      <a:pt x="228753" y="345426"/>
                      <a:pt x="232319" y="340079"/>
                    </a:cubicBezTo>
                    <a:cubicBezTo>
                      <a:pt x="238748" y="330364"/>
                      <a:pt x="243710" y="319761"/>
                      <a:pt x="247047" y="308601"/>
                    </a:cubicBezTo>
                    <a:cubicBezTo>
                      <a:pt x="250243" y="297915"/>
                      <a:pt x="252582" y="286992"/>
                      <a:pt x="254026" y="275936"/>
                    </a:cubicBezTo>
                    <a:cubicBezTo>
                      <a:pt x="255352" y="264559"/>
                      <a:pt x="237345" y="263024"/>
                      <a:pt x="235600" y="273005"/>
                    </a:cubicBezTo>
                    <a:cubicBezTo>
                      <a:pt x="233904" y="283097"/>
                      <a:pt x="231573" y="293078"/>
                      <a:pt x="228620" y="302878"/>
                    </a:cubicBezTo>
                    <a:cubicBezTo>
                      <a:pt x="225835" y="312224"/>
                      <a:pt x="221850" y="321158"/>
                      <a:pt x="216755" y="329470"/>
                    </a:cubicBezTo>
                    <a:cubicBezTo>
                      <a:pt x="213209" y="336415"/>
                      <a:pt x="206676" y="341350"/>
                      <a:pt x="199026" y="342871"/>
                    </a:cubicBezTo>
                    <a:lnTo>
                      <a:pt x="196514" y="342871"/>
                    </a:lnTo>
                    <a:lnTo>
                      <a:pt x="193791" y="342871"/>
                    </a:lnTo>
                    <a:cubicBezTo>
                      <a:pt x="191628" y="342383"/>
                      <a:pt x="189534" y="341754"/>
                      <a:pt x="187370" y="341057"/>
                    </a:cubicBezTo>
                    <a:cubicBezTo>
                      <a:pt x="183301" y="339626"/>
                      <a:pt x="179483" y="337553"/>
                      <a:pt x="176063" y="334915"/>
                    </a:cubicBezTo>
                    <a:cubicBezTo>
                      <a:pt x="169125" y="329086"/>
                      <a:pt x="163974" y="321416"/>
                      <a:pt x="161196" y="312789"/>
                    </a:cubicBezTo>
                    <a:cubicBezTo>
                      <a:pt x="158111" y="303331"/>
                      <a:pt x="156395" y="293483"/>
                      <a:pt x="156101" y="283544"/>
                    </a:cubicBezTo>
                    <a:cubicBezTo>
                      <a:pt x="155382" y="262682"/>
                      <a:pt x="157588" y="241819"/>
                      <a:pt x="162662" y="221565"/>
                    </a:cubicBezTo>
                    <a:cubicBezTo>
                      <a:pt x="162662" y="221565"/>
                      <a:pt x="161755" y="221076"/>
                      <a:pt x="161755" y="221565"/>
                    </a:cubicBezTo>
                    <a:cubicBezTo>
                      <a:pt x="154266" y="241575"/>
                      <a:pt x="149568" y="262528"/>
                      <a:pt x="147796" y="283823"/>
                    </a:cubicBezTo>
                    <a:cubicBezTo>
                      <a:pt x="147237" y="293874"/>
                      <a:pt x="145283" y="293874"/>
                      <a:pt x="147796" y="304204"/>
                    </a:cubicBezTo>
                    <a:cubicBezTo>
                      <a:pt x="146986" y="309006"/>
                      <a:pt x="145604" y="313689"/>
                      <a:pt x="143677" y="318163"/>
                    </a:cubicBezTo>
                    <a:cubicBezTo>
                      <a:pt x="142268" y="324550"/>
                      <a:pt x="139322" y="330490"/>
                      <a:pt x="135093" y="335473"/>
                    </a:cubicBezTo>
                    <a:cubicBezTo>
                      <a:pt x="131002" y="339772"/>
                      <a:pt x="125600" y="342599"/>
                      <a:pt x="119737" y="343499"/>
                    </a:cubicBezTo>
                    <a:cubicBezTo>
                      <a:pt x="118976" y="343653"/>
                      <a:pt x="118209" y="343772"/>
                      <a:pt x="117434" y="343849"/>
                    </a:cubicBezTo>
                    <a:lnTo>
                      <a:pt x="114991" y="343849"/>
                    </a:lnTo>
                    <a:cubicBezTo>
                      <a:pt x="113302" y="344058"/>
                      <a:pt x="111585" y="344058"/>
                      <a:pt x="109896" y="343849"/>
                    </a:cubicBezTo>
                    <a:lnTo>
                      <a:pt x="104731" y="343360"/>
                    </a:lnTo>
                    <a:lnTo>
                      <a:pt x="99915" y="342104"/>
                    </a:lnTo>
                    <a:cubicBezTo>
                      <a:pt x="93431" y="340289"/>
                      <a:pt x="87456" y="336994"/>
                      <a:pt x="82466" y="332472"/>
                    </a:cubicBezTo>
                    <a:cubicBezTo>
                      <a:pt x="77105" y="327718"/>
                      <a:pt x="72576" y="322107"/>
                      <a:pt x="69065" y="315860"/>
                    </a:cubicBezTo>
                    <a:cubicBezTo>
                      <a:pt x="68074" y="314297"/>
                      <a:pt x="67187" y="312663"/>
                      <a:pt x="66412" y="310974"/>
                    </a:cubicBezTo>
                    <a:cubicBezTo>
                      <a:pt x="65575" y="309159"/>
                      <a:pt x="64667" y="307554"/>
                      <a:pt x="63969" y="305809"/>
                    </a:cubicBezTo>
                    <a:cubicBezTo>
                      <a:pt x="62643" y="302250"/>
                      <a:pt x="61108" y="298830"/>
                      <a:pt x="60131" y="295130"/>
                    </a:cubicBezTo>
                    <a:cubicBezTo>
                      <a:pt x="55503" y="280222"/>
                      <a:pt x="53870" y="264538"/>
                      <a:pt x="55315" y="248995"/>
                    </a:cubicBezTo>
                    <a:cubicBezTo>
                      <a:pt x="55315" y="248995"/>
                      <a:pt x="54407" y="248646"/>
                      <a:pt x="54407" y="248995"/>
                    </a:cubicBezTo>
                    <a:cubicBezTo>
                      <a:pt x="50506" y="264769"/>
                      <a:pt x="49724" y="281150"/>
                      <a:pt x="52104" y="297224"/>
                    </a:cubicBezTo>
                    <a:cubicBezTo>
                      <a:pt x="52676" y="301363"/>
                      <a:pt x="53493" y="305467"/>
                      <a:pt x="54547" y="309508"/>
                    </a:cubicBezTo>
                    <a:cubicBezTo>
                      <a:pt x="55105" y="311533"/>
                      <a:pt x="55734" y="313487"/>
                      <a:pt x="56431" y="315511"/>
                    </a:cubicBezTo>
                    <a:cubicBezTo>
                      <a:pt x="56962" y="317549"/>
                      <a:pt x="57688" y="319538"/>
                      <a:pt x="58595" y="321444"/>
                    </a:cubicBezTo>
                    <a:cubicBezTo>
                      <a:pt x="59153" y="322840"/>
                      <a:pt x="59782" y="324235"/>
                      <a:pt x="60480" y="325631"/>
                    </a:cubicBezTo>
                    <a:cubicBezTo>
                      <a:pt x="57827" y="326120"/>
                      <a:pt x="60480" y="323956"/>
                      <a:pt x="60480" y="325631"/>
                    </a:cubicBezTo>
                    <a:cubicBezTo>
                      <a:pt x="57143" y="337658"/>
                      <a:pt x="52676" y="349342"/>
                      <a:pt x="47149" y="360530"/>
                    </a:cubicBezTo>
                    <a:cubicBezTo>
                      <a:pt x="45522" y="364983"/>
                      <a:pt x="43163" y="369136"/>
                      <a:pt x="40169" y="372814"/>
                    </a:cubicBezTo>
                    <a:cubicBezTo>
                      <a:pt x="38082" y="375648"/>
                      <a:pt x="34934" y="377512"/>
                      <a:pt x="31444" y="377979"/>
                    </a:cubicBezTo>
                    <a:lnTo>
                      <a:pt x="28373" y="377979"/>
                    </a:lnTo>
                    <a:cubicBezTo>
                      <a:pt x="27305" y="377986"/>
                      <a:pt x="26245" y="377826"/>
                      <a:pt x="25232" y="377490"/>
                    </a:cubicBezTo>
                    <a:cubicBezTo>
                      <a:pt x="23180" y="377072"/>
                      <a:pt x="21205" y="376346"/>
                      <a:pt x="19369" y="375327"/>
                    </a:cubicBezTo>
                    <a:cubicBezTo>
                      <a:pt x="15405" y="372905"/>
                      <a:pt x="12110" y="369520"/>
                      <a:pt x="9807" y="365486"/>
                    </a:cubicBezTo>
                    <a:cubicBezTo>
                      <a:pt x="4558" y="355714"/>
                      <a:pt x="1439" y="344937"/>
                      <a:pt x="664" y="333867"/>
                    </a:cubicBezTo>
                    <a:cubicBezTo>
                      <a:pt x="664" y="333867"/>
                      <a:pt x="-244" y="333867"/>
                      <a:pt x="-244" y="333867"/>
                    </a:cubicBezTo>
                  </a:path>
                </a:pathLst>
              </a:custGeom>
              <a:solidFill>
                <a:srgbClr val="D19D82"/>
              </a:solidFill>
              <a:ln w="6971" cap="flat">
                <a:noFill/>
                <a:prstDash val="solid"/>
                <a:miter/>
              </a:ln>
            </p:spPr>
            <p:txBody>
              <a:bodyPr rtlCol="0" anchor="ctr"/>
              <a:lstStyle/>
              <a:p>
                <a:endParaRPr lang="fr-FR"/>
              </a:p>
            </p:txBody>
          </p:sp>
          <p:sp>
            <p:nvSpPr>
              <p:cNvPr id="137" name="Graphique 2">
                <a:extLst>
                  <a:ext uri="{FF2B5EF4-FFF2-40B4-BE49-F238E27FC236}">
                    <a16:creationId xmlns:a16="http://schemas.microsoft.com/office/drawing/2014/main" id="{9B980893-BE59-4603-99E1-FAEC8C2AB35F}"/>
                  </a:ext>
                </a:extLst>
              </p:cNvPr>
              <p:cNvSpPr/>
              <p:nvPr/>
            </p:nvSpPr>
            <p:spPr>
              <a:xfrm flipH="1">
                <a:off x="4366685" y="4623112"/>
                <a:ext cx="966624" cy="854401"/>
              </a:xfrm>
              <a:custGeom>
                <a:avLst/>
                <a:gdLst>
                  <a:gd name="connsiteX0" fmla="*/ 49382 w 731122"/>
                  <a:gd name="connsiteY0" fmla="*/ 247279 h 685614"/>
                  <a:gd name="connsiteX1" fmla="*/ 730181 w 731122"/>
                  <a:gd name="connsiteY1" fmla="*/ -81 h 685614"/>
                  <a:gd name="connsiteX2" fmla="*/ 730181 w 731122"/>
                  <a:gd name="connsiteY2" fmla="*/ -81 h 685614"/>
                  <a:gd name="connsiteX3" fmla="*/ 392364 w 731122"/>
                  <a:gd name="connsiteY3" fmla="*/ 643656 h 685614"/>
                  <a:gd name="connsiteX4" fmla="*/ 211520 w 731122"/>
                  <a:gd name="connsiteY4" fmla="*/ 643656 h 685614"/>
                  <a:gd name="connsiteX5" fmla="*/ 70321 w 731122"/>
                  <a:gd name="connsiteY5" fmla="*/ 685534 h 685614"/>
                  <a:gd name="connsiteX6" fmla="*/ -942 w 731122"/>
                  <a:gd name="connsiteY6" fmla="*/ 314075 h 685614"/>
                  <a:gd name="connsiteX0" fmla="*/ 50324 w 731123"/>
                  <a:gd name="connsiteY0" fmla="*/ 247360 h 685615"/>
                  <a:gd name="connsiteX1" fmla="*/ 731123 w 731123"/>
                  <a:gd name="connsiteY1" fmla="*/ 0 h 685615"/>
                  <a:gd name="connsiteX2" fmla="*/ 731123 w 731123"/>
                  <a:gd name="connsiteY2" fmla="*/ 0 h 685615"/>
                  <a:gd name="connsiteX3" fmla="*/ 585435 w 731123"/>
                  <a:gd name="connsiteY3" fmla="*/ 285100 h 685615"/>
                  <a:gd name="connsiteX4" fmla="*/ 393306 w 731123"/>
                  <a:gd name="connsiteY4" fmla="*/ 643737 h 685615"/>
                  <a:gd name="connsiteX5" fmla="*/ 212462 w 731123"/>
                  <a:gd name="connsiteY5" fmla="*/ 643737 h 685615"/>
                  <a:gd name="connsiteX6" fmla="*/ 71263 w 731123"/>
                  <a:gd name="connsiteY6" fmla="*/ 685615 h 685615"/>
                  <a:gd name="connsiteX7" fmla="*/ 0 w 731123"/>
                  <a:gd name="connsiteY7" fmla="*/ 314156 h 685615"/>
                  <a:gd name="connsiteX8" fmla="*/ 50324 w 731123"/>
                  <a:gd name="connsiteY8" fmla="*/ 247360 h 685615"/>
                  <a:gd name="connsiteX0" fmla="*/ 50324 w 775669"/>
                  <a:gd name="connsiteY0" fmla="*/ 247360 h 685615"/>
                  <a:gd name="connsiteX1" fmla="*/ 731123 w 775669"/>
                  <a:gd name="connsiteY1" fmla="*/ 0 h 685615"/>
                  <a:gd name="connsiteX2" fmla="*/ 731123 w 775669"/>
                  <a:gd name="connsiteY2" fmla="*/ 0 h 685615"/>
                  <a:gd name="connsiteX3" fmla="*/ 775669 w 775669"/>
                  <a:gd name="connsiteY3" fmla="*/ 142424 h 685615"/>
                  <a:gd name="connsiteX4" fmla="*/ 393306 w 775669"/>
                  <a:gd name="connsiteY4" fmla="*/ 643737 h 685615"/>
                  <a:gd name="connsiteX5" fmla="*/ 212462 w 775669"/>
                  <a:gd name="connsiteY5" fmla="*/ 643737 h 685615"/>
                  <a:gd name="connsiteX6" fmla="*/ 71263 w 775669"/>
                  <a:gd name="connsiteY6" fmla="*/ 685615 h 685615"/>
                  <a:gd name="connsiteX7" fmla="*/ 0 w 775669"/>
                  <a:gd name="connsiteY7" fmla="*/ 314156 h 685615"/>
                  <a:gd name="connsiteX8" fmla="*/ 50324 w 775669"/>
                  <a:gd name="connsiteY8" fmla="*/ 247360 h 685615"/>
                  <a:gd name="connsiteX0" fmla="*/ 50324 w 775669"/>
                  <a:gd name="connsiteY0" fmla="*/ 247360 h 685615"/>
                  <a:gd name="connsiteX1" fmla="*/ 731123 w 775669"/>
                  <a:gd name="connsiteY1" fmla="*/ 0 h 685615"/>
                  <a:gd name="connsiteX2" fmla="*/ 731123 w 775669"/>
                  <a:gd name="connsiteY2" fmla="*/ 0 h 685615"/>
                  <a:gd name="connsiteX3" fmla="*/ 775669 w 775669"/>
                  <a:gd name="connsiteY3" fmla="*/ 142424 h 685615"/>
                  <a:gd name="connsiteX4" fmla="*/ 609215 w 775669"/>
                  <a:gd name="connsiteY4" fmla="*/ 363233 h 685615"/>
                  <a:gd name="connsiteX5" fmla="*/ 393306 w 775669"/>
                  <a:gd name="connsiteY5" fmla="*/ 643737 h 685615"/>
                  <a:gd name="connsiteX6" fmla="*/ 212462 w 775669"/>
                  <a:gd name="connsiteY6" fmla="*/ 643737 h 685615"/>
                  <a:gd name="connsiteX7" fmla="*/ 71263 w 775669"/>
                  <a:gd name="connsiteY7" fmla="*/ 685615 h 685615"/>
                  <a:gd name="connsiteX8" fmla="*/ 0 w 775669"/>
                  <a:gd name="connsiteY8" fmla="*/ 314156 h 685615"/>
                  <a:gd name="connsiteX9" fmla="*/ 50324 w 775669"/>
                  <a:gd name="connsiteY9" fmla="*/ 247360 h 685615"/>
                  <a:gd name="connsiteX0" fmla="*/ 50324 w 775669"/>
                  <a:gd name="connsiteY0" fmla="*/ 247360 h 685615"/>
                  <a:gd name="connsiteX1" fmla="*/ 731123 w 775669"/>
                  <a:gd name="connsiteY1" fmla="*/ 0 h 685615"/>
                  <a:gd name="connsiteX2" fmla="*/ 731123 w 775669"/>
                  <a:gd name="connsiteY2" fmla="*/ 0 h 685615"/>
                  <a:gd name="connsiteX3" fmla="*/ 775669 w 775669"/>
                  <a:gd name="connsiteY3" fmla="*/ 142424 h 685615"/>
                  <a:gd name="connsiteX4" fmla="*/ 583737 w 775669"/>
                  <a:gd name="connsiteY4" fmla="*/ 336056 h 685615"/>
                  <a:gd name="connsiteX5" fmla="*/ 393306 w 775669"/>
                  <a:gd name="connsiteY5" fmla="*/ 643737 h 685615"/>
                  <a:gd name="connsiteX6" fmla="*/ 212462 w 775669"/>
                  <a:gd name="connsiteY6" fmla="*/ 643737 h 685615"/>
                  <a:gd name="connsiteX7" fmla="*/ 71263 w 775669"/>
                  <a:gd name="connsiteY7" fmla="*/ 685615 h 685615"/>
                  <a:gd name="connsiteX8" fmla="*/ 0 w 775669"/>
                  <a:gd name="connsiteY8" fmla="*/ 314156 h 685615"/>
                  <a:gd name="connsiteX9" fmla="*/ 50324 w 775669"/>
                  <a:gd name="connsiteY9" fmla="*/ 247360 h 685615"/>
                  <a:gd name="connsiteX0" fmla="*/ 50324 w 775669"/>
                  <a:gd name="connsiteY0" fmla="*/ 247360 h 685615"/>
                  <a:gd name="connsiteX1" fmla="*/ 731123 w 775669"/>
                  <a:gd name="connsiteY1" fmla="*/ 0 h 685615"/>
                  <a:gd name="connsiteX2" fmla="*/ 731123 w 775669"/>
                  <a:gd name="connsiteY2" fmla="*/ 0 h 685615"/>
                  <a:gd name="connsiteX3" fmla="*/ 775669 w 775669"/>
                  <a:gd name="connsiteY3" fmla="*/ 142424 h 685615"/>
                  <a:gd name="connsiteX4" fmla="*/ 583737 w 775669"/>
                  <a:gd name="connsiteY4" fmla="*/ 336056 h 685615"/>
                  <a:gd name="connsiteX5" fmla="*/ 483524 w 775669"/>
                  <a:gd name="connsiteY5" fmla="*/ 496567 h 685615"/>
                  <a:gd name="connsiteX6" fmla="*/ 393306 w 775669"/>
                  <a:gd name="connsiteY6" fmla="*/ 643737 h 685615"/>
                  <a:gd name="connsiteX7" fmla="*/ 212462 w 775669"/>
                  <a:gd name="connsiteY7" fmla="*/ 643737 h 685615"/>
                  <a:gd name="connsiteX8" fmla="*/ 71263 w 775669"/>
                  <a:gd name="connsiteY8" fmla="*/ 685615 h 685615"/>
                  <a:gd name="connsiteX9" fmla="*/ 0 w 775669"/>
                  <a:gd name="connsiteY9" fmla="*/ 314156 h 685615"/>
                  <a:gd name="connsiteX10" fmla="*/ 50324 w 775669"/>
                  <a:gd name="connsiteY10" fmla="*/ 247360 h 685615"/>
                  <a:gd name="connsiteX0" fmla="*/ 50324 w 775669"/>
                  <a:gd name="connsiteY0" fmla="*/ 247360 h 685615"/>
                  <a:gd name="connsiteX1" fmla="*/ 731123 w 775669"/>
                  <a:gd name="connsiteY1" fmla="*/ 0 h 685615"/>
                  <a:gd name="connsiteX2" fmla="*/ 731123 w 775669"/>
                  <a:gd name="connsiteY2" fmla="*/ 0 h 685615"/>
                  <a:gd name="connsiteX3" fmla="*/ 775669 w 775669"/>
                  <a:gd name="connsiteY3" fmla="*/ 142424 h 685615"/>
                  <a:gd name="connsiteX4" fmla="*/ 583737 w 775669"/>
                  <a:gd name="connsiteY4" fmla="*/ 336056 h 685615"/>
                  <a:gd name="connsiteX5" fmla="*/ 589257 w 775669"/>
                  <a:gd name="connsiteY5" fmla="*/ 550071 h 685615"/>
                  <a:gd name="connsiteX6" fmla="*/ 393306 w 775669"/>
                  <a:gd name="connsiteY6" fmla="*/ 643737 h 685615"/>
                  <a:gd name="connsiteX7" fmla="*/ 212462 w 775669"/>
                  <a:gd name="connsiteY7" fmla="*/ 643737 h 685615"/>
                  <a:gd name="connsiteX8" fmla="*/ 71263 w 775669"/>
                  <a:gd name="connsiteY8" fmla="*/ 685615 h 685615"/>
                  <a:gd name="connsiteX9" fmla="*/ 0 w 775669"/>
                  <a:gd name="connsiteY9" fmla="*/ 314156 h 685615"/>
                  <a:gd name="connsiteX10" fmla="*/ 50324 w 775669"/>
                  <a:gd name="connsiteY10" fmla="*/ 247360 h 685615"/>
                  <a:gd name="connsiteX0" fmla="*/ 50324 w 775669"/>
                  <a:gd name="connsiteY0" fmla="*/ 247360 h 685615"/>
                  <a:gd name="connsiteX1" fmla="*/ 731123 w 775669"/>
                  <a:gd name="connsiteY1" fmla="*/ 0 h 685615"/>
                  <a:gd name="connsiteX2" fmla="*/ 731123 w 775669"/>
                  <a:gd name="connsiteY2" fmla="*/ 0 h 685615"/>
                  <a:gd name="connsiteX3" fmla="*/ 775669 w 775669"/>
                  <a:gd name="connsiteY3" fmla="*/ 142424 h 685615"/>
                  <a:gd name="connsiteX4" fmla="*/ 583737 w 775669"/>
                  <a:gd name="connsiteY4" fmla="*/ 336056 h 685615"/>
                  <a:gd name="connsiteX5" fmla="*/ 449978 w 775669"/>
                  <a:gd name="connsiteY5" fmla="*/ 461749 h 685615"/>
                  <a:gd name="connsiteX6" fmla="*/ 393306 w 775669"/>
                  <a:gd name="connsiteY6" fmla="*/ 643737 h 685615"/>
                  <a:gd name="connsiteX7" fmla="*/ 212462 w 775669"/>
                  <a:gd name="connsiteY7" fmla="*/ 643737 h 685615"/>
                  <a:gd name="connsiteX8" fmla="*/ 71263 w 775669"/>
                  <a:gd name="connsiteY8" fmla="*/ 685615 h 685615"/>
                  <a:gd name="connsiteX9" fmla="*/ 0 w 775669"/>
                  <a:gd name="connsiteY9" fmla="*/ 314156 h 685615"/>
                  <a:gd name="connsiteX10" fmla="*/ 50324 w 775669"/>
                  <a:gd name="connsiteY10" fmla="*/ 247360 h 685615"/>
                  <a:gd name="connsiteX0" fmla="*/ 50324 w 775669"/>
                  <a:gd name="connsiteY0" fmla="*/ 247360 h 685615"/>
                  <a:gd name="connsiteX1" fmla="*/ 731123 w 775669"/>
                  <a:gd name="connsiteY1" fmla="*/ 0 h 685615"/>
                  <a:gd name="connsiteX2" fmla="*/ 731123 w 775669"/>
                  <a:gd name="connsiteY2" fmla="*/ 0 h 685615"/>
                  <a:gd name="connsiteX3" fmla="*/ 775669 w 775669"/>
                  <a:gd name="connsiteY3" fmla="*/ 142424 h 685615"/>
                  <a:gd name="connsiteX4" fmla="*/ 583737 w 775669"/>
                  <a:gd name="connsiteY4" fmla="*/ 336056 h 685615"/>
                  <a:gd name="connsiteX5" fmla="*/ 449978 w 775669"/>
                  <a:gd name="connsiteY5" fmla="*/ 461749 h 685615"/>
                  <a:gd name="connsiteX6" fmla="*/ 352541 w 775669"/>
                  <a:gd name="connsiteY6" fmla="*/ 569001 h 685615"/>
                  <a:gd name="connsiteX7" fmla="*/ 212462 w 775669"/>
                  <a:gd name="connsiteY7" fmla="*/ 643737 h 685615"/>
                  <a:gd name="connsiteX8" fmla="*/ 71263 w 775669"/>
                  <a:gd name="connsiteY8" fmla="*/ 685615 h 685615"/>
                  <a:gd name="connsiteX9" fmla="*/ 0 w 775669"/>
                  <a:gd name="connsiteY9" fmla="*/ 314156 h 685615"/>
                  <a:gd name="connsiteX10" fmla="*/ 50324 w 775669"/>
                  <a:gd name="connsiteY10" fmla="*/ 247360 h 6856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75669" h="685615">
                    <a:moveTo>
                      <a:pt x="50324" y="247360"/>
                    </a:moveTo>
                    <a:cubicBezTo>
                      <a:pt x="185730" y="169118"/>
                      <a:pt x="413267" y="50463"/>
                      <a:pt x="731123" y="0"/>
                    </a:cubicBezTo>
                    <a:lnTo>
                      <a:pt x="731123" y="0"/>
                    </a:lnTo>
                    <a:lnTo>
                      <a:pt x="775669" y="142424"/>
                    </a:lnTo>
                    <a:lnTo>
                      <a:pt x="583737" y="336056"/>
                    </a:lnTo>
                    <a:lnTo>
                      <a:pt x="449978" y="461749"/>
                    </a:lnTo>
                    <a:lnTo>
                      <a:pt x="352541" y="569001"/>
                    </a:lnTo>
                    <a:lnTo>
                      <a:pt x="212462" y="643737"/>
                    </a:lnTo>
                    <a:lnTo>
                      <a:pt x="71263" y="685615"/>
                    </a:lnTo>
                    <a:lnTo>
                      <a:pt x="0" y="314156"/>
                    </a:lnTo>
                    <a:lnTo>
                      <a:pt x="50324" y="247360"/>
                    </a:lnTo>
                    <a:close/>
                  </a:path>
                </a:pathLst>
              </a:custGeom>
              <a:solidFill>
                <a:srgbClr val="C90630"/>
              </a:solidFill>
              <a:ln w="6971" cap="flat">
                <a:noFill/>
                <a:prstDash val="solid"/>
                <a:miter/>
              </a:ln>
            </p:spPr>
            <p:txBody>
              <a:bodyPr rtlCol="0" anchor="ctr"/>
              <a:lstStyle/>
              <a:p>
                <a:endParaRPr lang="fr-FR"/>
              </a:p>
            </p:txBody>
          </p:sp>
          <p:sp>
            <p:nvSpPr>
              <p:cNvPr id="150" name="Graphique 2">
                <a:extLst>
                  <a:ext uri="{FF2B5EF4-FFF2-40B4-BE49-F238E27FC236}">
                    <a16:creationId xmlns:a16="http://schemas.microsoft.com/office/drawing/2014/main" id="{09E4FF45-ECD9-495F-9F0C-FD872F76AE2C}"/>
                  </a:ext>
                </a:extLst>
              </p:cNvPr>
              <p:cNvSpPr/>
              <p:nvPr/>
            </p:nvSpPr>
            <p:spPr>
              <a:xfrm flipH="1">
                <a:off x="5311261" y="5118475"/>
                <a:ext cx="379752" cy="495262"/>
              </a:xfrm>
              <a:custGeom>
                <a:avLst/>
                <a:gdLst>
                  <a:gd name="connsiteX0" fmla="*/ -942 w 304732"/>
                  <a:gd name="connsiteY0" fmla="*/ 44799 h 397423"/>
                  <a:gd name="connsiteX1" fmla="*/ 78417 w 304732"/>
                  <a:gd name="connsiteY1" fmla="*/ -81 h 397423"/>
                  <a:gd name="connsiteX2" fmla="*/ 89794 w 304732"/>
                  <a:gd name="connsiteY2" fmla="*/ 225782 h 397423"/>
                  <a:gd name="connsiteX3" fmla="*/ 303791 w 304732"/>
                  <a:gd name="connsiteY3" fmla="*/ 352603 h 397423"/>
                  <a:gd name="connsiteX4" fmla="*/ 221222 w 304732"/>
                  <a:gd name="connsiteY4" fmla="*/ 397343 h 397423"/>
                  <a:gd name="connsiteX5" fmla="*/ 3037 w 304732"/>
                  <a:gd name="connsiteY5" fmla="*/ 312749 h 397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4732" h="397423">
                    <a:moveTo>
                      <a:pt x="-942" y="44799"/>
                    </a:moveTo>
                    <a:cubicBezTo>
                      <a:pt x="24535" y="30839"/>
                      <a:pt x="51127" y="15484"/>
                      <a:pt x="78417" y="-81"/>
                    </a:cubicBezTo>
                    <a:lnTo>
                      <a:pt x="89794" y="225782"/>
                    </a:lnTo>
                    <a:lnTo>
                      <a:pt x="303791" y="352603"/>
                    </a:lnTo>
                    <a:cubicBezTo>
                      <a:pt x="276222" y="367728"/>
                      <a:pt x="248652" y="382636"/>
                      <a:pt x="221222" y="397343"/>
                    </a:cubicBezTo>
                    <a:lnTo>
                      <a:pt x="3037" y="312749"/>
                    </a:lnTo>
                    <a:close/>
                  </a:path>
                </a:pathLst>
              </a:custGeom>
              <a:solidFill>
                <a:srgbClr val="C90630"/>
              </a:solidFill>
              <a:ln w="6971" cap="flat">
                <a:noFill/>
                <a:prstDash val="solid"/>
                <a:miter/>
              </a:ln>
            </p:spPr>
            <p:txBody>
              <a:bodyPr rtlCol="0" anchor="ctr"/>
              <a:lstStyle/>
              <a:p>
                <a:endParaRPr lang="fr-FR"/>
              </a:p>
            </p:txBody>
          </p:sp>
          <p:sp>
            <p:nvSpPr>
              <p:cNvPr id="151" name="Graphique 2">
                <a:extLst>
                  <a:ext uri="{FF2B5EF4-FFF2-40B4-BE49-F238E27FC236}">
                    <a16:creationId xmlns:a16="http://schemas.microsoft.com/office/drawing/2014/main" id="{0B962E55-E1B9-411C-A53B-90A329A646FD}"/>
                  </a:ext>
                </a:extLst>
              </p:cNvPr>
              <p:cNvSpPr/>
              <p:nvPr/>
            </p:nvSpPr>
            <p:spPr>
              <a:xfrm flipH="1">
                <a:off x="5003005" y="4931469"/>
                <a:ext cx="589112" cy="626513"/>
              </a:xfrm>
              <a:custGeom>
                <a:avLst/>
                <a:gdLst>
                  <a:gd name="connsiteX0" fmla="*/ -942 w 472733"/>
                  <a:gd name="connsiteY0" fmla="*/ 149983 h 502746"/>
                  <a:gd name="connsiteX1" fmla="*/ 258214 w 472733"/>
                  <a:gd name="connsiteY1" fmla="*/ -81 h 502746"/>
                  <a:gd name="connsiteX2" fmla="*/ 262402 w 472733"/>
                  <a:gd name="connsiteY2" fmla="*/ 278199 h 502746"/>
                  <a:gd name="connsiteX3" fmla="*/ 471792 w 472733"/>
                  <a:gd name="connsiteY3" fmla="*/ 359303 h 502746"/>
                  <a:gd name="connsiteX4" fmla="*/ 224572 w 472733"/>
                  <a:gd name="connsiteY4" fmla="*/ 502666 h 502746"/>
                  <a:gd name="connsiteX5" fmla="*/ 10575 w 472733"/>
                  <a:gd name="connsiteY5" fmla="*/ 375845 h 502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72733" h="502746">
                    <a:moveTo>
                      <a:pt x="-942" y="149983"/>
                    </a:moveTo>
                    <a:cubicBezTo>
                      <a:pt x="80442" y="103567"/>
                      <a:pt x="168804" y="52267"/>
                      <a:pt x="258214" y="-81"/>
                    </a:cubicBezTo>
                    <a:lnTo>
                      <a:pt x="262402" y="278199"/>
                    </a:lnTo>
                    <a:lnTo>
                      <a:pt x="471792" y="359303"/>
                    </a:lnTo>
                    <a:cubicBezTo>
                      <a:pt x="393969" y="407044"/>
                      <a:pt x="309375" y="455902"/>
                      <a:pt x="224572" y="502666"/>
                    </a:cubicBezTo>
                    <a:lnTo>
                      <a:pt x="10575" y="375845"/>
                    </a:lnTo>
                    <a:close/>
                  </a:path>
                </a:pathLst>
              </a:custGeom>
              <a:solidFill>
                <a:srgbClr val="F2B602"/>
              </a:solidFill>
              <a:ln w="6971" cap="flat">
                <a:noFill/>
                <a:prstDash val="solid"/>
                <a:miter/>
              </a:ln>
            </p:spPr>
            <p:txBody>
              <a:bodyPr rtlCol="0" anchor="ctr"/>
              <a:lstStyle/>
              <a:p>
                <a:endParaRPr lang="fr-FR"/>
              </a:p>
            </p:txBody>
          </p:sp>
          <p:sp>
            <p:nvSpPr>
              <p:cNvPr id="152" name="Graphique 2">
                <a:extLst>
                  <a:ext uri="{FF2B5EF4-FFF2-40B4-BE49-F238E27FC236}">
                    <a16:creationId xmlns:a16="http://schemas.microsoft.com/office/drawing/2014/main" id="{1677CE30-AF1D-412C-9B77-148469117F99}"/>
                  </a:ext>
                </a:extLst>
              </p:cNvPr>
              <p:cNvSpPr/>
              <p:nvPr/>
            </p:nvSpPr>
            <p:spPr>
              <a:xfrm flipH="1">
                <a:off x="5414157" y="5174403"/>
                <a:ext cx="600246" cy="606248"/>
              </a:xfrm>
              <a:custGeom>
                <a:avLst/>
                <a:gdLst>
                  <a:gd name="connsiteX0" fmla="*/ -942 w 481668"/>
                  <a:gd name="connsiteY0" fmla="*/ 136651 h 486484"/>
                  <a:gd name="connsiteX1" fmla="*/ 258564 w 481668"/>
                  <a:gd name="connsiteY1" fmla="*/ -81 h 486484"/>
                  <a:gd name="connsiteX2" fmla="*/ 262542 w 481668"/>
                  <a:gd name="connsiteY2" fmla="*/ 267870 h 486484"/>
                  <a:gd name="connsiteX3" fmla="*/ 480727 w 481668"/>
                  <a:gd name="connsiteY3" fmla="*/ 352463 h 486484"/>
                  <a:gd name="connsiteX4" fmla="*/ 214591 w 481668"/>
                  <a:gd name="connsiteY4" fmla="*/ 486403 h 486484"/>
                  <a:gd name="connsiteX5" fmla="*/ 10575 w 481668"/>
                  <a:gd name="connsiteY5" fmla="*/ 365515 h 486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81668" h="486484">
                    <a:moveTo>
                      <a:pt x="-942" y="136651"/>
                    </a:moveTo>
                    <a:cubicBezTo>
                      <a:pt x="52733" y="112851"/>
                      <a:pt x="145632" y="63225"/>
                      <a:pt x="258564" y="-81"/>
                    </a:cubicBezTo>
                    <a:lnTo>
                      <a:pt x="262542" y="267870"/>
                    </a:lnTo>
                    <a:lnTo>
                      <a:pt x="480727" y="352463"/>
                    </a:lnTo>
                    <a:cubicBezTo>
                      <a:pt x="386711" y="402647"/>
                      <a:pt x="294927" y="448783"/>
                      <a:pt x="214591" y="486403"/>
                    </a:cubicBezTo>
                    <a:lnTo>
                      <a:pt x="10575" y="365515"/>
                    </a:lnTo>
                    <a:close/>
                  </a:path>
                </a:pathLst>
              </a:custGeom>
              <a:solidFill>
                <a:srgbClr val="F2B602"/>
              </a:solidFill>
              <a:ln w="6971" cap="flat">
                <a:noFill/>
                <a:prstDash val="solid"/>
                <a:miter/>
              </a:ln>
            </p:spPr>
            <p:txBody>
              <a:bodyPr rtlCol="0" anchor="ctr"/>
              <a:lstStyle/>
              <a:p>
                <a:endParaRPr lang="fr-FR"/>
              </a:p>
            </p:txBody>
          </p:sp>
          <p:sp>
            <p:nvSpPr>
              <p:cNvPr id="153" name="Graphique 2">
                <a:extLst>
                  <a:ext uri="{FF2B5EF4-FFF2-40B4-BE49-F238E27FC236}">
                    <a16:creationId xmlns:a16="http://schemas.microsoft.com/office/drawing/2014/main" id="{DE8C680C-BB71-4D49-86C7-2F61E5DFB2CE}"/>
                  </a:ext>
                </a:extLst>
              </p:cNvPr>
              <p:cNvSpPr/>
              <p:nvPr/>
            </p:nvSpPr>
            <p:spPr>
              <a:xfrm flipH="1">
                <a:off x="6402484" y="4605604"/>
                <a:ext cx="259656" cy="224533"/>
              </a:xfrm>
              <a:custGeom>
                <a:avLst/>
                <a:gdLst>
                  <a:gd name="connsiteX0" fmla="*/ 191000 w 208361"/>
                  <a:gd name="connsiteY0" fmla="*/ 180097 h 180177"/>
                  <a:gd name="connsiteX1" fmla="*/ 202307 w 208361"/>
                  <a:gd name="connsiteY1" fmla="*/ 62001 h 180177"/>
                  <a:gd name="connsiteX2" fmla="*/ -942 w 208361"/>
                  <a:gd name="connsiteY2" fmla="*/ 41062 h 180177"/>
                  <a:gd name="connsiteX3" fmla="*/ 11762 w 208361"/>
                  <a:gd name="connsiteY3" fmla="*/ 127330 h 180177"/>
                </a:gdLst>
                <a:ahLst/>
                <a:cxnLst>
                  <a:cxn ang="0">
                    <a:pos x="connsiteX0" y="connsiteY0"/>
                  </a:cxn>
                  <a:cxn ang="0">
                    <a:pos x="connsiteX1" y="connsiteY1"/>
                  </a:cxn>
                  <a:cxn ang="0">
                    <a:pos x="connsiteX2" y="connsiteY2"/>
                  </a:cxn>
                  <a:cxn ang="0">
                    <a:pos x="connsiteX3" y="connsiteY3"/>
                  </a:cxn>
                </a:cxnLst>
                <a:rect l="l" t="t" r="r" b="b"/>
                <a:pathLst>
                  <a:path w="208361" h="180177">
                    <a:moveTo>
                      <a:pt x="191000" y="180097"/>
                    </a:moveTo>
                    <a:lnTo>
                      <a:pt x="202307" y="62001"/>
                    </a:lnTo>
                    <a:cubicBezTo>
                      <a:pt x="237205" y="41062"/>
                      <a:pt x="85118" y="-53164"/>
                      <a:pt x="-942" y="41062"/>
                    </a:cubicBezTo>
                    <a:lnTo>
                      <a:pt x="11762" y="127330"/>
                    </a:lnTo>
                    <a:close/>
                  </a:path>
                </a:pathLst>
              </a:custGeom>
              <a:solidFill>
                <a:srgbClr val="AF0935"/>
              </a:solidFill>
              <a:ln w="6971" cap="flat">
                <a:noFill/>
                <a:prstDash val="solid"/>
                <a:miter/>
              </a:ln>
            </p:spPr>
            <p:txBody>
              <a:bodyPr rtlCol="0" anchor="ctr"/>
              <a:lstStyle/>
              <a:p>
                <a:endParaRPr lang="fr-FR"/>
              </a:p>
            </p:txBody>
          </p:sp>
          <p:sp>
            <p:nvSpPr>
              <p:cNvPr id="154" name="Graphique 2">
                <a:extLst>
                  <a:ext uri="{FF2B5EF4-FFF2-40B4-BE49-F238E27FC236}">
                    <a16:creationId xmlns:a16="http://schemas.microsoft.com/office/drawing/2014/main" id="{B47F96A7-F18D-4221-BCFA-CCBFA3D3E982}"/>
                  </a:ext>
                </a:extLst>
              </p:cNvPr>
              <p:cNvSpPr/>
              <p:nvPr/>
            </p:nvSpPr>
            <p:spPr>
              <a:xfrm flipH="1">
                <a:off x="5751465" y="4727761"/>
                <a:ext cx="1007950" cy="1170309"/>
              </a:xfrm>
              <a:custGeom>
                <a:avLst/>
                <a:gdLst>
                  <a:gd name="connsiteX0" fmla="*/ 289229 w 808830"/>
                  <a:gd name="connsiteY0" fmla="*/ 76767 h 939115"/>
                  <a:gd name="connsiteX1" fmla="*/ 357490 w 808830"/>
                  <a:gd name="connsiteY1" fmla="*/ 397065 h 939115"/>
                  <a:gd name="connsiteX2" fmla="*/ 374800 w 808830"/>
                  <a:gd name="connsiteY2" fmla="*/ 422611 h 939115"/>
                  <a:gd name="connsiteX3" fmla="*/ 374800 w 808830"/>
                  <a:gd name="connsiteY3" fmla="*/ 422611 h 939115"/>
                  <a:gd name="connsiteX4" fmla="*/ 376405 w 808830"/>
                  <a:gd name="connsiteY4" fmla="*/ 424774 h 939115"/>
                  <a:gd name="connsiteX5" fmla="*/ 571837 w 808830"/>
                  <a:gd name="connsiteY5" fmla="*/ 507414 h 939115"/>
                  <a:gd name="connsiteX6" fmla="*/ 596615 w 808830"/>
                  <a:gd name="connsiteY6" fmla="*/ 497573 h 939115"/>
                  <a:gd name="connsiteX7" fmla="*/ 605478 w 808830"/>
                  <a:gd name="connsiteY7" fmla="*/ 726646 h 939115"/>
                  <a:gd name="connsiteX8" fmla="*/ 807889 w 808830"/>
                  <a:gd name="connsiteY8" fmla="*/ 849907 h 939115"/>
                  <a:gd name="connsiteX9" fmla="*/ 638841 w 808830"/>
                  <a:gd name="connsiteY9" fmla="*/ 919704 h 939115"/>
                  <a:gd name="connsiteX10" fmla="*/ 4527 w 808830"/>
                  <a:gd name="connsiteY10" fmla="*/ 287694 h 939115"/>
                  <a:gd name="connsiteX11" fmla="*/ 57015 w 808830"/>
                  <a:gd name="connsiteY11" fmla="*/ 41660 h 939115"/>
                  <a:gd name="connsiteX12" fmla="*/ 289229 w 808830"/>
                  <a:gd name="connsiteY12" fmla="*/ 76767 h 939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08830" h="939115">
                    <a:moveTo>
                      <a:pt x="289229" y="76767"/>
                    </a:moveTo>
                    <a:cubicBezTo>
                      <a:pt x="331107" y="129045"/>
                      <a:pt x="315961" y="326920"/>
                      <a:pt x="357490" y="397065"/>
                    </a:cubicBezTo>
                    <a:cubicBezTo>
                      <a:pt x="363144" y="405790"/>
                      <a:pt x="368867" y="414375"/>
                      <a:pt x="374800" y="422611"/>
                    </a:cubicBezTo>
                    <a:lnTo>
                      <a:pt x="374800" y="422611"/>
                    </a:lnTo>
                    <a:cubicBezTo>
                      <a:pt x="375407" y="423274"/>
                      <a:pt x="375944" y="424000"/>
                      <a:pt x="376405" y="424774"/>
                    </a:cubicBezTo>
                    <a:cubicBezTo>
                      <a:pt x="424705" y="491431"/>
                      <a:pt x="483613" y="538264"/>
                      <a:pt x="571837" y="507414"/>
                    </a:cubicBezTo>
                    <a:cubicBezTo>
                      <a:pt x="578816" y="504971"/>
                      <a:pt x="587122" y="501691"/>
                      <a:pt x="596615" y="497573"/>
                    </a:cubicBezTo>
                    <a:lnTo>
                      <a:pt x="605478" y="726646"/>
                    </a:lnTo>
                    <a:lnTo>
                      <a:pt x="807889" y="849907"/>
                    </a:lnTo>
                    <a:cubicBezTo>
                      <a:pt x="742420" y="879571"/>
                      <a:pt x="684419" y="903790"/>
                      <a:pt x="638841" y="919704"/>
                    </a:cubicBezTo>
                    <a:cubicBezTo>
                      <a:pt x="408093" y="1001785"/>
                      <a:pt x="-56475" y="828270"/>
                      <a:pt x="4527" y="287694"/>
                    </a:cubicBezTo>
                    <a:cubicBezTo>
                      <a:pt x="3132" y="209381"/>
                      <a:pt x="11507" y="105035"/>
                      <a:pt x="57015" y="41660"/>
                    </a:cubicBezTo>
                    <a:cubicBezTo>
                      <a:pt x="137281" y="-69596"/>
                      <a:pt x="289229" y="76767"/>
                      <a:pt x="289229" y="76767"/>
                    </a:cubicBezTo>
                    <a:close/>
                  </a:path>
                </a:pathLst>
              </a:custGeom>
              <a:solidFill>
                <a:srgbClr val="C90630"/>
              </a:solidFill>
              <a:ln w="6971" cap="flat">
                <a:noFill/>
                <a:prstDash val="solid"/>
                <a:miter/>
              </a:ln>
            </p:spPr>
            <p:txBody>
              <a:bodyPr rtlCol="0" anchor="ctr"/>
              <a:lstStyle/>
              <a:p>
                <a:endParaRPr lang="fr-FR"/>
              </a:p>
            </p:txBody>
          </p:sp>
        </p:grpSp>
        <p:grpSp>
          <p:nvGrpSpPr>
            <p:cNvPr id="178" name="Group 177">
              <a:extLst>
                <a:ext uri="{FF2B5EF4-FFF2-40B4-BE49-F238E27FC236}">
                  <a16:creationId xmlns:a16="http://schemas.microsoft.com/office/drawing/2014/main" id="{9DBB97F8-4B8A-4602-8963-AEF40F626610}"/>
                </a:ext>
              </a:extLst>
            </p:cNvPr>
            <p:cNvGrpSpPr/>
            <p:nvPr/>
          </p:nvGrpSpPr>
          <p:grpSpPr>
            <a:xfrm>
              <a:off x="2007150" y="2148934"/>
              <a:ext cx="4931654" cy="4931654"/>
              <a:chOff x="3658439" y="2517817"/>
              <a:chExt cx="4931654" cy="4931654"/>
            </a:xfrm>
          </p:grpSpPr>
          <p:sp>
            <p:nvSpPr>
              <p:cNvPr id="172" name="Oval 171">
                <a:extLst>
                  <a:ext uri="{FF2B5EF4-FFF2-40B4-BE49-F238E27FC236}">
                    <a16:creationId xmlns:a16="http://schemas.microsoft.com/office/drawing/2014/main" id="{99C7C206-DEDD-4ED8-A807-6048AB9FC29D}"/>
                  </a:ext>
                </a:extLst>
              </p:cNvPr>
              <p:cNvSpPr/>
              <p:nvPr/>
            </p:nvSpPr>
            <p:spPr>
              <a:xfrm>
                <a:off x="3658439" y="2517817"/>
                <a:ext cx="4931654" cy="4931654"/>
              </a:xfrm>
              <a:prstGeom prst="ellipse">
                <a:avLst/>
              </a:prstGeom>
              <a:no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grpSp>
            <p:nvGrpSpPr>
              <p:cNvPr id="177" name="Group 176">
                <a:extLst>
                  <a:ext uri="{FF2B5EF4-FFF2-40B4-BE49-F238E27FC236}">
                    <a16:creationId xmlns:a16="http://schemas.microsoft.com/office/drawing/2014/main" id="{5AE71295-67C4-433B-A2CE-E9C0233E1E13}"/>
                  </a:ext>
                </a:extLst>
              </p:cNvPr>
              <p:cNvGrpSpPr/>
              <p:nvPr/>
            </p:nvGrpSpPr>
            <p:grpSpPr>
              <a:xfrm>
                <a:off x="5647271" y="4506649"/>
                <a:ext cx="953991" cy="953991"/>
                <a:chOff x="8082064" y="5444194"/>
                <a:chExt cx="953991" cy="953991"/>
              </a:xfrm>
            </p:grpSpPr>
            <p:cxnSp>
              <p:nvCxnSpPr>
                <p:cNvPr id="174" name="Straight Connector 173">
                  <a:extLst>
                    <a:ext uri="{FF2B5EF4-FFF2-40B4-BE49-F238E27FC236}">
                      <a16:creationId xmlns:a16="http://schemas.microsoft.com/office/drawing/2014/main" id="{11DF45F7-913E-47B4-A4FA-DC3551CFDF19}"/>
                    </a:ext>
                  </a:extLst>
                </p:cNvPr>
                <p:cNvCxnSpPr>
                  <a:cxnSpLocks/>
                </p:cNvCxnSpPr>
                <p:nvPr/>
              </p:nvCxnSpPr>
              <p:spPr>
                <a:xfrm>
                  <a:off x="8559060" y="5444194"/>
                  <a:ext cx="0" cy="953991"/>
                </a:xfrm>
                <a:prstGeom prst="line">
                  <a:avLst/>
                </a:prstGeom>
                <a:ln w="12700">
                  <a:noFill/>
                </a:ln>
              </p:spPr>
              <p:style>
                <a:lnRef idx="1">
                  <a:schemeClr val="accent1"/>
                </a:lnRef>
                <a:fillRef idx="0">
                  <a:schemeClr val="accent1"/>
                </a:fillRef>
                <a:effectRef idx="0">
                  <a:schemeClr val="accent1"/>
                </a:effectRef>
                <a:fontRef idx="minor">
                  <a:schemeClr val="tx1"/>
                </a:fontRef>
              </p:style>
            </p:cxnSp>
            <p:cxnSp>
              <p:nvCxnSpPr>
                <p:cNvPr id="176" name="Straight Connector 175">
                  <a:extLst>
                    <a:ext uri="{FF2B5EF4-FFF2-40B4-BE49-F238E27FC236}">
                      <a16:creationId xmlns:a16="http://schemas.microsoft.com/office/drawing/2014/main" id="{212F0928-29BD-4306-8FF2-1FD586209014}"/>
                    </a:ext>
                  </a:extLst>
                </p:cNvPr>
                <p:cNvCxnSpPr>
                  <a:cxnSpLocks/>
                </p:cNvCxnSpPr>
                <p:nvPr/>
              </p:nvCxnSpPr>
              <p:spPr>
                <a:xfrm rot="5400000">
                  <a:off x="8559060" y="5444194"/>
                  <a:ext cx="0" cy="953991"/>
                </a:xfrm>
                <a:prstGeom prst="line">
                  <a:avLst/>
                </a:prstGeom>
                <a:ln w="12700">
                  <a:noFill/>
                </a:ln>
              </p:spPr>
              <p:style>
                <a:lnRef idx="1">
                  <a:schemeClr val="accent1"/>
                </a:lnRef>
                <a:fillRef idx="0">
                  <a:schemeClr val="accent1"/>
                </a:fillRef>
                <a:effectRef idx="0">
                  <a:schemeClr val="accent1"/>
                </a:effectRef>
                <a:fontRef idx="minor">
                  <a:schemeClr val="tx1"/>
                </a:fontRef>
              </p:style>
            </p:cxnSp>
          </p:grpSp>
        </p:grpSp>
      </p:grpSp>
      <p:sp>
        <p:nvSpPr>
          <p:cNvPr id="155" name="Graphique 2">
            <a:extLst>
              <a:ext uri="{FF2B5EF4-FFF2-40B4-BE49-F238E27FC236}">
                <a16:creationId xmlns:a16="http://schemas.microsoft.com/office/drawing/2014/main" id="{CFE144B9-6069-475B-8DBC-4F475825D72F}"/>
              </a:ext>
            </a:extLst>
          </p:cNvPr>
          <p:cNvSpPr/>
          <p:nvPr/>
        </p:nvSpPr>
        <p:spPr>
          <a:xfrm flipH="1">
            <a:off x="3085713" y="4468465"/>
            <a:ext cx="1996413" cy="2827630"/>
          </a:xfrm>
          <a:custGeom>
            <a:avLst/>
            <a:gdLst>
              <a:gd name="connsiteX0" fmla="*/ 464719 w 1602023"/>
              <a:gd name="connsiteY0" fmla="*/ 22123 h 2269034"/>
              <a:gd name="connsiteX1" fmla="*/ 1223062 w 1602023"/>
              <a:gd name="connsiteY1" fmla="*/ 37270 h 2269034"/>
              <a:gd name="connsiteX2" fmla="*/ 1144959 w 1602023"/>
              <a:gd name="connsiteY2" fmla="*/ 135404 h 2269034"/>
              <a:gd name="connsiteX3" fmla="*/ 1427357 w 1602023"/>
              <a:gd name="connsiteY3" fmla="*/ 365734 h 2269034"/>
              <a:gd name="connsiteX4" fmla="*/ 1601082 w 1602023"/>
              <a:gd name="connsiteY4" fmla="*/ 884464 h 2269034"/>
              <a:gd name="connsiteX5" fmla="*/ 1534984 w 1602023"/>
              <a:gd name="connsiteY5" fmla="*/ 1319019 h 2269034"/>
              <a:gd name="connsiteX6" fmla="*/ 1499108 w 1602023"/>
              <a:gd name="connsiteY6" fmla="*/ 1872438 h 2269034"/>
              <a:gd name="connsiteX7" fmla="*/ 1560180 w 1602023"/>
              <a:gd name="connsiteY7" fmla="*/ 1932882 h 2269034"/>
              <a:gd name="connsiteX8" fmla="*/ 1447529 w 1602023"/>
              <a:gd name="connsiteY8" fmla="*/ 2040928 h 2269034"/>
              <a:gd name="connsiteX9" fmla="*/ 1074883 w 1602023"/>
              <a:gd name="connsiteY9" fmla="*/ 2268954 h 2269034"/>
              <a:gd name="connsiteX10" fmla="*/ 1115225 w 1602023"/>
              <a:gd name="connsiteY10" fmla="*/ 2175845 h 2269034"/>
              <a:gd name="connsiteX11" fmla="*/ 1073976 w 1602023"/>
              <a:gd name="connsiteY11" fmla="*/ 187333 h 2269034"/>
              <a:gd name="connsiteX12" fmla="*/ 991057 w 1602023"/>
              <a:gd name="connsiteY12" fmla="*/ 168976 h 2269034"/>
              <a:gd name="connsiteX13" fmla="*/ 662035 w 1602023"/>
              <a:gd name="connsiteY13" fmla="*/ 187053 h 2269034"/>
              <a:gd name="connsiteX14" fmla="*/ 662035 w 1602023"/>
              <a:gd name="connsiteY14" fmla="*/ 187053 h 2269034"/>
              <a:gd name="connsiteX15" fmla="*/ 495848 w 1602023"/>
              <a:gd name="connsiteY15" fmla="*/ 738448 h 2269034"/>
              <a:gd name="connsiteX16" fmla="*/ 375100 w 1602023"/>
              <a:gd name="connsiteY16" fmla="*/ 2163282 h 2269034"/>
              <a:gd name="connsiteX17" fmla="*/ 32676 w 1602023"/>
              <a:gd name="connsiteY17" fmla="*/ 1916620 h 2269034"/>
              <a:gd name="connsiteX18" fmla="*/ 98146 w 1602023"/>
              <a:gd name="connsiteY18" fmla="*/ 1549069 h 2269034"/>
              <a:gd name="connsiteX19" fmla="*/ 2454 w 1602023"/>
              <a:gd name="connsiteY19" fmla="*/ 832186 h 2269034"/>
              <a:gd name="connsiteX20" fmla="*/ 294484 w 1602023"/>
              <a:gd name="connsiteY20" fmla="*/ 187123 h 2269034"/>
              <a:gd name="connsiteX21" fmla="*/ 529560 w 1602023"/>
              <a:gd name="connsiteY21" fmla="*/ 124306 h 2269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602023" h="2269034">
                <a:moveTo>
                  <a:pt x="464719" y="22123"/>
                </a:moveTo>
                <a:cubicBezTo>
                  <a:pt x="551267" y="-4330"/>
                  <a:pt x="1094216" y="-15637"/>
                  <a:pt x="1223062" y="37270"/>
                </a:cubicBezTo>
                <a:lnTo>
                  <a:pt x="1144959" y="135404"/>
                </a:lnTo>
                <a:cubicBezTo>
                  <a:pt x="1144959" y="135404"/>
                  <a:pt x="1397135" y="150550"/>
                  <a:pt x="1427357" y="365734"/>
                </a:cubicBezTo>
                <a:cubicBezTo>
                  <a:pt x="1457579" y="580917"/>
                  <a:pt x="1601082" y="884464"/>
                  <a:pt x="1601082" y="884464"/>
                </a:cubicBezTo>
                <a:cubicBezTo>
                  <a:pt x="1601082" y="884464"/>
                  <a:pt x="1586005" y="1131893"/>
                  <a:pt x="1534984" y="1319019"/>
                </a:cubicBezTo>
                <a:cubicBezTo>
                  <a:pt x="1483963" y="1506144"/>
                  <a:pt x="1499108" y="1872438"/>
                  <a:pt x="1499108" y="1872438"/>
                </a:cubicBezTo>
                <a:lnTo>
                  <a:pt x="1560180" y="1932882"/>
                </a:lnTo>
                <a:cubicBezTo>
                  <a:pt x="1523049" y="1954310"/>
                  <a:pt x="1492827" y="1971480"/>
                  <a:pt x="1447529" y="2040928"/>
                </a:cubicBezTo>
                <a:cubicBezTo>
                  <a:pt x="1402230" y="2110375"/>
                  <a:pt x="1278690" y="2231194"/>
                  <a:pt x="1074883" y="2268954"/>
                </a:cubicBezTo>
                <a:cubicBezTo>
                  <a:pt x="1074883" y="2268954"/>
                  <a:pt x="1112713" y="2216118"/>
                  <a:pt x="1115225" y="2175845"/>
                </a:cubicBezTo>
                <a:cubicBezTo>
                  <a:pt x="1117739" y="2135572"/>
                  <a:pt x="1073976" y="187333"/>
                  <a:pt x="1073976" y="187333"/>
                </a:cubicBezTo>
                <a:lnTo>
                  <a:pt x="991057" y="168976"/>
                </a:lnTo>
                <a:lnTo>
                  <a:pt x="662035" y="187053"/>
                </a:lnTo>
                <a:lnTo>
                  <a:pt x="662035" y="187053"/>
                </a:lnTo>
                <a:cubicBezTo>
                  <a:pt x="601660" y="242402"/>
                  <a:pt x="536400" y="421501"/>
                  <a:pt x="495848" y="738448"/>
                </a:cubicBezTo>
                <a:cubicBezTo>
                  <a:pt x="455296" y="1055396"/>
                  <a:pt x="505969" y="1999678"/>
                  <a:pt x="375100" y="2163282"/>
                </a:cubicBezTo>
                <a:cubicBezTo>
                  <a:pt x="375100" y="2163282"/>
                  <a:pt x="188812" y="2100464"/>
                  <a:pt x="32676" y="1916620"/>
                </a:cubicBezTo>
                <a:cubicBezTo>
                  <a:pt x="70436" y="1836004"/>
                  <a:pt x="128368" y="1697597"/>
                  <a:pt x="98146" y="1549069"/>
                </a:cubicBezTo>
                <a:cubicBezTo>
                  <a:pt x="67924" y="1400542"/>
                  <a:pt x="-19113" y="1031107"/>
                  <a:pt x="2454" y="832186"/>
                </a:cubicBezTo>
                <a:cubicBezTo>
                  <a:pt x="55012" y="348214"/>
                  <a:pt x="294484" y="187123"/>
                  <a:pt x="294484" y="187123"/>
                </a:cubicBezTo>
                <a:lnTo>
                  <a:pt x="529560" y="124306"/>
                </a:lnTo>
                <a:close/>
              </a:path>
            </a:pathLst>
          </a:custGeom>
          <a:solidFill>
            <a:srgbClr val="C90630"/>
          </a:solidFill>
          <a:ln w="6971" cap="flat">
            <a:noFill/>
            <a:prstDash val="solid"/>
            <a:miter/>
          </a:ln>
        </p:spPr>
        <p:txBody>
          <a:bodyPr rtlCol="0" anchor="ctr"/>
          <a:lstStyle/>
          <a:p>
            <a:endParaRPr lang="fr-FR"/>
          </a:p>
        </p:txBody>
      </p:sp>
      <p:sp>
        <p:nvSpPr>
          <p:cNvPr id="156" name="Graphique 2">
            <a:extLst>
              <a:ext uri="{FF2B5EF4-FFF2-40B4-BE49-F238E27FC236}">
                <a16:creationId xmlns:a16="http://schemas.microsoft.com/office/drawing/2014/main" id="{13D6DEB4-DA3C-4B0B-A7FB-6E557846CF72}"/>
              </a:ext>
            </a:extLst>
          </p:cNvPr>
          <p:cNvSpPr/>
          <p:nvPr/>
        </p:nvSpPr>
        <p:spPr>
          <a:xfrm flipH="1">
            <a:off x="5003201" y="5179930"/>
            <a:ext cx="74170" cy="326163"/>
          </a:xfrm>
          <a:custGeom>
            <a:avLst/>
            <a:gdLst>
              <a:gd name="connsiteX0" fmla="*/ 57409 w 59518"/>
              <a:gd name="connsiteY0" fmla="*/ 18448 h 261730"/>
              <a:gd name="connsiteX1" fmla="*/ 25721 w 59518"/>
              <a:gd name="connsiteY1" fmla="*/ 136125 h 261730"/>
              <a:gd name="connsiteX2" fmla="*/ 6038 w 59518"/>
              <a:gd name="connsiteY2" fmla="*/ 257642 h 261730"/>
              <a:gd name="connsiteX3" fmla="*/ -942 w 59518"/>
              <a:gd name="connsiteY3" fmla="*/ 256874 h 261730"/>
              <a:gd name="connsiteX4" fmla="*/ 8063 w 59518"/>
              <a:gd name="connsiteY4" fmla="*/ 132985 h 261730"/>
              <a:gd name="connsiteX5" fmla="*/ 35353 w 59518"/>
              <a:gd name="connsiteY5" fmla="*/ 10840 h 261730"/>
              <a:gd name="connsiteX6" fmla="*/ 57409 w 59518"/>
              <a:gd name="connsiteY6" fmla="*/ 18448 h 261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9518" h="261730">
                <a:moveTo>
                  <a:pt x="57409" y="18448"/>
                </a:moveTo>
                <a:cubicBezTo>
                  <a:pt x="44426" y="56976"/>
                  <a:pt x="33818" y="96278"/>
                  <a:pt x="25721" y="136125"/>
                </a:cubicBezTo>
                <a:cubicBezTo>
                  <a:pt x="17415" y="176189"/>
                  <a:pt x="11762" y="216741"/>
                  <a:pt x="6038" y="257642"/>
                </a:cubicBezTo>
                <a:cubicBezTo>
                  <a:pt x="5131" y="263505"/>
                  <a:pt x="-942" y="262667"/>
                  <a:pt x="-942" y="256874"/>
                </a:cubicBezTo>
                <a:cubicBezTo>
                  <a:pt x="1920" y="215834"/>
                  <a:pt x="2898" y="174374"/>
                  <a:pt x="8063" y="132985"/>
                </a:cubicBezTo>
                <a:cubicBezTo>
                  <a:pt x="12669" y="91392"/>
                  <a:pt x="21812" y="50429"/>
                  <a:pt x="35353" y="10840"/>
                </a:cubicBezTo>
                <a:cubicBezTo>
                  <a:pt x="42473" y="-8354"/>
                  <a:pt x="63760" y="21"/>
                  <a:pt x="57409" y="18448"/>
                </a:cubicBezTo>
                <a:close/>
              </a:path>
            </a:pathLst>
          </a:custGeom>
          <a:solidFill>
            <a:srgbClr val="AF0935"/>
          </a:solidFill>
          <a:ln w="6971" cap="flat">
            <a:noFill/>
            <a:prstDash val="solid"/>
            <a:miter/>
          </a:ln>
        </p:spPr>
        <p:txBody>
          <a:bodyPr rtlCol="0" anchor="ctr"/>
          <a:lstStyle/>
          <a:p>
            <a:endParaRPr lang="fr-FR"/>
          </a:p>
        </p:txBody>
      </p:sp>
      <p:sp>
        <p:nvSpPr>
          <p:cNvPr id="157" name="Graphique 2">
            <a:extLst>
              <a:ext uri="{FF2B5EF4-FFF2-40B4-BE49-F238E27FC236}">
                <a16:creationId xmlns:a16="http://schemas.microsoft.com/office/drawing/2014/main" id="{07DC4CF2-1501-45F5-9188-586EEC770AF7}"/>
              </a:ext>
            </a:extLst>
          </p:cNvPr>
          <p:cNvSpPr/>
          <p:nvPr/>
        </p:nvSpPr>
        <p:spPr>
          <a:xfrm flipH="1">
            <a:off x="2865996" y="1560413"/>
            <a:ext cx="1523281" cy="1917714"/>
          </a:xfrm>
          <a:custGeom>
            <a:avLst/>
            <a:gdLst>
              <a:gd name="connsiteX0" fmla="*/ -942 w 1222358"/>
              <a:gd name="connsiteY0" fmla="*/ 44650 h 1538871"/>
              <a:gd name="connsiteX1" fmla="*/ 1157686 w 1222358"/>
              <a:gd name="connsiteY1" fmla="*/ 1538791 h 1538871"/>
              <a:gd name="connsiteX2" fmla="*/ -942 w 1222358"/>
              <a:gd name="connsiteY2" fmla="*/ 44650 h 1538871"/>
            </a:gdLst>
            <a:ahLst/>
            <a:cxnLst>
              <a:cxn ang="0">
                <a:pos x="connsiteX0" y="connsiteY0"/>
              </a:cxn>
              <a:cxn ang="0">
                <a:pos x="connsiteX1" y="connsiteY1"/>
              </a:cxn>
              <a:cxn ang="0">
                <a:pos x="connsiteX2" y="connsiteY2"/>
              </a:cxn>
            </a:cxnLst>
            <a:rect l="l" t="t" r="r" b="b"/>
            <a:pathLst>
              <a:path w="1222358" h="1538871">
                <a:moveTo>
                  <a:pt x="-942" y="44650"/>
                </a:moveTo>
                <a:cubicBezTo>
                  <a:pt x="2898" y="151648"/>
                  <a:pt x="97891" y="876698"/>
                  <a:pt x="1157686" y="1538791"/>
                </a:cubicBezTo>
                <a:cubicBezTo>
                  <a:pt x="1308588" y="1371069"/>
                  <a:pt x="1286742" y="-291422"/>
                  <a:pt x="-942" y="44650"/>
                </a:cubicBezTo>
                <a:close/>
              </a:path>
            </a:pathLst>
          </a:custGeom>
          <a:solidFill>
            <a:srgbClr val="313759"/>
          </a:solidFill>
          <a:ln w="6971" cap="flat">
            <a:noFill/>
            <a:prstDash val="solid"/>
            <a:miter/>
          </a:ln>
        </p:spPr>
        <p:txBody>
          <a:bodyPr rtlCol="0" anchor="ctr"/>
          <a:lstStyle/>
          <a:p>
            <a:endParaRPr lang="fr-FR"/>
          </a:p>
        </p:txBody>
      </p:sp>
      <p:sp>
        <p:nvSpPr>
          <p:cNvPr id="158" name="Graphique 2">
            <a:extLst>
              <a:ext uri="{FF2B5EF4-FFF2-40B4-BE49-F238E27FC236}">
                <a16:creationId xmlns:a16="http://schemas.microsoft.com/office/drawing/2014/main" id="{546558B5-DD2C-4879-9378-35E305F3476E}"/>
              </a:ext>
            </a:extLst>
          </p:cNvPr>
          <p:cNvSpPr/>
          <p:nvPr/>
        </p:nvSpPr>
        <p:spPr>
          <a:xfrm flipH="1">
            <a:off x="4389277" y="1616155"/>
            <a:ext cx="764549" cy="1209451"/>
          </a:xfrm>
          <a:custGeom>
            <a:avLst/>
            <a:gdLst>
              <a:gd name="connsiteX0" fmla="*/ 612572 w 613513"/>
              <a:gd name="connsiteY0" fmla="*/ -81 h 970525"/>
              <a:gd name="connsiteX1" fmla="*/ -942 w 613513"/>
              <a:gd name="connsiteY1" fmla="*/ 970445 h 970525"/>
              <a:gd name="connsiteX2" fmla="*/ 612572 w 613513"/>
              <a:gd name="connsiteY2" fmla="*/ -81 h 970525"/>
            </a:gdLst>
            <a:ahLst/>
            <a:cxnLst>
              <a:cxn ang="0">
                <a:pos x="connsiteX0" y="connsiteY0"/>
              </a:cxn>
              <a:cxn ang="0">
                <a:pos x="connsiteX1" y="connsiteY1"/>
              </a:cxn>
              <a:cxn ang="0">
                <a:pos x="connsiteX2" y="connsiteY2"/>
              </a:cxn>
            </a:cxnLst>
            <a:rect l="l" t="t" r="r" b="b"/>
            <a:pathLst>
              <a:path w="613513" h="970525">
                <a:moveTo>
                  <a:pt x="612572" y="-81"/>
                </a:moveTo>
                <a:cubicBezTo>
                  <a:pt x="588702" y="172387"/>
                  <a:pt x="449108" y="753725"/>
                  <a:pt x="-942" y="970445"/>
                </a:cubicBezTo>
                <a:cubicBezTo>
                  <a:pt x="-383" y="842018"/>
                  <a:pt x="115689" y="119551"/>
                  <a:pt x="612572" y="-81"/>
                </a:cubicBezTo>
                <a:close/>
              </a:path>
            </a:pathLst>
          </a:custGeom>
          <a:solidFill>
            <a:srgbClr val="313759"/>
          </a:solidFill>
          <a:ln w="6971" cap="flat">
            <a:noFill/>
            <a:prstDash val="solid"/>
            <a:miter/>
          </a:ln>
        </p:spPr>
        <p:txBody>
          <a:bodyPr rtlCol="0" anchor="ctr"/>
          <a:lstStyle/>
          <a:p>
            <a:endParaRPr lang="fr-FR"/>
          </a:p>
        </p:txBody>
      </p:sp>
      <p:sp>
        <p:nvSpPr>
          <p:cNvPr id="159" name="Graphique 2">
            <a:extLst>
              <a:ext uri="{FF2B5EF4-FFF2-40B4-BE49-F238E27FC236}">
                <a16:creationId xmlns:a16="http://schemas.microsoft.com/office/drawing/2014/main" id="{5F487AF3-5E7E-44AC-B7B4-35C24ABF0DD2}"/>
              </a:ext>
            </a:extLst>
          </p:cNvPr>
          <p:cNvSpPr/>
          <p:nvPr/>
        </p:nvSpPr>
        <p:spPr>
          <a:xfrm flipH="1">
            <a:off x="2867634" y="2285985"/>
            <a:ext cx="538337" cy="2014099"/>
          </a:xfrm>
          <a:custGeom>
            <a:avLst/>
            <a:gdLst>
              <a:gd name="connsiteX0" fmla="*/ 368982 w 431989"/>
              <a:gd name="connsiteY0" fmla="*/ -81 h 1616215"/>
              <a:gd name="connsiteX1" fmla="*/ -942 w 431989"/>
              <a:gd name="connsiteY1" fmla="*/ 1616135 h 1616215"/>
              <a:gd name="connsiteX2" fmla="*/ 255841 w 431989"/>
              <a:gd name="connsiteY2" fmla="*/ 385477 h 1616215"/>
            </a:gdLst>
            <a:ahLst/>
            <a:cxnLst>
              <a:cxn ang="0">
                <a:pos x="connsiteX0" y="connsiteY0"/>
              </a:cxn>
              <a:cxn ang="0">
                <a:pos x="connsiteX1" y="connsiteY1"/>
              </a:cxn>
              <a:cxn ang="0">
                <a:pos x="connsiteX2" y="connsiteY2"/>
              </a:cxn>
            </a:cxnLst>
            <a:rect l="l" t="t" r="r" b="b"/>
            <a:pathLst>
              <a:path w="431989" h="1616215">
                <a:moveTo>
                  <a:pt x="368982" y="-81"/>
                </a:moveTo>
                <a:cubicBezTo>
                  <a:pt x="412117" y="103149"/>
                  <a:pt x="600917" y="1110108"/>
                  <a:pt x="-942" y="1616135"/>
                </a:cubicBezTo>
                <a:cubicBezTo>
                  <a:pt x="135023" y="1429847"/>
                  <a:pt x="355930" y="915375"/>
                  <a:pt x="255841" y="385477"/>
                </a:cubicBezTo>
              </a:path>
            </a:pathLst>
          </a:custGeom>
          <a:solidFill>
            <a:srgbClr val="313759"/>
          </a:solidFill>
          <a:ln w="6971" cap="flat">
            <a:noFill/>
            <a:prstDash val="solid"/>
            <a:miter/>
          </a:ln>
        </p:spPr>
        <p:txBody>
          <a:bodyPr rtlCol="0" anchor="ctr"/>
          <a:lstStyle/>
          <a:p>
            <a:endParaRPr lang="fr-FR"/>
          </a:p>
        </p:txBody>
      </p:sp>
      <p:sp>
        <p:nvSpPr>
          <p:cNvPr id="160" name="Graphique 2">
            <a:extLst>
              <a:ext uri="{FF2B5EF4-FFF2-40B4-BE49-F238E27FC236}">
                <a16:creationId xmlns:a16="http://schemas.microsoft.com/office/drawing/2014/main" id="{546166FC-AE38-47F2-A199-FC596E27B132}"/>
              </a:ext>
            </a:extLst>
          </p:cNvPr>
          <p:cNvSpPr/>
          <p:nvPr/>
        </p:nvSpPr>
        <p:spPr>
          <a:xfrm flipH="1">
            <a:off x="2865663" y="2322040"/>
            <a:ext cx="604674" cy="2074505"/>
          </a:xfrm>
          <a:custGeom>
            <a:avLst/>
            <a:gdLst>
              <a:gd name="connsiteX0" fmla="*/ 36889 w 485221"/>
              <a:gd name="connsiteY0" fmla="*/ 1611492 h 1664688"/>
              <a:gd name="connsiteX1" fmla="*/ 183462 w 485221"/>
              <a:gd name="connsiteY1" fmla="*/ 1340890 h 1664688"/>
              <a:gd name="connsiteX2" fmla="*/ 278176 w 485221"/>
              <a:gd name="connsiteY2" fmla="*/ 1047394 h 1664688"/>
              <a:gd name="connsiteX3" fmla="*/ 320054 w 485221"/>
              <a:gd name="connsiteY3" fmla="*/ 742312 h 1664688"/>
              <a:gd name="connsiteX4" fmla="*/ 321520 w 485221"/>
              <a:gd name="connsiteY4" fmla="*/ 703854 h 1664688"/>
              <a:gd name="connsiteX5" fmla="*/ 322218 w 485221"/>
              <a:gd name="connsiteY5" fmla="*/ 684590 h 1664688"/>
              <a:gd name="connsiteX6" fmla="*/ 321799 w 485221"/>
              <a:gd name="connsiteY6" fmla="*/ 665396 h 1664688"/>
              <a:gd name="connsiteX7" fmla="*/ 319984 w 485221"/>
              <a:gd name="connsiteY7" fmla="*/ 588619 h 1664688"/>
              <a:gd name="connsiteX8" fmla="*/ 302745 w 485221"/>
              <a:gd name="connsiteY8" fmla="*/ 435904 h 1664688"/>
              <a:gd name="connsiteX9" fmla="*/ 308049 w 485221"/>
              <a:gd name="connsiteY9" fmla="*/ 435066 h 1664688"/>
              <a:gd name="connsiteX10" fmla="*/ 326196 w 485221"/>
              <a:gd name="connsiteY10" fmla="*/ 588619 h 1664688"/>
              <a:gd name="connsiteX11" fmla="*/ 328430 w 485221"/>
              <a:gd name="connsiteY11" fmla="*/ 665954 h 1664688"/>
              <a:gd name="connsiteX12" fmla="*/ 328988 w 485221"/>
              <a:gd name="connsiteY12" fmla="*/ 685288 h 1664688"/>
              <a:gd name="connsiteX13" fmla="*/ 328360 w 485221"/>
              <a:gd name="connsiteY13" fmla="*/ 704622 h 1664688"/>
              <a:gd name="connsiteX14" fmla="*/ 327104 w 485221"/>
              <a:gd name="connsiteY14" fmla="*/ 743289 h 1664688"/>
              <a:gd name="connsiteX15" fmla="*/ 287180 w 485221"/>
              <a:gd name="connsiteY15" fmla="*/ 1050395 h 1664688"/>
              <a:gd name="connsiteX16" fmla="*/ 193792 w 485221"/>
              <a:gd name="connsiteY16" fmla="*/ 1345566 h 1664688"/>
              <a:gd name="connsiteX17" fmla="*/ 69972 w 485221"/>
              <a:gd name="connsiteY17" fmla="*/ 1586156 h 1664688"/>
              <a:gd name="connsiteX18" fmla="*/ 285156 w 485221"/>
              <a:gd name="connsiteY18" fmla="*/ 1310179 h 1664688"/>
              <a:gd name="connsiteX19" fmla="*/ 307979 w 485221"/>
              <a:gd name="connsiteY19" fmla="*/ 1266975 h 1664688"/>
              <a:gd name="connsiteX20" fmla="*/ 328919 w 485221"/>
              <a:gd name="connsiteY20" fmla="*/ 1222933 h 1664688"/>
              <a:gd name="connsiteX21" fmla="*/ 365422 w 485221"/>
              <a:gd name="connsiteY21" fmla="*/ 1132197 h 1664688"/>
              <a:gd name="connsiteX22" fmla="*/ 396133 w 485221"/>
              <a:gd name="connsiteY22" fmla="*/ 1039437 h 1664688"/>
              <a:gd name="connsiteX23" fmla="*/ 408836 w 485221"/>
              <a:gd name="connsiteY23" fmla="*/ 992185 h 1664688"/>
              <a:gd name="connsiteX24" fmla="*/ 420282 w 485221"/>
              <a:gd name="connsiteY24" fmla="*/ 944653 h 1664688"/>
              <a:gd name="connsiteX25" fmla="*/ 452668 w 485221"/>
              <a:gd name="connsiteY25" fmla="*/ 751804 h 1664688"/>
              <a:gd name="connsiteX26" fmla="*/ 465720 w 485221"/>
              <a:gd name="connsiteY26" fmla="*/ 556373 h 1664688"/>
              <a:gd name="connsiteX27" fmla="*/ 440943 w 485221"/>
              <a:gd name="connsiteY27" fmla="*/ 166488 h 1664688"/>
              <a:gd name="connsiteX28" fmla="*/ 419445 w 485221"/>
              <a:gd name="connsiteY28" fmla="*/ 41831 h 1664688"/>
              <a:gd name="connsiteX29" fmla="*/ 413094 w 485221"/>
              <a:gd name="connsiteY29" fmla="*/ -47 h 1664688"/>
              <a:gd name="connsiteX30" fmla="*/ 431451 w 485221"/>
              <a:gd name="connsiteY30" fmla="*/ 38969 h 1664688"/>
              <a:gd name="connsiteX31" fmla="*/ 458810 w 485221"/>
              <a:gd name="connsiteY31" fmla="*/ 163975 h 1664688"/>
              <a:gd name="connsiteX32" fmla="*/ 483658 w 485221"/>
              <a:gd name="connsiteY32" fmla="*/ 556513 h 1664688"/>
              <a:gd name="connsiteX33" fmla="*/ 470117 w 485221"/>
              <a:gd name="connsiteY33" fmla="*/ 753200 h 1664688"/>
              <a:gd name="connsiteX34" fmla="*/ 436825 w 485221"/>
              <a:gd name="connsiteY34" fmla="*/ 947794 h 1664688"/>
              <a:gd name="connsiteX35" fmla="*/ 412047 w 485221"/>
              <a:gd name="connsiteY35" fmla="*/ 1043485 h 1664688"/>
              <a:gd name="connsiteX36" fmla="*/ 380568 w 485221"/>
              <a:gd name="connsiteY36" fmla="*/ 1137292 h 1664688"/>
              <a:gd name="connsiteX37" fmla="*/ 343227 w 485221"/>
              <a:gd name="connsiteY37" fmla="*/ 1228936 h 1664688"/>
              <a:gd name="connsiteX38" fmla="*/ 321451 w 485221"/>
              <a:gd name="connsiteY38" fmla="*/ 1273396 h 1664688"/>
              <a:gd name="connsiteX39" fmla="*/ 310352 w 485221"/>
              <a:gd name="connsiteY39" fmla="*/ 1295522 h 1664688"/>
              <a:gd name="connsiteX40" fmla="*/ 298208 w 485221"/>
              <a:gd name="connsiteY40" fmla="*/ 1317089 h 1664688"/>
              <a:gd name="connsiteX41" fmla="*/ 48614 w 485221"/>
              <a:gd name="connsiteY41" fmla="*/ 1622311 h 1664688"/>
              <a:gd name="connsiteX42" fmla="*/ -942 w 485221"/>
              <a:gd name="connsiteY42" fmla="*/ 1664608 h 1664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485221" h="1664688">
                <a:moveTo>
                  <a:pt x="36889" y="1611492"/>
                </a:moveTo>
                <a:cubicBezTo>
                  <a:pt x="95588" y="1526996"/>
                  <a:pt x="144794" y="1436239"/>
                  <a:pt x="183462" y="1340890"/>
                </a:cubicBezTo>
                <a:cubicBezTo>
                  <a:pt x="223106" y="1245848"/>
                  <a:pt x="254794" y="1147678"/>
                  <a:pt x="278176" y="1047394"/>
                </a:cubicBezTo>
                <a:cubicBezTo>
                  <a:pt x="301279" y="947166"/>
                  <a:pt x="315308" y="845060"/>
                  <a:pt x="320054" y="742312"/>
                </a:cubicBezTo>
                <a:lnTo>
                  <a:pt x="321520" y="703854"/>
                </a:lnTo>
                <a:lnTo>
                  <a:pt x="322218" y="684590"/>
                </a:lnTo>
                <a:lnTo>
                  <a:pt x="321799" y="665396"/>
                </a:lnTo>
                <a:lnTo>
                  <a:pt x="319984" y="588619"/>
                </a:lnTo>
                <a:cubicBezTo>
                  <a:pt x="315239" y="537598"/>
                  <a:pt x="312377" y="486297"/>
                  <a:pt x="302745" y="435904"/>
                </a:cubicBezTo>
                <a:cubicBezTo>
                  <a:pt x="292345" y="370504"/>
                  <a:pt x="297231" y="369457"/>
                  <a:pt x="308049" y="435066"/>
                </a:cubicBezTo>
                <a:cubicBezTo>
                  <a:pt x="317961" y="485739"/>
                  <a:pt x="321171" y="537249"/>
                  <a:pt x="326196" y="588619"/>
                </a:cubicBezTo>
                <a:lnTo>
                  <a:pt x="328430" y="665954"/>
                </a:lnTo>
                <a:lnTo>
                  <a:pt x="328988" y="685288"/>
                </a:lnTo>
                <a:lnTo>
                  <a:pt x="328360" y="704622"/>
                </a:lnTo>
                <a:lnTo>
                  <a:pt x="327104" y="743289"/>
                </a:lnTo>
                <a:cubicBezTo>
                  <a:pt x="323056" y="846651"/>
                  <a:pt x="309655" y="949434"/>
                  <a:pt x="287180" y="1050395"/>
                </a:cubicBezTo>
                <a:cubicBezTo>
                  <a:pt x="264217" y="1151189"/>
                  <a:pt x="233018" y="1249917"/>
                  <a:pt x="193792" y="1345566"/>
                </a:cubicBezTo>
                <a:cubicBezTo>
                  <a:pt x="160150" y="1429455"/>
                  <a:pt x="118690" y="1510008"/>
                  <a:pt x="69972" y="1586156"/>
                </a:cubicBezTo>
                <a:cubicBezTo>
                  <a:pt x="156241" y="1506511"/>
                  <a:pt x="228970" y="1413290"/>
                  <a:pt x="285156" y="1310179"/>
                </a:cubicBezTo>
                <a:cubicBezTo>
                  <a:pt x="293183" y="1296220"/>
                  <a:pt x="301140" y="1281772"/>
                  <a:pt x="307979" y="1266975"/>
                </a:cubicBezTo>
                <a:lnTo>
                  <a:pt x="328919" y="1222933"/>
                </a:lnTo>
                <a:cubicBezTo>
                  <a:pt x="341343" y="1192851"/>
                  <a:pt x="354953" y="1163187"/>
                  <a:pt x="365422" y="1132197"/>
                </a:cubicBezTo>
                <a:cubicBezTo>
                  <a:pt x="377148" y="1101835"/>
                  <a:pt x="386361" y="1070497"/>
                  <a:pt x="396133" y="1039437"/>
                </a:cubicBezTo>
                <a:cubicBezTo>
                  <a:pt x="400600" y="1023733"/>
                  <a:pt x="404578" y="1007889"/>
                  <a:pt x="408836" y="992185"/>
                </a:cubicBezTo>
                <a:cubicBezTo>
                  <a:pt x="413094" y="976480"/>
                  <a:pt x="416793" y="960567"/>
                  <a:pt x="420282" y="944653"/>
                </a:cubicBezTo>
                <a:cubicBezTo>
                  <a:pt x="434801" y="881047"/>
                  <a:pt x="445619" y="816659"/>
                  <a:pt x="452668" y="751804"/>
                </a:cubicBezTo>
                <a:cubicBezTo>
                  <a:pt x="460277" y="687033"/>
                  <a:pt x="464674" y="621891"/>
                  <a:pt x="465720" y="556373"/>
                </a:cubicBezTo>
                <a:cubicBezTo>
                  <a:pt x="468512" y="425944"/>
                  <a:pt x="460277" y="295507"/>
                  <a:pt x="440943" y="166488"/>
                </a:cubicBezTo>
                <a:cubicBezTo>
                  <a:pt x="432428" y="110651"/>
                  <a:pt x="424749" y="69401"/>
                  <a:pt x="419445" y="41831"/>
                </a:cubicBezTo>
                <a:cubicBezTo>
                  <a:pt x="414141" y="14261"/>
                  <a:pt x="410930" y="720"/>
                  <a:pt x="413094" y="-47"/>
                </a:cubicBezTo>
                <a:cubicBezTo>
                  <a:pt x="415257" y="-815"/>
                  <a:pt x="422935" y="11679"/>
                  <a:pt x="431451" y="38969"/>
                </a:cubicBezTo>
                <a:cubicBezTo>
                  <a:pt x="443665" y="79898"/>
                  <a:pt x="452808" y="121685"/>
                  <a:pt x="458810" y="163975"/>
                </a:cubicBezTo>
                <a:cubicBezTo>
                  <a:pt x="478424" y="293860"/>
                  <a:pt x="486729" y="425197"/>
                  <a:pt x="483658" y="556513"/>
                </a:cubicBezTo>
                <a:cubicBezTo>
                  <a:pt x="482332" y="622171"/>
                  <a:pt x="477796" y="687731"/>
                  <a:pt x="470117" y="753200"/>
                </a:cubicBezTo>
                <a:cubicBezTo>
                  <a:pt x="462789" y="818649"/>
                  <a:pt x="451622" y="883623"/>
                  <a:pt x="436825" y="947794"/>
                </a:cubicBezTo>
                <a:cubicBezTo>
                  <a:pt x="429845" y="980040"/>
                  <a:pt x="420632" y="1011728"/>
                  <a:pt x="412047" y="1043485"/>
                </a:cubicBezTo>
                <a:cubicBezTo>
                  <a:pt x="401996" y="1074894"/>
                  <a:pt x="392643" y="1106303"/>
                  <a:pt x="380568" y="1137292"/>
                </a:cubicBezTo>
                <a:cubicBezTo>
                  <a:pt x="369819" y="1168492"/>
                  <a:pt x="356000" y="1198504"/>
                  <a:pt x="343227" y="1228936"/>
                </a:cubicBezTo>
                <a:lnTo>
                  <a:pt x="321451" y="1273396"/>
                </a:lnTo>
                <a:cubicBezTo>
                  <a:pt x="317751" y="1280795"/>
                  <a:pt x="314471" y="1288333"/>
                  <a:pt x="310352" y="1295522"/>
                </a:cubicBezTo>
                <a:lnTo>
                  <a:pt x="298208" y="1317089"/>
                </a:lnTo>
                <a:cubicBezTo>
                  <a:pt x="234205" y="1433112"/>
                  <a:pt x="149611" y="1536530"/>
                  <a:pt x="48614" y="1622311"/>
                </a:cubicBezTo>
                <a:lnTo>
                  <a:pt x="-942" y="1664608"/>
                </a:lnTo>
                <a:close/>
              </a:path>
            </a:pathLst>
          </a:custGeom>
          <a:solidFill>
            <a:srgbClr val="242B47"/>
          </a:solidFill>
          <a:ln w="6971" cap="flat">
            <a:noFill/>
            <a:prstDash val="solid"/>
            <a:miter/>
          </a:ln>
        </p:spPr>
        <p:txBody>
          <a:bodyPr rtlCol="0" anchor="ctr"/>
          <a:lstStyle/>
          <a:p>
            <a:endParaRPr lang="fr-FR"/>
          </a:p>
        </p:txBody>
      </p:sp>
      <p:sp>
        <p:nvSpPr>
          <p:cNvPr id="161" name="Graphique 2">
            <a:extLst>
              <a:ext uri="{FF2B5EF4-FFF2-40B4-BE49-F238E27FC236}">
                <a16:creationId xmlns:a16="http://schemas.microsoft.com/office/drawing/2014/main" id="{E8960A78-9282-4829-BAC1-7DBACB5EEAC3}"/>
              </a:ext>
            </a:extLst>
          </p:cNvPr>
          <p:cNvSpPr/>
          <p:nvPr/>
        </p:nvSpPr>
        <p:spPr>
          <a:xfrm flipH="1">
            <a:off x="3844958" y="4300084"/>
            <a:ext cx="448553" cy="511844"/>
          </a:xfrm>
          <a:custGeom>
            <a:avLst/>
            <a:gdLst>
              <a:gd name="connsiteX0" fmla="*/ 359001 w 359942"/>
              <a:gd name="connsiteY0" fmla="*/ 67901 h 410730"/>
              <a:gd name="connsiteX1" fmla="*/ 359001 w 359942"/>
              <a:gd name="connsiteY1" fmla="*/ 349811 h 410730"/>
              <a:gd name="connsiteX2" fmla="*/ 39331 w 359942"/>
              <a:gd name="connsiteY2" fmla="*/ 359932 h 410730"/>
              <a:gd name="connsiteX3" fmla="*/ -942 w 359942"/>
              <a:gd name="connsiteY3" fmla="*/ -81 h 410730"/>
            </a:gdLst>
            <a:ahLst/>
            <a:cxnLst>
              <a:cxn ang="0">
                <a:pos x="connsiteX0" y="connsiteY0"/>
              </a:cxn>
              <a:cxn ang="0">
                <a:pos x="connsiteX1" y="connsiteY1"/>
              </a:cxn>
              <a:cxn ang="0">
                <a:pos x="connsiteX2" y="connsiteY2"/>
              </a:cxn>
              <a:cxn ang="0">
                <a:pos x="connsiteX3" y="connsiteY3"/>
              </a:cxn>
            </a:cxnLst>
            <a:rect l="l" t="t" r="r" b="b"/>
            <a:pathLst>
              <a:path w="359942" h="410730">
                <a:moveTo>
                  <a:pt x="359001" y="67901"/>
                </a:moveTo>
                <a:lnTo>
                  <a:pt x="359001" y="349811"/>
                </a:lnTo>
                <a:cubicBezTo>
                  <a:pt x="288507" y="372495"/>
                  <a:pt x="180252" y="468466"/>
                  <a:pt x="39331" y="359932"/>
                </a:cubicBezTo>
                <a:lnTo>
                  <a:pt x="-942" y="-81"/>
                </a:lnTo>
                <a:close/>
              </a:path>
            </a:pathLst>
          </a:custGeom>
          <a:solidFill>
            <a:srgbClr val="D19D82"/>
          </a:solidFill>
          <a:ln w="6971" cap="flat">
            <a:noFill/>
            <a:prstDash val="solid"/>
            <a:miter/>
          </a:ln>
        </p:spPr>
        <p:txBody>
          <a:bodyPr rtlCol="0" anchor="ctr"/>
          <a:lstStyle/>
          <a:p>
            <a:endParaRPr lang="fr-FR"/>
          </a:p>
        </p:txBody>
      </p:sp>
      <p:sp>
        <p:nvSpPr>
          <p:cNvPr id="162" name="Graphique 2">
            <a:extLst>
              <a:ext uri="{FF2B5EF4-FFF2-40B4-BE49-F238E27FC236}">
                <a16:creationId xmlns:a16="http://schemas.microsoft.com/office/drawing/2014/main" id="{F653989D-D73C-4398-96FE-FA76977B846C}"/>
              </a:ext>
            </a:extLst>
          </p:cNvPr>
          <p:cNvSpPr/>
          <p:nvPr/>
        </p:nvSpPr>
        <p:spPr>
          <a:xfrm flipH="1">
            <a:off x="3065708" y="7183019"/>
            <a:ext cx="502230" cy="334048"/>
          </a:xfrm>
          <a:custGeom>
            <a:avLst/>
            <a:gdLst>
              <a:gd name="connsiteX0" fmla="*/ 402074 w 403015"/>
              <a:gd name="connsiteY0" fmla="*/ 88774 h 268057"/>
              <a:gd name="connsiteX1" fmla="*/ 318318 w 403015"/>
              <a:gd name="connsiteY1" fmla="*/ 208057 h 268057"/>
              <a:gd name="connsiteX2" fmla="*/ 156877 w 403015"/>
              <a:gd name="connsiteY2" fmla="*/ 258101 h 268057"/>
              <a:gd name="connsiteX3" fmla="*/ 180888 w 403015"/>
              <a:gd name="connsiteY3" fmla="*/ 173088 h 268057"/>
              <a:gd name="connsiteX4" fmla="*/ 43178 w 403015"/>
              <a:gd name="connsiteY4" fmla="*/ 222505 h 268057"/>
              <a:gd name="connsiteX5" fmla="*/ 144942 w 403015"/>
              <a:gd name="connsiteY5" fmla="*/ 124440 h 268057"/>
              <a:gd name="connsiteX6" fmla="*/ -724 w 403015"/>
              <a:gd name="connsiteY6" fmla="*/ 163526 h 268057"/>
              <a:gd name="connsiteX7" fmla="*/ 138870 w 403015"/>
              <a:gd name="connsiteY7" fmla="*/ 62600 h 268057"/>
              <a:gd name="connsiteX8" fmla="*/ 6256 w 403015"/>
              <a:gd name="connsiteY8" fmla="*/ 73139 h 268057"/>
              <a:gd name="connsiteX9" fmla="*/ 184517 w 403015"/>
              <a:gd name="connsiteY9" fmla="*/ 341 h 268057"/>
              <a:gd name="connsiteX10" fmla="*/ 402074 w 403015"/>
              <a:gd name="connsiteY10" fmla="*/ 88774 h 2680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03015" h="268057">
                <a:moveTo>
                  <a:pt x="402074" y="88774"/>
                </a:moveTo>
                <a:cubicBezTo>
                  <a:pt x="394606" y="165550"/>
                  <a:pt x="383019" y="215734"/>
                  <a:pt x="318318" y="208057"/>
                </a:cubicBezTo>
                <a:cubicBezTo>
                  <a:pt x="253616" y="200379"/>
                  <a:pt x="204758" y="227041"/>
                  <a:pt x="156877" y="258101"/>
                </a:cubicBezTo>
                <a:cubicBezTo>
                  <a:pt x="108997" y="289161"/>
                  <a:pt x="105995" y="243164"/>
                  <a:pt x="180888" y="173088"/>
                </a:cubicBezTo>
                <a:cubicBezTo>
                  <a:pt x="139638" y="186210"/>
                  <a:pt x="54695" y="238139"/>
                  <a:pt x="43178" y="222505"/>
                </a:cubicBezTo>
                <a:cubicBezTo>
                  <a:pt x="31662" y="206870"/>
                  <a:pt x="90570" y="154662"/>
                  <a:pt x="144942" y="124440"/>
                </a:cubicBezTo>
                <a:cubicBezTo>
                  <a:pt x="98597" y="137911"/>
                  <a:pt x="4441" y="182930"/>
                  <a:pt x="-724" y="163526"/>
                </a:cubicBezTo>
                <a:cubicBezTo>
                  <a:pt x="-5888" y="144123"/>
                  <a:pt x="81916" y="91356"/>
                  <a:pt x="138870" y="62600"/>
                </a:cubicBezTo>
                <a:cubicBezTo>
                  <a:pt x="98737" y="68184"/>
                  <a:pt x="12817" y="93311"/>
                  <a:pt x="6256" y="73139"/>
                </a:cubicBezTo>
                <a:cubicBezTo>
                  <a:pt x="-305" y="52968"/>
                  <a:pt x="86592" y="7879"/>
                  <a:pt x="184517" y="341"/>
                </a:cubicBezTo>
                <a:cubicBezTo>
                  <a:pt x="282442" y="-7197"/>
                  <a:pt x="402074" y="88774"/>
                  <a:pt x="402074" y="88774"/>
                </a:cubicBezTo>
                <a:close/>
              </a:path>
            </a:pathLst>
          </a:custGeom>
          <a:solidFill>
            <a:srgbClr val="D19D82"/>
          </a:solidFill>
          <a:ln w="6971" cap="flat">
            <a:noFill/>
            <a:prstDash val="solid"/>
            <a:miter/>
          </a:ln>
        </p:spPr>
        <p:txBody>
          <a:bodyPr rtlCol="0" anchor="ctr"/>
          <a:lstStyle/>
          <a:p>
            <a:endParaRPr lang="fr-FR"/>
          </a:p>
        </p:txBody>
      </p:sp>
      <p:sp>
        <p:nvSpPr>
          <p:cNvPr id="163" name="Graphique 2">
            <a:extLst>
              <a:ext uri="{FF2B5EF4-FFF2-40B4-BE49-F238E27FC236}">
                <a16:creationId xmlns:a16="http://schemas.microsoft.com/office/drawing/2014/main" id="{C6BE7640-AA64-4A48-9CBE-0F0D81875746}"/>
              </a:ext>
            </a:extLst>
          </p:cNvPr>
          <p:cNvSpPr/>
          <p:nvPr/>
        </p:nvSpPr>
        <p:spPr>
          <a:xfrm flipH="1">
            <a:off x="3181305" y="7108374"/>
            <a:ext cx="125039" cy="136403"/>
          </a:xfrm>
          <a:custGeom>
            <a:avLst/>
            <a:gdLst>
              <a:gd name="connsiteX0" fmla="*/ 99397 w 100338"/>
              <a:gd name="connsiteY0" fmla="*/ 90881 h 109457"/>
              <a:gd name="connsiteX1" fmla="*/ 6428 w 100338"/>
              <a:gd name="connsiteY1" fmla="*/ 145 h 109457"/>
              <a:gd name="connsiteX2" fmla="*/ 44119 w 100338"/>
              <a:gd name="connsiteY2" fmla="*/ 109377 h 109457"/>
            </a:gdLst>
            <a:ahLst/>
            <a:cxnLst>
              <a:cxn ang="0">
                <a:pos x="connsiteX0" y="connsiteY0"/>
              </a:cxn>
              <a:cxn ang="0">
                <a:pos x="connsiteX1" y="connsiteY1"/>
              </a:cxn>
              <a:cxn ang="0">
                <a:pos x="connsiteX2" y="connsiteY2"/>
              </a:cxn>
            </a:cxnLst>
            <a:rect l="l" t="t" r="r" b="b"/>
            <a:pathLst>
              <a:path w="100338" h="109457">
                <a:moveTo>
                  <a:pt x="99397" y="90881"/>
                </a:moveTo>
                <a:cubicBezTo>
                  <a:pt x="87532" y="42023"/>
                  <a:pt x="23040" y="-3694"/>
                  <a:pt x="6428" y="145"/>
                </a:cubicBezTo>
                <a:cubicBezTo>
                  <a:pt x="-22747" y="7474"/>
                  <a:pt x="44119" y="109377"/>
                  <a:pt x="44119" y="109377"/>
                </a:cubicBezTo>
                <a:close/>
              </a:path>
            </a:pathLst>
          </a:custGeom>
          <a:solidFill>
            <a:srgbClr val="D19D82"/>
          </a:solidFill>
          <a:ln w="6971" cap="flat">
            <a:noFill/>
            <a:prstDash val="solid"/>
            <a:miter/>
          </a:ln>
        </p:spPr>
        <p:txBody>
          <a:bodyPr rtlCol="0" anchor="ctr"/>
          <a:lstStyle/>
          <a:p>
            <a:endParaRPr lang="fr-FR"/>
          </a:p>
        </p:txBody>
      </p:sp>
      <p:sp>
        <p:nvSpPr>
          <p:cNvPr id="164" name="Graphique 2">
            <a:extLst>
              <a:ext uri="{FF2B5EF4-FFF2-40B4-BE49-F238E27FC236}">
                <a16:creationId xmlns:a16="http://schemas.microsoft.com/office/drawing/2014/main" id="{7DDCB365-40B1-474E-96C2-BBE5E3A3D3E3}"/>
              </a:ext>
            </a:extLst>
          </p:cNvPr>
          <p:cNvSpPr/>
          <p:nvPr/>
        </p:nvSpPr>
        <p:spPr>
          <a:xfrm flipH="1">
            <a:off x="2974728" y="7169106"/>
            <a:ext cx="234148" cy="208055"/>
          </a:xfrm>
          <a:custGeom>
            <a:avLst/>
            <a:gdLst>
              <a:gd name="connsiteX0" fmla="*/ 77998 w 187892"/>
              <a:gd name="connsiteY0" fmla="*/ -81 h 166954"/>
              <a:gd name="connsiteX1" fmla="*/ -941 w 187892"/>
              <a:gd name="connsiteY1" fmla="*/ 55199 h 166954"/>
              <a:gd name="connsiteX2" fmla="*/ 113944 w 187892"/>
              <a:gd name="connsiteY2" fmla="*/ 166874 h 166954"/>
              <a:gd name="connsiteX3" fmla="*/ 186951 w 187892"/>
              <a:gd name="connsiteY3" fmla="*/ 103568 h 166954"/>
            </a:gdLst>
            <a:ahLst/>
            <a:cxnLst>
              <a:cxn ang="0">
                <a:pos x="connsiteX0" y="connsiteY0"/>
              </a:cxn>
              <a:cxn ang="0">
                <a:pos x="connsiteX1" y="connsiteY1"/>
              </a:cxn>
              <a:cxn ang="0">
                <a:pos x="connsiteX2" y="connsiteY2"/>
              </a:cxn>
              <a:cxn ang="0">
                <a:pos x="connsiteX3" y="connsiteY3"/>
              </a:cxn>
            </a:cxnLst>
            <a:rect l="l" t="t" r="r" b="b"/>
            <a:pathLst>
              <a:path w="187892" h="166954">
                <a:moveTo>
                  <a:pt x="77998" y="-81"/>
                </a:moveTo>
                <a:lnTo>
                  <a:pt x="-941" y="55199"/>
                </a:lnTo>
                <a:cubicBezTo>
                  <a:pt x="-941" y="55199"/>
                  <a:pt x="-1779" y="147191"/>
                  <a:pt x="113944" y="166874"/>
                </a:cubicBezTo>
                <a:lnTo>
                  <a:pt x="186951" y="103568"/>
                </a:lnTo>
                <a:close/>
              </a:path>
            </a:pathLst>
          </a:custGeom>
          <a:solidFill>
            <a:srgbClr val="AF0935"/>
          </a:solidFill>
          <a:ln w="6971" cap="flat">
            <a:noFill/>
            <a:prstDash val="solid"/>
            <a:miter/>
          </a:ln>
        </p:spPr>
        <p:txBody>
          <a:bodyPr rtlCol="0" anchor="ctr"/>
          <a:lstStyle/>
          <a:p>
            <a:endParaRPr lang="fr-FR"/>
          </a:p>
        </p:txBody>
      </p:sp>
      <p:sp>
        <p:nvSpPr>
          <p:cNvPr id="165" name="Graphique 2">
            <a:extLst>
              <a:ext uri="{FF2B5EF4-FFF2-40B4-BE49-F238E27FC236}">
                <a16:creationId xmlns:a16="http://schemas.microsoft.com/office/drawing/2014/main" id="{F0175E19-5A42-4E28-8AE4-F77637DE58BA}"/>
              </a:ext>
            </a:extLst>
          </p:cNvPr>
          <p:cNvSpPr/>
          <p:nvPr/>
        </p:nvSpPr>
        <p:spPr>
          <a:xfrm flipH="1">
            <a:off x="2785460" y="4647168"/>
            <a:ext cx="937552" cy="976223"/>
          </a:xfrm>
          <a:custGeom>
            <a:avLst/>
            <a:gdLst>
              <a:gd name="connsiteX0" fmla="*/ 689349 w 752339"/>
              <a:gd name="connsiteY0" fmla="*/ 739109 h 783371"/>
              <a:gd name="connsiteX1" fmla="*/ 751398 w 752339"/>
              <a:gd name="connsiteY1" fmla="*/ 530277 h 783371"/>
              <a:gd name="connsiteX2" fmla="*/ 491335 w 752339"/>
              <a:gd name="connsiteY2" fmla="*/ 128805 h 783371"/>
              <a:gd name="connsiteX3" fmla="*/ 133906 w 752339"/>
              <a:gd name="connsiteY3" fmla="*/ 1566 h 783371"/>
              <a:gd name="connsiteX4" fmla="*/ -942 w 752339"/>
              <a:gd name="connsiteY4" fmla="*/ 3660 h 783371"/>
              <a:gd name="connsiteX5" fmla="*/ 410231 w 752339"/>
              <a:gd name="connsiteY5" fmla="*/ 783291 h 783371"/>
              <a:gd name="connsiteX6" fmla="*/ 433753 w 752339"/>
              <a:gd name="connsiteY6" fmla="*/ 656260 h 7833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52339" h="783371">
                <a:moveTo>
                  <a:pt x="689349" y="739109"/>
                </a:moveTo>
                <a:lnTo>
                  <a:pt x="751398" y="530277"/>
                </a:lnTo>
                <a:cubicBezTo>
                  <a:pt x="644470" y="323888"/>
                  <a:pt x="562459" y="179897"/>
                  <a:pt x="491335" y="128805"/>
                </a:cubicBezTo>
                <a:cubicBezTo>
                  <a:pt x="414559" y="73736"/>
                  <a:pt x="281177" y="7987"/>
                  <a:pt x="133906" y="1566"/>
                </a:cubicBezTo>
                <a:cubicBezTo>
                  <a:pt x="27186" y="-3110"/>
                  <a:pt x="-942" y="3660"/>
                  <a:pt x="-942" y="3660"/>
                </a:cubicBezTo>
                <a:cubicBezTo>
                  <a:pt x="-942" y="3660"/>
                  <a:pt x="197560" y="494680"/>
                  <a:pt x="410231" y="783291"/>
                </a:cubicBezTo>
                <a:lnTo>
                  <a:pt x="433753" y="656260"/>
                </a:lnTo>
                <a:close/>
              </a:path>
            </a:pathLst>
          </a:custGeom>
          <a:solidFill>
            <a:srgbClr val="C90630"/>
          </a:solidFill>
          <a:ln w="6971" cap="flat">
            <a:noFill/>
            <a:prstDash val="solid"/>
            <a:miter/>
          </a:ln>
        </p:spPr>
        <p:txBody>
          <a:bodyPr rtlCol="0" anchor="ctr"/>
          <a:lstStyle/>
          <a:p>
            <a:endParaRPr lang="fr-FR"/>
          </a:p>
        </p:txBody>
      </p:sp>
      <p:sp>
        <p:nvSpPr>
          <p:cNvPr id="166" name="Graphique 2">
            <a:extLst>
              <a:ext uri="{FF2B5EF4-FFF2-40B4-BE49-F238E27FC236}">
                <a16:creationId xmlns:a16="http://schemas.microsoft.com/office/drawing/2014/main" id="{43125C65-DC84-4E36-B513-01C792CD803A}"/>
              </a:ext>
            </a:extLst>
          </p:cNvPr>
          <p:cNvSpPr/>
          <p:nvPr/>
        </p:nvSpPr>
        <p:spPr>
          <a:xfrm flipH="1">
            <a:off x="2408394" y="6144660"/>
            <a:ext cx="720257" cy="1153610"/>
          </a:xfrm>
          <a:custGeom>
            <a:avLst/>
            <a:gdLst>
              <a:gd name="connsiteX0" fmla="*/ 454530 w 577971"/>
              <a:gd name="connsiteY0" fmla="*/ 161290 h 925715"/>
              <a:gd name="connsiteX1" fmla="*/ 237810 w 577971"/>
              <a:gd name="connsiteY1" fmla="*/ 102800 h 925715"/>
              <a:gd name="connsiteX2" fmla="*/ 97798 w 577971"/>
              <a:gd name="connsiteY2" fmla="*/ 527793 h 925715"/>
              <a:gd name="connsiteX3" fmla="*/ 122575 w 577971"/>
              <a:gd name="connsiteY3" fmla="*/ 925635 h 925715"/>
              <a:gd name="connsiteX4" fmla="*/ 552873 w 577971"/>
              <a:gd name="connsiteY4" fmla="*/ -81 h 9257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7971" h="925715">
                <a:moveTo>
                  <a:pt x="454530" y="161290"/>
                </a:moveTo>
                <a:lnTo>
                  <a:pt x="237810" y="102800"/>
                </a:lnTo>
                <a:cubicBezTo>
                  <a:pt x="247302" y="245604"/>
                  <a:pt x="200051" y="392666"/>
                  <a:pt x="97798" y="527793"/>
                </a:cubicBezTo>
                <a:cubicBezTo>
                  <a:pt x="-106148" y="797209"/>
                  <a:pt x="58921" y="886968"/>
                  <a:pt x="122575" y="925635"/>
                </a:cubicBezTo>
                <a:cubicBezTo>
                  <a:pt x="579117" y="735160"/>
                  <a:pt x="616877" y="326150"/>
                  <a:pt x="552873" y="-81"/>
                </a:cubicBezTo>
                <a:close/>
              </a:path>
            </a:pathLst>
          </a:custGeom>
          <a:solidFill>
            <a:srgbClr val="C90630"/>
          </a:solidFill>
          <a:ln w="6971" cap="flat">
            <a:noFill/>
            <a:prstDash val="solid"/>
            <a:miter/>
          </a:ln>
        </p:spPr>
        <p:txBody>
          <a:bodyPr rtlCol="0" anchor="ctr"/>
          <a:lstStyle/>
          <a:p>
            <a:endParaRPr lang="fr-FR"/>
          </a:p>
        </p:txBody>
      </p:sp>
      <p:sp>
        <p:nvSpPr>
          <p:cNvPr id="167" name="Graphique 2">
            <a:extLst>
              <a:ext uri="{FF2B5EF4-FFF2-40B4-BE49-F238E27FC236}">
                <a16:creationId xmlns:a16="http://schemas.microsoft.com/office/drawing/2014/main" id="{5510032A-2B4A-4F3C-BD07-4BBA94BAE1F6}"/>
              </a:ext>
            </a:extLst>
          </p:cNvPr>
          <p:cNvSpPr/>
          <p:nvPr/>
        </p:nvSpPr>
        <p:spPr>
          <a:xfrm flipH="1">
            <a:off x="2616545" y="5308091"/>
            <a:ext cx="594157" cy="541013"/>
          </a:xfrm>
          <a:custGeom>
            <a:avLst/>
            <a:gdLst>
              <a:gd name="connsiteX0" fmla="*/ 475841 w 476782"/>
              <a:gd name="connsiteY0" fmla="*/ 262984 h 434136"/>
              <a:gd name="connsiteX1" fmla="*/ 340226 w 476782"/>
              <a:gd name="connsiteY1" fmla="*/ -81 h 434136"/>
              <a:gd name="connsiteX2" fmla="*/ 278177 w 476782"/>
              <a:gd name="connsiteY2" fmla="*/ 208751 h 434136"/>
              <a:gd name="connsiteX3" fmla="*/ 22581 w 476782"/>
              <a:gd name="connsiteY3" fmla="*/ 125903 h 434136"/>
              <a:gd name="connsiteX4" fmla="*/ -942 w 476782"/>
              <a:gd name="connsiteY4" fmla="*/ 252933 h 434136"/>
              <a:gd name="connsiteX5" fmla="*/ 105290 w 476782"/>
              <a:gd name="connsiteY5" fmla="*/ 376752 h 434136"/>
              <a:gd name="connsiteX6" fmla="*/ 140746 w 476782"/>
              <a:gd name="connsiteY6" fmla="*/ 413117 h 434136"/>
              <a:gd name="connsiteX7" fmla="*/ 365004 w 476782"/>
              <a:gd name="connsiteY7" fmla="*/ 434056 h 434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76782" h="434136">
                <a:moveTo>
                  <a:pt x="475841" y="262984"/>
                </a:moveTo>
                <a:cubicBezTo>
                  <a:pt x="435638" y="186207"/>
                  <a:pt x="388805" y="93726"/>
                  <a:pt x="340226" y="-81"/>
                </a:cubicBezTo>
                <a:lnTo>
                  <a:pt x="278177" y="208751"/>
                </a:lnTo>
                <a:lnTo>
                  <a:pt x="22581" y="125903"/>
                </a:lnTo>
                <a:lnTo>
                  <a:pt x="-942" y="252933"/>
                </a:lnTo>
                <a:cubicBezTo>
                  <a:pt x="30886" y="297156"/>
                  <a:pt x="66413" y="338581"/>
                  <a:pt x="105290" y="376752"/>
                </a:cubicBezTo>
                <a:cubicBezTo>
                  <a:pt x="117783" y="388688"/>
                  <a:pt x="129509" y="400832"/>
                  <a:pt x="140746" y="413117"/>
                </a:cubicBezTo>
                <a:lnTo>
                  <a:pt x="365004" y="434056"/>
                </a:lnTo>
                <a:close/>
              </a:path>
            </a:pathLst>
          </a:custGeom>
          <a:solidFill>
            <a:srgbClr val="F2B602"/>
          </a:solidFill>
          <a:ln w="6971" cap="flat">
            <a:noFill/>
            <a:prstDash val="solid"/>
            <a:miter/>
          </a:ln>
        </p:spPr>
        <p:txBody>
          <a:bodyPr rtlCol="0" anchor="ctr"/>
          <a:lstStyle/>
          <a:p>
            <a:endParaRPr lang="fr-FR"/>
          </a:p>
        </p:txBody>
      </p:sp>
      <p:sp>
        <p:nvSpPr>
          <p:cNvPr id="168" name="Graphique 2">
            <a:extLst>
              <a:ext uri="{FF2B5EF4-FFF2-40B4-BE49-F238E27FC236}">
                <a16:creationId xmlns:a16="http://schemas.microsoft.com/office/drawing/2014/main" id="{33175816-ACCA-459F-AEFC-498455025ABA}"/>
              </a:ext>
            </a:extLst>
          </p:cNvPr>
          <p:cNvSpPr/>
          <p:nvPr/>
        </p:nvSpPr>
        <p:spPr>
          <a:xfrm flipH="1">
            <a:off x="2438498" y="5799438"/>
            <a:ext cx="466992" cy="546144"/>
          </a:xfrm>
          <a:custGeom>
            <a:avLst/>
            <a:gdLst>
              <a:gd name="connsiteX0" fmla="*/ 373797 w 374738"/>
              <a:gd name="connsiteY0" fmla="*/ 277152 h 438254"/>
              <a:gd name="connsiteX1" fmla="*/ 291577 w 374738"/>
              <a:gd name="connsiteY1" fmla="*/ -81 h 438254"/>
              <a:gd name="connsiteX2" fmla="*/ 197840 w 374738"/>
              <a:gd name="connsiteY2" fmla="*/ 200515 h 438254"/>
              <a:gd name="connsiteX3" fmla="*/ -942 w 374738"/>
              <a:gd name="connsiteY3" fmla="*/ 165617 h 438254"/>
              <a:gd name="connsiteX4" fmla="*/ 58734 w 374738"/>
              <a:gd name="connsiteY4" fmla="*/ 379684 h 438254"/>
              <a:gd name="connsiteX5" fmla="*/ 275454 w 374738"/>
              <a:gd name="connsiteY5" fmla="*/ 438174 h 4382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4738" h="438254">
                <a:moveTo>
                  <a:pt x="373797" y="277152"/>
                </a:moveTo>
                <a:cubicBezTo>
                  <a:pt x="354883" y="182431"/>
                  <a:pt x="327382" y="89636"/>
                  <a:pt x="291577" y="-81"/>
                </a:cubicBezTo>
                <a:lnTo>
                  <a:pt x="197840" y="200515"/>
                </a:lnTo>
                <a:lnTo>
                  <a:pt x="-942" y="165617"/>
                </a:lnTo>
                <a:cubicBezTo>
                  <a:pt x="33328" y="232169"/>
                  <a:pt x="53639" y="305015"/>
                  <a:pt x="58734" y="379684"/>
                </a:cubicBezTo>
                <a:lnTo>
                  <a:pt x="275454" y="438174"/>
                </a:lnTo>
                <a:close/>
              </a:path>
            </a:pathLst>
          </a:custGeom>
          <a:solidFill>
            <a:srgbClr val="F2B602"/>
          </a:solidFill>
          <a:ln w="6971" cap="flat">
            <a:noFill/>
            <a:prstDash val="solid"/>
            <a:miter/>
          </a:ln>
        </p:spPr>
        <p:txBody>
          <a:bodyPr rtlCol="0" anchor="ctr"/>
          <a:lstStyle/>
          <a:p>
            <a:endParaRPr lang="fr-FR"/>
          </a:p>
        </p:txBody>
      </p:sp>
      <p:sp>
        <p:nvSpPr>
          <p:cNvPr id="169" name="Graphique 2">
            <a:extLst>
              <a:ext uri="{FF2B5EF4-FFF2-40B4-BE49-F238E27FC236}">
                <a16:creationId xmlns:a16="http://schemas.microsoft.com/office/drawing/2014/main" id="{F9EB0881-624B-4C40-96B0-684EB4B7BE3B}"/>
              </a:ext>
            </a:extLst>
          </p:cNvPr>
          <p:cNvSpPr/>
          <p:nvPr/>
        </p:nvSpPr>
        <p:spPr>
          <a:xfrm flipH="1">
            <a:off x="2540960" y="5636091"/>
            <a:ext cx="493086" cy="413588"/>
          </a:xfrm>
          <a:custGeom>
            <a:avLst/>
            <a:gdLst>
              <a:gd name="connsiteX0" fmla="*/ 394736 w 395677"/>
              <a:gd name="connsiteY0" fmla="*/ 130998 h 331884"/>
              <a:gd name="connsiteX1" fmla="*/ 339806 w 395677"/>
              <a:gd name="connsiteY1" fmla="*/ 10598 h 331884"/>
              <a:gd name="connsiteX2" fmla="*/ 334153 w 395677"/>
              <a:gd name="connsiteY2" fmla="*/ -81 h 331884"/>
              <a:gd name="connsiteX3" fmla="*/ 223316 w 395677"/>
              <a:gd name="connsiteY3" fmla="*/ 171271 h 331884"/>
              <a:gd name="connsiteX4" fmla="*/ -942 w 395677"/>
              <a:gd name="connsiteY4" fmla="*/ 150332 h 331884"/>
              <a:gd name="connsiteX5" fmla="*/ 102218 w 395677"/>
              <a:gd name="connsiteY5" fmla="*/ 296905 h 331884"/>
              <a:gd name="connsiteX6" fmla="*/ 301000 w 395677"/>
              <a:gd name="connsiteY6" fmla="*/ 331804 h 331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5677" h="331884">
                <a:moveTo>
                  <a:pt x="394736" y="130998"/>
                </a:moveTo>
                <a:cubicBezTo>
                  <a:pt x="378544" y="89937"/>
                  <a:pt x="360187" y="49748"/>
                  <a:pt x="339806" y="10598"/>
                </a:cubicBezTo>
                <a:lnTo>
                  <a:pt x="334153" y="-81"/>
                </a:lnTo>
                <a:lnTo>
                  <a:pt x="223316" y="171271"/>
                </a:lnTo>
                <a:lnTo>
                  <a:pt x="-942" y="150332"/>
                </a:lnTo>
                <a:cubicBezTo>
                  <a:pt x="39959" y="194241"/>
                  <a:pt x="74718" y="243559"/>
                  <a:pt x="102218" y="296905"/>
                </a:cubicBezTo>
                <a:lnTo>
                  <a:pt x="301000" y="331804"/>
                </a:lnTo>
                <a:close/>
              </a:path>
            </a:pathLst>
          </a:custGeom>
          <a:solidFill>
            <a:srgbClr val="C90630"/>
          </a:solidFill>
          <a:ln w="6971" cap="flat">
            <a:noFill/>
            <a:prstDash val="solid"/>
            <a:miter/>
          </a:ln>
        </p:spPr>
        <p:txBody>
          <a:bodyPr rtlCol="0" anchor="ctr"/>
          <a:lstStyle/>
          <a:p>
            <a:endParaRPr lang="fr-FR"/>
          </a:p>
        </p:txBody>
      </p:sp>
      <p:grpSp>
        <p:nvGrpSpPr>
          <p:cNvPr id="182" name="BLINK">
            <a:extLst>
              <a:ext uri="{FF2B5EF4-FFF2-40B4-BE49-F238E27FC236}">
                <a16:creationId xmlns:a16="http://schemas.microsoft.com/office/drawing/2014/main" id="{4DFD6B0D-D01F-46FE-B8E3-FEC776EA1087}"/>
              </a:ext>
            </a:extLst>
          </p:cNvPr>
          <p:cNvGrpSpPr/>
          <p:nvPr/>
        </p:nvGrpSpPr>
        <p:grpSpPr>
          <a:xfrm rot="21147464">
            <a:off x="3391246" y="3034861"/>
            <a:ext cx="1622562" cy="552915"/>
            <a:chOff x="9274057" y="3105016"/>
            <a:chExt cx="1202581" cy="409800"/>
          </a:xfrm>
        </p:grpSpPr>
        <p:grpSp>
          <p:nvGrpSpPr>
            <p:cNvPr id="183" name="Group 182">
              <a:extLst>
                <a:ext uri="{FF2B5EF4-FFF2-40B4-BE49-F238E27FC236}">
                  <a16:creationId xmlns:a16="http://schemas.microsoft.com/office/drawing/2014/main" id="{74009001-B701-4AF1-BEDB-3A80F0C5A292}"/>
                </a:ext>
              </a:extLst>
            </p:cNvPr>
            <p:cNvGrpSpPr/>
            <p:nvPr/>
          </p:nvGrpSpPr>
          <p:grpSpPr>
            <a:xfrm>
              <a:off x="9274057" y="3105016"/>
              <a:ext cx="1202581" cy="409800"/>
              <a:chOff x="9274057" y="3105016"/>
              <a:chExt cx="1202581" cy="409800"/>
            </a:xfrm>
          </p:grpSpPr>
          <p:sp>
            <p:nvSpPr>
              <p:cNvPr id="187" name="Graphique 9">
                <a:extLst>
                  <a:ext uri="{FF2B5EF4-FFF2-40B4-BE49-F238E27FC236}">
                    <a16:creationId xmlns:a16="http://schemas.microsoft.com/office/drawing/2014/main" id="{3D314F56-1D1C-4594-A19D-BEF481765B15}"/>
                  </a:ext>
                </a:extLst>
              </p:cNvPr>
              <p:cNvSpPr/>
              <p:nvPr/>
            </p:nvSpPr>
            <p:spPr>
              <a:xfrm rot="17107201">
                <a:off x="9326251" y="3052822"/>
                <a:ext cx="278969" cy="383358"/>
              </a:xfrm>
              <a:custGeom>
                <a:avLst/>
                <a:gdLst>
                  <a:gd name="connsiteX0" fmla="*/ 159453 w 159928"/>
                  <a:gd name="connsiteY0" fmla="*/ 103355 h 207395"/>
                  <a:gd name="connsiteX1" fmla="*/ 79489 w 159928"/>
                  <a:gd name="connsiteY1" fmla="*/ 207053 h 207395"/>
                  <a:gd name="connsiteX2" fmla="*/ -475 w 159928"/>
                  <a:gd name="connsiteY2" fmla="*/ 103355 h 207395"/>
                  <a:gd name="connsiteX3" fmla="*/ 79489 w 159928"/>
                  <a:gd name="connsiteY3" fmla="*/ -343 h 207395"/>
                  <a:gd name="connsiteX4" fmla="*/ 159453 w 159928"/>
                  <a:gd name="connsiteY4" fmla="*/ 103355 h 2073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9928" h="207395">
                    <a:moveTo>
                      <a:pt x="159453" y="103355"/>
                    </a:moveTo>
                    <a:cubicBezTo>
                      <a:pt x="159453" y="160626"/>
                      <a:pt x="123652" y="207053"/>
                      <a:pt x="79489" y="207053"/>
                    </a:cubicBezTo>
                    <a:cubicBezTo>
                      <a:pt x="35326" y="207053"/>
                      <a:pt x="-475" y="160626"/>
                      <a:pt x="-475" y="103355"/>
                    </a:cubicBezTo>
                    <a:cubicBezTo>
                      <a:pt x="-475" y="46084"/>
                      <a:pt x="35326" y="-343"/>
                      <a:pt x="79489" y="-343"/>
                    </a:cubicBezTo>
                    <a:cubicBezTo>
                      <a:pt x="123652" y="-343"/>
                      <a:pt x="159453" y="46084"/>
                      <a:pt x="159453" y="103355"/>
                    </a:cubicBezTo>
                    <a:close/>
                  </a:path>
                </a:pathLst>
              </a:custGeom>
              <a:solidFill>
                <a:srgbClr val="D19D82"/>
              </a:solidFill>
              <a:ln w="6893" cap="flat">
                <a:noFill/>
                <a:prstDash val="solid"/>
                <a:miter/>
              </a:ln>
            </p:spPr>
            <p:txBody>
              <a:bodyPr rtlCol="0" anchor="ctr"/>
              <a:lstStyle/>
              <a:p>
                <a:endParaRPr lang="fr-FR"/>
              </a:p>
            </p:txBody>
          </p:sp>
          <p:sp>
            <p:nvSpPr>
              <p:cNvPr id="188" name="Graphique 9">
                <a:extLst>
                  <a:ext uri="{FF2B5EF4-FFF2-40B4-BE49-F238E27FC236}">
                    <a16:creationId xmlns:a16="http://schemas.microsoft.com/office/drawing/2014/main" id="{3CD051B2-248C-4735-A9F4-C71D47E5772B}"/>
                  </a:ext>
                </a:extLst>
              </p:cNvPr>
              <p:cNvSpPr/>
              <p:nvPr/>
            </p:nvSpPr>
            <p:spPr>
              <a:xfrm rot="16382400">
                <a:off x="10085156" y="3123334"/>
                <a:ext cx="353042" cy="429922"/>
              </a:xfrm>
              <a:custGeom>
                <a:avLst/>
                <a:gdLst>
                  <a:gd name="connsiteX0" fmla="*/ 159452 w 159928"/>
                  <a:gd name="connsiteY0" fmla="*/ 103355 h 207395"/>
                  <a:gd name="connsiteX1" fmla="*/ 79488 w 159928"/>
                  <a:gd name="connsiteY1" fmla="*/ 207053 h 207395"/>
                  <a:gd name="connsiteX2" fmla="*/ -476 w 159928"/>
                  <a:gd name="connsiteY2" fmla="*/ 103355 h 207395"/>
                  <a:gd name="connsiteX3" fmla="*/ 79488 w 159928"/>
                  <a:gd name="connsiteY3" fmla="*/ -343 h 207395"/>
                  <a:gd name="connsiteX4" fmla="*/ 159452 w 159928"/>
                  <a:gd name="connsiteY4" fmla="*/ 103355 h 2073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9928" h="207395">
                    <a:moveTo>
                      <a:pt x="159452" y="103355"/>
                    </a:moveTo>
                    <a:cubicBezTo>
                      <a:pt x="159452" y="160626"/>
                      <a:pt x="123651" y="207053"/>
                      <a:pt x="79488" y="207053"/>
                    </a:cubicBezTo>
                    <a:cubicBezTo>
                      <a:pt x="35325" y="207053"/>
                      <a:pt x="-476" y="160626"/>
                      <a:pt x="-476" y="103355"/>
                    </a:cubicBezTo>
                    <a:cubicBezTo>
                      <a:pt x="-476" y="46084"/>
                      <a:pt x="35325" y="-343"/>
                      <a:pt x="79488" y="-343"/>
                    </a:cubicBezTo>
                    <a:cubicBezTo>
                      <a:pt x="123651" y="-343"/>
                      <a:pt x="159452" y="46084"/>
                      <a:pt x="159452" y="103355"/>
                    </a:cubicBezTo>
                    <a:close/>
                  </a:path>
                </a:pathLst>
              </a:custGeom>
              <a:solidFill>
                <a:srgbClr val="D19D82"/>
              </a:solidFill>
              <a:ln w="6893" cap="flat">
                <a:noFill/>
                <a:prstDash val="solid"/>
                <a:miter/>
              </a:ln>
            </p:spPr>
            <p:txBody>
              <a:bodyPr rtlCol="0" anchor="ctr"/>
              <a:lstStyle/>
              <a:p>
                <a:endParaRPr lang="fr-FR"/>
              </a:p>
            </p:txBody>
          </p:sp>
        </p:grpSp>
        <p:grpSp>
          <p:nvGrpSpPr>
            <p:cNvPr id="184" name="Group 183">
              <a:extLst>
                <a:ext uri="{FF2B5EF4-FFF2-40B4-BE49-F238E27FC236}">
                  <a16:creationId xmlns:a16="http://schemas.microsoft.com/office/drawing/2014/main" id="{F16046D8-48FC-4C94-BF0D-176A394E9D4A}"/>
                </a:ext>
              </a:extLst>
            </p:cNvPr>
            <p:cNvGrpSpPr/>
            <p:nvPr/>
          </p:nvGrpSpPr>
          <p:grpSpPr>
            <a:xfrm>
              <a:off x="9321803" y="3191036"/>
              <a:ext cx="1078268" cy="185255"/>
              <a:chOff x="3820437" y="4237248"/>
              <a:chExt cx="1078268" cy="185255"/>
            </a:xfrm>
          </p:grpSpPr>
          <p:sp>
            <p:nvSpPr>
              <p:cNvPr id="185" name="Graphique 2">
                <a:extLst>
                  <a:ext uri="{FF2B5EF4-FFF2-40B4-BE49-F238E27FC236}">
                    <a16:creationId xmlns:a16="http://schemas.microsoft.com/office/drawing/2014/main" id="{007D1E8B-9071-4839-8542-B83B7BD8F359}"/>
                  </a:ext>
                </a:extLst>
              </p:cNvPr>
              <p:cNvSpPr/>
              <p:nvPr/>
            </p:nvSpPr>
            <p:spPr>
              <a:xfrm rot="825852">
                <a:off x="4636092" y="4342336"/>
                <a:ext cx="262613" cy="80167"/>
              </a:xfrm>
              <a:custGeom>
                <a:avLst/>
                <a:gdLst>
                  <a:gd name="connsiteX0" fmla="*/ 5104 w 238739"/>
                  <a:gd name="connsiteY0" fmla="*/ 49710 h 72879"/>
                  <a:gd name="connsiteX1" fmla="*/ 59809 w 238739"/>
                  <a:gd name="connsiteY1" fmla="*/ 8756 h 72879"/>
                  <a:gd name="connsiteX2" fmla="*/ 133287 w 238739"/>
                  <a:gd name="connsiteY2" fmla="*/ 2777 h 72879"/>
                  <a:gd name="connsiteX3" fmla="*/ 167724 w 238739"/>
                  <a:gd name="connsiteY3" fmla="*/ 18202 h 72879"/>
                  <a:gd name="connsiteX4" fmla="*/ 193672 w 238739"/>
                  <a:gd name="connsiteY4" fmla="*/ 43492 h 72879"/>
                  <a:gd name="connsiteX5" fmla="*/ 197617 w 238739"/>
                  <a:gd name="connsiteY5" fmla="*/ 49471 h 72879"/>
                  <a:gd name="connsiteX6" fmla="*/ 207243 w 238739"/>
                  <a:gd name="connsiteY6" fmla="*/ 46063 h 72879"/>
                  <a:gd name="connsiteX7" fmla="*/ 219679 w 238739"/>
                  <a:gd name="connsiteY7" fmla="*/ 40921 h 72879"/>
                  <a:gd name="connsiteX8" fmla="*/ 220456 w 238739"/>
                  <a:gd name="connsiteY8" fmla="*/ 41639 h 72879"/>
                  <a:gd name="connsiteX9" fmla="*/ 201862 w 238739"/>
                  <a:gd name="connsiteY9" fmla="*/ 56107 h 72879"/>
                  <a:gd name="connsiteX10" fmla="*/ 203177 w 238739"/>
                  <a:gd name="connsiteY10" fmla="*/ 58199 h 72879"/>
                  <a:gd name="connsiteX11" fmla="*/ 205569 w 238739"/>
                  <a:gd name="connsiteY11" fmla="*/ 63221 h 72879"/>
                  <a:gd name="connsiteX12" fmla="*/ 206227 w 238739"/>
                  <a:gd name="connsiteY12" fmla="*/ 64537 h 72879"/>
                  <a:gd name="connsiteX13" fmla="*/ 207422 w 238739"/>
                  <a:gd name="connsiteY13" fmla="*/ 64537 h 72879"/>
                  <a:gd name="connsiteX14" fmla="*/ 209933 w 238739"/>
                  <a:gd name="connsiteY14" fmla="*/ 63999 h 72879"/>
                  <a:gd name="connsiteX15" fmla="*/ 222549 w 238739"/>
                  <a:gd name="connsiteY15" fmla="*/ 58737 h 72879"/>
                  <a:gd name="connsiteX16" fmla="*/ 234506 w 238739"/>
                  <a:gd name="connsiteY16" fmla="*/ 50248 h 72879"/>
                  <a:gd name="connsiteX17" fmla="*/ 237674 w 238739"/>
                  <a:gd name="connsiteY17" fmla="*/ 48335 h 72879"/>
                  <a:gd name="connsiteX18" fmla="*/ 236957 w 238739"/>
                  <a:gd name="connsiteY18" fmla="*/ 52340 h 72879"/>
                  <a:gd name="connsiteX19" fmla="*/ 224581 w 238739"/>
                  <a:gd name="connsiteY19" fmla="*/ 62923 h 72879"/>
                  <a:gd name="connsiteX20" fmla="*/ 209336 w 238739"/>
                  <a:gd name="connsiteY20" fmla="*/ 71113 h 72879"/>
                  <a:gd name="connsiteX21" fmla="*/ 196063 w 238739"/>
                  <a:gd name="connsiteY21" fmla="*/ 62743 h 72879"/>
                  <a:gd name="connsiteX22" fmla="*/ 185780 w 238739"/>
                  <a:gd name="connsiteY22" fmla="*/ 50786 h 72879"/>
                  <a:gd name="connsiteX23" fmla="*/ 133048 w 238739"/>
                  <a:gd name="connsiteY23" fmla="*/ 22267 h 72879"/>
                  <a:gd name="connsiteX24" fmla="*/ 74397 w 238739"/>
                  <a:gd name="connsiteY24" fmla="*/ 29143 h 72879"/>
                  <a:gd name="connsiteX25" fmla="*/ 24894 w 238739"/>
                  <a:gd name="connsiteY25" fmla="*/ 59873 h 72879"/>
                  <a:gd name="connsiteX26" fmla="*/ 3968 w 238739"/>
                  <a:gd name="connsiteY26" fmla="*/ 71831 h 72879"/>
                  <a:gd name="connsiteX27" fmla="*/ -456 w 238739"/>
                  <a:gd name="connsiteY27" fmla="*/ 65194 h 72879"/>
                  <a:gd name="connsiteX28" fmla="*/ 5104 w 238739"/>
                  <a:gd name="connsiteY28" fmla="*/ 49710 h 72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38739" h="72879">
                    <a:moveTo>
                      <a:pt x="5104" y="49710"/>
                    </a:moveTo>
                    <a:cubicBezTo>
                      <a:pt x="19017" y="31074"/>
                      <a:pt x="38011" y="16857"/>
                      <a:pt x="59809" y="8756"/>
                    </a:cubicBezTo>
                    <a:cubicBezTo>
                      <a:pt x="83120" y="-690"/>
                      <a:pt x="108757" y="-2777"/>
                      <a:pt x="133287" y="2777"/>
                    </a:cubicBezTo>
                    <a:cubicBezTo>
                      <a:pt x="145615" y="5755"/>
                      <a:pt x="157291" y="10986"/>
                      <a:pt x="167724" y="18202"/>
                    </a:cubicBezTo>
                    <a:cubicBezTo>
                      <a:pt x="177673" y="25191"/>
                      <a:pt x="186431" y="33729"/>
                      <a:pt x="193672" y="43492"/>
                    </a:cubicBezTo>
                    <a:cubicBezTo>
                      <a:pt x="195106" y="45285"/>
                      <a:pt x="196362" y="47259"/>
                      <a:pt x="197617" y="49471"/>
                    </a:cubicBezTo>
                    <a:cubicBezTo>
                      <a:pt x="200672" y="47946"/>
                      <a:pt x="203907" y="46804"/>
                      <a:pt x="207243" y="46063"/>
                    </a:cubicBezTo>
                    <a:cubicBezTo>
                      <a:pt x="211709" y="45261"/>
                      <a:pt x="215948" y="43504"/>
                      <a:pt x="219679" y="40921"/>
                    </a:cubicBezTo>
                    <a:cubicBezTo>
                      <a:pt x="220097" y="40921"/>
                      <a:pt x="220815" y="41220"/>
                      <a:pt x="220456" y="41639"/>
                    </a:cubicBezTo>
                    <a:cubicBezTo>
                      <a:pt x="215703" y="48077"/>
                      <a:pt x="209270" y="53082"/>
                      <a:pt x="201862" y="56107"/>
                    </a:cubicBezTo>
                    <a:lnTo>
                      <a:pt x="203177" y="58199"/>
                    </a:lnTo>
                    <a:lnTo>
                      <a:pt x="205569" y="63221"/>
                    </a:lnTo>
                    <a:lnTo>
                      <a:pt x="206227" y="64537"/>
                    </a:lnTo>
                    <a:cubicBezTo>
                      <a:pt x="206227" y="64955"/>
                      <a:pt x="207004" y="64537"/>
                      <a:pt x="207422" y="64537"/>
                    </a:cubicBezTo>
                    <a:cubicBezTo>
                      <a:pt x="208272" y="64411"/>
                      <a:pt x="209108" y="64232"/>
                      <a:pt x="209933" y="63999"/>
                    </a:cubicBezTo>
                    <a:cubicBezTo>
                      <a:pt x="214328" y="62743"/>
                      <a:pt x="218567" y="60979"/>
                      <a:pt x="222549" y="58737"/>
                    </a:cubicBezTo>
                    <a:cubicBezTo>
                      <a:pt x="226901" y="56466"/>
                      <a:pt x="230925" y="53608"/>
                      <a:pt x="234506" y="50248"/>
                    </a:cubicBezTo>
                    <a:cubicBezTo>
                      <a:pt x="236001" y="48633"/>
                      <a:pt x="236837" y="48155"/>
                      <a:pt x="237674" y="48335"/>
                    </a:cubicBezTo>
                    <a:cubicBezTo>
                      <a:pt x="238512" y="48514"/>
                      <a:pt x="238631" y="50188"/>
                      <a:pt x="236957" y="52340"/>
                    </a:cubicBezTo>
                    <a:cubicBezTo>
                      <a:pt x="233352" y="56430"/>
                      <a:pt x="229185" y="59993"/>
                      <a:pt x="224581" y="62923"/>
                    </a:cubicBezTo>
                    <a:cubicBezTo>
                      <a:pt x="219858" y="66276"/>
                      <a:pt x="214734" y="69027"/>
                      <a:pt x="209336" y="71113"/>
                    </a:cubicBezTo>
                    <a:cubicBezTo>
                      <a:pt x="202161" y="76195"/>
                      <a:pt x="200069" y="67107"/>
                      <a:pt x="196063" y="62743"/>
                    </a:cubicBezTo>
                    <a:cubicBezTo>
                      <a:pt x="192847" y="58582"/>
                      <a:pt x="189409" y="54594"/>
                      <a:pt x="185780" y="50786"/>
                    </a:cubicBezTo>
                    <a:cubicBezTo>
                      <a:pt x="171802" y="35761"/>
                      <a:pt x="153274" y="25741"/>
                      <a:pt x="133048" y="22267"/>
                    </a:cubicBezTo>
                    <a:cubicBezTo>
                      <a:pt x="113234" y="19410"/>
                      <a:pt x="93015" y="21783"/>
                      <a:pt x="74397" y="29143"/>
                    </a:cubicBezTo>
                    <a:cubicBezTo>
                      <a:pt x="56007" y="35977"/>
                      <a:pt x="39177" y="46427"/>
                      <a:pt x="24894" y="59873"/>
                    </a:cubicBezTo>
                    <a:cubicBezTo>
                      <a:pt x="15208" y="69260"/>
                      <a:pt x="9110" y="72967"/>
                      <a:pt x="3968" y="71831"/>
                    </a:cubicBezTo>
                    <a:cubicBezTo>
                      <a:pt x="1165" y="70868"/>
                      <a:pt x="-641" y="68148"/>
                      <a:pt x="-456" y="65194"/>
                    </a:cubicBezTo>
                    <a:cubicBezTo>
                      <a:pt x="-342" y="59562"/>
                      <a:pt x="1613" y="54128"/>
                      <a:pt x="5104" y="49710"/>
                    </a:cubicBezTo>
                    <a:close/>
                  </a:path>
                </a:pathLst>
              </a:custGeom>
              <a:solidFill>
                <a:srgbClr val="313759"/>
              </a:solidFill>
              <a:ln w="5972" cap="flat">
                <a:noFill/>
                <a:prstDash val="solid"/>
                <a:miter/>
              </a:ln>
            </p:spPr>
            <p:txBody>
              <a:bodyPr rtlCol="0" anchor="ctr"/>
              <a:lstStyle/>
              <a:p>
                <a:endParaRPr lang="fr-FR"/>
              </a:p>
            </p:txBody>
          </p:sp>
          <p:sp>
            <p:nvSpPr>
              <p:cNvPr id="186" name="Graphique 2">
                <a:extLst>
                  <a:ext uri="{FF2B5EF4-FFF2-40B4-BE49-F238E27FC236}">
                    <a16:creationId xmlns:a16="http://schemas.microsoft.com/office/drawing/2014/main" id="{314AE665-6A89-4B0F-8E71-5F852D6956A1}"/>
                  </a:ext>
                </a:extLst>
              </p:cNvPr>
              <p:cNvSpPr/>
              <p:nvPr/>
            </p:nvSpPr>
            <p:spPr>
              <a:xfrm>
                <a:off x="3820437" y="4237248"/>
                <a:ext cx="262534" cy="79858"/>
              </a:xfrm>
              <a:custGeom>
                <a:avLst/>
                <a:gdLst>
                  <a:gd name="connsiteX0" fmla="*/ 232698 w 238667"/>
                  <a:gd name="connsiteY0" fmla="*/ 49751 h 72598"/>
                  <a:gd name="connsiteX1" fmla="*/ 177993 w 238667"/>
                  <a:gd name="connsiteY1" fmla="*/ 8798 h 72598"/>
                  <a:gd name="connsiteX2" fmla="*/ 104516 w 238667"/>
                  <a:gd name="connsiteY2" fmla="*/ 2819 h 72598"/>
                  <a:gd name="connsiteX3" fmla="*/ 70079 w 238667"/>
                  <a:gd name="connsiteY3" fmla="*/ 18184 h 72598"/>
                  <a:gd name="connsiteX4" fmla="*/ 44132 w 238667"/>
                  <a:gd name="connsiteY4" fmla="*/ 43534 h 72598"/>
                  <a:gd name="connsiteX5" fmla="*/ 40185 w 238667"/>
                  <a:gd name="connsiteY5" fmla="*/ 49154 h 72598"/>
                  <a:gd name="connsiteX6" fmla="*/ 30560 w 238667"/>
                  <a:gd name="connsiteY6" fmla="*/ 45746 h 72598"/>
                  <a:gd name="connsiteX7" fmla="*/ 18124 w 238667"/>
                  <a:gd name="connsiteY7" fmla="*/ 40664 h 72598"/>
                  <a:gd name="connsiteX8" fmla="*/ 17347 w 238667"/>
                  <a:gd name="connsiteY8" fmla="*/ 41381 h 72598"/>
                  <a:gd name="connsiteX9" fmla="*/ 35941 w 238667"/>
                  <a:gd name="connsiteY9" fmla="*/ 55850 h 72598"/>
                  <a:gd name="connsiteX10" fmla="*/ 34625 w 238667"/>
                  <a:gd name="connsiteY10" fmla="*/ 57882 h 72598"/>
                  <a:gd name="connsiteX11" fmla="*/ 32234 w 238667"/>
                  <a:gd name="connsiteY11" fmla="*/ 62904 h 72598"/>
                  <a:gd name="connsiteX12" fmla="*/ 31576 w 238667"/>
                  <a:gd name="connsiteY12" fmla="*/ 64220 h 72598"/>
                  <a:gd name="connsiteX13" fmla="*/ 30440 w 238667"/>
                  <a:gd name="connsiteY13" fmla="*/ 64220 h 72598"/>
                  <a:gd name="connsiteX14" fmla="*/ 27869 w 238667"/>
                  <a:gd name="connsiteY14" fmla="*/ 63742 h 72598"/>
                  <a:gd name="connsiteX15" fmla="*/ 15254 w 238667"/>
                  <a:gd name="connsiteY15" fmla="*/ 58420 h 72598"/>
                  <a:gd name="connsiteX16" fmla="*/ 3297 w 238667"/>
                  <a:gd name="connsiteY16" fmla="*/ 49931 h 72598"/>
                  <a:gd name="connsiteX17" fmla="*/ 128 w 238667"/>
                  <a:gd name="connsiteY17" fmla="*/ 48077 h 72598"/>
                  <a:gd name="connsiteX18" fmla="*/ 786 w 238667"/>
                  <a:gd name="connsiteY18" fmla="*/ 52023 h 72598"/>
                  <a:gd name="connsiteX19" fmla="*/ 13162 w 238667"/>
                  <a:gd name="connsiteY19" fmla="*/ 62665 h 72598"/>
                  <a:gd name="connsiteX20" fmla="*/ 28408 w 238667"/>
                  <a:gd name="connsiteY20" fmla="*/ 70856 h 72598"/>
                  <a:gd name="connsiteX21" fmla="*/ 41680 w 238667"/>
                  <a:gd name="connsiteY21" fmla="*/ 62426 h 72598"/>
                  <a:gd name="connsiteX22" fmla="*/ 51964 w 238667"/>
                  <a:gd name="connsiteY22" fmla="*/ 50469 h 72598"/>
                  <a:gd name="connsiteX23" fmla="*/ 104695 w 238667"/>
                  <a:gd name="connsiteY23" fmla="*/ 21891 h 72598"/>
                  <a:gd name="connsiteX24" fmla="*/ 163346 w 238667"/>
                  <a:gd name="connsiteY24" fmla="*/ 28826 h 72598"/>
                  <a:gd name="connsiteX25" fmla="*/ 212849 w 238667"/>
                  <a:gd name="connsiteY25" fmla="*/ 59497 h 72598"/>
                  <a:gd name="connsiteX26" fmla="*/ 233774 w 238667"/>
                  <a:gd name="connsiteY26" fmla="*/ 71454 h 72598"/>
                  <a:gd name="connsiteX27" fmla="*/ 238199 w 238667"/>
                  <a:gd name="connsiteY27" fmla="*/ 64818 h 72598"/>
                  <a:gd name="connsiteX28" fmla="*/ 232698 w 238667"/>
                  <a:gd name="connsiteY28" fmla="*/ 49751 h 72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38667" h="72598">
                    <a:moveTo>
                      <a:pt x="232698" y="49751"/>
                    </a:moveTo>
                    <a:cubicBezTo>
                      <a:pt x="218804" y="31104"/>
                      <a:pt x="199804" y="16875"/>
                      <a:pt x="177993" y="8798"/>
                    </a:cubicBezTo>
                    <a:cubicBezTo>
                      <a:pt x="154701" y="-709"/>
                      <a:pt x="129040" y="-2795"/>
                      <a:pt x="104516" y="2819"/>
                    </a:cubicBezTo>
                    <a:cubicBezTo>
                      <a:pt x="92194" y="5790"/>
                      <a:pt x="80518" y="10998"/>
                      <a:pt x="70079" y="18184"/>
                    </a:cubicBezTo>
                    <a:cubicBezTo>
                      <a:pt x="60130" y="25191"/>
                      <a:pt x="51365" y="33746"/>
                      <a:pt x="44132" y="43534"/>
                    </a:cubicBezTo>
                    <a:cubicBezTo>
                      <a:pt x="42697" y="45327"/>
                      <a:pt x="41441" y="47240"/>
                      <a:pt x="40185" y="49154"/>
                    </a:cubicBezTo>
                    <a:cubicBezTo>
                      <a:pt x="37130" y="47629"/>
                      <a:pt x="33896" y="46487"/>
                      <a:pt x="30560" y="45746"/>
                    </a:cubicBezTo>
                    <a:cubicBezTo>
                      <a:pt x="26112" y="44926"/>
                      <a:pt x="21879" y="43193"/>
                      <a:pt x="18124" y="40664"/>
                    </a:cubicBezTo>
                    <a:cubicBezTo>
                      <a:pt x="17706" y="40305"/>
                      <a:pt x="16988" y="40664"/>
                      <a:pt x="17347" y="41381"/>
                    </a:cubicBezTo>
                    <a:cubicBezTo>
                      <a:pt x="22142" y="47779"/>
                      <a:pt x="28563" y="52771"/>
                      <a:pt x="35941" y="55850"/>
                    </a:cubicBezTo>
                    <a:lnTo>
                      <a:pt x="34625" y="57882"/>
                    </a:lnTo>
                    <a:lnTo>
                      <a:pt x="32234" y="62904"/>
                    </a:lnTo>
                    <a:lnTo>
                      <a:pt x="31576" y="64220"/>
                    </a:lnTo>
                    <a:cubicBezTo>
                      <a:pt x="31576" y="64638"/>
                      <a:pt x="30799" y="64220"/>
                      <a:pt x="30440" y="64220"/>
                    </a:cubicBezTo>
                    <a:cubicBezTo>
                      <a:pt x="29573" y="64118"/>
                      <a:pt x="28712" y="63957"/>
                      <a:pt x="27869" y="63742"/>
                    </a:cubicBezTo>
                    <a:cubicBezTo>
                      <a:pt x="23481" y="62438"/>
                      <a:pt x="19248" y="60650"/>
                      <a:pt x="15254" y="58420"/>
                    </a:cubicBezTo>
                    <a:cubicBezTo>
                      <a:pt x="10890" y="56166"/>
                      <a:pt x="6866" y="53309"/>
                      <a:pt x="3297" y="49931"/>
                    </a:cubicBezTo>
                    <a:cubicBezTo>
                      <a:pt x="1743" y="48376"/>
                      <a:pt x="906" y="47838"/>
                      <a:pt x="128" y="48077"/>
                    </a:cubicBezTo>
                    <a:cubicBezTo>
                      <a:pt x="-649" y="48316"/>
                      <a:pt x="-888" y="49931"/>
                      <a:pt x="786" y="52023"/>
                    </a:cubicBezTo>
                    <a:cubicBezTo>
                      <a:pt x="4391" y="56131"/>
                      <a:pt x="8558" y="59718"/>
                      <a:pt x="13162" y="62665"/>
                    </a:cubicBezTo>
                    <a:cubicBezTo>
                      <a:pt x="17909" y="65984"/>
                      <a:pt x="23021" y="68728"/>
                      <a:pt x="28408" y="70856"/>
                    </a:cubicBezTo>
                    <a:cubicBezTo>
                      <a:pt x="35582" y="75878"/>
                      <a:pt x="37674" y="66850"/>
                      <a:pt x="41680" y="62426"/>
                    </a:cubicBezTo>
                    <a:cubicBezTo>
                      <a:pt x="44885" y="58253"/>
                      <a:pt x="48317" y="54259"/>
                      <a:pt x="51964" y="50469"/>
                    </a:cubicBezTo>
                    <a:cubicBezTo>
                      <a:pt x="65948" y="35438"/>
                      <a:pt x="84470" y="25400"/>
                      <a:pt x="104695" y="21891"/>
                    </a:cubicBezTo>
                    <a:cubicBezTo>
                      <a:pt x="124515" y="19057"/>
                      <a:pt x="144734" y="21448"/>
                      <a:pt x="163346" y="28826"/>
                    </a:cubicBezTo>
                    <a:cubicBezTo>
                      <a:pt x="181742" y="35618"/>
                      <a:pt x="198578" y="46051"/>
                      <a:pt x="212849" y="59497"/>
                    </a:cubicBezTo>
                    <a:cubicBezTo>
                      <a:pt x="222534" y="68943"/>
                      <a:pt x="228633" y="72650"/>
                      <a:pt x="233774" y="71454"/>
                    </a:cubicBezTo>
                    <a:cubicBezTo>
                      <a:pt x="236166" y="70856"/>
                      <a:pt x="237960" y="68763"/>
                      <a:pt x="238199" y="64818"/>
                    </a:cubicBezTo>
                    <a:cubicBezTo>
                      <a:pt x="238025" y="59335"/>
                      <a:pt x="236094" y="54056"/>
                      <a:pt x="232698" y="49751"/>
                    </a:cubicBezTo>
                    <a:close/>
                  </a:path>
                </a:pathLst>
              </a:custGeom>
              <a:solidFill>
                <a:srgbClr val="313759"/>
              </a:solidFill>
              <a:ln w="5972" cap="flat">
                <a:noFill/>
                <a:prstDash val="solid"/>
                <a:miter/>
              </a:ln>
            </p:spPr>
            <p:txBody>
              <a:bodyPr rtlCol="0" anchor="ctr"/>
              <a:lstStyle/>
              <a:p>
                <a:endParaRPr lang="fr-FR"/>
              </a:p>
            </p:txBody>
          </p:sp>
        </p:grpSp>
      </p:grpSp>
      <p:sp useBgFill="1">
        <p:nvSpPr>
          <p:cNvPr id="3" name="CACHE">
            <a:extLst>
              <a:ext uri="{FF2B5EF4-FFF2-40B4-BE49-F238E27FC236}">
                <a16:creationId xmlns:a16="http://schemas.microsoft.com/office/drawing/2014/main" id="{F1F59B79-6998-4846-B846-E448CFE6361A}"/>
              </a:ext>
            </a:extLst>
          </p:cNvPr>
          <p:cNvSpPr/>
          <p:nvPr/>
        </p:nvSpPr>
        <p:spPr>
          <a:xfrm>
            <a:off x="2214881" y="1501598"/>
            <a:ext cx="4676052" cy="5356926"/>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grpSp>
        <p:nvGrpSpPr>
          <p:cNvPr id="106" name="DUMMY">
            <a:extLst>
              <a:ext uri="{FF2B5EF4-FFF2-40B4-BE49-F238E27FC236}">
                <a16:creationId xmlns:a16="http://schemas.microsoft.com/office/drawing/2014/main" id="{B8C21445-48F1-4B05-9625-423700DB93D8}"/>
              </a:ext>
            </a:extLst>
          </p:cNvPr>
          <p:cNvGrpSpPr/>
          <p:nvPr/>
        </p:nvGrpSpPr>
        <p:grpSpPr>
          <a:xfrm flipH="1">
            <a:off x="2325985" y="1501598"/>
            <a:ext cx="4443748" cy="10158298"/>
            <a:chOff x="3690789" y="2007669"/>
            <a:chExt cx="3565889" cy="8151534"/>
          </a:xfrm>
        </p:grpSpPr>
        <p:sp>
          <p:nvSpPr>
            <p:cNvPr id="4" name="Graphique 2">
              <a:extLst>
                <a:ext uri="{FF2B5EF4-FFF2-40B4-BE49-F238E27FC236}">
                  <a16:creationId xmlns:a16="http://schemas.microsoft.com/office/drawing/2014/main" id="{97E7E326-521A-4625-90EE-9E4C0B0080B2}"/>
                </a:ext>
              </a:extLst>
            </p:cNvPr>
            <p:cNvSpPr/>
            <p:nvPr/>
          </p:nvSpPr>
          <p:spPr>
            <a:xfrm>
              <a:off x="4436847" y="2007669"/>
              <a:ext cx="2819831" cy="2819033"/>
            </a:xfrm>
            <a:custGeom>
              <a:avLst/>
              <a:gdLst>
                <a:gd name="connsiteX0" fmla="*/ 1163200 w 2819831"/>
                <a:gd name="connsiteY0" fmla="*/ 91845 h 2819033"/>
                <a:gd name="connsiteX1" fmla="*/ 2225299 w 2819831"/>
                <a:gd name="connsiteY1" fmla="*/ 229066 h 2819033"/>
                <a:gd name="connsiteX2" fmla="*/ 2612043 w 2819831"/>
                <a:gd name="connsiteY2" fmla="*/ 1716925 h 2819033"/>
                <a:gd name="connsiteX3" fmla="*/ 2815920 w 2819831"/>
                <a:gd name="connsiteY3" fmla="*/ 2371410 h 2819033"/>
                <a:gd name="connsiteX4" fmla="*/ 2566745 w 2819831"/>
                <a:gd name="connsiteY4" fmla="*/ 2555185 h 2819033"/>
                <a:gd name="connsiteX5" fmla="*/ 2657481 w 2819831"/>
                <a:gd name="connsiteY5" fmla="*/ 2567818 h 2819033"/>
                <a:gd name="connsiteX6" fmla="*/ 456646 w 2819831"/>
                <a:gd name="connsiteY6" fmla="*/ 2485947 h 2819033"/>
                <a:gd name="connsiteX7" fmla="*/ 549826 w 2819831"/>
                <a:gd name="connsiteY7" fmla="*/ 2502349 h 2819033"/>
                <a:gd name="connsiteX8" fmla="*/ -942 w 2819831"/>
                <a:gd name="connsiteY8" fmla="*/ 2003860 h 2819033"/>
                <a:gd name="connsiteX9" fmla="*/ 210542 w 2819831"/>
                <a:gd name="connsiteY9" fmla="*/ 1676583 h 2819033"/>
                <a:gd name="connsiteX10" fmla="*/ 1163339 w 2819831"/>
                <a:gd name="connsiteY10" fmla="*/ 92194 h 28190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819831" h="2819033">
                  <a:moveTo>
                    <a:pt x="1163200" y="91845"/>
                  </a:moveTo>
                  <a:cubicBezTo>
                    <a:pt x="1275294" y="5018"/>
                    <a:pt x="1813847" y="-111962"/>
                    <a:pt x="2225299" y="229066"/>
                  </a:cubicBezTo>
                  <a:cubicBezTo>
                    <a:pt x="2896536" y="785417"/>
                    <a:pt x="2523890" y="1439971"/>
                    <a:pt x="2612043" y="1716925"/>
                  </a:cubicBezTo>
                  <a:cubicBezTo>
                    <a:pt x="2700197" y="1993879"/>
                    <a:pt x="2841116" y="2210319"/>
                    <a:pt x="2815920" y="2371410"/>
                  </a:cubicBezTo>
                  <a:cubicBezTo>
                    <a:pt x="2773134" y="2444418"/>
                    <a:pt x="2680026" y="2537597"/>
                    <a:pt x="2566745" y="2555185"/>
                  </a:cubicBezTo>
                  <a:cubicBezTo>
                    <a:pt x="2566745" y="2555185"/>
                    <a:pt x="2612043" y="2580382"/>
                    <a:pt x="2657481" y="2567818"/>
                  </a:cubicBezTo>
                  <a:cubicBezTo>
                    <a:pt x="2546714" y="2781746"/>
                    <a:pt x="992267" y="3041041"/>
                    <a:pt x="456646" y="2485947"/>
                  </a:cubicBezTo>
                  <a:lnTo>
                    <a:pt x="549826" y="2502349"/>
                  </a:lnTo>
                  <a:cubicBezTo>
                    <a:pt x="549826" y="2502349"/>
                    <a:pt x="122389" y="2195243"/>
                    <a:pt x="-942" y="2003860"/>
                  </a:cubicBezTo>
                  <a:cubicBezTo>
                    <a:pt x="16647" y="1905726"/>
                    <a:pt x="133487" y="1803264"/>
                    <a:pt x="210542" y="1676583"/>
                  </a:cubicBezTo>
                  <a:cubicBezTo>
                    <a:pt x="429565" y="1316640"/>
                    <a:pt x="465301" y="144263"/>
                    <a:pt x="1163339" y="92194"/>
                  </a:cubicBezTo>
                </a:path>
              </a:pathLst>
            </a:custGeom>
            <a:solidFill>
              <a:srgbClr val="313759"/>
            </a:solidFill>
            <a:ln w="6971" cap="flat">
              <a:noFill/>
              <a:prstDash val="solid"/>
              <a:miter/>
            </a:ln>
          </p:spPr>
          <p:txBody>
            <a:bodyPr rtlCol="0" anchor="ctr"/>
            <a:lstStyle/>
            <a:p>
              <a:endParaRPr lang="fr-FR"/>
            </a:p>
          </p:txBody>
        </p:sp>
        <p:sp>
          <p:nvSpPr>
            <p:cNvPr id="5" name="Graphique 2">
              <a:extLst>
                <a:ext uri="{FF2B5EF4-FFF2-40B4-BE49-F238E27FC236}">
                  <a16:creationId xmlns:a16="http://schemas.microsoft.com/office/drawing/2014/main" id="{97E7E326-521A-4625-90EE-9E4C0B0080B2}"/>
                </a:ext>
              </a:extLst>
            </p:cNvPr>
            <p:cNvSpPr/>
            <p:nvPr/>
          </p:nvSpPr>
          <p:spPr>
            <a:xfrm rot="-4802399">
              <a:off x="5233943" y="3246639"/>
              <a:ext cx="236611" cy="306966"/>
            </a:xfrm>
            <a:custGeom>
              <a:avLst/>
              <a:gdLst>
                <a:gd name="connsiteX0" fmla="*/ 235670 w 236611"/>
                <a:gd name="connsiteY0" fmla="*/ 153403 h 306966"/>
                <a:gd name="connsiteX1" fmla="*/ 117365 w 236611"/>
                <a:gd name="connsiteY1" fmla="*/ 306886 h 306966"/>
                <a:gd name="connsiteX2" fmla="*/ -941 w 236611"/>
                <a:gd name="connsiteY2" fmla="*/ 153403 h 306966"/>
                <a:gd name="connsiteX3" fmla="*/ 117365 w 236611"/>
                <a:gd name="connsiteY3" fmla="*/ -81 h 306966"/>
                <a:gd name="connsiteX4" fmla="*/ 235670 w 236611"/>
                <a:gd name="connsiteY4" fmla="*/ 153403 h 3069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6611" h="306966">
                  <a:moveTo>
                    <a:pt x="235670" y="153403"/>
                  </a:moveTo>
                  <a:cubicBezTo>
                    <a:pt x="235670" y="238169"/>
                    <a:pt x="182703" y="306886"/>
                    <a:pt x="117365" y="306886"/>
                  </a:cubicBezTo>
                  <a:cubicBezTo>
                    <a:pt x="52026" y="306886"/>
                    <a:pt x="-941" y="238169"/>
                    <a:pt x="-941" y="153403"/>
                  </a:cubicBezTo>
                  <a:cubicBezTo>
                    <a:pt x="-941" y="68636"/>
                    <a:pt x="52026" y="-81"/>
                    <a:pt x="117365" y="-81"/>
                  </a:cubicBezTo>
                  <a:cubicBezTo>
                    <a:pt x="182703" y="-81"/>
                    <a:pt x="235670" y="68636"/>
                    <a:pt x="235670" y="153403"/>
                  </a:cubicBezTo>
                  <a:close/>
                </a:path>
              </a:pathLst>
            </a:custGeom>
            <a:solidFill>
              <a:srgbClr val="FFFFFF"/>
            </a:solidFill>
            <a:ln w="6971" cap="flat">
              <a:noFill/>
              <a:prstDash val="solid"/>
              <a:miter/>
            </a:ln>
          </p:spPr>
          <p:txBody>
            <a:bodyPr rtlCol="0" anchor="ctr"/>
            <a:lstStyle/>
            <a:p>
              <a:endParaRPr lang="fr-FR"/>
            </a:p>
          </p:txBody>
        </p:sp>
        <p:sp>
          <p:nvSpPr>
            <p:cNvPr id="6" name="Graphique 2">
              <a:extLst>
                <a:ext uri="{FF2B5EF4-FFF2-40B4-BE49-F238E27FC236}">
                  <a16:creationId xmlns:a16="http://schemas.microsoft.com/office/drawing/2014/main" id="{97E7E326-521A-4625-90EE-9E4C0B0080B2}"/>
                </a:ext>
              </a:extLst>
            </p:cNvPr>
            <p:cNvSpPr/>
            <p:nvPr/>
          </p:nvSpPr>
          <p:spPr>
            <a:xfrm rot="-137437">
              <a:off x="6025726" y="3309702"/>
              <a:ext cx="307212" cy="236800"/>
            </a:xfrm>
            <a:custGeom>
              <a:avLst/>
              <a:gdLst>
                <a:gd name="connsiteX0" fmla="*/ 306273 w 307212"/>
                <a:gd name="connsiteY0" fmla="*/ 118316 h 236800"/>
                <a:gd name="connsiteX1" fmla="*/ 152667 w 307212"/>
                <a:gd name="connsiteY1" fmla="*/ 236716 h 236800"/>
                <a:gd name="connsiteX2" fmla="*/ -939 w 307212"/>
                <a:gd name="connsiteY2" fmla="*/ 118316 h 236800"/>
                <a:gd name="connsiteX3" fmla="*/ 152667 w 307212"/>
                <a:gd name="connsiteY3" fmla="*/ -85 h 236800"/>
                <a:gd name="connsiteX4" fmla="*/ 306273 w 307212"/>
                <a:gd name="connsiteY4" fmla="*/ 118316 h 236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7212" h="236800">
                  <a:moveTo>
                    <a:pt x="306273" y="118316"/>
                  </a:moveTo>
                  <a:cubicBezTo>
                    <a:pt x="306273" y="183707"/>
                    <a:pt x="237501" y="236716"/>
                    <a:pt x="152667" y="236716"/>
                  </a:cubicBezTo>
                  <a:cubicBezTo>
                    <a:pt x="67832" y="236716"/>
                    <a:pt x="-939" y="183707"/>
                    <a:pt x="-939" y="118316"/>
                  </a:cubicBezTo>
                  <a:cubicBezTo>
                    <a:pt x="-939" y="52925"/>
                    <a:pt x="67832" y="-85"/>
                    <a:pt x="152667" y="-85"/>
                  </a:cubicBezTo>
                  <a:cubicBezTo>
                    <a:pt x="237501" y="-85"/>
                    <a:pt x="306273" y="52925"/>
                    <a:pt x="306273" y="118316"/>
                  </a:cubicBezTo>
                  <a:close/>
                </a:path>
              </a:pathLst>
            </a:custGeom>
            <a:solidFill>
              <a:srgbClr val="FFFFFF"/>
            </a:solidFill>
            <a:ln w="6977" cap="flat">
              <a:noFill/>
              <a:prstDash val="solid"/>
              <a:miter/>
            </a:ln>
          </p:spPr>
          <p:txBody>
            <a:bodyPr rtlCol="0" anchor="ctr"/>
            <a:lstStyle/>
            <a:p>
              <a:endParaRPr lang="fr-FR"/>
            </a:p>
          </p:txBody>
        </p:sp>
        <p:sp>
          <p:nvSpPr>
            <p:cNvPr id="7" name="Graphique 2">
              <a:extLst>
                <a:ext uri="{FF2B5EF4-FFF2-40B4-BE49-F238E27FC236}">
                  <a16:creationId xmlns:a16="http://schemas.microsoft.com/office/drawing/2014/main" id="{97E7E326-521A-4625-90EE-9E4C0B0080B2}"/>
                </a:ext>
              </a:extLst>
            </p:cNvPr>
            <p:cNvSpPr/>
            <p:nvPr/>
          </p:nvSpPr>
          <p:spPr>
            <a:xfrm>
              <a:off x="5247887" y="3360824"/>
              <a:ext cx="164301" cy="164301"/>
            </a:xfrm>
            <a:custGeom>
              <a:avLst/>
              <a:gdLst>
                <a:gd name="connsiteX0" fmla="*/ 164302 w 164301"/>
                <a:gd name="connsiteY0" fmla="*/ 82151 h 164301"/>
                <a:gd name="connsiteX1" fmla="*/ 82151 w 164301"/>
                <a:gd name="connsiteY1" fmla="*/ 164302 h 164301"/>
                <a:gd name="connsiteX2" fmla="*/ 0 w 164301"/>
                <a:gd name="connsiteY2" fmla="*/ 82151 h 164301"/>
                <a:gd name="connsiteX3" fmla="*/ 82151 w 164301"/>
                <a:gd name="connsiteY3" fmla="*/ 0 h 164301"/>
                <a:gd name="connsiteX4" fmla="*/ 164302 w 164301"/>
                <a:gd name="connsiteY4" fmla="*/ 82151 h 1643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4301" h="164301">
                  <a:moveTo>
                    <a:pt x="164302" y="82151"/>
                  </a:moveTo>
                  <a:cubicBezTo>
                    <a:pt x="164302" y="127522"/>
                    <a:pt x="127522" y="164302"/>
                    <a:pt x="82151" y="164302"/>
                  </a:cubicBezTo>
                  <a:cubicBezTo>
                    <a:pt x="36780" y="164302"/>
                    <a:pt x="0" y="127521"/>
                    <a:pt x="0" y="82151"/>
                  </a:cubicBezTo>
                  <a:cubicBezTo>
                    <a:pt x="0" y="36780"/>
                    <a:pt x="36780" y="0"/>
                    <a:pt x="82151" y="0"/>
                  </a:cubicBezTo>
                  <a:cubicBezTo>
                    <a:pt x="127522" y="0"/>
                    <a:pt x="164302" y="36780"/>
                    <a:pt x="164302" y="82151"/>
                  </a:cubicBezTo>
                  <a:close/>
                </a:path>
              </a:pathLst>
            </a:custGeom>
            <a:solidFill>
              <a:srgbClr val="1760BF"/>
            </a:solidFill>
            <a:ln w="6971" cap="flat">
              <a:noFill/>
              <a:prstDash val="solid"/>
              <a:miter/>
            </a:ln>
          </p:spPr>
          <p:txBody>
            <a:bodyPr rtlCol="0" anchor="ctr"/>
            <a:lstStyle/>
            <a:p>
              <a:endParaRPr lang="fr-FR"/>
            </a:p>
          </p:txBody>
        </p:sp>
        <p:sp>
          <p:nvSpPr>
            <p:cNvPr id="8" name="Graphique 2">
              <a:extLst>
                <a:ext uri="{FF2B5EF4-FFF2-40B4-BE49-F238E27FC236}">
                  <a16:creationId xmlns:a16="http://schemas.microsoft.com/office/drawing/2014/main" id="{97E7E326-521A-4625-90EE-9E4C0B0080B2}"/>
                </a:ext>
              </a:extLst>
            </p:cNvPr>
            <p:cNvSpPr/>
            <p:nvPr/>
          </p:nvSpPr>
          <p:spPr>
            <a:xfrm>
              <a:off x="6106248" y="3399561"/>
              <a:ext cx="164301" cy="164301"/>
            </a:xfrm>
            <a:custGeom>
              <a:avLst/>
              <a:gdLst>
                <a:gd name="connsiteX0" fmla="*/ 164302 w 164301"/>
                <a:gd name="connsiteY0" fmla="*/ 82151 h 164301"/>
                <a:gd name="connsiteX1" fmla="*/ 82151 w 164301"/>
                <a:gd name="connsiteY1" fmla="*/ 164302 h 164301"/>
                <a:gd name="connsiteX2" fmla="*/ 0 w 164301"/>
                <a:gd name="connsiteY2" fmla="*/ 82151 h 164301"/>
                <a:gd name="connsiteX3" fmla="*/ 82151 w 164301"/>
                <a:gd name="connsiteY3" fmla="*/ 0 h 164301"/>
                <a:gd name="connsiteX4" fmla="*/ 164302 w 164301"/>
                <a:gd name="connsiteY4" fmla="*/ 82151 h 1643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4301" h="164301">
                  <a:moveTo>
                    <a:pt x="164302" y="82151"/>
                  </a:moveTo>
                  <a:cubicBezTo>
                    <a:pt x="164302" y="127522"/>
                    <a:pt x="127521" y="164302"/>
                    <a:pt x="82151" y="164302"/>
                  </a:cubicBezTo>
                  <a:cubicBezTo>
                    <a:pt x="36780" y="164302"/>
                    <a:pt x="0" y="127522"/>
                    <a:pt x="0" y="82151"/>
                  </a:cubicBezTo>
                  <a:cubicBezTo>
                    <a:pt x="0" y="36780"/>
                    <a:pt x="36780" y="0"/>
                    <a:pt x="82151" y="0"/>
                  </a:cubicBezTo>
                  <a:cubicBezTo>
                    <a:pt x="127522" y="0"/>
                    <a:pt x="164302" y="36780"/>
                    <a:pt x="164302" y="82151"/>
                  </a:cubicBezTo>
                  <a:close/>
                </a:path>
              </a:pathLst>
            </a:custGeom>
            <a:solidFill>
              <a:srgbClr val="1760BF"/>
            </a:solidFill>
            <a:ln w="6971" cap="flat">
              <a:noFill/>
              <a:prstDash val="solid"/>
              <a:miter/>
            </a:ln>
          </p:spPr>
          <p:txBody>
            <a:bodyPr rtlCol="0" anchor="ctr"/>
            <a:lstStyle/>
            <a:p>
              <a:endParaRPr lang="fr-FR"/>
            </a:p>
          </p:txBody>
        </p:sp>
        <p:sp>
          <p:nvSpPr>
            <p:cNvPr id="9" name="Graphique 2">
              <a:extLst>
                <a:ext uri="{FF2B5EF4-FFF2-40B4-BE49-F238E27FC236}">
                  <a16:creationId xmlns:a16="http://schemas.microsoft.com/office/drawing/2014/main" id="{97E7E326-521A-4625-90EE-9E4C0B0080B2}"/>
                </a:ext>
              </a:extLst>
            </p:cNvPr>
            <p:cNvSpPr/>
            <p:nvPr/>
          </p:nvSpPr>
          <p:spPr>
            <a:xfrm>
              <a:off x="5534333" y="4542744"/>
              <a:ext cx="750176" cy="184196"/>
            </a:xfrm>
            <a:custGeom>
              <a:avLst/>
              <a:gdLst>
                <a:gd name="connsiteX0" fmla="*/ 366609 w 750176"/>
                <a:gd name="connsiteY0" fmla="*/ 9 h 184196"/>
                <a:gd name="connsiteX1" fmla="*/ 749235 w 750176"/>
                <a:gd name="connsiteY1" fmla="*/ 80554 h 184196"/>
                <a:gd name="connsiteX2" fmla="*/ -942 w 750176"/>
                <a:gd name="connsiteY2" fmla="*/ 118314 h 184196"/>
                <a:gd name="connsiteX3" fmla="*/ 366609 w 750176"/>
                <a:gd name="connsiteY3" fmla="*/ 9 h 184196"/>
              </a:gdLst>
              <a:ahLst/>
              <a:cxnLst>
                <a:cxn ang="0">
                  <a:pos x="connsiteX0" y="connsiteY0"/>
                </a:cxn>
                <a:cxn ang="0">
                  <a:pos x="connsiteX1" y="connsiteY1"/>
                </a:cxn>
                <a:cxn ang="0">
                  <a:pos x="connsiteX2" y="connsiteY2"/>
                </a:cxn>
                <a:cxn ang="0">
                  <a:pos x="connsiteX3" y="connsiteY3"/>
                </a:cxn>
              </a:cxnLst>
              <a:rect l="l" t="t" r="r" b="b"/>
              <a:pathLst>
                <a:path w="750176" h="184196">
                  <a:moveTo>
                    <a:pt x="366609" y="9"/>
                  </a:moveTo>
                  <a:cubicBezTo>
                    <a:pt x="459857" y="-2224"/>
                    <a:pt x="618296" y="37769"/>
                    <a:pt x="749235" y="80554"/>
                  </a:cubicBezTo>
                  <a:cubicBezTo>
                    <a:pt x="706449" y="143372"/>
                    <a:pt x="401856" y="256792"/>
                    <a:pt x="-942" y="118314"/>
                  </a:cubicBezTo>
                  <a:cubicBezTo>
                    <a:pt x="39331" y="55148"/>
                    <a:pt x="152612" y="5034"/>
                    <a:pt x="366609" y="9"/>
                  </a:cubicBezTo>
                  <a:close/>
                </a:path>
              </a:pathLst>
            </a:custGeom>
            <a:solidFill>
              <a:srgbClr val="D19D82"/>
            </a:solidFill>
            <a:ln w="6971" cap="flat">
              <a:noFill/>
              <a:prstDash val="solid"/>
              <a:miter/>
            </a:ln>
          </p:spPr>
          <p:txBody>
            <a:bodyPr rtlCol="0" anchor="ctr"/>
            <a:lstStyle/>
            <a:p>
              <a:endParaRPr lang="fr-FR"/>
            </a:p>
          </p:txBody>
        </p:sp>
        <p:sp>
          <p:nvSpPr>
            <p:cNvPr id="10" name="Graphique 2">
              <a:extLst>
                <a:ext uri="{FF2B5EF4-FFF2-40B4-BE49-F238E27FC236}">
                  <a16:creationId xmlns:a16="http://schemas.microsoft.com/office/drawing/2014/main" id="{97E7E326-521A-4625-90EE-9E4C0B0080B2}"/>
                </a:ext>
              </a:extLst>
            </p:cNvPr>
            <p:cNvSpPr/>
            <p:nvPr/>
          </p:nvSpPr>
          <p:spPr>
            <a:xfrm>
              <a:off x="4894283" y="3439846"/>
              <a:ext cx="196979" cy="390361"/>
            </a:xfrm>
            <a:custGeom>
              <a:avLst/>
              <a:gdLst>
                <a:gd name="connsiteX0" fmla="*/ 93576 w 196979"/>
                <a:gd name="connsiteY0" fmla="*/ 40668 h 390361"/>
                <a:gd name="connsiteX1" fmla="*/ 4655 w 196979"/>
                <a:gd name="connsiteY1" fmla="*/ 143758 h 390361"/>
                <a:gd name="connsiteX2" fmla="*/ 196038 w 196979"/>
                <a:gd name="connsiteY2" fmla="*/ 390281 h 390361"/>
              </a:gdLst>
              <a:ahLst/>
              <a:cxnLst>
                <a:cxn ang="0">
                  <a:pos x="connsiteX0" y="connsiteY0"/>
                </a:cxn>
                <a:cxn ang="0">
                  <a:pos x="connsiteX1" y="connsiteY1"/>
                </a:cxn>
                <a:cxn ang="0">
                  <a:pos x="connsiteX2" y="connsiteY2"/>
                </a:cxn>
              </a:cxnLst>
              <a:rect l="l" t="t" r="r" b="b"/>
              <a:pathLst>
                <a:path w="196979" h="390361">
                  <a:moveTo>
                    <a:pt x="93576" y="40668"/>
                  </a:moveTo>
                  <a:cubicBezTo>
                    <a:pt x="75149" y="-32479"/>
                    <a:pt x="-25497" y="-12377"/>
                    <a:pt x="4655" y="143758"/>
                  </a:cubicBezTo>
                  <a:cubicBezTo>
                    <a:pt x="34807" y="299894"/>
                    <a:pt x="196038" y="390281"/>
                    <a:pt x="196038" y="390281"/>
                  </a:cubicBezTo>
                  <a:close/>
                </a:path>
              </a:pathLst>
            </a:custGeom>
            <a:solidFill>
              <a:srgbClr val="D19D82"/>
            </a:solidFill>
            <a:ln w="6971" cap="flat">
              <a:noFill/>
              <a:prstDash val="solid"/>
              <a:miter/>
            </a:ln>
          </p:spPr>
          <p:txBody>
            <a:bodyPr rtlCol="0" anchor="ctr"/>
            <a:lstStyle/>
            <a:p>
              <a:endParaRPr lang="fr-FR"/>
            </a:p>
          </p:txBody>
        </p:sp>
        <p:sp>
          <p:nvSpPr>
            <p:cNvPr id="11" name="Graphique 2">
              <a:extLst>
                <a:ext uri="{FF2B5EF4-FFF2-40B4-BE49-F238E27FC236}">
                  <a16:creationId xmlns:a16="http://schemas.microsoft.com/office/drawing/2014/main" id="{97E7E326-521A-4625-90EE-9E4C0B0080B2}"/>
                </a:ext>
              </a:extLst>
            </p:cNvPr>
            <p:cNvSpPr/>
            <p:nvPr/>
          </p:nvSpPr>
          <p:spPr>
            <a:xfrm>
              <a:off x="6508837" y="3667464"/>
              <a:ext cx="309037" cy="279852"/>
            </a:xfrm>
            <a:custGeom>
              <a:avLst/>
              <a:gdLst>
                <a:gd name="connsiteX0" fmla="*/ 199655 w 309037"/>
                <a:gd name="connsiteY0" fmla="*/ 14275 h 279852"/>
                <a:gd name="connsiteX1" fmla="*/ 273499 w 309037"/>
                <a:gd name="connsiteY1" fmla="*/ 190512 h 279852"/>
                <a:gd name="connsiteX2" fmla="*/ -942 w 309037"/>
                <a:gd name="connsiteY2" fmla="*/ 271058 h 279852"/>
              </a:gdLst>
              <a:ahLst/>
              <a:cxnLst>
                <a:cxn ang="0">
                  <a:pos x="connsiteX0" y="connsiteY0"/>
                </a:cxn>
                <a:cxn ang="0">
                  <a:pos x="connsiteX1" y="connsiteY1"/>
                </a:cxn>
                <a:cxn ang="0">
                  <a:pos x="connsiteX2" y="connsiteY2"/>
                </a:cxn>
              </a:cxnLst>
              <a:rect l="l" t="t" r="r" b="b"/>
              <a:pathLst>
                <a:path w="309037" h="279852">
                  <a:moveTo>
                    <a:pt x="199655" y="14275"/>
                  </a:moveTo>
                  <a:cubicBezTo>
                    <a:pt x="260867" y="-38561"/>
                    <a:pt x="361583" y="62156"/>
                    <a:pt x="273499" y="190512"/>
                  </a:cubicBezTo>
                  <a:cubicBezTo>
                    <a:pt x="185416" y="318869"/>
                    <a:pt x="-942" y="271058"/>
                    <a:pt x="-942" y="271058"/>
                  </a:cubicBezTo>
                  <a:close/>
                </a:path>
              </a:pathLst>
            </a:custGeom>
            <a:solidFill>
              <a:srgbClr val="D19D82"/>
            </a:solidFill>
            <a:ln w="6971" cap="flat">
              <a:noFill/>
              <a:prstDash val="solid"/>
              <a:miter/>
            </a:ln>
          </p:spPr>
          <p:txBody>
            <a:bodyPr rtlCol="0" anchor="ctr"/>
            <a:lstStyle/>
            <a:p>
              <a:endParaRPr lang="fr-FR"/>
            </a:p>
          </p:txBody>
        </p:sp>
        <p:sp>
          <p:nvSpPr>
            <p:cNvPr id="12" name="Graphique 2">
              <a:extLst>
                <a:ext uri="{FF2B5EF4-FFF2-40B4-BE49-F238E27FC236}">
                  <a16:creationId xmlns:a16="http://schemas.microsoft.com/office/drawing/2014/main" id="{97E7E326-521A-4625-90EE-9E4C0B0080B2}"/>
                </a:ext>
              </a:extLst>
            </p:cNvPr>
            <p:cNvSpPr/>
            <p:nvPr/>
          </p:nvSpPr>
          <p:spPr>
            <a:xfrm>
              <a:off x="4987458" y="2072083"/>
              <a:ext cx="1772429" cy="2353701"/>
            </a:xfrm>
            <a:custGeom>
              <a:avLst/>
              <a:gdLst>
                <a:gd name="connsiteX0" fmla="*/ 19735 w 1772429"/>
                <a:gd name="connsiteY0" fmla="*/ 1643647 h 2353701"/>
                <a:gd name="connsiteX1" fmla="*/ 710724 w 1772429"/>
                <a:gd name="connsiteY1" fmla="*/ 2315860 h 2353701"/>
                <a:gd name="connsiteX2" fmla="*/ 914670 w 1772429"/>
                <a:gd name="connsiteY2" fmla="*/ 2353621 h 2353701"/>
                <a:gd name="connsiteX3" fmla="*/ 1043027 w 1772429"/>
                <a:gd name="connsiteY3" fmla="*/ 2285639 h 2353701"/>
                <a:gd name="connsiteX4" fmla="*/ 1720684 w 1772429"/>
                <a:gd name="connsiteY4" fmla="*/ 1609656 h 2353701"/>
                <a:gd name="connsiteX5" fmla="*/ 612520 w 1772429"/>
                <a:gd name="connsiteY5" fmla="*/ 27431 h 2353701"/>
                <a:gd name="connsiteX6" fmla="*/ 19735 w 1772429"/>
                <a:gd name="connsiteY6" fmla="*/ 1643647 h 2353701"/>
                <a:gd name="connsiteX7" fmla="*/ 1040026 w 1772429"/>
                <a:gd name="connsiteY7" fmla="*/ 1370462 h 2353701"/>
                <a:gd name="connsiteX8" fmla="*/ 1189042 w 1772429"/>
                <a:gd name="connsiteY8" fmla="*/ 1246573 h 2353701"/>
                <a:gd name="connsiteX9" fmla="*/ 1346783 w 1772429"/>
                <a:gd name="connsiteY9" fmla="*/ 1359085 h 2353701"/>
                <a:gd name="connsiteX10" fmla="*/ 1197767 w 1772429"/>
                <a:gd name="connsiteY10" fmla="*/ 1483045 h 2353701"/>
                <a:gd name="connsiteX11" fmla="*/ 1040026 w 1772429"/>
                <a:gd name="connsiteY11" fmla="*/ 1370462 h 2353701"/>
                <a:gd name="connsiteX12" fmla="*/ 212863 w 1772429"/>
                <a:gd name="connsiteY12" fmla="*/ 1301503 h 2353701"/>
                <a:gd name="connsiteX13" fmla="*/ 384494 w 1772429"/>
                <a:gd name="connsiteY13" fmla="*/ 1211535 h 2353701"/>
                <a:gd name="connsiteX14" fmla="*/ 515153 w 1772429"/>
                <a:gd name="connsiteY14" fmla="*/ 1354618 h 2353701"/>
                <a:gd name="connsiteX15" fmla="*/ 343523 w 1772429"/>
                <a:gd name="connsiteY15" fmla="*/ 1444586 h 2353701"/>
                <a:gd name="connsiteX16" fmla="*/ 212863 w 1772429"/>
                <a:gd name="connsiteY16" fmla="*/ 1301503 h 2353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72429" h="2353701">
                  <a:moveTo>
                    <a:pt x="19735" y="1643647"/>
                  </a:moveTo>
                  <a:cubicBezTo>
                    <a:pt x="87717" y="2119452"/>
                    <a:pt x="476695" y="2259185"/>
                    <a:pt x="710724" y="2315860"/>
                  </a:cubicBezTo>
                  <a:lnTo>
                    <a:pt x="914670" y="2353621"/>
                  </a:lnTo>
                  <a:lnTo>
                    <a:pt x="1043027" y="2285639"/>
                  </a:lnTo>
                  <a:cubicBezTo>
                    <a:pt x="1375330" y="2255417"/>
                    <a:pt x="1654797" y="1862670"/>
                    <a:pt x="1720684" y="1609656"/>
                  </a:cubicBezTo>
                  <a:cubicBezTo>
                    <a:pt x="1978933" y="367272"/>
                    <a:pt x="1197837" y="-127378"/>
                    <a:pt x="612520" y="27431"/>
                  </a:cubicBezTo>
                  <a:cubicBezTo>
                    <a:pt x="27203" y="182241"/>
                    <a:pt x="-48177" y="1167842"/>
                    <a:pt x="19735" y="1643647"/>
                  </a:cubicBezTo>
                  <a:close/>
                  <a:moveTo>
                    <a:pt x="1040026" y="1370462"/>
                  </a:moveTo>
                  <a:cubicBezTo>
                    <a:pt x="1037652" y="1305132"/>
                    <a:pt x="1104379" y="1249644"/>
                    <a:pt x="1189042" y="1246573"/>
                  </a:cubicBezTo>
                  <a:cubicBezTo>
                    <a:pt x="1273706" y="1243502"/>
                    <a:pt x="1344410" y="1293825"/>
                    <a:pt x="1346783" y="1359085"/>
                  </a:cubicBezTo>
                  <a:cubicBezTo>
                    <a:pt x="1349156" y="1424345"/>
                    <a:pt x="1282500" y="1479904"/>
                    <a:pt x="1197767" y="1483045"/>
                  </a:cubicBezTo>
                  <a:cubicBezTo>
                    <a:pt x="1113033" y="1486185"/>
                    <a:pt x="1042469" y="1435722"/>
                    <a:pt x="1040026" y="1370462"/>
                  </a:cubicBezTo>
                  <a:close/>
                  <a:moveTo>
                    <a:pt x="212863" y="1301503"/>
                  </a:moveTo>
                  <a:cubicBezTo>
                    <a:pt x="224171" y="1237150"/>
                    <a:pt x="301017" y="1196808"/>
                    <a:pt x="384494" y="1211535"/>
                  </a:cubicBezTo>
                  <a:cubicBezTo>
                    <a:pt x="467970" y="1226262"/>
                    <a:pt x="526460" y="1290266"/>
                    <a:pt x="515153" y="1354618"/>
                  </a:cubicBezTo>
                  <a:cubicBezTo>
                    <a:pt x="503846" y="1418971"/>
                    <a:pt x="427000" y="1459314"/>
                    <a:pt x="343523" y="1444586"/>
                  </a:cubicBezTo>
                  <a:cubicBezTo>
                    <a:pt x="260046" y="1429859"/>
                    <a:pt x="201556" y="1365856"/>
                    <a:pt x="212863" y="1301503"/>
                  </a:cubicBezTo>
                  <a:close/>
                </a:path>
              </a:pathLst>
            </a:custGeom>
            <a:solidFill>
              <a:srgbClr val="D19D82"/>
            </a:solidFill>
            <a:ln w="6971" cap="flat">
              <a:noFill/>
              <a:prstDash val="solid"/>
              <a:miter/>
            </a:ln>
          </p:spPr>
          <p:txBody>
            <a:bodyPr rtlCol="0" anchor="ctr"/>
            <a:lstStyle/>
            <a:p>
              <a:endParaRPr lang="fr-FR"/>
            </a:p>
          </p:txBody>
        </p:sp>
        <p:sp>
          <p:nvSpPr>
            <p:cNvPr id="13" name="Graphique 2">
              <a:extLst>
                <a:ext uri="{FF2B5EF4-FFF2-40B4-BE49-F238E27FC236}">
                  <a16:creationId xmlns:a16="http://schemas.microsoft.com/office/drawing/2014/main" id="{97E7E326-521A-4625-90EE-9E4C0B0080B2}"/>
                </a:ext>
              </a:extLst>
            </p:cNvPr>
            <p:cNvSpPr/>
            <p:nvPr/>
          </p:nvSpPr>
          <p:spPr>
            <a:xfrm>
              <a:off x="6177371" y="3317558"/>
              <a:ext cx="183225" cy="201915"/>
            </a:xfrm>
            <a:custGeom>
              <a:avLst/>
              <a:gdLst>
                <a:gd name="connsiteX0" fmla="*/ 2619 w 183225"/>
                <a:gd name="connsiteY0" fmla="*/ 50 h 201915"/>
                <a:gd name="connsiteX1" fmla="*/ 82256 w 183225"/>
                <a:gd name="connsiteY1" fmla="*/ 14498 h 201915"/>
                <a:gd name="connsiteX2" fmla="*/ 145073 w 183225"/>
                <a:gd name="connsiteY2" fmla="*/ 65869 h 201915"/>
                <a:gd name="connsiteX3" fmla="*/ 155962 w 183225"/>
                <a:gd name="connsiteY3" fmla="*/ 146415 h 201915"/>
                <a:gd name="connsiteX4" fmla="*/ 147168 w 183225"/>
                <a:gd name="connsiteY4" fmla="*/ 166795 h 201915"/>
                <a:gd name="connsiteX5" fmla="*/ 162942 w 183225"/>
                <a:gd name="connsiteY5" fmla="*/ 169727 h 201915"/>
                <a:gd name="connsiteX6" fmla="*/ 181648 w 183225"/>
                <a:gd name="connsiteY6" fmla="*/ 169727 h 201915"/>
                <a:gd name="connsiteX7" fmla="*/ 182066 w 183225"/>
                <a:gd name="connsiteY7" fmla="*/ 170913 h 201915"/>
                <a:gd name="connsiteX8" fmla="*/ 163012 w 183225"/>
                <a:gd name="connsiteY8" fmla="*/ 175310 h 201915"/>
                <a:gd name="connsiteX9" fmla="*/ 143050 w 183225"/>
                <a:gd name="connsiteY9" fmla="*/ 175659 h 201915"/>
                <a:gd name="connsiteX10" fmla="*/ 142142 w 183225"/>
                <a:gd name="connsiteY10" fmla="*/ 175241 h 201915"/>
                <a:gd name="connsiteX11" fmla="*/ 136140 w 183225"/>
                <a:gd name="connsiteY11" fmla="*/ 183407 h 201915"/>
                <a:gd name="connsiteX12" fmla="*/ 131743 w 183225"/>
                <a:gd name="connsiteY12" fmla="*/ 188711 h 201915"/>
                <a:gd name="connsiteX13" fmla="*/ 131743 w 183225"/>
                <a:gd name="connsiteY13" fmla="*/ 188711 h 201915"/>
                <a:gd name="connsiteX14" fmla="*/ 131743 w 183225"/>
                <a:gd name="connsiteY14" fmla="*/ 188711 h 201915"/>
                <a:gd name="connsiteX15" fmla="*/ 133697 w 183225"/>
                <a:gd name="connsiteY15" fmla="*/ 189619 h 201915"/>
                <a:gd name="connsiteX16" fmla="*/ 151914 w 183225"/>
                <a:gd name="connsiteY16" fmla="*/ 192480 h 201915"/>
                <a:gd name="connsiteX17" fmla="*/ 178856 w 183225"/>
                <a:gd name="connsiteY17" fmla="*/ 191713 h 201915"/>
                <a:gd name="connsiteX18" fmla="*/ 151844 w 183225"/>
                <a:gd name="connsiteY18" fmla="*/ 201833 h 201915"/>
                <a:gd name="connsiteX19" fmla="*/ 130346 w 183225"/>
                <a:gd name="connsiteY19" fmla="*/ 197855 h 201915"/>
                <a:gd name="connsiteX20" fmla="*/ 127624 w 183225"/>
                <a:gd name="connsiteY20" fmla="*/ 196598 h 201915"/>
                <a:gd name="connsiteX21" fmla="*/ 123856 w 183225"/>
                <a:gd name="connsiteY21" fmla="*/ 193946 h 201915"/>
                <a:gd name="connsiteX22" fmla="*/ 120436 w 183225"/>
                <a:gd name="connsiteY22" fmla="*/ 190875 h 201915"/>
                <a:gd name="connsiteX23" fmla="*/ 119249 w 183225"/>
                <a:gd name="connsiteY23" fmla="*/ 189200 h 201915"/>
                <a:gd name="connsiteX24" fmla="*/ 120714 w 183225"/>
                <a:gd name="connsiteY24" fmla="*/ 187525 h 201915"/>
                <a:gd name="connsiteX25" fmla="*/ 129230 w 183225"/>
                <a:gd name="connsiteY25" fmla="*/ 177683 h 201915"/>
                <a:gd name="connsiteX26" fmla="*/ 148424 w 183225"/>
                <a:gd name="connsiteY26" fmla="*/ 143972 h 201915"/>
                <a:gd name="connsiteX27" fmla="*/ 140258 w 183225"/>
                <a:gd name="connsiteY27" fmla="*/ 68661 h 201915"/>
                <a:gd name="connsiteX28" fmla="*/ 80721 w 183225"/>
                <a:gd name="connsiteY28" fmla="*/ 17430 h 201915"/>
                <a:gd name="connsiteX29" fmla="*/ 2409 w 183225"/>
                <a:gd name="connsiteY29" fmla="*/ 1237 h 201915"/>
                <a:gd name="connsiteX30" fmla="*/ 2619 w 183225"/>
                <a:gd name="connsiteY30" fmla="*/ 50 h 2019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83225" h="201915">
                  <a:moveTo>
                    <a:pt x="2619" y="50"/>
                  </a:moveTo>
                  <a:cubicBezTo>
                    <a:pt x="29909" y="-969"/>
                    <a:pt x="57060" y="3959"/>
                    <a:pt x="82256" y="14498"/>
                  </a:cubicBezTo>
                  <a:cubicBezTo>
                    <a:pt x="107942" y="24856"/>
                    <a:pt x="129858" y="42773"/>
                    <a:pt x="145073" y="65869"/>
                  </a:cubicBezTo>
                  <a:cubicBezTo>
                    <a:pt x="160150" y="89893"/>
                    <a:pt x="164129" y="119250"/>
                    <a:pt x="155962" y="146415"/>
                  </a:cubicBezTo>
                  <a:cubicBezTo>
                    <a:pt x="153729" y="153485"/>
                    <a:pt x="150797" y="160318"/>
                    <a:pt x="147168" y="166795"/>
                  </a:cubicBezTo>
                  <a:cubicBezTo>
                    <a:pt x="152333" y="168149"/>
                    <a:pt x="157637" y="169126"/>
                    <a:pt x="162942" y="169727"/>
                  </a:cubicBezTo>
                  <a:cubicBezTo>
                    <a:pt x="169154" y="170669"/>
                    <a:pt x="175436" y="170669"/>
                    <a:pt x="181648" y="169727"/>
                  </a:cubicBezTo>
                  <a:cubicBezTo>
                    <a:pt x="182136" y="169727"/>
                    <a:pt x="182555" y="170634"/>
                    <a:pt x="182066" y="170913"/>
                  </a:cubicBezTo>
                  <a:cubicBezTo>
                    <a:pt x="175924" y="173237"/>
                    <a:pt x="169502" y="174717"/>
                    <a:pt x="163012" y="175310"/>
                  </a:cubicBezTo>
                  <a:cubicBezTo>
                    <a:pt x="156381" y="176232"/>
                    <a:pt x="149680" y="176350"/>
                    <a:pt x="143050" y="175659"/>
                  </a:cubicBezTo>
                  <a:cubicBezTo>
                    <a:pt x="142701" y="175575"/>
                    <a:pt x="142422" y="175436"/>
                    <a:pt x="142142" y="175241"/>
                  </a:cubicBezTo>
                  <a:cubicBezTo>
                    <a:pt x="140258" y="178032"/>
                    <a:pt x="138303" y="180754"/>
                    <a:pt x="136140" y="183407"/>
                  </a:cubicBezTo>
                  <a:lnTo>
                    <a:pt x="131743" y="188711"/>
                  </a:lnTo>
                  <a:cubicBezTo>
                    <a:pt x="131743" y="188711"/>
                    <a:pt x="131743" y="188711"/>
                    <a:pt x="131743" y="188711"/>
                  </a:cubicBezTo>
                  <a:lnTo>
                    <a:pt x="131743" y="188711"/>
                  </a:lnTo>
                  <a:cubicBezTo>
                    <a:pt x="132371" y="189067"/>
                    <a:pt x="132999" y="189374"/>
                    <a:pt x="133697" y="189619"/>
                  </a:cubicBezTo>
                  <a:cubicBezTo>
                    <a:pt x="139560" y="191615"/>
                    <a:pt x="145702" y="192585"/>
                    <a:pt x="151914" y="192480"/>
                  </a:cubicBezTo>
                  <a:cubicBezTo>
                    <a:pt x="169294" y="192480"/>
                    <a:pt x="177529" y="189340"/>
                    <a:pt x="178856" y="191713"/>
                  </a:cubicBezTo>
                  <a:cubicBezTo>
                    <a:pt x="180181" y="194086"/>
                    <a:pt x="171876" y="201973"/>
                    <a:pt x="151844" y="201833"/>
                  </a:cubicBezTo>
                  <a:cubicBezTo>
                    <a:pt x="144515" y="201770"/>
                    <a:pt x="137256" y="200430"/>
                    <a:pt x="130346" y="197855"/>
                  </a:cubicBezTo>
                  <a:cubicBezTo>
                    <a:pt x="129439" y="197492"/>
                    <a:pt x="128532" y="197073"/>
                    <a:pt x="127624" y="196598"/>
                  </a:cubicBezTo>
                  <a:cubicBezTo>
                    <a:pt x="126229" y="195907"/>
                    <a:pt x="124973" y="195014"/>
                    <a:pt x="123856" y="193946"/>
                  </a:cubicBezTo>
                  <a:cubicBezTo>
                    <a:pt x="122669" y="192969"/>
                    <a:pt x="121552" y="191992"/>
                    <a:pt x="120436" y="190875"/>
                  </a:cubicBezTo>
                  <a:cubicBezTo>
                    <a:pt x="119319" y="189758"/>
                    <a:pt x="118900" y="189758"/>
                    <a:pt x="119249" y="189200"/>
                  </a:cubicBezTo>
                  <a:lnTo>
                    <a:pt x="120714" y="187525"/>
                  </a:lnTo>
                  <a:lnTo>
                    <a:pt x="129230" y="177683"/>
                  </a:lnTo>
                  <a:cubicBezTo>
                    <a:pt x="137675" y="167737"/>
                    <a:pt x="144167" y="156305"/>
                    <a:pt x="148424" y="143972"/>
                  </a:cubicBezTo>
                  <a:cubicBezTo>
                    <a:pt x="156660" y="118859"/>
                    <a:pt x="153659" y="91422"/>
                    <a:pt x="140258" y="68661"/>
                  </a:cubicBezTo>
                  <a:cubicBezTo>
                    <a:pt x="126019" y="45984"/>
                    <a:pt x="105290" y="28130"/>
                    <a:pt x="80721" y="17430"/>
                  </a:cubicBezTo>
                  <a:cubicBezTo>
                    <a:pt x="56082" y="6388"/>
                    <a:pt x="29350" y="860"/>
                    <a:pt x="2409" y="1237"/>
                  </a:cubicBezTo>
                  <a:cubicBezTo>
                    <a:pt x="-2058" y="1167"/>
                    <a:pt x="-2128" y="120"/>
                    <a:pt x="2619" y="50"/>
                  </a:cubicBezTo>
                  <a:close/>
                </a:path>
              </a:pathLst>
            </a:custGeom>
            <a:solidFill>
              <a:srgbClr val="313759"/>
            </a:solidFill>
            <a:ln w="6971" cap="flat">
              <a:noFill/>
              <a:prstDash val="solid"/>
              <a:miter/>
            </a:ln>
          </p:spPr>
          <p:txBody>
            <a:bodyPr rtlCol="0" anchor="ctr"/>
            <a:lstStyle/>
            <a:p>
              <a:endParaRPr lang="fr-FR"/>
            </a:p>
          </p:txBody>
        </p:sp>
        <p:sp>
          <p:nvSpPr>
            <p:cNvPr id="14" name="Graphique 2">
              <a:extLst>
                <a:ext uri="{FF2B5EF4-FFF2-40B4-BE49-F238E27FC236}">
                  <a16:creationId xmlns:a16="http://schemas.microsoft.com/office/drawing/2014/main" id="{97E7E326-521A-4625-90EE-9E4C0B0080B2}"/>
                </a:ext>
              </a:extLst>
            </p:cNvPr>
            <p:cNvSpPr/>
            <p:nvPr/>
          </p:nvSpPr>
          <p:spPr>
            <a:xfrm>
              <a:off x="5188978" y="3082028"/>
              <a:ext cx="314294" cy="73654"/>
            </a:xfrm>
            <a:custGeom>
              <a:avLst/>
              <a:gdLst>
                <a:gd name="connsiteX0" fmla="*/ 313353 w 314294"/>
                <a:gd name="connsiteY0" fmla="*/ 34287 h 73654"/>
                <a:gd name="connsiteX1" fmla="*/ 235949 w 314294"/>
                <a:gd name="connsiteY1" fmla="*/ 70093 h 73654"/>
                <a:gd name="connsiteX2" fmla="*/ -942 w 314294"/>
                <a:gd name="connsiteY2" fmla="*/ 53970 h 73654"/>
                <a:gd name="connsiteX3" fmla="*/ 313353 w 314294"/>
                <a:gd name="connsiteY3" fmla="*/ 34287 h 73654"/>
              </a:gdLst>
              <a:ahLst/>
              <a:cxnLst>
                <a:cxn ang="0">
                  <a:pos x="connsiteX0" y="connsiteY0"/>
                </a:cxn>
                <a:cxn ang="0">
                  <a:pos x="connsiteX1" y="connsiteY1"/>
                </a:cxn>
                <a:cxn ang="0">
                  <a:pos x="connsiteX2" y="connsiteY2"/>
                </a:cxn>
                <a:cxn ang="0">
                  <a:pos x="connsiteX3" y="connsiteY3"/>
                </a:cxn>
              </a:cxnLst>
              <a:rect l="l" t="t" r="r" b="b"/>
              <a:pathLst>
                <a:path w="314294" h="73654">
                  <a:moveTo>
                    <a:pt x="313353" y="34287"/>
                  </a:moveTo>
                  <a:cubicBezTo>
                    <a:pt x="305815" y="56901"/>
                    <a:pt x="290739" y="83145"/>
                    <a:pt x="235949" y="70093"/>
                  </a:cubicBezTo>
                  <a:cubicBezTo>
                    <a:pt x="181158" y="57041"/>
                    <a:pt x="50987" y="41546"/>
                    <a:pt x="-942" y="53970"/>
                  </a:cubicBezTo>
                  <a:cubicBezTo>
                    <a:pt x="37725" y="-9196"/>
                    <a:pt x="224642" y="-18619"/>
                    <a:pt x="313353" y="34287"/>
                  </a:cubicBezTo>
                  <a:close/>
                </a:path>
              </a:pathLst>
            </a:custGeom>
            <a:solidFill>
              <a:srgbClr val="313759"/>
            </a:solidFill>
            <a:ln w="6971" cap="flat">
              <a:noFill/>
              <a:prstDash val="solid"/>
              <a:miter/>
            </a:ln>
          </p:spPr>
          <p:txBody>
            <a:bodyPr rtlCol="0" anchor="ctr"/>
            <a:lstStyle/>
            <a:p>
              <a:endParaRPr lang="fr-FR"/>
            </a:p>
          </p:txBody>
        </p:sp>
        <p:sp>
          <p:nvSpPr>
            <p:cNvPr id="15" name="Graphique 2">
              <a:extLst>
                <a:ext uri="{FF2B5EF4-FFF2-40B4-BE49-F238E27FC236}">
                  <a16:creationId xmlns:a16="http://schemas.microsoft.com/office/drawing/2014/main" id="{97E7E326-521A-4625-90EE-9E4C0B0080B2}"/>
                </a:ext>
              </a:extLst>
            </p:cNvPr>
            <p:cNvSpPr/>
            <p:nvPr/>
          </p:nvSpPr>
          <p:spPr>
            <a:xfrm>
              <a:off x="6045525" y="3082028"/>
              <a:ext cx="314713" cy="73654"/>
            </a:xfrm>
            <a:custGeom>
              <a:avLst/>
              <a:gdLst>
                <a:gd name="connsiteX0" fmla="*/ -942 w 314713"/>
                <a:gd name="connsiteY0" fmla="*/ 34287 h 73654"/>
                <a:gd name="connsiteX1" fmla="*/ 76463 w 314713"/>
                <a:gd name="connsiteY1" fmla="*/ 70093 h 73654"/>
                <a:gd name="connsiteX2" fmla="*/ 313772 w 314713"/>
                <a:gd name="connsiteY2" fmla="*/ 53970 h 73654"/>
                <a:gd name="connsiteX3" fmla="*/ -942 w 314713"/>
                <a:gd name="connsiteY3" fmla="*/ 34287 h 73654"/>
              </a:gdLst>
              <a:ahLst/>
              <a:cxnLst>
                <a:cxn ang="0">
                  <a:pos x="connsiteX0" y="connsiteY0"/>
                </a:cxn>
                <a:cxn ang="0">
                  <a:pos x="connsiteX1" y="connsiteY1"/>
                </a:cxn>
                <a:cxn ang="0">
                  <a:pos x="connsiteX2" y="connsiteY2"/>
                </a:cxn>
                <a:cxn ang="0">
                  <a:pos x="connsiteX3" y="connsiteY3"/>
                </a:cxn>
              </a:cxnLst>
              <a:rect l="l" t="t" r="r" b="b"/>
              <a:pathLst>
                <a:path w="314713" h="73654">
                  <a:moveTo>
                    <a:pt x="-942" y="34287"/>
                  </a:moveTo>
                  <a:cubicBezTo>
                    <a:pt x="6666" y="56901"/>
                    <a:pt x="21742" y="83145"/>
                    <a:pt x="76463" y="70093"/>
                  </a:cubicBezTo>
                  <a:cubicBezTo>
                    <a:pt x="131184" y="57041"/>
                    <a:pt x="261425" y="41546"/>
                    <a:pt x="313772" y="53970"/>
                  </a:cubicBezTo>
                  <a:cubicBezTo>
                    <a:pt x="274756" y="-9196"/>
                    <a:pt x="87840" y="-18619"/>
                    <a:pt x="-942" y="34287"/>
                  </a:cubicBezTo>
                  <a:close/>
                </a:path>
              </a:pathLst>
            </a:custGeom>
            <a:solidFill>
              <a:srgbClr val="313759"/>
            </a:solidFill>
            <a:ln w="6971" cap="flat">
              <a:noFill/>
              <a:prstDash val="solid"/>
              <a:miter/>
            </a:ln>
          </p:spPr>
          <p:txBody>
            <a:bodyPr rtlCol="0" anchor="ctr"/>
            <a:lstStyle/>
            <a:p>
              <a:endParaRPr lang="fr-FR"/>
            </a:p>
          </p:txBody>
        </p:sp>
        <p:sp>
          <p:nvSpPr>
            <p:cNvPr id="16" name="Graphique 2">
              <a:extLst>
                <a:ext uri="{FF2B5EF4-FFF2-40B4-BE49-F238E27FC236}">
                  <a16:creationId xmlns:a16="http://schemas.microsoft.com/office/drawing/2014/main" id="{97E7E326-521A-4625-90EE-9E4C0B0080B2}"/>
                </a:ext>
              </a:extLst>
            </p:cNvPr>
            <p:cNvSpPr/>
            <p:nvPr/>
          </p:nvSpPr>
          <p:spPr>
            <a:xfrm>
              <a:off x="5689022" y="2888744"/>
              <a:ext cx="132250" cy="821075"/>
            </a:xfrm>
            <a:custGeom>
              <a:avLst/>
              <a:gdLst>
                <a:gd name="connsiteX0" fmla="*/ 2530 w 132250"/>
                <a:gd name="connsiteY0" fmla="*/ 709867 h 821075"/>
                <a:gd name="connsiteX1" fmla="*/ 13138 w 132250"/>
                <a:gd name="connsiteY1" fmla="*/ 695907 h 821075"/>
                <a:gd name="connsiteX2" fmla="*/ 45175 w 132250"/>
                <a:gd name="connsiteY2" fmla="*/ 685578 h 821075"/>
                <a:gd name="connsiteX3" fmla="*/ 76165 w 132250"/>
                <a:gd name="connsiteY3" fmla="*/ 693604 h 821075"/>
                <a:gd name="connsiteX4" fmla="*/ 89706 w 132250"/>
                <a:gd name="connsiteY4" fmla="*/ 701491 h 821075"/>
                <a:gd name="connsiteX5" fmla="*/ 95987 w 132250"/>
                <a:gd name="connsiteY5" fmla="*/ 706098 h 821075"/>
                <a:gd name="connsiteX6" fmla="*/ 97034 w 132250"/>
                <a:gd name="connsiteY6" fmla="*/ 706935 h 821075"/>
                <a:gd name="connsiteX7" fmla="*/ 97034 w 132250"/>
                <a:gd name="connsiteY7" fmla="*/ 706935 h 821075"/>
                <a:gd name="connsiteX8" fmla="*/ 97034 w 132250"/>
                <a:gd name="connsiteY8" fmla="*/ 701910 h 821075"/>
                <a:gd name="connsiteX9" fmla="*/ 107364 w 132250"/>
                <a:gd name="connsiteY9" fmla="*/ 468091 h 821075"/>
                <a:gd name="connsiteX10" fmla="*/ 130607 w 132250"/>
                <a:gd name="connsiteY10" fmla="*/ 1359 h 821075"/>
                <a:gd name="connsiteX11" fmla="*/ 131304 w 132250"/>
                <a:gd name="connsiteY11" fmla="*/ 1359 h 821075"/>
                <a:gd name="connsiteX12" fmla="*/ 118392 w 132250"/>
                <a:gd name="connsiteY12" fmla="*/ 468439 h 821075"/>
                <a:gd name="connsiteX13" fmla="*/ 111413 w 132250"/>
                <a:gd name="connsiteY13" fmla="*/ 702329 h 821075"/>
                <a:gd name="connsiteX14" fmla="*/ 110505 w 132250"/>
                <a:gd name="connsiteY14" fmla="*/ 725920 h 821075"/>
                <a:gd name="connsiteX15" fmla="*/ 110505 w 132250"/>
                <a:gd name="connsiteY15" fmla="*/ 732900 h 821075"/>
                <a:gd name="connsiteX16" fmla="*/ 110505 w 132250"/>
                <a:gd name="connsiteY16" fmla="*/ 736460 h 821075"/>
                <a:gd name="connsiteX17" fmla="*/ 109737 w 132250"/>
                <a:gd name="connsiteY17" fmla="*/ 736460 h 821075"/>
                <a:gd name="connsiteX18" fmla="*/ 108411 w 132250"/>
                <a:gd name="connsiteY18" fmla="*/ 735343 h 821075"/>
                <a:gd name="connsiteX19" fmla="*/ 98011 w 132250"/>
                <a:gd name="connsiteY19" fmla="*/ 726060 h 821075"/>
                <a:gd name="connsiteX20" fmla="*/ 92497 w 132250"/>
                <a:gd name="connsiteY20" fmla="*/ 721034 h 821075"/>
                <a:gd name="connsiteX21" fmla="*/ 87821 w 132250"/>
                <a:gd name="connsiteY21" fmla="*/ 717265 h 821075"/>
                <a:gd name="connsiteX22" fmla="*/ 82307 w 132250"/>
                <a:gd name="connsiteY22" fmla="*/ 713217 h 821075"/>
                <a:gd name="connsiteX23" fmla="*/ 70582 w 132250"/>
                <a:gd name="connsiteY23" fmla="*/ 706237 h 821075"/>
                <a:gd name="connsiteX24" fmla="*/ 23049 w 132250"/>
                <a:gd name="connsiteY24" fmla="*/ 706237 h 821075"/>
                <a:gd name="connsiteX25" fmla="*/ 18373 w 132250"/>
                <a:gd name="connsiteY25" fmla="*/ 751815 h 821075"/>
                <a:gd name="connsiteX26" fmla="*/ 51318 w 132250"/>
                <a:gd name="connsiteY26" fmla="*/ 795996 h 821075"/>
                <a:gd name="connsiteX27" fmla="*/ 69115 w 132250"/>
                <a:gd name="connsiteY27" fmla="*/ 819937 h 821075"/>
                <a:gd name="connsiteX28" fmla="*/ 41894 w 132250"/>
                <a:gd name="connsiteY28" fmla="*/ 805977 h 821075"/>
                <a:gd name="connsiteX29" fmla="*/ 5391 w 132250"/>
                <a:gd name="connsiteY29" fmla="*/ 757468 h 821075"/>
                <a:gd name="connsiteX30" fmla="*/ -890 w 132250"/>
                <a:gd name="connsiteY30" fmla="*/ 725990 h 821075"/>
                <a:gd name="connsiteX31" fmla="*/ 2530 w 132250"/>
                <a:gd name="connsiteY31" fmla="*/ 709867 h 821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32250" h="821075">
                  <a:moveTo>
                    <a:pt x="2530" y="709867"/>
                  </a:moveTo>
                  <a:cubicBezTo>
                    <a:pt x="5042" y="704534"/>
                    <a:pt x="8672" y="699788"/>
                    <a:pt x="13138" y="695907"/>
                  </a:cubicBezTo>
                  <a:cubicBezTo>
                    <a:pt x="22212" y="688649"/>
                    <a:pt x="33589" y="684970"/>
                    <a:pt x="45175" y="685578"/>
                  </a:cubicBezTo>
                  <a:cubicBezTo>
                    <a:pt x="55993" y="686010"/>
                    <a:pt x="66533" y="688746"/>
                    <a:pt x="76165" y="693604"/>
                  </a:cubicBezTo>
                  <a:cubicBezTo>
                    <a:pt x="80911" y="695859"/>
                    <a:pt x="85448" y="698497"/>
                    <a:pt x="89706" y="701491"/>
                  </a:cubicBezTo>
                  <a:cubicBezTo>
                    <a:pt x="91799" y="702957"/>
                    <a:pt x="94033" y="704423"/>
                    <a:pt x="95987" y="706098"/>
                  </a:cubicBezTo>
                  <a:lnTo>
                    <a:pt x="97034" y="706935"/>
                  </a:lnTo>
                  <a:lnTo>
                    <a:pt x="97034" y="706935"/>
                  </a:lnTo>
                  <a:lnTo>
                    <a:pt x="97034" y="701910"/>
                  </a:lnTo>
                  <a:cubicBezTo>
                    <a:pt x="100454" y="624017"/>
                    <a:pt x="103944" y="546075"/>
                    <a:pt x="107364" y="468091"/>
                  </a:cubicBezTo>
                  <a:cubicBezTo>
                    <a:pt x="114343" y="312234"/>
                    <a:pt x="122440" y="156378"/>
                    <a:pt x="130607" y="1359"/>
                  </a:cubicBezTo>
                  <a:cubicBezTo>
                    <a:pt x="130607" y="-595"/>
                    <a:pt x="131374" y="-526"/>
                    <a:pt x="131304" y="1359"/>
                  </a:cubicBezTo>
                  <a:cubicBezTo>
                    <a:pt x="126977" y="156587"/>
                    <a:pt x="122650" y="312283"/>
                    <a:pt x="118392" y="468439"/>
                  </a:cubicBezTo>
                  <a:lnTo>
                    <a:pt x="111413" y="702329"/>
                  </a:lnTo>
                  <a:lnTo>
                    <a:pt x="110505" y="725920"/>
                  </a:lnTo>
                  <a:lnTo>
                    <a:pt x="110505" y="732900"/>
                  </a:lnTo>
                  <a:lnTo>
                    <a:pt x="110505" y="736460"/>
                  </a:lnTo>
                  <a:cubicBezTo>
                    <a:pt x="110505" y="737437"/>
                    <a:pt x="110505" y="736948"/>
                    <a:pt x="109737" y="736460"/>
                  </a:cubicBezTo>
                  <a:lnTo>
                    <a:pt x="108411" y="735343"/>
                  </a:lnTo>
                  <a:lnTo>
                    <a:pt x="98011" y="726060"/>
                  </a:lnTo>
                  <a:lnTo>
                    <a:pt x="92497" y="721034"/>
                  </a:lnTo>
                  <a:lnTo>
                    <a:pt x="87821" y="717265"/>
                  </a:lnTo>
                  <a:cubicBezTo>
                    <a:pt x="86076" y="715814"/>
                    <a:pt x="84192" y="714467"/>
                    <a:pt x="82307" y="713217"/>
                  </a:cubicBezTo>
                  <a:cubicBezTo>
                    <a:pt x="78607" y="710572"/>
                    <a:pt x="74699" y="708234"/>
                    <a:pt x="70582" y="706237"/>
                  </a:cubicBezTo>
                  <a:cubicBezTo>
                    <a:pt x="54807" y="698281"/>
                    <a:pt x="35124" y="696396"/>
                    <a:pt x="23049" y="706237"/>
                  </a:cubicBezTo>
                  <a:cubicBezTo>
                    <a:pt x="10975" y="716079"/>
                    <a:pt x="11184" y="735762"/>
                    <a:pt x="18373" y="751815"/>
                  </a:cubicBezTo>
                  <a:cubicBezTo>
                    <a:pt x="26400" y="768524"/>
                    <a:pt x="37567" y="783523"/>
                    <a:pt x="51318" y="795996"/>
                  </a:cubicBezTo>
                  <a:cubicBezTo>
                    <a:pt x="65277" y="808908"/>
                    <a:pt x="71209" y="816935"/>
                    <a:pt x="69115" y="819937"/>
                  </a:cubicBezTo>
                  <a:cubicBezTo>
                    <a:pt x="67022" y="822938"/>
                    <a:pt x="56831" y="819937"/>
                    <a:pt x="41894" y="805977"/>
                  </a:cubicBezTo>
                  <a:cubicBezTo>
                    <a:pt x="26609" y="792388"/>
                    <a:pt x="14185" y="775902"/>
                    <a:pt x="5391" y="757468"/>
                  </a:cubicBezTo>
                  <a:cubicBezTo>
                    <a:pt x="855" y="747613"/>
                    <a:pt x="-1310" y="736829"/>
                    <a:pt x="-890" y="725990"/>
                  </a:cubicBezTo>
                  <a:cubicBezTo>
                    <a:pt x="-682" y="720462"/>
                    <a:pt x="505" y="715011"/>
                    <a:pt x="2530" y="709867"/>
                  </a:cubicBezTo>
                  <a:close/>
                </a:path>
              </a:pathLst>
            </a:custGeom>
            <a:solidFill>
              <a:srgbClr val="BF8D77"/>
            </a:solidFill>
            <a:ln w="6971" cap="flat">
              <a:noFill/>
              <a:prstDash val="solid"/>
              <a:miter/>
            </a:ln>
          </p:spPr>
          <p:txBody>
            <a:bodyPr rtlCol="0" anchor="ctr"/>
            <a:lstStyle/>
            <a:p>
              <a:endParaRPr lang="fr-FR"/>
            </a:p>
          </p:txBody>
        </p:sp>
        <p:sp>
          <p:nvSpPr>
            <p:cNvPr id="17" name="Graphique 2">
              <a:extLst>
                <a:ext uri="{FF2B5EF4-FFF2-40B4-BE49-F238E27FC236}">
                  <a16:creationId xmlns:a16="http://schemas.microsoft.com/office/drawing/2014/main" id="{97E7E326-521A-4625-90EE-9E4C0B0080B2}"/>
                </a:ext>
              </a:extLst>
            </p:cNvPr>
            <p:cNvSpPr/>
            <p:nvPr/>
          </p:nvSpPr>
          <p:spPr>
            <a:xfrm>
              <a:off x="5167908" y="3279774"/>
              <a:ext cx="204697" cy="182954"/>
            </a:xfrm>
            <a:custGeom>
              <a:avLst/>
              <a:gdLst>
                <a:gd name="connsiteX0" fmla="*/ -392 w 204697"/>
                <a:gd name="connsiteY0" fmla="*/ 168286 h 182954"/>
                <a:gd name="connsiteX1" fmla="*/ 26201 w 204697"/>
                <a:gd name="connsiteY1" fmla="*/ 172683 h 182954"/>
                <a:gd name="connsiteX2" fmla="*/ 44627 w 204697"/>
                <a:gd name="connsiteY2" fmla="*/ 172264 h 182954"/>
                <a:gd name="connsiteX3" fmla="*/ 46651 w 204697"/>
                <a:gd name="connsiteY3" fmla="*/ 171706 h 182954"/>
                <a:gd name="connsiteX4" fmla="*/ 46651 w 204697"/>
                <a:gd name="connsiteY4" fmla="*/ 171706 h 182954"/>
                <a:gd name="connsiteX5" fmla="*/ 46651 w 204697"/>
                <a:gd name="connsiteY5" fmla="*/ 171706 h 182954"/>
                <a:gd name="connsiteX6" fmla="*/ 43021 w 204697"/>
                <a:gd name="connsiteY6" fmla="*/ 165913 h 182954"/>
                <a:gd name="connsiteX7" fmla="*/ 38206 w 204697"/>
                <a:gd name="connsiteY7" fmla="*/ 156979 h 182954"/>
                <a:gd name="connsiteX8" fmla="*/ 37298 w 204697"/>
                <a:gd name="connsiteY8" fmla="*/ 156979 h 182954"/>
                <a:gd name="connsiteX9" fmla="*/ 17546 w 204697"/>
                <a:gd name="connsiteY9" fmla="*/ 153907 h 182954"/>
                <a:gd name="connsiteX10" fmla="*/ -741 w 204697"/>
                <a:gd name="connsiteY10" fmla="*/ 146928 h 182954"/>
                <a:gd name="connsiteX11" fmla="*/ -183 w 204697"/>
                <a:gd name="connsiteY11" fmla="*/ 145881 h 182954"/>
                <a:gd name="connsiteX12" fmla="*/ 18314 w 204697"/>
                <a:gd name="connsiteY12" fmla="*/ 148603 h 182954"/>
                <a:gd name="connsiteX13" fmla="*/ 34367 w 204697"/>
                <a:gd name="connsiteY13" fmla="*/ 147905 h 182954"/>
                <a:gd name="connsiteX14" fmla="*/ 28434 w 204697"/>
                <a:gd name="connsiteY14" fmla="*/ 126477 h 182954"/>
                <a:gd name="connsiteX15" fmla="*/ 50141 w 204697"/>
                <a:gd name="connsiteY15" fmla="*/ 48095 h 182954"/>
                <a:gd name="connsiteX16" fmla="*/ 119449 w 204697"/>
                <a:gd name="connsiteY16" fmla="*/ 6217 h 182954"/>
                <a:gd name="connsiteX17" fmla="*/ 200274 w 204697"/>
                <a:gd name="connsiteY17" fmla="*/ 2797 h 182954"/>
                <a:gd name="connsiteX18" fmla="*/ 200274 w 204697"/>
                <a:gd name="connsiteY18" fmla="*/ 3984 h 182954"/>
                <a:gd name="connsiteX19" fmla="*/ 120566 w 204697"/>
                <a:gd name="connsiteY19" fmla="*/ 9288 h 182954"/>
                <a:gd name="connsiteX20" fmla="*/ 54608 w 204697"/>
                <a:gd name="connsiteY20" fmla="*/ 51864 h 182954"/>
                <a:gd name="connsiteX21" fmla="*/ 36042 w 204697"/>
                <a:gd name="connsiteY21" fmla="*/ 125500 h 182954"/>
                <a:gd name="connsiteX22" fmla="*/ 50490 w 204697"/>
                <a:gd name="connsiteY22" fmla="*/ 161585 h 182954"/>
                <a:gd name="connsiteX23" fmla="*/ 57470 w 204697"/>
                <a:gd name="connsiteY23" fmla="*/ 172473 h 182954"/>
                <a:gd name="connsiteX24" fmla="*/ 58657 w 204697"/>
                <a:gd name="connsiteY24" fmla="*/ 174358 h 182954"/>
                <a:gd name="connsiteX25" fmla="*/ 57260 w 204697"/>
                <a:gd name="connsiteY25" fmla="*/ 175754 h 182954"/>
                <a:gd name="connsiteX26" fmla="*/ 53491 w 204697"/>
                <a:gd name="connsiteY26" fmla="*/ 178406 h 182954"/>
                <a:gd name="connsiteX27" fmla="*/ 49373 w 204697"/>
                <a:gd name="connsiteY27" fmla="*/ 180500 h 182954"/>
                <a:gd name="connsiteX28" fmla="*/ 46581 w 204697"/>
                <a:gd name="connsiteY28" fmla="*/ 181338 h 182954"/>
                <a:gd name="connsiteX29" fmla="*/ 24735 w 204697"/>
                <a:gd name="connsiteY29" fmla="*/ 182315 h 182954"/>
                <a:gd name="connsiteX30" fmla="*/ -392 w 204697"/>
                <a:gd name="connsiteY30" fmla="*/ 168286 h 182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204697" h="182954">
                  <a:moveTo>
                    <a:pt x="-392" y="168286"/>
                  </a:moveTo>
                  <a:cubicBezTo>
                    <a:pt x="1213" y="166052"/>
                    <a:pt x="8961" y="170170"/>
                    <a:pt x="26201" y="172683"/>
                  </a:cubicBezTo>
                  <a:cubicBezTo>
                    <a:pt x="32343" y="173632"/>
                    <a:pt x="38555" y="173492"/>
                    <a:pt x="44627" y="172264"/>
                  </a:cubicBezTo>
                  <a:cubicBezTo>
                    <a:pt x="45325" y="172159"/>
                    <a:pt x="46023" y="171971"/>
                    <a:pt x="46651" y="171706"/>
                  </a:cubicBezTo>
                  <a:lnTo>
                    <a:pt x="46651" y="171706"/>
                  </a:lnTo>
                  <a:cubicBezTo>
                    <a:pt x="46651" y="171706"/>
                    <a:pt x="46651" y="171706"/>
                    <a:pt x="46651" y="171706"/>
                  </a:cubicBezTo>
                  <a:lnTo>
                    <a:pt x="43021" y="165913"/>
                  </a:lnTo>
                  <a:cubicBezTo>
                    <a:pt x="41276" y="162981"/>
                    <a:pt x="39671" y="160049"/>
                    <a:pt x="38206" y="156979"/>
                  </a:cubicBezTo>
                  <a:cubicBezTo>
                    <a:pt x="38206" y="156979"/>
                    <a:pt x="37648" y="156979"/>
                    <a:pt x="37298" y="156979"/>
                  </a:cubicBezTo>
                  <a:cubicBezTo>
                    <a:pt x="30598" y="156804"/>
                    <a:pt x="23967" y="155771"/>
                    <a:pt x="17546" y="153907"/>
                  </a:cubicBezTo>
                  <a:cubicBezTo>
                    <a:pt x="11124" y="152456"/>
                    <a:pt x="4982" y="150110"/>
                    <a:pt x="-741" y="146928"/>
                  </a:cubicBezTo>
                  <a:cubicBezTo>
                    <a:pt x="-1230" y="146928"/>
                    <a:pt x="-741" y="145671"/>
                    <a:pt x="-183" y="145881"/>
                  </a:cubicBezTo>
                  <a:cubicBezTo>
                    <a:pt x="5820" y="147695"/>
                    <a:pt x="12032" y="148617"/>
                    <a:pt x="18314" y="148603"/>
                  </a:cubicBezTo>
                  <a:cubicBezTo>
                    <a:pt x="23688" y="148729"/>
                    <a:pt x="29062" y="148491"/>
                    <a:pt x="34367" y="147905"/>
                  </a:cubicBezTo>
                  <a:cubicBezTo>
                    <a:pt x="31645" y="140995"/>
                    <a:pt x="29621" y="133813"/>
                    <a:pt x="28434" y="126477"/>
                  </a:cubicBezTo>
                  <a:cubicBezTo>
                    <a:pt x="24037" y="98447"/>
                    <a:pt x="31994" y="69886"/>
                    <a:pt x="50141" y="48095"/>
                  </a:cubicBezTo>
                  <a:cubicBezTo>
                    <a:pt x="68497" y="27512"/>
                    <a:pt x="92648" y="12925"/>
                    <a:pt x="119449" y="6217"/>
                  </a:cubicBezTo>
                  <a:cubicBezTo>
                    <a:pt x="145833" y="-804"/>
                    <a:pt x="173402" y="-1970"/>
                    <a:pt x="200274" y="2797"/>
                  </a:cubicBezTo>
                  <a:cubicBezTo>
                    <a:pt x="205020" y="3495"/>
                    <a:pt x="204811" y="4542"/>
                    <a:pt x="200274" y="3984"/>
                  </a:cubicBezTo>
                  <a:cubicBezTo>
                    <a:pt x="173612" y="-106"/>
                    <a:pt x="146461" y="1708"/>
                    <a:pt x="120566" y="9288"/>
                  </a:cubicBezTo>
                  <a:cubicBezTo>
                    <a:pt x="94811" y="16498"/>
                    <a:pt x="71778" y="31344"/>
                    <a:pt x="54608" y="51864"/>
                  </a:cubicBezTo>
                  <a:cubicBezTo>
                    <a:pt x="38136" y="72601"/>
                    <a:pt x="31366" y="99424"/>
                    <a:pt x="36042" y="125500"/>
                  </a:cubicBezTo>
                  <a:cubicBezTo>
                    <a:pt x="38555" y="138322"/>
                    <a:pt x="43440" y="150557"/>
                    <a:pt x="50490" y="161585"/>
                  </a:cubicBezTo>
                  <a:lnTo>
                    <a:pt x="57470" y="172473"/>
                  </a:lnTo>
                  <a:lnTo>
                    <a:pt x="58657" y="174358"/>
                  </a:lnTo>
                  <a:cubicBezTo>
                    <a:pt x="58657" y="174916"/>
                    <a:pt x="57679" y="175265"/>
                    <a:pt x="57260" y="175754"/>
                  </a:cubicBezTo>
                  <a:cubicBezTo>
                    <a:pt x="56074" y="176738"/>
                    <a:pt x="54817" y="177624"/>
                    <a:pt x="53491" y="178406"/>
                  </a:cubicBezTo>
                  <a:cubicBezTo>
                    <a:pt x="52235" y="179293"/>
                    <a:pt x="50839" y="179997"/>
                    <a:pt x="49373" y="180500"/>
                  </a:cubicBezTo>
                  <a:cubicBezTo>
                    <a:pt x="48466" y="180863"/>
                    <a:pt x="47558" y="181142"/>
                    <a:pt x="46581" y="181338"/>
                  </a:cubicBezTo>
                  <a:cubicBezTo>
                    <a:pt x="39393" y="182978"/>
                    <a:pt x="31994" y="183306"/>
                    <a:pt x="24735" y="182315"/>
                  </a:cubicBezTo>
                  <a:cubicBezTo>
                    <a:pt x="5052" y="179383"/>
                    <a:pt x="-1927" y="169751"/>
                    <a:pt x="-392" y="168286"/>
                  </a:cubicBezTo>
                  <a:close/>
                </a:path>
              </a:pathLst>
            </a:custGeom>
            <a:solidFill>
              <a:srgbClr val="313759"/>
            </a:solidFill>
            <a:ln w="6971" cap="flat">
              <a:noFill/>
              <a:prstDash val="solid"/>
              <a:miter/>
            </a:ln>
          </p:spPr>
          <p:txBody>
            <a:bodyPr rtlCol="0" anchor="ctr"/>
            <a:lstStyle/>
            <a:p>
              <a:endParaRPr lang="fr-FR"/>
            </a:p>
          </p:txBody>
        </p:sp>
        <p:sp>
          <p:nvSpPr>
            <p:cNvPr id="18" name="Graphique 2">
              <a:extLst>
                <a:ext uri="{FF2B5EF4-FFF2-40B4-BE49-F238E27FC236}">
                  <a16:creationId xmlns:a16="http://schemas.microsoft.com/office/drawing/2014/main" id="{97E7E326-521A-4625-90EE-9E4C0B0080B2}"/>
                </a:ext>
              </a:extLst>
            </p:cNvPr>
            <p:cNvSpPr/>
            <p:nvPr/>
          </p:nvSpPr>
          <p:spPr>
            <a:xfrm>
              <a:off x="4735299" y="6429443"/>
              <a:ext cx="2220857" cy="3729760"/>
            </a:xfrm>
            <a:custGeom>
              <a:avLst/>
              <a:gdLst>
                <a:gd name="connsiteX0" fmla="*/ 1708662 w 2220857"/>
                <a:gd name="connsiteY0" fmla="*/ 59386 h 3729760"/>
                <a:gd name="connsiteX1" fmla="*/ 2186422 w 2220857"/>
                <a:gd name="connsiteY1" fmla="*/ 3675631 h 3729760"/>
                <a:gd name="connsiteX2" fmla="*/ 1746702 w 2220857"/>
                <a:gd name="connsiteY2" fmla="*/ 3652947 h 3729760"/>
                <a:gd name="connsiteX3" fmla="*/ 1312077 w 2220857"/>
                <a:gd name="connsiteY3" fmla="*/ 827710 h 3729760"/>
                <a:gd name="connsiteX4" fmla="*/ 1144006 w 2220857"/>
                <a:gd name="connsiteY4" fmla="*/ 783040 h 3729760"/>
                <a:gd name="connsiteX5" fmla="*/ 396342 w 2220857"/>
                <a:gd name="connsiteY5" fmla="*/ 3622724 h 3729760"/>
                <a:gd name="connsiteX6" fmla="*/ -942 w 2220857"/>
                <a:gd name="connsiteY6" fmla="*/ 3603880 h 3729760"/>
                <a:gd name="connsiteX7" fmla="*/ 422935 w 2220857"/>
                <a:gd name="connsiteY7" fmla="*/ 1379663 h 3729760"/>
                <a:gd name="connsiteX8" fmla="*/ 502084 w 2220857"/>
                <a:gd name="connsiteY8" fmla="*/ -81 h 3729760"/>
                <a:gd name="connsiteX9" fmla="*/ 1708453 w 2220857"/>
                <a:gd name="connsiteY9" fmla="*/ 59386 h 37297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20857" h="3729760">
                  <a:moveTo>
                    <a:pt x="1708662" y="59386"/>
                  </a:moveTo>
                  <a:cubicBezTo>
                    <a:pt x="2178884" y="420515"/>
                    <a:pt x="2284626" y="2240677"/>
                    <a:pt x="2186422" y="3675631"/>
                  </a:cubicBezTo>
                  <a:cubicBezTo>
                    <a:pt x="2103364" y="3728467"/>
                    <a:pt x="2017374" y="3773765"/>
                    <a:pt x="1746702" y="3652947"/>
                  </a:cubicBezTo>
                  <a:cubicBezTo>
                    <a:pt x="1868148" y="3226209"/>
                    <a:pt x="1542407" y="1541383"/>
                    <a:pt x="1312077" y="827710"/>
                  </a:cubicBezTo>
                  <a:lnTo>
                    <a:pt x="1144006" y="783040"/>
                  </a:lnTo>
                  <a:cubicBezTo>
                    <a:pt x="1143029" y="922633"/>
                    <a:pt x="721107" y="3112929"/>
                    <a:pt x="396342" y="3622724"/>
                  </a:cubicBezTo>
                  <a:cubicBezTo>
                    <a:pt x="283062" y="3664602"/>
                    <a:pt x="134255" y="3671582"/>
                    <a:pt x="-942" y="3603880"/>
                  </a:cubicBezTo>
                  <a:cubicBezTo>
                    <a:pt x="120644" y="3203595"/>
                    <a:pt x="366818" y="1829085"/>
                    <a:pt x="422935" y="1379663"/>
                  </a:cubicBezTo>
                  <a:cubicBezTo>
                    <a:pt x="479052" y="930241"/>
                    <a:pt x="502084" y="-81"/>
                    <a:pt x="502084" y="-81"/>
                  </a:cubicBezTo>
                  <a:lnTo>
                    <a:pt x="1708453" y="59386"/>
                  </a:lnTo>
                </a:path>
              </a:pathLst>
            </a:custGeom>
            <a:solidFill>
              <a:srgbClr val="1760BF"/>
            </a:solidFill>
            <a:ln w="6971" cap="flat">
              <a:noFill/>
              <a:prstDash val="solid"/>
              <a:miter/>
            </a:ln>
          </p:spPr>
          <p:txBody>
            <a:bodyPr rtlCol="0" anchor="ctr"/>
            <a:lstStyle/>
            <a:p>
              <a:endParaRPr lang="fr-FR"/>
            </a:p>
          </p:txBody>
        </p:sp>
        <p:sp>
          <p:nvSpPr>
            <p:cNvPr id="19" name="Graphique 2">
              <a:extLst>
                <a:ext uri="{FF2B5EF4-FFF2-40B4-BE49-F238E27FC236}">
                  <a16:creationId xmlns:a16="http://schemas.microsoft.com/office/drawing/2014/main" id="{97E7E326-521A-4625-90EE-9E4C0B0080B2}"/>
                </a:ext>
              </a:extLst>
            </p:cNvPr>
            <p:cNvSpPr/>
            <p:nvPr/>
          </p:nvSpPr>
          <p:spPr>
            <a:xfrm>
              <a:off x="5732954" y="7162479"/>
              <a:ext cx="315370" cy="95280"/>
            </a:xfrm>
            <a:custGeom>
              <a:avLst/>
              <a:gdLst>
                <a:gd name="connsiteX0" fmla="*/ 26300 w 315370"/>
                <a:gd name="connsiteY0" fmla="*/ 2751 h 95280"/>
                <a:gd name="connsiteX1" fmla="*/ 311560 w 315370"/>
                <a:gd name="connsiteY1" fmla="*/ 92580 h 95280"/>
                <a:gd name="connsiteX2" fmla="*/ 310932 w 315370"/>
                <a:gd name="connsiteY2" fmla="*/ 94883 h 95280"/>
                <a:gd name="connsiteX3" fmla="*/ 21135 w 315370"/>
                <a:gd name="connsiteY3" fmla="*/ 20689 h 95280"/>
                <a:gd name="connsiteX4" fmla="*/ 26300 w 315370"/>
                <a:gd name="connsiteY4" fmla="*/ 2751 h 952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370" h="95280">
                  <a:moveTo>
                    <a:pt x="26300" y="2751"/>
                  </a:moveTo>
                  <a:cubicBezTo>
                    <a:pt x="121573" y="32066"/>
                    <a:pt x="216427" y="62916"/>
                    <a:pt x="311560" y="92580"/>
                  </a:cubicBezTo>
                  <a:cubicBezTo>
                    <a:pt x="315748" y="93906"/>
                    <a:pt x="315190" y="96000"/>
                    <a:pt x="310932" y="94883"/>
                  </a:cubicBezTo>
                  <a:cubicBezTo>
                    <a:pt x="214403" y="69965"/>
                    <a:pt x="117524" y="46025"/>
                    <a:pt x="21135" y="20689"/>
                  </a:cubicBezTo>
                  <a:cubicBezTo>
                    <a:pt x="-11669" y="11964"/>
                    <a:pt x="-6225" y="-7300"/>
                    <a:pt x="26300" y="2751"/>
                  </a:cubicBezTo>
                  <a:close/>
                </a:path>
              </a:pathLst>
            </a:custGeom>
            <a:solidFill>
              <a:srgbClr val="0C4E96"/>
            </a:solidFill>
            <a:ln w="6971" cap="flat">
              <a:noFill/>
              <a:prstDash val="solid"/>
              <a:miter/>
            </a:ln>
          </p:spPr>
          <p:txBody>
            <a:bodyPr rtlCol="0" anchor="ctr"/>
            <a:lstStyle/>
            <a:p>
              <a:endParaRPr lang="fr-FR"/>
            </a:p>
          </p:txBody>
        </p:sp>
        <p:sp>
          <p:nvSpPr>
            <p:cNvPr id="20" name="Graphique 2">
              <a:extLst>
                <a:ext uri="{FF2B5EF4-FFF2-40B4-BE49-F238E27FC236}">
                  <a16:creationId xmlns:a16="http://schemas.microsoft.com/office/drawing/2014/main" id="{97E7E326-521A-4625-90EE-9E4C0B0080B2}"/>
                </a:ext>
              </a:extLst>
            </p:cNvPr>
            <p:cNvSpPr/>
            <p:nvPr/>
          </p:nvSpPr>
          <p:spPr>
            <a:xfrm>
              <a:off x="5235364" y="6491994"/>
              <a:ext cx="1183631" cy="543285"/>
            </a:xfrm>
            <a:custGeom>
              <a:avLst/>
              <a:gdLst>
                <a:gd name="connsiteX0" fmla="*/ 19398 w 1183631"/>
                <a:gd name="connsiteY0" fmla="*/ 40597 h 543285"/>
                <a:gd name="connsiteX1" fmla="*/ 220762 w 1183631"/>
                <a:gd name="connsiteY1" fmla="*/ 105090 h 543285"/>
                <a:gd name="connsiteX2" fmla="*/ 221530 w 1183631"/>
                <a:gd name="connsiteY2" fmla="*/ 73472 h 543285"/>
                <a:gd name="connsiteX3" fmla="*/ 222786 w 1183631"/>
                <a:gd name="connsiteY3" fmla="*/ 29151 h 543285"/>
                <a:gd name="connsiteX4" fmla="*/ 226974 w 1183631"/>
                <a:gd name="connsiteY4" fmla="*/ 3186 h 543285"/>
                <a:gd name="connsiteX5" fmla="*/ 235838 w 1183631"/>
                <a:gd name="connsiteY5" fmla="*/ 778 h 543285"/>
                <a:gd name="connsiteX6" fmla="*/ 238979 w 1183631"/>
                <a:gd name="connsiteY6" fmla="*/ 7653 h 543285"/>
                <a:gd name="connsiteX7" fmla="*/ 235280 w 1183631"/>
                <a:gd name="connsiteY7" fmla="*/ 70121 h 543285"/>
                <a:gd name="connsiteX8" fmla="*/ 232488 w 1183631"/>
                <a:gd name="connsiteY8" fmla="*/ 126517 h 543285"/>
                <a:gd name="connsiteX9" fmla="*/ 264734 w 1183631"/>
                <a:gd name="connsiteY9" fmla="*/ 133497 h 543285"/>
                <a:gd name="connsiteX10" fmla="*/ 265711 w 1183631"/>
                <a:gd name="connsiteY10" fmla="*/ 133497 h 543285"/>
                <a:gd name="connsiteX11" fmla="*/ 265711 w 1183631"/>
                <a:gd name="connsiteY11" fmla="*/ 132520 h 543285"/>
                <a:gd name="connsiteX12" fmla="*/ 266339 w 1183631"/>
                <a:gd name="connsiteY12" fmla="*/ 124633 h 543285"/>
                <a:gd name="connsiteX13" fmla="*/ 267805 w 1183631"/>
                <a:gd name="connsiteY13" fmla="*/ 107253 h 543285"/>
                <a:gd name="connsiteX14" fmla="*/ 271644 w 1183631"/>
                <a:gd name="connsiteY14" fmla="*/ 72355 h 543285"/>
                <a:gd name="connsiteX15" fmla="*/ 290210 w 1183631"/>
                <a:gd name="connsiteY15" fmla="*/ 6676 h 543285"/>
                <a:gd name="connsiteX16" fmla="*/ 291396 w 1183631"/>
                <a:gd name="connsiteY16" fmla="*/ 7234 h 543285"/>
                <a:gd name="connsiteX17" fmla="*/ 282463 w 1183631"/>
                <a:gd name="connsiteY17" fmla="*/ 75007 h 543285"/>
                <a:gd name="connsiteX18" fmla="*/ 278903 w 1183631"/>
                <a:gd name="connsiteY18" fmla="*/ 108998 h 543285"/>
                <a:gd name="connsiteX19" fmla="*/ 277926 w 1183631"/>
                <a:gd name="connsiteY19" fmla="*/ 118979 h 543285"/>
                <a:gd name="connsiteX20" fmla="*/ 485013 w 1183631"/>
                <a:gd name="connsiteY20" fmla="*/ 152621 h 543285"/>
                <a:gd name="connsiteX21" fmla="*/ 497088 w 1183631"/>
                <a:gd name="connsiteY21" fmla="*/ 157507 h 543285"/>
                <a:gd name="connsiteX22" fmla="*/ 475172 w 1183631"/>
                <a:gd name="connsiteY22" fmla="*/ 35014 h 543285"/>
                <a:gd name="connsiteX23" fmla="*/ 477544 w 1183631"/>
                <a:gd name="connsiteY23" fmla="*/ 34525 h 543285"/>
                <a:gd name="connsiteX24" fmla="*/ 574842 w 1183631"/>
                <a:gd name="connsiteY24" fmla="*/ 531339 h 543285"/>
                <a:gd name="connsiteX25" fmla="*/ 688122 w 1183631"/>
                <a:gd name="connsiteY25" fmla="*/ 516612 h 543285"/>
                <a:gd name="connsiteX26" fmla="*/ 644010 w 1183631"/>
                <a:gd name="connsiteY26" fmla="*/ 123306 h 543285"/>
                <a:gd name="connsiteX27" fmla="*/ 662506 w 1183631"/>
                <a:gd name="connsiteY27" fmla="*/ 121352 h 543285"/>
                <a:gd name="connsiteX28" fmla="*/ 666764 w 1183631"/>
                <a:gd name="connsiteY28" fmla="*/ 164906 h 543285"/>
                <a:gd name="connsiteX29" fmla="*/ 701662 w 1183631"/>
                <a:gd name="connsiteY29" fmla="*/ 159531 h 543285"/>
                <a:gd name="connsiteX30" fmla="*/ 951465 w 1183631"/>
                <a:gd name="connsiteY30" fmla="*/ 121562 h 543285"/>
                <a:gd name="connsiteX31" fmla="*/ 1070538 w 1183631"/>
                <a:gd name="connsiteY31" fmla="*/ 79125 h 543285"/>
                <a:gd name="connsiteX32" fmla="*/ 1177468 w 1183631"/>
                <a:gd name="connsiteY32" fmla="*/ 11911 h 543285"/>
                <a:gd name="connsiteX33" fmla="*/ 1179073 w 1183631"/>
                <a:gd name="connsiteY33" fmla="*/ 13726 h 543285"/>
                <a:gd name="connsiteX34" fmla="*/ 1073400 w 1183631"/>
                <a:gd name="connsiteY34" fmla="*/ 84918 h 543285"/>
                <a:gd name="connsiteX35" fmla="*/ 954746 w 1183631"/>
                <a:gd name="connsiteY35" fmla="*/ 132031 h 543285"/>
                <a:gd name="connsiteX36" fmla="*/ 703477 w 1183631"/>
                <a:gd name="connsiteY36" fmla="*/ 178167 h 543285"/>
                <a:gd name="connsiteX37" fmla="*/ 668578 w 1183631"/>
                <a:gd name="connsiteY37" fmla="*/ 176910 h 543285"/>
                <a:gd name="connsiteX38" fmla="*/ 702779 w 1183631"/>
                <a:gd name="connsiteY38" fmla="*/ 527779 h 543285"/>
                <a:gd name="connsiteX39" fmla="*/ 566815 w 1183631"/>
                <a:gd name="connsiteY39" fmla="*/ 543205 h 543285"/>
                <a:gd name="connsiteX40" fmla="*/ 499740 w 1183631"/>
                <a:gd name="connsiteY40" fmla="*/ 168465 h 543285"/>
                <a:gd name="connsiteX41" fmla="*/ 481942 w 1183631"/>
                <a:gd name="connsiteY41" fmla="*/ 170908 h 543285"/>
                <a:gd name="connsiteX42" fmla="*/ 278344 w 1183631"/>
                <a:gd name="connsiteY42" fmla="*/ 121422 h 543285"/>
                <a:gd name="connsiteX43" fmla="*/ 275901 w 1183631"/>
                <a:gd name="connsiteY43" fmla="*/ 146968 h 543285"/>
                <a:gd name="connsiteX44" fmla="*/ 251124 w 1183631"/>
                <a:gd name="connsiteY44" fmla="*/ 141943 h 543285"/>
                <a:gd name="connsiteX45" fmla="*/ 220623 w 1183631"/>
                <a:gd name="connsiteY45" fmla="*/ 135870 h 543285"/>
                <a:gd name="connsiteX46" fmla="*/ 221320 w 1183631"/>
                <a:gd name="connsiteY46" fmla="*/ 107952 h 543285"/>
                <a:gd name="connsiteX47" fmla="*/ 15001 w 1183631"/>
                <a:gd name="connsiteY47" fmla="*/ 58605 h 543285"/>
                <a:gd name="connsiteX48" fmla="*/ 19398 w 1183631"/>
                <a:gd name="connsiteY48" fmla="*/ 40597 h 543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1183631" h="543285">
                  <a:moveTo>
                    <a:pt x="19398" y="40597"/>
                  </a:moveTo>
                  <a:cubicBezTo>
                    <a:pt x="86682" y="61536"/>
                    <a:pt x="153617" y="83802"/>
                    <a:pt x="220762" y="105090"/>
                  </a:cubicBezTo>
                  <a:lnTo>
                    <a:pt x="221530" y="73472"/>
                  </a:lnTo>
                  <a:lnTo>
                    <a:pt x="222786" y="29151"/>
                  </a:lnTo>
                  <a:cubicBezTo>
                    <a:pt x="221948" y="20279"/>
                    <a:pt x="223414" y="11346"/>
                    <a:pt x="226974" y="3186"/>
                  </a:cubicBezTo>
                  <a:cubicBezTo>
                    <a:pt x="228718" y="73"/>
                    <a:pt x="232697" y="-1002"/>
                    <a:pt x="235838" y="778"/>
                  </a:cubicBezTo>
                  <a:cubicBezTo>
                    <a:pt x="238211" y="2160"/>
                    <a:pt x="239537" y="4924"/>
                    <a:pt x="238979" y="7653"/>
                  </a:cubicBezTo>
                  <a:cubicBezTo>
                    <a:pt x="237583" y="28592"/>
                    <a:pt x="236397" y="49531"/>
                    <a:pt x="235280" y="70121"/>
                  </a:cubicBezTo>
                  <a:lnTo>
                    <a:pt x="232488" y="126517"/>
                  </a:lnTo>
                  <a:lnTo>
                    <a:pt x="264734" y="133497"/>
                  </a:lnTo>
                  <a:lnTo>
                    <a:pt x="265711" y="133497"/>
                  </a:lnTo>
                  <a:lnTo>
                    <a:pt x="265711" y="132520"/>
                  </a:lnTo>
                  <a:lnTo>
                    <a:pt x="266339" y="124633"/>
                  </a:lnTo>
                  <a:cubicBezTo>
                    <a:pt x="266828" y="118909"/>
                    <a:pt x="267316" y="113047"/>
                    <a:pt x="267805" y="107253"/>
                  </a:cubicBezTo>
                  <a:cubicBezTo>
                    <a:pt x="268852" y="95597"/>
                    <a:pt x="270039" y="83802"/>
                    <a:pt x="271644" y="72355"/>
                  </a:cubicBezTo>
                  <a:cubicBezTo>
                    <a:pt x="274366" y="49622"/>
                    <a:pt x="280578" y="27455"/>
                    <a:pt x="290210" y="6676"/>
                  </a:cubicBezTo>
                  <a:cubicBezTo>
                    <a:pt x="290210" y="6048"/>
                    <a:pt x="291536" y="6676"/>
                    <a:pt x="291396" y="7234"/>
                  </a:cubicBezTo>
                  <a:cubicBezTo>
                    <a:pt x="287976" y="29779"/>
                    <a:pt x="285045" y="52393"/>
                    <a:pt x="282463" y="75007"/>
                  </a:cubicBezTo>
                  <a:lnTo>
                    <a:pt x="278903" y="108998"/>
                  </a:lnTo>
                  <a:cubicBezTo>
                    <a:pt x="278554" y="112279"/>
                    <a:pt x="278275" y="115978"/>
                    <a:pt x="277926" y="118979"/>
                  </a:cubicBezTo>
                  <a:cubicBezTo>
                    <a:pt x="346885" y="130426"/>
                    <a:pt x="416124" y="140756"/>
                    <a:pt x="485013" y="152621"/>
                  </a:cubicBezTo>
                  <a:cubicBezTo>
                    <a:pt x="489410" y="153221"/>
                    <a:pt x="493528" y="154897"/>
                    <a:pt x="497088" y="157507"/>
                  </a:cubicBezTo>
                  <a:cubicBezTo>
                    <a:pt x="489829" y="116655"/>
                    <a:pt x="482500" y="75824"/>
                    <a:pt x="475172" y="35014"/>
                  </a:cubicBezTo>
                  <a:cubicBezTo>
                    <a:pt x="472449" y="20007"/>
                    <a:pt x="474613" y="19588"/>
                    <a:pt x="477544" y="34525"/>
                  </a:cubicBezTo>
                  <a:cubicBezTo>
                    <a:pt x="510140" y="200083"/>
                    <a:pt x="542526" y="365690"/>
                    <a:pt x="574842" y="531339"/>
                  </a:cubicBezTo>
                  <a:lnTo>
                    <a:pt x="688122" y="516612"/>
                  </a:lnTo>
                  <a:cubicBezTo>
                    <a:pt x="673395" y="385485"/>
                    <a:pt x="658737" y="254385"/>
                    <a:pt x="644010" y="123306"/>
                  </a:cubicBezTo>
                  <a:cubicBezTo>
                    <a:pt x="630958" y="5489"/>
                    <a:pt x="650989" y="3186"/>
                    <a:pt x="662506" y="121352"/>
                  </a:cubicBezTo>
                  <a:cubicBezTo>
                    <a:pt x="663903" y="135870"/>
                    <a:pt x="665368" y="150388"/>
                    <a:pt x="666764" y="164906"/>
                  </a:cubicBezTo>
                  <a:cubicBezTo>
                    <a:pt x="678141" y="161604"/>
                    <a:pt x="689867" y="159796"/>
                    <a:pt x="701662" y="159531"/>
                  </a:cubicBezTo>
                  <a:cubicBezTo>
                    <a:pt x="785977" y="155385"/>
                    <a:pt x="869733" y="142661"/>
                    <a:pt x="951465" y="121562"/>
                  </a:cubicBezTo>
                  <a:cubicBezTo>
                    <a:pt x="992366" y="111085"/>
                    <a:pt x="1032220" y="96882"/>
                    <a:pt x="1070538" y="79125"/>
                  </a:cubicBezTo>
                  <a:cubicBezTo>
                    <a:pt x="1109206" y="61871"/>
                    <a:pt x="1145152" y="39243"/>
                    <a:pt x="1177468" y="11911"/>
                  </a:cubicBezTo>
                  <a:cubicBezTo>
                    <a:pt x="1183330" y="7304"/>
                    <a:pt x="1184796" y="8840"/>
                    <a:pt x="1179073" y="13726"/>
                  </a:cubicBezTo>
                  <a:cubicBezTo>
                    <a:pt x="1147315" y="42217"/>
                    <a:pt x="1111719" y="66171"/>
                    <a:pt x="1073400" y="84918"/>
                  </a:cubicBezTo>
                  <a:cubicBezTo>
                    <a:pt x="1035361" y="104161"/>
                    <a:pt x="995646" y="119929"/>
                    <a:pt x="954746" y="132031"/>
                  </a:cubicBezTo>
                  <a:cubicBezTo>
                    <a:pt x="872874" y="156251"/>
                    <a:pt x="788630" y="171711"/>
                    <a:pt x="703477" y="178167"/>
                  </a:cubicBezTo>
                  <a:cubicBezTo>
                    <a:pt x="691821" y="179451"/>
                    <a:pt x="680095" y="179026"/>
                    <a:pt x="668578" y="176910"/>
                  </a:cubicBezTo>
                  <a:cubicBezTo>
                    <a:pt x="679955" y="293841"/>
                    <a:pt x="691332" y="410800"/>
                    <a:pt x="702779" y="527779"/>
                  </a:cubicBezTo>
                  <a:lnTo>
                    <a:pt x="566815" y="543205"/>
                  </a:lnTo>
                  <a:cubicBezTo>
                    <a:pt x="544410" y="418268"/>
                    <a:pt x="522005" y="293353"/>
                    <a:pt x="499740" y="168465"/>
                  </a:cubicBezTo>
                  <a:cubicBezTo>
                    <a:pt x="494575" y="172199"/>
                    <a:pt x="487944" y="173121"/>
                    <a:pt x="481942" y="170908"/>
                  </a:cubicBezTo>
                  <a:cubicBezTo>
                    <a:pt x="413960" y="155064"/>
                    <a:pt x="346257" y="137685"/>
                    <a:pt x="278344" y="121422"/>
                  </a:cubicBezTo>
                  <a:cubicBezTo>
                    <a:pt x="277506" y="129937"/>
                    <a:pt x="276739" y="138453"/>
                    <a:pt x="275901" y="146968"/>
                  </a:cubicBezTo>
                  <a:lnTo>
                    <a:pt x="251124" y="141943"/>
                  </a:lnTo>
                  <a:lnTo>
                    <a:pt x="220623" y="135870"/>
                  </a:lnTo>
                  <a:lnTo>
                    <a:pt x="221320" y="107952"/>
                  </a:lnTo>
                  <a:cubicBezTo>
                    <a:pt x="152641" y="91270"/>
                    <a:pt x="83611" y="75636"/>
                    <a:pt x="15001" y="58605"/>
                  </a:cubicBezTo>
                  <a:cubicBezTo>
                    <a:pt x="-9428" y="52602"/>
                    <a:pt x="-4054" y="33269"/>
                    <a:pt x="19398" y="40597"/>
                  </a:cubicBezTo>
                  <a:close/>
                </a:path>
              </a:pathLst>
            </a:custGeom>
            <a:solidFill>
              <a:srgbClr val="0C4E96"/>
            </a:solidFill>
            <a:ln w="6971" cap="flat">
              <a:noFill/>
              <a:prstDash val="solid"/>
              <a:miter/>
            </a:ln>
          </p:spPr>
          <p:txBody>
            <a:bodyPr rtlCol="0" anchor="ctr"/>
            <a:lstStyle/>
            <a:p>
              <a:endParaRPr lang="fr-FR"/>
            </a:p>
          </p:txBody>
        </p:sp>
        <p:sp>
          <p:nvSpPr>
            <p:cNvPr id="21" name="Graphique 2">
              <a:extLst>
                <a:ext uri="{FF2B5EF4-FFF2-40B4-BE49-F238E27FC236}">
                  <a16:creationId xmlns:a16="http://schemas.microsoft.com/office/drawing/2014/main" id="{97E7E326-521A-4625-90EE-9E4C0B0080B2}"/>
                </a:ext>
              </a:extLst>
            </p:cNvPr>
            <p:cNvSpPr/>
            <p:nvPr/>
          </p:nvSpPr>
          <p:spPr>
            <a:xfrm>
              <a:off x="5757573" y="6573513"/>
              <a:ext cx="81950" cy="78255"/>
            </a:xfrm>
            <a:custGeom>
              <a:avLst/>
              <a:gdLst>
                <a:gd name="connsiteX0" fmla="*/ 59821 w 81950"/>
                <a:gd name="connsiteY0" fmla="*/ 74662 h 78255"/>
                <a:gd name="connsiteX1" fmla="*/ 36091 w 81950"/>
                <a:gd name="connsiteY1" fmla="*/ 77245 h 78255"/>
                <a:gd name="connsiteX2" fmla="*/ 5171 w 81950"/>
                <a:gd name="connsiteY2" fmla="*/ 46813 h 78255"/>
                <a:gd name="connsiteX3" fmla="*/ 12151 w 81950"/>
                <a:gd name="connsiteY3" fmla="*/ 45696 h 78255"/>
                <a:gd name="connsiteX4" fmla="*/ 28553 w 81950"/>
                <a:gd name="connsiteY4" fmla="*/ 53444 h 78255"/>
                <a:gd name="connsiteX5" fmla="*/ 36859 w 81950"/>
                <a:gd name="connsiteY5" fmla="*/ 57143 h 78255"/>
                <a:gd name="connsiteX6" fmla="*/ 47398 w 81950"/>
                <a:gd name="connsiteY6" fmla="*/ 59935 h 78255"/>
                <a:gd name="connsiteX7" fmla="*/ 58496 w 81950"/>
                <a:gd name="connsiteY7" fmla="*/ 53653 h 78255"/>
                <a:gd name="connsiteX8" fmla="*/ 59613 w 81950"/>
                <a:gd name="connsiteY8" fmla="*/ 35646 h 78255"/>
                <a:gd name="connsiteX9" fmla="*/ 45653 w 81950"/>
                <a:gd name="connsiteY9" fmla="*/ 23362 h 78255"/>
                <a:gd name="connsiteX10" fmla="*/ 12918 w 81950"/>
                <a:gd name="connsiteY10" fmla="*/ 42486 h 78255"/>
                <a:gd name="connsiteX11" fmla="*/ 355 w 81950"/>
                <a:gd name="connsiteY11" fmla="*/ 42486 h 78255"/>
                <a:gd name="connsiteX12" fmla="*/ 9708 w 81950"/>
                <a:gd name="connsiteY12" fmla="*/ 10310 h 78255"/>
                <a:gd name="connsiteX13" fmla="*/ 43629 w 81950"/>
                <a:gd name="connsiteY13" fmla="*/ 398 h 78255"/>
                <a:gd name="connsiteX14" fmla="*/ 74828 w 81950"/>
                <a:gd name="connsiteY14" fmla="*/ 20360 h 78255"/>
                <a:gd name="connsiteX15" fmla="*/ 78527 w 81950"/>
                <a:gd name="connsiteY15" fmla="*/ 55259 h 78255"/>
                <a:gd name="connsiteX16" fmla="*/ 59821 w 81950"/>
                <a:gd name="connsiteY16" fmla="*/ 74662 h 78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1950" h="78255">
                  <a:moveTo>
                    <a:pt x="59821" y="74662"/>
                  </a:moveTo>
                  <a:cubicBezTo>
                    <a:pt x="52423" y="78173"/>
                    <a:pt x="44047" y="79087"/>
                    <a:pt x="36091" y="77245"/>
                  </a:cubicBezTo>
                  <a:cubicBezTo>
                    <a:pt x="21085" y="73385"/>
                    <a:pt x="9289" y="61771"/>
                    <a:pt x="5171" y="46813"/>
                  </a:cubicBezTo>
                  <a:cubicBezTo>
                    <a:pt x="4613" y="44859"/>
                    <a:pt x="10126" y="44510"/>
                    <a:pt x="12151" y="45696"/>
                  </a:cubicBezTo>
                  <a:cubicBezTo>
                    <a:pt x="17176" y="49173"/>
                    <a:pt x="22690" y="51790"/>
                    <a:pt x="28553" y="53444"/>
                  </a:cubicBezTo>
                  <a:cubicBezTo>
                    <a:pt x="31484" y="54330"/>
                    <a:pt x="34276" y="55573"/>
                    <a:pt x="36859" y="57143"/>
                  </a:cubicBezTo>
                  <a:cubicBezTo>
                    <a:pt x="40069" y="59042"/>
                    <a:pt x="43699" y="60012"/>
                    <a:pt x="47398" y="59935"/>
                  </a:cubicBezTo>
                  <a:cubicBezTo>
                    <a:pt x="51865" y="59754"/>
                    <a:pt x="56053" y="57415"/>
                    <a:pt x="58496" y="53653"/>
                  </a:cubicBezTo>
                  <a:cubicBezTo>
                    <a:pt x="61776" y="48195"/>
                    <a:pt x="62195" y="41467"/>
                    <a:pt x="59613" y="35646"/>
                  </a:cubicBezTo>
                  <a:cubicBezTo>
                    <a:pt x="57030" y="29692"/>
                    <a:pt x="51865" y="25197"/>
                    <a:pt x="45653" y="23362"/>
                  </a:cubicBezTo>
                  <a:cubicBezTo>
                    <a:pt x="31345" y="19844"/>
                    <a:pt x="16897" y="28310"/>
                    <a:pt x="12918" y="42486"/>
                  </a:cubicBezTo>
                  <a:cubicBezTo>
                    <a:pt x="12151" y="44859"/>
                    <a:pt x="1960" y="46813"/>
                    <a:pt x="355" y="42486"/>
                  </a:cubicBezTo>
                  <a:cubicBezTo>
                    <a:pt x="-3135" y="30858"/>
                    <a:pt x="564" y="18259"/>
                    <a:pt x="9708" y="10310"/>
                  </a:cubicBezTo>
                  <a:cubicBezTo>
                    <a:pt x="18990" y="2164"/>
                    <a:pt x="31415" y="-1465"/>
                    <a:pt x="43629" y="398"/>
                  </a:cubicBezTo>
                  <a:cubicBezTo>
                    <a:pt x="56471" y="2150"/>
                    <a:pt x="67848" y="9451"/>
                    <a:pt x="74828" y="20360"/>
                  </a:cubicBezTo>
                  <a:cubicBezTo>
                    <a:pt x="81459" y="30767"/>
                    <a:pt x="82855" y="43693"/>
                    <a:pt x="78527" y="55259"/>
                  </a:cubicBezTo>
                  <a:cubicBezTo>
                    <a:pt x="75038" y="63914"/>
                    <a:pt x="68337" y="70879"/>
                    <a:pt x="59821" y="74662"/>
                  </a:cubicBezTo>
                  <a:close/>
                </a:path>
              </a:pathLst>
            </a:custGeom>
            <a:solidFill>
              <a:srgbClr val="0C4E96"/>
            </a:solidFill>
            <a:ln w="6971" cap="flat">
              <a:noFill/>
              <a:prstDash val="solid"/>
              <a:miter/>
            </a:ln>
          </p:spPr>
          <p:txBody>
            <a:bodyPr rtlCol="0" anchor="ctr"/>
            <a:lstStyle/>
            <a:p>
              <a:endParaRPr lang="fr-FR"/>
            </a:p>
          </p:txBody>
        </p:sp>
        <p:sp>
          <p:nvSpPr>
            <p:cNvPr id="22" name="Graphique 2">
              <a:extLst>
                <a:ext uri="{FF2B5EF4-FFF2-40B4-BE49-F238E27FC236}">
                  <a16:creationId xmlns:a16="http://schemas.microsoft.com/office/drawing/2014/main" id="{97E7E326-521A-4625-90EE-9E4C0B0080B2}"/>
                </a:ext>
              </a:extLst>
            </p:cNvPr>
            <p:cNvSpPr/>
            <p:nvPr/>
          </p:nvSpPr>
          <p:spPr>
            <a:xfrm>
              <a:off x="6157619" y="3374365"/>
              <a:ext cx="45088" cy="45088"/>
            </a:xfrm>
            <a:custGeom>
              <a:avLst/>
              <a:gdLst>
                <a:gd name="connsiteX0" fmla="*/ 45089 w 45088"/>
                <a:gd name="connsiteY0" fmla="*/ 22544 h 45088"/>
                <a:gd name="connsiteX1" fmla="*/ 22544 w 45088"/>
                <a:gd name="connsiteY1" fmla="*/ 45089 h 45088"/>
                <a:gd name="connsiteX2" fmla="*/ 0 w 45088"/>
                <a:gd name="connsiteY2" fmla="*/ 22544 h 45088"/>
                <a:gd name="connsiteX3" fmla="*/ 22544 w 45088"/>
                <a:gd name="connsiteY3" fmla="*/ 0 h 45088"/>
                <a:gd name="connsiteX4" fmla="*/ 45089 w 45088"/>
                <a:gd name="connsiteY4" fmla="*/ 22544 h 450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088" h="45088">
                  <a:moveTo>
                    <a:pt x="45089" y="22544"/>
                  </a:moveTo>
                  <a:cubicBezTo>
                    <a:pt x="45089" y="34995"/>
                    <a:pt x="34996" y="45089"/>
                    <a:pt x="22544" y="45089"/>
                  </a:cubicBezTo>
                  <a:cubicBezTo>
                    <a:pt x="10094" y="45089"/>
                    <a:pt x="0" y="34995"/>
                    <a:pt x="0" y="22544"/>
                  </a:cubicBezTo>
                  <a:cubicBezTo>
                    <a:pt x="0" y="10093"/>
                    <a:pt x="10093" y="0"/>
                    <a:pt x="22544" y="0"/>
                  </a:cubicBezTo>
                  <a:cubicBezTo>
                    <a:pt x="34995" y="0"/>
                    <a:pt x="45089" y="10093"/>
                    <a:pt x="45089" y="22544"/>
                  </a:cubicBezTo>
                  <a:close/>
                </a:path>
              </a:pathLst>
            </a:custGeom>
            <a:solidFill>
              <a:srgbClr val="FFFFFF"/>
            </a:solidFill>
            <a:ln w="6971" cap="flat">
              <a:noFill/>
              <a:prstDash val="solid"/>
              <a:miter/>
            </a:ln>
          </p:spPr>
          <p:txBody>
            <a:bodyPr rtlCol="0" anchor="ctr"/>
            <a:lstStyle/>
            <a:p>
              <a:endParaRPr lang="fr-FR"/>
            </a:p>
          </p:txBody>
        </p:sp>
        <p:sp>
          <p:nvSpPr>
            <p:cNvPr id="23" name="Graphique 2">
              <a:extLst>
                <a:ext uri="{FF2B5EF4-FFF2-40B4-BE49-F238E27FC236}">
                  <a16:creationId xmlns:a16="http://schemas.microsoft.com/office/drawing/2014/main" id="{97E7E326-521A-4625-90EE-9E4C0B0080B2}"/>
                </a:ext>
              </a:extLst>
            </p:cNvPr>
            <p:cNvSpPr/>
            <p:nvPr/>
          </p:nvSpPr>
          <p:spPr>
            <a:xfrm>
              <a:off x="5323546" y="3331998"/>
              <a:ext cx="45088" cy="45088"/>
            </a:xfrm>
            <a:custGeom>
              <a:avLst/>
              <a:gdLst>
                <a:gd name="connsiteX0" fmla="*/ 45089 w 45088"/>
                <a:gd name="connsiteY0" fmla="*/ 22544 h 45088"/>
                <a:gd name="connsiteX1" fmla="*/ 22544 w 45088"/>
                <a:gd name="connsiteY1" fmla="*/ 45089 h 45088"/>
                <a:gd name="connsiteX2" fmla="*/ 0 w 45088"/>
                <a:gd name="connsiteY2" fmla="*/ 22544 h 45088"/>
                <a:gd name="connsiteX3" fmla="*/ 22544 w 45088"/>
                <a:gd name="connsiteY3" fmla="*/ 0 h 45088"/>
                <a:gd name="connsiteX4" fmla="*/ 45089 w 45088"/>
                <a:gd name="connsiteY4" fmla="*/ 22544 h 450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088" h="45088">
                  <a:moveTo>
                    <a:pt x="45089" y="22544"/>
                  </a:moveTo>
                  <a:cubicBezTo>
                    <a:pt x="45089" y="34995"/>
                    <a:pt x="34995" y="45089"/>
                    <a:pt x="22544" y="45089"/>
                  </a:cubicBezTo>
                  <a:cubicBezTo>
                    <a:pt x="10094" y="45089"/>
                    <a:pt x="0" y="34996"/>
                    <a:pt x="0" y="22544"/>
                  </a:cubicBezTo>
                  <a:cubicBezTo>
                    <a:pt x="0" y="10094"/>
                    <a:pt x="10094" y="0"/>
                    <a:pt x="22544" y="0"/>
                  </a:cubicBezTo>
                  <a:cubicBezTo>
                    <a:pt x="34995" y="0"/>
                    <a:pt x="45089" y="10093"/>
                    <a:pt x="45089" y="22544"/>
                  </a:cubicBezTo>
                  <a:close/>
                </a:path>
              </a:pathLst>
            </a:custGeom>
            <a:solidFill>
              <a:srgbClr val="FFFFFF"/>
            </a:solidFill>
            <a:ln w="6971" cap="flat">
              <a:noFill/>
              <a:prstDash val="solid"/>
              <a:miter/>
            </a:ln>
          </p:spPr>
          <p:txBody>
            <a:bodyPr rtlCol="0" anchor="ctr"/>
            <a:lstStyle/>
            <a:p>
              <a:endParaRPr lang="fr-FR"/>
            </a:p>
          </p:txBody>
        </p:sp>
        <p:sp>
          <p:nvSpPr>
            <p:cNvPr id="24" name="Graphique 2">
              <a:extLst>
                <a:ext uri="{FF2B5EF4-FFF2-40B4-BE49-F238E27FC236}">
                  <a16:creationId xmlns:a16="http://schemas.microsoft.com/office/drawing/2014/main" id="{97E7E326-521A-4625-90EE-9E4C0B0080B2}"/>
                </a:ext>
              </a:extLst>
            </p:cNvPr>
            <p:cNvSpPr/>
            <p:nvPr/>
          </p:nvSpPr>
          <p:spPr>
            <a:xfrm>
              <a:off x="5517023" y="3846052"/>
              <a:ext cx="561794" cy="284418"/>
            </a:xfrm>
            <a:custGeom>
              <a:avLst/>
              <a:gdLst>
                <a:gd name="connsiteX0" fmla="*/ 484705 w 561794"/>
                <a:gd name="connsiteY0" fmla="*/ 8295 h 284418"/>
                <a:gd name="connsiteX1" fmla="*/ 337434 w 561794"/>
                <a:gd name="connsiteY1" fmla="*/ 120598 h 284418"/>
                <a:gd name="connsiteX2" fmla="*/ 95378 w 561794"/>
                <a:gd name="connsiteY2" fmla="*/ 94424 h 284418"/>
                <a:gd name="connsiteX3" fmla="*/ -942 w 561794"/>
                <a:gd name="connsiteY3" fmla="*/ 121296 h 284418"/>
                <a:gd name="connsiteX4" fmla="*/ 282364 w 561794"/>
                <a:gd name="connsiteY4" fmla="*/ 280293 h 284418"/>
                <a:gd name="connsiteX5" fmla="*/ 560853 w 561794"/>
                <a:gd name="connsiteY5" fmla="*/ -81 h 284418"/>
                <a:gd name="connsiteX6" fmla="*/ 484705 w 561794"/>
                <a:gd name="connsiteY6" fmla="*/ 8295 h 2844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61794" h="284418">
                  <a:moveTo>
                    <a:pt x="484705" y="8295"/>
                  </a:moveTo>
                  <a:cubicBezTo>
                    <a:pt x="453576" y="44589"/>
                    <a:pt x="403182" y="92959"/>
                    <a:pt x="337434" y="120598"/>
                  </a:cubicBezTo>
                  <a:cubicBezTo>
                    <a:pt x="224711" y="168060"/>
                    <a:pt x="122110" y="125972"/>
                    <a:pt x="95378" y="94424"/>
                  </a:cubicBezTo>
                  <a:cubicBezTo>
                    <a:pt x="49452" y="106639"/>
                    <a:pt x="14413" y="116550"/>
                    <a:pt x="-942" y="121296"/>
                  </a:cubicBezTo>
                  <a:cubicBezTo>
                    <a:pt x="-942" y="121296"/>
                    <a:pt x="45334" y="314424"/>
                    <a:pt x="282364" y="280293"/>
                  </a:cubicBezTo>
                  <a:cubicBezTo>
                    <a:pt x="519394" y="246163"/>
                    <a:pt x="558829" y="78301"/>
                    <a:pt x="560853" y="-81"/>
                  </a:cubicBezTo>
                  <a:cubicBezTo>
                    <a:pt x="538937" y="1036"/>
                    <a:pt x="513043" y="4037"/>
                    <a:pt x="484705" y="8295"/>
                  </a:cubicBezTo>
                  <a:close/>
                </a:path>
              </a:pathLst>
            </a:custGeom>
            <a:solidFill>
              <a:srgbClr val="1A2247"/>
            </a:solidFill>
            <a:ln w="6971" cap="flat">
              <a:noFill/>
              <a:prstDash val="solid"/>
              <a:miter/>
            </a:ln>
          </p:spPr>
          <p:txBody>
            <a:bodyPr rtlCol="0" anchor="ctr"/>
            <a:lstStyle/>
            <a:p>
              <a:endParaRPr lang="fr-FR"/>
            </a:p>
          </p:txBody>
        </p:sp>
        <p:sp>
          <p:nvSpPr>
            <p:cNvPr id="25" name="Graphique 2">
              <a:extLst>
                <a:ext uri="{FF2B5EF4-FFF2-40B4-BE49-F238E27FC236}">
                  <a16:creationId xmlns:a16="http://schemas.microsoft.com/office/drawing/2014/main" id="{97E7E326-521A-4625-90EE-9E4C0B0080B2}"/>
                </a:ext>
              </a:extLst>
            </p:cNvPr>
            <p:cNvSpPr/>
            <p:nvPr/>
          </p:nvSpPr>
          <p:spPr>
            <a:xfrm>
              <a:off x="5615088" y="3853729"/>
              <a:ext cx="385627" cy="132270"/>
            </a:xfrm>
            <a:custGeom>
              <a:avLst/>
              <a:gdLst>
                <a:gd name="connsiteX0" fmla="*/ 238113 w 385627"/>
                <a:gd name="connsiteY0" fmla="*/ 110617 h 132270"/>
                <a:gd name="connsiteX1" fmla="*/ 384686 w 385627"/>
                <a:gd name="connsiteY1" fmla="*/ -81 h 132270"/>
                <a:gd name="connsiteX2" fmla="*/ -942 w 385627"/>
                <a:gd name="connsiteY2" fmla="*/ 86607 h 132270"/>
                <a:gd name="connsiteX3" fmla="*/ 238113 w 385627"/>
                <a:gd name="connsiteY3" fmla="*/ 110617 h 132270"/>
              </a:gdLst>
              <a:ahLst/>
              <a:cxnLst>
                <a:cxn ang="0">
                  <a:pos x="connsiteX0" y="connsiteY0"/>
                </a:cxn>
                <a:cxn ang="0">
                  <a:pos x="connsiteX1" y="connsiteY1"/>
                </a:cxn>
                <a:cxn ang="0">
                  <a:pos x="connsiteX2" y="connsiteY2"/>
                </a:cxn>
                <a:cxn ang="0">
                  <a:pos x="connsiteX3" y="connsiteY3"/>
                </a:cxn>
              </a:cxnLst>
              <a:rect l="l" t="t" r="r" b="b"/>
              <a:pathLst>
                <a:path w="385627" h="132270">
                  <a:moveTo>
                    <a:pt x="238113" y="110617"/>
                  </a:moveTo>
                  <a:cubicBezTo>
                    <a:pt x="303442" y="82698"/>
                    <a:pt x="353278" y="35725"/>
                    <a:pt x="384686" y="-81"/>
                  </a:cubicBezTo>
                  <a:cubicBezTo>
                    <a:pt x="266590" y="18067"/>
                    <a:pt x="103894" y="58479"/>
                    <a:pt x="-942" y="86607"/>
                  </a:cubicBezTo>
                  <a:cubicBezTo>
                    <a:pt x="25093" y="117178"/>
                    <a:pt x="126368" y="157870"/>
                    <a:pt x="238113" y="110617"/>
                  </a:cubicBezTo>
                  <a:close/>
                </a:path>
              </a:pathLst>
            </a:custGeom>
            <a:solidFill>
              <a:srgbClr val="FFFFFF"/>
            </a:solidFill>
            <a:ln w="6971" cap="flat">
              <a:noFill/>
              <a:prstDash val="solid"/>
              <a:miter/>
            </a:ln>
          </p:spPr>
          <p:txBody>
            <a:bodyPr rtlCol="0" anchor="ctr"/>
            <a:lstStyle/>
            <a:p>
              <a:endParaRPr lang="fr-FR"/>
            </a:p>
          </p:txBody>
        </p:sp>
        <p:sp>
          <p:nvSpPr>
            <p:cNvPr id="26" name="Graphique 2">
              <a:extLst>
                <a:ext uri="{FF2B5EF4-FFF2-40B4-BE49-F238E27FC236}">
                  <a16:creationId xmlns:a16="http://schemas.microsoft.com/office/drawing/2014/main" id="{97E7E326-521A-4625-90EE-9E4C0B0080B2}"/>
                </a:ext>
              </a:extLst>
            </p:cNvPr>
            <p:cNvSpPr/>
            <p:nvPr/>
          </p:nvSpPr>
          <p:spPr>
            <a:xfrm>
              <a:off x="3690789" y="4013454"/>
              <a:ext cx="495168" cy="634682"/>
            </a:xfrm>
            <a:custGeom>
              <a:avLst/>
              <a:gdLst>
                <a:gd name="connsiteX0" fmla="*/ -942 w 495168"/>
                <a:gd name="connsiteY0" fmla="*/ 334705 h 634682"/>
                <a:gd name="connsiteX1" fmla="*/ 50848 w 495168"/>
                <a:gd name="connsiteY1" fmla="*/ 248995 h 634682"/>
                <a:gd name="connsiteX2" fmla="*/ 158405 w 495168"/>
                <a:gd name="connsiteY2" fmla="*/ 221076 h 634682"/>
                <a:gd name="connsiteX3" fmla="*/ 263100 w 495168"/>
                <a:gd name="connsiteY3" fmla="*/ 242015 h 634682"/>
                <a:gd name="connsiteX4" fmla="*/ 402694 w 495168"/>
                <a:gd name="connsiteY4" fmla="*/ 5473 h 634682"/>
                <a:gd name="connsiteX5" fmla="*/ 367795 w 495168"/>
                <a:gd name="connsiteY5" fmla="*/ 305949 h 634682"/>
                <a:gd name="connsiteX6" fmla="*/ 494197 w 495168"/>
                <a:gd name="connsiteY6" fmla="*/ 373512 h 634682"/>
                <a:gd name="connsiteX7" fmla="*/ 323404 w 495168"/>
                <a:gd name="connsiteY7" fmla="*/ 448893 h 634682"/>
                <a:gd name="connsiteX8" fmla="*/ 106057 w 495168"/>
                <a:gd name="connsiteY8" fmla="*/ 488537 h 634682"/>
                <a:gd name="connsiteX9" fmla="*/ 55175 w 495168"/>
                <a:gd name="connsiteY9" fmla="*/ 382935 h 634682"/>
                <a:gd name="connsiteX10" fmla="*/ 64039 w 495168"/>
                <a:gd name="connsiteY10" fmla="*/ 368975 h 634682"/>
                <a:gd name="connsiteX11" fmla="*/ 71647 w 495168"/>
                <a:gd name="connsiteY11" fmla="*/ 344407 h 634682"/>
                <a:gd name="connsiteX12" fmla="*/ 71647 w 495168"/>
                <a:gd name="connsiteY12" fmla="*/ 344407 h 634682"/>
                <a:gd name="connsiteX13" fmla="*/ 94052 w 495168"/>
                <a:gd name="connsiteY13" fmla="*/ 359832 h 634682"/>
                <a:gd name="connsiteX14" fmla="*/ 101032 w 495168"/>
                <a:gd name="connsiteY14" fmla="*/ 362066 h 634682"/>
                <a:gd name="connsiteX15" fmla="*/ 108011 w 495168"/>
                <a:gd name="connsiteY15" fmla="*/ 363252 h 634682"/>
                <a:gd name="connsiteX16" fmla="*/ 114991 w 495168"/>
                <a:gd name="connsiteY16" fmla="*/ 363741 h 634682"/>
                <a:gd name="connsiteX17" fmla="*/ 121971 w 495168"/>
                <a:gd name="connsiteY17" fmla="*/ 363252 h 634682"/>
                <a:gd name="connsiteX18" fmla="*/ 148773 w 495168"/>
                <a:gd name="connsiteY18" fmla="*/ 349293 h 634682"/>
                <a:gd name="connsiteX19" fmla="*/ 156939 w 495168"/>
                <a:gd name="connsiteY19" fmla="*/ 336031 h 634682"/>
                <a:gd name="connsiteX20" fmla="*/ 181089 w 495168"/>
                <a:gd name="connsiteY20" fmla="*/ 356970 h 634682"/>
                <a:gd name="connsiteX21" fmla="*/ 189604 w 495168"/>
                <a:gd name="connsiteY21" fmla="*/ 360041 h 634682"/>
                <a:gd name="connsiteX22" fmla="*/ 194699 w 495168"/>
                <a:gd name="connsiteY22" fmla="*/ 361018 h 634682"/>
                <a:gd name="connsiteX23" fmla="*/ 199864 w 495168"/>
                <a:gd name="connsiteY23" fmla="*/ 361018 h 634682"/>
                <a:gd name="connsiteX24" fmla="*/ 219198 w 495168"/>
                <a:gd name="connsiteY24" fmla="*/ 354039 h 634682"/>
                <a:gd name="connsiteX25" fmla="*/ 232319 w 495168"/>
                <a:gd name="connsiteY25" fmla="*/ 340079 h 634682"/>
                <a:gd name="connsiteX26" fmla="*/ 247047 w 495168"/>
                <a:gd name="connsiteY26" fmla="*/ 308601 h 634682"/>
                <a:gd name="connsiteX27" fmla="*/ 254026 w 495168"/>
                <a:gd name="connsiteY27" fmla="*/ 275936 h 634682"/>
                <a:gd name="connsiteX28" fmla="*/ 235600 w 495168"/>
                <a:gd name="connsiteY28" fmla="*/ 273005 h 634682"/>
                <a:gd name="connsiteX29" fmla="*/ 228620 w 495168"/>
                <a:gd name="connsiteY29" fmla="*/ 302878 h 634682"/>
                <a:gd name="connsiteX30" fmla="*/ 216755 w 495168"/>
                <a:gd name="connsiteY30" fmla="*/ 329470 h 634682"/>
                <a:gd name="connsiteX31" fmla="*/ 199026 w 495168"/>
                <a:gd name="connsiteY31" fmla="*/ 342871 h 634682"/>
                <a:gd name="connsiteX32" fmla="*/ 196514 w 495168"/>
                <a:gd name="connsiteY32" fmla="*/ 342871 h 634682"/>
                <a:gd name="connsiteX33" fmla="*/ 193791 w 495168"/>
                <a:gd name="connsiteY33" fmla="*/ 342871 h 634682"/>
                <a:gd name="connsiteX34" fmla="*/ 187370 w 495168"/>
                <a:gd name="connsiteY34" fmla="*/ 341057 h 634682"/>
                <a:gd name="connsiteX35" fmla="*/ 176063 w 495168"/>
                <a:gd name="connsiteY35" fmla="*/ 334915 h 634682"/>
                <a:gd name="connsiteX36" fmla="*/ 161196 w 495168"/>
                <a:gd name="connsiteY36" fmla="*/ 312789 h 634682"/>
                <a:gd name="connsiteX37" fmla="*/ 156101 w 495168"/>
                <a:gd name="connsiteY37" fmla="*/ 283544 h 634682"/>
                <a:gd name="connsiteX38" fmla="*/ 162662 w 495168"/>
                <a:gd name="connsiteY38" fmla="*/ 221565 h 634682"/>
                <a:gd name="connsiteX39" fmla="*/ 161755 w 495168"/>
                <a:gd name="connsiteY39" fmla="*/ 221565 h 634682"/>
                <a:gd name="connsiteX40" fmla="*/ 147796 w 495168"/>
                <a:gd name="connsiteY40" fmla="*/ 283823 h 634682"/>
                <a:gd name="connsiteX41" fmla="*/ 147796 w 495168"/>
                <a:gd name="connsiteY41" fmla="*/ 304204 h 634682"/>
                <a:gd name="connsiteX42" fmla="*/ 143677 w 495168"/>
                <a:gd name="connsiteY42" fmla="*/ 318163 h 634682"/>
                <a:gd name="connsiteX43" fmla="*/ 135093 w 495168"/>
                <a:gd name="connsiteY43" fmla="*/ 335473 h 634682"/>
                <a:gd name="connsiteX44" fmla="*/ 119737 w 495168"/>
                <a:gd name="connsiteY44" fmla="*/ 343499 h 634682"/>
                <a:gd name="connsiteX45" fmla="*/ 117434 w 495168"/>
                <a:gd name="connsiteY45" fmla="*/ 343849 h 634682"/>
                <a:gd name="connsiteX46" fmla="*/ 114991 w 495168"/>
                <a:gd name="connsiteY46" fmla="*/ 343849 h 634682"/>
                <a:gd name="connsiteX47" fmla="*/ 109896 w 495168"/>
                <a:gd name="connsiteY47" fmla="*/ 343849 h 634682"/>
                <a:gd name="connsiteX48" fmla="*/ 104731 w 495168"/>
                <a:gd name="connsiteY48" fmla="*/ 343360 h 634682"/>
                <a:gd name="connsiteX49" fmla="*/ 99915 w 495168"/>
                <a:gd name="connsiteY49" fmla="*/ 342104 h 634682"/>
                <a:gd name="connsiteX50" fmla="*/ 82466 w 495168"/>
                <a:gd name="connsiteY50" fmla="*/ 332472 h 634682"/>
                <a:gd name="connsiteX51" fmla="*/ 69065 w 495168"/>
                <a:gd name="connsiteY51" fmla="*/ 315860 h 634682"/>
                <a:gd name="connsiteX52" fmla="*/ 66412 w 495168"/>
                <a:gd name="connsiteY52" fmla="*/ 310974 h 634682"/>
                <a:gd name="connsiteX53" fmla="*/ 63969 w 495168"/>
                <a:gd name="connsiteY53" fmla="*/ 305809 h 634682"/>
                <a:gd name="connsiteX54" fmla="*/ 60131 w 495168"/>
                <a:gd name="connsiteY54" fmla="*/ 295130 h 634682"/>
                <a:gd name="connsiteX55" fmla="*/ 55315 w 495168"/>
                <a:gd name="connsiteY55" fmla="*/ 248995 h 634682"/>
                <a:gd name="connsiteX56" fmla="*/ 54407 w 495168"/>
                <a:gd name="connsiteY56" fmla="*/ 248995 h 634682"/>
                <a:gd name="connsiteX57" fmla="*/ 52104 w 495168"/>
                <a:gd name="connsiteY57" fmla="*/ 297224 h 634682"/>
                <a:gd name="connsiteX58" fmla="*/ 54547 w 495168"/>
                <a:gd name="connsiteY58" fmla="*/ 309508 h 634682"/>
                <a:gd name="connsiteX59" fmla="*/ 56431 w 495168"/>
                <a:gd name="connsiteY59" fmla="*/ 315511 h 634682"/>
                <a:gd name="connsiteX60" fmla="*/ 58595 w 495168"/>
                <a:gd name="connsiteY60" fmla="*/ 321444 h 634682"/>
                <a:gd name="connsiteX61" fmla="*/ 60480 w 495168"/>
                <a:gd name="connsiteY61" fmla="*/ 325631 h 634682"/>
                <a:gd name="connsiteX62" fmla="*/ 60480 w 495168"/>
                <a:gd name="connsiteY62" fmla="*/ 325631 h 634682"/>
                <a:gd name="connsiteX63" fmla="*/ 47149 w 495168"/>
                <a:gd name="connsiteY63" fmla="*/ 360530 h 634682"/>
                <a:gd name="connsiteX64" fmla="*/ 40169 w 495168"/>
                <a:gd name="connsiteY64" fmla="*/ 372814 h 634682"/>
                <a:gd name="connsiteX65" fmla="*/ 31444 w 495168"/>
                <a:gd name="connsiteY65" fmla="*/ 377979 h 634682"/>
                <a:gd name="connsiteX66" fmla="*/ 28373 w 495168"/>
                <a:gd name="connsiteY66" fmla="*/ 377979 h 634682"/>
                <a:gd name="connsiteX67" fmla="*/ 25232 w 495168"/>
                <a:gd name="connsiteY67" fmla="*/ 377490 h 634682"/>
                <a:gd name="connsiteX68" fmla="*/ 19369 w 495168"/>
                <a:gd name="connsiteY68" fmla="*/ 375327 h 634682"/>
                <a:gd name="connsiteX69" fmla="*/ 9807 w 495168"/>
                <a:gd name="connsiteY69" fmla="*/ 365486 h 634682"/>
                <a:gd name="connsiteX70" fmla="*/ 664 w 495168"/>
                <a:gd name="connsiteY70" fmla="*/ 333867 h 634682"/>
                <a:gd name="connsiteX71" fmla="*/ -244 w 495168"/>
                <a:gd name="connsiteY71" fmla="*/ 333867 h 6346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495168" h="634682">
                  <a:moveTo>
                    <a:pt x="-942" y="334705"/>
                  </a:moveTo>
                  <a:cubicBezTo>
                    <a:pt x="734" y="282218"/>
                    <a:pt x="16228" y="234337"/>
                    <a:pt x="50848" y="248995"/>
                  </a:cubicBezTo>
                  <a:cubicBezTo>
                    <a:pt x="61736" y="184712"/>
                    <a:pt x="129997" y="168728"/>
                    <a:pt x="158405" y="221076"/>
                  </a:cubicBezTo>
                  <a:cubicBezTo>
                    <a:pt x="194560" y="141298"/>
                    <a:pt x="264566" y="184502"/>
                    <a:pt x="263100" y="242015"/>
                  </a:cubicBezTo>
                  <a:cubicBezTo>
                    <a:pt x="303861" y="3379"/>
                    <a:pt x="381755" y="-13162"/>
                    <a:pt x="402694" y="5473"/>
                  </a:cubicBezTo>
                  <a:cubicBezTo>
                    <a:pt x="423633" y="24109"/>
                    <a:pt x="378195" y="190993"/>
                    <a:pt x="367795" y="305949"/>
                  </a:cubicBezTo>
                  <a:cubicBezTo>
                    <a:pt x="468931" y="282288"/>
                    <a:pt x="495244" y="327446"/>
                    <a:pt x="494197" y="373512"/>
                  </a:cubicBezTo>
                  <a:cubicBezTo>
                    <a:pt x="493150" y="419578"/>
                    <a:pt x="382941" y="438563"/>
                    <a:pt x="323404" y="448893"/>
                  </a:cubicBezTo>
                  <a:cubicBezTo>
                    <a:pt x="300790" y="557776"/>
                    <a:pt x="130137" y="783918"/>
                    <a:pt x="106057" y="488537"/>
                  </a:cubicBezTo>
                  <a:cubicBezTo>
                    <a:pt x="76952" y="475276"/>
                    <a:pt x="53710" y="429419"/>
                    <a:pt x="55175" y="382935"/>
                  </a:cubicBezTo>
                  <a:cubicBezTo>
                    <a:pt x="58832" y="378768"/>
                    <a:pt x="61820" y="374056"/>
                    <a:pt x="64039" y="368975"/>
                  </a:cubicBezTo>
                  <a:cubicBezTo>
                    <a:pt x="67648" y="361158"/>
                    <a:pt x="70202" y="352894"/>
                    <a:pt x="71647" y="344407"/>
                  </a:cubicBezTo>
                  <a:lnTo>
                    <a:pt x="71647" y="344407"/>
                  </a:lnTo>
                  <a:cubicBezTo>
                    <a:pt x="77761" y="351282"/>
                    <a:pt x="85446" y="356573"/>
                    <a:pt x="94052" y="359832"/>
                  </a:cubicBezTo>
                  <a:cubicBezTo>
                    <a:pt x="96285" y="360600"/>
                    <a:pt x="98589" y="361437"/>
                    <a:pt x="101032" y="362066"/>
                  </a:cubicBezTo>
                  <a:lnTo>
                    <a:pt x="108011" y="363252"/>
                  </a:lnTo>
                  <a:cubicBezTo>
                    <a:pt x="110322" y="363615"/>
                    <a:pt x="112653" y="363776"/>
                    <a:pt x="114991" y="363741"/>
                  </a:cubicBezTo>
                  <a:cubicBezTo>
                    <a:pt x="117329" y="363811"/>
                    <a:pt x="119667" y="363643"/>
                    <a:pt x="121971" y="363252"/>
                  </a:cubicBezTo>
                  <a:cubicBezTo>
                    <a:pt x="132308" y="362017"/>
                    <a:pt x="141835" y="357054"/>
                    <a:pt x="148773" y="349293"/>
                  </a:cubicBezTo>
                  <a:cubicBezTo>
                    <a:pt x="152144" y="345307"/>
                    <a:pt x="154901" y="340840"/>
                    <a:pt x="156939" y="336031"/>
                  </a:cubicBezTo>
                  <a:cubicBezTo>
                    <a:pt x="162543" y="345412"/>
                    <a:pt x="171010" y="352755"/>
                    <a:pt x="181089" y="356970"/>
                  </a:cubicBezTo>
                  <a:cubicBezTo>
                    <a:pt x="183839" y="358234"/>
                    <a:pt x="186687" y="359259"/>
                    <a:pt x="189604" y="360041"/>
                  </a:cubicBezTo>
                  <a:lnTo>
                    <a:pt x="194699" y="361018"/>
                  </a:lnTo>
                  <a:cubicBezTo>
                    <a:pt x="196416" y="361151"/>
                    <a:pt x="198147" y="361151"/>
                    <a:pt x="199864" y="361018"/>
                  </a:cubicBezTo>
                  <a:cubicBezTo>
                    <a:pt x="206858" y="360663"/>
                    <a:pt x="213586" y="358234"/>
                    <a:pt x="219198" y="354039"/>
                  </a:cubicBezTo>
                  <a:cubicBezTo>
                    <a:pt x="224314" y="350144"/>
                    <a:pt x="228753" y="345426"/>
                    <a:pt x="232319" y="340079"/>
                  </a:cubicBezTo>
                  <a:cubicBezTo>
                    <a:pt x="238748" y="330364"/>
                    <a:pt x="243710" y="319761"/>
                    <a:pt x="247047" y="308601"/>
                  </a:cubicBezTo>
                  <a:cubicBezTo>
                    <a:pt x="250243" y="297915"/>
                    <a:pt x="252582" y="286992"/>
                    <a:pt x="254026" y="275936"/>
                  </a:cubicBezTo>
                  <a:cubicBezTo>
                    <a:pt x="255352" y="264559"/>
                    <a:pt x="237345" y="263024"/>
                    <a:pt x="235600" y="273005"/>
                  </a:cubicBezTo>
                  <a:cubicBezTo>
                    <a:pt x="233904" y="283097"/>
                    <a:pt x="231573" y="293078"/>
                    <a:pt x="228620" y="302878"/>
                  </a:cubicBezTo>
                  <a:cubicBezTo>
                    <a:pt x="225835" y="312224"/>
                    <a:pt x="221850" y="321158"/>
                    <a:pt x="216755" y="329470"/>
                  </a:cubicBezTo>
                  <a:cubicBezTo>
                    <a:pt x="213209" y="336415"/>
                    <a:pt x="206676" y="341350"/>
                    <a:pt x="199026" y="342871"/>
                  </a:cubicBezTo>
                  <a:lnTo>
                    <a:pt x="196514" y="342871"/>
                  </a:lnTo>
                  <a:lnTo>
                    <a:pt x="193791" y="342871"/>
                  </a:lnTo>
                  <a:cubicBezTo>
                    <a:pt x="191628" y="342383"/>
                    <a:pt x="189534" y="341754"/>
                    <a:pt x="187370" y="341057"/>
                  </a:cubicBezTo>
                  <a:cubicBezTo>
                    <a:pt x="183301" y="339626"/>
                    <a:pt x="179483" y="337553"/>
                    <a:pt x="176063" y="334915"/>
                  </a:cubicBezTo>
                  <a:cubicBezTo>
                    <a:pt x="169125" y="329086"/>
                    <a:pt x="163974" y="321416"/>
                    <a:pt x="161196" y="312789"/>
                  </a:cubicBezTo>
                  <a:cubicBezTo>
                    <a:pt x="158111" y="303331"/>
                    <a:pt x="156395" y="293483"/>
                    <a:pt x="156101" y="283544"/>
                  </a:cubicBezTo>
                  <a:cubicBezTo>
                    <a:pt x="155382" y="262682"/>
                    <a:pt x="157588" y="241819"/>
                    <a:pt x="162662" y="221565"/>
                  </a:cubicBezTo>
                  <a:cubicBezTo>
                    <a:pt x="162662" y="221565"/>
                    <a:pt x="161755" y="221076"/>
                    <a:pt x="161755" y="221565"/>
                  </a:cubicBezTo>
                  <a:cubicBezTo>
                    <a:pt x="154266" y="241575"/>
                    <a:pt x="149568" y="262528"/>
                    <a:pt x="147796" y="283823"/>
                  </a:cubicBezTo>
                  <a:cubicBezTo>
                    <a:pt x="147237" y="293874"/>
                    <a:pt x="145283" y="293874"/>
                    <a:pt x="147796" y="304204"/>
                  </a:cubicBezTo>
                  <a:cubicBezTo>
                    <a:pt x="146986" y="309006"/>
                    <a:pt x="145604" y="313689"/>
                    <a:pt x="143677" y="318163"/>
                  </a:cubicBezTo>
                  <a:cubicBezTo>
                    <a:pt x="142268" y="324550"/>
                    <a:pt x="139322" y="330490"/>
                    <a:pt x="135093" y="335473"/>
                  </a:cubicBezTo>
                  <a:cubicBezTo>
                    <a:pt x="131002" y="339772"/>
                    <a:pt x="125600" y="342599"/>
                    <a:pt x="119737" y="343499"/>
                  </a:cubicBezTo>
                  <a:cubicBezTo>
                    <a:pt x="118976" y="343653"/>
                    <a:pt x="118209" y="343772"/>
                    <a:pt x="117434" y="343849"/>
                  </a:cubicBezTo>
                  <a:lnTo>
                    <a:pt x="114991" y="343849"/>
                  </a:lnTo>
                  <a:cubicBezTo>
                    <a:pt x="113302" y="344058"/>
                    <a:pt x="111585" y="344058"/>
                    <a:pt x="109896" y="343849"/>
                  </a:cubicBezTo>
                  <a:lnTo>
                    <a:pt x="104731" y="343360"/>
                  </a:lnTo>
                  <a:lnTo>
                    <a:pt x="99915" y="342104"/>
                  </a:lnTo>
                  <a:cubicBezTo>
                    <a:pt x="93431" y="340289"/>
                    <a:pt x="87456" y="336994"/>
                    <a:pt x="82466" y="332472"/>
                  </a:cubicBezTo>
                  <a:cubicBezTo>
                    <a:pt x="77105" y="327718"/>
                    <a:pt x="72576" y="322107"/>
                    <a:pt x="69065" y="315860"/>
                  </a:cubicBezTo>
                  <a:cubicBezTo>
                    <a:pt x="68074" y="314297"/>
                    <a:pt x="67187" y="312663"/>
                    <a:pt x="66412" y="310974"/>
                  </a:cubicBezTo>
                  <a:cubicBezTo>
                    <a:pt x="65575" y="309159"/>
                    <a:pt x="64667" y="307554"/>
                    <a:pt x="63969" y="305809"/>
                  </a:cubicBezTo>
                  <a:cubicBezTo>
                    <a:pt x="62643" y="302250"/>
                    <a:pt x="61108" y="298830"/>
                    <a:pt x="60131" y="295130"/>
                  </a:cubicBezTo>
                  <a:cubicBezTo>
                    <a:pt x="55503" y="280222"/>
                    <a:pt x="53870" y="264538"/>
                    <a:pt x="55315" y="248995"/>
                  </a:cubicBezTo>
                  <a:cubicBezTo>
                    <a:pt x="55315" y="248995"/>
                    <a:pt x="54407" y="248646"/>
                    <a:pt x="54407" y="248995"/>
                  </a:cubicBezTo>
                  <a:cubicBezTo>
                    <a:pt x="50506" y="264769"/>
                    <a:pt x="49724" y="281150"/>
                    <a:pt x="52104" y="297224"/>
                  </a:cubicBezTo>
                  <a:cubicBezTo>
                    <a:pt x="52676" y="301363"/>
                    <a:pt x="53493" y="305467"/>
                    <a:pt x="54547" y="309508"/>
                  </a:cubicBezTo>
                  <a:cubicBezTo>
                    <a:pt x="55105" y="311533"/>
                    <a:pt x="55734" y="313487"/>
                    <a:pt x="56431" y="315511"/>
                  </a:cubicBezTo>
                  <a:cubicBezTo>
                    <a:pt x="56962" y="317549"/>
                    <a:pt x="57688" y="319538"/>
                    <a:pt x="58595" y="321444"/>
                  </a:cubicBezTo>
                  <a:cubicBezTo>
                    <a:pt x="59153" y="322840"/>
                    <a:pt x="59782" y="324235"/>
                    <a:pt x="60480" y="325631"/>
                  </a:cubicBezTo>
                  <a:cubicBezTo>
                    <a:pt x="57827" y="326120"/>
                    <a:pt x="60480" y="323956"/>
                    <a:pt x="60480" y="325631"/>
                  </a:cubicBezTo>
                  <a:cubicBezTo>
                    <a:pt x="57143" y="337658"/>
                    <a:pt x="52676" y="349342"/>
                    <a:pt x="47149" y="360530"/>
                  </a:cubicBezTo>
                  <a:cubicBezTo>
                    <a:pt x="45522" y="364983"/>
                    <a:pt x="43163" y="369136"/>
                    <a:pt x="40169" y="372814"/>
                  </a:cubicBezTo>
                  <a:cubicBezTo>
                    <a:pt x="38082" y="375648"/>
                    <a:pt x="34934" y="377512"/>
                    <a:pt x="31444" y="377979"/>
                  </a:cubicBezTo>
                  <a:lnTo>
                    <a:pt x="28373" y="377979"/>
                  </a:lnTo>
                  <a:cubicBezTo>
                    <a:pt x="27305" y="377986"/>
                    <a:pt x="26245" y="377826"/>
                    <a:pt x="25232" y="377490"/>
                  </a:cubicBezTo>
                  <a:cubicBezTo>
                    <a:pt x="23180" y="377072"/>
                    <a:pt x="21205" y="376346"/>
                    <a:pt x="19369" y="375327"/>
                  </a:cubicBezTo>
                  <a:cubicBezTo>
                    <a:pt x="15405" y="372905"/>
                    <a:pt x="12110" y="369520"/>
                    <a:pt x="9807" y="365486"/>
                  </a:cubicBezTo>
                  <a:cubicBezTo>
                    <a:pt x="4558" y="355714"/>
                    <a:pt x="1439" y="344937"/>
                    <a:pt x="664" y="333867"/>
                  </a:cubicBezTo>
                  <a:cubicBezTo>
                    <a:pt x="664" y="333867"/>
                    <a:pt x="-244" y="333867"/>
                    <a:pt x="-244" y="333867"/>
                  </a:cubicBezTo>
                </a:path>
              </a:pathLst>
            </a:custGeom>
            <a:solidFill>
              <a:srgbClr val="D19D82"/>
            </a:solidFill>
            <a:ln w="6971" cap="flat">
              <a:noFill/>
              <a:prstDash val="solid"/>
              <a:miter/>
            </a:ln>
          </p:spPr>
          <p:txBody>
            <a:bodyPr rtlCol="0" anchor="ctr"/>
            <a:lstStyle/>
            <a:p>
              <a:endParaRPr lang="fr-FR"/>
            </a:p>
          </p:txBody>
        </p:sp>
        <p:sp>
          <p:nvSpPr>
            <p:cNvPr id="27" name="Graphique 2">
              <a:extLst>
                <a:ext uri="{FF2B5EF4-FFF2-40B4-BE49-F238E27FC236}">
                  <a16:creationId xmlns:a16="http://schemas.microsoft.com/office/drawing/2014/main" id="{97E7E326-521A-4625-90EE-9E4C0B0080B2}"/>
                </a:ext>
              </a:extLst>
            </p:cNvPr>
            <p:cNvSpPr/>
            <p:nvPr/>
          </p:nvSpPr>
          <p:spPr>
            <a:xfrm>
              <a:off x="4844391" y="4512612"/>
              <a:ext cx="731122" cy="685614"/>
            </a:xfrm>
            <a:custGeom>
              <a:avLst/>
              <a:gdLst>
                <a:gd name="connsiteX0" fmla="*/ 49382 w 731122"/>
                <a:gd name="connsiteY0" fmla="*/ 247279 h 685614"/>
                <a:gd name="connsiteX1" fmla="*/ 730181 w 731122"/>
                <a:gd name="connsiteY1" fmla="*/ -81 h 685614"/>
                <a:gd name="connsiteX2" fmla="*/ 730181 w 731122"/>
                <a:gd name="connsiteY2" fmla="*/ -81 h 685614"/>
                <a:gd name="connsiteX3" fmla="*/ 392364 w 731122"/>
                <a:gd name="connsiteY3" fmla="*/ 643656 h 685614"/>
                <a:gd name="connsiteX4" fmla="*/ 211520 w 731122"/>
                <a:gd name="connsiteY4" fmla="*/ 643656 h 685614"/>
                <a:gd name="connsiteX5" fmla="*/ 70321 w 731122"/>
                <a:gd name="connsiteY5" fmla="*/ 685534 h 685614"/>
                <a:gd name="connsiteX6" fmla="*/ -942 w 731122"/>
                <a:gd name="connsiteY6" fmla="*/ 314075 h 685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31122" h="685614">
                  <a:moveTo>
                    <a:pt x="49382" y="247279"/>
                  </a:moveTo>
                  <a:cubicBezTo>
                    <a:pt x="184788" y="169037"/>
                    <a:pt x="412325" y="50382"/>
                    <a:pt x="730181" y="-81"/>
                  </a:cubicBezTo>
                  <a:lnTo>
                    <a:pt x="730181" y="-81"/>
                  </a:lnTo>
                  <a:lnTo>
                    <a:pt x="392364" y="643656"/>
                  </a:lnTo>
                  <a:lnTo>
                    <a:pt x="211520" y="643656"/>
                  </a:lnTo>
                  <a:lnTo>
                    <a:pt x="70321" y="685534"/>
                  </a:lnTo>
                  <a:lnTo>
                    <a:pt x="-942" y="314075"/>
                  </a:lnTo>
                  <a:close/>
                </a:path>
              </a:pathLst>
            </a:custGeom>
            <a:solidFill>
              <a:srgbClr val="C90630"/>
            </a:solidFill>
            <a:ln w="6971" cap="flat">
              <a:noFill/>
              <a:prstDash val="solid"/>
              <a:miter/>
            </a:ln>
          </p:spPr>
          <p:txBody>
            <a:bodyPr rtlCol="0" anchor="ctr"/>
            <a:lstStyle/>
            <a:p>
              <a:endParaRPr lang="fr-FR"/>
            </a:p>
          </p:txBody>
        </p:sp>
        <p:sp>
          <p:nvSpPr>
            <p:cNvPr id="28" name="Graphique 2">
              <a:extLst>
                <a:ext uri="{FF2B5EF4-FFF2-40B4-BE49-F238E27FC236}">
                  <a16:creationId xmlns:a16="http://schemas.microsoft.com/office/drawing/2014/main" id="{97E7E326-521A-4625-90EE-9E4C0B0080B2}"/>
                </a:ext>
              </a:extLst>
            </p:cNvPr>
            <p:cNvSpPr/>
            <p:nvPr/>
          </p:nvSpPr>
          <p:spPr>
            <a:xfrm>
              <a:off x="5372823" y="6121568"/>
              <a:ext cx="982937" cy="407351"/>
            </a:xfrm>
            <a:custGeom>
              <a:avLst/>
              <a:gdLst>
                <a:gd name="connsiteX0" fmla="*/ 838505 w 982937"/>
                <a:gd name="connsiteY0" fmla="*/ 76696 h 407351"/>
                <a:gd name="connsiteX1" fmla="*/ 21882 w 982937"/>
                <a:gd name="connsiteY1" fmla="*/ -81 h 407351"/>
                <a:gd name="connsiteX2" fmla="*/ -942 w 982937"/>
                <a:gd name="connsiteY2" fmla="*/ 358605 h 407351"/>
                <a:gd name="connsiteX3" fmla="*/ 895041 w 982937"/>
                <a:gd name="connsiteY3" fmla="*/ 380033 h 407351"/>
                <a:gd name="connsiteX4" fmla="*/ 838505 w 982937"/>
                <a:gd name="connsiteY4" fmla="*/ 76696 h 4073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82937" h="407351">
                  <a:moveTo>
                    <a:pt x="838505" y="76696"/>
                  </a:moveTo>
                  <a:lnTo>
                    <a:pt x="21882" y="-81"/>
                  </a:lnTo>
                  <a:lnTo>
                    <a:pt x="-942" y="358605"/>
                  </a:lnTo>
                  <a:cubicBezTo>
                    <a:pt x="-942" y="358605"/>
                    <a:pt x="670574" y="451994"/>
                    <a:pt x="895041" y="380033"/>
                  </a:cubicBezTo>
                  <a:cubicBezTo>
                    <a:pt x="1119508" y="308073"/>
                    <a:pt x="838505" y="76696"/>
                    <a:pt x="838505" y="76696"/>
                  </a:cubicBezTo>
                  <a:close/>
                </a:path>
              </a:pathLst>
            </a:custGeom>
            <a:solidFill>
              <a:srgbClr val="C9947D"/>
            </a:solidFill>
            <a:ln w="6971" cap="flat">
              <a:noFill/>
              <a:prstDash val="solid"/>
              <a:miter/>
            </a:ln>
          </p:spPr>
          <p:txBody>
            <a:bodyPr rtlCol="0" anchor="ctr"/>
            <a:lstStyle/>
            <a:p>
              <a:endParaRPr lang="fr-FR"/>
            </a:p>
          </p:txBody>
        </p:sp>
        <p:sp>
          <p:nvSpPr>
            <p:cNvPr id="29" name="Graphique 2">
              <a:extLst>
                <a:ext uri="{FF2B5EF4-FFF2-40B4-BE49-F238E27FC236}">
                  <a16:creationId xmlns:a16="http://schemas.microsoft.com/office/drawing/2014/main" id="{97E7E326-521A-4625-90EE-9E4C0B0080B2}"/>
                </a:ext>
              </a:extLst>
            </p:cNvPr>
            <p:cNvSpPr/>
            <p:nvPr/>
          </p:nvSpPr>
          <p:spPr>
            <a:xfrm>
              <a:off x="5395856" y="4680452"/>
              <a:ext cx="862208" cy="1577074"/>
            </a:xfrm>
            <a:custGeom>
              <a:avLst/>
              <a:gdLst>
                <a:gd name="connsiteX0" fmla="*/ 812540 w 862208"/>
                <a:gd name="connsiteY0" fmla="*/ 1554037 h 1577074"/>
                <a:gd name="connsiteX1" fmla="*/ -942 w 862208"/>
                <a:gd name="connsiteY1" fmla="*/ 1491220 h 1577074"/>
                <a:gd name="connsiteX2" fmla="*/ 204400 w 862208"/>
                <a:gd name="connsiteY2" fmla="*/ 1756 h 1577074"/>
                <a:gd name="connsiteX3" fmla="*/ 766894 w 862208"/>
                <a:gd name="connsiteY3" fmla="*/ 1756 h 1577074"/>
                <a:gd name="connsiteX4" fmla="*/ 812540 w 862208"/>
                <a:gd name="connsiteY4" fmla="*/ 1554037 h 15770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62208" h="1577074">
                  <a:moveTo>
                    <a:pt x="812540" y="1554037"/>
                  </a:moveTo>
                  <a:cubicBezTo>
                    <a:pt x="683835" y="1596823"/>
                    <a:pt x="233226" y="1581956"/>
                    <a:pt x="-942" y="1491220"/>
                  </a:cubicBezTo>
                  <a:lnTo>
                    <a:pt x="204400" y="1756"/>
                  </a:lnTo>
                  <a:cubicBezTo>
                    <a:pt x="204400" y="1756"/>
                    <a:pt x="585631" y="65480"/>
                    <a:pt x="766894" y="1756"/>
                  </a:cubicBezTo>
                  <a:cubicBezTo>
                    <a:pt x="948156" y="-61969"/>
                    <a:pt x="812540" y="1554037"/>
                    <a:pt x="812540" y="1554037"/>
                  </a:cubicBezTo>
                  <a:close/>
                </a:path>
              </a:pathLst>
            </a:custGeom>
            <a:solidFill>
              <a:srgbClr val="FFFFFF"/>
            </a:solidFill>
            <a:ln w="6971" cap="flat">
              <a:noFill/>
              <a:prstDash val="solid"/>
              <a:miter/>
            </a:ln>
          </p:spPr>
          <p:txBody>
            <a:bodyPr rtlCol="0" anchor="ctr"/>
            <a:lstStyle/>
            <a:p>
              <a:endParaRPr lang="fr-FR"/>
            </a:p>
          </p:txBody>
        </p:sp>
        <p:sp>
          <p:nvSpPr>
            <p:cNvPr id="30" name="Graphique 2">
              <a:extLst>
                <a:ext uri="{FF2B5EF4-FFF2-40B4-BE49-F238E27FC236}">
                  <a16:creationId xmlns:a16="http://schemas.microsoft.com/office/drawing/2014/main" id="{97E7E326-521A-4625-90EE-9E4C0B0080B2}"/>
                </a:ext>
              </a:extLst>
            </p:cNvPr>
            <p:cNvSpPr/>
            <p:nvPr/>
          </p:nvSpPr>
          <p:spPr>
            <a:xfrm>
              <a:off x="5563577" y="5155852"/>
              <a:ext cx="530456" cy="530528"/>
            </a:xfrm>
            <a:custGeom>
              <a:avLst/>
              <a:gdLst>
                <a:gd name="connsiteX0" fmla="*/ -383 w 530456"/>
                <a:gd name="connsiteY0" fmla="*/ 248125 h 530528"/>
                <a:gd name="connsiteX1" fmla="*/ 247187 w 530456"/>
                <a:gd name="connsiteY1" fmla="*/ 529888 h 530528"/>
                <a:gd name="connsiteX2" fmla="*/ 528957 w 530456"/>
                <a:gd name="connsiteY2" fmla="*/ 282297 h 530528"/>
                <a:gd name="connsiteX3" fmla="*/ 281387 w 530456"/>
                <a:gd name="connsiteY3" fmla="*/ 535 h 530528"/>
                <a:gd name="connsiteX4" fmla="*/ 279433 w 530456"/>
                <a:gd name="connsiteY4" fmla="*/ 416 h 530528"/>
                <a:gd name="connsiteX5" fmla="*/ -383 w 530456"/>
                <a:gd name="connsiteY5" fmla="*/ 248125 h 530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30456" h="530528">
                  <a:moveTo>
                    <a:pt x="-383" y="248125"/>
                  </a:moveTo>
                  <a:cubicBezTo>
                    <a:pt x="-9805" y="394300"/>
                    <a:pt x="101032" y="520451"/>
                    <a:pt x="247187" y="529888"/>
                  </a:cubicBezTo>
                  <a:cubicBezTo>
                    <a:pt x="393411" y="539324"/>
                    <a:pt x="519534" y="428473"/>
                    <a:pt x="528957" y="282297"/>
                  </a:cubicBezTo>
                  <a:cubicBezTo>
                    <a:pt x="538379" y="136122"/>
                    <a:pt x="427541" y="9971"/>
                    <a:pt x="281387" y="535"/>
                  </a:cubicBezTo>
                  <a:cubicBezTo>
                    <a:pt x="280759" y="492"/>
                    <a:pt x="280061" y="451"/>
                    <a:pt x="279433" y="416"/>
                  </a:cubicBezTo>
                  <a:cubicBezTo>
                    <a:pt x="133767" y="-8449"/>
                    <a:pt x="8482" y="102452"/>
                    <a:pt x="-383" y="248125"/>
                  </a:cubicBezTo>
                  <a:close/>
                </a:path>
              </a:pathLst>
            </a:custGeom>
            <a:solidFill>
              <a:srgbClr val="1760BF"/>
            </a:solidFill>
            <a:ln w="6971" cap="flat">
              <a:noFill/>
              <a:prstDash val="solid"/>
              <a:miter/>
            </a:ln>
          </p:spPr>
          <p:txBody>
            <a:bodyPr rtlCol="0" anchor="ctr"/>
            <a:lstStyle/>
            <a:p>
              <a:endParaRPr lang="fr-FR"/>
            </a:p>
          </p:txBody>
        </p:sp>
        <p:sp>
          <p:nvSpPr>
            <p:cNvPr id="31" name="Graphique 2">
              <a:extLst>
                <a:ext uri="{FF2B5EF4-FFF2-40B4-BE49-F238E27FC236}">
                  <a16:creationId xmlns:a16="http://schemas.microsoft.com/office/drawing/2014/main" id="{97E7E326-521A-4625-90EE-9E4C0B0080B2}"/>
                </a:ext>
              </a:extLst>
            </p:cNvPr>
            <p:cNvSpPr/>
            <p:nvPr/>
          </p:nvSpPr>
          <p:spPr>
            <a:xfrm>
              <a:off x="5579177" y="5171408"/>
              <a:ext cx="496493" cy="496547"/>
            </a:xfrm>
            <a:custGeom>
              <a:avLst/>
              <a:gdLst>
                <a:gd name="connsiteX0" fmla="*/ -557 w 496493"/>
                <a:gd name="connsiteY0" fmla="*/ 233406 h 496547"/>
                <a:gd name="connsiteX1" fmla="*/ 234310 w 496493"/>
                <a:gd name="connsiteY1" fmla="*/ 496122 h 496547"/>
                <a:gd name="connsiteX2" fmla="*/ 495210 w 496493"/>
                <a:gd name="connsiteY2" fmla="*/ 261151 h 496547"/>
                <a:gd name="connsiteX3" fmla="*/ 260204 w 496493"/>
                <a:gd name="connsiteY3" fmla="*/ 264 h 496547"/>
                <a:gd name="connsiteX4" fmla="*/ -557 w 496493"/>
                <a:gd name="connsiteY4" fmla="*/ 233406 h 4965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6493" h="496547">
                  <a:moveTo>
                    <a:pt x="-557" y="233406"/>
                  </a:moveTo>
                  <a:cubicBezTo>
                    <a:pt x="-8304" y="374745"/>
                    <a:pt x="102044" y="490398"/>
                    <a:pt x="234310" y="496122"/>
                  </a:cubicBezTo>
                  <a:cubicBezTo>
                    <a:pt x="371251" y="503283"/>
                    <a:pt x="488021" y="398078"/>
                    <a:pt x="495210" y="261151"/>
                  </a:cubicBezTo>
                  <a:cubicBezTo>
                    <a:pt x="502330" y="124223"/>
                    <a:pt x="397146" y="7418"/>
                    <a:pt x="260204" y="264"/>
                  </a:cubicBezTo>
                  <a:cubicBezTo>
                    <a:pt x="124030" y="-6855"/>
                    <a:pt x="7540" y="97247"/>
                    <a:pt x="-557" y="233406"/>
                  </a:cubicBezTo>
                  <a:close/>
                </a:path>
              </a:pathLst>
            </a:custGeom>
            <a:solidFill>
              <a:srgbClr val="D9042B"/>
            </a:solidFill>
            <a:ln w="6971" cap="flat">
              <a:noFill/>
              <a:prstDash val="solid"/>
              <a:miter/>
            </a:ln>
          </p:spPr>
          <p:txBody>
            <a:bodyPr rtlCol="0" anchor="ctr"/>
            <a:lstStyle/>
            <a:p>
              <a:endParaRPr lang="fr-FR"/>
            </a:p>
          </p:txBody>
        </p:sp>
        <p:sp>
          <p:nvSpPr>
            <p:cNvPr id="32" name="Graphique 2">
              <a:extLst>
                <a:ext uri="{FF2B5EF4-FFF2-40B4-BE49-F238E27FC236}">
                  <a16:creationId xmlns:a16="http://schemas.microsoft.com/office/drawing/2014/main" id="{97E7E326-521A-4625-90EE-9E4C0B0080B2}"/>
                </a:ext>
              </a:extLst>
            </p:cNvPr>
            <p:cNvSpPr/>
            <p:nvPr/>
          </p:nvSpPr>
          <p:spPr>
            <a:xfrm>
              <a:off x="5602239" y="5233118"/>
              <a:ext cx="453205" cy="373691"/>
            </a:xfrm>
            <a:custGeom>
              <a:avLst/>
              <a:gdLst>
                <a:gd name="connsiteX0" fmla="*/ 226812 w 453205"/>
                <a:gd name="connsiteY0" fmla="*/ -74 h 373691"/>
                <a:gd name="connsiteX1" fmla="*/ 84845 w 453205"/>
                <a:gd name="connsiteY1" fmla="*/ 63441 h 373691"/>
                <a:gd name="connsiteX2" fmla="*/ 69839 w 453205"/>
                <a:gd name="connsiteY2" fmla="*/ 82775 h 373691"/>
                <a:gd name="connsiteX3" fmla="*/ 57485 w 453205"/>
                <a:gd name="connsiteY3" fmla="*/ 104970 h 373691"/>
                <a:gd name="connsiteX4" fmla="*/ -796 w 453205"/>
                <a:gd name="connsiteY4" fmla="*/ 104970 h 373691"/>
                <a:gd name="connsiteX5" fmla="*/ 7371 w 453205"/>
                <a:gd name="connsiteY5" fmla="*/ 127375 h 373691"/>
                <a:gd name="connsiteX6" fmla="*/ 23773 w 453205"/>
                <a:gd name="connsiteY6" fmla="*/ 142242 h 373691"/>
                <a:gd name="connsiteX7" fmla="*/ 30753 w 453205"/>
                <a:gd name="connsiteY7" fmla="*/ 151176 h 373691"/>
                <a:gd name="connsiteX8" fmla="*/ 37732 w 453205"/>
                <a:gd name="connsiteY8" fmla="*/ 188238 h 373691"/>
                <a:gd name="connsiteX9" fmla="*/ 65651 w 453205"/>
                <a:gd name="connsiteY9" fmla="*/ 284697 h 373691"/>
                <a:gd name="connsiteX10" fmla="*/ 385250 w 453205"/>
                <a:gd name="connsiteY10" fmla="*/ 285325 h 373691"/>
                <a:gd name="connsiteX11" fmla="*/ 413169 w 453205"/>
                <a:gd name="connsiteY11" fmla="*/ 189215 h 373691"/>
                <a:gd name="connsiteX12" fmla="*/ 414775 w 453205"/>
                <a:gd name="connsiteY12" fmla="*/ 161994 h 373691"/>
                <a:gd name="connsiteX13" fmla="*/ 420638 w 453205"/>
                <a:gd name="connsiteY13" fmla="*/ 151664 h 373691"/>
                <a:gd name="connsiteX14" fmla="*/ 428385 w 453205"/>
                <a:gd name="connsiteY14" fmla="*/ 144266 h 373691"/>
                <a:gd name="connsiteX15" fmla="*/ 452186 w 453205"/>
                <a:gd name="connsiteY15" fmla="*/ 106506 h 373691"/>
                <a:gd name="connsiteX16" fmla="*/ 395720 w 453205"/>
                <a:gd name="connsiteY16" fmla="*/ 105598 h 373691"/>
                <a:gd name="connsiteX17" fmla="*/ 226812 w 453205"/>
                <a:gd name="connsiteY17" fmla="*/ -74 h 3736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53205" h="373691">
                  <a:moveTo>
                    <a:pt x="226812" y="-74"/>
                  </a:moveTo>
                  <a:cubicBezTo>
                    <a:pt x="172719" y="-563"/>
                    <a:pt x="114509" y="26309"/>
                    <a:pt x="84845" y="63441"/>
                  </a:cubicBezTo>
                  <a:cubicBezTo>
                    <a:pt x="79471" y="69611"/>
                    <a:pt x="74516" y="76067"/>
                    <a:pt x="69839" y="82775"/>
                  </a:cubicBezTo>
                  <a:cubicBezTo>
                    <a:pt x="64884" y="89685"/>
                    <a:pt x="60765" y="97132"/>
                    <a:pt x="57485" y="104970"/>
                  </a:cubicBezTo>
                  <a:lnTo>
                    <a:pt x="-796" y="104970"/>
                  </a:lnTo>
                  <a:cubicBezTo>
                    <a:pt x="-1982" y="111391"/>
                    <a:pt x="4369" y="122768"/>
                    <a:pt x="7371" y="127375"/>
                  </a:cubicBezTo>
                  <a:cubicBezTo>
                    <a:pt x="11419" y="133678"/>
                    <a:pt x="17072" y="138800"/>
                    <a:pt x="23773" y="142242"/>
                  </a:cubicBezTo>
                  <a:cubicBezTo>
                    <a:pt x="29845" y="145243"/>
                    <a:pt x="28031" y="145243"/>
                    <a:pt x="30753" y="151176"/>
                  </a:cubicBezTo>
                  <a:cubicBezTo>
                    <a:pt x="43944" y="178048"/>
                    <a:pt x="37732" y="149291"/>
                    <a:pt x="37732" y="188238"/>
                  </a:cubicBezTo>
                  <a:cubicBezTo>
                    <a:pt x="37941" y="222348"/>
                    <a:pt x="47643" y="255732"/>
                    <a:pt x="65651" y="284697"/>
                  </a:cubicBezTo>
                  <a:cubicBezTo>
                    <a:pt x="137123" y="402514"/>
                    <a:pt x="312523" y="403770"/>
                    <a:pt x="385250" y="285325"/>
                  </a:cubicBezTo>
                  <a:cubicBezTo>
                    <a:pt x="403119" y="256429"/>
                    <a:pt x="412821" y="223199"/>
                    <a:pt x="413169" y="189215"/>
                  </a:cubicBezTo>
                  <a:cubicBezTo>
                    <a:pt x="413169" y="172813"/>
                    <a:pt x="409959" y="168276"/>
                    <a:pt x="414775" y="161994"/>
                  </a:cubicBezTo>
                  <a:cubicBezTo>
                    <a:pt x="417218" y="158846"/>
                    <a:pt x="419172" y="155370"/>
                    <a:pt x="420638" y="151664"/>
                  </a:cubicBezTo>
                  <a:cubicBezTo>
                    <a:pt x="422871" y="146081"/>
                    <a:pt x="423011" y="146639"/>
                    <a:pt x="428385" y="144266"/>
                  </a:cubicBezTo>
                  <a:cubicBezTo>
                    <a:pt x="437528" y="140287"/>
                    <a:pt x="453512" y="121652"/>
                    <a:pt x="452186" y="106506"/>
                  </a:cubicBezTo>
                  <a:lnTo>
                    <a:pt x="395720" y="105598"/>
                  </a:lnTo>
                  <a:cubicBezTo>
                    <a:pt x="391952" y="102876"/>
                    <a:pt x="348677" y="694"/>
                    <a:pt x="226812" y="-74"/>
                  </a:cubicBezTo>
                  <a:close/>
                </a:path>
              </a:pathLst>
            </a:custGeom>
            <a:solidFill>
              <a:srgbClr val="020101"/>
            </a:solidFill>
            <a:ln w="6971" cap="flat">
              <a:noFill/>
              <a:prstDash val="solid"/>
              <a:miter/>
            </a:ln>
          </p:spPr>
          <p:txBody>
            <a:bodyPr rtlCol="0" anchor="ctr"/>
            <a:lstStyle/>
            <a:p>
              <a:endParaRPr lang="fr-FR"/>
            </a:p>
          </p:txBody>
        </p:sp>
        <p:sp>
          <p:nvSpPr>
            <p:cNvPr id="33" name="Graphique 2">
              <a:extLst>
                <a:ext uri="{FF2B5EF4-FFF2-40B4-BE49-F238E27FC236}">
                  <a16:creationId xmlns:a16="http://schemas.microsoft.com/office/drawing/2014/main" id="{97E7E326-521A-4625-90EE-9E4C0B0080B2}"/>
                </a:ext>
              </a:extLst>
            </p:cNvPr>
            <p:cNvSpPr/>
            <p:nvPr/>
          </p:nvSpPr>
          <p:spPr>
            <a:xfrm>
              <a:off x="5660614" y="5252650"/>
              <a:ext cx="335929" cy="334050"/>
            </a:xfrm>
            <a:custGeom>
              <a:avLst/>
              <a:gdLst>
                <a:gd name="connsiteX0" fmla="*/ 85448 w 335929"/>
                <a:gd name="connsiteY0" fmla="*/ 211700 h 334050"/>
                <a:gd name="connsiteX1" fmla="*/ 40220 w 335929"/>
                <a:gd name="connsiteY1" fmla="*/ 190203 h 334050"/>
                <a:gd name="connsiteX2" fmla="*/ 6508 w 335929"/>
                <a:gd name="connsiteY2" fmla="*/ 173731 h 334050"/>
                <a:gd name="connsiteX3" fmla="*/ 3227 w 335929"/>
                <a:gd name="connsiteY3" fmla="*/ 168915 h 334050"/>
                <a:gd name="connsiteX4" fmla="*/ -611 w 335929"/>
                <a:gd name="connsiteY4" fmla="*/ 164169 h 334050"/>
                <a:gd name="connsiteX5" fmla="*/ 47688 w 335929"/>
                <a:gd name="connsiteY5" fmla="*/ 284778 h 334050"/>
                <a:gd name="connsiteX6" fmla="*/ 334972 w 335929"/>
                <a:gd name="connsiteY6" fmla="*/ 165704 h 334050"/>
                <a:gd name="connsiteX7" fmla="*/ 327015 w 335929"/>
                <a:gd name="connsiteY7" fmla="*/ 176034 h 334050"/>
                <a:gd name="connsiteX8" fmla="*/ 293164 w 335929"/>
                <a:gd name="connsiteY8" fmla="*/ 191319 h 334050"/>
                <a:gd name="connsiteX9" fmla="*/ 247516 w 335929"/>
                <a:gd name="connsiteY9" fmla="*/ 211421 h 334050"/>
                <a:gd name="connsiteX10" fmla="*/ 202428 w 335929"/>
                <a:gd name="connsiteY10" fmla="*/ 297062 h 334050"/>
                <a:gd name="connsiteX11" fmla="*/ 167111 w 335929"/>
                <a:gd name="connsiteY11" fmla="*/ 234245 h 334050"/>
                <a:gd name="connsiteX12" fmla="*/ 165087 w 335929"/>
                <a:gd name="connsiteY12" fmla="*/ 236129 h 334050"/>
                <a:gd name="connsiteX13" fmla="*/ 149173 w 335929"/>
                <a:gd name="connsiteY13" fmla="*/ 266561 h 334050"/>
                <a:gd name="connsiteX14" fmla="*/ 131863 w 335929"/>
                <a:gd name="connsiteY14" fmla="*/ 298667 h 334050"/>
                <a:gd name="connsiteX15" fmla="*/ 85448 w 335929"/>
                <a:gd name="connsiteY15" fmla="*/ 211700 h 334050"/>
                <a:gd name="connsiteX16" fmla="*/ 257218 w 335929"/>
                <a:gd name="connsiteY16" fmla="*/ 25831 h 334050"/>
                <a:gd name="connsiteX17" fmla="*/ 76444 w 335929"/>
                <a:gd name="connsiteY17" fmla="*/ 26250 h 334050"/>
                <a:gd name="connsiteX18" fmla="*/ 21166 w 335929"/>
                <a:gd name="connsiteY18" fmla="*/ 84740 h 334050"/>
                <a:gd name="connsiteX19" fmla="*/ 96965 w 335929"/>
                <a:gd name="connsiteY19" fmla="*/ 90324 h 334050"/>
                <a:gd name="connsiteX20" fmla="*/ 131863 w 335929"/>
                <a:gd name="connsiteY20" fmla="*/ 137018 h 334050"/>
                <a:gd name="connsiteX21" fmla="*/ 149522 w 335929"/>
                <a:gd name="connsiteY21" fmla="*/ 106168 h 334050"/>
                <a:gd name="connsiteX22" fmla="*/ 166412 w 335929"/>
                <a:gd name="connsiteY22" fmla="*/ 74898 h 334050"/>
                <a:gd name="connsiteX23" fmla="*/ 198520 w 335929"/>
                <a:gd name="connsiteY23" fmla="*/ 133179 h 334050"/>
                <a:gd name="connsiteX24" fmla="*/ 201660 w 335929"/>
                <a:gd name="connsiteY24" fmla="*/ 136320 h 334050"/>
                <a:gd name="connsiteX25" fmla="*/ 216597 w 335929"/>
                <a:gd name="connsiteY25" fmla="*/ 109657 h 334050"/>
                <a:gd name="connsiteX26" fmla="*/ 313753 w 335929"/>
                <a:gd name="connsiteY26" fmla="*/ 85857 h 334050"/>
                <a:gd name="connsiteX27" fmla="*/ 257218 w 335929"/>
                <a:gd name="connsiteY27" fmla="*/ 25831 h 334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35929" h="334050">
                  <a:moveTo>
                    <a:pt x="85448" y="211700"/>
                  </a:moveTo>
                  <a:cubicBezTo>
                    <a:pt x="71489" y="185178"/>
                    <a:pt x="80004" y="191529"/>
                    <a:pt x="40220" y="190203"/>
                  </a:cubicBezTo>
                  <a:cubicBezTo>
                    <a:pt x="27028" y="190259"/>
                    <a:pt x="14534" y="184172"/>
                    <a:pt x="6508" y="173731"/>
                  </a:cubicBezTo>
                  <a:cubicBezTo>
                    <a:pt x="5322" y="172125"/>
                    <a:pt x="4554" y="171009"/>
                    <a:pt x="3227" y="168915"/>
                  </a:cubicBezTo>
                  <a:lnTo>
                    <a:pt x="-611" y="164169"/>
                  </a:lnTo>
                  <a:cubicBezTo>
                    <a:pt x="-4380" y="214562"/>
                    <a:pt x="24865" y="261884"/>
                    <a:pt x="47688" y="284778"/>
                  </a:cubicBezTo>
                  <a:cubicBezTo>
                    <a:pt x="150638" y="389054"/>
                    <a:pt x="336996" y="317303"/>
                    <a:pt x="334972" y="165704"/>
                  </a:cubicBezTo>
                  <a:cubicBezTo>
                    <a:pt x="331273" y="168426"/>
                    <a:pt x="331762" y="170450"/>
                    <a:pt x="327015" y="176034"/>
                  </a:cubicBezTo>
                  <a:cubicBezTo>
                    <a:pt x="318849" y="186308"/>
                    <a:pt x="306286" y="192010"/>
                    <a:pt x="293164" y="191319"/>
                  </a:cubicBezTo>
                  <a:cubicBezTo>
                    <a:pt x="257637" y="192855"/>
                    <a:pt x="262732" y="182804"/>
                    <a:pt x="247516" y="211421"/>
                  </a:cubicBezTo>
                  <a:cubicBezTo>
                    <a:pt x="243957" y="217982"/>
                    <a:pt x="205638" y="293782"/>
                    <a:pt x="202428" y="297062"/>
                  </a:cubicBezTo>
                  <a:cubicBezTo>
                    <a:pt x="194611" y="291408"/>
                    <a:pt x="174509" y="240177"/>
                    <a:pt x="167111" y="234245"/>
                  </a:cubicBezTo>
                  <a:cubicBezTo>
                    <a:pt x="165505" y="235222"/>
                    <a:pt x="166552" y="234245"/>
                    <a:pt x="165087" y="236129"/>
                  </a:cubicBezTo>
                  <a:lnTo>
                    <a:pt x="149173" y="266561"/>
                  </a:lnTo>
                  <a:cubicBezTo>
                    <a:pt x="144148" y="277644"/>
                    <a:pt x="138354" y="288372"/>
                    <a:pt x="131863" y="298667"/>
                  </a:cubicBezTo>
                  <a:cubicBezTo>
                    <a:pt x="127884" y="296364"/>
                    <a:pt x="90753" y="221751"/>
                    <a:pt x="85448" y="211700"/>
                  </a:cubicBezTo>
                  <a:close/>
                  <a:moveTo>
                    <a:pt x="257218" y="25831"/>
                  </a:moveTo>
                  <a:cubicBezTo>
                    <a:pt x="205290" y="-8509"/>
                    <a:pt x="128234" y="-9067"/>
                    <a:pt x="76444" y="26250"/>
                  </a:cubicBezTo>
                  <a:cubicBezTo>
                    <a:pt x="56482" y="39861"/>
                    <a:pt x="31076" y="62545"/>
                    <a:pt x="21166" y="84740"/>
                  </a:cubicBezTo>
                  <a:cubicBezTo>
                    <a:pt x="45804" y="87671"/>
                    <a:pt x="75328" y="80203"/>
                    <a:pt x="96965" y="90324"/>
                  </a:cubicBezTo>
                  <a:cubicBezTo>
                    <a:pt x="118602" y="100444"/>
                    <a:pt x="121743" y="125641"/>
                    <a:pt x="131863" y="137018"/>
                  </a:cubicBezTo>
                  <a:cubicBezTo>
                    <a:pt x="136888" y="133388"/>
                    <a:pt x="145823" y="113217"/>
                    <a:pt x="149522" y="106168"/>
                  </a:cubicBezTo>
                  <a:cubicBezTo>
                    <a:pt x="154477" y="95384"/>
                    <a:pt x="160131" y="84935"/>
                    <a:pt x="166412" y="74898"/>
                  </a:cubicBezTo>
                  <a:cubicBezTo>
                    <a:pt x="171229" y="77341"/>
                    <a:pt x="193215" y="125012"/>
                    <a:pt x="198520" y="133179"/>
                  </a:cubicBezTo>
                  <a:cubicBezTo>
                    <a:pt x="200753" y="136599"/>
                    <a:pt x="198520" y="134575"/>
                    <a:pt x="201660" y="136320"/>
                  </a:cubicBezTo>
                  <a:cubicBezTo>
                    <a:pt x="207174" y="127728"/>
                    <a:pt x="212130" y="118829"/>
                    <a:pt x="216597" y="109657"/>
                  </a:cubicBezTo>
                  <a:cubicBezTo>
                    <a:pt x="233767" y="77272"/>
                    <a:pt x="269782" y="86415"/>
                    <a:pt x="313753" y="85857"/>
                  </a:cubicBezTo>
                  <a:cubicBezTo>
                    <a:pt x="306286" y="65057"/>
                    <a:pt x="275505" y="37906"/>
                    <a:pt x="257218" y="25831"/>
                  </a:cubicBezTo>
                  <a:close/>
                </a:path>
              </a:pathLst>
            </a:custGeom>
            <a:solidFill>
              <a:srgbClr val="1760BF"/>
            </a:solidFill>
            <a:ln w="6971" cap="flat">
              <a:noFill/>
              <a:prstDash val="solid"/>
              <a:miter/>
            </a:ln>
          </p:spPr>
          <p:txBody>
            <a:bodyPr rtlCol="0" anchor="ctr"/>
            <a:lstStyle/>
            <a:p>
              <a:endParaRPr lang="fr-FR"/>
            </a:p>
          </p:txBody>
        </p:sp>
        <p:sp>
          <p:nvSpPr>
            <p:cNvPr id="34" name="Graphique 2">
              <a:extLst>
                <a:ext uri="{FF2B5EF4-FFF2-40B4-BE49-F238E27FC236}">
                  <a16:creationId xmlns:a16="http://schemas.microsoft.com/office/drawing/2014/main" id="{97E7E326-521A-4625-90EE-9E4C0B0080B2}"/>
                </a:ext>
              </a:extLst>
            </p:cNvPr>
            <p:cNvSpPr/>
            <p:nvPr/>
          </p:nvSpPr>
          <p:spPr>
            <a:xfrm>
              <a:off x="5614582" y="5344799"/>
              <a:ext cx="430385" cy="118375"/>
            </a:xfrm>
            <a:custGeom>
              <a:avLst/>
              <a:gdLst>
                <a:gd name="connsiteX0" fmla="*/ 212305 w 430385"/>
                <a:gd name="connsiteY0" fmla="*/ -81 h 118375"/>
                <a:gd name="connsiteX1" fmla="*/ 177896 w 430385"/>
                <a:gd name="connsiteY1" fmla="*/ 62736 h 118375"/>
                <a:gd name="connsiteX2" fmla="*/ 156468 w 430385"/>
                <a:gd name="connsiteY2" fmla="*/ 24139 h 118375"/>
                <a:gd name="connsiteX3" fmla="*/ 119406 w 430385"/>
                <a:gd name="connsiteY3" fmla="*/ 1176 h 118375"/>
                <a:gd name="connsiteX4" fmla="*/ -575 w 430385"/>
                <a:gd name="connsiteY4" fmla="*/ 1176 h 118375"/>
                <a:gd name="connsiteX5" fmla="*/ -575 w 430385"/>
                <a:gd name="connsiteY5" fmla="*/ 4665 h 118375"/>
                <a:gd name="connsiteX6" fmla="*/ 4451 w 430385"/>
                <a:gd name="connsiteY6" fmla="*/ 13809 h 118375"/>
                <a:gd name="connsiteX7" fmla="*/ 47864 w 430385"/>
                <a:gd name="connsiteY7" fmla="*/ 25535 h 118375"/>
                <a:gd name="connsiteX8" fmla="*/ 152559 w 430385"/>
                <a:gd name="connsiteY8" fmla="*/ 70205 h 118375"/>
                <a:gd name="connsiteX9" fmla="*/ 177826 w 430385"/>
                <a:gd name="connsiteY9" fmla="*/ 118295 h 118375"/>
                <a:gd name="connsiteX10" fmla="*/ 194926 w 430385"/>
                <a:gd name="connsiteY10" fmla="*/ 86328 h 118375"/>
                <a:gd name="connsiteX11" fmla="*/ 212096 w 430385"/>
                <a:gd name="connsiteY11" fmla="*/ 54291 h 118375"/>
                <a:gd name="connsiteX12" fmla="*/ 246995 w 430385"/>
                <a:gd name="connsiteY12" fmla="*/ 117108 h 118375"/>
                <a:gd name="connsiteX13" fmla="*/ 278612 w 430385"/>
                <a:gd name="connsiteY13" fmla="*/ 58200 h 118375"/>
                <a:gd name="connsiteX14" fmla="*/ 337939 w 430385"/>
                <a:gd name="connsiteY14" fmla="*/ 26303 h 118375"/>
                <a:gd name="connsiteX15" fmla="*/ 404526 w 430385"/>
                <a:gd name="connsiteY15" fmla="*/ 26652 h 118375"/>
                <a:gd name="connsiteX16" fmla="*/ 429444 w 430385"/>
                <a:gd name="connsiteY16" fmla="*/ 1385 h 118375"/>
                <a:gd name="connsiteX17" fmla="*/ 309742 w 430385"/>
                <a:gd name="connsiteY17" fmla="*/ 757 h 118375"/>
                <a:gd name="connsiteX18" fmla="*/ 268841 w 430385"/>
                <a:gd name="connsiteY18" fmla="*/ 22185 h 118375"/>
                <a:gd name="connsiteX19" fmla="*/ 247203 w 430385"/>
                <a:gd name="connsiteY19" fmla="*/ 61899 h 118375"/>
                <a:gd name="connsiteX20" fmla="*/ 212305 w 430385"/>
                <a:gd name="connsiteY20" fmla="*/ -81 h 118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30385" h="118375">
                  <a:moveTo>
                    <a:pt x="212305" y="-81"/>
                  </a:moveTo>
                  <a:cubicBezTo>
                    <a:pt x="205325" y="8854"/>
                    <a:pt x="183410" y="58828"/>
                    <a:pt x="177896" y="62736"/>
                  </a:cubicBezTo>
                  <a:cubicBezTo>
                    <a:pt x="172731" y="57153"/>
                    <a:pt x="161284" y="32444"/>
                    <a:pt x="156468" y="24139"/>
                  </a:cubicBezTo>
                  <a:cubicBezTo>
                    <a:pt x="147674" y="8993"/>
                    <a:pt x="138879" y="1176"/>
                    <a:pt x="119406" y="1176"/>
                  </a:cubicBezTo>
                  <a:cubicBezTo>
                    <a:pt x="104539" y="1176"/>
                    <a:pt x="5218" y="-430"/>
                    <a:pt x="-575" y="1176"/>
                  </a:cubicBezTo>
                  <a:cubicBezTo>
                    <a:pt x="-1064" y="2279"/>
                    <a:pt x="-1064" y="3563"/>
                    <a:pt x="-575" y="4665"/>
                  </a:cubicBezTo>
                  <a:lnTo>
                    <a:pt x="4451" y="13809"/>
                  </a:lnTo>
                  <a:cubicBezTo>
                    <a:pt x="15199" y="28327"/>
                    <a:pt x="29088" y="25535"/>
                    <a:pt x="47864" y="25535"/>
                  </a:cubicBezTo>
                  <a:cubicBezTo>
                    <a:pt x="138600" y="25535"/>
                    <a:pt x="125269" y="16810"/>
                    <a:pt x="152559" y="70205"/>
                  </a:cubicBezTo>
                  <a:cubicBezTo>
                    <a:pt x="156399" y="77673"/>
                    <a:pt x="174615" y="114735"/>
                    <a:pt x="177826" y="118295"/>
                  </a:cubicBezTo>
                  <a:cubicBezTo>
                    <a:pt x="184108" y="107958"/>
                    <a:pt x="189831" y="97286"/>
                    <a:pt x="194926" y="86328"/>
                  </a:cubicBezTo>
                  <a:cubicBezTo>
                    <a:pt x="200022" y="75335"/>
                    <a:pt x="205814" y="64642"/>
                    <a:pt x="212096" y="54291"/>
                  </a:cubicBezTo>
                  <a:cubicBezTo>
                    <a:pt x="217331" y="58479"/>
                    <a:pt x="241830" y="112572"/>
                    <a:pt x="246995" y="117108"/>
                  </a:cubicBezTo>
                  <a:cubicBezTo>
                    <a:pt x="250973" y="114037"/>
                    <a:pt x="274146" y="67134"/>
                    <a:pt x="278612" y="58200"/>
                  </a:cubicBezTo>
                  <a:cubicBezTo>
                    <a:pt x="295015" y="25814"/>
                    <a:pt x="294666" y="26303"/>
                    <a:pt x="337939" y="26303"/>
                  </a:cubicBezTo>
                  <a:cubicBezTo>
                    <a:pt x="357273" y="26303"/>
                    <a:pt x="389101" y="27698"/>
                    <a:pt x="404526" y="26652"/>
                  </a:cubicBezTo>
                  <a:cubicBezTo>
                    <a:pt x="417508" y="24655"/>
                    <a:pt x="427629" y="14381"/>
                    <a:pt x="429444" y="1385"/>
                  </a:cubicBezTo>
                  <a:lnTo>
                    <a:pt x="309742" y="757"/>
                  </a:lnTo>
                  <a:cubicBezTo>
                    <a:pt x="287756" y="757"/>
                    <a:pt x="276658" y="8225"/>
                    <a:pt x="268841" y="22185"/>
                  </a:cubicBezTo>
                  <a:cubicBezTo>
                    <a:pt x="263746" y="31258"/>
                    <a:pt x="252508" y="56664"/>
                    <a:pt x="247203" y="61899"/>
                  </a:cubicBezTo>
                  <a:cubicBezTo>
                    <a:pt x="240433" y="57083"/>
                    <a:pt x="218727" y="4456"/>
                    <a:pt x="212305" y="-81"/>
                  </a:cubicBezTo>
                  <a:close/>
                </a:path>
              </a:pathLst>
            </a:custGeom>
            <a:solidFill>
              <a:srgbClr val="F2B602"/>
            </a:solidFill>
            <a:ln w="6971" cap="flat">
              <a:noFill/>
              <a:prstDash val="solid"/>
              <a:miter/>
            </a:ln>
          </p:spPr>
          <p:txBody>
            <a:bodyPr rtlCol="0" anchor="ctr"/>
            <a:lstStyle/>
            <a:p>
              <a:endParaRPr lang="fr-FR"/>
            </a:p>
          </p:txBody>
        </p:sp>
        <p:sp>
          <p:nvSpPr>
            <p:cNvPr id="35" name="Graphique 2">
              <a:extLst>
                <a:ext uri="{FF2B5EF4-FFF2-40B4-BE49-F238E27FC236}">
                  <a16:creationId xmlns:a16="http://schemas.microsoft.com/office/drawing/2014/main" id="{97E7E326-521A-4625-90EE-9E4C0B0080B2}"/>
                </a:ext>
              </a:extLst>
            </p:cNvPr>
            <p:cNvSpPr/>
            <p:nvPr/>
          </p:nvSpPr>
          <p:spPr>
            <a:xfrm>
              <a:off x="5669564" y="5408618"/>
              <a:ext cx="317890" cy="125749"/>
            </a:xfrm>
            <a:custGeom>
              <a:avLst/>
              <a:gdLst>
                <a:gd name="connsiteX0" fmla="*/ 87595 w 317890"/>
                <a:gd name="connsiteY0" fmla="*/ 8341 h 125749"/>
                <a:gd name="connsiteX1" fmla="*/ -767 w 317890"/>
                <a:gd name="connsiteY1" fmla="*/ 803 h 125749"/>
                <a:gd name="connsiteX2" fmla="*/ 10610 w 317890"/>
                <a:gd name="connsiteY2" fmla="*/ 19788 h 125749"/>
                <a:gd name="connsiteX3" fmla="*/ 35109 w 317890"/>
                <a:gd name="connsiteY3" fmla="*/ 26767 h 125749"/>
                <a:gd name="connsiteX4" fmla="*/ 79639 w 317890"/>
                <a:gd name="connsiteY4" fmla="*/ 44845 h 125749"/>
                <a:gd name="connsiteX5" fmla="*/ 100997 w 317890"/>
                <a:gd name="connsiteY5" fmla="*/ 85955 h 125749"/>
                <a:gd name="connsiteX6" fmla="*/ 116980 w 317890"/>
                <a:gd name="connsiteY6" fmla="*/ 116387 h 125749"/>
                <a:gd name="connsiteX7" fmla="*/ 123192 w 317890"/>
                <a:gd name="connsiteY7" fmla="*/ 125669 h 125749"/>
                <a:gd name="connsiteX8" fmla="*/ 157183 w 317890"/>
                <a:gd name="connsiteY8" fmla="*/ 61317 h 125749"/>
                <a:gd name="connsiteX9" fmla="*/ 175051 w 317890"/>
                <a:gd name="connsiteY9" fmla="*/ 93563 h 125749"/>
                <a:gd name="connsiteX10" fmla="*/ 192221 w 317890"/>
                <a:gd name="connsiteY10" fmla="*/ 125460 h 125749"/>
                <a:gd name="connsiteX11" fmla="*/ 235356 w 317890"/>
                <a:gd name="connsiteY11" fmla="*/ 43519 h 125749"/>
                <a:gd name="connsiteX12" fmla="*/ 251200 w 317890"/>
                <a:gd name="connsiteY12" fmla="*/ 28163 h 125749"/>
                <a:gd name="connsiteX13" fmla="*/ 305850 w 317890"/>
                <a:gd name="connsiteY13" fmla="*/ 20206 h 125749"/>
                <a:gd name="connsiteX14" fmla="*/ 316949 w 317890"/>
                <a:gd name="connsiteY14" fmla="*/ 4432 h 125749"/>
                <a:gd name="connsiteX15" fmla="*/ 316390 w 317890"/>
                <a:gd name="connsiteY15" fmla="*/ 2269 h 125749"/>
                <a:gd name="connsiteX16" fmla="*/ 269067 w 317890"/>
                <a:gd name="connsiteY16" fmla="*/ 1780 h 125749"/>
                <a:gd name="connsiteX17" fmla="*/ 227888 w 317890"/>
                <a:gd name="connsiteY17" fmla="*/ 8760 h 125749"/>
                <a:gd name="connsiteX18" fmla="*/ 191453 w 317890"/>
                <a:gd name="connsiteY18" fmla="*/ 68087 h 125749"/>
                <a:gd name="connsiteX19" fmla="*/ 157183 w 317890"/>
                <a:gd name="connsiteY19" fmla="*/ 5270 h 125749"/>
                <a:gd name="connsiteX20" fmla="*/ 122913 w 317890"/>
                <a:gd name="connsiteY20" fmla="*/ 69344 h 125749"/>
                <a:gd name="connsiteX21" fmla="*/ 87595 w 317890"/>
                <a:gd name="connsiteY21" fmla="*/ 8341 h 1257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17890" h="125749">
                  <a:moveTo>
                    <a:pt x="87595" y="8341"/>
                  </a:moveTo>
                  <a:cubicBezTo>
                    <a:pt x="72380" y="-4153"/>
                    <a:pt x="23173" y="1012"/>
                    <a:pt x="-767" y="803"/>
                  </a:cubicBezTo>
                  <a:cubicBezTo>
                    <a:pt x="-2372" y="7364"/>
                    <a:pt x="7539" y="17694"/>
                    <a:pt x="10610" y="19788"/>
                  </a:cubicBezTo>
                  <a:cubicBezTo>
                    <a:pt x="17729" y="24806"/>
                    <a:pt x="26384" y="27263"/>
                    <a:pt x="35109" y="26767"/>
                  </a:cubicBezTo>
                  <a:cubicBezTo>
                    <a:pt x="70495" y="27605"/>
                    <a:pt x="67494" y="22231"/>
                    <a:pt x="79639" y="44845"/>
                  </a:cubicBezTo>
                  <a:cubicBezTo>
                    <a:pt x="86619" y="58246"/>
                    <a:pt x="93599" y="72275"/>
                    <a:pt x="100997" y="85955"/>
                  </a:cubicBezTo>
                  <a:lnTo>
                    <a:pt x="116980" y="116387"/>
                  </a:lnTo>
                  <a:cubicBezTo>
                    <a:pt x="120819" y="123715"/>
                    <a:pt x="118934" y="123366"/>
                    <a:pt x="123192" y="125669"/>
                  </a:cubicBezTo>
                  <a:lnTo>
                    <a:pt x="157183" y="61317"/>
                  </a:lnTo>
                  <a:cubicBezTo>
                    <a:pt x="161301" y="63829"/>
                    <a:pt x="171561" y="86932"/>
                    <a:pt x="175051" y="93563"/>
                  </a:cubicBezTo>
                  <a:cubicBezTo>
                    <a:pt x="180705" y="104311"/>
                    <a:pt x="186358" y="115688"/>
                    <a:pt x="192221" y="125460"/>
                  </a:cubicBezTo>
                  <a:cubicBezTo>
                    <a:pt x="196688" y="122598"/>
                    <a:pt x="229702" y="53918"/>
                    <a:pt x="235356" y="43519"/>
                  </a:cubicBezTo>
                  <a:cubicBezTo>
                    <a:pt x="239753" y="35283"/>
                    <a:pt x="241428" y="29559"/>
                    <a:pt x="251200" y="28163"/>
                  </a:cubicBezTo>
                  <a:cubicBezTo>
                    <a:pt x="274232" y="24464"/>
                    <a:pt x="290356" y="32142"/>
                    <a:pt x="305850" y="20206"/>
                  </a:cubicBezTo>
                  <a:cubicBezTo>
                    <a:pt x="309410" y="17484"/>
                    <a:pt x="316949" y="10016"/>
                    <a:pt x="316949" y="4432"/>
                  </a:cubicBezTo>
                  <a:cubicBezTo>
                    <a:pt x="316949" y="2269"/>
                    <a:pt x="316949" y="3525"/>
                    <a:pt x="316390" y="2269"/>
                  </a:cubicBezTo>
                  <a:cubicBezTo>
                    <a:pt x="300615" y="1292"/>
                    <a:pt x="284841" y="1131"/>
                    <a:pt x="269067" y="1780"/>
                  </a:cubicBezTo>
                  <a:cubicBezTo>
                    <a:pt x="250362" y="1780"/>
                    <a:pt x="241148" y="-1012"/>
                    <a:pt x="227888" y="8760"/>
                  </a:cubicBezTo>
                  <a:cubicBezTo>
                    <a:pt x="214626" y="18531"/>
                    <a:pt x="198503" y="65644"/>
                    <a:pt x="191453" y="68087"/>
                  </a:cubicBezTo>
                  <a:cubicBezTo>
                    <a:pt x="184473" y="61107"/>
                    <a:pt x="163534" y="9737"/>
                    <a:pt x="157183" y="5270"/>
                  </a:cubicBezTo>
                  <a:cubicBezTo>
                    <a:pt x="148807" y="15739"/>
                    <a:pt x="128636" y="64877"/>
                    <a:pt x="122913" y="69344"/>
                  </a:cubicBezTo>
                  <a:cubicBezTo>
                    <a:pt x="115584" y="63829"/>
                    <a:pt x="100927" y="19369"/>
                    <a:pt x="87595" y="8341"/>
                  </a:cubicBezTo>
                  <a:close/>
                </a:path>
              </a:pathLst>
            </a:custGeom>
            <a:solidFill>
              <a:srgbClr val="F2B602"/>
            </a:solidFill>
            <a:ln w="6971" cap="flat">
              <a:noFill/>
              <a:prstDash val="solid"/>
              <a:miter/>
            </a:ln>
          </p:spPr>
          <p:txBody>
            <a:bodyPr rtlCol="0" anchor="ctr"/>
            <a:lstStyle/>
            <a:p>
              <a:endParaRPr lang="fr-FR"/>
            </a:p>
          </p:txBody>
        </p:sp>
        <p:sp>
          <p:nvSpPr>
            <p:cNvPr id="36" name="Graphique 2">
              <a:extLst>
                <a:ext uri="{FF2B5EF4-FFF2-40B4-BE49-F238E27FC236}">
                  <a16:creationId xmlns:a16="http://schemas.microsoft.com/office/drawing/2014/main" id="{97E7E326-521A-4625-90EE-9E4C0B0080B2}"/>
                </a:ext>
              </a:extLst>
            </p:cNvPr>
            <p:cNvSpPr/>
            <p:nvPr/>
          </p:nvSpPr>
          <p:spPr>
            <a:xfrm>
              <a:off x="5643476" y="5235703"/>
              <a:ext cx="370160" cy="368461"/>
            </a:xfrm>
            <a:custGeom>
              <a:avLst/>
              <a:gdLst>
                <a:gd name="connsiteX0" fmla="*/ 264 w 370160"/>
                <a:gd name="connsiteY0" fmla="*/ 164853 h 368461"/>
                <a:gd name="connsiteX1" fmla="*/ 183272 w 370160"/>
                <a:gd name="connsiteY1" fmla="*/ 368380 h 368461"/>
                <a:gd name="connsiteX2" fmla="*/ 319585 w 370160"/>
                <a:gd name="connsiteY2" fmla="*/ 309821 h 368461"/>
                <a:gd name="connsiteX3" fmla="*/ 357065 w 370160"/>
                <a:gd name="connsiteY3" fmla="*/ 250424 h 368461"/>
                <a:gd name="connsiteX4" fmla="*/ 368512 w 370160"/>
                <a:gd name="connsiteY4" fmla="*/ 166668 h 368461"/>
                <a:gd name="connsiteX5" fmla="*/ 354553 w 370160"/>
                <a:gd name="connsiteY5" fmla="*/ 174625 h 368461"/>
                <a:gd name="connsiteX6" fmla="*/ 306742 w 370160"/>
                <a:gd name="connsiteY6" fmla="*/ 302423 h 368461"/>
                <a:gd name="connsiteX7" fmla="*/ 25810 w 370160"/>
                <a:gd name="connsiteY7" fmla="*/ 248260 h 368461"/>
                <a:gd name="connsiteX8" fmla="*/ 15898 w 370160"/>
                <a:gd name="connsiteY8" fmla="*/ 213920 h 368461"/>
                <a:gd name="connsiteX9" fmla="*/ 13456 w 370160"/>
                <a:gd name="connsiteY9" fmla="*/ 172600 h 368461"/>
                <a:gd name="connsiteX10" fmla="*/ 322936 w 370160"/>
                <a:gd name="connsiteY10" fmla="*/ 62042 h 368461"/>
                <a:gd name="connsiteX11" fmla="*/ 60499 w 370160"/>
                <a:gd name="connsiteY11" fmla="*/ 47106 h 368461"/>
                <a:gd name="connsiteX12" fmla="*/ 45562 w 370160"/>
                <a:gd name="connsiteY12" fmla="*/ 62042 h 368461"/>
                <a:gd name="connsiteX13" fmla="*/ 18970 w 370160"/>
                <a:gd name="connsiteY13" fmla="*/ 102385 h 368461"/>
                <a:gd name="connsiteX14" fmla="*/ 35232 w 370160"/>
                <a:gd name="connsiteY14" fmla="*/ 102385 h 368461"/>
                <a:gd name="connsiteX15" fmla="*/ 75855 w 370160"/>
                <a:gd name="connsiteY15" fmla="*/ 53108 h 368461"/>
                <a:gd name="connsiteX16" fmla="*/ 92885 w 370160"/>
                <a:gd name="connsiteY16" fmla="*/ 40894 h 368461"/>
                <a:gd name="connsiteX17" fmla="*/ 323214 w 370160"/>
                <a:gd name="connsiteY17" fmla="*/ 85354 h 368461"/>
                <a:gd name="connsiteX18" fmla="*/ 334801 w 370160"/>
                <a:gd name="connsiteY18" fmla="*/ 103292 h 368461"/>
                <a:gd name="connsiteX19" fmla="*/ 350295 w 370160"/>
                <a:gd name="connsiteY19" fmla="*/ 103292 h 368461"/>
                <a:gd name="connsiteX20" fmla="*/ 322936 w 370160"/>
                <a:gd name="connsiteY20" fmla="*/ 61763 h 3684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70160" h="368461">
                  <a:moveTo>
                    <a:pt x="264" y="164853"/>
                  </a:moveTo>
                  <a:cubicBezTo>
                    <a:pt x="-12509" y="276109"/>
                    <a:pt x="78088" y="368380"/>
                    <a:pt x="183272" y="368380"/>
                  </a:cubicBezTo>
                  <a:cubicBezTo>
                    <a:pt x="234712" y="368380"/>
                    <a:pt x="287967" y="346046"/>
                    <a:pt x="319585" y="309821"/>
                  </a:cubicBezTo>
                  <a:cubicBezTo>
                    <a:pt x="335848" y="292679"/>
                    <a:pt x="348620" y="272494"/>
                    <a:pt x="357065" y="250424"/>
                  </a:cubicBezTo>
                  <a:cubicBezTo>
                    <a:pt x="367047" y="223699"/>
                    <a:pt x="370956" y="195089"/>
                    <a:pt x="368512" y="166668"/>
                  </a:cubicBezTo>
                  <a:cubicBezTo>
                    <a:pt x="364883" y="168064"/>
                    <a:pt x="360765" y="171903"/>
                    <a:pt x="354553" y="174625"/>
                  </a:cubicBezTo>
                  <a:cubicBezTo>
                    <a:pt x="355810" y="234091"/>
                    <a:pt x="335568" y="271922"/>
                    <a:pt x="306742" y="302423"/>
                  </a:cubicBezTo>
                  <a:cubicBezTo>
                    <a:pt x="222358" y="391483"/>
                    <a:pt x="70410" y="360354"/>
                    <a:pt x="25810" y="248260"/>
                  </a:cubicBezTo>
                  <a:cubicBezTo>
                    <a:pt x="21343" y="237191"/>
                    <a:pt x="17993" y="225681"/>
                    <a:pt x="15898" y="213920"/>
                  </a:cubicBezTo>
                  <a:cubicBezTo>
                    <a:pt x="14153" y="200219"/>
                    <a:pt x="13316" y="186413"/>
                    <a:pt x="13456" y="172600"/>
                  </a:cubicBezTo>
                  <a:close/>
                  <a:moveTo>
                    <a:pt x="322936" y="62042"/>
                  </a:moveTo>
                  <a:cubicBezTo>
                    <a:pt x="254604" y="-14553"/>
                    <a:pt x="137066" y="-21239"/>
                    <a:pt x="60499" y="47106"/>
                  </a:cubicBezTo>
                  <a:cubicBezTo>
                    <a:pt x="55264" y="51796"/>
                    <a:pt x="50239" y="56787"/>
                    <a:pt x="45562" y="62042"/>
                  </a:cubicBezTo>
                  <a:cubicBezTo>
                    <a:pt x="39769" y="68324"/>
                    <a:pt x="22041" y="91845"/>
                    <a:pt x="18970" y="102385"/>
                  </a:cubicBezTo>
                  <a:lnTo>
                    <a:pt x="35232" y="102385"/>
                  </a:lnTo>
                  <a:cubicBezTo>
                    <a:pt x="40607" y="87239"/>
                    <a:pt x="62593" y="64415"/>
                    <a:pt x="75855" y="53108"/>
                  </a:cubicBezTo>
                  <a:cubicBezTo>
                    <a:pt x="81229" y="48606"/>
                    <a:pt x="86882" y="44523"/>
                    <a:pt x="92885" y="40894"/>
                  </a:cubicBezTo>
                  <a:cubicBezTo>
                    <a:pt x="169313" y="-7622"/>
                    <a:pt x="270308" y="11879"/>
                    <a:pt x="323214" y="85354"/>
                  </a:cubicBezTo>
                  <a:cubicBezTo>
                    <a:pt x="327542" y="91287"/>
                    <a:pt x="330194" y="97150"/>
                    <a:pt x="334801" y="103292"/>
                  </a:cubicBezTo>
                  <a:lnTo>
                    <a:pt x="350295" y="103292"/>
                  </a:lnTo>
                  <a:cubicBezTo>
                    <a:pt x="346875" y="91915"/>
                    <a:pt x="328798" y="68115"/>
                    <a:pt x="322936" y="61763"/>
                  </a:cubicBezTo>
                  <a:close/>
                </a:path>
              </a:pathLst>
            </a:custGeom>
            <a:solidFill>
              <a:srgbClr val="F2B602"/>
            </a:solidFill>
            <a:ln w="6971" cap="flat">
              <a:noFill/>
              <a:prstDash val="solid"/>
              <a:miter/>
            </a:ln>
          </p:spPr>
          <p:txBody>
            <a:bodyPr rtlCol="0" anchor="ctr"/>
            <a:lstStyle/>
            <a:p>
              <a:endParaRPr lang="fr-FR"/>
            </a:p>
          </p:txBody>
        </p:sp>
        <p:sp>
          <p:nvSpPr>
            <p:cNvPr id="37" name="Graphique 2">
              <a:extLst>
                <a:ext uri="{FF2B5EF4-FFF2-40B4-BE49-F238E27FC236}">
                  <a16:creationId xmlns:a16="http://schemas.microsoft.com/office/drawing/2014/main" id="{97E7E326-521A-4625-90EE-9E4C0B0080B2}"/>
                </a:ext>
              </a:extLst>
            </p:cNvPr>
            <p:cNvSpPr/>
            <p:nvPr/>
          </p:nvSpPr>
          <p:spPr>
            <a:xfrm>
              <a:off x="5642448" y="5377131"/>
              <a:ext cx="373483" cy="32509"/>
            </a:xfrm>
            <a:custGeom>
              <a:avLst/>
              <a:gdLst>
                <a:gd name="connsiteX0" fmla="*/ 318309 w 373483"/>
                <a:gd name="connsiteY0" fmla="*/ 881 h 32509"/>
                <a:gd name="connsiteX1" fmla="*/ 256260 w 373483"/>
                <a:gd name="connsiteY1" fmla="*/ 31452 h 32509"/>
                <a:gd name="connsiteX2" fmla="*/ 287110 w 373483"/>
                <a:gd name="connsiteY2" fmla="*/ 25449 h 32509"/>
                <a:gd name="connsiteX3" fmla="*/ 358024 w 373483"/>
                <a:gd name="connsiteY3" fmla="*/ 23076 h 32509"/>
                <a:gd name="connsiteX4" fmla="*/ 372542 w 373483"/>
                <a:gd name="connsiteY4" fmla="*/ 1788 h 32509"/>
                <a:gd name="connsiteX5" fmla="*/ 100404 w 373483"/>
                <a:gd name="connsiteY5" fmla="*/ 7861 h 32509"/>
                <a:gd name="connsiteX6" fmla="*/ 71368 w 373483"/>
                <a:gd name="connsiteY6" fmla="*/ 881 h 32509"/>
                <a:gd name="connsiteX7" fmla="*/ -942 w 373483"/>
                <a:gd name="connsiteY7" fmla="*/ 881 h 32509"/>
                <a:gd name="connsiteX8" fmla="*/ 13995 w 373483"/>
                <a:gd name="connsiteY8" fmla="*/ 21820 h 32509"/>
                <a:gd name="connsiteX9" fmla="*/ 46171 w 373483"/>
                <a:gd name="connsiteY9" fmla="*/ 25798 h 32509"/>
                <a:gd name="connsiteX10" fmla="*/ 82465 w 373483"/>
                <a:gd name="connsiteY10" fmla="*/ 26217 h 32509"/>
                <a:gd name="connsiteX11" fmla="*/ 112967 w 373483"/>
                <a:gd name="connsiteY11" fmla="*/ 32429 h 32509"/>
                <a:gd name="connsiteX12" fmla="*/ 100404 w 373483"/>
                <a:gd name="connsiteY12" fmla="*/ 7861 h 325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73483" h="32509">
                  <a:moveTo>
                    <a:pt x="318309" y="881"/>
                  </a:moveTo>
                  <a:cubicBezTo>
                    <a:pt x="268824" y="462"/>
                    <a:pt x="272523" y="-3167"/>
                    <a:pt x="256260" y="31452"/>
                  </a:cubicBezTo>
                  <a:cubicBezTo>
                    <a:pt x="268684" y="28311"/>
                    <a:pt x="270219" y="25310"/>
                    <a:pt x="287110" y="25449"/>
                  </a:cubicBezTo>
                  <a:cubicBezTo>
                    <a:pt x="299464" y="25449"/>
                    <a:pt x="349927" y="26915"/>
                    <a:pt x="358024" y="23076"/>
                  </a:cubicBezTo>
                  <a:cubicBezTo>
                    <a:pt x="366260" y="18986"/>
                    <a:pt x="371704" y="10924"/>
                    <a:pt x="372542" y="1788"/>
                  </a:cubicBezTo>
                  <a:close/>
                  <a:moveTo>
                    <a:pt x="100404" y="7861"/>
                  </a:moveTo>
                  <a:cubicBezTo>
                    <a:pt x="93424" y="-585"/>
                    <a:pt x="84699" y="881"/>
                    <a:pt x="71368" y="881"/>
                  </a:cubicBezTo>
                  <a:cubicBezTo>
                    <a:pt x="58036" y="881"/>
                    <a:pt x="10156" y="-1283"/>
                    <a:pt x="-942" y="881"/>
                  </a:cubicBezTo>
                  <a:cubicBezTo>
                    <a:pt x="315" y="9878"/>
                    <a:pt x="5898" y="17688"/>
                    <a:pt x="13995" y="21820"/>
                  </a:cubicBezTo>
                  <a:cubicBezTo>
                    <a:pt x="23138" y="26775"/>
                    <a:pt x="34934" y="25589"/>
                    <a:pt x="46171" y="25798"/>
                  </a:cubicBezTo>
                  <a:cubicBezTo>
                    <a:pt x="57409" y="26008"/>
                    <a:pt x="70391" y="25798"/>
                    <a:pt x="82465" y="26217"/>
                  </a:cubicBezTo>
                  <a:cubicBezTo>
                    <a:pt x="109966" y="26636"/>
                    <a:pt x="96425" y="27125"/>
                    <a:pt x="112967" y="32429"/>
                  </a:cubicBezTo>
                  <a:cubicBezTo>
                    <a:pt x="109966" y="23683"/>
                    <a:pt x="105708" y="15412"/>
                    <a:pt x="100404" y="7861"/>
                  </a:cubicBezTo>
                  <a:close/>
                </a:path>
              </a:pathLst>
            </a:custGeom>
            <a:solidFill>
              <a:srgbClr val="F2B602"/>
            </a:solidFill>
            <a:ln w="6971" cap="flat">
              <a:noFill/>
              <a:prstDash val="solid"/>
              <a:miter/>
            </a:ln>
          </p:spPr>
          <p:txBody>
            <a:bodyPr rtlCol="0" anchor="ctr"/>
            <a:lstStyle/>
            <a:p>
              <a:endParaRPr lang="fr-FR"/>
            </a:p>
          </p:txBody>
        </p:sp>
        <p:sp>
          <p:nvSpPr>
            <p:cNvPr id="38" name="Graphique 2">
              <a:extLst>
                <a:ext uri="{FF2B5EF4-FFF2-40B4-BE49-F238E27FC236}">
                  <a16:creationId xmlns:a16="http://schemas.microsoft.com/office/drawing/2014/main" id="{97E7E326-521A-4625-90EE-9E4C0B0080B2}"/>
                </a:ext>
              </a:extLst>
            </p:cNvPr>
            <p:cNvSpPr/>
            <p:nvPr/>
          </p:nvSpPr>
          <p:spPr>
            <a:xfrm>
              <a:off x="5589891" y="5181893"/>
              <a:ext cx="478108" cy="475944"/>
            </a:xfrm>
            <a:custGeom>
              <a:avLst/>
              <a:gdLst>
                <a:gd name="connsiteX0" fmla="*/ 238322 w 478108"/>
                <a:gd name="connsiteY0" fmla="*/ -81 h 475944"/>
                <a:gd name="connsiteX1" fmla="*/ 236508 w 478108"/>
                <a:gd name="connsiteY1" fmla="*/ 1734 h 475944"/>
                <a:gd name="connsiteX2" fmla="*/ 235600 w 478108"/>
                <a:gd name="connsiteY2" fmla="*/ 3060 h 475944"/>
                <a:gd name="connsiteX3" fmla="*/ 233995 w 478108"/>
                <a:gd name="connsiteY3" fmla="*/ 6480 h 475944"/>
                <a:gd name="connsiteX4" fmla="*/ 230715 w 478108"/>
                <a:gd name="connsiteY4" fmla="*/ 13041 h 475944"/>
                <a:gd name="connsiteX5" fmla="*/ 215988 w 478108"/>
                <a:gd name="connsiteY5" fmla="*/ 14926 h 475944"/>
                <a:gd name="connsiteX6" fmla="*/ 226596 w 478108"/>
                <a:gd name="connsiteY6" fmla="*/ 24069 h 475944"/>
                <a:gd name="connsiteX7" fmla="*/ 224363 w 478108"/>
                <a:gd name="connsiteY7" fmla="*/ 40471 h 475944"/>
                <a:gd name="connsiteX8" fmla="*/ 238322 w 478108"/>
                <a:gd name="connsiteY8" fmla="*/ 34050 h 475944"/>
                <a:gd name="connsiteX9" fmla="*/ 252282 w 478108"/>
                <a:gd name="connsiteY9" fmla="*/ 40471 h 475944"/>
                <a:gd name="connsiteX10" fmla="*/ 259750 w 478108"/>
                <a:gd name="connsiteY10" fmla="*/ 14437 h 475944"/>
                <a:gd name="connsiteX11" fmla="*/ 238322 w 478108"/>
                <a:gd name="connsiteY11" fmla="*/ -81 h 475944"/>
                <a:gd name="connsiteX12" fmla="*/ 464255 w 478108"/>
                <a:gd name="connsiteY12" fmla="*/ 231575 h 475944"/>
                <a:gd name="connsiteX13" fmla="*/ 460625 w 478108"/>
                <a:gd name="connsiteY13" fmla="*/ 217267 h 475944"/>
                <a:gd name="connsiteX14" fmla="*/ 451482 w 478108"/>
                <a:gd name="connsiteY14" fmla="*/ 227527 h 475944"/>
                <a:gd name="connsiteX15" fmla="*/ 435848 w 478108"/>
                <a:gd name="connsiteY15" fmla="*/ 225503 h 475944"/>
                <a:gd name="connsiteX16" fmla="*/ 442827 w 478108"/>
                <a:gd name="connsiteY16" fmla="*/ 240021 h 475944"/>
                <a:gd name="connsiteX17" fmla="*/ 436476 w 478108"/>
                <a:gd name="connsiteY17" fmla="*/ 253561 h 475944"/>
                <a:gd name="connsiteX18" fmla="*/ 451901 w 478108"/>
                <a:gd name="connsiteY18" fmla="*/ 250769 h 475944"/>
                <a:gd name="connsiteX19" fmla="*/ 462998 w 478108"/>
                <a:gd name="connsiteY19" fmla="*/ 260122 h 475944"/>
                <a:gd name="connsiteX20" fmla="*/ 463905 w 478108"/>
                <a:gd name="connsiteY20" fmla="*/ 252235 h 475944"/>
                <a:gd name="connsiteX21" fmla="*/ 477167 w 478108"/>
                <a:gd name="connsiteY21" fmla="*/ 237857 h 475944"/>
                <a:gd name="connsiteX22" fmla="*/ 464255 w 478108"/>
                <a:gd name="connsiteY22" fmla="*/ 231575 h 475944"/>
                <a:gd name="connsiteX23" fmla="*/ 94331 w 478108"/>
                <a:gd name="connsiteY23" fmla="*/ 64691 h 475944"/>
                <a:gd name="connsiteX24" fmla="*/ 68088 w 478108"/>
                <a:gd name="connsiteY24" fmla="*/ 69926 h 475944"/>
                <a:gd name="connsiteX25" fmla="*/ 68088 w 478108"/>
                <a:gd name="connsiteY25" fmla="*/ 90446 h 475944"/>
                <a:gd name="connsiteX26" fmla="*/ 64388 w 478108"/>
                <a:gd name="connsiteY26" fmla="*/ 96518 h 475944"/>
                <a:gd name="connsiteX27" fmla="*/ 78348 w 478108"/>
                <a:gd name="connsiteY27" fmla="*/ 96030 h 475944"/>
                <a:gd name="connsiteX28" fmla="*/ 87422 w 478108"/>
                <a:gd name="connsiteY28" fmla="*/ 107895 h 475944"/>
                <a:gd name="connsiteX29" fmla="*/ 93075 w 478108"/>
                <a:gd name="connsiteY29" fmla="*/ 93517 h 475944"/>
                <a:gd name="connsiteX30" fmla="*/ 107383 w 478108"/>
                <a:gd name="connsiteY30" fmla="*/ 88003 h 475944"/>
                <a:gd name="connsiteX31" fmla="*/ 94331 w 478108"/>
                <a:gd name="connsiteY31" fmla="*/ 79279 h 475944"/>
                <a:gd name="connsiteX32" fmla="*/ 388944 w 478108"/>
                <a:gd name="connsiteY32" fmla="*/ 366213 h 475944"/>
                <a:gd name="connsiteX33" fmla="*/ 383291 w 478108"/>
                <a:gd name="connsiteY33" fmla="*/ 380941 h 475944"/>
                <a:gd name="connsiteX34" fmla="*/ 369331 w 478108"/>
                <a:gd name="connsiteY34" fmla="*/ 386036 h 475944"/>
                <a:gd name="connsiteX35" fmla="*/ 382383 w 478108"/>
                <a:gd name="connsiteY35" fmla="*/ 395389 h 475944"/>
                <a:gd name="connsiteX36" fmla="*/ 382383 w 478108"/>
                <a:gd name="connsiteY36" fmla="*/ 409348 h 475944"/>
                <a:gd name="connsiteX37" fmla="*/ 393830 w 478108"/>
                <a:gd name="connsiteY37" fmla="*/ 401042 h 475944"/>
                <a:gd name="connsiteX38" fmla="*/ 408836 w 478108"/>
                <a:gd name="connsiteY38" fmla="*/ 404113 h 475944"/>
                <a:gd name="connsiteX39" fmla="*/ 404648 w 478108"/>
                <a:gd name="connsiteY39" fmla="*/ 389595 h 475944"/>
                <a:gd name="connsiteX40" fmla="*/ 412465 w 478108"/>
                <a:gd name="connsiteY40" fmla="*/ 377451 h 475944"/>
                <a:gd name="connsiteX41" fmla="*/ 397738 w 478108"/>
                <a:gd name="connsiteY41" fmla="*/ 378358 h 475944"/>
                <a:gd name="connsiteX42" fmla="*/ 389223 w 478108"/>
                <a:gd name="connsiteY42" fmla="*/ 366213 h 475944"/>
                <a:gd name="connsiteX43" fmla="*/ 88817 w 478108"/>
                <a:gd name="connsiteY43" fmla="*/ 367958 h 475944"/>
                <a:gd name="connsiteX44" fmla="*/ 87142 w 478108"/>
                <a:gd name="connsiteY44" fmla="*/ 369633 h 475944"/>
                <a:gd name="connsiteX45" fmla="*/ 64668 w 478108"/>
                <a:gd name="connsiteY45" fmla="*/ 381150 h 475944"/>
                <a:gd name="connsiteX46" fmla="*/ 72904 w 478108"/>
                <a:gd name="connsiteY46" fmla="*/ 392038 h 475944"/>
                <a:gd name="connsiteX47" fmla="*/ 69972 w 478108"/>
                <a:gd name="connsiteY47" fmla="*/ 407114 h 475944"/>
                <a:gd name="connsiteX48" fmla="*/ 85537 w 478108"/>
                <a:gd name="connsiteY48" fmla="*/ 403485 h 475944"/>
                <a:gd name="connsiteX49" fmla="*/ 96426 w 478108"/>
                <a:gd name="connsiteY49" fmla="*/ 411233 h 475944"/>
                <a:gd name="connsiteX50" fmla="*/ 102916 w 478108"/>
                <a:gd name="connsiteY50" fmla="*/ 391550 h 475944"/>
                <a:gd name="connsiteX51" fmla="*/ 105778 w 478108"/>
                <a:gd name="connsiteY51" fmla="*/ 389246 h 475944"/>
                <a:gd name="connsiteX52" fmla="*/ 107941 w 478108"/>
                <a:gd name="connsiteY52" fmla="*/ 386943 h 475944"/>
                <a:gd name="connsiteX53" fmla="*/ 88817 w 478108"/>
                <a:gd name="connsiteY53" fmla="*/ 367958 h 475944"/>
                <a:gd name="connsiteX54" fmla="*/ 13158 w 478108"/>
                <a:gd name="connsiteY54" fmla="*/ 216848 h 475944"/>
                <a:gd name="connsiteX55" fmla="*/ 5131 w 478108"/>
                <a:gd name="connsiteY55" fmla="*/ 235344 h 475944"/>
                <a:gd name="connsiteX56" fmla="*/ -942 w 478108"/>
                <a:gd name="connsiteY56" fmla="*/ 239113 h 475944"/>
                <a:gd name="connsiteX57" fmla="*/ 13018 w 478108"/>
                <a:gd name="connsiteY57" fmla="*/ 253073 h 475944"/>
                <a:gd name="connsiteX58" fmla="*/ 14903 w 478108"/>
                <a:gd name="connsiteY58" fmla="*/ 260052 h 475944"/>
                <a:gd name="connsiteX59" fmla="*/ 24046 w 478108"/>
                <a:gd name="connsiteY59" fmla="*/ 249862 h 475944"/>
                <a:gd name="connsiteX60" fmla="*/ 39681 w 478108"/>
                <a:gd name="connsiteY60" fmla="*/ 251746 h 475944"/>
                <a:gd name="connsiteX61" fmla="*/ 39681 w 478108"/>
                <a:gd name="connsiteY61" fmla="*/ 223828 h 475944"/>
                <a:gd name="connsiteX62" fmla="*/ 24115 w 478108"/>
                <a:gd name="connsiteY62" fmla="*/ 226271 h 475944"/>
                <a:gd name="connsiteX63" fmla="*/ 13158 w 478108"/>
                <a:gd name="connsiteY63" fmla="*/ 216848 h 475944"/>
                <a:gd name="connsiteX64" fmla="*/ 390061 w 478108"/>
                <a:gd name="connsiteY64" fmla="*/ 71741 h 475944"/>
                <a:gd name="connsiteX65" fmla="*/ 379173 w 478108"/>
                <a:gd name="connsiteY65" fmla="*/ 64272 h 475944"/>
                <a:gd name="connsiteX66" fmla="*/ 378126 w 478108"/>
                <a:gd name="connsiteY66" fmla="*/ 80116 h 475944"/>
                <a:gd name="connsiteX67" fmla="*/ 367447 w 478108"/>
                <a:gd name="connsiteY67" fmla="*/ 88492 h 475944"/>
                <a:gd name="connsiteX68" fmla="*/ 386780 w 478108"/>
                <a:gd name="connsiteY68" fmla="*/ 107477 h 475944"/>
                <a:gd name="connsiteX69" fmla="*/ 397180 w 478108"/>
                <a:gd name="connsiteY69" fmla="*/ 94425 h 475944"/>
                <a:gd name="connsiteX70" fmla="*/ 411139 w 478108"/>
                <a:gd name="connsiteY70" fmla="*/ 94425 h 475944"/>
                <a:gd name="connsiteX71" fmla="*/ 406812 w 478108"/>
                <a:gd name="connsiteY71" fmla="*/ 88422 h 475944"/>
                <a:gd name="connsiteX72" fmla="*/ 405555 w 478108"/>
                <a:gd name="connsiteY72" fmla="*/ 68321 h 475944"/>
                <a:gd name="connsiteX73" fmla="*/ 390130 w 478108"/>
                <a:gd name="connsiteY73" fmla="*/ 72089 h 475944"/>
                <a:gd name="connsiteX74" fmla="*/ 253119 w 478108"/>
                <a:gd name="connsiteY74" fmla="*/ 435033 h 475944"/>
                <a:gd name="connsiteX75" fmla="*/ 239160 w 478108"/>
                <a:gd name="connsiteY75" fmla="*/ 442013 h 475944"/>
                <a:gd name="connsiteX76" fmla="*/ 225200 w 478108"/>
                <a:gd name="connsiteY76" fmla="*/ 435522 h 475944"/>
                <a:gd name="connsiteX77" fmla="*/ 227085 w 478108"/>
                <a:gd name="connsiteY77" fmla="*/ 451784 h 475944"/>
                <a:gd name="connsiteX78" fmla="*/ 217871 w 478108"/>
                <a:gd name="connsiteY78" fmla="*/ 462044 h 475944"/>
                <a:gd name="connsiteX79" fmla="*/ 233018 w 478108"/>
                <a:gd name="connsiteY79" fmla="*/ 463580 h 475944"/>
                <a:gd name="connsiteX80" fmla="*/ 239997 w 478108"/>
                <a:gd name="connsiteY80" fmla="*/ 475864 h 475944"/>
                <a:gd name="connsiteX81" fmla="*/ 246559 w 478108"/>
                <a:gd name="connsiteY81" fmla="*/ 464068 h 475944"/>
                <a:gd name="connsiteX82" fmla="*/ 261564 w 478108"/>
                <a:gd name="connsiteY82" fmla="*/ 460788 h 475944"/>
                <a:gd name="connsiteX83" fmla="*/ 251025 w 478108"/>
                <a:gd name="connsiteY83" fmla="*/ 450388 h 475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Lst>
              <a:rect l="l" t="t" r="r" b="b"/>
              <a:pathLst>
                <a:path w="478108" h="475944">
                  <a:moveTo>
                    <a:pt x="238322" y="-81"/>
                  </a:moveTo>
                  <a:cubicBezTo>
                    <a:pt x="236857" y="1106"/>
                    <a:pt x="237694" y="-81"/>
                    <a:pt x="236508" y="1734"/>
                  </a:cubicBezTo>
                  <a:lnTo>
                    <a:pt x="235600" y="3060"/>
                  </a:lnTo>
                  <a:cubicBezTo>
                    <a:pt x="234972" y="4107"/>
                    <a:pt x="234693" y="5085"/>
                    <a:pt x="233995" y="6480"/>
                  </a:cubicBezTo>
                  <a:cubicBezTo>
                    <a:pt x="233297" y="7876"/>
                    <a:pt x="231622" y="11087"/>
                    <a:pt x="230715" y="13041"/>
                  </a:cubicBezTo>
                  <a:lnTo>
                    <a:pt x="215988" y="14926"/>
                  </a:lnTo>
                  <a:cubicBezTo>
                    <a:pt x="218640" y="18863"/>
                    <a:pt x="222339" y="22017"/>
                    <a:pt x="226596" y="24069"/>
                  </a:cubicBezTo>
                  <a:lnTo>
                    <a:pt x="224363" y="40471"/>
                  </a:lnTo>
                  <a:cubicBezTo>
                    <a:pt x="228830" y="39146"/>
                    <a:pt x="235391" y="33492"/>
                    <a:pt x="238322" y="34050"/>
                  </a:cubicBezTo>
                  <a:cubicBezTo>
                    <a:pt x="241254" y="34609"/>
                    <a:pt x="248164" y="39215"/>
                    <a:pt x="252282" y="40471"/>
                  </a:cubicBezTo>
                  <a:cubicBezTo>
                    <a:pt x="249420" y="14926"/>
                    <a:pt x="248512" y="29444"/>
                    <a:pt x="259750" y="14437"/>
                  </a:cubicBezTo>
                  <a:cubicBezTo>
                    <a:pt x="243627" y="10668"/>
                    <a:pt x="244674" y="16252"/>
                    <a:pt x="238322" y="-81"/>
                  </a:cubicBezTo>
                  <a:close/>
                  <a:moveTo>
                    <a:pt x="464255" y="231575"/>
                  </a:moveTo>
                  <a:cubicBezTo>
                    <a:pt x="461882" y="228644"/>
                    <a:pt x="462859" y="220547"/>
                    <a:pt x="460625" y="217267"/>
                  </a:cubicBezTo>
                  <a:cubicBezTo>
                    <a:pt x="456018" y="220827"/>
                    <a:pt x="456158" y="222920"/>
                    <a:pt x="451482" y="227527"/>
                  </a:cubicBezTo>
                  <a:lnTo>
                    <a:pt x="435848" y="225503"/>
                  </a:lnTo>
                  <a:cubicBezTo>
                    <a:pt x="437453" y="229691"/>
                    <a:pt x="442827" y="236601"/>
                    <a:pt x="442827" y="240021"/>
                  </a:cubicBezTo>
                  <a:cubicBezTo>
                    <a:pt x="442827" y="243441"/>
                    <a:pt x="437732" y="249513"/>
                    <a:pt x="436476" y="253561"/>
                  </a:cubicBezTo>
                  <a:lnTo>
                    <a:pt x="451901" y="250769"/>
                  </a:lnTo>
                  <a:cubicBezTo>
                    <a:pt x="457624" y="255097"/>
                    <a:pt x="458880" y="258936"/>
                    <a:pt x="462998" y="260122"/>
                  </a:cubicBezTo>
                  <a:cubicBezTo>
                    <a:pt x="463487" y="257679"/>
                    <a:pt x="463627" y="254818"/>
                    <a:pt x="463905" y="252235"/>
                  </a:cubicBezTo>
                  <a:cubicBezTo>
                    <a:pt x="465232" y="238276"/>
                    <a:pt x="469839" y="246442"/>
                    <a:pt x="477167" y="237857"/>
                  </a:cubicBezTo>
                  <a:cubicBezTo>
                    <a:pt x="472630" y="236210"/>
                    <a:pt x="468303" y="234102"/>
                    <a:pt x="464255" y="231575"/>
                  </a:cubicBezTo>
                  <a:close/>
                  <a:moveTo>
                    <a:pt x="94331" y="64691"/>
                  </a:moveTo>
                  <a:cubicBezTo>
                    <a:pt x="74788" y="76905"/>
                    <a:pt x="89655" y="74672"/>
                    <a:pt x="68088" y="69926"/>
                  </a:cubicBezTo>
                  <a:cubicBezTo>
                    <a:pt x="70461" y="82769"/>
                    <a:pt x="75905" y="79767"/>
                    <a:pt x="68088" y="90446"/>
                  </a:cubicBezTo>
                  <a:cubicBezTo>
                    <a:pt x="66622" y="92296"/>
                    <a:pt x="65366" y="94341"/>
                    <a:pt x="64388" y="96518"/>
                  </a:cubicBezTo>
                  <a:lnTo>
                    <a:pt x="78348" y="96030"/>
                  </a:lnTo>
                  <a:cubicBezTo>
                    <a:pt x="81629" y="99764"/>
                    <a:pt x="84699" y="103729"/>
                    <a:pt x="87422" y="107895"/>
                  </a:cubicBezTo>
                  <a:cubicBezTo>
                    <a:pt x="90562" y="104196"/>
                    <a:pt x="90074" y="96239"/>
                    <a:pt x="93075" y="93517"/>
                  </a:cubicBezTo>
                  <a:cubicBezTo>
                    <a:pt x="96076" y="90795"/>
                    <a:pt x="103824" y="91074"/>
                    <a:pt x="107383" y="88003"/>
                  </a:cubicBezTo>
                  <a:cubicBezTo>
                    <a:pt x="102986" y="85211"/>
                    <a:pt x="98589" y="81791"/>
                    <a:pt x="94331" y="79279"/>
                  </a:cubicBezTo>
                  <a:close/>
                  <a:moveTo>
                    <a:pt x="388944" y="366213"/>
                  </a:moveTo>
                  <a:cubicBezTo>
                    <a:pt x="386083" y="369912"/>
                    <a:pt x="385803" y="378637"/>
                    <a:pt x="383291" y="380941"/>
                  </a:cubicBezTo>
                  <a:cubicBezTo>
                    <a:pt x="380778" y="383244"/>
                    <a:pt x="372611" y="383802"/>
                    <a:pt x="369331" y="386036"/>
                  </a:cubicBezTo>
                  <a:lnTo>
                    <a:pt x="382383" y="395389"/>
                  </a:lnTo>
                  <a:lnTo>
                    <a:pt x="382383" y="409348"/>
                  </a:lnTo>
                  <a:cubicBezTo>
                    <a:pt x="387199" y="407952"/>
                    <a:pt x="390270" y="402368"/>
                    <a:pt x="393830" y="401042"/>
                  </a:cubicBezTo>
                  <a:cubicBezTo>
                    <a:pt x="397390" y="399716"/>
                    <a:pt x="404508" y="403276"/>
                    <a:pt x="408836" y="404113"/>
                  </a:cubicBezTo>
                  <a:cubicBezTo>
                    <a:pt x="406952" y="399430"/>
                    <a:pt x="405555" y="394565"/>
                    <a:pt x="404648" y="389595"/>
                  </a:cubicBezTo>
                  <a:cubicBezTo>
                    <a:pt x="404648" y="387920"/>
                    <a:pt x="410860" y="380871"/>
                    <a:pt x="412465" y="377451"/>
                  </a:cubicBezTo>
                  <a:lnTo>
                    <a:pt x="397738" y="378358"/>
                  </a:lnTo>
                  <a:cubicBezTo>
                    <a:pt x="395156" y="374149"/>
                    <a:pt x="392294" y="370094"/>
                    <a:pt x="389223" y="366213"/>
                  </a:cubicBezTo>
                  <a:close/>
                  <a:moveTo>
                    <a:pt x="88817" y="367958"/>
                  </a:moveTo>
                  <a:cubicBezTo>
                    <a:pt x="88189" y="368426"/>
                    <a:pt x="87631" y="368991"/>
                    <a:pt x="87142" y="369633"/>
                  </a:cubicBezTo>
                  <a:cubicBezTo>
                    <a:pt x="75487" y="382127"/>
                    <a:pt x="86514" y="380731"/>
                    <a:pt x="64668" y="381150"/>
                  </a:cubicBezTo>
                  <a:cubicBezTo>
                    <a:pt x="66552" y="385338"/>
                    <a:pt x="71647" y="389246"/>
                    <a:pt x="72904" y="392038"/>
                  </a:cubicBezTo>
                  <a:cubicBezTo>
                    <a:pt x="74160" y="394830"/>
                    <a:pt x="70880" y="402717"/>
                    <a:pt x="69972" y="407114"/>
                  </a:cubicBezTo>
                  <a:cubicBezTo>
                    <a:pt x="74439" y="406207"/>
                    <a:pt x="82257" y="402019"/>
                    <a:pt x="85537" y="403485"/>
                  </a:cubicBezTo>
                  <a:cubicBezTo>
                    <a:pt x="88817" y="404951"/>
                    <a:pt x="92517" y="409557"/>
                    <a:pt x="96426" y="411233"/>
                  </a:cubicBezTo>
                  <a:cubicBezTo>
                    <a:pt x="97054" y="395458"/>
                    <a:pt x="92098" y="399506"/>
                    <a:pt x="102916" y="391550"/>
                  </a:cubicBezTo>
                  <a:cubicBezTo>
                    <a:pt x="103894" y="390838"/>
                    <a:pt x="104871" y="390070"/>
                    <a:pt x="105778" y="389246"/>
                  </a:cubicBezTo>
                  <a:lnTo>
                    <a:pt x="107941" y="386943"/>
                  </a:lnTo>
                  <a:cubicBezTo>
                    <a:pt x="91261" y="382476"/>
                    <a:pt x="93145" y="385547"/>
                    <a:pt x="88817" y="367958"/>
                  </a:cubicBezTo>
                  <a:close/>
                  <a:moveTo>
                    <a:pt x="13158" y="216848"/>
                  </a:moveTo>
                  <a:cubicBezTo>
                    <a:pt x="10924" y="233599"/>
                    <a:pt x="13158" y="231506"/>
                    <a:pt x="5131" y="235344"/>
                  </a:cubicBezTo>
                  <a:lnTo>
                    <a:pt x="-942" y="239113"/>
                  </a:lnTo>
                  <a:cubicBezTo>
                    <a:pt x="9668" y="246093"/>
                    <a:pt x="11692" y="241207"/>
                    <a:pt x="13018" y="253073"/>
                  </a:cubicBezTo>
                  <a:lnTo>
                    <a:pt x="14903" y="260052"/>
                  </a:lnTo>
                  <a:cubicBezTo>
                    <a:pt x="19439" y="256004"/>
                    <a:pt x="19509" y="254259"/>
                    <a:pt x="24046" y="249862"/>
                  </a:cubicBezTo>
                  <a:lnTo>
                    <a:pt x="39681" y="251746"/>
                  </a:lnTo>
                  <a:cubicBezTo>
                    <a:pt x="31165" y="234995"/>
                    <a:pt x="30816" y="241696"/>
                    <a:pt x="39681" y="223828"/>
                  </a:cubicBezTo>
                  <a:lnTo>
                    <a:pt x="24115" y="226271"/>
                  </a:lnTo>
                  <a:cubicBezTo>
                    <a:pt x="20137" y="223269"/>
                    <a:pt x="16438" y="219221"/>
                    <a:pt x="13158" y="216848"/>
                  </a:cubicBezTo>
                  <a:close/>
                  <a:moveTo>
                    <a:pt x="390061" y="71741"/>
                  </a:moveTo>
                  <a:cubicBezTo>
                    <a:pt x="387199" y="70484"/>
                    <a:pt x="382663" y="66157"/>
                    <a:pt x="379173" y="64272"/>
                  </a:cubicBezTo>
                  <a:cubicBezTo>
                    <a:pt x="378684" y="70205"/>
                    <a:pt x="381126" y="76836"/>
                    <a:pt x="378126" y="80116"/>
                  </a:cubicBezTo>
                  <a:cubicBezTo>
                    <a:pt x="375124" y="83397"/>
                    <a:pt x="370657" y="85002"/>
                    <a:pt x="367447" y="88492"/>
                  </a:cubicBezTo>
                  <a:cubicBezTo>
                    <a:pt x="383569" y="90655"/>
                    <a:pt x="384477" y="93796"/>
                    <a:pt x="386780" y="107477"/>
                  </a:cubicBezTo>
                  <a:cubicBezTo>
                    <a:pt x="390619" y="103442"/>
                    <a:pt x="394109" y="99073"/>
                    <a:pt x="397180" y="94425"/>
                  </a:cubicBezTo>
                  <a:lnTo>
                    <a:pt x="411139" y="94425"/>
                  </a:lnTo>
                  <a:cubicBezTo>
                    <a:pt x="409953" y="92254"/>
                    <a:pt x="408487" y="90236"/>
                    <a:pt x="406812" y="88422"/>
                  </a:cubicBezTo>
                  <a:cubicBezTo>
                    <a:pt x="399204" y="78511"/>
                    <a:pt x="402763" y="83885"/>
                    <a:pt x="405555" y="68321"/>
                  </a:cubicBezTo>
                  <a:cubicBezTo>
                    <a:pt x="401158" y="69088"/>
                    <a:pt x="393830" y="73276"/>
                    <a:pt x="390130" y="72089"/>
                  </a:cubicBezTo>
                  <a:close/>
                  <a:moveTo>
                    <a:pt x="253119" y="435033"/>
                  </a:moveTo>
                  <a:cubicBezTo>
                    <a:pt x="248652" y="437748"/>
                    <a:pt x="243975" y="440086"/>
                    <a:pt x="239160" y="442013"/>
                  </a:cubicBezTo>
                  <a:cubicBezTo>
                    <a:pt x="234344" y="440226"/>
                    <a:pt x="229668" y="438055"/>
                    <a:pt x="225200" y="435522"/>
                  </a:cubicBezTo>
                  <a:cubicBezTo>
                    <a:pt x="226457" y="440847"/>
                    <a:pt x="227085" y="446305"/>
                    <a:pt x="227085" y="451784"/>
                  </a:cubicBezTo>
                  <a:cubicBezTo>
                    <a:pt x="225898" y="455135"/>
                    <a:pt x="220105" y="458764"/>
                    <a:pt x="217871" y="462044"/>
                  </a:cubicBezTo>
                  <a:lnTo>
                    <a:pt x="233018" y="463580"/>
                  </a:lnTo>
                  <a:lnTo>
                    <a:pt x="239997" y="475864"/>
                  </a:lnTo>
                  <a:cubicBezTo>
                    <a:pt x="243069" y="472095"/>
                    <a:pt x="245232" y="465395"/>
                    <a:pt x="246559" y="464068"/>
                  </a:cubicBezTo>
                  <a:cubicBezTo>
                    <a:pt x="249350" y="461347"/>
                    <a:pt x="257167" y="461277"/>
                    <a:pt x="261564" y="460788"/>
                  </a:cubicBezTo>
                  <a:cubicBezTo>
                    <a:pt x="261076" y="458834"/>
                    <a:pt x="254585" y="453808"/>
                    <a:pt x="251025" y="450388"/>
                  </a:cubicBezTo>
                  <a:close/>
                </a:path>
              </a:pathLst>
            </a:custGeom>
            <a:solidFill>
              <a:srgbClr val="FFFFFF"/>
            </a:solidFill>
            <a:ln w="6971" cap="flat">
              <a:noFill/>
              <a:prstDash val="solid"/>
              <a:miter/>
            </a:ln>
          </p:spPr>
          <p:txBody>
            <a:bodyPr rtlCol="0" anchor="ctr"/>
            <a:lstStyle/>
            <a:p>
              <a:endParaRPr lang="fr-FR"/>
            </a:p>
          </p:txBody>
        </p:sp>
        <p:sp>
          <p:nvSpPr>
            <p:cNvPr id="39" name="Graphique 2">
              <a:extLst>
                <a:ext uri="{FF2B5EF4-FFF2-40B4-BE49-F238E27FC236}">
                  <a16:creationId xmlns:a16="http://schemas.microsoft.com/office/drawing/2014/main" id="{97E7E326-521A-4625-90EE-9E4C0B0080B2}"/>
                </a:ext>
              </a:extLst>
            </p:cNvPr>
            <p:cNvSpPr/>
            <p:nvPr/>
          </p:nvSpPr>
          <p:spPr>
            <a:xfrm>
              <a:off x="5612017" y="5599488"/>
              <a:ext cx="403146" cy="69517"/>
            </a:xfrm>
            <a:custGeom>
              <a:avLst/>
              <a:gdLst>
                <a:gd name="connsiteX0" fmla="*/ 402205 w 403146"/>
                <a:gd name="connsiteY0" fmla="*/ 28187 h 69517"/>
                <a:gd name="connsiteX1" fmla="*/ 400181 w 403146"/>
                <a:gd name="connsiteY1" fmla="*/ 26163 h 69517"/>
                <a:gd name="connsiteX2" fmla="*/ 402205 w 403146"/>
                <a:gd name="connsiteY2" fmla="*/ 28187 h 69517"/>
                <a:gd name="connsiteX3" fmla="*/ -942 w 403146"/>
                <a:gd name="connsiteY3" fmla="*/ 1106 h 69517"/>
                <a:gd name="connsiteX4" fmla="*/ 1013 w 403146"/>
                <a:gd name="connsiteY4" fmla="*/ -81 h 69517"/>
                <a:gd name="connsiteX5" fmla="*/ 397319 w 403146"/>
                <a:gd name="connsiteY5" fmla="*/ 31188 h 69517"/>
                <a:gd name="connsiteX6" fmla="*/ 396133 w 403146"/>
                <a:gd name="connsiteY6" fmla="*/ 29164 h 69517"/>
                <a:gd name="connsiteX7" fmla="*/ 39750 w 403146"/>
                <a:gd name="connsiteY7" fmla="*/ 40471 h 69517"/>
                <a:gd name="connsiteX8" fmla="*/ 40309 w 403146"/>
                <a:gd name="connsiteY8" fmla="*/ 38238 h 69517"/>
                <a:gd name="connsiteX9" fmla="*/ 341901 w 403146"/>
                <a:gd name="connsiteY9" fmla="*/ 69437 h 69517"/>
                <a:gd name="connsiteX10" fmla="*/ 340714 w 403146"/>
                <a:gd name="connsiteY10" fmla="*/ 67483 h 69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03146" h="69517">
                  <a:moveTo>
                    <a:pt x="402205" y="28187"/>
                  </a:moveTo>
                  <a:cubicBezTo>
                    <a:pt x="401576" y="25744"/>
                    <a:pt x="402693" y="26861"/>
                    <a:pt x="400181" y="26163"/>
                  </a:cubicBezTo>
                  <a:cubicBezTo>
                    <a:pt x="401088" y="28536"/>
                    <a:pt x="399623" y="27489"/>
                    <a:pt x="402205" y="28187"/>
                  </a:cubicBezTo>
                  <a:close/>
                  <a:moveTo>
                    <a:pt x="-942" y="1106"/>
                  </a:moveTo>
                  <a:lnTo>
                    <a:pt x="1013" y="-81"/>
                  </a:lnTo>
                  <a:close/>
                  <a:moveTo>
                    <a:pt x="397319" y="31188"/>
                  </a:moveTo>
                  <a:lnTo>
                    <a:pt x="396133" y="29164"/>
                  </a:lnTo>
                  <a:close/>
                  <a:moveTo>
                    <a:pt x="39750" y="40471"/>
                  </a:moveTo>
                  <a:lnTo>
                    <a:pt x="40309" y="38238"/>
                  </a:lnTo>
                  <a:close/>
                  <a:moveTo>
                    <a:pt x="341901" y="69437"/>
                  </a:moveTo>
                  <a:lnTo>
                    <a:pt x="340714" y="67483"/>
                  </a:lnTo>
                  <a:close/>
                </a:path>
              </a:pathLst>
            </a:custGeom>
            <a:solidFill>
              <a:srgbClr val="161617"/>
            </a:solidFill>
            <a:ln w="6971" cap="flat">
              <a:noFill/>
              <a:prstDash val="solid"/>
              <a:miter/>
            </a:ln>
          </p:spPr>
          <p:txBody>
            <a:bodyPr rtlCol="0" anchor="ctr"/>
            <a:lstStyle/>
            <a:p>
              <a:endParaRPr lang="fr-FR"/>
            </a:p>
          </p:txBody>
        </p:sp>
        <p:sp>
          <p:nvSpPr>
            <p:cNvPr id="40" name="Graphique 2">
              <a:extLst>
                <a:ext uri="{FF2B5EF4-FFF2-40B4-BE49-F238E27FC236}">
                  <a16:creationId xmlns:a16="http://schemas.microsoft.com/office/drawing/2014/main" id="{97E7E326-521A-4625-90EE-9E4C0B0080B2}"/>
                </a:ext>
              </a:extLst>
            </p:cNvPr>
            <p:cNvSpPr/>
            <p:nvPr/>
          </p:nvSpPr>
          <p:spPr>
            <a:xfrm>
              <a:off x="4556409" y="4910035"/>
              <a:ext cx="304732" cy="397423"/>
            </a:xfrm>
            <a:custGeom>
              <a:avLst/>
              <a:gdLst>
                <a:gd name="connsiteX0" fmla="*/ -942 w 304732"/>
                <a:gd name="connsiteY0" fmla="*/ 44799 h 397423"/>
                <a:gd name="connsiteX1" fmla="*/ 78417 w 304732"/>
                <a:gd name="connsiteY1" fmla="*/ -81 h 397423"/>
                <a:gd name="connsiteX2" fmla="*/ 89794 w 304732"/>
                <a:gd name="connsiteY2" fmla="*/ 225782 h 397423"/>
                <a:gd name="connsiteX3" fmla="*/ 303791 w 304732"/>
                <a:gd name="connsiteY3" fmla="*/ 352603 h 397423"/>
                <a:gd name="connsiteX4" fmla="*/ 221222 w 304732"/>
                <a:gd name="connsiteY4" fmla="*/ 397343 h 397423"/>
                <a:gd name="connsiteX5" fmla="*/ 3037 w 304732"/>
                <a:gd name="connsiteY5" fmla="*/ 312749 h 397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4732" h="397423">
                  <a:moveTo>
                    <a:pt x="-942" y="44799"/>
                  </a:moveTo>
                  <a:cubicBezTo>
                    <a:pt x="24535" y="30839"/>
                    <a:pt x="51127" y="15484"/>
                    <a:pt x="78417" y="-81"/>
                  </a:cubicBezTo>
                  <a:lnTo>
                    <a:pt x="89794" y="225782"/>
                  </a:lnTo>
                  <a:lnTo>
                    <a:pt x="303791" y="352603"/>
                  </a:lnTo>
                  <a:cubicBezTo>
                    <a:pt x="276222" y="367728"/>
                    <a:pt x="248652" y="382636"/>
                    <a:pt x="221222" y="397343"/>
                  </a:cubicBezTo>
                  <a:lnTo>
                    <a:pt x="3037" y="312749"/>
                  </a:lnTo>
                  <a:close/>
                </a:path>
              </a:pathLst>
            </a:custGeom>
            <a:solidFill>
              <a:srgbClr val="C90630"/>
            </a:solidFill>
            <a:ln w="6971" cap="flat">
              <a:noFill/>
              <a:prstDash val="solid"/>
              <a:miter/>
            </a:ln>
          </p:spPr>
          <p:txBody>
            <a:bodyPr rtlCol="0" anchor="ctr"/>
            <a:lstStyle/>
            <a:p>
              <a:endParaRPr lang="fr-FR"/>
            </a:p>
          </p:txBody>
        </p:sp>
        <p:sp>
          <p:nvSpPr>
            <p:cNvPr id="41" name="Graphique 2">
              <a:extLst>
                <a:ext uri="{FF2B5EF4-FFF2-40B4-BE49-F238E27FC236}">
                  <a16:creationId xmlns:a16="http://schemas.microsoft.com/office/drawing/2014/main" id="{97E7E326-521A-4625-90EE-9E4C0B0080B2}"/>
                </a:ext>
              </a:extLst>
            </p:cNvPr>
            <p:cNvSpPr/>
            <p:nvPr/>
          </p:nvSpPr>
          <p:spPr>
            <a:xfrm>
              <a:off x="4635768" y="4759972"/>
              <a:ext cx="472733" cy="502746"/>
            </a:xfrm>
            <a:custGeom>
              <a:avLst/>
              <a:gdLst>
                <a:gd name="connsiteX0" fmla="*/ -942 w 472733"/>
                <a:gd name="connsiteY0" fmla="*/ 149983 h 502746"/>
                <a:gd name="connsiteX1" fmla="*/ 258214 w 472733"/>
                <a:gd name="connsiteY1" fmla="*/ -81 h 502746"/>
                <a:gd name="connsiteX2" fmla="*/ 262402 w 472733"/>
                <a:gd name="connsiteY2" fmla="*/ 278199 h 502746"/>
                <a:gd name="connsiteX3" fmla="*/ 471792 w 472733"/>
                <a:gd name="connsiteY3" fmla="*/ 359303 h 502746"/>
                <a:gd name="connsiteX4" fmla="*/ 224572 w 472733"/>
                <a:gd name="connsiteY4" fmla="*/ 502666 h 502746"/>
                <a:gd name="connsiteX5" fmla="*/ 10575 w 472733"/>
                <a:gd name="connsiteY5" fmla="*/ 375845 h 502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72733" h="502746">
                  <a:moveTo>
                    <a:pt x="-942" y="149983"/>
                  </a:moveTo>
                  <a:cubicBezTo>
                    <a:pt x="80442" y="103567"/>
                    <a:pt x="168804" y="52267"/>
                    <a:pt x="258214" y="-81"/>
                  </a:cubicBezTo>
                  <a:lnTo>
                    <a:pt x="262402" y="278199"/>
                  </a:lnTo>
                  <a:lnTo>
                    <a:pt x="471792" y="359303"/>
                  </a:lnTo>
                  <a:cubicBezTo>
                    <a:pt x="393969" y="407044"/>
                    <a:pt x="309375" y="455902"/>
                    <a:pt x="224572" y="502666"/>
                  </a:cubicBezTo>
                  <a:lnTo>
                    <a:pt x="10575" y="375845"/>
                  </a:lnTo>
                  <a:close/>
                </a:path>
              </a:pathLst>
            </a:custGeom>
            <a:solidFill>
              <a:srgbClr val="F2B602"/>
            </a:solidFill>
            <a:ln w="6971" cap="flat">
              <a:noFill/>
              <a:prstDash val="solid"/>
              <a:miter/>
            </a:ln>
          </p:spPr>
          <p:txBody>
            <a:bodyPr rtlCol="0" anchor="ctr"/>
            <a:lstStyle/>
            <a:p>
              <a:endParaRPr lang="fr-FR"/>
            </a:p>
          </p:txBody>
        </p:sp>
        <p:sp>
          <p:nvSpPr>
            <p:cNvPr id="42" name="Graphique 2">
              <a:extLst>
                <a:ext uri="{FF2B5EF4-FFF2-40B4-BE49-F238E27FC236}">
                  <a16:creationId xmlns:a16="http://schemas.microsoft.com/office/drawing/2014/main" id="{97E7E326-521A-4625-90EE-9E4C0B0080B2}"/>
                </a:ext>
              </a:extLst>
            </p:cNvPr>
            <p:cNvSpPr/>
            <p:nvPr/>
          </p:nvSpPr>
          <p:spPr>
            <a:xfrm>
              <a:off x="4296904" y="4954914"/>
              <a:ext cx="481668" cy="486484"/>
            </a:xfrm>
            <a:custGeom>
              <a:avLst/>
              <a:gdLst>
                <a:gd name="connsiteX0" fmla="*/ -942 w 481668"/>
                <a:gd name="connsiteY0" fmla="*/ 136651 h 486484"/>
                <a:gd name="connsiteX1" fmla="*/ 258564 w 481668"/>
                <a:gd name="connsiteY1" fmla="*/ -81 h 486484"/>
                <a:gd name="connsiteX2" fmla="*/ 262542 w 481668"/>
                <a:gd name="connsiteY2" fmla="*/ 267870 h 486484"/>
                <a:gd name="connsiteX3" fmla="*/ 480727 w 481668"/>
                <a:gd name="connsiteY3" fmla="*/ 352463 h 486484"/>
                <a:gd name="connsiteX4" fmla="*/ 214591 w 481668"/>
                <a:gd name="connsiteY4" fmla="*/ 486403 h 486484"/>
                <a:gd name="connsiteX5" fmla="*/ 10575 w 481668"/>
                <a:gd name="connsiteY5" fmla="*/ 365515 h 486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81668" h="486484">
                  <a:moveTo>
                    <a:pt x="-942" y="136651"/>
                  </a:moveTo>
                  <a:cubicBezTo>
                    <a:pt x="52733" y="112851"/>
                    <a:pt x="145632" y="63225"/>
                    <a:pt x="258564" y="-81"/>
                  </a:cubicBezTo>
                  <a:lnTo>
                    <a:pt x="262542" y="267870"/>
                  </a:lnTo>
                  <a:lnTo>
                    <a:pt x="480727" y="352463"/>
                  </a:lnTo>
                  <a:cubicBezTo>
                    <a:pt x="386711" y="402647"/>
                    <a:pt x="294927" y="448783"/>
                    <a:pt x="214591" y="486403"/>
                  </a:cubicBezTo>
                  <a:lnTo>
                    <a:pt x="10575" y="365515"/>
                  </a:lnTo>
                  <a:close/>
                </a:path>
              </a:pathLst>
            </a:custGeom>
            <a:solidFill>
              <a:srgbClr val="F2B602"/>
            </a:solidFill>
            <a:ln w="6971" cap="flat">
              <a:noFill/>
              <a:prstDash val="solid"/>
              <a:miter/>
            </a:ln>
          </p:spPr>
          <p:txBody>
            <a:bodyPr rtlCol="0" anchor="ctr"/>
            <a:lstStyle/>
            <a:p>
              <a:endParaRPr lang="fr-FR"/>
            </a:p>
          </p:txBody>
        </p:sp>
        <p:sp>
          <p:nvSpPr>
            <p:cNvPr id="43" name="Graphique 2">
              <a:extLst>
                <a:ext uri="{FF2B5EF4-FFF2-40B4-BE49-F238E27FC236}">
                  <a16:creationId xmlns:a16="http://schemas.microsoft.com/office/drawing/2014/main" id="{97E7E326-521A-4625-90EE-9E4C0B0080B2}"/>
                </a:ext>
              </a:extLst>
            </p:cNvPr>
            <p:cNvSpPr/>
            <p:nvPr/>
          </p:nvSpPr>
          <p:spPr>
            <a:xfrm>
              <a:off x="3777127" y="4498481"/>
              <a:ext cx="208361" cy="180177"/>
            </a:xfrm>
            <a:custGeom>
              <a:avLst/>
              <a:gdLst>
                <a:gd name="connsiteX0" fmla="*/ 191000 w 208361"/>
                <a:gd name="connsiteY0" fmla="*/ 180097 h 180177"/>
                <a:gd name="connsiteX1" fmla="*/ 202307 w 208361"/>
                <a:gd name="connsiteY1" fmla="*/ 62001 h 180177"/>
                <a:gd name="connsiteX2" fmla="*/ -942 w 208361"/>
                <a:gd name="connsiteY2" fmla="*/ 41062 h 180177"/>
                <a:gd name="connsiteX3" fmla="*/ 11762 w 208361"/>
                <a:gd name="connsiteY3" fmla="*/ 127330 h 180177"/>
              </a:gdLst>
              <a:ahLst/>
              <a:cxnLst>
                <a:cxn ang="0">
                  <a:pos x="connsiteX0" y="connsiteY0"/>
                </a:cxn>
                <a:cxn ang="0">
                  <a:pos x="connsiteX1" y="connsiteY1"/>
                </a:cxn>
                <a:cxn ang="0">
                  <a:pos x="connsiteX2" y="connsiteY2"/>
                </a:cxn>
                <a:cxn ang="0">
                  <a:pos x="connsiteX3" y="connsiteY3"/>
                </a:cxn>
              </a:cxnLst>
              <a:rect l="l" t="t" r="r" b="b"/>
              <a:pathLst>
                <a:path w="208361" h="180177">
                  <a:moveTo>
                    <a:pt x="191000" y="180097"/>
                  </a:moveTo>
                  <a:lnTo>
                    <a:pt x="202307" y="62001"/>
                  </a:lnTo>
                  <a:cubicBezTo>
                    <a:pt x="237205" y="41062"/>
                    <a:pt x="85118" y="-53164"/>
                    <a:pt x="-942" y="41062"/>
                  </a:cubicBezTo>
                  <a:lnTo>
                    <a:pt x="11762" y="127330"/>
                  </a:lnTo>
                  <a:close/>
                </a:path>
              </a:pathLst>
            </a:custGeom>
            <a:solidFill>
              <a:srgbClr val="AF0935"/>
            </a:solidFill>
            <a:ln w="6971" cap="flat">
              <a:noFill/>
              <a:prstDash val="solid"/>
              <a:miter/>
            </a:ln>
          </p:spPr>
          <p:txBody>
            <a:bodyPr rtlCol="0" anchor="ctr"/>
            <a:lstStyle/>
            <a:p>
              <a:endParaRPr lang="fr-FR"/>
            </a:p>
          </p:txBody>
        </p:sp>
        <p:sp>
          <p:nvSpPr>
            <p:cNvPr id="47" name="Graphique 2">
              <a:extLst>
                <a:ext uri="{FF2B5EF4-FFF2-40B4-BE49-F238E27FC236}">
                  <a16:creationId xmlns:a16="http://schemas.microsoft.com/office/drawing/2014/main" id="{97E7E326-521A-4625-90EE-9E4C0B0080B2}"/>
                </a:ext>
              </a:extLst>
            </p:cNvPr>
            <p:cNvSpPr/>
            <p:nvPr/>
          </p:nvSpPr>
          <p:spPr>
            <a:xfrm>
              <a:off x="3699069" y="4596506"/>
              <a:ext cx="808830" cy="939115"/>
            </a:xfrm>
            <a:custGeom>
              <a:avLst/>
              <a:gdLst>
                <a:gd name="connsiteX0" fmla="*/ 289229 w 808830"/>
                <a:gd name="connsiteY0" fmla="*/ 76767 h 939115"/>
                <a:gd name="connsiteX1" fmla="*/ 357490 w 808830"/>
                <a:gd name="connsiteY1" fmla="*/ 397065 h 939115"/>
                <a:gd name="connsiteX2" fmla="*/ 374800 w 808830"/>
                <a:gd name="connsiteY2" fmla="*/ 422611 h 939115"/>
                <a:gd name="connsiteX3" fmla="*/ 374800 w 808830"/>
                <a:gd name="connsiteY3" fmla="*/ 422611 h 939115"/>
                <a:gd name="connsiteX4" fmla="*/ 376405 w 808830"/>
                <a:gd name="connsiteY4" fmla="*/ 424774 h 939115"/>
                <a:gd name="connsiteX5" fmla="*/ 571837 w 808830"/>
                <a:gd name="connsiteY5" fmla="*/ 507414 h 939115"/>
                <a:gd name="connsiteX6" fmla="*/ 596615 w 808830"/>
                <a:gd name="connsiteY6" fmla="*/ 497573 h 939115"/>
                <a:gd name="connsiteX7" fmla="*/ 605478 w 808830"/>
                <a:gd name="connsiteY7" fmla="*/ 726646 h 939115"/>
                <a:gd name="connsiteX8" fmla="*/ 807889 w 808830"/>
                <a:gd name="connsiteY8" fmla="*/ 849907 h 939115"/>
                <a:gd name="connsiteX9" fmla="*/ 638841 w 808830"/>
                <a:gd name="connsiteY9" fmla="*/ 919704 h 939115"/>
                <a:gd name="connsiteX10" fmla="*/ 4527 w 808830"/>
                <a:gd name="connsiteY10" fmla="*/ 287694 h 939115"/>
                <a:gd name="connsiteX11" fmla="*/ 57015 w 808830"/>
                <a:gd name="connsiteY11" fmla="*/ 41660 h 939115"/>
                <a:gd name="connsiteX12" fmla="*/ 289229 w 808830"/>
                <a:gd name="connsiteY12" fmla="*/ 76767 h 939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08830" h="939115">
                  <a:moveTo>
                    <a:pt x="289229" y="76767"/>
                  </a:moveTo>
                  <a:cubicBezTo>
                    <a:pt x="331107" y="129045"/>
                    <a:pt x="315961" y="326920"/>
                    <a:pt x="357490" y="397065"/>
                  </a:cubicBezTo>
                  <a:cubicBezTo>
                    <a:pt x="363144" y="405790"/>
                    <a:pt x="368867" y="414375"/>
                    <a:pt x="374800" y="422611"/>
                  </a:cubicBezTo>
                  <a:lnTo>
                    <a:pt x="374800" y="422611"/>
                  </a:lnTo>
                  <a:cubicBezTo>
                    <a:pt x="375407" y="423274"/>
                    <a:pt x="375944" y="424000"/>
                    <a:pt x="376405" y="424774"/>
                  </a:cubicBezTo>
                  <a:cubicBezTo>
                    <a:pt x="424705" y="491431"/>
                    <a:pt x="483613" y="538264"/>
                    <a:pt x="571837" y="507414"/>
                  </a:cubicBezTo>
                  <a:cubicBezTo>
                    <a:pt x="578816" y="504971"/>
                    <a:pt x="587122" y="501691"/>
                    <a:pt x="596615" y="497573"/>
                  </a:cubicBezTo>
                  <a:lnTo>
                    <a:pt x="605478" y="726646"/>
                  </a:lnTo>
                  <a:lnTo>
                    <a:pt x="807889" y="849907"/>
                  </a:lnTo>
                  <a:cubicBezTo>
                    <a:pt x="742420" y="879571"/>
                    <a:pt x="684419" y="903790"/>
                    <a:pt x="638841" y="919704"/>
                  </a:cubicBezTo>
                  <a:cubicBezTo>
                    <a:pt x="408093" y="1001785"/>
                    <a:pt x="-56475" y="828270"/>
                    <a:pt x="4527" y="287694"/>
                  </a:cubicBezTo>
                  <a:cubicBezTo>
                    <a:pt x="3132" y="209381"/>
                    <a:pt x="11507" y="105035"/>
                    <a:pt x="57015" y="41660"/>
                  </a:cubicBezTo>
                  <a:cubicBezTo>
                    <a:pt x="137281" y="-69596"/>
                    <a:pt x="289229" y="76767"/>
                    <a:pt x="289229" y="76767"/>
                  </a:cubicBezTo>
                  <a:close/>
                </a:path>
              </a:pathLst>
            </a:custGeom>
            <a:solidFill>
              <a:srgbClr val="C90630"/>
            </a:solidFill>
            <a:ln w="6971" cap="flat">
              <a:noFill/>
              <a:prstDash val="solid"/>
              <a:miter/>
            </a:ln>
          </p:spPr>
          <p:txBody>
            <a:bodyPr rtlCol="0" anchor="ctr"/>
            <a:lstStyle/>
            <a:p>
              <a:endParaRPr lang="fr-FR"/>
            </a:p>
          </p:txBody>
        </p:sp>
        <p:sp>
          <p:nvSpPr>
            <p:cNvPr id="49" name="Graphique 2">
              <a:extLst>
                <a:ext uri="{FF2B5EF4-FFF2-40B4-BE49-F238E27FC236}">
                  <a16:creationId xmlns:a16="http://schemas.microsoft.com/office/drawing/2014/main" id="{97E7E326-521A-4625-90EE-9E4C0B0080B2}"/>
                </a:ext>
              </a:extLst>
            </p:cNvPr>
            <p:cNvSpPr/>
            <p:nvPr/>
          </p:nvSpPr>
          <p:spPr>
            <a:xfrm>
              <a:off x="5045011" y="4388434"/>
              <a:ext cx="1602023" cy="2269034"/>
            </a:xfrm>
            <a:custGeom>
              <a:avLst/>
              <a:gdLst>
                <a:gd name="connsiteX0" fmla="*/ 464719 w 1602023"/>
                <a:gd name="connsiteY0" fmla="*/ 22123 h 2269034"/>
                <a:gd name="connsiteX1" fmla="*/ 1223062 w 1602023"/>
                <a:gd name="connsiteY1" fmla="*/ 37270 h 2269034"/>
                <a:gd name="connsiteX2" fmla="*/ 1144959 w 1602023"/>
                <a:gd name="connsiteY2" fmla="*/ 135404 h 2269034"/>
                <a:gd name="connsiteX3" fmla="*/ 1427357 w 1602023"/>
                <a:gd name="connsiteY3" fmla="*/ 365734 h 2269034"/>
                <a:gd name="connsiteX4" fmla="*/ 1601082 w 1602023"/>
                <a:gd name="connsiteY4" fmla="*/ 884464 h 2269034"/>
                <a:gd name="connsiteX5" fmla="*/ 1534984 w 1602023"/>
                <a:gd name="connsiteY5" fmla="*/ 1319019 h 2269034"/>
                <a:gd name="connsiteX6" fmla="*/ 1499108 w 1602023"/>
                <a:gd name="connsiteY6" fmla="*/ 1872438 h 2269034"/>
                <a:gd name="connsiteX7" fmla="*/ 1560180 w 1602023"/>
                <a:gd name="connsiteY7" fmla="*/ 1932882 h 2269034"/>
                <a:gd name="connsiteX8" fmla="*/ 1447529 w 1602023"/>
                <a:gd name="connsiteY8" fmla="*/ 2040928 h 2269034"/>
                <a:gd name="connsiteX9" fmla="*/ 1074883 w 1602023"/>
                <a:gd name="connsiteY9" fmla="*/ 2268954 h 2269034"/>
                <a:gd name="connsiteX10" fmla="*/ 1115225 w 1602023"/>
                <a:gd name="connsiteY10" fmla="*/ 2175845 h 2269034"/>
                <a:gd name="connsiteX11" fmla="*/ 1073976 w 1602023"/>
                <a:gd name="connsiteY11" fmla="*/ 187333 h 2269034"/>
                <a:gd name="connsiteX12" fmla="*/ 991057 w 1602023"/>
                <a:gd name="connsiteY12" fmla="*/ 168976 h 2269034"/>
                <a:gd name="connsiteX13" fmla="*/ 662035 w 1602023"/>
                <a:gd name="connsiteY13" fmla="*/ 187053 h 2269034"/>
                <a:gd name="connsiteX14" fmla="*/ 662035 w 1602023"/>
                <a:gd name="connsiteY14" fmla="*/ 187053 h 2269034"/>
                <a:gd name="connsiteX15" fmla="*/ 495848 w 1602023"/>
                <a:gd name="connsiteY15" fmla="*/ 738448 h 2269034"/>
                <a:gd name="connsiteX16" fmla="*/ 375100 w 1602023"/>
                <a:gd name="connsiteY16" fmla="*/ 2163282 h 2269034"/>
                <a:gd name="connsiteX17" fmla="*/ 32676 w 1602023"/>
                <a:gd name="connsiteY17" fmla="*/ 1916620 h 2269034"/>
                <a:gd name="connsiteX18" fmla="*/ 98146 w 1602023"/>
                <a:gd name="connsiteY18" fmla="*/ 1549069 h 2269034"/>
                <a:gd name="connsiteX19" fmla="*/ 2454 w 1602023"/>
                <a:gd name="connsiteY19" fmla="*/ 832186 h 2269034"/>
                <a:gd name="connsiteX20" fmla="*/ 294484 w 1602023"/>
                <a:gd name="connsiteY20" fmla="*/ 187123 h 2269034"/>
                <a:gd name="connsiteX21" fmla="*/ 529560 w 1602023"/>
                <a:gd name="connsiteY21" fmla="*/ 124306 h 2269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602023" h="2269034">
                  <a:moveTo>
                    <a:pt x="464719" y="22123"/>
                  </a:moveTo>
                  <a:cubicBezTo>
                    <a:pt x="551267" y="-4330"/>
                    <a:pt x="1094216" y="-15637"/>
                    <a:pt x="1223062" y="37270"/>
                  </a:cubicBezTo>
                  <a:lnTo>
                    <a:pt x="1144959" y="135404"/>
                  </a:lnTo>
                  <a:cubicBezTo>
                    <a:pt x="1144959" y="135404"/>
                    <a:pt x="1397135" y="150550"/>
                    <a:pt x="1427357" y="365734"/>
                  </a:cubicBezTo>
                  <a:cubicBezTo>
                    <a:pt x="1457579" y="580917"/>
                    <a:pt x="1601082" y="884464"/>
                    <a:pt x="1601082" y="884464"/>
                  </a:cubicBezTo>
                  <a:cubicBezTo>
                    <a:pt x="1601082" y="884464"/>
                    <a:pt x="1586005" y="1131893"/>
                    <a:pt x="1534984" y="1319019"/>
                  </a:cubicBezTo>
                  <a:cubicBezTo>
                    <a:pt x="1483963" y="1506144"/>
                    <a:pt x="1499108" y="1872438"/>
                    <a:pt x="1499108" y="1872438"/>
                  </a:cubicBezTo>
                  <a:lnTo>
                    <a:pt x="1560180" y="1932882"/>
                  </a:lnTo>
                  <a:cubicBezTo>
                    <a:pt x="1523049" y="1954310"/>
                    <a:pt x="1492827" y="1971480"/>
                    <a:pt x="1447529" y="2040928"/>
                  </a:cubicBezTo>
                  <a:cubicBezTo>
                    <a:pt x="1402230" y="2110375"/>
                    <a:pt x="1278690" y="2231194"/>
                    <a:pt x="1074883" y="2268954"/>
                  </a:cubicBezTo>
                  <a:cubicBezTo>
                    <a:pt x="1074883" y="2268954"/>
                    <a:pt x="1112713" y="2216118"/>
                    <a:pt x="1115225" y="2175845"/>
                  </a:cubicBezTo>
                  <a:cubicBezTo>
                    <a:pt x="1117739" y="2135572"/>
                    <a:pt x="1073976" y="187333"/>
                    <a:pt x="1073976" y="187333"/>
                  </a:cubicBezTo>
                  <a:lnTo>
                    <a:pt x="991057" y="168976"/>
                  </a:lnTo>
                  <a:lnTo>
                    <a:pt x="662035" y="187053"/>
                  </a:lnTo>
                  <a:lnTo>
                    <a:pt x="662035" y="187053"/>
                  </a:lnTo>
                  <a:cubicBezTo>
                    <a:pt x="601660" y="242402"/>
                    <a:pt x="536400" y="421501"/>
                    <a:pt x="495848" y="738448"/>
                  </a:cubicBezTo>
                  <a:cubicBezTo>
                    <a:pt x="455296" y="1055396"/>
                    <a:pt x="505969" y="1999678"/>
                    <a:pt x="375100" y="2163282"/>
                  </a:cubicBezTo>
                  <a:cubicBezTo>
                    <a:pt x="375100" y="2163282"/>
                    <a:pt x="188812" y="2100464"/>
                    <a:pt x="32676" y="1916620"/>
                  </a:cubicBezTo>
                  <a:cubicBezTo>
                    <a:pt x="70436" y="1836004"/>
                    <a:pt x="128368" y="1697597"/>
                    <a:pt x="98146" y="1549069"/>
                  </a:cubicBezTo>
                  <a:cubicBezTo>
                    <a:pt x="67924" y="1400542"/>
                    <a:pt x="-19113" y="1031107"/>
                    <a:pt x="2454" y="832186"/>
                  </a:cubicBezTo>
                  <a:cubicBezTo>
                    <a:pt x="55012" y="348214"/>
                    <a:pt x="294484" y="187123"/>
                    <a:pt x="294484" y="187123"/>
                  </a:cubicBezTo>
                  <a:lnTo>
                    <a:pt x="529560" y="124306"/>
                  </a:lnTo>
                  <a:close/>
                </a:path>
              </a:pathLst>
            </a:custGeom>
            <a:solidFill>
              <a:srgbClr val="C90630"/>
            </a:solidFill>
            <a:ln w="6971" cap="flat">
              <a:noFill/>
              <a:prstDash val="solid"/>
              <a:miter/>
            </a:ln>
          </p:spPr>
          <p:txBody>
            <a:bodyPr rtlCol="0" anchor="ctr"/>
            <a:lstStyle/>
            <a:p>
              <a:endParaRPr lang="fr-FR"/>
            </a:p>
          </p:txBody>
        </p:sp>
        <p:sp>
          <p:nvSpPr>
            <p:cNvPr id="50" name="Graphique 2">
              <a:extLst>
                <a:ext uri="{FF2B5EF4-FFF2-40B4-BE49-F238E27FC236}">
                  <a16:creationId xmlns:a16="http://schemas.microsoft.com/office/drawing/2014/main" id="{97E7E326-521A-4625-90EE-9E4C0B0080B2}"/>
                </a:ext>
              </a:extLst>
            </p:cNvPr>
            <p:cNvSpPr/>
            <p:nvPr/>
          </p:nvSpPr>
          <p:spPr>
            <a:xfrm>
              <a:off x="5048826" y="4959349"/>
              <a:ext cx="59518" cy="261730"/>
            </a:xfrm>
            <a:custGeom>
              <a:avLst/>
              <a:gdLst>
                <a:gd name="connsiteX0" fmla="*/ 57409 w 59518"/>
                <a:gd name="connsiteY0" fmla="*/ 18448 h 261730"/>
                <a:gd name="connsiteX1" fmla="*/ 25721 w 59518"/>
                <a:gd name="connsiteY1" fmla="*/ 136125 h 261730"/>
                <a:gd name="connsiteX2" fmla="*/ 6038 w 59518"/>
                <a:gd name="connsiteY2" fmla="*/ 257642 h 261730"/>
                <a:gd name="connsiteX3" fmla="*/ -942 w 59518"/>
                <a:gd name="connsiteY3" fmla="*/ 256874 h 261730"/>
                <a:gd name="connsiteX4" fmla="*/ 8063 w 59518"/>
                <a:gd name="connsiteY4" fmla="*/ 132985 h 261730"/>
                <a:gd name="connsiteX5" fmla="*/ 35353 w 59518"/>
                <a:gd name="connsiteY5" fmla="*/ 10840 h 261730"/>
                <a:gd name="connsiteX6" fmla="*/ 57409 w 59518"/>
                <a:gd name="connsiteY6" fmla="*/ 18448 h 261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9518" h="261730">
                  <a:moveTo>
                    <a:pt x="57409" y="18448"/>
                  </a:moveTo>
                  <a:cubicBezTo>
                    <a:pt x="44426" y="56976"/>
                    <a:pt x="33818" y="96278"/>
                    <a:pt x="25721" y="136125"/>
                  </a:cubicBezTo>
                  <a:cubicBezTo>
                    <a:pt x="17415" y="176189"/>
                    <a:pt x="11762" y="216741"/>
                    <a:pt x="6038" y="257642"/>
                  </a:cubicBezTo>
                  <a:cubicBezTo>
                    <a:pt x="5131" y="263505"/>
                    <a:pt x="-942" y="262667"/>
                    <a:pt x="-942" y="256874"/>
                  </a:cubicBezTo>
                  <a:cubicBezTo>
                    <a:pt x="1920" y="215834"/>
                    <a:pt x="2898" y="174374"/>
                    <a:pt x="8063" y="132985"/>
                  </a:cubicBezTo>
                  <a:cubicBezTo>
                    <a:pt x="12669" y="91392"/>
                    <a:pt x="21812" y="50429"/>
                    <a:pt x="35353" y="10840"/>
                  </a:cubicBezTo>
                  <a:cubicBezTo>
                    <a:pt x="42473" y="-8354"/>
                    <a:pt x="63760" y="21"/>
                    <a:pt x="57409" y="18448"/>
                  </a:cubicBezTo>
                  <a:close/>
                </a:path>
              </a:pathLst>
            </a:custGeom>
            <a:solidFill>
              <a:srgbClr val="AF0935"/>
            </a:solidFill>
            <a:ln w="6971" cap="flat">
              <a:noFill/>
              <a:prstDash val="solid"/>
              <a:miter/>
            </a:ln>
          </p:spPr>
          <p:txBody>
            <a:bodyPr rtlCol="0" anchor="ctr"/>
            <a:lstStyle/>
            <a:p>
              <a:endParaRPr lang="fr-FR"/>
            </a:p>
          </p:txBody>
        </p:sp>
        <p:sp>
          <p:nvSpPr>
            <p:cNvPr id="51" name="Graphique 2">
              <a:extLst>
                <a:ext uri="{FF2B5EF4-FFF2-40B4-BE49-F238E27FC236}">
                  <a16:creationId xmlns:a16="http://schemas.microsoft.com/office/drawing/2014/main" id="{97E7E326-521A-4625-90EE-9E4C0B0080B2}"/>
                </a:ext>
              </a:extLst>
            </p:cNvPr>
            <p:cNvSpPr/>
            <p:nvPr/>
          </p:nvSpPr>
          <p:spPr>
            <a:xfrm>
              <a:off x="5600988" y="2054865"/>
              <a:ext cx="1222358" cy="1538871"/>
            </a:xfrm>
            <a:custGeom>
              <a:avLst/>
              <a:gdLst>
                <a:gd name="connsiteX0" fmla="*/ -942 w 1222358"/>
                <a:gd name="connsiteY0" fmla="*/ 44650 h 1538871"/>
                <a:gd name="connsiteX1" fmla="*/ 1157686 w 1222358"/>
                <a:gd name="connsiteY1" fmla="*/ 1538791 h 1538871"/>
                <a:gd name="connsiteX2" fmla="*/ -942 w 1222358"/>
                <a:gd name="connsiteY2" fmla="*/ 44650 h 1538871"/>
              </a:gdLst>
              <a:ahLst/>
              <a:cxnLst>
                <a:cxn ang="0">
                  <a:pos x="connsiteX0" y="connsiteY0"/>
                </a:cxn>
                <a:cxn ang="0">
                  <a:pos x="connsiteX1" y="connsiteY1"/>
                </a:cxn>
                <a:cxn ang="0">
                  <a:pos x="connsiteX2" y="connsiteY2"/>
                </a:cxn>
              </a:cxnLst>
              <a:rect l="l" t="t" r="r" b="b"/>
              <a:pathLst>
                <a:path w="1222358" h="1538871">
                  <a:moveTo>
                    <a:pt x="-942" y="44650"/>
                  </a:moveTo>
                  <a:cubicBezTo>
                    <a:pt x="2898" y="151648"/>
                    <a:pt x="97891" y="876698"/>
                    <a:pt x="1157686" y="1538791"/>
                  </a:cubicBezTo>
                  <a:cubicBezTo>
                    <a:pt x="1308588" y="1371069"/>
                    <a:pt x="1286742" y="-291422"/>
                    <a:pt x="-942" y="44650"/>
                  </a:cubicBezTo>
                  <a:close/>
                </a:path>
              </a:pathLst>
            </a:custGeom>
            <a:solidFill>
              <a:srgbClr val="313759"/>
            </a:solidFill>
            <a:ln w="6971" cap="flat">
              <a:noFill/>
              <a:prstDash val="solid"/>
              <a:miter/>
            </a:ln>
          </p:spPr>
          <p:txBody>
            <a:bodyPr rtlCol="0" anchor="ctr"/>
            <a:lstStyle/>
            <a:p>
              <a:endParaRPr lang="fr-FR"/>
            </a:p>
          </p:txBody>
        </p:sp>
        <p:sp>
          <p:nvSpPr>
            <p:cNvPr id="52" name="Graphique 2">
              <a:extLst>
                <a:ext uri="{FF2B5EF4-FFF2-40B4-BE49-F238E27FC236}">
                  <a16:creationId xmlns:a16="http://schemas.microsoft.com/office/drawing/2014/main" id="{97E7E326-521A-4625-90EE-9E4C0B0080B2}"/>
                </a:ext>
              </a:extLst>
            </p:cNvPr>
            <p:cNvSpPr/>
            <p:nvPr/>
          </p:nvSpPr>
          <p:spPr>
            <a:xfrm>
              <a:off x="4987475" y="2099595"/>
              <a:ext cx="613513" cy="970525"/>
            </a:xfrm>
            <a:custGeom>
              <a:avLst/>
              <a:gdLst>
                <a:gd name="connsiteX0" fmla="*/ 612572 w 613513"/>
                <a:gd name="connsiteY0" fmla="*/ -81 h 970525"/>
                <a:gd name="connsiteX1" fmla="*/ -942 w 613513"/>
                <a:gd name="connsiteY1" fmla="*/ 970445 h 970525"/>
                <a:gd name="connsiteX2" fmla="*/ 612572 w 613513"/>
                <a:gd name="connsiteY2" fmla="*/ -81 h 970525"/>
              </a:gdLst>
              <a:ahLst/>
              <a:cxnLst>
                <a:cxn ang="0">
                  <a:pos x="connsiteX0" y="connsiteY0"/>
                </a:cxn>
                <a:cxn ang="0">
                  <a:pos x="connsiteX1" y="connsiteY1"/>
                </a:cxn>
                <a:cxn ang="0">
                  <a:pos x="connsiteX2" y="connsiteY2"/>
                </a:cxn>
              </a:cxnLst>
              <a:rect l="l" t="t" r="r" b="b"/>
              <a:pathLst>
                <a:path w="613513" h="970525">
                  <a:moveTo>
                    <a:pt x="612572" y="-81"/>
                  </a:moveTo>
                  <a:cubicBezTo>
                    <a:pt x="588702" y="172387"/>
                    <a:pt x="449108" y="753725"/>
                    <a:pt x="-942" y="970445"/>
                  </a:cubicBezTo>
                  <a:cubicBezTo>
                    <a:pt x="-383" y="842018"/>
                    <a:pt x="115689" y="119551"/>
                    <a:pt x="612572" y="-81"/>
                  </a:cubicBezTo>
                  <a:close/>
                </a:path>
              </a:pathLst>
            </a:custGeom>
            <a:solidFill>
              <a:srgbClr val="313759"/>
            </a:solidFill>
            <a:ln w="6971" cap="flat">
              <a:noFill/>
              <a:prstDash val="solid"/>
              <a:miter/>
            </a:ln>
          </p:spPr>
          <p:txBody>
            <a:bodyPr rtlCol="0" anchor="ctr"/>
            <a:lstStyle/>
            <a:p>
              <a:endParaRPr lang="fr-FR"/>
            </a:p>
          </p:txBody>
        </p:sp>
        <p:sp>
          <p:nvSpPr>
            <p:cNvPr id="54" name="Graphique 2">
              <a:extLst>
                <a:ext uri="{FF2B5EF4-FFF2-40B4-BE49-F238E27FC236}">
                  <a16:creationId xmlns:a16="http://schemas.microsoft.com/office/drawing/2014/main" id="{97E7E326-521A-4625-90EE-9E4C0B0080B2}"/>
                </a:ext>
              </a:extLst>
            </p:cNvPr>
            <p:cNvSpPr/>
            <p:nvPr/>
          </p:nvSpPr>
          <p:spPr>
            <a:xfrm>
              <a:off x="6390042" y="2637101"/>
              <a:ext cx="431989" cy="1616215"/>
            </a:xfrm>
            <a:custGeom>
              <a:avLst/>
              <a:gdLst>
                <a:gd name="connsiteX0" fmla="*/ 368982 w 431989"/>
                <a:gd name="connsiteY0" fmla="*/ -81 h 1616215"/>
                <a:gd name="connsiteX1" fmla="*/ -942 w 431989"/>
                <a:gd name="connsiteY1" fmla="*/ 1616135 h 1616215"/>
                <a:gd name="connsiteX2" fmla="*/ 255841 w 431989"/>
                <a:gd name="connsiteY2" fmla="*/ 385477 h 1616215"/>
              </a:gdLst>
              <a:ahLst/>
              <a:cxnLst>
                <a:cxn ang="0">
                  <a:pos x="connsiteX0" y="connsiteY0"/>
                </a:cxn>
                <a:cxn ang="0">
                  <a:pos x="connsiteX1" y="connsiteY1"/>
                </a:cxn>
                <a:cxn ang="0">
                  <a:pos x="connsiteX2" y="connsiteY2"/>
                </a:cxn>
              </a:cxnLst>
              <a:rect l="l" t="t" r="r" b="b"/>
              <a:pathLst>
                <a:path w="431989" h="1616215">
                  <a:moveTo>
                    <a:pt x="368982" y="-81"/>
                  </a:moveTo>
                  <a:cubicBezTo>
                    <a:pt x="412117" y="103149"/>
                    <a:pt x="600917" y="1110108"/>
                    <a:pt x="-942" y="1616135"/>
                  </a:cubicBezTo>
                  <a:cubicBezTo>
                    <a:pt x="135023" y="1429847"/>
                    <a:pt x="355930" y="915375"/>
                    <a:pt x="255841" y="385477"/>
                  </a:cubicBezTo>
                </a:path>
              </a:pathLst>
            </a:custGeom>
            <a:solidFill>
              <a:srgbClr val="313759"/>
            </a:solidFill>
            <a:ln w="6971" cap="flat">
              <a:noFill/>
              <a:prstDash val="solid"/>
              <a:miter/>
            </a:ln>
          </p:spPr>
          <p:txBody>
            <a:bodyPr rtlCol="0" anchor="ctr"/>
            <a:lstStyle/>
            <a:p>
              <a:endParaRPr lang="fr-FR"/>
            </a:p>
          </p:txBody>
        </p:sp>
        <p:sp>
          <p:nvSpPr>
            <p:cNvPr id="55" name="Graphique 2">
              <a:extLst>
                <a:ext uri="{FF2B5EF4-FFF2-40B4-BE49-F238E27FC236}">
                  <a16:creationId xmlns:a16="http://schemas.microsoft.com/office/drawing/2014/main" id="{97E7E326-521A-4625-90EE-9E4C0B0080B2}"/>
                </a:ext>
              </a:extLst>
            </p:cNvPr>
            <p:cNvSpPr/>
            <p:nvPr/>
          </p:nvSpPr>
          <p:spPr>
            <a:xfrm>
              <a:off x="6338392" y="2666033"/>
              <a:ext cx="485221" cy="1664688"/>
            </a:xfrm>
            <a:custGeom>
              <a:avLst/>
              <a:gdLst>
                <a:gd name="connsiteX0" fmla="*/ 36889 w 485221"/>
                <a:gd name="connsiteY0" fmla="*/ 1611492 h 1664688"/>
                <a:gd name="connsiteX1" fmla="*/ 183462 w 485221"/>
                <a:gd name="connsiteY1" fmla="*/ 1340890 h 1664688"/>
                <a:gd name="connsiteX2" fmla="*/ 278176 w 485221"/>
                <a:gd name="connsiteY2" fmla="*/ 1047394 h 1664688"/>
                <a:gd name="connsiteX3" fmla="*/ 320054 w 485221"/>
                <a:gd name="connsiteY3" fmla="*/ 742312 h 1664688"/>
                <a:gd name="connsiteX4" fmla="*/ 321520 w 485221"/>
                <a:gd name="connsiteY4" fmla="*/ 703854 h 1664688"/>
                <a:gd name="connsiteX5" fmla="*/ 322218 w 485221"/>
                <a:gd name="connsiteY5" fmla="*/ 684590 h 1664688"/>
                <a:gd name="connsiteX6" fmla="*/ 321799 w 485221"/>
                <a:gd name="connsiteY6" fmla="*/ 665396 h 1664688"/>
                <a:gd name="connsiteX7" fmla="*/ 319984 w 485221"/>
                <a:gd name="connsiteY7" fmla="*/ 588619 h 1664688"/>
                <a:gd name="connsiteX8" fmla="*/ 302745 w 485221"/>
                <a:gd name="connsiteY8" fmla="*/ 435904 h 1664688"/>
                <a:gd name="connsiteX9" fmla="*/ 308049 w 485221"/>
                <a:gd name="connsiteY9" fmla="*/ 435066 h 1664688"/>
                <a:gd name="connsiteX10" fmla="*/ 326196 w 485221"/>
                <a:gd name="connsiteY10" fmla="*/ 588619 h 1664688"/>
                <a:gd name="connsiteX11" fmla="*/ 328430 w 485221"/>
                <a:gd name="connsiteY11" fmla="*/ 665954 h 1664688"/>
                <a:gd name="connsiteX12" fmla="*/ 328988 w 485221"/>
                <a:gd name="connsiteY12" fmla="*/ 685288 h 1664688"/>
                <a:gd name="connsiteX13" fmla="*/ 328360 w 485221"/>
                <a:gd name="connsiteY13" fmla="*/ 704622 h 1664688"/>
                <a:gd name="connsiteX14" fmla="*/ 327104 w 485221"/>
                <a:gd name="connsiteY14" fmla="*/ 743289 h 1664688"/>
                <a:gd name="connsiteX15" fmla="*/ 287180 w 485221"/>
                <a:gd name="connsiteY15" fmla="*/ 1050395 h 1664688"/>
                <a:gd name="connsiteX16" fmla="*/ 193792 w 485221"/>
                <a:gd name="connsiteY16" fmla="*/ 1345566 h 1664688"/>
                <a:gd name="connsiteX17" fmla="*/ 69972 w 485221"/>
                <a:gd name="connsiteY17" fmla="*/ 1586156 h 1664688"/>
                <a:gd name="connsiteX18" fmla="*/ 285156 w 485221"/>
                <a:gd name="connsiteY18" fmla="*/ 1310179 h 1664688"/>
                <a:gd name="connsiteX19" fmla="*/ 307979 w 485221"/>
                <a:gd name="connsiteY19" fmla="*/ 1266975 h 1664688"/>
                <a:gd name="connsiteX20" fmla="*/ 328919 w 485221"/>
                <a:gd name="connsiteY20" fmla="*/ 1222933 h 1664688"/>
                <a:gd name="connsiteX21" fmla="*/ 365422 w 485221"/>
                <a:gd name="connsiteY21" fmla="*/ 1132197 h 1664688"/>
                <a:gd name="connsiteX22" fmla="*/ 396133 w 485221"/>
                <a:gd name="connsiteY22" fmla="*/ 1039437 h 1664688"/>
                <a:gd name="connsiteX23" fmla="*/ 408836 w 485221"/>
                <a:gd name="connsiteY23" fmla="*/ 992185 h 1664688"/>
                <a:gd name="connsiteX24" fmla="*/ 420282 w 485221"/>
                <a:gd name="connsiteY24" fmla="*/ 944653 h 1664688"/>
                <a:gd name="connsiteX25" fmla="*/ 452668 w 485221"/>
                <a:gd name="connsiteY25" fmla="*/ 751804 h 1664688"/>
                <a:gd name="connsiteX26" fmla="*/ 465720 w 485221"/>
                <a:gd name="connsiteY26" fmla="*/ 556373 h 1664688"/>
                <a:gd name="connsiteX27" fmla="*/ 440943 w 485221"/>
                <a:gd name="connsiteY27" fmla="*/ 166488 h 1664688"/>
                <a:gd name="connsiteX28" fmla="*/ 419445 w 485221"/>
                <a:gd name="connsiteY28" fmla="*/ 41831 h 1664688"/>
                <a:gd name="connsiteX29" fmla="*/ 413094 w 485221"/>
                <a:gd name="connsiteY29" fmla="*/ -47 h 1664688"/>
                <a:gd name="connsiteX30" fmla="*/ 431451 w 485221"/>
                <a:gd name="connsiteY30" fmla="*/ 38969 h 1664688"/>
                <a:gd name="connsiteX31" fmla="*/ 458810 w 485221"/>
                <a:gd name="connsiteY31" fmla="*/ 163975 h 1664688"/>
                <a:gd name="connsiteX32" fmla="*/ 483658 w 485221"/>
                <a:gd name="connsiteY32" fmla="*/ 556513 h 1664688"/>
                <a:gd name="connsiteX33" fmla="*/ 470117 w 485221"/>
                <a:gd name="connsiteY33" fmla="*/ 753200 h 1664688"/>
                <a:gd name="connsiteX34" fmla="*/ 436825 w 485221"/>
                <a:gd name="connsiteY34" fmla="*/ 947794 h 1664688"/>
                <a:gd name="connsiteX35" fmla="*/ 412047 w 485221"/>
                <a:gd name="connsiteY35" fmla="*/ 1043485 h 1664688"/>
                <a:gd name="connsiteX36" fmla="*/ 380568 w 485221"/>
                <a:gd name="connsiteY36" fmla="*/ 1137292 h 1664688"/>
                <a:gd name="connsiteX37" fmla="*/ 343227 w 485221"/>
                <a:gd name="connsiteY37" fmla="*/ 1228936 h 1664688"/>
                <a:gd name="connsiteX38" fmla="*/ 321451 w 485221"/>
                <a:gd name="connsiteY38" fmla="*/ 1273396 h 1664688"/>
                <a:gd name="connsiteX39" fmla="*/ 310352 w 485221"/>
                <a:gd name="connsiteY39" fmla="*/ 1295522 h 1664688"/>
                <a:gd name="connsiteX40" fmla="*/ 298208 w 485221"/>
                <a:gd name="connsiteY40" fmla="*/ 1317089 h 1664688"/>
                <a:gd name="connsiteX41" fmla="*/ 48614 w 485221"/>
                <a:gd name="connsiteY41" fmla="*/ 1622311 h 1664688"/>
                <a:gd name="connsiteX42" fmla="*/ -942 w 485221"/>
                <a:gd name="connsiteY42" fmla="*/ 1664608 h 1664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485221" h="1664688">
                  <a:moveTo>
                    <a:pt x="36889" y="1611492"/>
                  </a:moveTo>
                  <a:cubicBezTo>
                    <a:pt x="95588" y="1526996"/>
                    <a:pt x="144794" y="1436239"/>
                    <a:pt x="183462" y="1340890"/>
                  </a:cubicBezTo>
                  <a:cubicBezTo>
                    <a:pt x="223106" y="1245848"/>
                    <a:pt x="254794" y="1147678"/>
                    <a:pt x="278176" y="1047394"/>
                  </a:cubicBezTo>
                  <a:cubicBezTo>
                    <a:pt x="301279" y="947166"/>
                    <a:pt x="315308" y="845060"/>
                    <a:pt x="320054" y="742312"/>
                  </a:cubicBezTo>
                  <a:lnTo>
                    <a:pt x="321520" y="703854"/>
                  </a:lnTo>
                  <a:lnTo>
                    <a:pt x="322218" y="684590"/>
                  </a:lnTo>
                  <a:lnTo>
                    <a:pt x="321799" y="665396"/>
                  </a:lnTo>
                  <a:lnTo>
                    <a:pt x="319984" y="588619"/>
                  </a:lnTo>
                  <a:cubicBezTo>
                    <a:pt x="315239" y="537598"/>
                    <a:pt x="312377" y="486297"/>
                    <a:pt x="302745" y="435904"/>
                  </a:cubicBezTo>
                  <a:cubicBezTo>
                    <a:pt x="292345" y="370504"/>
                    <a:pt x="297231" y="369457"/>
                    <a:pt x="308049" y="435066"/>
                  </a:cubicBezTo>
                  <a:cubicBezTo>
                    <a:pt x="317961" y="485739"/>
                    <a:pt x="321171" y="537249"/>
                    <a:pt x="326196" y="588619"/>
                  </a:cubicBezTo>
                  <a:lnTo>
                    <a:pt x="328430" y="665954"/>
                  </a:lnTo>
                  <a:lnTo>
                    <a:pt x="328988" y="685288"/>
                  </a:lnTo>
                  <a:lnTo>
                    <a:pt x="328360" y="704622"/>
                  </a:lnTo>
                  <a:lnTo>
                    <a:pt x="327104" y="743289"/>
                  </a:lnTo>
                  <a:cubicBezTo>
                    <a:pt x="323056" y="846651"/>
                    <a:pt x="309655" y="949434"/>
                    <a:pt x="287180" y="1050395"/>
                  </a:cubicBezTo>
                  <a:cubicBezTo>
                    <a:pt x="264217" y="1151189"/>
                    <a:pt x="233018" y="1249917"/>
                    <a:pt x="193792" y="1345566"/>
                  </a:cubicBezTo>
                  <a:cubicBezTo>
                    <a:pt x="160150" y="1429455"/>
                    <a:pt x="118690" y="1510008"/>
                    <a:pt x="69972" y="1586156"/>
                  </a:cubicBezTo>
                  <a:cubicBezTo>
                    <a:pt x="156241" y="1506511"/>
                    <a:pt x="228970" y="1413290"/>
                    <a:pt x="285156" y="1310179"/>
                  </a:cubicBezTo>
                  <a:cubicBezTo>
                    <a:pt x="293183" y="1296220"/>
                    <a:pt x="301140" y="1281772"/>
                    <a:pt x="307979" y="1266975"/>
                  </a:cubicBezTo>
                  <a:lnTo>
                    <a:pt x="328919" y="1222933"/>
                  </a:lnTo>
                  <a:cubicBezTo>
                    <a:pt x="341343" y="1192851"/>
                    <a:pt x="354953" y="1163187"/>
                    <a:pt x="365422" y="1132197"/>
                  </a:cubicBezTo>
                  <a:cubicBezTo>
                    <a:pt x="377148" y="1101835"/>
                    <a:pt x="386361" y="1070497"/>
                    <a:pt x="396133" y="1039437"/>
                  </a:cubicBezTo>
                  <a:cubicBezTo>
                    <a:pt x="400600" y="1023733"/>
                    <a:pt x="404578" y="1007889"/>
                    <a:pt x="408836" y="992185"/>
                  </a:cubicBezTo>
                  <a:cubicBezTo>
                    <a:pt x="413094" y="976480"/>
                    <a:pt x="416793" y="960567"/>
                    <a:pt x="420282" y="944653"/>
                  </a:cubicBezTo>
                  <a:cubicBezTo>
                    <a:pt x="434801" y="881047"/>
                    <a:pt x="445619" y="816659"/>
                    <a:pt x="452668" y="751804"/>
                  </a:cubicBezTo>
                  <a:cubicBezTo>
                    <a:pt x="460277" y="687033"/>
                    <a:pt x="464674" y="621891"/>
                    <a:pt x="465720" y="556373"/>
                  </a:cubicBezTo>
                  <a:cubicBezTo>
                    <a:pt x="468512" y="425944"/>
                    <a:pt x="460277" y="295507"/>
                    <a:pt x="440943" y="166488"/>
                  </a:cubicBezTo>
                  <a:cubicBezTo>
                    <a:pt x="432428" y="110651"/>
                    <a:pt x="424749" y="69401"/>
                    <a:pt x="419445" y="41831"/>
                  </a:cubicBezTo>
                  <a:cubicBezTo>
                    <a:pt x="414141" y="14261"/>
                    <a:pt x="410930" y="720"/>
                    <a:pt x="413094" y="-47"/>
                  </a:cubicBezTo>
                  <a:cubicBezTo>
                    <a:pt x="415257" y="-815"/>
                    <a:pt x="422935" y="11679"/>
                    <a:pt x="431451" y="38969"/>
                  </a:cubicBezTo>
                  <a:cubicBezTo>
                    <a:pt x="443665" y="79898"/>
                    <a:pt x="452808" y="121685"/>
                    <a:pt x="458810" y="163975"/>
                  </a:cubicBezTo>
                  <a:cubicBezTo>
                    <a:pt x="478424" y="293860"/>
                    <a:pt x="486729" y="425197"/>
                    <a:pt x="483658" y="556513"/>
                  </a:cubicBezTo>
                  <a:cubicBezTo>
                    <a:pt x="482332" y="622171"/>
                    <a:pt x="477796" y="687731"/>
                    <a:pt x="470117" y="753200"/>
                  </a:cubicBezTo>
                  <a:cubicBezTo>
                    <a:pt x="462789" y="818649"/>
                    <a:pt x="451622" y="883623"/>
                    <a:pt x="436825" y="947794"/>
                  </a:cubicBezTo>
                  <a:cubicBezTo>
                    <a:pt x="429845" y="980040"/>
                    <a:pt x="420632" y="1011728"/>
                    <a:pt x="412047" y="1043485"/>
                  </a:cubicBezTo>
                  <a:cubicBezTo>
                    <a:pt x="401996" y="1074894"/>
                    <a:pt x="392643" y="1106303"/>
                    <a:pt x="380568" y="1137292"/>
                  </a:cubicBezTo>
                  <a:cubicBezTo>
                    <a:pt x="369819" y="1168492"/>
                    <a:pt x="356000" y="1198504"/>
                    <a:pt x="343227" y="1228936"/>
                  </a:cubicBezTo>
                  <a:lnTo>
                    <a:pt x="321451" y="1273396"/>
                  </a:lnTo>
                  <a:cubicBezTo>
                    <a:pt x="317751" y="1280795"/>
                    <a:pt x="314471" y="1288333"/>
                    <a:pt x="310352" y="1295522"/>
                  </a:cubicBezTo>
                  <a:lnTo>
                    <a:pt x="298208" y="1317089"/>
                  </a:lnTo>
                  <a:cubicBezTo>
                    <a:pt x="234205" y="1433112"/>
                    <a:pt x="149611" y="1536530"/>
                    <a:pt x="48614" y="1622311"/>
                  </a:cubicBezTo>
                  <a:lnTo>
                    <a:pt x="-942" y="1664608"/>
                  </a:lnTo>
                  <a:close/>
                </a:path>
              </a:pathLst>
            </a:custGeom>
            <a:solidFill>
              <a:srgbClr val="242B47"/>
            </a:solidFill>
            <a:ln w="6971" cap="flat">
              <a:noFill/>
              <a:prstDash val="solid"/>
              <a:miter/>
            </a:ln>
          </p:spPr>
          <p:txBody>
            <a:bodyPr rtlCol="0" anchor="ctr"/>
            <a:lstStyle/>
            <a:p>
              <a:endParaRPr lang="fr-FR"/>
            </a:p>
          </p:txBody>
        </p:sp>
        <p:sp>
          <p:nvSpPr>
            <p:cNvPr id="56" name="Graphique 2">
              <a:extLst>
                <a:ext uri="{FF2B5EF4-FFF2-40B4-BE49-F238E27FC236}">
                  <a16:creationId xmlns:a16="http://schemas.microsoft.com/office/drawing/2014/main" id="{97E7E326-521A-4625-90EE-9E4C0B0080B2}"/>
                </a:ext>
              </a:extLst>
            </p:cNvPr>
            <p:cNvSpPr/>
            <p:nvPr/>
          </p:nvSpPr>
          <p:spPr>
            <a:xfrm>
              <a:off x="5677835" y="4253316"/>
              <a:ext cx="359942" cy="410730"/>
            </a:xfrm>
            <a:custGeom>
              <a:avLst/>
              <a:gdLst>
                <a:gd name="connsiteX0" fmla="*/ 359001 w 359942"/>
                <a:gd name="connsiteY0" fmla="*/ 67901 h 410730"/>
                <a:gd name="connsiteX1" fmla="*/ 359001 w 359942"/>
                <a:gd name="connsiteY1" fmla="*/ 349811 h 410730"/>
                <a:gd name="connsiteX2" fmla="*/ 39331 w 359942"/>
                <a:gd name="connsiteY2" fmla="*/ 359932 h 410730"/>
                <a:gd name="connsiteX3" fmla="*/ -942 w 359942"/>
                <a:gd name="connsiteY3" fmla="*/ -81 h 410730"/>
              </a:gdLst>
              <a:ahLst/>
              <a:cxnLst>
                <a:cxn ang="0">
                  <a:pos x="connsiteX0" y="connsiteY0"/>
                </a:cxn>
                <a:cxn ang="0">
                  <a:pos x="connsiteX1" y="connsiteY1"/>
                </a:cxn>
                <a:cxn ang="0">
                  <a:pos x="connsiteX2" y="connsiteY2"/>
                </a:cxn>
                <a:cxn ang="0">
                  <a:pos x="connsiteX3" y="connsiteY3"/>
                </a:cxn>
              </a:cxnLst>
              <a:rect l="l" t="t" r="r" b="b"/>
              <a:pathLst>
                <a:path w="359942" h="410730">
                  <a:moveTo>
                    <a:pt x="359001" y="67901"/>
                  </a:moveTo>
                  <a:lnTo>
                    <a:pt x="359001" y="349811"/>
                  </a:lnTo>
                  <a:cubicBezTo>
                    <a:pt x="288507" y="372495"/>
                    <a:pt x="180252" y="468466"/>
                    <a:pt x="39331" y="359932"/>
                  </a:cubicBezTo>
                  <a:lnTo>
                    <a:pt x="-942" y="-81"/>
                  </a:lnTo>
                  <a:close/>
                </a:path>
              </a:pathLst>
            </a:custGeom>
            <a:solidFill>
              <a:srgbClr val="D19D82"/>
            </a:solidFill>
            <a:ln w="6971" cap="flat">
              <a:noFill/>
              <a:prstDash val="solid"/>
              <a:miter/>
            </a:ln>
          </p:spPr>
          <p:txBody>
            <a:bodyPr rtlCol="0" anchor="ctr"/>
            <a:lstStyle/>
            <a:p>
              <a:endParaRPr lang="fr-FR"/>
            </a:p>
          </p:txBody>
        </p:sp>
        <p:sp>
          <p:nvSpPr>
            <p:cNvPr id="57" name="Graphique 2">
              <a:extLst>
                <a:ext uri="{FF2B5EF4-FFF2-40B4-BE49-F238E27FC236}">
                  <a16:creationId xmlns:a16="http://schemas.microsoft.com/office/drawing/2014/main" id="{97E7E326-521A-4625-90EE-9E4C0B0080B2}"/>
                </a:ext>
              </a:extLst>
            </p:cNvPr>
            <p:cNvSpPr/>
            <p:nvPr/>
          </p:nvSpPr>
          <p:spPr>
            <a:xfrm>
              <a:off x="6260072" y="6566730"/>
              <a:ext cx="403015" cy="268057"/>
            </a:xfrm>
            <a:custGeom>
              <a:avLst/>
              <a:gdLst>
                <a:gd name="connsiteX0" fmla="*/ 402074 w 403015"/>
                <a:gd name="connsiteY0" fmla="*/ 88774 h 268057"/>
                <a:gd name="connsiteX1" fmla="*/ 318318 w 403015"/>
                <a:gd name="connsiteY1" fmla="*/ 208057 h 268057"/>
                <a:gd name="connsiteX2" fmla="*/ 156877 w 403015"/>
                <a:gd name="connsiteY2" fmla="*/ 258101 h 268057"/>
                <a:gd name="connsiteX3" fmla="*/ 180888 w 403015"/>
                <a:gd name="connsiteY3" fmla="*/ 173088 h 268057"/>
                <a:gd name="connsiteX4" fmla="*/ 43178 w 403015"/>
                <a:gd name="connsiteY4" fmla="*/ 222505 h 268057"/>
                <a:gd name="connsiteX5" fmla="*/ 144942 w 403015"/>
                <a:gd name="connsiteY5" fmla="*/ 124440 h 268057"/>
                <a:gd name="connsiteX6" fmla="*/ -724 w 403015"/>
                <a:gd name="connsiteY6" fmla="*/ 163526 h 268057"/>
                <a:gd name="connsiteX7" fmla="*/ 138870 w 403015"/>
                <a:gd name="connsiteY7" fmla="*/ 62600 h 268057"/>
                <a:gd name="connsiteX8" fmla="*/ 6256 w 403015"/>
                <a:gd name="connsiteY8" fmla="*/ 73139 h 268057"/>
                <a:gd name="connsiteX9" fmla="*/ 184517 w 403015"/>
                <a:gd name="connsiteY9" fmla="*/ 341 h 268057"/>
                <a:gd name="connsiteX10" fmla="*/ 402074 w 403015"/>
                <a:gd name="connsiteY10" fmla="*/ 88774 h 2680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03015" h="268057">
                  <a:moveTo>
                    <a:pt x="402074" y="88774"/>
                  </a:moveTo>
                  <a:cubicBezTo>
                    <a:pt x="394606" y="165550"/>
                    <a:pt x="383019" y="215734"/>
                    <a:pt x="318318" y="208057"/>
                  </a:cubicBezTo>
                  <a:cubicBezTo>
                    <a:pt x="253616" y="200379"/>
                    <a:pt x="204758" y="227041"/>
                    <a:pt x="156877" y="258101"/>
                  </a:cubicBezTo>
                  <a:cubicBezTo>
                    <a:pt x="108997" y="289161"/>
                    <a:pt x="105995" y="243164"/>
                    <a:pt x="180888" y="173088"/>
                  </a:cubicBezTo>
                  <a:cubicBezTo>
                    <a:pt x="139638" y="186210"/>
                    <a:pt x="54695" y="238139"/>
                    <a:pt x="43178" y="222505"/>
                  </a:cubicBezTo>
                  <a:cubicBezTo>
                    <a:pt x="31662" y="206870"/>
                    <a:pt x="90570" y="154662"/>
                    <a:pt x="144942" y="124440"/>
                  </a:cubicBezTo>
                  <a:cubicBezTo>
                    <a:pt x="98597" y="137911"/>
                    <a:pt x="4441" y="182930"/>
                    <a:pt x="-724" y="163526"/>
                  </a:cubicBezTo>
                  <a:cubicBezTo>
                    <a:pt x="-5888" y="144123"/>
                    <a:pt x="81916" y="91356"/>
                    <a:pt x="138870" y="62600"/>
                  </a:cubicBezTo>
                  <a:cubicBezTo>
                    <a:pt x="98737" y="68184"/>
                    <a:pt x="12817" y="93311"/>
                    <a:pt x="6256" y="73139"/>
                  </a:cubicBezTo>
                  <a:cubicBezTo>
                    <a:pt x="-305" y="52968"/>
                    <a:pt x="86592" y="7879"/>
                    <a:pt x="184517" y="341"/>
                  </a:cubicBezTo>
                  <a:cubicBezTo>
                    <a:pt x="282442" y="-7197"/>
                    <a:pt x="402074" y="88774"/>
                    <a:pt x="402074" y="88774"/>
                  </a:cubicBezTo>
                  <a:close/>
                </a:path>
              </a:pathLst>
            </a:custGeom>
            <a:solidFill>
              <a:srgbClr val="D19D82"/>
            </a:solidFill>
            <a:ln w="6971" cap="flat">
              <a:noFill/>
              <a:prstDash val="solid"/>
              <a:miter/>
            </a:ln>
          </p:spPr>
          <p:txBody>
            <a:bodyPr rtlCol="0" anchor="ctr"/>
            <a:lstStyle/>
            <a:p>
              <a:endParaRPr lang="fr-FR"/>
            </a:p>
          </p:txBody>
        </p:sp>
        <p:sp>
          <p:nvSpPr>
            <p:cNvPr id="58" name="Graphique 2">
              <a:extLst>
                <a:ext uri="{FF2B5EF4-FFF2-40B4-BE49-F238E27FC236}">
                  <a16:creationId xmlns:a16="http://schemas.microsoft.com/office/drawing/2014/main" id="{97E7E326-521A-4625-90EE-9E4C0B0080B2}"/>
                </a:ext>
              </a:extLst>
            </p:cNvPr>
            <p:cNvSpPr/>
            <p:nvPr/>
          </p:nvSpPr>
          <p:spPr>
            <a:xfrm>
              <a:off x="6469988" y="6506831"/>
              <a:ext cx="100338" cy="109457"/>
            </a:xfrm>
            <a:custGeom>
              <a:avLst/>
              <a:gdLst>
                <a:gd name="connsiteX0" fmla="*/ 99397 w 100338"/>
                <a:gd name="connsiteY0" fmla="*/ 90881 h 109457"/>
                <a:gd name="connsiteX1" fmla="*/ 6428 w 100338"/>
                <a:gd name="connsiteY1" fmla="*/ 145 h 109457"/>
                <a:gd name="connsiteX2" fmla="*/ 44119 w 100338"/>
                <a:gd name="connsiteY2" fmla="*/ 109377 h 109457"/>
              </a:gdLst>
              <a:ahLst/>
              <a:cxnLst>
                <a:cxn ang="0">
                  <a:pos x="connsiteX0" y="connsiteY0"/>
                </a:cxn>
                <a:cxn ang="0">
                  <a:pos x="connsiteX1" y="connsiteY1"/>
                </a:cxn>
                <a:cxn ang="0">
                  <a:pos x="connsiteX2" y="connsiteY2"/>
                </a:cxn>
              </a:cxnLst>
              <a:rect l="l" t="t" r="r" b="b"/>
              <a:pathLst>
                <a:path w="100338" h="109457">
                  <a:moveTo>
                    <a:pt x="99397" y="90881"/>
                  </a:moveTo>
                  <a:cubicBezTo>
                    <a:pt x="87532" y="42023"/>
                    <a:pt x="23040" y="-3694"/>
                    <a:pt x="6428" y="145"/>
                  </a:cubicBezTo>
                  <a:cubicBezTo>
                    <a:pt x="-22747" y="7474"/>
                    <a:pt x="44119" y="109377"/>
                    <a:pt x="44119" y="109377"/>
                  </a:cubicBezTo>
                  <a:close/>
                </a:path>
              </a:pathLst>
            </a:custGeom>
            <a:solidFill>
              <a:srgbClr val="D19D82"/>
            </a:solidFill>
            <a:ln w="6971" cap="flat">
              <a:noFill/>
              <a:prstDash val="solid"/>
              <a:miter/>
            </a:ln>
          </p:spPr>
          <p:txBody>
            <a:bodyPr rtlCol="0" anchor="ctr"/>
            <a:lstStyle/>
            <a:p>
              <a:endParaRPr lang="fr-FR"/>
            </a:p>
          </p:txBody>
        </p:sp>
        <p:sp>
          <p:nvSpPr>
            <p:cNvPr id="59" name="Graphique 2">
              <a:extLst>
                <a:ext uri="{FF2B5EF4-FFF2-40B4-BE49-F238E27FC236}">
                  <a16:creationId xmlns:a16="http://schemas.microsoft.com/office/drawing/2014/main" id="{97E7E326-521A-4625-90EE-9E4C0B0080B2}"/>
                </a:ext>
              </a:extLst>
            </p:cNvPr>
            <p:cNvSpPr/>
            <p:nvPr/>
          </p:nvSpPr>
          <p:spPr>
            <a:xfrm>
              <a:off x="6548202" y="6555565"/>
              <a:ext cx="187892" cy="166954"/>
            </a:xfrm>
            <a:custGeom>
              <a:avLst/>
              <a:gdLst>
                <a:gd name="connsiteX0" fmla="*/ 77998 w 187892"/>
                <a:gd name="connsiteY0" fmla="*/ -81 h 166954"/>
                <a:gd name="connsiteX1" fmla="*/ -941 w 187892"/>
                <a:gd name="connsiteY1" fmla="*/ 55199 h 166954"/>
                <a:gd name="connsiteX2" fmla="*/ 113944 w 187892"/>
                <a:gd name="connsiteY2" fmla="*/ 166874 h 166954"/>
                <a:gd name="connsiteX3" fmla="*/ 186951 w 187892"/>
                <a:gd name="connsiteY3" fmla="*/ 103568 h 166954"/>
              </a:gdLst>
              <a:ahLst/>
              <a:cxnLst>
                <a:cxn ang="0">
                  <a:pos x="connsiteX0" y="connsiteY0"/>
                </a:cxn>
                <a:cxn ang="0">
                  <a:pos x="connsiteX1" y="connsiteY1"/>
                </a:cxn>
                <a:cxn ang="0">
                  <a:pos x="connsiteX2" y="connsiteY2"/>
                </a:cxn>
                <a:cxn ang="0">
                  <a:pos x="connsiteX3" y="connsiteY3"/>
                </a:cxn>
              </a:cxnLst>
              <a:rect l="l" t="t" r="r" b="b"/>
              <a:pathLst>
                <a:path w="187892" h="166954">
                  <a:moveTo>
                    <a:pt x="77998" y="-81"/>
                  </a:moveTo>
                  <a:lnTo>
                    <a:pt x="-941" y="55199"/>
                  </a:lnTo>
                  <a:cubicBezTo>
                    <a:pt x="-941" y="55199"/>
                    <a:pt x="-1779" y="147191"/>
                    <a:pt x="113944" y="166874"/>
                  </a:cubicBezTo>
                  <a:lnTo>
                    <a:pt x="186951" y="103568"/>
                  </a:lnTo>
                  <a:close/>
                </a:path>
              </a:pathLst>
            </a:custGeom>
            <a:solidFill>
              <a:srgbClr val="AF0935"/>
            </a:solidFill>
            <a:ln w="6971" cap="flat">
              <a:noFill/>
              <a:prstDash val="solid"/>
              <a:miter/>
            </a:ln>
          </p:spPr>
          <p:txBody>
            <a:bodyPr rtlCol="0" anchor="ctr"/>
            <a:lstStyle/>
            <a:p>
              <a:endParaRPr lang="fr-FR"/>
            </a:p>
          </p:txBody>
        </p:sp>
        <p:sp>
          <p:nvSpPr>
            <p:cNvPr id="60" name="Graphique 2">
              <a:extLst>
                <a:ext uri="{FF2B5EF4-FFF2-40B4-BE49-F238E27FC236}">
                  <a16:creationId xmlns:a16="http://schemas.microsoft.com/office/drawing/2014/main" id="{97E7E326-521A-4625-90EE-9E4C0B0080B2}"/>
                </a:ext>
              </a:extLst>
            </p:cNvPr>
            <p:cNvSpPr/>
            <p:nvPr/>
          </p:nvSpPr>
          <p:spPr>
            <a:xfrm>
              <a:off x="6135633" y="4531834"/>
              <a:ext cx="752339" cy="783371"/>
            </a:xfrm>
            <a:custGeom>
              <a:avLst/>
              <a:gdLst>
                <a:gd name="connsiteX0" fmla="*/ 689349 w 752339"/>
                <a:gd name="connsiteY0" fmla="*/ 739109 h 783371"/>
                <a:gd name="connsiteX1" fmla="*/ 751398 w 752339"/>
                <a:gd name="connsiteY1" fmla="*/ 530277 h 783371"/>
                <a:gd name="connsiteX2" fmla="*/ 491335 w 752339"/>
                <a:gd name="connsiteY2" fmla="*/ 128805 h 783371"/>
                <a:gd name="connsiteX3" fmla="*/ 133906 w 752339"/>
                <a:gd name="connsiteY3" fmla="*/ 1566 h 783371"/>
                <a:gd name="connsiteX4" fmla="*/ -942 w 752339"/>
                <a:gd name="connsiteY4" fmla="*/ 3660 h 783371"/>
                <a:gd name="connsiteX5" fmla="*/ 410231 w 752339"/>
                <a:gd name="connsiteY5" fmla="*/ 783291 h 783371"/>
                <a:gd name="connsiteX6" fmla="*/ 433753 w 752339"/>
                <a:gd name="connsiteY6" fmla="*/ 656260 h 7833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52339" h="783371">
                  <a:moveTo>
                    <a:pt x="689349" y="739109"/>
                  </a:moveTo>
                  <a:lnTo>
                    <a:pt x="751398" y="530277"/>
                  </a:lnTo>
                  <a:cubicBezTo>
                    <a:pt x="644470" y="323888"/>
                    <a:pt x="562459" y="179897"/>
                    <a:pt x="491335" y="128805"/>
                  </a:cubicBezTo>
                  <a:cubicBezTo>
                    <a:pt x="414559" y="73736"/>
                    <a:pt x="281177" y="7987"/>
                    <a:pt x="133906" y="1566"/>
                  </a:cubicBezTo>
                  <a:cubicBezTo>
                    <a:pt x="27186" y="-3110"/>
                    <a:pt x="-942" y="3660"/>
                    <a:pt x="-942" y="3660"/>
                  </a:cubicBezTo>
                  <a:cubicBezTo>
                    <a:pt x="-942" y="3660"/>
                    <a:pt x="197560" y="494680"/>
                    <a:pt x="410231" y="783291"/>
                  </a:cubicBezTo>
                  <a:lnTo>
                    <a:pt x="433753" y="656260"/>
                  </a:lnTo>
                  <a:close/>
                </a:path>
              </a:pathLst>
            </a:custGeom>
            <a:solidFill>
              <a:srgbClr val="C90630"/>
            </a:solidFill>
            <a:ln w="6971" cap="flat">
              <a:noFill/>
              <a:prstDash val="solid"/>
              <a:miter/>
            </a:ln>
          </p:spPr>
          <p:txBody>
            <a:bodyPr rtlCol="0" anchor="ctr"/>
            <a:lstStyle/>
            <a:p>
              <a:endParaRPr lang="fr-FR"/>
            </a:p>
          </p:txBody>
        </p:sp>
        <p:sp>
          <p:nvSpPr>
            <p:cNvPr id="61" name="Graphique 2">
              <a:extLst>
                <a:ext uri="{FF2B5EF4-FFF2-40B4-BE49-F238E27FC236}">
                  <a16:creationId xmlns:a16="http://schemas.microsoft.com/office/drawing/2014/main" id="{97E7E326-521A-4625-90EE-9E4C0B0080B2}"/>
                </a:ext>
              </a:extLst>
            </p:cNvPr>
            <p:cNvSpPr/>
            <p:nvPr/>
          </p:nvSpPr>
          <p:spPr>
            <a:xfrm>
              <a:off x="6612578" y="5733498"/>
              <a:ext cx="577971" cy="925715"/>
            </a:xfrm>
            <a:custGeom>
              <a:avLst/>
              <a:gdLst>
                <a:gd name="connsiteX0" fmla="*/ 454530 w 577971"/>
                <a:gd name="connsiteY0" fmla="*/ 161290 h 925715"/>
                <a:gd name="connsiteX1" fmla="*/ 237810 w 577971"/>
                <a:gd name="connsiteY1" fmla="*/ 102800 h 925715"/>
                <a:gd name="connsiteX2" fmla="*/ 97798 w 577971"/>
                <a:gd name="connsiteY2" fmla="*/ 527793 h 925715"/>
                <a:gd name="connsiteX3" fmla="*/ 122575 w 577971"/>
                <a:gd name="connsiteY3" fmla="*/ 925635 h 925715"/>
                <a:gd name="connsiteX4" fmla="*/ 552873 w 577971"/>
                <a:gd name="connsiteY4" fmla="*/ -81 h 9257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7971" h="925715">
                  <a:moveTo>
                    <a:pt x="454530" y="161290"/>
                  </a:moveTo>
                  <a:lnTo>
                    <a:pt x="237810" y="102800"/>
                  </a:lnTo>
                  <a:cubicBezTo>
                    <a:pt x="247302" y="245604"/>
                    <a:pt x="200051" y="392666"/>
                    <a:pt x="97798" y="527793"/>
                  </a:cubicBezTo>
                  <a:cubicBezTo>
                    <a:pt x="-106148" y="797209"/>
                    <a:pt x="58921" y="886968"/>
                    <a:pt x="122575" y="925635"/>
                  </a:cubicBezTo>
                  <a:cubicBezTo>
                    <a:pt x="579117" y="735160"/>
                    <a:pt x="616877" y="326150"/>
                    <a:pt x="552873" y="-81"/>
                  </a:cubicBezTo>
                  <a:close/>
                </a:path>
              </a:pathLst>
            </a:custGeom>
            <a:solidFill>
              <a:srgbClr val="C90630"/>
            </a:solidFill>
            <a:ln w="6971" cap="flat">
              <a:noFill/>
              <a:prstDash val="solid"/>
              <a:miter/>
            </a:ln>
          </p:spPr>
          <p:txBody>
            <a:bodyPr rtlCol="0" anchor="ctr"/>
            <a:lstStyle/>
            <a:p>
              <a:endParaRPr lang="fr-FR"/>
            </a:p>
          </p:txBody>
        </p:sp>
        <p:sp>
          <p:nvSpPr>
            <p:cNvPr id="62" name="Graphique 2">
              <a:extLst>
                <a:ext uri="{FF2B5EF4-FFF2-40B4-BE49-F238E27FC236}">
                  <a16:creationId xmlns:a16="http://schemas.microsoft.com/office/drawing/2014/main" id="{97E7E326-521A-4625-90EE-9E4C0B0080B2}"/>
                </a:ext>
              </a:extLst>
            </p:cNvPr>
            <p:cNvSpPr/>
            <p:nvPr/>
          </p:nvSpPr>
          <p:spPr>
            <a:xfrm>
              <a:off x="6546736" y="5062192"/>
              <a:ext cx="476782" cy="434136"/>
            </a:xfrm>
            <a:custGeom>
              <a:avLst/>
              <a:gdLst>
                <a:gd name="connsiteX0" fmla="*/ 475841 w 476782"/>
                <a:gd name="connsiteY0" fmla="*/ 262984 h 434136"/>
                <a:gd name="connsiteX1" fmla="*/ 340226 w 476782"/>
                <a:gd name="connsiteY1" fmla="*/ -81 h 434136"/>
                <a:gd name="connsiteX2" fmla="*/ 278177 w 476782"/>
                <a:gd name="connsiteY2" fmla="*/ 208751 h 434136"/>
                <a:gd name="connsiteX3" fmla="*/ 22581 w 476782"/>
                <a:gd name="connsiteY3" fmla="*/ 125903 h 434136"/>
                <a:gd name="connsiteX4" fmla="*/ -942 w 476782"/>
                <a:gd name="connsiteY4" fmla="*/ 252933 h 434136"/>
                <a:gd name="connsiteX5" fmla="*/ 105290 w 476782"/>
                <a:gd name="connsiteY5" fmla="*/ 376752 h 434136"/>
                <a:gd name="connsiteX6" fmla="*/ 140746 w 476782"/>
                <a:gd name="connsiteY6" fmla="*/ 413117 h 434136"/>
                <a:gd name="connsiteX7" fmla="*/ 365004 w 476782"/>
                <a:gd name="connsiteY7" fmla="*/ 434056 h 434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76782" h="434136">
                  <a:moveTo>
                    <a:pt x="475841" y="262984"/>
                  </a:moveTo>
                  <a:cubicBezTo>
                    <a:pt x="435638" y="186207"/>
                    <a:pt x="388805" y="93726"/>
                    <a:pt x="340226" y="-81"/>
                  </a:cubicBezTo>
                  <a:lnTo>
                    <a:pt x="278177" y="208751"/>
                  </a:lnTo>
                  <a:lnTo>
                    <a:pt x="22581" y="125903"/>
                  </a:lnTo>
                  <a:lnTo>
                    <a:pt x="-942" y="252933"/>
                  </a:lnTo>
                  <a:cubicBezTo>
                    <a:pt x="30886" y="297156"/>
                    <a:pt x="66413" y="338581"/>
                    <a:pt x="105290" y="376752"/>
                  </a:cubicBezTo>
                  <a:cubicBezTo>
                    <a:pt x="117783" y="388688"/>
                    <a:pt x="129509" y="400832"/>
                    <a:pt x="140746" y="413117"/>
                  </a:cubicBezTo>
                  <a:lnTo>
                    <a:pt x="365004" y="434056"/>
                  </a:lnTo>
                  <a:close/>
                </a:path>
              </a:pathLst>
            </a:custGeom>
            <a:solidFill>
              <a:srgbClr val="F2B602"/>
            </a:solidFill>
            <a:ln w="6971" cap="flat">
              <a:noFill/>
              <a:prstDash val="solid"/>
              <a:miter/>
            </a:ln>
          </p:spPr>
          <p:txBody>
            <a:bodyPr rtlCol="0" anchor="ctr"/>
            <a:lstStyle/>
            <a:p>
              <a:endParaRPr lang="fr-FR"/>
            </a:p>
          </p:txBody>
        </p:sp>
        <p:sp>
          <p:nvSpPr>
            <p:cNvPr id="63" name="Graphique 2">
              <a:extLst>
                <a:ext uri="{FF2B5EF4-FFF2-40B4-BE49-F238E27FC236}">
                  <a16:creationId xmlns:a16="http://schemas.microsoft.com/office/drawing/2014/main" id="{97E7E326-521A-4625-90EE-9E4C0B0080B2}"/>
                </a:ext>
              </a:extLst>
            </p:cNvPr>
            <p:cNvSpPr/>
            <p:nvPr/>
          </p:nvSpPr>
          <p:spPr>
            <a:xfrm>
              <a:off x="6791654" y="5456474"/>
              <a:ext cx="374738" cy="438254"/>
            </a:xfrm>
            <a:custGeom>
              <a:avLst/>
              <a:gdLst>
                <a:gd name="connsiteX0" fmla="*/ 373797 w 374738"/>
                <a:gd name="connsiteY0" fmla="*/ 277152 h 438254"/>
                <a:gd name="connsiteX1" fmla="*/ 291577 w 374738"/>
                <a:gd name="connsiteY1" fmla="*/ -81 h 438254"/>
                <a:gd name="connsiteX2" fmla="*/ 197840 w 374738"/>
                <a:gd name="connsiteY2" fmla="*/ 200515 h 438254"/>
                <a:gd name="connsiteX3" fmla="*/ -942 w 374738"/>
                <a:gd name="connsiteY3" fmla="*/ 165617 h 438254"/>
                <a:gd name="connsiteX4" fmla="*/ 58734 w 374738"/>
                <a:gd name="connsiteY4" fmla="*/ 379684 h 438254"/>
                <a:gd name="connsiteX5" fmla="*/ 275454 w 374738"/>
                <a:gd name="connsiteY5" fmla="*/ 438174 h 4382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4738" h="438254">
                  <a:moveTo>
                    <a:pt x="373797" y="277152"/>
                  </a:moveTo>
                  <a:cubicBezTo>
                    <a:pt x="354883" y="182431"/>
                    <a:pt x="327382" y="89636"/>
                    <a:pt x="291577" y="-81"/>
                  </a:cubicBezTo>
                  <a:lnTo>
                    <a:pt x="197840" y="200515"/>
                  </a:lnTo>
                  <a:lnTo>
                    <a:pt x="-942" y="165617"/>
                  </a:lnTo>
                  <a:cubicBezTo>
                    <a:pt x="33328" y="232169"/>
                    <a:pt x="53639" y="305015"/>
                    <a:pt x="58734" y="379684"/>
                  </a:cubicBezTo>
                  <a:lnTo>
                    <a:pt x="275454" y="438174"/>
                  </a:lnTo>
                  <a:close/>
                </a:path>
              </a:pathLst>
            </a:custGeom>
            <a:solidFill>
              <a:srgbClr val="F2B602"/>
            </a:solidFill>
            <a:ln w="6971" cap="flat">
              <a:noFill/>
              <a:prstDash val="solid"/>
              <a:miter/>
            </a:ln>
          </p:spPr>
          <p:txBody>
            <a:bodyPr rtlCol="0" anchor="ctr"/>
            <a:lstStyle/>
            <a:p>
              <a:endParaRPr lang="fr-FR"/>
            </a:p>
          </p:txBody>
        </p:sp>
        <p:sp>
          <p:nvSpPr>
            <p:cNvPr id="64" name="Graphique 2">
              <a:extLst>
                <a:ext uri="{FF2B5EF4-FFF2-40B4-BE49-F238E27FC236}">
                  <a16:creationId xmlns:a16="http://schemas.microsoft.com/office/drawing/2014/main" id="{97E7E326-521A-4625-90EE-9E4C0B0080B2}"/>
                </a:ext>
              </a:extLst>
            </p:cNvPr>
            <p:cNvSpPr/>
            <p:nvPr/>
          </p:nvSpPr>
          <p:spPr>
            <a:xfrm>
              <a:off x="6688494" y="5325396"/>
              <a:ext cx="395677" cy="331884"/>
            </a:xfrm>
            <a:custGeom>
              <a:avLst/>
              <a:gdLst>
                <a:gd name="connsiteX0" fmla="*/ 394736 w 395677"/>
                <a:gd name="connsiteY0" fmla="*/ 130998 h 331884"/>
                <a:gd name="connsiteX1" fmla="*/ 339806 w 395677"/>
                <a:gd name="connsiteY1" fmla="*/ 10598 h 331884"/>
                <a:gd name="connsiteX2" fmla="*/ 334153 w 395677"/>
                <a:gd name="connsiteY2" fmla="*/ -81 h 331884"/>
                <a:gd name="connsiteX3" fmla="*/ 223316 w 395677"/>
                <a:gd name="connsiteY3" fmla="*/ 171271 h 331884"/>
                <a:gd name="connsiteX4" fmla="*/ -942 w 395677"/>
                <a:gd name="connsiteY4" fmla="*/ 150332 h 331884"/>
                <a:gd name="connsiteX5" fmla="*/ 102218 w 395677"/>
                <a:gd name="connsiteY5" fmla="*/ 296905 h 331884"/>
                <a:gd name="connsiteX6" fmla="*/ 301000 w 395677"/>
                <a:gd name="connsiteY6" fmla="*/ 331804 h 331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5677" h="331884">
                  <a:moveTo>
                    <a:pt x="394736" y="130998"/>
                  </a:moveTo>
                  <a:cubicBezTo>
                    <a:pt x="378544" y="89937"/>
                    <a:pt x="360187" y="49748"/>
                    <a:pt x="339806" y="10598"/>
                  </a:cubicBezTo>
                  <a:lnTo>
                    <a:pt x="334153" y="-81"/>
                  </a:lnTo>
                  <a:lnTo>
                    <a:pt x="223316" y="171271"/>
                  </a:lnTo>
                  <a:lnTo>
                    <a:pt x="-942" y="150332"/>
                  </a:lnTo>
                  <a:cubicBezTo>
                    <a:pt x="39959" y="194241"/>
                    <a:pt x="74718" y="243559"/>
                    <a:pt x="102218" y="296905"/>
                  </a:cubicBezTo>
                  <a:lnTo>
                    <a:pt x="301000" y="331804"/>
                  </a:lnTo>
                  <a:close/>
                </a:path>
              </a:pathLst>
            </a:custGeom>
            <a:solidFill>
              <a:srgbClr val="C90630"/>
            </a:solidFill>
            <a:ln w="6971" cap="flat">
              <a:noFill/>
              <a:prstDash val="solid"/>
              <a:miter/>
            </a:ln>
          </p:spPr>
          <p:txBody>
            <a:bodyPr rtlCol="0" anchor="ctr"/>
            <a:lstStyle/>
            <a:p>
              <a:endParaRPr lang="fr-FR"/>
            </a:p>
          </p:txBody>
        </p:sp>
      </p:grpSp>
      <p:sp>
        <p:nvSpPr>
          <p:cNvPr id="110" name="Forme libre : forme 37">
            <a:extLst>
              <a:ext uri="{FF2B5EF4-FFF2-40B4-BE49-F238E27FC236}">
                <a16:creationId xmlns:a16="http://schemas.microsoft.com/office/drawing/2014/main" id="{9BD99B53-2A7E-4C69-935B-DB07C7866A62}"/>
              </a:ext>
            </a:extLst>
          </p:cNvPr>
          <p:cNvSpPr/>
          <p:nvPr/>
        </p:nvSpPr>
        <p:spPr>
          <a:xfrm rot="18142338" flipH="1">
            <a:off x="5815910" y="1493766"/>
            <a:ext cx="136698" cy="552537"/>
          </a:xfrm>
          <a:custGeom>
            <a:avLst/>
            <a:gdLst>
              <a:gd name="connsiteX0" fmla="*/ 257029 w 269926"/>
              <a:gd name="connsiteY0" fmla="*/ 15170 h 1091042"/>
              <a:gd name="connsiteX1" fmla="*/ 222817 w 269926"/>
              <a:gd name="connsiteY1" fmla="*/ -96 h 1091042"/>
              <a:gd name="connsiteX2" fmla="*/ 46435 w 269926"/>
              <a:gd name="connsiteY2" fmla="*/ -96 h 1091042"/>
              <a:gd name="connsiteX3" fmla="*/ -721 w 269926"/>
              <a:gd name="connsiteY3" fmla="*/ 46693 h 1091042"/>
              <a:gd name="connsiteX4" fmla="*/ -538 w 269926"/>
              <a:gd name="connsiteY4" fmla="*/ 51026 h 1091042"/>
              <a:gd name="connsiteX5" fmla="*/ 87458 w 269926"/>
              <a:gd name="connsiteY5" fmla="*/ 1048254 h 1091042"/>
              <a:gd name="connsiteX6" fmla="*/ 138518 w 269926"/>
              <a:gd name="connsiteY6" fmla="*/ 1090748 h 1091042"/>
              <a:gd name="connsiteX7" fmla="*/ 181012 w 269926"/>
              <a:gd name="connsiteY7" fmla="*/ 1048254 h 1091042"/>
              <a:gd name="connsiteX8" fmla="*/ 269007 w 269926"/>
              <a:gd name="connsiteY8" fmla="*/ 51026 h 1091042"/>
              <a:gd name="connsiteX9" fmla="*/ 257029 w 269926"/>
              <a:gd name="connsiteY9" fmla="*/ 15170 h 1091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9926" h="1091042">
                <a:moveTo>
                  <a:pt x="257029" y="15170"/>
                </a:moveTo>
                <a:cubicBezTo>
                  <a:pt x="248235" y="5557"/>
                  <a:pt x="235845" y="28"/>
                  <a:pt x="222817" y="-96"/>
                </a:cubicBezTo>
                <a:lnTo>
                  <a:pt x="46435" y="-96"/>
                </a:lnTo>
                <a:cubicBezTo>
                  <a:pt x="20493" y="-197"/>
                  <a:pt x="-619" y="20751"/>
                  <a:pt x="-721" y="46693"/>
                </a:cubicBezTo>
                <a:cubicBezTo>
                  <a:pt x="-727" y="48139"/>
                  <a:pt x="-666" y="49585"/>
                  <a:pt x="-538" y="51026"/>
                </a:cubicBezTo>
                <a:lnTo>
                  <a:pt x="87458" y="1048254"/>
                </a:lnTo>
                <a:cubicBezTo>
                  <a:pt x="89824" y="1074088"/>
                  <a:pt x="112684" y="1093113"/>
                  <a:pt x="138518" y="1090748"/>
                </a:cubicBezTo>
                <a:cubicBezTo>
                  <a:pt x="161076" y="1088682"/>
                  <a:pt x="178946" y="1070812"/>
                  <a:pt x="181012" y="1048254"/>
                </a:cubicBezTo>
                <a:lnTo>
                  <a:pt x="269007" y="51026"/>
                </a:lnTo>
                <a:cubicBezTo>
                  <a:pt x="270212" y="37924"/>
                  <a:pt x="265867" y="24917"/>
                  <a:pt x="257029" y="15170"/>
                </a:cubicBezTo>
                <a:close/>
              </a:path>
            </a:pathLst>
          </a:custGeom>
          <a:solidFill>
            <a:srgbClr val="E3051A"/>
          </a:solidFill>
          <a:ln w="7828" cap="flat">
            <a:noFill/>
            <a:prstDash val="solid"/>
            <a:miter/>
          </a:ln>
        </p:spPr>
        <p:txBody>
          <a:bodyPr rtlCol="0" anchor="ctr"/>
          <a:lstStyle/>
          <a:p>
            <a:endParaRPr lang="fr-FR"/>
          </a:p>
        </p:txBody>
      </p:sp>
      <p:sp>
        <p:nvSpPr>
          <p:cNvPr id="111" name="Forme libre : forme 38">
            <a:extLst>
              <a:ext uri="{FF2B5EF4-FFF2-40B4-BE49-F238E27FC236}">
                <a16:creationId xmlns:a16="http://schemas.microsoft.com/office/drawing/2014/main" id="{6BFFCD92-8C47-4E82-AE2A-6017E1BFA1C6}"/>
              </a:ext>
            </a:extLst>
          </p:cNvPr>
          <p:cNvSpPr/>
          <p:nvPr/>
        </p:nvSpPr>
        <p:spPr>
          <a:xfrm rot="18142338" flipH="1">
            <a:off x="5726360" y="1919122"/>
            <a:ext cx="186841" cy="381479"/>
          </a:xfrm>
          <a:custGeom>
            <a:avLst/>
            <a:gdLst>
              <a:gd name="connsiteX0" fmla="*/ 363995 w 368938"/>
              <a:gd name="connsiteY0" fmla="*/ 77865 h 753270"/>
              <a:gd name="connsiteX1" fmla="*/ 334794 w 368938"/>
              <a:gd name="connsiteY1" fmla="*/ 52343 h 753270"/>
              <a:gd name="connsiteX2" fmla="*/ 166241 w 368938"/>
              <a:gd name="connsiteY2" fmla="*/ 1926 h 753270"/>
              <a:gd name="connsiteX3" fmla="*/ 107685 w 368938"/>
              <a:gd name="connsiteY3" fmla="*/ 33296 h 753270"/>
              <a:gd name="connsiteX4" fmla="*/ 106273 w 368938"/>
              <a:gd name="connsiteY4" fmla="*/ 39426 h 753270"/>
              <a:gd name="connsiteX5" fmla="*/ -121 w 368938"/>
              <a:gd name="connsiteY5" fmla="*/ 698686 h 753270"/>
              <a:gd name="connsiteX6" fmla="*/ 32760 w 368938"/>
              <a:gd name="connsiteY6" fmla="*/ 751139 h 753270"/>
              <a:gd name="connsiteX7" fmla="*/ 46303 w 368938"/>
              <a:gd name="connsiteY7" fmla="*/ 753174 h 753270"/>
              <a:gd name="connsiteX8" fmla="*/ 89127 w 368938"/>
              <a:gd name="connsiteY8" fmla="*/ 725539 h 753270"/>
              <a:gd name="connsiteX9" fmla="*/ 364074 w 368938"/>
              <a:gd name="connsiteY9" fmla="*/ 116617 h 753270"/>
              <a:gd name="connsiteX10" fmla="*/ 363995 w 368938"/>
              <a:gd name="connsiteY10" fmla="*/ 77865 h 753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68938" h="753270">
                <a:moveTo>
                  <a:pt x="363995" y="77865"/>
                </a:moveTo>
                <a:cubicBezTo>
                  <a:pt x="358391" y="65549"/>
                  <a:pt x="347749" y="56247"/>
                  <a:pt x="334794" y="52343"/>
                </a:cubicBezTo>
                <a:lnTo>
                  <a:pt x="166241" y="1926"/>
                </a:lnTo>
                <a:cubicBezTo>
                  <a:pt x="141408" y="-5581"/>
                  <a:pt x="115192" y="8464"/>
                  <a:pt x="107685" y="33296"/>
                </a:cubicBezTo>
                <a:cubicBezTo>
                  <a:pt x="107078" y="35306"/>
                  <a:pt x="106606" y="37353"/>
                  <a:pt x="106273" y="39426"/>
                </a:cubicBezTo>
                <a:lnTo>
                  <a:pt x="-121" y="698686"/>
                </a:lnTo>
                <a:cubicBezTo>
                  <a:pt x="-3862" y="721941"/>
                  <a:pt x="10199" y="744372"/>
                  <a:pt x="32760" y="751139"/>
                </a:cubicBezTo>
                <a:cubicBezTo>
                  <a:pt x="37145" y="752497"/>
                  <a:pt x="41712" y="753183"/>
                  <a:pt x="46303" y="753174"/>
                </a:cubicBezTo>
                <a:cubicBezTo>
                  <a:pt x="64769" y="753180"/>
                  <a:pt x="81525" y="742367"/>
                  <a:pt x="89127" y="725539"/>
                </a:cubicBezTo>
                <a:lnTo>
                  <a:pt x="364074" y="116617"/>
                </a:lnTo>
                <a:cubicBezTo>
                  <a:pt x="369625" y="104290"/>
                  <a:pt x="369598" y="90169"/>
                  <a:pt x="363995" y="77865"/>
                </a:cubicBezTo>
                <a:close/>
              </a:path>
            </a:pathLst>
          </a:custGeom>
          <a:solidFill>
            <a:srgbClr val="E3051A"/>
          </a:solidFill>
          <a:ln w="7828" cap="flat">
            <a:noFill/>
            <a:prstDash val="solid"/>
            <a:miter/>
          </a:ln>
        </p:spPr>
        <p:txBody>
          <a:bodyPr rtlCol="0" anchor="ctr"/>
          <a:lstStyle/>
          <a:p>
            <a:endParaRPr lang="fr-FR"/>
          </a:p>
        </p:txBody>
      </p:sp>
      <p:sp>
        <p:nvSpPr>
          <p:cNvPr id="112" name="Forme libre : forme 39">
            <a:extLst>
              <a:ext uri="{FF2B5EF4-FFF2-40B4-BE49-F238E27FC236}">
                <a16:creationId xmlns:a16="http://schemas.microsoft.com/office/drawing/2014/main" id="{63485730-60A6-4C15-94E0-E8DC8DDE86FD}"/>
              </a:ext>
            </a:extLst>
          </p:cNvPr>
          <p:cNvSpPr/>
          <p:nvPr/>
        </p:nvSpPr>
        <p:spPr>
          <a:xfrm rot="18142338" flipH="1">
            <a:off x="6109553" y="1394678"/>
            <a:ext cx="178897" cy="323726"/>
          </a:xfrm>
          <a:custGeom>
            <a:avLst/>
            <a:gdLst>
              <a:gd name="connsiteX0" fmla="*/ 351855 w 353251"/>
              <a:gd name="connsiteY0" fmla="*/ 584256 h 639232"/>
              <a:gd name="connsiteX1" fmla="*/ 259163 w 353251"/>
              <a:gd name="connsiteY1" fmla="*/ 38983 h 639232"/>
              <a:gd name="connsiteX2" fmla="*/ 204958 w 353251"/>
              <a:gd name="connsiteY2" fmla="*/ 581 h 639232"/>
              <a:gd name="connsiteX3" fmla="*/ 197706 w 353251"/>
              <a:gd name="connsiteY3" fmla="*/ 2422 h 639232"/>
              <a:gd name="connsiteX4" fmla="*/ 31111 w 353251"/>
              <a:gd name="connsiteY4" fmla="*/ 59103 h 639232"/>
              <a:gd name="connsiteX5" fmla="*/ 1802 w 353251"/>
              <a:gd name="connsiteY5" fmla="*/ 118717 h 639232"/>
              <a:gd name="connsiteX6" fmla="*/ 4806 w 353251"/>
              <a:gd name="connsiteY6" fmla="*/ 125647 h 639232"/>
              <a:gd name="connsiteX7" fmla="*/ 264095 w 353251"/>
              <a:gd name="connsiteY7" fmla="*/ 614162 h 639232"/>
              <a:gd name="connsiteX8" fmla="*/ 305587 w 353251"/>
              <a:gd name="connsiteY8" fmla="*/ 639136 h 639232"/>
              <a:gd name="connsiteX9" fmla="*/ 320697 w 353251"/>
              <a:gd name="connsiteY9" fmla="*/ 636631 h 639232"/>
              <a:gd name="connsiteX10" fmla="*/ 351855 w 353251"/>
              <a:gd name="connsiteY10" fmla="*/ 584256 h 6392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53251" h="639232">
                <a:moveTo>
                  <a:pt x="351855" y="584256"/>
                </a:moveTo>
                <a:lnTo>
                  <a:pt x="259163" y="38983"/>
                </a:lnTo>
                <a:cubicBezTo>
                  <a:pt x="254799" y="13410"/>
                  <a:pt x="230531" y="-3783"/>
                  <a:pt x="204958" y="581"/>
                </a:cubicBezTo>
                <a:cubicBezTo>
                  <a:pt x="202496" y="1001"/>
                  <a:pt x="200071" y="1617"/>
                  <a:pt x="197706" y="2422"/>
                </a:cubicBezTo>
                <a:lnTo>
                  <a:pt x="31111" y="59103"/>
                </a:lnTo>
                <a:cubicBezTo>
                  <a:pt x="6555" y="67471"/>
                  <a:pt x="-6566" y="94162"/>
                  <a:pt x="1802" y="118717"/>
                </a:cubicBezTo>
                <a:cubicBezTo>
                  <a:pt x="2616" y="121104"/>
                  <a:pt x="3620" y="123421"/>
                  <a:pt x="4806" y="125647"/>
                </a:cubicBezTo>
                <a:lnTo>
                  <a:pt x="264095" y="614162"/>
                </a:lnTo>
                <a:cubicBezTo>
                  <a:pt x="272237" y="629524"/>
                  <a:pt x="288200" y="639132"/>
                  <a:pt x="305587" y="639136"/>
                </a:cubicBezTo>
                <a:cubicBezTo>
                  <a:pt x="310724" y="639106"/>
                  <a:pt x="315825" y="638260"/>
                  <a:pt x="320697" y="636631"/>
                </a:cubicBezTo>
                <a:cubicBezTo>
                  <a:pt x="342535" y="629193"/>
                  <a:pt x="355740" y="606997"/>
                  <a:pt x="351855" y="584256"/>
                </a:cubicBezTo>
                <a:close/>
              </a:path>
            </a:pathLst>
          </a:custGeom>
          <a:solidFill>
            <a:srgbClr val="E3051A"/>
          </a:solidFill>
          <a:ln w="7828" cap="flat">
            <a:noFill/>
            <a:prstDash val="solid"/>
            <a:miter/>
          </a:ln>
        </p:spPr>
        <p:txBody>
          <a:bodyPr rtlCol="0" anchor="ctr"/>
          <a:lstStyle/>
          <a:p>
            <a:endParaRPr lang="fr-FR"/>
          </a:p>
        </p:txBody>
      </p:sp>
      <p:grpSp>
        <p:nvGrpSpPr>
          <p:cNvPr id="2" name="BULLE">
            <a:extLst>
              <a:ext uri="{FF2B5EF4-FFF2-40B4-BE49-F238E27FC236}">
                <a16:creationId xmlns:a16="http://schemas.microsoft.com/office/drawing/2014/main" id="{84A5FF68-3D19-4C3C-B376-FD4540A76C9F}"/>
              </a:ext>
            </a:extLst>
          </p:cNvPr>
          <p:cNvGrpSpPr/>
          <p:nvPr/>
        </p:nvGrpSpPr>
        <p:grpSpPr>
          <a:xfrm>
            <a:off x="6288032" y="1287926"/>
            <a:ext cx="3845430" cy="2528269"/>
            <a:chOff x="6288032" y="1287926"/>
            <a:chExt cx="3845430" cy="2528269"/>
          </a:xfrm>
        </p:grpSpPr>
        <p:sp>
          <p:nvSpPr>
            <p:cNvPr id="170" name="Freeform: Shape 169">
              <a:extLst>
                <a:ext uri="{FF2B5EF4-FFF2-40B4-BE49-F238E27FC236}">
                  <a16:creationId xmlns:a16="http://schemas.microsoft.com/office/drawing/2014/main" id="{C04E783B-65C1-4CB4-BFF3-00034B285EAE}"/>
                </a:ext>
              </a:extLst>
            </p:cNvPr>
            <p:cNvSpPr/>
            <p:nvPr/>
          </p:nvSpPr>
          <p:spPr>
            <a:xfrm>
              <a:off x="6288032" y="1287926"/>
              <a:ext cx="3845430" cy="2528269"/>
            </a:xfrm>
            <a:custGeom>
              <a:avLst/>
              <a:gdLst>
                <a:gd name="connsiteX0" fmla="*/ 3093211 w 3845430"/>
                <a:gd name="connsiteY0" fmla="*/ 2292877 h 2528269"/>
                <a:gd name="connsiteX1" fmla="*/ 3035191 w 3845430"/>
                <a:gd name="connsiteY1" fmla="*/ 2318213 h 2528269"/>
                <a:gd name="connsiteX2" fmla="*/ 2568413 w 3845430"/>
                <a:gd name="connsiteY2" fmla="*/ 2434676 h 2528269"/>
                <a:gd name="connsiteX3" fmla="*/ 2590624 w 3845430"/>
                <a:gd name="connsiteY3" fmla="*/ 2432479 h 2528269"/>
                <a:gd name="connsiteX4" fmla="*/ 2817891 w 3845430"/>
                <a:gd name="connsiteY4" fmla="*/ 2394222 h 2528269"/>
                <a:gd name="connsiteX5" fmla="*/ 3057824 w 3845430"/>
                <a:gd name="connsiteY5" fmla="*/ 2309767 h 2528269"/>
                <a:gd name="connsiteX6" fmla="*/ 3093211 w 3845430"/>
                <a:gd name="connsiteY6" fmla="*/ 2292877 h 2528269"/>
                <a:gd name="connsiteX7" fmla="*/ 3626793 w 3845430"/>
                <a:gd name="connsiteY7" fmla="*/ 1827788 h 2528269"/>
                <a:gd name="connsiteX8" fmla="*/ 3602724 w 3845430"/>
                <a:gd name="connsiteY8" fmla="*/ 1864694 h 2528269"/>
                <a:gd name="connsiteX9" fmla="*/ 3614631 w 3845430"/>
                <a:gd name="connsiteY9" fmla="*/ 1847804 h 2528269"/>
                <a:gd name="connsiteX10" fmla="*/ 2273415 w 3845430"/>
                <a:gd name="connsiteY10" fmla="*/ 86427 h 2528269"/>
                <a:gd name="connsiteX11" fmla="*/ 3174372 w 3845430"/>
                <a:gd name="connsiteY11" fmla="*/ 348235 h 2528269"/>
                <a:gd name="connsiteX12" fmla="*/ 3768085 w 3845430"/>
                <a:gd name="connsiteY12" fmla="*/ 1433640 h 2528269"/>
                <a:gd name="connsiteX13" fmla="*/ 3634142 w 3845430"/>
                <a:gd name="connsiteY13" fmla="*/ 1816301 h 2528269"/>
                <a:gd name="connsiteX14" fmla="*/ 3636674 w 3845430"/>
                <a:gd name="connsiteY14" fmla="*/ 1812417 h 2528269"/>
                <a:gd name="connsiteX15" fmla="*/ 3715723 w 3845430"/>
                <a:gd name="connsiteY15" fmla="*/ 1657612 h 2528269"/>
                <a:gd name="connsiteX16" fmla="*/ 3782019 w 3845430"/>
                <a:gd name="connsiteY16" fmla="*/ 1317432 h 2528269"/>
                <a:gd name="connsiteX17" fmla="*/ 3704913 w 3845430"/>
                <a:gd name="connsiteY17" fmla="*/ 962724 h 2528269"/>
                <a:gd name="connsiteX18" fmla="*/ 3665051 w 3845430"/>
                <a:gd name="connsiteY18" fmla="*/ 875229 h 2528269"/>
                <a:gd name="connsiteX19" fmla="*/ 3642079 w 3845430"/>
                <a:gd name="connsiteY19" fmla="*/ 831566 h 2528269"/>
                <a:gd name="connsiteX20" fmla="*/ 3630594 w 3845430"/>
                <a:gd name="connsiteY20" fmla="*/ 809438 h 2528269"/>
                <a:gd name="connsiteX21" fmla="*/ 3617925 w 3845430"/>
                <a:gd name="connsiteY21" fmla="*/ 787988 h 2528269"/>
                <a:gd name="connsiteX22" fmla="*/ 3593180 w 3845430"/>
                <a:gd name="connsiteY22" fmla="*/ 745761 h 2528269"/>
                <a:gd name="connsiteX23" fmla="*/ 3566915 w 3845430"/>
                <a:gd name="connsiteY23" fmla="*/ 705222 h 2528269"/>
                <a:gd name="connsiteX24" fmla="*/ 3540480 w 3845430"/>
                <a:gd name="connsiteY24" fmla="*/ 665445 h 2528269"/>
                <a:gd name="connsiteX25" fmla="*/ 3512272 w 3845430"/>
                <a:gd name="connsiteY25" fmla="*/ 627862 h 2528269"/>
                <a:gd name="connsiteX26" fmla="*/ 3390828 w 3845430"/>
                <a:gd name="connsiteY26" fmla="*/ 492060 h 2528269"/>
                <a:gd name="connsiteX27" fmla="*/ 3357722 w 3845430"/>
                <a:gd name="connsiteY27" fmla="*/ 462754 h 2528269"/>
                <a:gd name="connsiteX28" fmla="*/ 3321068 w 3845430"/>
                <a:gd name="connsiteY28" fmla="*/ 432350 h 2528269"/>
                <a:gd name="connsiteX29" fmla="*/ 3243962 w 3845430"/>
                <a:gd name="connsiteY29" fmla="*/ 376358 h 2528269"/>
                <a:gd name="connsiteX30" fmla="*/ 2904033 w 3845430"/>
                <a:gd name="connsiteY30" fmla="*/ 207449 h 2528269"/>
                <a:gd name="connsiteX31" fmla="*/ 2273415 w 3845430"/>
                <a:gd name="connsiteY31" fmla="*/ 86427 h 2528269"/>
                <a:gd name="connsiteX32" fmla="*/ 1919383 w 3845430"/>
                <a:gd name="connsiteY32" fmla="*/ 114 h 2528269"/>
                <a:gd name="connsiteX33" fmla="*/ 2262097 w 3845430"/>
                <a:gd name="connsiteY33" fmla="*/ 10756 h 2528269"/>
                <a:gd name="connsiteX34" fmla="*/ 2946176 w 3845430"/>
                <a:gd name="connsiteY34" fmla="*/ 154327 h 2528269"/>
                <a:gd name="connsiteX35" fmla="*/ 2991951 w 3845430"/>
                <a:gd name="connsiteY35" fmla="*/ 172232 h 2528269"/>
                <a:gd name="connsiteX36" fmla="*/ 3037133 w 3845430"/>
                <a:gd name="connsiteY36" fmla="*/ 192163 h 2528269"/>
                <a:gd name="connsiteX37" fmla="*/ 3125980 w 3845430"/>
                <a:gd name="connsiteY37" fmla="*/ 235066 h 2528269"/>
                <a:gd name="connsiteX38" fmla="*/ 3212292 w 3845430"/>
                <a:gd name="connsiteY38" fmla="*/ 283204 h 2528269"/>
                <a:gd name="connsiteX39" fmla="*/ 3295479 w 3845430"/>
                <a:gd name="connsiteY39" fmla="*/ 338184 h 2528269"/>
                <a:gd name="connsiteX40" fmla="*/ 3374612 w 3845430"/>
                <a:gd name="connsiteY40" fmla="*/ 398653 h 2528269"/>
                <a:gd name="connsiteX41" fmla="*/ 3413546 w 3845430"/>
                <a:gd name="connsiteY41" fmla="*/ 431506 h 2528269"/>
                <a:gd name="connsiteX42" fmla="*/ 3451551 w 3845430"/>
                <a:gd name="connsiteY42" fmla="*/ 467991 h 2528269"/>
                <a:gd name="connsiteX43" fmla="*/ 3582286 w 3845430"/>
                <a:gd name="connsiteY43" fmla="*/ 621782 h 2528269"/>
                <a:gd name="connsiteX44" fmla="*/ 3636168 w 3845430"/>
                <a:gd name="connsiteY44" fmla="*/ 701844 h 2528269"/>
                <a:gd name="connsiteX45" fmla="*/ 3683715 w 3845430"/>
                <a:gd name="connsiteY45" fmla="*/ 782752 h 2528269"/>
                <a:gd name="connsiteX46" fmla="*/ 3726449 w 3845430"/>
                <a:gd name="connsiteY46" fmla="*/ 864925 h 2528269"/>
                <a:gd name="connsiteX47" fmla="*/ 3746380 w 3845430"/>
                <a:gd name="connsiteY47" fmla="*/ 907997 h 2528269"/>
                <a:gd name="connsiteX48" fmla="*/ 3765129 w 3845430"/>
                <a:gd name="connsiteY48" fmla="*/ 951829 h 2528269"/>
                <a:gd name="connsiteX49" fmla="*/ 3845192 w 3845430"/>
                <a:gd name="connsiteY49" fmla="*/ 1333562 h 2528269"/>
                <a:gd name="connsiteX50" fmla="*/ 3843671 w 3845430"/>
                <a:gd name="connsiteY50" fmla="*/ 1383390 h 2528269"/>
                <a:gd name="connsiteX51" fmla="*/ 3840208 w 3845430"/>
                <a:gd name="connsiteY51" fmla="*/ 1432795 h 2528269"/>
                <a:gd name="connsiteX52" fmla="*/ 3824669 w 3845430"/>
                <a:gd name="connsiteY52" fmla="*/ 1528651 h 2528269"/>
                <a:gd name="connsiteX53" fmla="*/ 3767493 w 3845430"/>
                <a:gd name="connsiteY53" fmla="*/ 1706005 h 2528269"/>
                <a:gd name="connsiteX54" fmla="*/ 3749589 w 3845430"/>
                <a:gd name="connsiteY54" fmla="*/ 1747387 h 2528269"/>
                <a:gd name="connsiteX55" fmla="*/ 3729574 w 3845430"/>
                <a:gd name="connsiteY55" fmla="*/ 1786912 h 2528269"/>
                <a:gd name="connsiteX56" fmla="*/ 3709389 w 3845430"/>
                <a:gd name="connsiteY56" fmla="*/ 1825677 h 2528269"/>
                <a:gd name="connsiteX57" fmla="*/ 3687262 w 3845430"/>
                <a:gd name="connsiteY57" fmla="*/ 1862498 h 2528269"/>
                <a:gd name="connsiteX58" fmla="*/ 3639123 w 3845430"/>
                <a:gd name="connsiteY58" fmla="*/ 1935720 h 2528269"/>
                <a:gd name="connsiteX59" fmla="*/ 3586846 w 3845430"/>
                <a:gd name="connsiteY59" fmla="*/ 2003959 h 2528269"/>
                <a:gd name="connsiteX60" fmla="*/ 3348940 w 3845430"/>
                <a:gd name="connsiteY60" fmla="*/ 2227848 h 2528269"/>
                <a:gd name="connsiteX61" fmla="*/ 3096336 w 3845430"/>
                <a:gd name="connsiteY61" fmla="*/ 2380372 h 2528269"/>
                <a:gd name="connsiteX62" fmla="*/ 2829883 w 3845430"/>
                <a:gd name="connsiteY62" fmla="*/ 2476227 h 2528269"/>
                <a:gd name="connsiteX63" fmla="*/ 2583699 w 3845430"/>
                <a:gd name="connsiteY63" fmla="*/ 2516089 h 2528269"/>
                <a:gd name="connsiteX64" fmla="*/ 2378137 w 3845430"/>
                <a:gd name="connsiteY64" fmla="*/ 2527406 h 2528269"/>
                <a:gd name="connsiteX65" fmla="*/ 2200784 w 3845430"/>
                <a:gd name="connsiteY65" fmla="*/ 2525885 h 2528269"/>
                <a:gd name="connsiteX66" fmla="*/ 1866345 w 3845430"/>
                <a:gd name="connsiteY66" fmla="*/ 2470315 h 2528269"/>
                <a:gd name="connsiteX67" fmla="*/ 2199264 w 3845430"/>
                <a:gd name="connsiteY67" fmla="*/ 2452495 h 2528269"/>
                <a:gd name="connsiteX68" fmla="*/ 2269192 w 3845430"/>
                <a:gd name="connsiteY68" fmla="*/ 2451481 h 2528269"/>
                <a:gd name="connsiteX69" fmla="*/ 1869470 w 3845430"/>
                <a:gd name="connsiteY69" fmla="*/ 2432311 h 2528269"/>
                <a:gd name="connsiteX70" fmla="*/ 1778851 w 3845430"/>
                <a:gd name="connsiteY70" fmla="*/ 2427581 h 2528269"/>
                <a:gd name="connsiteX71" fmla="*/ 1438331 w 3845430"/>
                <a:gd name="connsiteY71" fmla="*/ 2395236 h 2528269"/>
                <a:gd name="connsiteX72" fmla="*/ 1046295 w 3845430"/>
                <a:gd name="connsiteY72" fmla="*/ 2234013 h 2528269"/>
                <a:gd name="connsiteX73" fmla="*/ 906207 w 3845430"/>
                <a:gd name="connsiteY73" fmla="*/ 2168879 h 2528269"/>
                <a:gd name="connsiteX74" fmla="*/ 802399 w 3845430"/>
                <a:gd name="connsiteY74" fmla="*/ 2112773 h 2528269"/>
                <a:gd name="connsiteX75" fmla="*/ 364200 w 3845430"/>
                <a:gd name="connsiteY75" fmla="*/ 2114607 h 2528269"/>
                <a:gd name="connsiteX76" fmla="*/ 555778 w 3845430"/>
                <a:gd name="connsiteY76" fmla="*/ 1957203 h 2528269"/>
                <a:gd name="connsiteX77" fmla="*/ 451948 w 3845430"/>
                <a:gd name="connsiteY77" fmla="*/ 1884087 h 2528269"/>
                <a:gd name="connsiteX78" fmla="*/ 333417 w 3845430"/>
                <a:gd name="connsiteY78" fmla="*/ 1790797 h 2528269"/>
                <a:gd name="connsiteX79" fmla="*/ 169154 w 3845430"/>
                <a:gd name="connsiteY79" fmla="*/ 1613442 h 2528269"/>
                <a:gd name="connsiteX80" fmla="*/ 82503 w 3845430"/>
                <a:gd name="connsiteY80" fmla="*/ 1467168 h 2528269"/>
                <a:gd name="connsiteX81" fmla="*/ 21358 w 3845430"/>
                <a:gd name="connsiteY81" fmla="*/ 1293783 h 2528269"/>
                <a:gd name="connsiteX82" fmla="*/ 160 w 3845430"/>
                <a:gd name="connsiteY82" fmla="*/ 1095739 h 2528269"/>
                <a:gd name="connsiteX83" fmla="*/ 56407 w 3845430"/>
                <a:gd name="connsiteY83" fmla="*/ 854706 h 2528269"/>
                <a:gd name="connsiteX84" fmla="*/ 125237 w 3845430"/>
                <a:gd name="connsiteY84" fmla="*/ 730051 h 2528269"/>
                <a:gd name="connsiteX85" fmla="*/ 210283 w 3845430"/>
                <a:gd name="connsiteY85" fmla="*/ 620261 h 2528269"/>
                <a:gd name="connsiteX86" fmla="*/ 305632 w 3845430"/>
                <a:gd name="connsiteY86" fmla="*/ 518156 h 2528269"/>
                <a:gd name="connsiteX87" fmla="*/ 358416 w 3845430"/>
                <a:gd name="connsiteY87" fmla="*/ 470018 h 2528269"/>
                <a:gd name="connsiteX88" fmla="*/ 413649 w 3845430"/>
                <a:gd name="connsiteY88" fmla="*/ 422892 h 2528269"/>
                <a:gd name="connsiteX89" fmla="*/ 473526 w 3845430"/>
                <a:gd name="connsiteY89" fmla="*/ 379061 h 2528269"/>
                <a:gd name="connsiteX90" fmla="*/ 535516 w 3845430"/>
                <a:gd name="connsiteY90" fmla="*/ 336326 h 2528269"/>
                <a:gd name="connsiteX91" fmla="*/ 676048 w 3845430"/>
                <a:gd name="connsiteY91" fmla="*/ 259473 h 2528269"/>
                <a:gd name="connsiteX92" fmla="*/ 956436 w 3845430"/>
                <a:gd name="connsiteY92" fmla="*/ 151034 h 2528269"/>
                <a:gd name="connsiteX93" fmla="*/ 1582833 w 3845430"/>
                <a:gd name="connsiteY93" fmla="*/ 20467 h 2528269"/>
                <a:gd name="connsiteX94" fmla="*/ 1919383 w 3845430"/>
                <a:gd name="connsiteY94" fmla="*/ 114 h 25282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Lst>
              <a:rect l="l" t="t" r="r" b="b"/>
              <a:pathLst>
                <a:path w="3845430" h="2528269">
                  <a:moveTo>
                    <a:pt x="3093211" y="2292877"/>
                  </a:moveTo>
                  <a:cubicBezTo>
                    <a:pt x="3074040" y="2301323"/>
                    <a:pt x="3054700" y="2309767"/>
                    <a:pt x="3035191" y="2318213"/>
                  </a:cubicBezTo>
                  <a:cubicBezTo>
                    <a:pt x="2885201" y="2379696"/>
                    <a:pt x="2728286" y="2415674"/>
                    <a:pt x="2568413" y="2434676"/>
                  </a:cubicBezTo>
                  <a:cubicBezTo>
                    <a:pt x="2575845" y="2433493"/>
                    <a:pt x="2583192" y="2432902"/>
                    <a:pt x="2590624" y="2432479"/>
                  </a:cubicBezTo>
                  <a:cubicBezTo>
                    <a:pt x="2667141" y="2424769"/>
                    <a:pt x="2743064" y="2411991"/>
                    <a:pt x="2817891" y="2394222"/>
                  </a:cubicBezTo>
                  <a:cubicBezTo>
                    <a:pt x="2900319" y="2373539"/>
                    <a:pt x="2980635" y="2345272"/>
                    <a:pt x="3057824" y="2309767"/>
                  </a:cubicBezTo>
                  <a:cubicBezTo>
                    <a:pt x="3069564" y="2304135"/>
                    <a:pt x="3081388" y="2298511"/>
                    <a:pt x="3093211" y="2292877"/>
                  </a:cubicBezTo>
                  <a:close/>
                  <a:moveTo>
                    <a:pt x="3626793" y="1827788"/>
                  </a:moveTo>
                  <a:cubicBezTo>
                    <a:pt x="3619108" y="1840287"/>
                    <a:pt x="3611168" y="1852532"/>
                    <a:pt x="3602724" y="1864694"/>
                  </a:cubicBezTo>
                  <a:cubicBezTo>
                    <a:pt x="3606862" y="1859374"/>
                    <a:pt x="3610917" y="1853715"/>
                    <a:pt x="3614631" y="1847804"/>
                  </a:cubicBezTo>
                  <a:close/>
                  <a:moveTo>
                    <a:pt x="2273415" y="86427"/>
                  </a:moveTo>
                  <a:cubicBezTo>
                    <a:pt x="2589864" y="113030"/>
                    <a:pt x="2902091" y="183886"/>
                    <a:pt x="3174372" y="348235"/>
                  </a:cubicBezTo>
                  <a:cubicBezTo>
                    <a:pt x="3541747" y="570096"/>
                    <a:pt x="3819686" y="996504"/>
                    <a:pt x="3768085" y="1433640"/>
                  </a:cubicBezTo>
                  <a:cubicBezTo>
                    <a:pt x="3751279" y="1569308"/>
                    <a:pt x="3705673" y="1699789"/>
                    <a:pt x="3634142" y="1816301"/>
                  </a:cubicBezTo>
                  <a:lnTo>
                    <a:pt x="3636674" y="1812417"/>
                  </a:lnTo>
                  <a:cubicBezTo>
                    <a:pt x="3666825" y="1762842"/>
                    <a:pt x="3693258" y="1711097"/>
                    <a:pt x="3715723" y="1657612"/>
                  </a:cubicBezTo>
                  <a:cubicBezTo>
                    <a:pt x="3760485" y="1549832"/>
                    <a:pt x="3783034" y="1434130"/>
                    <a:pt x="3782019" y="1317432"/>
                  </a:cubicBezTo>
                  <a:cubicBezTo>
                    <a:pt x="3780923" y="1200715"/>
                    <a:pt x="3752714" y="1079861"/>
                    <a:pt x="3704913" y="962724"/>
                  </a:cubicBezTo>
                  <a:cubicBezTo>
                    <a:pt x="3692667" y="934347"/>
                    <a:pt x="3679154" y="904788"/>
                    <a:pt x="3665051" y="875229"/>
                  </a:cubicBezTo>
                  <a:lnTo>
                    <a:pt x="3642079" y="831566"/>
                  </a:lnTo>
                  <a:lnTo>
                    <a:pt x="3630594" y="809438"/>
                  </a:lnTo>
                  <a:lnTo>
                    <a:pt x="3617925" y="787988"/>
                  </a:lnTo>
                  <a:cubicBezTo>
                    <a:pt x="3610071" y="773884"/>
                    <a:pt x="3601289" y="759865"/>
                    <a:pt x="3593180" y="745761"/>
                  </a:cubicBezTo>
                  <a:cubicBezTo>
                    <a:pt x="3585072" y="731657"/>
                    <a:pt x="3575868" y="718481"/>
                    <a:pt x="3566915" y="705222"/>
                  </a:cubicBezTo>
                  <a:cubicBezTo>
                    <a:pt x="3557964" y="691963"/>
                    <a:pt x="3549602" y="678366"/>
                    <a:pt x="3540480" y="665445"/>
                  </a:cubicBezTo>
                  <a:lnTo>
                    <a:pt x="3512272" y="627862"/>
                  </a:lnTo>
                  <a:cubicBezTo>
                    <a:pt x="3475620" y="579284"/>
                    <a:pt x="3434997" y="533864"/>
                    <a:pt x="3390828" y="492060"/>
                  </a:cubicBezTo>
                  <a:cubicBezTo>
                    <a:pt x="3380356" y="481250"/>
                    <a:pt x="3369124" y="472551"/>
                    <a:pt x="3357722" y="462754"/>
                  </a:cubicBezTo>
                  <a:lnTo>
                    <a:pt x="3321068" y="432350"/>
                  </a:lnTo>
                  <a:cubicBezTo>
                    <a:pt x="3295648" y="413264"/>
                    <a:pt x="3270058" y="394431"/>
                    <a:pt x="3243962" y="376358"/>
                  </a:cubicBezTo>
                  <a:cubicBezTo>
                    <a:pt x="3137720" y="306809"/>
                    <a:pt x="3023621" y="250116"/>
                    <a:pt x="2904033" y="207449"/>
                  </a:cubicBezTo>
                  <a:cubicBezTo>
                    <a:pt x="2699655" y="134566"/>
                    <a:pt x="2484972" y="100024"/>
                    <a:pt x="2273415" y="86427"/>
                  </a:cubicBezTo>
                  <a:close/>
                  <a:moveTo>
                    <a:pt x="1919383" y="114"/>
                  </a:moveTo>
                  <a:cubicBezTo>
                    <a:pt x="2032552" y="-646"/>
                    <a:pt x="2146816" y="2310"/>
                    <a:pt x="2262097" y="10756"/>
                  </a:cubicBezTo>
                  <a:cubicBezTo>
                    <a:pt x="2491136" y="27646"/>
                    <a:pt x="2724314" y="69113"/>
                    <a:pt x="2946176" y="154327"/>
                  </a:cubicBezTo>
                  <a:cubicBezTo>
                    <a:pt x="2961464" y="160324"/>
                    <a:pt x="2976833" y="165982"/>
                    <a:pt x="2991951" y="172232"/>
                  </a:cubicBezTo>
                  <a:lnTo>
                    <a:pt x="3037133" y="192163"/>
                  </a:lnTo>
                  <a:cubicBezTo>
                    <a:pt x="3067452" y="204747"/>
                    <a:pt x="3096674" y="220033"/>
                    <a:pt x="3125980" y="235066"/>
                  </a:cubicBezTo>
                  <a:cubicBezTo>
                    <a:pt x="3155285" y="250099"/>
                    <a:pt x="3183577" y="267159"/>
                    <a:pt x="3212292" y="283204"/>
                  </a:cubicBezTo>
                  <a:cubicBezTo>
                    <a:pt x="3239992" y="301616"/>
                    <a:pt x="3269129" y="318084"/>
                    <a:pt x="3295479" y="338184"/>
                  </a:cubicBezTo>
                  <a:cubicBezTo>
                    <a:pt x="3321828" y="358285"/>
                    <a:pt x="3349276" y="376358"/>
                    <a:pt x="3374612" y="398653"/>
                  </a:cubicBezTo>
                  <a:cubicBezTo>
                    <a:pt x="3387449" y="409463"/>
                    <a:pt x="3400879" y="420358"/>
                    <a:pt x="3413546" y="431506"/>
                  </a:cubicBezTo>
                  <a:cubicBezTo>
                    <a:pt x="3426215" y="442655"/>
                    <a:pt x="3438714" y="455492"/>
                    <a:pt x="3451551" y="467991"/>
                  </a:cubicBezTo>
                  <a:cubicBezTo>
                    <a:pt x="3499351" y="515546"/>
                    <a:pt x="3543015" y="566988"/>
                    <a:pt x="3582286" y="621782"/>
                  </a:cubicBezTo>
                  <a:cubicBezTo>
                    <a:pt x="3601457" y="648216"/>
                    <a:pt x="3618432" y="675748"/>
                    <a:pt x="3636168" y="701844"/>
                  </a:cubicBezTo>
                  <a:cubicBezTo>
                    <a:pt x="3652298" y="729266"/>
                    <a:pt x="3668090" y="756232"/>
                    <a:pt x="3683715" y="782752"/>
                  </a:cubicBezTo>
                  <a:cubicBezTo>
                    <a:pt x="3697228" y="809777"/>
                    <a:pt x="3712936" y="836549"/>
                    <a:pt x="3726449" y="864925"/>
                  </a:cubicBezTo>
                  <a:lnTo>
                    <a:pt x="3746380" y="907997"/>
                  </a:lnTo>
                  <a:cubicBezTo>
                    <a:pt x="3753390" y="922261"/>
                    <a:pt x="3759640" y="936897"/>
                    <a:pt x="3765129" y="951829"/>
                  </a:cubicBezTo>
                  <a:cubicBezTo>
                    <a:pt x="3812845" y="1069726"/>
                    <a:pt x="3844431" y="1199280"/>
                    <a:pt x="3845192" y="1333562"/>
                  </a:cubicBezTo>
                  <a:cubicBezTo>
                    <a:pt x="3845782" y="1350183"/>
                    <a:pt x="3845277" y="1366829"/>
                    <a:pt x="3843671" y="1383390"/>
                  </a:cubicBezTo>
                  <a:cubicBezTo>
                    <a:pt x="3842489" y="1399943"/>
                    <a:pt x="3841307" y="1416411"/>
                    <a:pt x="3840208" y="1432795"/>
                  </a:cubicBezTo>
                  <a:cubicBezTo>
                    <a:pt x="3836409" y="1465311"/>
                    <a:pt x="3830496" y="1497234"/>
                    <a:pt x="3824669" y="1528651"/>
                  </a:cubicBezTo>
                  <a:cubicBezTo>
                    <a:pt x="3810903" y="1589348"/>
                    <a:pt x="3791816" y="1648703"/>
                    <a:pt x="3767493" y="1706005"/>
                  </a:cubicBezTo>
                  <a:cubicBezTo>
                    <a:pt x="3761498" y="1719855"/>
                    <a:pt x="3755670" y="1733875"/>
                    <a:pt x="3749589" y="1747387"/>
                  </a:cubicBezTo>
                  <a:cubicBezTo>
                    <a:pt x="3743508" y="1760900"/>
                    <a:pt x="3736161" y="1773737"/>
                    <a:pt x="3729574" y="1786912"/>
                  </a:cubicBezTo>
                  <a:lnTo>
                    <a:pt x="3709389" y="1825677"/>
                  </a:lnTo>
                  <a:lnTo>
                    <a:pt x="3687262" y="1862498"/>
                  </a:lnTo>
                  <a:cubicBezTo>
                    <a:pt x="3672905" y="1888257"/>
                    <a:pt x="3655085" y="1911481"/>
                    <a:pt x="3639123" y="1935720"/>
                  </a:cubicBezTo>
                  <a:cubicBezTo>
                    <a:pt x="3623162" y="1959959"/>
                    <a:pt x="3604328" y="1981494"/>
                    <a:pt x="3586846" y="2003959"/>
                  </a:cubicBezTo>
                  <a:cubicBezTo>
                    <a:pt x="3517086" y="2088084"/>
                    <a:pt x="3437108" y="2163282"/>
                    <a:pt x="3348940" y="2227848"/>
                  </a:cubicBezTo>
                  <a:cubicBezTo>
                    <a:pt x="3269552" y="2286273"/>
                    <a:pt x="3185014" y="2337325"/>
                    <a:pt x="3096336" y="2380372"/>
                  </a:cubicBezTo>
                  <a:cubicBezTo>
                    <a:pt x="3011037" y="2421340"/>
                    <a:pt x="2921770" y="2453458"/>
                    <a:pt x="2829883" y="2476227"/>
                  </a:cubicBezTo>
                  <a:cubicBezTo>
                    <a:pt x="2748976" y="2495795"/>
                    <a:pt x="2666632" y="2509122"/>
                    <a:pt x="2583699" y="2516089"/>
                  </a:cubicBezTo>
                  <a:cubicBezTo>
                    <a:pt x="2508450" y="2523438"/>
                    <a:pt x="2440043" y="2525548"/>
                    <a:pt x="2378137" y="2527406"/>
                  </a:cubicBezTo>
                  <a:cubicBezTo>
                    <a:pt x="2315135" y="2528841"/>
                    <a:pt x="2254074" y="2528589"/>
                    <a:pt x="2200784" y="2525885"/>
                  </a:cubicBezTo>
                  <a:cubicBezTo>
                    <a:pt x="1986017" y="2515499"/>
                    <a:pt x="1866768" y="2489233"/>
                    <a:pt x="1866345" y="2470315"/>
                  </a:cubicBezTo>
                  <a:cubicBezTo>
                    <a:pt x="1866177" y="2449117"/>
                    <a:pt x="1986777" y="2453255"/>
                    <a:pt x="2199264" y="2452495"/>
                  </a:cubicBezTo>
                  <a:cubicBezTo>
                    <a:pt x="2221728" y="2452495"/>
                    <a:pt x="2245037" y="2452073"/>
                    <a:pt x="2269192" y="2451481"/>
                  </a:cubicBezTo>
                  <a:cubicBezTo>
                    <a:pt x="2135670" y="2451905"/>
                    <a:pt x="2001810" y="2444219"/>
                    <a:pt x="1869470" y="2432311"/>
                  </a:cubicBezTo>
                  <a:lnTo>
                    <a:pt x="1778851" y="2427581"/>
                  </a:lnTo>
                  <a:lnTo>
                    <a:pt x="1438331" y="2395236"/>
                  </a:lnTo>
                  <a:cubicBezTo>
                    <a:pt x="1303880" y="2351218"/>
                    <a:pt x="1172808" y="2297327"/>
                    <a:pt x="1046295" y="2234013"/>
                  </a:cubicBezTo>
                  <a:cubicBezTo>
                    <a:pt x="998959" y="2213710"/>
                    <a:pt x="952235" y="2191988"/>
                    <a:pt x="906207" y="2168879"/>
                  </a:cubicBezTo>
                  <a:lnTo>
                    <a:pt x="802399" y="2112773"/>
                  </a:lnTo>
                  <a:lnTo>
                    <a:pt x="364200" y="2114607"/>
                  </a:lnTo>
                  <a:lnTo>
                    <a:pt x="555778" y="1957203"/>
                  </a:lnTo>
                  <a:lnTo>
                    <a:pt x="451948" y="1884087"/>
                  </a:lnTo>
                  <a:cubicBezTo>
                    <a:pt x="414155" y="1856629"/>
                    <a:pt x="374504" y="1826225"/>
                    <a:pt x="333417" y="1790797"/>
                  </a:cubicBezTo>
                  <a:cubicBezTo>
                    <a:pt x="272018" y="1738198"/>
                    <a:pt x="216870" y="1678683"/>
                    <a:pt x="169154" y="1613442"/>
                  </a:cubicBezTo>
                  <a:cubicBezTo>
                    <a:pt x="135626" y="1567568"/>
                    <a:pt x="106657" y="1518585"/>
                    <a:pt x="82503" y="1467168"/>
                  </a:cubicBezTo>
                  <a:cubicBezTo>
                    <a:pt x="55647" y="1411850"/>
                    <a:pt x="35125" y="1353695"/>
                    <a:pt x="21358" y="1293783"/>
                  </a:cubicBezTo>
                  <a:cubicBezTo>
                    <a:pt x="5988" y="1228931"/>
                    <a:pt x="-1192" y="1162381"/>
                    <a:pt x="160" y="1095739"/>
                  </a:cubicBezTo>
                  <a:cubicBezTo>
                    <a:pt x="3201" y="1012526"/>
                    <a:pt x="22288" y="930682"/>
                    <a:pt x="56407" y="854706"/>
                  </a:cubicBezTo>
                  <a:cubicBezTo>
                    <a:pt x="75662" y="811229"/>
                    <a:pt x="98720" y="769517"/>
                    <a:pt x="125237" y="730051"/>
                  </a:cubicBezTo>
                  <a:cubicBezTo>
                    <a:pt x="151672" y="692005"/>
                    <a:pt x="180047" y="655361"/>
                    <a:pt x="210283" y="620261"/>
                  </a:cubicBezTo>
                  <a:cubicBezTo>
                    <a:pt x="238068" y="583524"/>
                    <a:pt x="272864" y="552361"/>
                    <a:pt x="305632" y="518156"/>
                  </a:cubicBezTo>
                  <a:cubicBezTo>
                    <a:pt x="322185" y="501046"/>
                    <a:pt x="339835" y="484966"/>
                    <a:pt x="358416" y="470018"/>
                  </a:cubicBezTo>
                  <a:lnTo>
                    <a:pt x="413649" y="422892"/>
                  </a:lnTo>
                  <a:cubicBezTo>
                    <a:pt x="432988" y="407690"/>
                    <a:pt x="453004" y="393248"/>
                    <a:pt x="473526" y="379061"/>
                  </a:cubicBezTo>
                  <a:cubicBezTo>
                    <a:pt x="494049" y="364872"/>
                    <a:pt x="513559" y="348657"/>
                    <a:pt x="535516" y="336326"/>
                  </a:cubicBezTo>
                  <a:cubicBezTo>
                    <a:pt x="580614" y="307705"/>
                    <a:pt x="627571" y="282031"/>
                    <a:pt x="676048" y="259473"/>
                  </a:cubicBezTo>
                  <a:cubicBezTo>
                    <a:pt x="770046" y="213023"/>
                    <a:pt x="865563" y="182367"/>
                    <a:pt x="956436" y="151034"/>
                  </a:cubicBezTo>
                  <a:cubicBezTo>
                    <a:pt x="1153045" y="84399"/>
                    <a:pt x="1364857" y="42848"/>
                    <a:pt x="1582833" y="20467"/>
                  </a:cubicBezTo>
                  <a:cubicBezTo>
                    <a:pt x="1690681" y="9995"/>
                    <a:pt x="1802920" y="959"/>
                    <a:pt x="1919383" y="114"/>
                  </a:cubicBezTo>
                  <a:close/>
                </a:path>
              </a:pathLst>
            </a:custGeom>
            <a:solidFill>
              <a:schemeClr val="bg1"/>
            </a:solidFill>
            <a:ln w="6971" cap="flat">
              <a:noFill/>
              <a:prstDash val="solid"/>
              <a:miter/>
            </a:ln>
          </p:spPr>
          <p:txBody>
            <a:bodyPr wrap="square" rtlCol="0" anchor="ctr">
              <a:noAutofit/>
            </a:bodyPr>
            <a:lstStyle/>
            <a:p>
              <a:endParaRPr lang="fr-FR"/>
            </a:p>
          </p:txBody>
        </p:sp>
        <p:grpSp>
          <p:nvGrpSpPr>
            <p:cNvPr id="104" name="Groupe 103">
              <a:extLst>
                <a:ext uri="{FF2B5EF4-FFF2-40B4-BE49-F238E27FC236}">
                  <a16:creationId xmlns:a16="http://schemas.microsoft.com/office/drawing/2014/main" id="{DEEBC631-3AC8-42CE-98FB-35C86508459F}"/>
                </a:ext>
              </a:extLst>
            </p:cNvPr>
            <p:cNvGrpSpPr/>
            <p:nvPr/>
          </p:nvGrpSpPr>
          <p:grpSpPr>
            <a:xfrm>
              <a:off x="6864859" y="1998818"/>
              <a:ext cx="2749688" cy="1138535"/>
              <a:chOff x="7627517" y="1777343"/>
              <a:chExt cx="2272469" cy="940938"/>
            </a:xfrm>
          </p:grpSpPr>
          <p:sp>
            <p:nvSpPr>
              <p:cNvPr id="67" name="Graphique 2">
                <a:extLst>
                  <a:ext uri="{FF2B5EF4-FFF2-40B4-BE49-F238E27FC236}">
                    <a16:creationId xmlns:a16="http://schemas.microsoft.com/office/drawing/2014/main" id="{97E7E326-521A-4625-90EE-9E4C0B0080B2}"/>
                  </a:ext>
                </a:extLst>
              </p:cNvPr>
              <p:cNvSpPr/>
              <p:nvPr/>
            </p:nvSpPr>
            <p:spPr>
              <a:xfrm>
                <a:off x="7627517" y="1777343"/>
                <a:ext cx="168945" cy="263832"/>
              </a:xfrm>
              <a:custGeom>
                <a:avLst/>
                <a:gdLst>
                  <a:gd name="connsiteX0" fmla="*/ 145306 w 168945"/>
                  <a:gd name="connsiteY0" fmla="*/ 263751 h 263832"/>
                  <a:gd name="connsiteX1" fmla="*/ 144748 w 168945"/>
                  <a:gd name="connsiteY1" fmla="*/ 263751 h 263832"/>
                  <a:gd name="connsiteX2" fmla="*/ 132812 w 168945"/>
                  <a:gd name="connsiteY2" fmla="*/ 259773 h 263832"/>
                  <a:gd name="connsiteX3" fmla="*/ 125833 w 168945"/>
                  <a:gd name="connsiteY3" fmla="*/ 249373 h 263832"/>
                  <a:gd name="connsiteX4" fmla="*/ 123460 w 168945"/>
                  <a:gd name="connsiteY4" fmla="*/ 227806 h 263832"/>
                  <a:gd name="connsiteX5" fmla="*/ 121087 w 168945"/>
                  <a:gd name="connsiteY5" fmla="*/ 197305 h 263832"/>
                  <a:gd name="connsiteX6" fmla="*/ 111943 w 168945"/>
                  <a:gd name="connsiteY6" fmla="*/ 169386 h 263832"/>
                  <a:gd name="connsiteX7" fmla="*/ 88282 w 168945"/>
                  <a:gd name="connsiteY7" fmla="*/ 162406 h 263832"/>
                  <a:gd name="connsiteX8" fmla="*/ 66157 w 168945"/>
                  <a:gd name="connsiteY8" fmla="*/ 164640 h 263832"/>
                  <a:gd name="connsiteX9" fmla="*/ 46335 w 168945"/>
                  <a:gd name="connsiteY9" fmla="*/ 169944 h 263832"/>
                  <a:gd name="connsiteX10" fmla="*/ 37540 w 168945"/>
                  <a:gd name="connsiteY10" fmla="*/ 197863 h 263832"/>
                  <a:gd name="connsiteX11" fmla="*/ 31607 w 168945"/>
                  <a:gd name="connsiteY11" fmla="*/ 237508 h 263832"/>
                  <a:gd name="connsiteX12" fmla="*/ 18764 w 168945"/>
                  <a:gd name="connsiteY12" fmla="*/ 247768 h 263832"/>
                  <a:gd name="connsiteX13" fmla="*/ -918 w 168945"/>
                  <a:gd name="connsiteY13" fmla="*/ 205471 h 263832"/>
                  <a:gd name="connsiteX14" fmla="*/ -918 w 168945"/>
                  <a:gd name="connsiteY14" fmla="*/ 187812 h 263832"/>
                  <a:gd name="connsiteX15" fmla="*/ 2572 w 168945"/>
                  <a:gd name="connsiteY15" fmla="*/ 109779 h 263832"/>
                  <a:gd name="connsiteX16" fmla="*/ 80744 w 168945"/>
                  <a:gd name="connsiteY16" fmla="*/ -81 h 263832"/>
                  <a:gd name="connsiteX17" fmla="*/ 161569 w 168945"/>
                  <a:gd name="connsiteY17" fmla="*/ 118574 h 263832"/>
                  <a:gd name="connsiteX18" fmla="*/ 167990 w 168945"/>
                  <a:gd name="connsiteY18" fmla="*/ 228225 h 263832"/>
                  <a:gd name="connsiteX19" fmla="*/ 145306 w 168945"/>
                  <a:gd name="connsiteY19" fmla="*/ 263751 h 263832"/>
                  <a:gd name="connsiteX20" fmla="*/ 66575 w 168945"/>
                  <a:gd name="connsiteY20" fmla="*/ 131626 h 263832"/>
                  <a:gd name="connsiteX21" fmla="*/ 82908 w 168945"/>
                  <a:gd name="connsiteY21" fmla="*/ 130160 h 263832"/>
                  <a:gd name="connsiteX22" fmla="*/ 102451 w 168945"/>
                  <a:gd name="connsiteY22" fmla="*/ 124995 h 263832"/>
                  <a:gd name="connsiteX23" fmla="*/ 111803 w 168945"/>
                  <a:gd name="connsiteY23" fmla="*/ 117457 h 263832"/>
                  <a:gd name="connsiteX24" fmla="*/ 108314 w 168945"/>
                  <a:gd name="connsiteY24" fmla="*/ 91144 h 263832"/>
                  <a:gd name="connsiteX25" fmla="*/ 79976 w 168945"/>
                  <a:gd name="connsiteY25" fmla="*/ 46613 h 263832"/>
                  <a:gd name="connsiteX26" fmla="*/ 50731 w 168945"/>
                  <a:gd name="connsiteY26" fmla="*/ 109012 h 263832"/>
                  <a:gd name="connsiteX27" fmla="*/ 49615 w 168945"/>
                  <a:gd name="connsiteY27" fmla="*/ 124297 h 263832"/>
                  <a:gd name="connsiteX28" fmla="*/ 66575 w 168945"/>
                  <a:gd name="connsiteY28" fmla="*/ 131626 h 263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68945" h="263832">
                    <a:moveTo>
                      <a:pt x="145306" y="263751"/>
                    </a:moveTo>
                    <a:lnTo>
                      <a:pt x="144748" y="263751"/>
                    </a:lnTo>
                    <a:cubicBezTo>
                      <a:pt x="140421" y="263779"/>
                      <a:pt x="136232" y="262383"/>
                      <a:pt x="132812" y="259773"/>
                    </a:cubicBezTo>
                    <a:cubicBezTo>
                      <a:pt x="129253" y="257309"/>
                      <a:pt x="126740" y="253596"/>
                      <a:pt x="125833" y="249373"/>
                    </a:cubicBezTo>
                    <a:cubicBezTo>
                      <a:pt x="124577" y="242240"/>
                      <a:pt x="123809" y="235037"/>
                      <a:pt x="123460" y="227806"/>
                    </a:cubicBezTo>
                    <a:cubicBezTo>
                      <a:pt x="122832" y="218034"/>
                      <a:pt x="122064" y="207914"/>
                      <a:pt x="121087" y="197305"/>
                    </a:cubicBezTo>
                    <a:cubicBezTo>
                      <a:pt x="119690" y="183345"/>
                      <a:pt x="116690" y="173993"/>
                      <a:pt x="111943" y="169386"/>
                    </a:cubicBezTo>
                    <a:cubicBezTo>
                      <a:pt x="105243" y="164061"/>
                      <a:pt x="96798" y="161555"/>
                      <a:pt x="88282" y="162406"/>
                    </a:cubicBezTo>
                    <a:cubicBezTo>
                      <a:pt x="80884" y="162476"/>
                      <a:pt x="73415" y="163223"/>
                      <a:pt x="66157" y="164640"/>
                    </a:cubicBezTo>
                    <a:cubicBezTo>
                      <a:pt x="59387" y="165805"/>
                      <a:pt x="52755" y="167585"/>
                      <a:pt x="46335" y="169944"/>
                    </a:cubicBezTo>
                    <a:cubicBezTo>
                      <a:pt x="41100" y="172038"/>
                      <a:pt x="38168" y="181252"/>
                      <a:pt x="37540" y="197863"/>
                    </a:cubicBezTo>
                    <a:cubicBezTo>
                      <a:pt x="37401" y="211285"/>
                      <a:pt x="35376" y="224623"/>
                      <a:pt x="31607" y="237508"/>
                    </a:cubicBezTo>
                    <a:cubicBezTo>
                      <a:pt x="30421" y="243594"/>
                      <a:pt x="24976" y="247921"/>
                      <a:pt x="18764" y="247768"/>
                    </a:cubicBezTo>
                    <a:cubicBezTo>
                      <a:pt x="5643" y="247768"/>
                      <a:pt x="-918" y="233669"/>
                      <a:pt x="-918" y="205471"/>
                    </a:cubicBezTo>
                    <a:lnTo>
                      <a:pt x="-918" y="187812"/>
                    </a:lnTo>
                    <a:cubicBezTo>
                      <a:pt x="-1127" y="161757"/>
                      <a:pt x="59" y="135709"/>
                      <a:pt x="2572" y="109779"/>
                    </a:cubicBezTo>
                    <a:cubicBezTo>
                      <a:pt x="10319" y="36542"/>
                      <a:pt x="36423" y="-81"/>
                      <a:pt x="80744" y="-81"/>
                    </a:cubicBezTo>
                    <a:cubicBezTo>
                      <a:pt x="123949" y="-81"/>
                      <a:pt x="150890" y="39473"/>
                      <a:pt x="161569" y="118574"/>
                    </a:cubicBezTo>
                    <a:cubicBezTo>
                      <a:pt x="166036" y="154945"/>
                      <a:pt x="168200" y="191574"/>
                      <a:pt x="167990" y="228225"/>
                    </a:cubicBezTo>
                    <a:cubicBezTo>
                      <a:pt x="168130" y="251467"/>
                      <a:pt x="160522" y="263542"/>
                      <a:pt x="145306" y="263751"/>
                    </a:cubicBezTo>
                    <a:close/>
                    <a:moveTo>
                      <a:pt x="66575" y="131626"/>
                    </a:moveTo>
                    <a:cubicBezTo>
                      <a:pt x="72019" y="131514"/>
                      <a:pt x="77534" y="131026"/>
                      <a:pt x="82908" y="130160"/>
                    </a:cubicBezTo>
                    <a:cubicBezTo>
                      <a:pt x="89608" y="129190"/>
                      <a:pt x="96169" y="127459"/>
                      <a:pt x="102451" y="124995"/>
                    </a:cubicBezTo>
                    <a:cubicBezTo>
                      <a:pt x="108733" y="122552"/>
                      <a:pt x="111803" y="120040"/>
                      <a:pt x="111803" y="117457"/>
                    </a:cubicBezTo>
                    <a:cubicBezTo>
                      <a:pt x="111455" y="108593"/>
                      <a:pt x="110338" y="99785"/>
                      <a:pt x="108314" y="91144"/>
                    </a:cubicBezTo>
                    <a:cubicBezTo>
                      <a:pt x="102591" y="61480"/>
                      <a:pt x="93098" y="46613"/>
                      <a:pt x="79976" y="46613"/>
                    </a:cubicBezTo>
                    <a:cubicBezTo>
                      <a:pt x="64760" y="46613"/>
                      <a:pt x="54989" y="67413"/>
                      <a:pt x="50731" y="109012"/>
                    </a:cubicBezTo>
                    <a:cubicBezTo>
                      <a:pt x="49963" y="116620"/>
                      <a:pt x="49615" y="121715"/>
                      <a:pt x="49615" y="124297"/>
                    </a:cubicBezTo>
                    <a:cubicBezTo>
                      <a:pt x="49615" y="129183"/>
                      <a:pt x="55268" y="131626"/>
                      <a:pt x="66575" y="131626"/>
                    </a:cubicBezTo>
                    <a:close/>
                  </a:path>
                </a:pathLst>
              </a:custGeom>
              <a:solidFill>
                <a:srgbClr val="21B4DA"/>
              </a:solidFill>
              <a:ln w="6971" cap="flat">
                <a:noFill/>
                <a:prstDash val="solid"/>
                <a:miter/>
              </a:ln>
            </p:spPr>
            <p:txBody>
              <a:bodyPr rtlCol="0" anchor="ctr"/>
              <a:lstStyle/>
              <a:p>
                <a:endParaRPr lang="fr-FR"/>
              </a:p>
            </p:txBody>
          </p:sp>
          <p:sp>
            <p:nvSpPr>
              <p:cNvPr id="68" name="Graphique 2">
                <a:extLst>
                  <a:ext uri="{FF2B5EF4-FFF2-40B4-BE49-F238E27FC236}">
                    <a16:creationId xmlns:a16="http://schemas.microsoft.com/office/drawing/2014/main" id="{97E7E326-521A-4625-90EE-9E4C0B0080B2}"/>
                  </a:ext>
                </a:extLst>
              </p:cNvPr>
              <p:cNvSpPr/>
              <p:nvPr/>
            </p:nvSpPr>
            <p:spPr>
              <a:xfrm>
                <a:off x="7824018" y="1785160"/>
                <a:ext cx="53953" cy="256224"/>
              </a:xfrm>
              <a:custGeom>
                <a:avLst/>
                <a:gdLst>
                  <a:gd name="connsiteX0" fmla="*/ 24674 w 53953"/>
                  <a:gd name="connsiteY0" fmla="*/ 256144 h 256224"/>
                  <a:gd name="connsiteX1" fmla="*/ 23557 w 53953"/>
                  <a:gd name="connsiteY1" fmla="*/ 256144 h 256224"/>
                  <a:gd name="connsiteX2" fmla="*/ 10924 w 53953"/>
                  <a:gd name="connsiteY2" fmla="*/ 251746 h 256224"/>
                  <a:gd name="connsiteX3" fmla="*/ 3317 w 53953"/>
                  <a:gd name="connsiteY3" fmla="*/ 239392 h 256224"/>
                  <a:gd name="connsiteX4" fmla="*/ -942 w 53953"/>
                  <a:gd name="connsiteY4" fmla="*/ 127089 h 256224"/>
                  <a:gd name="connsiteX5" fmla="*/ 3456 w 53953"/>
                  <a:gd name="connsiteY5" fmla="*/ 15414 h 256224"/>
                  <a:gd name="connsiteX6" fmla="*/ 12530 w 53953"/>
                  <a:gd name="connsiteY6" fmla="*/ 2362 h 256224"/>
                  <a:gd name="connsiteX7" fmla="*/ 21324 w 53953"/>
                  <a:gd name="connsiteY7" fmla="*/ -81 h 256224"/>
                  <a:gd name="connsiteX8" fmla="*/ 27187 w 53953"/>
                  <a:gd name="connsiteY8" fmla="*/ 896 h 256224"/>
                  <a:gd name="connsiteX9" fmla="*/ 40658 w 53953"/>
                  <a:gd name="connsiteY9" fmla="*/ 13948 h 256224"/>
                  <a:gd name="connsiteX10" fmla="*/ 50430 w 53953"/>
                  <a:gd name="connsiteY10" fmla="*/ 80535 h 256224"/>
                  <a:gd name="connsiteX11" fmla="*/ 53012 w 53953"/>
                  <a:gd name="connsiteY11" fmla="*/ 153054 h 256224"/>
                  <a:gd name="connsiteX12" fmla="*/ 52453 w 53953"/>
                  <a:gd name="connsiteY12" fmla="*/ 191442 h 256224"/>
                  <a:gd name="connsiteX13" fmla="*/ 44916 w 53953"/>
                  <a:gd name="connsiteY13" fmla="*/ 240300 h 256224"/>
                  <a:gd name="connsiteX14" fmla="*/ 24674 w 53953"/>
                  <a:gd name="connsiteY14" fmla="*/ 256144 h 256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3953" h="256224">
                    <a:moveTo>
                      <a:pt x="24674" y="256144"/>
                    </a:moveTo>
                    <a:lnTo>
                      <a:pt x="23557" y="256144"/>
                    </a:lnTo>
                    <a:cubicBezTo>
                      <a:pt x="18951" y="256102"/>
                      <a:pt x="14554" y="254552"/>
                      <a:pt x="10924" y="251746"/>
                    </a:cubicBezTo>
                    <a:cubicBezTo>
                      <a:pt x="6946" y="248717"/>
                      <a:pt x="4224" y="244313"/>
                      <a:pt x="3317" y="239392"/>
                    </a:cubicBezTo>
                    <a:cubicBezTo>
                      <a:pt x="455" y="225433"/>
                      <a:pt x="-942" y="188001"/>
                      <a:pt x="-942" y="127089"/>
                    </a:cubicBezTo>
                    <a:cubicBezTo>
                      <a:pt x="-942" y="66177"/>
                      <a:pt x="525" y="28955"/>
                      <a:pt x="3456" y="15414"/>
                    </a:cubicBezTo>
                    <a:cubicBezTo>
                      <a:pt x="4363" y="9928"/>
                      <a:pt x="7714" y="5147"/>
                      <a:pt x="12530" y="2362"/>
                    </a:cubicBezTo>
                    <a:cubicBezTo>
                      <a:pt x="15182" y="785"/>
                      <a:pt x="18253" y="-60"/>
                      <a:pt x="21324" y="-81"/>
                    </a:cubicBezTo>
                    <a:cubicBezTo>
                      <a:pt x="23349" y="-60"/>
                      <a:pt x="25302" y="268"/>
                      <a:pt x="27187" y="896"/>
                    </a:cubicBezTo>
                    <a:cubicBezTo>
                      <a:pt x="33608" y="2725"/>
                      <a:pt x="38634" y="7618"/>
                      <a:pt x="40658" y="13948"/>
                    </a:cubicBezTo>
                    <a:cubicBezTo>
                      <a:pt x="46381" y="35711"/>
                      <a:pt x="49661" y="58046"/>
                      <a:pt x="50430" y="80535"/>
                    </a:cubicBezTo>
                    <a:cubicBezTo>
                      <a:pt x="52105" y="104754"/>
                      <a:pt x="53012" y="128904"/>
                      <a:pt x="53012" y="153054"/>
                    </a:cubicBezTo>
                    <a:cubicBezTo>
                      <a:pt x="53012" y="160033"/>
                      <a:pt x="53012" y="172597"/>
                      <a:pt x="52453" y="191442"/>
                    </a:cubicBezTo>
                    <a:cubicBezTo>
                      <a:pt x="52453" y="208019"/>
                      <a:pt x="49871" y="224491"/>
                      <a:pt x="44916" y="240300"/>
                    </a:cubicBezTo>
                    <a:cubicBezTo>
                      <a:pt x="42613" y="249590"/>
                      <a:pt x="34236" y="256116"/>
                      <a:pt x="24674" y="256144"/>
                    </a:cubicBezTo>
                    <a:close/>
                  </a:path>
                </a:pathLst>
              </a:custGeom>
              <a:solidFill>
                <a:srgbClr val="21B4DA"/>
              </a:solidFill>
              <a:ln w="6971" cap="flat">
                <a:noFill/>
                <a:prstDash val="solid"/>
                <a:miter/>
              </a:ln>
            </p:spPr>
            <p:txBody>
              <a:bodyPr rtlCol="0" anchor="ctr"/>
              <a:lstStyle/>
              <a:p>
                <a:endParaRPr lang="fr-FR"/>
              </a:p>
            </p:txBody>
          </p:sp>
          <p:sp>
            <p:nvSpPr>
              <p:cNvPr id="69" name="Graphique 2">
                <a:extLst>
                  <a:ext uri="{FF2B5EF4-FFF2-40B4-BE49-F238E27FC236}">
                    <a16:creationId xmlns:a16="http://schemas.microsoft.com/office/drawing/2014/main" id="{97E7E326-521A-4625-90EE-9E4C0B0080B2}"/>
                  </a:ext>
                </a:extLst>
              </p:cNvPr>
              <p:cNvSpPr/>
              <p:nvPr/>
            </p:nvSpPr>
            <p:spPr>
              <a:xfrm>
                <a:off x="7896536" y="1881155"/>
                <a:ext cx="119307" cy="151583"/>
              </a:xfrm>
              <a:custGeom>
                <a:avLst/>
                <a:gdLst>
                  <a:gd name="connsiteX0" fmla="*/ 57550 w 119307"/>
                  <a:gd name="connsiteY0" fmla="*/ 151494 h 151583"/>
                  <a:gd name="connsiteX1" fmla="*/ 55945 w 119307"/>
                  <a:gd name="connsiteY1" fmla="*/ 151494 h 151583"/>
                  <a:gd name="connsiteX2" fmla="*/ 23001 w 119307"/>
                  <a:gd name="connsiteY2" fmla="*/ 140536 h 151583"/>
                  <a:gd name="connsiteX3" fmla="*/ 4784 w 119307"/>
                  <a:gd name="connsiteY3" fmla="*/ 113594 h 151583"/>
                  <a:gd name="connsiteX4" fmla="*/ -940 w 119307"/>
                  <a:gd name="connsiteY4" fmla="*/ 78696 h 151583"/>
                  <a:gd name="connsiteX5" fmla="*/ 4644 w 119307"/>
                  <a:gd name="connsiteY5" fmla="*/ 41424 h 151583"/>
                  <a:gd name="connsiteX6" fmla="*/ 22582 w 119307"/>
                  <a:gd name="connsiteY6" fmla="*/ 12110 h 151583"/>
                  <a:gd name="connsiteX7" fmla="*/ 56992 w 119307"/>
                  <a:gd name="connsiteY7" fmla="*/ -35 h 151583"/>
                  <a:gd name="connsiteX8" fmla="*/ 83375 w 119307"/>
                  <a:gd name="connsiteY8" fmla="*/ 7852 h 151583"/>
                  <a:gd name="connsiteX9" fmla="*/ 109549 w 119307"/>
                  <a:gd name="connsiteY9" fmla="*/ 36678 h 151583"/>
                  <a:gd name="connsiteX10" fmla="*/ 118344 w 119307"/>
                  <a:gd name="connsiteY10" fmla="*/ 77230 h 151583"/>
                  <a:gd name="connsiteX11" fmla="*/ 97405 w 119307"/>
                  <a:gd name="connsiteY11" fmla="*/ 131741 h 151583"/>
                  <a:gd name="connsiteX12" fmla="*/ 57550 w 119307"/>
                  <a:gd name="connsiteY12" fmla="*/ 151494 h 151583"/>
                  <a:gd name="connsiteX13" fmla="*/ 56643 w 119307"/>
                  <a:gd name="connsiteY13" fmla="*/ 108639 h 151583"/>
                  <a:gd name="connsiteX14" fmla="*/ 73394 w 119307"/>
                  <a:gd name="connsiteY14" fmla="*/ 97401 h 151583"/>
                  <a:gd name="connsiteX15" fmla="*/ 80374 w 119307"/>
                  <a:gd name="connsiteY15" fmla="*/ 73461 h 151583"/>
                  <a:gd name="connsiteX16" fmla="*/ 76884 w 119307"/>
                  <a:gd name="connsiteY16" fmla="*/ 57617 h 151583"/>
                  <a:gd name="connsiteX17" fmla="*/ 52385 w 119307"/>
                  <a:gd name="connsiteY17" fmla="*/ 41075 h 151583"/>
                  <a:gd name="connsiteX18" fmla="*/ 40241 w 119307"/>
                  <a:gd name="connsiteY18" fmla="*/ 48055 h 151583"/>
                  <a:gd name="connsiteX19" fmla="*/ 34378 w 119307"/>
                  <a:gd name="connsiteY19" fmla="*/ 72344 h 151583"/>
                  <a:gd name="connsiteX20" fmla="*/ 36123 w 119307"/>
                  <a:gd name="connsiteY20" fmla="*/ 87141 h 151583"/>
                  <a:gd name="connsiteX21" fmla="*/ 43103 w 119307"/>
                  <a:gd name="connsiteY21" fmla="*/ 102078 h 151583"/>
                  <a:gd name="connsiteX22" fmla="*/ 56085 w 119307"/>
                  <a:gd name="connsiteY22" fmla="*/ 108639 h 151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19307" h="151583">
                    <a:moveTo>
                      <a:pt x="57550" y="151494"/>
                    </a:moveTo>
                    <a:lnTo>
                      <a:pt x="55945" y="151494"/>
                    </a:lnTo>
                    <a:cubicBezTo>
                      <a:pt x="44010" y="151710"/>
                      <a:pt x="32423" y="147844"/>
                      <a:pt x="23001" y="140536"/>
                    </a:cubicBezTo>
                    <a:cubicBezTo>
                      <a:pt x="14486" y="133451"/>
                      <a:pt x="8204" y="124113"/>
                      <a:pt x="4784" y="113594"/>
                    </a:cubicBezTo>
                    <a:cubicBezTo>
                      <a:pt x="945" y="102364"/>
                      <a:pt x="-1010" y="90568"/>
                      <a:pt x="-940" y="78696"/>
                    </a:cubicBezTo>
                    <a:cubicBezTo>
                      <a:pt x="-940" y="66063"/>
                      <a:pt x="945" y="53499"/>
                      <a:pt x="4644" y="41424"/>
                    </a:cubicBezTo>
                    <a:cubicBezTo>
                      <a:pt x="7925" y="30250"/>
                      <a:pt x="14137" y="20143"/>
                      <a:pt x="22582" y="12110"/>
                    </a:cubicBezTo>
                    <a:cubicBezTo>
                      <a:pt x="32075" y="3769"/>
                      <a:pt x="44358" y="-579"/>
                      <a:pt x="56992" y="-35"/>
                    </a:cubicBezTo>
                    <a:cubicBezTo>
                      <a:pt x="66345" y="293"/>
                      <a:pt x="75419" y="3008"/>
                      <a:pt x="83375" y="7852"/>
                    </a:cubicBezTo>
                    <a:cubicBezTo>
                      <a:pt x="94892" y="14490"/>
                      <a:pt x="104035" y="24568"/>
                      <a:pt x="109549" y="36678"/>
                    </a:cubicBezTo>
                    <a:cubicBezTo>
                      <a:pt x="115482" y="49367"/>
                      <a:pt x="118483" y="63229"/>
                      <a:pt x="118344" y="77230"/>
                    </a:cubicBezTo>
                    <a:cubicBezTo>
                      <a:pt x="118832" y="97450"/>
                      <a:pt x="111294" y="117035"/>
                      <a:pt x="97405" y="131741"/>
                    </a:cubicBezTo>
                    <a:cubicBezTo>
                      <a:pt x="87493" y="143670"/>
                      <a:pt x="73046" y="150852"/>
                      <a:pt x="57550" y="151494"/>
                    </a:cubicBezTo>
                    <a:close/>
                    <a:moveTo>
                      <a:pt x="56643" y="108639"/>
                    </a:moveTo>
                    <a:cubicBezTo>
                      <a:pt x="63762" y="108003"/>
                      <a:pt x="70114" y="103767"/>
                      <a:pt x="73394" y="97401"/>
                    </a:cubicBezTo>
                    <a:cubicBezTo>
                      <a:pt x="77931" y="90240"/>
                      <a:pt x="80374" y="81941"/>
                      <a:pt x="80374" y="73461"/>
                    </a:cubicBezTo>
                    <a:cubicBezTo>
                      <a:pt x="80374" y="67989"/>
                      <a:pt x="79188" y="62580"/>
                      <a:pt x="76884" y="57617"/>
                    </a:cubicBezTo>
                    <a:cubicBezTo>
                      <a:pt x="73046" y="47469"/>
                      <a:pt x="63204" y="40845"/>
                      <a:pt x="52385" y="41075"/>
                    </a:cubicBezTo>
                    <a:cubicBezTo>
                      <a:pt x="47360" y="41054"/>
                      <a:pt x="42753" y="43721"/>
                      <a:pt x="40241" y="48055"/>
                    </a:cubicBezTo>
                    <a:cubicBezTo>
                      <a:pt x="36053" y="55446"/>
                      <a:pt x="34029" y="63857"/>
                      <a:pt x="34378" y="72344"/>
                    </a:cubicBezTo>
                    <a:cubicBezTo>
                      <a:pt x="34448" y="77321"/>
                      <a:pt x="35006" y="82283"/>
                      <a:pt x="36123" y="87141"/>
                    </a:cubicBezTo>
                    <a:cubicBezTo>
                      <a:pt x="37240" y="92606"/>
                      <a:pt x="39613" y="97729"/>
                      <a:pt x="43103" y="102078"/>
                    </a:cubicBezTo>
                    <a:cubicBezTo>
                      <a:pt x="46173" y="106203"/>
                      <a:pt x="50990" y="108639"/>
                      <a:pt x="56085" y="108639"/>
                    </a:cubicBezTo>
                    <a:close/>
                  </a:path>
                </a:pathLst>
              </a:custGeom>
              <a:solidFill>
                <a:srgbClr val="21B4DA"/>
              </a:solidFill>
              <a:ln w="6971" cap="flat">
                <a:noFill/>
                <a:prstDash val="solid"/>
                <a:miter/>
              </a:ln>
            </p:spPr>
            <p:txBody>
              <a:bodyPr rtlCol="0" anchor="ctr"/>
              <a:lstStyle/>
              <a:p>
                <a:endParaRPr lang="fr-FR"/>
              </a:p>
            </p:txBody>
          </p:sp>
          <p:sp>
            <p:nvSpPr>
              <p:cNvPr id="70" name="Graphique 2">
                <a:extLst>
                  <a:ext uri="{FF2B5EF4-FFF2-40B4-BE49-F238E27FC236}">
                    <a16:creationId xmlns:a16="http://schemas.microsoft.com/office/drawing/2014/main" id="{97E7E326-521A-4625-90EE-9E4C0B0080B2}"/>
                  </a:ext>
                </a:extLst>
              </p:cNvPr>
              <p:cNvSpPr/>
              <p:nvPr/>
            </p:nvSpPr>
            <p:spPr>
              <a:xfrm>
                <a:off x="8034385" y="1865619"/>
                <a:ext cx="141828" cy="166831"/>
              </a:xfrm>
              <a:custGeom>
                <a:avLst/>
                <a:gdLst>
                  <a:gd name="connsiteX0" fmla="*/ 32143 w 141828"/>
                  <a:gd name="connsiteY0" fmla="*/ 166681 h 166831"/>
                  <a:gd name="connsiteX1" fmla="*/ -801 w 141828"/>
                  <a:gd name="connsiteY1" fmla="*/ 83832 h 166831"/>
                  <a:gd name="connsiteX2" fmla="*/ 6179 w 141828"/>
                  <a:gd name="connsiteY2" fmla="*/ 21434 h 166831"/>
                  <a:gd name="connsiteX3" fmla="*/ 35075 w 141828"/>
                  <a:gd name="connsiteY3" fmla="*/ 1053 h 166831"/>
                  <a:gd name="connsiteX4" fmla="*/ 47918 w 141828"/>
                  <a:gd name="connsiteY4" fmla="*/ 24923 h 166831"/>
                  <a:gd name="connsiteX5" fmla="*/ 66134 w 141828"/>
                  <a:gd name="connsiteY5" fmla="*/ 6567 h 166831"/>
                  <a:gd name="connsiteX6" fmla="*/ 95589 w 141828"/>
                  <a:gd name="connsiteY6" fmla="*/ -64 h 166831"/>
                  <a:gd name="connsiteX7" fmla="*/ 133140 w 141828"/>
                  <a:gd name="connsiteY7" fmla="*/ 9498 h 166831"/>
                  <a:gd name="connsiteX8" fmla="*/ 140887 w 141828"/>
                  <a:gd name="connsiteY8" fmla="*/ 22899 h 166831"/>
                  <a:gd name="connsiteX9" fmla="*/ 139421 w 141828"/>
                  <a:gd name="connsiteY9" fmla="*/ 28413 h 166831"/>
                  <a:gd name="connsiteX10" fmla="*/ 118482 w 141828"/>
                  <a:gd name="connsiteY10" fmla="*/ 46281 h 166831"/>
                  <a:gd name="connsiteX11" fmla="*/ 103755 w 141828"/>
                  <a:gd name="connsiteY11" fmla="*/ 41535 h 166831"/>
                  <a:gd name="connsiteX12" fmla="*/ 85538 w 141828"/>
                  <a:gd name="connsiteY12" fmla="*/ 37278 h 166831"/>
                  <a:gd name="connsiteX13" fmla="*/ 65786 w 141828"/>
                  <a:gd name="connsiteY13" fmla="*/ 46770 h 166831"/>
                  <a:gd name="connsiteX14" fmla="*/ 56991 w 141828"/>
                  <a:gd name="connsiteY14" fmla="*/ 75945 h 166831"/>
                  <a:gd name="connsiteX15" fmla="*/ 56433 w 141828"/>
                  <a:gd name="connsiteY15" fmla="*/ 94162 h 166831"/>
                  <a:gd name="connsiteX16" fmla="*/ 57201 w 141828"/>
                  <a:gd name="connsiteY16" fmla="*/ 115101 h 166831"/>
                  <a:gd name="connsiteX17" fmla="*/ 57969 w 141828"/>
                  <a:gd name="connsiteY17" fmla="*/ 133039 h 166831"/>
                  <a:gd name="connsiteX18" fmla="*/ 34028 w 141828"/>
                  <a:gd name="connsiteY18" fmla="*/ 166751 h 1668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41828" h="166831">
                    <a:moveTo>
                      <a:pt x="32143" y="166681"/>
                    </a:moveTo>
                    <a:cubicBezTo>
                      <a:pt x="10228" y="166681"/>
                      <a:pt x="-731" y="139062"/>
                      <a:pt x="-801" y="83832"/>
                    </a:cubicBezTo>
                    <a:cubicBezTo>
                      <a:pt x="-1568" y="62802"/>
                      <a:pt x="805" y="41772"/>
                      <a:pt x="6179" y="21434"/>
                    </a:cubicBezTo>
                    <a:cubicBezTo>
                      <a:pt x="9390" y="8402"/>
                      <a:pt x="21744" y="-280"/>
                      <a:pt x="35075" y="1053"/>
                    </a:cubicBezTo>
                    <a:cubicBezTo>
                      <a:pt x="41078" y="1053"/>
                      <a:pt x="45335" y="9010"/>
                      <a:pt x="47918" y="24923"/>
                    </a:cubicBezTo>
                    <a:cubicBezTo>
                      <a:pt x="51687" y="16869"/>
                      <a:pt x="58108" y="10378"/>
                      <a:pt x="66134" y="6567"/>
                    </a:cubicBezTo>
                    <a:cubicBezTo>
                      <a:pt x="75278" y="1974"/>
                      <a:pt x="85398" y="-301"/>
                      <a:pt x="95589" y="-64"/>
                    </a:cubicBezTo>
                    <a:cubicBezTo>
                      <a:pt x="112899" y="-64"/>
                      <a:pt x="125393" y="3077"/>
                      <a:pt x="133140" y="9498"/>
                    </a:cubicBezTo>
                    <a:cubicBezTo>
                      <a:pt x="137607" y="12590"/>
                      <a:pt x="140398" y="17504"/>
                      <a:pt x="140887" y="22899"/>
                    </a:cubicBezTo>
                    <a:cubicBezTo>
                      <a:pt x="140887" y="24833"/>
                      <a:pt x="140398" y="26731"/>
                      <a:pt x="139421" y="28413"/>
                    </a:cubicBezTo>
                    <a:cubicBezTo>
                      <a:pt x="133489" y="40349"/>
                      <a:pt x="126509" y="46281"/>
                      <a:pt x="118482" y="46281"/>
                    </a:cubicBezTo>
                    <a:cubicBezTo>
                      <a:pt x="113247" y="45988"/>
                      <a:pt x="108152" y="44355"/>
                      <a:pt x="103755" y="41535"/>
                    </a:cubicBezTo>
                    <a:cubicBezTo>
                      <a:pt x="98172" y="38464"/>
                      <a:pt x="91890" y="36991"/>
                      <a:pt x="85538" y="37278"/>
                    </a:cubicBezTo>
                    <a:cubicBezTo>
                      <a:pt x="77791" y="37089"/>
                      <a:pt x="70463" y="40621"/>
                      <a:pt x="65786" y="46770"/>
                    </a:cubicBezTo>
                    <a:cubicBezTo>
                      <a:pt x="59923" y="55369"/>
                      <a:pt x="56852" y="65552"/>
                      <a:pt x="56991" y="75945"/>
                    </a:cubicBezTo>
                    <a:cubicBezTo>
                      <a:pt x="56642" y="81947"/>
                      <a:pt x="56433" y="88020"/>
                      <a:pt x="56433" y="94162"/>
                    </a:cubicBezTo>
                    <a:cubicBezTo>
                      <a:pt x="56433" y="100304"/>
                      <a:pt x="56433" y="108121"/>
                      <a:pt x="57201" y="115101"/>
                    </a:cubicBezTo>
                    <a:cubicBezTo>
                      <a:pt x="57969" y="122081"/>
                      <a:pt x="57969" y="127944"/>
                      <a:pt x="57969" y="133039"/>
                    </a:cubicBezTo>
                    <a:cubicBezTo>
                      <a:pt x="57969" y="153978"/>
                      <a:pt x="49942" y="165145"/>
                      <a:pt x="34028" y="166751"/>
                    </a:cubicBezTo>
                    <a:close/>
                  </a:path>
                </a:pathLst>
              </a:custGeom>
              <a:solidFill>
                <a:srgbClr val="21B4DA"/>
              </a:solidFill>
              <a:ln w="6971" cap="flat">
                <a:noFill/>
                <a:prstDash val="solid"/>
                <a:miter/>
              </a:ln>
            </p:spPr>
            <p:txBody>
              <a:bodyPr rtlCol="0" anchor="ctr"/>
              <a:lstStyle/>
              <a:p>
                <a:endParaRPr lang="fr-FR"/>
              </a:p>
            </p:txBody>
          </p:sp>
          <p:sp>
            <p:nvSpPr>
              <p:cNvPr id="71" name="Graphique 2">
                <a:extLst>
                  <a:ext uri="{FF2B5EF4-FFF2-40B4-BE49-F238E27FC236}">
                    <a16:creationId xmlns:a16="http://schemas.microsoft.com/office/drawing/2014/main" id="{97E7E326-521A-4625-90EE-9E4C0B0080B2}"/>
                  </a:ext>
                </a:extLst>
              </p:cNvPr>
              <p:cNvSpPr/>
              <p:nvPr/>
            </p:nvSpPr>
            <p:spPr>
              <a:xfrm>
                <a:off x="8153458" y="1857315"/>
                <a:ext cx="148460" cy="184766"/>
              </a:xfrm>
              <a:custGeom>
                <a:avLst/>
                <a:gdLst>
                  <a:gd name="connsiteX0" fmla="*/ 77093 w 148460"/>
                  <a:gd name="connsiteY0" fmla="*/ 184686 h 184766"/>
                  <a:gd name="connsiteX1" fmla="*/ 34726 w 148460"/>
                  <a:gd name="connsiteY1" fmla="*/ 173519 h 184766"/>
                  <a:gd name="connsiteX2" fmla="*/ 5132 w 148460"/>
                  <a:gd name="connsiteY2" fmla="*/ 144623 h 184766"/>
                  <a:gd name="connsiteX3" fmla="*/ -940 w 148460"/>
                  <a:gd name="connsiteY3" fmla="*/ 120683 h 184766"/>
                  <a:gd name="connsiteX4" fmla="*/ 10437 w 148460"/>
                  <a:gd name="connsiteY4" fmla="*/ 90879 h 184766"/>
                  <a:gd name="connsiteX5" fmla="*/ 22791 w 148460"/>
                  <a:gd name="connsiteY5" fmla="*/ 87180 h 184766"/>
                  <a:gd name="connsiteX6" fmla="*/ 44149 w 148460"/>
                  <a:gd name="connsiteY6" fmla="*/ 104629 h 184766"/>
                  <a:gd name="connsiteX7" fmla="*/ 65088 w 148460"/>
                  <a:gd name="connsiteY7" fmla="*/ 133944 h 184766"/>
                  <a:gd name="connsiteX8" fmla="*/ 87702 w 148460"/>
                  <a:gd name="connsiteY8" fmla="*/ 140924 h 184766"/>
                  <a:gd name="connsiteX9" fmla="*/ 97404 w 148460"/>
                  <a:gd name="connsiteY9" fmla="*/ 139807 h 184766"/>
                  <a:gd name="connsiteX10" fmla="*/ 104942 w 148460"/>
                  <a:gd name="connsiteY10" fmla="*/ 131564 h 184766"/>
                  <a:gd name="connsiteX11" fmla="*/ 104872 w 148460"/>
                  <a:gd name="connsiteY11" fmla="*/ 131012 h 184766"/>
                  <a:gd name="connsiteX12" fmla="*/ 75976 w 148460"/>
                  <a:gd name="connsiteY12" fmla="*/ 103582 h 184766"/>
                  <a:gd name="connsiteX13" fmla="*/ 44079 w 148460"/>
                  <a:gd name="connsiteY13" fmla="*/ 79084 h 184766"/>
                  <a:gd name="connsiteX14" fmla="*/ 31934 w 148460"/>
                  <a:gd name="connsiteY14" fmla="*/ 49280 h 184766"/>
                  <a:gd name="connsiteX15" fmla="*/ 46591 w 148460"/>
                  <a:gd name="connsiteY15" fmla="*/ 14870 h 184766"/>
                  <a:gd name="connsiteX16" fmla="*/ 82956 w 148460"/>
                  <a:gd name="connsiteY16" fmla="*/ -66 h 184766"/>
                  <a:gd name="connsiteX17" fmla="*/ 104593 w 148460"/>
                  <a:gd name="connsiteY17" fmla="*/ 5797 h 184766"/>
                  <a:gd name="connsiteX18" fmla="*/ 119041 w 148460"/>
                  <a:gd name="connsiteY18" fmla="*/ 22967 h 184766"/>
                  <a:gd name="connsiteX19" fmla="*/ 119948 w 148460"/>
                  <a:gd name="connsiteY19" fmla="*/ 27574 h 184766"/>
                  <a:gd name="connsiteX20" fmla="*/ 118273 w 148460"/>
                  <a:gd name="connsiteY20" fmla="*/ 32878 h 184766"/>
                  <a:gd name="connsiteX21" fmla="*/ 110735 w 148460"/>
                  <a:gd name="connsiteY21" fmla="*/ 36438 h 184766"/>
                  <a:gd name="connsiteX22" fmla="*/ 100266 w 148460"/>
                  <a:gd name="connsiteY22" fmla="*/ 33925 h 184766"/>
                  <a:gd name="connsiteX23" fmla="*/ 83864 w 148460"/>
                  <a:gd name="connsiteY23" fmla="*/ 31412 h 184766"/>
                  <a:gd name="connsiteX24" fmla="*/ 71789 w 148460"/>
                  <a:gd name="connsiteY24" fmla="*/ 35321 h 184766"/>
                  <a:gd name="connsiteX25" fmla="*/ 67461 w 148460"/>
                  <a:gd name="connsiteY25" fmla="*/ 46349 h 184766"/>
                  <a:gd name="connsiteX26" fmla="*/ 77232 w 148460"/>
                  <a:gd name="connsiteY26" fmla="*/ 61425 h 184766"/>
                  <a:gd name="connsiteX27" fmla="*/ 98591 w 148460"/>
                  <a:gd name="connsiteY27" fmla="*/ 75803 h 184766"/>
                  <a:gd name="connsiteX28" fmla="*/ 121763 w 148460"/>
                  <a:gd name="connsiteY28" fmla="*/ 90879 h 184766"/>
                  <a:gd name="connsiteX29" fmla="*/ 147518 w 148460"/>
                  <a:gd name="connsiteY29" fmla="*/ 132269 h 184766"/>
                  <a:gd name="connsiteX30" fmla="*/ 135234 w 148460"/>
                  <a:gd name="connsiteY30" fmla="*/ 161723 h 184766"/>
                  <a:gd name="connsiteX31" fmla="*/ 107873 w 148460"/>
                  <a:gd name="connsiteY31" fmla="*/ 179102 h 184766"/>
                  <a:gd name="connsiteX32" fmla="*/ 77093 w 148460"/>
                  <a:gd name="connsiteY32" fmla="*/ 184686 h 184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48460" h="184766">
                    <a:moveTo>
                      <a:pt x="77093" y="184686"/>
                    </a:moveTo>
                    <a:cubicBezTo>
                      <a:pt x="62226" y="184609"/>
                      <a:pt x="47708" y="180771"/>
                      <a:pt x="34726" y="173519"/>
                    </a:cubicBezTo>
                    <a:cubicBezTo>
                      <a:pt x="22232" y="167007"/>
                      <a:pt x="11972" y="156956"/>
                      <a:pt x="5132" y="144623"/>
                    </a:cubicBezTo>
                    <a:cubicBezTo>
                      <a:pt x="1085" y="137294"/>
                      <a:pt x="-1010" y="129051"/>
                      <a:pt x="-940" y="120683"/>
                    </a:cubicBezTo>
                    <a:cubicBezTo>
                      <a:pt x="-940" y="105955"/>
                      <a:pt x="2829" y="95975"/>
                      <a:pt x="10437" y="90879"/>
                    </a:cubicBezTo>
                    <a:cubicBezTo>
                      <a:pt x="14067" y="88443"/>
                      <a:pt x="18394" y="87152"/>
                      <a:pt x="22791" y="87180"/>
                    </a:cubicBezTo>
                    <a:cubicBezTo>
                      <a:pt x="33191" y="87117"/>
                      <a:pt x="42125" y="94439"/>
                      <a:pt x="44149" y="104629"/>
                    </a:cubicBezTo>
                    <a:cubicBezTo>
                      <a:pt x="47150" y="116711"/>
                      <a:pt x="54618" y="127195"/>
                      <a:pt x="65088" y="133944"/>
                    </a:cubicBezTo>
                    <a:cubicBezTo>
                      <a:pt x="71858" y="138215"/>
                      <a:pt x="79675" y="140617"/>
                      <a:pt x="87702" y="140924"/>
                    </a:cubicBezTo>
                    <a:cubicBezTo>
                      <a:pt x="90983" y="140749"/>
                      <a:pt x="94193" y="140372"/>
                      <a:pt x="97404" y="139807"/>
                    </a:cubicBezTo>
                    <a:cubicBezTo>
                      <a:pt x="101731" y="139604"/>
                      <a:pt x="105151" y="135912"/>
                      <a:pt x="104942" y="131564"/>
                    </a:cubicBezTo>
                    <a:cubicBezTo>
                      <a:pt x="104942" y="131382"/>
                      <a:pt x="104872" y="131194"/>
                      <a:pt x="104872" y="131012"/>
                    </a:cubicBezTo>
                    <a:cubicBezTo>
                      <a:pt x="104872" y="122776"/>
                      <a:pt x="95171" y="113633"/>
                      <a:pt x="75976" y="103582"/>
                    </a:cubicBezTo>
                    <a:cubicBezTo>
                      <a:pt x="64110" y="97210"/>
                      <a:pt x="53292" y="88939"/>
                      <a:pt x="44079" y="79084"/>
                    </a:cubicBezTo>
                    <a:cubicBezTo>
                      <a:pt x="36192" y="71162"/>
                      <a:pt x="31864" y="60434"/>
                      <a:pt x="31934" y="49280"/>
                    </a:cubicBezTo>
                    <a:cubicBezTo>
                      <a:pt x="31934" y="36291"/>
                      <a:pt x="37239" y="23867"/>
                      <a:pt x="46591" y="14870"/>
                    </a:cubicBezTo>
                    <a:cubicBezTo>
                      <a:pt x="56085" y="5022"/>
                      <a:pt x="69275" y="-401"/>
                      <a:pt x="82956" y="-66"/>
                    </a:cubicBezTo>
                    <a:cubicBezTo>
                      <a:pt x="90564" y="-66"/>
                      <a:pt x="98032" y="1958"/>
                      <a:pt x="104593" y="5797"/>
                    </a:cubicBezTo>
                    <a:cubicBezTo>
                      <a:pt x="111293" y="9587"/>
                      <a:pt x="116458" y="15687"/>
                      <a:pt x="119041" y="22967"/>
                    </a:cubicBezTo>
                    <a:cubicBezTo>
                      <a:pt x="119599" y="24440"/>
                      <a:pt x="119878" y="25996"/>
                      <a:pt x="119948" y="27574"/>
                    </a:cubicBezTo>
                    <a:cubicBezTo>
                      <a:pt x="120018" y="29479"/>
                      <a:pt x="119390" y="31350"/>
                      <a:pt x="118273" y="32878"/>
                    </a:cubicBezTo>
                    <a:cubicBezTo>
                      <a:pt x="116528" y="35258"/>
                      <a:pt x="113667" y="36591"/>
                      <a:pt x="110735" y="36438"/>
                    </a:cubicBezTo>
                    <a:cubicBezTo>
                      <a:pt x="107106" y="36131"/>
                      <a:pt x="103616" y="35286"/>
                      <a:pt x="100266" y="33925"/>
                    </a:cubicBezTo>
                    <a:cubicBezTo>
                      <a:pt x="94961" y="32173"/>
                      <a:pt x="89447" y="31322"/>
                      <a:pt x="83864" y="31412"/>
                    </a:cubicBezTo>
                    <a:cubicBezTo>
                      <a:pt x="79466" y="31154"/>
                      <a:pt x="75209" y="32550"/>
                      <a:pt x="71789" y="35321"/>
                    </a:cubicBezTo>
                    <a:cubicBezTo>
                      <a:pt x="68787" y="38176"/>
                      <a:pt x="67182" y="42210"/>
                      <a:pt x="67461" y="46349"/>
                    </a:cubicBezTo>
                    <a:cubicBezTo>
                      <a:pt x="68159" y="52638"/>
                      <a:pt x="71789" y="58235"/>
                      <a:pt x="77232" y="61425"/>
                    </a:cubicBezTo>
                    <a:cubicBezTo>
                      <a:pt x="84003" y="66723"/>
                      <a:pt x="91122" y="71532"/>
                      <a:pt x="98591" y="75803"/>
                    </a:cubicBezTo>
                    <a:cubicBezTo>
                      <a:pt x="106408" y="80480"/>
                      <a:pt x="114155" y="85505"/>
                      <a:pt x="121763" y="90879"/>
                    </a:cubicBezTo>
                    <a:cubicBezTo>
                      <a:pt x="138933" y="103352"/>
                      <a:pt x="147518" y="117144"/>
                      <a:pt x="147518" y="132269"/>
                    </a:cubicBezTo>
                    <a:cubicBezTo>
                      <a:pt x="147588" y="143353"/>
                      <a:pt x="143191" y="153990"/>
                      <a:pt x="135234" y="161723"/>
                    </a:cubicBezTo>
                    <a:cubicBezTo>
                      <a:pt x="127556" y="169512"/>
                      <a:pt x="118203" y="175459"/>
                      <a:pt x="107873" y="179102"/>
                    </a:cubicBezTo>
                    <a:cubicBezTo>
                      <a:pt x="98032" y="182760"/>
                      <a:pt x="87632" y="184651"/>
                      <a:pt x="77093" y="184686"/>
                    </a:cubicBezTo>
                    <a:close/>
                  </a:path>
                </a:pathLst>
              </a:custGeom>
              <a:solidFill>
                <a:srgbClr val="21B4DA"/>
              </a:solidFill>
              <a:ln w="6971" cap="flat">
                <a:noFill/>
                <a:prstDash val="solid"/>
                <a:miter/>
              </a:ln>
            </p:spPr>
            <p:txBody>
              <a:bodyPr rtlCol="0" anchor="ctr"/>
              <a:lstStyle/>
              <a:p>
                <a:endParaRPr lang="fr-FR"/>
              </a:p>
            </p:txBody>
          </p:sp>
          <p:sp>
            <p:nvSpPr>
              <p:cNvPr id="72" name="Graphique 2">
                <a:extLst>
                  <a:ext uri="{FF2B5EF4-FFF2-40B4-BE49-F238E27FC236}">
                    <a16:creationId xmlns:a16="http://schemas.microsoft.com/office/drawing/2014/main" id="{97E7E326-521A-4625-90EE-9E4C0B0080B2}"/>
                  </a:ext>
                </a:extLst>
              </p:cNvPr>
              <p:cNvSpPr/>
              <p:nvPr/>
            </p:nvSpPr>
            <p:spPr>
              <a:xfrm>
                <a:off x="8408707" y="1777482"/>
                <a:ext cx="62677" cy="264043"/>
              </a:xfrm>
              <a:custGeom>
                <a:avLst/>
                <a:gdLst>
                  <a:gd name="connsiteX0" fmla="*/ 31654 w 62677"/>
                  <a:gd name="connsiteY0" fmla="*/ 192419 h 264043"/>
                  <a:gd name="connsiteX1" fmla="*/ -942 w 62677"/>
                  <a:gd name="connsiteY1" fmla="*/ 158707 h 264043"/>
                  <a:gd name="connsiteX2" fmla="*/ -942 w 62677"/>
                  <a:gd name="connsiteY2" fmla="*/ 127229 h 264043"/>
                  <a:gd name="connsiteX3" fmla="*/ -942 w 62677"/>
                  <a:gd name="connsiteY3" fmla="*/ 101334 h 264043"/>
                  <a:gd name="connsiteX4" fmla="*/ 2618 w 62677"/>
                  <a:gd name="connsiteY4" fmla="*/ 51779 h 264043"/>
                  <a:gd name="connsiteX5" fmla="*/ 16089 w 62677"/>
                  <a:gd name="connsiteY5" fmla="*/ 8574 h 264043"/>
                  <a:gd name="connsiteX6" fmla="*/ 32072 w 62677"/>
                  <a:gd name="connsiteY6" fmla="*/ -80 h 264043"/>
                  <a:gd name="connsiteX7" fmla="*/ 48266 w 62677"/>
                  <a:gd name="connsiteY7" fmla="*/ 8365 h 264043"/>
                  <a:gd name="connsiteX8" fmla="*/ 61736 w 62677"/>
                  <a:gd name="connsiteY8" fmla="*/ 107197 h 264043"/>
                  <a:gd name="connsiteX9" fmla="*/ 60968 w 62677"/>
                  <a:gd name="connsiteY9" fmla="*/ 157242 h 264043"/>
                  <a:gd name="connsiteX10" fmla="*/ 52174 w 62677"/>
                  <a:gd name="connsiteY10" fmla="*/ 183416 h 264043"/>
                  <a:gd name="connsiteX11" fmla="*/ 31654 w 62677"/>
                  <a:gd name="connsiteY11" fmla="*/ 192419 h 264043"/>
                  <a:gd name="connsiteX12" fmla="*/ 32701 w 62677"/>
                  <a:gd name="connsiteY12" fmla="*/ 263961 h 264043"/>
                  <a:gd name="connsiteX13" fmla="*/ 31654 w 62677"/>
                  <a:gd name="connsiteY13" fmla="*/ 263961 h 264043"/>
                  <a:gd name="connsiteX14" fmla="*/ 15461 w 62677"/>
                  <a:gd name="connsiteY14" fmla="*/ 257889 h 264043"/>
                  <a:gd name="connsiteX15" fmla="*/ 7155 w 62677"/>
                  <a:gd name="connsiteY15" fmla="*/ 240091 h 264043"/>
                  <a:gd name="connsiteX16" fmla="*/ 14135 w 62677"/>
                  <a:gd name="connsiteY16" fmla="*/ 222223 h 264043"/>
                  <a:gd name="connsiteX17" fmla="*/ 31864 w 62677"/>
                  <a:gd name="connsiteY17" fmla="*/ 214475 h 264043"/>
                  <a:gd name="connsiteX18" fmla="*/ 48475 w 62677"/>
                  <a:gd name="connsiteY18" fmla="*/ 221455 h 264043"/>
                  <a:gd name="connsiteX19" fmla="*/ 56362 w 62677"/>
                  <a:gd name="connsiteY19" fmla="*/ 239323 h 264043"/>
                  <a:gd name="connsiteX20" fmla="*/ 49941 w 62677"/>
                  <a:gd name="connsiteY20" fmla="*/ 256493 h 264043"/>
                  <a:gd name="connsiteX21" fmla="*/ 32701 w 62677"/>
                  <a:gd name="connsiteY21" fmla="*/ 263961 h 2640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2677" h="264043">
                    <a:moveTo>
                      <a:pt x="31654" y="192419"/>
                    </a:moveTo>
                    <a:cubicBezTo>
                      <a:pt x="10366" y="192419"/>
                      <a:pt x="-452" y="181182"/>
                      <a:pt x="-942" y="158707"/>
                    </a:cubicBezTo>
                    <a:cubicBezTo>
                      <a:pt x="-942" y="151100"/>
                      <a:pt x="-942" y="140630"/>
                      <a:pt x="-942" y="127229"/>
                    </a:cubicBezTo>
                    <a:cubicBezTo>
                      <a:pt x="-942" y="122832"/>
                      <a:pt x="-942" y="114177"/>
                      <a:pt x="-942" y="101334"/>
                    </a:cubicBezTo>
                    <a:cubicBezTo>
                      <a:pt x="-592" y="84765"/>
                      <a:pt x="595" y="68223"/>
                      <a:pt x="2618" y="51779"/>
                    </a:cubicBezTo>
                    <a:cubicBezTo>
                      <a:pt x="4992" y="31677"/>
                      <a:pt x="9458" y="17278"/>
                      <a:pt x="16089" y="8574"/>
                    </a:cubicBezTo>
                    <a:cubicBezTo>
                      <a:pt x="19649" y="3193"/>
                      <a:pt x="25652" y="-59"/>
                      <a:pt x="32072" y="-80"/>
                    </a:cubicBezTo>
                    <a:cubicBezTo>
                      <a:pt x="38564" y="-115"/>
                      <a:pt x="44566" y="3047"/>
                      <a:pt x="48266" y="8365"/>
                    </a:cubicBezTo>
                    <a:cubicBezTo>
                      <a:pt x="57270" y="20140"/>
                      <a:pt x="61736" y="53084"/>
                      <a:pt x="61736" y="107197"/>
                    </a:cubicBezTo>
                    <a:cubicBezTo>
                      <a:pt x="61736" y="128416"/>
                      <a:pt x="61457" y="145097"/>
                      <a:pt x="60968" y="157242"/>
                    </a:cubicBezTo>
                    <a:cubicBezTo>
                      <a:pt x="60760" y="166664"/>
                      <a:pt x="57688" y="175801"/>
                      <a:pt x="52174" y="183416"/>
                    </a:cubicBezTo>
                    <a:cubicBezTo>
                      <a:pt x="47288" y="189648"/>
                      <a:pt x="39541" y="193027"/>
                      <a:pt x="31654" y="192419"/>
                    </a:cubicBezTo>
                    <a:close/>
                    <a:moveTo>
                      <a:pt x="32701" y="263961"/>
                    </a:moveTo>
                    <a:lnTo>
                      <a:pt x="31654" y="263961"/>
                    </a:lnTo>
                    <a:cubicBezTo>
                      <a:pt x="25721" y="264031"/>
                      <a:pt x="19928" y="261867"/>
                      <a:pt x="15461" y="257889"/>
                    </a:cubicBezTo>
                    <a:cubicBezTo>
                      <a:pt x="10157" y="253478"/>
                      <a:pt x="7155" y="246959"/>
                      <a:pt x="7155" y="240091"/>
                    </a:cubicBezTo>
                    <a:cubicBezTo>
                      <a:pt x="7155" y="233460"/>
                      <a:pt x="9598" y="227074"/>
                      <a:pt x="14135" y="222223"/>
                    </a:cubicBezTo>
                    <a:cubicBezTo>
                      <a:pt x="18602" y="217114"/>
                      <a:pt x="25093" y="214273"/>
                      <a:pt x="31864" y="214475"/>
                    </a:cubicBezTo>
                    <a:cubicBezTo>
                      <a:pt x="38145" y="214496"/>
                      <a:pt x="44078" y="217009"/>
                      <a:pt x="48475" y="221455"/>
                    </a:cubicBezTo>
                    <a:cubicBezTo>
                      <a:pt x="53500" y="226048"/>
                      <a:pt x="56362" y="232525"/>
                      <a:pt x="56362" y="239323"/>
                    </a:cubicBezTo>
                    <a:cubicBezTo>
                      <a:pt x="56432" y="245653"/>
                      <a:pt x="54198" y="251782"/>
                      <a:pt x="49941" y="256493"/>
                    </a:cubicBezTo>
                    <a:cubicBezTo>
                      <a:pt x="45474" y="261274"/>
                      <a:pt x="39262" y="263982"/>
                      <a:pt x="32701" y="263961"/>
                    </a:cubicBezTo>
                    <a:close/>
                  </a:path>
                </a:pathLst>
              </a:custGeom>
              <a:solidFill>
                <a:srgbClr val="21B4DA"/>
              </a:solidFill>
              <a:ln w="6971" cap="flat">
                <a:noFill/>
                <a:prstDash val="solid"/>
                <a:miter/>
              </a:ln>
            </p:spPr>
            <p:txBody>
              <a:bodyPr rtlCol="0" anchor="ctr"/>
              <a:lstStyle/>
              <a:p>
                <a:endParaRPr lang="fr-FR"/>
              </a:p>
            </p:txBody>
          </p:sp>
          <p:sp>
            <p:nvSpPr>
              <p:cNvPr id="73" name="Graphique 2">
                <a:extLst>
                  <a:ext uri="{FF2B5EF4-FFF2-40B4-BE49-F238E27FC236}">
                    <a16:creationId xmlns:a16="http://schemas.microsoft.com/office/drawing/2014/main" id="{97E7E326-521A-4625-90EE-9E4C0B0080B2}"/>
                  </a:ext>
                </a:extLst>
              </p:cNvPr>
              <p:cNvSpPr/>
              <p:nvPr/>
            </p:nvSpPr>
            <p:spPr>
              <a:xfrm>
                <a:off x="8579987" y="1794580"/>
                <a:ext cx="155718" cy="232503"/>
              </a:xfrm>
              <a:custGeom>
                <a:avLst/>
                <a:gdLst>
                  <a:gd name="connsiteX0" fmla="*/ 128323 w 155718"/>
                  <a:gd name="connsiteY0" fmla="*/ 232345 h 232503"/>
                  <a:gd name="connsiteX1" fmla="*/ 117714 w 155718"/>
                  <a:gd name="connsiteY1" fmla="*/ 228227 h 232503"/>
                  <a:gd name="connsiteX2" fmla="*/ 109897 w 155718"/>
                  <a:gd name="connsiteY2" fmla="*/ 221248 h 232503"/>
                  <a:gd name="connsiteX3" fmla="*/ 105849 w 155718"/>
                  <a:gd name="connsiteY3" fmla="*/ 217339 h 232503"/>
                  <a:gd name="connsiteX4" fmla="*/ 102568 w 155718"/>
                  <a:gd name="connsiteY4" fmla="*/ 216571 h 232503"/>
                  <a:gd name="connsiteX5" fmla="*/ 89865 w 155718"/>
                  <a:gd name="connsiteY5" fmla="*/ 219852 h 232503"/>
                  <a:gd name="connsiteX6" fmla="*/ 66274 w 155718"/>
                  <a:gd name="connsiteY6" fmla="*/ 224668 h 232503"/>
                  <a:gd name="connsiteX7" fmla="*/ 25024 w 155718"/>
                  <a:gd name="connsiteY7" fmla="*/ 206730 h 232503"/>
                  <a:gd name="connsiteX8" fmla="*/ 4085 w 155718"/>
                  <a:gd name="connsiteY8" fmla="*/ 164293 h 232503"/>
                  <a:gd name="connsiteX9" fmla="*/ -941 w 155718"/>
                  <a:gd name="connsiteY9" fmla="*/ 123113 h 232503"/>
                  <a:gd name="connsiteX10" fmla="*/ 9599 w 155718"/>
                  <a:gd name="connsiteY10" fmla="*/ 60924 h 232503"/>
                  <a:gd name="connsiteX11" fmla="*/ 36820 w 155718"/>
                  <a:gd name="connsiteY11" fmla="*/ 16952 h 232503"/>
                  <a:gd name="connsiteX12" fmla="*/ 78209 w 155718"/>
                  <a:gd name="connsiteY12" fmla="*/ -8 h 232503"/>
                  <a:gd name="connsiteX13" fmla="*/ 126089 w 155718"/>
                  <a:gd name="connsiteY13" fmla="*/ 18767 h 232503"/>
                  <a:gd name="connsiteX14" fmla="*/ 154777 w 155718"/>
                  <a:gd name="connsiteY14" fmla="*/ 102523 h 232503"/>
                  <a:gd name="connsiteX15" fmla="*/ 133069 w 155718"/>
                  <a:gd name="connsiteY15" fmla="*/ 180556 h 232503"/>
                  <a:gd name="connsiteX16" fmla="*/ 127695 w 155718"/>
                  <a:gd name="connsiteY16" fmla="*/ 192142 h 232503"/>
                  <a:gd name="connsiteX17" fmla="*/ 131743 w 155718"/>
                  <a:gd name="connsiteY17" fmla="*/ 199122 h 232503"/>
                  <a:gd name="connsiteX18" fmla="*/ 141375 w 155718"/>
                  <a:gd name="connsiteY18" fmla="*/ 217758 h 232503"/>
                  <a:gd name="connsiteX19" fmla="*/ 140328 w 155718"/>
                  <a:gd name="connsiteY19" fmla="*/ 224249 h 232503"/>
                  <a:gd name="connsiteX20" fmla="*/ 133349 w 155718"/>
                  <a:gd name="connsiteY20" fmla="*/ 231717 h 232503"/>
                  <a:gd name="connsiteX21" fmla="*/ 128323 w 155718"/>
                  <a:gd name="connsiteY21" fmla="*/ 232345 h 232503"/>
                  <a:gd name="connsiteX22" fmla="*/ 64599 w 155718"/>
                  <a:gd name="connsiteY22" fmla="*/ 182650 h 232503"/>
                  <a:gd name="connsiteX23" fmla="*/ 68647 w 155718"/>
                  <a:gd name="connsiteY23" fmla="*/ 178602 h 232503"/>
                  <a:gd name="connsiteX24" fmla="*/ 65087 w 155718"/>
                  <a:gd name="connsiteY24" fmla="*/ 170086 h 232503"/>
                  <a:gd name="connsiteX25" fmla="*/ 61527 w 155718"/>
                  <a:gd name="connsiteY25" fmla="*/ 162060 h 232503"/>
                  <a:gd name="connsiteX26" fmla="*/ 64041 w 155718"/>
                  <a:gd name="connsiteY26" fmla="*/ 156336 h 232503"/>
                  <a:gd name="connsiteX27" fmla="*/ 75836 w 155718"/>
                  <a:gd name="connsiteY27" fmla="*/ 152149 h 232503"/>
                  <a:gd name="connsiteX28" fmla="*/ 86864 w 155718"/>
                  <a:gd name="connsiteY28" fmla="*/ 154941 h 232503"/>
                  <a:gd name="connsiteX29" fmla="*/ 92936 w 155718"/>
                  <a:gd name="connsiteY29" fmla="*/ 157802 h 232503"/>
                  <a:gd name="connsiteX30" fmla="*/ 95518 w 155718"/>
                  <a:gd name="connsiteY30" fmla="*/ 156336 h 232503"/>
                  <a:gd name="connsiteX31" fmla="*/ 106687 w 155718"/>
                  <a:gd name="connsiteY31" fmla="*/ 132257 h 232503"/>
                  <a:gd name="connsiteX32" fmla="*/ 110804 w 155718"/>
                  <a:gd name="connsiteY32" fmla="*/ 99452 h 232503"/>
                  <a:gd name="connsiteX33" fmla="*/ 107664 w 155718"/>
                  <a:gd name="connsiteY33" fmla="*/ 72441 h 232503"/>
                  <a:gd name="connsiteX34" fmla="*/ 97962 w 155718"/>
                  <a:gd name="connsiteY34" fmla="*/ 51502 h 232503"/>
                  <a:gd name="connsiteX35" fmla="*/ 80652 w 155718"/>
                  <a:gd name="connsiteY35" fmla="*/ 43475 h 232503"/>
                  <a:gd name="connsiteX36" fmla="*/ 48964 w 155718"/>
                  <a:gd name="connsiteY36" fmla="*/ 72790 h 232503"/>
                  <a:gd name="connsiteX37" fmla="*/ 44358 w 155718"/>
                  <a:gd name="connsiteY37" fmla="*/ 109224 h 232503"/>
                  <a:gd name="connsiteX38" fmla="*/ 50919 w 155718"/>
                  <a:gd name="connsiteY38" fmla="*/ 159268 h 232503"/>
                  <a:gd name="connsiteX39" fmla="*/ 64599 w 155718"/>
                  <a:gd name="connsiteY39" fmla="*/ 182650 h 232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55718" h="232503">
                    <a:moveTo>
                      <a:pt x="128323" y="232345"/>
                    </a:moveTo>
                    <a:cubicBezTo>
                      <a:pt x="124414" y="232129"/>
                      <a:pt x="120716" y="230684"/>
                      <a:pt x="117714" y="228227"/>
                    </a:cubicBezTo>
                    <a:cubicBezTo>
                      <a:pt x="114852" y="226217"/>
                      <a:pt x="112200" y="223872"/>
                      <a:pt x="109897" y="221248"/>
                    </a:cubicBezTo>
                    <a:cubicBezTo>
                      <a:pt x="108710" y="219768"/>
                      <a:pt x="107384" y="218456"/>
                      <a:pt x="105849" y="217339"/>
                    </a:cubicBezTo>
                    <a:cubicBezTo>
                      <a:pt x="104872" y="216802"/>
                      <a:pt x="103685" y="216536"/>
                      <a:pt x="102568" y="216571"/>
                    </a:cubicBezTo>
                    <a:cubicBezTo>
                      <a:pt x="98171" y="216983"/>
                      <a:pt x="93913" y="218086"/>
                      <a:pt x="89865" y="219852"/>
                    </a:cubicBezTo>
                    <a:cubicBezTo>
                      <a:pt x="82397" y="222909"/>
                      <a:pt x="74371" y="224542"/>
                      <a:pt x="66274" y="224668"/>
                    </a:cubicBezTo>
                    <a:cubicBezTo>
                      <a:pt x="50500" y="225379"/>
                      <a:pt x="35284" y="218756"/>
                      <a:pt x="25024" y="206730"/>
                    </a:cubicBezTo>
                    <a:cubicBezTo>
                      <a:pt x="14834" y="194432"/>
                      <a:pt x="7644" y="179893"/>
                      <a:pt x="4085" y="164293"/>
                    </a:cubicBezTo>
                    <a:cubicBezTo>
                      <a:pt x="804" y="150809"/>
                      <a:pt x="-871" y="136989"/>
                      <a:pt x="-941" y="123113"/>
                    </a:cubicBezTo>
                    <a:cubicBezTo>
                      <a:pt x="-1010" y="101930"/>
                      <a:pt x="2549" y="80893"/>
                      <a:pt x="9599" y="60924"/>
                    </a:cubicBezTo>
                    <a:cubicBezTo>
                      <a:pt x="15113" y="44354"/>
                      <a:pt x="24466" y="29306"/>
                      <a:pt x="36820" y="16952"/>
                    </a:cubicBezTo>
                    <a:cubicBezTo>
                      <a:pt x="47778" y="5945"/>
                      <a:pt x="62714" y="-169"/>
                      <a:pt x="78209" y="-8"/>
                    </a:cubicBezTo>
                    <a:cubicBezTo>
                      <a:pt x="96147" y="-867"/>
                      <a:pt x="113527" y="5959"/>
                      <a:pt x="126089" y="18767"/>
                    </a:cubicBezTo>
                    <a:cubicBezTo>
                      <a:pt x="145214" y="39517"/>
                      <a:pt x="154777" y="67436"/>
                      <a:pt x="154777" y="102523"/>
                    </a:cubicBezTo>
                    <a:cubicBezTo>
                      <a:pt x="154777" y="130023"/>
                      <a:pt x="147308" y="157007"/>
                      <a:pt x="133069" y="180556"/>
                    </a:cubicBezTo>
                    <a:cubicBezTo>
                      <a:pt x="130557" y="184025"/>
                      <a:pt x="128672" y="187961"/>
                      <a:pt x="127695" y="192142"/>
                    </a:cubicBezTo>
                    <a:cubicBezTo>
                      <a:pt x="128254" y="194850"/>
                      <a:pt x="129649" y="197307"/>
                      <a:pt x="131743" y="199122"/>
                    </a:cubicBezTo>
                    <a:cubicBezTo>
                      <a:pt x="137188" y="203924"/>
                      <a:pt x="140608" y="210569"/>
                      <a:pt x="141375" y="217758"/>
                    </a:cubicBezTo>
                    <a:cubicBezTo>
                      <a:pt x="141236" y="219949"/>
                      <a:pt x="140886" y="222120"/>
                      <a:pt x="140328" y="224249"/>
                    </a:cubicBezTo>
                    <a:cubicBezTo>
                      <a:pt x="139351" y="227725"/>
                      <a:pt x="136769" y="230510"/>
                      <a:pt x="133349" y="231717"/>
                    </a:cubicBezTo>
                    <a:cubicBezTo>
                      <a:pt x="131743" y="232338"/>
                      <a:pt x="129998" y="232555"/>
                      <a:pt x="128323" y="232345"/>
                    </a:cubicBezTo>
                    <a:close/>
                    <a:moveTo>
                      <a:pt x="64599" y="182650"/>
                    </a:moveTo>
                    <a:cubicBezTo>
                      <a:pt x="66832" y="182615"/>
                      <a:pt x="68577" y="180821"/>
                      <a:pt x="68647" y="178602"/>
                    </a:cubicBezTo>
                    <a:cubicBezTo>
                      <a:pt x="68507" y="175433"/>
                      <a:pt x="67251" y="172418"/>
                      <a:pt x="65087" y="170086"/>
                    </a:cubicBezTo>
                    <a:cubicBezTo>
                      <a:pt x="62994" y="167895"/>
                      <a:pt x="61737" y="165061"/>
                      <a:pt x="61527" y="162060"/>
                    </a:cubicBezTo>
                    <a:cubicBezTo>
                      <a:pt x="61597" y="159896"/>
                      <a:pt x="62505" y="157830"/>
                      <a:pt x="64041" y="156336"/>
                    </a:cubicBezTo>
                    <a:cubicBezTo>
                      <a:pt x="67251" y="153363"/>
                      <a:pt x="71509" y="151849"/>
                      <a:pt x="75836" y="152149"/>
                    </a:cubicBezTo>
                    <a:cubicBezTo>
                      <a:pt x="79675" y="151953"/>
                      <a:pt x="83514" y="152930"/>
                      <a:pt x="86864" y="154941"/>
                    </a:cubicBezTo>
                    <a:cubicBezTo>
                      <a:pt x="88609" y="156392"/>
                      <a:pt x="90703" y="157376"/>
                      <a:pt x="92936" y="157802"/>
                    </a:cubicBezTo>
                    <a:cubicBezTo>
                      <a:pt x="93983" y="157774"/>
                      <a:pt x="94960" y="157230"/>
                      <a:pt x="95518" y="156336"/>
                    </a:cubicBezTo>
                    <a:cubicBezTo>
                      <a:pt x="100963" y="149231"/>
                      <a:pt x="104802" y="141009"/>
                      <a:pt x="106687" y="132257"/>
                    </a:cubicBezTo>
                    <a:cubicBezTo>
                      <a:pt x="109339" y="121529"/>
                      <a:pt x="110734" y="110515"/>
                      <a:pt x="110804" y="99452"/>
                    </a:cubicBezTo>
                    <a:cubicBezTo>
                      <a:pt x="110874" y="90351"/>
                      <a:pt x="109827" y="81284"/>
                      <a:pt x="107664" y="72441"/>
                    </a:cubicBezTo>
                    <a:cubicBezTo>
                      <a:pt x="106058" y="64819"/>
                      <a:pt x="102708" y="57665"/>
                      <a:pt x="97962" y="51502"/>
                    </a:cubicBezTo>
                    <a:cubicBezTo>
                      <a:pt x="93773" y="46281"/>
                      <a:pt x="87353" y="43314"/>
                      <a:pt x="80652" y="43475"/>
                    </a:cubicBezTo>
                    <a:cubicBezTo>
                      <a:pt x="65087" y="43475"/>
                      <a:pt x="54478" y="53247"/>
                      <a:pt x="48964" y="72790"/>
                    </a:cubicBezTo>
                    <a:cubicBezTo>
                      <a:pt x="45684" y="84655"/>
                      <a:pt x="44148" y="96918"/>
                      <a:pt x="44358" y="109224"/>
                    </a:cubicBezTo>
                    <a:cubicBezTo>
                      <a:pt x="44218" y="126128"/>
                      <a:pt x="46452" y="142963"/>
                      <a:pt x="50919" y="159268"/>
                    </a:cubicBezTo>
                    <a:cubicBezTo>
                      <a:pt x="55246" y="174902"/>
                      <a:pt x="59852" y="182650"/>
                      <a:pt x="64599" y="182650"/>
                    </a:cubicBezTo>
                    <a:close/>
                  </a:path>
                </a:pathLst>
              </a:custGeom>
              <a:solidFill>
                <a:srgbClr val="21B4DA"/>
              </a:solidFill>
              <a:ln w="6971" cap="flat">
                <a:noFill/>
                <a:prstDash val="solid"/>
                <a:miter/>
              </a:ln>
            </p:spPr>
            <p:txBody>
              <a:bodyPr rtlCol="0" anchor="ctr"/>
              <a:lstStyle/>
              <a:p>
                <a:endParaRPr lang="fr-FR"/>
              </a:p>
            </p:txBody>
          </p:sp>
          <p:sp>
            <p:nvSpPr>
              <p:cNvPr id="74" name="Graphique 2">
                <a:extLst>
                  <a:ext uri="{FF2B5EF4-FFF2-40B4-BE49-F238E27FC236}">
                    <a16:creationId xmlns:a16="http://schemas.microsoft.com/office/drawing/2014/main" id="{97E7E326-521A-4625-90EE-9E4C0B0080B2}"/>
                  </a:ext>
                </a:extLst>
              </p:cNvPr>
              <p:cNvSpPr/>
              <p:nvPr/>
            </p:nvSpPr>
            <p:spPr>
              <a:xfrm>
                <a:off x="8747465" y="1868358"/>
                <a:ext cx="135371" cy="173411"/>
              </a:xfrm>
              <a:custGeom>
                <a:avLst/>
                <a:gdLst>
                  <a:gd name="connsiteX0" fmla="*/ 66239 w 135371"/>
                  <a:gd name="connsiteY0" fmla="*/ 173295 h 173411"/>
                  <a:gd name="connsiteX1" fmla="*/ 12356 w 135371"/>
                  <a:gd name="connsiteY1" fmla="*/ 137977 h 173411"/>
                  <a:gd name="connsiteX2" fmla="*/ -906 w 135371"/>
                  <a:gd name="connsiteY2" fmla="*/ 76486 h 173411"/>
                  <a:gd name="connsiteX3" fmla="*/ -68 w 135371"/>
                  <a:gd name="connsiteY3" fmla="*/ 59665 h 173411"/>
                  <a:gd name="connsiteX4" fmla="*/ 5724 w 135371"/>
                  <a:gd name="connsiteY4" fmla="*/ 32863 h 173411"/>
                  <a:gd name="connsiteX5" fmla="*/ 11448 w 135371"/>
                  <a:gd name="connsiteY5" fmla="*/ 22045 h 173411"/>
                  <a:gd name="connsiteX6" fmla="*/ 21918 w 135371"/>
                  <a:gd name="connsiteY6" fmla="*/ 15973 h 173411"/>
                  <a:gd name="connsiteX7" fmla="*/ 27990 w 135371"/>
                  <a:gd name="connsiteY7" fmla="*/ 16322 h 173411"/>
                  <a:gd name="connsiteX8" fmla="*/ 39437 w 135371"/>
                  <a:gd name="connsiteY8" fmla="*/ 42077 h 173411"/>
                  <a:gd name="connsiteX9" fmla="*/ 46975 w 135371"/>
                  <a:gd name="connsiteY9" fmla="*/ 92540 h 173411"/>
                  <a:gd name="connsiteX10" fmla="*/ 67216 w 135371"/>
                  <a:gd name="connsiteY10" fmla="*/ 124158 h 173411"/>
                  <a:gd name="connsiteX11" fmla="*/ 86690 w 135371"/>
                  <a:gd name="connsiteY11" fmla="*/ 99868 h 173411"/>
                  <a:gd name="connsiteX12" fmla="*/ 90947 w 135371"/>
                  <a:gd name="connsiteY12" fmla="*/ 54012 h 173411"/>
                  <a:gd name="connsiteX13" fmla="*/ 90947 w 135371"/>
                  <a:gd name="connsiteY13" fmla="*/ 35655 h 173411"/>
                  <a:gd name="connsiteX14" fmla="*/ 90947 w 135371"/>
                  <a:gd name="connsiteY14" fmla="*/ 29723 h 173411"/>
                  <a:gd name="connsiteX15" fmla="*/ 90947 w 135371"/>
                  <a:gd name="connsiteY15" fmla="*/ 24976 h 173411"/>
                  <a:gd name="connsiteX16" fmla="*/ 90947 w 135371"/>
                  <a:gd name="connsiteY16" fmla="*/ 20579 h 173411"/>
                  <a:gd name="connsiteX17" fmla="*/ 92552 w 135371"/>
                  <a:gd name="connsiteY17" fmla="*/ 9761 h 173411"/>
                  <a:gd name="connsiteX18" fmla="*/ 103859 w 135371"/>
                  <a:gd name="connsiteY18" fmla="*/ 1036 h 173411"/>
                  <a:gd name="connsiteX19" fmla="*/ 110490 w 135371"/>
                  <a:gd name="connsiteY19" fmla="*/ -81 h 173411"/>
                  <a:gd name="connsiteX20" fmla="*/ 124449 w 135371"/>
                  <a:gd name="connsiteY20" fmla="*/ 6271 h 173411"/>
                  <a:gd name="connsiteX21" fmla="*/ 132196 w 135371"/>
                  <a:gd name="connsiteY21" fmla="*/ 24069 h 173411"/>
                  <a:gd name="connsiteX22" fmla="*/ 134430 w 135371"/>
                  <a:gd name="connsiteY22" fmla="*/ 57013 h 173411"/>
                  <a:gd name="connsiteX23" fmla="*/ 115236 w 135371"/>
                  <a:gd name="connsiteY23" fmla="*/ 144957 h 173411"/>
                  <a:gd name="connsiteX24" fmla="*/ 66239 w 135371"/>
                  <a:gd name="connsiteY24" fmla="*/ 173295 h 173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5371" h="173411">
                    <a:moveTo>
                      <a:pt x="66239" y="173295"/>
                    </a:moveTo>
                    <a:cubicBezTo>
                      <a:pt x="42089" y="173295"/>
                      <a:pt x="24151" y="161520"/>
                      <a:pt x="12356" y="137977"/>
                    </a:cubicBezTo>
                    <a:cubicBezTo>
                      <a:pt x="3142" y="118825"/>
                      <a:pt x="-1394" y="97747"/>
                      <a:pt x="-906" y="76486"/>
                    </a:cubicBezTo>
                    <a:cubicBezTo>
                      <a:pt x="-906" y="73066"/>
                      <a:pt x="-906" y="67483"/>
                      <a:pt x="-68" y="59665"/>
                    </a:cubicBezTo>
                    <a:cubicBezTo>
                      <a:pt x="769" y="50529"/>
                      <a:pt x="2724" y="41532"/>
                      <a:pt x="5724" y="32863"/>
                    </a:cubicBezTo>
                    <a:cubicBezTo>
                      <a:pt x="6981" y="28941"/>
                      <a:pt x="8936" y="25276"/>
                      <a:pt x="11448" y="22045"/>
                    </a:cubicBezTo>
                    <a:cubicBezTo>
                      <a:pt x="13751" y="18471"/>
                      <a:pt x="17660" y="16217"/>
                      <a:pt x="21918" y="15973"/>
                    </a:cubicBezTo>
                    <a:cubicBezTo>
                      <a:pt x="23942" y="15945"/>
                      <a:pt x="25966" y="16063"/>
                      <a:pt x="27990" y="16322"/>
                    </a:cubicBezTo>
                    <a:cubicBezTo>
                      <a:pt x="33993" y="16950"/>
                      <a:pt x="37832" y="25535"/>
                      <a:pt x="39437" y="42077"/>
                    </a:cubicBezTo>
                    <a:cubicBezTo>
                      <a:pt x="40832" y="59044"/>
                      <a:pt x="43415" y="75900"/>
                      <a:pt x="46975" y="92540"/>
                    </a:cubicBezTo>
                    <a:cubicBezTo>
                      <a:pt x="51651" y="113618"/>
                      <a:pt x="58352" y="124158"/>
                      <a:pt x="67216" y="124158"/>
                    </a:cubicBezTo>
                    <a:cubicBezTo>
                      <a:pt x="76080" y="124158"/>
                      <a:pt x="82571" y="116061"/>
                      <a:pt x="86690" y="99868"/>
                    </a:cubicBezTo>
                    <a:cubicBezTo>
                      <a:pt x="89830" y="84792"/>
                      <a:pt x="91226" y="69409"/>
                      <a:pt x="90947" y="54012"/>
                    </a:cubicBezTo>
                    <a:cubicBezTo>
                      <a:pt x="90947" y="47032"/>
                      <a:pt x="90947" y="40541"/>
                      <a:pt x="90947" y="35655"/>
                    </a:cubicBezTo>
                    <a:cubicBezTo>
                      <a:pt x="90947" y="33282"/>
                      <a:pt x="90947" y="31328"/>
                      <a:pt x="90947" y="29723"/>
                    </a:cubicBezTo>
                    <a:cubicBezTo>
                      <a:pt x="90947" y="28117"/>
                      <a:pt x="90947" y="26582"/>
                      <a:pt x="90947" y="24976"/>
                    </a:cubicBezTo>
                    <a:cubicBezTo>
                      <a:pt x="90947" y="23371"/>
                      <a:pt x="90947" y="21905"/>
                      <a:pt x="90947" y="20579"/>
                    </a:cubicBezTo>
                    <a:cubicBezTo>
                      <a:pt x="90947" y="16915"/>
                      <a:pt x="91505" y="13271"/>
                      <a:pt x="92552" y="9761"/>
                    </a:cubicBezTo>
                    <a:cubicBezTo>
                      <a:pt x="93599" y="6201"/>
                      <a:pt x="97368" y="3270"/>
                      <a:pt x="103859" y="1036"/>
                    </a:cubicBezTo>
                    <a:cubicBezTo>
                      <a:pt x="106023" y="345"/>
                      <a:pt x="108256" y="-32"/>
                      <a:pt x="110490" y="-81"/>
                    </a:cubicBezTo>
                    <a:cubicBezTo>
                      <a:pt x="115794" y="24"/>
                      <a:pt x="120889" y="2320"/>
                      <a:pt x="124449" y="6271"/>
                    </a:cubicBezTo>
                    <a:cubicBezTo>
                      <a:pt x="128916" y="11185"/>
                      <a:pt x="131638" y="17445"/>
                      <a:pt x="132196" y="24069"/>
                    </a:cubicBezTo>
                    <a:cubicBezTo>
                      <a:pt x="133663" y="34992"/>
                      <a:pt x="134430" y="45992"/>
                      <a:pt x="134430" y="57013"/>
                    </a:cubicBezTo>
                    <a:cubicBezTo>
                      <a:pt x="134430" y="94236"/>
                      <a:pt x="128009" y="123550"/>
                      <a:pt x="115236" y="144957"/>
                    </a:cubicBezTo>
                    <a:cubicBezTo>
                      <a:pt x="105674" y="163035"/>
                      <a:pt x="86690" y="174048"/>
                      <a:pt x="66239" y="173295"/>
                    </a:cubicBezTo>
                    <a:close/>
                  </a:path>
                </a:pathLst>
              </a:custGeom>
              <a:solidFill>
                <a:srgbClr val="21B4DA"/>
              </a:solidFill>
              <a:ln w="6971" cap="flat">
                <a:noFill/>
                <a:prstDash val="solid"/>
                <a:miter/>
              </a:ln>
            </p:spPr>
            <p:txBody>
              <a:bodyPr rtlCol="0" anchor="ctr"/>
              <a:lstStyle/>
              <a:p>
                <a:endParaRPr lang="fr-FR"/>
              </a:p>
            </p:txBody>
          </p:sp>
          <p:sp>
            <p:nvSpPr>
              <p:cNvPr id="75" name="Graphique 2">
                <a:extLst>
                  <a:ext uri="{FF2B5EF4-FFF2-40B4-BE49-F238E27FC236}">
                    <a16:creationId xmlns:a16="http://schemas.microsoft.com/office/drawing/2014/main" id="{97E7E326-521A-4625-90EE-9E4C0B0080B2}"/>
                  </a:ext>
                </a:extLst>
              </p:cNvPr>
              <p:cNvSpPr/>
              <p:nvPr/>
            </p:nvSpPr>
            <p:spPr>
              <a:xfrm>
                <a:off x="8900635" y="1839656"/>
                <a:ext cx="46136" cy="202904"/>
              </a:xfrm>
              <a:custGeom>
                <a:avLst/>
                <a:gdLst>
                  <a:gd name="connsiteX0" fmla="*/ 22441 w 46136"/>
                  <a:gd name="connsiteY0" fmla="*/ 202765 h 202904"/>
                  <a:gd name="connsiteX1" fmla="*/ 3665 w 46136"/>
                  <a:gd name="connsiteY1" fmla="*/ 189294 h 202904"/>
                  <a:gd name="connsiteX2" fmla="*/ -942 w 46136"/>
                  <a:gd name="connsiteY2" fmla="*/ 131502 h 202904"/>
                  <a:gd name="connsiteX3" fmla="*/ 6946 w 46136"/>
                  <a:gd name="connsiteY3" fmla="*/ 61705 h 202904"/>
                  <a:gd name="connsiteX4" fmla="*/ 20905 w 46136"/>
                  <a:gd name="connsiteY4" fmla="*/ 52492 h 202904"/>
                  <a:gd name="connsiteX5" fmla="*/ 34376 w 46136"/>
                  <a:gd name="connsiteY5" fmla="*/ 61147 h 202904"/>
                  <a:gd name="connsiteX6" fmla="*/ 42613 w 46136"/>
                  <a:gd name="connsiteY6" fmla="*/ 97581 h 202904"/>
                  <a:gd name="connsiteX7" fmla="*/ 45195 w 46136"/>
                  <a:gd name="connsiteY7" fmla="*/ 147834 h 202904"/>
                  <a:gd name="connsiteX8" fmla="*/ 45195 w 46136"/>
                  <a:gd name="connsiteY8" fmla="*/ 163818 h 202904"/>
                  <a:gd name="connsiteX9" fmla="*/ 40379 w 46136"/>
                  <a:gd name="connsiteY9" fmla="*/ 190620 h 202904"/>
                  <a:gd name="connsiteX10" fmla="*/ 22441 w 46136"/>
                  <a:gd name="connsiteY10" fmla="*/ 202765 h 202904"/>
                  <a:gd name="connsiteX11" fmla="*/ 21324 w 46136"/>
                  <a:gd name="connsiteY11" fmla="*/ 42232 h 202904"/>
                  <a:gd name="connsiteX12" fmla="*/ 2548 w 46136"/>
                  <a:gd name="connsiteY12" fmla="*/ 20176 h 202904"/>
                  <a:gd name="connsiteX13" fmla="*/ 7155 w 46136"/>
                  <a:gd name="connsiteY13" fmla="*/ 5449 h 202904"/>
                  <a:gd name="connsiteX14" fmla="*/ 19649 w 46136"/>
                  <a:gd name="connsiteY14" fmla="*/ -65 h 202904"/>
                  <a:gd name="connsiteX15" fmla="*/ 24744 w 46136"/>
                  <a:gd name="connsiteY15" fmla="*/ -65 h 202904"/>
                  <a:gd name="connsiteX16" fmla="*/ 35423 w 46136"/>
                  <a:gd name="connsiteY16" fmla="*/ 6007 h 202904"/>
                  <a:gd name="connsiteX17" fmla="*/ 41565 w 46136"/>
                  <a:gd name="connsiteY17" fmla="*/ 20944 h 202904"/>
                  <a:gd name="connsiteX18" fmla="*/ 34586 w 46136"/>
                  <a:gd name="connsiteY18" fmla="*/ 36648 h 202904"/>
                  <a:gd name="connsiteX19" fmla="*/ 21324 w 46136"/>
                  <a:gd name="connsiteY19" fmla="*/ 42441 h 202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6136" h="202904">
                    <a:moveTo>
                      <a:pt x="22441" y="202765"/>
                    </a:moveTo>
                    <a:cubicBezTo>
                      <a:pt x="13717" y="203470"/>
                      <a:pt x="5760" y="197774"/>
                      <a:pt x="3665" y="189294"/>
                    </a:cubicBezTo>
                    <a:cubicBezTo>
                      <a:pt x="595" y="179522"/>
                      <a:pt x="-942" y="160258"/>
                      <a:pt x="-942" y="131502"/>
                    </a:cubicBezTo>
                    <a:cubicBezTo>
                      <a:pt x="-942" y="93951"/>
                      <a:pt x="1711" y="70688"/>
                      <a:pt x="6946" y="61705"/>
                    </a:cubicBezTo>
                    <a:cubicBezTo>
                      <a:pt x="9459" y="56247"/>
                      <a:pt x="14903" y="52687"/>
                      <a:pt x="20905" y="52492"/>
                    </a:cubicBezTo>
                    <a:cubicBezTo>
                      <a:pt x="26699" y="52555"/>
                      <a:pt x="31933" y="55919"/>
                      <a:pt x="34376" y="61147"/>
                    </a:cubicBezTo>
                    <a:cubicBezTo>
                      <a:pt x="39262" y="72712"/>
                      <a:pt x="42054" y="85045"/>
                      <a:pt x="42613" y="97581"/>
                    </a:cubicBezTo>
                    <a:cubicBezTo>
                      <a:pt x="44357" y="114276"/>
                      <a:pt x="45195" y="131048"/>
                      <a:pt x="45195" y="147834"/>
                    </a:cubicBezTo>
                    <a:cubicBezTo>
                      <a:pt x="45195" y="148881"/>
                      <a:pt x="45195" y="154256"/>
                      <a:pt x="45195" y="163818"/>
                    </a:cubicBezTo>
                    <a:cubicBezTo>
                      <a:pt x="45125" y="172961"/>
                      <a:pt x="43520" y="182028"/>
                      <a:pt x="40379" y="190620"/>
                    </a:cubicBezTo>
                    <a:cubicBezTo>
                      <a:pt x="37866" y="198291"/>
                      <a:pt x="30467" y="203288"/>
                      <a:pt x="22441" y="202765"/>
                    </a:cubicBezTo>
                    <a:close/>
                    <a:moveTo>
                      <a:pt x="21324" y="42232"/>
                    </a:moveTo>
                    <a:cubicBezTo>
                      <a:pt x="8830" y="42232"/>
                      <a:pt x="2548" y="34903"/>
                      <a:pt x="2548" y="20176"/>
                    </a:cubicBezTo>
                    <a:cubicBezTo>
                      <a:pt x="2270" y="14871"/>
                      <a:pt x="3875" y="9644"/>
                      <a:pt x="7155" y="5449"/>
                    </a:cubicBezTo>
                    <a:cubicBezTo>
                      <a:pt x="10227" y="1757"/>
                      <a:pt x="14833" y="-281"/>
                      <a:pt x="19649" y="-65"/>
                    </a:cubicBezTo>
                    <a:lnTo>
                      <a:pt x="24744" y="-65"/>
                    </a:lnTo>
                    <a:cubicBezTo>
                      <a:pt x="28862" y="675"/>
                      <a:pt x="32631" y="2825"/>
                      <a:pt x="35423" y="6007"/>
                    </a:cubicBezTo>
                    <a:cubicBezTo>
                      <a:pt x="39471" y="9881"/>
                      <a:pt x="41775" y="15318"/>
                      <a:pt x="41565" y="20944"/>
                    </a:cubicBezTo>
                    <a:cubicBezTo>
                      <a:pt x="41565" y="26939"/>
                      <a:pt x="39053" y="32656"/>
                      <a:pt x="34586" y="36648"/>
                    </a:cubicBezTo>
                    <a:cubicBezTo>
                      <a:pt x="31096" y="40236"/>
                      <a:pt x="26349" y="42316"/>
                      <a:pt x="21324" y="42441"/>
                    </a:cubicBezTo>
                    <a:close/>
                  </a:path>
                </a:pathLst>
              </a:custGeom>
              <a:solidFill>
                <a:srgbClr val="21B4DA"/>
              </a:solidFill>
              <a:ln w="6971" cap="flat">
                <a:noFill/>
                <a:prstDash val="solid"/>
                <a:miter/>
              </a:ln>
            </p:spPr>
            <p:txBody>
              <a:bodyPr rtlCol="0" anchor="ctr"/>
              <a:lstStyle/>
              <a:p>
                <a:endParaRPr lang="fr-FR"/>
              </a:p>
            </p:txBody>
          </p:sp>
          <p:sp>
            <p:nvSpPr>
              <p:cNvPr id="76" name="Graphique 2">
                <a:extLst>
                  <a:ext uri="{FF2B5EF4-FFF2-40B4-BE49-F238E27FC236}">
                    <a16:creationId xmlns:a16="http://schemas.microsoft.com/office/drawing/2014/main" id="{97E7E326-521A-4625-90EE-9E4C0B0080B2}"/>
                  </a:ext>
                </a:extLst>
              </p:cNvPr>
              <p:cNvSpPr/>
              <p:nvPr/>
            </p:nvSpPr>
            <p:spPr>
              <a:xfrm>
                <a:off x="9062680" y="1873314"/>
                <a:ext cx="126285" cy="168423"/>
              </a:xfrm>
              <a:custGeom>
                <a:avLst/>
                <a:gdLst>
                  <a:gd name="connsiteX0" fmla="*/ 50662 w 126285"/>
                  <a:gd name="connsiteY0" fmla="*/ 168339 h 168423"/>
                  <a:gd name="connsiteX1" fmla="*/ 27629 w 126285"/>
                  <a:gd name="connsiteY1" fmla="*/ 155217 h 168423"/>
                  <a:gd name="connsiteX2" fmla="*/ 11227 w 126285"/>
                  <a:gd name="connsiteY2" fmla="*/ 112641 h 168423"/>
                  <a:gd name="connsiteX3" fmla="*/ 59 w 126285"/>
                  <a:gd name="connsiteY3" fmla="*/ 54431 h 168423"/>
                  <a:gd name="connsiteX4" fmla="*/ -848 w 126285"/>
                  <a:gd name="connsiteY4" fmla="*/ 38936 h 168423"/>
                  <a:gd name="connsiteX5" fmla="*/ 4875 w 126285"/>
                  <a:gd name="connsiteY5" fmla="*/ 13739 h 168423"/>
                  <a:gd name="connsiteX6" fmla="*/ 14227 w 126285"/>
                  <a:gd name="connsiteY6" fmla="*/ 8435 h 168423"/>
                  <a:gd name="connsiteX7" fmla="*/ 50662 w 126285"/>
                  <a:gd name="connsiteY7" fmla="*/ 87584 h 168423"/>
                  <a:gd name="connsiteX8" fmla="*/ 54920 w 126285"/>
                  <a:gd name="connsiteY8" fmla="*/ 102800 h 168423"/>
                  <a:gd name="connsiteX9" fmla="*/ 58060 w 126285"/>
                  <a:gd name="connsiteY9" fmla="*/ 107406 h 168423"/>
                  <a:gd name="connsiteX10" fmla="*/ 72019 w 126285"/>
                  <a:gd name="connsiteY10" fmla="*/ 73764 h 168423"/>
                  <a:gd name="connsiteX11" fmla="*/ 83954 w 126285"/>
                  <a:gd name="connsiteY11" fmla="*/ 36423 h 168423"/>
                  <a:gd name="connsiteX12" fmla="*/ 99590 w 126285"/>
                  <a:gd name="connsiteY12" fmla="*/ 7667 h 168423"/>
                  <a:gd name="connsiteX13" fmla="*/ 112502 w 126285"/>
                  <a:gd name="connsiteY13" fmla="*/ -81 h 168423"/>
                  <a:gd name="connsiteX14" fmla="*/ 125344 w 126285"/>
                  <a:gd name="connsiteY14" fmla="*/ 19672 h 168423"/>
                  <a:gd name="connsiteX15" fmla="*/ 125344 w 126285"/>
                  <a:gd name="connsiteY15" fmla="*/ 21836 h 168423"/>
                  <a:gd name="connsiteX16" fmla="*/ 121017 w 126285"/>
                  <a:gd name="connsiteY16" fmla="*/ 52895 h 168423"/>
                  <a:gd name="connsiteX17" fmla="*/ 108802 w 126285"/>
                  <a:gd name="connsiteY17" fmla="*/ 91144 h 168423"/>
                  <a:gd name="connsiteX18" fmla="*/ 90934 w 126285"/>
                  <a:gd name="connsiteY18" fmla="*/ 128764 h 168423"/>
                  <a:gd name="connsiteX19" fmla="*/ 70484 w 126285"/>
                  <a:gd name="connsiteY19" fmla="*/ 157311 h 168423"/>
                  <a:gd name="connsiteX20" fmla="*/ 50662 w 126285"/>
                  <a:gd name="connsiteY20" fmla="*/ 168339 h 168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26285" h="168423">
                    <a:moveTo>
                      <a:pt x="50662" y="168339"/>
                    </a:moveTo>
                    <a:cubicBezTo>
                      <a:pt x="41169" y="168507"/>
                      <a:pt x="32305" y="163474"/>
                      <a:pt x="27629" y="155217"/>
                    </a:cubicBezTo>
                    <a:cubicBezTo>
                      <a:pt x="20300" y="141816"/>
                      <a:pt x="14786" y="127501"/>
                      <a:pt x="11227" y="112641"/>
                    </a:cubicBezTo>
                    <a:cubicBezTo>
                      <a:pt x="5852" y="93601"/>
                      <a:pt x="2083" y="74120"/>
                      <a:pt x="59" y="54431"/>
                    </a:cubicBezTo>
                    <a:cubicBezTo>
                      <a:pt x="-500" y="49287"/>
                      <a:pt x="-848" y="44115"/>
                      <a:pt x="-848" y="38936"/>
                    </a:cubicBezTo>
                    <a:cubicBezTo>
                      <a:pt x="-1407" y="30155"/>
                      <a:pt x="547" y="21403"/>
                      <a:pt x="4875" y="13739"/>
                    </a:cubicBezTo>
                    <a:cubicBezTo>
                      <a:pt x="6899" y="10487"/>
                      <a:pt x="10389" y="8483"/>
                      <a:pt x="14227" y="8435"/>
                    </a:cubicBezTo>
                    <a:cubicBezTo>
                      <a:pt x="24418" y="8435"/>
                      <a:pt x="36563" y="34818"/>
                      <a:pt x="50662" y="87584"/>
                    </a:cubicBezTo>
                    <a:lnTo>
                      <a:pt x="54920" y="102800"/>
                    </a:lnTo>
                    <a:cubicBezTo>
                      <a:pt x="55757" y="105871"/>
                      <a:pt x="56804" y="107406"/>
                      <a:pt x="58060" y="107406"/>
                    </a:cubicBezTo>
                    <a:cubicBezTo>
                      <a:pt x="60712" y="107406"/>
                      <a:pt x="65389" y="96190"/>
                      <a:pt x="72019" y="73764"/>
                    </a:cubicBezTo>
                    <a:cubicBezTo>
                      <a:pt x="75439" y="61340"/>
                      <a:pt x="79418" y="48896"/>
                      <a:pt x="83954" y="36423"/>
                    </a:cubicBezTo>
                    <a:cubicBezTo>
                      <a:pt x="87375" y="25954"/>
                      <a:pt x="92679" y="16203"/>
                      <a:pt x="99590" y="7667"/>
                    </a:cubicBezTo>
                    <a:cubicBezTo>
                      <a:pt x="102660" y="3409"/>
                      <a:pt x="107337" y="603"/>
                      <a:pt x="112502" y="-81"/>
                    </a:cubicBezTo>
                    <a:cubicBezTo>
                      <a:pt x="120179" y="-81"/>
                      <a:pt x="124507" y="6899"/>
                      <a:pt x="125344" y="19672"/>
                    </a:cubicBezTo>
                    <a:lnTo>
                      <a:pt x="125344" y="21836"/>
                    </a:lnTo>
                    <a:cubicBezTo>
                      <a:pt x="125065" y="32319"/>
                      <a:pt x="123599" y="42740"/>
                      <a:pt x="121017" y="52895"/>
                    </a:cubicBezTo>
                    <a:cubicBezTo>
                      <a:pt x="117807" y="65912"/>
                      <a:pt x="113758" y="78692"/>
                      <a:pt x="108802" y="91144"/>
                    </a:cubicBezTo>
                    <a:cubicBezTo>
                      <a:pt x="103707" y="104084"/>
                      <a:pt x="97775" y="116654"/>
                      <a:pt x="90934" y="128764"/>
                    </a:cubicBezTo>
                    <a:cubicBezTo>
                      <a:pt x="85281" y="139052"/>
                      <a:pt x="78371" y="148635"/>
                      <a:pt x="70484" y="157311"/>
                    </a:cubicBezTo>
                    <a:cubicBezTo>
                      <a:pt x="65668" y="163530"/>
                      <a:pt x="58479" y="167509"/>
                      <a:pt x="50662" y="168339"/>
                    </a:cubicBezTo>
                    <a:close/>
                  </a:path>
                </a:pathLst>
              </a:custGeom>
              <a:solidFill>
                <a:srgbClr val="21B4DA"/>
              </a:solidFill>
              <a:ln w="6971" cap="flat">
                <a:noFill/>
                <a:prstDash val="solid"/>
                <a:miter/>
              </a:ln>
            </p:spPr>
            <p:txBody>
              <a:bodyPr rtlCol="0" anchor="ctr"/>
              <a:lstStyle/>
              <a:p>
                <a:endParaRPr lang="fr-FR"/>
              </a:p>
            </p:txBody>
          </p:sp>
          <p:sp>
            <p:nvSpPr>
              <p:cNvPr id="77" name="Graphique 2">
                <a:extLst>
                  <a:ext uri="{FF2B5EF4-FFF2-40B4-BE49-F238E27FC236}">
                    <a16:creationId xmlns:a16="http://schemas.microsoft.com/office/drawing/2014/main" id="{97E7E326-521A-4625-90EE-9E4C0B0080B2}"/>
                  </a:ext>
                </a:extLst>
              </p:cNvPr>
              <p:cNvSpPr/>
              <p:nvPr/>
            </p:nvSpPr>
            <p:spPr>
              <a:xfrm>
                <a:off x="9196363" y="1881155"/>
                <a:ext cx="119306" cy="151583"/>
              </a:xfrm>
              <a:custGeom>
                <a:avLst/>
                <a:gdLst>
                  <a:gd name="connsiteX0" fmla="*/ 57619 w 119306"/>
                  <a:gd name="connsiteY0" fmla="*/ 151494 h 151583"/>
                  <a:gd name="connsiteX1" fmla="*/ 55944 w 119306"/>
                  <a:gd name="connsiteY1" fmla="*/ 151494 h 151583"/>
                  <a:gd name="connsiteX2" fmla="*/ 23000 w 119306"/>
                  <a:gd name="connsiteY2" fmla="*/ 140536 h 151583"/>
                  <a:gd name="connsiteX3" fmla="*/ 4783 w 119306"/>
                  <a:gd name="connsiteY3" fmla="*/ 113594 h 151583"/>
                  <a:gd name="connsiteX4" fmla="*/ -940 w 119306"/>
                  <a:gd name="connsiteY4" fmla="*/ 78696 h 151583"/>
                  <a:gd name="connsiteX5" fmla="*/ 4644 w 119306"/>
                  <a:gd name="connsiteY5" fmla="*/ 41424 h 151583"/>
                  <a:gd name="connsiteX6" fmla="*/ 22651 w 119306"/>
                  <a:gd name="connsiteY6" fmla="*/ 12110 h 151583"/>
                  <a:gd name="connsiteX7" fmla="*/ 57061 w 119306"/>
                  <a:gd name="connsiteY7" fmla="*/ -35 h 151583"/>
                  <a:gd name="connsiteX8" fmla="*/ 83375 w 119306"/>
                  <a:gd name="connsiteY8" fmla="*/ 7852 h 151583"/>
                  <a:gd name="connsiteX9" fmla="*/ 109548 w 119306"/>
                  <a:gd name="connsiteY9" fmla="*/ 36678 h 151583"/>
                  <a:gd name="connsiteX10" fmla="*/ 118343 w 119306"/>
                  <a:gd name="connsiteY10" fmla="*/ 77230 h 151583"/>
                  <a:gd name="connsiteX11" fmla="*/ 97404 w 119306"/>
                  <a:gd name="connsiteY11" fmla="*/ 131741 h 151583"/>
                  <a:gd name="connsiteX12" fmla="*/ 57619 w 119306"/>
                  <a:gd name="connsiteY12" fmla="*/ 151494 h 151583"/>
                  <a:gd name="connsiteX13" fmla="*/ 56643 w 119306"/>
                  <a:gd name="connsiteY13" fmla="*/ 108639 h 151583"/>
                  <a:gd name="connsiteX14" fmla="*/ 73393 w 119306"/>
                  <a:gd name="connsiteY14" fmla="*/ 97401 h 151583"/>
                  <a:gd name="connsiteX15" fmla="*/ 80373 w 119306"/>
                  <a:gd name="connsiteY15" fmla="*/ 73461 h 151583"/>
                  <a:gd name="connsiteX16" fmla="*/ 76883 w 119306"/>
                  <a:gd name="connsiteY16" fmla="*/ 57617 h 151583"/>
                  <a:gd name="connsiteX17" fmla="*/ 52384 w 119306"/>
                  <a:gd name="connsiteY17" fmla="*/ 41075 h 151583"/>
                  <a:gd name="connsiteX18" fmla="*/ 40240 w 119306"/>
                  <a:gd name="connsiteY18" fmla="*/ 48055 h 151583"/>
                  <a:gd name="connsiteX19" fmla="*/ 34377 w 119306"/>
                  <a:gd name="connsiteY19" fmla="*/ 72344 h 151583"/>
                  <a:gd name="connsiteX20" fmla="*/ 36122 w 119306"/>
                  <a:gd name="connsiteY20" fmla="*/ 87141 h 151583"/>
                  <a:gd name="connsiteX21" fmla="*/ 43102 w 119306"/>
                  <a:gd name="connsiteY21" fmla="*/ 102078 h 151583"/>
                  <a:gd name="connsiteX22" fmla="*/ 56084 w 119306"/>
                  <a:gd name="connsiteY22" fmla="*/ 108639 h 151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19306" h="151583">
                    <a:moveTo>
                      <a:pt x="57619" y="151494"/>
                    </a:moveTo>
                    <a:lnTo>
                      <a:pt x="55944" y="151494"/>
                    </a:lnTo>
                    <a:cubicBezTo>
                      <a:pt x="44009" y="151710"/>
                      <a:pt x="32423" y="147844"/>
                      <a:pt x="23000" y="140536"/>
                    </a:cubicBezTo>
                    <a:cubicBezTo>
                      <a:pt x="14485" y="133451"/>
                      <a:pt x="8203" y="124113"/>
                      <a:pt x="4783" y="113594"/>
                    </a:cubicBezTo>
                    <a:cubicBezTo>
                      <a:pt x="944" y="102364"/>
                      <a:pt x="-1010" y="90568"/>
                      <a:pt x="-940" y="78696"/>
                    </a:cubicBezTo>
                    <a:cubicBezTo>
                      <a:pt x="-940" y="66063"/>
                      <a:pt x="944" y="53499"/>
                      <a:pt x="4644" y="41424"/>
                    </a:cubicBezTo>
                    <a:cubicBezTo>
                      <a:pt x="7924" y="30236"/>
                      <a:pt x="14136" y="20122"/>
                      <a:pt x="22651" y="12110"/>
                    </a:cubicBezTo>
                    <a:cubicBezTo>
                      <a:pt x="32144" y="3769"/>
                      <a:pt x="44428" y="-579"/>
                      <a:pt x="57061" y="-35"/>
                    </a:cubicBezTo>
                    <a:cubicBezTo>
                      <a:pt x="66344" y="300"/>
                      <a:pt x="75418" y="3015"/>
                      <a:pt x="83375" y="7852"/>
                    </a:cubicBezTo>
                    <a:cubicBezTo>
                      <a:pt x="94891" y="14490"/>
                      <a:pt x="104034" y="24568"/>
                      <a:pt x="109548" y="36678"/>
                    </a:cubicBezTo>
                    <a:cubicBezTo>
                      <a:pt x="115481" y="49367"/>
                      <a:pt x="118483" y="63229"/>
                      <a:pt x="118343" y="77230"/>
                    </a:cubicBezTo>
                    <a:cubicBezTo>
                      <a:pt x="118831" y="97450"/>
                      <a:pt x="111293" y="117035"/>
                      <a:pt x="97404" y="131741"/>
                    </a:cubicBezTo>
                    <a:cubicBezTo>
                      <a:pt x="87562" y="143656"/>
                      <a:pt x="73045" y="150831"/>
                      <a:pt x="57619" y="151494"/>
                    </a:cubicBezTo>
                    <a:close/>
                    <a:moveTo>
                      <a:pt x="56643" y="108639"/>
                    </a:moveTo>
                    <a:cubicBezTo>
                      <a:pt x="63761" y="108003"/>
                      <a:pt x="70113" y="103767"/>
                      <a:pt x="73393" y="97401"/>
                    </a:cubicBezTo>
                    <a:cubicBezTo>
                      <a:pt x="78000" y="90254"/>
                      <a:pt x="80373" y="81948"/>
                      <a:pt x="80373" y="73461"/>
                    </a:cubicBezTo>
                    <a:cubicBezTo>
                      <a:pt x="80373" y="67989"/>
                      <a:pt x="79187" y="62580"/>
                      <a:pt x="76883" y="57617"/>
                    </a:cubicBezTo>
                    <a:cubicBezTo>
                      <a:pt x="73045" y="47469"/>
                      <a:pt x="63203" y="40845"/>
                      <a:pt x="52384" y="41075"/>
                    </a:cubicBezTo>
                    <a:cubicBezTo>
                      <a:pt x="47359" y="41054"/>
                      <a:pt x="42752" y="43721"/>
                      <a:pt x="40240" y="48055"/>
                    </a:cubicBezTo>
                    <a:cubicBezTo>
                      <a:pt x="36052" y="55446"/>
                      <a:pt x="34028" y="63857"/>
                      <a:pt x="34377" y="72344"/>
                    </a:cubicBezTo>
                    <a:cubicBezTo>
                      <a:pt x="34447" y="77321"/>
                      <a:pt x="35005" y="82283"/>
                      <a:pt x="36122" y="87141"/>
                    </a:cubicBezTo>
                    <a:cubicBezTo>
                      <a:pt x="37239" y="92606"/>
                      <a:pt x="39612" y="97729"/>
                      <a:pt x="43102" y="102078"/>
                    </a:cubicBezTo>
                    <a:cubicBezTo>
                      <a:pt x="46173" y="106203"/>
                      <a:pt x="50989" y="108639"/>
                      <a:pt x="56084" y="108639"/>
                    </a:cubicBezTo>
                    <a:close/>
                  </a:path>
                </a:pathLst>
              </a:custGeom>
              <a:solidFill>
                <a:srgbClr val="21B4DA"/>
              </a:solidFill>
              <a:ln w="6971" cap="flat">
                <a:noFill/>
                <a:prstDash val="solid"/>
                <a:miter/>
              </a:ln>
            </p:spPr>
            <p:txBody>
              <a:bodyPr rtlCol="0" anchor="ctr"/>
              <a:lstStyle/>
              <a:p>
                <a:endParaRPr lang="fr-FR"/>
              </a:p>
            </p:txBody>
          </p:sp>
          <p:sp>
            <p:nvSpPr>
              <p:cNvPr id="78" name="Graphique 2">
                <a:extLst>
                  <a:ext uri="{FF2B5EF4-FFF2-40B4-BE49-F238E27FC236}">
                    <a16:creationId xmlns:a16="http://schemas.microsoft.com/office/drawing/2014/main" id="{97E7E326-521A-4625-90EE-9E4C0B0080B2}"/>
                  </a:ext>
                </a:extLst>
              </p:cNvPr>
              <p:cNvSpPr/>
              <p:nvPr/>
            </p:nvSpPr>
            <p:spPr>
              <a:xfrm>
                <a:off x="9333829" y="1868358"/>
                <a:ext cx="135162" cy="173404"/>
              </a:xfrm>
              <a:custGeom>
                <a:avLst/>
                <a:gdLst>
                  <a:gd name="connsiteX0" fmla="*/ 66239 w 135162"/>
                  <a:gd name="connsiteY0" fmla="*/ 173295 h 173404"/>
                  <a:gd name="connsiteX1" fmla="*/ 12356 w 135162"/>
                  <a:gd name="connsiteY1" fmla="*/ 137977 h 173404"/>
                  <a:gd name="connsiteX2" fmla="*/ -906 w 135162"/>
                  <a:gd name="connsiteY2" fmla="*/ 76486 h 173404"/>
                  <a:gd name="connsiteX3" fmla="*/ -68 w 135162"/>
                  <a:gd name="connsiteY3" fmla="*/ 59665 h 173404"/>
                  <a:gd name="connsiteX4" fmla="*/ 5725 w 135162"/>
                  <a:gd name="connsiteY4" fmla="*/ 32863 h 173404"/>
                  <a:gd name="connsiteX5" fmla="*/ 11379 w 135162"/>
                  <a:gd name="connsiteY5" fmla="*/ 22045 h 173404"/>
                  <a:gd name="connsiteX6" fmla="*/ 21918 w 135162"/>
                  <a:gd name="connsiteY6" fmla="*/ 15973 h 173404"/>
                  <a:gd name="connsiteX7" fmla="*/ 27990 w 135162"/>
                  <a:gd name="connsiteY7" fmla="*/ 16322 h 173404"/>
                  <a:gd name="connsiteX8" fmla="*/ 39367 w 135162"/>
                  <a:gd name="connsiteY8" fmla="*/ 42077 h 173404"/>
                  <a:gd name="connsiteX9" fmla="*/ 46905 w 135162"/>
                  <a:gd name="connsiteY9" fmla="*/ 92540 h 173404"/>
                  <a:gd name="connsiteX10" fmla="*/ 67146 w 135162"/>
                  <a:gd name="connsiteY10" fmla="*/ 124158 h 173404"/>
                  <a:gd name="connsiteX11" fmla="*/ 86690 w 135162"/>
                  <a:gd name="connsiteY11" fmla="*/ 99868 h 173404"/>
                  <a:gd name="connsiteX12" fmla="*/ 90877 w 135162"/>
                  <a:gd name="connsiteY12" fmla="*/ 54012 h 173404"/>
                  <a:gd name="connsiteX13" fmla="*/ 90877 w 135162"/>
                  <a:gd name="connsiteY13" fmla="*/ 35655 h 173404"/>
                  <a:gd name="connsiteX14" fmla="*/ 90877 w 135162"/>
                  <a:gd name="connsiteY14" fmla="*/ 29723 h 173404"/>
                  <a:gd name="connsiteX15" fmla="*/ 90877 w 135162"/>
                  <a:gd name="connsiteY15" fmla="*/ 24976 h 173404"/>
                  <a:gd name="connsiteX16" fmla="*/ 90877 w 135162"/>
                  <a:gd name="connsiteY16" fmla="*/ 20579 h 173404"/>
                  <a:gd name="connsiteX17" fmla="*/ 92413 w 135162"/>
                  <a:gd name="connsiteY17" fmla="*/ 9761 h 173404"/>
                  <a:gd name="connsiteX18" fmla="*/ 103720 w 135162"/>
                  <a:gd name="connsiteY18" fmla="*/ 1036 h 173404"/>
                  <a:gd name="connsiteX19" fmla="*/ 110350 w 135162"/>
                  <a:gd name="connsiteY19" fmla="*/ -81 h 173404"/>
                  <a:gd name="connsiteX20" fmla="*/ 124309 w 135162"/>
                  <a:gd name="connsiteY20" fmla="*/ 6271 h 173404"/>
                  <a:gd name="connsiteX21" fmla="*/ 131988 w 135162"/>
                  <a:gd name="connsiteY21" fmla="*/ 24069 h 173404"/>
                  <a:gd name="connsiteX22" fmla="*/ 134221 w 135162"/>
                  <a:gd name="connsiteY22" fmla="*/ 57013 h 173404"/>
                  <a:gd name="connsiteX23" fmla="*/ 115097 w 135162"/>
                  <a:gd name="connsiteY23" fmla="*/ 144957 h 173404"/>
                  <a:gd name="connsiteX24" fmla="*/ 66239 w 135162"/>
                  <a:gd name="connsiteY24" fmla="*/ 173295 h 173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5162" h="173404">
                    <a:moveTo>
                      <a:pt x="66239" y="173295"/>
                    </a:moveTo>
                    <a:cubicBezTo>
                      <a:pt x="42089" y="173295"/>
                      <a:pt x="24151" y="161520"/>
                      <a:pt x="12356" y="137977"/>
                    </a:cubicBezTo>
                    <a:cubicBezTo>
                      <a:pt x="3142" y="118825"/>
                      <a:pt x="-1395" y="97747"/>
                      <a:pt x="-906" y="76486"/>
                    </a:cubicBezTo>
                    <a:cubicBezTo>
                      <a:pt x="-906" y="73066"/>
                      <a:pt x="-906" y="67483"/>
                      <a:pt x="-68" y="59665"/>
                    </a:cubicBezTo>
                    <a:cubicBezTo>
                      <a:pt x="699" y="50522"/>
                      <a:pt x="2654" y="41511"/>
                      <a:pt x="5725" y="32863"/>
                    </a:cubicBezTo>
                    <a:cubicBezTo>
                      <a:pt x="6911" y="28934"/>
                      <a:pt x="8866" y="25263"/>
                      <a:pt x="11379" y="22045"/>
                    </a:cubicBezTo>
                    <a:cubicBezTo>
                      <a:pt x="13751" y="18471"/>
                      <a:pt x="17660" y="16217"/>
                      <a:pt x="21918" y="15973"/>
                    </a:cubicBezTo>
                    <a:cubicBezTo>
                      <a:pt x="23941" y="15945"/>
                      <a:pt x="25966" y="16063"/>
                      <a:pt x="27990" y="16322"/>
                    </a:cubicBezTo>
                    <a:cubicBezTo>
                      <a:pt x="33993" y="16950"/>
                      <a:pt x="37762" y="25535"/>
                      <a:pt x="39367" y="42077"/>
                    </a:cubicBezTo>
                    <a:cubicBezTo>
                      <a:pt x="40833" y="59037"/>
                      <a:pt x="43345" y="75886"/>
                      <a:pt x="46905" y="92540"/>
                    </a:cubicBezTo>
                    <a:cubicBezTo>
                      <a:pt x="51582" y="113618"/>
                      <a:pt x="58282" y="124158"/>
                      <a:pt x="67146" y="124158"/>
                    </a:cubicBezTo>
                    <a:cubicBezTo>
                      <a:pt x="76010" y="124158"/>
                      <a:pt x="82501" y="116061"/>
                      <a:pt x="86690" y="99868"/>
                    </a:cubicBezTo>
                    <a:cubicBezTo>
                      <a:pt x="89760" y="84778"/>
                      <a:pt x="91156" y="69402"/>
                      <a:pt x="90877" y="54012"/>
                    </a:cubicBezTo>
                    <a:cubicBezTo>
                      <a:pt x="90877" y="47032"/>
                      <a:pt x="90877" y="40541"/>
                      <a:pt x="90877" y="35655"/>
                    </a:cubicBezTo>
                    <a:cubicBezTo>
                      <a:pt x="90877" y="33282"/>
                      <a:pt x="90877" y="31328"/>
                      <a:pt x="90877" y="29723"/>
                    </a:cubicBezTo>
                    <a:cubicBezTo>
                      <a:pt x="90877" y="28117"/>
                      <a:pt x="90877" y="26582"/>
                      <a:pt x="90877" y="24976"/>
                    </a:cubicBezTo>
                    <a:cubicBezTo>
                      <a:pt x="90877" y="23371"/>
                      <a:pt x="90877" y="21905"/>
                      <a:pt x="90877" y="20579"/>
                    </a:cubicBezTo>
                    <a:cubicBezTo>
                      <a:pt x="90877" y="16922"/>
                      <a:pt x="91365" y="13278"/>
                      <a:pt x="92413" y="9761"/>
                    </a:cubicBezTo>
                    <a:cubicBezTo>
                      <a:pt x="93460" y="6201"/>
                      <a:pt x="97228" y="3270"/>
                      <a:pt x="103720" y="1036"/>
                    </a:cubicBezTo>
                    <a:cubicBezTo>
                      <a:pt x="105884" y="345"/>
                      <a:pt x="108117" y="-25"/>
                      <a:pt x="110350" y="-81"/>
                    </a:cubicBezTo>
                    <a:cubicBezTo>
                      <a:pt x="115655" y="38"/>
                      <a:pt x="120750" y="2334"/>
                      <a:pt x="124309" y="6271"/>
                    </a:cubicBezTo>
                    <a:cubicBezTo>
                      <a:pt x="128776" y="11206"/>
                      <a:pt x="131429" y="17459"/>
                      <a:pt x="131988" y="24069"/>
                    </a:cubicBezTo>
                    <a:cubicBezTo>
                      <a:pt x="133453" y="34985"/>
                      <a:pt x="134221" y="45992"/>
                      <a:pt x="134221" y="57013"/>
                    </a:cubicBezTo>
                    <a:cubicBezTo>
                      <a:pt x="134221" y="94236"/>
                      <a:pt x="127869" y="123550"/>
                      <a:pt x="115097" y="144957"/>
                    </a:cubicBezTo>
                    <a:cubicBezTo>
                      <a:pt x="105604" y="162972"/>
                      <a:pt x="86620" y="173972"/>
                      <a:pt x="66239" y="173295"/>
                    </a:cubicBezTo>
                    <a:close/>
                  </a:path>
                </a:pathLst>
              </a:custGeom>
              <a:solidFill>
                <a:srgbClr val="21B4DA"/>
              </a:solidFill>
              <a:ln w="6971" cap="flat">
                <a:noFill/>
                <a:prstDash val="solid"/>
                <a:miter/>
              </a:ln>
            </p:spPr>
            <p:txBody>
              <a:bodyPr rtlCol="0" anchor="ctr"/>
              <a:lstStyle/>
              <a:p>
                <a:endParaRPr lang="fr-FR"/>
              </a:p>
            </p:txBody>
          </p:sp>
          <p:sp>
            <p:nvSpPr>
              <p:cNvPr id="79" name="Graphique 2">
                <a:extLst>
                  <a:ext uri="{FF2B5EF4-FFF2-40B4-BE49-F238E27FC236}">
                    <a16:creationId xmlns:a16="http://schemas.microsoft.com/office/drawing/2014/main" id="{97E7E326-521A-4625-90EE-9E4C0B0080B2}"/>
                  </a:ext>
                </a:extLst>
              </p:cNvPr>
              <p:cNvSpPr/>
              <p:nvPr/>
            </p:nvSpPr>
            <p:spPr>
              <a:xfrm>
                <a:off x="9486062" y="1783974"/>
                <a:ext cx="139901" cy="257550"/>
              </a:xfrm>
              <a:custGeom>
                <a:avLst/>
                <a:gdLst>
                  <a:gd name="connsiteX0" fmla="*/ 112368 w 139901"/>
                  <a:gd name="connsiteY0" fmla="*/ 257470 h 257550"/>
                  <a:gd name="connsiteX1" fmla="*/ 110204 w 139901"/>
                  <a:gd name="connsiteY1" fmla="*/ 257470 h 257550"/>
                  <a:gd name="connsiteX2" fmla="*/ 96245 w 139901"/>
                  <a:gd name="connsiteY2" fmla="*/ 249583 h 257550"/>
                  <a:gd name="connsiteX3" fmla="*/ 94779 w 139901"/>
                  <a:gd name="connsiteY3" fmla="*/ 240579 h 257550"/>
                  <a:gd name="connsiteX4" fmla="*/ 94779 w 139901"/>
                  <a:gd name="connsiteY4" fmla="*/ 236321 h 257550"/>
                  <a:gd name="connsiteX5" fmla="*/ 94779 w 139901"/>
                  <a:gd name="connsiteY5" fmla="*/ 232133 h 257550"/>
                  <a:gd name="connsiteX6" fmla="*/ 94779 w 139901"/>
                  <a:gd name="connsiteY6" fmla="*/ 229551 h 257550"/>
                  <a:gd name="connsiteX7" fmla="*/ 91987 w 139901"/>
                  <a:gd name="connsiteY7" fmla="*/ 227876 h 257550"/>
                  <a:gd name="connsiteX8" fmla="*/ 82844 w 139901"/>
                  <a:gd name="connsiteY8" fmla="*/ 235414 h 257550"/>
                  <a:gd name="connsiteX9" fmla="*/ 46200 w 139901"/>
                  <a:gd name="connsiteY9" fmla="*/ 250699 h 257550"/>
                  <a:gd name="connsiteX10" fmla="*/ 21632 w 139901"/>
                  <a:gd name="connsiteY10" fmla="*/ 240928 h 257550"/>
                  <a:gd name="connsiteX11" fmla="*/ 6067 w 139901"/>
                  <a:gd name="connsiteY11" fmla="*/ 215941 h 257550"/>
                  <a:gd name="connsiteX12" fmla="*/ -913 w 139901"/>
                  <a:gd name="connsiteY12" fmla="*/ 177064 h 257550"/>
                  <a:gd name="connsiteX13" fmla="*/ 15629 w 139901"/>
                  <a:gd name="connsiteY13" fmla="*/ 118365 h 257550"/>
                  <a:gd name="connsiteX14" fmla="*/ 41245 w 139901"/>
                  <a:gd name="connsiteY14" fmla="*/ 97426 h 257550"/>
                  <a:gd name="connsiteX15" fmla="*/ 57787 w 139901"/>
                  <a:gd name="connsiteY15" fmla="*/ 94075 h 257550"/>
                  <a:gd name="connsiteX16" fmla="*/ 75096 w 139901"/>
                  <a:gd name="connsiteY16" fmla="*/ 97426 h 257550"/>
                  <a:gd name="connsiteX17" fmla="*/ 77330 w 139901"/>
                  <a:gd name="connsiteY17" fmla="*/ 97426 h 257550"/>
                  <a:gd name="connsiteX18" fmla="*/ 83402 w 139901"/>
                  <a:gd name="connsiteY18" fmla="*/ 90795 h 257550"/>
                  <a:gd name="connsiteX19" fmla="*/ 85775 w 139901"/>
                  <a:gd name="connsiteY19" fmla="*/ 60433 h 257550"/>
                  <a:gd name="connsiteX20" fmla="*/ 85775 w 139901"/>
                  <a:gd name="connsiteY20" fmla="*/ 49196 h 257550"/>
                  <a:gd name="connsiteX21" fmla="*/ 85775 w 139901"/>
                  <a:gd name="connsiteY21" fmla="*/ 39494 h 257550"/>
                  <a:gd name="connsiteX22" fmla="*/ 85775 w 139901"/>
                  <a:gd name="connsiteY22" fmla="*/ 32514 h 257550"/>
                  <a:gd name="connsiteX23" fmla="*/ 105877 w 139901"/>
                  <a:gd name="connsiteY23" fmla="*/ -81 h 257550"/>
                  <a:gd name="connsiteX24" fmla="*/ 107692 w 139901"/>
                  <a:gd name="connsiteY24" fmla="*/ -81 h 257550"/>
                  <a:gd name="connsiteX25" fmla="*/ 131283 w 139901"/>
                  <a:gd name="connsiteY25" fmla="*/ 31398 h 257550"/>
                  <a:gd name="connsiteX26" fmla="*/ 134563 w 139901"/>
                  <a:gd name="connsiteY26" fmla="*/ 54780 h 257550"/>
                  <a:gd name="connsiteX27" fmla="*/ 138960 w 139901"/>
                  <a:gd name="connsiteY27" fmla="*/ 160941 h 257550"/>
                  <a:gd name="connsiteX28" fmla="*/ 137983 w 139901"/>
                  <a:gd name="connsiteY28" fmla="*/ 204773 h 257550"/>
                  <a:gd name="connsiteX29" fmla="*/ 128142 w 139901"/>
                  <a:gd name="connsiteY29" fmla="*/ 247419 h 257550"/>
                  <a:gd name="connsiteX30" fmla="*/ 112368 w 139901"/>
                  <a:gd name="connsiteY30" fmla="*/ 257470 h 257550"/>
                  <a:gd name="connsiteX31" fmla="*/ 52203 w 139901"/>
                  <a:gd name="connsiteY31" fmla="*/ 212241 h 257550"/>
                  <a:gd name="connsiteX32" fmla="*/ 69722 w 139901"/>
                  <a:gd name="connsiteY32" fmla="*/ 201632 h 257550"/>
                  <a:gd name="connsiteX33" fmla="*/ 79424 w 139901"/>
                  <a:gd name="connsiteY33" fmla="*/ 174900 h 257550"/>
                  <a:gd name="connsiteX34" fmla="*/ 80750 w 139901"/>
                  <a:gd name="connsiteY34" fmla="*/ 160173 h 257550"/>
                  <a:gd name="connsiteX35" fmla="*/ 67698 w 139901"/>
                  <a:gd name="connsiteY35" fmla="*/ 134209 h 257550"/>
                  <a:gd name="connsiteX36" fmla="*/ 49272 w 139901"/>
                  <a:gd name="connsiteY36" fmla="*/ 145585 h 257550"/>
                  <a:gd name="connsiteX37" fmla="*/ 38593 w 139901"/>
                  <a:gd name="connsiteY37" fmla="*/ 186277 h 257550"/>
                  <a:gd name="connsiteX38" fmla="*/ 40268 w 139901"/>
                  <a:gd name="connsiteY38" fmla="*/ 201353 h 257550"/>
                  <a:gd name="connsiteX39" fmla="*/ 52134 w 139901"/>
                  <a:gd name="connsiteY39" fmla="*/ 212248 h 257550"/>
                  <a:gd name="connsiteX40" fmla="*/ 52203 w 139901"/>
                  <a:gd name="connsiteY40" fmla="*/ 212241 h 257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139901" h="257550">
                    <a:moveTo>
                      <a:pt x="112368" y="257470"/>
                    </a:moveTo>
                    <a:lnTo>
                      <a:pt x="110204" y="257470"/>
                    </a:lnTo>
                    <a:cubicBezTo>
                      <a:pt x="102597" y="256632"/>
                      <a:pt x="98060" y="253980"/>
                      <a:pt x="96245" y="249583"/>
                    </a:cubicBezTo>
                    <a:cubicBezTo>
                      <a:pt x="95268" y="246679"/>
                      <a:pt x="94779" y="243643"/>
                      <a:pt x="94779" y="240579"/>
                    </a:cubicBezTo>
                    <a:cubicBezTo>
                      <a:pt x="94710" y="239162"/>
                      <a:pt x="94710" y="237738"/>
                      <a:pt x="94779" y="236321"/>
                    </a:cubicBezTo>
                    <a:cubicBezTo>
                      <a:pt x="94779" y="234856"/>
                      <a:pt x="94779" y="233460"/>
                      <a:pt x="94779" y="232133"/>
                    </a:cubicBezTo>
                    <a:cubicBezTo>
                      <a:pt x="94849" y="231275"/>
                      <a:pt x="94849" y="230409"/>
                      <a:pt x="94779" y="229551"/>
                    </a:cubicBezTo>
                    <a:cubicBezTo>
                      <a:pt x="94779" y="228434"/>
                      <a:pt x="93732" y="227876"/>
                      <a:pt x="91987" y="227876"/>
                    </a:cubicBezTo>
                    <a:lnTo>
                      <a:pt x="82844" y="235414"/>
                    </a:lnTo>
                    <a:cubicBezTo>
                      <a:pt x="72793" y="244648"/>
                      <a:pt x="59811" y="250057"/>
                      <a:pt x="46200" y="250699"/>
                    </a:cubicBezTo>
                    <a:cubicBezTo>
                      <a:pt x="37057" y="250895"/>
                      <a:pt x="28193" y="247370"/>
                      <a:pt x="21632" y="240928"/>
                    </a:cubicBezTo>
                    <a:cubicBezTo>
                      <a:pt x="14583" y="233892"/>
                      <a:pt x="9278" y="225342"/>
                      <a:pt x="6067" y="215941"/>
                    </a:cubicBezTo>
                    <a:cubicBezTo>
                      <a:pt x="1461" y="203496"/>
                      <a:pt x="-913" y="190332"/>
                      <a:pt x="-913" y="177064"/>
                    </a:cubicBezTo>
                    <a:cubicBezTo>
                      <a:pt x="-1401" y="156278"/>
                      <a:pt x="4322" y="135821"/>
                      <a:pt x="15629" y="118365"/>
                    </a:cubicBezTo>
                    <a:cubicBezTo>
                      <a:pt x="21841" y="108956"/>
                      <a:pt x="30775" y="101655"/>
                      <a:pt x="41245" y="97426"/>
                    </a:cubicBezTo>
                    <a:cubicBezTo>
                      <a:pt x="46480" y="95220"/>
                      <a:pt x="52134" y="94082"/>
                      <a:pt x="57787" y="94075"/>
                    </a:cubicBezTo>
                    <a:cubicBezTo>
                      <a:pt x="63719" y="94131"/>
                      <a:pt x="69583" y="95269"/>
                      <a:pt x="75096" y="97426"/>
                    </a:cubicBezTo>
                    <a:cubicBezTo>
                      <a:pt x="75864" y="97523"/>
                      <a:pt x="76563" y="97523"/>
                      <a:pt x="77330" y="97426"/>
                    </a:cubicBezTo>
                    <a:cubicBezTo>
                      <a:pt x="79913" y="97426"/>
                      <a:pt x="81936" y="95192"/>
                      <a:pt x="83402" y="90795"/>
                    </a:cubicBezTo>
                    <a:cubicBezTo>
                      <a:pt x="85426" y="80807"/>
                      <a:pt x="86195" y="70610"/>
                      <a:pt x="85775" y="60433"/>
                    </a:cubicBezTo>
                    <a:cubicBezTo>
                      <a:pt x="85775" y="56664"/>
                      <a:pt x="85775" y="52895"/>
                      <a:pt x="85775" y="49196"/>
                    </a:cubicBezTo>
                    <a:cubicBezTo>
                      <a:pt x="85775" y="45497"/>
                      <a:pt x="85775" y="42216"/>
                      <a:pt x="85775" y="39494"/>
                    </a:cubicBezTo>
                    <a:cubicBezTo>
                      <a:pt x="85775" y="36772"/>
                      <a:pt x="85775" y="34259"/>
                      <a:pt x="85775" y="32514"/>
                    </a:cubicBezTo>
                    <a:cubicBezTo>
                      <a:pt x="86543" y="12881"/>
                      <a:pt x="93244" y="2013"/>
                      <a:pt x="105877" y="-81"/>
                    </a:cubicBezTo>
                    <a:lnTo>
                      <a:pt x="107692" y="-81"/>
                    </a:lnTo>
                    <a:cubicBezTo>
                      <a:pt x="119696" y="-81"/>
                      <a:pt x="127584" y="10410"/>
                      <a:pt x="131283" y="31398"/>
                    </a:cubicBezTo>
                    <a:cubicBezTo>
                      <a:pt x="133098" y="42077"/>
                      <a:pt x="134215" y="49894"/>
                      <a:pt x="134563" y="54780"/>
                    </a:cubicBezTo>
                    <a:cubicBezTo>
                      <a:pt x="137495" y="98054"/>
                      <a:pt x="138960" y="133441"/>
                      <a:pt x="138960" y="160941"/>
                    </a:cubicBezTo>
                    <a:cubicBezTo>
                      <a:pt x="138960" y="171780"/>
                      <a:pt x="138612" y="186396"/>
                      <a:pt x="137983" y="204773"/>
                    </a:cubicBezTo>
                    <a:cubicBezTo>
                      <a:pt x="138193" y="219570"/>
                      <a:pt x="134773" y="234192"/>
                      <a:pt x="128142" y="247419"/>
                    </a:cubicBezTo>
                    <a:cubicBezTo>
                      <a:pt x="125071" y="253366"/>
                      <a:pt x="119069" y="257204"/>
                      <a:pt x="112368" y="257470"/>
                    </a:cubicBezTo>
                    <a:close/>
                    <a:moveTo>
                      <a:pt x="52203" y="212241"/>
                    </a:moveTo>
                    <a:cubicBezTo>
                      <a:pt x="59462" y="211997"/>
                      <a:pt x="66163" y="207977"/>
                      <a:pt x="69722" y="201632"/>
                    </a:cubicBezTo>
                    <a:cubicBezTo>
                      <a:pt x="74887" y="193543"/>
                      <a:pt x="78168" y="184413"/>
                      <a:pt x="79424" y="174900"/>
                    </a:cubicBezTo>
                    <a:cubicBezTo>
                      <a:pt x="80261" y="170035"/>
                      <a:pt x="80750" y="165107"/>
                      <a:pt x="80750" y="160173"/>
                    </a:cubicBezTo>
                    <a:cubicBezTo>
                      <a:pt x="80750" y="142863"/>
                      <a:pt x="76423" y="134209"/>
                      <a:pt x="67698" y="134209"/>
                    </a:cubicBezTo>
                    <a:cubicBezTo>
                      <a:pt x="59951" y="134404"/>
                      <a:pt x="52901" y="138752"/>
                      <a:pt x="49272" y="145585"/>
                    </a:cubicBezTo>
                    <a:cubicBezTo>
                      <a:pt x="41943" y="157863"/>
                      <a:pt x="38244" y="171976"/>
                      <a:pt x="38593" y="186277"/>
                    </a:cubicBezTo>
                    <a:cubicBezTo>
                      <a:pt x="38662" y="191344"/>
                      <a:pt x="39221" y="196390"/>
                      <a:pt x="40268" y="201353"/>
                    </a:cubicBezTo>
                    <a:cubicBezTo>
                      <a:pt x="40547" y="207628"/>
                      <a:pt x="45852" y="212507"/>
                      <a:pt x="52134" y="212248"/>
                    </a:cubicBezTo>
                    <a:cubicBezTo>
                      <a:pt x="52134" y="212241"/>
                      <a:pt x="52203" y="212241"/>
                      <a:pt x="52203" y="212241"/>
                    </a:cubicBezTo>
                    <a:close/>
                  </a:path>
                </a:pathLst>
              </a:custGeom>
              <a:solidFill>
                <a:srgbClr val="21B4DA"/>
              </a:solidFill>
              <a:ln w="6971" cap="flat">
                <a:noFill/>
                <a:prstDash val="solid"/>
                <a:miter/>
              </a:ln>
            </p:spPr>
            <p:txBody>
              <a:bodyPr rtlCol="0" anchor="ctr"/>
              <a:lstStyle/>
              <a:p>
                <a:endParaRPr lang="fr-FR"/>
              </a:p>
            </p:txBody>
          </p:sp>
          <p:sp>
            <p:nvSpPr>
              <p:cNvPr id="80" name="Graphique 2">
                <a:extLst>
                  <a:ext uri="{FF2B5EF4-FFF2-40B4-BE49-F238E27FC236}">
                    <a16:creationId xmlns:a16="http://schemas.microsoft.com/office/drawing/2014/main" id="{97E7E326-521A-4625-90EE-9E4C0B0080B2}"/>
                  </a:ext>
                </a:extLst>
              </p:cNvPr>
              <p:cNvSpPr/>
              <p:nvPr/>
            </p:nvSpPr>
            <p:spPr>
              <a:xfrm>
                <a:off x="9652416" y="1865619"/>
                <a:ext cx="141828" cy="166831"/>
              </a:xfrm>
              <a:custGeom>
                <a:avLst/>
                <a:gdLst>
                  <a:gd name="connsiteX0" fmla="*/ 32143 w 141828"/>
                  <a:gd name="connsiteY0" fmla="*/ 166681 h 166831"/>
                  <a:gd name="connsiteX1" fmla="*/ -801 w 141828"/>
                  <a:gd name="connsiteY1" fmla="*/ 83832 h 166831"/>
                  <a:gd name="connsiteX2" fmla="*/ 6179 w 141828"/>
                  <a:gd name="connsiteY2" fmla="*/ 21434 h 166831"/>
                  <a:gd name="connsiteX3" fmla="*/ 35075 w 141828"/>
                  <a:gd name="connsiteY3" fmla="*/ 1053 h 166831"/>
                  <a:gd name="connsiteX4" fmla="*/ 47918 w 141828"/>
                  <a:gd name="connsiteY4" fmla="*/ 24923 h 166831"/>
                  <a:gd name="connsiteX5" fmla="*/ 66134 w 141828"/>
                  <a:gd name="connsiteY5" fmla="*/ 6567 h 166831"/>
                  <a:gd name="connsiteX6" fmla="*/ 95588 w 141828"/>
                  <a:gd name="connsiteY6" fmla="*/ -64 h 166831"/>
                  <a:gd name="connsiteX7" fmla="*/ 133139 w 141828"/>
                  <a:gd name="connsiteY7" fmla="*/ 9498 h 166831"/>
                  <a:gd name="connsiteX8" fmla="*/ 140887 w 141828"/>
                  <a:gd name="connsiteY8" fmla="*/ 22899 h 166831"/>
                  <a:gd name="connsiteX9" fmla="*/ 139421 w 141828"/>
                  <a:gd name="connsiteY9" fmla="*/ 28413 h 166831"/>
                  <a:gd name="connsiteX10" fmla="*/ 118482 w 141828"/>
                  <a:gd name="connsiteY10" fmla="*/ 46281 h 166831"/>
                  <a:gd name="connsiteX11" fmla="*/ 103755 w 141828"/>
                  <a:gd name="connsiteY11" fmla="*/ 41535 h 166831"/>
                  <a:gd name="connsiteX12" fmla="*/ 85538 w 141828"/>
                  <a:gd name="connsiteY12" fmla="*/ 37278 h 166831"/>
                  <a:gd name="connsiteX13" fmla="*/ 65785 w 141828"/>
                  <a:gd name="connsiteY13" fmla="*/ 46770 h 166831"/>
                  <a:gd name="connsiteX14" fmla="*/ 56991 w 141828"/>
                  <a:gd name="connsiteY14" fmla="*/ 75945 h 166831"/>
                  <a:gd name="connsiteX15" fmla="*/ 56502 w 141828"/>
                  <a:gd name="connsiteY15" fmla="*/ 94162 h 166831"/>
                  <a:gd name="connsiteX16" fmla="*/ 57200 w 141828"/>
                  <a:gd name="connsiteY16" fmla="*/ 115101 h 166831"/>
                  <a:gd name="connsiteX17" fmla="*/ 57968 w 141828"/>
                  <a:gd name="connsiteY17" fmla="*/ 133039 h 166831"/>
                  <a:gd name="connsiteX18" fmla="*/ 34028 w 141828"/>
                  <a:gd name="connsiteY18" fmla="*/ 166751 h 1668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41828" h="166831">
                    <a:moveTo>
                      <a:pt x="32143" y="166681"/>
                    </a:moveTo>
                    <a:cubicBezTo>
                      <a:pt x="10227" y="166681"/>
                      <a:pt x="-731" y="139062"/>
                      <a:pt x="-801" y="83832"/>
                    </a:cubicBezTo>
                    <a:cubicBezTo>
                      <a:pt x="-1568" y="62802"/>
                      <a:pt x="805" y="41772"/>
                      <a:pt x="6179" y="21434"/>
                    </a:cubicBezTo>
                    <a:cubicBezTo>
                      <a:pt x="9390" y="8402"/>
                      <a:pt x="21744" y="-280"/>
                      <a:pt x="35075" y="1053"/>
                    </a:cubicBezTo>
                    <a:cubicBezTo>
                      <a:pt x="41078" y="1053"/>
                      <a:pt x="45335" y="9010"/>
                      <a:pt x="47918" y="24923"/>
                    </a:cubicBezTo>
                    <a:cubicBezTo>
                      <a:pt x="51686" y="16869"/>
                      <a:pt x="58108" y="10378"/>
                      <a:pt x="66134" y="6567"/>
                    </a:cubicBezTo>
                    <a:cubicBezTo>
                      <a:pt x="75277" y="1974"/>
                      <a:pt x="85398" y="-301"/>
                      <a:pt x="95588" y="-64"/>
                    </a:cubicBezTo>
                    <a:cubicBezTo>
                      <a:pt x="112898" y="-64"/>
                      <a:pt x="125392" y="3077"/>
                      <a:pt x="133139" y="9498"/>
                    </a:cubicBezTo>
                    <a:cubicBezTo>
                      <a:pt x="137606" y="12590"/>
                      <a:pt x="140398" y="17504"/>
                      <a:pt x="140887" y="22899"/>
                    </a:cubicBezTo>
                    <a:cubicBezTo>
                      <a:pt x="140887" y="24833"/>
                      <a:pt x="140398" y="26731"/>
                      <a:pt x="139421" y="28413"/>
                    </a:cubicBezTo>
                    <a:cubicBezTo>
                      <a:pt x="133489" y="40349"/>
                      <a:pt x="126509" y="46281"/>
                      <a:pt x="118482" y="46281"/>
                    </a:cubicBezTo>
                    <a:cubicBezTo>
                      <a:pt x="113247" y="45981"/>
                      <a:pt x="108152" y="44348"/>
                      <a:pt x="103755" y="41535"/>
                    </a:cubicBezTo>
                    <a:cubicBezTo>
                      <a:pt x="98171" y="38464"/>
                      <a:pt x="91889" y="36991"/>
                      <a:pt x="85538" y="37278"/>
                    </a:cubicBezTo>
                    <a:cubicBezTo>
                      <a:pt x="77791" y="37089"/>
                      <a:pt x="70462" y="40621"/>
                      <a:pt x="65785" y="46770"/>
                    </a:cubicBezTo>
                    <a:cubicBezTo>
                      <a:pt x="59922" y="55369"/>
                      <a:pt x="56852" y="65552"/>
                      <a:pt x="56991" y="75945"/>
                    </a:cubicBezTo>
                    <a:cubicBezTo>
                      <a:pt x="56991" y="81947"/>
                      <a:pt x="56502" y="88020"/>
                      <a:pt x="56502" y="94162"/>
                    </a:cubicBezTo>
                    <a:cubicBezTo>
                      <a:pt x="56502" y="100304"/>
                      <a:pt x="56502" y="108121"/>
                      <a:pt x="57200" y="115101"/>
                    </a:cubicBezTo>
                    <a:cubicBezTo>
                      <a:pt x="57898" y="122081"/>
                      <a:pt x="57968" y="127944"/>
                      <a:pt x="57968" y="133039"/>
                    </a:cubicBezTo>
                    <a:cubicBezTo>
                      <a:pt x="57968" y="153978"/>
                      <a:pt x="49941" y="165145"/>
                      <a:pt x="34028" y="166751"/>
                    </a:cubicBezTo>
                    <a:close/>
                  </a:path>
                </a:pathLst>
              </a:custGeom>
              <a:solidFill>
                <a:srgbClr val="21B4DA"/>
              </a:solidFill>
              <a:ln w="6971" cap="flat">
                <a:noFill/>
                <a:prstDash val="solid"/>
                <a:miter/>
              </a:ln>
            </p:spPr>
            <p:txBody>
              <a:bodyPr rtlCol="0" anchor="ctr"/>
              <a:lstStyle/>
              <a:p>
                <a:endParaRPr lang="fr-FR"/>
              </a:p>
            </p:txBody>
          </p:sp>
          <p:sp>
            <p:nvSpPr>
              <p:cNvPr id="81" name="Graphique 2">
                <a:extLst>
                  <a:ext uri="{FF2B5EF4-FFF2-40B4-BE49-F238E27FC236}">
                    <a16:creationId xmlns:a16="http://schemas.microsoft.com/office/drawing/2014/main" id="{97E7E326-521A-4625-90EE-9E4C0B0080B2}"/>
                  </a:ext>
                </a:extLst>
              </p:cNvPr>
              <p:cNvSpPr/>
              <p:nvPr/>
            </p:nvSpPr>
            <p:spPr>
              <a:xfrm>
                <a:off x="9763045" y="1880503"/>
                <a:ext cx="136941" cy="161904"/>
              </a:xfrm>
              <a:custGeom>
                <a:avLst/>
                <a:gdLst>
                  <a:gd name="connsiteX0" fmla="*/ 105569 w 136941"/>
                  <a:gd name="connsiteY0" fmla="*/ 161708 h 161904"/>
                  <a:gd name="connsiteX1" fmla="*/ 84699 w 136941"/>
                  <a:gd name="connsiteY1" fmla="*/ 144971 h 161904"/>
                  <a:gd name="connsiteX2" fmla="*/ 84630 w 136941"/>
                  <a:gd name="connsiteY2" fmla="*/ 144189 h 161904"/>
                  <a:gd name="connsiteX3" fmla="*/ 83164 w 136941"/>
                  <a:gd name="connsiteY3" fmla="*/ 126531 h 161904"/>
                  <a:gd name="connsiteX4" fmla="*/ 81489 w 136941"/>
                  <a:gd name="connsiteY4" fmla="*/ 114595 h 161904"/>
                  <a:gd name="connsiteX5" fmla="*/ 75067 w 136941"/>
                  <a:gd name="connsiteY5" fmla="*/ 123250 h 161904"/>
                  <a:gd name="connsiteX6" fmla="*/ 65854 w 136941"/>
                  <a:gd name="connsiteY6" fmla="*/ 137628 h 161904"/>
                  <a:gd name="connsiteX7" fmla="*/ 35702 w 136941"/>
                  <a:gd name="connsiteY7" fmla="*/ 157451 h 161904"/>
                  <a:gd name="connsiteX8" fmla="*/ 19509 w 136941"/>
                  <a:gd name="connsiteY8" fmla="*/ 152356 h 161904"/>
                  <a:gd name="connsiteX9" fmla="*/ 1431 w 136941"/>
                  <a:gd name="connsiteY9" fmla="*/ 122483 h 161904"/>
                  <a:gd name="connsiteX10" fmla="*/ -942 w 136941"/>
                  <a:gd name="connsiteY10" fmla="*/ 104824 h 161904"/>
                  <a:gd name="connsiteX11" fmla="*/ 9668 w 136941"/>
                  <a:gd name="connsiteY11" fmla="*/ 57711 h 161904"/>
                  <a:gd name="connsiteX12" fmla="*/ 38075 w 136941"/>
                  <a:gd name="connsiteY12" fmla="*/ 23650 h 161904"/>
                  <a:gd name="connsiteX13" fmla="*/ 61456 w 136941"/>
                  <a:gd name="connsiteY13" fmla="*/ 16322 h 161904"/>
                  <a:gd name="connsiteX14" fmla="*/ 83373 w 136941"/>
                  <a:gd name="connsiteY14" fmla="*/ 22603 h 161904"/>
                  <a:gd name="connsiteX15" fmla="*/ 86305 w 136941"/>
                  <a:gd name="connsiteY15" fmla="*/ 23511 h 161904"/>
                  <a:gd name="connsiteX16" fmla="*/ 91819 w 136941"/>
                  <a:gd name="connsiteY16" fmla="*/ 16531 h 161904"/>
                  <a:gd name="connsiteX17" fmla="*/ 98240 w 136941"/>
                  <a:gd name="connsiteY17" fmla="*/ 6410 h 161904"/>
                  <a:gd name="connsiteX18" fmla="*/ 110803 w 136941"/>
                  <a:gd name="connsiteY18" fmla="*/ -81 h 161904"/>
                  <a:gd name="connsiteX19" fmla="*/ 117225 w 136941"/>
                  <a:gd name="connsiteY19" fmla="*/ 1036 h 161904"/>
                  <a:gd name="connsiteX20" fmla="*/ 125880 w 136941"/>
                  <a:gd name="connsiteY20" fmla="*/ 12622 h 161904"/>
                  <a:gd name="connsiteX21" fmla="*/ 130625 w 136941"/>
                  <a:gd name="connsiteY21" fmla="*/ 45427 h 161904"/>
                  <a:gd name="connsiteX22" fmla="*/ 136000 w 136941"/>
                  <a:gd name="connsiteY22" fmla="*/ 134837 h 161904"/>
                  <a:gd name="connsiteX23" fmla="*/ 136000 w 136941"/>
                  <a:gd name="connsiteY23" fmla="*/ 139653 h 161904"/>
                  <a:gd name="connsiteX24" fmla="*/ 129020 w 136941"/>
                  <a:gd name="connsiteY24" fmla="*/ 154380 h 161904"/>
                  <a:gd name="connsiteX25" fmla="*/ 105569 w 136941"/>
                  <a:gd name="connsiteY25" fmla="*/ 161708 h 161904"/>
                  <a:gd name="connsiteX26" fmla="*/ 46869 w 136941"/>
                  <a:gd name="connsiteY26" fmla="*/ 116620 h 161904"/>
                  <a:gd name="connsiteX27" fmla="*/ 70810 w 136941"/>
                  <a:gd name="connsiteY27" fmla="*/ 87165 h 161904"/>
                  <a:gd name="connsiteX28" fmla="*/ 83094 w 136941"/>
                  <a:gd name="connsiteY28" fmla="*/ 51499 h 161904"/>
                  <a:gd name="connsiteX29" fmla="*/ 71717 w 136941"/>
                  <a:gd name="connsiteY29" fmla="*/ 45427 h 161904"/>
                  <a:gd name="connsiteX30" fmla="*/ 49941 w 136941"/>
                  <a:gd name="connsiteY30" fmla="*/ 60294 h 161904"/>
                  <a:gd name="connsiteX31" fmla="*/ 37517 w 136941"/>
                  <a:gd name="connsiteY31" fmla="*/ 92121 h 161904"/>
                  <a:gd name="connsiteX32" fmla="*/ 36959 w 136941"/>
                  <a:gd name="connsiteY32" fmla="*/ 99101 h 161904"/>
                  <a:gd name="connsiteX33" fmla="*/ 43938 w 136941"/>
                  <a:gd name="connsiteY33" fmla="*/ 115294 h 161904"/>
                  <a:gd name="connsiteX34" fmla="*/ 46869 w 136941"/>
                  <a:gd name="connsiteY34" fmla="*/ 116620 h 161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36941" h="161904">
                    <a:moveTo>
                      <a:pt x="105569" y="161708"/>
                    </a:moveTo>
                    <a:cubicBezTo>
                      <a:pt x="95169" y="162853"/>
                      <a:pt x="85816" y="155357"/>
                      <a:pt x="84699" y="144971"/>
                    </a:cubicBezTo>
                    <a:cubicBezTo>
                      <a:pt x="84699" y="144713"/>
                      <a:pt x="84630" y="144455"/>
                      <a:pt x="84630" y="144189"/>
                    </a:cubicBezTo>
                    <a:cubicBezTo>
                      <a:pt x="83652" y="138354"/>
                      <a:pt x="83164" y="132450"/>
                      <a:pt x="83164" y="126531"/>
                    </a:cubicBezTo>
                    <a:cubicBezTo>
                      <a:pt x="83164" y="118574"/>
                      <a:pt x="82605" y="114595"/>
                      <a:pt x="81489" y="114595"/>
                    </a:cubicBezTo>
                    <a:cubicBezTo>
                      <a:pt x="80512" y="114595"/>
                      <a:pt x="78417" y="117457"/>
                      <a:pt x="75067" y="123250"/>
                    </a:cubicBezTo>
                    <a:cubicBezTo>
                      <a:pt x="72625" y="127508"/>
                      <a:pt x="69553" y="132324"/>
                      <a:pt x="65854" y="137628"/>
                    </a:cubicBezTo>
                    <a:cubicBezTo>
                      <a:pt x="56571" y="150841"/>
                      <a:pt x="46521" y="157451"/>
                      <a:pt x="35702" y="157451"/>
                    </a:cubicBezTo>
                    <a:cubicBezTo>
                      <a:pt x="29909" y="157611"/>
                      <a:pt x="24185" y="155818"/>
                      <a:pt x="19509" y="152356"/>
                    </a:cubicBezTo>
                    <a:cubicBezTo>
                      <a:pt x="10226" y="144790"/>
                      <a:pt x="3805" y="134229"/>
                      <a:pt x="1431" y="122483"/>
                    </a:cubicBezTo>
                    <a:cubicBezTo>
                      <a:pt x="-104" y="116717"/>
                      <a:pt x="-872" y="110785"/>
                      <a:pt x="-942" y="104824"/>
                    </a:cubicBezTo>
                    <a:cubicBezTo>
                      <a:pt x="-942" y="88533"/>
                      <a:pt x="2688" y="72445"/>
                      <a:pt x="9668" y="57711"/>
                    </a:cubicBezTo>
                    <a:cubicBezTo>
                      <a:pt x="15600" y="43835"/>
                      <a:pt x="25512" y="31998"/>
                      <a:pt x="38075" y="23650"/>
                    </a:cubicBezTo>
                    <a:cubicBezTo>
                      <a:pt x="44985" y="19009"/>
                      <a:pt x="53151" y="16468"/>
                      <a:pt x="61456" y="16322"/>
                    </a:cubicBezTo>
                    <a:cubicBezTo>
                      <a:pt x="69205" y="16461"/>
                      <a:pt x="76742" y="18625"/>
                      <a:pt x="83373" y="22603"/>
                    </a:cubicBezTo>
                    <a:cubicBezTo>
                      <a:pt x="84280" y="23120"/>
                      <a:pt x="85257" y="23427"/>
                      <a:pt x="86305" y="23511"/>
                    </a:cubicBezTo>
                    <a:cubicBezTo>
                      <a:pt x="88049" y="23511"/>
                      <a:pt x="89864" y="21138"/>
                      <a:pt x="91819" y="16531"/>
                    </a:cubicBezTo>
                    <a:cubicBezTo>
                      <a:pt x="93284" y="12769"/>
                      <a:pt x="95448" y="9328"/>
                      <a:pt x="98240" y="6410"/>
                    </a:cubicBezTo>
                    <a:cubicBezTo>
                      <a:pt x="101311" y="2565"/>
                      <a:pt x="105918" y="205"/>
                      <a:pt x="110803" y="-81"/>
                    </a:cubicBezTo>
                    <a:cubicBezTo>
                      <a:pt x="112967" y="122"/>
                      <a:pt x="115131" y="499"/>
                      <a:pt x="117225" y="1036"/>
                    </a:cubicBezTo>
                    <a:cubicBezTo>
                      <a:pt x="120435" y="1804"/>
                      <a:pt x="123297" y="5643"/>
                      <a:pt x="125880" y="12622"/>
                    </a:cubicBezTo>
                    <a:cubicBezTo>
                      <a:pt x="128392" y="23399"/>
                      <a:pt x="129997" y="34378"/>
                      <a:pt x="130625" y="45427"/>
                    </a:cubicBezTo>
                    <a:cubicBezTo>
                      <a:pt x="134185" y="84513"/>
                      <a:pt x="136000" y="114316"/>
                      <a:pt x="136000" y="134837"/>
                    </a:cubicBezTo>
                    <a:lnTo>
                      <a:pt x="136000" y="139653"/>
                    </a:lnTo>
                    <a:cubicBezTo>
                      <a:pt x="136000" y="145355"/>
                      <a:pt x="133417" y="150743"/>
                      <a:pt x="129020" y="154380"/>
                    </a:cubicBezTo>
                    <a:cubicBezTo>
                      <a:pt x="122320" y="159475"/>
                      <a:pt x="114014" y="162064"/>
                      <a:pt x="105569" y="161708"/>
                    </a:cubicBezTo>
                    <a:close/>
                    <a:moveTo>
                      <a:pt x="46869" y="116620"/>
                    </a:moveTo>
                    <a:cubicBezTo>
                      <a:pt x="54617" y="116620"/>
                      <a:pt x="62643" y="106799"/>
                      <a:pt x="70810" y="87165"/>
                    </a:cubicBezTo>
                    <a:cubicBezTo>
                      <a:pt x="76393" y="75830"/>
                      <a:pt x="80512" y="63846"/>
                      <a:pt x="83094" y="51499"/>
                    </a:cubicBezTo>
                    <a:cubicBezTo>
                      <a:pt x="83094" y="47451"/>
                      <a:pt x="79325" y="45427"/>
                      <a:pt x="71717" y="45427"/>
                    </a:cubicBezTo>
                    <a:cubicBezTo>
                      <a:pt x="64109" y="45427"/>
                      <a:pt x="56361" y="50382"/>
                      <a:pt x="49941" y="60294"/>
                    </a:cubicBezTo>
                    <a:cubicBezTo>
                      <a:pt x="43589" y="69912"/>
                      <a:pt x="39401" y="80758"/>
                      <a:pt x="37517" y="92121"/>
                    </a:cubicBezTo>
                    <a:cubicBezTo>
                      <a:pt x="37167" y="94431"/>
                      <a:pt x="36959" y="96762"/>
                      <a:pt x="36959" y="99101"/>
                    </a:cubicBezTo>
                    <a:cubicBezTo>
                      <a:pt x="36400" y="105333"/>
                      <a:pt x="38982" y="111434"/>
                      <a:pt x="43938" y="115294"/>
                    </a:cubicBezTo>
                    <a:cubicBezTo>
                      <a:pt x="44776" y="116047"/>
                      <a:pt x="45752" y="116515"/>
                      <a:pt x="46869" y="116620"/>
                    </a:cubicBezTo>
                    <a:close/>
                  </a:path>
                </a:pathLst>
              </a:custGeom>
              <a:solidFill>
                <a:srgbClr val="21B4DA"/>
              </a:solidFill>
              <a:ln w="6971" cap="flat">
                <a:noFill/>
                <a:prstDash val="solid"/>
                <a:miter/>
              </a:ln>
            </p:spPr>
            <p:txBody>
              <a:bodyPr rtlCol="0" anchor="ctr"/>
              <a:lstStyle/>
              <a:p>
                <a:endParaRPr lang="fr-FR"/>
              </a:p>
            </p:txBody>
          </p:sp>
          <p:sp>
            <p:nvSpPr>
              <p:cNvPr id="82" name="Graphique 2">
                <a:extLst>
                  <a:ext uri="{FF2B5EF4-FFF2-40B4-BE49-F238E27FC236}">
                    <a16:creationId xmlns:a16="http://schemas.microsoft.com/office/drawing/2014/main" id="{97E7E326-521A-4625-90EE-9E4C0B0080B2}"/>
                  </a:ext>
                </a:extLst>
              </p:cNvPr>
              <p:cNvSpPr/>
              <p:nvPr/>
            </p:nvSpPr>
            <p:spPr>
              <a:xfrm>
                <a:off x="7647892" y="2086264"/>
                <a:ext cx="139901" cy="257271"/>
              </a:xfrm>
              <a:custGeom>
                <a:avLst/>
                <a:gdLst>
                  <a:gd name="connsiteX0" fmla="*/ 112089 w 139901"/>
                  <a:gd name="connsiteY0" fmla="*/ 257191 h 257271"/>
                  <a:gd name="connsiteX1" fmla="*/ 109855 w 139901"/>
                  <a:gd name="connsiteY1" fmla="*/ 257191 h 257271"/>
                  <a:gd name="connsiteX2" fmla="*/ 96245 w 139901"/>
                  <a:gd name="connsiteY2" fmla="*/ 249234 h 257271"/>
                  <a:gd name="connsiteX3" fmla="*/ 94779 w 139901"/>
                  <a:gd name="connsiteY3" fmla="*/ 240230 h 257271"/>
                  <a:gd name="connsiteX4" fmla="*/ 94779 w 139901"/>
                  <a:gd name="connsiteY4" fmla="*/ 236042 h 257271"/>
                  <a:gd name="connsiteX5" fmla="*/ 94779 w 139901"/>
                  <a:gd name="connsiteY5" fmla="*/ 231784 h 257271"/>
                  <a:gd name="connsiteX6" fmla="*/ 94779 w 139901"/>
                  <a:gd name="connsiteY6" fmla="*/ 229202 h 257271"/>
                  <a:gd name="connsiteX7" fmla="*/ 92057 w 139901"/>
                  <a:gd name="connsiteY7" fmla="*/ 227527 h 257271"/>
                  <a:gd name="connsiteX8" fmla="*/ 82844 w 139901"/>
                  <a:gd name="connsiteY8" fmla="*/ 235065 h 257271"/>
                  <a:gd name="connsiteX9" fmla="*/ 46200 w 139901"/>
                  <a:gd name="connsiteY9" fmla="*/ 250350 h 257271"/>
                  <a:gd name="connsiteX10" fmla="*/ 21632 w 139901"/>
                  <a:gd name="connsiteY10" fmla="*/ 240579 h 257271"/>
                  <a:gd name="connsiteX11" fmla="*/ 6067 w 139901"/>
                  <a:gd name="connsiteY11" fmla="*/ 215592 h 257271"/>
                  <a:gd name="connsiteX12" fmla="*/ -913 w 139901"/>
                  <a:gd name="connsiteY12" fmla="*/ 176785 h 257271"/>
                  <a:gd name="connsiteX13" fmla="*/ 15699 w 139901"/>
                  <a:gd name="connsiteY13" fmla="*/ 118016 h 257271"/>
                  <a:gd name="connsiteX14" fmla="*/ 41245 w 139901"/>
                  <a:gd name="connsiteY14" fmla="*/ 97077 h 257271"/>
                  <a:gd name="connsiteX15" fmla="*/ 57787 w 139901"/>
                  <a:gd name="connsiteY15" fmla="*/ 93796 h 257271"/>
                  <a:gd name="connsiteX16" fmla="*/ 75096 w 139901"/>
                  <a:gd name="connsiteY16" fmla="*/ 97077 h 257271"/>
                  <a:gd name="connsiteX17" fmla="*/ 77330 w 139901"/>
                  <a:gd name="connsiteY17" fmla="*/ 97426 h 257271"/>
                  <a:gd name="connsiteX18" fmla="*/ 83402 w 139901"/>
                  <a:gd name="connsiteY18" fmla="*/ 90865 h 257271"/>
                  <a:gd name="connsiteX19" fmla="*/ 85775 w 139901"/>
                  <a:gd name="connsiteY19" fmla="*/ 60433 h 257271"/>
                  <a:gd name="connsiteX20" fmla="*/ 85775 w 139901"/>
                  <a:gd name="connsiteY20" fmla="*/ 49266 h 257271"/>
                  <a:gd name="connsiteX21" fmla="*/ 85775 w 139901"/>
                  <a:gd name="connsiteY21" fmla="*/ 39494 h 257271"/>
                  <a:gd name="connsiteX22" fmla="*/ 85775 w 139901"/>
                  <a:gd name="connsiteY22" fmla="*/ 32514 h 257271"/>
                  <a:gd name="connsiteX23" fmla="*/ 105807 w 139901"/>
                  <a:gd name="connsiteY23" fmla="*/ -81 h 257271"/>
                  <a:gd name="connsiteX24" fmla="*/ 107622 w 139901"/>
                  <a:gd name="connsiteY24" fmla="*/ -81 h 257271"/>
                  <a:gd name="connsiteX25" fmla="*/ 131213 w 139901"/>
                  <a:gd name="connsiteY25" fmla="*/ 31398 h 257271"/>
                  <a:gd name="connsiteX26" fmla="*/ 134493 w 139901"/>
                  <a:gd name="connsiteY26" fmla="*/ 54780 h 257271"/>
                  <a:gd name="connsiteX27" fmla="*/ 138960 w 139901"/>
                  <a:gd name="connsiteY27" fmla="*/ 160941 h 257271"/>
                  <a:gd name="connsiteX28" fmla="*/ 137913 w 139901"/>
                  <a:gd name="connsiteY28" fmla="*/ 204773 h 257271"/>
                  <a:gd name="connsiteX29" fmla="*/ 128072 w 139901"/>
                  <a:gd name="connsiteY29" fmla="*/ 247489 h 257271"/>
                  <a:gd name="connsiteX30" fmla="*/ 112089 w 139901"/>
                  <a:gd name="connsiteY30" fmla="*/ 257191 h 257271"/>
                  <a:gd name="connsiteX31" fmla="*/ 51854 w 139901"/>
                  <a:gd name="connsiteY31" fmla="*/ 211892 h 257271"/>
                  <a:gd name="connsiteX32" fmla="*/ 69373 w 139901"/>
                  <a:gd name="connsiteY32" fmla="*/ 201353 h 257271"/>
                  <a:gd name="connsiteX33" fmla="*/ 79145 w 139901"/>
                  <a:gd name="connsiteY33" fmla="*/ 174551 h 257271"/>
                  <a:gd name="connsiteX34" fmla="*/ 80401 w 139901"/>
                  <a:gd name="connsiteY34" fmla="*/ 159824 h 257271"/>
                  <a:gd name="connsiteX35" fmla="*/ 67349 w 139901"/>
                  <a:gd name="connsiteY35" fmla="*/ 133859 h 257271"/>
                  <a:gd name="connsiteX36" fmla="*/ 48922 w 139901"/>
                  <a:gd name="connsiteY36" fmla="*/ 145306 h 257271"/>
                  <a:gd name="connsiteX37" fmla="*/ 38243 w 139901"/>
                  <a:gd name="connsiteY37" fmla="*/ 185928 h 257271"/>
                  <a:gd name="connsiteX38" fmla="*/ 39919 w 139901"/>
                  <a:gd name="connsiteY38" fmla="*/ 201074 h 257271"/>
                  <a:gd name="connsiteX39" fmla="*/ 51714 w 139901"/>
                  <a:gd name="connsiteY39" fmla="*/ 211683 h 257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39901" h="257271">
                    <a:moveTo>
                      <a:pt x="112089" y="257191"/>
                    </a:moveTo>
                    <a:lnTo>
                      <a:pt x="109855" y="257191"/>
                    </a:lnTo>
                    <a:cubicBezTo>
                      <a:pt x="102247" y="256353"/>
                      <a:pt x="97710" y="253701"/>
                      <a:pt x="96245" y="249234"/>
                    </a:cubicBezTo>
                    <a:cubicBezTo>
                      <a:pt x="95268" y="246330"/>
                      <a:pt x="94779" y="243294"/>
                      <a:pt x="94779" y="240230"/>
                    </a:cubicBezTo>
                    <a:cubicBezTo>
                      <a:pt x="94710" y="238834"/>
                      <a:pt x="94710" y="237438"/>
                      <a:pt x="94779" y="236042"/>
                    </a:cubicBezTo>
                    <a:cubicBezTo>
                      <a:pt x="94779" y="234507"/>
                      <a:pt x="94779" y="233111"/>
                      <a:pt x="94779" y="231784"/>
                    </a:cubicBezTo>
                    <a:cubicBezTo>
                      <a:pt x="94849" y="230926"/>
                      <a:pt x="94849" y="230061"/>
                      <a:pt x="94779" y="229202"/>
                    </a:cubicBezTo>
                    <a:cubicBezTo>
                      <a:pt x="94779" y="228085"/>
                      <a:pt x="93872" y="227527"/>
                      <a:pt x="92057" y="227527"/>
                    </a:cubicBezTo>
                    <a:lnTo>
                      <a:pt x="82844" y="235065"/>
                    </a:lnTo>
                    <a:cubicBezTo>
                      <a:pt x="72793" y="244299"/>
                      <a:pt x="59811" y="249708"/>
                      <a:pt x="46200" y="250350"/>
                    </a:cubicBezTo>
                    <a:cubicBezTo>
                      <a:pt x="36987" y="250574"/>
                      <a:pt x="28123" y="247049"/>
                      <a:pt x="21632" y="240579"/>
                    </a:cubicBezTo>
                    <a:cubicBezTo>
                      <a:pt x="14583" y="233550"/>
                      <a:pt x="9278" y="225000"/>
                      <a:pt x="6067" y="215592"/>
                    </a:cubicBezTo>
                    <a:cubicBezTo>
                      <a:pt x="1461" y="203168"/>
                      <a:pt x="-913" y="190032"/>
                      <a:pt x="-913" y="176785"/>
                    </a:cubicBezTo>
                    <a:cubicBezTo>
                      <a:pt x="-1401" y="155964"/>
                      <a:pt x="4322" y="135479"/>
                      <a:pt x="15699" y="118016"/>
                    </a:cubicBezTo>
                    <a:cubicBezTo>
                      <a:pt x="21841" y="108593"/>
                      <a:pt x="30775" y="101285"/>
                      <a:pt x="41245" y="97077"/>
                    </a:cubicBezTo>
                    <a:cubicBezTo>
                      <a:pt x="46480" y="94934"/>
                      <a:pt x="52134" y="93817"/>
                      <a:pt x="57787" y="93796"/>
                    </a:cubicBezTo>
                    <a:cubicBezTo>
                      <a:pt x="63719" y="93852"/>
                      <a:pt x="69583" y="94969"/>
                      <a:pt x="75096" y="97077"/>
                    </a:cubicBezTo>
                    <a:cubicBezTo>
                      <a:pt x="75794" y="97328"/>
                      <a:pt x="76562" y="97447"/>
                      <a:pt x="77330" y="97426"/>
                    </a:cubicBezTo>
                    <a:cubicBezTo>
                      <a:pt x="79913" y="97426"/>
                      <a:pt x="81936" y="95262"/>
                      <a:pt x="83402" y="90865"/>
                    </a:cubicBezTo>
                    <a:cubicBezTo>
                      <a:pt x="85426" y="80856"/>
                      <a:pt x="86264" y="70638"/>
                      <a:pt x="85775" y="60433"/>
                    </a:cubicBezTo>
                    <a:cubicBezTo>
                      <a:pt x="85775" y="56664"/>
                      <a:pt x="85775" y="52895"/>
                      <a:pt x="85775" y="49266"/>
                    </a:cubicBezTo>
                    <a:cubicBezTo>
                      <a:pt x="85775" y="45636"/>
                      <a:pt x="85775" y="42286"/>
                      <a:pt x="85775" y="39494"/>
                    </a:cubicBezTo>
                    <a:cubicBezTo>
                      <a:pt x="85775" y="36702"/>
                      <a:pt x="85775" y="34259"/>
                      <a:pt x="85775" y="32514"/>
                    </a:cubicBezTo>
                    <a:cubicBezTo>
                      <a:pt x="86473" y="12881"/>
                      <a:pt x="93173" y="2013"/>
                      <a:pt x="105807" y="-81"/>
                    </a:cubicBezTo>
                    <a:lnTo>
                      <a:pt x="107622" y="-81"/>
                    </a:lnTo>
                    <a:cubicBezTo>
                      <a:pt x="119696" y="-81"/>
                      <a:pt x="127514" y="10459"/>
                      <a:pt x="131213" y="31398"/>
                    </a:cubicBezTo>
                    <a:cubicBezTo>
                      <a:pt x="133028" y="42077"/>
                      <a:pt x="134145" y="49894"/>
                      <a:pt x="134493" y="54780"/>
                    </a:cubicBezTo>
                    <a:cubicBezTo>
                      <a:pt x="137425" y="98144"/>
                      <a:pt x="138891" y="133531"/>
                      <a:pt x="138960" y="160941"/>
                    </a:cubicBezTo>
                    <a:cubicBezTo>
                      <a:pt x="138960" y="171738"/>
                      <a:pt x="138611" y="186347"/>
                      <a:pt x="137913" y="204773"/>
                    </a:cubicBezTo>
                    <a:cubicBezTo>
                      <a:pt x="138123" y="219591"/>
                      <a:pt x="134703" y="234241"/>
                      <a:pt x="128072" y="247489"/>
                    </a:cubicBezTo>
                    <a:cubicBezTo>
                      <a:pt x="124861" y="253352"/>
                      <a:pt x="118789" y="257058"/>
                      <a:pt x="112089" y="257191"/>
                    </a:cubicBezTo>
                    <a:close/>
                    <a:moveTo>
                      <a:pt x="51854" y="211892"/>
                    </a:moveTo>
                    <a:cubicBezTo>
                      <a:pt x="59113" y="211662"/>
                      <a:pt x="65744" y="207670"/>
                      <a:pt x="69373" y="201353"/>
                    </a:cubicBezTo>
                    <a:cubicBezTo>
                      <a:pt x="74538" y="193229"/>
                      <a:pt x="77818" y="184085"/>
                      <a:pt x="79145" y="174551"/>
                    </a:cubicBezTo>
                    <a:cubicBezTo>
                      <a:pt x="79982" y="169686"/>
                      <a:pt x="80401" y="164759"/>
                      <a:pt x="80401" y="159824"/>
                    </a:cubicBezTo>
                    <a:cubicBezTo>
                      <a:pt x="80401" y="142514"/>
                      <a:pt x="76073" y="133859"/>
                      <a:pt x="67349" y="133859"/>
                    </a:cubicBezTo>
                    <a:cubicBezTo>
                      <a:pt x="59601" y="134055"/>
                      <a:pt x="52552" y="138431"/>
                      <a:pt x="48922" y="145306"/>
                    </a:cubicBezTo>
                    <a:cubicBezTo>
                      <a:pt x="41594" y="157556"/>
                      <a:pt x="37895" y="171648"/>
                      <a:pt x="38243" y="185928"/>
                    </a:cubicBezTo>
                    <a:cubicBezTo>
                      <a:pt x="38313" y="191016"/>
                      <a:pt x="38872" y="196083"/>
                      <a:pt x="39919" y="201074"/>
                    </a:cubicBezTo>
                    <a:cubicBezTo>
                      <a:pt x="40337" y="207202"/>
                      <a:pt x="45572" y="211885"/>
                      <a:pt x="51714" y="211683"/>
                    </a:cubicBezTo>
                    <a:close/>
                  </a:path>
                </a:pathLst>
              </a:custGeom>
              <a:solidFill>
                <a:srgbClr val="21B4DA"/>
              </a:solidFill>
              <a:ln w="6971" cap="flat">
                <a:noFill/>
                <a:prstDash val="solid"/>
                <a:miter/>
              </a:ln>
            </p:spPr>
            <p:txBody>
              <a:bodyPr rtlCol="0" anchor="ctr"/>
              <a:lstStyle/>
              <a:p>
                <a:endParaRPr lang="fr-FR"/>
              </a:p>
            </p:txBody>
          </p:sp>
          <p:sp>
            <p:nvSpPr>
              <p:cNvPr id="83" name="Graphique 2">
                <a:extLst>
                  <a:ext uri="{FF2B5EF4-FFF2-40B4-BE49-F238E27FC236}">
                    <a16:creationId xmlns:a16="http://schemas.microsoft.com/office/drawing/2014/main" id="{97E7E326-521A-4625-90EE-9E4C0B0080B2}"/>
                  </a:ext>
                </a:extLst>
              </p:cNvPr>
              <p:cNvSpPr/>
              <p:nvPr/>
            </p:nvSpPr>
            <p:spPr>
              <a:xfrm>
                <a:off x="7807266" y="2182817"/>
                <a:ext cx="119306" cy="151655"/>
              </a:xfrm>
              <a:custGeom>
                <a:avLst/>
                <a:gdLst>
                  <a:gd name="connsiteX0" fmla="*/ 57620 w 119306"/>
                  <a:gd name="connsiteY0" fmla="*/ 151564 h 151655"/>
                  <a:gd name="connsiteX1" fmla="*/ 55944 w 119306"/>
                  <a:gd name="connsiteY1" fmla="*/ 151564 h 151655"/>
                  <a:gd name="connsiteX2" fmla="*/ 23000 w 119306"/>
                  <a:gd name="connsiteY2" fmla="*/ 140606 h 151655"/>
                  <a:gd name="connsiteX3" fmla="*/ 4783 w 119306"/>
                  <a:gd name="connsiteY3" fmla="*/ 113664 h 151655"/>
                  <a:gd name="connsiteX4" fmla="*/ -940 w 119306"/>
                  <a:gd name="connsiteY4" fmla="*/ 78766 h 151655"/>
                  <a:gd name="connsiteX5" fmla="*/ 4713 w 119306"/>
                  <a:gd name="connsiteY5" fmla="*/ 41494 h 151655"/>
                  <a:gd name="connsiteX6" fmla="*/ 22652 w 119306"/>
                  <a:gd name="connsiteY6" fmla="*/ 12110 h 151655"/>
                  <a:gd name="connsiteX7" fmla="*/ 57061 w 119306"/>
                  <a:gd name="connsiteY7" fmla="*/ -35 h 151655"/>
                  <a:gd name="connsiteX8" fmla="*/ 83375 w 119306"/>
                  <a:gd name="connsiteY8" fmla="*/ 7922 h 151655"/>
                  <a:gd name="connsiteX9" fmla="*/ 109548 w 119306"/>
                  <a:gd name="connsiteY9" fmla="*/ 36678 h 151655"/>
                  <a:gd name="connsiteX10" fmla="*/ 118343 w 119306"/>
                  <a:gd name="connsiteY10" fmla="*/ 77300 h 151655"/>
                  <a:gd name="connsiteX11" fmla="*/ 97404 w 119306"/>
                  <a:gd name="connsiteY11" fmla="*/ 131741 h 151655"/>
                  <a:gd name="connsiteX12" fmla="*/ 57620 w 119306"/>
                  <a:gd name="connsiteY12" fmla="*/ 151564 h 151655"/>
                  <a:gd name="connsiteX13" fmla="*/ 56643 w 119306"/>
                  <a:gd name="connsiteY13" fmla="*/ 108708 h 151655"/>
                  <a:gd name="connsiteX14" fmla="*/ 73393 w 119306"/>
                  <a:gd name="connsiteY14" fmla="*/ 97471 h 151655"/>
                  <a:gd name="connsiteX15" fmla="*/ 80373 w 119306"/>
                  <a:gd name="connsiteY15" fmla="*/ 73531 h 151655"/>
                  <a:gd name="connsiteX16" fmla="*/ 76883 w 119306"/>
                  <a:gd name="connsiteY16" fmla="*/ 57687 h 151655"/>
                  <a:gd name="connsiteX17" fmla="*/ 52385 w 119306"/>
                  <a:gd name="connsiteY17" fmla="*/ 41145 h 151655"/>
                  <a:gd name="connsiteX18" fmla="*/ 40240 w 119306"/>
                  <a:gd name="connsiteY18" fmla="*/ 48125 h 151655"/>
                  <a:gd name="connsiteX19" fmla="*/ 34377 w 119306"/>
                  <a:gd name="connsiteY19" fmla="*/ 72414 h 151655"/>
                  <a:gd name="connsiteX20" fmla="*/ 36122 w 119306"/>
                  <a:gd name="connsiteY20" fmla="*/ 87281 h 151655"/>
                  <a:gd name="connsiteX21" fmla="*/ 43102 w 119306"/>
                  <a:gd name="connsiteY21" fmla="*/ 102147 h 151655"/>
                  <a:gd name="connsiteX22" fmla="*/ 56084 w 119306"/>
                  <a:gd name="connsiteY22" fmla="*/ 108708 h 151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19306" h="151655">
                    <a:moveTo>
                      <a:pt x="57620" y="151564"/>
                    </a:moveTo>
                    <a:lnTo>
                      <a:pt x="55944" y="151564"/>
                    </a:lnTo>
                    <a:cubicBezTo>
                      <a:pt x="44009" y="151815"/>
                      <a:pt x="32423" y="147948"/>
                      <a:pt x="23000" y="140606"/>
                    </a:cubicBezTo>
                    <a:cubicBezTo>
                      <a:pt x="14485" y="133521"/>
                      <a:pt x="8203" y="124182"/>
                      <a:pt x="4783" y="113664"/>
                    </a:cubicBezTo>
                    <a:cubicBezTo>
                      <a:pt x="945" y="102441"/>
                      <a:pt x="-1010" y="90638"/>
                      <a:pt x="-940" y="78766"/>
                    </a:cubicBezTo>
                    <a:cubicBezTo>
                      <a:pt x="-1010" y="66125"/>
                      <a:pt x="945" y="53555"/>
                      <a:pt x="4713" y="41494"/>
                    </a:cubicBezTo>
                    <a:cubicBezTo>
                      <a:pt x="7925" y="30271"/>
                      <a:pt x="14136" y="20122"/>
                      <a:pt x="22652" y="12110"/>
                    </a:cubicBezTo>
                    <a:cubicBezTo>
                      <a:pt x="32144" y="3769"/>
                      <a:pt x="44428" y="-580"/>
                      <a:pt x="57061" y="-35"/>
                    </a:cubicBezTo>
                    <a:cubicBezTo>
                      <a:pt x="66345" y="293"/>
                      <a:pt x="75418" y="3036"/>
                      <a:pt x="83375" y="7922"/>
                    </a:cubicBezTo>
                    <a:cubicBezTo>
                      <a:pt x="94891" y="14497"/>
                      <a:pt x="104104" y="24568"/>
                      <a:pt x="109548" y="36678"/>
                    </a:cubicBezTo>
                    <a:cubicBezTo>
                      <a:pt x="115481" y="49395"/>
                      <a:pt x="118483" y="63271"/>
                      <a:pt x="118343" y="77300"/>
                    </a:cubicBezTo>
                    <a:cubicBezTo>
                      <a:pt x="118831" y="97492"/>
                      <a:pt x="111293" y="117056"/>
                      <a:pt x="97404" y="131741"/>
                    </a:cubicBezTo>
                    <a:cubicBezTo>
                      <a:pt x="87562" y="143677"/>
                      <a:pt x="73115" y="150880"/>
                      <a:pt x="57620" y="151564"/>
                    </a:cubicBezTo>
                    <a:close/>
                    <a:moveTo>
                      <a:pt x="56643" y="108708"/>
                    </a:moveTo>
                    <a:cubicBezTo>
                      <a:pt x="63762" y="108073"/>
                      <a:pt x="70113" y="103837"/>
                      <a:pt x="73393" y="97471"/>
                    </a:cubicBezTo>
                    <a:cubicBezTo>
                      <a:pt x="78000" y="90331"/>
                      <a:pt x="80373" y="82018"/>
                      <a:pt x="80373" y="73531"/>
                    </a:cubicBezTo>
                    <a:cubicBezTo>
                      <a:pt x="80373" y="68059"/>
                      <a:pt x="79187" y="62643"/>
                      <a:pt x="76883" y="57687"/>
                    </a:cubicBezTo>
                    <a:cubicBezTo>
                      <a:pt x="73045" y="47539"/>
                      <a:pt x="63203" y="40915"/>
                      <a:pt x="52385" y="41145"/>
                    </a:cubicBezTo>
                    <a:cubicBezTo>
                      <a:pt x="47359" y="41124"/>
                      <a:pt x="42753" y="43790"/>
                      <a:pt x="40240" y="48125"/>
                    </a:cubicBezTo>
                    <a:cubicBezTo>
                      <a:pt x="36052" y="55516"/>
                      <a:pt x="34029" y="63927"/>
                      <a:pt x="34377" y="72414"/>
                    </a:cubicBezTo>
                    <a:cubicBezTo>
                      <a:pt x="34447" y="77418"/>
                      <a:pt x="35005" y="82402"/>
                      <a:pt x="36122" y="87281"/>
                    </a:cubicBezTo>
                    <a:cubicBezTo>
                      <a:pt x="37239" y="92718"/>
                      <a:pt x="39612" y="97820"/>
                      <a:pt x="43102" y="102147"/>
                    </a:cubicBezTo>
                    <a:cubicBezTo>
                      <a:pt x="46103" y="106300"/>
                      <a:pt x="50919" y="108743"/>
                      <a:pt x="56084" y="108708"/>
                    </a:cubicBezTo>
                    <a:close/>
                  </a:path>
                </a:pathLst>
              </a:custGeom>
              <a:solidFill>
                <a:srgbClr val="21B4DA"/>
              </a:solidFill>
              <a:ln w="6971" cap="flat">
                <a:noFill/>
                <a:prstDash val="solid"/>
                <a:miter/>
              </a:ln>
            </p:spPr>
            <p:txBody>
              <a:bodyPr rtlCol="0" anchor="ctr"/>
              <a:lstStyle/>
              <a:p>
                <a:endParaRPr lang="fr-FR"/>
              </a:p>
            </p:txBody>
          </p:sp>
          <p:sp>
            <p:nvSpPr>
              <p:cNvPr id="84" name="Graphique 2">
                <a:extLst>
                  <a:ext uri="{FF2B5EF4-FFF2-40B4-BE49-F238E27FC236}">
                    <a16:creationId xmlns:a16="http://schemas.microsoft.com/office/drawing/2014/main" id="{97E7E326-521A-4625-90EE-9E4C0B0080B2}"/>
                  </a:ext>
                </a:extLst>
              </p:cNvPr>
              <p:cNvSpPr/>
              <p:nvPr/>
            </p:nvSpPr>
            <p:spPr>
              <a:xfrm>
                <a:off x="7944767" y="2159132"/>
                <a:ext cx="149866" cy="184403"/>
              </a:xfrm>
              <a:custGeom>
                <a:avLst/>
                <a:gdLst>
                  <a:gd name="connsiteX0" fmla="*/ 22232 w 149866"/>
                  <a:gd name="connsiteY0" fmla="*/ 184323 h 184403"/>
                  <a:gd name="connsiteX1" fmla="*/ 16997 w 149866"/>
                  <a:gd name="connsiteY1" fmla="*/ 183974 h 184403"/>
                  <a:gd name="connsiteX2" fmla="*/ 6038 w 149866"/>
                  <a:gd name="connsiteY2" fmla="*/ 175877 h 184403"/>
                  <a:gd name="connsiteX3" fmla="*/ -942 w 149866"/>
                  <a:gd name="connsiteY3" fmla="*/ 157102 h 184403"/>
                  <a:gd name="connsiteX4" fmla="*/ -942 w 149866"/>
                  <a:gd name="connsiteY4" fmla="*/ 92330 h 184403"/>
                  <a:gd name="connsiteX5" fmla="*/ 6946 w 149866"/>
                  <a:gd name="connsiteY5" fmla="*/ 10249 h 184403"/>
                  <a:gd name="connsiteX6" fmla="*/ 22650 w 149866"/>
                  <a:gd name="connsiteY6" fmla="*/ -81 h 184403"/>
                  <a:gd name="connsiteX7" fmla="*/ 43589 w 149866"/>
                  <a:gd name="connsiteY7" fmla="*/ 31956 h 184403"/>
                  <a:gd name="connsiteX8" fmla="*/ 44287 w 149866"/>
                  <a:gd name="connsiteY8" fmla="*/ 39704 h 184403"/>
                  <a:gd name="connsiteX9" fmla="*/ 100124 w 149866"/>
                  <a:gd name="connsiteY9" fmla="*/ 5503 h 184403"/>
                  <a:gd name="connsiteX10" fmla="*/ 118830 w 149866"/>
                  <a:gd name="connsiteY10" fmla="*/ 8295 h 184403"/>
                  <a:gd name="connsiteX11" fmla="*/ 143957 w 149866"/>
                  <a:gd name="connsiteY11" fmla="*/ 64551 h 184403"/>
                  <a:gd name="connsiteX12" fmla="*/ 148912 w 149866"/>
                  <a:gd name="connsiteY12" fmla="*/ 119411 h 184403"/>
                  <a:gd name="connsiteX13" fmla="*/ 141932 w 149866"/>
                  <a:gd name="connsiteY13" fmla="*/ 160731 h 184403"/>
                  <a:gd name="connsiteX14" fmla="*/ 118062 w 149866"/>
                  <a:gd name="connsiteY14" fmla="*/ 178250 h 184403"/>
                  <a:gd name="connsiteX15" fmla="*/ 100613 w 149866"/>
                  <a:gd name="connsiteY15" fmla="*/ 171271 h 184403"/>
                  <a:gd name="connsiteX16" fmla="*/ 93075 w 149866"/>
                  <a:gd name="connsiteY16" fmla="*/ 156194 h 184403"/>
                  <a:gd name="connsiteX17" fmla="*/ 91749 w 149866"/>
                  <a:gd name="connsiteY17" fmla="*/ 140909 h 184403"/>
                  <a:gd name="connsiteX18" fmla="*/ 93773 w 149866"/>
                  <a:gd name="connsiteY18" fmla="*/ 117876 h 184403"/>
                  <a:gd name="connsiteX19" fmla="*/ 95448 w 149866"/>
                  <a:gd name="connsiteY19" fmla="*/ 92121 h 184403"/>
                  <a:gd name="connsiteX20" fmla="*/ 83094 w 149866"/>
                  <a:gd name="connsiteY20" fmla="*/ 49405 h 184403"/>
                  <a:gd name="connsiteX21" fmla="*/ 71158 w 149866"/>
                  <a:gd name="connsiteY21" fmla="*/ 58828 h 184403"/>
                  <a:gd name="connsiteX22" fmla="*/ 50708 w 149866"/>
                  <a:gd name="connsiteY22" fmla="*/ 128625 h 184403"/>
                  <a:gd name="connsiteX23" fmla="*/ 45124 w 149866"/>
                  <a:gd name="connsiteY23" fmla="*/ 158498 h 184403"/>
                  <a:gd name="connsiteX24" fmla="*/ 35702 w 149866"/>
                  <a:gd name="connsiteY24" fmla="*/ 178041 h 184403"/>
                  <a:gd name="connsiteX25" fmla="*/ 22232 w 149866"/>
                  <a:gd name="connsiteY25" fmla="*/ 184323 h 184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49866" h="184403">
                    <a:moveTo>
                      <a:pt x="22232" y="184323"/>
                    </a:moveTo>
                    <a:lnTo>
                      <a:pt x="16997" y="183974"/>
                    </a:lnTo>
                    <a:cubicBezTo>
                      <a:pt x="13855" y="183974"/>
                      <a:pt x="10017" y="181042"/>
                      <a:pt x="6038" y="175877"/>
                    </a:cubicBezTo>
                    <a:cubicBezTo>
                      <a:pt x="1571" y="170656"/>
                      <a:pt x="-942" y="163991"/>
                      <a:pt x="-942" y="157102"/>
                    </a:cubicBezTo>
                    <a:lnTo>
                      <a:pt x="-942" y="92330"/>
                    </a:lnTo>
                    <a:cubicBezTo>
                      <a:pt x="-662" y="46544"/>
                      <a:pt x="1990" y="19183"/>
                      <a:pt x="6946" y="10249"/>
                    </a:cubicBezTo>
                    <a:cubicBezTo>
                      <a:pt x="9668" y="4002"/>
                      <a:pt x="15810" y="-46"/>
                      <a:pt x="22650" y="-81"/>
                    </a:cubicBezTo>
                    <a:cubicBezTo>
                      <a:pt x="35353" y="-81"/>
                      <a:pt x="42332" y="10598"/>
                      <a:pt x="43589" y="31956"/>
                    </a:cubicBezTo>
                    <a:cubicBezTo>
                      <a:pt x="43659" y="34553"/>
                      <a:pt x="43938" y="37135"/>
                      <a:pt x="44287" y="39704"/>
                    </a:cubicBezTo>
                    <a:cubicBezTo>
                      <a:pt x="64807" y="16859"/>
                      <a:pt x="83443" y="5454"/>
                      <a:pt x="100124" y="5503"/>
                    </a:cubicBezTo>
                    <a:cubicBezTo>
                      <a:pt x="106406" y="6054"/>
                      <a:pt x="112688" y="6990"/>
                      <a:pt x="118830" y="8295"/>
                    </a:cubicBezTo>
                    <a:cubicBezTo>
                      <a:pt x="129090" y="10249"/>
                      <a:pt x="137465" y="29234"/>
                      <a:pt x="143957" y="64551"/>
                    </a:cubicBezTo>
                    <a:cubicBezTo>
                      <a:pt x="147307" y="82643"/>
                      <a:pt x="148982" y="101013"/>
                      <a:pt x="148912" y="119411"/>
                    </a:cubicBezTo>
                    <a:cubicBezTo>
                      <a:pt x="149122" y="133497"/>
                      <a:pt x="146749" y="147498"/>
                      <a:pt x="141932" y="160731"/>
                    </a:cubicBezTo>
                    <a:cubicBezTo>
                      <a:pt x="138932" y="171333"/>
                      <a:pt x="129090" y="178543"/>
                      <a:pt x="118062" y="178250"/>
                    </a:cubicBezTo>
                    <a:cubicBezTo>
                      <a:pt x="111571" y="178299"/>
                      <a:pt x="105289" y="175793"/>
                      <a:pt x="100613" y="171271"/>
                    </a:cubicBezTo>
                    <a:cubicBezTo>
                      <a:pt x="96356" y="167320"/>
                      <a:pt x="93703" y="161967"/>
                      <a:pt x="93075" y="156194"/>
                    </a:cubicBezTo>
                    <a:cubicBezTo>
                      <a:pt x="92237" y="151141"/>
                      <a:pt x="91749" y="146032"/>
                      <a:pt x="91749" y="140909"/>
                    </a:cubicBezTo>
                    <a:cubicBezTo>
                      <a:pt x="91959" y="133196"/>
                      <a:pt x="92586" y="125505"/>
                      <a:pt x="93773" y="117876"/>
                    </a:cubicBezTo>
                    <a:cubicBezTo>
                      <a:pt x="94959" y="109347"/>
                      <a:pt x="95518" y="100734"/>
                      <a:pt x="95448" y="92121"/>
                    </a:cubicBezTo>
                    <a:cubicBezTo>
                      <a:pt x="95448" y="63644"/>
                      <a:pt x="91330" y="49405"/>
                      <a:pt x="83094" y="49405"/>
                    </a:cubicBezTo>
                    <a:cubicBezTo>
                      <a:pt x="79814" y="49405"/>
                      <a:pt x="75835" y="52546"/>
                      <a:pt x="71158" y="58828"/>
                    </a:cubicBezTo>
                    <a:cubicBezTo>
                      <a:pt x="62434" y="70603"/>
                      <a:pt x="55664" y="93866"/>
                      <a:pt x="50708" y="128625"/>
                    </a:cubicBezTo>
                    <a:cubicBezTo>
                      <a:pt x="49103" y="139722"/>
                      <a:pt x="47218" y="149564"/>
                      <a:pt x="45124" y="158498"/>
                    </a:cubicBezTo>
                    <a:cubicBezTo>
                      <a:pt x="43729" y="165729"/>
                      <a:pt x="40518" y="172464"/>
                      <a:pt x="35702" y="178041"/>
                    </a:cubicBezTo>
                    <a:cubicBezTo>
                      <a:pt x="32212" y="181859"/>
                      <a:pt x="27396" y="184120"/>
                      <a:pt x="22232" y="184323"/>
                    </a:cubicBezTo>
                    <a:close/>
                  </a:path>
                </a:pathLst>
              </a:custGeom>
              <a:solidFill>
                <a:srgbClr val="21B4DA"/>
              </a:solidFill>
              <a:ln w="6971" cap="flat">
                <a:noFill/>
                <a:prstDash val="solid"/>
                <a:miter/>
              </a:ln>
            </p:spPr>
            <p:txBody>
              <a:bodyPr rtlCol="0" anchor="ctr"/>
              <a:lstStyle/>
              <a:p>
                <a:endParaRPr lang="fr-FR"/>
              </a:p>
            </p:txBody>
          </p:sp>
          <p:sp>
            <p:nvSpPr>
              <p:cNvPr id="85" name="Graphique 2">
                <a:extLst>
                  <a:ext uri="{FF2B5EF4-FFF2-40B4-BE49-F238E27FC236}">
                    <a16:creationId xmlns:a16="http://schemas.microsoft.com/office/drawing/2014/main" id="{97E7E326-521A-4625-90EE-9E4C0B0080B2}"/>
                  </a:ext>
                </a:extLst>
              </p:cNvPr>
              <p:cNvSpPr/>
              <p:nvPr/>
            </p:nvSpPr>
            <p:spPr>
              <a:xfrm>
                <a:off x="8119957" y="2159132"/>
                <a:ext cx="149867" cy="184403"/>
              </a:xfrm>
              <a:custGeom>
                <a:avLst/>
                <a:gdLst>
                  <a:gd name="connsiteX0" fmla="*/ 22232 w 149867"/>
                  <a:gd name="connsiteY0" fmla="*/ 184323 h 184403"/>
                  <a:gd name="connsiteX1" fmla="*/ 16997 w 149867"/>
                  <a:gd name="connsiteY1" fmla="*/ 183974 h 184403"/>
                  <a:gd name="connsiteX2" fmla="*/ 6038 w 149867"/>
                  <a:gd name="connsiteY2" fmla="*/ 175877 h 184403"/>
                  <a:gd name="connsiteX3" fmla="*/ -942 w 149867"/>
                  <a:gd name="connsiteY3" fmla="*/ 157102 h 184403"/>
                  <a:gd name="connsiteX4" fmla="*/ -942 w 149867"/>
                  <a:gd name="connsiteY4" fmla="*/ 92330 h 184403"/>
                  <a:gd name="connsiteX5" fmla="*/ 7015 w 149867"/>
                  <a:gd name="connsiteY5" fmla="*/ 10249 h 184403"/>
                  <a:gd name="connsiteX6" fmla="*/ 22650 w 149867"/>
                  <a:gd name="connsiteY6" fmla="*/ -81 h 184403"/>
                  <a:gd name="connsiteX7" fmla="*/ 43589 w 149867"/>
                  <a:gd name="connsiteY7" fmla="*/ 31956 h 184403"/>
                  <a:gd name="connsiteX8" fmla="*/ 44287 w 149867"/>
                  <a:gd name="connsiteY8" fmla="*/ 39704 h 184403"/>
                  <a:gd name="connsiteX9" fmla="*/ 100124 w 149867"/>
                  <a:gd name="connsiteY9" fmla="*/ 5503 h 184403"/>
                  <a:gd name="connsiteX10" fmla="*/ 118830 w 149867"/>
                  <a:gd name="connsiteY10" fmla="*/ 8295 h 184403"/>
                  <a:gd name="connsiteX11" fmla="*/ 143957 w 149867"/>
                  <a:gd name="connsiteY11" fmla="*/ 64551 h 184403"/>
                  <a:gd name="connsiteX12" fmla="*/ 148913 w 149867"/>
                  <a:gd name="connsiteY12" fmla="*/ 119411 h 184403"/>
                  <a:gd name="connsiteX13" fmla="*/ 141933 w 149867"/>
                  <a:gd name="connsiteY13" fmla="*/ 160731 h 184403"/>
                  <a:gd name="connsiteX14" fmla="*/ 118062 w 149867"/>
                  <a:gd name="connsiteY14" fmla="*/ 178250 h 184403"/>
                  <a:gd name="connsiteX15" fmla="*/ 100613 w 149867"/>
                  <a:gd name="connsiteY15" fmla="*/ 171271 h 184403"/>
                  <a:gd name="connsiteX16" fmla="*/ 93076 w 149867"/>
                  <a:gd name="connsiteY16" fmla="*/ 156194 h 184403"/>
                  <a:gd name="connsiteX17" fmla="*/ 91749 w 149867"/>
                  <a:gd name="connsiteY17" fmla="*/ 140909 h 184403"/>
                  <a:gd name="connsiteX18" fmla="*/ 93773 w 149867"/>
                  <a:gd name="connsiteY18" fmla="*/ 117876 h 184403"/>
                  <a:gd name="connsiteX19" fmla="*/ 95448 w 149867"/>
                  <a:gd name="connsiteY19" fmla="*/ 92121 h 184403"/>
                  <a:gd name="connsiteX20" fmla="*/ 83094 w 149867"/>
                  <a:gd name="connsiteY20" fmla="*/ 49405 h 184403"/>
                  <a:gd name="connsiteX21" fmla="*/ 71159 w 149867"/>
                  <a:gd name="connsiteY21" fmla="*/ 58828 h 184403"/>
                  <a:gd name="connsiteX22" fmla="*/ 50708 w 149867"/>
                  <a:gd name="connsiteY22" fmla="*/ 128625 h 184403"/>
                  <a:gd name="connsiteX23" fmla="*/ 45124 w 149867"/>
                  <a:gd name="connsiteY23" fmla="*/ 158498 h 184403"/>
                  <a:gd name="connsiteX24" fmla="*/ 35702 w 149867"/>
                  <a:gd name="connsiteY24" fmla="*/ 178041 h 184403"/>
                  <a:gd name="connsiteX25" fmla="*/ 22232 w 149867"/>
                  <a:gd name="connsiteY25" fmla="*/ 184323 h 184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49867" h="184403">
                    <a:moveTo>
                      <a:pt x="22232" y="184323"/>
                    </a:moveTo>
                    <a:lnTo>
                      <a:pt x="16997" y="183974"/>
                    </a:lnTo>
                    <a:cubicBezTo>
                      <a:pt x="13855" y="183974"/>
                      <a:pt x="10017" y="181042"/>
                      <a:pt x="6038" y="175877"/>
                    </a:cubicBezTo>
                    <a:cubicBezTo>
                      <a:pt x="1571" y="170656"/>
                      <a:pt x="-942" y="163998"/>
                      <a:pt x="-942" y="157102"/>
                    </a:cubicBezTo>
                    <a:lnTo>
                      <a:pt x="-942" y="92330"/>
                    </a:lnTo>
                    <a:cubicBezTo>
                      <a:pt x="-942" y="46544"/>
                      <a:pt x="1920" y="19183"/>
                      <a:pt x="7015" y="10249"/>
                    </a:cubicBezTo>
                    <a:cubicBezTo>
                      <a:pt x="9738" y="4002"/>
                      <a:pt x="15880" y="-53"/>
                      <a:pt x="22650" y="-81"/>
                    </a:cubicBezTo>
                    <a:cubicBezTo>
                      <a:pt x="35353" y="-81"/>
                      <a:pt x="42333" y="10598"/>
                      <a:pt x="43589" y="31956"/>
                    </a:cubicBezTo>
                    <a:cubicBezTo>
                      <a:pt x="43589" y="34538"/>
                      <a:pt x="43589" y="37121"/>
                      <a:pt x="44287" y="39704"/>
                    </a:cubicBezTo>
                    <a:cubicBezTo>
                      <a:pt x="64807" y="16859"/>
                      <a:pt x="83444" y="5454"/>
                      <a:pt x="100124" y="5503"/>
                    </a:cubicBezTo>
                    <a:cubicBezTo>
                      <a:pt x="106406" y="6054"/>
                      <a:pt x="112688" y="6990"/>
                      <a:pt x="118830" y="8295"/>
                    </a:cubicBezTo>
                    <a:cubicBezTo>
                      <a:pt x="129090" y="10249"/>
                      <a:pt x="137466" y="29234"/>
                      <a:pt x="143957" y="64551"/>
                    </a:cubicBezTo>
                    <a:cubicBezTo>
                      <a:pt x="147307" y="82643"/>
                      <a:pt x="148982" y="101013"/>
                      <a:pt x="148913" y="119411"/>
                    </a:cubicBezTo>
                    <a:cubicBezTo>
                      <a:pt x="149122" y="133497"/>
                      <a:pt x="146749" y="147498"/>
                      <a:pt x="141933" y="160731"/>
                    </a:cubicBezTo>
                    <a:cubicBezTo>
                      <a:pt x="138932" y="171333"/>
                      <a:pt x="129090" y="178543"/>
                      <a:pt x="118062" y="178250"/>
                    </a:cubicBezTo>
                    <a:cubicBezTo>
                      <a:pt x="111571" y="178299"/>
                      <a:pt x="105290" y="175793"/>
                      <a:pt x="100613" y="171271"/>
                    </a:cubicBezTo>
                    <a:cubicBezTo>
                      <a:pt x="96356" y="167320"/>
                      <a:pt x="93703" y="161967"/>
                      <a:pt x="93076" y="156194"/>
                    </a:cubicBezTo>
                    <a:cubicBezTo>
                      <a:pt x="92237" y="151141"/>
                      <a:pt x="91749" y="146032"/>
                      <a:pt x="91749" y="140909"/>
                    </a:cubicBezTo>
                    <a:cubicBezTo>
                      <a:pt x="91959" y="133196"/>
                      <a:pt x="92586" y="125505"/>
                      <a:pt x="93773" y="117876"/>
                    </a:cubicBezTo>
                    <a:cubicBezTo>
                      <a:pt x="94959" y="109347"/>
                      <a:pt x="95518" y="100734"/>
                      <a:pt x="95448" y="92121"/>
                    </a:cubicBezTo>
                    <a:cubicBezTo>
                      <a:pt x="95448" y="63644"/>
                      <a:pt x="91331" y="49405"/>
                      <a:pt x="83094" y="49405"/>
                    </a:cubicBezTo>
                    <a:cubicBezTo>
                      <a:pt x="79814" y="49405"/>
                      <a:pt x="75835" y="52546"/>
                      <a:pt x="71159" y="58828"/>
                    </a:cubicBezTo>
                    <a:cubicBezTo>
                      <a:pt x="62435" y="70603"/>
                      <a:pt x="55664" y="93866"/>
                      <a:pt x="50708" y="128625"/>
                    </a:cubicBezTo>
                    <a:cubicBezTo>
                      <a:pt x="49383" y="138668"/>
                      <a:pt x="47498" y="148642"/>
                      <a:pt x="45124" y="158498"/>
                    </a:cubicBezTo>
                    <a:cubicBezTo>
                      <a:pt x="43729" y="165729"/>
                      <a:pt x="40518" y="172464"/>
                      <a:pt x="35702" y="178041"/>
                    </a:cubicBezTo>
                    <a:cubicBezTo>
                      <a:pt x="32212" y="181866"/>
                      <a:pt x="27396" y="184134"/>
                      <a:pt x="22232" y="184323"/>
                    </a:cubicBezTo>
                    <a:close/>
                  </a:path>
                </a:pathLst>
              </a:custGeom>
              <a:solidFill>
                <a:srgbClr val="21B4DA"/>
              </a:solidFill>
              <a:ln w="6971" cap="flat">
                <a:noFill/>
                <a:prstDash val="solid"/>
                <a:miter/>
              </a:ln>
            </p:spPr>
            <p:txBody>
              <a:bodyPr rtlCol="0" anchor="ctr"/>
              <a:lstStyle/>
              <a:p>
                <a:endParaRPr lang="fr-FR"/>
              </a:p>
            </p:txBody>
          </p:sp>
          <p:sp>
            <p:nvSpPr>
              <p:cNvPr id="86" name="Graphique 2">
                <a:extLst>
                  <a:ext uri="{FF2B5EF4-FFF2-40B4-BE49-F238E27FC236}">
                    <a16:creationId xmlns:a16="http://schemas.microsoft.com/office/drawing/2014/main" id="{97E7E326-521A-4625-90EE-9E4C0B0080B2}"/>
                  </a:ext>
                </a:extLst>
              </p:cNvPr>
              <p:cNvSpPr/>
              <p:nvPr/>
            </p:nvSpPr>
            <p:spPr>
              <a:xfrm>
                <a:off x="8288051" y="2168131"/>
                <a:ext cx="135805" cy="157009"/>
              </a:xfrm>
              <a:custGeom>
                <a:avLst/>
                <a:gdLst>
                  <a:gd name="connsiteX0" fmla="*/ 63947 w 135805"/>
                  <a:gd name="connsiteY0" fmla="*/ 156897 h 157009"/>
                  <a:gd name="connsiteX1" fmla="*/ 62272 w 135805"/>
                  <a:gd name="connsiteY1" fmla="*/ 156897 h 157009"/>
                  <a:gd name="connsiteX2" fmla="*/ 27932 w 135805"/>
                  <a:gd name="connsiteY2" fmla="*/ 147614 h 157009"/>
                  <a:gd name="connsiteX3" fmla="*/ 6993 w 135805"/>
                  <a:gd name="connsiteY3" fmla="*/ 122488 h 157009"/>
                  <a:gd name="connsiteX4" fmla="*/ -894 w 135805"/>
                  <a:gd name="connsiteY4" fmla="*/ 84169 h 157009"/>
                  <a:gd name="connsiteX5" fmla="*/ 8668 w 135805"/>
                  <a:gd name="connsiteY5" fmla="*/ 37964 h 157009"/>
                  <a:gd name="connsiteX6" fmla="*/ 33655 w 135805"/>
                  <a:gd name="connsiteY6" fmla="*/ 9486 h 157009"/>
                  <a:gd name="connsiteX7" fmla="*/ 65343 w 135805"/>
                  <a:gd name="connsiteY7" fmla="*/ -76 h 157009"/>
                  <a:gd name="connsiteX8" fmla="*/ 93820 w 135805"/>
                  <a:gd name="connsiteY8" fmla="*/ 9626 h 157009"/>
                  <a:gd name="connsiteX9" fmla="*/ 107291 w 135805"/>
                  <a:gd name="connsiteY9" fmla="*/ 41663 h 157009"/>
                  <a:gd name="connsiteX10" fmla="*/ 99264 w 135805"/>
                  <a:gd name="connsiteY10" fmla="*/ 65324 h 157009"/>
                  <a:gd name="connsiteX11" fmla="*/ 77139 w 135805"/>
                  <a:gd name="connsiteY11" fmla="*/ 81238 h 157009"/>
                  <a:gd name="connsiteX12" fmla="*/ 46917 w 135805"/>
                  <a:gd name="connsiteY12" fmla="*/ 89125 h 157009"/>
                  <a:gd name="connsiteX13" fmla="*/ 37285 w 135805"/>
                  <a:gd name="connsiteY13" fmla="*/ 100495 h 157009"/>
                  <a:gd name="connsiteX14" fmla="*/ 37355 w 135805"/>
                  <a:gd name="connsiteY14" fmla="*/ 101130 h 157009"/>
                  <a:gd name="connsiteX15" fmla="*/ 42868 w 135805"/>
                  <a:gd name="connsiteY15" fmla="*/ 113972 h 157009"/>
                  <a:gd name="connsiteX16" fmla="*/ 66459 w 135805"/>
                  <a:gd name="connsiteY16" fmla="*/ 121510 h 157009"/>
                  <a:gd name="connsiteX17" fmla="*/ 106523 w 135805"/>
                  <a:gd name="connsiteY17" fmla="*/ 109924 h 157009"/>
                  <a:gd name="connsiteX18" fmla="*/ 124601 w 135805"/>
                  <a:gd name="connsiteY18" fmla="*/ 103712 h 157009"/>
                  <a:gd name="connsiteX19" fmla="*/ 132208 w 135805"/>
                  <a:gd name="connsiteY19" fmla="*/ 106853 h 157009"/>
                  <a:gd name="connsiteX20" fmla="*/ 134861 w 135805"/>
                  <a:gd name="connsiteY20" fmla="*/ 114182 h 157009"/>
                  <a:gd name="connsiteX21" fmla="*/ 128998 w 135805"/>
                  <a:gd name="connsiteY21" fmla="*/ 127653 h 157009"/>
                  <a:gd name="connsiteX22" fmla="*/ 63947 w 135805"/>
                  <a:gd name="connsiteY22" fmla="*/ 156897 h 157009"/>
                  <a:gd name="connsiteX23" fmla="*/ 51244 w 135805"/>
                  <a:gd name="connsiteY23" fmla="*/ 57856 h 157009"/>
                  <a:gd name="connsiteX24" fmla="*/ 70368 w 135805"/>
                  <a:gd name="connsiteY24" fmla="*/ 44455 h 157009"/>
                  <a:gd name="connsiteX25" fmla="*/ 75184 w 135805"/>
                  <a:gd name="connsiteY25" fmla="*/ 29518 h 157009"/>
                  <a:gd name="connsiteX26" fmla="*/ 71624 w 135805"/>
                  <a:gd name="connsiteY26" fmla="*/ 24765 h 157009"/>
                  <a:gd name="connsiteX27" fmla="*/ 70368 w 135805"/>
                  <a:gd name="connsiteY27" fmla="*/ 24772 h 157009"/>
                  <a:gd name="connsiteX28" fmla="*/ 67646 w 135805"/>
                  <a:gd name="connsiteY28" fmla="*/ 24772 h 157009"/>
                  <a:gd name="connsiteX29" fmla="*/ 57735 w 135805"/>
                  <a:gd name="connsiteY29" fmla="*/ 28890 h 157009"/>
                  <a:gd name="connsiteX30" fmla="*/ 45590 w 135805"/>
                  <a:gd name="connsiteY30" fmla="*/ 38662 h 157009"/>
                  <a:gd name="connsiteX31" fmla="*/ 41542 w 135805"/>
                  <a:gd name="connsiteY31" fmla="*/ 47875 h 157009"/>
                  <a:gd name="connsiteX32" fmla="*/ 48871 w 135805"/>
                  <a:gd name="connsiteY32" fmla="*/ 57821 h 157009"/>
                  <a:gd name="connsiteX33" fmla="*/ 51244 w 135805"/>
                  <a:gd name="connsiteY33" fmla="*/ 57856 h 1570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35805" h="157009">
                    <a:moveTo>
                      <a:pt x="63947" y="156897"/>
                    </a:moveTo>
                    <a:lnTo>
                      <a:pt x="62272" y="156897"/>
                    </a:lnTo>
                    <a:cubicBezTo>
                      <a:pt x="50127" y="157288"/>
                      <a:pt x="38192" y="154057"/>
                      <a:pt x="27932" y="147614"/>
                    </a:cubicBezTo>
                    <a:cubicBezTo>
                      <a:pt x="18788" y="141333"/>
                      <a:pt x="11529" y="132636"/>
                      <a:pt x="6993" y="122488"/>
                    </a:cubicBezTo>
                    <a:cubicBezTo>
                      <a:pt x="1619" y="110441"/>
                      <a:pt x="-1103" y="97361"/>
                      <a:pt x="-894" y="84169"/>
                    </a:cubicBezTo>
                    <a:cubicBezTo>
                      <a:pt x="-1383" y="68228"/>
                      <a:pt x="1897" y="52398"/>
                      <a:pt x="8668" y="37964"/>
                    </a:cubicBezTo>
                    <a:cubicBezTo>
                      <a:pt x="14182" y="26321"/>
                      <a:pt x="22836" y="16452"/>
                      <a:pt x="33655" y="9486"/>
                    </a:cubicBezTo>
                    <a:cubicBezTo>
                      <a:pt x="43078" y="3351"/>
                      <a:pt x="54106" y="36"/>
                      <a:pt x="65343" y="-76"/>
                    </a:cubicBezTo>
                    <a:cubicBezTo>
                      <a:pt x="75673" y="-229"/>
                      <a:pt x="85723" y="3205"/>
                      <a:pt x="93820" y="9626"/>
                    </a:cubicBezTo>
                    <a:cubicBezTo>
                      <a:pt x="103103" y="17611"/>
                      <a:pt x="108059" y="29462"/>
                      <a:pt x="107291" y="41663"/>
                    </a:cubicBezTo>
                    <a:cubicBezTo>
                      <a:pt x="107500" y="50248"/>
                      <a:pt x="104639" y="58623"/>
                      <a:pt x="99264" y="65324"/>
                    </a:cubicBezTo>
                    <a:cubicBezTo>
                      <a:pt x="93401" y="72443"/>
                      <a:pt x="85723" y="77922"/>
                      <a:pt x="77139" y="81238"/>
                    </a:cubicBezTo>
                    <a:cubicBezTo>
                      <a:pt x="67437" y="85209"/>
                      <a:pt x="57316" y="87861"/>
                      <a:pt x="46917" y="89125"/>
                    </a:cubicBezTo>
                    <a:cubicBezTo>
                      <a:pt x="41123" y="89606"/>
                      <a:pt x="36796" y="94694"/>
                      <a:pt x="37285" y="100495"/>
                    </a:cubicBezTo>
                    <a:cubicBezTo>
                      <a:pt x="37285" y="100711"/>
                      <a:pt x="37355" y="100920"/>
                      <a:pt x="37355" y="101130"/>
                    </a:cubicBezTo>
                    <a:cubicBezTo>
                      <a:pt x="37633" y="105918"/>
                      <a:pt x="39588" y="110448"/>
                      <a:pt x="42868" y="113972"/>
                    </a:cubicBezTo>
                    <a:cubicBezTo>
                      <a:pt x="46917" y="119068"/>
                      <a:pt x="54804" y="121510"/>
                      <a:pt x="66459" y="121510"/>
                    </a:cubicBezTo>
                    <a:cubicBezTo>
                      <a:pt x="80628" y="121301"/>
                      <a:pt x="94448" y="117302"/>
                      <a:pt x="106523" y="109924"/>
                    </a:cubicBezTo>
                    <a:cubicBezTo>
                      <a:pt x="111897" y="106358"/>
                      <a:pt x="118179" y="104222"/>
                      <a:pt x="124601" y="103712"/>
                    </a:cubicBezTo>
                    <a:cubicBezTo>
                      <a:pt x="127462" y="103538"/>
                      <a:pt x="130254" y="104696"/>
                      <a:pt x="132208" y="106853"/>
                    </a:cubicBezTo>
                    <a:cubicBezTo>
                      <a:pt x="133953" y="108877"/>
                      <a:pt x="134931" y="111495"/>
                      <a:pt x="134861" y="114182"/>
                    </a:cubicBezTo>
                    <a:cubicBezTo>
                      <a:pt x="134791" y="119284"/>
                      <a:pt x="132697" y="124149"/>
                      <a:pt x="128998" y="127653"/>
                    </a:cubicBezTo>
                    <a:cubicBezTo>
                      <a:pt x="112177" y="145821"/>
                      <a:pt x="88725" y="156374"/>
                      <a:pt x="63947" y="156897"/>
                    </a:cubicBezTo>
                    <a:close/>
                    <a:moveTo>
                      <a:pt x="51244" y="57856"/>
                    </a:moveTo>
                    <a:cubicBezTo>
                      <a:pt x="59759" y="57688"/>
                      <a:pt x="67297" y="52391"/>
                      <a:pt x="70368" y="44455"/>
                    </a:cubicBezTo>
                    <a:cubicBezTo>
                      <a:pt x="73021" y="39876"/>
                      <a:pt x="74696" y="34788"/>
                      <a:pt x="75184" y="29518"/>
                    </a:cubicBezTo>
                    <a:cubicBezTo>
                      <a:pt x="75533" y="27229"/>
                      <a:pt x="73928" y="25100"/>
                      <a:pt x="71624" y="24765"/>
                    </a:cubicBezTo>
                    <a:cubicBezTo>
                      <a:pt x="71206" y="24702"/>
                      <a:pt x="70787" y="24702"/>
                      <a:pt x="70368" y="24772"/>
                    </a:cubicBezTo>
                    <a:lnTo>
                      <a:pt x="67646" y="24772"/>
                    </a:lnTo>
                    <a:cubicBezTo>
                      <a:pt x="64087" y="25512"/>
                      <a:pt x="60736" y="26908"/>
                      <a:pt x="57735" y="28890"/>
                    </a:cubicBezTo>
                    <a:cubicBezTo>
                      <a:pt x="53129" y="31431"/>
                      <a:pt x="49080" y="34732"/>
                      <a:pt x="45590" y="38662"/>
                    </a:cubicBezTo>
                    <a:cubicBezTo>
                      <a:pt x="43148" y="41125"/>
                      <a:pt x="41682" y="44406"/>
                      <a:pt x="41542" y="47875"/>
                    </a:cubicBezTo>
                    <a:cubicBezTo>
                      <a:pt x="40845" y="52635"/>
                      <a:pt x="44055" y="57088"/>
                      <a:pt x="48871" y="57821"/>
                    </a:cubicBezTo>
                    <a:cubicBezTo>
                      <a:pt x="49639" y="57946"/>
                      <a:pt x="50477" y="57953"/>
                      <a:pt x="51244" y="57856"/>
                    </a:cubicBezTo>
                    <a:close/>
                  </a:path>
                </a:pathLst>
              </a:custGeom>
              <a:solidFill>
                <a:srgbClr val="21B4DA"/>
              </a:solidFill>
              <a:ln w="6971" cap="flat">
                <a:noFill/>
                <a:prstDash val="solid"/>
                <a:miter/>
              </a:ln>
            </p:spPr>
            <p:txBody>
              <a:bodyPr rtlCol="0" anchor="ctr"/>
              <a:lstStyle/>
              <a:p>
                <a:endParaRPr lang="fr-FR"/>
              </a:p>
            </p:txBody>
          </p:sp>
          <p:sp>
            <p:nvSpPr>
              <p:cNvPr id="87" name="Graphique 2">
                <a:extLst>
                  <a:ext uri="{FF2B5EF4-FFF2-40B4-BE49-F238E27FC236}">
                    <a16:creationId xmlns:a16="http://schemas.microsoft.com/office/drawing/2014/main" id="{97E7E326-521A-4625-90EE-9E4C0B0080B2}"/>
                  </a:ext>
                </a:extLst>
              </p:cNvPr>
              <p:cNvSpPr/>
              <p:nvPr/>
            </p:nvSpPr>
            <p:spPr>
              <a:xfrm>
                <a:off x="8433554" y="2167016"/>
                <a:ext cx="141828" cy="167096"/>
              </a:xfrm>
              <a:custGeom>
                <a:avLst/>
                <a:gdLst>
                  <a:gd name="connsiteX0" fmla="*/ 32143 w 141828"/>
                  <a:gd name="connsiteY0" fmla="*/ 167016 h 167096"/>
                  <a:gd name="connsiteX1" fmla="*/ -801 w 141828"/>
                  <a:gd name="connsiteY1" fmla="*/ 84167 h 167096"/>
                  <a:gd name="connsiteX2" fmla="*/ 6179 w 141828"/>
                  <a:gd name="connsiteY2" fmla="*/ 21838 h 167096"/>
                  <a:gd name="connsiteX3" fmla="*/ 35075 w 141828"/>
                  <a:gd name="connsiteY3" fmla="*/ 1388 h 167096"/>
                  <a:gd name="connsiteX4" fmla="*/ 47918 w 141828"/>
                  <a:gd name="connsiteY4" fmla="*/ 25328 h 167096"/>
                  <a:gd name="connsiteX5" fmla="*/ 66134 w 141828"/>
                  <a:gd name="connsiteY5" fmla="*/ 6902 h 167096"/>
                  <a:gd name="connsiteX6" fmla="*/ 95588 w 141828"/>
                  <a:gd name="connsiteY6" fmla="*/ -78 h 167096"/>
                  <a:gd name="connsiteX7" fmla="*/ 133139 w 141828"/>
                  <a:gd name="connsiteY7" fmla="*/ 9484 h 167096"/>
                  <a:gd name="connsiteX8" fmla="*/ 140887 w 141828"/>
                  <a:gd name="connsiteY8" fmla="*/ 22955 h 167096"/>
                  <a:gd name="connsiteX9" fmla="*/ 139421 w 141828"/>
                  <a:gd name="connsiteY9" fmla="*/ 28469 h 167096"/>
                  <a:gd name="connsiteX10" fmla="*/ 118482 w 141828"/>
                  <a:gd name="connsiteY10" fmla="*/ 46337 h 167096"/>
                  <a:gd name="connsiteX11" fmla="*/ 103755 w 141828"/>
                  <a:gd name="connsiteY11" fmla="*/ 41521 h 167096"/>
                  <a:gd name="connsiteX12" fmla="*/ 85538 w 141828"/>
                  <a:gd name="connsiteY12" fmla="*/ 37263 h 167096"/>
                  <a:gd name="connsiteX13" fmla="*/ 65785 w 141828"/>
                  <a:gd name="connsiteY13" fmla="*/ 46756 h 167096"/>
                  <a:gd name="connsiteX14" fmla="*/ 56991 w 141828"/>
                  <a:gd name="connsiteY14" fmla="*/ 75931 h 167096"/>
                  <a:gd name="connsiteX15" fmla="*/ 56502 w 141828"/>
                  <a:gd name="connsiteY15" fmla="*/ 94148 h 167096"/>
                  <a:gd name="connsiteX16" fmla="*/ 57200 w 141828"/>
                  <a:gd name="connsiteY16" fmla="*/ 115087 h 167096"/>
                  <a:gd name="connsiteX17" fmla="*/ 57968 w 141828"/>
                  <a:gd name="connsiteY17" fmla="*/ 133025 h 167096"/>
                  <a:gd name="connsiteX18" fmla="*/ 34028 w 141828"/>
                  <a:gd name="connsiteY18" fmla="*/ 166667 h 1670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41828" h="167096">
                    <a:moveTo>
                      <a:pt x="32143" y="167016"/>
                    </a:moveTo>
                    <a:cubicBezTo>
                      <a:pt x="10227" y="167016"/>
                      <a:pt x="-731" y="139397"/>
                      <a:pt x="-801" y="84167"/>
                    </a:cubicBezTo>
                    <a:cubicBezTo>
                      <a:pt x="-1568" y="63158"/>
                      <a:pt x="805" y="42149"/>
                      <a:pt x="6179" y="21838"/>
                    </a:cubicBezTo>
                    <a:cubicBezTo>
                      <a:pt x="9390" y="8779"/>
                      <a:pt x="21674" y="62"/>
                      <a:pt x="35075" y="1388"/>
                    </a:cubicBezTo>
                    <a:cubicBezTo>
                      <a:pt x="41078" y="1388"/>
                      <a:pt x="45335" y="9345"/>
                      <a:pt x="47918" y="25328"/>
                    </a:cubicBezTo>
                    <a:cubicBezTo>
                      <a:pt x="51617" y="17246"/>
                      <a:pt x="58108" y="10720"/>
                      <a:pt x="66134" y="6902"/>
                    </a:cubicBezTo>
                    <a:cubicBezTo>
                      <a:pt x="75208" y="2225"/>
                      <a:pt x="85329" y="-176"/>
                      <a:pt x="95588" y="-78"/>
                    </a:cubicBezTo>
                    <a:cubicBezTo>
                      <a:pt x="112898" y="-78"/>
                      <a:pt x="125392" y="3112"/>
                      <a:pt x="133139" y="9484"/>
                    </a:cubicBezTo>
                    <a:cubicBezTo>
                      <a:pt x="137606" y="12604"/>
                      <a:pt x="140398" y="17539"/>
                      <a:pt x="140887" y="22955"/>
                    </a:cubicBezTo>
                    <a:cubicBezTo>
                      <a:pt x="140887" y="24881"/>
                      <a:pt x="140329" y="26780"/>
                      <a:pt x="139421" y="28469"/>
                    </a:cubicBezTo>
                    <a:cubicBezTo>
                      <a:pt x="133489" y="40335"/>
                      <a:pt x="126509" y="46337"/>
                      <a:pt x="118482" y="46337"/>
                    </a:cubicBezTo>
                    <a:cubicBezTo>
                      <a:pt x="113247" y="46037"/>
                      <a:pt x="108152" y="44376"/>
                      <a:pt x="103755" y="41521"/>
                    </a:cubicBezTo>
                    <a:cubicBezTo>
                      <a:pt x="98171" y="38471"/>
                      <a:pt x="91889" y="36998"/>
                      <a:pt x="85538" y="37263"/>
                    </a:cubicBezTo>
                    <a:cubicBezTo>
                      <a:pt x="77791" y="37110"/>
                      <a:pt x="70462" y="40635"/>
                      <a:pt x="65785" y="46756"/>
                    </a:cubicBezTo>
                    <a:cubicBezTo>
                      <a:pt x="59922" y="55362"/>
                      <a:pt x="56922" y="65538"/>
                      <a:pt x="56991" y="75931"/>
                    </a:cubicBezTo>
                    <a:cubicBezTo>
                      <a:pt x="56991" y="81933"/>
                      <a:pt x="56502" y="88006"/>
                      <a:pt x="56502" y="94148"/>
                    </a:cubicBezTo>
                    <a:cubicBezTo>
                      <a:pt x="56502" y="100290"/>
                      <a:pt x="56502" y="108107"/>
                      <a:pt x="57200" y="115087"/>
                    </a:cubicBezTo>
                    <a:cubicBezTo>
                      <a:pt x="57898" y="122067"/>
                      <a:pt x="57968" y="127860"/>
                      <a:pt x="57968" y="133025"/>
                    </a:cubicBezTo>
                    <a:cubicBezTo>
                      <a:pt x="57968" y="153964"/>
                      <a:pt x="49942" y="165131"/>
                      <a:pt x="34028" y="166667"/>
                    </a:cubicBezTo>
                    <a:close/>
                  </a:path>
                </a:pathLst>
              </a:custGeom>
              <a:solidFill>
                <a:srgbClr val="21B4DA"/>
              </a:solidFill>
              <a:ln w="6971" cap="flat">
                <a:noFill/>
                <a:prstDash val="solid"/>
                <a:miter/>
              </a:ln>
            </p:spPr>
            <p:txBody>
              <a:bodyPr rtlCol="0" anchor="ctr"/>
              <a:lstStyle/>
              <a:p>
                <a:endParaRPr lang="fr-FR"/>
              </a:p>
            </p:txBody>
          </p:sp>
          <p:sp>
            <p:nvSpPr>
              <p:cNvPr id="88" name="Graphique 2">
                <a:extLst>
                  <a:ext uri="{FF2B5EF4-FFF2-40B4-BE49-F238E27FC236}">
                    <a16:creationId xmlns:a16="http://schemas.microsoft.com/office/drawing/2014/main" id="{97E7E326-521A-4625-90EE-9E4C0B0080B2}"/>
                  </a:ext>
                </a:extLst>
              </p:cNvPr>
              <p:cNvSpPr/>
              <p:nvPr/>
            </p:nvSpPr>
            <p:spPr>
              <a:xfrm>
                <a:off x="8669466" y="2159048"/>
                <a:ext cx="148112" cy="184836"/>
              </a:xfrm>
              <a:custGeom>
                <a:avLst/>
                <a:gdLst>
                  <a:gd name="connsiteX0" fmla="*/ 77093 w 148112"/>
                  <a:gd name="connsiteY0" fmla="*/ 184756 h 184836"/>
                  <a:gd name="connsiteX1" fmla="*/ 34796 w 148112"/>
                  <a:gd name="connsiteY1" fmla="*/ 173518 h 184836"/>
                  <a:gd name="connsiteX2" fmla="*/ 5202 w 148112"/>
                  <a:gd name="connsiteY2" fmla="*/ 144622 h 184836"/>
                  <a:gd name="connsiteX3" fmla="*/ -940 w 148112"/>
                  <a:gd name="connsiteY3" fmla="*/ 120682 h 184836"/>
                  <a:gd name="connsiteX4" fmla="*/ 10507 w 148112"/>
                  <a:gd name="connsiteY4" fmla="*/ 90879 h 184836"/>
                  <a:gd name="connsiteX5" fmla="*/ 22861 w 148112"/>
                  <a:gd name="connsiteY5" fmla="*/ 87180 h 184836"/>
                  <a:gd name="connsiteX6" fmla="*/ 43800 w 148112"/>
                  <a:gd name="connsiteY6" fmla="*/ 104699 h 184836"/>
                  <a:gd name="connsiteX7" fmla="*/ 64739 w 148112"/>
                  <a:gd name="connsiteY7" fmla="*/ 133943 h 184836"/>
                  <a:gd name="connsiteX8" fmla="*/ 87353 w 148112"/>
                  <a:gd name="connsiteY8" fmla="*/ 140923 h 184836"/>
                  <a:gd name="connsiteX9" fmla="*/ 96985 w 148112"/>
                  <a:gd name="connsiteY9" fmla="*/ 139806 h 184836"/>
                  <a:gd name="connsiteX10" fmla="*/ 104524 w 148112"/>
                  <a:gd name="connsiteY10" fmla="*/ 131424 h 184836"/>
                  <a:gd name="connsiteX11" fmla="*/ 104454 w 148112"/>
                  <a:gd name="connsiteY11" fmla="*/ 130942 h 184836"/>
                  <a:gd name="connsiteX12" fmla="*/ 75558 w 148112"/>
                  <a:gd name="connsiteY12" fmla="*/ 103512 h 184836"/>
                  <a:gd name="connsiteX13" fmla="*/ 43730 w 148112"/>
                  <a:gd name="connsiteY13" fmla="*/ 79083 h 184836"/>
                  <a:gd name="connsiteX14" fmla="*/ 31586 w 148112"/>
                  <a:gd name="connsiteY14" fmla="*/ 49210 h 184836"/>
                  <a:gd name="connsiteX15" fmla="*/ 46243 w 148112"/>
                  <a:gd name="connsiteY15" fmla="*/ 14800 h 184836"/>
                  <a:gd name="connsiteX16" fmla="*/ 82538 w 148112"/>
                  <a:gd name="connsiteY16" fmla="*/ -67 h 184836"/>
                  <a:gd name="connsiteX17" fmla="*/ 104175 w 148112"/>
                  <a:gd name="connsiteY17" fmla="*/ 5727 h 184836"/>
                  <a:gd name="connsiteX18" fmla="*/ 118622 w 148112"/>
                  <a:gd name="connsiteY18" fmla="*/ 22897 h 184836"/>
                  <a:gd name="connsiteX19" fmla="*/ 119530 w 148112"/>
                  <a:gd name="connsiteY19" fmla="*/ 27503 h 184836"/>
                  <a:gd name="connsiteX20" fmla="*/ 117924 w 148112"/>
                  <a:gd name="connsiteY20" fmla="*/ 32877 h 184836"/>
                  <a:gd name="connsiteX21" fmla="*/ 110387 w 148112"/>
                  <a:gd name="connsiteY21" fmla="*/ 36367 h 184836"/>
                  <a:gd name="connsiteX22" fmla="*/ 99847 w 148112"/>
                  <a:gd name="connsiteY22" fmla="*/ 33855 h 184836"/>
                  <a:gd name="connsiteX23" fmla="*/ 83515 w 148112"/>
                  <a:gd name="connsiteY23" fmla="*/ 31412 h 184836"/>
                  <a:gd name="connsiteX24" fmla="*/ 71439 w 148112"/>
                  <a:gd name="connsiteY24" fmla="*/ 35251 h 184836"/>
                  <a:gd name="connsiteX25" fmla="*/ 67112 w 148112"/>
                  <a:gd name="connsiteY25" fmla="*/ 46279 h 184836"/>
                  <a:gd name="connsiteX26" fmla="*/ 76884 w 148112"/>
                  <a:gd name="connsiteY26" fmla="*/ 61355 h 184836"/>
                  <a:gd name="connsiteX27" fmla="*/ 98242 w 148112"/>
                  <a:gd name="connsiteY27" fmla="*/ 75733 h 184836"/>
                  <a:gd name="connsiteX28" fmla="*/ 121414 w 148112"/>
                  <a:gd name="connsiteY28" fmla="*/ 90809 h 184836"/>
                  <a:gd name="connsiteX29" fmla="*/ 147170 w 148112"/>
                  <a:gd name="connsiteY29" fmla="*/ 132268 h 184836"/>
                  <a:gd name="connsiteX30" fmla="*/ 134816 w 148112"/>
                  <a:gd name="connsiteY30" fmla="*/ 161653 h 184836"/>
                  <a:gd name="connsiteX31" fmla="*/ 107525 w 148112"/>
                  <a:gd name="connsiteY31" fmla="*/ 179102 h 184836"/>
                  <a:gd name="connsiteX32" fmla="*/ 77093 w 148112"/>
                  <a:gd name="connsiteY32" fmla="*/ 184756 h 184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48112" h="184836">
                    <a:moveTo>
                      <a:pt x="77093" y="184756"/>
                    </a:moveTo>
                    <a:cubicBezTo>
                      <a:pt x="62297" y="184644"/>
                      <a:pt x="47709" y="180777"/>
                      <a:pt x="34796" y="173518"/>
                    </a:cubicBezTo>
                    <a:cubicBezTo>
                      <a:pt x="22303" y="167027"/>
                      <a:pt x="11973" y="156969"/>
                      <a:pt x="5202" y="144622"/>
                    </a:cubicBezTo>
                    <a:cubicBezTo>
                      <a:pt x="1085" y="137308"/>
                      <a:pt x="-1009" y="129058"/>
                      <a:pt x="-940" y="120682"/>
                    </a:cubicBezTo>
                    <a:cubicBezTo>
                      <a:pt x="-940" y="105955"/>
                      <a:pt x="2899" y="96044"/>
                      <a:pt x="10507" y="90879"/>
                    </a:cubicBezTo>
                    <a:cubicBezTo>
                      <a:pt x="14137" y="88457"/>
                      <a:pt x="18464" y="87165"/>
                      <a:pt x="22861" y="87180"/>
                    </a:cubicBezTo>
                    <a:cubicBezTo>
                      <a:pt x="33121" y="87298"/>
                      <a:pt x="41846" y="94620"/>
                      <a:pt x="43800" y="104699"/>
                    </a:cubicBezTo>
                    <a:cubicBezTo>
                      <a:pt x="46802" y="116752"/>
                      <a:pt x="54270" y="127215"/>
                      <a:pt x="64739" y="133943"/>
                    </a:cubicBezTo>
                    <a:cubicBezTo>
                      <a:pt x="71509" y="138208"/>
                      <a:pt x="79327" y="140609"/>
                      <a:pt x="87353" y="140923"/>
                    </a:cubicBezTo>
                    <a:cubicBezTo>
                      <a:pt x="88820" y="140923"/>
                      <a:pt x="92030" y="140504"/>
                      <a:pt x="96985" y="139806"/>
                    </a:cubicBezTo>
                    <a:cubicBezTo>
                      <a:pt x="101383" y="139569"/>
                      <a:pt x="104733" y="135814"/>
                      <a:pt x="104524" y="131424"/>
                    </a:cubicBezTo>
                    <a:cubicBezTo>
                      <a:pt x="104454" y="131263"/>
                      <a:pt x="104454" y="131103"/>
                      <a:pt x="104454" y="130942"/>
                    </a:cubicBezTo>
                    <a:cubicBezTo>
                      <a:pt x="104454" y="122706"/>
                      <a:pt x="94822" y="113563"/>
                      <a:pt x="75558" y="103512"/>
                    </a:cubicBezTo>
                    <a:cubicBezTo>
                      <a:pt x="63692" y="97188"/>
                      <a:pt x="52944" y="88931"/>
                      <a:pt x="43730" y="79083"/>
                    </a:cubicBezTo>
                    <a:cubicBezTo>
                      <a:pt x="35913" y="71126"/>
                      <a:pt x="31516" y="60384"/>
                      <a:pt x="31586" y="49210"/>
                    </a:cubicBezTo>
                    <a:cubicBezTo>
                      <a:pt x="31586" y="36221"/>
                      <a:pt x="36890" y="23797"/>
                      <a:pt x="46243" y="14800"/>
                    </a:cubicBezTo>
                    <a:cubicBezTo>
                      <a:pt x="55735" y="4994"/>
                      <a:pt x="68927" y="-395"/>
                      <a:pt x="82538" y="-67"/>
                    </a:cubicBezTo>
                    <a:cubicBezTo>
                      <a:pt x="90145" y="-95"/>
                      <a:pt x="97613" y="1902"/>
                      <a:pt x="104175" y="5727"/>
                    </a:cubicBezTo>
                    <a:cubicBezTo>
                      <a:pt x="110945" y="9475"/>
                      <a:pt x="116110" y="15589"/>
                      <a:pt x="118622" y="22897"/>
                    </a:cubicBezTo>
                    <a:cubicBezTo>
                      <a:pt x="119181" y="24362"/>
                      <a:pt x="119530" y="25926"/>
                      <a:pt x="119530" y="27503"/>
                    </a:cubicBezTo>
                    <a:cubicBezTo>
                      <a:pt x="119599" y="29423"/>
                      <a:pt x="119041" y="31314"/>
                      <a:pt x="117924" y="32877"/>
                    </a:cubicBezTo>
                    <a:cubicBezTo>
                      <a:pt x="116110" y="35209"/>
                      <a:pt x="113318" y="36514"/>
                      <a:pt x="110387" y="36367"/>
                    </a:cubicBezTo>
                    <a:cubicBezTo>
                      <a:pt x="106757" y="36060"/>
                      <a:pt x="103197" y="35209"/>
                      <a:pt x="99847" y="33855"/>
                    </a:cubicBezTo>
                    <a:cubicBezTo>
                      <a:pt x="94543" y="32159"/>
                      <a:pt x="89028" y="31328"/>
                      <a:pt x="83515" y="31412"/>
                    </a:cubicBezTo>
                    <a:cubicBezTo>
                      <a:pt x="79118" y="31133"/>
                      <a:pt x="74860" y="32501"/>
                      <a:pt x="71439" y="35251"/>
                    </a:cubicBezTo>
                    <a:cubicBezTo>
                      <a:pt x="68439" y="38105"/>
                      <a:pt x="66833" y="42140"/>
                      <a:pt x="67112" y="46279"/>
                    </a:cubicBezTo>
                    <a:cubicBezTo>
                      <a:pt x="67811" y="52567"/>
                      <a:pt x="71439" y="58165"/>
                      <a:pt x="76884" y="61355"/>
                    </a:cubicBezTo>
                    <a:cubicBezTo>
                      <a:pt x="83654" y="66652"/>
                      <a:pt x="90773" y="71461"/>
                      <a:pt x="98242" y="75733"/>
                    </a:cubicBezTo>
                    <a:cubicBezTo>
                      <a:pt x="106059" y="80409"/>
                      <a:pt x="113807" y="85435"/>
                      <a:pt x="121414" y="90809"/>
                    </a:cubicBezTo>
                    <a:cubicBezTo>
                      <a:pt x="138585" y="103372"/>
                      <a:pt x="147170" y="117122"/>
                      <a:pt x="147170" y="132268"/>
                    </a:cubicBezTo>
                    <a:cubicBezTo>
                      <a:pt x="147240" y="143345"/>
                      <a:pt x="142772" y="153961"/>
                      <a:pt x="134816" y="161653"/>
                    </a:cubicBezTo>
                    <a:cubicBezTo>
                      <a:pt x="127138" y="169442"/>
                      <a:pt x="117785" y="175403"/>
                      <a:pt x="107525" y="179102"/>
                    </a:cubicBezTo>
                    <a:cubicBezTo>
                      <a:pt x="97753" y="182717"/>
                      <a:pt x="87493" y="184630"/>
                      <a:pt x="77093" y="184756"/>
                    </a:cubicBezTo>
                    <a:close/>
                  </a:path>
                </a:pathLst>
              </a:custGeom>
              <a:solidFill>
                <a:srgbClr val="21B4DA"/>
              </a:solidFill>
              <a:ln w="6971" cap="flat">
                <a:noFill/>
                <a:prstDash val="solid"/>
                <a:miter/>
              </a:ln>
            </p:spPr>
            <p:txBody>
              <a:bodyPr rtlCol="0" anchor="ctr"/>
              <a:lstStyle/>
              <a:p>
                <a:endParaRPr lang="fr-FR"/>
              </a:p>
            </p:txBody>
          </p:sp>
          <p:sp>
            <p:nvSpPr>
              <p:cNvPr id="89" name="Graphique 2">
                <a:extLst>
                  <a:ext uri="{FF2B5EF4-FFF2-40B4-BE49-F238E27FC236}">
                    <a16:creationId xmlns:a16="http://schemas.microsoft.com/office/drawing/2014/main" id="{97E7E326-521A-4625-90EE-9E4C0B0080B2}"/>
                  </a:ext>
                </a:extLst>
              </p:cNvPr>
              <p:cNvSpPr/>
              <p:nvPr/>
            </p:nvSpPr>
            <p:spPr>
              <a:xfrm>
                <a:off x="8828603" y="2182817"/>
                <a:ext cx="119236" cy="151655"/>
              </a:xfrm>
              <a:custGeom>
                <a:avLst/>
                <a:gdLst>
                  <a:gd name="connsiteX0" fmla="*/ 57550 w 119236"/>
                  <a:gd name="connsiteY0" fmla="*/ 151564 h 151655"/>
                  <a:gd name="connsiteX1" fmla="*/ 55945 w 119236"/>
                  <a:gd name="connsiteY1" fmla="*/ 151564 h 151655"/>
                  <a:gd name="connsiteX2" fmla="*/ 23001 w 119236"/>
                  <a:gd name="connsiteY2" fmla="*/ 140606 h 151655"/>
                  <a:gd name="connsiteX3" fmla="*/ 4783 w 119236"/>
                  <a:gd name="connsiteY3" fmla="*/ 113664 h 151655"/>
                  <a:gd name="connsiteX4" fmla="*/ -940 w 119236"/>
                  <a:gd name="connsiteY4" fmla="*/ 78766 h 151655"/>
                  <a:gd name="connsiteX5" fmla="*/ 4644 w 119236"/>
                  <a:gd name="connsiteY5" fmla="*/ 41494 h 151655"/>
                  <a:gd name="connsiteX6" fmla="*/ 22582 w 119236"/>
                  <a:gd name="connsiteY6" fmla="*/ 12110 h 151655"/>
                  <a:gd name="connsiteX7" fmla="*/ 56992 w 119236"/>
                  <a:gd name="connsiteY7" fmla="*/ -35 h 151655"/>
                  <a:gd name="connsiteX8" fmla="*/ 83375 w 119236"/>
                  <a:gd name="connsiteY8" fmla="*/ 7922 h 151655"/>
                  <a:gd name="connsiteX9" fmla="*/ 109548 w 119236"/>
                  <a:gd name="connsiteY9" fmla="*/ 36678 h 151655"/>
                  <a:gd name="connsiteX10" fmla="*/ 118273 w 119236"/>
                  <a:gd name="connsiteY10" fmla="*/ 77300 h 151655"/>
                  <a:gd name="connsiteX11" fmla="*/ 97334 w 119236"/>
                  <a:gd name="connsiteY11" fmla="*/ 131741 h 151655"/>
                  <a:gd name="connsiteX12" fmla="*/ 57550 w 119236"/>
                  <a:gd name="connsiteY12" fmla="*/ 151564 h 151655"/>
                  <a:gd name="connsiteX13" fmla="*/ 56643 w 119236"/>
                  <a:gd name="connsiteY13" fmla="*/ 108708 h 151655"/>
                  <a:gd name="connsiteX14" fmla="*/ 73394 w 119236"/>
                  <a:gd name="connsiteY14" fmla="*/ 97471 h 151655"/>
                  <a:gd name="connsiteX15" fmla="*/ 80374 w 119236"/>
                  <a:gd name="connsiteY15" fmla="*/ 73531 h 151655"/>
                  <a:gd name="connsiteX16" fmla="*/ 76884 w 119236"/>
                  <a:gd name="connsiteY16" fmla="*/ 57687 h 151655"/>
                  <a:gd name="connsiteX17" fmla="*/ 52385 w 119236"/>
                  <a:gd name="connsiteY17" fmla="*/ 41145 h 151655"/>
                  <a:gd name="connsiteX18" fmla="*/ 40241 w 119236"/>
                  <a:gd name="connsiteY18" fmla="*/ 48125 h 151655"/>
                  <a:gd name="connsiteX19" fmla="*/ 34378 w 119236"/>
                  <a:gd name="connsiteY19" fmla="*/ 72414 h 151655"/>
                  <a:gd name="connsiteX20" fmla="*/ 36123 w 119236"/>
                  <a:gd name="connsiteY20" fmla="*/ 87281 h 151655"/>
                  <a:gd name="connsiteX21" fmla="*/ 43103 w 119236"/>
                  <a:gd name="connsiteY21" fmla="*/ 102147 h 151655"/>
                  <a:gd name="connsiteX22" fmla="*/ 56085 w 119236"/>
                  <a:gd name="connsiteY22" fmla="*/ 108708 h 151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19236" h="151655">
                    <a:moveTo>
                      <a:pt x="57550" y="151564"/>
                    </a:moveTo>
                    <a:lnTo>
                      <a:pt x="55945" y="151564"/>
                    </a:lnTo>
                    <a:cubicBezTo>
                      <a:pt x="44010" y="151815"/>
                      <a:pt x="32423" y="147948"/>
                      <a:pt x="23001" y="140606"/>
                    </a:cubicBezTo>
                    <a:cubicBezTo>
                      <a:pt x="14485" y="133521"/>
                      <a:pt x="8204" y="124182"/>
                      <a:pt x="4783" y="113664"/>
                    </a:cubicBezTo>
                    <a:cubicBezTo>
                      <a:pt x="945" y="102441"/>
                      <a:pt x="-1010" y="90638"/>
                      <a:pt x="-940" y="78766"/>
                    </a:cubicBezTo>
                    <a:cubicBezTo>
                      <a:pt x="-940" y="66132"/>
                      <a:pt x="945" y="53562"/>
                      <a:pt x="4644" y="41494"/>
                    </a:cubicBezTo>
                    <a:cubicBezTo>
                      <a:pt x="7925" y="30292"/>
                      <a:pt x="14137" y="20157"/>
                      <a:pt x="22582" y="12110"/>
                    </a:cubicBezTo>
                    <a:cubicBezTo>
                      <a:pt x="32074" y="3769"/>
                      <a:pt x="44358" y="-580"/>
                      <a:pt x="56992" y="-35"/>
                    </a:cubicBezTo>
                    <a:cubicBezTo>
                      <a:pt x="66345" y="286"/>
                      <a:pt x="75419" y="3029"/>
                      <a:pt x="83375" y="7922"/>
                    </a:cubicBezTo>
                    <a:cubicBezTo>
                      <a:pt x="94891" y="14497"/>
                      <a:pt x="104105" y="24568"/>
                      <a:pt x="109548" y="36678"/>
                    </a:cubicBezTo>
                    <a:cubicBezTo>
                      <a:pt x="115482" y="49402"/>
                      <a:pt x="118413" y="63278"/>
                      <a:pt x="118273" y="77300"/>
                    </a:cubicBezTo>
                    <a:cubicBezTo>
                      <a:pt x="118762" y="97492"/>
                      <a:pt x="111223" y="117056"/>
                      <a:pt x="97334" y="131741"/>
                    </a:cubicBezTo>
                    <a:cubicBezTo>
                      <a:pt x="87493" y="143677"/>
                      <a:pt x="73045" y="150880"/>
                      <a:pt x="57550" y="151564"/>
                    </a:cubicBezTo>
                    <a:close/>
                    <a:moveTo>
                      <a:pt x="56643" y="108708"/>
                    </a:moveTo>
                    <a:cubicBezTo>
                      <a:pt x="63762" y="108073"/>
                      <a:pt x="70114" y="103837"/>
                      <a:pt x="73394" y="97471"/>
                    </a:cubicBezTo>
                    <a:cubicBezTo>
                      <a:pt x="77931" y="90317"/>
                      <a:pt x="80374" y="82011"/>
                      <a:pt x="80374" y="73531"/>
                    </a:cubicBezTo>
                    <a:cubicBezTo>
                      <a:pt x="80374" y="68059"/>
                      <a:pt x="79187" y="62657"/>
                      <a:pt x="76884" y="57687"/>
                    </a:cubicBezTo>
                    <a:cubicBezTo>
                      <a:pt x="73045" y="47539"/>
                      <a:pt x="63204" y="40915"/>
                      <a:pt x="52385" y="41145"/>
                    </a:cubicBezTo>
                    <a:cubicBezTo>
                      <a:pt x="47360" y="41124"/>
                      <a:pt x="42753" y="43790"/>
                      <a:pt x="40241" y="48125"/>
                    </a:cubicBezTo>
                    <a:cubicBezTo>
                      <a:pt x="36053" y="55516"/>
                      <a:pt x="34029" y="63927"/>
                      <a:pt x="34378" y="72414"/>
                    </a:cubicBezTo>
                    <a:cubicBezTo>
                      <a:pt x="34447" y="77418"/>
                      <a:pt x="35006" y="82402"/>
                      <a:pt x="36123" y="87281"/>
                    </a:cubicBezTo>
                    <a:cubicBezTo>
                      <a:pt x="37239" y="92718"/>
                      <a:pt x="39613" y="97820"/>
                      <a:pt x="43103" y="102147"/>
                    </a:cubicBezTo>
                    <a:cubicBezTo>
                      <a:pt x="46103" y="106300"/>
                      <a:pt x="50920" y="108743"/>
                      <a:pt x="56085" y="108708"/>
                    </a:cubicBezTo>
                    <a:close/>
                  </a:path>
                </a:pathLst>
              </a:custGeom>
              <a:solidFill>
                <a:srgbClr val="21B4DA"/>
              </a:solidFill>
              <a:ln w="6971" cap="flat">
                <a:noFill/>
                <a:prstDash val="solid"/>
                <a:miter/>
              </a:ln>
            </p:spPr>
            <p:txBody>
              <a:bodyPr rtlCol="0" anchor="ctr"/>
              <a:lstStyle/>
              <a:p>
                <a:endParaRPr lang="fr-FR"/>
              </a:p>
            </p:txBody>
          </p:sp>
          <p:sp>
            <p:nvSpPr>
              <p:cNvPr id="90" name="Graphique 2">
                <a:extLst>
                  <a:ext uri="{FF2B5EF4-FFF2-40B4-BE49-F238E27FC236}">
                    <a16:creationId xmlns:a16="http://schemas.microsoft.com/office/drawing/2014/main" id="{97E7E326-521A-4625-90EE-9E4C0B0080B2}"/>
                  </a:ext>
                </a:extLst>
              </p:cNvPr>
              <p:cNvSpPr/>
              <p:nvPr/>
            </p:nvSpPr>
            <p:spPr>
              <a:xfrm>
                <a:off x="8966174" y="2159132"/>
                <a:ext cx="149797" cy="184403"/>
              </a:xfrm>
              <a:custGeom>
                <a:avLst/>
                <a:gdLst>
                  <a:gd name="connsiteX0" fmla="*/ 22232 w 149797"/>
                  <a:gd name="connsiteY0" fmla="*/ 184323 h 184403"/>
                  <a:gd name="connsiteX1" fmla="*/ 16997 w 149797"/>
                  <a:gd name="connsiteY1" fmla="*/ 183974 h 184403"/>
                  <a:gd name="connsiteX2" fmla="*/ 6038 w 149797"/>
                  <a:gd name="connsiteY2" fmla="*/ 175877 h 184403"/>
                  <a:gd name="connsiteX3" fmla="*/ -942 w 149797"/>
                  <a:gd name="connsiteY3" fmla="*/ 157102 h 184403"/>
                  <a:gd name="connsiteX4" fmla="*/ -942 w 149797"/>
                  <a:gd name="connsiteY4" fmla="*/ 92330 h 184403"/>
                  <a:gd name="connsiteX5" fmla="*/ 6946 w 149797"/>
                  <a:gd name="connsiteY5" fmla="*/ 10249 h 184403"/>
                  <a:gd name="connsiteX6" fmla="*/ 22580 w 149797"/>
                  <a:gd name="connsiteY6" fmla="*/ -81 h 184403"/>
                  <a:gd name="connsiteX7" fmla="*/ 43519 w 149797"/>
                  <a:gd name="connsiteY7" fmla="*/ 31956 h 184403"/>
                  <a:gd name="connsiteX8" fmla="*/ 44218 w 149797"/>
                  <a:gd name="connsiteY8" fmla="*/ 39704 h 184403"/>
                  <a:gd name="connsiteX9" fmla="*/ 100055 w 149797"/>
                  <a:gd name="connsiteY9" fmla="*/ 5503 h 184403"/>
                  <a:gd name="connsiteX10" fmla="*/ 118760 w 149797"/>
                  <a:gd name="connsiteY10" fmla="*/ 8295 h 184403"/>
                  <a:gd name="connsiteX11" fmla="*/ 143887 w 149797"/>
                  <a:gd name="connsiteY11" fmla="*/ 64551 h 184403"/>
                  <a:gd name="connsiteX12" fmla="*/ 148843 w 149797"/>
                  <a:gd name="connsiteY12" fmla="*/ 119411 h 184403"/>
                  <a:gd name="connsiteX13" fmla="*/ 141863 w 149797"/>
                  <a:gd name="connsiteY13" fmla="*/ 160731 h 184403"/>
                  <a:gd name="connsiteX14" fmla="*/ 118062 w 149797"/>
                  <a:gd name="connsiteY14" fmla="*/ 178250 h 184403"/>
                  <a:gd name="connsiteX15" fmla="*/ 93006 w 149797"/>
                  <a:gd name="connsiteY15" fmla="*/ 156404 h 184403"/>
                  <a:gd name="connsiteX16" fmla="*/ 91749 w 149797"/>
                  <a:gd name="connsiteY16" fmla="*/ 141118 h 184403"/>
                  <a:gd name="connsiteX17" fmla="*/ 93773 w 149797"/>
                  <a:gd name="connsiteY17" fmla="*/ 118085 h 184403"/>
                  <a:gd name="connsiteX18" fmla="*/ 95448 w 149797"/>
                  <a:gd name="connsiteY18" fmla="*/ 92330 h 184403"/>
                  <a:gd name="connsiteX19" fmla="*/ 83094 w 149797"/>
                  <a:gd name="connsiteY19" fmla="*/ 49615 h 184403"/>
                  <a:gd name="connsiteX20" fmla="*/ 71159 w 149797"/>
                  <a:gd name="connsiteY20" fmla="*/ 59037 h 184403"/>
                  <a:gd name="connsiteX21" fmla="*/ 50708 w 149797"/>
                  <a:gd name="connsiteY21" fmla="*/ 128834 h 184403"/>
                  <a:gd name="connsiteX22" fmla="*/ 45125 w 149797"/>
                  <a:gd name="connsiteY22" fmla="*/ 158707 h 184403"/>
                  <a:gd name="connsiteX23" fmla="*/ 35702 w 149797"/>
                  <a:gd name="connsiteY23" fmla="*/ 178250 h 184403"/>
                  <a:gd name="connsiteX24" fmla="*/ 22232 w 149797"/>
                  <a:gd name="connsiteY24" fmla="*/ 184323 h 184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49797" h="184403">
                    <a:moveTo>
                      <a:pt x="22232" y="184323"/>
                    </a:moveTo>
                    <a:cubicBezTo>
                      <a:pt x="21812" y="184323"/>
                      <a:pt x="20067" y="184323"/>
                      <a:pt x="16997" y="183974"/>
                    </a:cubicBezTo>
                    <a:cubicBezTo>
                      <a:pt x="13925" y="183625"/>
                      <a:pt x="10017" y="181042"/>
                      <a:pt x="6038" y="175877"/>
                    </a:cubicBezTo>
                    <a:cubicBezTo>
                      <a:pt x="1571" y="170656"/>
                      <a:pt x="-942" y="163991"/>
                      <a:pt x="-942" y="157102"/>
                    </a:cubicBezTo>
                    <a:lnTo>
                      <a:pt x="-942" y="92330"/>
                    </a:lnTo>
                    <a:cubicBezTo>
                      <a:pt x="-942" y="46544"/>
                      <a:pt x="1711" y="19183"/>
                      <a:pt x="6946" y="10249"/>
                    </a:cubicBezTo>
                    <a:cubicBezTo>
                      <a:pt x="9668" y="4030"/>
                      <a:pt x="15810" y="-18"/>
                      <a:pt x="22580" y="-81"/>
                    </a:cubicBezTo>
                    <a:cubicBezTo>
                      <a:pt x="35353" y="-81"/>
                      <a:pt x="42333" y="10598"/>
                      <a:pt x="43519" y="31956"/>
                    </a:cubicBezTo>
                    <a:cubicBezTo>
                      <a:pt x="43589" y="34553"/>
                      <a:pt x="43868" y="37135"/>
                      <a:pt x="44218" y="39704"/>
                    </a:cubicBezTo>
                    <a:cubicBezTo>
                      <a:pt x="64738" y="16859"/>
                      <a:pt x="83374" y="5454"/>
                      <a:pt x="100055" y="5503"/>
                    </a:cubicBezTo>
                    <a:cubicBezTo>
                      <a:pt x="106336" y="6054"/>
                      <a:pt x="112618" y="6990"/>
                      <a:pt x="118760" y="8295"/>
                    </a:cubicBezTo>
                    <a:cubicBezTo>
                      <a:pt x="128950" y="10249"/>
                      <a:pt x="137326" y="29234"/>
                      <a:pt x="143887" y="64551"/>
                    </a:cubicBezTo>
                    <a:cubicBezTo>
                      <a:pt x="147238" y="82643"/>
                      <a:pt x="148913" y="101013"/>
                      <a:pt x="148843" y="119411"/>
                    </a:cubicBezTo>
                    <a:cubicBezTo>
                      <a:pt x="149052" y="133497"/>
                      <a:pt x="146679" y="147505"/>
                      <a:pt x="141863" y="160731"/>
                    </a:cubicBezTo>
                    <a:cubicBezTo>
                      <a:pt x="138862" y="171326"/>
                      <a:pt x="129090" y="178536"/>
                      <a:pt x="118062" y="178250"/>
                    </a:cubicBezTo>
                    <a:cubicBezTo>
                      <a:pt x="105360" y="178453"/>
                      <a:pt x="94541" y="169023"/>
                      <a:pt x="93006" y="156404"/>
                    </a:cubicBezTo>
                    <a:cubicBezTo>
                      <a:pt x="92168" y="151351"/>
                      <a:pt x="91749" y="146241"/>
                      <a:pt x="91749" y="141118"/>
                    </a:cubicBezTo>
                    <a:cubicBezTo>
                      <a:pt x="91959" y="133406"/>
                      <a:pt x="92586" y="125714"/>
                      <a:pt x="93773" y="118085"/>
                    </a:cubicBezTo>
                    <a:cubicBezTo>
                      <a:pt x="94959" y="109556"/>
                      <a:pt x="95518" y="100943"/>
                      <a:pt x="95448" y="92330"/>
                    </a:cubicBezTo>
                    <a:cubicBezTo>
                      <a:pt x="95448" y="63853"/>
                      <a:pt x="91331" y="49615"/>
                      <a:pt x="83094" y="49615"/>
                    </a:cubicBezTo>
                    <a:cubicBezTo>
                      <a:pt x="79814" y="49615"/>
                      <a:pt x="76114" y="52755"/>
                      <a:pt x="71159" y="59037"/>
                    </a:cubicBezTo>
                    <a:cubicBezTo>
                      <a:pt x="62435" y="70812"/>
                      <a:pt x="55664" y="94075"/>
                      <a:pt x="50708" y="128834"/>
                    </a:cubicBezTo>
                    <a:cubicBezTo>
                      <a:pt x="49103" y="139932"/>
                      <a:pt x="47218" y="149773"/>
                      <a:pt x="45125" y="158707"/>
                    </a:cubicBezTo>
                    <a:cubicBezTo>
                      <a:pt x="43729" y="165938"/>
                      <a:pt x="40518" y="172673"/>
                      <a:pt x="35702" y="178250"/>
                    </a:cubicBezTo>
                    <a:cubicBezTo>
                      <a:pt x="32212" y="181991"/>
                      <a:pt x="27327" y="184176"/>
                      <a:pt x="22232" y="184323"/>
                    </a:cubicBezTo>
                    <a:close/>
                  </a:path>
                </a:pathLst>
              </a:custGeom>
              <a:solidFill>
                <a:srgbClr val="21B4DA"/>
              </a:solidFill>
              <a:ln w="6971" cap="flat">
                <a:noFill/>
                <a:prstDash val="solid"/>
                <a:miter/>
              </a:ln>
            </p:spPr>
            <p:txBody>
              <a:bodyPr rtlCol="0" anchor="ctr"/>
              <a:lstStyle/>
              <a:p>
                <a:endParaRPr lang="fr-FR"/>
              </a:p>
            </p:txBody>
          </p:sp>
          <p:sp>
            <p:nvSpPr>
              <p:cNvPr id="91" name="Graphique 2">
                <a:extLst>
                  <a:ext uri="{FF2B5EF4-FFF2-40B4-BE49-F238E27FC236}">
                    <a16:creationId xmlns:a16="http://schemas.microsoft.com/office/drawing/2014/main" id="{97E7E326-521A-4625-90EE-9E4C0B0080B2}"/>
                  </a:ext>
                </a:extLst>
              </p:cNvPr>
              <p:cNvSpPr/>
              <p:nvPr/>
            </p:nvSpPr>
            <p:spPr>
              <a:xfrm>
                <a:off x="9226166" y="2159046"/>
                <a:ext cx="148530" cy="184837"/>
              </a:xfrm>
              <a:custGeom>
                <a:avLst/>
                <a:gdLst>
                  <a:gd name="connsiteX0" fmla="*/ 77093 w 148530"/>
                  <a:gd name="connsiteY0" fmla="*/ 184757 h 184837"/>
                  <a:gd name="connsiteX1" fmla="*/ 34796 w 148530"/>
                  <a:gd name="connsiteY1" fmla="*/ 173520 h 184837"/>
                  <a:gd name="connsiteX2" fmla="*/ 5132 w 148530"/>
                  <a:gd name="connsiteY2" fmla="*/ 144624 h 184837"/>
                  <a:gd name="connsiteX3" fmla="*/ -940 w 148530"/>
                  <a:gd name="connsiteY3" fmla="*/ 120684 h 184837"/>
                  <a:gd name="connsiteX4" fmla="*/ 10507 w 148530"/>
                  <a:gd name="connsiteY4" fmla="*/ 90881 h 184837"/>
                  <a:gd name="connsiteX5" fmla="*/ 22791 w 148530"/>
                  <a:gd name="connsiteY5" fmla="*/ 87181 h 184837"/>
                  <a:gd name="connsiteX6" fmla="*/ 44150 w 148530"/>
                  <a:gd name="connsiteY6" fmla="*/ 104700 h 184837"/>
                  <a:gd name="connsiteX7" fmla="*/ 65089 w 148530"/>
                  <a:gd name="connsiteY7" fmla="*/ 133945 h 184837"/>
                  <a:gd name="connsiteX8" fmla="*/ 87773 w 148530"/>
                  <a:gd name="connsiteY8" fmla="*/ 140925 h 184837"/>
                  <a:gd name="connsiteX9" fmla="*/ 97405 w 148530"/>
                  <a:gd name="connsiteY9" fmla="*/ 139808 h 184837"/>
                  <a:gd name="connsiteX10" fmla="*/ 104872 w 148530"/>
                  <a:gd name="connsiteY10" fmla="*/ 131286 h 184837"/>
                  <a:gd name="connsiteX11" fmla="*/ 104872 w 148530"/>
                  <a:gd name="connsiteY11" fmla="*/ 130944 h 184837"/>
                  <a:gd name="connsiteX12" fmla="*/ 75976 w 148530"/>
                  <a:gd name="connsiteY12" fmla="*/ 103514 h 184837"/>
                  <a:gd name="connsiteX13" fmla="*/ 44150 w 148530"/>
                  <a:gd name="connsiteY13" fmla="*/ 79085 h 184837"/>
                  <a:gd name="connsiteX14" fmla="*/ 32005 w 148530"/>
                  <a:gd name="connsiteY14" fmla="*/ 49212 h 184837"/>
                  <a:gd name="connsiteX15" fmla="*/ 46592 w 148530"/>
                  <a:gd name="connsiteY15" fmla="*/ 14802 h 184837"/>
                  <a:gd name="connsiteX16" fmla="*/ 82956 w 148530"/>
                  <a:gd name="connsiteY16" fmla="*/ -65 h 184837"/>
                  <a:gd name="connsiteX17" fmla="*/ 104593 w 148530"/>
                  <a:gd name="connsiteY17" fmla="*/ 5728 h 184837"/>
                  <a:gd name="connsiteX18" fmla="*/ 119041 w 148530"/>
                  <a:gd name="connsiteY18" fmla="*/ 22898 h 184837"/>
                  <a:gd name="connsiteX19" fmla="*/ 119949 w 148530"/>
                  <a:gd name="connsiteY19" fmla="*/ 27505 h 184837"/>
                  <a:gd name="connsiteX20" fmla="*/ 111503 w 148530"/>
                  <a:gd name="connsiteY20" fmla="*/ 36383 h 184837"/>
                  <a:gd name="connsiteX21" fmla="*/ 110735 w 148530"/>
                  <a:gd name="connsiteY21" fmla="*/ 36369 h 184837"/>
                  <a:gd name="connsiteX22" fmla="*/ 100266 w 148530"/>
                  <a:gd name="connsiteY22" fmla="*/ 33856 h 184837"/>
                  <a:gd name="connsiteX23" fmla="*/ 83864 w 148530"/>
                  <a:gd name="connsiteY23" fmla="*/ 31414 h 184837"/>
                  <a:gd name="connsiteX24" fmla="*/ 71859 w 148530"/>
                  <a:gd name="connsiteY24" fmla="*/ 35252 h 184837"/>
                  <a:gd name="connsiteX25" fmla="*/ 67531 w 148530"/>
                  <a:gd name="connsiteY25" fmla="*/ 46280 h 184837"/>
                  <a:gd name="connsiteX26" fmla="*/ 77233 w 148530"/>
                  <a:gd name="connsiteY26" fmla="*/ 61356 h 184837"/>
                  <a:gd name="connsiteX27" fmla="*/ 98591 w 148530"/>
                  <a:gd name="connsiteY27" fmla="*/ 75735 h 184837"/>
                  <a:gd name="connsiteX28" fmla="*/ 121833 w 148530"/>
                  <a:gd name="connsiteY28" fmla="*/ 90811 h 184837"/>
                  <a:gd name="connsiteX29" fmla="*/ 147588 w 148530"/>
                  <a:gd name="connsiteY29" fmla="*/ 132270 h 184837"/>
                  <a:gd name="connsiteX30" fmla="*/ 135234 w 148530"/>
                  <a:gd name="connsiteY30" fmla="*/ 161655 h 184837"/>
                  <a:gd name="connsiteX31" fmla="*/ 107874 w 148530"/>
                  <a:gd name="connsiteY31" fmla="*/ 179104 h 184837"/>
                  <a:gd name="connsiteX32" fmla="*/ 77093 w 148530"/>
                  <a:gd name="connsiteY32" fmla="*/ 184757 h 184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48530" h="184837">
                    <a:moveTo>
                      <a:pt x="77093" y="184757"/>
                    </a:moveTo>
                    <a:cubicBezTo>
                      <a:pt x="62297" y="184646"/>
                      <a:pt x="47709" y="180779"/>
                      <a:pt x="34796" y="173520"/>
                    </a:cubicBezTo>
                    <a:cubicBezTo>
                      <a:pt x="22303" y="167008"/>
                      <a:pt x="11973" y="156957"/>
                      <a:pt x="5132" y="144624"/>
                    </a:cubicBezTo>
                    <a:cubicBezTo>
                      <a:pt x="1085" y="137295"/>
                      <a:pt x="-1010" y="129052"/>
                      <a:pt x="-940" y="120684"/>
                    </a:cubicBezTo>
                    <a:cubicBezTo>
                      <a:pt x="-940" y="105957"/>
                      <a:pt x="2899" y="96045"/>
                      <a:pt x="10507" y="90881"/>
                    </a:cubicBezTo>
                    <a:cubicBezTo>
                      <a:pt x="14137" y="88466"/>
                      <a:pt x="18394" y="87181"/>
                      <a:pt x="22791" y="87181"/>
                    </a:cubicBezTo>
                    <a:cubicBezTo>
                      <a:pt x="33191" y="87125"/>
                      <a:pt x="42195" y="94482"/>
                      <a:pt x="44150" y="104700"/>
                    </a:cubicBezTo>
                    <a:cubicBezTo>
                      <a:pt x="47150" y="116754"/>
                      <a:pt x="54619" y="127217"/>
                      <a:pt x="65089" y="133945"/>
                    </a:cubicBezTo>
                    <a:cubicBezTo>
                      <a:pt x="71929" y="138196"/>
                      <a:pt x="79746" y="140604"/>
                      <a:pt x="87773" y="140925"/>
                    </a:cubicBezTo>
                    <a:cubicBezTo>
                      <a:pt x="89238" y="140925"/>
                      <a:pt x="92448" y="140506"/>
                      <a:pt x="97405" y="139808"/>
                    </a:cubicBezTo>
                    <a:cubicBezTo>
                      <a:pt x="101802" y="139522"/>
                      <a:pt x="105152" y="135711"/>
                      <a:pt x="104872" y="131286"/>
                    </a:cubicBezTo>
                    <a:cubicBezTo>
                      <a:pt x="104872" y="131174"/>
                      <a:pt x="104872" y="131056"/>
                      <a:pt x="104872" y="130944"/>
                    </a:cubicBezTo>
                    <a:cubicBezTo>
                      <a:pt x="104872" y="122708"/>
                      <a:pt x="95240" y="113565"/>
                      <a:pt x="75976" y="103514"/>
                    </a:cubicBezTo>
                    <a:cubicBezTo>
                      <a:pt x="64041" y="97211"/>
                      <a:pt x="53292" y="88954"/>
                      <a:pt x="44150" y="79085"/>
                    </a:cubicBezTo>
                    <a:cubicBezTo>
                      <a:pt x="36332" y="71128"/>
                      <a:pt x="31935" y="60386"/>
                      <a:pt x="32005" y="49212"/>
                    </a:cubicBezTo>
                    <a:cubicBezTo>
                      <a:pt x="32005" y="36244"/>
                      <a:pt x="37310" y="23827"/>
                      <a:pt x="46592" y="14802"/>
                    </a:cubicBezTo>
                    <a:cubicBezTo>
                      <a:pt x="56085" y="4975"/>
                      <a:pt x="69276" y="-414"/>
                      <a:pt x="82956" y="-65"/>
                    </a:cubicBezTo>
                    <a:cubicBezTo>
                      <a:pt x="90564" y="-86"/>
                      <a:pt x="98033" y="1910"/>
                      <a:pt x="104593" y="5728"/>
                    </a:cubicBezTo>
                    <a:cubicBezTo>
                      <a:pt x="111364" y="9476"/>
                      <a:pt x="116529" y="15591"/>
                      <a:pt x="119041" y="22898"/>
                    </a:cubicBezTo>
                    <a:cubicBezTo>
                      <a:pt x="119599" y="24364"/>
                      <a:pt x="119949" y="25928"/>
                      <a:pt x="119949" y="27505"/>
                    </a:cubicBezTo>
                    <a:cubicBezTo>
                      <a:pt x="120089" y="32286"/>
                      <a:pt x="116319" y="36258"/>
                      <a:pt x="111503" y="36383"/>
                    </a:cubicBezTo>
                    <a:cubicBezTo>
                      <a:pt x="111294" y="36390"/>
                      <a:pt x="111015" y="36383"/>
                      <a:pt x="110735" y="36369"/>
                    </a:cubicBezTo>
                    <a:cubicBezTo>
                      <a:pt x="107106" y="36048"/>
                      <a:pt x="103617" y="35204"/>
                      <a:pt x="100266" y="33856"/>
                    </a:cubicBezTo>
                    <a:cubicBezTo>
                      <a:pt x="94961" y="32167"/>
                      <a:pt x="89448" y="31337"/>
                      <a:pt x="83864" y="31414"/>
                    </a:cubicBezTo>
                    <a:cubicBezTo>
                      <a:pt x="79536" y="31148"/>
                      <a:pt x="75209" y="32516"/>
                      <a:pt x="71859" y="35252"/>
                    </a:cubicBezTo>
                    <a:cubicBezTo>
                      <a:pt x="68857" y="38107"/>
                      <a:pt x="67252" y="42141"/>
                      <a:pt x="67531" y="46280"/>
                    </a:cubicBezTo>
                    <a:cubicBezTo>
                      <a:pt x="68159" y="52562"/>
                      <a:pt x="71789" y="58167"/>
                      <a:pt x="77233" y="61356"/>
                    </a:cubicBezTo>
                    <a:cubicBezTo>
                      <a:pt x="84003" y="66626"/>
                      <a:pt x="91123" y="71428"/>
                      <a:pt x="98591" y="75735"/>
                    </a:cubicBezTo>
                    <a:cubicBezTo>
                      <a:pt x="106478" y="80411"/>
                      <a:pt x="114155" y="85436"/>
                      <a:pt x="121833" y="90811"/>
                    </a:cubicBezTo>
                    <a:cubicBezTo>
                      <a:pt x="139003" y="103374"/>
                      <a:pt x="147588" y="117124"/>
                      <a:pt x="147588" y="132270"/>
                    </a:cubicBezTo>
                    <a:cubicBezTo>
                      <a:pt x="147658" y="143347"/>
                      <a:pt x="143191" y="153963"/>
                      <a:pt x="135234" y="161655"/>
                    </a:cubicBezTo>
                    <a:cubicBezTo>
                      <a:pt x="127556" y="169444"/>
                      <a:pt x="118204" y="175405"/>
                      <a:pt x="107874" y="179104"/>
                    </a:cubicBezTo>
                    <a:cubicBezTo>
                      <a:pt x="98033" y="182754"/>
                      <a:pt x="87633" y="184667"/>
                      <a:pt x="77093" y="184757"/>
                    </a:cubicBezTo>
                    <a:close/>
                  </a:path>
                </a:pathLst>
              </a:custGeom>
              <a:solidFill>
                <a:srgbClr val="21B4DA"/>
              </a:solidFill>
              <a:ln w="6971" cap="flat">
                <a:noFill/>
                <a:prstDash val="solid"/>
                <a:miter/>
              </a:ln>
            </p:spPr>
            <p:txBody>
              <a:bodyPr rtlCol="0" anchor="ctr"/>
              <a:lstStyle/>
              <a:p>
                <a:endParaRPr lang="fr-FR"/>
              </a:p>
            </p:txBody>
          </p:sp>
          <p:sp>
            <p:nvSpPr>
              <p:cNvPr id="92" name="Graphique 2">
                <a:extLst>
                  <a:ext uri="{FF2B5EF4-FFF2-40B4-BE49-F238E27FC236}">
                    <a16:creationId xmlns:a16="http://schemas.microsoft.com/office/drawing/2014/main" id="{97E7E326-521A-4625-90EE-9E4C0B0080B2}"/>
                  </a:ext>
                </a:extLst>
              </p:cNvPr>
              <p:cNvSpPr/>
              <p:nvPr/>
            </p:nvSpPr>
            <p:spPr>
              <a:xfrm>
                <a:off x="9386700" y="2182304"/>
                <a:ext cx="136941" cy="161834"/>
              </a:xfrm>
              <a:custGeom>
                <a:avLst/>
                <a:gdLst>
                  <a:gd name="connsiteX0" fmla="*/ 105569 w 136941"/>
                  <a:gd name="connsiteY0" fmla="*/ 161639 h 161834"/>
                  <a:gd name="connsiteX1" fmla="*/ 84699 w 136941"/>
                  <a:gd name="connsiteY1" fmla="*/ 144908 h 161834"/>
                  <a:gd name="connsiteX2" fmla="*/ 84630 w 136941"/>
                  <a:gd name="connsiteY2" fmla="*/ 144190 h 161834"/>
                  <a:gd name="connsiteX3" fmla="*/ 83164 w 136941"/>
                  <a:gd name="connsiteY3" fmla="*/ 126531 h 161834"/>
                  <a:gd name="connsiteX4" fmla="*/ 81489 w 136941"/>
                  <a:gd name="connsiteY4" fmla="*/ 114526 h 161834"/>
                  <a:gd name="connsiteX5" fmla="*/ 75067 w 136941"/>
                  <a:gd name="connsiteY5" fmla="*/ 123181 h 161834"/>
                  <a:gd name="connsiteX6" fmla="*/ 65855 w 136941"/>
                  <a:gd name="connsiteY6" fmla="*/ 137559 h 161834"/>
                  <a:gd name="connsiteX7" fmla="*/ 35702 w 136941"/>
                  <a:gd name="connsiteY7" fmla="*/ 157451 h 161834"/>
                  <a:gd name="connsiteX8" fmla="*/ 19509 w 136941"/>
                  <a:gd name="connsiteY8" fmla="*/ 152286 h 161834"/>
                  <a:gd name="connsiteX9" fmla="*/ 1432 w 136941"/>
                  <a:gd name="connsiteY9" fmla="*/ 122483 h 161834"/>
                  <a:gd name="connsiteX10" fmla="*/ -942 w 136941"/>
                  <a:gd name="connsiteY10" fmla="*/ 104824 h 161834"/>
                  <a:gd name="connsiteX11" fmla="*/ 9668 w 136941"/>
                  <a:gd name="connsiteY11" fmla="*/ 57711 h 161834"/>
                  <a:gd name="connsiteX12" fmla="*/ 38076 w 136941"/>
                  <a:gd name="connsiteY12" fmla="*/ 23650 h 161834"/>
                  <a:gd name="connsiteX13" fmla="*/ 61457 w 136941"/>
                  <a:gd name="connsiteY13" fmla="*/ 16252 h 161834"/>
                  <a:gd name="connsiteX14" fmla="*/ 83374 w 136941"/>
                  <a:gd name="connsiteY14" fmla="*/ 22534 h 161834"/>
                  <a:gd name="connsiteX15" fmla="*/ 86305 w 136941"/>
                  <a:gd name="connsiteY15" fmla="*/ 23441 h 161834"/>
                  <a:gd name="connsiteX16" fmla="*/ 91819 w 136941"/>
                  <a:gd name="connsiteY16" fmla="*/ 16461 h 161834"/>
                  <a:gd name="connsiteX17" fmla="*/ 98240 w 136941"/>
                  <a:gd name="connsiteY17" fmla="*/ 6341 h 161834"/>
                  <a:gd name="connsiteX18" fmla="*/ 110803 w 136941"/>
                  <a:gd name="connsiteY18" fmla="*/ -81 h 161834"/>
                  <a:gd name="connsiteX19" fmla="*/ 117225 w 136941"/>
                  <a:gd name="connsiteY19" fmla="*/ 966 h 161834"/>
                  <a:gd name="connsiteX20" fmla="*/ 125880 w 136941"/>
                  <a:gd name="connsiteY20" fmla="*/ 12622 h 161834"/>
                  <a:gd name="connsiteX21" fmla="*/ 130626 w 136941"/>
                  <a:gd name="connsiteY21" fmla="*/ 45357 h 161834"/>
                  <a:gd name="connsiteX22" fmla="*/ 136000 w 136941"/>
                  <a:gd name="connsiteY22" fmla="*/ 134767 h 161834"/>
                  <a:gd name="connsiteX23" fmla="*/ 136000 w 136941"/>
                  <a:gd name="connsiteY23" fmla="*/ 139583 h 161834"/>
                  <a:gd name="connsiteX24" fmla="*/ 129020 w 136941"/>
                  <a:gd name="connsiteY24" fmla="*/ 154310 h 161834"/>
                  <a:gd name="connsiteX25" fmla="*/ 105569 w 136941"/>
                  <a:gd name="connsiteY25" fmla="*/ 161639 h 161834"/>
                  <a:gd name="connsiteX26" fmla="*/ 46870 w 136941"/>
                  <a:gd name="connsiteY26" fmla="*/ 116550 h 161834"/>
                  <a:gd name="connsiteX27" fmla="*/ 70810 w 136941"/>
                  <a:gd name="connsiteY27" fmla="*/ 87096 h 161834"/>
                  <a:gd name="connsiteX28" fmla="*/ 83094 w 136941"/>
                  <a:gd name="connsiteY28" fmla="*/ 51429 h 161834"/>
                  <a:gd name="connsiteX29" fmla="*/ 71717 w 136941"/>
                  <a:gd name="connsiteY29" fmla="*/ 45357 h 161834"/>
                  <a:gd name="connsiteX30" fmla="*/ 49871 w 136941"/>
                  <a:gd name="connsiteY30" fmla="*/ 60224 h 161834"/>
                  <a:gd name="connsiteX31" fmla="*/ 37447 w 136941"/>
                  <a:gd name="connsiteY31" fmla="*/ 92121 h 161834"/>
                  <a:gd name="connsiteX32" fmla="*/ 36959 w 136941"/>
                  <a:gd name="connsiteY32" fmla="*/ 99101 h 161834"/>
                  <a:gd name="connsiteX33" fmla="*/ 43938 w 136941"/>
                  <a:gd name="connsiteY33" fmla="*/ 115363 h 161834"/>
                  <a:gd name="connsiteX34" fmla="*/ 46870 w 136941"/>
                  <a:gd name="connsiteY34" fmla="*/ 116550 h 1618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36941" h="161834">
                    <a:moveTo>
                      <a:pt x="105569" y="161639"/>
                    </a:moveTo>
                    <a:cubicBezTo>
                      <a:pt x="95169" y="162783"/>
                      <a:pt x="85816" y="155294"/>
                      <a:pt x="84699" y="144908"/>
                    </a:cubicBezTo>
                    <a:cubicBezTo>
                      <a:pt x="84699" y="144671"/>
                      <a:pt x="84630" y="144427"/>
                      <a:pt x="84630" y="144190"/>
                    </a:cubicBezTo>
                    <a:cubicBezTo>
                      <a:pt x="83652" y="138354"/>
                      <a:pt x="83164" y="132450"/>
                      <a:pt x="83164" y="126531"/>
                    </a:cubicBezTo>
                    <a:cubicBezTo>
                      <a:pt x="83164" y="118504"/>
                      <a:pt x="82606" y="114526"/>
                      <a:pt x="81489" y="114526"/>
                    </a:cubicBezTo>
                    <a:cubicBezTo>
                      <a:pt x="80372" y="114526"/>
                      <a:pt x="78348" y="117457"/>
                      <a:pt x="75067" y="123181"/>
                    </a:cubicBezTo>
                    <a:cubicBezTo>
                      <a:pt x="72625" y="127508"/>
                      <a:pt x="69554" y="132254"/>
                      <a:pt x="65855" y="137559"/>
                    </a:cubicBezTo>
                    <a:cubicBezTo>
                      <a:pt x="56571" y="150820"/>
                      <a:pt x="46521" y="157451"/>
                      <a:pt x="35702" y="157451"/>
                    </a:cubicBezTo>
                    <a:cubicBezTo>
                      <a:pt x="29909" y="157583"/>
                      <a:pt x="24186" y="155769"/>
                      <a:pt x="19509" y="152286"/>
                    </a:cubicBezTo>
                    <a:cubicBezTo>
                      <a:pt x="10227" y="144741"/>
                      <a:pt x="3805" y="134209"/>
                      <a:pt x="1432" y="122483"/>
                    </a:cubicBezTo>
                    <a:cubicBezTo>
                      <a:pt x="-104" y="116724"/>
                      <a:pt x="-942" y="110785"/>
                      <a:pt x="-942" y="104824"/>
                    </a:cubicBezTo>
                    <a:cubicBezTo>
                      <a:pt x="-942" y="88533"/>
                      <a:pt x="2688" y="72445"/>
                      <a:pt x="9668" y="57711"/>
                    </a:cubicBezTo>
                    <a:cubicBezTo>
                      <a:pt x="15600" y="43822"/>
                      <a:pt x="25512" y="31984"/>
                      <a:pt x="38076" y="23650"/>
                    </a:cubicBezTo>
                    <a:cubicBezTo>
                      <a:pt x="44985" y="18995"/>
                      <a:pt x="53081" y="16426"/>
                      <a:pt x="61457" y="16252"/>
                    </a:cubicBezTo>
                    <a:cubicBezTo>
                      <a:pt x="69205" y="16391"/>
                      <a:pt x="76742" y="18555"/>
                      <a:pt x="83374" y="22534"/>
                    </a:cubicBezTo>
                    <a:cubicBezTo>
                      <a:pt x="84281" y="23092"/>
                      <a:pt x="85258" y="23406"/>
                      <a:pt x="86305" y="23441"/>
                    </a:cubicBezTo>
                    <a:cubicBezTo>
                      <a:pt x="87980" y="23441"/>
                      <a:pt x="89864" y="21138"/>
                      <a:pt x="91819" y="16461"/>
                    </a:cubicBezTo>
                    <a:cubicBezTo>
                      <a:pt x="93284" y="12706"/>
                      <a:pt x="95448" y="9265"/>
                      <a:pt x="98240" y="6341"/>
                    </a:cubicBezTo>
                    <a:cubicBezTo>
                      <a:pt x="101311" y="2516"/>
                      <a:pt x="105918" y="178"/>
                      <a:pt x="110803" y="-81"/>
                    </a:cubicBezTo>
                    <a:cubicBezTo>
                      <a:pt x="112967" y="87"/>
                      <a:pt x="115131" y="436"/>
                      <a:pt x="117225" y="966"/>
                    </a:cubicBezTo>
                    <a:cubicBezTo>
                      <a:pt x="120435" y="1734"/>
                      <a:pt x="123297" y="5573"/>
                      <a:pt x="125880" y="12622"/>
                    </a:cubicBezTo>
                    <a:cubicBezTo>
                      <a:pt x="128392" y="23378"/>
                      <a:pt x="129997" y="34329"/>
                      <a:pt x="130626" y="45357"/>
                    </a:cubicBezTo>
                    <a:cubicBezTo>
                      <a:pt x="134185" y="84534"/>
                      <a:pt x="136000" y="114337"/>
                      <a:pt x="136000" y="134767"/>
                    </a:cubicBezTo>
                    <a:lnTo>
                      <a:pt x="136000" y="139583"/>
                    </a:lnTo>
                    <a:cubicBezTo>
                      <a:pt x="135930" y="145278"/>
                      <a:pt x="133417" y="150667"/>
                      <a:pt x="129020" y="154310"/>
                    </a:cubicBezTo>
                    <a:cubicBezTo>
                      <a:pt x="122320" y="159391"/>
                      <a:pt x="114015" y="161988"/>
                      <a:pt x="105569" y="161639"/>
                    </a:cubicBezTo>
                    <a:close/>
                    <a:moveTo>
                      <a:pt x="46870" y="116550"/>
                    </a:moveTo>
                    <a:cubicBezTo>
                      <a:pt x="54617" y="116550"/>
                      <a:pt x="62574" y="106778"/>
                      <a:pt x="70810" y="87096"/>
                    </a:cubicBezTo>
                    <a:cubicBezTo>
                      <a:pt x="76324" y="75747"/>
                      <a:pt x="80442" y="63770"/>
                      <a:pt x="83094" y="51429"/>
                    </a:cubicBezTo>
                    <a:cubicBezTo>
                      <a:pt x="83094" y="47381"/>
                      <a:pt x="79325" y="45357"/>
                      <a:pt x="71717" y="45357"/>
                    </a:cubicBezTo>
                    <a:cubicBezTo>
                      <a:pt x="64110" y="45357"/>
                      <a:pt x="56362" y="50313"/>
                      <a:pt x="49871" y="60224"/>
                    </a:cubicBezTo>
                    <a:cubicBezTo>
                      <a:pt x="43589" y="69891"/>
                      <a:pt x="39331" y="80744"/>
                      <a:pt x="37447" y="92121"/>
                    </a:cubicBezTo>
                    <a:cubicBezTo>
                      <a:pt x="37098" y="94431"/>
                      <a:pt x="36959" y="96762"/>
                      <a:pt x="36959" y="99101"/>
                    </a:cubicBezTo>
                    <a:cubicBezTo>
                      <a:pt x="36400" y="105354"/>
                      <a:pt x="38983" y="111483"/>
                      <a:pt x="43938" y="115363"/>
                    </a:cubicBezTo>
                    <a:cubicBezTo>
                      <a:pt x="44776" y="116047"/>
                      <a:pt x="45823" y="116459"/>
                      <a:pt x="46870" y="116550"/>
                    </a:cubicBezTo>
                    <a:close/>
                  </a:path>
                </a:pathLst>
              </a:custGeom>
              <a:solidFill>
                <a:srgbClr val="21B4DA"/>
              </a:solidFill>
              <a:ln w="6971" cap="flat">
                <a:noFill/>
                <a:prstDash val="solid"/>
                <a:miter/>
              </a:ln>
            </p:spPr>
            <p:txBody>
              <a:bodyPr rtlCol="0" anchor="ctr"/>
              <a:lstStyle/>
              <a:p>
                <a:endParaRPr lang="fr-FR"/>
              </a:p>
            </p:txBody>
          </p:sp>
          <p:sp>
            <p:nvSpPr>
              <p:cNvPr id="93" name="Graphique 2">
                <a:extLst>
                  <a:ext uri="{FF2B5EF4-FFF2-40B4-BE49-F238E27FC236}">
                    <a16:creationId xmlns:a16="http://schemas.microsoft.com/office/drawing/2014/main" id="{97E7E326-521A-4625-90EE-9E4C0B0080B2}"/>
                  </a:ext>
                </a:extLst>
              </p:cNvPr>
              <p:cNvSpPr/>
              <p:nvPr/>
            </p:nvSpPr>
            <p:spPr>
              <a:xfrm>
                <a:off x="9547932" y="2159132"/>
                <a:ext cx="149866" cy="184403"/>
              </a:xfrm>
              <a:custGeom>
                <a:avLst/>
                <a:gdLst>
                  <a:gd name="connsiteX0" fmla="*/ 22231 w 149866"/>
                  <a:gd name="connsiteY0" fmla="*/ 184323 h 184403"/>
                  <a:gd name="connsiteX1" fmla="*/ 16996 w 149866"/>
                  <a:gd name="connsiteY1" fmla="*/ 183974 h 184403"/>
                  <a:gd name="connsiteX2" fmla="*/ 6038 w 149866"/>
                  <a:gd name="connsiteY2" fmla="*/ 175877 h 184403"/>
                  <a:gd name="connsiteX3" fmla="*/ -942 w 149866"/>
                  <a:gd name="connsiteY3" fmla="*/ 157102 h 184403"/>
                  <a:gd name="connsiteX4" fmla="*/ -942 w 149866"/>
                  <a:gd name="connsiteY4" fmla="*/ 92330 h 184403"/>
                  <a:gd name="connsiteX5" fmla="*/ 6946 w 149866"/>
                  <a:gd name="connsiteY5" fmla="*/ 10249 h 184403"/>
                  <a:gd name="connsiteX6" fmla="*/ 22650 w 149866"/>
                  <a:gd name="connsiteY6" fmla="*/ -81 h 184403"/>
                  <a:gd name="connsiteX7" fmla="*/ 43589 w 149866"/>
                  <a:gd name="connsiteY7" fmla="*/ 31956 h 184403"/>
                  <a:gd name="connsiteX8" fmla="*/ 44287 w 149866"/>
                  <a:gd name="connsiteY8" fmla="*/ 39704 h 184403"/>
                  <a:gd name="connsiteX9" fmla="*/ 100124 w 149866"/>
                  <a:gd name="connsiteY9" fmla="*/ 5503 h 184403"/>
                  <a:gd name="connsiteX10" fmla="*/ 118829 w 149866"/>
                  <a:gd name="connsiteY10" fmla="*/ 8295 h 184403"/>
                  <a:gd name="connsiteX11" fmla="*/ 143956 w 149866"/>
                  <a:gd name="connsiteY11" fmla="*/ 64551 h 184403"/>
                  <a:gd name="connsiteX12" fmla="*/ 148912 w 149866"/>
                  <a:gd name="connsiteY12" fmla="*/ 119411 h 184403"/>
                  <a:gd name="connsiteX13" fmla="*/ 141932 w 149866"/>
                  <a:gd name="connsiteY13" fmla="*/ 160731 h 184403"/>
                  <a:gd name="connsiteX14" fmla="*/ 118062 w 149866"/>
                  <a:gd name="connsiteY14" fmla="*/ 178250 h 184403"/>
                  <a:gd name="connsiteX15" fmla="*/ 100612 w 149866"/>
                  <a:gd name="connsiteY15" fmla="*/ 171271 h 184403"/>
                  <a:gd name="connsiteX16" fmla="*/ 93075 w 149866"/>
                  <a:gd name="connsiteY16" fmla="*/ 156194 h 184403"/>
                  <a:gd name="connsiteX17" fmla="*/ 91748 w 149866"/>
                  <a:gd name="connsiteY17" fmla="*/ 140909 h 184403"/>
                  <a:gd name="connsiteX18" fmla="*/ 93772 w 149866"/>
                  <a:gd name="connsiteY18" fmla="*/ 117876 h 184403"/>
                  <a:gd name="connsiteX19" fmla="*/ 95448 w 149866"/>
                  <a:gd name="connsiteY19" fmla="*/ 92121 h 184403"/>
                  <a:gd name="connsiteX20" fmla="*/ 83093 w 149866"/>
                  <a:gd name="connsiteY20" fmla="*/ 49405 h 184403"/>
                  <a:gd name="connsiteX21" fmla="*/ 71158 w 149866"/>
                  <a:gd name="connsiteY21" fmla="*/ 58828 h 184403"/>
                  <a:gd name="connsiteX22" fmla="*/ 50707 w 149866"/>
                  <a:gd name="connsiteY22" fmla="*/ 128625 h 184403"/>
                  <a:gd name="connsiteX23" fmla="*/ 45124 w 149866"/>
                  <a:gd name="connsiteY23" fmla="*/ 158498 h 184403"/>
                  <a:gd name="connsiteX24" fmla="*/ 35702 w 149866"/>
                  <a:gd name="connsiteY24" fmla="*/ 178041 h 184403"/>
                  <a:gd name="connsiteX25" fmla="*/ 22231 w 149866"/>
                  <a:gd name="connsiteY25" fmla="*/ 184323 h 184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49866" h="184403">
                    <a:moveTo>
                      <a:pt x="22231" y="184323"/>
                    </a:moveTo>
                    <a:lnTo>
                      <a:pt x="16996" y="183974"/>
                    </a:lnTo>
                    <a:cubicBezTo>
                      <a:pt x="13855" y="183974"/>
                      <a:pt x="10016" y="181042"/>
                      <a:pt x="6038" y="175877"/>
                    </a:cubicBezTo>
                    <a:cubicBezTo>
                      <a:pt x="1571" y="170656"/>
                      <a:pt x="-942" y="163991"/>
                      <a:pt x="-942" y="157102"/>
                    </a:cubicBezTo>
                    <a:lnTo>
                      <a:pt x="-942" y="92330"/>
                    </a:lnTo>
                    <a:cubicBezTo>
                      <a:pt x="-663" y="46544"/>
                      <a:pt x="1989" y="19183"/>
                      <a:pt x="6946" y="10249"/>
                    </a:cubicBezTo>
                    <a:cubicBezTo>
                      <a:pt x="9667" y="4002"/>
                      <a:pt x="15809" y="-46"/>
                      <a:pt x="22650" y="-81"/>
                    </a:cubicBezTo>
                    <a:cubicBezTo>
                      <a:pt x="35353" y="-81"/>
                      <a:pt x="42332" y="10598"/>
                      <a:pt x="43589" y="31956"/>
                    </a:cubicBezTo>
                    <a:cubicBezTo>
                      <a:pt x="43589" y="34538"/>
                      <a:pt x="43589" y="37121"/>
                      <a:pt x="44287" y="39704"/>
                    </a:cubicBezTo>
                    <a:cubicBezTo>
                      <a:pt x="64807" y="16859"/>
                      <a:pt x="83443" y="5454"/>
                      <a:pt x="100124" y="5503"/>
                    </a:cubicBezTo>
                    <a:cubicBezTo>
                      <a:pt x="106406" y="6054"/>
                      <a:pt x="112687" y="6990"/>
                      <a:pt x="118829" y="8295"/>
                    </a:cubicBezTo>
                    <a:cubicBezTo>
                      <a:pt x="129090" y="10249"/>
                      <a:pt x="137465" y="29234"/>
                      <a:pt x="143956" y="64551"/>
                    </a:cubicBezTo>
                    <a:cubicBezTo>
                      <a:pt x="147307" y="82643"/>
                      <a:pt x="148982" y="101013"/>
                      <a:pt x="148912" y="119411"/>
                    </a:cubicBezTo>
                    <a:cubicBezTo>
                      <a:pt x="149122" y="133497"/>
                      <a:pt x="146748" y="147498"/>
                      <a:pt x="141932" y="160731"/>
                    </a:cubicBezTo>
                    <a:cubicBezTo>
                      <a:pt x="138931" y="171333"/>
                      <a:pt x="129090" y="178543"/>
                      <a:pt x="118062" y="178250"/>
                    </a:cubicBezTo>
                    <a:cubicBezTo>
                      <a:pt x="111571" y="178299"/>
                      <a:pt x="105289" y="175793"/>
                      <a:pt x="100612" y="171271"/>
                    </a:cubicBezTo>
                    <a:cubicBezTo>
                      <a:pt x="96355" y="167320"/>
                      <a:pt x="93703" y="161967"/>
                      <a:pt x="93075" y="156194"/>
                    </a:cubicBezTo>
                    <a:cubicBezTo>
                      <a:pt x="92237" y="151141"/>
                      <a:pt x="91748" y="146032"/>
                      <a:pt x="91748" y="140909"/>
                    </a:cubicBezTo>
                    <a:cubicBezTo>
                      <a:pt x="91958" y="133196"/>
                      <a:pt x="92586" y="125505"/>
                      <a:pt x="93772" y="117876"/>
                    </a:cubicBezTo>
                    <a:cubicBezTo>
                      <a:pt x="94959" y="109347"/>
                      <a:pt x="95517" y="100734"/>
                      <a:pt x="95448" y="92121"/>
                    </a:cubicBezTo>
                    <a:cubicBezTo>
                      <a:pt x="95448" y="63644"/>
                      <a:pt x="91330" y="49405"/>
                      <a:pt x="83093" y="49405"/>
                    </a:cubicBezTo>
                    <a:cubicBezTo>
                      <a:pt x="79813" y="49405"/>
                      <a:pt x="75835" y="52546"/>
                      <a:pt x="71158" y="58828"/>
                    </a:cubicBezTo>
                    <a:cubicBezTo>
                      <a:pt x="62434" y="70603"/>
                      <a:pt x="55664" y="93866"/>
                      <a:pt x="50707" y="128625"/>
                    </a:cubicBezTo>
                    <a:cubicBezTo>
                      <a:pt x="49102" y="139722"/>
                      <a:pt x="47288" y="149564"/>
                      <a:pt x="45124" y="158498"/>
                    </a:cubicBezTo>
                    <a:cubicBezTo>
                      <a:pt x="43728" y="165729"/>
                      <a:pt x="40517" y="172464"/>
                      <a:pt x="35702" y="178041"/>
                    </a:cubicBezTo>
                    <a:cubicBezTo>
                      <a:pt x="32212" y="181859"/>
                      <a:pt x="27396" y="184120"/>
                      <a:pt x="22231" y="184323"/>
                    </a:cubicBezTo>
                    <a:close/>
                  </a:path>
                </a:pathLst>
              </a:custGeom>
              <a:solidFill>
                <a:srgbClr val="21B4DA"/>
              </a:solidFill>
              <a:ln w="6971" cap="flat">
                <a:noFill/>
                <a:prstDash val="solid"/>
                <a:miter/>
              </a:ln>
            </p:spPr>
            <p:txBody>
              <a:bodyPr rtlCol="0" anchor="ctr"/>
              <a:lstStyle/>
              <a:p>
                <a:endParaRPr lang="fr-FR"/>
              </a:p>
            </p:txBody>
          </p:sp>
          <p:sp>
            <p:nvSpPr>
              <p:cNvPr id="94" name="Graphique 2">
                <a:extLst>
                  <a:ext uri="{FF2B5EF4-FFF2-40B4-BE49-F238E27FC236}">
                    <a16:creationId xmlns:a16="http://schemas.microsoft.com/office/drawing/2014/main" id="{97E7E326-521A-4625-90EE-9E4C0B0080B2}"/>
                  </a:ext>
                </a:extLst>
              </p:cNvPr>
              <p:cNvSpPr/>
              <p:nvPr/>
            </p:nvSpPr>
            <p:spPr>
              <a:xfrm>
                <a:off x="9713390" y="2158992"/>
                <a:ext cx="157435" cy="257592"/>
              </a:xfrm>
              <a:custGeom>
                <a:avLst/>
                <a:gdLst>
                  <a:gd name="connsiteX0" fmla="*/ 69653 w 157435"/>
                  <a:gd name="connsiteY0" fmla="*/ 257470 h 257592"/>
                  <a:gd name="connsiteX1" fmla="*/ 35592 w 157435"/>
                  <a:gd name="connsiteY1" fmla="*/ 250490 h 257592"/>
                  <a:gd name="connsiteX2" fmla="*/ 12908 w 157435"/>
                  <a:gd name="connsiteY2" fmla="*/ 230947 h 257592"/>
                  <a:gd name="connsiteX3" fmla="*/ 1182 w 157435"/>
                  <a:gd name="connsiteY3" fmla="*/ 202330 h 257592"/>
                  <a:gd name="connsiteX4" fmla="*/ 624 w 157435"/>
                  <a:gd name="connsiteY4" fmla="*/ 196607 h 257592"/>
                  <a:gd name="connsiteX5" fmla="*/ 2229 w 157435"/>
                  <a:gd name="connsiteY5" fmla="*/ 188510 h 257592"/>
                  <a:gd name="connsiteX6" fmla="*/ 7673 w 157435"/>
                  <a:gd name="connsiteY6" fmla="*/ 184462 h 257592"/>
                  <a:gd name="connsiteX7" fmla="*/ 13885 w 157435"/>
                  <a:gd name="connsiteY7" fmla="*/ 188022 h 257592"/>
                  <a:gd name="connsiteX8" fmla="*/ 18283 w 157435"/>
                  <a:gd name="connsiteY8" fmla="*/ 197305 h 257592"/>
                  <a:gd name="connsiteX9" fmla="*/ 30637 w 157435"/>
                  <a:gd name="connsiteY9" fmla="*/ 216499 h 257592"/>
                  <a:gd name="connsiteX10" fmla="*/ 56252 w 157435"/>
                  <a:gd name="connsiteY10" fmla="*/ 229342 h 257592"/>
                  <a:gd name="connsiteX11" fmla="*/ 70211 w 157435"/>
                  <a:gd name="connsiteY11" fmla="*/ 226619 h 257592"/>
                  <a:gd name="connsiteX12" fmla="*/ 89057 w 157435"/>
                  <a:gd name="connsiteY12" fmla="*/ 203377 h 257592"/>
                  <a:gd name="connsiteX13" fmla="*/ 101201 w 157435"/>
                  <a:gd name="connsiteY13" fmla="*/ 127927 h 257592"/>
                  <a:gd name="connsiteX14" fmla="*/ 100434 w 157435"/>
                  <a:gd name="connsiteY14" fmla="*/ 122273 h 257592"/>
                  <a:gd name="connsiteX15" fmla="*/ 99247 w 157435"/>
                  <a:gd name="connsiteY15" fmla="*/ 122971 h 257592"/>
                  <a:gd name="connsiteX16" fmla="*/ 97712 w 157435"/>
                  <a:gd name="connsiteY16" fmla="*/ 124297 h 257592"/>
                  <a:gd name="connsiteX17" fmla="*/ 93105 w 157435"/>
                  <a:gd name="connsiteY17" fmla="*/ 128834 h 257592"/>
                  <a:gd name="connsiteX18" fmla="*/ 42502 w 157435"/>
                  <a:gd name="connsiteY18" fmla="*/ 152774 h 257592"/>
                  <a:gd name="connsiteX19" fmla="*/ 41595 w 157435"/>
                  <a:gd name="connsiteY19" fmla="*/ 152774 h 257592"/>
                  <a:gd name="connsiteX20" fmla="*/ 10326 w 157435"/>
                  <a:gd name="connsiteY20" fmla="*/ 135604 h 257592"/>
                  <a:gd name="connsiteX21" fmla="*/ -911 w 157435"/>
                  <a:gd name="connsiteY21" fmla="*/ 98054 h 257592"/>
                  <a:gd name="connsiteX22" fmla="*/ 13048 w 157435"/>
                  <a:gd name="connsiteY22" fmla="*/ 56804 h 257592"/>
                  <a:gd name="connsiteX23" fmla="*/ 59323 w 157435"/>
                  <a:gd name="connsiteY23" fmla="*/ 31398 h 257592"/>
                  <a:gd name="connsiteX24" fmla="*/ 68885 w 157435"/>
                  <a:gd name="connsiteY24" fmla="*/ 30490 h 257592"/>
                  <a:gd name="connsiteX25" fmla="*/ 92267 w 157435"/>
                  <a:gd name="connsiteY25" fmla="*/ 37470 h 257592"/>
                  <a:gd name="connsiteX26" fmla="*/ 99945 w 157435"/>
                  <a:gd name="connsiteY26" fmla="*/ 40262 h 257592"/>
                  <a:gd name="connsiteX27" fmla="*/ 105668 w 157435"/>
                  <a:gd name="connsiteY27" fmla="*/ 29792 h 257592"/>
                  <a:gd name="connsiteX28" fmla="*/ 113625 w 157435"/>
                  <a:gd name="connsiteY28" fmla="*/ 7527 h 257592"/>
                  <a:gd name="connsiteX29" fmla="*/ 126258 w 157435"/>
                  <a:gd name="connsiteY29" fmla="*/ -81 h 257592"/>
                  <a:gd name="connsiteX30" fmla="*/ 150059 w 157435"/>
                  <a:gd name="connsiteY30" fmla="*/ 34818 h 257592"/>
                  <a:gd name="connsiteX31" fmla="*/ 156480 w 157435"/>
                  <a:gd name="connsiteY31" fmla="*/ 96309 h 257592"/>
                  <a:gd name="connsiteX32" fmla="*/ 154875 w 157435"/>
                  <a:gd name="connsiteY32" fmla="*/ 129811 h 257592"/>
                  <a:gd name="connsiteX33" fmla="*/ 147337 w 157435"/>
                  <a:gd name="connsiteY33" fmla="*/ 173085 h 257592"/>
                  <a:gd name="connsiteX34" fmla="*/ 130865 w 157435"/>
                  <a:gd name="connsiteY34" fmla="*/ 215592 h 257592"/>
                  <a:gd name="connsiteX35" fmla="*/ 105110 w 157435"/>
                  <a:gd name="connsiteY35" fmla="*/ 245953 h 257592"/>
                  <a:gd name="connsiteX36" fmla="*/ 69653 w 157435"/>
                  <a:gd name="connsiteY36" fmla="*/ 257470 h 257592"/>
                  <a:gd name="connsiteX37" fmla="*/ 53669 w 157435"/>
                  <a:gd name="connsiteY37" fmla="*/ 122971 h 257592"/>
                  <a:gd name="connsiteX38" fmla="*/ 73143 w 157435"/>
                  <a:gd name="connsiteY38" fmla="*/ 114665 h 257592"/>
                  <a:gd name="connsiteX39" fmla="*/ 87102 w 157435"/>
                  <a:gd name="connsiteY39" fmla="*/ 95052 h 257592"/>
                  <a:gd name="connsiteX40" fmla="*/ 92337 w 157435"/>
                  <a:gd name="connsiteY40" fmla="*/ 75370 h 257592"/>
                  <a:gd name="connsiteX41" fmla="*/ 76703 w 157435"/>
                  <a:gd name="connsiteY41" fmla="*/ 63365 h 257592"/>
                  <a:gd name="connsiteX42" fmla="*/ 57089 w 157435"/>
                  <a:gd name="connsiteY42" fmla="*/ 70344 h 257592"/>
                  <a:gd name="connsiteX43" fmla="*/ 42292 w 157435"/>
                  <a:gd name="connsiteY43" fmla="*/ 97007 h 257592"/>
                  <a:gd name="connsiteX44" fmla="*/ 41315 w 157435"/>
                  <a:gd name="connsiteY44" fmla="*/ 104754 h 257592"/>
                  <a:gd name="connsiteX45" fmla="*/ 53669 w 157435"/>
                  <a:gd name="connsiteY45" fmla="*/ 122971 h 257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157435" h="257592">
                    <a:moveTo>
                      <a:pt x="69653" y="257470"/>
                    </a:moveTo>
                    <a:cubicBezTo>
                      <a:pt x="57927" y="257868"/>
                      <a:pt x="46201" y="255474"/>
                      <a:pt x="35592" y="250490"/>
                    </a:cubicBezTo>
                    <a:cubicBezTo>
                      <a:pt x="26518" y="246016"/>
                      <a:pt x="18701" y="239288"/>
                      <a:pt x="12908" y="230947"/>
                    </a:cubicBezTo>
                    <a:cubicBezTo>
                      <a:pt x="7045" y="222327"/>
                      <a:pt x="3067" y="212576"/>
                      <a:pt x="1182" y="202330"/>
                    </a:cubicBezTo>
                    <a:cubicBezTo>
                      <a:pt x="833" y="200439"/>
                      <a:pt x="624" y="198526"/>
                      <a:pt x="624" y="196607"/>
                    </a:cubicBezTo>
                    <a:cubicBezTo>
                      <a:pt x="624" y="193829"/>
                      <a:pt x="1182" y="191086"/>
                      <a:pt x="2229" y="188510"/>
                    </a:cubicBezTo>
                    <a:cubicBezTo>
                      <a:pt x="2927" y="186075"/>
                      <a:pt x="5161" y="184406"/>
                      <a:pt x="7673" y="184462"/>
                    </a:cubicBezTo>
                    <a:cubicBezTo>
                      <a:pt x="10256" y="184413"/>
                      <a:pt x="12629" y="185781"/>
                      <a:pt x="13885" y="188022"/>
                    </a:cubicBezTo>
                    <a:cubicBezTo>
                      <a:pt x="15700" y="190918"/>
                      <a:pt x="17236" y="194038"/>
                      <a:pt x="18283" y="197305"/>
                    </a:cubicBezTo>
                    <a:cubicBezTo>
                      <a:pt x="21005" y="204501"/>
                      <a:pt x="25192" y="211041"/>
                      <a:pt x="30637" y="216499"/>
                    </a:cubicBezTo>
                    <a:cubicBezTo>
                      <a:pt x="37058" y="224128"/>
                      <a:pt x="46341" y="228769"/>
                      <a:pt x="56252" y="229342"/>
                    </a:cubicBezTo>
                    <a:cubicBezTo>
                      <a:pt x="60998" y="228930"/>
                      <a:pt x="65675" y="228015"/>
                      <a:pt x="70211" y="226619"/>
                    </a:cubicBezTo>
                    <a:cubicBezTo>
                      <a:pt x="76982" y="224756"/>
                      <a:pt x="83263" y="217008"/>
                      <a:pt x="89057" y="203377"/>
                    </a:cubicBezTo>
                    <a:cubicBezTo>
                      <a:pt x="97991" y="179255"/>
                      <a:pt x="102109" y="153626"/>
                      <a:pt x="101201" y="127927"/>
                    </a:cubicBezTo>
                    <a:cubicBezTo>
                      <a:pt x="101201" y="124158"/>
                      <a:pt x="101201" y="122273"/>
                      <a:pt x="100434" y="122273"/>
                    </a:cubicBezTo>
                    <a:cubicBezTo>
                      <a:pt x="99945" y="122322"/>
                      <a:pt x="99526" y="122580"/>
                      <a:pt x="99247" y="122971"/>
                    </a:cubicBezTo>
                    <a:cubicBezTo>
                      <a:pt x="98829" y="123488"/>
                      <a:pt x="98270" y="123934"/>
                      <a:pt x="97712" y="124297"/>
                    </a:cubicBezTo>
                    <a:cubicBezTo>
                      <a:pt x="96036" y="125679"/>
                      <a:pt x="94501" y="127194"/>
                      <a:pt x="93105" y="128834"/>
                    </a:cubicBezTo>
                    <a:cubicBezTo>
                      <a:pt x="80751" y="144057"/>
                      <a:pt x="62115" y="152858"/>
                      <a:pt x="42502" y="152774"/>
                    </a:cubicBezTo>
                    <a:lnTo>
                      <a:pt x="41595" y="152774"/>
                    </a:lnTo>
                    <a:cubicBezTo>
                      <a:pt x="29101" y="152223"/>
                      <a:pt x="17515" y="145879"/>
                      <a:pt x="10326" y="135604"/>
                    </a:cubicBezTo>
                    <a:cubicBezTo>
                      <a:pt x="2648" y="124618"/>
                      <a:pt x="-1331" y="111455"/>
                      <a:pt x="-911" y="98054"/>
                    </a:cubicBezTo>
                    <a:cubicBezTo>
                      <a:pt x="-911" y="83145"/>
                      <a:pt x="3974" y="68655"/>
                      <a:pt x="13048" y="56804"/>
                    </a:cubicBezTo>
                    <a:cubicBezTo>
                      <a:pt x="22540" y="43961"/>
                      <a:pt x="37965" y="35446"/>
                      <a:pt x="59323" y="31398"/>
                    </a:cubicBezTo>
                    <a:cubicBezTo>
                      <a:pt x="62464" y="30839"/>
                      <a:pt x="65675" y="30539"/>
                      <a:pt x="68885" y="30490"/>
                    </a:cubicBezTo>
                    <a:cubicBezTo>
                      <a:pt x="77121" y="30804"/>
                      <a:pt x="85218" y="33205"/>
                      <a:pt x="92267" y="37470"/>
                    </a:cubicBezTo>
                    <a:cubicBezTo>
                      <a:pt x="94570" y="39006"/>
                      <a:pt x="97222" y="39962"/>
                      <a:pt x="99945" y="40262"/>
                    </a:cubicBezTo>
                    <a:cubicBezTo>
                      <a:pt x="102807" y="40262"/>
                      <a:pt x="104691" y="36772"/>
                      <a:pt x="105668" y="29792"/>
                    </a:cubicBezTo>
                    <a:cubicBezTo>
                      <a:pt x="106506" y="21843"/>
                      <a:pt x="109228" y="14207"/>
                      <a:pt x="113625" y="7527"/>
                    </a:cubicBezTo>
                    <a:cubicBezTo>
                      <a:pt x="116208" y="2935"/>
                      <a:pt x="121023" y="38"/>
                      <a:pt x="126258" y="-81"/>
                    </a:cubicBezTo>
                    <a:cubicBezTo>
                      <a:pt x="136379" y="-81"/>
                      <a:pt x="144265" y="11575"/>
                      <a:pt x="150059" y="34818"/>
                    </a:cubicBezTo>
                    <a:cubicBezTo>
                      <a:pt x="154596" y="54996"/>
                      <a:pt x="156690" y="75635"/>
                      <a:pt x="156480" y="96309"/>
                    </a:cubicBezTo>
                    <a:cubicBezTo>
                      <a:pt x="156480" y="105522"/>
                      <a:pt x="155922" y="116689"/>
                      <a:pt x="154875" y="129811"/>
                    </a:cubicBezTo>
                    <a:cubicBezTo>
                      <a:pt x="153619" y="144427"/>
                      <a:pt x="151106" y="158903"/>
                      <a:pt x="147337" y="173085"/>
                    </a:cubicBezTo>
                    <a:cubicBezTo>
                      <a:pt x="143707" y="187910"/>
                      <a:pt x="138193" y="202205"/>
                      <a:pt x="130865" y="215592"/>
                    </a:cubicBezTo>
                    <a:cubicBezTo>
                      <a:pt x="124583" y="227443"/>
                      <a:pt x="115789" y="237794"/>
                      <a:pt x="105110" y="245953"/>
                    </a:cubicBezTo>
                    <a:cubicBezTo>
                      <a:pt x="94850" y="253575"/>
                      <a:pt x="82426" y="257623"/>
                      <a:pt x="69653" y="257470"/>
                    </a:cubicBezTo>
                    <a:close/>
                    <a:moveTo>
                      <a:pt x="53669" y="122971"/>
                    </a:moveTo>
                    <a:cubicBezTo>
                      <a:pt x="60998" y="122950"/>
                      <a:pt x="68048" y="119956"/>
                      <a:pt x="73143" y="114665"/>
                    </a:cubicBezTo>
                    <a:cubicBezTo>
                      <a:pt x="79006" y="109061"/>
                      <a:pt x="83752" y="102409"/>
                      <a:pt x="87102" y="95052"/>
                    </a:cubicBezTo>
                    <a:cubicBezTo>
                      <a:pt x="90243" y="88945"/>
                      <a:pt x="92058" y="82231"/>
                      <a:pt x="92337" y="75370"/>
                    </a:cubicBezTo>
                    <a:cubicBezTo>
                      <a:pt x="92337" y="67413"/>
                      <a:pt x="87102" y="63365"/>
                      <a:pt x="76703" y="63365"/>
                    </a:cubicBezTo>
                    <a:cubicBezTo>
                      <a:pt x="69653" y="63797"/>
                      <a:pt x="62813" y="66212"/>
                      <a:pt x="57089" y="70344"/>
                    </a:cubicBezTo>
                    <a:cubicBezTo>
                      <a:pt x="48714" y="76835"/>
                      <a:pt x="43340" y="86467"/>
                      <a:pt x="42292" y="97007"/>
                    </a:cubicBezTo>
                    <a:cubicBezTo>
                      <a:pt x="41664" y="99547"/>
                      <a:pt x="41315" y="102144"/>
                      <a:pt x="41315" y="104754"/>
                    </a:cubicBezTo>
                    <a:cubicBezTo>
                      <a:pt x="41176" y="116899"/>
                      <a:pt x="45294" y="122971"/>
                      <a:pt x="53669" y="122971"/>
                    </a:cubicBezTo>
                    <a:close/>
                  </a:path>
                </a:pathLst>
              </a:custGeom>
              <a:solidFill>
                <a:srgbClr val="21B4DA"/>
              </a:solidFill>
              <a:ln w="6971" cap="flat">
                <a:noFill/>
                <a:prstDash val="solid"/>
                <a:miter/>
              </a:ln>
            </p:spPr>
            <p:txBody>
              <a:bodyPr rtlCol="0" anchor="ctr"/>
              <a:lstStyle/>
              <a:p>
                <a:endParaRPr lang="fr-FR"/>
              </a:p>
            </p:txBody>
          </p:sp>
          <p:sp>
            <p:nvSpPr>
              <p:cNvPr id="95" name="Graphique 2">
                <a:extLst>
                  <a:ext uri="{FF2B5EF4-FFF2-40B4-BE49-F238E27FC236}">
                    <a16:creationId xmlns:a16="http://schemas.microsoft.com/office/drawing/2014/main" id="{97E7E326-521A-4625-90EE-9E4C0B0080B2}"/>
                  </a:ext>
                </a:extLst>
              </p:cNvPr>
              <p:cNvSpPr/>
              <p:nvPr/>
            </p:nvSpPr>
            <p:spPr>
              <a:xfrm>
                <a:off x="8013099" y="2461317"/>
                <a:ext cx="144733" cy="256964"/>
              </a:xfrm>
              <a:custGeom>
                <a:avLst/>
                <a:gdLst>
                  <a:gd name="connsiteX0" fmla="*/ 31095 w 144733"/>
                  <a:gd name="connsiteY0" fmla="*/ 256877 h 256964"/>
                  <a:gd name="connsiteX1" fmla="*/ 30537 w 144733"/>
                  <a:gd name="connsiteY1" fmla="*/ 256877 h 256964"/>
                  <a:gd name="connsiteX2" fmla="*/ 15670 w 144733"/>
                  <a:gd name="connsiteY2" fmla="*/ 251502 h 256964"/>
                  <a:gd name="connsiteX3" fmla="*/ 7154 w 144733"/>
                  <a:gd name="connsiteY3" fmla="*/ 235728 h 256964"/>
                  <a:gd name="connsiteX4" fmla="*/ 1292 w 144733"/>
                  <a:gd name="connsiteY4" fmla="*/ 181636 h 256964"/>
                  <a:gd name="connsiteX5" fmla="*/ -942 w 144733"/>
                  <a:gd name="connsiteY5" fmla="*/ 121122 h 256964"/>
                  <a:gd name="connsiteX6" fmla="*/ 32212 w 144733"/>
                  <a:gd name="connsiteY6" fmla="*/ 24 h 256964"/>
                  <a:gd name="connsiteX7" fmla="*/ 44287 w 144733"/>
                  <a:gd name="connsiteY7" fmla="*/ 4212 h 256964"/>
                  <a:gd name="connsiteX8" fmla="*/ 48963 w 144733"/>
                  <a:gd name="connsiteY8" fmla="*/ 14891 h 256964"/>
                  <a:gd name="connsiteX9" fmla="*/ 50777 w 144733"/>
                  <a:gd name="connsiteY9" fmla="*/ 20614 h 256964"/>
                  <a:gd name="connsiteX10" fmla="*/ 55384 w 144733"/>
                  <a:gd name="connsiteY10" fmla="*/ 28152 h 256964"/>
                  <a:gd name="connsiteX11" fmla="*/ 58804 w 144733"/>
                  <a:gd name="connsiteY11" fmla="*/ 25081 h 256964"/>
                  <a:gd name="connsiteX12" fmla="*/ 65784 w 144733"/>
                  <a:gd name="connsiteY12" fmla="*/ 19148 h 256964"/>
                  <a:gd name="connsiteX13" fmla="*/ 90980 w 144733"/>
                  <a:gd name="connsiteY13" fmla="*/ 10494 h 256964"/>
                  <a:gd name="connsiteX14" fmla="*/ 118899 w 144733"/>
                  <a:gd name="connsiteY14" fmla="*/ 21522 h 256964"/>
                  <a:gd name="connsiteX15" fmla="*/ 138163 w 144733"/>
                  <a:gd name="connsiteY15" fmla="*/ 47486 h 256964"/>
                  <a:gd name="connsiteX16" fmla="*/ 143677 w 144733"/>
                  <a:gd name="connsiteY16" fmla="*/ 75405 h 256964"/>
                  <a:gd name="connsiteX17" fmla="*/ 126716 w 144733"/>
                  <a:gd name="connsiteY17" fmla="*/ 121401 h 256964"/>
                  <a:gd name="connsiteX18" fmla="*/ 70041 w 144733"/>
                  <a:gd name="connsiteY18" fmla="*/ 143875 h 256964"/>
                  <a:gd name="connsiteX19" fmla="*/ 56082 w 144733"/>
                  <a:gd name="connsiteY19" fmla="*/ 142549 h 256964"/>
                  <a:gd name="connsiteX20" fmla="*/ 53361 w 144733"/>
                  <a:gd name="connsiteY20" fmla="*/ 201667 h 256964"/>
                  <a:gd name="connsiteX21" fmla="*/ 52034 w 144733"/>
                  <a:gd name="connsiteY21" fmla="*/ 232727 h 256964"/>
                  <a:gd name="connsiteX22" fmla="*/ 31095 w 144733"/>
                  <a:gd name="connsiteY22" fmla="*/ 256877 h 256964"/>
                  <a:gd name="connsiteX23" fmla="*/ 67529 w 144733"/>
                  <a:gd name="connsiteY23" fmla="*/ 112816 h 256964"/>
                  <a:gd name="connsiteX24" fmla="*/ 91469 w 144733"/>
                  <a:gd name="connsiteY24" fmla="*/ 99903 h 256964"/>
                  <a:gd name="connsiteX25" fmla="*/ 107313 w 144733"/>
                  <a:gd name="connsiteY25" fmla="*/ 64237 h 256964"/>
                  <a:gd name="connsiteX26" fmla="*/ 103963 w 144733"/>
                  <a:gd name="connsiteY26" fmla="*/ 49301 h 256964"/>
                  <a:gd name="connsiteX27" fmla="*/ 87630 w 144733"/>
                  <a:gd name="connsiteY27" fmla="*/ 38831 h 256964"/>
                  <a:gd name="connsiteX28" fmla="*/ 71578 w 144733"/>
                  <a:gd name="connsiteY28" fmla="*/ 49301 h 256964"/>
                  <a:gd name="connsiteX29" fmla="*/ 62783 w 144733"/>
                  <a:gd name="connsiteY29" fmla="*/ 99345 h 256964"/>
                  <a:gd name="connsiteX30" fmla="*/ 63201 w 144733"/>
                  <a:gd name="connsiteY30" fmla="*/ 109116 h 256964"/>
                  <a:gd name="connsiteX31" fmla="*/ 67320 w 144733"/>
                  <a:gd name="connsiteY31" fmla="*/ 112837 h 256964"/>
                  <a:gd name="connsiteX32" fmla="*/ 67529 w 144733"/>
                  <a:gd name="connsiteY32" fmla="*/ 112816 h 256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44733" h="256964">
                    <a:moveTo>
                      <a:pt x="31095" y="256877"/>
                    </a:moveTo>
                    <a:lnTo>
                      <a:pt x="30537" y="256877"/>
                    </a:lnTo>
                    <a:cubicBezTo>
                      <a:pt x="25093" y="257023"/>
                      <a:pt x="19788" y="255104"/>
                      <a:pt x="15670" y="251502"/>
                    </a:cubicBezTo>
                    <a:cubicBezTo>
                      <a:pt x="11203" y="247321"/>
                      <a:pt x="8201" y="241779"/>
                      <a:pt x="7154" y="235728"/>
                    </a:cubicBezTo>
                    <a:cubicBezTo>
                      <a:pt x="4293" y="217811"/>
                      <a:pt x="2269" y="199755"/>
                      <a:pt x="1292" y="181636"/>
                    </a:cubicBezTo>
                    <a:cubicBezTo>
                      <a:pt x="-174" y="162511"/>
                      <a:pt x="-872" y="142340"/>
                      <a:pt x="-942" y="121122"/>
                    </a:cubicBezTo>
                    <a:cubicBezTo>
                      <a:pt x="-942" y="40346"/>
                      <a:pt x="10086" y="-25"/>
                      <a:pt x="32212" y="24"/>
                    </a:cubicBezTo>
                    <a:cubicBezTo>
                      <a:pt x="36679" y="-513"/>
                      <a:pt x="41146" y="1036"/>
                      <a:pt x="44287" y="4212"/>
                    </a:cubicBezTo>
                    <a:cubicBezTo>
                      <a:pt x="46590" y="7416"/>
                      <a:pt x="48126" y="11052"/>
                      <a:pt x="48963" y="14891"/>
                    </a:cubicBezTo>
                    <a:cubicBezTo>
                      <a:pt x="49452" y="16775"/>
                      <a:pt x="50080" y="18660"/>
                      <a:pt x="50777" y="20614"/>
                    </a:cubicBezTo>
                    <a:cubicBezTo>
                      <a:pt x="52662" y="25640"/>
                      <a:pt x="54198" y="28152"/>
                      <a:pt x="55384" y="28152"/>
                    </a:cubicBezTo>
                    <a:cubicBezTo>
                      <a:pt x="56152" y="28152"/>
                      <a:pt x="57269" y="27175"/>
                      <a:pt x="58804" y="25081"/>
                    </a:cubicBezTo>
                    <a:cubicBezTo>
                      <a:pt x="60829" y="22743"/>
                      <a:pt x="63132" y="20740"/>
                      <a:pt x="65784" y="19148"/>
                    </a:cubicBezTo>
                    <a:cubicBezTo>
                      <a:pt x="73113" y="13753"/>
                      <a:pt x="81907" y="10738"/>
                      <a:pt x="90980" y="10494"/>
                    </a:cubicBezTo>
                    <a:cubicBezTo>
                      <a:pt x="101311" y="10717"/>
                      <a:pt x="111222" y="14626"/>
                      <a:pt x="118899" y="21522"/>
                    </a:cubicBezTo>
                    <a:cubicBezTo>
                      <a:pt x="127415" y="28403"/>
                      <a:pt x="134045" y="37337"/>
                      <a:pt x="138163" y="47486"/>
                    </a:cubicBezTo>
                    <a:cubicBezTo>
                      <a:pt x="141793" y="56350"/>
                      <a:pt x="143677" y="65829"/>
                      <a:pt x="143677" y="75405"/>
                    </a:cubicBezTo>
                    <a:cubicBezTo>
                      <a:pt x="144725" y="92435"/>
                      <a:pt x="138582" y="109116"/>
                      <a:pt x="126716" y="121401"/>
                    </a:cubicBezTo>
                    <a:cubicBezTo>
                      <a:pt x="111641" y="136254"/>
                      <a:pt x="91190" y="144364"/>
                      <a:pt x="70041" y="143875"/>
                    </a:cubicBezTo>
                    <a:cubicBezTo>
                      <a:pt x="65366" y="143840"/>
                      <a:pt x="60689" y="143401"/>
                      <a:pt x="56082" y="142549"/>
                    </a:cubicBezTo>
                    <a:cubicBezTo>
                      <a:pt x="54477" y="142549"/>
                      <a:pt x="53569" y="162302"/>
                      <a:pt x="53361" y="201667"/>
                    </a:cubicBezTo>
                    <a:cubicBezTo>
                      <a:pt x="53361" y="214440"/>
                      <a:pt x="52802" y="224770"/>
                      <a:pt x="52034" y="232727"/>
                    </a:cubicBezTo>
                    <a:cubicBezTo>
                      <a:pt x="50289" y="247384"/>
                      <a:pt x="43309" y="255432"/>
                      <a:pt x="31095" y="256877"/>
                    </a:cubicBezTo>
                    <a:close/>
                    <a:moveTo>
                      <a:pt x="67529" y="112816"/>
                    </a:moveTo>
                    <a:cubicBezTo>
                      <a:pt x="73531" y="112816"/>
                      <a:pt x="81488" y="108488"/>
                      <a:pt x="91469" y="99903"/>
                    </a:cubicBezTo>
                    <a:cubicBezTo>
                      <a:pt x="101939" y="91060"/>
                      <a:pt x="107732" y="77924"/>
                      <a:pt x="107313" y="64237"/>
                    </a:cubicBezTo>
                    <a:cubicBezTo>
                      <a:pt x="107104" y="59093"/>
                      <a:pt x="105987" y="54026"/>
                      <a:pt x="103963" y="49301"/>
                    </a:cubicBezTo>
                    <a:cubicBezTo>
                      <a:pt x="101590" y="42447"/>
                      <a:pt x="94820" y="38112"/>
                      <a:pt x="87630" y="38831"/>
                    </a:cubicBezTo>
                    <a:cubicBezTo>
                      <a:pt x="80720" y="38915"/>
                      <a:pt x="74439" y="42991"/>
                      <a:pt x="71578" y="49301"/>
                    </a:cubicBezTo>
                    <a:cubicBezTo>
                      <a:pt x="65714" y="60001"/>
                      <a:pt x="62783" y="76682"/>
                      <a:pt x="62783" y="99345"/>
                    </a:cubicBezTo>
                    <a:cubicBezTo>
                      <a:pt x="62713" y="102605"/>
                      <a:pt x="62853" y="105871"/>
                      <a:pt x="63201" y="109116"/>
                    </a:cubicBezTo>
                    <a:cubicBezTo>
                      <a:pt x="63271" y="111273"/>
                      <a:pt x="65156" y="112934"/>
                      <a:pt x="67320" y="112837"/>
                    </a:cubicBezTo>
                    <a:cubicBezTo>
                      <a:pt x="67389" y="112830"/>
                      <a:pt x="67459" y="112823"/>
                      <a:pt x="67529" y="112816"/>
                    </a:cubicBezTo>
                    <a:close/>
                  </a:path>
                </a:pathLst>
              </a:custGeom>
              <a:solidFill>
                <a:srgbClr val="21B4DA"/>
              </a:solidFill>
              <a:ln w="6971" cap="flat">
                <a:noFill/>
                <a:prstDash val="solid"/>
                <a:miter/>
              </a:ln>
            </p:spPr>
            <p:txBody>
              <a:bodyPr rtlCol="0" anchor="ctr"/>
              <a:lstStyle/>
              <a:p>
                <a:endParaRPr lang="fr-FR"/>
              </a:p>
            </p:txBody>
          </p:sp>
          <p:sp>
            <p:nvSpPr>
              <p:cNvPr id="96" name="Graphique 2">
                <a:extLst>
                  <a:ext uri="{FF2B5EF4-FFF2-40B4-BE49-F238E27FC236}">
                    <a16:creationId xmlns:a16="http://schemas.microsoft.com/office/drawing/2014/main" id="{97E7E326-521A-4625-90EE-9E4C0B0080B2}"/>
                  </a:ext>
                </a:extLst>
              </p:cNvPr>
              <p:cNvSpPr/>
              <p:nvPr/>
            </p:nvSpPr>
            <p:spPr>
              <a:xfrm>
                <a:off x="8174327" y="2388694"/>
                <a:ext cx="53955" cy="256154"/>
              </a:xfrm>
              <a:custGeom>
                <a:avLst/>
                <a:gdLst>
                  <a:gd name="connsiteX0" fmla="*/ 24677 w 53955"/>
                  <a:gd name="connsiteY0" fmla="*/ 256074 h 256154"/>
                  <a:gd name="connsiteX1" fmla="*/ 23560 w 53955"/>
                  <a:gd name="connsiteY1" fmla="*/ 256074 h 256154"/>
                  <a:gd name="connsiteX2" fmla="*/ 10926 w 53955"/>
                  <a:gd name="connsiteY2" fmla="*/ 251677 h 256154"/>
                  <a:gd name="connsiteX3" fmla="*/ 3318 w 53955"/>
                  <a:gd name="connsiteY3" fmla="*/ 239322 h 256154"/>
                  <a:gd name="connsiteX4" fmla="*/ -939 w 53955"/>
                  <a:gd name="connsiteY4" fmla="*/ 127089 h 256154"/>
                  <a:gd name="connsiteX5" fmla="*/ 3458 w 53955"/>
                  <a:gd name="connsiteY5" fmla="*/ 15414 h 256154"/>
                  <a:gd name="connsiteX6" fmla="*/ 12532 w 53955"/>
                  <a:gd name="connsiteY6" fmla="*/ 2292 h 256154"/>
                  <a:gd name="connsiteX7" fmla="*/ 21326 w 53955"/>
                  <a:gd name="connsiteY7" fmla="*/ -81 h 256154"/>
                  <a:gd name="connsiteX8" fmla="*/ 27189 w 53955"/>
                  <a:gd name="connsiteY8" fmla="*/ 827 h 256154"/>
                  <a:gd name="connsiteX9" fmla="*/ 40660 w 53955"/>
                  <a:gd name="connsiteY9" fmla="*/ 13948 h 256154"/>
                  <a:gd name="connsiteX10" fmla="*/ 50431 w 53955"/>
                  <a:gd name="connsiteY10" fmla="*/ 80535 h 256154"/>
                  <a:gd name="connsiteX11" fmla="*/ 53014 w 53955"/>
                  <a:gd name="connsiteY11" fmla="*/ 153054 h 256154"/>
                  <a:gd name="connsiteX12" fmla="*/ 52456 w 53955"/>
                  <a:gd name="connsiteY12" fmla="*/ 191442 h 256154"/>
                  <a:gd name="connsiteX13" fmla="*/ 44917 w 53955"/>
                  <a:gd name="connsiteY13" fmla="*/ 240300 h 256154"/>
                  <a:gd name="connsiteX14" fmla="*/ 24677 w 53955"/>
                  <a:gd name="connsiteY14" fmla="*/ 256074 h 256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3955" h="256154">
                    <a:moveTo>
                      <a:pt x="24677" y="256074"/>
                    </a:moveTo>
                    <a:lnTo>
                      <a:pt x="23560" y="256074"/>
                    </a:lnTo>
                    <a:cubicBezTo>
                      <a:pt x="18953" y="256032"/>
                      <a:pt x="14556" y="254482"/>
                      <a:pt x="10926" y="251677"/>
                    </a:cubicBezTo>
                    <a:cubicBezTo>
                      <a:pt x="6948" y="248675"/>
                      <a:pt x="4226" y="244257"/>
                      <a:pt x="3318" y="239322"/>
                    </a:cubicBezTo>
                    <a:cubicBezTo>
                      <a:pt x="456" y="225363"/>
                      <a:pt x="-1009" y="187952"/>
                      <a:pt x="-939" y="127089"/>
                    </a:cubicBezTo>
                    <a:cubicBezTo>
                      <a:pt x="-869" y="66226"/>
                      <a:pt x="596" y="29004"/>
                      <a:pt x="3458" y="15414"/>
                    </a:cubicBezTo>
                    <a:cubicBezTo>
                      <a:pt x="4366" y="9907"/>
                      <a:pt x="7716" y="5098"/>
                      <a:pt x="12532" y="2292"/>
                    </a:cubicBezTo>
                    <a:cubicBezTo>
                      <a:pt x="15184" y="764"/>
                      <a:pt x="18255" y="-53"/>
                      <a:pt x="21326" y="-81"/>
                    </a:cubicBezTo>
                    <a:cubicBezTo>
                      <a:pt x="23280" y="-53"/>
                      <a:pt x="25305" y="254"/>
                      <a:pt x="27189" y="827"/>
                    </a:cubicBezTo>
                    <a:cubicBezTo>
                      <a:pt x="33610" y="2676"/>
                      <a:pt x="38636" y="7604"/>
                      <a:pt x="40660" y="13948"/>
                    </a:cubicBezTo>
                    <a:cubicBezTo>
                      <a:pt x="46383" y="35711"/>
                      <a:pt x="49664" y="58046"/>
                      <a:pt x="50431" y="80535"/>
                    </a:cubicBezTo>
                    <a:cubicBezTo>
                      <a:pt x="52106" y="104684"/>
                      <a:pt x="53014" y="128904"/>
                      <a:pt x="53014" y="153054"/>
                    </a:cubicBezTo>
                    <a:cubicBezTo>
                      <a:pt x="53014" y="160033"/>
                      <a:pt x="53014" y="172597"/>
                      <a:pt x="52456" y="191442"/>
                    </a:cubicBezTo>
                    <a:cubicBezTo>
                      <a:pt x="52456" y="208012"/>
                      <a:pt x="49873" y="224491"/>
                      <a:pt x="44917" y="240300"/>
                    </a:cubicBezTo>
                    <a:cubicBezTo>
                      <a:pt x="42544" y="249562"/>
                      <a:pt x="34239" y="256053"/>
                      <a:pt x="24677" y="256074"/>
                    </a:cubicBezTo>
                    <a:close/>
                  </a:path>
                </a:pathLst>
              </a:custGeom>
              <a:solidFill>
                <a:srgbClr val="21B4DA"/>
              </a:solidFill>
              <a:ln w="6971" cap="flat">
                <a:noFill/>
                <a:prstDash val="solid"/>
                <a:miter/>
              </a:ln>
            </p:spPr>
            <p:txBody>
              <a:bodyPr rtlCol="0" anchor="ctr"/>
              <a:lstStyle/>
              <a:p>
                <a:endParaRPr lang="fr-FR"/>
              </a:p>
            </p:txBody>
          </p:sp>
          <p:sp>
            <p:nvSpPr>
              <p:cNvPr id="97" name="Graphique 2">
                <a:extLst>
                  <a:ext uri="{FF2B5EF4-FFF2-40B4-BE49-F238E27FC236}">
                    <a16:creationId xmlns:a16="http://schemas.microsoft.com/office/drawing/2014/main" id="{97E7E326-521A-4625-90EE-9E4C0B0080B2}"/>
                  </a:ext>
                </a:extLst>
              </p:cNvPr>
              <p:cNvSpPr/>
              <p:nvPr/>
            </p:nvSpPr>
            <p:spPr>
              <a:xfrm>
                <a:off x="8249185" y="2471890"/>
                <a:ext cx="135721" cy="173422"/>
              </a:xfrm>
              <a:custGeom>
                <a:avLst/>
                <a:gdLst>
                  <a:gd name="connsiteX0" fmla="*/ 66309 w 135721"/>
                  <a:gd name="connsiteY0" fmla="*/ 173296 h 173422"/>
                  <a:gd name="connsiteX1" fmla="*/ 12356 w 135721"/>
                  <a:gd name="connsiteY1" fmla="*/ 137909 h 173422"/>
                  <a:gd name="connsiteX2" fmla="*/ -906 w 135721"/>
                  <a:gd name="connsiteY2" fmla="*/ 76488 h 173422"/>
                  <a:gd name="connsiteX3" fmla="*/ -68 w 135721"/>
                  <a:gd name="connsiteY3" fmla="*/ 59667 h 173422"/>
                  <a:gd name="connsiteX4" fmla="*/ 5725 w 135721"/>
                  <a:gd name="connsiteY4" fmla="*/ 32865 h 173422"/>
                  <a:gd name="connsiteX5" fmla="*/ 11448 w 135721"/>
                  <a:gd name="connsiteY5" fmla="*/ 21976 h 173422"/>
                  <a:gd name="connsiteX6" fmla="*/ 21918 w 135721"/>
                  <a:gd name="connsiteY6" fmla="*/ 15904 h 173422"/>
                  <a:gd name="connsiteX7" fmla="*/ 27990 w 135721"/>
                  <a:gd name="connsiteY7" fmla="*/ 16323 h 173422"/>
                  <a:gd name="connsiteX8" fmla="*/ 39437 w 135721"/>
                  <a:gd name="connsiteY8" fmla="*/ 42078 h 173422"/>
                  <a:gd name="connsiteX9" fmla="*/ 46975 w 135721"/>
                  <a:gd name="connsiteY9" fmla="*/ 92471 h 173422"/>
                  <a:gd name="connsiteX10" fmla="*/ 67216 w 135721"/>
                  <a:gd name="connsiteY10" fmla="*/ 124159 h 173422"/>
                  <a:gd name="connsiteX11" fmla="*/ 86690 w 135721"/>
                  <a:gd name="connsiteY11" fmla="*/ 99870 h 173422"/>
                  <a:gd name="connsiteX12" fmla="*/ 90947 w 135721"/>
                  <a:gd name="connsiteY12" fmla="*/ 54013 h 173422"/>
                  <a:gd name="connsiteX13" fmla="*/ 90947 w 135721"/>
                  <a:gd name="connsiteY13" fmla="*/ 35587 h 173422"/>
                  <a:gd name="connsiteX14" fmla="*/ 90947 w 135721"/>
                  <a:gd name="connsiteY14" fmla="*/ 29724 h 173422"/>
                  <a:gd name="connsiteX15" fmla="*/ 90947 w 135721"/>
                  <a:gd name="connsiteY15" fmla="*/ 24978 h 173422"/>
                  <a:gd name="connsiteX16" fmla="*/ 90947 w 135721"/>
                  <a:gd name="connsiteY16" fmla="*/ 20511 h 173422"/>
                  <a:gd name="connsiteX17" fmla="*/ 92552 w 135721"/>
                  <a:gd name="connsiteY17" fmla="*/ 9762 h 173422"/>
                  <a:gd name="connsiteX18" fmla="*/ 103859 w 135721"/>
                  <a:gd name="connsiteY18" fmla="*/ 1037 h 173422"/>
                  <a:gd name="connsiteX19" fmla="*/ 110839 w 135721"/>
                  <a:gd name="connsiteY19" fmla="*/ -79 h 173422"/>
                  <a:gd name="connsiteX20" fmla="*/ 124798 w 135721"/>
                  <a:gd name="connsiteY20" fmla="*/ 6272 h 173422"/>
                  <a:gd name="connsiteX21" fmla="*/ 132546 w 135721"/>
                  <a:gd name="connsiteY21" fmla="*/ 24001 h 173422"/>
                  <a:gd name="connsiteX22" fmla="*/ 134780 w 135721"/>
                  <a:gd name="connsiteY22" fmla="*/ 56945 h 173422"/>
                  <a:gd name="connsiteX23" fmla="*/ 115586 w 135721"/>
                  <a:gd name="connsiteY23" fmla="*/ 144959 h 173422"/>
                  <a:gd name="connsiteX24" fmla="*/ 66309 w 135721"/>
                  <a:gd name="connsiteY24" fmla="*/ 173296 h 1734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5721" h="173422">
                    <a:moveTo>
                      <a:pt x="66309" y="173296"/>
                    </a:moveTo>
                    <a:cubicBezTo>
                      <a:pt x="42089" y="173296"/>
                      <a:pt x="24081" y="161500"/>
                      <a:pt x="12356" y="137909"/>
                    </a:cubicBezTo>
                    <a:cubicBezTo>
                      <a:pt x="3142" y="118778"/>
                      <a:pt x="-1394" y="97727"/>
                      <a:pt x="-906" y="76488"/>
                    </a:cubicBezTo>
                    <a:cubicBezTo>
                      <a:pt x="-906" y="73068"/>
                      <a:pt x="-906" y="67414"/>
                      <a:pt x="-68" y="59667"/>
                    </a:cubicBezTo>
                    <a:cubicBezTo>
                      <a:pt x="769" y="50530"/>
                      <a:pt x="2724" y="41533"/>
                      <a:pt x="5725" y="32865"/>
                    </a:cubicBezTo>
                    <a:cubicBezTo>
                      <a:pt x="6981" y="28928"/>
                      <a:pt x="8936" y="25243"/>
                      <a:pt x="11448" y="21976"/>
                    </a:cubicBezTo>
                    <a:cubicBezTo>
                      <a:pt x="13821" y="18417"/>
                      <a:pt x="17660" y="16169"/>
                      <a:pt x="21918" y="15904"/>
                    </a:cubicBezTo>
                    <a:cubicBezTo>
                      <a:pt x="23942" y="15897"/>
                      <a:pt x="25966" y="16037"/>
                      <a:pt x="27990" y="16323"/>
                    </a:cubicBezTo>
                    <a:cubicBezTo>
                      <a:pt x="33993" y="16881"/>
                      <a:pt x="37832" y="25466"/>
                      <a:pt x="39437" y="42078"/>
                    </a:cubicBezTo>
                    <a:cubicBezTo>
                      <a:pt x="40902" y="59011"/>
                      <a:pt x="43415" y="75839"/>
                      <a:pt x="46975" y="92471"/>
                    </a:cubicBezTo>
                    <a:cubicBezTo>
                      <a:pt x="51651" y="113410"/>
                      <a:pt x="58352" y="124159"/>
                      <a:pt x="67216" y="124159"/>
                    </a:cubicBezTo>
                    <a:cubicBezTo>
                      <a:pt x="76080" y="124159"/>
                      <a:pt x="82920" y="116063"/>
                      <a:pt x="86690" y="99870"/>
                    </a:cubicBezTo>
                    <a:cubicBezTo>
                      <a:pt x="89830" y="84794"/>
                      <a:pt x="91226" y="69410"/>
                      <a:pt x="90947" y="54013"/>
                    </a:cubicBezTo>
                    <a:cubicBezTo>
                      <a:pt x="90947" y="46664"/>
                      <a:pt x="90947" y="40522"/>
                      <a:pt x="90947" y="35587"/>
                    </a:cubicBezTo>
                    <a:cubicBezTo>
                      <a:pt x="90947" y="33284"/>
                      <a:pt x="90947" y="31329"/>
                      <a:pt x="90947" y="29724"/>
                    </a:cubicBezTo>
                    <a:cubicBezTo>
                      <a:pt x="90947" y="28119"/>
                      <a:pt x="90947" y="26513"/>
                      <a:pt x="90947" y="24978"/>
                    </a:cubicBezTo>
                    <a:cubicBezTo>
                      <a:pt x="90947" y="23442"/>
                      <a:pt x="90947" y="21907"/>
                      <a:pt x="90947" y="20511"/>
                    </a:cubicBezTo>
                    <a:cubicBezTo>
                      <a:pt x="90947" y="16867"/>
                      <a:pt x="91505" y="13252"/>
                      <a:pt x="92552" y="9762"/>
                    </a:cubicBezTo>
                    <a:cubicBezTo>
                      <a:pt x="93599" y="6133"/>
                      <a:pt x="97368" y="3201"/>
                      <a:pt x="103859" y="1037"/>
                    </a:cubicBezTo>
                    <a:cubicBezTo>
                      <a:pt x="106092" y="270"/>
                      <a:pt x="108466" y="-107"/>
                      <a:pt x="110839" y="-79"/>
                    </a:cubicBezTo>
                    <a:cubicBezTo>
                      <a:pt x="116144" y="-3"/>
                      <a:pt x="121239" y="2301"/>
                      <a:pt x="124798" y="6272"/>
                    </a:cubicBezTo>
                    <a:cubicBezTo>
                      <a:pt x="129265" y="11144"/>
                      <a:pt x="132057" y="17391"/>
                      <a:pt x="132546" y="24001"/>
                    </a:cubicBezTo>
                    <a:cubicBezTo>
                      <a:pt x="134011" y="34924"/>
                      <a:pt x="134710" y="45924"/>
                      <a:pt x="134780" y="56945"/>
                    </a:cubicBezTo>
                    <a:cubicBezTo>
                      <a:pt x="134780" y="94167"/>
                      <a:pt x="128358" y="123510"/>
                      <a:pt x="115586" y="144959"/>
                    </a:cubicBezTo>
                    <a:cubicBezTo>
                      <a:pt x="106023" y="163113"/>
                      <a:pt x="86829" y="174141"/>
                      <a:pt x="66309" y="173296"/>
                    </a:cubicBezTo>
                    <a:close/>
                  </a:path>
                </a:pathLst>
              </a:custGeom>
              <a:solidFill>
                <a:srgbClr val="21B4DA"/>
              </a:solidFill>
              <a:ln w="6971" cap="flat">
                <a:noFill/>
                <a:prstDash val="solid"/>
                <a:miter/>
              </a:ln>
            </p:spPr>
            <p:txBody>
              <a:bodyPr rtlCol="0" anchor="ctr"/>
              <a:lstStyle/>
              <a:p>
                <a:endParaRPr lang="fr-FR"/>
              </a:p>
            </p:txBody>
          </p:sp>
          <p:sp>
            <p:nvSpPr>
              <p:cNvPr id="98" name="Graphique 2">
                <a:extLst>
                  <a:ext uri="{FF2B5EF4-FFF2-40B4-BE49-F238E27FC236}">
                    <a16:creationId xmlns:a16="http://schemas.microsoft.com/office/drawing/2014/main" id="{97E7E326-521A-4625-90EE-9E4C0B0080B2}"/>
                  </a:ext>
                </a:extLst>
              </p:cNvPr>
              <p:cNvSpPr/>
              <p:nvPr/>
            </p:nvSpPr>
            <p:spPr>
              <a:xfrm>
                <a:off x="8399422" y="2460779"/>
                <a:ext cx="148460" cy="184836"/>
              </a:xfrm>
              <a:custGeom>
                <a:avLst/>
                <a:gdLst>
                  <a:gd name="connsiteX0" fmla="*/ 77093 w 148460"/>
                  <a:gd name="connsiteY0" fmla="*/ 184756 h 184836"/>
                  <a:gd name="connsiteX1" fmla="*/ 34726 w 148460"/>
                  <a:gd name="connsiteY1" fmla="*/ 173519 h 184836"/>
                  <a:gd name="connsiteX2" fmla="*/ 5132 w 148460"/>
                  <a:gd name="connsiteY2" fmla="*/ 144623 h 184836"/>
                  <a:gd name="connsiteX3" fmla="*/ -940 w 148460"/>
                  <a:gd name="connsiteY3" fmla="*/ 120683 h 184836"/>
                  <a:gd name="connsiteX4" fmla="*/ 10437 w 148460"/>
                  <a:gd name="connsiteY4" fmla="*/ 90879 h 184836"/>
                  <a:gd name="connsiteX5" fmla="*/ 22791 w 148460"/>
                  <a:gd name="connsiteY5" fmla="*/ 87250 h 184836"/>
                  <a:gd name="connsiteX6" fmla="*/ 44149 w 148460"/>
                  <a:gd name="connsiteY6" fmla="*/ 104699 h 184836"/>
                  <a:gd name="connsiteX7" fmla="*/ 65088 w 148460"/>
                  <a:gd name="connsiteY7" fmla="*/ 133944 h 184836"/>
                  <a:gd name="connsiteX8" fmla="*/ 87702 w 148460"/>
                  <a:gd name="connsiteY8" fmla="*/ 140924 h 184836"/>
                  <a:gd name="connsiteX9" fmla="*/ 97404 w 148460"/>
                  <a:gd name="connsiteY9" fmla="*/ 139807 h 184836"/>
                  <a:gd name="connsiteX10" fmla="*/ 104872 w 148460"/>
                  <a:gd name="connsiteY10" fmla="*/ 131362 h 184836"/>
                  <a:gd name="connsiteX11" fmla="*/ 104803 w 148460"/>
                  <a:gd name="connsiteY11" fmla="*/ 130943 h 184836"/>
                  <a:gd name="connsiteX12" fmla="*/ 75976 w 148460"/>
                  <a:gd name="connsiteY12" fmla="*/ 103582 h 184836"/>
                  <a:gd name="connsiteX13" fmla="*/ 44079 w 148460"/>
                  <a:gd name="connsiteY13" fmla="*/ 79084 h 184836"/>
                  <a:gd name="connsiteX14" fmla="*/ 31934 w 148460"/>
                  <a:gd name="connsiteY14" fmla="*/ 49280 h 184836"/>
                  <a:gd name="connsiteX15" fmla="*/ 46591 w 148460"/>
                  <a:gd name="connsiteY15" fmla="*/ 14871 h 184836"/>
                  <a:gd name="connsiteX16" fmla="*/ 82956 w 148460"/>
                  <a:gd name="connsiteY16" fmla="*/ -66 h 184836"/>
                  <a:gd name="connsiteX17" fmla="*/ 104593 w 148460"/>
                  <a:gd name="connsiteY17" fmla="*/ 5727 h 184836"/>
                  <a:gd name="connsiteX18" fmla="*/ 119041 w 148460"/>
                  <a:gd name="connsiteY18" fmla="*/ 22967 h 184836"/>
                  <a:gd name="connsiteX19" fmla="*/ 119948 w 148460"/>
                  <a:gd name="connsiteY19" fmla="*/ 27574 h 184836"/>
                  <a:gd name="connsiteX20" fmla="*/ 118273 w 148460"/>
                  <a:gd name="connsiteY20" fmla="*/ 32878 h 184836"/>
                  <a:gd name="connsiteX21" fmla="*/ 110735 w 148460"/>
                  <a:gd name="connsiteY21" fmla="*/ 36368 h 184836"/>
                  <a:gd name="connsiteX22" fmla="*/ 100266 w 148460"/>
                  <a:gd name="connsiteY22" fmla="*/ 33925 h 184836"/>
                  <a:gd name="connsiteX23" fmla="*/ 83864 w 148460"/>
                  <a:gd name="connsiteY23" fmla="*/ 31412 h 184836"/>
                  <a:gd name="connsiteX24" fmla="*/ 71789 w 148460"/>
                  <a:gd name="connsiteY24" fmla="*/ 35251 h 184836"/>
                  <a:gd name="connsiteX25" fmla="*/ 67461 w 148460"/>
                  <a:gd name="connsiteY25" fmla="*/ 46349 h 184836"/>
                  <a:gd name="connsiteX26" fmla="*/ 77232 w 148460"/>
                  <a:gd name="connsiteY26" fmla="*/ 61425 h 184836"/>
                  <a:gd name="connsiteX27" fmla="*/ 98591 w 148460"/>
                  <a:gd name="connsiteY27" fmla="*/ 75733 h 184836"/>
                  <a:gd name="connsiteX28" fmla="*/ 121763 w 148460"/>
                  <a:gd name="connsiteY28" fmla="*/ 90879 h 184836"/>
                  <a:gd name="connsiteX29" fmla="*/ 147518 w 148460"/>
                  <a:gd name="connsiteY29" fmla="*/ 132269 h 184836"/>
                  <a:gd name="connsiteX30" fmla="*/ 135234 w 148460"/>
                  <a:gd name="connsiteY30" fmla="*/ 161723 h 184836"/>
                  <a:gd name="connsiteX31" fmla="*/ 107873 w 148460"/>
                  <a:gd name="connsiteY31" fmla="*/ 179103 h 184836"/>
                  <a:gd name="connsiteX32" fmla="*/ 77093 w 148460"/>
                  <a:gd name="connsiteY32" fmla="*/ 184756 h 184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48460" h="184836">
                    <a:moveTo>
                      <a:pt x="77093" y="184756"/>
                    </a:moveTo>
                    <a:cubicBezTo>
                      <a:pt x="62227" y="184658"/>
                      <a:pt x="47639" y="180792"/>
                      <a:pt x="34726" y="173519"/>
                    </a:cubicBezTo>
                    <a:cubicBezTo>
                      <a:pt x="22232" y="167007"/>
                      <a:pt x="11972" y="156956"/>
                      <a:pt x="5132" y="144623"/>
                    </a:cubicBezTo>
                    <a:cubicBezTo>
                      <a:pt x="1085" y="137294"/>
                      <a:pt x="-1010" y="129051"/>
                      <a:pt x="-940" y="120683"/>
                    </a:cubicBezTo>
                    <a:cubicBezTo>
                      <a:pt x="-940" y="105955"/>
                      <a:pt x="2829" y="96044"/>
                      <a:pt x="10437" y="90879"/>
                    </a:cubicBezTo>
                    <a:cubicBezTo>
                      <a:pt x="14137" y="88492"/>
                      <a:pt x="18394" y="87236"/>
                      <a:pt x="22791" y="87250"/>
                    </a:cubicBezTo>
                    <a:cubicBezTo>
                      <a:pt x="33191" y="87187"/>
                      <a:pt x="42125" y="94509"/>
                      <a:pt x="44149" y="104699"/>
                    </a:cubicBezTo>
                    <a:cubicBezTo>
                      <a:pt x="47150" y="116753"/>
                      <a:pt x="54618" y="127216"/>
                      <a:pt x="65088" y="133944"/>
                    </a:cubicBezTo>
                    <a:cubicBezTo>
                      <a:pt x="71859" y="138209"/>
                      <a:pt x="79676" y="140610"/>
                      <a:pt x="87702" y="140924"/>
                    </a:cubicBezTo>
                    <a:cubicBezTo>
                      <a:pt x="90983" y="140749"/>
                      <a:pt x="94193" y="140372"/>
                      <a:pt x="97404" y="139807"/>
                    </a:cubicBezTo>
                    <a:cubicBezTo>
                      <a:pt x="101801" y="139528"/>
                      <a:pt x="105151" y="135745"/>
                      <a:pt x="104872" y="131362"/>
                    </a:cubicBezTo>
                    <a:cubicBezTo>
                      <a:pt x="104803" y="131222"/>
                      <a:pt x="104803" y="131082"/>
                      <a:pt x="104803" y="130943"/>
                    </a:cubicBezTo>
                    <a:cubicBezTo>
                      <a:pt x="104803" y="122756"/>
                      <a:pt x="95171" y="113633"/>
                      <a:pt x="75976" y="103582"/>
                    </a:cubicBezTo>
                    <a:cubicBezTo>
                      <a:pt x="64110" y="97210"/>
                      <a:pt x="53292" y="88939"/>
                      <a:pt x="44079" y="79084"/>
                    </a:cubicBezTo>
                    <a:cubicBezTo>
                      <a:pt x="36192" y="71162"/>
                      <a:pt x="31864" y="60434"/>
                      <a:pt x="31934" y="49280"/>
                    </a:cubicBezTo>
                    <a:cubicBezTo>
                      <a:pt x="31934" y="36291"/>
                      <a:pt x="37239" y="23853"/>
                      <a:pt x="46591" y="14871"/>
                    </a:cubicBezTo>
                    <a:cubicBezTo>
                      <a:pt x="56085" y="5022"/>
                      <a:pt x="69275" y="-401"/>
                      <a:pt x="82956" y="-66"/>
                    </a:cubicBezTo>
                    <a:cubicBezTo>
                      <a:pt x="90564" y="-52"/>
                      <a:pt x="98033" y="1944"/>
                      <a:pt x="104593" y="5727"/>
                    </a:cubicBezTo>
                    <a:cubicBezTo>
                      <a:pt x="111293" y="9566"/>
                      <a:pt x="116458" y="15680"/>
                      <a:pt x="119041" y="22967"/>
                    </a:cubicBezTo>
                    <a:cubicBezTo>
                      <a:pt x="119599" y="24440"/>
                      <a:pt x="119878" y="25996"/>
                      <a:pt x="119948" y="27574"/>
                    </a:cubicBezTo>
                    <a:cubicBezTo>
                      <a:pt x="120018" y="29479"/>
                      <a:pt x="119390" y="31343"/>
                      <a:pt x="118273" y="32878"/>
                    </a:cubicBezTo>
                    <a:cubicBezTo>
                      <a:pt x="116458" y="35209"/>
                      <a:pt x="113667" y="36514"/>
                      <a:pt x="110735" y="36368"/>
                    </a:cubicBezTo>
                    <a:cubicBezTo>
                      <a:pt x="107175" y="36061"/>
                      <a:pt x="103616" y="35237"/>
                      <a:pt x="100266" y="33925"/>
                    </a:cubicBezTo>
                    <a:cubicBezTo>
                      <a:pt x="94961" y="32173"/>
                      <a:pt x="89447" y="31322"/>
                      <a:pt x="83864" y="31412"/>
                    </a:cubicBezTo>
                    <a:cubicBezTo>
                      <a:pt x="79466" y="31133"/>
                      <a:pt x="75209" y="32501"/>
                      <a:pt x="71789" y="35251"/>
                    </a:cubicBezTo>
                    <a:cubicBezTo>
                      <a:pt x="68787" y="38120"/>
                      <a:pt x="67182" y="42189"/>
                      <a:pt x="67461" y="46349"/>
                    </a:cubicBezTo>
                    <a:cubicBezTo>
                      <a:pt x="68159" y="52631"/>
                      <a:pt x="71789" y="58207"/>
                      <a:pt x="77232" y="61425"/>
                    </a:cubicBezTo>
                    <a:cubicBezTo>
                      <a:pt x="84003" y="66702"/>
                      <a:pt x="91122" y="71483"/>
                      <a:pt x="98591" y="75733"/>
                    </a:cubicBezTo>
                    <a:cubicBezTo>
                      <a:pt x="106408" y="80410"/>
                      <a:pt x="114155" y="85435"/>
                      <a:pt x="121763" y="90879"/>
                    </a:cubicBezTo>
                    <a:cubicBezTo>
                      <a:pt x="138933" y="103394"/>
                      <a:pt x="147518" y="117193"/>
                      <a:pt x="147518" y="132269"/>
                    </a:cubicBezTo>
                    <a:cubicBezTo>
                      <a:pt x="147588" y="143346"/>
                      <a:pt x="143121" y="153976"/>
                      <a:pt x="135234" y="161723"/>
                    </a:cubicBezTo>
                    <a:cubicBezTo>
                      <a:pt x="127556" y="169491"/>
                      <a:pt x="118203" y="175431"/>
                      <a:pt x="107873" y="179103"/>
                    </a:cubicBezTo>
                    <a:cubicBezTo>
                      <a:pt x="98033" y="182753"/>
                      <a:pt x="87632" y="184665"/>
                      <a:pt x="77093" y="184756"/>
                    </a:cubicBezTo>
                    <a:close/>
                  </a:path>
                </a:pathLst>
              </a:custGeom>
              <a:solidFill>
                <a:srgbClr val="21B4DA"/>
              </a:solidFill>
              <a:ln w="6971" cap="flat">
                <a:noFill/>
                <a:prstDash val="solid"/>
                <a:miter/>
              </a:ln>
            </p:spPr>
            <p:txBody>
              <a:bodyPr rtlCol="0" anchor="ctr"/>
              <a:lstStyle/>
              <a:p>
                <a:endParaRPr lang="fr-FR"/>
              </a:p>
            </p:txBody>
          </p:sp>
          <p:sp>
            <p:nvSpPr>
              <p:cNvPr id="99" name="Graphique 2">
                <a:extLst>
                  <a:ext uri="{FF2B5EF4-FFF2-40B4-BE49-F238E27FC236}">
                    <a16:creationId xmlns:a16="http://schemas.microsoft.com/office/drawing/2014/main" id="{97E7E326-521A-4625-90EE-9E4C0B0080B2}"/>
                  </a:ext>
                </a:extLst>
              </p:cNvPr>
              <p:cNvSpPr/>
              <p:nvPr/>
            </p:nvSpPr>
            <p:spPr>
              <a:xfrm>
                <a:off x="8623740" y="2392002"/>
                <a:ext cx="159636" cy="252415"/>
              </a:xfrm>
              <a:custGeom>
                <a:avLst/>
                <a:gdLst>
                  <a:gd name="connsiteX0" fmla="*/ 67889 w 159636"/>
                  <a:gd name="connsiteY0" fmla="*/ 252277 h 252415"/>
                  <a:gd name="connsiteX1" fmla="*/ 43948 w 159636"/>
                  <a:gd name="connsiteY1" fmla="*/ 232176 h 252415"/>
                  <a:gd name="connsiteX2" fmla="*/ 40110 w 159636"/>
                  <a:gd name="connsiteY2" fmla="*/ 188413 h 252415"/>
                  <a:gd name="connsiteX3" fmla="*/ 44856 w 159636"/>
                  <a:gd name="connsiteY3" fmla="*/ 97119 h 252415"/>
                  <a:gd name="connsiteX4" fmla="*/ 44856 w 159636"/>
                  <a:gd name="connsiteY4" fmla="*/ 93629 h 252415"/>
                  <a:gd name="connsiteX5" fmla="*/ 41366 w 159636"/>
                  <a:gd name="connsiteY5" fmla="*/ 86998 h 252415"/>
                  <a:gd name="connsiteX6" fmla="*/ 14354 w 159636"/>
                  <a:gd name="connsiteY6" fmla="*/ 82531 h 252415"/>
                  <a:gd name="connsiteX7" fmla="*/ -931 w 159636"/>
                  <a:gd name="connsiteY7" fmla="*/ 71713 h 252415"/>
                  <a:gd name="connsiteX8" fmla="*/ 6049 w 159636"/>
                  <a:gd name="connsiteY8" fmla="*/ 61383 h 252415"/>
                  <a:gd name="connsiteX9" fmla="*/ 20636 w 159636"/>
                  <a:gd name="connsiteY9" fmla="*/ 57335 h 252415"/>
                  <a:gd name="connsiteX10" fmla="*/ 46740 w 159636"/>
                  <a:gd name="connsiteY10" fmla="*/ 49796 h 252415"/>
                  <a:gd name="connsiteX11" fmla="*/ 47299 w 159636"/>
                  <a:gd name="connsiteY11" fmla="*/ 45958 h 252415"/>
                  <a:gd name="connsiteX12" fmla="*/ 47787 w 159636"/>
                  <a:gd name="connsiteY12" fmla="*/ 31998 h 252415"/>
                  <a:gd name="connsiteX13" fmla="*/ 51905 w 159636"/>
                  <a:gd name="connsiteY13" fmla="*/ 14828 h 252415"/>
                  <a:gd name="connsiteX14" fmla="*/ 69774 w 159636"/>
                  <a:gd name="connsiteY14" fmla="*/ -39 h 252415"/>
                  <a:gd name="connsiteX15" fmla="*/ 86873 w 159636"/>
                  <a:gd name="connsiteY15" fmla="*/ 9593 h 252415"/>
                  <a:gd name="connsiteX16" fmla="*/ 92038 w 159636"/>
                  <a:gd name="connsiteY16" fmla="*/ 28508 h 252415"/>
                  <a:gd name="connsiteX17" fmla="*/ 92038 w 159636"/>
                  <a:gd name="connsiteY17" fmla="*/ 40095 h 252415"/>
                  <a:gd name="connsiteX18" fmla="*/ 93993 w 159636"/>
                  <a:gd name="connsiteY18" fmla="*/ 47074 h 252415"/>
                  <a:gd name="connsiteX19" fmla="*/ 110605 w 159636"/>
                  <a:gd name="connsiteY19" fmla="*/ 49517 h 252415"/>
                  <a:gd name="connsiteX20" fmla="*/ 120586 w 159636"/>
                  <a:gd name="connsiteY20" fmla="*/ 49517 h 252415"/>
                  <a:gd name="connsiteX21" fmla="*/ 136848 w 159636"/>
                  <a:gd name="connsiteY21" fmla="*/ 50285 h 252415"/>
                  <a:gd name="connsiteX22" fmla="*/ 150808 w 159636"/>
                  <a:gd name="connsiteY22" fmla="*/ 56567 h 252415"/>
                  <a:gd name="connsiteX23" fmla="*/ 158695 w 159636"/>
                  <a:gd name="connsiteY23" fmla="*/ 71433 h 252415"/>
                  <a:gd name="connsiteX24" fmla="*/ 158695 w 159636"/>
                  <a:gd name="connsiteY24" fmla="*/ 76668 h 252415"/>
                  <a:gd name="connsiteX25" fmla="*/ 149063 w 159636"/>
                  <a:gd name="connsiteY25" fmla="*/ 86928 h 252415"/>
                  <a:gd name="connsiteX26" fmla="*/ 134545 w 159636"/>
                  <a:gd name="connsiteY26" fmla="*/ 90977 h 252415"/>
                  <a:gd name="connsiteX27" fmla="*/ 118492 w 159636"/>
                  <a:gd name="connsiteY27" fmla="*/ 89650 h 252415"/>
                  <a:gd name="connsiteX28" fmla="*/ 108720 w 159636"/>
                  <a:gd name="connsiteY28" fmla="*/ 88534 h 252415"/>
                  <a:gd name="connsiteX29" fmla="*/ 103206 w 159636"/>
                  <a:gd name="connsiteY29" fmla="*/ 88953 h 252415"/>
                  <a:gd name="connsiteX30" fmla="*/ 95319 w 159636"/>
                  <a:gd name="connsiteY30" fmla="*/ 128109 h 252415"/>
                  <a:gd name="connsiteX31" fmla="*/ 95319 w 159636"/>
                  <a:gd name="connsiteY31" fmla="*/ 165101 h 252415"/>
                  <a:gd name="connsiteX32" fmla="*/ 94551 w 159636"/>
                  <a:gd name="connsiteY32" fmla="*/ 206979 h 252415"/>
                  <a:gd name="connsiteX33" fmla="*/ 89805 w 159636"/>
                  <a:gd name="connsiteY33" fmla="*/ 235386 h 252415"/>
                  <a:gd name="connsiteX34" fmla="*/ 67889 w 159636"/>
                  <a:gd name="connsiteY34" fmla="*/ 252277 h 2524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59636" h="252415">
                    <a:moveTo>
                      <a:pt x="67889" y="252277"/>
                    </a:moveTo>
                    <a:cubicBezTo>
                      <a:pt x="55814" y="253136"/>
                      <a:pt x="45205" y="244237"/>
                      <a:pt x="43948" y="232176"/>
                    </a:cubicBezTo>
                    <a:cubicBezTo>
                      <a:pt x="41227" y="217756"/>
                      <a:pt x="39900" y="203091"/>
                      <a:pt x="40110" y="188413"/>
                    </a:cubicBezTo>
                    <a:cubicBezTo>
                      <a:pt x="40110" y="167425"/>
                      <a:pt x="41715" y="136994"/>
                      <a:pt x="44856" y="97119"/>
                    </a:cubicBezTo>
                    <a:lnTo>
                      <a:pt x="44856" y="93629"/>
                    </a:lnTo>
                    <a:cubicBezTo>
                      <a:pt x="45065" y="90928"/>
                      <a:pt x="43739" y="88345"/>
                      <a:pt x="41366" y="86998"/>
                    </a:cubicBezTo>
                    <a:cubicBezTo>
                      <a:pt x="32571" y="84541"/>
                      <a:pt x="23498" y="83048"/>
                      <a:pt x="14354" y="82531"/>
                    </a:cubicBezTo>
                    <a:cubicBezTo>
                      <a:pt x="4164" y="81484"/>
                      <a:pt x="-931" y="77855"/>
                      <a:pt x="-931" y="71713"/>
                    </a:cubicBezTo>
                    <a:cubicBezTo>
                      <a:pt x="-1140" y="67106"/>
                      <a:pt x="1722" y="62911"/>
                      <a:pt x="6049" y="61383"/>
                    </a:cubicBezTo>
                    <a:cubicBezTo>
                      <a:pt x="10725" y="59505"/>
                      <a:pt x="15611" y="58144"/>
                      <a:pt x="20636" y="57335"/>
                    </a:cubicBezTo>
                    <a:cubicBezTo>
                      <a:pt x="36899" y="54752"/>
                      <a:pt x="45623" y="52239"/>
                      <a:pt x="46740" y="49796"/>
                    </a:cubicBezTo>
                    <a:cubicBezTo>
                      <a:pt x="47159" y="48568"/>
                      <a:pt x="47368" y="47263"/>
                      <a:pt x="47299" y="45958"/>
                    </a:cubicBezTo>
                    <a:cubicBezTo>
                      <a:pt x="47299" y="40932"/>
                      <a:pt x="47299" y="36396"/>
                      <a:pt x="47787" y="31998"/>
                    </a:cubicBezTo>
                    <a:cubicBezTo>
                      <a:pt x="48485" y="26135"/>
                      <a:pt x="49882" y="20377"/>
                      <a:pt x="51905" y="14828"/>
                    </a:cubicBezTo>
                    <a:cubicBezTo>
                      <a:pt x="53510" y="6222"/>
                      <a:pt x="61049" y="-18"/>
                      <a:pt x="69774" y="-39"/>
                    </a:cubicBezTo>
                    <a:cubicBezTo>
                      <a:pt x="76893" y="-527"/>
                      <a:pt x="83593" y="3263"/>
                      <a:pt x="86873" y="9593"/>
                    </a:cubicBezTo>
                    <a:cubicBezTo>
                      <a:pt x="90085" y="15380"/>
                      <a:pt x="91899" y="21878"/>
                      <a:pt x="92038" y="28508"/>
                    </a:cubicBezTo>
                    <a:lnTo>
                      <a:pt x="92038" y="40095"/>
                    </a:lnTo>
                    <a:cubicBezTo>
                      <a:pt x="91830" y="42579"/>
                      <a:pt x="92527" y="45057"/>
                      <a:pt x="93993" y="47074"/>
                    </a:cubicBezTo>
                    <a:cubicBezTo>
                      <a:pt x="95250" y="48750"/>
                      <a:pt x="100973" y="49517"/>
                      <a:pt x="110605" y="49517"/>
                    </a:cubicBezTo>
                    <a:lnTo>
                      <a:pt x="120586" y="49517"/>
                    </a:lnTo>
                    <a:cubicBezTo>
                      <a:pt x="126029" y="49503"/>
                      <a:pt x="131474" y="49755"/>
                      <a:pt x="136848" y="50285"/>
                    </a:cubicBezTo>
                    <a:cubicBezTo>
                      <a:pt x="142013" y="50948"/>
                      <a:pt x="146899" y="53133"/>
                      <a:pt x="150808" y="56567"/>
                    </a:cubicBezTo>
                    <a:cubicBezTo>
                      <a:pt x="155553" y="60050"/>
                      <a:pt x="158485" y="65529"/>
                      <a:pt x="158695" y="71433"/>
                    </a:cubicBezTo>
                    <a:cubicBezTo>
                      <a:pt x="158695" y="71852"/>
                      <a:pt x="158695" y="73597"/>
                      <a:pt x="158695" y="76668"/>
                    </a:cubicBezTo>
                    <a:cubicBezTo>
                      <a:pt x="158695" y="79739"/>
                      <a:pt x="155275" y="83229"/>
                      <a:pt x="149063" y="86928"/>
                    </a:cubicBezTo>
                    <a:cubicBezTo>
                      <a:pt x="144665" y="89532"/>
                      <a:pt x="139640" y="90928"/>
                      <a:pt x="134545" y="90977"/>
                    </a:cubicBezTo>
                    <a:cubicBezTo>
                      <a:pt x="129171" y="91032"/>
                      <a:pt x="123796" y="90586"/>
                      <a:pt x="118492" y="89650"/>
                    </a:cubicBezTo>
                    <a:cubicBezTo>
                      <a:pt x="115281" y="88980"/>
                      <a:pt x="112000" y="88603"/>
                      <a:pt x="108720" y="88534"/>
                    </a:cubicBezTo>
                    <a:cubicBezTo>
                      <a:pt x="106905" y="88569"/>
                      <a:pt x="105020" y="88708"/>
                      <a:pt x="103206" y="88953"/>
                    </a:cubicBezTo>
                    <a:cubicBezTo>
                      <a:pt x="98530" y="89420"/>
                      <a:pt x="95947" y="102472"/>
                      <a:pt x="95319" y="128109"/>
                    </a:cubicBezTo>
                    <a:cubicBezTo>
                      <a:pt x="95319" y="137112"/>
                      <a:pt x="95319" y="149396"/>
                      <a:pt x="95319" y="165101"/>
                    </a:cubicBezTo>
                    <a:cubicBezTo>
                      <a:pt x="95319" y="180805"/>
                      <a:pt x="95319" y="195742"/>
                      <a:pt x="94551" y="206979"/>
                    </a:cubicBezTo>
                    <a:cubicBezTo>
                      <a:pt x="94342" y="216632"/>
                      <a:pt x="92736" y="226201"/>
                      <a:pt x="89805" y="235386"/>
                    </a:cubicBezTo>
                    <a:cubicBezTo>
                      <a:pt x="87501" y="245563"/>
                      <a:pt x="78289" y="252661"/>
                      <a:pt x="67889" y="252277"/>
                    </a:cubicBezTo>
                    <a:close/>
                  </a:path>
                </a:pathLst>
              </a:custGeom>
              <a:solidFill>
                <a:srgbClr val="21B4DA"/>
              </a:solidFill>
              <a:ln w="6971" cap="flat">
                <a:noFill/>
                <a:prstDash val="solid"/>
                <a:miter/>
              </a:ln>
            </p:spPr>
            <p:txBody>
              <a:bodyPr rtlCol="0" anchor="ctr"/>
              <a:lstStyle/>
              <a:p>
                <a:endParaRPr lang="fr-FR"/>
              </a:p>
            </p:txBody>
          </p:sp>
          <p:sp>
            <p:nvSpPr>
              <p:cNvPr id="100" name="Graphique 2">
                <a:extLst>
                  <a:ext uri="{FF2B5EF4-FFF2-40B4-BE49-F238E27FC236}">
                    <a16:creationId xmlns:a16="http://schemas.microsoft.com/office/drawing/2014/main" id="{97E7E326-521A-4625-90EE-9E4C0B0080B2}"/>
                  </a:ext>
                </a:extLst>
              </p:cNvPr>
              <p:cNvSpPr/>
              <p:nvPr/>
            </p:nvSpPr>
            <p:spPr>
              <a:xfrm>
                <a:off x="8736264" y="2484385"/>
                <a:ext cx="136873" cy="161555"/>
              </a:xfrm>
              <a:custGeom>
                <a:avLst/>
                <a:gdLst>
                  <a:gd name="connsiteX0" fmla="*/ 105569 w 136873"/>
                  <a:gd name="connsiteY0" fmla="*/ 161359 h 161555"/>
                  <a:gd name="connsiteX1" fmla="*/ 84699 w 136873"/>
                  <a:gd name="connsiteY1" fmla="*/ 144622 h 161555"/>
                  <a:gd name="connsiteX2" fmla="*/ 84630 w 136873"/>
                  <a:gd name="connsiteY2" fmla="*/ 143840 h 161555"/>
                  <a:gd name="connsiteX3" fmla="*/ 83163 w 136873"/>
                  <a:gd name="connsiteY3" fmla="*/ 126182 h 161555"/>
                  <a:gd name="connsiteX4" fmla="*/ 81488 w 136873"/>
                  <a:gd name="connsiteY4" fmla="*/ 114247 h 161555"/>
                  <a:gd name="connsiteX5" fmla="*/ 75067 w 136873"/>
                  <a:gd name="connsiteY5" fmla="*/ 122901 h 161555"/>
                  <a:gd name="connsiteX6" fmla="*/ 65854 w 136873"/>
                  <a:gd name="connsiteY6" fmla="*/ 137210 h 161555"/>
                  <a:gd name="connsiteX7" fmla="*/ 35632 w 136873"/>
                  <a:gd name="connsiteY7" fmla="*/ 157102 h 161555"/>
                  <a:gd name="connsiteX8" fmla="*/ 19439 w 136873"/>
                  <a:gd name="connsiteY8" fmla="*/ 151937 h 161555"/>
                  <a:gd name="connsiteX9" fmla="*/ 1431 w 136873"/>
                  <a:gd name="connsiteY9" fmla="*/ 122134 h 161555"/>
                  <a:gd name="connsiteX10" fmla="*/ -942 w 136873"/>
                  <a:gd name="connsiteY10" fmla="*/ 104475 h 161555"/>
                  <a:gd name="connsiteX11" fmla="*/ 9598 w 136873"/>
                  <a:gd name="connsiteY11" fmla="*/ 57362 h 161555"/>
                  <a:gd name="connsiteX12" fmla="*/ 38075 w 136873"/>
                  <a:gd name="connsiteY12" fmla="*/ 23301 h 161555"/>
                  <a:gd name="connsiteX13" fmla="*/ 61387 w 136873"/>
                  <a:gd name="connsiteY13" fmla="*/ 16322 h 161555"/>
                  <a:gd name="connsiteX14" fmla="*/ 83303 w 136873"/>
                  <a:gd name="connsiteY14" fmla="*/ 22534 h 161555"/>
                  <a:gd name="connsiteX15" fmla="*/ 86235 w 136873"/>
                  <a:gd name="connsiteY15" fmla="*/ 23441 h 161555"/>
                  <a:gd name="connsiteX16" fmla="*/ 91749 w 136873"/>
                  <a:gd name="connsiteY16" fmla="*/ 16461 h 161555"/>
                  <a:gd name="connsiteX17" fmla="*/ 98240 w 136873"/>
                  <a:gd name="connsiteY17" fmla="*/ 6341 h 161555"/>
                  <a:gd name="connsiteX18" fmla="*/ 110733 w 136873"/>
                  <a:gd name="connsiteY18" fmla="*/ -81 h 161555"/>
                  <a:gd name="connsiteX19" fmla="*/ 117155 w 136873"/>
                  <a:gd name="connsiteY19" fmla="*/ 1036 h 161555"/>
                  <a:gd name="connsiteX20" fmla="*/ 125810 w 136873"/>
                  <a:gd name="connsiteY20" fmla="*/ 12622 h 161555"/>
                  <a:gd name="connsiteX21" fmla="*/ 130625 w 136873"/>
                  <a:gd name="connsiteY21" fmla="*/ 45357 h 161555"/>
                  <a:gd name="connsiteX22" fmla="*/ 135930 w 136873"/>
                  <a:gd name="connsiteY22" fmla="*/ 134837 h 161555"/>
                  <a:gd name="connsiteX23" fmla="*/ 135930 w 136873"/>
                  <a:gd name="connsiteY23" fmla="*/ 139583 h 161555"/>
                  <a:gd name="connsiteX24" fmla="*/ 128950 w 136873"/>
                  <a:gd name="connsiteY24" fmla="*/ 154310 h 161555"/>
                  <a:gd name="connsiteX25" fmla="*/ 105569 w 136873"/>
                  <a:gd name="connsiteY25" fmla="*/ 161359 h 161555"/>
                  <a:gd name="connsiteX26" fmla="*/ 46799 w 136873"/>
                  <a:gd name="connsiteY26" fmla="*/ 116271 h 161555"/>
                  <a:gd name="connsiteX27" fmla="*/ 70740 w 136873"/>
                  <a:gd name="connsiteY27" fmla="*/ 86816 h 161555"/>
                  <a:gd name="connsiteX28" fmla="*/ 83094 w 136873"/>
                  <a:gd name="connsiteY28" fmla="*/ 51081 h 161555"/>
                  <a:gd name="connsiteX29" fmla="*/ 71647 w 136873"/>
                  <a:gd name="connsiteY29" fmla="*/ 45008 h 161555"/>
                  <a:gd name="connsiteX30" fmla="*/ 49871 w 136873"/>
                  <a:gd name="connsiteY30" fmla="*/ 59945 h 161555"/>
                  <a:gd name="connsiteX31" fmla="*/ 37447 w 136873"/>
                  <a:gd name="connsiteY31" fmla="*/ 91772 h 161555"/>
                  <a:gd name="connsiteX32" fmla="*/ 36889 w 136873"/>
                  <a:gd name="connsiteY32" fmla="*/ 98752 h 161555"/>
                  <a:gd name="connsiteX33" fmla="*/ 43868 w 136873"/>
                  <a:gd name="connsiteY33" fmla="*/ 114945 h 161555"/>
                  <a:gd name="connsiteX34" fmla="*/ 46799 w 136873"/>
                  <a:gd name="connsiteY34" fmla="*/ 116271 h 161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36873" h="161555">
                    <a:moveTo>
                      <a:pt x="105569" y="161359"/>
                    </a:moveTo>
                    <a:cubicBezTo>
                      <a:pt x="95169" y="162504"/>
                      <a:pt x="85816" y="155008"/>
                      <a:pt x="84699" y="144622"/>
                    </a:cubicBezTo>
                    <a:cubicBezTo>
                      <a:pt x="84699" y="144364"/>
                      <a:pt x="84630" y="144106"/>
                      <a:pt x="84630" y="143840"/>
                    </a:cubicBezTo>
                    <a:cubicBezTo>
                      <a:pt x="83652" y="138005"/>
                      <a:pt x="83163" y="132101"/>
                      <a:pt x="83163" y="126182"/>
                    </a:cubicBezTo>
                    <a:cubicBezTo>
                      <a:pt x="83163" y="118225"/>
                      <a:pt x="82605" y="114247"/>
                      <a:pt x="81488" y="114247"/>
                    </a:cubicBezTo>
                    <a:cubicBezTo>
                      <a:pt x="80512" y="114247"/>
                      <a:pt x="78348" y="117108"/>
                      <a:pt x="75067" y="122901"/>
                    </a:cubicBezTo>
                    <a:cubicBezTo>
                      <a:pt x="72555" y="127159"/>
                      <a:pt x="69483" y="131975"/>
                      <a:pt x="65854" y="137210"/>
                    </a:cubicBezTo>
                    <a:cubicBezTo>
                      <a:pt x="56571" y="150471"/>
                      <a:pt x="46451" y="157102"/>
                      <a:pt x="35632" y="157102"/>
                    </a:cubicBezTo>
                    <a:cubicBezTo>
                      <a:pt x="29839" y="157227"/>
                      <a:pt x="24115" y="155406"/>
                      <a:pt x="19439" y="151937"/>
                    </a:cubicBezTo>
                    <a:cubicBezTo>
                      <a:pt x="10156" y="144413"/>
                      <a:pt x="3735" y="133867"/>
                      <a:pt x="1431" y="122134"/>
                    </a:cubicBezTo>
                    <a:cubicBezTo>
                      <a:pt x="-104" y="116375"/>
                      <a:pt x="-942" y="110436"/>
                      <a:pt x="-942" y="104475"/>
                    </a:cubicBezTo>
                    <a:cubicBezTo>
                      <a:pt x="-942" y="88184"/>
                      <a:pt x="2688" y="72103"/>
                      <a:pt x="9598" y="57362"/>
                    </a:cubicBezTo>
                    <a:cubicBezTo>
                      <a:pt x="15530" y="43452"/>
                      <a:pt x="25442" y="31600"/>
                      <a:pt x="38075" y="23301"/>
                    </a:cubicBezTo>
                    <a:cubicBezTo>
                      <a:pt x="44985" y="18785"/>
                      <a:pt x="53081" y="16364"/>
                      <a:pt x="61387" y="16322"/>
                    </a:cubicBezTo>
                    <a:cubicBezTo>
                      <a:pt x="69135" y="16426"/>
                      <a:pt x="76673" y="18569"/>
                      <a:pt x="83303" y="22534"/>
                    </a:cubicBezTo>
                    <a:cubicBezTo>
                      <a:pt x="84210" y="23085"/>
                      <a:pt x="85188" y="23392"/>
                      <a:pt x="86235" y="23441"/>
                    </a:cubicBezTo>
                    <a:cubicBezTo>
                      <a:pt x="87980" y="23441"/>
                      <a:pt x="89794" y="21138"/>
                      <a:pt x="91749" y="16461"/>
                    </a:cubicBezTo>
                    <a:cubicBezTo>
                      <a:pt x="93284" y="12713"/>
                      <a:pt x="95448" y="9286"/>
                      <a:pt x="98240" y="6341"/>
                    </a:cubicBezTo>
                    <a:cubicBezTo>
                      <a:pt x="101311" y="2537"/>
                      <a:pt x="105847" y="206"/>
                      <a:pt x="110733" y="-81"/>
                    </a:cubicBezTo>
                    <a:cubicBezTo>
                      <a:pt x="112897" y="73"/>
                      <a:pt x="115061" y="450"/>
                      <a:pt x="117155" y="1036"/>
                    </a:cubicBezTo>
                    <a:cubicBezTo>
                      <a:pt x="120365" y="1734"/>
                      <a:pt x="123227" y="5643"/>
                      <a:pt x="125810" y="12622"/>
                    </a:cubicBezTo>
                    <a:cubicBezTo>
                      <a:pt x="128322" y="23378"/>
                      <a:pt x="129928" y="34329"/>
                      <a:pt x="130625" y="45357"/>
                    </a:cubicBezTo>
                    <a:cubicBezTo>
                      <a:pt x="134185" y="84534"/>
                      <a:pt x="136000" y="114365"/>
                      <a:pt x="135930" y="134837"/>
                    </a:cubicBezTo>
                    <a:lnTo>
                      <a:pt x="135930" y="139583"/>
                    </a:lnTo>
                    <a:cubicBezTo>
                      <a:pt x="135930" y="145285"/>
                      <a:pt x="133348" y="150674"/>
                      <a:pt x="128950" y="154310"/>
                    </a:cubicBezTo>
                    <a:cubicBezTo>
                      <a:pt x="122180" y="159301"/>
                      <a:pt x="113944" y="161792"/>
                      <a:pt x="105569" y="161359"/>
                    </a:cubicBezTo>
                    <a:close/>
                    <a:moveTo>
                      <a:pt x="46799" y="116271"/>
                    </a:moveTo>
                    <a:cubicBezTo>
                      <a:pt x="54547" y="116271"/>
                      <a:pt x="62504" y="106450"/>
                      <a:pt x="70740" y="86816"/>
                    </a:cubicBezTo>
                    <a:cubicBezTo>
                      <a:pt x="76323" y="75454"/>
                      <a:pt x="80442" y="63449"/>
                      <a:pt x="83094" y="51081"/>
                    </a:cubicBezTo>
                    <a:cubicBezTo>
                      <a:pt x="83094" y="47032"/>
                      <a:pt x="79255" y="45008"/>
                      <a:pt x="71647" y="45008"/>
                    </a:cubicBezTo>
                    <a:cubicBezTo>
                      <a:pt x="64039" y="45008"/>
                      <a:pt x="56292" y="49964"/>
                      <a:pt x="49871" y="59945"/>
                    </a:cubicBezTo>
                    <a:cubicBezTo>
                      <a:pt x="43519" y="69563"/>
                      <a:pt x="39331" y="80409"/>
                      <a:pt x="37447" y="91772"/>
                    </a:cubicBezTo>
                    <a:cubicBezTo>
                      <a:pt x="37097" y="94082"/>
                      <a:pt x="36889" y="96414"/>
                      <a:pt x="36889" y="98752"/>
                    </a:cubicBezTo>
                    <a:cubicBezTo>
                      <a:pt x="36330" y="104985"/>
                      <a:pt x="38912" y="111085"/>
                      <a:pt x="43868" y="114945"/>
                    </a:cubicBezTo>
                    <a:cubicBezTo>
                      <a:pt x="44706" y="115678"/>
                      <a:pt x="45682" y="116138"/>
                      <a:pt x="46799" y="116271"/>
                    </a:cubicBezTo>
                    <a:close/>
                  </a:path>
                </a:pathLst>
              </a:custGeom>
              <a:solidFill>
                <a:srgbClr val="21B4DA"/>
              </a:solidFill>
              <a:ln w="6971" cap="flat">
                <a:noFill/>
                <a:prstDash val="solid"/>
                <a:miter/>
              </a:ln>
            </p:spPr>
            <p:txBody>
              <a:bodyPr rtlCol="0" anchor="ctr"/>
              <a:lstStyle/>
              <a:p>
                <a:endParaRPr lang="fr-FR"/>
              </a:p>
            </p:txBody>
          </p:sp>
          <p:sp>
            <p:nvSpPr>
              <p:cNvPr id="101" name="Graphique 2">
                <a:extLst>
                  <a:ext uri="{FF2B5EF4-FFF2-40B4-BE49-F238E27FC236}">
                    <a16:creationId xmlns:a16="http://schemas.microsoft.com/office/drawing/2014/main" id="{97E7E326-521A-4625-90EE-9E4C0B0080B2}"/>
                  </a:ext>
                </a:extLst>
              </p:cNvPr>
              <p:cNvSpPr/>
              <p:nvPr/>
            </p:nvSpPr>
            <p:spPr>
              <a:xfrm>
                <a:off x="8893794" y="2469087"/>
                <a:ext cx="141828" cy="167175"/>
              </a:xfrm>
              <a:custGeom>
                <a:avLst/>
                <a:gdLst>
                  <a:gd name="connsiteX0" fmla="*/ 32143 w 141828"/>
                  <a:gd name="connsiteY0" fmla="*/ 166677 h 167175"/>
                  <a:gd name="connsiteX1" fmla="*/ -801 w 141828"/>
                  <a:gd name="connsiteY1" fmla="*/ 83897 h 167175"/>
                  <a:gd name="connsiteX2" fmla="*/ 6179 w 141828"/>
                  <a:gd name="connsiteY2" fmla="*/ 21499 h 167175"/>
                  <a:gd name="connsiteX3" fmla="*/ 35075 w 141828"/>
                  <a:gd name="connsiteY3" fmla="*/ 1049 h 167175"/>
                  <a:gd name="connsiteX4" fmla="*/ 47918 w 141828"/>
                  <a:gd name="connsiteY4" fmla="*/ 24989 h 167175"/>
                  <a:gd name="connsiteX5" fmla="*/ 66134 w 141828"/>
                  <a:gd name="connsiteY5" fmla="*/ 6563 h 167175"/>
                  <a:gd name="connsiteX6" fmla="*/ 95589 w 141828"/>
                  <a:gd name="connsiteY6" fmla="*/ -68 h 167175"/>
                  <a:gd name="connsiteX7" fmla="*/ 133140 w 141828"/>
                  <a:gd name="connsiteY7" fmla="*/ 9494 h 167175"/>
                  <a:gd name="connsiteX8" fmla="*/ 140887 w 141828"/>
                  <a:gd name="connsiteY8" fmla="*/ 22965 h 167175"/>
                  <a:gd name="connsiteX9" fmla="*/ 139421 w 141828"/>
                  <a:gd name="connsiteY9" fmla="*/ 28479 h 167175"/>
                  <a:gd name="connsiteX10" fmla="*/ 118482 w 141828"/>
                  <a:gd name="connsiteY10" fmla="*/ 46347 h 167175"/>
                  <a:gd name="connsiteX11" fmla="*/ 104034 w 141828"/>
                  <a:gd name="connsiteY11" fmla="*/ 41880 h 167175"/>
                  <a:gd name="connsiteX12" fmla="*/ 85818 w 141828"/>
                  <a:gd name="connsiteY12" fmla="*/ 37692 h 167175"/>
                  <a:gd name="connsiteX13" fmla="*/ 66065 w 141828"/>
                  <a:gd name="connsiteY13" fmla="*/ 47114 h 167175"/>
                  <a:gd name="connsiteX14" fmla="*/ 57341 w 141828"/>
                  <a:gd name="connsiteY14" fmla="*/ 76290 h 167175"/>
                  <a:gd name="connsiteX15" fmla="*/ 56782 w 141828"/>
                  <a:gd name="connsiteY15" fmla="*/ 94507 h 167175"/>
                  <a:gd name="connsiteX16" fmla="*/ 57480 w 141828"/>
                  <a:gd name="connsiteY16" fmla="*/ 115446 h 167175"/>
                  <a:gd name="connsiteX17" fmla="*/ 58247 w 141828"/>
                  <a:gd name="connsiteY17" fmla="*/ 133383 h 167175"/>
                  <a:gd name="connsiteX18" fmla="*/ 34308 w 141828"/>
                  <a:gd name="connsiteY18" fmla="*/ 167095 h 167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41828" h="167175">
                    <a:moveTo>
                      <a:pt x="32143" y="166677"/>
                    </a:moveTo>
                    <a:cubicBezTo>
                      <a:pt x="10158" y="166677"/>
                      <a:pt x="-870" y="139086"/>
                      <a:pt x="-801" y="83897"/>
                    </a:cubicBezTo>
                    <a:cubicBezTo>
                      <a:pt x="-1568" y="62868"/>
                      <a:pt x="805" y="41838"/>
                      <a:pt x="6179" y="21499"/>
                    </a:cubicBezTo>
                    <a:cubicBezTo>
                      <a:pt x="9390" y="8461"/>
                      <a:pt x="21674" y="-243"/>
                      <a:pt x="35075" y="1049"/>
                    </a:cubicBezTo>
                    <a:cubicBezTo>
                      <a:pt x="41078" y="1049"/>
                      <a:pt x="45335" y="9005"/>
                      <a:pt x="47918" y="24989"/>
                    </a:cubicBezTo>
                    <a:cubicBezTo>
                      <a:pt x="51687" y="16920"/>
                      <a:pt x="58108" y="10401"/>
                      <a:pt x="66134" y="6563"/>
                    </a:cubicBezTo>
                    <a:cubicBezTo>
                      <a:pt x="75278" y="2005"/>
                      <a:pt x="85398" y="-271"/>
                      <a:pt x="95589" y="-68"/>
                    </a:cubicBezTo>
                    <a:cubicBezTo>
                      <a:pt x="112899" y="-68"/>
                      <a:pt x="125393" y="3121"/>
                      <a:pt x="133140" y="9494"/>
                    </a:cubicBezTo>
                    <a:cubicBezTo>
                      <a:pt x="137607" y="12621"/>
                      <a:pt x="140398" y="17549"/>
                      <a:pt x="140887" y="22965"/>
                    </a:cubicBezTo>
                    <a:cubicBezTo>
                      <a:pt x="140887" y="24898"/>
                      <a:pt x="140329" y="26790"/>
                      <a:pt x="139421" y="28479"/>
                    </a:cubicBezTo>
                    <a:cubicBezTo>
                      <a:pt x="133489" y="40414"/>
                      <a:pt x="126509" y="46347"/>
                      <a:pt x="118482" y="46347"/>
                    </a:cubicBezTo>
                    <a:cubicBezTo>
                      <a:pt x="113387" y="46109"/>
                      <a:pt x="108362" y="44567"/>
                      <a:pt x="104034" y="41880"/>
                    </a:cubicBezTo>
                    <a:cubicBezTo>
                      <a:pt x="98450" y="38851"/>
                      <a:pt x="92169" y="37406"/>
                      <a:pt x="85818" y="37692"/>
                    </a:cubicBezTo>
                    <a:cubicBezTo>
                      <a:pt x="78140" y="37510"/>
                      <a:pt x="70741" y="41007"/>
                      <a:pt x="66065" y="47114"/>
                    </a:cubicBezTo>
                    <a:cubicBezTo>
                      <a:pt x="60202" y="55713"/>
                      <a:pt x="57201" y="65897"/>
                      <a:pt x="57341" y="76290"/>
                    </a:cubicBezTo>
                    <a:cubicBezTo>
                      <a:pt x="56922" y="82292"/>
                      <a:pt x="56782" y="88364"/>
                      <a:pt x="56782" y="94507"/>
                    </a:cubicBezTo>
                    <a:cubicBezTo>
                      <a:pt x="56782" y="100649"/>
                      <a:pt x="56782" y="108466"/>
                      <a:pt x="57480" y="115446"/>
                    </a:cubicBezTo>
                    <a:cubicBezTo>
                      <a:pt x="58178" y="122425"/>
                      <a:pt x="58247" y="128218"/>
                      <a:pt x="58247" y="133383"/>
                    </a:cubicBezTo>
                    <a:cubicBezTo>
                      <a:pt x="58247" y="154322"/>
                      <a:pt x="50221" y="165490"/>
                      <a:pt x="34308" y="167095"/>
                    </a:cubicBezTo>
                    <a:close/>
                  </a:path>
                </a:pathLst>
              </a:custGeom>
              <a:solidFill>
                <a:srgbClr val="21B4DA"/>
              </a:solidFill>
              <a:ln w="6971" cap="flat">
                <a:noFill/>
                <a:prstDash val="solid"/>
                <a:miter/>
              </a:ln>
            </p:spPr>
            <p:txBody>
              <a:bodyPr rtlCol="0" anchor="ctr"/>
              <a:lstStyle/>
              <a:p>
                <a:endParaRPr lang="fr-FR"/>
              </a:p>
            </p:txBody>
          </p:sp>
          <p:sp>
            <p:nvSpPr>
              <p:cNvPr id="102" name="Graphique 2">
                <a:extLst>
                  <a:ext uri="{FF2B5EF4-FFF2-40B4-BE49-F238E27FC236}">
                    <a16:creationId xmlns:a16="http://schemas.microsoft.com/office/drawing/2014/main" id="{97E7E326-521A-4625-90EE-9E4C0B0080B2}"/>
                  </a:ext>
                </a:extLst>
              </p:cNvPr>
              <p:cNvSpPr/>
              <p:nvPr/>
            </p:nvSpPr>
            <p:spPr>
              <a:xfrm>
                <a:off x="9026651" y="2387298"/>
                <a:ext cx="139910" cy="257759"/>
              </a:xfrm>
              <a:custGeom>
                <a:avLst/>
                <a:gdLst>
                  <a:gd name="connsiteX0" fmla="*/ 111468 w 139910"/>
                  <a:gd name="connsiteY0" fmla="*/ 257679 h 257759"/>
                  <a:gd name="connsiteX1" fmla="*/ 109235 w 139910"/>
                  <a:gd name="connsiteY1" fmla="*/ 257679 h 257759"/>
                  <a:gd name="connsiteX2" fmla="*/ 95276 w 139910"/>
                  <a:gd name="connsiteY2" fmla="*/ 249792 h 257759"/>
                  <a:gd name="connsiteX3" fmla="*/ 93809 w 139910"/>
                  <a:gd name="connsiteY3" fmla="*/ 240718 h 257759"/>
                  <a:gd name="connsiteX4" fmla="*/ 93809 w 139910"/>
                  <a:gd name="connsiteY4" fmla="*/ 236531 h 257759"/>
                  <a:gd name="connsiteX5" fmla="*/ 93809 w 139910"/>
                  <a:gd name="connsiteY5" fmla="*/ 232273 h 257759"/>
                  <a:gd name="connsiteX6" fmla="*/ 93809 w 139910"/>
                  <a:gd name="connsiteY6" fmla="*/ 229691 h 257759"/>
                  <a:gd name="connsiteX7" fmla="*/ 91088 w 139910"/>
                  <a:gd name="connsiteY7" fmla="*/ 228085 h 257759"/>
                  <a:gd name="connsiteX8" fmla="*/ 82852 w 139910"/>
                  <a:gd name="connsiteY8" fmla="*/ 235344 h 257759"/>
                  <a:gd name="connsiteX9" fmla="*/ 46208 w 139910"/>
                  <a:gd name="connsiteY9" fmla="*/ 250630 h 257759"/>
                  <a:gd name="connsiteX10" fmla="*/ 21640 w 139910"/>
                  <a:gd name="connsiteY10" fmla="*/ 240858 h 257759"/>
                  <a:gd name="connsiteX11" fmla="*/ 6075 w 139910"/>
                  <a:gd name="connsiteY11" fmla="*/ 215801 h 257759"/>
                  <a:gd name="connsiteX12" fmla="*/ -905 w 139910"/>
                  <a:gd name="connsiteY12" fmla="*/ 176994 h 257759"/>
                  <a:gd name="connsiteX13" fmla="*/ 15707 w 139910"/>
                  <a:gd name="connsiteY13" fmla="*/ 118295 h 257759"/>
                  <a:gd name="connsiteX14" fmla="*/ 41253 w 139910"/>
                  <a:gd name="connsiteY14" fmla="*/ 97356 h 257759"/>
                  <a:gd name="connsiteX15" fmla="*/ 57795 w 139910"/>
                  <a:gd name="connsiteY15" fmla="*/ 94075 h 257759"/>
                  <a:gd name="connsiteX16" fmla="*/ 75104 w 139910"/>
                  <a:gd name="connsiteY16" fmla="*/ 97356 h 257759"/>
                  <a:gd name="connsiteX17" fmla="*/ 77337 w 139910"/>
                  <a:gd name="connsiteY17" fmla="*/ 97775 h 257759"/>
                  <a:gd name="connsiteX18" fmla="*/ 83410 w 139910"/>
                  <a:gd name="connsiteY18" fmla="*/ 90795 h 257759"/>
                  <a:gd name="connsiteX19" fmla="*/ 85783 w 139910"/>
                  <a:gd name="connsiteY19" fmla="*/ 60433 h 257759"/>
                  <a:gd name="connsiteX20" fmla="*/ 85783 w 139910"/>
                  <a:gd name="connsiteY20" fmla="*/ 49196 h 257759"/>
                  <a:gd name="connsiteX21" fmla="*/ 85783 w 139910"/>
                  <a:gd name="connsiteY21" fmla="*/ 39424 h 257759"/>
                  <a:gd name="connsiteX22" fmla="*/ 85783 w 139910"/>
                  <a:gd name="connsiteY22" fmla="*/ 32445 h 257759"/>
                  <a:gd name="connsiteX23" fmla="*/ 105815 w 139910"/>
                  <a:gd name="connsiteY23" fmla="*/ -81 h 257759"/>
                  <a:gd name="connsiteX24" fmla="*/ 107630 w 139910"/>
                  <a:gd name="connsiteY24" fmla="*/ -81 h 257759"/>
                  <a:gd name="connsiteX25" fmla="*/ 131221 w 139910"/>
                  <a:gd name="connsiteY25" fmla="*/ 31398 h 257759"/>
                  <a:gd name="connsiteX26" fmla="*/ 134501 w 139910"/>
                  <a:gd name="connsiteY26" fmla="*/ 54710 h 257759"/>
                  <a:gd name="connsiteX27" fmla="*/ 138969 w 139910"/>
                  <a:gd name="connsiteY27" fmla="*/ 160941 h 257759"/>
                  <a:gd name="connsiteX28" fmla="*/ 137921 w 139910"/>
                  <a:gd name="connsiteY28" fmla="*/ 204703 h 257759"/>
                  <a:gd name="connsiteX29" fmla="*/ 128080 w 139910"/>
                  <a:gd name="connsiteY29" fmla="*/ 247419 h 257759"/>
                  <a:gd name="connsiteX30" fmla="*/ 111468 w 139910"/>
                  <a:gd name="connsiteY30" fmla="*/ 257679 h 257759"/>
                  <a:gd name="connsiteX31" fmla="*/ 51303 w 139910"/>
                  <a:gd name="connsiteY31" fmla="*/ 212381 h 257759"/>
                  <a:gd name="connsiteX32" fmla="*/ 68752 w 139910"/>
                  <a:gd name="connsiteY32" fmla="*/ 201842 h 257759"/>
                  <a:gd name="connsiteX33" fmla="*/ 78524 w 139910"/>
                  <a:gd name="connsiteY33" fmla="*/ 175039 h 257759"/>
                  <a:gd name="connsiteX34" fmla="*/ 79781 w 139910"/>
                  <a:gd name="connsiteY34" fmla="*/ 160312 h 257759"/>
                  <a:gd name="connsiteX35" fmla="*/ 66728 w 139910"/>
                  <a:gd name="connsiteY35" fmla="*/ 134348 h 257759"/>
                  <a:gd name="connsiteX36" fmla="*/ 48302 w 139910"/>
                  <a:gd name="connsiteY36" fmla="*/ 145795 h 257759"/>
                  <a:gd name="connsiteX37" fmla="*/ 37623 w 139910"/>
                  <a:gd name="connsiteY37" fmla="*/ 186486 h 257759"/>
                  <a:gd name="connsiteX38" fmla="*/ 39298 w 139910"/>
                  <a:gd name="connsiteY38" fmla="*/ 201562 h 257759"/>
                  <a:gd name="connsiteX39" fmla="*/ 51233 w 139910"/>
                  <a:gd name="connsiteY39" fmla="*/ 212388 h 257759"/>
                  <a:gd name="connsiteX40" fmla="*/ 51303 w 139910"/>
                  <a:gd name="connsiteY40" fmla="*/ 212381 h 2577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139910" h="257759">
                    <a:moveTo>
                      <a:pt x="111468" y="257679"/>
                    </a:moveTo>
                    <a:lnTo>
                      <a:pt x="109235" y="257679"/>
                    </a:lnTo>
                    <a:cubicBezTo>
                      <a:pt x="101627" y="256841"/>
                      <a:pt x="97090" y="254189"/>
                      <a:pt x="95276" y="249792"/>
                    </a:cubicBezTo>
                    <a:cubicBezTo>
                      <a:pt x="94298" y="246868"/>
                      <a:pt x="93809" y="243803"/>
                      <a:pt x="93809" y="240718"/>
                    </a:cubicBezTo>
                    <a:cubicBezTo>
                      <a:pt x="93740" y="239323"/>
                      <a:pt x="93740" y="237927"/>
                      <a:pt x="93809" y="236531"/>
                    </a:cubicBezTo>
                    <a:cubicBezTo>
                      <a:pt x="93809" y="235065"/>
                      <a:pt x="93809" y="233669"/>
                      <a:pt x="93809" y="232273"/>
                    </a:cubicBezTo>
                    <a:cubicBezTo>
                      <a:pt x="93879" y="231415"/>
                      <a:pt x="93879" y="230549"/>
                      <a:pt x="93809" y="229691"/>
                    </a:cubicBezTo>
                    <a:cubicBezTo>
                      <a:pt x="93809" y="228574"/>
                      <a:pt x="92763" y="228085"/>
                      <a:pt x="91088" y="228085"/>
                    </a:cubicBezTo>
                    <a:lnTo>
                      <a:pt x="82852" y="235344"/>
                    </a:lnTo>
                    <a:cubicBezTo>
                      <a:pt x="72801" y="244578"/>
                      <a:pt x="59818" y="249987"/>
                      <a:pt x="46208" y="250630"/>
                    </a:cubicBezTo>
                    <a:cubicBezTo>
                      <a:pt x="37064" y="250818"/>
                      <a:pt x="28201" y="247300"/>
                      <a:pt x="21640" y="240858"/>
                    </a:cubicBezTo>
                    <a:cubicBezTo>
                      <a:pt x="14590" y="233801"/>
                      <a:pt x="9285" y="225230"/>
                      <a:pt x="6075" y="215801"/>
                    </a:cubicBezTo>
                    <a:cubicBezTo>
                      <a:pt x="1468" y="203377"/>
                      <a:pt x="-905" y="190241"/>
                      <a:pt x="-905" y="176994"/>
                    </a:cubicBezTo>
                    <a:cubicBezTo>
                      <a:pt x="-1463" y="156194"/>
                      <a:pt x="4330" y="135730"/>
                      <a:pt x="15707" y="118295"/>
                    </a:cubicBezTo>
                    <a:cubicBezTo>
                      <a:pt x="21919" y="108900"/>
                      <a:pt x="30853" y="101599"/>
                      <a:pt x="41253" y="97356"/>
                    </a:cubicBezTo>
                    <a:cubicBezTo>
                      <a:pt x="46488" y="95213"/>
                      <a:pt x="52141" y="94096"/>
                      <a:pt x="57795" y="94075"/>
                    </a:cubicBezTo>
                    <a:cubicBezTo>
                      <a:pt x="63727" y="94131"/>
                      <a:pt x="69590" y="95248"/>
                      <a:pt x="75104" y="97356"/>
                    </a:cubicBezTo>
                    <a:cubicBezTo>
                      <a:pt x="75802" y="97628"/>
                      <a:pt x="76570" y="97768"/>
                      <a:pt x="77337" y="97775"/>
                    </a:cubicBezTo>
                    <a:cubicBezTo>
                      <a:pt x="79920" y="97775"/>
                      <a:pt x="81944" y="95541"/>
                      <a:pt x="83410" y="90795"/>
                    </a:cubicBezTo>
                    <a:cubicBezTo>
                      <a:pt x="85434" y="80814"/>
                      <a:pt x="86272" y="70610"/>
                      <a:pt x="85783" y="60433"/>
                    </a:cubicBezTo>
                    <a:cubicBezTo>
                      <a:pt x="85783" y="56594"/>
                      <a:pt x="85783" y="52895"/>
                      <a:pt x="85783" y="49196"/>
                    </a:cubicBezTo>
                    <a:cubicBezTo>
                      <a:pt x="85783" y="45497"/>
                      <a:pt x="85783" y="42216"/>
                      <a:pt x="85783" y="39424"/>
                    </a:cubicBezTo>
                    <a:cubicBezTo>
                      <a:pt x="85783" y="36632"/>
                      <a:pt x="85783" y="34189"/>
                      <a:pt x="85783" y="32445"/>
                    </a:cubicBezTo>
                    <a:cubicBezTo>
                      <a:pt x="86481" y="12811"/>
                      <a:pt x="93181" y="1964"/>
                      <a:pt x="105815" y="-81"/>
                    </a:cubicBezTo>
                    <a:lnTo>
                      <a:pt x="107630" y="-81"/>
                    </a:lnTo>
                    <a:cubicBezTo>
                      <a:pt x="119705" y="-81"/>
                      <a:pt x="127522" y="10389"/>
                      <a:pt x="131221" y="31398"/>
                    </a:cubicBezTo>
                    <a:cubicBezTo>
                      <a:pt x="133035" y="42007"/>
                      <a:pt x="134152" y="49824"/>
                      <a:pt x="134501" y="54710"/>
                    </a:cubicBezTo>
                    <a:cubicBezTo>
                      <a:pt x="137432" y="98075"/>
                      <a:pt x="138899" y="133490"/>
                      <a:pt x="138969" y="160941"/>
                    </a:cubicBezTo>
                    <a:cubicBezTo>
                      <a:pt x="138969" y="171689"/>
                      <a:pt x="138969" y="186347"/>
                      <a:pt x="137921" y="204703"/>
                    </a:cubicBezTo>
                    <a:cubicBezTo>
                      <a:pt x="138131" y="219521"/>
                      <a:pt x="134711" y="234171"/>
                      <a:pt x="128080" y="247419"/>
                    </a:cubicBezTo>
                    <a:cubicBezTo>
                      <a:pt x="124939" y="253722"/>
                      <a:pt x="118518" y="257700"/>
                      <a:pt x="111468" y="257679"/>
                    </a:cubicBezTo>
                    <a:close/>
                    <a:moveTo>
                      <a:pt x="51303" y="212381"/>
                    </a:moveTo>
                    <a:cubicBezTo>
                      <a:pt x="58562" y="212130"/>
                      <a:pt x="65123" y="208137"/>
                      <a:pt x="68752" y="201842"/>
                    </a:cubicBezTo>
                    <a:cubicBezTo>
                      <a:pt x="73917" y="193731"/>
                      <a:pt x="77267" y="184581"/>
                      <a:pt x="78524" y="175039"/>
                    </a:cubicBezTo>
                    <a:cubicBezTo>
                      <a:pt x="79362" y="170175"/>
                      <a:pt x="79781" y="165247"/>
                      <a:pt x="79781" y="160312"/>
                    </a:cubicBezTo>
                    <a:cubicBezTo>
                      <a:pt x="79781" y="143003"/>
                      <a:pt x="75453" y="134348"/>
                      <a:pt x="66728" y="134348"/>
                    </a:cubicBezTo>
                    <a:cubicBezTo>
                      <a:pt x="58981" y="134571"/>
                      <a:pt x="51931" y="138941"/>
                      <a:pt x="48302" y="145795"/>
                    </a:cubicBezTo>
                    <a:cubicBezTo>
                      <a:pt x="40973" y="158065"/>
                      <a:pt x="37274" y="172185"/>
                      <a:pt x="37623" y="186486"/>
                    </a:cubicBezTo>
                    <a:cubicBezTo>
                      <a:pt x="37693" y="191554"/>
                      <a:pt x="38251" y="196600"/>
                      <a:pt x="39298" y="201562"/>
                    </a:cubicBezTo>
                    <a:cubicBezTo>
                      <a:pt x="39578" y="207837"/>
                      <a:pt x="44951" y="212688"/>
                      <a:pt x="51233" y="212388"/>
                    </a:cubicBezTo>
                    <a:cubicBezTo>
                      <a:pt x="51233" y="212388"/>
                      <a:pt x="51303" y="212381"/>
                      <a:pt x="51303" y="212381"/>
                    </a:cubicBezTo>
                    <a:close/>
                  </a:path>
                </a:pathLst>
              </a:custGeom>
              <a:solidFill>
                <a:srgbClr val="21B4DA"/>
              </a:solidFill>
              <a:ln w="6971" cap="flat">
                <a:noFill/>
                <a:prstDash val="solid"/>
                <a:miter/>
              </a:ln>
            </p:spPr>
            <p:txBody>
              <a:bodyPr rtlCol="0" anchor="ctr"/>
              <a:lstStyle/>
              <a:p>
                <a:endParaRPr lang="fr-FR"/>
              </a:p>
            </p:txBody>
          </p:sp>
          <p:sp>
            <p:nvSpPr>
              <p:cNvPr id="103" name="Graphique 2">
                <a:extLst>
                  <a:ext uri="{FF2B5EF4-FFF2-40B4-BE49-F238E27FC236}">
                    <a16:creationId xmlns:a16="http://schemas.microsoft.com/office/drawing/2014/main" id="{97E7E326-521A-4625-90EE-9E4C0B0080B2}"/>
                  </a:ext>
                </a:extLst>
              </p:cNvPr>
              <p:cNvSpPr/>
              <p:nvPr/>
            </p:nvSpPr>
            <p:spPr>
              <a:xfrm>
                <a:off x="9267276" y="2381143"/>
                <a:ext cx="165303" cy="263708"/>
              </a:xfrm>
              <a:custGeom>
                <a:avLst/>
                <a:gdLst>
                  <a:gd name="connsiteX0" fmla="*/ 85190 w 165303"/>
                  <a:gd name="connsiteY0" fmla="*/ 198295 h 263708"/>
                  <a:gd name="connsiteX1" fmla="*/ 84492 w 165303"/>
                  <a:gd name="connsiteY1" fmla="*/ 198295 h 263708"/>
                  <a:gd name="connsiteX2" fmla="*/ 63552 w 165303"/>
                  <a:gd name="connsiteY2" fmla="*/ 185801 h 263708"/>
                  <a:gd name="connsiteX3" fmla="*/ 58946 w 165303"/>
                  <a:gd name="connsiteY3" fmla="*/ 167235 h 263708"/>
                  <a:gd name="connsiteX4" fmla="*/ 60761 w 165303"/>
                  <a:gd name="connsiteY4" fmla="*/ 155091 h 263708"/>
                  <a:gd name="connsiteX5" fmla="*/ 86865 w 165303"/>
                  <a:gd name="connsiteY5" fmla="*/ 120820 h 263708"/>
                  <a:gd name="connsiteX6" fmla="*/ 107804 w 165303"/>
                  <a:gd name="connsiteY6" fmla="*/ 99044 h 263708"/>
                  <a:gd name="connsiteX7" fmla="*/ 117017 w 165303"/>
                  <a:gd name="connsiteY7" fmla="*/ 74685 h 263708"/>
                  <a:gd name="connsiteX8" fmla="*/ 112410 w 165303"/>
                  <a:gd name="connsiteY8" fmla="*/ 58073 h 263708"/>
                  <a:gd name="connsiteX9" fmla="*/ 101033 w 165303"/>
                  <a:gd name="connsiteY9" fmla="*/ 45370 h 263708"/>
                  <a:gd name="connsiteX10" fmla="*/ 84422 w 165303"/>
                  <a:gd name="connsiteY10" fmla="*/ 40205 h 263708"/>
                  <a:gd name="connsiteX11" fmla="*/ 54619 w 165303"/>
                  <a:gd name="connsiteY11" fmla="*/ 48720 h 263708"/>
                  <a:gd name="connsiteX12" fmla="*/ 41218 w 165303"/>
                  <a:gd name="connsiteY12" fmla="*/ 71893 h 263708"/>
                  <a:gd name="connsiteX13" fmla="*/ 45336 w 165303"/>
                  <a:gd name="connsiteY13" fmla="*/ 87109 h 263708"/>
                  <a:gd name="connsiteX14" fmla="*/ 54828 w 165303"/>
                  <a:gd name="connsiteY14" fmla="*/ 94507 h 263708"/>
                  <a:gd name="connsiteX15" fmla="*/ 61249 w 165303"/>
                  <a:gd name="connsiteY15" fmla="*/ 99114 h 263708"/>
                  <a:gd name="connsiteX16" fmla="*/ 63274 w 165303"/>
                  <a:gd name="connsiteY16" fmla="*/ 104837 h 263708"/>
                  <a:gd name="connsiteX17" fmla="*/ 54619 w 165303"/>
                  <a:gd name="connsiteY17" fmla="*/ 114957 h 263708"/>
                  <a:gd name="connsiteX18" fmla="*/ 39682 w 165303"/>
                  <a:gd name="connsiteY18" fmla="*/ 117540 h 263708"/>
                  <a:gd name="connsiteX19" fmla="*/ 37518 w 165303"/>
                  <a:gd name="connsiteY19" fmla="*/ 117540 h 263708"/>
                  <a:gd name="connsiteX20" fmla="*/ 4924 w 165303"/>
                  <a:gd name="connsiteY20" fmla="*/ 97648 h 263708"/>
                  <a:gd name="connsiteX21" fmla="*/ -940 w 165303"/>
                  <a:gd name="connsiteY21" fmla="*/ 73009 h 263708"/>
                  <a:gd name="connsiteX22" fmla="*/ 2760 w 165303"/>
                  <a:gd name="connsiteY22" fmla="*/ 49558 h 263708"/>
                  <a:gd name="connsiteX23" fmla="*/ 27119 w 165303"/>
                  <a:gd name="connsiteY23" fmla="*/ 16893 h 263708"/>
                  <a:gd name="connsiteX24" fmla="*/ 84073 w 165303"/>
                  <a:gd name="connsiteY24" fmla="*/ -68 h 263708"/>
                  <a:gd name="connsiteX25" fmla="*/ 138166 w 165303"/>
                  <a:gd name="connsiteY25" fmla="*/ 18149 h 263708"/>
                  <a:gd name="connsiteX26" fmla="*/ 164340 w 165303"/>
                  <a:gd name="connsiteY26" fmla="*/ 78384 h 263708"/>
                  <a:gd name="connsiteX27" fmla="*/ 153800 w 165303"/>
                  <a:gd name="connsiteY27" fmla="*/ 116423 h 263708"/>
                  <a:gd name="connsiteX28" fmla="*/ 125881 w 165303"/>
                  <a:gd name="connsiteY28" fmla="*/ 148320 h 263708"/>
                  <a:gd name="connsiteX29" fmla="*/ 114435 w 165303"/>
                  <a:gd name="connsiteY29" fmla="*/ 160256 h 263708"/>
                  <a:gd name="connsiteX30" fmla="*/ 105082 w 165303"/>
                  <a:gd name="connsiteY30" fmla="*/ 178682 h 263708"/>
                  <a:gd name="connsiteX31" fmla="*/ 99568 w 165303"/>
                  <a:gd name="connsiteY31" fmla="*/ 192641 h 263708"/>
                  <a:gd name="connsiteX32" fmla="*/ 85190 w 165303"/>
                  <a:gd name="connsiteY32" fmla="*/ 198295 h 263708"/>
                  <a:gd name="connsiteX33" fmla="*/ 83026 w 165303"/>
                  <a:gd name="connsiteY33" fmla="*/ 263625 h 263708"/>
                  <a:gd name="connsiteX34" fmla="*/ 81909 w 165303"/>
                  <a:gd name="connsiteY34" fmla="*/ 263625 h 263708"/>
                  <a:gd name="connsiteX35" fmla="*/ 65507 w 165303"/>
                  <a:gd name="connsiteY35" fmla="*/ 257552 h 263708"/>
                  <a:gd name="connsiteX36" fmla="*/ 57410 w 165303"/>
                  <a:gd name="connsiteY36" fmla="*/ 239754 h 263708"/>
                  <a:gd name="connsiteX37" fmla="*/ 64390 w 165303"/>
                  <a:gd name="connsiteY37" fmla="*/ 221886 h 263708"/>
                  <a:gd name="connsiteX38" fmla="*/ 81979 w 165303"/>
                  <a:gd name="connsiteY38" fmla="*/ 214139 h 263708"/>
                  <a:gd name="connsiteX39" fmla="*/ 98730 w 165303"/>
                  <a:gd name="connsiteY39" fmla="*/ 220770 h 263708"/>
                  <a:gd name="connsiteX40" fmla="*/ 106478 w 165303"/>
                  <a:gd name="connsiteY40" fmla="*/ 239196 h 263708"/>
                  <a:gd name="connsiteX41" fmla="*/ 99987 w 165303"/>
                  <a:gd name="connsiteY41" fmla="*/ 255947 h 263708"/>
                  <a:gd name="connsiteX42" fmla="*/ 83026 w 165303"/>
                  <a:gd name="connsiteY42" fmla="*/ 263625 h 2637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165303" h="263708">
                    <a:moveTo>
                      <a:pt x="85190" y="198295"/>
                    </a:moveTo>
                    <a:lnTo>
                      <a:pt x="84492" y="198295"/>
                    </a:lnTo>
                    <a:cubicBezTo>
                      <a:pt x="75627" y="198874"/>
                      <a:pt x="67252" y="193905"/>
                      <a:pt x="63552" y="185801"/>
                    </a:cubicBezTo>
                    <a:cubicBezTo>
                      <a:pt x="60622" y="180050"/>
                      <a:pt x="59016" y="173699"/>
                      <a:pt x="58946" y="167235"/>
                    </a:cubicBezTo>
                    <a:cubicBezTo>
                      <a:pt x="59155" y="163138"/>
                      <a:pt x="59784" y="159076"/>
                      <a:pt x="60761" y="155091"/>
                    </a:cubicBezTo>
                    <a:cubicBezTo>
                      <a:pt x="62715" y="146087"/>
                      <a:pt x="71440" y="134710"/>
                      <a:pt x="86865" y="120820"/>
                    </a:cubicBezTo>
                    <a:cubicBezTo>
                      <a:pt x="94473" y="114211"/>
                      <a:pt x="101522" y="106924"/>
                      <a:pt x="107804" y="99044"/>
                    </a:cubicBezTo>
                    <a:cubicBezTo>
                      <a:pt x="113597" y="92246"/>
                      <a:pt x="116877" y="83633"/>
                      <a:pt x="117017" y="74685"/>
                    </a:cubicBezTo>
                    <a:cubicBezTo>
                      <a:pt x="116808" y="68857"/>
                      <a:pt x="115272" y="63161"/>
                      <a:pt x="112410" y="58073"/>
                    </a:cubicBezTo>
                    <a:cubicBezTo>
                      <a:pt x="109619" y="53062"/>
                      <a:pt x="105710" y="48727"/>
                      <a:pt x="101033" y="45370"/>
                    </a:cubicBezTo>
                    <a:cubicBezTo>
                      <a:pt x="96218" y="41922"/>
                      <a:pt x="90355" y="40114"/>
                      <a:pt x="84422" y="40205"/>
                    </a:cubicBezTo>
                    <a:cubicBezTo>
                      <a:pt x="73813" y="39863"/>
                      <a:pt x="63413" y="42843"/>
                      <a:pt x="54619" y="48720"/>
                    </a:cubicBezTo>
                    <a:cubicBezTo>
                      <a:pt x="46453" y="53599"/>
                      <a:pt x="41358" y="62373"/>
                      <a:pt x="41218" y="71893"/>
                    </a:cubicBezTo>
                    <a:cubicBezTo>
                      <a:pt x="40799" y="77288"/>
                      <a:pt x="42195" y="82676"/>
                      <a:pt x="45336" y="87109"/>
                    </a:cubicBezTo>
                    <a:cubicBezTo>
                      <a:pt x="47918" y="90228"/>
                      <a:pt x="51198" y="92748"/>
                      <a:pt x="54828" y="94507"/>
                    </a:cubicBezTo>
                    <a:cubicBezTo>
                      <a:pt x="57202" y="95742"/>
                      <a:pt x="59295" y="97292"/>
                      <a:pt x="61249" y="99114"/>
                    </a:cubicBezTo>
                    <a:cubicBezTo>
                      <a:pt x="62645" y="100677"/>
                      <a:pt x="63413" y="102736"/>
                      <a:pt x="63274" y="104837"/>
                    </a:cubicBezTo>
                    <a:cubicBezTo>
                      <a:pt x="63274" y="109374"/>
                      <a:pt x="60412" y="112724"/>
                      <a:pt x="54619" y="114957"/>
                    </a:cubicBezTo>
                    <a:cubicBezTo>
                      <a:pt x="49873" y="116758"/>
                      <a:pt x="44778" y="117638"/>
                      <a:pt x="39682" y="117540"/>
                    </a:cubicBezTo>
                    <a:lnTo>
                      <a:pt x="37518" y="117540"/>
                    </a:lnTo>
                    <a:cubicBezTo>
                      <a:pt x="23838" y="117449"/>
                      <a:pt x="11275" y="109800"/>
                      <a:pt x="4924" y="97648"/>
                    </a:cubicBezTo>
                    <a:cubicBezTo>
                      <a:pt x="1015" y="90040"/>
                      <a:pt x="-1010" y="81581"/>
                      <a:pt x="-940" y="73009"/>
                    </a:cubicBezTo>
                    <a:cubicBezTo>
                      <a:pt x="-521" y="65081"/>
                      <a:pt x="665" y="57221"/>
                      <a:pt x="2760" y="49558"/>
                    </a:cubicBezTo>
                    <a:cubicBezTo>
                      <a:pt x="5202" y="39088"/>
                      <a:pt x="13369" y="28200"/>
                      <a:pt x="27119" y="16893"/>
                    </a:cubicBezTo>
                    <a:cubicBezTo>
                      <a:pt x="40868" y="5586"/>
                      <a:pt x="59854" y="-68"/>
                      <a:pt x="84073" y="-68"/>
                    </a:cubicBezTo>
                    <a:cubicBezTo>
                      <a:pt x="103686" y="-410"/>
                      <a:pt x="122740" y="6026"/>
                      <a:pt x="138166" y="18149"/>
                    </a:cubicBezTo>
                    <a:cubicBezTo>
                      <a:pt x="155615" y="32109"/>
                      <a:pt x="164340" y="52189"/>
                      <a:pt x="164340" y="78384"/>
                    </a:cubicBezTo>
                    <a:cubicBezTo>
                      <a:pt x="164688" y="91827"/>
                      <a:pt x="160989" y="105067"/>
                      <a:pt x="153800" y="116423"/>
                    </a:cubicBezTo>
                    <a:cubicBezTo>
                      <a:pt x="145843" y="128142"/>
                      <a:pt x="136421" y="138856"/>
                      <a:pt x="125881" y="148320"/>
                    </a:cubicBezTo>
                    <a:cubicBezTo>
                      <a:pt x="121834" y="152062"/>
                      <a:pt x="117994" y="156047"/>
                      <a:pt x="114435" y="160256"/>
                    </a:cubicBezTo>
                    <a:cubicBezTo>
                      <a:pt x="109688" y="165435"/>
                      <a:pt x="106478" y="171807"/>
                      <a:pt x="105082" y="178682"/>
                    </a:cubicBezTo>
                    <a:cubicBezTo>
                      <a:pt x="104245" y="183672"/>
                      <a:pt x="102360" y="188433"/>
                      <a:pt x="99568" y="192641"/>
                    </a:cubicBezTo>
                    <a:cubicBezTo>
                      <a:pt x="95868" y="196641"/>
                      <a:pt x="90564" y="198728"/>
                      <a:pt x="85190" y="198295"/>
                    </a:cubicBezTo>
                    <a:close/>
                    <a:moveTo>
                      <a:pt x="83026" y="263625"/>
                    </a:moveTo>
                    <a:lnTo>
                      <a:pt x="81909" y="263625"/>
                    </a:lnTo>
                    <a:cubicBezTo>
                      <a:pt x="75907" y="263716"/>
                      <a:pt x="70044" y="261552"/>
                      <a:pt x="65507" y="257552"/>
                    </a:cubicBezTo>
                    <a:cubicBezTo>
                      <a:pt x="60342" y="253065"/>
                      <a:pt x="57410" y="246580"/>
                      <a:pt x="57410" y="239754"/>
                    </a:cubicBezTo>
                    <a:cubicBezTo>
                      <a:pt x="57410" y="233131"/>
                      <a:pt x="59854" y="226737"/>
                      <a:pt x="64390" y="221886"/>
                    </a:cubicBezTo>
                    <a:cubicBezTo>
                      <a:pt x="68787" y="216812"/>
                      <a:pt x="75279" y="213971"/>
                      <a:pt x="81979" y="214139"/>
                    </a:cubicBezTo>
                    <a:cubicBezTo>
                      <a:pt x="88191" y="214055"/>
                      <a:pt x="94263" y="216435"/>
                      <a:pt x="98730" y="220770"/>
                    </a:cubicBezTo>
                    <a:cubicBezTo>
                      <a:pt x="103756" y="225578"/>
                      <a:pt x="106548" y="232251"/>
                      <a:pt x="106478" y="239196"/>
                    </a:cubicBezTo>
                    <a:cubicBezTo>
                      <a:pt x="106548" y="245408"/>
                      <a:pt x="104245" y="251396"/>
                      <a:pt x="99987" y="255947"/>
                    </a:cubicBezTo>
                    <a:cubicBezTo>
                      <a:pt x="95660" y="260749"/>
                      <a:pt x="89518" y="263534"/>
                      <a:pt x="83026" y="263625"/>
                    </a:cubicBezTo>
                    <a:close/>
                  </a:path>
                </a:pathLst>
              </a:custGeom>
              <a:solidFill>
                <a:srgbClr val="21B4DA"/>
              </a:solidFill>
              <a:ln w="6971" cap="flat">
                <a:noFill/>
                <a:prstDash val="solid"/>
                <a:miter/>
              </a:ln>
            </p:spPr>
            <p:txBody>
              <a:bodyPr rtlCol="0" anchor="ctr"/>
              <a:lstStyle/>
              <a:p>
                <a:endParaRPr lang="fr-FR"/>
              </a:p>
            </p:txBody>
          </p:sp>
        </p:grpSp>
      </p:grpSp>
      <p:sp>
        <p:nvSpPr>
          <p:cNvPr id="189" name="Espace réservé du pied de page 2">
            <a:extLst>
              <a:ext uri="{FF2B5EF4-FFF2-40B4-BE49-F238E27FC236}">
                <a16:creationId xmlns:a16="http://schemas.microsoft.com/office/drawing/2014/main" id="{EBD228C5-AA4F-41DB-830D-9E4A43FFBB64}"/>
              </a:ext>
            </a:extLst>
          </p:cNvPr>
          <p:cNvSpPr txBox="1">
            <a:spLocks/>
          </p:cNvSpPr>
          <p:nvPr/>
        </p:nvSpPr>
        <p:spPr>
          <a:xfrm>
            <a:off x="141942" y="6398185"/>
            <a:ext cx="4114800" cy="365125"/>
          </a:xfrm>
          <a:prstGeom prst="rect">
            <a:avLst/>
          </a:prstGeom>
        </p:spPr>
        <p:txBody>
          <a:bodyPr vert="horz" lIns="91440" tIns="45720" rIns="91440" bIns="45720" rtlCol="0" anchor="ctr"/>
          <a:lstStyle>
            <a:defPPr>
              <a:defRPr lang="fr-FR"/>
            </a:defPPr>
            <a:lvl1pPr marL="0" algn="l" defTabSz="914400" rtl="0" eaLnBrk="1" latinLnBrk="0" hangingPunct="1">
              <a:defRPr sz="8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fr-FR" b="1" dirty="0">
                <a:solidFill>
                  <a:schemeClr val="bg1"/>
                </a:solidFill>
                <a:latin typeface="+mj-lt"/>
              </a:rPr>
              <a:t>Niveau 3 (6</a:t>
            </a:r>
            <a:r>
              <a:rPr lang="fr-FR" b="1" baseline="30000" dirty="0">
                <a:solidFill>
                  <a:schemeClr val="bg1"/>
                </a:solidFill>
                <a:latin typeface="+mj-lt"/>
              </a:rPr>
              <a:t>e</a:t>
            </a:r>
            <a:r>
              <a:rPr lang="fr-FR" b="1" dirty="0">
                <a:solidFill>
                  <a:schemeClr val="bg1"/>
                </a:solidFill>
                <a:latin typeface="+mj-lt"/>
              </a:rPr>
              <a:t> – 5</a:t>
            </a:r>
            <a:r>
              <a:rPr lang="fr-FR" b="1" baseline="30000" dirty="0">
                <a:solidFill>
                  <a:schemeClr val="bg1"/>
                </a:solidFill>
                <a:latin typeface="+mj-lt"/>
              </a:rPr>
              <a:t>e</a:t>
            </a:r>
            <a:r>
              <a:rPr lang="fr-FR" b="1" dirty="0">
                <a:solidFill>
                  <a:schemeClr val="bg1"/>
                </a:solidFill>
                <a:latin typeface="+mj-lt"/>
              </a:rPr>
              <a:t>)</a:t>
            </a:r>
          </a:p>
        </p:txBody>
      </p:sp>
    </p:spTree>
    <p:extLst>
      <p:ext uri="{BB962C8B-B14F-4D97-AF65-F5344CB8AC3E}">
        <p14:creationId xmlns:p14="http://schemas.microsoft.com/office/powerpoint/2010/main" val="15965520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40000" fill="hold" nodeType="withEffect">
                                  <p:stCondLst>
                                    <p:cond delay="0"/>
                                  </p:stCondLst>
                                  <p:childTnLst>
                                    <p:set>
                                      <p:cBhvr>
                                        <p:cTn id="6" dur="1" fill="hold">
                                          <p:stCondLst>
                                            <p:cond delay="0"/>
                                          </p:stCondLst>
                                        </p:cTn>
                                        <p:tgtEl>
                                          <p:spTgt spid="106"/>
                                        </p:tgtEl>
                                        <p:attrNameLst>
                                          <p:attrName>style.visibility</p:attrName>
                                        </p:attrNameLst>
                                      </p:cBhvr>
                                      <p:to>
                                        <p:strVal val="visible"/>
                                      </p:to>
                                    </p:set>
                                    <p:anim calcmode="lin" valueType="num">
                                      <p:cBhvr additive="base">
                                        <p:cTn id="7" dur="1000" fill="hold"/>
                                        <p:tgtEl>
                                          <p:spTgt spid="106"/>
                                        </p:tgtEl>
                                        <p:attrNameLst>
                                          <p:attrName>ppt_x</p:attrName>
                                        </p:attrNameLst>
                                      </p:cBhvr>
                                      <p:tavLst>
                                        <p:tav tm="0">
                                          <p:val>
                                            <p:strVal val="#ppt_x"/>
                                          </p:val>
                                        </p:tav>
                                        <p:tav tm="100000">
                                          <p:val>
                                            <p:strVal val="#ppt_x"/>
                                          </p:val>
                                        </p:tav>
                                      </p:tavLst>
                                    </p:anim>
                                    <p:anim calcmode="lin" valueType="num">
                                      <p:cBhvr additive="base">
                                        <p:cTn id="8" dur="1000" fill="hold"/>
                                        <p:tgtEl>
                                          <p:spTgt spid="106"/>
                                        </p:tgtEl>
                                        <p:attrNameLst>
                                          <p:attrName>ppt_y</p:attrName>
                                        </p:attrNameLst>
                                      </p:cBhvr>
                                      <p:tavLst>
                                        <p:tav tm="0">
                                          <p:val>
                                            <p:strVal val="1+#ppt_h/2"/>
                                          </p:val>
                                        </p:tav>
                                        <p:tav tm="100000">
                                          <p:val>
                                            <p:strVal val="#ppt_y"/>
                                          </p:val>
                                        </p:tav>
                                      </p:tavLst>
                                    </p:anim>
                                  </p:childTnLst>
                                </p:cTn>
                              </p:par>
                              <p:par>
                                <p:cTn id="9" presetID="1" presetClass="exit" presetSubtype="0" fill="hold" nodeType="withEffect">
                                  <p:stCondLst>
                                    <p:cond delay="1000"/>
                                  </p:stCondLst>
                                  <p:childTnLst>
                                    <p:set>
                                      <p:cBhvr>
                                        <p:cTn id="10" dur="1" fill="hold">
                                          <p:stCondLst>
                                            <p:cond delay="0"/>
                                          </p:stCondLst>
                                        </p:cTn>
                                        <p:tgtEl>
                                          <p:spTgt spid="106"/>
                                        </p:tgtEl>
                                        <p:attrNameLst>
                                          <p:attrName>style.visibility</p:attrName>
                                        </p:attrNameLst>
                                      </p:cBhvr>
                                      <p:to>
                                        <p:strVal val="hidden"/>
                                      </p:to>
                                    </p:set>
                                  </p:childTnLst>
                                </p:cTn>
                              </p:par>
                              <p:par>
                                <p:cTn id="11" presetID="1" presetClass="exit" presetSubtype="0" fill="hold" grpId="0" nodeType="withEffect">
                                  <p:stCondLst>
                                    <p:cond delay="1000"/>
                                  </p:stCondLst>
                                  <p:childTnLst>
                                    <p:set>
                                      <p:cBhvr>
                                        <p:cTn id="12" dur="1" fill="hold">
                                          <p:stCondLst>
                                            <p:cond delay="0"/>
                                          </p:stCondLst>
                                        </p:cTn>
                                        <p:tgtEl>
                                          <p:spTgt spid="3"/>
                                        </p:tgtEl>
                                        <p:attrNameLst>
                                          <p:attrName>style.visibility</p:attrName>
                                        </p:attrNameLst>
                                      </p:cBhvr>
                                      <p:to>
                                        <p:strVal val="hidden"/>
                                      </p:to>
                                    </p:set>
                                  </p:childTnLst>
                                </p:cTn>
                              </p:par>
                              <p:par>
                                <p:cTn id="13" presetID="8" presetClass="emph" presetSubtype="0" decel="45000" autoRev="1" fill="hold" nodeType="withEffect">
                                  <p:stCondLst>
                                    <p:cond delay="1000"/>
                                  </p:stCondLst>
                                  <p:childTnLst>
                                    <p:animRot by="-600000">
                                      <p:cBhvr>
                                        <p:cTn id="14" dur="1325" fill="hold"/>
                                        <p:tgtEl>
                                          <p:spTgt spid="181"/>
                                        </p:tgtEl>
                                        <p:attrNameLst>
                                          <p:attrName>r</p:attrName>
                                        </p:attrNameLst>
                                      </p:cBhvr>
                                    </p:animRot>
                                  </p:childTnLst>
                                </p:cTn>
                              </p:par>
                              <p:par>
                                <p:cTn id="15" presetID="1" presetClass="entr" presetSubtype="0" fill="hold" nodeType="withEffect">
                                  <p:stCondLst>
                                    <p:cond delay="1900"/>
                                  </p:stCondLst>
                                  <p:childTnLst>
                                    <p:set>
                                      <p:cBhvr>
                                        <p:cTn id="16" dur="1" fill="hold">
                                          <p:stCondLst>
                                            <p:cond delay="0"/>
                                          </p:stCondLst>
                                        </p:cTn>
                                        <p:tgtEl>
                                          <p:spTgt spid="182"/>
                                        </p:tgtEl>
                                        <p:attrNameLst>
                                          <p:attrName>style.visibility</p:attrName>
                                        </p:attrNameLst>
                                      </p:cBhvr>
                                      <p:to>
                                        <p:strVal val="visible"/>
                                      </p:to>
                                    </p:set>
                                  </p:childTnLst>
                                </p:cTn>
                              </p:par>
                              <p:par>
                                <p:cTn id="17" presetID="22" presetClass="entr" presetSubtype="8" fill="hold" grpId="0" nodeType="withEffect">
                                  <p:stCondLst>
                                    <p:cond delay="1900"/>
                                  </p:stCondLst>
                                  <p:childTnLst>
                                    <p:set>
                                      <p:cBhvr>
                                        <p:cTn id="18" dur="1" fill="hold">
                                          <p:stCondLst>
                                            <p:cond delay="0"/>
                                          </p:stCondLst>
                                        </p:cTn>
                                        <p:tgtEl>
                                          <p:spTgt spid="109"/>
                                        </p:tgtEl>
                                        <p:attrNameLst>
                                          <p:attrName>style.visibility</p:attrName>
                                        </p:attrNameLst>
                                      </p:cBhvr>
                                      <p:to>
                                        <p:strVal val="visible"/>
                                      </p:to>
                                    </p:set>
                                    <p:animEffect transition="in" filter="wipe(left)">
                                      <p:cBhvr>
                                        <p:cTn id="19" dur="150"/>
                                        <p:tgtEl>
                                          <p:spTgt spid="109"/>
                                        </p:tgtEl>
                                      </p:cBhvr>
                                    </p:animEffect>
                                  </p:childTnLst>
                                </p:cTn>
                              </p:par>
                              <p:par>
                                <p:cTn id="20" presetID="6" presetClass="emph" presetSubtype="0" decel="56000" autoRev="1" fill="hold" grpId="1" nodeType="withEffect">
                                  <p:stCondLst>
                                    <p:cond delay="2050"/>
                                  </p:stCondLst>
                                  <p:childTnLst>
                                    <p:animScale>
                                      <p:cBhvr>
                                        <p:cTn id="21" dur="250" fill="hold"/>
                                        <p:tgtEl>
                                          <p:spTgt spid="109"/>
                                        </p:tgtEl>
                                      </p:cBhvr>
                                      <p:by x="80000" y="80000"/>
                                    </p:animScale>
                                  </p:childTnLst>
                                </p:cTn>
                              </p:par>
                              <p:par>
                                <p:cTn id="22" presetID="53" presetClass="exit" presetSubtype="32" fill="hold" grpId="2" nodeType="withEffect">
                                  <p:stCondLst>
                                    <p:cond delay="2550"/>
                                  </p:stCondLst>
                                  <p:childTnLst>
                                    <p:anim calcmode="lin" valueType="num">
                                      <p:cBhvr>
                                        <p:cTn id="23" dur="400"/>
                                        <p:tgtEl>
                                          <p:spTgt spid="109"/>
                                        </p:tgtEl>
                                        <p:attrNameLst>
                                          <p:attrName>ppt_w</p:attrName>
                                        </p:attrNameLst>
                                      </p:cBhvr>
                                      <p:tavLst>
                                        <p:tav tm="0">
                                          <p:val>
                                            <p:strVal val="ppt_w"/>
                                          </p:val>
                                        </p:tav>
                                        <p:tav tm="100000">
                                          <p:val>
                                            <p:fltVal val="0"/>
                                          </p:val>
                                        </p:tav>
                                      </p:tavLst>
                                    </p:anim>
                                    <p:anim calcmode="lin" valueType="num">
                                      <p:cBhvr>
                                        <p:cTn id="24" dur="400"/>
                                        <p:tgtEl>
                                          <p:spTgt spid="109"/>
                                        </p:tgtEl>
                                        <p:attrNameLst>
                                          <p:attrName>ppt_h</p:attrName>
                                        </p:attrNameLst>
                                      </p:cBhvr>
                                      <p:tavLst>
                                        <p:tav tm="0">
                                          <p:val>
                                            <p:strVal val="ppt_h"/>
                                          </p:val>
                                        </p:tav>
                                        <p:tav tm="100000">
                                          <p:val>
                                            <p:fltVal val="0"/>
                                          </p:val>
                                        </p:tav>
                                      </p:tavLst>
                                    </p:anim>
                                    <p:animEffect transition="out" filter="fade">
                                      <p:cBhvr>
                                        <p:cTn id="25" dur="400"/>
                                        <p:tgtEl>
                                          <p:spTgt spid="109"/>
                                        </p:tgtEl>
                                      </p:cBhvr>
                                    </p:animEffect>
                                    <p:set>
                                      <p:cBhvr>
                                        <p:cTn id="26" dur="1" fill="hold">
                                          <p:stCondLst>
                                            <p:cond delay="399"/>
                                          </p:stCondLst>
                                        </p:cTn>
                                        <p:tgtEl>
                                          <p:spTgt spid="109"/>
                                        </p:tgtEl>
                                        <p:attrNameLst>
                                          <p:attrName>style.visibility</p:attrName>
                                        </p:attrNameLst>
                                      </p:cBhvr>
                                      <p:to>
                                        <p:strVal val="hidden"/>
                                      </p:to>
                                    </p:set>
                                  </p:childTnLst>
                                </p:cTn>
                              </p:par>
                              <p:par>
                                <p:cTn id="27" presetID="22" presetClass="entr" presetSubtype="8" fill="hold" grpId="0" nodeType="withEffect">
                                  <p:stCondLst>
                                    <p:cond delay="1900"/>
                                  </p:stCondLst>
                                  <p:childTnLst>
                                    <p:set>
                                      <p:cBhvr>
                                        <p:cTn id="28" dur="1" fill="hold">
                                          <p:stCondLst>
                                            <p:cond delay="0"/>
                                          </p:stCondLst>
                                        </p:cTn>
                                        <p:tgtEl>
                                          <p:spTgt spid="107"/>
                                        </p:tgtEl>
                                        <p:attrNameLst>
                                          <p:attrName>style.visibility</p:attrName>
                                        </p:attrNameLst>
                                      </p:cBhvr>
                                      <p:to>
                                        <p:strVal val="visible"/>
                                      </p:to>
                                    </p:set>
                                    <p:animEffect transition="in" filter="wipe(left)">
                                      <p:cBhvr>
                                        <p:cTn id="29" dur="150"/>
                                        <p:tgtEl>
                                          <p:spTgt spid="107"/>
                                        </p:tgtEl>
                                      </p:cBhvr>
                                    </p:animEffect>
                                  </p:childTnLst>
                                </p:cTn>
                              </p:par>
                              <p:par>
                                <p:cTn id="30" presetID="6" presetClass="emph" presetSubtype="0" decel="56000" autoRev="1" fill="hold" grpId="1" nodeType="withEffect">
                                  <p:stCondLst>
                                    <p:cond delay="2050"/>
                                  </p:stCondLst>
                                  <p:childTnLst>
                                    <p:animScale>
                                      <p:cBhvr>
                                        <p:cTn id="31" dur="250" fill="hold"/>
                                        <p:tgtEl>
                                          <p:spTgt spid="107"/>
                                        </p:tgtEl>
                                      </p:cBhvr>
                                      <p:by x="80000" y="80000"/>
                                    </p:animScale>
                                  </p:childTnLst>
                                </p:cTn>
                              </p:par>
                              <p:par>
                                <p:cTn id="32" presetID="53" presetClass="exit" presetSubtype="32" fill="hold" grpId="2" nodeType="withEffect">
                                  <p:stCondLst>
                                    <p:cond delay="2550"/>
                                  </p:stCondLst>
                                  <p:childTnLst>
                                    <p:anim calcmode="lin" valueType="num">
                                      <p:cBhvr>
                                        <p:cTn id="33" dur="400"/>
                                        <p:tgtEl>
                                          <p:spTgt spid="107"/>
                                        </p:tgtEl>
                                        <p:attrNameLst>
                                          <p:attrName>ppt_w</p:attrName>
                                        </p:attrNameLst>
                                      </p:cBhvr>
                                      <p:tavLst>
                                        <p:tav tm="0">
                                          <p:val>
                                            <p:strVal val="ppt_w"/>
                                          </p:val>
                                        </p:tav>
                                        <p:tav tm="100000">
                                          <p:val>
                                            <p:fltVal val="0"/>
                                          </p:val>
                                        </p:tav>
                                      </p:tavLst>
                                    </p:anim>
                                    <p:anim calcmode="lin" valueType="num">
                                      <p:cBhvr>
                                        <p:cTn id="34" dur="400"/>
                                        <p:tgtEl>
                                          <p:spTgt spid="107"/>
                                        </p:tgtEl>
                                        <p:attrNameLst>
                                          <p:attrName>ppt_h</p:attrName>
                                        </p:attrNameLst>
                                      </p:cBhvr>
                                      <p:tavLst>
                                        <p:tav tm="0">
                                          <p:val>
                                            <p:strVal val="ppt_h"/>
                                          </p:val>
                                        </p:tav>
                                        <p:tav tm="100000">
                                          <p:val>
                                            <p:fltVal val="0"/>
                                          </p:val>
                                        </p:tav>
                                      </p:tavLst>
                                    </p:anim>
                                    <p:animEffect transition="out" filter="fade">
                                      <p:cBhvr>
                                        <p:cTn id="35" dur="400"/>
                                        <p:tgtEl>
                                          <p:spTgt spid="107"/>
                                        </p:tgtEl>
                                      </p:cBhvr>
                                    </p:animEffect>
                                    <p:set>
                                      <p:cBhvr>
                                        <p:cTn id="36" dur="1" fill="hold">
                                          <p:stCondLst>
                                            <p:cond delay="399"/>
                                          </p:stCondLst>
                                        </p:cTn>
                                        <p:tgtEl>
                                          <p:spTgt spid="107"/>
                                        </p:tgtEl>
                                        <p:attrNameLst>
                                          <p:attrName>style.visibility</p:attrName>
                                        </p:attrNameLst>
                                      </p:cBhvr>
                                      <p:to>
                                        <p:strVal val="hidden"/>
                                      </p:to>
                                    </p:set>
                                  </p:childTnLst>
                                </p:cTn>
                              </p:par>
                              <p:par>
                                <p:cTn id="37" presetID="22" presetClass="entr" presetSubtype="8" fill="hold" grpId="0" nodeType="withEffect">
                                  <p:stCondLst>
                                    <p:cond delay="1900"/>
                                  </p:stCondLst>
                                  <p:childTnLst>
                                    <p:set>
                                      <p:cBhvr>
                                        <p:cTn id="38" dur="1" fill="hold">
                                          <p:stCondLst>
                                            <p:cond delay="0"/>
                                          </p:stCondLst>
                                        </p:cTn>
                                        <p:tgtEl>
                                          <p:spTgt spid="108"/>
                                        </p:tgtEl>
                                        <p:attrNameLst>
                                          <p:attrName>style.visibility</p:attrName>
                                        </p:attrNameLst>
                                      </p:cBhvr>
                                      <p:to>
                                        <p:strVal val="visible"/>
                                      </p:to>
                                    </p:set>
                                    <p:animEffect transition="in" filter="wipe(left)">
                                      <p:cBhvr>
                                        <p:cTn id="39" dur="150"/>
                                        <p:tgtEl>
                                          <p:spTgt spid="108"/>
                                        </p:tgtEl>
                                      </p:cBhvr>
                                    </p:animEffect>
                                  </p:childTnLst>
                                </p:cTn>
                              </p:par>
                              <p:par>
                                <p:cTn id="40" presetID="6" presetClass="emph" presetSubtype="0" decel="56000" autoRev="1" fill="hold" grpId="1" nodeType="withEffect">
                                  <p:stCondLst>
                                    <p:cond delay="2050"/>
                                  </p:stCondLst>
                                  <p:childTnLst>
                                    <p:animScale>
                                      <p:cBhvr>
                                        <p:cTn id="41" dur="250" fill="hold"/>
                                        <p:tgtEl>
                                          <p:spTgt spid="108"/>
                                        </p:tgtEl>
                                      </p:cBhvr>
                                      <p:by x="80000" y="80000"/>
                                    </p:animScale>
                                  </p:childTnLst>
                                </p:cTn>
                              </p:par>
                              <p:par>
                                <p:cTn id="42" presetID="53" presetClass="exit" presetSubtype="32" fill="hold" grpId="2" nodeType="withEffect">
                                  <p:stCondLst>
                                    <p:cond delay="2550"/>
                                  </p:stCondLst>
                                  <p:childTnLst>
                                    <p:anim calcmode="lin" valueType="num">
                                      <p:cBhvr>
                                        <p:cTn id="43" dur="400"/>
                                        <p:tgtEl>
                                          <p:spTgt spid="108"/>
                                        </p:tgtEl>
                                        <p:attrNameLst>
                                          <p:attrName>ppt_w</p:attrName>
                                        </p:attrNameLst>
                                      </p:cBhvr>
                                      <p:tavLst>
                                        <p:tav tm="0">
                                          <p:val>
                                            <p:strVal val="ppt_w"/>
                                          </p:val>
                                        </p:tav>
                                        <p:tav tm="100000">
                                          <p:val>
                                            <p:fltVal val="0"/>
                                          </p:val>
                                        </p:tav>
                                      </p:tavLst>
                                    </p:anim>
                                    <p:anim calcmode="lin" valueType="num">
                                      <p:cBhvr>
                                        <p:cTn id="44" dur="400"/>
                                        <p:tgtEl>
                                          <p:spTgt spid="108"/>
                                        </p:tgtEl>
                                        <p:attrNameLst>
                                          <p:attrName>ppt_h</p:attrName>
                                        </p:attrNameLst>
                                      </p:cBhvr>
                                      <p:tavLst>
                                        <p:tav tm="0">
                                          <p:val>
                                            <p:strVal val="ppt_h"/>
                                          </p:val>
                                        </p:tav>
                                        <p:tav tm="100000">
                                          <p:val>
                                            <p:fltVal val="0"/>
                                          </p:val>
                                        </p:tav>
                                      </p:tavLst>
                                    </p:anim>
                                    <p:animEffect transition="out" filter="fade">
                                      <p:cBhvr>
                                        <p:cTn id="45" dur="400"/>
                                        <p:tgtEl>
                                          <p:spTgt spid="108"/>
                                        </p:tgtEl>
                                      </p:cBhvr>
                                    </p:animEffect>
                                    <p:set>
                                      <p:cBhvr>
                                        <p:cTn id="46" dur="1" fill="hold">
                                          <p:stCondLst>
                                            <p:cond delay="399"/>
                                          </p:stCondLst>
                                        </p:cTn>
                                        <p:tgtEl>
                                          <p:spTgt spid="108"/>
                                        </p:tgtEl>
                                        <p:attrNameLst>
                                          <p:attrName>style.visibility</p:attrName>
                                        </p:attrNameLst>
                                      </p:cBhvr>
                                      <p:to>
                                        <p:strVal val="hidden"/>
                                      </p:to>
                                    </p:set>
                                  </p:childTnLst>
                                </p:cTn>
                              </p:par>
                              <p:par>
                                <p:cTn id="47" presetID="22" presetClass="entr" presetSubtype="2" fill="hold" grpId="0" nodeType="withEffect">
                                  <p:stCondLst>
                                    <p:cond delay="1900"/>
                                  </p:stCondLst>
                                  <p:childTnLst>
                                    <p:set>
                                      <p:cBhvr>
                                        <p:cTn id="48" dur="1" fill="hold">
                                          <p:stCondLst>
                                            <p:cond delay="0"/>
                                          </p:stCondLst>
                                        </p:cTn>
                                        <p:tgtEl>
                                          <p:spTgt spid="112"/>
                                        </p:tgtEl>
                                        <p:attrNameLst>
                                          <p:attrName>style.visibility</p:attrName>
                                        </p:attrNameLst>
                                      </p:cBhvr>
                                      <p:to>
                                        <p:strVal val="visible"/>
                                      </p:to>
                                    </p:set>
                                    <p:animEffect transition="in" filter="wipe(right)">
                                      <p:cBhvr>
                                        <p:cTn id="49" dur="150"/>
                                        <p:tgtEl>
                                          <p:spTgt spid="112"/>
                                        </p:tgtEl>
                                      </p:cBhvr>
                                    </p:animEffect>
                                  </p:childTnLst>
                                </p:cTn>
                              </p:par>
                              <p:par>
                                <p:cTn id="50" presetID="6" presetClass="emph" presetSubtype="0" decel="56000" autoRev="1" fill="hold" grpId="1" nodeType="withEffect">
                                  <p:stCondLst>
                                    <p:cond delay="2050"/>
                                  </p:stCondLst>
                                  <p:childTnLst>
                                    <p:animScale>
                                      <p:cBhvr>
                                        <p:cTn id="51" dur="250" fill="hold"/>
                                        <p:tgtEl>
                                          <p:spTgt spid="112"/>
                                        </p:tgtEl>
                                      </p:cBhvr>
                                      <p:by x="80000" y="80000"/>
                                    </p:animScale>
                                  </p:childTnLst>
                                </p:cTn>
                              </p:par>
                              <p:par>
                                <p:cTn id="52" presetID="53" presetClass="exit" presetSubtype="32" fill="hold" grpId="2" nodeType="withEffect">
                                  <p:stCondLst>
                                    <p:cond delay="2550"/>
                                  </p:stCondLst>
                                  <p:childTnLst>
                                    <p:anim calcmode="lin" valueType="num">
                                      <p:cBhvr>
                                        <p:cTn id="53" dur="400"/>
                                        <p:tgtEl>
                                          <p:spTgt spid="112"/>
                                        </p:tgtEl>
                                        <p:attrNameLst>
                                          <p:attrName>ppt_w</p:attrName>
                                        </p:attrNameLst>
                                      </p:cBhvr>
                                      <p:tavLst>
                                        <p:tav tm="0">
                                          <p:val>
                                            <p:strVal val="ppt_w"/>
                                          </p:val>
                                        </p:tav>
                                        <p:tav tm="100000">
                                          <p:val>
                                            <p:fltVal val="0"/>
                                          </p:val>
                                        </p:tav>
                                      </p:tavLst>
                                    </p:anim>
                                    <p:anim calcmode="lin" valueType="num">
                                      <p:cBhvr>
                                        <p:cTn id="54" dur="400"/>
                                        <p:tgtEl>
                                          <p:spTgt spid="112"/>
                                        </p:tgtEl>
                                        <p:attrNameLst>
                                          <p:attrName>ppt_h</p:attrName>
                                        </p:attrNameLst>
                                      </p:cBhvr>
                                      <p:tavLst>
                                        <p:tav tm="0">
                                          <p:val>
                                            <p:strVal val="ppt_h"/>
                                          </p:val>
                                        </p:tav>
                                        <p:tav tm="100000">
                                          <p:val>
                                            <p:fltVal val="0"/>
                                          </p:val>
                                        </p:tav>
                                      </p:tavLst>
                                    </p:anim>
                                    <p:animEffect transition="out" filter="fade">
                                      <p:cBhvr>
                                        <p:cTn id="55" dur="400"/>
                                        <p:tgtEl>
                                          <p:spTgt spid="112"/>
                                        </p:tgtEl>
                                      </p:cBhvr>
                                    </p:animEffect>
                                    <p:set>
                                      <p:cBhvr>
                                        <p:cTn id="56" dur="1" fill="hold">
                                          <p:stCondLst>
                                            <p:cond delay="399"/>
                                          </p:stCondLst>
                                        </p:cTn>
                                        <p:tgtEl>
                                          <p:spTgt spid="112"/>
                                        </p:tgtEl>
                                        <p:attrNameLst>
                                          <p:attrName>style.visibility</p:attrName>
                                        </p:attrNameLst>
                                      </p:cBhvr>
                                      <p:to>
                                        <p:strVal val="hidden"/>
                                      </p:to>
                                    </p:set>
                                  </p:childTnLst>
                                </p:cTn>
                              </p:par>
                              <p:par>
                                <p:cTn id="57" presetID="22" presetClass="entr" presetSubtype="2" fill="hold" grpId="0" nodeType="withEffect">
                                  <p:stCondLst>
                                    <p:cond delay="1900"/>
                                  </p:stCondLst>
                                  <p:childTnLst>
                                    <p:set>
                                      <p:cBhvr>
                                        <p:cTn id="58" dur="1" fill="hold">
                                          <p:stCondLst>
                                            <p:cond delay="0"/>
                                          </p:stCondLst>
                                        </p:cTn>
                                        <p:tgtEl>
                                          <p:spTgt spid="110"/>
                                        </p:tgtEl>
                                        <p:attrNameLst>
                                          <p:attrName>style.visibility</p:attrName>
                                        </p:attrNameLst>
                                      </p:cBhvr>
                                      <p:to>
                                        <p:strVal val="visible"/>
                                      </p:to>
                                    </p:set>
                                    <p:animEffect transition="in" filter="wipe(right)">
                                      <p:cBhvr>
                                        <p:cTn id="59" dur="150"/>
                                        <p:tgtEl>
                                          <p:spTgt spid="110"/>
                                        </p:tgtEl>
                                      </p:cBhvr>
                                    </p:animEffect>
                                  </p:childTnLst>
                                </p:cTn>
                              </p:par>
                              <p:par>
                                <p:cTn id="60" presetID="6" presetClass="emph" presetSubtype="0" decel="56000" autoRev="1" fill="hold" grpId="1" nodeType="withEffect">
                                  <p:stCondLst>
                                    <p:cond delay="2050"/>
                                  </p:stCondLst>
                                  <p:childTnLst>
                                    <p:animScale>
                                      <p:cBhvr>
                                        <p:cTn id="61" dur="250" fill="hold"/>
                                        <p:tgtEl>
                                          <p:spTgt spid="110"/>
                                        </p:tgtEl>
                                      </p:cBhvr>
                                      <p:by x="80000" y="80000"/>
                                    </p:animScale>
                                  </p:childTnLst>
                                </p:cTn>
                              </p:par>
                              <p:par>
                                <p:cTn id="62" presetID="53" presetClass="exit" presetSubtype="32" fill="hold" grpId="2" nodeType="withEffect">
                                  <p:stCondLst>
                                    <p:cond delay="2550"/>
                                  </p:stCondLst>
                                  <p:childTnLst>
                                    <p:anim calcmode="lin" valueType="num">
                                      <p:cBhvr>
                                        <p:cTn id="63" dur="400"/>
                                        <p:tgtEl>
                                          <p:spTgt spid="110"/>
                                        </p:tgtEl>
                                        <p:attrNameLst>
                                          <p:attrName>ppt_w</p:attrName>
                                        </p:attrNameLst>
                                      </p:cBhvr>
                                      <p:tavLst>
                                        <p:tav tm="0">
                                          <p:val>
                                            <p:strVal val="ppt_w"/>
                                          </p:val>
                                        </p:tav>
                                        <p:tav tm="100000">
                                          <p:val>
                                            <p:fltVal val="0"/>
                                          </p:val>
                                        </p:tav>
                                      </p:tavLst>
                                    </p:anim>
                                    <p:anim calcmode="lin" valueType="num">
                                      <p:cBhvr>
                                        <p:cTn id="64" dur="400"/>
                                        <p:tgtEl>
                                          <p:spTgt spid="110"/>
                                        </p:tgtEl>
                                        <p:attrNameLst>
                                          <p:attrName>ppt_h</p:attrName>
                                        </p:attrNameLst>
                                      </p:cBhvr>
                                      <p:tavLst>
                                        <p:tav tm="0">
                                          <p:val>
                                            <p:strVal val="ppt_h"/>
                                          </p:val>
                                        </p:tav>
                                        <p:tav tm="100000">
                                          <p:val>
                                            <p:fltVal val="0"/>
                                          </p:val>
                                        </p:tav>
                                      </p:tavLst>
                                    </p:anim>
                                    <p:animEffect transition="out" filter="fade">
                                      <p:cBhvr>
                                        <p:cTn id="65" dur="400"/>
                                        <p:tgtEl>
                                          <p:spTgt spid="110"/>
                                        </p:tgtEl>
                                      </p:cBhvr>
                                    </p:animEffect>
                                    <p:set>
                                      <p:cBhvr>
                                        <p:cTn id="66" dur="1" fill="hold">
                                          <p:stCondLst>
                                            <p:cond delay="399"/>
                                          </p:stCondLst>
                                        </p:cTn>
                                        <p:tgtEl>
                                          <p:spTgt spid="110"/>
                                        </p:tgtEl>
                                        <p:attrNameLst>
                                          <p:attrName>style.visibility</p:attrName>
                                        </p:attrNameLst>
                                      </p:cBhvr>
                                      <p:to>
                                        <p:strVal val="hidden"/>
                                      </p:to>
                                    </p:set>
                                  </p:childTnLst>
                                </p:cTn>
                              </p:par>
                              <p:par>
                                <p:cTn id="67" presetID="22" presetClass="entr" presetSubtype="2" fill="hold" grpId="0" nodeType="withEffect">
                                  <p:stCondLst>
                                    <p:cond delay="1900"/>
                                  </p:stCondLst>
                                  <p:childTnLst>
                                    <p:set>
                                      <p:cBhvr>
                                        <p:cTn id="68" dur="1" fill="hold">
                                          <p:stCondLst>
                                            <p:cond delay="0"/>
                                          </p:stCondLst>
                                        </p:cTn>
                                        <p:tgtEl>
                                          <p:spTgt spid="111"/>
                                        </p:tgtEl>
                                        <p:attrNameLst>
                                          <p:attrName>style.visibility</p:attrName>
                                        </p:attrNameLst>
                                      </p:cBhvr>
                                      <p:to>
                                        <p:strVal val="visible"/>
                                      </p:to>
                                    </p:set>
                                    <p:animEffect transition="in" filter="wipe(right)">
                                      <p:cBhvr>
                                        <p:cTn id="69" dur="150"/>
                                        <p:tgtEl>
                                          <p:spTgt spid="111"/>
                                        </p:tgtEl>
                                      </p:cBhvr>
                                    </p:animEffect>
                                  </p:childTnLst>
                                </p:cTn>
                              </p:par>
                              <p:par>
                                <p:cTn id="70" presetID="6" presetClass="emph" presetSubtype="0" decel="56000" autoRev="1" fill="hold" grpId="1" nodeType="withEffect">
                                  <p:stCondLst>
                                    <p:cond delay="2050"/>
                                  </p:stCondLst>
                                  <p:childTnLst>
                                    <p:animScale>
                                      <p:cBhvr>
                                        <p:cTn id="71" dur="250" fill="hold"/>
                                        <p:tgtEl>
                                          <p:spTgt spid="111"/>
                                        </p:tgtEl>
                                      </p:cBhvr>
                                      <p:by x="80000" y="80000"/>
                                    </p:animScale>
                                  </p:childTnLst>
                                </p:cTn>
                              </p:par>
                              <p:par>
                                <p:cTn id="72" presetID="53" presetClass="exit" presetSubtype="32" fill="hold" grpId="2" nodeType="withEffect">
                                  <p:stCondLst>
                                    <p:cond delay="2550"/>
                                  </p:stCondLst>
                                  <p:childTnLst>
                                    <p:anim calcmode="lin" valueType="num">
                                      <p:cBhvr>
                                        <p:cTn id="73" dur="400"/>
                                        <p:tgtEl>
                                          <p:spTgt spid="111"/>
                                        </p:tgtEl>
                                        <p:attrNameLst>
                                          <p:attrName>ppt_w</p:attrName>
                                        </p:attrNameLst>
                                      </p:cBhvr>
                                      <p:tavLst>
                                        <p:tav tm="0">
                                          <p:val>
                                            <p:strVal val="ppt_w"/>
                                          </p:val>
                                        </p:tav>
                                        <p:tav tm="100000">
                                          <p:val>
                                            <p:fltVal val="0"/>
                                          </p:val>
                                        </p:tav>
                                      </p:tavLst>
                                    </p:anim>
                                    <p:anim calcmode="lin" valueType="num">
                                      <p:cBhvr>
                                        <p:cTn id="74" dur="400"/>
                                        <p:tgtEl>
                                          <p:spTgt spid="111"/>
                                        </p:tgtEl>
                                        <p:attrNameLst>
                                          <p:attrName>ppt_h</p:attrName>
                                        </p:attrNameLst>
                                      </p:cBhvr>
                                      <p:tavLst>
                                        <p:tav tm="0">
                                          <p:val>
                                            <p:strVal val="ppt_h"/>
                                          </p:val>
                                        </p:tav>
                                        <p:tav tm="100000">
                                          <p:val>
                                            <p:fltVal val="0"/>
                                          </p:val>
                                        </p:tav>
                                      </p:tavLst>
                                    </p:anim>
                                    <p:animEffect transition="out" filter="fade">
                                      <p:cBhvr>
                                        <p:cTn id="75" dur="400"/>
                                        <p:tgtEl>
                                          <p:spTgt spid="111"/>
                                        </p:tgtEl>
                                      </p:cBhvr>
                                    </p:animEffect>
                                    <p:set>
                                      <p:cBhvr>
                                        <p:cTn id="76" dur="1" fill="hold">
                                          <p:stCondLst>
                                            <p:cond delay="399"/>
                                          </p:stCondLst>
                                        </p:cTn>
                                        <p:tgtEl>
                                          <p:spTgt spid="111"/>
                                        </p:tgtEl>
                                        <p:attrNameLst>
                                          <p:attrName>style.visibility</p:attrName>
                                        </p:attrNameLst>
                                      </p:cBhvr>
                                      <p:to>
                                        <p:strVal val="hidden"/>
                                      </p:to>
                                    </p:set>
                                  </p:childTnLst>
                                </p:cTn>
                              </p:par>
                              <p:par>
                                <p:cTn id="77" presetID="10" presetClass="entr" presetSubtype="0" fill="hold" nodeType="withEffect">
                                  <p:stCondLst>
                                    <p:cond delay="1650"/>
                                  </p:stCondLst>
                                  <p:childTnLst>
                                    <p:set>
                                      <p:cBhvr>
                                        <p:cTn id="78" dur="1" fill="hold">
                                          <p:stCondLst>
                                            <p:cond delay="0"/>
                                          </p:stCondLst>
                                        </p:cTn>
                                        <p:tgtEl>
                                          <p:spTgt spid="2"/>
                                        </p:tgtEl>
                                        <p:attrNameLst>
                                          <p:attrName>style.visibility</p:attrName>
                                        </p:attrNameLst>
                                      </p:cBhvr>
                                      <p:to>
                                        <p:strVal val="visible"/>
                                      </p:to>
                                    </p:set>
                                    <p:animEffect transition="in" filter="fade">
                                      <p:cBhvr>
                                        <p:cTn id="79" dur="10"/>
                                        <p:tgtEl>
                                          <p:spTgt spid="2"/>
                                        </p:tgtEl>
                                      </p:cBhvr>
                                    </p:animEffect>
                                  </p:childTnLst>
                                </p:cTn>
                              </p:par>
                              <p:par>
                                <p:cTn id="80" presetID="6" presetClass="emph" presetSubtype="0" fill="hold" nodeType="withEffect">
                                  <p:stCondLst>
                                    <p:cond delay="1650"/>
                                  </p:stCondLst>
                                  <p:childTnLst>
                                    <p:animScale>
                                      <p:cBhvr>
                                        <p:cTn id="81" dur="10" fill="hold"/>
                                        <p:tgtEl>
                                          <p:spTgt spid="2"/>
                                        </p:tgtEl>
                                      </p:cBhvr>
                                      <p:by x="10000" y="10000"/>
                                    </p:animScale>
                                  </p:childTnLst>
                                </p:cTn>
                              </p:par>
                              <p:par>
                                <p:cTn id="82" presetID="6" presetClass="emph" presetSubtype="0" fill="hold" nodeType="withEffect">
                                  <p:stCondLst>
                                    <p:cond delay="1650"/>
                                  </p:stCondLst>
                                  <p:childTnLst>
                                    <p:animScale>
                                      <p:cBhvr>
                                        <p:cTn id="83" dur="500" fill="hold"/>
                                        <p:tgtEl>
                                          <p:spTgt spid="2"/>
                                        </p:tgtEl>
                                      </p:cBhvr>
                                      <p:by x="1000000" y="1000000"/>
                                    </p:animScale>
                                  </p:childTnLst>
                                </p:cTn>
                              </p:par>
                              <p:par>
                                <p:cTn id="84" presetID="37" presetClass="path" presetSubtype="0" decel="100000" fill="hold" nodeType="withEffect">
                                  <p:stCondLst>
                                    <p:cond delay="1650"/>
                                  </p:stCondLst>
                                  <p:childTnLst>
                                    <p:animMotion origin="layout" path="M 5E-6 4.44444E-6 C 0.04232 0.04189 0.00717 0.16134 -0.08307 0.17314 " pathEditMode="relative" rAng="0" ptsTypes="AA">
                                      <p:cBhvr>
                                        <p:cTn id="85" dur="1000" spd="-100000" fill="hold"/>
                                        <p:tgtEl>
                                          <p:spTgt spid="2"/>
                                        </p:tgtEl>
                                        <p:attrNameLst>
                                          <p:attrName>ppt_x</p:attrName>
                                          <p:attrName>ppt_y</p:attrName>
                                        </p:attrNameLst>
                                      </p:cBhvr>
                                      <p:rCtr x="-3268" y="8657"/>
                                    </p:animMotion>
                                  </p:childTnLst>
                                </p:cTn>
                              </p:par>
                              <p:par>
                                <p:cTn id="86" presetID="31" presetClass="entr" presetSubtype="0" fill="hold" nodeType="withEffect">
                                  <p:stCondLst>
                                    <p:cond delay="1650"/>
                                  </p:stCondLst>
                                  <p:childTnLst>
                                    <p:set>
                                      <p:cBhvr>
                                        <p:cTn id="87" dur="1" fill="hold">
                                          <p:stCondLst>
                                            <p:cond delay="0"/>
                                          </p:stCondLst>
                                        </p:cTn>
                                        <p:tgtEl>
                                          <p:spTgt spid="2"/>
                                        </p:tgtEl>
                                        <p:attrNameLst>
                                          <p:attrName>style.visibility</p:attrName>
                                        </p:attrNameLst>
                                      </p:cBhvr>
                                      <p:to>
                                        <p:strVal val="visible"/>
                                      </p:to>
                                    </p:set>
                                    <p:anim calcmode="lin" valueType="num">
                                      <p:cBhvr>
                                        <p:cTn id="88" dur="1000" fill="hold"/>
                                        <p:tgtEl>
                                          <p:spTgt spid="2"/>
                                        </p:tgtEl>
                                        <p:attrNameLst>
                                          <p:attrName>ppt_w</p:attrName>
                                        </p:attrNameLst>
                                      </p:cBhvr>
                                      <p:tavLst>
                                        <p:tav tm="0">
                                          <p:val>
                                            <p:fltVal val="0"/>
                                          </p:val>
                                        </p:tav>
                                        <p:tav tm="100000">
                                          <p:val>
                                            <p:strVal val="#ppt_w"/>
                                          </p:val>
                                        </p:tav>
                                      </p:tavLst>
                                    </p:anim>
                                    <p:anim calcmode="lin" valueType="num">
                                      <p:cBhvr>
                                        <p:cTn id="89" dur="1000" fill="hold"/>
                                        <p:tgtEl>
                                          <p:spTgt spid="2"/>
                                        </p:tgtEl>
                                        <p:attrNameLst>
                                          <p:attrName>ppt_h</p:attrName>
                                        </p:attrNameLst>
                                      </p:cBhvr>
                                      <p:tavLst>
                                        <p:tav tm="0">
                                          <p:val>
                                            <p:fltVal val="0"/>
                                          </p:val>
                                        </p:tav>
                                        <p:tav tm="100000">
                                          <p:val>
                                            <p:strVal val="#ppt_h"/>
                                          </p:val>
                                        </p:tav>
                                      </p:tavLst>
                                    </p:anim>
                                    <p:anim calcmode="lin" valueType="num">
                                      <p:cBhvr>
                                        <p:cTn id="90" dur="1000" fill="hold"/>
                                        <p:tgtEl>
                                          <p:spTgt spid="2"/>
                                        </p:tgtEl>
                                        <p:attrNameLst>
                                          <p:attrName>style.rotation</p:attrName>
                                        </p:attrNameLst>
                                      </p:cBhvr>
                                      <p:tavLst>
                                        <p:tav tm="0">
                                          <p:val>
                                            <p:fltVal val="90"/>
                                          </p:val>
                                        </p:tav>
                                        <p:tav tm="100000">
                                          <p:val>
                                            <p:fltVal val="0"/>
                                          </p:val>
                                        </p:tav>
                                      </p:tavLst>
                                    </p:anim>
                                    <p:animEffect transition="in" filter="fade">
                                      <p:cBhvr>
                                        <p:cTn id="91" dur="10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7" grpId="0" animBg="1"/>
      <p:bldP spid="107" grpId="1" animBg="1"/>
      <p:bldP spid="107" grpId="2" animBg="1"/>
      <p:bldP spid="108" grpId="0" animBg="1"/>
      <p:bldP spid="108" grpId="1" animBg="1"/>
      <p:bldP spid="108" grpId="2" animBg="1"/>
      <p:bldP spid="109" grpId="0" animBg="1"/>
      <p:bldP spid="109" grpId="1" animBg="1"/>
      <p:bldP spid="109" grpId="2" animBg="1"/>
      <p:bldP spid="3" grpId="0" animBg="1"/>
      <p:bldP spid="110" grpId="0" animBg="1"/>
      <p:bldP spid="110" grpId="1" animBg="1"/>
      <p:bldP spid="110" grpId="2" animBg="1"/>
      <p:bldP spid="111" grpId="0" animBg="1"/>
      <p:bldP spid="111" grpId="1" animBg="1"/>
      <p:bldP spid="111" grpId="2" animBg="1"/>
      <p:bldP spid="112" grpId="0" animBg="1"/>
      <p:bldP spid="112" grpId="1" animBg="1"/>
      <p:bldP spid="112" grpId="2" animBg="1"/>
    </p:bld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1" name="EyeLeft_Girl_Mid">
            <a:extLst>
              <a:ext uri="{FF2B5EF4-FFF2-40B4-BE49-F238E27FC236}">
                <a16:creationId xmlns:a16="http://schemas.microsoft.com/office/drawing/2014/main" id="{0339F018-5B48-4D77-AA79-846AD7F6975E}"/>
              </a:ext>
            </a:extLst>
          </p:cNvPr>
          <p:cNvSpPr/>
          <p:nvPr/>
        </p:nvSpPr>
        <p:spPr>
          <a:xfrm>
            <a:off x="2221346" y="3371385"/>
            <a:ext cx="365300" cy="380309"/>
          </a:xfrm>
          <a:prstGeom prst="ellipse">
            <a:avLst/>
          </a:prstGeom>
          <a:solidFill>
            <a:srgbClr val="18B7A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Trebuchet MS"/>
              <a:ea typeface="+mn-ea"/>
              <a:cs typeface="+mn-cs"/>
            </a:endParaRPr>
          </a:p>
        </p:txBody>
      </p:sp>
      <p:sp>
        <p:nvSpPr>
          <p:cNvPr id="172" name="EyeRight_Girl_Mid">
            <a:extLst>
              <a:ext uri="{FF2B5EF4-FFF2-40B4-BE49-F238E27FC236}">
                <a16:creationId xmlns:a16="http://schemas.microsoft.com/office/drawing/2014/main" id="{FBC49A25-20AE-48E7-AAD5-1537F6677EF7}"/>
              </a:ext>
            </a:extLst>
          </p:cNvPr>
          <p:cNvSpPr/>
          <p:nvPr/>
        </p:nvSpPr>
        <p:spPr>
          <a:xfrm>
            <a:off x="3099923" y="3347628"/>
            <a:ext cx="404858" cy="398221"/>
          </a:xfrm>
          <a:prstGeom prst="ellipse">
            <a:avLst/>
          </a:prstGeom>
          <a:solidFill>
            <a:srgbClr val="18B7A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Trebuchet MS"/>
              <a:ea typeface="+mn-ea"/>
              <a:cs typeface="+mn-cs"/>
            </a:endParaRPr>
          </a:p>
        </p:txBody>
      </p:sp>
      <p:sp>
        <p:nvSpPr>
          <p:cNvPr id="173" name="EyeLeft_Girl_Mid">
            <a:extLst>
              <a:ext uri="{FF2B5EF4-FFF2-40B4-BE49-F238E27FC236}">
                <a16:creationId xmlns:a16="http://schemas.microsoft.com/office/drawing/2014/main" id="{77C06A60-77BD-4B03-BD62-7EE8C866044C}"/>
              </a:ext>
            </a:extLst>
          </p:cNvPr>
          <p:cNvSpPr/>
          <p:nvPr/>
        </p:nvSpPr>
        <p:spPr>
          <a:xfrm>
            <a:off x="2224797" y="3340966"/>
            <a:ext cx="401830" cy="418339"/>
          </a:xfrm>
          <a:prstGeom prst="ellipse">
            <a:avLst/>
          </a:prstGeom>
          <a:solidFill>
            <a:srgbClr val="18B7A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Trebuchet MS"/>
              <a:ea typeface="+mn-ea"/>
              <a:cs typeface="+mn-cs"/>
            </a:endParaRPr>
          </a:p>
        </p:txBody>
      </p:sp>
      <p:sp>
        <p:nvSpPr>
          <p:cNvPr id="174" name="EyeRight_Girl_Mid">
            <a:extLst>
              <a:ext uri="{FF2B5EF4-FFF2-40B4-BE49-F238E27FC236}">
                <a16:creationId xmlns:a16="http://schemas.microsoft.com/office/drawing/2014/main" id="{52770058-7394-4642-A818-CA7EC7CC23E2}"/>
              </a:ext>
            </a:extLst>
          </p:cNvPr>
          <p:cNvSpPr/>
          <p:nvPr/>
        </p:nvSpPr>
        <p:spPr>
          <a:xfrm>
            <a:off x="3101939" y="3316066"/>
            <a:ext cx="445343" cy="438044"/>
          </a:xfrm>
          <a:prstGeom prst="ellipse">
            <a:avLst/>
          </a:prstGeom>
          <a:solidFill>
            <a:srgbClr val="18B7A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Trebuchet MS"/>
              <a:ea typeface="+mn-ea"/>
              <a:cs typeface="+mn-cs"/>
            </a:endParaRPr>
          </a:p>
        </p:txBody>
      </p:sp>
      <p:sp>
        <p:nvSpPr>
          <p:cNvPr id="74" name="Forme libre : forme 73">
            <a:extLst>
              <a:ext uri="{FF2B5EF4-FFF2-40B4-BE49-F238E27FC236}">
                <a16:creationId xmlns:a16="http://schemas.microsoft.com/office/drawing/2014/main" id="{B7D2DC92-DE35-459F-8DA1-B65D5A975C44}"/>
              </a:ext>
            </a:extLst>
          </p:cNvPr>
          <p:cNvSpPr/>
          <p:nvPr/>
        </p:nvSpPr>
        <p:spPr>
          <a:xfrm>
            <a:off x="5088499" y="2785182"/>
            <a:ext cx="1252410" cy="1795607"/>
          </a:xfrm>
          <a:custGeom>
            <a:avLst/>
            <a:gdLst>
              <a:gd name="connsiteX0" fmla="*/ 765469 w 765722"/>
              <a:gd name="connsiteY0" fmla="*/ 506214 h 1097832"/>
              <a:gd name="connsiteX1" fmla="*/ 731274 w 765722"/>
              <a:gd name="connsiteY1" fmla="*/ 283519 h 1097832"/>
              <a:gd name="connsiteX2" fmla="*/ 644215 w 765722"/>
              <a:gd name="connsiteY2" fmla="*/ 124642 h 1097832"/>
              <a:gd name="connsiteX3" fmla="*/ 521247 w 765722"/>
              <a:gd name="connsiteY3" fmla="*/ 29392 h 1097832"/>
              <a:gd name="connsiteX4" fmla="*/ 380182 w 765722"/>
              <a:gd name="connsiteY4" fmla="*/ -135 h 1097832"/>
              <a:gd name="connsiteX5" fmla="*/ 239308 w 765722"/>
              <a:gd name="connsiteY5" fmla="*/ 34345 h 1097832"/>
              <a:gd name="connsiteX6" fmla="*/ 117197 w 765722"/>
              <a:gd name="connsiteY6" fmla="*/ 131976 h 1097832"/>
              <a:gd name="connsiteX7" fmla="*/ 31472 w 765722"/>
              <a:gd name="connsiteY7" fmla="*/ 292473 h 1097832"/>
              <a:gd name="connsiteX8" fmla="*/ -151 w 765722"/>
              <a:gd name="connsiteY8" fmla="*/ 514405 h 1097832"/>
              <a:gd name="connsiteX9" fmla="*/ 23947 w 765722"/>
              <a:gd name="connsiteY9" fmla="*/ 693285 h 1097832"/>
              <a:gd name="connsiteX10" fmla="*/ 96813 w 765722"/>
              <a:gd name="connsiteY10" fmla="*/ 845685 h 1097832"/>
              <a:gd name="connsiteX11" fmla="*/ 220638 w 765722"/>
              <a:gd name="connsiteY11" fmla="*/ 950460 h 1097832"/>
              <a:gd name="connsiteX12" fmla="*/ 394946 w 765722"/>
              <a:gd name="connsiteY12" fmla="*/ 984464 h 1097832"/>
              <a:gd name="connsiteX13" fmla="*/ 492006 w 765722"/>
              <a:gd name="connsiteY13" fmla="*/ 967509 h 1097832"/>
              <a:gd name="connsiteX14" fmla="*/ 567539 w 765722"/>
              <a:gd name="connsiteY14" fmla="*/ 930743 h 1097832"/>
              <a:gd name="connsiteX15" fmla="*/ 666885 w 765722"/>
              <a:gd name="connsiteY15" fmla="*/ 1076571 h 1097832"/>
              <a:gd name="connsiteX16" fmla="*/ 699651 w 765722"/>
              <a:gd name="connsiteY16" fmla="*/ 1097621 h 1097832"/>
              <a:gd name="connsiteX17" fmla="*/ 732321 w 765722"/>
              <a:gd name="connsiteY17" fmla="*/ 1086762 h 1097832"/>
              <a:gd name="connsiteX18" fmla="*/ 753658 w 765722"/>
              <a:gd name="connsiteY18" fmla="*/ 1058759 h 1097832"/>
              <a:gd name="connsiteX19" fmla="*/ 748514 w 765722"/>
              <a:gd name="connsiteY19" fmla="*/ 1020659 h 1097832"/>
              <a:gd name="connsiteX20" fmla="*/ 642882 w 765722"/>
              <a:gd name="connsiteY20" fmla="*/ 864449 h 1097832"/>
              <a:gd name="connsiteX21" fmla="*/ 733274 w 765722"/>
              <a:gd name="connsiteY21" fmla="*/ 705953 h 1097832"/>
              <a:gd name="connsiteX22" fmla="*/ 765469 w 765722"/>
              <a:gd name="connsiteY22" fmla="*/ 506214 h 1097832"/>
              <a:gd name="connsiteX23" fmla="*/ 422569 w 765722"/>
              <a:gd name="connsiteY23" fmla="*/ 624514 h 1097832"/>
              <a:gd name="connsiteX24" fmla="*/ 400375 w 765722"/>
              <a:gd name="connsiteY24" fmla="*/ 654423 h 1097832"/>
              <a:gd name="connsiteX25" fmla="*/ 408186 w 765722"/>
              <a:gd name="connsiteY25" fmla="*/ 695285 h 1097832"/>
              <a:gd name="connsiteX26" fmla="*/ 512961 w 765722"/>
              <a:gd name="connsiteY26" fmla="*/ 849876 h 1097832"/>
              <a:gd name="connsiteX27" fmla="*/ 458763 w 765722"/>
              <a:gd name="connsiteY27" fmla="*/ 876927 h 1097832"/>
              <a:gd name="connsiteX28" fmla="*/ 389612 w 765722"/>
              <a:gd name="connsiteY28" fmla="*/ 888738 h 1097832"/>
              <a:gd name="connsiteX29" fmla="*/ 389612 w 765722"/>
              <a:gd name="connsiteY29" fmla="*/ 888738 h 1097832"/>
              <a:gd name="connsiteX30" fmla="*/ 255595 w 765722"/>
              <a:gd name="connsiteY30" fmla="*/ 858067 h 1097832"/>
              <a:gd name="connsiteX31" fmla="*/ 166632 w 765722"/>
              <a:gd name="connsiteY31" fmla="*/ 771771 h 1097832"/>
              <a:gd name="connsiteX32" fmla="*/ 116054 w 765722"/>
              <a:gd name="connsiteY32" fmla="*/ 647946 h 1097832"/>
              <a:gd name="connsiteX33" fmla="*/ 99862 w 765722"/>
              <a:gd name="connsiteY33" fmla="*/ 506499 h 1097832"/>
              <a:gd name="connsiteX34" fmla="*/ 140057 w 765722"/>
              <a:gd name="connsiteY34" fmla="*/ 279328 h 1097832"/>
              <a:gd name="connsiteX35" fmla="*/ 244832 w 765722"/>
              <a:gd name="connsiteY35" fmla="*/ 142930 h 1097832"/>
              <a:gd name="connsiteX36" fmla="*/ 380754 w 765722"/>
              <a:gd name="connsiteY36" fmla="*/ 97972 h 1097832"/>
              <a:gd name="connsiteX37" fmla="*/ 517628 w 765722"/>
              <a:gd name="connsiteY37" fmla="*/ 141406 h 1097832"/>
              <a:gd name="connsiteX38" fmla="*/ 623737 w 765722"/>
              <a:gd name="connsiteY38" fmla="*/ 275328 h 1097832"/>
              <a:gd name="connsiteX39" fmla="*/ 666409 w 765722"/>
              <a:gd name="connsiteY39" fmla="*/ 501642 h 1097832"/>
              <a:gd name="connsiteX40" fmla="*/ 643072 w 765722"/>
              <a:gd name="connsiteY40" fmla="*/ 658709 h 1097832"/>
              <a:gd name="connsiteX41" fmla="*/ 584494 w 765722"/>
              <a:gd name="connsiteY41" fmla="*/ 778629 h 1097832"/>
              <a:gd name="connsiteX42" fmla="*/ 491529 w 765722"/>
              <a:gd name="connsiteY42" fmla="*/ 638897 h 1097832"/>
              <a:gd name="connsiteX43" fmla="*/ 457525 w 765722"/>
              <a:gd name="connsiteY43" fmla="*/ 616799 h 1097832"/>
              <a:gd name="connsiteX44" fmla="*/ 421902 w 765722"/>
              <a:gd name="connsiteY44" fmla="*/ 624514 h 1097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765722" h="1097832">
                <a:moveTo>
                  <a:pt x="765469" y="506214"/>
                </a:moveTo>
                <a:cubicBezTo>
                  <a:pt x="765783" y="430652"/>
                  <a:pt x="754248" y="355509"/>
                  <a:pt x="731274" y="283519"/>
                </a:cubicBezTo>
                <a:cubicBezTo>
                  <a:pt x="712576" y="225531"/>
                  <a:pt x="683030" y="171610"/>
                  <a:pt x="644215" y="124642"/>
                </a:cubicBezTo>
                <a:cubicBezTo>
                  <a:pt x="610735" y="84237"/>
                  <a:pt x="568749" y="51709"/>
                  <a:pt x="521247" y="29392"/>
                </a:cubicBezTo>
                <a:cubicBezTo>
                  <a:pt x="477099" y="8894"/>
                  <a:pt x="428846" y="-1202"/>
                  <a:pt x="380182" y="-135"/>
                </a:cubicBezTo>
                <a:cubicBezTo>
                  <a:pt x="331290" y="1084"/>
                  <a:pt x="283237" y="12847"/>
                  <a:pt x="239308" y="34345"/>
                </a:cubicBezTo>
                <a:cubicBezTo>
                  <a:pt x="192045" y="57700"/>
                  <a:pt x="150382" y="91009"/>
                  <a:pt x="117197" y="131976"/>
                </a:cubicBezTo>
                <a:cubicBezTo>
                  <a:pt x="78888" y="179678"/>
                  <a:pt x="49817" y="234113"/>
                  <a:pt x="31472" y="292473"/>
                </a:cubicBezTo>
                <a:cubicBezTo>
                  <a:pt x="9279" y="364320"/>
                  <a:pt x="-1389" y="439224"/>
                  <a:pt x="-151" y="514405"/>
                </a:cubicBezTo>
                <a:cubicBezTo>
                  <a:pt x="-341" y="574851"/>
                  <a:pt x="7764" y="635039"/>
                  <a:pt x="23947" y="693285"/>
                </a:cubicBezTo>
                <a:cubicBezTo>
                  <a:pt x="38854" y="748063"/>
                  <a:pt x="63543" y="799689"/>
                  <a:pt x="96813" y="845685"/>
                </a:cubicBezTo>
                <a:cubicBezTo>
                  <a:pt x="129151" y="889976"/>
                  <a:pt x="171604" y="925895"/>
                  <a:pt x="220638" y="950460"/>
                </a:cubicBezTo>
                <a:cubicBezTo>
                  <a:pt x="274912" y="976396"/>
                  <a:pt x="334900" y="988102"/>
                  <a:pt x="394946" y="984464"/>
                </a:cubicBezTo>
                <a:cubicBezTo>
                  <a:pt x="427960" y="983654"/>
                  <a:pt x="460669" y="977939"/>
                  <a:pt x="492006" y="967509"/>
                </a:cubicBezTo>
                <a:cubicBezTo>
                  <a:pt x="518657" y="958537"/>
                  <a:pt x="544041" y="946183"/>
                  <a:pt x="567539" y="930743"/>
                </a:cubicBezTo>
                <a:lnTo>
                  <a:pt x="666885" y="1076571"/>
                </a:lnTo>
                <a:cubicBezTo>
                  <a:pt x="673124" y="1089058"/>
                  <a:pt x="685697" y="1097135"/>
                  <a:pt x="699651" y="1097621"/>
                </a:cubicBezTo>
                <a:cubicBezTo>
                  <a:pt x="711433" y="1097631"/>
                  <a:pt x="722892" y="1093820"/>
                  <a:pt x="732321" y="1086762"/>
                </a:cubicBezTo>
                <a:cubicBezTo>
                  <a:pt x="741990" y="1079685"/>
                  <a:pt x="749400" y="1069960"/>
                  <a:pt x="753658" y="1058759"/>
                </a:cubicBezTo>
                <a:cubicBezTo>
                  <a:pt x="758468" y="1046005"/>
                  <a:pt x="756534" y="1031679"/>
                  <a:pt x="748514" y="1020659"/>
                </a:cubicBezTo>
                <a:lnTo>
                  <a:pt x="642882" y="864449"/>
                </a:lnTo>
                <a:cubicBezTo>
                  <a:pt x="683573" y="818386"/>
                  <a:pt x="714348" y="764427"/>
                  <a:pt x="733274" y="705953"/>
                </a:cubicBezTo>
                <a:cubicBezTo>
                  <a:pt x="754696" y="641545"/>
                  <a:pt x="765564" y="574089"/>
                  <a:pt x="765469" y="506214"/>
                </a:cubicBezTo>
                <a:close/>
                <a:moveTo>
                  <a:pt x="422569" y="624514"/>
                </a:moveTo>
                <a:cubicBezTo>
                  <a:pt x="411691" y="631353"/>
                  <a:pt x="403766" y="642031"/>
                  <a:pt x="400375" y="654423"/>
                </a:cubicBezTo>
                <a:cubicBezTo>
                  <a:pt x="396223" y="668501"/>
                  <a:pt x="399137" y="683721"/>
                  <a:pt x="408186" y="695285"/>
                </a:cubicBezTo>
                <a:lnTo>
                  <a:pt x="512961" y="849876"/>
                </a:lnTo>
                <a:cubicBezTo>
                  <a:pt x="496064" y="861068"/>
                  <a:pt x="477861" y="870154"/>
                  <a:pt x="458763" y="876927"/>
                </a:cubicBezTo>
                <a:cubicBezTo>
                  <a:pt x="436561" y="884804"/>
                  <a:pt x="413167" y="888795"/>
                  <a:pt x="389612" y="888738"/>
                </a:cubicBezTo>
                <a:lnTo>
                  <a:pt x="389612" y="888738"/>
                </a:lnTo>
                <a:cubicBezTo>
                  <a:pt x="336844" y="889690"/>
                  <a:pt x="291695" y="879213"/>
                  <a:pt x="255595" y="858067"/>
                </a:cubicBezTo>
                <a:cubicBezTo>
                  <a:pt x="219495" y="836798"/>
                  <a:pt x="188996" y="807213"/>
                  <a:pt x="166632" y="771771"/>
                </a:cubicBezTo>
                <a:cubicBezTo>
                  <a:pt x="142896" y="733652"/>
                  <a:pt x="125789" y="691780"/>
                  <a:pt x="116054" y="647946"/>
                </a:cubicBezTo>
                <a:cubicBezTo>
                  <a:pt x="105329" y="601559"/>
                  <a:pt x="99900" y="554105"/>
                  <a:pt x="99862" y="506499"/>
                </a:cubicBezTo>
                <a:cubicBezTo>
                  <a:pt x="98719" y="416488"/>
                  <a:pt x="112244" y="340098"/>
                  <a:pt x="140057" y="279328"/>
                </a:cubicBezTo>
                <a:cubicBezTo>
                  <a:pt x="167870" y="218559"/>
                  <a:pt x="202922" y="172934"/>
                  <a:pt x="244832" y="142930"/>
                </a:cubicBezTo>
                <a:cubicBezTo>
                  <a:pt x="284180" y="113822"/>
                  <a:pt x="331814" y="98067"/>
                  <a:pt x="380754" y="97972"/>
                </a:cubicBezTo>
                <a:cubicBezTo>
                  <a:pt x="429760" y="98020"/>
                  <a:pt x="477556" y="113183"/>
                  <a:pt x="517628" y="141406"/>
                </a:cubicBezTo>
                <a:cubicBezTo>
                  <a:pt x="559824" y="169981"/>
                  <a:pt x="595543" y="215415"/>
                  <a:pt x="623737" y="275328"/>
                </a:cubicBezTo>
                <a:cubicBezTo>
                  <a:pt x="651930" y="335240"/>
                  <a:pt x="666409" y="411726"/>
                  <a:pt x="666409" y="501642"/>
                </a:cubicBezTo>
                <a:cubicBezTo>
                  <a:pt x="666571" y="554877"/>
                  <a:pt x="658703" y="607826"/>
                  <a:pt x="643072" y="658709"/>
                </a:cubicBezTo>
                <a:cubicBezTo>
                  <a:pt x="630052" y="701543"/>
                  <a:pt x="610278" y="742024"/>
                  <a:pt x="584494" y="778629"/>
                </a:cubicBezTo>
                <a:lnTo>
                  <a:pt x="491529" y="638897"/>
                </a:lnTo>
                <a:cubicBezTo>
                  <a:pt x="484052" y="626829"/>
                  <a:pt x="471584" y="618732"/>
                  <a:pt x="457525" y="616799"/>
                </a:cubicBezTo>
                <a:cubicBezTo>
                  <a:pt x="445114" y="615189"/>
                  <a:pt x="432532" y="617913"/>
                  <a:pt x="421902" y="624514"/>
                </a:cubicBezTo>
                <a:close/>
              </a:path>
            </a:pathLst>
          </a:custGeom>
          <a:solidFill>
            <a:schemeClr val="bg1"/>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75" name="Forme libre : forme 74">
            <a:extLst>
              <a:ext uri="{FF2B5EF4-FFF2-40B4-BE49-F238E27FC236}">
                <a16:creationId xmlns:a16="http://schemas.microsoft.com/office/drawing/2014/main" id="{88CCB0C8-6C84-4CFF-B7B2-5CCB43BF0309}"/>
              </a:ext>
            </a:extLst>
          </p:cNvPr>
          <p:cNvSpPr/>
          <p:nvPr/>
        </p:nvSpPr>
        <p:spPr>
          <a:xfrm>
            <a:off x="6496846" y="2742664"/>
            <a:ext cx="1146309" cy="1664419"/>
          </a:xfrm>
          <a:custGeom>
            <a:avLst/>
            <a:gdLst>
              <a:gd name="connsiteX0" fmla="*/ 697554 w 700852"/>
              <a:gd name="connsiteY0" fmla="*/ 51864 h 1017624"/>
              <a:gd name="connsiteX1" fmla="*/ 681266 w 700852"/>
              <a:gd name="connsiteY1" fmla="*/ 12525 h 1017624"/>
              <a:gd name="connsiteX2" fmla="*/ 614591 w 700852"/>
              <a:gd name="connsiteY2" fmla="*/ 12525 h 1017624"/>
              <a:gd name="connsiteX3" fmla="*/ 598208 w 700852"/>
              <a:gd name="connsiteY3" fmla="*/ 51864 h 1017624"/>
              <a:gd name="connsiteX4" fmla="*/ 598208 w 700852"/>
              <a:gd name="connsiteY4" fmla="*/ 466677 h 1017624"/>
              <a:gd name="connsiteX5" fmla="*/ 591731 w 700852"/>
              <a:gd name="connsiteY5" fmla="*/ 620887 h 1017624"/>
              <a:gd name="connsiteX6" fmla="*/ 558679 w 700852"/>
              <a:gd name="connsiteY6" fmla="*/ 766525 h 1017624"/>
              <a:gd name="connsiteX7" fmla="*/ 481527 w 700852"/>
              <a:gd name="connsiteY7" fmla="*/ 875205 h 1017624"/>
              <a:gd name="connsiteX8" fmla="*/ 344557 w 700852"/>
              <a:gd name="connsiteY8" fmla="*/ 917972 h 1017624"/>
              <a:gd name="connsiteX9" fmla="*/ 211207 w 700852"/>
              <a:gd name="connsiteY9" fmla="*/ 873776 h 1017624"/>
              <a:gd name="connsiteX10" fmla="*/ 137198 w 700852"/>
              <a:gd name="connsiteY10" fmla="*/ 761857 h 1017624"/>
              <a:gd name="connsiteX11" fmla="*/ 105670 w 700852"/>
              <a:gd name="connsiteY11" fmla="*/ 616792 h 1017624"/>
              <a:gd name="connsiteX12" fmla="*/ 99098 w 700852"/>
              <a:gd name="connsiteY12" fmla="*/ 474869 h 1017624"/>
              <a:gd name="connsiteX13" fmla="*/ 99098 w 700852"/>
              <a:gd name="connsiteY13" fmla="*/ 59293 h 1017624"/>
              <a:gd name="connsiteX14" fmla="*/ 82239 w 700852"/>
              <a:gd name="connsiteY14" fmla="*/ 21193 h 1017624"/>
              <a:gd name="connsiteX15" fmla="*/ 16612 w 700852"/>
              <a:gd name="connsiteY15" fmla="*/ 21193 h 1017624"/>
              <a:gd name="connsiteX16" fmla="*/ -248 w 700852"/>
              <a:gd name="connsiteY16" fmla="*/ 59293 h 1017624"/>
              <a:gd name="connsiteX17" fmla="*/ -248 w 700852"/>
              <a:gd name="connsiteY17" fmla="*/ 473250 h 1017624"/>
              <a:gd name="connsiteX18" fmla="*/ 8706 w 700852"/>
              <a:gd name="connsiteY18" fmla="*/ 660321 h 1017624"/>
              <a:gd name="connsiteX19" fmla="*/ 52902 w 700852"/>
              <a:gd name="connsiteY19" fmla="*/ 834628 h 1017624"/>
              <a:gd name="connsiteX20" fmla="*/ 157677 w 700852"/>
              <a:gd name="connsiteY20" fmla="*/ 965502 h 1017624"/>
              <a:gd name="connsiteX21" fmla="*/ 348177 w 700852"/>
              <a:gd name="connsiteY21" fmla="*/ 1017413 h 1017624"/>
              <a:gd name="connsiteX22" fmla="*/ 537248 w 700852"/>
              <a:gd name="connsiteY22" fmla="*/ 962073 h 1017624"/>
              <a:gd name="connsiteX23" fmla="*/ 642023 w 700852"/>
              <a:gd name="connsiteY23" fmla="*/ 825484 h 1017624"/>
              <a:gd name="connsiteX24" fmla="*/ 686886 w 700852"/>
              <a:gd name="connsiteY24" fmla="*/ 647271 h 1017624"/>
              <a:gd name="connsiteX25" fmla="*/ 698411 w 700852"/>
              <a:gd name="connsiteY25" fmla="*/ 463725 h 1017624"/>
              <a:gd name="connsiteX26" fmla="*/ 700030 w 700852"/>
              <a:gd name="connsiteY26" fmla="*/ 267319 h 1017624"/>
              <a:gd name="connsiteX27" fmla="*/ 697554 w 700852"/>
              <a:gd name="connsiteY27" fmla="*/ 51864 h 10176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00852" h="1017624">
                <a:moveTo>
                  <a:pt x="697554" y="51864"/>
                </a:moveTo>
                <a:cubicBezTo>
                  <a:pt x="698497" y="36938"/>
                  <a:pt x="692487" y="22412"/>
                  <a:pt x="681266" y="12525"/>
                </a:cubicBezTo>
                <a:cubicBezTo>
                  <a:pt x="662283" y="-4458"/>
                  <a:pt x="633574" y="-4458"/>
                  <a:pt x="614591" y="12525"/>
                </a:cubicBezTo>
                <a:cubicBezTo>
                  <a:pt x="603323" y="22393"/>
                  <a:pt x="597275" y="36919"/>
                  <a:pt x="598208" y="51864"/>
                </a:cubicBezTo>
                <a:lnTo>
                  <a:pt x="598208" y="466677"/>
                </a:lnTo>
                <a:cubicBezTo>
                  <a:pt x="598208" y="515350"/>
                  <a:pt x="596017" y="567261"/>
                  <a:pt x="591731" y="620887"/>
                </a:cubicBezTo>
                <a:cubicBezTo>
                  <a:pt x="588083" y="670817"/>
                  <a:pt x="576948" y="719909"/>
                  <a:pt x="558679" y="766525"/>
                </a:cubicBezTo>
                <a:cubicBezTo>
                  <a:pt x="542106" y="808444"/>
                  <a:pt x="515636" y="845734"/>
                  <a:pt x="481527" y="875205"/>
                </a:cubicBezTo>
                <a:cubicBezTo>
                  <a:pt x="448380" y="903780"/>
                  <a:pt x="402279" y="917972"/>
                  <a:pt x="344557" y="917972"/>
                </a:cubicBezTo>
                <a:cubicBezTo>
                  <a:pt x="286836" y="917972"/>
                  <a:pt x="243211" y="903113"/>
                  <a:pt x="211207" y="873776"/>
                </a:cubicBezTo>
                <a:cubicBezTo>
                  <a:pt x="177908" y="842953"/>
                  <a:pt x="152524" y="804567"/>
                  <a:pt x="137198" y="761857"/>
                </a:cubicBezTo>
                <a:cubicBezTo>
                  <a:pt x="120139" y="715156"/>
                  <a:pt x="109538" y="666359"/>
                  <a:pt x="105670" y="616792"/>
                </a:cubicBezTo>
                <a:cubicBezTo>
                  <a:pt x="101289" y="565071"/>
                  <a:pt x="99098" y="517255"/>
                  <a:pt x="99098" y="474869"/>
                </a:cubicBezTo>
                <a:lnTo>
                  <a:pt x="99098" y="59293"/>
                </a:lnTo>
                <a:cubicBezTo>
                  <a:pt x="98736" y="44863"/>
                  <a:pt x="92678" y="31166"/>
                  <a:pt x="82239" y="21193"/>
                </a:cubicBezTo>
                <a:cubicBezTo>
                  <a:pt x="63855" y="3715"/>
                  <a:pt x="34995" y="3715"/>
                  <a:pt x="16612" y="21193"/>
                </a:cubicBezTo>
                <a:cubicBezTo>
                  <a:pt x="6172" y="31166"/>
                  <a:pt x="114" y="44863"/>
                  <a:pt x="-248" y="59293"/>
                </a:cubicBezTo>
                <a:lnTo>
                  <a:pt x="-248" y="473250"/>
                </a:lnTo>
                <a:cubicBezTo>
                  <a:pt x="-248" y="534591"/>
                  <a:pt x="2705" y="597075"/>
                  <a:pt x="8706" y="660321"/>
                </a:cubicBezTo>
                <a:cubicBezTo>
                  <a:pt x="13906" y="720433"/>
                  <a:pt x="28832" y="779297"/>
                  <a:pt x="52902" y="834628"/>
                </a:cubicBezTo>
                <a:cubicBezTo>
                  <a:pt x="75876" y="886606"/>
                  <a:pt x="111985" y="931707"/>
                  <a:pt x="157677" y="965502"/>
                </a:cubicBezTo>
                <a:cubicBezTo>
                  <a:pt x="203873" y="999887"/>
                  <a:pt x="267976" y="1017413"/>
                  <a:pt x="348177" y="1017413"/>
                </a:cubicBezTo>
                <a:cubicBezTo>
                  <a:pt x="428377" y="1017413"/>
                  <a:pt x="491052" y="998363"/>
                  <a:pt x="537248" y="962073"/>
                </a:cubicBezTo>
                <a:cubicBezTo>
                  <a:pt x="583035" y="926011"/>
                  <a:pt x="619058" y="879053"/>
                  <a:pt x="642023" y="825484"/>
                </a:cubicBezTo>
                <a:cubicBezTo>
                  <a:pt x="666007" y="768725"/>
                  <a:pt x="681142" y="708622"/>
                  <a:pt x="686886" y="647271"/>
                </a:cubicBezTo>
                <a:cubicBezTo>
                  <a:pt x="693458" y="583359"/>
                  <a:pt x="697363" y="521542"/>
                  <a:pt x="698411" y="463725"/>
                </a:cubicBezTo>
                <a:cubicBezTo>
                  <a:pt x="700602" y="400764"/>
                  <a:pt x="701173" y="334661"/>
                  <a:pt x="700030" y="267319"/>
                </a:cubicBezTo>
                <a:cubicBezTo>
                  <a:pt x="698887" y="199977"/>
                  <a:pt x="697554" y="128445"/>
                  <a:pt x="697554" y="51864"/>
                </a:cubicBezTo>
                <a:close/>
              </a:path>
            </a:pathLst>
          </a:custGeom>
          <a:solidFill>
            <a:schemeClr val="bg1"/>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76" name="Forme libre : forme 75">
            <a:extLst>
              <a:ext uri="{FF2B5EF4-FFF2-40B4-BE49-F238E27FC236}">
                <a16:creationId xmlns:a16="http://schemas.microsoft.com/office/drawing/2014/main" id="{0284FE69-3575-489E-B611-56750C324125}"/>
              </a:ext>
            </a:extLst>
          </p:cNvPr>
          <p:cNvSpPr/>
          <p:nvPr/>
        </p:nvSpPr>
        <p:spPr>
          <a:xfrm>
            <a:off x="7775000" y="2787880"/>
            <a:ext cx="906660" cy="1608645"/>
          </a:xfrm>
          <a:custGeom>
            <a:avLst/>
            <a:gdLst>
              <a:gd name="connsiteX0" fmla="*/ 542170 w 554331"/>
              <a:gd name="connsiteY0" fmla="*/ 83464 h 983524"/>
              <a:gd name="connsiteX1" fmla="*/ 554076 w 554331"/>
              <a:gd name="connsiteY1" fmla="*/ 49555 h 983524"/>
              <a:gd name="connsiteX2" fmla="*/ 544551 w 554331"/>
              <a:gd name="connsiteY2" fmla="*/ 16408 h 983524"/>
              <a:gd name="connsiteX3" fmla="*/ 508737 w 554331"/>
              <a:gd name="connsiteY3" fmla="*/ -70 h 983524"/>
              <a:gd name="connsiteX4" fmla="*/ 52871 w 554331"/>
              <a:gd name="connsiteY4" fmla="*/ 1549 h 983524"/>
              <a:gd name="connsiteX5" fmla="*/ 14771 w 554331"/>
              <a:gd name="connsiteY5" fmla="*/ 16884 h 983524"/>
              <a:gd name="connsiteX6" fmla="*/ -88 w 554331"/>
              <a:gd name="connsiteY6" fmla="*/ 49841 h 983524"/>
              <a:gd name="connsiteX7" fmla="*/ 10865 w 554331"/>
              <a:gd name="connsiteY7" fmla="*/ 84036 h 983524"/>
              <a:gd name="connsiteX8" fmla="*/ 49632 w 554331"/>
              <a:gd name="connsiteY8" fmla="*/ 100990 h 983524"/>
              <a:gd name="connsiteX9" fmla="*/ 220511 w 554331"/>
              <a:gd name="connsiteY9" fmla="*/ 100990 h 983524"/>
              <a:gd name="connsiteX10" fmla="*/ 225368 w 554331"/>
              <a:gd name="connsiteY10" fmla="*/ 883850 h 983524"/>
              <a:gd name="connsiteX11" fmla="*/ 52871 w 554331"/>
              <a:gd name="connsiteY11" fmla="*/ 885374 h 983524"/>
              <a:gd name="connsiteX12" fmla="*/ 14771 w 554331"/>
              <a:gd name="connsiteY12" fmla="*/ 900424 h 983524"/>
              <a:gd name="connsiteX13" fmla="*/ -184 w 554331"/>
              <a:gd name="connsiteY13" fmla="*/ 932904 h 983524"/>
              <a:gd name="connsiteX14" fmla="*/ 10770 w 554331"/>
              <a:gd name="connsiteY14" fmla="*/ 966622 h 983524"/>
              <a:gd name="connsiteX15" fmla="*/ 49537 w 554331"/>
              <a:gd name="connsiteY15" fmla="*/ 983196 h 983524"/>
              <a:gd name="connsiteX16" fmla="*/ 506737 w 554331"/>
              <a:gd name="connsiteY16" fmla="*/ 979957 h 983524"/>
              <a:gd name="connsiteX17" fmla="*/ 541408 w 554331"/>
              <a:gd name="connsiteY17" fmla="*/ 964050 h 983524"/>
              <a:gd name="connsiteX18" fmla="*/ 551504 w 554331"/>
              <a:gd name="connsiteY18" fmla="*/ 930523 h 983524"/>
              <a:gd name="connsiteX19" fmla="*/ 539788 w 554331"/>
              <a:gd name="connsiteY19" fmla="*/ 898042 h 983524"/>
              <a:gd name="connsiteX20" fmla="*/ 503403 w 554331"/>
              <a:gd name="connsiteY20" fmla="*/ 882135 h 983524"/>
              <a:gd name="connsiteX21" fmla="*/ 324333 w 554331"/>
              <a:gd name="connsiteY21" fmla="*/ 883659 h 983524"/>
              <a:gd name="connsiteX22" fmla="*/ 316332 w 554331"/>
              <a:gd name="connsiteY22" fmla="*/ 100895 h 983524"/>
              <a:gd name="connsiteX23" fmla="*/ 506832 w 554331"/>
              <a:gd name="connsiteY23" fmla="*/ 99276 h 983524"/>
              <a:gd name="connsiteX24" fmla="*/ 542170 w 554331"/>
              <a:gd name="connsiteY24" fmla="*/ 83464 h 9835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54331" h="983524">
                <a:moveTo>
                  <a:pt x="542170" y="83464"/>
                </a:moveTo>
                <a:cubicBezTo>
                  <a:pt x="549952" y="73882"/>
                  <a:pt x="554162" y="61900"/>
                  <a:pt x="554076" y="49555"/>
                </a:cubicBezTo>
                <a:cubicBezTo>
                  <a:pt x="554266" y="37801"/>
                  <a:pt x="550952" y="26267"/>
                  <a:pt x="544551" y="16408"/>
                </a:cubicBezTo>
                <a:cubicBezTo>
                  <a:pt x="536340" y="5007"/>
                  <a:pt x="522739" y="-1251"/>
                  <a:pt x="508737" y="-70"/>
                </a:cubicBezTo>
                <a:lnTo>
                  <a:pt x="52871" y="1549"/>
                </a:lnTo>
                <a:cubicBezTo>
                  <a:pt x="38555" y="921"/>
                  <a:pt x="24657" y="6512"/>
                  <a:pt x="14771" y="16884"/>
                </a:cubicBezTo>
                <a:cubicBezTo>
                  <a:pt x="5998" y="25714"/>
                  <a:pt x="721" y="37420"/>
                  <a:pt x="-88" y="49841"/>
                </a:cubicBezTo>
                <a:cubicBezTo>
                  <a:pt x="-717" y="62195"/>
                  <a:pt x="3178" y="74349"/>
                  <a:pt x="10865" y="84036"/>
                </a:cubicBezTo>
                <a:cubicBezTo>
                  <a:pt x="20209" y="95723"/>
                  <a:pt x="34706" y="102067"/>
                  <a:pt x="49632" y="100990"/>
                </a:cubicBezTo>
                <a:lnTo>
                  <a:pt x="220511" y="100990"/>
                </a:lnTo>
                <a:lnTo>
                  <a:pt x="225368" y="883850"/>
                </a:lnTo>
                <a:lnTo>
                  <a:pt x="52871" y="885374"/>
                </a:lnTo>
                <a:cubicBezTo>
                  <a:pt x="38602" y="884707"/>
                  <a:pt x="24734" y="890184"/>
                  <a:pt x="14771" y="900424"/>
                </a:cubicBezTo>
                <a:cubicBezTo>
                  <a:pt x="6007" y="909082"/>
                  <a:pt x="693" y="920626"/>
                  <a:pt x="-184" y="932904"/>
                </a:cubicBezTo>
                <a:cubicBezTo>
                  <a:pt x="-803" y="945105"/>
                  <a:pt x="3102" y="957107"/>
                  <a:pt x="10770" y="966622"/>
                </a:cubicBezTo>
                <a:cubicBezTo>
                  <a:pt x="20257" y="978081"/>
                  <a:pt x="34697" y="984253"/>
                  <a:pt x="49537" y="983196"/>
                </a:cubicBezTo>
                <a:lnTo>
                  <a:pt x="506737" y="979957"/>
                </a:lnTo>
                <a:cubicBezTo>
                  <a:pt x="520215" y="980738"/>
                  <a:pt x="533207" y="974776"/>
                  <a:pt x="541408" y="964050"/>
                </a:cubicBezTo>
                <a:cubicBezTo>
                  <a:pt x="548685" y="954449"/>
                  <a:pt x="552276" y="942553"/>
                  <a:pt x="551504" y="930523"/>
                </a:cubicBezTo>
                <a:cubicBezTo>
                  <a:pt x="550952" y="918769"/>
                  <a:pt x="546866" y="907443"/>
                  <a:pt x="539788" y="898042"/>
                </a:cubicBezTo>
                <a:cubicBezTo>
                  <a:pt x="531025" y="887060"/>
                  <a:pt x="517414" y="881107"/>
                  <a:pt x="503403" y="882135"/>
                </a:cubicBezTo>
                <a:lnTo>
                  <a:pt x="324333" y="883659"/>
                </a:lnTo>
                <a:lnTo>
                  <a:pt x="316332" y="100895"/>
                </a:lnTo>
                <a:lnTo>
                  <a:pt x="506832" y="99276"/>
                </a:lnTo>
                <a:cubicBezTo>
                  <a:pt x="520453" y="99895"/>
                  <a:pt x="533559" y="94027"/>
                  <a:pt x="542170" y="83464"/>
                </a:cubicBezTo>
                <a:close/>
              </a:path>
            </a:pathLst>
          </a:custGeom>
          <a:solidFill>
            <a:schemeClr val="bg1"/>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77" name="Forme libre : forme 76">
            <a:extLst>
              <a:ext uri="{FF2B5EF4-FFF2-40B4-BE49-F238E27FC236}">
                <a16:creationId xmlns:a16="http://schemas.microsoft.com/office/drawing/2014/main" id="{ED9D1149-B2A9-4D26-8069-1580E435CF1F}"/>
              </a:ext>
            </a:extLst>
          </p:cNvPr>
          <p:cNvSpPr/>
          <p:nvPr/>
        </p:nvSpPr>
        <p:spPr>
          <a:xfrm>
            <a:off x="8761053" y="2785282"/>
            <a:ext cx="1013368" cy="1621887"/>
          </a:xfrm>
          <a:custGeom>
            <a:avLst/>
            <a:gdLst>
              <a:gd name="connsiteX0" fmla="*/ 571091 w 619572"/>
              <a:gd name="connsiteY0" fmla="*/ 882104 h 991620"/>
              <a:gd name="connsiteX1" fmla="*/ 571091 w 619572"/>
              <a:gd name="connsiteY1" fmla="*/ 882104 h 991620"/>
              <a:gd name="connsiteX2" fmla="*/ 136941 w 619572"/>
              <a:gd name="connsiteY2" fmla="*/ 891629 h 991620"/>
              <a:gd name="connsiteX3" fmla="*/ 595951 w 619572"/>
              <a:gd name="connsiteY3" fmla="*/ 88004 h 991620"/>
              <a:gd name="connsiteX4" fmla="*/ 603571 w 619572"/>
              <a:gd name="connsiteY4" fmla="*/ 34855 h 991620"/>
              <a:gd name="connsiteX5" fmla="*/ 561375 w 619572"/>
              <a:gd name="connsiteY5" fmla="*/ -102 h 991620"/>
              <a:gd name="connsiteX6" fmla="*/ 57979 w 619572"/>
              <a:gd name="connsiteY6" fmla="*/ 4851 h 991620"/>
              <a:gd name="connsiteX7" fmla="*/ 19879 w 619572"/>
              <a:gd name="connsiteY7" fmla="*/ 22091 h 991620"/>
              <a:gd name="connsiteX8" fmla="*/ 10354 w 619572"/>
              <a:gd name="connsiteY8" fmla="*/ 56667 h 991620"/>
              <a:gd name="connsiteX9" fmla="*/ 25213 w 619572"/>
              <a:gd name="connsiteY9" fmla="*/ 90576 h 991620"/>
              <a:gd name="connsiteX10" fmla="*/ 63313 w 619572"/>
              <a:gd name="connsiteY10" fmla="*/ 104292 h 991620"/>
              <a:gd name="connsiteX11" fmla="*/ 477936 w 619572"/>
              <a:gd name="connsiteY11" fmla="*/ 101149 h 991620"/>
              <a:gd name="connsiteX12" fmla="*/ 8735 w 619572"/>
              <a:gd name="connsiteY12" fmla="*/ 914870 h 991620"/>
              <a:gd name="connsiteX13" fmla="*/ 7687 w 619572"/>
              <a:gd name="connsiteY13" fmla="*/ 969353 h 991620"/>
              <a:gd name="connsiteX14" fmla="*/ 53121 w 619572"/>
              <a:gd name="connsiteY14" fmla="*/ 991356 h 991620"/>
              <a:gd name="connsiteX15" fmla="*/ 53121 w 619572"/>
              <a:gd name="connsiteY15" fmla="*/ 991356 h 991620"/>
              <a:gd name="connsiteX16" fmla="*/ 574520 w 619572"/>
              <a:gd name="connsiteY16" fmla="*/ 981831 h 991620"/>
              <a:gd name="connsiteX17" fmla="*/ 610238 w 619572"/>
              <a:gd name="connsiteY17" fmla="*/ 965257 h 991620"/>
              <a:gd name="connsiteX18" fmla="*/ 619192 w 619572"/>
              <a:gd name="connsiteY18" fmla="*/ 931539 h 991620"/>
              <a:gd name="connsiteX19" fmla="*/ 606523 w 619572"/>
              <a:gd name="connsiteY19" fmla="*/ 898201 h 991620"/>
              <a:gd name="connsiteX20" fmla="*/ 571091 w 619572"/>
              <a:gd name="connsiteY20" fmla="*/ 882104 h 991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19572" h="991620">
                <a:moveTo>
                  <a:pt x="571091" y="882104"/>
                </a:moveTo>
                <a:lnTo>
                  <a:pt x="571091" y="882104"/>
                </a:lnTo>
                <a:lnTo>
                  <a:pt x="136941" y="891629"/>
                </a:lnTo>
                <a:lnTo>
                  <a:pt x="595951" y="88004"/>
                </a:lnTo>
                <a:cubicBezTo>
                  <a:pt x="604857" y="71802"/>
                  <a:pt x="607562" y="52905"/>
                  <a:pt x="603571" y="34855"/>
                </a:cubicBezTo>
                <a:cubicBezTo>
                  <a:pt x="601170" y="13766"/>
                  <a:pt x="582549" y="-1673"/>
                  <a:pt x="561375" y="-102"/>
                </a:cubicBezTo>
                <a:lnTo>
                  <a:pt x="57979" y="4851"/>
                </a:lnTo>
                <a:cubicBezTo>
                  <a:pt x="43167" y="3689"/>
                  <a:pt x="28785" y="10195"/>
                  <a:pt x="19879" y="22091"/>
                </a:cubicBezTo>
                <a:cubicBezTo>
                  <a:pt x="12945" y="32236"/>
                  <a:pt x="9592" y="44399"/>
                  <a:pt x="10354" y="56667"/>
                </a:cubicBezTo>
                <a:cubicBezTo>
                  <a:pt x="11021" y="69402"/>
                  <a:pt x="16307" y="81451"/>
                  <a:pt x="25213" y="90576"/>
                </a:cubicBezTo>
                <a:cubicBezTo>
                  <a:pt x="34995" y="100968"/>
                  <a:pt x="49149" y="106073"/>
                  <a:pt x="63313" y="104292"/>
                </a:cubicBezTo>
                <a:lnTo>
                  <a:pt x="477936" y="101149"/>
                </a:lnTo>
                <a:lnTo>
                  <a:pt x="8735" y="914870"/>
                </a:lnTo>
                <a:cubicBezTo>
                  <a:pt x="-5934" y="940968"/>
                  <a:pt x="67" y="958875"/>
                  <a:pt x="7687" y="969353"/>
                </a:cubicBezTo>
                <a:cubicBezTo>
                  <a:pt x="18145" y="983888"/>
                  <a:pt x="35233" y="992155"/>
                  <a:pt x="53121" y="991356"/>
                </a:cubicBezTo>
                <a:lnTo>
                  <a:pt x="53121" y="991356"/>
                </a:lnTo>
                <a:lnTo>
                  <a:pt x="574520" y="981831"/>
                </a:lnTo>
                <a:cubicBezTo>
                  <a:pt x="588512" y="982954"/>
                  <a:pt x="602066" y="976668"/>
                  <a:pt x="610238" y="965257"/>
                </a:cubicBezTo>
                <a:cubicBezTo>
                  <a:pt x="616887" y="955322"/>
                  <a:pt x="620030" y="943464"/>
                  <a:pt x="619192" y="931539"/>
                </a:cubicBezTo>
                <a:cubicBezTo>
                  <a:pt x="618601" y="919365"/>
                  <a:pt x="614163" y="907697"/>
                  <a:pt x="606523" y="898201"/>
                </a:cubicBezTo>
                <a:cubicBezTo>
                  <a:pt x="597941" y="887514"/>
                  <a:pt x="584788" y="881532"/>
                  <a:pt x="571091" y="882104"/>
                </a:cubicBezTo>
                <a:close/>
              </a:path>
            </a:pathLst>
          </a:custGeom>
          <a:solidFill>
            <a:schemeClr val="bg1"/>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useBgFill="1">
        <p:nvSpPr>
          <p:cNvPr id="79" name="Rectangle 78">
            <a:extLst>
              <a:ext uri="{FF2B5EF4-FFF2-40B4-BE49-F238E27FC236}">
                <a16:creationId xmlns:a16="http://schemas.microsoft.com/office/drawing/2014/main" id="{17582FD8-FA55-4329-B91C-C7708A4A0182}"/>
              </a:ext>
            </a:extLst>
          </p:cNvPr>
          <p:cNvSpPr/>
          <p:nvPr/>
        </p:nvSpPr>
        <p:spPr>
          <a:xfrm>
            <a:off x="5088499" y="4627792"/>
            <a:ext cx="5922401" cy="2230208"/>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Trebuchet MS"/>
              <a:ea typeface="+mn-ea"/>
              <a:cs typeface="+mn-cs"/>
            </a:endParaRPr>
          </a:p>
        </p:txBody>
      </p:sp>
      <p:sp useBgFill="1">
        <p:nvSpPr>
          <p:cNvPr id="175" name="Rectangle 174">
            <a:extLst>
              <a:ext uri="{FF2B5EF4-FFF2-40B4-BE49-F238E27FC236}">
                <a16:creationId xmlns:a16="http://schemas.microsoft.com/office/drawing/2014/main" id="{F14DDE2D-8218-4655-BC62-C3685FF322D2}"/>
              </a:ext>
            </a:extLst>
          </p:cNvPr>
          <p:cNvSpPr/>
          <p:nvPr/>
        </p:nvSpPr>
        <p:spPr>
          <a:xfrm>
            <a:off x="11010901" y="2742664"/>
            <a:ext cx="1181100" cy="1896204"/>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Trebuchet MS"/>
              <a:ea typeface="+mn-ea"/>
              <a:cs typeface="+mn-cs"/>
            </a:endParaRPr>
          </a:p>
        </p:txBody>
      </p:sp>
      <p:sp useBgFill="1">
        <p:nvSpPr>
          <p:cNvPr id="176" name="Rectangle 175">
            <a:extLst>
              <a:ext uri="{FF2B5EF4-FFF2-40B4-BE49-F238E27FC236}">
                <a16:creationId xmlns:a16="http://schemas.microsoft.com/office/drawing/2014/main" id="{1CB56332-DB2D-4722-8E74-E1C7FC03B508}"/>
              </a:ext>
            </a:extLst>
          </p:cNvPr>
          <p:cNvSpPr/>
          <p:nvPr/>
        </p:nvSpPr>
        <p:spPr>
          <a:xfrm>
            <a:off x="0" y="2734570"/>
            <a:ext cx="5050538" cy="1896204"/>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Trebuchet MS"/>
              <a:ea typeface="+mn-ea"/>
              <a:cs typeface="+mn-cs"/>
            </a:endParaRPr>
          </a:p>
        </p:txBody>
      </p:sp>
      <p:sp useBgFill="1">
        <p:nvSpPr>
          <p:cNvPr id="177" name="Rectangle 176">
            <a:extLst>
              <a:ext uri="{FF2B5EF4-FFF2-40B4-BE49-F238E27FC236}">
                <a16:creationId xmlns:a16="http://schemas.microsoft.com/office/drawing/2014/main" id="{21B5850B-1CB8-41F3-9447-89140910B09F}"/>
              </a:ext>
            </a:extLst>
          </p:cNvPr>
          <p:cNvSpPr/>
          <p:nvPr/>
        </p:nvSpPr>
        <p:spPr>
          <a:xfrm>
            <a:off x="5050538" y="0"/>
            <a:ext cx="5922401" cy="2659694"/>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Trebuchet MS"/>
              <a:ea typeface="+mn-ea"/>
              <a:cs typeface="+mn-cs"/>
            </a:endParaRPr>
          </a:p>
        </p:txBody>
      </p:sp>
      <p:grpSp>
        <p:nvGrpSpPr>
          <p:cNvPr id="99" name="Groupe 98">
            <a:extLst>
              <a:ext uri="{FF2B5EF4-FFF2-40B4-BE49-F238E27FC236}">
                <a16:creationId xmlns:a16="http://schemas.microsoft.com/office/drawing/2014/main" id="{09F4C5A1-945A-441F-AADA-0C27BA5DCCDE}"/>
              </a:ext>
            </a:extLst>
          </p:cNvPr>
          <p:cNvGrpSpPr/>
          <p:nvPr/>
        </p:nvGrpSpPr>
        <p:grpSpPr>
          <a:xfrm>
            <a:off x="256623" y="197281"/>
            <a:ext cx="11661115" cy="6497997"/>
            <a:chOff x="256623" y="197281"/>
            <a:chExt cx="11661115" cy="6497997"/>
          </a:xfrm>
        </p:grpSpPr>
        <p:pic>
          <p:nvPicPr>
            <p:cNvPr id="100" name="Image 99">
              <a:extLst>
                <a:ext uri="{FF2B5EF4-FFF2-40B4-BE49-F238E27FC236}">
                  <a16:creationId xmlns:a16="http://schemas.microsoft.com/office/drawing/2014/main" id="{1D88A836-B0DD-4E91-815A-F083303EEE39}"/>
                </a:ext>
              </a:extLst>
            </p:cNvPr>
            <p:cNvPicPr>
              <a:picLocks noChangeAspect="1"/>
            </p:cNvPicPr>
            <p:nvPr/>
          </p:nvPicPr>
          <p:blipFill rotWithShape="1">
            <a:blip r:embed="rId3" cstate="hqprint">
              <a:extLst>
                <a:ext uri="{28A0092B-C50C-407E-A947-70E740481C1C}">
                  <a14:useLocalDpi xmlns:a14="http://schemas.microsoft.com/office/drawing/2010/main" val="0"/>
                </a:ext>
              </a:extLst>
            </a:blip>
            <a:srcRect l="11078" t="11152" r="10477" b="11930"/>
            <a:stretch/>
          </p:blipFill>
          <p:spPr>
            <a:xfrm>
              <a:off x="256623" y="197281"/>
              <a:ext cx="891252" cy="873888"/>
            </a:xfrm>
            <a:prstGeom prst="ellipse">
              <a:avLst/>
            </a:prstGeom>
          </p:spPr>
        </p:pic>
        <p:pic>
          <p:nvPicPr>
            <p:cNvPr id="101" name="Image 100">
              <a:extLst>
                <a:ext uri="{FF2B5EF4-FFF2-40B4-BE49-F238E27FC236}">
                  <a16:creationId xmlns:a16="http://schemas.microsoft.com/office/drawing/2014/main" id="{32C6EAEC-E573-4501-BEF3-2AC2492F5335}"/>
                </a:ext>
              </a:extLst>
            </p:cNvPr>
            <p:cNvPicPr>
              <a:picLocks noChangeAspect="1"/>
            </p:cNvPicPr>
            <p:nvPr/>
          </p:nvPicPr>
          <p:blipFill>
            <a:blip r:embed="rId4">
              <a:extLst>
                <a:ext uri="{28A0092B-C50C-407E-A947-70E740481C1C}">
                  <a14:useLocalDpi xmlns:a14="http://schemas.microsoft.com/office/drawing/2010/main" val="0"/>
                </a:ext>
              </a:extLst>
            </a:blip>
            <a:srcRect/>
            <a:stretch/>
          </p:blipFill>
          <p:spPr>
            <a:xfrm>
              <a:off x="10328470" y="6028912"/>
              <a:ext cx="1589268" cy="666366"/>
            </a:xfrm>
            <a:prstGeom prst="rect">
              <a:avLst/>
            </a:prstGeom>
          </p:spPr>
        </p:pic>
      </p:grpSp>
      <p:sp>
        <p:nvSpPr>
          <p:cNvPr id="178" name="ZoneTexte 177">
            <a:extLst>
              <a:ext uri="{FF2B5EF4-FFF2-40B4-BE49-F238E27FC236}">
                <a16:creationId xmlns:a16="http://schemas.microsoft.com/office/drawing/2014/main" id="{D5531005-7234-4470-9F77-779990C1BE95}"/>
              </a:ext>
            </a:extLst>
          </p:cNvPr>
          <p:cNvSpPr txBox="1"/>
          <p:nvPr/>
        </p:nvSpPr>
        <p:spPr>
          <a:xfrm>
            <a:off x="5413012" y="4480761"/>
            <a:ext cx="4514850" cy="369332"/>
          </a:xfrm>
          <a:prstGeom prst="rect">
            <a:avLst/>
          </a:prstGeom>
          <a:noFill/>
        </p:spPr>
        <p:txBody>
          <a:bodyPr wrap="square">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r-FR" sz="1800" b="1" i="0" u="none" strike="noStrike" kern="1200" cap="none" spc="0" normalizeH="0" baseline="0" noProof="0" dirty="0">
                <a:ln>
                  <a:noFill/>
                </a:ln>
                <a:solidFill>
                  <a:prstClr val="white"/>
                </a:solidFill>
                <a:effectLst/>
                <a:uLnTx/>
                <a:uFillTx/>
                <a:latin typeface="Trebuchet MS" panose="020B0603020202020204" pitchFamily="34" charset="0"/>
                <a:ea typeface="+mn-ea"/>
                <a:cs typeface="+mn-cs"/>
              </a:rPr>
              <a:t>Individuellement ou par équipes</a:t>
            </a:r>
          </a:p>
        </p:txBody>
      </p:sp>
      <p:sp>
        <p:nvSpPr>
          <p:cNvPr id="59" name="Espace réservé du pied de page 2">
            <a:extLst>
              <a:ext uri="{FF2B5EF4-FFF2-40B4-BE49-F238E27FC236}">
                <a16:creationId xmlns:a16="http://schemas.microsoft.com/office/drawing/2014/main" id="{1454B0B4-D250-49FB-9DF0-B4E7397EB207}"/>
              </a:ext>
            </a:extLst>
          </p:cNvPr>
          <p:cNvSpPr txBox="1">
            <a:spLocks/>
          </p:cNvSpPr>
          <p:nvPr/>
        </p:nvSpPr>
        <p:spPr>
          <a:xfrm>
            <a:off x="141942" y="6398185"/>
            <a:ext cx="4114800" cy="365125"/>
          </a:xfrm>
          <a:prstGeom prst="rect">
            <a:avLst/>
          </a:prstGeom>
        </p:spPr>
        <p:txBody>
          <a:bodyPr vert="horz" lIns="91440" tIns="45720" rIns="91440" bIns="45720" rtlCol="0" anchor="ctr"/>
          <a:lstStyle>
            <a:defPPr>
              <a:defRPr lang="fr-FR"/>
            </a:defPPr>
            <a:lvl1pPr marL="0" algn="l" defTabSz="914400" rtl="0" eaLnBrk="1" latinLnBrk="0" hangingPunct="1">
              <a:defRPr sz="8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fr-FR" b="1" dirty="0">
                <a:solidFill>
                  <a:schemeClr val="bg1"/>
                </a:solidFill>
                <a:latin typeface="+mj-lt"/>
              </a:rPr>
              <a:t>Niveau 3 (6</a:t>
            </a:r>
            <a:r>
              <a:rPr lang="fr-FR" b="1" baseline="30000" dirty="0">
                <a:solidFill>
                  <a:schemeClr val="bg1"/>
                </a:solidFill>
                <a:latin typeface="+mj-lt"/>
              </a:rPr>
              <a:t>e</a:t>
            </a:r>
            <a:r>
              <a:rPr lang="fr-FR" b="1" dirty="0">
                <a:solidFill>
                  <a:schemeClr val="bg1"/>
                </a:solidFill>
                <a:latin typeface="+mj-lt"/>
              </a:rPr>
              <a:t> – 5</a:t>
            </a:r>
            <a:r>
              <a:rPr lang="fr-FR" b="1" baseline="30000" dirty="0">
                <a:solidFill>
                  <a:schemeClr val="bg1"/>
                </a:solidFill>
                <a:latin typeface="+mj-lt"/>
              </a:rPr>
              <a:t>e</a:t>
            </a:r>
            <a:r>
              <a:rPr lang="fr-FR" b="1" dirty="0">
                <a:solidFill>
                  <a:schemeClr val="bg1"/>
                </a:solidFill>
                <a:latin typeface="+mj-lt"/>
              </a:rPr>
              <a:t>)</a:t>
            </a:r>
          </a:p>
        </p:txBody>
      </p:sp>
      <p:sp>
        <p:nvSpPr>
          <p:cNvPr id="61" name="Graphique 3">
            <a:extLst>
              <a:ext uri="{FF2B5EF4-FFF2-40B4-BE49-F238E27FC236}">
                <a16:creationId xmlns:a16="http://schemas.microsoft.com/office/drawing/2014/main" id="{9F8C9B81-0111-43B4-89D1-0FA9F944190F}"/>
              </a:ext>
            </a:extLst>
          </p:cNvPr>
          <p:cNvSpPr/>
          <p:nvPr/>
        </p:nvSpPr>
        <p:spPr>
          <a:xfrm>
            <a:off x="1856235" y="1868030"/>
            <a:ext cx="2529367" cy="2528495"/>
          </a:xfrm>
          <a:custGeom>
            <a:avLst/>
            <a:gdLst>
              <a:gd name="connsiteX0" fmla="*/ 1044226 w 2529367"/>
              <a:gd name="connsiteY0" fmla="*/ 82190 h 2528495"/>
              <a:gd name="connsiteX1" fmla="*/ 1996873 w 2529367"/>
              <a:gd name="connsiteY1" fmla="*/ 205269 h 2528495"/>
              <a:gd name="connsiteX2" fmla="*/ 2343763 w 2529367"/>
              <a:gd name="connsiteY2" fmla="*/ 1539739 h 2528495"/>
              <a:gd name="connsiteX3" fmla="*/ 2526630 w 2529367"/>
              <a:gd name="connsiteY3" fmla="*/ 2126841 h 2528495"/>
              <a:gd name="connsiteX4" fmla="*/ 2303070 w 2529367"/>
              <a:gd name="connsiteY4" fmla="*/ 2291678 h 2528495"/>
              <a:gd name="connsiteX5" fmla="*/ 2384456 w 2529367"/>
              <a:gd name="connsiteY5" fmla="*/ 2302947 h 2528495"/>
              <a:gd name="connsiteX6" fmla="*/ 410359 w 2529367"/>
              <a:gd name="connsiteY6" fmla="*/ 2229575 h 2528495"/>
              <a:gd name="connsiteX7" fmla="*/ 493936 w 2529367"/>
              <a:gd name="connsiteY7" fmla="*/ 2244224 h 2528495"/>
              <a:gd name="connsiteX8" fmla="*/ -74 w 2529367"/>
              <a:gd name="connsiteY8" fmla="*/ 1797168 h 2528495"/>
              <a:gd name="connsiteX9" fmla="*/ 189554 w 2529367"/>
              <a:gd name="connsiteY9" fmla="*/ 1503617 h 2528495"/>
              <a:gd name="connsiteX10" fmla="*/ 1044226 w 2529367"/>
              <a:gd name="connsiteY10" fmla="*/ 82503 h 2528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29367" h="2528495">
                <a:moveTo>
                  <a:pt x="1044226" y="82190"/>
                </a:moveTo>
                <a:cubicBezTo>
                  <a:pt x="1144393" y="4310"/>
                  <a:pt x="1627822" y="-100615"/>
                  <a:pt x="1996873" y="205269"/>
                </a:cubicBezTo>
                <a:cubicBezTo>
                  <a:pt x="2598875" y="704287"/>
                  <a:pt x="2264694" y="1291389"/>
                  <a:pt x="2343763" y="1539739"/>
                </a:cubicBezTo>
                <a:cubicBezTo>
                  <a:pt x="2422832" y="1788090"/>
                  <a:pt x="2549230" y="1982351"/>
                  <a:pt x="2526630" y="2126841"/>
                </a:cubicBezTo>
                <a:cubicBezTo>
                  <a:pt x="2488253" y="2192325"/>
                  <a:pt x="2404740" y="2275839"/>
                  <a:pt x="2303070" y="2291678"/>
                </a:cubicBezTo>
                <a:cubicBezTo>
                  <a:pt x="2303070" y="2291678"/>
                  <a:pt x="2343763" y="2314278"/>
                  <a:pt x="2384456" y="2302947"/>
                </a:cubicBezTo>
                <a:cubicBezTo>
                  <a:pt x="2285040" y="2494891"/>
                  <a:pt x="890533" y="2727403"/>
                  <a:pt x="410359" y="2229575"/>
                </a:cubicBezTo>
                <a:lnTo>
                  <a:pt x="493936" y="2244224"/>
                </a:lnTo>
                <a:cubicBezTo>
                  <a:pt x="493936" y="2244224"/>
                  <a:pt x="110548" y="1968766"/>
                  <a:pt x="-74" y="1797168"/>
                </a:cubicBezTo>
                <a:cubicBezTo>
                  <a:pt x="15703" y="1709084"/>
                  <a:pt x="120502" y="1617181"/>
                  <a:pt x="189554" y="1503617"/>
                </a:cubicBezTo>
                <a:cubicBezTo>
                  <a:pt x="386006" y="1180705"/>
                  <a:pt x="418060" y="129205"/>
                  <a:pt x="1044226" y="82503"/>
                </a:cubicBezTo>
              </a:path>
            </a:pathLst>
          </a:custGeom>
          <a:solidFill>
            <a:srgbClr val="313759"/>
          </a:solidFill>
          <a:ln w="6259" cap="flat">
            <a:noFill/>
            <a:prstDash val="solid"/>
            <a:miter/>
          </a:ln>
        </p:spPr>
        <p:txBody>
          <a:bodyPr rtlCol="0" anchor="ctr"/>
          <a:lstStyle/>
          <a:p>
            <a:endParaRPr lang="fr-FR"/>
          </a:p>
        </p:txBody>
      </p:sp>
      <p:sp>
        <p:nvSpPr>
          <p:cNvPr id="62" name="Graphique 3">
            <a:extLst>
              <a:ext uri="{FF2B5EF4-FFF2-40B4-BE49-F238E27FC236}">
                <a16:creationId xmlns:a16="http://schemas.microsoft.com/office/drawing/2014/main" id="{575DA2ED-782C-43B6-A7EF-9650450D3F41}"/>
              </a:ext>
            </a:extLst>
          </p:cNvPr>
          <p:cNvSpPr/>
          <p:nvPr/>
        </p:nvSpPr>
        <p:spPr>
          <a:xfrm>
            <a:off x="2219025" y="4108358"/>
            <a:ext cx="674810" cy="702633"/>
          </a:xfrm>
          <a:custGeom>
            <a:avLst/>
            <a:gdLst>
              <a:gd name="connsiteX0" fmla="*/ 55581 w 674810"/>
              <a:gd name="connsiteY0" fmla="*/ 662742 h 702633"/>
              <a:gd name="connsiteX1" fmla="*/ -74 w 674810"/>
              <a:gd name="connsiteY1" fmla="*/ 475430 h 702633"/>
              <a:gd name="connsiteX2" fmla="*/ 233189 w 674810"/>
              <a:gd name="connsiteY2" fmla="*/ 115331 h 702633"/>
              <a:gd name="connsiteX3" fmla="*/ 553786 w 674810"/>
              <a:gd name="connsiteY3" fmla="*/ 1204 h 702633"/>
              <a:gd name="connsiteX4" fmla="*/ 674737 w 674810"/>
              <a:gd name="connsiteY4" fmla="*/ 3145 h 702633"/>
              <a:gd name="connsiteX5" fmla="*/ 305935 w 674810"/>
              <a:gd name="connsiteY5" fmla="*/ 702370 h 702633"/>
              <a:gd name="connsiteX6" fmla="*/ 284838 w 674810"/>
              <a:gd name="connsiteY6" fmla="*/ 588431 h 702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74810" h="702633">
                <a:moveTo>
                  <a:pt x="55581" y="662742"/>
                </a:moveTo>
                <a:lnTo>
                  <a:pt x="-74" y="475430"/>
                </a:lnTo>
                <a:cubicBezTo>
                  <a:pt x="95836" y="290310"/>
                  <a:pt x="169396" y="161157"/>
                  <a:pt x="233189" y="115331"/>
                </a:cubicBezTo>
                <a:cubicBezTo>
                  <a:pt x="302054" y="65936"/>
                  <a:pt x="421691" y="6963"/>
                  <a:pt x="553786" y="1204"/>
                </a:cubicBezTo>
                <a:cubicBezTo>
                  <a:pt x="649507" y="-2991"/>
                  <a:pt x="674737" y="3145"/>
                  <a:pt x="674737" y="3145"/>
                </a:cubicBezTo>
                <a:cubicBezTo>
                  <a:pt x="674737" y="3145"/>
                  <a:pt x="496440" y="443252"/>
                  <a:pt x="305935" y="702370"/>
                </a:cubicBezTo>
                <a:lnTo>
                  <a:pt x="284838" y="588431"/>
                </a:lnTo>
                <a:close/>
              </a:path>
            </a:pathLst>
          </a:custGeom>
          <a:solidFill>
            <a:srgbClr val="C90630"/>
          </a:solidFill>
          <a:ln w="6259" cap="flat">
            <a:noFill/>
            <a:prstDash val="solid"/>
            <a:miter/>
          </a:ln>
        </p:spPr>
        <p:txBody>
          <a:bodyPr rtlCol="0" anchor="ctr"/>
          <a:lstStyle/>
          <a:p>
            <a:endParaRPr lang="fr-FR"/>
          </a:p>
        </p:txBody>
      </p:sp>
      <p:sp>
        <p:nvSpPr>
          <p:cNvPr id="63" name="Graphique 3">
            <a:extLst>
              <a:ext uri="{FF2B5EF4-FFF2-40B4-BE49-F238E27FC236}">
                <a16:creationId xmlns:a16="http://schemas.microsoft.com/office/drawing/2014/main" id="{1422C42F-FB63-4A16-9022-342F0DDB9D3D}"/>
              </a:ext>
            </a:extLst>
          </p:cNvPr>
          <p:cNvSpPr/>
          <p:nvPr/>
        </p:nvSpPr>
        <p:spPr>
          <a:xfrm>
            <a:off x="2097323" y="4584051"/>
            <a:ext cx="427711" cy="389397"/>
          </a:xfrm>
          <a:custGeom>
            <a:avLst/>
            <a:gdLst>
              <a:gd name="connsiteX0" fmla="*/ -74 w 427711"/>
              <a:gd name="connsiteY0" fmla="*/ 235692 h 389397"/>
              <a:gd name="connsiteX1" fmla="*/ 121628 w 427711"/>
              <a:gd name="connsiteY1" fmla="*/ -263 h 389397"/>
              <a:gd name="connsiteX2" fmla="*/ 177283 w 427711"/>
              <a:gd name="connsiteY2" fmla="*/ 187048 h 389397"/>
              <a:gd name="connsiteX3" fmla="*/ 406540 w 427711"/>
              <a:gd name="connsiteY3" fmla="*/ 112737 h 389397"/>
              <a:gd name="connsiteX4" fmla="*/ 427637 w 427711"/>
              <a:gd name="connsiteY4" fmla="*/ 226677 h 389397"/>
              <a:gd name="connsiteX5" fmla="*/ 332354 w 427711"/>
              <a:gd name="connsiteY5" fmla="*/ 337737 h 389397"/>
              <a:gd name="connsiteX6" fmla="*/ 300551 w 427711"/>
              <a:gd name="connsiteY6" fmla="*/ 370354 h 389397"/>
              <a:gd name="connsiteX7" fmla="*/ 99404 w 427711"/>
              <a:gd name="connsiteY7" fmla="*/ 389135 h 3893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7711" h="389397">
                <a:moveTo>
                  <a:pt x="-74" y="235692"/>
                </a:moveTo>
                <a:cubicBezTo>
                  <a:pt x="36049" y="166827"/>
                  <a:pt x="78056" y="83877"/>
                  <a:pt x="121628" y="-263"/>
                </a:cubicBezTo>
                <a:lnTo>
                  <a:pt x="177283" y="187048"/>
                </a:lnTo>
                <a:lnTo>
                  <a:pt x="406540" y="112737"/>
                </a:lnTo>
                <a:lnTo>
                  <a:pt x="427637" y="226677"/>
                </a:lnTo>
                <a:cubicBezTo>
                  <a:pt x="399090" y="266356"/>
                  <a:pt x="367225" y="303511"/>
                  <a:pt x="332354" y="337737"/>
                </a:cubicBezTo>
                <a:cubicBezTo>
                  <a:pt x="321148" y="348442"/>
                  <a:pt x="310631" y="359335"/>
                  <a:pt x="300551" y="370354"/>
                </a:cubicBezTo>
                <a:lnTo>
                  <a:pt x="99404" y="389135"/>
                </a:lnTo>
                <a:close/>
              </a:path>
            </a:pathLst>
          </a:custGeom>
          <a:solidFill>
            <a:srgbClr val="F2B602"/>
          </a:solidFill>
          <a:ln w="6259" cap="flat">
            <a:noFill/>
            <a:prstDash val="solid"/>
            <a:miter/>
          </a:ln>
        </p:spPr>
        <p:txBody>
          <a:bodyPr rtlCol="0" anchor="ctr"/>
          <a:lstStyle/>
          <a:p>
            <a:endParaRPr lang="fr-FR"/>
          </a:p>
        </p:txBody>
      </p:sp>
      <p:sp>
        <p:nvSpPr>
          <p:cNvPr id="64" name="Graphique 3">
            <a:extLst>
              <a:ext uri="{FF2B5EF4-FFF2-40B4-BE49-F238E27FC236}">
                <a16:creationId xmlns:a16="http://schemas.microsoft.com/office/drawing/2014/main" id="{0F51E2E2-A0FF-46DD-9AEB-EE360E2A22E6}"/>
              </a:ext>
            </a:extLst>
          </p:cNvPr>
          <p:cNvSpPr/>
          <p:nvPr/>
        </p:nvSpPr>
        <p:spPr>
          <a:xfrm rot="21462563">
            <a:off x="3278404" y="3048983"/>
            <a:ext cx="275553" cy="212397"/>
          </a:xfrm>
          <a:custGeom>
            <a:avLst/>
            <a:gdLst>
              <a:gd name="connsiteX0" fmla="*/ 275482 w 275553"/>
              <a:gd name="connsiteY0" fmla="*/ 105932 h 212397"/>
              <a:gd name="connsiteX1" fmla="*/ 137705 w 275553"/>
              <a:gd name="connsiteY1" fmla="*/ 212131 h 212397"/>
              <a:gd name="connsiteX2" fmla="*/ -71 w 275553"/>
              <a:gd name="connsiteY2" fmla="*/ 105932 h 212397"/>
              <a:gd name="connsiteX3" fmla="*/ 137705 w 275553"/>
              <a:gd name="connsiteY3" fmla="*/ -267 h 212397"/>
              <a:gd name="connsiteX4" fmla="*/ 275482 w 275553"/>
              <a:gd name="connsiteY4" fmla="*/ 105932 h 2123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5553" h="212397">
                <a:moveTo>
                  <a:pt x="275482" y="105932"/>
                </a:moveTo>
                <a:cubicBezTo>
                  <a:pt x="275482" y="164584"/>
                  <a:pt x="213798" y="212131"/>
                  <a:pt x="137705" y="212131"/>
                </a:cubicBezTo>
                <a:cubicBezTo>
                  <a:pt x="61613" y="212131"/>
                  <a:pt x="-71" y="164584"/>
                  <a:pt x="-71" y="105932"/>
                </a:cubicBezTo>
                <a:cubicBezTo>
                  <a:pt x="-71" y="47280"/>
                  <a:pt x="61613" y="-267"/>
                  <a:pt x="137705" y="-267"/>
                </a:cubicBezTo>
                <a:cubicBezTo>
                  <a:pt x="213798" y="-267"/>
                  <a:pt x="275482" y="47280"/>
                  <a:pt x="275482" y="105932"/>
                </a:cubicBezTo>
                <a:close/>
              </a:path>
            </a:pathLst>
          </a:custGeom>
          <a:solidFill>
            <a:srgbClr val="FFFFFF"/>
          </a:solidFill>
          <a:ln w="6264" cap="flat">
            <a:noFill/>
            <a:prstDash val="solid"/>
            <a:miter/>
          </a:ln>
        </p:spPr>
        <p:txBody>
          <a:bodyPr rtlCol="0" anchor="ctr"/>
          <a:lstStyle/>
          <a:p>
            <a:endParaRPr lang="fr-FR"/>
          </a:p>
        </p:txBody>
      </p:sp>
      <p:sp>
        <p:nvSpPr>
          <p:cNvPr id="65" name="Graphique 3">
            <a:extLst>
              <a:ext uri="{FF2B5EF4-FFF2-40B4-BE49-F238E27FC236}">
                <a16:creationId xmlns:a16="http://schemas.microsoft.com/office/drawing/2014/main" id="{00A20CC3-6864-45BF-BBA9-9DCB30B761BA}"/>
              </a:ext>
            </a:extLst>
          </p:cNvPr>
          <p:cNvSpPr/>
          <p:nvPr/>
        </p:nvSpPr>
        <p:spPr>
          <a:xfrm>
            <a:off x="3285049" y="3116422"/>
            <a:ext cx="147370" cy="147370"/>
          </a:xfrm>
          <a:custGeom>
            <a:avLst/>
            <a:gdLst>
              <a:gd name="connsiteX0" fmla="*/ 147370 w 147370"/>
              <a:gd name="connsiteY0" fmla="*/ 73685 h 147370"/>
              <a:gd name="connsiteX1" fmla="*/ 73685 w 147370"/>
              <a:gd name="connsiteY1" fmla="*/ 147370 h 147370"/>
              <a:gd name="connsiteX2" fmla="*/ 0 w 147370"/>
              <a:gd name="connsiteY2" fmla="*/ 73685 h 147370"/>
              <a:gd name="connsiteX3" fmla="*/ 73685 w 147370"/>
              <a:gd name="connsiteY3" fmla="*/ 0 h 147370"/>
              <a:gd name="connsiteX4" fmla="*/ 147370 w 147370"/>
              <a:gd name="connsiteY4" fmla="*/ 73685 h 1473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370" h="147370">
                <a:moveTo>
                  <a:pt x="147370" y="73685"/>
                </a:moveTo>
                <a:cubicBezTo>
                  <a:pt x="147370" y="114380"/>
                  <a:pt x="114380" y="147370"/>
                  <a:pt x="73685" y="147370"/>
                </a:cubicBezTo>
                <a:cubicBezTo>
                  <a:pt x="32990" y="147370"/>
                  <a:pt x="0" y="114380"/>
                  <a:pt x="0" y="73685"/>
                </a:cubicBezTo>
                <a:cubicBezTo>
                  <a:pt x="0" y="32990"/>
                  <a:pt x="32990" y="0"/>
                  <a:pt x="73685" y="0"/>
                </a:cubicBezTo>
                <a:cubicBezTo>
                  <a:pt x="114380" y="0"/>
                  <a:pt x="147370" y="32990"/>
                  <a:pt x="147370" y="73685"/>
                </a:cubicBezTo>
                <a:close/>
              </a:path>
            </a:pathLst>
          </a:custGeom>
          <a:solidFill>
            <a:srgbClr val="1760BF"/>
          </a:solidFill>
          <a:ln w="6259" cap="flat">
            <a:noFill/>
            <a:prstDash val="solid"/>
            <a:miter/>
          </a:ln>
        </p:spPr>
        <p:txBody>
          <a:bodyPr rtlCol="0" anchor="ctr"/>
          <a:lstStyle/>
          <a:p>
            <a:endParaRPr lang="fr-FR"/>
          </a:p>
        </p:txBody>
      </p:sp>
      <p:sp>
        <p:nvSpPr>
          <p:cNvPr id="66" name="Graphique 3">
            <a:extLst>
              <a:ext uri="{FF2B5EF4-FFF2-40B4-BE49-F238E27FC236}">
                <a16:creationId xmlns:a16="http://schemas.microsoft.com/office/drawing/2014/main" id="{6ACCD98F-3DE1-4A97-A623-63FFED9EE95B}"/>
              </a:ext>
            </a:extLst>
          </p:cNvPr>
          <p:cNvSpPr/>
          <p:nvPr/>
        </p:nvSpPr>
        <p:spPr>
          <a:xfrm>
            <a:off x="2840747" y="4141803"/>
            <a:ext cx="672869" cy="165244"/>
          </a:xfrm>
          <a:custGeom>
            <a:avLst/>
            <a:gdLst>
              <a:gd name="connsiteX0" fmla="*/ 329600 w 672869"/>
              <a:gd name="connsiteY0" fmla="*/ -188 h 165244"/>
              <a:gd name="connsiteX1" fmla="*/ 672795 w 672869"/>
              <a:gd name="connsiteY1" fmla="*/ 72120 h 165244"/>
              <a:gd name="connsiteX2" fmla="*/ -74 w 672869"/>
              <a:gd name="connsiteY2" fmla="*/ 105989 h 165244"/>
              <a:gd name="connsiteX3" fmla="*/ 329600 w 672869"/>
              <a:gd name="connsiteY3" fmla="*/ -188 h 165244"/>
            </a:gdLst>
            <a:ahLst/>
            <a:cxnLst>
              <a:cxn ang="0">
                <a:pos x="connsiteX0" y="connsiteY0"/>
              </a:cxn>
              <a:cxn ang="0">
                <a:pos x="connsiteX1" y="connsiteY1"/>
              </a:cxn>
              <a:cxn ang="0">
                <a:pos x="connsiteX2" y="connsiteY2"/>
              </a:cxn>
              <a:cxn ang="0">
                <a:pos x="connsiteX3" y="connsiteY3"/>
              </a:cxn>
            </a:cxnLst>
            <a:rect l="l" t="t" r="r" b="b"/>
            <a:pathLst>
              <a:path w="672869" h="165244">
                <a:moveTo>
                  <a:pt x="329600" y="-188"/>
                </a:moveTo>
                <a:cubicBezTo>
                  <a:pt x="413239" y="-2128"/>
                  <a:pt x="555350" y="33681"/>
                  <a:pt x="672795" y="72120"/>
                </a:cubicBezTo>
                <a:cubicBezTo>
                  <a:pt x="634419" y="128464"/>
                  <a:pt x="361152" y="230133"/>
                  <a:pt x="-74" y="105989"/>
                </a:cubicBezTo>
                <a:cubicBezTo>
                  <a:pt x="36049" y="49520"/>
                  <a:pt x="137655" y="4382"/>
                  <a:pt x="329600" y="-188"/>
                </a:cubicBezTo>
                <a:close/>
              </a:path>
            </a:pathLst>
          </a:custGeom>
          <a:solidFill>
            <a:srgbClr val="D19D82"/>
          </a:solidFill>
          <a:ln w="6259" cap="flat">
            <a:noFill/>
            <a:prstDash val="solid"/>
            <a:miter/>
          </a:ln>
        </p:spPr>
        <p:txBody>
          <a:bodyPr rtlCol="0" anchor="ctr"/>
          <a:lstStyle/>
          <a:p>
            <a:endParaRPr lang="fr-FR"/>
          </a:p>
        </p:txBody>
      </p:sp>
      <p:sp>
        <p:nvSpPr>
          <p:cNvPr id="67" name="Graphique 3">
            <a:extLst>
              <a:ext uri="{FF2B5EF4-FFF2-40B4-BE49-F238E27FC236}">
                <a16:creationId xmlns:a16="http://schemas.microsoft.com/office/drawing/2014/main" id="{4F0E87C1-7D43-4738-8127-571CF50E92E8}"/>
              </a:ext>
            </a:extLst>
          </p:cNvPr>
          <p:cNvSpPr/>
          <p:nvPr/>
        </p:nvSpPr>
        <p:spPr>
          <a:xfrm>
            <a:off x="2266638" y="3152599"/>
            <a:ext cx="176698" cy="350278"/>
          </a:xfrm>
          <a:custGeom>
            <a:avLst/>
            <a:gdLst>
              <a:gd name="connsiteX0" fmla="*/ 84659 w 176698"/>
              <a:gd name="connsiteY0" fmla="*/ 36243 h 350278"/>
              <a:gd name="connsiteX1" fmla="*/ 4964 w 176698"/>
              <a:gd name="connsiteY1" fmla="*/ 128710 h 350278"/>
              <a:gd name="connsiteX2" fmla="*/ 176625 w 176698"/>
              <a:gd name="connsiteY2" fmla="*/ 350015 h 350278"/>
            </a:gdLst>
            <a:ahLst/>
            <a:cxnLst>
              <a:cxn ang="0">
                <a:pos x="connsiteX0" y="connsiteY0"/>
              </a:cxn>
              <a:cxn ang="0">
                <a:pos x="connsiteX1" y="connsiteY1"/>
              </a:cxn>
              <a:cxn ang="0">
                <a:pos x="connsiteX2" y="connsiteY2"/>
              </a:cxn>
            </a:cxnLst>
            <a:rect l="l" t="t" r="r" b="b"/>
            <a:pathLst>
              <a:path w="176698" h="350278">
                <a:moveTo>
                  <a:pt x="84659" y="36243"/>
                </a:moveTo>
                <a:cubicBezTo>
                  <a:pt x="68194" y="-29303"/>
                  <a:pt x="-22143" y="-11273"/>
                  <a:pt x="4964" y="128710"/>
                </a:cubicBezTo>
                <a:cubicBezTo>
                  <a:pt x="32072" y="268693"/>
                  <a:pt x="176625" y="350015"/>
                  <a:pt x="176625" y="350015"/>
                </a:cubicBezTo>
                <a:close/>
              </a:path>
            </a:pathLst>
          </a:custGeom>
          <a:solidFill>
            <a:srgbClr val="D19D82"/>
          </a:solidFill>
          <a:ln w="6259" cap="flat">
            <a:noFill/>
            <a:prstDash val="solid"/>
            <a:miter/>
          </a:ln>
        </p:spPr>
        <p:txBody>
          <a:bodyPr rtlCol="0" anchor="ctr"/>
          <a:lstStyle/>
          <a:p>
            <a:endParaRPr lang="fr-FR"/>
          </a:p>
        </p:txBody>
      </p:sp>
      <p:sp>
        <p:nvSpPr>
          <p:cNvPr id="68" name="Graphique 3">
            <a:extLst>
              <a:ext uri="{FF2B5EF4-FFF2-40B4-BE49-F238E27FC236}">
                <a16:creationId xmlns:a16="http://schemas.microsoft.com/office/drawing/2014/main" id="{397FF7E7-5363-49FA-B0CC-52AC91A62697}"/>
              </a:ext>
            </a:extLst>
          </p:cNvPr>
          <p:cNvSpPr/>
          <p:nvPr/>
        </p:nvSpPr>
        <p:spPr>
          <a:xfrm>
            <a:off x="3714576" y="3356774"/>
            <a:ext cx="277166" cy="251229"/>
          </a:xfrm>
          <a:custGeom>
            <a:avLst/>
            <a:gdLst>
              <a:gd name="connsiteX0" fmla="*/ 179789 w 277166"/>
              <a:gd name="connsiteY0" fmla="*/ 12619 h 251229"/>
              <a:gd name="connsiteX1" fmla="*/ 246023 w 277166"/>
              <a:gd name="connsiteY1" fmla="*/ 170694 h 251229"/>
              <a:gd name="connsiteX2" fmla="*/ -74 w 277166"/>
              <a:gd name="connsiteY2" fmla="*/ 243252 h 251229"/>
            </a:gdLst>
            <a:ahLst/>
            <a:cxnLst>
              <a:cxn ang="0">
                <a:pos x="connsiteX0" y="connsiteY0"/>
              </a:cxn>
              <a:cxn ang="0">
                <a:pos x="connsiteX1" y="connsiteY1"/>
              </a:cxn>
              <a:cxn ang="0">
                <a:pos x="connsiteX2" y="connsiteY2"/>
              </a:cxn>
            </a:cxnLst>
            <a:rect l="l" t="t" r="r" b="b"/>
            <a:pathLst>
              <a:path w="277166" h="251229">
                <a:moveTo>
                  <a:pt x="179789" y="12619"/>
                </a:moveTo>
                <a:cubicBezTo>
                  <a:pt x="234754" y="-34772"/>
                  <a:pt x="325093" y="55503"/>
                  <a:pt x="246023" y="170694"/>
                </a:cubicBezTo>
                <a:cubicBezTo>
                  <a:pt x="166954" y="285886"/>
                  <a:pt x="-74" y="243252"/>
                  <a:pt x="-74" y="243252"/>
                </a:cubicBezTo>
                <a:close/>
              </a:path>
            </a:pathLst>
          </a:custGeom>
          <a:solidFill>
            <a:srgbClr val="D19D82"/>
          </a:solidFill>
          <a:ln w="6259" cap="flat">
            <a:noFill/>
            <a:prstDash val="solid"/>
            <a:miter/>
          </a:ln>
        </p:spPr>
        <p:txBody>
          <a:bodyPr rtlCol="0" anchor="ctr"/>
          <a:lstStyle/>
          <a:p>
            <a:endParaRPr lang="fr-FR"/>
          </a:p>
        </p:txBody>
      </p:sp>
      <p:sp>
        <p:nvSpPr>
          <p:cNvPr id="69" name="Graphique 3">
            <a:extLst>
              <a:ext uri="{FF2B5EF4-FFF2-40B4-BE49-F238E27FC236}">
                <a16:creationId xmlns:a16="http://schemas.microsoft.com/office/drawing/2014/main" id="{D68B1F7A-6501-4B68-8A43-E218E9677BAB}"/>
              </a:ext>
            </a:extLst>
          </p:cNvPr>
          <p:cNvSpPr/>
          <p:nvPr/>
        </p:nvSpPr>
        <p:spPr>
          <a:xfrm>
            <a:off x="2350211" y="1925806"/>
            <a:ext cx="1589814" cy="2111085"/>
          </a:xfrm>
          <a:custGeom>
            <a:avLst/>
            <a:gdLst>
              <a:gd name="connsiteX0" fmla="*/ 550250 w 1589814"/>
              <a:gd name="connsiteY0" fmla="*/ 24414 h 2111085"/>
              <a:gd name="connsiteX1" fmla="*/ 18490 w 1589814"/>
              <a:gd name="connsiteY1" fmla="*/ 1474076 h 2111085"/>
              <a:gd name="connsiteX2" fmla="*/ 638271 w 1589814"/>
              <a:gd name="connsiteY2" fmla="*/ 2076953 h 2111085"/>
              <a:gd name="connsiteX3" fmla="*/ 821200 w 1589814"/>
              <a:gd name="connsiteY3" fmla="*/ 2110822 h 2111085"/>
              <a:gd name="connsiteX4" fmla="*/ 936329 w 1589814"/>
              <a:gd name="connsiteY4" fmla="*/ 2049846 h 2111085"/>
              <a:gd name="connsiteX5" fmla="*/ 1544091 w 1589814"/>
              <a:gd name="connsiteY5" fmla="*/ 1443587 h 2111085"/>
              <a:gd name="connsiteX6" fmla="*/ 550250 w 1589814"/>
              <a:gd name="connsiteY6" fmla="*/ 24414 h 2111085"/>
              <a:gd name="connsiteX7" fmla="*/ 1075123 w 1589814"/>
              <a:gd name="connsiteY7" fmla="*/ 1329898 h 2111085"/>
              <a:gd name="connsiteX8" fmla="*/ 933638 w 1589814"/>
              <a:gd name="connsiteY8" fmla="*/ 1228918 h 2111085"/>
              <a:gd name="connsiteX9" fmla="*/ 1067297 w 1589814"/>
              <a:gd name="connsiteY9" fmla="*/ 1117795 h 2111085"/>
              <a:gd name="connsiteX10" fmla="*/ 1208782 w 1589814"/>
              <a:gd name="connsiteY10" fmla="*/ 1218776 h 2111085"/>
              <a:gd name="connsiteX11" fmla="*/ 1075123 w 1589814"/>
              <a:gd name="connsiteY11" fmla="*/ 1329898 h 21110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89814" h="2111085">
                <a:moveTo>
                  <a:pt x="550250" y="24414"/>
                </a:moveTo>
                <a:cubicBezTo>
                  <a:pt x="25251" y="163270"/>
                  <a:pt x="-42487" y="1047303"/>
                  <a:pt x="18490" y="1474076"/>
                </a:cubicBezTo>
                <a:cubicBezTo>
                  <a:pt x="79466" y="1900848"/>
                  <a:pt x="428359" y="2026181"/>
                  <a:pt x="638271" y="2076953"/>
                </a:cubicBezTo>
                <a:lnTo>
                  <a:pt x="821200" y="2110822"/>
                </a:lnTo>
                <a:lnTo>
                  <a:pt x="936329" y="2049846"/>
                </a:lnTo>
                <a:cubicBezTo>
                  <a:pt x="1234387" y="2022801"/>
                  <a:pt x="1485055" y="1670527"/>
                  <a:pt x="1544091" y="1443587"/>
                </a:cubicBezTo>
                <a:cubicBezTo>
                  <a:pt x="1775976" y="329233"/>
                  <a:pt x="1075248" y="-114442"/>
                  <a:pt x="550250" y="24414"/>
                </a:cubicBezTo>
                <a:close/>
                <a:moveTo>
                  <a:pt x="1075123" y="1329898"/>
                </a:moveTo>
                <a:cubicBezTo>
                  <a:pt x="999121" y="1332715"/>
                  <a:pt x="935828" y="1287515"/>
                  <a:pt x="933638" y="1228918"/>
                </a:cubicBezTo>
                <a:cubicBezTo>
                  <a:pt x="931446" y="1170320"/>
                  <a:pt x="991296" y="1120612"/>
                  <a:pt x="1067297" y="1117795"/>
                </a:cubicBezTo>
                <a:cubicBezTo>
                  <a:pt x="1143299" y="1114978"/>
                  <a:pt x="1206654" y="1160241"/>
                  <a:pt x="1208782" y="1218776"/>
                </a:cubicBezTo>
                <a:cubicBezTo>
                  <a:pt x="1210911" y="1277310"/>
                  <a:pt x="1151124" y="1327206"/>
                  <a:pt x="1075123" y="1329898"/>
                </a:cubicBezTo>
                <a:close/>
              </a:path>
            </a:pathLst>
          </a:custGeom>
          <a:solidFill>
            <a:srgbClr val="D19D82"/>
          </a:solidFill>
          <a:ln w="6259" cap="flat">
            <a:noFill/>
            <a:prstDash val="solid"/>
            <a:miter/>
          </a:ln>
        </p:spPr>
        <p:txBody>
          <a:bodyPr rtlCol="0" anchor="ctr"/>
          <a:lstStyle/>
          <a:p>
            <a:endParaRPr lang="fr-FR"/>
          </a:p>
        </p:txBody>
      </p:sp>
      <p:sp>
        <p:nvSpPr>
          <p:cNvPr id="70" name="Graphique 3">
            <a:extLst>
              <a:ext uri="{FF2B5EF4-FFF2-40B4-BE49-F238E27FC236}">
                <a16:creationId xmlns:a16="http://schemas.microsoft.com/office/drawing/2014/main" id="{42A777E4-A9A2-45D6-8693-AD13B22D6739}"/>
              </a:ext>
            </a:extLst>
          </p:cNvPr>
          <p:cNvSpPr/>
          <p:nvPr/>
        </p:nvSpPr>
        <p:spPr>
          <a:xfrm>
            <a:off x="3417659" y="3042994"/>
            <a:ext cx="164120" cy="180673"/>
          </a:xfrm>
          <a:custGeom>
            <a:avLst/>
            <a:gdLst>
              <a:gd name="connsiteX0" fmla="*/ 2980 w 164120"/>
              <a:gd name="connsiteY0" fmla="*/ -144 h 180673"/>
              <a:gd name="connsiteX1" fmla="*/ 74349 w 164120"/>
              <a:gd name="connsiteY1" fmla="*/ 12815 h 180673"/>
              <a:gd name="connsiteX2" fmla="*/ 130693 w 164120"/>
              <a:gd name="connsiteY2" fmla="*/ 58829 h 180673"/>
              <a:gd name="connsiteX3" fmla="*/ 140458 w 164120"/>
              <a:gd name="connsiteY3" fmla="*/ 131074 h 180673"/>
              <a:gd name="connsiteX4" fmla="*/ 132508 w 164120"/>
              <a:gd name="connsiteY4" fmla="*/ 149418 h 180673"/>
              <a:gd name="connsiteX5" fmla="*/ 146719 w 164120"/>
              <a:gd name="connsiteY5" fmla="*/ 151984 h 180673"/>
              <a:gd name="connsiteX6" fmla="*/ 163434 w 164120"/>
              <a:gd name="connsiteY6" fmla="*/ 151984 h 180673"/>
              <a:gd name="connsiteX7" fmla="*/ 163810 w 164120"/>
              <a:gd name="connsiteY7" fmla="*/ 152986 h 180673"/>
              <a:gd name="connsiteX8" fmla="*/ 146782 w 164120"/>
              <a:gd name="connsiteY8" fmla="*/ 156992 h 180673"/>
              <a:gd name="connsiteX9" fmla="*/ 128814 w 164120"/>
              <a:gd name="connsiteY9" fmla="*/ 156992 h 180673"/>
              <a:gd name="connsiteX10" fmla="*/ 128063 w 164120"/>
              <a:gd name="connsiteY10" fmla="*/ 156679 h 180673"/>
              <a:gd name="connsiteX11" fmla="*/ 122679 w 164120"/>
              <a:gd name="connsiteY11" fmla="*/ 164004 h 180673"/>
              <a:gd name="connsiteX12" fmla="*/ 118735 w 164120"/>
              <a:gd name="connsiteY12" fmla="*/ 168699 h 180673"/>
              <a:gd name="connsiteX13" fmla="*/ 118735 w 164120"/>
              <a:gd name="connsiteY13" fmla="*/ 168699 h 180673"/>
              <a:gd name="connsiteX14" fmla="*/ 118735 w 164120"/>
              <a:gd name="connsiteY14" fmla="*/ 168699 h 180673"/>
              <a:gd name="connsiteX15" fmla="*/ 120488 w 164120"/>
              <a:gd name="connsiteY15" fmla="*/ 169451 h 180673"/>
              <a:gd name="connsiteX16" fmla="*/ 136828 w 164120"/>
              <a:gd name="connsiteY16" fmla="*/ 172080 h 180673"/>
              <a:gd name="connsiteX17" fmla="*/ 160993 w 164120"/>
              <a:gd name="connsiteY17" fmla="*/ 171392 h 180673"/>
              <a:gd name="connsiteX18" fmla="*/ 136702 w 164120"/>
              <a:gd name="connsiteY18" fmla="*/ 180407 h 180673"/>
              <a:gd name="connsiteX19" fmla="*/ 117483 w 164120"/>
              <a:gd name="connsiteY19" fmla="*/ 176901 h 180673"/>
              <a:gd name="connsiteX20" fmla="*/ 115042 w 164120"/>
              <a:gd name="connsiteY20" fmla="*/ 175774 h 180673"/>
              <a:gd name="connsiteX21" fmla="*/ 111661 w 164120"/>
              <a:gd name="connsiteY21" fmla="*/ 173395 h 180673"/>
              <a:gd name="connsiteX22" fmla="*/ 108593 w 164120"/>
              <a:gd name="connsiteY22" fmla="*/ 170578 h 180673"/>
              <a:gd name="connsiteX23" fmla="*/ 107529 w 164120"/>
              <a:gd name="connsiteY23" fmla="*/ 169138 h 180673"/>
              <a:gd name="connsiteX24" fmla="*/ 108844 w 164120"/>
              <a:gd name="connsiteY24" fmla="*/ 167635 h 180673"/>
              <a:gd name="connsiteX25" fmla="*/ 116481 w 164120"/>
              <a:gd name="connsiteY25" fmla="*/ 158808 h 180673"/>
              <a:gd name="connsiteX26" fmla="*/ 133698 w 164120"/>
              <a:gd name="connsiteY26" fmla="*/ 128570 h 180673"/>
              <a:gd name="connsiteX27" fmla="*/ 126247 w 164120"/>
              <a:gd name="connsiteY27" fmla="*/ 60832 h 180673"/>
              <a:gd name="connsiteX28" fmla="*/ 72846 w 164120"/>
              <a:gd name="connsiteY28" fmla="*/ 14944 h 180673"/>
              <a:gd name="connsiteX29" fmla="*/ 2604 w 164120"/>
              <a:gd name="connsiteY29" fmla="*/ 420 h 180673"/>
              <a:gd name="connsiteX30" fmla="*/ 2980 w 164120"/>
              <a:gd name="connsiteY30" fmla="*/ -144 h 180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64120" h="180673">
                <a:moveTo>
                  <a:pt x="2980" y="-144"/>
                </a:moveTo>
                <a:cubicBezTo>
                  <a:pt x="27458" y="-1064"/>
                  <a:pt x="51811" y="3356"/>
                  <a:pt x="74349" y="12815"/>
                </a:cubicBezTo>
                <a:cubicBezTo>
                  <a:pt x="97324" y="22093"/>
                  <a:pt x="116982" y="38138"/>
                  <a:pt x="130693" y="58829"/>
                </a:cubicBezTo>
                <a:cubicBezTo>
                  <a:pt x="144215" y="80378"/>
                  <a:pt x="147783" y="106709"/>
                  <a:pt x="140458" y="131074"/>
                </a:cubicBezTo>
                <a:cubicBezTo>
                  <a:pt x="138455" y="137447"/>
                  <a:pt x="135763" y="143595"/>
                  <a:pt x="132508" y="149418"/>
                </a:cubicBezTo>
                <a:cubicBezTo>
                  <a:pt x="137203" y="150607"/>
                  <a:pt x="141898" y="151464"/>
                  <a:pt x="146719" y="151984"/>
                </a:cubicBezTo>
                <a:cubicBezTo>
                  <a:pt x="152228" y="152861"/>
                  <a:pt x="157925" y="152861"/>
                  <a:pt x="163434" y="151984"/>
                </a:cubicBezTo>
                <a:cubicBezTo>
                  <a:pt x="163935" y="151984"/>
                  <a:pt x="164311" y="152798"/>
                  <a:pt x="163810" y="152986"/>
                </a:cubicBezTo>
                <a:cubicBezTo>
                  <a:pt x="158363" y="155121"/>
                  <a:pt x="152604" y="156467"/>
                  <a:pt x="146782" y="156992"/>
                </a:cubicBezTo>
                <a:cubicBezTo>
                  <a:pt x="140834" y="157719"/>
                  <a:pt x="134761" y="157719"/>
                  <a:pt x="128814" y="156992"/>
                </a:cubicBezTo>
                <a:cubicBezTo>
                  <a:pt x="128564" y="156930"/>
                  <a:pt x="128314" y="156823"/>
                  <a:pt x="128063" y="156679"/>
                </a:cubicBezTo>
                <a:cubicBezTo>
                  <a:pt x="126373" y="159184"/>
                  <a:pt x="124558" y="161625"/>
                  <a:pt x="122679" y="164004"/>
                </a:cubicBezTo>
                <a:lnTo>
                  <a:pt x="118735" y="168699"/>
                </a:lnTo>
                <a:cubicBezTo>
                  <a:pt x="118735" y="168699"/>
                  <a:pt x="118735" y="168699"/>
                  <a:pt x="118735" y="168699"/>
                </a:cubicBezTo>
                <a:lnTo>
                  <a:pt x="118735" y="168699"/>
                </a:lnTo>
                <a:cubicBezTo>
                  <a:pt x="119298" y="169000"/>
                  <a:pt x="119862" y="169250"/>
                  <a:pt x="120488" y="169451"/>
                </a:cubicBezTo>
                <a:cubicBezTo>
                  <a:pt x="125747" y="171291"/>
                  <a:pt x="131256" y="172186"/>
                  <a:pt x="136828" y="172080"/>
                </a:cubicBezTo>
                <a:cubicBezTo>
                  <a:pt x="152416" y="172080"/>
                  <a:pt x="159803" y="169200"/>
                  <a:pt x="160993" y="171392"/>
                </a:cubicBezTo>
                <a:cubicBezTo>
                  <a:pt x="162182" y="173583"/>
                  <a:pt x="154732" y="180594"/>
                  <a:pt x="136702" y="180407"/>
                </a:cubicBezTo>
                <a:cubicBezTo>
                  <a:pt x="130129" y="180400"/>
                  <a:pt x="123618" y="179211"/>
                  <a:pt x="117483" y="176901"/>
                </a:cubicBezTo>
                <a:lnTo>
                  <a:pt x="115042" y="175774"/>
                </a:lnTo>
                <a:cubicBezTo>
                  <a:pt x="113789" y="175135"/>
                  <a:pt x="112663" y="174334"/>
                  <a:pt x="111661" y="173395"/>
                </a:cubicBezTo>
                <a:cubicBezTo>
                  <a:pt x="110534" y="172537"/>
                  <a:pt x="109532" y="171598"/>
                  <a:pt x="108593" y="170578"/>
                </a:cubicBezTo>
                <a:cubicBezTo>
                  <a:pt x="108593" y="170139"/>
                  <a:pt x="107216" y="169639"/>
                  <a:pt x="107529" y="169138"/>
                </a:cubicBezTo>
                <a:lnTo>
                  <a:pt x="108844" y="167635"/>
                </a:lnTo>
                <a:lnTo>
                  <a:pt x="116481" y="158808"/>
                </a:lnTo>
                <a:cubicBezTo>
                  <a:pt x="124056" y="149887"/>
                  <a:pt x="129879" y="139632"/>
                  <a:pt x="133698" y="128570"/>
                </a:cubicBezTo>
                <a:cubicBezTo>
                  <a:pt x="141022" y="105970"/>
                  <a:pt x="138330" y="81298"/>
                  <a:pt x="126247" y="60832"/>
                </a:cubicBezTo>
                <a:cubicBezTo>
                  <a:pt x="113476" y="40499"/>
                  <a:pt x="94882" y="24503"/>
                  <a:pt x="72846" y="14944"/>
                </a:cubicBezTo>
                <a:cubicBezTo>
                  <a:pt x="50747" y="5040"/>
                  <a:pt x="26769" y="82"/>
                  <a:pt x="2604" y="420"/>
                </a:cubicBezTo>
                <a:cubicBezTo>
                  <a:pt x="-1027" y="795"/>
                  <a:pt x="-1027" y="-144"/>
                  <a:pt x="2980" y="-144"/>
                </a:cubicBezTo>
                <a:close/>
              </a:path>
            </a:pathLst>
          </a:custGeom>
          <a:solidFill>
            <a:srgbClr val="313759"/>
          </a:solidFill>
          <a:ln w="6259" cap="flat">
            <a:noFill/>
            <a:prstDash val="solid"/>
            <a:miter/>
          </a:ln>
        </p:spPr>
        <p:txBody>
          <a:bodyPr rtlCol="0" anchor="ctr"/>
          <a:lstStyle/>
          <a:p>
            <a:endParaRPr lang="fr-FR"/>
          </a:p>
        </p:txBody>
      </p:sp>
      <p:sp>
        <p:nvSpPr>
          <p:cNvPr id="71" name="Graphique 3">
            <a:extLst>
              <a:ext uri="{FF2B5EF4-FFF2-40B4-BE49-F238E27FC236}">
                <a16:creationId xmlns:a16="http://schemas.microsoft.com/office/drawing/2014/main" id="{753636F9-27F7-4665-AF3D-DA9805E83BBF}"/>
              </a:ext>
            </a:extLst>
          </p:cNvPr>
          <p:cNvSpPr/>
          <p:nvPr/>
        </p:nvSpPr>
        <p:spPr>
          <a:xfrm>
            <a:off x="2530982" y="2831663"/>
            <a:ext cx="281906" cy="66052"/>
          </a:xfrm>
          <a:custGeom>
            <a:avLst/>
            <a:gdLst>
              <a:gd name="connsiteX0" fmla="*/ 281833 w 281906"/>
              <a:gd name="connsiteY0" fmla="*/ 30512 h 66052"/>
              <a:gd name="connsiteX1" fmla="*/ 212404 w 281906"/>
              <a:gd name="connsiteY1" fmla="*/ 62690 h 66052"/>
              <a:gd name="connsiteX2" fmla="*/ -74 w 281906"/>
              <a:gd name="connsiteY2" fmla="*/ 48229 h 66052"/>
              <a:gd name="connsiteX3" fmla="*/ 281833 w 281906"/>
              <a:gd name="connsiteY3" fmla="*/ 30512 h 66052"/>
            </a:gdLst>
            <a:ahLst/>
            <a:cxnLst>
              <a:cxn ang="0">
                <a:pos x="connsiteX0" y="connsiteY0"/>
              </a:cxn>
              <a:cxn ang="0">
                <a:pos x="connsiteX1" y="connsiteY1"/>
              </a:cxn>
              <a:cxn ang="0">
                <a:pos x="connsiteX2" y="connsiteY2"/>
              </a:cxn>
              <a:cxn ang="0">
                <a:pos x="connsiteX3" y="connsiteY3"/>
              </a:cxn>
            </a:cxnLst>
            <a:rect l="l" t="t" r="r" b="b"/>
            <a:pathLst>
              <a:path w="281906" h="66052">
                <a:moveTo>
                  <a:pt x="281833" y="30512"/>
                </a:moveTo>
                <a:cubicBezTo>
                  <a:pt x="275071" y="50858"/>
                  <a:pt x="261549" y="74335"/>
                  <a:pt x="212404" y="62690"/>
                </a:cubicBezTo>
                <a:cubicBezTo>
                  <a:pt x="163260" y="51046"/>
                  <a:pt x="46503" y="37085"/>
                  <a:pt x="-74" y="48229"/>
                </a:cubicBezTo>
                <a:cubicBezTo>
                  <a:pt x="34609" y="-8428"/>
                  <a:pt x="202262" y="-16880"/>
                  <a:pt x="281833" y="30512"/>
                </a:cubicBezTo>
                <a:close/>
              </a:path>
            </a:pathLst>
          </a:custGeom>
          <a:solidFill>
            <a:srgbClr val="313759"/>
          </a:solidFill>
          <a:ln w="6259" cap="flat">
            <a:noFill/>
            <a:prstDash val="solid"/>
            <a:miter/>
          </a:ln>
        </p:spPr>
        <p:txBody>
          <a:bodyPr rtlCol="0" anchor="ctr"/>
          <a:lstStyle/>
          <a:p>
            <a:endParaRPr lang="fr-FR"/>
          </a:p>
        </p:txBody>
      </p:sp>
      <p:sp>
        <p:nvSpPr>
          <p:cNvPr id="72" name="Graphique 3">
            <a:extLst>
              <a:ext uri="{FF2B5EF4-FFF2-40B4-BE49-F238E27FC236}">
                <a16:creationId xmlns:a16="http://schemas.microsoft.com/office/drawing/2014/main" id="{1B9CB665-4A17-4699-8E43-C3692070AEFF}"/>
              </a:ext>
            </a:extLst>
          </p:cNvPr>
          <p:cNvSpPr/>
          <p:nvPr/>
        </p:nvSpPr>
        <p:spPr>
          <a:xfrm>
            <a:off x="3299260" y="2831663"/>
            <a:ext cx="282281" cy="66052"/>
          </a:xfrm>
          <a:custGeom>
            <a:avLst/>
            <a:gdLst>
              <a:gd name="connsiteX0" fmla="*/ -74 w 282281"/>
              <a:gd name="connsiteY0" fmla="*/ 30512 h 66052"/>
              <a:gd name="connsiteX1" fmla="*/ 69354 w 282281"/>
              <a:gd name="connsiteY1" fmla="*/ 62690 h 66052"/>
              <a:gd name="connsiteX2" fmla="*/ 282208 w 282281"/>
              <a:gd name="connsiteY2" fmla="*/ 48229 h 66052"/>
              <a:gd name="connsiteX3" fmla="*/ -74 w 282281"/>
              <a:gd name="connsiteY3" fmla="*/ 30512 h 66052"/>
            </a:gdLst>
            <a:ahLst/>
            <a:cxnLst>
              <a:cxn ang="0">
                <a:pos x="connsiteX0" y="connsiteY0"/>
              </a:cxn>
              <a:cxn ang="0">
                <a:pos x="connsiteX1" y="connsiteY1"/>
              </a:cxn>
              <a:cxn ang="0">
                <a:pos x="connsiteX2" y="connsiteY2"/>
              </a:cxn>
              <a:cxn ang="0">
                <a:pos x="connsiteX3" y="connsiteY3"/>
              </a:cxn>
            </a:cxnLst>
            <a:rect l="l" t="t" r="r" b="b"/>
            <a:pathLst>
              <a:path w="282281" h="66052">
                <a:moveTo>
                  <a:pt x="-74" y="30512"/>
                </a:moveTo>
                <a:cubicBezTo>
                  <a:pt x="6687" y="50858"/>
                  <a:pt x="20273" y="74335"/>
                  <a:pt x="69354" y="62690"/>
                </a:cubicBezTo>
                <a:cubicBezTo>
                  <a:pt x="118436" y="51046"/>
                  <a:pt x="235255" y="37085"/>
                  <a:pt x="282208" y="48229"/>
                </a:cubicBezTo>
                <a:cubicBezTo>
                  <a:pt x="247213" y="-8428"/>
                  <a:pt x="79809" y="-16880"/>
                  <a:pt x="-74" y="30512"/>
                </a:cubicBezTo>
                <a:close/>
              </a:path>
            </a:pathLst>
          </a:custGeom>
          <a:solidFill>
            <a:srgbClr val="313759"/>
          </a:solidFill>
          <a:ln w="6259" cap="flat">
            <a:noFill/>
            <a:prstDash val="solid"/>
            <a:miter/>
          </a:ln>
        </p:spPr>
        <p:txBody>
          <a:bodyPr rtlCol="0" anchor="ctr"/>
          <a:lstStyle/>
          <a:p>
            <a:endParaRPr lang="fr-FR"/>
          </a:p>
        </p:txBody>
      </p:sp>
      <p:sp>
        <p:nvSpPr>
          <p:cNvPr id="73" name="Graphique 3">
            <a:extLst>
              <a:ext uri="{FF2B5EF4-FFF2-40B4-BE49-F238E27FC236}">
                <a16:creationId xmlns:a16="http://schemas.microsoft.com/office/drawing/2014/main" id="{763DC945-22C9-47D1-A87D-0E0D8FF737C2}"/>
              </a:ext>
            </a:extLst>
          </p:cNvPr>
          <p:cNvSpPr/>
          <p:nvPr/>
        </p:nvSpPr>
        <p:spPr>
          <a:xfrm>
            <a:off x="2979495" y="2658332"/>
            <a:ext cx="118617" cy="736438"/>
          </a:xfrm>
          <a:custGeom>
            <a:avLst/>
            <a:gdLst>
              <a:gd name="connsiteX0" fmla="*/ 3040 w 118617"/>
              <a:gd name="connsiteY0" fmla="*/ 636499 h 736438"/>
              <a:gd name="connsiteX1" fmla="*/ 12556 w 118617"/>
              <a:gd name="connsiteY1" fmla="*/ 623979 h 736438"/>
              <a:gd name="connsiteX2" fmla="*/ 41228 w 118617"/>
              <a:gd name="connsiteY2" fmla="*/ 614713 h 736438"/>
              <a:gd name="connsiteX3" fmla="*/ 69087 w 118617"/>
              <a:gd name="connsiteY3" fmla="*/ 621975 h 736438"/>
              <a:gd name="connsiteX4" fmla="*/ 81232 w 118617"/>
              <a:gd name="connsiteY4" fmla="*/ 629050 h 736438"/>
              <a:gd name="connsiteX5" fmla="*/ 86804 w 118617"/>
              <a:gd name="connsiteY5" fmla="*/ 633119 h 736438"/>
              <a:gd name="connsiteX6" fmla="*/ 87805 w 118617"/>
              <a:gd name="connsiteY6" fmla="*/ 633933 h 736438"/>
              <a:gd name="connsiteX7" fmla="*/ 87805 w 118617"/>
              <a:gd name="connsiteY7" fmla="*/ 633933 h 736438"/>
              <a:gd name="connsiteX8" fmla="*/ 87805 w 118617"/>
              <a:gd name="connsiteY8" fmla="*/ 629425 h 736438"/>
              <a:gd name="connsiteX9" fmla="*/ 97008 w 118617"/>
              <a:gd name="connsiteY9" fmla="*/ 419701 h 736438"/>
              <a:gd name="connsiteX10" fmla="*/ 117918 w 118617"/>
              <a:gd name="connsiteY10" fmla="*/ 1005 h 736438"/>
              <a:gd name="connsiteX11" fmla="*/ 118544 w 118617"/>
              <a:gd name="connsiteY11" fmla="*/ 1005 h 736438"/>
              <a:gd name="connsiteX12" fmla="*/ 106962 w 118617"/>
              <a:gd name="connsiteY12" fmla="*/ 419952 h 736438"/>
              <a:gd name="connsiteX13" fmla="*/ 100702 w 118617"/>
              <a:gd name="connsiteY13" fmla="*/ 629738 h 736438"/>
              <a:gd name="connsiteX14" fmla="*/ 99888 w 118617"/>
              <a:gd name="connsiteY14" fmla="*/ 650836 h 736438"/>
              <a:gd name="connsiteX15" fmla="*/ 99888 w 118617"/>
              <a:gd name="connsiteY15" fmla="*/ 657096 h 736438"/>
              <a:gd name="connsiteX16" fmla="*/ 99888 w 118617"/>
              <a:gd name="connsiteY16" fmla="*/ 660352 h 736438"/>
              <a:gd name="connsiteX17" fmla="*/ 99137 w 118617"/>
              <a:gd name="connsiteY17" fmla="*/ 660352 h 736438"/>
              <a:gd name="connsiteX18" fmla="*/ 98010 w 118617"/>
              <a:gd name="connsiteY18" fmla="*/ 659287 h 736438"/>
              <a:gd name="connsiteX19" fmla="*/ 88619 w 118617"/>
              <a:gd name="connsiteY19" fmla="*/ 650961 h 736438"/>
              <a:gd name="connsiteX20" fmla="*/ 83736 w 118617"/>
              <a:gd name="connsiteY20" fmla="*/ 646516 h 736438"/>
              <a:gd name="connsiteX21" fmla="*/ 79542 w 118617"/>
              <a:gd name="connsiteY21" fmla="*/ 643135 h 736438"/>
              <a:gd name="connsiteX22" fmla="*/ 74596 w 118617"/>
              <a:gd name="connsiteY22" fmla="*/ 639504 h 736438"/>
              <a:gd name="connsiteX23" fmla="*/ 64079 w 118617"/>
              <a:gd name="connsiteY23" fmla="*/ 633244 h 736438"/>
              <a:gd name="connsiteX24" fmla="*/ 21445 w 118617"/>
              <a:gd name="connsiteY24" fmla="*/ 633244 h 736438"/>
              <a:gd name="connsiteX25" fmla="*/ 17251 w 118617"/>
              <a:gd name="connsiteY25" fmla="*/ 674125 h 736438"/>
              <a:gd name="connsiteX26" fmla="*/ 46800 w 118617"/>
              <a:gd name="connsiteY26" fmla="*/ 713753 h 736438"/>
              <a:gd name="connsiteX27" fmla="*/ 62701 w 118617"/>
              <a:gd name="connsiteY27" fmla="*/ 735226 h 736438"/>
              <a:gd name="connsiteX28" fmla="*/ 38348 w 118617"/>
              <a:gd name="connsiteY28" fmla="*/ 722705 h 736438"/>
              <a:gd name="connsiteX29" fmla="*/ 5606 w 118617"/>
              <a:gd name="connsiteY29" fmla="*/ 678883 h 736438"/>
              <a:gd name="connsiteX30" fmla="*/ -28 w 118617"/>
              <a:gd name="connsiteY30" fmla="*/ 650585 h 736438"/>
              <a:gd name="connsiteX31" fmla="*/ 3040 w 118617"/>
              <a:gd name="connsiteY31" fmla="*/ 636499 h 736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18617" h="736438">
                <a:moveTo>
                  <a:pt x="3040" y="636499"/>
                </a:moveTo>
                <a:cubicBezTo>
                  <a:pt x="5293" y="631710"/>
                  <a:pt x="8549" y="627447"/>
                  <a:pt x="12556" y="623979"/>
                </a:cubicBezTo>
                <a:cubicBezTo>
                  <a:pt x="20694" y="617524"/>
                  <a:pt x="30835" y="614231"/>
                  <a:pt x="41228" y="614713"/>
                </a:cubicBezTo>
                <a:cubicBezTo>
                  <a:pt x="50932" y="615145"/>
                  <a:pt x="60384" y="617618"/>
                  <a:pt x="69087" y="621975"/>
                </a:cubicBezTo>
                <a:cubicBezTo>
                  <a:pt x="73344" y="624016"/>
                  <a:pt x="77351" y="626382"/>
                  <a:pt x="81232" y="629050"/>
                </a:cubicBezTo>
                <a:cubicBezTo>
                  <a:pt x="83110" y="630364"/>
                  <a:pt x="85051" y="631616"/>
                  <a:pt x="86804" y="633119"/>
                </a:cubicBezTo>
                <a:lnTo>
                  <a:pt x="87805" y="633933"/>
                </a:lnTo>
                <a:lnTo>
                  <a:pt x="87805" y="633933"/>
                </a:lnTo>
                <a:lnTo>
                  <a:pt x="87805" y="629425"/>
                </a:lnTo>
                <a:lnTo>
                  <a:pt x="97008" y="419701"/>
                </a:lnTo>
                <a:cubicBezTo>
                  <a:pt x="103519" y="279887"/>
                  <a:pt x="110468" y="140318"/>
                  <a:pt x="117918" y="1005"/>
                </a:cubicBezTo>
                <a:cubicBezTo>
                  <a:pt x="117918" y="-686"/>
                  <a:pt x="118544" y="-686"/>
                  <a:pt x="118544" y="1005"/>
                </a:cubicBezTo>
                <a:cubicBezTo>
                  <a:pt x="114663" y="140174"/>
                  <a:pt x="110781" y="280094"/>
                  <a:pt x="106962" y="419952"/>
                </a:cubicBezTo>
                <a:cubicBezTo>
                  <a:pt x="104771" y="489943"/>
                  <a:pt x="102705" y="559872"/>
                  <a:pt x="100702" y="629738"/>
                </a:cubicBezTo>
                <a:lnTo>
                  <a:pt x="99888" y="650836"/>
                </a:lnTo>
                <a:lnTo>
                  <a:pt x="99888" y="657096"/>
                </a:lnTo>
                <a:lnTo>
                  <a:pt x="99888" y="660352"/>
                </a:lnTo>
                <a:cubicBezTo>
                  <a:pt x="99888" y="661228"/>
                  <a:pt x="99888" y="660727"/>
                  <a:pt x="99137" y="660352"/>
                </a:cubicBezTo>
                <a:lnTo>
                  <a:pt x="98010" y="659287"/>
                </a:lnTo>
                <a:lnTo>
                  <a:pt x="88619" y="650961"/>
                </a:lnTo>
                <a:lnTo>
                  <a:pt x="83736" y="646516"/>
                </a:lnTo>
                <a:lnTo>
                  <a:pt x="79542" y="643135"/>
                </a:lnTo>
                <a:cubicBezTo>
                  <a:pt x="77977" y="641815"/>
                  <a:pt x="76349" y="640600"/>
                  <a:pt x="74596" y="639504"/>
                </a:cubicBezTo>
                <a:cubicBezTo>
                  <a:pt x="71278" y="637144"/>
                  <a:pt x="67772" y="635053"/>
                  <a:pt x="64079" y="633244"/>
                </a:cubicBezTo>
                <a:cubicBezTo>
                  <a:pt x="49930" y="626170"/>
                  <a:pt x="32213" y="624480"/>
                  <a:pt x="21445" y="633244"/>
                </a:cubicBezTo>
                <a:cubicBezTo>
                  <a:pt x="10677" y="642009"/>
                  <a:pt x="10802" y="659726"/>
                  <a:pt x="17251" y="674125"/>
                </a:cubicBezTo>
                <a:cubicBezTo>
                  <a:pt x="24450" y="689118"/>
                  <a:pt x="34467" y="702578"/>
                  <a:pt x="46800" y="713753"/>
                </a:cubicBezTo>
                <a:cubicBezTo>
                  <a:pt x="59321" y="725397"/>
                  <a:pt x="64642" y="732534"/>
                  <a:pt x="62701" y="735226"/>
                </a:cubicBezTo>
                <a:cubicBezTo>
                  <a:pt x="60760" y="737918"/>
                  <a:pt x="51745" y="735226"/>
                  <a:pt x="38348" y="722705"/>
                </a:cubicBezTo>
                <a:cubicBezTo>
                  <a:pt x="24638" y="710429"/>
                  <a:pt x="13494" y="695529"/>
                  <a:pt x="5606" y="678883"/>
                </a:cubicBezTo>
                <a:cubicBezTo>
                  <a:pt x="1537" y="670024"/>
                  <a:pt x="-404" y="660333"/>
                  <a:pt x="-28" y="650585"/>
                </a:cubicBezTo>
                <a:cubicBezTo>
                  <a:pt x="159" y="645746"/>
                  <a:pt x="1224" y="640982"/>
                  <a:pt x="3040" y="636499"/>
                </a:cubicBezTo>
                <a:close/>
              </a:path>
            </a:pathLst>
          </a:custGeom>
          <a:solidFill>
            <a:srgbClr val="BF8D77"/>
          </a:solidFill>
          <a:ln w="6259" cap="flat">
            <a:noFill/>
            <a:prstDash val="solid"/>
            <a:miter/>
          </a:ln>
        </p:spPr>
        <p:txBody>
          <a:bodyPr rtlCol="0" anchor="ctr"/>
          <a:lstStyle/>
          <a:p>
            <a:endParaRPr lang="fr-FR"/>
          </a:p>
        </p:txBody>
      </p:sp>
      <p:sp>
        <p:nvSpPr>
          <p:cNvPr id="80" name="Graphique 3">
            <a:extLst>
              <a:ext uri="{FF2B5EF4-FFF2-40B4-BE49-F238E27FC236}">
                <a16:creationId xmlns:a16="http://schemas.microsoft.com/office/drawing/2014/main" id="{29477C29-E7D9-46E8-AAA2-D0C10EF6AE53}"/>
              </a:ext>
            </a:extLst>
          </p:cNvPr>
          <p:cNvSpPr/>
          <p:nvPr/>
        </p:nvSpPr>
        <p:spPr>
          <a:xfrm>
            <a:off x="2124055" y="5834131"/>
            <a:ext cx="1991993" cy="3345395"/>
          </a:xfrm>
          <a:custGeom>
            <a:avLst/>
            <a:gdLst>
              <a:gd name="connsiteX0" fmla="*/ 1533352 w 1991993"/>
              <a:gd name="connsiteY0" fmla="*/ 53076 h 3345395"/>
              <a:gd name="connsiteX1" fmla="*/ 1961878 w 1991993"/>
              <a:gd name="connsiteY1" fmla="*/ 3296596 h 3345395"/>
              <a:gd name="connsiteX2" fmla="*/ 1567472 w 1991993"/>
              <a:gd name="connsiteY2" fmla="*/ 3276313 h 3345395"/>
              <a:gd name="connsiteX3" fmla="*/ 1177635 w 1991993"/>
              <a:gd name="connsiteY3" fmla="*/ 742160 h 3345395"/>
              <a:gd name="connsiteX4" fmla="*/ 1026885 w 1991993"/>
              <a:gd name="connsiteY4" fmla="*/ 702156 h 3345395"/>
              <a:gd name="connsiteX5" fmla="*/ 356269 w 1991993"/>
              <a:gd name="connsiteY5" fmla="*/ 3249205 h 3345395"/>
              <a:gd name="connsiteX6" fmla="*/ -74 w 1991993"/>
              <a:gd name="connsiteY6" fmla="*/ 3232240 h 3345395"/>
              <a:gd name="connsiteX7" fmla="*/ 380121 w 1991993"/>
              <a:gd name="connsiteY7" fmla="*/ 1237296 h 3345395"/>
              <a:gd name="connsiteX8" fmla="*/ 451114 w 1991993"/>
              <a:gd name="connsiteY8" fmla="*/ -263 h 3345395"/>
              <a:gd name="connsiteX9" fmla="*/ 1533165 w 1991993"/>
              <a:gd name="connsiteY9" fmla="*/ 53076 h 3345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91993" h="3345395">
                <a:moveTo>
                  <a:pt x="1533352" y="53076"/>
                </a:moveTo>
                <a:cubicBezTo>
                  <a:pt x="1955116" y="376990"/>
                  <a:pt x="2049961" y="2009518"/>
                  <a:pt x="1961878" y="3296596"/>
                </a:cubicBezTo>
                <a:cubicBezTo>
                  <a:pt x="1887379" y="3344051"/>
                  <a:pt x="1810250" y="3384681"/>
                  <a:pt x="1567472" y="3276313"/>
                </a:cubicBezTo>
                <a:cubicBezTo>
                  <a:pt x="1676403" y="2893552"/>
                  <a:pt x="1384229" y="1382350"/>
                  <a:pt x="1177635" y="742160"/>
                </a:cubicBezTo>
                <a:lnTo>
                  <a:pt x="1026885" y="702156"/>
                </a:lnTo>
                <a:cubicBezTo>
                  <a:pt x="1026008" y="827364"/>
                  <a:pt x="647503" y="2791944"/>
                  <a:pt x="356269" y="3249205"/>
                </a:cubicBezTo>
                <a:cubicBezTo>
                  <a:pt x="254662" y="3286768"/>
                  <a:pt x="121128" y="3293028"/>
                  <a:pt x="-74" y="3232240"/>
                </a:cubicBezTo>
                <a:cubicBezTo>
                  <a:pt x="108982" y="2873267"/>
                  <a:pt x="329724" y="1640341"/>
                  <a:pt x="380121" y="1237296"/>
                </a:cubicBezTo>
                <a:cubicBezTo>
                  <a:pt x="430518" y="834250"/>
                  <a:pt x="451114" y="-263"/>
                  <a:pt x="451114" y="-263"/>
                </a:cubicBezTo>
                <a:lnTo>
                  <a:pt x="1533165" y="53076"/>
                </a:lnTo>
              </a:path>
            </a:pathLst>
          </a:custGeom>
          <a:solidFill>
            <a:srgbClr val="1760BF"/>
          </a:solidFill>
          <a:ln w="6259" cap="flat">
            <a:noFill/>
            <a:prstDash val="solid"/>
            <a:miter/>
          </a:ln>
        </p:spPr>
        <p:txBody>
          <a:bodyPr rtlCol="0" anchor="ctr"/>
          <a:lstStyle/>
          <a:p>
            <a:endParaRPr lang="fr-FR"/>
          </a:p>
        </p:txBody>
      </p:sp>
      <p:sp>
        <p:nvSpPr>
          <p:cNvPr id="81" name="Graphique 3">
            <a:extLst>
              <a:ext uri="{FF2B5EF4-FFF2-40B4-BE49-F238E27FC236}">
                <a16:creationId xmlns:a16="http://schemas.microsoft.com/office/drawing/2014/main" id="{C580D09D-6743-4ECF-8284-2CD9014171F2}"/>
              </a:ext>
            </a:extLst>
          </p:cNvPr>
          <p:cNvSpPr/>
          <p:nvPr/>
        </p:nvSpPr>
        <p:spPr>
          <a:xfrm>
            <a:off x="3018942" y="6491627"/>
            <a:ext cx="283016" cy="85461"/>
          </a:xfrm>
          <a:custGeom>
            <a:avLst/>
            <a:gdLst>
              <a:gd name="connsiteX0" fmla="*/ 24444 w 283016"/>
              <a:gd name="connsiteY0" fmla="*/ 2277 h 85461"/>
              <a:gd name="connsiteX1" fmla="*/ 280370 w 283016"/>
              <a:gd name="connsiteY1" fmla="*/ 82848 h 85461"/>
              <a:gd name="connsiteX2" fmla="*/ 279807 w 283016"/>
              <a:gd name="connsiteY2" fmla="*/ 84914 h 85461"/>
              <a:gd name="connsiteX3" fmla="*/ 19874 w 283016"/>
              <a:gd name="connsiteY3" fmla="*/ 18366 h 85461"/>
              <a:gd name="connsiteX4" fmla="*/ 24444 w 283016"/>
              <a:gd name="connsiteY4" fmla="*/ 2277 h 854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3016" h="85461">
                <a:moveTo>
                  <a:pt x="24444" y="2277"/>
                </a:moveTo>
                <a:cubicBezTo>
                  <a:pt x="109899" y="28570"/>
                  <a:pt x="195041" y="56179"/>
                  <a:pt x="280370" y="82848"/>
                </a:cubicBezTo>
                <a:cubicBezTo>
                  <a:pt x="284126" y="84038"/>
                  <a:pt x="283626" y="85916"/>
                  <a:pt x="279807" y="84914"/>
                </a:cubicBezTo>
                <a:cubicBezTo>
                  <a:pt x="193225" y="62502"/>
                  <a:pt x="106330" y="41091"/>
                  <a:pt x="19874" y="18366"/>
                </a:cubicBezTo>
                <a:cubicBezTo>
                  <a:pt x="-9737" y="10540"/>
                  <a:pt x="-4855" y="-6738"/>
                  <a:pt x="24444" y="2277"/>
                </a:cubicBezTo>
                <a:close/>
              </a:path>
            </a:pathLst>
          </a:custGeom>
          <a:solidFill>
            <a:srgbClr val="0C4E96"/>
          </a:solidFill>
          <a:ln w="6259" cap="flat">
            <a:noFill/>
            <a:prstDash val="solid"/>
            <a:miter/>
          </a:ln>
        </p:spPr>
        <p:txBody>
          <a:bodyPr rtlCol="0" anchor="ctr"/>
          <a:lstStyle/>
          <a:p>
            <a:endParaRPr lang="fr-FR"/>
          </a:p>
        </p:txBody>
      </p:sp>
      <p:sp>
        <p:nvSpPr>
          <p:cNvPr id="82" name="Graphique 3">
            <a:extLst>
              <a:ext uri="{FF2B5EF4-FFF2-40B4-BE49-F238E27FC236}">
                <a16:creationId xmlns:a16="http://schemas.microsoft.com/office/drawing/2014/main" id="{AE096126-6275-40F4-8590-4B93F81EA8F4}"/>
              </a:ext>
            </a:extLst>
          </p:cNvPr>
          <p:cNvSpPr/>
          <p:nvPr/>
        </p:nvSpPr>
        <p:spPr>
          <a:xfrm>
            <a:off x="2572622" y="5890237"/>
            <a:ext cx="1061159" cy="487548"/>
          </a:xfrm>
          <a:custGeom>
            <a:avLst/>
            <a:gdLst>
              <a:gd name="connsiteX0" fmla="*/ 18136 w 1061159"/>
              <a:gd name="connsiteY0" fmla="*/ 36160 h 487548"/>
              <a:gd name="connsiteX1" fmla="*/ 198687 w 1061159"/>
              <a:gd name="connsiteY1" fmla="*/ 94069 h 487548"/>
              <a:gd name="connsiteX2" fmla="*/ 199375 w 1061159"/>
              <a:gd name="connsiteY2" fmla="*/ 65709 h 487548"/>
              <a:gd name="connsiteX3" fmla="*/ 200564 w 1061159"/>
              <a:gd name="connsiteY3" fmla="*/ 25956 h 487548"/>
              <a:gd name="connsiteX4" fmla="*/ 204320 w 1061159"/>
              <a:gd name="connsiteY4" fmla="*/ 2667 h 487548"/>
              <a:gd name="connsiteX5" fmla="*/ 212271 w 1061159"/>
              <a:gd name="connsiteY5" fmla="*/ 507 h 487548"/>
              <a:gd name="connsiteX6" fmla="*/ 215089 w 1061159"/>
              <a:gd name="connsiteY6" fmla="*/ 6674 h 487548"/>
              <a:gd name="connsiteX7" fmla="*/ 211771 w 1061159"/>
              <a:gd name="connsiteY7" fmla="*/ 62642 h 487548"/>
              <a:gd name="connsiteX8" fmla="*/ 209266 w 1061159"/>
              <a:gd name="connsiteY8" fmla="*/ 113226 h 487548"/>
              <a:gd name="connsiteX9" fmla="*/ 238190 w 1061159"/>
              <a:gd name="connsiteY9" fmla="*/ 119486 h 487548"/>
              <a:gd name="connsiteX10" fmla="*/ 239066 w 1061159"/>
              <a:gd name="connsiteY10" fmla="*/ 119486 h 487548"/>
              <a:gd name="connsiteX11" fmla="*/ 239066 w 1061159"/>
              <a:gd name="connsiteY11" fmla="*/ 118547 h 487548"/>
              <a:gd name="connsiteX12" fmla="*/ 239629 w 1061159"/>
              <a:gd name="connsiteY12" fmla="*/ 111536 h 487548"/>
              <a:gd name="connsiteX13" fmla="*/ 240944 w 1061159"/>
              <a:gd name="connsiteY13" fmla="*/ 95947 h 487548"/>
              <a:gd name="connsiteX14" fmla="*/ 244387 w 1061159"/>
              <a:gd name="connsiteY14" fmla="*/ 64645 h 487548"/>
              <a:gd name="connsiteX15" fmla="*/ 261040 w 1061159"/>
              <a:gd name="connsiteY15" fmla="*/ 5734 h 487548"/>
              <a:gd name="connsiteX16" fmla="*/ 261791 w 1061159"/>
              <a:gd name="connsiteY16" fmla="*/ 5422 h 487548"/>
              <a:gd name="connsiteX17" fmla="*/ 262105 w 1061159"/>
              <a:gd name="connsiteY17" fmla="*/ 6173 h 487548"/>
              <a:gd name="connsiteX18" fmla="*/ 254091 w 1061159"/>
              <a:gd name="connsiteY18" fmla="*/ 67024 h 487548"/>
              <a:gd name="connsiteX19" fmla="*/ 250898 w 1061159"/>
              <a:gd name="connsiteY19" fmla="*/ 97450 h 487548"/>
              <a:gd name="connsiteX20" fmla="*/ 250022 w 1061159"/>
              <a:gd name="connsiteY20" fmla="*/ 106402 h 487548"/>
              <a:gd name="connsiteX21" fmla="*/ 435769 w 1061159"/>
              <a:gd name="connsiteY21" fmla="*/ 136640 h 487548"/>
              <a:gd name="connsiteX22" fmla="*/ 446599 w 1061159"/>
              <a:gd name="connsiteY22" fmla="*/ 141022 h 487548"/>
              <a:gd name="connsiteX23" fmla="*/ 426941 w 1061159"/>
              <a:gd name="connsiteY23" fmla="*/ 31089 h 487548"/>
              <a:gd name="connsiteX24" fmla="*/ 429070 w 1061159"/>
              <a:gd name="connsiteY24" fmla="*/ 30713 h 487548"/>
              <a:gd name="connsiteX25" fmla="*/ 516340 w 1061159"/>
              <a:gd name="connsiteY25" fmla="*/ 476330 h 487548"/>
              <a:gd name="connsiteX26" fmla="*/ 617947 w 1061159"/>
              <a:gd name="connsiteY26" fmla="*/ 463058 h 487548"/>
              <a:gd name="connsiteX27" fmla="*/ 578318 w 1061159"/>
              <a:gd name="connsiteY27" fmla="*/ 110284 h 487548"/>
              <a:gd name="connsiteX28" fmla="*/ 594971 w 1061159"/>
              <a:gd name="connsiteY28" fmla="*/ 108593 h 487548"/>
              <a:gd name="connsiteX29" fmla="*/ 598789 w 1061159"/>
              <a:gd name="connsiteY29" fmla="*/ 147658 h 487548"/>
              <a:gd name="connsiteX30" fmla="*/ 629716 w 1061159"/>
              <a:gd name="connsiteY30" fmla="*/ 142838 h 487548"/>
              <a:gd name="connsiteX31" fmla="*/ 853839 w 1061159"/>
              <a:gd name="connsiteY31" fmla="*/ 108781 h 487548"/>
              <a:gd name="connsiteX32" fmla="*/ 960642 w 1061159"/>
              <a:gd name="connsiteY32" fmla="*/ 70718 h 487548"/>
              <a:gd name="connsiteX33" fmla="*/ 1056551 w 1061159"/>
              <a:gd name="connsiteY33" fmla="*/ 10430 h 487548"/>
              <a:gd name="connsiteX34" fmla="*/ 1057991 w 1061159"/>
              <a:gd name="connsiteY34" fmla="*/ 12058 h 487548"/>
              <a:gd name="connsiteX35" fmla="*/ 962958 w 1061159"/>
              <a:gd name="connsiteY35" fmla="*/ 76227 h 487548"/>
              <a:gd name="connsiteX36" fmla="*/ 856531 w 1061159"/>
              <a:gd name="connsiteY36" fmla="*/ 118422 h 487548"/>
              <a:gd name="connsiteX37" fmla="*/ 631156 w 1061159"/>
              <a:gd name="connsiteY37" fmla="*/ 159803 h 487548"/>
              <a:gd name="connsiteX38" fmla="*/ 599854 w 1061159"/>
              <a:gd name="connsiteY38" fmla="*/ 158739 h 487548"/>
              <a:gd name="connsiteX39" fmla="*/ 630530 w 1061159"/>
              <a:gd name="connsiteY39" fmla="*/ 473450 h 487548"/>
              <a:gd name="connsiteX40" fmla="*/ 508577 w 1061159"/>
              <a:gd name="connsiteY40" fmla="*/ 487286 h 487548"/>
              <a:gd name="connsiteX41" fmla="*/ 448352 w 1061159"/>
              <a:gd name="connsiteY41" fmla="*/ 151164 h 487548"/>
              <a:gd name="connsiteX42" fmla="*/ 432450 w 1061159"/>
              <a:gd name="connsiteY42" fmla="*/ 153293 h 487548"/>
              <a:gd name="connsiteX43" fmla="*/ 249834 w 1061159"/>
              <a:gd name="connsiteY43" fmla="*/ 108969 h 487548"/>
              <a:gd name="connsiteX44" fmla="*/ 247643 w 1061159"/>
              <a:gd name="connsiteY44" fmla="*/ 131882 h 487548"/>
              <a:gd name="connsiteX45" fmla="*/ 225418 w 1061159"/>
              <a:gd name="connsiteY45" fmla="*/ 127312 h 487548"/>
              <a:gd name="connsiteX46" fmla="*/ 198060 w 1061159"/>
              <a:gd name="connsiteY46" fmla="*/ 121928 h 487548"/>
              <a:gd name="connsiteX47" fmla="*/ 198687 w 1061159"/>
              <a:gd name="connsiteY47" fmla="*/ 96886 h 487548"/>
              <a:gd name="connsiteX48" fmla="*/ 13628 w 1061159"/>
              <a:gd name="connsiteY48" fmla="*/ 52625 h 487548"/>
              <a:gd name="connsiteX49" fmla="*/ 18136 w 1061159"/>
              <a:gd name="connsiteY49" fmla="*/ 36160 h 4875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1061159" h="487548">
                <a:moveTo>
                  <a:pt x="18136" y="36160"/>
                </a:moveTo>
                <a:cubicBezTo>
                  <a:pt x="78486" y="54941"/>
                  <a:pt x="138462" y="74912"/>
                  <a:pt x="198687" y="94069"/>
                </a:cubicBezTo>
                <a:lnTo>
                  <a:pt x="199375" y="65709"/>
                </a:lnTo>
                <a:cubicBezTo>
                  <a:pt x="199813" y="52375"/>
                  <a:pt x="200189" y="39165"/>
                  <a:pt x="200564" y="25956"/>
                </a:cubicBezTo>
                <a:cubicBezTo>
                  <a:pt x="199813" y="17999"/>
                  <a:pt x="201128" y="9985"/>
                  <a:pt x="204320" y="2667"/>
                </a:cubicBezTo>
                <a:cubicBezTo>
                  <a:pt x="205886" y="-125"/>
                  <a:pt x="209454" y="-1089"/>
                  <a:pt x="212271" y="507"/>
                </a:cubicBezTo>
                <a:cubicBezTo>
                  <a:pt x="214400" y="1747"/>
                  <a:pt x="215589" y="4226"/>
                  <a:pt x="215089" y="6674"/>
                </a:cubicBezTo>
                <a:cubicBezTo>
                  <a:pt x="213836" y="25455"/>
                  <a:pt x="212773" y="44236"/>
                  <a:pt x="211771" y="62642"/>
                </a:cubicBezTo>
                <a:lnTo>
                  <a:pt x="209266" y="113226"/>
                </a:lnTo>
                <a:lnTo>
                  <a:pt x="238190" y="119486"/>
                </a:lnTo>
                <a:lnTo>
                  <a:pt x="239066" y="119486"/>
                </a:lnTo>
                <a:lnTo>
                  <a:pt x="239066" y="118547"/>
                </a:lnTo>
                <a:lnTo>
                  <a:pt x="239629" y="111536"/>
                </a:lnTo>
                <a:lnTo>
                  <a:pt x="240944" y="95947"/>
                </a:lnTo>
                <a:cubicBezTo>
                  <a:pt x="241883" y="85429"/>
                  <a:pt x="242885" y="74912"/>
                  <a:pt x="244387" y="64645"/>
                </a:cubicBezTo>
                <a:cubicBezTo>
                  <a:pt x="246829" y="44255"/>
                  <a:pt x="252401" y="24372"/>
                  <a:pt x="261040" y="5734"/>
                </a:cubicBezTo>
                <a:cubicBezTo>
                  <a:pt x="261166" y="5440"/>
                  <a:pt x="261478" y="5303"/>
                  <a:pt x="261791" y="5422"/>
                </a:cubicBezTo>
                <a:cubicBezTo>
                  <a:pt x="262105" y="5540"/>
                  <a:pt x="262229" y="5879"/>
                  <a:pt x="262105" y="6173"/>
                </a:cubicBezTo>
                <a:cubicBezTo>
                  <a:pt x="259037" y="26456"/>
                  <a:pt x="256408" y="46678"/>
                  <a:pt x="254091" y="67024"/>
                </a:cubicBezTo>
                <a:lnTo>
                  <a:pt x="250898" y="97450"/>
                </a:lnTo>
                <a:cubicBezTo>
                  <a:pt x="250898" y="100455"/>
                  <a:pt x="250335" y="103710"/>
                  <a:pt x="250022" y="106402"/>
                </a:cubicBezTo>
                <a:cubicBezTo>
                  <a:pt x="311875" y="116669"/>
                  <a:pt x="373978" y="125997"/>
                  <a:pt x="435769" y="136640"/>
                </a:cubicBezTo>
                <a:cubicBezTo>
                  <a:pt x="439713" y="137116"/>
                  <a:pt x="443469" y="138631"/>
                  <a:pt x="446599" y="141022"/>
                </a:cubicBezTo>
                <a:cubicBezTo>
                  <a:pt x="440025" y="104417"/>
                  <a:pt x="433515" y="67775"/>
                  <a:pt x="426941" y="31089"/>
                </a:cubicBezTo>
                <a:cubicBezTo>
                  <a:pt x="424500" y="17692"/>
                  <a:pt x="426441" y="17316"/>
                  <a:pt x="429070" y="30713"/>
                </a:cubicBezTo>
                <a:cubicBezTo>
                  <a:pt x="458306" y="179211"/>
                  <a:pt x="487354" y="327752"/>
                  <a:pt x="516340" y="476330"/>
                </a:cubicBezTo>
                <a:lnTo>
                  <a:pt x="617947" y="463058"/>
                </a:lnTo>
                <a:lnTo>
                  <a:pt x="578318" y="110284"/>
                </a:lnTo>
                <a:cubicBezTo>
                  <a:pt x="566673" y="4608"/>
                  <a:pt x="584579" y="2604"/>
                  <a:pt x="594971" y="108593"/>
                </a:cubicBezTo>
                <a:cubicBezTo>
                  <a:pt x="596223" y="121615"/>
                  <a:pt x="597475" y="134637"/>
                  <a:pt x="598789" y="147658"/>
                </a:cubicBezTo>
                <a:cubicBezTo>
                  <a:pt x="608868" y="144728"/>
                  <a:pt x="619261" y="143107"/>
                  <a:pt x="629716" y="142838"/>
                </a:cubicBezTo>
                <a:cubicBezTo>
                  <a:pt x="705404" y="139056"/>
                  <a:pt x="780467" y="127650"/>
                  <a:pt x="853839" y="108781"/>
                </a:cubicBezTo>
                <a:cubicBezTo>
                  <a:pt x="890525" y="99372"/>
                  <a:pt x="926272" y="86632"/>
                  <a:pt x="960642" y="70718"/>
                </a:cubicBezTo>
                <a:cubicBezTo>
                  <a:pt x="995262" y="55223"/>
                  <a:pt x="1027565" y="34927"/>
                  <a:pt x="1056551" y="10430"/>
                </a:cubicBezTo>
                <a:cubicBezTo>
                  <a:pt x="1061747" y="6235"/>
                  <a:pt x="1062811" y="7675"/>
                  <a:pt x="1057991" y="12058"/>
                </a:cubicBezTo>
                <a:cubicBezTo>
                  <a:pt x="1029443" y="37732"/>
                  <a:pt x="997453" y="59324"/>
                  <a:pt x="962958" y="76227"/>
                </a:cubicBezTo>
                <a:cubicBezTo>
                  <a:pt x="928839" y="93480"/>
                  <a:pt x="893217" y="107604"/>
                  <a:pt x="856531" y="118422"/>
                </a:cubicBezTo>
                <a:cubicBezTo>
                  <a:pt x="783096" y="140171"/>
                  <a:pt x="707533" y="154044"/>
                  <a:pt x="631156" y="159803"/>
                </a:cubicBezTo>
                <a:cubicBezTo>
                  <a:pt x="620701" y="160968"/>
                  <a:pt x="610184" y="160611"/>
                  <a:pt x="599854" y="158739"/>
                </a:cubicBezTo>
                <a:cubicBezTo>
                  <a:pt x="610058" y="263620"/>
                  <a:pt x="620325" y="368526"/>
                  <a:pt x="630530" y="473450"/>
                </a:cubicBezTo>
                <a:lnTo>
                  <a:pt x="508577" y="487286"/>
                </a:lnTo>
                <a:cubicBezTo>
                  <a:pt x="488481" y="375224"/>
                  <a:pt x="468385" y="263181"/>
                  <a:pt x="448352" y="151164"/>
                </a:cubicBezTo>
                <a:cubicBezTo>
                  <a:pt x="443781" y="154526"/>
                  <a:pt x="437772" y="155327"/>
                  <a:pt x="432450" y="153293"/>
                </a:cubicBezTo>
                <a:cubicBezTo>
                  <a:pt x="371474" y="139081"/>
                  <a:pt x="310686" y="123556"/>
                  <a:pt x="249834" y="108969"/>
                </a:cubicBezTo>
                <a:cubicBezTo>
                  <a:pt x="249083" y="116607"/>
                  <a:pt x="248394" y="124181"/>
                  <a:pt x="247643" y="131882"/>
                </a:cubicBezTo>
                <a:lnTo>
                  <a:pt x="225418" y="127312"/>
                </a:lnTo>
                <a:lnTo>
                  <a:pt x="198060" y="121928"/>
                </a:lnTo>
                <a:lnTo>
                  <a:pt x="198687" y="96886"/>
                </a:lnTo>
                <a:cubicBezTo>
                  <a:pt x="137021" y="81986"/>
                  <a:pt x="75168" y="67963"/>
                  <a:pt x="13628" y="52625"/>
                </a:cubicBezTo>
                <a:cubicBezTo>
                  <a:pt x="-7406" y="46928"/>
                  <a:pt x="-2899" y="29649"/>
                  <a:pt x="18136" y="36160"/>
                </a:cubicBezTo>
                <a:close/>
              </a:path>
            </a:pathLst>
          </a:custGeom>
          <a:solidFill>
            <a:srgbClr val="0C4E96"/>
          </a:solidFill>
          <a:ln w="6259" cap="flat">
            <a:noFill/>
            <a:prstDash val="solid"/>
            <a:miter/>
          </a:ln>
        </p:spPr>
        <p:txBody>
          <a:bodyPr rtlCol="0" anchor="ctr"/>
          <a:lstStyle/>
          <a:p>
            <a:endParaRPr lang="fr-FR"/>
          </a:p>
        </p:txBody>
      </p:sp>
      <p:sp>
        <p:nvSpPr>
          <p:cNvPr id="83" name="Graphique 3">
            <a:extLst>
              <a:ext uri="{FF2B5EF4-FFF2-40B4-BE49-F238E27FC236}">
                <a16:creationId xmlns:a16="http://schemas.microsoft.com/office/drawing/2014/main" id="{B79E250B-786E-4273-B4DD-3380590B2B10}"/>
              </a:ext>
            </a:extLst>
          </p:cNvPr>
          <p:cNvSpPr/>
          <p:nvPr/>
        </p:nvSpPr>
        <p:spPr>
          <a:xfrm>
            <a:off x="3040911" y="5963388"/>
            <a:ext cx="73510" cy="70133"/>
          </a:xfrm>
          <a:custGeom>
            <a:avLst/>
            <a:gdLst>
              <a:gd name="connsiteX0" fmla="*/ 54499 w 73510"/>
              <a:gd name="connsiteY0" fmla="*/ 66744 h 70133"/>
              <a:gd name="connsiteX1" fmla="*/ 33214 w 73510"/>
              <a:gd name="connsiteY1" fmla="*/ 69060 h 70133"/>
              <a:gd name="connsiteX2" fmla="*/ 5417 w 73510"/>
              <a:gd name="connsiteY2" fmla="*/ 41702 h 70133"/>
              <a:gd name="connsiteX3" fmla="*/ 11678 w 73510"/>
              <a:gd name="connsiteY3" fmla="*/ 40764 h 70133"/>
              <a:gd name="connsiteX4" fmla="*/ 26390 w 73510"/>
              <a:gd name="connsiteY4" fmla="*/ 47713 h 70133"/>
              <a:gd name="connsiteX5" fmla="*/ 33840 w 73510"/>
              <a:gd name="connsiteY5" fmla="*/ 51030 h 70133"/>
              <a:gd name="connsiteX6" fmla="*/ 43293 w 73510"/>
              <a:gd name="connsiteY6" fmla="*/ 53472 h 70133"/>
              <a:gd name="connsiteX7" fmla="*/ 53247 w 73510"/>
              <a:gd name="connsiteY7" fmla="*/ 47900 h 70133"/>
              <a:gd name="connsiteX8" fmla="*/ 54249 w 73510"/>
              <a:gd name="connsiteY8" fmla="*/ 31749 h 70133"/>
              <a:gd name="connsiteX9" fmla="*/ 41728 w 73510"/>
              <a:gd name="connsiteY9" fmla="*/ 20730 h 70133"/>
              <a:gd name="connsiteX10" fmla="*/ 12304 w 73510"/>
              <a:gd name="connsiteY10" fmla="*/ 37884 h 70133"/>
              <a:gd name="connsiteX11" fmla="*/ 1098 w 73510"/>
              <a:gd name="connsiteY11" fmla="*/ 37884 h 70133"/>
              <a:gd name="connsiteX12" fmla="*/ 9487 w 73510"/>
              <a:gd name="connsiteY12" fmla="*/ 9086 h 70133"/>
              <a:gd name="connsiteX13" fmla="*/ 39912 w 73510"/>
              <a:gd name="connsiteY13" fmla="*/ 196 h 70133"/>
              <a:gd name="connsiteX14" fmla="*/ 67834 w 73510"/>
              <a:gd name="connsiteY14" fmla="*/ 18101 h 70133"/>
              <a:gd name="connsiteX15" fmla="*/ 71214 w 73510"/>
              <a:gd name="connsiteY15" fmla="*/ 49403 h 70133"/>
              <a:gd name="connsiteX16" fmla="*/ 54499 w 73510"/>
              <a:gd name="connsiteY16" fmla="*/ 66744 h 701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3510" h="70133">
                <a:moveTo>
                  <a:pt x="54499" y="66744"/>
                </a:moveTo>
                <a:cubicBezTo>
                  <a:pt x="47863" y="69862"/>
                  <a:pt x="40351" y="70676"/>
                  <a:pt x="33214" y="69060"/>
                </a:cubicBezTo>
                <a:cubicBezTo>
                  <a:pt x="19691" y="65599"/>
                  <a:pt x="9111" y="55150"/>
                  <a:pt x="5417" y="41702"/>
                </a:cubicBezTo>
                <a:cubicBezTo>
                  <a:pt x="4917" y="39950"/>
                  <a:pt x="9863" y="39699"/>
                  <a:pt x="11678" y="40764"/>
                </a:cubicBezTo>
                <a:cubicBezTo>
                  <a:pt x="16185" y="43856"/>
                  <a:pt x="21131" y="46204"/>
                  <a:pt x="26390" y="47713"/>
                </a:cubicBezTo>
                <a:cubicBezTo>
                  <a:pt x="29019" y="48482"/>
                  <a:pt x="31524" y="49597"/>
                  <a:pt x="33840" y="51030"/>
                </a:cubicBezTo>
                <a:cubicBezTo>
                  <a:pt x="36720" y="52740"/>
                  <a:pt x="39975" y="53585"/>
                  <a:pt x="43293" y="53472"/>
                </a:cubicBezTo>
                <a:cubicBezTo>
                  <a:pt x="47300" y="53322"/>
                  <a:pt x="50993" y="51250"/>
                  <a:pt x="53247" y="47900"/>
                </a:cubicBezTo>
                <a:cubicBezTo>
                  <a:pt x="56189" y="43005"/>
                  <a:pt x="56565" y="36976"/>
                  <a:pt x="54249" y="31749"/>
                </a:cubicBezTo>
                <a:cubicBezTo>
                  <a:pt x="51933" y="26408"/>
                  <a:pt x="47300" y="22377"/>
                  <a:pt x="41728" y="20730"/>
                </a:cubicBezTo>
                <a:cubicBezTo>
                  <a:pt x="28894" y="17569"/>
                  <a:pt x="15873" y="25163"/>
                  <a:pt x="12304" y="37884"/>
                </a:cubicBezTo>
                <a:cubicBezTo>
                  <a:pt x="11678" y="39950"/>
                  <a:pt x="2538" y="41765"/>
                  <a:pt x="1098" y="37884"/>
                </a:cubicBezTo>
                <a:cubicBezTo>
                  <a:pt x="-2032" y="27472"/>
                  <a:pt x="1223" y="16185"/>
                  <a:pt x="9487" y="9086"/>
                </a:cubicBezTo>
                <a:cubicBezTo>
                  <a:pt x="17813" y="1717"/>
                  <a:pt x="28957" y="-1544"/>
                  <a:pt x="39912" y="196"/>
                </a:cubicBezTo>
                <a:cubicBezTo>
                  <a:pt x="51431" y="1761"/>
                  <a:pt x="61636" y="8316"/>
                  <a:pt x="67834" y="18101"/>
                </a:cubicBezTo>
                <a:cubicBezTo>
                  <a:pt x="73844" y="27416"/>
                  <a:pt x="75096" y="39023"/>
                  <a:pt x="71214" y="49403"/>
                </a:cubicBezTo>
                <a:cubicBezTo>
                  <a:pt x="68084" y="57141"/>
                  <a:pt x="62137" y="63364"/>
                  <a:pt x="54499" y="66744"/>
                </a:cubicBezTo>
                <a:close/>
              </a:path>
            </a:pathLst>
          </a:custGeom>
          <a:solidFill>
            <a:srgbClr val="0C4E96"/>
          </a:solidFill>
          <a:ln w="6259" cap="flat">
            <a:noFill/>
            <a:prstDash val="solid"/>
            <a:miter/>
          </a:ln>
        </p:spPr>
        <p:txBody>
          <a:bodyPr rtlCol="0" anchor="ctr"/>
          <a:lstStyle/>
          <a:p>
            <a:endParaRPr lang="fr-FR"/>
          </a:p>
        </p:txBody>
      </p:sp>
      <p:sp>
        <p:nvSpPr>
          <p:cNvPr id="84" name="Graphique 3">
            <a:extLst>
              <a:ext uri="{FF2B5EF4-FFF2-40B4-BE49-F238E27FC236}">
                <a16:creationId xmlns:a16="http://schemas.microsoft.com/office/drawing/2014/main" id="{74547A4F-88DA-4480-8C85-FD0C9E937B14}"/>
              </a:ext>
            </a:extLst>
          </p:cNvPr>
          <p:cNvSpPr/>
          <p:nvPr/>
        </p:nvSpPr>
        <p:spPr>
          <a:xfrm>
            <a:off x="3397298" y="3129757"/>
            <a:ext cx="40442" cy="40442"/>
          </a:xfrm>
          <a:custGeom>
            <a:avLst/>
            <a:gdLst>
              <a:gd name="connsiteX0" fmla="*/ 40443 w 40442"/>
              <a:gd name="connsiteY0" fmla="*/ 20221 h 40442"/>
              <a:gd name="connsiteX1" fmla="*/ 20222 w 40442"/>
              <a:gd name="connsiteY1" fmla="*/ 40442 h 40442"/>
              <a:gd name="connsiteX2" fmla="*/ 1 w 40442"/>
              <a:gd name="connsiteY2" fmla="*/ 20221 h 40442"/>
              <a:gd name="connsiteX3" fmla="*/ 20222 w 40442"/>
              <a:gd name="connsiteY3" fmla="*/ 0 h 40442"/>
              <a:gd name="connsiteX4" fmla="*/ 40443 w 40442"/>
              <a:gd name="connsiteY4" fmla="*/ 20221 h 404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442" h="40442">
                <a:moveTo>
                  <a:pt x="40443" y="20221"/>
                </a:moveTo>
                <a:cubicBezTo>
                  <a:pt x="40443" y="31389"/>
                  <a:pt x="31389" y="40442"/>
                  <a:pt x="20222" y="40442"/>
                </a:cubicBezTo>
                <a:cubicBezTo>
                  <a:pt x="9053" y="40442"/>
                  <a:pt x="1" y="31389"/>
                  <a:pt x="1" y="20221"/>
                </a:cubicBezTo>
                <a:cubicBezTo>
                  <a:pt x="1" y="9053"/>
                  <a:pt x="9054" y="0"/>
                  <a:pt x="20222" y="0"/>
                </a:cubicBezTo>
                <a:cubicBezTo>
                  <a:pt x="31390" y="0"/>
                  <a:pt x="40443" y="9053"/>
                  <a:pt x="40443" y="20221"/>
                </a:cubicBezTo>
                <a:close/>
              </a:path>
            </a:pathLst>
          </a:custGeom>
          <a:solidFill>
            <a:srgbClr val="FFFFFF"/>
          </a:solidFill>
          <a:ln w="6259" cap="flat">
            <a:noFill/>
            <a:prstDash val="solid"/>
            <a:miter/>
          </a:ln>
        </p:spPr>
        <p:txBody>
          <a:bodyPr rtlCol="0" anchor="ctr"/>
          <a:lstStyle/>
          <a:p>
            <a:endParaRPr lang="fr-FR"/>
          </a:p>
        </p:txBody>
      </p:sp>
      <p:sp>
        <p:nvSpPr>
          <p:cNvPr id="85" name="Graphique 3">
            <a:extLst>
              <a:ext uri="{FF2B5EF4-FFF2-40B4-BE49-F238E27FC236}">
                <a16:creationId xmlns:a16="http://schemas.microsoft.com/office/drawing/2014/main" id="{1D097314-A97A-4F4C-911C-3434005FC361}"/>
              </a:ext>
            </a:extLst>
          </p:cNvPr>
          <p:cNvSpPr/>
          <p:nvPr/>
        </p:nvSpPr>
        <p:spPr>
          <a:xfrm>
            <a:off x="2825159" y="3516901"/>
            <a:ext cx="503963" cy="255120"/>
          </a:xfrm>
          <a:custGeom>
            <a:avLst/>
            <a:gdLst>
              <a:gd name="connsiteX0" fmla="*/ 435588 w 503963"/>
              <a:gd name="connsiteY0" fmla="*/ 7250 h 255120"/>
              <a:gd name="connsiteX1" fmla="*/ 303494 w 503963"/>
              <a:gd name="connsiteY1" fmla="*/ 108042 h 255120"/>
              <a:gd name="connsiteX2" fmla="*/ 86382 w 503963"/>
              <a:gd name="connsiteY2" fmla="*/ 84565 h 255120"/>
              <a:gd name="connsiteX3" fmla="*/ -74 w 503963"/>
              <a:gd name="connsiteY3" fmla="*/ 108606 h 255120"/>
              <a:gd name="connsiteX4" fmla="*/ 254036 w 503963"/>
              <a:gd name="connsiteY4" fmla="*/ 251218 h 255120"/>
              <a:gd name="connsiteX5" fmla="*/ 503890 w 503963"/>
              <a:gd name="connsiteY5" fmla="*/ -263 h 255120"/>
              <a:gd name="connsiteX6" fmla="*/ 435588 w 503963"/>
              <a:gd name="connsiteY6" fmla="*/ 7250 h 255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3963" h="255120">
                <a:moveTo>
                  <a:pt x="435588" y="7250"/>
                </a:moveTo>
                <a:cubicBezTo>
                  <a:pt x="407667" y="39866"/>
                  <a:pt x="362467" y="83188"/>
                  <a:pt x="303494" y="108042"/>
                </a:cubicBezTo>
                <a:cubicBezTo>
                  <a:pt x="202388" y="150613"/>
                  <a:pt x="110360" y="112863"/>
                  <a:pt x="86382" y="84565"/>
                </a:cubicBezTo>
                <a:cubicBezTo>
                  <a:pt x="45189" y="95521"/>
                  <a:pt x="13761" y="104349"/>
                  <a:pt x="-74" y="108606"/>
                </a:cubicBezTo>
                <a:cubicBezTo>
                  <a:pt x="-74" y="108606"/>
                  <a:pt x="41495" y="281894"/>
                  <a:pt x="254036" y="251218"/>
                </a:cubicBezTo>
                <a:cubicBezTo>
                  <a:pt x="466578" y="220542"/>
                  <a:pt x="502074" y="70104"/>
                  <a:pt x="503890" y="-263"/>
                </a:cubicBezTo>
                <a:cubicBezTo>
                  <a:pt x="484232" y="801"/>
                  <a:pt x="461006" y="3493"/>
                  <a:pt x="435588" y="7250"/>
                </a:cubicBezTo>
                <a:close/>
              </a:path>
            </a:pathLst>
          </a:custGeom>
          <a:solidFill>
            <a:srgbClr val="1A2247"/>
          </a:solidFill>
          <a:ln w="6259" cap="flat">
            <a:noFill/>
            <a:prstDash val="solid"/>
            <a:miter/>
          </a:ln>
        </p:spPr>
        <p:txBody>
          <a:bodyPr rtlCol="0" anchor="ctr"/>
          <a:lstStyle/>
          <a:p>
            <a:endParaRPr lang="fr-FR"/>
          </a:p>
        </p:txBody>
      </p:sp>
      <p:sp>
        <p:nvSpPr>
          <p:cNvPr id="86" name="Graphique 3">
            <a:extLst>
              <a:ext uri="{FF2B5EF4-FFF2-40B4-BE49-F238E27FC236}">
                <a16:creationId xmlns:a16="http://schemas.microsoft.com/office/drawing/2014/main" id="{A8AC5554-150E-4832-8A98-77CB18DDDC96}"/>
              </a:ext>
            </a:extLst>
          </p:cNvPr>
          <p:cNvSpPr/>
          <p:nvPr/>
        </p:nvSpPr>
        <p:spPr>
          <a:xfrm>
            <a:off x="2913180" y="3523850"/>
            <a:ext cx="345887" cy="118496"/>
          </a:xfrm>
          <a:custGeom>
            <a:avLst/>
            <a:gdLst>
              <a:gd name="connsiteX0" fmla="*/ 214345 w 345887"/>
              <a:gd name="connsiteY0" fmla="*/ 98965 h 118496"/>
              <a:gd name="connsiteX1" fmla="*/ 345814 w 345887"/>
              <a:gd name="connsiteY1" fmla="*/ -263 h 118496"/>
              <a:gd name="connsiteX2" fmla="*/ -74 w 345887"/>
              <a:gd name="connsiteY2" fmla="*/ 77492 h 118496"/>
              <a:gd name="connsiteX3" fmla="*/ 214345 w 345887"/>
              <a:gd name="connsiteY3" fmla="*/ 98965 h 118496"/>
            </a:gdLst>
            <a:ahLst/>
            <a:cxnLst>
              <a:cxn ang="0">
                <a:pos x="connsiteX0" y="connsiteY0"/>
              </a:cxn>
              <a:cxn ang="0">
                <a:pos x="connsiteX1" y="connsiteY1"/>
              </a:cxn>
              <a:cxn ang="0">
                <a:pos x="connsiteX2" y="connsiteY2"/>
              </a:cxn>
              <a:cxn ang="0">
                <a:pos x="connsiteX3" y="connsiteY3"/>
              </a:cxn>
            </a:cxnLst>
            <a:rect l="l" t="t" r="r" b="b"/>
            <a:pathLst>
              <a:path w="345887" h="118496">
                <a:moveTo>
                  <a:pt x="214345" y="98965"/>
                </a:moveTo>
                <a:cubicBezTo>
                  <a:pt x="272944" y="74299"/>
                  <a:pt x="317642" y="31790"/>
                  <a:pt x="345814" y="-263"/>
                </a:cubicBezTo>
                <a:cubicBezTo>
                  <a:pt x="239951" y="16014"/>
                  <a:pt x="94020" y="52262"/>
                  <a:pt x="-74" y="77492"/>
                </a:cubicBezTo>
                <a:cubicBezTo>
                  <a:pt x="23278" y="104850"/>
                  <a:pt x="114117" y="141160"/>
                  <a:pt x="214345" y="98965"/>
                </a:cubicBezTo>
                <a:close/>
              </a:path>
            </a:pathLst>
          </a:custGeom>
          <a:solidFill>
            <a:srgbClr val="FFFFFF"/>
          </a:solidFill>
          <a:ln w="6259" cap="flat">
            <a:noFill/>
            <a:prstDash val="solid"/>
            <a:miter/>
          </a:ln>
        </p:spPr>
        <p:txBody>
          <a:bodyPr rtlCol="0" anchor="ctr"/>
          <a:lstStyle/>
          <a:p>
            <a:endParaRPr lang="fr-FR"/>
          </a:p>
        </p:txBody>
      </p:sp>
      <p:sp>
        <p:nvSpPr>
          <p:cNvPr id="87" name="Graphique 3">
            <a:extLst>
              <a:ext uri="{FF2B5EF4-FFF2-40B4-BE49-F238E27FC236}">
                <a16:creationId xmlns:a16="http://schemas.microsoft.com/office/drawing/2014/main" id="{04AB8E38-692C-4D33-8C9C-27A3E13D7AE7}"/>
              </a:ext>
            </a:extLst>
          </p:cNvPr>
          <p:cNvSpPr/>
          <p:nvPr/>
        </p:nvSpPr>
        <p:spPr>
          <a:xfrm>
            <a:off x="2695819" y="5557671"/>
            <a:ext cx="881706" cy="365408"/>
          </a:xfrm>
          <a:custGeom>
            <a:avLst/>
            <a:gdLst>
              <a:gd name="connsiteX0" fmla="*/ 752929 w 881706"/>
              <a:gd name="connsiteY0" fmla="*/ 68915 h 365408"/>
              <a:gd name="connsiteX1" fmla="*/ 20461 w 881706"/>
              <a:gd name="connsiteY1" fmla="*/ -263 h 365408"/>
              <a:gd name="connsiteX2" fmla="*/ -74 w 881706"/>
              <a:gd name="connsiteY2" fmla="*/ 321522 h 365408"/>
              <a:gd name="connsiteX3" fmla="*/ 803638 w 881706"/>
              <a:gd name="connsiteY3" fmla="*/ 340742 h 365408"/>
              <a:gd name="connsiteX4" fmla="*/ 752929 w 881706"/>
              <a:gd name="connsiteY4" fmla="*/ 68915 h 3654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1706" h="365408">
                <a:moveTo>
                  <a:pt x="752929" y="68915"/>
                </a:moveTo>
                <a:lnTo>
                  <a:pt x="20461" y="-263"/>
                </a:lnTo>
                <a:lnTo>
                  <a:pt x="-74" y="321522"/>
                </a:lnTo>
                <a:cubicBezTo>
                  <a:pt x="-74" y="321522"/>
                  <a:pt x="602303" y="405224"/>
                  <a:pt x="803638" y="340742"/>
                </a:cubicBezTo>
                <a:cubicBezTo>
                  <a:pt x="1004973" y="276260"/>
                  <a:pt x="752929" y="68915"/>
                  <a:pt x="752929" y="68915"/>
                </a:cubicBezTo>
                <a:close/>
              </a:path>
            </a:pathLst>
          </a:custGeom>
          <a:solidFill>
            <a:srgbClr val="C9947D"/>
          </a:solidFill>
          <a:ln w="6259" cap="flat">
            <a:noFill/>
            <a:prstDash val="solid"/>
            <a:miter/>
          </a:ln>
        </p:spPr>
        <p:txBody>
          <a:bodyPr rtlCol="0" anchor="ctr"/>
          <a:lstStyle/>
          <a:p>
            <a:endParaRPr lang="fr-FR"/>
          </a:p>
        </p:txBody>
      </p:sp>
      <p:sp>
        <p:nvSpPr>
          <p:cNvPr id="88" name="Graphique 3">
            <a:extLst>
              <a:ext uri="{FF2B5EF4-FFF2-40B4-BE49-F238E27FC236}">
                <a16:creationId xmlns:a16="http://schemas.microsoft.com/office/drawing/2014/main" id="{FA727AF0-7638-45A4-8272-68A768CE4EA2}"/>
              </a:ext>
            </a:extLst>
          </p:cNvPr>
          <p:cNvSpPr/>
          <p:nvPr/>
        </p:nvSpPr>
        <p:spPr>
          <a:xfrm>
            <a:off x="2716541" y="4265248"/>
            <a:ext cx="773355" cy="1414620"/>
          </a:xfrm>
          <a:custGeom>
            <a:avLst/>
            <a:gdLst>
              <a:gd name="connsiteX0" fmla="*/ 729577 w 773355"/>
              <a:gd name="connsiteY0" fmla="*/ 1393767 h 1414620"/>
              <a:gd name="connsiteX1" fmla="*/ -74 w 773355"/>
              <a:gd name="connsiteY1" fmla="*/ 1337423 h 1414620"/>
              <a:gd name="connsiteX2" fmla="*/ 184107 w 773355"/>
              <a:gd name="connsiteY2" fmla="*/ 1387 h 1414620"/>
              <a:gd name="connsiteX3" fmla="*/ 688635 w 773355"/>
              <a:gd name="connsiteY3" fmla="*/ 1387 h 1414620"/>
              <a:gd name="connsiteX4" fmla="*/ 729577 w 773355"/>
              <a:gd name="connsiteY4" fmla="*/ 1393767 h 14146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3355" h="1414620">
                <a:moveTo>
                  <a:pt x="729577" y="1393767"/>
                </a:moveTo>
                <a:cubicBezTo>
                  <a:pt x="614073" y="1432143"/>
                  <a:pt x="209963" y="1418808"/>
                  <a:pt x="-74" y="1337423"/>
                </a:cubicBezTo>
                <a:lnTo>
                  <a:pt x="184107" y="1387"/>
                </a:lnTo>
                <a:cubicBezTo>
                  <a:pt x="184107" y="1387"/>
                  <a:pt x="526051" y="58608"/>
                  <a:pt x="688635" y="1387"/>
                </a:cubicBezTo>
                <a:cubicBezTo>
                  <a:pt x="851217" y="-55832"/>
                  <a:pt x="729577" y="1393767"/>
                  <a:pt x="729577" y="1393767"/>
                </a:cubicBezTo>
                <a:close/>
              </a:path>
            </a:pathLst>
          </a:custGeom>
          <a:solidFill>
            <a:srgbClr val="FFFFFF"/>
          </a:solidFill>
          <a:ln w="6259" cap="flat">
            <a:noFill/>
            <a:prstDash val="solid"/>
            <a:miter/>
          </a:ln>
        </p:spPr>
        <p:txBody>
          <a:bodyPr rtlCol="0" anchor="ctr"/>
          <a:lstStyle/>
          <a:p>
            <a:endParaRPr lang="fr-FR"/>
          </a:p>
        </p:txBody>
      </p:sp>
      <p:sp>
        <p:nvSpPr>
          <p:cNvPr id="89" name="Graphique 3">
            <a:extLst>
              <a:ext uri="{FF2B5EF4-FFF2-40B4-BE49-F238E27FC236}">
                <a16:creationId xmlns:a16="http://schemas.microsoft.com/office/drawing/2014/main" id="{D59041C1-0D2F-4975-9779-D8808347408F}"/>
              </a:ext>
            </a:extLst>
          </p:cNvPr>
          <p:cNvSpPr/>
          <p:nvPr/>
        </p:nvSpPr>
        <p:spPr>
          <a:xfrm>
            <a:off x="2866908" y="4691852"/>
            <a:ext cx="475806" cy="475858"/>
          </a:xfrm>
          <a:custGeom>
            <a:avLst/>
            <a:gdLst>
              <a:gd name="connsiteX0" fmla="*/ 435 w 475806"/>
              <a:gd name="connsiteY0" fmla="*/ 222298 h 475858"/>
              <a:gd name="connsiteX1" fmla="*/ 222429 w 475806"/>
              <a:gd name="connsiteY1" fmla="*/ 475088 h 475858"/>
              <a:gd name="connsiteX2" fmla="*/ 475224 w 475806"/>
              <a:gd name="connsiteY2" fmla="*/ 253081 h 475858"/>
              <a:gd name="connsiteX3" fmla="*/ 253230 w 475806"/>
              <a:gd name="connsiteY3" fmla="*/ 292 h 475858"/>
              <a:gd name="connsiteX4" fmla="*/ 251352 w 475806"/>
              <a:gd name="connsiteY4" fmla="*/ 179 h 475858"/>
              <a:gd name="connsiteX5" fmla="*/ 435 w 475806"/>
              <a:gd name="connsiteY5" fmla="*/ 222298 h 475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75806" h="475858">
                <a:moveTo>
                  <a:pt x="435" y="222298"/>
                </a:moveTo>
                <a:cubicBezTo>
                  <a:pt x="-8079" y="353411"/>
                  <a:pt x="91336" y="466586"/>
                  <a:pt x="222429" y="475088"/>
                </a:cubicBezTo>
                <a:cubicBezTo>
                  <a:pt x="353522" y="483589"/>
                  <a:pt x="466710" y="384193"/>
                  <a:pt x="475224" y="253081"/>
                </a:cubicBezTo>
                <a:cubicBezTo>
                  <a:pt x="483738" y="121969"/>
                  <a:pt x="384323" y="8794"/>
                  <a:pt x="253230" y="292"/>
                </a:cubicBezTo>
                <a:cubicBezTo>
                  <a:pt x="252604" y="254"/>
                  <a:pt x="251978" y="216"/>
                  <a:pt x="251352" y="179"/>
                </a:cubicBezTo>
                <a:cubicBezTo>
                  <a:pt x="120760" y="-7740"/>
                  <a:pt x="8448" y="91688"/>
                  <a:pt x="435" y="222298"/>
                </a:cubicBezTo>
                <a:close/>
              </a:path>
            </a:pathLst>
          </a:custGeom>
          <a:solidFill>
            <a:srgbClr val="1760BF"/>
          </a:solidFill>
          <a:ln w="6259" cap="flat">
            <a:noFill/>
            <a:prstDash val="solid"/>
            <a:miter/>
          </a:ln>
        </p:spPr>
        <p:txBody>
          <a:bodyPr rtlCol="0" anchor="ctr"/>
          <a:lstStyle/>
          <a:p>
            <a:endParaRPr lang="fr-FR"/>
          </a:p>
        </p:txBody>
      </p:sp>
      <p:sp>
        <p:nvSpPr>
          <p:cNvPr id="90" name="Graphique 3">
            <a:extLst>
              <a:ext uri="{FF2B5EF4-FFF2-40B4-BE49-F238E27FC236}">
                <a16:creationId xmlns:a16="http://schemas.microsoft.com/office/drawing/2014/main" id="{3FC7432C-8D79-455A-98C6-CD4536FBEC13}"/>
              </a:ext>
            </a:extLst>
          </p:cNvPr>
          <p:cNvSpPr/>
          <p:nvPr/>
        </p:nvSpPr>
        <p:spPr>
          <a:xfrm>
            <a:off x="2880970" y="4705614"/>
            <a:ext cx="445203" cy="445252"/>
          </a:xfrm>
          <a:custGeom>
            <a:avLst/>
            <a:gdLst>
              <a:gd name="connsiteX0" fmla="*/ 271 w 445203"/>
              <a:gd name="connsiteY0" fmla="*/ 209100 h 445252"/>
              <a:gd name="connsiteX1" fmla="*/ 210872 w 445203"/>
              <a:gd name="connsiteY1" fmla="*/ 444679 h 445252"/>
              <a:gd name="connsiteX2" fmla="*/ 444823 w 445203"/>
              <a:gd name="connsiteY2" fmla="*/ 233985 h 445252"/>
              <a:gd name="connsiteX3" fmla="*/ 234098 w 445203"/>
              <a:gd name="connsiteY3" fmla="*/ 46 h 445252"/>
              <a:gd name="connsiteX4" fmla="*/ 271 w 445203"/>
              <a:gd name="connsiteY4" fmla="*/ 209100 h 4452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5203" h="445252">
                <a:moveTo>
                  <a:pt x="271" y="209100"/>
                </a:moveTo>
                <a:cubicBezTo>
                  <a:pt x="-6678" y="335811"/>
                  <a:pt x="92300" y="439546"/>
                  <a:pt x="210872" y="444679"/>
                </a:cubicBezTo>
                <a:cubicBezTo>
                  <a:pt x="333638" y="451103"/>
                  <a:pt x="438375" y="356771"/>
                  <a:pt x="444823" y="233985"/>
                </a:cubicBezTo>
                <a:cubicBezTo>
                  <a:pt x="451209" y="111206"/>
                  <a:pt x="356927" y="6469"/>
                  <a:pt x="234098" y="46"/>
                </a:cubicBezTo>
                <a:cubicBezTo>
                  <a:pt x="111957" y="-6340"/>
                  <a:pt x="7534" y="87009"/>
                  <a:pt x="271" y="209100"/>
                </a:cubicBezTo>
                <a:close/>
              </a:path>
            </a:pathLst>
          </a:custGeom>
          <a:solidFill>
            <a:srgbClr val="D9042B"/>
          </a:solidFill>
          <a:ln w="6259" cap="flat">
            <a:noFill/>
            <a:prstDash val="solid"/>
            <a:miter/>
          </a:ln>
        </p:spPr>
        <p:txBody>
          <a:bodyPr rtlCol="0" anchor="ctr"/>
          <a:lstStyle/>
          <a:p>
            <a:endParaRPr lang="fr-FR"/>
          </a:p>
        </p:txBody>
      </p:sp>
      <p:sp>
        <p:nvSpPr>
          <p:cNvPr id="91" name="Graphique 3">
            <a:extLst>
              <a:ext uri="{FF2B5EF4-FFF2-40B4-BE49-F238E27FC236}">
                <a16:creationId xmlns:a16="http://schemas.microsoft.com/office/drawing/2014/main" id="{3DED3B2E-E03D-44BA-AE4F-C6BFCCC82F93}"/>
              </a:ext>
            </a:extLst>
          </p:cNvPr>
          <p:cNvSpPr/>
          <p:nvPr/>
        </p:nvSpPr>
        <p:spPr>
          <a:xfrm>
            <a:off x="2901392" y="4760777"/>
            <a:ext cx="406514" cy="335181"/>
          </a:xfrm>
          <a:custGeom>
            <a:avLst/>
            <a:gdLst>
              <a:gd name="connsiteX0" fmla="*/ 204222 w 406514"/>
              <a:gd name="connsiteY0" fmla="*/ -257 h 335181"/>
              <a:gd name="connsiteX1" fmla="*/ 76886 w 406514"/>
              <a:gd name="connsiteY1" fmla="*/ 56712 h 335181"/>
              <a:gd name="connsiteX2" fmla="*/ 63426 w 406514"/>
              <a:gd name="connsiteY2" fmla="*/ 73991 h 335181"/>
              <a:gd name="connsiteX3" fmla="*/ 52345 w 406514"/>
              <a:gd name="connsiteY3" fmla="*/ 93962 h 335181"/>
              <a:gd name="connsiteX4" fmla="*/ 70 w 406514"/>
              <a:gd name="connsiteY4" fmla="*/ 93962 h 335181"/>
              <a:gd name="connsiteX5" fmla="*/ 7395 w 406514"/>
              <a:gd name="connsiteY5" fmla="*/ 114058 h 335181"/>
              <a:gd name="connsiteX6" fmla="*/ 22107 w 406514"/>
              <a:gd name="connsiteY6" fmla="*/ 127393 h 335181"/>
              <a:gd name="connsiteX7" fmla="*/ 28368 w 406514"/>
              <a:gd name="connsiteY7" fmla="*/ 135344 h 335181"/>
              <a:gd name="connsiteX8" fmla="*/ 34628 w 406514"/>
              <a:gd name="connsiteY8" fmla="*/ 168649 h 335181"/>
              <a:gd name="connsiteX9" fmla="*/ 59670 w 406514"/>
              <a:gd name="connsiteY9" fmla="*/ 255168 h 335181"/>
              <a:gd name="connsiteX10" fmla="*/ 346272 w 406514"/>
              <a:gd name="connsiteY10" fmla="*/ 255731 h 335181"/>
              <a:gd name="connsiteX11" fmla="*/ 371313 w 406514"/>
              <a:gd name="connsiteY11" fmla="*/ 169525 h 335181"/>
              <a:gd name="connsiteX12" fmla="*/ 372816 w 406514"/>
              <a:gd name="connsiteY12" fmla="*/ 145047 h 335181"/>
              <a:gd name="connsiteX13" fmla="*/ 378074 w 406514"/>
              <a:gd name="connsiteY13" fmla="*/ 135844 h 335181"/>
              <a:gd name="connsiteX14" fmla="*/ 385023 w 406514"/>
              <a:gd name="connsiteY14" fmla="*/ 129208 h 335181"/>
              <a:gd name="connsiteX15" fmla="*/ 406372 w 406514"/>
              <a:gd name="connsiteY15" fmla="*/ 95340 h 335181"/>
              <a:gd name="connsiteX16" fmla="*/ 355725 w 406514"/>
              <a:gd name="connsiteY16" fmla="*/ 94526 h 335181"/>
              <a:gd name="connsiteX17" fmla="*/ 204222 w 406514"/>
              <a:gd name="connsiteY17" fmla="*/ -257 h 335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06514" h="335181">
                <a:moveTo>
                  <a:pt x="204222" y="-257"/>
                </a:moveTo>
                <a:cubicBezTo>
                  <a:pt x="155704" y="-695"/>
                  <a:pt x="103493" y="23345"/>
                  <a:pt x="76886" y="56712"/>
                </a:cubicBezTo>
                <a:cubicBezTo>
                  <a:pt x="72128" y="62241"/>
                  <a:pt x="67621" y="68006"/>
                  <a:pt x="63426" y="73991"/>
                </a:cubicBezTo>
                <a:cubicBezTo>
                  <a:pt x="58981" y="80208"/>
                  <a:pt x="55288" y="86907"/>
                  <a:pt x="52345" y="93962"/>
                </a:cubicBezTo>
                <a:lnTo>
                  <a:pt x="70" y="93962"/>
                </a:lnTo>
                <a:cubicBezTo>
                  <a:pt x="-1056" y="99722"/>
                  <a:pt x="4703" y="109926"/>
                  <a:pt x="7395" y="114058"/>
                </a:cubicBezTo>
                <a:cubicBezTo>
                  <a:pt x="11026" y="119711"/>
                  <a:pt x="16097" y="124307"/>
                  <a:pt x="22107" y="127393"/>
                </a:cubicBezTo>
                <a:cubicBezTo>
                  <a:pt x="27554" y="130022"/>
                  <a:pt x="25926" y="130085"/>
                  <a:pt x="28368" y="135344"/>
                </a:cubicBezTo>
                <a:cubicBezTo>
                  <a:pt x="40200" y="159446"/>
                  <a:pt x="34628" y="133653"/>
                  <a:pt x="34628" y="168649"/>
                </a:cubicBezTo>
                <a:cubicBezTo>
                  <a:pt x="34879" y="199237"/>
                  <a:pt x="43518" y="229168"/>
                  <a:pt x="59670" y="255168"/>
                </a:cubicBezTo>
                <a:cubicBezTo>
                  <a:pt x="123776" y="360844"/>
                  <a:pt x="281101" y="361970"/>
                  <a:pt x="346272" y="255731"/>
                </a:cubicBezTo>
                <a:cubicBezTo>
                  <a:pt x="362361" y="229826"/>
                  <a:pt x="371000" y="200007"/>
                  <a:pt x="371313" y="169525"/>
                </a:cubicBezTo>
                <a:cubicBezTo>
                  <a:pt x="371313" y="154813"/>
                  <a:pt x="368496" y="150744"/>
                  <a:pt x="372816" y="145047"/>
                </a:cubicBezTo>
                <a:cubicBezTo>
                  <a:pt x="375007" y="142249"/>
                  <a:pt x="376760" y="139150"/>
                  <a:pt x="378074" y="135844"/>
                </a:cubicBezTo>
                <a:cubicBezTo>
                  <a:pt x="380078" y="130836"/>
                  <a:pt x="380203" y="131337"/>
                  <a:pt x="385023" y="129208"/>
                </a:cubicBezTo>
                <a:cubicBezTo>
                  <a:pt x="393225" y="125640"/>
                  <a:pt x="407561" y="108862"/>
                  <a:pt x="406372" y="95340"/>
                </a:cubicBezTo>
                <a:lnTo>
                  <a:pt x="355725" y="94526"/>
                </a:lnTo>
                <a:cubicBezTo>
                  <a:pt x="352469" y="92397"/>
                  <a:pt x="313718" y="745"/>
                  <a:pt x="204222" y="-257"/>
                </a:cubicBezTo>
                <a:close/>
              </a:path>
            </a:pathLst>
          </a:custGeom>
          <a:solidFill>
            <a:srgbClr val="020101"/>
          </a:solidFill>
          <a:ln w="6259" cap="flat">
            <a:noFill/>
            <a:prstDash val="solid"/>
            <a:miter/>
          </a:ln>
        </p:spPr>
        <p:txBody>
          <a:bodyPr rtlCol="0" anchor="ctr"/>
          <a:lstStyle/>
          <a:p>
            <a:endParaRPr lang="fr-FR"/>
          </a:p>
        </p:txBody>
      </p:sp>
      <p:sp>
        <p:nvSpPr>
          <p:cNvPr id="92" name="Graphique 3">
            <a:extLst>
              <a:ext uri="{FF2B5EF4-FFF2-40B4-BE49-F238E27FC236}">
                <a16:creationId xmlns:a16="http://schemas.microsoft.com/office/drawing/2014/main" id="{7DFEBDA3-93C2-4101-BBD9-B635EA1D7ABC}"/>
              </a:ext>
            </a:extLst>
          </p:cNvPr>
          <p:cNvSpPr/>
          <p:nvPr/>
        </p:nvSpPr>
        <p:spPr>
          <a:xfrm>
            <a:off x="2954015" y="4778609"/>
            <a:ext cx="301311" cy="299624"/>
          </a:xfrm>
          <a:custGeom>
            <a:avLst/>
            <a:gdLst>
              <a:gd name="connsiteX0" fmla="*/ 77413 w 301311"/>
              <a:gd name="connsiteY0" fmla="*/ 189694 h 299624"/>
              <a:gd name="connsiteX1" fmla="*/ 36846 w 301311"/>
              <a:gd name="connsiteY1" fmla="*/ 170411 h 299624"/>
              <a:gd name="connsiteX2" fmla="*/ 6546 w 301311"/>
              <a:gd name="connsiteY2" fmla="*/ 155637 h 299624"/>
              <a:gd name="connsiteX3" fmla="*/ 3665 w 301311"/>
              <a:gd name="connsiteY3" fmla="*/ 151317 h 299624"/>
              <a:gd name="connsiteX4" fmla="*/ 223 w 301311"/>
              <a:gd name="connsiteY4" fmla="*/ 147060 h 299624"/>
              <a:gd name="connsiteX5" fmla="*/ 43545 w 301311"/>
              <a:gd name="connsiteY5" fmla="*/ 255240 h 299624"/>
              <a:gd name="connsiteX6" fmla="*/ 301223 w 301311"/>
              <a:gd name="connsiteY6" fmla="*/ 148375 h 299624"/>
              <a:gd name="connsiteX7" fmla="*/ 294086 w 301311"/>
              <a:gd name="connsiteY7" fmla="*/ 157640 h 299624"/>
              <a:gd name="connsiteX8" fmla="*/ 263661 w 301311"/>
              <a:gd name="connsiteY8" fmla="*/ 171351 h 299624"/>
              <a:gd name="connsiteX9" fmla="*/ 222718 w 301311"/>
              <a:gd name="connsiteY9" fmla="*/ 189443 h 299624"/>
              <a:gd name="connsiteX10" fmla="*/ 182338 w 301311"/>
              <a:gd name="connsiteY10" fmla="*/ 266258 h 299624"/>
              <a:gd name="connsiteX11" fmla="*/ 150661 w 301311"/>
              <a:gd name="connsiteY11" fmla="*/ 209915 h 299624"/>
              <a:gd name="connsiteX12" fmla="*/ 148845 w 301311"/>
              <a:gd name="connsiteY12" fmla="*/ 211605 h 299624"/>
              <a:gd name="connsiteX13" fmla="*/ 134571 w 301311"/>
              <a:gd name="connsiteY13" fmla="*/ 238900 h 299624"/>
              <a:gd name="connsiteX14" fmla="*/ 118983 w 301311"/>
              <a:gd name="connsiteY14" fmla="*/ 267699 h 299624"/>
              <a:gd name="connsiteX15" fmla="*/ 77413 w 301311"/>
              <a:gd name="connsiteY15" fmla="*/ 189694 h 299624"/>
              <a:gd name="connsiteX16" fmla="*/ 231482 w 301311"/>
              <a:gd name="connsiteY16" fmla="*/ 22979 h 299624"/>
              <a:gd name="connsiteX17" fmla="*/ 69338 w 301311"/>
              <a:gd name="connsiteY17" fmla="*/ 23354 h 299624"/>
              <a:gd name="connsiteX18" fmla="*/ 19755 w 301311"/>
              <a:gd name="connsiteY18" fmla="*/ 75817 h 299624"/>
              <a:gd name="connsiteX19" fmla="*/ 87743 w 301311"/>
              <a:gd name="connsiteY19" fmla="*/ 80762 h 299624"/>
              <a:gd name="connsiteX20" fmla="*/ 119045 w 301311"/>
              <a:gd name="connsiteY20" fmla="*/ 122707 h 299624"/>
              <a:gd name="connsiteX21" fmla="*/ 134884 w 301311"/>
              <a:gd name="connsiteY21" fmla="*/ 95036 h 299624"/>
              <a:gd name="connsiteX22" fmla="*/ 149596 w 301311"/>
              <a:gd name="connsiteY22" fmla="*/ 67240 h 299624"/>
              <a:gd name="connsiteX23" fmla="*/ 178456 w 301311"/>
              <a:gd name="connsiteY23" fmla="*/ 119514 h 299624"/>
              <a:gd name="connsiteX24" fmla="*/ 181274 w 301311"/>
              <a:gd name="connsiteY24" fmla="*/ 122269 h 299624"/>
              <a:gd name="connsiteX25" fmla="*/ 194671 w 301311"/>
              <a:gd name="connsiteY25" fmla="*/ 98417 h 299624"/>
              <a:gd name="connsiteX26" fmla="*/ 281816 w 301311"/>
              <a:gd name="connsiteY26" fmla="*/ 77006 h 299624"/>
              <a:gd name="connsiteX27" fmla="*/ 231482 w 301311"/>
              <a:gd name="connsiteY27" fmla="*/ 22979 h 2996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01311" h="299624">
                <a:moveTo>
                  <a:pt x="77413" y="189694"/>
                </a:moveTo>
                <a:cubicBezTo>
                  <a:pt x="64892" y="165904"/>
                  <a:pt x="72468" y="171538"/>
                  <a:pt x="36846" y="170411"/>
                </a:cubicBezTo>
                <a:cubicBezTo>
                  <a:pt x="25014" y="170461"/>
                  <a:pt x="13808" y="165003"/>
                  <a:pt x="6546" y="155637"/>
                </a:cubicBezTo>
                <a:cubicBezTo>
                  <a:pt x="5544" y="154197"/>
                  <a:pt x="4855" y="153195"/>
                  <a:pt x="3665" y="151317"/>
                </a:cubicBezTo>
                <a:lnTo>
                  <a:pt x="223" y="147060"/>
                </a:lnTo>
                <a:cubicBezTo>
                  <a:pt x="-3158" y="192260"/>
                  <a:pt x="23073" y="234706"/>
                  <a:pt x="43545" y="255240"/>
                </a:cubicBezTo>
                <a:cubicBezTo>
                  <a:pt x="135886" y="348771"/>
                  <a:pt x="303039" y="284414"/>
                  <a:pt x="301223" y="148375"/>
                </a:cubicBezTo>
                <a:cubicBezTo>
                  <a:pt x="297905" y="150879"/>
                  <a:pt x="298344" y="152695"/>
                  <a:pt x="294086" y="157640"/>
                </a:cubicBezTo>
                <a:cubicBezTo>
                  <a:pt x="286762" y="166868"/>
                  <a:pt x="275430" y="171977"/>
                  <a:pt x="263661" y="171351"/>
                </a:cubicBezTo>
                <a:cubicBezTo>
                  <a:pt x="231858" y="172790"/>
                  <a:pt x="236428" y="163775"/>
                  <a:pt x="222718" y="189443"/>
                </a:cubicBezTo>
                <a:cubicBezTo>
                  <a:pt x="219588" y="195328"/>
                  <a:pt x="185156" y="263253"/>
                  <a:pt x="182338" y="266258"/>
                </a:cubicBezTo>
                <a:cubicBezTo>
                  <a:pt x="175326" y="261187"/>
                  <a:pt x="157296" y="215174"/>
                  <a:pt x="150661" y="209915"/>
                </a:cubicBezTo>
                <a:cubicBezTo>
                  <a:pt x="149220" y="210791"/>
                  <a:pt x="150159" y="209915"/>
                  <a:pt x="148845" y="211605"/>
                </a:cubicBezTo>
                <a:lnTo>
                  <a:pt x="134571" y="238900"/>
                </a:lnTo>
                <a:cubicBezTo>
                  <a:pt x="130064" y="248855"/>
                  <a:pt x="124868" y="258477"/>
                  <a:pt x="118983" y="267699"/>
                </a:cubicBezTo>
                <a:cubicBezTo>
                  <a:pt x="115477" y="265632"/>
                  <a:pt x="82171" y="198709"/>
                  <a:pt x="77413" y="189694"/>
                </a:cubicBezTo>
                <a:close/>
                <a:moveTo>
                  <a:pt x="231482" y="22979"/>
                </a:moveTo>
                <a:cubicBezTo>
                  <a:pt x="184905" y="-7822"/>
                  <a:pt x="115727" y="-8323"/>
                  <a:pt x="69338" y="23354"/>
                </a:cubicBezTo>
                <a:cubicBezTo>
                  <a:pt x="51371" y="35500"/>
                  <a:pt x="28645" y="55909"/>
                  <a:pt x="19755" y="75817"/>
                </a:cubicBezTo>
                <a:cubicBezTo>
                  <a:pt x="41855" y="78384"/>
                  <a:pt x="68336" y="71747"/>
                  <a:pt x="87743" y="80762"/>
                </a:cubicBezTo>
                <a:cubicBezTo>
                  <a:pt x="107150" y="89777"/>
                  <a:pt x="109968" y="112503"/>
                  <a:pt x="119045" y="122707"/>
                </a:cubicBezTo>
                <a:cubicBezTo>
                  <a:pt x="123553" y="119452"/>
                  <a:pt x="131566" y="101359"/>
                  <a:pt x="134884" y="95036"/>
                </a:cubicBezTo>
                <a:cubicBezTo>
                  <a:pt x="139204" y="85470"/>
                  <a:pt x="144087" y="76192"/>
                  <a:pt x="149596" y="67240"/>
                </a:cubicBezTo>
                <a:cubicBezTo>
                  <a:pt x="153978" y="69369"/>
                  <a:pt x="173698" y="112190"/>
                  <a:pt x="178456" y="119514"/>
                </a:cubicBezTo>
                <a:cubicBezTo>
                  <a:pt x="180460" y="122582"/>
                  <a:pt x="178456" y="120704"/>
                  <a:pt x="181274" y="122269"/>
                </a:cubicBezTo>
                <a:cubicBezTo>
                  <a:pt x="186219" y="114587"/>
                  <a:pt x="190665" y="106624"/>
                  <a:pt x="194671" y="98417"/>
                </a:cubicBezTo>
                <a:cubicBezTo>
                  <a:pt x="210072" y="69369"/>
                  <a:pt x="242375" y="77570"/>
                  <a:pt x="281816" y="77006"/>
                </a:cubicBezTo>
                <a:cubicBezTo>
                  <a:pt x="275493" y="58162"/>
                  <a:pt x="247884" y="33809"/>
                  <a:pt x="231482" y="22979"/>
                </a:cubicBezTo>
                <a:close/>
              </a:path>
            </a:pathLst>
          </a:custGeom>
          <a:solidFill>
            <a:srgbClr val="1760BF"/>
          </a:solidFill>
          <a:ln w="6259" cap="flat">
            <a:noFill/>
            <a:prstDash val="solid"/>
            <a:miter/>
          </a:ln>
        </p:spPr>
        <p:txBody>
          <a:bodyPr rtlCol="0" anchor="ctr"/>
          <a:lstStyle/>
          <a:p>
            <a:endParaRPr lang="fr-FR"/>
          </a:p>
        </p:txBody>
      </p:sp>
      <p:sp>
        <p:nvSpPr>
          <p:cNvPr id="93" name="Graphique 3">
            <a:extLst>
              <a:ext uri="{FF2B5EF4-FFF2-40B4-BE49-F238E27FC236}">
                <a16:creationId xmlns:a16="http://schemas.microsoft.com/office/drawing/2014/main" id="{29EBF284-DDC1-4259-912C-45D060589D66}"/>
              </a:ext>
            </a:extLst>
          </p:cNvPr>
          <p:cNvSpPr/>
          <p:nvPr/>
        </p:nvSpPr>
        <p:spPr>
          <a:xfrm>
            <a:off x="2912680" y="4861325"/>
            <a:ext cx="386017" cy="106239"/>
          </a:xfrm>
          <a:custGeom>
            <a:avLst/>
            <a:gdLst>
              <a:gd name="connsiteX0" fmla="*/ 191245 w 386017"/>
              <a:gd name="connsiteY0" fmla="*/ -263 h 106239"/>
              <a:gd name="connsiteX1" fmla="*/ 160318 w 386017"/>
              <a:gd name="connsiteY1" fmla="*/ 56081 h 106239"/>
              <a:gd name="connsiteX2" fmla="*/ 141099 w 386017"/>
              <a:gd name="connsiteY2" fmla="*/ 21461 h 106239"/>
              <a:gd name="connsiteX3" fmla="*/ 107918 w 386017"/>
              <a:gd name="connsiteY3" fmla="*/ 926 h 106239"/>
              <a:gd name="connsiteX4" fmla="*/ 302 w 386017"/>
              <a:gd name="connsiteY4" fmla="*/ 926 h 106239"/>
              <a:gd name="connsiteX5" fmla="*/ 302 w 386017"/>
              <a:gd name="connsiteY5" fmla="*/ 4057 h 106239"/>
              <a:gd name="connsiteX6" fmla="*/ 4810 w 386017"/>
              <a:gd name="connsiteY6" fmla="*/ 12195 h 106239"/>
              <a:gd name="connsiteX7" fmla="*/ 43749 w 386017"/>
              <a:gd name="connsiteY7" fmla="*/ 22775 h 106239"/>
              <a:gd name="connsiteX8" fmla="*/ 137655 w 386017"/>
              <a:gd name="connsiteY8" fmla="*/ 62779 h 106239"/>
              <a:gd name="connsiteX9" fmla="*/ 160255 w 386017"/>
              <a:gd name="connsiteY9" fmla="*/ 105976 h 106239"/>
              <a:gd name="connsiteX10" fmla="*/ 175656 w 386017"/>
              <a:gd name="connsiteY10" fmla="*/ 77241 h 106239"/>
              <a:gd name="connsiteX11" fmla="*/ 190994 w 386017"/>
              <a:gd name="connsiteY11" fmla="*/ 48568 h 106239"/>
              <a:gd name="connsiteX12" fmla="*/ 222296 w 386017"/>
              <a:gd name="connsiteY12" fmla="*/ 104912 h 106239"/>
              <a:gd name="connsiteX13" fmla="*/ 250656 w 386017"/>
              <a:gd name="connsiteY13" fmla="*/ 52137 h 106239"/>
              <a:gd name="connsiteX14" fmla="*/ 303870 w 386017"/>
              <a:gd name="connsiteY14" fmla="*/ 23526 h 106239"/>
              <a:gd name="connsiteX15" fmla="*/ 363594 w 386017"/>
              <a:gd name="connsiteY15" fmla="*/ 23526 h 106239"/>
              <a:gd name="connsiteX16" fmla="*/ 385944 w 386017"/>
              <a:gd name="connsiteY16" fmla="*/ 864 h 106239"/>
              <a:gd name="connsiteX17" fmla="*/ 278515 w 386017"/>
              <a:gd name="connsiteY17" fmla="*/ 301 h 106239"/>
              <a:gd name="connsiteX18" fmla="*/ 241891 w 386017"/>
              <a:gd name="connsiteY18" fmla="*/ 19520 h 106239"/>
              <a:gd name="connsiteX19" fmla="*/ 222484 w 386017"/>
              <a:gd name="connsiteY19" fmla="*/ 55142 h 106239"/>
              <a:gd name="connsiteX20" fmla="*/ 191245 w 386017"/>
              <a:gd name="connsiteY20" fmla="*/ -263 h 106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86017" h="106239">
                <a:moveTo>
                  <a:pt x="191245" y="-263"/>
                </a:moveTo>
                <a:cubicBezTo>
                  <a:pt x="184984" y="7750"/>
                  <a:pt x="165327" y="52512"/>
                  <a:pt x="160318" y="56081"/>
                </a:cubicBezTo>
                <a:cubicBezTo>
                  <a:pt x="155748" y="51135"/>
                  <a:pt x="145481" y="28973"/>
                  <a:pt x="141099" y="21461"/>
                </a:cubicBezTo>
                <a:cubicBezTo>
                  <a:pt x="133273" y="7938"/>
                  <a:pt x="125385" y="926"/>
                  <a:pt x="107918" y="926"/>
                </a:cubicBezTo>
                <a:cubicBezTo>
                  <a:pt x="94584" y="926"/>
                  <a:pt x="5498" y="-513"/>
                  <a:pt x="302" y="926"/>
                </a:cubicBezTo>
                <a:cubicBezTo>
                  <a:pt x="-199" y="1909"/>
                  <a:pt x="-199" y="3074"/>
                  <a:pt x="302" y="4057"/>
                </a:cubicBezTo>
                <a:lnTo>
                  <a:pt x="4810" y="12195"/>
                </a:lnTo>
                <a:cubicBezTo>
                  <a:pt x="14451" y="25280"/>
                  <a:pt x="26909" y="22775"/>
                  <a:pt x="43749" y="22775"/>
                </a:cubicBezTo>
                <a:cubicBezTo>
                  <a:pt x="125135" y="22775"/>
                  <a:pt x="113177" y="14950"/>
                  <a:pt x="137655" y="62779"/>
                </a:cubicBezTo>
                <a:cubicBezTo>
                  <a:pt x="141099" y="69478"/>
                  <a:pt x="157438" y="102721"/>
                  <a:pt x="160255" y="105976"/>
                </a:cubicBezTo>
                <a:cubicBezTo>
                  <a:pt x="165890" y="96686"/>
                  <a:pt x="171023" y="87095"/>
                  <a:pt x="175656" y="77241"/>
                </a:cubicBezTo>
                <a:cubicBezTo>
                  <a:pt x="180226" y="67412"/>
                  <a:pt x="185360" y="57840"/>
                  <a:pt x="190994" y="48568"/>
                </a:cubicBezTo>
                <a:cubicBezTo>
                  <a:pt x="195752" y="52262"/>
                  <a:pt x="217726" y="100843"/>
                  <a:pt x="222296" y="104912"/>
                </a:cubicBezTo>
                <a:cubicBezTo>
                  <a:pt x="225864" y="102157"/>
                  <a:pt x="246649" y="60087"/>
                  <a:pt x="250656" y="52137"/>
                </a:cubicBezTo>
                <a:cubicBezTo>
                  <a:pt x="265368" y="23088"/>
                  <a:pt x="265055" y="23526"/>
                  <a:pt x="303870" y="23526"/>
                </a:cubicBezTo>
                <a:cubicBezTo>
                  <a:pt x="321211" y="23526"/>
                  <a:pt x="349758" y="24779"/>
                  <a:pt x="363594" y="23526"/>
                </a:cubicBezTo>
                <a:cubicBezTo>
                  <a:pt x="375238" y="21736"/>
                  <a:pt x="384316" y="12521"/>
                  <a:pt x="385944" y="864"/>
                </a:cubicBezTo>
                <a:lnTo>
                  <a:pt x="278515" y="301"/>
                </a:lnTo>
                <a:cubicBezTo>
                  <a:pt x="258857" y="301"/>
                  <a:pt x="248903" y="6999"/>
                  <a:pt x="241891" y="19520"/>
                </a:cubicBezTo>
                <a:cubicBezTo>
                  <a:pt x="237321" y="27596"/>
                  <a:pt x="227242" y="50384"/>
                  <a:pt x="222484" y="55142"/>
                </a:cubicBezTo>
                <a:cubicBezTo>
                  <a:pt x="216474" y="50884"/>
                  <a:pt x="197192" y="3744"/>
                  <a:pt x="191245" y="-263"/>
                </a:cubicBezTo>
                <a:close/>
              </a:path>
            </a:pathLst>
          </a:custGeom>
          <a:solidFill>
            <a:srgbClr val="F2B602"/>
          </a:solidFill>
          <a:ln w="6259" cap="flat">
            <a:noFill/>
            <a:prstDash val="solid"/>
            <a:miter/>
          </a:ln>
        </p:spPr>
        <p:txBody>
          <a:bodyPr rtlCol="0" anchor="ctr"/>
          <a:lstStyle/>
          <a:p>
            <a:endParaRPr lang="fr-FR"/>
          </a:p>
        </p:txBody>
      </p:sp>
      <p:sp>
        <p:nvSpPr>
          <p:cNvPr id="94" name="Graphique 3">
            <a:extLst>
              <a:ext uri="{FF2B5EF4-FFF2-40B4-BE49-F238E27FC236}">
                <a16:creationId xmlns:a16="http://schemas.microsoft.com/office/drawing/2014/main" id="{620E1E4F-3BE9-40C1-9587-88FEA5A09483}"/>
              </a:ext>
            </a:extLst>
          </p:cNvPr>
          <p:cNvSpPr/>
          <p:nvPr/>
        </p:nvSpPr>
        <p:spPr>
          <a:xfrm>
            <a:off x="2962043" y="4918632"/>
            <a:ext cx="285130" cy="112663"/>
          </a:xfrm>
          <a:custGeom>
            <a:avLst/>
            <a:gdLst>
              <a:gd name="connsiteX0" fmla="*/ 79340 w 285130"/>
              <a:gd name="connsiteY0" fmla="*/ 7163 h 112663"/>
              <a:gd name="connsiteX1" fmla="*/ 83 w 285130"/>
              <a:gd name="connsiteY1" fmla="*/ 402 h 112663"/>
              <a:gd name="connsiteX2" fmla="*/ 10287 w 285130"/>
              <a:gd name="connsiteY2" fmla="*/ 17430 h 112663"/>
              <a:gd name="connsiteX3" fmla="*/ 32261 w 285130"/>
              <a:gd name="connsiteY3" fmla="*/ 23690 h 112663"/>
              <a:gd name="connsiteX4" fmla="*/ 72203 w 285130"/>
              <a:gd name="connsiteY4" fmla="*/ 39905 h 112663"/>
              <a:gd name="connsiteX5" fmla="*/ 91359 w 285130"/>
              <a:gd name="connsiteY5" fmla="*/ 76841 h 112663"/>
              <a:gd name="connsiteX6" fmla="*/ 105696 w 285130"/>
              <a:gd name="connsiteY6" fmla="*/ 104137 h 112663"/>
              <a:gd name="connsiteX7" fmla="*/ 111205 w 285130"/>
              <a:gd name="connsiteY7" fmla="*/ 112400 h 112663"/>
              <a:gd name="connsiteX8" fmla="*/ 141756 w 285130"/>
              <a:gd name="connsiteY8" fmla="*/ 54742 h 112663"/>
              <a:gd name="connsiteX9" fmla="*/ 157782 w 285130"/>
              <a:gd name="connsiteY9" fmla="*/ 83665 h 112663"/>
              <a:gd name="connsiteX10" fmla="*/ 173183 w 285130"/>
              <a:gd name="connsiteY10" fmla="*/ 112275 h 112663"/>
              <a:gd name="connsiteX11" fmla="*/ 211872 w 285130"/>
              <a:gd name="connsiteY11" fmla="*/ 38715 h 112663"/>
              <a:gd name="connsiteX12" fmla="*/ 226084 w 285130"/>
              <a:gd name="connsiteY12" fmla="*/ 24942 h 112663"/>
              <a:gd name="connsiteX13" fmla="*/ 275102 w 285130"/>
              <a:gd name="connsiteY13" fmla="*/ 17868 h 112663"/>
              <a:gd name="connsiteX14" fmla="*/ 285057 w 285130"/>
              <a:gd name="connsiteY14" fmla="*/ 3657 h 112663"/>
              <a:gd name="connsiteX15" fmla="*/ 284556 w 285130"/>
              <a:gd name="connsiteY15" fmla="*/ 1779 h 112663"/>
              <a:gd name="connsiteX16" fmla="*/ 242111 w 285130"/>
              <a:gd name="connsiteY16" fmla="*/ 1278 h 112663"/>
              <a:gd name="connsiteX17" fmla="*/ 205174 w 285130"/>
              <a:gd name="connsiteY17" fmla="*/ 7539 h 112663"/>
              <a:gd name="connsiteX18" fmla="*/ 172432 w 285130"/>
              <a:gd name="connsiteY18" fmla="*/ 60815 h 112663"/>
              <a:gd name="connsiteX19" fmla="*/ 141693 w 285130"/>
              <a:gd name="connsiteY19" fmla="*/ 4471 h 112663"/>
              <a:gd name="connsiteX20" fmla="*/ 110955 w 285130"/>
              <a:gd name="connsiteY20" fmla="*/ 62004 h 112663"/>
              <a:gd name="connsiteX21" fmla="*/ 79340 w 285130"/>
              <a:gd name="connsiteY21" fmla="*/ 7163 h 1126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85130" h="112663">
                <a:moveTo>
                  <a:pt x="79340" y="7163"/>
                </a:moveTo>
                <a:cubicBezTo>
                  <a:pt x="65692" y="-4043"/>
                  <a:pt x="21556" y="903"/>
                  <a:pt x="83" y="402"/>
                </a:cubicBezTo>
                <a:cubicBezTo>
                  <a:pt x="-1357" y="6224"/>
                  <a:pt x="7532" y="15552"/>
                  <a:pt x="10287" y="17430"/>
                </a:cubicBezTo>
                <a:cubicBezTo>
                  <a:pt x="16673" y="21931"/>
                  <a:pt x="24436" y="24135"/>
                  <a:pt x="32261" y="23690"/>
                </a:cubicBezTo>
                <a:cubicBezTo>
                  <a:pt x="64001" y="24504"/>
                  <a:pt x="61247" y="19684"/>
                  <a:pt x="72203" y="39905"/>
                </a:cubicBezTo>
                <a:cubicBezTo>
                  <a:pt x="78463" y="51987"/>
                  <a:pt x="84724" y="64508"/>
                  <a:pt x="91359" y="76841"/>
                </a:cubicBezTo>
                <a:lnTo>
                  <a:pt x="105696" y="104137"/>
                </a:lnTo>
                <a:cubicBezTo>
                  <a:pt x="109139" y="110397"/>
                  <a:pt x="107386" y="110397"/>
                  <a:pt x="111205" y="112400"/>
                </a:cubicBezTo>
                <a:lnTo>
                  <a:pt x="141756" y="54742"/>
                </a:lnTo>
                <a:cubicBezTo>
                  <a:pt x="145449" y="56933"/>
                  <a:pt x="154652" y="77655"/>
                  <a:pt x="157782" y="83665"/>
                </a:cubicBezTo>
                <a:cubicBezTo>
                  <a:pt x="162791" y="93306"/>
                  <a:pt x="167861" y="103448"/>
                  <a:pt x="173183" y="112275"/>
                </a:cubicBezTo>
                <a:cubicBezTo>
                  <a:pt x="177189" y="109646"/>
                  <a:pt x="206802" y="48106"/>
                  <a:pt x="211872" y="38715"/>
                </a:cubicBezTo>
                <a:cubicBezTo>
                  <a:pt x="215816" y="31391"/>
                  <a:pt x="217256" y="26194"/>
                  <a:pt x="226084" y="24942"/>
                </a:cubicBezTo>
                <a:cubicBezTo>
                  <a:pt x="246743" y="21687"/>
                  <a:pt x="261204" y="28511"/>
                  <a:pt x="275102" y="17868"/>
                </a:cubicBezTo>
                <a:cubicBezTo>
                  <a:pt x="278295" y="15364"/>
                  <a:pt x="285057" y="8728"/>
                  <a:pt x="285057" y="3657"/>
                </a:cubicBezTo>
                <a:cubicBezTo>
                  <a:pt x="285057" y="1779"/>
                  <a:pt x="285057" y="2843"/>
                  <a:pt x="284556" y="1779"/>
                </a:cubicBezTo>
                <a:cubicBezTo>
                  <a:pt x="270407" y="877"/>
                  <a:pt x="256259" y="715"/>
                  <a:pt x="242111" y="1278"/>
                </a:cubicBezTo>
                <a:cubicBezTo>
                  <a:pt x="225332" y="1278"/>
                  <a:pt x="217069" y="-1164"/>
                  <a:pt x="205174" y="7539"/>
                </a:cubicBezTo>
                <a:cubicBezTo>
                  <a:pt x="193279" y="16240"/>
                  <a:pt x="178755" y="58561"/>
                  <a:pt x="172432" y="60815"/>
                </a:cubicBezTo>
                <a:cubicBezTo>
                  <a:pt x="166172" y="54554"/>
                  <a:pt x="147391" y="8415"/>
                  <a:pt x="141693" y="4471"/>
                </a:cubicBezTo>
                <a:cubicBezTo>
                  <a:pt x="134243" y="13862"/>
                  <a:pt x="116150" y="57997"/>
                  <a:pt x="110955" y="62004"/>
                </a:cubicBezTo>
                <a:cubicBezTo>
                  <a:pt x="104443" y="56871"/>
                  <a:pt x="91485" y="17054"/>
                  <a:pt x="79340" y="7163"/>
                </a:cubicBezTo>
                <a:close/>
              </a:path>
            </a:pathLst>
          </a:custGeom>
          <a:solidFill>
            <a:srgbClr val="F2B602"/>
          </a:solidFill>
          <a:ln w="6259" cap="flat">
            <a:noFill/>
            <a:prstDash val="solid"/>
            <a:miter/>
          </a:ln>
        </p:spPr>
        <p:txBody>
          <a:bodyPr rtlCol="0" anchor="ctr"/>
          <a:lstStyle/>
          <a:p>
            <a:endParaRPr lang="fr-FR"/>
          </a:p>
        </p:txBody>
      </p:sp>
      <p:sp>
        <p:nvSpPr>
          <p:cNvPr id="95" name="Graphique 3">
            <a:extLst>
              <a:ext uri="{FF2B5EF4-FFF2-40B4-BE49-F238E27FC236}">
                <a16:creationId xmlns:a16="http://schemas.microsoft.com/office/drawing/2014/main" id="{84E9EBDD-EFAF-402D-9B6B-3FB0BD17985B}"/>
              </a:ext>
            </a:extLst>
          </p:cNvPr>
          <p:cNvSpPr/>
          <p:nvPr/>
        </p:nvSpPr>
        <p:spPr>
          <a:xfrm>
            <a:off x="2938644" y="4763128"/>
            <a:ext cx="331981" cy="330520"/>
          </a:xfrm>
          <a:custGeom>
            <a:avLst/>
            <a:gdLst>
              <a:gd name="connsiteX0" fmla="*/ 1008 w 331981"/>
              <a:gd name="connsiteY0" fmla="*/ 147642 h 330520"/>
              <a:gd name="connsiteX1" fmla="*/ 165093 w 331981"/>
              <a:gd name="connsiteY1" fmla="*/ 330258 h 330520"/>
              <a:gd name="connsiteX2" fmla="*/ 287359 w 331981"/>
              <a:gd name="connsiteY2" fmla="*/ 277671 h 330520"/>
              <a:gd name="connsiteX3" fmla="*/ 320977 w 331981"/>
              <a:gd name="connsiteY3" fmla="*/ 224457 h 330520"/>
              <a:gd name="connsiteX4" fmla="*/ 331244 w 331981"/>
              <a:gd name="connsiteY4" fmla="*/ 149332 h 330520"/>
              <a:gd name="connsiteX5" fmla="*/ 318724 w 331981"/>
              <a:gd name="connsiteY5" fmla="*/ 156531 h 330520"/>
              <a:gd name="connsiteX6" fmla="*/ 275839 w 331981"/>
              <a:gd name="connsiteY6" fmla="*/ 271160 h 330520"/>
              <a:gd name="connsiteX7" fmla="*/ 23858 w 331981"/>
              <a:gd name="connsiteY7" fmla="*/ 222516 h 330520"/>
              <a:gd name="connsiteX8" fmla="*/ 14906 w 331981"/>
              <a:gd name="connsiteY8" fmla="*/ 191778 h 330520"/>
              <a:gd name="connsiteX9" fmla="*/ 12776 w 331981"/>
              <a:gd name="connsiteY9" fmla="*/ 154716 h 330520"/>
              <a:gd name="connsiteX10" fmla="*/ 290176 w 331981"/>
              <a:gd name="connsiteY10" fmla="*/ 55426 h 330520"/>
              <a:gd name="connsiteX11" fmla="*/ 54722 w 331981"/>
              <a:gd name="connsiteY11" fmla="*/ 42123 h 330520"/>
              <a:gd name="connsiteX12" fmla="*/ 41387 w 331981"/>
              <a:gd name="connsiteY12" fmla="*/ 55426 h 330520"/>
              <a:gd name="connsiteX13" fmla="*/ 17472 w 331981"/>
              <a:gd name="connsiteY13" fmla="*/ 91674 h 330520"/>
              <a:gd name="connsiteX14" fmla="*/ 32122 w 331981"/>
              <a:gd name="connsiteY14" fmla="*/ 91674 h 330520"/>
              <a:gd name="connsiteX15" fmla="*/ 68557 w 331981"/>
              <a:gd name="connsiteY15" fmla="*/ 47851 h 330520"/>
              <a:gd name="connsiteX16" fmla="*/ 83770 w 331981"/>
              <a:gd name="connsiteY16" fmla="*/ 36832 h 330520"/>
              <a:gd name="connsiteX17" fmla="*/ 290364 w 331981"/>
              <a:gd name="connsiteY17" fmla="*/ 76774 h 330520"/>
              <a:gd name="connsiteX18" fmla="*/ 300756 w 331981"/>
              <a:gd name="connsiteY18" fmla="*/ 92863 h 330520"/>
              <a:gd name="connsiteX19" fmla="*/ 314654 w 331981"/>
              <a:gd name="connsiteY19" fmla="*/ 92863 h 330520"/>
              <a:gd name="connsiteX20" fmla="*/ 290176 w 331981"/>
              <a:gd name="connsiteY20" fmla="*/ 55426 h 330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31981" h="330520">
                <a:moveTo>
                  <a:pt x="1008" y="147642"/>
                </a:moveTo>
                <a:cubicBezTo>
                  <a:pt x="-10449" y="247808"/>
                  <a:pt x="70811" y="330258"/>
                  <a:pt x="165093" y="330258"/>
                </a:cubicBezTo>
                <a:cubicBezTo>
                  <a:pt x="211295" y="330258"/>
                  <a:pt x="258999" y="310225"/>
                  <a:pt x="287359" y="277671"/>
                </a:cubicBezTo>
                <a:cubicBezTo>
                  <a:pt x="302008" y="262333"/>
                  <a:pt x="313402" y="244246"/>
                  <a:pt x="320977" y="224457"/>
                </a:cubicBezTo>
                <a:cubicBezTo>
                  <a:pt x="329992" y="200498"/>
                  <a:pt x="333498" y="174824"/>
                  <a:pt x="331244" y="149332"/>
                </a:cubicBezTo>
                <a:cubicBezTo>
                  <a:pt x="328052" y="150647"/>
                  <a:pt x="324357" y="154090"/>
                  <a:pt x="318724" y="156531"/>
                </a:cubicBezTo>
                <a:cubicBezTo>
                  <a:pt x="319850" y="209870"/>
                  <a:pt x="301695" y="243802"/>
                  <a:pt x="275839" y="271160"/>
                </a:cubicBezTo>
                <a:cubicBezTo>
                  <a:pt x="200151" y="350980"/>
                  <a:pt x="63862" y="323059"/>
                  <a:pt x="23858" y="222516"/>
                </a:cubicBezTo>
                <a:cubicBezTo>
                  <a:pt x="19851" y="212606"/>
                  <a:pt x="16846" y="202301"/>
                  <a:pt x="14906" y="191778"/>
                </a:cubicBezTo>
                <a:cubicBezTo>
                  <a:pt x="13403" y="179482"/>
                  <a:pt x="12715" y="167105"/>
                  <a:pt x="12776" y="154716"/>
                </a:cubicBezTo>
                <a:close/>
                <a:moveTo>
                  <a:pt x="290176" y="55426"/>
                </a:moveTo>
                <a:cubicBezTo>
                  <a:pt x="228823" y="-13276"/>
                  <a:pt x="123398" y="-19229"/>
                  <a:pt x="54722" y="42123"/>
                </a:cubicBezTo>
                <a:cubicBezTo>
                  <a:pt x="50026" y="46304"/>
                  <a:pt x="45582" y="50743"/>
                  <a:pt x="41387" y="55426"/>
                </a:cubicBezTo>
                <a:cubicBezTo>
                  <a:pt x="36191" y="61123"/>
                  <a:pt x="20289" y="82158"/>
                  <a:pt x="17472" y="91674"/>
                </a:cubicBezTo>
                <a:lnTo>
                  <a:pt x="32122" y="91674"/>
                </a:lnTo>
                <a:cubicBezTo>
                  <a:pt x="36942" y="78151"/>
                  <a:pt x="56662" y="57617"/>
                  <a:pt x="68557" y="47851"/>
                </a:cubicBezTo>
                <a:cubicBezTo>
                  <a:pt x="73378" y="43813"/>
                  <a:pt x="78449" y="40132"/>
                  <a:pt x="83770" y="36832"/>
                </a:cubicBezTo>
                <a:cubicBezTo>
                  <a:pt x="152321" y="-6634"/>
                  <a:pt x="242909" y="10877"/>
                  <a:pt x="290364" y="76774"/>
                </a:cubicBezTo>
                <a:cubicBezTo>
                  <a:pt x="294245" y="82095"/>
                  <a:pt x="296624" y="87291"/>
                  <a:pt x="300756" y="92863"/>
                </a:cubicBezTo>
                <a:lnTo>
                  <a:pt x="314654" y="92863"/>
                </a:lnTo>
                <a:cubicBezTo>
                  <a:pt x="311899" y="82721"/>
                  <a:pt x="295685" y="61185"/>
                  <a:pt x="290176" y="55426"/>
                </a:cubicBezTo>
                <a:close/>
              </a:path>
            </a:pathLst>
          </a:custGeom>
          <a:solidFill>
            <a:srgbClr val="F2B602"/>
          </a:solidFill>
          <a:ln w="6259" cap="flat">
            <a:noFill/>
            <a:prstDash val="solid"/>
            <a:miter/>
          </a:ln>
        </p:spPr>
        <p:txBody>
          <a:bodyPr rtlCol="0" anchor="ctr"/>
          <a:lstStyle/>
          <a:p>
            <a:endParaRPr lang="fr-FR"/>
          </a:p>
        </p:txBody>
      </p:sp>
      <p:sp>
        <p:nvSpPr>
          <p:cNvPr id="96" name="Graphique 3">
            <a:extLst>
              <a:ext uri="{FF2B5EF4-FFF2-40B4-BE49-F238E27FC236}">
                <a16:creationId xmlns:a16="http://schemas.microsoft.com/office/drawing/2014/main" id="{233F1A5F-D320-47BC-A00D-726F82E6CF3B}"/>
              </a:ext>
            </a:extLst>
          </p:cNvPr>
          <p:cNvSpPr/>
          <p:nvPr/>
        </p:nvSpPr>
        <p:spPr>
          <a:xfrm>
            <a:off x="2937721" y="4890200"/>
            <a:ext cx="334994" cy="29097"/>
          </a:xfrm>
          <a:custGeom>
            <a:avLst/>
            <a:gdLst>
              <a:gd name="connsiteX0" fmla="*/ 286278 w 334994"/>
              <a:gd name="connsiteY0" fmla="*/ 599 h 29097"/>
              <a:gd name="connsiteX1" fmla="*/ 230622 w 334994"/>
              <a:gd name="connsiteY1" fmla="*/ 28020 h 29097"/>
              <a:gd name="connsiteX2" fmla="*/ 258294 w 334994"/>
              <a:gd name="connsiteY2" fmla="*/ 22636 h 29097"/>
              <a:gd name="connsiteX3" fmla="*/ 321900 w 334994"/>
              <a:gd name="connsiteY3" fmla="*/ 20570 h 29097"/>
              <a:gd name="connsiteX4" fmla="*/ 334921 w 334994"/>
              <a:gd name="connsiteY4" fmla="*/ 1413 h 29097"/>
              <a:gd name="connsiteX5" fmla="*/ 90765 w 334994"/>
              <a:gd name="connsiteY5" fmla="*/ 6860 h 29097"/>
              <a:gd name="connsiteX6" fmla="*/ 64784 w 334994"/>
              <a:gd name="connsiteY6" fmla="*/ 599 h 29097"/>
              <a:gd name="connsiteX7" fmla="*/ -74 w 334994"/>
              <a:gd name="connsiteY7" fmla="*/ 599 h 29097"/>
              <a:gd name="connsiteX8" fmla="*/ 13324 w 334994"/>
              <a:gd name="connsiteY8" fmla="*/ 19381 h 29097"/>
              <a:gd name="connsiteX9" fmla="*/ 42184 w 334994"/>
              <a:gd name="connsiteY9" fmla="*/ 22887 h 29097"/>
              <a:gd name="connsiteX10" fmla="*/ 74676 w 334994"/>
              <a:gd name="connsiteY10" fmla="*/ 23325 h 29097"/>
              <a:gd name="connsiteX11" fmla="*/ 102097 w 334994"/>
              <a:gd name="connsiteY11" fmla="*/ 28834 h 29097"/>
              <a:gd name="connsiteX12" fmla="*/ 90765 w 334994"/>
              <a:gd name="connsiteY12" fmla="*/ 6860 h 29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34994" h="29097">
                <a:moveTo>
                  <a:pt x="286278" y="599"/>
                </a:moveTo>
                <a:cubicBezTo>
                  <a:pt x="241829" y="224"/>
                  <a:pt x="245210" y="-3032"/>
                  <a:pt x="230622" y="28020"/>
                </a:cubicBezTo>
                <a:cubicBezTo>
                  <a:pt x="241766" y="25266"/>
                  <a:pt x="243143" y="22574"/>
                  <a:pt x="258294" y="22636"/>
                </a:cubicBezTo>
                <a:cubicBezTo>
                  <a:pt x="269375" y="22636"/>
                  <a:pt x="314637" y="24013"/>
                  <a:pt x="321900" y="20570"/>
                </a:cubicBezTo>
                <a:cubicBezTo>
                  <a:pt x="329287" y="16889"/>
                  <a:pt x="334233" y="9633"/>
                  <a:pt x="334921" y="1413"/>
                </a:cubicBezTo>
                <a:close/>
                <a:moveTo>
                  <a:pt x="90765" y="6860"/>
                </a:moveTo>
                <a:cubicBezTo>
                  <a:pt x="84504" y="-653"/>
                  <a:pt x="76742" y="599"/>
                  <a:pt x="64784" y="599"/>
                </a:cubicBezTo>
                <a:cubicBezTo>
                  <a:pt x="52826" y="599"/>
                  <a:pt x="9880" y="-1341"/>
                  <a:pt x="-74" y="599"/>
                </a:cubicBezTo>
                <a:cubicBezTo>
                  <a:pt x="1053" y="8669"/>
                  <a:pt x="6061" y="15675"/>
                  <a:pt x="13324" y="19381"/>
                </a:cubicBezTo>
                <a:cubicBezTo>
                  <a:pt x="21524" y="23763"/>
                  <a:pt x="31791" y="22761"/>
                  <a:pt x="42184" y="22887"/>
                </a:cubicBezTo>
                <a:cubicBezTo>
                  <a:pt x="52577" y="23012"/>
                  <a:pt x="63845" y="22887"/>
                  <a:pt x="74676" y="23325"/>
                </a:cubicBezTo>
                <a:cubicBezTo>
                  <a:pt x="99342" y="23638"/>
                  <a:pt x="87197" y="24076"/>
                  <a:pt x="102097" y="28834"/>
                </a:cubicBezTo>
                <a:cubicBezTo>
                  <a:pt x="99404" y="21009"/>
                  <a:pt x="95586" y="13609"/>
                  <a:pt x="90765" y="6860"/>
                </a:cubicBezTo>
                <a:close/>
              </a:path>
            </a:pathLst>
          </a:custGeom>
          <a:solidFill>
            <a:srgbClr val="F2B602"/>
          </a:solidFill>
          <a:ln w="6259" cap="flat">
            <a:noFill/>
            <a:prstDash val="solid"/>
            <a:miter/>
          </a:ln>
        </p:spPr>
        <p:txBody>
          <a:bodyPr rtlCol="0" anchor="ctr"/>
          <a:lstStyle/>
          <a:p>
            <a:endParaRPr lang="fr-FR"/>
          </a:p>
        </p:txBody>
      </p:sp>
      <p:sp>
        <p:nvSpPr>
          <p:cNvPr id="97" name="Graphique 3">
            <a:extLst>
              <a:ext uri="{FF2B5EF4-FFF2-40B4-BE49-F238E27FC236}">
                <a16:creationId xmlns:a16="http://schemas.microsoft.com/office/drawing/2014/main" id="{377175C1-2B4D-4C91-B17F-0ACC90DB9103}"/>
              </a:ext>
            </a:extLst>
          </p:cNvPr>
          <p:cNvSpPr/>
          <p:nvPr/>
        </p:nvSpPr>
        <p:spPr>
          <a:xfrm>
            <a:off x="2890705" y="4715082"/>
            <a:ext cx="428400" cy="426146"/>
          </a:xfrm>
          <a:custGeom>
            <a:avLst/>
            <a:gdLst>
              <a:gd name="connsiteX0" fmla="*/ 214408 w 428400"/>
              <a:gd name="connsiteY0" fmla="*/ -263 h 426146"/>
              <a:gd name="connsiteX1" fmla="*/ 212780 w 428400"/>
              <a:gd name="connsiteY1" fmla="*/ 1427 h 426146"/>
              <a:gd name="connsiteX2" fmla="*/ 211966 w 428400"/>
              <a:gd name="connsiteY2" fmla="*/ 2617 h 426146"/>
              <a:gd name="connsiteX3" fmla="*/ 210527 w 428400"/>
              <a:gd name="connsiteY3" fmla="*/ 5622 h 426146"/>
              <a:gd name="connsiteX4" fmla="*/ 207522 w 428400"/>
              <a:gd name="connsiteY4" fmla="*/ 11882 h 426146"/>
              <a:gd name="connsiteX5" fmla="*/ 194375 w 428400"/>
              <a:gd name="connsiteY5" fmla="*/ 13573 h 426146"/>
              <a:gd name="connsiteX6" fmla="*/ 203891 w 428400"/>
              <a:gd name="connsiteY6" fmla="*/ 21774 h 426146"/>
              <a:gd name="connsiteX7" fmla="*/ 201887 w 428400"/>
              <a:gd name="connsiteY7" fmla="*/ 36486 h 426146"/>
              <a:gd name="connsiteX8" fmla="*/ 214408 w 428400"/>
              <a:gd name="connsiteY8" fmla="*/ 30663 h 426146"/>
              <a:gd name="connsiteX9" fmla="*/ 226929 w 428400"/>
              <a:gd name="connsiteY9" fmla="*/ 36486 h 426146"/>
              <a:gd name="connsiteX10" fmla="*/ 233628 w 428400"/>
              <a:gd name="connsiteY10" fmla="*/ 13134 h 426146"/>
              <a:gd name="connsiteX11" fmla="*/ 214408 w 428400"/>
              <a:gd name="connsiteY11" fmla="*/ -263 h 426146"/>
              <a:gd name="connsiteX12" fmla="*/ 416995 w 428400"/>
              <a:gd name="connsiteY12" fmla="*/ 207520 h 426146"/>
              <a:gd name="connsiteX13" fmla="*/ 413802 w 428400"/>
              <a:gd name="connsiteY13" fmla="*/ 194999 h 426146"/>
              <a:gd name="connsiteX14" fmla="*/ 405601 w 428400"/>
              <a:gd name="connsiteY14" fmla="*/ 204202 h 426146"/>
              <a:gd name="connsiteX15" fmla="*/ 391578 w 428400"/>
              <a:gd name="connsiteY15" fmla="*/ 202387 h 426146"/>
              <a:gd name="connsiteX16" fmla="*/ 397463 w 428400"/>
              <a:gd name="connsiteY16" fmla="*/ 215346 h 426146"/>
              <a:gd name="connsiteX17" fmla="*/ 391828 w 428400"/>
              <a:gd name="connsiteY17" fmla="*/ 227554 h 426146"/>
              <a:gd name="connsiteX18" fmla="*/ 405664 w 428400"/>
              <a:gd name="connsiteY18" fmla="*/ 225049 h 426146"/>
              <a:gd name="connsiteX19" fmla="*/ 415618 w 428400"/>
              <a:gd name="connsiteY19" fmla="*/ 233438 h 426146"/>
              <a:gd name="connsiteX20" fmla="*/ 416432 w 428400"/>
              <a:gd name="connsiteY20" fmla="*/ 226364 h 426146"/>
              <a:gd name="connsiteX21" fmla="*/ 428327 w 428400"/>
              <a:gd name="connsiteY21" fmla="*/ 213468 h 426146"/>
              <a:gd name="connsiteX22" fmla="*/ 416995 w 428400"/>
              <a:gd name="connsiteY22" fmla="*/ 207520 h 426146"/>
              <a:gd name="connsiteX23" fmla="*/ 85506 w 428400"/>
              <a:gd name="connsiteY23" fmla="*/ 57833 h 426146"/>
              <a:gd name="connsiteX24" fmla="*/ 61967 w 428400"/>
              <a:gd name="connsiteY24" fmla="*/ 62529 h 426146"/>
              <a:gd name="connsiteX25" fmla="*/ 61654 w 428400"/>
              <a:gd name="connsiteY25" fmla="*/ 80997 h 426146"/>
              <a:gd name="connsiteX26" fmla="*/ 58336 w 428400"/>
              <a:gd name="connsiteY26" fmla="*/ 86444 h 426146"/>
              <a:gd name="connsiteX27" fmla="*/ 70857 w 428400"/>
              <a:gd name="connsiteY27" fmla="*/ 85943 h 426146"/>
              <a:gd name="connsiteX28" fmla="*/ 78933 w 428400"/>
              <a:gd name="connsiteY28" fmla="*/ 96648 h 426146"/>
              <a:gd name="connsiteX29" fmla="*/ 84067 w 428400"/>
              <a:gd name="connsiteY29" fmla="*/ 83752 h 426146"/>
              <a:gd name="connsiteX30" fmla="*/ 96587 w 428400"/>
              <a:gd name="connsiteY30" fmla="*/ 78806 h 426146"/>
              <a:gd name="connsiteX31" fmla="*/ 84943 w 428400"/>
              <a:gd name="connsiteY31" fmla="*/ 70981 h 426146"/>
              <a:gd name="connsiteX32" fmla="*/ 349758 w 428400"/>
              <a:gd name="connsiteY32" fmla="*/ 328283 h 426146"/>
              <a:gd name="connsiteX33" fmla="*/ 344688 w 428400"/>
              <a:gd name="connsiteY33" fmla="*/ 341493 h 426146"/>
              <a:gd name="connsiteX34" fmla="*/ 332167 w 428400"/>
              <a:gd name="connsiteY34" fmla="*/ 346126 h 426146"/>
              <a:gd name="connsiteX35" fmla="*/ 343874 w 428400"/>
              <a:gd name="connsiteY35" fmla="*/ 354515 h 426146"/>
              <a:gd name="connsiteX36" fmla="*/ 343874 w 428400"/>
              <a:gd name="connsiteY36" fmla="*/ 367035 h 426146"/>
              <a:gd name="connsiteX37" fmla="*/ 354078 w 428400"/>
              <a:gd name="connsiteY37" fmla="*/ 359585 h 426146"/>
              <a:gd name="connsiteX38" fmla="*/ 367538 w 428400"/>
              <a:gd name="connsiteY38" fmla="*/ 362277 h 426146"/>
              <a:gd name="connsiteX39" fmla="*/ 363844 w 428400"/>
              <a:gd name="connsiteY39" fmla="*/ 349318 h 426146"/>
              <a:gd name="connsiteX40" fmla="*/ 370856 w 428400"/>
              <a:gd name="connsiteY40" fmla="*/ 338425 h 426146"/>
              <a:gd name="connsiteX41" fmla="*/ 357646 w 428400"/>
              <a:gd name="connsiteY41" fmla="*/ 339176 h 426146"/>
              <a:gd name="connsiteX42" fmla="*/ 349758 w 428400"/>
              <a:gd name="connsiteY42" fmla="*/ 328283 h 426146"/>
              <a:gd name="connsiteX43" fmla="*/ 80560 w 428400"/>
              <a:gd name="connsiteY43" fmla="*/ 329849 h 426146"/>
              <a:gd name="connsiteX44" fmla="*/ 79058 w 428400"/>
              <a:gd name="connsiteY44" fmla="*/ 331351 h 426146"/>
              <a:gd name="connsiteX45" fmla="*/ 58900 w 428400"/>
              <a:gd name="connsiteY45" fmla="*/ 341743 h 426146"/>
              <a:gd name="connsiteX46" fmla="*/ 66286 w 428400"/>
              <a:gd name="connsiteY46" fmla="*/ 351510 h 426146"/>
              <a:gd name="connsiteX47" fmla="*/ 63658 w 428400"/>
              <a:gd name="connsiteY47" fmla="*/ 365032 h 426146"/>
              <a:gd name="connsiteX48" fmla="*/ 77618 w 428400"/>
              <a:gd name="connsiteY48" fmla="*/ 361777 h 426146"/>
              <a:gd name="connsiteX49" fmla="*/ 87384 w 428400"/>
              <a:gd name="connsiteY49" fmla="*/ 368663 h 426146"/>
              <a:gd name="connsiteX50" fmla="*/ 93207 w 428400"/>
              <a:gd name="connsiteY50" fmla="*/ 351009 h 426146"/>
              <a:gd name="connsiteX51" fmla="*/ 95711 w 428400"/>
              <a:gd name="connsiteY51" fmla="*/ 349005 h 426146"/>
              <a:gd name="connsiteX52" fmla="*/ 97714 w 428400"/>
              <a:gd name="connsiteY52" fmla="*/ 346940 h 426146"/>
              <a:gd name="connsiteX53" fmla="*/ 80310 w 428400"/>
              <a:gd name="connsiteY53" fmla="*/ 329849 h 426146"/>
              <a:gd name="connsiteX54" fmla="*/ 12572 w 428400"/>
              <a:gd name="connsiteY54" fmla="*/ 194373 h 426146"/>
              <a:gd name="connsiteX55" fmla="*/ 5373 w 428400"/>
              <a:gd name="connsiteY55" fmla="*/ 210963 h 426146"/>
              <a:gd name="connsiteX56" fmla="*/ -74 w 428400"/>
              <a:gd name="connsiteY56" fmla="*/ 214344 h 426146"/>
              <a:gd name="connsiteX57" fmla="*/ 12447 w 428400"/>
              <a:gd name="connsiteY57" fmla="*/ 226865 h 426146"/>
              <a:gd name="connsiteX58" fmla="*/ 14137 w 428400"/>
              <a:gd name="connsiteY58" fmla="*/ 233125 h 426146"/>
              <a:gd name="connsiteX59" fmla="*/ 22339 w 428400"/>
              <a:gd name="connsiteY59" fmla="*/ 223922 h 426146"/>
              <a:gd name="connsiteX60" fmla="*/ 36362 w 428400"/>
              <a:gd name="connsiteY60" fmla="*/ 225675 h 426146"/>
              <a:gd name="connsiteX61" fmla="*/ 36362 w 428400"/>
              <a:gd name="connsiteY61" fmla="*/ 200633 h 426146"/>
              <a:gd name="connsiteX62" fmla="*/ 22401 w 428400"/>
              <a:gd name="connsiteY62" fmla="*/ 202887 h 426146"/>
              <a:gd name="connsiteX63" fmla="*/ 12572 w 428400"/>
              <a:gd name="connsiteY63" fmla="*/ 194373 h 426146"/>
              <a:gd name="connsiteX64" fmla="*/ 350635 w 428400"/>
              <a:gd name="connsiteY64" fmla="*/ 64156 h 426146"/>
              <a:gd name="connsiteX65" fmla="*/ 340868 w 428400"/>
              <a:gd name="connsiteY65" fmla="*/ 57458 h 426146"/>
              <a:gd name="connsiteX66" fmla="*/ 339930 w 428400"/>
              <a:gd name="connsiteY66" fmla="*/ 71732 h 426146"/>
              <a:gd name="connsiteX67" fmla="*/ 330351 w 428400"/>
              <a:gd name="connsiteY67" fmla="*/ 79244 h 426146"/>
              <a:gd name="connsiteX68" fmla="*/ 347693 w 428400"/>
              <a:gd name="connsiteY68" fmla="*/ 96210 h 426146"/>
              <a:gd name="connsiteX69" fmla="*/ 357021 w 428400"/>
              <a:gd name="connsiteY69" fmla="*/ 84565 h 426146"/>
              <a:gd name="connsiteX70" fmla="*/ 369541 w 428400"/>
              <a:gd name="connsiteY70" fmla="*/ 84565 h 426146"/>
              <a:gd name="connsiteX71" fmla="*/ 365660 w 428400"/>
              <a:gd name="connsiteY71" fmla="*/ 79119 h 426146"/>
              <a:gd name="connsiteX72" fmla="*/ 364533 w 428400"/>
              <a:gd name="connsiteY72" fmla="*/ 61089 h 426146"/>
              <a:gd name="connsiteX73" fmla="*/ 350635 w 428400"/>
              <a:gd name="connsiteY73" fmla="*/ 64156 h 426146"/>
              <a:gd name="connsiteX74" fmla="*/ 227617 w 428400"/>
              <a:gd name="connsiteY74" fmla="*/ 389698 h 426146"/>
              <a:gd name="connsiteX75" fmla="*/ 204767 w 428400"/>
              <a:gd name="connsiteY75" fmla="*/ 391914 h 426146"/>
              <a:gd name="connsiteX76" fmla="*/ 202576 w 428400"/>
              <a:gd name="connsiteY76" fmla="*/ 389698 h 426146"/>
              <a:gd name="connsiteX77" fmla="*/ 204266 w 428400"/>
              <a:gd name="connsiteY77" fmla="*/ 404222 h 426146"/>
              <a:gd name="connsiteX78" fmla="*/ 196003 w 428400"/>
              <a:gd name="connsiteY78" fmla="*/ 413488 h 426146"/>
              <a:gd name="connsiteX79" fmla="*/ 209587 w 428400"/>
              <a:gd name="connsiteY79" fmla="*/ 414802 h 426146"/>
              <a:gd name="connsiteX80" fmla="*/ 215848 w 428400"/>
              <a:gd name="connsiteY80" fmla="*/ 425883 h 426146"/>
              <a:gd name="connsiteX81" fmla="*/ 221733 w 428400"/>
              <a:gd name="connsiteY81" fmla="*/ 415303 h 426146"/>
              <a:gd name="connsiteX82" fmla="*/ 235130 w 428400"/>
              <a:gd name="connsiteY82" fmla="*/ 412361 h 426146"/>
              <a:gd name="connsiteX83" fmla="*/ 225740 w 428400"/>
              <a:gd name="connsiteY83" fmla="*/ 402970 h 4261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Lst>
            <a:rect l="l" t="t" r="r" b="b"/>
            <a:pathLst>
              <a:path w="428400" h="426146">
                <a:moveTo>
                  <a:pt x="214408" y="-263"/>
                </a:moveTo>
                <a:cubicBezTo>
                  <a:pt x="213094" y="801"/>
                  <a:pt x="213845" y="-263"/>
                  <a:pt x="212780" y="1427"/>
                </a:cubicBezTo>
                <a:lnTo>
                  <a:pt x="211966" y="2617"/>
                </a:lnTo>
                <a:cubicBezTo>
                  <a:pt x="211403" y="3581"/>
                  <a:pt x="210903" y="4589"/>
                  <a:pt x="210527" y="5622"/>
                </a:cubicBezTo>
                <a:cubicBezTo>
                  <a:pt x="209525" y="7750"/>
                  <a:pt x="208398" y="9816"/>
                  <a:pt x="207522" y="11882"/>
                </a:cubicBezTo>
                <a:lnTo>
                  <a:pt x="194375" y="13573"/>
                </a:lnTo>
                <a:cubicBezTo>
                  <a:pt x="196754" y="17103"/>
                  <a:pt x="200071" y="19933"/>
                  <a:pt x="203891" y="21774"/>
                </a:cubicBezTo>
                <a:lnTo>
                  <a:pt x="201887" y="36486"/>
                </a:lnTo>
                <a:cubicBezTo>
                  <a:pt x="205894" y="35296"/>
                  <a:pt x="211778" y="30225"/>
                  <a:pt x="214408" y="30663"/>
                </a:cubicBezTo>
                <a:cubicBezTo>
                  <a:pt x="217038" y="31102"/>
                  <a:pt x="223235" y="35296"/>
                  <a:pt x="226929" y="36486"/>
                </a:cubicBezTo>
                <a:cubicBezTo>
                  <a:pt x="224362" y="13510"/>
                  <a:pt x="223548" y="26594"/>
                  <a:pt x="233628" y="13134"/>
                </a:cubicBezTo>
                <a:cubicBezTo>
                  <a:pt x="219166" y="9378"/>
                  <a:pt x="220105" y="14261"/>
                  <a:pt x="214408" y="-263"/>
                </a:cubicBezTo>
                <a:close/>
                <a:moveTo>
                  <a:pt x="416995" y="207520"/>
                </a:moveTo>
                <a:cubicBezTo>
                  <a:pt x="414929" y="204953"/>
                  <a:pt x="415806" y="197629"/>
                  <a:pt x="413802" y="194999"/>
                </a:cubicBezTo>
                <a:cubicBezTo>
                  <a:pt x="409671" y="198192"/>
                  <a:pt x="409795" y="200070"/>
                  <a:pt x="405601" y="204202"/>
                </a:cubicBezTo>
                <a:lnTo>
                  <a:pt x="391578" y="202387"/>
                </a:lnTo>
                <a:cubicBezTo>
                  <a:pt x="393018" y="206080"/>
                  <a:pt x="397839" y="212341"/>
                  <a:pt x="397463" y="215346"/>
                </a:cubicBezTo>
                <a:cubicBezTo>
                  <a:pt x="397087" y="218351"/>
                  <a:pt x="392955" y="223922"/>
                  <a:pt x="391828" y="227554"/>
                </a:cubicBezTo>
                <a:lnTo>
                  <a:pt x="405664" y="225049"/>
                </a:lnTo>
                <a:cubicBezTo>
                  <a:pt x="410797" y="228931"/>
                  <a:pt x="411924" y="232374"/>
                  <a:pt x="415618" y="233438"/>
                </a:cubicBezTo>
                <a:cubicBezTo>
                  <a:pt x="416056" y="231184"/>
                  <a:pt x="416181" y="228680"/>
                  <a:pt x="416432" y="226364"/>
                </a:cubicBezTo>
                <a:cubicBezTo>
                  <a:pt x="417558" y="213530"/>
                  <a:pt x="421753" y="221105"/>
                  <a:pt x="428327" y="213468"/>
                </a:cubicBezTo>
                <a:cubicBezTo>
                  <a:pt x="424383" y="211859"/>
                  <a:pt x="420564" y="209861"/>
                  <a:pt x="416995" y="207520"/>
                </a:cubicBezTo>
                <a:close/>
                <a:moveTo>
                  <a:pt x="85506" y="57833"/>
                </a:moveTo>
                <a:cubicBezTo>
                  <a:pt x="67914" y="68852"/>
                  <a:pt x="81312" y="66848"/>
                  <a:pt x="61967" y="62529"/>
                </a:cubicBezTo>
                <a:cubicBezTo>
                  <a:pt x="64095" y="74111"/>
                  <a:pt x="68979" y="71419"/>
                  <a:pt x="61654" y="80997"/>
                </a:cubicBezTo>
                <a:cubicBezTo>
                  <a:pt x="60277" y="82650"/>
                  <a:pt x="59212" y="84484"/>
                  <a:pt x="58336" y="86444"/>
                </a:cubicBezTo>
                <a:lnTo>
                  <a:pt x="70857" y="85943"/>
                </a:lnTo>
                <a:cubicBezTo>
                  <a:pt x="73862" y="89286"/>
                  <a:pt x="76554" y="92861"/>
                  <a:pt x="78933" y="96648"/>
                </a:cubicBezTo>
                <a:cubicBezTo>
                  <a:pt x="81813" y="93330"/>
                  <a:pt x="81374" y="86193"/>
                  <a:pt x="84067" y="83752"/>
                </a:cubicBezTo>
                <a:cubicBezTo>
                  <a:pt x="86758" y="81310"/>
                  <a:pt x="93644" y="81498"/>
                  <a:pt x="96587" y="78806"/>
                </a:cubicBezTo>
                <a:cubicBezTo>
                  <a:pt x="92706" y="76239"/>
                  <a:pt x="88762" y="73234"/>
                  <a:pt x="84943" y="70981"/>
                </a:cubicBezTo>
                <a:close/>
                <a:moveTo>
                  <a:pt x="349758" y="328283"/>
                </a:moveTo>
                <a:cubicBezTo>
                  <a:pt x="347191" y="331602"/>
                  <a:pt x="346879" y="339490"/>
                  <a:pt x="344688" y="341493"/>
                </a:cubicBezTo>
                <a:cubicBezTo>
                  <a:pt x="342496" y="343496"/>
                  <a:pt x="335109" y="344122"/>
                  <a:pt x="332167" y="346126"/>
                </a:cubicBezTo>
                <a:lnTo>
                  <a:pt x="343874" y="354515"/>
                </a:lnTo>
                <a:lnTo>
                  <a:pt x="343874" y="367035"/>
                </a:lnTo>
                <a:cubicBezTo>
                  <a:pt x="348193" y="365783"/>
                  <a:pt x="350948" y="360775"/>
                  <a:pt x="354078" y="359585"/>
                </a:cubicBezTo>
                <a:cubicBezTo>
                  <a:pt x="357209" y="358396"/>
                  <a:pt x="363719" y="361589"/>
                  <a:pt x="367538" y="362277"/>
                </a:cubicBezTo>
                <a:cubicBezTo>
                  <a:pt x="365910" y="358089"/>
                  <a:pt x="364658" y="353751"/>
                  <a:pt x="363844" y="349318"/>
                </a:cubicBezTo>
                <a:cubicBezTo>
                  <a:pt x="363844" y="347816"/>
                  <a:pt x="369416" y="341493"/>
                  <a:pt x="370856" y="338425"/>
                </a:cubicBezTo>
                <a:lnTo>
                  <a:pt x="357646" y="339176"/>
                </a:lnTo>
                <a:cubicBezTo>
                  <a:pt x="355205" y="335414"/>
                  <a:pt x="352576" y="331777"/>
                  <a:pt x="349758" y="328283"/>
                </a:cubicBezTo>
                <a:close/>
                <a:moveTo>
                  <a:pt x="80560" y="329849"/>
                </a:moveTo>
                <a:cubicBezTo>
                  <a:pt x="79997" y="330287"/>
                  <a:pt x="79496" y="330788"/>
                  <a:pt x="79058" y="331351"/>
                </a:cubicBezTo>
                <a:cubicBezTo>
                  <a:pt x="68603" y="342620"/>
                  <a:pt x="78495" y="341368"/>
                  <a:pt x="58900" y="341743"/>
                </a:cubicBezTo>
                <a:cubicBezTo>
                  <a:pt x="60527" y="345500"/>
                  <a:pt x="65160" y="348943"/>
                  <a:pt x="66286" y="351510"/>
                </a:cubicBezTo>
                <a:cubicBezTo>
                  <a:pt x="67414" y="354076"/>
                  <a:pt x="64471" y="361088"/>
                  <a:pt x="63658" y="365032"/>
                </a:cubicBezTo>
                <a:cubicBezTo>
                  <a:pt x="67664" y="364218"/>
                  <a:pt x="74676" y="360462"/>
                  <a:pt x="77618" y="361777"/>
                </a:cubicBezTo>
                <a:cubicBezTo>
                  <a:pt x="80560" y="363091"/>
                  <a:pt x="83879" y="367161"/>
                  <a:pt x="87384" y="368663"/>
                </a:cubicBezTo>
                <a:cubicBezTo>
                  <a:pt x="87948" y="354577"/>
                  <a:pt x="83503" y="358146"/>
                  <a:pt x="93207" y="351009"/>
                </a:cubicBezTo>
                <a:cubicBezTo>
                  <a:pt x="94083" y="350414"/>
                  <a:pt x="94960" y="349744"/>
                  <a:pt x="95711" y="349005"/>
                </a:cubicBezTo>
                <a:lnTo>
                  <a:pt x="97714" y="346940"/>
                </a:lnTo>
                <a:cubicBezTo>
                  <a:pt x="82501" y="342933"/>
                  <a:pt x="84191" y="345625"/>
                  <a:pt x="80310" y="329849"/>
                </a:cubicBezTo>
                <a:close/>
                <a:moveTo>
                  <a:pt x="12572" y="194373"/>
                </a:moveTo>
                <a:cubicBezTo>
                  <a:pt x="10569" y="209398"/>
                  <a:pt x="12572" y="207520"/>
                  <a:pt x="5373" y="210963"/>
                </a:cubicBezTo>
                <a:lnTo>
                  <a:pt x="-74" y="214344"/>
                </a:lnTo>
                <a:cubicBezTo>
                  <a:pt x="9442" y="220604"/>
                  <a:pt x="11258" y="216222"/>
                  <a:pt x="12447" y="226865"/>
                </a:cubicBezTo>
                <a:lnTo>
                  <a:pt x="14137" y="233125"/>
                </a:lnTo>
                <a:cubicBezTo>
                  <a:pt x="18207" y="229432"/>
                  <a:pt x="18270" y="227929"/>
                  <a:pt x="22339" y="223922"/>
                </a:cubicBezTo>
                <a:lnTo>
                  <a:pt x="36362" y="225675"/>
                </a:lnTo>
                <a:cubicBezTo>
                  <a:pt x="28724" y="210650"/>
                  <a:pt x="28411" y="216660"/>
                  <a:pt x="36362" y="200633"/>
                </a:cubicBezTo>
                <a:lnTo>
                  <a:pt x="22401" y="202887"/>
                </a:lnTo>
                <a:cubicBezTo>
                  <a:pt x="18833" y="200133"/>
                  <a:pt x="15389" y="196439"/>
                  <a:pt x="12572" y="194373"/>
                </a:cubicBezTo>
                <a:close/>
                <a:moveTo>
                  <a:pt x="350635" y="64156"/>
                </a:moveTo>
                <a:cubicBezTo>
                  <a:pt x="348068" y="63092"/>
                  <a:pt x="343998" y="59148"/>
                  <a:pt x="340868" y="57458"/>
                </a:cubicBezTo>
                <a:cubicBezTo>
                  <a:pt x="340430" y="62842"/>
                  <a:pt x="342621" y="68727"/>
                  <a:pt x="339930" y="71732"/>
                </a:cubicBezTo>
                <a:cubicBezTo>
                  <a:pt x="337237" y="74737"/>
                  <a:pt x="333231" y="76114"/>
                  <a:pt x="330351" y="79244"/>
                </a:cubicBezTo>
                <a:cubicBezTo>
                  <a:pt x="344812" y="81122"/>
                  <a:pt x="345626" y="83940"/>
                  <a:pt x="347693" y="96210"/>
                </a:cubicBezTo>
                <a:cubicBezTo>
                  <a:pt x="351135" y="92623"/>
                  <a:pt x="354266" y="88729"/>
                  <a:pt x="357021" y="84565"/>
                </a:cubicBezTo>
                <a:lnTo>
                  <a:pt x="369541" y="84565"/>
                </a:lnTo>
                <a:cubicBezTo>
                  <a:pt x="368477" y="82606"/>
                  <a:pt x="367162" y="80778"/>
                  <a:pt x="365660" y="79119"/>
                </a:cubicBezTo>
                <a:cubicBezTo>
                  <a:pt x="358836" y="70229"/>
                  <a:pt x="361966" y="75112"/>
                  <a:pt x="364533" y="61089"/>
                </a:cubicBezTo>
                <a:cubicBezTo>
                  <a:pt x="360463" y="61903"/>
                  <a:pt x="353828" y="65597"/>
                  <a:pt x="350635" y="64156"/>
                </a:cubicBezTo>
                <a:close/>
                <a:moveTo>
                  <a:pt x="227617" y="389698"/>
                </a:moveTo>
                <a:cubicBezTo>
                  <a:pt x="221920" y="396616"/>
                  <a:pt x="211717" y="397605"/>
                  <a:pt x="204767" y="391914"/>
                </a:cubicBezTo>
                <a:cubicBezTo>
                  <a:pt x="204016" y="391251"/>
                  <a:pt x="203264" y="390506"/>
                  <a:pt x="202576" y="389698"/>
                </a:cubicBezTo>
                <a:cubicBezTo>
                  <a:pt x="203703" y="394462"/>
                  <a:pt x="204266" y="399333"/>
                  <a:pt x="204266" y="404222"/>
                </a:cubicBezTo>
                <a:cubicBezTo>
                  <a:pt x="203202" y="407290"/>
                  <a:pt x="198006" y="410483"/>
                  <a:pt x="196003" y="413488"/>
                </a:cubicBezTo>
                <a:lnTo>
                  <a:pt x="209587" y="414802"/>
                </a:lnTo>
                <a:lnTo>
                  <a:pt x="215848" y="425883"/>
                </a:lnTo>
                <a:cubicBezTo>
                  <a:pt x="218603" y="422503"/>
                  <a:pt x="220543" y="416430"/>
                  <a:pt x="221733" y="415303"/>
                </a:cubicBezTo>
                <a:cubicBezTo>
                  <a:pt x="224237" y="412862"/>
                  <a:pt x="231249" y="412799"/>
                  <a:pt x="235130" y="412361"/>
                </a:cubicBezTo>
                <a:cubicBezTo>
                  <a:pt x="234754" y="410608"/>
                  <a:pt x="228870" y="406414"/>
                  <a:pt x="225740" y="402970"/>
                </a:cubicBezTo>
                <a:close/>
              </a:path>
            </a:pathLst>
          </a:custGeom>
          <a:solidFill>
            <a:srgbClr val="FFFFFF"/>
          </a:solidFill>
          <a:ln w="6259" cap="flat">
            <a:noFill/>
            <a:prstDash val="solid"/>
            <a:miter/>
          </a:ln>
        </p:spPr>
        <p:txBody>
          <a:bodyPr rtlCol="0" anchor="ctr"/>
          <a:lstStyle/>
          <a:p>
            <a:endParaRPr lang="fr-FR"/>
          </a:p>
        </p:txBody>
      </p:sp>
      <p:sp>
        <p:nvSpPr>
          <p:cNvPr id="98" name="Graphique 3">
            <a:extLst>
              <a:ext uri="{FF2B5EF4-FFF2-40B4-BE49-F238E27FC236}">
                <a16:creationId xmlns:a16="http://schemas.microsoft.com/office/drawing/2014/main" id="{81F223E1-220C-4659-A109-CB98E45CF3BB}"/>
              </a:ext>
            </a:extLst>
          </p:cNvPr>
          <p:cNvSpPr/>
          <p:nvPr/>
        </p:nvSpPr>
        <p:spPr>
          <a:xfrm>
            <a:off x="2910363" y="5090018"/>
            <a:ext cx="361664" cy="62040"/>
          </a:xfrm>
          <a:custGeom>
            <a:avLst/>
            <a:gdLst>
              <a:gd name="connsiteX0" fmla="*/ 361591 w 361664"/>
              <a:gd name="connsiteY0" fmla="*/ 25029 h 62040"/>
              <a:gd name="connsiteX1" fmla="*/ 359775 w 361664"/>
              <a:gd name="connsiteY1" fmla="*/ 23276 h 62040"/>
              <a:gd name="connsiteX2" fmla="*/ 361591 w 361664"/>
              <a:gd name="connsiteY2" fmla="*/ 25029 h 62040"/>
              <a:gd name="connsiteX3" fmla="*/ -74 w 361664"/>
              <a:gd name="connsiteY3" fmla="*/ 801 h 62040"/>
              <a:gd name="connsiteX4" fmla="*/ 1742 w 361664"/>
              <a:gd name="connsiteY4" fmla="*/ -263 h 62040"/>
              <a:gd name="connsiteX5" fmla="*/ 357208 w 361664"/>
              <a:gd name="connsiteY5" fmla="*/ 27721 h 62040"/>
              <a:gd name="connsiteX6" fmla="*/ 356144 w 361664"/>
              <a:gd name="connsiteY6" fmla="*/ 25968 h 62040"/>
              <a:gd name="connsiteX7" fmla="*/ 36737 w 361664"/>
              <a:gd name="connsiteY7" fmla="*/ 35734 h 62040"/>
              <a:gd name="connsiteX8" fmla="*/ 37238 w 361664"/>
              <a:gd name="connsiteY8" fmla="*/ 33794 h 62040"/>
              <a:gd name="connsiteX9" fmla="*/ 307751 w 361664"/>
              <a:gd name="connsiteY9" fmla="*/ 61777 h 62040"/>
              <a:gd name="connsiteX10" fmla="*/ 306687 w 361664"/>
              <a:gd name="connsiteY10" fmla="*/ 60025 h 62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61664" h="62040">
                <a:moveTo>
                  <a:pt x="361591" y="25029"/>
                </a:moveTo>
                <a:cubicBezTo>
                  <a:pt x="361027" y="22838"/>
                  <a:pt x="362028" y="23839"/>
                  <a:pt x="359775" y="23276"/>
                </a:cubicBezTo>
                <a:cubicBezTo>
                  <a:pt x="360589" y="25029"/>
                  <a:pt x="359212" y="24152"/>
                  <a:pt x="361591" y="25029"/>
                </a:cubicBezTo>
                <a:close/>
                <a:moveTo>
                  <a:pt x="-74" y="801"/>
                </a:moveTo>
                <a:lnTo>
                  <a:pt x="1742" y="-263"/>
                </a:lnTo>
                <a:close/>
                <a:moveTo>
                  <a:pt x="357208" y="27721"/>
                </a:moveTo>
                <a:lnTo>
                  <a:pt x="356144" y="25968"/>
                </a:lnTo>
                <a:close/>
                <a:moveTo>
                  <a:pt x="36737" y="35734"/>
                </a:moveTo>
                <a:lnTo>
                  <a:pt x="37238" y="33794"/>
                </a:lnTo>
                <a:close/>
                <a:moveTo>
                  <a:pt x="307751" y="61777"/>
                </a:moveTo>
                <a:lnTo>
                  <a:pt x="306687" y="60025"/>
                </a:lnTo>
                <a:close/>
              </a:path>
            </a:pathLst>
          </a:custGeom>
          <a:solidFill>
            <a:srgbClr val="161617"/>
          </a:solidFill>
          <a:ln w="6259" cap="flat">
            <a:noFill/>
            <a:prstDash val="solid"/>
            <a:miter/>
          </a:ln>
        </p:spPr>
        <p:txBody>
          <a:bodyPr rtlCol="0" anchor="ctr"/>
          <a:lstStyle/>
          <a:p>
            <a:endParaRPr lang="fr-FR"/>
          </a:p>
        </p:txBody>
      </p:sp>
      <p:sp>
        <p:nvSpPr>
          <p:cNvPr id="102" name="Graphique 3">
            <a:extLst>
              <a:ext uri="{FF2B5EF4-FFF2-40B4-BE49-F238E27FC236}">
                <a16:creationId xmlns:a16="http://schemas.microsoft.com/office/drawing/2014/main" id="{C71C9475-A7F6-4A91-9063-0DC6D320E158}"/>
              </a:ext>
            </a:extLst>
          </p:cNvPr>
          <p:cNvSpPr/>
          <p:nvPr/>
        </p:nvSpPr>
        <p:spPr>
          <a:xfrm>
            <a:off x="2402039" y="4003445"/>
            <a:ext cx="1436743" cy="2035213"/>
          </a:xfrm>
          <a:custGeom>
            <a:avLst/>
            <a:gdLst>
              <a:gd name="connsiteX0" fmla="*/ 417411 w 1436743"/>
              <a:gd name="connsiteY0" fmla="*/ 19660 h 2035213"/>
              <a:gd name="connsiteX1" fmla="*/ 1097606 w 1436743"/>
              <a:gd name="connsiteY1" fmla="*/ 33183 h 2035213"/>
              <a:gd name="connsiteX2" fmla="*/ 1027489 w 1436743"/>
              <a:gd name="connsiteY2" fmla="*/ 121267 h 2035213"/>
              <a:gd name="connsiteX3" fmla="*/ 1280848 w 1436743"/>
              <a:gd name="connsiteY3" fmla="*/ 327861 h 2035213"/>
              <a:gd name="connsiteX4" fmla="*/ 1436670 w 1436743"/>
              <a:gd name="connsiteY4" fmla="*/ 793072 h 2035213"/>
              <a:gd name="connsiteX5" fmla="*/ 1377383 w 1436743"/>
              <a:gd name="connsiteY5" fmla="*/ 1182908 h 2035213"/>
              <a:gd name="connsiteX6" fmla="*/ 1345205 w 1436743"/>
              <a:gd name="connsiteY6" fmla="*/ 1679296 h 2035213"/>
              <a:gd name="connsiteX7" fmla="*/ 1399984 w 1436743"/>
              <a:gd name="connsiteY7" fmla="*/ 1733512 h 2035213"/>
              <a:gd name="connsiteX8" fmla="*/ 1298941 w 1436743"/>
              <a:gd name="connsiteY8" fmla="*/ 1830423 h 2035213"/>
              <a:gd name="connsiteX9" fmla="*/ 964635 w 1436743"/>
              <a:gd name="connsiteY9" fmla="*/ 2034950 h 2035213"/>
              <a:gd name="connsiteX10" fmla="*/ 1000883 w 1436743"/>
              <a:gd name="connsiteY10" fmla="*/ 1951374 h 2035213"/>
              <a:gd name="connsiteX11" fmla="*/ 963883 w 1436743"/>
              <a:gd name="connsiteY11" fmla="*/ 167844 h 2035213"/>
              <a:gd name="connsiteX12" fmla="*/ 889384 w 1436743"/>
              <a:gd name="connsiteY12" fmla="*/ 151379 h 2035213"/>
              <a:gd name="connsiteX13" fmla="*/ 594268 w 1436743"/>
              <a:gd name="connsiteY13" fmla="*/ 167531 h 2035213"/>
              <a:gd name="connsiteX14" fmla="*/ 594268 w 1436743"/>
              <a:gd name="connsiteY14" fmla="*/ 167531 h 2035213"/>
              <a:gd name="connsiteX15" fmla="*/ 445208 w 1436743"/>
              <a:gd name="connsiteY15" fmla="*/ 662104 h 2035213"/>
              <a:gd name="connsiteX16" fmla="*/ 336840 w 1436743"/>
              <a:gd name="connsiteY16" fmla="*/ 1940168 h 2035213"/>
              <a:gd name="connsiteX17" fmla="*/ 30080 w 1436743"/>
              <a:gd name="connsiteY17" fmla="*/ 1718862 h 2035213"/>
              <a:gd name="connsiteX18" fmla="*/ 88802 w 1436743"/>
              <a:gd name="connsiteY18" fmla="*/ 1389189 h 2035213"/>
              <a:gd name="connsiteX19" fmla="*/ 2972 w 1436743"/>
              <a:gd name="connsiteY19" fmla="*/ 746182 h 2035213"/>
              <a:gd name="connsiteX20" fmla="*/ 264908 w 1436743"/>
              <a:gd name="connsiteY20" fmla="*/ 167594 h 2035213"/>
              <a:gd name="connsiteX21" fmla="*/ 475759 w 1436743"/>
              <a:gd name="connsiteY21" fmla="*/ 111250 h 20352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436743" h="2035213">
                <a:moveTo>
                  <a:pt x="417411" y="19660"/>
                </a:moveTo>
                <a:cubicBezTo>
                  <a:pt x="495041" y="-4067"/>
                  <a:pt x="982039" y="-14209"/>
                  <a:pt x="1097606" y="33183"/>
                </a:cubicBezTo>
                <a:lnTo>
                  <a:pt x="1027489" y="121267"/>
                </a:lnTo>
                <a:cubicBezTo>
                  <a:pt x="1027489" y="121267"/>
                  <a:pt x="1253740" y="134789"/>
                  <a:pt x="1280848" y="327861"/>
                </a:cubicBezTo>
                <a:cubicBezTo>
                  <a:pt x="1307956" y="520932"/>
                  <a:pt x="1436670" y="793072"/>
                  <a:pt x="1436670" y="793072"/>
                </a:cubicBezTo>
                <a:cubicBezTo>
                  <a:pt x="1436670" y="793072"/>
                  <a:pt x="1423147" y="1015066"/>
                  <a:pt x="1377383" y="1182908"/>
                </a:cubicBezTo>
                <a:cubicBezTo>
                  <a:pt x="1331620" y="1350750"/>
                  <a:pt x="1345205" y="1679296"/>
                  <a:pt x="1345205" y="1679296"/>
                </a:cubicBezTo>
                <a:lnTo>
                  <a:pt x="1399984" y="1733512"/>
                </a:lnTo>
                <a:cubicBezTo>
                  <a:pt x="1366678" y="1752669"/>
                  <a:pt x="1339571" y="1768132"/>
                  <a:pt x="1298941" y="1830423"/>
                </a:cubicBezTo>
                <a:cubicBezTo>
                  <a:pt x="1258311" y="1892714"/>
                  <a:pt x="1147501" y="2001082"/>
                  <a:pt x="964635" y="2034950"/>
                </a:cubicBezTo>
                <a:cubicBezTo>
                  <a:pt x="964635" y="2034950"/>
                  <a:pt x="998566" y="1987496"/>
                  <a:pt x="1000883" y="1951374"/>
                </a:cubicBezTo>
                <a:cubicBezTo>
                  <a:pt x="1003199" y="1915251"/>
                  <a:pt x="963883" y="167844"/>
                  <a:pt x="963883" y="167844"/>
                </a:cubicBezTo>
                <a:lnTo>
                  <a:pt x="889384" y="151379"/>
                </a:lnTo>
                <a:lnTo>
                  <a:pt x="594268" y="167531"/>
                </a:lnTo>
                <a:lnTo>
                  <a:pt x="594268" y="167531"/>
                </a:lnTo>
                <a:cubicBezTo>
                  <a:pt x="540115" y="217239"/>
                  <a:pt x="481581" y="377881"/>
                  <a:pt x="445208" y="662104"/>
                </a:cubicBezTo>
                <a:cubicBezTo>
                  <a:pt x="408835" y="946327"/>
                  <a:pt x="454285" y="1793361"/>
                  <a:pt x="336840" y="1940168"/>
                </a:cubicBezTo>
                <a:cubicBezTo>
                  <a:pt x="336840" y="1940168"/>
                  <a:pt x="169750" y="1883824"/>
                  <a:pt x="30080" y="1718862"/>
                </a:cubicBezTo>
                <a:cubicBezTo>
                  <a:pt x="63949" y="1646617"/>
                  <a:pt x="115910" y="1522410"/>
                  <a:pt x="88802" y="1389189"/>
                </a:cubicBezTo>
                <a:cubicBezTo>
                  <a:pt x="61695" y="1255967"/>
                  <a:pt x="-16373" y="924603"/>
                  <a:pt x="2972" y="746182"/>
                </a:cubicBezTo>
                <a:cubicBezTo>
                  <a:pt x="50113" y="312147"/>
                  <a:pt x="264908" y="167594"/>
                  <a:pt x="264908" y="167594"/>
                </a:cubicBezTo>
                <a:lnTo>
                  <a:pt x="475759" y="111250"/>
                </a:lnTo>
                <a:close/>
              </a:path>
            </a:pathLst>
          </a:custGeom>
          <a:solidFill>
            <a:srgbClr val="C90630"/>
          </a:solidFill>
          <a:ln w="6259" cap="flat">
            <a:noFill/>
            <a:prstDash val="solid"/>
            <a:miter/>
          </a:ln>
        </p:spPr>
        <p:txBody>
          <a:bodyPr rtlCol="0" anchor="ctr"/>
          <a:lstStyle/>
          <a:p>
            <a:endParaRPr lang="fr-FR"/>
          </a:p>
        </p:txBody>
      </p:sp>
      <p:sp>
        <p:nvSpPr>
          <p:cNvPr id="121" name="Graphique 3">
            <a:extLst>
              <a:ext uri="{FF2B5EF4-FFF2-40B4-BE49-F238E27FC236}">
                <a16:creationId xmlns:a16="http://schemas.microsoft.com/office/drawing/2014/main" id="{3CDEDC06-5FE1-483D-AAEA-9A0E97CF9FFB}"/>
              </a:ext>
            </a:extLst>
          </p:cNvPr>
          <p:cNvSpPr/>
          <p:nvPr/>
        </p:nvSpPr>
        <p:spPr>
          <a:xfrm>
            <a:off x="2405273" y="4515506"/>
            <a:ext cx="53385" cy="234779"/>
          </a:xfrm>
          <a:custGeom>
            <a:avLst/>
            <a:gdLst>
              <a:gd name="connsiteX0" fmla="*/ 52264 w 53385"/>
              <a:gd name="connsiteY0" fmla="*/ 16383 h 234779"/>
              <a:gd name="connsiteX1" fmla="*/ 23841 w 53385"/>
              <a:gd name="connsiteY1" fmla="*/ 121934 h 234779"/>
              <a:gd name="connsiteX2" fmla="*/ 6187 w 53385"/>
              <a:gd name="connsiteY2" fmla="*/ 230928 h 234779"/>
              <a:gd name="connsiteX3" fmla="*/ -74 w 53385"/>
              <a:gd name="connsiteY3" fmla="*/ 230176 h 234779"/>
              <a:gd name="connsiteX4" fmla="*/ 7940 w 53385"/>
              <a:gd name="connsiteY4" fmla="*/ 119117 h 234779"/>
              <a:gd name="connsiteX5" fmla="*/ 32481 w 53385"/>
              <a:gd name="connsiteY5" fmla="*/ 9559 h 234779"/>
              <a:gd name="connsiteX6" fmla="*/ 52264 w 53385"/>
              <a:gd name="connsiteY6" fmla="*/ 16383 h 2347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3385" h="234779">
                <a:moveTo>
                  <a:pt x="52264" y="16383"/>
                </a:moveTo>
                <a:cubicBezTo>
                  <a:pt x="40619" y="50941"/>
                  <a:pt x="31104" y="86193"/>
                  <a:pt x="23841" y="121934"/>
                </a:cubicBezTo>
                <a:cubicBezTo>
                  <a:pt x="16391" y="157806"/>
                  <a:pt x="11321" y="194179"/>
                  <a:pt x="6187" y="230928"/>
                </a:cubicBezTo>
                <a:cubicBezTo>
                  <a:pt x="5373" y="236187"/>
                  <a:pt x="-74" y="235435"/>
                  <a:pt x="-74" y="230176"/>
                </a:cubicBezTo>
                <a:cubicBezTo>
                  <a:pt x="2431" y="193365"/>
                  <a:pt x="3370" y="156241"/>
                  <a:pt x="7940" y="119117"/>
                </a:cubicBezTo>
                <a:cubicBezTo>
                  <a:pt x="12072" y="81811"/>
                  <a:pt x="20335" y="45075"/>
                  <a:pt x="32481" y="9559"/>
                </a:cubicBezTo>
                <a:cubicBezTo>
                  <a:pt x="38867" y="-7719"/>
                  <a:pt x="57960" y="-144"/>
                  <a:pt x="52264" y="16383"/>
                </a:cubicBezTo>
                <a:close/>
              </a:path>
            </a:pathLst>
          </a:custGeom>
          <a:solidFill>
            <a:srgbClr val="AF0935"/>
          </a:solidFill>
          <a:ln w="6259" cap="flat">
            <a:noFill/>
            <a:prstDash val="solid"/>
            <a:miter/>
          </a:ln>
        </p:spPr>
        <p:txBody>
          <a:bodyPr rtlCol="0" anchor="ctr"/>
          <a:lstStyle/>
          <a:p>
            <a:endParaRPr lang="fr-FR"/>
          </a:p>
        </p:txBody>
      </p:sp>
      <p:sp>
        <p:nvSpPr>
          <p:cNvPr id="122" name="Graphique 3">
            <a:extLst>
              <a:ext uri="{FF2B5EF4-FFF2-40B4-BE49-F238E27FC236}">
                <a16:creationId xmlns:a16="http://schemas.microsoft.com/office/drawing/2014/main" id="{19C717A3-1A20-4DF1-8F7F-F42C74ECD913}"/>
              </a:ext>
            </a:extLst>
          </p:cNvPr>
          <p:cNvSpPr/>
          <p:nvPr/>
        </p:nvSpPr>
        <p:spPr>
          <a:xfrm>
            <a:off x="2900535" y="1910362"/>
            <a:ext cx="1096357" cy="1380287"/>
          </a:xfrm>
          <a:custGeom>
            <a:avLst/>
            <a:gdLst>
              <a:gd name="connsiteX0" fmla="*/ -74 w 1096357"/>
              <a:gd name="connsiteY0" fmla="*/ 39858 h 1380287"/>
              <a:gd name="connsiteX1" fmla="*/ 1039155 w 1096357"/>
              <a:gd name="connsiteY1" fmla="*/ 1380025 h 1380287"/>
              <a:gd name="connsiteX2" fmla="*/ -74 w 1096357"/>
              <a:gd name="connsiteY2" fmla="*/ 39858 h 1380287"/>
            </a:gdLst>
            <a:ahLst/>
            <a:cxnLst>
              <a:cxn ang="0">
                <a:pos x="connsiteX0" y="connsiteY0"/>
              </a:cxn>
              <a:cxn ang="0">
                <a:pos x="connsiteX1" y="connsiteY1"/>
              </a:cxn>
              <a:cxn ang="0">
                <a:pos x="connsiteX2" y="connsiteY2"/>
              </a:cxn>
            </a:cxnLst>
            <a:rect l="l" t="t" r="r" b="b"/>
            <a:pathLst>
              <a:path w="1096357" h="1380287">
                <a:moveTo>
                  <a:pt x="-74" y="39858"/>
                </a:moveTo>
                <a:cubicBezTo>
                  <a:pt x="3306" y="135830"/>
                  <a:pt x="88573" y="786162"/>
                  <a:pt x="1039155" y="1380025"/>
                </a:cubicBezTo>
                <a:cubicBezTo>
                  <a:pt x="1174505" y="1229587"/>
                  <a:pt x="1154659" y="-261581"/>
                  <a:pt x="-74" y="39858"/>
                </a:cubicBezTo>
                <a:close/>
              </a:path>
            </a:pathLst>
          </a:custGeom>
          <a:solidFill>
            <a:srgbClr val="313759"/>
          </a:solidFill>
          <a:ln w="6259" cap="flat">
            <a:noFill/>
            <a:prstDash val="solid"/>
            <a:miter/>
          </a:ln>
        </p:spPr>
        <p:txBody>
          <a:bodyPr rtlCol="0" anchor="ctr"/>
          <a:lstStyle/>
          <a:p>
            <a:endParaRPr lang="fr-FR"/>
          </a:p>
        </p:txBody>
      </p:sp>
      <p:sp>
        <p:nvSpPr>
          <p:cNvPr id="123" name="Graphique 3">
            <a:extLst>
              <a:ext uri="{FF2B5EF4-FFF2-40B4-BE49-F238E27FC236}">
                <a16:creationId xmlns:a16="http://schemas.microsoft.com/office/drawing/2014/main" id="{48A747CB-AB66-4312-ADE9-2F2AB161559D}"/>
              </a:ext>
            </a:extLst>
          </p:cNvPr>
          <p:cNvSpPr/>
          <p:nvPr/>
        </p:nvSpPr>
        <p:spPr>
          <a:xfrm>
            <a:off x="2350244" y="1950483"/>
            <a:ext cx="550290" cy="870197"/>
          </a:xfrm>
          <a:custGeom>
            <a:avLst/>
            <a:gdLst>
              <a:gd name="connsiteX0" fmla="*/ 550217 w 550290"/>
              <a:gd name="connsiteY0" fmla="*/ -263 h 870197"/>
              <a:gd name="connsiteX1" fmla="*/ -74 w 550290"/>
              <a:gd name="connsiteY1" fmla="*/ 869935 h 870197"/>
              <a:gd name="connsiteX2" fmla="*/ 550217 w 550290"/>
              <a:gd name="connsiteY2" fmla="*/ -263 h 870197"/>
            </a:gdLst>
            <a:ahLst/>
            <a:cxnLst>
              <a:cxn ang="0">
                <a:pos x="connsiteX0" y="connsiteY0"/>
              </a:cxn>
              <a:cxn ang="0">
                <a:pos x="connsiteX1" y="connsiteY1"/>
              </a:cxn>
              <a:cxn ang="0">
                <a:pos x="connsiteX2" y="connsiteY2"/>
              </a:cxn>
            </a:cxnLst>
            <a:rect l="l" t="t" r="r" b="b"/>
            <a:pathLst>
              <a:path w="550290" h="870197">
                <a:moveTo>
                  <a:pt x="550217" y="-263"/>
                </a:moveTo>
                <a:cubicBezTo>
                  <a:pt x="528806" y="154432"/>
                  <a:pt x="403598" y="675862"/>
                  <a:pt x="-74" y="869935"/>
                </a:cubicBezTo>
                <a:cubicBezTo>
                  <a:pt x="427" y="755056"/>
                  <a:pt x="104287" y="106978"/>
                  <a:pt x="550217" y="-263"/>
                </a:cubicBezTo>
                <a:close/>
              </a:path>
            </a:pathLst>
          </a:custGeom>
          <a:solidFill>
            <a:srgbClr val="313759"/>
          </a:solidFill>
          <a:ln w="6259" cap="flat">
            <a:noFill/>
            <a:prstDash val="solid"/>
            <a:miter/>
          </a:ln>
        </p:spPr>
        <p:txBody>
          <a:bodyPr rtlCol="0" anchor="ctr"/>
          <a:lstStyle/>
          <a:p>
            <a:endParaRPr lang="fr-FR"/>
          </a:p>
        </p:txBody>
      </p:sp>
      <p:sp>
        <p:nvSpPr>
          <p:cNvPr id="124" name="Graphique 3">
            <a:extLst>
              <a:ext uri="{FF2B5EF4-FFF2-40B4-BE49-F238E27FC236}">
                <a16:creationId xmlns:a16="http://schemas.microsoft.com/office/drawing/2014/main" id="{A99EFA3F-8498-4D19-9E6A-CE7BF88A4147}"/>
              </a:ext>
            </a:extLst>
          </p:cNvPr>
          <p:cNvSpPr/>
          <p:nvPr/>
        </p:nvSpPr>
        <p:spPr>
          <a:xfrm>
            <a:off x="3608274" y="2432597"/>
            <a:ext cx="387471" cy="1449661"/>
          </a:xfrm>
          <a:custGeom>
            <a:avLst/>
            <a:gdLst>
              <a:gd name="connsiteX0" fmla="*/ 331728 w 387471"/>
              <a:gd name="connsiteY0" fmla="*/ -263 h 1449661"/>
              <a:gd name="connsiteX1" fmla="*/ -74 w 387471"/>
              <a:gd name="connsiteY1" fmla="*/ 1449398 h 1449661"/>
              <a:gd name="connsiteX2" fmla="*/ 230247 w 387471"/>
              <a:gd name="connsiteY2" fmla="*/ 345562 h 1449661"/>
            </a:gdLst>
            <a:ahLst/>
            <a:cxnLst>
              <a:cxn ang="0">
                <a:pos x="connsiteX0" y="connsiteY0"/>
              </a:cxn>
              <a:cxn ang="0">
                <a:pos x="connsiteX1" y="connsiteY1"/>
              </a:cxn>
              <a:cxn ang="0">
                <a:pos x="connsiteX2" y="connsiteY2"/>
              </a:cxn>
            </a:cxnLst>
            <a:rect l="l" t="t" r="r" b="b"/>
            <a:pathLst>
              <a:path w="387471" h="1449661">
                <a:moveTo>
                  <a:pt x="331728" y="-263"/>
                </a:moveTo>
                <a:cubicBezTo>
                  <a:pt x="370418" y="92266"/>
                  <a:pt x="539762" y="995518"/>
                  <a:pt x="-74" y="1449398"/>
                </a:cubicBezTo>
                <a:cubicBezTo>
                  <a:pt x="121816" y="1282246"/>
                  <a:pt x="319959" y="820790"/>
                  <a:pt x="230247" y="345562"/>
                </a:cubicBezTo>
              </a:path>
            </a:pathLst>
          </a:custGeom>
          <a:solidFill>
            <a:srgbClr val="313759"/>
          </a:solidFill>
          <a:ln w="6259" cap="flat">
            <a:noFill/>
            <a:prstDash val="solid"/>
            <a:miter/>
          </a:ln>
        </p:spPr>
        <p:txBody>
          <a:bodyPr rtlCol="0" anchor="ctr"/>
          <a:lstStyle/>
          <a:p>
            <a:endParaRPr lang="fr-FR"/>
          </a:p>
        </p:txBody>
      </p:sp>
      <p:sp>
        <p:nvSpPr>
          <p:cNvPr id="125" name="Graphique 3">
            <a:extLst>
              <a:ext uri="{FF2B5EF4-FFF2-40B4-BE49-F238E27FC236}">
                <a16:creationId xmlns:a16="http://schemas.microsoft.com/office/drawing/2014/main" id="{E8FF0721-A8D1-4A5A-8E24-381827A4D6E5}"/>
              </a:ext>
            </a:extLst>
          </p:cNvPr>
          <p:cNvSpPr/>
          <p:nvPr/>
        </p:nvSpPr>
        <p:spPr>
          <a:xfrm>
            <a:off x="3561697" y="2459299"/>
            <a:ext cx="435155" cy="1493138"/>
          </a:xfrm>
          <a:custGeom>
            <a:avLst/>
            <a:gdLst>
              <a:gd name="connsiteX0" fmla="*/ 34108 w 435155"/>
              <a:gd name="connsiteY0" fmla="*/ 1444483 h 1493138"/>
              <a:gd name="connsiteX1" fmla="*/ 165577 w 435155"/>
              <a:gd name="connsiteY1" fmla="*/ 1201704 h 1493138"/>
              <a:gd name="connsiteX2" fmla="*/ 250593 w 435155"/>
              <a:gd name="connsiteY2" fmla="*/ 938767 h 1493138"/>
              <a:gd name="connsiteX3" fmla="*/ 288155 w 435155"/>
              <a:gd name="connsiteY3" fmla="*/ 665187 h 1493138"/>
              <a:gd name="connsiteX4" fmla="*/ 289470 w 435155"/>
              <a:gd name="connsiteY4" fmla="*/ 630692 h 1493138"/>
              <a:gd name="connsiteX5" fmla="*/ 290096 w 435155"/>
              <a:gd name="connsiteY5" fmla="*/ 613413 h 1493138"/>
              <a:gd name="connsiteX6" fmla="*/ 289720 w 435155"/>
              <a:gd name="connsiteY6" fmla="*/ 596134 h 1493138"/>
              <a:gd name="connsiteX7" fmla="*/ 288093 w 435155"/>
              <a:gd name="connsiteY7" fmla="*/ 527270 h 1493138"/>
              <a:gd name="connsiteX8" fmla="*/ 272629 w 435155"/>
              <a:gd name="connsiteY8" fmla="*/ 390292 h 1493138"/>
              <a:gd name="connsiteX9" fmla="*/ 277387 w 435155"/>
              <a:gd name="connsiteY9" fmla="*/ 389540 h 1493138"/>
              <a:gd name="connsiteX10" fmla="*/ 293664 w 435155"/>
              <a:gd name="connsiteY10" fmla="*/ 527270 h 1493138"/>
              <a:gd name="connsiteX11" fmla="*/ 295668 w 435155"/>
              <a:gd name="connsiteY11" fmla="*/ 596635 h 1493138"/>
              <a:gd name="connsiteX12" fmla="*/ 296169 w 435155"/>
              <a:gd name="connsiteY12" fmla="*/ 613976 h 1493138"/>
              <a:gd name="connsiteX13" fmla="*/ 295605 w 435155"/>
              <a:gd name="connsiteY13" fmla="*/ 631318 h 1493138"/>
              <a:gd name="connsiteX14" fmla="*/ 294478 w 435155"/>
              <a:gd name="connsiteY14" fmla="*/ 666000 h 1493138"/>
              <a:gd name="connsiteX15" fmla="*/ 258669 w 435155"/>
              <a:gd name="connsiteY15" fmla="*/ 941459 h 1493138"/>
              <a:gd name="connsiteX16" fmla="*/ 174842 w 435155"/>
              <a:gd name="connsiteY16" fmla="*/ 1206587 h 1493138"/>
              <a:gd name="connsiteX17" fmla="*/ 63470 w 435155"/>
              <a:gd name="connsiteY17" fmla="*/ 1422446 h 1493138"/>
              <a:gd name="connsiteX18" fmla="*/ 256478 w 435155"/>
              <a:gd name="connsiteY18" fmla="*/ 1174972 h 1493138"/>
              <a:gd name="connsiteX19" fmla="*/ 276950 w 435155"/>
              <a:gd name="connsiteY19" fmla="*/ 1136158 h 1493138"/>
              <a:gd name="connsiteX20" fmla="*/ 295731 w 435155"/>
              <a:gd name="connsiteY20" fmla="*/ 1096717 h 1493138"/>
              <a:gd name="connsiteX21" fmla="*/ 328535 w 435155"/>
              <a:gd name="connsiteY21" fmla="*/ 1015331 h 1493138"/>
              <a:gd name="connsiteX22" fmla="*/ 356081 w 435155"/>
              <a:gd name="connsiteY22" fmla="*/ 932068 h 1493138"/>
              <a:gd name="connsiteX23" fmla="*/ 367475 w 435155"/>
              <a:gd name="connsiteY23" fmla="*/ 889747 h 1493138"/>
              <a:gd name="connsiteX24" fmla="*/ 377742 w 435155"/>
              <a:gd name="connsiteY24" fmla="*/ 847114 h 1493138"/>
              <a:gd name="connsiteX25" fmla="*/ 406791 w 435155"/>
              <a:gd name="connsiteY25" fmla="*/ 674139 h 1493138"/>
              <a:gd name="connsiteX26" fmla="*/ 418497 w 435155"/>
              <a:gd name="connsiteY26" fmla="*/ 498847 h 1493138"/>
              <a:gd name="connsiteX27" fmla="*/ 396210 w 435155"/>
              <a:gd name="connsiteY27" fmla="*/ 149140 h 1493138"/>
              <a:gd name="connsiteX28" fmla="*/ 376991 w 435155"/>
              <a:gd name="connsiteY28" fmla="*/ 37329 h 1493138"/>
              <a:gd name="connsiteX29" fmla="*/ 371294 w 435155"/>
              <a:gd name="connsiteY29" fmla="*/ -233 h 1493138"/>
              <a:gd name="connsiteX30" fmla="*/ 387759 w 435155"/>
              <a:gd name="connsiteY30" fmla="*/ 34700 h 1493138"/>
              <a:gd name="connsiteX31" fmla="*/ 412300 w 435155"/>
              <a:gd name="connsiteY31" fmla="*/ 146824 h 1493138"/>
              <a:gd name="connsiteX32" fmla="*/ 434524 w 435155"/>
              <a:gd name="connsiteY32" fmla="*/ 498910 h 1493138"/>
              <a:gd name="connsiteX33" fmla="*/ 422379 w 435155"/>
              <a:gd name="connsiteY33" fmla="*/ 675391 h 1493138"/>
              <a:gd name="connsiteX34" fmla="*/ 392517 w 435155"/>
              <a:gd name="connsiteY34" fmla="*/ 849931 h 1493138"/>
              <a:gd name="connsiteX35" fmla="*/ 370354 w 435155"/>
              <a:gd name="connsiteY35" fmla="*/ 935762 h 1493138"/>
              <a:gd name="connsiteX36" fmla="*/ 342120 w 435155"/>
              <a:gd name="connsiteY36" fmla="*/ 1019902 h 1493138"/>
              <a:gd name="connsiteX37" fmla="*/ 308627 w 435155"/>
              <a:gd name="connsiteY37" fmla="*/ 1102101 h 1493138"/>
              <a:gd name="connsiteX38" fmla="*/ 289094 w 435155"/>
              <a:gd name="connsiteY38" fmla="*/ 1141980 h 1493138"/>
              <a:gd name="connsiteX39" fmla="*/ 279141 w 435155"/>
              <a:gd name="connsiteY39" fmla="*/ 1161825 h 1493138"/>
              <a:gd name="connsiteX40" fmla="*/ 268185 w 435155"/>
              <a:gd name="connsiteY40" fmla="*/ 1181170 h 1493138"/>
              <a:gd name="connsiteX41" fmla="*/ 44375 w 435155"/>
              <a:gd name="connsiteY41" fmla="*/ 1454875 h 1493138"/>
              <a:gd name="connsiteX42" fmla="*/ -74 w 435155"/>
              <a:gd name="connsiteY42" fmla="*/ 1492876 h 1493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435155" h="1493138">
                <a:moveTo>
                  <a:pt x="34108" y="1444483"/>
                </a:moveTo>
                <a:cubicBezTo>
                  <a:pt x="86821" y="1368682"/>
                  <a:pt x="130894" y="1287253"/>
                  <a:pt x="165577" y="1201704"/>
                </a:cubicBezTo>
                <a:cubicBezTo>
                  <a:pt x="201199" y="1116569"/>
                  <a:pt x="229620" y="1028622"/>
                  <a:pt x="250593" y="938767"/>
                </a:cubicBezTo>
                <a:cubicBezTo>
                  <a:pt x="271315" y="848886"/>
                  <a:pt x="283899" y="757321"/>
                  <a:pt x="288155" y="665187"/>
                </a:cubicBezTo>
                <a:lnTo>
                  <a:pt x="289470" y="630692"/>
                </a:lnTo>
                <a:lnTo>
                  <a:pt x="290096" y="613413"/>
                </a:lnTo>
                <a:lnTo>
                  <a:pt x="289720" y="596134"/>
                </a:lnTo>
                <a:lnTo>
                  <a:pt x="288093" y="527270"/>
                </a:lnTo>
                <a:cubicBezTo>
                  <a:pt x="283836" y="481506"/>
                  <a:pt x="281269" y="435492"/>
                  <a:pt x="272629" y="390292"/>
                </a:cubicBezTo>
                <a:cubicBezTo>
                  <a:pt x="263302" y="331632"/>
                  <a:pt x="267622" y="330692"/>
                  <a:pt x="277387" y="389540"/>
                </a:cubicBezTo>
                <a:cubicBezTo>
                  <a:pt x="286278" y="434928"/>
                  <a:pt x="289157" y="481130"/>
                  <a:pt x="293664" y="527270"/>
                </a:cubicBezTo>
                <a:lnTo>
                  <a:pt x="295668" y="596635"/>
                </a:lnTo>
                <a:lnTo>
                  <a:pt x="296169" y="613976"/>
                </a:lnTo>
                <a:lnTo>
                  <a:pt x="295605" y="631318"/>
                </a:lnTo>
                <a:lnTo>
                  <a:pt x="294478" y="666000"/>
                </a:lnTo>
                <a:cubicBezTo>
                  <a:pt x="290848" y="758711"/>
                  <a:pt x="278827" y="850902"/>
                  <a:pt x="258669" y="941459"/>
                </a:cubicBezTo>
                <a:cubicBezTo>
                  <a:pt x="238072" y="1031997"/>
                  <a:pt x="210025" y="1120676"/>
                  <a:pt x="174842" y="1206587"/>
                </a:cubicBezTo>
                <a:cubicBezTo>
                  <a:pt x="144542" y="1281862"/>
                  <a:pt x="107230" y="1354133"/>
                  <a:pt x="63470" y="1422446"/>
                </a:cubicBezTo>
                <a:cubicBezTo>
                  <a:pt x="140848" y="1351027"/>
                  <a:pt x="206081" y="1267438"/>
                  <a:pt x="256478" y="1174972"/>
                </a:cubicBezTo>
                <a:cubicBezTo>
                  <a:pt x="263678" y="1162451"/>
                  <a:pt x="270814" y="1149492"/>
                  <a:pt x="276950" y="1136158"/>
                </a:cubicBezTo>
                <a:lnTo>
                  <a:pt x="295731" y="1096717"/>
                </a:lnTo>
                <a:cubicBezTo>
                  <a:pt x="306936" y="1069672"/>
                  <a:pt x="319082" y="1043128"/>
                  <a:pt x="328535" y="1015331"/>
                </a:cubicBezTo>
                <a:cubicBezTo>
                  <a:pt x="339052" y="988036"/>
                  <a:pt x="347317" y="959989"/>
                  <a:pt x="356081" y="932068"/>
                </a:cubicBezTo>
                <a:cubicBezTo>
                  <a:pt x="360087" y="918045"/>
                  <a:pt x="363656" y="903833"/>
                  <a:pt x="367475" y="889747"/>
                </a:cubicBezTo>
                <a:cubicBezTo>
                  <a:pt x="371294" y="875661"/>
                  <a:pt x="374612" y="861388"/>
                  <a:pt x="377742" y="847114"/>
                </a:cubicBezTo>
                <a:cubicBezTo>
                  <a:pt x="390701" y="790057"/>
                  <a:pt x="400405" y="732304"/>
                  <a:pt x="406791" y="674139"/>
                </a:cubicBezTo>
                <a:cubicBezTo>
                  <a:pt x="413614" y="616042"/>
                  <a:pt x="417433" y="557570"/>
                  <a:pt x="418497" y="498847"/>
                </a:cubicBezTo>
                <a:cubicBezTo>
                  <a:pt x="421064" y="381859"/>
                  <a:pt x="413614" y="264864"/>
                  <a:pt x="396210" y="149140"/>
                </a:cubicBezTo>
                <a:cubicBezTo>
                  <a:pt x="388572" y="99057"/>
                  <a:pt x="381686" y="62058"/>
                  <a:pt x="376991" y="37329"/>
                </a:cubicBezTo>
                <a:cubicBezTo>
                  <a:pt x="372296" y="12601"/>
                  <a:pt x="369353" y="456"/>
                  <a:pt x="371294" y="-233"/>
                </a:cubicBezTo>
                <a:cubicBezTo>
                  <a:pt x="373235" y="-922"/>
                  <a:pt x="380058" y="10222"/>
                  <a:pt x="387759" y="34700"/>
                </a:cubicBezTo>
                <a:cubicBezTo>
                  <a:pt x="398714" y="71411"/>
                  <a:pt x="406916" y="108892"/>
                  <a:pt x="412300" y="146824"/>
                </a:cubicBezTo>
                <a:cubicBezTo>
                  <a:pt x="429828" y="263324"/>
                  <a:pt x="437279" y="381126"/>
                  <a:pt x="434524" y="498910"/>
                </a:cubicBezTo>
                <a:cubicBezTo>
                  <a:pt x="433397" y="557883"/>
                  <a:pt x="429328" y="616712"/>
                  <a:pt x="422379" y="675391"/>
                </a:cubicBezTo>
                <a:cubicBezTo>
                  <a:pt x="415805" y="734101"/>
                  <a:pt x="405851" y="792385"/>
                  <a:pt x="392517" y="849931"/>
                </a:cubicBezTo>
                <a:cubicBezTo>
                  <a:pt x="386256" y="878854"/>
                  <a:pt x="378055" y="907214"/>
                  <a:pt x="370354" y="935762"/>
                </a:cubicBezTo>
                <a:cubicBezTo>
                  <a:pt x="361340" y="963934"/>
                  <a:pt x="352951" y="992105"/>
                  <a:pt x="342120" y="1019902"/>
                </a:cubicBezTo>
                <a:cubicBezTo>
                  <a:pt x="332479" y="1047886"/>
                  <a:pt x="320084" y="1074805"/>
                  <a:pt x="308627" y="1102101"/>
                </a:cubicBezTo>
                <a:lnTo>
                  <a:pt x="289094" y="1141980"/>
                </a:lnTo>
                <a:cubicBezTo>
                  <a:pt x="285776" y="1148240"/>
                  <a:pt x="282834" y="1155377"/>
                  <a:pt x="279141" y="1161825"/>
                </a:cubicBezTo>
                <a:lnTo>
                  <a:pt x="268185" y="1181170"/>
                </a:lnTo>
                <a:cubicBezTo>
                  <a:pt x="210777" y="1285224"/>
                  <a:pt x="134963" y="1377972"/>
                  <a:pt x="44375" y="1454875"/>
                </a:cubicBezTo>
                <a:lnTo>
                  <a:pt x="-74" y="1492876"/>
                </a:lnTo>
                <a:close/>
              </a:path>
            </a:pathLst>
          </a:custGeom>
          <a:solidFill>
            <a:srgbClr val="242B47"/>
          </a:solidFill>
          <a:ln w="6259" cap="flat">
            <a:noFill/>
            <a:prstDash val="solid"/>
            <a:miter/>
          </a:ln>
        </p:spPr>
        <p:txBody>
          <a:bodyPr rtlCol="0" anchor="ctr"/>
          <a:lstStyle/>
          <a:p>
            <a:endParaRPr lang="fr-FR"/>
          </a:p>
        </p:txBody>
      </p:sp>
      <p:sp>
        <p:nvSpPr>
          <p:cNvPr id="126" name="Graphique 3">
            <a:extLst>
              <a:ext uri="{FF2B5EF4-FFF2-40B4-BE49-F238E27FC236}">
                <a16:creationId xmlns:a16="http://schemas.microsoft.com/office/drawing/2014/main" id="{2B4D98E8-6B99-4EBE-812E-0A1A4175E80F}"/>
              </a:ext>
            </a:extLst>
          </p:cNvPr>
          <p:cNvSpPr/>
          <p:nvPr/>
        </p:nvSpPr>
        <p:spPr>
          <a:xfrm>
            <a:off x="2969399" y="3882008"/>
            <a:ext cx="322911" cy="368636"/>
          </a:xfrm>
          <a:custGeom>
            <a:avLst/>
            <a:gdLst>
              <a:gd name="connsiteX0" fmla="*/ 322838 w 322911"/>
              <a:gd name="connsiteY0" fmla="*/ 60901 h 368636"/>
              <a:gd name="connsiteX1" fmla="*/ 322838 w 322911"/>
              <a:gd name="connsiteY1" fmla="*/ 313822 h 368636"/>
              <a:gd name="connsiteX2" fmla="*/ 36111 w 322911"/>
              <a:gd name="connsiteY2" fmla="*/ 322837 h 368636"/>
              <a:gd name="connsiteX3" fmla="*/ -74 w 322911"/>
              <a:gd name="connsiteY3" fmla="*/ -263 h 368636"/>
            </a:gdLst>
            <a:ahLst/>
            <a:cxnLst>
              <a:cxn ang="0">
                <a:pos x="connsiteX0" y="connsiteY0"/>
              </a:cxn>
              <a:cxn ang="0">
                <a:pos x="connsiteX1" y="connsiteY1"/>
              </a:cxn>
              <a:cxn ang="0">
                <a:pos x="connsiteX2" y="connsiteY2"/>
              </a:cxn>
              <a:cxn ang="0">
                <a:pos x="connsiteX3" y="connsiteY3"/>
              </a:cxn>
            </a:cxnLst>
            <a:rect l="l" t="t" r="r" b="b"/>
            <a:pathLst>
              <a:path w="322911" h="368636">
                <a:moveTo>
                  <a:pt x="322838" y="60901"/>
                </a:moveTo>
                <a:lnTo>
                  <a:pt x="322838" y="313822"/>
                </a:lnTo>
                <a:cubicBezTo>
                  <a:pt x="259608" y="334168"/>
                  <a:pt x="162509" y="420249"/>
                  <a:pt x="36111" y="322837"/>
                </a:cubicBezTo>
                <a:lnTo>
                  <a:pt x="-74" y="-263"/>
                </a:lnTo>
                <a:close/>
              </a:path>
            </a:pathLst>
          </a:custGeom>
          <a:solidFill>
            <a:srgbClr val="D19D82"/>
          </a:solidFill>
          <a:ln w="6259" cap="flat">
            <a:noFill/>
            <a:prstDash val="solid"/>
            <a:miter/>
          </a:ln>
        </p:spPr>
        <p:txBody>
          <a:bodyPr rtlCol="0" anchor="ctr"/>
          <a:lstStyle/>
          <a:p>
            <a:endParaRPr lang="fr-FR"/>
          </a:p>
        </p:txBody>
      </p:sp>
      <p:sp>
        <p:nvSpPr>
          <p:cNvPr id="127" name="Graphique 3">
            <a:extLst>
              <a:ext uri="{FF2B5EF4-FFF2-40B4-BE49-F238E27FC236}">
                <a16:creationId xmlns:a16="http://schemas.microsoft.com/office/drawing/2014/main" id="{8BAD3326-6EF4-40B0-B3EA-F57E41484882}"/>
              </a:ext>
            </a:extLst>
          </p:cNvPr>
          <p:cNvSpPr/>
          <p:nvPr/>
        </p:nvSpPr>
        <p:spPr>
          <a:xfrm>
            <a:off x="3491698" y="5957582"/>
            <a:ext cx="361483" cy="240115"/>
          </a:xfrm>
          <a:custGeom>
            <a:avLst/>
            <a:gdLst>
              <a:gd name="connsiteX0" fmla="*/ 361410 w 361483"/>
              <a:gd name="connsiteY0" fmla="*/ 79123 h 240115"/>
              <a:gd name="connsiteX1" fmla="*/ 286285 w 361483"/>
              <a:gd name="connsiteY1" fmla="*/ 186051 h 240115"/>
              <a:gd name="connsiteX2" fmla="*/ 141482 w 361483"/>
              <a:gd name="connsiteY2" fmla="*/ 231001 h 240115"/>
              <a:gd name="connsiteX3" fmla="*/ 163018 w 361483"/>
              <a:gd name="connsiteY3" fmla="*/ 154749 h 240115"/>
              <a:gd name="connsiteX4" fmla="*/ 39500 w 361483"/>
              <a:gd name="connsiteY4" fmla="*/ 199073 h 240115"/>
              <a:gd name="connsiteX5" fmla="*/ 130777 w 361483"/>
              <a:gd name="connsiteY5" fmla="*/ 111427 h 240115"/>
              <a:gd name="connsiteX6" fmla="*/ 122 w 361483"/>
              <a:gd name="connsiteY6" fmla="*/ 146485 h 240115"/>
              <a:gd name="connsiteX7" fmla="*/ 125330 w 361483"/>
              <a:gd name="connsiteY7" fmla="*/ 55897 h 240115"/>
              <a:gd name="connsiteX8" fmla="*/ 6382 w 361483"/>
              <a:gd name="connsiteY8" fmla="*/ 65413 h 240115"/>
              <a:gd name="connsiteX9" fmla="*/ 166273 w 361483"/>
              <a:gd name="connsiteY9" fmla="*/ 117 h 240115"/>
              <a:gd name="connsiteX10" fmla="*/ 361410 w 361483"/>
              <a:gd name="connsiteY10" fmla="*/ 79123 h 240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61483" h="240115">
                <a:moveTo>
                  <a:pt x="361410" y="79123"/>
                </a:moveTo>
                <a:cubicBezTo>
                  <a:pt x="354712" y="147988"/>
                  <a:pt x="344319" y="192938"/>
                  <a:pt x="286285" y="186051"/>
                </a:cubicBezTo>
                <a:cubicBezTo>
                  <a:pt x="228251" y="179165"/>
                  <a:pt x="184428" y="203142"/>
                  <a:pt x="141482" y="231001"/>
                </a:cubicBezTo>
                <a:cubicBezTo>
                  <a:pt x="98535" y="258860"/>
                  <a:pt x="95844" y="217541"/>
                  <a:pt x="163018" y="154749"/>
                </a:cubicBezTo>
                <a:cubicBezTo>
                  <a:pt x="126019" y="166519"/>
                  <a:pt x="49829" y="213096"/>
                  <a:pt x="39500" y="199073"/>
                </a:cubicBezTo>
                <a:cubicBezTo>
                  <a:pt x="29170" y="185050"/>
                  <a:pt x="82008" y="138159"/>
                  <a:pt x="130777" y="111427"/>
                </a:cubicBezTo>
                <a:cubicBezTo>
                  <a:pt x="89145" y="123510"/>
                  <a:pt x="4754" y="163889"/>
                  <a:pt x="122" y="146485"/>
                </a:cubicBezTo>
                <a:cubicBezTo>
                  <a:pt x="-4511" y="129081"/>
                  <a:pt x="74245" y="81753"/>
                  <a:pt x="125330" y="55897"/>
                </a:cubicBezTo>
                <a:cubicBezTo>
                  <a:pt x="89333" y="60905"/>
                  <a:pt x="12267" y="83443"/>
                  <a:pt x="6382" y="65413"/>
                </a:cubicBezTo>
                <a:cubicBezTo>
                  <a:pt x="497" y="47383"/>
                  <a:pt x="78440" y="6878"/>
                  <a:pt x="166273" y="117"/>
                </a:cubicBezTo>
                <a:cubicBezTo>
                  <a:pt x="254106" y="-6644"/>
                  <a:pt x="361410" y="79123"/>
                  <a:pt x="361410" y="79123"/>
                </a:cubicBezTo>
                <a:close/>
              </a:path>
            </a:pathLst>
          </a:custGeom>
          <a:solidFill>
            <a:srgbClr val="D19D82"/>
          </a:solidFill>
          <a:ln w="6259" cap="flat">
            <a:noFill/>
            <a:prstDash val="solid"/>
            <a:miter/>
          </a:ln>
        </p:spPr>
        <p:txBody>
          <a:bodyPr rtlCol="0" anchor="ctr"/>
          <a:lstStyle/>
          <a:p>
            <a:endParaRPr lang="fr-FR"/>
          </a:p>
        </p:txBody>
      </p:sp>
      <p:sp>
        <p:nvSpPr>
          <p:cNvPr id="128" name="Graphique 3">
            <a:extLst>
              <a:ext uri="{FF2B5EF4-FFF2-40B4-BE49-F238E27FC236}">
                <a16:creationId xmlns:a16="http://schemas.microsoft.com/office/drawing/2014/main" id="{F7B70BB6-A0F4-47B4-82E6-1ADC231CB4B8}"/>
              </a:ext>
            </a:extLst>
          </p:cNvPr>
          <p:cNvSpPr/>
          <p:nvPr/>
        </p:nvSpPr>
        <p:spPr>
          <a:xfrm>
            <a:off x="3679947" y="5903537"/>
            <a:ext cx="90033" cy="98185"/>
          </a:xfrm>
          <a:custGeom>
            <a:avLst/>
            <a:gdLst>
              <a:gd name="connsiteX0" fmla="*/ 89960 w 90033"/>
              <a:gd name="connsiteY0" fmla="*/ 81332 h 98185"/>
              <a:gd name="connsiteX1" fmla="*/ 6508 w 90033"/>
              <a:gd name="connsiteY1" fmla="*/ -54 h 98185"/>
              <a:gd name="connsiteX2" fmla="*/ 40377 w 90033"/>
              <a:gd name="connsiteY2" fmla="*/ 97922 h 98185"/>
            </a:gdLst>
            <a:ahLst/>
            <a:cxnLst>
              <a:cxn ang="0">
                <a:pos x="connsiteX0" y="connsiteY0"/>
              </a:cxn>
              <a:cxn ang="0">
                <a:pos x="connsiteX1" y="connsiteY1"/>
              </a:cxn>
              <a:cxn ang="0">
                <a:pos x="connsiteX2" y="connsiteY2"/>
              </a:cxn>
            </a:cxnLst>
            <a:rect l="l" t="t" r="r" b="b"/>
            <a:pathLst>
              <a:path w="90033" h="98185">
                <a:moveTo>
                  <a:pt x="89960" y="81332"/>
                </a:moveTo>
                <a:cubicBezTo>
                  <a:pt x="79317" y="37509"/>
                  <a:pt x="21471" y="-3559"/>
                  <a:pt x="6508" y="-54"/>
                </a:cubicBezTo>
                <a:cubicBezTo>
                  <a:pt x="-19597" y="6207"/>
                  <a:pt x="40377" y="97922"/>
                  <a:pt x="40377" y="97922"/>
                </a:cubicBezTo>
                <a:close/>
              </a:path>
            </a:pathLst>
          </a:custGeom>
          <a:solidFill>
            <a:srgbClr val="D19D82"/>
          </a:solidFill>
          <a:ln w="6259" cap="flat">
            <a:noFill/>
            <a:prstDash val="solid"/>
            <a:miter/>
          </a:ln>
        </p:spPr>
        <p:txBody>
          <a:bodyPr rtlCol="0" anchor="ctr"/>
          <a:lstStyle/>
          <a:p>
            <a:endParaRPr lang="fr-FR"/>
          </a:p>
        </p:txBody>
      </p:sp>
      <p:sp>
        <p:nvSpPr>
          <p:cNvPr id="129" name="Graphique 3">
            <a:extLst>
              <a:ext uri="{FF2B5EF4-FFF2-40B4-BE49-F238E27FC236}">
                <a16:creationId xmlns:a16="http://schemas.microsoft.com/office/drawing/2014/main" id="{A732729A-7805-467E-AC5E-D4C5750E28DE}"/>
              </a:ext>
            </a:extLst>
          </p:cNvPr>
          <p:cNvSpPr/>
          <p:nvPr/>
        </p:nvSpPr>
        <p:spPr>
          <a:xfrm>
            <a:off x="3750135" y="5947257"/>
            <a:ext cx="168530" cy="149749"/>
          </a:xfrm>
          <a:custGeom>
            <a:avLst/>
            <a:gdLst>
              <a:gd name="connsiteX0" fmla="*/ 70731 w 168530"/>
              <a:gd name="connsiteY0" fmla="*/ -263 h 149749"/>
              <a:gd name="connsiteX1" fmla="*/ -74 w 168530"/>
              <a:gd name="connsiteY1" fmla="*/ 49319 h 149749"/>
              <a:gd name="connsiteX2" fmla="*/ 102973 w 168530"/>
              <a:gd name="connsiteY2" fmla="*/ 149486 h 149749"/>
              <a:gd name="connsiteX3" fmla="*/ 168457 w 168530"/>
              <a:gd name="connsiteY3" fmla="*/ 92641 h 149749"/>
            </a:gdLst>
            <a:ahLst/>
            <a:cxnLst>
              <a:cxn ang="0">
                <a:pos x="connsiteX0" y="connsiteY0"/>
              </a:cxn>
              <a:cxn ang="0">
                <a:pos x="connsiteX1" y="connsiteY1"/>
              </a:cxn>
              <a:cxn ang="0">
                <a:pos x="connsiteX2" y="connsiteY2"/>
              </a:cxn>
              <a:cxn ang="0">
                <a:pos x="connsiteX3" y="connsiteY3"/>
              </a:cxn>
            </a:cxnLst>
            <a:rect l="l" t="t" r="r" b="b"/>
            <a:pathLst>
              <a:path w="168530" h="149749">
                <a:moveTo>
                  <a:pt x="70731" y="-263"/>
                </a:moveTo>
                <a:lnTo>
                  <a:pt x="-74" y="49319"/>
                </a:lnTo>
                <a:cubicBezTo>
                  <a:pt x="-74" y="49319"/>
                  <a:pt x="-825" y="131769"/>
                  <a:pt x="102973" y="149486"/>
                </a:cubicBezTo>
                <a:lnTo>
                  <a:pt x="168457" y="92641"/>
                </a:lnTo>
                <a:close/>
              </a:path>
            </a:pathLst>
          </a:custGeom>
          <a:solidFill>
            <a:srgbClr val="AF0935"/>
          </a:solidFill>
          <a:ln w="6259" cap="flat">
            <a:noFill/>
            <a:prstDash val="solid"/>
            <a:miter/>
          </a:ln>
        </p:spPr>
        <p:txBody>
          <a:bodyPr rtlCol="0" anchor="ctr"/>
          <a:lstStyle/>
          <a:p>
            <a:endParaRPr lang="fr-FR"/>
          </a:p>
        </p:txBody>
      </p:sp>
      <p:sp>
        <p:nvSpPr>
          <p:cNvPr id="130" name="Graphique 3">
            <a:extLst>
              <a:ext uri="{FF2B5EF4-FFF2-40B4-BE49-F238E27FC236}">
                <a16:creationId xmlns:a16="http://schemas.microsoft.com/office/drawing/2014/main" id="{1228F626-8769-4873-8702-9AB4C19E7574}"/>
              </a:ext>
            </a:extLst>
          </p:cNvPr>
          <p:cNvSpPr/>
          <p:nvPr/>
        </p:nvSpPr>
        <p:spPr>
          <a:xfrm>
            <a:off x="3380020" y="4132075"/>
            <a:ext cx="674872" cy="702643"/>
          </a:xfrm>
          <a:custGeom>
            <a:avLst/>
            <a:gdLst>
              <a:gd name="connsiteX0" fmla="*/ 619144 w 674872"/>
              <a:gd name="connsiteY0" fmla="*/ 662752 h 702643"/>
              <a:gd name="connsiteX1" fmla="*/ 674798 w 674872"/>
              <a:gd name="connsiteY1" fmla="*/ 475378 h 702643"/>
              <a:gd name="connsiteX2" fmla="*/ 441536 w 674872"/>
              <a:gd name="connsiteY2" fmla="*/ 115341 h 702643"/>
              <a:gd name="connsiteX3" fmla="*/ 120940 w 674872"/>
              <a:gd name="connsiteY3" fmla="*/ 1214 h 702643"/>
              <a:gd name="connsiteX4" fmla="*/ -74 w 674872"/>
              <a:gd name="connsiteY4" fmla="*/ 3092 h 702643"/>
              <a:gd name="connsiteX5" fmla="*/ 368790 w 674872"/>
              <a:gd name="connsiteY5" fmla="*/ 702380 h 702643"/>
              <a:gd name="connsiteX6" fmla="*/ 389888 w 674872"/>
              <a:gd name="connsiteY6" fmla="*/ 588378 h 7026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74872" h="702643">
                <a:moveTo>
                  <a:pt x="619144" y="662752"/>
                </a:moveTo>
                <a:lnTo>
                  <a:pt x="674798" y="475378"/>
                </a:lnTo>
                <a:cubicBezTo>
                  <a:pt x="578889" y="290257"/>
                  <a:pt x="505329" y="161105"/>
                  <a:pt x="441536" y="115341"/>
                </a:cubicBezTo>
                <a:cubicBezTo>
                  <a:pt x="372672" y="65947"/>
                  <a:pt x="253034" y="6973"/>
                  <a:pt x="120940" y="1214"/>
                </a:cubicBezTo>
                <a:cubicBezTo>
                  <a:pt x="25219" y="-2981"/>
                  <a:pt x="-74" y="3092"/>
                  <a:pt x="-74" y="3092"/>
                </a:cubicBezTo>
                <a:cubicBezTo>
                  <a:pt x="-74" y="3092"/>
                  <a:pt x="177972" y="443450"/>
                  <a:pt x="368790" y="702380"/>
                </a:cubicBezTo>
                <a:lnTo>
                  <a:pt x="389888" y="588378"/>
                </a:lnTo>
                <a:close/>
              </a:path>
            </a:pathLst>
          </a:custGeom>
          <a:solidFill>
            <a:srgbClr val="C90630"/>
          </a:solidFill>
          <a:ln w="6259" cap="flat">
            <a:noFill/>
            <a:prstDash val="solid"/>
            <a:miter/>
          </a:ln>
        </p:spPr>
        <p:txBody>
          <a:bodyPr rtlCol="0" anchor="ctr"/>
          <a:lstStyle/>
          <a:p>
            <a:endParaRPr lang="fr-FR"/>
          </a:p>
        </p:txBody>
      </p:sp>
      <p:sp>
        <p:nvSpPr>
          <p:cNvPr id="131" name="Graphique 3">
            <a:extLst>
              <a:ext uri="{FF2B5EF4-FFF2-40B4-BE49-F238E27FC236}">
                <a16:creationId xmlns:a16="http://schemas.microsoft.com/office/drawing/2014/main" id="{A89B33CB-A841-477D-824E-F85219F1888C}"/>
              </a:ext>
            </a:extLst>
          </p:cNvPr>
          <p:cNvSpPr/>
          <p:nvPr/>
        </p:nvSpPr>
        <p:spPr>
          <a:xfrm>
            <a:off x="3808173" y="5209905"/>
            <a:ext cx="518398" cy="830256"/>
          </a:xfrm>
          <a:custGeom>
            <a:avLst/>
            <a:gdLst>
              <a:gd name="connsiteX0" fmla="*/ 408164 w 518398"/>
              <a:gd name="connsiteY0" fmla="*/ 144415 h 830256"/>
              <a:gd name="connsiteX1" fmla="*/ 214091 w 518398"/>
              <a:gd name="connsiteY1" fmla="*/ 91953 h 830256"/>
              <a:gd name="connsiteX2" fmla="*/ 88445 w 518398"/>
              <a:gd name="connsiteY2" fmla="*/ 473150 h 830256"/>
              <a:gd name="connsiteX3" fmla="*/ 110731 w 518398"/>
              <a:gd name="connsiteY3" fmla="*/ 829993 h 830256"/>
              <a:gd name="connsiteX4" fmla="*/ 496623 w 518398"/>
              <a:gd name="connsiteY4" fmla="*/ -263 h 8302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8398" h="830256">
                <a:moveTo>
                  <a:pt x="408164" y="144415"/>
                </a:moveTo>
                <a:lnTo>
                  <a:pt x="214091" y="91953"/>
                </a:lnTo>
                <a:cubicBezTo>
                  <a:pt x="222605" y="220041"/>
                  <a:pt x="180159" y="351948"/>
                  <a:pt x="88445" y="473150"/>
                </a:cubicBezTo>
                <a:cubicBezTo>
                  <a:pt x="-94423" y="714802"/>
                  <a:pt x="53636" y="795373"/>
                  <a:pt x="110731" y="829993"/>
                </a:cubicBezTo>
                <a:cubicBezTo>
                  <a:pt x="520225" y="659147"/>
                  <a:pt x="554094" y="292349"/>
                  <a:pt x="496623" y="-263"/>
                </a:cubicBezTo>
                <a:close/>
              </a:path>
            </a:pathLst>
          </a:custGeom>
          <a:solidFill>
            <a:srgbClr val="C90630"/>
          </a:solidFill>
          <a:ln w="6259" cap="flat">
            <a:noFill/>
            <a:prstDash val="solid"/>
            <a:miter/>
          </a:ln>
        </p:spPr>
        <p:txBody>
          <a:bodyPr rtlCol="0" anchor="ctr"/>
          <a:lstStyle/>
          <a:p>
            <a:endParaRPr lang="fr-FR"/>
          </a:p>
        </p:txBody>
      </p:sp>
      <p:sp>
        <p:nvSpPr>
          <p:cNvPr id="132" name="Graphique 3">
            <a:extLst>
              <a:ext uri="{FF2B5EF4-FFF2-40B4-BE49-F238E27FC236}">
                <a16:creationId xmlns:a16="http://schemas.microsoft.com/office/drawing/2014/main" id="{84D1A163-FA7C-4DB4-B55F-7E789F1B011F}"/>
              </a:ext>
            </a:extLst>
          </p:cNvPr>
          <p:cNvSpPr/>
          <p:nvPr/>
        </p:nvSpPr>
        <p:spPr>
          <a:xfrm>
            <a:off x="3748884" y="4607716"/>
            <a:ext cx="427648" cy="389585"/>
          </a:xfrm>
          <a:custGeom>
            <a:avLst/>
            <a:gdLst>
              <a:gd name="connsiteX0" fmla="*/ 427575 w 427648"/>
              <a:gd name="connsiteY0" fmla="*/ 235692 h 389585"/>
              <a:gd name="connsiteX1" fmla="*/ 305935 w 427648"/>
              <a:gd name="connsiteY1" fmla="*/ -263 h 389585"/>
              <a:gd name="connsiteX2" fmla="*/ 250280 w 427648"/>
              <a:gd name="connsiteY2" fmla="*/ 187111 h 389585"/>
              <a:gd name="connsiteX3" fmla="*/ 21024 w 427648"/>
              <a:gd name="connsiteY3" fmla="*/ 112925 h 389585"/>
              <a:gd name="connsiteX4" fmla="*/ -74 w 427648"/>
              <a:gd name="connsiteY4" fmla="*/ 226928 h 389585"/>
              <a:gd name="connsiteX5" fmla="*/ 95210 w 427648"/>
              <a:gd name="connsiteY5" fmla="*/ 337987 h 389585"/>
              <a:gd name="connsiteX6" fmla="*/ 127012 w 427648"/>
              <a:gd name="connsiteY6" fmla="*/ 370542 h 389585"/>
              <a:gd name="connsiteX7" fmla="*/ 328159 w 427648"/>
              <a:gd name="connsiteY7" fmla="*/ 389323 h 389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7648" h="389585">
                <a:moveTo>
                  <a:pt x="427575" y="235692"/>
                </a:moveTo>
                <a:cubicBezTo>
                  <a:pt x="391515" y="166827"/>
                  <a:pt x="349508" y="83877"/>
                  <a:pt x="305935" y="-263"/>
                </a:cubicBezTo>
                <a:lnTo>
                  <a:pt x="250280" y="187111"/>
                </a:lnTo>
                <a:lnTo>
                  <a:pt x="21024" y="112925"/>
                </a:lnTo>
                <a:lnTo>
                  <a:pt x="-74" y="226928"/>
                </a:lnTo>
                <a:cubicBezTo>
                  <a:pt x="28473" y="266594"/>
                  <a:pt x="60339" y="303749"/>
                  <a:pt x="95210" y="337987"/>
                </a:cubicBezTo>
                <a:cubicBezTo>
                  <a:pt x="106353" y="348630"/>
                  <a:pt x="116870" y="359523"/>
                  <a:pt x="127012" y="370542"/>
                </a:cubicBezTo>
                <a:lnTo>
                  <a:pt x="328159" y="389323"/>
                </a:lnTo>
                <a:close/>
              </a:path>
            </a:pathLst>
          </a:custGeom>
          <a:solidFill>
            <a:srgbClr val="F2B602"/>
          </a:solidFill>
          <a:ln w="6259" cap="flat">
            <a:noFill/>
            <a:prstDash val="solid"/>
            <a:miter/>
          </a:ln>
        </p:spPr>
        <p:txBody>
          <a:bodyPr rtlCol="0" anchor="ctr"/>
          <a:lstStyle/>
          <a:p>
            <a:endParaRPr lang="fr-FR"/>
          </a:p>
        </p:txBody>
      </p:sp>
      <p:sp>
        <p:nvSpPr>
          <p:cNvPr id="133" name="Graphique 3">
            <a:extLst>
              <a:ext uri="{FF2B5EF4-FFF2-40B4-BE49-F238E27FC236}">
                <a16:creationId xmlns:a16="http://schemas.microsoft.com/office/drawing/2014/main" id="{4CEFCD01-C1F3-4123-BC44-73FE0A3856B3}"/>
              </a:ext>
            </a:extLst>
          </p:cNvPr>
          <p:cNvSpPr/>
          <p:nvPr/>
        </p:nvSpPr>
        <p:spPr>
          <a:xfrm>
            <a:off x="3968499" y="4961304"/>
            <a:ext cx="336058" cy="392965"/>
          </a:xfrm>
          <a:custGeom>
            <a:avLst/>
            <a:gdLst>
              <a:gd name="connsiteX0" fmla="*/ 335985 w 336058"/>
              <a:gd name="connsiteY0" fmla="*/ 248526 h 392965"/>
              <a:gd name="connsiteX1" fmla="*/ 262300 w 336058"/>
              <a:gd name="connsiteY1" fmla="*/ -263 h 392965"/>
              <a:gd name="connsiteX2" fmla="*/ 178223 w 336058"/>
              <a:gd name="connsiteY2" fmla="*/ 179599 h 392965"/>
              <a:gd name="connsiteX3" fmla="*/ -74 w 336058"/>
              <a:gd name="connsiteY3" fmla="*/ 148296 h 392965"/>
              <a:gd name="connsiteX4" fmla="*/ 53452 w 336058"/>
              <a:gd name="connsiteY4" fmla="*/ 340241 h 392965"/>
              <a:gd name="connsiteX5" fmla="*/ 247525 w 336058"/>
              <a:gd name="connsiteY5" fmla="*/ 392703 h 3929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6058" h="392965">
                <a:moveTo>
                  <a:pt x="335985" y="248526"/>
                </a:moveTo>
                <a:cubicBezTo>
                  <a:pt x="319082" y="163515"/>
                  <a:pt x="294416" y="80239"/>
                  <a:pt x="262300" y="-263"/>
                </a:cubicBezTo>
                <a:lnTo>
                  <a:pt x="178223" y="179599"/>
                </a:lnTo>
                <a:lnTo>
                  <a:pt x="-74" y="148296"/>
                </a:lnTo>
                <a:cubicBezTo>
                  <a:pt x="30602" y="207983"/>
                  <a:pt x="48820" y="273292"/>
                  <a:pt x="53452" y="340241"/>
                </a:cubicBezTo>
                <a:lnTo>
                  <a:pt x="247525" y="392703"/>
                </a:lnTo>
                <a:close/>
              </a:path>
            </a:pathLst>
          </a:custGeom>
          <a:solidFill>
            <a:srgbClr val="F2B602"/>
          </a:solidFill>
          <a:ln w="6259" cap="flat">
            <a:noFill/>
            <a:prstDash val="solid"/>
            <a:miter/>
          </a:ln>
        </p:spPr>
        <p:txBody>
          <a:bodyPr rtlCol="0" anchor="ctr"/>
          <a:lstStyle/>
          <a:p>
            <a:endParaRPr lang="fr-FR"/>
          </a:p>
        </p:txBody>
      </p:sp>
      <p:sp>
        <p:nvSpPr>
          <p:cNvPr id="134" name="Graphique 3">
            <a:extLst>
              <a:ext uri="{FF2B5EF4-FFF2-40B4-BE49-F238E27FC236}">
                <a16:creationId xmlns:a16="http://schemas.microsoft.com/office/drawing/2014/main" id="{B747561E-68A9-4C51-A538-CD820CCEB76E}"/>
              </a:ext>
            </a:extLst>
          </p:cNvPr>
          <p:cNvSpPr/>
          <p:nvPr/>
        </p:nvSpPr>
        <p:spPr>
          <a:xfrm>
            <a:off x="3875970" y="4843671"/>
            <a:ext cx="354903" cy="298120"/>
          </a:xfrm>
          <a:custGeom>
            <a:avLst/>
            <a:gdLst>
              <a:gd name="connsiteX0" fmla="*/ 354830 w 354903"/>
              <a:gd name="connsiteY0" fmla="*/ 117370 h 298120"/>
              <a:gd name="connsiteX1" fmla="*/ 305560 w 354903"/>
              <a:gd name="connsiteY1" fmla="*/ 9378 h 298120"/>
              <a:gd name="connsiteX2" fmla="*/ 300489 w 354903"/>
              <a:gd name="connsiteY2" fmla="*/ -263 h 298120"/>
              <a:gd name="connsiteX3" fmla="*/ 201073 w 354903"/>
              <a:gd name="connsiteY3" fmla="*/ 153493 h 298120"/>
              <a:gd name="connsiteX4" fmla="*/ -74 w 354903"/>
              <a:gd name="connsiteY4" fmla="*/ 134711 h 298120"/>
              <a:gd name="connsiteX5" fmla="*/ 92455 w 354903"/>
              <a:gd name="connsiteY5" fmla="*/ 266556 h 298120"/>
              <a:gd name="connsiteX6" fmla="*/ 270752 w 354903"/>
              <a:gd name="connsiteY6" fmla="*/ 297858 h 298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4903" h="298120">
                <a:moveTo>
                  <a:pt x="354830" y="117370"/>
                </a:moveTo>
                <a:cubicBezTo>
                  <a:pt x="340305" y="80547"/>
                  <a:pt x="323840" y="44499"/>
                  <a:pt x="305560" y="9378"/>
                </a:cubicBezTo>
                <a:cubicBezTo>
                  <a:pt x="303870" y="6248"/>
                  <a:pt x="302179" y="3118"/>
                  <a:pt x="300489" y="-263"/>
                </a:cubicBezTo>
                <a:lnTo>
                  <a:pt x="201073" y="153493"/>
                </a:lnTo>
                <a:lnTo>
                  <a:pt x="-74" y="134711"/>
                </a:lnTo>
                <a:cubicBezTo>
                  <a:pt x="36675" y="174227"/>
                  <a:pt x="67789" y="218589"/>
                  <a:pt x="92455" y="266556"/>
                </a:cubicBezTo>
                <a:lnTo>
                  <a:pt x="270752" y="297858"/>
                </a:lnTo>
                <a:close/>
              </a:path>
            </a:pathLst>
          </a:custGeom>
          <a:solidFill>
            <a:srgbClr val="C90630"/>
          </a:solidFill>
          <a:ln w="6259" cap="flat">
            <a:noFill/>
            <a:prstDash val="solid"/>
            <a:miter/>
          </a:ln>
        </p:spPr>
        <p:txBody>
          <a:bodyPr rtlCol="0" anchor="ctr"/>
          <a:lstStyle/>
          <a:p>
            <a:endParaRPr lang="fr-FR"/>
          </a:p>
        </p:txBody>
      </p:sp>
      <p:sp>
        <p:nvSpPr>
          <p:cNvPr id="135" name="Graphique 3">
            <a:extLst>
              <a:ext uri="{FF2B5EF4-FFF2-40B4-BE49-F238E27FC236}">
                <a16:creationId xmlns:a16="http://schemas.microsoft.com/office/drawing/2014/main" id="{F2D2A70C-8C56-4A9D-B122-CF57B6328980}"/>
              </a:ext>
            </a:extLst>
          </p:cNvPr>
          <p:cNvSpPr/>
          <p:nvPr/>
        </p:nvSpPr>
        <p:spPr>
          <a:xfrm>
            <a:off x="2420736" y="5933544"/>
            <a:ext cx="361483" cy="240433"/>
          </a:xfrm>
          <a:custGeom>
            <a:avLst/>
            <a:gdLst>
              <a:gd name="connsiteX0" fmla="*/ -74 w 361483"/>
              <a:gd name="connsiteY0" fmla="*/ 79435 h 240433"/>
              <a:gd name="connsiteX1" fmla="*/ 75051 w 361483"/>
              <a:gd name="connsiteY1" fmla="*/ 186425 h 240433"/>
              <a:gd name="connsiteX2" fmla="*/ 219855 w 361483"/>
              <a:gd name="connsiteY2" fmla="*/ 231312 h 240433"/>
              <a:gd name="connsiteX3" fmla="*/ 198318 w 361483"/>
              <a:gd name="connsiteY3" fmla="*/ 155061 h 240433"/>
              <a:gd name="connsiteX4" fmla="*/ 321836 w 361483"/>
              <a:gd name="connsiteY4" fmla="*/ 199385 h 240433"/>
              <a:gd name="connsiteX5" fmla="*/ 230560 w 361483"/>
              <a:gd name="connsiteY5" fmla="*/ 111425 h 240433"/>
              <a:gd name="connsiteX6" fmla="*/ 361215 w 361483"/>
              <a:gd name="connsiteY6" fmla="*/ 146484 h 240433"/>
              <a:gd name="connsiteX7" fmla="*/ 236006 w 361483"/>
              <a:gd name="connsiteY7" fmla="*/ 55958 h 240433"/>
              <a:gd name="connsiteX8" fmla="*/ 354954 w 361483"/>
              <a:gd name="connsiteY8" fmla="*/ 65411 h 240433"/>
              <a:gd name="connsiteX9" fmla="*/ 195063 w 361483"/>
              <a:gd name="connsiteY9" fmla="*/ 115 h 240433"/>
              <a:gd name="connsiteX10" fmla="*/ -74 w 361483"/>
              <a:gd name="connsiteY10" fmla="*/ 79435 h 240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61483" h="240433">
                <a:moveTo>
                  <a:pt x="-74" y="79435"/>
                </a:moveTo>
                <a:cubicBezTo>
                  <a:pt x="6625" y="148299"/>
                  <a:pt x="17017" y="193312"/>
                  <a:pt x="75051" y="186425"/>
                </a:cubicBezTo>
                <a:cubicBezTo>
                  <a:pt x="133085" y="179539"/>
                  <a:pt x="176908" y="203454"/>
                  <a:pt x="219855" y="231312"/>
                </a:cubicBezTo>
                <a:cubicBezTo>
                  <a:pt x="262801" y="259171"/>
                  <a:pt x="265493" y="217915"/>
                  <a:pt x="198318" y="155061"/>
                </a:cubicBezTo>
                <a:cubicBezTo>
                  <a:pt x="235318" y="166830"/>
                  <a:pt x="311507" y="213470"/>
                  <a:pt x="321836" y="199385"/>
                </a:cubicBezTo>
                <a:cubicBezTo>
                  <a:pt x="332166" y="185299"/>
                  <a:pt x="279329" y="138533"/>
                  <a:pt x="230560" y="111425"/>
                </a:cubicBezTo>
                <a:cubicBezTo>
                  <a:pt x="272129" y="123508"/>
                  <a:pt x="356582" y="163888"/>
                  <a:pt x="361215" y="146484"/>
                </a:cubicBezTo>
                <a:cubicBezTo>
                  <a:pt x="365847" y="129080"/>
                  <a:pt x="287091" y="81751"/>
                  <a:pt x="236006" y="55958"/>
                </a:cubicBezTo>
                <a:cubicBezTo>
                  <a:pt x="272004" y="60966"/>
                  <a:pt x="349070" y="83504"/>
                  <a:pt x="354954" y="65411"/>
                </a:cubicBezTo>
                <a:cubicBezTo>
                  <a:pt x="360839" y="47319"/>
                  <a:pt x="282897" y="6877"/>
                  <a:pt x="195063" y="115"/>
                </a:cubicBezTo>
                <a:cubicBezTo>
                  <a:pt x="107230" y="-6646"/>
                  <a:pt x="-74" y="79435"/>
                  <a:pt x="-74" y="79435"/>
                </a:cubicBezTo>
                <a:close/>
              </a:path>
            </a:pathLst>
          </a:custGeom>
          <a:solidFill>
            <a:srgbClr val="D19D82"/>
          </a:solidFill>
          <a:ln w="6259" cap="flat">
            <a:noFill/>
            <a:prstDash val="solid"/>
            <a:miter/>
          </a:ln>
        </p:spPr>
        <p:txBody>
          <a:bodyPr rtlCol="0" anchor="ctr"/>
          <a:lstStyle/>
          <a:p>
            <a:endParaRPr lang="fr-FR"/>
          </a:p>
        </p:txBody>
      </p:sp>
      <p:sp>
        <p:nvSpPr>
          <p:cNvPr id="136" name="Graphique 3">
            <a:extLst>
              <a:ext uri="{FF2B5EF4-FFF2-40B4-BE49-F238E27FC236}">
                <a16:creationId xmlns:a16="http://schemas.microsoft.com/office/drawing/2014/main" id="{792EE1E6-4E82-4AB5-8059-CBCF4BB0D9C2}"/>
              </a:ext>
            </a:extLst>
          </p:cNvPr>
          <p:cNvSpPr/>
          <p:nvPr/>
        </p:nvSpPr>
        <p:spPr>
          <a:xfrm>
            <a:off x="2503937" y="5879817"/>
            <a:ext cx="89999" cy="98177"/>
          </a:xfrm>
          <a:custGeom>
            <a:avLst/>
            <a:gdLst>
              <a:gd name="connsiteX0" fmla="*/ -74 w 89999"/>
              <a:gd name="connsiteY0" fmla="*/ 81325 h 98177"/>
              <a:gd name="connsiteX1" fmla="*/ 83315 w 89999"/>
              <a:gd name="connsiteY1" fmla="*/ -60 h 98177"/>
              <a:gd name="connsiteX2" fmla="*/ 49509 w 89999"/>
              <a:gd name="connsiteY2" fmla="*/ 97915 h 98177"/>
            </a:gdLst>
            <a:ahLst/>
            <a:cxnLst>
              <a:cxn ang="0">
                <a:pos x="connsiteX0" y="connsiteY0"/>
              </a:cxn>
              <a:cxn ang="0">
                <a:pos x="connsiteX1" y="connsiteY1"/>
              </a:cxn>
              <a:cxn ang="0">
                <a:pos x="connsiteX2" y="connsiteY2"/>
              </a:cxn>
            </a:cxnLst>
            <a:rect l="l" t="t" r="r" b="b"/>
            <a:pathLst>
              <a:path w="89999" h="98177">
                <a:moveTo>
                  <a:pt x="-74" y="81325"/>
                </a:moveTo>
                <a:cubicBezTo>
                  <a:pt x="10569" y="37502"/>
                  <a:pt x="68416" y="-3504"/>
                  <a:pt x="83315" y="-60"/>
                </a:cubicBezTo>
                <a:cubicBezTo>
                  <a:pt x="109483" y="6200"/>
                  <a:pt x="49509" y="97915"/>
                  <a:pt x="49509" y="97915"/>
                </a:cubicBezTo>
                <a:close/>
              </a:path>
            </a:pathLst>
          </a:custGeom>
          <a:solidFill>
            <a:srgbClr val="D19D82"/>
          </a:solidFill>
          <a:ln w="6259" cap="flat">
            <a:noFill/>
            <a:prstDash val="solid"/>
            <a:miter/>
          </a:ln>
        </p:spPr>
        <p:txBody>
          <a:bodyPr rtlCol="0" anchor="ctr"/>
          <a:lstStyle/>
          <a:p>
            <a:endParaRPr lang="fr-FR"/>
          </a:p>
        </p:txBody>
      </p:sp>
      <p:sp>
        <p:nvSpPr>
          <p:cNvPr id="137" name="Graphique 3">
            <a:extLst>
              <a:ext uri="{FF2B5EF4-FFF2-40B4-BE49-F238E27FC236}">
                <a16:creationId xmlns:a16="http://schemas.microsoft.com/office/drawing/2014/main" id="{93B9E9A9-2859-4E1B-B2FE-6F5C5B47303E}"/>
              </a:ext>
            </a:extLst>
          </p:cNvPr>
          <p:cNvSpPr/>
          <p:nvPr/>
        </p:nvSpPr>
        <p:spPr>
          <a:xfrm>
            <a:off x="2355252" y="5923530"/>
            <a:ext cx="168530" cy="149749"/>
          </a:xfrm>
          <a:custGeom>
            <a:avLst/>
            <a:gdLst>
              <a:gd name="connsiteX0" fmla="*/ 97652 w 168530"/>
              <a:gd name="connsiteY0" fmla="*/ -263 h 149749"/>
              <a:gd name="connsiteX1" fmla="*/ 168457 w 168530"/>
              <a:gd name="connsiteY1" fmla="*/ 49320 h 149749"/>
              <a:gd name="connsiteX2" fmla="*/ 65411 w 168530"/>
              <a:gd name="connsiteY2" fmla="*/ 149486 h 149749"/>
              <a:gd name="connsiteX3" fmla="*/ -74 w 168530"/>
              <a:gd name="connsiteY3" fmla="*/ 93017 h 149749"/>
            </a:gdLst>
            <a:ahLst/>
            <a:cxnLst>
              <a:cxn ang="0">
                <a:pos x="connsiteX0" y="connsiteY0"/>
              </a:cxn>
              <a:cxn ang="0">
                <a:pos x="connsiteX1" y="connsiteY1"/>
              </a:cxn>
              <a:cxn ang="0">
                <a:pos x="connsiteX2" y="connsiteY2"/>
              </a:cxn>
              <a:cxn ang="0">
                <a:pos x="connsiteX3" y="connsiteY3"/>
              </a:cxn>
            </a:cxnLst>
            <a:rect l="l" t="t" r="r" b="b"/>
            <a:pathLst>
              <a:path w="168530" h="149749">
                <a:moveTo>
                  <a:pt x="97652" y="-263"/>
                </a:moveTo>
                <a:lnTo>
                  <a:pt x="168457" y="49320"/>
                </a:lnTo>
                <a:cubicBezTo>
                  <a:pt x="168457" y="49320"/>
                  <a:pt x="169208" y="131832"/>
                  <a:pt x="65411" y="149486"/>
                </a:cubicBezTo>
                <a:lnTo>
                  <a:pt x="-74" y="93017"/>
                </a:lnTo>
                <a:close/>
              </a:path>
            </a:pathLst>
          </a:custGeom>
          <a:solidFill>
            <a:srgbClr val="AF0935"/>
          </a:solidFill>
          <a:ln w="6259" cap="flat">
            <a:noFill/>
            <a:prstDash val="solid"/>
            <a:miter/>
          </a:ln>
        </p:spPr>
        <p:txBody>
          <a:bodyPr rtlCol="0" anchor="ctr"/>
          <a:lstStyle/>
          <a:p>
            <a:endParaRPr lang="fr-FR"/>
          </a:p>
        </p:txBody>
      </p:sp>
      <p:sp>
        <p:nvSpPr>
          <p:cNvPr id="138" name="Graphique 3">
            <a:extLst>
              <a:ext uri="{FF2B5EF4-FFF2-40B4-BE49-F238E27FC236}">
                <a16:creationId xmlns:a16="http://schemas.microsoft.com/office/drawing/2014/main" id="{E8455C1D-11BE-4E39-A476-BD2967DD3682}"/>
              </a:ext>
            </a:extLst>
          </p:cNvPr>
          <p:cNvSpPr/>
          <p:nvPr/>
        </p:nvSpPr>
        <p:spPr>
          <a:xfrm>
            <a:off x="1947605" y="5186178"/>
            <a:ext cx="518435" cy="830318"/>
          </a:xfrm>
          <a:custGeom>
            <a:avLst/>
            <a:gdLst>
              <a:gd name="connsiteX0" fmla="*/ 109765 w 518435"/>
              <a:gd name="connsiteY0" fmla="*/ 144478 h 830318"/>
              <a:gd name="connsiteX1" fmla="*/ 304213 w 518435"/>
              <a:gd name="connsiteY1" fmla="*/ 92015 h 830318"/>
              <a:gd name="connsiteX2" fmla="*/ 429798 w 518435"/>
              <a:gd name="connsiteY2" fmla="*/ 473212 h 830318"/>
              <a:gd name="connsiteX3" fmla="*/ 407573 w 518435"/>
              <a:gd name="connsiteY3" fmla="*/ 830056 h 830318"/>
              <a:gd name="connsiteX4" fmla="*/ 21619 w 518435"/>
              <a:gd name="connsiteY4" fmla="*/ -263 h 8303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8435" h="830318">
                <a:moveTo>
                  <a:pt x="109765" y="144478"/>
                </a:moveTo>
                <a:lnTo>
                  <a:pt x="304213" y="92015"/>
                </a:lnTo>
                <a:cubicBezTo>
                  <a:pt x="295699" y="220104"/>
                  <a:pt x="338082" y="352011"/>
                  <a:pt x="429798" y="473212"/>
                </a:cubicBezTo>
                <a:cubicBezTo>
                  <a:pt x="612727" y="714864"/>
                  <a:pt x="464668" y="795373"/>
                  <a:pt x="407573" y="830056"/>
                </a:cubicBezTo>
                <a:cubicBezTo>
                  <a:pt x="-1920" y="659209"/>
                  <a:pt x="-35852" y="292349"/>
                  <a:pt x="21619" y="-263"/>
                </a:cubicBezTo>
                <a:close/>
              </a:path>
            </a:pathLst>
          </a:custGeom>
          <a:solidFill>
            <a:srgbClr val="C90630"/>
          </a:solidFill>
          <a:ln w="6259" cap="flat">
            <a:noFill/>
            <a:prstDash val="solid"/>
            <a:miter/>
          </a:ln>
        </p:spPr>
        <p:txBody>
          <a:bodyPr rtlCol="0" anchor="ctr"/>
          <a:lstStyle/>
          <a:p>
            <a:endParaRPr lang="fr-FR"/>
          </a:p>
        </p:txBody>
      </p:sp>
      <p:sp>
        <p:nvSpPr>
          <p:cNvPr id="139" name="Graphique 3">
            <a:extLst>
              <a:ext uri="{FF2B5EF4-FFF2-40B4-BE49-F238E27FC236}">
                <a16:creationId xmlns:a16="http://schemas.microsoft.com/office/drawing/2014/main" id="{E278F1A9-E6D2-4B86-BC09-9F17833C0A2F}"/>
              </a:ext>
            </a:extLst>
          </p:cNvPr>
          <p:cNvSpPr/>
          <p:nvPr/>
        </p:nvSpPr>
        <p:spPr>
          <a:xfrm>
            <a:off x="1969298" y="4937577"/>
            <a:ext cx="336058" cy="393091"/>
          </a:xfrm>
          <a:custGeom>
            <a:avLst/>
            <a:gdLst>
              <a:gd name="connsiteX0" fmla="*/ -74 w 336058"/>
              <a:gd name="connsiteY0" fmla="*/ 248526 h 393091"/>
              <a:gd name="connsiteX1" fmla="*/ 73673 w 336058"/>
              <a:gd name="connsiteY1" fmla="*/ -263 h 393091"/>
              <a:gd name="connsiteX2" fmla="*/ 157688 w 336058"/>
              <a:gd name="connsiteY2" fmla="*/ 179661 h 393091"/>
              <a:gd name="connsiteX3" fmla="*/ 335985 w 336058"/>
              <a:gd name="connsiteY3" fmla="*/ 148359 h 393091"/>
              <a:gd name="connsiteX4" fmla="*/ 282459 w 336058"/>
              <a:gd name="connsiteY4" fmla="*/ 340366 h 393091"/>
              <a:gd name="connsiteX5" fmla="*/ 88010 w 336058"/>
              <a:gd name="connsiteY5" fmla="*/ 392829 h 3930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6058" h="393091">
                <a:moveTo>
                  <a:pt x="-74" y="248526"/>
                </a:moveTo>
                <a:cubicBezTo>
                  <a:pt x="16829" y="163516"/>
                  <a:pt x="41557" y="80240"/>
                  <a:pt x="73673" y="-263"/>
                </a:cubicBezTo>
                <a:lnTo>
                  <a:pt x="157688" y="179661"/>
                </a:lnTo>
                <a:lnTo>
                  <a:pt x="335985" y="148359"/>
                </a:lnTo>
                <a:cubicBezTo>
                  <a:pt x="305246" y="208052"/>
                  <a:pt x="287029" y="273392"/>
                  <a:pt x="282459" y="340366"/>
                </a:cubicBezTo>
                <a:lnTo>
                  <a:pt x="88010" y="392829"/>
                </a:lnTo>
                <a:close/>
              </a:path>
            </a:pathLst>
          </a:custGeom>
          <a:solidFill>
            <a:srgbClr val="F2B602"/>
          </a:solidFill>
          <a:ln w="6259" cap="flat">
            <a:noFill/>
            <a:prstDash val="solid"/>
            <a:miter/>
          </a:ln>
        </p:spPr>
        <p:txBody>
          <a:bodyPr rtlCol="0" anchor="ctr"/>
          <a:lstStyle/>
          <a:p>
            <a:endParaRPr lang="fr-FR"/>
          </a:p>
        </p:txBody>
      </p:sp>
      <p:sp>
        <p:nvSpPr>
          <p:cNvPr id="140" name="Graphique 3">
            <a:extLst>
              <a:ext uri="{FF2B5EF4-FFF2-40B4-BE49-F238E27FC236}">
                <a16:creationId xmlns:a16="http://schemas.microsoft.com/office/drawing/2014/main" id="{7E9AC46A-CEA8-45F2-B59B-B3FD5E8DC18E}"/>
              </a:ext>
            </a:extLst>
          </p:cNvPr>
          <p:cNvSpPr/>
          <p:nvPr/>
        </p:nvSpPr>
        <p:spPr>
          <a:xfrm>
            <a:off x="2043045" y="4820007"/>
            <a:ext cx="354903" cy="297682"/>
          </a:xfrm>
          <a:custGeom>
            <a:avLst/>
            <a:gdLst>
              <a:gd name="connsiteX0" fmla="*/ -74 w 354903"/>
              <a:gd name="connsiteY0" fmla="*/ 117307 h 297682"/>
              <a:gd name="connsiteX1" fmla="*/ 49196 w 354903"/>
              <a:gd name="connsiteY1" fmla="*/ 9315 h 297682"/>
              <a:gd name="connsiteX2" fmla="*/ 54204 w 354903"/>
              <a:gd name="connsiteY2" fmla="*/ -263 h 297682"/>
              <a:gd name="connsiteX3" fmla="*/ 153682 w 354903"/>
              <a:gd name="connsiteY3" fmla="*/ 153430 h 297682"/>
              <a:gd name="connsiteX4" fmla="*/ 354830 w 354903"/>
              <a:gd name="connsiteY4" fmla="*/ 134649 h 297682"/>
              <a:gd name="connsiteX5" fmla="*/ 262300 w 354903"/>
              <a:gd name="connsiteY5" fmla="*/ 266118 h 297682"/>
              <a:gd name="connsiteX6" fmla="*/ 84004 w 354903"/>
              <a:gd name="connsiteY6" fmla="*/ 297420 h 2976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4903" h="297682">
                <a:moveTo>
                  <a:pt x="-74" y="117307"/>
                </a:moveTo>
                <a:cubicBezTo>
                  <a:pt x="14451" y="80477"/>
                  <a:pt x="30916" y="44430"/>
                  <a:pt x="49196" y="9315"/>
                </a:cubicBezTo>
                <a:cubicBezTo>
                  <a:pt x="50823" y="6185"/>
                  <a:pt x="52577" y="3055"/>
                  <a:pt x="54204" y="-263"/>
                </a:cubicBezTo>
                <a:lnTo>
                  <a:pt x="153682" y="153430"/>
                </a:lnTo>
                <a:lnTo>
                  <a:pt x="354830" y="134649"/>
                </a:lnTo>
                <a:cubicBezTo>
                  <a:pt x="318144" y="174033"/>
                  <a:pt x="286967" y="218269"/>
                  <a:pt x="262300" y="266118"/>
                </a:cubicBezTo>
                <a:lnTo>
                  <a:pt x="84004" y="297420"/>
                </a:lnTo>
                <a:close/>
              </a:path>
            </a:pathLst>
          </a:custGeom>
          <a:solidFill>
            <a:srgbClr val="C90630"/>
          </a:solidFill>
          <a:ln w="6259" cap="flat">
            <a:noFill/>
            <a:prstDash val="solid"/>
            <a:miter/>
          </a:ln>
        </p:spPr>
        <p:txBody>
          <a:bodyPr rtlCol="0" anchor="ctr"/>
          <a:lstStyle/>
          <a:p>
            <a:endParaRPr lang="fr-FR"/>
          </a:p>
        </p:txBody>
      </p:sp>
      <p:pic>
        <p:nvPicPr>
          <p:cNvPr id="141" name="Image 140">
            <a:extLst>
              <a:ext uri="{FF2B5EF4-FFF2-40B4-BE49-F238E27FC236}">
                <a16:creationId xmlns:a16="http://schemas.microsoft.com/office/drawing/2014/main" id="{FB39FE8D-A3CE-4428-BC6F-BA5C15998142}"/>
              </a:ext>
            </a:extLst>
          </p:cNvPr>
          <p:cNvPicPr>
            <a:picLocks noChangeAspect="1"/>
          </p:cNvPicPr>
          <p:nvPr/>
        </p:nvPicPr>
        <p:blipFill>
          <a:blip r:embed="rId5" cstate="hqprint">
            <a:extLst>
              <a:ext uri="{28A0092B-C50C-407E-A947-70E740481C1C}">
                <a14:useLocalDpi xmlns:a14="http://schemas.microsoft.com/office/drawing/2010/main" val="0"/>
              </a:ext>
            </a:extLst>
          </a:blip>
          <a:stretch>
            <a:fillRect/>
          </a:stretch>
        </p:blipFill>
        <p:spPr>
          <a:xfrm>
            <a:off x="2500949" y="3021082"/>
            <a:ext cx="294943" cy="208917"/>
          </a:xfrm>
          <a:prstGeom prst="rect">
            <a:avLst/>
          </a:prstGeom>
        </p:spPr>
      </p:pic>
      <p:sp useBgFill="1">
        <p:nvSpPr>
          <p:cNvPr id="142" name="CACHE WW">
            <a:extLst>
              <a:ext uri="{FF2B5EF4-FFF2-40B4-BE49-F238E27FC236}">
                <a16:creationId xmlns:a16="http://schemas.microsoft.com/office/drawing/2014/main" id="{FDD5C450-DC17-49A4-8E63-D0F2D7D0D274}"/>
              </a:ext>
            </a:extLst>
          </p:cNvPr>
          <p:cNvSpPr/>
          <p:nvPr/>
        </p:nvSpPr>
        <p:spPr>
          <a:xfrm>
            <a:off x="1815407" y="1764658"/>
            <a:ext cx="2638857" cy="5093341"/>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grpSp>
        <p:nvGrpSpPr>
          <p:cNvPr id="143" name="DUMMY WW">
            <a:extLst>
              <a:ext uri="{FF2B5EF4-FFF2-40B4-BE49-F238E27FC236}">
                <a16:creationId xmlns:a16="http://schemas.microsoft.com/office/drawing/2014/main" id="{0D61B640-F51B-40EE-B859-BA4D4894A658}"/>
              </a:ext>
            </a:extLst>
          </p:cNvPr>
          <p:cNvGrpSpPr/>
          <p:nvPr/>
        </p:nvGrpSpPr>
        <p:grpSpPr>
          <a:xfrm>
            <a:off x="1856235" y="1868030"/>
            <a:ext cx="2529367" cy="7311496"/>
            <a:chOff x="6905243" y="2130805"/>
            <a:chExt cx="2529367" cy="7311496"/>
          </a:xfrm>
        </p:grpSpPr>
        <p:sp>
          <p:nvSpPr>
            <p:cNvPr id="144" name="Graphique 3">
              <a:extLst>
                <a:ext uri="{FF2B5EF4-FFF2-40B4-BE49-F238E27FC236}">
                  <a16:creationId xmlns:a16="http://schemas.microsoft.com/office/drawing/2014/main" id="{1390C178-36E6-47BD-940F-831EFD5508CE}"/>
                </a:ext>
              </a:extLst>
            </p:cNvPr>
            <p:cNvSpPr/>
            <p:nvPr/>
          </p:nvSpPr>
          <p:spPr>
            <a:xfrm>
              <a:off x="6905243" y="2130805"/>
              <a:ext cx="2529367" cy="2528495"/>
            </a:xfrm>
            <a:custGeom>
              <a:avLst/>
              <a:gdLst>
                <a:gd name="connsiteX0" fmla="*/ 1044226 w 2529367"/>
                <a:gd name="connsiteY0" fmla="*/ 82190 h 2528495"/>
                <a:gd name="connsiteX1" fmla="*/ 1996873 w 2529367"/>
                <a:gd name="connsiteY1" fmla="*/ 205269 h 2528495"/>
                <a:gd name="connsiteX2" fmla="*/ 2343763 w 2529367"/>
                <a:gd name="connsiteY2" fmla="*/ 1539739 h 2528495"/>
                <a:gd name="connsiteX3" fmla="*/ 2526630 w 2529367"/>
                <a:gd name="connsiteY3" fmla="*/ 2126841 h 2528495"/>
                <a:gd name="connsiteX4" fmla="*/ 2303070 w 2529367"/>
                <a:gd name="connsiteY4" fmla="*/ 2291678 h 2528495"/>
                <a:gd name="connsiteX5" fmla="*/ 2384456 w 2529367"/>
                <a:gd name="connsiteY5" fmla="*/ 2302947 h 2528495"/>
                <a:gd name="connsiteX6" fmla="*/ 410359 w 2529367"/>
                <a:gd name="connsiteY6" fmla="*/ 2229575 h 2528495"/>
                <a:gd name="connsiteX7" fmla="*/ 493936 w 2529367"/>
                <a:gd name="connsiteY7" fmla="*/ 2244224 h 2528495"/>
                <a:gd name="connsiteX8" fmla="*/ -74 w 2529367"/>
                <a:gd name="connsiteY8" fmla="*/ 1797168 h 2528495"/>
                <a:gd name="connsiteX9" fmla="*/ 189554 w 2529367"/>
                <a:gd name="connsiteY9" fmla="*/ 1503617 h 2528495"/>
                <a:gd name="connsiteX10" fmla="*/ 1044226 w 2529367"/>
                <a:gd name="connsiteY10" fmla="*/ 82503 h 2528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29367" h="2528495">
                  <a:moveTo>
                    <a:pt x="1044226" y="82190"/>
                  </a:moveTo>
                  <a:cubicBezTo>
                    <a:pt x="1144393" y="4310"/>
                    <a:pt x="1627822" y="-100615"/>
                    <a:pt x="1996873" y="205269"/>
                  </a:cubicBezTo>
                  <a:cubicBezTo>
                    <a:pt x="2598875" y="704287"/>
                    <a:pt x="2264694" y="1291389"/>
                    <a:pt x="2343763" y="1539739"/>
                  </a:cubicBezTo>
                  <a:cubicBezTo>
                    <a:pt x="2422832" y="1788090"/>
                    <a:pt x="2549230" y="1982351"/>
                    <a:pt x="2526630" y="2126841"/>
                  </a:cubicBezTo>
                  <a:cubicBezTo>
                    <a:pt x="2488253" y="2192325"/>
                    <a:pt x="2404740" y="2275839"/>
                    <a:pt x="2303070" y="2291678"/>
                  </a:cubicBezTo>
                  <a:cubicBezTo>
                    <a:pt x="2303070" y="2291678"/>
                    <a:pt x="2343763" y="2314278"/>
                    <a:pt x="2384456" y="2302947"/>
                  </a:cubicBezTo>
                  <a:cubicBezTo>
                    <a:pt x="2285040" y="2494891"/>
                    <a:pt x="890533" y="2727403"/>
                    <a:pt x="410359" y="2229575"/>
                  </a:cubicBezTo>
                  <a:lnTo>
                    <a:pt x="493936" y="2244224"/>
                  </a:lnTo>
                  <a:cubicBezTo>
                    <a:pt x="493936" y="2244224"/>
                    <a:pt x="110548" y="1968766"/>
                    <a:pt x="-74" y="1797168"/>
                  </a:cubicBezTo>
                  <a:cubicBezTo>
                    <a:pt x="15703" y="1709084"/>
                    <a:pt x="120502" y="1617181"/>
                    <a:pt x="189554" y="1503617"/>
                  </a:cubicBezTo>
                  <a:cubicBezTo>
                    <a:pt x="386006" y="1180705"/>
                    <a:pt x="418060" y="129205"/>
                    <a:pt x="1044226" y="82503"/>
                  </a:cubicBezTo>
                </a:path>
              </a:pathLst>
            </a:custGeom>
            <a:solidFill>
              <a:srgbClr val="313759"/>
            </a:solidFill>
            <a:ln w="6259" cap="flat">
              <a:noFill/>
              <a:prstDash val="solid"/>
              <a:miter/>
            </a:ln>
          </p:spPr>
          <p:txBody>
            <a:bodyPr rtlCol="0" anchor="ctr"/>
            <a:lstStyle/>
            <a:p>
              <a:endParaRPr lang="fr-FR"/>
            </a:p>
          </p:txBody>
        </p:sp>
        <p:sp>
          <p:nvSpPr>
            <p:cNvPr id="145" name="Graphique 3">
              <a:extLst>
                <a:ext uri="{FF2B5EF4-FFF2-40B4-BE49-F238E27FC236}">
                  <a16:creationId xmlns:a16="http://schemas.microsoft.com/office/drawing/2014/main" id="{ED1AC4FA-C9E8-4BD7-977E-6A19292B85E9}"/>
                </a:ext>
              </a:extLst>
            </p:cNvPr>
            <p:cNvSpPr/>
            <p:nvPr/>
          </p:nvSpPr>
          <p:spPr>
            <a:xfrm>
              <a:off x="7268033" y="4371133"/>
              <a:ext cx="674810" cy="702633"/>
            </a:xfrm>
            <a:custGeom>
              <a:avLst/>
              <a:gdLst>
                <a:gd name="connsiteX0" fmla="*/ 55581 w 674810"/>
                <a:gd name="connsiteY0" fmla="*/ 662742 h 702633"/>
                <a:gd name="connsiteX1" fmla="*/ -74 w 674810"/>
                <a:gd name="connsiteY1" fmla="*/ 475430 h 702633"/>
                <a:gd name="connsiteX2" fmla="*/ 233189 w 674810"/>
                <a:gd name="connsiteY2" fmla="*/ 115331 h 702633"/>
                <a:gd name="connsiteX3" fmla="*/ 553786 w 674810"/>
                <a:gd name="connsiteY3" fmla="*/ 1204 h 702633"/>
                <a:gd name="connsiteX4" fmla="*/ 674737 w 674810"/>
                <a:gd name="connsiteY4" fmla="*/ 3145 h 702633"/>
                <a:gd name="connsiteX5" fmla="*/ 305935 w 674810"/>
                <a:gd name="connsiteY5" fmla="*/ 702370 h 702633"/>
                <a:gd name="connsiteX6" fmla="*/ 284838 w 674810"/>
                <a:gd name="connsiteY6" fmla="*/ 588431 h 702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74810" h="702633">
                  <a:moveTo>
                    <a:pt x="55581" y="662742"/>
                  </a:moveTo>
                  <a:lnTo>
                    <a:pt x="-74" y="475430"/>
                  </a:lnTo>
                  <a:cubicBezTo>
                    <a:pt x="95836" y="290310"/>
                    <a:pt x="169396" y="161157"/>
                    <a:pt x="233189" y="115331"/>
                  </a:cubicBezTo>
                  <a:cubicBezTo>
                    <a:pt x="302054" y="65936"/>
                    <a:pt x="421691" y="6963"/>
                    <a:pt x="553786" y="1204"/>
                  </a:cubicBezTo>
                  <a:cubicBezTo>
                    <a:pt x="649507" y="-2991"/>
                    <a:pt x="674737" y="3145"/>
                    <a:pt x="674737" y="3145"/>
                  </a:cubicBezTo>
                  <a:cubicBezTo>
                    <a:pt x="674737" y="3145"/>
                    <a:pt x="496440" y="443252"/>
                    <a:pt x="305935" y="702370"/>
                  </a:cubicBezTo>
                  <a:lnTo>
                    <a:pt x="284838" y="588431"/>
                  </a:lnTo>
                  <a:close/>
                </a:path>
              </a:pathLst>
            </a:custGeom>
            <a:solidFill>
              <a:srgbClr val="C90630"/>
            </a:solidFill>
            <a:ln w="6259" cap="flat">
              <a:noFill/>
              <a:prstDash val="solid"/>
              <a:miter/>
            </a:ln>
          </p:spPr>
          <p:txBody>
            <a:bodyPr rtlCol="0" anchor="ctr"/>
            <a:lstStyle/>
            <a:p>
              <a:endParaRPr lang="fr-FR"/>
            </a:p>
          </p:txBody>
        </p:sp>
        <p:sp>
          <p:nvSpPr>
            <p:cNvPr id="146" name="Graphique 3">
              <a:extLst>
                <a:ext uri="{FF2B5EF4-FFF2-40B4-BE49-F238E27FC236}">
                  <a16:creationId xmlns:a16="http://schemas.microsoft.com/office/drawing/2014/main" id="{B7774DCB-134D-432F-99E5-1F008156C078}"/>
                </a:ext>
              </a:extLst>
            </p:cNvPr>
            <p:cNvSpPr/>
            <p:nvPr/>
          </p:nvSpPr>
          <p:spPr>
            <a:xfrm>
              <a:off x="7146331" y="4846826"/>
              <a:ext cx="427711" cy="389397"/>
            </a:xfrm>
            <a:custGeom>
              <a:avLst/>
              <a:gdLst>
                <a:gd name="connsiteX0" fmla="*/ -74 w 427711"/>
                <a:gd name="connsiteY0" fmla="*/ 235692 h 389397"/>
                <a:gd name="connsiteX1" fmla="*/ 121628 w 427711"/>
                <a:gd name="connsiteY1" fmla="*/ -263 h 389397"/>
                <a:gd name="connsiteX2" fmla="*/ 177283 w 427711"/>
                <a:gd name="connsiteY2" fmla="*/ 187048 h 389397"/>
                <a:gd name="connsiteX3" fmla="*/ 406540 w 427711"/>
                <a:gd name="connsiteY3" fmla="*/ 112737 h 389397"/>
                <a:gd name="connsiteX4" fmla="*/ 427637 w 427711"/>
                <a:gd name="connsiteY4" fmla="*/ 226677 h 389397"/>
                <a:gd name="connsiteX5" fmla="*/ 332354 w 427711"/>
                <a:gd name="connsiteY5" fmla="*/ 337737 h 389397"/>
                <a:gd name="connsiteX6" fmla="*/ 300551 w 427711"/>
                <a:gd name="connsiteY6" fmla="*/ 370354 h 389397"/>
                <a:gd name="connsiteX7" fmla="*/ 99404 w 427711"/>
                <a:gd name="connsiteY7" fmla="*/ 389135 h 3893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7711" h="389397">
                  <a:moveTo>
                    <a:pt x="-74" y="235692"/>
                  </a:moveTo>
                  <a:cubicBezTo>
                    <a:pt x="36049" y="166827"/>
                    <a:pt x="78056" y="83877"/>
                    <a:pt x="121628" y="-263"/>
                  </a:cubicBezTo>
                  <a:lnTo>
                    <a:pt x="177283" y="187048"/>
                  </a:lnTo>
                  <a:lnTo>
                    <a:pt x="406540" y="112737"/>
                  </a:lnTo>
                  <a:lnTo>
                    <a:pt x="427637" y="226677"/>
                  </a:lnTo>
                  <a:cubicBezTo>
                    <a:pt x="399090" y="266356"/>
                    <a:pt x="367225" y="303511"/>
                    <a:pt x="332354" y="337737"/>
                  </a:cubicBezTo>
                  <a:cubicBezTo>
                    <a:pt x="321148" y="348442"/>
                    <a:pt x="310631" y="359335"/>
                    <a:pt x="300551" y="370354"/>
                  </a:cubicBezTo>
                  <a:lnTo>
                    <a:pt x="99404" y="389135"/>
                  </a:lnTo>
                  <a:close/>
                </a:path>
              </a:pathLst>
            </a:custGeom>
            <a:solidFill>
              <a:srgbClr val="F2B602"/>
            </a:solidFill>
            <a:ln w="6259" cap="flat">
              <a:noFill/>
              <a:prstDash val="solid"/>
              <a:miter/>
            </a:ln>
          </p:spPr>
          <p:txBody>
            <a:bodyPr rtlCol="0" anchor="ctr"/>
            <a:lstStyle/>
            <a:p>
              <a:endParaRPr lang="fr-FR"/>
            </a:p>
          </p:txBody>
        </p:sp>
        <p:sp>
          <p:nvSpPr>
            <p:cNvPr id="147" name="Graphique 3">
              <a:extLst>
                <a:ext uri="{FF2B5EF4-FFF2-40B4-BE49-F238E27FC236}">
                  <a16:creationId xmlns:a16="http://schemas.microsoft.com/office/drawing/2014/main" id="{BB64FABF-3DC5-45F5-AA8D-2227A96C0234}"/>
                </a:ext>
              </a:extLst>
            </p:cNvPr>
            <p:cNvSpPr/>
            <p:nvPr/>
          </p:nvSpPr>
          <p:spPr>
            <a:xfrm rot="21462563">
              <a:off x="8327412" y="3311758"/>
              <a:ext cx="275553" cy="212397"/>
            </a:xfrm>
            <a:custGeom>
              <a:avLst/>
              <a:gdLst>
                <a:gd name="connsiteX0" fmla="*/ 275482 w 275553"/>
                <a:gd name="connsiteY0" fmla="*/ 105932 h 212397"/>
                <a:gd name="connsiteX1" fmla="*/ 137705 w 275553"/>
                <a:gd name="connsiteY1" fmla="*/ 212131 h 212397"/>
                <a:gd name="connsiteX2" fmla="*/ -71 w 275553"/>
                <a:gd name="connsiteY2" fmla="*/ 105932 h 212397"/>
                <a:gd name="connsiteX3" fmla="*/ 137705 w 275553"/>
                <a:gd name="connsiteY3" fmla="*/ -267 h 212397"/>
                <a:gd name="connsiteX4" fmla="*/ 275482 w 275553"/>
                <a:gd name="connsiteY4" fmla="*/ 105932 h 2123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5553" h="212397">
                  <a:moveTo>
                    <a:pt x="275482" y="105932"/>
                  </a:moveTo>
                  <a:cubicBezTo>
                    <a:pt x="275482" y="164584"/>
                    <a:pt x="213798" y="212131"/>
                    <a:pt x="137705" y="212131"/>
                  </a:cubicBezTo>
                  <a:cubicBezTo>
                    <a:pt x="61613" y="212131"/>
                    <a:pt x="-71" y="164584"/>
                    <a:pt x="-71" y="105932"/>
                  </a:cubicBezTo>
                  <a:cubicBezTo>
                    <a:pt x="-71" y="47280"/>
                    <a:pt x="61613" y="-267"/>
                    <a:pt x="137705" y="-267"/>
                  </a:cubicBezTo>
                  <a:cubicBezTo>
                    <a:pt x="213798" y="-267"/>
                    <a:pt x="275482" y="47280"/>
                    <a:pt x="275482" y="105932"/>
                  </a:cubicBezTo>
                  <a:close/>
                </a:path>
              </a:pathLst>
            </a:custGeom>
            <a:solidFill>
              <a:srgbClr val="FFFFFF"/>
            </a:solidFill>
            <a:ln w="6264" cap="flat">
              <a:noFill/>
              <a:prstDash val="solid"/>
              <a:miter/>
            </a:ln>
          </p:spPr>
          <p:txBody>
            <a:bodyPr rtlCol="0" anchor="ctr"/>
            <a:lstStyle/>
            <a:p>
              <a:endParaRPr lang="fr-FR"/>
            </a:p>
          </p:txBody>
        </p:sp>
        <p:sp>
          <p:nvSpPr>
            <p:cNvPr id="148" name="Graphique 3">
              <a:extLst>
                <a:ext uri="{FF2B5EF4-FFF2-40B4-BE49-F238E27FC236}">
                  <a16:creationId xmlns:a16="http://schemas.microsoft.com/office/drawing/2014/main" id="{ADCEFBB1-0939-4F6C-B16F-99788F327F62}"/>
                </a:ext>
              </a:extLst>
            </p:cNvPr>
            <p:cNvSpPr/>
            <p:nvPr/>
          </p:nvSpPr>
          <p:spPr>
            <a:xfrm>
              <a:off x="8334057" y="3379197"/>
              <a:ext cx="147370" cy="147370"/>
            </a:xfrm>
            <a:custGeom>
              <a:avLst/>
              <a:gdLst>
                <a:gd name="connsiteX0" fmla="*/ 147370 w 147370"/>
                <a:gd name="connsiteY0" fmla="*/ 73685 h 147370"/>
                <a:gd name="connsiteX1" fmla="*/ 73685 w 147370"/>
                <a:gd name="connsiteY1" fmla="*/ 147370 h 147370"/>
                <a:gd name="connsiteX2" fmla="*/ 0 w 147370"/>
                <a:gd name="connsiteY2" fmla="*/ 73685 h 147370"/>
                <a:gd name="connsiteX3" fmla="*/ 73685 w 147370"/>
                <a:gd name="connsiteY3" fmla="*/ 0 h 147370"/>
                <a:gd name="connsiteX4" fmla="*/ 147370 w 147370"/>
                <a:gd name="connsiteY4" fmla="*/ 73685 h 1473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370" h="147370">
                  <a:moveTo>
                    <a:pt x="147370" y="73685"/>
                  </a:moveTo>
                  <a:cubicBezTo>
                    <a:pt x="147370" y="114380"/>
                    <a:pt x="114380" y="147370"/>
                    <a:pt x="73685" y="147370"/>
                  </a:cubicBezTo>
                  <a:cubicBezTo>
                    <a:pt x="32990" y="147370"/>
                    <a:pt x="0" y="114380"/>
                    <a:pt x="0" y="73685"/>
                  </a:cubicBezTo>
                  <a:cubicBezTo>
                    <a:pt x="0" y="32990"/>
                    <a:pt x="32990" y="0"/>
                    <a:pt x="73685" y="0"/>
                  </a:cubicBezTo>
                  <a:cubicBezTo>
                    <a:pt x="114380" y="0"/>
                    <a:pt x="147370" y="32990"/>
                    <a:pt x="147370" y="73685"/>
                  </a:cubicBezTo>
                  <a:close/>
                </a:path>
              </a:pathLst>
            </a:custGeom>
            <a:solidFill>
              <a:srgbClr val="1760BF"/>
            </a:solidFill>
            <a:ln w="6259" cap="flat">
              <a:noFill/>
              <a:prstDash val="solid"/>
              <a:miter/>
            </a:ln>
          </p:spPr>
          <p:txBody>
            <a:bodyPr rtlCol="0" anchor="ctr"/>
            <a:lstStyle/>
            <a:p>
              <a:endParaRPr lang="fr-FR"/>
            </a:p>
          </p:txBody>
        </p:sp>
        <p:sp>
          <p:nvSpPr>
            <p:cNvPr id="149" name="Graphique 3">
              <a:extLst>
                <a:ext uri="{FF2B5EF4-FFF2-40B4-BE49-F238E27FC236}">
                  <a16:creationId xmlns:a16="http://schemas.microsoft.com/office/drawing/2014/main" id="{7B226977-3C25-4214-8790-03D2133F916C}"/>
                </a:ext>
              </a:extLst>
            </p:cNvPr>
            <p:cNvSpPr/>
            <p:nvPr/>
          </p:nvSpPr>
          <p:spPr>
            <a:xfrm>
              <a:off x="7889755" y="4404578"/>
              <a:ext cx="672869" cy="165244"/>
            </a:xfrm>
            <a:custGeom>
              <a:avLst/>
              <a:gdLst>
                <a:gd name="connsiteX0" fmla="*/ 329600 w 672869"/>
                <a:gd name="connsiteY0" fmla="*/ -188 h 165244"/>
                <a:gd name="connsiteX1" fmla="*/ 672795 w 672869"/>
                <a:gd name="connsiteY1" fmla="*/ 72120 h 165244"/>
                <a:gd name="connsiteX2" fmla="*/ -74 w 672869"/>
                <a:gd name="connsiteY2" fmla="*/ 105989 h 165244"/>
                <a:gd name="connsiteX3" fmla="*/ 329600 w 672869"/>
                <a:gd name="connsiteY3" fmla="*/ -188 h 165244"/>
              </a:gdLst>
              <a:ahLst/>
              <a:cxnLst>
                <a:cxn ang="0">
                  <a:pos x="connsiteX0" y="connsiteY0"/>
                </a:cxn>
                <a:cxn ang="0">
                  <a:pos x="connsiteX1" y="connsiteY1"/>
                </a:cxn>
                <a:cxn ang="0">
                  <a:pos x="connsiteX2" y="connsiteY2"/>
                </a:cxn>
                <a:cxn ang="0">
                  <a:pos x="connsiteX3" y="connsiteY3"/>
                </a:cxn>
              </a:cxnLst>
              <a:rect l="l" t="t" r="r" b="b"/>
              <a:pathLst>
                <a:path w="672869" h="165244">
                  <a:moveTo>
                    <a:pt x="329600" y="-188"/>
                  </a:moveTo>
                  <a:cubicBezTo>
                    <a:pt x="413239" y="-2128"/>
                    <a:pt x="555350" y="33681"/>
                    <a:pt x="672795" y="72120"/>
                  </a:cubicBezTo>
                  <a:cubicBezTo>
                    <a:pt x="634419" y="128464"/>
                    <a:pt x="361152" y="230133"/>
                    <a:pt x="-74" y="105989"/>
                  </a:cubicBezTo>
                  <a:cubicBezTo>
                    <a:pt x="36049" y="49520"/>
                    <a:pt x="137655" y="4382"/>
                    <a:pt x="329600" y="-188"/>
                  </a:cubicBezTo>
                  <a:close/>
                </a:path>
              </a:pathLst>
            </a:custGeom>
            <a:solidFill>
              <a:srgbClr val="D19D82"/>
            </a:solidFill>
            <a:ln w="6259" cap="flat">
              <a:noFill/>
              <a:prstDash val="solid"/>
              <a:miter/>
            </a:ln>
          </p:spPr>
          <p:txBody>
            <a:bodyPr rtlCol="0" anchor="ctr"/>
            <a:lstStyle/>
            <a:p>
              <a:endParaRPr lang="fr-FR"/>
            </a:p>
          </p:txBody>
        </p:sp>
        <p:sp>
          <p:nvSpPr>
            <p:cNvPr id="179" name="Graphique 3">
              <a:extLst>
                <a:ext uri="{FF2B5EF4-FFF2-40B4-BE49-F238E27FC236}">
                  <a16:creationId xmlns:a16="http://schemas.microsoft.com/office/drawing/2014/main" id="{D7743166-5B94-4309-AD12-46FDE14008F6}"/>
                </a:ext>
              </a:extLst>
            </p:cNvPr>
            <p:cNvSpPr/>
            <p:nvPr/>
          </p:nvSpPr>
          <p:spPr>
            <a:xfrm>
              <a:off x="7315646" y="3415374"/>
              <a:ext cx="176698" cy="350278"/>
            </a:xfrm>
            <a:custGeom>
              <a:avLst/>
              <a:gdLst>
                <a:gd name="connsiteX0" fmla="*/ 84659 w 176698"/>
                <a:gd name="connsiteY0" fmla="*/ 36243 h 350278"/>
                <a:gd name="connsiteX1" fmla="*/ 4964 w 176698"/>
                <a:gd name="connsiteY1" fmla="*/ 128710 h 350278"/>
                <a:gd name="connsiteX2" fmla="*/ 176625 w 176698"/>
                <a:gd name="connsiteY2" fmla="*/ 350015 h 350278"/>
              </a:gdLst>
              <a:ahLst/>
              <a:cxnLst>
                <a:cxn ang="0">
                  <a:pos x="connsiteX0" y="connsiteY0"/>
                </a:cxn>
                <a:cxn ang="0">
                  <a:pos x="connsiteX1" y="connsiteY1"/>
                </a:cxn>
                <a:cxn ang="0">
                  <a:pos x="connsiteX2" y="connsiteY2"/>
                </a:cxn>
              </a:cxnLst>
              <a:rect l="l" t="t" r="r" b="b"/>
              <a:pathLst>
                <a:path w="176698" h="350278">
                  <a:moveTo>
                    <a:pt x="84659" y="36243"/>
                  </a:moveTo>
                  <a:cubicBezTo>
                    <a:pt x="68194" y="-29303"/>
                    <a:pt x="-22143" y="-11273"/>
                    <a:pt x="4964" y="128710"/>
                  </a:cubicBezTo>
                  <a:cubicBezTo>
                    <a:pt x="32072" y="268693"/>
                    <a:pt x="176625" y="350015"/>
                    <a:pt x="176625" y="350015"/>
                  </a:cubicBezTo>
                  <a:close/>
                </a:path>
              </a:pathLst>
            </a:custGeom>
            <a:solidFill>
              <a:srgbClr val="D19D82"/>
            </a:solidFill>
            <a:ln w="6259" cap="flat">
              <a:noFill/>
              <a:prstDash val="solid"/>
              <a:miter/>
            </a:ln>
          </p:spPr>
          <p:txBody>
            <a:bodyPr rtlCol="0" anchor="ctr"/>
            <a:lstStyle/>
            <a:p>
              <a:endParaRPr lang="fr-FR"/>
            </a:p>
          </p:txBody>
        </p:sp>
        <p:sp>
          <p:nvSpPr>
            <p:cNvPr id="180" name="Graphique 3">
              <a:extLst>
                <a:ext uri="{FF2B5EF4-FFF2-40B4-BE49-F238E27FC236}">
                  <a16:creationId xmlns:a16="http://schemas.microsoft.com/office/drawing/2014/main" id="{6310C25F-1F26-474D-8D60-68D1337639EE}"/>
                </a:ext>
              </a:extLst>
            </p:cNvPr>
            <p:cNvSpPr/>
            <p:nvPr/>
          </p:nvSpPr>
          <p:spPr>
            <a:xfrm>
              <a:off x="8763584" y="3619549"/>
              <a:ext cx="277166" cy="251229"/>
            </a:xfrm>
            <a:custGeom>
              <a:avLst/>
              <a:gdLst>
                <a:gd name="connsiteX0" fmla="*/ 179789 w 277166"/>
                <a:gd name="connsiteY0" fmla="*/ 12619 h 251229"/>
                <a:gd name="connsiteX1" fmla="*/ 246023 w 277166"/>
                <a:gd name="connsiteY1" fmla="*/ 170694 h 251229"/>
                <a:gd name="connsiteX2" fmla="*/ -74 w 277166"/>
                <a:gd name="connsiteY2" fmla="*/ 243252 h 251229"/>
              </a:gdLst>
              <a:ahLst/>
              <a:cxnLst>
                <a:cxn ang="0">
                  <a:pos x="connsiteX0" y="connsiteY0"/>
                </a:cxn>
                <a:cxn ang="0">
                  <a:pos x="connsiteX1" y="connsiteY1"/>
                </a:cxn>
                <a:cxn ang="0">
                  <a:pos x="connsiteX2" y="connsiteY2"/>
                </a:cxn>
              </a:cxnLst>
              <a:rect l="l" t="t" r="r" b="b"/>
              <a:pathLst>
                <a:path w="277166" h="251229">
                  <a:moveTo>
                    <a:pt x="179789" y="12619"/>
                  </a:moveTo>
                  <a:cubicBezTo>
                    <a:pt x="234754" y="-34772"/>
                    <a:pt x="325093" y="55503"/>
                    <a:pt x="246023" y="170694"/>
                  </a:cubicBezTo>
                  <a:cubicBezTo>
                    <a:pt x="166954" y="285886"/>
                    <a:pt x="-74" y="243252"/>
                    <a:pt x="-74" y="243252"/>
                  </a:cubicBezTo>
                  <a:close/>
                </a:path>
              </a:pathLst>
            </a:custGeom>
            <a:solidFill>
              <a:srgbClr val="D19D82"/>
            </a:solidFill>
            <a:ln w="6259" cap="flat">
              <a:noFill/>
              <a:prstDash val="solid"/>
              <a:miter/>
            </a:ln>
          </p:spPr>
          <p:txBody>
            <a:bodyPr rtlCol="0" anchor="ctr"/>
            <a:lstStyle/>
            <a:p>
              <a:endParaRPr lang="fr-FR"/>
            </a:p>
          </p:txBody>
        </p:sp>
        <p:sp>
          <p:nvSpPr>
            <p:cNvPr id="181" name="Graphique 3">
              <a:extLst>
                <a:ext uri="{FF2B5EF4-FFF2-40B4-BE49-F238E27FC236}">
                  <a16:creationId xmlns:a16="http://schemas.microsoft.com/office/drawing/2014/main" id="{B28521E7-BB28-40EA-98B2-15DEB6FDD319}"/>
                </a:ext>
              </a:extLst>
            </p:cNvPr>
            <p:cNvSpPr/>
            <p:nvPr/>
          </p:nvSpPr>
          <p:spPr>
            <a:xfrm>
              <a:off x="7399219" y="2188581"/>
              <a:ext cx="1589814" cy="2111085"/>
            </a:xfrm>
            <a:custGeom>
              <a:avLst/>
              <a:gdLst>
                <a:gd name="connsiteX0" fmla="*/ 550250 w 1589814"/>
                <a:gd name="connsiteY0" fmla="*/ 24414 h 2111085"/>
                <a:gd name="connsiteX1" fmla="*/ 18490 w 1589814"/>
                <a:gd name="connsiteY1" fmla="*/ 1474076 h 2111085"/>
                <a:gd name="connsiteX2" fmla="*/ 638271 w 1589814"/>
                <a:gd name="connsiteY2" fmla="*/ 2076953 h 2111085"/>
                <a:gd name="connsiteX3" fmla="*/ 821200 w 1589814"/>
                <a:gd name="connsiteY3" fmla="*/ 2110822 h 2111085"/>
                <a:gd name="connsiteX4" fmla="*/ 936329 w 1589814"/>
                <a:gd name="connsiteY4" fmla="*/ 2049846 h 2111085"/>
                <a:gd name="connsiteX5" fmla="*/ 1544091 w 1589814"/>
                <a:gd name="connsiteY5" fmla="*/ 1443587 h 2111085"/>
                <a:gd name="connsiteX6" fmla="*/ 550250 w 1589814"/>
                <a:gd name="connsiteY6" fmla="*/ 24414 h 2111085"/>
                <a:gd name="connsiteX7" fmla="*/ 1075123 w 1589814"/>
                <a:gd name="connsiteY7" fmla="*/ 1329898 h 2111085"/>
                <a:gd name="connsiteX8" fmla="*/ 933638 w 1589814"/>
                <a:gd name="connsiteY8" fmla="*/ 1228918 h 2111085"/>
                <a:gd name="connsiteX9" fmla="*/ 1067297 w 1589814"/>
                <a:gd name="connsiteY9" fmla="*/ 1117795 h 2111085"/>
                <a:gd name="connsiteX10" fmla="*/ 1208782 w 1589814"/>
                <a:gd name="connsiteY10" fmla="*/ 1218776 h 2111085"/>
                <a:gd name="connsiteX11" fmla="*/ 1075123 w 1589814"/>
                <a:gd name="connsiteY11" fmla="*/ 1329898 h 21110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89814" h="2111085">
                  <a:moveTo>
                    <a:pt x="550250" y="24414"/>
                  </a:moveTo>
                  <a:cubicBezTo>
                    <a:pt x="25251" y="163270"/>
                    <a:pt x="-42487" y="1047303"/>
                    <a:pt x="18490" y="1474076"/>
                  </a:cubicBezTo>
                  <a:cubicBezTo>
                    <a:pt x="79466" y="1900848"/>
                    <a:pt x="428359" y="2026181"/>
                    <a:pt x="638271" y="2076953"/>
                  </a:cubicBezTo>
                  <a:lnTo>
                    <a:pt x="821200" y="2110822"/>
                  </a:lnTo>
                  <a:lnTo>
                    <a:pt x="936329" y="2049846"/>
                  </a:lnTo>
                  <a:cubicBezTo>
                    <a:pt x="1234387" y="2022801"/>
                    <a:pt x="1485055" y="1670527"/>
                    <a:pt x="1544091" y="1443587"/>
                  </a:cubicBezTo>
                  <a:cubicBezTo>
                    <a:pt x="1775976" y="329233"/>
                    <a:pt x="1075248" y="-114442"/>
                    <a:pt x="550250" y="24414"/>
                  </a:cubicBezTo>
                  <a:close/>
                  <a:moveTo>
                    <a:pt x="1075123" y="1329898"/>
                  </a:moveTo>
                  <a:cubicBezTo>
                    <a:pt x="999121" y="1332715"/>
                    <a:pt x="935828" y="1287515"/>
                    <a:pt x="933638" y="1228918"/>
                  </a:cubicBezTo>
                  <a:cubicBezTo>
                    <a:pt x="931446" y="1170320"/>
                    <a:pt x="991296" y="1120612"/>
                    <a:pt x="1067297" y="1117795"/>
                  </a:cubicBezTo>
                  <a:cubicBezTo>
                    <a:pt x="1143299" y="1114978"/>
                    <a:pt x="1206654" y="1160241"/>
                    <a:pt x="1208782" y="1218776"/>
                  </a:cubicBezTo>
                  <a:cubicBezTo>
                    <a:pt x="1210911" y="1277310"/>
                    <a:pt x="1151124" y="1327206"/>
                    <a:pt x="1075123" y="1329898"/>
                  </a:cubicBezTo>
                  <a:close/>
                </a:path>
              </a:pathLst>
            </a:custGeom>
            <a:solidFill>
              <a:srgbClr val="D19D82"/>
            </a:solidFill>
            <a:ln w="6259" cap="flat">
              <a:noFill/>
              <a:prstDash val="solid"/>
              <a:miter/>
            </a:ln>
          </p:spPr>
          <p:txBody>
            <a:bodyPr rtlCol="0" anchor="ctr"/>
            <a:lstStyle/>
            <a:p>
              <a:endParaRPr lang="fr-FR"/>
            </a:p>
          </p:txBody>
        </p:sp>
        <p:sp>
          <p:nvSpPr>
            <p:cNvPr id="182" name="Graphique 3">
              <a:extLst>
                <a:ext uri="{FF2B5EF4-FFF2-40B4-BE49-F238E27FC236}">
                  <a16:creationId xmlns:a16="http://schemas.microsoft.com/office/drawing/2014/main" id="{00CD6D72-57BB-40B6-B09C-7AF7F05D26F2}"/>
                </a:ext>
              </a:extLst>
            </p:cNvPr>
            <p:cNvSpPr/>
            <p:nvPr/>
          </p:nvSpPr>
          <p:spPr>
            <a:xfrm>
              <a:off x="8466667" y="3305769"/>
              <a:ext cx="164120" cy="180673"/>
            </a:xfrm>
            <a:custGeom>
              <a:avLst/>
              <a:gdLst>
                <a:gd name="connsiteX0" fmla="*/ 2980 w 164120"/>
                <a:gd name="connsiteY0" fmla="*/ -144 h 180673"/>
                <a:gd name="connsiteX1" fmla="*/ 74349 w 164120"/>
                <a:gd name="connsiteY1" fmla="*/ 12815 h 180673"/>
                <a:gd name="connsiteX2" fmla="*/ 130693 w 164120"/>
                <a:gd name="connsiteY2" fmla="*/ 58829 h 180673"/>
                <a:gd name="connsiteX3" fmla="*/ 140458 w 164120"/>
                <a:gd name="connsiteY3" fmla="*/ 131074 h 180673"/>
                <a:gd name="connsiteX4" fmla="*/ 132508 w 164120"/>
                <a:gd name="connsiteY4" fmla="*/ 149418 h 180673"/>
                <a:gd name="connsiteX5" fmla="*/ 146719 w 164120"/>
                <a:gd name="connsiteY5" fmla="*/ 151984 h 180673"/>
                <a:gd name="connsiteX6" fmla="*/ 163434 w 164120"/>
                <a:gd name="connsiteY6" fmla="*/ 151984 h 180673"/>
                <a:gd name="connsiteX7" fmla="*/ 163810 w 164120"/>
                <a:gd name="connsiteY7" fmla="*/ 152986 h 180673"/>
                <a:gd name="connsiteX8" fmla="*/ 146782 w 164120"/>
                <a:gd name="connsiteY8" fmla="*/ 156992 h 180673"/>
                <a:gd name="connsiteX9" fmla="*/ 128814 w 164120"/>
                <a:gd name="connsiteY9" fmla="*/ 156992 h 180673"/>
                <a:gd name="connsiteX10" fmla="*/ 128063 w 164120"/>
                <a:gd name="connsiteY10" fmla="*/ 156679 h 180673"/>
                <a:gd name="connsiteX11" fmla="*/ 122679 w 164120"/>
                <a:gd name="connsiteY11" fmla="*/ 164004 h 180673"/>
                <a:gd name="connsiteX12" fmla="*/ 118735 w 164120"/>
                <a:gd name="connsiteY12" fmla="*/ 168699 h 180673"/>
                <a:gd name="connsiteX13" fmla="*/ 118735 w 164120"/>
                <a:gd name="connsiteY13" fmla="*/ 168699 h 180673"/>
                <a:gd name="connsiteX14" fmla="*/ 118735 w 164120"/>
                <a:gd name="connsiteY14" fmla="*/ 168699 h 180673"/>
                <a:gd name="connsiteX15" fmla="*/ 120488 w 164120"/>
                <a:gd name="connsiteY15" fmla="*/ 169451 h 180673"/>
                <a:gd name="connsiteX16" fmla="*/ 136828 w 164120"/>
                <a:gd name="connsiteY16" fmla="*/ 172080 h 180673"/>
                <a:gd name="connsiteX17" fmla="*/ 160993 w 164120"/>
                <a:gd name="connsiteY17" fmla="*/ 171392 h 180673"/>
                <a:gd name="connsiteX18" fmla="*/ 136702 w 164120"/>
                <a:gd name="connsiteY18" fmla="*/ 180407 h 180673"/>
                <a:gd name="connsiteX19" fmla="*/ 117483 w 164120"/>
                <a:gd name="connsiteY19" fmla="*/ 176901 h 180673"/>
                <a:gd name="connsiteX20" fmla="*/ 115042 w 164120"/>
                <a:gd name="connsiteY20" fmla="*/ 175774 h 180673"/>
                <a:gd name="connsiteX21" fmla="*/ 111661 w 164120"/>
                <a:gd name="connsiteY21" fmla="*/ 173395 h 180673"/>
                <a:gd name="connsiteX22" fmla="*/ 108593 w 164120"/>
                <a:gd name="connsiteY22" fmla="*/ 170578 h 180673"/>
                <a:gd name="connsiteX23" fmla="*/ 107529 w 164120"/>
                <a:gd name="connsiteY23" fmla="*/ 169138 h 180673"/>
                <a:gd name="connsiteX24" fmla="*/ 108844 w 164120"/>
                <a:gd name="connsiteY24" fmla="*/ 167635 h 180673"/>
                <a:gd name="connsiteX25" fmla="*/ 116481 w 164120"/>
                <a:gd name="connsiteY25" fmla="*/ 158808 h 180673"/>
                <a:gd name="connsiteX26" fmla="*/ 133698 w 164120"/>
                <a:gd name="connsiteY26" fmla="*/ 128570 h 180673"/>
                <a:gd name="connsiteX27" fmla="*/ 126247 w 164120"/>
                <a:gd name="connsiteY27" fmla="*/ 60832 h 180673"/>
                <a:gd name="connsiteX28" fmla="*/ 72846 w 164120"/>
                <a:gd name="connsiteY28" fmla="*/ 14944 h 180673"/>
                <a:gd name="connsiteX29" fmla="*/ 2604 w 164120"/>
                <a:gd name="connsiteY29" fmla="*/ 420 h 180673"/>
                <a:gd name="connsiteX30" fmla="*/ 2980 w 164120"/>
                <a:gd name="connsiteY30" fmla="*/ -144 h 180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64120" h="180673">
                  <a:moveTo>
                    <a:pt x="2980" y="-144"/>
                  </a:moveTo>
                  <a:cubicBezTo>
                    <a:pt x="27458" y="-1064"/>
                    <a:pt x="51811" y="3356"/>
                    <a:pt x="74349" y="12815"/>
                  </a:cubicBezTo>
                  <a:cubicBezTo>
                    <a:pt x="97324" y="22093"/>
                    <a:pt x="116982" y="38138"/>
                    <a:pt x="130693" y="58829"/>
                  </a:cubicBezTo>
                  <a:cubicBezTo>
                    <a:pt x="144215" y="80378"/>
                    <a:pt x="147783" y="106709"/>
                    <a:pt x="140458" y="131074"/>
                  </a:cubicBezTo>
                  <a:cubicBezTo>
                    <a:pt x="138455" y="137447"/>
                    <a:pt x="135763" y="143595"/>
                    <a:pt x="132508" y="149418"/>
                  </a:cubicBezTo>
                  <a:cubicBezTo>
                    <a:pt x="137203" y="150607"/>
                    <a:pt x="141898" y="151464"/>
                    <a:pt x="146719" y="151984"/>
                  </a:cubicBezTo>
                  <a:cubicBezTo>
                    <a:pt x="152228" y="152861"/>
                    <a:pt x="157925" y="152861"/>
                    <a:pt x="163434" y="151984"/>
                  </a:cubicBezTo>
                  <a:cubicBezTo>
                    <a:pt x="163935" y="151984"/>
                    <a:pt x="164311" y="152798"/>
                    <a:pt x="163810" y="152986"/>
                  </a:cubicBezTo>
                  <a:cubicBezTo>
                    <a:pt x="158363" y="155121"/>
                    <a:pt x="152604" y="156467"/>
                    <a:pt x="146782" y="156992"/>
                  </a:cubicBezTo>
                  <a:cubicBezTo>
                    <a:pt x="140834" y="157719"/>
                    <a:pt x="134761" y="157719"/>
                    <a:pt x="128814" y="156992"/>
                  </a:cubicBezTo>
                  <a:cubicBezTo>
                    <a:pt x="128564" y="156930"/>
                    <a:pt x="128314" y="156823"/>
                    <a:pt x="128063" y="156679"/>
                  </a:cubicBezTo>
                  <a:cubicBezTo>
                    <a:pt x="126373" y="159184"/>
                    <a:pt x="124558" y="161625"/>
                    <a:pt x="122679" y="164004"/>
                  </a:cubicBezTo>
                  <a:lnTo>
                    <a:pt x="118735" y="168699"/>
                  </a:lnTo>
                  <a:cubicBezTo>
                    <a:pt x="118735" y="168699"/>
                    <a:pt x="118735" y="168699"/>
                    <a:pt x="118735" y="168699"/>
                  </a:cubicBezTo>
                  <a:lnTo>
                    <a:pt x="118735" y="168699"/>
                  </a:lnTo>
                  <a:cubicBezTo>
                    <a:pt x="119298" y="169000"/>
                    <a:pt x="119862" y="169250"/>
                    <a:pt x="120488" y="169451"/>
                  </a:cubicBezTo>
                  <a:cubicBezTo>
                    <a:pt x="125747" y="171291"/>
                    <a:pt x="131256" y="172186"/>
                    <a:pt x="136828" y="172080"/>
                  </a:cubicBezTo>
                  <a:cubicBezTo>
                    <a:pt x="152416" y="172080"/>
                    <a:pt x="159803" y="169200"/>
                    <a:pt x="160993" y="171392"/>
                  </a:cubicBezTo>
                  <a:cubicBezTo>
                    <a:pt x="162182" y="173583"/>
                    <a:pt x="154732" y="180594"/>
                    <a:pt x="136702" y="180407"/>
                  </a:cubicBezTo>
                  <a:cubicBezTo>
                    <a:pt x="130129" y="180400"/>
                    <a:pt x="123618" y="179211"/>
                    <a:pt x="117483" y="176901"/>
                  </a:cubicBezTo>
                  <a:lnTo>
                    <a:pt x="115042" y="175774"/>
                  </a:lnTo>
                  <a:cubicBezTo>
                    <a:pt x="113789" y="175135"/>
                    <a:pt x="112663" y="174334"/>
                    <a:pt x="111661" y="173395"/>
                  </a:cubicBezTo>
                  <a:cubicBezTo>
                    <a:pt x="110534" y="172537"/>
                    <a:pt x="109532" y="171598"/>
                    <a:pt x="108593" y="170578"/>
                  </a:cubicBezTo>
                  <a:cubicBezTo>
                    <a:pt x="108593" y="170139"/>
                    <a:pt x="107216" y="169639"/>
                    <a:pt x="107529" y="169138"/>
                  </a:cubicBezTo>
                  <a:lnTo>
                    <a:pt x="108844" y="167635"/>
                  </a:lnTo>
                  <a:lnTo>
                    <a:pt x="116481" y="158808"/>
                  </a:lnTo>
                  <a:cubicBezTo>
                    <a:pt x="124056" y="149887"/>
                    <a:pt x="129879" y="139632"/>
                    <a:pt x="133698" y="128570"/>
                  </a:cubicBezTo>
                  <a:cubicBezTo>
                    <a:pt x="141022" y="105970"/>
                    <a:pt x="138330" y="81298"/>
                    <a:pt x="126247" y="60832"/>
                  </a:cubicBezTo>
                  <a:cubicBezTo>
                    <a:pt x="113476" y="40499"/>
                    <a:pt x="94882" y="24503"/>
                    <a:pt x="72846" y="14944"/>
                  </a:cubicBezTo>
                  <a:cubicBezTo>
                    <a:pt x="50747" y="5040"/>
                    <a:pt x="26769" y="82"/>
                    <a:pt x="2604" y="420"/>
                  </a:cubicBezTo>
                  <a:cubicBezTo>
                    <a:pt x="-1027" y="795"/>
                    <a:pt x="-1027" y="-144"/>
                    <a:pt x="2980" y="-144"/>
                  </a:cubicBezTo>
                  <a:close/>
                </a:path>
              </a:pathLst>
            </a:custGeom>
            <a:solidFill>
              <a:srgbClr val="313759"/>
            </a:solidFill>
            <a:ln w="6259" cap="flat">
              <a:noFill/>
              <a:prstDash val="solid"/>
              <a:miter/>
            </a:ln>
          </p:spPr>
          <p:txBody>
            <a:bodyPr rtlCol="0" anchor="ctr"/>
            <a:lstStyle/>
            <a:p>
              <a:endParaRPr lang="fr-FR"/>
            </a:p>
          </p:txBody>
        </p:sp>
        <p:sp>
          <p:nvSpPr>
            <p:cNvPr id="183" name="Graphique 3">
              <a:extLst>
                <a:ext uri="{FF2B5EF4-FFF2-40B4-BE49-F238E27FC236}">
                  <a16:creationId xmlns:a16="http://schemas.microsoft.com/office/drawing/2014/main" id="{AF027399-4AFB-4725-B7C3-AEA88F66D17A}"/>
                </a:ext>
              </a:extLst>
            </p:cNvPr>
            <p:cNvSpPr/>
            <p:nvPr/>
          </p:nvSpPr>
          <p:spPr>
            <a:xfrm>
              <a:off x="7579990" y="3094438"/>
              <a:ext cx="281906" cy="66052"/>
            </a:xfrm>
            <a:custGeom>
              <a:avLst/>
              <a:gdLst>
                <a:gd name="connsiteX0" fmla="*/ 281833 w 281906"/>
                <a:gd name="connsiteY0" fmla="*/ 30512 h 66052"/>
                <a:gd name="connsiteX1" fmla="*/ 212404 w 281906"/>
                <a:gd name="connsiteY1" fmla="*/ 62690 h 66052"/>
                <a:gd name="connsiteX2" fmla="*/ -74 w 281906"/>
                <a:gd name="connsiteY2" fmla="*/ 48229 h 66052"/>
                <a:gd name="connsiteX3" fmla="*/ 281833 w 281906"/>
                <a:gd name="connsiteY3" fmla="*/ 30512 h 66052"/>
              </a:gdLst>
              <a:ahLst/>
              <a:cxnLst>
                <a:cxn ang="0">
                  <a:pos x="connsiteX0" y="connsiteY0"/>
                </a:cxn>
                <a:cxn ang="0">
                  <a:pos x="connsiteX1" y="connsiteY1"/>
                </a:cxn>
                <a:cxn ang="0">
                  <a:pos x="connsiteX2" y="connsiteY2"/>
                </a:cxn>
                <a:cxn ang="0">
                  <a:pos x="connsiteX3" y="connsiteY3"/>
                </a:cxn>
              </a:cxnLst>
              <a:rect l="l" t="t" r="r" b="b"/>
              <a:pathLst>
                <a:path w="281906" h="66052">
                  <a:moveTo>
                    <a:pt x="281833" y="30512"/>
                  </a:moveTo>
                  <a:cubicBezTo>
                    <a:pt x="275071" y="50858"/>
                    <a:pt x="261549" y="74335"/>
                    <a:pt x="212404" y="62690"/>
                  </a:cubicBezTo>
                  <a:cubicBezTo>
                    <a:pt x="163260" y="51046"/>
                    <a:pt x="46503" y="37085"/>
                    <a:pt x="-74" y="48229"/>
                  </a:cubicBezTo>
                  <a:cubicBezTo>
                    <a:pt x="34609" y="-8428"/>
                    <a:pt x="202262" y="-16880"/>
                    <a:pt x="281833" y="30512"/>
                  </a:cubicBezTo>
                  <a:close/>
                </a:path>
              </a:pathLst>
            </a:custGeom>
            <a:solidFill>
              <a:srgbClr val="313759"/>
            </a:solidFill>
            <a:ln w="6259" cap="flat">
              <a:noFill/>
              <a:prstDash val="solid"/>
              <a:miter/>
            </a:ln>
          </p:spPr>
          <p:txBody>
            <a:bodyPr rtlCol="0" anchor="ctr"/>
            <a:lstStyle/>
            <a:p>
              <a:endParaRPr lang="fr-FR"/>
            </a:p>
          </p:txBody>
        </p:sp>
        <p:sp>
          <p:nvSpPr>
            <p:cNvPr id="184" name="Graphique 3">
              <a:extLst>
                <a:ext uri="{FF2B5EF4-FFF2-40B4-BE49-F238E27FC236}">
                  <a16:creationId xmlns:a16="http://schemas.microsoft.com/office/drawing/2014/main" id="{F036B7C2-87F1-4CAA-8400-8A11213FC14B}"/>
                </a:ext>
              </a:extLst>
            </p:cNvPr>
            <p:cNvSpPr/>
            <p:nvPr/>
          </p:nvSpPr>
          <p:spPr>
            <a:xfrm>
              <a:off x="8348268" y="3094438"/>
              <a:ext cx="282281" cy="66052"/>
            </a:xfrm>
            <a:custGeom>
              <a:avLst/>
              <a:gdLst>
                <a:gd name="connsiteX0" fmla="*/ -74 w 282281"/>
                <a:gd name="connsiteY0" fmla="*/ 30512 h 66052"/>
                <a:gd name="connsiteX1" fmla="*/ 69354 w 282281"/>
                <a:gd name="connsiteY1" fmla="*/ 62690 h 66052"/>
                <a:gd name="connsiteX2" fmla="*/ 282208 w 282281"/>
                <a:gd name="connsiteY2" fmla="*/ 48229 h 66052"/>
                <a:gd name="connsiteX3" fmla="*/ -74 w 282281"/>
                <a:gd name="connsiteY3" fmla="*/ 30512 h 66052"/>
              </a:gdLst>
              <a:ahLst/>
              <a:cxnLst>
                <a:cxn ang="0">
                  <a:pos x="connsiteX0" y="connsiteY0"/>
                </a:cxn>
                <a:cxn ang="0">
                  <a:pos x="connsiteX1" y="connsiteY1"/>
                </a:cxn>
                <a:cxn ang="0">
                  <a:pos x="connsiteX2" y="connsiteY2"/>
                </a:cxn>
                <a:cxn ang="0">
                  <a:pos x="connsiteX3" y="connsiteY3"/>
                </a:cxn>
              </a:cxnLst>
              <a:rect l="l" t="t" r="r" b="b"/>
              <a:pathLst>
                <a:path w="282281" h="66052">
                  <a:moveTo>
                    <a:pt x="-74" y="30512"/>
                  </a:moveTo>
                  <a:cubicBezTo>
                    <a:pt x="6687" y="50858"/>
                    <a:pt x="20273" y="74335"/>
                    <a:pt x="69354" y="62690"/>
                  </a:cubicBezTo>
                  <a:cubicBezTo>
                    <a:pt x="118436" y="51046"/>
                    <a:pt x="235255" y="37085"/>
                    <a:pt x="282208" y="48229"/>
                  </a:cubicBezTo>
                  <a:cubicBezTo>
                    <a:pt x="247213" y="-8428"/>
                    <a:pt x="79809" y="-16880"/>
                    <a:pt x="-74" y="30512"/>
                  </a:cubicBezTo>
                  <a:close/>
                </a:path>
              </a:pathLst>
            </a:custGeom>
            <a:solidFill>
              <a:srgbClr val="313759"/>
            </a:solidFill>
            <a:ln w="6259" cap="flat">
              <a:noFill/>
              <a:prstDash val="solid"/>
              <a:miter/>
            </a:ln>
          </p:spPr>
          <p:txBody>
            <a:bodyPr rtlCol="0" anchor="ctr"/>
            <a:lstStyle/>
            <a:p>
              <a:endParaRPr lang="fr-FR"/>
            </a:p>
          </p:txBody>
        </p:sp>
        <p:sp>
          <p:nvSpPr>
            <p:cNvPr id="185" name="Graphique 3">
              <a:extLst>
                <a:ext uri="{FF2B5EF4-FFF2-40B4-BE49-F238E27FC236}">
                  <a16:creationId xmlns:a16="http://schemas.microsoft.com/office/drawing/2014/main" id="{2D3E27B8-D038-4D76-8704-8D385F558AC1}"/>
                </a:ext>
              </a:extLst>
            </p:cNvPr>
            <p:cNvSpPr/>
            <p:nvPr/>
          </p:nvSpPr>
          <p:spPr>
            <a:xfrm>
              <a:off x="8028503" y="2921107"/>
              <a:ext cx="118617" cy="736438"/>
            </a:xfrm>
            <a:custGeom>
              <a:avLst/>
              <a:gdLst>
                <a:gd name="connsiteX0" fmla="*/ 3040 w 118617"/>
                <a:gd name="connsiteY0" fmla="*/ 636499 h 736438"/>
                <a:gd name="connsiteX1" fmla="*/ 12556 w 118617"/>
                <a:gd name="connsiteY1" fmla="*/ 623979 h 736438"/>
                <a:gd name="connsiteX2" fmla="*/ 41228 w 118617"/>
                <a:gd name="connsiteY2" fmla="*/ 614713 h 736438"/>
                <a:gd name="connsiteX3" fmla="*/ 69087 w 118617"/>
                <a:gd name="connsiteY3" fmla="*/ 621975 h 736438"/>
                <a:gd name="connsiteX4" fmla="*/ 81232 w 118617"/>
                <a:gd name="connsiteY4" fmla="*/ 629050 h 736438"/>
                <a:gd name="connsiteX5" fmla="*/ 86804 w 118617"/>
                <a:gd name="connsiteY5" fmla="*/ 633119 h 736438"/>
                <a:gd name="connsiteX6" fmla="*/ 87805 w 118617"/>
                <a:gd name="connsiteY6" fmla="*/ 633933 h 736438"/>
                <a:gd name="connsiteX7" fmla="*/ 87805 w 118617"/>
                <a:gd name="connsiteY7" fmla="*/ 633933 h 736438"/>
                <a:gd name="connsiteX8" fmla="*/ 87805 w 118617"/>
                <a:gd name="connsiteY8" fmla="*/ 629425 h 736438"/>
                <a:gd name="connsiteX9" fmla="*/ 97008 w 118617"/>
                <a:gd name="connsiteY9" fmla="*/ 419701 h 736438"/>
                <a:gd name="connsiteX10" fmla="*/ 117918 w 118617"/>
                <a:gd name="connsiteY10" fmla="*/ 1005 h 736438"/>
                <a:gd name="connsiteX11" fmla="*/ 118544 w 118617"/>
                <a:gd name="connsiteY11" fmla="*/ 1005 h 736438"/>
                <a:gd name="connsiteX12" fmla="*/ 106962 w 118617"/>
                <a:gd name="connsiteY12" fmla="*/ 419952 h 736438"/>
                <a:gd name="connsiteX13" fmla="*/ 100702 w 118617"/>
                <a:gd name="connsiteY13" fmla="*/ 629738 h 736438"/>
                <a:gd name="connsiteX14" fmla="*/ 99888 w 118617"/>
                <a:gd name="connsiteY14" fmla="*/ 650836 h 736438"/>
                <a:gd name="connsiteX15" fmla="*/ 99888 w 118617"/>
                <a:gd name="connsiteY15" fmla="*/ 657096 h 736438"/>
                <a:gd name="connsiteX16" fmla="*/ 99888 w 118617"/>
                <a:gd name="connsiteY16" fmla="*/ 660352 h 736438"/>
                <a:gd name="connsiteX17" fmla="*/ 99137 w 118617"/>
                <a:gd name="connsiteY17" fmla="*/ 660352 h 736438"/>
                <a:gd name="connsiteX18" fmla="*/ 98010 w 118617"/>
                <a:gd name="connsiteY18" fmla="*/ 659287 h 736438"/>
                <a:gd name="connsiteX19" fmla="*/ 88619 w 118617"/>
                <a:gd name="connsiteY19" fmla="*/ 650961 h 736438"/>
                <a:gd name="connsiteX20" fmla="*/ 83736 w 118617"/>
                <a:gd name="connsiteY20" fmla="*/ 646516 h 736438"/>
                <a:gd name="connsiteX21" fmla="*/ 79542 w 118617"/>
                <a:gd name="connsiteY21" fmla="*/ 643135 h 736438"/>
                <a:gd name="connsiteX22" fmla="*/ 74596 w 118617"/>
                <a:gd name="connsiteY22" fmla="*/ 639504 h 736438"/>
                <a:gd name="connsiteX23" fmla="*/ 64079 w 118617"/>
                <a:gd name="connsiteY23" fmla="*/ 633244 h 736438"/>
                <a:gd name="connsiteX24" fmla="*/ 21445 w 118617"/>
                <a:gd name="connsiteY24" fmla="*/ 633244 h 736438"/>
                <a:gd name="connsiteX25" fmla="*/ 17251 w 118617"/>
                <a:gd name="connsiteY25" fmla="*/ 674125 h 736438"/>
                <a:gd name="connsiteX26" fmla="*/ 46800 w 118617"/>
                <a:gd name="connsiteY26" fmla="*/ 713753 h 736438"/>
                <a:gd name="connsiteX27" fmla="*/ 62701 w 118617"/>
                <a:gd name="connsiteY27" fmla="*/ 735226 h 736438"/>
                <a:gd name="connsiteX28" fmla="*/ 38348 w 118617"/>
                <a:gd name="connsiteY28" fmla="*/ 722705 h 736438"/>
                <a:gd name="connsiteX29" fmla="*/ 5606 w 118617"/>
                <a:gd name="connsiteY29" fmla="*/ 678883 h 736438"/>
                <a:gd name="connsiteX30" fmla="*/ -28 w 118617"/>
                <a:gd name="connsiteY30" fmla="*/ 650585 h 736438"/>
                <a:gd name="connsiteX31" fmla="*/ 3040 w 118617"/>
                <a:gd name="connsiteY31" fmla="*/ 636499 h 736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18617" h="736438">
                  <a:moveTo>
                    <a:pt x="3040" y="636499"/>
                  </a:moveTo>
                  <a:cubicBezTo>
                    <a:pt x="5293" y="631710"/>
                    <a:pt x="8549" y="627447"/>
                    <a:pt x="12556" y="623979"/>
                  </a:cubicBezTo>
                  <a:cubicBezTo>
                    <a:pt x="20694" y="617524"/>
                    <a:pt x="30835" y="614231"/>
                    <a:pt x="41228" y="614713"/>
                  </a:cubicBezTo>
                  <a:cubicBezTo>
                    <a:pt x="50932" y="615145"/>
                    <a:pt x="60384" y="617618"/>
                    <a:pt x="69087" y="621975"/>
                  </a:cubicBezTo>
                  <a:cubicBezTo>
                    <a:pt x="73344" y="624016"/>
                    <a:pt x="77351" y="626382"/>
                    <a:pt x="81232" y="629050"/>
                  </a:cubicBezTo>
                  <a:cubicBezTo>
                    <a:pt x="83110" y="630364"/>
                    <a:pt x="85051" y="631616"/>
                    <a:pt x="86804" y="633119"/>
                  </a:cubicBezTo>
                  <a:lnTo>
                    <a:pt x="87805" y="633933"/>
                  </a:lnTo>
                  <a:lnTo>
                    <a:pt x="87805" y="633933"/>
                  </a:lnTo>
                  <a:lnTo>
                    <a:pt x="87805" y="629425"/>
                  </a:lnTo>
                  <a:lnTo>
                    <a:pt x="97008" y="419701"/>
                  </a:lnTo>
                  <a:cubicBezTo>
                    <a:pt x="103519" y="279887"/>
                    <a:pt x="110468" y="140318"/>
                    <a:pt x="117918" y="1005"/>
                  </a:cubicBezTo>
                  <a:cubicBezTo>
                    <a:pt x="117918" y="-686"/>
                    <a:pt x="118544" y="-686"/>
                    <a:pt x="118544" y="1005"/>
                  </a:cubicBezTo>
                  <a:cubicBezTo>
                    <a:pt x="114663" y="140174"/>
                    <a:pt x="110781" y="280094"/>
                    <a:pt x="106962" y="419952"/>
                  </a:cubicBezTo>
                  <a:cubicBezTo>
                    <a:pt x="104771" y="489943"/>
                    <a:pt x="102705" y="559872"/>
                    <a:pt x="100702" y="629738"/>
                  </a:cubicBezTo>
                  <a:lnTo>
                    <a:pt x="99888" y="650836"/>
                  </a:lnTo>
                  <a:lnTo>
                    <a:pt x="99888" y="657096"/>
                  </a:lnTo>
                  <a:lnTo>
                    <a:pt x="99888" y="660352"/>
                  </a:lnTo>
                  <a:cubicBezTo>
                    <a:pt x="99888" y="661228"/>
                    <a:pt x="99888" y="660727"/>
                    <a:pt x="99137" y="660352"/>
                  </a:cubicBezTo>
                  <a:lnTo>
                    <a:pt x="98010" y="659287"/>
                  </a:lnTo>
                  <a:lnTo>
                    <a:pt x="88619" y="650961"/>
                  </a:lnTo>
                  <a:lnTo>
                    <a:pt x="83736" y="646516"/>
                  </a:lnTo>
                  <a:lnTo>
                    <a:pt x="79542" y="643135"/>
                  </a:lnTo>
                  <a:cubicBezTo>
                    <a:pt x="77977" y="641815"/>
                    <a:pt x="76349" y="640600"/>
                    <a:pt x="74596" y="639504"/>
                  </a:cubicBezTo>
                  <a:cubicBezTo>
                    <a:pt x="71278" y="637144"/>
                    <a:pt x="67772" y="635053"/>
                    <a:pt x="64079" y="633244"/>
                  </a:cubicBezTo>
                  <a:cubicBezTo>
                    <a:pt x="49930" y="626170"/>
                    <a:pt x="32213" y="624480"/>
                    <a:pt x="21445" y="633244"/>
                  </a:cubicBezTo>
                  <a:cubicBezTo>
                    <a:pt x="10677" y="642009"/>
                    <a:pt x="10802" y="659726"/>
                    <a:pt x="17251" y="674125"/>
                  </a:cubicBezTo>
                  <a:cubicBezTo>
                    <a:pt x="24450" y="689118"/>
                    <a:pt x="34467" y="702578"/>
                    <a:pt x="46800" y="713753"/>
                  </a:cubicBezTo>
                  <a:cubicBezTo>
                    <a:pt x="59321" y="725397"/>
                    <a:pt x="64642" y="732534"/>
                    <a:pt x="62701" y="735226"/>
                  </a:cubicBezTo>
                  <a:cubicBezTo>
                    <a:pt x="60760" y="737918"/>
                    <a:pt x="51745" y="735226"/>
                    <a:pt x="38348" y="722705"/>
                  </a:cubicBezTo>
                  <a:cubicBezTo>
                    <a:pt x="24638" y="710429"/>
                    <a:pt x="13494" y="695529"/>
                    <a:pt x="5606" y="678883"/>
                  </a:cubicBezTo>
                  <a:cubicBezTo>
                    <a:pt x="1537" y="670024"/>
                    <a:pt x="-404" y="660333"/>
                    <a:pt x="-28" y="650585"/>
                  </a:cubicBezTo>
                  <a:cubicBezTo>
                    <a:pt x="159" y="645746"/>
                    <a:pt x="1224" y="640982"/>
                    <a:pt x="3040" y="636499"/>
                  </a:cubicBezTo>
                  <a:close/>
                </a:path>
              </a:pathLst>
            </a:custGeom>
            <a:solidFill>
              <a:srgbClr val="BF8D77"/>
            </a:solidFill>
            <a:ln w="6259" cap="flat">
              <a:noFill/>
              <a:prstDash val="solid"/>
              <a:miter/>
            </a:ln>
          </p:spPr>
          <p:txBody>
            <a:bodyPr rtlCol="0" anchor="ctr"/>
            <a:lstStyle/>
            <a:p>
              <a:endParaRPr lang="fr-FR"/>
            </a:p>
          </p:txBody>
        </p:sp>
        <p:sp>
          <p:nvSpPr>
            <p:cNvPr id="186" name="Graphique 3">
              <a:extLst>
                <a:ext uri="{FF2B5EF4-FFF2-40B4-BE49-F238E27FC236}">
                  <a16:creationId xmlns:a16="http://schemas.microsoft.com/office/drawing/2014/main" id="{D1FB2770-3C3A-4E48-AF0C-614667F47965}"/>
                </a:ext>
              </a:extLst>
            </p:cNvPr>
            <p:cNvSpPr/>
            <p:nvPr/>
          </p:nvSpPr>
          <p:spPr>
            <a:xfrm>
              <a:off x="7173063" y="6096906"/>
              <a:ext cx="1991993" cy="3345395"/>
            </a:xfrm>
            <a:custGeom>
              <a:avLst/>
              <a:gdLst>
                <a:gd name="connsiteX0" fmla="*/ 1533352 w 1991993"/>
                <a:gd name="connsiteY0" fmla="*/ 53076 h 3345395"/>
                <a:gd name="connsiteX1" fmla="*/ 1961878 w 1991993"/>
                <a:gd name="connsiteY1" fmla="*/ 3296596 h 3345395"/>
                <a:gd name="connsiteX2" fmla="*/ 1567472 w 1991993"/>
                <a:gd name="connsiteY2" fmla="*/ 3276313 h 3345395"/>
                <a:gd name="connsiteX3" fmla="*/ 1177635 w 1991993"/>
                <a:gd name="connsiteY3" fmla="*/ 742160 h 3345395"/>
                <a:gd name="connsiteX4" fmla="*/ 1026885 w 1991993"/>
                <a:gd name="connsiteY4" fmla="*/ 702156 h 3345395"/>
                <a:gd name="connsiteX5" fmla="*/ 356269 w 1991993"/>
                <a:gd name="connsiteY5" fmla="*/ 3249205 h 3345395"/>
                <a:gd name="connsiteX6" fmla="*/ -74 w 1991993"/>
                <a:gd name="connsiteY6" fmla="*/ 3232240 h 3345395"/>
                <a:gd name="connsiteX7" fmla="*/ 380121 w 1991993"/>
                <a:gd name="connsiteY7" fmla="*/ 1237296 h 3345395"/>
                <a:gd name="connsiteX8" fmla="*/ 451114 w 1991993"/>
                <a:gd name="connsiteY8" fmla="*/ -263 h 3345395"/>
                <a:gd name="connsiteX9" fmla="*/ 1533165 w 1991993"/>
                <a:gd name="connsiteY9" fmla="*/ 53076 h 3345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91993" h="3345395">
                  <a:moveTo>
                    <a:pt x="1533352" y="53076"/>
                  </a:moveTo>
                  <a:cubicBezTo>
                    <a:pt x="1955116" y="376990"/>
                    <a:pt x="2049961" y="2009518"/>
                    <a:pt x="1961878" y="3296596"/>
                  </a:cubicBezTo>
                  <a:cubicBezTo>
                    <a:pt x="1887379" y="3344051"/>
                    <a:pt x="1810250" y="3384681"/>
                    <a:pt x="1567472" y="3276313"/>
                  </a:cubicBezTo>
                  <a:cubicBezTo>
                    <a:pt x="1676403" y="2893552"/>
                    <a:pt x="1384229" y="1382350"/>
                    <a:pt x="1177635" y="742160"/>
                  </a:cubicBezTo>
                  <a:lnTo>
                    <a:pt x="1026885" y="702156"/>
                  </a:lnTo>
                  <a:cubicBezTo>
                    <a:pt x="1026008" y="827364"/>
                    <a:pt x="647503" y="2791944"/>
                    <a:pt x="356269" y="3249205"/>
                  </a:cubicBezTo>
                  <a:cubicBezTo>
                    <a:pt x="254662" y="3286768"/>
                    <a:pt x="121128" y="3293028"/>
                    <a:pt x="-74" y="3232240"/>
                  </a:cubicBezTo>
                  <a:cubicBezTo>
                    <a:pt x="108982" y="2873267"/>
                    <a:pt x="329724" y="1640341"/>
                    <a:pt x="380121" y="1237296"/>
                  </a:cubicBezTo>
                  <a:cubicBezTo>
                    <a:pt x="430518" y="834250"/>
                    <a:pt x="451114" y="-263"/>
                    <a:pt x="451114" y="-263"/>
                  </a:cubicBezTo>
                  <a:lnTo>
                    <a:pt x="1533165" y="53076"/>
                  </a:lnTo>
                </a:path>
              </a:pathLst>
            </a:custGeom>
            <a:solidFill>
              <a:srgbClr val="1760BF"/>
            </a:solidFill>
            <a:ln w="6259" cap="flat">
              <a:noFill/>
              <a:prstDash val="solid"/>
              <a:miter/>
            </a:ln>
          </p:spPr>
          <p:txBody>
            <a:bodyPr rtlCol="0" anchor="ctr"/>
            <a:lstStyle/>
            <a:p>
              <a:endParaRPr lang="fr-FR"/>
            </a:p>
          </p:txBody>
        </p:sp>
        <p:sp>
          <p:nvSpPr>
            <p:cNvPr id="187" name="Graphique 3">
              <a:extLst>
                <a:ext uri="{FF2B5EF4-FFF2-40B4-BE49-F238E27FC236}">
                  <a16:creationId xmlns:a16="http://schemas.microsoft.com/office/drawing/2014/main" id="{9DF4EE4A-C3E9-4504-A423-027E889B7CE5}"/>
                </a:ext>
              </a:extLst>
            </p:cNvPr>
            <p:cNvSpPr/>
            <p:nvPr/>
          </p:nvSpPr>
          <p:spPr>
            <a:xfrm>
              <a:off x="8067950" y="6754402"/>
              <a:ext cx="283016" cy="85461"/>
            </a:xfrm>
            <a:custGeom>
              <a:avLst/>
              <a:gdLst>
                <a:gd name="connsiteX0" fmla="*/ 24444 w 283016"/>
                <a:gd name="connsiteY0" fmla="*/ 2277 h 85461"/>
                <a:gd name="connsiteX1" fmla="*/ 280370 w 283016"/>
                <a:gd name="connsiteY1" fmla="*/ 82848 h 85461"/>
                <a:gd name="connsiteX2" fmla="*/ 279807 w 283016"/>
                <a:gd name="connsiteY2" fmla="*/ 84914 h 85461"/>
                <a:gd name="connsiteX3" fmla="*/ 19874 w 283016"/>
                <a:gd name="connsiteY3" fmla="*/ 18366 h 85461"/>
                <a:gd name="connsiteX4" fmla="*/ 24444 w 283016"/>
                <a:gd name="connsiteY4" fmla="*/ 2277 h 854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3016" h="85461">
                  <a:moveTo>
                    <a:pt x="24444" y="2277"/>
                  </a:moveTo>
                  <a:cubicBezTo>
                    <a:pt x="109899" y="28570"/>
                    <a:pt x="195041" y="56179"/>
                    <a:pt x="280370" y="82848"/>
                  </a:cubicBezTo>
                  <a:cubicBezTo>
                    <a:pt x="284126" y="84038"/>
                    <a:pt x="283626" y="85916"/>
                    <a:pt x="279807" y="84914"/>
                  </a:cubicBezTo>
                  <a:cubicBezTo>
                    <a:pt x="193225" y="62502"/>
                    <a:pt x="106330" y="41091"/>
                    <a:pt x="19874" y="18366"/>
                  </a:cubicBezTo>
                  <a:cubicBezTo>
                    <a:pt x="-9737" y="10540"/>
                    <a:pt x="-4855" y="-6738"/>
                    <a:pt x="24444" y="2277"/>
                  </a:cubicBezTo>
                  <a:close/>
                </a:path>
              </a:pathLst>
            </a:custGeom>
            <a:solidFill>
              <a:srgbClr val="0C4E96"/>
            </a:solidFill>
            <a:ln w="6259" cap="flat">
              <a:noFill/>
              <a:prstDash val="solid"/>
              <a:miter/>
            </a:ln>
          </p:spPr>
          <p:txBody>
            <a:bodyPr rtlCol="0" anchor="ctr"/>
            <a:lstStyle/>
            <a:p>
              <a:endParaRPr lang="fr-FR"/>
            </a:p>
          </p:txBody>
        </p:sp>
        <p:sp>
          <p:nvSpPr>
            <p:cNvPr id="188" name="Graphique 3">
              <a:extLst>
                <a:ext uri="{FF2B5EF4-FFF2-40B4-BE49-F238E27FC236}">
                  <a16:creationId xmlns:a16="http://schemas.microsoft.com/office/drawing/2014/main" id="{CF7BF181-37D5-4DFA-BC10-E1A31A2F9E5D}"/>
                </a:ext>
              </a:extLst>
            </p:cNvPr>
            <p:cNvSpPr/>
            <p:nvPr/>
          </p:nvSpPr>
          <p:spPr>
            <a:xfrm>
              <a:off x="7621630" y="6153012"/>
              <a:ext cx="1061159" cy="487548"/>
            </a:xfrm>
            <a:custGeom>
              <a:avLst/>
              <a:gdLst>
                <a:gd name="connsiteX0" fmla="*/ 18136 w 1061159"/>
                <a:gd name="connsiteY0" fmla="*/ 36160 h 487548"/>
                <a:gd name="connsiteX1" fmla="*/ 198687 w 1061159"/>
                <a:gd name="connsiteY1" fmla="*/ 94069 h 487548"/>
                <a:gd name="connsiteX2" fmla="*/ 199375 w 1061159"/>
                <a:gd name="connsiteY2" fmla="*/ 65709 h 487548"/>
                <a:gd name="connsiteX3" fmla="*/ 200564 w 1061159"/>
                <a:gd name="connsiteY3" fmla="*/ 25956 h 487548"/>
                <a:gd name="connsiteX4" fmla="*/ 204320 w 1061159"/>
                <a:gd name="connsiteY4" fmla="*/ 2667 h 487548"/>
                <a:gd name="connsiteX5" fmla="*/ 212271 w 1061159"/>
                <a:gd name="connsiteY5" fmla="*/ 507 h 487548"/>
                <a:gd name="connsiteX6" fmla="*/ 215089 w 1061159"/>
                <a:gd name="connsiteY6" fmla="*/ 6674 h 487548"/>
                <a:gd name="connsiteX7" fmla="*/ 211771 w 1061159"/>
                <a:gd name="connsiteY7" fmla="*/ 62642 h 487548"/>
                <a:gd name="connsiteX8" fmla="*/ 209266 w 1061159"/>
                <a:gd name="connsiteY8" fmla="*/ 113226 h 487548"/>
                <a:gd name="connsiteX9" fmla="*/ 238190 w 1061159"/>
                <a:gd name="connsiteY9" fmla="*/ 119486 h 487548"/>
                <a:gd name="connsiteX10" fmla="*/ 239066 w 1061159"/>
                <a:gd name="connsiteY10" fmla="*/ 119486 h 487548"/>
                <a:gd name="connsiteX11" fmla="*/ 239066 w 1061159"/>
                <a:gd name="connsiteY11" fmla="*/ 118547 h 487548"/>
                <a:gd name="connsiteX12" fmla="*/ 239629 w 1061159"/>
                <a:gd name="connsiteY12" fmla="*/ 111536 h 487548"/>
                <a:gd name="connsiteX13" fmla="*/ 240944 w 1061159"/>
                <a:gd name="connsiteY13" fmla="*/ 95947 h 487548"/>
                <a:gd name="connsiteX14" fmla="*/ 244387 w 1061159"/>
                <a:gd name="connsiteY14" fmla="*/ 64645 h 487548"/>
                <a:gd name="connsiteX15" fmla="*/ 261040 w 1061159"/>
                <a:gd name="connsiteY15" fmla="*/ 5734 h 487548"/>
                <a:gd name="connsiteX16" fmla="*/ 261791 w 1061159"/>
                <a:gd name="connsiteY16" fmla="*/ 5422 h 487548"/>
                <a:gd name="connsiteX17" fmla="*/ 262105 w 1061159"/>
                <a:gd name="connsiteY17" fmla="*/ 6173 h 487548"/>
                <a:gd name="connsiteX18" fmla="*/ 254091 w 1061159"/>
                <a:gd name="connsiteY18" fmla="*/ 67024 h 487548"/>
                <a:gd name="connsiteX19" fmla="*/ 250898 w 1061159"/>
                <a:gd name="connsiteY19" fmla="*/ 97450 h 487548"/>
                <a:gd name="connsiteX20" fmla="*/ 250022 w 1061159"/>
                <a:gd name="connsiteY20" fmla="*/ 106402 h 487548"/>
                <a:gd name="connsiteX21" fmla="*/ 435769 w 1061159"/>
                <a:gd name="connsiteY21" fmla="*/ 136640 h 487548"/>
                <a:gd name="connsiteX22" fmla="*/ 446599 w 1061159"/>
                <a:gd name="connsiteY22" fmla="*/ 141022 h 487548"/>
                <a:gd name="connsiteX23" fmla="*/ 426941 w 1061159"/>
                <a:gd name="connsiteY23" fmla="*/ 31089 h 487548"/>
                <a:gd name="connsiteX24" fmla="*/ 429070 w 1061159"/>
                <a:gd name="connsiteY24" fmla="*/ 30713 h 487548"/>
                <a:gd name="connsiteX25" fmla="*/ 516340 w 1061159"/>
                <a:gd name="connsiteY25" fmla="*/ 476330 h 487548"/>
                <a:gd name="connsiteX26" fmla="*/ 617947 w 1061159"/>
                <a:gd name="connsiteY26" fmla="*/ 463058 h 487548"/>
                <a:gd name="connsiteX27" fmla="*/ 578318 w 1061159"/>
                <a:gd name="connsiteY27" fmla="*/ 110284 h 487548"/>
                <a:gd name="connsiteX28" fmla="*/ 594971 w 1061159"/>
                <a:gd name="connsiteY28" fmla="*/ 108593 h 487548"/>
                <a:gd name="connsiteX29" fmla="*/ 598789 w 1061159"/>
                <a:gd name="connsiteY29" fmla="*/ 147658 h 487548"/>
                <a:gd name="connsiteX30" fmla="*/ 629716 w 1061159"/>
                <a:gd name="connsiteY30" fmla="*/ 142838 h 487548"/>
                <a:gd name="connsiteX31" fmla="*/ 853839 w 1061159"/>
                <a:gd name="connsiteY31" fmla="*/ 108781 h 487548"/>
                <a:gd name="connsiteX32" fmla="*/ 960642 w 1061159"/>
                <a:gd name="connsiteY32" fmla="*/ 70718 h 487548"/>
                <a:gd name="connsiteX33" fmla="*/ 1056551 w 1061159"/>
                <a:gd name="connsiteY33" fmla="*/ 10430 h 487548"/>
                <a:gd name="connsiteX34" fmla="*/ 1057991 w 1061159"/>
                <a:gd name="connsiteY34" fmla="*/ 12058 h 487548"/>
                <a:gd name="connsiteX35" fmla="*/ 962958 w 1061159"/>
                <a:gd name="connsiteY35" fmla="*/ 76227 h 487548"/>
                <a:gd name="connsiteX36" fmla="*/ 856531 w 1061159"/>
                <a:gd name="connsiteY36" fmla="*/ 118422 h 487548"/>
                <a:gd name="connsiteX37" fmla="*/ 631156 w 1061159"/>
                <a:gd name="connsiteY37" fmla="*/ 159803 h 487548"/>
                <a:gd name="connsiteX38" fmla="*/ 599854 w 1061159"/>
                <a:gd name="connsiteY38" fmla="*/ 158739 h 487548"/>
                <a:gd name="connsiteX39" fmla="*/ 630530 w 1061159"/>
                <a:gd name="connsiteY39" fmla="*/ 473450 h 487548"/>
                <a:gd name="connsiteX40" fmla="*/ 508577 w 1061159"/>
                <a:gd name="connsiteY40" fmla="*/ 487286 h 487548"/>
                <a:gd name="connsiteX41" fmla="*/ 448352 w 1061159"/>
                <a:gd name="connsiteY41" fmla="*/ 151164 h 487548"/>
                <a:gd name="connsiteX42" fmla="*/ 432450 w 1061159"/>
                <a:gd name="connsiteY42" fmla="*/ 153293 h 487548"/>
                <a:gd name="connsiteX43" fmla="*/ 249834 w 1061159"/>
                <a:gd name="connsiteY43" fmla="*/ 108969 h 487548"/>
                <a:gd name="connsiteX44" fmla="*/ 247643 w 1061159"/>
                <a:gd name="connsiteY44" fmla="*/ 131882 h 487548"/>
                <a:gd name="connsiteX45" fmla="*/ 225418 w 1061159"/>
                <a:gd name="connsiteY45" fmla="*/ 127312 h 487548"/>
                <a:gd name="connsiteX46" fmla="*/ 198060 w 1061159"/>
                <a:gd name="connsiteY46" fmla="*/ 121928 h 487548"/>
                <a:gd name="connsiteX47" fmla="*/ 198687 w 1061159"/>
                <a:gd name="connsiteY47" fmla="*/ 96886 h 487548"/>
                <a:gd name="connsiteX48" fmla="*/ 13628 w 1061159"/>
                <a:gd name="connsiteY48" fmla="*/ 52625 h 487548"/>
                <a:gd name="connsiteX49" fmla="*/ 18136 w 1061159"/>
                <a:gd name="connsiteY49" fmla="*/ 36160 h 4875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1061159" h="487548">
                  <a:moveTo>
                    <a:pt x="18136" y="36160"/>
                  </a:moveTo>
                  <a:cubicBezTo>
                    <a:pt x="78486" y="54941"/>
                    <a:pt x="138462" y="74912"/>
                    <a:pt x="198687" y="94069"/>
                  </a:cubicBezTo>
                  <a:lnTo>
                    <a:pt x="199375" y="65709"/>
                  </a:lnTo>
                  <a:cubicBezTo>
                    <a:pt x="199813" y="52375"/>
                    <a:pt x="200189" y="39165"/>
                    <a:pt x="200564" y="25956"/>
                  </a:cubicBezTo>
                  <a:cubicBezTo>
                    <a:pt x="199813" y="17999"/>
                    <a:pt x="201128" y="9985"/>
                    <a:pt x="204320" y="2667"/>
                  </a:cubicBezTo>
                  <a:cubicBezTo>
                    <a:pt x="205886" y="-125"/>
                    <a:pt x="209454" y="-1089"/>
                    <a:pt x="212271" y="507"/>
                  </a:cubicBezTo>
                  <a:cubicBezTo>
                    <a:pt x="214400" y="1747"/>
                    <a:pt x="215589" y="4226"/>
                    <a:pt x="215089" y="6674"/>
                  </a:cubicBezTo>
                  <a:cubicBezTo>
                    <a:pt x="213836" y="25455"/>
                    <a:pt x="212773" y="44236"/>
                    <a:pt x="211771" y="62642"/>
                  </a:cubicBezTo>
                  <a:lnTo>
                    <a:pt x="209266" y="113226"/>
                  </a:lnTo>
                  <a:lnTo>
                    <a:pt x="238190" y="119486"/>
                  </a:lnTo>
                  <a:lnTo>
                    <a:pt x="239066" y="119486"/>
                  </a:lnTo>
                  <a:lnTo>
                    <a:pt x="239066" y="118547"/>
                  </a:lnTo>
                  <a:lnTo>
                    <a:pt x="239629" y="111536"/>
                  </a:lnTo>
                  <a:lnTo>
                    <a:pt x="240944" y="95947"/>
                  </a:lnTo>
                  <a:cubicBezTo>
                    <a:pt x="241883" y="85429"/>
                    <a:pt x="242885" y="74912"/>
                    <a:pt x="244387" y="64645"/>
                  </a:cubicBezTo>
                  <a:cubicBezTo>
                    <a:pt x="246829" y="44255"/>
                    <a:pt x="252401" y="24372"/>
                    <a:pt x="261040" y="5734"/>
                  </a:cubicBezTo>
                  <a:cubicBezTo>
                    <a:pt x="261166" y="5440"/>
                    <a:pt x="261478" y="5303"/>
                    <a:pt x="261791" y="5422"/>
                  </a:cubicBezTo>
                  <a:cubicBezTo>
                    <a:pt x="262105" y="5540"/>
                    <a:pt x="262229" y="5879"/>
                    <a:pt x="262105" y="6173"/>
                  </a:cubicBezTo>
                  <a:cubicBezTo>
                    <a:pt x="259037" y="26456"/>
                    <a:pt x="256408" y="46678"/>
                    <a:pt x="254091" y="67024"/>
                  </a:cubicBezTo>
                  <a:lnTo>
                    <a:pt x="250898" y="97450"/>
                  </a:lnTo>
                  <a:cubicBezTo>
                    <a:pt x="250898" y="100455"/>
                    <a:pt x="250335" y="103710"/>
                    <a:pt x="250022" y="106402"/>
                  </a:cubicBezTo>
                  <a:cubicBezTo>
                    <a:pt x="311875" y="116669"/>
                    <a:pt x="373978" y="125997"/>
                    <a:pt x="435769" y="136640"/>
                  </a:cubicBezTo>
                  <a:cubicBezTo>
                    <a:pt x="439713" y="137116"/>
                    <a:pt x="443469" y="138631"/>
                    <a:pt x="446599" y="141022"/>
                  </a:cubicBezTo>
                  <a:cubicBezTo>
                    <a:pt x="440025" y="104417"/>
                    <a:pt x="433515" y="67775"/>
                    <a:pt x="426941" y="31089"/>
                  </a:cubicBezTo>
                  <a:cubicBezTo>
                    <a:pt x="424500" y="17692"/>
                    <a:pt x="426441" y="17316"/>
                    <a:pt x="429070" y="30713"/>
                  </a:cubicBezTo>
                  <a:cubicBezTo>
                    <a:pt x="458306" y="179211"/>
                    <a:pt x="487354" y="327752"/>
                    <a:pt x="516340" y="476330"/>
                  </a:cubicBezTo>
                  <a:lnTo>
                    <a:pt x="617947" y="463058"/>
                  </a:lnTo>
                  <a:lnTo>
                    <a:pt x="578318" y="110284"/>
                  </a:lnTo>
                  <a:cubicBezTo>
                    <a:pt x="566673" y="4608"/>
                    <a:pt x="584579" y="2604"/>
                    <a:pt x="594971" y="108593"/>
                  </a:cubicBezTo>
                  <a:cubicBezTo>
                    <a:pt x="596223" y="121615"/>
                    <a:pt x="597475" y="134637"/>
                    <a:pt x="598789" y="147658"/>
                  </a:cubicBezTo>
                  <a:cubicBezTo>
                    <a:pt x="608868" y="144728"/>
                    <a:pt x="619261" y="143107"/>
                    <a:pt x="629716" y="142838"/>
                  </a:cubicBezTo>
                  <a:cubicBezTo>
                    <a:pt x="705404" y="139056"/>
                    <a:pt x="780467" y="127650"/>
                    <a:pt x="853839" y="108781"/>
                  </a:cubicBezTo>
                  <a:cubicBezTo>
                    <a:pt x="890525" y="99372"/>
                    <a:pt x="926272" y="86632"/>
                    <a:pt x="960642" y="70718"/>
                  </a:cubicBezTo>
                  <a:cubicBezTo>
                    <a:pt x="995262" y="55223"/>
                    <a:pt x="1027565" y="34927"/>
                    <a:pt x="1056551" y="10430"/>
                  </a:cubicBezTo>
                  <a:cubicBezTo>
                    <a:pt x="1061747" y="6235"/>
                    <a:pt x="1062811" y="7675"/>
                    <a:pt x="1057991" y="12058"/>
                  </a:cubicBezTo>
                  <a:cubicBezTo>
                    <a:pt x="1029443" y="37732"/>
                    <a:pt x="997453" y="59324"/>
                    <a:pt x="962958" y="76227"/>
                  </a:cubicBezTo>
                  <a:cubicBezTo>
                    <a:pt x="928839" y="93480"/>
                    <a:pt x="893217" y="107604"/>
                    <a:pt x="856531" y="118422"/>
                  </a:cubicBezTo>
                  <a:cubicBezTo>
                    <a:pt x="783096" y="140171"/>
                    <a:pt x="707533" y="154044"/>
                    <a:pt x="631156" y="159803"/>
                  </a:cubicBezTo>
                  <a:cubicBezTo>
                    <a:pt x="620701" y="160968"/>
                    <a:pt x="610184" y="160611"/>
                    <a:pt x="599854" y="158739"/>
                  </a:cubicBezTo>
                  <a:cubicBezTo>
                    <a:pt x="610058" y="263620"/>
                    <a:pt x="620325" y="368526"/>
                    <a:pt x="630530" y="473450"/>
                  </a:cubicBezTo>
                  <a:lnTo>
                    <a:pt x="508577" y="487286"/>
                  </a:lnTo>
                  <a:cubicBezTo>
                    <a:pt x="488481" y="375224"/>
                    <a:pt x="468385" y="263181"/>
                    <a:pt x="448352" y="151164"/>
                  </a:cubicBezTo>
                  <a:cubicBezTo>
                    <a:pt x="443781" y="154526"/>
                    <a:pt x="437772" y="155327"/>
                    <a:pt x="432450" y="153293"/>
                  </a:cubicBezTo>
                  <a:cubicBezTo>
                    <a:pt x="371474" y="139081"/>
                    <a:pt x="310686" y="123556"/>
                    <a:pt x="249834" y="108969"/>
                  </a:cubicBezTo>
                  <a:cubicBezTo>
                    <a:pt x="249083" y="116607"/>
                    <a:pt x="248394" y="124181"/>
                    <a:pt x="247643" y="131882"/>
                  </a:cubicBezTo>
                  <a:lnTo>
                    <a:pt x="225418" y="127312"/>
                  </a:lnTo>
                  <a:lnTo>
                    <a:pt x="198060" y="121928"/>
                  </a:lnTo>
                  <a:lnTo>
                    <a:pt x="198687" y="96886"/>
                  </a:lnTo>
                  <a:cubicBezTo>
                    <a:pt x="137021" y="81986"/>
                    <a:pt x="75168" y="67963"/>
                    <a:pt x="13628" y="52625"/>
                  </a:cubicBezTo>
                  <a:cubicBezTo>
                    <a:pt x="-7406" y="46928"/>
                    <a:pt x="-2899" y="29649"/>
                    <a:pt x="18136" y="36160"/>
                  </a:cubicBezTo>
                  <a:close/>
                </a:path>
              </a:pathLst>
            </a:custGeom>
            <a:solidFill>
              <a:srgbClr val="0C4E96"/>
            </a:solidFill>
            <a:ln w="6259" cap="flat">
              <a:noFill/>
              <a:prstDash val="solid"/>
              <a:miter/>
            </a:ln>
          </p:spPr>
          <p:txBody>
            <a:bodyPr rtlCol="0" anchor="ctr"/>
            <a:lstStyle/>
            <a:p>
              <a:endParaRPr lang="fr-FR"/>
            </a:p>
          </p:txBody>
        </p:sp>
        <p:sp>
          <p:nvSpPr>
            <p:cNvPr id="189" name="Graphique 3">
              <a:extLst>
                <a:ext uri="{FF2B5EF4-FFF2-40B4-BE49-F238E27FC236}">
                  <a16:creationId xmlns:a16="http://schemas.microsoft.com/office/drawing/2014/main" id="{BA700AB0-A23B-4932-88CE-C21C3BD63462}"/>
                </a:ext>
              </a:extLst>
            </p:cNvPr>
            <p:cNvSpPr/>
            <p:nvPr/>
          </p:nvSpPr>
          <p:spPr>
            <a:xfrm>
              <a:off x="8089919" y="6226163"/>
              <a:ext cx="73510" cy="70133"/>
            </a:xfrm>
            <a:custGeom>
              <a:avLst/>
              <a:gdLst>
                <a:gd name="connsiteX0" fmla="*/ 54499 w 73510"/>
                <a:gd name="connsiteY0" fmla="*/ 66744 h 70133"/>
                <a:gd name="connsiteX1" fmla="*/ 33214 w 73510"/>
                <a:gd name="connsiteY1" fmla="*/ 69060 h 70133"/>
                <a:gd name="connsiteX2" fmla="*/ 5417 w 73510"/>
                <a:gd name="connsiteY2" fmla="*/ 41702 h 70133"/>
                <a:gd name="connsiteX3" fmla="*/ 11678 w 73510"/>
                <a:gd name="connsiteY3" fmla="*/ 40764 h 70133"/>
                <a:gd name="connsiteX4" fmla="*/ 26390 w 73510"/>
                <a:gd name="connsiteY4" fmla="*/ 47713 h 70133"/>
                <a:gd name="connsiteX5" fmla="*/ 33840 w 73510"/>
                <a:gd name="connsiteY5" fmla="*/ 51030 h 70133"/>
                <a:gd name="connsiteX6" fmla="*/ 43293 w 73510"/>
                <a:gd name="connsiteY6" fmla="*/ 53472 h 70133"/>
                <a:gd name="connsiteX7" fmla="*/ 53247 w 73510"/>
                <a:gd name="connsiteY7" fmla="*/ 47900 h 70133"/>
                <a:gd name="connsiteX8" fmla="*/ 54249 w 73510"/>
                <a:gd name="connsiteY8" fmla="*/ 31749 h 70133"/>
                <a:gd name="connsiteX9" fmla="*/ 41728 w 73510"/>
                <a:gd name="connsiteY9" fmla="*/ 20730 h 70133"/>
                <a:gd name="connsiteX10" fmla="*/ 12304 w 73510"/>
                <a:gd name="connsiteY10" fmla="*/ 37884 h 70133"/>
                <a:gd name="connsiteX11" fmla="*/ 1098 w 73510"/>
                <a:gd name="connsiteY11" fmla="*/ 37884 h 70133"/>
                <a:gd name="connsiteX12" fmla="*/ 9487 w 73510"/>
                <a:gd name="connsiteY12" fmla="*/ 9086 h 70133"/>
                <a:gd name="connsiteX13" fmla="*/ 39912 w 73510"/>
                <a:gd name="connsiteY13" fmla="*/ 196 h 70133"/>
                <a:gd name="connsiteX14" fmla="*/ 67834 w 73510"/>
                <a:gd name="connsiteY14" fmla="*/ 18101 h 70133"/>
                <a:gd name="connsiteX15" fmla="*/ 71214 w 73510"/>
                <a:gd name="connsiteY15" fmla="*/ 49403 h 70133"/>
                <a:gd name="connsiteX16" fmla="*/ 54499 w 73510"/>
                <a:gd name="connsiteY16" fmla="*/ 66744 h 701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3510" h="70133">
                  <a:moveTo>
                    <a:pt x="54499" y="66744"/>
                  </a:moveTo>
                  <a:cubicBezTo>
                    <a:pt x="47863" y="69862"/>
                    <a:pt x="40351" y="70676"/>
                    <a:pt x="33214" y="69060"/>
                  </a:cubicBezTo>
                  <a:cubicBezTo>
                    <a:pt x="19691" y="65599"/>
                    <a:pt x="9111" y="55150"/>
                    <a:pt x="5417" y="41702"/>
                  </a:cubicBezTo>
                  <a:cubicBezTo>
                    <a:pt x="4917" y="39950"/>
                    <a:pt x="9863" y="39699"/>
                    <a:pt x="11678" y="40764"/>
                  </a:cubicBezTo>
                  <a:cubicBezTo>
                    <a:pt x="16185" y="43856"/>
                    <a:pt x="21131" y="46204"/>
                    <a:pt x="26390" y="47713"/>
                  </a:cubicBezTo>
                  <a:cubicBezTo>
                    <a:pt x="29019" y="48482"/>
                    <a:pt x="31524" y="49597"/>
                    <a:pt x="33840" y="51030"/>
                  </a:cubicBezTo>
                  <a:cubicBezTo>
                    <a:pt x="36720" y="52740"/>
                    <a:pt x="39975" y="53585"/>
                    <a:pt x="43293" y="53472"/>
                  </a:cubicBezTo>
                  <a:cubicBezTo>
                    <a:pt x="47300" y="53322"/>
                    <a:pt x="50993" y="51250"/>
                    <a:pt x="53247" y="47900"/>
                  </a:cubicBezTo>
                  <a:cubicBezTo>
                    <a:pt x="56189" y="43005"/>
                    <a:pt x="56565" y="36976"/>
                    <a:pt x="54249" y="31749"/>
                  </a:cubicBezTo>
                  <a:cubicBezTo>
                    <a:pt x="51933" y="26408"/>
                    <a:pt x="47300" y="22377"/>
                    <a:pt x="41728" y="20730"/>
                  </a:cubicBezTo>
                  <a:cubicBezTo>
                    <a:pt x="28894" y="17569"/>
                    <a:pt x="15873" y="25163"/>
                    <a:pt x="12304" y="37884"/>
                  </a:cubicBezTo>
                  <a:cubicBezTo>
                    <a:pt x="11678" y="39950"/>
                    <a:pt x="2538" y="41765"/>
                    <a:pt x="1098" y="37884"/>
                  </a:cubicBezTo>
                  <a:cubicBezTo>
                    <a:pt x="-2032" y="27472"/>
                    <a:pt x="1223" y="16185"/>
                    <a:pt x="9487" y="9086"/>
                  </a:cubicBezTo>
                  <a:cubicBezTo>
                    <a:pt x="17813" y="1717"/>
                    <a:pt x="28957" y="-1544"/>
                    <a:pt x="39912" y="196"/>
                  </a:cubicBezTo>
                  <a:cubicBezTo>
                    <a:pt x="51431" y="1761"/>
                    <a:pt x="61636" y="8316"/>
                    <a:pt x="67834" y="18101"/>
                  </a:cubicBezTo>
                  <a:cubicBezTo>
                    <a:pt x="73844" y="27416"/>
                    <a:pt x="75096" y="39023"/>
                    <a:pt x="71214" y="49403"/>
                  </a:cubicBezTo>
                  <a:cubicBezTo>
                    <a:pt x="68084" y="57141"/>
                    <a:pt x="62137" y="63364"/>
                    <a:pt x="54499" y="66744"/>
                  </a:cubicBezTo>
                  <a:close/>
                </a:path>
              </a:pathLst>
            </a:custGeom>
            <a:solidFill>
              <a:srgbClr val="0C4E96"/>
            </a:solidFill>
            <a:ln w="6259" cap="flat">
              <a:noFill/>
              <a:prstDash val="solid"/>
              <a:miter/>
            </a:ln>
          </p:spPr>
          <p:txBody>
            <a:bodyPr rtlCol="0" anchor="ctr"/>
            <a:lstStyle/>
            <a:p>
              <a:endParaRPr lang="fr-FR"/>
            </a:p>
          </p:txBody>
        </p:sp>
        <p:sp>
          <p:nvSpPr>
            <p:cNvPr id="190" name="Graphique 3">
              <a:extLst>
                <a:ext uri="{FF2B5EF4-FFF2-40B4-BE49-F238E27FC236}">
                  <a16:creationId xmlns:a16="http://schemas.microsoft.com/office/drawing/2014/main" id="{EFAAF25F-B080-4E4B-8DB2-098D4F8F2954}"/>
                </a:ext>
              </a:extLst>
            </p:cNvPr>
            <p:cNvSpPr/>
            <p:nvPr/>
          </p:nvSpPr>
          <p:spPr>
            <a:xfrm>
              <a:off x="8446306" y="3392532"/>
              <a:ext cx="40442" cy="40442"/>
            </a:xfrm>
            <a:custGeom>
              <a:avLst/>
              <a:gdLst>
                <a:gd name="connsiteX0" fmla="*/ 40443 w 40442"/>
                <a:gd name="connsiteY0" fmla="*/ 20221 h 40442"/>
                <a:gd name="connsiteX1" fmla="*/ 20222 w 40442"/>
                <a:gd name="connsiteY1" fmla="*/ 40442 h 40442"/>
                <a:gd name="connsiteX2" fmla="*/ 1 w 40442"/>
                <a:gd name="connsiteY2" fmla="*/ 20221 h 40442"/>
                <a:gd name="connsiteX3" fmla="*/ 20222 w 40442"/>
                <a:gd name="connsiteY3" fmla="*/ 0 h 40442"/>
                <a:gd name="connsiteX4" fmla="*/ 40443 w 40442"/>
                <a:gd name="connsiteY4" fmla="*/ 20221 h 404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442" h="40442">
                  <a:moveTo>
                    <a:pt x="40443" y="20221"/>
                  </a:moveTo>
                  <a:cubicBezTo>
                    <a:pt x="40443" y="31389"/>
                    <a:pt x="31389" y="40442"/>
                    <a:pt x="20222" y="40442"/>
                  </a:cubicBezTo>
                  <a:cubicBezTo>
                    <a:pt x="9053" y="40442"/>
                    <a:pt x="1" y="31389"/>
                    <a:pt x="1" y="20221"/>
                  </a:cubicBezTo>
                  <a:cubicBezTo>
                    <a:pt x="1" y="9053"/>
                    <a:pt x="9054" y="0"/>
                    <a:pt x="20222" y="0"/>
                  </a:cubicBezTo>
                  <a:cubicBezTo>
                    <a:pt x="31390" y="0"/>
                    <a:pt x="40443" y="9053"/>
                    <a:pt x="40443" y="20221"/>
                  </a:cubicBezTo>
                  <a:close/>
                </a:path>
              </a:pathLst>
            </a:custGeom>
            <a:solidFill>
              <a:srgbClr val="FFFFFF"/>
            </a:solidFill>
            <a:ln w="6259" cap="flat">
              <a:noFill/>
              <a:prstDash val="solid"/>
              <a:miter/>
            </a:ln>
          </p:spPr>
          <p:txBody>
            <a:bodyPr rtlCol="0" anchor="ctr"/>
            <a:lstStyle/>
            <a:p>
              <a:endParaRPr lang="fr-FR"/>
            </a:p>
          </p:txBody>
        </p:sp>
        <p:sp>
          <p:nvSpPr>
            <p:cNvPr id="191" name="Graphique 3">
              <a:extLst>
                <a:ext uri="{FF2B5EF4-FFF2-40B4-BE49-F238E27FC236}">
                  <a16:creationId xmlns:a16="http://schemas.microsoft.com/office/drawing/2014/main" id="{F861D44F-E96B-436B-B982-D6FD662053DD}"/>
                </a:ext>
              </a:extLst>
            </p:cNvPr>
            <p:cNvSpPr/>
            <p:nvPr/>
          </p:nvSpPr>
          <p:spPr>
            <a:xfrm>
              <a:off x="7874167" y="3779676"/>
              <a:ext cx="503963" cy="255120"/>
            </a:xfrm>
            <a:custGeom>
              <a:avLst/>
              <a:gdLst>
                <a:gd name="connsiteX0" fmla="*/ 435588 w 503963"/>
                <a:gd name="connsiteY0" fmla="*/ 7250 h 255120"/>
                <a:gd name="connsiteX1" fmla="*/ 303494 w 503963"/>
                <a:gd name="connsiteY1" fmla="*/ 108042 h 255120"/>
                <a:gd name="connsiteX2" fmla="*/ 86382 w 503963"/>
                <a:gd name="connsiteY2" fmla="*/ 84565 h 255120"/>
                <a:gd name="connsiteX3" fmla="*/ -74 w 503963"/>
                <a:gd name="connsiteY3" fmla="*/ 108606 h 255120"/>
                <a:gd name="connsiteX4" fmla="*/ 254036 w 503963"/>
                <a:gd name="connsiteY4" fmla="*/ 251218 h 255120"/>
                <a:gd name="connsiteX5" fmla="*/ 503890 w 503963"/>
                <a:gd name="connsiteY5" fmla="*/ -263 h 255120"/>
                <a:gd name="connsiteX6" fmla="*/ 435588 w 503963"/>
                <a:gd name="connsiteY6" fmla="*/ 7250 h 255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3963" h="255120">
                  <a:moveTo>
                    <a:pt x="435588" y="7250"/>
                  </a:moveTo>
                  <a:cubicBezTo>
                    <a:pt x="407667" y="39866"/>
                    <a:pt x="362467" y="83188"/>
                    <a:pt x="303494" y="108042"/>
                  </a:cubicBezTo>
                  <a:cubicBezTo>
                    <a:pt x="202388" y="150613"/>
                    <a:pt x="110360" y="112863"/>
                    <a:pt x="86382" y="84565"/>
                  </a:cubicBezTo>
                  <a:cubicBezTo>
                    <a:pt x="45189" y="95521"/>
                    <a:pt x="13761" y="104349"/>
                    <a:pt x="-74" y="108606"/>
                  </a:cubicBezTo>
                  <a:cubicBezTo>
                    <a:pt x="-74" y="108606"/>
                    <a:pt x="41495" y="281894"/>
                    <a:pt x="254036" y="251218"/>
                  </a:cubicBezTo>
                  <a:cubicBezTo>
                    <a:pt x="466578" y="220542"/>
                    <a:pt x="502074" y="70104"/>
                    <a:pt x="503890" y="-263"/>
                  </a:cubicBezTo>
                  <a:cubicBezTo>
                    <a:pt x="484232" y="801"/>
                    <a:pt x="461006" y="3493"/>
                    <a:pt x="435588" y="7250"/>
                  </a:cubicBezTo>
                  <a:close/>
                </a:path>
              </a:pathLst>
            </a:custGeom>
            <a:solidFill>
              <a:srgbClr val="1A2247"/>
            </a:solidFill>
            <a:ln w="6259" cap="flat">
              <a:noFill/>
              <a:prstDash val="solid"/>
              <a:miter/>
            </a:ln>
          </p:spPr>
          <p:txBody>
            <a:bodyPr rtlCol="0" anchor="ctr"/>
            <a:lstStyle/>
            <a:p>
              <a:endParaRPr lang="fr-FR"/>
            </a:p>
          </p:txBody>
        </p:sp>
        <p:sp>
          <p:nvSpPr>
            <p:cNvPr id="192" name="Graphique 3">
              <a:extLst>
                <a:ext uri="{FF2B5EF4-FFF2-40B4-BE49-F238E27FC236}">
                  <a16:creationId xmlns:a16="http://schemas.microsoft.com/office/drawing/2014/main" id="{1C1BA1E9-85F8-49DC-9CC7-57E9B25EEA1C}"/>
                </a:ext>
              </a:extLst>
            </p:cNvPr>
            <p:cNvSpPr/>
            <p:nvPr/>
          </p:nvSpPr>
          <p:spPr>
            <a:xfrm>
              <a:off x="7962188" y="3786625"/>
              <a:ext cx="345887" cy="118496"/>
            </a:xfrm>
            <a:custGeom>
              <a:avLst/>
              <a:gdLst>
                <a:gd name="connsiteX0" fmla="*/ 214345 w 345887"/>
                <a:gd name="connsiteY0" fmla="*/ 98965 h 118496"/>
                <a:gd name="connsiteX1" fmla="*/ 345814 w 345887"/>
                <a:gd name="connsiteY1" fmla="*/ -263 h 118496"/>
                <a:gd name="connsiteX2" fmla="*/ -74 w 345887"/>
                <a:gd name="connsiteY2" fmla="*/ 77492 h 118496"/>
                <a:gd name="connsiteX3" fmla="*/ 214345 w 345887"/>
                <a:gd name="connsiteY3" fmla="*/ 98965 h 118496"/>
              </a:gdLst>
              <a:ahLst/>
              <a:cxnLst>
                <a:cxn ang="0">
                  <a:pos x="connsiteX0" y="connsiteY0"/>
                </a:cxn>
                <a:cxn ang="0">
                  <a:pos x="connsiteX1" y="connsiteY1"/>
                </a:cxn>
                <a:cxn ang="0">
                  <a:pos x="connsiteX2" y="connsiteY2"/>
                </a:cxn>
                <a:cxn ang="0">
                  <a:pos x="connsiteX3" y="connsiteY3"/>
                </a:cxn>
              </a:cxnLst>
              <a:rect l="l" t="t" r="r" b="b"/>
              <a:pathLst>
                <a:path w="345887" h="118496">
                  <a:moveTo>
                    <a:pt x="214345" y="98965"/>
                  </a:moveTo>
                  <a:cubicBezTo>
                    <a:pt x="272944" y="74299"/>
                    <a:pt x="317642" y="31790"/>
                    <a:pt x="345814" y="-263"/>
                  </a:cubicBezTo>
                  <a:cubicBezTo>
                    <a:pt x="239951" y="16014"/>
                    <a:pt x="94020" y="52262"/>
                    <a:pt x="-74" y="77492"/>
                  </a:cubicBezTo>
                  <a:cubicBezTo>
                    <a:pt x="23278" y="104850"/>
                    <a:pt x="114117" y="141160"/>
                    <a:pt x="214345" y="98965"/>
                  </a:cubicBezTo>
                  <a:close/>
                </a:path>
              </a:pathLst>
            </a:custGeom>
            <a:solidFill>
              <a:srgbClr val="FFFFFF"/>
            </a:solidFill>
            <a:ln w="6259" cap="flat">
              <a:noFill/>
              <a:prstDash val="solid"/>
              <a:miter/>
            </a:ln>
          </p:spPr>
          <p:txBody>
            <a:bodyPr rtlCol="0" anchor="ctr"/>
            <a:lstStyle/>
            <a:p>
              <a:endParaRPr lang="fr-FR"/>
            </a:p>
          </p:txBody>
        </p:sp>
        <p:sp>
          <p:nvSpPr>
            <p:cNvPr id="193" name="Graphique 3">
              <a:extLst>
                <a:ext uri="{FF2B5EF4-FFF2-40B4-BE49-F238E27FC236}">
                  <a16:creationId xmlns:a16="http://schemas.microsoft.com/office/drawing/2014/main" id="{C98FB024-78D7-4BFC-A7F0-4734158A79A5}"/>
                </a:ext>
              </a:extLst>
            </p:cNvPr>
            <p:cNvSpPr/>
            <p:nvPr/>
          </p:nvSpPr>
          <p:spPr>
            <a:xfrm>
              <a:off x="7744827" y="5820446"/>
              <a:ext cx="881706" cy="365408"/>
            </a:xfrm>
            <a:custGeom>
              <a:avLst/>
              <a:gdLst>
                <a:gd name="connsiteX0" fmla="*/ 752929 w 881706"/>
                <a:gd name="connsiteY0" fmla="*/ 68915 h 365408"/>
                <a:gd name="connsiteX1" fmla="*/ 20461 w 881706"/>
                <a:gd name="connsiteY1" fmla="*/ -263 h 365408"/>
                <a:gd name="connsiteX2" fmla="*/ -74 w 881706"/>
                <a:gd name="connsiteY2" fmla="*/ 321522 h 365408"/>
                <a:gd name="connsiteX3" fmla="*/ 803638 w 881706"/>
                <a:gd name="connsiteY3" fmla="*/ 340742 h 365408"/>
                <a:gd name="connsiteX4" fmla="*/ 752929 w 881706"/>
                <a:gd name="connsiteY4" fmla="*/ 68915 h 3654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1706" h="365408">
                  <a:moveTo>
                    <a:pt x="752929" y="68915"/>
                  </a:moveTo>
                  <a:lnTo>
                    <a:pt x="20461" y="-263"/>
                  </a:lnTo>
                  <a:lnTo>
                    <a:pt x="-74" y="321522"/>
                  </a:lnTo>
                  <a:cubicBezTo>
                    <a:pt x="-74" y="321522"/>
                    <a:pt x="602303" y="405224"/>
                    <a:pt x="803638" y="340742"/>
                  </a:cubicBezTo>
                  <a:cubicBezTo>
                    <a:pt x="1004973" y="276260"/>
                    <a:pt x="752929" y="68915"/>
                    <a:pt x="752929" y="68915"/>
                  </a:cubicBezTo>
                  <a:close/>
                </a:path>
              </a:pathLst>
            </a:custGeom>
            <a:solidFill>
              <a:srgbClr val="C9947D"/>
            </a:solidFill>
            <a:ln w="6259" cap="flat">
              <a:noFill/>
              <a:prstDash val="solid"/>
              <a:miter/>
            </a:ln>
          </p:spPr>
          <p:txBody>
            <a:bodyPr rtlCol="0" anchor="ctr"/>
            <a:lstStyle/>
            <a:p>
              <a:endParaRPr lang="fr-FR"/>
            </a:p>
          </p:txBody>
        </p:sp>
        <p:sp>
          <p:nvSpPr>
            <p:cNvPr id="194" name="Graphique 3">
              <a:extLst>
                <a:ext uri="{FF2B5EF4-FFF2-40B4-BE49-F238E27FC236}">
                  <a16:creationId xmlns:a16="http://schemas.microsoft.com/office/drawing/2014/main" id="{B2656E02-E447-459C-9EC5-0F77C75528C3}"/>
                </a:ext>
              </a:extLst>
            </p:cNvPr>
            <p:cNvSpPr/>
            <p:nvPr/>
          </p:nvSpPr>
          <p:spPr>
            <a:xfrm>
              <a:off x="7765549" y="4528023"/>
              <a:ext cx="773355" cy="1414620"/>
            </a:xfrm>
            <a:custGeom>
              <a:avLst/>
              <a:gdLst>
                <a:gd name="connsiteX0" fmla="*/ 729577 w 773355"/>
                <a:gd name="connsiteY0" fmla="*/ 1393767 h 1414620"/>
                <a:gd name="connsiteX1" fmla="*/ -74 w 773355"/>
                <a:gd name="connsiteY1" fmla="*/ 1337423 h 1414620"/>
                <a:gd name="connsiteX2" fmla="*/ 184107 w 773355"/>
                <a:gd name="connsiteY2" fmla="*/ 1387 h 1414620"/>
                <a:gd name="connsiteX3" fmla="*/ 688635 w 773355"/>
                <a:gd name="connsiteY3" fmla="*/ 1387 h 1414620"/>
                <a:gd name="connsiteX4" fmla="*/ 729577 w 773355"/>
                <a:gd name="connsiteY4" fmla="*/ 1393767 h 14146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3355" h="1414620">
                  <a:moveTo>
                    <a:pt x="729577" y="1393767"/>
                  </a:moveTo>
                  <a:cubicBezTo>
                    <a:pt x="614073" y="1432143"/>
                    <a:pt x="209963" y="1418808"/>
                    <a:pt x="-74" y="1337423"/>
                  </a:cubicBezTo>
                  <a:lnTo>
                    <a:pt x="184107" y="1387"/>
                  </a:lnTo>
                  <a:cubicBezTo>
                    <a:pt x="184107" y="1387"/>
                    <a:pt x="526051" y="58608"/>
                    <a:pt x="688635" y="1387"/>
                  </a:cubicBezTo>
                  <a:cubicBezTo>
                    <a:pt x="851217" y="-55832"/>
                    <a:pt x="729577" y="1393767"/>
                    <a:pt x="729577" y="1393767"/>
                  </a:cubicBezTo>
                  <a:close/>
                </a:path>
              </a:pathLst>
            </a:custGeom>
            <a:solidFill>
              <a:srgbClr val="FFFFFF"/>
            </a:solidFill>
            <a:ln w="6259" cap="flat">
              <a:noFill/>
              <a:prstDash val="solid"/>
              <a:miter/>
            </a:ln>
          </p:spPr>
          <p:txBody>
            <a:bodyPr rtlCol="0" anchor="ctr"/>
            <a:lstStyle/>
            <a:p>
              <a:endParaRPr lang="fr-FR"/>
            </a:p>
          </p:txBody>
        </p:sp>
        <p:sp>
          <p:nvSpPr>
            <p:cNvPr id="195" name="Graphique 3">
              <a:extLst>
                <a:ext uri="{FF2B5EF4-FFF2-40B4-BE49-F238E27FC236}">
                  <a16:creationId xmlns:a16="http://schemas.microsoft.com/office/drawing/2014/main" id="{606BB835-D21D-4636-8B23-C966B8096B02}"/>
                </a:ext>
              </a:extLst>
            </p:cNvPr>
            <p:cNvSpPr/>
            <p:nvPr/>
          </p:nvSpPr>
          <p:spPr>
            <a:xfrm>
              <a:off x="7915916" y="4954627"/>
              <a:ext cx="475806" cy="475858"/>
            </a:xfrm>
            <a:custGeom>
              <a:avLst/>
              <a:gdLst>
                <a:gd name="connsiteX0" fmla="*/ 435 w 475806"/>
                <a:gd name="connsiteY0" fmla="*/ 222298 h 475858"/>
                <a:gd name="connsiteX1" fmla="*/ 222429 w 475806"/>
                <a:gd name="connsiteY1" fmla="*/ 475088 h 475858"/>
                <a:gd name="connsiteX2" fmla="*/ 475224 w 475806"/>
                <a:gd name="connsiteY2" fmla="*/ 253081 h 475858"/>
                <a:gd name="connsiteX3" fmla="*/ 253230 w 475806"/>
                <a:gd name="connsiteY3" fmla="*/ 292 h 475858"/>
                <a:gd name="connsiteX4" fmla="*/ 251352 w 475806"/>
                <a:gd name="connsiteY4" fmla="*/ 179 h 475858"/>
                <a:gd name="connsiteX5" fmla="*/ 435 w 475806"/>
                <a:gd name="connsiteY5" fmla="*/ 222298 h 475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75806" h="475858">
                  <a:moveTo>
                    <a:pt x="435" y="222298"/>
                  </a:moveTo>
                  <a:cubicBezTo>
                    <a:pt x="-8079" y="353411"/>
                    <a:pt x="91336" y="466586"/>
                    <a:pt x="222429" y="475088"/>
                  </a:cubicBezTo>
                  <a:cubicBezTo>
                    <a:pt x="353522" y="483589"/>
                    <a:pt x="466710" y="384193"/>
                    <a:pt x="475224" y="253081"/>
                  </a:cubicBezTo>
                  <a:cubicBezTo>
                    <a:pt x="483738" y="121969"/>
                    <a:pt x="384323" y="8794"/>
                    <a:pt x="253230" y="292"/>
                  </a:cubicBezTo>
                  <a:cubicBezTo>
                    <a:pt x="252604" y="254"/>
                    <a:pt x="251978" y="216"/>
                    <a:pt x="251352" y="179"/>
                  </a:cubicBezTo>
                  <a:cubicBezTo>
                    <a:pt x="120760" y="-7740"/>
                    <a:pt x="8448" y="91688"/>
                    <a:pt x="435" y="222298"/>
                  </a:cubicBezTo>
                  <a:close/>
                </a:path>
              </a:pathLst>
            </a:custGeom>
            <a:solidFill>
              <a:srgbClr val="1760BF"/>
            </a:solidFill>
            <a:ln w="6259" cap="flat">
              <a:noFill/>
              <a:prstDash val="solid"/>
              <a:miter/>
            </a:ln>
          </p:spPr>
          <p:txBody>
            <a:bodyPr rtlCol="0" anchor="ctr"/>
            <a:lstStyle/>
            <a:p>
              <a:endParaRPr lang="fr-FR"/>
            </a:p>
          </p:txBody>
        </p:sp>
        <p:sp>
          <p:nvSpPr>
            <p:cNvPr id="196" name="Graphique 3">
              <a:extLst>
                <a:ext uri="{FF2B5EF4-FFF2-40B4-BE49-F238E27FC236}">
                  <a16:creationId xmlns:a16="http://schemas.microsoft.com/office/drawing/2014/main" id="{F9840F1B-8D21-48E9-AC39-601F1FB1CEF2}"/>
                </a:ext>
              </a:extLst>
            </p:cNvPr>
            <p:cNvSpPr/>
            <p:nvPr/>
          </p:nvSpPr>
          <p:spPr>
            <a:xfrm>
              <a:off x="7929978" y="4968389"/>
              <a:ext cx="445203" cy="445252"/>
            </a:xfrm>
            <a:custGeom>
              <a:avLst/>
              <a:gdLst>
                <a:gd name="connsiteX0" fmla="*/ 271 w 445203"/>
                <a:gd name="connsiteY0" fmla="*/ 209100 h 445252"/>
                <a:gd name="connsiteX1" fmla="*/ 210872 w 445203"/>
                <a:gd name="connsiteY1" fmla="*/ 444679 h 445252"/>
                <a:gd name="connsiteX2" fmla="*/ 444823 w 445203"/>
                <a:gd name="connsiteY2" fmla="*/ 233985 h 445252"/>
                <a:gd name="connsiteX3" fmla="*/ 234098 w 445203"/>
                <a:gd name="connsiteY3" fmla="*/ 46 h 445252"/>
                <a:gd name="connsiteX4" fmla="*/ 271 w 445203"/>
                <a:gd name="connsiteY4" fmla="*/ 209100 h 4452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5203" h="445252">
                  <a:moveTo>
                    <a:pt x="271" y="209100"/>
                  </a:moveTo>
                  <a:cubicBezTo>
                    <a:pt x="-6678" y="335811"/>
                    <a:pt x="92300" y="439546"/>
                    <a:pt x="210872" y="444679"/>
                  </a:cubicBezTo>
                  <a:cubicBezTo>
                    <a:pt x="333638" y="451103"/>
                    <a:pt x="438375" y="356771"/>
                    <a:pt x="444823" y="233985"/>
                  </a:cubicBezTo>
                  <a:cubicBezTo>
                    <a:pt x="451209" y="111206"/>
                    <a:pt x="356927" y="6469"/>
                    <a:pt x="234098" y="46"/>
                  </a:cubicBezTo>
                  <a:cubicBezTo>
                    <a:pt x="111957" y="-6340"/>
                    <a:pt x="7534" y="87009"/>
                    <a:pt x="271" y="209100"/>
                  </a:cubicBezTo>
                  <a:close/>
                </a:path>
              </a:pathLst>
            </a:custGeom>
            <a:solidFill>
              <a:srgbClr val="D9042B"/>
            </a:solidFill>
            <a:ln w="6259" cap="flat">
              <a:noFill/>
              <a:prstDash val="solid"/>
              <a:miter/>
            </a:ln>
          </p:spPr>
          <p:txBody>
            <a:bodyPr rtlCol="0" anchor="ctr"/>
            <a:lstStyle/>
            <a:p>
              <a:endParaRPr lang="fr-FR"/>
            </a:p>
          </p:txBody>
        </p:sp>
        <p:sp>
          <p:nvSpPr>
            <p:cNvPr id="197" name="Graphique 3">
              <a:extLst>
                <a:ext uri="{FF2B5EF4-FFF2-40B4-BE49-F238E27FC236}">
                  <a16:creationId xmlns:a16="http://schemas.microsoft.com/office/drawing/2014/main" id="{91E0F89D-7CEC-4F4F-9074-83B39B3E6C90}"/>
                </a:ext>
              </a:extLst>
            </p:cNvPr>
            <p:cNvSpPr/>
            <p:nvPr/>
          </p:nvSpPr>
          <p:spPr>
            <a:xfrm>
              <a:off x="7950400" y="5023552"/>
              <a:ext cx="406514" cy="335181"/>
            </a:xfrm>
            <a:custGeom>
              <a:avLst/>
              <a:gdLst>
                <a:gd name="connsiteX0" fmla="*/ 204222 w 406514"/>
                <a:gd name="connsiteY0" fmla="*/ -257 h 335181"/>
                <a:gd name="connsiteX1" fmla="*/ 76886 w 406514"/>
                <a:gd name="connsiteY1" fmla="*/ 56712 h 335181"/>
                <a:gd name="connsiteX2" fmla="*/ 63426 w 406514"/>
                <a:gd name="connsiteY2" fmla="*/ 73991 h 335181"/>
                <a:gd name="connsiteX3" fmla="*/ 52345 w 406514"/>
                <a:gd name="connsiteY3" fmla="*/ 93962 h 335181"/>
                <a:gd name="connsiteX4" fmla="*/ 70 w 406514"/>
                <a:gd name="connsiteY4" fmla="*/ 93962 h 335181"/>
                <a:gd name="connsiteX5" fmla="*/ 7395 w 406514"/>
                <a:gd name="connsiteY5" fmla="*/ 114058 h 335181"/>
                <a:gd name="connsiteX6" fmla="*/ 22107 w 406514"/>
                <a:gd name="connsiteY6" fmla="*/ 127393 h 335181"/>
                <a:gd name="connsiteX7" fmla="*/ 28368 w 406514"/>
                <a:gd name="connsiteY7" fmla="*/ 135344 h 335181"/>
                <a:gd name="connsiteX8" fmla="*/ 34628 w 406514"/>
                <a:gd name="connsiteY8" fmla="*/ 168649 h 335181"/>
                <a:gd name="connsiteX9" fmla="*/ 59670 w 406514"/>
                <a:gd name="connsiteY9" fmla="*/ 255168 h 335181"/>
                <a:gd name="connsiteX10" fmla="*/ 346272 w 406514"/>
                <a:gd name="connsiteY10" fmla="*/ 255731 h 335181"/>
                <a:gd name="connsiteX11" fmla="*/ 371313 w 406514"/>
                <a:gd name="connsiteY11" fmla="*/ 169525 h 335181"/>
                <a:gd name="connsiteX12" fmla="*/ 372816 w 406514"/>
                <a:gd name="connsiteY12" fmla="*/ 145047 h 335181"/>
                <a:gd name="connsiteX13" fmla="*/ 378074 w 406514"/>
                <a:gd name="connsiteY13" fmla="*/ 135844 h 335181"/>
                <a:gd name="connsiteX14" fmla="*/ 385023 w 406514"/>
                <a:gd name="connsiteY14" fmla="*/ 129208 h 335181"/>
                <a:gd name="connsiteX15" fmla="*/ 406372 w 406514"/>
                <a:gd name="connsiteY15" fmla="*/ 95340 h 335181"/>
                <a:gd name="connsiteX16" fmla="*/ 355725 w 406514"/>
                <a:gd name="connsiteY16" fmla="*/ 94526 h 335181"/>
                <a:gd name="connsiteX17" fmla="*/ 204222 w 406514"/>
                <a:gd name="connsiteY17" fmla="*/ -257 h 335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06514" h="335181">
                  <a:moveTo>
                    <a:pt x="204222" y="-257"/>
                  </a:moveTo>
                  <a:cubicBezTo>
                    <a:pt x="155704" y="-695"/>
                    <a:pt x="103493" y="23345"/>
                    <a:pt x="76886" y="56712"/>
                  </a:cubicBezTo>
                  <a:cubicBezTo>
                    <a:pt x="72128" y="62241"/>
                    <a:pt x="67621" y="68006"/>
                    <a:pt x="63426" y="73991"/>
                  </a:cubicBezTo>
                  <a:cubicBezTo>
                    <a:pt x="58981" y="80208"/>
                    <a:pt x="55288" y="86907"/>
                    <a:pt x="52345" y="93962"/>
                  </a:cubicBezTo>
                  <a:lnTo>
                    <a:pt x="70" y="93962"/>
                  </a:lnTo>
                  <a:cubicBezTo>
                    <a:pt x="-1056" y="99722"/>
                    <a:pt x="4703" y="109926"/>
                    <a:pt x="7395" y="114058"/>
                  </a:cubicBezTo>
                  <a:cubicBezTo>
                    <a:pt x="11026" y="119711"/>
                    <a:pt x="16097" y="124307"/>
                    <a:pt x="22107" y="127393"/>
                  </a:cubicBezTo>
                  <a:cubicBezTo>
                    <a:pt x="27554" y="130022"/>
                    <a:pt x="25926" y="130085"/>
                    <a:pt x="28368" y="135344"/>
                  </a:cubicBezTo>
                  <a:cubicBezTo>
                    <a:pt x="40200" y="159446"/>
                    <a:pt x="34628" y="133653"/>
                    <a:pt x="34628" y="168649"/>
                  </a:cubicBezTo>
                  <a:cubicBezTo>
                    <a:pt x="34879" y="199237"/>
                    <a:pt x="43518" y="229168"/>
                    <a:pt x="59670" y="255168"/>
                  </a:cubicBezTo>
                  <a:cubicBezTo>
                    <a:pt x="123776" y="360844"/>
                    <a:pt x="281101" y="361970"/>
                    <a:pt x="346272" y="255731"/>
                  </a:cubicBezTo>
                  <a:cubicBezTo>
                    <a:pt x="362361" y="229826"/>
                    <a:pt x="371000" y="200007"/>
                    <a:pt x="371313" y="169525"/>
                  </a:cubicBezTo>
                  <a:cubicBezTo>
                    <a:pt x="371313" y="154813"/>
                    <a:pt x="368496" y="150744"/>
                    <a:pt x="372816" y="145047"/>
                  </a:cubicBezTo>
                  <a:cubicBezTo>
                    <a:pt x="375007" y="142249"/>
                    <a:pt x="376760" y="139150"/>
                    <a:pt x="378074" y="135844"/>
                  </a:cubicBezTo>
                  <a:cubicBezTo>
                    <a:pt x="380078" y="130836"/>
                    <a:pt x="380203" y="131337"/>
                    <a:pt x="385023" y="129208"/>
                  </a:cubicBezTo>
                  <a:cubicBezTo>
                    <a:pt x="393225" y="125640"/>
                    <a:pt x="407561" y="108862"/>
                    <a:pt x="406372" y="95340"/>
                  </a:cubicBezTo>
                  <a:lnTo>
                    <a:pt x="355725" y="94526"/>
                  </a:lnTo>
                  <a:cubicBezTo>
                    <a:pt x="352469" y="92397"/>
                    <a:pt x="313718" y="745"/>
                    <a:pt x="204222" y="-257"/>
                  </a:cubicBezTo>
                  <a:close/>
                </a:path>
              </a:pathLst>
            </a:custGeom>
            <a:solidFill>
              <a:srgbClr val="020101"/>
            </a:solidFill>
            <a:ln w="6259" cap="flat">
              <a:noFill/>
              <a:prstDash val="solid"/>
              <a:miter/>
            </a:ln>
          </p:spPr>
          <p:txBody>
            <a:bodyPr rtlCol="0" anchor="ctr"/>
            <a:lstStyle/>
            <a:p>
              <a:endParaRPr lang="fr-FR"/>
            </a:p>
          </p:txBody>
        </p:sp>
        <p:sp>
          <p:nvSpPr>
            <p:cNvPr id="198" name="Graphique 3">
              <a:extLst>
                <a:ext uri="{FF2B5EF4-FFF2-40B4-BE49-F238E27FC236}">
                  <a16:creationId xmlns:a16="http://schemas.microsoft.com/office/drawing/2014/main" id="{AEB13901-B1DB-453A-BD19-957CE03BF634}"/>
                </a:ext>
              </a:extLst>
            </p:cNvPr>
            <p:cNvSpPr/>
            <p:nvPr/>
          </p:nvSpPr>
          <p:spPr>
            <a:xfrm>
              <a:off x="8003023" y="5041384"/>
              <a:ext cx="301311" cy="299624"/>
            </a:xfrm>
            <a:custGeom>
              <a:avLst/>
              <a:gdLst>
                <a:gd name="connsiteX0" fmla="*/ 77413 w 301311"/>
                <a:gd name="connsiteY0" fmla="*/ 189694 h 299624"/>
                <a:gd name="connsiteX1" fmla="*/ 36846 w 301311"/>
                <a:gd name="connsiteY1" fmla="*/ 170411 h 299624"/>
                <a:gd name="connsiteX2" fmla="*/ 6546 w 301311"/>
                <a:gd name="connsiteY2" fmla="*/ 155637 h 299624"/>
                <a:gd name="connsiteX3" fmla="*/ 3665 w 301311"/>
                <a:gd name="connsiteY3" fmla="*/ 151317 h 299624"/>
                <a:gd name="connsiteX4" fmla="*/ 223 w 301311"/>
                <a:gd name="connsiteY4" fmla="*/ 147060 h 299624"/>
                <a:gd name="connsiteX5" fmla="*/ 43545 w 301311"/>
                <a:gd name="connsiteY5" fmla="*/ 255240 h 299624"/>
                <a:gd name="connsiteX6" fmla="*/ 301223 w 301311"/>
                <a:gd name="connsiteY6" fmla="*/ 148375 h 299624"/>
                <a:gd name="connsiteX7" fmla="*/ 294086 w 301311"/>
                <a:gd name="connsiteY7" fmla="*/ 157640 h 299624"/>
                <a:gd name="connsiteX8" fmla="*/ 263661 w 301311"/>
                <a:gd name="connsiteY8" fmla="*/ 171351 h 299624"/>
                <a:gd name="connsiteX9" fmla="*/ 222718 w 301311"/>
                <a:gd name="connsiteY9" fmla="*/ 189443 h 299624"/>
                <a:gd name="connsiteX10" fmla="*/ 182338 w 301311"/>
                <a:gd name="connsiteY10" fmla="*/ 266258 h 299624"/>
                <a:gd name="connsiteX11" fmla="*/ 150661 w 301311"/>
                <a:gd name="connsiteY11" fmla="*/ 209915 h 299624"/>
                <a:gd name="connsiteX12" fmla="*/ 148845 w 301311"/>
                <a:gd name="connsiteY12" fmla="*/ 211605 h 299624"/>
                <a:gd name="connsiteX13" fmla="*/ 134571 w 301311"/>
                <a:gd name="connsiteY13" fmla="*/ 238900 h 299624"/>
                <a:gd name="connsiteX14" fmla="*/ 118983 w 301311"/>
                <a:gd name="connsiteY14" fmla="*/ 267699 h 299624"/>
                <a:gd name="connsiteX15" fmla="*/ 77413 w 301311"/>
                <a:gd name="connsiteY15" fmla="*/ 189694 h 299624"/>
                <a:gd name="connsiteX16" fmla="*/ 231482 w 301311"/>
                <a:gd name="connsiteY16" fmla="*/ 22979 h 299624"/>
                <a:gd name="connsiteX17" fmla="*/ 69338 w 301311"/>
                <a:gd name="connsiteY17" fmla="*/ 23354 h 299624"/>
                <a:gd name="connsiteX18" fmla="*/ 19755 w 301311"/>
                <a:gd name="connsiteY18" fmla="*/ 75817 h 299624"/>
                <a:gd name="connsiteX19" fmla="*/ 87743 w 301311"/>
                <a:gd name="connsiteY19" fmla="*/ 80762 h 299624"/>
                <a:gd name="connsiteX20" fmla="*/ 119045 w 301311"/>
                <a:gd name="connsiteY20" fmla="*/ 122707 h 299624"/>
                <a:gd name="connsiteX21" fmla="*/ 134884 w 301311"/>
                <a:gd name="connsiteY21" fmla="*/ 95036 h 299624"/>
                <a:gd name="connsiteX22" fmla="*/ 149596 w 301311"/>
                <a:gd name="connsiteY22" fmla="*/ 67240 h 299624"/>
                <a:gd name="connsiteX23" fmla="*/ 178456 w 301311"/>
                <a:gd name="connsiteY23" fmla="*/ 119514 h 299624"/>
                <a:gd name="connsiteX24" fmla="*/ 181274 w 301311"/>
                <a:gd name="connsiteY24" fmla="*/ 122269 h 299624"/>
                <a:gd name="connsiteX25" fmla="*/ 194671 w 301311"/>
                <a:gd name="connsiteY25" fmla="*/ 98417 h 299624"/>
                <a:gd name="connsiteX26" fmla="*/ 281816 w 301311"/>
                <a:gd name="connsiteY26" fmla="*/ 77006 h 299624"/>
                <a:gd name="connsiteX27" fmla="*/ 231482 w 301311"/>
                <a:gd name="connsiteY27" fmla="*/ 22979 h 2996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01311" h="299624">
                  <a:moveTo>
                    <a:pt x="77413" y="189694"/>
                  </a:moveTo>
                  <a:cubicBezTo>
                    <a:pt x="64892" y="165904"/>
                    <a:pt x="72468" y="171538"/>
                    <a:pt x="36846" y="170411"/>
                  </a:cubicBezTo>
                  <a:cubicBezTo>
                    <a:pt x="25014" y="170461"/>
                    <a:pt x="13808" y="165003"/>
                    <a:pt x="6546" y="155637"/>
                  </a:cubicBezTo>
                  <a:cubicBezTo>
                    <a:pt x="5544" y="154197"/>
                    <a:pt x="4855" y="153195"/>
                    <a:pt x="3665" y="151317"/>
                  </a:cubicBezTo>
                  <a:lnTo>
                    <a:pt x="223" y="147060"/>
                  </a:lnTo>
                  <a:cubicBezTo>
                    <a:pt x="-3158" y="192260"/>
                    <a:pt x="23073" y="234706"/>
                    <a:pt x="43545" y="255240"/>
                  </a:cubicBezTo>
                  <a:cubicBezTo>
                    <a:pt x="135886" y="348771"/>
                    <a:pt x="303039" y="284414"/>
                    <a:pt x="301223" y="148375"/>
                  </a:cubicBezTo>
                  <a:cubicBezTo>
                    <a:pt x="297905" y="150879"/>
                    <a:pt x="298344" y="152695"/>
                    <a:pt x="294086" y="157640"/>
                  </a:cubicBezTo>
                  <a:cubicBezTo>
                    <a:pt x="286762" y="166868"/>
                    <a:pt x="275430" y="171977"/>
                    <a:pt x="263661" y="171351"/>
                  </a:cubicBezTo>
                  <a:cubicBezTo>
                    <a:pt x="231858" y="172790"/>
                    <a:pt x="236428" y="163775"/>
                    <a:pt x="222718" y="189443"/>
                  </a:cubicBezTo>
                  <a:cubicBezTo>
                    <a:pt x="219588" y="195328"/>
                    <a:pt x="185156" y="263253"/>
                    <a:pt x="182338" y="266258"/>
                  </a:cubicBezTo>
                  <a:cubicBezTo>
                    <a:pt x="175326" y="261187"/>
                    <a:pt x="157296" y="215174"/>
                    <a:pt x="150661" y="209915"/>
                  </a:cubicBezTo>
                  <a:cubicBezTo>
                    <a:pt x="149220" y="210791"/>
                    <a:pt x="150159" y="209915"/>
                    <a:pt x="148845" y="211605"/>
                  </a:cubicBezTo>
                  <a:lnTo>
                    <a:pt x="134571" y="238900"/>
                  </a:lnTo>
                  <a:cubicBezTo>
                    <a:pt x="130064" y="248855"/>
                    <a:pt x="124868" y="258477"/>
                    <a:pt x="118983" y="267699"/>
                  </a:cubicBezTo>
                  <a:cubicBezTo>
                    <a:pt x="115477" y="265632"/>
                    <a:pt x="82171" y="198709"/>
                    <a:pt x="77413" y="189694"/>
                  </a:cubicBezTo>
                  <a:close/>
                  <a:moveTo>
                    <a:pt x="231482" y="22979"/>
                  </a:moveTo>
                  <a:cubicBezTo>
                    <a:pt x="184905" y="-7822"/>
                    <a:pt x="115727" y="-8323"/>
                    <a:pt x="69338" y="23354"/>
                  </a:cubicBezTo>
                  <a:cubicBezTo>
                    <a:pt x="51371" y="35500"/>
                    <a:pt x="28645" y="55909"/>
                    <a:pt x="19755" y="75817"/>
                  </a:cubicBezTo>
                  <a:cubicBezTo>
                    <a:pt x="41855" y="78384"/>
                    <a:pt x="68336" y="71747"/>
                    <a:pt x="87743" y="80762"/>
                  </a:cubicBezTo>
                  <a:cubicBezTo>
                    <a:pt x="107150" y="89777"/>
                    <a:pt x="109968" y="112503"/>
                    <a:pt x="119045" y="122707"/>
                  </a:cubicBezTo>
                  <a:cubicBezTo>
                    <a:pt x="123553" y="119452"/>
                    <a:pt x="131566" y="101359"/>
                    <a:pt x="134884" y="95036"/>
                  </a:cubicBezTo>
                  <a:cubicBezTo>
                    <a:pt x="139204" y="85470"/>
                    <a:pt x="144087" y="76192"/>
                    <a:pt x="149596" y="67240"/>
                  </a:cubicBezTo>
                  <a:cubicBezTo>
                    <a:pt x="153978" y="69369"/>
                    <a:pt x="173698" y="112190"/>
                    <a:pt x="178456" y="119514"/>
                  </a:cubicBezTo>
                  <a:cubicBezTo>
                    <a:pt x="180460" y="122582"/>
                    <a:pt x="178456" y="120704"/>
                    <a:pt x="181274" y="122269"/>
                  </a:cubicBezTo>
                  <a:cubicBezTo>
                    <a:pt x="186219" y="114587"/>
                    <a:pt x="190665" y="106624"/>
                    <a:pt x="194671" y="98417"/>
                  </a:cubicBezTo>
                  <a:cubicBezTo>
                    <a:pt x="210072" y="69369"/>
                    <a:pt x="242375" y="77570"/>
                    <a:pt x="281816" y="77006"/>
                  </a:cubicBezTo>
                  <a:cubicBezTo>
                    <a:pt x="275493" y="58162"/>
                    <a:pt x="247884" y="33809"/>
                    <a:pt x="231482" y="22979"/>
                  </a:cubicBezTo>
                  <a:close/>
                </a:path>
              </a:pathLst>
            </a:custGeom>
            <a:solidFill>
              <a:srgbClr val="1760BF"/>
            </a:solidFill>
            <a:ln w="6259" cap="flat">
              <a:noFill/>
              <a:prstDash val="solid"/>
              <a:miter/>
            </a:ln>
          </p:spPr>
          <p:txBody>
            <a:bodyPr rtlCol="0" anchor="ctr"/>
            <a:lstStyle/>
            <a:p>
              <a:endParaRPr lang="fr-FR"/>
            </a:p>
          </p:txBody>
        </p:sp>
        <p:sp>
          <p:nvSpPr>
            <p:cNvPr id="199" name="Graphique 3">
              <a:extLst>
                <a:ext uri="{FF2B5EF4-FFF2-40B4-BE49-F238E27FC236}">
                  <a16:creationId xmlns:a16="http://schemas.microsoft.com/office/drawing/2014/main" id="{4C0B46C5-6C06-4297-86AC-4CBEF55C90BA}"/>
                </a:ext>
              </a:extLst>
            </p:cNvPr>
            <p:cNvSpPr/>
            <p:nvPr/>
          </p:nvSpPr>
          <p:spPr>
            <a:xfrm>
              <a:off x="7961688" y="5124100"/>
              <a:ext cx="386017" cy="106239"/>
            </a:xfrm>
            <a:custGeom>
              <a:avLst/>
              <a:gdLst>
                <a:gd name="connsiteX0" fmla="*/ 191245 w 386017"/>
                <a:gd name="connsiteY0" fmla="*/ -263 h 106239"/>
                <a:gd name="connsiteX1" fmla="*/ 160318 w 386017"/>
                <a:gd name="connsiteY1" fmla="*/ 56081 h 106239"/>
                <a:gd name="connsiteX2" fmla="*/ 141099 w 386017"/>
                <a:gd name="connsiteY2" fmla="*/ 21461 h 106239"/>
                <a:gd name="connsiteX3" fmla="*/ 107918 w 386017"/>
                <a:gd name="connsiteY3" fmla="*/ 926 h 106239"/>
                <a:gd name="connsiteX4" fmla="*/ 302 w 386017"/>
                <a:gd name="connsiteY4" fmla="*/ 926 h 106239"/>
                <a:gd name="connsiteX5" fmla="*/ 302 w 386017"/>
                <a:gd name="connsiteY5" fmla="*/ 4057 h 106239"/>
                <a:gd name="connsiteX6" fmla="*/ 4810 w 386017"/>
                <a:gd name="connsiteY6" fmla="*/ 12195 h 106239"/>
                <a:gd name="connsiteX7" fmla="*/ 43749 w 386017"/>
                <a:gd name="connsiteY7" fmla="*/ 22775 h 106239"/>
                <a:gd name="connsiteX8" fmla="*/ 137655 w 386017"/>
                <a:gd name="connsiteY8" fmla="*/ 62779 h 106239"/>
                <a:gd name="connsiteX9" fmla="*/ 160255 w 386017"/>
                <a:gd name="connsiteY9" fmla="*/ 105976 h 106239"/>
                <a:gd name="connsiteX10" fmla="*/ 175656 w 386017"/>
                <a:gd name="connsiteY10" fmla="*/ 77241 h 106239"/>
                <a:gd name="connsiteX11" fmla="*/ 190994 w 386017"/>
                <a:gd name="connsiteY11" fmla="*/ 48568 h 106239"/>
                <a:gd name="connsiteX12" fmla="*/ 222296 w 386017"/>
                <a:gd name="connsiteY12" fmla="*/ 104912 h 106239"/>
                <a:gd name="connsiteX13" fmla="*/ 250656 w 386017"/>
                <a:gd name="connsiteY13" fmla="*/ 52137 h 106239"/>
                <a:gd name="connsiteX14" fmla="*/ 303870 w 386017"/>
                <a:gd name="connsiteY14" fmla="*/ 23526 h 106239"/>
                <a:gd name="connsiteX15" fmla="*/ 363594 w 386017"/>
                <a:gd name="connsiteY15" fmla="*/ 23526 h 106239"/>
                <a:gd name="connsiteX16" fmla="*/ 385944 w 386017"/>
                <a:gd name="connsiteY16" fmla="*/ 864 h 106239"/>
                <a:gd name="connsiteX17" fmla="*/ 278515 w 386017"/>
                <a:gd name="connsiteY17" fmla="*/ 301 h 106239"/>
                <a:gd name="connsiteX18" fmla="*/ 241891 w 386017"/>
                <a:gd name="connsiteY18" fmla="*/ 19520 h 106239"/>
                <a:gd name="connsiteX19" fmla="*/ 222484 w 386017"/>
                <a:gd name="connsiteY19" fmla="*/ 55142 h 106239"/>
                <a:gd name="connsiteX20" fmla="*/ 191245 w 386017"/>
                <a:gd name="connsiteY20" fmla="*/ -263 h 106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86017" h="106239">
                  <a:moveTo>
                    <a:pt x="191245" y="-263"/>
                  </a:moveTo>
                  <a:cubicBezTo>
                    <a:pt x="184984" y="7750"/>
                    <a:pt x="165327" y="52512"/>
                    <a:pt x="160318" y="56081"/>
                  </a:cubicBezTo>
                  <a:cubicBezTo>
                    <a:pt x="155748" y="51135"/>
                    <a:pt x="145481" y="28973"/>
                    <a:pt x="141099" y="21461"/>
                  </a:cubicBezTo>
                  <a:cubicBezTo>
                    <a:pt x="133273" y="7938"/>
                    <a:pt x="125385" y="926"/>
                    <a:pt x="107918" y="926"/>
                  </a:cubicBezTo>
                  <a:cubicBezTo>
                    <a:pt x="94584" y="926"/>
                    <a:pt x="5498" y="-513"/>
                    <a:pt x="302" y="926"/>
                  </a:cubicBezTo>
                  <a:cubicBezTo>
                    <a:pt x="-199" y="1909"/>
                    <a:pt x="-199" y="3074"/>
                    <a:pt x="302" y="4057"/>
                  </a:cubicBezTo>
                  <a:lnTo>
                    <a:pt x="4810" y="12195"/>
                  </a:lnTo>
                  <a:cubicBezTo>
                    <a:pt x="14451" y="25280"/>
                    <a:pt x="26909" y="22775"/>
                    <a:pt x="43749" y="22775"/>
                  </a:cubicBezTo>
                  <a:cubicBezTo>
                    <a:pt x="125135" y="22775"/>
                    <a:pt x="113177" y="14950"/>
                    <a:pt x="137655" y="62779"/>
                  </a:cubicBezTo>
                  <a:cubicBezTo>
                    <a:pt x="141099" y="69478"/>
                    <a:pt x="157438" y="102721"/>
                    <a:pt x="160255" y="105976"/>
                  </a:cubicBezTo>
                  <a:cubicBezTo>
                    <a:pt x="165890" y="96686"/>
                    <a:pt x="171023" y="87095"/>
                    <a:pt x="175656" y="77241"/>
                  </a:cubicBezTo>
                  <a:cubicBezTo>
                    <a:pt x="180226" y="67412"/>
                    <a:pt x="185360" y="57840"/>
                    <a:pt x="190994" y="48568"/>
                  </a:cubicBezTo>
                  <a:cubicBezTo>
                    <a:pt x="195752" y="52262"/>
                    <a:pt x="217726" y="100843"/>
                    <a:pt x="222296" y="104912"/>
                  </a:cubicBezTo>
                  <a:cubicBezTo>
                    <a:pt x="225864" y="102157"/>
                    <a:pt x="246649" y="60087"/>
                    <a:pt x="250656" y="52137"/>
                  </a:cubicBezTo>
                  <a:cubicBezTo>
                    <a:pt x="265368" y="23088"/>
                    <a:pt x="265055" y="23526"/>
                    <a:pt x="303870" y="23526"/>
                  </a:cubicBezTo>
                  <a:cubicBezTo>
                    <a:pt x="321211" y="23526"/>
                    <a:pt x="349758" y="24779"/>
                    <a:pt x="363594" y="23526"/>
                  </a:cubicBezTo>
                  <a:cubicBezTo>
                    <a:pt x="375238" y="21736"/>
                    <a:pt x="384316" y="12521"/>
                    <a:pt x="385944" y="864"/>
                  </a:cubicBezTo>
                  <a:lnTo>
                    <a:pt x="278515" y="301"/>
                  </a:lnTo>
                  <a:cubicBezTo>
                    <a:pt x="258857" y="301"/>
                    <a:pt x="248903" y="6999"/>
                    <a:pt x="241891" y="19520"/>
                  </a:cubicBezTo>
                  <a:cubicBezTo>
                    <a:pt x="237321" y="27596"/>
                    <a:pt x="227242" y="50384"/>
                    <a:pt x="222484" y="55142"/>
                  </a:cubicBezTo>
                  <a:cubicBezTo>
                    <a:pt x="216474" y="50884"/>
                    <a:pt x="197192" y="3744"/>
                    <a:pt x="191245" y="-263"/>
                  </a:cubicBezTo>
                  <a:close/>
                </a:path>
              </a:pathLst>
            </a:custGeom>
            <a:solidFill>
              <a:srgbClr val="F2B602"/>
            </a:solidFill>
            <a:ln w="6259" cap="flat">
              <a:noFill/>
              <a:prstDash val="solid"/>
              <a:miter/>
            </a:ln>
          </p:spPr>
          <p:txBody>
            <a:bodyPr rtlCol="0" anchor="ctr"/>
            <a:lstStyle/>
            <a:p>
              <a:endParaRPr lang="fr-FR"/>
            </a:p>
          </p:txBody>
        </p:sp>
        <p:sp>
          <p:nvSpPr>
            <p:cNvPr id="200" name="Graphique 3">
              <a:extLst>
                <a:ext uri="{FF2B5EF4-FFF2-40B4-BE49-F238E27FC236}">
                  <a16:creationId xmlns:a16="http://schemas.microsoft.com/office/drawing/2014/main" id="{FE639BD3-A2DD-4093-967F-B748C8656C2B}"/>
                </a:ext>
              </a:extLst>
            </p:cNvPr>
            <p:cNvSpPr/>
            <p:nvPr/>
          </p:nvSpPr>
          <p:spPr>
            <a:xfrm>
              <a:off x="8011051" y="5181407"/>
              <a:ext cx="285130" cy="112663"/>
            </a:xfrm>
            <a:custGeom>
              <a:avLst/>
              <a:gdLst>
                <a:gd name="connsiteX0" fmla="*/ 79340 w 285130"/>
                <a:gd name="connsiteY0" fmla="*/ 7163 h 112663"/>
                <a:gd name="connsiteX1" fmla="*/ 83 w 285130"/>
                <a:gd name="connsiteY1" fmla="*/ 402 h 112663"/>
                <a:gd name="connsiteX2" fmla="*/ 10287 w 285130"/>
                <a:gd name="connsiteY2" fmla="*/ 17430 h 112663"/>
                <a:gd name="connsiteX3" fmla="*/ 32261 w 285130"/>
                <a:gd name="connsiteY3" fmla="*/ 23690 h 112663"/>
                <a:gd name="connsiteX4" fmla="*/ 72203 w 285130"/>
                <a:gd name="connsiteY4" fmla="*/ 39905 h 112663"/>
                <a:gd name="connsiteX5" fmla="*/ 91359 w 285130"/>
                <a:gd name="connsiteY5" fmla="*/ 76841 h 112663"/>
                <a:gd name="connsiteX6" fmla="*/ 105696 w 285130"/>
                <a:gd name="connsiteY6" fmla="*/ 104137 h 112663"/>
                <a:gd name="connsiteX7" fmla="*/ 111205 w 285130"/>
                <a:gd name="connsiteY7" fmla="*/ 112400 h 112663"/>
                <a:gd name="connsiteX8" fmla="*/ 141756 w 285130"/>
                <a:gd name="connsiteY8" fmla="*/ 54742 h 112663"/>
                <a:gd name="connsiteX9" fmla="*/ 157782 w 285130"/>
                <a:gd name="connsiteY9" fmla="*/ 83665 h 112663"/>
                <a:gd name="connsiteX10" fmla="*/ 173183 w 285130"/>
                <a:gd name="connsiteY10" fmla="*/ 112275 h 112663"/>
                <a:gd name="connsiteX11" fmla="*/ 211872 w 285130"/>
                <a:gd name="connsiteY11" fmla="*/ 38715 h 112663"/>
                <a:gd name="connsiteX12" fmla="*/ 226084 w 285130"/>
                <a:gd name="connsiteY12" fmla="*/ 24942 h 112663"/>
                <a:gd name="connsiteX13" fmla="*/ 275102 w 285130"/>
                <a:gd name="connsiteY13" fmla="*/ 17868 h 112663"/>
                <a:gd name="connsiteX14" fmla="*/ 285057 w 285130"/>
                <a:gd name="connsiteY14" fmla="*/ 3657 h 112663"/>
                <a:gd name="connsiteX15" fmla="*/ 284556 w 285130"/>
                <a:gd name="connsiteY15" fmla="*/ 1779 h 112663"/>
                <a:gd name="connsiteX16" fmla="*/ 242111 w 285130"/>
                <a:gd name="connsiteY16" fmla="*/ 1278 h 112663"/>
                <a:gd name="connsiteX17" fmla="*/ 205174 w 285130"/>
                <a:gd name="connsiteY17" fmla="*/ 7539 h 112663"/>
                <a:gd name="connsiteX18" fmla="*/ 172432 w 285130"/>
                <a:gd name="connsiteY18" fmla="*/ 60815 h 112663"/>
                <a:gd name="connsiteX19" fmla="*/ 141693 w 285130"/>
                <a:gd name="connsiteY19" fmla="*/ 4471 h 112663"/>
                <a:gd name="connsiteX20" fmla="*/ 110955 w 285130"/>
                <a:gd name="connsiteY20" fmla="*/ 62004 h 112663"/>
                <a:gd name="connsiteX21" fmla="*/ 79340 w 285130"/>
                <a:gd name="connsiteY21" fmla="*/ 7163 h 1126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85130" h="112663">
                  <a:moveTo>
                    <a:pt x="79340" y="7163"/>
                  </a:moveTo>
                  <a:cubicBezTo>
                    <a:pt x="65692" y="-4043"/>
                    <a:pt x="21556" y="903"/>
                    <a:pt x="83" y="402"/>
                  </a:cubicBezTo>
                  <a:cubicBezTo>
                    <a:pt x="-1357" y="6224"/>
                    <a:pt x="7532" y="15552"/>
                    <a:pt x="10287" y="17430"/>
                  </a:cubicBezTo>
                  <a:cubicBezTo>
                    <a:pt x="16673" y="21931"/>
                    <a:pt x="24436" y="24135"/>
                    <a:pt x="32261" y="23690"/>
                  </a:cubicBezTo>
                  <a:cubicBezTo>
                    <a:pt x="64001" y="24504"/>
                    <a:pt x="61247" y="19684"/>
                    <a:pt x="72203" y="39905"/>
                  </a:cubicBezTo>
                  <a:cubicBezTo>
                    <a:pt x="78463" y="51987"/>
                    <a:pt x="84724" y="64508"/>
                    <a:pt x="91359" y="76841"/>
                  </a:cubicBezTo>
                  <a:lnTo>
                    <a:pt x="105696" y="104137"/>
                  </a:lnTo>
                  <a:cubicBezTo>
                    <a:pt x="109139" y="110397"/>
                    <a:pt x="107386" y="110397"/>
                    <a:pt x="111205" y="112400"/>
                  </a:cubicBezTo>
                  <a:lnTo>
                    <a:pt x="141756" y="54742"/>
                  </a:lnTo>
                  <a:cubicBezTo>
                    <a:pt x="145449" y="56933"/>
                    <a:pt x="154652" y="77655"/>
                    <a:pt x="157782" y="83665"/>
                  </a:cubicBezTo>
                  <a:cubicBezTo>
                    <a:pt x="162791" y="93306"/>
                    <a:pt x="167861" y="103448"/>
                    <a:pt x="173183" y="112275"/>
                  </a:cubicBezTo>
                  <a:cubicBezTo>
                    <a:pt x="177189" y="109646"/>
                    <a:pt x="206802" y="48106"/>
                    <a:pt x="211872" y="38715"/>
                  </a:cubicBezTo>
                  <a:cubicBezTo>
                    <a:pt x="215816" y="31391"/>
                    <a:pt x="217256" y="26194"/>
                    <a:pt x="226084" y="24942"/>
                  </a:cubicBezTo>
                  <a:cubicBezTo>
                    <a:pt x="246743" y="21687"/>
                    <a:pt x="261204" y="28511"/>
                    <a:pt x="275102" y="17868"/>
                  </a:cubicBezTo>
                  <a:cubicBezTo>
                    <a:pt x="278295" y="15364"/>
                    <a:pt x="285057" y="8728"/>
                    <a:pt x="285057" y="3657"/>
                  </a:cubicBezTo>
                  <a:cubicBezTo>
                    <a:pt x="285057" y="1779"/>
                    <a:pt x="285057" y="2843"/>
                    <a:pt x="284556" y="1779"/>
                  </a:cubicBezTo>
                  <a:cubicBezTo>
                    <a:pt x="270407" y="877"/>
                    <a:pt x="256259" y="715"/>
                    <a:pt x="242111" y="1278"/>
                  </a:cubicBezTo>
                  <a:cubicBezTo>
                    <a:pt x="225332" y="1278"/>
                    <a:pt x="217069" y="-1164"/>
                    <a:pt x="205174" y="7539"/>
                  </a:cubicBezTo>
                  <a:cubicBezTo>
                    <a:pt x="193279" y="16240"/>
                    <a:pt x="178755" y="58561"/>
                    <a:pt x="172432" y="60815"/>
                  </a:cubicBezTo>
                  <a:cubicBezTo>
                    <a:pt x="166172" y="54554"/>
                    <a:pt x="147391" y="8415"/>
                    <a:pt x="141693" y="4471"/>
                  </a:cubicBezTo>
                  <a:cubicBezTo>
                    <a:pt x="134243" y="13862"/>
                    <a:pt x="116150" y="57997"/>
                    <a:pt x="110955" y="62004"/>
                  </a:cubicBezTo>
                  <a:cubicBezTo>
                    <a:pt x="104443" y="56871"/>
                    <a:pt x="91485" y="17054"/>
                    <a:pt x="79340" y="7163"/>
                  </a:cubicBezTo>
                  <a:close/>
                </a:path>
              </a:pathLst>
            </a:custGeom>
            <a:solidFill>
              <a:srgbClr val="F2B602"/>
            </a:solidFill>
            <a:ln w="6259" cap="flat">
              <a:noFill/>
              <a:prstDash val="solid"/>
              <a:miter/>
            </a:ln>
          </p:spPr>
          <p:txBody>
            <a:bodyPr rtlCol="0" anchor="ctr"/>
            <a:lstStyle/>
            <a:p>
              <a:endParaRPr lang="fr-FR"/>
            </a:p>
          </p:txBody>
        </p:sp>
        <p:sp>
          <p:nvSpPr>
            <p:cNvPr id="201" name="Graphique 3">
              <a:extLst>
                <a:ext uri="{FF2B5EF4-FFF2-40B4-BE49-F238E27FC236}">
                  <a16:creationId xmlns:a16="http://schemas.microsoft.com/office/drawing/2014/main" id="{73347C35-1E6E-4952-9A94-71DB151A87D3}"/>
                </a:ext>
              </a:extLst>
            </p:cNvPr>
            <p:cNvSpPr/>
            <p:nvPr/>
          </p:nvSpPr>
          <p:spPr>
            <a:xfrm>
              <a:off x="7987652" y="5025903"/>
              <a:ext cx="331981" cy="330520"/>
            </a:xfrm>
            <a:custGeom>
              <a:avLst/>
              <a:gdLst>
                <a:gd name="connsiteX0" fmla="*/ 1008 w 331981"/>
                <a:gd name="connsiteY0" fmla="*/ 147642 h 330520"/>
                <a:gd name="connsiteX1" fmla="*/ 165093 w 331981"/>
                <a:gd name="connsiteY1" fmla="*/ 330258 h 330520"/>
                <a:gd name="connsiteX2" fmla="*/ 287359 w 331981"/>
                <a:gd name="connsiteY2" fmla="*/ 277671 h 330520"/>
                <a:gd name="connsiteX3" fmla="*/ 320977 w 331981"/>
                <a:gd name="connsiteY3" fmla="*/ 224457 h 330520"/>
                <a:gd name="connsiteX4" fmla="*/ 331244 w 331981"/>
                <a:gd name="connsiteY4" fmla="*/ 149332 h 330520"/>
                <a:gd name="connsiteX5" fmla="*/ 318724 w 331981"/>
                <a:gd name="connsiteY5" fmla="*/ 156531 h 330520"/>
                <a:gd name="connsiteX6" fmla="*/ 275839 w 331981"/>
                <a:gd name="connsiteY6" fmla="*/ 271160 h 330520"/>
                <a:gd name="connsiteX7" fmla="*/ 23858 w 331981"/>
                <a:gd name="connsiteY7" fmla="*/ 222516 h 330520"/>
                <a:gd name="connsiteX8" fmla="*/ 14906 w 331981"/>
                <a:gd name="connsiteY8" fmla="*/ 191778 h 330520"/>
                <a:gd name="connsiteX9" fmla="*/ 12776 w 331981"/>
                <a:gd name="connsiteY9" fmla="*/ 154716 h 330520"/>
                <a:gd name="connsiteX10" fmla="*/ 290176 w 331981"/>
                <a:gd name="connsiteY10" fmla="*/ 55426 h 330520"/>
                <a:gd name="connsiteX11" fmla="*/ 54722 w 331981"/>
                <a:gd name="connsiteY11" fmla="*/ 42123 h 330520"/>
                <a:gd name="connsiteX12" fmla="*/ 41387 w 331981"/>
                <a:gd name="connsiteY12" fmla="*/ 55426 h 330520"/>
                <a:gd name="connsiteX13" fmla="*/ 17472 w 331981"/>
                <a:gd name="connsiteY13" fmla="*/ 91674 h 330520"/>
                <a:gd name="connsiteX14" fmla="*/ 32122 w 331981"/>
                <a:gd name="connsiteY14" fmla="*/ 91674 h 330520"/>
                <a:gd name="connsiteX15" fmla="*/ 68557 w 331981"/>
                <a:gd name="connsiteY15" fmla="*/ 47851 h 330520"/>
                <a:gd name="connsiteX16" fmla="*/ 83770 w 331981"/>
                <a:gd name="connsiteY16" fmla="*/ 36832 h 330520"/>
                <a:gd name="connsiteX17" fmla="*/ 290364 w 331981"/>
                <a:gd name="connsiteY17" fmla="*/ 76774 h 330520"/>
                <a:gd name="connsiteX18" fmla="*/ 300756 w 331981"/>
                <a:gd name="connsiteY18" fmla="*/ 92863 h 330520"/>
                <a:gd name="connsiteX19" fmla="*/ 314654 w 331981"/>
                <a:gd name="connsiteY19" fmla="*/ 92863 h 330520"/>
                <a:gd name="connsiteX20" fmla="*/ 290176 w 331981"/>
                <a:gd name="connsiteY20" fmla="*/ 55426 h 330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31981" h="330520">
                  <a:moveTo>
                    <a:pt x="1008" y="147642"/>
                  </a:moveTo>
                  <a:cubicBezTo>
                    <a:pt x="-10449" y="247808"/>
                    <a:pt x="70811" y="330258"/>
                    <a:pt x="165093" y="330258"/>
                  </a:cubicBezTo>
                  <a:cubicBezTo>
                    <a:pt x="211295" y="330258"/>
                    <a:pt x="258999" y="310225"/>
                    <a:pt x="287359" y="277671"/>
                  </a:cubicBezTo>
                  <a:cubicBezTo>
                    <a:pt x="302008" y="262333"/>
                    <a:pt x="313402" y="244246"/>
                    <a:pt x="320977" y="224457"/>
                  </a:cubicBezTo>
                  <a:cubicBezTo>
                    <a:pt x="329992" y="200498"/>
                    <a:pt x="333498" y="174824"/>
                    <a:pt x="331244" y="149332"/>
                  </a:cubicBezTo>
                  <a:cubicBezTo>
                    <a:pt x="328052" y="150647"/>
                    <a:pt x="324357" y="154090"/>
                    <a:pt x="318724" y="156531"/>
                  </a:cubicBezTo>
                  <a:cubicBezTo>
                    <a:pt x="319850" y="209870"/>
                    <a:pt x="301695" y="243802"/>
                    <a:pt x="275839" y="271160"/>
                  </a:cubicBezTo>
                  <a:cubicBezTo>
                    <a:pt x="200151" y="350980"/>
                    <a:pt x="63862" y="323059"/>
                    <a:pt x="23858" y="222516"/>
                  </a:cubicBezTo>
                  <a:cubicBezTo>
                    <a:pt x="19851" y="212606"/>
                    <a:pt x="16846" y="202301"/>
                    <a:pt x="14906" y="191778"/>
                  </a:cubicBezTo>
                  <a:cubicBezTo>
                    <a:pt x="13403" y="179482"/>
                    <a:pt x="12715" y="167105"/>
                    <a:pt x="12776" y="154716"/>
                  </a:cubicBezTo>
                  <a:close/>
                  <a:moveTo>
                    <a:pt x="290176" y="55426"/>
                  </a:moveTo>
                  <a:cubicBezTo>
                    <a:pt x="228823" y="-13276"/>
                    <a:pt x="123398" y="-19229"/>
                    <a:pt x="54722" y="42123"/>
                  </a:cubicBezTo>
                  <a:cubicBezTo>
                    <a:pt x="50026" y="46304"/>
                    <a:pt x="45582" y="50743"/>
                    <a:pt x="41387" y="55426"/>
                  </a:cubicBezTo>
                  <a:cubicBezTo>
                    <a:pt x="36191" y="61123"/>
                    <a:pt x="20289" y="82158"/>
                    <a:pt x="17472" y="91674"/>
                  </a:cubicBezTo>
                  <a:lnTo>
                    <a:pt x="32122" y="91674"/>
                  </a:lnTo>
                  <a:cubicBezTo>
                    <a:pt x="36942" y="78151"/>
                    <a:pt x="56662" y="57617"/>
                    <a:pt x="68557" y="47851"/>
                  </a:cubicBezTo>
                  <a:cubicBezTo>
                    <a:pt x="73378" y="43813"/>
                    <a:pt x="78449" y="40132"/>
                    <a:pt x="83770" y="36832"/>
                  </a:cubicBezTo>
                  <a:cubicBezTo>
                    <a:pt x="152321" y="-6634"/>
                    <a:pt x="242909" y="10877"/>
                    <a:pt x="290364" y="76774"/>
                  </a:cubicBezTo>
                  <a:cubicBezTo>
                    <a:pt x="294245" y="82095"/>
                    <a:pt x="296624" y="87291"/>
                    <a:pt x="300756" y="92863"/>
                  </a:cubicBezTo>
                  <a:lnTo>
                    <a:pt x="314654" y="92863"/>
                  </a:lnTo>
                  <a:cubicBezTo>
                    <a:pt x="311899" y="82721"/>
                    <a:pt x="295685" y="61185"/>
                    <a:pt x="290176" y="55426"/>
                  </a:cubicBezTo>
                  <a:close/>
                </a:path>
              </a:pathLst>
            </a:custGeom>
            <a:solidFill>
              <a:srgbClr val="F2B602"/>
            </a:solidFill>
            <a:ln w="6259" cap="flat">
              <a:noFill/>
              <a:prstDash val="solid"/>
              <a:miter/>
            </a:ln>
          </p:spPr>
          <p:txBody>
            <a:bodyPr rtlCol="0" anchor="ctr"/>
            <a:lstStyle/>
            <a:p>
              <a:endParaRPr lang="fr-FR"/>
            </a:p>
          </p:txBody>
        </p:sp>
        <p:sp>
          <p:nvSpPr>
            <p:cNvPr id="202" name="Graphique 3">
              <a:extLst>
                <a:ext uri="{FF2B5EF4-FFF2-40B4-BE49-F238E27FC236}">
                  <a16:creationId xmlns:a16="http://schemas.microsoft.com/office/drawing/2014/main" id="{9FAC3E13-FDEA-47AE-B152-ABA8F26F792B}"/>
                </a:ext>
              </a:extLst>
            </p:cNvPr>
            <p:cNvSpPr/>
            <p:nvPr/>
          </p:nvSpPr>
          <p:spPr>
            <a:xfrm>
              <a:off x="7986729" y="5152975"/>
              <a:ext cx="334994" cy="29097"/>
            </a:xfrm>
            <a:custGeom>
              <a:avLst/>
              <a:gdLst>
                <a:gd name="connsiteX0" fmla="*/ 286278 w 334994"/>
                <a:gd name="connsiteY0" fmla="*/ 599 h 29097"/>
                <a:gd name="connsiteX1" fmla="*/ 230622 w 334994"/>
                <a:gd name="connsiteY1" fmla="*/ 28020 h 29097"/>
                <a:gd name="connsiteX2" fmla="*/ 258294 w 334994"/>
                <a:gd name="connsiteY2" fmla="*/ 22636 h 29097"/>
                <a:gd name="connsiteX3" fmla="*/ 321900 w 334994"/>
                <a:gd name="connsiteY3" fmla="*/ 20570 h 29097"/>
                <a:gd name="connsiteX4" fmla="*/ 334921 w 334994"/>
                <a:gd name="connsiteY4" fmla="*/ 1413 h 29097"/>
                <a:gd name="connsiteX5" fmla="*/ 90765 w 334994"/>
                <a:gd name="connsiteY5" fmla="*/ 6860 h 29097"/>
                <a:gd name="connsiteX6" fmla="*/ 64784 w 334994"/>
                <a:gd name="connsiteY6" fmla="*/ 599 h 29097"/>
                <a:gd name="connsiteX7" fmla="*/ -74 w 334994"/>
                <a:gd name="connsiteY7" fmla="*/ 599 h 29097"/>
                <a:gd name="connsiteX8" fmla="*/ 13324 w 334994"/>
                <a:gd name="connsiteY8" fmla="*/ 19381 h 29097"/>
                <a:gd name="connsiteX9" fmla="*/ 42184 w 334994"/>
                <a:gd name="connsiteY9" fmla="*/ 22887 h 29097"/>
                <a:gd name="connsiteX10" fmla="*/ 74676 w 334994"/>
                <a:gd name="connsiteY10" fmla="*/ 23325 h 29097"/>
                <a:gd name="connsiteX11" fmla="*/ 102097 w 334994"/>
                <a:gd name="connsiteY11" fmla="*/ 28834 h 29097"/>
                <a:gd name="connsiteX12" fmla="*/ 90765 w 334994"/>
                <a:gd name="connsiteY12" fmla="*/ 6860 h 29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34994" h="29097">
                  <a:moveTo>
                    <a:pt x="286278" y="599"/>
                  </a:moveTo>
                  <a:cubicBezTo>
                    <a:pt x="241829" y="224"/>
                    <a:pt x="245210" y="-3032"/>
                    <a:pt x="230622" y="28020"/>
                  </a:cubicBezTo>
                  <a:cubicBezTo>
                    <a:pt x="241766" y="25266"/>
                    <a:pt x="243143" y="22574"/>
                    <a:pt x="258294" y="22636"/>
                  </a:cubicBezTo>
                  <a:cubicBezTo>
                    <a:pt x="269375" y="22636"/>
                    <a:pt x="314637" y="24013"/>
                    <a:pt x="321900" y="20570"/>
                  </a:cubicBezTo>
                  <a:cubicBezTo>
                    <a:pt x="329287" y="16889"/>
                    <a:pt x="334233" y="9633"/>
                    <a:pt x="334921" y="1413"/>
                  </a:cubicBezTo>
                  <a:close/>
                  <a:moveTo>
                    <a:pt x="90765" y="6860"/>
                  </a:moveTo>
                  <a:cubicBezTo>
                    <a:pt x="84504" y="-653"/>
                    <a:pt x="76742" y="599"/>
                    <a:pt x="64784" y="599"/>
                  </a:cubicBezTo>
                  <a:cubicBezTo>
                    <a:pt x="52826" y="599"/>
                    <a:pt x="9880" y="-1341"/>
                    <a:pt x="-74" y="599"/>
                  </a:cubicBezTo>
                  <a:cubicBezTo>
                    <a:pt x="1053" y="8669"/>
                    <a:pt x="6061" y="15675"/>
                    <a:pt x="13324" y="19381"/>
                  </a:cubicBezTo>
                  <a:cubicBezTo>
                    <a:pt x="21524" y="23763"/>
                    <a:pt x="31791" y="22761"/>
                    <a:pt x="42184" y="22887"/>
                  </a:cubicBezTo>
                  <a:cubicBezTo>
                    <a:pt x="52577" y="23012"/>
                    <a:pt x="63845" y="22887"/>
                    <a:pt x="74676" y="23325"/>
                  </a:cubicBezTo>
                  <a:cubicBezTo>
                    <a:pt x="99342" y="23638"/>
                    <a:pt x="87197" y="24076"/>
                    <a:pt x="102097" y="28834"/>
                  </a:cubicBezTo>
                  <a:cubicBezTo>
                    <a:pt x="99404" y="21009"/>
                    <a:pt x="95586" y="13609"/>
                    <a:pt x="90765" y="6860"/>
                  </a:cubicBezTo>
                  <a:close/>
                </a:path>
              </a:pathLst>
            </a:custGeom>
            <a:solidFill>
              <a:srgbClr val="F2B602"/>
            </a:solidFill>
            <a:ln w="6259" cap="flat">
              <a:noFill/>
              <a:prstDash val="solid"/>
              <a:miter/>
            </a:ln>
          </p:spPr>
          <p:txBody>
            <a:bodyPr rtlCol="0" anchor="ctr"/>
            <a:lstStyle/>
            <a:p>
              <a:endParaRPr lang="fr-FR"/>
            </a:p>
          </p:txBody>
        </p:sp>
        <p:sp>
          <p:nvSpPr>
            <p:cNvPr id="203" name="Graphique 3">
              <a:extLst>
                <a:ext uri="{FF2B5EF4-FFF2-40B4-BE49-F238E27FC236}">
                  <a16:creationId xmlns:a16="http://schemas.microsoft.com/office/drawing/2014/main" id="{D158CBB6-3026-45D9-9444-33270923DECE}"/>
                </a:ext>
              </a:extLst>
            </p:cNvPr>
            <p:cNvSpPr/>
            <p:nvPr/>
          </p:nvSpPr>
          <p:spPr>
            <a:xfrm>
              <a:off x="7939713" y="4977857"/>
              <a:ext cx="428400" cy="426146"/>
            </a:xfrm>
            <a:custGeom>
              <a:avLst/>
              <a:gdLst>
                <a:gd name="connsiteX0" fmla="*/ 214408 w 428400"/>
                <a:gd name="connsiteY0" fmla="*/ -263 h 426146"/>
                <a:gd name="connsiteX1" fmla="*/ 212780 w 428400"/>
                <a:gd name="connsiteY1" fmla="*/ 1427 h 426146"/>
                <a:gd name="connsiteX2" fmla="*/ 211966 w 428400"/>
                <a:gd name="connsiteY2" fmla="*/ 2617 h 426146"/>
                <a:gd name="connsiteX3" fmla="*/ 210527 w 428400"/>
                <a:gd name="connsiteY3" fmla="*/ 5622 h 426146"/>
                <a:gd name="connsiteX4" fmla="*/ 207522 w 428400"/>
                <a:gd name="connsiteY4" fmla="*/ 11882 h 426146"/>
                <a:gd name="connsiteX5" fmla="*/ 194375 w 428400"/>
                <a:gd name="connsiteY5" fmla="*/ 13573 h 426146"/>
                <a:gd name="connsiteX6" fmla="*/ 203891 w 428400"/>
                <a:gd name="connsiteY6" fmla="*/ 21774 h 426146"/>
                <a:gd name="connsiteX7" fmla="*/ 201887 w 428400"/>
                <a:gd name="connsiteY7" fmla="*/ 36486 h 426146"/>
                <a:gd name="connsiteX8" fmla="*/ 214408 w 428400"/>
                <a:gd name="connsiteY8" fmla="*/ 30663 h 426146"/>
                <a:gd name="connsiteX9" fmla="*/ 226929 w 428400"/>
                <a:gd name="connsiteY9" fmla="*/ 36486 h 426146"/>
                <a:gd name="connsiteX10" fmla="*/ 233628 w 428400"/>
                <a:gd name="connsiteY10" fmla="*/ 13134 h 426146"/>
                <a:gd name="connsiteX11" fmla="*/ 214408 w 428400"/>
                <a:gd name="connsiteY11" fmla="*/ -263 h 426146"/>
                <a:gd name="connsiteX12" fmla="*/ 416995 w 428400"/>
                <a:gd name="connsiteY12" fmla="*/ 207520 h 426146"/>
                <a:gd name="connsiteX13" fmla="*/ 413802 w 428400"/>
                <a:gd name="connsiteY13" fmla="*/ 194999 h 426146"/>
                <a:gd name="connsiteX14" fmla="*/ 405601 w 428400"/>
                <a:gd name="connsiteY14" fmla="*/ 204202 h 426146"/>
                <a:gd name="connsiteX15" fmla="*/ 391578 w 428400"/>
                <a:gd name="connsiteY15" fmla="*/ 202387 h 426146"/>
                <a:gd name="connsiteX16" fmla="*/ 397463 w 428400"/>
                <a:gd name="connsiteY16" fmla="*/ 215346 h 426146"/>
                <a:gd name="connsiteX17" fmla="*/ 391828 w 428400"/>
                <a:gd name="connsiteY17" fmla="*/ 227554 h 426146"/>
                <a:gd name="connsiteX18" fmla="*/ 405664 w 428400"/>
                <a:gd name="connsiteY18" fmla="*/ 225049 h 426146"/>
                <a:gd name="connsiteX19" fmla="*/ 415618 w 428400"/>
                <a:gd name="connsiteY19" fmla="*/ 233438 h 426146"/>
                <a:gd name="connsiteX20" fmla="*/ 416432 w 428400"/>
                <a:gd name="connsiteY20" fmla="*/ 226364 h 426146"/>
                <a:gd name="connsiteX21" fmla="*/ 428327 w 428400"/>
                <a:gd name="connsiteY21" fmla="*/ 213468 h 426146"/>
                <a:gd name="connsiteX22" fmla="*/ 416995 w 428400"/>
                <a:gd name="connsiteY22" fmla="*/ 207520 h 426146"/>
                <a:gd name="connsiteX23" fmla="*/ 85506 w 428400"/>
                <a:gd name="connsiteY23" fmla="*/ 57833 h 426146"/>
                <a:gd name="connsiteX24" fmla="*/ 61967 w 428400"/>
                <a:gd name="connsiteY24" fmla="*/ 62529 h 426146"/>
                <a:gd name="connsiteX25" fmla="*/ 61654 w 428400"/>
                <a:gd name="connsiteY25" fmla="*/ 80997 h 426146"/>
                <a:gd name="connsiteX26" fmla="*/ 58336 w 428400"/>
                <a:gd name="connsiteY26" fmla="*/ 86444 h 426146"/>
                <a:gd name="connsiteX27" fmla="*/ 70857 w 428400"/>
                <a:gd name="connsiteY27" fmla="*/ 85943 h 426146"/>
                <a:gd name="connsiteX28" fmla="*/ 78933 w 428400"/>
                <a:gd name="connsiteY28" fmla="*/ 96648 h 426146"/>
                <a:gd name="connsiteX29" fmla="*/ 84067 w 428400"/>
                <a:gd name="connsiteY29" fmla="*/ 83752 h 426146"/>
                <a:gd name="connsiteX30" fmla="*/ 96587 w 428400"/>
                <a:gd name="connsiteY30" fmla="*/ 78806 h 426146"/>
                <a:gd name="connsiteX31" fmla="*/ 84943 w 428400"/>
                <a:gd name="connsiteY31" fmla="*/ 70981 h 426146"/>
                <a:gd name="connsiteX32" fmla="*/ 349758 w 428400"/>
                <a:gd name="connsiteY32" fmla="*/ 328283 h 426146"/>
                <a:gd name="connsiteX33" fmla="*/ 344688 w 428400"/>
                <a:gd name="connsiteY33" fmla="*/ 341493 h 426146"/>
                <a:gd name="connsiteX34" fmla="*/ 332167 w 428400"/>
                <a:gd name="connsiteY34" fmla="*/ 346126 h 426146"/>
                <a:gd name="connsiteX35" fmla="*/ 343874 w 428400"/>
                <a:gd name="connsiteY35" fmla="*/ 354515 h 426146"/>
                <a:gd name="connsiteX36" fmla="*/ 343874 w 428400"/>
                <a:gd name="connsiteY36" fmla="*/ 367035 h 426146"/>
                <a:gd name="connsiteX37" fmla="*/ 354078 w 428400"/>
                <a:gd name="connsiteY37" fmla="*/ 359585 h 426146"/>
                <a:gd name="connsiteX38" fmla="*/ 367538 w 428400"/>
                <a:gd name="connsiteY38" fmla="*/ 362277 h 426146"/>
                <a:gd name="connsiteX39" fmla="*/ 363844 w 428400"/>
                <a:gd name="connsiteY39" fmla="*/ 349318 h 426146"/>
                <a:gd name="connsiteX40" fmla="*/ 370856 w 428400"/>
                <a:gd name="connsiteY40" fmla="*/ 338425 h 426146"/>
                <a:gd name="connsiteX41" fmla="*/ 357646 w 428400"/>
                <a:gd name="connsiteY41" fmla="*/ 339176 h 426146"/>
                <a:gd name="connsiteX42" fmla="*/ 349758 w 428400"/>
                <a:gd name="connsiteY42" fmla="*/ 328283 h 426146"/>
                <a:gd name="connsiteX43" fmla="*/ 80560 w 428400"/>
                <a:gd name="connsiteY43" fmla="*/ 329849 h 426146"/>
                <a:gd name="connsiteX44" fmla="*/ 79058 w 428400"/>
                <a:gd name="connsiteY44" fmla="*/ 331351 h 426146"/>
                <a:gd name="connsiteX45" fmla="*/ 58900 w 428400"/>
                <a:gd name="connsiteY45" fmla="*/ 341743 h 426146"/>
                <a:gd name="connsiteX46" fmla="*/ 66286 w 428400"/>
                <a:gd name="connsiteY46" fmla="*/ 351510 h 426146"/>
                <a:gd name="connsiteX47" fmla="*/ 63658 w 428400"/>
                <a:gd name="connsiteY47" fmla="*/ 365032 h 426146"/>
                <a:gd name="connsiteX48" fmla="*/ 77618 w 428400"/>
                <a:gd name="connsiteY48" fmla="*/ 361777 h 426146"/>
                <a:gd name="connsiteX49" fmla="*/ 87384 w 428400"/>
                <a:gd name="connsiteY49" fmla="*/ 368663 h 426146"/>
                <a:gd name="connsiteX50" fmla="*/ 93207 w 428400"/>
                <a:gd name="connsiteY50" fmla="*/ 351009 h 426146"/>
                <a:gd name="connsiteX51" fmla="*/ 95711 w 428400"/>
                <a:gd name="connsiteY51" fmla="*/ 349005 h 426146"/>
                <a:gd name="connsiteX52" fmla="*/ 97714 w 428400"/>
                <a:gd name="connsiteY52" fmla="*/ 346940 h 426146"/>
                <a:gd name="connsiteX53" fmla="*/ 80310 w 428400"/>
                <a:gd name="connsiteY53" fmla="*/ 329849 h 426146"/>
                <a:gd name="connsiteX54" fmla="*/ 12572 w 428400"/>
                <a:gd name="connsiteY54" fmla="*/ 194373 h 426146"/>
                <a:gd name="connsiteX55" fmla="*/ 5373 w 428400"/>
                <a:gd name="connsiteY55" fmla="*/ 210963 h 426146"/>
                <a:gd name="connsiteX56" fmla="*/ -74 w 428400"/>
                <a:gd name="connsiteY56" fmla="*/ 214344 h 426146"/>
                <a:gd name="connsiteX57" fmla="*/ 12447 w 428400"/>
                <a:gd name="connsiteY57" fmla="*/ 226865 h 426146"/>
                <a:gd name="connsiteX58" fmla="*/ 14137 w 428400"/>
                <a:gd name="connsiteY58" fmla="*/ 233125 h 426146"/>
                <a:gd name="connsiteX59" fmla="*/ 22339 w 428400"/>
                <a:gd name="connsiteY59" fmla="*/ 223922 h 426146"/>
                <a:gd name="connsiteX60" fmla="*/ 36362 w 428400"/>
                <a:gd name="connsiteY60" fmla="*/ 225675 h 426146"/>
                <a:gd name="connsiteX61" fmla="*/ 36362 w 428400"/>
                <a:gd name="connsiteY61" fmla="*/ 200633 h 426146"/>
                <a:gd name="connsiteX62" fmla="*/ 22401 w 428400"/>
                <a:gd name="connsiteY62" fmla="*/ 202887 h 426146"/>
                <a:gd name="connsiteX63" fmla="*/ 12572 w 428400"/>
                <a:gd name="connsiteY63" fmla="*/ 194373 h 426146"/>
                <a:gd name="connsiteX64" fmla="*/ 350635 w 428400"/>
                <a:gd name="connsiteY64" fmla="*/ 64156 h 426146"/>
                <a:gd name="connsiteX65" fmla="*/ 340868 w 428400"/>
                <a:gd name="connsiteY65" fmla="*/ 57458 h 426146"/>
                <a:gd name="connsiteX66" fmla="*/ 339930 w 428400"/>
                <a:gd name="connsiteY66" fmla="*/ 71732 h 426146"/>
                <a:gd name="connsiteX67" fmla="*/ 330351 w 428400"/>
                <a:gd name="connsiteY67" fmla="*/ 79244 h 426146"/>
                <a:gd name="connsiteX68" fmla="*/ 347693 w 428400"/>
                <a:gd name="connsiteY68" fmla="*/ 96210 h 426146"/>
                <a:gd name="connsiteX69" fmla="*/ 357021 w 428400"/>
                <a:gd name="connsiteY69" fmla="*/ 84565 h 426146"/>
                <a:gd name="connsiteX70" fmla="*/ 369541 w 428400"/>
                <a:gd name="connsiteY70" fmla="*/ 84565 h 426146"/>
                <a:gd name="connsiteX71" fmla="*/ 365660 w 428400"/>
                <a:gd name="connsiteY71" fmla="*/ 79119 h 426146"/>
                <a:gd name="connsiteX72" fmla="*/ 364533 w 428400"/>
                <a:gd name="connsiteY72" fmla="*/ 61089 h 426146"/>
                <a:gd name="connsiteX73" fmla="*/ 350635 w 428400"/>
                <a:gd name="connsiteY73" fmla="*/ 64156 h 426146"/>
                <a:gd name="connsiteX74" fmla="*/ 227617 w 428400"/>
                <a:gd name="connsiteY74" fmla="*/ 389698 h 426146"/>
                <a:gd name="connsiteX75" fmla="*/ 204767 w 428400"/>
                <a:gd name="connsiteY75" fmla="*/ 391914 h 426146"/>
                <a:gd name="connsiteX76" fmla="*/ 202576 w 428400"/>
                <a:gd name="connsiteY76" fmla="*/ 389698 h 426146"/>
                <a:gd name="connsiteX77" fmla="*/ 204266 w 428400"/>
                <a:gd name="connsiteY77" fmla="*/ 404222 h 426146"/>
                <a:gd name="connsiteX78" fmla="*/ 196003 w 428400"/>
                <a:gd name="connsiteY78" fmla="*/ 413488 h 426146"/>
                <a:gd name="connsiteX79" fmla="*/ 209587 w 428400"/>
                <a:gd name="connsiteY79" fmla="*/ 414802 h 426146"/>
                <a:gd name="connsiteX80" fmla="*/ 215848 w 428400"/>
                <a:gd name="connsiteY80" fmla="*/ 425883 h 426146"/>
                <a:gd name="connsiteX81" fmla="*/ 221733 w 428400"/>
                <a:gd name="connsiteY81" fmla="*/ 415303 h 426146"/>
                <a:gd name="connsiteX82" fmla="*/ 235130 w 428400"/>
                <a:gd name="connsiteY82" fmla="*/ 412361 h 426146"/>
                <a:gd name="connsiteX83" fmla="*/ 225740 w 428400"/>
                <a:gd name="connsiteY83" fmla="*/ 402970 h 4261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Lst>
              <a:rect l="l" t="t" r="r" b="b"/>
              <a:pathLst>
                <a:path w="428400" h="426146">
                  <a:moveTo>
                    <a:pt x="214408" y="-263"/>
                  </a:moveTo>
                  <a:cubicBezTo>
                    <a:pt x="213094" y="801"/>
                    <a:pt x="213845" y="-263"/>
                    <a:pt x="212780" y="1427"/>
                  </a:cubicBezTo>
                  <a:lnTo>
                    <a:pt x="211966" y="2617"/>
                  </a:lnTo>
                  <a:cubicBezTo>
                    <a:pt x="211403" y="3581"/>
                    <a:pt x="210903" y="4589"/>
                    <a:pt x="210527" y="5622"/>
                  </a:cubicBezTo>
                  <a:cubicBezTo>
                    <a:pt x="209525" y="7750"/>
                    <a:pt x="208398" y="9816"/>
                    <a:pt x="207522" y="11882"/>
                  </a:cubicBezTo>
                  <a:lnTo>
                    <a:pt x="194375" y="13573"/>
                  </a:lnTo>
                  <a:cubicBezTo>
                    <a:pt x="196754" y="17103"/>
                    <a:pt x="200071" y="19933"/>
                    <a:pt x="203891" y="21774"/>
                  </a:cubicBezTo>
                  <a:lnTo>
                    <a:pt x="201887" y="36486"/>
                  </a:lnTo>
                  <a:cubicBezTo>
                    <a:pt x="205894" y="35296"/>
                    <a:pt x="211778" y="30225"/>
                    <a:pt x="214408" y="30663"/>
                  </a:cubicBezTo>
                  <a:cubicBezTo>
                    <a:pt x="217038" y="31102"/>
                    <a:pt x="223235" y="35296"/>
                    <a:pt x="226929" y="36486"/>
                  </a:cubicBezTo>
                  <a:cubicBezTo>
                    <a:pt x="224362" y="13510"/>
                    <a:pt x="223548" y="26594"/>
                    <a:pt x="233628" y="13134"/>
                  </a:cubicBezTo>
                  <a:cubicBezTo>
                    <a:pt x="219166" y="9378"/>
                    <a:pt x="220105" y="14261"/>
                    <a:pt x="214408" y="-263"/>
                  </a:cubicBezTo>
                  <a:close/>
                  <a:moveTo>
                    <a:pt x="416995" y="207520"/>
                  </a:moveTo>
                  <a:cubicBezTo>
                    <a:pt x="414929" y="204953"/>
                    <a:pt x="415806" y="197629"/>
                    <a:pt x="413802" y="194999"/>
                  </a:cubicBezTo>
                  <a:cubicBezTo>
                    <a:pt x="409671" y="198192"/>
                    <a:pt x="409795" y="200070"/>
                    <a:pt x="405601" y="204202"/>
                  </a:cubicBezTo>
                  <a:lnTo>
                    <a:pt x="391578" y="202387"/>
                  </a:lnTo>
                  <a:cubicBezTo>
                    <a:pt x="393018" y="206080"/>
                    <a:pt x="397839" y="212341"/>
                    <a:pt x="397463" y="215346"/>
                  </a:cubicBezTo>
                  <a:cubicBezTo>
                    <a:pt x="397087" y="218351"/>
                    <a:pt x="392955" y="223922"/>
                    <a:pt x="391828" y="227554"/>
                  </a:cubicBezTo>
                  <a:lnTo>
                    <a:pt x="405664" y="225049"/>
                  </a:lnTo>
                  <a:cubicBezTo>
                    <a:pt x="410797" y="228931"/>
                    <a:pt x="411924" y="232374"/>
                    <a:pt x="415618" y="233438"/>
                  </a:cubicBezTo>
                  <a:cubicBezTo>
                    <a:pt x="416056" y="231184"/>
                    <a:pt x="416181" y="228680"/>
                    <a:pt x="416432" y="226364"/>
                  </a:cubicBezTo>
                  <a:cubicBezTo>
                    <a:pt x="417558" y="213530"/>
                    <a:pt x="421753" y="221105"/>
                    <a:pt x="428327" y="213468"/>
                  </a:cubicBezTo>
                  <a:cubicBezTo>
                    <a:pt x="424383" y="211859"/>
                    <a:pt x="420564" y="209861"/>
                    <a:pt x="416995" y="207520"/>
                  </a:cubicBezTo>
                  <a:close/>
                  <a:moveTo>
                    <a:pt x="85506" y="57833"/>
                  </a:moveTo>
                  <a:cubicBezTo>
                    <a:pt x="67914" y="68852"/>
                    <a:pt x="81312" y="66848"/>
                    <a:pt x="61967" y="62529"/>
                  </a:cubicBezTo>
                  <a:cubicBezTo>
                    <a:pt x="64095" y="74111"/>
                    <a:pt x="68979" y="71419"/>
                    <a:pt x="61654" y="80997"/>
                  </a:cubicBezTo>
                  <a:cubicBezTo>
                    <a:pt x="60277" y="82650"/>
                    <a:pt x="59212" y="84484"/>
                    <a:pt x="58336" y="86444"/>
                  </a:cubicBezTo>
                  <a:lnTo>
                    <a:pt x="70857" y="85943"/>
                  </a:lnTo>
                  <a:cubicBezTo>
                    <a:pt x="73862" y="89286"/>
                    <a:pt x="76554" y="92861"/>
                    <a:pt x="78933" y="96648"/>
                  </a:cubicBezTo>
                  <a:cubicBezTo>
                    <a:pt x="81813" y="93330"/>
                    <a:pt x="81374" y="86193"/>
                    <a:pt x="84067" y="83752"/>
                  </a:cubicBezTo>
                  <a:cubicBezTo>
                    <a:pt x="86758" y="81310"/>
                    <a:pt x="93644" y="81498"/>
                    <a:pt x="96587" y="78806"/>
                  </a:cubicBezTo>
                  <a:cubicBezTo>
                    <a:pt x="92706" y="76239"/>
                    <a:pt x="88762" y="73234"/>
                    <a:pt x="84943" y="70981"/>
                  </a:cubicBezTo>
                  <a:close/>
                  <a:moveTo>
                    <a:pt x="349758" y="328283"/>
                  </a:moveTo>
                  <a:cubicBezTo>
                    <a:pt x="347191" y="331602"/>
                    <a:pt x="346879" y="339490"/>
                    <a:pt x="344688" y="341493"/>
                  </a:cubicBezTo>
                  <a:cubicBezTo>
                    <a:pt x="342496" y="343496"/>
                    <a:pt x="335109" y="344122"/>
                    <a:pt x="332167" y="346126"/>
                  </a:cubicBezTo>
                  <a:lnTo>
                    <a:pt x="343874" y="354515"/>
                  </a:lnTo>
                  <a:lnTo>
                    <a:pt x="343874" y="367035"/>
                  </a:lnTo>
                  <a:cubicBezTo>
                    <a:pt x="348193" y="365783"/>
                    <a:pt x="350948" y="360775"/>
                    <a:pt x="354078" y="359585"/>
                  </a:cubicBezTo>
                  <a:cubicBezTo>
                    <a:pt x="357209" y="358396"/>
                    <a:pt x="363719" y="361589"/>
                    <a:pt x="367538" y="362277"/>
                  </a:cubicBezTo>
                  <a:cubicBezTo>
                    <a:pt x="365910" y="358089"/>
                    <a:pt x="364658" y="353751"/>
                    <a:pt x="363844" y="349318"/>
                  </a:cubicBezTo>
                  <a:cubicBezTo>
                    <a:pt x="363844" y="347816"/>
                    <a:pt x="369416" y="341493"/>
                    <a:pt x="370856" y="338425"/>
                  </a:cubicBezTo>
                  <a:lnTo>
                    <a:pt x="357646" y="339176"/>
                  </a:lnTo>
                  <a:cubicBezTo>
                    <a:pt x="355205" y="335414"/>
                    <a:pt x="352576" y="331777"/>
                    <a:pt x="349758" y="328283"/>
                  </a:cubicBezTo>
                  <a:close/>
                  <a:moveTo>
                    <a:pt x="80560" y="329849"/>
                  </a:moveTo>
                  <a:cubicBezTo>
                    <a:pt x="79997" y="330287"/>
                    <a:pt x="79496" y="330788"/>
                    <a:pt x="79058" y="331351"/>
                  </a:cubicBezTo>
                  <a:cubicBezTo>
                    <a:pt x="68603" y="342620"/>
                    <a:pt x="78495" y="341368"/>
                    <a:pt x="58900" y="341743"/>
                  </a:cubicBezTo>
                  <a:cubicBezTo>
                    <a:pt x="60527" y="345500"/>
                    <a:pt x="65160" y="348943"/>
                    <a:pt x="66286" y="351510"/>
                  </a:cubicBezTo>
                  <a:cubicBezTo>
                    <a:pt x="67414" y="354076"/>
                    <a:pt x="64471" y="361088"/>
                    <a:pt x="63658" y="365032"/>
                  </a:cubicBezTo>
                  <a:cubicBezTo>
                    <a:pt x="67664" y="364218"/>
                    <a:pt x="74676" y="360462"/>
                    <a:pt x="77618" y="361777"/>
                  </a:cubicBezTo>
                  <a:cubicBezTo>
                    <a:pt x="80560" y="363091"/>
                    <a:pt x="83879" y="367161"/>
                    <a:pt x="87384" y="368663"/>
                  </a:cubicBezTo>
                  <a:cubicBezTo>
                    <a:pt x="87948" y="354577"/>
                    <a:pt x="83503" y="358146"/>
                    <a:pt x="93207" y="351009"/>
                  </a:cubicBezTo>
                  <a:cubicBezTo>
                    <a:pt x="94083" y="350414"/>
                    <a:pt x="94960" y="349744"/>
                    <a:pt x="95711" y="349005"/>
                  </a:cubicBezTo>
                  <a:lnTo>
                    <a:pt x="97714" y="346940"/>
                  </a:lnTo>
                  <a:cubicBezTo>
                    <a:pt x="82501" y="342933"/>
                    <a:pt x="84191" y="345625"/>
                    <a:pt x="80310" y="329849"/>
                  </a:cubicBezTo>
                  <a:close/>
                  <a:moveTo>
                    <a:pt x="12572" y="194373"/>
                  </a:moveTo>
                  <a:cubicBezTo>
                    <a:pt x="10569" y="209398"/>
                    <a:pt x="12572" y="207520"/>
                    <a:pt x="5373" y="210963"/>
                  </a:cubicBezTo>
                  <a:lnTo>
                    <a:pt x="-74" y="214344"/>
                  </a:lnTo>
                  <a:cubicBezTo>
                    <a:pt x="9442" y="220604"/>
                    <a:pt x="11258" y="216222"/>
                    <a:pt x="12447" y="226865"/>
                  </a:cubicBezTo>
                  <a:lnTo>
                    <a:pt x="14137" y="233125"/>
                  </a:lnTo>
                  <a:cubicBezTo>
                    <a:pt x="18207" y="229432"/>
                    <a:pt x="18270" y="227929"/>
                    <a:pt x="22339" y="223922"/>
                  </a:cubicBezTo>
                  <a:lnTo>
                    <a:pt x="36362" y="225675"/>
                  </a:lnTo>
                  <a:cubicBezTo>
                    <a:pt x="28724" y="210650"/>
                    <a:pt x="28411" y="216660"/>
                    <a:pt x="36362" y="200633"/>
                  </a:cubicBezTo>
                  <a:lnTo>
                    <a:pt x="22401" y="202887"/>
                  </a:lnTo>
                  <a:cubicBezTo>
                    <a:pt x="18833" y="200133"/>
                    <a:pt x="15389" y="196439"/>
                    <a:pt x="12572" y="194373"/>
                  </a:cubicBezTo>
                  <a:close/>
                  <a:moveTo>
                    <a:pt x="350635" y="64156"/>
                  </a:moveTo>
                  <a:cubicBezTo>
                    <a:pt x="348068" y="63092"/>
                    <a:pt x="343998" y="59148"/>
                    <a:pt x="340868" y="57458"/>
                  </a:cubicBezTo>
                  <a:cubicBezTo>
                    <a:pt x="340430" y="62842"/>
                    <a:pt x="342621" y="68727"/>
                    <a:pt x="339930" y="71732"/>
                  </a:cubicBezTo>
                  <a:cubicBezTo>
                    <a:pt x="337237" y="74737"/>
                    <a:pt x="333231" y="76114"/>
                    <a:pt x="330351" y="79244"/>
                  </a:cubicBezTo>
                  <a:cubicBezTo>
                    <a:pt x="344812" y="81122"/>
                    <a:pt x="345626" y="83940"/>
                    <a:pt x="347693" y="96210"/>
                  </a:cubicBezTo>
                  <a:cubicBezTo>
                    <a:pt x="351135" y="92623"/>
                    <a:pt x="354266" y="88729"/>
                    <a:pt x="357021" y="84565"/>
                  </a:cubicBezTo>
                  <a:lnTo>
                    <a:pt x="369541" y="84565"/>
                  </a:lnTo>
                  <a:cubicBezTo>
                    <a:pt x="368477" y="82606"/>
                    <a:pt x="367162" y="80778"/>
                    <a:pt x="365660" y="79119"/>
                  </a:cubicBezTo>
                  <a:cubicBezTo>
                    <a:pt x="358836" y="70229"/>
                    <a:pt x="361966" y="75112"/>
                    <a:pt x="364533" y="61089"/>
                  </a:cubicBezTo>
                  <a:cubicBezTo>
                    <a:pt x="360463" y="61903"/>
                    <a:pt x="353828" y="65597"/>
                    <a:pt x="350635" y="64156"/>
                  </a:cubicBezTo>
                  <a:close/>
                  <a:moveTo>
                    <a:pt x="227617" y="389698"/>
                  </a:moveTo>
                  <a:cubicBezTo>
                    <a:pt x="221920" y="396616"/>
                    <a:pt x="211717" y="397605"/>
                    <a:pt x="204767" y="391914"/>
                  </a:cubicBezTo>
                  <a:cubicBezTo>
                    <a:pt x="204016" y="391251"/>
                    <a:pt x="203264" y="390506"/>
                    <a:pt x="202576" y="389698"/>
                  </a:cubicBezTo>
                  <a:cubicBezTo>
                    <a:pt x="203703" y="394462"/>
                    <a:pt x="204266" y="399333"/>
                    <a:pt x="204266" y="404222"/>
                  </a:cubicBezTo>
                  <a:cubicBezTo>
                    <a:pt x="203202" y="407290"/>
                    <a:pt x="198006" y="410483"/>
                    <a:pt x="196003" y="413488"/>
                  </a:cubicBezTo>
                  <a:lnTo>
                    <a:pt x="209587" y="414802"/>
                  </a:lnTo>
                  <a:lnTo>
                    <a:pt x="215848" y="425883"/>
                  </a:lnTo>
                  <a:cubicBezTo>
                    <a:pt x="218603" y="422503"/>
                    <a:pt x="220543" y="416430"/>
                    <a:pt x="221733" y="415303"/>
                  </a:cubicBezTo>
                  <a:cubicBezTo>
                    <a:pt x="224237" y="412862"/>
                    <a:pt x="231249" y="412799"/>
                    <a:pt x="235130" y="412361"/>
                  </a:cubicBezTo>
                  <a:cubicBezTo>
                    <a:pt x="234754" y="410608"/>
                    <a:pt x="228870" y="406414"/>
                    <a:pt x="225740" y="402970"/>
                  </a:cubicBezTo>
                  <a:close/>
                </a:path>
              </a:pathLst>
            </a:custGeom>
            <a:solidFill>
              <a:srgbClr val="FFFFFF"/>
            </a:solidFill>
            <a:ln w="6259" cap="flat">
              <a:noFill/>
              <a:prstDash val="solid"/>
              <a:miter/>
            </a:ln>
          </p:spPr>
          <p:txBody>
            <a:bodyPr rtlCol="0" anchor="ctr"/>
            <a:lstStyle/>
            <a:p>
              <a:endParaRPr lang="fr-FR"/>
            </a:p>
          </p:txBody>
        </p:sp>
        <p:sp>
          <p:nvSpPr>
            <p:cNvPr id="204" name="Graphique 3">
              <a:extLst>
                <a:ext uri="{FF2B5EF4-FFF2-40B4-BE49-F238E27FC236}">
                  <a16:creationId xmlns:a16="http://schemas.microsoft.com/office/drawing/2014/main" id="{31CCFCF2-430C-4B82-BF4E-128C1138F582}"/>
                </a:ext>
              </a:extLst>
            </p:cNvPr>
            <p:cNvSpPr/>
            <p:nvPr/>
          </p:nvSpPr>
          <p:spPr>
            <a:xfrm>
              <a:off x="7959371" y="5352793"/>
              <a:ext cx="361664" cy="62040"/>
            </a:xfrm>
            <a:custGeom>
              <a:avLst/>
              <a:gdLst>
                <a:gd name="connsiteX0" fmla="*/ 361591 w 361664"/>
                <a:gd name="connsiteY0" fmla="*/ 25029 h 62040"/>
                <a:gd name="connsiteX1" fmla="*/ 359775 w 361664"/>
                <a:gd name="connsiteY1" fmla="*/ 23276 h 62040"/>
                <a:gd name="connsiteX2" fmla="*/ 361591 w 361664"/>
                <a:gd name="connsiteY2" fmla="*/ 25029 h 62040"/>
                <a:gd name="connsiteX3" fmla="*/ -74 w 361664"/>
                <a:gd name="connsiteY3" fmla="*/ 801 h 62040"/>
                <a:gd name="connsiteX4" fmla="*/ 1742 w 361664"/>
                <a:gd name="connsiteY4" fmla="*/ -263 h 62040"/>
                <a:gd name="connsiteX5" fmla="*/ 357208 w 361664"/>
                <a:gd name="connsiteY5" fmla="*/ 27721 h 62040"/>
                <a:gd name="connsiteX6" fmla="*/ 356144 w 361664"/>
                <a:gd name="connsiteY6" fmla="*/ 25968 h 62040"/>
                <a:gd name="connsiteX7" fmla="*/ 36737 w 361664"/>
                <a:gd name="connsiteY7" fmla="*/ 35734 h 62040"/>
                <a:gd name="connsiteX8" fmla="*/ 37238 w 361664"/>
                <a:gd name="connsiteY8" fmla="*/ 33794 h 62040"/>
                <a:gd name="connsiteX9" fmla="*/ 307751 w 361664"/>
                <a:gd name="connsiteY9" fmla="*/ 61777 h 62040"/>
                <a:gd name="connsiteX10" fmla="*/ 306687 w 361664"/>
                <a:gd name="connsiteY10" fmla="*/ 60025 h 62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61664" h="62040">
                  <a:moveTo>
                    <a:pt x="361591" y="25029"/>
                  </a:moveTo>
                  <a:cubicBezTo>
                    <a:pt x="361027" y="22838"/>
                    <a:pt x="362028" y="23839"/>
                    <a:pt x="359775" y="23276"/>
                  </a:cubicBezTo>
                  <a:cubicBezTo>
                    <a:pt x="360589" y="25029"/>
                    <a:pt x="359212" y="24152"/>
                    <a:pt x="361591" y="25029"/>
                  </a:cubicBezTo>
                  <a:close/>
                  <a:moveTo>
                    <a:pt x="-74" y="801"/>
                  </a:moveTo>
                  <a:lnTo>
                    <a:pt x="1742" y="-263"/>
                  </a:lnTo>
                  <a:close/>
                  <a:moveTo>
                    <a:pt x="357208" y="27721"/>
                  </a:moveTo>
                  <a:lnTo>
                    <a:pt x="356144" y="25968"/>
                  </a:lnTo>
                  <a:close/>
                  <a:moveTo>
                    <a:pt x="36737" y="35734"/>
                  </a:moveTo>
                  <a:lnTo>
                    <a:pt x="37238" y="33794"/>
                  </a:lnTo>
                  <a:close/>
                  <a:moveTo>
                    <a:pt x="307751" y="61777"/>
                  </a:moveTo>
                  <a:lnTo>
                    <a:pt x="306687" y="60025"/>
                  </a:lnTo>
                  <a:close/>
                </a:path>
              </a:pathLst>
            </a:custGeom>
            <a:solidFill>
              <a:srgbClr val="161617"/>
            </a:solidFill>
            <a:ln w="6259" cap="flat">
              <a:noFill/>
              <a:prstDash val="solid"/>
              <a:miter/>
            </a:ln>
          </p:spPr>
          <p:txBody>
            <a:bodyPr rtlCol="0" anchor="ctr"/>
            <a:lstStyle/>
            <a:p>
              <a:endParaRPr lang="fr-FR"/>
            </a:p>
          </p:txBody>
        </p:sp>
        <p:sp>
          <p:nvSpPr>
            <p:cNvPr id="205" name="Graphique 3">
              <a:extLst>
                <a:ext uri="{FF2B5EF4-FFF2-40B4-BE49-F238E27FC236}">
                  <a16:creationId xmlns:a16="http://schemas.microsoft.com/office/drawing/2014/main" id="{56914107-3686-4B54-9E36-BA08772154D4}"/>
                </a:ext>
              </a:extLst>
            </p:cNvPr>
            <p:cNvSpPr/>
            <p:nvPr/>
          </p:nvSpPr>
          <p:spPr>
            <a:xfrm>
              <a:off x="7451047" y="4266220"/>
              <a:ext cx="1436743" cy="2035213"/>
            </a:xfrm>
            <a:custGeom>
              <a:avLst/>
              <a:gdLst>
                <a:gd name="connsiteX0" fmla="*/ 417411 w 1436743"/>
                <a:gd name="connsiteY0" fmla="*/ 19660 h 2035213"/>
                <a:gd name="connsiteX1" fmla="*/ 1097606 w 1436743"/>
                <a:gd name="connsiteY1" fmla="*/ 33183 h 2035213"/>
                <a:gd name="connsiteX2" fmla="*/ 1027489 w 1436743"/>
                <a:gd name="connsiteY2" fmla="*/ 121267 h 2035213"/>
                <a:gd name="connsiteX3" fmla="*/ 1280848 w 1436743"/>
                <a:gd name="connsiteY3" fmla="*/ 327861 h 2035213"/>
                <a:gd name="connsiteX4" fmla="*/ 1436670 w 1436743"/>
                <a:gd name="connsiteY4" fmla="*/ 793072 h 2035213"/>
                <a:gd name="connsiteX5" fmla="*/ 1377383 w 1436743"/>
                <a:gd name="connsiteY5" fmla="*/ 1182908 h 2035213"/>
                <a:gd name="connsiteX6" fmla="*/ 1345205 w 1436743"/>
                <a:gd name="connsiteY6" fmla="*/ 1679296 h 2035213"/>
                <a:gd name="connsiteX7" fmla="*/ 1399984 w 1436743"/>
                <a:gd name="connsiteY7" fmla="*/ 1733512 h 2035213"/>
                <a:gd name="connsiteX8" fmla="*/ 1298941 w 1436743"/>
                <a:gd name="connsiteY8" fmla="*/ 1830423 h 2035213"/>
                <a:gd name="connsiteX9" fmla="*/ 964635 w 1436743"/>
                <a:gd name="connsiteY9" fmla="*/ 2034950 h 2035213"/>
                <a:gd name="connsiteX10" fmla="*/ 1000883 w 1436743"/>
                <a:gd name="connsiteY10" fmla="*/ 1951374 h 2035213"/>
                <a:gd name="connsiteX11" fmla="*/ 963883 w 1436743"/>
                <a:gd name="connsiteY11" fmla="*/ 167844 h 2035213"/>
                <a:gd name="connsiteX12" fmla="*/ 889384 w 1436743"/>
                <a:gd name="connsiteY12" fmla="*/ 151379 h 2035213"/>
                <a:gd name="connsiteX13" fmla="*/ 594268 w 1436743"/>
                <a:gd name="connsiteY13" fmla="*/ 167531 h 2035213"/>
                <a:gd name="connsiteX14" fmla="*/ 594268 w 1436743"/>
                <a:gd name="connsiteY14" fmla="*/ 167531 h 2035213"/>
                <a:gd name="connsiteX15" fmla="*/ 445208 w 1436743"/>
                <a:gd name="connsiteY15" fmla="*/ 662104 h 2035213"/>
                <a:gd name="connsiteX16" fmla="*/ 336840 w 1436743"/>
                <a:gd name="connsiteY16" fmla="*/ 1940168 h 2035213"/>
                <a:gd name="connsiteX17" fmla="*/ 30080 w 1436743"/>
                <a:gd name="connsiteY17" fmla="*/ 1718862 h 2035213"/>
                <a:gd name="connsiteX18" fmla="*/ 88802 w 1436743"/>
                <a:gd name="connsiteY18" fmla="*/ 1389189 h 2035213"/>
                <a:gd name="connsiteX19" fmla="*/ 2972 w 1436743"/>
                <a:gd name="connsiteY19" fmla="*/ 746182 h 2035213"/>
                <a:gd name="connsiteX20" fmla="*/ 264908 w 1436743"/>
                <a:gd name="connsiteY20" fmla="*/ 167594 h 2035213"/>
                <a:gd name="connsiteX21" fmla="*/ 475759 w 1436743"/>
                <a:gd name="connsiteY21" fmla="*/ 111250 h 20352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436743" h="2035213">
                  <a:moveTo>
                    <a:pt x="417411" y="19660"/>
                  </a:moveTo>
                  <a:cubicBezTo>
                    <a:pt x="495041" y="-4067"/>
                    <a:pt x="982039" y="-14209"/>
                    <a:pt x="1097606" y="33183"/>
                  </a:cubicBezTo>
                  <a:lnTo>
                    <a:pt x="1027489" y="121267"/>
                  </a:lnTo>
                  <a:cubicBezTo>
                    <a:pt x="1027489" y="121267"/>
                    <a:pt x="1253740" y="134789"/>
                    <a:pt x="1280848" y="327861"/>
                  </a:cubicBezTo>
                  <a:cubicBezTo>
                    <a:pt x="1307956" y="520932"/>
                    <a:pt x="1436670" y="793072"/>
                    <a:pt x="1436670" y="793072"/>
                  </a:cubicBezTo>
                  <a:cubicBezTo>
                    <a:pt x="1436670" y="793072"/>
                    <a:pt x="1423147" y="1015066"/>
                    <a:pt x="1377383" y="1182908"/>
                  </a:cubicBezTo>
                  <a:cubicBezTo>
                    <a:pt x="1331620" y="1350750"/>
                    <a:pt x="1345205" y="1679296"/>
                    <a:pt x="1345205" y="1679296"/>
                  </a:cubicBezTo>
                  <a:lnTo>
                    <a:pt x="1399984" y="1733512"/>
                  </a:lnTo>
                  <a:cubicBezTo>
                    <a:pt x="1366678" y="1752669"/>
                    <a:pt x="1339571" y="1768132"/>
                    <a:pt x="1298941" y="1830423"/>
                  </a:cubicBezTo>
                  <a:cubicBezTo>
                    <a:pt x="1258311" y="1892714"/>
                    <a:pt x="1147501" y="2001082"/>
                    <a:pt x="964635" y="2034950"/>
                  </a:cubicBezTo>
                  <a:cubicBezTo>
                    <a:pt x="964635" y="2034950"/>
                    <a:pt x="998566" y="1987496"/>
                    <a:pt x="1000883" y="1951374"/>
                  </a:cubicBezTo>
                  <a:cubicBezTo>
                    <a:pt x="1003199" y="1915251"/>
                    <a:pt x="963883" y="167844"/>
                    <a:pt x="963883" y="167844"/>
                  </a:cubicBezTo>
                  <a:lnTo>
                    <a:pt x="889384" y="151379"/>
                  </a:lnTo>
                  <a:lnTo>
                    <a:pt x="594268" y="167531"/>
                  </a:lnTo>
                  <a:lnTo>
                    <a:pt x="594268" y="167531"/>
                  </a:lnTo>
                  <a:cubicBezTo>
                    <a:pt x="540115" y="217239"/>
                    <a:pt x="481581" y="377881"/>
                    <a:pt x="445208" y="662104"/>
                  </a:cubicBezTo>
                  <a:cubicBezTo>
                    <a:pt x="408835" y="946327"/>
                    <a:pt x="454285" y="1793361"/>
                    <a:pt x="336840" y="1940168"/>
                  </a:cubicBezTo>
                  <a:cubicBezTo>
                    <a:pt x="336840" y="1940168"/>
                    <a:pt x="169750" y="1883824"/>
                    <a:pt x="30080" y="1718862"/>
                  </a:cubicBezTo>
                  <a:cubicBezTo>
                    <a:pt x="63949" y="1646617"/>
                    <a:pt x="115910" y="1522410"/>
                    <a:pt x="88802" y="1389189"/>
                  </a:cubicBezTo>
                  <a:cubicBezTo>
                    <a:pt x="61695" y="1255967"/>
                    <a:pt x="-16373" y="924603"/>
                    <a:pt x="2972" y="746182"/>
                  </a:cubicBezTo>
                  <a:cubicBezTo>
                    <a:pt x="50113" y="312147"/>
                    <a:pt x="264908" y="167594"/>
                    <a:pt x="264908" y="167594"/>
                  </a:cubicBezTo>
                  <a:lnTo>
                    <a:pt x="475759" y="111250"/>
                  </a:lnTo>
                  <a:close/>
                </a:path>
              </a:pathLst>
            </a:custGeom>
            <a:solidFill>
              <a:srgbClr val="C90630"/>
            </a:solidFill>
            <a:ln w="6259" cap="flat">
              <a:noFill/>
              <a:prstDash val="solid"/>
              <a:miter/>
            </a:ln>
          </p:spPr>
          <p:txBody>
            <a:bodyPr rtlCol="0" anchor="ctr"/>
            <a:lstStyle/>
            <a:p>
              <a:endParaRPr lang="fr-FR"/>
            </a:p>
          </p:txBody>
        </p:sp>
        <p:sp>
          <p:nvSpPr>
            <p:cNvPr id="206" name="Graphique 3">
              <a:extLst>
                <a:ext uri="{FF2B5EF4-FFF2-40B4-BE49-F238E27FC236}">
                  <a16:creationId xmlns:a16="http://schemas.microsoft.com/office/drawing/2014/main" id="{BD2FB28A-EE34-4328-8DB5-F6D2C9B003B7}"/>
                </a:ext>
              </a:extLst>
            </p:cNvPr>
            <p:cNvSpPr/>
            <p:nvPr/>
          </p:nvSpPr>
          <p:spPr>
            <a:xfrm>
              <a:off x="7454281" y="4778281"/>
              <a:ext cx="53385" cy="234779"/>
            </a:xfrm>
            <a:custGeom>
              <a:avLst/>
              <a:gdLst>
                <a:gd name="connsiteX0" fmla="*/ 52264 w 53385"/>
                <a:gd name="connsiteY0" fmla="*/ 16383 h 234779"/>
                <a:gd name="connsiteX1" fmla="*/ 23841 w 53385"/>
                <a:gd name="connsiteY1" fmla="*/ 121934 h 234779"/>
                <a:gd name="connsiteX2" fmla="*/ 6187 w 53385"/>
                <a:gd name="connsiteY2" fmla="*/ 230928 h 234779"/>
                <a:gd name="connsiteX3" fmla="*/ -74 w 53385"/>
                <a:gd name="connsiteY3" fmla="*/ 230176 h 234779"/>
                <a:gd name="connsiteX4" fmla="*/ 7940 w 53385"/>
                <a:gd name="connsiteY4" fmla="*/ 119117 h 234779"/>
                <a:gd name="connsiteX5" fmla="*/ 32481 w 53385"/>
                <a:gd name="connsiteY5" fmla="*/ 9559 h 234779"/>
                <a:gd name="connsiteX6" fmla="*/ 52264 w 53385"/>
                <a:gd name="connsiteY6" fmla="*/ 16383 h 2347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3385" h="234779">
                  <a:moveTo>
                    <a:pt x="52264" y="16383"/>
                  </a:moveTo>
                  <a:cubicBezTo>
                    <a:pt x="40619" y="50941"/>
                    <a:pt x="31104" y="86193"/>
                    <a:pt x="23841" y="121934"/>
                  </a:cubicBezTo>
                  <a:cubicBezTo>
                    <a:pt x="16391" y="157806"/>
                    <a:pt x="11321" y="194179"/>
                    <a:pt x="6187" y="230928"/>
                  </a:cubicBezTo>
                  <a:cubicBezTo>
                    <a:pt x="5373" y="236187"/>
                    <a:pt x="-74" y="235435"/>
                    <a:pt x="-74" y="230176"/>
                  </a:cubicBezTo>
                  <a:cubicBezTo>
                    <a:pt x="2431" y="193365"/>
                    <a:pt x="3370" y="156241"/>
                    <a:pt x="7940" y="119117"/>
                  </a:cubicBezTo>
                  <a:cubicBezTo>
                    <a:pt x="12072" y="81811"/>
                    <a:pt x="20335" y="45075"/>
                    <a:pt x="32481" y="9559"/>
                  </a:cubicBezTo>
                  <a:cubicBezTo>
                    <a:pt x="38867" y="-7719"/>
                    <a:pt x="57960" y="-144"/>
                    <a:pt x="52264" y="16383"/>
                  </a:cubicBezTo>
                  <a:close/>
                </a:path>
              </a:pathLst>
            </a:custGeom>
            <a:solidFill>
              <a:srgbClr val="AF0935"/>
            </a:solidFill>
            <a:ln w="6259" cap="flat">
              <a:noFill/>
              <a:prstDash val="solid"/>
              <a:miter/>
            </a:ln>
          </p:spPr>
          <p:txBody>
            <a:bodyPr rtlCol="0" anchor="ctr"/>
            <a:lstStyle/>
            <a:p>
              <a:endParaRPr lang="fr-FR"/>
            </a:p>
          </p:txBody>
        </p:sp>
        <p:sp>
          <p:nvSpPr>
            <p:cNvPr id="207" name="Graphique 3">
              <a:extLst>
                <a:ext uri="{FF2B5EF4-FFF2-40B4-BE49-F238E27FC236}">
                  <a16:creationId xmlns:a16="http://schemas.microsoft.com/office/drawing/2014/main" id="{3A845396-E94C-42E1-A244-9A9884874973}"/>
                </a:ext>
              </a:extLst>
            </p:cNvPr>
            <p:cNvSpPr/>
            <p:nvPr/>
          </p:nvSpPr>
          <p:spPr>
            <a:xfrm>
              <a:off x="7949543" y="2173137"/>
              <a:ext cx="1096357" cy="1380287"/>
            </a:xfrm>
            <a:custGeom>
              <a:avLst/>
              <a:gdLst>
                <a:gd name="connsiteX0" fmla="*/ -74 w 1096357"/>
                <a:gd name="connsiteY0" fmla="*/ 39858 h 1380287"/>
                <a:gd name="connsiteX1" fmla="*/ 1039155 w 1096357"/>
                <a:gd name="connsiteY1" fmla="*/ 1380025 h 1380287"/>
                <a:gd name="connsiteX2" fmla="*/ -74 w 1096357"/>
                <a:gd name="connsiteY2" fmla="*/ 39858 h 1380287"/>
              </a:gdLst>
              <a:ahLst/>
              <a:cxnLst>
                <a:cxn ang="0">
                  <a:pos x="connsiteX0" y="connsiteY0"/>
                </a:cxn>
                <a:cxn ang="0">
                  <a:pos x="connsiteX1" y="connsiteY1"/>
                </a:cxn>
                <a:cxn ang="0">
                  <a:pos x="connsiteX2" y="connsiteY2"/>
                </a:cxn>
              </a:cxnLst>
              <a:rect l="l" t="t" r="r" b="b"/>
              <a:pathLst>
                <a:path w="1096357" h="1380287">
                  <a:moveTo>
                    <a:pt x="-74" y="39858"/>
                  </a:moveTo>
                  <a:cubicBezTo>
                    <a:pt x="3306" y="135830"/>
                    <a:pt x="88573" y="786162"/>
                    <a:pt x="1039155" y="1380025"/>
                  </a:cubicBezTo>
                  <a:cubicBezTo>
                    <a:pt x="1174505" y="1229587"/>
                    <a:pt x="1154659" y="-261581"/>
                    <a:pt x="-74" y="39858"/>
                  </a:cubicBezTo>
                  <a:close/>
                </a:path>
              </a:pathLst>
            </a:custGeom>
            <a:solidFill>
              <a:srgbClr val="313759"/>
            </a:solidFill>
            <a:ln w="6259" cap="flat">
              <a:noFill/>
              <a:prstDash val="solid"/>
              <a:miter/>
            </a:ln>
          </p:spPr>
          <p:txBody>
            <a:bodyPr rtlCol="0" anchor="ctr"/>
            <a:lstStyle/>
            <a:p>
              <a:endParaRPr lang="fr-FR"/>
            </a:p>
          </p:txBody>
        </p:sp>
        <p:sp>
          <p:nvSpPr>
            <p:cNvPr id="208" name="Graphique 3">
              <a:extLst>
                <a:ext uri="{FF2B5EF4-FFF2-40B4-BE49-F238E27FC236}">
                  <a16:creationId xmlns:a16="http://schemas.microsoft.com/office/drawing/2014/main" id="{59513585-80E0-4673-BD75-2F3B26EAB78A}"/>
                </a:ext>
              </a:extLst>
            </p:cNvPr>
            <p:cNvSpPr/>
            <p:nvPr/>
          </p:nvSpPr>
          <p:spPr>
            <a:xfrm>
              <a:off x="7399252" y="2213258"/>
              <a:ext cx="550290" cy="870197"/>
            </a:xfrm>
            <a:custGeom>
              <a:avLst/>
              <a:gdLst>
                <a:gd name="connsiteX0" fmla="*/ 550217 w 550290"/>
                <a:gd name="connsiteY0" fmla="*/ -263 h 870197"/>
                <a:gd name="connsiteX1" fmla="*/ -74 w 550290"/>
                <a:gd name="connsiteY1" fmla="*/ 869935 h 870197"/>
                <a:gd name="connsiteX2" fmla="*/ 550217 w 550290"/>
                <a:gd name="connsiteY2" fmla="*/ -263 h 870197"/>
              </a:gdLst>
              <a:ahLst/>
              <a:cxnLst>
                <a:cxn ang="0">
                  <a:pos x="connsiteX0" y="connsiteY0"/>
                </a:cxn>
                <a:cxn ang="0">
                  <a:pos x="connsiteX1" y="connsiteY1"/>
                </a:cxn>
                <a:cxn ang="0">
                  <a:pos x="connsiteX2" y="connsiteY2"/>
                </a:cxn>
              </a:cxnLst>
              <a:rect l="l" t="t" r="r" b="b"/>
              <a:pathLst>
                <a:path w="550290" h="870197">
                  <a:moveTo>
                    <a:pt x="550217" y="-263"/>
                  </a:moveTo>
                  <a:cubicBezTo>
                    <a:pt x="528806" y="154432"/>
                    <a:pt x="403598" y="675862"/>
                    <a:pt x="-74" y="869935"/>
                  </a:cubicBezTo>
                  <a:cubicBezTo>
                    <a:pt x="427" y="755056"/>
                    <a:pt x="104287" y="106978"/>
                    <a:pt x="550217" y="-263"/>
                  </a:cubicBezTo>
                  <a:close/>
                </a:path>
              </a:pathLst>
            </a:custGeom>
            <a:solidFill>
              <a:srgbClr val="313759"/>
            </a:solidFill>
            <a:ln w="6259" cap="flat">
              <a:noFill/>
              <a:prstDash val="solid"/>
              <a:miter/>
            </a:ln>
          </p:spPr>
          <p:txBody>
            <a:bodyPr rtlCol="0" anchor="ctr"/>
            <a:lstStyle/>
            <a:p>
              <a:endParaRPr lang="fr-FR"/>
            </a:p>
          </p:txBody>
        </p:sp>
        <p:sp>
          <p:nvSpPr>
            <p:cNvPr id="209" name="Graphique 3">
              <a:extLst>
                <a:ext uri="{FF2B5EF4-FFF2-40B4-BE49-F238E27FC236}">
                  <a16:creationId xmlns:a16="http://schemas.microsoft.com/office/drawing/2014/main" id="{C5D73BA4-5657-4041-8870-E6314B4520F8}"/>
                </a:ext>
              </a:extLst>
            </p:cNvPr>
            <p:cNvSpPr/>
            <p:nvPr/>
          </p:nvSpPr>
          <p:spPr>
            <a:xfrm>
              <a:off x="8657282" y="2695372"/>
              <a:ext cx="387471" cy="1449661"/>
            </a:xfrm>
            <a:custGeom>
              <a:avLst/>
              <a:gdLst>
                <a:gd name="connsiteX0" fmla="*/ 331728 w 387471"/>
                <a:gd name="connsiteY0" fmla="*/ -263 h 1449661"/>
                <a:gd name="connsiteX1" fmla="*/ -74 w 387471"/>
                <a:gd name="connsiteY1" fmla="*/ 1449398 h 1449661"/>
                <a:gd name="connsiteX2" fmla="*/ 230247 w 387471"/>
                <a:gd name="connsiteY2" fmla="*/ 345562 h 1449661"/>
              </a:gdLst>
              <a:ahLst/>
              <a:cxnLst>
                <a:cxn ang="0">
                  <a:pos x="connsiteX0" y="connsiteY0"/>
                </a:cxn>
                <a:cxn ang="0">
                  <a:pos x="connsiteX1" y="connsiteY1"/>
                </a:cxn>
                <a:cxn ang="0">
                  <a:pos x="connsiteX2" y="connsiteY2"/>
                </a:cxn>
              </a:cxnLst>
              <a:rect l="l" t="t" r="r" b="b"/>
              <a:pathLst>
                <a:path w="387471" h="1449661">
                  <a:moveTo>
                    <a:pt x="331728" y="-263"/>
                  </a:moveTo>
                  <a:cubicBezTo>
                    <a:pt x="370418" y="92266"/>
                    <a:pt x="539762" y="995518"/>
                    <a:pt x="-74" y="1449398"/>
                  </a:cubicBezTo>
                  <a:cubicBezTo>
                    <a:pt x="121816" y="1282246"/>
                    <a:pt x="319959" y="820790"/>
                    <a:pt x="230247" y="345562"/>
                  </a:cubicBezTo>
                </a:path>
              </a:pathLst>
            </a:custGeom>
            <a:solidFill>
              <a:srgbClr val="313759"/>
            </a:solidFill>
            <a:ln w="6259" cap="flat">
              <a:noFill/>
              <a:prstDash val="solid"/>
              <a:miter/>
            </a:ln>
          </p:spPr>
          <p:txBody>
            <a:bodyPr rtlCol="0" anchor="ctr"/>
            <a:lstStyle/>
            <a:p>
              <a:endParaRPr lang="fr-FR"/>
            </a:p>
          </p:txBody>
        </p:sp>
        <p:sp>
          <p:nvSpPr>
            <p:cNvPr id="210" name="Graphique 3">
              <a:extLst>
                <a:ext uri="{FF2B5EF4-FFF2-40B4-BE49-F238E27FC236}">
                  <a16:creationId xmlns:a16="http://schemas.microsoft.com/office/drawing/2014/main" id="{74BDEB51-AF8F-48EB-BA23-8EDA12377B08}"/>
                </a:ext>
              </a:extLst>
            </p:cNvPr>
            <p:cNvSpPr/>
            <p:nvPr/>
          </p:nvSpPr>
          <p:spPr>
            <a:xfrm>
              <a:off x="8610705" y="2722074"/>
              <a:ext cx="435155" cy="1493138"/>
            </a:xfrm>
            <a:custGeom>
              <a:avLst/>
              <a:gdLst>
                <a:gd name="connsiteX0" fmla="*/ 34108 w 435155"/>
                <a:gd name="connsiteY0" fmla="*/ 1444483 h 1493138"/>
                <a:gd name="connsiteX1" fmla="*/ 165577 w 435155"/>
                <a:gd name="connsiteY1" fmla="*/ 1201704 h 1493138"/>
                <a:gd name="connsiteX2" fmla="*/ 250593 w 435155"/>
                <a:gd name="connsiteY2" fmla="*/ 938767 h 1493138"/>
                <a:gd name="connsiteX3" fmla="*/ 288155 w 435155"/>
                <a:gd name="connsiteY3" fmla="*/ 665187 h 1493138"/>
                <a:gd name="connsiteX4" fmla="*/ 289470 w 435155"/>
                <a:gd name="connsiteY4" fmla="*/ 630692 h 1493138"/>
                <a:gd name="connsiteX5" fmla="*/ 290096 w 435155"/>
                <a:gd name="connsiteY5" fmla="*/ 613413 h 1493138"/>
                <a:gd name="connsiteX6" fmla="*/ 289720 w 435155"/>
                <a:gd name="connsiteY6" fmla="*/ 596134 h 1493138"/>
                <a:gd name="connsiteX7" fmla="*/ 288093 w 435155"/>
                <a:gd name="connsiteY7" fmla="*/ 527270 h 1493138"/>
                <a:gd name="connsiteX8" fmla="*/ 272629 w 435155"/>
                <a:gd name="connsiteY8" fmla="*/ 390292 h 1493138"/>
                <a:gd name="connsiteX9" fmla="*/ 277387 w 435155"/>
                <a:gd name="connsiteY9" fmla="*/ 389540 h 1493138"/>
                <a:gd name="connsiteX10" fmla="*/ 293664 w 435155"/>
                <a:gd name="connsiteY10" fmla="*/ 527270 h 1493138"/>
                <a:gd name="connsiteX11" fmla="*/ 295668 w 435155"/>
                <a:gd name="connsiteY11" fmla="*/ 596635 h 1493138"/>
                <a:gd name="connsiteX12" fmla="*/ 296169 w 435155"/>
                <a:gd name="connsiteY12" fmla="*/ 613976 h 1493138"/>
                <a:gd name="connsiteX13" fmla="*/ 295605 w 435155"/>
                <a:gd name="connsiteY13" fmla="*/ 631318 h 1493138"/>
                <a:gd name="connsiteX14" fmla="*/ 294478 w 435155"/>
                <a:gd name="connsiteY14" fmla="*/ 666000 h 1493138"/>
                <a:gd name="connsiteX15" fmla="*/ 258669 w 435155"/>
                <a:gd name="connsiteY15" fmla="*/ 941459 h 1493138"/>
                <a:gd name="connsiteX16" fmla="*/ 174842 w 435155"/>
                <a:gd name="connsiteY16" fmla="*/ 1206587 h 1493138"/>
                <a:gd name="connsiteX17" fmla="*/ 63470 w 435155"/>
                <a:gd name="connsiteY17" fmla="*/ 1422446 h 1493138"/>
                <a:gd name="connsiteX18" fmla="*/ 256478 w 435155"/>
                <a:gd name="connsiteY18" fmla="*/ 1174972 h 1493138"/>
                <a:gd name="connsiteX19" fmla="*/ 276950 w 435155"/>
                <a:gd name="connsiteY19" fmla="*/ 1136158 h 1493138"/>
                <a:gd name="connsiteX20" fmla="*/ 295731 w 435155"/>
                <a:gd name="connsiteY20" fmla="*/ 1096717 h 1493138"/>
                <a:gd name="connsiteX21" fmla="*/ 328535 w 435155"/>
                <a:gd name="connsiteY21" fmla="*/ 1015331 h 1493138"/>
                <a:gd name="connsiteX22" fmla="*/ 356081 w 435155"/>
                <a:gd name="connsiteY22" fmla="*/ 932068 h 1493138"/>
                <a:gd name="connsiteX23" fmla="*/ 367475 w 435155"/>
                <a:gd name="connsiteY23" fmla="*/ 889747 h 1493138"/>
                <a:gd name="connsiteX24" fmla="*/ 377742 w 435155"/>
                <a:gd name="connsiteY24" fmla="*/ 847114 h 1493138"/>
                <a:gd name="connsiteX25" fmla="*/ 406791 w 435155"/>
                <a:gd name="connsiteY25" fmla="*/ 674139 h 1493138"/>
                <a:gd name="connsiteX26" fmla="*/ 418497 w 435155"/>
                <a:gd name="connsiteY26" fmla="*/ 498847 h 1493138"/>
                <a:gd name="connsiteX27" fmla="*/ 396210 w 435155"/>
                <a:gd name="connsiteY27" fmla="*/ 149140 h 1493138"/>
                <a:gd name="connsiteX28" fmla="*/ 376991 w 435155"/>
                <a:gd name="connsiteY28" fmla="*/ 37329 h 1493138"/>
                <a:gd name="connsiteX29" fmla="*/ 371294 w 435155"/>
                <a:gd name="connsiteY29" fmla="*/ -233 h 1493138"/>
                <a:gd name="connsiteX30" fmla="*/ 387759 w 435155"/>
                <a:gd name="connsiteY30" fmla="*/ 34700 h 1493138"/>
                <a:gd name="connsiteX31" fmla="*/ 412300 w 435155"/>
                <a:gd name="connsiteY31" fmla="*/ 146824 h 1493138"/>
                <a:gd name="connsiteX32" fmla="*/ 434524 w 435155"/>
                <a:gd name="connsiteY32" fmla="*/ 498910 h 1493138"/>
                <a:gd name="connsiteX33" fmla="*/ 422379 w 435155"/>
                <a:gd name="connsiteY33" fmla="*/ 675391 h 1493138"/>
                <a:gd name="connsiteX34" fmla="*/ 392517 w 435155"/>
                <a:gd name="connsiteY34" fmla="*/ 849931 h 1493138"/>
                <a:gd name="connsiteX35" fmla="*/ 370354 w 435155"/>
                <a:gd name="connsiteY35" fmla="*/ 935762 h 1493138"/>
                <a:gd name="connsiteX36" fmla="*/ 342120 w 435155"/>
                <a:gd name="connsiteY36" fmla="*/ 1019902 h 1493138"/>
                <a:gd name="connsiteX37" fmla="*/ 308627 w 435155"/>
                <a:gd name="connsiteY37" fmla="*/ 1102101 h 1493138"/>
                <a:gd name="connsiteX38" fmla="*/ 289094 w 435155"/>
                <a:gd name="connsiteY38" fmla="*/ 1141980 h 1493138"/>
                <a:gd name="connsiteX39" fmla="*/ 279141 w 435155"/>
                <a:gd name="connsiteY39" fmla="*/ 1161825 h 1493138"/>
                <a:gd name="connsiteX40" fmla="*/ 268185 w 435155"/>
                <a:gd name="connsiteY40" fmla="*/ 1181170 h 1493138"/>
                <a:gd name="connsiteX41" fmla="*/ 44375 w 435155"/>
                <a:gd name="connsiteY41" fmla="*/ 1454875 h 1493138"/>
                <a:gd name="connsiteX42" fmla="*/ -74 w 435155"/>
                <a:gd name="connsiteY42" fmla="*/ 1492876 h 1493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435155" h="1493138">
                  <a:moveTo>
                    <a:pt x="34108" y="1444483"/>
                  </a:moveTo>
                  <a:cubicBezTo>
                    <a:pt x="86821" y="1368682"/>
                    <a:pt x="130894" y="1287253"/>
                    <a:pt x="165577" y="1201704"/>
                  </a:cubicBezTo>
                  <a:cubicBezTo>
                    <a:pt x="201199" y="1116569"/>
                    <a:pt x="229620" y="1028622"/>
                    <a:pt x="250593" y="938767"/>
                  </a:cubicBezTo>
                  <a:cubicBezTo>
                    <a:pt x="271315" y="848886"/>
                    <a:pt x="283899" y="757321"/>
                    <a:pt x="288155" y="665187"/>
                  </a:cubicBezTo>
                  <a:lnTo>
                    <a:pt x="289470" y="630692"/>
                  </a:lnTo>
                  <a:lnTo>
                    <a:pt x="290096" y="613413"/>
                  </a:lnTo>
                  <a:lnTo>
                    <a:pt x="289720" y="596134"/>
                  </a:lnTo>
                  <a:lnTo>
                    <a:pt x="288093" y="527270"/>
                  </a:lnTo>
                  <a:cubicBezTo>
                    <a:pt x="283836" y="481506"/>
                    <a:pt x="281269" y="435492"/>
                    <a:pt x="272629" y="390292"/>
                  </a:cubicBezTo>
                  <a:cubicBezTo>
                    <a:pt x="263302" y="331632"/>
                    <a:pt x="267622" y="330692"/>
                    <a:pt x="277387" y="389540"/>
                  </a:cubicBezTo>
                  <a:cubicBezTo>
                    <a:pt x="286278" y="434928"/>
                    <a:pt x="289157" y="481130"/>
                    <a:pt x="293664" y="527270"/>
                  </a:cubicBezTo>
                  <a:lnTo>
                    <a:pt x="295668" y="596635"/>
                  </a:lnTo>
                  <a:lnTo>
                    <a:pt x="296169" y="613976"/>
                  </a:lnTo>
                  <a:lnTo>
                    <a:pt x="295605" y="631318"/>
                  </a:lnTo>
                  <a:lnTo>
                    <a:pt x="294478" y="666000"/>
                  </a:lnTo>
                  <a:cubicBezTo>
                    <a:pt x="290848" y="758711"/>
                    <a:pt x="278827" y="850902"/>
                    <a:pt x="258669" y="941459"/>
                  </a:cubicBezTo>
                  <a:cubicBezTo>
                    <a:pt x="238072" y="1031997"/>
                    <a:pt x="210025" y="1120676"/>
                    <a:pt x="174842" y="1206587"/>
                  </a:cubicBezTo>
                  <a:cubicBezTo>
                    <a:pt x="144542" y="1281862"/>
                    <a:pt x="107230" y="1354133"/>
                    <a:pt x="63470" y="1422446"/>
                  </a:cubicBezTo>
                  <a:cubicBezTo>
                    <a:pt x="140848" y="1351027"/>
                    <a:pt x="206081" y="1267438"/>
                    <a:pt x="256478" y="1174972"/>
                  </a:cubicBezTo>
                  <a:cubicBezTo>
                    <a:pt x="263678" y="1162451"/>
                    <a:pt x="270814" y="1149492"/>
                    <a:pt x="276950" y="1136158"/>
                  </a:cubicBezTo>
                  <a:lnTo>
                    <a:pt x="295731" y="1096717"/>
                  </a:lnTo>
                  <a:cubicBezTo>
                    <a:pt x="306936" y="1069672"/>
                    <a:pt x="319082" y="1043128"/>
                    <a:pt x="328535" y="1015331"/>
                  </a:cubicBezTo>
                  <a:cubicBezTo>
                    <a:pt x="339052" y="988036"/>
                    <a:pt x="347317" y="959989"/>
                    <a:pt x="356081" y="932068"/>
                  </a:cubicBezTo>
                  <a:cubicBezTo>
                    <a:pt x="360087" y="918045"/>
                    <a:pt x="363656" y="903833"/>
                    <a:pt x="367475" y="889747"/>
                  </a:cubicBezTo>
                  <a:cubicBezTo>
                    <a:pt x="371294" y="875661"/>
                    <a:pt x="374612" y="861388"/>
                    <a:pt x="377742" y="847114"/>
                  </a:cubicBezTo>
                  <a:cubicBezTo>
                    <a:pt x="390701" y="790057"/>
                    <a:pt x="400405" y="732304"/>
                    <a:pt x="406791" y="674139"/>
                  </a:cubicBezTo>
                  <a:cubicBezTo>
                    <a:pt x="413614" y="616042"/>
                    <a:pt x="417433" y="557570"/>
                    <a:pt x="418497" y="498847"/>
                  </a:cubicBezTo>
                  <a:cubicBezTo>
                    <a:pt x="421064" y="381859"/>
                    <a:pt x="413614" y="264864"/>
                    <a:pt x="396210" y="149140"/>
                  </a:cubicBezTo>
                  <a:cubicBezTo>
                    <a:pt x="388572" y="99057"/>
                    <a:pt x="381686" y="62058"/>
                    <a:pt x="376991" y="37329"/>
                  </a:cubicBezTo>
                  <a:cubicBezTo>
                    <a:pt x="372296" y="12601"/>
                    <a:pt x="369353" y="456"/>
                    <a:pt x="371294" y="-233"/>
                  </a:cubicBezTo>
                  <a:cubicBezTo>
                    <a:pt x="373235" y="-922"/>
                    <a:pt x="380058" y="10222"/>
                    <a:pt x="387759" y="34700"/>
                  </a:cubicBezTo>
                  <a:cubicBezTo>
                    <a:pt x="398714" y="71411"/>
                    <a:pt x="406916" y="108892"/>
                    <a:pt x="412300" y="146824"/>
                  </a:cubicBezTo>
                  <a:cubicBezTo>
                    <a:pt x="429828" y="263324"/>
                    <a:pt x="437279" y="381126"/>
                    <a:pt x="434524" y="498910"/>
                  </a:cubicBezTo>
                  <a:cubicBezTo>
                    <a:pt x="433397" y="557883"/>
                    <a:pt x="429328" y="616712"/>
                    <a:pt x="422379" y="675391"/>
                  </a:cubicBezTo>
                  <a:cubicBezTo>
                    <a:pt x="415805" y="734101"/>
                    <a:pt x="405851" y="792385"/>
                    <a:pt x="392517" y="849931"/>
                  </a:cubicBezTo>
                  <a:cubicBezTo>
                    <a:pt x="386256" y="878854"/>
                    <a:pt x="378055" y="907214"/>
                    <a:pt x="370354" y="935762"/>
                  </a:cubicBezTo>
                  <a:cubicBezTo>
                    <a:pt x="361340" y="963934"/>
                    <a:pt x="352951" y="992105"/>
                    <a:pt x="342120" y="1019902"/>
                  </a:cubicBezTo>
                  <a:cubicBezTo>
                    <a:pt x="332479" y="1047886"/>
                    <a:pt x="320084" y="1074805"/>
                    <a:pt x="308627" y="1102101"/>
                  </a:cubicBezTo>
                  <a:lnTo>
                    <a:pt x="289094" y="1141980"/>
                  </a:lnTo>
                  <a:cubicBezTo>
                    <a:pt x="285776" y="1148240"/>
                    <a:pt x="282834" y="1155377"/>
                    <a:pt x="279141" y="1161825"/>
                  </a:cubicBezTo>
                  <a:lnTo>
                    <a:pt x="268185" y="1181170"/>
                  </a:lnTo>
                  <a:cubicBezTo>
                    <a:pt x="210777" y="1285224"/>
                    <a:pt x="134963" y="1377972"/>
                    <a:pt x="44375" y="1454875"/>
                  </a:cubicBezTo>
                  <a:lnTo>
                    <a:pt x="-74" y="1492876"/>
                  </a:lnTo>
                  <a:close/>
                </a:path>
              </a:pathLst>
            </a:custGeom>
            <a:solidFill>
              <a:srgbClr val="242B47"/>
            </a:solidFill>
            <a:ln w="6259" cap="flat">
              <a:noFill/>
              <a:prstDash val="solid"/>
              <a:miter/>
            </a:ln>
          </p:spPr>
          <p:txBody>
            <a:bodyPr rtlCol="0" anchor="ctr"/>
            <a:lstStyle/>
            <a:p>
              <a:endParaRPr lang="fr-FR"/>
            </a:p>
          </p:txBody>
        </p:sp>
        <p:sp>
          <p:nvSpPr>
            <p:cNvPr id="211" name="Graphique 3">
              <a:extLst>
                <a:ext uri="{FF2B5EF4-FFF2-40B4-BE49-F238E27FC236}">
                  <a16:creationId xmlns:a16="http://schemas.microsoft.com/office/drawing/2014/main" id="{137E6792-C8BD-4966-9F50-9223ADA621F8}"/>
                </a:ext>
              </a:extLst>
            </p:cNvPr>
            <p:cNvSpPr/>
            <p:nvPr/>
          </p:nvSpPr>
          <p:spPr>
            <a:xfrm>
              <a:off x="8018407" y="4144783"/>
              <a:ext cx="322911" cy="368636"/>
            </a:xfrm>
            <a:custGeom>
              <a:avLst/>
              <a:gdLst>
                <a:gd name="connsiteX0" fmla="*/ 322838 w 322911"/>
                <a:gd name="connsiteY0" fmla="*/ 60901 h 368636"/>
                <a:gd name="connsiteX1" fmla="*/ 322838 w 322911"/>
                <a:gd name="connsiteY1" fmla="*/ 313822 h 368636"/>
                <a:gd name="connsiteX2" fmla="*/ 36111 w 322911"/>
                <a:gd name="connsiteY2" fmla="*/ 322837 h 368636"/>
                <a:gd name="connsiteX3" fmla="*/ -74 w 322911"/>
                <a:gd name="connsiteY3" fmla="*/ -263 h 368636"/>
              </a:gdLst>
              <a:ahLst/>
              <a:cxnLst>
                <a:cxn ang="0">
                  <a:pos x="connsiteX0" y="connsiteY0"/>
                </a:cxn>
                <a:cxn ang="0">
                  <a:pos x="connsiteX1" y="connsiteY1"/>
                </a:cxn>
                <a:cxn ang="0">
                  <a:pos x="connsiteX2" y="connsiteY2"/>
                </a:cxn>
                <a:cxn ang="0">
                  <a:pos x="connsiteX3" y="connsiteY3"/>
                </a:cxn>
              </a:cxnLst>
              <a:rect l="l" t="t" r="r" b="b"/>
              <a:pathLst>
                <a:path w="322911" h="368636">
                  <a:moveTo>
                    <a:pt x="322838" y="60901"/>
                  </a:moveTo>
                  <a:lnTo>
                    <a:pt x="322838" y="313822"/>
                  </a:lnTo>
                  <a:cubicBezTo>
                    <a:pt x="259608" y="334168"/>
                    <a:pt x="162509" y="420249"/>
                    <a:pt x="36111" y="322837"/>
                  </a:cubicBezTo>
                  <a:lnTo>
                    <a:pt x="-74" y="-263"/>
                  </a:lnTo>
                  <a:close/>
                </a:path>
              </a:pathLst>
            </a:custGeom>
            <a:solidFill>
              <a:srgbClr val="D19D82"/>
            </a:solidFill>
            <a:ln w="6259" cap="flat">
              <a:noFill/>
              <a:prstDash val="solid"/>
              <a:miter/>
            </a:ln>
          </p:spPr>
          <p:txBody>
            <a:bodyPr rtlCol="0" anchor="ctr"/>
            <a:lstStyle/>
            <a:p>
              <a:endParaRPr lang="fr-FR"/>
            </a:p>
          </p:txBody>
        </p:sp>
        <p:sp>
          <p:nvSpPr>
            <p:cNvPr id="212" name="Graphique 3">
              <a:extLst>
                <a:ext uri="{FF2B5EF4-FFF2-40B4-BE49-F238E27FC236}">
                  <a16:creationId xmlns:a16="http://schemas.microsoft.com/office/drawing/2014/main" id="{2D35D0B0-757C-4324-8D41-5AAD5B223B5A}"/>
                </a:ext>
              </a:extLst>
            </p:cNvPr>
            <p:cNvSpPr/>
            <p:nvPr/>
          </p:nvSpPr>
          <p:spPr>
            <a:xfrm>
              <a:off x="8540706" y="6220357"/>
              <a:ext cx="361483" cy="240115"/>
            </a:xfrm>
            <a:custGeom>
              <a:avLst/>
              <a:gdLst>
                <a:gd name="connsiteX0" fmla="*/ 361410 w 361483"/>
                <a:gd name="connsiteY0" fmla="*/ 79123 h 240115"/>
                <a:gd name="connsiteX1" fmla="*/ 286285 w 361483"/>
                <a:gd name="connsiteY1" fmla="*/ 186051 h 240115"/>
                <a:gd name="connsiteX2" fmla="*/ 141482 w 361483"/>
                <a:gd name="connsiteY2" fmla="*/ 231001 h 240115"/>
                <a:gd name="connsiteX3" fmla="*/ 163018 w 361483"/>
                <a:gd name="connsiteY3" fmla="*/ 154749 h 240115"/>
                <a:gd name="connsiteX4" fmla="*/ 39500 w 361483"/>
                <a:gd name="connsiteY4" fmla="*/ 199073 h 240115"/>
                <a:gd name="connsiteX5" fmla="*/ 130777 w 361483"/>
                <a:gd name="connsiteY5" fmla="*/ 111427 h 240115"/>
                <a:gd name="connsiteX6" fmla="*/ 122 w 361483"/>
                <a:gd name="connsiteY6" fmla="*/ 146485 h 240115"/>
                <a:gd name="connsiteX7" fmla="*/ 125330 w 361483"/>
                <a:gd name="connsiteY7" fmla="*/ 55897 h 240115"/>
                <a:gd name="connsiteX8" fmla="*/ 6382 w 361483"/>
                <a:gd name="connsiteY8" fmla="*/ 65413 h 240115"/>
                <a:gd name="connsiteX9" fmla="*/ 166273 w 361483"/>
                <a:gd name="connsiteY9" fmla="*/ 117 h 240115"/>
                <a:gd name="connsiteX10" fmla="*/ 361410 w 361483"/>
                <a:gd name="connsiteY10" fmla="*/ 79123 h 240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61483" h="240115">
                  <a:moveTo>
                    <a:pt x="361410" y="79123"/>
                  </a:moveTo>
                  <a:cubicBezTo>
                    <a:pt x="354712" y="147988"/>
                    <a:pt x="344319" y="192938"/>
                    <a:pt x="286285" y="186051"/>
                  </a:cubicBezTo>
                  <a:cubicBezTo>
                    <a:pt x="228251" y="179165"/>
                    <a:pt x="184428" y="203142"/>
                    <a:pt x="141482" y="231001"/>
                  </a:cubicBezTo>
                  <a:cubicBezTo>
                    <a:pt x="98535" y="258860"/>
                    <a:pt x="95844" y="217541"/>
                    <a:pt x="163018" y="154749"/>
                  </a:cubicBezTo>
                  <a:cubicBezTo>
                    <a:pt x="126019" y="166519"/>
                    <a:pt x="49829" y="213096"/>
                    <a:pt x="39500" y="199073"/>
                  </a:cubicBezTo>
                  <a:cubicBezTo>
                    <a:pt x="29170" y="185050"/>
                    <a:pt x="82008" y="138159"/>
                    <a:pt x="130777" y="111427"/>
                  </a:cubicBezTo>
                  <a:cubicBezTo>
                    <a:pt x="89145" y="123510"/>
                    <a:pt x="4754" y="163889"/>
                    <a:pt x="122" y="146485"/>
                  </a:cubicBezTo>
                  <a:cubicBezTo>
                    <a:pt x="-4511" y="129081"/>
                    <a:pt x="74245" y="81753"/>
                    <a:pt x="125330" y="55897"/>
                  </a:cubicBezTo>
                  <a:cubicBezTo>
                    <a:pt x="89333" y="60905"/>
                    <a:pt x="12267" y="83443"/>
                    <a:pt x="6382" y="65413"/>
                  </a:cubicBezTo>
                  <a:cubicBezTo>
                    <a:pt x="497" y="47383"/>
                    <a:pt x="78440" y="6878"/>
                    <a:pt x="166273" y="117"/>
                  </a:cubicBezTo>
                  <a:cubicBezTo>
                    <a:pt x="254106" y="-6644"/>
                    <a:pt x="361410" y="79123"/>
                    <a:pt x="361410" y="79123"/>
                  </a:cubicBezTo>
                  <a:close/>
                </a:path>
              </a:pathLst>
            </a:custGeom>
            <a:solidFill>
              <a:srgbClr val="D19D82"/>
            </a:solidFill>
            <a:ln w="6259" cap="flat">
              <a:noFill/>
              <a:prstDash val="solid"/>
              <a:miter/>
            </a:ln>
          </p:spPr>
          <p:txBody>
            <a:bodyPr rtlCol="0" anchor="ctr"/>
            <a:lstStyle/>
            <a:p>
              <a:endParaRPr lang="fr-FR"/>
            </a:p>
          </p:txBody>
        </p:sp>
        <p:sp>
          <p:nvSpPr>
            <p:cNvPr id="213" name="Graphique 3">
              <a:extLst>
                <a:ext uri="{FF2B5EF4-FFF2-40B4-BE49-F238E27FC236}">
                  <a16:creationId xmlns:a16="http://schemas.microsoft.com/office/drawing/2014/main" id="{5263EC18-2509-46FA-A5C8-5CA5027BBD20}"/>
                </a:ext>
              </a:extLst>
            </p:cNvPr>
            <p:cNvSpPr/>
            <p:nvPr/>
          </p:nvSpPr>
          <p:spPr>
            <a:xfrm>
              <a:off x="8728955" y="6166312"/>
              <a:ext cx="90033" cy="98185"/>
            </a:xfrm>
            <a:custGeom>
              <a:avLst/>
              <a:gdLst>
                <a:gd name="connsiteX0" fmla="*/ 89960 w 90033"/>
                <a:gd name="connsiteY0" fmla="*/ 81332 h 98185"/>
                <a:gd name="connsiteX1" fmla="*/ 6508 w 90033"/>
                <a:gd name="connsiteY1" fmla="*/ -54 h 98185"/>
                <a:gd name="connsiteX2" fmla="*/ 40377 w 90033"/>
                <a:gd name="connsiteY2" fmla="*/ 97922 h 98185"/>
              </a:gdLst>
              <a:ahLst/>
              <a:cxnLst>
                <a:cxn ang="0">
                  <a:pos x="connsiteX0" y="connsiteY0"/>
                </a:cxn>
                <a:cxn ang="0">
                  <a:pos x="connsiteX1" y="connsiteY1"/>
                </a:cxn>
                <a:cxn ang="0">
                  <a:pos x="connsiteX2" y="connsiteY2"/>
                </a:cxn>
              </a:cxnLst>
              <a:rect l="l" t="t" r="r" b="b"/>
              <a:pathLst>
                <a:path w="90033" h="98185">
                  <a:moveTo>
                    <a:pt x="89960" y="81332"/>
                  </a:moveTo>
                  <a:cubicBezTo>
                    <a:pt x="79317" y="37509"/>
                    <a:pt x="21471" y="-3559"/>
                    <a:pt x="6508" y="-54"/>
                  </a:cubicBezTo>
                  <a:cubicBezTo>
                    <a:pt x="-19597" y="6207"/>
                    <a:pt x="40377" y="97922"/>
                    <a:pt x="40377" y="97922"/>
                  </a:cubicBezTo>
                  <a:close/>
                </a:path>
              </a:pathLst>
            </a:custGeom>
            <a:solidFill>
              <a:srgbClr val="D19D82"/>
            </a:solidFill>
            <a:ln w="6259" cap="flat">
              <a:noFill/>
              <a:prstDash val="solid"/>
              <a:miter/>
            </a:ln>
          </p:spPr>
          <p:txBody>
            <a:bodyPr rtlCol="0" anchor="ctr"/>
            <a:lstStyle/>
            <a:p>
              <a:endParaRPr lang="fr-FR"/>
            </a:p>
          </p:txBody>
        </p:sp>
        <p:sp>
          <p:nvSpPr>
            <p:cNvPr id="214" name="Graphique 3">
              <a:extLst>
                <a:ext uri="{FF2B5EF4-FFF2-40B4-BE49-F238E27FC236}">
                  <a16:creationId xmlns:a16="http://schemas.microsoft.com/office/drawing/2014/main" id="{A253259F-F8E1-49A5-9774-7C06408DA6B8}"/>
                </a:ext>
              </a:extLst>
            </p:cNvPr>
            <p:cNvSpPr/>
            <p:nvPr/>
          </p:nvSpPr>
          <p:spPr>
            <a:xfrm>
              <a:off x="8799143" y="6210032"/>
              <a:ext cx="168530" cy="149749"/>
            </a:xfrm>
            <a:custGeom>
              <a:avLst/>
              <a:gdLst>
                <a:gd name="connsiteX0" fmla="*/ 70731 w 168530"/>
                <a:gd name="connsiteY0" fmla="*/ -263 h 149749"/>
                <a:gd name="connsiteX1" fmla="*/ -74 w 168530"/>
                <a:gd name="connsiteY1" fmla="*/ 49319 h 149749"/>
                <a:gd name="connsiteX2" fmla="*/ 102973 w 168530"/>
                <a:gd name="connsiteY2" fmla="*/ 149486 h 149749"/>
                <a:gd name="connsiteX3" fmla="*/ 168457 w 168530"/>
                <a:gd name="connsiteY3" fmla="*/ 92641 h 149749"/>
              </a:gdLst>
              <a:ahLst/>
              <a:cxnLst>
                <a:cxn ang="0">
                  <a:pos x="connsiteX0" y="connsiteY0"/>
                </a:cxn>
                <a:cxn ang="0">
                  <a:pos x="connsiteX1" y="connsiteY1"/>
                </a:cxn>
                <a:cxn ang="0">
                  <a:pos x="connsiteX2" y="connsiteY2"/>
                </a:cxn>
                <a:cxn ang="0">
                  <a:pos x="connsiteX3" y="connsiteY3"/>
                </a:cxn>
              </a:cxnLst>
              <a:rect l="l" t="t" r="r" b="b"/>
              <a:pathLst>
                <a:path w="168530" h="149749">
                  <a:moveTo>
                    <a:pt x="70731" y="-263"/>
                  </a:moveTo>
                  <a:lnTo>
                    <a:pt x="-74" y="49319"/>
                  </a:lnTo>
                  <a:cubicBezTo>
                    <a:pt x="-74" y="49319"/>
                    <a:pt x="-825" y="131769"/>
                    <a:pt x="102973" y="149486"/>
                  </a:cubicBezTo>
                  <a:lnTo>
                    <a:pt x="168457" y="92641"/>
                  </a:lnTo>
                  <a:close/>
                </a:path>
              </a:pathLst>
            </a:custGeom>
            <a:solidFill>
              <a:srgbClr val="AF0935"/>
            </a:solidFill>
            <a:ln w="6259" cap="flat">
              <a:noFill/>
              <a:prstDash val="solid"/>
              <a:miter/>
            </a:ln>
          </p:spPr>
          <p:txBody>
            <a:bodyPr rtlCol="0" anchor="ctr"/>
            <a:lstStyle/>
            <a:p>
              <a:endParaRPr lang="fr-FR"/>
            </a:p>
          </p:txBody>
        </p:sp>
        <p:sp>
          <p:nvSpPr>
            <p:cNvPr id="215" name="Graphique 3">
              <a:extLst>
                <a:ext uri="{FF2B5EF4-FFF2-40B4-BE49-F238E27FC236}">
                  <a16:creationId xmlns:a16="http://schemas.microsoft.com/office/drawing/2014/main" id="{78FBF642-EE65-4DB1-A720-CB7D31743F20}"/>
                </a:ext>
              </a:extLst>
            </p:cNvPr>
            <p:cNvSpPr/>
            <p:nvPr/>
          </p:nvSpPr>
          <p:spPr>
            <a:xfrm>
              <a:off x="8429028" y="4394850"/>
              <a:ext cx="674872" cy="702643"/>
            </a:xfrm>
            <a:custGeom>
              <a:avLst/>
              <a:gdLst>
                <a:gd name="connsiteX0" fmla="*/ 619144 w 674872"/>
                <a:gd name="connsiteY0" fmla="*/ 662752 h 702643"/>
                <a:gd name="connsiteX1" fmla="*/ 674798 w 674872"/>
                <a:gd name="connsiteY1" fmla="*/ 475378 h 702643"/>
                <a:gd name="connsiteX2" fmla="*/ 441536 w 674872"/>
                <a:gd name="connsiteY2" fmla="*/ 115341 h 702643"/>
                <a:gd name="connsiteX3" fmla="*/ 120940 w 674872"/>
                <a:gd name="connsiteY3" fmla="*/ 1214 h 702643"/>
                <a:gd name="connsiteX4" fmla="*/ -74 w 674872"/>
                <a:gd name="connsiteY4" fmla="*/ 3092 h 702643"/>
                <a:gd name="connsiteX5" fmla="*/ 368790 w 674872"/>
                <a:gd name="connsiteY5" fmla="*/ 702380 h 702643"/>
                <a:gd name="connsiteX6" fmla="*/ 389888 w 674872"/>
                <a:gd name="connsiteY6" fmla="*/ 588378 h 7026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74872" h="702643">
                  <a:moveTo>
                    <a:pt x="619144" y="662752"/>
                  </a:moveTo>
                  <a:lnTo>
                    <a:pt x="674798" y="475378"/>
                  </a:lnTo>
                  <a:cubicBezTo>
                    <a:pt x="578889" y="290257"/>
                    <a:pt x="505329" y="161105"/>
                    <a:pt x="441536" y="115341"/>
                  </a:cubicBezTo>
                  <a:cubicBezTo>
                    <a:pt x="372672" y="65947"/>
                    <a:pt x="253034" y="6973"/>
                    <a:pt x="120940" y="1214"/>
                  </a:cubicBezTo>
                  <a:cubicBezTo>
                    <a:pt x="25219" y="-2981"/>
                    <a:pt x="-74" y="3092"/>
                    <a:pt x="-74" y="3092"/>
                  </a:cubicBezTo>
                  <a:cubicBezTo>
                    <a:pt x="-74" y="3092"/>
                    <a:pt x="177972" y="443450"/>
                    <a:pt x="368790" y="702380"/>
                  </a:cubicBezTo>
                  <a:lnTo>
                    <a:pt x="389888" y="588378"/>
                  </a:lnTo>
                  <a:close/>
                </a:path>
              </a:pathLst>
            </a:custGeom>
            <a:solidFill>
              <a:srgbClr val="C90630"/>
            </a:solidFill>
            <a:ln w="6259" cap="flat">
              <a:noFill/>
              <a:prstDash val="solid"/>
              <a:miter/>
            </a:ln>
          </p:spPr>
          <p:txBody>
            <a:bodyPr rtlCol="0" anchor="ctr"/>
            <a:lstStyle/>
            <a:p>
              <a:endParaRPr lang="fr-FR"/>
            </a:p>
          </p:txBody>
        </p:sp>
        <p:sp>
          <p:nvSpPr>
            <p:cNvPr id="216" name="Graphique 3">
              <a:extLst>
                <a:ext uri="{FF2B5EF4-FFF2-40B4-BE49-F238E27FC236}">
                  <a16:creationId xmlns:a16="http://schemas.microsoft.com/office/drawing/2014/main" id="{20125F3A-50D4-4D30-931F-84E9E76CD669}"/>
                </a:ext>
              </a:extLst>
            </p:cNvPr>
            <p:cNvSpPr/>
            <p:nvPr/>
          </p:nvSpPr>
          <p:spPr>
            <a:xfrm>
              <a:off x="8857181" y="5472680"/>
              <a:ext cx="518398" cy="830256"/>
            </a:xfrm>
            <a:custGeom>
              <a:avLst/>
              <a:gdLst>
                <a:gd name="connsiteX0" fmla="*/ 408164 w 518398"/>
                <a:gd name="connsiteY0" fmla="*/ 144415 h 830256"/>
                <a:gd name="connsiteX1" fmla="*/ 214091 w 518398"/>
                <a:gd name="connsiteY1" fmla="*/ 91953 h 830256"/>
                <a:gd name="connsiteX2" fmla="*/ 88445 w 518398"/>
                <a:gd name="connsiteY2" fmla="*/ 473150 h 830256"/>
                <a:gd name="connsiteX3" fmla="*/ 110731 w 518398"/>
                <a:gd name="connsiteY3" fmla="*/ 829993 h 830256"/>
                <a:gd name="connsiteX4" fmla="*/ 496623 w 518398"/>
                <a:gd name="connsiteY4" fmla="*/ -263 h 8302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8398" h="830256">
                  <a:moveTo>
                    <a:pt x="408164" y="144415"/>
                  </a:moveTo>
                  <a:lnTo>
                    <a:pt x="214091" y="91953"/>
                  </a:lnTo>
                  <a:cubicBezTo>
                    <a:pt x="222605" y="220041"/>
                    <a:pt x="180159" y="351948"/>
                    <a:pt x="88445" y="473150"/>
                  </a:cubicBezTo>
                  <a:cubicBezTo>
                    <a:pt x="-94423" y="714802"/>
                    <a:pt x="53636" y="795373"/>
                    <a:pt x="110731" y="829993"/>
                  </a:cubicBezTo>
                  <a:cubicBezTo>
                    <a:pt x="520225" y="659147"/>
                    <a:pt x="554094" y="292349"/>
                    <a:pt x="496623" y="-263"/>
                  </a:cubicBezTo>
                  <a:close/>
                </a:path>
              </a:pathLst>
            </a:custGeom>
            <a:solidFill>
              <a:srgbClr val="C90630"/>
            </a:solidFill>
            <a:ln w="6259" cap="flat">
              <a:noFill/>
              <a:prstDash val="solid"/>
              <a:miter/>
            </a:ln>
          </p:spPr>
          <p:txBody>
            <a:bodyPr rtlCol="0" anchor="ctr"/>
            <a:lstStyle/>
            <a:p>
              <a:endParaRPr lang="fr-FR"/>
            </a:p>
          </p:txBody>
        </p:sp>
        <p:sp>
          <p:nvSpPr>
            <p:cNvPr id="217" name="Graphique 3">
              <a:extLst>
                <a:ext uri="{FF2B5EF4-FFF2-40B4-BE49-F238E27FC236}">
                  <a16:creationId xmlns:a16="http://schemas.microsoft.com/office/drawing/2014/main" id="{9DC3A09E-92F8-4B3D-9B85-6A7A62CD080B}"/>
                </a:ext>
              </a:extLst>
            </p:cNvPr>
            <p:cNvSpPr/>
            <p:nvPr/>
          </p:nvSpPr>
          <p:spPr>
            <a:xfrm>
              <a:off x="8797892" y="4870491"/>
              <a:ext cx="427648" cy="389585"/>
            </a:xfrm>
            <a:custGeom>
              <a:avLst/>
              <a:gdLst>
                <a:gd name="connsiteX0" fmla="*/ 427575 w 427648"/>
                <a:gd name="connsiteY0" fmla="*/ 235692 h 389585"/>
                <a:gd name="connsiteX1" fmla="*/ 305935 w 427648"/>
                <a:gd name="connsiteY1" fmla="*/ -263 h 389585"/>
                <a:gd name="connsiteX2" fmla="*/ 250280 w 427648"/>
                <a:gd name="connsiteY2" fmla="*/ 187111 h 389585"/>
                <a:gd name="connsiteX3" fmla="*/ 21024 w 427648"/>
                <a:gd name="connsiteY3" fmla="*/ 112925 h 389585"/>
                <a:gd name="connsiteX4" fmla="*/ -74 w 427648"/>
                <a:gd name="connsiteY4" fmla="*/ 226928 h 389585"/>
                <a:gd name="connsiteX5" fmla="*/ 95210 w 427648"/>
                <a:gd name="connsiteY5" fmla="*/ 337987 h 389585"/>
                <a:gd name="connsiteX6" fmla="*/ 127012 w 427648"/>
                <a:gd name="connsiteY6" fmla="*/ 370542 h 389585"/>
                <a:gd name="connsiteX7" fmla="*/ 328159 w 427648"/>
                <a:gd name="connsiteY7" fmla="*/ 389323 h 389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7648" h="389585">
                  <a:moveTo>
                    <a:pt x="427575" y="235692"/>
                  </a:moveTo>
                  <a:cubicBezTo>
                    <a:pt x="391515" y="166827"/>
                    <a:pt x="349508" y="83877"/>
                    <a:pt x="305935" y="-263"/>
                  </a:cubicBezTo>
                  <a:lnTo>
                    <a:pt x="250280" y="187111"/>
                  </a:lnTo>
                  <a:lnTo>
                    <a:pt x="21024" y="112925"/>
                  </a:lnTo>
                  <a:lnTo>
                    <a:pt x="-74" y="226928"/>
                  </a:lnTo>
                  <a:cubicBezTo>
                    <a:pt x="28473" y="266594"/>
                    <a:pt x="60339" y="303749"/>
                    <a:pt x="95210" y="337987"/>
                  </a:cubicBezTo>
                  <a:cubicBezTo>
                    <a:pt x="106353" y="348630"/>
                    <a:pt x="116870" y="359523"/>
                    <a:pt x="127012" y="370542"/>
                  </a:cubicBezTo>
                  <a:lnTo>
                    <a:pt x="328159" y="389323"/>
                  </a:lnTo>
                  <a:close/>
                </a:path>
              </a:pathLst>
            </a:custGeom>
            <a:solidFill>
              <a:srgbClr val="F2B602"/>
            </a:solidFill>
            <a:ln w="6259" cap="flat">
              <a:noFill/>
              <a:prstDash val="solid"/>
              <a:miter/>
            </a:ln>
          </p:spPr>
          <p:txBody>
            <a:bodyPr rtlCol="0" anchor="ctr"/>
            <a:lstStyle/>
            <a:p>
              <a:endParaRPr lang="fr-FR"/>
            </a:p>
          </p:txBody>
        </p:sp>
        <p:sp>
          <p:nvSpPr>
            <p:cNvPr id="218" name="Graphique 3">
              <a:extLst>
                <a:ext uri="{FF2B5EF4-FFF2-40B4-BE49-F238E27FC236}">
                  <a16:creationId xmlns:a16="http://schemas.microsoft.com/office/drawing/2014/main" id="{540E0A75-D160-45C0-8116-A1BDE0EF79F9}"/>
                </a:ext>
              </a:extLst>
            </p:cNvPr>
            <p:cNvSpPr/>
            <p:nvPr/>
          </p:nvSpPr>
          <p:spPr>
            <a:xfrm>
              <a:off x="9017507" y="5224079"/>
              <a:ext cx="336058" cy="392965"/>
            </a:xfrm>
            <a:custGeom>
              <a:avLst/>
              <a:gdLst>
                <a:gd name="connsiteX0" fmla="*/ 335985 w 336058"/>
                <a:gd name="connsiteY0" fmla="*/ 248526 h 392965"/>
                <a:gd name="connsiteX1" fmla="*/ 262300 w 336058"/>
                <a:gd name="connsiteY1" fmla="*/ -263 h 392965"/>
                <a:gd name="connsiteX2" fmla="*/ 178223 w 336058"/>
                <a:gd name="connsiteY2" fmla="*/ 179599 h 392965"/>
                <a:gd name="connsiteX3" fmla="*/ -74 w 336058"/>
                <a:gd name="connsiteY3" fmla="*/ 148296 h 392965"/>
                <a:gd name="connsiteX4" fmla="*/ 53452 w 336058"/>
                <a:gd name="connsiteY4" fmla="*/ 340241 h 392965"/>
                <a:gd name="connsiteX5" fmla="*/ 247525 w 336058"/>
                <a:gd name="connsiteY5" fmla="*/ 392703 h 3929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6058" h="392965">
                  <a:moveTo>
                    <a:pt x="335985" y="248526"/>
                  </a:moveTo>
                  <a:cubicBezTo>
                    <a:pt x="319082" y="163515"/>
                    <a:pt x="294416" y="80239"/>
                    <a:pt x="262300" y="-263"/>
                  </a:cubicBezTo>
                  <a:lnTo>
                    <a:pt x="178223" y="179599"/>
                  </a:lnTo>
                  <a:lnTo>
                    <a:pt x="-74" y="148296"/>
                  </a:lnTo>
                  <a:cubicBezTo>
                    <a:pt x="30602" y="207983"/>
                    <a:pt x="48820" y="273292"/>
                    <a:pt x="53452" y="340241"/>
                  </a:cubicBezTo>
                  <a:lnTo>
                    <a:pt x="247525" y="392703"/>
                  </a:lnTo>
                  <a:close/>
                </a:path>
              </a:pathLst>
            </a:custGeom>
            <a:solidFill>
              <a:srgbClr val="F2B602"/>
            </a:solidFill>
            <a:ln w="6259" cap="flat">
              <a:noFill/>
              <a:prstDash val="solid"/>
              <a:miter/>
            </a:ln>
          </p:spPr>
          <p:txBody>
            <a:bodyPr rtlCol="0" anchor="ctr"/>
            <a:lstStyle/>
            <a:p>
              <a:endParaRPr lang="fr-FR"/>
            </a:p>
          </p:txBody>
        </p:sp>
        <p:sp>
          <p:nvSpPr>
            <p:cNvPr id="219" name="Graphique 3">
              <a:extLst>
                <a:ext uri="{FF2B5EF4-FFF2-40B4-BE49-F238E27FC236}">
                  <a16:creationId xmlns:a16="http://schemas.microsoft.com/office/drawing/2014/main" id="{63C3AF2B-DEED-465D-A424-AE0839C06B67}"/>
                </a:ext>
              </a:extLst>
            </p:cNvPr>
            <p:cNvSpPr/>
            <p:nvPr/>
          </p:nvSpPr>
          <p:spPr>
            <a:xfrm>
              <a:off x="8924978" y="5106446"/>
              <a:ext cx="354903" cy="298120"/>
            </a:xfrm>
            <a:custGeom>
              <a:avLst/>
              <a:gdLst>
                <a:gd name="connsiteX0" fmla="*/ 354830 w 354903"/>
                <a:gd name="connsiteY0" fmla="*/ 117370 h 298120"/>
                <a:gd name="connsiteX1" fmla="*/ 305560 w 354903"/>
                <a:gd name="connsiteY1" fmla="*/ 9378 h 298120"/>
                <a:gd name="connsiteX2" fmla="*/ 300489 w 354903"/>
                <a:gd name="connsiteY2" fmla="*/ -263 h 298120"/>
                <a:gd name="connsiteX3" fmla="*/ 201073 w 354903"/>
                <a:gd name="connsiteY3" fmla="*/ 153493 h 298120"/>
                <a:gd name="connsiteX4" fmla="*/ -74 w 354903"/>
                <a:gd name="connsiteY4" fmla="*/ 134711 h 298120"/>
                <a:gd name="connsiteX5" fmla="*/ 92455 w 354903"/>
                <a:gd name="connsiteY5" fmla="*/ 266556 h 298120"/>
                <a:gd name="connsiteX6" fmla="*/ 270752 w 354903"/>
                <a:gd name="connsiteY6" fmla="*/ 297858 h 298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4903" h="298120">
                  <a:moveTo>
                    <a:pt x="354830" y="117370"/>
                  </a:moveTo>
                  <a:cubicBezTo>
                    <a:pt x="340305" y="80547"/>
                    <a:pt x="323840" y="44499"/>
                    <a:pt x="305560" y="9378"/>
                  </a:cubicBezTo>
                  <a:cubicBezTo>
                    <a:pt x="303870" y="6248"/>
                    <a:pt x="302179" y="3118"/>
                    <a:pt x="300489" y="-263"/>
                  </a:cubicBezTo>
                  <a:lnTo>
                    <a:pt x="201073" y="153493"/>
                  </a:lnTo>
                  <a:lnTo>
                    <a:pt x="-74" y="134711"/>
                  </a:lnTo>
                  <a:cubicBezTo>
                    <a:pt x="36675" y="174227"/>
                    <a:pt x="67789" y="218589"/>
                    <a:pt x="92455" y="266556"/>
                  </a:cubicBezTo>
                  <a:lnTo>
                    <a:pt x="270752" y="297858"/>
                  </a:lnTo>
                  <a:close/>
                </a:path>
              </a:pathLst>
            </a:custGeom>
            <a:solidFill>
              <a:srgbClr val="C90630"/>
            </a:solidFill>
            <a:ln w="6259" cap="flat">
              <a:noFill/>
              <a:prstDash val="solid"/>
              <a:miter/>
            </a:ln>
          </p:spPr>
          <p:txBody>
            <a:bodyPr rtlCol="0" anchor="ctr"/>
            <a:lstStyle/>
            <a:p>
              <a:endParaRPr lang="fr-FR"/>
            </a:p>
          </p:txBody>
        </p:sp>
        <p:sp>
          <p:nvSpPr>
            <p:cNvPr id="220" name="Graphique 3">
              <a:extLst>
                <a:ext uri="{FF2B5EF4-FFF2-40B4-BE49-F238E27FC236}">
                  <a16:creationId xmlns:a16="http://schemas.microsoft.com/office/drawing/2014/main" id="{B50E0A28-C6DA-47AE-974A-0FB40E0C6A87}"/>
                </a:ext>
              </a:extLst>
            </p:cNvPr>
            <p:cNvSpPr/>
            <p:nvPr/>
          </p:nvSpPr>
          <p:spPr>
            <a:xfrm>
              <a:off x="7469744" y="6196319"/>
              <a:ext cx="361483" cy="240433"/>
            </a:xfrm>
            <a:custGeom>
              <a:avLst/>
              <a:gdLst>
                <a:gd name="connsiteX0" fmla="*/ -74 w 361483"/>
                <a:gd name="connsiteY0" fmla="*/ 79435 h 240433"/>
                <a:gd name="connsiteX1" fmla="*/ 75051 w 361483"/>
                <a:gd name="connsiteY1" fmla="*/ 186425 h 240433"/>
                <a:gd name="connsiteX2" fmla="*/ 219855 w 361483"/>
                <a:gd name="connsiteY2" fmla="*/ 231312 h 240433"/>
                <a:gd name="connsiteX3" fmla="*/ 198318 w 361483"/>
                <a:gd name="connsiteY3" fmla="*/ 155061 h 240433"/>
                <a:gd name="connsiteX4" fmla="*/ 321836 w 361483"/>
                <a:gd name="connsiteY4" fmla="*/ 199385 h 240433"/>
                <a:gd name="connsiteX5" fmla="*/ 230560 w 361483"/>
                <a:gd name="connsiteY5" fmla="*/ 111425 h 240433"/>
                <a:gd name="connsiteX6" fmla="*/ 361215 w 361483"/>
                <a:gd name="connsiteY6" fmla="*/ 146484 h 240433"/>
                <a:gd name="connsiteX7" fmla="*/ 236006 w 361483"/>
                <a:gd name="connsiteY7" fmla="*/ 55958 h 240433"/>
                <a:gd name="connsiteX8" fmla="*/ 354954 w 361483"/>
                <a:gd name="connsiteY8" fmla="*/ 65411 h 240433"/>
                <a:gd name="connsiteX9" fmla="*/ 195063 w 361483"/>
                <a:gd name="connsiteY9" fmla="*/ 115 h 240433"/>
                <a:gd name="connsiteX10" fmla="*/ -74 w 361483"/>
                <a:gd name="connsiteY10" fmla="*/ 79435 h 240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61483" h="240433">
                  <a:moveTo>
                    <a:pt x="-74" y="79435"/>
                  </a:moveTo>
                  <a:cubicBezTo>
                    <a:pt x="6625" y="148299"/>
                    <a:pt x="17017" y="193312"/>
                    <a:pt x="75051" y="186425"/>
                  </a:cubicBezTo>
                  <a:cubicBezTo>
                    <a:pt x="133085" y="179539"/>
                    <a:pt x="176908" y="203454"/>
                    <a:pt x="219855" y="231312"/>
                  </a:cubicBezTo>
                  <a:cubicBezTo>
                    <a:pt x="262801" y="259171"/>
                    <a:pt x="265493" y="217915"/>
                    <a:pt x="198318" y="155061"/>
                  </a:cubicBezTo>
                  <a:cubicBezTo>
                    <a:pt x="235318" y="166830"/>
                    <a:pt x="311507" y="213470"/>
                    <a:pt x="321836" y="199385"/>
                  </a:cubicBezTo>
                  <a:cubicBezTo>
                    <a:pt x="332166" y="185299"/>
                    <a:pt x="279329" y="138533"/>
                    <a:pt x="230560" y="111425"/>
                  </a:cubicBezTo>
                  <a:cubicBezTo>
                    <a:pt x="272129" y="123508"/>
                    <a:pt x="356582" y="163888"/>
                    <a:pt x="361215" y="146484"/>
                  </a:cubicBezTo>
                  <a:cubicBezTo>
                    <a:pt x="365847" y="129080"/>
                    <a:pt x="287091" y="81751"/>
                    <a:pt x="236006" y="55958"/>
                  </a:cubicBezTo>
                  <a:cubicBezTo>
                    <a:pt x="272004" y="60966"/>
                    <a:pt x="349070" y="83504"/>
                    <a:pt x="354954" y="65411"/>
                  </a:cubicBezTo>
                  <a:cubicBezTo>
                    <a:pt x="360839" y="47319"/>
                    <a:pt x="282897" y="6877"/>
                    <a:pt x="195063" y="115"/>
                  </a:cubicBezTo>
                  <a:cubicBezTo>
                    <a:pt x="107230" y="-6646"/>
                    <a:pt x="-74" y="79435"/>
                    <a:pt x="-74" y="79435"/>
                  </a:cubicBezTo>
                  <a:close/>
                </a:path>
              </a:pathLst>
            </a:custGeom>
            <a:solidFill>
              <a:srgbClr val="D19D82"/>
            </a:solidFill>
            <a:ln w="6259" cap="flat">
              <a:noFill/>
              <a:prstDash val="solid"/>
              <a:miter/>
            </a:ln>
          </p:spPr>
          <p:txBody>
            <a:bodyPr rtlCol="0" anchor="ctr"/>
            <a:lstStyle/>
            <a:p>
              <a:endParaRPr lang="fr-FR"/>
            </a:p>
          </p:txBody>
        </p:sp>
        <p:sp>
          <p:nvSpPr>
            <p:cNvPr id="221" name="Graphique 3">
              <a:extLst>
                <a:ext uri="{FF2B5EF4-FFF2-40B4-BE49-F238E27FC236}">
                  <a16:creationId xmlns:a16="http://schemas.microsoft.com/office/drawing/2014/main" id="{F185DA4A-4ECB-43CE-84AC-388A9F9901D7}"/>
                </a:ext>
              </a:extLst>
            </p:cNvPr>
            <p:cNvSpPr/>
            <p:nvPr/>
          </p:nvSpPr>
          <p:spPr>
            <a:xfrm>
              <a:off x="7552945" y="6142592"/>
              <a:ext cx="89999" cy="98177"/>
            </a:xfrm>
            <a:custGeom>
              <a:avLst/>
              <a:gdLst>
                <a:gd name="connsiteX0" fmla="*/ -74 w 89999"/>
                <a:gd name="connsiteY0" fmla="*/ 81325 h 98177"/>
                <a:gd name="connsiteX1" fmla="*/ 83315 w 89999"/>
                <a:gd name="connsiteY1" fmla="*/ -60 h 98177"/>
                <a:gd name="connsiteX2" fmla="*/ 49509 w 89999"/>
                <a:gd name="connsiteY2" fmla="*/ 97915 h 98177"/>
              </a:gdLst>
              <a:ahLst/>
              <a:cxnLst>
                <a:cxn ang="0">
                  <a:pos x="connsiteX0" y="connsiteY0"/>
                </a:cxn>
                <a:cxn ang="0">
                  <a:pos x="connsiteX1" y="connsiteY1"/>
                </a:cxn>
                <a:cxn ang="0">
                  <a:pos x="connsiteX2" y="connsiteY2"/>
                </a:cxn>
              </a:cxnLst>
              <a:rect l="l" t="t" r="r" b="b"/>
              <a:pathLst>
                <a:path w="89999" h="98177">
                  <a:moveTo>
                    <a:pt x="-74" y="81325"/>
                  </a:moveTo>
                  <a:cubicBezTo>
                    <a:pt x="10569" y="37502"/>
                    <a:pt x="68416" y="-3504"/>
                    <a:pt x="83315" y="-60"/>
                  </a:cubicBezTo>
                  <a:cubicBezTo>
                    <a:pt x="109483" y="6200"/>
                    <a:pt x="49509" y="97915"/>
                    <a:pt x="49509" y="97915"/>
                  </a:cubicBezTo>
                  <a:close/>
                </a:path>
              </a:pathLst>
            </a:custGeom>
            <a:solidFill>
              <a:srgbClr val="D19D82"/>
            </a:solidFill>
            <a:ln w="6259" cap="flat">
              <a:noFill/>
              <a:prstDash val="solid"/>
              <a:miter/>
            </a:ln>
          </p:spPr>
          <p:txBody>
            <a:bodyPr rtlCol="0" anchor="ctr"/>
            <a:lstStyle/>
            <a:p>
              <a:endParaRPr lang="fr-FR"/>
            </a:p>
          </p:txBody>
        </p:sp>
        <p:sp>
          <p:nvSpPr>
            <p:cNvPr id="222" name="Graphique 3">
              <a:extLst>
                <a:ext uri="{FF2B5EF4-FFF2-40B4-BE49-F238E27FC236}">
                  <a16:creationId xmlns:a16="http://schemas.microsoft.com/office/drawing/2014/main" id="{191634FE-AC13-497D-AD7E-1B4024648865}"/>
                </a:ext>
              </a:extLst>
            </p:cNvPr>
            <p:cNvSpPr/>
            <p:nvPr/>
          </p:nvSpPr>
          <p:spPr>
            <a:xfrm>
              <a:off x="7404260" y="6186305"/>
              <a:ext cx="168530" cy="149749"/>
            </a:xfrm>
            <a:custGeom>
              <a:avLst/>
              <a:gdLst>
                <a:gd name="connsiteX0" fmla="*/ 97652 w 168530"/>
                <a:gd name="connsiteY0" fmla="*/ -263 h 149749"/>
                <a:gd name="connsiteX1" fmla="*/ 168457 w 168530"/>
                <a:gd name="connsiteY1" fmla="*/ 49320 h 149749"/>
                <a:gd name="connsiteX2" fmla="*/ 65411 w 168530"/>
                <a:gd name="connsiteY2" fmla="*/ 149486 h 149749"/>
                <a:gd name="connsiteX3" fmla="*/ -74 w 168530"/>
                <a:gd name="connsiteY3" fmla="*/ 93017 h 149749"/>
              </a:gdLst>
              <a:ahLst/>
              <a:cxnLst>
                <a:cxn ang="0">
                  <a:pos x="connsiteX0" y="connsiteY0"/>
                </a:cxn>
                <a:cxn ang="0">
                  <a:pos x="connsiteX1" y="connsiteY1"/>
                </a:cxn>
                <a:cxn ang="0">
                  <a:pos x="connsiteX2" y="connsiteY2"/>
                </a:cxn>
                <a:cxn ang="0">
                  <a:pos x="connsiteX3" y="connsiteY3"/>
                </a:cxn>
              </a:cxnLst>
              <a:rect l="l" t="t" r="r" b="b"/>
              <a:pathLst>
                <a:path w="168530" h="149749">
                  <a:moveTo>
                    <a:pt x="97652" y="-263"/>
                  </a:moveTo>
                  <a:lnTo>
                    <a:pt x="168457" y="49320"/>
                  </a:lnTo>
                  <a:cubicBezTo>
                    <a:pt x="168457" y="49320"/>
                    <a:pt x="169208" y="131832"/>
                    <a:pt x="65411" y="149486"/>
                  </a:cubicBezTo>
                  <a:lnTo>
                    <a:pt x="-74" y="93017"/>
                  </a:lnTo>
                  <a:close/>
                </a:path>
              </a:pathLst>
            </a:custGeom>
            <a:solidFill>
              <a:srgbClr val="AF0935"/>
            </a:solidFill>
            <a:ln w="6259" cap="flat">
              <a:noFill/>
              <a:prstDash val="solid"/>
              <a:miter/>
            </a:ln>
          </p:spPr>
          <p:txBody>
            <a:bodyPr rtlCol="0" anchor="ctr"/>
            <a:lstStyle/>
            <a:p>
              <a:endParaRPr lang="fr-FR"/>
            </a:p>
          </p:txBody>
        </p:sp>
        <p:sp>
          <p:nvSpPr>
            <p:cNvPr id="223" name="Graphique 3">
              <a:extLst>
                <a:ext uri="{FF2B5EF4-FFF2-40B4-BE49-F238E27FC236}">
                  <a16:creationId xmlns:a16="http://schemas.microsoft.com/office/drawing/2014/main" id="{3CCDB041-5F43-4C97-906C-A47B91EB19C0}"/>
                </a:ext>
              </a:extLst>
            </p:cNvPr>
            <p:cNvSpPr/>
            <p:nvPr/>
          </p:nvSpPr>
          <p:spPr>
            <a:xfrm>
              <a:off x="6996613" y="5448953"/>
              <a:ext cx="518435" cy="830318"/>
            </a:xfrm>
            <a:custGeom>
              <a:avLst/>
              <a:gdLst>
                <a:gd name="connsiteX0" fmla="*/ 109765 w 518435"/>
                <a:gd name="connsiteY0" fmla="*/ 144478 h 830318"/>
                <a:gd name="connsiteX1" fmla="*/ 304213 w 518435"/>
                <a:gd name="connsiteY1" fmla="*/ 92015 h 830318"/>
                <a:gd name="connsiteX2" fmla="*/ 429798 w 518435"/>
                <a:gd name="connsiteY2" fmla="*/ 473212 h 830318"/>
                <a:gd name="connsiteX3" fmla="*/ 407573 w 518435"/>
                <a:gd name="connsiteY3" fmla="*/ 830056 h 830318"/>
                <a:gd name="connsiteX4" fmla="*/ 21619 w 518435"/>
                <a:gd name="connsiteY4" fmla="*/ -263 h 8303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8435" h="830318">
                  <a:moveTo>
                    <a:pt x="109765" y="144478"/>
                  </a:moveTo>
                  <a:lnTo>
                    <a:pt x="304213" y="92015"/>
                  </a:lnTo>
                  <a:cubicBezTo>
                    <a:pt x="295699" y="220104"/>
                    <a:pt x="338082" y="352011"/>
                    <a:pt x="429798" y="473212"/>
                  </a:cubicBezTo>
                  <a:cubicBezTo>
                    <a:pt x="612727" y="714864"/>
                    <a:pt x="464668" y="795373"/>
                    <a:pt x="407573" y="830056"/>
                  </a:cubicBezTo>
                  <a:cubicBezTo>
                    <a:pt x="-1920" y="659209"/>
                    <a:pt x="-35852" y="292349"/>
                    <a:pt x="21619" y="-263"/>
                  </a:cubicBezTo>
                  <a:close/>
                </a:path>
              </a:pathLst>
            </a:custGeom>
            <a:solidFill>
              <a:srgbClr val="C90630"/>
            </a:solidFill>
            <a:ln w="6259" cap="flat">
              <a:noFill/>
              <a:prstDash val="solid"/>
              <a:miter/>
            </a:ln>
          </p:spPr>
          <p:txBody>
            <a:bodyPr rtlCol="0" anchor="ctr"/>
            <a:lstStyle/>
            <a:p>
              <a:endParaRPr lang="fr-FR"/>
            </a:p>
          </p:txBody>
        </p:sp>
        <p:sp>
          <p:nvSpPr>
            <p:cNvPr id="224" name="Graphique 3">
              <a:extLst>
                <a:ext uri="{FF2B5EF4-FFF2-40B4-BE49-F238E27FC236}">
                  <a16:creationId xmlns:a16="http://schemas.microsoft.com/office/drawing/2014/main" id="{D12871CA-CC17-4AF9-B434-F205E6CFE30D}"/>
                </a:ext>
              </a:extLst>
            </p:cNvPr>
            <p:cNvSpPr/>
            <p:nvPr/>
          </p:nvSpPr>
          <p:spPr>
            <a:xfrm>
              <a:off x="7018306" y="5200352"/>
              <a:ext cx="336058" cy="393091"/>
            </a:xfrm>
            <a:custGeom>
              <a:avLst/>
              <a:gdLst>
                <a:gd name="connsiteX0" fmla="*/ -74 w 336058"/>
                <a:gd name="connsiteY0" fmla="*/ 248526 h 393091"/>
                <a:gd name="connsiteX1" fmla="*/ 73673 w 336058"/>
                <a:gd name="connsiteY1" fmla="*/ -263 h 393091"/>
                <a:gd name="connsiteX2" fmla="*/ 157688 w 336058"/>
                <a:gd name="connsiteY2" fmla="*/ 179661 h 393091"/>
                <a:gd name="connsiteX3" fmla="*/ 335985 w 336058"/>
                <a:gd name="connsiteY3" fmla="*/ 148359 h 393091"/>
                <a:gd name="connsiteX4" fmla="*/ 282459 w 336058"/>
                <a:gd name="connsiteY4" fmla="*/ 340366 h 393091"/>
                <a:gd name="connsiteX5" fmla="*/ 88010 w 336058"/>
                <a:gd name="connsiteY5" fmla="*/ 392829 h 3930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6058" h="393091">
                  <a:moveTo>
                    <a:pt x="-74" y="248526"/>
                  </a:moveTo>
                  <a:cubicBezTo>
                    <a:pt x="16829" y="163516"/>
                    <a:pt x="41557" y="80240"/>
                    <a:pt x="73673" y="-263"/>
                  </a:cubicBezTo>
                  <a:lnTo>
                    <a:pt x="157688" y="179661"/>
                  </a:lnTo>
                  <a:lnTo>
                    <a:pt x="335985" y="148359"/>
                  </a:lnTo>
                  <a:cubicBezTo>
                    <a:pt x="305246" y="208052"/>
                    <a:pt x="287029" y="273392"/>
                    <a:pt x="282459" y="340366"/>
                  </a:cubicBezTo>
                  <a:lnTo>
                    <a:pt x="88010" y="392829"/>
                  </a:lnTo>
                  <a:close/>
                </a:path>
              </a:pathLst>
            </a:custGeom>
            <a:solidFill>
              <a:srgbClr val="F2B602"/>
            </a:solidFill>
            <a:ln w="6259" cap="flat">
              <a:noFill/>
              <a:prstDash val="solid"/>
              <a:miter/>
            </a:ln>
          </p:spPr>
          <p:txBody>
            <a:bodyPr rtlCol="0" anchor="ctr"/>
            <a:lstStyle/>
            <a:p>
              <a:endParaRPr lang="fr-FR"/>
            </a:p>
          </p:txBody>
        </p:sp>
        <p:sp>
          <p:nvSpPr>
            <p:cNvPr id="225" name="Graphique 3">
              <a:extLst>
                <a:ext uri="{FF2B5EF4-FFF2-40B4-BE49-F238E27FC236}">
                  <a16:creationId xmlns:a16="http://schemas.microsoft.com/office/drawing/2014/main" id="{CE0BCFF3-2000-47B0-BBF6-C931BB7E1F3C}"/>
                </a:ext>
              </a:extLst>
            </p:cNvPr>
            <p:cNvSpPr/>
            <p:nvPr/>
          </p:nvSpPr>
          <p:spPr>
            <a:xfrm>
              <a:off x="7092053" y="5082782"/>
              <a:ext cx="354903" cy="297682"/>
            </a:xfrm>
            <a:custGeom>
              <a:avLst/>
              <a:gdLst>
                <a:gd name="connsiteX0" fmla="*/ -74 w 354903"/>
                <a:gd name="connsiteY0" fmla="*/ 117307 h 297682"/>
                <a:gd name="connsiteX1" fmla="*/ 49196 w 354903"/>
                <a:gd name="connsiteY1" fmla="*/ 9315 h 297682"/>
                <a:gd name="connsiteX2" fmla="*/ 54204 w 354903"/>
                <a:gd name="connsiteY2" fmla="*/ -263 h 297682"/>
                <a:gd name="connsiteX3" fmla="*/ 153682 w 354903"/>
                <a:gd name="connsiteY3" fmla="*/ 153430 h 297682"/>
                <a:gd name="connsiteX4" fmla="*/ 354830 w 354903"/>
                <a:gd name="connsiteY4" fmla="*/ 134649 h 297682"/>
                <a:gd name="connsiteX5" fmla="*/ 262300 w 354903"/>
                <a:gd name="connsiteY5" fmla="*/ 266118 h 297682"/>
                <a:gd name="connsiteX6" fmla="*/ 84004 w 354903"/>
                <a:gd name="connsiteY6" fmla="*/ 297420 h 2976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4903" h="297682">
                  <a:moveTo>
                    <a:pt x="-74" y="117307"/>
                  </a:moveTo>
                  <a:cubicBezTo>
                    <a:pt x="14451" y="80477"/>
                    <a:pt x="30916" y="44430"/>
                    <a:pt x="49196" y="9315"/>
                  </a:cubicBezTo>
                  <a:cubicBezTo>
                    <a:pt x="50823" y="6185"/>
                    <a:pt x="52577" y="3055"/>
                    <a:pt x="54204" y="-263"/>
                  </a:cubicBezTo>
                  <a:lnTo>
                    <a:pt x="153682" y="153430"/>
                  </a:lnTo>
                  <a:lnTo>
                    <a:pt x="354830" y="134649"/>
                  </a:lnTo>
                  <a:cubicBezTo>
                    <a:pt x="318144" y="174033"/>
                    <a:pt x="286967" y="218269"/>
                    <a:pt x="262300" y="266118"/>
                  </a:cubicBezTo>
                  <a:lnTo>
                    <a:pt x="84004" y="297420"/>
                  </a:lnTo>
                  <a:close/>
                </a:path>
              </a:pathLst>
            </a:custGeom>
            <a:solidFill>
              <a:srgbClr val="C90630"/>
            </a:solidFill>
            <a:ln w="6259" cap="flat">
              <a:noFill/>
              <a:prstDash val="solid"/>
              <a:miter/>
            </a:ln>
          </p:spPr>
          <p:txBody>
            <a:bodyPr rtlCol="0" anchor="ctr"/>
            <a:lstStyle/>
            <a:p>
              <a:endParaRPr lang="fr-FR"/>
            </a:p>
          </p:txBody>
        </p:sp>
        <p:pic>
          <p:nvPicPr>
            <p:cNvPr id="226" name="Image 174">
              <a:extLst>
                <a:ext uri="{FF2B5EF4-FFF2-40B4-BE49-F238E27FC236}">
                  <a16:creationId xmlns:a16="http://schemas.microsoft.com/office/drawing/2014/main" id="{849A0E46-6AAA-44F9-8707-94B7F7C7EEC8}"/>
                </a:ext>
              </a:extLst>
            </p:cNvPr>
            <p:cNvPicPr>
              <a:picLocks noChangeAspect="1"/>
            </p:cNvPicPr>
            <p:nvPr/>
          </p:nvPicPr>
          <p:blipFill>
            <a:blip r:embed="rId5" cstate="hqprint">
              <a:extLst>
                <a:ext uri="{28A0092B-C50C-407E-A947-70E740481C1C}">
                  <a14:useLocalDpi xmlns:a14="http://schemas.microsoft.com/office/drawing/2010/main" val="0"/>
                </a:ext>
              </a:extLst>
            </a:blip>
            <a:stretch>
              <a:fillRect/>
            </a:stretch>
          </p:blipFill>
          <p:spPr>
            <a:xfrm>
              <a:off x="7549957" y="3283857"/>
              <a:ext cx="294943" cy="208917"/>
            </a:xfrm>
            <a:prstGeom prst="rect">
              <a:avLst/>
            </a:prstGeom>
          </p:spPr>
        </p:pic>
      </p:grpSp>
    </p:spTree>
    <p:custDataLst>
      <p:tags r:id="rId1"/>
    </p:custDataLst>
    <p:extLst>
      <p:ext uri="{BB962C8B-B14F-4D97-AF65-F5344CB8AC3E}">
        <p14:creationId xmlns:p14="http://schemas.microsoft.com/office/powerpoint/2010/main" val="2794712315"/>
      </p:ext>
    </p:extLst>
  </p:cSld>
  <p:clrMapOvr>
    <a:masterClrMapping/>
  </p:clrMapOvr>
  <mc:AlternateContent xmlns:mc="http://schemas.openxmlformats.org/markup-compatibility/2006" xmlns:p14="http://schemas.microsoft.com/office/powerpoint/2010/main">
    <mc:Choice Requires="p14">
      <p:transition spd="med" p14:dur="700" advClick="0">
        <p:fade/>
      </p:transition>
    </mc:Choice>
    <mc:Fallback xmlns="">
      <p:transition spd="med" advClick="0">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1" nodeType="afterEffect">
                                      <p:stCondLst>
                                        <p:cond delay="0"/>
                                      </p:stCondLst>
                                      <p:childTnLst>
                                        <p:set>
                                          <p:cBhvr>
                                            <p:cTn id="6" dur="1" fill="hold">
                                              <p:stCondLst>
                                                <p:cond delay="0"/>
                                              </p:stCondLst>
                                            </p:cTn>
                                            <p:tgtEl>
                                              <p:spTgt spid="171"/>
                                            </p:tgtEl>
                                            <p:attrNameLst>
                                              <p:attrName>style.visibility</p:attrName>
                                            </p:attrNameLst>
                                          </p:cBhvr>
                                          <p:to>
                                            <p:strVal val="visible"/>
                                          </p:to>
                                        </p:set>
                                      </p:childTnLst>
                                    </p:cTn>
                                  </p:par>
                                  <p:par>
                                    <p:cTn id="7" presetID="6" presetClass="emph" presetSubtype="0" accel="46667" decel="53333" fill="hold" grpId="0" nodeType="withEffect">
                                      <p:stCondLst>
                                        <p:cond delay="250"/>
                                      </p:stCondLst>
                                      <p:childTnLst>
                                        <p:animScale>
                                          <p:cBhvr>
                                            <p:cTn id="8" dur="50" fill="hold"/>
                                            <p:tgtEl>
                                              <p:spTgt spid="171"/>
                                            </p:tgtEl>
                                          </p:cBhvr>
                                          <p:by x="0" y="0"/>
                                        </p:animScale>
                                      </p:childTnLst>
                                    </p:cTn>
                                  </p:par>
                                  <p:par>
                                    <p:cTn id="9" presetID="1" presetClass="entr" presetSubtype="0" fill="hold" grpId="0" nodeType="withEffect">
                                      <p:stCondLst>
                                        <p:cond delay="0"/>
                                      </p:stCondLst>
                                      <p:childTnLst>
                                        <p:set>
                                          <p:cBhvr>
                                            <p:cTn id="10" dur="1" fill="hold">
                                              <p:stCondLst>
                                                <p:cond delay="0"/>
                                              </p:stCondLst>
                                            </p:cTn>
                                            <p:tgtEl>
                                              <p:spTgt spid="172"/>
                                            </p:tgtEl>
                                            <p:attrNameLst>
                                              <p:attrName>style.visibility</p:attrName>
                                            </p:attrNameLst>
                                          </p:cBhvr>
                                          <p:to>
                                            <p:strVal val="visible"/>
                                          </p:to>
                                        </p:set>
                                      </p:childTnLst>
                                    </p:cTn>
                                  </p:par>
                                  <p:par>
                                    <p:cTn id="11" presetID="6" presetClass="emph" presetSubtype="0" accel="46667" decel="53333" fill="hold" grpId="1" nodeType="withEffect">
                                      <p:stCondLst>
                                        <p:cond delay="250"/>
                                      </p:stCondLst>
                                      <p:childTnLst>
                                        <p:animScale>
                                          <p:cBhvr>
                                            <p:cTn id="12" dur="50" fill="hold"/>
                                            <p:tgtEl>
                                              <p:spTgt spid="172"/>
                                            </p:tgtEl>
                                          </p:cBhvr>
                                          <p:by x="0" y="0"/>
                                        </p:animScale>
                                      </p:childTnLst>
                                    </p:cTn>
                                  </p:par>
                                  <p:par>
                                    <p:cTn id="13" presetID="1" presetClass="entr" presetSubtype="0" fill="hold" grpId="1" nodeType="withEffect">
                                      <p:stCondLst>
                                        <p:cond delay="3000"/>
                                      </p:stCondLst>
                                      <p:childTnLst>
                                        <p:set>
                                          <p:cBhvr>
                                            <p:cTn id="14" dur="1" fill="hold">
                                              <p:stCondLst>
                                                <p:cond delay="0"/>
                                              </p:stCondLst>
                                            </p:cTn>
                                            <p:tgtEl>
                                              <p:spTgt spid="173"/>
                                            </p:tgtEl>
                                            <p:attrNameLst>
                                              <p:attrName>style.visibility</p:attrName>
                                            </p:attrNameLst>
                                          </p:cBhvr>
                                          <p:to>
                                            <p:strVal val="visible"/>
                                          </p:to>
                                        </p:set>
                                      </p:childTnLst>
                                    </p:cTn>
                                  </p:par>
                                  <p:par>
                                    <p:cTn id="15" presetID="6" presetClass="emph" presetSubtype="0" accel="46667" decel="53333" fill="hold" grpId="0" nodeType="withEffect">
                                      <p:stCondLst>
                                        <p:cond delay="3200"/>
                                      </p:stCondLst>
                                      <p:childTnLst>
                                        <p:animScale>
                                          <p:cBhvr>
                                            <p:cTn id="16" dur="50" fill="hold"/>
                                            <p:tgtEl>
                                              <p:spTgt spid="173"/>
                                            </p:tgtEl>
                                          </p:cBhvr>
                                          <p:by x="0" y="0"/>
                                        </p:animScale>
                                      </p:childTnLst>
                                    </p:cTn>
                                  </p:par>
                                  <p:par>
                                    <p:cTn id="17" presetID="1" presetClass="entr" presetSubtype="0" fill="hold" grpId="0" nodeType="withEffect">
                                      <p:stCondLst>
                                        <p:cond delay="3000"/>
                                      </p:stCondLst>
                                      <p:childTnLst>
                                        <p:set>
                                          <p:cBhvr>
                                            <p:cTn id="18" dur="1" fill="hold">
                                              <p:stCondLst>
                                                <p:cond delay="0"/>
                                              </p:stCondLst>
                                            </p:cTn>
                                            <p:tgtEl>
                                              <p:spTgt spid="174"/>
                                            </p:tgtEl>
                                            <p:attrNameLst>
                                              <p:attrName>style.visibility</p:attrName>
                                            </p:attrNameLst>
                                          </p:cBhvr>
                                          <p:to>
                                            <p:strVal val="visible"/>
                                          </p:to>
                                        </p:set>
                                      </p:childTnLst>
                                    </p:cTn>
                                  </p:par>
                                  <p:par>
                                    <p:cTn id="19" presetID="6" presetClass="emph" presetSubtype="0" accel="46667" decel="53333" fill="hold" grpId="1" nodeType="withEffect">
                                      <p:stCondLst>
                                        <p:cond delay="3200"/>
                                      </p:stCondLst>
                                      <p:childTnLst>
                                        <p:animScale>
                                          <p:cBhvr>
                                            <p:cTn id="20" dur="50" fill="hold"/>
                                            <p:tgtEl>
                                              <p:spTgt spid="174"/>
                                            </p:tgtEl>
                                          </p:cBhvr>
                                          <p:by x="0" y="0"/>
                                        </p:animScale>
                                      </p:childTnLst>
                                    </p:cTn>
                                  </p:par>
                                  <p:par>
                                    <p:cTn id="21" presetID="2" presetClass="entr" presetSubtype="8" fill="hold" grpId="0" nodeType="withEffect" p14:presetBounceEnd="48000">
                                      <p:stCondLst>
                                        <p:cond delay="700"/>
                                      </p:stCondLst>
                                      <p:childTnLst>
                                        <p:set>
                                          <p:cBhvr>
                                            <p:cTn id="22" dur="1" fill="hold">
                                              <p:stCondLst>
                                                <p:cond delay="0"/>
                                              </p:stCondLst>
                                            </p:cTn>
                                            <p:tgtEl>
                                              <p:spTgt spid="74"/>
                                            </p:tgtEl>
                                            <p:attrNameLst>
                                              <p:attrName>style.visibility</p:attrName>
                                            </p:attrNameLst>
                                          </p:cBhvr>
                                          <p:to>
                                            <p:strVal val="visible"/>
                                          </p:to>
                                        </p:set>
                                        <p:anim calcmode="lin" valueType="num" p14:bounceEnd="48000">
                                          <p:cBhvr additive="base">
                                            <p:cTn id="23" dur="1270" fill="hold"/>
                                            <p:tgtEl>
                                              <p:spTgt spid="74"/>
                                            </p:tgtEl>
                                            <p:attrNameLst>
                                              <p:attrName>ppt_x</p:attrName>
                                            </p:attrNameLst>
                                          </p:cBhvr>
                                          <p:tavLst>
                                            <p:tav tm="0">
                                              <p:val>
                                                <p:strVal val="0-#ppt_w/2"/>
                                              </p:val>
                                            </p:tav>
                                            <p:tav tm="100000">
                                              <p:val>
                                                <p:strVal val="#ppt_x"/>
                                              </p:val>
                                            </p:tav>
                                          </p:tavLst>
                                        </p:anim>
                                        <p:anim calcmode="lin" valueType="num" p14:bounceEnd="48000">
                                          <p:cBhvr additive="base">
                                            <p:cTn id="24" dur="1270" fill="hold"/>
                                            <p:tgtEl>
                                              <p:spTgt spid="74"/>
                                            </p:tgtEl>
                                            <p:attrNameLst>
                                              <p:attrName>ppt_y</p:attrName>
                                            </p:attrNameLst>
                                          </p:cBhvr>
                                          <p:tavLst>
                                            <p:tav tm="0">
                                              <p:val>
                                                <p:strVal val="#ppt_y"/>
                                              </p:val>
                                            </p:tav>
                                            <p:tav tm="100000">
                                              <p:val>
                                                <p:strVal val="#ppt_y"/>
                                              </p:val>
                                            </p:tav>
                                          </p:tavLst>
                                        </p:anim>
                                      </p:childTnLst>
                                    </p:cTn>
                                  </p:par>
                                  <p:par>
                                    <p:cTn id="25" presetID="2" presetClass="entr" presetSubtype="4" fill="hold" grpId="0" nodeType="withEffect" p14:presetBounceEnd="48000">
                                      <p:stCondLst>
                                        <p:cond delay="500"/>
                                      </p:stCondLst>
                                      <p:childTnLst>
                                        <p:set>
                                          <p:cBhvr>
                                            <p:cTn id="26" dur="1" fill="hold">
                                              <p:stCondLst>
                                                <p:cond delay="0"/>
                                              </p:stCondLst>
                                            </p:cTn>
                                            <p:tgtEl>
                                              <p:spTgt spid="75"/>
                                            </p:tgtEl>
                                            <p:attrNameLst>
                                              <p:attrName>style.visibility</p:attrName>
                                            </p:attrNameLst>
                                          </p:cBhvr>
                                          <p:to>
                                            <p:strVal val="visible"/>
                                          </p:to>
                                        </p:set>
                                        <p:anim calcmode="lin" valueType="num" p14:bounceEnd="48000">
                                          <p:cBhvr additive="base">
                                            <p:cTn id="27" dur="1750" fill="hold"/>
                                            <p:tgtEl>
                                              <p:spTgt spid="75"/>
                                            </p:tgtEl>
                                            <p:attrNameLst>
                                              <p:attrName>ppt_x</p:attrName>
                                            </p:attrNameLst>
                                          </p:cBhvr>
                                          <p:tavLst>
                                            <p:tav tm="0">
                                              <p:val>
                                                <p:strVal val="#ppt_x"/>
                                              </p:val>
                                            </p:tav>
                                            <p:tav tm="100000">
                                              <p:val>
                                                <p:strVal val="#ppt_x"/>
                                              </p:val>
                                            </p:tav>
                                          </p:tavLst>
                                        </p:anim>
                                        <p:anim calcmode="lin" valueType="num" p14:bounceEnd="48000">
                                          <p:cBhvr additive="base">
                                            <p:cTn id="28" dur="1750" fill="hold"/>
                                            <p:tgtEl>
                                              <p:spTgt spid="75"/>
                                            </p:tgtEl>
                                            <p:attrNameLst>
                                              <p:attrName>ppt_y</p:attrName>
                                            </p:attrNameLst>
                                          </p:cBhvr>
                                          <p:tavLst>
                                            <p:tav tm="0">
                                              <p:val>
                                                <p:strVal val="1+#ppt_h/2"/>
                                              </p:val>
                                            </p:tav>
                                            <p:tav tm="100000">
                                              <p:val>
                                                <p:strVal val="#ppt_y"/>
                                              </p:val>
                                            </p:tav>
                                          </p:tavLst>
                                        </p:anim>
                                      </p:childTnLst>
                                    </p:cTn>
                                  </p:par>
                                  <p:par>
                                    <p:cTn id="29" presetID="2" presetClass="entr" presetSubtype="1" fill="hold" grpId="0" nodeType="withEffect" p14:presetBounceEnd="48000">
                                      <p:stCondLst>
                                        <p:cond delay="350"/>
                                      </p:stCondLst>
                                      <p:childTnLst>
                                        <p:set>
                                          <p:cBhvr>
                                            <p:cTn id="30" dur="1" fill="hold">
                                              <p:stCondLst>
                                                <p:cond delay="0"/>
                                              </p:stCondLst>
                                            </p:cTn>
                                            <p:tgtEl>
                                              <p:spTgt spid="76"/>
                                            </p:tgtEl>
                                            <p:attrNameLst>
                                              <p:attrName>style.visibility</p:attrName>
                                            </p:attrNameLst>
                                          </p:cBhvr>
                                          <p:to>
                                            <p:strVal val="visible"/>
                                          </p:to>
                                        </p:set>
                                        <p:anim calcmode="lin" valueType="num" p14:bounceEnd="48000">
                                          <p:cBhvr additive="base">
                                            <p:cTn id="31" dur="1750" fill="hold"/>
                                            <p:tgtEl>
                                              <p:spTgt spid="76"/>
                                            </p:tgtEl>
                                            <p:attrNameLst>
                                              <p:attrName>ppt_x</p:attrName>
                                            </p:attrNameLst>
                                          </p:cBhvr>
                                          <p:tavLst>
                                            <p:tav tm="0">
                                              <p:val>
                                                <p:strVal val="#ppt_x"/>
                                              </p:val>
                                            </p:tav>
                                            <p:tav tm="100000">
                                              <p:val>
                                                <p:strVal val="#ppt_x"/>
                                              </p:val>
                                            </p:tav>
                                          </p:tavLst>
                                        </p:anim>
                                        <p:anim calcmode="lin" valueType="num" p14:bounceEnd="48000">
                                          <p:cBhvr additive="base">
                                            <p:cTn id="32" dur="1750" fill="hold"/>
                                            <p:tgtEl>
                                              <p:spTgt spid="76"/>
                                            </p:tgtEl>
                                            <p:attrNameLst>
                                              <p:attrName>ppt_y</p:attrName>
                                            </p:attrNameLst>
                                          </p:cBhvr>
                                          <p:tavLst>
                                            <p:tav tm="0">
                                              <p:val>
                                                <p:strVal val="0-#ppt_h/2"/>
                                              </p:val>
                                            </p:tav>
                                            <p:tav tm="100000">
                                              <p:val>
                                                <p:strVal val="#ppt_y"/>
                                              </p:val>
                                            </p:tav>
                                          </p:tavLst>
                                        </p:anim>
                                      </p:childTnLst>
                                    </p:cTn>
                                  </p:par>
                                  <p:par>
                                    <p:cTn id="33" presetID="2" presetClass="entr" presetSubtype="4" fill="hold" grpId="0" nodeType="withEffect" p14:presetBounceEnd="48000">
                                      <p:stCondLst>
                                        <p:cond delay="750"/>
                                      </p:stCondLst>
                                      <p:childTnLst>
                                        <p:set>
                                          <p:cBhvr>
                                            <p:cTn id="34" dur="1" fill="hold">
                                              <p:stCondLst>
                                                <p:cond delay="0"/>
                                              </p:stCondLst>
                                            </p:cTn>
                                            <p:tgtEl>
                                              <p:spTgt spid="77"/>
                                            </p:tgtEl>
                                            <p:attrNameLst>
                                              <p:attrName>style.visibility</p:attrName>
                                            </p:attrNameLst>
                                          </p:cBhvr>
                                          <p:to>
                                            <p:strVal val="visible"/>
                                          </p:to>
                                        </p:set>
                                        <p:anim calcmode="lin" valueType="num" p14:bounceEnd="48000">
                                          <p:cBhvr additive="base">
                                            <p:cTn id="35" dur="1750" fill="hold"/>
                                            <p:tgtEl>
                                              <p:spTgt spid="77"/>
                                            </p:tgtEl>
                                            <p:attrNameLst>
                                              <p:attrName>ppt_x</p:attrName>
                                            </p:attrNameLst>
                                          </p:cBhvr>
                                          <p:tavLst>
                                            <p:tav tm="0">
                                              <p:val>
                                                <p:strVal val="#ppt_x"/>
                                              </p:val>
                                            </p:tav>
                                            <p:tav tm="100000">
                                              <p:val>
                                                <p:strVal val="#ppt_x"/>
                                              </p:val>
                                            </p:tav>
                                          </p:tavLst>
                                        </p:anim>
                                        <p:anim calcmode="lin" valueType="num" p14:bounceEnd="48000">
                                          <p:cBhvr additive="base">
                                            <p:cTn id="36" dur="1750" fill="hold"/>
                                            <p:tgtEl>
                                              <p:spTgt spid="77"/>
                                            </p:tgtEl>
                                            <p:attrNameLst>
                                              <p:attrName>ppt_y</p:attrName>
                                            </p:attrNameLst>
                                          </p:cBhvr>
                                          <p:tavLst>
                                            <p:tav tm="0">
                                              <p:val>
                                                <p:strVal val="1+#ppt_h/2"/>
                                              </p:val>
                                            </p:tav>
                                            <p:tav tm="100000">
                                              <p:val>
                                                <p:strVal val="#ppt_y"/>
                                              </p:val>
                                            </p:tav>
                                          </p:tavLst>
                                        </p:anim>
                                      </p:childTnLst>
                                    </p:cTn>
                                  </p:par>
                                  <p:par>
                                    <p:cTn id="37" presetID="10" presetClass="entr" presetSubtype="0" fill="hold" grpId="0" nodeType="withEffect">
                                      <p:stCondLst>
                                        <p:cond delay="2000"/>
                                      </p:stCondLst>
                                      <p:childTnLst>
                                        <p:set>
                                          <p:cBhvr>
                                            <p:cTn id="38" dur="1" fill="hold">
                                              <p:stCondLst>
                                                <p:cond delay="0"/>
                                              </p:stCondLst>
                                            </p:cTn>
                                            <p:tgtEl>
                                              <p:spTgt spid="178"/>
                                            </p:tgtEl>
                                            <p:attrNameLst>
                                              <p:attrName>style.visibility</p:attrName>
                                            </p:attrNameLst>
                                          </p:cBhvr>
                                          <p:to>
                                            <p:strVal val="visible"/>
                                          </p:to>
                                        </p:set>
                                        <p:animEffect transition="in" filter="fade">
                                          <p:cBhvr>
                                            <p:cTn id="39" dur="500"/>
                                            <p:tgtEl>
                                              <p:spTgt spid="178"/>
                                            </p:tgtEl>
                                          </p:cBhvr>
                                        </p:animEffect>
                                      </p:childTnLst>
                                    </p:cTn>
                                  </p:par>
                                  <p:par>
                                    <p:cTn id="40" presetID="2" presetClass="entr" presetSubtype="4" decel="53750" fill="hold" nodeType="withEffect">
                                      <p:stCondLst>
                                        <p:cond delay="2750"/>
                                      </p:stCondLst>
                                      <p:childTnLst>
                                        <p:set>
                                          <p:cBhvr>
                                            <p:cTn id="41" dur="1" fill="hold">
                                              <p:stCondLst>
                                                <p:cond delay="0"/>
                                              </p:stCondLst>
                                            </p:cTn>
                                            <p:tgtEl>
                                              <p:spTgt spid="143"/>
                                            </p:tgtEl>
                                            <p:attrNameLst>
                                              <p:attrName>style.visibility</p:attrName>
                                            </p:attrNameLst>
                                          </p:cBhvr>
                                          <p:to>
                                            <p:strVal val="visible"/>
                                          </p:to>
                                        </p:set>
                                        <p:anim calcmode="lin" valueType="num">
                                          <p:cBhvr additive="base">
                                            <p:cTn id="42" dur="800" fill="hold"/>
                                            <p:tgtEl>
                                              <p:spTgt spid="143"/>
                                            </p:tgtEl>
                                            <p:attrNameLst>
                                              <p:attrName>ppt_x</p:attrName>
                                            </p:attrNameLst>
                                          </p:cBhvr>
                                          <p:tavLst>
                                            <p:tav tm="0">
                                              <p:val>
                                                <p:strVal val="#ppt_x"/>
                                              </p:val>
                                            </p:tav>
                                            <p:tav tm="100000">
                                              <p:val>
                                                <p:strVal val="#ppt_x"/>
                                              </p:val>
                                            </p:tav>
                                          </p:tavLst>
                                        </p:anim>
                                        <p:anim calcmode="lin" valueType="num">
                                          <p:cBhvr additive="base">
                                            <p:cTn id="43" dur="800" fill="hold"/>
                                            <p:tgtEl>
                                              <p:spTgt spid="143"/>
                                            </p:tgtEl>
                                            <p:attrNameLst>
                                              <p:attrName>ppt_y</p:attrName>
                                            </p:attrNameLst>
                                          </p:cBhvr>
                                          <p:tavLst>
                                            <p:tav tm="0">
                                              <p:val>
                                                <p:strVal val="1+#ppt_h/2"/>
                                              </p:val>
                                            </p:tav>
                                            <p:tav tm="100000">
                                              <p:val>
                                                <p:strVal val="#ppt_y"/>
                                              </p:val>
                                            </p:tav>
                                          </p:tavLst>
                                        </p:anim>
                                      </p:childTnLst>
                                    </p:cTn>
                                  </p:par>
                                </p:childTnLst>
                              </p:cTn>
                            </p:par>
                            <p:par>
                              <p:cTn id="44" fill="hold">
                                <p:stCondLst>
                                  <p:cond delay="3550"/>
                                </p:stCondLst>
                                <p:childTnLst>
                                  <p:par>
                                    <p:cTn id="45" presetID="1" presetClass="exit" presetSubtype="0" fill="hold" grpId="0" nodeType="afterEffect">
                                      <p:stCondLst>
                                        <p:cond delay="0"/>
                                      </p:stCondLst>
                                      <p:childTnLst>
                                        <p:set>
                                          <p:cBhvr>
                                            <p:cTn id="46" dur="1" fill="hold">
                                              <p:stCondLst>
                                                <p:cond delay="0"/>
                                              </p:stCondLst>
                                            </p:cTn>
                                            <p:tgtEl>
                                              <p:spTgt spid="142"/>
                                            </p:tgtEl>
                                            <p:attrNameLst>
                                              <p:attrName>style.visibility</p:attrName>
                                            </p:attrNameLst>
                                          </p:cBhvr>
                                          <p:to>
                                            <p:strVal val="hidden"/>
                                          </p:to>
                                        </p:set>
                                      </p:childTnLst>
                                    </p:cTn>
                                  </p:par>
                                  <p:par>
                                    <p:cTn id="47" presetID="1" presetClass="exit" presetSubtype="0" fill="hold" nodeType="withEffect">
                                      <p:stCondLst>
                                        <p:cond delay="0"/>
                                      </p:stCondLst>
                                      <p:childTnLst>
                                        <p:set>
                                          <p:cBhvr>
                                            <p:cTn id="48" dur="1" fill="hold">
                                              <p:stCondLst>
                                                <p:cond delay="0"/>
                                              </p:stCondLst>
                                            </p:cTn>
                                            <p:tgtEl>
                                              <p:spTgt spid="143"/>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1" grpId="0" animBg="1"/>
          <p:bldP spid="171" grpId="1" animBg="1"/>
          <p:bldP spid="172" grpId="0" animBg="1"/>
          <p:bldP spid="172" grpId="1" animBg="1"/>
          <p:bldP spid="173" grpId="0" animBg="1"/>
          <p:bldP spid="173" grpId="1" animBg="1"/>
          <p:bldP spid="174" grpId="0" animBg="1"/>
          <p:bldP spid="174" grpId="1" animBg="1"/>
          <p:bldP spid="74" grpId="0" animBg="1"/>
          <p:bldP spid="75" grpId="0" animBg="1"/>
          <p:bldP spid="76" grpId="0" animBg="1"/>
          <p:bldP spid="77" grpId="0" animBg="1"/>
          <p:bldP spid="178" grpId="0"/>
          <p:bldP spid="142" grpId="0" animBg="1"/>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1" nodeType="afterEffect">
                                      <p:stCondLst>
                                        <p:cond delay="0"/>
                                      </p:stCondLst>
                                      <p:childTnLst>
                                        <p:set>
                                          <p:cBhvr>
                                            <p:cTn id="6" dur="1" fill="hold">
                                              <p:stCondLst>
                                                <p:cond delay="0"/>
                                              </p:stCondLst>
                                            </p:cTn>
                                            <p:tgtEl>
                                              <p:spTgt spid="171"/>
                                            </p:tgtEl>
                                            <p:attrNameLst>
                                              <p:attrName>style.visibility</p:attrName>
                                            </p:attrNameLst>
                                          </p:cBhvr>
                                          <p:to>
                                            <p:strVal val="visible"/>
                                          </p:to>
                                        </p:set>
                                      </p:childTnLst>
                                    </p:cTn>
                                  </p:par>
                                  <p:par>
                                    <p:cTn id="7" presetID="6" presetClass="emph" presetSubtype="0" accel="46667" decel="53333" fill="hold" grpId="0" nodeType="withEffect">
                                      <p:stCondLst>
                                        <p:cond delay="250"/>
                                      </p:stCondLst>
                                      <p:childTnLst>
                                        <p:animScale>
                                          <p:cBhvr>
                                            <p:cTn id="8" dur="50" fill="hold"/>
                                            <p:tgtEl>
                                              <p:spTgt spid="171"/>
                                            </p:tgtEl>
                                          </p:cBhvr>
                                          <p:by x="0" y="0"/>
                                        </p:animScale>
                                      </p:childTnLst>
                                    </p:cTn>
                                  </p:par>
                                  <p:par>
                                    <p:cTn id="9" presetID="1" presetClass="entr" presetSubtype="0" fill="hold" grpId="0" nodeType="withEffect">
                                      <p:stCondLst>
                                        <p:cond delay="0"/>
                                      </p:stCondLst>
                                      <p:childTnLst>
                                        <p:set>
                                          <p:cBhvr>
                                            <p:cTn id="10" dur="1" fill="hold">
                                              <p:stCondLst>
                                                <p:cond delay="0"/>
                                              </p:stCondLst>
                                            </p:cTn>
                                            <p:tgtEl>
                                              <p:spTgt spid="172"/>
                                            </p:tgtEl>
                                            <p:attrNameLst>
                                              <p:attrName>style.visibility</p:attrName>
                                            </p:attrNameLst>
                                          </p:cBhvr>
                                          <p:to>
                                            <p:strVal val="visible"/>
                                          </p:to>
                                        </p:set>
                                      </p:childTnLst>
                                    </p:cTn>
                                  </p:par>
                                  <p:par>
                                    <p:cTn id="11" presetID="6" presetClass="emph" presetSubtype="0" accel="46667" decel="53333" fill="hold" grpId="1" nodeType="withEffect">
                                      <p:stCondLst>
                                        <p:cond delay="250"/>
                                      </p:stCondLst>
                                      <p:childTnLst>
                                        <p:animScale>
                                          <p:cBhvr>
                                            <p:cTn id="12" dur="50" fill="hold"/>
                                            <p:tgtEl>
                                              <p:spTgt spid="172"/>
                                            </p:tgtEl>
                                          </p:cBhvr>
                                          <p:by x="0" y="0"/>
                                        </p:animScale>
                                      </p:childTnLst>
                                    </p:cTn>
                                  </p:par>
                                  <p:par>
                                    <p:cTn id="13" presetID="1" presetClass="entr" presetSubtype="0" fill="hold" grpId="1" nodeType="withEffect">
                                      <p:stCondLst>
                                        <p:cond delay="3000"/>
                                      </p:stCondLst>
                                      <p:childTnLst>
                                        <p:set>
                                          <p:cBhvr>
                                            <p:cTn id="14" dur="1" fill="hold">
                                              <p:stCondLst>
                                                <p:cond delay="0"/>
                                              </p:stCondLst>
                                            </p:cTn>
                                            <p:tgtEl>
                                              <p:spTgt spid="173"/>
                                            </p:tgtEl>
                                            <p:attrNameLst>
                                              <p:attrName>style.visibility</p:attrName>
                                            </p:attrNameLst>
                                          </p:cBhvr>
                                          <p:to>
                                            <p:strVal val="visible"/>
                                          </p:to>
                                        </p:set>
                                      </p:childTnLst>
                                    </p:cTn>
                                  </p:par>
                                  <p:par>
                                    <p:cTn id="15" presetID="6" presetClass="emph" presetSubtype="0" accel="46667" decel="53333" fill="hold" grpId="0" nodeType="withEffect">
                                      <p:stCondLst>
                                        <p:cond delay="3200"/>
                                      </p:stCondLst>
                                      <p:childTnLst>
                                        <p:animScale>
                                          <p:cBhvr>
                                            <p:cTn id="16" dur="50" fill="hold"/>
                                            <p:tgtEl>
                                              <p:spTgt spid="173"/>
                                            </p:tgtEl>
                                          </p:cBhvr>
                                          <p:by x="0" y="0"/>
                                        </p:animScale>
                                      </p:childTnLst>
                                    </p:cTn>
                                  </p:par>
                                  <p:par>
                                    <p:cTn id="17" presetID="1" presetClass="entr" presetSubtype="0" fill="hold" grpId="0" nodeType="withEffect">
                                      <p:stCondLst>
                                        <p:cond delay="3000"/>
                                      </p:stCondLst>
                                      <p:childTnLst>
                                        <p:set>
                                          <p:cBhvr>
                                            <p:cTn id="18" dur="1" fill="hold">
                                              <p:stCondLst>
                                                <p:cond delay="0"/>
                                              </p:stCondLst>
                                            </p:cTn>
                                            <p:tgtEl>
                                              <p:spTgt spid="174"/>
                                            </p:tgtEl>
                                            <p:attrNameLst>
                                              <p:attrName>style.visibility</p:attrName>
                                            </p:attrNameLst>
                                          </p:cBhvr>
                                          <p:to>
                                            <p:strVal val="visible"/>
                                          </p:to>
                                        </p:set>
                                      </p:childTnLst>
                                    </p:cTn>
                                  </p:par>
                                  <p:par>
                                    <p:cTn id="19" presetID="6" presetClass="emph" presetSubtype="0" accel="46667" decel="53333" fill="hold" grpId="1" nodeType="withEffect">
                                      <p:stCondLst>
                                        <p:cond delay="3200"/>
                                      </p:stCondLst>
                                      <p:childTnLst>
                                        <p:animScale>
                                          <p:cBhvr>
                                            <p:cTn id="20" dur="50" fill="hold"/>
                                            <p:tgtEl>
                                              <p:spTgt spid="174"/>
                                            </p:tgtEl>
                                          </p:cBhvr>
                                          <p:by x="0" y="0"/>
                                        </p:animScale>
                                      </p:childTnLst>
                                    </p:cTn>
                                  </p:par>
                                  <p:par>
                                    <p:cTn id="21" presetID="2" presetClass="entr" presetSubtype="8" fill="hold" grpId="0" nodeType="withEffect">
                                      <p:stCondLst>
                                        <p:cond delay="700"/>
                                      </p:stCondLst>
                                      <p:childTnLst>
                                        <p:set>
                                          <p:cBhvr>
                                            <p:cTn id="22" dur="1" fill="hold">
                                              <p:stCondLst>
                                                <p:cond delay="0"/>
                                              </p:stCondLst>
                                            </p:cTn>
                                            <p:tgtEl>
                                              <p:spTgt spid="74"/>
                                            </p:tgtEl>
                                            <p:attrNameLst>
                                              <p:attrName>style.visibility</p:attrName>
                                            </p:attrNameLst>
                                          </p:cBhvr>
                                          <p:to>
                                            <p:strVal val="visible"/>
                                          </p:to>
                                        </p:set>
                                        <p:anim calcmode="lin" valueType="num">
                                          <p:cBhvr additive="base">
                                            <p:cTn id="23" dur="1270" fill="hold"/>
                                            <p:tgtEl>
                                              <p:spTgt spid="74"/>
                                            </p:tgtEl>
                                            <p:attrNameLst>
                                              <p:attrName>ppt_x</p:attrName>
                                            </p:attrNameLst>
                                          </p:cBhvr>
                                          <p:tavLst>
                                            <p:tav tm="0">
                                              <p:val>
                                                <p:strVal val="0-#ppt_w/2"/>
                                              </p:val>
                                            </p:tav>
                                            <p:tav tm="100000">
                                              <p:val>
                                                <p:strVal val="#ppt_x"/>
                                              </p:val>
                                            </p:tav>
                                          </p:tavLst>
                                        </p:anim>
                                        <p:anim calcmode="lin" valueType="num">
                                          <p:cBhvr additive="base">
                                            <p:cTn id="24" dur="1270" fill="hold"/>
                                            <p:tgtEl>
                                              <p:spTgt spid="74"/>
                                            </p:tgtEl>
                                            <p:attrNameLst>
                                              <p:attrName>ppt_y</p:attrName>
                                            </p:attrNameLst>
                                          </p:cBhvr>
                                          <p:tavLst>
                                            <p:tav tm="0">
                                              <p:val>
                                                <p:strVal val="#ppt_y"/>
                                              </p:val>
                                            </p:tav>
                                            <p:tav tm="100000">
                                              <p:val>
                                                <p:strVal val="#ppt_y"/>
                                              </p:val>
                                            </p:tav>
                                          </p:tavLst>
                                        </p:anim>
                                      </p:childTnLst>
                                    </p:cTn>
                                  </p:par>
                                  <p:par>
                                    <p:cTn id="25" presetID="2" presetClass="entr" presetSubtype="4" fill="hold" grpId="0" nodeType="withEffect">
                                      <p:stCondLst>
                                        <p:cond delay="500"/>
                                      </p:stCondLst>
                                      <p:childTnLst>
                                        <p:set>
                                          <p:cBhvr>
                                            <p:cTn id="26" dur="1" fill="hold">
                                              <p:stCondLst>
                                                <p:cond delay="0"/>
                                              </p:stCondLst>
                                            </p:cTn>
                                            <p:tgtEl>
                                              <p:spTgt spid="75"/>
                                            </p:tgtEl>
                                            <p:attrNameLst>
                                              <p:attrName>style.visibility</p:attrName>
                                            </p:attrNameLst>
                                          </p:cBhvr>
                                          <p:to>
                                            <p:strVal val="visible"/>
                                          </p:to>
                                        </p:set>
                                        <p:anim calcmode="lin" valueType="num">
                                          <p:cBhvr additive="base">
                                            <p:cTn id="27" dur="1750" fill="hold"/>
                                            <p:tgtEl>
                                              <p:spTgt spid="75"/>
                                            </p:tgtEl>
                                            <p:attrNameLst>
                                              <p:attrName>ppt_x</p:attrName>
                                            </p:attrNameLst>
                                          </p:cBhvr>
                                          <p:tavLst>
                                            <p:tav tm="0">
                                              <p:val>
                                                <p:strVal val="#ppt_x"/>
                                              </p:val>
                                            </p:tav>
                                            <p:tav tm="100000">
                                              <p:val>
                                                <p:strVal val="#ppt_x"/>
                                              </p:val>
                                            </p:tav>
                                          </p:tavLst>
                                        </p:anim>
                                        <p:anim calcmode="lin" valueType="num">
                                          <p:cBhvr additive="base">
                                            <p:cTn id="28" dur="1750" fill="hold"/>
                                            <p:tgtEl>
                                              <p:spTgt spid="75"/>
                                            </p:tgtEl>
                                            <p:attrNameLst>
                                              <p:attrName>ppt_y</p:attrName>
                                            </p:attrNameLst>
                                          </p:cBhvr>
                                          <p:tavLst>
                                            <p:tav tm="0">
                                              <p:val>
                                                <p:strVal val="1+#ppt_h/2"/>
                                              </p:val>
                                            </p:tav>
                                            <p:tav tm="100000">
                                              <p:val>
                                                <p:strVal val="#ppt_y"/>
                                              </p:val>
                                            </p:tav>
                                          </p:tavLst>
                                        </p:anim>
                                      </p:childTnLst>
                                    </p:cTn>
                                  </p:par>
                                  <p:par>
                                    <p:cTn id="29" presetID="2" presetClass="entr" presetSubtype="1" fill="hold" grpId="0" nodeType="withEffect">
                                      <p:stCondLst>
                                        <p:cond delay="350"/>
                                      </p:stCondLst>
                                      <p:childTnLst>
                                        <p:set>
                                          <p:cBhvr>
                                            <p:cTn id="30" dur="1" fill="hold">
                                              <p:stCondLst>
                                                <p:cond delay="0"/>
                                              </p:stCondLst>
                                            </p:cTn>
                                            <p:tgtEl>
                                              <p:spTgt spid="76"/>
                                            </p:tgtEl>
                                            <p:attrNameLst>
                                              <p:attrName>style.visibility</p:attrName>
                                            </p:attrNameLst>
                                          </p:cBhvr>
                                          <p:to>
                                            <p:strVal val="visible"/>
                                          </p:to>
                                        </p:set>
                                        <p:anim calcmode="lin" valueType="num">
                                          <p:cBhvr additive="base">
                                            <p:cTn id="31" dur="1750" fill="hold"/>
                                            <p:tgtEl>
                                              <p:spTgt spid="76"/>
                                            </p:tgtEl>
                                            <p:attrNameLst>
                                              <p:attrName>ppt_x</p:attrName>
                                            </p:attrNameLst>
                                          </p:cBhvr>
                                          <p:tavLst>
                                            <p:tav tm="0">
                                              <p:val>
                                                <p:strVal val="#ppt_x"/>
                                              </p:val>
                                            </p:tav>
                                            <p:tav tm="100000">
                                              <p:val>
                                                <p:strVal val="#ppt_x"/>
                                              </p:val>
                                            </p:tav>
                                          </p:tavLst>
                                        </p:anim>
                                        <p:anim calcmode="lin" valueType="num">
                                          <p:cBhvr additive="base">
                                            <p:cTn id="32" dur="1750" fill="hold"/>
                                            <p:tgtEl>
                                              <p:spTgt spid="76"/>
                                            </p:tgtEl>
                                            <p:attrNameLst>
                                              <p:attrName>ppt_y</p:attrName>
                                            </p:attrNameLst>
                                          </p:cBhvr>
                                          <p:tavLst>
                                            <p:tav tm="0">
                                              <p:val>
                                                <p:strVal val="0-#ppt_h/2"/>
                                              </p:val>
                                            </p:tav>
                                            <p:tav tm="100000">
                                              <p:val>
                                                <p:strVal val="#ppt_y"/>
                                              </p:val>
                                            </p:tav>
                                          </p:tavLst>
                                        </p:anim>
                                      </p:childTnLst>
                                    </p:cTn>
                                  </p:par>
                                  <p:par>
                                    <p:cTn id="33" presetID="2" presetClass="entr" presetSubtype="4" fill="hold" grpId="0" nodeType="withEffect">
                                      <p:stCondLst>
                                        <p:cond delay="750"/>
                                      </p:stCondLst>
                                      <p:childTnLst>
                                        <p:set>
                                          <p:cBhvr>
                                            <p:cTn id="34" dur="1" fill="hold">
                                              <p:stCondLst>
                                                <p:cond delay="0"/>
                                              </p:stCondLst>
                                            </p:cTn>
                                            <p:tgtEl>
                                              <p:spTgt spid="77"/>
                                            </p:tgtEl>
                                            <p:attrNameLst>
                                              <p:attrName>style.visibility</p:attrName>
                                            </p:attrNameLst>
                                          </p:cBhvr>
                                          <p:to>
                                            <p:strVal val="visible"/>
                                          </p:to>
                                        </p:set>
                                        <p:anim calcmode="lin" valueType="num">
                                          <p:cBhvr additive="base">
                                            <p:cTn id="35" dur="1750" fill="hold"/>
                                            <p:tgtEl>
                                              <p:spTgt spid="77"/>
                                            </p:tgtEl>
                                            <p:attrNameLst>
                                              <p:attrName>ppt_x</p:attrName>
                                            </p:attrNameLst>
                                          </p:cBhvr>
                                          <p:tavLst>
                                            <p:tav tm="0">
                                              <p:val>
                                                <p:strVal val="#ppt_x"/>
                                              </p:val>
                                            </p:tav>
                                            <p:tav tm="100000">
                                              <p:val>
                                                <p:strVal val="#ppt_x"/>
                                              </p:val>
                                            </p:tav>
                                          </p:tavLst>
                                        </p:anim>
                                        <p:anim calcmode="lin" valueType="num">
                                          <p:cBhvr additive="base">
                                            <p:cTn id="36" dur="1750" fill="hold"/>
                                            <p:tgtEl>
                                              <p:spTgt spid="77"/>
                                            </p:tgtEl>
                                            <p:attrNameLst>
                                              <p:attrName>ppt_y</p:attrName>
                                            </p:attrNameLst>
                                          </p:cBhvr>
                                          <p:tavLst>
                                            <p:tav tm="0">
                                              <p:val>
                                                <p:strVal val="1+#ppt_h/2"/>
                                              </p:val>
                                            </p:tav>
                                            <p:tav tm="100000">
                                              <p:val>
                                                <p:strVal val="#ppt_y"/>
                                              </p:val>
                                            </p:tav>
                                          </p:tavLst>
                                        </p:anim>
                                      </p:childTnLst>
                                    </p:cTn>
                                  </p:par>
                                  <p:par>
                                    <p:cTn id="37" presetID="2" presetClass="entr" presetSubtype="1" fill="hold" grpId="0" nodeType="withEffect">
                                      <p:stCondLst>
                                        <p:cond delay="500"/>
                                      </p:stCondLst>
                                      <p:childTnLst>
                                        <p:set>
                                          <p:cBhvr>
                                            <p:cTn id="38" dur="1" fill="hold">
                                              <p:stCondLst>
                                                <p:cond delay="0"/>
                                              </p:stCondLst>
                                            </p:cTn>
                                            <p:tgtEl>
                                              <p:spTgt spid="78"/>
                                            </p:tgtEl>
                                            <p:attrNameLst>
                                              <p:attrName>style.visibility</p:attrName>
                                            </p:attrNameLst>
                                          </p:cBhvr>
                                          <p:to>
                                            <p:strVal val="visible"/>
                                          </p:to>
                                        </p:set>
                                        <p:anim calcmode="lin" valueType="num">
                                          <p:cBhvr additive="base">
                                            <p:cTn id="39" dur="1750" fill="hold"/>
                                            <p:tgtEl>
                                              <p:spTgt spid="78"/>
                                            </p:tgtEl>
                                            <p:attrNameLst>
                                              <p:attrName>ppt_x</p:attrName>
                                            </p:attrNameLst>
                                          </p:cBhvr>
                                          <p:tavLst>
                                            <p:tav tm="0">
                                              <p:val>
                                                <p:strVal val="#ppt_x"/>
                                              </p:val>
                                            </p:tav>
                                            <p:tav tm="100000">
                                              <p:val>
                                                <p:strVal val="#ppt_x"/>
                                              </p:val>
                                            </p:tav>
                                          </p:tavLst>
                                        </p:anim>
                                        <p:anim calcmode="lin" valueType="num">
                                          <p:cBhvr additive="base">
                                            <p:cTn id="40" dur="1750" fill="hold"/>
                                            <p:tgtEl>
                                              <p:spTgt spid="78"/>
                                            </p:tgtEl>
                                            <p:attrNameLst>
                                              <p:attrName>ppt_y</p:attrName>
                                            </p:attrNameLst>
                                          </p:cBhvr>
                                          <p:tavLst>
                                            <p:tav tm="0">
                                              <p:val>
                                                <p:strVal val="0-#ppt_h/2"/>
                                              </p:val>
                                            </p:tav>
                                            <p:tav tm="100000">
                                              <p:val>
                                                <p:strVal val="#ppt_y"/>
                                              </p:val>
                                            </p:tav>
                                          </p:tavLst>
                                        </p:anim>
                                      </p:childTnLst>
                                    </p:cTn>
                                  </p:par>
                                  <p:par>
                                    <p:cTn id="41" presetID="10" presetClass="entr" presetSubtype="0" fill="hold" grpId="0" nodeType="withEffect">
                                      <p:stCondLst>
                                        <p:cond delay="2000"/>
                                      </p:stCondLst>
                                      <p:childTnLst>
                                        <p:set>
                                          <p:cBhvr>
                                            <p:cTn id="42" dur="1" fill="hold">
                                              <p:stCondLst>
                                                <p:cond delay="0"/>
                                              </p:stCondLst>
                                            </p:cTn>
                                            <p:tgtEl>
                                              <p:spTgt spid="178"/>
                                            </p:tgtEl>
                                            <p:attrNameLst>
                                              <p:attrName>style.visibility</p:attrName>
                                            </p:attrNameLst>
                                          </p:cBhvr>
                                          <p:to>
                                            <p:strVal val="visible"/>
                                          </p:to>
                                        </p:set>
                                        <p:animEffect transition="in" filter="fade">
                                          <p:cBhvr>
                                            <p:cTn id="43" dur="500"/>
                                            <p:tgtEl>
                                              <p:spTgt spid="178"/>
                                            </p:tgtEl>
                                          </p:cBhvr>
                                        </p:animEffect>
                                      </p:childTnLst>
                                    </p:cTn>
                                  </p:par>
                                  <p:par>
                                    <p:cTn id="44" presetID="2" presetClass="entr" presetSubtype="4" decel="53750" fill="hold" nodeType="withEffect">
                                      <p:stCondLst>
                                        <p:cond delay="2750"/>
                                      </p:stCondLst>
                                      <p:childTnLst>
                                        <p:set>
                                          <p:cBhvr>
                                            <p:cTn id="45" dur="1" fill="hold">
                                              <p:stCondLst>
                                                <p:cond delay="0"/>
                                              </p:stCondLst>
                                            </p:cTn>
                                            <p:tgtEl>
                                              <p:spTgt spid="143"/>
                                            </p:tgtEl>
                                            <p:attrNameLst>
                                              <p:attrName>style.visibility</p:attrName>
                                            </p:attrNameLst>
                                          </p:cBhvr>
                                          <p:to>
                                            <p:strVal val="visible"/>
                                          </p:to>
                                        </p:set>
                                        <p:anim calcmode="lin" valueType="num">
                                          <p:cBhvr additive="base">
                                            <p:cTn id="46" dur="800" fill="hold"/>
                                            <p:tgtEl>
                                              <p:spTgt spid="143"/>
                                            </p:tgtEl>
                                            <p:attrNameLst>
                                              <p:attrName>ppt_x</p:attrName>
                                            </p:attrNameLst>
                                          </p:cBhvr>
                                          <p:tavLst>
                                            <p:tav tm="0">
                                              <p:val>
                                                <p:strVal val="#ppt_x"/>
                                              </p:val>
                                            </p:tav>
                                            <p:tav tm="100000">
                                              <p:val>
                                                <p:strVal val="#ppt_x"/>
                                              </p:val>
                                            </p:tav>
                                          </p:tavLst>
                                        </p:anim>
                                        <p:anim calcmode="lin" valueType="num">
                                          <p:cBhvr additive="base">
                                            <p:cTn id="47" dur="800" fill="hold"/>
                                            <p:tgtEl>
                                              <p:spTgt spid="143"/>
                                            </p:tgtEl>
                                            <p:attrNameLst>
                                              <p:attrName>ppt_y</p:attrName>
                                            </p:attrNameLst>
                                          </p:cBhvr>
                                          <p:tavLst>
                                            <p:tav tm="0">
                                              <p:val>
                                                <p:strVal val="1+#ppt_h/2"/>
                                              </p:val>
                                            </p:tav>
                                            <p:tav tm="100000">
                                              <p:val>
                                                <p:strVal val="#ppt_y"/>
                                              </p:val>
                                            </p:tav>
                                          </p:tavLst>
                                        </p:anim>
                                      </p:childTnLst>
                                    </p:cTn>
                                  </p:par>
                                </p:childTnLst>
                              </p:cTn>
                            </p:par>
                            <p:par>
                              <p:cTn id="48" fill="hold">
                                <p:stCondLst>
                                  <p:cond delay="3550"/>
                                </p:stCondLst>
                                <p:childTnLst>
                                  <p:par>
                                    <p:cTn id="49" presetID="1" presetClass="exit" presetSubtype="0" fill="hold" grpId="0" nodeType="afterEffect">
                                      <p:stCondLst>
                                        <p:cond delay="0"/>
                                      </p:stCondLst>
                                      <p:childTnLst>
                                        <p:set>
                                          <p:cBhvr>
                                            <p:cTn id="50" dur="1" fill="hold">
                                              <p:stCondLst>
                                                <p:cond delay="0"/>
                                              </p:stCondLst>
                                            </p:cTn>
                                            <p:tgtEl>
                                              <p:spTgt spid="142"/>
                                            </p:tgtEl>
                                            <p:attrNameLst>
                                              <p:attrName>style.visibility</p:attrName>
                                            </p:attrNameLst>
                                          </p:cBhvr>
                                          <p:to>
                                            <p:strVal val="hidden"/>
                                          </p:to>
                                        </p:set>
                                      </p:childTnLst>
                                    </p:cTn>
                                  </p:par>
                                  <p:par>
                                    <p:cTn id="51" presetID="1" presetClass="exit" presetSubtype="0" fill="hold" nodeType="withEffect">
                                      <p:stCondLst>
                                        <p:cond delay="0"/>
                                      </p:stCondLst>
                                      <p:childTnLst>
                                        <p:set>
                                          <p:cBhvr>
                                            <p:cTn id="52" dur="1" fill="hold">
                                              <p:stCondLst>
                                                <p:cond delay="0"/>
                                              </p:stCondLst>
                                            </p:cTn>
                                            <p:tgtEl>
                                              <p:spTgt spid="143"/>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1" grpId="0" animBg="1"/>
          <p:bldP spid="171" grpId="1" animBg="1"/>
          <p:bldP spid="172" grpId="0" animBg="1"/>
          <p:bldP spid="172" grpId="1" animBg="1"/>
          <p:bldP spid="173" grpId="0" animBg="1"/>
          <p:bldP spid="173" grpId="1" animBg="1"/>
          <p:bldP spid="174" grpId="0" animBg="1"/>
          <p:bldP spid="174" grpId="1" animBg="1"/>
          <p:bldP spid="74" grpId="0" animBg="1"/>
          <p:bldP spid="75" grpId="0" animBg="1"/>
          <p:bldP spid="76" grpId="0" animBg="1"/>
          <p:bldP spid="77" grpId="0" animBg="1"/>
          <p:bldP spid="78" grpId="0" animBg="1"/>
          <p:bldP spid="178" grpId="0"/>
          <p:bldP spid="142" grpId="0" animBg="1"/>
        </p:bldLst>
      </p:timing>
    </mc:Fallback>
  </mc:AlternateContent>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ZoneTexte 3">
            <a:extLst>
              <a:ext uri="{FF2B5EF4-FFF2-40B4-BE49-F238E27FC236}">
                <a16:creationId xmlns:a16="http://schemas.microsoft.com/office/drawing/2014/main" id="{0E26A9CE-41F6-4348-A66C-C57B36140CDC}"/>
              </a:ext>
            </a:extLst>
          </p:cNvPr>
          <p:cNvSpPr txBox="1"/>
          <p:nvPr/>
        </p:nvSpPr>
        <p:spPr>
          <a:xfrm>
            <a:off x="688929" y="1934957"/>
            <a:ext cx="10814143" cy="1235723"/>
          </a:xfrm>
          <a:prstGeom prst="rect">
            <a:avLst/>
          </a:prstGeom>
          <a:noFill/>
        </p:spPr>
        <p:txBody>
          <a:bodyPr wrap="square" anchor="b">
            <a:spAutoFit/>
          </a:bodyPr>
          <a:lstStyle/>
          <a:p>
            <a:pPr marL="0" marR="0" lvl="0" indent="0" algn="ctr" defTabSz="914400" rtl="0" eaLnBrk="1" fontAlgn="auto" latinLnBrk="0" hangingPunct="1">
              <a:lnSpc>
                <a:spcPct val="107000"/>
              </a:lnSpc>
              <a:spcBef>
                <a:spcPts val="0"/>
              </a:spcBef>
              <a:spcAft>
                <a:spcPts val="800"/>
              </a:spcAft>
              <a:buClrTx/>
              <a:buSzTx/>
              <a:buFontTx/>
              <a:buNone/>
              <a:tabLst/>
              <a:defRPr/>
            </a:pPr>
            <a:r>
              <a:rPr kumimoji="0" lang="fr-FR" sz="3600" b="1" i="0" u="none" strike="noStrike" kern="1200" cap="none" spc="0" normalizeH="0" baseline="0" noProof="0" dirty="0">
                <a:ln>
                  <a:noFill/>
                </a:ln>
                <a:solidFill>
                  <a:srgbClr val="0A315B"/>
                </a:solidFill>
                <a:effectLst/>
                <a:uLnTx/>
                <a:uFillTx/>
                <a:latin typeface="Trebuchet MS" panose="020B0603020202020204" pitchFamily="34" charset="0"/>
                <a:ea typeface="+mn-ea"/>
                <a:cs typeface="+mn-cs"/>
              </a:rPr>
              <a:t>Citez-moi les</a:t>
            </a:r>
            <a:br>
              <a:rPr kumimoji="0" lang="fr-FR" sz="3600" b="1" i="0" u="none" strike="noStrike" kern="1200" cap="none" spc="0" normalizeH="0" baseline="0" noProof="0" dirty="0">
                <a:ln>
                  <a:noFill/>
                </a:ln>
                <a:solidFill>
                  <a:srgbClr val="0A315B"/>
                </a:solidFill>
                <a:effectLst/>
                <a:uLnTx/>
                <a:uFillTx/>
                <a:latin typeface="Trebuchet MS" panose="020B0603020202020204" pitchFamily="34" charset="0"/>
                <a:ea typeface="+mn-ea"/>
                <a:cs typeface="+mn-cs"/>
              </a:rPr>
            </a:br>
            <a:r>
              <a:rPr kumimoji="0" lang="fr-FR" sz="3600" b="1" i="0" u="none" strike="noStrike" kern="1200" cap="none" spc="0" normalizeH="0" baseline="0" noProof="0" dirty="0">
                <a:ln>
                  <a:noFill/>
                </a:ln>
                <a:solidFill>
                  <a:srgbClr val="0A315B"/>
                </a:solidFill>
                <a:effectLst/>
                <a:uLnTx/>
                <a:uFillTx/>
                <a:latin typeface="Trebuchet MS" panose="020B0603020202020204" pitchFamily="34" charset="0"/>
                <a:ea typeface="+mn-ea"/>
                <a:cs typeface="+mn-cs"/>
              </a:rPr>
              <a:t>4 composants du sang ? </a:t>
            </a:r>
          </a:p>
        </p:txBody>
      </p:sp>
      <p:grpSp>
        <p:nvGrpSpPr>
          <p:cNvPr id="47" name="Groupe 46">
            <a:extLst>
              <a:ext uri="{FF2B5EF4-FFF2-40B4-BE49-F238E27FC236}">
                <a16:creationId xmlns:a16="http://schemas.microsoft.com/office/drawing/2014/main" id="{7C3082B6-1527-4145-8070-32ABEA098B25}"/>
              </a:ext>
            </a:extLst>
          </p:cNvPr>
          <p:cNvGrpSpPr/>
          <p:nvPr/>
        </p:nvGrpSpPr>
        <p:grpSpPr>
          <a:xfrm>
            <a:off x="2690813" y="3731186"/>
            <a:ext cx="6810375" cy="1649262"/>
            <a:chOff x="2690813" y="3731186"/>
            <a:chExt cx="6810375" cy="1649262"/>
          </a:xfrm>
        </p:grpSpPr>
        <p:sp>
          <p:nvSpPr>
            <p:cNvPr id="5" name="Rectangle : coins arrondis 4">
              <a:extLst>
                <a:ext uri="{FF2B5EF4-FFF2-40B4-BE49-F238E27FC236}">
                  <a16:creationId xmlns:a16="http://schemas.microsoft.com/office/drawing/2014/main" id="{98617E2B-AFEA-41E0-846F-A5E1505F9897}"/>
                </a:ext>
              </a:extLst>
            </p:cNvPr>
            <p:cNvSpPr/>
            <p:nvPr/>
          </p:nvSpPr>
          <p:spPr>
            <a:xfrm>
              <a:off x="5319246" y="3731186"/>
              <a:ext cx="1553508" cy="476250"/>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800" b="1" i="0" u="none" strike="noStrike" kern="1200" cap="none" spc="0" normalizeH="0" baseline="0" noProof="0" dirty="0">
                  <a:ln>
                    <a:noFill/>
                  </a:ln>
                  <a:solidFill>
                    <a:prstClr val="white"/>
                  </a:solidFill>
                  <a:effectLst/>
                  <a:uLnTx/>
                  <a:uFillTx/>
                  <a:latin typeface="Trebuchet MS"/>
                  <a:ea typeface="+mn-ea"/>
                  <a:cs typeface="+mn-cs"/>
                </a:rPr>
                <a:t>Réponse</a:t>
              </a:r>
            </a:p>
          </p:txBody>
        </p:sp>
        <p:sp>
          <p:nvSpPr>
            <p:cNvPr id="7" name="ZoneTexte 6">
              <a:extLst>
                <a:ext uri="{FF2B5EF4-FFF2-40B4-BE49-F238E27FC236}">
                  <a16:creationId xmlns:a16="http://schemas.microsoft.com/office/drawing/2014/main" id="{08F9F2EA-A534-456E-AFAB-9A4F8CA70FE9}"/>
                </a:ext>
              </a:extLst>
            </p:cNvPr>
            <p:cNvSpPr txBox="1"/>
            <p:nvPr/>
          </p:nvSpPr>
          <p:spPr>
            <a:xfrm>
              <a:off x="2690813" y="4323556"/>
              <a:ext cx="6810375" cy="1056892"/>
            </a:xfrm>
            <a:prstGeom prst="rect">
              <a:avLst/>
            </a:prstGeom>
            <a:noFill/>
          </p:spPr>
          <p:txBody>
            <a:bodyPr wrap="square">
              <a:spAutoFit/>
            </a:bodyPr>
            <a:lstStyle/>
            <a:p>
              <a:pPr marL="0" marR="0" lvl="0" indent="0" algn="ctr" defTabSz="914400" rtl="0" eaLnBrk="1" fontAlgn="auto" latinLnBrk="0" hangingPunct="1">
                <a:lnSpc>
                  <a:spcPct val="107000"/>
                </a:lnSpc>
                <a:spcBef>
                  <a:spcPts val="0"/>
                </a:spcBef>
                <a:spcAft>
                  <a:spcPts val="800"/>
                </a:spcAft>
                <a:buClrTx/>
                <a:buSzTx/>
                <a:buFontTx/>
                <a:buNone/>
                <a:tabLst/>
                <a:defRPr/>
              </a:pPr>
              <a:r>
                <a:rPr kumimoji="0" lang="fr-FR" sz="2000" b="0" i="0" u="none" strike="noStrike" kern="1200" cap="none" spc="0" normalizeH="0" baseline="0" noProof="0" dirty="0">
                  <a:ln>
                    <a:noFill/>
                  </a:ln>
                  <a:solidFill>
                    <a:srgbClr val="03326C"/>
                  </a:solidFill>
                  <a:effectLst/>
                  <a:uLnTx/>
                  <a:uFillTx/>
                  <a:latin typeface="Trebuchet MS" panose="020B0603020202020204" pitchFamily="34" charset="0"/>
                  <a:ea typeface="+mn-ea"/>
                  <a:cs typeface="+mn-cs"/>
                </a:rPr>
                <a:t>Globules rouges,</a:t>
              </a:r>
              <a:br>
                <a:rPr kumimoji="0" lang="fr-FR" sz="2000" b="0" i="0" u="none" strike="noStrike" kern="1200" cap="none" spc="0" normalizeH="0" baseline="0" noProof="0" dirty="0">
                  <a:ln>
                    <a:noFill/>
                  </a:ln>
                  <a:solidFill>
                    <a:srgbClr val="03326C"/>
                  </a:solidFill>
                  <a:effectLst/>
                  <a:uLnTx/>
                  <a:uFillTx/>
                  <a:latin typeface="Trebuchet MS" panose="020B0603020202020204" pitchFamily="34" charset="0"/>
                  <a:ea typeface="+mn-ea"/>
                  <a:cs typeface="+mn-cs"/>
                </a:rPr>
              </a:br>
              <a:r>
                <a:rPr kumimoji="0" lang="fr-FR" sz="2000" b="0" i="0" u="none" strike="noStrike" kern="1200" cap="none" spc="0" normalizeH="0" baseline="0" noProof="0" dirty="0">
                  <a:ln>
                    <a:noFill/>
                  </a:ln>
                  <a:solidFill>
                    <a:srgbClr val="03326C"/>
                  </a:solidFill>
                  <a:effectLst/>
                  <a:uLnTx/>
                  <a:uFillTx/>
                  <a:latin typeface="Trebuchet MS" panose="020B0603020202020204" pitchFamily="34" charset="0"/>
                  <a:ea typeface="+mn-ea"/>
                  <a:cs typeface="+mn-cs"/>
                </a:rPr>
                <a:t>globules blancs, plaquettes</a:t>
              </a:r>
              <a:br>
                <a:rPr kumimoji="0" lang="fr-FR" sz="2000" b="0" i="0" u="none" strike="noStrike" kern="1200" cap="none" spc="0" normalizeH="0" baseline="0" noProof="0" dirty="0">
                  <a:ln>
                    <a:noFill/>
                  </a:ln>
                  <a:solidFill>
                    <a:srgbClr val="03326C"/>
                  </a:solidFill>
                  <a:effectLst/>
                  <a:uLnTx/>
                  <a:uFillTx/>
                  <a:latin typeface="Trebuchet MS" panose="020B0603020202020204" pitchFamily="34" charset="0"/>
                  <a:ea typeface="+mn-ea"/>
                  <a:cs typeface="+mn-cs"/>
                </a:rPr>
              </a:br>
              <a:r>
                <a:rPr kumimoji="0" lang="fr-FR" sz="2000" b="0" i="0" u="none" strike="noStrike" kern="1200" cap="none" spc="0" normalizeH="0" baseline="0" noProof="0" dirty="0">
                  <a:ln>
                    <a:noFill/>
                  </a:ln>
                  <a:solidFill>
                    <a:srgbClr val="03326C"/>
                  </a:solidFill>
                  <a:effectLst/>
                  <a:uLnTx/>
                  <a:uFillTx/>
                  <a:latin typeface="Trebuchet MS" panose="020B0603020202020204" pitchFamily="34" charset="0"/>
                  <a:ea typeface="+mn-ea"/>
                  <a:cs typeface="+mn-cs"/>
                </a:rPr>
                <a:t>et plasma</a:t>
              </a:r>
            </a:p>
          </p:txBody>
        </p:sp>
      </p:grpSp>
      <p:grpSp>
        <p:nvGrpSpPr>
          <p:cNvPr id="50" name="Groupe 49">
            <a:extLst>
              <a:ext uri="{FF2B5EF4-FFF2-40B4-BE49-F238E27FC236}">
                <a16:creationId xmlns:a16="http://schemas.microsoft.com/office/drawing/2014/main" id="{61002D18-36C1-4170-903C-4FC161CFA2E5}"/>
              </a:ext>
            </a:extLst>
          </p:cNvPr>
          <p:cNvGrpSpPr/>
          <p:nvPr/>
        </p:nvGrpSpPr>
        <p:grpSpPr>
          <a:xfrm>
            <a:off x="147918" y="141194"/>
            <a:ext cx="11769820" cy="6554086"/>
            <a:chOff x="147918" y="141194"/>
            <a:chExt cx="11769820" cy="6554086"/>
          </a:xfrm>
        </p:grpSpPr>
        <p:pic>
          <p:nvPicPr>
            <p:cNvPr id="51" name="Image 50">
              <a:extLst>
                <a:ext uri="{FF2B5EF4-FFF2-40B4-BE49-F238E27FC236}">
                  <a16:creationId xmlns:a16="http://schemas.microsoft.com/office/drawing/2014/main" id="{883F8A86-A269-4D60-A24A-C26C9D3685EF}"/>
                </a:ext>
              </a:extLst>
            </p:cNvPr>
            <p:cNvPicPr>
              <a:picLocks noChangeAspect="1"/>
            </p:cNvPicPr>
            <p:nvPr/>
          </p:nvPicPr>
          <p:blipFill rotWithShape="1">
            <a:blip r:embed="rId2" cstate="hqprint">
              <a:extLst>
                <a:ext uri="{28A0092B-C50C-407E-A947-70E740481C1C}">
                  <a14:useLocalDpi xmlns:a14="http://schemas.microsoft.com/office/drawing/2010/main" val="0"/>
                </a:ext>
              </a:extLst>
            </a:blip>
            <a:srcRect l="1510" t="6215" r="2029" b="5015"/>
            <a:stretch/>
          </p:blipFill>
          <p:spPr>
            <a:xfrm>
              <a:off x="147918" y="141194"/>
              <a:ext cx="1095935" cy="1008530"/>
            </a:xfrm>
            <a:prstGeom prst="ellipse">
              <a:avLst/>
            </a:prstGeom>
          </p:spPr>
        </p:pic>
        <p:sp>
          <p:nvSpPr>
            <p:cNvPr id="52" name="Forme libre : forme 51">
              <a:extLst>
                <a:ext uri="{FF2B5EF4-FFF2-40B4-BE49-F238E27FC236}">
                  <a16:creationId xmlns:a16="http://schemas.microsoft.com/office/drawing/2014/main" id="{9BB98759-A9AC-4CA2-ABFD-FAD3EDDB29E5}"/>
                </a:ext>
              </a:extLst>
            </p:cNvPr>
            <p:cNvSpPr/>
            <p:nvPr/>
          </p:nvSpPr>
          <p:spPr>
            <a:xfrm>
              <a:off x="10330851" y="6198391"/>
              <a:ext cx="1087243" cy="234000"/>
            </a:xfrm>
            <a:custGeom>
              <a:avLst/>
              <a:gdLst>
                <a:gd name="connsiteX0" fmla="*/ 19635 w 1087243"/>
                <a:gd name="connsiteY0" fmla="*/ 0 h 246390"/>
                <a:gd name="connsiteX1" fmla="*/ 945457 w 1087243"/>
                <a:gd name="connsiteY1" fmla="*/ 0 h 246390"/>
                <a:gd name="connsiteX2" fmla="*/ 965092 w 1087243"/>
                <a:gd name="connsiteY2" fmla="*/ 19635 h 246390"/>
                <a:gd name="connsiteX3" fmla="*/ 965092 w 1087243"/>
                <a:gd name="connsiteY3" fmla="*/ 78700 h 246390"/>
                <a:gd name="connsiteX4" fmla="*/ 1087243 w 1087243"/>
                <a:gd name="connsiteY4" fmla="*/ 80962 h 246390"/>
                <a:gd name="connsiteX5" fmla="*/ 965092 w 1087243"/>
                <a:gd name="connsiteY5" fmla="*/ 154253 h 246390"/>
                <a:gd name="connsiteX6" fmla="*/ 965092 w 1087243"/>
                <a:gd name="connsiteY6" fmla="*/ 226755 h 246390"/>
                <a:gd name="connsiteX7" fmla="*/ 945457 w 1087243"/>
                <a:gd name="connsiteY7" fmla="*/ 246390 h 246390"/>
                <a:gd name="connsiteX8" fmla="*/ 19635 w 1087243"/>
                <a:gd name="connsiteY8" fmla="*/ 246390 h 246390"/>
                <a:gd name="connsiteX9" fmla="*/ 0 w 1087243"/>
                <a:gd name="connsiteY9" fmla="*/ 226755 h 246390"/>
                <a:gd name="connsiteX10" fmla="*/ 0 w 1087243"/>
                <a:gd name="connsiteY10" fmla="*/ 19635 h 246390"/>
                <a:gd name="connsiteX11" fmla="*/ 19635 w 1087243"/>
                <a:gd name="connsiteY11" fmla="*/ 0 h 246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87243" h="246390">
                  <a:moveTo>
                    <a:pt x="19635" y="0"/>
                  </a:moveTo>
                  <a:lnTo>
                    <a:pt x="945457" y="0"/>
                  </a:lnTo>
                  <a:cubicBezTo>
                    <a:pt x="956301" y="0"/>
                    <a:pt x="965092" y="8791"/>
                    <a:pt x="965092" y="19635"/>
                  </a:cubicBezTo>
                  <a:lnTo>
                    <a:pt x="965092" y="78700"/>
                  </a:lnTo>
                  <a:lnTo>
                    <a:pt x="1087243" y="80962"/>
                  </a:lnTo>
                  <a:lnTo>
                    <a:pt x="965092" y="154253"/>
                  </a:lnTo>
                  <a:lnTo>
                    <a:pt x="965092" y="226755"/>
                  </a:lnTo>
                  <a:cubicBezTo>
                    <a:pt x="965092" y="237599"/>
                    <a:pt x="956301" y="246390"/>
                    <a:pt x="945457" y="246390"/>
                  </a:cubicBezTo>
                  <a:lnTo>
                    <a:pt x="19635" y="246390"/>
                  </a:lnTo>
                  <a:cubicBezTo>
                    <a:pt x="8791" y="246390"/>
                    <a:pt x="0" y="237599"/>
                    <a:pt x="0" y="226755"/>
                  </a:cubicBezTo>
                  <a:lnTo>
                    <a:pt x="0" y="19635"/>
                  </a:lnTo>
                  <a:cubicBezTo>
                    <a:pt x="0" y="8791"/>
                    <a:pt x="8791" y="0"/>
                    <a:pt x="19635"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Trebuchet MS"/>
                <a:ea typeface="+mn-ea"/>
                <a:cs typeface="+mn-cs"/>
              </a:endParaRPr>
            </a:p>
          </p:txBody>
        </p:sp>
        <p:pic>
          <p:nvPicPr>
            <p:cNvPr id="53" name="Image 52" descr="Une image contenant texte&#10;&#10;Description générée automatiquement">
              <a:extLst>
                <a:ext uri="{FF2B5EF4-FFF2-40B4-BE49-F238E27FC236}">
                  <a16:creationId xmlns:a16="http://schemas.microsoft.com/office/drawing/2014/main" id="{EF77989C-39CD-418F-9559-096A3B7C5043}"/>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0328470" y="6028912"/>
              <a:ext cx="1589268" cy="666368"/>
            </a:xfrm>
            <a:prstGeom prst="rect">
              <a:avLst/>
            </a:prstGeom>
          </p:spPr>
        </p:pic>
      </p:grpSp>
      <p:sp>
        <p:nvSpPr>
          <p:cNvPr id="54" name="Espace réservé du pied de page 2">
            <a:extLst>
              <a:ext uri="{FF2B5EF4-FFF2-40B4-BE49-F238E27FC236}">
                <a16:creationId xmlns:a16="http://schemas.microsoft.com/office/drawing/2014/main" id="{BB2849EF-7A27-4CA6-A914-4B9B2D35733F}"/>
              </a:ext>
            </a:extLst>
          </p:cNvPr>
          <p:cNvSpPr txBox="1">
            <a:spLocks/>
          </p:cNvSpPr>
          <p:nvPr/>
        </p:nvSpPr>
        <p:spPr>
          <a:xfrm>
            <a:off x="141942" y="6398185"/>
            <a:ext cx="4114800" cy="365125"/>
          </a:xfrm>
          <a:prstGeom prst="rect">
            <a:avLst/>
          </a:prstGeom>
        </p:spPr>
        <p:txBody>
          <a:bodyPr vert="horz" lIns="91440" tIns="45720" rIns="91440" bIns="45720" rtlCol="0" anchor="ctr"/>
          <a:lstStyle>
            <a:defPPr>
              <a:defRPr lang="fr-FR"/>
            </a:defPPr>
            <a:lvl1pPr marL="0" algn="l" defTabSz="914400" rtl="0" eaLnBrk="1" latinLnBrk="0" hangingPunct="1">
              <a:defRPr sz="8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fr-FR" b="1" dirty="0">
                <a:solidFill>
                  <a:schemeClr val="accent1"/>
                </a:solidFill>
                <a:latin typeface="+mj-lt"/>
              </a:rPr>
              <a:t>Niveau 3 (6</a:t>
            </a:r>
            <a:r>
              <a:rPr lang="fr-FR" b="1" baseline="30000" dirty="0">
                <a:solidFill>
                  <a:schemeClr val="accent1"/>
                </a:solidFill>
                <a:latin typeface="+mj-lt"/>
              </a:rPr>
              <a:t>e</a:t>
            </a:r>
            <a:r>
              <a:rPr lang="fr-FR" b="1" dirty="0">
                <a:solidFill>
                  <a:schemeClr val="accent1"/>
                </a:solidFill>
                <a:latin typeface="+mj-lt"/>
              </a:rPr>
              <a:t> – 5</a:t>
            </a:r>
            <a:r>
              <a:rPr lang="fr-FR" b="1" baseline="30000" dirty="0">
                <a:solidFill>
                  <a:schemeClr val="accent1"/>
                </a:solidFill>
                <a:latin typeface="+mj-lt"/>
              </a:rPr>
              <a:t>e</a:t>
            </a:r>
            <a:r>
              <a:rPr lang="fr-FR" b="1" dirty="0">
                <a:solidFill>
                  <a:schemeClr val="accent1"/>
                </a:solidFill>
                <a:latin typeface="+mj-lt"/>
              </a:rPr>
              <a:t>)</a:t>
            </a:r>
          </a:p>
        </p:txBody>
      </p:sp>
      <p:grpSp>
        <p:nvGrpSpPr>
          <p:cNvPr id="101" name="Group 117">
            <a:extLst>
              <a:ext uri="{FF2B5EF4-FFF2-40B4-BE49-F238E27FC236}">
                <a16:creationId xmlns:a16="http://schemas.microsoft.com/office/drawing/2014/main" id="{69AE1BAA-BC07-4F35-9423-4B2386B4119F}"/>
              </a:ext>
            </a:extLst>
          </p:cNvPr>
          <p:cNvGrpSpPr/>
          <p:nvPr/>
        </p:nvGrpSpPr>
        <p:grpSpPr>
          <a:xfrm rot="550242">
            <a:off x="147051" y="856718"/>
            <a:ext cx="4818978" cy="4818976"/>
            <a:chOff x="6163810" y="1338043"/>
            <a:chExt cx="4818978" cy="4818976"/>
          </a:xfrm>
        </p:grpSpPr>
        <p:grpSp>
          <p:nvGrpSpPr>
            <p:cNvPr id="102" name="Group 2">
              <a:extLst>
                <a:ext uri="{FF2B5EF4-FFF2-40B4-BE49-F238E27FC236}">
                  <a16:creationId xmlns:a16="http://schemas.microsoft.com/office/drawing/2014/main" id="{01C0A616-DD5A-487F-ADAB-5707DEC771F0}"/>
                </a:ext>
              </a:extLst>
            </p:cNvPr>
            <p:cNvGrpSpPr/>
            <p:nvPr/>
          </p:nvGrpSpPr>
          <p:grpSpPr>
            <a:xfrm>
              <a:off x="8368985" y="3683955"/>
              <a:ext cx="2262155" cy="1687282"/>
              <a:chOff x="8368985" y="3683955"/>
              <a:chExt cx="2262155" cy="1687282"/>
            </a:xfrm>
          </p:grpSpPr>
          <p:sp>
            <p:nvSpPr>
              <p:cNvPr id="107" name="Graphique 2">
                <a:extLst>
                  <a:ext uri="{FF2B5EF4-FFF2-40B4-BE49-F238E27FC236}">
                    <a16:creationId xmlns:a16="http://schemas.microsoft.com/office/drawing/2014/main" id="{CA6AAF74-D11A-4F24-A53F-8CC0EA6BA402}"/>
                  </a:ext>
                </a:extLst>
              </p:cNvPr>
              <p:cNvSpPr/>
              <p:nvPr/>
            </p:nvSpPr>
            <p:spPr>
              <a:xfrm>
                <a:off x="9996698" y="4537053"/>
                <a:ext cx="634442" cy="569594"/>
              </a:xfrm>
              <a:custGeom>
                <a:avLst/>
                <a:gdLst>
                  <a:gd name="connsiteX0" fmla="*/ 16348 w 634442"/>
                  <a:gd name="connsiteY0" fmla="*/ 313609 h 569594"/>
                  <a:gd name="connsiteX1" fmla="*/ 120587 w 634442"/>
                  <a:gd name="connsiteY1" fmla="*/ 295306 h 569594"/>
                  <a:gd name="connsiteX2" fmla="*/ 254726 w 634442"/>
                  <a:gd name="connsiteY2" fmla="*/ 76 h 569594"/>
                  <a:gd name="connsiteX3" fmla="*/ 255854 w 634442"/>
                  <a:gd name="connsiteY3" fmla="*/ 149885 h 569594"/>
                  <a:gd name="connsiteX4" fmla="*/ 633509 w 634442"/>
                  <a:gd name="connsiteY4" fmla="*/ 247543 h 569594"/>
                  <a:gd name="connsiteX5" fmla="*/ 350315 w 634442"/>
                  <a:gd name="connsiteY5" fmla="*/ 266911 h 569594"/>
                  <a:gd name="connsiteX6" fmla="*/ 615896 w 634442"/>
                  <a:gd name="connsiteY6" fmla="*/ 388513 h 569594"/>
                  <a:gd name="connsiteX7" fmla="*/ 313144 w 634442"/>
                  <a:gd name="connsiteY7" fmla="*/ 350905 h 569594"/>
                  <a:gd name="connsiteX8" fmla="*/ 539550 w 634442"/>
                  <a:gd name="connsiteY8" fmla="*/ 497266 h 569594"/>
                  <a:gd name="connsiteX9" fmla="*/ 287382 w 634442"/>
                  <a:gd name="connsiteY9" fmla="*/ 443799 h 569594"/>
                  <a:gd name="connsiteX10" fmla="*/ 380841 w 634442"/>
                  <a:gd name="connsiteY10" fmla="*/ 561640 h 569594"/>
                  <a:gd name="connsiteX11" fmla="*/ 176437 w 634442"/>
                  <a:gd name="connsiteY11" fmla="*/ 415279 h 569594"/>
                  <a:gd name="connsiteX12" fmla="*/ -890 w 634442"/>
                  <a:gd name="connsiteY12" fmla="*/ 451697 h 569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34442" h="569594">
                    <a:moveTo>
                      <a:pt x="16348" y="313609"/>
                    </a:moveTo>
                    <a:lnTo>
                      <a:pt x="120587" y="295306"/>
                    </a:lnTo>
                    <a:cubicBezTo>
                      <a:pt x="120587" y="295306"/>
                      <a:pt x="202951" y="-8386"/>
                      <a:pt x="254726" y="76"/>
                    </a:cubicBezTo>
                    <a:cubicBezTo>
                      <a:pt x="306501" y="8538"/>
                      <a:pt x="255854" y="149885"/>
                      <a:pt x="255854" y="149885"/>
                    </a:cubicBezTo>
                    <a:cubicBezTo>
                      <a:pt x="255854" y="149885"/>
                      <a:pt x="638211" y="208492"/>
                      <a:pt x="633509" y="247543"/>
                    </a:cubicBezTo>
                    <a:cubicBezTo>
                      <a:pt x="628808" y="286593"/>
                      <a:pt x="462327" y="295933"/>
                      <a:pt x="350315" y="266911"/>
                    </a:cubicBezTo>
                    <a:cubicBezTo>
                      <a:pt x="469410" y="293112"/>
                      <a:pt x="634073" y="348961"/>
                      <a:pt x="615896" y="388513"/>
                    </a:cubicBezTo>
                    <a:cubicBezTo>
                      <a:pt x="597719" y="428065"/>
                      <a:pt x="360344" y="367578"/>
                      <a:pt x="313144" y="350905"/>
                    </a:cubicBezTo>
                    <a:cubicBezTo>
                      <a:pt x="418825" y="379487"/>
                      <a:pt x="575717" y="445867"/>
                      <a:pt x="539550" y="497266"/>
                    </a:cubicBezTo>
                    <a:cubicBezTo>
                      <a:pt x="503383" y="548665"/>
                      <a:pt x="287382" y="443799"/>
                      <a:pt x="287382" y="443799"/>
                    </a:cubicBezTo>
                    <a:cubicBezTo>
                      <a:pt x="287382" y="443799"/>
                      <a:pt x="398204" y="512748"/>
                      <a:pt x="380841" y="561640"/>
                    </a:cubicBezTo>
                    <a:cubicBezTo>
                      <a:pt x="363478" y="610531"/>
                      <a:pt x="176437" y="415279"/>
                      <a:pt x="176437" y="415279"/>
                    </a:cubicBezTo>
                    <a:lnTo>
                      <a:pt x="-890" y="451697"/>
                    </a:lnTo>
                    <a:close/>
                  </a:path>
                </a:pathLst>
              </a:custGeom>
              <a:solidFill>
                <a:srgbClr val="592F25"/>
              </a:solidFill>
              <a:ln w="6261" cap="flat">
                <a:noFill/>
                <a:prstDash val="solid"/>
                <a:miter/>
              </a:ln>
            </p:spPr>
            <p:txBody>
              <a:bodyPr rtlCol="0" anchor="ctr"/>
              <a:lstStyle/>
              <a:p>
                <a:endParaRPr lang="fr-FR"/>
              </a:p>
            </p:txBody>
          </p:sp>
          <p:sp>
            <p:nvSpPr>
              <p:cNvPr id="108" name="Graphique 2">
                <a:extLst>
                  <a:ext uri="{FF2B5EF4-FFF2-40B4-BE49-F238E27FC236}">
                    <a16:creationId xmlns:a16="http://schemas.microsoft.com/office/drawing/2014/main" id="{44B5946D-C87F-4C10-AD06-7C7B0370AB84}"/>
                  </a:ext>
                </a:extLst>
              </p:cNvPr>
              <p:cNvSpPr/>
              <p:nvPr/>
            </p:nvSpPr>
            <p:spPr>
              <a:xfrm>
                <a:off x="9923071" y="4821738"/>
                <a:ext cx="208767" cy="208550"/>
              </a:xfrm>
              <a:custGeom>
                <a:avLst/>
                <a:gdLst>
                  <a:gd name="connsiteX0" fmla="*/ 37510 w 208767"/>
                  <a:gd name="connsiteY0" fmla="*/ -97 h 208550"/>
                  <a:gd name="connsiteX1" fmla="*/ 207878 w 208767"/>
                  <a:gd name="connsiteY1" fmla="*/ -97 h 208550"/>
                  <a:gd name="connsiteX2" fmla="*/ 165318 w 208767"/>
                  <a:gd name="connsiteY2" fmla="*/ 157358 h 208550"/>
                  <a:gd name="connsiteX3" fmla="*/ 5104 w 208767"/>
                  <a:gd name="connsiteY3" fmla="*/ 208444 h 208550"/>
                  <a:gd name="connsiteX4" fmla="*/ 37510 w 208767"/>
                  <a:gd name="connsiteY4" fmla="*/ -97 h 2085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767" h="208550">
                    <a:moveTo>
                      <a:pt x="37510" y="-97"/>
                    </a:moveTo>
                    <a:lnTo>
                      <a:pt x="207878" y="-97"/>
                    </a:lnTo>
                    <a:cubicBezTo>
                      <a:pt x="207878" y="-97"/>
                      <a:pt x="207878" y="96557"/>
                      <a:pt x="165318" y="157358"/>
                    </a:cubicBezTo>
                    <a:cubicBezTo>
                      <a:pt x="165318" y="157358"/>
                      <a:pt x="29236" y="206814"/>
                      <a:pt x="5104" y="208444"/>
                    </a:cubicBezTo>
                    <a:cubicBezTo>
                      <a:pt x="-19029" y="210074"/>
                      <a:pt x="37510" y="-97"/>
                      <a:pt x="37510" y="-97"/>
                    </a:cubicBezTo>
                    <a:close/>
                  </a:path>
                </a:pathLst>
              </a:custGeom>
              <a:solidFill>
                <a:srgbClr val="125DA0"/>
              </a:solidFill>
              <a:ln w="6261" cap="flat">
                <a:noFill/>
                <a:prstDash val="solid"/>
                <a:miter/>
              </a:ln>
            </p:spPr>
            <p:txBody>
              <a:bodyPr rtlCol="0" anchor="ctr"/>
              <a:lstStyle/>
              <a:p>
                <a:endParaRPr lang="fr-FR"/>
              </a:p>
            </p:txBody>
          </p:sp>
          <p:sp>
            <p:nvSpPr>
              <p:cNvPr id="109" name="Graphique 2">
                <a:extLst>
                  <a:ext uri="{FF2B5EF4-FFF2-40B4-BE49-F238E27FC236}">
                    <a16:creationId xmlns:a16="http://schemas.microsoft.com/office/drawing/2014/main" id="{EAB0BA28-5F1B-4B28-AD66-0DA25BB79D35}"/>
                  </a:ext>
                </a:extLst>
              </p:cNvPr>
              <p:cNvSpPr/>
              <p:nvPr/>
            </p:nvSpPr>
            <p:spPr>
              <a:xfrm>
                <a:off x="8617893" y="4310131"/>
                <a:ext cx="415202" cy="500699"/>
              </a:xfrm>
              <a:custGeom>
                <a:avLst/>
                <a:gdLst>
                  <a:gd name="connsiteX0" fmla="*/ 391935 w 415202"/>
                  <a:gd name="connsiteY0" fmla="*/ -97 h 500699"/>
                  <a:gd name="connsiteX1" fmla="*/ -890 w 415202"/>
                  <a:gd name="connsiteY1" fmla="*/ 392727 h 500699"/>
                  <a:gd name="connsiteX2" fmla="*/ 9515 w 415202"/>
                  <a:gd name="connsiteY2" fmla="*/ 434348 h 500699"/>
                  <a:gd name="connsiteX3" fmla="*/ 29511 w 415202"/>
                  <a:gd name="connsiteY3" fmla="*/ 500602 h 500699"/>
                  <a:gd name="connsiteX4" fmla="*/ 414313 w 415202"/>
                  <a:gd name="connsiteY4" fmla="*/ 115801 h 500699"/>
                  <a:gd name="connsiteX5" fmla="*/ 391935 w 415202"/>
                  <a:gd name="connsiteY5" fmla="*/ -97 h 5006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5202" h="500699">
                    <a:moveTo>
                      <a:pt x="391935" y="-97"/>
                    </a:moveTo>
                    <a:lnTo>
                      <a:pt x="-890" y="392727"/>
                    </a:lnTo>
                    <a:cubicBezTo>
                      <a:pt x="2683" y="407019"/>
                      <a:pt x="6193" y="420934"/>
                      <a:pt x="9515" y="434348"/>
                    </a:cubicBezTo>
                    <a:cubicBezTo>
                      <a:pt x="15219" y="456913"/>
                      <a:pt x="21927" y="478996"/>
                      <a:pt x="29511" y="500602"/>
                    </a:cubicBezTo>
                    <a:lnTo>
                      <a:pt x="414313" y="115801"/>
                    </a:lnTo>
                    <a:cubicBezTo>
                      <a:pt x="406415" y="77314"/>
                      <a:pt x="399018" y="38389"/>
                      <a:pt x="391935" y="-97"/>
                    </a:cubicBezTo>
                    <a:close/>
                  </a:path>
                </a:pathLst>
              </a:custGeom>
              <a:solidFill>
                <a:srgbClr val="1760BF"/>
              </a:solidFill>
              <a:ln w="6261" cap="flat">
                <a:noFill/>
                <a:prstDash val="solid"/>
                <a:miter/>
              </a:ln>
            </p:spPr>
            <p:txBody>
              <a:bodyPr rtlCol="0" anchor="ctr"/>
              <a:lstStyle/>
              <a:p>
                <a:endParaRPr lang="fr-FR"/>
              </a:p>
            </p:txBody>
          </p:sp>
          <p:sp>
            <p:nvSpPr>
              <p:cNvPr id="110" name="Graphique 2">
                <a:extLst>
                  <a:ext uri="{FF2B5EF4-FFF2-40B4-BE49-F238E27FC236}">
                    <a16:creationId xmlns:a16="http://schemas.microsoft.com/office/drawing/2014/main" id="{85583319-D19E-44E5-995D-D9FE03CE4533}"/>
                  </a:ext>
                </a:extLst>
              </p:cNvPr>
              <p:cNvSpPr/>
              <p:nvPr/>
            </p:nvSpPr>
            <p:spPr>
              <a:xfrm>
                <a:off x="8746328" y="4661774"/>
                <a:ext cx="1219342" cy="709463"/>
              </a:xfrm>
              <a:custGeom>
                <a:avLst/>
                <a:gdLst>
                  <a:gd name="connsiteX0" fmla="*/ 474800 w 1219342"/>
                  <a:gd name="connsiteY0" fmla="*/ 209948 h 709463"/>
                  <a:gd name="connsiteX1" fmla="*/ 344861 w 1219342"/>
                  <a:gd name="connsiteY1" fmla="*/ -97 h 709463"/>
                  <a:gd name="connsiteX2" fmla="*/ -890 w 1219342"/>
                  <a:gd name="connsiteY2" fmla="*/ 345654 h 709463"/>
                  <a:gd name="connsiteX3" fmla="*/ 335020 w 1219342"/>
                  <a:gd name="connsiteY3" fmla="*/ 698237 h 709463"/>
                  <a:gd name="connsiteX4" fmla="*/ 910437 w 1219342"/>
                  <a:gd name="connsiteY4" fmla="*/ 576698 h 709463"/>
                  <a:gd name="connsiteX5" fmla="*/ 1151572 w 1219342"/>
                  <a:gd name="connsiteY5" fmla="*/ 455096 h 709463"/>
                  <a:gd name="connsiteX6" fmla="*/ 1218453 w 1219342"/>
                  <a:gd name="connsiteY6" fmla="*/ 141061 h 709463"/>
                  <a:gd name="connsiteX7" fmla="*/ 474800 w 1219342"/>
                  <a:gd name="connsiteY7" fmla="*/ 209948 h 709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19342" h="709463">
                    <a:moveTo>
                      <a:pt x="474800" y="209948"/>
                    </a:moveTo>
                    <a:cubicBezTo>
                      <a:pt x="420956" y="186568"/>
                      <a:pt x="379023" y="106023"/>
                      <a:pt x="344861" y="-97"/>
                    </a:cubicBezTo>
                    <a:lnTo>
                      <a:pt x="-890" y="345654"/>
                    </a:lnTo>
                    <a:cubicBezTo>
                      <a:pt x="139203" y="562030"/>
                      <a:pt x="335020" y="698237"/>
                      <a:pt x="335020" y="698237"/>
                    </a:cubicBezTo>
                    <a:cubicBezTo>
                      <a:pt x="491035" y="744872"/>
                      <a:pt x="819297" y="633424"/>
                      <a:pt x="910437" y="576698"/>
                    </a:cubicBezTo>
                    <a:cubicBezTo>
                      <a:pt x="1001575" y="519971"/>
                      <a:pt x="1088765" y="477410"/>
                      <a:pt x="1151572" y="455096"/>
                    </a:cubicBezTo>
                    <a:cubicBezTo>
                      <a:pt x="1194133" y="388214"/>
                      <a:pt x="1202281" y="199794"/>
                      <a:pt x="1218453" y="141061"/>
                    </a:cubicBezTo>
                    <a:cubicBezTo>
                      <a:pt x="949299" y="104581"/>
                      <a:pt x="657203" y="288927"/>
                      <a:pt x="474800" y="209948"/>
                    </a:cubicBezTo>
                    <a:close/>
                  </a:path>
                </a:pathLst>
              </a:custGeom>
              <a:solidFill>
                <a:srgbClr val="1760BF"/>
              </a:solidFill>
              <a:ln w="6261" cap="flat">
                <a:noFill/>
                <a:prstDash val="solid"/>
                <a:miter/>
              </a:ln>
            </p:spPr>
            <p:txBody>
              <a:bodyPr rtlCol="0" anchor="ctr"/>
              <a:lstStyle/>
              <a:p>
                <a:endParaRPr lang="fr-FR"/>
              </a:p>
            </p:txBody>
          </p:sp>
          <p:sp>
            <p:nvSpPr>
              <p:cNvPr id="111" name="Graphique 2">
                <a:extLst>
                  <a:ext uri="{FF2B5EF4-FFF2-40B4-BE49-F238E27FC236}">
                    <a16:creationId xmlns:a16="http://schemas.microsoft.com/office/drawing/2014/main" id="{17E691A3-15C0-486D-9A4E-114042E54483}"/>
                  </a:ext>
                </a:extLst>
              </p:cNvPr>
              <p:cNvSpPr/>
              <p:nvPr/>
            </p:nvSpPr>
            <p:spPr>
              <a:xfrm>
                <a:off x="8559161" y="4060722"/>
                <a:ext cx="451556" cy="642234"/>
              </a:xfrm>
              <a:custGeom>
                <a:avLst/>
                <a:gdLst>
                  <a:gd name="connsiteX0" fmla="*/ 405286 w 451556"/>
                  <a:gd name="connsiteY0" fmla="*/ -97 h 642234"/>
                  <a:gd name="connsiteX1" fmla="*/ -890 w 451556"/>
                  <a:gd name="connsiteY1" fmla="*/ 406141 h 642234"/>
                  <a:gd name="connsiteX2" fmla="*/ 57843 w 451556"/>
                  <a:gd name="connsiteY2" fmla="*/ 642137 h 642234"/>
                  <a:gd name="connsiteX3" fmla="*/ 450667 w 451556"/>
                  <a:gd name="connsiteY3" fmla="*/ 249312 h 642234"/>
                  <a:gd name="connsiteX4" fmla="*/ 405286 w 451556"/>
                  <a:gd name="connsiteY4" fmla="*/ -97 h 6422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1556" h="642234">
                    <a:moveTo>
                      <a:pt x="405286" y="-97"/>
                    </a:moveTo>
                    <a:lnTo>
                      <a:pt x="-890" y="406141"/>
                    </a:lnTo>
                    <a:cubicBezTo>
                      <a:pt x="19983" y="490322"/>
                      <a:pt x="40041" y="571056"/>
                      <a:pt x="57843" y="642137"/>
                    </a:cubicBezTo>
                    <a:lnTo>
                      <a:pt x="450667" y="249312"/>
                    </a:lnTo>
                    <a:cubicBezTo>
                      <a:pt x="434433" y="159865"/>
                      <a:pt x="419640" y="73052"/>
                      <a:pt x="405286" y="-97"/>
                    </a:cubicBezTo>
                    <a:close/>
                  </a:path>
                </a:pathLst>
              </a:custGeom>
              <a:solidFill>
                <a:srgbClr val="F2B602"/>
              </a:solidFill>
              <a:ln w="6261" cap="flat">
                <a:noFill/>
                <a:prstDash val="solid"/>
                <a:miter/>
              </a:ln>
            </p:spPr>
            <p:txBody>
              <a:bodyPr rtlCol="0" anchor="ctr"/>
              <a:lstStyle/>
              <a:p>
                <a:endParaRPr lang="fr-FR"/>
              </a:p>
            </p:txBody>
          </p:sp>
          <p:sp>
            <p:nvSpPr>
              <p:cNvPr id="112" name="Graphique 2">
                <a:extLst>
                  <a:ext uri="{FF2B5EF4-FFF2-40B4-BE49-F238E27FC236}">
                    <a16:creationId xmlns:a16="http://schemas.microsoft.com/office/drawing/2014/main" id="{720B6D6A-FDEC-45C3-BE2A-50B8F7286230}"/>
                  </a:ext>
                </a:extLst>
              </p:cNvPr>
              <p:cNvSpPr/>
              <p:nvPr/>
            </p:nvSpPr>
            <p:spPr>
              <a:xfrm>
                <a:off x="8648294" y="4426029"/>
                <a:ext cx="443784" cy="581496"/>
              </a:xfrm>
              <a:custGeom>
                <a:avLst/>
                <a:gdLst>
                  <a:gd name="connsiteX0" fmla="*/ 383912 w 443784"/>
                  <a:gd name="connsiteY0" fmla="*/ -97 h 581496"/>
                  <a:gd name="connsiteX1" fmla="*/ -890 w 443784"/>
                  <a:gd name="connsiteY1" fmla="*/ 384704 h 581496"/>
                  <a:gd name="connsiteX2" fmla="*/ 97144 w 443784"/>
                  <a:gd name="connsiteY2" fmla="*/ 581399 h 581496"/>
                  <a:gd name="connsiteX3" fmla="*/ 442895 w 443784"/>
                  <a:gd name="connsiteY3" fmla="*/ 235647 h 581496"/>
                  <a:gd name="connsiteX4" fmla="*/ 383912 w 443784"/>
                  <a:gd name="connsiteY4" fmla="*/ -97 h 5814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84" h="581496">
                    <a:moveTo>
                      <a:pt x="383912" y="-97"/>
                    </a:moveTo>
                    <a:lnTo>
                      <a:pt x="-890" y="384704"/>
                    </a:lnTo>
                    <a:cubicBezTo>
                      <a:pt x="23932" y="453911"/>
                      <a:pt x="56840" y="519933"/>
                      <a:pt x="97144" y="581399"/>
                    </a:cubicBezTo>
                    <a:lnTo>
                      <a:pt x="442895" y="235647"/>
                    </a:lnTo>
                    <a:cubicBezTo>
                      <a:pt x="419076" y="158173"/>
                      <a:pt x="399394" y="79477"/>
                      <a:pt x="383912" y="-97"/>
                    </a:cubicBezTo>
                    <a:close/>
                  </a:path>
                </a:pathLst>
              </a:custGeom>
              <a:solidFill>
                <a:srgbClr val="F2B602"/>
              </a:solidFill>
              <a:ln w="6261" cap="flat">
                <a:noFill/>
                <a:prstDash val="solid"/>
                <a:miter/>
              </a:ln>
            </p:spPr>
            <p:txBody>
              <a:bodyPr rtlCol="0" anchor="ctr"/>
              <a:lstStyle/>
              <a:p>
                <a:endParaRPr lang="fr-FR"/>
              </a:p>
            </p:txBody>
          </p:sp>
          <p:sp>
            <p:nvSpPr>
              <p:cNvPr id="113" name="Graphique 2">
                <a:extLst>
                  <a:ext uri="{FF2B5EF4-FFF2-40B4-BE49-F238E27FC236}">
                    <a16:creationId xmlns:a16="http://schemas.microsoft.com/office/drawing/2014/main" id="{3D83CB6B-9655-4081-8A5B-307BB8CBE5C7}"/>
                  </a:ext>
                </a:extLst>
              </p:cNvPr>
              <p:cNvSpPr/>
              <p:nvPr/>
            </p:nvSpPr>
            <p:spPr>
              <a:xfrm>
                <a:off x="8368985" y="3683955"/>
                <a:ext cx="596351" cy="783005"/>
              </a:xfrm>
              <a:custGeom>
                <a:avLst/>
                <a:gdLst>
                  <a:gd name="connsiteX0" fmla="*/ 552275 w 596351"/>
                  <a:gd name="connsiteY0" fmla="*/ 211065 h 783005"/>
                  <a:gd name="connsiteX1" fmla="*/ -890 w 596351"/>
                  <a:gd name="connsiteY1" fmla="*/ 10484 h 783005"/>
                  <a:gd name="connsiteX2" fmla="*/ 189287 w 596351"/>
                  <a:gd name="connsiteY2" fmla="*/ 782909 h 783005"/>
                  <a:gd name="connsiteX3" fmla="*/ 595462 w 596351"/>
                  <a:gd name="connsiteY3" fmla="*/ 376670 h 783005"/>
                  <a:gd name="connsiteX4" fmla="*/ 552275 w 596351"/>
                  <a:gd name="connsiteY4" fmla="*/ 211065 h 7830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6351" h="783005">
                    <a:moveTo>
                      <a:pt x="552275" y="211065"/>
                    </a:moveTo>
                    <a:cubicBezTo>
                      <a:pt x="442833" y="-36151"/>
                      <a:pt x="159136" y="-5750"/>
                      <a:pt x="-890" y="10484"/>
                    </a:cubicBezTo>
                    <a:cubicBezTo>
                      <a:pt x="-890" y="10484"/>
                      <a:pt x="101093" y="427066"/>
                      <a:pt x="189287" y="782909"/>
                    </a:cubicBezTo>
                    <a:lnTo>
                      <a:pt x="595462" y="376670"/>
                    </a:lnTo>
                    <a:cubicBezTo>
                      <a:pt x="581296" y="304147"/>
                      <a:pt x="567381" y="245164"/>
                      <a:pt x="552275" y="211065"/>
                    </a:cubicBezTo>
                    <a:close/>
                  </a:path>
                </a:pathLst>
              </a:custGeom>
              <a:solidFill>
                <a:srgbClr val="1760BF"/>
              </a:solidFill>
              <a:ln w="6261" cap="flat">
                <a:noFill/>
                <a:prstDash val="solid"/>
                <a:miter/>
              </a:ln>
            </p:spPr>
            <p:txBody>
              <a:bodyPr rtlCol="0" anchor="ctr"/>
              <a:lstStyle/>
              <a:p>
                <a:endParaRPr lang="fr-FR"/>
              </a:p>
            </p:txBody>
          </p:sp>
        </p:grpSp>
        <p:grpSp>
          <p:nvGrpSpPr>
            <p:cNvPr id="103" name="Group 116">
              <a:extLst>
                <a:ext uri="{FF2B5EF4-FFF2-40B4-BE49-F238E27FC236}">
                  <a16:creationId xmlns:a16="http://schemas.microsoft.com/office/drawing/2014/main" id="{64D04CEA-FBB7-478E-A79A-62AB9D6A7820}"/>
                </a:ext>
              </a:extLst>
            </p:cNvPr>
            <p:cNvGrpSpPr/>
            <p:nvPr/>
          </p:nvGrpSpPr>
          <p:grpSpPr>
            <a:xfrm>
              <a:off x="6163810" y="1338043"/>
              <a:ext cx="4818978" cy="4818976"/>
              <a:chOff x="6376969" y="1668056"/>
              <a:chExt cx="4458276" cy="4458274"/>
            </a:xfrm>
          </p:grpSpPr>
          <p:sp>
            <p:nvSpPr>
              <p:cNvPr id="104" name="Oval 109">
                <a:extLst>
                  <a:ext uri="{FF2B5EF4-FFF2-40B4-BE49-F238E27FC236}">
                    <a16:creationId xmlns:a16="http://schemas.microsoft.com/office/drawing/2014/main" id="{94462514-EEA5-4AFB-A647-EFA4B7C7500E}"/>
                  </a:ext>
                </a:extLst>
              </p:cNvPr>
              <p:cNvSpPr/>
              <p:nvPr/>
            </p:nvSpPr>
            <p:spPr>
              <a:xfrm>
                <a:off x="6376969" y="1668056"/>
                <a:ext cx="4458276" cy="4458274"/>
              </a:xfrm>
              <a:prstGeom prst="ellipse">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cxnSp>
            <p:nvCxnSpPr>
              <p:cNvPr id="105" name="Straight Connector 110">
                <a:extLst>
                  <a:ext uri="{FF2B5EF4-FFF2-40B4-BE49-F238E27FC236}">
                    <a16:creationId xmlns:a16="http://schemas.microsoft.com/office/drawing/2014/main" id="{6FF7694F-0C84-4F70-81AF-E60FE3B9AB0C}"/>
                  </a:ext>
                </a:extLst>
              </p:cNvPr>
              <p:cNvCxnSpPr>
                <a:cxnSpLocks/>
              </p:cNvCxnSpPr>
              <p:nvPr/>
            </p:nvCxnSpPr>
            <p:spPr>
              <a:xfrm>
                <a:off x="8606107" y="3562984"/>
                <a:ext cx="0" cy="668417"/>
              </a:xfrm>
              <a:prstGeom prst="line">
                <a:avLst/>
              </a:prstGeom>
              <a:ln w="19050">
                <a:noFill/>
              </a:ln>
            </p:spPr>
            <p:style>
              <a:lnRef idx="1">
                <a:schemeClr val="accent1"/>
              </a:lnRef>
              <a:fillRef idx="0">
                <a:schemeClr val="accent1"/>
              </a:fillRef>
              <a:effectRef idx="0">
                <a:schemeClr val="accent1"/>
              </a:effectRef>
              <a:fontRef idx="minor">
                <a:schemeClr val="tx1"/>
              </a:fontRef>
            </p:style>
          </p:cxnSp>
          <p:cxnSp>
            <p:nvCxnSpPr>
              <p:cNvPr id="106" name="Straight Connector 111">
                <a:extLst>
                  <a:ext uri="{FF2B5EF4-FFF2-40B4-BE49-F238E27FC236}">
                    <a16:creationId xmlns:a16="http://schemas.microsoft.com/office/drawing/2014/main" id="{ADAF4C0B-AE07-45CA-9BA5-36D4A6FBD150}"/>
                  </a:ext>
                </a:extLst>
              </p:cNvPr>
              <p:cNvCxnSpPr>
                <a:cxnSpLocks/>
              </p:cNvCxnSpPr>
              <p:nvPr/>
            </p:nvCxnSpPr>
            <p:spPr>
              <a:xfrm rot="5400000">
                <a:off x="8606107" y="3562984"/>
                <a:ext cx="0" cy="668417"/>
              </a:xfrm>
              <a:prstGeom prst="line">
                <a:avLst/>
              </a:prstGeom>
              <a:ln w="19050">
                <a:noFill/>
              </a:ln>
            </p:spPr>
            <p:style>
              <a:lnRef idx="1">
                <a:schemeClr val="accent1"/>
              </a:lnRef>
              <a:fillRef idx="0">
                <a:schemeClr val="accent1"/>
              </a:fillRef>
              <a:effectRef idx="0">
                <a:schemeClr val="accent1"/>
              </a:effectRef>
              <a:fontRef idx="minor">
                <a:schemeClr val="tx1"/>
              </a:fontRef>
            </p:style>
          </p:cxnSp>
        </p:grpSp>
      </p:grpSp>
      <p:grpSp>
        <p:nvGrpSpPr>
          <p:cNvPr id="114" name="Group 108">
            <a:extLst>
              <a:ext uri="{FF2B5EF4-FFF2-40B4-BE49-F238E27FC236}">
                <a16:creationId xmlns:a16="http://schemas.microsoft.com/office/drawing/2014/main" id="{EC268EEC-BC16-4411-AE01-10EB0A0263C9}"/>
              </a:ext>
            </a:extLst>
          </p:cNvPr>
          <p:cNvGrpSpPr/>
          <p:nvPr/>
        </p:nvGrpSpPr>
        <p:grpSpPr>
          <a:xfrm rot="20437341">
            <a:off x="-708162" y="1132668"/>
            <a:ext cx="4458276" cy="4458274"/>
            <a:chOff x="5254889" y="1588212"/>
            <a:chExt cx="4458276" cy="4458274"/>
          </a:xfrm>
        </p:grpSpPr>
        <p:grpSp>
          <p:nvGrpSpPr>
            <p:cNvPr id="115" name="Group 3">
              <a:extLst>
                <a:ext uri="{FF2B5EF4-FFF2-40B4-BE49-F238E27FC236}">
                  <a16:creationId xmlns:a16="http://schemas.microsoft.com/office/drawing/2014/main" id="{0430FADF-C3CF-411E-B5C8-BC7378FF0D91}"/>
                </a:ext>
              </a:extLst>
            </p:cNvPr>
            <p:cNvGrpSpPr/>
            <p:nvPr/>
          </p:nvGrpSpPr>
          <p:grpSpPr>
            <a:xfrm>
              <a:off x="5463001" y="3720800"/>
              <a:ext cx="2149481" cy="1421158"/>
              <a:chOff x="5463001" y="3720800"/>
              <a:chExt cx="2149481" cy="1421158"/>
            </a:xfrm>
          </p:grpSpPr>
          <p:sp>
            <p:nvSpPr>
              <p:cNvPr id="121" name="Graphique 2">
                <a:extLst>
                  <a:ext uri="{FF2B5EF4-FFF2-40B4-BE49-F238E27FC236}">
                    <a16:creationId xmlns:a16="http://schemas.microsoft.com/office/drawing/2014/main" id="{553FB1EE-3B72-4403-B8B5-84B77A1BAA83}"/>
                  </a:ext>
                </a:extLst>
              </p:cNvPr>
              <p:cNvSpPr/>
              <p:nvPr/>
            </p:nvSpPr>
            <p:spPr>
              <a:xfrm>
                <a:off x="5463001" y="4361166"/>
                <a:ext cx="601749" cy="531035"/>
              </a:xfrm>
              <a:custGeom>
                <a:avLst/>
                <a:gdLst>
                  <a:gd name="connsiteX0" fmla="*/ 600860 w 601749"/>
                  <a:gd name="connsiteY0" fmla="*/ 358240 h 531035"/>
                  <a:gd name="connsiteX1" fmla="*/ 503077 w 601749"/>
                  <a:gd name="connsiteY1" fmla="*/ 317497 h 531035"/>
                  <a:gd name="connsiteX2" fmla="*/ 437074 w 601749"/>
                  <a:gd name="connsiteY2" fmla="*/ -47 h 531035"/>
                  <a:gd name="connsiteX3" fmla="*/ 403100 w 601749"/>
                  <a:gd name="connsiteY3" fmla="*/ 145876 h 531035"/>
                  <a:gd name="connsiteX4" fmla="*/ 13221 w 601749"/>
                  <a:gd name="connsiteY4" fmla="*/ 158412 h 531035"/>
                  <a:gd name="connsiteX5" fmla="*/ 285259 w 601749"/>
                  <a:gd name="connsiteY5" fmla="*/ 239522 h 531035"/>
                  <a:gd name="connsiteX6" fmla="*/ -568 w 601749"/>
                  <a:gd name="connsiteY6" fmla="*/ 299821 h 531035"/>
                  <a:gd name="connsiteX7" fmla="*/ 303061 w 601749"/>
                  <a:gd name="connsiteY7" fmla="*/ 329470 h 531035"/>
                  <a:gd name="connsiteX8" fmla="*/ 50015 w 601749"/>
                  <a:gd name="connsiteY8" fmla="*/ 422489 h 531035"/>
                  <a:gd name="connsiteX9" fmla="*/ 307824 w 601749"/>
                  <a:gd name="connsiteY9" fmla="*/ 425748 h 531035"/>
                  <a:gd name="connsiteX10" fmla="*/ 190673 w 601749"/>
                  <a:gd name="connsiteY10" fmla="*/ 520147 h 531035"/>
                  <a:gd name="connsiteX11" fmla="*/ 422218 w 601749"/>
                  <a:gd name="connsiteY11" fmla="*/ 422301 h 531035"/>
                  <a:gd name="connsiteX12" fmla="*/ 587259 w 601749"/>
                  <a:gd name="connsiteY12" fmla="*/ 496829 h 5310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01749" h="531035">
                    <a:moveTo>
                      <a:pt x="600860" y="358240"/>
                    </a:moveTo>
                    <a:lnTo>
                      <a:pt x="503077" y="317497"/>
                    </a:lnTo>
                    <a:cubicBezTo>
                      <a:pt x="503077" y="317497"/>
                      <a:pt x="489476" y="3150"/>
                      <a:pt x="437074" y="-47"/>
                    </a:cubicBezTo>
                    <a:cubicBezTo>
                      <a:pt x="384672" y="-3244"/>
                      <a:pt x="403100" y="145876"/>
                      <a:pt x="403100" y="145876"/>
                    </a:cubicBezTo>
                    <a:cubicBezTo>
                      <a:pt x="403100" y="145876"/>
                      <a:pt x="17045" y="118985"/>
                      <a:pt x="13221" y="158412"/>
                    </a:cubicBezTo>
                    <a:cubicBezTo>
                      <a:pt x="9398" y="197839"/>
                      <a:pt x="169549" y="243220"/>
                      <a:pt x="285259" y="239522"/>
                    </a:cubicBezTo>
                    <a:cubicBezTo>
                      <a:pt x="163469" y="238958"/>
                      <a:pt x="-9344" y="257198"/>
                      <a:pt x="-568" y="299821"/>
                    </a:cubicBezTo>
                    <a:cubicBezTo>
                      <a:pt x="8207" y="342445"/>
                      <a:pt x="253354" y="335550"/>
                      <a:pt x="303061" y="329470"/>
                    </a:cubicBezTo>
                    <a:cubicBezTo>
                      <a:pt x="193682" y="334108"/>
                      <a:pt x="26071" y="364383"/>
                      <a:pt x="50015" y="422489"/>
                    </a:cubicBezTo>
                    <a:cubicBezTo>
                      <a:pt x="73960" y="480595"/>
                      <a:pt x="307824" y="425748"/>
                      <a:pt x="307824" y="425748"/>
                    </a:cubicBezTo>
                    <a:cubicBezTo>
                      <a:pt x="307824" y="425748"/>
                      <a:pt x="184467" y="468685"/>
                      <a:pt x="190673" y="520147"/>
                    </a:cubicBezTo>
                    <a:cubicBezTo>
                      <a:pt x="196879" y="571608"/>
                      <a:pt x="422218" y="422301"/>
                      <a:pt x="422218" y="422301"/>
                    </a:cubicBezTo>
                    <a:lnTo>
                      <a:pt x="587259" y="496829"/>
                    </a:lnTo>
                    <a:close/>
                  </a:path>
                </a:pathLst>
              </a:custGeom>
              <a:solidFill>
                <a:srgbClr val="592F25"/>
              </a:solidFill>
              <a:ln w="6261" cap="flat">
                <a:noFill/>
                <a:prstDash val="solid"/>
                <a:miter/>
              </a:ln>
            </p:spPr>
            <p:txBody>
              <a:bodyPr rtlCol="0" anchor="ctr"/>
              <a:lstStyle/>
              <a:p>
                <a:endParaRPr lang="fr-FR"/>
              </a:p>
            </p:txBody>
          </p:sp>
          <p:sp>
            <p:nvSpPr>
              <p:cNvPr id="122" name="Graphique 2">
                <a:extLst>
                  <a:ext uri="{FF2B5EF4-FFF2-40B4-BE49-F238E27FC236}">
                    <a16:creationId xmlns:a16="http://schemas.microsoft.com/office/drawing/2014/main" id="{24C49710-4E16-40F6-8291-2D30DE902742}"/>
                  </a:ext>
                </a:extLst>
              </p:cNvPr>
              <p:cNvSpPr/>
              <p:nvPr/>
            </p:nvSpPr>
            <p:spPr>
              <a:xfrm>
                <a:off x="5977148" y="4695497"/>
                <a:ext cx="175146" cy="252367"/>
              </a:xfrm>
              <a:custGeom>
                <a:avLst/>
                <a:gdLst>
                  <a:gd name="connsiteX0" fmla="*/ 174154 w 175146"/>
                  <a:gd name="connsiteY0" fmla="*/ 42150 h 252367"/>
                  <a:gd name="connsiteX1" fmla="*/ 9114 w 175146"/>
                  <a:gd name="connsiteY1" fmla="*/ -97 h 252367"/>
                  <a:gd name="connsiteX2" fmla="*/ 11371 w 175146"/>
                  <a:gd name="connsiteY2" fmla="*/ 162874 h 252367"/>
                  <a:gd name="connsiteX3" fmla="*/ 153908 w 175146"/>
                  <a:gd name="connsiteY3" fmla="*/ 252070 h 252367"/>
                  <a:gd name="connsiteX4" fmla="*/ 174154 w 175146"/>
                  <a:gd name="connsiteY4" fmla="*/ 42150 h 2523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146" h="252367">
                    <a:moveTo>
                      <a:pt x="174154" y="42150"/>
                    </a:moveTo>
                    <a:lnTo>
                      <a:pt x="9114" y="-97"/>
                    </a:lnTo>
                    <a:cubicBezTo>
                      <a:pt x="9114" y="-97"/>
                      <a:pt x="-14830" y="93549"/>
                      <a:pt x="11371" y="162874"/>
                    </a:cubicBezTo>
                    <a:cubicBezTo>
                      <a:pt x="11371" y="162874"/>
                      <a:pt x="130904" y="244360"/>
                      <a:pt x="153908" y="252070"/>
                    </a:cubicBezTo>
                    <a:cubicBezTo>
                      <a:pt x="176912" y="259780"/>
                      <a:pt x="174154" y="42150"/>
                      <a:pt x="174154" y="42150"/>
                    </a:cubicBezTo>
                    <a:close/>
                  </a:path>
                </a:pathLst>
              </a:custGeom>
              <a:solidFill>
                <a:srgbClr val="125DA0"/>
              </a:solidFill>
              <a:ln w="6261" cap="flat">
                <a:noFill/>
                <a:prstDash val="solid"/>
                <a:miter/>
              </a:ln>
            </p:spPr>
            <p:txBody>
              <a:bodyPr rtlCol="0" anchor="ctr"/>
              <a:lstStyle/>
              <a:p>
                <a:endParaRPr lang="fr-FR"/>
              </a:p>
            </p:txBody>
          </p:sp>
          <p:sp>
            <p:nvSpPr>
              <p:cNvPr id="123" name="Graphique 2">
                <a:extLst>
                  <a:ext uri="{FF2B5EF4-FFF2-40B4-BE49-F238E27FC236}">
                    <a16:creationId xmlns:a16="http://schemas.microsoft.com/office/drawing/2014/main" id="{F859AD07-8C3A-4A80-AE19-E31228080329}"/>
                  </a:ext>
                </a:extLst>
              </p:cNvPr>
              <p:cNvSpPr/>
              <p:nvPr/>
            </p:nvSpPr>
            <p:spPr>
              <a:xfrm>
                <a:off x="6082092" y="4706341"/>
                <a:ext cx="1034579" cy="435617"/>
              </a:xfrm>
              <a:custGeom>
                <a:avLst/>
                <a:gdLst>
                  <a:gd name="connsiteX0" fmla="*/ 782964 w 1034579"/>
                  <a:gd name="connsiteY0" fmla="*/ 1219 h 435617"/>
                  <a:gd name="connsiteX1" fmla="*/ 757515 w 1034579"/>
                  <a:gd name="connsiteY1" fmla="*/ 56629 h 435617"/>
                  <a:gd name="connsiteX2" fmla="*/ 57049 w 1034579"/>
                  <a:gd name="connsiteY2" fmla="*/ 18143 h 435617"/>
                  <a:gd name="connsiteX3" fmla="*/ -430 w 1034579"/>
                  <a:gd name="connsiteY3" fmla="*/ 212455 h 435617"/>
                  <a:gd name="connsiteX4" fmla="*/ 917729 w 1034579"/>
                  <a:gd name="connsiteY4" fmla="*/ 372920 h 435617"/>
                  <a:gd name="connsiteX5" fmla="*/ 1033690 w 1034579"/>
                  <a:gd name="connsiteY5" fmla="*/ 250628 h 435617"/>
                  <a:gd name="connsiteX6" fmla="*/ 782964 w 1034579"/>
                  <a:gd name="connsiteY6" fmla="*/ -97 h 4356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34579" h="435617">
                    <a:moveTo>
                      <a:pt x="782964" y="1219"/>
                    </a:moveTo>
                    <a:cubicBezTo>
                      <a:pt x="771493" y="26291"/>
                      <a:pt x="762717" y="45096"/>
                      <a:pt x="757515" y="56629"/>
                    </a:cubicBezTo>
                    <a:cubicBezTo>
                      <a:pt x="675653" y="124701"/>
                      <a:pt x="168309" y="21653"/>
                      <a:pt x="57049" y="18143"/>
                    </a:cubicBezTo>
                    <a:cubicBezTo>
                      <a:pt x="-9895" y="147580"/>
                      <a:pt x="-430" y="212455"/>
                      <a:pt x="-430" y="212455"/>
                    </a:cubicBezTo>
                    <a:cubicBezTo>
                      <a:pt x="450375" y="591239"/>
                      <a:pt x="917729" y="372920"/>
                      <a:pt x="917729" y="372920"/>
                    </a:cubicBezTo>
                    <a:cubicBezTo>
                      <a:pt x="951827" y="357939"/>
                      <a:pt x="988684" y="316131"/>
                      <a:pt x="1033690" y="250628"/>
                    </a:cubicBezTo>
                    <a:lnTo>
                      <a:pt x="782964" y="-97"/>
                    </a:lnTo>
                    <a:close/>
                  </a:path>
                </a:pathLst>
              </a:custGeom>
              <a:solidFill>
                <a:srgbClr val="1760BF"/>
              </a:solidFill>
              <a:ln w="6261" cap="flat">
                <a:noFill/>
                <a:prstDash val="solid"/>
                <a:miter/>
              </a:ln>
            </p:spPr>
            <p:txBody>
              <a:bodyPr rtlCol="0" anchor="ctr"/>
              <a:lstStyle/>
              <a:p>
                <a:endParaRPr lang="fr-FR"/>
              </a:p>
            </p:txBody>
          </p:sp>
          <p:sp>
            <p:nvSpPr>
              <p:cNvPr id="124" name="Graphique 2">
                <a:extLst>
                  <a:ext uri="{FF2B5EF4-FFF2-40B4-BE49-F238E27FC236}">
                    <a16:creationId xmlns:a16="http://schemas.microsoft.com/office/drawing/2014/main" id="{631A0912-2C25-4946-B8B3-67639EB931F6}"/>
                  </a:ext>
                </a:extLst>
              </p:cNvPr>
              <p:cNvSpPr/>
              <p:nvPr/>
            </p:nvSpPr>
            <p:spPr>
              <a:xfrm>
                <a:off x="6944360" y="4388734"/>
                <a:ext cx="338981" cy="387873"/>
              </a:xfrm>
              <a:custGeom>
                <a:avLst/>
                <a:gdLst>
                  <a:gd name="connsiteX0" fmla="*/ -890 w 338981"/>
                  <a:gd name="connsiteY0" fmla="*/ 101133 h 387873"/>
                  <a:gd name="connsiteX1" fmla="*/ 285753 w 338981"/>
                  <a:gd name="connsiteY1" fmla="*/ 387776 h 387873"/>
                  <a:gd name="connsiteX2" fmla="*/ 338092 w 338981"/>
                  <a:gd name="connsiteY2" fmla="*/ 301902 h 387873"/>
                  <a:gd name="connsiteX3" fmla="*/ 36092 w 338981"/>
                  <a:gd name="connsiteY3" fmla="*/ -97 h 387873"/>
                  <a:gd name="connsiteX4" fmla="*/ -890 w 338981"/>
                  <a:gd name="connsiteY4" fmla="*/ 101133 h 387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8981" h="387873">
                    <a:moveTo>
                      <a:pt x="-890" y="101133"/>
                    </a:moveTo>
                    <a:lnTo>
                      <a:pt x="285753" y="387776"/>
                    </a:lnTo>
                    <a:lnTo>
                      <a:pt x="338092" y="301902"/>
                    </a:lnTo>
                    <a:lnTo>
                      <a:pt x="36092" y="-97"/>
                    </a:lnTo>
                    <a:cubicBezTo>
                      <a:pt x="23431" y="34377"/>
                      <a:pt x="11019" y="68351"/>
                      <a:pt x="-890" y="101133"/>
                    </a:cubicBezTo>
                    <a:close/>
                  </a:path>
                </a:pathLst>
              </a:custGeom>
              <a:solidFill>
                <a:srgbClr val="1760BF"/>
              </a:solidFill>
              <a:ln w="6261" cap="flat">
                <a:noFill/>
                <a:prstDash val="solid"/>
                <a:miter/>
              </a:ln>
            </p:spPr>
            <p:txBody>
              <a:bodyPr rtlCol="0" anchor="ctr"/>
              <a:lstStyle/>
              <a:p>
                <a:endParaRPr lang="fr-FR"/>
              </a:p>
            </p:txBody>
          </p:sp>
          <p:sp>
            <p:nvSpPr>
              <p:cNvPr id="125" name="Graphique 2">
                <a:extLst>
                  <a:ext uri="{FF2B5EF4-FFF2-40B4-BE49-F238E27FC236}">
                    <a16:creationId xmlns:a16="http://schemas.microsoft.com/office/drawing/2014/main" id="{AE42BE44-9146-4D1D-9CC4-1D9623203081}"/>
                  </a:ext>
                </a:extLst>
              </p:cNvPr>
              <p:cNvSpPr/>
              <p:nvPr/>
            </p:nvSpPr>
            <p:spPr>
              <a:xfrm>
                <a:off x="7061512" y="3720800"/>
                <a:ext cx="550970" cy="788282"/>
              </a:xfrm>
              <a:custGeom>
                <a:avLst/>
                <a:gdLst>
                  <a:gd name="connsiteX0" fmla="*/ 510215 w 550970"/>
                  <a:gd name="connsiteY0" fmla="*/ 55250 h 788282"/>
                  <a:gd name="connsiteX1" fmla="*/ 550081 w 550970"/>
                  <a:gd name="connsiteY1" fmla="*/ -97 h 788282"/>
                  <a:gd name="connsiteX2" fmla="*/ 491724 w 550970"/>
                  <a:gd name="connsiteY2" fmla="*/ 1532 h 788282"/>
                  <a:gd name="connsiteX3" fmla="*/ 491160 w 550970"/>
                  <a:gd name="connsiteY3" fmla="*/ -97 h 788282"/>
                  <a:gd name="connsiteX4" fmla="*/ 487650 w 550970"/>
                  <a:gd name="connsiteY4" fmla="*/ 1658 h 788282"/>
                  <a:gd name="connsiteX5" fmla="*/ 143278 w 550970"/>
                  <a:gd name="connsiteY5" fmla="*/ 105020 h 788282"/>
                  <a:gd name="connsiteX6" fmla="*/ -890 w 550970"/>
                  <a:gd name="connsiteY6" fmla="*/ 453027 h 788282"/>
                  <a:gd name="connsiteX7" fmla="*/ 334268 w 550970"/>
                  <a:gd name="connsiteY7" fmla="*/ 788185 h 788282"/>
                  <a:gd name="connsiteX8" fmla="*/ 380151 w 550970"/>
                  <a:gd name="connsiteY8" fmla="*/ 716853 h 788282"/>
                  <a:gd name="connsiteX9" fmla="*/ 510215 w 550970"/>
                  <a:gd name="connsiteY9" fmla="*/ 55250 h 7882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50970" h="788282">
                    <a:moveTo>
                      <a:pt x="510215" y="55250"/>
                    </a:moveTo>
                    <a:lnTo>
                      <a:pt x="550081" y="-97"/>
                    </a:lnTo>
                    <a:cubicBezTo>
                      <a:pt x="530900" y="717"/>
                      <a:pt x="511343" y="1156"/>
                      <a:pt x="491724" y="1532"/>
                    </a:cubicBezTo>
                    <a:lnTo>
                      <a:pt x="491160" y="-97"/>
                    </a:lnTo>
                    <a:lnTo>
                      <a:pt x="487650" y="1658"/>
                    </a:lnTo>
                    <a:cubicBezTo>
                      <a:pt x="347181" y="4416"/>
                      <a:pt x="203891" y="4980"/>
                      <a:pt x="143278" y="105020"/>
                    </a:cubicBezTo>
                    <a:cubicBezTo>
                      <a:pt x="117830" y="147079"/>
                      <a:pt x="60914" y="289428"/>
                      <a:pt x="-890" y="453027"/>
                    </a:cubicBezTo>
                    <a:lnTo>
                      <a:pt x="334268" y="788185"/>
                    </a:lnTo>
                    <a:cubicBezTo>
                      <a:pt x="349061" y="764993"/>
                      <a:pt x="364356" y="741218"/>
                      <a:pt x="380151" y="716853"/>
                    </a:cubicBezTo>
                    <a:cubicBezTo>
                      <a:pt x="589382" y="394859"/>
                      <a:pt x="555722" y="195281"/>
                      <a:pt x="510215" y="55250"/>
                    </a:cubicBezTo>
                    <a:close/>
                  </a:path>
                </a:pathLst>
              </a:custGeom>
              <a:solidFill>
                <a:srgbClr val="1760BF"/>
              </a:solidFill>
              <a:ln w="6261" cap="flat">
                <a:noFill/>
                <a:prstDash val="solid"/>
                <a:miter/>
              </a:ln>
            </p:spPr>
            <p:txBody>
              <a:bodyPr rtlCol="0" anchor="ctr"/>
              <a:lstStyle/>
              <a:p>
                <a:endParaRPr lang="fr-FR"/>
              </a:p>
            </p:txBody>
          </p:sp>
          <p:sp>
            <p:nvSpPr>
              <p:cNvPr id="126" name="Graphique 2">
                <a:extLst>
                  <a:ext uri="{FF2B5EF4-FFF2-40B4-BE49-F238E27FC236}">
                    <a16:creationId xmlns:a16="http://schemas.microsoft.com/office/drawing/2014/main" id="{4793B032-B190-42C5-B267-45859F0FCED8}"/>
                  </a:ext>
                </a:extLst>
              </p:cNvPr>
              <p:cNvSpPr/>
              <p:nvPr/>
            </p:nvSpPr>
            <p:spPr>
              <a:xfrm>
                <a:off x="6981342" y="4173799"/>
                <a:ext cx="414763" cy="516934"/>
              </a:xfrm>
              <a:custGeom>
                <a:avLst/>
                <a:gdLst>
                  <a:gd name="connsiteX0" fmla="*/ -890 w 414763"/>
                  <a:gd name="connsiteY0" fmla="*/ 214837 h 516934"/>
                  <a:gd name="connsiteX1" fmla="*/ 301047 w 414763"/>
                  <a:gd name="connsiteY1" fmla="*/ 516837 h 516934"/>
                  <a:gd name="connsiteX2" fmla="*/ 413874 w 414763"/>
                  <a:gd name="connsiteY2" fmla="*/ 335061 h 516934"/>
                  <a:gd name="connsiteX3" fmla="*/ 78716 w 414763"/>
                  <a:gd name="connsiteY3" fmla="*/ -97 h 516934"/>
                  <a:gd name="connsiteX4" fmla="*/ -890 w 414763"/>
                  <a:gd name="connsiteY4" fmla="*/ 214837 h 516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4763" h="516934">
                    <a:moveTo>
                      <a:pt x="-890" y="214837"/>
                    </a:moveTo>
                    <a:lnTo>
                      <a:pt x="301047" y="516837"/>
                    </a:lnTo>
                    <a:cubicBezTo>
                      <a:pt x="335021" y="461364"/>
                      <a:pt x="372504" y="400688"/>
                      <a:pt x="413874" y="335061"/>
                    </a:cubicBezTo>
                    <a:lnTo>
                      <a:pt x="78716" y="-97"/>
                    </a:lnTo>
                    <a:cubicBezTo>
                      <a:pt x="52641" y="69793"/>
                      <a:pt x="25249" y="143443"/>
                      <a:pt x="-890" y="214837"/>
                    </a:cubicBezTo>
                    <a:close/>
                  </a:path>
                </a:pathLst>
              </a:custGeom>
              <a:solidFill>
                <a:srgbClr val="F2B602"/>
              </a:solidFill>
              <a:ln w="6261" cap="flat">
                <a:noFill/>
                <a:prstDash val="solid"/>
                <a:miter/>
              </a:ln>
            </p:spPr>
            <p:txBody>
              <a:bodyPr rtlCol="0" anchor="ctr"/>
              <a:lstStyle/>
              <a:p>
                <a:endParaRPr lang="fr-FR"/>
              </a:p>
            </p:txBody>
          </p:sp>
          <p:sp>
            <p:nvSpPr>
              <p:cNvPr id="127" name="Graphique 2">
                <a:extLst>
                  <a:ext uri="{FF2B5EF4-FFF2-40B4-BE49-F238E27FC236}">
                    <a16:creationId xmlns:a16="http://schemas.microsoft.com/office/drawing/2014/main" id="{2AFEA86A-647A-48F5-BCCB-092745677448}"/>
                  </a:ext>
                </a:extLst>
              </p:cNvPr>
              <p:cNvSpPr/>
              <p:nvPr/>
            </p:nvSpPr>
            <p:spPr>
              <a:xfrm>
                <a:off x="6866259" y="4490278"/>
                <a:ext cx="365056" cy="467102"/>
              </a:xfrm>
              <a:custGeom>
                <a:avLst/>
                <a:gdLst>
                  <a:gd name="connsiteX0" fmla="*/ -890 w 365056"/>
                  <a:gd name="connsiteY0" fmla="*/ 216279 h 467102"/>
                  <a:gd name="connsiteX1" fmla="*/ 249836 w 365056"/>
                  <a:gd name="connsiteY1" fmla="*/ 467005 h 467102"/>
                  <a:gd name="connsiteX2" fmla="*/ 364167 w 365056"/>
                  <a:gd name="connsiteY2" fmla="*/ 286545 h 467102"/>
                  <a:gd name="connsiteX3" fmla="*/ 77525 w 365056"/>
                  <a:gd name="connsiteY3" fmla="*/ -97 h 467102"/>
                  <a:gd name="connsiteX4" fmla="*/ -890 w 365056"/>
                  <a:gd name="connsiteY4" fmla="*/ 216279 h 4671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5056" h="467102">
                    <a:moveTo>
                      <a:pt x="-890" y="216279"/>
                    </a:moveTo>
                    <a:lnTo>
                      <a:pt x="249836" y="467005"/>
                    </a:lnTo>
                    <a:cubicBezTo>
                      <a:pt x="282807" y="419116"/>
                      <a:pt x="320228" y="358503"/>
                      <a:pt x="364167" y="286545"/>
                    </a:cubicBezTo>
                    <a:lnTo>
                      <a:pt x="77525" y="-97"/>
                    </a:lnTo>
                    <a:cubicBezTo>
                      <a:pt x="46623" y="83770"/>
                      <a:pt x="19294" y="159866"/>
                      <a:pt x="-890" y="216279"/>
                    </a:cubicBezTo>
                    <a:close/>
                  </a:path>
                </a:pathLst>
              </a:custGeom>
              <a:solidFill>
                <a:srgbClr val="F2B602"/>
              </a:solidFill>
              <a:ln w="6261" cap="flat">
                <a:noFill/>
                <a:prstDash val="solid"/>
                <a:miter/>
              </a:ln>
            </p:spPr>
            <p:txBody>
              <a:bodyPr rtlCol="0" anchor="ctr"/>
              <a:lstStyle/>
              <a:p>
                <a:endParaRPr lang="fr-FR"/>
              </a:p>
            </p:txBody>
          </p:sp>
        </p:grpSp>
        <p:grpSp>
          <p:nvGrpSpPr>
            <p:cNvPr id="116" name="Group 107">
              <a:extLst>
                <a:ext uri="{FF2B5EF4-FFF2-40B4-BE49-F238E27FC236}">
                  <a16:creationId xmlns:a16="http://schemas.microsoft.com/office/drawing/2014/main" id="{FA5ACE88-FB0A-4434-8964-B9FECB2FAF86}"/>
                </a:ext>
              </a:extLst>
            </p:cNvPr>
            <p:cNvGrpSpPr/>
            <p:nvPr/>
          </p:nvGrpSpPr>
          <p:grpSpPr>
            <a:xfrm>
              <a:off x="5254889" y="1588212"/>
              <a:ext cx="4458276" cy="4458274"/>
              <a:chOff x="2435925" y="734375"/>
              <a:chExt cx="3715513" cy="3715513"/>
            </a:xfrm>
          </p:grpSpPr>
          <p:sp>
            <p:nvSpPr>
              <p:cNvPr id="117" name="Oval 8">
                <a:extLst>
                  <a:ext uri="{FF2B5EF4-FFF2-40B4-BE49-F238E27FC236}">
                    <a16:creationId xmlns:a16="http://schemas.microsoft.com/office/drawing/2014/main" id="{465324D7-C80C-4F7C-A071-8C7A0DD2D9B3}"/>
                  </a:ext>
                </a:extLst>
              </p:cNvPr>
              <p:cNvSpPr/>
              <p:nvPr/>
            </p:nvSpPr>
            <p:spPr>
              <a:xfrm>
                <a:off x="2435925" y="734375"/>
                <a:ext cx="3715513" cy="3715513"/>
              </a:xfrm>
              <a:prstGeom prst="ellipse">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grpSp>
            <p:nvGrpSpPr>
              <p:cNvPr id="118" name="Group 106">
                <a:extLst>
                  <a:ext uri="{FF2B5EF4-FFF2-40B4-BE49-F238E27FC236}">
                    <a16:creationId xmlns:a16="http://schemas.microsoft.com/office/drawing/2014/main" id="{EC6BE1EA-D83A-41F9-92AB-76E92B0CC9A9}"/>
                  </a:ext>
                </a:extLst>
              </p:cNvPr>
              <p:cNvGrpSpPr/>
              <p:nvPr/>
            </p:nvGrpSpPr>
            <p:grpSpPr>
              <a:xfrm>
                <a:off x="4015153" y="2313603"/>
                <a:ext cx="557057" cy="557057"/>
                <a:chOff x="6232338" y="592667"/>
                <a:chExt cx="557057" cy="557057"/>
              </a:xfrm>
            </p:grpSpPr>
            <p:cxnSp>
              <p:nvCxnSpPr>
                <p:cNvPr id="119" name="Straight Connector 104">
                  <a:extLst>
                    <a:ext uri="{FF2B5EF4-FFF2-40B4-BE49-F238E27FC236}">
                      <a16:creationId xmlns:a16="http://schemas.microsoft.com/office/drawing/2014/main" id="{AC6A4061-CDCE-4A81-9713-BD521B1A0D32}"/>
                    </a:ext>
                  </a:extLst>
                </p:cNvPr>
                <p:cNvCxnSpPr>
                  <a:cxnSpLocks/>
                </p:cNvCxnSpPr>
                <p:nvPr/>
              </p:nvCxnSpPr>
              <p:spPr>
                <a:xfrm>
                  <a:off x="6510867" y="592667"/>
                  <a:ext cx="0" cy="557057"/>
                </a:xfrm>
                <a:prstGeom prst="line">
                  <a:avLst/>
                </a:prstGeom>
                <a:ln w="19050">
                  <a:noFill/>
                </a:ln>
              </p:spPr>
              <p:style>
                <a:lnRef idx="1">
                  <a:schemeClr val="accent1"/>
                </a:lnRef>
                <a:fillRef idx="0">
                  <a:schemeClr val="accent1"/>
                </a:fillRef>
                <a:effectRef idx="0">
                  <a:schemeClr val="accent1"/>
                </a:effectRef>
                <a:fontRef idx="minor">
                  <a:schemeClr val="tx1"/>
                </a:fontRef>
              </p:style>
            </p:cxnSp>
            <p:cxnSp>
              <p:nvCxnSpPr>
                <p:cNvPr id="120" name="Straight Connector 105">
                  <a:extLst>
                    <a:ext uri="{FF2B5EF4-FFF2-40B4-BE49-F238E27FC236}">
                      <a16:creationId xmlns:a16="http://schemas.microsoft.com/office/drawing/2014/main" id="{3CC3F42D-5FD9-4605-8B20-2A83A6168725}"/>
                    </a:ext>
                  </a:extLst>
                </p:cNvPr>
                <p:cNvCxnSpPr>
                  <a:cxnSpLocks/>
                </p:cNvCxnSpPr>
                <p:nvPr/>
              </p:nvCxnSpPr>
              <p:spPr>
                <a:xfrm rot="5400000">
                  <a:off x="6510867" y="592667"/>
                  <a:ext cx="0" cy="557057"/>
                </a:xfrm>
                <a:prstGeom prst="line">
                  <a:avLst/>
                </a:prstGeom>
                <a:ln w="19050">
                  <a:noFill/>
                </a:ln>
              </p:spPr>
              <p:style>
                <a:lnRef idx="1">
                  <a:schemeClr val="accent1"/>
                </a:lnRef>
                <a:fillRef idx="0">
                  <a:schemeClr val="accent1"/>
                </a:fillRef>
                <a:effectRef idx="0">
                  <a:schemeClr val="accent1"/>
                </a:effectRef>
                <a:fontRef idx="minor">
                  <a:schemeClr val="tx1"/>
                </a:fontRef>
              </p:style>
            </p:cxnSp>
          </p:grpSp>
        </p:grpSp>
      </p:grpSp>
      <p:sp>
        <p:nvSpPr>
          <p:cNvPr id="128" name="Graphique 2">
            <a:extLst>
              <a:ext uri="{FF2B5EF4-FFF2-40B4-BE49-F238E27FC236}">
                <a16:creationId xmlns:a16="http://schemas.microsoft.com/office/drawing/2014/main" id="{547D808C-FE2F-450E-AC4D-C1CC8E5C0209}"/>
              </a:ext>
            </a:extLst>
          </p:cNvPr>
          <p:cNvSpPr/>
          <p:nvPr/>
        </p:nvSpPr>
        <p:spPr>
          <a:xfrm>
            <a:off x="1462862" y="5028718"/>
            <a:ext cx="1541004" cy="2920774"/>
          </a:xfrm>
          <a:custGeom>
            <a:avLst/>
            <a:gdLst>
              <a:gd name="connsiteX0" fmla="*/ -890 w 1541004"/>
              <a:gd name="connsiteY0" fmla="*/ 234645 h 2920774"/>
              <a:gd name="connsiteX1" fmla="*/ 270646 w 1541004"/>
              <a:gd name="connsiteY1" fmla="*/ 2905440 h 2920774"/>
              <a:gd name="connsiteX2" fmla="*/ 525949 w 1541004"/>
              <a:gd name="connsiteY2" fmla="*/ 2877108 h 2920774"/>
              <a:gd name="connsiteX3" fmla="*/ 601166 w 1541004"/>
              <a:gd name="connsiteY3" fmla="*/ 514016 h 2920774"/>
              <a:gd name="connsiteX4" fmla="*/ 834153 w 1541004"/>
              <a:gd name="connsiteY4" fmla="*/ 490260 h 2920774"/>
              <a:gd name="connsiteX5" fmla="*/ 1093529 w 1541004"/>
              <a:gd name="connsiteY5" fmla="*/ 1577784 h 2920774"/>
              <a:gd name="connsiteX6" fmla="*/ 574840 w 1541004"/>
              <a:gd name="connsiteY6" fmla="*/ 2585451 h 2920774"/>
              <a:gd name="connsiteX7" fmla="*/ 757180 w 1541004"/>
              <a:gd name="connsiteY7" fmla="*/ 2767792 h 2920774"/>
              <a:gd name="connsiteX8" fmla="*/ 1539320 w 1541004"/>
              <a:gd name="connsiteY8" fmla="*/ 1385853 h 2920774"/>
              <a:gd name="connsiteX9" fmla="*/ 1186736 w 1541004"/>
              <a:gd name="connsiteY9" fmla="*/ -97 h 2920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41004" h="2920774">
                <a:moveTo>
                  <a:pt x="-890" y="234645"/>
                </a:moveTo>
                <a:cubicBezTo>
                  <a:pt x="-890" y="234645"/>
                  <a:pt x="242252" y="2601497"/>
                  <a:pt x="270646" y="2905440"/>
                </a:cubicBezTo>
                <a:cubicBezTo>
                  <a:pt x="331385" y="2925749"/>
                  <a:pt x="396009" y="2933835"/>
                  <a:pt x="525949" y="2877108"/>
                </a:cubicBezTo>
                <a:cubicBezTo>
                  <a:pt x="525949" y="2877108"/>
                  <a:pt x="518990" y="813383"/>
                  <a:pt x="601166" y="514016"/>
                </a:cubicBezTo>
                <a:lnTo>
                  <a:pt x="834153" y="490260"/>
                </a:lnTo>
                <a:cubicBezTo>
                  <a:pt x="943595" y="729327"/>
                  <a:pt x="1182725" y="1238802"/>
                  <a:pt x="1093529" y="1577784"/>
                </a:cubicBezTo>
                <a:cubicBezTo>
                  <a:pt x="1004333" y="1916765"/>
                  <a:pt x="793661" y="2305829"/>
                  <a:pt x="574840" y="2585451"/>
                </a:cubicBezTo>
                <a:lnTo>
                  <a:pt x="757180" y="2767792"/>
                </a:lnTo>
                <a:cubicBezTo>
                  <a:pt x="1032978" y="2565143"/>
                  <a:pt x="1519074" y="1924851"/>
                  <a:pt x="1539320" y="1385853"/>
                </a:cubicBezTo>
                <a:cubicBezTo>
                  <a:pt x="1559566" y="846855"/>
                  <a:pt x="1186736" y="-97"/>
                  <a:pt x="1186736" y="-97"/>
                </a:cubicBezTo>
                <a:close/>
              </a:path>
            </a:pathLst>
          </a:custGeom>
          <a:solidFill>
            <a:srgbClr val="2C324F"/>
          </a:solidFill>
          <a:ln w="6261" cap="flat">
            <a:noFill/>
            <a:prstDash val="solid"/>
            <a:miter/>
          </a:ln>
        </p:spPr>
        <p:txBody>
          <a:bodyPr rtlCol="0" anchor="ctr"/>
          <a:lstStyle/>
          <a:p>
            <a:endParaRPr lang="fr-FR"/>
          </a:p>
        </p:txBody>
      </p:sp>
      <p:sp>
        <p:nvSpPr>
          <p:cNvPr id="129" name="Graphique 2">
            <a:extLst>
              <a:ext uri="{FF2B5EF4-FFF2-40B4-BE49-F238E27FC236}">
                <a16:creationId xmlns:a16="http://schemas.microsoft.com/office/drawing/2014/main" id="{8DFC7182-62C3-4EEB-8C2E-0204B7637A86}"/>
              </a:ext>
            </a:extLst>
          </p:cNvPr>
          <p:cNvSpPr/>
          <p:nvPr/>
        </p:nvSpPr>
        <p:spPr>
          <a:xfrm>
            <a:off x="1708198" y="3233458"/>
            <a:ext cx="865004" cy="2030212"/>
          </a:xfrm>
          <a:custGeom>
            <a:avLst/>
            <a:gdLst>
              <a:gd name="connsiteX0" fmla="*/ -890 w 865004"/>
              <a:gd name="connsiteY0" fmla="*/ 2020127 h 2030212"/>
              <a:gd name="connsiteX1" fmla="*/ 864115 w 865004"/>
              <a:gd name="connsiteY1" fmla="*/ 1884359 h 2030212"/>
              <a:gd name="connsiteX2" fmla="*/ 639465 w 865004"/>
              <a:gd name="connsiteY2" fmla="*/ -97 h 2030212"/>
              <a:gd name="connsiteX3" fmla="*/ -890 w 865004"/>
              <a:gd name="connsiteY3" fmla="*/ -97 h 2030212"/>
            </a:gdLst>
            <a:ahLst/>
            <a:cxnLst>
              <a:cxn ang="0">
                <a:pos x="connsiteX0" y="connsiteY0"/>
              </a:cxn>
              <a:cxn ang="0">
                <a:pos x="connsiteX1" y="connsiteY1"/>
              </a:cxn>
              <a:cxn ang="0">
                <a:pos x="connsiteX2" y="connsiteY2"/>
              </a:cxn>
              <a:cxn ang="0">
                <a:pos x="connsiteX3" y="connsiteY3"/>
              </a:cxn>
            </a:cxnLst>
            <a:rect l="l" t="t" r="r" b="b"/>
            <a:pathLst>
              <a:path w="865004" h="2030212">
                <a:moveTo>
                  <a:pt x="-890" y="2020127"/>
                </a:moveTo>
                <a:cubicBezTo>
                  <a:pt x="130742" y="2038367"/>
                  <a:pt x="509714" y="2049712"/>
                  <a:pt x="864115" y="1884359"/>
                </a:cubicBezTo>
                <a:lnTo>
                  <a:pt x="639465" y="-97"/>
                </a:lnTo>
                <a:lnTo>
                  <a:pt x="-890" y="-97"/>
                </a:lnTo>
                <a:close/>
              </a:path>
            </a:pathLst>
          </a:custGeom>
          <a:solidFill>
            <a:srgbClr val="FFFFFF"/>
          </a:solidFill>
          <a:ln w="6261" cap="flat">
            <a:noFill/>
            <a:prstDash val="solid"/>
            <a:miter/>
          </a:ln>
        </p:spPr>
        <p:txBody>
          <a:bodyPr rtlCol="0" anchor="ctr"/>
          <a:lstStyle/>
          <a:p>
            <a:endParaRPr lang="fr-FR"/>
          </a:p>
        </p:txBody>
      </p:sp>
      <p:sp>
        <p:nvSpPr>
          <p:cNvPr id="130" name="Graphique 2">
            <a:extLst>
              <a:ext uri="{FF2B5EF4-FFF2-40B4-BE49-F238E27FC236}">
                <a16:creationId xmlns:a16="http://schemas.microsoft.com/office/drawing/2014/main" id="{81391760-95D1-45A3-A565-9A2473B0B9B4}"/>
              </a:ext>
            </a:extLst>
          </p:cNvPr>
          <p:cNvSpPr/>
          <p:nvPr/>
        </p:nvSpPr>
        <p:spPr>
          <a:xfrm rot="20782200">
            <a:off x="1262313" y="2424058"/>
            <a:ext cx="306011" cy="220262"/>
          </a:xfrm>
          <a:custGeom>
            <a:avLst/>
            <a:gdLst>
              <a:gd name="connsiteX0" fmla="*/ 305121 w 306011"/>
              <a:gd name="connsiteY0" fmla="*/ 110034 h 220262"/>
              <a:gd name="connsiteX1" fmla="*/ 152116 w 306011"/>
              <a:gd name="connsiteY1" fmla="*/ 220165 h 220262"/>
              <a:gd name="connsiteX2" fmla="*/ -890 w 306011"/>
              <a:gd name="connsiteY2" fmla="*/ 110034 h 220262"/>
              <a:gd name="connsiteX3" fmla="*/ 152116 w 306011"/>
              <a:gd name="connsiteY3" fmla="*/ -97 h 220262"/>
              <a:gd name="connsiteX4" fmla="*/ 305121 w 306011"/>
              <a:gd name="connsiteY4" fmla="*/ 110034 h 2202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6011" h="220262">
                <a:moveTo>
                  <a:pt x="305121" y="110034"/>
                </a:moveTo>
                <a:cubicBezTo>
                  <a:pt x="305121" y="170858"/>
                  <a:pt x="236618" y="220165"/>
                  <a:pt x="152116" y="220165"/>
                </a:cubicBezTo>
                <a:cubicBezTo>
                  <a:pt x="67613" y="220165"/>
                  <a:pt x="-890" y="170858"/>
                  <a:pt x="-890" y="110034"/>
                </a:cubicBezTo>
                <a:cubicBezTo>
                  <a:pt x="-890" y="49210"/>
                  <a:pt x="67613" y="-97"/>
                  <a:pt x="152116" y="-97"/>
                </a:cubicBezTo>
                <a:cubicBezTo>
                  <a:pt x="236618" y="-97"/>
                  <a:pt x="305121" y="49210"/>
                  <a:pt x="305121" y="110034"/>
                </a:cubicBezTo>
                <a:close/>
              </a:path>
            </a:pathLst>
          </a:custGeom>
          <a:solidFill>
            <a:schemeClr val="bg1"/>
          </a:solidFill>
          <a:ln w="6261" cap="flat">
            <a:solidFill>
              <a:srgbClr val="313759"/>
            </a:solidFill>
            <a:prstDash val="solid"/>
            <a:miter/>
          </a:ln>
        </p:spPr>
        <p:txBody>
          <a:bodyPr rtlCol="0" anchor="ctr"/>
          <a:lstStyle/>
          <a:p>
            <a:endParaRPr lang="fr-FR"/>
          </a:p>
        </p:txBody>
      </p:sp>
      <p:grpSp>
        <p:nvGrpSpPr>
          <p:cNvPr id="131" name="Eye l">
            <a:extLst>
              <a:ext uri="{FF2B5EF4-FFF2-40B4-BE49-F238E27FC236}">
                <a16:creationId xmlns:a16="http://schemas.microsoft.com/office/drawing/2014/main" id="{3D55D7C0-9F2E-4E19-B706-F294296D3198}"/>
              </a:ext>
            </a:extLst>
          </p:cNvPr>
          <p:cNvGrpSpPr/>
          <p:nvPr/>
        </p:nvGrpSpPr>
        <p:grpSpPr>
          <a:xfrm>
            <a:off x="1241384" y="2476844"/>
            <a:ext cx="143916" cy="162157"/>
            <a:chOff x="7355801" y="3025850"/>
            <a:chExt cx="143916" cy="162157"/>
          </a:xfrm>
        </p:grpSpPr>
        <p:sp>
          <p:nvSpPr>
            <p:cNvPr id="132" name="Graphique 2">
              <a:extLst>
                <a:ext uri="{FF2B5EF4-FFF2-40B4-BE49-F238E27FC236}">
                  <a16:creationId xmlns:a16="http://schemas.microsoft.com/office/drawing/2014/main" id="{37967DCF-F4FC-40B5-91CE-777CFF9A0AD3}"/>
                </a:ext>
              </a:extLst>
            </p:cNvPr>
            <p:cNvSpPr/>
            <p:nvPr/>
          </p:nvSpPr>
          <p:spPr>
            <a:xfrm>
              <a:off x="7355801" y="3044091"/>
              <a:ext cx="143916" cy="143916"/>
            </a:xfrm>
            <a:custGeom>
              <a:avLst/>
              <a:gdLst>
                <a:gd name="connsiteX0" fmla="*/ 143917 w 143916"/>
                <a:gd name="connsiteY0" fmla="*/ 71958 h 143916"/>
                <a:gd name="connsiteX1" fmla="*/ 71958 w 143916"/>
                <a:gd name="connsiteY1" fmla="*/ 143917 h 143916"/>
                <a:gd name="connsiteX2" fmla="*/ 0 w 143916"/>
                <a:gd name="connsiteY2" fmla="*/ 71958 h 143916"/>
                <a:gd name="connsiteX3" fmla="*/ 71958 w 143916"/>
                <a:gd name="connsiteY3" fmla="*/ 0 h 143916"/>
                <a:gd name="connsiteX4" fmla="*/ 143917 w 143916"/>
                <a:gd name="connsiteY4" fmla="*/ 71958 h 1439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3916" h="143916">
                  <a:moveTo>
                    <a:pt x="143917" y="71958"/>
                  </a:moveTo>
                  <a:cubicBezTo>
                    <a:pt x="143917" y="111700"/>
                    <a:pt x="111700" y="143917"/>
                    <a:pt x="71958" y="143917"/>
                  </a:cubicBezTo>
                  <a:cubicBezTo>
                    <a:pt x="32217" y="143917"/>
                    <a:pt x="0" y="111700"/>
                    <a:pt x="0" y="71958"/>
                  </a:cubicBezTo>
                  <a:cubicBezTo>
                    <a:pt x="0" y="32217"/>
                    <a:pt x="32217" y="0"/>
                    <a:pt x="71958" y="0"/>
                  </a:cubicBezTo>
                  <a:cubicBezTo>
                    <a:pt x="111700" y="0"/>
                    <a:pt x="143917" y="32217"/>
                    <a:pt x="143917" y="71958"/>
                  </a:cubicBezTo>
                  <a:close/>
                </a:path>
              </a:pathLst>
            </a:custGeom>
            <a:solidFill>
              <a:srgbClr val="18B7A4"/>
            </a:solidFill>
            <a:ln w="6261" cap="flat">
              <a:noFill/>
              <a:prstDash val="solid"/>
              <a:miter/>
            </a:ln>
          </p:spPr>
          <p:txBody>
            <a:bodyPr rtlCol="0" anchor="ctr"/>
            <a:lstStyle/>
            <a:p>
              <a:endParaRPr lang="fr-FR"/>
            </a:p>
          </p:txBody>
        </p:sp>
        <p:sp>
          <p:nvSpPr>
            <p:cNvPr id="133" name="Graphique 2">
              <a:extLst>
                <a:ext uri="{FF2B5EF4-FFF2-40B4-BE49-F238E27FC236}">
                  <a16:creationId xmlns:a16="http://schemas.microsoft.com/office/drawing/2014/main" id="{27B58FBD-F799-4F3C-B23B-531CF2207065}"/>
                </a:ext>
              </a:extLst>
            </p:cNvPr>
            <p:cNvSpPr/>
            <p:nvPr/>
          </p:nvSpPr>
          <p:spPr>
            <a:xfrm>
              <a:off x="7390213" y="3025850"/>
              <a:ext cx="36480" cy="36480"/>
            </a:xfrm>
            <a:custGeom>
              <a:avLst/>
              <a:gdLst>
                <a:gd name="connsiteX0" fmla="*/ 36481 w 36480"/>
                <a:gd name="connsiteY0" fmla="*/ 18240 h 36480"/>
                <a:gd name="connsiteX1" fmla="*/ 18240 w 36480"/>
                <a:gd name="connsiteY1" fmla="*/ 36481 h 36480"/>
                <a:gd name="connsiteX2" fmla="*/ 0 w 36480"/>
                <a:gd name="connsiteY2" fmla="*/ 18240 h 36480"/>
                <a:gd name="connsiteX3" fmla="*/ 18240 w 36480"/>
                <a:gd name="connsiteY3" fmla="*/ 0 h 36480"/>
                <a:gd name="connsiteX4" fmla="*/ 36481 w 36480"/>
                <a:gd name="connsiteY4" fmla="*/ 18240 h 364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480" h="36480">
                  <a:moveTo>
                    <a:pt x="36481" y="18240"/>
                  </a:moveTo>
                  <a:cubicBezTo>
                    <a:pt x="36481" y="28314"/>
                    <a:pt x="28314" y="36481"/>
                    <a:pt x="18240" y="36481"/>
                  </a:cubicBezTo>
                  <a:cubicBezTo>
                    <a:pt x="8166" y="36481"/>
                    <a:pt x="0" y="28314"/>
                    <a:pt x="0" y="18240"/>
                  </a:cubicBezTo>
                  <a:cubicBezTo>
                    <a:pt x="0" y="8167"/>
                    <a:pt x="8166" y="0"/>
                    <a:pt x="18240" y="0"/>
                  </a:cubicBezTo>
                  <a:cubicBezTo>
                    <a:pt x="28314" y="0"/>
                    <a:pt x="36481" y="8167"/>
                    <a:pt x="36481" y="18240"/>
                  </a:cubicBezTo>
                  <a:close/>
                </a:path>
              </a:pathLst>
            </a:custGeom>
            <a:solidFill>
              <a:srgbClr val="FDFDFD"/>
            </a:solidFill>
            <a:ln w="6261" cap="flat">
              <a:noFill/>
              <a:prstDash val="solid"/>
              <a:miter/>
            </a:ln>
          </p:spPr>
          <p:txBody>
            <a:bodyPr rtlCol="0" anchor="ctr"/>
            <a:lstStyle/>
            <a:p>
              <a:endParaRPr lang="fr-FR"/>
            </a:p>
          </p:txBody>
        </p:sp>
      </p:grpSp>
      <p:sp>
        <p:nvSpPr>
          <p:cNvPr id="134" name="Graphique 2">
            <a:extLst>
              <a:ext uri="{FF2B5EF4-FFF2-40B4-BE49-F238E27FC236}">
                <a16:creationId xmlns:a16="http://schemas.microsoft.com/office/drawing/2014/main" id="{7C663020-D322-4FCA-9FAE-0B0481A4AD39}"/>
              </a:ext>
            </a:extLst>
          </p:cNvPr>
          <p:cNvSpPr/>
          <p:nvPr/>
        </p:nvSpPr>
        <p:spPr>
          <a:xfrm rot="20782200">
            <a:off x="2070883" y="2265997"/>
            <a:ext cx="306011" cy="220262"/>
          </a:xfrm>
          <a:custGeom>
            <a:avLst/>
            <a:gdLst>
              <a:gd name="connsiteX0" fmla="*/ 305121 w 306011"/>
              <a:gd name="connsiteY0" fmla="*/ 110034 h 220262"/>
              <a:gd name="connsiteX1" fmla="*/ 152115 w 306011"/>
              <a:gd name="connsiteY1" fmla="*/ 220165 h 220262"/>
              <a:gd name="connsiteX2" fmla="*/ -890 w 306011"/>
              <a:gd name="connsiteY2" fmla="*/ 110034 h 220262"/>
              <a:gd name="connsiteX3" fmla="*/ 152115 w 306011"/>
              <a:gd name="connsiteY3" fmla="*/ -97 h 220262"/>
              <a:gd name="connsiteX4" fmla="*/ 305121 w 306011"/>
              <a:gd name="connsiteY4" fmla="*/ 110034 h 2202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6011" h="220262">
                <a:moveTo>
                  <a:pt x="305121" y="110034"/>
                </a:moveTo>
                <a:cubicBezTo>
                  <a:pt x="305121" y="170858"/>
                  <a:pt x="236618" y="220165"/>
                  <a:pt x="152115" y="220165"/>
                </a:cubicBezTo>
                <a:cubicBezTo>
                  <a:pt x="67612" y="220165"/>
                  <a:pt x="-890" y="170858"/>
                  <a:pt x="-890" y="110034"/>
                </a:cubicBezTo>
                <a:cubicBezTo>
                  <a:pt x="-890" y="49210"/>
                  <a:pt x="67612" y="-97"/>
                  <a:pt x="152115" y="-97"/>
                </a:cubicBezTo>
                <a:cubicBezTo>
                  <a:pt x="236618" y="-97"/>
                  <a:pt x="305121" y="49210"/>
                  <a:pt x="305121" y="110034"/>
                </a:cubicBezTo>
                <a:close/>
              </a:path>
            </a:pathLst>
          </a:custGeom>
          <a:solidFill>
            <a:schemeClr val="bg1"/>
          </a:solidFill>
          <a:ln w="6261" cap="flat">
            <a:solidFill>
              <a:srgbClr val="313759"/>
            </a:solidFill>
            <a:prstDash val="solid"/>
            <a:miter/>
          </a:ln>
        </p:spPr>
        <p:txBody>
          <a:bodyPr rtlCol="0" anchor="ctr"/>
          <a:lstStyle/>
          <a:p>
            <a:endParaRPr lang="fr-FR"/>
          </a:p>
        </p:txBody>
      </p:sp>
      <p:grpSp>
        <p:nvGrpSpPr>
          <p:cNvPr id="135" name="Eye R">
            <a:extLst>
              <a:ext uri="{FF2B5EF4-FFF2-40B4-BE49-F238E27FC236}">
                <a16:creationId xmlns:a16="http://schemas.microsoft.com/office/drawing/2014/main" id="{2D0DF8F4-8CD3-4A4C-AB55-B551DDDF4594}"/>
              </a:ext>
            </a:extLst>
          </p:cNvPr>
          <p:cNvGrpSpPr/>
          <p:nvPr/>
        </p:nvGrpSpPr>
        <p:grpSpPr>
          <a:xfrm>
            <a:off x="2052265" y="2325137"/>
            <a:ext cx="143916" cy="162157"/>
            <a:chOff x="8164267" y="2867830"/>
            <a:chExt cx="143916" cy="162157"/>
          </a:xfrm>
        </p:grpSpPr>
        <p:sp>
          <p:nvSpPr>
            <p:cNvPr id="136" name="Graphique 2">
              <a:extLst>
                <a:ext uri="{FF2B5EF4-FFF2-40B4-BE49-F238E27FC236}">
                  <a16:creationId xmlns:a16="http://schemas.microsoft.com/office/drawing/2014/main" id="{36D5BD38-FFE5-4DEB-8E07-F4857FE9BA92}"/>
                </a:ext>
              </a:extLst>
            </p:cNvPr>
            <p:cNvSpPr/>
            <p:nvPr/>
          </p:nvSpPr>
          <p:spPr>
            <a:xfrm>
              <a:off x="8164267" y="2886071"/>
              <a:ext cx="143916" cy="143916"/>
            </a:xfrm>
            <a:custGeom>
              <a:avLst/>
              <a:gdLst>
                <a:gd name="connsiteX0" fmla="*/ 143917 w 143916"/>
                <a:gd name="connsiteY0" fmla="*/ 71958 h 143916"/>
                <a:gd name="connsiteX1" fmla="*/ 71958 w 143916"/>
                <a:gd name="connsiteY1" fmla="*/ 143917 h 143916"/>
                <a:gd name="connsiteX2" fmla="*/ 0 w 143916"/>
                <a:gd name="connsiteY2" fmla="*/ 71958 h 143916"/>
                <a:gd name="connsiteX3" fmla="*/ 71958 w 143916"/>
                <a:gd name="connsiteY3" fmla="*/ 0 h 143916"/>
                <a:gd name="connsiteX4" fmla="*/ 143917 w 143916"/>
                <a:gd name="connsiteY4" fmla="*/ 71958 h 1439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3916" h="143916">
                  <a:moveTo>
                    <a:pt x="143917" y="71958"/>
                  </a:moveTo>
                  <a:cubicBezTo>
                    <a:pt x="143917" y="111700"/>
                    <a:pt x="111700" y="143917"/>
                    <a:pt x="71958" y="143917"/>
                  </a:cubicBezTo>
                  <a:cubicBezTo>
                    <a:pt x="32217" y="143917"/>
                    <a:pt x="0" y="111700"/>
                    <a:pt x="0" y="71958"/>
                  </a:cubicBezTo>
                  <a:cubicBezTo>
                    <a:pt x="0" y="32217"/>
                    <a:pt x="32217" y="0"/>
                    <a:pt x="71958" y="0"/>
                  </a:cubicBezTo>
                  <a:cubicBezTo>
                    <a:pt x="111700" y="0"/>
                    <a:pt x="143917" y="32217"/>
                    <a:pt x="143917" y="71958"/>
                  </a:cubicBezTo>
                  <a:close/>
                </a:path>
              </a:pathLst>
            </a:custGeom>
            <a:solidFill>
              <a:srgbClr val="18B7A4"/>
            </a:solidFill>
            <a:ln w="6261" cap="flat">
              <a:noFill/>
              <a:prstDash val="solid"/>
              <a:miter/>
            </a:ln>
          </p:spPr>
          <p:txBody>
            <a:bodyPr rtlCol="0" anchor="ctr"/>
            <a:lstStyle/>
            <a:p>
              <a:endParaRPr lang="fr-FR"/>
            </a:p>
          </p:txBody>
        </p:sp>
        <p:sp>
          <p:nvSpPr>
            <p:cNvPr id="137" name="Graphique 2">
              <a:extLst>
                <a:ext uri="{FF2B5EF4-FFF2-40B4-BE49-F238E27FC236}">
                  <a16:creationId xmlns:a16="http://schemas.microsoft.com/office/drawing/2014/main" id="{E2483A1B-1F12-4707-A5C2-2086D8C9B778}"/>
                </a:ext>
              </a:extLst>
            </p:cNvPr>
            <p:cNvSpPr/>
            <p:nvPr/>
          </p:nvSpPr>
          <p:spPr>
            <a:xfrm>
              <a:off x="8198742" y="2867830"/>
              <a:ext cx="36480" cy="36480"/>
            </a:xfrm>
            <a:custGeom>
              <a:avLst/>
              <a:gdLst>
                <a:gd name="connsiteX0" fmla="*/ 36481 w 36480"/>
                <a:gd name="connsiteY0" fmla="*/ 18240 h 36480"/>
                <a:gd name="connsiteX1" fmla="*/ 18240 w 36480"/>
                <a:gd name="connsiteY1" fmla="*/ 36481 h 36480"/>
                <a:gd name="connsiteX2" fmla="*/ 0 w 36480"/>
                <a:gd name="connsiteY2" fmla="*/ 18240 h 36480"/>
                <a:gd name="connsiteX3" fmla="*/ 18240 w 36480"/>
                <a:gd name="connsiteY3" fmla="*/ 0 h 36480"/>
                <a:gd name="connsiteX4" fmla="*/ 36481 w 36480"/>
                <a:gd name="connsiteY4" fmla="*/ 18240 h 364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480" h="36480">
                  <a:moveTo>
                    <a:pt x="36481" y="18240"/>
                  </a:moveTo>
                  <a:cubicBezTo>
                    <a:pt x="36481" y="28314"/>
                    <a:pt x="28314" y="36481"/>
                    <a:pt x="18240" y="36481"/>
                  </a:cubicBezTo>
                  <a:cubicBezTo>
                    <a:pt x="8166" y="36481"/>
                    <a:pt x="0" y="28314"/>
                    <a:pt x="0" y="18240"/>
                  </a:cubicBezTo>
                  <a:cubicBezTo>
                    <a:pt x="0" y="8166"/>
                    <a:pt x="8166" y="0"/>
                    <a:pt x="18240" y="0"/>
                  </a:cubicBezTo>
                  <a:cubicBezTo>
                    <a:pt x="28314" y="0"/>
                    <a:pt x="36481" y="8166"/>
                    <a:pt x="36481" y="18240"/>
                  </a:cubicBezTo>
                  <a:close/>
                </a:path>
              </a:pathLst>
            </a:custGeom>
            <a:solidFill>
              <a:srgbClr val="FDFDFD"/>
            </a:solidFill>
            <a:ln w="6261" cap="flat">
              <a:noFill/>
              <a:prstDash val="solid"/>
              <a:miter/>
            </a:ln>
          </p:spPr>
          <p:txBody>
            <a:bodyPr rtlCol="0" anchor="ctr"/>
            <a:lstStyle/>
            <a:p>
              <a:endParaRPr lang="fr-FR"/>
            </a:p>
          </p:txBody>
        </p:sp>
      </p:grpSp>
      <p:sp>
        <p:nvSpPr>
          <p:cNvPr id="138" name="Graphique 2">
            <a:extLst>
              <a:ext uri="{FF2B5EF4-FFF2-40B4-BE49-F238E27FC236}">
                <a16:creationId xmlns:a16="http://schemas.microsoft.com/office/drawing/2014/main" id="{A4A2B51E-F64F-49BD-920C-FBB57A7B3D1D}"/>
              </a:ext>
            </a:extLst>
          </p:cNvPr>
          <p:cNvSpPr/>
          <p:nvPr/>
        </p:nvSpPr>
        <p:spPr>
          <a:xfrm>
            <a:off x="2064604" y="3102641"/>
            <a:ext cx="984788" cy="2321471"/>
          </a:xfrm>
          <a:custGeom>
            <a:avLst/>
            <a:gdLst>
              <a:gd name="connsiteX0" fmla="*/ -890 w 984788"/>
              <a:gd name="connsiteY0" fmla="*/ 96369 h 2321471"/>
              <a:gd name="connsiteX1" fmla="*/ 430735 w 984788"/>
              <a:gd name="connsiteY1" fmla="*/ -97 h 2321471"/>
              <a:gd name="connsiteX2" fmla="*/ 301047 w 984788"/>
              <a:gd name="connsiteY2" fmla="*/ 110472 h 2321471"/>
              <a:gd name="connsiteX3" fmla="*/ 791405 w 984788"/>
              <a:gd name="connsiteY3" fmla="*/ 590676 h 2321471"/>
              <a:gd name="connsiteX4" fmla="*/ 983899 w 984788"/>
              <a:gd name="connsiteY4" fmla="*/ 2159029 h 2321471"/>
              <a:gd name="connsiteX5" fmla="*/ 763010 w 984788"/>
              <a:gd name="connsiteY5" fmla="*/ 2246156 h 2321471"/>
              <a:gd name="connsiteX6" fmla="*/ 511783 w 984788"/>
              <a:gd name="connsiteY6" fmla="*/ 2321374 h 2321471"/>
              <a:gd name="connsiteX7" fmla="*/ 270646 w 984788"/>
              <a:gd name="connsiteY7" fmla="*/ 155290 h 2321471"/>
              <a:gd name="connsiteX8" fmla="*/ 168350 w 984788"/>
              <a:gd name="connsiteY8" fmla="*/ 153033 h 23214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84788" h="2321471">
                <a:moveTo>
                  <a:pt x="-890" y="96369"/>
                </a:moveTo>
                <a:cubicBezTo>
                  <a:pt x="72072" y="63837"/>
                  <a:pt x="254412" y="14883"/>
                  <a:pt x="430735" y="-97"/>
                </a:cubicBezTo>
                <a:lnTo>
                  <a:pt x="301047" y="110472"/>
                </a:lnTo>
                <a:cubicBezTo>
                  <a:pt x="501628" y="114484"/>
                  <a:pt x="783256" y="260407"/>
                  <a:pt x="791405" y="590676"/>
                </a:cubicBezTo>
                <a:cubicBezTo>
                  <a:pt x="799553" y="920944"/>
                  <a:pt x="775170" y="1950362"/>
                  <a:pt x="983899" y="2159029"/>
                </a:cubicBezTo>
                <a:cubicBezTo>
                  <a:pt x="945413" y="2211744"/>
                  <a:pt x="882543" y="2221710"/>
                  <a:pt x="763010" y="2246156"/>
                </a:cubicBezTo>
                <a:cubicBezTo>
                  <a:pt x="643476" y="2270602"/>
                  <a:pt x="511783" y="2321374"/>
                  <a:pt x="511783" y="2321374"/>
                </a:cubicBezTo>
                <a:cubicBezTo>
                  <a:pt x="449101" y="2151194"/>
                  <a:pt x="256418" y="781415"/>
                  <a:pt x="270646" y="155290"/>
                </a:cubicBezTo>
                <a:lnTo>
                  <a:pt x="168350" y="153033"/>
                </a:lnTo>
                <a:close/>
              </a:path>
            </a:pathLst>
          </a:custGeom>
          <a:solidFill>
            <a:srgbClr val="1760BF"/>
          </a:solidFill>
          <a:ln w="6261" cap="flat">
            <a:noFill/>
            <a:prstDash val="solid"/>
            <a:miter/>
          </a:ln>
        </p:spPr>
        <p:txBody>
          <a:bodyPr rtlCol="0" anchor="ctr"/>
          <a:lstStyle/>
          <a:p>
            <a:endParaRPr lang="fr-FR"/>
          </a:p>
        </p:txBody>
      </p:sp>
      <p:sp>
        <p:nvSpPr>
          <p:cNvPr id="139" name="Graphique 2">
            <a:extLst>
              <a:ext uri="{FF2B5EF4-FFF2-40B4-BE49-F238E27FC236}">
                <a16:creationId xmlns:a16="http://schemas.microsoft.com/office/drawing/2014/main" id="{E9229BED-6F1D-4D3E-BCDB-B58D1A236A86}"/>
              </a:ext>
            </a:extLst>
          </p:cNvPr>
          <p:cNvSpPr/>
          <p:nvPr/>
        </p:nvSpPr>
        <p:spPr>
          <a:xfrm>
            <a:off x="2682581" y="1958892"/>
            <a:ext cx="213144" cy="429305"/>
          </a:xfrm>
          <a:custGeom>
            <a:avLst/>
            <a:gdLst>
              <a:gd name="connsiteX0" fmla="*/ 66243 w 213144"/>
              <a:gd name="connsiteY0" fmla="*/ -97 h 429305"/>
              <a:gd name="connsiteX1" fmla="*/ 212165 w 213144"/>
              <a:gd name="connsiteY1" fmla="*/ 224866 h 429305"/>
              <a:gd name="connsiteX2" fmla="*/ 153369 w 213144"/>
              <a:gd name="connsiteY2" fmla="*/ 248435 h 429305"/>
              <a:gd name="connsiteX3" fmla="*/ 178442 w 213144"/>
              <a:gd name="connsiteY3" fmla="*/ 372795 h 429305"/>
              <a:gd name="connsiteX4" fmla="*/ -890 w 213144"/>
              <a:gd name="connsiteY4" fmla="*/ 429208 h 4293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3144" h="429305">
                <a:moveTo>
                  <a:pt x="66243" y="-97"/>
                </a:moveTo>
                <a:cubicBezTo>
                  <a:pt x="142275" y="54624"/>
                  <a:pt x="215174" y="160994"/>
                  <a:pt x="212165" y="224866"/>
                </a:cubicBezTo>
                <a:cubicBezTo>
                  <a:pt x="209156" y="288739"/>
                  <a:pt x="155751" y="259905"/>
                  <a:pt x="153369" y="248435"/>
                </a:cubicBezTo>
                <a:cubicBezTo>
                  <a:pt x="195930" y="287673"/>
                  <a:pt x="193925" y="326160"/>
                  <a:pt x="178442" y="372795"/>
                </a:cubicBezTo>
                <a:cubicBezTo>
                  <a:pt x="162960" y="419430"/>
                  <a:pt x="-890" y="429208"/>
                  <a:pt x="-890" y="429208"/>
                </a:cubicBezTo>
                <a:close/>
              </a:path>
            </a:pathLst>
          </a:custGeom>
          <a:solidFill>
            <a:srgbClr val="260801"/>
          </a:solidFill>
          <a:ln w="6261" cap="flat">
            <a:noFill/>
            <a:prstDash val="solid"/>
            <a:miter/>
          </a:ln>
        </p:spPr>
        <p:txBody>
          <a:bodyPr rtlCol="0" anchor="ctr"/>
          <a:lstStyle/>
          <a:p>
            <a:endParaRPr lang="fr-FR"/>
          </a:p>
        </p:txBody>
      </p:sp>
      <p:sp>
        <p:nvSpPr>
          <p:cNvPr id="140" name="Graphique 2">
            <a:extLst>
              <a:ext uri="{FF2B5EF4-FFF2-40B4-BE49-F238E27FC236}">
                <a16:creationId xmlns:a16="http://schemas.microsoft.com/office/drawing/2014/main" id="{512DE086-7186-4D50-BA74-C78A47737D8B}"/>
              </a:ext>
            </a:extLst>
          </p:cNvPr>
          <p:cNvSpPr/>
          <p:nvPr/>
        </p:nvSpPr>
        <p:spPr>
          <a:xfrm>
            <a:off x="2706656" y="2273799"/>
            <a:ext cx="223529" cy="299341"/>
          </a:xfrm>
          <a:custGeom>
            <a:avLst/>
            <a:gdLst>
              <a:gd name="connsiteX0" fmla="*/ 86734 w 223529"/>
              <a:gd name="connsiteY0" fmla="*/ 45728 h 299341"/>
              <a:gd name="connsiteX1" fmla="*/ 212097 w 223529"/>
              <a:gd name="connsiteY1" fmla="*/ 45728 h 299341"/>
              <a:gd name="connsiteX2" fmla="*/ 58088 w 223529"/>
              <a:gd name="connsiteY2" fmla="*/ 298961 h 299341"/>
              <a:gd name="connsiteX3" fmla="*/ 86734 w 223529"/>
              <a:gd name="connsiteY3" fmla="*/ 45728 h 299341"/>
            </a:gdLst>
            <a:ahLst/>
            <a:cxnLst>
              <a:cxn ang="0">
                <a:pos x="connsiteX0" y="connsiteY0"/>
              </a:cxn>
              <a:cxn ang="0">
                <a:pos x="connsiteX1" y="connsiteY1"/>
              </a:cxn>
              <a:cxn ang="0">
                <a:pos x="connsiteX2" y="connsiteY2"/>
              </a:cxn>
              <a:cxn ang="0">
                <a:pos x="connsiteX3" y="connsiteY3"/>
              </a:cxn>
            </a:cxnLst>
            <a:rect l="l" t="t" r="r" b="b"/>
            <a:pathLst>
              <a:path w="223529" h="299341">
                <a:moveTo>
                  <a:pt x="86734" y="45728"/>
                </a:moveTo>
                <a:cubicBezTo>
                  <a:pt x="113123" y="-6987"/>
                  <a:pt x="180004" y="-23221"/>
                  <a:pt x="212097" y="45728"/>
                </a:cubicBezTo>
                <a:cubicBezTo>
                  <a:pt x="244190" y="114678"/>
                  <a:pt x="205829" y="288870"/>
                  <a:pt x="58088" y="298961"/>
                </a:cubicBezTo>
                <a:cubicBezTo>
                  <a:pt x="-89651" y="309053"/>
                  <a:pt x="86734" y="45728"/>
                  <a:pt x="86734" y="45728"/>
                </a:cubicBezTo>
                <a:close/>
              </a:path>
            </a:pathLst>
          </a:custGeom>
          <a:solidFill>
            <a:srgbClr val="592F25"/>
          </a:solidFill>
          <a:ln w="6261" cap="flat">
            <a:noFill/>
            <a:prstDash val="solid"/>
            <a:miter/>
          </a:ln>
        </p:spPr>
        <p:txBody>
          <a:bodyPr rtlCol="0" anchor="ctr"/>
          <a:lstStyle/>
          <a:p>
            <a:endParaRPr lang="fr-FR"/>
          </a:p>
        </p:txBody>
      </p:sp>
      <p:sp>
        <p:nvSpPr>
          <p:cNvPr id="141" name="Graphique 2">
            <a:extLst>
              <a:ext uri="{FF2B5EF4-FFF2-40B4-BE49-F238E27FC236}">
                <a16:creationId xmlns:a16="http://schemas.microsoft.com/office/drawing/2014/main" id="{71D9E095-B6C6-43D6-8C0B-040C624324DF}"/>
              </a:ext>
            </a:extLst>
          </p:cNvPr>
          <p:cNvSpPr/>
          <p:nvPr/>
        </p:nvSpPr>
        <p:spPr>
          <a:xfrm>
            <a:off x="1029769" y="2604717"/>
            <a:ext cx="169830" cy="191656"/>
          </a:xfrm>
          <a:custGeom>
            <a:avLst/>
            <a:gdLst>
              <a:gd name="connsiteX0" fmla="*/ 96042 w 169830"/>
              <a:gd name="connsiteY0" fmla="*/ 12672 h 191656"/>
              <a:gd name="connsiteX1" fmla="*/ 767 w 169830"/>
              <a:gd name="connsiteY1" fmla="*/ 111959 h 191656"/>
              <a:gd name="connsiteX2" fmla="*/ 168941 w 169830"/>
              <a:gd name="connsiteY2" fmla="*/ 180909 h 191656"/>
            </a:gdLst>
            <a:ahLst/>
            <a:cxnLst>
              <a:cxn ang="0">
                <a:pos x="connsiteX0" y="connsiteY0"/>
              </a:cxn>
              <a:cxn ang="0">
                <a:pos x="connsiteX1" y="connsiteY1"/>
              </a:cxn>
              <a:cxn ang="0">
                <a:pos x="connsiteX2" y="connsiteY2"/>
              </a:cxn>
            </a:cxnLst>
            <a:rect l="l" t="t" r="r" b="b"/>
            <a:pathLst>
              <a:path w="169830" h="191656">
                <a:moveTo>
                  <a:pt x="96042" y="12672"/>
                </a:moveTo>
                <a:cubicBezTo>
                  <a:pt x="67146" y="-13654"/>
                  <a:pt x="-13399" y="-7637"/>
                  <a:pt x="767" y="111959"/>
                </a:cubicBezTo>
                <a:cubicBezTo>
                  <a:pt x="14933" y="231556"/>
                  <a:pt x="168941" y="180909"/>
                  <a:pt x="168941" y="180909"/>
                </a:cubicBezTo>
                <a:close/>
              </a:path>
            </a:pathLst>
          </a:custGeom>
          <a:solidFill>
            <a:srgbClr val="592F25"/>
          </a:solidFill>
          <a:ln w="6261" cap="flat">
            <a:noFill/>
            <a:prstDash val="solid"/>
            <a:miter/>
          </a:ln>
        </p:spPr>
        <p:txBody>
          <a:bodyPr rtlCol="0" anchor="ctr"/>
          <a:lstStyle/>
          <a:p>
            <a:endParaRPr lang="fr-FR"/>
          </a:p>
        </p:txBody>
      </p:sp>
      <p:sp>
        <p:nvSpPr>
          <p:cNvPr id="142" name="Graphique 2">
            <a:extLst>
              <a:ext uri="{FF2B5EF4-FFF2-40B4-BE49-F238E27FC236}">
                <a16:creationId xmlns:a16="http://schemas.microsoft.com/office/drawing/2014/main" id="{2B9BF620-4BF6-4D2F-9B25-776349B28FA2}"/>
              </a:ext>
            </a:extLst>
          </p:cNvPr>
          <p:cNvSpPr/>
          <p:nvPr/>
        </p:nvSpPr>
        <p:spPr>
          <a:xfrm>
            <a:off x="1087742" y="1911380"/>
            <a:ext cx="1706592" cy="1191270"/>
          </a:xfrm>
          <a:custGeom>
            <a:avLst/>
            <a:gdLst>
              <a:gd name="connsiteX0" fmla="*/ 1700633 w 1706592"/>
              <a:gd name="connsiteY0" fmla="*/ 38326 h 1191270"/>
              <a:gd name="connsiteX1" fmla="*/ 4410 w 1706592"/>
              <a:gd name="connsiteY1" fmla="*/ 220666 h 1191270"/>
              <a:gd name="connsiteX2" fmla="*/ 68220 w 1706592"/>
              <a:gd name="connsiteY2" fmla="*/ 1032203 h 1191270"/>
              <a:gd name="connsiteX3" fmla="*/ 904077 w 1706592"/>
              <a:gd name="connsiteY3" fmla="*/ 1187215 h 1191270"/>
              <a:gd name="connsiteX4" fmla="*/ 1679134 w 1706592"/>
              <a:gd name="connsiteY4" fmla="*/ 804231 h 1191270"/>
              <a:gd name="connsiteX5" fmla="*/ 1700633 w 1706592"/>
              <a:gd name="connsiteY5" fmla="*/ 38326 h 1191270"/>
              <a:gd name="connsiteX6" fmla="*/ 352981 w 1706592"/>
              <a:gd name="connsiteY6" fmla="*/ 729201 h 1191270"/>
              <a:gd name="connsiteX7" fmla="*/ 178351 w 1706592"/>
              <a:gd name="connsiteY7" fmla="*/ 658245 h 1191270"/>
              <a:gd name="connsiteX8" fmla="*/ 301081 w 1706592"/>
              <a:gd name="connsiteY8" fmla="*/ 515144 h 1191270"/>
              <a:gd name="connsiteX9" fmla="*/ 475711 w 1706592"/>
              <a:gd name="connsiteY9" fmla="*/ 586099 h 1191270"/>
              <a:gd name="connsiteX10" fmla="*/ 352730 w 1706592"/>
              <a:gd name="connsiteY10" fmla="*/ 729201 h 1191270"/>
              <a:gd name="connsiteX11" fmla="*/ 1161573 w 1706592"/>
              <a:gd name="connsiteY11" fmla="*/ 571181 h 1191270"/>
              <a:gd name="connsiteX12" fmla="*/ 986942 w 1706592"/>
              <a:gd name="connsiteY12" fmla="*/ 500225 h 1191270"/>
              <a:gd name="connsiteX13" fmla="*/ 1109609 w 1706592"/>
              <a:gd name="connsiteY13" fmla="*/ 357061 h 1191270"/>
              <a:gd name="connsiteX14" fmla="*/ 1284241 w 1706592"/>
              <a:gd name="connsiteY14" fmla="*/ 428079 h 1191270"/>
              <a:gd name="connsiteX15" fmla="*/ 1161260 w 1706592"/>
              <a:gd name="connsiteY15" fmla="*/ 571181 h 1191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706592" h="1191270">
                <a:moveTo>
                  <a:pt x="1700633" y="38326"/>
                </a:moveTo>
                <a:cubicBezTo>
                  <a:pt x="1693676" y="-110418"/>
                  <a:pt x="4410" y="220666"/>
                  <a:pt x="4410" y="220666"/>
                </a:cubicBezTo>
                <a:cubicBezTo>
                  <a:pt x="-6246" y="332427"/>
                  <a:pt x="-7750" y="831622"/>
                  <a:pt x="68220" y="1032203"/>
                </a:cubicBezTo>
                <a:cubicBezTo>
                  <a:pt x="174778" y="1093004"/>
                  <a:pt x="481918" y="1214606"/>
                  <a:pt x="904077" y="1187215"/>
                </a:cubicBezTo>
                <a:cubicBezTo>
                  <a:pt x="1326237" y="1159823"/>
                  <a:pt x="1645724" y="834631"/>
                  <a:pt x="1679134" y="804231"/>
                </a:cubicBezTo>
                <a:cubicBezTo>
                  <a:pt x="1712543" y="773830"/>
                  <a:pt x="1707591" y="187069"/>
                  <a:pt x="1700633" y="38326"/>
                </a:cubicBezTo>
                <a:close/>
                <a:moveTo>
                  <a:pt x="352981" y="729201"/>
                </a:moveTo>
                <a:cubicBezTo>
                  <a:pt x="270869" y="749134"/>
                  <a:pt x="192705" y="717354"/>
                  <a:pt x="178351" y="658245"/>
                </a:cubicBezTo>
                <a:cubicBezTo>
                  <a:pt x="163996" y="599137"/>
                  <a:pt x="218968" y="535014"/>
                  <a:pt x="301081" y="515144"/>
                </a:cubicBezTo>
                <a:cubicBezTo>
                  <a:pt x="383194" y="495274"/>
                  <a:pt x="461358" y="526990"/>
                  <a:pt x="475711" y="586099"/>
                </a:cubicBezTo>
                <a:cubicBezTo>
                  <a:pt x="490066" y="645208"/>
                  <a:pt x="434844" y="709331"/>
                  <a:pt x="352730" y="729201"/>
                </a:cubicBezTo>
                <a:close/>
                <a:moveTo>
                  <a:pt x="1161573" y="571181"/>
                </a:moveTo>
                <a:cubicBezTo>
                  <a:pt x="1079460" y="591114"/>
                  <a:pt x="1001234" y="559334"/>
                  <a:pt x="986942" y="500225"/>
                </a:cubicBezTo>
                <a:cubicBezTo>
                  <a:pt x="972650" y="441117"/>
                  <a:pt x="1027497" y="376994"/>
                  <a:pt x="1109609" y="357061"/>
                </a:cubicBezTo>
                <a:cubicBezTo>
                  <a:pt x="1191723" y="337128"/>
                  <a:pt x="1269949" y="368970"/>
                  <a:pt x="1284241" y="428079"/>
                </a:cubicBezTo>
                <a:cubicBezTo>
                  <a:pt x="1298531" y="487188"/>
                  <a:pt x="1243372" y="551311"/>
                  <a:pt x="1161260" y="571181"/>
                </a:cubicBezTo>
                <a:close/>
              </a:path>
            </a:pathLst>
          </a:custGeom>
          <a:solidFill>
            <a:srgbClr val="592F25"/>
          </a:solidFill>
          <a:ln w="6261" cap="flat">
            <a:noFill/>
            <a:prstDash val="solid"/>
            <a:miter/>
          </a:ln>
        </p:spPr>
        <p:txBody>
          <a:bodyPr rtlCol="0" anchor="ctr"/>
          <a:lstStyle/>
          <a:p>
            <a:endParaRPr lang="fr-FR"/>
          </a:p>
        </p:txBody>
      </p:sp>
      <p:sp>
        <p:nvSpPr>
          <p:cNvPr id="143" name="Graphique 2">
            <a:extLst>
              <a:ext uri="{FF2B5EF4-FFF2-40B4-BE49-F238E27FC236}">
                <a16:creationId xmlns:a16="http://schemas.microsoft.com/office/drawing/2014/main" id="{E3285503-23A1-466F-9414-3241DB5C3E0C}"/>
              </a:ext>
            </a:extLst>
          </p:cNvPr>
          <p:cNvSpPr/>
          <p:nvPr/>
        </p:nvSpPr>
        <p:spPr>
          <a:xfrm>
            <a:off x="2104941" y="2093801"/>
            <a:ext cx="318640" cy="115868"/>
          </a:xfrm>
          <a:custGeom>
            <a:avLst/>
            <a:gdLst>
              <a:gd name="connsiteX0" fmla="*/ -483 w 318640"/>
              <a:gd name="connsiteY0" fmla="*/ 91901 h 115868"/>
              <a:gd name="connsiteX1" fmla="*/ 137416 w 318640"/>
              <a:gd name="connsiteY1" fmla="*/ 91901 h 115868"/>
              <a:gd name="connsiteX2" fmla="*/ 317751 w 318640"/>
              <a:gd name="connsiteY2" fmla="*/ 79740 h 115868"/>
              <a:gd name="connsiteX3" fmla="*/ 173583 w 318640"/>
              <a:gd name="connsiteY3" fmla="*/ 699 h 115868"/>
              <a:gd name="connsiteX4" fmla="*/ -483 w 318640"/>
              <a:gd name="connsiteY4" fmla="*/ 91901 h 1158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8640" h="115868">
                <a:moveTo>
                  <a:pt x="-483" y="91901"/>
                </a:moveTo>
                <a:cubicBezTo>
                  <a:pt x="5346" y="130450"/>
                  <a:pt x="54237" y="116221"/>
                  <a:pt x="137416" y="91901"/>
                </a:cubicBezTo>
                <a:cubicBezTo>
                  <a:pt x="220594" y="67580"/>
                  <a:pt x="317751" y="79740"/>
                  <a:pt x="317751" y="79740"/>
                </a:cubicBezTo>
                <a:cubicBezTo>
                  <a:pt x="317751" y="79740"/>
                  <a:pt x="291362" y="-9393"/>
                  <a:pt x="173583" y="699"/>
                </a:cubicBezTo>
                <a:cubicBezTo>
                  <a:pt x="55804" y="10791"/>
                  <a:pt x="-6563" y="51408"/>
                  <a:pt x="-483" y="91901"/>
                </a:cubicBezTo>
                <a:close/>
              </a:path>
            </a:pathLst>
          </a:custGeom>
          <a:solidFill>
            <a:srgbClr val="190501"/>
          </a:solidFill>
          <a:ln w="6261" cap="flat">
            <a:noFill/>
            <a:prstDash val="solid"/>
            <a:miter/>
          </a:ln>
        </p:spPr>
        <p:txBody>
          <a:bodyPr rtlCol="0" anchor="ctr"/>
          <a:lstStyle/>
          <a:p>
            <a:endParaRPr lang="fr-FR"/>
          </a:p>
        </p:txBody>
      </p:sp>
      <p:sp>
        <p:nvSpPr>
          <p:cNvPr id="144" name="Graphique 2">
            <a:extLst>
              <a:ext uri="{FF2B5EF4-FFF2-40B4-BE49-F238E27FC236}">
                <a16:creationId xmlns:a16="http://schemas.microsoft.com/office/drawing/2014/main" id="{CD6C64C0-D165-4EC8-90ED-554432C2DC71}"/>
              </a:ext>
            </a:extLst>
          </p:cNvPr>
          <p:cNvSpPr/>
          <p:nvPr/>
        </p:nvSpPr>
        <p:spPr>
          <a:xfrm>
            <a:off x="1134725" y="3137773"/>
            <a:ext cx="873278" cy="2404939"/>
          </a:xfrm>
          <a:custGeom>
            <a:avLst/>
            <a:gdLst>
              <a:gd name="connsiteX0" fmla="*/ 618842 w 873278"/>
              <a:gd name="connsiteY0" fmla="*/ 113514 h 2404939"/>
              <a:gd name="connsiteX1" fmla="*/ 622791 w 873278"/>
              <a:gd name="connsiteY1" fmla="*/ 76846 h 2404939"/>
              <a:gd name="connsiteX2" fmla="*/ 622791 w 873278"/>
              <a:gd name="connsiteY2" fmla="*/ 76846 h 2404939"/>
              <a:gd name="connsiteX3" fmla="*/ 872389 w 873278"/>
              <a:gd name="connsiteY3" fmla="*/ 71142 h 2404939"/>
              <a:gd name="connsiteX4" fmla="*/ 819235 w 873278"/>
              <a:gd name="connsiteY4" fmla="*/ 57289 h 2404939"/>
              <a:gd name="connsiteX5" fmla="*/ 339533 w 873278"/>
              <a:gd name="connsiteY5" fmla="*/ -2 h 2404939"/>
              <a:gd name="connsiteX6" fmla="*/ 463142 w 873278"/>
              <a:gd name="connsiteY6" fmla="*/ 113703 h 2404939"/>
              <a:gd name="connsiteX7" fmla="*/ 159198 w 873278"/>
              <a:gd name="connsiteY7" fmla="*/ 715445 h 2404939"/>
              <a:gd name="connsiteX8" fmla="*/ -890 w 873278"/>
              <a:gd name="connsiteY8" fmla="*/ 2018342 h 2404939"/>
              <a:gd name="connsiteX9" fmla="*/ 651562 w 873278"/>
              <a:gd name="connsiteY9" fmla="*/ 2403332 h 2404939"/>
              <a:gd name="connsiteX10" fmla="*/ 618842 w 873278"/>
              <a:gd name="connsiteY10" fmla="*/ 113514 h 2404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73278" h="2404939">
                <a:moveTo>
                  <a:pt x="618842" y="113514"/>
                </a:moveTo>
                <a:cubicBezTo>
                  <a:pt x="620096" y="100477"/>
                  <a:pt x="621412" y="88442"/>
                  <a:pt x="622791" y="76846"/>
                </a:cubicBezTo>
                <a:lnTo>
                  <a:pt x="622791" y="76846"/>
                </a:lnTo>
                <a:lnTo>
                  <a:pt x="872389" y="71142"/>
                </a:lnTo>
                <a:cubicBezTo>
                  <a:pt x="857721" y="66503"/>
                  <a:pt x="839669" y="61865"/>
                  <a:pt x="819235" y="57289"/>
                </a:cubicBezTo>
                <a:cubicBezTo>
                  <a:pt x="679393" y="25949"/>
                  <a:pt x="426159" y="-1945"/>
                  <a:pt x="339533" y="-2"/>
                </a:cubicBezTo>
                <a:cubicBezTo>
                  <a:pt x="339533" y="-2"/>
                  <a:pt x="424592" y="50896"/>
                  <a:pt x="463142" y="113703"/>
                </a:cubicBezTo>
                <a:cubicBezTo>
                  <a:pt x="380026" y="117777"/>
                  <a:pt x="159198" y="251602"/>
                  <a:pt x="159198" y="715445"/>
                </a:cubicBezTo>
                <a:cubicBezTo>
                  <a:pt x="159198" y="1179288"/>
                  <a:pt x="209846" y="1734646"/>
                  <a:pt x="-890" y="2018342"/>
                </a:cubicBezTo>
                <a:cubicBezTo>
                  <a:pt x="100404" y="2152104"/>
                  <a:pt x="286819" y="2427652"/>
                  <a:pt x="651562" y="2403332"/>
                </a:cubicBezTo>
                <a:cubicBezTo>
                  <a:pt x="639778" y="2285052"/>
                  <a:pt x="571267" y="612773"/>
                  <a:pt x="618842" y="113514"/>
                </a:cubicBezTo>
                <a:close/>
              </a:path>
            </a:pathLst>
          </a:custGeom>
          <a:solidFill>
            <a:srgbClr val="1760BF"/>
          </a:solidFill>
          <a:ln w="6261" cap="flat">
            <a:noFill/>
            <a:prstDash val="solid"/>
            <a:miter/>
          </a:ln>
        </p:spPr>
        <p:txBody>
          <a:bodyPr rtlCol="0" anchor="ctr"/>
          <a:lstStyle/>
          <a:p>
            <a:endParaRPr lang="fr-FR"/>
          </a:p>
        </p:txBody>
      </p:sp>
      <p:sp>
        <p:nvSpPr>
          <p:cNvPr id="145" name="Graphique 2">
            <a:extLst>
              <a:ext uri="{FF2B5EF4-FFF2-40B4-BE49-F238E27FC236}">
                <a16:creationId xmlns:a16="http://schemas.microsoft.com/office/drawing/2014/main" id="{102CD1C3-474E-4303-9412-5956135A09C4}"/>
              </a:ext>
            </a:extLst>
          </p:cNvPr>
          <p:cNvSpPr/>
          <p:nvPr/>
        </p:nvSpPr>
        <p:spPr>
          <a:xfrm>
            <a:off x="1775893" y="5161893"/>
            <a:ext cx="762280" cy="267148"/>
          </a:xfrm>
          <a:custGeom>
            <a:avLst/>
            <a:gdLst>
              <a:gd name="connsiteX0" fmla="*/ 758999 w 762280"/>
              <a:gd name="connsiteY0" fmla="*/ 92131 h 267148"/>
              <a:gd name="connsiteX1" fmla="*/ 737875 w 762280"/>
              <a:gd name="connsiteY1" fmla="*/ 100843 h 267148"/>
              <a:gd name="connsiteX2" fmla="*/ 727219 w 762280"/>
              <a:gd name="connsiteY2" fmla="*/ 105168 h 267148"/>
              <a:gd name="connsiteX3" fmla="*/ 724524 w 762280"/>
              <a:gd name="connsiteY3" fmla="*/ 106234 h 267148"/>
              <a:gd name="connsiteX4" fmla="*/ 722706 w 762280"/>
              <a:gd name="connsiteY4" fmla="*/ 106923 h 267148"/>
              <a:gd name="connsiteX5" fmla="*/ 719446 w 762280"/>
              <a:gd name="connsiteY5" fmla="*/ 108114 h 267148"/>
              <a:gd name="connsiteX6" fmla="*/ 717754 w 762280"/>
              <a:gd name="connsiteY6" fmla="*/ 98900 h 267148"/>
              <a:gd name="connsiteX7" fmla="*/ 715246 w 762280"/>
              <a:gd name="connsiteY7" fmla="*/ 86364 h 267148"/>
              <a:gd name="connsiteX8" fmla="*/ 710170 w 762280"/>
              <a:gd name="connsiteY8" fmla="*/ 61291 h 267148"/>
              <a:gd name="connsiteX9" fmla="*/ 699075 w 762280"/>
              <a:gd name="connsiteY9" fmla="*/ 12400 h 267148"/>
              <a:gd name="connsiteX10" fmla="*/ 686915 w 762280"/>
              <a:gd name="connsiteY10" fmla="*/ 11522 h 267148"/>
              <a:gd name="connsiteX11" fmla="*/ 697320 w 762280"/>
              <a:gd name="connsiteY11" fmla="*/ 61354 h 267148"/>
              <a:gd name="connsiteX12" fmla="*/ 703964 w 762280"/>
              <a:gd name="connsiteY12" fmla="*/ 83355 h 267148"/>
              <a:gd name="connsiteX13" fmla="*/ 472732 w 762280"/>
              <a:gd name="connsiteY13" fmla="*/ 141837 h 267148"/>
              <a:gd name="connsiteX14" fmla="*/ 454366 w 762280"/>
              <a:gd name="connsiteY14" fmla="*/ 149422 h 267148"/>
              <a:gd name="connsiteX15" fmla="*/ 443773 w 762280"/>
              <a:gd name="connsiteY15" fmla="*/ 74204 h 267148"/>
              <a:gd name="connsiteX16" fmla="*/ 442018 w 762280"/>
              <a:gd name="connsiteY16" fmla="*/ 74204 h 267148"/>
              <a:gd name="connsiteX17" fmla="*/ 451232 w 762280"/>
              <a:gd name="connsiteY17" fmla="*/ 173617 h 267148"/>
              <a:gd name="connsiteX18" fmla="*/ 452925 w 762280"/>
              <a:gd name="connsiteY18" fmla="*/ 223762 h 267148"/>
              <a:gd name="connsiteX19" fmla="*/ 452925 w 762280"/>
              <a:gd name="connsiteY19" fmla="*/ 236298 h 267148"/>
              <a:gd name="connsiteX20" fmla="*/ 451984 w 762280"/>
              <a:gd name="connsiteY20" fmla="*/ 238805 h 267148"/>
              <a:gd name="connsiteX21" fmla="*/ 447597 w 762280"/>
              <a:gd name="connsiteY21" fmla="*/ 240435 h 267148"/>
              <a:gd name="connsiteX22" fmla="*/ 423840 w 762280"/>
              <a:gd name="connsiteY22" fmla="*/ 247957 h 267148"/>
              <a:gd name="connsiteX23" fmla="*/ 375137 w 762280"/>
              <a:gd name="connsiteY23" fmla="*/ 255666 h 267148"/>
              <a:gd name="connsiteX24" fmla="*/ 372128 w 762280"/>
              <a:gd name="connsiteY24" fmla="*/ 255666 h 267148"/>
              <a:gd name="connsiteX25" fmla="*/ 369308 w 762280"/>
              <a:gd name="connsiteY25" fmla="*/ 255666 h 267148"/>
              <a:gd name="connsiteX26" fmla="*/ 368869 w 762280"/>
              <a:gd name="connsiteY26" fmla="*/ 255666 h 267148"/>
              <a:gd name="connsiteX27" fmla="*/ 368869 w 762280"/>
              <a:gd name="connsiteY27" fmla="*/ 254914 h 267148"/>
              <a:gd name="connsiteX28" fmla="*/ 368869 w 762280"/>
              <a:gd name="connsiteY28" fmla="*/ 253347 h 267148"/>
              <a:gd name="connsiteX29" fmla="*/ 368242 w 762280"/>
              <a:gd name="connsiteY29" fmla="*/ 247079 h 267148"/>
              <a:gd name="connsiteX30" fmla="*/ 365610 w 762280"/>
              <a:gd name="connsiteY30" fmla="*/ 222006 h 267148"/>
              <a:gd name="connsiteX31" fmla="*/ 354640 w 762280"/>
              <a:gd name="connsiteY31" fmla="*/ 122719 h 267148"/>
              <a:gd name="connsiteX32" fmla="*/ 342104 w 762280"/>
              <a:gd name="connsiteY32" fmla="*/ 113380 h 267148"/>
              <a:gd name="connsiteX33" fmla="*/ 346116 w 762280"/>
              <a:gd name="connsiteY33" fmla="*/ 161707 h 267148"/>
              <a:gd name="connsiteX34" fmla="*/ 338343 w 762280"/>
              <a:gd name="connsiteY34" fmla="*/ 160328 h 267148"/>
              <a:gd name="connsiteX35" fmla="*/ 127796 w 762280"/>
              <a:gd name="connsiteY35" fmla="*/ 163525 h 267148"/>
              <a:gd name="connsiteX36" fmla="*/ 125226 w 762280"/>
              <a:gd name="connsiteY36" fmla="*/ 144720 h 267148"/>
              <a:gd name="connsiteX37" fmla="*/ 119898 w 762280"/>
              <a:gd name="connsiteY37" fmla="*/ 104040 h 267148"/>
              <a:gd name="connsiteX38" fmla="*/ 118143 w 762280"/>
              <a:gd name="connsiteY38" fmla="*/ 104040 h 267148"/>
              <a:gd name="connsiteX39" fmla="*/ 120775 w 762280"/>
              <a:gd name="connsiteY39" fmla="*/ 145974 h 267148"/>
              <a:gd name="connsiteX40" fmla="*/ 122029 w 762280"/>
              <a:gd name="connsiteY40" fmla="*/ 167097 h 267148"/>
              <a:gd name="connsiteX41" fmla="*/ 122656 w 762280"/>
              <a:gd name="connsiteY41" fmla="*/ 177628 h 267148"/>
              <a:gd name="connsiteX42" fmla="*/ 122656 w 762280"/>
              <a:gd name="connsiteY42" fmla="*/ 182893 h 267148"/>
              <a:gd name="connsiteX43" fmla="*/ 122656 w 762280"/>
              <a:gd name="connsiteY43" fmla="*/ 185839 h 267148"/>
              <a:gd name="connsiteX44" fmla="*/ 120713 w 762280"/>
              <a:gd name="connsiteY44" fmla="*/ 186403 h 267148"/>
              <a:gd name="connsiteX45" fmla="*/ 118018 w 762280"/>
              <a:gd name="connsiteY45" fmla="*/ 187281 h 267148"/>
              <a:gd name="connsiteX46" fmla="*/ 111060 w 762280"/>
              <a:gd name="connsiteY46" fmla="*/ 189537 h 267148"/>
              <a:gd name="connsiteX47" fmla="*/ 97207 w 762280"/>
              <a:gd name="connsiteY47" fmla="*/ 194113 h 267148"/>
              <a:gd name="connsiteX48" fmla="*/ 83355 w 762280"/>
              <a:gd name="connsiteY48" fmla="*/ 198689 h 267148"/>
              <a:gd name="connsiteX49" fmla="*/ 79907 w 762280"/>
              <a:gd name="connsiteY49" fmla="*/ 199880 h 267148"/>
              <a:gd name="connsiteX50" fmla="*/ 78152 w 762280"/>
              <a:gd name="connsiteY50" fmla="*/ 200444 h 267148"/>
              <a:gd name="connsiteX51" fmla="*/ 77588 w 762280"/>
              <a:gd name="connsiteY51" fmla="*/ 200444 h 267148"/>
              <a:gd name="connsiteX52" fmla="*/ 75708 w 762280"/>
              <a:gd name="connsiteY52" fmla="*/ 200820 h 267148"/>
              <a:gd name="connsiteX53" fmla="*/ 75708 w 762280"/>
              <a:gd name="connsiteY53" fmla="*/ 199316 h 267148"/>
              <a:gd name="connsiteX54" fmla="*/ 75708 w 762280"/>
              <a:gd name="connsiteY54" fmla="*/ 196683 h 267148"/>
              <a:gd name="connsiteX55" fmla="*/ 74830 w 762280"/>
              <a:gd name="connsiteY55" fmla="*/ 185902 h 267148"/>
              <a:gd name="connsiteX56" fmla="*/ 72949 w 762280"/>
              <a:gd name="connsiteY56" fmla="*/ 164402 h 267148"/>
              <a:gd name="connsiteX57" fmla="*/ 68813 w 762280"/>
              <a:gd name="connsiteY57" fmla="*/ 121842 h 267148"/>
              <a:gd name="connsiteX58" fmla="*/ 56652 w 762280"/>
              <a:gd name="connsiteY58" fmla="*/ 117078 h 267148"/>
              <a:gd name="connsiteX59" fmla="*/ 59097 w 762280"/>
              <a:gd name="connsiteY59" fmla="*/ 159074 h 267148"/>
              <a:gd name="connsiteX60" fmla="*/ -12 w 762280"/>
              <a:gd name="connsiteY60" fmla="*/ 163086 h 267148"/>
              <a:gd name="connsiteX61" fmla="*/ -890 w 762280"/>
              <a:gd name="connsiteY61" fmla="*/ 163963 h 267148"/>
              <a:gd name="connsiteX62" fmla="*/ -12 w 762280"/>
              <a:gd name="connsiteY62" fmla="*/ 164841 h 267148"/>
              <a:gd name="connsiteX63" fmla="*/ 60350 w 762280"/>
              <a:gd name="connsiteY63" fmla="*/ 171109 h 267148"/>
              <a:gd name="connsiteX64" fmla="*/ 61730 w 762280"/>
              <a:gd name="connsiteY64" fmla="*/ 184774 h 267148"/>
              <a:gd name="connsiteX65" fmla="*/ 65679 w 762280"/>
              <a:gd name="connsiteY65" fmla="*/ 217117 h 267148"/>
              <a:gd name="connsiteX66" fmla="*/ 79029 w 762280"/>
              <a:gd name="connsiteY66" fmla="*/ 211978 h 267148"/>
              <a:gd name="connsiteX67" fmla="*/ 87304 w 762280"/>
              <a:gd name="connsiteY67" fmla="*/ 208718 h 267148"/>
              <a:gd name="connsiteX68" fmla="*/ 100843 w 762280"/>
              <a:gd name="connsiteY68" fmla="*/ 203202 h 267148"/>
              <a:gd name="connsiteX69" fmla="*/ 114382 w 762280"/>
              <a:gd name="connsiteY69" fmla="*/ 197624 h 267148"/>
              <a:gd name="connsiteX70" fmla="*/ 121089 w 762280"/>
              <a:gd name="connsiteY70" fmla="*/ 194803 h 267148"/>
              <a:gd name="connsiteX71" fmla="*/ 131243 w 762280"/>
              <a:gd name="connsiteY71" fmla="*/ 190728 h 267148"/>
              <a:gd name="connsiteX72" fmla="*/ 130178 w 762280"/>
              <a:gd name="connsiteY72" fmla="*/ 181640 h 267148"/>
              <a:gd name="connsiteX73" fmla="*/ 129425 w 762280"/>
              <a:gd name="connsiteY73" fmla="*/ 176186 h 267148"/>
              <a:gd name="connsiteX74" fmla="*/ 127921 w 762280"/>
              <a:gd name="connsiteY74" fmla="*/ 165405 h 267148"/>
              <a:gd name="connsiteX75" fmla="*/ 127921 w 762280"/>
              <a:gd name="connsiteY75" fmla="*/ 164590 h 267148"/>
              <a:gd name="connsiteX76" fmla="*/ 332639 w 762280"/>
              <a:gd name="connsiteY76" fmla="*/ 170859 h 267148"/>
              <a:gd name="connsiteX77" fmla="*/ 346868 w 762280"/>
              <a:gd name="connsiteY77" fmla="*/ 169479 h 267148"/>
              <a:gd name="connsiteX78" fmla="*/ 351444 w 762280"/>
              <a:gd name="connsiteY78" fmla="*/ 211539 h 267148"/>
              <a:gd name="connsiteX79" fmla="*/ 354515 w 762280"/>
              <a:gd name="connsiteY79" fmla="*/ 237489 h 267148"/>
              <a:gd name="connsiteX80" fmla="*/ 356207 w 762280"/>
              <a:gd name="connsiteY80" fmla="*/ 250589 h 267148"/>
              <a:gd name="connsiteX81" fmla="*/ 357273 w 762280"/>
              <a:gd name="connsiteY81" fmla="*/ 259490 h 267148"/>
              <a:gd name="connsiteX82" fmla="*/ 358276 w 762280"/>
              <a:gd name="connsiteY82" fmla="*/ 265758 h 267148"/>
              <a:gd name="connsiteX83" fmla="*/ 360532 w 762280"/>
              <a:gd name="connsiteY83" fmla="*/ 266887 h 267148"/>
              <a:gd name="connsiteX84" fmla="*/ 363792 w 762280"/>
              <a:gd name="connsiteY84" fmla="*/ 266887 h 267148"/>
              <a:gd name="connsiteX85" fmla="*/ 380966 w 762280"/>
              <a:gd name="connsiteY85" fmla="*/ 266197 h 267148"/>
              <a:gd name="connsiteX86" fmla="*/ 394631 w 762280"/>
              <a:gd name="connsiteY86" fmla="*/ 264379 h 267148"/>
              <a:gd name="connsiteX87" fmla="*/ 421396 w 762280"/>
              <a:gd name="connsiteY87" fmla="*/ 258424 h 267148"/>
              <a:gd name="connsiteX88" fmla="*/ 447283 w 762280"/>
              <a:gd name="connsiteY88" fmla="*/ 249586 h 267148"/>
              <a:gd name="connsiteX89" fmla="*/ 453551 w 762280"/>
              <a:gd name="connsiteY89" fmla="*/ 246954 h 267148"/>
              <a:gd name="connsiteX90" fmla="*/ 458315 w 762280"/>
              <a:gd name="connsiteY90" fmla="*/ 244948 h 267148"/>
              <a:gd name="connsiteX91" fmla="*/ 460948 w 762280"/>
              <a:gd name="connsiteY91" fmla="*/ 243820 h 267148"/>
              <a:gd name="connsiteX92" fmla="*/ 462201 w 762280"/>
              <a:gd name="connsiteY92" fmla="*/ 243193 h 267148"/>
              <a:gd name="connsiteX93" fmla="*/ 462201 w 762280"/>
              <a:gd name="connsiteY93" fmla="*/ 241751 h 267148"/>
              <a:gd name="connsiteX94" fmla="*/ 461826 w 762280"/>
              <a:gd name="connsiteY94" fmla="*/ 232098 h 267148"/>
              <a:gd name="connsiteX95" fmla="*/ 461449 w 762280"/>
              <a:gd name="connsiteY95" fmla="*/ 225391 h 267148"/>
              <a:gd name="connsiteX96" fmla="*/ 457313 w 762280"/>
              <a:gd name="connsiteY96" fmla="*/ 172613 h 267148"/>
              <a:gd name="connsiteX97" fmla="*/ 455369 w 762280"/>
              <a:gd name="connsiteY97" fmla="*/ 154185 h 267148"/>
              <a:gd name="connsiteX98" fmla="*/ 469912 w 762280"/>
              <a:gd name="connsiteY98" fmla="*/ 153308 h 267148"/>
              <a:gd name="connsiteX99" fmla="*/ 704842 w 762280"/>
              <a:gd name="connsiteY99" fmla="*/ 83857 h 267148"/>
              <a:gd name="connsiteX100" fmla="*/ 705406 w 762280"/>
              <a:gd name="connsiteY100" fmla="*/ 85674 h 267148"/>
              <a:gd name="connsiteX101" fmla="*/ 715122 w 762280"/>
              <a:gd name="connsiteY101" fmla="*/ 116075 h 267148"/>
              <a:gd name="connsiteX102" fmla="*/ 740194 w 762280"/>
              <a:gd name="connsiteY102" fmla="*/ 102536 h 267148"/>
              <a:gd name="connsiteX103" fmla="*/ 759938 w 762280"/>
              <a:gd name="connsiteY103" fmla="*/ 91942 h 267148"/>
              <a:gd name="connsiteX104" fmla="*/ 758999 w 762280"/>
              <a:gd name="connsiteY104" fmla="*/ 92131 h 2671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Lst>
            <a:rect l="l" t="t" r="r" b="b"/>
            <a:pathLst>
              <a:path w="762280" h="267148">
                <a:moveTo>
                  <a:pt x="758999" y="92131"/>
                </a:moveTo>
                <a:lnTo>
                  <a:pt x="737875" y="100843"/>
                </a:lnTo>
                <a:lnTo>
                  <a:pt x="727219" y="105168"/>
                </a:lnTo>
                <a:lnTo>
                  <a:pt x="724524" y="106234"/>
                </a:lnTo>
                <a:lnTo>
                  <a:pt x="722706" y="106923"/>
                </a:lnTo>
                <a:lnTo>
                  <a:pt x="719446" y="108114"/>
                </a:lnTo>
                <a:cubicBezTo>
                  <a:pt x="718882" y="104980"/>
                  <a:pt x="718820" y="103789"/>
                  <a:pt x="717754" y="98900"/>
                </a:cubicBezTo>
                <a:lnTo>
                  <a:pt x="715246" y="86364"/>
                </a:lnTo>
                <a:lnTo>
                  <a:pt x="710170" y="61291"/>
                </a:lnTo>
                <a:cubicBezTo>
                  <a:pt x="706659" y="44806"/>
                  <a:pt x="703087" y="28446"/>
                  <a:pt x="699075" y="12400"/>
                </a:cubicBezTo>
                <a:cubicBezTo>
                  <a:pt x="694813" y="-4587"/>
                  <a:pt x="685160" y="-3647"/>
                  <a:pt x="686915" y="11522"/>
                </a:cubicBezTo>
                <a:cubicBezTo>
                  <a:pt x="689109" y="28377"/>
                  <a:pt x="692556" y="45038"/>
                  <a:pt x="697320" y="61354"/>
                </a:cubicBezTo>
                <a:cubicBezTo>
                  <a:pt x="699389" y="68688"/>
                  <a:pt x="701645" y="76021"/>
                  <a:pt x="703964" y="83355"/>
                </a:cubicBezTo>
                <a:cubicBezTo>
                  <a:pt x="627743" y="102912"/>
                  <a:pt x="548388" y="120964"/>
                  <a:pt x="472732" y="141837"/>
                </a:cubicBezTo>
                <a:cubicBezTo>
                  <a:pt x="466213" y="143316"/>
                  <a:pt x="460008" y="145880"/>
                  <a:pt x="454366" y="149422"/>
                </a:cubicBezTo>
                <a:cubicBezTo>
                  <a:pt x="451420" y="123409"/>
                  <a:pt x="448098" y="98210"/>
                  <a:pt x="443773" y="74204"/>
                </a:cubicBezTo>
                <a:cubicBezTo>
                  <a:pt x="442457" y="66556"/>
                  <a:pt x="440953" y="66682"/>
                  <a:pt x="442018" y="74204"/>
                </a:cubicBezTo>
                <a:cubicBezTo>
                  <a:pt x="446656" y="106923"/>
                  <a:pt x="449415" y="140207"/>
                  <a:pt x="451232" y="173617"/>
                </a:cubicBezTo>
                <a:cubicBezTo>
                  <a:pt x="452110" y="190334"/>
                  <a:pt x="452674" y="207045"/>
                  <a:pt x="452925" y="223762"/>
                </a:cubicBezTo>
                <a:lnTo>
                  <a:pt x="452925" y="236298"/>
                </a:lnTo>
                <a:cubicBezTo>
                  <a:pt x="452925" y="237238"/>
                  <a:pt x="453489" y="238743"/>
                  <a:pt x="451984" y="238805"/>
                </a:cubicBezTo>
                <a:lnTo>
                  <a:pt x="447597" y="240435"/>
                </a:lnTo>
                <a:cubicBezTo>
                  <a:pt x="439824" y="243337"/>
                  <a:pt x="431864" y="245851"/>
                  <a:pt x="423840" y="247957"/>
                </a:cubicBezTo>
                <a:cubicBezTo>
                  <a:pt x="407920" y="252263"/>
                  <a:pt x="391623" y="254845"/>
                  <a:pt x="375137" y="255666"/>
                </a:cubicBezTo>
                <a:lnTo>
                  <a:pt x="372128" y="255666"/>
                </a:lnTo>
                <a:lnTo>
                  <a:pt x="369308" y="255666"/>
                </a:lnTo>
                <a:cubicBezTo>
                  <a:pt x="369308" y="255666"/>
                  <a:pt x="368744" y="255666"/>
                  <a:pt x="368869" y="255666"/>
                </a:cubicBezTo>
                <a:lnTo>
                  <a:pt x="368869" y="254914"/>
                </a:lnTo>
                <a:cubicBezTo>
                  <a:pt x="368869" y="254601"/>
                  <a:pt x="368869" y="254914"/>
                  <a:pt x="368869" y="253347"/>
                </a:cubicBezTo>
                <a:lnTo>
                  <a:pt x="368242" y="247079"/>
                </a:lnTo>
                <a:lnTo>
                  <a:pt x="365610" y="222006"/>
                </a:lnTo>
                <a:cubicBezTo>
                  <a:pt x="362099" y="188660"/>
                  <a:pt x="358464" y="155501"/>
                  <a:pt x="354640" y="122719"/>
                </a:cubicBezTo>
                <a:cubicBezTo>
                  <a:pt x="349062" y="74956"/>
                  <a:pt x="339033" y="71947"/>
                  <a:pt x="342104" y="113380"/>
                </a:cubicBezTo>
                <a:cubicBezTo>
                  <a:pt x="343169" y="129050"/>
                  <a:pt x="344549" y="145222"/>
                  <a:pt x="346116" y="161707"/>
                </a:cubicBezTo>
                <a:cubicBezTo>
                  <a:pt x="343546" y="161036"/>
                  <a:pt x="340975" y="160573"/>
                  <a:pt x="338343" y="160328"/>
                </a:cubicBezTo>
                <a:cubicBezTo>
                  <a:pt x="274095" y="154060"/>
                  <a:pt x="192859" y="161456"/>
                  <a:pt x="127796" y="163525"/>
                </a:cubicBezTo>
                <a:cubicBezTo>
                  <a:pt x="126918" y="157257"/>
                  <a:pt x="126040" y="150989"/>
                  <a:pt x="125226" y="144720"/>
                </a:cubicBezTo>
                <a:cubicBezTo>
                  <a:pt x="123283" y="130679"/>
                  <a:pt x="121465" y="117078"/>
                  <a:pt x="119898" y="104040"/>
                </a:cubicBezTo>
                <a:cubicBezTo>
                  <a:pt x="119334" y="99590"/>
                  <a:pt x="117830" y="99652"/>
                  <a:pt x="118143" y="104040"/>
                </a:cubicBezTo>
                <a:cubicBezTo>
                  <a:pt x="119020" y="117955"/>
                  <a:pt x="119898" y="131933"/>
                  <a:pt x="120775" y="145974"/>
                </a:cubicBezTo>
                <a:cubicBezTo>
                  <a:pt x="121215" y="152994"/>
                  <a:pt x="121590" y="160015"/>
                  <a:pt x="122029" y="167097"/>
                </a:cubicBezTo>
                <a:lnTo>
                  <a:pt x="122656" y="177628"/>
                </a:lnTo>
                <a:lnTo>
                  <a:pt x="122656" y="182893"/>
                </a:lnTo>
                <a:lnTo>
                  <a:pt x="122656" y="185839"/>
                </a:lnTo>
                <a:lnTo>
                  <a:pt x="120713" y="186403"/>
                </a:lnTo>
                <a:lnTo>
                  <a:pt x="118018" y="187281"/>
                </a:lnTo>
                <a:lnTo>
                  <a:pt x="111060" y="189537"/>
                </a:lnTo>
                <a:lnTo>
                  <a:pt x="97207" y="194113"/>
                </a:lnTo>
                <a:lnTo>
                  <a:pt x="83355" y="198689"/>
                </a:lnTo>
                <a:lnTo>
                  <a:pt x="79907" y="199880"/>
                </a:lnTo>
                <a:lnTo>
                  <a:pt x="78152" y="200444"/>
                </a:lnTo>
                <a:lnTo>
                  <a:pt x="77588" y="200444"/>
                </a:lnTo>
                <a:lnTo>
                  <a:pt x="75708" y="200820"/>
                </a:lnTo>
                <a:lnTo>
                  <a:pt x="75708" y="199316"/>
                </a:lnTo>
                <a:cubicBezTo>
                  <a:pt x="75833" y="198445"/>
                  <a:pt x="75833" y="197554"/>
                  <a:pt x="75708" y="196683"/>
                </a:cubicBezTo>
                <a:lnTo>
                  <a:pt x="74830" y="185902"/>
                </a:lnTo>
                <a:lnTo>
                  <a:pt x="72949" y="164402"/>
                </a:lnTo>
                <a:cubicBezTo>
                  <a:pt x="71571" y="150174"/>
                  <a:pt x="70192" y="135945"/>
                  <a:pt x="68813" y="121842"/>
                </a:cubicBezTo>
                <a:cubicBezTo>
                  <a:pt x="65929" y="94638"/>
                  <a:pt x="56277" y="93384"/>
                  <a:pt x="56652" y="117078"/>
                </a:cubicBezTo>
                <a:cubicBezTo>
                  <a:pt x="56652" y="130492"/>
                  <a:pt x="57844" y="144595"/>
                  <a:pt x="59097" y="159074"/>
                </a:cubicBezTo>
                <a:cubicBezTo>
                  <a:pt x="40668" y="154248"/>
                  <a:pt x="18166" y="161143"/>
                  <a:pt x="-12" y="163086"/>
                </a:cubicBezTo>
                <a:cubicBezTo>
                  <a:pt x="-513" y="163086"/>
                  <a:pt x="-890" y="163481"/>
                  <a:pt x="-890" y="163963"/>
                </a:cubicBezTo>
                <a:cubicBezTo>
                  <a:pt x="-890" y="164446"/>
                  <a:pt x="-513" y="164841"/>
                  <a:pt x="-12" y="164841"/>
                </a:cubicBezTo>
                <a:cubicBezTo>
                  <a:pt x="19858" y="166659"/>
                  <a:pt x="40481" y="171109"/>
                  <a:pt x="60350" y="171109"/>
                </a:cubicBezTo>
                <a:cubicBezTo>
                  <a:pt x="60790" y="175685"/>
                  <a:pt x="61228" y="180198"/>
                  <a:pt x="61730" y="184774"/>
                </a:cubicBezTo>
                <a:lnTo>
                  <a:pt x="65679" y="217117"/>
                </a:lnTo>
                <a:lnTo>
                  <a:pt x="79029" y="211978"/>
                </a:lnTo>
                <a:lnTo>
                  <a:pt x="87304" y="208718"/>
                </a:lnTo>
                <a:lnTo>
                  <a:pt x="100843" y="203202"/>
                </a:lnTo>
                <a:lnTo>
                  <a:pt x="114382" y="197624"/>
                </a:lnTo>
                <a:lnTo>
                  <a:pt x="121089" y="194803"/>
                </a:lnTo>
                <a:lnTo>
                  <a:pt x="131243" y="190728"/>
                </a:lnTo>
                <a:lnTo>
                  <a:pt x="130178" y="181640"/>
                </a:lnTo>
                <a:lnTo>
                  <a:pt x="129425" y="176186"/>
                </a:lnTo>
                <a:lnTo>
                  <a:pt x="127921" y="165405"/>
                </a:lnTo>
                <a:lnTo>
                  <a:pt x="127921" y="164590"/>
                </a:lnTo>
                <a:cubicBezTo>
                  <a:pt x="195429" y="166408"/>
                  <a:pt x="265257" y="170859"/>
                  <a:pt x="332639" y="170859"/>
                </a:cubicBezTo>
                <a:cubicBezTo>
                  <a:pt x="337403" y="171015"/>
                  <a:pt x="342230" y="170551"/>
                  <a:pt x="346868" y="169479"/>
                </a:cubicBezTo>
                <a:cubicBezTo>
                  <a:pt x="348247" y="183269"/>
                  <a:pt x="349751" y="197291"/>
                  <a:pt x="351444" y="211539"/>
                </a:cubicBezTo>
                <a:cubicBezTo>
                  <a:pt x="352447" y="220126"/>
                  <a:pt x="353512" y="228776"/>
                  <a:pt x="354515" y="237489"/>
                </a:cubicBezTo>
                <a:lnTo>
                  <a:pt x="356207" y="250589"/>
                </a:lnTo>
                <a:lnTo>
                  <a:pt x="357273" y="259490"/>
                </a:lnTo>
                <a:cubicBezTo>
                  <a:pt x="357273" y="261684"/>
                  <a:pt x="357962" y="263690"/>
                  <a:pt x="358276" y="265758"/>
                </a:cubicBezTo>
                <a:cubicBezTo>
                  <a:pt x="358589" y="267827"/>
                  <a:pt x="359529" y="266761"/>
                  <a:pt x="360532" y="266887"/>
                </a:cubicBezTo>
                <a:lnTo>
                  <a:pt x="363792" y="266887"/>
                </a:lnTo>
                <a:cubicBezTo>
                  <a:pt x="369496" y="267012"/>
                  <a:pt x="375262" y="266780"/>
                  <a:pt x="380966" y="266197"/>
                </a:cubicBezTo>
                <a:cubicBezTo>
                  <a:pt x="385542" y="265696"/>
                  <a:pt x="390118" y="265131"/>
                  <a:pt x="394631" y="264379"/>
                </a:cubicBezTo>
                <a:cubicBezTo>
                  <a:pt x="403657" y="262869"/>
                  <a:pt x="412558" y="260882"/>
                  <a:pt x="421396" y="258424"/>
                </a:cubicBezTo>
                <a:cubicBezTo>
                  <a:pt x="430171" y="255855"/>
                  <a:pt x="438821" y="252971"/>
                  <a:pt x="447283" y="249586"/>
                </a:cubicBezTo>
                <a:cubicBezTo>
                  <a:pt x="449415" y="248834"/>
                  <a:pt x="451483" y="247831"/>
                  <a:pt x="453551" y="246954"/>
                </a:cubicBezTo>
                <a:lnTo>
                  <a:pt x="458315" y="244948"/>
                </a:lnTo>
                <a:lnTo>
                  <a:pt x="460948" y="243820"/>
                </a:lnTo>
                <a:cubicBezTo>
                  <a:pt x="461386" y="243700"/>
                  <a:pt x="461826" y="243487"/>
                  <a:pt x="462201" y="243193"/>
                </a:cubicBezTo>
                <a:lnTo>
                  <a:pt x="462201" y="241751"/>
                </a:lnTo>
                <a:lnTo>
                  <a:pt x="461826" y="232098"/>
                </a:lnTo>
                <a:lnTo>
                  <a:pt x="461449" y="225391"/>
                </a:lnTo>
                <a:cubicBezTo>
                  <a:pt x="460384" y="207653"/>
                  <a:pt x="459005" y="189976"/>
                  <a:pt x="457313" y="172613"/>
                </a:cubicBezTo>
                <a:cubicBezTo>
                  <a:pt x="456685" y="166345"/>
                  <a:pt x="455996" y="160077"/>
                  <a:pt x="455369" y="154185"/>
                </a:cubicBezTo>
                <a:cubicBezTo>
                  <a:pt x="460259" y="154749"/>
                  <a:pt x="465148" y="154455"/>
                  <a:pt x="469912" y="153308"/>
                </a:cubicBezTo>
                <a:cubicBezTo>
                  <a:pt x="543562" y="139204"/>
                  <a:pt x="632256" y="106547"/>
                  <a:pt x="704842" y="83857"/>
                </a:cubicBezTo>
                <a:lnTo>
                  <a:pt x="705406" y="85674"/>
                </a:lnTo>
                <a:cubicBezTo>
                  <a:pt x="708352" y="94889"/>
                  <a:pt x="710421" y="100467"/>
                  <a:pt x="715122" y="116075"/>
                </a:cubicBezTo>
                <a:cubicBezTo>
                  <a:pt x="728598" y="109180"/>
                  <a:pt x="733174" y="106422"/>
                  <a:pt x="740194" y="102536"/>
                </a:cubicBezTo>
                <a:cubicBezTo>
                  <a:pt x="747215" y="98649"/>
                  <a:pt x="753545" y="95265"/>
                  <a:pt x="759938" y="91942"/>
                </a:cubicBezTo>
                <a:cubicBezTo>
                  <a:pt x="762257" y="92444"/>
                  <a:pt x="761694" y="91002"/>
                  <a:pt x="758999" y="92131"/>
                </a:cubicBezTo>
                <a:close/>
              </a:path>
            </a:pathLst>
          </a:custGeom>
          <a:solidFill>
            <a:srgbClr val="181D30"/>
          </a:solidFill>
          <a:ln w="6261" cap="flat">
            <a:noFill/>
            <a:prstDash val="solid"/>
            <a:miter/>
          </a:ln>
        </p:spPr>
        <p:txBody>
          <a:bodyPr rtlCol="0" anchor="ctr"/>
          <a:lstStyle/>
          <a:p>
            <a:endParaRPr lang="fr-FR"/>
          </a:p>
        </p:txBody>
      </p:sp>
      <p:sp>
        <p:nvSpPr>
          <p:cNvPr id="146" name="Graphique 2">
            <a:extLst>
              <a:ext uri="{FF2B5EF4-FFF2-40B4-BE49-F238E27FC236}">
                <a16:creationId xmlns:a16="http://schemas.microsoft.com/office/drawing/2014/main" id="{22B09D87-3C63-446B-B439-6BDC917FD488}"/>
              </a:ext>
            </a:extLst>
          </p:cNvPr>
          <p:cNvSpPr/>
          <p:nvPr/>
        </p:nvSpPr>
        <p:spPr>
          <a:xfrm>
            <a:off x="2153724" y="5271726"/>
            <a:ext cx="50394" cy="49167"/>
          </a:xfrm>
          <a:custGeom>
            <a:avLst/>
            <a:gdLst>
              <a:gd name="connsiteX0" fmla="*/ 38236 w 50394"/>
              <a:gd name="connsiteY0" fmla="*/ 28493 h 49167"/>
              <a:gd name="connsiteX1" fmla="*/ 20686 w 50394"/>
              <a:gd name="connsiteY1" fmla="*/ 35263 h 49167"/>
              <a:gd name="connsiteX2" fmla="*/ 9717 w 50394"/>
              <a:gd name="connsiteY2" fmla="*/ 20219 h 49167"/>
              <a:gd name="connsiteX3" fmla="*/ 24948 w 50394"/>
              <a:gd name="connsiteY3" fmla="*/ 5740 h 49167"/>
              <a:gd name="connsiteX4" fmla="*/ 36607 w 50394"/>
              <a:gd name="connsiteY4" fmla="*/ 9814 h 49167"/>
              <a:gd name="connsiteX5" fmla="*/ 42875 w 50394"/>
              <a:gd name="connsiteY5" fmla="*/ 20784 h 49167"/>
              <a:gd name="connsiteX6" fmla="*/ 44630 w 50394"/>
              <a:gd name="connsiteY6" fmla="*/ 20784 h 49167"/>
              <a:gd name="connsiteX7" fmla="*/ 39177 w 50394"/>
              <a:gd name="connsiteY7" fmla="*/ 7307 h 49167"/>
              <a:gd name="connsiteX8" fmla="*/ 25763 w 50394"/>
              <a:gd name="connsiteY8" fmla="*/ 98 h 49167"/>
              <a:gd name="connsiteX9" fmla="*/ 126 w 50394"/>
              <a:gd name="connsiteY9" fmla="*/ 16835 h 49167"/>
              <a:gd name="connsiteX10" fmla="*/ 1317 w 50394"/>
              <a:gd name="connsiteY10" fmla="*/ 34197 h 49167"/>
              <a:gd name="connsiteX11" fmla="*/ 13853 w 50394"/>
              <a:gd name="connsiteY11" fmla="*/ 46734 h 49167"/>
              <a:gd name="connsiteX12" fmla="*/ 32219 w 50394"/>
              <a:gd name="connsiteY12" fmla="*/ 47987 h 49167"/>
              <a:gd name="connsiteX13" fmla="*/ 47012 w 50394"/>
              <a:gd name="connsiteY13" fmla="*/ 36705 h 49167"/>
              <a:gd name="connsiteX14" fmla="*/ 49331 w 50394"/>
              <a:gd name="connsiteY14" fmla="*/ 26488 h 49167"/>
              <a:gd name="connsiteX15" fmla="*/ 46197 w 50394"/>
              <a:gd name="connsiteY15" fmla="*/ 22476 h 49167"/>
              <a:gd name="connsiteX16" fmla="*/ 38236 w 50394"/>
              <a:gd name="connsiteY16" fmla="*/ 28493 h 49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0394" h="49167">
                <a:moveTo>
                  <a:pt x="38236" y="28493"/>
                </a:moveTo>
                <a:cubicBezTo>
                  <a:pt x="34350" y="34166"/>
                  <a:pt x="27393" y="36855"/>
                  <a:pt x="20686" y="35263"/>
                </a:cubicBezTo>
                <a:cubicBezTo>
                  <a:pt x="13916" y="33508"/>
                  <a:pt x="9340" y="27208"/>
                  <a:pt x="9717" y="20219"/>
                </a:cubicBezTo>
                <a:cubicBezTo>
                  <a:pt x="10281" y="12184"/>
                  <a:pt x="16925" y="5916"/>
                  <a:pt x="24948" y="5740"/>
                </a:cubicBezTo>
                <a:cubicBezTo>
                  <a:pt x="29211" y="5602"/>
                  <a:pt x="33348" y="7050"/>
                  <a:pt x="36607" y="9814"/>
                </a:cubicBezTo>
                <a:cubicBezTo>
                  <a:pt x="39929" y="12591"/>
                  <a:pt x="42185" y="16490"/>
                  <a:pt x="42875" y="20784"/>
                </a:cubicBezTo>
                <a:cubicBezTo>
                  <a:pt x="42875" y="22852"/>
                  <a:pt x="44630" y="22977"/>
                  <a:pt x="44630" y="20784"/>
                </a:cubicBezTo>
                <a:cubicBezTo>
                  <a:pt x="44442" y="15794"/>
                  <a:pt x="42499" y="11030"/>
                  <a:pt x="39177" y="7307"/>
                </a:cubicBezTo>
                <a:cubicBezTo>
                  <a:pt x="35667" y="3408"/>
                  <a:pt x="30966" y="857"/>
                  <a:pt x="25763" y="98"/>
                </a:cubicBezTo>
                <a:cubicBezTo>
                  <a:pt x="14292" y="-1387"/>
                  <a:pt x="3386" y="5709"/>
                  <a:pt x="126" y="16835"/>
                </a:cubicBezTo>
                <a:cubicBezTo>
                  <a:pt x="-1566" y="22576"/>
                  <a:pt x="-1127" y="28738"/>
                  <a:pt x="1317" y="34197"/>
                </a:cubicBezTo>
                <a:cubicBezTo>
                  <a:pt x="3887" y="39726"/>
                  <a:pt x="8337" y="44170"/>
                  <a:pt x="13853" y="46734"/>
                </a:cubicBezTo>
                <a:cubicBezTo>
                  <a:pt x="19620" y="49335"/>
                  <a:pt x="26139" y="49780"/>
                  <a:pt x="32219" y="47987"/>
                </a:cubicBezTo>
                <a:cubicBezTo>
                  <a:pt x="38362" y="46107"/>
                  <a:pt x="43565" y="42108"/>
                  <a:pt x="47012" y="36705"/>
                </a:cubicBezTo>
                <a:cubicBezTo>
                  <a:pt x="49080" y="33721"/>
                  <a:pt x="49895" y="30067"/>
                  <a:pt x="49331" y="26488"/>
                </a:cubicBezTo>
                <a:cubicBezTo>
                  <a:pt x="49143" y="24651"/>
                  <a:pt x="47952" y="23084"/>
                  <a:pt x="46197" y="22476"/>
                </a:cubicBezTo>
                <a:cubicBezTo>
                  <a:pt x="43377" y="21912"/>
                  <a:pt x="40932" y="24795"/>
                  <a:pt x="38236" y="28493"/>
                </a:cubicBezTo>
                <a:close/>
              </a:path>
            </a:pathLst>
          </a:custGeom>
          <a:solidFill>
            <a:srgbClr val="181D30"/>
          </a:solidFill>
          <a:ln w="6261" cap="flat">
            <a:noFill/>
            <a:prstDash val="solid"/>
            <a:miter/>
          </a:ln>
        </p:spPr>
        <p:txBody>
          <a:bodyPr rtlCol="0" anchor="ctr"/>
          <a:lstStyle/>
          <a:p>
            <a:endParaRPr lang="fr-FR"/>
          </a:p>
        </p:txBody>
      </p:sp>
      <p:sp>
        <p:nvSpPr>
          <p:cNvPr id="147" name="Graphique 2">
            <a:extLst>
              <a:ext uri="{FF2B5EF4-FFF2-40B4-BE49-F238E27FC236}">
                <a16:creationId xmlns:a16="http://schemas.microsoft.com/office/drawing/2014/main" id="{79E0381F-B10F-49B9-A192-D9208530D6C5}"/>
              </a:ext>
            </a:extLst>
          </p:cNvPr>
          <p:cNvSpPr/>
          <p:nvPr/>
        </p:nvSpPr>
        <p:spPr>
          <a:xfrm>
            <a:off x="1231944" y="2273471"/>
            <a:ext cx="312192" cy="116669"/>
          </a:xfrm>
          <a:custGeom>
            <a:avLst/>
            <a:gdLst>
              <a:gd name="connsiteX0" fmla="*/ 311138 w 312192"/>
              <a:gd name="connsiteY0" fmla="*/ 53389 h 116669"/>
              <a:gd name="connsiteX1" fmla="*/ 177251 w 312192"/>
              <a:gd name="connsiteY1" fmla="*/ 85858 h 116669"/>
              <a:gd name="connsiteX2" fmla="*/ -890 w 312192"/>
              <a:gd name="connsiteY2" fmla="*/ 116572 h 116669"/>
              <a:gd name="connsiteX3" fmla="*/ 120273 w 312192"/>
              <a:gd name="connsiteY3" fmla="*/ 5814 h 116669"/>
              <a:gd name="connsiteX4" fmla="*/ 311138 w 312192"/>
              <a:gd name="connsiteY4" fmla="*/ 53389 h 1166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2192" h="116669">
                <a:moveTo>
                  <a:pt x="311138" y="53389"/>
                </a:moveTo>
                <a:cubicBezTo>
                  <a:pt x="314586" y="92189"/>
                  <a:pt x="263689" y="89933"/>
                  <a:pt x="177251" y="85858"/>
                </a:cubicBezTo>
                <a:cubicBezTo>
                  <a:pt x="90813" y="81784"/>
                  <a:pt x="-890" y="116572"/>
                  <a:pt x="-890" y="116572"/>
                </a:cubicBezTo>
                <a:cubicBezTo>
                  <a:pt x="-890" y="116572"/>
                  <a:pt x="3686" y="23678"/>
                  <a:pt x="120273" y="5814"/>
                </a:cubicBezTo>
                <a:cubicBezTo>
                  <a:pt x="236861" y="-12050"/>
                  <a:pt x="307503" y="12521"/>
                  <a:pt x="311138" y="53389"/>
                </a:cubicBezTo>
                <a:close/>
              </a:path>
            </a:pathLst>
          </a:custGeom>
          <a:solidFill>
            <a:srgbClr val="190501"/>
          </a:solidFill>
          <a:ln w="6261" cap="flat">
            <a:noFill/>
            <a:prstDash val="solid"/>
            <a:miter/>
          </a:ln>
        </p:spPr>
        <p:txBody>
          <a:bodyPr rtlCol="0" anchor="ctr"/>
          <a:lstStyle/>
          <a:p>
            <a:endParaRPr lang="fr-FR"/>
          </a:p>
        </p:txBody>
      </p:sp>
      <p:sp>
        <p:nvSpPr>
          <p:cNvPr id="148" name="Graphique 2">
            <a:extLst>
              <a:ext uri="{FF2B5EF4-FFF2-40B4-BE49-F238E27FC236}">
                <a16:creationId xmlns:a16="http://schemas.microsoft.com/office/drawing/2014/main" id="{45E30DA3-DC93-4C4F-880A-1F0568123CC5}"/>
              </a:ext>
            </a:extLst>
          </p:cNvPr>
          <p:cNvSpPr/>
          <p:nvPr/>
        </p:nvSpPr>
        <p:spPr>
          <a:xfrm>
            <a:off x="1686384" y="2722565"/>
            <a:ext cx="579051" cy="238836"/>
          </a:xfrm>
          <a:custGeom>
            <a:avLst/>
            <a:gdLst>
              <a:gd name="connsiteX0" fmla="*/ 449602 w 579051"/>
              <a:gd name="connsiteY0" fmla="*/ 6084 h 238836"/>
              <a:gd name="connsiteX1" fmla="*/ 288636 w 579051"/>
              <a:gd name="connsiteY1" fmla="*/ 119287 h 238836"/>
              <a:gd name="connsiteX2" fmla="*/ 60538 w 579051"/>
              <a:gd name="connsiteY2" fmla="*/ 134957 h 238836"/>
              <a:gd name="connsiteX3" fmla="*/ -890 w 579051"/>
              <a:gd name="connsiteY3" fmla="*/ 174446 h 238836"/>
              <a:gd name="connsiteX4" fmla="*/ 578162 w 579051"/>
              <a:gd name="connsiteY4" fmla="*/ 443 h 238836"/>
              <a:gd name="connsiteX5" fmla="*/ 449602 w 579051"/>
              <a:gd name="connsiteY5" fmla="*/ 6084 h 238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9051" h="238836">
                <a:moveTo>
                  <a:pt x="449602" y="6084"/>
                </a:moveTo>
                <a:cubicBezTo>
                  <a:pt x="414563" y="38302"/>
                  <a:pt x="352446" y="90265"/>
                  <a:pt x="288636" y="119287"/>
                </a:cubicBezTo>
                <a:cubicBezTo>
                  <a:pt x="212791" y="153761"/>
                  <a:pt x="120462" y="150627"/>
                  <a:pt x="60538" y="134957"/>
                </a:cubicBezTo>
                <a:cubicBezTo>
                  <a:pt x="39227" y="146797"/>
                  <a:pt x="18730" y="159986"/>
                  <a:pt x="-890" y="174446"/>
                </a:cubicBezTo>
                <a:cubicBezTo>
                  <a:pt x="277165" y="352775"/>
                  <a:pt x="525635" y="115651"/>
                  <a:pt x="578162" y="443"/>
                </a:cubicBezTo>
                <a:cubicBezTo>
                  <a:pt x="535225" y="-1137"/>
                  <a:pt x="492225" y="750"/>
                  <a:pt x="449602" y="6084"/>
                </a:cubicBezTo>
                <a:close/>
              </a:path>
            </a:pathLst>
          </a:custGeom>
          <a:solidFill>
            <a:srgbClr val="190501"/>
          </a:solidFill>
          <a:ln w="6261" cap="flat">
            <a:noFill/>
            <a:prstDash val="solid"/>
            <a:miter/>
          </a:ln>
        </p:spPr>
        <p:txBody>
          <a:bodyPr rtlCol="0" anchor="ctr"/>
          <a:lstStyle/>
          <a:p>
            <a:endParaRPr lang="fr-FR"/>
          </a:p>
        </p:txBody>
      </p:sp>
      <p:sp>
        <p:nvSpPr>
          <p:cNvPr id="149" name="Graphique 2">
            <a:extLst>
              <a:ext uri="{FF2B5EF4-FFF2-40B4-BE49-F238E27FC236}">
                <a16:creationId xmlns:a16="http://schemas.microsoft.com/office/drawing/2014/main" id="{5074DBDA-830E-40FE-AE12-09656B87D93C}"/>
              </a:ext>
            </a:extLst>
          </p:cNvPr>
          <p:cNvSpPr/>
          <p:nvPr/>
        </p:nvSpPr>
        <p:spPr>
          <a:xfrm>
            <a:off x="1747812" y="2728746"/>
            <a:ext cx="389064" cy="140168"/>
          </a:xfrm>
          <a:custGeom>
            <a:avLst/>
            <a:gdLst>
              <a:gd name="connsiteX0" fmla="*/ 227208 w 389064"/>
              <a:gd name="connsiteY0" fmla="*/ 113105 h 140168"/>
              <a:gd name="connsiteX1" fmla="*/ 388175 w 389064"/>
              <a:gd name="connsiteY1" fmla="*/ -97 h 140168"/>
              <a:gd name="connsiteX2" fmla="*/ -890 w 389064"/>
              <a:gd name="connsiteY2" fmla="*/ 128776 h 140168"/>
              <a:gd name="connsiteX3" fmla="*/ 227208 w 389064"/>
              <a:gd name="connsiteY3" fmla="*/ 113105 h 140168"/>
            </a:gdLst>
            <a:ahLst/>
            <a:cxnLst>
              <a:cxn ang="0">
                <a:pos x="connsiteX0" y="connsiteY0"/>
              </a:cxn>
              <a:cxn ang="0">
                <a:pos x="connsiteX1" y="connsiteY1"/>
              </a:cxn>
              <a:cxn ang="0">
                <a:pos x="connsiteX2" y="connsiteY2"/>
              </a:cxn>
              <a:cxn ang="0">
                <a:pos x="connsiteX3" y="connsiteY3"/>
              </a:cxn>
            </a:cxnLst>
            <a:rect l="l" t="t" r="r" b="b"/>
            <a:pathLst>
              <a:path w="389064" h="140168">
                <a:moveTo>
                  <a:pt x="227208" y="113105"/>
                </a:moveTo>
                <a:cubicBezTo>
                  <a:pt x="291019" y="84084"/>
                  <a:pt x="353135" y="32121"/>
                  <a:pt x="388175" y="-97"/>
                </a:cubicBezTo>
                <a:cubicBezTo>
                  <a:pt x="232913" y="18707"/>
                  <a:pt x="89184" y="77628"/>
                  <a:pt x="-890" y="128776"/>
                </a:cubicBezTo>
                <a:cubicBezTo>
                  <a:pt x="58909" y="144509"/>
                  <a:pt x="151364" y="147580"/>
                  <a:pt x="227208" y="113105"/>
                </a:cubicBezTo>
                <a:close/>
              </a:path>
            </a:pathLst>
          </a:custGeom>
          <a:solidFill>
            <a:srgbClr val="FFFFFE"/>
          </a:solidFill>
          <a:ln w="6261" cap="flat">
            <a:noFill/>
            <a:prstDash val="solid"/>
            <a:miter/>
          </a:ln>
        </p:spPr>
        <p:txBody>
          <a:bodyPr rtlCol="0" anchor="ctr"/>
          <a:lstStyle/>
          <a:p>
            <a:endParaRPr lang="fr-FR"/>
          </a:p>
        </p:txBody>
      </p:sp>
      <p:sp>
        <p:nvSpPr>
          <p:cNvPr id="150" name="Graphique 2">
            <a:extLst>
              <a:ext uri="{FF2B5EF4-FFF2-40B4-BE49-F238E27FC236}">
                <a16:creationId xmlns:a16="http://schemas.microsoft.com/office/drawing/2014/main" id="{D61AE986-81A7-450B-85FB-11D8EA32E345}"/>
              </a:ext>
            </a:extLst>
          </p:cNvPr>
          <p:cNvSpPr/>
          <p:nvPr/>
        </p:nvSpPr>
        <p:spPr>
          <a:xfrm>
            <a:off x="2281670" y="2700540"/>
            <a:ext cx="24320" cy="30400"/>
          </a:xfrm>
          <a:custGeom>
            <a:avLst/>
            <a:gdLst>
              <a:gd name="connsiteX0" fmla="*/ 0 w 24320"/>
              <a:gd name="connsiteY0" fmla="*/ 0 h 30400"/>
              <a:gd name="connsiteX1" fmla="*/ 24320 w 24320"/>
              <a:gd name="connsiteY1" fmla="*/ 0 h 30400"/>
              <a:gd name="connsiteX2" fmla="*/ 12160 w 24320"/>
              <a:gd name="connsiteY2" fmla="*/ 30401 h 30400"/>
            </a:gdLst>
            <a:ahLst/>
            <a:cxnLst>
              <a:cxn ang="0">
                <a:pos x="connsiteX0" y="connsiteY0"/>
              </a:cxn>
              <a:cxn ang="0">
                <a:pos x="connsiteX1" y="connsiteY1"/>
              </a:cxn>
              <a:cxn ang="0">
                <a:pos x="connsiteX2" y="connsiteY2"/>
              </a:cxn>
            </a:cxnLst>
            <a:rect l="l" t="t" r="r" b="b"/>
            <a:pathLst>
              <a:path w="24320" h="30400">
                <a:moveTo>
                  <a:pt x="0" y="0"/>
                </a:moveTo>
                <a:lnTo>
                  <a:pt x="24320" y="0"/>
                </a:lnTo>
                <a:lnTo>
                  <a:pt x="12160" y="30401"/>
                </a:lnTo>
              </a:path>
            </a:pathLst>
          </a:custGeom>
          <a:noFill/>
          <a:ln w="6261" cap="flat">
            <a:solidFill>
              <a:srgbClr val="44221B"/>
            </a:solidFill>
            <a:prstDash val="solid"/>
            <a:miter/>
          </a:ln>
        </p:spPr>
        <p:txBody>
          <a:bodyPr rtlCol="0" anchor="ctr"/>
          <a:lstStyle/>
          <a:p>
            <a:endParaRPr lang="fr-FR"/>
          </a:p>
        </p:txBody>
      </p:sp>
      <p:sp>
        <p:nvSpPr>
          <p:cNvPr id="151" name="Graphique 2">
            <a:extLst>
              <a:ext uri="{FF2B5EF4-FFF2-40B4-BE49-F238E27FC236}">
                <a16:creationId xmlns:a16="http://schemas.microsoft.com/office/drawing/2014/main" id="{7973294A-8E42-48F9-83D6-39BAE692A90F}"/>
              </a:ext>
            </a:extLst>
          </p:cNvPr>
          <p:cNvSpPr/>
          <p:nvPr/>
        </p:nvSpPr>
        <p:spPr>
          <a:xfrm>
            <a:off x="1839891" y="2992322"/>
            <a:ext cx="336411" cy="291322"/>
          </a:xfrm>
          <a:custGeom>
            <a:avLst/>
            <a:gdLst>
              <a:gd name="connsiteX0" fmla="*/ -890 w 336411"/>
              <a:gd name="connsiteY0" fmla="*/ 109971 h 291322"/>
              <a:gd name="connsiteX1" fmla="*/ 13339 w 336411"/>
              <a:gd name="connsiteY1" fmla="*/ 255204 h 291322"/>
              <a:gd name="connsiteX2" fmla="*/ 335521 w 336411"/>
              <a:gd name="connsiteY2" fmla="*/ 255204 h 291322"/>
              <a:gd name="connsiteX3" fmla="*/ 335521 w 336411"/>
              <a:gd name="connsiteY3" fmla="*/ -97 h 291322"/>
            </a:gdLst>
            <a:ahLst/>
            <a:cxnLst>
              <a:cxn ang="0">
                <a:pos x="connsiteX0" y="connsiteY0"/>
              </a:cxn>
              <a:cxn ang="0">
                <a:pos x="connsiteX1" y="connsiteY1"/>
              </a:cxn>
              <a:cxn ang="0">
                <a:pos x="connsiteX2" y="connsiteY2"/>
              </a:cxn>
              <a:cxn ang="0">
                <a:pos x="connsiteX3" y="connsiteY3"/>
              </a:cxn>
            </a:cxnLst>
            <a:rect l="l" t="t" r="r" b="b"/>
            <a:pathLst>
              <a:path w="336411" h="291322">
                <a:moveTo>
                  <a:pt x="-890" y="109971"/>
                </a:moveTo>
                <a:lnTo>
                  <a:pt x="13339" y="255204"/>
                </a:lnTo>
                <a:cubicBezTo>
                  <a:pt x="13339" y="255204"/>
                  <a:pt x="165279" y="336252"/>
                  <a:pt x="335521" y="255204"/>
                </a:cubicBezTo>
                <a:lnTo>
                  <a:pt x="335521" y="-97"/>
                </a:lnTo>
                <a:close/>
              </a:path>
            </a:pathLst>
          </a:custGeom>
          <a:solidFill>
            <a:srgbClr val="592F25"/>
          </a:solidFill>
          <a:ln w="6261" cap="flat">
            <a:noFill/>
            <a:prstDash val="solid"/>
            <a:miter/>
          </a:ln>
        </p:spPr>
        <p:txBody>
          <a:bodyPr rtlCol="0" anchor="ctr"/>
          <a:lstStyle/>
          <a:p>
            <a:endParaRPr lang="fr-FR"/>
          </a:p>
        </p:txBody>
      </p:sp>
      <p:sp>
        <p:nvSpPr>
          <p:cNvPr id="152" name="Graphique 2">
            <a:extLst>
              <a:ext uri="{FF2B5EF4-FFF2-40B4-BE49-F238E27FC236}">
                <a16:creationId xmlns:a16="http://schemas.microsoft.com/office/drawing/2014/main" id="{D842C26F-B6B9-4AC8-BB3C-211ADF6A38F3}"/>
              </a:ext>
            </a:extLst>
          </p:cNvPr>
          <p:cNvSpPr/>
          <p:nvPr/>
        </p:nvSpPr>
        <p:spPr>
          <a:xfrm>
            <a:off x="1754456" y="3195159"/>
            <a:ext cx="479576" cy="142094"/>
          </a:xfrm>
          <a:custGeom>
            <a:avLst/>
            <a:gdLst>
              <a:gd name="connsiteX0" fmla="*/ 3059 w 479576"/>
              <a:gd name="connsiteY0" fmla="*/ 19585 h 142094"/>
              <a:gd name="connsiteX1" fmla="*/ -890 w 479576"/>
              <a:gd name="connsiteY1" fmla="*/ 56254 h 142094"/>
              <a:gd name="connsiteX2" fmla="*/ 478687 w 479576"/>
              <a:gd name="connsiteY2" fmla="*/ 60516 h 142094"/>
              <a:gd name="connsiteX3" fmla="*/ 281114 w 479576"/>
              <a:gd name="connsiteY3" fmla="*/ 1721 h 142094"/>
              <a:gd name="connsiteX4" fmla="*/ 199628 w 479576"/>
              <a:gd name="connsiteY4" fmla="*/ 28 h 142094"/>
              <a:gd name="connsiteX5" fmla="*/ 252782 w 479576"/>
              <a:gd name="connsiteY5" fmla="*/ 13881 h 142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79576" h="142094">
                <a:moveTo>
                  <a:pt x="3059" y="19585"/>
                </a:moveTo>
                <a:cubicBezTo>
                  <a:pt x="1681" y="30930"/>
                  <a:pt x="364" y="43216"/>
                  <a:pt x="-890" y="56254"/>
                </a:cubicBezTo>
                <a:cubicBezTo>
                  <a:pt x="146098" y="204997"/>
                  <a:pt x="407167" y="129152"/>
                  <a:pt x="478687" y="60516"/>
                </a:cubicBezTo>
                <a:cubicBezTo>
                  <a:pt x="478687" y="60516"/>
                  <a:pt x="455369" y="11875"/>
                  <a:pt x="281114" y="1721"/>
                </a:cubicBezTo>
                <a:cubicBezTo>
                  <a:pt x="252719" y="91"/>
                  <a:pt x="225390" y="-348"/>
                  <a:pt x="199628" y="28"/>
                </a:cubicBezTo>
                <a:cubicBezTo>
                  <a:pt x="220063" y="4604"/>
                  <a:pt x="238115" y="9243"/>
                  <a:pt x="252782" y="13881"/>
                </a:cubicBezTo>
                <a:close/>
              </a:path>
            </a:pathLst>
          </a:custGeom>
          <a:solidFill>
            <a:srgbClr val="592F25"/>
          </a:solidFill>
          <a:ln w="6261" cap="flat">
            <a:noFill/>
            <a:prstDash val="solid"/>
            <a:miter/>
          </a:ln>
        </p:spPr>
        <p:txBody>
          <a:bodyPr rtlCol="0" anchor="ctr"/>
          <a:lstStyle/>
          <a:p>
            <a:endParaRPr lang="fr-FR"/>
          </a:p>
        </p:txBody>
      </p:sp>
      <p:sp>
        <p:nvSpPr>
          <p:cNvPr id="153" name="Graphique 2">
            <a:extLst>
              <a:ext uri="{FF2B5EF4-FFF2-40B4-BE49-F238E27FC236}">
                <a16:creationId xmlns:a16="http://schemas.microsoft.com/office/drawing/2014/main" id="{C7A57F10-C0E4-45E0-B4E4-6CED8E292EB7}"/>
              </a:ext>
            </a:extLst>
          </p:cNvPr>
          <p:cNvSpPr/>
          <p:nvPr/>
        </p:nvSpPr>
        <p:spPr>
          <a:xfrm>
            <a:off x="1698841" y="2295871"/>
            <a:ext cx="97737" cy="422288"/>
          </a:xfrm>
          <a:custGeom>
            <a:avLst/>
            <a:gdLst>
              <a:gd name="connsiteX0" fmla="*/ 81804 w 97737"/>
              <a:gd name="connsiteY0" fmla="*/ 10681 h 422288"/>
              <a:gd name="connsiteX1" fmla="*/ 92961 w 97737"/>
              <a:gd name="connsiteY1" fmla="*/ 285727 h 422288"/>
              <a:gd name="connsiteX2" fmla="*/ 95155 w 97737"/>
              <a:gd name="connsiteY2" fmla="*/ 326971 h 422288"/>
              <a:gd name="connsiteX3" fmla="*/ 96848 w 97737"/>
              <a:gd name="connsiteY3" fmla="*/ 354300 h 422288"/>
              <a:gd name="connsiteX4" fmla="*/ 73843 w 97737"/>
              <a:gd name="connsiteY4" fmla="*/ 337251 h 422288"/>
              <a:gd name="connsiteX5" fmla="*/ 55541 w 97737"/>
              <a:gd name="connsiteY5" fmla="*/ 327974 h 422288"/>
              <a:gd name="connsiteX6" fmla="*/ 37927 w 97737"/>
              <a:gd name="connsiteY6" fmla="*/ 327097 h 422288"/>
              <a:gd name="connsiteX7" fmla="*/ 23824 w 97737"/>
              <a:gd name="connsiteY7" fmla="*/ 337000 h 422288"/>
              <a:gd name="connsiteX8" fmla="*/ 16991 w 97737"/>
              <a:gd name="connsiteY8" fmla="*/ 351542 h 422288"/>
              <a:gd name="connsiteX9" fmla="*/ 21442 w 97737"/>
              <a:gd name="connsiteY9" fmla="*/ 369469 h 422288"/>
              <a:gd name="connsiteX10" fmla="*/ 33978 w 97737"/>
              <a:gd name="connsiteY10" fmla="*/ 388274 h 422288"/>
              <a:gd name="connsiteX11" fmla="*/ 50589 w 97737"/>
              <a:gd name="connsiteY11" fmla="*/ 405637 h 422288"/>
              <a:gd name="connsiteX12" fmla="*/ 71650 w 97737"/>
              <a:gd name="connsiteY12" fmla="*/ 420179 h 422288"/>
              <a:gd name="connsiteX13" fmla="*/ 70835 w 97737"/>
              <a:gd name="connsiteY13" fmla="*/ 422184 h 422288"/>
              <a:gd name="connsiteX14" fmla="*/ 44697 w 97737"/>
              <a:gd name="connsiteY14" fmla="*/ 412343 h 422288"/>
              <a:gd name="connsiteX15" fmla="*/ 23385 w 97737"/>
              <a:gd name="connsiteY15" fmla="*/ 396610 h 422288"/>
              <a:gd name="connsiteX16" fmla="*/ 6210 w 97737"/>
              <a:gd name="connsiteY16" fmla="*/ 375988 h 422288"/>
              <a:gd name="connsiteX17" fmla="*/ -810 w 97737"/>
              <a:gd name="connsiteY17" fmla="*/ 349098 h 422288"/>
              <a:gd name="connsiteX18" fmla="*/ 10912 w 97737"/>
              <a:gd name="connsiteY18" fmla="*/ 324025 h 422288"/>
              <a:gd name="connsiteX19" fmla="*/ 34354 w 97737"/>
              <a:gd name="connsiteY19" fmla="*/ 309295 h 422288"/>
              <a:gd name="connsiteX20" fmla="*/ 61934 w 97737"/>
              <a:gd name="connsiteY20" fmla="*/ 311113 h 422288"/>
              <a:gd name="connsiteX21" fmla="*/ 85753 w 97737"/>
              <a:gd name="connsiteY21" fmla="*/ 324025 h 422288"/>
              <a:gd name="connsiteX22" fmla="*/ 77228 w 97737"/>
              <a:gd name="connsiteY22" fmla="*/ 328225 h 422288"/>
              <a:gd name="connsiteX23" fmla="*/ 73593 w 97737"/>
              <a:gd name="connsiteY23" fmla="*/ 265543 h 422288"/>
              <a:gd name="connsiteX24" fmla="*/ 63501 w 97737"/>
              <a:gd name="connsiteY24" fmla="*/ 123068 h 422288"/>
              <a:gd name="connsiteX25" fmla="*/ 58675 w 97737"/>
              <a:gd name="connsiteY25" fmla="*/ 49167 h 422288"/>
              <a:gd name="connsiteX26" fmla="*/ 61307 w 97737"/>
              <a:gd name="connsiteY26" fmla="*/ 5290 h 422288"/>
              <a:gd name="connsiteX27" fmla="*/ 76225 w 97737"/>
              <a:gd name="connsiteY27" fmla="*/ 1404 h 422288"/>
              <a:gd name="connsiteX28" fmla="*/ 81616 w 97737"/>
              <a:gd name="connsiteY28" fmla="*/ 10492 h 422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97737" h="422288">
                <a:moveTo>
                  <a:pt x="81804" y="10681"/>
                </a:moveTo>
                <a:cubicBezTo>
                  <a:pt x="84060" y="102321"/>
                  <a:pt x="89389" y="193899"/>
                  <a:pt x="92961" y="285727"/>
                </a:cubicBezTo>
                <a:cubicBezTo>
                  <a:pt x="93400" y="299141"/>
                  <a:pt x="93902" y="313056"/>
                  <a:pt x="95155" y="326971"/>
                </a:cubicBezTo>
                <a:lnTo>
                  <a:pt x="96848" y="354300"/>
                </a:lnTo>
                <a:lnTo>
                  <a:pt x="73843" y="337251"/>
                </a:lnTo>
                <a:cubicBezTo>
                  <a:pt x="68327" y="333120"/>
                  <a:pt x="62122" y="329980"/>
                  <a:pt x="55541" y="327974"/>
                </a:cubicBezTo>
                <a:cubicBezTo>
                  <a:pt x="49899" y="325962"/>
                  <a:pt x="43757" y="325655"/>
                  <a:pt x="37927" y="327097"/>
                </a:cubicBezTo>
                <a:cubicBezTo>
                  <a:pt x="32285" y="328845"/>
                  <a:pt x="27397" y="332306"/>
                  <a:pt x="23824" y="337000"/>
                </a:cubicBezTo>
                <a:cubicBezTo>
                  <a:pt x="19937" y="340931"/>
                  <a:pt x="17555" y="346058"/>
                  <a:pt x="16991" y="351542"/>
                </a:cubicBezTo>
                <a:cubicBezTo>
                  <a:pt x="16929" y="357798"/>
                  <a:pt x="18433" y="363972"/>
                  <a:pt x="21442" y="369469"/>
                </a:cubicBezTo>
                <a:cubicBezTo>
                  <a:pt x="24889" y="376176"/>
                  <a:pt x="29089" y="382482"/>
                  <a:pt x="33978" y="388274"/>
                </a:cubicBezTo>
                <a:cubicBezTo>
                  <a:pt x="39181" y="394392"/>
                  <a:pt x="44697" y="400189"/>
                  <a:pt x="50589" y="405637"/>
                </a:cubicBezTo>
                <a:cubicBezTo>
                  <a:pt x="56731" y="411635"/>
                  <a:pt x="63877" y="416556"/>
                  <a:pt x="71650" y="420179"/>
                </a:cubicBezTo>
                <a:cubicBezTo>
                  <a:pt x="73028" y="420743"/>
                  <a:pt x="72527" y="422310"/>
                  <a:pt x="70835" y="422184"/>
                </a:cubicBezTo>
                <a:cubicBezTo>
                  <a:pt x="61558" y="420567"/>
                  <a:pt x="52720" y="417226"/>
                  <a:pt x="44697" y="412343"/>
                </a:cubicBezTo>
                <a:cubicBezTo>
                  <a:pt x="37049" y="407868"/>
                  <a:pt x="29904" y="402596"/>
                  <a:pt x="23385" y="396610"/>
                </a:cubicBezTo>
                <a:cubicBezTo>
                  <a:pt x="16678" y="390631"/>
                  <a:pt x="10849" y="383679"/>
                  <a:pt x="6210" y="375988"/>
                </a:cubicBezTo>
                <a:cubicBezTo>
                  <a:pt x="1070" y="367990"/>
                  <a:pt x="-1375" y="358575"/>
                  <a:pt x="-810" y="349098"/>
                </a:cubicBezTo>
                <a:cubicBezTo>
                  <a:pt x="255" y="339677"/>
                  <a:pt x="4330" y="330864"/>
                  <a:pt x="10912" y="324025"/>
                </a:cubicBezTo>
                <a:cubicBezTo>
                  <a:pt x="16991" y="316811"/>
                  <a:pt x="25203" y="311665"/>
                  <a:pt x="34354" y="309295"/>
                </a:cubicBezTo>
                <a:cubicBezTo>
                  <a:pt x="43568" y="307352"/>
                  <a:pt x="53096" y="307979"/>
                  <a:pt x="61934" y="311113"/>
                </a:cubicBezTo>
                <a:cubicBezTo>
                  <a:pt x="70522" y="314040"/>
                  <a:pt x="78607" y="318409"/>
                  <a:pt x="85753" y="324025"/>
                </a:cubicBezTo>
                <a:lnTo>
                  <a:pt x="77228" y="328225"/>
                </a:lnTo>
                <a:lnTo>
                  <a:pt x="73593" y="265543"/>
                </a:lnTo>
                <a:cubicBezTo>
                  <a:pt x="70647" y="218031"/>
                  <a:pt x="66948" y="170581"/>
                  <a:pt x="63501" y="123068"/>
                </a:cubicBezTo>
                <a:lnTo>
                  <a:pt x="58675" y="49167"/>
                </a:lnTo>
                <a:cubicBezTo>
                  <a:pt x="57609" y="34061"/>
                  <a:pt x="55290" y="19268"/>
                  <a:pt x="61307" y="5290"/>
                </a:cubicBezTo>
                <a:cubicBezTo>
                  <a:pt x="64379" y="94"/>
                  <a:pt x="71023" y="-1643"/>
                  <a:pt x="76225" y="1404"/>
                </a:cubicBezTo>
                <a:cubicBezTo>
                  <a:pt x="79485" y="3303"/>
                  <a:pt x="81491" y="6738"/>
                  <a:pt x="81616" y="10492"/>
                </a:cubicBezTo>
                <a:close/>
              </a:path>
            </a:pathLst>
          </a:custGeom>
          <a:solidFill>
            <a:srgbClr val="44221B"/>
          </a:solidFill>
          <a:ln w="6261" cap="flat">
            <a:noFill/>
            <a:prstDash val="solid"/>
            <a:miter/>
          </a:ln>
        </p:spPr>
        <p:txBody>
          <a:bodyPr rtlCol="0" anchor="ctr"/>
          <a:lstStyle/>
          <a:p>
            <a:endParaRPr lang="fr-FR"/>
          </a:p>
        </p:txBody>
      </p:sp>
      <p:sp>
        <p:nvSpPr>
          <p:cNvPr id="154" name="Graphique 2">
            <a:extLst>
              <a:ext uri="{FF2B5EF4-FFF2-40B4-BE49-F238E27FC236}">
                <a16:creationId xmlns:a16="http://schemas.microsoft.com/office/drawing/2014/main" id="{573E563E-7BD7-4F69-BB72-ECCB172504A2}"/>
              </a:ext>
            </a:extLst>
          </p:cNvPr>
          <p:cNvSpPr/>
          <p:nvPr/>
        </p:nvSpPr>
        <p:spPr>
          <a:xfrm>
            <a:off x="1366895" y="2018272"/>
            <a:ext cx="828136" cy="378424"/>
          </a:xfrm>
          <a:custGeom>
            <a:avLst/>
            <a:gdLst>
              <a:gd name="connsiteX0" fmla="*/ 266449 w 828136"/>
              <a:gd name="connsiteY0" fmla="*/ 77293 h 378424"/>
              <a:gd name="connsiteX1" fmla="*/ 17227 w 828136"/>
              <a:gd name="connsiteY1" fmla="*/ 366067 h 378424"/>
              <a:gd name="connsiteX2" fmla="*/ 324366 w 828136"/>
              <a:gd name="connsiteY2" fmla="*/ 232305 h 378424"/>
              <a:gd name="connsiteX3" fmla="*/ 233165 w 828136"/>
              <a:gd name="connsiteY3" fmla="*/ 376033 h 378424"/>
              <a:gd name="connsiteX4" fmla="*/ 479378 w 828136"/>
              <a:gd name="connsiteY4" fmla="*/ 250670 h 378424"/>
              <a:gd name="connsiteX5" fmla="*/ 537108 w 828136"/>
              <a:gd name="connsiteY5" fmla="*/ 281071 h 378424"/>
              <a:gd name="connsiteX6" fmla="*/ 825881 w 828136"/>
              <a:gd name="connsiteY6" fmla="*/ 7529 h 378424"/>
              <a:gd name="connsiteX7" fmla="*/ 266449 w 828136"/>
              <a:gd name="connsiteY7" fmla="*/ 77293 h 3784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28136" h="378424">
                <a:moveTo>
                  <a:pt x="266449" y="77293"/>
                </a:moveTo>
                <a:cubicBezTo>
                  <a:pt x="169230" y="125934"/>
                  <a:pt x="-67894" y="311346"/>
                  <a:pt x="17227" y="366067"/>
                </a:cubicBezTo>
                <a:cubicBezTo>
                  <a:pt x="102349" y="420788"/>
                  <a:pt x="324366" y="232305"/>
                  <a:pt x="324366" y="232305"/>
                </a:cubicBezTo>
                <a:cubicBezTo>
                  <a:pt x="231535" y="301254"/>
                  <a:pt x="193676" y="358671"/>
                  <a:pt x="233165" y="376033"/>
                </a:cubicBezTo>
                <a:cubicBezTo>
                  <a:pt x="272654" y="393396"/>
                  <a:pt x="394256" y="308337"/>
                  <a:pt x="479378" y="250670"/>
                </a:cubicBezTo>
                <a:cubicBezTo>
                  <a:pt x="394256" y="308463"/>
                  <a:pt x="430737" y="344693"/>
                  <a:pt x="537108" y="281071"/>
                </a:cubicBezTo>
                <a:cubicBezTo>
                  <a:pt x="643478" y="217449"/>
                  <a:pt x="792409" y="44010"/>
                  <a:pt x="825881" y="7529"/>
                </a:cubicBezTo>
                <a:cubicBezTo>
                  <a:pt x="859353" y="-28952"/>
                  <a:pt x="266449" y="77293"/>
                  <a:pt x="266449" y="77293"/>
                </a:cubicBezTo>
                <a:close/>
              </a:path>
            </a:pathLst>
          </a:custGeom>
          <a:solidFill>
            <a:srgbClr val="260801"/>
          </a:solidFill>
          <a:ln w="6261" cap="flat">
            <a:noFill/>
            <a:prstDash val="solid"/>
            <a:miter/>
          </a:ln>
        </p:spPr>
        <p:txBody>
          <a:bodyPr rtlCol="0" anchor="ctr"/>
          <a:lstStyle/>
          <a:p>
            <a:endParaRPr lang="fr-FR"/>
          </a:p>
        </p:txBody>
      </p:sp>
      <p:sp>
        <p:nvSpPr>
          <p:cNvPr id="155" name="Graphique 2">
            <a:extLst>
              <a:ext uri="{FF2B5EF4-FFF2-40B4-BE49-F238E27FC236}">
                <a16:creationId xmlns:a16="http://schemas.microsoft.com/office/drawing/2014/main" id="{8D8EB780-623B-45B9-9908-85F5B3FBCA04}"/>
              </a:ext>
            </a:extLst>
          </p:cNvPr>
          <p:cNvSpPr/>
          <p:nvPr/>
        </p:nvSpPr>
        <p:spPr>
          <a:xfrm>
            <a:off x="1756525" y="3767128"/>
            <a:ext cx="565449" cy="437015"/>
          </a:xfrm>
          <a:custGeom>
            <a:avLst/>
            <a:gdLst>
              <a:gd name="connsiteX0" fmla="*/ 565450 w 565449"/>
              <a:gd name="connsiteY0" fmla="*/ 108564 h 437015"/>
              <a:gd name="connsiteX1" fmla="*/ 462088 w 565449"/>
              <a:gd name="connsiteY1" fmla="*/ 564 h 437015"/>
              <a:gd name="connsiteX2" fmla="*/ 108502 w 565449"/>
              <a:gd name="connsiteY2" fmla="*/ 0 h 437015"/>
              <a:gd name="connsiteX3" fmla="*/ 0 w 565449"/>
              <a:gd name="connsiteY3" fmla="*/ 108564 h 437015"/>
              <a:gd name="connsiteX4" fmla="*/ 272727 w 565449"/>
              <a:gd name="connsiteY4" fmla="*/ 437016 h 437015"/>
              <a:gd name="connsiteX5" fmla="*/ 565450 w 565449"/>
              <a:gd name="connsiteY5" fmla="*/ 108564 h 437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65449" h="437015">
                <a:moveTo>
                  <a:pt x="565450" y="108564"/>
                </a:moveTo>
                <a:lnTo>
                  <a:pt x="462088" y="564"/>
                </a:lnTo>
                <a:lnTo>
                  <a:pt x="108502" y="0"/>
                </a:lnTo>
                <a:lnTo>
                  <a:pt x="0" y="108564"/>
                </a:lnTo>
                <a:lnTo>
                  <a:pt x="272727" y="437016"/>
                </a:lnTo>
                <a:lnTo>
                  <a:pt x="565450" y="108564"/>
                </a:lnTo>
                <a:close/>
              </a:path>
            </a:pathLst>
          </a:custGeom>
          <a:solidFill>
            <a:srgbClr val="D9042B"/>
          </a:solidFill>
          <a:ln w="6261" cap="flat">
            <a:noFill/>
            <a:prstDash val="solid"/>
            <a:miter/>
          </a:ln>
        </p:spPr>
        <p:txBody>
          <a:bodyPr rtlCol="0" anchor="ctr"/>
          <a:lstStyle/>
          <a:p>
            <a:endParaRPr lang="fr-FR"/>
          </a:p>
        </p:txBody>
      </p:sp>
      <p:sp>
        <p:nvSpPr>
          <p:cNvPr id="156" name="Graphique 2">
            <a:extLst>
              <a:ext uri="{FF2B5EF4-FFF2-40B4-BE49-F238E27FC236}">
                <a16:creationId xmlns:a16="http://schemas.microsoft.com/office/drawing/2014/main" id="{CECF7C66-69D4-4417-8259-7969645652C3}"/>
              </a:ext>
            </a:extLst>
          </p:cNvPr>
          <p:cNvSpPr/>
          <p:nvPr/>
        </p:nvSpPr>
        <p:spPr>
          <a:xfrm>
            <a:off x="1803975" y="3802982"/>
            <a:ext cx="472493" cy="344497"/>
          </a:xfrm>
          <a:custGeom>
            <a:avLst/>
            <a:gdLst>
              <a:gd name="connsiteX0" fmla="*/ -890 w 472493"/>
              <a:gd name="connsiteY0" fmla="*/ 74556 h 344497"/>
              <a:gd name="connsiteX1" fmla="*/ 71319 w 472493"/>
              <a:gd name="connsiteY1" fmla="*/ -97 h 344497"/>
              <a:gd name="connsiteX2" fmla="*/ 116638 w 472493"/>
              <a:gd name="connsiteY2" fmla="*/ 467 h 344497"/>
              <a:gd name="connsiteX3" fmla="*/ 41420 w 472493"/>
              <a:gd name="connsiteY3" fmla="*/ 122194 h 344497"/>
              <a:gd name="connsiteX4" fmla="*/ 158823 w 472493"/>
              <a:gd name="connsiteY4" fmla="*/ 266612 h 344497"/>
              <a:gd name="connsiteX5" fmla="*/ 299354 w 472493"/>
              <a:gd name="connsiteY5" fmla="*/ 269182 h 344497"/>
              <a:gd name="connsiteX6" fmla="*/ 227584 w 472493"/>
              <a:gd name="connsiteY6" fmla="*/ 344400 h 344497"/>
              <a:gd name="connsiteX7" fmla="*/ 63672 w 472493"/>
              <a:gd name="connsiteY7" fmla="*/ 158738 h 344497"/>
              <a:gd name="connsiteX8" fmla="*/ 122217 w 472493"/>
              <a:gd name="connsiteY8" fmla="*/ 224490 h 344497"/>
              <a:gd name="connsiteX9" fmla="*/ 231721 w 472493"/>
              <a:gd name="connsiteY9" fmla="*/ 239346 h 344497"/>
              <a:gd name="connsiteX10" fmla="*/ 337465 w 472493"/>
              <a:gd name="connsiteY10" fmla="*/ 210136 h 344497"/>
              <a:gd name="connsiteX11" fmla="*/ 63672 w 472493"/>
              <a:gd name="connsiteY11" fmla="*/ 158738 h 344497"/>
              <a:gd name="connsiteX12" fmla="*/ 409486 w 472493"/>
              <a:gd name="connsiteY12" fmla="*/ 12000 h 344497"/>
              <a:gd name="connsiteX13" fmla="*/ 407856 w 472493"/>
              <a:gd name="connsiteY13" fmla="*/ 81514 h 344497"/>
              <a:gd name="connsiteX14" fmla="*/ 316717 w 472493"/>
              <a:gd name="connsiteY14" fmla="*/ 81514 h 344497"/>
              <a:gd name="connsiteX15" fmla="*/ 215737 w 472493"/>
              <a:gd name="connsiteY15" fmla="*/ 14821 h 344497"/>
              <a:gd name="connsiteX16" fmla="*/ 122217 w 472493"/>
              <a:gd name="connsiteY16" fmla="*/ 64966 h 344497"/>
              <a:gd name="connsiteX17" fmla="*/ 397639 w 472493"/>
              <a:gd name="connsiteY17" fmla="*/ 160305 h 344497"/>
              <a:gd name="connsiteX18" fmla="*/ 471603 w 472493"/>
              <a:gd name="connsiteY18" fmla="*/ 74744 h 344497"/>
              <a:gd name="connsiteX19" fmla="*/ 300984 w 472493"/>
              <a:gd name="connsiteY19" fmla="*/ 717 h 344497"/>
              <a:gd name="connsiteX20" fmla="*/ 349375 w 472493"/>
              <a:gd name="connsiteY20" fmla="*/ 717 h 344497"/>
              <a:gd name="connsiteX21" fmla="*/ 338781 w 472493"/>
              <a:gd name="connsiteY21" fmla="*/ 36697 h 344497"/>
              <a:gd name="connsiteX22" fmla="*/ 301172 w 472493"/>
              <a:gd name="connsiteY22" fmla="*/ 655 h 3444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72493" h="344497">
                <a:moveTo>
                  <a:pt x="-890" y="74556"/>
                </a:moveTo>
                <a:lnTo>
                  <a:pt x="71319" y="-97"/>
                </a:lnTo>
                <a:lnTo>
                  <a:pt x="116638" y="467"/>
                </a:lnTo>
                <a:cubicBezTo>
                  <a:pt x="46623" y="34315"/>
                  <a:pt x="29636" y="80323"/>
                  <a:pt x="41420" y="122194"/>
                </a:cubicBezTo>
                <a:close/>
                <a:moveTo>
                  <a:pt x="158823" y="266612"/>
                </a:moveTo>
                <a:cubicBezTo>
                  <a:pt x="214922" y="281969"/>
                  <a:pt x="249523" y="284477"/>
                  <a:pt x="299354" y="269182"/>
                </a:cubicBezTo>
                <a:lnTo>
                  <a:pt x="227584" y="344400"/>
                </a:lnTo>
                <a:close/>
                <a:moveTo>
                  <a:pt x="63672" y="158738"/>
                </a:moveTo>
                <a:lnTo>
                  <a:pt x="122217" y="224490"/>
                </a:lnTo>
                <a:cubicBezTo>
                  <a:pt x="131117" y="190078"/>
                  <a:pt x="223572" y="211139"/>
                  <a:pt x="231721" y="239346"/>
                </a:cubicBezTo>
                <a:cubicBezTo>
                  <a:pt x="270458" y="251882"/>
                  <a:pt x="336525" y="230382"/>
                  <a:pt x="337465" y="210136"/>
                </a:cubicBezTo>
                <a:cubicBezTo>
                  <a:pt x="337277" y="161433"/>
                  <a:pt x="112125" y="201862"/>
                  <a:pt x="63672" y="158738"/>
                </a:cubicBezTo>
                <a:close/>
                <a:moveTo>
                  <a:pt x="409486" y="12000"/>
                </a:moveTo>
                <a:lnTo>
                  <a:pt x="407856" y="81514"/>
                </a:lnTo>
                <a:lnTo>
                  <a:pt x="316717" y="81514"/>
                </a:lnTo>
                <a:cubicBezTo>
                  <a:pt x="317908" y="35568"/>
                  <a:pt x="282994" y="12940"/>
                  <a:pt x="215737" y="14821"/>
                </a:cubicBezTo>
                <a:cubicBezTo>
                  <a:pt x="168350" y="15761"/>
                  <a:pt x="122844" y="34252"/>
                  <a:pt x="122217" y="64966"/>
                </a:cubicBezTo>
                <a:cubicBezTo>
                  <a:pt x="122217" y="137488"/>
                  <a:pt x="377268" y="59074"/>
                  <a:pt x="397639" y="160305"/>
                </a:cubicBezTo>
                <a:lnTo>
                  <a:pt x="471603" y="74744"/>
                </a:lnTo>
                <a:close/>
                <a:moveTo>
                  <a:pt x="300984" y="717"/>
                </a:moveTo>
                <a:lnTo>
                  <a:pt x="349375" y="717"/>
                </a:lnTo>
                <a:lnTo>
                  <a:pt x="338781" y="36697"/>
                </a:lnTo>
                <a:cubicBezTo>
                  <a:pt x="329818" y="14946"/>
                  <a:pt x="314837" y="6986"/>
                  <a:pt x="301172" y="655"/>
                </a:cubicBezTo>
                <a:close/>
              </a:path>
            </a:pathLst>
          </a:custGeom>
          <a:solidFill>
            <a:srgbClr val="F2B602"/>
          </a:solidFill>
          <a:ln w="6261" cap="flat">
            <a:noFill/>
            <a:prstDash val="solid"/>
            <a:miter/>
          </a:ln>
        </p:spPr>
        <p:txBody>
          <a:bodyPr rtlCol="0" anchor="ctr"/>
          <a:lstStyle/>
          <a:p>
            <a:endParaRPr lang="fr-FR"/>
          </a:p>
        </p:txBody>
      </p:sp>
      <p:sp>
        <p:nvSpPr>
          <p:cNvPr id="157" name="Graphique 2">
            <a:extLst>
              <a:ext uri="{FF2B5EF4-FFF2-40B4-BE49-F238E27FC236}">
                <a16:creationId xmlns:a16="http://schemas.microsoft.com/office/drawing/2014/main" id="{216380BE-6A21-4F17-BD56-095D42364FE4}"/>
              </a:ext>
            </a:extLst>
          </p:cNvPr>
          <p:cNvSpPr/>
          <p:nvPr/>
        </p:nvSpPr>
        <p:spPr>
          <a:xfrm>
            <a:off x="1044087" y="1160658"/>
            <a:ext cx="1818139" cy="880347"/>
          </a:xfrm>
          <a:custGeom>
            <a:avLst/>
            <a:gdLst>
              <a:gd name="connsiteX0" fmla="*/ -890 w 1818139"/>
              <a:gd name="connsiteY0" fmla="*/ 841764 h 880347"/>
              <a:gd name="connsiteX1" fmla="*/ 880663 w 1818139"/>
              <a:gd name="connsiteY1" fmla="*/ 10921 h 880347"/>
              <a:gd name="connsiteX2" fmla="*/ 1817250 w 1818139"/>
              <a:gd name="connsiteY2" fmla="*/ 621877 h 880347"/>
              <a:gd name="connsiteX3" fmla="*/ 1066451 w 1818139"/>
              <a:gd name="connsiteY3" fmla="*/ 795129 h 880347"/>
              <a:gd name="connsiteX4" fmla="*/ 118143 w 1818139"/>
              <a:gd name="connsiteY4" fmla="*/ 880250 h 8803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18139" h="880347">
                <a:moveTo>
                  <a:pt x="-890" y="841764"/>
                </a:moveTo>
                <a:cubicBezTo>
                  <a:pt x="42173" y="618806"/>
                  <a:pt x="235858" y="108390"/>
                  <a:pt x="880663" y="10921"/>
                </a:cubicBezTo>
                <a:cubicBezTo>
                  <a:pt x="1525467" y="-86549"/>
                  <a:pt x="1811170" y="491186"/>
                  <a:pt x="1817250" y="621877"/>
                </a:cubicBezTo>
                <a:lnTo>
                  <a:pt x="1066451" y="795129"/>
                </a:lnTo>
                <a:lnTo>
                  <a:pt x="118143" y="880250"/>
                </a:lnTo>
                <a:close/>
              </a:path>
            </a:pathLst>
          </a:custGeom>
          <a:solidFill>
            <a:schemeClr val="accent1"/>
          </a:solidFill>
          <a:ln w="6261" cap="flat">
            <a:noFill/>
            <a:prstDash val="solid"/>
            <a:miter/>
          </a:ln>
        </p:spPr>
        <p:txBody>
          <a:bodyPr rtlCol="0" anchor="ctr"/>
          <a:lstStyle/>
          <a:p>
            <a:endParaRPr lang="fr-FR"/>
          </a:p>
        </p:txBody>
      </p:sp>
      <p:sp>
        <p:nvSpPr>
          <p:cNvPr id="158" name="Graphique 2">
            <a:extLst>
              <a:ext uri="{FF2B5EF4-FFF2-40B4-BE49-F238E27FC236}">
                <a16:creationId xmlns:a16="http://schemas.microsoft.com/office/drawing/2014/main" id="{C94B1E46-2E99-409A-B0A4-197567B0FE90}"/>
              </a:ext>
            </a:extLst>
          </p:cNvPr>
          <p:cNvSpPr/>
          <p:nvPr/>
        </p:nvSpPr>
        <p:spPr>
          <a:xfrm>
            <a:off x="977717" y="1767243"/>
            <a:ext cx="1895794" cy="483431"/>
          </a:xfrm>
          <a:custGeom>
            <a:avLst/>
            <a:gdLst>
              <a:gd name="connsiteX0" fmla="*/ 1819748 w 1895794"/>
              <a:gd name="connsiteY0" fmla="*/ 221952 h 483431"/>
              <a:gd name="connsiteX1" fmla="*/ 828878 w 1895794"/>
              <a:gd name="connsiteY1" fmla="*/ 343554 h 483431"/>
              <a:gd name="connsiteX2" fmla="*/ 59902 w 1895794"/>
              <a:gd name="connsiteY2" fmla="*/ 483334 h 483431"/>
              <a:gd name="connsiteX3" fmla="*/ 5181 w 1895794"/>
              <a:gd name="connsiteY3" fmla="*/ 252353 h 483431"/>
              <a:gd name="connsiteX4" fmla="*/ 1883620 w 1895794"/>
              <a:gd name="connsiteY4" fmla="*/ 15291 h 483431"/>
              <a:gd name="connsiteX5" fmla="*/ 1819748 w 1895794"/>
              <a:gd name="connsiteY5" fmla="*/ 221952 h 4834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95794" h="483431">
                <a:moveTo>
                  <a:pt x="1819748" y="221952"/>
                </a:moveTo>
                <a:cubicBezTo>
                  <a:pt x="1686048" y="234112"/>
                  <a:pt x="1105179" y="297985"/>
                  <a:pt x="828878" y="343554"/>
                </a:cubicBezTo>
                <a:cubicBezTo>
                  <a:pt x="552579" y="389124"/>
                  <a:pt x="84223" y="483334"/>
                  <a:pt x="59902" y="483334"/>
                </a:cubicBezTo>
                <a:cubicBezTo>
                  <a:pt x="35582" y="483334"/>
                  <a:pt x="-19077" y="413444"/>
                  <a:pt x="5181" y="252353"/>
                </a:cubicBezTo>
                <a:cubicBezTo>
                  <a:pt x="169344" y="203712"/>
                  <a:pt x="1160213" y="-66759"/>
                  <a:pt x="1883620" y="15291"/>
                </a:cubicBezTo>
                <a:cubicBezTo>
                  <a:pt x="1901798" y="66941"/>
                  <a:pt x="1908567" y="213114"/>
                  <a:pt x="1819748" y="221952"/>
                </a:cubicBezTo>
                <a:close/>
              </a:path>
            </a:pathLst>
          </a:custGeom>
          <a:solidFill>
            <a:schemeClr val="accent1">
              <a:lumMod val="90000"/>
              <a:lumOff val="10000"/>
            </a:schemeClr>
          </a:solidFill>
          <a:ln w="6261" cap="flat">
            <a:noFill/>
            <a:prstDash val="solid"/>
            <a:miter/>
          </a:ln>
        </p:spPr>
        <p:txBody>
          <a:bodyPr rtlCol="0" anchor="ctr"/>
          <a:lstStyle/>
          <a:p>
            <a:endParaRPr lang="fr-FR"/>
          </a:p>
        </p:txBody>
      </p:sp>
    </p:spTree>
    <p:extLst>
      <p:ext uri="{BB962C8B-B14F-4D97-AF65-F5344CB8AC3E}">
        <p14:creationId xmlns:p14="http://schemas.microsoft.com/office/powerpoint/2010/main" val="212828574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1000"/>
                                        <p:tgtEl>
                                          <p:spTgt spid="4"/>
                                        </p:tgtEl>
                                      </p:cBhvr>
                                    </p:animEffect>
                                    <p:anim calcmode="lin" valueType="num">
                                      <p:cBhvr>
                                        <p:cTn id="8" dur="1000" fill="hold"/>
                                        <p:tgtEl>
                                          <p:spTgt spid="4"/>
                                        </p:tgtEl>
                                        <p:attrNameLst>
                                          <p:attrName>ppt_x</p:attrName>
                                        </p:attrNameLst>
                                      </p:cBhvr>
                                      <p:tavLst>
                                        <p:tav tm="0">
                                          <p:val>
                                            <p:strVal val="#ppt_x"/>
                                          </p:val>
                                        </p:tav>
                                        <p:tav tm="100000">
                                          <p:val>
                                            <p:strVal val="#ppt_x"/>
                                          </p:val>
                                        </p:tav>
                                      </p:tavLst>
                                    </p:anim>
                                    <p:anim calcmode="lin" valueType="num">
                                      <p:cBhvr>
                                        <p:cTn id="9" dur="1000" fill="hold"/>
                                        <p:tgtEl>
                                          <p:spTgt spid="4"/>
                                        </p:tgtEl>
                                        <p:attrNameLst>
                                          <p:attrName>ppt_y</p:attrName>
                                        </p:attrNameLst>
                                      </p:cBhvr>
                                      <p:tavLst>
                                        <p:tav tm="0">
                                          <p:val>
                                            <p:strVal val="#ppt_y+.1"/>
                                          </p:val>
                                        </p:tav>
                                        <p:tav tm="100000">
                                          <p:val>
                                            <p:strVal val="#ppt_y"/>
                                          </p:val>
                                        </p:tav>
                                      </p:tavLst>
                                    </p:anim>
                                  </p:childTnLst>
                                </p:cTn>
                              </p:par>
                              <p:par>
                                <p:cTn id="10" presetID="8" presetClass="emph" presetSubtype="0" fill="hold" nodeType="withEffect">
                                  <p:stCondLst>
                                    <p:cond delay="0"/>
                                  </p:stCondLst>
                                  <p:childTnLst>
                                    <p:animRot by="-1800000">
                                      <p:cBhvr>
                                        <p:cTn id="11" dur="1000" fill="hold"/>
                                        <p:tgtEl>
                                          <p:spTgt spid="101"/>
                                        </p:tgtEl>
                                        <p:attrNameLst>
                                          <p:attrName>r</p:attrName>
                                        </p:attrNameLst>
                                      </p:cBhvr>
                                    </p:animRot>
                                  </p:childTnLst>
                                </p:cTn>
                              </p:par>
                              <p:par>
                                <p:cTn id="12" presetID="8" presetClass="emph" presetSubtype="0" fill="hold" nodeType="withEffect">
                                  <p:stCondLst>
                                    <p:cond delay="0"/>
                                  </p:stCondLst>
                                  <p:childTnLst>
                                    <p:animRot by="1500000">
                                      <p:cBhvr>
                                        <p:cTn id="13" dur="1000" fill="hold"/>
                                        <p:tgtEl>
                                          <p:spTgt spid="114"/>
                                        </p:tgtEl>
                                        <p:attrNameLst>
                                          <p:attrName>r</p:attrName>
                                        </p:attrNameLst>
                                      </p:cBhvr>
                                    </p:animRot>
                                  </p:childTnLst>
                                </p:cTn>
                              </p:par>
                              <p:par>
                                <p:cTn id="14" presetID="42" presetClass="path" presetSubtype="0" accel="50000" decel="50000" fill="hold" nodeType="withEffect">
                                  <p:stCondLst>
                                    <p:cond delay="0"/>
                                  </p:stCondLst>
                                  <p:childTnLst>
                                    <p:animMotion origin="layout" path="M -2.29167E-6 3.33333E-6 L 0.00938 -0.00417 " pathEditMode="relative" rAng="0" ptsTypes="AA">
                                      <p:cBhvr>
                                        <p:cTn id="15" dur="1000" fill="hold"/>
                                        <p:tgtEl>
                                          <p:spTgt spid="131"/>
                                        </p:tgtEl>
                                        <p:attrNameLst>
                                          <p:attrName>ppt_x</p:attrName>
                                          <p:attrName>ppt_y</p:attrName>
                                        </p:attrNameLst>
                                      </p:cBhvr>
                                      <p:rCtr x="46900" y="-20800"/>
                                    </p:animMotion>
                                  </p:childTnLst>
                                </p:cTn>
                              </p:par>
                              <p:par>
                                <p:cTn id="16" presetID="42" presetClass="path" presetSubtype="0" accel="50000" decel="50000" fill="hold" nodeType="withEffect">
                                  <p:stCondLst>
                                    <p:cond delay="0"/>
                                  </p:stCondLst>
                                  <p:childTnLst>
                                    <p:animMotion origin="layout" path="M 1.25E-6 4.07407E-6 L 0.00833 -0.00579 " pathEditMode="relative" rAng="0" ptsTypes="AA">
                                      <p:cBhvr>
                                        <p:cTn id="17" dur="1000" fill="hold"/>
                                        <p:tgtEl>
                                          <p:spTgt spid="135"/>
                                        </p:tgtEl>
                                        <p:attrNameLst>
                                          <p:attrName>ppt_x</p:attrName>
                                          <p:attrName>ppt_y</p:attrName>
                                        </p:attrNameLst>
                                      </p:cBhvr>
                                      <p:rCtr x="41700" y="-30100"/>
                                    </p:animMotion>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nodeType="clickEffect">
                                  <p:stCondLst>
                                    <p:cond delay="0"/>
                                  </p:stCondLst>
                                  <p:childTnLst>
                                    <p:set>
                                      <p:cBhvr>
                                        <p:cTn id="21" dur="1" fill="hold">
                                          <p:stCondLst>
                                            <p:cond delay="0"/>
                                          </p:stCondLst>
                                        </p:cTn>
                                        <p:tgtEl>
                                          <p:spTgt spid="47"/>
                                        </p:tgtEl>
                                        <p:attrNameLst>
                                          <p:attrName>style.visibility</p:attrName>
                                        </p:attrNameLst>
                                      </p:cBhvr>
                                      <p:to>
                                        <p:strVal val="visible"/>
                                      </p:to>
                                    </p:set>
                                    <p:animEffect transition="in" filter="fade">
                                      <p:cBhvr>
                                        <p:cTn id="22" dur="500"/>
                                        <p:tgtEl>
                                          <p:spTgt spid="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ZoneTexte 3">
            <a:extLst>
              <a:ext uri="{FF2B5EF4-FFF2-40B4-BE49-F238E27FC236}">
                <a16:creationId xmlns:a16="http://schemas.microsoft.com/office/drawing/2014/main" id="{0E26A9CE-41F6-4348-A66C-C57B36140CDC}"/>
              </a:ext>
            </a:extLst>
          </p:cNvPr>
          <p:cNvSpPr txBox="1"/>
          <p:nvPr/>
        </p:nvSpPr>
        <p:spPr>
          <a:xfrm>
            <a:off x="688929" y="1342166"/>
            <a:ext cx="10814143" cy="1828514"/>
          </a:xfrm>
          <a:prstGeom prst="rect">
            <a:avLst/>
          </a:prstGeom>
          <a:noFill/>
        </p:spPr>
        <p:txBody>
          <a:bodyPr wrap="square" anchor="b">
            <a:spAutoFit/>
          </a:bodyPr>
          <a:lstStyle/>
          <a:p>
            <a:pPr marL="0" marR="0" lvl="0" indent="0" algn="ctr" defTabSz="914400" rtl="0" eaLnBrk="1" fontAlgn="auto" latinLnBrk="0" hangingPunct="1">
              <a:lnSpc>
                <a:spcPct val="107000"/>
              </a:lnSpc>
              <a:spcBef>
                <a:spcPts val="0"/>
              </a:spcBef>
              <a:spcAft>
                <a:spcPts val="800"/>
              </a:spcAft>
              <a:buClrTx/>
              <a:buSzTx/>
              <a:buFontTx/>
              <a:buNone/>
              <a:tabLst/>
              <a:defRPr/>
            </a:pPr>
            <a:r>
              <a:rPr kumimoji="0" lang="fr-FR" sz="3600" b="1" i="0" u="none" strike="noStrike" kern="1200" cap="none" spc="0" normalizeH="0" baseline="0" noProof="0" dirty="0">
                <a:ln>
                  <a:noFill/>
                </a:ln>
                <a:solidFill>
                  <a:srgbClr val="0A315B"/>
                </a:solidFill>
                <a:effectLst/>
                <a:uLnTx/>
                <a:uFillTx/>
                <a:latin typeface="Trebuchet MS" panose="020B0603020202020204" pitchFamily="34" charset="0"/>
                <a:ea typeface="+mn-ea"/>
                <a:cs typeface="+mn-cs"/>
              </a:rPr>
              <a:t>Quel mot est utilisé</a:t>
            </a:r>
            <a:br>
              <a:rPr kumimoji="0" lang="fr-FR" sz="3600" b="1" i="0" u="none" strike="noStrike" kern="1200" cap="none" spc="0" normalizeH="0" baseline="0" noProof="0" dirty="0">
                <a:ln>
                  <a:noFill/>
                </a:ln>
                <a:solidFill>
                  <a:srgbClr val="0A315B"/>
                </a:solidFill>
                <a:effectLst/>
                <a:uLnTx/>
                <a:uFillTx/>
                <a:latin typeface="Trebuchet MS" panose="020B0603020202020204" pitchFamily="34" charset="0"/>
                <a:ea typeface="+mn-ea"/>
                <a:cs typeface="+mn-cs"/>
              </a:rPr>
            </a:br>
            <a:r>
              <a:rPr kumimoji="0" lang="fr-FR" sz="3600" b="1" i="0" u="none" strike="noStrike" kern="1200" cap="none" spc="0" normalizeH="0" baseline="0" noProof="0" dirty="0">
                <a:ln>
                  <a:noFill/>
                </a:ln>
                <a:solidFill>
                  <a:srgbClr val="0A315B"/>
                </a:solidFill>
                <a:effectLst/>
                <a:uLnTx/>
                <a:uFillTx/>
                <a:latin typeface="Trebuchet MS" panose="020B0603020202020204" pitchFamily="34" charset="0"/>
                <a:ea typeface="+mn-ea"/>
                <a:cs typeface="+mn-cs"/>
              </a:rPr>
              <a:t>pour désigner l’administration</a:t>
            </a:r>
            <a:br>
              <a:rPr kumimoji="0" lang="fr-FR" sz="3600" b="1" i="0" u="none" strike="noStrike" kern="1200" cap="none" spc="0" normalizeH="0" baseline="0" noProof="0" dirty="0">
                <a:ln>
                  <a:noFill/>
                </a:ln>
                <a:solidFill>
                  <a:srgbClr val="0A315B"/>
                </a:solidFill>
                <a:effectLst/>
                <a:uLnTx/>
                <a:uFillTx/>
                <a:latin typeface="Trebuchet MS" panose="020B0603020202020204" pitchFamily="34" charset="0"/>
                <a:ea typeface="+mn-ea"/>
                <a:cs typeface="+mn-cs"/>
              </a:rPr>
            </a:br>
            <a:r>
              <a:rPr kumimoji="0" lang="fr-FR" sz="3600" b="1" i="0" u="none" strike="noStrike" kern="1200" cap="none" spc="0" normalizeH="0" baseline="0" noProof="0" dirty="0">
                <a:ln>
                  <a:noFill/>
                </a:ln>
                <a:solidFill>
                  <a:srgbClr val="0A315B"/>
                </a:solidFill>
                <a:effectLst/>
                <a:uLnTx/>
                <a:uFillTx/>
                <a:latin typeface="Trebuchet MS" panose="020B0603020202020204" pitchFamily="34" charset="0"/>
                <a:ea typeface="+mn-ea"/>
                <a:cs typeface="+mn-cs"/>
              </a:rPr>
              <a:t>du sang à un malade ?</a:t>
            </a:r>
          </a:p>
        </p:txBody>
      </p:sp>
      <p:grpSp>
        <p:nvGrpSpPr>
          <p:cNvPr id="3" name="Groupe 2">
            <a:extLst>
              <a:ext uri="{FF2B5EF4-FFF2-40B4-BE49-F238E27FC236}">
                <a16:creationId xmlns:a16="http://schemas.microsoft.com/office/drawing/2014/main" id="{26BD540F-AAD2-436C-9535-F6CC7E7FAF79}"/>
              </a:ext>
            </a:extLst>
          </p:cNvPr>
          <p:cNvGrpSpPr/>
          <p:nvPr/>
        </p:nvGrpSpPr>
        <p:grpSpPr>
          <a:xfrm>
            <a:off x="2690813" y="3731186"/>
            <a:ext cx="6810375" cy="990621"/>
            <a:chOff x="2690813" y="3731186"/>
            <a:chExt cx="6810375" cy="990621"/>
          </a:xfrm>
        </p:grpSpPr>
        <p:sp>
          <p:nvSpPr>
            <p:cNvPr id="5" name="Rectangle : coins arrondis 4">
              <a:extLst>
                <a:ext uri="{FF2B5EF4-FFF2-40B4-BE49-F238E27FC236}">
                  <a16:creationId xmlns:a16="http://schemas.microsoft.com/office/drawing/2014/main" id="{98617E2B-AFEA-41E0-846F-A5E1505F9897}"/>
                </a:ext>
              </a:extLst>
            </p:cNvPr>
            <p:cNvSpPr/>
            <p:nvPr/>
          </p:nvSpPr>
          <p:spPr>
            <a:xfrm>
              <a:off x="5319246" y="3731186"/>
              <a:ext cx="1553508" cy="476250"/>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800" b="1" i="0" u="none" strike="noStrike" kern="1200" cap="none" spc="0" normalizeH="0" baseline="0" noProof="0" dirty="0">
                  <a:ln>
                    <a:noFill/>
                  </a:ln>
                  <a:solidFill>
                    <a:prstClr val="white"/>
                  </a:solidFill>
                  <a:effectLst/>
                  <a:uLnTx/>
                  <a:uFillTx/>
                  <a:latin typeface="Trebuchet MS"/>
                  <a:ea typeface="+mn-ea"/>
                  <a:cs typeface="+mn-cs"/>
                </a:rPr>
                <a:t>Réponse</a:t>
              </a:r>
            </a:p>
          </p:txBody>
        </p:sp>
        <p:sp>
          <p:nvSpPr>
            <p:cNvPr id="7" name="ZoneTexte 6">
              <a:extLst>
                <a:ext uri="{FF2B5EF4-FFF2-40B4-BE49-F238E27FC236}">
                  <a16:creationId xmlns:a16="http://schemas.microsoft.com/office/drawing/2014/main" id="{08F9F2EA-A534-456E-AFAB-9A4F8CA70FE9}"/>
                </a:ext>
              </a:extLst>
            </p:cNvPr>
            <p:cNvSpPr txBox="1"/>
            <p:nvPr/>
          </p:nvSpPr>
          <p:spPr>
            <a:xfrm>
              <a:off x="2690813" y="4323556"/>
              <a:ext cx="6810375" cy="398251"/>
            </a:xfrm>
            <a:prstGeom prst="rect">
              <a:avLst/>
            </a:prstGeom>
            <a:noFill/>
          </p:spPr>
          <p:txBody>
            <a:bodyPr wrap="square">
              <a:spAutoFit/>
            </a:bodyPr>
            <a:lstStyle/>
            <a:p>
              <a:pPr marL="0" marR="0" lvl="0" indent="0" algn="ctr" defTabSz="914400" rtl="0" eaLnBrk="1" fontAlgn="auto" latinLnBrk="0" hangingPunct="1">
                <a:lnSpc>
                  <a:spcPct val="107000"/>
                </a:lnSpc>
                <a:spcBef>
                  <a:spcPts val="0"/>
                </a:spcBef>
                <a:spcAft>
                  <a:spcPts val="800"/>
                </a:spcAft>
                <a:buClrTx/>
                <a:buSzTx/>
                <a:buFontTx/>
                <a:buNone/>
                <a:tabLst/>
                <a:defRPr/>
              </a:pPr>
              <a:r>
                <a:rPr kumimoji="0" lang="fr-FR" sz="2000" b="0" i="0" u="none" strike="noStrike" kern="1200" cap="none" spc="0" normalizeH="0" baseline="0" noProof="0" dirty="0">
                  <a:ln>
                    <a:noFill/>
                  </a:ln>
                  <a:solidFill>
                    <a:srgbClr val="03326C"/>
                  </a:solidFill>
                  <a:effectLst/>
                  <a:uLnTx/>
                  <a:uFillTx/>
                  <a:latin typeface="Trebuchet MS" panose="020B0603020202020204" pitchFamily="34" charset="0"/>
                  <a:ea typeface="+mn-ea"/>
                  <a:cs typeface="+mn-cs"/>
                </a:rPr>
                <a:t>La transfusion</a:t>
              </a:r>
            </a:p>
          </p:txBody>
        </p:sp>
      </p:grpSp>
      <p:grpSp>
        <p:nvGrpSpPr>
          <p:cNvPr id="86" name="Groupe 85">
            <a:extLst>
              <a:ext uri="{FF2B5EF4-FFF2-40B4-BE49-F238E27FC236}">
                <a16:creationId xmlns:a16="http://schemas.microsoft.com/office/drawing/2014/main" id="{4B3B5DDC-32D7-4B58-89A8-8FCD270E34B0}"/>
              </a:ext>
            </a:extLst>
          </p:cNvPr>
          <p:cNvGrpSpPr/>
          <p:nvPr/>
        </p:nvGrpSpPr>
        <p:grpSpPr>
          <a:xfrm>
            <a:off x="147918" y="141194"/>
            <a:ext cx="11769820" cy="6554086"/>
            <a:chOff x="147918" y="141194"/>
            <a:chExt cx="11769820" cy="6554086"/>
          </a:xfrm>
        </p:grpSpPr>
        <p:pic>
          <p:nvPicPr>
            <p:cNvPr id="87" name="Image 86">
              <a:extLst>
                <a:ext uri="{FF2B5EF4-FFF2-40B4-BE49-F238E27FC236}">
                  <a16:creationId xmlns:a16="http://schemas.microsoft.com/office/drawing/2014/main" id="{8BD58574-CD00-45B6-825E-63A2DEABEA91}"/>
                </a:ext>
              </a:extLst>
            </p:cNvPr>
            <p:cNvPicPr>
              <a:picLocks noChangeAspect="1"/>
            </p:cNvPicPr>
            <p:nvPr/>
          </p:nvPicPr>
          <p:blipFill rotWithShape="1">
            <a:blip r:embed="rId2" cstate="hqprint">
              <a:extLst>
                <a:ext uri="{28A0092B-C50C-407E-A947-70E740481C1C}">
                  <a14:useLocalDpi xmlns:a14="http://schemas.microsoft.com/office/drawing/2010/main" val="0"/>
                </a:ext>
              </a:extLst>
            </a:blip>
            <a:srcRect l="1510" t="6215" r="2029" b="5015"/>
            <a:stretch/>
          </p:blipFill>
          <p:spPr>
            <a:xfrm>
              <a:off x="147918" y="141194"/>
              <a:ext cx="1095935" cy="1008530"/>
            </a:xfrm>
            <a:prstGeom prst="ellipse">
              <a:avLst/>
            </a:prstGeom>
          </p:spPr>
        </p:pic>
        <p:sp>
          <p:nvSpPr>
            <p:cNvPr id="88" name="Forme libre : forme 87">
              <a:extLst>
                <a:ext uri="{FF2B5EF4-FFF2-40B4-BE49-F238E27FC236}">
                  <a16:creationId xmlns:a16="http://schemas.microsoft.com/office/drawing/2014/main" id="{2E6DEFE4-B448-45F1-BAEB-81D5C11C1C78}"/>
                </a:ext>
              </a:extLst>
            </p:cNvPr>
            <p:cNvSpPr/>
            <p:nvPr/>
          </p:nvSpPr>
          <p:spPr>
            <a:xfrm>
              <a:off x="10330851" y="6198391"/>
              <a:ext cx="1087243" cy="234000"/>
            </a:xfrm>
            <a:custGeom>
              <a:avLst/>
              <a:gdLst>
                <a:gd name="connsiteX0" fmla="*/ 19635 w 1087243"/>
                <a:gd name="connsiteY0" fmla="*/ 0 h 246390"/>
                <a:gd name="connsiteX1" fmla="*/ 945457 w 1087243"/>
                <a:gd name="connsiteY1" fmla="*/ 0 h 246390"/>
                <a:gd name="connsiteX2" fmla="*/ 965092 w 1087243"/>
                <a:gd name="connsiteY2" fmla="*/ 19635 h 246390"/>
                <a:gd name="connsiteX3" fmla="*/ 965092 w 1087243"/>
                <a:gd name="connsiteY3" fmla="*/ 78700 h 246390"/>
                <a:gd name="connsiteX4" fmla="*/ 1087243 w 1087243"/>
                <a:gd name="connsiteY4" fmla="*/ 80962 h 246390"/>
                <a:gd name="connsiteX5" fmla="*/ 965092 w 1087243"/>
                <a:gd name="connsiteY5" fmla="*/ 154253 h 246390"/>
                <a:gd name="connsiteX6" fmla="*/ 965092 w 1087243"/>
                <a:gd name="connsiteY6" fmla="*/ 226755 h 246390"/>
                <a:gd name="connsiteX7" fmla="*/ 945457 w 1087243"/>
                <a:gd name="connsiteY7" fmla="*/ 246390 h 246390"/>
                <a:gd name="connsiteX8" fmla="*/ 19635 w 1087243"/>
                <a:gd name="connsiteY8" fmla="*/ 246390 h 246390"/>
                <a:gd name="connsiteX9" fmla="*/ 0 w 1087243"/>
                <a:gd name="connsiteY9" fmla="*/ 226755 h 246390"/>
                <a:gd name="connsiteX10" fmla="*/ 0 w 1087243"/>
                <a:gd name="connsiteY10" fmla="*/ 19635 h 246390"/>
                <a:gd name="connsiteX11" fmla="*/ 19635 w 1087243"/>
                <a:gd name="connsiteY11" fmla="*/ 0 h 246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87243" h="246390">
                  <a:moveTo>
                    <a:pt x="19635" y="0"/>
                  </a:moveTo>
                  <a:lnTo>
                    <a:pt x="945457" y="0"/>
                  </a:lnTo>
                  <a:cubicBezTo>
                    <a:pt x="956301" y="0"/>
                    <a:pt x="965092" y="8791"/>
                    <a:pt x="965092" y="19635"/>
                  </a:cubicBezTo>
                  <a:lnTo>
                    <a:pt x="965092" y="78700"/>
                  </a:lnTo>
                  <a:lnTo>
                    <a:pt x="1087243" y="80962"/>
                  </a:lnTo>
                  <a:lnTo>
                    <a:pt x="965092" y="154253"/>
                  </a:lnTo>
                  <a:lnTo>
                    <a:pt x="965092" y="226755"/>
                  </a:lnTo>
                  <a:cubicBezTo>
                    <a:pt x="965092" y="237599"/>
                    <a:pt x="956301" y="246390"/>
                    <a:pt x="945457" y="246390"/>
                  </a:cubicBezTo>
                  <a:lnTo>
                    <a:pt x="19635" y="246390"/>
                  </a:lnTo>
                  <a:cubicBezTo>
                    <a:pt x="8791" y="246390"/>
                    <a:pt x="0" y="237599"/>
                    <a:pt x="0" y="226755"/>
                  </a:cubicBezTo>
                  <a:lnTo>
                    <a:pt x="0" y="19635"/>
                  </a:lnTo>
                  <a:cubicBezTo>
                    <a:pt x="0" y="8791"/>
                    <a:pt x="8791" y="0"/>
                    <a:pt x="19635"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Trebuchet MS"/>
                <a:ea typeface="+mn-ea"/>
                <a:cs typeface="+mn-cs"/>
              </a:endParaRPr>
            </a:p>
          </p:txBody>
        </p:sp>
        <p:pic>
          <p:nvPicPr>
            <p:cNvPr id="89" name="Image 88" descr="Une image contenant texte&#10;&#10;Description générée automatiquement">
              <a:extLst>
                <a:ext uri="{FF2B5EF4-FFF2-40B4-BE49-F238E27FC236}">
                  <a16:creationId xmlns:a16="http://schemas.microsoft.com/office/drawing/2014/main" id="{38D3078C-B00E-4B52-9455-BB768B4A5A45}"/>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0328470" y="6028912"/>
              <a:ext cx="1589268" cy="666368"/>
            </a:xfrm>
            <a:prstGeom prst="rect">
              <a:avLst/>
            </a:prstGeom>
          </p:spPr>
        </p:pic>
      </p:grpSp>
      <p:sp>
        <p:nvSpPr>
          <p:cNvPr id="90" name="Espace réservé du pied de page 2">
            <a:extLst>
              <a:ext uri="{FF2B5EF4-FFF2-40B4-BE49-F238E27FC236}">
                <a16:creationId xmlns:a16="http://schemas.microsoft.com/office/drawing/2014/main" id="{441E2874-FA90-4746-96D5-23B29C1C8FED}"/>
              </a:ext>
            </a:extLst>
          </p:cNvPr>
          <p:cNvSpPr txBox="1">
            <a:spLocks/>
          </p:cNvSpPr>
          <p:nvPr/>
        </p:nvSpPr>
        <p:spPr>
          <a:xfrm>
            <a:off x="141942" y="6398185"/>
            <a:ext cx="4114800" cy="365125"/>
          </a:xfrm>
          <a:prstGeom prst="rect">
            <a:avLst/>
          </a:prstGeom>
        </p:spPr>
        <p:txBody>
          <a:bodyPr vert="horz" lIns="91440" tIns="45720" rIns="91440" bIns="45720" rtlCol="0" anchor="ctr"/>
          <a:lstStyle>
            <a:defPPr>
              <a:defRPr lang="fr-FR"/>
            </a:defPPr>
            <a:lvl1pPr marL="0" algn="l" defTabSz="914400" rtl="0" eaLnBrk="1" latinLnBrk="0" hangingPunct="1">
              <a:defRPr sz="8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fr-FR" b="1" dirty="0">
                <a:solidFill>
                  <a:schemeClr val="accent1"/>
                </a:solidFill>
                <a:latin typeface="+mj-lt"/>
              </a:rPr>
              <a:t>Niveau 3 (6</a:t>
            </a:r>
            <a:r>
              <a:rPr lang="fr-FR" b="1" baseline="30000" dirty="0">
                <a:solidFill>
                  <a:schemeClr val="accent1"/>
                </a:solidFill>
                <a:latin typeface="+mj-lt"/>
              </a:rPr>
              <a:t>e</a:t>
            </a:r>
            <a:r>
              <a:rPr lang="fr-FR" b="1" dirty="0">
                <a:solidFill>
                  <a:schemeClr val="accent1"/>
                </a:solidFill>
                <a:latin typeface="+mj-lt"/>
              </a:rPr>
              <a:t> – 5</a:t>
            </a:r>
            <a:r>
              <a:rPr lang="fr-FR" b="1" baseline="30000" dirty="0">
                <a:solidFill>
                  <a:schemeClr val="accent1"/>
                </a:solidFill>
                <a:latin typeface="+mj-lt"/>
              </a:rPr>
              <a:t>e</a:t>
            </a:r>
            <a:r>
              <a:rPr lang="fr-FR" b="1" dirty="0">
                <a:solidFill>
                  <a:schemeClr val="accent1"/>
                </a:solidFill>
                <a:latin typeface="+mj-lt"/>
              </a:rPr>
              <a:t>)</a:t>
            </a:r>
          </a:p>
        </p:txBody>
      </p:sp>
      <p:pic>
        <p:nvPicPr>
          <p:cNvPr id="91" name="Graphique 15">
            <a:extLst>
              <a:ext uri="{FF2B5EF4-FFF2-40B4-BE49-F238E27FC236}">
                <a16:creationId xmlns:a16="http://schemas.microsoft.com/office/drawing/2014/main" id="{2337435B-0B90-4B50-BE0A-E44FB0B8C279}"/>
              </a:ext>
            </a:extLst>
          </p:cNvPr>
          <p:cNvPicPr>
            <a:picLocks noChangeAspect="1"/>
          </p:cNvPicPr>
          <p:nvPr/>
        </p:nvPicPr>
        <p:blipFill>
          <a:blip r:embed="rId4" cstate="hqprint">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1800816" y="2461351"/>
            <a:ext cx="4993401" cy="3492169"/>
          </a:xfrm>
          <a:prstGeom prst="rect">
            <a:avLst/>
          </a:prstGeom>
        </p:spPr>
      </p:pic>
    </p:spTree>
    <p:extLst>
      <p:ext uri="{BB962C8B-B14F-4D97-AF65-F5344CB8AC3E}">
        <p14:creationId xmlns:p14="http://schemas.microsoft.com/office/powerpoint/2010/main" val="319598065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1000"/>
                                        <p:tgtEl>
                                          <p:spTgt spid="4"/>
                                        </p:tgtEl>
                                      </p:cBhvr>
                                    </p:animEffect>
                                    <p:anim calcmode="lin" valueType="num">
                                      <p:cBhvr>
                                        <p:cTn id="8" dur="1000" fill="hold"/>
                                        <p:tgtEl>
                                          <p:spTgt spid="4"/>
                                        </p:tgtEl>
                                        <p:attrNameLst>
                                          <p:attrName>ppt_x</p:attrName>
                                        </p:attrNameLst>
                                      </p:cBhvr>
                                      <p:tavLst>
                                        <p:tav tm="0">
                                          <p:val>
                                            <p:strVal val="#ppt_x"/>
                                          </p:val>
                                        </p:tav>
                                        <p:tav tm="100000">
                                          <p:val>
                                            <p:strVal val="#ppt_x"/>
                                          </p:val>
                                        </p:tav>
                                      </p:tavLst>
                                    </p:anim>
                                    <p:anim calcmode="lin" valueType="num">
                                      <p:cBhvr>
                                        <p:cTn id="9" dur="1000" fill="hold"/>
                                        <p:tgtEl>
                                          <p:spTgt spid="4"/>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10" presetClass="entr" presetSubtype="0" fill="hold" nodeType="clickEffect">
                                  <p:stCondLst>
                                    <p:cond delay="0"/>
                                  </p:stCondLst>
                                  <p:childTnLst>
                                    <p:set>
                                      <p:cBhvr>
                                        <p:cTn id="13" dur="1" fill="hold">
                                          <p:stCondLst>
                                            <p:cond delay="0"/>
                                          </p:stCondLst>
                                        </p:cTn>
                                        <p:tgtEl>
                                          <p:spTgt spid="3"/>
                                        </p:tgtEl>
                                        <p:attrNameLst>
                                          <p:attrName>style.visibility</p:attrName>
                                        </p:attrNameLst>
                                      </p:cBhvr>
                                      <p:to>
                                        <p:strVal val="visible"/>
                                      </p:to>
                                    </p:set>
                                    <p:animEffect transition="in" filter="fade">
                                      <p:cBhvr>
                                        <p:cTn id="14"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ZoneTexte 3">
            <a:extLst>
              <a:ext uri="{FF2B5EF4-FFF2-40B4-BE49-F238E27FC236}">
                <a16:creationId xmlns:a16="http://schemas.microsoft.com/office/drawing/2014/main" id="{0E26A9CE-41F6-4348-A66C-C57B36140CDC}"/>
              </a:ext>
            </a:extLst>
          </p:cNvPr>
          <p:cNvSpPr txBox="1"/>
          <p:nvPr/>
        </p:nvSpPr>
        <p:spPr>
          <a:xfrm>
            <a:off x="688929" y="1342166"/>
            <a:ext cx="10814143" cy="1828514"/>
          </a:xfrm>
          <a:prstGeom prst="rect">
            <a:avLst/>
          </a:prstGeom>
          <a:noFill/>
        </p:spPr>
        <p:txBody>
          <a:bodyPr wrap="square" anchor="b">
            <a:spAutoFit/>
          </a:bodyPr>
          <a:lstStyle/>
          <a:p>
            <a:pPr marL="0" marR="0" lvl="0" indent="0" algn="ctr" defTabSz="914400" rtl="0" eaLnBrk="1" fontAlgn="auto" latinLnBrk="0" hangingPunct="1">
              <a:lnSpc>
                <a:spcPct val="107000"/>
              </a:lnSpc>
              <a:spcBef>
                <a:spcPts val="0"/>
              </a:spcBef>
              <a:spcAft>
                <a:spcPts val="800"/>
              </a:spcAft>
              <a:buClrTx/>
              <a:buSzTx/>
              <a:buFontTx/>
              <a:buNone/>
              <a:tabLst/>
              <a:defRPr/>
            </a:pPr>
            <a:r>
              <a:rPr kumimoji="0" lang="fr-FR" sz="3600" b="1" i="0" u="none" strike="noStrike" kern="1200" cap="none" spc="0" normalizeH="0" baseline="0" noProof="0" dirty="0">
                <a:ln>
                  <a:noFill/>
                </a:ln>
                <a:solidFill>
                  <a:srgbClr val="0A315B"/>
                </a:solidFill>
                <a:effectLst/>
                <a:uLnTx/>
                <a:uFillTx/>
                <a:latin typeface="Trebuchet MS" panose="020B0603020202020204" pitchFamily="34" charset="0"/>
                <a:ea typeface="+mn-ea"/>
                <a:cs typeface="+mn-cs"/>
              </a:rPr>
              <a:t>De combien de dons de sang</a:t>
            </a:r>
            <a:br>
              <a:rPr kumimoji="0" lang="fr-FR" sz="3600" b="1" i="0" u="none" strike="noStrike" kern="1200" cap="none" spc="0" normalizeH="0" baseline="0" noProof="0" dirty="0">
                <a:ln>
                  <a:noFill/>
                </a:ln>
                <a:solidFill>
                  <a:srgbClr val="0A315B"/>
                </a:solidFill>
                <a:effectLst/>
                <a:uLnTx/>
                <a:uFillTx/>
                <a:latin typeface="Trebuchet MS" panose="020B0603020202020204" pitchFamily="34" charset="0"/>
                <a:ea typeface="+mn-ea"/>
                <a:cs typeface="+mn-cs"/>
              </a:rPr>
            </a:br>
            <a:r>
              <a:rPr kumimoji="0" lang="fr-FR" sz="3600" b="1" i="0" u="none" strike="noStrike" kern="1200" cap="none" spc="0" normalizeH="0" baseline="0" noProof="0" dirty="0">
                <a:ln>
                  <a:noFill/>
                </a:ln>
                <a:solidFill>
                  <a:srgbClr val="0A315B"/>
                </a:solidFill>
                <a:effectLst/>
                <a:uLnTx/>
                <a:uFillTx/>
                <a:latin typeface="Trebuchet MS" panose="020B0603020202020204" pitchFamily="34" charset="0"/>
                <a:ea typeface="+mn-ea"/>
                <a:cs typeface="+mn-cs"/>
              </a:rPr>
              <a:t>par jour la France a-t-elle besoin</a:t>
            </a:r>
            <a:br>
              <a:rPr kumimoji="0" lang="fr-FR" sz="3600" b="1" i="0" u="none" strike="noStrike" kern="1200" cap="none" spc="0" normalizeH="0" baseline="0" noProof="0" dirty="0">
                <a:ln>
                  <a:noFill/>
                </a:ln>
                <a:solidFill>
                  <a:srgbClr val="0A315B"/>
                </a:solidFill>
                <a:effectLst/>
                <a:uLnTx/>
                <a:uFillTx/>
                <a:latin typeface="Trebuchet MS" panose="020B0603020202020204" pitchFamily="34" charset="0"/>
                <a:ea typeface="+mn-ea"/>
                <a:cs typeface="+mn-cs"/>
              </a:rPr>
            </a:br>
            <a:r>
              <a:rPr kumimoji="0" lang="fr-FR" sz="3600" b="1" i="0" u="none" strike="noStrike" kern="1200" cap="none" spc="0" normalizeH="0" baseline="0" noProof="0" dirty="0">
                <a:ln>
                  <a:noFill/>
                </a:ln>
                <a:solidFill>
                  <a:srgbClr val="0A315B"/>
                </a:solidFill>
                <a:effectLst/>
                <a:uLnTx/>
                <a:uFillTx/>
                <a:latin typeface="Trebuchet MS" panose="020B0603020202020204" pitchFamily="34" charset="0"/>
                <a:ea typeface="+mn-ea"/>
                <a:cs typeface="+mn-cs"/>
              </a:rPr>
              <a:t>pour soigner tous les malades ? </a:t>
            </a:r>
          </a:p>
        </p:txBody>
      </p:sp>
      <p:grpSp>
        <p:nvGrpSpPr>
          <p:cNvPr id="3" name="Groupe 2">
            <a:extLst>
              <a:ext uri="{FF2B5EF4-FFF2-40B4-BE49-F238E27FC236}">
                <a16:creationId xmlns:a16="http://schemas.microsoft.com/office/drawing/2014/main" id="{26BD540F-AAD2-436C-9535-F6CC7E7FAF79}"/>
              </a:ext>
            </a:extLst>
          </p:cNvPr>
          <p:cNvGrpSpPr/>
          <p:nvPr/>
        </p:nvGrpSpPr>
        <p:grpSpPr>
          <a:xfrm>
            <a:off x="2690813" y="3731186"/>
            <a:ext cx="6810375" cy="990621"/>
            <a:chOff x="2690813" y="3731186"/>
            <a:chExt cx="6810375" cy="990621"/>
          </a:xfrm>
        </p:grpSpPr>
        <p:sp>
          <p:nvSpPr>
            <p:cNvPr id="5" name="Rectangle : coins arrondis 4">
              <a:extLst>
                <a:ext uri="{FF2B5EF4-FFF2-40B4-BE49-F238E27FC236}">
                  <a16:creationId xmlns:a16="http://schemas.microsoft.com/office/drawing/2014/main" id="{98617E2B-AFEA-41E0-846F-A5E1505F9897}"/>
                </a:ext>
              </a:extLst>
            </p:cNvPr>
            <p:cNvSpPr/>
            <p:nvPr/>
          </p:nvSpPr>
          <p:spPr>
            <a:xfrm>
              <a:off x="5319246" y="3731186"/>
              <a:ext cx="1553508" cy="476250"/>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800" b="1" i="0" u="none" strike="noStrike" kern="1200" cap="none" spc="0" normalizeH="0" baseline="0" noProof="0" dirty="0">
                  <a:ln>
                    <a:noFill/>
                  </a:ln>
                  <a:solidFill>
                    <a:prstClr val="white"/>
                  </a:solidFill>
                  <a:effectLst/>
                  <a:uLnTx/>
                  <a:uFillTx/>
                  <a:latin typeface="Trebuchet MS"/>
                  <a:ea typeface="+mn-ea"/>
                  <a:cs typeface="+mn-cs"/>
                </a:rPr>
                <a:t>Réponse</a:t>
              </a:r>
            </a:p>
          </p:txBody>
        </p:sp>
        <p:sp>
          <p:nvSpPr>
            <p:cNvPr id="7" name="ZoneTexte 6">
              <a:extLst>
                <a:ext uri="{FF2B5EF4-FFF2-40B4-BE49-F238E27FC236}">
                  <a16:creationId xmlns:a16="http://schemas.microsoft.com/office/drawing/2014/main" id="{08F9F2EA-A534-456E-AFAB-9A4F8CA70FE9}"/>
                </a:ext>
              </a:extLst>
            </p:cNvPr>
            <p:cNvSpPr txBox="1"/>
            <p:nvPr/>
          </p:nvSpPr>
          <p:spPr>
            <a:xfrm>
              <a:off x="2690813" y="4323556"/>
              <a:ext cx="6810375" cy="398251"/>
            </a:xfrm>
            <a:prstGeom prst="rect">
              <a:avLst/>
            </a:prstGeom>
            <a:noFill/>
          </p:spPr>
          <p:txBody>
            <a:bodyPr wrap="square">
              <a:spAutoFit/>
            </a:bodyPr>
            <a:lstStyle/>
            <a:p>
              <a:pPr marL="0" marR="0" lvl="0" indent="0" algn="ctr" defTabSz="914400" rtl="0" eaLnBrk="1" fontAlgn="auto" latinLnBrk="0" hangingPunct="1">
                <a:lnSpc>
                  <a:spcPct val="107000"/>
                </a:lnSpc>
                <a:spcBef>
                  <a:spcPts val="0"/>
                </a:spcBef>
                <a:spcAft>
                  <a:spcPts val="800"/>
                </a:spcAft>
                <a:buClrTx/>
                <a:buSzTx/>
                <a:buFontTx/>
                <a:buNone/>
                <a:tabLst/>
                <a:defRPr/>
              </a:pPr>
              <a:r>
                <a:rPr kumimoji="0" lang="fr-FR" sz="2000" b="0" i="0" u="none" strike="noStrike" kern="1200" cap="none" spc="0" normalizeH="0" baseline="0" noProof="0" dirty="0">
                  <a:ln>
                    <a:noFill/>
                  </a:ln>
                  <a:solidFill>
                    <a:srgbClr val="03326C"/>
                  </a:solidFill>
                  <a:effectLst/>
                  <a:uLnTx/>
                  <a:uFillTx/>
                  <a:latin typeface="Trebuchet MS" panose="020B0603020202020204" pitchFamily="34" charset="0"/>
                  <a:ea typeface="+mn-ea"/>
                  <a:cs typeface="+mn-cs"/>
                </a:rPr>
                <a:t>10 000 dons de sang par jour</a:t>
              </a:r>
            </a:p>
          </p:txBody>
        </p:sp>
      </p:grpSp>
      <p:grpSp>
        <p:nvGrpSpPr>
          <p:cNvPr id="153" name="Group 5">
            <a:extLst>
              <a:ext uri="{FF2B5EF4-FFF2-40B4-BE49-F238E27FC236}">
                <a16:creationId xmlns:a16="http://schemas.microsoft.com/office/drawing/2014/main" id="{B4790BC3-3104-420D-80EC-C2A4E0ED8FDE}"/>
              </a:ext>
            </a:extLst>
          </p:cNvPr>
          <p:cNvGrpSpPr/>
          <p:nvPr/>
        </p:nvGrpSpPr>
        <p:grpSpPr>
          <a:xfrm>
            <a:off x="9783564" y="3205997"/>
            <a:ext cx="1248230" cy="314249"/>
            <a:chOff x="8054001" y="2424998"/>
            <a:chExt cx="1248230" cy="314249"/>
          </a:xfrm>
        </p:grpSpPr>
        <p:sp>
          <p:nvSpPr>
            <p:cNvPr id="154" name="Forme libre : forme 11">
              <a:extLst>
                <a:ext uri="{FF2B5EF4-FFF2-40B4-BE49-F238E27FC236}">
                  <a16:creationId xmlns:a16="http://schemas.microsoft.com/office/drawing/2014/main" id="{C594E53B-A2E0-4537-BB75-27D55C790CD5}"/>
                </a:ext>
              </a:extLst>
            </p:cNvPr>
            <p:cNvSpPr/>
            <p:nvPr/>
          </p:nvSpPr>
          <p:spPr>
            <a:xfrm rot="18772200">
              <a:off x="8054001" y="2424998"/>
              <a:ext cx="304987" cy="304987"/>
            </a:xfrm>
            <a:custGeom>
              <a:avLst/>
              <a:gdLst>
                <a:gd name="connsiteX0" fmla="*/ 227471 w 228773"/>
                <a:gd name="connsiteY0" fmla="*/ 114351 h 228773"/>
                <a:gd name="connsiteX1" fmla="*/ 113084 w 228773"/>
                <a:gd name="connsiteY1" fmla="*/ 228738 h 228773"/>
                <a:gd name="connsiteX2" fmla="*/ -1302 w 228773"/>
                <a:gd name="connsiteY2" fmla="*/ 114351 h 228773"/>
                <a:gd name="connsiteX3" fmla="*/ 113084 w 228773"/>
                <a:gd name="connsiteY3" fmla="*/ -36 h 228773"/>
                <a:gd name="connsiteX4" fmla="*/ 227471 w 228773"/>
                <a:gd name="connsiteY4" fmla="*/ 114351 h 2287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773" h="228773">
                  <a:moveTo>
                    <a:pt x="227471" y="114351"/>
                  </a:moveTo>
                  <a:cubicBezTo>
                    <a:pt x="227471" y="177525"/>
                    <a:pt x="176258" y="228738"/>
                    <a:pt x="113084" y="228738"/>
                  </a:cubicBezTo>
                  <a:cubicBezTo>
                    <a:pt x="49911" y="228738"/>
                    <a:pt x="-1302" y="177525"/>
                    <a:pt x="-1302" y="114351"/>
                  </a:cubicBezTo>
                  <a:cubicBezTo>
                    <a:pt x="-1302" y="51177"/>
                    <a:pt x="49911" y="-36"/>
                    <a:pt x="113084" y="-36"/>
                  </a:cubicBezTo>
                  <a:cubicBezTo>
                    <a:pt x="176258" y="-36"/>
                    <a:pt x="227471" y="51177"/>
                    <a:pt x="227471" y="114351"/>
                  </a:cubicBezTo>
                  <a:close/>
                </a:path>
              </a:pathLst>
            </a:custGeom>
            <a:solidFill>
              <a:srgbClr val="FFFFFF"/>
            </a:solidFill>
            <a:ln w="54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155" name="Forme libre : forme 12">
              <a:extLst>
                <a:ext uri="{FF2B5EF4-FFF2-40B4-BE49-F238E27FC236}">
                  <a16:creationId xmlns:a16="http://schemas.microsoft.com/office/drawing/2014/main" id="{85BECBC9-CF71-4151-9ADF-A3C555F792E0}"/>
                </a:ext>
              </a:extLst>
            </p:cNvPr>
            <p:cNvSpPr/>
            <p:nvPr/>
          </p:nvSpPr>
          <p:spPr>
            <a:xfrm rot="16598401">
              <a:off x="8997244" y="2434260"/>
              <a:ext cx="304987" cy="304987"/>
            </a:xfrm>
            <a:custGeom>
              <a:avLst/>
              <a:gdLst>
                <a:gd name="connsiteX0" fmla="*/ 227471 w 228773"/>
                <a:gd name="connsiteY0" fmla="*/ 114351 h 228773"/>
                <a:gd name="connsiteX1" fmla="*/ 113084 w 228773"/>
                <a:gd name="connsiteY1" fmla="*/ 228738 h 228773"/>
                <a:gd name="connsiteX2" fmla="*/ -1302 w 228773"/>
                <a:gd name="connsiteY2" fmla="*/ 114351 h 228773"/>
                <a:gd name="connsiteX3" fmla="*/ 113084 w 228773"/>
                <a:gd name="connsiteY3" fmla="*/ -36 h 228773"/>
                <a:gd name="connsiteX4" fmla="*/ 227471 w 228773"/>
                <a:gd name="connsiteY4" fmla="*/ 114351 h 2287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773" h="228773">
                  <a:moveTo>
                    <a:pt x="227471" y="114351"/>
                  </a:moveTo>
                  <a:cubicBezTo>
                    <a:pt x="227471" y="177525"/>
                    <a:pt x="176258" y="228738"/>
                    <a:pt x="113084" y="228738"/>
                  </a:cubicBezTo>
                  <a:cubicBezTo>
                    <a:pt x="49910" y="228738"/>
                    <a:pt x="-1302" y="177525"/>
                    <a:pt x="-1302" y="114351"/>
                  </a:cubicBezTo>
                  <a:cubicBezTo>
                    <a:pt x="-1302" y="51177"/>
                    <a:pt x="49910" y="-36"/>
                    <a:pt x="113084" y="-36"/>
                  </a:cubicBezTo>
                  <a:cubicBezTo>
                    <a:pt x="176258" y="-36"/>
                    <a:pt x="227471" y="51177"/>
                    <a:pt x="227471" y="114351"/>
                  </a:cubicBezTo>
                  <a:close/>
                </a:path>
              </a:pathLst>
            </a:custGeom>
            <a:solidFill>
              <a:srgbClr val="FFFFFF"/>
            </a:solidFill>
            <a:ln w="54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grpSp>
      <p:grpSp>
        <p:nvGrpSpPr>
          <p:cNvPr id="156" name="Group 52">
            <a:extLst>
              <a:ext uri="{FF2B5EF4-FFF2-40B4-BE49-F238E27FC236}">
                <a16:creationId xmlns:a16="http://schemas.microsoft.com/office/drawing/2014/main" id="{499FAB9D-29F4-4E25-9F1A-65F236A2BF28}"/>
              </a:ext>
            </a:extLst>
          </p:cNvPr>
          <p:cNvGrpSpPr/>
          <p:nvPr/>
        </p:nvGrpSpPr>
        <p:grpSpPr>
          <a:xfrm>
            <a:off x="9846634" y="3370811"/>
            <a:ext cx="1127091" cy="205181"/>
            <a:chOff x="8117071" y="2589812"/>
            <a:chExt cx="1127091" cy="205181"/>
          </a:xfrm>
        </p:grpSpPr>
        <p:sp>
          <p:nvSpPr>
            <p:cNvPr id="157" name="Forme libre : forme 13">
              <a:extLst>
                <a:ext uri="{FF2B5EF4-FFF2-40B4-BE49-F238E27FC236}">
                  <a16:creationId xmlns:a16="http://schemas.microsoft.com/office/drawing/2014/main" id="{18A3D75A-3C11-44F0-BF05-1E1830DF4553}"/>
                </a:ext>
              </a:extLst>
            </p:cNvPr>
            <p:cNvSpPr/>
            <p:nvPr/>
          </p:nvSpPr>
          <p:spPr>
            <a:xfrm>
              <a:off x="8117071" y="2599148"/>
              <a:ext cx="182528" cy="182528"/>
            </a:xfrm>
            <a:custGeom>
              <a:avLst/>
              <a:gdLst>
                <a:gd name="connsiteX0" fmla="*/ 136917 w 136916"/>
                <a:gd name="connsiteY0" fmla="*/ 68458 h 136916"/>
                <a:gd name="connsiteX1" fmla="*/ 68458 w 136916"/>
                <a:gd name="connsiteY1" fmla="*/ 136917 h 136916"/>
                <a:gd name="connsiteX2" fmla="*/ 0 w 136916"/>
                <a:gd name="connsiteY2" fmla="*/ 68458 h 136916"/>
                <a:gd name="connsiteX3" fmla="*/ 68458 w 136916"/>
                <a:gd name="connsiteY3" fmla="*/ 0 h 136916"/>
                <a:gd name="connsiteX4" fmla="*/ 136917 w 136916"/>
                <a:gd name="connsiteY4" fmla="*/ 68458 h 1369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916" h="136916">
                  <a:moveTo>
                    <a:pt x="136917" y="68458"/>
                  </a:moveTo>
                  <a:cubicBezTo>
                    <a:pt x="136917" y="106267"/>
                    <a:pt x="106267" y="136917"/>
                    <a:pt x="68458" y="136917"/>
                  </a:cubicBezTo>
                  <a:cubicBezTo>
                    <a:pt x="30650" y="136917"/>
                    <a:pt x="0" y="106267"/>
                    <a:pt x="0" y="68458"/>
                  </a:cubicBezTo>
                  <a:cubicBezTo>
                    <a:pt x="0" y="30650"/>
                    <a:pt x="30650" y="0"/>
                    <a:pt x="68458" y="0"/>
                  </a:cubicBezTo>
                  <a:cubicBezTo>
                    <a:pt x="106267" y="0"/>
                    <a:pt x="136917" y="30650"/>
                    <a:pt x="136917" y="68458"/>
                  </a:cubicBezTo>
                  <a:close/>
                </a:path>
              </a:pathLst>
            </a:custGeom>
            <a:solidFill>
              <a:srgbClr val="313759"/>
            </a:solidFill>
            <a:ln w="54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158" name="Forme libre : forme 14">
              <a:extLst>
                <a:ext uri="{FF2B5EF4-FFF2-40B4-BE49-F238E27FC236}">
                  <a16:creationId xmlns:a16="http://schemas.microsoft.com/office/drawing/2014/main" id="{FD66021B-BD74-4835-8824-123C0CF04856}"/>
                </a:ext>
              </a:extLst>
            </p:cNvPr>
            <p:cNvSpPr/>
            <p:nvPr/>
          </p:nvSpPr>
          <p:spPr>
            <a:xfrm>
              <a:off x="9061634" y="2612465"/>
              <a:ext cx="182528" cy="182528"/>
            </a:xfrm>
            <a:custGeom>
              <a:avLst/>
              <a:gdLst>
                <a:gd name="connsiteX0" fmla="*/ 136917 w 136916"/>
                <a:gd name="connsiteY0" fmla="*/ 68458 h 136916"/>
                <a:gd name="connsiteX1" fmla="*/ 68458 w 136916"/>
                <a:gd name="connsiteY1" fmla="*/ 136917 h 136916"/>
                <a:gd name="connsiteX2" fmla="*/ 0 w 136916"/>
                <a:gd name="connsiteY2" fmla="*/ 68458 h 136916"/>
                <a:gd name="connsiteX3" fmla="*/ 68458 w 136916"/>
                <a:gd name="connsiteY3" fmla="*/ 0 h 136916"/>
                <a:gd name="connsiteX4" fmla="*/ 136917 w 136916"/>
                <a:gd name="connsiteY4" fmla="*/ 68458 h 1369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916" h="136916">
                  <a:moveTo>
                    <a:pt x="136917" y="68458"/>
                  </a:moveTo>
                  <a:cubicBezTo>
                    <a:pt x="136917" y="106267"/>
                    <a:pt x="106267" y="136917"/>
                    <a:pt x="68458" y="136917"/>
                  </a:cubicBezTo>
                  <a:cubicBezTo>
                    <a:pt x="30650" y="136917"/>
                    <a:pt x="0" y="106267"/>
                    <a:pt x="0" y="68458"/>
                  </a:cubicBezTo>
                  <a:cubicBezTo>
                    <a:pt x="0" y="30650"/>
                    <a:pt x="30650" y="0"/>
                    <a:pt x="68458" y="0"/>
                  </a:cubicBezTo>
                  <a:cubicBezTo>
                    <a:pt x="106267" y="0"/>
                    <a:pt x="136917" y="30650"/>
                    <a:pt x="136917" y="68458"/>
                  </a:cubicBezTo>
                  <a:close/>
                </a:path>
              </a:pathLst>
            </a:custGeom>
            <a:solidFill>
              <a:srgbClr val="313759"/>
            </a:solidFill>
            <a:ln w="54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159" name="Forme libre : forme 15">
              <a:extLst>
                <a:ext uri="{FF2B5EF4-FFF2-40B4-BE49-F238E27FC236}">
                  <a16:creationId xmlns:a16="http://schemas.microsoft.com/office/drawing/2014/main" id="{4070E0A8-8C89-44BD-B458-382A17FB2B54}"/>
                </a:ext>
              </a:extLst>
            </p:cNvPr>
            <p:cNvSpPr/>
            <p:nvPr/>
          </p:nvSpPr>
          <p:spPr>
            <a:xfrm>
              <a:off x="8179892" y="2589812"/>
              <a:ext cx="52254" cy="52254"/>
            </a:xfrm>
            <a:custGeom>
              <a:avLst/>
              <a:gdLst>
                <a:gd name="connsiteX0" fmla="*/ 39197 w 39196"/>
                <a:gd name="connsiteY0" fmla="*/ 19598 h 39196"/>
                <a:gd name="connsiteX1" fmla="*/ 19598 w 39196"/>
                <a:gd name="connsiteY1" fmla="*/ 39197 h 39196"/>
                <a:gd name="connsiteX2" fmla="*/ 0 w 39196"/>
                <a:gd name="connsiteY2" fmla="*/ 19598 h 39196"/>
                <a:gd name="connsiteX3" fmla="*/ 19598 w 39196"/>
                <a:gd name="connsiteY3" fmla="*/ 0 h 39196"/>
                <a:gd name="connsiteX4" fmla="*/ 39197 w 39196"/>
                <a:gd name="connsiteY4" fmla="*/ 19598 h 391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196" h="39196">
                  <a:moveTo>
                    <a:pt x="39197" y="19598"/>
                  </a:moveTo>
                  <a:cubicBezTo>
                    <a:pt x="39197" y="30422"/>
                    <a:pt x="30422" y="39197"/>
                    <a:pt x="19598" y="39197"/>
                  </a:cubicBezTo>
                  <a:cubicBezTo>
                    <a:pt x="8774" y="39197"/>
                    <a:pt x="0" y="30422"/>
                    <a:pt x="0" y="19598"/>
                  </a:cubicBezTo>
                  <a:cubicBezTo>
                    <a:pt x="0" y="8775"/>
                    <a:pt x="8774" y="0"/>
                    <a:pt x="19598" y="0"/>
                  </a:cubicBezTo>
                  <a:cubicBezTo>
                    <a:pt x="30422" y="0"/>
                    <a:pt x="39197" y="8775"/>
                    <a:pt x="39197" y="19598"/>
                  </a:cubicBezTo>
                  <a:close/>
                </a:path>
              </a:pathLst>
            </a:custGeom>
            <a:solidFill>
              <a:srgbClr val="FFFFFF"/>
            </a:solidFill>
            <a:ln w="54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160" name="Forme libre : forme 16">
              <a:extLst>
                <a:ext uri="{FF2B5EF4-FFF2-40B4-BE49-F238E27FC236}">
                  <a16:creationId xmlns:a16="http://schemas.microsoft.com/office/drawing/2014/main" id="{CA897493-0387-497E-8F1A-8EF5A33EB545}"/>
                </a:ext>
              </a:extLst>
            </p:cNvPr>
            <p:cNvSpPr/>
            <p:nvPr/>
          </p:nvSpPr>
          <p:spPr>
            <a:xfrm>
              <a:off x="9136181" y="2612465"/>
              <a:ext cx="52254" cy="52254"/>
            </a:xfrm>
            <a:custGeom>
              <a:avLst/>
              <a:gdLst>
                <a:gd name="connsiteX0" fmla="*/ 39197 w 39196"/>
                <a:gd name="connsiteY0" fmla="*/ 19598 h 39196"/>
                <a:gd name="connsiteX1" fmla="*/ 19598 w 39196"/>
                <a:gd name="connsiteY1" fmla="*/ 39196 h 39196"/>
                <a:gd name="connsiteX2" fmla="*/ 0 w 39196"/>
                <a:gd name="connsiteY2" fmla="*/ 19598 h 39196"/>
                <a:gd name="connsiteX3" fmla="*/ 19598 w 39196"/>
                <a:gd name="connsiteY3" fmla="*/ 0 h 39196"/>
                <a:gd name="connsiteX4" fmla="*/ 39197 w 39196"/>
                <a:gd name="connsiteY4" fmla="*/ 19598 h 391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196" h="39196">
                  <a:moveTo>
                    <a:pt x="39197" y="19598"/>
                  </a:moveTo>
                  <a:cubicBezTo>
                    <a:pt x="39197" y="30422"/>
                    <a:pt x="30422" y="39196"/>
                    <a:pt x="19598" y="39196"/>
                  </a:cubicBezTo>
                  <a:cubicBezTo>
                    <a:pt x="8774" y="39196"/>
                    <a:pt x="0" y="30422"/>
                    <a:pt x="0" y="19598"/>
                  </a:cubicBezTo>
                  <a:cubicBezTo>
                    <a:pt x="0" y="8774"/>
                    <a:pt x="8774" y="0"/>
                    <a:pt x="19598" y="0"/>
                  </a:cubicBezTo>
                  <a:cubicBezTo>
                    <a:pt x="30422" y="0"/>
                    <a:pt x="39197" y="8774"/>
                    <a:pt x="39197" y="19598"/>
                  </a:cubicBezTo>
                  <a:close/>
                </a:path>
              </a:pathLst>
            </a:custGeom>
            <a:solidFill>
              <a:srgbClr val="FFFFFF"/>
            </a:solidFill>
            <a:ln w="54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grpSp>
      <p:grpSp>
        <p:nvGrpSpPr>
          <p:cNvPr id="161" name="Graphique 5">
            <a:extLst>
              <a:ext uri="{FF2B5EF4-FFF2-40B4-BE49-F238E27FC236}">
                <a16:creationId xmlns:a16="http://schemas.microsoft.com/office/drawing/2014/main" id="{CA476A19-EEEE-41EF-9082-5904C2DA42FD}"/>
              </a:ext>
            </a:extLst>
          </p:cNvPr>
          <p:cNvGrpSpPr/>
          <p:nvPr/>
        </p:nvGrpSpPr>
        <p:grpSpPr>
          <a:xfrm>
            <a:off x="9466812" y="1473849"/>
            <a:ext cx="2375107" cy="7557903"/>
            <a:chOff x="8313347" y="1190327"/>
            <a:chExt cx="1781587" cy="5669246"/>
          </a:xfrm>
        </p:grpSpPr>
        <p:sp>
          <p:nvSpPr>
            <p:cNvPr id="162" name="Forme libre : forme 161">
              <a:extLst>
                <a:ext uri="{FF2B5EF4-FFF2-40B4-BE49-F238E27FC236}">
                  <a16:creationId xmlns:a16="http://schemas.microsoft.com/office/drawing/2014/main" id="{BC29ECEF-24FF-4A08-B2B6-BA005009EAC8}"/>
                </a:ext>
              </a:extLst>
            </p:cNvPr>
            <p:cNvSpPr/>
            <p:nvPr/>
          </p:nvSpPr>
          <p:spPr>
            <a:xfrm>
              <a:off x="8641364" y="5430308"/>
              <a:ext cx="1000543" cy="1429265"/>
            </a:xfrm>
            <a:custGeom>
              <a:avLst/>
              <a:gdLst>
                <a:gd name="connsiteX0" fmla="*/ 43809 w 1000543"/>
                <a:gd name="connsiteY0" fmla="*/ -36 h 1429265"/>
                <a:gd name="connsiteX1" fmla="*/ 121877 w 1000543"/>
                <a:gd name="connsiteY1" fmla="*/ 1429230 h 1429265"/>
                <a:gd name="connsiteX2" fmla="*/ 470195 w 1000543"/>
                <a:gd name="connsiteY2" fmla="*/ 1429230 h 1429265"/>
                <a:gd name="connsiteX3" fmla="*/ 500163 w 1000543"/>
                <a:gd name="connsiteY3" fmla="*/ 203874 h 1429265"/>
                <a:gd name="connsiteX4" fmla="*/ 512921 w 1000543"/>
                <a:gd name="connsiteY4" fmla="*/ 1429230 h 1429265"/>
                <a:gd name="connsiteX5" fmla="*/ 815473 w 1000543"/>
                <a:gd name="connsiteY5" fmla="*/ 1429230 h 1429265"/>
                <a:gd name="connsiteX6" fmla="*/ 999241 w 1000543"/>
                <a:gd name="connsiteY6" fmla="*/ 14948 h 1429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0543" h="1429265">
                  <a:moveTo>
                    <a:pt x="43809" y="-36"/>
                  </a:moveTo>
                  <a:cubicBezTo>
                    <a:pt x="-91913" y="372550"/>
                    <a:pt x="121877" y="1429230"/>
                    <a:pt x="121877" y="1429230"/>
                  </a:cubicBezTo>
                  <a:lnTo>
                    <a:pt x="470195" y="1429230"/>
                  </a:lnTo>
                  <a:cubicBezTo>
                    <a:pt x="359988" y="1047579"/>
                    <a:pt x="464278" y="133570"/>
                    <a:pt x="500163" y="203874"/>
                  </a:cubicBezTo>
                  <a:cubicBezTo>
                    <a:pt x="608741" y="416306"/>
                    <a:pt x="512921" y="1429230"/>
                    <a:pt x="512921" y="1429230"/>
                  </a:cubicBezTo>
                  <a:lnTo>
                    <a:pt x="815473" y="1429230"/>
                  </a:lnTo>
                  <a:cubicBezTo>
                    <a:pt x="956624" y="936612"/>
                    <a:pt x="999241" y="14948"/>
                    <a:pt x="999241" y="14948"/>
                  </a:cubicBezTo>
                  <a:close/>
                </a:path>
              </a:pathLst>
            </a:custGeom>
            <a:solidFill>
              <a:srgbClr val="1E233A"/>
            </a:solidFill>
            <a:ln w="54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163" name="Forme libre : forme 162">
              <a:extLst>
                <a:ext uri="{FF2B5EF4-FFF2-40B4-BE49-F238E27FC236}">
                  <a16:creationId xmlns:a16="http://schemas.microsoft.com/office/drawing/2014/main" id="{0A839117-BC0C-442C-AB86-EF55D3E29486}"/>
                </a:ext>
              </a:extLst>
            </p:cNvPr>
            <p:cNvSpPr/>
            <p:nvPr/>
          </p:nvSpPr>
          <p:spPr>
            <a:xfrm>
              <a:off x="8686476" y="4306038"/>
              <a:ext cx="886569" cy="1225891"/>
            </a:xfrm>
            <a:custGeom>
              <a:avLst/>
              <a:gdLst>
                <a:gd name="connsiteX0" fmla="*/ 104778 w 886569"/>
                <a:gd name="connsiteY0" fmla="*/ 1194810 h 1225891"/>
                <a:gd name="connsiteX1" fmla="*/ 748482 w 886569"/>
                <a:gd name="connsiteY1" fmla="*/ 1223909 h 1225891"/>
                <a:gd name="connsiteX2" fmla="*/ 748482 w 886569"/>
                <a:gd name="connsiteY2" fmla="*/ -36 h 1225891"/>
                <a:gd name="connsiteX3" fmla="*/ 289524 w 886569"/>
                <a:gd name="connsiteY3" fmla="*/ -36 h 1225891"/>
                <a:gd name="connsiteX4" fmla="*/ -1303 w 886569"/>
                <a:gd name="connsiteY4" fmla="*/ 1160988 h 12258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6569" h="1225891">
                  <a:moveTo>
                    <a:pt x="104778" y="1194810"/>
                  </a:moveTo>
                  <a:cubicBezTo>
                    <a:pt x="104778" y="1194810"/>
                    <a:pt x="440718" y="1235038"/>
                    <a:pt x="748482" y="1223909"/>
                  </a:cubicBezTo>
                  <a:cubicBezTo>
                    <a:pt x="1056247" y="1212780"/>
                    <a:pt x="748482" y="-36"/>
                    <a:pt x="748482" y="-36"/>
                  </a:cubicBezTo>
                  <a:lnTo>
                    <a:pt x="289524" y="-36"/>
                  </a:lnTo>
                  <a:lnTo>
                    <a:pt x="-1303" y="1160988"/>
                  </a:lnTo>
                  <a:close/>
                </a:path>
              </a:pathLst>
            </a:custGeom>
            <a:solidFill>
              <a:srgbClr val="78EFD9"/>
            </a:solidFill>
            <a:ln w="54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164" name="Forme libre : forme 163">
              <a:extLst>
                <a:ext uri="{FF2B5EF4-FFF2-40B4-BE49-F238E27FC236}">
                  <a16:creationId xmlns:a16="http://schemas.microsoft.com/office/drawing/2014/main" id="{878140BE-80FB-4CD4-BF19-278DBD761737}"/>
                </a:ext>
              </a:extLst>
            </p:cNvPr>
            <p:cNvSpPr/>
            <p:nvPr/>
          </p:nvSpPr>
          <p:spPr>
            <a:xfrm>
              <a:off x="8313347" y="3451922"/>
              <a:ext cx="1659233" cy="2769601"/>
            </a:xfrm>
            <a:custGeom>
              <a:avLst/>
              <a:gdLst>
                <a:gd name="connsiteX0" fmla="*/ 583173 w 1659233"/>
                <a:gd name="connsiteY0" fmla="*/ 7444 h 2769601"/>
                <a:gd name="connsiteX1" fmla="*/ 369925 w 1659233"/>
                <a:gd name="connsiteY1" fmla="*/ 7444 h 2769601"/>
                <a:gd name="connsiteX2" fmla="*/ 402933 w 1659233"/>
                <a:gd name="connsiteY2" fmla="*/ 1124331 h 2769601"/>
                <a:gd name="connsiteX3" fmla="*/ -1303 w 1659233"/>
                <a:gd name="connsiteY3" fmla="*/ 2506040 h 2769601"/>
                <a:gd name="connsiteX4" fmla="*/ 529481 w 1659233"/>
                <a:gd name="connsiteY4" fmla="*/ 2729873 h 2769601"/>
                <a:gd name="connsiteX5" fmla="*/ 857712 w 1659233"/>
                <a:gd name="connsiteY5" fmla="*/ 913744 h 2769601"/>
                <a:gd name="connsiteX6" fmla="*/ 1087409 w 1659233"/>
                <a:gd name="connsiteY6" fmla="*/ 2765975 h 2769601"/>
                <a:gd name="connsiteX7" fmla="*/ 1657931 w 1659233"/>
                <a:gd name="connsiteY7" fmla="*/ 2437418 h 2769601"/>
                <a:gd name="connsiteX8" fmla="*/ 1349136 w 1659233"/>
                <a:gd name="connsiteY8" fmla="*/ 332418 h 2769601"/>
                <a:gd name="connsiteX9" fmla="*/ 1233554 w 1659233"/>
                <a:gd name="connsiteY9" fmla="*/ 17053 h 2769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59233" h="2769601">
                  <a:moveTo>
                    <a:pt x="583173" y="7444"/>
                  </a:moveTo>
                  <a:cubicBezTo>
                    <a:pt x="583173" y="7444"/>
                    <a:pt x="385018" y="-9385"/>
                    <a:pt x="369925" y="7444"/>
                  </a:cubicBezTo>
                  <a:cubicBezTo>
                    <a:pt x="354833" y="24274"/>
                    <a:pt x="402933" y="1124331"/>
                    <a:pt x="402933" y="1124331"/>
                  </a:cubicBezTo>
                  <a:cubicBezTo>
                    <a:pt x="402933" y="1124331"/>
                    <a:pt x="74376" y="1931934"/>
                    <a:pt x="-1303" y="2506040"/>
                  </a:cubicBezTo>
                  <a:cubicBezTo>
                    <a:pt x="85560" y="2571186"/>
                    <a:pt x="143160" y="2704629"/>
                    <a:pt x="529481" y="2729873"/>
                  </a:cubicBezTo>
                  <a:lnTo>
                    <a:pt x="857712" y="913744"/>
                  </a:lnTo>
                  <a:lnTo>
                    <a:pt x="1087409" y="2765975"/>
                  </a:lnTo>
                  <a:cubicBezTo>
                    <a:pt x="1222751" y="2780416"/>
                    <a:pt x="1443218" y="2765975"/>
                    <a:pt x="1657931" y="2437418"/>
                  </a:cubicBezTo>
                  <a:cubicBezTo>
                    <a:pt x="1657931" y="2437418"/>
                    <a:pt x="1327420" y="476827"/>
                    <a:pt x="1349136" y="332418"/>
                  </a:cubicBezTo>
                  <a:cubicBezTo>
                    <a:pt x="1370851" y="188009"/>
                    <a:pt x="1399516" y="19551"/>
                    <a:pt x="1233554" y="17053"/>
                  </a:cubicBezTo>
                  <a:close/>
                </a:path>
              </a:pathLst>
            </a:custGeom>
            <a:solidFill>
              <a:srgbClr val="EBEDF2"/>
            </a:solidFill>
            <a:ln w="54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165" name="Forme libre : forme 164">
              <a:extLst>
                <a:ext uri="{FF2B5EF4-FFF2-40B4-BE49-F238E27FC236}">
                  <a16:creationId xmlns:a16="http://schemas.microsoft.com/office/drawing/2014/main" id="{2C3FEF34-C18A-4472-B1ED-30E342A2DC72}"/>
                </a:ext>
              </a:extLst>
            </p:cNvPr>
            <p:cNvSpPr/>
            <p:nvPr/>
          </p:nvSpPr>
          <p:spPr>
            <a:xfrm>
              <a:off x="8897823" y="3459402"/>
              <a:ext cx="650218" cy="782304"/>
            </a:xfrm>
            <a:custGeom>
              <a:avLst/>
              <a:gdLst>
                <a:gd name="connsiteX0" fmla="*/ 650219 w 650218"/>
                <a:gd name="connsiteY0" fmla="*/ 9609 h 782304"/>
                <a:gd name="connsiteX1" fmla="*/ 0 w 650218"/>
                <a:gd name="connsiteY1" fmla="*/ 0 h 782304"/>
                <a:gd name="connsiteX2" fmla="*/ 274376 w 650218"/>
                <a:gd name="connsiteY2" fmla="*/ 782304 h 782304"/>
                <a:gd name="connsiteX3" fmla="*/ 650219 w 650218"/>
                <a:gd name="connsiteY3" fmla="*/ 9609 h 782304"/>
              </a:gdLst>
              <a:ahLst/>
              <a:cxnLst>
                <a:cxn ang="0">
                  <a:pos x="connsiteX0" y="connsiteY0"/>
                </a:cxn>
                <a:cxn ang="0">
                  <a:pos x="connsiteX1" y="connsiteY1"/>
                </a:cxn>
                <a:cxn ang="0">
                  <a:pos x="connsiteX2" y="connsiteY2"/>
                </a:cxn>
                <a:cxn ang="0">
                  <a:pos x="connsiteX3" y="connsiteY3"/>
                </a:cxn>
              </a:cxnLst>
              <a:rect l="l" t="t" r="r" b="b"/>
              <a:pathLst>
                <a:path w="650218" h="782304">
                  <a:moveTo>
                    <a:pt x="650219" y="9609"/>
                  </a:moveTo>
                  <a:lnTo>
                    <a:pt x="0" y="0"/>
                  </a:lnTo>
                  <a:lnTo>
                    <a:pt x="274376" y="782304"/>
                  </a:lnTo>
                  <a:lnTo>
                    <a:pt x="650219" y="9609"/>
                  </a:lnTo>
                  <a:close/>
                </a:path>
              </a:pathLst>
            </a:custGeom>
            <a:solidFill>
              <a:srgbClr val="78EFD9"/>
            </a:solidFill>
            <a:ln w="54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166" name="Forme libre : forme 165">
              <a:extLst>
                <a:ext uri="{FF2B5EF4-FFF2-40B4-BE49-F238E27FC236}">
                  <a16:creationId xmlns:a16="http://schemas.microsoft.com/office/drawing/2014/main" id="{4EEDA629-9F39-44E6-8C85-8F1D7883AEB9}"/>
                </a:ext>
              </a:extLst>
            </p:cNvPr>
            <p:cNvSpPr/>
            <p:nvPr/>
          </p:nvSpPr>
          <p:spPr>
            <a:xfrm>
              <a:off x="8335064" y="2065641"/>
              <a:ext cx="1637337" cy="1455076"/>
            </a:xfrm>
            <a:custGeom>
              <a:avLst/>
              <a:gdLst>
                <a:gd name="connsiteX0" fmla="*/ 1635130 w 1637337"/>
                <a:gd name="connsiteY0" fmla="*/ 771573 h 1455076"/>
                <a:gd name="connsiteX1" fmla="*/ 1543327 w 1637337"/>
                <a:gd name="connsiteY1" fmla="*/ 764570 h 1455076"/>
                <a:gd name="connsiteX2" fmla="*/ 1525738 w 1637337"/>
                <a:gd name="connsiteY2" fmla="*/ 792366 h 1455076"/>
                <a:gd name="connsiteX3" fmla="*/ 1431709 w 1637337"/>
                <a:gd name="connsiteY3" fmla="*/ 288293 h 1455076"/>
                <a:gd name="connsiteX4" fmla="*/ 1117973 w 1637337"/>
                <a:gd name="connsiteY4" fmla="*/ -36 h 1455076"/>
                <a:gd name="connsiteX5" fmla="*/ 333606 w 1637337"/>
                <a:gd name="connsiteY5" fmla="*/ 14622 h 1455076"/>
                <a:gd name="connsiteX6" fmla="*/ 315202 w 1637337"/>
                <a:gd name="connsiteY6" fmla="*/ 30203 h 1455076"/>
                <a:gd name="connsiteX7" fmla="*/ 70902 w 1637337"/>
                <a:gd name="connsiteY7" fmla="*/ 262777 h 1455076"/>
                <a:gd name="connsiteX8" fmla="*/ -1303 w 1637337"/>
                <a:gd name="connsiteY8" fmla="*/ 576622 h 1455076"/>
                <a:gd name="connsiteX9" fmla="*/ 367102 w 1637337"/>
                <a:gd name="connsiteY9" fmla="*/ 1210445 h 1455076"/>
                <a:gd name="connsiteX10" fmla="*/ 608688 w 1637337"/>
                <a:gd name="connsiteY10" fmla="*/ 1304800 h 1455076"/>
                <a:gd name="connsiteX11" fmla="*/ 654237 w 1637337"/>
                <a:gd name="connsiteY11" fmla="*/ 1313269 h 1455076"/>
                <a:gd name="connsiteX12" fmla="*/ 658145 w 1637337"/>
                <a:gd name="connsiteY12" fmla="*/ 1348394 h 1455076"/>
                <a:gd name="connsiteX13" fmla="*/ 663900 w 1637337"/>
                <a:gd name="connsiteY13" fmla="*/ 1399480 h 1455076"/>
                <a:gd name="connsiteX14" fmla="*/ 668624 w 1637337"/>
                <a:gd name="connsiteY14" fmla="*/ 1441499 h 1455076"/>
                <a:gd name="connsiteX15" fmla="*/ 912218 w 1637337"/>
                <a:gd name="connsiteY15" fmla="*/ 1410663 h 1455076"/>
                <a:gd name="connsiteX16" fmla="*/ 921773 w 1637337"/>
                <a:gd name="connsiteY16" fmla="*/ 1402357 h 1455076"/>
                <a:gd name="connsiteX17" fmla="*/ 913575 w 1637337"/>
                <a:gd name="connsiteY17" fmla="*/ 1348394 h 1455076"/>
                <a:gd name="connsiteX18" fmla="*/ 908146 w 1637337"/>
                <a:gd name="connsiteY18" fmla="*/ 1312563 h 1455076"/>
                <a:gd name="connsiteX19" fmla="*/ 1452936 w 1637337"/>
                <a:gd name="connsiteY19" fmla="*/ 952464 h 1455076"/>
                <a:gd name="connsiteX20" fmla="*/ 1635130 w 1637337"/>
                <a:gd name="connsiteY20" fmla="*/ 771573 h 1455076"/>
                <a:gd name="connsiteX21" fmla="*/ 362434 w 1637337"/>
                <a:gd name="connsiteY21" fmla="*/ 647197 h 1455076"/>
                <a:gd name="connsiteX22" fmla="*/ 219653 w 1637337"/>
                <a:gd name="connsiteY22" fmla="*/ 571122 h 1455076"/>
                <a:gd name="connsiteX23" fmla="*/ 295767 w 1637337"/>
                <a:gd name="connsiteY23" fmla="*/ 428358 h 1455076"/>
                <a:gd name="connsiteX24" fmla="*/ 438438 w 1637337"/>
                <a:gd name="connsiteY24" fmla="*/ 504200 h 1455076"/>
                <a:gd name="connsiteX25" fmla="*/ 362651 w 1637337"/>
                <a:gd name="connsiteY25" fmla="*/ 647127 h 1455076"/>
                <a:gd name="connsiteX26" fmla="*/ 362434 w 1637337"/>
                <a:gd name="connsiteY26" fmla="*/ 647197 h 1455076"/>
                <a:gd name="connsiteX27" fmla="*/ 1070959 w 1637337"/>
                <a:gd name="connsiteY27" fmla="*/ 654744 h 1455076"/>
                <a:gd name="connsiteX28" fmla="*/ 927962 w 1637337"/>
                <a:gd name="connsiteY28" fmla="*/ 579075 h 1455076"/>
                <a:gd name="connsiteX29" fmla="*/ 1003641 w 1637337"/>
                <a:gd name="connsiteY29" fmla="*/ 436095 h 1455076"/>
                <a:gd name="connsiteX30" fmla="*/ 1146638 w 1637337"/>
                <a:gd name="connsiteY30" fmla="*/ 511763 h 1455076"/>
                <a:gd name="connsiteX31" fmla="*/ 1146638 w 1637337"/>
                <a:gd name="connsiteY31" fmla="*/ 511801 h 1455076"/>
                <a:gd name="connsiteX32" fmla="*/ 1070959 w 1637337"/>
                <a:gd name="connsiteY32" fmla="*/ 654678 h 1455076"/>
                <a:gd name="connsiteX33" fmla="*/ 1070742 w 1637337"/>
                <a:gd name="connsiteY33" fmla="*/ 654744 h 1455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637337" h="1455076">
                  <a:moveTo>
                    <a:pt x="1635130" y="771573"/>
                  </a:moveTo>
                  <a:cubicBezTo>
                    <a:pt x="1628344" y="737860"/>
                    <a:pt x="1573729" y="736448"/>
                    <a:pt x="1543327" y="764570"/>
                  </a:cubicBezTo>
                  <a:cubicBezTo>
                    <a:pt x="1535075" y="772089"/>
                    <a:pt x="1528995" y="781693"/>
                    <a:pt x="1525738" y="792366"/>
                  </a:cubicBezTo>
                  <a:cubicBezTo>
                    <a:pt x="1467160" y="609629"/>
                    <a:pt x="1431709" y="423961"/>
                    <a:pt x="1431709" y="288293"/>
                  </a:cubicBezTo>
                  <a:cubicBezTo>
                    <a:pt x="1228234" y="288293"/>
                    <a:pt x="1126442" y="118694"/>
                    <a:pt x="1117973" y="-36"/>
                  </a:cubicBezTo>
                  <a:cubicBezTo>
                    <a:pt x="804237" y="271409"/>
                    <a:pt x="465040" y="127163"/>
                    <a:pt x="333606" y="14622"/>
                  </a:cubicBezTo>
                  <a:cubicBezTo>
                    <a:pt x="333606" y="14622"/>
                    <a:pt x="326766" y="20323"/>
                    <a:pt x="315202" y="30203"/>
                  </a:cubicBezTo>
                  <a:cubicBezTo>
                    <a:pt x="269545" y="69291"/>
                    <a:pt x="148644" y="174829"/>
                    <a:pt x="70902" y="262777"/>
                  </a:cubicBezTo>
                  <a:cubicBezTo>
                    <a:pt x="23345" y="360557"/>
                    <a:pt x="-1357" y="467886"/>
                    <a:pt x="-1303" y="576622"/>
                  </a:cubicBezTo>
                  <a:cubicBezTo>
                    <a:pt x="-1303" y="844158"/>
                    <a:pt x="145929" y="1078740"/>
                    <a:pt x="367102" y="1210445"/>
                  </a:cubicBezTo>
                  <a:cubicBezTo>
                    <a:pt x="441913" y="1254892"/>
                    <a:pt x="523564" y="1286765"/>
                    <a:pt x="608688" y="1304800"/>
                  </a:cubicBezTo>
                  <a:cubicBezTo>
                    <a:pt x="623726" y="1308003"/>
                    <a:pt x="638873" y="1310934"/>
                    <a:pt x="654237" y="1313269"/>
                  </a:cubicBezTo>
                  <a:lnTo>
                    <a:pt x="658145" y="1348394"/>
                  </a:lnTo>
                  <a:lnTo>
                    <a:pt x="663900" y="1399480"/>
                  </a:lnTo>
                  <a:lnTo>
                    <a:pt x="668624" y="1441499"/>
                  </a:lnTo>
                  <a:cubicBezTo>
                    <a:pt x="668624" y="1441499"/>
                    <a:pt x="816995" y="1487211"/>
                    <a:pt x="912218" y="1410663"/>
                  </a:cubicBezTo>
                  <a:cubicBezTo>
                    <a:pt x="915475" y="1408003"/>
                    <a:pt x="918678" y="1405234"/>
                    <a:pt x="921773" y="1402357"/>
                  </a:cubicBezTo>
                  <a:lnTo>
                    <a:pt x="913575" y="1348394"/>
                  </a:lnTo>
                  <a:lnTo>
                    <a:pt x="908146" y="1312563"/>
                  </a:lnTo>
                  <a:cubicBezTo>
                    <a:pt x="1140612" y="1275484"/>
                    <a:pt x="1338332" y="1140087"/>
                    <a:pt x="1452936" y="952464"/>
                  </a:cubicBezTo>
                  <a:cubicBezTo>
                    <a:pt x="1592622" y="963756"/>
                    <a:pt x="1643653" y="814027"/>
                    <a:pt x="1635130" y="771573"/>
                  </a:cubicBezTo>
                  <a:close/>
                  <a:moveTo>
                    <a:pt x="362434" y="647197"/>
                  </a:moveTo>
                  <a:cubicBezTo>
                    <a:pt x="302010" y="665612"/>
                    <a:pt x="238112" y="631551"/>
                    <a:pt x="219653" y="571122"/>
                  </a:cubicBezTo>
                  <a:cubicBezTo>
                    <a:pt x="201250" y="510688"/>
                    <a:pt x="235343" y="446773"/>
                    <a:pt x="295767" y="428358"/>
                  </a:cubicBezTo>
                  <a:cubicBezTo>
                    <a:pt x="356082" y="409971"/>
                    <a:pt x="419925" y="443901"/>
                    <a:pt x="438438" y="504200"/>
                  </a:cubicBezTo>
                  <a:cubicBezTo>
                    <a:pt x="457005" y="564591"/>
                    <a:pt x="423075" y="628582"/>
                    <a:pt x="362651" y="647127"/>
                  </a:cubicBezTo>
                  <a:cubicBezTo>
                    <a:pt x="362597" y="647148"/>
                    <a:pt x="362488" y="647176"/>
                    <a:pt x="362434" y="647197"/>
                  </a:cubicBezTo>
                  <a:close/>
                  <a:moveTo>
                    <a:pt x="1070959" y="654744"/>
                  </a:moveTo>
                  <a:cubicBezTo>
                    <a:pt x="1010590" y="673332"/>
                    <a:pt x="946583" y="639456"/>
                    <a:pt x="927962" y="579075"/>
                  </a:cubicBezTo>
                  <a:cubicBezTo>
                    <a:pt x="909395" y="518701"/>
                    <a:pt x="943271" y="454683"/>
                    <a:pt x="1003641" y="436095"/>
                  </a:cubicBezTo>
                  <a:cubicBezTo>
                    <a:pt x="1064010" y="417512"/>
                    <a:pt x="1128017" y="451388"/>
                    <a:pt x="1146638" y="511763"/>
                  </a:cubicBezTo>
                  <a:cubicBezTo>
                    <a:pt x="1146638" y="511779"/>
                    <a:pt x="1146638" y="511790"/>
                    <a:pt x="1146638" y="511801"/>
                  </a:cubicBezTo>
                  <a:cubicBezTo>
                    <a:pt x="1165205" y="572159"/>
                    <a:pt x="1131328" y="636128"/>
                    <a:pt x="1070959" y="654678"/>
                  </a:cubicBezTo>
                  <a:cubicBezTo>
                    <a:pt x="1070905" y="654700"/>
                    <a:pt x="1070796" y="654722"/>
                    <a:pt x="1070742" y="654744"/>
                  </a:cubicBezTo>
                  <a:close/>
                </a:path>
              </a:pathLst>
            </a:custGeom>
            <a:solidFill>
              <a:srgbClr val="8C6655"/>
            </a:solidFill>
            <a:ln w="54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167" name="Forme libre : forme 166">
              <a:extLst>
                <a:ext uri="{FF2B5EF4-FFF2-40B4-BE49-F238E27FC236}">
                  <a16:creationId xmlns:a16="http://schemas.microsoft.com/office/drawing/2014/main" id="{E5D91687-656D-43FD-8A0A-CB99760569D3}"/>
                </a:ext>
              </a:extLst>
            </p:cNvPr>
            <p:cNvSpPr/>
            <p:nvPr/>
          </p:nvSpPr>
          <p:spPr>
            <a:xfrm>
              <a:off x="8821454" y="1190327"/>
              <a:ext cx="1273480" cy="977355"/>
            </a:xfrm>
            <a:custGeom>
              <a:avLst/>
              <a:gdLst>
                <a:gd name="connsiteX0" fmla="*/ 1149663 w 1273480"/>
                <a:gd name="connsiteY0" fmla="*/ 738416 h 977355"/>
                <a:gd name="connsiteX1" fmla="*/ 809814 w 1273480"/>
                <a:gd name="connsiteY1" fmla="*/ 179946 h 977355"/>
                <a:gd name="connsiteX2" fmla="*/ 530008 w 1273480"/>
                <a:gd name="connsiteY2" fmla="*/ 78208 h 977355"/>
                <a:gd name="connsiteX3" fmla="*/ 309541 w 1273480"/>
                <a:gd name="connsiteY3" fmla="*/ 179946 h 977355"/>
                <a:gd name="connsiteX4" fmla="*/ 106011 w 1273480"/>
                <a:gd name="connsiteY4" fmla="*/ 476743 h 977355"/>
                <a:gd name="connsiteX5" fmla="*/ 23438 w 1273480"/>
                <a:gd name="connsiteY5" fmla="*/ 698351 h 977355"/>
                <a:gd name="connsiteX6" fmla="*/ 63503 w 1273480"/>
                <a:gd name="connsiteY6" fmla="*/ 738416 h 977355"/>
                <a:gd name="connsiteX7" fmla="*/ 292385 w 1273480"/>
                <a:gd name="connsiteY7" fmla="*/ 815778 h 977355"/>
                <a:gd name="connsiteX8" fmla="*/ 559542 w 1273480"/>
                <a:gd name="connsiteY8" fmla="*/ 805192 h 977355"/>
                <a:gd name="connsiteX9" fmla="*/ 707913 w 1273480"/>
                <a:gd name="connsiteY9" fmla="*/ 900577 h 977355"/>
                <a:gd name="connsiteX10" fmla="*/ 894070 w 1273480"/>
                <a:gd name="connsiteY10" fmla="*/ 976582 h 977355"/>
                <a:gd name="connsiteX11" fmla="*/ 1118609 w 1273480"/>
                <a:gd name="connsiteY11" fmla="*/ 921044 h 977355"/>
                <a:gd name="connsiteX12" fmla="*/ 1149663 w 1273480"/>
                <a:gd name="connsiteY12" fmla="*/ 738416 h 9773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73480" h="977355">
                  <a:moveTo>
                    <a:pt x="1149663" y="738416"/>
                  </a:moveTo>
                  <a:cubicBezTo>
                    <a:pt x="1498144" y="321748"/>
                    <a:pt x="1013180" y="-31999"/>
                    <a:pt x="809814" y="179946"/>
                  </a:cubicBezTo>
                  <a:cubicBezTo>
                    <a:pt x="818283" y="-48991"/>
                    <a:pt x="589346" y="-31781"/>
                    <a:pt x="530008" y="78208"/>
                  </a:cubicBezTo>
                  <a:cubicBezTo>
                    <a:pt x="479139" y="-6591"/>
                    <a:pt x="301072" y="1878"/>
                    <a:pt x="309541" y="179946"/>
                  </a:cubicBezTo>
                  <a:cubicBezTo>
                    <a:pt x="114481" y="120608"/>
                    <a:pt x="12743" y="290206"/>
                    <a:pt x="106011" y="476743"/>
                  </a:cubicBezTo>
                  <a:cubicBezTo>
                    <a:pt x="-23631" y="496179"/>
                    <a:pt x="-14510" y="629512"/>
                    <a:pt x="23438" y="698351"/>
                  </a:cubicBezTo>
                  <a:cubicBezTo>
                    <a:pt x="35165" y="719578"/>
                    <a:pt x="49551" y="734725"/>
                    <a:pt x="63503" y="738416"/>
                  </a:cubicBezTo>
                  <a:lnTo>
                    <a:pt x="292385" y="815778"/>
                  </a:lnTo>
                  <a:lnTo>
                    <a:pt x="559542" y="805192"/>
                  </a:lnTo>
                  <a:lnTo>
                    <a:pt x="707913" y="900577"/>
                  </a:lnTo>
                  <a:lnTo>
                    <a:pt x="894070" y="976582"/>
                  </a:lnTo>
                  <a:cubicBezTo>
                    <a:pt x="996242" y="982011"/>
                    <a:pt x="1069532" y="956875"/>
                    <a:pt x="1118609" y="921044"/>
                  </a:cubicBezTo>
                  <a:cubicBezTo>
                    <a:pt x="1220129" y="847374"/>
                    <a:pt x="1217687" y="727830"/>
                    <a:pt x="1149663" y="738416"/>
                  </a:cubicBezTo>
                  <a:close/>
                </a:path>
              </a:pathLst>
            </a:custGeom>
            <a:solidFill>
              <a:srgbClr val="3F1D06"/>
            </a:solidFill>
            <a:ln w="54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168" name="Forme libre : forme 167">
              <a:extLst>
                <a:ext uri="{FF2B5EF4-FFF2-40B4-BE49-F238E27FC236}">
                  <a16:creationId xmlns:a16="http://schemas.microsoft.com/office/drawing/2014/main" id="{3253394D-4F94-434F-9EE9-BD893B7BBC57}"/>
                </a:ext>
              </a:extLst>
            </p:cNvPr>
            <p:cNvSpPr/>
            <p:nvPr/>
          </p:nvSpPr>
          <p:spPr>
            <a:xfrm>
              <a:off x="8407214" y="1896042"/>
              <a:ext cx="1488060" cy="962000"/>
            </a:xfrm>
            <a:custGeom>
              <a:avLst/>
              <a:gdLst>
                <a:gd name="connsiteX0" fmla="*/ 261455 w 1488060"/>
                <a:gd name="connsiteY0" fmla="*/ 184221 h 962000"/>
                <a:gd name="connsiteX1" fmla="*/ 1045823 w 1488060"/>
                <a:gd name="connsiteY1" fmla="*/ 169563 h 962000"/>
                <a:gd name="connsiteX2" fmla="*/ 1359559 w 1488060"/>
                <a:gd name="connsiteY2" fmla="*/ 457892 h 962000"/>
                <a:gd name="connsiteX3" fmla="*/ 1453588 w 1488060"/>
                <a:gd name="connsiteY3" fmla="*/ 961965 h 962000"/>
                <a:gd name="connsiteX4" fmla="*/ 1486758 w 1488060"/>
                <a:gd name="connsiteY4" fmla="*/ 746220 h 962000"/>
                <a:gd name="connsiteX5" fmla="*/ 706625 w 1488060"/>
                <a:gd name="connsiteY5" fmla="*/ -36 h 962000"/>
                <a:gd name="connsiteX6" fmla="*/ -1303 w 1488060"/>
                <a:gd name="connsiteY6" fmla="*/ 432376 h 962000"/>
                <a:gd name="connsiteX7" fmla="*/ 261455 w 1488060"/>
                <a:gd name="connsiteY7" fmla="*/ 184221 h 96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88060" h="962000">
                  <a:moveTo>
                    <a:pt x="261455" y="184221"/>
                  </a:moveTo>
                  <a:cubicBezTo>
                    <a:pt x="392890" y="296762"/>
                    <a:pt x="732087" y="440954"/>
                    <a:pt x="1045823" y="169563"/>
                  </a:cubicBezTo>
                  <a:cubicBezTo>
                    <a:pt x="1054292" y="288293"/>
                    <a:pt x="1156084" y="457892"/>
                    <a:pt x="1359559" y="457892"/>
                  </a:cubicBezTo>
                  <a:cubicBezTo>
                    <a:pt x="1359559" y="593614"/>
                    <a:pt x="1395010" y="779228"/>
                    <a:pt x="1453588" y="961965"/>
                  </a:cubicBezTo>
                  <a:cubicBezTo>
                    <a:pt x="1475628" y="892171"/>
                    <a:pt x="1486812" y="819407"/>
                    <a:pt x="1486758" y="746220"/>
                  </a:cubicBezTo>
                  <a:cubicBezTo>
                    <a:pt x="1486758" y="334059"/>
                    <a:pt x="1137517" y="-36"/>
                    <a:pt x="706625" y="-36"/>
                  </a:cubicBezTo>
                  <a:cubicBezTo>
                    <a:pt x="392998" y="-36"/>
                    <a:pt x="122639" y="177055"/>
                    <a:pt x="-1303" y="432376"/>
                  </a:cubicBezTo>
                  <a:cubicBezTo>
                    <a:pt x="96200" y="322169"/>
                    <a:pt x="261455" y="184221"/>
                    <a:pt x="261455" y="184221"/>
                  </a:cubicBezTo>
                  <a:close/>
                </a:path>
              </a:pathLst>
            </a:custGeom>
            <a:solidFill>
              <a:srgbClr val="3F1D06"/>
            </a:solidFill>
            <a:ln w="54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169" name="Forme libre : forme 168">
              <a:extLst>
                <a:ext uri="{FF2B5EF4-FFF2-40B4-BE49-F238E27FC236}">
                  <a16:creationId xmlns:a16="http://schemas.microsoft.com/office/drawing/2014/main" id="{3653DC10-CF52-4589-A345-64DC400AF60E}"/>
                </a:ext>
              </a:extLst>
            </p:cNvPr>
            <p:cNvSpPr/>
            <p:nvPr/>
          </p:nvSpPr>
          <p:spPr>
            <a:xfrm>
              <a:off x="8978225" y="2218273"/>
              <a:ext cx="86905" cy="754753"/>
            </a:xfrm>
            <a:custGeom>
              <a:avLst/>
              <a:gdLst>
                <a:gd name="connsiteX0" fmla="*/ 47015 w 86905"/>
                <a:gd name="connsiteY0" fmla="*/ 738214 h 754753"/>
                <a:gd name="connsiteX1" fmla="*/ 16450 w 86905"/>
                <a:gd name="connsiteY1" fmla="*/ 564815 h 754753"/>
                <a:gd name="connsiteX2" fmla="*/ 7547 w 86905"/>
                <a:gd name="connsiteY2" fmla="*/ 376813 h 754753"/>
                <a:gd name="connsiteX3" fmla="*/ 12975 w 86905"/>
                <a:gd name="connsiteY3" fmla="*/ 187887 h 754753"/>
                <a:gd name="connsiteX4" fmla="*/ 20467 w 86905"/>
                <a:gd name="connsiteY4" fmla="*/ 96844 h 754753"/>
                <a:gd name="connsiteX5" fmla="*/ 25896 w 86905"/>
                <a:gd name="connsiteY5" fmla="*/ 52925 h 754753"/>
                <a:gd name="connsiteX6" fmla="*/ 33171 w 86905"/>
                <a:gd name="connsiteY6" fmla="*/ 10471 h 754753"/>
                <a:gd name="connsiteX7" fmla="*/ 31651 w 86905"/>
                <a:gd name="connsiteY7" fmla="*/ 10145 h 754753"/>
                <a:gd name="connsiteX8" fmla="*/ 23562 w 86905"/>
                <a:gd name="connsiteY8" fmla="*/ 53576 h 754753"/>
                <a:gd name="connsiteX9" fmla="*/ 17482 w 86905"/>
                <a:gd name="connsiteY9" fmla="*/ 97659 h 754753"/>
                <a:gd name="connsiteX10" fmla="*/ 8252 w 86905"/>
                <a:gd name="connsiteY10" fmla="*/ 186638 h 754753"/>
                <a:gd name="connsiteX11" fmla="*/ -922 w 86905"/>
                <a:gd name="connsiteY11" fmla="*/ 366226 h 754753"/>
                <a:gd name="connsiteX12" fmla="*/ -1303 w 86905"/>
                <a:gd name="connsiteY12" fmla="*/ 388702 h 754753"/>
                <a:gd name="connsiteX13" fmla="*/ -1303 w 86905"/>
                <a:gd name="connsiteY13" fmla="*/ 411232 h 754753"/>
                <a:gd name="connsiteX14" fmla="*/ -706 w 86905"/>
                <a:gd name="connsiteY14" fmla="*/ 456237 h 754753"/>
                <a:gd name="connsiteX15" fmla="*/ 760 w 86905"/>
                <a:gd name="connsiteY15" fmla="*/ 501243 h 754753"/>
                <a:gd name="connsiteX16" fmla="*/ 3692 w 86905"/>
                <a:gd name="connsiteY16" fmla="*/ 546086 h 754753"/>
                <a:gd name="connsiteX17" fmla="*/ 32357 w 86905"/>
                <a:gd name="connsiteY17" fmla="*/ 722470 h 754753"/>
                <a:gd name="connsiteX18" fmla="*/ 40337 w 86905"/>
                <a:gd name="connsiteY18" fmla="*/ 748475 h 754753"/>
                <a:gd name="connsiteX19" fmla="*/ 42346 w 86905"/>
                <a:gd name="connsiteY19" fmla="*/ 754718 h 754753"/>
                <a:gd name="connsiteX20" fmla="*/ 48209 w 86905"/>
                <a:gd name="connsiteY20" fmla="*/ 751895 h 754753"/>
                <a:gd name="connsiteX21" fmla="*/ 44355 w 86905"/>
                <a:gd name="connsiteY21" fmla="*/ 743209 h 754753"/>
                <a:gd name="connsiteX22" fmla="*/ 49295 w 86905"/>
                <a:gd name="connsiteY22" fmla="*/ 745380 h 7547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6905" h="754753">
                  <a:moveTo>
                    <a:pt x="47015" y="738214"/>
                  </a:moveTo>
                  <a:cubicBezTo>
                    <a:pt x="31162" y="684902"/>
                    <a:pt x="22096" y="625890"/>
                    <a:pt x="16450" y="564815"/>
                  </a:cubicBezTo>
                  <a:cubicBezTo>
                    <a:pt x="10804" y="503740"/>
                    <a:pt x="8089" y="440331"/>
                    <a:pt x="7547" y="376813"/>
                  </a:cubicBezTo>
                  <a:cubicBezTo>
                    <a:pt x="7004" y="313295"/>
                    <a:pt x="8958" y="249668"/>
                    <a:pt x="12975" y="187887"/>
                  </a:cubicBezTo>
                  <a:cubicBezTo>
                    <a:pt x="14875" y="156997"/>
                    <a:pt x="17373" y="126540"/>
                    <a:pt x="20467" y="96844"/>
                  </a:cubicBezTo>
                  <a:cubicBezTo>
                    <a:pt x="21879" y="81969"/>
                    <a:pt x="23996" y="67366"/>
                    <a:pt x="25896" y="52925"/>
                  </a:cubicBezTo>
                  <a:cubicBezTo>
                    <a:pt x="27796" y="38484"/>
                    <a:pt x="30022" y="24260"/>
                    <a:pt x="33171" y="10471"/>
                  </a:cubicBezTo>
                  <a:cubicBezTo>
                    <a:pt x="36320" y="-3319"/>
                    <a:pt x="34691" y="-3644"/>
                    <a:pt x="31651" y="10145"/>
                  </a:cubicBezTo>
                  <a:cubicBezTo>
                    <a:pt x="28611" y="23934"/>
                    <a:pt x="26222" y="39135"/>
                    <a:pt x="23562" y="53576"/>
                  </a:cubicBezTo>
                  <a:cubicBezTo>
                    <a:pt x="20902" y="68017"/>
                    <a:pt x="19164" y="82892"/>
                    <a:pt x="17482" y="97659"/>
                  </a:cubicBezTo>
                  <a:cubicBezTo>
                    <a:pt x="13790" y="127192"/>
                    <a:pt x="10804" y="156834"/>
                    <a:pt x="8252" y="186638"/>
                  </a:cubicBezTo>
                  <a:cubicBezTo>
                    <a:pt x="2823" y="246356"/>
                    <a:pt x="0" y="306074"/>
                    <a:pt x="-922" y="366226"/>
                  </a:cubicBezTo>
                  <a:lnTo>
                    <a:pt x="-1303" y="388702"/>
                  </a:lnTo>
                  <a:lnTo>
                    <a:pt x="-1303" y="411232"/>
                  </a:lnTo>
                  <a:cubicBezTo>
                    <a:pt x="-1303" y="426270"/>
                    <a:pt x="-1303" y="441254"/>
                    <a:pt x="-706" y="456237"/>
                  </a:cubicBezTo>
                  <a:lnTo>
                    <a:pt x="760" y="501243"/>
                  </a:lnTo>
                  <a:lnTo>
                    <a:pt x="3692" y="546086"/>
                  </a:lnTo>
                  <a:cubicBezTo>
                    <a:pt x="8578" y="605804"/>
                    <a:pt x="16287" y="665141"/>
                    <a:pt x="32357" y="722470"/>
                  </a:cubicBezTo>
                  <a:cubicBezTo>
                    <a:pt x="35179" y="732242"/>
                    <a:pt x="37786" y="740929"/>
                    <a:pt x="40337" y="748475"/>
                  </a:cubicBezTo>
                  <a:lnTo>
                    <a:pt x="42346" y="754718"/>
                  </a:lnTo>
                  <a:lnTo>
                    <a:pt x="48209" y="751895"/>
                  </a:lnTo>
                  <a:cubicBezTo>
                    <a:pt x="99621" y="727465"/>
                    <a:pt x="97720" y="721547"/>
                    <a:pt x="44355" y="743209"/>
                  </a:cubicBezTo>
                  <a:lnTo>
                    <a:pt x="49295" y="745380"/>
                  </a:lnTo>
                  <a:close/>
                </a:path>
              </a:pathLst>
            </a:custGeom>
            <a:solidFill>
              <a:srgbClr val="755547"/>
            </a:solidFill>
            <a:ln w="54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170" name="Forme libre : forme 169">
              <a:extLst>
                <a:ext uri="{FF2B5EF4-FFF2-40B4-BE49-F238E27FC236}">
                  <a16:creationId xmlns:a16="http://schemas.microsoft.com/office/drawing/2014/main" id="{3B0D2D98-15DB-489C-8A06-07E9B58C0559}"/>
                </a:ext>
              </a:extLst>
            </p:cNvPr>
            <p:cNvSpPr/>
            <p:nvPr/>
          </p:nvSpPr>
          <p:spPr>
            <a:xfrm>
              <a:off x="8897838" y="2629851"/>
              <a:ext cx="254546" cy="20293"/>
            </a:xfrm>
            <a:custGeom>
              <a:avLst/>
              <a:gdLst>
                <a:gd name="connsiteX0" fmla="*/ 13340 w 254546"/>
                <a:gd name="connsiteY0" fmla="*/ 20229 h 20293"/>
                <a:gd name="connsiteX1" fmla="*/ 249172 w 254546"/>
                <a:gd name="connsiteY1" fmla="*/ 5083 h 20293"/>
                <a:gd name="connsiteX2" fmla="*/ 249172 w 254546"/>
                <a:gd name="connsiteY2" fmla="*/ -20 h 20293"/>
                <a:gd name="connsiteX3" fmla="*/ 12689 w 254546"/>
                <a:gd name="connsiteY3" fmla="*/ 2965 h 20293"/>
                <a:gd name="connsiteX4" fmla="*/ 13340 w 254546"/>
                <a:gd name="connsiteY4" fmla="*/ 20229 h 202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546" h="20293">
                  <a:moveTo>
                    <a:pt x="13340" y="20229"/>
                  </a:moveTo>
                  <a:cubicBezTo>
                    <a:pt x="91842" y="16972"/>
                    <a:pt x="170778" y="11217"/>
                    <a:pt x="249172" y="5083"/>
                  </a:cubicBezTo>
                  <a:cubicBezTo>
                    <a:pt x="254601" y="4648"/>
                    <a:pt x="254601" y="-346"/>
                    <a:pt x="249172" y="-20"/>
                  </a:cubicBezTo>
                  <a:cubicBezTo>
                    <a:pt x="170561" y="1337"/>
                    <a:pt x="91299" y="-1052"/>
                    <a:pt x="12689" y="2965"/>
                  </a:cubicBezTo>
                  <a:cubicBezTo>
                    <a:pt x="-6475" y="3943"/>
                    <a:pt x="-5661" y="21044"/>
                    <a:pt x="13340" y="20229"/>
                  </a:cubicBezTo>
                  <a:close/>
                </a:path>
              </a:pathLst>
            </a:custGeom>
            <a:solidFill>
              <a:srgbClr val="87F1DD"/>
            </a:solidFill>
            <a:ln w="54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171" name="Forme libre : forme 170">
              <a:extLst>
                <a:ext uri="{FF2B5EF4-FFF2-40B4-BE49-F238E27FC236}">
                  <a16:creationId xmlns:a16="http://schemas.microsoft.com/office/drawing/2014/main" id="{300ABE98-D9A4-451D-BB47-273EBFD75AAF}"/>
                </a:ext>
              </a:extLst>
            </p:cNvPr>
            <p:cNvSpPr/>
            <p:nvPr/>
          </p:nvSpPr>
          <p:spPr>
            <a:xfrm>
              <a:off x="9573717" y="2704893"/>
              <a:ext cx="288159" cy="154185"/>
            </a:xfrm>
            <a:custGeom>
              <a:avLst/>
              <a:gdLst>
                <a:gd name="connsiteX0" fmla="*/ 12871 w 288159"/>
                <a:gd name="connsiteY0" fmla="*/ 21517 h 154185"/>
                <a:gd name="connsiteX1" fmla="*/ 282307 w 288159"/>
                <a:gd name="connsiteY1" fmla="*/ 153168 h 154185"/>
                <a:gd name="connsiteX2" fmla="*/ 283664 w 288159"/>
                <a:gd name="connsiteY2" fmla="*/ 150454 h 154185"/>
                <a:gd name="connsiteX3" fmla="*/ 28994 w 288159"/>
                <a:gd name="connsiteY3" fmla="*/ 7294 h 154185"/>
                <a:gd name="connsiteX4" fmla="*/ 12871 w 288159"/>
                <a:gd name="connsiteY4" fmla="*/ 21517 h 1541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8159" h="154185">
                  <a:moveTo>
                    <a:pt x="12871" y="21517"/>
                  </a:moveTo>
                  <a:cubicBezTo>
                    <a:pt x="89201" y="73255"/>
                    <a:pt x="198322" y="114134"/>
                    <a:pt x="282307" y="153168"/>
                  </a:cubicBezTo>
                  <a:cubicBezTo>
                    <a:pt x="287410" y="155557"/>
                    <a:pt x="288713" y="153168"/>
                    <a:pt x="283664" y="150454"/>
                  </a:cubicBezTo>
                  <a:cubicBezTo>
                    <a:pt x="199408" y="103765"/>
                    <a:pt x="114065" y="51919"/>
                    <a:pt x="28994" y="7294"/>
                  </a:cubicBezTo>
                  <a:cubicBezTo>
                    <a:pt x="-2167" y="-8939"/>
                    <a:pt x="-12265" y="4471"/>
                    <a:pt x="12871" y="21517"/>
                  </a:cubicBezTo>
                  <a:close/>
                </a:path>
              </a:pathLst>
            </a:custGeom>
            <a:solidFill>
              <a:srgbClr val="87F1DD"/>
            </a:solidFill>
            <a:ln w="54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172" name="Forme libre : forme 171">
              <a:extLst>
                <a:ext uri="{FF2B5EF4-FFF2-40B4-BE49-F238E27FC236}">
                  <a16:creationId xmlns:a16="http://schemas.microsoft.com/office/drawing/2014/main" id="{D36AB6CF-2FCB-4C2A-8CE1-D6F8F3A826A1}"/>
                </a:ext>
              </a:extLst>
            </p:cNvPr>
            <p:cNvSpPr/>
            <p:nvPr/>
          </p:nvSpPr>
          <p:spPr>
            <a:xfrm>
              <a:off x="9269377" y="2268415"/>
              <a:ext cx="243354" cy="67206"/>
            </a:xfrm>
            <a:custGeom>
              <a:avLst/>
              <a:gdLst>
                <a:gd name="connsiteX0" fmla="*/ -1303 w 243354"/>
                <a:gd name="connsiteY0" fmla="*/ 57451 h 67206"/>
                <a:gd name="connsiteX1" fmla="*/ 194138 w 243354"/>
                <a:gd name="connsiteY1" fmla="*/ 28950 h 67206"/>
                <a:gd name="connsiteX2" fmla="*/ -1303 w 243354"/>
                <a:gd name="connsiteY2" fmla="*/ 57451 h 67206"/>
              </a:gdLst>
              <a:ahLst/>
              <a:cxnLst>
                <a:cxn ang="0">
                  <a:pos x="connsiteX0" y="connsiteY0"/>
                </a:cxn>
                <a:cxn ang="0">
                  <a:pos x="connsiteX1" y="connsiteY1"/>
                </a:cxn>
                <a:cxn ang="0">
                  <a:pos x="connsiteX2" y="connsiteY2"/>
                </a:cxn>
              </a:cxnLst>
              <a:rect l="l" t="t" r="r" b="b"/>
              <a:pathLst>
                <a:path w="243354" h="67206">
                  <a:moveTo>
                    <a:pt x="-1303" y="57451"/>
                  </a:moveTo>
                  <a:cubicBezTo>
                    <a:pt x="-1303" y="57451"/>
                    <a:pt x="22151" y="-50041"/>
                    <a:pt x="194138" y="28950"/>
                  </a:cubicBezTo>
                  <a:cubicBezTo>
                    <a:pt x="366125" y="107940"/>
                    <a:pt x="21553" y="36550"/>
                    <a:pt x="-1303" y="57451"/>
                  </a:cubicBezTo>
                  <a:close/>
                </a:path>
              </a:pathLst>
            </a:custGeom>
            <a:solidFill>
              <a:srgbClr val="3F1D06"/>
            </a:solidFill>
            <a:ln w="54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173" name="Forme libre : forme 172">
              <a:extLst>
                <a:ext uri="{FF2B5EF4-FFF2-40B4-BE49-F238E27FC236}">
                  <a16:creationId xmlns:a16="http://schemas.microsoft.com/office/drawing/2014/main" id="{1067CF7D-8367-47D3-B306-143C20B81DD3}"/>
                </a:ext>
              </a:extLst>
            </p:cNvPr>
            <p:cNvSpPr/>
            <p:nvPr/>
          </p:nvSpPr>
          <p:spPr>
            <a:xfrm>
              <a:off x="8505826" y="2256309"/>
              <a:ext cx="243354" cy="67206"/>
            </a:xfrm>
            <a:custGeom>
              <a:avLst/>
              <a:gdLst>
                <a:gd name="connsiteX0" fmla="*/ 242052 w 243354"/>
                <a:gd name="connsiteY0" fmla="*/ 57451 h 67206"/>
                <a:gd name="connsiteX1" fmla="*/ 46612 w 243354"/>
                <a:gd name="connsiteY1" fmla="*/ 28950 h 67206"/>
                <a:gd name="connsiteX2" fmla="*/ 242052 w 243354"/>
                <a:gd name="connsiteY2" fmla="*/ 57451 h 67206"/>
              </a:gdLst>
              <a:ahLst/>
              <a:cxnLst>
                <a:cxn ang="0">
                  <a:pos x="connsiteX0" y="connsiteY0"/>
                </a:cxn>
                <a:cxn ang="0">
                  <a:pos x="connsiteX1" y="connsiteY1"/>
                </a:cxn>
                <a:cxn ang="0">
                  <a:pos x="connsiteX2" y="connsiteY2"/>
                </a:cxn>
              </a:cxnLst>
              <a:rect l="l" t="t" r="r" b="b"/>
              <a:pathLst>
                <a:path w="243354" h="67206">
                  <a:moveTo>
                    <a:pt x="242052" y="57451"/>
                  </a:moveTo>
                  <a:cubicBezTo>
                    <a:pt x="242052" y="57451"/>
                    <a:pt x="218599" y="-50041"/>
                    <a:pt x="46612" y="28950"/>
                  </a:cubicBezTo>
                  <a:cubicBezTo>
                    <a:pt x="-125376" y="107940"/>
                    <a:pt x="219196" y="36550"/>
                    <a:pt x="242052" y="57451"/>
                  </a:cubicBezTo>
                  <a:close/>
                </a:path>
              </a:pathLst>
            </a:custGeom>
            <a:solidFill>
              <a:srgbClr val="3F1D06"/>
            </a:solidFill>
            <a:ln w="54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174" name="Forme libre : forme 173">
              <a:extLst>
                <a:ext uri="{FF2B5EF4-FFF2-40B4-BE49-F238E27FC236}">
                  <a16:creationId xmlns:a16="http://schemas.microsoft.com/office/drawing/2014/main" id="{06DB4101-EFDE-4888-A39B-1EA5774BD957}"/>
                </a:ext>
              </a:extLst>
            </p:cNvPr>
            <p:cNvSpPr/>
            <p:nvPr/>
          </p:nvSpPr>
          <p:spPr>
            <a:xfrm>
              <a:off x="8981700" y="3014069"/>
              <a:ext cx="380945" cy="170016"/>
            </a:xfrm>
            <a:custGeom>
              <a:avLst/>
              <a:gdLst>
                <a:gd name="connsiteX0" fmla="*/ -1303 w 380945"/>
                <a:gd name="connsiteY0" fmla="*/ 101105 h 170016"/>
                <a:gd name="connsiteX1" fmla="*/ 379643 w 380945"/>
                <a:gd name="connsiteY1" fmla="*/ -36 h 170016"/>
                <a:gd name="connsiteX2" fmla="*/ -1303 w 380945"/>
                <a:gd name="connsiteY2" fmla="*/ 101105 h 170016"/>
              </a:gdLst>
              <a:ahLst/>
              <a:cxnLst>
                <a:cxn ang="0">
                  <a:pos x="connsiteX0" y="connsiteY0"/>
                </a:cxn>
                <a:cxn ang="0">
                  <a:pos x="connsiteX1" y="connsiteY1"/>
                </a:cxn>
                <a:cxn ang="0">
                  <a:pos x="connsiteX2" y="connsiteY2"/>
                </a:cxn>
              </a:cxnLst>
              <a:rect l="l" t="t" r="r" b="b"/>
              <a:pathLst>
                <a:path w="380945" h="170016">
                  <a:moveTo>
                    <a:pt x="-1303" y="101105"/>
                  </a:moveTo>
                  <a:lnTo>
                    <a:pt x="379643" y="-36"/>
                  </a:lnTo>
                  <a:cubicBezTo>
                    <a:pt x="379643" y="144427"/>
                    <a:pt x="140391" y="242745"/>
                    <a:pt x="-1303" y="101105"/>
                  </a:cubicBezTo>
                  <a:close/>
                </a:path>
              </a:pathLst>
            </a:custGeom>
            <a:solidFill>
              <a:srgbClr val="1E233A"/>
            </a:solidFill>
            <a:ln w="54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175" name="Forme libre : forme 174">
              <a:extLst>
                <a:ext uri="{FF2B5EF4-FFF2-40B4-BE49-F238E27FC236}">
                  <a16:creationId xmlns:a16="http://schemas.microsoft.com/office/drawing/2014/main" id="{162D478A-CBC3-44D7-90F8-F8FD08D2B694}"/>
                </a:ext>
              </a:extLst>
            </p:cNvPr>
            <p:cNvSpPr/>
            <p:nvPr/>
          </p:nvSpPr>
          <p:spPr>
            <a:xfrm>
              <a:off x="9547771" y="3484646"/>
              <a:ext cx="483099" cy="1209455"/>
            </a:xfrm>
            <a:custGeom>
              <a:avLst/>
              <a:gdLst>
                <a:gd name="connsiteX0" fmla="*/ 53529 w 483099"/>
                <a:gd name="connsiteY0" fmla="*/ -36 h 1209455"/>
                <a:gd name="connsiteX1" fmla="*/ 460696 w 483099"/>
                <a:gd name="connsiteY1" fmla="*/ 782268 h 1209455"/>
                <a:gd name="connsiteX2" fmla="*/ -1303 w 483099"/>
                <a:gd name="connsiteY2" fmla="*/ 1188295 h 1209455"/>
                <a:gd name="connsiteX3" fmla="*/ -1303 w 483099"/>
                <a:gd name="connsiteY3" fmla="*/ 986178 h 1209455"/>
                <a:gd name="connsiteX4" fmla="*/ 301032 w 483099"/>
                <a:gd name="connsiteY4" fmla="*/ 877600 h 1209455"/>
                <a:gd name="connsiteX5" fmla="*/ 51303 w 483099"/>
                <a:gd name="connsiteY5" fmla="*/ 299965 h 1209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83099" h="1209455">
                  <a:moveTo>
                    <a:pt x="53529" y="-36"/>
                  </a:moveTo>
                  <a:cubicBezTo>
                    <a:pt x="157710" y="3602"/>
                    <a:pt x="374322" y="513918"/>
                    <a:pt x="460696" y="782268"/>
                  </a:cubicBezTo>
                  <a:cubicBezTo>
                    <a:pt x="547070" y="1050619"/>
                    <a:pt x="363411" y="1281727"/>
                    <a:pt x="-1303" y="1188295"/>
                  </a:cubicBezTo>
                  <a:lnTo>
                    <a:pt x="-1303" y="986178"/>
                  </a:lnTo>
                  <a:cubicBezTo>
                    <a:pt x="74376" y="986178"/>
                    <a:pt x="312759" y="1032703"/>
                    <a:pt x="301032" y="877600"/>
                  </a:cubicBezTo>
                  <a:cubicBezTo>
                    <a:pt x="290664" y="740791"/>
                    <a:pt x="51303" y="299965"/>
                    <a:pt x="51303" y="299965"/>
                  </a:cubicBezTo>
                  <a:close/>
                </a:path>
              </a:pathLst>
            </a:custGeom>
            <a:solidFill>
              <a:srgbClr val="EBEDF2"/>
            </a:solidFill>
            <a:ln w="54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176" name="Forme libre : forme 175">
              <a:extLst>
                <a:ext uri="{FF2B5EF4-FFF2-40B4-BE49-F238E27FC236}">
                  <a16:creationId xmlns:a16="http://schemas.microsoft.com/office/drawing/2014/main" id="{D6330762-7F2C-405A-B327-2A6DF037AF83}"/>
                </a:ext>
              </a:extLst>
            </p:cNvPr>
            <p:cNvSpPr/>
            <p:nvPr/>
          </p:nvSpPr>
          <p:spPr>
            <a:xfrm>
              <a:off x="9138066" y="2313422"/>
              <a:ext cx="486743" cy="535953"/>
            </a:xfrm>
            <a:custGeom>
              <a:avLst/>
              <a:gdLst>
                <a:gd name="connsiteX0" fmla="*/ 485438 w 486743"/>
                <a:gd name="connsiteY0" fmla="*/ 256311 h 535953"/>
                <a:gd name="connsiteX1" fmla="*/ 467035 w 486743"/>
                <a:gd name="connsiteY1" fmla="*/ 157722 h 535953"/>
                <a:gd name="connsiteX2" fmla="*/ 411442 w 486743"/>
                <a:gd name="connsiteY2" fmla="*/ 71403 h 535953"/>
                <a:gd name="connsiteX3" fmla="*/ 324580 w 486743"/>
                <a:gd name="connsiteY3" fmla="*/ 14291 h 535953"/>
                <a:gd name="connsiteX4" fmla="*/ 115242 w 486743"/>
                <a:gd name="connsiteY4" fmla="*/ 40512 h 535953"/>
                <a:gd name="connsiteX5" fmla="*/ 38532 w 486743"/>
                <a:gd name="connsiteY5" fmla="*/ 122217 h 535953"/>
                <a:gd name="connsiteX6" fmla="*/ 6664 w 486743"/>
                <a:gd name="connsiteY6" fmla="*/ 337364 h 535953"/>
                <a:gd name="connsiteX7" fmla="*/ 41572 w 486743"/>
                <a:gd name="connsiteY7" fmla="*/ 421404 h 535953"/>
                <a:gd name="connsiteX8" fmla="*/ 101778 w 486743"/>
                <a:gd name="connsiteY8" fmla="*/ 487745 h 535953"/>
                <a:gd name="connsiteX9" fmla="*/ 180606 w 486743"/>
                <a:gd name="connsiteY9" fmla="*/ 527593 h 535953"/>
                <a:gd name="connsiteX10" fmla="*/ 350096 w 486743"/>
                <a:gd name="connsiteY10" fmla="*/ 505877 h 535953"/>
                <a:gd name="connsiteX11" fmla="*/ 416328 w 486743"/>
                <a:gd name="connsiteY11" fmla="*/ 449525 h 535953"/>
                <a:gd name="connsiteX12" fmla="*/ 461008 w 486743"/>
                <a:gd name="connsiteY12" fmla="*/ 373901 h 535953"/>
                <a:gd name="connsiteX13" fmla="*/ 480607 w 486743"/>
                <a:gd name="connsiteY13" fmla="*/ 287039 h 535953"/>
                <a:gd name="connsiteX14" fmla="*/ 474527 w 486743"/>
                <a:gd name="connsiteY14" fmla="*/ 280144 h 535953"/>
                <a:gd name="connsiteX15" fmla="*/ 471269 w 486743"/>
                <a:gd name="connsiteY15" fmla="*/ 297734 h 535953"/>
                <a:gd name="connsiteX16" fmla="*/ 466817 w 486743"/>
                <a:gd name="connsiteY16" fmla="*/ 315377 h 535953"/>
                <a:gd name="connsiteX17" fmla="*/ 464591 w 486743"/>
                <a:gd name="connsiteY17" fmla="*/ 324226 h 535953"/>
                <a:gd name="connsiteX18" fmla="*/ 461660 w 486743"/>
                <a:gd name="connsiteY18" fmla="*/ 333021 h 535953"/>
                <a:gd name="connsiteX19" fmla="*/ 455634 w 486743"/>
                <a:gd name="connsiteY19" fmla="*/ 350611 h 535953"/>
                <a:gd name="connsiteX20" fmla="*/ 419586 w 486743"/>
                <a:gd name="connsiteY20" fmla="*/ 417766 h 535953"/>
                <a:gd name="connsiteX21" fmla="*/ 365297 w 486743"/>
                <a:gd name="connsiteY21" fmla="*/ 474336 h 535953"/>
                <a:gd name="connsiteX22" fmla="*/ 293907 w 486743"/>
                <a:gd name="connsiteY22" fmla="*/ 509895 h 535953"/>
                <a:gd name="connsiteX23" fmla="*/ 137175 w 486743"/>
                <a:gd name="connsiteY23" fmla="*/ 490785 h 535953"/>
                <a:gd name="connsiteX24" fmla="*/ 36957 w 486743"/>
                <a:gd name="connsiteY24" fmla="*/ 374498 h 535953"/>
                <a:gd name="connsiteX25" fmla="*/ 36632 w 486743"/>
                <a:gd name="connsiteY25" fmla="*/ 171294 h 535953"/>
                <a:gd name="connsiteX26" fmla="*/ 93852 w 486743"/>
                <a:gd name="connsiteY26" fmla="*/ 84921 h 535953"/>
                <a:gd name="connsiteX27" fmla="*/ 113179 w 486743"/>
                <a:gd name="connsiteY27" fmla="*/ 67277 h 535953"/>
                <a:gd name="connsiteX28" fmla="*/ 123711 w 486743"/>
                <a:gd name="connsiteY28" fmla="*/ 59676 h 535953"/>
                <a:gd name="connsiteX29" fmla="*/ 134569 w 486743"/>
                <a:gd name="connsiteY29" fmla="*/ 52347 h 535953"/>
                <a:gd name="connsiteX30" fmla="*/ 146024 w 486743"/>
                <a:gd name="connsiteY30" fmla="*/ 46158 h 535953"/>
                <a:gd name="connsiteX31" fmla="*/ 157588 w 486743"/>
                <a:gd name="connsiteY31" fmla="*/ 40241 h 535953"/>
                <a:gd name="connsiteX32" fmla="*/ 169640 w 486743"/>
                <a:gd name="connsiteY32" fmla="*/ 35301 h 535953"/>
                <a:gd name="connsiteX33" fmla="*/ 175666 w 486743"/>
                <a:gd name="connsiteY33" fmla="*/ 32858 h 535953"/>
                <a:gd name="connsiteX34" fmla="*/ 181909 w 486743"/>
                <a:gd name="connsiteY34" fmla="*/ 31066 h 535953"/>
                <a:gd name="connsiteX35" fmla="*/ 284623 w 486743"/>
                <a:gd name="connsiteY35" fmla="*/ 25637 h 535953"/>
                <a:gd name="connsiteX36" fmla="*/ 377892 w 486743"/>
                <a:gd name="connsiteY36" fmla="*/ 69883 h 535953"/>
                <a:gd name="connsiteX37" fmla="*/ 443636 w 486743"/>
                <a:gd name="connsiteY37" fmla="*/ 150556 h 535953"/>
                <a:gd name="connsiteX38" fmla="*/ 473386 w 486743"/>
                <a:gd name="connsiteY38" fmla="*/ 250936 h 535953"/>
                <a:gd name="connsiteX39" fmla="*/ 485438 w 486743"/>
                <a:gd name="connsiteY39" fmla="*/ 256311 h 535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486743" h="535953">
                  <a:moveTo>
                    <a:pt x="485438" y="256311"/>
                  </a:moveTo>
                  <a:cubicBezTo>
                    <a:pt x="485601" y="222581"/>
                    <a:pt x="479358" y="189123"/>
                    <a:pt x="467035" y="157722"/>
                  </a:cubicBezTo>
                  <a:cubicBezTo>
                    <a:pt x="454439" y="125523"/>
                    <a:pt x="435547" y="96169"/>
                    <a:pt x="411442" y="71403"/>
                  </a:cubicBezTo>
                  <a:cubicBezTo>
                    <a:pt x="387012" y="46240"/>
                    <a:pt x="357371" y="26745"/>
                    <a:pt x="324580" y="14291"/>
                  </a:cubicBezTo>
                  <a:cubicBezTo>
                    <a:pt x="254710" y="-11719"/>
                    <a:pt x="176534" y="-1925"/>
                    <a:pt x="115242" y="40512"/>
                  </a:cubicBezTo>
                  <a:cubicBezTo>
                    <a:pt x="84080" y="61908"/>
                    <a:pt x="57913" y="89774"/>
                    <a:pt x="38532" y="122217"/>
                  </a:cubicBezTo>
                  <a:cubicBezTo>
                    <a:pt x="638" y="187169"/>
                    <a:pt x="-10762" y="264221"/>
                    <a:pt x="6664" y="337364"/>
                  </a:cubicBezTo>
                  <a:cubicBezTo>
                    <a:pt x="13559" y="367126"/>
                    <a:pt x="25339" y="395524"/>
                    <a:pt x="41572" y="421404"/>
                  </a:cubicBezTo>
                  <a:cubicBezTo>
                    <a:pt x="57641" y="446843"/>
                    <a:pt x="78000" y="469292"/>
                    <a:pt x="101778" y="487745"/>
                  </a:cubicBezTo>
                  <a:cubicBezTo>
                    <a:pt x="125231" y="506002"/>
                    <a:pt x="151996" y="519536"/>
                    <a:pt x="180606" y="527593"/>
                  </a:cubicBezTo>
                  <a:cubicBezTo>
                    <a:pt x="237664" y="543896"/>
                    <a:pt x="298956" y="536046"/>
                    <a:pt x="350096" y="505877"/>
                  </a:cubicBezTo>
                  <a:cubicBezTo>
                    <a:pt x="375286" y="491133"/>
                    <a:pt x="397708" y="472055"/>
                    <a:pt x="416328" y="449525"/>
                  </a:cubicBezTo>
                  <a:cubicBezTo>
                    <a:pt x="435113" y="426827"/>
                    <a:pt x="450205" y="401306"/>
                    <a:pt x="461008" y="373901"/>
                  </a:cubicBezTo>
                  <a:cubicBezTo>
                    <a:pt x="471866" y="346094"/>
                    <a:pt x="478490" y="316811"/>
                    <a:pt x="480607" y="287039"/>
                  </a:cubicBezTo>
                  <a:cubicBezTo>
                    <a:pt x="481693" y="273358"/>
                    <a:pt x="476589" y="269612"/>
                    <a:pt x="474527" y="280144"/>
                  </a:cubicBezTo>
                  <a:cubicBezTo>
                    <a:pt x="473441" y="285969"/>
                    <a:pt x="472355" y="291832"/>
                    <a:pt x="471269" y="297734"/>
                  </a:cubicBezTo>
                  <a:cubicBezTo>
                    <a:pt x="470129" y="303651"/>
                    <a:pt x="468229" y="309460"/>
                    <a:pt x="466817" y="315377"/>
                  </a:cubicBezTo>
                  <a:cubicBezTo>
                    <a:pt x="466112" y="318309"/>
                    <a:pt x="465352" y="321241"/>
                    <a:pt x="464591" y="324226"/>
                  </a:cubicBezTo>
                  <a:cubicBezTo>
                    <a:pt x="463831" y="327212"/>
                    <a:pt x="462637" y="330090"/>
                    <a:pt x="461660" y="333021"/>
                  </a:cubicBezTo>
                  <a:cubicBezTo>
                    <a:pt x="459597" y="338830"/>
                    <a:pt x="457968" y="344802"/>
                    <a:pt x="455634" y="350611"/>
                  </a:cubicBezTo>
                  <a:cubicBezTo>
                    <a:pt x="446405" y="374395"/>
                    <a:pt x="434298" y="396947"/>
                    <a:pt x="419586" y="417766"/>
                  </a:cubicBezTo>
                  <a:cubicBezTo>
                    <a:pt x="404603" y="439357"/>
                    <a:pt x="386253" y="458450"/>
                    <a:pt x="365297" y="474336"/>
                  </a:cubicBezTo>
                  <a:cubicBezTo>
                    <a:pt x="343907" y="490465"/>
                    <a:pt x="319694" y="502522"/>
                    <a:pt x="293907" y="509895"/>
                  </a:cubicBezTo>
                  <a:cubicBezTo>
                    <a:pt x="241192" y="524694"/>
                    <a:pt x="184786" y="517816"/>
                    <a:pt x="137175" y="490785"/>
                  </a:cubicBezTo>
                  <a:cubicBezTo>
                    <a:pt x="91843" y="464124"/>
                    <a:pt x="56610" y="423244"/>
                    <a:pt x="36957" y="374498"/>
                  </a:cubicBezTo>
                  <a:cubicBezTo>
                    <a:pt x="10790" y="309319"/>
                    <a:pt x="10627" y="236561"/>
                    <a:pt x="36632" y="171294"/>
                  </a:cubicBezTo>
                  <a:cubicBezTo>
                    <a:pt x="49552" y="138884"/>
                    <a:pt x="69042" y="109481"/>
                    <a:pt x="93852" y="84921"/>
                  </a:cubicBezTo>
                  <a:cubicBezTo>
                    <a:pt x="99933" y="78634"/>
                    <a:pt x="106339" y="72738"/>
                    <a:pt x="113179" y="67277"/>
                  </a:cubicBezTo>
                  <a:cubicBezTo>
                    <a:pt x="116491" y="64497"/>
                    <a:pt x="120019" y="61956"/>
                    <a:pt x="123711" y="59676"/>
                  </a:cubicBezTo>
                  <a:lnTo>
                    <a:pt x="134569" y="52347"/>
                  </a:lnTo>
                  <a:cubicBezTo>
                    <a:pt x="138315" y="50176"/>
                    <a:pt x="142223" y="48221"/>
                    <a:pt x="146024" y="46158"/>
                  </a:cubicBezTo>
                  <a:cubicBezTo>
                    <a:pt x="149770" y="43971"/>
                    <a:pt x="153624" y="41994"/>
                    <a:pt x="157588" y="40241"/>
                  </a:cubicBezTo>
                  <a:lnTo>
                    <a:pt x="169640" y="35301"/>
                  </a:lnTo>
                  <a:lnTo>
                    <a:pt x="175666" y="32858"/>
                  </a:lnTo>
                  <a:lnTo>
                    <a:pt x="181909" y="31066"/>
                  </a:lnTo>
                  <a:cubicBezTo>
                    <a:pt x="215188" y="20789"/>
                    <a:pt x="250476" y="18922"/>
                    <a:pt x="284623" y="25637"/>
                  </a:cubicBezTo>
                  <a:cubicBezTo>
                    <a:pt x="318880" y="32548"/>
                    <a:pt x="350856" y="47738"/>
                    <a:pt x="377892" y="69883"/>
                  </a:cubicBezTo>
                  <a:cubicBezTo>
                    <a:pt x="405091" y="91973"/>
                    <a:pt x="427512" y="119432"/>
                    <a:pt x="443636" y="150556"/>
                  </a:cubicBezTo>
                  <a:cubicBezTo>
                    <a:pt x="459814" y="181832"/>
                    <a:pt x="469912" y="215893"/>
                    <a:pt x="473386" y="250936"/>
                  </a:cubicBezTo>
                  <a:cubicBezTo>
                    <a:pt x="474852" y="275203"/>
                    <a:pt x="484895" y="284433"/>
                    <a:pt x="485438" y="256311"/>
                  </a:cubicBezTo>
                  <a:close/>
                </a:path>
              </a:pathLst>
            </a:custGeom>
            <a:solidFill>
              <a:srgbClr val="87F1DD"/>
            </a:solidFill>
            <a:ln w="54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177" name="Forme libre : forme 176">
              <a:extLst>
                <a:ext uri="{FF2B5EF4-FFF2-40B4-BE49-F238E27FC236}">
                  <a16:creationId xmlns:a16="http://schemas.microsoft.com/office/drawing/2014/main" id="{90AF6F7F-00C9-493A-B4B6-75A10B6D8914}"/>
                </a:ext>
              </a:extLst>
            </p:cNvPr>
            <p:cNvSpPr/>
            <p:nvPr/>
          </p:nvSpPr>
          <p:spPr>
            <a:xfrm>
              <a:off x="8425505" y="2313422"/>
              <a:ext cx="486981" cy="535957"/>
            </a:xfrm>
            <a:custGeom>
              <a:avLst/>
              <a:gdLst>
                <a:gd name="connsiteX0" fmla="*/ 485674 w 486981"/>
                <a:gd name="connsiteY0" fmla="*/ 256311 h 535957"/>
                <a:gd name="connsiteX1" fmla="*/ 467324 w 486981"/>
                <a:gd name="connsiteY1" fmla="*/ 157722 h 535957"/>
                <a:gd name="connsiteX2" fmla="*/ 411678 w 486981"/>
                <a:gd name="connsiteY2" fmla="*/ 71403 h 535957"/>
                <a:gd name="connsiteX3" fmla="*/ 324815 w 486981"/>
                <a:gd name="connsiteY3" fmla="*/ 14291 h 535957"/>
                <a:gd name="connsiteX4" fmla="*/ 115478 w 486981"/>
                <a:gd name="connsiteY4" fmla="*/ 40512 h 535957"/>
                <a:gd name="connsiteX5" fmla="*/ 38550 w 486981"/>
                <a:gd name="connsiteY5" fmla="*/ 122217 h 535957"/>
                <a:gd name="connsiteX6" fmla="*/ 6628 w 486981"/>
                <a:gd name="connsiteY6" fmla="*/ 337364 h 535957"/>
                <a:gd name="connsiteX7" fmla="*/ 41590 w 486981"/>
                <a:gd name="connsiteY7" fmla="*/ 421404 h 535957"/>
                <a:gd name="connsiteX8" fmla="*/ 101742 w 486981"/>
                <a:gd name="connsiteY8" fmla="*/ 487745 h 535957"/>
                <a:gd name="connsiteX9" fmla="*/ 180624 w 486981"/>
                <a:gd name="connsiteY9" fmla="*/ 527593 h 535957"/>
                <a:gd name="connsiteX10" fmla="*/ 350060 w 486981"/>
                <a:gd name="connsiteY10" fmla="*/ 505877 h 535957"/>
                <a:gd name="connsiteX11" fmla="*/ 416347 w 486981"/>
                <a:gd name="connsiteY11" fmla="*/ 449525 h 535957"/>
                <a:gd name="connsiteX12" fmla="*/ 461026 w 486981"/>
                <a:gd name="connsiteY12" fmla="*/ 373901 h 535957"/>
                <a:gd name="connsiteX13" fmla="*/ 480625 w 486981"/>
                <a:gd name="connsiteY13" fmla="*/ 287039 h 535957"/>
                <a:gd name="connsiteX14" fmla="*/ 474545 w 486981"/>
                <a:gd name="connsiteY14" fmla="*/ 280144 h 535957"/>
                <a:gd name="connsiteX15" fmla="*/ 471233 w 486981"/>
                <a:gd name="connsiteY15" fmla="*/ 297734 h 535957"/>
                <a:gd name="connsiteX16" fmla="*/ 466836 w 486981"/>
                <a:gd name="connsiteY16" fmla="*/ 315377 h 535957"/>
                <a:gd name="connsiteX17" fmla="*/ 464610 w 486981"/>
                <a:gd name="connsiteY17" fmla="*/ 324226 h 535957"/>
                <a:gd name="connsiteX18" fmla="*/ 461678 w 486981"/>
                <a:gd name="connsiteY18" fmla="*/ 333021 h 535957"/>
                <a:gd name="connsiteX19" fmla="*/ 455597 w 486981"/>
                <a:gd name="connsiteY19" fmla="*/ 350611 h 535957"/>
                <a:gd name="connsiteX20" fmla="*/ 419604 w 486981"/>
                <a:gd name="connsiteY20" fmla="*/ 417766 h 535957"/>
                <a:gd name="connsiteX21" fmla="*/ 365315 w 486981"/>
                <a:gd name="connsiteY21" fmla="*/ 474336 h 535957"/>
                <a:gd name="connsiteX22" fmla="*/ 293980 w 486981"/>
                <a:gd name="connsiteY22" fmla="*/ 509895 h 535957"/>
                <a:gd name="connsiteX23" fmla="*/ 137247 w 486981"/>
                <a:gd name="connsiteY23" fmla="*/ 490785 h 535957"/>
                <a:gd name="connsiteX24" fmla="*/ 37030 w 486981"/>
                <a:gd name="connsiteY24" fmla="*/ 374498 h 535957"/>
                <a:gd name="connsiteX25" fmla="*/ 36704 w 486981"/>
                <a:gd name="connsiteY25" fmla="*/ 171294 h 535957"/>
                <a:gd name="connsiteX26" fmla="*/ 93924 w 486981"/>
                <a:gd name="connsiteY26" fmla="*/ 84921 h 535957"/>
                <a:gd name="connsiteX27" fmla="*/ 113415 w 486981"/>
                <a:gd name="connsiteY27" fmla="*/ 67657 h 535957"/>
                <a:gd name="connsiteX28" fmla="*/ 123946 w 486981"/>
                <a:gd name="connsiteY28" fmla="*/ 60056 h 535957"/>
                <a:gd name="connsiteX29" fmla="*/ 134804 w 486981"/>
                <a:gd name="connsiteY29" fmla="*/ 52727 h 535957"/>
                <a:gd name="connsiteX30" fmla="*/ 146205 w 486981"/>
                <a:gd name="connsiteY30" fmla="*/ 46538 h 535957"/>
                <a:gd name="connsiteX31" fmla="*/ 157823 w 486981"/>
                <a:gd name="connsiteY31" fmla="*/ 40621 h 535957"/>
                <a:gd name="connsiteX32" fmla="*/ 169875 w 486981"/>
                <a:gd name="connsiteY32" fmla="*/ 35681 h 535957"/>
                <a:gd name="connsiteX33" fmla="*/ 175847 w 486981"/>
                <a:gd name="connsiteY33" fmla="*/ 33238 h 535957"/>
                <a:gd name="connsiteX34" fmla="*/ 182090 w 486981"/>
                <a:gd name="connsiteY34" fmla="*/ 31446 h 535957"/>
                <a:gd name="connsiteX35" fmla="*/ 284859 w 486981"/>
                <a:gd name="connsiteY35" fmla="*/ 26017 h 535957"/>
                <a:gd name="connsiteX36" fmla="*/ 378128 w 486981"/>
                <a:gd name="connsiteY36" fmla="*/ 70263 h 535957"/>
                <a:gd name="connsiteX37" fmla="*/ 443817 w 486981"/>
                <a:gd name="connsiteY37" fmla="*/ 150936 h 535957"/>
                <a:gd name="connsiteX38" fmla="*/ 473622 w 486981"/>
                <a:gd name="connsiteY38" fmla="*/ 251316 h 535957"/>
                <a:gd name="connsiteX39" fmla="*/ 485674 w 486981"/>
                <a:gd name="connsiteY39" fmla="*/ 256311 h 5359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486981" h="535957">
                  <a:moveTo>
                    <a:pt x="485674" y="256311"/>
                  </a:moveTo>
                  <a:cubicBezTo>
                    <a:pt x="485891" y="222581"/>
                    <a:pt x="479648" y="189123"/>
                    <a:pt x="467324" y="157722"/>
                  </a:cubicBezTo>
                  <a:cubicBezTo>
                    <a:pt x="454729" y="125518"/>
                    <a:pt x="435782" y="96169"/>
                    <a:pt x="411678" y="71403"/>
                  </a:cubicBezTo>
                  <a:cubicBezTo>
                    <a:pt x="387248" y="46234"/>
                    <a:pt x="357606" y="26739"/>
                    <a:pt x="324815" y="14291"/>
                  </a:cubicBezTo>
                  <a:cubicBezTo>
                    <a:pt x="254946" y="-11719"/>
                    <a:pt x="176769" y="-1925"/>
                    <a:pt x="115478" y="40512"/>
                  </a:cubicBezTo>
                  <a:cubicBezTo>
                    <a:pt x="84207" y="61870"/>
                    <a:pt x="57985" y="89742"/>
                    <a:pt x="38550" y="122217"/>
                  </a:cubicBezTo>
                  <a:cubicBezTo>
                    <a:pt x="656" y="187174"/>
                    <a:pt x="-10744" y="264210"/>
                    <a:pt x="6628" y="337364"/>
                  </a:cubicBezTo>
                  <a:cubicBezTo>
                    <a:pt x="13523" y="367126"/>
                    <a:pt x="25357" y="395530"/>
                    <a:pt x="41590" y="421404"/>
                  </a:cubicBezTo>
                  <a:cubicBezTo>
                    <a:pt x="57605" y="446854"/>
                    <a:pt x="77964" y="469303"/>
                    <a:pt x="101742" y="487745"/>
                  </a:cubicBezTo>
                  <a:cubicBezTo>
                    <a:pt x="125195" y="505997"/>
                    <a:pt x="152014" y="519526"/>
                    <a:pt x="180624" y="527593"/>
                  </a:cubicBezTo>
                  <a:cubicBezTo>
                    <a:pt x="237682" y="543901"/>
                    <a:pt x="298974" y="536051"/>
                    <a:pt x="350060" y="505877"/>
                  </a:cubicBezTo>
                  <a:cubicBezTo>
                    <a:pt x="375305" y="491143"/>
                    <a:pt x="397726" y="472066"/>
                    <a:pt x="416347" y="449525"/>
                  </a:cubicBezTo>
                  <a:cubicBezTo>
                    <a:pt x="435131" y="426816"/>
                    <a:pt x="450169" y="401295"/>
                    <a:pt x="461026" y="373901"/>
                  </a:cubicBezTo>
                  <a:cubicBezTo>
                    <a:pt x="471884" y="346094"/>
                    <a:pt x="478508" y="316811"/>
                    <a:pt x="480625" y="287039"/>
                  </a:cubicBezTo>
                  <a:cubicBezTo>
                    <a:pt x="481656" y="273358"/>
                    <a:pt x="476554" y="269612"/>
                    <a:pt x="474545" y="280144"/>
                  </a:cubicBezTo>
                  <a:cubicBezTo>
                    <a:pt x="473459" y="285953"/>
                    <a:pt x="472373" y="291816"/>
                    <a:pt x="471233" y="297734"/>
                  </a:cubicBezTo>
                  <a:cubicBezTo>
                    <a:pt x="470093" y="303651"/>
                    <a:pt x="468247" y="309460"/>
                    <a:pt x="466836" y="315377"/>
                  </a:cubicBezTo>
                  <a:cubicBezTo>
                    <a:pt x="466076" y="318309"/>
                    <a:pt x="465370" y="321241"/>
                    <a:pt x="464610" y="324226"/>
                  </a:cubicBezTo>
                  <a:cubicBezTo>
                    <a:pt x="463849" y="327212"/>
                    <a:pt x="462601" y="330090"/>
                    <a:pt x="461678" y="333021"/>
                  </a:cubicBezTo>
                  <a:cubicBezTo>
                    <a:pt x="459561" y="338830"/>
                    <a:pt x="457932" y="344802"/>
                    <a:pt x="455597" y="350611"/>
                  </a:cubicBezTo>
                  <a:cubicBezTo>
                    <a:pt x="446423" y="374390"/>
                    <a:pt x="434317" y="396947"/>
                    <a:pt x="419604" y="417766"/>
                  </a:cubicBezTo>
                  <a:cubicBezTo>
                    <a:pt x="404621" y="439368"/>
                    <a:pt x="386271" y="458461"/>
                    <a:pt x="365315" y="474336"/>
                  </a:cubicBezTo>
                  <a:cubicBezTo>
                    <a:pt x="343925" y="490454"/>
                    <a:pt x="319713" y="502506"/>
                    <a:pt x="293980" y="509895"/>
                  </a:cubicBezTo>
                  <a:cubicBezTo>
                    <a:pt x="241265" y="524694"/>
                    <a:pt x="184858" y="517816"/>
                    <a:pt x="137247" y="490785"/>
                  </a:cubicBezTo>
                  <a:cubicBezTo>
                    <a:pt x="91916" y="464124"/>
                    <a:pt x="56682" y="423244"/>
                    <a:pt x="37030" y="374498"/>
                  </a:cubicBezTo>
                  <a:cubicBezTo>
                    <a:pt x="10808" y="309324"/>
                    <a:pt x="10700" y="236555"/>
                    <a:pt x="36704" y="171294"/>
                  </a:cubicBezTo>
                  <a:cubicBezTo>
                    <a:pt x="49625" y="138884"/>
                    <a:pt x="69115" y="109481"/>
                    <a:pt x="93924" y="84921"/>
                  </a:cubicBezTo>
                  <a:cubicBezTo>
                    <a:pt x="100059" y="78754"/>
                    <a:pt x="106574" y="72988"/>
                    <a:pt x="113415" y="67657"/>
                  </a:cubicBezTo>
                  <a:cubicBezTo>
                    <a:pt x="116726" y="64888"/>
                    <a:pt x="120255" y="62347"/>
                    <a:pt x="123946" y="60056"/>
                  </a:cubicBezTo>
                  <a:lnTo>
                    <a:pt x="134804" y="52727"/>
                  </a:lnTo>
                  <a:cubicBezTo>
                    <a:pt x="138550" y="50556"/>
                    <a:pt x="142405" y="48601"/>
                    <a:pt x="146205" y="46538"/>
                  </a:cubicBezTo>
                  <a:cubicBezTo>
                    <a:pt x="149951" y="44361"/>
                    <a:pt x="153860" y="42385"/>
                    <a:pt x="157823" y="40621"/>
                  </a:cubicBezTo>
                  <a:lnTo>
                    <a:pt x="169875" y="35681"/>
                  </a:lnTo>
                  <a:lnTo>
                    <a:pt x="175847" y="33238"/>
                  </a:lnTo>
                  <a:lnTo>
                    <a:pt x="182090" y="31446"/>
                  </a:lnTo>
                  <a:cubicBezTo>
                    <a:pt x="215369" y="21169"/>
                    <a:pt x="250657" y="19302"/>
                    <a:pt x="284859" y="26017"/>
                  </a:cubicBezTo>
                  <a:cubicBezTo>
                    <a:pt x="319116" y="32939"/>
                    <a:pt x="351091" y="48129"/>
                    <a:pt x="378128" y="70263"/>
                  </a:cubicBezTo>
                  <a:cubicBezTo>
                    <a:pt x="405326" y="92342"/>
                    <a:pt x="427693" y="119807"/>
                    <a:pt x="443817" y="150936"/>
                  </a:cubicBezTo>
                  <a:cubicBezTo>
                    <a:pt x="460050" y="182196"/>
                    <a:pt x="470147" y="216267"/>
                    <a:pt x="473622" y="251316"/>
                  </a:cubicBezTo>
                  <a:cubicBezTo>
                    <a:pt x="475142" y="275203"/>
                    <a:pt x="485185" y="284433"/>
                    <a:pt x="485674" y="256311"/>
                  </a:cubicBezTo>
                  <a:close/>
                </a:path>
              </a:pathLst>
            </a:custGeom>
            <a:solidFill>
              <a:srgbClr val="87F1DD"/>
            </a:solidFill>
            <a:ln w="54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178" name="Forme libre : forme 177">
              <a:extLst>
                <a:ext uri="{FF2B5EF4-FFF2-40B4-BE49-F238E27FC236}">
                  <a16:creationId xmlns:a16="http://schemas.microsoft.com/office/drawing/2014/main" id="{594DAB66-0BFF-4F8D-89B4-D0416D6FEC90}"/>
                </a:ext>
              </a:extLst>
            </p:cNvPr>
            <p:cNvSpPr/>
            <p:nvPr/>
          </p:nvSpPr>
          <p:spPr>
            <a:xfrm>
              <a:off x="9458140" y="4478460"/>
              <a:ext cx="89902" cy="194517"/>
            </a:xfrm>
            <a:custGeom>
              <a:avLst/>
              <a:gdLst>
                <a:gd name="connsiteX0" fmla="*/ 89903 w 89902"/>
                <a:gd name="connsiteY0" fmla="*/ 38871 h 194517"/>
                <a:gd name="connsiteX1" fmla="*/ 0 w 89902"/>
                <a:gd name="connsiteY1" fmla="*/ 0 h 194517"/>
                <a:gd name="connsiteX2" fmla="*/ 20467 w 89902"/>
                <a:gd name="connsiteY2" fmla="*/ 132845 h 194517"/>
                <a:gd name="connsiteX3" fmla="*/ 89903 w 89902"/>
                <a:gd name="connsiteY3" fmla="*/ 194517 h 194517"/>
                <a:gd name="connsiteX4" fmla="*/ 89903 w 89902"/>
                <a:gd name="connsiteY4" fmla="*/ 38871 h 1945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902" h="194517">
                  <a:moveTo>
                    <a:pt x="89903" y="38871"/>
                  </a:moveTo>
                  <a:lnTo>
                    <a:pt x="0" y="0"/>
                  </a:lnTo>
                  <a:lnTo>
                    <a:pt x="20467" y="132845"/>
                  </a:lnTo>
                  <a:lnTo>
                    <a:pt x="89903" y="194517"/>
                  </a:lnTo>
                  <a:lnTo>
                    <a:pt x="89903" y="38871"/>
                  </a:lnTo>
                  <a:close/>
                </a:path>
              </a:pathLst>
            </a:custGeom>
            <a:solidFill>
              <a:srgbClr val="8C6655"/>
            </a:solidFill>
            <a:ln w="54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179" name="Forme libre : forme 178">
              <a:extLst>
                <a:ext uri="{FF2B5EF4-FFF2-40B4-BE49-F238E27FC236}">
                  <a16:creationId xmlns:a16="http://schemas.microsoft.com/office/drawing/2014/main" id="{9B80B562-8F2C-4365-8E30-C48E5774722A}"/>
                </a:ext>
              </a:extLst>
            </p:cNvPr>
            <p:cNvSpPr/>
            <p:nvPr/>
          </p:nvSpPr>
          <p:spPr>
            <a:xfrm>
              <a:off x="8785314" y="3451245"/>
              <a:ext cx="138447" cy="413750"/>
            </a:xfrm>
            <a:custGeom>
              <a:avLst/>
              <a:gdLst>
                <a:gd name="connsiteX0" fmla="*/ 75442 w 159197"/>
                <a:gd name="connsiteY0" fmla="*/ 326743 h 475761"/>
                <a:gd name="connsiteX1" fmla="*/ 49437 w 159197"/>
                <a:gd name="connsiteY1" fmla="*/ 285212 h 475761"/>
                <a:gd name="connsiteX2" fmla="*/ 131957 w 159197"/>
                <a:gd name="connsiteY2" fmla="*/ 283366 h 475761"/>
                <a:gd name="connsiteX3" fmla="*/ 145094 w 159197"/>
                <a:gd name="connsiteY3" fmla="*/ 282986 h 475761"/>
                <a:gd name="connsiteX4" fmla="*/ 139231 w 159197"/>
                <a:gd name="connsiteY4" fmla="*/ 271803 h 475761"/>
                <a:gd name="connsiteX5" fmla="*/ 134563 w 159197"/>
                <a:gd name="connsiteY5" fmla="*/ 262899 h 475761"/>
                <a:gd name="connsiteX6" fmla="*/ 4269 w 159197"/>
                <a:gd name="connsiteY6" fmla="*/ 3778 h 475761"/>
                <a:gd name="connsiteX7" fmla="*/ -1160 w 159197"/>
                <a:gd name="connsiteY7" fmla="*/ 3398 h 475761"/>
                <a:gd name="connsiteX8" fmla="*/ 114313 w 159197"/>
                <a:gd name="connsiteY8" fmla="*/ 252530 h 475761"/>
                <a:gd name="connsiteX9" fmla="*/ 122999 w 159197"/>
                <a:gd name="connsiteY9" fmla="*/ 269848 h 475761"/>
                <a:gd name="connsiteX10" fmla="*/ 40154 w 159197"/>
                <a:gd name="connsiteY10" fmla="*/ 270337 h 475761"/>
                <a:gd name="connsiteX11" fmla="*/ 40154 w 159197"/>
                <a:gd name="connsiteY11" fmla="*/ 270011 h 475761"/>
                <a:gd name="connsiteX12" fmla="*/ 40154 w 159197"/>
                <a:gd name="connsiteY12" fmla="*/ 270337 h 475761"/>
                <a:gd name="connsiteX13" fmla="*/ 22782 w 159197"/>
                <a:gd name="connsiteY13" fmla="*/ 270337 h 475761"/>
                <a:gd name="connsiteX14" fmla="*/ 27342 w 159197"/>
                <a:gd name="connsiteY14" fmla="*/ 277829 h 475761"/>
                <a:gd name="connsiteX15" fmla="*/ 31739 w 159197"/>
                <a:gd name="connsiteY15" fmla="*/ 285104 h 475761"/>
                <a:gd name="connsiteX16" fmla="*/ 31739 w 159197"/>
                <a:gd name="connsiteY16" fmla="*/ 285484 h 475761"/>
                <a:gd name="connsiteX17" fmla="*/ 32119 w 159197"/>
                <a:gd name="connsiteY17" fmla="*/ 285484 h 475761"/>
                <a:gd name="connsiteX18" fmla="*/ 147483 w 159197"/>
                <a:gd name="connsiteY18" fmla="*/ 469795 h 475761"/>
                <a:gd name="connsiteX19" fmla="*/ 156495 w 159197"/>
                <a:gd name="connsiteY19" fmla="*/ 467352 h 475761"/>
                <a:gd name="connsiteX20" fmla="*/ 75442 w 159197"/>
                <a:gd name="connsiteY20" fmla="*/ 326743 h 475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9197" h="475761">
                  <a:moveTo>
                    <a:pt x="75442" y="326743"/>
                  </a:moveTo>
                  <a:cubicBezTo>
                    <a:pt x="66810" y="312883"/>
                    <a:pt x="58178" y="299040"/>
                    <a:pt x="49437" y="285212"/>
                  </a:cubicBezTo>
                  <a:cubicBezTo>
                    <a:pt x="76962" y="284724"/>
                    <a:pt x="104486" y="284181"/>
                    <a:pt x="131957" y="283366"/>
                  </a:cubicBezTo>
                  <a:lnTo>
                    <a:pt x="145094" y="282986"/>
                  </a:lnTo>
                  <a:lnTo>
                    <a:pt x="139231" y="271803"/>
                  </a:lnTo>
                  <a:cubicBezTo>
                    <a:pt x="137657" y="268817"/>
                    <a:pt x="136137" y="265831"/>
                    <a:pt x="134563" y="262899"/>
                  </a:cubicBezTo>
                  <a:cubicBezTo>
                    <a:pt x="88797" y="175657"/>
                    <a:pt x="42271" y="95038"/>
                    <a:pt x="4269" y="3778"/>
                  </a:cubicBezTo>
                  <a:cubicBezTo>
                    <a:pt x="2152" y="-1379"/>
                    <a:pt x="-2137" y="-1108"/>
                    <a:pt x="-1160" y="3398"/>
                  </a:cubicBezTo>
                  <a:cubicBezTo>
                    <a:pt x="14312" y="82877"/>
                    <a:pt x="75984" y="177123"/>
                    <a:pt x="114313" y="252530"/>
                  </a:cubicBezTo>
                  <a:cubicBezTo>
                    <a:pt x="117190" y="258285"/>
                    <a:pt x="120121" y="264039"/>
                    <a:pt x="122999" y="269848"/>
                  </a:cubicBezTo>
                  <a:cubicBezTo>
                    <a:pt x="95474" y="270136"/>
                    <a:pt x="67841" y="270299"/>
                    <a:pt x="40154" y="270337"/>
                  </a:cubicBezTo>
                  <a:lnTo>
                    <a:pt x="40154" y="270011"/>
                  </a:lnTo>
                  <a:lnTo>
                    <a:pt x="40154" y="270337"/>
                  </a:lnTo>
                  <a:lnTo>
                    <a:pt x="22782" y="270337"/>
                  </a:lnTo>
                  <a:lnTo>
                    <a:pt x="27342" y="277829"/>
                  </a:lnTo>
                  <a:lnTo>
                    <a:pt x="31739" y="285104"/>
                  </a:lnTo>
                  <a:lnTo>
                    <a:pt x="31739" y="285484"/>
                  </a:lnTo>
                  <a:lnTo>
                    <a:pt x="32119" y="285484"/>
                  </a:lnTo>
                  <a:cubicBezTo>
                    <a:pt x="69850" y="347536"/>
                    <a:pt x="107581" y="409751"/>
                    <a:pt x="147483" y="469795"/>
                  </a:cubicBezTo>
                  <a:cubicBezTo>
                    <a:pt x="152912" y="478372"/>
                    <a:pt x="161219" y="477721"/>
                    <a:pt x="156495" y="467352"/>
                  </a:cubicBezTo>
                  <a:cubicBezTo>
                    <a:pt x="133802" y="418709"/>
                    <a:pt x="104323" y="372672"/>
                    <a:pt x="75442" y="326743"/>
                  </a:cubicBezTo>
                  <a:close/>
                </a:path>
              </a:pathLst>
            </a:custGeom>
            <a:solidFill>
              <a:srgbClr val="CCCFD6">
                <a:alpha val="28000"/>
              </a:srgbClr>
            </a:solidFill>
            <a:ln w="54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180" name="Forme libre : forme 179">
              <a:extLst>
                <a:ext uri="{FF2B5EF4-FFF2-40B4-BE49-F238E27FC236}">
                  <a16:creationId xmlns:a16="http://schemas.microsoft.com/office/drawing/2014/main" id="{B8B8CF70-C0E3-4E55-90B2-8023874FF76B}"/>
                </a:ext>
              </a:extLst>
            </p:cNvPr>
            <p:cNvSpPr/>
            <p:nvPr/>
          </p:nvSpPr>
          <p:spPr>
            <a:xfrm>
              <a:off x="9392934" y="3492310"/>
              <a:ext cx="210905" cy="461373"/>
            </a:xfrm>
            <a:custGeom>
              <a:avLst/>
              <a:gdLst>
                <a:gd name="connsiteX0" fmla="*/ 245338 w 251005"/>
                <a:gd name="connsiteY0" fmla="*/ 1638 h 549095"/>
                <a:gd name="connsiteX1" fmla="*/ 111895 w 251005"/>
                <a:gd name="connsiteY1" fmla="*/ 237958 h 549095"/>
                <a:gd name="connsiteX2" fmla="*/ 107498 w 251005"/>
                <a:gd name="connsiteY2" fmla="*/ 247133 h 549095"/>
                <a:gd name="connsiteX3" fmla="*/ 116890 w 251005"/>
                <a:gd name="connsiteY3" fmla="*/ 248707 h 549095"/>
                <a:gd name="connsiteX4" fmla="*/ 161624 w 251005"/>
                <a:gd name="connsiteY4" fmla="*/ 256688 h 549095"/>
                <a:gd name="connsiteX5" fmla="*/ 211733 w 251005"/>
                <a:gd name="connsiteY5" fmla="*/ 266677 h 549095"/>
                <a:gd name="connsiteX6" fmla="*/ 2557 w 251005"/>
                <a:gd name="connsiteY6" fmla="*/ 536873 h 549095"/>
                <a:gd name="connsiteX7" fmla="*/ 7986 w 251005"/>
                <a:gd name="connsiteY7" fmla="*/ 544799 h 549095"/>
                <a:gd name="connsiteX8" fmla="*/ 126988 w 251005"/>
                <a:gd name="connsiteY8" fmla="*/ 400607 h 549095"/>
                <a:gd name="connsiteX9" fmla="*/ 228291 w 251005"/>
                <a:gd name="connsiteY9" fmla="*/ 268522 h 549095"/>
                <a:gd name="connsiteX10" fmla="*/ 236977 w 251005"/>
                <a:gd name="connsiteY10" fmla="*/ 257176 h 549095"/>
                <a:gd name="connsiteX11" fmla="*/ 223242 w 251005"/>
                <a:gd name="connsiteY11" fmla="*/ 254625 h 549095"/>
                <a:gd name="connsiteX12" fmla="*/ 185240 w 251005"/>
                <a:gd name="connsiteY12" fmla="*/ 247567 h 549095"/>
                <a:gd name="connsiteX13" fmla="*/ 126988 w 251005"/>
                <a:gd name="connsiteY13" fmla="*/ 237252 h 549095"/>
                <a:gd name="connsiteX14" fmla="*/ 248324 w 251005"/>
                <a:gd name="connsiteY14" fmla="*/ 6687 h 549095"/>
                <a:gd name="connsiteX15" fmla="*/ 245338 w 251005"/>
                <a:gd name="connsiteY15" fmla="*/ 1638 h 5490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51005" h="549095">
                  <a:moveTo>
                    <a:pt x="245338" y="1638"/>
                  </a:moveTo>
                  <a:cubicBezTo>
                    <a:pt x="193492" y="61084"/>
                    <a:pt x="150930" y="157230"/>
                    <a:pt x="111895" y="237958"/>
                  </a:cubicBezTo>
                  <a:lnTo>
                    <a:pt x="107498" y="247133"/>
                  </a:lnTo>
                  <a:lnTo>
                    <a:pt x="116890" y="248707"/>
                  </a:lnTo>
                  <a:cubicBezTo>
                    <a:pt x="132417" y="251313"/>
                    <a:pt x="147401" y="254136"/>
                    <a:pt x="161624" y="256688"/>
                  </a:cubicBezTo>
                  <a:lnTo>
                    <a:pt x="211733" y="266677"/>
                  </a:lnTo>
                  <a:cubicBezTo>
                    <a:pt x="141646" y="356362"/>
                    <a:pt x="69496" y="445830"/>
                    <a:pt x="2557" y="536873"/>
                  </a:cubicBezTo>
                  <a:cubicBezTo>
                    <a:pt x="-4500" y="546482"/>
                    <a:pt x="-1406" y="554191"/>
                    <a:pt x="7986" y="544799"/>
                  </a:cubicBezTo>
                  <a:cubicBezTo>
                    <a:pt x="50929" y="500716"/>
                    <a:pt x="88931" y="450282"/>
                    <a:pt x="126988" y="400607"/>
                  </a:cubicBezTo>
                  <a:lnTo>
                    <a:pt x="228291" y="268522"/>
                  </a:lnTo>
                  <a:lnTo>
                    <a:pt x="236977" y="257176"/>
                  </a:lnTo>
                  <a:lnTo>
                    <a:pt x="223242" y="254625"/>
                  </a:lnTo>
                  <a:lnTo>
                    <a:pt x="185240" y="247567"/>
                  </a:lnTo>
                  <a:lnTo>
                    <a:pt x="126988" y="237252"/>
                  </a:lnTo>
                  <a:cubicBezTo>
                    <a:pt x="164990" y="159076"/>
                    <a:pt x="202450" y="82800"/>
                    <a:pt x="248324" y="6687"/>
                  </a:cubicBezTo>
                  <a:cubicBezTo>
                    <a:pt x="251418" y="1312"/>
                    <a:pt x="248813" y="-2325"/>
                    <a:pt x="245338" y="1638"/>
                  </a:cubicBezTo>
                  <a:close/>
                </a:path>
              </a:pathLst>
            </a:custGeom>
            <a:solidFill>
              <a:srgbClr val="CCCFD6">
                <a:alpha val="28000"/>
              </a:srgbClr>
            </a:solidFill>
            <a:ln w="54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grpSp>
      <p:sp>
        <p:nvSpPr>
          <p:cNvPr id="181" name="Rectangle 180">
            <a:extLst>
              <a:ext uri="{FF2B5EF4-FFF2-40B4-BE49-F238E27FC236}">
                <a16:creationId xmlns:a16="http://schemas.microsoft.com/office/drawing/2014/main" id="{587BE4DF-DB3C-4A2D-9C87-5ADCC609CC18}"/>
              </a:ext>
            </a:extLst>
          </p:cNvPr>
          <p:cNvSpPr/>
          <p:nvPr/>
        </p:nvSpPr>
        <p:spPr>
          <a:xfrm rot="3134214">
            <a:off x="10839768" y="5445664"/>
            <a:ext cx="132682" cy="535589"/>
          </a:xfrm>
          <a:prstGeom prst="rect">
            <a:avLst/>
          </a:prstGeom>
          <a:solidFill>
            <a:srgbClr val="1E233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Trebuchet MS"/>
              <a:ea typeface="+mn-ea"/>
              <a:cs typeface="+mn-cs"/>
            </a:endParaRPr>
          </a:p>
        </p:txBody>
      </p:sp>
      <p:grpSp>
        <p:nvGrpSpPr>
          <p:cNvPr id="182" name="Group 4">
            <a:extLst>
              <a:ext uri="{FF2B5EF4-FFF2-40B4-BE49-F238E27FC236}">
                <a16:creationId xmlns:a16="http://schemas.microsoft.com/office/drawing/2014/main" id="{093D359D-1123-4635-87FA-91ADF82C29A1}"/>
              </a:ext>
            </a:extLst>
          </p:cNvPr>
          <p:cNvGrpSpPr/>
          <p:nvPr/>
        </p:nvGrpSpPr>
        <p:grpSpPr>
          <a:xfrm>
            <a:off x="9384397" y="4498845"/>
            <a:ext cx="1588770" cy="1809648"/>
            <a:chOff x="7654834" y="3717846"/>
            <a:chExt cx="1588770" cy="1809648"/>
          </a:xfrm>
        </p:grpSpPr>
        <p:sp>
          <p:nvSpPr>
            <p:cNvPr id="183" name="Forme libre : forme 27">
              <a:extLst>
                <a:ext uri="{FF2B5EF4-FFF2-40B4-BE49-F238E27FC236}">
                  <a16:creationId xmlns:a16="http://schemas.microsoft.com/office/drawing/2014/main" id="{9019F22D-8F5F-4F4E-9FD1-49839AF056C7}"/>
                </a:ext>
              </a:extLst>
            </p:cNvPr>
            <p:cNvSpPr/>
            <p:nvPr/>
          </p:nvSpPr>
          <p:spPr>
            <a:xfrm rot="21123000">
              <a:off x="8362441" y="4369136"/>
              <a:ext cx="881163" cy="1158358"/>
            </a:xfrm>
            <a:custGeom>
              <a:avLst/>
              <a:gdLst>
                <a:gd name="connsiteX0" fmla="*/ -1303 w 660968"/>
                <a:gd name="connsiteY0" fmla="*/ -36 h 868894"/>
                <a:gd name="connsiteX1" fmla="*/ 659666 w 660968"/>
                <a:gd name="connsiteY1" fmla="*/ -36 h 868894"/>
                <a:gd name="connsiteX2" fmla="*/ 659666 w 660968"/>
                <a:gd name="connsiteY2" fmla="*/ 868859 h 868894"/>
                <a:gd name="connsiteX3" fmla="*/ -1303 w 660968"/>
                <a:gd name="connsiteY3" fmla="*/ 868859 h 868894"/>
              </a:gdLst>
              <a:ahLst/>
              <a:cxnLst>
                <a:cxn ang="0">
                  <a:pos x="connsiteX0" y="connsiteY0"/>
                </a:cxn>
                <a:cxn ang="0">
                  <a:pos x="connsiteX1" y="connsiteY1"/>
                </a:cxn>
                <a:cxn ang="0">
                  <a:pos x="connsiteX2" y="connsiteY2"/>
                </a:cxn>
                <a:cxn ang="0">
                  <a:pos x="connsiteX3" y="connsiteY3"/>
                </a:cxn>
              </a:cxnLst>
              <a:rect l="l" t="t" r="r" b="b"/>
              <a:pathLst>
                <a:path w="660968" h="868894">
                  <a:moveTo>
                    <a:pt x="-1303" y="-36"/>
                  </a:moveTo>
                  <a:lnTo>
                    <a:pt x="659666" y="-36"/>
                  </a:lnTo>
                  <a:lnTo>
                    <a:pt x="659666" y="868859"/>
                  </a:lnTo>
                  <a:lnTo>
                    <a:pt x="-1303" y="868859"/>
                  </a:lnTo>
                  <a:close/>
                </a:path>
              </a:pathLst>
            </a:custGeom>
            <a:solidFill>
              <a:srgbClr val="FFFFFF"/>
            </a:solidFill>
            <a:ln w="54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184" name="Forme libre : forme 28">
              <a:extLst>
                <a:ext uri="{FF2B5EF4-FFF2-40B4-BE49-F238E27FC236}">
                  <a16:creationId xmlns:a16="http://schemas.microsoft.com/office/drawing/2014/main" id="{9738858D-D134-4E02-B776-E0FB9D1BF6C7}"/>
                </a:ext>
              </a:extLst>
            </p:cNvPr>
            <p:cNvSpPr/>
            <p:nvPr/>
          </p:nvSpPr>
          <p:spPr>
            <a:xfrm>
              <a:off x="8278972" y="4258559"/>
              <a:ext cx="888040" cy="231671"/>
            </a:xfrm>
            <a:custGeom>
              <a:avLst/>
              <a:gdLst>
                <a:gd name="connsiteX0" fmla="*/ 653314 w 666126"/>
                <a:gd name="connsiteY0" fmla="*/ -36 h 173778"/>
                <a:gd name="connsiteX1" fmla="*/ 369600 w 666126"/>
                <a:gd name="connsiteY1" fmla="*/ 39595 h 173778"/>
                <a:gd name="connsiteX2" fmla="*/ 319980 w 666126"/>
                <a:gd name="connsiteY2" fmla="*/ 2108 h 173778"/>
                <a:gd name="connsiteX3" fmla="*/ 282466 w 666126"/>
                <a:gd name="connsiteY3" fmla="*/ 51756 h 173778"/>
                <a:gd name="connsiteX4" fmla="*/ -1303 w 666126"/>
                <a:gd name="connsiteY4" fmla="*/ 91387 h 173778"/>
                <a:gd name="connsiteX5" fmla="*/ 10207 w 666126"/>
                <a:gd name="connsiteY5" fmla="*/ 173743 h 173778"/>
                <a:gd name="connsiteX6" fmla="*/ 664823 w 666126"/>
                <a:gd name="connsiteY6" fmla="*/ 82266 h 173778"/>
                <a:gd name="connsiteX7" fmla="*/ 328503 w 666126"/>
                <a:gd name="connsiteY7" fmla="*/ 63374 h 173778"/>
                <a:gd name="connsiteX8" fmla="*/ 307819 w 666126"/>
                <a:gd name="connsiteY8" fmla="*/ 47733 h 173778"/>
                <a:gd name="connsiteX9" fmla="*/ 323454 w 666126"/>
                <a:gd name="connsiteY9" fmla="*/ 27027 h 173778"/>
                <a:gd name="connsiteX10" fmla="*/ 344138 w 666126"/>
                <a:gd name="connsiteY10" fmla="*/ 42635 h 173778"/>
                <a:gd name="connsiteX11" fmla="*/ 328557 w 666126"/>
                <a:gd name="connsiteY11" fmla="*/ 63368 h 173778"/>
                <a:gd name="connsiteX12" fmla="*/ 328503 w 666126"/>
                <a:gd name="connsiteY12" fmla="*/ 63374 h 173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66126" h="173778">
                  <a:moveTo>
                    <a:pt x="653314" y="-36"/>
                  </a:moveTo>
                  <a:lnTo>
                    <a:pt x="369600" y="39595"/>
                  </a:lnTo>
                  <a:cubicBezTo>
                    <a:pt x="366234" y="15534"/>
                    <a:pt x="344029" y="-1252"/>
                    <a:pt x="319980" y="2108"/>
                  </a:cubicBezTo>
                  <a:cubicBezTo>
                    <a:pt x="295875" y="5469"/>
                    <a:pt x="279100" y="27695"/>
                    <a:pt x="282466" y="51756"/>
                  </a:cubicBezTo>
                  <a:lnTo>
                    <a:pt x="-1303" y="91387"/>
                  </a:lnTo>
                  <a:lnTo>
                    <a:pt x="10207" y="173743"/>
                  </a:lnTo>
                  <a:lnTo>
                    <a:pt x="664823" y="82266"/>
                  </a:lnTo>
                  <a:close/>
                  <a:moveTo>
                    <a:pt x="328503" y="63374"/>
                  </a:moveTo>
                  <a:cubicBezTo>
                    <a:pt x="318460" y="64774"/>
                    <a:pt x="309176" y="57771"/>
                    <a:pt x="307819" y="47733"/>
                  </a:cubicBezTo>
                  <a:cubicBezTo>
                    <a:pt x="306408" y="37695"/>
                    <a:pt x="313410" y="28428"/>
                    <a:pt x="323454" y="27027"/>
                  </a:cubicBezTo>
                  <a:cubicBezTo>
                    <a:pt x="333443" y="25627"/>
                    <a:pt x="342727" y="32614"/>
                    <a:pt x="344138" y="42635"/>
                  </a:cubicBezTo>
                  <a:cubicBezTo>
                    <a:pt x="345550" y="52668"/>
                    <a:pt x="338546" y="61951"/>
                    <a:pt x="328557" y="63368"/>
                  </a:cubicBezTo>
                  <a:cubicBezTo>
                    <a:pt x="328503" y="63368"/>
                    <a:pt x="328503" y="63374"/>
                    <a:pt x="328503" y="63374"/>
                  </a:cubicBezTo>
                  <a:close/>
                </a:path>
              </a:pathLst>
            </a:custGeom>
            <a:solidFill>
              <a:srgbClr val="D9042B"/>
            </a:solidFill>
            <a:ln w="54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185" name="Forme libre : forme 31">
              <a:extLst>
                <a:ext uri="{FF2B5EF4-FFF2-40B4-BE49-F238E27FC236}">
                  <a16:creationId xmlns:a16="http://schemas.microsoft.com/office/drawing/2014/main" id="{F847FD2C-EC35-4D3C-B1AA-2B0C875F3D26}"/>
                </a:ext>
              </a:extLst>
            </p:cNvPr>
            <p:cNvSpPr/>
            <p:nvPr/>
          </p:nvSpPr>
          <p:spPr>
            <a:xfrm>
              <a:off x="8089066" y="4846287"/>
              <a:ext cx="611330" cy="460040"/>
            </a:xfrm>
            <a:custGeom>
              <a:avLst/>
              <a:gdLst>
                <a:gd name="connsiteX0" fmla="*/ 427793 w 458564"/>
                <a:gd name="connsiteY0" fmla="*/ 258128 h 345080"/>
                <a:gd name="connsiteX1" fmla="*/ 295165 w 458564"/>
                <a:gd name="connsiteY1" fmla="*/ 205848 h 345080"/>
                <a:gd name="connsiteX2" fmla="*/ 266500 w 458564"/>
                <a:gd name="connsiteY2" fmla="*/ 204763 h 345080"/>
                <a:gd name="connsiteX3" fmla="*/ 295165 w 458564"/>
                <a:gd name="connsiteY3" fmla="*/ 205848 h 345080"/>
                <a:gd name="connsiteX4" fmla="*/ 457109 w 458564"/>
                <a:gd name="connsiteY4" fmla="*/ 179790 h 345080"/>
                <a:gd name="connsiteX5" fmla="*/ 290279 w 458564"/>
                <a:gd name="connsiteY5" fmla="*/ 147216 h 345080"/>
                <a:gd name="connsiteX6" fmla="*/ 445491 w 458564"/>
                <a:gd name="connsiteY6" fmla="*/ 90864 h 345080"/>
                <a:gd name="connsiteX7" fmla="*/ 199671 w 458564"/>
                <a:gd name="connsiteY7" fmla="*/ 91244 h 345080"/>
                <a:gd name="connsiteX8" fmla="*/ 175241 w 458564"/>
                <a:gd name="connsiteY8" fmla="*/ 39 h 345080"/>
                <a:gd name="connsiteX9" fmla="*/ 144893 w 458564"/>
                <a:gd name="connsiteY9" fmla="*/ 152754 h 345080"/>
                <a:gd name="connsiteX10" fmla="*/ 89953 w 458564"/>
                <a:gd name="connsiteY10" fmla="*/ 161929 h 345080"/>
                <a:gd name="connsiteX11" fmla="*/ 17097 w 458564"/>
                <a:gd name="connsiteY11" fmla="*/ 175284 h 345080"/>
                <a:gd name="connsiteX12" fmla="*/ 810 w 458564"/>
                <a:gd name="connsiteY12" fmla="*/ 243905 h 345080"/>
                <a:gd name="connsiteX13" fmla="*/ 19920 w 458564"/>
                <a:gd name="connsiteY13" fmla="*/ 345045 h 345080"/>
                <a:gd name="connsiteX14" fmla="*/ 135664 w 458564"/>
                <a:gd name="connsiteY14" fmla="*/ 294231 h 345080"/>
                <a:gd name="connsiteX15" fmla="*/ 193536 w 458564"/>
                <a:gd name="connsiteY15" fmla="*/ 265729 h 345080"/>
                <a:gd name="connsiteX16" fmla="*/ 341256 w 458564"/>
                <a:gd name="connsiteY16" fmla="*/ 322407 h 345080"/>
                <a:gd name="connsiteX17" fmla="*/ 265252 w 458564"/>
                <a:gd name="connsiteY17" fmla="*/ 265349 h 345080"/>
                <a:gd name="connsiteX18" fmla="*/ 427793 w 458564"/>
                <a:gd name="connsiteY18" fmla="*/ 258128 h 345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58564" h="345080">
                  <a:moveTo>
                    <a:pt x="427793" y="258128"/>
                  </a:moveTo>
                  <a:cubicBezTo>
                    <a:pt x="439845" y="225881"/>
                    <a:pt x="361235" y="209920"/>
                    <a:pt x="295165" y="205848"/>
                  </a:cubicBezTo>
                  <a:cubicBezTo>
                    <a:pt x="282516" y="205848"/>
                    <a:pt x="272364" y="205305"/>
                    <a:pt x="266500" y="204763"/>
                  </a:cubicBezTo>
                  <a:cubicBezTo>
                    <a:pt x="275512" y="204763"/>
                    <a:pt x="285230" y="205251"/>
                    <a:pt x="295165" y="205848"/>
                  </a:cubicBezTo>
                  <a:cubicBezTo>
                    <a:pt x="350377" y="206391"/>
                    <a:pt x="453200" y="201777"/>
                    <a:pt x="457109" y="179790"/>
                  </a:cubicBezTo>
                  <a:cubicBezTo>
                    <a:pt x="461615" y="154437"/>
                    <a:pt x="365524" y="145913"/>
                    <a:pt x="290279" y="147216"/>
                  </a:cubicBezTo>
                  <a:cubicBezTo>
                    <a:pt x="361235" y="143470"/>
                    <a:pt x="448477" y="113883"/>
                    <a:pt x="445491" y="90864"/>
                  </a:cubicBezTo>
                  <a:cubicBezTo>
                    <a:pt x="442288" y="66326"/>
                    <a:pt x="199671" y="91244"/>
                    <a:pt x="199671" y="91244"/>
                  </a:cubicBezTo>
                  <a:cubicBezTo>
                    <a:pt x="199671" y="91244"/>
                    <a:pt x="208194" y="-3056"/>
                    <a:pt x="175241" y="39"/>
                  </a:cubicBezTo>
                  <a:cubicBezTo>
                    <a:pt x="142288" y="3133"/>
                    <a:pt x="144893" y="152754"/>
                    <a:pt x="144893" y="152754"/>
                  </a:cubicBezTo>
                  <a:lnTo>
                    <a:pt x="89953" y="161929"/>
                  </a:lnTo>
                  <a:lnTo>
                    <a:pt x="17097" y="175284"/>
                  </a:lnTo>
                  <a:cubicBezTo>
                    <a:pt x="19323" y="193742"/>
                    <a:pt x="-9124" y="215186"/>
                    <a:pt x="810" y="243905"/>
                  </a:cubicBezTo>
                  <a:cubicBezTo>
                    <a:pt x="9768" y="270398"/>
                    <a:pt x="11017" y="329030"/>
                    <a:pt x="19920" y="345045"/>
                  </a:cubicBezTo>
                  <a:lnTo>
                    <a:pt x="135664" y="294231"/>
                  </a:lnTo>
                  <a:lnTo>
                    <a:pt x="193536" y="265729"/>
                  </a:lnTo>
                  <a:cubicBezTo>
                    <a:pt x="193536" y="265729"/>
                    <a:pt x="338379" y="354980"/>
                    <a:pt x="341256" y="322407"/>
                  </a:cubicBezTo>
                  <a:cubicBezTo>
                    <a:pt x="344134" y="289833"/>
                    <a:pt x="265252" y="265349"/>
                    <a:pt x="265252" y="265349"/>
                  </a:cubicBezTo>
                  <a:cubicBezTo>
                    <a:pt x="265252" y="265349"/>
                    <a:pt x="413895" y="295262"/>
                    <a:pt x="427793" y="258128"/>
                  </a:cubicBezTo>
                  <a:close/>
                </a:path>
              </a:pathLst>
            </a:custGeom>
            <a:solidFill>
              <a:srgbClr val="8C6655"/>
            </a:solidFill>
            <a:ln w="54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186" name="Forme libre : forme 32">
              <a:extLst>
                <a:ext uri="{FF2B5EF4-FFF2-40B4-BE49-F238E27FC236}">
                  <a16:creationId xmlns:a16="http://schemas.microsoft.com/office/drawing/2014/main" id="{F0C8B9CE-97B4-4C41-A0DE-B0B25E7702B1}"/>
                </a:ext>
              </a:extLst>
            </p:cNvPr>
            <p:cNvSpPr/>
            <p:nvPr/>
          </p:nvSpPr>
          <p:spPr>
            <a:xfrm>
              <a:off x="7654834" y="3717846"/>
              <a:ext cx="579916" cy="1614977"/>
            </a:xfrm>
            <a:custGeom>
              <a:avLst/>
              <a:gdLst>
                <a:gd name="connsiteX0" fmla="*/ 431743 w 435000"/>
                <a:gd name="connsiteY0" fmla="*/ -36 h 1211408"/>
                <a:gd name="connsiteX1" fmla="*/ 24250 w 435000"/>
                <a:gd name="connsiteY1" fmla="*/ 782268 h 1211408"/>
                <a:gd name="connsiteX2" fmla="*/ 345478 w 435000"/>
                <a:gd name="connsiteY2" fmla="*/ 1191498 h 1211408"/>
                <a:gd name="connsiteX3" fmla="*/ 345478 w 435000"/>
                <a:gd name="connsiteY3" fmla="*/ 989272 h 1211408"/>
                <a:gd name="connsiteX4" fmla="*/ 183969 w 435000"/>
                <a:gd name="connsiteY4" fmla="*/ 877383 h 1211408"/>
                <a:gd name="connsiteX5" fmla="*/ 433698 w 435000"/>
                <a:gd name="connsiteY5" fmla="*/ 299694 h 1211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5000" h="1211408">
                  <a:moveTo>
                    <a:pt x="431743" y="-36"/>
                  </a:moveTo>
                  <a:cubicBezTo>
                    <a:pt x="327563" y="3602"/>
                    <a:pt x="110950" y="513864"/>
                    <a:pt x="24250" y="782268"/>
                  </a:cubicBezTo>
                  <a:cubicBezTo>
                    <a:pt x="-62449" y="1050673"/>
                    <a:pt x="78105" y="1281727"/>
                    <a:pt x="345478" y="1191498"/>
                  </a:cubicBezTo>
                  <a:lnTo>
                    <a:pt x="345478" y="989272"/>
                  </a:lnTo>
                  <a:cubicBezTo>
                    <a:pt x="269800" y="989272"/>
                    <a:pt x="184783" y="1014571"/>
                    <a:pt x="183969" y="877383"/>
                  </a:cubicBezTo>
                  <a:cubicBezTo>
                    <a:pt x="183154" y="740194"/>
                    <a:pt x="433698" y="299694"/>
                    <a:pt x="433698" y="299694"/>
                  </a:cubicBezTo>
                  <a:close/>
                </a:path>
              </a:pathLst>
            </a:custGeom>
            <a:solidFill>
              <a:srgbClr val="EBEDF2"/>
            </a:solidFill>
            <a:ln w="540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grpSp>
      <p:pic>
        <p:nvPicPr>
          <p:cNvPr id="187" name="Picture 2" descr="Image result for efs logo">
            <a:extLst>
              <a:ext uri="{FF2B5EF4-FFF2-40B4-BE49-F238E27FC236}">
                <a16:creationId xmlns:a16="http://schemas.microsoft.com/office/drawing/2014/main" id="{50D405CC-7A2D-48B2-9070-66262D23EA59}"/>
              </a:ext>
            </a:extLst>
          </p:cNvPr>
          <p:cNvPicPr>
            <a:picLocks noChangeAspect="1" noChangeArrowheads="1"/>
          </p:cNvPicPr>
          <p:nvPr/>
        </p:nvPicPr>
        <p:blipFill rotWithShape="1">
          <a:blip r:embed="rId2" cstate="hqprint">
            <a:clrChange>
              <a:clrFrom>
                <a:srgbClr val="FFFFFF"/>
              </a:clrFrom>
              <a:clrTo>
                <a:srgbClr val="FFFFFF">
                  <a:alpha val="0"/>
                </a:srgbClr>
              </a:clrTo>
            </a:clrChange>
            <a:extLst>
              <a:ext uri="{28A0092B-C50C-407E-A947-70E740481C1C}">
                <a14:useLocalDpi xmlns:a14="http://schemas.microsoft.com/office/drawing/2010/main" val="0"/>
              </a:ext>
            </a:extLst>
          </a:blip>
          <a:srcRect l="9586" r="14141" b="15900"/>
          <a:stretch/>
        </p:blipFill>
        <p:spPr bwMode="auto">
          <a:xfrm>
            <a:off x="10968636" y="5078707"/>
            <a:ext cx="257934" cy="136646"/>
          </a:xfrm>
          <a:prstGeom prst="rect">
            <a:avLst/>
          </a:prstGeom>
          <a:noFill/>
          <a:extLst>
            <a:ext uri="{909E8E84-426E-40DD-AFC4-6F175D3DCCD1}">
              <a14:hiddenFill xmlns:a14="http://schemas.microsoft.com/office/drawing/2010/main">
                <a:solidFill>
                  <a:srgbClr val="FFFFFF"/>
                </a:solidFill>
              </a14:hiddenFill>
            </a:ext>
          </a:extLst>
        </p:spPr>
      </p:pic>
      <p:grpSp>
        <p:nvGrpSpPr>
          <p:cNvPr id="188" name="Groupe 187">
            <a:extLst>
              <a:ext uri="{FF2B5EF4-FFF2-40B4-BE49-F238E27FC236}">
                <a16:creationId xmlns:a16="http://schemas.microsoft.com/office/drawing/2014/main" id="{4469F8DE-EF51-409E-99E5-341D83308BF1}"/>
              </a:ext>
            </a:extLst>
          </p:cNvPr>
          <p:cNvGrpSpPr/>
          <p:nvPr/>
        </p:nvGrpSpPr>
        <p:grpSpPr>
          <a:xfrm>
            <a:off x="147918" y="141194"/>
            <a:ext cx="11769820" cy="6554086"/>
            <a:chOff x="147918" y="141194"/>
            <a:chExt cx="11769820" cy="6554086"/>
          </a:xfrm>
        </p:grpSpPr>
        <p:pic>
          <p:nvPicPr>
            <p:cNvPr id="189" name="Image 188">
              <a:extLst>
                <a:ext uri="{FF2B5EF4-FFF2-40B4-BE49-F238E27FC236}">
                  <a16:creationId xmlns:a16="http://schemas.microsoft.com/office/drawing/2014/main" id="{5CE0E6A2-0F12-4D73-A9A2-784353CCB76E}"/>
                </a:ext>
              </a:extLst>
            </p:cNvPr>
            <p:cNvPicPr>
              <a:picLocks noChangeAspect="1"/>
            </p:cNvPicPr>
            <p:nvPr/>
          </p:nvPicPr>
          <p:blipFill rotWithShape="1">
            <a:blip r:embed="rId3" cstate="hqprint">
              <a:extLst>
                <a:ext uri="{28A0092B-C50C-407E-A947-70E740481C1C}">
                  <a14:useLocalDpi xmlns:a14="http://schemas.microsoft.com/office/drawing/2010/main" val="0"/>
                </a:ext>
              </a:extLst>
            </a:blip>
            <a:srcRect l="1510" t="6215" r="2029" b="5015"/>
            <a:stretch/>
          </p:blipFill>
          <p:spPr>
            <a:xfrm>
              <a:off x="147918" y="141194"/>
              <a:ext cx="1095935" cy="1008530"/>
            </a:xfrm>
            <a:prstGeom prst="ellipse">
              <a:avLst/>
            </a:prstGeom>
          </p:spPr>
        </p:pic>
        <p:sp>
          <p:nvSpPr>
            <p:cNvPr id="190" name="Forme libre : forme 189">
              <a:extLst>
                <a:ext uri="{FF2B5EF4-FFF2-40B4-BE49-F238E27FC236}">
                  <a16:creationId xmlns:a16="http://schemas.microsoft.com/office/drawing/2014/main" id="{239F4E2E-B1DD-44BF-872D-1A7A593C6C7B}"/>
                </a:ext>
              </a:extLst>
            </p:cNvPr>
            <p:cNvSpPr/>
            <p:nvPr/>
          </p:nvSpPr>
          <p:spPr>
            <a:xfrm>
              <a:off x="10330851" y="6198391"/>
              <a:ext cx="1087243" cy="234000"/>
            </a:xfrm>
            <a:custGeom>
              <a:avLst/>
              <a:gdLst>
                <a:gd name="connsiteX0" fmla="*/ 19635 w 1087243"/>
                <a:gd name="connsiteY0" fmla="*/ 0 h 246390"/>
                <a:gd name="connsiteX1" fmla="*/ 945457 w 1087243"/>
                <a:gd name="connsiteY1" fmla="*/ 0 h 246390"/>
                <a:gd name="connsiteX2" fmla="*/ 965092 w 1087243"/>
                <a:gd name="connsiteY2" fmla="*/ 19635 h 246390"/>
                <a:gd name="connsiteX3" fmla="*/ 965092 w 1087243"/>
                <a:gd name="connsiteY3" fmla="*/ 78700 h 246390"/>
                <a:gd name="connsiteX4" fmla="*/ 1087243 w 1087243"/>
                <a:gd name="connsiteY4" fmla="*/ 80962 h 246390"/>
                <a:gd name="connsiteX5" fmla="*/ 965092 w 1087243"/>
                <a:gd name="connsiteY5" fmla="*/ 154253 h 246390"/>
                <a:gd name="connsiteX6" fmla="*/ 965092 w 1087243"/>
                <a:gd name="connsiteY6" fmla="*/ 226755 h 246390"/>
                <a:gd name="connsiteX7" fmla="*/ 945457 w 1087243"/>
                <a:gd name="connsiteY7" fmla="*/ 246390 h 246390"/>
                <a:gd name="connsiteX8" fmla="*/ 19635 w 1087243"/>
                <a:gd name="connsiteY8" fmla="*/ 246390 h 246390"/>
                <a:gd name="connsiteX9" fmla="*/ 0 w 1087243"/>
                <a:gd name="connsiteY9" fmla="*/ 226755 h 246390"/>
                <a:gd name="connsiteX10" fmla="*/ 0 w 1087243"/>
                <a:gd name="connsiteY10" fmla="*/ 19635 h 246390"/>
                <a:gd name="connsiteX11" fmla="*/ 19635 w 1087243"/>
                <a:gd name="connsiteY11" fmla="*/ 0 h 246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87243" h="246390">
                  <a:moveTo>
                    <a:pt x="19635" y="0"/>
                  </a:moveTo>
                  <a:lnTo>
                    <a:pt x="945457" y="0"/>
                  </a:lnTo>
                  <a:cubicBezTo>
                    <a:pt x="956301" y="0"/>
                    <a:pt x="965092" y="8791"/>
                    <a:pt x="965092" y="19635"/>
                  </a:cubicBezTo>
                  <a:lnTo>
                    <a:pt x="965092" y="78700"/>
                  </a:lnTo>
                  <a:lnTo>
                    <a:pt x="1087243" y="80962"/>
                  </a:lnTo>
                  <a:lnTo>
                    <a:pt x="965092" y="154253"/>
                  </a:lnTo>
                  <a:lnTo>
                    <a:pt x="965092" y="226755"/>
                  </a:lnTo>
                  <a:cubicBezTo>
                    <a:pt x="965092" y="237599"/>
                    <a:pt x="956301" y="246390"/>
                    <a:pt x="945457" y="246390"/>
                  </a:cubicBezTo>
                  <a:lnTo>
                    <a:pt x="19635" y="246390"/>
                  </a:lnTo>
                  <a:cubicBezTo>
                    <a:pt x="8791" y="246390"/>
                    <a:pt x="0" y="237599"/>
                    <a:pt x="0" y="226755"/>
                  </a:cubicBezTo>
                  <a:lnTo>
                    <a:pt x="0" y="19635"/>
                  </a:lnTo>
                  <a:cubicBezTo>
                    <a:pt x="0" y="8791"/>
                    <a:pt x="8791" y="0"/>
                    <a:pt x="19635"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Trebuchet MS"/>
                <a:ea typeface="+mn-ea"/>
                <a:cs typeface="+mn-cs"/>
              </a:endParaRPr>
            </a:p>
          </p:txBody>
        </p:sp>
        <p:pic>
          <p:nvPicPr>
            <p:cNvPr id="191" name="Image 190" descr="Une image contenant texte&#10;&#10;Description générée automatiquement">
              <a:extLst>
                <a:ext uri="{FF2B5EF4-FFF2-40B4-BE49-F238E27FC236}">
                  <a16:creationId xmlns:a16="http://schemas.microsoft.com/office/drawing/2014/main" id="{6164C0B0-8D24-4190-A61F-F518B417AC54}"/>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10328470" y="6028912"/>
              <a:ext cx="1589268" cy="666368"/>
            </a:xfrm>
            <a:prstGeom prst="rect">
              <a:avLst/>
            </a:prstGeom>
          </p:spPr>
        </p:pic>
      </p:grpSp>
      <p:sp>
        <p:nvSpPr>
          <p:cNvPr id="47" name="Espace réservé du pied de page 2">
            <a:extLst>
              <a:ext uri="{FF2B5EF4-FFF2-40B4-BE49-F238E27FC236}">
                <a16:creationId xmlns:a16="http://schemas.microsoft.com/office/drawing/2014/main" id="{69481FD9-8E99-487F-82B5-B82B19232C3A}"/>
              </a:ext>
            </a:extLst>
          </p:cNvPr>
          <p:cNvSpPr txBox="1">
            <a:spLocks/>
          </p:cNvSpPr>
          <p:nvPr/>
        </p:nvSpPr>
        <p:spPr>
          <a:xfrm>
            <a:off x="141942" y="6398185"/>
            <a:ext cx="4114800" cy="365125"/>
          </a:xfrm>
          <a:prstGeom prst="rect">
            <a:avLst/>
          </a:prstGeom>
        </p:spPr>
        <p:txBody>
          <a:bodyPr vert="horz" lIns="91440" tIns="45720" rIns="91440" bIns="45720" rtlCol="0" anchor="ctr"/>
          <a:lstStyle>
            <a:defPPr>
              <a:defRPr lang="fr-FR"/>
            </a:defPPr>
            <a:lvl1pPr marL="0" algn="l" defTabSz="914400" rtl="0" eaLnBrk="1" latinLnBrk="0" hangingPunct="1">
              <a:defRPr sz="8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fr-FR" b="1" dirty="0">
                <a:solidFill>
                  <a:schemeClr val="accent1"/>
                </a:solidFill>
                <a:latin typeface="+mj-lt"/>
              </a:rPr>
              <a:t>Niveau 3 (6</a:t>
            </a:r>
            <a:r>
              <a:rPr lang="fr-FR" b="1" baseline="30000" dirty="0">
                <a:solidFill>
                  <a:schemeClr val="accent1"/>
                </a:solidFill>
                <a:latin typeface="+mj-lt"/>
              </a:rPr>
              <a:t>e</a:t>
            </a:r>
            <a:r>
              <a:rPr lang="fr-FR" b="1" dirty="0">
                <a:solidFill>
                  <a:schemeClr val="accent1"/>
                </a:solidFill>
                <a:latin typeface="+mj-lt"/>
              </a:rPr>
              <a:t> – 5</a:t>
            </a:r>
            <a:r>
              <a:rPr lang="fr-FR" b="1" baseline="30000" dirty="0">
                <a:solidFill>
                  <a:schemeClr val="accent1"/>
                </a:solidFill>
                <a:latin typeface="+mj-lt"/>
              </a:rPr>
              <a:t>e</a:t>
            </a:r>
            <a:r>
              <a:rPr lang="fr-FR" b="1" dirty="0">
                <a:solidFill>
                  <a:schemeClr val="accent1"/>
                </a:solidFill>
                <a:latin typeface="+mj-lt"/>
              </a:rPr>
              <a:t>)</a:t>
            </a:r>
          </a:p>
        </p:txBody>
      </p:sp>
    </p:spTree>
    <p:extLst>
      <p:ext uri="{BB962C8B-B14F-4D97-AF65-F5344CB8AC3E}">
        <p14:creationId xmlns:p14="http://schemas.microsoft.com/office/powerpoint/2010/main" val="51732550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1000"/>
                                        <p:tgtEl>
                                          <p:spTgt spid="4"/>
                                        </p:tgtEl>
                                      </p:cBhvr>
                                    </p:animEffect>
                                    <p:anim calcmode="lin" valueType="num">
                                      <p:cBhvr>
                                        <p:cTn id="8" dur="1000" fill="hold"/>
                                        <p:tgtEl>
                                          <p:spTgt spid="4"/>
                                        </p:tgtEl>
                                        <p:attrNameLst>
                                          <p:attrName>ppt_x</p:attrName>
                                        </p:attrNameLst>
                                      </p:cBhvr>
                                      <p:tavLst>
                                        <p:tav tm="0">
                                          <p:val>
                                            <p:strVal val="#ppt_x"/>
                                          </p:val>
                                        </p:tav>
                                        <p:tav tm="100000">
                                          <p:val>
                                            <p:strVal val="#ppt_x"/>
                                          </p:val>
                                        </p:tav>
                                      </p:tavLst>
                                    </p:anim>
                                    <p:anim calcmode="lin" valueType="num">
                                      <p:cBhvr>
                                        <p:cTn id="9" dur="1000" fill="hold"/>
                                        <p:tgtEl>
                                          <p:spTgt spid="4"/>
                                        </p:tgtEl>
                                        <p:attrNameLst>
                                          <p:attrName>ppt_y</p:attrName>
                                        </p:attrNameLst>
                                      </p:cBhvr>
                                      <p:tavLst>
                                        <p:tav tm="0">
                                          <p:val>
                                            <p:strVal val="#ppt_y+.1"/>
                                          </p:val>
                                        </p:tav>
                                        <p:tav tm="100000">
                                          <p:val>
                                            <p:strVal val="#ppt_y"/>
                                          </p:val>
                                        </p:tav>
                                      </p:tavLst>
                                    </p:anim>
                                  </p:childTnLst>
                                </p:cTn>
                              </p:par>
                              <p:par>
                                <p:cTn id="10" presetID="32" presetClass="emph" presetSubtype="0" repeatCount="indefinite" fill="remove" grpId="0" nodeType="withEffect">
                                  <p:stCondLst>
                                    <p:cond delay="0"/>
                                  </p:stCondLst>
                                  <p:endCondLst>
                                    <p:cond evt="onNext" delay="0">
                                      <p:tgtEl>
                                        <p:sldTgt/>
                                      </p:tgtEl>
                                    </p:cond>
                                  </p:endCondLst>
                                  <p:childTnLst>
                                    <p:animRot by="120000">
                                      <p:cBhvr>
                                        <p:cTn id="11" dur="100" fill="hold">
                                          <p:stCondLst>
                                            <p:cond delay="0"/>
                                          </p:stCondLst>
                                        </p:cTn>
                                        <p:tgtEl>
                                          <p:spTgt spid="181"/>
                                        </p:tgtEl>
                                        <p:attrNameLst>
                                          <p:attrName>r</p:attrName>
                                        </p:attrNameLst>
                                      </p:cBhvr>
                                    </p:animRot>
                                    <p:animRot by="-240000">
                                      <p:cBhvr>
                                        <p:cTn id="12" dur="200" fill="hold">
                                          <p:stCondLst>
                                            <p:cond delay="200"/>
                                          </p:stCondLst>
                                        </p:cTn>
                                        <p:tgtEl>
                                          <p:spTgt spid="181"/>
                                        </p:tgtEl>
                                        <p:attrNameLst>
                                          <p:attrName>r</p:attrName>
                                        </p:attrNameLst>
                                      </p:cBhvr>
                                    </p:animRot>
                                    <p:animRot by="240000">
                                      <p:cBhvr>
                                        <p:cTn id="13" dur="200" fill="hold">
                                          <p:stCondLst>
                                            <p:cond delay="400"/>
                                          </p:stCondLst>
                                        </p:cTn>
                                        <p:tgtEl>
                                          <p:spTgt spid="181"/>
                                        </p:tgtEl>
                                        <p:attrNameLst>
                                          <p:attrName>r</p:attrName>
                                        </p:attrNameLst>
                                      </p:cBhvr>
                                    </p:animRot>
                                    <p:animRot by="-240000">
                                      <p:cBhvr>
                                        <p:cTn id="14" dur="200" fill="hold">
                                          <p:stCondLst>
                                            <p:cond delay="600"/>
                                          </p:stCondLst>
                                        </p:cTn>
                                        <p:tgtEl>
                                          <p:spTgt spid="181"/>
                                        </p:tgtEl>
                                        <p:attrNameLst>
                                          <p:attrName>r</p:attrName>
                                        </p:attrNameLst>
                                      </p:cBhvr>
                                    </p:animRot>
                                    <p:animRot by="120000">
                                      <p:cBhvr>
                                        <p:cTn id="15" dur="200" fill="hold">
                                          <p:stCondLst>
                                            <p:cond delay="800"/>
                                          </p:stCondLst>
                                        </p:cTn>
                                        <p:tgtEl>
                                          <p:spTgt spid="181"/>
                                        </p:tgtEl>
                                        <p:attrNameLst>
                                          <p:attrName>r</p:attrName>
                                        </p:attrNameLst>
                                      </p:cBhvr>
                                    </p:animRot>
                                  </p:childTnLst>
                                </p:cTn>
                              </p:par>
                              <p:par>
                                <p:cTn id="16" presetID="0" presetClass="path" presetSubtype="0" accel="50000" decel="50000" autoRev="1" fill="hold" nodeType="withEffect">
                                  <p:stCondLst>
                                    <p:cond delay="0"/>
                                  </p:stCondLst>
                                  <p:childTnLst>
                                    <p:animMotion origin="layout" path="M 0.00429 -0.00069 L 0.00429 -0.00046 C 0.00364 -0.00069 0.00299 -0.00092 0.00247 -0.00092 C -0.00287 -0.00092 -0.00521 0.00046 -0.00274 -0.00092 C 0.00052 -0.00046 -0.00131 -0.00092 0.0026 -1.48148E-6 L 0.00429 0.00046 C 0.00377 0.00046 0.00338 0.0007 0.00299 0.0007 C 0.00169 0.00093 0.00026 0.00093 -0.00118 0.00116 C -0.00131 0.00116 -0.00078 0.00139 -0.00052 0.00139 C 0.00195 0.00185 0.00338 -0.00023 0.00429 -0.00069 Z " pathEditMode="relative" rAng="0" ptsTypes="AAAAAAAAAA">
                                      <p:cBhvr>
                                        <p:cTn id="17" dur="5000" fill="hold"/>
                                        <p:tgtEl>
                                          <p:spTgt spid="156"/>
                                        </p:tgtEl>
                                        <p:attrNameLst>
                                          <p:attrName>ppt_x</p:attrName>
                                          <p:attrName>ppt_y</p:attrName>
                                        </p:attrNameLst>
                                      </p:cBhvr>
                                      <p:rCtr x="-40400" y="9300"/>
                                    </p:animMotion>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nodeType="clickEffect">
                                  <p:stCondLst>
                                    <p:cond delay="0"/>
                                  </p:stCondLst>
                                  <p:childTnLst>
                                    <p:set>
                                      <p:cBhvr>
                                        <p:cTn id="21" dur="1" fill="hold">
                                          <p:stCondLst>
                                            <p:cond delay="0"/>
                                          </p:stCondLst>
                                        </p:cTn>
                                        <p:tgtEl>
                                          <p:spTgt spid="3"/>
                                        </p:tgtEl>
                                        <p:attrNameLst>
                                          <p:attrName>style.visibility</p:attrName>
                                        </p:attrNameLst>
                                      </p:cBhvr>
                                      <p:to>
                                        <p:strVal val="visible"/>
                                      </p:to>
                                    </p:set>
                                    <p:animEffect transition="in" filter="fade">
                                      <p:cBhvr>
                                        <p:cTn id="22"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181" grpId="0" animBg="1"/>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90" name="Group 189">
            <a:extLst>
              <a:ext uri="{FF2B5EF4-FFF2-40B4-BE49-F238E27FC236}">
                <a16:creationId xmlns:a16="http://schemas.microsoft.com/office/drawing/2014/main" id="{D56D93F6-1873-426F-A780-FE145348C5AC}"/>
              </a:ext>
            </a:extLst>
          </p:cNvPr>
          <p:cNvGrpSpPr/>
          <p:nvPr/>
        </p:nvGrpSpPr>
        <p:grpSpPr>
          <a:xfrm>
            <a:off x="7794395" y="6068939"/>
            <a:ext cx="1845198" cy="2871345"/>
            <a:chOff x="7716948" y="6151153"/>
            <a:chExt cx="1845198" cy="2871345"/>
          </a:xfrm>
        </p:grpSpPr>
        <p:sp>
          <p:nvSpPr>
            <p:cNvPr id="185" name="Graphique 6">
              <a:extLst>
                <a:ext uri="{FF2B5EF4-FFF2-40B4-BE49-F238E27FC236}">
                  <a16:creationId xmlns:a16="http://schemas.microsoft.com/office/drawing/2014/main" id="{4A84D642-5B28-477B-97F6-776BC5836DD5}"/>
                </a:ext>
              </a:extLst>
            </p:cNvPr>
            <p:cNvSpPr/>
            <p:nvPr/>
          </p:nvSpPr>
          <p:spPr>
            <a:xfrm>
              <a:off x="7716948" y="6487740"/>
              <a:ext cx="1543734" cy="2534758"/>
            </a:xfrm>
            <a:custGeom>
              <a:avLst/>
              <a:gdLst>
                <a:gd name="connsiteX0" fmla="*/ 1329423 w 1543734"/>
                <a:gd name="connsiteY0" fmla="*/ 109772 h 2534758"/>
                <a:gd name="connsiteX1" fmla="*/ 1428670 w 1543734"/>
                <a:gd name="connsiteY1" fmla="*/ 2507808 h 2534758"/>
                <a:gd name="connsiteX2" fmla="*/ 1141993 w 1543734"/>
                <a:gd name="connsiteY2" fmla="*/ 2466919 h 2534758"/>
                <a:gd name="connsiteX3" fmla="*/ 1024242 w 1543734"/>
                <a:gd name="connsiteY3" fmla="*/ 589767 h 2534758"/>
                <a:gd name="connsiteX4" fmla="*/ 916714 w 1543734"/>
                <a:gd name="connsiteY4" fmla="*/ 550560 h 2534758"/>
                <a:gd name="connsiteX5" fmla="*/ 258863 w 1543734"/>
                <a:gd name="connsiteY5" fmla="*/ 2367283 h 2534758"/>
                <a:gd name="connsiteX6" fmla="*/ -382 w 1543734"/>
                <a:gd name="connsiteY6" fmla="*/ 2331441 h 2534758"/>
                <a:gd name="connsiteX7" fmla="*/ 408963 w 1543734"/>
                <a:gd name="connsiteY7" fmla="*/ 898960 h 2534758"/>
                <a:gd name="connsiteX8" fmla="*/ 542370 w 1543734"/>
                <a:gd name="connsiteY8" fmla="*/ -344 h 2534758"/>
                <a:gd name="connsiteX9" fmla="*/ 1329423 w 1543734"/>
                <a:gd name="connsiteY9" fmla="*/ 109643 h 2534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43734" h="2534758">
                  <a:moveTo>
                    <a:pt x="1329423" y="109772"/>
                  </a:moveTo>
                  <a:cubicBezTo>
                    <a:pt x="1616230" y="374194"/>
                    <a:pt x="1577864" y="1573244"/>
                    <a:pt x="1428670" y="2507808"/>
                  </a:cubicBezTo>
                  <a:cubicBezTo>
                    <a:pt x="1371089" y="2537505"/>
                    <a:pt x="1312214" y="2562154"/>
                    <a:pt x="1141993" y="2466919"/>
                  </a:cubicBezTo>
                  <a:cubicBezTo>
                    <a:pt x="1246803" y="2194475"/>
                    <a:pt x="1133000" y="1071122"/>
                    <a:pt x="1024242" y="589767"/>
                  </a:cubicBezTo>
                  <a:lnTo>
                    <a:pt x="916714" y="550560"/>
                  </a:lnTo>
                  <a:cubicBezTo>
                    <a:pt x="907851" y="641979"/>
                    <a:pt x="501805" y="2052398"/>
                    <a:pt x="258863" y="2367283"/>
                  </a:cubicBezTo>
                  <a:cubicBezTo>
                    <a:pt x="182132" y="2387793"/>
                    <a:pt x="84178" y="2383976"/>
                    <a:pt x="-382" y="2331441"/>
                  </a:cubicBezTo>
                  <a:cubicBezTo>
                    <a:pt x="103135" y="2076336"/>
                    <a:pt x="345559" y="1190102"/>
                    <a:pt x="408963" y="898960"/>
                  </a:cubicBezTo>
                  <a:cubicBezTo>
                    <a:pt x="472367" y="607819"/>
                    <a:pt x="542370" y="-344"/>
                    <a:pt x="542370" y="-344"/>
                  </a:cubicBezTo>
                  <a:lnTo>
                    <a:pt x="1329423" y="109643"/>
                  </a:lnTo>
                </a:path>
              </a:pathLst>
            </a:custGeom>
            <a:solidFill>
              <a:srgbClr val="1760BF"/>
            </a:solidFill>
            <a:ln w="6466" cap="flat">
              <a:noFill/>
              <a:prstDash val="solid"/>
              <a:miter/>
            </a:ln>
          </p:spPr>
          <p:txBody>
            <a:bodyPr rtlCol="0" anchor="ctr"/>
            <a:lstStyle/>
            <a:p>
              <a:endParaRPr lang="fr-FR"/>
            </a:p>
          </p:txBody>
        </p:sp>
        <p:sp>
          <p:nvSpPr>
            <p:cNvPr id="186" name="Graphique 6">
              <a:extLst>
                <a:ext uri="{FF2B5EF4-FFF2-40B4-BE49-F238E27FC236}">
                  <a16:creationId xmlns:a16="http://schemas.microsoft.com/office/drawing/2014/main" id="{48DFC875-7EA6-40D1-B169-4A24C4BB9D55}"/>
                </a:ext>
              </a:extLst>
            </p:cNvPr>
            <p:cNvSpPr/>
            <p:nvPr/>
          </p:nvSpPr>
          <p:spPr>
            <a:xfrm>
              <a:off x="8251203" y="6542062"/>
              <a:ext cx="777719" cy="376179"/>
            </a:xfrm>
            <a:custGeom>
              <a:avLst/>
              <a:gdLst>
                <a:gd name="connsiteX0" fmla="*/ 13291 w 777719"/>
                <a:gd name="connsiteY0" fmla="*/ 13720 h 376179"/>
                <a:gd name="connsiteX1" fmla="*/ 141393 w 777719"/>
                <a:gd name="connsiteY1" fmla="*/ 67937 h 376179"/>
                <a:gd name="connsiteX2" fmla="*/ 143787 w 777719"/>
                <a:gd name="connsiteY2" fmla="*/ 47234 h 376179"/>
                <a:gd name="connsiteX3" fmla="*/ 147216 w 777719"/>
                <a:gd name="connsiteY3" fmla="*/ 18314 h 376179"/>
                <a:gd name="connsiteX4" fmla="*/ 151486 w 777719"/>
                <a:gd name="connsiteY4" fmla="*/ 1557 h 376179"/>
                <a:gd name="connsiteX5" fmla="*/ 157438 w 777719"/>
                <a:gd name="connsiteY5" fmla="*/ 373 h 376179"/>
                <a:gd name="connsiteX6" fmla="*/ 159121 w 777719"/>
                <a:gd name="connsiteY6" fmla="*/ 5180 h 376179"/>
                <a:gd name="connsiteX7" fmla="*/ 152651 w 777719"/>
                <a:gd name="connsiteY7" fmla="*/ 45875 h 376179"/>
                <a:gd name="connsiteX8" fmla="*/ 147539 w 777719"/>
                <a:gd name="connsiteY8" fmla="*/ 82688 h 376179"/>
                <a:gd name="connsiteX9" fmla="*/ 168243 w 777719"/>
                <a:gd name="connsiteY9" fmla="*/ 89158 h 376179"/>
                <a:gd name="connsiteX10" fmla="*/ 168890 w 777719"/>
                <a:gd name="connsiteY10" fmla="*/ 89158 h 376179"/>
                <a:gd name="connsiteX11" fmla="*/ 168890 w 777719"/>
                <a:gd name="connsiteY11" fmla="*/ 88511 h 376179"/>
                <a:gd name="connsiteX12" fmla="*/ 169796 w 777719"/>
                <a:gd name="connsiteY12" fmla="*/ 83400 h 376179"/>
                <a:gd name="connsiteX13" fmla="*/ 171801 w 777719"/>
                <a:gd name="connsiteY13" fmla="*/ 72078 h 376179"/>
                <a:gd name="connsiteX14" fmla="*/ 176395 w 777719"/>
                <a:gd name="connsiteY14" fmla="*/ 49369 h 376179"/>
                <a:gd name="connsiteX15" fmla="*/ 192440 w 777719"/>
                <a:gd name="connsiteY15" fmla="*/ 7444 h 376179"/>
                <a:gd name="connsiteX16" fmla="*/ 193217 w 777719"/>
                <a:gd name="connsiteY16" fmla="*/ 7833 h 376179"/>
                <a:gd name="connsiteX17" fmla="*/ 183318 w 777719"/>
                <a:gd name="connsiteY17" fmla="*/ 51698 h 376179"/>
                <a:gd name="connsiteX18" fmla="*/ 178918 w 777719"/>
                <a:gd name="connsiteY18" fmla="*/ 73760 h 376179"/>
                <a:gd name="connsiteX19" fmla="*/ 177754 w 777719"/>
                <a:gd name="connsiteY19" fmla="*/ 80230 h 376179"/>
                <a:gd name="connsiteX20" fmla="*/ 311420 w 777719"/>
                <a:gd name="connsiteY20" fmla="*/ 114584 h 376179"/>
                <a:gd name="connsiteX21" fmla="*/ 319119 w 777719"/>
                <a:gd name="connsiteY21" fmla="*/ 118467 h 376179"/>
                <a:gd name="connsiteX22" fmla="*/ 312584 w 777719"/>
                <a:gd name="connsiteY22" fmla="*/ 37076 h 376179"/>
                <a:gd name="connsiteX23" fmla="*/ 314202 w 777719"/>
                <a:gd name="connsiteY23" fmla="*/ 37076 h 376179"/>
                <a:gd name="connsiteX24" fmla="*/ 348557 w 777719"/>
                <a:gd name="connsiteY24" fmla="*/ 368395 h 376179"/>
                <a:gd name="connsiteX25" fmla="*/ 423671 w 777719"/>
                <a:gd name="connsiteY25" fmla="*/ 365419 h 376179"/>
                <a:gd name="connsiteX26" fmla="*/ 417978 w 777719"/>
                <a:gd name="connsiteY26" fmla="*/ 105074 h 376179"/>
                <a:gd name="connsiteX27" fmla="*/ 430270 w 777719"/>
                <a:gd name="connsiteY27" fmla="*/ 105074 h 376179"/>
                <a:gd name="connsiteX28" fmla="*/ 430270 w 777719"/>
                <a:gd name="connsiteY28" fmla="*/ 133865 h 376179"/>
                <a:gd name="connsiteX29" fmla="*/ 453238 w 777719"/>
                <a:gd name="connsiteY29" fmla="*/ 132441 h 376179"/>
                <a:gd name="connsiteX30" fmla="*/ 619189 w 777719"/>
                <a:gd name="connsiteY30" fmla="*/ 122284 h 376179"/>
                <a:gd name="connsiteX31" fmla="*/ 699738 w 777719"/>
                <a:gd name="connsiteY31" fmla="*/ 101516 h 376179"/>
                <a:gd name="connsiteX32" fmla="*/ 773818 w 777719"/>
                <a:gd name="connsiteY32" fmla="*/ 63797 h 376179"/>
                <a:gd name="connsiteX33" fmla="*/ 774723 w 777719"/>
                <a:gd name="connsiteY33" fmla="*/ 65091 h 376179"/>
                <a:gd name="connsiteX34" fmla="*/ 701226 w 777719"/>
                <a:gd name="connsiteY34" fmla="*/ 105527 h 376179"/>
                <a:gd name="connsiteX35" fmla="*/ 620547 w 777719"/>
                <a:gd name="connsiteY35" fmla="*/ 129336 h 376179"/>
                <a:gd name="connsiteX36" fmla="*/ 452979 w 777719"/>
                <a:gd name="connsiteY36" fmla="*/ 144669 h 376179"/>
                <a:gd name="connsiteX37" fmla="*/ 430335 w 777719"/>
                <a:gd name="connsiteY37" fmla="*/ 141823 h 376179"/>
                <a:gd name="connsiteX38" fmla="*/ 432017 w 777719"/>
                <a:gd name="connsiteY38" fmla="*/ 373765 h 376179"/>
                <a:gd name="connsiteX39" fmla="*/ 342022 w 777719"/>
                <a:gd name="connsiteY39" fmla="*/ 375835 h 376179"/>
                <a:gd name="connsiteX40" fmla="*/ 320154 w 777719"/>
                <a:gd name="connsiteY40" fmla="*/ 126295 h 376179"/>
                <a:gd name="connsiteX41" fmla="*/ 308379 w 777719"/>
                <a:gd name="connsiteY41" fmla="*/ 126812 h 376179"/>
                <a:gd name="connsiteX42" fmla="*/ 177883 w 777719"/>
                <a:gd name="connsiteY42" fmla="*/ 82365 h 376179"/>
                <a:gd name="connsiteX43" fmla="*/ 174777 w 777719"/>
                <a:gd name="connsiteY43" fmla="*/ 98992 h 376179"/>
                <a:gd name="connsiteX44" fmla="*/ 158862 w 777719"/>
                <a:gd name="connsiteY44" fmla="*/ 94205 h 376179"/>
                <a:gd name="connsiteX45" fmla="*/ 139452 w 777719"/>
                <a:gd name="connsiteY45" fmla="*/ 88447 h 376179"/>
                <a:gd name="connsiteX46" fmla="*/ 141587 w 777719"/>
                <a:gd name="connsiteY46" fmla="*/ 70072 h 376179"/>
                <a:gd name="connsiteX47" fmla="*/ 9344 w 777719"/>
                <a:gd name="connsiteY47" fmla="*/ 25560 h 376179"/>
                <a:gd name="connsiteX48" fmla="*/ 13291 w 777719"/>
                <a:gd name="connsiteY48" fmla="*/ 13720 h 3761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777719" h="376179">
                  <a:moveTo>
                    <a:pt x="13291" y="13720"/>
                  </a:moveTo>
                  <a:cubicBezTo>
                    <a:pt x="56121" y="31383"/>
                    <a:pt x="98628" y="50016"/>
                    <a:pt x="141393" y="67937"/>
                  </a:cubicBezTo>
                  <a:lnTo>
                    <a:pt x="143787" y="47234"/>
                  </a:lnTo>
                  <a:cubicBezTo>
                    <a:pt x="144951" y="37594"/>
                    <a:pt x="146052" y="27824"/>
                    <a:pt x="147216" y="18314"/>
                  </a:cubicBezTo>
                  <a:cubicBezTo>
                    <a:pt x="147216" y="12459"/>
                    <a:pt x="148704" y="6700"/>
                    <a:pt x="151486" y="1557"/>
                  </a:cubicBezTo>
                  <a:cubicBezTo>
                    <a:pt x="152780" y="-404"/>
                    <a:pt x="155432" y="-934"/>
                    <a:pt x="157438" y="373"/>
                  </a:cubicBezTo>
                  <a:cubicBezTo>
                    <a:pt x="158991" y="1421"/>
                    <a:pt x="159703" y="3375"/>
                    <a:pt x="159121" y="5180"/>
                  </a:cubicBezTo>
                  <a:cubicBezTo>
                    <a:pt x="156985" y="18702"/>
                    <a:pt x="154980" y="32289"/>
                    <a:pt x="152651" y="45875"/>
                  </a:cubicBezTo>
                  <a:lnTo>
                    <a:pt x="147539" y="82688"/>
                  </a:lnTo>
                  <a:lnTo>
                    <a:pt x="168243" y="89158"/>
                  </a:lnTo>
                  <a:lnTo>
                    <a:pt x="168890" y="89158"/>
                  </a:lnTo>
                  <a:lnTo>
                    <a:pt x="168890" y="88511"/>
                  </a:lnTo>
                  <a:lnTo>
                    <a:pt x="169796" y="83400"/>
                  </a:lnTo>
                  <a:cubicBezTo>
                    <a:pt x="170443" y="79648"/>
                    <a:pt x="171090" y="75895"/>
                    <a:pt x="171801" y="72078"/>
                  </a:cubicBezTo>
                  <a:cubicBezTo>
                    <a:pt x="173160" y="64508"/>
                    <a:pt x="174584" y="56874"/>
                    <a:pt x="176395" y="49369"/>
                  </a:cubicBezTo>
                  <a:cubicBezTo>
                    <a:pt x="179501" y="34624"/>
                    <a:pt x="184870" y="20475"/>
                    <a:pt x="192440" y="7444"/>
                  </a:cubicBezTo>
                  <a:cubicBezTo>
                    <a:pt x="192440" y="6991"/>
                    <a:pt x="193281" y="7444"/>
                    <a:pt x="193217" y="7833"/>
                  </a:cubicBezTo>
                  <a:cubicBezTo>
                    <a:pt x="189593" y="22454"/>
                    <a:pt x="186358" y="37076"/>
                    <a:pt x="183318" y="51698"/>
                  </a:cubicBezTo>
                  <a:lnTo>
                    <a:pt x="178918" y="73760"/>
                  </a:lnTo>
                  <a:lnTo>
                    <a:pt x="177754" y="80230"/>
                  </a:lnTo>
                  <a:cubicBezTo>
                    <a:pt x="222266" y="91811"/>
                    <a:pt x="267037" y="102745"/>
                    <a:pt x="311420" y="114584"/>
                  </a:cubicBezTo>
                  <a:cubicBezTo>
                    <a:pt x="314267" y="115199"/>
                    <a:pt x="316919" y="116538"/>
                    <a:pt x="319119" y="118467"/>
                  </a:cubicBezTo>
                  <a:lnTo>
                    <a:pt x="312584" y="37076"/>
                  </a:lnTo>
                  <a:cubicBezTo>
                    <a:pt x="311743" y="27113"/>
                    <a:pt x="313166" y="26983"/>
                    <a:pt x="314202" y="37076"/>
                  </a:cubicBezTo>
                  <a:lnTo>
                    <a:pt x="348557" y="368395"/>
                  </a:lnTo>
                  <a:lnTo>
                    <a:pt x="423671" y="365419"/>
                  </a:lnTo>
                  <a:cubicBezTo>
                    <a:pt x="421795" y="278594"/>
                    <a:pt x="419918" y="191815"/>
                    <a:pt x="417978" y="105074"/>
                  </a:cubicBezTo>
                  <a:cubicBezTo>
                    <a:pt x="416425" y="27436"/>
                    <a:pt x="429623" y="26789"/>
                    <a:pt x="430270" y="105074"/>
                  </a:cubicBezTo>
                  <a:lnTo>
                    <a:pt x="430270" y="133865"/>
                  </a:lnTo>
                  <a:cubicBezTo>
                    <a:pt x="437840" y="132402"/>
                    <a:pt x="445539" y="131924"/>
                    <a:pt x="453238" y="132441"/>
                  </a:cubicBezTo>
                  <a:cubicBezTo>
                    <a:pt x="508749" y="134693"/>
                    <a:pt x="564390" y="131290"/>
                    <a:pt x="619189" y="122284"/>
                  </a:cubicBezTo>
                  <a:cubicBezTo>
                    <a:pt x="646621" y="117832"/>
                    <a:pt x="673600" y="110877"/>
                    <a:pt x="699738" y="101516"/>
                  </a:cubicBezTo>
                  <a:cubicBezTo>
                    <a:pt x="726070" y="92483"/>
                    <a:pt x="751044" y="79790"/>
                    <a:pt x="773818" y="63797"/>
                  </a:cubicBezTo>
                  <a:cubicBezTo>
                    <a:pt x="777894" y="61079"/>
                    <a:pt x="778735" y="62244"/>
                    <a:pt x="774723" y="65091"/>
                  </a:cubicBezTo>
                  <a:cubicBezTo>
                    <a:pt x="752208" y="81867"/>
                    <a:pt x="727429" y="95473"/>
                    <a:pt x="701226" y="105527"/>
                  </a:cubicBezTo>
                  <a:cubicBezTo>
                    <a:pt x="675088" y="115872"/>
                    <a:pt x="648109" y="123843"/>
                    <a:pt x="620547" y="129336"/>
                  </a:cubicBezTo>
                  <a:cubicBezTo>
                    <a:pt x="565360" y="140354"/>
                    <a:pt x="509202" y="145497"/>
                    <a:pt x="452979" y="144669"/>
                  </a:cubicBezTo>
                  <a:cubicBezTo>
                    <a:pt x="445345" y="144818"/>
                    <a:pt x="437710" y="143861"/>
                    <a:pt x="430335" y="141823"/>
                  </a:cubicBezTo>
                  <a:cubicBezTo>
                    <a:pt x="430918" y="219117"/>
                    <a:pt x="431435" y="296431"/>
                    <a:pt x="432017" y="373765"/>
                  </a:cubicBezTo>
                  <a:lnTo>
                    <a:pt x="342022" y="375835"/>
                  </a:lnTo>
                  <a:cubicBezTo>
                    <a:pt x="334711" y="292634"/>
                    <a:pt x="327465" y="209451"/>
                    <a:pt x="320154" y="126295"/>
                  </a:cubicBezTo>
                  <a:cubicBezTo>
                    <a:pt x="316596" y="128436"/>
                    <a:pt x="312132" y="128631"/>
                    <a:pt x="308379" y="126812"/>
                  </a:cubicBezTo>
                  <a:cubicBezTo>
                    <a:pt x="264772" y="112449"/>
                    <a:pt x="221425" y="97052"/>
                    <a:pt x="177883" y="82365"/>
                  </a:cubicBezTo>
                  <a:lnTo>
                    <a:pt x="174777" y="98992"/>
                  </a:lnTo>
                  <a:lnTo>
                    <a:pt x="158862" y="94205"/>
                  </a:lnTo>
                  <a:lnTo>
                    <a:pt x="139452" y="88447"/>
                  </a:lnTo>
                  <a:lnTo>
                    <a:pt x="141587" y="70072"/>
                  </a:lnTo>
                  <a:cubicBezTo>
                    <a:pt x="97528" y="55127"/>
                    <a:pt x="53275" y="40764"/>
                    <a:pt x="9344" y="25560"/>
                  </a:cubicBezTo>
                  <a:cubicBezTo>
                    <a:pt x="-6313" y="19931"/>
                    <a:pt x="-1654" y="7574"/>
                    <a:pt x="13291" y="13720"/>
                  </a:cubicBezTo>
                  <a:close/>
                </a:path>
              </a:pathLst>
            </a:custGeom>
            <a:solidFill>
              <a:srgbClr val="0C4E96"/>
            </a:solidFill>
            <a:ln w="6466" cap="flat">
              <a:noFill/>
              <a:prstDash val="solid"/>
              <a:miter/>
            </a:ln>
          </p:spPr>
          <p:txBody>
            <a:bodyPr rtlCol="0" anchor="ctr"/>
            <a:lstStyle/>
            <a:p>
              <a:endParaRPr lang="fr-FR"/>
            </a:p>
          </p:txBody>
        </p:sp>
        <p:sp>
          <p:nvSpPr>
            <p:cNvPr id="187" name="Graphique 6">
              <a:extLst>
                <a:ext uri="{FF2B5EF4-FFF2-40B4-BE49-F238E27FC236}">
                  <a16:creationId xmlns:a16="http://schemas.microsoft.com/office/drawing/2014/main" id="{01D59DFC-3C92-4721-97E9-FD21CF06B2D5}"/>
                </a:ext>
              </a:extLst>
            </p:cNvPr>
            <p:cNvSpPr/>
            <p:nvPr/>
          </p:nvSpPr>
          <p:spPr>
            <a:xfrm>
              <a:off x="8588623" y="6614685"/>
              <a:ext cx="53574" cy="51832"/>
            </a:xfrm>
            <a:custGeom>
              <a:avLst/>
              <a:gdLst>
                <a:gd name="connsiteX0" fmla="*/ 37727 w 53574"/>
                <a:gd name="connsiteY0" fmla="*/ 50178 h 51832"/>
                <a:gd name="connsiteX1" fmla="*/ 22005 w 53574"/>
                <a:gd name="connsiteY1" fmla="*/ 50178 h 51832"/>
                <a:gd name="connsiteX2" fmla="*/ 3567 w 53574"/>
                <a:gd name="connsiteY2" fmla="*/ 28375 h 51832"/>
                <a:gd name="connsiteX3" fmla="*/ 7966 w 53574"/>
                <a:gd name="connsiteY3" fmla="*/ 28375 h 51832"/>
                <a:gd name="connsiteX4" fmla="*/ 18253 w 53574"/>
                <a:gd name="connsiteY4" fmla="*/ 34457 h 51832"/>
                <a:gd name="connsiteX5" fmla="*/ 23493 w 53574"/>
                <a:gd name="connsiteY5" fmla="*/ 37368 h 51832"/>
                <a:gd name="connsiteX6" fmla="*/ 29963 w 53574"/>
                <a:gd name="connsiteY6" fmla="*/ 39826 h 51832"/>
                <a:gd name="connsiteX7" fmla="*/ 37598 w 53574"/>
                <a:gd name="connsiteY7" fmla="*/ 36333 h 51832"/>
                <a:gd name="connsiteX8" fmla="*/ 39410 w 53574"/>
                <a:gd name="connsiteY8" fmla="*/ 24622 h 51832"/>
                <a:gd name="connsiteX9" fmla="*/ 30869 w 53574"/>
                <a:gd name="connsiteY9" fmla="*/ 15759 h 51832"/>
                <a:gd name="connsiteX10" fmla="*/ 8225 w 53574"/>
                <a:gd name="connsiteY10" fmla="*/ 26305 h 51832"/>
                <a:gd name="connsiteX11" fmla="*/ 8 w 53574"/>
                <a:gd name="connsiteY11" fmla="*/ 25464 h 51832"/>
                <a:gd name="connsiteX12" fmla="*/ 8095 w 53574"/>
                <a:gd name="connsiteY12" fmla="*/ 4954 h 51832"/>
                <a:gd name="connsiteX13" fmla="*/ 30869 w 53574"/>
                <a:gd name="connsiteY13" fmla="*/ 490 h 51832"/>
                <a:gd name="connsiteX14" fmla="*/ 50278 w 53574"/>
                <a:gd name="connsiteY14" fmla="*/ 15371 h 51832"/>
                <a:gd name="connsiteX15" fmla="*/ 50667 w 53574"/>
                <a:gd name="connsiteY15" fmla="*/ 38403 h 51832"/>
                <a:gd name="connsiteX16" fmla="*/ 37727 w 53574"/>
                <a:gd name="connsiteY16" fmla="*/ 50178 h 51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3574" h="51832">
                  <a:moveTo>
                    <a:pt x="37727" y="50178"/>
                  </a:moveTo>
                  <a:cubicBezTo>
                    <a:pt x="32616" y="51925"/>
                    <a:pt x="27117" y="51925"/>
                    <a:pt x="22005" y="50178"/>
                  </a:cubicBezTo>
                  <a:cubicBezTo>
                    <a:pt x="12365" y="46762"/>
                    <a:pt x="5313" y="38436"/>
                    <a:pt x="3567" y="28375"/>
                  </a:cubicBezTo>
                  <a:cubicBezTo>
                    <a:pt x="3567" y="27081"/>
                    <a:pt x="6931" y="27211"/>
                    <a:pt x="7966" y="28375"/>
                  </a:cubicBezTo>
                  <a:cubicBezTo>
                    <a:pt x="11007" y="30956"/>
                    <a:pt x="14500" y="33014"/>
                    <a:pt x="18253" y="34457"/>
                  </a:cubicBezTo>
                  <a:cubicBezTo>
                    <a:pt x="20129" y="35214"/>
                    <a:pt x="21876" y="36191"/>
                    <a:pt x="23493" y="37368"/>
                  </a:cubicBezTo>
                  <a:cubicBezTo>
                    <a:pt x="25370" y="38759"/>
                    <a:pt x="27634" y="39613"/>
                    <a:pt x="29963" y="39826"/>
                  </a:cubicBezTo>
                  <a:cubicBezTo>
                    <a:pt x="32940" y="39930"/>
                    <a:pt x="35721" y="38636"/>
                    <a:pt x="37598" y="36333"/>
                  </a:cubicBezTo>
                  <a:cubicBezTo>
                    <a:pt x="40056" y="32949"/>
                    <a:pt x="40703" y="28588"/>
                    <a:pt x="39410" y="24622"/>
                  </a:cubicBezTo>
                  <a:cubicBezTo>
                    <a:pt x="38050" y="20546"/>
                    <a:pt x="34880" y="17299"/>
                    <a:pt x="30869" y="15759"/>
                  </a:cubicBezTo>
                  <a:cubicBezTo>
                    <a:pt x="21681" y="12608"/>
                    <a:pt x="11719" y="17266"/>
                    <a:pt x="8225" y="26305"/>
                  </a:cubicBezTo>
                  <a:cubicBezTo>
                    <a:pt x="7643" y="27857"/>
                    <a:pt x="849" y="28569"/>
                    <a:pt x="8" y="25464"/>
                  </a:cubicBezTo>
                  <a:cubicBezTo>
                    <a:pt x="-1545" y="17635"/>
                    <a:pt x="1625" y="9619"/>
                    <a:pt x="8095" y="4954"/>
                  </a:cubicBezTo>
                  <a:cubicBezTo>
                    <a:pt x="14630" y="128"/>
                    <a:pt x="22976" y="-1509"/>
                    <a:pt x="30869" y="490"/>
                  </a:cubicBezTo>
                  <a:cubicBezTo>
                    <a:pt x="39215" y="2353"/>
                    <a:pt x="46332" y="7794"/>
                    <a:pt x="50278" y="15371"/>
                  </a:cubicBezTo>
                  <a:cubicBezTo>
                    <a:pt x="54031" y="22565"/>
                    <a:pt x="54160" y="31086"/>
                    <a:pt x="50667" y="38403"/>
                  </a:cubicBezTo>
                  <a:cubicBezTo>
                    <a:pt x="48014" y="43831"/>
                    <a:pt x="43356" y="48043"/>
                    <a:pt x="37727" y="50178"/>
                  </a:cubicBezTo>
                  <a:close/>
                </a:path>
              </a:pathLst>
            </a:custGeom>
            <a:solidFill>
              <a:srgbClr val="0C4E96"/>
            </a:solidFill>
            <a:ln w="6466" cap="flat">
              <a:noFill/>
              <a:prstDash val="solid"/>
              <a:miter/>
            </a:ln>
          </p:spPr>
          <p:txBody>
            <a:bodyPr rtlCol="0" anchor="ctr"/>
            <a:lstStyle/>
            <a:p>
              <a:endParaRPr lang="fr-FR"/>
            </a:p>
          </p:txBody>
        </p:sp>
        <p:cxnSp>
          <p:nvCxnSpPr>
            <p:cNvPr id="188" name="Straight Connector 187">
              <a:extLst>
                <a:ext uri="{FF2B5EF4-FFF2-40B4-BE49-F238E27FC236}">
                  <a16:creationId xmlns:a16="http://schemas.microsoft.com/office/drawing/2014/main" id="{A389C8B4-883F-4DF6-9D4B-9C930A780981}"/>
                </a:ext>
              </a:extLst>
            </p:cNvPr>
            <p:cNvCxnSpPr>
              <a:cxnSpLocks/>
            </p:cNvCxnSpPr>
            <p:nvPr/>
          </p:nvCxnSpPr>
          <p:spPr>
            <a:xfrm>
              <a:off x="8695872" y="6151153"/>
              <a:ext cx="0" cy="1732548"/>
            </a:xfrm>
            <a:prstGeom prst="line">
              <a:avLst/>
            </a:prstGeom>
            <a:ln w="44450">
              <a:noFill/>
            </a:ln>
          </p:spPr>
          <p:style>
            <a:lnRef idx="1">
              <a:schemeClr val="accent1"/>
            </a:lnRef>
            <a:fillRef idx="0">
              <a:schemeClr val="accent1"/>
            </a:fillRef>
            <a:effectRef idx="0">
              <a:schemeClr val="accent1"/>
            </a:effectRef>
            <a:fontRef idx="minor">
              <a:schemeClr val="tx1"/>
            </a:fontRef>
          </p:style>
        </p:cxnSp>
        <p:cxnSp>
          <p:nvCxnSpPr>
            <p:cNvPr id="189" name="Straight Connector 188">
              <a:extLst>
                <a:ext uri="{FF2B5EF4-FFF2-40B4-BE49-F238E27FC236}">
                  <a16:creationId xmlns:a16="http://schemas.microsoft.com/office/drawing/2014/main" id="{5ABEC867-D555-4234-9566-7099AA1507C3}"/>
                </a:ext>
              </a:extLst>
            </p:cNvPr>
            <p:cNvCxnSpPr>
              <a:cxnSpLocks/>
            </p:cNvCxnSpPr>
            <p:nvPr/>
          </p:nvCxnSpPr>
          <p:spPr>
            <a:xfrm rot="5400000">
              <a:off x="8695872" y="6151153"/>
              <a:ext cx="0" cy="1732548"/>
            </a:xfrm>
            <a:prstGeom prst="line">
              <a:avLst/>
            </a:prstGeom>
            <a:ln w="44450">
              <a:noFill/>
            </a:ln>
          </p:spPr>
          <p:style>
            <a:lnRef idx="1">
              <a:schemeClr val="accent1"/>
            </a:lnRef>
            <a:fillRef idx="0">
              <a:schemeClr val="accent1"/>
            </a:fillRef>
            <a:effectRef idx="0">
              <a:schemeClr val="accent1"/>
            </a:effectRef>
            <a:fontRef idx="minor">
              <a:schemeClr val="tx1"/>
            </a:fontRef>
          </p:style>
        </p:cxnSp>
      </p:grpSp>
      <p:grpSp>
        <p:nvGrpSpPr>
          <p:cNvPr id="184" name="Group 183">
            <a:extLst>
              <a:ext uri="{FF2B5EF4-FFF2-40B4-BE49-F238E27FC236}">
                <a16:creationId xmlns:a16="http://schemas.microsoft.com/office/drawing/2014/main" id="{3EC1F70F-036E-4302-BEB5-043A84D2D116}"/>
              </a:ext>
            </a:extLst>
          </p:cNvPr>
          <p:cNvGrpSpPr/>
          <p:nvPr/>
        </p:nvGrpSpPr>
        <p:grpSpPr>
          <a:xfrm>
            <a:off x="2805112" y="6437700"/>
            <a:ext cx="1391595" cy="2637954"/>
            <a:chOff x="2892325" y="6474587"/>
            <a:chExt cx="1391595" cy="2637954"/>
          </a:xfrm>
        </p:grpSpPr>
        <p:sp>
          <p:nvSpPr>
            <p:cNvPr id="180" name="Graphique 6">
              <a:extLst>
                <a:ext uri="{FF2B5EF4-FFF2-40B4-BE49-F238E27FC236}">
                  <a16:creationId xmlns:a16="http://schemas.microsoft.com/office/drawing/2014/main" id="{4F0941EA-66F0-4A34-8EE6-1353A333412F}"/>
                </a:ext>
              </a:extLst>
            </p:cNvPr>
            <p:cNvSpPr/>
            <p:nvPr/>
          </p:nvSpPr>
          <p:spPr>
            <a:xfrm>
              <a:off x="2892325" y="6474587"/>
              <a:ext cx="1391595" cy="2637954"/>
            </a:xfrm>
            <a:custGeom>
              <a:avLst/>
              <a:gdLst>
                <a:gd name="connsiteX0" fmla="*/ -382 w 1391595"/>
                <a:gd name="connsiteY0" fmla="*/ 211995 h 2637954"/>
                <a:gd name="connsiteX1" fmla="*/ 245083 w 1391595"/>
                <a:gd name="connsiteY1" fmla="*/ 2623812 h 2637954"/>
                <a:gd name="connsiteX2" fmla="*/ 475602 w 1391595"/>
                <a:gd name="connsiteY2" fmla="*/ 2597932 h 2637954"/>
                <a:gd name="connsiteX3" fmla="*/ 543341 w 1391595"/>
                <a:gd name="connsiteY3" fmla="*/ 463930 h 2637954"/>
                <a:gd name="connsiteX4" fmla="*/ 753740 w 1391595"/>
                <a:gd name="connsiteY4" fmla="*/ 442450 h 2637954"/>
                <a:gd name="connsiteX5" fmla="*/ 987947 w 1391595"/>
                <a:gd name="connsiteY5" fmla="*/ 1424503 h 2637954"/>
                <a:gd name="connsiteX6" fmla="*/ 519532 w 1391595"/>
                <a:gd name="connsiteY6" fmla="*/ 2334417 h 2637954"/>
                <a:gd name="connsiteX7" fmla="*/ 684189 w 1391595"/>
                <a:gd name="connsiteY7" fmla="*/ 2499138 h 2637954"/>
                <a:gd name="connsiteX8" fmla="*/ 1390498 w 1391595"/>
                <a:gd name="connsiteY8" fmla="*/ 1251176 h 2637954"/>
                <a:gd name="connsiteX9" fmla="*/ 1071860 w 1391595"/>
                <a:gd name="connsiteY9" fmla="*/ -344 h 2637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91595" h="2637954">
                  <a:moveTo>
                    <a:pt x="-382" y="211995"/>
                  </a:moveTo>
                  <a:cubicBezTo>
                    <a:pt x="-382" y="211995"/>
                    <a:pt x="219204" y="2349363"/>
                    <a:pt x="245083" y="2623812"/>
                  </a:cubicBezTo>
                  <a:cubicBezTo>
                    <a:pt x="299947" y="2642122"/>
                    <a:pt x="358499" y="2649691"/>
                    <a:pt x="475602" y="2597932"/>
                  </a:cubicBezTo>
                  <a:cubicBezTo>
                    <a:pt x="475602" y="2597932"/>
                    <a:pt x="469133" y="734627"/>
                    <a:pt x="543341" y="463930"/>
                  </a:cubicBezTo>
                  <a:lnTo>
                    <a:pt x="753740" y="442450"/>
                  </a:lnTo>
                  <a:cubicBezTo>
                    <a:pt x="852534" y="658348"/>
                    <a:pt x="1068496" y="1118416"/>
                    <a:pt x="987947" y="1424503"/>
                  </a:cubicBezTo>
                  <a:cubicBezTo>
                    <a:pt x="907398" y="1730590"/>
                    <a:pt x="717185" y="2081900"/>
                    <a:pt x="519532" y="2334417"/>
                  </a:cubicBezTo>
                  <a:lnTo>
                    <a:pt x="684189" y="2499138"/>
                  </a:lnTo>
                  <a:cubicBezTo>
                    <a:pt x="933083" y="2316173"/>
                    <a:pt x="1372253" y="1737901"/>
                    <a:pt x="1390498" y="1251176"/>
                  </a:cubicBezTo>
                  <a:cubicBezTo>
                    <a:pt x="1408743" y="764452"/>
                    <a:pt x="1071860" y="-344"/>
                    <a:pt x="1071860" y="-344"/>
                  </a:cubicBezTo>
                  <a:close/>
                </a:path>
              </a:pathLst>
            </a:custGeom>
            <a:solidFill>
              <a:srgbClr val="2C324F"/>
            </a:solidFill>
            <a:ln w="6466" cap="flat">
              <a:noFill/>
              <a:prstDash val="solid"/>
              <a:miter/>
            </a:ln>
          </p:spPr>
          <p:txBody>
            <a:bodyPr rtlCol="0" anchor="ctr"/>
            <a:lstStyle/>
            <a:p>
              <a:endParaRPr lang="fr-FR"/>
            </a:p>
          </p:txBody>
        </p:sp>
        <p:sp>
          <p:nvSpPr>
            <p:cNvPr id="181" name="Graphique 6">
              <a:extLst>
                <a:ext uri="{FF2B5EF4-FFF2-40B4-BE49-F238E27FC236}">
                  <a16:creationId xmlns:a16="http://schemas.microsoft.com/office/drawing/2014/main" id="{BAB93903-B435-48A4-968C-AEBB13C8C90C}"/>
                </a:ext>
              </a:extLst>
            </p:cNvPr>
            <p:cNvSpPr/>
            <p:nvPr/>
          </p:nvSpPr>
          <p:spPr>
            <a:xfrm>
              <a:off x="3266022" y="6534793"/>
              <a:ext cx="667872" cy="288712"/>
            </a:xfrm>
            <a:custGeom>
              <a:avLst/>
              <a:gdLst>
                <a:gd name="connsiteX0" fmla="*/ 665362 w 667872"/>
                <a:gd name="connsiteY0" fmla="*/ 70852 h 288712"/>
                <a:gd name="connsiteX1" fmla="*/ 647764 w 667872"/>
                <a:gd name="connsiteY1" fmla="*/ 81786 h 288712"/>
                <a:gd name="connsiteX2" fmla="*/ 638900 w 667872"/>
                <a:gd name="connsiteY2" fmla="*/ 87221 h 288712"/>
                <a:gd name="connsiteX3" fmla="*/ 636701 w 667872"/>
                <a:gd name="connsiteY3" fmla="*/ 88579 h 288712"/>
                <a:gd name="connsiteX4" fmla="*/ 635148 w 667872"/>
                <a:gd name="connsiteY4" fmla="*/ 89485 h 288712"/>
                <a:gd name="connsiteX5" fmla="*/ 632431 w 667872"/>
                <a:gd name="connsiteY5" fmla="*/ 91038 h 288712"/>
                <a:gd name="connsiteX6" fmla="*/ 629584 w 667872"/>
                <a:gd name="connsiteY6" fmla="*/ 83015 h 288712"/>
                <a:gd name="connsiteX7" fmla="*/ 625443 w 667872"/>
                <a:gd name="connsiteY7" fmla="*/ 72405 h 288712"/>
                <a:gd name="connsiteX8" fmla="*/ 617227 w 667872"/>
                <a:gd name="connsiteY8" fmla="*/ 51119 h 288712"/>
                <a:gd name="connsiteX9" fmla="*/ 600017 w 667872"/>
                <a:gd name="connsiteY9" fmla="*/ 9259 h 288712"/>
                <a:gd name="connsiteX10" fmla="*/ 589083 w 667872"/>
                <a:gd name="connsiteY10" fmla="*/ 10230 h 288712"/>
                <a:gd name="connsiteX11" fmla="*/ 605840 w 667872"/>
                <a:gd name="connsiteY11" fmla="*/ 53060 h 288712"/>
                <a:gd name="connsiteX12" fmla="*/ 615027 w 667872"/>
                <a:gd name="connsiteY12" fmla="*/ 71693 h 288712"/>
                <a:gd name="connsiteX13" fmla="*/ 417827 w 667872"/>
                <a:gd name="connsiteY13" fmla="*/ 158324 h 288712"/>
                <a:gd name="connsiteX14" fmla="*/ 402623 w 667872"/>
                <a:gd name="connsiteY14" fmla="*/ 167835 h 288712"/>
                <a:gd name="connsiteX15" fmla="*/ 381919 w 667872"/>
                <a:gd name="connsiteY15" fmla="*/ 102554 h 288712"/>
                <a:gd name="connsiteX16" fmla="*/ 380431 w 667872"/>
                <a:gd name="connsiteY16" fmla="*/ 103072 h 288712"/>
                <a:gd name="connsiteX17" fmla="*/ 403529 w 667872"/>
                <a:gd name="connsiteY17" fmla="*/ 190220 h 288712"/>
                <a:gd name="connsiteX18" fmla="*/ 412587 w 667872"/>
                <a:gd name="connsiteY18" fmla="*/ 234733 h 288712"/>
                <a:gd name="connsiteX19" fmla="*/ 414527 w 667872"/>
                <a:gd name="connsiteY19" fmla="*/ 245731 h 288712"/>
                <a:gd name="connsiteX20" fmla="*/ 414074 w 667872"/>
                <a:gd name="connsiteY20" fmla="*/ 248125 h 288712"/>
                <a:gd name="connsiteX21" fmla="*/ 410387 w 667872"/>
                <a:gd name="connsiteY21" fmla="*/ 250260 h 288712"/>
                <a:gd name="connsiteX22" fmla="*/ 390395 w 667872"/>
                <a:gd name="connsiteY22" fmla="*/ 260418 h 288712"/>
                <a:gd name="connsiteX23" fmla="*/ 348147 w 667872"/>
                <a:gd name="connsiteY23" fmla="*/ 274652 h 288712"/>
                <a:gd name="connsiteX24" fmla="*/ 345430 w 667872"/>
                <a:gd name="connsiteY24" fmla="*/ 275169 h 288712"/>
                <a:gd name="connsiteX25" fmla="*/ 344265 w 667872"/>
                <a:gd name="connsiteY25" fmla="*/ 275169 h 288712"/>
                <a:gd name="connsiteX26" fmla="*/ 343683 w 667872"/>
                <a:gd name="connsiteY26" fmla="*/ 275169 h 288712"/>
                <a:gd name="connsiteX27" fmla="*/ 342842 w 667872"/>
                <a:gd name="connsiteY27" fmla="*/ 275169 h 288712"/>
                <a:gd name="connsiteX28" fmla="*/ 342389 w 667872"/>
                <a:gd name="connsiteY28" fmla="*/ 275169 h 288712"/>
                <a:gd name="connsiteX29" fmla="*/ 342389 w 667872"/>
                <a:gd name="connsiteY29" fmla="*/ 274522 h 288712"/>
                <a:gd name="connsiteX30" fmla="*/ 342001 w 667872"/>
                <a:gd name="connsiteY30" fmla="*/ 273228 h 288712"/>
                <a:gd name="connsiteX31" fmla="*/ 340513 w 667872"/>
                <a:gd name="connsiteY31" fmla="*/ 267728 h 288712"/>
                <a:gd name="connsiteX32" fmla="*/ 334431 w 667872"/>
                <a:gd name="connsiteY32" fmla="*/ 245860 h 288712"/>
                <a:gd name="connsiteX33" fmla="*/ 309781 w 667872"/>
                <a:gd name="connsiteY33" fmla="*/ 159100 h 288712"/>
                <a:gd name="connsiteX34" fmla="*/ 296842 w 667872"/>
                <a:gd name="connsiteY34" fmla="*/ 152630 h 288712"/>
                <a:gd name="connsiteX35" fmla="*/ 307646 w 667872"/>
                <a:gd name="connsiteY35" fmla="*/ 195073 h 288712"/>
                <a:gd name="connsiteX36" fmla="*/ 300465 w 667872"/>
                <a:gd name="connsiteY36" fmla="*/ 195073 h 288712"/>
                <a:gd name="connsiteX37" fmla="*/ 113487 w 667872"/>
                <a:gd name="connsiteY37" fmla="*/ 229427 h 288712"/>
                <a:gd name="connsiteX38" fmla="*/ 108376 w 667872"/>
                <a:gd name="connsiteY38" fmla="*/ 213252 h 288712"/>
                <a:gd name="connsiteX39" fmla="*/ 97571 w 667872"/>
                <a:gd name="connsiteY39" fmla="*/ 177798 h 288712"/>
                <a:gd name="connsiteX40" fmla="*/ 96018 w 667872"/>
                <a:gd name="connsiteY40" fmla="*/ 178187 h 288712"/>
                <a:gd name="connsiteX41" fmla="*/ 104688 w 667872"/>
                <a:gd name="connsiteY41" fmla="*/ 215129 h 288712"/>
                <a:gd name="connsiteX42" fmla="*/ 108958 w 667872"/>
                <a:gd name="connsiteY42" fmla="*/ 233762 h 288712"/>
                <a:gd name="connsiteX43" fmla="*/ 111093 w 667872"/>
                <a:gd name="connsiteY43" fmla="*/ 243079 h 288712"/>
                <a:gd name="connsiteX44" fmla="*/ 112128 w 667872"/>
                <a:gd name="connsiteY44" fmla="*/ 247672 h 288712"/>
                <a:gd name="connsiteX45" fmla="*/ 112646 w 667872"/>
                <a:gd name="connsiteY45" fmla="*/ 250260 h 288712"/>
                <a:gd name="connsiteX46" fmla="*/ 110964 w 667872"/>
                <a:gd name="connsiteY46" fmla="*/ 251101 h 288712"/>
                <a:gd name="connsiteX47" fmla="*/ 108699 w 667872"/>
                <a:gd name="connsiteY47" fmla="*/ 252266 h 288712"/>
                <a:gd name="connsiteX48" fmla="*/ 102877 w 667872"/>
                <a:gd name="connsiteY48" fmla="*/ 255306 h 288712"/>
                <a:gd name="connsiteX49" fmla="*/ 91231 w 667872"/>
                <a:gd name="connsiteY49" fmla="*/ 261776 h 288712"/>
                <a:gd name="connsiteX50" fmla="*/ 79585 w 667872"/>
                <a:gd name="connsiteY50" fmla="*/ 268246 h 288712"/>
                <a:gd name="connsiteX51" fmla="*/ 76674 w 667872"/>
                <a:gd name="connsiteY51" fmla="*/ 269799 h 288712"/>
                <a:gd name="connsiteX52" fmla="*/ 75186 w 667872"/>
                <a:gd name="connsiteY52" fmla="*/ 270576 h 288712"/>
                <a:gd name="connsiteX53" fmla="*/ 74668 w 667872"/>
                <a:gd name="connsiteY53" fmla="*/ 270576 h 288712"/>
                <a:gd name="connsiteX54" fmla="*/ 73115 w 667872"/>
                <a:gd name="connsiteY54" fmla="*/ 271222 h 288712"/>
                <a:gd name="connsiteX55" fmla="*/ 73115 w 667872"/>
                <a:gd name="connsiteY55" fmla="*/ 269863 h 288712"/>
                <a:gd name="connsiteX56" fmla="*/ 72598 w 667872"/>
                <a:gd name="connsiteY56" fmla="*/ 267534 h 288712"/>
                <a:gd name="connsiteX57" fmla="*/ 70139 w 667872"/>
                <a:gd name="connsiteY57" fmla="*/ 258089 h 288712"/>
                <a:gd name="connsiteX58" fmla="*/ 65287 w 667872"/>
                <a:gd name="connsiteY58" fmla="*/ 239261 h 288712"/>
                <a:gd name="connsiteX59" fmla="*/ 55194 w 667872"/>
                <a:gd name="connsiteY59" fmla="*/ 201995 h 288712"/>
                <a:gd name="connsiteX60" fmla="*/ 43678 w 667872"/>
                <a:gd name="connsiteY60" fmla="*/ 199472 h 288712"/>
                <a:gd name="connsiteX61" fmla="*/ 52153 w 667872"/>
                <a:gd name="connsiteY61" fmla="*/ 236544 h 288712"/>
                <a:gd name="connsiteX62" fmla="*/ 395 w 667872"/>
                <a:gd name="connsiteY62" fmla="*/ 248966 h 288712"/>
                <a:gd name="connsiteX63" fmla="*/ -382 w 667872"/>
                <a:gd name="connsiteY63" fmla="*/ 249742 h 288712"/>
                <a:gd name="connsiteX64" fmla="*/ 395 w 667872"/>
                <a:gd name="connsiteY64" fmla="*/ 250519 h 288712"/>
                <a:gd name="connsiteX65" fmla="*/ 55129 w 667872"/>
                <a:gd name="connsiteY65" fmla="*/ 247284 h 288712"/>
                <a:gd name="connsiteX66" fmla="*/ 58429 w 667872"/>
                <a:gd name="connsiteY66" fmla="*/ 259253 h 288712"/>
                <a:gd name="connsiteX67" fmla="*/ 66775 w 667872"/>
                <a:gd name="connsiteY67" fmla="*/ 287462 h 288712"/>
                <a:gd name="connsiteX68" fmla="*/ 77903 w 667872"/>
                <a:gd name="connsiteY68" fmla="*/ 280992 h 288712"/>
                <a:gd name="connsiteX69" fmla="*/ 84826 w 667872"/>
                <a:gd name="connsiteY69" fmla="*/ 276851 h 288712"/>
                <a:gd name="connsiteX70" fmla="*/ 96083 w 667872"/>
                <a:gd name="connsiteY70" fmla="*/ 269863 h 288712"/>
                <a:gd name="connsiteX71" fmla="*/ 107276 w 667872"/>
                <a:gd name="connsiteY71" fmla="*/ 262876 h 288712"/>
                <a:gd name="connsiteX72" fmla="*/ 112840 w 667872"/>
                <a:gd name="connsiteY72" fmla="*/ 259382 h 288712"/>
                <a:gd name="connsiteX73" fmla="*/ 121251 w 667872"/>
                <a:gd name="connsiteY73" fmla="*/ 254207 h 288712"/>
                <a:gd name="connsiteX74" fmla="*/ 118922 w 667872"/>
                <a:gd name="connsiteY74" fmla="*/ 246249 h 288712"/>
                <a:gd name="connsiteX75" fmla="*/ 117434 w 667872"/>
                <a:gd name="connsiteY75" fmla="*/ 241525 h 288712"/>
                <a:gd name="connsiteX76" fmla="*/ 114458 w 667872"/>
                <a:gd name="connsiteY76" fmla="*/ 232145 h 288712"/>
                <a:gd name="connsiteX77" fmla="*/ 114458 w 667872"/>
                <a:gd name="connsiteY77" fmla="*/ 231498 h 288712"/>
                <a:gd name="connsiteX78" fmla="*/ 297747 w 667872"/>
                <a:gd name="connsiteY78" fmla="*/ 206654 h 288712"/>
                <a:gd name="connsiteX79" fmla="*/ 310234 w 667872"/>
                <a:gd name="connsiteY79" fmla="*/ 203225 h 288712"/>
                <a:gd name="connsiteX80" fmla="*/ 320521 w 667872"/>
                <a:gd name="connsiteY80" fmla="*/ 240037 h 288712"/>
                <a:gd name="connsiteX81" fmla="*/ 326991 w 667872"/>
                <a:gd name="connsiteY81" fmla="*/ 262682 h 288712"/>
                <a:gd name="connsiteX82" fmla="*/ 330420 w 667872"/>
                <a:gd name="connsiteY82" fmla="*/ 274134 h 288712"/>
                <a:gd name="connsiteX83" fmla="*/ 332749 w 667872"/>
                <a:gd name="connsiteY83" fmla="*/ 281833 h 288712"/>
                <a:gd name="connsiteX84" fmla="*/ 334561 w 667872"/>
                <a:gd name="connsiteY84" fmla="*/ 287332 h 288712"/>
                <a:gd name="connsiteX85" fmla="*/ 336760 w 667872"/>
                <a:gd name="connsiteY85" fmla="*/ 287979 h 288712"/>
                <a:gd name="connsiteX86" fmla="*/ 339672 w 667872"/>
                <a:gd name="connsiteY86" fmla="*/ 287591 h 288712"/>
                <a:gd name="connsiteX87" fmla="*/ 354876 w 667872"/>
                <a:gd name="connsiteY87" fmla="*/ 284420 h 288712"/>
                <a:gd name="connsiteX88" fmla="*/ 366715 w 667872"/>
                <a:gd name="connsiteY88" fmla="*/ 280733 h 288712"/>
                <a:gd name="connsiteX89" fmla="*/ 389683 w 667872"/>
                <a:gd name="connsiteY89" fmla="*/ 271417 h 288712"/>
                <a:gd name="connsiteX90" fmla="*/ 411422 w 667872"/>
                <a:gd name="connsiteY90" fmla="*/ 259706 h 288712"/>
                <a:gd name="connsiteX91" fmla="*/ 416663 w 667872"/>
                <a:gd name="connsiteY91" fmla="*/ 256406 h 288712"/>
                <a:gd name="connsiteX92" fmla="*/ 420609 w 667872"/>
                <a:gd name="connsiteY92" fmla="*/ 253883 h 288712"/>
                <a:gd name="connsiteX93" fmla="*/ 422809 w 667872"/>
                <a:gd name="connsiteY93" fmla="*/ 252460 h 288712"/>
                <a:gd name="connsiteX94" fmla="*/ 423844 w 667872"/>
                <a:gd name="connsiteY94" fmla="*/ 251748 h 288712"/>
                <a:gd name="connsiteX95" fmla="*/ 423844 w 667872"/>
                <a:gd name="connsiteY95" fmla="*/ 250454 h 288712"/>
                <a:gd name="connsiteX96" fmla="*/ 422032 w 667872"/>
                <a:gd name="connsiteY96" fmla="*/ 241914 h 288712"/>
                <a:gd name="connsiteX97" fmla="*/ 420738 w 667872"/>
                <a:gd name="connsiteY97" fmla="*/ 236026 h 288712"/>
                <a:gd name="connsiteX98" fmla="*/ 409093 w 667872"/>
                <a:gd name="connsiteY98" fmla="*/ 189638 h 288712"/>
                <a:gd name="connsiteX99" fmla="*/ 404564 w 667872"/>
                <a:gd name="connsiteY99" fmla="*/ 173528 h 288712"/>
                <a:gd name="connsiteX100" fmla="*/ 417503 w 667872"/>
                <a:gd name="connsiteY100" fmla="*/ 170552 h 288712"/>
                <a:gd name="connsiteX101" fmla="*/ 616321 w 667872"/>
                <a:gd name="connsiteY101" fmla="*/ 73505 h 288712"/>
                <a:gd name="connsiteX102" fmla="*/ 617097 w 667872"/>
                <a:gd name="connsiteY102" fmla="*/ 75058 h 288712"/>
                <a:gd name="connsiteX103" fmla="*/ 630037 w 667872"/>
                <a:gd name="connsiteY103" fmla="*/ 100937 h 288712"/>
                <a:gd name="connsiteX104" fmla="*/ 650481 w 667872"/>
                <a:gd name="connsiteY104" fmla="*/ 85086 h 288712"/>
                <a:gd name="connsiteX105" fmla="*/ 666462 w 667872"/>
                <a:gd name="connsiteY105" fmla="*/ 72728 h 288712"/>
                <a:gd name="connsiteX106" fmla="*/ 665362 w 667872"/>
                <a:gd name="connsiteY106" fmla="*/ 70852 h 288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Lst>
              <a:rect l="l" t="t" r="r" b="b"/>
              <a:pathLst>
                <a:path w="667872" h="288712">
                  <a:moveTo>
                    <a:pt x="665362" y="70852"/>
                  </a:moveTo>
                  <a:lnTo>
                    <a:pt x="647764" y="81786"/>
                  </a:lnTo>
                  <a:lnTo>
                    <a:pt x="638900" y="87221"/>
                  </a:lnTo>
                  <a:lnTo>
                    <a:pt x="636701" y="88579"/>
                  </a:lnTo>
                  <a:lnTo>
                    <a:pt x="635148" y="89485"/>
                  </a:lnTo>
                  <a:lnTo>
                    <a:pt x="632431" y="91038"/>
                  </a:lnTo>
                  <a:cubicBezTo>
                    <a:pt x="631460" y="88321"/>
                    <a:pt x="631201" y="87285"/>
                    <a:pt x="629584" y="83015"/>
                  </a:cubicBezTo>
                  <a:lnTo>
                    <a:pt x="625443" y="72405"/>
                  </a:lnTo>
                  <a:cubicBezTo>
                    <a:pt x="622726" y="65288"/>
                    <a:pt x="619944" y="58171"/>
                    <a:pt x="617227" y="51119"/>
                  </a:cubicBezTo>
                  <a:cubicBezTo>
                    <a:pt x="611662" y="36950"/>
                    <a:pt x="605969" y="22911"/>
                    <a:pt x="600017" y="9259"/>
                  </a:cubicBezTo>
                  <a:cubicBezTo>
                    <a:pt x="594065" y="-4392"/>
                    <a:pt x="585266" y="-2968"/>
                    <a:pt x="589083" y="10230"/>
                  </a:cubicBezTo>
                  <a:cubicBezTo>
                    <a:pt x="593521" y="24917"/>
                    <a:pt x="599124" y="39279"/>
                    <a:pt x="605840" y="53060"/>
                  </a:cubicBezTo>
                  <a:cubicBezTo>
                    <a:pt x="608751" y="59530"/>
                    <a:pt x="611857" y="65482"/>
                    <a:pt x="615027" y="71693"/>
                  </a:cubicBezTo>
                  <a:cubicBezTo>
                    <a:pt x="550329" y="100549"/>
                    <a:pt x="482137" y="128563"/>
                    <a:pt x="417827" y="158324"/>
                  </a:cubicBezTo>
                  <a:cubicBezTo>
                    <a:pt x="412276" y="160653"/>
                    <a:pt x="407139" y="163888"/>
                    <a:pt x="402623" y="167835"/>
                  </a:cubicBezTo>
                  <a:cubicBezTo>
                    <a:pt x="396153" y="145126"/>
                    <a:pt x="389166" y="123258"/>
                    <a:pt x="381919" y="102554"/>
                  </a:cubicBezTo>
                  <a:cubicBezTo>
                    <a:pt x="379590" y="96085"/>
                    <a:pt x="378296" y="96085"/>
                    <a:pt x="380431" y="103072"/>
                  </a:cubicBezTo>
                  <a:cubicBezTo>
                    <a:pt x="389489" y="131539"/>
                    <a:pt x="396929" y="160718"/>
                    <a:pt x="403529" y="190220"/>
                  </a:cubicBezTo>
                  <a:cubicBezTo>
                    <a:pt x="406764" y="205036"/>
                    <a:pt x="409785" y="219852"/>
                    <a:pt x="412587" y="234733"/>
                  </a:cubicBezTo>
                  <a:lnTo>
                    <a:pt x="414527" y="245731"/>
                  </a:lnTo>
                  <a:cubicBezTo>
                    <a:pt x="414527" y="246572"/>
                    <a:pt x="415369" y="247867"/>
                    <a:pt x="414074" y="248125"/>
                  </a:cubicBezTo>
                  <a:lnTo>
                    <a:pt x="410387" y="250260"/>
                  </a:lnTo>
                  <a:cubicBezTo>
                    <a:pt x="403917" y="253948"/>
                    <a:pt x="397447" y="257377"/>
                    <a:pt x="390395" y="260418"/>
                  </a:cubicBezTo>
                  <a:cubicBezTo>
                    <a:pt x="376854" y="266628"/>
                    <a:pt x="362691" y="271417"/>
                    <a:pt x="348147" y="274652"/>
                  </a:cubicBezTo>
                  <a:lnTo>
                    <a:pt x="345430" y="275169"/>
                  </a:lnTo>
                  <a:lnTo>
                    <a:pt x="344265" y="275169"/>
                  </a:lnTo>
                  <a:lnTo>
                    <a:pt x="343683" y="275169"/>
                  </a:lnTo>
                  <a:lnTo>
                    <a:pt x="342842" y="275169"/>
                  </a:lnTo>
                  <a:cubicBezTo>
                    <a:pt x="342842" y="275169"/>
                    <a:pt x="342389" y="275169"/>
                    <a:pt x="342389" y="275169"/>
                  </a:cubicBezTo>
                  <a:lnTo>
                    <a:pt x="342389" y="274522"/>
                  </a:lnTo>
                  <a:cubicBezTo>
                    <a:pt x="342292" y="274069"/>
                    <a:pt x="342163" y="273681"/>
                    <a:pt x="342001" y="273228"/>
                  </a:cubicBezTo>
                  <a:lnTo>
                    <a:pt x="340513" y="267728"/>
                  </a:lnTo>
                  <a:lnTo>
                    <a:pt x="334431" y="245860"/>
                  </a:lnTo>
                  <a:cubicBezTo>
                    <a:pt x="326363" y="216682"/>
                    <a:pt x="318146" y="187762"/>
                    <a:pt x="309781" y="159100"/>
                  </a:cubicBezTo>
                  <a:cubicBezTo>
                    <a:pt x="297683" y="117435"/>
                    <a:pt x="288301" y="116206"/>
                    <a:pt x="296842" y="152630"/>
                  </a:cubicBezTo>
                  <a:cubicBezTo>
                    <a:pt x="300122" y="166411"/>
                    <a:pt x="303719" y="180516"/>
                    <a:pt x="307646" y="195073"/>
                  </a:cubicBezTo>
                  <a:cubicBezTo>
                    <a:pt x="305259" y="194878"/>
                    <a:pt x="302852" y="194878"/>
                    <a:pt x="300465" y="195073"/>
                  </a:cubicBezTo>
                  <a:cubicBezTo>
                    <a:pt x="242236" y="198890"/>
                    <a:pt x="171068" y="217846"/>
                    <a:pt x="113487" y="229427"/>
                  </a:cubicBezTo>
                  <a:cubicBezTo>
                    <a:pt x="111805" y="223992"/>
                    <a:pt x="110058" y="218558"/>
                    <a:pt x="108376" y="213252"/>
                  </a:cubicBezTo>
                  <a:cubicBezTo>
                    <a:pt x="104623" y="201025"/>
                    <a:pt x="100935" y="189185"/>
                    <a:pt x="97571" y="177798"/>
                  </a:cubicBezTo>
                  <a:cubicBezTo>
                    <a:pt x="96407" y="173916"/>
                    <a:pt x="95048" y="174240"/>
                    <a:pt x="96018" y="178187"/>
                  </a:cubicBezTo>
                  <a:cubicBezTo>
                    <a:pt x="98865" y="190415"/>
                    <a:pt x="101777" y="202771"/>
                    <a:pt x="104688" y="215129"/>
                  </a:cubicBezTo>
                  <a:lnTo>
                    <a:pt x="108958" y="233762"/>
                  </a:lnTo>
                  <a:lnTo>
                    <a:pt x="111093" y="243079"/>
                  </a:lnTo>
                  <a:lnTo>
                    <a:pt x="112128" y="247672"/>
                  </a:lnTo>
                  <a:lnTo>
                    <a:pt x="112646" y="250260"/>
                  </a:lnTo>
                  <a:lnTo>
                    <a:pt x="110964" y="251101"/>
                  </a:lnTo>
                  <a:lnTo>
                    <a:pt x="108699" y="252266"/>
                  </a:lnTo>
                  <a:lnTo>
                    <a:pt x="102877" y="255306"/>
                  </a:lnTo>
                  <a:lnTo>
                    <a:pt x="91231" y="261776"/>
                  </a:lnTo>
                  <a:lnTo>
                    <a:pt x="79585" y="268246"/>
                  </a:lnTo>
                  <a:lnTo>
                    <a:pt x="76674" y="269799"/>
                  </a:lnTo>
                  <a:lnTo>
                    <a:pt x="75186" y="270576"/>
                  </a:lnTo>
                  <a:lnTo>
                    <a:pt x="74668" y="270576"/>
                  </a:lnTo>
                  <a:lnTo>
                    <a:pt x="73115" y="271222"/>
                  </a:lnTo>
                  <a:lnTo>
                    <a:pt x="73115" y="269863"/>
                  </a:lnTo>
                  <a:cubicBezTo>
                    <a:pt x="73115" y="269346"/>
                    <a:pt x="73115" y="269863"/>
                    <a:pt x="72598" y="267534"/>
                  </a:cubicBezTo>
                  <a:lnTo>
                    <a:pt x="70139" y="258089"/>
                  </a:lnTo>
                  <a:lnTo>
                    <a:pt x="65287" y="239261"/>
                  </a:lnTo>
                  <a:cubicBezTo>
                    <a:pt x="61923" y="226710"/>
                    <a:pt x="58558" y="214288"/>
                    <a:pt x="55194" y="201995"/>
                  </a:cubicBezTo>
                  <a:cubicBezTo>
                    <a:pt x="48724" y="178187"/>
                    <a:pt x="39667" y="178445"/>
                    <a:pt x="43678" y="199472"/>
                  </a:cubicBezTo>
                  <a:cubicBezTo>
                    <a:pt x="45942" y="211441"/>
                    <a:pt x="48854" y="223863"/>
                    <a:pt x="52153" y="236544"/>
                  </a:cubicBezTo>
                  <a:cubicBezTo>
                    <a:pt x="35008" y="235056"/>
                    <a:pt x="15987" y="244502"/>
                    <a:pt x="395" y="248966"/>
                  </a:cubicBezTo>
                  <a:cubicBezTo>
                    <a:pt x="-32" y="248966"/>
                    <a:pt x="-382" y="249290"/>
                    <a:pt x="-382" y="249742"/>
                  </a:cubicBezTo>
                  <a:cubicBezTo>
                    <a:pt x="-382" y="250196"/>
                    <a:pt x="-32" y="250519"/>
                    <a:pt x="395" y="250519"/>
                  </a:cubicBezTo>
                  <a:cubicBezTo>
                    <a:pt x="18381" y="249160"/>
                    <a:pt x="37337" y="249742"/>
                    <a:pt x="55129" y="247284"/>
                  </a:cubicBezTo>
                  <a:cubicBezTo>
                    <a:pt x="56229" y="251295"/>
                    <a:pt x="57264" y="255242"/>
                    <a:pt x="58429" y="259253"/>
                  </a:cubicBezTo>
                  <a:cubicBezTo>
                    <a:pt x="61211" y="268570"/>
                    <a:pt x="63993" y="278015"/>
                    <a:pt x="66775" y="287462"/>
                  </a:cubicBezTo>
                  <a:lnTo>
                    <a:pt x="77903" y="280992"/>
                  </a:lnTo>
                  <a:lnTo>
                    <a:pt x="84826" y="276851"/>
                  </a:lnTo>
                  <a:lnTo>
                    <a:pt x="96083" y="269863"/>
                  </a:lnTo>
                  <a:lnTo>
                    <a:pt x="107276" y="262876"/>
                  </a:lnTo>
                  <a:lnTo>
                    <a:pt x="112840" y="259382"/>
                  </a:lnTo>
                  <a:lnTo>
                    <a:pt x="121251" y="254207"/>
                  </a:lnTo>
                  <a:lnTo>
                    <a:pt x="118922" y="246249"/>
                  </a:lnTo>
                  <a:lnTo>
                    <a:pt x="117434" y="241525"/>
                  </a:lnTo>
                  <a:cubicBezTo>
                    <a:pt x="116463" y="238420"/>
                    <a:pt x="115428" y="235056"/>
                    <a:pt x="114458" y="232145"/>
                  </a:cubicBezTo>
                  <a:lnTo>
                    <a:pt x="114458" y="231498"/>
                  </a:lnTo>
                  <a:cubicBezTo>
                    <a:pt x="174885" y="223022"/>
                    <a:pt x="237384" y="216229"/>
                    <a:pt x="297747" y="206654"/>
                  </a:cubicBezTo>
                  <a:cubicBezTo>
                    <a:pt x="302037" y="206071"/>
                    <a:pt x="306235" y="204907"/>
                    <a:pt x="310234" y="203225"/>
                  </a:cubicBezTo>
                  <a:cubicBezTo>
                    <a:pt x="313514" y="215323"/>
                    <a:pt x="316943" y="227551"/>
                    <a:pt x="320521" y="240037"/>
                  </a:cubicBezTo>
                  <a:cubicBezTo>
                    <a:pt x="322786" y="247543"/>
                    <a:pt x="324985" y="255113"/>
                    <a:pt x="326991" y="262682"/>
                  </a:cubicBezTo>
                  <a:cubicBezTo>
                    <a:pt x="328155" y="266500"/>
                    <a:pt x="329320" y="270317"/>
                    <a:pt x="330420" y="274134"/>
                  </a:cubicBezTo>
                  <a:lnTo>
                    <a:pt x="332749" y="281833"/>
                  </a:lnTo>
                  <a:cubicBezTo>
                    <a:pt x="333331" y="283773"/>
                    <a:pt x="333978" y="285520"/>
                    <a:pt x="334561" y="287332"/>
                  </a:cubicBezTo>
                  <a:cubicBezTo>
                    <a:pt x="335143" y="289144"/>
                    <a:pt x="335854" y="288044"/>
                    <a:pt x="336760" y="287979"/>
                  </a:cubicBezTo>
                  <a:lnTo>
                    <a:pt x="339672" y="287591"/>
                  </a:lnTo>
                  <a:cubicBezTo>
                    <a:pt x="344802" y="286814"/>
                    <a:pt x="349874" y="285780"/>
                    <a:pt x="354876" y="284420"/>
                  </a:cubicBezTo>
                  <a:cubicBezTo>
                    <a:pt x="358887" y="283256"/>
                    <a:pt x="362834" y="282091"/>
                    <a:pt x="366715" y="280733"/>
                  </a:cubicBezTo>
                  <a:cubicBezTo>
                    <a:pt x="374537" y="278080"/>
                    <a:pt x="382204" y="274975"/>
                    <a:pt x="389683" y="271417"/>
                  </a:cubicBezTo>
                  <a:cubicBezTo>
                    <a:pt x="397124" y="267858"/>
                    <a:pt x="404383" y="263976"/>
                    <a:pt x="411422" y="259706"/>
                  </a:cubicBezTo>
                  <a:cubicBezTo>
                    <a:pt x="413233" y="258671"/>
                    <a:pt x="414916" y="257506"/>
                    <a:pt x="416663" y="256406"/>
                  </a:cubicBezTo>
                  <a:lnTo>
                    <a:pt x="420609" y="253883"/>
                  </a:lnTo>
                  <a:lnTo>
                    <a:pt x="422809" y="252460"/>
                  </a:lnTo>
                  <a:cubicBezTo>
                    <a:pt x="422809" y="252460"/>
                    <a:pt x="423650" y="252071"/>
                    <a:pt x="423844" y="251748"/>
                  </a:cubicBezTo>
                  <a:lnTo>
                    <a:pt x="423844" y="250454"/>
                  </a:lnTo>
                  <a:lnTo>
                    <a:pt x="422032" y="241914"/>
                  </a:lnTo>
                  <a:lnTo>
                    <a:pt x="420738" y="236026"/>
                  </a:lnTo>
                  <a:cubicBezTo>
                    <a:pt x="417115" y="220370"/>
                    <a:pt x="413169" y="204842"/>
                    <a:pt x="409093" y="189638"/>
                  </a:cubicBezTo>
                  <a:cubicBezTo>
                    <a:pt x="407605" y="184203"/>
                    <a:pt x="406117" y="178898"/>
                    <a:pt x="404564" y="173528"/>
                  </a:cubicBezTo>
                  <a:cubicBezTo>
                    <a:pt x="409015" y="173269"/>
                    <a:pt x="413395" y="172299"/>
                    <a:pt x="417503" y="170552"/>
                  </a:cubicBezTo>
                  <a:cubicBezTo>
                    <a:pt x="480972" y="147002"/>
                    <a:pt x="555052" y="104625"/>
                    <a:pt x="616321" y="73505"/>
                  </a:cubicBezTo>
                  <a:lnTo>
                    <a:pt x="617097" y="75058"/>
                  </a:lnTo>
                  <a:cubicBezTo>
                    <a:pt x="621108" y="82821"/>
                    <a:pt x="623567" y="87480"/>
                    <a:pt x="630037" y="100937"/>
                  </a:cubicBezTo>
                  <a:cubicBezTo>
                    <a:pt x="640971" y="92785"/>
                    <a:pt x="644659" y="89615"/>
                    <a:pt x="650481" y="85086"/>
                  </a:cubicBezTo>
                  <a:cubicBezTo>
                    <a:pt x="656304" y="80557"/>
                    <a:pt x="661221" y="76610"/>
                    <a:pt x="666462" y="72728"/>
                  </a:cubicBezTo>
                  <a:cubicBezTo>
                    <a:pt x="668273" y="70658"/>
                    <a:pt x="667562" y="69493"/>
                    <a:pt x="665362" y="70852"/>
                  </a:cubicBezTo>
                  <a:close/>
                </a:path>
              </a:pathLst>
            </a:custGeom>
            <a:solidFill>
              <a:srgbClr val="181D30"/>
            </a:solidFill>
            <a:ln w="6466" cap="flat">
              <a:noFill/>
              <a:prstDash val="solid"/>
              <a:miter/>
            </a:ln>
          </p:spPr>
          <p:txBody>
            <a:bodyPr rtlCol="0" anchor="ctr"/>
            <a:lstStyle/>
            <a:p>
              <a:endParaRPr lang="fr-FR"/>
            </a:p>
          </p:txBody>
        </p:sp>
        <p:sp>
          <p:nvSpPr>
            <p:cNvPr id="182" name="Graphique 6">
              <a:extLst>
                <a:ext uri="{FF2B5EF4-FFF2-40B4-BE49-F238E27FC236}">
                  <a16:creationId xmlns:a16="http://schemas.microsoft.com/office/drawing/2014/main" id="{26CC52FB-B342-4395-9AD7-C141827AE252}"/>
                </a:ext>
              </a:extLst>
            </p:cNvPr>
            <p:cNvSpPr/>
            <p:nvPr/>
          </p:nvSpPr>
          <p:spPr>
            <a:xfrm>
              <a:off x="3597298" y="6675020"/>
              <a:ext cx="45973" cy="44169"/>
            </a:xfrm>
            <a:custGeom>
              <a:avLst/>
              <a:gdLst>
                <a:gd name="connsiteX0" fmla="*/ 35569 w 45973"/>
                <a:gd name="connsiteY0" fmla="*/ 23144 h 44169"/>
                <a:gd name="connsiteX1" fmla="*/ 20947 w 45973"/>
                <a:gd name="connsiteY1" fmla="*/ 31748 h 44169"/>
                <a:gd name="connsiteX2" fmla="*/ 8978 w 45973"/>
                <a:gd name="connsiteY2" fmla="*/ 20038 h 44169"/>
                <a:gd name="connsiteX3" fmla="*/ 20365 w 45973"/>
                <a:gd name="connsiteY3" fmla="*/ 4834 h 44169"/>
                <a:gd name="connsiteX4" fmla="*/ 31299 w 45973"/>
                <a:gd name="connsiteY4" fmla="*/ 6710 h 44169"/>
                <a:gd name="connsiteX5" fmla="*/ 38351 w 45973"/>
                <a:gd name="connsiteY5" fmla="*/ 15638 h 44169"/>
                <a:gd name="connsiteX6" fmla="*/ 39903 w 45973"/>
                <a:gd name="connsiteY6" fmla="*/ 15251 h 44169"/>
                <a:gd name="connsiteX7" fmla="*/ 33046 w 45973"/>
                <a:gd name="connsiteY7" fmla="*/ 3993 h 44169"/>
                <a:gd name="connsiteX8" fmla="*/ 20106 w 45973"/>
                <a:gd name="connsiteY8" fmla="*/ -342 h 44169"/>
                <a:gd name="connsiteX9" fmla="*/ -209 w 45973"/>
                <a:gd name="connsiteY9" fmla="*/ 18356 h 44169"/>
                <a:gd name="connsiteX10" fmla="*/ 3478 w 45973"/>
                <a:gd name="connsiteY10" fmla="*/ 33625 h 44169"/>
                <a:gd name="connsiteX11" fmla="*/ 16418 w 45973"/>
                <a:gd name="connsiteY11" fmla="*/ 43006 h 44169"/>
                <a:gd name="connsiteX12" fmla="*/ 44432 w 45973"/>
                <a:gd name="connsiteY12" fmla="*/ 29096 h 44169"/>
                <a:gd name="connsiteX13" fmla="*/ 44950 w 45973"/>
                <a:gd name="connsiteY13" fmla="*/ 19714 h 44169"/>
                <a:gd name="connsiteX14" fmla="*/ 41586 w 45973"/>
                <a:gd name="connsiteY14" fmla="*/ 16544 h 44169"/>
                <a:gd name="connsiteX15" fmla="*/ 35569 w 45973"/>
                <a:gd name="connsiteY15" fmla="*/ 23144 h 44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5973" h="44169">
                  <a:moveTo>
                    <a:pt x="35569" y="23144"/>
                  </a:moveTo>
                  <a:cubicBezTo>
                    <a:pt x="32955" y="28772"/>
                    <a:pt x="27132" y="32202"/>
                    <a:pt x="20947" y="31748"/>
                  </a:cubicBezTo>
                  <a:cubicBezTo>
                    <a:pt x="14626" y="31296"/>
                    <a:pt x="9566" y="26314"/>
                    <a:pt x="8978" y="20038"/>
                  </a:cubicBezTo>
                  <a:cubicBezTo>
                    <a:pt x="8279" y="12792"/>
                    <a:pt x="13216" y="6193"/>
                    <a:pt x="20365" y="4834"/>
                  </a:cubicBezTo>
                  <a:cubicBezTo>
                    <a:pt x="24117" y="4123"/>
                    <a:pt x="28012" y="4770"/>
                    <a:pt x="31299" y="6710"/>
                  </a:cubicBezTo>
                  <a:cubicBezTo>
                    <a:pt x="34669" y="8716"/>
                    <a:pt x="37180" y="11886"/>
                    <a:pt x="38351" y="15638"/>
                  </a:cubicBezTo>
                  <a:cubicBezTo>
                    <a:pt x="38868" y="17385"/>
                    <a:pt x="40227" y="17321"/>
                    <a:pt x="39903" y="15251"/>
                  </a:cubicBezTo>
                  <a:cubicBezTo>
                    <a:pt x="38953" y="10851"/>
                    <a:pt x="36533" y="6840"/>
                    <a:pt x="33046" y="3993"/>
                  </a:cubicBezTo>
                  <a:cubicBezTo>
                    <a:pt x="29364" y="1081"/>
                    <a:pt x="24790" y="-407"/>
                    <a:pt x="20106" y="-342"/>
                  </a:cubicBezTo>
                  <a:cubicBezTo>
                    <a:pt x="9650" y="47"/>
                    <a:pt x="1027" y="7940"/>
                    <a:pt x="-209" y="18356"/>
                  </a:cubicBezTo>
                  <a:cubicBezTo>
                    <a:pt x="-882" y="23726"/>
                    <a:pt x="431" y="29161"/>
                    <a:pt x="3478" y="33625"/>
                  </a:cubicBezTo>
                  <a:cubicBezTo>
                    <a:pt x="6532" y="38218"/>
                    <a:pt x="11126" y="41518"/>
                    <a:pt x="16418" y="43006"/>
                  </a:cubicBezTo>
                  <a:cubicBezTo>
                    <a:pt x="27928" y="46112"/>
                    <a:pt x="39942" y="40159"/>
                    <a:pt x="44432" y="29096"/>
                  </a:cubicBezTo>
                  <a:cubicBezTo>
                    <a:pt x="45771" y="26120"/>
                    <a:pt x="45959" y="22821"/>
                    <a:pt x="44950" y="19714"/>
                  </a:cubicBezTo>
                  <a:cubicBezTo>
                    <a:pt x="44562" y="18097"/>
                    <a:pt x="43242" y="16803"/>
                    <a:pt x="41586" y="16544"/>
                  </a:cubicBezTo>
                  <a:cubicBezTo>
                    <a:pt x="39192" y="16480"/>
                    <a:pt x="37380" y="19197"/>
                    <a:pt x="35569" y="23144"/>
                  </a:cubicBezTo>
                  <a:close/>
                </a:path>
              </a:pathLst>
            </a:custGeom>
            <a:solidFill>
              <a:srgbClr val="181D30"/>
            </a:solidFill>
            <a:ln w="6466" cap="flat">
              <a:noFill/>
              <a:prstDash val="solid"/>
              <a:miter/>
            </a:ln>
          </p:spPr>
          <p:txBody>
            <a:bodyPr rtlCol="0" anchor="ctr"/>
            <a:lstStyle/>
            <a:p>
              <a:endParaRPr lang="fr-FR"/>
            </a:p>
          </p:txBody>
        </p:sp>
        <p:cxnSp>
          <p:nvCxnSpPr>
            <p:cNvPr id="183" name="Straight Connector 182">
              <a:extLst>
                <a:ext uri="{FF2B5EF4-FFF2-40B4-BE49-F238E27FC236}">
                  <a16:creationId xmlns:a16="http://schemas.microsoft.com/office/drawing/2014/main" id="{167B8799-823A-4A1F-87B2-0101AD94C678}"/>
                </a:ext>
              </a:extLst>
            </p:cNvPr>
            <p:cNvCxnSpPr>
              <a:cxnSpLocks/>
            </p:cNvCxnSpPr>
            <p:nvPr/>
          </p:nvCxnSpPr>
          <p:spPr>
            <a:xfrm>
              <a:off x="3588122" y="6557016"/>
              <a:ext cx="0" cy="1732548"/>
            </a:xfrm>
            <a:prstGeom prst="line">
              <a:avLst/>
            </a:prstGeom>
            <a:ln w="44450">
              <a:noFill/>
            </a:ln>
          </p:spPr>
          <p:style>
            <a:lnRef idx="1">
              <a:schemeClr val="accent1"/>
            </a:lnRef>
            <a:fillRef idx="0">
              <a:schemeClr val="accent1"/>
            </a:fillRef>
            <a:effectRef idx="0">
              <a:schemeClr val="accent1"/>
            </a:effectRef>
            <a:fontRef idx="minor">
              <a:schemeClr val="tx1"/>
            </a:fontRef>
          </p:style>
        </p:cxnSp>
      </p:grpSp>
      <p:sp>
        <p:nvSpPr>
          <p:cNvPr id="3" name="ZoneTexte 2">
            <a:extLst>
              <a:ext uri="{FF2B5EF4-FFF2-40B4-BE49-F238E27FC236}">
                <a16:creationId xmlns:a16="http://schemas.microsoft.com/office/drawing/2014/main" id="{8D662195-A3FF-4268-BC33-EE72982D1792}"/>
              </a:ext>
            </a:extLst>
          </p:cNvPr>
          <p:cNvSpPr txBox="1"/>
          <p:nvPr/>
        </p:nvSpPr>
        <p:spPr>
          <a:xfrm>
            <a:off x="1583690" y="1163935"/>
            <a:ext cx="9024620" cy="584775"/>
          </a:xfrm>
          <a:prstGeom prst="rect">
            <a:avLst/>
          </a:prstGeom>
          <a:noFill/>
        </p:spPr>
        <p:txBody>
          <a:bodyPr wrap="square">
            <a:spAutoFit/>
          </a:bodyPr>
          <a:lstStyle>
            <a:defPPr>
              <a:defRPr lang="fr-FR"/>
            </a:defPPr>
            <a:lvl1pPr algn="ctr">
              <a:defRPr sz="3200" b="1">
                <a:solidFill>
                  <a:srgbClr val="03326C"/>
                </a:solidFill>
                <a:latin typeface="Trebuchet MS" panose="020B0603020202020204" pitchFamily="34" charset="0"/>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3200" b="1" i="0" u="none" strike="noStrike" kern="1200" cap="none" spc="0" normalizeH="0" baseline="0" noProof="0" dirty="0">
                <a:ln>
                  <a:noFill/>
                </a:ln>
                <a:solidFill>
                  <a:srgbClr val="D9042B"/>
                </a:solidFill>
                <a:effectLst/>
                <a:uLnTx/>
                <a:uFillTx/>
                <a:latin typeface="Trebuchet MS" panose="020B0603020202020204" pitchFamily="34" charset="0"/>
                <a:ea typeface="+mn-ea"/>
                <a:cs typeface="+mn-cs"/>
              </a:rPr>
              <a:t>Le sang est nécessaire pour vivre !</a:t>
            </a:r>
          </a:p>
        </p:txBody>
      </p:sp>
      <p:pic>
        <p:nvPicPr>
          <p:cNvPr id="4" name="Image 3">
            <a:extLst>
              <a:ext uri="{FF2B5EF4-FFF2-40B4-BE49-F238E27FC236}">
                <a16:creationId xmlns:a16="http://schemas.microsoft.com/office/drawing/2014/main" id="{E594EC2C-58EE-4167-97EE-5C8DC366D59C}"/>
              </a:ext>
            </a:extLst>
          </p:cNvPr>
          <p:cNvPicPr>
            <a:picLocks noChangeAspect="1"/>
          </p:cNvPicPr>
          <p:nvPr/>
        </p:nvPicPr>
        <p:blipFill rotWithShape="1">
          <a:blip r:embed="rId3" cstate="hqprint">
            <a:extLst>
              <a:ext uri="{28A0092B-C50C-407E-A947-70E740481C1C}">
                <a14:useLocalDpi xmlns:a14="http://schemas.microsoft.com/office/drawing/2010/main" val="0"/>
              </a:ext>
            </a:extLst>
          </a:blip>
          <a:srcRect l="1510" t="6215" r="2029" b="5015"/>
          <a:stretch/>
        </p:blipFill>
        <p:spPr>
          <a:xfrm>
            <a:off x="147918" y="141194"/>
            <a:ext cx="1095935" cy="1008530"/>
          </a:xfrm>
          <a:prstGeom prst="ellipse">
            <a:avLst/>
          </a:prstGeom>
        </p:spPr>
      </p:pic>
      <p:pic>
        <p:nvPicPr>
          <p:cNvPr id="5" name="Image 4" descr="Une image contenant texte&#10;&#10;Description générée automatiquement">
            <a:extLst>
              <a:ext uri="{FF2B5EF4-FFF2-40B4-BE49-F238E27FC236}">
                <a16:creationId xmlns:a16="http://schemas.microsoft.com/office/drawing/2014/main" id="{21AB02B6-5BEA-4DB1-8B27-0ECF5505597E}"/>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10328470" y="6028912"/>
            <a:ext cx="1589268" cy="666368"/>
          </a:xfrm>
          <a:prstGeom prst="rect">
            <a:avLst/>
          </a:prstGeom>
        </p:spPr>
      </p:pic>
      <p:sp>
        <p:nvSpPr>
          <p:cNvPr id="56" name="Graphique 6">
            <a:extLst>
              <a:ext uri="{FF2B5EF4-FFF2-40B4-BE49-F238E27FC236}">
                <a16:creationId xmlns:a16="http://schemas.microsoft.com/office/drawing/2014/main" id="{3FD426EF-7781-4092-8391-57519072D379}"/>
              </a:ext>
            </a:extLst>
          </p:cNvPr>
          <p:cNvSpPr/>
          <p:nvPr/>
        </p:nvSpPr>
        <p:spPr>
          <a:xfrm>
            <a:off x="10300" y="40808"/>
            <a:ext cx="6469" cy="6469"/>
          </a:xfrm>
          <a:custGeom>
            <a:avLst/>
            <a:gdLst/>
            <a:ahLst/>
            <a:cxnLst/>
            <a:rect l="l" t="t" r="r" b="b"/>
            <a:pathLst>
              <a:path w="6469" h="6469"/>
            </a:pathLst>
          </a:custGeom>
          <a:solidFill>
            <a:srgbClr val="C90630"/>
          </a:solidFill>
          <a:ln w="6466" cap="flat">
            <a:noFill/>
            <a:prstDash val="solid"/>
            <a:miter/>
          </a:ln>
        </p:spPr>
        <p:txBody>
          <a:bodyPr rtlCol="0" anchor="ctr"/>
          <a:lstStyle/>
          <a:p>
            <a:endParaRPr lang="fr-FR"/>
          </a:p>
        </p:txBody>
      </p:sp>
      <p:sp>
        <p:nvSpPr>
          <p:cNvPr id="80" name="Graphique 6">
            <a:extLst>
              <a:ext uri="{FF2B5EF4-FFF2-40B4-BE49-F238E27FC236}">
                <a16:creationId xmlns:a16="http://schemas.microsoft.com/office/drawing/2014/main" id="{14792000-99A4-4925-A28B-C7B6883D96AC}"/>
              </a:ext>
            </a:extLst>
          </p:cNvPr>
          <p:cNvSpPr/>
          <p:nvPr/>
        </p:nvSpPr>
        <p:spPr>
          <a:xfrm>
            <a:off x="10300" y="40808"/>
            <a:ext cx="6469" cy="6469"/>
          </a:xfrm>
          <a:custGeom>
            <a:avLst/>
            <a:gdLst/>
            <a:ahLst/>
            <a:cxnLst/>
            <a:rect l="l" t="t" r="r" b="b"/>
            <a:pathLst>
              <a:path w="6469" h="6469"/>
            </a:pathLst>
          </a:custGeom>
          <a:solidFill>
            <a:srgbClr val="C90630"/>
          </a:solidFill>
          <a:ln w="6466" cap="flat">
            <a:noFill/>
            <a:prstDash val="solid"/>
            <a:miter/>
          </a:ln>
        </p:spPr>
        <p:txBody>
          <a:bodyPr rtlCol="0" anchor="ctr"/>
          <a:lstStyle/>
          <a:p>
            <a:endParaRPr lang="fr-FR"/>
          </a:p>
        </p:txBody>
      </p:sp>
      <p:grpSp>
        <p:nvGrpSpPr>
          <p:cNvPr id="177" name="Group 176">
            <a:extLst>
              <a:ext uri="{FF2B5EF4-FFF2-40B4-BE49-F238E27FC236}">
                <a16:creationId xmlns:a16="http://schemas.microsoft.com/office/drawing/2014/main" id="{91159660-88B2-4267-B784-266946CFE89D}"/>
              </a:ext>
            </a:extLst>
          </p:cNvPr>
          <p:cNvGrpSpPr/>
          <p:nvPr/>
        </p:nvGrpSpPr>
        <p:grpSpPr>
          <a:xfrm>
            <a:off x="-2164066" y="1645007"/>
            <a:ext cx="11576872" cy="11576872"/>
            <a:chOff x="-2164066" y="1645007"/>
            <a:chExt cx="11576872" cy="11576872"/>
          </a:xfrm>
        </p:grpSpPr>
        <p:grpSp>
          <p:nvGrpSpPr>
            <p:cNvPr id="2" name="Group 1">
              <a:extLst>
                <a:ext uri="{FF2B5EF4-FFF2-40B4-BE49-F238E27FC236}">
                  <a16:creationId xmlns:a16="http://schemas.microsoft.com/office/drawing/2014/main" id="{02BB76B0-0BDB-41F2-B0D0-EFC3298F0017}"/>
                </a:ext>
              </a:extLst>
            </p:cNvPr>
            <p:cNvGrpSpPr/>
            <p:nvPr/>
          </p:nvGrpSpPr>
          <p:grpSpPr>
            <a:xfrm>
              <a:off x="2479358" y="2367676"/>
              <a:ext cx="3580215" cy="4457965"/>
              <a:chOff x="2479358" y="2367676"/>
              <a:chExt cx="3580215" cy="4457965"/>
            </a:xfrm>
          </p:grpSpPr>
          <p:sp>
            <p:nvSpPr>
              <p:cNvPr id="12" name="Graphique 6">
                <a:extLst>
                  <a:ext uri="{FF2B5EF4-FFF2-40B4-BE49-F238E27FC236}">
                    <a16:creationId xmlns:a16="http://schemas.microsoft.com/office/drawing/2014/main" id="{717DB9E7-75E8-4BCD-9555-5BCF998E4D2A}"/>
                  </a:ext>
                </a:extLst>
              </p:cNvPr>
              <p:cNvSpPr/>
              <p:nvPr/>
            </p:nvSpPr>
            <p:spPr>
              <a:xfrm>
                <a:off x="3573614" y="4862266"/>
                <a:ext cx="380942" cy="500932"/>
              </a:xfrm>
              <a:custGeom>
                <a:avLst/>
                <a:gdLst>
                  <a:gd name="connsiteX0" fmla="*/ 280990 w 380942"/>
                  <a:gd name="connsiteY0" fmla="*/ 93120 h 500932"/>
                  <a:gd name="connsiteX1" fmla="*/ -382 w 380942"/>
                  <a:gd name="connsiteY1" fmla="*/ 19494 h 500932"/>
                  <a:gd name="connsiteX2" fmla="*/ 110317 w 380942"/>
                  <a:gd name="connsiteY2" fmla="*/ 500589 h 500932"/>
                  <a:gd name="connsiteX3" fmla="*/ 380561 w 380942"/>
                  <a:gd name="connsiteY3" fmla="*/ 420040 h 500932"/>
                  <a:gd name="connsiteX4" fmla="*/ 280990 w 380942"/>
                  <a:gd name="connsiteY4" fmla="*/ 93120 h 5009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942" h="500932">
                    <a:moveTo>
                      <a:pt x="280990" y="93120"/>
                    </a:moveTo>
                    <a:cubicBezTo>
                      <a:pt x="224703" y="-22625"/>
                      <a:pt x="113552" y="-9168"/>
                      <a:pt x="-382" y="19494"/>
                    </a:cubicBezTo>
                    <a:cubicBezTo>
                      <a:pt x="-382" y="19494"/>
                      <a:pt x="40961" y="260494"/>
                      <a:pt x="110317" y="500589"/>
                    </a:cubicBezTo>
                    <a:cubicBezTo>
                      <a:pt x="201541" y="484285"/>
                      <a:pt x="306417" y="448313"/>
                      <a:pt x="380561" y="420040"/>
                    </a:cubicBezTo>
                    <a:cubicBezTo>
                      <a:pt x="352288" y="297243"/>
                      <a:pt x="317027" y="167199"/>
                      <a:pt x="280990" y="93120"/>
                    </a:cubicBezTo>
                    <a:close/>
                  </a:path>
                </a:pathLst>
              </a:custGeom>
              <a:solidFill>
                <a:srgbClr val="1760BF"/>
              </a:solidFill>
              <a:ln w="6466" cap="flat">
                <a:noFill/>
                <a:prstDash val="solid"/>
                <a:miter/>
              </a:ln>
            </p:spPr>
            <p:txBody>
              <a:bodyPr rtlCol="0" anchor="ctr"/>
              <a:lstStyle/>
              <a:p>
                <a:endParaRPr lang="fr-FR"/>
              </a:p>
            </p:txBody>
          </p:sp>
          <p:sp>
            <p:nvSpPr>
              <p:cNvPr id="13" name="Graphique 6">
                <a:extLst>
                  <a:ext uri="{FF2B5EF4-FFF2-40B4-BE49-F238E27FC236}">
                    <a16:creationId xmlns:a16="http://schemas.microsoft.com/office/drawing/2014/main" id="{185F285B-F8B1-461E-A973-62412DA1F3CE}"/>
                  </a:ext>
                </a:extLst>
              </p:cNvPr>
              <p:cNvSpPr/>
              <p:nvPr/>
            </p:nvSpPr>
            <p:spPr>
              <a:xfrm>
                <a:off x="3720090" y="5379955"/>
                <a:ext cx="267267" cy="132631"/>
              </a:xfrm>
              <a:custGeom>
                <a:avLst/>
                <a:gdLst>
                  <a:gd name="connsiteX0" fmla="*/ 255823 w 267267"/>
                  <a:gd name="connsiteY0" fmla="*/ -344 h 132631"/>
                  <a:gd name="connsiteX1" fmla="*/ -382 w 267267"/>
                  <a:gd name="connsiteY1" fmla="*/ 97286 h 132631"/>
                  <a:gd name="connsiteX2" fmla="*/ 11587 w 267267"/>
                  <a:gd name="connsiteY2" fmla="*/ 132287 h 132631"/>
                  <a:gd name="connsiteX3" fmla="*/ 266886 w 267267"/>
                  <a:gd name="connsiteY3" fmla="*/ 53615 h 132631"/>
                  <a:gd name="connsiteX4" fmla="*/ 255823 w 267267"/>
                  <a:gd name="connsiteY4" fmla="*/ -344 h 1326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267" h="132631">
                    <a:moveTo>
                      <a:pt x="255823" y="-344"/>
                    </a:moveTo>
                    <a:cubicBezTo>
                      <a:pt x="176237" y="45786"/>
                      <a:pt x="89723" y="78756"/>
                      <a:pt x="-382" y="97286"/>
                    </a:cubicBezTo>
                    <a:cubicBezTo>
                      <a:pt x="3584" y="109061"/>
                      <a:pt x="7576" y="120726"/>
                      <a:pt x="11587" y="132287"/>
                    </a:cubicBezTo>
                    <a:cubicBezTo>
                      <a:pt x="99965" y="114237"/>
                      <a:pt x="197789" y="80141"/>
                      <a:pt x="266886" y="53615"/>
                    </a:cubicBezTo>
                    <a:cubicBezTo>
                      <a:pt x="263069" y="36469"/>
                      <a:pt x="259381" y="18419"/>
                      <a:pt x="255823" y="-344"/>
                    </a:cubicBezTo>
                    <a:close/>
                  </a:path>
                </a:pathLst>
              </a:custGeom>
              <a:solidFill>
                <a:srgbClr val="1760BF"/>
              </a:solidFill>
              <a:ln w="6466" cap="flat">
                <a:noFill/>
                <a:prstDash val="solid"/>
                <a:miter/>
              </a:ln>
            </p:spPr>
            <p:txBody>
              <a:bodyPr rtlCol="0" anchor="ctr"/>
              <a:lstStyle/>
              <a:p>
                <a:endParaRPr lang="fr-FR"/>
              </a:p>
            </p:txBody>
          </p:sp>
          <p:sp>
            <p:nvSpPr>
              <p:cNvPr id="14" name="Graphique 6">
                <a:extLst>
                  <a:ext uri="{FF2B5EF4-FFF2-40B4-BE49-F238E27FC236}">
                    <a16:creationId xmlns:a16="http://schemas.microsoft.com/office/drawing/2014/main" id="{111C18E1-806E-4A8B-AF81-DCC89E756ABB}"/>
                  </a:ext>
                </a:extLst>
              </p:cNvPr>
              <p:cNvSpPr/>
              <p:nvPr/>
            </p:nvSpPr>
            <p:spPr>
              <a:xfrm>
                <a:off x="3775731" y="5450800"/>
                <a:ext cx="542429" cy="393147"/>
              </a:xfrm>
              <a:custGeom>
                <a:avLst/>
                <a:gdLst>
                  <a:gd name="connsiteX0" fmla="*/ 471268 w 542429"/>
                  <a:gd name="connsiteY0" fmla="*/ -344 h 393147"/>
                  <a:gd name="connsiteX1" fmla="*/ 247024 w 542429"/>
                  <a:gd name="connsiteY1" fmla="*/ 70242 h 393147"/>
                  <a:gd name="connsiteX2" fmla="*/ -382 w 542429"/>
                  <a:gd name="connsiteY2" fmla="*/ 173435 h 393147"/>
                  <a:gd name="connsiteX3" fmla="*/ 170098 w 542429"/>
                  <a:gd name="connsiteY3" fmla="*/ 386292 h 393147"/>
                  <a:gd name="connsiteX4" fmla="*/ 528525 w 542429"/>
                  <a:gd name="connsiteY4" fmla="*/ 268089 h 393147"/>
                  <a:gd name="connsiteX5" fmla="*/ 542048 w 542429"/>
                  <a:gd name="connsiteY5" fmla="*/ 69595 h 393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42429" h="393147">
                    <a:moveTo>
                      <a:pt x="471268" y="-344"/>
                    </a:moveTo>
                    <a:cubicBezTo>
                      <a:pt x="471268" y="-344"/>
                      <a:pt x="315410" y="116824"/>
                      <a:pt x="247024" y="70242"/>
                    </a:cubicBezTo>
                    <a:cubicBezTo>
                      <a:pt x="170402" y="117258"/>
                      <a:pt x="86941" y="152072"/>
                      <a:pt x="-382" y="173435"/>
                    </a:cubicBezTo>
                    <a:cubicBezTo>
                      <a:pt x="49889" y="288986"/>
                      <a:pt x="107535" y="374582"/>
                      <a:pt x="170098" y="386292"/>
                    </a:cubicBezTo>
                    <a:cubicBezTo>
                      <a:pt x="385349" y="426405"/>
                      <a:pt x="528525" y="268089"/>
                      <a:pt x="528525" y="268089"/>
                    </a:cubicBezTo>
                    <a:lnTo>
                      <a:pt x="542048" y="69595"/>
                    </a:lnTo>
                    <a:close/>
                  </a:path>
                </a:pathLst>
              </a:custGeom>
              <a:solidFill>
                <a:srgbClr val="1760BF"/>
              </a:solidFill>
              <a:ln w="6466" cap="flat">
                <a:noFill/>
                <a:prstDash val="solid"/>
                <a:miter/>
              </a:ln>
            </p:spPr>
            <p:txBody>
              <a:bodyPr rtlCol="0" anchor="ctr"/>
              <a:lstStyle/>
              <a:p>
                <a:endParaRPr lang="fr-FR"/>
              </a:p>
            </p:txBody>
          </p:sp>
          <p:sp>
            <p:nvSpPr>
              <p:cNvPr id="15" name="Graphique 6">
                <a:extLst>
                  <a:ext uri="{FF2B5EF4-FFF2-40B4-BE49-F238E27FC236}">
                    <a16:creationId xmlns:a16="http://schemas.microsoft.com/office/drawing/2014/main" id="{EBE90955-8020-45C4-9B67-0DCDBAC0DCE8}"/>
                  </a:ext>
                </a:extLst>
              </p:cNvPr>
              <p:cNvSpPr/>
              <p:nvPr/>
            </p:nvSpPr>
            <p:spPr>
              <a:xfrm>
                <a:off x="3684312" y="5282649"/>
                <a:ext cx="291982" cy="194935"/>
              </a:xfrm>
              <a:custGeom>
                <a:avLst/>
                <a:gdLst>
                  <a:gd name="connsiteX0" fmla="*/ 269863 w 291982"/>
                  <a:gd name="connsiteY0" fmla="*/ -344 h 194935"/>
                  <a:gd name="connsiteX1" fmla="*/ -382 w 291982"/>
                  <a:gd name="connsiteY1" fmla="*/ 80205 h 194935"/>
                  <a:gd name="connsiteX2" fmla="*/ 35073 w 291982"/>
                  <a:gd name="connsiteY2" fmla="*/ 194592 h 194935"/>
                  <a:gd name="connsiteX3" fmla="*/ 291601 w 291982"/>
                  <a:gd name="connsiteY3" fmla="*/ 96962 h 194935"/>
                  <a:gd name="connsiteX4" fmla="*/ 269863 w 291982"/>
                  <a:gd name="connsiteY4" fmla="*/ -344 h 1949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1982" h="194935">
                    <a:moveTo>
                      <a:pt x="269863" y="-344"/>
                    </a:moveTo>
                    <a:cubicBezTo>
                      <a:pt x="195718" y="27929"/>
                      <a:pt x="90843" y="63901"/>
                      <a:pt x="-382" y="80205"/>
                    </a:cubicBezTo>
                    <a:cubicBezTo>
                      <a:pt x="10747" y="119024"/>
                      <a:pt x="22586" y="157196"/>
                      <a:pt x="35073" y="194592"/>
                    </a:cubicBezTo>
                    <a:cubicBezTo>
                      <a:pt x="125288" y="176094"/>
                      <a:pt x="211912" y="143124"/>
                      <a:pt x="291601" y="96962"/>
                    </a:cubicBezTo>
                    <a:cubicBezTo>
                      <a:pt x="284743" y="65907"/>
                      <a:pt x="277562" y="33040"/>
                      <a:pt x="269863" y="-344"/>
                    </a:cubicBezTo>
                    <a:close/>
                  </a:path>
                </a:pathLst>
              </a:custGeom>
              <a:solidFill>
                <a:srgbClr val="F2B602"/>
              </a:solidFill>
              <a:ln w="6466" cap="flat">
                <a:noFill/>
                <a:prstDash val="solid"/>
                <a:miter/>
              </a:ln>
            </p:spPr>
            <p:txBody>
              <a:bodyPr rtlCol="0" anchor="ctr"/>
              <a:lstStyle/>
              <a:p>
                <a:endParaRPr lang="fr-FR"/>
              </a:p>
            </p:txBody>
          </p:sp>
          <p:sp>
            <p:nvSpPr>
              <p:cNvPr id="16" name="Graphique 6">
                <a:extLst>
                  <a:ext uri="{FF2B5EF4-FFF2-40B4-BE49-F238E27FC236}">
                    <a16:creationId xmlns:a16="http://schemas.microsoft.com/office/drawing/2014/main" id="{233E72A1-9216-44D2-A6B7-3F3BBAC1F81E}"/>
                  </a:ext>
                </a:extLst>
              </p:cNvPr>
              <p:cNvSpPr/>
              <p:nvPr/>
            </p:nvSpPr>
            <p:spPr>
              <a:xfrm>
                <a:off x="3731736" y="5433913"/>
                <a:ext cx="291400" cy="190665"/>
              </a:xfrm>
              <a:custGeom>
                <a:avLst/>
                <a:gdLst>
                  <a:gd name="connsiteX0" fmla="*/ 262422 w 291400"/>
                  <a:gd name="connsiteY0" fmla="*/ 37569 h 190665"/>
                  <a:gd name="connsiteX1" fmla="*/ 254917 w 291400"/>
                  <a:gd name="connsiteY1" fmla="*/ -344 h 190665"/>
                  <a:gd name="connsiteX2" fmla="*/ -382 w 291400"/>
                  <a:gd name="connsiteY2" fmla="*/ 78329 h 190665"/>
                  <a:gd name="connsiteX3" fmla="*/ 43290 w 291400"/>
                  <a:gd name="connsiteY3" fmla="*/ 190321 h 190665"/>
                  <a:gd name="connsiteX4" fmla="*/ 291019 w 291400"/>
                  <a:gd name="connsiteY4" fmla="*/ 87128 h 190665"/>
                  <a:gd name="connsiteX5" fmla="*/ 262422 w 291400"/>
                  <a:gd name="connsiteY5" fmla="*/ 37569 h 1906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1400" h="190665">
                    <a:moveTo>
                      <a:pt x="262422" y="37569"/>
                    </a:moveTo>
                    <a:cubicBezTo>
                      <a:pt x="260093" y="25600"/>
                      <a:pt x="257570" y="12854"/>
                      <a:pt x="254917" y="-344"/>
                    </a:cubicBezTo>
                    <a:cubicBezTo>
                      <a:pt x="185819" y="26182"/>
                      <a:pt x="87996" y="60278"/>
                      <a:pt x="-382" y="78329"/>
                    </a:cubicBezTo>
                    <a:cubicBezTo>
                      <a:pt x="13464" y="117601"/>
                      <a:pt x="28021" y="155320"/>
                      <a:pt x="43290" y="190321"/>
                    </a:cubicBezTo>
                    <a:cubicBezTo>
                      <a:pt x="130722" y="168990"/>
                      <a:pt x="214300" y="134176"/>
                      <a:pt x="291019" y="87128"/>
                    </a:cubicBezTo>
                    <a:cubicBezTo>
                      <a:pt x="277367" y="77876"/>
                      <a:pt x="267145" y="62090"/>
                      <a:pt x="262422" y="37569"/>
                    </a:cubicBezTo>
                    <a:close/>
                  </a:path>
                </a:pathLst>
              </a:custGeom>
              <a:solidFill>
                <a:srgbClr val="F2B602"/>
              </a:solidFill>
              <a:ln w="6466" cap="flat">
                <a:noFill/>
                <a:prstDash val="solid"/>
                <a:miter/>
              </a:ln>
            </p:spPr>
            <p:txBody>
              <a:bodyPr rtlCol="0" anchor="ctr"/>
              <a:lstStyle/>
              <a:p>
                <a:endParaRPr lang="fr-FR"/>
              </a:p>
            </p:txBody>
          </p:sp>
          <p:sp>
            <p:nvSpPr>
              <p:cNvPr id="17" name="Graphique 6">
                <a:extLst>
                  <a:ext uri="{FF2B5EF4-FFF2-40B4-BE49-F238E27FC236}">
                    <a16:creationId xmlns:a16="http://schemas.microsoft.com/office/drawing/2014/main" id="{533FF5D6-53EB-42BF-94B5-522FC964F4AA}"/>
                  </a:ext>
                </a:extLst>
              </p:cNvPr>
              <p:cNvSpPr/>
              <p:nvPr/>
            </p:nvSpPr>
            <p:spPr>
              <a:xfrm>
                <a:off x="3840989" y="5206653"/>
                <a:ext cx="177229" cy="755841"/>
              </a:xfrm>
              <a:custGeom>
                <a:avLst/>
                <a:gdLst>
                  <a:gd name="connsiteX0" fmla="*/ 175748 w 177229"/>
                  <a:gd name="connsiteY0" fmla="*/ 704777 h 755841"/>
                  <a:gd name="connsiteX1" fmla="*/ 114285 w 177229"/>
                  <a:gd name="connsiteY1" fmla="*/ 351849 h 755841"/>
                  <a:gd name="connsiteX2" fmla="*/ 65503 w 177229"/>
                  <a:gd name="connsiteY2" fmla="*/ 172959 h 755841"/>
                  <a:gd name="connsiteX3" fmla="*/ 5528 w 177229"/>
                  <a:gd name="connsiteY3" fmla="*/ 8431 h 755841"/>
                  <a:gd name="connsiteX4" fmla="*/ 2228 w 177229"/>
                  <a:gd name="connsiteY4" fmla="*/ 9855 h 755841"/>
                  <a:gd name="connsiteX5" fmla="*/ 31084 w 177229"/>
                  <a:gd name="connsiteY5" fmla="*/ 91439 h 755841"/>
                  <a:gd name="connsiteX6" fmla="*/ 43182 w 177229"/>
                  <a:gd name="connsiteY6" fmla="*/ 133170 h 755841"/>
                  <a:gd name="connsiteX7" fmla="*/ 54116 w 177229"/>
                  <a:gd name="connsiteY7" fmla="*/ 175417 h 755841"/>
                  <a:gd name="connsiteX8" fmla="*/ 91511 w 177229"/>
                  <a:gd name="connsiteY8" fmla="*/ 346479 h 755841"/>
                  <a:gd name="connsiteX9" fmla="*/ 149740 w 177229"/>
                  <a:gd name="connsiteY9" fmla="*/ 689832 h 755841"/>
                  <a:gd name="connsiteX10" fmla="*/ 169149 w 177229"/>
                  <a:gd name="connsiteY10" fmla="*/ 755242 h 755841"/>
                  <a:gd name="connsiteX11" fmla="*/ 175748 w 177229"/>
                  <a:gd name="connsiteY11" fmla="*/ 704777 h 755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7229" h="755841">
                    <a:moveTo>
                      <a:pt x="175748" y="704777"/>
                    </a:moveTo>
                    <a:cubicBezTo>
                      <a:pt x="165914" y="595373"/>
                      <a:pt x="143399" y="473029"/>
                      <a:pt x="114285" y="351849"/>
                    </a:cubicBezTo>
                    <a:cubicBezTo>
                      <a:pt x="99663" y="291227"/>
                      <a:pt x="83295" y="230993"/>
                      <a:pt x="65503" y="172959"/>
                    </a:cubicBezTo>
                    <a:cubicBezTo>
                      <a:pt x="49069" y="116885"/>
                      <a:pt x="29039" y="61924"/>
                      <a:pt x="5528" y="8431"/>
                    </a:cubicBezTo>
                    <a:cubicBezTo>
                      <a:pt x="93" y="-4055"/>
                      <a:pt x="-2818" y="-2891"/>
                      <a:pt x="2228" y="9855"/>
                    </a:cubicBezTo>
                    <a:cubicBezTo>
                      <a:pt x="13356" y="36381"/>
                      <a:pt x="22414" y="63813"/>
                      <a:pt x="31084" y="91439"/>
                    </a:cubicBezTo>
                    <a:cubicBezTo>
                      <a:pt x="35095" y="105349"/>
                      <a:pt x="39171" y="119259"/>
                      <a:pt x="43182" y="133170"/>
                    </a:cubicBezTo>
                    <a:cubicBezTo>
                      <a:pt x="47193" y="147079"/>
                      <a:pt x="50493" y="161313"/>
                      <a:pt x="54116" y="175417"/>
                    </a:cubicBezTo>
                    <a:cubicBezTo>
                      <a:pt x="68007" y="231963"/>
                      <a:pt x="80468" y="288982"/>
                      <a:pt x="91511" y="346479"/>
                    </a:cubicBezTo>
                    <a:cubicBezTo>
                      <a:pt x="113703" y="461189"/>
                      <a:pt x="132401" y="576546"/>
                      <a:pt x="149740" y="689832"/>
                    </a:cubicBezTo>
                    <a:cubicBezTo>
                      <a:pt x="156210" y="731045"/>
                      <a:pt x="163520" y="752654"/>
                      <a:pt x="169149" y="755242"/>
                    </a:cubicBezTo>
                    <a:cubicBezTo>
                      <a:pt x="174778" y="757830"/>
                      <a:pt x="178919" y="740749"/>
                      <a:pt x="175748" y="704777"/>
                    </a:cubicBezTo>
                    <a:close/>
                  </a:path>
                </a:pathLst>
              </a:custGeom>
              <a:solidFill>
                <a:srgbClr val="33211E">
                  <a:alpha val="9000"/>
                </a:srgbClr>
              </a:solidFill>
              <a:ln w="6466" cap="flat">
                <a:noFill/>
                <a:prstDash val="solid"/>
                <a:miter/>
              </a:ln>
            </p:spPr>
            <p:txBody>
              <a:bodyPr rtlCol="0" anchor="ctr"/>
              <a:lstStyle/>
              <a:p>
                <a:endParaRPr lang="fr-FR"/>
              </a:p>
            </p:txBody>
          </p:sp>
          <p:sp>
            <p:nvSpPr>
              <p:cNvPr id="18" name="Graphique 6">
                <a:extLst>
                  <a:ext uri="{FF2B5EF4-FFF2-40B4-BE49-F238E27FC236}">
                    <a16:creationId xmlns:a16="http://schemas.microsoft.com/office/drawing/2014/main" id="{62A8D677-64F4-4C06-A5A2-479CAD4318FD}"/>
                  </a:ext>
                </a:extLst>
              </p:cNvPr>
              <p:cNvSpPr/>
              <p:nvPr/>
            </p:nvSpPr>
            <p:spPr>
              <a:xfrm>
                <a:off x="3580019" y="4925516"/>
                <a:ext cx="401128" cy="912372"/>
              </a:xfrm>
              <a:custGeom>
                <a:avLst/>
                <a:gdLst>
                  <a:gd name="connsiteX0" fmla="*/ -382 w 401128"/>
                  <a:gd name="connsiteY0" fmla="*/ -344 h 912372"/>
                  <a:gd name="connsiteX1" fmla="*/ 297230 w 401128"/>
                  <a:gd name="connsiteY1" fmla="*/ 391015 h 912372"/>
                  <a:gd name="connsiteX2" fmla="*/ 400747 w 401128"/>
                  <a:gd name="connsiteY2" fmla="*/ 840861 h 912372"/>
                  <a:gd name="connsiteX3" fmla="*/ 217004 w 401128"/>
                  <a:gd name="connsiteY3" fmla="*/ 912029 h 912372"/>
                </a:gdLst>
                <a:ahLst/>
                <a:cxnLst>
                  <a:cxn ang="0">
                    <a:pos x="connsiteX0" y="connsiteY0"/>
                  </a:cxn>
                  <a:cxn ang="0">
                    <a:pos x="connsiteX1" y="connsiteY1"/>
                  </a:cxn>
                  <a:cxn ang="0">
                    <a:pos x="connsiteX2" y="connsiteY2"/>
                  </a:cxn>
                  <a:cxn ang="0">
                    <a:pos x="connsiteX3" y="connsiteY3"/>
                  </a:cxn>
                </a:cxnLst>
                <a:rect l="l" t="t" r="r" b="b"/>
                <a:pathLst>
                  <a:path w="401128" h="912372">
                    <a:moveTo>
                      <a:pt x="-382" y="-344"/>
                    </a:moveTo>
                    <a:cubicBezTo>
                      <a:pt x="105011" y="42681"/>
                      <a:pt x="267404" y="275335"/>
                      <a:pt x="297230" y="391015"/>
                    </a:cubicBezTo>
                    <a:cubicBezTo>
                      <a:pt x="327055" y="506695"/>
                      <a:pt x="400747" y="840861"/>
                      <a:pt x="400747" y="840861"/>
                    </a:cubicBezTo>
                    <a:lnTo>
                      <a:pt x="217004" y="912029"/>
                    </a:lnTo>
                    <a:close/>
                  </a:path>
                </a:pathLst>
              </a:custGeom>
              <a:solidFill>
                <a:srgbClr val="1760BF"/>
              </a:solidFill>
              <a:ln w="6466" cap="flat">
                <a:noFill/>
                <a:prstDash val="solid"/>
                <a:miter/>
              </a:ln>
            </p:spPr>
            <p:txBody>
              <a:bodyPr rtlCol="0" anchor="ctr"/>
              <a:lstStyle/>
              <a:p>
                <a:endParaRPr lang="fr-FR"/>
              </a:p>
            </p:txBody>
          </p:sp>
          <p:sp>
            <p:nvSpPr>
              <p:cNvPr id="19" name="Graphique 6">
                <a:extLst>
                  <a:ext uri="{FF2B5EF4-FFF2-40B4-BE49-F238E27FC236}">
                    <a16:creationId xmlns:a16="http://schemas.microsoft.com/office/drawing/2014/main" id="{B2089E96-71B7-4F88-926C-8EFDDB81ABA7}"/>
                  </a:ext>
                </a:extLst>
              </p:cNvPr>
              <p:cNvSpPr/>
              <p:nvPr/>
            </p:nvSpPr>
            <p:spPr>
              <a:xfrm>
                <a:off x="3092648" y="4882103"/>
                <a:ext cx="853730" cy="1910729"/>
              </a:xfrm>
              <a:custGeom>
                <a:avLst/>
                <a:gdLst>
                  <a:gd name="connsiteX0" fmla="*/ 486989 w 853730"/>
                  <a:gd name="connsiteY0" fmla="*/ 43069 h 1910729"/>
                  <a:gd name="connsiteX1" fmla="*/ 852857 w 853730"/>
                  <a:gd name="connsiteY1" fmla="*/ 1701152 h 1910729"/>
                  <a:gd name="connsiteX2" fmla="*/ 214287 w 853730"/>
                  <a:gd name="connsiteY2" fmla="*/ 1910386 h 1910729"/>
                  <a:gd name="connsiteX3" fmla="*/ -382 w 853730"/>
                  <a:gd name="connsiteY3" fmla="*/ 100133 h 1910729"/>
                  <a:gd name="connsiteX4" fmla="*/ 389166 w 853730"/>
                  <a:gd name="connsiteY4" fmla="*/ -344 h 19107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3730" h="1910729">
                    <a:moveTo>
                      <a:pt x="486989" y="43069"/>
                    </a:moveTo>
                    <a:cubicBezTo>
                      <a:pt x="563009" y="183658"/>
                      <a:pt x="867220" y="1058829"/>
                      <a:pt x="852857" y="1701152"/>
                    </a:cubicBezTo>
                    <a:cubicBezTo>
                      <a:pt x="749340" y="1744176"/>
                      <a:pt x="214287" y="1910386"/>
                      <a:pt x="214287" y="1910386"/>
                    </a:cubicBezTo>
                    <a:lnTo>
                      <a:pt x="-382" y="100133"/>
                    </a:lnTo>
                    <a:lnTo>
                      <a:pt x="389166" y="-344"/>
                    </a:lnTo>
                    <a:close/>
                  </a:path>
                </a:pathLst>
              </a:custGeom>
              <a:solidFill>
                <a:srgbClr val="FFFFFF"/>
              </a:solidFill>
              <a:ln w="6466" cap="flat">
                <a:noFill/>
                <a:prstDash val="solid"/>
                <a:miter/>
              </a:ln>
            </p:spPr>
            <p:txBody>
              <a:bodyPr rtlCol="0" anchor="ctr"/>
              <a:lstStyle/>
              <a:p>
                <a:endParaRPr lang="fr-FR"/>
              </a:p>
            </p:txBody>
          </p:sp>
          <p:sp>
            <p:nvSpPr>
              <p:cNvPr id="20" name="Graphique 6">
                <a:extLst>
                  <a:ext uri="{FF2B5EF4-FFF2-40B4-BE49-F238E27FC236}">
                    <a16:creationId xmlns:a16="http://schemas.microsoft.com/office/drawing/2014/main" id="{B14E2182-6347-4480-A97E-8CEFD3D8F54E}"/>
                  </a:ext>
                </a:extLst>
              </p:cNvPr>
              <p:cNvSpPr/>
              <p:nvPr/>
            </p:nvSpPr>
            <p:spPr>
              <a:xfrm>
                <a:off x="3251352" y="5275921"/>
                <a:ext cx="445770" cy="369749"/>
              </a:xfrm>
              <a:custGeom>
                <a:avLst/>
                <a:gdLst>
                  <a:gd name="connsiteX0" fmla="*/ 445770 w 445770"/>
                  <a:gd name="connsiteY0" fmla="*/ 71103 h 369749"/>
                  <a:gd name="connsiteX1" fmla="*/ 349564 w 445770"/>
                  <a:gd name="connsiteY1" fmla="*/ 0 h 369749"/>
                  <a:gd name="connsiteX2" fmla="*/ 70780 w 445770"/>
                  <a:gd name="connsiteY2" fmla="*/ 47618 h 369749"/>
                  <a:gd name="connsiteX3" fmla="*/ 0 w 445770"/>
                  <a:gd name="connsiteY3" fmla="*/ 147900 h 369749"/>
                  <a:gd name="connsiteX4" fmla="*/ 259634 w 445770"/>
                  <a:gd name="connsiteY4" fmla="*/ 369750 h 369749"/>
                  <a:gd name="connsiteX5" fmla="*/ 445770 w 445770"/>
                  <a:gd name="connsiteY5" fmla="*/ 71103 h 3697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5770" h="369749">
                    <a:moveTo>
                      <a:pt x="445770" y="71103"/>
                    </a:moveTo>
                    <a:lnTo>
                      <a:pt x="349564" y="0"/>
                    </a:lnTo>
                    <a:lnTo>
                      <a:pt x="70780" y="47618"/>
                    </a:lnTo>
                    <a:lnTo>
                      <a:pt x="0" y="147900"/>
                    </a:lnTo>
                    <a:lnTo>
                      <a:pt x="259634" y="369750"/>
                    </a:lnTo>
                    <a:lnTo>
                      <a:pt x="445770" y="71103"/>
                    </a:lnTo>
                    <a:close/>
                  </a:path>
                </a:pathLst>
              </a:custGeom>
              <a:solidFill>
                <a:srgbClr val="D9042B"/>
              </a:solidFill>
              <a:ln w="6466" cap="flat">
                <a:noFill/>
                <a:prstDash val="solid"/>
                <a:miter/>
              </a:ln>
            </p:spPr>
            <p:txBody>
              <a:bodyPr rtlCol="0" anchor="ctr"/>
              <a:lstStyle/>
              <a:p>
                <a:endParaRPr lang="fr-FR"/>
              </a:p>
            </p:txBody>
          </p:sp>
          <p:sp>
            <p:nvSpPr>
              <p:cNvPr id="21" name="Graphique 6">
                <a:extLst>
                  <a:ext uri="{FF2B5EF4-FFF2-40B4-BE49-F238E27FC236}">
                    <a16:creationId xmlns:a16="http://schemas.microsoft.com/office/drawing/2014/main" id="{A8713B7B-F00A-4CE2-8C04-58AC0EEA85A9}"/>
                  </a:ext>
                </a:extLst>
              </p:cNvPr>
              <p:cNvSpPr/>
              <p:nvPr/>
            </p:nvSpPr>
            <p:spPr>
              <a:xfrm>
                <a:off x="3289007" y="5312928"/>
                <a:ext cx="372208" cy="287388"/>
              </a:xfrm>
              <a:custGeom>
                <a:avLst/>
                <a:gdLst>
                  <a:gd name="connsiteX0" fmla="*/ -382 w 372208"/>
                  <a:gd name="connsiteY0" fmla="*/ 105632 h 287388"/>
                  <a:gd name="connsiteX1" fmla="*/ 46395 w 372208"/>
                  <a:gd name="connsiteY1" fmla="*/ 37052 h 287388"/>
                  <a:gd name="connsiteX2" fmla="*/ 82238 w 372208"/>
                  <a:gd name="connsiteY2" fmla="*/ 31294 h 287388"/>
                  <a:gd name="connsiteX3" fmla="*/ 39279 w 372208"/>
                  <a:gd name="connsiteY3" fmla="*/ 137528 h 287388"/>
                  <a:gd name="connsiteX4" fmla="*/ 151594 w 372208"/>
                  <a:gd name="connsiteY4" fmla="*/ 235028 h 287388"/>
                  <a:gd name="connsiteX5" fmla="*/ 262746 w 372208"/>
                  <a:gd name="connsiteY5" fmla="*/ 218012 h 287388"/>
                  <a:gd name="connsiteX6" fmla="*/ 216357 w 372208"/>
                  <a:gd name="connsiteY6" fmla="*/ 287045 h 287388"/>
                  <a:gd name="connsiteX7" fmla="*/ 61987 w 372208"/>
                  <a:gd name="connsiteY7" fmla="*/ 162954 h 287388"/>
                  <a:gd name="connsiteX8" fmla="*/ 117045 w 372208"/>
                  <a:gd name="connsiteY8" fmla="*/ 206820 h 287388"/>
                  <a:gd name="connsiteX9" fmla="*/ 205358 w 372208"/>
                  <a:gd name="connsiteY9" fmla="*/ 203649 h 287388"/>
                  <a:gd name="connsiteX10" fmla="*/ 284743 w 372208"/>
                  <a:gd name="connsiteY10" fmla="*/ 166254 h 287388"/>
                  <a:gd name="connsiteX11" fmla="*/ 61987 w 372208"/>
                  <a:gd name="connsiteY11" fmla="*/ 163278 h 287388"/>
                  <a:gd name="connsiteX12" fmla="*/ 314310 w 372208"/>
                  <a:gd name="connsiteY12" fmla="*/ 303 h 287388"/>
                  <a:gd name="connsiteX13" fmla="*/ 322527 w 372208"/>
                  <a:gd name="connsiteY13" fmla="*/ 55296 h 287388"/>
                  <a:gd name="connsiteX14" fmla="*/ 250647 w 372208"/>
                  <a:gd name="connsiteY14" fmla="*/ 67719 h 287388"/>
                  <a:gd name="connsiteX15" fmla="*/ 162011 w 372208"/>
                  <a:gd name="connsiteY15" fmla="*/ 28900 h 287388"/>
                  <a:gd name="connsiteX16" fmla="*/ 95113 w 372208"/>
                  <a:gd name="connsiteY16" fmla="*/ 81047 h 287388"/>
                  <a:gd name="connsiteX17" fmla="*/ 325115 w 372208"/>
                  <a:gd name="connsiteY17" fmla="*/ 118765 h 287388"/>
                  <a:gd name="connsiteX18" fmla="*/ 371827 w 372208"/>
                  <a:gd name="connsiteY18" fmla="*/ 41128 h 287388"/>
                  <a:gd name="connsiteX19" fmla="*/ 227291 w 372208"/>
                  <a:gd name="connsiteY19" fmla="*/ 6126 h 287388"/>
                  <a:gd name="connsiteX20" fmla="*/ 265463 w 372208"/>
                  <a:gd name="connsiteY20" fmla="*/ -344 h 287388"/>
                  <a:gd name="connsiteX21" fmla="*/ 261969 w 372208"/>
                  <a:gd name="connsiteY21" fmla="*/ 29417 h 287388"/>
                  <a:gd name="connsiteX22" fmla="*/ 227291 w 372208"/>
                  <a:gd name="connsiteY22" fmla="*/ 6126 h 287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72208" h="287388">
                    <a:moveTo>
                      <a:pt x="-382" y="105632"/>
                    </a:moveTo>
                    <a:lnTo>
                      <a:pt x="46395" y="37052"/>
                    </a:lnTo>
                    <a:lnTo>
                      <a:pt x="82238" y="31294"/>
                    </a:lnTo>
                    <a:cubicBezTo>
                      <a:pt x="31644" y="67524"/>
                      <a:pt x="24462" y="106085"/>
                      <a:pt x="39279" y="137528"/>
                    </a:cubicBezTo>
                    <a:close/>
                    <a:moveTo>
                      <a:pt x="151594" y="235028"/>
                    </a:moveTo>
                    <a:cubicBezTo>
                      <a:pt x="197918" y="239557"/>
                      <a:pt x="225544" y="236839"/>
                      <a:pt x="262746" y="218012"/>
                    </a:cubicBezTo>
                    <a:lnTo>
                      <a:pt x="216357" y="287045"/>
                    </a:lnTo>
                    <a:close/>
                    <a:moveTo>
                      <a:pt x="61987" y="162954"/>
                    </a:moveTo>
                    <a:lnTo>
                      <a:pt x="117045" y="206820"/>
                    </a:lnTo>
                    <a:cubicBezTo>
                      <a:pt x="119375" y="178482"/>
                      <a:pt x="195136" y="182493"/>
                      <a:pt x="205358" y="203649"/>
                    </a:cubicBezTo>
                    <a:cubicBezTo>
                      <a:pt x="237708" y="208437"/>
                      <a:pt x="286749" y="182364"/>
                      <a:pt x="284743" y="166254"/>
                    </a:cubicBezTo>
                    <a:cubicBezTo>
                      <a:pt x="278014" y="128211"/>
                      <a:pt x="106047" y="190645"/>
                      <a:pt x="61987" y="163278"/>
                    </a:cubicBezTo>
                    <a:close/>
                    <a:moveTo>
                      <a:pt x="314310" y="303"/>
                    </a:moveTo>
                    <a:lnTo>
                      <a:pt x="322527" y="55296"/>
                    </a:lnTo>
                    <a:lnTo>
                      <a:pt x="250647" y="67719"/>
                    </a:lnTo>
                    <a:cubicBezTo>
                      <a:pt x="245407" y="31294"/>
                      <a:pt x="214805" y="18225"/>
                      <a:pt x="162011" y="28900"/>
                    </a:cubicBezTo>
                    <a:cubicBezTo>
                      <a:pt x="124809" y="36081"/>
                      <a:pt x="91425" y="56849"/>
                      <a:pt x="95113" y="81047"/>
                    </a:cubicBezTo>
                    <a:cubicBezTo>
                      <a:pt x="104947" y="138175"/>
                      <a:pt x="295353" y="41775"/>
                      <a:pt x="325115" y="118765"/>
                    </a:cubicBezTo>
                    <a:lnTo>
                      <a:pt x="371827" y="41128"/>
                    </a:lnTo>
                    <a:close/>
                    <a:moveTo>
                      <a:pt x="227291" y="6126"/>
                    </a:moveTo>
                    <a:lnTo>
                      <a:pt x="265463" y="-344"/>
                    </a:lnTo>
                    <a:lnTo>
                      <a:pt x="261969" y="29417"/>
                    </a:lnTo>
                    <a:cubicBezTo>
                      <a:pt x="254192" y="17125"/>
                      <a:pt x="241609" y="8675"/>
                      <a:pt x="227291" y="6126"/>
                    </a:cubicBezTo>
                    <a:close/>
                  </a:path>
                </a:pathLst>
              </a:custGeom>
              <a:solidFill>
                <a:srgbClr val="F2B602"/>
              </a:solidFill>
              <a:ln w="6466" cap="flat">
                <a:noFill/>
                <a:prstDash val="solid"/>
                <a:miter/>
              </a:ln>
            </p:spPr>
            <p:txBody>
              <a:bodyPr rtlCol="0" anchor="ctr"/>
              <a:lstStyle/>
              <a:p>
                <a:endParaRPr lang="fr-FR"/>
              </a:p>
            </p:txBody>
          </p:sp>
          <p:sp>
            <p:nvSpPr>
              <p:cNvPr id="22" name="Graphique 6">
                <a:extLst>
                  <a:ext uri="{FF2B5EF4-FFF2-40B4-BE49-F238E27FC236}">
                    <a16:creationId xmlns:a16="http://schemas.microsoft.com/office/drawing/2014/main" id="{401FB72B-49F1-4DB5-A14C-C9FC5932FEF2}"/>
                  </a:ext>
                </a:extLst>
              </p:cNvPr>
              <p:cNvSpPr/>
              <p:nvPr/>
            </p:nvSpPr>
            <p:spPr>
              <a:xfrm>
                <a:off x="2624459" y="4955730"/>
                <a:ext cx="836125" cy="1869911"/>
              </a:xfrm>
              <a:custGeom>
                <a:avLst/>
                <a:gdLst>
                  <a:gd name="connsiteX0" fmla="*/ 491875 w 836125"/>
                  <a:gd name="connsiteY0" fmla="*/ -344 h 1869911"/>
                  <a:gd name="connsiteX1" fmla="*/ 4181 w 836125"/>
                  <a:gd name="connsiteY1" fmla="*/ 419677 h 1869911"/>
                  <a:gd name="connsiteX2" fmla="*/ 208562 w 836125"/>
                  <a:gd name="connsiteY2" fmla="*/ 1552605 h 1869911"/>
                  <a:gd name="connsiteX3" fmla="*/ 85636 w 836125"/>
                  <a:gd name="connsiteY3" fmla="*/ 1707493 h 1869911"/>
                  <a:gd name="connsiteX4" fmla="*/ 835228 w 836125"/>
                  <a:gd name="connsiteY4" fmla="*/ 1785130 h 1869911"/>
                  <a:gd name="connsiteX5" fmla="*/ 620754 w 836125"/>
                  <a:gd name="connsiteY5" fmla="*/ 70630 h 1869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36125" h="1869911">
                    <a:moveTo>
                      <a:pt x="491875" y="-344"/>
                    </a:moveTo>
                    <a:cubicBezTo>
                      <a:pt x="288206" y="29353"/>
                      <a:pt x="-43113" y="82729"/>
                      <a:pt x="4181" y="419677"/>
                    </a:cubicBezTo>
                    <a:cubicBezTo>
                      <a:pt x="51475" y="756624"/>
                      <a:pt x="296875" y="1440742"/>
                      <a:pt x="208562" y="1552605"/>
                    </a:cubicBezTo>
                    <a:cubicBezTo>
                      <a:pt x="120249" y="1664468"/>
                      <a:pt x="85636" y="1707493"/>
                      <a:pt x="85636" y="1707493"/>
                    </a:cubicBezTo>
                    <a:cubicBezTo>
                      <a:pt x="85636" y="1707493"/>
                      <a:pt x="263815" y="2012997"/>
                      <a:pt x="835228" y="1785130"/>
                    </a:cubicBezTo>
                    <a:cubicBezTo>
                      <a:pt x="842927" y="1526985"/>
                      <a:pt x="764060" y="386680"/>
                      <a:pt x="620754" y="70630"/>
                    </a:cubicBezTo>
                  </a:path>
                </a:pathLst>
              </a:custGeom>
              <a:solidFill>
                <a:srgbClr val="1760BF"/>
              </a:solidFill>
              <a:ln w="6466" cap="flat">
                <a:noFill/>
                <a:prstDash val="solid"/>
                <a:miter/>
              </a:ln>
            </p:spPr>
            <p:txBody>
              <a:bodyPr rtlCol="0" anchor="ctr"/>
              <a:lstStyle/>
              <a:p>
                <a:endParaRPr lang="fr-FR"/>
              </a:p>
            </p:txBody>
          </p:sp>
          <p:sp>
            <p:nvSpPr>
              <p:cNvPr id="23" name="Graphique 6">
                <a:extLst>
                  <a:ext uri="{FF2B5EF4-FFF2-40B4-BE49-F238E27FC236}">
                    <a16:creationId xmlns:a16="http://schemas.microsoft.com/office/drawing/2014/main" id="{27DBA05E-6875-474B-B56F-F720363B983B}"/>
                  </a:ext>
                </a:extLst>
              </p:cNvPr>
              <p:cNvSpPr/>
              <p:nvPr/>
            </p:nvSpPr>
            <p:spPr>
              <a:xfrm>
                <a:off x="3391230" y="4787579"/>
                <a:ext cx="243523" cy="137936"/>
              </a:xfrm>
              <a:custGeom>
                <a:avLst/>
                <a:gdLst>
                  <a:gd name="connsiteX0" fmla="*/ 12235 w 243523"/>
                  <a:gd name="connsiteY0" fmla="*/ 40545 h 137936"/>
                  <a:gd name="connsiteX1" fmla="*/ 243142 w 243523"/>
                  <a:gd name="connsiteY1" fmla="*/ -344 h 137936"/>
                  <a:gd name="connsiteX2" fmla="*/ 188407 w 243523"/>
                  <a:gd name="connsiteY2" fmla="*/ 137593 h 137936"/>
                  <a:gd name="connsiteX3" fmla="*/ 99448 w 243523"/>
                  <a:gd name="connsiteY3" fmla="*/ 122453 h 137936"/>
                  <a:gd name="connsiteX4" fmla="*/ -382 w 243523"/>
                  <a:gd name="connsiteY4" fmla="*/ 120577 h 1379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3523" h="137936">
                    <a:moveTo>
                      <a:pt x="12235" y="40545"/>
                    </a:moveTo>
                    <a:cubicBezTo>
                      <a:pt x="63605" y="28382"/>
                      <a:pt x="243142" y="-344"/>
                      <a:pt x="243142" y="-344"/>
                    </a:cubicBezTo>
                    <a:lnTo>
                      <a:pt x="188407" y="137593"/>
                    </a:lnTo>
                    <a:lnTo>
                      <a:pt x="99448" y="122453"/>
                    </a:lnTo>
                    <a:lnTo>
                      <a:pt x="-382" y="120577"/>
                    </a:lnTo>
                    <a:close/>
                  </a:path>
                </a:pathLst>
              </a:custGeom>
              <a:solidFill>
                <a:srgbClr val="1760BF"/>
              </a:solidFill>
              <a:ln w="6466" cap="flat">
                <a:noFill/>
                <a:prstDash val="solid"/>
                <a:miter/>
              </a:ln>
            </p:spPr>
            <p:txBody>
              <a:bodyPr rtlCol="0" anchor="ctr"/>
              <a:lstStyle/>
              <a:p>
                <a:endParaRPr lang="fr-FR"/>
              </a:p>
            </p:txBody>
          </p:sp>
          <p:sp>
            <p:nvSpPr>
              <p:cNvPr id="88" name="Graphique 6">
                <a:extLst>
                  <a:ext uri="{FF2B5EF4-FFF2-40B4-BE49-F238E27FC236}">
                    <a16:creationId xmlns:a16="http://schemas.microsoft.com/office/drawing/2014/main" id="{736AB250-39BE-48BD-B06E-52DE1F5174F6}"/>
                  </a:ext>
                </a:extLst>
              </p:cNvPr>
              <p:cNvSpPr/>
              <p:nvPr/>
            </p:nvSpPr>
            <p:spPr>
              <a:xfrm>
                <a:off x="3739953" y="4276011"/>
                <a:ext cx="115033" cy="115033"/>
              </a:xfrm>
              <a:custGeom>
                <a:avLst/>
                <a:gdLst>
                  <a:gd name="connsiteX0" fmla="*/ 115033 w 115033"/>
                  <a:gd name="connsiteY0" fmla="*/ 57517 h 115033"/>
                  <a:gd name="connsiteX1" fmla="*/ 57517 w 115033"/>
                  <a:gd name="connsiteY1" fmla="*/ 115033 h 115033"/>
                  <a:gd name="connsiteX2" fmla="*/ 0 w 115033"/>
                  <a:gd name="connsiteY2" fmla="*/ 57517 h 115033"/>
                  <a:gd name="connsiteX3" fmla="*/ 57517 w 115033"/>
                  <a:gd name="connsiteY3" fmla="*/ 0 h 115033"/>
                  <a:gd name="connsiteX4" fmla="*/ 115033 w 115033"/>
                  <a:gd name="connsiteY4" fmla="*/ 57517 h 1150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033" h="115033">
                    <a:moveTo>
                      <a:pt x="115033" y="57517"/>
                    </a:moveTo>
                    <a:cubicBezTo>
                      <a:pt x="115033" y="89282"/>
                      <a:pt x="89282" y="115033"/>
                      <a:pt x="57517" y="115033"/>
                    </a:cubicBezTo>
                    <a:cubicBezTo>
                      <a:pt x="25751" y="115033"/>
                      <a:pt x="0" y="89282"/>
                      <a:pt x="0" y="57517"/>
                    </a:cubicBezTo>
                    <a:cubicBezTo>
                      <a:pt x="0" y="25751"/>
                      <a:pt x="25751" y="0"/>
                      <a:pt x="57517" y="0"/>
                    </a:cubicBezTo>
                    <a:cubicBezTo>
                      <a:pt x="89282" y="0"/>
                      <a:pt x="115033" y="25751"/>
                      <a:pt x="115033" y="57517"/>
                    </a:cubicBezTo>
                    <a:close/>
                  </a:path>
                </a:pathLst>
              </a:custGeom>
              <a:solidFill>
                <a:srgbClr val="18B7A4"/>
              </a:solidFill>
              <a:ln w="6466" cap="flat">
                <a:noFill/>
                <a:prstDash val="solid"/>
                <a:miter/>
              </a:ln>
            </p:spPr>
            <p:txBody>
              <a:bodyPr rtlCol="0" anchor="ctr"/>
              <a:lstStyle/>
              <a:p>
                <a:endParaRPr lang="fr-FR"/>
              </a:p>
            </p:txBody>
          </p:sp>
          <p:sp>
            <p:nvSpPr>
              <p:cNvPr id="89" name="Graphique 6">
                <a:extLst>
                  <a:ext uri="{FF2B5EF4-FFF2-40B4-BE49-F238E27FC236}">
                    <a16:creationId xmlns:a16="http://schemas.microsoft.com/office/drawing/2014/main" id="{0C3AEE5E-DCA5-4451-A392-B184474FBC3F}"/>
                  </a:ext>
                </a:extLst>
              </p:cNvPr>
              <p:cNvSpPr/>
              <p:nvPr/>
            </p:nvSpPr>
            <p:spPr>
              <a:xfrm>
                <a:off x="3731865" y="4289986"/>
                <a:ext cx="29114" cy="29114"/>
              </a:xfrm>
              <a:custGeom>
                <a:avLst/>
                <a:gdLst>
                  <a:gd name="connsiteX0" fmla="*/ 29114 w 29114"/>
                  <a:gd name="connsiteY0" fmla="*/ 14557 h 29114"/>
                  <a:gd name="connsiteX1" fmla="*/ 14557 w 29114"/>
                  <a:gd name="connsiteY1" fmla="*/ 29114 h 29114"/>
                  <a:gd name="connsiteX2" fmla="*/ 0 w 29114"/>
                  <a:gd name="connsiteY2" fmla="*/ 14557 h 29114"/>
                  <a:gd name="connsiteX3" fmla="*/ 14557 w 29114"/>
                  <a:gd name="connsiteY3" fmla="*/ 0 h 29114"/>
                  <a:gd name="connsiteX4" fmla="*/ 29114 w 29114"/>
                  <a:gd name="connsiteY4" fmla="*/ 14557 h 291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114" h="29114">
                    <a:moveTo>
                      <a:pt x="29114" y="14557"/>
                    </a:moveTo>
                    <a:cubicBezTo>
                      <a:pt x="29114" y="22597"/>
                      <a:pt x="22597" y="29114"/>
                      <a:pt x="14557" y="29114"/>
                    </a:cubicBezTo>
                    <a:cubicBezTo>
                      <a:pt x="6517" y="29114"/>
                      <a:pt x="0" y="22597"/>
                      <a:pt x="0" y="14557"/>
                    </a:cubicBezTo>
                    <a:cubicBezTo>
                      <a:pt x="0" y="6517"/>
                      <a:pt x="6517" y="0"/>
                      <a:pt x="14557" y="0"/>
                    </a:cubicBezTo>
                    <a:cubicBezTo>
                      <a:pt x="22597" y="0"/>
                      <a:pt x="29114" y="6517"/>
                      <a:pt x="29114" y="14557"/>
                    </a:cubicBezTo>
                    <a:close/>
                  </a:path>
                </a:pathLst>
              </a:custGeom>
              <a:solidFill>
                <a:srgbClr val="FDFDFD"/>
              </a:solidFill>
              <a:ln w="6466" cap="flat">
                <a:noFill/>
                <a:prstDash val="solid"/>
                <a:miter/>
              </a:ln>
            </p:spPr>
            <p:txBody>
              <a:bodyPr rtlCol="0" anchor="ctr"/>
              <a:lstStyle/>
              <a:p>
                <a:endParaRPr lang="fr-FR"/>
              </a:p>
            </p:txBody>
          </p:sp>
          <p:sp>
            <p:nvSpPr>
              <p:cNvPr id="90" name="Graphique 6">
                <a:extLst>
                  <a:ext uri="{FF2B5EF4-FFF2-40B4-BE49-F238E27FC236}">
                    <a16:creationId xmlns:a16="http://schemas.microsoft.com/office/drawing/2014/main" id="{97DADD02-72CF-4EF5-A239-B8DE7112EEB9}"/>
                  </a:ext>
                </a:extLst>
              </p:cNvPr>
              <p:cNvSpPr/>
              <p:nvPr/>
            </p:nvSpPr>
            <p:spPr>
              <a:xfrm rot="16623601">
                <a:off x="3612789" y="4184351"/>
                <a:ext cx="176237" cy="244688"/>
              </a:xfrm>
              <a:custGeom>
                <a:avLst/>
                <a:gdLst>
                  <a:gd name="connsiteX0" fmla="*/ 175856 w 176237"/>
                  <a:gd name="connsiteY0" fmla="*/ 122000 h 244688"/>
                  <a:gd name="connsiteX1" fmla="*/ 87737 w 176237"/>
                  <a:gd name="connsiteY1" fmla="*/ 244344 h 244688"/>
                  <a:gd name="connsiteX2" fmla="*/ -381 w 176237"/>
                  <a:gd name="connsiteY2" fmla="*/ 122000 h 244688"/>
                  <a:gd name="connsiteX3" fmla="*/ 87737 w 176237"/>
                  <a:gd name="connsiteY3" fmla="*/ -344 h 244688"/>
                  <a:gd name="connsiteX4" fmla="*/ 175856 w 176237"/>
                  <a:gd name="connsiteY4" fmla="*/ 122000 h 2446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6237" h="244688">
                    <a:moveTo>
                      <a:pt x="175856" y="122000"/>
                    </a:moveTo>
                    <a:cubicBezTo>
                      <a:pt x="175856" y="189569"/>
                      <a:pt x="136404" y="244344"/>
                      <a:pt x="87737" y="244344"/>
                    </a:cubicBezTo>
                    <a:cubicBezTo>
                      <a:pt x="39071" y="244344"/>
                      <a:pt x="-381" y="189569"/>
                      <a:pt x="-381" y="122000"/>
                    </a:cubicBezTo>
                    <a:cubicBezTo>
                      <a:pt x="-381" y="54431"/>
                      <a:pt x="39071" y="-344"/>
                      <a:pt x="87737" y="-344"/>
                    </a:cubicBezTo>
                    <a:cubicBezTo>
                      <a:pt x="136404" y="-344"/>
                      <a:pt x="175856" y="54432"/>
                      <a:pt x="175856" y="122000"/>
                    </a:cubicBezTo>
                    <a:close/>
                  </a:path>
                </a:pathLst>
              </a:custGeom>
              <a:noFill/>
              <a:ln w="6466" cap="flat">
                <a:solidFill>
                  <a:srgbClr val="313759"/>
                </a:solidFill>
                <a:prstDash val="solid"/>
                <a:miter/>
              </a:ln>
            </p:spPr>
            <p:txBody>
              <a:bodyPr rtlCol="0" anchor="ctr"/>
              <a:lstStyle/>
              <a:p>
                <a:endParaRPr lang="fr-FR"/>
              </a:p>
            </p:txBody>
          </p:sp>
          <p:sp>
            <p:nvSpPr>
              <p:cNvPr id="91" name="Graphique 6">
                <a:extLst>
                  <a:ext uri="{FF2B5EF4-FFF2-40B4-BE49-F238E27FC236}">
                    <a16:creationId xmlns:a16="http://schemas.microsoft.com/office/drawing/2014/main" id="{82398FC0-8A56-4E89-82D4-E5AD679F1BAB}"/>
                  </a:ext>
                </a:extLst>
              </p:cNvPr>
              <p:cNvSpPr/>
              <p:nvPr/>
            </p:nvSpPr>
            <p:spPr>
              <a:xfrm rot="16623601">
                <a:off x="2955919" y="4132783"/>
                <a:ext cx="176237" cy="244688"/>
              </a:xfrm>
              <a:custGeom>
                <a:avLst/>
                <a:gdLst>
                  <a:gd name="connsiteX0" fmla="*/ 175856 w 176237"/>
                  <a:gd name="connsiteY0" fmla="*/ 122000 h 244688"/>
                  <a:gd name="connsiteX1" fmla="*/ 87737 w 176237"/>
                  <a:gd name="connsiteY1" fmla="*/ 244344 h 244688"/>
                  <a:gd name="connsiteX2" fmla="*/ -382 w 176237"/>
                  <a:gd name="connsiteY2" fmla="*/ 122000 h 244688"/>
                  <a:gd name="connsiteX3" fmla="*/ 87737 w 176237"/>
                  <a:gd name="connsiteY3" fmla="*/ -344 h 244688"/>
                  <a:gd name="connsiteX4" fmla="*/ 175856 w 176237"/>
                  <a:gd name="connsiteY4" fmla="*/ 122000 h 2446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6237" h="244688">
                    <a:moveTo>
                      <a:pt x="175856" y="122000"/>
                    </a:moveTo>
                    <a:cubicBezTo>
                      <a:pt x="175856" y="189569"/>
                      <a:pt x="136404" y="244344"/>
                      <a:pt x="87737" y="244344"/>
                    </a:cubicBezTo>
                    <a:cubicBezTo>
                      <a:pt x="39070" y="244344"/>
                      <a:pt x="-382" y="189569"/>
                      <a:pt x="-382" y="122000"/>
                    </a:cubicBezTo>
                    <a:cubicBezTo>
                      <a:pt x="-382" y="54431"/>
                      <a:pt x="39070" y="-344"/>
                      <a:pt x="87737" y="-344"/>
                    </a:cubicBezTo>
                    <a:cubicBezTo>
                      <a:pt x="136404" y="-344"/>
                      <a:pt x="175856" y="54432"/>
                      <a:pt x="175856" y="122000"/>
                    </a:cubicBezTo>
                    <a:close/>
                  </a:path>
                </a:pathLst>
              </a:custGeom>
              <a:noFill/>
              <a:ln w="6466" cap="flat">
                <a:solidFill>
                  <a:srgbClr val="313759"/>
                </a:solidFill>
                <a:prstDash val="solid"/>
                <a:miter/>
              </a:ln>
            </p:spPr>
            <p:txBody>
              <a:bodyPr rtlCol="0" anchor="ctr"/>
              <a:lstStyle/>
              <a:p>
                <a:endParaRPr lang="fr-FR"/>
              </a:p>
            </p:txBody>
          </p:sp>
          <p:sp>
            <p:nvSpPr>
              <p:cNvPr id="92" name="Graphique 6">
                <a:extLst>
                  <a:ext uri="{FF2B5EF4-FFF2-40B4-BE49-F238E27FC236}">
                    <a16:creationId xmlns:a16="http://schemas.microsoft.com/office/drawing/2014/main" id="{682FFCB1-4EA2-4290-9E5A-CC725E87324D}"/>
                  </a:ext>
                </a:extLst>
              </p:cNvPr>
              <p:cNvSpPr/>
              <p:nvPr/>
            </p:nvSpPr>
            <p:spPr>
              <a:xfrm>
                <a:off x="3063534" y="4232469"/>
                <a:ext cx="115033" cy="115033"/>
              </a:xfrm>
              <a:custGeom>
                <a:avLst/>
                <a:gdLst>
                  <a:gd name="connsiteX0" fmla="*/ 115033 w 115033"/>
                  <a:gd name="connsiteY0" fmla="*/ 57517 h 115033"/>
                  <a:gd name="connsiteX1" fmla="*/ 57517 w 115033"/>
                  <a:gd name="connsiteY1" fmla="*/ 115033 h 115033"/>
                  <a:gd name="connsiteX2" fmla="*/ 0 w 115033"/>
                  <a:gd name="connsiteY2" fmla="*/ 57517 h 115033"/>
                  <a:gd name="connsiteX3" fmla="*/ 57517 w 115033"/>
                  <a:gd name="connsiteY3" fmla="*/ 0 h 115033"/>
                  <a:gd name="connsiteX4" fmla="*/ 115033 w 115033"/>
                  <a:gd name="connsiteY4" fmla="*/ 57517 h 1150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033" h="115033">
                    <a:moveTo>
                      <a:pt x="115033" y="57517"/>
                    </a:moveTo>
                    <a:cubicBezTo>
                      <a:pt x="115033" y="89282"/>
                      <a:pt x="89282" y="115033"/>
                      <a:pt x="57517" y="115033"/>
                    </a:cubicBezTo>
                    <a:cubicBezTo>
                      <a:pt x="25751" y="115033"/>
                      <a:pt x="0" y="89282"/>
                      <a:pt x="0" y="57517"/>
                    </a:cubicBezTo>
                    <a:cubicBezTo>
                      <a:pt x="0" y="25751"/>
                      <a:pt x="25751" y="0"/>
                      <a:pt x="57517" y="0"/>
                    </a:cubicBezTo>
                    <a:cubicBezTo>
                      <a:pt x="89282" y="0"/>
                      <a:pt x="115033" y="25751"/>
                      <a:pt x="115033" y="57517"/>
                    </a:cubicBezTo>
                    <a:close/>
                  </a:path>
                </a:pathLst>
              </a:custGeom>
              <a:solidFill>
                <a:srgbClr val="18B7A4"/>
              </a:solidFill>
              <a:ln w="6466" cap="flat">
                <a:noFill/>
                <a:prstDash val="solid"/>
                <a:miter/>
              </a:ln>
            </p:spPr>
            <p:txBody>
              <a:bodyPr rtlCol="0" anchor="ctr"/>
              <a:lstStyle/>
              <a:p>
                <a:endParaRPr lang="fr-FR"/>
              </a:p>
            </p:txBody>
          </p:sp>
          <p:sp>
            <p:nvSpPr>
              <p:cNvPr id="93" name="Graphique 6">
                <a:extLst>
                  <a:ext uri="{FF2B5EF4-FFF2-40B4-BE49-F238E27FC236}">
                    <a16:creationId xmlns:a16="http://schemas.microsoft.com/office/drawing/2014/main" id="{3E9EEAC2-7BD9-4352-AAA2-3F79EECA9F34}"/>
                  </a:ext>
                </a:extLst>
              </p:cNvPr>
              <p:cNvSpPr/>
              <p:nvPr/>
            </p:nvSpPr>
            <p:spPr>
              <a:xfrm>
                <a:off x="3063534" y="4245603"/>
                <a:ext cx="29114" cy="29114"/>
              </a:xfrm>
              <a:custGeom>
                <a:avLst/>
                <a:gdLst>
                  <a:gd name="connsiteX0" fmla="*/ 29114 w 29114"/>
                  <a:gd name="connsiteY0" fmla="*/ 14557 h 29114"/>
                  <a:gd name="connsiteX1" fmla="*/ 14557 w 29114"/>
                  <a:gd name="connsiteY1" fmla="*/ 29114 h 29114"/>
                  <a:gd name="connsiteX2" fmla="*/ 0 w 29114"/>
                  <a:gd name="connsiteY2" fmla="*/ 14557 h 29114"/>
                  <a:gd name="connsiteX3" fmla="*/ 14557 w 29114"/>
                  <a:gd name="connsiteY3" fmla="*/ 0 h 29114"/>
                  <a:gd name="connsiteX4" fmla="*/ 29114 w 29114"/>
                  <a:gd name="connsiteY4" fmla="*/ 14557 h 291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114" h="29114">
                    <a:moveTo>
                      <a:pt x="29114" y="14557"/>
                    </a:moveTo>
                    <a:cubicBezTo>
                      <a:pt x="29114" y="22597"/>
                      <a:pt x="22597" y="29114"/>
                      <a:pt x="14557" y="29114"/>
                    </a:cubicBezTo>
                    <a:cubicBezTo>
                      <a:pt x="6517" y="29114"/>
                      <a:pt x="0" y="22597"/>
                      <a:pt x="0" y="14557"/>
                    </a:cubicBezTo>
                    <a:cubicBezTo>
                      <a:pt x="0" y="6517"/>
                      <a:pt x="6517" y="0"/>
                      <a:pt x="14557" y="0"/>
                    </a:cubicBezTo>
                    <a:cubicBezTo>
                      <a:pt x="22597" y="0"/>
                      <a:pt x="29114" y="6517"/>
                      <a:pt x="29114" y="14557"/>
                    </a:cubicBezTo>
                    <a:close/>
                  </a:path>
                </a:pathLst>
              </a:custGeom>
              <a:solidFill>
                <a:srgbClr val="FDFDFD"/>
              </a:solidFill>
              <a:ln w="6466" cap="flat">
                <a:noFill/>
                <a:prstDash val="solid"/>
                <a:miter/>
              </a:ln>
            </p:spPr>
            <p:txBody>
              <a:bodyPr rtlCol="0" anchor="ctr"/>
              <a:lstStyle/>
              <a:p>
                <a:endParaRPr lang="fr-FR"/>
              </a:p>
            </p:txBody>
          </p:sp>
          <p:sp>
            <p:nvSpPr>
              <p:cNvPr id="94" name="Graphique 6">
                <a:extLst>
                  <a:ext uri="{FF2B5EF4-FFF2-40B4-BE49-F238E27FC236}">
                    <a16:creationId xmlns:a16="http://schemas.microsoft.com/office/drawing/2014/main" id="{2FB1B50D-12F9-4768-A610-A88209CFD682}"/>
                  </a:ext>
                </a:extLst>
              </p:cNvPr>
              <p:cNvSpPr/>
              <p:nvPr/>
            </p:nvSpPr>
            <p:spPr>
              <a:xfrm>
                <a:off x="2491991" y="3972448"/>
                <a:ext cx="188658" cy="335807"/>
              </a:xfrm>
              <a:custGeom>
                <a:avLst/>
                <a:gdLst>
                  <a:gd name="connsiteX0" fmla="*/ 95888 w 188658"/>
                  <a:gd name="connsiteY0" fmla="*/ -344 h 335807"/>
                  <a:gd name="connsiteX1" fmla="*/ 523 w 188658"/>
                  <a:gd name="connsiteY1" fmla="*/ 191745 h 335807"/>
                  <a:gd name="connsiteX2" fmla="*/ 49370 w 188658"/>
                  <a:gd name="connsiteY2" fmla="*/ 205137 h 335807"/>
                  <a:gd name="connsiteX3" fmla="*/ 40636 w 188658"/>
                  <a:gd name="connsiteY3" fmla="*/ 306196 h 335807"/>
                  <a:gd name="connsiteX4" fmla="*/ 188277 w 188658"/>
                  <a:gd name="connsiteY4" fmla="*/ 334922 h 3358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8658" h="335807">
                    <a:moveTo>
                      <a:pt x="95888" y="-344"/>
                    </a:moveTo>
                    <a:cubicBezTo>
                      <a:pt x="40507" y="50121"/>
                      <a:pt x="-7629" y="141280"/>
                      <a:pt x="523" y="191745"/>
                    </a:cubicBezTo>
                    <a:cubicBezTo>
                      <a:pt x="8675" y="242209"/>
                      <a:pt x="48788" y="214389"/>
                      <a:pt x="49370" y="205137"/>
                    </a:cubicBezTo>
                    <a:cubicBezTo>
                      <a:pt x="19157" y="240139"/>
                      <a:pt x="24268" y="270547"/>
                      <a:pt x="40636" y="306196"/>
                    </a:cubicBezTo>
                    <a:cubicBezTo>
                      <a:pt x="57005" y="341845"/>
                      <a:pt x="188277" y="334922"/>
                      <a:pt x="188277" y="334922"/>
                    </a:cubicBezTo>
                    <a:close/>
                  </a:path>
                </a:pathLst>
              </a:custGeom>
              <a:solidFill>
                <a:srgbClr val="260801"/>
              </a:solidFill>
              <a:ln w="6466" cap="flat">
                <a:noFill/>
                <a:prstDash val="solid"/>
                <a:miter/>
              </a:ln>
            </p:spPr>
            <p:txBody>
              <a:bodyPr rtlCol="0" anchor="ctr"/>
              <a:lstStyle/>
              <a:p>
                <a:endParaRPr lang="fr-FR"/>
              </a:p>
            </p:txBody>
          </p:sp>
          <p:sp>
            <p:nvSpPr>
              <p:cNvPr id="95" name="Graphique 6">
                <a:extLst>
                  <a:ext uri="{FF2B5EF4-FFF2-40B4-BE49-F238E27FC236}">
                    <a16:creationId xmlns:a16="http://schemas.microsoft.com/office/drawing/2014/main" id="{8AC9FB13-496D-46C2-A512-2AF256DC122D}"/>
                  </a:ext>
                </a:extLst>
              </p:cNvPr>
              <p:cNvSpPr/>
              <p:nvPr/>
            </p:nvSpPr>
            <p:spPr>
              <a:xfrm>
                <a:off x="2481686" y="4232431"/>
                <a:ext cx="192812" cy="229556"/>
              </a:xfrm>
              <a:custGeom>
                <a:avLst/>
                <a:gdLst>
                  <a:gd name="connsiteX0" fmla="*/ 103800 w 192812"/>
                  <a:gd name="connsiteY0" fmla="*/ 30361 h 229556"/>
                  <a:gd name="connsiteX1" fmla="*/ 3906 w 192812"/>
                  <a:gd name="connsiteY1" fmla="*/ 41878 h 229556"/>
                  <a:gd name="connsiteX2" fmla="*/ 149476 w 192812"/>
                  <a:gd name="connsiteY2" fmla="*/ 229049 h 229556"/>
                  <a:gd name="connsiteX3" fmla="*/ 103800 w 192812"/>
                  <a:gd name="connsiteY3" fmla="*/ 30361 h 229556"/>
                </a:gdLst>
                <a:ahLst/>
                <a:cxnLst>
                  <a:cxn ang="0">
                    <a:pos x="connsiteX0" y="connsiteY0"/>
                  </a:cxn>
                  <a:cxn ang="0">
                    <a:pos x="connsiteX1" y="connsiteY1"/>
                  </a:cxn>
                  <a:cxn ang="0">
                    <a:pos x="connsiteX2" y="connsiteY2"/>
                  </a:cxn>
                  <a:cxn ang="0">
                    <a:pos x="connsiteX3" y="connsiteY3"/>
                  </a:cxn>
                </a:cxnLst>
                <a:rect l="l" t="t" r="r" b="b"/>
                <a:pathLst>
                  <a:path w="192812" h="229556">
                    <a:moveTo>
                      <a:pt x="103800" y="30361"/>
                    </a:moveTo>
                    <a:cubicBezTo>
                      <a:pt x="77920" y="-9104"/>
                      <a:pt x="23380" y="-15833"/>
                      <a:pt x="3906" y="41878"/>
                    </a:cubicBezTo>
                    <a:cubicBezTo>
                      <a:pt x="-15568" y="99588"/>
                      <a:pt x="31014" y="234549"/>
                      <a:pt x="149476" y="229049"/>
                    </a:cubicBezTo>
                    <a:cubicBezTo>
                      <a:pt x="267939" y="223550"/>
                      <a:pt x="103800" y="30361"/>
                      <a:pt x="103800" y="30361"/>
                    </a:cubicBezTo>
                    <a:close/>
                  </a:path>
                </a:pathLst>
              </a:custGeom>
              <a:solidFill>
                <a:srgbClr val="592F25"/>
              </a:solidFill>
              <a:ln w="6466" cap="flat">
                <a:noFill/>
                <a:prstDash val="solid"/>
                <a:miter/>
              </a:ln>
            </p:spPr>
            <p:txBody>
              <a:bodyPr rtlCol="0" anchor="ctr"/>
              <a:lstStyle/>
              <a:p>
                <a:endParaRPr lang="fr-FR"/>
              </a:p>
            </p:txBody>
          </p:sp>
          <p:sp>
            <p:nvSpPr>
              <p:cNvPr id="96" name="Graphique 6">
                <a:extLst>
                  <a:ext uri="{FF2B5EF4-FFF2-40B4-BE49-F238E27FC236}">
                    <a16:creationId xmlns:a16="http://schemas.microsoft.com/office/drawing/2014/main" id="{BE326794-BCF2-4785-BD14-6C8B4AC282A5}"/>
                  </a:ext>
                </a:extLst>
              </p:cNvPr>
              <p:cNvSpPr/>
              <p:nvPr/>
            </p:nvSpPr>
            <p:spPr>
              <a:xfrm>
                <a:off x="3895616" y="4333613"/>
                <a:ext cx="127327" cy="157071"/>
              </a:xfrm>
              <a:custGeom>
                <a:avLst/>
                <a:gdLst>
                  <a:gd name="connsiteX0" fmla="*/ 42189 w 127327"/>
                  <a:gd name="connsiteY0" fmla="*/ 13287 h 157071"/>
                  <a:gd name="connsiteX1" fmla="*/ 126944 w 127327"/>
                  <a:gd name="connsiteY1" fmla="*/ 83420 h 157071"/>
                  <a:gd name="connsiteX2" fmla="*/ -382 w 127327"/>
                  <a:gd name="connsiteY2" fmla="*/ 153553 h 157071"/>
                </a:gdLst>
                <a:ahLst/>
                <a:cxnLst>
                  <a:cxn ang="0">
                    <a:pos x="connsiteX0" y="connsiteY0"/>
                  </a:cxn>
                  <a:cxn ang="0">
                    <a:pos x="connsiteX1" y="connsiteY1"/>
                  </a:cxn>
                  <a:cxn ang="0">
                    <a:pos x="connsiteX2" y="connsiteY2"/>
                  </a:cxn>
                </a:cxnLst>
                <a:rect l="l" t="t" r="r" b="b"/>
                <a:pathLst>
                  <a:path w="127327" h="157071">
                    <a:moveTo>
                      <a:pt x="42189" y="13287"/>
                    </a:moveTo>
                    <a:cubicBezTo>
                      <a:pt x="62763" y="-10263"/>
                      <a:pt x="127332" y="-12592"/>
                      <a:pt x="126944" y="83420"/>
                    </a:cubicBezTo>
                    <a:cubicBezTo>
                      <a:pt x="126556" y="179432"/>
                      <a:pt x="-382" y="153553"/>
                      <a:pt x="-382" y="153553"/>
                    </a:cubicBezTo>
                    <a:close/>
                  </a:path>
                </a:pathLst>
              </a:custGeom>
              <a:solidFill>
                <a:srgbClr val="592F25"/>
              </a:solidFill>
              <a:ln w="6466" cap="flat">
                <a:noFill/>
                <a:prstDash val="solid"/>
                <a:miter/>
              </a:ln>
            </p:spPr>
            <p:txBody>
              <a:bodyPr rtlCol="0" anchor="ctr"/>
              <a:lstStyle/>
              <a:p>
                <a:endParaRPr lang="fr-FR"/>
              </a:p>
            </p:txBody>
          </p:sp>
          <p:sp>
            <p:nvSpPr>
              <p:cNvPr id="97" name="Graphique 6">
                <a:extLst>
                  <a:ext uri="{FF2B5EF4-FFF2-40B4-BE49-F238E27FC236}">
                    <a16:creationId xmlns:a16="http://schemas.microsoft.com/office/drawing/2014/main" id="{D3F13676-29AD-4986-AED4-3845DF7528F5}"/>
                  </a:ext>
                </a:extLst>
              </p:cNvPr>
              <p:cNvSpPr/>
              <p:nvPr/>
            </p:nvSpPr>
            <p:spPr>
              <a:xfrm>
                <a:off x="2556007" y="3913225"/>
                <a:ext cx="1404953" cy="896534"/>
              </a:xfrm>
              <a:custGeom>
                <a:avLst/>
                <a:gdLst>
                  <a:gd name="connsiteX0" fmla="*/ 86608 w 1404953"/>
                  <a:gd name="connsiteY0" fmla="*/ 661930 h 896534"/>
                  <a:gd name="connsiteX1" fmla="*/ 737535 w 1404953"/>
                  <a:gd name="connsiteY1" fmla="*/ 895296 h 896534"/>
                  <a:gd name="connsiteX2" fmla="*/ 1387557 w 1404953"/>
                  <a:gd name="connsiteY2" fmla="*/ 695637 h 896534"/>
                  <a:gd name="connsiteX3" fmla="*/ 1364072 w 1404953"/>
                  <a:gd name="connsiteY3" fmla="*/ 44968 h 896534"/>
                  <a:gd name="connsiteX4" fmla="*/ -347 w 1404953"/>
                  <a:gd name="connsiteY4" fmla="*/ 55256 h 896534"/>
                  <a:gd name="connsiteX5" fmla="*/ 86608 w 1404953"/>
                  <a:gd name="connsiteY5" fmla="*/ 661930 h 896534"/>
                  <a:gd name="connsiteX6" fmla="*/ 1023242 w 1404953"/>
                  <a:gd name="connsiteY6" fmla="*/ 378423 h 896534"/>
                  <a:gd name="connsiteX7" fmla="*/ 1155550 w 1404953"/>
                  <a:gd name="connsiteY7" fmla="*/ 306025 h 896534"/>
                  <a:gd name="connsiteX8" fmla="*/ 1266119 w 1404953"/>
                  <a:gd name="connsiteY8" fmla="*/ 408507 h 896534"/>
                  <a:gd name="connsiteX9" fmla="*/ 1133876 w 1404953"/>
                  <a:gd name="connsiteY9" fmla="*/ 480904 h 896534"/>
                  <a:gd name="connsiteX10" fmla="*/ 1023242 w 1404953"/>
                  <a:gd name="connsiteY10" fmla="*/ 378423 h 896534"/>
                  <a:gd name="connsiteX11" fmla="*/ 366362 w 1404953"/>
                  <a:gd name="connsiteY11" fmla="*/ 326664 h 896534"/>
                  <a:gd name="connsiteX12" fmla="*/ 498670 w 1404953"/>
                  <a:gd name="connsiteY12" fmla="*/ 254267 h 896534"/>
                  <a:gd name="connsiteX13" fmla="*/ 609239 w 1404953"/>
                  <a:gd name="connsiteY13" fmla="*/ 356749 h 896534"/>
                  <a:gd name="connsiteX14" fmla="*/ 476996 w 1404953"/>
                  <a:gd name="connsiteY14" fmla="*/ 429663 h 896534"/>
                  <a:gd name="connsiteX15" fmla="*/ 366362 w 1404953"/>
                  <a:gd name="connsiteY15" fmla="*/ 326858 h 896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04953" h="896534">
                    <a:moveTo>
                      <a:pt x="86608" y="661930"/>
                    </a:moveTo>
                    <a:cubicBezTo>
                      <a:pt x="115980" y="683021"/>
                      <a:pt x="399294" y="912247"/>
                      <a:pt x="737535" y="895296"/>
                    </a:cubicBezTo>
                    <a:cubicBezTo>
                      <a:pt x="1075777" y="878345"/>
                      <a:pt x="1308561" y="753672"/>
                      <a:pt x="1387557" y="695637"/>
                    </a:cubicBezTo>
                    <a:cubicBezTo>
                      <a:pt x="1429611" y="529299"/>
                      <a:pt x="1382770" y="132764"/>
                      <a:pt x="1364072" y="44968"/>
                    </a:cubicBezTo>
                    <a:cubicBezTo>
                      <a:pt x="1364072" y="44968"/>
                      <a:pt x="-8369" y="-63530"/>
                      <a:pt x="-347" y="55256"/>
                    </a:cubicBezTo>
                    <a:cubicBezTo>
                      <a:pt x="7676" y="174041"/>
                      <a:pt x="57235" y="640838"/>
                      <a:pt x="86608" y="661930"/>
                    </a:cubicBezTo>
                    <a:close/>
                    <a:moveTo>
                      <a:pt x="1023242" y="378423"/>
                    </a:moveTo>
                    <a:cubicBezTo>
                      <a:pt x="1029259" y="330158"/>
                      <a:pt x="1088458" y="297744"/>
                      <a:pt x="1155550" y="306025"/>
                    </a:cubicBezTo>
                    <a:cubicBezTo>
                      <a:pt x="1222642" y="314307"/>
                      <a:pt x="1272007" y="360243"/>
                      <a:pt x="1266119" y="408507"/>
                    </a:cubicBezTo>
                    <a:cubicBezTo>
                      <a:pt x="1260231" y="456772"/>
                      <a:pt x="1200968" y="489251"/>
                      <a:pt x="1133876" y="480904"/>
                    </a:cubicBezTo>
                    <a:cubicBezTo>
                      <a:pt x="1066784" y="472558"/>
                      <a:pt x="1017290" y="426687"/>
                      <a:pt x="1023242" y="378423"/>
                    </a:cubicBezTo>
                    <a:close/>
                    <a:moveTo>
                      <a:pt x="366362" y="326664"/>
                    </a:moveTo>
                    <a:cubicBezTo>
                      <a:pt x="372379" y="278334"/>
                      <a:pt x="431578" y="245921"/>
                      <a:pt x="498670" y="254267"/>
                    </a:cubicBezTo>
                    <a:cubicBezTo>
                      <a:pt x="565762" y="262613"/>
                      <a:pt x="615126" y="308419"/>
                      <a:pt x="609239" y="356749"/>
                    </a:cubicBezTo>
                    <a:cubicBezTo>
                      <a:pt x="603352" y="405078"/>
                      <a:pt x="544023" y="437621"/>
                      <a:pt x="476996" y="429663"/>
                    </a:cubicBezTo>
                    <a:cubicBezTo>
                      <a:pt x="409969" y="421706"/>
                      <a:pt x="360410" y="375123"/>
                      <a:pt x="366362" y="326858"/>
                    </a:cubicBezTo>
                    <a:close/>
                  </a:path>
                </a:pathLst>
              </a:custGeom>
              <a:solidFill>
                <a:srgbClr val="592F25"/>
              </a:solidFill>
              <a:ln w="6466" cap="flat">
                <a:noFill/>
                <a:prstDash val="solid"/>
                <a:miter/>
              </a:ln>
            </p:spPr>
            <p:txBody>
              <a:bodyPr rtlCol="0" anchor="ctr"/>
              <a:lstStyle/>
              <a:p>
                <a:endParaRPr lang="fr-FR"/>
              </a:p>
            </p:txBody>
          </p:sp>
          <p:sp>
            <p:nvSpPr>
              <p:cNvPr id="98" name="Graphique 6">
                <a:extLst>
                  <a:ext uri="{FF2B5EF4-FFF2-40B4-BE49-F238E27FC236}">
                    <a16:creationId xmlns:a16="http://schemas.microsoft.com/office/drawing/2014/main" id="{95CEE866-4A6E-4988-B851-5BB5B5A0F06B}"/>
                  </a:ext>
                </a:extLst>
              </p:cNvPr>
              <p:cNvSpPr/>
              <p:nvPr/>
            </p:nvSpPr>
            <p:spPr>
              <a:xfrm>
                <a:off x="2867110" y="4037156"/>
                <a:ext cx="253960" cy="79133"/>
              </a:xfrm>
              <a:custGeom>
                <a:avLst/>
                <a:gdLst>
                  <a:gd name="connsiteX0" fmla="*/ 253558 w 253960"/>
                  <a:gd name="connsiteY0" fmla="*/ 56322 h 79133"/>
                  <a:gd name="connsiteX1" fmla="*/ 144025 w 253960"/>
                  <a:gd name="connsiteY1" fmla="*/ 68938 h 79133"/>
                  <a:gd name="connsiteX2" fmla="*/ -382 w 253960"/>
                  <a:gd name="connsiteY2" fmla="*/ 75796 h 79133"/>
                  <a:gd name="connsiteX3" fmla="*/ 106694 w 253960"/>
                  <a:gd name="connsiteY3" fmla="*/ -160 h 79133"/>
                  <a:gd name="connsiteX4" fmla="*/ 253558 w 253960"/>
                  <a:gd name="connsiteY4" fmla="*/ 56322 h 791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3960" h="79133">
                    <a:moveTo>
                      <a:pt x="253558" y="56322"/>
                    </a:moveTo>
                    <a:cubicBezTo>
                      <a:pt x="252459" y="87506"/>
                      <a:pt x="212281" y="80648"/>
                      <a:pt x="144025" y="68938"/>
                    </a:cubicBezTo>
                    <a:cubicBezTo>
                      <a:pt x="75768" y="57228"/>
                      <a:pt x="-382" y="75796"/>
                      <a:pt x="-382" y="75796"/>
                    </a:cubicBezTo>
                    <a:cubicBezTo>
                      <a:pt x="-382" y="75796"/>
                      <a:pt x="12558" y="2493"/>
                      <a:pt x="106694" y="-160"/>
                    </a:cubicBezTo>
                    <a:cubicBezTo>
                      <a:pt x="200830" y="-2812"/>
                      <a:pt x="254788" y="23585"/>
                      <a:pt x="253558" y="56322"/>
                    </a:cubicBezTo>
                    <a:close/>
                  </a:path>
                </a:pathLst>
              </a:custGeom>
              <a:solidFill>
                <a:srgbClr val="190501"/>
              </a:solidFill>
              <a:ln w="6466" cap="flat">
                <a:noFill/>
                <a:prstDash val="solid"/>
                <a:miter/>
              </a:ln>
            </p:spPr>
            <p:txBody>
              <a:bodyPr rtlCol="0" anchor="ctr"/>
              <a:lstStyle/>
              <a:p>
                <a:endParaRPr lang="fr-FR"/>
              </a:p>
            </p:txBody>
          </p:sp>
          <p:sp>
            <p:nvSpPr>
              <p:cNvPr id="99" name="Graphique 6">
                <a:extLst>
                  <a:ext uri="{FF2B5EF4-FFF2-40B4-BE49-F238E27FC236}">
                    <a16:creationId xmlns:a16="http://schemas.microsoft.com/office/drawing/2014/main" id="{56EDE85C-B247-443B-978F-D962B63A4140}"/>
                  </a:ext>
                </a:extLst>
              </p:cNvPr>
              <p:cNvSpPr/>
              <p:nvPr/>
            </p:nvSpPr>
            <p:spPr>
              <a:xfrm>
                <a:off x="3580009" y="4099005"/>
                <a:ext cx="253949" cy="78285"/>
              </a:xfrm>
              <a:custGeom>
                <a:avLst/>
                <a:gdLst>
                  <a:gd name="connsiteX0" fmla="*/ -372 w 253949"/>
                  <a:gd name="connsiteY0" fmla="*/ 55224 h 78285"/>
                  <a:gd name="connsiteX1" fmla="*/ 109032 w 253949"/>
                  <a:gd name="connsiteY1" fmla="*/ 68746 h 78285"/>
                  <a:gd name="connsiteX2" fmla="*/ 253568 w 253949"/>
                  <a:gd name="connsiteY2" fmla="*/ 76833 h 78285"/>
                  <a:gd name="connsiteX3" fmla="*/ 147140 w 253949"/>
                  <a:gd name="connsiteY3" fmla="*/ -28 h 78285"/>
                  <a:gd name="connsiteX4" fmla="*/ -372 w 253949"/>
                  <a:gd name="connsiteY4" fmla="*/ 55224 h 782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3949" h="78285">
                    <a:moveTo>
                      <a:pt x="-372" y="55224"/>
                    </a:moveTo>
                    <a:cubicBezTo>
                      <a:pt x="404" y="86344"/>
                      <a:pt x="40647" y="79874"/>
                      <a:pt x="109032" y="68746"/>
                    </a:cubicBezTo>
                    <a:cubicBezTo>
                      <a:pt x="177418" y="57618"/>
                      <a:pt x="253568" y="76833"/>
                      <a:pt x="253568" y="76833"/>
                    </a:cubicBezTo>
                    <a:cubicBezTo>
                      <a:pt x="253568" y="76833"/>
                      <a:pt x="241405" y="3466"/>
                      <a:pt x="147140" y="-28"/>
                    </a:cubicBezTo>
                    <a:cubicBezTo>
                      <a:pt x="52874" y="-3522"/>
                      <a:pt x="-1213" y="22423"/>
                      <a:pt x="-372" y="55224"/>
                    </a:cubicBezTo>
                    <a:close/>
                  </a:path>
                </a:pathLst>
              </a:custGeom>
              <a:solidFill>
                <a:srgbClr val="190501"/>
              </a:solidFill>
              <a:ln w="6466" cap="flat">
                <a:noFill/>
                <a:prstDash val="solid"/>
                <a:miter/>
              </a:ln>
            </p:spPr>
            <p:txBody>
              <a:bodyPr rtlCol="0" anchor="ctr"/>
              <a:lstStyle/>
              <a:p>
                <a:endParaRPr lang="fr-FR"/>
              </a:p>
            </p:txBody>
          </p:sp>
          <p:sp>
            <p:nvSpPr>
              <p:cNvPr id="100" name="Graphique 6">
                <a:extLst>
                  <a:ext uri="{FF2B5EF4-FFF2-40B4-BE49-F238E27FC236}">
                    <a16:creationId xmlns:a16="http://schemas.microsoft.com/office/drawing/2014/main" id="{648D16B6-4189-4FE9-8EEE-BB736E51777F}"/>
                  </a:ext>
                </a:extLst>
              </p:cNvPr>
              <p:cNvSpPr/>
              <p:nvPr/>
            </p:nvSpPr>
            <p:spPr>
              <a:xfrm>
                <a:off x="3138454" y="4741126"/>
                <a:ext cx="279366" cy="218667"/>
              </a:xfrm>
              <a:custGeom>
                <a:avLst/>
                <a:gdLst>
                  <a:gd name="connsiteX0" fmla="*/ 277044 w 279366"/>
                  <a:gd name="connsiteY0" fmla="*/ 56332 h 218667"/>
                  <a:gd name="connsiteX1" fmla="*/ 278985 w 279366"/>
                  <a:gd name="connsiteY1" fmla="*/ 172788 h 218667"/>
                  <a:gd name="connsiteX2" fmla="*/ 22974 w 279366"/>
                  <a:gd name="connsiteY2" fmla="*/ 202291 h 218667"/>
                  <a:gd name="connsiteX3" fmla="*/ -382 w 279366"/>
                  <a:gd name="connsiteY3" fmla="*/ -344 h 218667"/>
                </a:gdLst>
                <a:ahLst/>
                <a:cxnLst>
                  <a:cxn ang="0">
                    <a:pos x="connsiteX0" y="connsiteY0"/>
                  </a:cxn>
                  <a:cxn ang="0">
                    <a:pos x="connsiteX1" y="connsiteY1"/>
                  </a:cxn>
                  <a:cxn ang="0">
                    <a:pos x="connsiteX2" y="connsiteY2"/>
                  </a:cxn>
                  <a:cxn ang="0">
                    <a:pos x="connsiteX3" y="connsiteY3"/>
                  </a:cxn>
                </a:cxnLst>
                <a:rect l="l" t="t" r="r" b="b"/>
                <a:pathLst>
                  <a:path w="279366" h="218667">
                    <a:moveTo>
                      <a:pt x="277044" y="56332"/>
                    </a:moveTo>
                    <a:lnTo>
                      <a:pt x="278985" y="172788"/>
                    </a:lnTo>
                    <a:cubicBezTo>
                      <a:pt x="278985" y="172788"/>
                      <a:pt x="165634" y="251138"/>
                      <a:pt x="22974" y="202291"/>
                    </a:cubicBezTo>
                    <a:lnTo>
                      <a:pt x="-382" y="-344"/>
                    </a:lnTo>
                    <a:close/>
                  </a:path>
                </a:pathLst>
              </a:custGeom>
              <a:solidFill>
                <a:srgbClr val="592F25"/>
              </a:solidFill>
              <a:ln w="6466" cap="flat">
                <a:noFill/>
                <a:prstDash val="solid"/>
                <a:miter/>
              </a:ln>
            </p:spPr>
            <p:txBody>
              <a:bodyPr rtlCol="0" anchor="ctr"/>
              <a:lstStyle/>
              <a:p>
                <a:endParaRPr lang="fr-FR"/>
              </a:p>
            </p:txBody>
          </p:sp>
          <p:sp>
            <p:nvSpPr>
              <p:cNvPr id="101" name="Graphique 6">
                <a:extLst>
                  <a:ext uri="{FF2B5EF4-FFF2-40B4-BE49-F238E27FC236}">
                    <a16:creationId xmlns:a16="http://schemas.microsoft.com/office/drawing/2014/main" id="{48A9991C-A8A0-47EB-B2C5-1E6E67F30646}"/>
                  </a:ext>
                </a:extLst>
              </p:cNvPr>
              <p:cNvSpPr/>
              <p:nvPr/>
            </p:nvSpPr>
            <p:spPr>
              <a:xfrm>
                <a:off x="3116845" y="4882168"/>
                <a:ext cx="381293" cy="117384"/>
              </a:xfrm>
              <a:custGeom>
                <a:avLst/>
                <a:gdLst>
                  <a:gd name="connsiteX0" fmla="*/ 380302 w 381293"/>
                  <a:gd name="connsiteY0" fmla="*/ 25988 h 117384"/>
                  <a:gd name="connsiteX1" fmla="*/ 380302 w 381293"/>
                  <a:gd name="connsiteY1" fmla="*/ 25988 h 117384"/>
                  <a:gd name="connsiteX2" fmla="*/ -382 w 381293"/>
                  <a:gd name="connsiteY2" fmla="*/ 73218 h 117384"/>
                  <a:gd name="connsiteX3" fmla="*/ 151206 w 381293"/>
                  <a:gd name="connsiteY3" fmla="*/ 8520 h 117384"/>
                  <a:gd name="connsiteX4" fmla="*/ 215904 w 381293"/>
                  <a:gd name="connsiteY4" fmla="*/ -344 h 117384"/>
                  <a:gd name="connsiteX5" fmla="*/ 174950 w 381293"/>
                  <a:gd name="connsiteY5" fmla="*/ 15572 h 117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1293" h="117384">
                    <a:moveTo>
                      <a:pt x="380302" y="25988"/>
                    </a:moveTo>
                    <a:cubicBezTo>
                      <a:pt x="382437" y="34917"/>
                      <a:pt x="378102" y="15766"/>
                      <a:pt x="380302" y="25988"/>
                    </a:cubicBezTo>
                    <a:cubicBezTo>
                      <a:pt x="276785" y="157585"/>
                      <a:pt x="62699" y="121289"/>
                      <a:pt x="-382" y="73218"/>
                    </a:cubicBezTo>
                    <a:cubicBezTo>
                      <a:pt x="-382" y="73218"/>
                      <a:pt x="13658" y="32458"/>
                      <a:pt x="151206" y="8520"/>
                    </a:cubicBezTo>
                    <a:cubicBezTo>
                      <a:pt x="173592" y="4638"/>
                      <a:pt x="195265" y="2050"/>
                      <a:pt x="215904" y="-344"/>
                    </a:cubicBezTo>
                    <a:cubicBezTo>
                      <a:pt x="200118" y="5220"/>
                      <a:pt x="186208" y="10525"/>
                      <a:pt x="174950" y="15572"/>
                    </a:cubicBezTo>
                    <a:close/>
                  </a:path>
                </a:pathLst>
              </a:custGeom>
              <a:solidFill>
                <a:srgbClr val="592F25"/>
              </a:solidFill>
              <a:ln w="6466" cap="flat">
                <a:noFill/>
                <a:prstDash val="solid"/>
                <a:miter/>
              </a:ln>
            </p:spPr>
            <p:txBody>
              <a:bodyPr rtlCol="0" anchor="ctr"/>
              <a:lstStyle/>
              <a:p>
                <a:endParaRPr lang="fr-FR"/>
              </a:p>
            </p:txBody>
          </p:sp>
          <p:sp>
            <p:nvSpPr>
              <p:cNvPr id="102" name="Graphique 6">
                <a:extLst>
                  <a:ext uri="{FF2B5EF4-FFF2-40B4-BE49-F238E27FC236}">
                    <a16:creationId xmlns:a16="http://schemas.microsoft.com/office/drawing/2014/main" id="{5FE95BE7-A83E-4CA4-8891-440F99EC10B1}"/>
                  </a:ext>
                </a:extLst>
              </p:cNvPr>
              <p:cNvSpPr/>
              <p:nvPr/>
            </p:nvSpPr>
            <p:spPr>
              <a:xfrm>
                <a:off x="3389320" y="4150519"/>
                <a:ext cx="97061" cy="335474"/>
              </a:xfrm>
              <a:custGeom>
                <a:avLst/>
                <a:gdLst>
                  <a:gd name="connsiteX0" fmla="*/ -348 w 97061"/>
                  <a:gd name="connsiteY0" fmla="*/ 9275 h 335474"/>
                  <a:gd name="connsiteX1" fmla="*/ 16020 w 97061"/>
                  <a:gd name="connsiteY1" fmla="*/ 228860 h 335474"/>
                  <a:gd name="connsiteX2" fmla="*/ 18026 w 97061"/>
                  <a:gd name="connsiteY2" fmla="*/ 261856 h 335474"/>
                  <a:gd name="connsiteX3" fmla="*/ 19190 w 97061"/>
                  <a:gd name="connsiteY3" fmla="*/ 283724 h 335474"/>
                  <a:gd name="connsiteX4" fmla="*/ 35882 w 97061"/>
                  <a:gd name="connsiteY4" fmla="*/ 268132 h 335474"/>
                  <a:gd name="connsiteX5" fmla="*/ 49598 w 97061"/>
                  <a:gd name="connsiteY5" fmla="*/ 259009 h 335474"/>
                  <a:gd name="connsiteX6" fmla="*/ 63509 w 97061"/>
                  <a:gd name="connsiteY6" fmla="*/ 256680 h 335474"/>
                  <a:gd name="connsiteX7" fmla="*/ 75607 w 97061"/>
                  <a:gd name="connsiteY7" fmla="*/ 263150 h 335474"/>
                  <a:gd name="connsiteX8" fmla="*/ 82400 w 97061"/>
                  <a:gd name="connsiteY8" fmla="*/ 274084 h 335474"/>
                  <a:gd name="connsiteX9" fmla="*/ 80524 w 97061"/>
                  <a:gd name="connsiteY9" fmla="*/ 288771 h 335474"/>
                  <a:gd name="connsiteX10" fmla="*/ 72113 w 97061"/>
                  <a:gd name="connsiteY10" fmla="*/ 304816 h 335474"/>
                  <a:gd name="connsiteX11" fmla="*/ 60468 w 97061"/>
                  <a:gd name="connsiteY11" fmla="*/ 320149 h 335474"/>
                  <a:gd name="connsiteX12" fmla="*/ 45070 w 97061"/>
                  <a:gd name="connsiteY12" fmla="*/ 333606 h 335474"/>
                  <a:gd name="connsiteX13" fmla="*/ 45911 w 97061"/>
                  <a:gd name="connsiteY13" fmla="*/ 335094 h 335474"/>
                  <a:gd name="connsiteX14" fmla="*/ 65773 w 97061"/>
                  <a:gd name="connsiteY14" fmla="*/ 324937 h 335474"/>
                  <a:gd name="connsiteX15" fmla="*/ 81301 w 97061"/>
                  <a:gd name="connsiteY15" fmla="*/ 310444 h 335474"/>
                  <a:gd name="connsiteX16" fmla="*/ 93075 w 97061"/>
                  <a:gd name="connsiteY16" fmla="*/ 292523 h 335474"/>
                  <a:gd name="connsiteX17" fmla="*/ 96116 w 97061"/>
                  <a:gd name="connsiteY17" fmla="*/ 270461 h 335474"/>
                  <a:gd name="connsiteX18" fmla="*/ 84536 w 97061"/>
                  <a:gd name="connsiteY18" fmla="*/ 251504 h 335474"/>
                  <a:gd name="connsiteX19" fmla="*/ 64544 w 97061"/>
                  <a:gd name="connsiteY19" fmla="*/ 241929 h 335474"/>
                  <a:gd name="connsiteX20" fmla="*/ 42805 w 97061"/>
                  <a:gd name="connsiteY20" fmla="*/ 245940 h 335474"/>
                  <a:gd name="connsiteX21" fmla="*/ 25078 w 97061"/>
                  <a:gd name="connsiteY21" fmla="*/ 258362 h 335474"/>
                  <a:gd name="connsiteX22" fmla="*/ 32195 w 97061"/>
                  <a:gd name="connsiteY22" fmla="*/ 260886 h 335474"/>
                  <a:gd name="connsiteX23" fmla="*/ 29413 w 97061"/>
                  <a:gd name="connsiteY23" fmla="*/ 210938 h 335474"/>
                  <a:gd name="connsiteX24" fmla="*/ 24366 w 97061"/>
                  <a:gd name="connsiteY24" fmla="*/ 96811 h 335474"/>
                  <a:gd name="connsiteX25" fmla="*/ 21455 w 97061"/>
                  <a:gd name="connsiteY25" fmla="*/ 37677 h 335474"/>
                  <a:gd name="connsiteX26" fmla="*/ 15373 w 97061"/>
                  <a:gd name="connsiteY26" fmla="*/ 3193 h 335474"/>
                  <a:gd name="connsiteX27" fmla="*/ 3158 w 97061"/>
                  <a:gd name="connsiteY27" fmla="*/ 1369 h 335474"/>
                  <a:gd name="connsiteX28" fmla="*/ -348 w 97061"/>
                  <a:gd name="connsiteY28" fmla="*/ 9145 h 335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97061" h="335474">
                    <a:moveTo>
                      <a:pt x="-348" y="9275"/>
                    </a:moveTo>
                    <a:cubicBezTo>
                      <a:pt x="6122" y="82319"/>
                      <a:pt x="10456" y="155622"/>
                      <a:pt x="16020" y="228860"/>
                    </a:cubicBezTo>
                    <a:cubicBezTo>
                      <a:pt x="16861" y="239600"/>
                      <a:pt x="17767" y="250728"/>
                      <a:pt x="18026" y="261856"/>
                    </a:cubicBezTo>
                    <a:lnTo>
                      <a:pt x="19190" y="283724"/>
                    </a:lnTo>
                    <a:lnTo>
                      <a:pt x="35882" y="268132"/>
                    </a:lnTo>
                    <a:cubicBezTo>
                      <a:pt x="39907" y="264334"/>
                      <a:pt x="44545" y="261254"/>
                      <a:pt x="49598" y="259009"/>
                    </a:cubicBezTo>
                    <a:cubicBezTo>
                      <a:pt x="53920" y="256926"/>
                      <a:pt x="58747" y="256117"/>
                      <a:pt x="63509" y="256680"/>
                    </a:cubicBezTo>
                    <a:cubicBezTo>
                      <a:pt x="68109" y="257547"/>
                      <a:pt x="72333" y="259805"/>
                      <a:pt x="75607" y="263150"/>
                    </a:cubicBezTo>
                    <a:cubicBezTo>
                      <a:pt x="79030" y="265932"/>
                      <a:pt x="81424" y="269782"/>
                      <a:pt x="82400" y="274084"/>
                    </a:cubicBezTo>
                    <a:cubicBezTo>
                      <a:pt x="83047" y="279059"/>
                      <a:pt x="82400" y="284119"/>
                      <a:pt x="80524" y="288771"/>
                    </a:cubicBezTo>
                    <a:cubicBezTo>
                      <a:pt x="78305" y="294406"/>
                      <a:pt x="75484" y="299789"/>
                      <a:pt x="72113" y="304816"/>
                    </a:cubicBezTo>
                    <a:cubicBezTo>
                      <a:pt x="68568" y="310173"/>
                      <a:pt x="64673" y="315297"/>
                      <a:pt x="60468" y="320149"/>
                    </a:cubicBezTo>
                    <a:cubicBezTo>
                      <a:pt x="56139" y="325480"/>
                      <a:pt x="50931" y="330035"/>
                      <a:pt x="45070" y="333606"/>
                    </a:cubicBezTo>
                    <a:cubicBezTo>
                      <a:pt x="44035" y="334188"/>
                      <a:pt x="44617" y="335353"/>
                      <a:pt x="45911" y="335094"/>
                    </a:cubicBezTo>
                    <a:cubicBezTo>
                      <a:pt x="53124" y="333017"/>
                      <a:pt x="59866" y="329569"/>
                      <a:pt x="65773" y="324937"/>
                    </a:cubicBezTo>
                    <a:cubicBezTo>
                      <a:pt x="71447" y="320673"/>
                      <a:pt x="76655" y="315814"/>
                      <a:pt x="81301" y="310444"/>
                    </a:cubicBezTo>
                    <a:cubicBezTo>
                      <a:pt x="86082" y="305081"/>
                      <a:pt x="90048" y="299038"/>
                      <a:pt x="93075" y="292523"/>
                    </a:cubicBezTo>
                    <a:cubicBezTo>
                      <a:pt x="96394" y="285671"/>
                      <a:pt x="97455" y="277953"/>
                      <a:pt x="96116" y="270461"/>
                    </a:cubicBezTo>
                    <a:cubicBezTo>
                      <a:pt x="94493" y="263020"/>
                      <a:pt x="90417" y="256344"/>
                      <a:pt x="84536" y="251504"/>
                    </a:cubicBezTo>
                    <a:cubicBezTo>
                      <a:pt x="79023" y="246316"/>
                      <a:pt x="72042" y="242970"/>
                      <a:pt x="64544" y="241929"/>
                    </a:cubicBezTo>
                    <a:cubicBezTo>
                      <a:pt x="57065" y="241243"/>
                      <a:pt x="49547" y="242634"/>
                      <a:pt x="42805" y="245940"/>
                    </a:cubicBezTo>
                    <a:cubicBezTo>
                      <a:pt x="36238" y="249059"/>
                      <a:pt x="30247" y="253258"/>
                      <a:pt x="25078" y="258362"/>
                    </a:cubicBezTo>
                    <a:lnTo>
                      <a:pt x="32195" y="260886"/>
                    </a:lnTo>
                    <a:lnTo>
                      <a:pt x="29413" y="210938"/>
                    </a:lnTo>
                    <a:cubicBezTo>
                      <a:pt x="27407" y="172961"/>
                      <a:pt x="25983" y="134918"/>
                      <a:pt x="24366" y="96811"/>
                    </a:cubicBezTo>
                    <a:lnTo>
                      <a:pt x="21455" y="37677"/>
                    </a:lnTo>
                    <a:cubicBezTo>
                      <a:pt x="20937" y="25578"/>
                      <a:pt x="21455" y="13609"/>
                      <a:pt x="15373" y="3193"/>
                    </a:cubicBezTo>
                    <a:cubicBezTo>
                      <a:pt x="12501" y="-682"/>
                      <a:pt x="7034" y="-1498"/>
                      <a:pt x="3158" y="1369"/>
                    </a:cubicBezTo>
                    <a:cubicBezTo>
                      <a:pt x="719" y="3174"/>
                      <a:pt x="-614" y="6117"/>
                      <a:pt x="-348" y="9145"/>
                    </a:cubicBezTo>
                    <a:close/>
                  </a:path>
                </a:pathLst>
              </a:custGeom>
              <a:solidFill>
                <a:srgbClr val="44221B"/>
              </a:solidFill>
              <a:ln w="6466" cap="flat">
                <a:noFill/>
                <a:prstDash val="solid"/>
                <a:miter/>
              </a:ln>
            </p:spPr>
            <p:txBody>
              <a:bodyPr rtlCol="0" anchor="ctr"/>
              <a:lstStyle/>
              <a:p>
                <a:endParaRPr lang="fr-FR"/>
              </a:p>
            </p:txBody>
          </p:sp>
          <p:sp>
            <p:nvSpPr>
              <p:cNvPr id="103" name="Graphique 6">
                <a:extLst>
                  <a:ext uri="{FF2B5EF4-FFF2-40B4-BE49-F238E27FC236}">
                    <a16:creationId xmlns:a16="http://schemas.microsoft.com/office/drawing/2014/main" id="{1137EFFA-DF39-4E03-8092-8F84D7FE5BF3}"/>
                  </a:ext>
                </a:extLst>
              </p:cNvPr>
              <p:cNvSpPr/>
              <p:nvPr/>
            </p:nvSpPr>
            <p:spPr>
              <a:xfrm>
                <a:off x="2482531" y="3271003"/>
                <a:ext cx="1465038" cy="640627"/>
              </a:xfrm>
              <a:custGeom>
                <a:avLst/>
                <a:gdLst>
                  <a:gd name="connsiteX0" fmla="*/ 1464656 w 1465038"/>
                  <a:gd name="connsiteY0" fmla="*/ 579662 h 640627"/>
                  <a:gd name="connsiteX1" fmla="*/ 688279 w 1465038"/>
                  <a:gd name="connsiteY1" fmla="*/ 161 h 640627"/>
                  <a:gd name="connsiteX2" fmla="*/ -174 w 1465038"/>
                  <a:gd name="connsiteY2" fmla="*/ 571316 h 640627"/>
                  <a:gd name="connsiteX3" fmla="*/ 612259 w 1465038"/>
                  <a:gd name="connsiteY3" fmla="*/ 640284 h 640627"/>
                  <a:gd name="connsiteX4" fmla="*/ 1373561 w 1465038"/>
                  <a:gd name="connsiteY4" fmla="*/ 620875 h 6406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65038" h="640627">
                    <a:moveTo>
                      <a:pt x="1464656" y="579662"/>
                    </a:moveTo>
                    <a:cubicBezTo>
                      <a:pt x="1409986" y="406465"/>
                      <a:pt x="1209422" y="18471"/>
                      <a:pt x="688279" y="161"/>
                    </a:cubicBezTo>
                    <a:cubicBezTo>
                      <a:pt x="167136" y="-18149"/>
                      <a:pt x="-7290" y="466958"/>
                      <a:pt x="-174" y="571316"/>
                    </a:cubicBezTo>
                    <a:lnTo>
                      <a:pt x="612259" y="640284"/>
                    </a:lnTo>
                    <a:lnTo>
                      <a:pt x="1373561" y="620875"/>
                    </a:lnTo>
                    <a:close/>
                  </a:path>
                </a:pathLst>
              </a:custGeom>
              <a:solidFill>
                <a:srgbClr val="0A315B"/>
              </a:solidFill>
              <a:ln w="6466" cap="flat">
                <a:noFill/>
                <a:prstDash val="solid"/>
                <a:miter/>
              </a:ln>
            </p:spPr>
            <p:txBody>
              <a:bodyPr rtlCol="0" anchor="ctr"/>
              <a:lstStyle/>
              <a:p>
                <a:endParaRPr lang="fr-FR"/>
              </a:p>
            </p:txBody>
          </p:sp>
          <p:sp>
            <p:nvSpPr>
              <p:cNvPr id="104" name="Graphique 6">
                <a:extLst>
                  <a:ext uri="{FF2B5EF4-FFF2-40B4-BE49-F238E27FC236}">
                    <a16:creationId xmlns:a16="http://schemas.microsoft.com/office/drawing/2014/main" id="{B9FF8832-8799-49E8-8DF5-56787FFC712C}"/>
                  </a:ext>
                </a:extLst>
              </p:cNvPr>
              <p:cNvSpPr/>
              <p:nvPr/>
            </p:nvSpPr>
            <p:spPr>
              <a:xfrm>
                <a:off x="3035022" y="3964032"/>
                <a:ext cx="688272" cy="252625"/>
              </a:xfrm>
              <a:custGeom>
                <a:avLst/>
                <a:gdLst>
                  <a:gd name="connsiteX0" fmla="*/ 451709 w 688272"/>
                  <a:gd name="connsiteY0" fmla="*/ 14671 h 252625"/>
                  <a:gd name="connsiteX1" fmla="*/ 676211 w 688272"/>
                  <a:gd name="connsiteY1" fmla="*/ 221317 h 252625"/>
                  <a:gd name="connsiteX2" fmla="*/ 420006 w 688272"/>
                  <a:gd name="connsiteY2" fmla="*/ 143161 h 252625"/>
                  <a:gd name="connsiteX3" fmla="*/ 505602 w 688272"/>
                  <a:gd name="connsiteY3" fmla="*/ 249007 h 252625"/>
                  <a:gd name="connsiteX4" fmla="*/ 298568 w 688272"/>
                  <a:gd name="connsiteY4" fmla="*/ 171822 h 252625"/>
                  <a:gd name="connsiteX5" fmla="*/ 255479 w 688272"/>
                  <a:gd name="connsiteY5" fmla="*/ 201260 h 252625"/>
                  <a:gd name="connsiteX6" fmla="*/ 957 w 688272"/>
                  <a:gd name="connsiteY6" fmla="*/ 10077 h 252625"/>
                  <a:gd name="connsiteX7" fmla="*/ 451709 w 688272"/>
                  <a:gd name="connsiteY7" fmla="*/ 14671 h 252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88272" h="252625">
                    <a:moveTo>
                      <a:pt x="451709" y="14671"/>
                    </a:moveTo>
                    <a:cubicBezTo>
                      <a:pt x="533487" y="44432"/>
                      <a:pt x="738774" y="169946"/>
                      <a:pt x="676211" y="221317"/>
                    </a:cubicBezTo>
                    <a:cubicBezTo>
                      <a:pt x="613648" y="272687"/>
                      <a:pt x="420006" y="143161"/>
                      <a:pt x="420006" y="143161"/>
                    </a:cubicBezTo>
                    <a:cubicBezTo>
                      <a:pt x="500038" y="189485"/>
                      <a:pt x="535428" y="231539"/>
                      <a:pt x="505602" y="249007"/>
                    </a:cubicBezTo>
                    <a:cubicBezTo>
                      <a:pt x="475776" y="266476"/>
                      <a:pt x="371418" y="210188"/>
                      <a:pt x="298568" y="171822"/>
                    </a:cubicBezTo>
                    <a:cubicBezTo>
                      <a:pt x="371483" y="209930"/>
                      <a:pt x="345863" y="242214"/>
                      <a:pt x="255479" y="201260"/>
                    </a:cubicBezTo>
                    <a:cubicBezTo>
                      <a:pt x="165096" y="160306"/>
                      <a:pt x="30847" y="35956"/>
                      <a:pt x="957" y="10077"/>
                    </a:cubicBezTo>
                    <a:cubicBezTo>
                      <a:pt x="-28934" y="-15802"/>
                      <a:pt x="451709" y="14671"/>
                      <a:pt x="451709" y="14671"/>
                    </a:cubicBezTo>
                    <a:close/>
                  </a:path>
                </a:pathLst>
              </a:custGeom>
              <a:solidFill>
                <a:srgbClr val="260801"/>
              </a:solidFill>
              <a:ln w="6466" cap="flat">
                <a:noFill/>
                <a:prstDash val="solid"/>
                <a:miter/>
              </a:ln>
            </p:spPr>
            <p:txBody>
              <a:bodyPr rtlCol="0" anchor="ctr"/>
              <a:lstStyle/>
              <a:p>
                <a:endParaRPr lang="fr-FR"/>
              </a:p>
            </p:txBody>
          </p:sp>
          <p:sp>
            <p:nvSpPr>
              <p:cNvPr id="105" name="Graphique 6">
                <a:extLst>
                  <a:ext uri="{FF2B5EF4-FFF2-40B4-BE49-F238E27FC236}">
                    <a16:creationId xmlns:a16="http://schemas.microsoft.com/office/drawing/2014/main" id="{16BFD7A7-F407-4181-AFCA-8349E3E9177B}"/>
                  </a:ext>
                </a:extLst>
              </p:cNvPr>
              <p:cNvSpPr/>
              <p:nvPr/>
            </p:nvSpPr>
            <p:spPr>
              <a:xfrm>
                <a:off x="2479358" y="3783290"/>
                <a:ext cx="1531517" cy="264515"/>
              </a:xfrm>
              <a:custGeom>
                <a:avLst/>
                <a:gdLst>
                  <a:gd name="connsiteX0" fmla="*/ 72615 w 1531517"/>
                  <a:gd name="connsiteY0" fmla="*/ 217410 h 264515"/>
                  <a:gd name="connsiteX1" fmla="*/ 871119 w 1531517"/>
                  <a:gd name="connsiteY1" fmla="*/ 223362 h 264515"/>
                  <a:gd name="connsiteX2" fmla="*/ 1494938 w 1531517"/>
                  <a:gd name="connsiteY2" fmla="*/ 264057 h 264515"/>
                  <a:gd name="connsiteX3" fmla="*/ 1517259 w 1531517"/>
                  <a:gd name="connsiteY3" fmla="*/ 75527 h 264515"/>
                  <a:gd name="connsiteX4" fmla="*/ 3000 w 1531517"/>
                  <a:gd name="connsiteY4" fmla="*/ 59029 h 264515"/>
                  <a:gd name="connsiteX5" fmla="*/ 72615 w 1531517"/>
                  <a:gd name="connsiteY5" fmla="*/ 217410 h 264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31517" h="264515">
                    <a:moveTo>
                      <a:pt x="72615" y="217410"/>
                    </a:moveTo>
                    <a:cubicBezTo>
                      <a:pt x="180014" y="214822"/>
                      <a:pt x="647134" y="212428"/>
                      <a:pt x="871119" y="223362"/>
                    </a:cubicBezTo>
                    <a:cubicBezTo>
                      <a:pt x="1095104" y="234296"/>
                      <a:pt x="1475594" y="266322"/>
                      <a:pt x="1494938" y="264057"/>
                    </a:cubicBezTo>
                    <a:cubicBezTo>
                      <a:pt x="1514283" y="261793"/>
                      <a:pt x="1551355" y="201300"/>
                      <a:pt x="1517259" y="75527"/>
                    </a:cubicBezTo>
                    <a:cubicBezTo>
                      <a:pt x="1382428" y="51912"/>
                      <a:pt x="570337" y="-72373"/>
                      <a:pt x="3000" y="59029"/>
                    </a:cubicBezTo>
                    <a:cubicBezTo>
                      <a:pt x="-6770" y="101730"/>
                      <a:pt x="1253" y="218510"/>
                      <a:pt x="72615" y="217410"/>
                    </a:cubicBezTo>
                    <a:close/>
                  </a:path>
                </a:pathLst>
              </a:custGeom>
              <a:solidFill>
                <a:srgbClr val="0E4580"/>
              </a:solidFill>
              <a:ln w="6466" cap="flat">
                <a:noFill/>
                <a:prstDash val="solid"/>
                <a:miter/>
              </a:ln>
            </p:spPr>
            <p:txBody>
              <a:bodyPr rtlCol="0" anchor="ctr"/>
              <a:lstStyle/>
              <a:p>
                <a:endParaRPr lang="fr-FR"/>
              </a:p>
            </p:txBody>
          </p:sp>
          <p:sp>
            <p:nvSpPr>
              <p:cNvPr id="106" name="Graphique 6">
                <a:extLst>
                  <a:ext uri="{FF2B5EF4-FFF2-40B4-BE49-F238E27FC236}">
                    <a16:creationId xmlns:a16="http://schemas.microsoft.com/office/drawing/2014/main" id="{440320C8-3703-4457-8E0E-517E9222172D}"/>
                  </a:ext>
                </a:extLst>
              </p:cNvPr>
              <p:cNvSpPr/>
              <p:nvPr/>
            </p:nvSpPr>
            <p:spPr>
              <a:xfrm>
                <a:off x="3092648" y="4824069"/>
                <a:ext cx="246370" cy="202246"/>
              </a:xfrm>
              <a:custGeom>
                <a:avLst/>
                <a:gdLst>
                  <a:gd name="connsiteX0" fmla="*/ 23686 w 246370"/>
                  <a:gd name="connsiteY0" fmla="*/ -344 h 202246"/>
                  <a:gd name="connsiteX1" fmla="*/ 245989 w 246370"/>
                  <a:gd name="connsiteY1" fmla="*/ -344 h 202246"/>
                  <a:gd name="connsiteX2" fmla="*/ 152888 w 246370"/>
                  <a:gd name="connsiteY2" fmla="*/ 201903 h 202246"/>
                  <a:gd name="connsiteX3" fmla="*/ -382 w 246370"/>
                  <a:gd name="connsiteY3" fmla="*/ 134552 h 202246"/>
                </a:gdLst>
                <a:ahLst/>
                <a:cxnLst>
                  <a:cxn ang="0">
                    <a:pos x="connsiteX0" y="connsiteY0"/>
                  </a:cxn>
                  <a:cxn ang="0">
                    <a:pos x="connsiteX1" y="connsiteY1"/>
                  </a:cxn>
                  <a:cxn ang="0">
                    <a:pos x="connsiteX2" y="connsiteY2"/>
                  </a:cxn>
                  <a:cxn ang="0">
                    <a:pos x="connsiteX3" y="connsiteY3"/>
                  </a:cxn>
                </a:cxnLst>
                <a:rect l="l" t="t" r="r" b="b"/>
                <a:pathLst>
                  <a:path w="246370" h="202246">
                    <a:moveTo>
                      <a:pt x="23686" y="-344"/>
                    </a:moveTo>
                    <a:lnTo>
                      <a:pt x="245989" y="-344"/>
                    </a:lnTo>
                    <a:lnTo>
                      <a:pt x="152888" y="201903"/>
                    </a:lnTo>
                    <a:cubicBezTo>
                      <a:pt x="152888" y="201903"/>
                      <a:pt x="35138" y="189868"/>
                      <a:pt x="-382" y="134552"/>
                    </a:cubicBezTo>
                    <a:close/>
                  </a:path>
                </a:pathLst>
              </a:custGeom>
              <a:solidFill>
                <a:srgbClr val="1760BF"/>
              </a:solidFill>
              <a:ln w="6466" cap="flat">
                <a:noFill/>
                <a:prstDash val="solid"/>
                <a:miter/>
              </a:ln>
            </p:spPr>
            <p:txBody>
              <a:bodyPr rtlCol="0" anchor="ctr"/>
              <a:lstStyle/>
              <a:p>
                <a:endParaRPr lang="fr-FR"/>
              </a:p>
            </p:txBody>
          </p:sp>
          <p:sp>
            <p:nvSpPr>
              <p:cNvPr id="107" name="Graphique 6">
                <a:extLst>
                  <a:ext uri="{FF2B5EF4-FFF2-40B4-BE49-F238E27FC236}">
                    <a16:creationId xmlns:a16="http://schemas.microsoft.com/office/drawing/2014/main" id="{A55CD293-DA98-4949-BD52-399191A4356A}"/>
                  </a:ext>
                </a:extLst>
              </p:cNvPr>
              <p:cNvSpPr/>
              <p:nvPr/>
            </p:nvSpPr>
            <p:spPr>
              <a:xfrm>
                <a:off x="3124479" y="4548002"/>
                <a:ext cx="448875" cy="132504"/>
              </a:xfrm>
              <a:custGeom>
                <a:avLst/>
                <a:gdLst>
                  <a:gd name="connsiteX0" fmla="*/ 93754 w 448875"/>
                  <a:gd name="connsiteY0" fmla="*/ -344 h 132504"/>
                  <a:gd name="connsiteX1" fmla="*/ 229620 w 448875"/>
                  <a:gd name="connsiteY1" fmla="*/ 53161 h 132504"/>
                  <a:gd name="connsiteX2" fmla="*/ 397188 w 448875"/>
                  <a:gd name="connsiteY2" fmla="*/ 24435 h 132504"/>
                  <a:gd name="connsiteX3" fmla="*/ 448494 w 448875"/>
                  <a:gd name="connsiteY3" fmla="*/ 42163 h 132504"/>
                  <a:gd name="connsiteX4" fmla="*/ -382 w 448875"/>
                  <a:gd name="connsiteY4" fmla="*/ 18160 h 132504"/>
                  <a:gd name="connsiteX5" fmla="*/ 93754 w 448875"/>
                  <a:gd name="connsiteY5" fmla="*/ -344 h 132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8875" h="132504">
                    <a:moveTo>
                      <a:pt x="93754" y="-344"/>
                    </a:moveTo>
                    <a:cubicBezTo>
                      <a:pt x="124745" y="16801"/>
                      <a:pt x="178767" y="43392"/>
                      <a:pt x="229620" y="53161"/>
                    </a:cubicBezTo>
                    <a:cubicBezTo>
                      <a:pt x="290501" y="64742"/>
                      <a:pt x="356623" y="46691"/>
                      <a:pt x="397188" y="24435"/>
                    </a:cubicBezTo>
                    <a:cubicBezTo>
                      <a:pt x="414644" y="29262"/>
                      <a:pt x="431783" y="35182"/>
                      <a:pt x="448494" y="42163"/>
                    </a:cubicBezTo>
                    <a:cubicBezTo>
                      <a:pt x="278985" y="219824"/>
                      <a:pt x="57911" y="92174"/>
                      <a:pt x="-382" y="18160"/>
                    </a:cubicBezTo>
                    <a:cubicBezTo>
                      <a:pt x="30447" y="9464"/>
                      <a:pt x="61929" y="3279"/>
                      <a:pt x="93754" y="-344"/>
                    </a:cubicBezTo>
                    <a:close/>
                  </a:path>
                </a:pathLst>
              </a:custGeom>
              <a:solidFill>
                <a:srgbClr val="190501"/>
              </a:solidFill>
              <a:ln w="6466" cap="flat">
                <a:noFill/>
                <a:prstDash val="solid"/>
                <a:miter/>
              </a:ln>
            </p:spPr>
            <p:txBody>
              <a:bodyPr rtlCol="0" anchor="ctr"/>
              <a:lstStyle/>
              <a:p>
                <a:endParaRPr lang="fr-FR"/>
              </a:p>
            </p:txBody>
          </p:sp>
          <p:sp>
            <p:nvSpPr>
              <p:cNvPr id="108" name="Graphique 6">
                <a:extLst>
                  <a:ext uri="{FF2B5EF4-FFF2-40B4-BE49-F238E27FC236}">
                    <a16:creationId xmlns:a16="http://schemas.microsoft.com/office/drawing/2014/main" id="{871F58FE-7013-4C58-80FB-E07A03801431}"/>
                  </a:ext>
                </a:extLst>
              </p:cNvPr>
              <p:cNvSpPr/>
              <p:nvPr/>
            </p:nvSpPr>
            <p:spPr>
              <a:xfrm>
                <a:off x="3218874" y="4543387"/>
                <a:ext cx="303692" cy="61698"/>
              </a:xfrm>
              <a:custGeom>
                <a:avLst/>
                <a:gdLst>
                  <a:gd name="connsiteX0" fmla="*/ 135484 w 303692"/>
                  <a:gd name="connsiteY0" fmla="*/ 57776 h 61698"/>
                  <a:gd name="connsiteX1" fmla="*/ -382 w 303692"/>
                  <a:gd name="connsiteY1" fmla="*/ 4271 h 61698"/>
                  <a:gd name="connsiteX2" fmla="*/ 303311 w 303692"/>
                  <a:gd name="connsiteY2" fmla="*/ 29050 h 61698"/>
                  <a:gd name="connsiteX3" fmla="*/ 135484 w 303692"/>
                  <a:gd name="connsiteY3" fmla="*/ 57776 h 61698"/>
                </a:gdLst>
                <a:ahLst/>
                <a:cxnLst>
                  <a:cxn ang="0">
                    <a:pos x="connsiteX0" y="connsiteY0"/>
                  </a:cxn>
                  <a:cxn ang="0">
                    <a:pos x="connsiteX1" y="connsiteY1"/>
                  </a:cxn>
                  <a:cxn ang="0">
                    <a:pos x="connsiteX2" y="connsiteY2"/>
                  </a:cxn>
                  <a:cxn ang="0">
                    <a:pos x="connsiteX3" y="connsiteY3"/>
                  </a:cxn>
                </a:cxnLst>
                <a:rect l="l" t="t" r="r" b="b"/>
                <a:pathLst>
                  <a:path w="303692" h="61698">
                    <a:moveTo>
                      <a:pt x="135484" y="57776"/>
                    </a:moveTo>
                    <a:cubicBezTo>
                      <a:pt x="84373" y="48007"/>
                      <a:pt x="30350" y="21416"/>
                      <a:pt x="-382" y="4271"/>
                    </a:cubicBezTo>
                    <a:cubicBezTo>
                      <a:pt x="101505" y="-6611"/>
                      <a:pt x="204537" y="1793"/>
                      <a:pt x="303311" y="29050"/>
                    </a:cubicBezTo>
                    <a:cubicBezTo>
                      <a:pt x="262487" y="50983"/>
                      <a:pt x="196366" y="69357"/>
                      <a:pt x="135484" y="57776"/>
                    </a:cubicBezTo>
                    <a:close/>
                  </a:path>
                </a:pathLst>
              </a:custGeom>
              <a:solidFill>
                <a:srgbClr val="FFFFFE"/>
              </a:solidFill>
              <a:ln w="6466" cap="flat">
                <a:noFill/>
                <a:prstDash val="solid"/>
                <a:miter/>
              </a:ln>
            </p:spPr>
            <p:txBody>
              <a:bodyPr rtlCol="0" anchor="ctr"/>
              <a:lstStyle/>
              <a:p>
                <a:endParaRPr lang="fr-FR"/>
              </a:p>
            </p:txBody>
          </p:sp>
          <p:sp>
            <p:nvSpPr>
              <p:cNvPr id="109" name="Graphique 6">
                <a:extLst>
                  <a:ext uri="{FF2B5EF4-FFF2-40B4-BE49-F238E27FC236}">
                    <a16:creationId xmlns:a16="http://schemas.microsoft.com/office/drawing/2014/main" id="{01B5DD40-4FD3-420B-8072-733086B3AEF4}"/>
                  </a:ext>
                </a:extLst>
              </p:cNvPr>
              <p:cNvSpPr/>
              <p:nvPr/>
            </p:nvSpPr>
            <p:spPr>
              <a:xfrm>
                <a:off x="3895616" y="5890682"/>
                <a:ext cx="183677" cy="698683"/>
              </a:xfrm>
              <a:custGeom>
                <a:avLst/>
                <a:gdLst>
                  <a:gd name="connsiteX0" fmla="*/ -382 w 183677"/>
                  <a:gd name="connsiteY0" fmla="*/ 118507 h 698683"/>
                  <a:gd name="connsiteX1" fmla="*/ 49889 w 183677"/>
                  <a:gd name="connsiteY1" fmla="*/ 692249 h 698683"/>
                  <a:gd name="connsiteX2" fmla="*/ 183296 w 183677"/>
                  <a:gd name="connsiteY2" fmla="*/ 672128 h 698683"/>
                  <a:gd name="connsiteX3" fmla="*/ 150947 w 183677"/>
                  <a:gd name="connsiteY3" fmla="*/ 583233 h 698683"/>
                  <a:gd name="connsiteX4" fmla="*/ 115169 w 183677"/>
                  <a:gd name="connsiteY4" fmla="*/ -344 h 6986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3677" h="698683">
                    <a:moveTo>
                      <a:pt x="-382" y="118507"/>
                    </a:moveTo>
                    <a:cubicBezTo>
                      <a:pt x="18187" y="210313"/>
                      <a:pt x="49889" y="692249"/>
                      <a:pt x="49889" y="692249"/>
                    </a:cubicBezTo>
                    <a:cubicBezTo>
                      <a:pt x="49889" y="692249"/>
                      <a:pt x="101647" y="715153"/>
                      <a:pt x="183296" y="672128"/>
                    </a:cubicBezTo>
                    <a:lnTo>
                      <a:pt x="150947" y="583233"/>
                    </a:lnTo>
                    <a:lnTo>
                      <a:pt x="115169" y="-344"/>
                    </a:lnTo>
                    <a:close/>
                  </a:path>
                </a:pathLst>
              </a:custGeom>
              <a:solidFill>
                <a:srgbClr val="1760BF"/>
              </a:solidFill>
              <a:ln w="6466" cap="flat">
                <a:noFill/>
                <a:prstDash val="solid"/>
                <a:miter/>
              </a:ln>
            </p:spPr>
            <p:txBody>
              <a:bodyPr rtlCol="0" anchor="ctr"/>
              <a:lstStyle/>
              <a:p>
                <a:endParaRPr lang="fr-FR"/>
              </a:p>
            </p:txBody>
          </p:sp>
          <p:sp>
            <p:nvSpPr>
              <p:cNvPr id="131" name="Graphique 6">
                <a:extLst>
                  <a:ext uri="{FF2B5EF4-FFF2-40B4-BE49-F238E27FC236}">
                    <a16:creationId xmlns:a16="http://schemas.microsoft.com/office/drawing/2014/main" id="{6446F1FE-23D1-4D77-9E5C-A3331FA0BDF7}"/>
                  </a:ext>
                </a:extLst>
              </p:cNvPr>
              <p:cNvSpPr/>
              <p:nvPr/>
            </p:nvSpPr>
            <p:spPr>
              <a:xfrm>
                <a:off x="4220465" y="3932917"/>
                <a:ext cx="245723" cy="2334784"/>
              </a:xfrm>
              <a:custGeom>
                <a:avLst/>
                <a:gdLst>
                  <a:gd name="connsiteX0" fmla="*/ 78485 w 245723"/>
                  <a:gd name="connsiteY0" fmla="*/ -344 h 2334784"/>
                  <a:gd name="connsiteX1" fmla="*/ -382 w 245723"/>
                  <a:gd name="connsiteY1" fmla="*/ 2304980 h 2334784"/>
                  <a:gd name="connsiteX2" fmla="*/ 151918 w 245723"/>
                  <a:gd name="connsiteY2" fmla="*/ 2304980 h 2334784"/>
                  <a:gd name="connsiteX3" fmla="*/ 245342 w 245723"/>
                  <a:gd name="connsiteY3" fmla="*/ 12466 h 2334784"/>
                </a:gdLst>
                <a:ahLst/>
                <a:cxnLst>
                  <a:cxn ang="0">
                    <a:pos x="connsiteX0" y="connsiteY0"/>
                  </a:cxn>
                  <a:cxn ang="0">
                    <a:pos x="connsiteX1" y="connsiteY1"/>
                  </a:cxn>
                  <a:cxn ang="0">
                    <a:pos x="connsiteX2" y="connsiteY2"/>
                  </a:cxn>
                  <a:cxn ang="0">
                    <a:pos x="connsiteX3" y="connsiteY3"/>
                  </a:cxn>
                </a:cxnLst>
                <a:rect l="l" t="t" r="r" b="b"/>
                <a:pathLst>
                  <a:path w="245723" h="2334784">
                    <a:moveTo>
                      <a:pt x="78485" y="-344"/>
                    </a:moveTo>
                    <a:lnTo>
                      <a:pt x="-382" y="2304980"/>
                    </a:lnTo>
                    <a:cubicBezTo>
                      <a:pt x="39214" y="2330471"/>
                      <a:pt x="74733" y="2356026"/>
                      <a:pt x="151918" y="2304980"/>
                    </a:cubicBezTo>
                    <a:lnTo>
                      <a:pt x="245342" y="12466"/>
                    </a:lnTo>
                    <a:close/>
                  </a:path>
                </a:pathLst>
              </a:custGeom>
              <a:solidFill>
                <a:srgbClr val="774815"/>
              </a:solidFill>
              <a:ln w="6466" cap="flat">
                <a:noFill/>
                <a:prstDash val="solid"/>
                <a:miter/>
              </a:ln>
            </p:spPr>
            <p:txBody>
              <a:bodyPr rtlCol="0" anchor="ctr"/>
              <a:lstStyle/>
              <a:p>
                <a:endParaRPr lang="fr-FR"/>
              </a:p>
            </p:txBody>
          </p:sp>
          <p:sp>
            <p:nvSpPr>
              <p:cNvPr id="132" name="Graphique 6">
                <a:extLst>
                  <a:ext uri="{FF2B5EF4-FFF2-40B4-BE49-F238E27FC236}">
                    <a16:creationId xmlns:a16="http://schemas.microsoft.com/office/drawing/2014/main" id="{1227DB03-974C-4EF6-8C82-C9B2F0C795AC}"/>
                  </a:ext>
                </a:extLst>
              </p:cNvPr>
              <p:cNvSpPr/>
              <p:nvPr/>
            </p:nvSpPr>
            <p:spPr>
              <a:xfrm>
                <a:off x="4138090" y="5576378"/>
                <a:ext cx="360101" cy="342731"/>
              </a:xfrm>
              <a:custGeom>
                <a:avLst/>
                <a:gdLst>
                  <a:gd name="connsiteX0" fmla="*/ 27260 w 360101"/>
                  <a:gd name="connsiteY0" fmla="*/ 326706 h 342731"/>
                  <a:gd name="connsiteX1" fmla="*/ 305462 w 360101"/>
                  <a:gd name="connsiteY1" fmla="*/ 307296 h 342731"/>
                  <a:gd name="connsiteX2" fmla="*/ 294398 w 360101"/>
                  <a:gd name="connsiteY2" fmla="*/ 263689 h 342731"/>
                  <a:gd name="connsiteX3" fmla="*/ 355603 w 360101"/>
                  <a:gd name="connsiteY3" fmla="*/ 160755 h 342731"/>
                  <a:gd name="connsiteX4" fmla="*/ 305720 w 360101"/>
                  <a:gd name="connsiteY4" fmla="*/ 160755 h 342731"/>
                  <a:gd name="connsiteX5" fmla="*/ 355991 w 360101"/>
                  <a:gd name="connsiteY5" fmla="*/ 57885 h 342731"/>
                  <a:gd name="connsiteX6" fmla="*/ 276218 w 360101"/>
                  <a:gd name="connsiteY6" fmla="*/ 44945 h 342731"/>
                  <a:gd name="connsiteX7" fmla="*/ 103733 w 360101"/>
                  <a:gd name="connsiteY7" fmla="*/ 86352 h 342731"/>
                  <a:gd name="connsiteX8" fmla="*/ 103733 w 360101"/>
                  <a:gd name="connsiteY8" fmla="*/ -344 h 342731"/>
                  <a:gd name="connsiteX9" fmla="*/ 3580 w 360101"/>
                  <a:gd name="connsiteY9" fmla="*/ 186569 h 342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60101" h="342731">
                    <a:moveTo>
                      <a:pt x="27260" y="326706"/>
                    </a:moveTo>
                    <a:cubicBezTo>
                      <a:pt x="81088" y="348250"/>
                      <a:pt x="251568" y="352585"/>
                      <a:pt x="305462" y="307296"/>
                    </a:cubicBezTo>
                    <a:cubicBezTo>
                      <a:pt x="359355" y="262007"/>
                      <a:pt x="294398" y="263689"/>
                      <a:pt x="294398" y="263689"/>
                    </a:cubicBezTo>
                    <a:cubicBezTo>
                      <a:pt x="294398" y="263689"/>
                      <a:pt x="359096" y="199509"/>
                      <a:pt x="355603" y="160755"/>
                    </a:cubicBezTo>
                    <a:cubicBezTo>
                      <a:pt x="352109" y="122001"/>
                      <a:pt x="305720" y="160755"/>
                      <a:pt x="305720" y="160755"/>
                    </a:cubicBezTo>
                    <a:cubicBezTo>
                      <a:pt x="305720" y="160755"/>
                      <a:pt x="376500" y="100133"/>
                      <a:pt x="355991" y="57885"/>
                    </a:cubicBezTo>
                    <a:cubicBezTo>
                      <a:pt x="335481" y="15637"/>
                      <a:pt x="318725" y="16931"/>
                      <a:pt x="276218" y="44945"/>
                    </a:cubicBezTo>
                    <a:cubicBezTo>
                      <a:pt x="233711" y="72959"/>
                      <a:pt x="103733" y="86352"/>
                      <a:pt x="103733" y="86352"/>
                    </a:cubicBezTo>
                    <a:lnTo>
                      <a:pt x="103733" y="-344"/>
                    </a:lnTo>
                    <a:cubicBezTo>
                      <a:pt x="72160" y="8326"/>
                      <a:pt x="-20552" y="46433"/>
                      <a:pt x="3580" y="186569"/>
                    </a:cubicBezTo>
                  </a:path>
                </a:pathLst>
              </a:custGeom>
              <a:solidFill>
                <a:srgbClr val="592F25"/>
              </a:solidFill>
              <a:ln w="6466" cap="flat">
                <a:noFill/>
                <a:prstDash val="solid"/>
                <a:miter/>
              </a:ln>
            </p:spPr>
            <p:txBody>
              <a:bodyPr rtlCol="0" anchor="ctr"/>
              <a:lstStyle/>
              <a:p>
                <a:endParaRPr lang="fr-FR"/>
              </a:p>
            </p:txBody>
          </p:sp>
          <p:sp>
            <p:nvSpPr>
              <p:cNvPr id="133" name="Graphique 6">
                <a:extLst>
                  <a:ext uri="{FF2B5EF4-FFF2-40B4-BE49-F238E27FC236}">
                    <a16:creationId xmlns:a16="http://schemas.microsoft.com/office/drawing/2014/main" id="{D95A34DC-9DF2-45CF-95D0-68945DE6FEA4}"/>
                  </a:ext>
                </a:extLst>
              </p:cNvPr>
              <p:cNvSpPr/>
              <p:nvPr/>
            </p:nvSpPr>
            <p:spPr>
              <a:xfrm>
                <a:off x="2833403" y="2390320"/>
                <a:ext cx="3225200" cy="1658859"/>
              </a:xfrm>
              <a:custGeom>
                <a:avLst/>
                <a:gdLst>
                  <a:gd name="connsiteX0" fmla="*/ 97765 w 3225200"/>
                  <a:gd name="connsiteY0" fmla="*/ -344 h 1658859"/>
                  <a:gd name="connsiteX1" fmla="*/ 3224819 w 3225200"/>
                  <a:gd name="connsiteY1" fmla="*/ 211737 h 1658859"/>
                  <a:gd name="connsiteX2" fmla="*/ 3126672 w 3225200"/>
                  <a:gd name="connsiteY2" fmla="*/ 1658516 h 1658859"/>
                  <a:gd name="connsiteX3" fmla="*/ -382 w 3225200"/>
                  <a:gd name="connsiteY3" fmla="*/ 1446436 h 1658859"/>
                </a:gdLst>
                <a:ahLst/>
                <a:cxnLst>
                  <a:cxn ang="0">
                    <a:pos x="connsiteX0" y="connsiteY0"/>
                  </a:cxn>
                  <a:cxn ang="0">
                    <a:pos x="connsiteX1" y="connsiteY1"/>
                  </a:cxn>
                  <a:cxn ang="0">
                    <a:pos x="connsiteX2" y="connsiteY2"/>
                  </a:cxn>
                  <a:cxn ang="0">
                    <a:pos x="connsiteX3" y="connsiteY3"/>
                  </a:cxn>
                </a:cxnLst>
                <a:rect l="l" t="t" r="r" b="b"/>
                <a:pathLst>
                  <a:path w="3225200" h="1658859">
                    <a:moveTo>
                      <a:pt x="97765" y="-344"/>
                    </a:moveTo>
                    <a:lnTo>
                      <a:pt x="3224819" y="211737"/>
                    </a:lnTo>
                    <a:lnTo>
                      <a:pt x="3126672" y="1658516"/>
                    </a:lnTo>
                    <a:lnTo>
                      <a:pt x="-382" y="1446436"/>
                    </a:lnTo>
                    <a:close/>
                  </a:path>
                </a:pathLst>
              </a:custGeom>
              <a:solidFill>
                <a:srgbClr val="F9F1CF"/>
              </a:solidFill>
              <a:ln w="6466" cap="flat">
                <a:noFill/>
                <a:prstDash val="solid"/>
                <a:miter/>
              </a:ln>
            </p:spPr>
            <p:txBody>
              <a:bodyPr rtlCol="0" anchor="ctr"/>
              <a:lstStyle/>
              <a:p>
                <a:endParaRPr lang="fr-FR"/>
              </a:p>
            </p:txBody>
          </p:sp>
          <p:sp>
            <p:nvSpPr>
              <p:cNvPr id="134" name="Graphique 6">
                <a:extLst>
                  <a:ext uri="{FF2B5EF4-FFF2-40B4-BE49-F238E27FC236}">
                    <a16:creationId xmlns:a16="http://schemas.microsoft.com/office/drawing/2014/main" id="{68D10EBF-4158-41D4-83B0-EC30CA7EF088}"/>
                  </a:ext>
                </a:extLst>
              </p:cNvPr>
              <p:cNvSpPr/>
              <p:nvPr/>
            </p:nvSpPr>
            <p:spPr>
              <a:xfrm>
                <a:off x="2928185" y="2367676"/>
                <a:ext cx="3131388" cy="236665"/>
              </a:xfrm>
              <a:custGeom>
                <a:avLst/>
                <a:gdLst>
                  <a:gd name="connsiteX0" fmla="*/ 3018950 w 3131388"/>
                  <a:gd name="connsiteY0" fmla="*/ 197568 h 236665"/>
                  <a:gd name="connsiteX1" fmla="*/ 116075 w 3131388"/>
                  <a:gd name="connsiteY1" fmla="*/ -344 h 236665"/>
                  <a:gd name="connsiteX2" fmla="*/ -382 w 3131388"/>
                  <a:gd name="connsiteY2" fmla="*/ 22818 h 236665"/>
                  <a:gd name="connsiteX3" fmla="*/ 3131007 w 3131388"/>
                  <a:gd name="connsiteY3" fmla="*/ 236322 h 236665"/>
                </a:gdLst>
                <a:ahLst/>
                <a:cxnLst>
                  <a:cxn ang="0">
                    <a:pos x="connsiteX0" y="connsiteY0"/>
                  </a:cxn>
                  <a:cxn ang="0">
                    <a:pos x="connsiteX1" y="connsiteY1"/>
                  </a:cxn>
                  <a:cxn ang="0">
                    <a:pos x="connsiteX2" y="connsiteY2"/>
                  </a:cxn>
                  <a:cxn ang="0">
                    <a:pos x="connsiteX3" y="connsiteY3"/>
                  </a:cxn>
                </a:cxnLst>
                <a:rect l="l" t="t" r="r" b="b"/>
                <a:pathLst>
                  <a:path w="3131388" h="236665">
                    <a:moveTo>
                      <a:pt x="3018950" y="197568"/>
                    </a:moveTo>
                    <a:lnTo>
                      <a:pt x="116075" y="-344"/>
                    </a:lnTo>
                    <a:lnTo>
                      <a:pt x="-382" y="22818"/>
                    </a:lnTo>
                    <a:lnTo>
                      <a:pt x="3131007" y="236322"/>
                    </a:lnTo>
                    <a:close/>
                  </a:path>
                </a:pathLst>
              </a:custGeom>
              <a:solidFill>
                <a:srgbClr val="EAE1B9"/>
              </a:solidFill>
              <a:ln w="6466" cap="flat">
                <a:noFill/>
                <a:prstDash val="solid"/>
                <a:miter/>
              </a:ln>
            </p:spPr>
            <p:txBody>
              <a:bodyPr rtlCol="0" anchor="ctr"/>
              <a:lstStyle/>
              <a:p>
                <a:endParaRPr lang="fr-FR"/>
              </a:p>
            </p:txBody>
          </p:sp>
          <p:sp>
            <p:nvSpPr>
              <p:cNvPr id="135" name="Graphique 6">
                <a:extLst>
                  <a:ext uri="{FF2B5EF4-FFF2-40B4-BE49-F238E27FC236}">
                    <a16:creationId xmlns:a16="http://schemas.microsoft.com/office/drawing/2014/main" id="{27C2999B-1269-4B1E-8BD0-4BA710483400}"/>
                  </a:ext>
                </a:extLst>
              </p:cNvPr>
              <p:cNvSpPr/>
              <p:nvPr/>
            </p:nvSpPr>
            <p:spPr>
              <a:xfrm>
                <a:off x="4430346" y="2405007"/>
                <a:ext cx="137224" cy="68838"/>
              </a:xfrm>
              <a:custGeom>
                <a:avLst/>
                <a:gdLst>
                  <a:gd name="connsiteX0" fmla="*/ 3694 w 137224"/>
                  <a:gd name="connsiteY0" fmla="*/ -344 h 68838"/>
                  <a:gd name="connsiteX1" fmla="*/ 136843 w 137224"/>
                  <a:gd name="connsiteY1" fmla="*/ 8649 h 68838"/>
                  <a:gd name="connsiteX2" fmla="*/ 132767 w 137224"/>
                  <a:gd name="connsiteY2" fmla="*/ 68495 h 68838"/>
                  <a:gd name="connsiteX3" fmla="*/ -382 w 137224"/>
                  <a:gd name="connsiteY3" fmla="*/ 59502 h 68838"/>
                </a:gdLst>
                <a:ahLst/>
                <a:cxnLst>
                  <a:cxn ang="0">
                    <a:pos x="connsiteX0" y="connsiteY0"/>
                  </a:cxn>
                  <a:cxn ang="0">
                    <a:pos x="connsiteX1" y="connsiteY1"/>
                  </a:cxn>
                  <a:cxn ang="0">
                    <a:pos x="connsiteX2" y="connsiteY2"/>
                  </a:cxn>
                  <a:cxn ang="0">
                    <a:pos x="connsiteX3" y="connsiteY3"/>
                  </a:cxn>
                </a:cxnLst>
                <a:rect l="l" t="t" r="r" b="b"/>
                <a:pathLst>
                  <a:path w="137224" h="68838">
                    <a:moveTo>
                      <a:pt x="3694" y="-344"/>
                    </a:moveTo>
                    <a:lnTo>
                      <a:pt x="136843" y="8649"/>
                    </a:lnTo>
                    <a:lnTo>
                      <a:pt x="132767" y="68495"/>
                    </a:lnTo>
                    <a:lnTo>
                      <a:pt x="-382" y="59502"/>
                    </a:lnTo>
                    <a:close/>
                  </a:path>
                </a:pathLst>
              </a:custGeom>
              <a:solidFill>
                <a:srgbClr val="774815"/>
              </a:solidFill>
              <a:ln w="6466" cap="flat">
                <a:noFill/>
                <a:prstDash val="solid"/>
                <a:miter/>
              </a:ln>
            </p:spPr>
            <p:txBody>
              <a:bodyPr rtlCol="0" anchor="ctr"/>
              <a:lstStyle/>
              <a:p>
                <a:endParaRPr lang="fr-FR"/>
              </a:p>
            </p:txBody>
          </p:sp>
          <p:sp>
            <p:nvSpPr>
              <p:cNvPr id="136" name="Graphique 6">
                <a:extLst>
                  <a:ext uri="{FF2B5EF4-FFF2-40B4-BE49-F238E27FC236}">
                    <a16:creationId xmlns:a16="http://schemas.microsoft.com/office/drawing/2014/main" id="{20FFB85A-F07B-4CBF-95B4-7CAAA974A560}"/>
                  </a:ext>
                </a:extLst>
              </p:cNvPr>
              <p:cNvSpPr/>
              <p:nvPr/>
            </p:nvSpPr>
            <p:spPr>
              <a:xfrm>
                <a:off x="4434289" y="2398670"/>
                <a:ext cx="133156" cy="23325"/>
              </a:xfrm>
              <a:custGeom>
                <a:avLst/>
                <a:gdLst>
                  <a:gd name="connsiteX0" fmla="*/ 66908 w 133156"/>
                  <a:gd name="connsiteY0" fmla="*/ 558 h 23325"/>
                  <a:gd name="connsiteX1" fmla="*/ 132771 w 133156"/>
                  <a:gd name="connsiteY1" fmla="*/ 15762 h 23325"/>
                  <a:gd name="connsiteX2" fmla="*/ 65420 w 133156"/>
                  <a:gd name="connsiteY2" fmla="*/ 22232 h 23325"/>
                  <a:gd name="connsiteX3" fmla="*/ -378 w 133156"/>
                  <a:gd name="connsiteY3" fmla="*/ 6963 h 23325"/>
                  <a:gd name="connsiteX4" fmla="*/ 66908 w 133156"/>
                  <a:gd name="connsiteY4" fmla="*/ 558 h 233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156" h="23325">
                    <a:moveTo>
                      <a:pt x="66908" y="558"/>
                    </a:moveTo>
                    <a:cubicBezTo>
                      <a:pt x="103657" y="3016"/>
                      <a:pt x="133159" y="9874"/>
                      <a:pt x="132771" y="15762"/>
                    </a:cubicBezTo>
                    <a:cubicBezTo>
                      <a:pt x="132383" y="21649"/>
                      <a:pt x="102234" y="24431"/>
                      <a:pt x="65420" y="22232"/>
                    </a:cubicBezTo>
                    <a:cubicBezTo>
                      <a:pt x="28607" y="20032"/>
                      <a:pt x="-766" y="12915"/>
                      <a:pt x="-378" y="6963"/>
                    </a:cubicBezTo>
                    <a:cubicBezTo>
                      <a:pt x="10" y="1011"/>
                      <a:pt x="30160" y="-1966"/>
                      <a:pt x="66908" y="558"/>
                    </a:cubicBezTo>
                    <a:close/>
                  </a:path>
                </a:pathLst>
              </a:custGeom>
              <a:solidFill>
                <a:srgbClr val="5B330C"/>
              </a:solidFill>
              <a:ln w="6466" cap="flat">
                <a:noFill/>
                <a:prstDash val="solid"/>
                <a:miter/>
              </a:ln>
            </p:spPr>
            <p:txBody>
              <a:bodyPr rtlCol="0" anchor="ctr"/>
              <a:lstStyle/>
              <a:p>
                <a:endParaRPr lang="fr-FR"/>
              </a:p>
            </p:txBody>
          </p:sp>
          <p:sp>
            <p:nvSpPr>
              <p:cNvPr id="137" name="Graphique 6">
                <a:extLst>
                  <a:ext uri="{FF2B5EF4-FFF2-40B4-BE49-F238E27FC236}">
                    <a16:creationId xmlns:a16="http://schemas.microsoft.com/office/drawing/2014/main" id="{0A8EEB77-4A60-4315-9A79-1D9D7B2A2C02}"/>
                  </a:ext>
                </a:extLst>
              </p:cNvPr>
              <p:cNvSpPr/>
              <p:nvPr/>
            </p:nvSpPr>
            <p:spPr>
              <a:xfrm>
                <a:off x="4430213" y="2458561"/>
                <a:ext cx="133156" cy="23307"/>
              </a:xfrm>
              <a:custGeom>
                <a:avLst/>
                <a:gdLst>
                  <a:gd name="connsiteX0" fmla="*/ 66908 w 133156"/>
                  <a:gd name="connsiteY0" fmla="*/ 513 h 23307"/>
                  <a:gd name="connsiteX1" fmla="*/ 132771 w 133156"/>
                  <a:gd name="connsiteY1" fmla="*/ 15717 h 23307"/>
                  <a:gd name="connsiteX2" fmla="*/ 65485 w 133156"/>
                  <a:gd name="connsiteY2" fmla="*/ 22187 h 23307"/>
                  <a:gd name="connsiteX3" fmla="*/ -378 w 133156"/>
                  <a:gd name="connsiteY3" fmla="*/ 6983 h 23307"/>
                  <a:gd name="connsiteX4" fmla="*/ 66908 w 133156"/>
                  <a:gd name="connsiteY4" fmla="*/ 513 h 233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156" h="23307">
                    <a:moveTo>
                      <a:pt x="66908" y="513"/>
                    </a:moveTo>
                    <a:cubicBezTo>
                      <a:pt x="103657" y="3036"/>
                      <a:pt x="133159" y="9829"/>
                      <a:pt x="132771" y="15717"/>
                    </a:cubicBezTo>
                    <a:cubicBezTo>
                      <a:pt x="132383" y="21604"/>
                      <a:pt x="102234" y="24451"/>
                      <a:pt x="65485" y="22187"/>
                    </a:cubicBezTo>
                    <a:cubicBezTo>
                      <a:pt x="28736" y="19922"/>
                      <a:pt x="-766" y="12870"/>
                      <a:pt x="-378" y="6983"/>
                    </a:cubicBezTo>
                    <a:cubicBezTo>
                      <a:pt x="10" y="1095"/>
                      <a:pt x="30160" y="-1946"/>
                      <a:pt x="66908" y="513"/>
                    </a:cubicBezTo>
                    <a:close/>
                  </a:path>
                </a:pathLst>
              </a:custGeom>
              <a:solidFill>
                <a:srgbClr val="774815"/>
              </a:solidFill>
              <a:ln w="6466" cap="flat">
                <a:noFill/>
                <a:prstDash val="solid"/>
                <a:miter/>
              </a:ln>
            </p:spPr>
            <p:txBody>
              <a:bodyPr rtlCol="0" anchor="ctr"/>
              <a:lstStyle/>
              <a:p>
                <a:endParaRPr lang="fr-FR"/>
              </a:p>
            </p:txBody>
          </p:sp>
          <p:sp>
            <p:nvSpPr>
              <p:cNvPr id="138" name="Graphique 6">
                <a:extLst>
                  <a:ext uri="{FF2B5EF4-FFF2-40B4-BE49-F238E27FC236}">
                    <a16:creationId xmlns:a16="http://schemas.microsoft.com/office/drawing/2014/main" id="{D8CEFCCF-6BA9-4A92-B4FD-CFF4752B9EB6}"/>
                  </a:ext>
                </a:extLst>
              </p:cNvPr>
              <p:cNvSpPr/>
              <p:nvPr/>
            </p:nvSpPr>
            <p:spPr>
              <a:xfrm>
                <a:off x="3519556" y="3305170"/>
                <a:ext cx="209640" cy="418530"/>
              </a:xfrm>
              <a:custGeom>
                <a:avLst/>
                <a:gdLst>
                  <a:gd name="connsiteX0" fmla="*/ 89842 w 209640"/>
                  <a:gd name="connsiteY0" fmla="*/ 417652 h 418530"/>
                  <a:gd name="connsiteX1" fmla="*/ 68427 w 209640"/>
                  <a:gd name="connsiteY1" fmla="*/ 413900 h 418530"/>
                  <a:gd name="connsiteX2" fmla="*/ 41059 w 209640"/>
                  <a:gd name="connsiteY2" fmla="*/ 398954 h 418530"/>
                  <a:gd name="connsiteX3" fmla="*/ 23074 w 209640"/>
                  <a:gd name="connsiteY3" fmla="*/ 366605 h 418530"/>
                  <a:gd name="connsiteX4" fmla="*/ 23074 w 209640"/>
                  <a:gd name="connsiteY4" fmla="*/ 359747 h 418530"/>
                  <a:gd name="connsiteX5" fmla="*/ 26826 w 209640"/>
                  <a:gd name="connsiteY5" fmla="*/ 348101 h 418530"/>
                  <a:gd name="connsiteX6" fmla="*/ 34590 w 209640"/>
                  <a:gd name="connsiteY6" fmla="*/ 342732 h 418530"/>
                  <a:gd name="connsiteX7" fmla="*/ 51929 w 209640"/>
                  <a:gd name="connsiteY7" fmla="*/ 356383 h 418530"/>
                  <a:gd name="connsiteX8" fmla="*/ 66098 w 209640"/>
                  <a:gd name="connsiteY8" fmla="*/ 373010 h 418530"/>
                  <a:gd name="connsiteX9" fmla="*/ 82531 w 209640"/>
                  <a:gd name="connsiteY9" fmla="*/ 381033 h 418530"/>
                  <a:gd name="connsiteX10" fmla="*/ 111516 w 209640"/>
                  <a:gd name="connsiteY10" fmla="*/ 348684 h 418530"/>
                  <a:gd name="connsiteX11" fmla="*/ 127884 w 209640"/>
                  <a:gd name="connsiteY11" fmla="*/ 254354 h 418530"/>
                  <a:gd name="connsiteX12" fmla="*/ 130149 w 209640"/>
                  <a:gd name="connsiteY12" fmla="*/ 210424 h 418530"/>
                  <a:gd name="connsiteX13" fmla="*/ 129502 w 209640"/>
                  <a:gd name="connsiteY13" fmla="*/ 184545 h 418530"/>
                  <a:gd name="connsiteX14" fmla="*/ 115850 w 209640"/>
                  <a:gd name="connsiteY14" fmla="*/ 206025 h 418530"/>
                  <a:gd name="connsiteX15" fmla="*/ 98835 w 209640"/>
                  <a:gd name="connsiteY15" fmla="*/ 233650 h 418530"/>
                  <a:gd name="connsiteX16" fmla="*/ 50764 w 209640"/>
                  <a:gd name="connsiteY16" fmla="*/ 260242 h 418530"/>
                  <a:gd name="connsiteX17" fmla="*/ 18415 w 209640"/>
                  <a:gd name="connsiteY17" fmla="*/ 242450 h 418530"/>
                  <a:gd name="connsiteX18" fmla="*/ 170 w 209640"/>
                  <a:gd name="connsiteY18" fmla="*/ 177234 h 418530"/>
                  <a:gd name="connsiteX19" fmla="*/ 14857 w 209640"/>
                  <a:gd name="connsiteY19" fmla="*/ 112536 h 418530"/>
                  <a:gd name="connsiteX20" fmla="*/ 84019 w 209640"/>
                  <a:gd name="connsiteY20" fmla="*/ 15489 h 418530"/>
                  <a:gd name="connsiteX21" fmla="*/ 135778 w 209640"/>
                  <a:gd name="connsiteY21" fmla="*/ -298 h 418530"/>
                  <a:gd name="connsiteX22" fmla="*/ 184366 w 209640"/>
                  <a:gd name="connsiteY22" fmla="*/ 30628 h 418530"/>
                  <a:gd name="connsiteX23" fmla="*/ 194135 w 209640"/>
                  <a:gd name="connsiteY23" fmla="*/ 75917 h 418530"/>
                  <a:gd name="connsiteX24" fmla="*/ 183654 w 209640"/>
                  <a:gd name="connsiteY24" fmla="*/ 114736 h 418530"/>
                  <a:gd name="connsiteX25" fmla="*/ 167674 w 209640"/>
                  <a:gd name="connsiteY25" fmla="*/ 126381 h 418530"/>
                  <a:gd name="connsiteX26" fmla="*/ 163210 w 209640"/>
                  <a:gd name="connsiteY26" fmla="*/ 125087 h 418530"/>
                  <a:gd name="connsiteX27" fmla="*/ 157516 w 209640"/>
                  <a:gd name="connsiteY27" fmla="*/ 120364 h 418530"/>
                  <a:gd name="connsiteX28" fmla="*/ 155187 w 209640"/>
                  <a:gd name="connsiteY28" fmla="*/ 113895 h 418530"/>
                  <a:gd name="connsiteX29" fmla="*/ 156028 w 209640"/>
                  <a:gd name="connsiteY29" fmla="*/ 111436 h 418530"/>
                  <a:gd name="connsiteX30" fmla="*/ 163210 w 209640"/>
                  <a:gd name="connsiteY30" fmla="*/ 75658 h 418530"/>
                  <a:gd name="connsiteX31" fmla="*/ 163598 w 209640"/>
                  <a:gd name="connsiteY31" fmla="*/ 69835 h 418530"/>
                  <a:gd name="connsiteX32" fmla="*/ 150658 w 209640"/>
                  <a:gd name="connsiteY32" fmla="*/ 44603 h 418530"/>
                  <a:gd name="connsiteX33" fmla="*/ 95082 w 209640"/>
                  <a:gd name="connsiteY33" fmla="*/ 128710 h 418530"/>
                  <a:gd name="connsiteX34" fmla="*/ 82143 w 209640"/>
                  <a:gd name="connsiteY34" fmla="*/ 187780 h 418530"/>
                  <a:gd name="connsiteX35" fmla="*/ 85507 w 209640"/>
                  <a:gd name="connsiteY35" fmla="*/ 201754 h 418530"/>
                  <a:gd name="connsiteX36" fmla="*/ 105240 w 209640"/>
                  <a:gd name="connsiteY36" fmla="*/ 178528 h 418530"/>
                  <a:gd name="connsiteX37" fmla="*/ 118179 w 209640"/>
                  <a:gd name="connsiteY37" fmla="*/ 159442 h 418530"/>
                  <a:gd name="connsiteX38" fmla="*/ 148006 w 209640"/>
                  <a:gd name="connsiteY38" fmla="*/ 140874 h 418530"/>
                  <a:gd name="connsiteX39" fmla="*/ 175567 w 209640"/>
                  <a:gd name="connsiteY39" fmla="*/ 157760 h 418530"/>
                  <a:gd name="connsiteX40" fmla="*/ 203904 w 209640"/>
                  <a:gd name="connsiteY40" fmla="*/ 226016 h 418530"/>
                  <a:gd name="connsiteX41" fmla="*/ 200799 w 209640"/>
                  <a:gd name="connsiteY41" fmla="*/ 337685 h 418530"/>
                  <a:gd name="connsiteX42" fmla="*/ 150788 w 209640"/>
                  <a:gd name="connsiteY42" fmla="*/ 406459 h 418530"/>
                  <a:gd name="connsiteX43" fmla="*/ 89842 w 209640"/>
                  <a:gd name="connsiteY43" fmla="*/ 417652 h 4185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209640" h="418530">
                    <a:moveTo>
                      <a:pt x="89842" y="417652"/>
                    </a:moveTo>
                    <a:cubicBezTo>
                      <a:pt x="82615" y="416960"/>
                      <a:pt x="75460" y="415705"/>
                      <a:pt x="68427" y="413900"/>
                    </a:cubicBezTo>
                    <a:cubicBezTo>
                      <a:pt x="58230" y="411202"/>
                      <a:pt x="48843" y="406071"/>
                      <a:pt x="41059" y="398954"/>
                    </a:cubicBezTo>
                    <a:cubicBezTo>
                      <a:pt x="31542" y="390543"/>
                      <a:pt x="25195" y="379124"/>
                      <a:pt x="23074" y="366605"/>
                    </a:cubicBezTo>
                    <a:lnTo>
                      <a:pt x="23074" y="359747"/>
                    </a:lnTo>
                    <a:cubicBezTo>
                      <a:pt x="23403" y="355626"/>
                      <a:pt x="24684" y="351640"/>
                      <a:pt x="26826" y="348101"/>
                    </a:cubicBezTo>
                    <a:cubicBezTo>
                      <a:pt x="29155" y="344285"/>
                      <a:pt x="31743" y="342344"/>
                      <a:pt x="34590" y="342732"/>
                    </a:cubicBezTo>
                    <a:cubicBezTo>
                      <a:pt x="39377" y="342732"/>
                      <a:pt x="45200" y="347584"/>
                      <a:pt x="51929" y="356383"/>
                    </a:cubicBezTo>
                    <a:cubicBezTo>
                      <a:pt x="55655" y="362704"/>
                      <a:pt x="60450" y="368326"/>
                      <a:pt x="66098" y="373010"/>
                    </a:cubicBezTo>
                    <a:cubicBezTo>
                      <a:pt x="70465" y="377526"/>
                      <a:pt x="76281" y="380366"/>
                      <a:pt x="82531" y="381033"/>
                    </a:cubicBezTo>
                    <a:cubicBezTo>
                      <a:pt x="94778" y="381855"/>
                      <a:pt x="104444" y="371070"/>
                      <a:pt x="111516" y="348684"/>
                    </a:cubicBezTo>
                    <a:cubicBezTo>
                      <a:pt x="120263" y="317901"/>
                      <a:pt x="125749" y="286282"/>
                      <a:pt x="127884" y="254354"/>
                    </a:cubicBezTo>
                    <a:cubicBezTo>
                      <a:pt x="128965" y="237791"/>
                      <a:pt x="129715" y="223150"/>
                      <a:pt x="130149" y="210424"/>
                    </a:cubicBezTo>
                    <a:cubicBezTo>
                      <a:pt x="130738" y="201793"/>
                      <a:pt x="130524" y="193130"/>
                      <a:pt x="129502" y="184545"/>
                    </a:cubicBezTo>
                    <a:cubicBezTo>
                      <a:pt x="124404" y="191345"/>
                      <a:pt x="119842" y="198526"/>
                      <a:pt x="115850" y="206025"/>
                    </a:cubicBezTo>
                    <a:cubicBezTo>
                      <a:pt x="110591" y="215516"/>
                      <a:pt x="104916" y="224723"/>
                      <a:pt x="98835" y="233650"/>
                    </a:cubicBezTo>
                    <a:cubicBezTo>
                      <a:pt x="84601" y="252607"/>
                      <a:pt x="68621" y="261536"/>
                      <a:pt x="50764" y="260242"/>
                    </a:cubicBezTo>
                    <a:cubicBezTo>
                      <a:pt x="37928" y="259226"/>
                      <a:pt x="26147" y="252743"/>
                      <a:pt x="18415" y="242450"/>
                    </a:cubicBezTo>
                    <a:cubicBezTo>
                      <a:pt x="4130" y="223888"/>
                      <a:pt x="-2411" y="200512"/>
                      <a:pt x="170" y="177234"/>
                    </a:cubicBezTo>
                    <a:cubicBezTo>
                      <a:pt x="2131" y="155107"/>
                      <a:pt x="7067" y="133343"/>
                      <a:pt x="14857" y="112536"/>
                    </a:cubicBezTo>
                    <a:cubicBezTo>
                      <a:pt x="29479" y="69919"/>
                      <a:pt x="52530" y="37570"/>
                      <a:pt x="84019" y="15489"/>
                    </a:cubicBezTo>
                    <a:cubicBezTo>
                      <a:pt x="99048" y="4639"/>
                      <a:pt x="117254" y="-912"/>
                      <a:pt x="135778" y="-298"/>
                    </a:cubicBezTo>
                    <a:cubicBezTo>
                      <a:pt x="156261" y="822"/>
                      <a:pt x="174681" y="12545"/>
                      <a:pt x="184366" y="30628"/>
                    </a:cubicBezTo>
                    <a:cubicBezTo>
                      <a:pt x="191825" y="44499"/>
                      <a:pt x="195209" y="60202"/>
                      <a:pt x="194135" y="75917"/>
                    </a:cubicBezTo>
                    <a:cubicBezTo>
                      <a:pt x="193068" y="89393"/>
                      <a:pt x="189509" y="102553"/>
                      <a:pt x="183654" y="114736"/>
                    </a:cubicBezTo>
                    <a:cubicBezTo>
                      <a:pt x="181131" y="121458"/>
                      <a:pt x="174849" y="126038"/>
                      <a:pt x="167674" y="126381"/>
                    </a:cubicBezTo>
                    <a:cubicBezTo>
                      <a:pt x="166147" y="126110"/>
                      <a:pt x="164646" y="125676"/>
                      <a:pt x="163210" y="125087"/>
                    </a:cubicBezTo>
                    <a:cubicBezTo>
                      <a:pt x="160861" y="124156"/>
                      <a:pt x="158868" y="122499"/>
                      <a:pt x="157516" y="120364"/>
                    </a:cubicBezTo>
                    <a:cubicBezTo>
                      <a:pt x="156080" y="118507"/>
                      <a:pt x="155264" y="116243"/>
                      <a:pt x="155187" y="113895"/>
                    </a:cubicBezTo>
                    <a:lnTo>
                      <a:pt x="156028" y="111436"/>
                    </a:lnTo>
                    <a:cubicBezTo>
                      <a:pt x="158312" y="101214"/>
                      <a:pt x="160706" y="89290"/>
                      <a:pt x="163210" y="75658"/>
                    </a:cubicBezTo>
                    <a:lnTo>
                      <a:pt x="163598" y="69835"/>
                    </a:lnTo>
                    <a:cubicBezTo>
                      <a:pt x="164678" y="53661"/>
                      <a:pt x="160363" y="45250"/>
                      <a:pt x="150658" y="44603"/>
                    </a:cubicBezTo>
                    <a:cubicBezTo>
                      <a:pt x="132413" y="43309"/>
                      <a:pt x="113890" y="71342"/>
                      <a:pt x="95082" y="128710"/>
                    </a:cubicBezTo>
                    <a:cubicBezTo>
                      <a:pt x="88736" y="147900"/>
                      <a:pt x="84401" y="167697"/>
                      <a:pt x="82143" y="187780"/>
                    </a:cubicBezTo>
                    <a:cubicBezTo>
                      <a:pt x="81496" y="196902"/>
                      <a:pt x="82660" y="201560"/>
                      <a:pt x="85507" y="201754"/>
                    </a:cubicBezTo>
                    <a:cubicBezTo>
                      <a:pt x="88354" y="201949"/>
                      <a:pt x="95729" y="194314"/>
                      <a:pt x="105240" y="178528"/>
                    </a:cubicBezTo>
                    <a:cubicBezTo>
                      <a:pt x="109109" y="171877"/>
                      <a:pt x="113431" y="165498"/>
                      <a:pt x="118179" y="159442"/>
                    </a:cubicBezTo>
                    <a:cubicBezTo>
                      <a:pt x="127561" y="146502"/>
                      <a:pt x="137589" y="140033"/>
                      <a:pt x="148006" y="140874"/>
                    </a:cubicBezTo>
                    <a:cubicBezTo>
                      <a:pt x="159211" y="142226"/>
                      <a:pt x="169272" y="148391"/>
                      <a:pt x="175567" y="157760"/>
                    </a:cubicBezTo>
                    <a:cubicBezTo>
                      <a:pt x="188506" y="173760"/>
                      <a:pt x="197952" y="196514"/>
                      <a:pt x="203904" y="226016"/>
                    </a:cubicBezTo>
                    <a:cubicBezTo>
                      <a:pt x="211972" y="262940"/>
                      <a:pt x="210911" y="301273"/>
                      <a:pt x="200799" y="337685"/>
                    </a:cubicBezTo>
                    <a:cubicBezTo>
                      <a:pt x="191269" y="371024"/>
                      <a:pt x="174596" y="393953"/>
                      <a:pt x="150788" y="406459"/>
                    </a:cubicBezTo>
                    <a:cubicBezTo>
                      <a:pt x="131922" y="415828"/>
                      <a:pt x="110804" y="419703"/>
                      <a:pt x="89842" y="417652"/>
                    </a:cubicBezTo>
                    <a:close/>
                  </a:path>
                </a:pathLst>
              </a:custGeom>
              <a:solidFill>
                <a:srgbClr val="313759"/>
              </a:solidFill>
              <a:ln w="6466" cap="flat">
                <a:noFill/>
                <a:prstDash val="solid"/>
                <a:miter/>
              </a:ln>
            </p:spPr>
            <p:txBody>
              <a:bodyPr rtlCol="0" anchor="ctr"/>
              <a:lstStyle/>
              <a:p>
                <a:endParaRPr lang="fr-FR"/>
              </a:p>
            </p:txBody>
          </p:sp>
          <p:sp>
            <p:nvSpPr>
              <p:cNvPr id="139" name="Graphique 6">
                <a:extLst>
                  <a:ext uri="{FF2B5EF4-FFF2-40B4-BE49-F238E27FC236}">
                    <a16:creationId xmlns:a16="http://schemas.microsoft.com/office/drawing/2014/main" id="{F4BFD564-0736-4B8F-82B3-2C7A9B9FEC8F}"/>
                  </a:ext>
                </a:extLst>
              </p:cNvPr>
              <p:cNvSpPr/>
              <p:nvPr/>
            </p:nvSpPr>
            <p:spPr>
              <a:xfrm>
                <a:off x="3756272" y="3195796"/>
                <a:ext cx="163800" cy="391234"/>
              </a:xfrm>
              <a:custGeom>
                <a:avLst/>
                <a:gdLst>
                  <a:gd name="connsiteX0" fmla="*/ 91021 w 163800"/>
                  <a:gd name="connsiteY0" fmla="*/ 390771 h 391234"/>
                  <a:gd name="connsiteX1" fmla="*/ 78082 w 163800"/>
                  <a:gd name="connsiteY1" fmla="*/ 389284 h 391234"/>
                  <a:gd name="connsiteX2" fmla="*/ 50197 w 163800"/>
                  <a:gd name="connsiteY2" fmla="*/ 376344 h 391234"/>
                  <a:gd name="connsiteX3" fmla="*/ 20695 w 163800"/>
                  <a:gd name="connsiteY3" fmla="*/ 345742 h 391234"/>
                  <a:gd name="connsiteX4" fmla="*/ 3744 w 163800"/>
                  <a:gd name="connsiteY4" fmla="*/ 296118 h 391234"/>
                  <a:gd name="connsiteX5" fmla="*/ 1220 w 163800"/>
                  <a:gd name="connsiteY5" fmla="*/ 195836 h 391234"/>
                  <a:gd name="connsiteX6" fmla="*/ 18301 w 163800"/>
                  <a:gd name="connsiteY6" fmla="*/ 83197 h 391234"/>
                  <a:gd name="connsiteX7" fmla="*/ 46121 w 163800"/>
                  <a:gd name="connsiteY7" fmla="*/ 14164 h 391234"/>
                  <a:gd name="connsiteX8" fmla="*/ 70253 w 163800"/>
                  <a:gd name="connsiteY8" fmla="*/ -329 h 391234"/>
                  <a:gd name="connsiteX9" fmla="*/ 77047 w 163800"/>
                  <a:gd name="connsiteY9" fmla="*/ 707 h 391234"/>
                  <a:gd name="connsiteX10" fmla="*/ 108361 w 163800"/>
                  <a:gd name="connsiteY10" fmla="*/ 37002 h 391234"/>
                  <a:gd name="connsiteX11" fmla="*/ 108361 w 163800"/>
                  <a:gd name="connsiteY11" fmla="*/ 89925 h 391234"/>
                  <a:gd name="connsiteX12" fmla="*/ 107261 w 163800"/>
                  <a:gd name="connsiteY12" fmla="*/ 98983 h 391234"/>
                  <a:gd name="connsiteX13" fmla="*/ 100144 w 163800"/>
                  <a:gd name="connsiteY13" fmla="*/ 221586 h 391234"/>
                  <a:gd name="connsiteX14" fmla="*/ 107584 w 163800"/>
                  <a:gd name="connsiteY14" fmla="*/ 341472 h 391234"/>
                  <a:gd name="connsiteX15" fmla="*/ 114054 w 163800"/>
                  <a:gd name="connsiteY15" fmla="*/ 350594 h 391234"/>
                  <a:gd name="connsiteX16" fmla="*/ 120524 w 163800"/>
                  <a:gd name="connsiteY16" fmla="*/ 343607 h 391234"/>
                  <a:gd name="connsiteX17" fmla="*/ 130035 w 163800"/>
                  <a:gd name="connsiteY17" fmla="*/ 313781 h 391234"/>
                  <a:gd name="connsiteX18" fmla="*/ 133981 w 163800"/>
                  <a:gd name="connsiteY18" fmla="*/ 302847 h 391234"/>
                  <a:gd name="connsiteX19" fmla="*/ 147762 w 163800"/>
                  <a:gd name="connsiteY19" fmla="*/ 292625 h 391234"/>
                  <a:gd name="connsiteX20" fmla="*/ 157337 w 163800"/>
                  <a:gd name="connsiteY20" fmla="*/ 299418 h 391234"/>
                  <a:gd name="connsiteX21" fmla="*/ 163160 w 163800"/>
                  <a:gd name="connsiteY21" fmla="*/ 325944 h 391234"/>
                  <a:gd name="connsiteX22" fmla="*/ 151903 w 163800"/>
                  <a:gd name="connsiteY22" fmla="*/ 358293 h 391234"/>
                  <a:gd name="connsiteX23" fmla="*/ 122788 w 163800"/>
                  <a:gd name="connsiteY23" fmla="*/ 384173 h 391234"/>
                  <a:gd name="connsiteX24" fmla="*/ 91021 w 163800"/>
                  <a:gd name="connsiteY24" fmla="*/ 390771 h 3912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63800" h="391234">
                    <a:moveTo>
                      <a:pt x="91021" y="390771"/>
                    </a:moveTo>
                    <a:cubicBezTo>
                      <a:pt x="89404" y="390771"/>
                      <a:pt x="85198" y="390189"/>
                      <a:pt x="78082" y="389284"/>
                    </a:cubicBezTo>
                    <a:cubicBezTo>
                      <a:pt x="67957" y="387052"/>
                      <a:pt x="58439" y="382639"/>
                      <a:pt x="50197" y="376344"/>
                    </a:cubicBezTo>
                    <a:cubicBezTo>
                      <a:pt x="38376" y="368270"/>
                      <a:pt x="28336" y="357853"/>
                      <a:pt x="20695" y="345742"/>
                    </a:cubicBezTo>
                    <a:cubicBezTo>
                      <a:pt x="11650" y="330564"/>
                      <a:pt x="5879" y="313658"/>
                      <a:pt x="3744" y="296118"/>
                    </a:cubicBezTo>
                    <a:cubicBezTo>
                      <a:pt x="-720" y="262883"/>
                      <a:pt x="-1562" y="229259"/>
                      <a:pt x="1220" y="195836"/>
                    </a:cubicBezTo>
                    <a:cubicBezTo>
                      <a:pt x="3731" y="157878"/>
                      <a:pt x="9444" y="120198"/>
                      <a:pt x="18301" y="83197"/>
                    </a:cubicBezTo>
                    <a:cubicBezTo>
                      <a:pt x="23813" y="58844"/>
                      <a:pt x="33207" y="35534"/>
                      <a:pt x="46121" y="14164"/>
                    </a:cubicBezTo>
                    <a:cubicBezTo>
                      <a:pt x="50605" y="4996"/>
                      <a:pt x="60057" y="-678"/>
                      <a:pt x="70253" y="-329"/>
                    </a:cubicBezTo>
                    <a:lnTo>
                      <a:pt x="77047" y="707"/>
                    </a:lnTo>
                    <a:cubicBezTo>
                      <a:pt x="93758" y="5527"/>
                      <a:pt x="106038" y="19767"/>
                      <a:pt x="108361" y="37002"/>
                    </a:cubicBezTo>
                    <a:cubicBezTo>
                      <a:pt x="110237" y="54594"/>
                      <a:pt x="110237" y="72334"/>
                      <a:pt x="108361" y="89925"/>
                    </a:cubicBezTo>
                    <a:lnTo>
                      <a:pt x="107261" y="98983"/>
                    </a:lnTo>
                    <a:cubicBezTo>
                      <a:pt x="103379" y="155057"/>
                      <a:pt x="101005" y="195920"/>
                      <a:pt x="100144" y="221586"/>
                    </a:cubicBezTo>
                    <a:cubicBezTo>
                      <a:pt x="98028" y="282790"/>
                      <a:pt x="100513" y="322754"/>
                      <a:pt x="107584" y="341472"/>
                    </a:cubicBezTo>
                    <a:cubicBezTo>
                      <a:pt x="110108" y="347230"/>
                      <a:pt x="112243" y="350465"/>
                      <a:pt x="114054" y="350594"/>
                    </a:cubicBezTo>
                    <a:cubicBezTo>
                      <a:pt x="115866" y="350723"/>
                      <a:pt x="118777" y="348459"/>
                      <a:pt x="120524" y="343607"/>
                    </a:cubicBezTo>
                    <a:lnTo>
                      <a:pt x="130035" y="313781"/>
                    </a:lnTo>
                    <a:cubicBezTo>
                      <a:pt x="131050" y="310035"/>
                      <a:pt x="132370" y="306380"/>
                      <a:pt x="133981" y="302847"/>
                    </a:cubicBezTo>
                    <a:cubicBezTo>
                      <a:pt x="138639" y="295730"/>
                      <a:pt x="143233" y="292236"/>
                      <a:pt x="147762" y="292625"/>
                    </a:cubicBezTo>
                    <a:cubicBezTo>
                      <a:pt x="151831" y="293284"/>
                      <a:pt x="155370" y="295795"/>
                      <a:pt x="157337" y="299418"/>
                    </a:cubicBezTo>
                    <a:cubicBezTo>
                      <a:pt x="162138" y="307382"/>
                      <a:pt x="164189" y="316705"/>
                      <a:pt x="163160" y="325944"/>
                    </a:cubicBezTo>
                    <a:cubicBezTo>
                      <a:pt x="162222" y="337506"/>
                      <a:pt x="158346" y="348640"/>
                      <a:pt x="151903" y="358293"/>
                    </a:cubicBezTo>
                    <a:cubicBezTo>
                      <a:pt x="144617" y="369305"/>
                      <a:pt x="134583" y="378227"/>
                      <a:pt x="122788" y="384173"/>
                    </a:cubicBezTo>
                    <a:cubicBezTo>
                      <a:pt x="112980" y="389180"/>
                      <a:pt x="102014" y="391457"/>
                      <a:pt x="91021" y="390771"/>
                    </a:cubicBezTo>
                    <a:close/>
                  </a:path>
                </a:pathLst>
              </a:custGeom>
              <a:solidFill>
                <a:srgbClr val="313759"/>
              </a:solidFill>
              <a:ln w="6466" cap="flat">
                <a:noFill/>
                <a:prstDash val="solid"/>
                <a:miter/>
              </a:ln>
            </p:spPr>
            <p:txBody>
              <a:bodyPr rtlCol="0" anchor="ctr"/>
              <a:lstStyle/>
              <a:p>
                <a:endParaRPr lang="fr-FR"/>
              </a:p>
            </p:txBody>
          </p:sp>
          <p:sp>
            <p:nvSpPr>
              <p:cNvPr id="140" name="Graphique 6">
                <a:extLst>
                  <a:ext uri="{FF2B5EF4-FFF2-40B4-BE49-F238E27FC236}">
                    <a16:creationId xmlns:a16="http://schemas.microsoft.com/office/drawing/2014/main" id="{5DA9FFC2-0708-4EC4-B39C-A925D41F9A86}"/>
                  </a:ext>
                </a:extLst>
              </p:cNvPr>
              <p:cNvSpPr/>
              <p:nvPr/>
            </p:nvSpPr>
            <p:spPr>
              <a:xfrm>
                <a:off x="3938281" y="3332163"/>
                <a:ext cx="200122" cy="263962"/>
              </a:xfrm>
              <a:custGeom>
                <a:avLst/>
                <a:gdLst>
                  <a:gd name="connsiteX0" fmla="*/ 88679 w 200122"/>
                  <a:gd name="connsiteY0" fmla="*/ 263398 h 263962"/>
                  <a:gd name="connsiteX1" fmla="*/ 20099 w 200122"/>
                  <a:gd name="connsiteY1" fmla="*/ 217010 h 263962"/>
                  <a:gd name="connsiteX2" fmla="*/ 237 w 200122"/>
                  <a:gd name="connsiteY2" fmla="*/ 129732 h 263962"/>
                  <a:gd name="connsiteX3" fmla="*/ 11430 w 200122"/>
                  <a:gd name="connsiteY3" fmla="*/ 84961 h 263962"/>
                  <a:gd name="connsiteX4" fmla="*/ 66617 w 200122"/>
                  <a:gd name="connsiteY4" fmla="*/ 12887 h 263962"/>
                  <a:gd name="connsiteX5" fmla="*/ 118375 w 200122"/>
                  <a:gd name="connsiteY5" fmla="*/ -52 h 263962"/>
                  <a:gd name="connsiteX6" fmla="*/ 187473 w 200122"/>
                  <a:gd name="connsiteY6" fmla="*/ 47695 h 263962"/>
                  <a:gd name="connsiteX7" fmla="*/ 199183 w 200122"/>
                  <a:gd name="connsiteY7" fmla="*/ 126821 h 263962"/>
                  <a:gd name="connsiteX8" fmla="*/ 175375 w 200122"/>
                  <a:gd name="connsiteY8" fmla="*/ 209117 h 263962"/>
                  <a:gd name="connsiteX9" fmla="*/ 88679 w 200122"/>
                  <a:gd name="connsiteY9" fmla="*/ 263398 h 263962"/>
                  <a:gd name="connsiteX10" fmla="*/ 121028 w 200122"/>
                  <a:gd name="connsiteY10" fmla="*/ 213128 h 263962"/>
                  <a:gd name="connsiteX11" fmla="*/ 133968 w 200122"/>
                  <a:gd name="connsiteY11" fmla="*/ 208340 h 263962"/>
                  <a:gd name="connsiteX12" fmla="*/ 168128 w 200122"/>
                  <a:gd name="connsiteY12" fmla="*/ 130702 h 263962"/>
                  <a:gd name="connsiteX13" fmla="*/ 158747 w 200122"/>
                  <a:gd name="connsiteY13" fmla="*/ 54876 h 263962"/>
                  <a:gd name="connsiteX14" fmla="*/ 139014 w 200122"/>
                  <a:gd name="connsiteY14" fmla="*/ 29450 h 263962"/>
                  <a:gd name="connsiteX15" fmla="*/ 126075 w 200122"/>
                  <a:gd name="connsiteY15" fmla="*/ 38702 h 263962"/>
                  <a:gd name="connsiteX16" fmla="*/ 102266 w 200122"/>
                  <a:gd name="connsiteY16" fmla="*/ 119898 h 263962"/>
                  <a:gd name="connsiteX17" fmla="*/ 101619 w 200122"/>
                  <a:gd name="connsiteY17" fmla="*/ 169845 h 263962"/>
                  <a:gd name="connsiteX18" fmla="*/ 109124 w 200122"/>
                  <a:gd name="connsiteY18" fmla="*/ 202194 h 263962"/>
                  <a:gd name="connsiteX19" fmla="*/ 121093 w 200122"/>
                  <a:gd name="connsiteY19" fmla="*/ 213128 h 263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00122" h="263962">
                    <a:moveTo>
                      <a:pt x="88679" y="263398"/>
                    </a:moveTo>
                    <a:cubicBezTo>
                      <a:pt x="60730" y="261542"/>
                      <a:pt x="37872" y="246079"/>
                      <a:pt x="20099" y="217010"/>
                    </a:cubicBezTo>
                    <a:cubicBezTo>
                      <a:pt x="4358" y="190775"/>
                      <a:pt x="-2597" y="160198"/>
                      <a:pt x="237" y="129732"/>
                    </a:cubicBezTo>
                    <a:cubicBezTo>
                      <a:pt x="1473" y="114295"/>
                      <a:pt x="5257" y="99169"/>
                      <a:pt x="11430" y="84961"/>
                    </a:cubicBezTo>
                    <a:cubicBezTo>
                      <a:pt x="22118" y="55911"/>
                      <a:pt x="41359" y="30783"/>
                      <a:pt x="66617" y="12887"/>
                    </a:cubicBezTo>
                    <a:cubicBezTo>
                      <a:pt x="81963" y="2963"/>
                      <a:pt x="100163" y="-1586"/>
                      <a:pt x="118375" y="-52"/>
                    </a:cubicBezTo>
                    <a:cubicBezTo>
                      <a:pt x="148771" y="957"/>
                      <a:pt x="175782" y="19622"/>
                      <a:pt x="187473" y="47695"/>
                    </a:cubicBezTo>
                    <a:cubicBezTo>
                      <a:pt x="197391" y="69000"/>
                      <a:pt x="201299" y="95378"/>
                      <a:pt x="199183" y="126821"/>
                    </a:cubicBezTo>
                    <a:cubicBezTo>
                      <a:pt x="197702" y="155721"/>
                      <a:pt x="189550" y="183891"/>
                      <a:pt x="175375" y="209117"/>
                    </a:cubicBezTo>
                    <a:cubicBezTo>
                      <a:pt x="153164" y="247761"/>
                      <a:pt x="124263" y="265857"/>
                      <a:pt x="88679" y="263398"/>
                    </a:cubicBezTo>
                    <a:close/>
                    <a:moveTo>
                      <a:pt x="121028" y="213128"/>
                    </a:moveTo>
                    <a:cubicBezTo>
                      <a:pt x="125764" y="213057"/>
                      <a:pt x="130332" y="211368"/>
                      <a:pt x="133968" y="208340"/>
                    </a:cubicBezTo>
                    <a:cubicBezTo>
                      <a:pt x="154154" y="194107"/>
                      <a:pt x="165541" y="168228"/>
                      <a:pt x="168128" y="130702"/>
                    </a:cubicBezTo>
                    <a:cubicBezTo>
                      <a:pt x="169953" y="105056"/>
                      <a:pt x="166763" y="79306"/>
                      <a:pt x="158747" y="54876"/>
                    </a:cubicBezTo>
                    <a:cubicBezTo>
                      <a:pt x="153099" y="38916"/>
                      <a:pt x="146519" y="30440"/>
                      <a:pt x="139014" y="29450"/>
                    </a:cubicBezTo>
                    <a:cubicBezTo>
                      <a:pt x="134874" y="29450"/>
                      <a:pt x="130474" y="32297"/>
                      <a:pt x="126075" y="38702"/>
                    </a:cubicBezTo>
                    <a:cubicBezTo>
                      <a:pt x="112702" y="56772"/>
                      <a:pt x="104770" y="83842"/>
                      <a:pt x="102266" y="119898"/>
                    </a:cubicBezTo>
                    <a:cubicBezTo>
                      <a:pt x="101017" y="136519"/>
                      <a:pt x="100797" y="153198"/>
                      <a:pt x="101619" y="169845"/>
                    </a:cubicBezTo>
                    <a:cubicBezTo>
                      <a:pt x="102628" y="180921"/>
                      <a:pt x="105151" y="191804"/>
                      <a:pt x="109124" y="202194"/>
                    </a:cubicBezTo>
                    <a:cubicBezTo>
                      <a:pt x="111970" y="209117"/>
                      <a:pt x="116046" y="212804"/>
                      <a:pt x="121093" y="213128"/>
                    </a:cubicBezTo>
                    <a:close/>
                  </a:path>
                </a:pathLst>
              </a:custGeom>
              <a:solidFill>
                <a:srgbClr val="313759"/>
              </a:solidFill>
              <a:ln w="6466" cap="flat">
                <a:noFill/>
                <a:prstDash val="solid"/>
                <a:miter/>
              </a:ln>
            </p:spPr>
            <p:txBody>
              <a:bodyPr rtlCol="0" anchor="ctr"/>
              <a:lstStyle/>
              <a:p>
                <a:endParaRPr lang="fr-FR"/>
              </a:p>
            </p:txBody>
          </p:sp>
          <p:sp>
            <p:nvSpPr>
              <p:cNvPr id="141" name="Graphique 6">
                <a:extLst>
                  <a:ext uri="{FF2B5EF4-FFF2-40B4-BE49-F238E27FC236}">
                    <a16:creationId xmlns:a16="http://schemas.microsoft.com/office/drawing/2014/main" id="{93896FB7-DB13-445B-BBF2-8783853ABE3E}"/>
                  </a:ext>
                </a:extLst>
              </p:cNvPr>
              <p:cNvSpPr/>
              <p:nvPr/>
            </p:nvSpPr>
            <p:spPr>
              <a:xfrm>
                <a:off x="4174929" y="3213806"/>
                <a:ext cx="237165" cy="400407"/>
              </a:xfrm>
              <a:custGeom>
                <a:avLst/>
                <a:gdLst>
                  <a:gd name="connsiteX0" fmla="*/ 54406 w 237165"/>
                  <a:gd name="connsiteY0" fmla="*/ 399935 h 400407"/>
                  <a:gd name="connsiteX1" fmla="*/ 28915 w 237165"/>
                  <a:gd name="connsiteY1" fmla="*/ 384537 h 400407"/>
                  <a:gd name="connsiteX2" fmla="*/ 4265 w 237165"/>
                  <a:gd name="connsiteY2" fmla="*/ 310069 h 400407"/>
                  <a:gd name="connsiteX3" fmla="*/ 1418 w 237165"/>
                  <a:gd name="connsiteY3" fmla="*/ 187920 h 400407"/>
                  <a:gd name="connsiteX4" fmla="*/ 23028 w 237165"/>
                  <a:gd name="connsiteY4" fmla="*/ 68810 h 400407"/>
                  <a:gd name="connsiteX5" fmla="*/ 51236 w 237165"/>
                  <a:gd name="connsiteY5" fmla="*/ 16728 h 400407"/>
                  <a:gd name="connsiteX6" fmla="*/ 84426 w 237165"/>
                  <a:gd name="connsiteY6" fmla="*/ -287 h 400407"/>
                  <a:gd name="connsiteX7" fmla="*/ 107976 w 237165"/>
                  <a:gd name="connsiteY7" fmla="*/ 17116 h 400407"/>
                  <a:gd name="connsiteX8" fmla="*/ 115223 w 237165"/>
                  <a:gd name="connsiteY8" fmla="*/ 38402 h 400407"/>
                  <a:gd name="connsiteX9" fmla="*/ 116258 w 237165"/>
                  <a:gd name="connsiteY9" fmla="*/ 64281 h 400407"/>
                  <a:gd name="connsiteX10" fmla="*/ 114834 w 237165"/>
                  <a:gd name="connsiteY10" fmla="*/ 90549 h 400407"/>
                  <a:gd name="connsiteX11" fmla="*/ 107523 w 237165"/>
                  <a:gd name="connsiteY11" fmla="*/ 143601 h 400407"/>
                  <a:gd name="connsiteX12" fmla="*/ 107523 w 237165"/>
                  <a:gd name="connsiteY12" fmla="*/ 148518 h 400407"/>
                  <a:gd name="connsiteX13" fmla="*/ 111793 w 237165"/>
                  <a:gd name="connsiteY13" fmla="*/ 158741 h 400407"/>
                  <a:gd name="connsiteX14" fmla="*/ 118263 w 237165"/>
                  <a:gd name="connsiteY14" fmla="*/ 156735 h 400407"/>
                  <a:gd name="connsiteX15" fmla="*/ 159023 w 237165"/>
                  <a:gd name="connsiteY15" fmla="*/ 148324 h 400407"/>
                  <a:gd name="connsiteX16" fmla="*/ 189302 w 237165"/>
                  <a:gd name="connsiteY16" fmla="*/ 156606 h 400407"/>
                  <a:gd name="connsiteX17" fmla="*/ 236273 w 237165"/>
                  <a:gd name="connsiteY17" fmla="*/ 266204 h 400407"/>
                  <a:gd name="connsiteX18" fmla="*/ 217187 w 237165"/>
                  <a:gd name="connsiteY18" fmla="*/ 339766 h 400407"/>
                  <a:gd name="connsiteX19" fmla="*/ 142137 w 237165"/>
                  <a:gd name="connsiteY19" fmla="*/ 399935 h 400407"/>
                  <a:gd name="connsiteX20" fmla="*/ 110435 w 237165"/>
                  <a:gd name="connsiteY20" fmla="*/ 385313 h 400407"/>
                  <a:gd name="connsiteX21" fmla="*/ 99889 w 237165"/>
                  <a:gd name="connsiteY21" fmla="*/ 366616 h 400407"/>
                  <a:gd name="connsiteX22" fmla="*/ 111405 w 237165"/>
                  <a:gd name="connsiteY22" fmla="*/ 358011 h 400407"/>
                  <a:gd name="connsiteX23" fmla="*/ 120140 w 237165"/>
                  <a:gd name="connsiteY23" fmla="*/ 361116 h 400407"/>
                  <a:gd name="connsiteX24" fmla="*/ 128874 w 237165"/>
                  <a:gd name="connsiteY24" fmla="*/ 364222 h 400407"/>
                  <a:gd name="connsiteX25" fmla="*/ 150224 w 237165"/>
                  <a:gd name="connsiteY25" fmla="*/ 331484 h 400407"/>
                  <a:gd name="connsiteX26" fmla="*/ 162193 w 237165"/>
                  <a:gd name="connsiteY26" fmla="*/ 263228 h 400407"/>
                  <a:gd name="connsiteX27" fmla="*/ 161676 w 237165"/>
                  <a:gd name="connsiteY27" fmla="*/ 215934 h 400407"/>
                  <a:gd name="connsiteX28" fmla="*/ 138708 w 237165"/>
                  <a:gd name="connsiteY28" fmla="*/ 186431 h 400407"/>
                  <a:gd name="connsiteX29" fmla="*/ 128292 w 237165"/>
                  <a:gd name="connsiteY29" fmla="*/ 185655 h 400407"/>
                  <a:gd name="connsiteX30" fmla="*/ 108041 w 237165"/>
                  <a:gd name="connsiteY30" fmla="*/ 201765 h 400407"/>
                  <a:gd name="connsiteX31" fmla="*/ 79186 w 237165"/>
                  <a:gd name="connsiteY31" fmla="*/ 341060 h 400407"/>
                  <a:gd name="connsiteX32" fmla="*/ 79186 w 237165"/>
                  <a:gd name="connsiteY32" fmla="*/ 355035 h 400407"/>
                  <a:gd name="connsiteX33" fmla="*/ 79186 w 237165"/>
                  <a:gd name="connsiteY33" fmla="*/ 373409 h 400407"/>
                  <a:gd name="connsiteX34" fmla="*/ 75563 w 237165"/>
                  <a:gd name="connsiteY34" fmla="*/ 390748 h 400407"/>
                  <a:gd name="connsiteX35" fmla="*/ 54406 w 237165"/>
                  <a:gd name="connsiteY35" fmla="*/ 399935 h 400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37165" h="400407">
                    <a:moveTo>
                      <a:pt x="54406" y="399935"/>
                    </a:moveTo>
                    <a:cubicBezTo>
                      <a:pt x="44080" y="398745"/>
                      <a:pt x="34777" y="393123"/>
                      <a:pt x="28915" y="384537"/>
                    </a:cubicBezTo>
                    <a:cubicBezTo>
                      <a:pt x="16752" y="369656"/>
                      <a:pt x="8535" y="344832"/>
                      <a:pt x="4265" y="310069"/>
                    </a:cubicBezTo>
                    <a:cubicBezTo>
                      <a:pt x="-755" y="269549"/>
                      <a:pt x="-1713" y="228628"/>
                      <a:pt x="1418" y="187920"/>
                    </a:cubicBezTo>
                    <a:cubicBezTo>
                      <a:pt x="3482" y="147451"/>
                      <a:pt x="10748" y="107422"/>
                      <a:pt x="23028" y="68810"/>
                    </a:cubicBezTo>
                    <a:cubicBezTo>
                      <a:pt x="28391" y="49550"/>
                      <a:pt x="38031" y="31745"/>
                      <a:pt x="51236" y="16728"/>
                    </a:cubicBezTo>
                    <a:cubicBezTo>
                      <a:pt x="62707" y="4694"/>
                      <a:pt x="73771" y="-980"/>
                      <a:pt x="84426" y="-287"/>
                    </a:cubicBezTo>
                    <a:cubicBezTo>
                      <a:pt x="93051" y="276"/>
                      <a:pt x="100905" y="6073"/>
                      <a:pt x="107976" y="17116"/>
                    </a:cubicBezTo>
                    <a:cubicBezTo>
                      <a:pt x="111884" y="23612"/>
                      <a:pt x="114355" y="30871"/>
                      <a:pt x="115223" y="38402"/>
                    </a:cubicBezTo>
                    <a:cubicBezTo>
                      <a:pt x="116361" y="46981"/>
                      <a:pt x="116704" y="55644"/>
                      <a:pt x="116258" y="64281"/>
                    </a:cubicBezTo>
                    <a:cubicBezTo>
                      <a:pt x="115869" y="73145"/>
                      <a:pt x="115416" y="81944"/>
                      <a:pt x="114834" y="90549"/>
                    </a:cubicBezTo>
                    <a:cubicBezTo>
                      <a:pt x="114123" y="101353"/>
                      <a:pt x="111664" y="118951"/>
                      <a:pt x="107523" y="143601"/>
                    </a:cubicBezTo>
                    <a:lnTo>
                      <a:pt x="107523" y="148518"/>
                    </a:lnTo>
                    <a:cubicBezTo>
                      <a:pt x="107135" y="154988"/>
                      <a:pt x="108494" y="158546"/>
                      <a:pt x="111793" y="158741"/>
                    </a:cubicBezTo>
                    <a:cubicBezTo>
                      <a:pt x="114103" y="158728"/>
                      <a:pt x="116355" y="158029"/>
                      <a:pt x="118263" y="156735"/>
                    </a:cubicBezTo>
                    <a:cubicBezTo>
                      <a:pt x="131106" y="151087"/>
                      <a:pt x="144997" y="148221"/>
                      <a:pt x="159023" y="148324"/>
                    </a:cubicBezTo>
                    <a:cubicBezTo>
                      <a:pt x="169588" y="148920"/>
                      <a:pt x="179908" y="151740"/>
                      <a:pt x="189302" y="156606"/>
                    </a:cubicBezTo>
                    <a:cubicBezTo>
                      <a:pt x="224239" y="175886"/>
                      <a:pt x="239896" y="212421"/>
                      <a:pt x="236273" y="266204"/>
                    </a:cubicBezTo>
                    <a:cubicBezTo>
                      <a:pt x="234687" y="291721"/>
                      <a:pt x="228205" y="316695"/>
                      <a:pt x="217187" y="339766"/>
                    </a:cubicBezTo>
                    <a:cubicBezTo>
                      <a:pt x="195623" y="381820"/>
                      <a:pt x="170604" y="401876"/>
                      <a:pt x="142137" y="399935"/>
                    </a:cubicBezTo>
                    <a:cubicBezTo>
                      <a:pt x="130077" y="399346"/>
                      <a:pt x="118710" y="394106"/>
                      <a:pt x="110435" y="385313"/>
                    </a:cubicBezTo>
                    <a:cubicBezTo>
                      <a:pt x="102995" y="378843"/>
                      <a:pt x="99501" y="372374"/>
                      <a:pt x="99889" y="366616"/>
                    </a:cubicBezTo>
                    <a:cubicBezTo>
                      <a:pt x="100277" y="360858"/>
                      <a:pt x="104224" y="357493"/>
                      <a:pt x="111405" y="358011"/>
                    </a:cubicBezTo>
                    <a:cubicBezTo>
                      <a:pt x="114524" y="358328"/>
                      <a:pt x="117519" y="359389"/>
                      <a:pt x="120140" y="361116"/>
                    </a:cubicBezTo>
                    <a:cubicBezTo>
                      <a:pt x="122734" y="362889"/>
                      <a:pt x="125742" y="363957"/>
                      <a:pt x="128874" y="364222"/>
                    </a:cubicBezTo>
                    <a:cubicBezTo>
                      <a:pt x="135861" y="364675"/>
                      <a:pt x="142913" y="353741"/>
                      <a:pt x="150224" y="331484"/>
                    </a:cubicBezTo>
                    <a:cubicBezTo>
                      <a:pt x="156888" y="309280"/>
                      <a:pt x="160906" y="286371"/>
                      <a:pt x="162193" y="263228"/>
                    </a:cubicBezTo>
                    <a:cubicBezTo>
                      <a:pt x="163442" y="247481"/>
                      <a:pt x="163274" y="231649"/>
                      <a:pt x="161676" y="215934"/>
                    </a:cubicBezTo>
                    <a:cubicBezTo>
                      <a:pt x="159263" y="197171"/>
                      <a:pt x="151602" y="187337"/>
                      <a:pt x="138708" y="186431"/>
                    </a:cubicBezTo>
                    <a:lnTo>
                      <a:pt x="128292" y="185655"/>
                    </a:lnTo>
                    <a:cubicBezTo>
                      <a:pt x="121239" y="185655"/>
                      <a:pt x="114511" y="191025"/>
                      <a:pt x="108041" y="201765"/>
                    </a:cubicBezTo>
                    <a:cubicBezTo>
                      <a:pt x="93115" y="227340"/>
                      <a:pt x="83501" y="273774"/>
                      <a:pt x="79186" y="341060"/>
                    </a:cubicBezTo>
                    <a:cubicBezTo>
                      <a:pt x="79186" y="345718"/>
                      <a:pt x="79186" y="350377"/>
                      <a:pt x="79186" y="355035"/>
                    </a:cubicBezTo>
                    <a:cubicBezTo>
                      <a:pt x="79509" y="361155"/>
                      <a:pt x="79509" y="367289"/>
                      <a:pt x="79186" y="373409"/>
                    </a:cubicBezTo>
                    <a:cubicBezTo>
                      <a:pt x="78914" y="379348"/>
                      <a:pt x="77691" y="385203"/>
                      <a:pt x="75563" y="390748"/>
                    </a:cubicBezTo>
                    <a:cubicBezTo>
                      <a:pt x="72004" y="397606"/>
                      <a:pt x="65082" y="400647"/>
                      <a:pt x="54406" y="399935"/>
                    </a:cubicBezTo>
                    <a:close/>
                  </a:path>
                </a:pathLst>
              </a:custGeom>
              <a:solidFill>
                <a:srgbClr val="313759"/>
              </a:solidFill>
              <a:ln w="6466" cap="flat">
                <a:noFill/>
                <a:prstDash val="solid"/>
                <a:miter/>
              </a:ln>
            </p:spPr>
            <p:txBody>
              <a:bodyPr rtlCol="0" anchor="ctr"/>
              <a:lstStyle/>
              <a:p>
                <a:endParaRPr lang="fr-FR"/>
              </a:p>
            </p:txBody>
          </p:sp>
          <p:sp>
            <p:nvSpPr>
              <p:cNvPr id="142" name="Graphique 6">
                <a:extLst>
                  <a:ext uri="{FF2B5EF4-FFF2-40B4-BE49-F238E27FC236}">
                    <a16:creationId xmlns:a16="http://schemas.microsoft.com/office/drawing/2014/main" id="{407397E7-11C9-4AAB-BB1C-459BB541AEEE}"/>
                  </a:ext>
                </a:extLst>
              </p:cNvPr>
              <p:cNvSpPr/>
              <p:nvPr/>
            </p:nvSpPr>
            <p:spPr>
              <a:xfrm>
                <a:off x="4429946" y="3377731"/>
                <a:ext cx="245516" cy="245675"/>
              </a:xfrm>
              <a:custGeom>
                <a:avLst/>
                <a:gdLst>
                  <a:gd name="connsiteX0" fmla="*/ 74163 w 245516"/>
                  <a:gd name="connsiteY0" fmla="*/ 245197 h 245675"/>
                  <a:gd name="connsiteX1" fmla="*/ 61547 w 245516"/>
                  <a:gd name="connsiteY1" fmla="*/ 243127 h 245675"/>
                  <a:gd name="connsiteX2" fmla="*/ 35667 w 245516"/>
                  <a:gd name="connsiteY2" fmla="*/ 227146 h 245675"/>
                  <a:gd name="connsiteX3" fmla="*/ 9206 w 245516"/>
                  <a:gd name="connsiteY3" fmla="*/ 185092 h 245675"/>
                  <a:gd name="connsiteX4" fmla="*/ 148 w 245516"/>
                  <a:gd name="connsiteY4" fmla="*/ 117677 h 245675"/>
                  <a:gd name="connsiteX5" fmla="*/ 7200 w 245516"/>
                  <a:gd name="connsiteY5" fmla="*/ 77887 h 245675"/>
                  <a:gd name="connsiteX6" fmla="*/ 38644 w 245516"/>
                  <a:gd name="connsiteY6" fmla="*/ 16942 h 245675"/>
                  <a:gd name="connsiteX7" fmla="*/ 77851 w 245516"/>
                  <a:gd name="connsiteY7" fmla="*/ -332 h 245675"/>
                  <a:gd name="connsiteX8" fmla="*/ 96548 w 245516"/>
                  <a:gd name="connsiteY8" fmla="*/ 8919 h 245675"/>
                  <a:gd name="connsiteX9" fmla="*/ 104377 w 245516"/>
                  <a:gd name="connsiteY9" fmla="*/ 40427 h 245675"/>
                  <a:gd name="connsiteX10" fmla="*/ 103342 w 245516"/>
                  <a:gd name="connsiteY10" fmla="*/ 46897 h 245675"/>
                  <a:gd name="connsiteX11" fmla="*/ 93701 w 245516"/>
                  <a:gd name="connsiteY11" fmla="*/ 132363 h 245675"/>
                  <a:gd name="connsiteX12" fmla="*/ 92408 w 245516"/>
                  <a:gd name="connsiteY12" fmla="*/ 160701 h 245675"/>
                  <a:gd name="connsiteX13" fmla="*/ 104442 w 245516"/>
                  <a:gd name="connsiteY13" fmla="*/ 193697 h 245675"/>
                  <a:gd name="connsiteX14" fmla="*/ 128768 w 245516"/>
                  <a:gd name="connsiteY14" fmla="*/ 171506 h 245675"/>
                  <a:gd name="connsiteX15" fmla="*/ 158141 w 245516"/>
                  <a:gd name="connsiteY15" fmla="*/ 111272 h 245675"/>
                  <a:gd name="connsiteX16" fmla="*/ 158917 w 245516"/>
                  <a:gd name="connsiteY16" fmla="*/ 109460 h 245675"/>
                  <a:gd name="connsiteX17" fmla="*/ 167005 w 245516"/>
                  <a:gd name="connsiteY17" fmla="*/ 82158 h 245675"/>
                  <a:gd name="connsiteX18" fmla="*/ 180850 w 245516"/>
                  <a:gd name="connsiteY18" fmla="*/ 43339 h 245675"/>
                  <a:gd name="connsiteX19" fmla="*/ 206729 w 245516"/>
                  <a:gd name="connsiteY19" fmla="*/ 27164 h 245675"/>
                  <a:gd name="connsiteX20" fmla="*/ 226850 w 245516"/>
                  <a:gd name="connsiteY20" fmla="*/ 47997 h 245675"/>
                  <a:gd name="connsiteX21" fmla="*/ 231897 w 245516"/>
                  <a:gd name="connsiteY21" fmla="*/ 106225 h 245675"/>
                  <a:gd name="connsiteX22" fmla="*/ 242248 w 245516"/>
                  <a:gd name="connsiteY22" fmla="*/ 191109 h 245675"/>
                  <a:gd name="connsiteX23" fmla="*/ 245095 w 245516"/>
                  <a:gd name="connsiteY23" fmla="*/ 213624 h 245675"/>
                  <a:gd name="connsiteX24" fmla="*/ 242055 w 245516"/>
                  <a:gd name="connsiteY24" fmla="*/ 226564 h 245675"/>
                  <a:gd name="connsiteX25" fmla="*/ 229956 w 245516"/>
                  <a:gd name="connsiteY25" fmla="*/ 239051 h 245675"/>
                  <a:gd name="connsiteX26" fmla="*/ 210546 w 245516"/>
                  <a:gd name="connsiteY26" fmla="*/ 243062 h 245675"/>
                  <a:gd name="connsiteX27" fmla="*/ 186414 w 245516"/>
                  <a:gd name="connsiteY27" fmla="*/ 235233 h 245675"/>
                  <a:gd name="connsiteX28" fmla="*/ 173539 w 245516"/>
                  <a:gd name="connsiteY28" fmla="*/ 216600 h 245675"/>
                  <a:gd name="connsiteX29" fmla="*/ 168622 w 245516"/>
                  <a:gd name="connsiteY29" fmla="*/ 179075 h 245675"/>
                  <a:gd name="connsiteX30" fmla="*/ 169204 w 245516"/>
                  <a:gd name="connsiteY30" fmla="*/ 170470 h 245675"/>
                  <a:gd name="connsiteX31" fmla="*/ 164417 w 245516"/>
                  <a:gd name="connsiteY31" fmla="*/ 176940 h 245675"/>
                  <a:gd name="connsiteX32" fmla="*/ 124951 w 245516"/>
                  <a:gd name="connsiteY32" fmla="*/ 224429 h 245675"/>
                  <a:gd name="connsiteX33" fmla="*/ 74163 w 245516"/>
                  <a:gd name="connsiteY33" fmla="*/ 245197 h 245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45516" h="245675">
                    <a:moveTo>
                      <a:pt x="74163" y="245197"/>
                    </a:moveTo>
                    <a:cubicBezTo>
                      <a:pt x="69925" y="244731"/>
                      <a:pt x="65713" y="244039"/>
                      <a:pt x="61547" y="243127"/>
                    </a:cubicBezTo>
                    <a:cubicBezTo>
                      <a:pt x="51803" y="239872"/>
                      <a:pt x="42940" y="234405"/>
                      <a:pt x="35667" y="227146"/>
                    </a:cubicBezTo>
                    <a:cubicBezTo>
                      <a:pt x="23685" y="215384"/>
                      <a:pt x="14621" y="200982"/>
                      <a:pt x="9206" y="185092"/>
                    </a:cubicBezTo>
                    <a:cubicBezTo>
                      <a:pt x="1371" y="163535"/>
                      <a:pt x="-1722" y="140541"/>
                      <a:pt x="148" y="117677"/>
                    </a:cubicBezTo>
                    <a:cubicBezTo>
                      <a:pt x="1138" y="104207"/>
                      <a:pt x="3500" y="90872"/>
                      <a:pt x="7200" y="77887"/>
                    </a:cubicBezTo>
                    <a:cubicBezTo>
                      <a:pt x="12007" y="55114"/>
                      <a:pt x="22870" y="34061"/>
                      <a:pt x="38644" y="16942"/>
                    </a:cubicBezTo>
                    <a:cubicBezTo>
                      <a:pt x="48523" y="5678"/>
                      <a:pt x="62873" y="-650"/>
                      <a:pt x="77851" y="-332"/>
                    </a:cubicBezTo>
                    <a:cubicBezTo>
                      <a:pt x="85123" y="-93"/>
                      <a:pt x="91942" y="3284"/>
                      <a:pt x="96548" y="8919"/>
                    </a:cubicBezTo>
                    <a:cubicBezTo>
                      <a:pt x="102876" y="18132"/>
                      <a:pt x="105658" y="29325"/>
                      <a:pt x="104377" y="40427"/>
                    </a:cubicBezTo>
                    <a:lnTo>
                      <a:pt x="103342" y="46897"/>
                    </a:lnTo>
                    <a:cubicBezTo>
                      <a:pt x="97648" y="93564"/>
                      <a:pt x="94433" y="122057"/>
                      <a:pt x="93701" y="132363"/>
                    </a:cubicBezTo>
                    <a:cubicBezTo>
                      <a:pt x="93055" y="142197"/>
                      <a:pt x="92602" y="151773"/>
                      <a:pt x="92408" y="160701"/>
                    </a:cubicBezTo>
                    <a:cubicBezTo>
                      <a:pt x="93055" y="181793"/>
                      <a:pt x="97066" y="192791"/>
                      <a:pt x="104442" y="193697"/>
                    </a:cubicBezTo>
                    <a:cubicBezTo>
                      <a:pt x="110911" y="194150"/>
                      <a:pt x="118804" y="186710"/>
                      <a:pt x="128768" y="171506"/>
                    </a:cubicBezTo>
                    <a:cubicBezTo>
                      <a:pt x="140653" y="152517"/>
                      <a:pt x="150500" y="132324"/>
                      <a:pt x="158141" y="111272"/>
                    </a:cubicBezTo>
                    <a:cubicBezTo>
                      <a:pt x="158141" y="110586"/>
                      <a:pt x="158426" y="109932"/>
                      <a:pt x="158917" y="109460"/>
                    </a:cubicBezTo>
                    <a:cubicBezTo>
                      <a:pt x="162100" y="100512"/>
                      <a:pt x="164798" y="91396"/>
                      <a:pt x="167005" y="82158"/>
                    </a:cubicBezTo>
                    <a:cubicBezTo>
                      <a:pt x="169509" y="68558"/>
                      <a:pt x="174180" y="55450"/>
                      <a:pt x="180850" y="43339"/>
                    </a:cubicBezTo>
                    <a:cubicBezTo>
                      <a:pt x="187320" y="31822"/>
                      <a:pt x="196119" y="26452"/>
                      <a:pt x="206729" y="27164"/>
                    </a:cubicBezTo>
                    <a:cubicBezTo>
                      <a:pt x="217340" y="27876"/>
                      <a:pt x="224133" y="34799"/>
                      <a:pt x="226850" y="47997"/>
                    </a:cubicBezTo>
                    <a:cubicBezTo>
                      <a:pt x="230014" y="67251"/>
                      <a:pt x="231703" y="86712"/>
                      <a:pt x="231897" y="106225"/>
                    </a:cubicBezTo>
                    <a:cubicBezTo>
                      <a:pt x="231780" y="134841"/>
                      <a:pt x="235255" y="163360"/>
                      <a:pt x="242248" y="191109"/>
                    </a:cubicBezTo>
                    <a:cubicBezTo>
                      <a:pt x="244390" y="198414"/>
                      <a:pt x="245348" y="206016"/>
                      <a:pt x="245095" y="213624"/>
                    </a:cubicBezTo>
                    <a:cubicBezTo>
                      <a:pt x="244655" y="218049"/>
                      <a:pt x="243627" y="222404"/>
                      <a:pt x="242055" y="226564"/>
                    </a:cubicBezTo>
                    <a:cubicBezTo>
                      <a:pt x="239900" y="232205"/>
                      <a:pt x="235526" y="236721"/>
                      <a:pt x="229956" y="239051"/>
                    </a:cubicBezTo>
                    <a:cubicBezTo>
                      <a:pt x="223965" y="242111"/>
                      <a:pt x="217262" y="243495"/>
                      <a:pt x="210546" y="243062"/>
                    </a:cubicBezTo>
                    <a:cubicBezTo>
                      <a:pt x="201929" y="242751"/>
                      <a:pt x="193570" y="240040"/>
                      <a:pt x="186414" y="235233"/>
                    </a:cubicBezTo>
                    <a:cubicBezTo>
                      <a:pt x="180119" y="230672"/>
                      <a:pt x="175577" y="224099"/>
                      <a:pt x="173539" y="216600"/>
                    </a:cubicBezTo>
                    <a:cubicBezTo>
                      <a:pt x="169327" y="204566"/>
                      <a:pt x="167652" y="191789"/>
                      <a:pt x="168622" y="179075"/>
                    </a:cubicBezTo>
                    <a:lnTo>
                      <a:pt x="169204" y="170470"/>
                    </a:lnTo>
                    <a:cubicBezTo>
                      <a:pt x="167283" y="172366"/>
                      <a:pt x="165672" y="174553"/>
                      <a:pt x="164417" y="176940"/>
                    </a:cubicBezTo>
                    <a:cubicBezTo>
                      <a:pt x="153127" y="194234"/>
                      <a:pt x="139883" y="210163"/>
                      <a:pt x="124951" y="224429"/>
                    </a:cubicBezTo>
                    <a:cubicBezTo>
                      <a:pt x="107696" y="239484"/>
                      <a:pt x="90771" y="246407"/>
                      <a:pt x="74163" y="245197"/>
                    </a:cubicBezTo>
                    <a:close/>
                  </a:path>
                </a:pathLst>
              </a:custGeom>
              <a:solidFill>
                <a:srgbClr val="313759"/>
              </a:solidFill>
              <a:ln w="6466" cap="flat">
                <a:noFill/>
                <a:prstDash val="solid"/>
                <a:miter/>
              </a:ln>
            </p:spPr>
            <p:txBody>
              <a:bodyPr rtlCol="0" anchor="ctr"/>
              <a:lstStyle/>
              <a:p>
                <a:endParaRPr lang="fr-FR"/>
              </a:p>
            </p:txBody>
          </p:sp>
          <p:sp>
            <p:nvSpPr>
              <p:cNvPr id="143" name="Graphique 6">
                <a:extLst>
                  <a:ext uri="{FF2B5EF4-FFF2-40B4-BE49-F238E27FC236}">
                    <a16:creationId xmlns:a16="http://schemas.microsoft.com/office/drawing/2014/main" id="{4D16029F-B3C3-48B1-9EAA-867A52170E7D}"/>
                  </a:ext>
                </a:extLst>
              </p:cNvPr>
              <p:cNvSpPr/>
              <p:nvPr/>
            </p:nvSpPr>
            <p:spPr>
              <a:xfrm>
                <a:off x="4711974" y="3259806"/>
                <a:ext cx="155006" cy="391294"/>
              </a:xfrm>
              <a:custGeom>
                <a:avLst/>
                <a:gdLst>
                  <a:gd name="connsiteX0" fmla="*/ 86059 w 155006"/>
                  <a:gd name="connsiteY0" fmla="*/ 390813 h 391294"/>
                  <a:gd name="connsiteX1" fmla="*/ 73766 w 155006"/>
                  <a:gd name="connsiteY1" fmla="*/ 389326 h 391294"/>
                  <a:gd name="connsiteX2" fmla="*/ 47434 w 155006"/>
                  <a:gd name="connsiteY2" fmla="*/ 376386 h 391294"/>
                  <a:gd name="connsiteX3" fmla="*/ 19549 w 155006"/>
                  <a:gd name="connsiteY3" fmla="*/ 345719 h 391294"/>
                  <a:gd name="connsiteX4" fmla="*/ 3504 w 155006"/>
                  <a:gd name="connsiteY4" fmla="*/ 296095 h 391294"/>
                  <a:gd name="connsiteX5" fmla="*/ 1110 w 155006"/>
                  <a:gd name="connsiteY5" fmla="*/ 195878 h 391294"/>
                  <a:gd name="connsiteX6" fmla="*/ 17220 w 155006"/>
                  <a:gd name="connsiteY6" fmla="*/ 83239 h 391294"/>
                  <a:gd name="connsiteX7" fmla="*/ 43552 w 155006"/>
                  <a:gd name="connsiteY7" fmla="*/ 14270 h 391294"/>
                  <a:gd name="connsiteX8" fmla="*/ 66390 w 155006"/>
                  <a:gd name="connsiteY8" fmla="*/ -287 h 391294"/>
                  <a:gd name="connsiteX9" fmla="*/ 72860 w 155006"/>
                  <a:gd name="connsiteY9" fmla="*/ 813 h 391294"/>
                  <a:gd name="connsiteX10" fmla="*/ 102427 w 155006"/>
                  <a:gd name="connsiteY10" fmla="*/ 37109 h 391294"/>
                  <a:gd name="connsiteX11" fmla="*/ 102427 w 155006"/>
                  <a:gd name="connsiteY11" fmla="*/ 89967 h 391294"/>
                  <a:gd name="connsiteX12" fmla="*/ 101327 w 155006"/>
                  <a:gd name="connsiteY12" fmla="*/ 99219 h 391294"/>
                  <a:gd name="connsiteX13" fmla="*/ 94857 w 155006"/>
                  <a:gd name="connsiteY13" fmla="*/ 221822 h 391294"/>
                  <a:gd name="connsiteX14" fmla="*/ 101910 w 155006"/>
                  <a:gd name="connsiteY14" fmla="*/ 341643 h 391294"/>
                  <a:gd name="connsiteX15" fmla="*/ 107732 w 155006"/>
                  <a:gd name="connsiteY15" fmla="*/ 350830 h 391294"/>
                  <a:gd name="connsiteX16" fmla="*/ 114202 w 155006"/>
                  <a:gd name="connsiteY16" fmla="*/ 343778 h 391294"/>
                  <a:gd name="connsiteX17" fmla="*/ 123195 w 155006"/>
                  <a:gd name="connsiteY17" fmla="*/ 313952 h 391294"/>
                  <a:gd name="connsiteX18" fmla="*/ 126883 w 155006"/>
                  <a:gd name="connsiteY18" fmla="*/ 303083 h 391294"/>
                  <a:gd name="connsiteX19" fmla="*/ 139823 w 155006"/>
                  <a:gd name="connsiteY19" fmla="*/ 292731 h 391294"/>
                  <a:gd name="connsiteX20" fmla="*/ 148881 w 155006"/>
                  <a:gd name="connsiteY20" fmla="*/ 299654 h 391294"/>
                  <a:gd name="connsiteX21" fmla="*/ 154380 w 155006"/>
                  <a:gd name="connsiteY21" fmla="*/ 326115 h 391294"/>
                  <a:gd name="connsiteX22" fmla="*/ 143704 w 155006"/>
                  <a:gd name="connsiteY22" fmla="*/ 358464 h 391294"/>
                  <a:gd name="connsiteX23" fmla="*/ 116208 w 155006"/>
                  <a:gd name="connsiteY23" fmla="*/ 384344 h 391294"/>
                  <a:gd name="connsiteX24" fmla="*/ 86059 w 155006"/>
                  <a:gd name="connsiteY24" fmla="*/ 390813 h 3912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55006" h="391294">
                    <a:moveTo>
                      <a:pt x="86059" y="390813"/>
                    </a:moveTo>
                    <a:cubicBezTo>
                      <a:pt x="84506" y="390813"/>
                      <a:pt x="80559" y="390167"/>
                      <a:pt x="73766" y="389326"/>
                    </a:cubicBezTo>
                    <a:cubicBezTo>
                      <a:pt x="64139" y="387003"/>
                      <a:pt x="55152" y="382590"/>
                      <a:pt x="47434" y="376386"/>
                    </a:cubicBezTo>
                    <a:cubicBezTo>
                      <a:pt x="36157" y="368163"/>
                      <a:pt x="26666" y="357727"/>
                      <a:pt x="19549" y="345719"/>
                    </a:cubicBezTo>
                    <a:cubicBezTo>
                      <a:pt x="10924" y="330424"/>
                      <a:pt x="5471" y="313545"/>
                      <a:pt x="3504" y="296095"/>
                    </a:cubicBezTo>
                    <a:cubicBezTo>
                      <a:pt x="-689" y="262860"/>
                      <a:pt x="-1491" y="229282"/>
                      <a:pt x="1110" y="195878"/>
                    </a:cubicBezTo>
                    <a:cubicBezTo>
                      <a:pt x="3484" y="157965"/>
                      <a:pt x="8874" y="120298"/>
                      <a:pt x="17220" y="83239"/>
                    </a:cubicBezTo>
                    <a:cubicBezTo>
                      <a:pt x="22402" y="59035"/>
                      <a:pt x="31279" y="35770"/>
                      <a:pt x="43552" y="14270"/>
                    </a:cubicBezTo>
                    <a:cubicBezTo>
                      <a:pt x="49718" y="3919"/>
                      <a:pt x="57333" y="-934"/>
                      <a:pt x="66390" y="-287"/>
                    </a:cubicBezTo>
                    <a:lnTo>
                      <a:pt x="72860" y="813"/>
                    </a:lnTo>
                    <a:cubicBezTo>
                      <a:pt x="89002" y="6034"/>
                      <a:pt x="100577" y="20242"/>
                      <a:pt x="102427" y="37109"/>
                    </a:cubicBezTo>
                    <a:cubicBezTo>
                      <a:pt x="104239" y="54681"/>
                      <a:pt x="104239" y="72395"/>
                      <a:pt x="102427" y="89967"/>
                    </a:cubicBezTo>
                    <a:lnTo>
                      <a:pt x="101327" y="99219"/>
                    </a:lnTo>
                    <a:cubicBezTo>
                      <a:pt x="97659" y="155293"/>
                      <a:pt x="95505" y="196156"/>
                      <a:pt x="94857" y="221822"/>
                    </a:cubicBezTo>
                    <a:cubicBezTo>
                      <a:pt x="92871" y="282981"/>
                      <a:pt x="95226" y="322926"/>
                      <a:pt x="101910" y="341643"/>
                    </a:cubicBezTo>
                    <a:cubicBezTo>
                      <a:pt x="104239" y="347466"/>
                      <a:pt x="106244" y="350701"/>
                      <a:pt x="107732" y="350830"/>
                    </a:cubicBezTo>
                    <a:cubicBezTo>
                      <a:pt x="109221" y="350960"/>
                      <a:pt x="112261" y="348630"/>
                      <a:pt x="114202" y="343778"/>
                    </a:cubicBezTo>
                    <a:lnTo>
                      <a:pt x="123195" y="313952"/>
                    </a:lnTo>
                    <a:cubicBezTo>
                      <a:pt x="124153" y="310245"/>
                      <a:pt x="125382" y="306609"/>
                      <a:pt x="126883" y="303083"/>
                    </a:cubicBezTo>
                    <a:cubicBezTo>
                      <a:pt x="131282" y="295901"/>
                      <a:pt x="135617" y="292472"/>
                      <a:pt x="139823" y="292731"/>
                    </a:cubicBezTo>
                    <a:cubicBezTo>
                      <a:pt x="143750" y="293514"/>
                      <a:pt x="147095" y="296070"/>
                      <a:pt x="148881" y="299654"/>
                    </a:cubicBezTo>
                    <a:cubicBezTo>
                      <a:pt x="153428" y="307683"/>
                      <a:pt x="155350" y="316935"/>
                      <a:pt x="154380" y="326115"/>
                    </a:cubicBezTo>
                    <a:cubicBezTo>
                      <a:pt x="153539" y="337612"/>
                      <a:pt x="149870" y="348727"/>
                      <a:pt x="143704" y="358464"/>
                    </a:cubicBezTo>
                    <a:cubicBezTo>
                      <a:pt x="137008" y="369385"/>
                      <a:pt x="127517" y="378320"/>
                      <a:pt x="116208" y="384344"/>
                    </a:cubicBezTo>
                    <a:cubicBezTo>
                      <a:pt x="106969" y="389306"/>
                      <a:pt x="96520" y="391551"/>
                      <a:pt x="86059" y="390813"/>
                    </a:cubicBezTo>
                    <a:close/>
                  </a:path>
                </a:pathLst>
              </a:custGeom>
              <a:solidFill>
                <a:srgbClr val="313759"/>
              </a:solidFill>
              <a:ln w="6466" cap="flat">
                <a:noFill/>
                <a:prstDash val="solid"/>
                <a:miter/>
              </a:ln>
            </p:spPr>
            <p:txBody>
              <a:bodyPr rtlCol="0" anchor="ctr"/>
              <a:lstStyle/>
              <a:p>
                <a:endParaRPr lang="fr-FR"/>
              </a:p>
            </p:txBody>
          </p:sp>
          <p:sp>
            <p:nvSpPr>
              <p:cNvPr id="144" name="Graphique 6">
                <a:extLst>
                  <a:ext uri="{FF2B5EF4-FFF2-40B4-BE49-F238E27FC236}">
                    <a16:creationId xmlns:a16="http://schemas.microsoft.com/office/drawing/2014/main" id="{823945F8-C56C-4814-A2BE-1847797F55DE}"/>
                  </a:ext>
                </a:extLst>
              </p:cNvPr>
              <p:cNvSpPr/>
              <p:nvPr/>
            </p:nvSpPr>
            <p:spPr>
              <a:xfrm>
                <a:off x="4894004" y="3414087"/>
                <a:ext cx="172800" cy="245736"/>
              </a:xfrm>
              <a:custGeom>
                <a:avLst/>
                <a:gdLst>
                  <a:gd name="connsiteX0" fmla="*/ 89712 w 172800"/>
                  <a:gd name="connsiteY0" fmla="*/ 245007 h 245736"/>
                  <a:gd name="connsiteX1" fmla="*/ 45264 w 172800"/>
                  <a:gd name="connsiteY1" fmla="*/ 230127 h 245736"/>
                  <a:gd name="connsiteX2" fmla="*/ -24 w 172800"/>
                  <a:gd name="connsiteY2" fmla="*/ 135732 h 245736"/>
                  <a:gd name="connsiteX3" fmla="*/ 18220 w 172800"/>
                  <a:gd name="connsiteY3" fmla="*/ 68834 h 245736"/>
                  <a:gd name="connsiteX4" fmla="*/ 61892 w 172800"/>
                  <a:gd name="connsiteY4" fmla="*/ 16493 h 245736"/>
                  <a:gd name="connsiteX5" fmla="*/ 119343 w 172800"/>
                  <a:gd name="connsiteY5" fmla="*/ -199 h 245736"/>
                  <a:gd name="connsiteX6" fmla="*/ 148199 w 172800"/>
                  <a:gd name="connsiteY6" fmla="*/ 9506 h 245736"/>
                  <a:gd name="connsiteX7" fmla="*/ 167608 w 172800"/>
                  <a:gd name="connsiteY7" fmla="*/ 33703 h 245736"/>
                  <a:gd name="connsiteX8" fmla="*/ 172137 w 172800"/>
                  <a:gd name="connsiteY8" fmla="*/ 67411 h 245736"/>
                  <a:gd name="connsiteX9" fmla="*/ 153957 w 172800"/>
                  <a:gd name="connsiteY9" fmla="*/ 126545 h 245736"/>
                  <a:gd name="connsiteX10" fmla="*/ 124325 w 172800"/>
                  <a:gd name="connsiteY10" fmla="*/ 159541 h 245736"/>
                  <a:gd name="connsiteX11" fmla="*/ 100710 w 172800"/>
                  <a:gd name="connsiteY11" fmla="*/ 168599 h 245736"/>
                  <a:gd name="connsiteX12" fmla="*/ 92753 w 172800"/>
                  <a:gd name="connsiteY12" fmla="*/ 166787 h 245736"/>
                  <a:gd name="connsiteX13" fmla="*/ 93206 w 172800"/>
                  <a:gd name="connsiteY13" fmla="*/ 178691 h 245736"/>
                  <a:gd name="connsiteX14" fmla="*/ 116368 w 172800"/>
                  <a:gd name="connsiteY14" fmla="*/ 204571 h 245736"/>
                  <a:gd name="connsiteX15" fmla="*/ 133707 w 172800"/>
                  <a:gd name="connsiteY15" fmla="*/ 202047 h 245736"/>
                  <a:gd name="connsiteX16" fmla="*/ 153116 w 172800"/>
                  <a:gd name="connsiteY16" fmla="*/ 198360 h 245736"/>
                  <a:gd name="connsiteX17" fmla="*/ 159586 w 172800"/>
                  <a:gd name="connsiteY17" fmla="*/ 199071 h 245736"/>
                  <a:gd name="connsiteX18" fmla="*/ 164309 w 172800"/>
                  <a:gd name="connsiteY18" fmla="*/ 208452 h 245736"/>
                  <a:gd name="connsiteX19" fmla="*/ 149687 w 172800"/>
                  <a:gd name="connsiteY19" fmla="*/ 231291 h 245736"/>
                  <a:gd name="connsiteX20" fmla="*/ 89712 w 172800"/>
                  <a:gd name="connsiteY20" fmla="*/ 245007 h 245736"/>
                  <a:gd name="connsiteX21" fmla="*/ 90229 w 172800"/>
                  <a:gd name="connsiteY21" fmla="*/ 117487 h 245736"/>
                  <a:gd name="connsiteX22" fmla="*/ 114232 w 172800"/>
                  <a:gd name="connsiteY22" fmla="*/ 92902 h 245736"/>
                  <a:gd name="connsiteX23" fmla="*/ 129631 w 172800"/>
                  <a:gd name="connsiteY23" fmla="*/ 59518 h 245736"/>
                  <a:gd name="connsiteX24" fmla="*/ 129631 w 172800"/>
                  <a:gd name="connsiteY24" fmla="*/ 58935 h 245736"/>
                  <a:gd name="connsiteX25" fmla="*/ 136100 w 172800"/>
                  <a:gd name="connsiteY25" fmla="*/ 37455 h 245736"/>
                  <a:gd name="connsiteX26" fmla="*/ 134548 w 172800"/>
                  <a:gd name="connsiteY26" fmla="*/ 28010 h 245736"/>
                  <a:gd name="connsiteX27" fmla="*/ 128078 w 172800"/>
                  <a:gd name="connsiteY27" fmla="*/ 24451 h 245736"/>
                  <a:gd name="connsiteX28" fmla="*/ 95729 w 172800"/>
                  <a:gd name="connsiteY28" fmla="*/ 66634 h 245736"/>
                  <a:gd name="connsiteX29" fmla="*/ 88418 w 172800"/>
                  <a:gd name="connsiteY29" fmla="*/ 101118 h 245736"/>
                  <a:gd name="connsiteX30" fmla="*/ 89906 w 172800"/>
                  <a:gd name="connsiteY30" fmla="*/ 117487 h 245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72800" h="245736">
                    <a:moveTo>
                      <a:pt x="89712" y="245007"/>
                    </a:moveTo>
                    <a:cubicBezTo>
                      <a:pt x="73900" y="243771"/>
                      <a:pt x="58637" y="238660"/>
                      <a:pt x="45264" y="230127"/>
                    </a:cubicBezTo>
                    <a:cubicBezTo>
                      <a:pt x="12139" y="210329"/>
                      <a:pt x="-2955" y="178866"/>
                      <a:pt x="-24" y="135732"/>
                    </a:cubicBezTo>
                    <a:cubicBezTo>
                      <a:pt x="1768" y="112479"/>
                      <a:pt x="7959" y="89777"/>
                      <a:pt x="18220" y="68834"/>
                    </a:cubicBezTo>
                    <a:cubicBezTo>
                      <a:pt x="27705" y="47716"/>
                      <a:pt x="42812" y="29608"/>
                      <a:pt x="61892" y="16493"/>
                    </a:cubicBezTo>
                    <a:cubicBezTo>
                      <a:pt x="78571" y="4524"/>
                      <a:pt x="98847" y="-1364"/>
                      <a:pt x="119343" y="-199"/>
                    </a:cubicBezTo>
                    <a:cubicBezTo>
                      <a:pt x="129650" y="422"/>
                      <a:pt x="139613" y="3767"/>
                      <a:pt x="148199" y="9506"/>
                    </a:cubicBezTo>
                    <a:cubicBezTo>
                      <a:pt x="157056" y="15329"/>
                      <a:pt x="163850" y="23798"/>
                      <a:pt x="167608" y="33703"/>
                    </a:cubicBezTo>
                    <a:cubicBezTo>
                      <a:pt x="171562" y="44475"/>
                      <a:pt x="173108" y="55979"/>
                      <a:pt x="172137" y="67411"/>
                    </a:cubicBezTo>
                    <a:cubicBezTo>
                      <a:pt x="170740" y="88263"/>
                      <a:pt x="164516" y="108507"/>
                      <a:pt x="153957" y="126545"/>
                    </a:cubicBezTo>
                    <a:cubicBezTo>
                      <a:pt x="146304" y="139355"/>
                      <a:pt x="136243" y="150561"/>
                      <a:pt x="124325" y="159541"/>
                    </a:cubicBezTo>
                    <a:cubicBezTo>
                      <a:pt x="117687" y="165111"/>
                      <a:pt x="109374" y="168301"/>
                      <a:pt x="100710" y="168599"/>
                    </a:cubicBezTo>
                    <a:cubicBezTo>
                      <a:pt x="97987" y="168359"/>
                      <a:pt x="95308" y="167744"/>
                      <a:pt x="92753" y="166787"/>
                    </a:cubicBezTo>
                    <a:lnTo>
                      <a:pt x="93206" y="178691"/>
                    </a:lnTo>
                    <a:cubicBezTo>
                      <a:pt x="94564" y="194995"/>
                      <a:pt x="102328" y="203665"/>
                      <a:pt x="116368" y="204571"/>
                    </a:cubicBezTo>
                    <a:cubicBezTo>
                      <a:pt x="122242" y="204642"/>
                      <a:pt x="128097" y="203788"/>
                      <a:pt x="133707" y="202047"/>
                    </a:cubicBezTo>
                    <a:cubicBezTo>
                      <a:pt x="139911" y="199686"/>
                      <a:pt x="146478" y="198437"/>
                      <a:pt x="153116" y="198360"/>
                    </a:cubicBezTo>
                    <a:cubicBezTo>
                      <a:pt x="155290" y="198366"/>
                      <a:pt x="157464" y="198606"/>
                      <a:pt x="159586" y="199071"/>
                    </a:cubicBezTo>
                    <a:cubicBezTo>
                      <a:pt x="163079" y="199848"/>
                      <a:pt x="164697" y="202630"/>
                      <a:pt x="164309" y="208452"/>
                    </a:cubicBezTo>
                    <a:cubicBezTo>
                      <a:pt x="162672" y="217711"/>
                      <a:pt x="157412" y="225934"/>
                      <a:pt x="149687" y="231291"/>
                    </a:cubicBezTo>
                    <a:cubicBezTo>
                      <a:pt x="136146" y="242244"/>
                      <a:pt x="116154" y="246819"/>
                      <a:pt x="89712" y="245007"/>
                    </a:cubicBezTo>
                    <a:close/>
                    <a:moveTo>
                      <a:pt x="90229" y="117487"/>
                    </a:moveTo>
                    <a:cubicBezTo>
                      <a:pt x="97735" y="115934"/>
                      <a:pt x="105822" y="107718"/>
                      <a:pt x="114232" y="92902"/>
                    </a:cubicBezTo>
                    <a:cubicBezTo>
                      <a:pt x="120094" y="82123"/>
                      <a:pt x="125238" y="70976"/>
                      <a:pt x="129631" y="59518"/>
                    </a:cubicBezTo>
                    <a:lnTo>
                      <a:pt x="129631" y="58935"/>
                    </a:lnTo>
                    <a:cubicBezTo>
                      <a:pt x="132691" y="52077"/>
                      <a:pt x="134865" y="44863"/>
                      <a:pt x="136100" y="37455"/>
                    </a:cubicBezTo>
                    <a:cubicBezTo>
                      <a:pt x="136566" y="34220"/>
                      <a:pt x="136023" y="30921"/>
                      <a:pt x="134548" y="28010"/>
                    </a:cubicBezTo>
                    <a:cubicBezTo>
                      <a:pt x="133202" y="25732"/>
                      <a:pt x="130724" y="24367"/>
                      <a:pt x="128078" y="24451"/>
                    </a:cubicBezTo>
                    <a:cubicBezTo>
                      <a:pt x="115720" y="23545"/>
                      <a:pt x="104981" y="37391"/>
                      <a:pt x="95729" y="66634"/>
                    </a:cubicBezTo>
                    <a:cubicBezTo>
                      <a:pt x="91847" y="77775"/>
                      <a:pt x="89395" y="89363"/>
                      <a:pt x="88418" y="101118"/>
                    </a:cubicBezTo>
                    <a:cubicBezTo>
                      <a:pt x="87706" y="106618"/>
                      <a:pt x="88217" y="112208"/>
                      <a:pt x="89906" y="117487"/>
                    </a:cubicBezTo>
                    <a:close/>
                  </a:path>
                </a:pathLst>
              </a:custGeom>
              <a:solidFill>
                <a:srgbClr val="313759"/>
              </a:solidFill>
              <a:ln w="6466" cap="flat">
                <a:noFill/>
                <a:prstDash val="solid"/>
                <a:miter/>
              </a:ln>
            </p:spPr>
            <p:txBody>
              <a:bodyPr rtlCol="0" anchor="ctr"/>
              <a:lstStyle/>
              <a:p>
                <a:endParaRPr lang="fr-FR"/>
              </a:p>
            </p:txBody>
          </p:sp>
          <p:sp>
            <p:nvSpPr>
              <p:cNvPr id="145" name="Graphique 6">
                <a:extLst>
                  <a:ext uri="{FF2B5EF4-FFF2-40B4-BE49-F238E27FC236}">
                    <a16:creationId xmlns:a16="http://schemas.microsoft.com/office/drawing/2014/main" id="{1B8EA7F6-00B1-4D16-85E9-93BFFC3CAEAC}"/>
                  </a:ext>
                </a:extLst>
              </p:cNvPr>
              <p:cNvSpPr/>
              <p:nvPr/>
            </p:nvSpPr>
            <p:spPr>
              <a:xfrm>
                <a:off x="5085142" y="3423666"/>
                <a:ext cx="182070" cy="254409"/>
              </a:xfrm>
              <a:custGeom>
                <a:avLst/>
                <a:gdLst>
                  <a:gd name="connsiteX0" fmla="*/ 86521 w 182070"/>
                  <a:gd name="connsiteY0" fmla="*/ 253738 h 254409"/>
                  <a:gd name="connsiteX1" fmla="*/ 33081 w 182070"/>
                  <a:gd name="connsiteY1" fmla="*/ 234328 h 254409"/>
                  <a:gd name="connsiteX2" fmla="*/ 14642 w 182070"/>
                  <a:gd name="connsiteY2" fmla="*/ 209678 h 254409"/>
                  <a:gd name="connsiteX3" fmla="*/ 10889 w 182070"/>
                  <a:gd name="connsiteY3" fmla="*/ 194474 h 254409"/>
                  <a:gd name="connsiteX4" fmla="*/ 16971 w 182070"/>
                  <a:gd name="connsiteY4" fmla="*/ 185028 h 254409"/>
                  <a:gd name="connsiteX5" fmla="*/ 28293 w 182070"/>
                  <a:gd name="connsiteY5" fmla="*/ 181858 h 254409"/>
                  <a:gd name="connsiteX6" fmla="*/ 53008 w 182070"/>
                  <a:gd name="connsiteY6" fmla="*/ 195509 h 254409"/>
                  <a:gd name="connsiteX7" fmla="*/ 68859 w 182070"/>
                  <a:gd name="connsiteY7" fmla="*/ 203726 h 254409"/>
                  <a:gd name="connsiteX8" fmla="*/ 80181 w 182070"/>
                  <a:gd name="connsiteY8" fmla="*/ 191304 h 254409"/>
                  <a:gd name="connsiteX9" fmla="*/ 45632 w 182070"/>
                  <a:gd name="connsiteY9" fmla="*/ 153650 h 254409"/>
                  <a:gd name="connsiteX10" fmla="*/ 23634 w 182070"/>
                  <a:gd name="connsiteY10" fmla="*/ 136634 h 254409"/>
                  <a:gd name="connsiteX11" fmla="*/ -368 w 182070"/>
                  <a:gd name="connsiteY11" fmla="*/ 87075 h 254409"/>
                  <a:gd name="connsiteX12" fmla="*/ 46861 w 182070"/>
                  <a:gd name="connsiteY12" fmla="*/ 20695 h 254409"/>
                  <a:gd name="connsiteX13" fmla="*/ 117706 w 182070"/>
                  <a:gd name="connsiteY13" fmla="*/ -267 h 254409"/>
                  <a:gd name="connsiteX14" fmla="*/ 172505 w 182070"/>
                  <a:gd name="connsiteY14" fmla="*/ 26712 h 254409"/>
                  <a:gd name="connsiteX15" fmla="*/ 181239 w 182070"/>
                  <a:gd name="connsiteY15" fmla="*/ 68054 h 254409"/>
                  <a:gd name="connsiteX16" fmla="*/ 166359 w 182070"/>
                  <a:gd name="connsiteY16" fmla="*/ 106873 h 254409"/>
                  <a:gd name="connsiteX17" fmla="*/ 142614 w 182070"/>
                  <a:gd name="connsiteY17" fmla="*/ 116060 h 254409"/>
                  <a:gd name="connsiteX18" fmla="*/ 136533 w 182070"/>
                  <a:gd name="connsiteY18" fmla="*/ 115090 h 254409"/>
                  <a:gd name="connsiteX19" fmla="*/ 126699 w 182070"/>
                  <a:gd name="connsiteY19" fmla="*/ 99497 h 254409"/>
                  <a:gd name="connsiteX20" fmla="*/ 130257 w 182070"/>
                  <a:gd name="connsiteY20" fmla="*/ 65531 h 254409"/>
                  <a:gd name="connsiteX21" fmla="*/ 121976 w 182070"/>
                  <a:gd name="connsiteY21" fmla="*/ 44051 h 254409"/>
                  <a:gd name="connsiteX22" fmla="*/ 117059 w 182070"/>
                  <a:gd name="connsiteY22" fmla="*/ 44892 h 254409"/>
                  <a:gd name="connsiteX23" fmla="*/ 86845 w 182070"/>
                  <a:gd name="connsiteY23" fmla="*/ 85458 h 254409"/>
                  <a:gd name="connsiteX24" fmla="*/ 124499 w 182070"/>
                  <a:gd name="connsiteY24" fmla="*/ 147827 h 254409"/>
                  <a:gd name="connsiteX25" fmla="*/ 157495 w 182070"/>
                  <a:gd name="connsiteY25" fmla="*/ 209096 h 254409"/>
                  <a:gd name="connsiteX26" fmla="*/ 137633 w 182070"/>
                  <a:gd name="connsiteY26" fmla="*/ 240798 h 254409"/>
                  <a:gd name="connsiteX27" fmla="*/ 86521 w 182070"/>
                  <a:gd name="connsiteY27" fmla="*/ 253738 h 254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82070" h="254409">
                    <a:moveTo>
                      <a:pt x="86521" y="253738"/>
                    </a:moveTo>
                    <a:cubicBezTo>
                      <a:pt x="67209" y="252560"/>
                      <a:pt x="48647" y="245819"/>
                      <a:pt x="33081" y="234328"/>
                    </a:cubicBezTo>
                    <a:cubicBezTo>
                      <a:pt x="25207" y="227554"/>
                      <a:pt x="18918" y="219144"/>
                      <a:pt x="14642" y="209678"/>
                    </a:cubicBezTo>
                    <a:cubicBezTo>
                      <a:pt x="11931" y="205085"/>
                      <a:pt x="10630" y="199799"/>
                      <a:pt x="10889" y="194474"/>
                    </a:cubicBezTo>
                    <a:cubicBezTo>
                      <a:pt x="11161" y="190489"/>
                      <a:pt x="13457" y="186924"/>
                      <a:pt x="16971" y="185028"/>
                    </a:cubicBezTo>
                    <a:cubicBezTo>
                      <a:pt x="20303" y="182777"/>
                      <a:pt x="24275" y="181664"/>
                      <a:pt x="28293" y="181858"/>
                    </a:cubicBezTo>
                    <a:cubicBezTo>
                      <a:pt x="37836" y="183495"/>
                      <a:pt x="46544" y="188302"/>
                      <a:pt x="53008" y="195509"/>
                    </a:cubicBezTo>
                    <a:cubicBezTo>
                      <a:pt x="57381" y="199734"/>
                      <a:pt x="62887" y="202587"/>
                      <a:pt x="68859" y="203726"/>
                    </a:cubicBezTo>
                    <a:cubicBezTo>
                      <a:pt x="75717" y="204179"/>
                      <a:pt x="79469" y="200038"/>
                      <a:pt x="80181" y="191304"/>
                    </a:cubicBezTo>
                    <a:cubicBezTo>
                      <a:pt x="80957" y="180564"/>
                      <a:pt x="69441" y="168013"/>
                      <a:pt x="45632" y="153650"/>
                    </a:cubicBezTo>
                    <a:cubicBezTo>
                      <a:pt x="37972" y="148416"/>
                      <a:pt x="30622" y="142735"/>
                      <a:pt x="23634" y="136634"/>
                    </a:cubicBezTo>
                    <a:cubicBezTo>
                      <a:pt x="8152" y="124917"/>
                      <a:pt x="-776" y="106485"/>
                      <a:pt x="-368" y="87075"/>
                    </a:cubicBezTo>
                    <a:cubicBezTo>
                      <a:pt x="3125" y="60549"/>
                      <a:pt x="18866" y="38422"/>
                      <a:pt x="46861" y="20695"/>
                    </a:cubicBezTo>
                    <a:cubicBezTo>
                      <a:pt x="67558" y="6170"/>
                      <a:pt x="92435" y="-1186"/>
                      <a:pt x="117706" y="-267"/>
                    </a:cubicBezTo>
                    <a:cubicBezTo>
                      <a:pt x="141987" y="1370"/>
                      <a:pt x="160258" y="10363"/>
                      <a:pt x="172505" y="26712"/>
                    </a:cubicBezTo>
                    <a:cubicBezTo>
                      <a:pt x="179855" y="39166"/>
                      <a:pt x="182921" y="53691"/>
                      <a:pt x="181239" y="68054"/>
                    </a:cubicBezTo>
                    <a:cubicBezTo>
                      <a:pt x="180657" y="82275"/>
                      <a:pt x="175429" y="95907"/>
                      <a:pt x="166359" y="106873"/>
                    </a:cubicBezTo>
                    <a:cubicBezTo>
                      <a:pt x="160491" y="113731"/>
                      <a:pt x="151569" y="117186"/>
                      <a:pt x="142614" y="116060"/>
                    </a:cubicBezTo>
                    <a:lnTo>
                      <a:pt x="136533" y="115090"/>
                    </a:lnTo>
                    <a:cubicBezTo>
                      <a:pt x="129287" y="114249"/>
                      <a:pt x="125987" y="109008"/>
                      <a:pt x="126699" y="99497"/>
                    </a:cubicBezTo>
                    <a:lnTo>
                      <a:pt x="130257" y="65531"/>
                    </a:lnTo>
                    <a:cubicBezTo>
                      <a:pt x="131227" y="51621"/>
                      <a:pt x="128446" y="44439"/>
                      <a:pt x="121976" y="44051"/>
                    </a:cubicBezTo>
                    <a:cubicBezTo>
                      <a:pt x="120293" y="43941"/>
                      <a:pt x="118605" y="44226"/>
                      <a:pt x="117059" y="44892"/>
                    </a:cubicBezTo>
                    <a:cubicBezTo>
                      <a:pt x="97908" y="57185"/>
                      <a:pt x="87835" y="70707"/>
                      <a:pt x="86845" y="85458"/>
                    </a:cubicBezTo>
                    <a:cubicBezTo>
                      <a:pt x="85596" y="102713"/>
                      <a:pt x="98147" y="123500"/>
                      <a:pt x="124499" y="147827"/>
                    </a:cubicBezTo>
                    <a:cubicBezTo>
                      <a:pt x="147855" y="169307"/>
                      <a:pt x="158530" y="189816"/>
                      <a:pt x="157495" y="209096"/>
                    </a:cubicBezTo>
                    <a:cubicBezTo>
                      <a:pt x="156169" y="222178"/>
                      <a:pt x="148826" y="233895"/>
                      <a:pt x="137633" y="240798"/>
                    </a:cubicBezTo>
                    <a:cubicBezTo>
                      <a:pt x="122571" y="250813"/>
                      <a:pt x="104533" y="255381"/>
                      <a:pt x="86521" y="253738"/>
                    </a:cubicBezTo>
                    <a:close/>
                  </a:path>
                </a:pathLst>
              </a:custGeom>
              <a:solidFill>
                <a:srgbClr val="313759"/>
              </a:solidFill>
              <a:ln w="6466" cap="flat">
                <a:noFill/>
                <a:prstDash val="solid"/>
                <a:miter/>
              </a:ln>
            </p:spPr>
            <p:txBody>
              <a:bodyPr rtlCol="0" anchor="ctr"/>
              <a:lstStyle/>
              <a:p>
                <a:endParaRPr lang="fr-FR"/>
              </a:p>
            </p:txBody>
          </p:sp>
          <p:sp>
            <p:nvSpPr>
              <p:cNvPr id="146" name="Graphique 6">
                <a:extLst>
                  <a:ext uri="{FF2B5EF4-FFF2-40B4-BE49-F238E27FC236}">
                    <a16:creationId xmlns:a16="http://schemas.microsoft.com/office/drawing/2014/main" id="{500B4D80-66AB-4B2D-BC59-9CABDE5601EB}"/>
                  </a:ext>
                </a:extLst>
              </p:cNvPr>
              <p:cNvSpPr/>
              <p:nvPr/>
            </p:nvSpPr>
            <p:spPr>
              <a:xfrm>
                <a:off x="4020123" y="2676997"/>
                <a:ext cx="209103" cy="445878"/>
              </a:xfrm>
              <a:custGeom>
                <a:avLst/>
                <a:gdLst>
                  <a:gd name="connsiteX0" fmla="*/ 72247 w 209103"/>
                  <a:gd name="connsiteY0" fmla="*/ 443485 h 445878"/>
                  <a:gd name="connsiteX1" fmla="*/ 22947 w 209103"/>
                  <a:gd name="connsiteY1" fmla="*/ 439474 h 445878"/>
                  <a:gd name="connsiteX2" fmla="*/ -344 w 209103"/>
                  <a:gd name="connsiteY2" fmla="*/ 420776 h 445878"/>
                  <a:gd name="connsiteX3" fmla="*/ 23465 w 209103"/>
                  <a:gd name="connsiteY3" fmla="*/ 404019 h 445878"/>
                  <a:gd name="connsiteX4" fmla="*/ 44362 w 209103"/>
                  <a:gd name="connsiteY4" fmla="*/ 403631 h 445878"/>
                  <a:gd name="connsiteX5" fmla="*/ 57302 w 209103"/>
                  <a:gd name="connsiteY5" fmla="*/ 384222 h 445878"/>
                  <a:gd name="connsiteX6" fmla="*/ 57302 w 209103"/>
                  <a:gd name="connsiteY6" fmla="*/ 381181 h 445878"/>
                  <a:gd name="connsiteX7" fmla="*/ 62672 w 209103"/>
                  <a:gd name="connsiteY7" fmla="*/ 221183 h 445878"/>
                  <a:gd name="connsiteX8" fmla="*/ 67200 w 209103"/>
                  <a:gd name="connsiteY8" fmla="*/ 167289 h 445878"/>
                  <a:gd name="connsiteX9" fmla="*/ 88357 w 209103"/>
                  <a:gd name="connsiteY9" fmla="*/ 41969 h 445878"/>
                  <a:gd name="connsiteX10" fmla="*/ 88357 w 209103"/>
                  <a:gd name="connsiteY10" fmla="*/ 41386 h 445878"/>
                  <a:gd name="connsiteX11" fmla="*/ 72247 w 209103"/>
                  <a:gd name="connsiteY11" fmla="*/ 35693 h 445878"/>
                  <a:gd name="connsiteX12" fmla="*/ 57108 w 209103"/>
                  <a:gd name="connsiteY12" fmla="*/ 32199 h 445878"/>
                  <a:gd name="connsiteX13" fmla="*/ 40351 w 209103"/>
                  <a:gd name="connsiteY13" fmla="*/ 17578 h 445878"/>
                  <a:gd name="connsiteX14" fmla="*/ 66230 w 209103"/>
                  <a:gd name="connsiteY14" fmla="*/ 1015 h 445878"/>
                  <a:gd name="connsiteX15" fmla="*/ 122712 w 209103"/>
                  <a:gd name="connsiteY15" fmla="*/ 1015 h 445878"/>
                  <a:gd name="connsiteX16" fmla="*/ 181651 w 209103"/>
                  <a:gd name="connsiteY16" fmla="*/ 7485 h 445878"/>
                  <a:gd name="connsiteX17" fmla="*/ 208696 w 209103"/>
                  <a:gd name="connsiteY17" fmla="*/ 24565 h 445878"/>
                  <a:gd name="connsiteX18" fmla="*/ 200220 w 209103"/>
                  <a:gd name="connsiteY18" fmla="*/ 36793 h 445878"/>
                  <a:gd name="connsiteX19" fmla="*/ 180487 w 209103"/>
                  <a:gd name="connsiteY19" fmla="*/ 42875 h 445878"/>
                  <a:gd name="connsiteX20" fmla="*/ 154608 w 209103"/>
                  <a:gd name="connsiteY20" fmla="*/ 51479 h 445878"/>
                  <a:gd name="connsiteX21" fmla="*/ 151308 w 209103"/>
                  <a:gd name="connsiteY21" fmla="*/ 234316 h 445878"/>
                  <a:gd name="connsiteX22" fmla="*/ 136428 w 209103"/>
                  <a:gd name="connsiteY22" fmla="*/ 394768 h 445878"/>
                  <a:gd name="connsiteX23" fmla="*/ 136428 w 209103"/>
                  <a:gd name="connsiteY23" fmla="*/ 396579 h 445878"/>
                  <a:gd name="connsiteX24" fmla="*/ 148397 w 209103"/>
                  <a:gd name="connsiteY24" fmla="*/ 410230 h 445878"/>
                  <a:gd name="connsiteX25" fmla="*/ 168518 w 209103"/>
                  <a:gd name="connsiteY25" fmla="*/ 412236 h 445878"/>
                  <a:gd name="connsiteX26" fmla="*/ 179905 w 209103"/>
                  <a:gd name="connsiteY26" fmla="*/ 424658 h 445878"/>
                  <a:gd name="connsiteX27" fmla="*/ 173435 w 209103"/>
                  <a:gd name="connsiteY27" fmla="*/ 437598 h 445878"/>
                  <a:gd name="connsiteX28" fmla="*/ 72247 w 209103"/>
                  <a:gd name="connsiteY28" fmla="*/ 443485 h 4458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09103" h="445878">
                    <a:moveTo>
                      <a:pt x="72247" y="443485"/>
                    </a:moveTo>
                    <a:cubicBezTo>
                      <a:pt x="47079" y="441803"/>
                      <a:pt x="30581" y="440444"/>
                      <a:pt x="22947" y="439474"/>
                    </a:cubicBezTo>
                    <a:cubicBezTo>
                      <a:pt x="6708" y="436757"/>
                      <a:pt x="-991" y="430546"/>
                      <a:pt x="-344" y="420776"/>
                    </a:cubicBezTo>
                    <a:cubicBezTo>
                      <a:pt x="303" y="411007"/>
                      <a:pt x="8325" y="404666"/>
                      <a:pt x="23465" y="404019"/>
                    </a:cubicBezTo>
                    <a:cubicBezTo>
                      <a:pt x="30413" y="404835"/>
                      <a:pt x="37446" y="404699"/>
                      <a:pt x="44362" y="403631"/>
                    </a:cubicBezTo>
                    <a:cubicBezTo>
                      <a:pt x="52191" y="402078"/>
                      <a:pt x="56526" y="395673"/>
                      <a:pt x="57302" y="384222"/>
                    </a:cubicBezTo>
                    <a:lnTo>
                      <a:pt x="57302" y="381181"/>
                    </a:lnTo>
                    <a:cubicBezTo>
                      <a:pt x="57735" y="319588"/>
                      <a:pt x="59521" y="266258"/>
                      <a:pt x="62672" y="221183"/>
                    </a:cubicBezTo>
                    <a:cubicBezTo>
                      <a:pt x="63125" y="213613"/>
                      <a:pt x="64678" y="195627"/>
                      <a:pt x="67200" y="167289"/>
                    </a:cubicBezTo>
                    <a:cubicBezTo>
                      <a:pt x="72092" y="125177"/>
                      <a:pt x="79150" y="83350"/>
                      <a:pt x="88357" y="41969"/>
                    </a:cubicBezTo>
                    <a:lnTo>
                      <a:pt x="88357" y="41386"/>
                    </a:lnTo>
                    <a:cubicBezTo>
                      <a:pt x="88357" y="38928"/>
                      <a:pt x="83181" y="36922"/>
                      <a:pt x="72247" y="35693"/>
                    </a:cubicBezTo>
                    <a:lnTo>
                      <a:pt x="57108" y="32199"/>
                    </a:lnTo>
                    <a:cubicBezTo>
                      <a:pt x="45721" y="28576"/>
                      <a:pt x="40028" y="23659"/>
                      <a:pt x="40351" y="17578"/>
                    </a:cubicBezTo>
                    <a:cubicBezTo>
                      <a:pt x="40869" y="9490"/>
                      <a:pt x="49668" y="3926"/>
                      <a:pt x="66230" y="1015"/>
                    </a:cubicBezTo>
                    <a:cubicBezTo>
                      <a:pt x="85012" y="-797"/>
                      <a:pt x="103930" y="-797"/>
                      <a:pt x="122712" y="1015"/>
                    </a:cubicBezTo>
                    <a:cubicBezTo>
                      <a:pt x="143415" y="2438"/>
                      <a:pt x="163083" y="4638"/>
                      <a:pt x="181651" y="7485"/>
                    </a:cubicBezTo>
                    <a:cubicBezTo>
                      <a:pt x="200220" y="10331"/>
                      <a:pt x="209278" y="16089"/>
                      <a:pt x="208696" y="24565"/>
                    </a:cubicBezTo>
                    <a:cubicBezTo>
                      <a:pt x="208132" y="29818"/>
                      <a:pt x="204943" y="34425"/>
                      <a:pt x="200220" y="36793"/>
                    </a:cubicBezTo>
                    <a:cubicBezTo>
                      <a:pt x="194210" y="40338"/>
                      <a:pt x="187449" y="42422"/>
                      <a:pt x="180487" y="42875"/>
                    </a:cubicBezTo>
                    <a:cubicBezTo>
                      <a:pt x="163666" y="43780"/>
                      <a:pt x="155061" y="46627"/>
                      <a:pt x="154608" y="51479"/>
                    </a:cubicBezTo>
                    <a:cubicBezTo>
                      <a:pt x="157325" y="112431"/>
                      <a:pt x="156225" y="173500"/>
                      <a:pt x="151308" y="234316"/>
                    </a:cubicBezTo>
                    <a:cubicBezTo>
                      <a:pt x="148073" y="287065"/>
                      <a:pt x="143111" y="340550"/>
                      <a:pt x="136428" y="394768"/>
                    </a:cubicBezTo>
                    <a:lnTo>
                      <a:pt x="136428" y="396579"/>
                    </a:lnTo>
                    <a:cubicBezTo>
                      <a:pt x="135910" y="404343"/>
                      <a:pt x="139857" y="408872"/>
                      <a:pt x="148397" y="410230"/>
                    </a:cubicBezTo>
                    <a:cubicBezTo>
                      <a:pt x="155067" y="411246"/>
                      <a:pt x="161783" y="411912"/>
                      <a:pt x="168518" y="412236"/>
                    </a:cubicBezTo>
                    <a:cubicBezTo>
                      <a:pt x="176540" y="413595"/>
                      <a:pt x="180358" y="417929"/>
                      <a:pt x="179905" y="424658"/>
                    </a:cubicBezTo>
                    <a:cubicBezTo>
                      <a:pt x="179309" y="429588"/>
                      <a:pt x="177026" y="434162"/>
                      <a:pt x="173435" y="437598"/>
                    </a:cubicBezTo>
                    <a:cubicBezTo>
                      <a:pt x="165413" y="445575"/>
                      <a:pt x="131685" y="447542"/>
                      <a:pt x="72247" y="443485"/>
                    </a:cubicBezTo>
                    <a:close/>
                  </a:path>
                </a:pathLst>
              </a:custGeom>
              <a:solidFill>
                <a:srgbClr val="313759"/>
              </a:solidFill>
              <a:ln w="6466" cap="flat">
                <a:noFill/>
                <a:prstDash val="solid"/>
                <a:miter/>
              </a:ln>
            </p:spPr>
            <p:txBody>
              <a:bodyPr rtlCol="0" anchor="ctr"/>
              <a:lstStyle/>
              <a:p>
                <a:endParaRPr lang="fr-FR"/>
              </a:p>
            </p:txBody>
          </p:sp>
          <p:sp>
            <p:nvSpPr>
              <p:cNvPr id="147" name="Graphique 6">
                <a:extLst>
                  <a:ext uri="{FF2B5EF4-FFF2-40B4-BE49-F238E27FC236}">
                    <a16:creationId xmlns:a16="http://schemas.microsoft.com/office/drawing/2014/main" id="{F2E86F01-C8CB-4B38-9975-D20CE12DDFD8}"/>
                  </a:ext>
                </a:extLst>
              </p:cNvPr>
              <p:cNvSpPr/>
              <p:nvPr/>
            </p:nvSpPr>
            <p:spPr>
              <a:xfrm>
                <a:off x="4347883" y="2668204"/>
                <a:ext cx="600791" cy="508974"/>
              </a:xfrm>
              <a:custGeom>
                <a:avLst/>
                <a:gdLst>
                  <a:gd name="connsiteX0" fmla="*/ 584979 w 600791"/>
                  <a:gd name="connsiteY0" fmla="*/ 240521 h 508974"/>
                  <a:gd name="connsiteX1" fmla="*/ 599536 w 600791"/>
                  <a:gd name="connsiteY1" fmla="*/ 188763 h 508974"/>
                  <a:gd name="connsiteX2" fmla="*/ 600054 w 600791"/>
                  <a:gd name="connsiteY2" fmla="*/ 183522 h 508974"/>
                  <a:gd name="connsiteX3" fmla="*/ 459925 w 600791"/>
                  <a:gd name="connsiteY3" fmla="*/ 22858 h 508974"/>
                  <a:gd name="connsiteX4" fmla="*/ 300890 w 600791"/>
                  <a:gd name="connsiteY4" fmla="*/ 148909 h 508974"/>
                  <a:gd name="connsiteX5" fmla="*/ 148785 w 600791"/>
                  <a:gd name="connsiteY5" fmla="*/ -337 h 508974"/>
                  <a:gd name="connsiteX6" fmla="*/ -280 w 600791"/>
                  <a:gd name="connsiteY6" fmla="*/ 142827 h 508974"/>
                  <a:gd name="connsiteX7" fmla="*/ -280 w 600791"/>
                  <a:gd name="connsiteY7" fmla="*/ 147809 h 508974"/>
                  <a:gd name="connsiteX8" fmla="*/ 7225 w 600791"/>
                  <a:gd name="connsiteY8" fmla="*/ 200538 h 508974"/>
                  <a:gd name="connsiteX9" fmla="*/ 276046 w 600791"/>
                  <a:gd name="connsiteY9" fmla="*/ 508307 h 508974"/>
                  <a:gd name="connsiteX10" fmla="*/ 276046 w 600791"/>
                  <a:gd name="connsiteY10" fmla="*/ 508630 h 508974"/>
                  <a:gd name="connsiteX11" fmla="*/ 277469 w 600791"/>
                  <a:gd name="connsiteY11" fmla="*/ 508630 h 508974"/>
                  <a:gd name="connsiteX12" fmla="*/ 277469 w 600791"/>
                  <a:gd name="connsiteY12" fmla="*/ 508307 h 508974"/>
                  <a:gd name="connsiteX13" fmla="*/ 584979 w 600791"/>
                  <a:gd name="connsiteY13" fmla="*/ 240521 h 508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00791" h="508974">
                    <a:moveTo>
                      <a:pt x="584979" y="240521"/>
                    </a:moveTo>
                    <a:cubicBezTo>
                      <a:pt x="592873" y="224276"/>
                      <a:pt x="597803" y="206743"/>
                      <a:pt x="599536" y="188763"/>
                    </a:cubicBezTo>
                    <a:cubicBezTo>
                      <a:pt x="599536" y="187016"/>
                      <a:pt x="599925" y="185269"/>
                      <a:pt x="600054" y="183522"/>
                    </a:cubicBezTo>
                    <a:cubicBezTo>
                      <a:pt x="605722" y="100463"/>
                      <a:pt x="542984" y="28531"/>
                      <a:pt x="459925" y="22858"/>
                    </a:cubicBezTo>
                    <a:cubicBezTo>
                      <a:pt x="382332" y="17565"/>
                      <a:pt x="313448" y="72157"/>
                      <a:pt x="300890" y="148909"/>
                    </a:cubicBezTo>
                    <a:cubicBezTo>
                      <a:pt x="300101" y="65694"/>
                      <a:pt x="232000" y="-1126"/>
                      <a:pt x="148785" y="-337"/>
                    </a:cubicBezTo>
                    <a:cubicBezTo>
                      <a:pt x="69044" y="420"/>
                      <a:pt x="3693" y="63177"/>
                      <a:pt x="-280" y="142827"/>
                    </a:cubicBezTo>
                    <a:lnTo>
                      <a:pt x="-280" y="147809"/>
                    </a:lnTo>
                    <a:cubicBezTo>
                      <a:pt x="-939" y="165692"/>
                      <a:pt x="1603" y="183548"/>
                      <a:pt x="7225" y="200538"/>
                    </a:cubicBezTo>
                    <a:cubicBezTo>
                      <a:pt x="37181" y="311754"/>
                      <a:pt x="152149" y="470394"/>
                      <a:pt x="276046" y="508307"/>
                    </a:cubicBezTo>
                    <a:lnTo>
                      <a:pt x="276046" y="508630"/>
                    </a:lnTo>
                    <a:lnTo>
                      <a:pt x="277469" y="508630"/>
                    </a:lnTo>
                    <a:lnTo>
                      <a:pt x="277469" y="508307"/>
                    </a:lnTo>
                    <a:cubicBezTo>
                      <a:pt x="405248" y="488315"/>
                      <a:pt x="540273" y="346626"/>
                      <a:pt x="584979" y="240521"/>
                    </a:cubicBezTo>
                    <a:close/>
                  </a:path>
                </a:pathLst>
              </a:custGeom>
              <a:solidFill>
                <a:srgbClr val="D9042B"/>
              </a:solidFill>
              <a:ln w="6466" cap="flat">
                <a:noFill/>
                <a:prstDash val="solid"/>
                <a:miter/>
              </a:ln>
            </p:spPr>
            <p:txBody>
              <a:bodyPr rtlCol="0" anchor="ctr"/>
              <a:lstStyle/>
              <a:p>
                <a:endParaRPr lang="fr-FR"/>
              </a:p>
            </p:txBody>
          </p:sp>
          <p:sp>
            <p:nvSpPr>
              <p:cNvPr id="148" name="Graphique 6">
                <a:extLst>
                  <a:ext uri="{FF2B5EF4-FFF2-40B4-BE49-F238E27FC236}">
                    <a16:creationId xmlns:a16="http://schemas.microsoft.com/office/drawing/2014/main" id="{A0145A7A-DC88-48B4-B281-1E4BB0E92AEE}"/>
                  </a:ext>
                </a:extLst>
              </p:cNvPr>
              <p:cNvSpPr/>
              <p:nvPr/>
            </p:nvSpPr>
            <p:spPr>
              <a:xfrm>
                <a:off x="4344475" y="5223965"/>
                <a:ext cx="181423" cy="297549"/>
              </a:xfrm>
              <a:custGeom>
                <a:avLst/>
                <a:gdLst>
                  <a:gd name="connsiteX0" fmla="*/ 173608 w 181423"/>
                  <a:gd name="connsiteY0" fmla="*/ 128214 h 297549"/>
                  <a:gd name="connsiteX1" fmla="*/ 138348 w 181423"/>
                  <a:gd name="connsiteY1" fmla="*/ 85707 h 297549"/>
                  <a:gd name="connsiteX2" fmla="*/ 180978 w 181423"/>
                  <a:gd name="connsiteY2" fmla="*/ 47587 h 297549"/>
                  <a:gd name="connsiteX3" fmla="*/ 142858 w 181423"/>
                  <a:gd name="connsiteY3" fmla="*/ 4957 h 297549"/>
                  <a:gd name="connsiteX4" fmla="*/ 140224 w 181423"/>
                  <a:gd name="connsiteY4" fmla="*/ 4899 h 297549"/>
                  <a:gd name="connsiteX5" fmla="*/ 68668 w 181423"/>
                  <a:gd name="connsiteY5" fmla="*/ 241 h 297549"/>
                  <a:gd name="connsiteX6" fmla="*/ 20921 w 181423"/>
                  <a:gd name="connsiteY6" fmla="*/ 33625 h 297549"/>
                  <a:gd name="connsiteX7" fmla="*/ 54894 w 181423"/>
                  <a:gd name="connsiteY7" fmla="*/ 79736 h 297549"/>
                  <a:gd name="connsiteX8" fmla="*/ 55470 w 181423"/>
                  <a:gd name="connsiteY8" fmla="*/ 79820 h 297549"/>
                  <a:gd name="connsiteX9" fmla="*/ 44600 w 181423"/>
                  <a:gd name="connsiteY9" fmla="*/ 79044 h 297549"/>
                  <a:gd name="connsiteX10" fmla="*/ -138 w 181423"/>
                  <a:gd name="connsiteY10" fmla="*/ 114957 h 297549"/>
                  <a:gd name="connsiteX11" fmla="*/ 35782 w 181423"/>
                  <a:gd name="connsiteY11" fmla="*/ 159696 h 297549"/>
                  <a:gd name="connsiteX12" fmla="*/ 38972 w 181423"/>
                  <a:gd name="connsiteY12" fmla="*/ 159916 h 297549"/>
                  <a:gd name="connsiteX13" fmla="*/ 73262 w 181423"/>
                  <a:gd name="connsiteY13" fmla="*/ 162245 h 297549"/>
                  <a:gd name="connsiteX14" fmla="*/ 28620 w 181423"/>
                  <a:gd name="connsiteY14" fmla="*/ 199964 h 297549"/>
                  <a:gd name="connsiteX15" fmla="*/ 67439 w 181423"/>
                  <a:gd name="connsiteY15" fmla="*/ 243183 h 297549"/>
                  <a:gd name="connsiteX16" fmla="*/ 70803 w 181423"/>
                  <a:gd name="connsiteY16" fmla="*/ 243183 h 297549"/>
                  <a:gd name="connsiteX17" fmla="*/ 43112 w 181423"/>
                  <a:gd name="connsiteY17" fmla="*/ 267250 h 297549"/>
                  <a:gd name="connsiteX18" fmla="*/ 67180 w 181423"/>
                  <a:gd name="connsiteY18" fmla="*/ 294941 h 297549"/>
                  <a:gd name="connsiteX19" fmla="*/ 100370 w 181423"/>
                  <a:gd name="connsiteY19" fmla="*/ 297141 h 297549"/>
                  <a:gd name="connsiteX20" fmla="*/ 128061 w 181423"/>
                  <a:gd name="connsiteY20" fmla="*/ 273073 h 297549"/>
                  <a:gd name="connsiteX21" fmla="*/ 103993 w 181423"/>
                  <a:gd name="connsiteY21" fmla="*/ 245382 h 297549"/>
                  <a:gd name="connsiteX22" fmla="*/ 123079 w 181423"/>
                  <a:gd name="connsiteY22" fmla="*/ 246676 h 297549"/>
                  <a:gd name="connsiteX23" fmla="*/ 167786 w 181423"/>
                  <a:gd name="connsiteY23" fmla="*/ 209022 h 297549"/>
                  <a:gd name="connsiteX24" fmla="*/ 129213 w 181423"/>
                  <a:gd name="connsiteY24" fmla="*/ 165817 h 297549"/>
                  <a:gd name="connsiteX25" fmla="*/ 128967 w 181423"/>
                  <a:gd name="connsiteY25" fmla="*/ 165804 h 297549"/>
                  <a:gd name="connsiteX26" fmla="*/ 173479 w 181423"/>
                  <a:gd name="connsiteY26" fmla="*/ 128796 h 297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81423" h="297549">
                    <a:moveTo>
                      <a:pt x="173608" y="128214"/>
                    </a:moveTo>
                    <a:cubicBezTo>
                      <a:pt x="174870" y="106973"/>
                      <a:pt x="159453" y="88392"/>
                      <a:pt x="138348" y="85707"/>
                    </a:cubicBezTo>
                    <a:cubicBezTo>
                      <a:pt x="160643" y="86950"/>
                      <a:pt x="179729" y="69889"/>
                      <a:pt x="180978" y="47587"/>
                    </a:cubicBezTo>
                    <a:cubicBezTo>
                      <a:pt x="182220" y="25292"/>
                      <a:pt x="165152" y="6206"/>
                      <a:pt x="142858" y="4957"/>
                    </a:cubicBezTo>
                    <a:cubicBezTo>
                      <a:pt x="141978" y="4912"/>
                      <a:pt x="141104" y="4893"/>
                      <a:pt x="140224" y="4899"/>
                    </a:cubicBezTo>
                    <a:lnTo>
                      <a:pt x="68668" y="241"/>
                    </a:lnTo>
                    <a:cubicBezTo>
                      <a:pt x="46309" y="-3531"/>
                      <a:pt x="25055" y="11331"/>
                      <a:pt x="20921" y="33625"/>
                    </a:cubicBezTo>
                    <a:cubicBezTo>
                      <a:pt x="17570" y="55739"/>
                      <a:pt x="32780" y="76384"/>
                      <a:pt x="54894" y="79736"/>
                    </a:cubicBezTo>
                    <a:cubicBezTo>
                      <a:pt x="55088" y="79768"/>
                      <a:pt x="55276" y="79794"/>
                      <a:pt x="55470" y="79820"/>
                    </a:cubicBezTo>
                    <a:lnTo>
                      <a:pt x="44600" y="79044"/>
                    </a:lnTo>
                    <a:cubicBezTo>
                      <a:pt x="22332" y="76604"/>
                      <a:pt x="2301" y="92688"/>
                      <a:pt x="-138" y="114957"/>
                    </a:cubicBezTo>
                    <a:cubicBezTo>
                      <a:pt x="-2571" y="137226"/>
                      <a:pt x="13507" y="157257"/>
                      <a:pt x="35782" y="159696"/>
                    </a:cubicBezTo>
                    <a:cubicBezTo>
                      <a:pt x="36843" y="159812"/>
                      <a:pt x="37904" y="159884"/>
                      <a:pt x="38972" y="159916"/>
                    </a:cubicBezTo>
                    <a:lnTo>
                      <a:pt x="73262" y="162245"/>
                    </a:lnTo>
                    <a:cubicBezTo>
                      <a:pt x="50546" y="160414"/>
                      <a:pt x="30606" y="177262"/>
                      <a:pt x="28620" y="199964"/>
                    </a:cubicBezTo>
                    <a:cubicBezTo>
                      <a:pt x="27410" y="222615"/>
                      <a:pt x="44788" y="241966"/>
                      <a:pt x="67439" y="243183"/>
                    </a:cubicBezTo>
                    <a:lnTo>
                      <a:pt x="70803" y="243183"/>
                    </a:lnTo>
                    <a:cubicBezTo>
                      <a:pt x="56511" y="242180"/>
                      <a:pt x="44115" y="252958"/>
                      <a:pt x="43112" y="267250"/>
                    </a:cubicBezTo>
                    <a:cubicBezTo>
                      <a:pt x="42109" y="281542"/>
                      <a:pt x="52888" y="293938"/>
                      <a:pt x="67180" y="294941"/>
                    </a:cubicBezTo>
                    <a:lnTo>
                      <a:pt x="100370" y="297141"/>
                    </a:lnTo>
                    <a:cubicBezTo>
                      <a:pt x="114662" y="298144"/>
                      <a:pt x="127058" y="287365"/>
                      <a:pt x="128061" y="273073"/>
                    </a:cubicBezTo>
                    <a:cubicBezTo>
                      <a:pt x="129064" y="258781"/>
                      <a:pt x="118285" y="246385"/>
                      <a:pt x="103993" y="245382"/>
                    </a:cubicBezTo>
                    <a:lnTo>
                      <a:pt x="123079" y="246676"/>
                    </a:lnTo>
                    <a:cubicBezTo>
                      <a:pt x="145795" y="248546"/>
                      <a:pt x="165767" y="231725"/>
                      <a:pt x="167786" y="209022"/>
                    </a:cubicBezTo>
                    <a:cubicBezTo>
                      <a:pt x="169067" y="186442"/>
                      <a:pt x="151799" y="167098"/>
                      <a:pt x="129213" y="165817"/>
                    </a:cubicBezTo>
                    <a:cubicBezTo>
                      <a:pt x="129129" y="165810"/>
                      <a:pt x="129051" y="165810"/>
                      <a:pt x="128967" y="165804"/>
                    </a:cubicBezTo>
                    <a:cubicBezTo>
                      <a:pt x="151449" y="167790"/>
                      <a:pt x="171325" y="151266"/>
                      <a:pt x="173479" y="128796"/>
                    </a:cubicBezTo>
                    <a:close/>
                  </a:path>
                </a:pathLst>
              </a:custGeom>
              <a:solidFill>
                <a:srgbClr val="592F25"/>
              </a:solidFill>
              <a:ln w="6466" cap="flat">
                <a:noFill/>
                <a:prstDash val="solid"/>
                <a:miter/>
              </a:ln>
            </p:spPr>
            <p:txBody>
              <a:bodyPr rtlCol="0" anchor="ctr"/>
              <a:lstStyle/>
              <a:p>
                <a:endParaRPr lang="fr-FR"/>
              </a:p>
            </p:txBody>
          </p:sp>
          <p:sp>
            <p:nvSpPr>
              <p:cNvPr id="157" name="Graphique 6">
                <a:extLst>
                  <a:ext uri="{FF2B5EF4-FFF2-40B4-BE49-F238E27FC236}">
                    <a16:creationId xmlns:a16="http://schemas.microsoft.com/office/drawing/2014/main" id="{A2E889D5-741D-409D-B647-D4A2DC40C8C0}"/>
                  </a:ext>
                </a:extLst>
              </p:cNvPr>
              <p:cNvSpPr/>
              <p:nvPr/>
            </p:nvSpPr>
            <p:spPr>
              <a:xfrm>
                <a:off x="3981161" y="5742782"/>
                <a:ext cx="196211" cy="228005"/>
              </a:xfrm>
              <a:custGeom>
                <a:avLst/>
                <a:gdLst>
                  <a:gd name="connsiteX0" fmla="*/ 48581 w 196211"/>
                  <a:gd name="connsiteY0" fmla="*/ -344 h 228005"/>
                  <a:gd name="connsiteX1" fmla="*/ 160703 w 196211"/>
                  <a:gd name="connsiteY1" fmla="*/ -344 h 228005"/>
                  <a:gd name="connsiteX2" fmla="*/ 184188 w 196211"/>
                  <a:gd name="connsiteY2" fmla="*/ 160302 h 228005"/>
                  <a:gd name="connsiteX3" fmla="*/ 3616 w 196211"/>
                  <a:gd name="connsiteY3" fmla="*/ 227652 h 228005"/>
                  <a:gd name="connsiteX4" fmla="*/ 48581 w 196211"/>
                  <a:gd name="connsiteY4" fmla="*/ -344 h 2280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211" h="228005">
                    <a:moveTo>
                      <a:pt x="48581" y="-344"/>
                    </a:moveTo>
                    <a:lnTo>
                      <a:pt x="160703" y="-344"/>
                    </a:lnTo>
                    <a:cubicBezTo>
                      <a:pt x="160703" y="-344"/>
                      <a:pt x="220354" y="95086"/>
                      <a:pt x="184188" y="160302"/>
                    </a:cubicBezTo>
                    <a:cubicBezTo>
                      <a:pt x="184188" y="160302"/>
                      <a:pt x="24190" y="225970"/>
                      <a:pt x="3616" y="227652"/>
                    </a:cubicBezTo>
                    <a:cubicBezTo>
                      <a:pt x="-16958" y="229335"/>
                      <a:pt x="48581" y="-344"/>
                      <a:pt x="48581" y="-344"/>
                    </a:cubicBezTo>
                    <a:close/>
                  </a:path>
                </a:pathLst>
              </a:custGeom>
              <a:solidFill>
                <a:srgbClr val="125DA0"/>
              </a:solidFill>
              <a:ln w="6466" cap="flat">
                <a:noFill/>
                <a:prstDash val="solid"/>
                <a:miter/>
              </a:ln>
            </p:spPr>
            <p:txBody>
              <a:bodyPr rtlCol="0" anchor="ctr"/>
              <a:lstStyle/>
              <a:p>
                <a:endParaRPr lang="fr-FR"/>
              </a:p>
            </p:txBody>
          </p:sp>
          <p:sp>
            <p:nvSpPr>
              <p:cNvPr id="159" name="Graphique 6">
                <a:extLst>
                  <a:ext uri="{FF2B5EF4-FFF2-40B4-BE49-F238E27FC236}">
                    <a16:creationId xmlns:a16="http://schemas.microsoft.com/office/drawing/2014/main" id="{D38D218D-2BF9-4E2D-8EF3-0E005DED3E34}"/>
                  </a:ext>
                </a:extLst>
              </p:cNvPr>
              <p:cNvSpPr/>
              <p:nvPr/>
            </p:nvSpPr>
            <p:spPr>
              <a:xfrm>
                <a:off x="2639524" y="5328132"/>
                <a:ext cx="798353" cy="921049"/>
              </a:xfrm>
              <a:custGeom>
                <a:avLst/>
                <a:gdLst>
                  <a:gd name="connsiteX0" fmla="*/ 441679 w 798353"/>
                  <a:gd name="connsiteY0" fmla="*/ -344 h 921049"/>
                  <a:gd name="connsiteX1" fmla="*/ 757471 w 798353"/>
                  <a:gd name="connsiteY1" fmla="*/ 461601 h 921049"/>
                  <a:gd name="connsiteX2" fmla="*/ 797972 w 798353"/>
                  <a:gd name="connsiteY2" fmla="*/ 895531 h 921049"/>
                  <a:gd name="connsiteX3" fmla="*/ 98326 w 798353"/>
                  <a:gd name="connsiteY3" fmla="*/ 526170 h 921049"/>
                  <a:gd name="connsiteX4" fmla="*/ 567 w 798353"/>
                  <a:gd name="connsiteY4" fmla="*/ 91528 h 921049"/>
                  <a:gd name="connsiteX5" fmla="*/ 441679 w 798353"/>
                  <a:gd name="connsiteY5" fmla="*/ -344 h 9210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98353" h="921049">
                    <a:moveTo>
                      <a:pt x="441679" y="-344"/>
                    </a:moveTo>
                    <a:cubicBezTo>
                      <a:pt x="455977" y="37763"/>
                      <a:pt x="549078" y="401302"/>
                      <a:pt x="757471" y="461601"/>
                    </a:cubicBezTo>
                    <a:cubicBezTo>
                      <a:pt x="757471" y="461601"/>
                      <a:pt x="793896" y="837303"/>
                      <a:pt x="797972" y="895531"/>
                    </a:cubicBezTo>
                    <a:cubicBezTo>
                      <a:pt x="548496" y="954277"/>
                      <a:pt x="339844" y="939267"/>
                      <a:pt x="98326" y="526170"/>
                    </a:cubicBezTo>
                    <a:cubicBezTo>
                      <a:pt x="98326" y="526170"/>
                      <a:pt x="-11661" y="121677"/>
                      <a:pt x="567" y="91528"/>
                    </a:cubicBezTo>
                    <a:cubicBezTo>
                      <a:pt x="12795" y="61378"/>
                      <a:pt x="441679" y="-344"/>
                      <a:pt x="441679" y="-344"/>
                    </a:cubicBezTo>
                  </a:path>
                </a:pathLst>
              </a:custGeom>
              <a:solidFill>
                <a:srgbClr val="190501">
                  <a:alpha val="9000"/>
                </a:srgbClr>
              </a:solidFill>
              <a:ln w="6466" cap="flat">
                <a:noFill/>
                <a:prstDash val="solid"/>
                <a:miter/>
              </a:ln>
            </p:spPr>
            <p:txBody>
              <a:bodyPr rtlCol="0" anchor="ctr"/>
              <a:lstStyle/>
              <a:p>
                <a:endParaRPr lang="fr-FR"/>
              </a:p>
            </p:txBody>
          </p:sp>
          <p:sp>
            <p:nvSpPr>
              <p:cNvPr id="160" name="Graphique 6">
                <a:extLst>
                  <a:ext uri="{FF2B5EF4-FFF2-40B4-BE49-F238E27FC236}">
                    <a16:creationId xmlns:a16="http://schemas.microsoft.com/office/drawing/2014/main" id="{3548D674-28AD-49DB-B2FF-570B2D489586}"/>
                  </a:ext>
                </a:extLst>
              </p:cNvPr>
              <p:cNvSpPr/>
              <p:nvPr/>
            </p:nvSpPr>
            <p:spPr>
              <a:xfrm>
                <a:off x="2668487" y="5570556"/>
                <a:ext cx="496881" cy="114191"/>
              </a:xfrm>
              <a:custGeom>
                <a:avLst/>
                <a:gdLst>
                  <a:gd name="connsiteX0" fmla="*/ 470039 w 496881"/>
                  <a:gd name="connsiteY0" fmla="*/ -344 h 114191"/>
                  <a:gd name="connsiteX1" fmla="*/ -382 w 496881"/>
                  <a:gd name="connsiteY1" fmla="*/ 39640 h 114191"/>
                  <a:gd name="connsiteX2" fmla="*/ 26468 w 496881"/>
                  <a:gd name="connsiteY2" fmla="*/ 113848 h 114191"/>
                  <a:gd name="connsiteX3" fmla="*/ 496500 w 496881"/>
                  <a:gd name="connsiteY3" fmla="*/ 59049 h 114191"/>
                  <a:gd name="connsiteX4" fmla="*/ 470039 w 496881"/>
                  <a:gd name="connsiteY4" fmla="*/ -344 h 1141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6881" h="114191">
                    <a:moveTo>
                      <a:pt x="470039" y="-344"/>
                    </a:moveTo>
                    <a:lnTo>
                      <a:pt x="-382" y="39640"/>
                    </a:lnTo>
                    <a:cubicBezTo>
                      <a:pt x="7945" y="65215"/>
                      <a:pt x="16893" y="89955"/>
                      <a:pt x="26468" y="113848"/>
                    </a:cubicBezTo>
                    <a:lnTo>
                      <a:pt x="496500" y="59049"/>
                    </a:lnTo>
                    <a:cubicBezTo>
                      <a:pt x="487183" y="40416"/>
                      <a:pt x="478320" y="20230"/>
                      <a:pt x="470039" y="-344"/>
                    </a:cubicBezTo>
                    <a:close/>
                  </a:path>
                </a:pathLst>
              </a:custGeom>
              <a:solidFill>
                <a:srgbClr val="1760BF"/>
              </a:solidFill>
              <a:ln w="6466" cap="flat">
                <a:noFill/>
                <a:prstDash val="solid"/>
                <a:miter/>
              </a:ln>
            </p:spPr>
            <p:txBody>
              <a:bodyPr rtlCol="0" anchor="ctr"/>
              <a:lstStyle/>
              <a:p>
                <a:endParaRPr lang="fr-FR"/>
              </a:p>
            </p:txBody>
          </p:sp>
          <p:sp>
            <p:nvSpPr>
              <p:cNvPr id="161" name="Graphique 6">
                <a:extLst>
                  <a:ext uri="{FF2B5EF4-FFF2-40B4-BE49-F238E27FC236}">
                    <a16:creationId xmlns:a16="http://schemas.microsoft.com/office/drawing/2014/main" id="{3F169BEC-9043-43CC-95D8-F318BC6412B7}"/>
                  </a:ext>
                </a:extLst>
              </p:cNvPr>
              <p:cNvSpPr/>
              <p:nvPr/>
            </p:nvSpPr>
            <p:spPr>
              <a:xfrm>
                <a:off x="2612978" y="4958706"/>
                <a:ext cx="489503" cy="554527"/>
              </a:xfrm>
              <a:custGeom>
                <a:avLst/>
                <a:gdLst>
                  <a:gd name="connsiteX0" fmla="*/ 467707 w 489503"/>
                  <a:gd name="connsiteY0" fmla="*/ 349026 h 554527"/>
                  <a:gd name="connsiteX1" fmla="*/ 479288 w 489503"/>
                  <a:gd name="connsiteY1" fmla="*/ -344 h 554527"/>
                  <a:gd name="connsiteX2" fmla="*/ 11133 w 489503"/>
                  <a:gd name="connsiteY2" fmla="*/ 481981 h 554527"/>
                  <a:gd name="connsiteX3" fmla="*/ 27113 w 489503"/>
                  <a:gd name="connsiteY3" fmla="*/ 554184 h 554527"/>
                  <a:gd name="connsiteX4" fmla="*/ 489122 w 489503"/>
                  <a:gd name="connsiteY4" fmla="*/ 500355 h 554527"/>
                  <a:gd name="connsiteX5" fmla="*/ 467707 w 489503"/>
                  <a:gd name="connsiteY5" fmla="*/ 349026 h 5545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89503" h="554527">
                    <a:moveTo>
                      <a:pt x="467707" y="349026"/>
                    </a:moveTo>
                    <a:lnTo>
                      <a:pt x="479288" y="-344"/>
                    </a:lnTo>
                    <a:cubicBezTo>
                      <a:pt x="303956" y="4638"/>
                      <a:pt x="-70646" y="60084"/>
                      <a:pt x="11133" y="481981"/>
                    </a:cubicBezTo>
                    <a:cubicBezTo>
                      <a:pt x="15920" y="506611"/>
                      <a:pt x="21245" y="530679"/>
                      <a:pt x="27113" y="554184"/>
                    </a:cubicBezTo>
                    <a:lnTo>
                      <a:pt x="489122" y="500355"/>
                    </a:lnTo>
                    <a:cubicBezTo>
                      <a:pt x="475859" y="450971"/>
                      <a:pt x="468665" y="400150"/>
                      <a:pt x="467707" y="349026"/>
                    </a:cubicBezTo>
                    <a:close/>
                  </a:path>
                </a:pathLst>
              </a:custGeom>
              <a:solidFill>
                <a:srgbClr val="1760BF"/>
              </a:solidFill>
              <a:ln w="6466" cap="flat">
                <a:noFill/>
                <a:prstDash val="solid"/>
                <a:miter/>
              </a:ln>
            </p:spPr>
            <p:txBody>
              <a:bodyPr rtlCol="0" anchor="ctr"/>
              <a:lstStyle/>
              <a:p>
                <a:endParaRPr lang="fr-FR"/>
              </a:p>
            </p:txBody>
          </p:sp>
          <p:sp>
            <p:nvSpPr>
              <p:cNvPr id="162" name="Graphique 6">
                <a:extLst>
                  <a:ext uri="{FF2B5EF4-FFF2-40B4-BE49-F238E27FC236}">
                    <a16:creationId xmlns:a16="http://schemas.microsoft.com/office/drawing/2014/main" id="{EF2E5DC3-AFBE-437B-8C93-E4DE9F545836}"/>
                  </a:ext>
                </a:extLst>
              </p:cNvPr>
              <p:cNvSpPr/>
              <p:nvPr/>
            </p:nvSpPr>
            <p:spPr>
              <a:xfrm>
                <a:off x="2738167" y="5719322"/>
                <a:ext cx="1308454" cy="485816"/>
              </a:xfrm>
              <a:custGeom>
                <a:avLst/>
                <a:gdLst>
                  <a:gd name="connsiteX0" fmla="*/ 873237 w 1308454"/>
                  <a:gd name="connsiteY0" fmla="*/ 55207 h 485816"/>
                  <a:gd name="connsiteX1" fmla="*/ 532213 w 1308454"/>
                  <a:gd name="connsiteY1" fmla="*/ 53395 h 485816"/>
                  <a:gd name="connsiteX2" fmla="*/ 495076 w 1308454"/>
                  <a:gd name="connsiteY2" fmla="*/ 18199 h 485816"/>
                  <a:gd name="connsiteX3" fmla="*/ -382 w 1308454"/>
                  <a:gd name="connsiteY3" fmla="*/ 60318 h 485816"/>
                  <a:gd name="connsiteX4" fmla="*/ 414786 w 1308454"/>
                  <a:gd name="connsiteY4" fmla="*/ 480855 h 485816"/>
                  <a:gd name="connsiteX5" fmla="*/ 933988 w 1308454"/>
                  <a:gd name="connsiteY5" fmla="*/ 404124 h 485816"/>
                  <a:gd name="connsiteX6" fmla="*/ 1240463 w 1308454"/>
                  <a:gd name="connsiteY6" fmla="*/ 274210 h 485816"/>
                  <a:gd name="connsiteX7" fmla="*/ 1308073 w 1308454"/>
                  <a:gd name="connsiteY7" fmla="*/ 7330 h 485816"/>
                  <a:gd name="connsiteX8" fmla="*/ 873237 w 1308454"/>
                  <a:gd name="connsiteY8" fmla="*/ 55207 h 4858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08454" h="485816">
                    <a:moveTo>
                      <a:pt x="873237" y="55207"/>
                    </a:moveTo>
                    <a:cubicBezTo>
                      <a:pt x="739441" y="77851"/>
                      <a:pt x="620914" y="115958"/>
                      <a:pt x="532213" y="53395"/>
                    </a:cubicBezTo>
                    <a:cubicBezTo>
                      <a:pt x="518452" y="43212"/>
                      <a:pt x="505978" y="31397"/>
                      <a:pt x="495076" y="18199"/>
                    </a:cubicBezTo>
                    <a:lnTo>
                      <a:pt x="-382" y="60318"/>
                    </a:lnTo>
                    <a:cubicBezTo>
                      <a:pt x="111158" y="281844"/>
                      <a:pt x="270768" y="421851"/>
                      <a:pt x="414786" y="480855"/>
                    </a:cubicBezTo>
                    <a:cubicBezTo>
                      <a:pt x="486601" y="489978"/>
                      <a:pt x="735818" y="494571"/>
                      <a:pt x="933988" y="404124"/>
                    </a:cubicBezTo>
                    <a:cubicBezTo>
                      <a:pt x="1132159" y="313675"/>
                      <a:pt x="1202745" y="279903"/>
                      <a:pt x="1240463" y="274210"/>
                    </a:cubicBezTo>
                    <a:cubicBezTo>
                      <a:pt x="1264014" y="247036"/>
                      <a:pt x="1292740" y="101077"/>
                      <a:pt x="1308073" y="7330"/>
                    </a:cubicBezTo>
                    <a:cubicBezTo>
                      <a:pt x="1215813" y="-19973"/>
                      <a:pt x="1007097" y="32627"/>
                      <a:pt x="873237" y="55207"/>
                    </a:cubicBezTo>
                    <a:close/>
                  </a:path>
                </a:pathLst>
              </a:custGeom>
              <a:solidFill>
                <a:srgbClr val="1760BF"/>
              </a:solidFill>
              <a:ln w="6466" cap="flat">
                <a:noFill/>
                <a:prstDash val="solid"/>
                <a:miter/>
              </a:ln>
            </p:spPr>
            <p:txBody>
              <a:bodyPr rtlCol="0" anchor="ctr"/>
              <a:lstStyle/>
              <a:p>
                <a:endParaRPr lang="fr-FR"/>
              </a:p>
            </p:txBody>
          </p:sp>
          <p:sp>
            <p:nvSpPr>
              <p:cNvPr id="163" name="Graphique 6">
                <a:extLst>
                  <a:ext uri="{FF2B5EF4-FFF2-40B4-BE49-F238E27FC236}">
                    <a16:creationId xmlns:a16="http://schemas.microsoft.com/office/drawing/2014/main" id="{342FE2FE-6DD4-45B9-AF4D-A088B8DDCE15}"/>
                  </a:ext>
                </a:extLst>
              </p:cNvPr>
              <p:cNvSpPr/>
              <p:nvPr/>
            </p:nvSpPr>
            <p:spPr>
              <a:xfrm>
                <a:off x="2640473" y="5459663"/>
                <a:ext cx="498434" cy="150876"/>
              </a:xfrm>
              <a:custGeom>
                <a:avLst/>
                <a:gdLst>
                  <a:gd name="connsiteX0" fmla="*/ 461628 w 498434"/>
                  <a:gd name="connsiteY0" fmla="*/ -344 h 150876"/>
                  <a:gd name="connsiteX1" fmla="*/ -382 w 498434"/>
                  <a:gd name="connsiteY1" fmla="*/ 53485 h 150876"/>
                  <a:gd name="connsiteX2" fmla="*/ 27633 w 498434"/>
                  <a:gd name="connsiteY2" fmla="*/ 150532 h 150876"/>
                  <a:gd name="connsiteX3" fmla="*/ 498053 w 498434"/>
                  <a:gd name="connsiteY3" fmla="*/ 110549 h 150876"/>
                  <a:gd name="connsiteX4" fmla="*/ 461628 w 498434"/>
                  <a:gd name="connsiteY4" fmla="*/ -344 h 1508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8434" h="150876">
                    <a:moveTo>
                      <a:pt x="461628" y="-344"/>
                    </a:moveTo>
                    <a:lnTo>
                      <a:pt x="-382" y="53485"/>
                    </a:lnTo>
                    <a:cubicBezTo>
                      <a:pt x="7984" y="87083"/>
                      <a:pt x="17326" y="119432"/>
                      <a:pt x="27633" y="150532"/>
                    </a:cubicBezTo>
                    <a:lnTo>
                      <a:pt x="498053" y="110549"/>
                    </a:lnTo>
                    <a:cubicBezTo>
                      <a:pt x="483508" y="74422"/>
                      <a:pt x="471339" y="37375"/>
                      <a:pt x="461628" y="-344"/>
                    </a:cubicBezTo>
                    <a:close/>
                  </a:path>
                </a:pathLst>
              </a:custGeom>
              <a:solidFill>
                <a:srgbClr val="F2B602"/>
              </a:solidFill>
              <a:ln w="6466" cap="flat">
                <a:noFill/>
                <a:prstDash val="solid"/>
                <a:miter/>
              </a:ln>
            </p:spPr>
            <p:txBody>
              <a:bodyPr rtlCol="0" anchor="ctr"/>
              <a:lstStyle/>
              <a:p>
                <a:endParaRPr lang="fr-FR"/>
              </a:p>
            </p:txBody>
          </p:sp>
          <p:sp>
            <p:nvSpPr>
              <p:cNvPr id="164" name="Graphique 6">
                <a:extLst>
                  <a:ext uri="{FF2B5EF4-FFF2-40B4-BE49-F238E27FC236}">
                    <a16:creationId xmlns:a16="http://schemas.microsoft.com/office/drawing/2014/main" id="{0064DA99-D228-4299-AF48-EECBDEDADD98}"/>
                  </a:ext>
                </a:extLst>
              </p:cNvPr>
              <p:cNvSpPr/>
              <p:nvPr/>
            </p:nvSpPr>
            <p:spPr>
              <a:xfrm>
                <a:off x="2695272" y="5629949"/>
                <a:ext cx="538288" cy="150034"/>
              </a:xfrm>
              <a:custGeom>
                <a:avLst/>
                <a:gdLst>
                  <a:gd name="connsiteX0" fmla="*/ 469715 w 538288"/>
                  <a:gd name="connsiteY0" fmla="*/ -344 h 150034"/>
                  <a:gd name="connsiteX1" fmla="*/ -382 w 538288"/>
                  <a:gd name="connsiteY1" fmla="*/ 54455 h 150034"/>
                  <a:gd name="connsiteX2" fmla="*/ 42448 w 538288"/>
                  <a:gd name="connsiteY2" fmla="*/ 149691 h 150034"/>
                  <a:gd name="connsiteX3" fmla="*/ 537907 w 538288"/>
                  <a:gd name="connsiteY3" fmla="*/ 107573 h 150034"/>
                  <a:gd name="connsiteX4" fmla="*/ 469715 w 538288"/>
                  <a:gd name="connsiteY4" fmla="*/ -344 h 1500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8288" h="150034">
                    <a:moveTo>
                      <a:pt x="469715" y="-344"/>
                    </a:moveTo>
                    <a:lnTo>
                      <a:pt x="-382" y="54455"/>
                    </a:lnTo>
                    <a:cubicBezTo>
                      <a:pt x="12881" y="87710"/>
                      <a:pt x="27244" y="119153"/>
                      <a:pt x="42448" y="149691"/>
                    </a:cubicBezTo>
                    <a:lnTo>
                      <a:pt x="537907" y="107573"/>
                    </a:lnTo>
                    <a:cubicBezTo>
                      <a:pt x="510960" y="74441"/>
                      <a:pt x="488070" y="38216"/>
                      <a:pt x="469715" y="-344"/>
                    </a:cubicBezTo>
                    <a:close/>
                  </a:path>
                </a:pathLst>
              </a:custGeom>
              <a:solidFill>
                <a:srgbClr val="F2B602"/>
              </a:solidFill>
              <a:ln w="6466" cap="flat">
                <a:noFill/>
                <a:prstDash val="solid"/>
                <a:miter/>
              </a:ln>
            </p:spPr>
            <p:txBody>
              <a:bodyPr rtlCol="0" anchor="ctr"/>
              <a:lstStyle/>
              <a:p>
                <a:endParaRPr lang="fr-FR"/>
              </a:p>
            </p:txBody>
          </p:sp>
        </p:grpSp>
        <p:grpSp>
          <p:nvGrpSpPr>
            <p:cNvPr id="169" name="Group 168">
              <a:extLst>
                <a:ext uri="{FF2B5EF4-FFF2-40B4-BE49-F238E27FC236}">
                  <a16:creationId xmlns:a16="http://schemas.microsoft.com/office/drawing/2014/main" id="{A9C7AF29-FEB4-4E36-9015-60A2D8D2003B}"/>
                </a:ext>
              </a:extLst>
            </p:cNvPr>
            <p:cNvGrpSpPr/>
            <p:nvPr/>
          </p:nvGrpSpPr>
          <p:grpSpPr>
            <a:xfrm>
              <a:off x="-2164066" y="1645007"/>
              <a:ext cx="11576872" cy="11576872"/>
              <a:chOff x="-5247512" y="-4451950"/>
              <a:chExt cx="11576872" cy="11576872"/>
            </a:xfrm>
          </p:grpSpPr>
          <p:sp>
            <p:nvSpPr>
              <p:cNvPr id="7" name="Oval 6">
                <a:extLst>
                  <a:ext uri="{FF2B5EF4-FFF2-40B4-BE49-F238E27FC236}">
                    <a16:creationId xmlns:a16="http://schemas.microsoft.com/office/drawing/2014/main" id="{90EF8F4B-75B0-4771-AE2A-3112F58102A9}"/>
                  </a:ext>
                </a:extLst>
              </p:cNvPr>
              <p:cNvSpPr/>
              <p:nvPr/>
            </p:nvSpPr>
            <p:spPr>
              <a:xfrm>
                <a:off x="-5247512" y="-4451950"/>
                <a:ext cx="11576872" cy="11576872"/>
              </a:xfrm>
              <a:prstGeom prst="ellipse">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cxnSp>
            <p:nvCxnSpPr>
              <p:cNvPr id="167" name="Straight Connector 166">
                <a:extLst>
                  <a:ext uri="{FF2B5EF4-FFF2-40B4-BE49-F238E27FC236}">
                    <a16:creationId xmlns:a16="http://schemas.microsoft.com/office/drawing/2014/main" id="{CA3777FD-3F12-44CF-819D-C106D0EEFFD2}"/>
                  </a:ext>
                </a:extLst>
              </p:cNvPr>
              <p:cNvCxnSpPr>
                <a:cxnSpLocks/>
              </p:cNvCxnSpPr>
              <p:nvPr/>
            </p:nvCxnSpPr>
            <p:spPr>
              <a:xfrm rot="5400000">
                <a:off x="540924" y="470212"/>
                <a:ext cx="0" cy="1732548"/>
              </a:xfrm>
              <a:prstGeom prst="line">
                <a:avLst/>
              </a:prstGeom>
              <a:ln w="44450">
                <a:noFill/>
              </a:ln>
            </p:spPr>
            <p:style>
              <a:lnRef idx="1">
                <a:schemeClr val="accent1"/>
              </a:lnRef>
              <a:fillRef idx="0">
                <a:schemeClr val="accent1"/>
              </a:fillRef>
              <a:effectRef idx="0">
                <a:schemeClr val="accent1"/>
              </a:effectRef>
              <a:fontRef idx="minor">
                <a:schemeClr val="tx1"/>
              </a:fontRef>
            </p:style>
          </p:cxnSp>
        </p:grpSp>
      </p:grpSp>
      <p:grpSp>
        <p:nvGrpSpPr>
          <p:cNvPr id="179" name="Group 178">
            <a:extLst>
              <a:ext uri="{FF2B5EF4-FFF2-40B4-BE49-F238E27FC236}">
                <a16:creationId xmlns:a16="http://schemas.microsoft.com/office/drawing/2014/main" id="{C1C65EDD-EB87-4CE1-8E29-8AD2E0554305}"/>
              </a:ext>
            </a:extLst>
          </p:cNvPr>
          <p:cNvGrpSpPr/>
          <p:nvPr/>
        </p:nvGrpSpPr>
        <p:grpSpPr>
          <a:xfrm>
            <a:off x="2907436" y="1228991"/>
            <a:ext cx="11576872" cy="11576872"/>
            <a:chOff x="2907436" y="1228991"/>
            <a:chExt cx="11576872" cy="11576872"/>
          </a:xfrm>
        </p:grpSpPr>
        <p:grpSp>
          <p:nvGrpSpPr>
            <p:cNvPr id="165" name="Groupe 164">
              <a:extLst>
                <a:ext uri="{FF2B5EF4-FFF2-40B4-BE49-F238E27FC236}">
                  <a16:creationId xmlns:a16="http://schemas.microsoft.com/office/drawing/2014/main" id="{A8AA9247-0093-45EB-86FD-3E9F0DE9987E}"/>
                </a:ext>
              </a:extLst>
            </p:cNvPr>
            <p:cNvGrpSpPr/>
            <p:nvPr/>
          </p:nvGrpSpPr>
          <p:grpSpPr>
            <a:xfrm>
              <a:off x="6065851" y="2758865"/>
              <a:ext cx="3584088" cy="4319318"/>
              <a:chOff x="6129771" y="2265065"/>
              <a:chExt cx="3584088" cy="4319318"/>
            </a:xfrm>
          </p:grpSpPr>
          <p:sp>
            <p:nvSpPr>
              <p:cNvPr id="25" name="Graphique 6">
                <a:extLst>
                  <a:ext uri="{FF2B5EF4-FFF2-40B4-BE49-F238E27FC236}">
                    <a16:creationId xmlns:a16="http://schemas.microsoft.com/office/drawing/2014/main" id="{7BDE031D-020B-4F4A-878D-502917C0799B}"/>
                  </a:ext>
                </a:extLst>
              </p:cNvPr>
              <p:cNvSpPr/>
              <p:nvPr/>
            </p:nvSpPr>
            <p:spPr>
              <a:xfrm>
                <a:off x="8603969" y="6503910"/>
                <a:ext cx="201519" cy="80473"/>
              </a:xfrm>
              <a:custGeom>
                <a:avLst/>
                <a:gdLst>
                  <a:gd name="connsiteX0" fmla="*/ 17721 w 201519"/>
                  <a:gd name="connsiteY0" fmla="*/ 2548 h 80473"/>
                  <a:gd name="connsiteX1" fmla="*/ 199394 w 201519"/>
                  <a:gd name="connsiteY1" fmla="*/ 78310 h 80473"/>
                  <a:gd name="connsiteX2" fmla="*/ 198812 w 201519"/>
                  <a:gd name="connsiteY2" fmla="*/ 79798 h 80473"/>
                  <a:gd name="connsiteX3" fmla="*/ 13322 w 201519"/>
                  <a:gd name="connsiteY3" fmla="*/ 14000 h 80473"/>
                  <a:gd name="connsiteX4" fmla="*/ 17721 w 201519"/>
                  <a:gd name="connsiteY4" fmla="*/ 2548 h 804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1519" h="80473">
                    <a:moveTo>
                      <a:pt x="17721" y="2548"/>
                    </a:moveTo>
                    <a:cubicBezTo>
                      <a:pt x="78408" y="27392"/>
                      <a:pt x="138772" y="53207"/>
                      <a:pt x="199394" y="78310"/>
                    </a:cubicBezTo>
                    <a:cubicBezTo>
                      <a:pt x="202047" y="79409"/>
                      <a:pt x="201529" y="80768"/>
                      <a:pt x="198812" y="79798"/>
                    </a:cubicBezTo>
                    <a:cubicBezTo>
                      <a:pt x="137090" y="57736"/>
                      <a:pt x="74980" y="36321"/>
                      <a:pt x="13322" y="14000"/>
                    </a:cubicBezTo>
                    <a:cubicBezTo>
                      <a:pt x="-7769" y="6365"/>
                      <a:pt x="-3111" y="-5992"/>
                      <a:pt x="17721" y="2548"/>
                    </a:cubicBezTo>
                    <a:close/>
                  </a:path>
                </a:pathLst>
              </a:custGeom>
              <a:solidFill>
                <a:srgbClr val="0C4E96"/>
              </a:solidFill>
              <a:ln w="6466" cap="flat">
                <a:noFill/>
                <a:prstDash val="solid"/>
                <a:miter/>
              </a:ln>
            </p:spPr>
            <p:txBody>
              <a:bodyPr rtlCol="0" anchor="ctr"/>
              <a:lstStyle/>
              <a:p>
                <a:endParaRPr lang="fr-FR"/>
              </a:p>
            </p:txBody>
          </p:sp>
          <p:sp>
            <p:nvSpPr>
              <p:cNvPr id="28" name="Graphique 6">
                <a:extLst>
                  <a:ext uri="{FF2B5EF4-FFF2-40B4-BE49-F238E27FC236}">
                    <a16:creationId xmlns:a16="http://schemas.microsoft.com/office/drawing/2014/main" id="{1EBC19E4-2B68-4AB5-87FD-36AE2704466E}"/>
                  </a:ext>
                </a:extLst>
              </p:cNvPr>
              <p:cNvSpPr/>
              <p:nvPr/>
            </p:nvSpPr>
            <p:spPr>
              <a:xfrm>
                <a:off x="7951799" y="3277162"/>
                <a:ext cx="1762060" cy="1789901"/>
              </a:xfrm>
              <a:custGeom>
                <a:avLst/>
                <a:gdLst>
                  <a:gd name="connsiteX0" fmla="*/ 843541 w 1762060"/>
                  <a:gd name="connsiteY0" fmla="*/ 37544 h 1789901"/>
                  <a:gd name="connsiteX1" fmla="*/ 1505985 w 1762060"/>
                  <a:gd name="connsiteY1" fmla="*/ 184603 h 1789901"/>
                  <a:gd name="connsiteX2" fmla="*/ 1665337 w 1762060"/>
                  <a:gd name="connsiteY2" fmla="*/ 1145629 h 1789901"/>
                  <a:gd name="connsiteX3" fmla="*/ 1756755 w 1762060"/>
                  <a:gd name="connsiteY3" fmla="*/ 1570308 h 1789901"/>
                  <a:gd name="connsiteX4" fmla="*/ 1588992 w 1762060"/>
                  <a:gd name="connsiteY4" fmla="*/ 1672078 h 1789901"/>
                  <a:gd name="connsiteX5" fmla="*/ 1645474 w 1762060"/>
                  <a:gd name="connsiteY5" fmla="*/ 1685017 h 1789901"/>
                  <a:gd name="connsiteX6" fmla="*/ 260934 w 1762060"/>
                  <a:gd name="connsiteY6" fmla="*/ 1508003 h 1789901"/>
                  <a:gd name="connsiteX7" fmla="*/ 318775 w 1762060"/>
                  <a:gd name="connsiteY7" fmla="*/ 1523660 h 1789901"/>
                  <a:gd name="connsiteX8" fmla="*/ -382 w 1762060"/>
                  <a:gd name="connsiteY8" fmla="*/ 1177719 h 1789901"/>
                  <a:gd name="connsiteX9" fmla="*/ 151659 w 1762060"/>
                  <a:gd name="connsiteY9" fmla="*/ 983237 h 1789901"/>
                  <a:gd name="connsiteX10" fmla="*/ 843282 w 1762060"/>
                  <a:gd name="connsiteY10" fmla="*/ 37350 h 17899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62060" h="1789901">
                    <a:moveTo>
                      <a:pt x="843541" y="37544"/>
                    </a:moveTo>
                    <a:cubicBezTo>
                      <a:pt x="919173" y="-10914"/>
                      <a:pt x="1265761" y="-54003"/>
                      <a:pt x="1505985" y="184603"/>
                    </a:cubicBezTo>
                    <a:cubicBezTo>
                      <a:pt x="1897926" y="573957"/>
                      <a:pt x="1625482" y="965833"/>
                      <a:pt x="1665337" y="1145629"/>
                    </a:cubicBezTo>
                    <a:cubicBezTo>
                      <a:pt x="1705190" y="1325425"/>
                      <a:pt x="1781793" y="1470025"/>
                      <a:pt x="1756755" y="1570308"/>
                    </a:cubicBezTo>
                    <a:cubicBezTo>
                      <a:pt x="1725570" y="1613914"/>
                      <a:pt x="1661519" y="1667355"/>
                      <a:pt x="1588992" y="1672078"/>
                    </a:cubicBezTo>
                    <a:cubicBezTo>
                      <a:pt x="1588992" y="1672078"/>
                      <a:pt x="1616165" y="1690581"/>
                      <a:pt x="1645474" y="1685017"/>
                    </a:cubicBezTo>
                    <a:cubicBezTo>
                      <a:pt x="1563372" y="1813702"/>
                      <a:pt x="567603" y="1888881"/>
                      <a:pt x="260934" y="1508003"/>
                    </a:cubicBezTo>
                    <a:lnTo>
                      <a:pt x="318775" y="1523660"/>
                    </a:lnTo>
                    <a:cubicBezTo>
                      <a:pt x="318775" y="1523660"/>
                      <a:pt x="66452" y="1305498"/>
                      <a:pt x="-382" y="1177719"/>
                    </a:cubicBezTo>
                    <a:cubicBezTo>
                      <a:pt x="16311" y="1116774"/>
                      <a:pt x="95824" y="1058739"/>
                      <a:pt x="151659" y="983237"/>
                    </a:cubicBezTo>
                    <a:cubicBezTo>
                      <a:pt x="310428" y="768504"/>
                      <a:pt x="399712" y="30686"/>
                      <a:pt x="843282" y="37350"/>
                    </a:cubicBezTo>
                  </a:path>
                </a:pathLst>
              </a:custGeom>
              <a:solidFill>
                <a:srgbClr val="313759"/>
              </a:solidFill>
              <a:ln w="6466" cap="flat">
                <a:noFill/>
                <a:prstDash val="solid"/>
                <a:miter/>
              </a:ln>
            </p:spPr>
            <p:txBody>
              <a:bodyPr rtlCol="0" anchor="ctr"/>
              <a:lstStyle/>
              <a:p>
                <a:endParaRPr lang="fr-FR"/>
              </a:p>
            </p:txBody>
          </p:sp>
          <p:sp>
            <p:nvSpPr>
              <p:cNvPr id="29" name="Graphique 6">
                <a:extLst>
                  <a:ext uri="{FF2B5EF4-FFF2-40B4-BE49-F238E27FC236}">
                    <a16:creationId xmlns:a16="http://schemas.microsoft.com/office/drawing/2014/main" id="{2A610EE5-DEA2-4CFE-9053-9521268AEACF}"/>
                  </a:ext>
                </a:extLst>
              </p:cNvPr>
              <p:cNvSpPr/>
              <p:nvPr/>
            </p:nvSpPr>
            <p:spPr>
              <a:xfrm rot="17107201">
                <a:off x="8490167" y="4024730"/>
                <a:ext cx="149970" cy="194482"/>
              </a:xfrm>
              <a:custGeom>
                <a:avLst/>
                <a:gdLst>
                  <a:gd name="connsiteX0" fmla="*/ 149589 w 149970"/>
                  <a:gd name="connsiteY0" fmla="*/ 96898 h 194482"/>
                  <a:gd name="connsiteX1" fmla="*/ 74604 w 149970"/>
                  <a:gd name="connsiteY1" fmla="*/ 194139 h 194482"/>
                  <a:gd name="connsiteX2" fmla="*/ -381 w 149970"/>
                  <a:gd name="connsiteY2" fmla="*/ 96898 h 194482"/>
                  <a:gd name="connsiteX3" fmla="*/ 74604 w 149970"/>
                  <a:gd name="connsiteY3" fmla="*/ -344 h 194482"/>
                  <a:gd name="connsiteX4" fmla="*/ 149589 w 149970"/>
                  <a:gd name="connsiteY4" fmla="*/ 96898 h 1944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9970" h="194482">
                    <a:moveTo>
                      <a:pt x="149589" y="96898"/>
                    </a:moveTo>
                    <a:cubicBezTo>
                      <a:pt x="149589" y="150603"/>
                      <a:pt x="116017" y="194139"/>
                      <a:pt x="74604" y="194139"/>
                    </a:cubicBezTo>
                    <a:cubicBezTo>
                      <a:pt x="33191" y="194139"/>
                      <a:pt x="-381" y="150603"/>
                      <a:pt x="-381" y="96898"/>
                    </a:cubicBezTo>
                    <a:cubicBezTo>
                      <a:pt x="-381" y="43193"/>
                      <a:pt x="33191" y="-344"/>
                      <a:pt x="74604" y="-344"/>
                    </a:cubicBezTo>
                    <a:cubicBezTo>
                      <a:pt x="116017" y="-344"/>
                      <a:pt x="149589" y="43193"/>
                      <a:pt x="149589" y="96898"/>
                    </a:cubicBezTo>
                    <a:close/>
                  </a:path>
                </a:pathLst>
              </a:custGeom>
              <a:solidFill>
                <a:srgbClr val="FFFFFF"/>
              </a:solidFill>
              <a:ln w="6466" cap="flat">
                <a:noFill/>
                <a:prstDash val="solid"/>
                <a:miter/>
              </a:ln>
            </p:spPr>
            <p:txBody>
              <a:bodyPr rtlCol="0" anchor="ctr"/>
              <a:lstStyle/>
              <a:p>
                <a:endParaRPr lang="fr-FR"/>
              </a:p>
            </p:txBody>
          </p:sp>
          <p:sp>
            <p:nvSpPr>
              <p:cNvPr id="30" name="Graphique 6">
                <a:extLst>
                  <a:ext uri="{FF2B5EF4-FFF2-40B4-BE49-F238E27FC236}">
                    <a16:creationId xmlns:a16="http://schemas.microsoft.com/office/drawing/2014/main" id="{C680085E-CB87-407E-93E7-226F37861DF6}"/>
                  </a:ext>
                </a:extLst>
              </p:cNvPr>
              <p:cNvSpPr/>
              <p:nvPr/>
            </p:nvSpPr>
            <p:spPr>
              <a:xfrm rot="16382400">
                <a:off x="9010788" y="4094675"/>
                <a:ext cx="149970" cy="194482"/>
              </a:xfrm>
              <a:custGeom>
                <a:avLst/>
                <a:gdLst>
                  <a:gd name="connsiteX0" fmla="*/ 149589 w 149970"/>
                  <a:gd name="connsiteY0" fmla="*/ 96898 h 194482"/>
                  <a:gd name="connsiteX1" fmla="*/ 74604 w 149970"/>
                  <a:gd name="connsiteY1" fmla="*/ 194139 h 194482"/>
                  <a:gd name="connsiteX2" fmla="*/ -381 w 149970"/>
                  <a:gd name="connsiteY2" fmla="*/ 96898 h 194482"/>
                  <a:gd name="connsiteX3" fmla="*/ 74604 w 149970"/>
                  <a:gd name="connsiteY3" fmla="*/ -344 h 194482"/>
                  <a:gd name="connsiteX4" fmla="*/ 149589 w 149970"/>
                  <a:gd name="connsiteY4" fmla="*/ 96898 h 1944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9970" h="194482">
                    <a:moveTo>
                      <a:pt x="149589" y="96898"/>
                    </a:moveTo>
                    <a:cubicBezTo>
                      <a:pt x="149589" y="150602"/>
                      <a:pt x="116017" y="194139"/>
                      <a:pt x="74604" y="194139"/>
                    </a:cubicBezTo>
                    <a:cubicBezTo>
                      <a:pt x="33190" y="194139"/>
                      <a:pt x="-381" y="150602"/>
                      <a:pt x="-381" y="96898"/>
                    </a:cubicBezTo>
                    <a:cubicBezTo>
                      <a:pt x="-381" y="43193"/>
                      <a:pt x="33190" y="-344"/>
                      <a:pt x="74604" y="-344"/>
                    </a:cubicBezTo>
                    <a:cubicBezTo>
                      <a:pt x="116017" y="-344"/>
                      <a:pt x="149589" y="43193"/>
                      <a:pt x="149589" y="96898"/>
                    </a:cubicBezTo>
                    <a:close/>
                  </a:path>
                </a:pathLst>
              </a:custGeom>
              <a:solidFill>
                <a:srgbClr val="FFFFFF"/>
              </a:solidFill>
              <a:ln w="6466" cap="flat">
                <a:noFill/>
                <a:prstDash val="solid"/>
                <a:miter/>
              </a:ln>
            </p:spPr>
            <p:txBody>
              <a:bodyPr rtlCol="0" anchor="ctr"/>
              <a:lstStyle/>
              <a:p>
                <a:endParaRPr lang="fr-FR"/>
              </a:p>
            </p:txBody>
          </p:sp>
          <p:sp>
            <p:nvSpPr>
              <p:cNvPr id="31" name="Graphique 6">
                <a:extLst>
                  <a:ext uri="{FF2B5EF4-FFF2-40B4-BE49-F238E27FC236}">
                    <a16:creationId xmlns:a16="http://schemas.microsoft.com/office/drawing/2014/main" id="{1BEA1855-3CCA-45C6-9CEF-5DC023F3668B}"/>
                  </a:ext>
                </a:extLst>
              </p:cNvPr>
              <p:cNvSpPr/>
              <p:nvPr/>
            </p:nvSpPr>
            <p:spPr>
              <a:xfrm>
                <a:off x="8457480" y="4105467"/>
                <a:ext cx="104034" cy="104034"/>
              </a:xfrm>
              <a:custGeom>
                <a:avLst/>
                <a:gdLst>
                  <a:gd name="connsiteX0" fmla="*/ 104035 w 104034"/>
                  <a:gd name="connsiteY0" fmla="*/ 52017 h 104034"/>
                  <a:gd name="connsiteX1" fmla="*/ 52018 w 104034"/>
                  <a:gd name="connsiteY1" fmla="*/ 104035 h 104034"/>
                  <a:gd name="connsiteX2" fmla="*/ 0 w 104034"/>
                  <a:gd name="connsiteY2" fmla="*/ 52017 h 104034"/>
                  <a:gd name="connsiteX3" fmla="*/ 52018 w 104034"/>
                  <a:gd name="connsiteY3" fmla="*/ 0 h 104034"/>
                  <a:gd name="connsiteX4" fmla="*/ 104035 w 104034"/>
                  <a:gd name="connsiteY4" fmla="*/ 52017 h 1040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4034" h="104034">
                    <a:moveTo>
                      <a:pt x="104035" y="52017"/>
                    </a:moveTo>
                    <a:cubicBezTo>
                      <a:pt x="104035" y="80746"/>
                      <a:pt x="80746" y="104035"/>
                      <a:pt x="52018" y="104035"/>
                    </a:cubicBezTo>
                    <a:cubicBezTo>
                      <a:pt x="23289" y="104035"/>
                      <a:pt x="0" y="80746"/>
                      <a:pt x="0" y="52017"/>
                    </a:cubicBezTo>
                    <a:cubicBezTo>
                      <a:pt x="0" y="23289"/>
                      <a:pt x="23289" y="0"/>
                      <a:pt x="52018" y="0"/>
                    </a:cubicBezTo>
                    <a:cubicBezTo>
                      <a:pt x="80746" y="0"/>
                      <a:pt x="104035" y="23289"/>
                      <a:pt x="104035" y="52017"/>
                    </a:cubicBezTo>
                    <a:close/>
                  </a:path>
                </a:pathLst>
              </a:custGeom>
              <a:solidFill>
                <a:srgbClr val="1760BF"/>
              </a:solidFill>
              <a:ln w="6466" cap="flat">
                <a:noFill/>
                <a:prstDash val="solid"/>
                <a:miter/>
              </a:ln>
            </p:spPr>
            <p:txBody>
              <a:bodyPr rtlCol="0" anchor="ctr"/>
              <a:lstStyle/>
              <a:p>
                <a:endParaRPr lang="fr-FR"/>
              </a:p>
            </p:txBody>
          </p:sp>
          <p:sp>
            <p:nvSpPr>
              <p:cNvPr id="32" name="Graphique 6">
                <a:extLst>
                  <a:ext uri="{FF2B5EF4-FFF2-40B4-BE49-F238E27FC236}">
                    <a16:creationId xmlns:a16="http://schemas.microsoft.com/office/drawing/2014/main" id="{6F513EDA-7D5A-4166-8C1D-5A6FB39F588B}"/>
                  </a:ext>
                </a:extLst>
              </p:cNvPr>
              <p:cNvSpPr/>
              <p:nvPr/>
            </p:nvSpPr>
            <p:spPr>
              <a:xfrm>
                <a:off x="8980241" y="4172818"/>
                <a:ext cx="104034" cy="104034"/>
              </a:xfrm>
              <a:custGeom>
                <a:avLst/>
                <a:gdLst>
                  <a:gd name="connsiteX0" fmla="*/ 104035 w 104034"/>
                  <a:gd name="connsiteY0" fmla="*/ 52017 h 104034"/>
                  <a:gd name="connsiteX1" fmla="*/ 52017 w 104034"/>
                  <a:gd name="connsiteY1" fmla="*/ 104035 h 104034"/>
                  <a:gd name="connsiteX2" fmla="*/ 0 w 104034"/>
                  <a:gd name="connsiteY2" fmla="*/ 52017 h 104034"/>
                  <a:gd name="connsiteX3" fmla="*/ 52017 w 104034"/>
                  <a:gd name="connsiteY3" fmla="*/ 0 h 104034"/>
                  <a:gd name="connsiteX4" fmla="*/ 104035 w 104034"/>
                  <a:gd name="connsiteY4" fmla="*/ 52017 h 1040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4034" h="104034">
                    <a:moveTo>
                      <a:pt x="104035" y="52017"/>
                    </a:moveTo>
                    <a:cubicBezTo>
                      <a:pt x="104035" y="80746"/>
                      <a:pt x="80746" y="104035"/>
                      <a:pt x="52017" y="104035"/>
                    </a:cubicBezTo>
                    <a:cubicBezTo>
                      <a:pt x="23289" y="104035"/>
                      <a:pt x="0" y="80746"/>
                      <a:pt x="0" y="52017"/>
                    </a:cubicBezTo>
                    <a:cubicBezTo>
                      <a:pt x="0" y="23289"/>
                      <a:pt x="23289" y="0"/>
                      <a:pt x="52017" y="0"/>
                    </a:cubicBezTo>
                    <a:cubicBezTo>
                      <a:pt x="80746" y="0"/>
                      <a:pt x="104035" y="23289"/>
                      <a:pt x="104035" y="52017"/>
                    </a:cubicBezTo>
                    <a:close/>
                  </a:path>
                </a:pathLst>
              </a:custGeom>
              <a:solidFill>
                <a:srgbClr val="1760BF"/>
              </a:solidFill>
              <a:ln w="6466" cap="flat">
                <a:noFill/>
                <a:prstDash val="solid"/>
                <a:miter/>
              </a:ln>
            </p:spPr>
            <p:txBody>
              <a:bodyPr rtlCol="0" anchor="ctr"/>
              <a:lstStyle/>
              <a:p>
                <a:endParaRPr lang="fr-FR"/>
              </a:p>
            </p:txBody>
          </p:sp>
          <p:sp>
            <p:nvSpPr>
              <p:cNvPr id="33" name="Graphique 6">
                <a:extLst>
                  <a:ext uri="{FF2B5EF4-FFF2-40B4-BE49-F238E27FC236}">
                    <a16:creationId xmlns:a16="http://schemas.microsoft.com/office/drawing/2014/main" id="{A95FCEC3-0EA5-4078-BD34-26FD7D652A1E}"/>
                  </a:ext>
                </a:extLst>
              </p:cNvPr>
              <p:cNvSpPr/>
              <p:nvPr/>
            </p:nvSpPr>
            <p:spPr>
              <a:xfrm>
                <a:off x="8607709" y="4872258"/>
                <a:ext cx="475660" cy="121128"/>
              </a:xfrm>
              <a:custGeom>
                <a:avLst/>
                <a:gdLst>
                  <a:gd name="connsiteX0" fmla="*/ 238355 w 475660"/>
                  <a:gd name="connsiteY0" fmla="*/ 1479 h 121128"/>
                  <a:gd name="connsiteX1" fmla="*/ 475279 w 475660"/>
                  <a:gd name="connsiteY1" fmla="*/ 74135 h 121128"/>
                  <a:gd name="connsiteX2" fmla="*/ -382 w 475660"/>
                  <a:gd name="connsiteY2" fmla="*/ 55243 h 121128"/>
                  <a:gd name="connsiteX3" fmla="*/ 238355 w 475660"/>
                  <a:gd name="connsiteY3" fmla="*/ 1479 h 121128"/>
                </a:gdLst>
                <a:ahLst/>
                <a:cxnLst>
                  <a:cxn ang="0">
                    <a:pos x="connsiteX0" y="connsiteY0"/>
                  </a:cxn>
                  <a:cxn ang="0">
                    <a:pos x="connsiteX1" y="connsiteY1"/>
                  </a:cxn>
                  <a:cxn ang="0">
                    <a:pos x="connsiteX2" y="connsiteY2"/>
                  </a:cxn>
                  <a:cxn ang="0">
                    <a:pos x="connsiteX3" y="connsiteY3"/>
                  </a:cxn>
                </a:cxnLst>
                <a:rect l="l" t="t" r="r" b="b"/>
                <a:pathLst>
                  <a:path w="475660" h="121128">
                    <a:moveTo>
                      <a:pt x="238355" y="1479"/>
                    </a:moveTo>
                    <a:cubicBezTo>
                      <a:pt x="297359" y="5425"/>
                      <a:pt x="395053" y="39651"/>
                      <a:pt x="475279" y="74135"/>
                    </a:cubicBezTo>
                    <a:cubicBezTo>
                      <a:pt x="444677" y="111401"/>
                      <a:pt x="245989" y="165553"/>
                      <a:pt x="-382" y="55243"/>
                    </a:cubicBezTo>
                    <a:cubicBezTo>
                      <a:pt x="28668" y="17783"/>
                      <a:pt x="103006" y="-7515"/>
                      <a:pt x="238355" y="1479"/>
                    </a:cubicBezTo>
                    <a:close/>
                  </a:path>
                </a:pathLst>
              </a:custGeom>
              <a:solidFill>
                <a:srgbClr val="D19D82"/>
              </a:solidFill>
              <a:ln w="6466" cap="flat">
                <a:noFill/>
                <a:prstDash val="solid"/>
                <a:miter/>
              </a:ln>
            </p:spPr>
            <p:txBody>
              <a:bodyPr rtlCol="0" anchor="ctr"/>
              <a:lstStyle/>
              <a:p>
                <a:endParaRPr lang="fr-FR"/>
              </a:p>
            </p:txBody>
          </p:sp>
          <p:sp>
            <p:nvSpPr>
              <p:cNvPr id="34" name="Graphique 6">
                <a:extLst>
                  <a:ext uri="{FF2B5EF4-FFF2-40B4-BE49-F238E27FC236}">
                    <a16:creationId xmlns:a16="http://schemas.microsoft.com/office/drawing/2014/main" id="{5EA96437-12EA-4822-917C-D7BD3635356A}"/>
                  </a:ext>
                </a:extLst>
              </p:cNvPr>
              <p:cNvSpPr/>
              <p:nvPr/>
            </p:nvSpPr>
            <p:spPr>
              <a:xfrm>
                <a:off x="8267470" y="4123510"/>
                <a:ext cx="108296" cy="254788"/>
              </a:xfrm>
              <a:custGeom>
                <a:avLst/>
                <a:gdLst>
                  <a:gd name="connsiteX0" fmla="*/ 62627 w 108296"/>
                  <a:gd name="connsiteY0" fmla="*/ 27872 h 254788"/>
                  <a:gd name="connsiteX1" fmla="*/ 711 w 108296"/>
                  <a:gd name="connsiteY1" fmla="*/ 87847 h 254788"/>
                  <a:gd name="connsiteX2" fmla="*/ 107915 w 108296"/>
                  <a:gd name="connsiteY2" fmla="*/ 254445 h 254788"/>
                </a:gdLst>
                <a:ahLst/>
                <a:cxnLst>
                  <a:cxn ang="0">
                    <a:pos x="connsiteX0" y="connsiteY0"/>
                  </a:cxn>
                  <a:cxn ang="0">
                    <a:pos x="connsiteX1" y="connsiteY1"/>
                  </a:cxn>
                  <a:cxn ang="0">
                    <a:pos x="connsiteX2" y="connsiteY2"/>
                  </a:cxn>
                </a:cxnLst>
                <a:rect l="l" t="t" r="r" b="b"/>
                <a:pathLst>
                  <a:path w="108296" h="254788">
                    <a:moveTo>
                      <a:pt x="62627" y="27872"/>
                    </a:moveTo>
                    <a:cubicBezTo>
                      <a:pt x="55186" y="-19358"/>
                      <a:pt x="-9512" y="-12370"/>
                      <a:pt x="711" y="87847"/>
                    </a:cubicBezTo>
                    <a:cubicBezTo>
                      <a:pt x="10933" y="188065"/>
                      <a:pt x="107915" y="254445"/>
                      <a:pt x="107915" y="254445"/>
                    </a:cubicBezTo>
                    <a:close/>
                  </a:path>
                </a:pathLst>
              </a:custGeom>
              <a:solidFill>
                <a:srgbClr val="D19D82"/>
              </a:solidFill>
              <a:ln w="6466" cap="flat">
                <a:noFill/>
                <a:prstDash val="solid"/>
                <a:miter/>
              </a:ln>
            </p:spPr>
            <p:txBody>
              <a:bodyPr rtlCol="0" anchor="ctr"/>
              <a:lstStyle/>
              <a:p>
                <a:endParaRPr lang="fr-FR"/>
              </a:p>
            </p:txBody>
          </p:sp>
          <p:sp>
            <p:nvSpPr>
              <p:cNvPr id="35" name="Graphique 6">
                <a:extLst>
                  <a:ext uri="{FF2B5EF4-FFF2-40B4-BE49-F238E27FC236}">
                    <a16:creationId xmlns:a16="http://schemas.microsoft.com/office/drawing/2014/main" id="{700F272D-7DE3-41D4-99C0-5841D7BCC370}"/>
                  </a:ext>
                </a:extLst>
              </p:cNvPr>
              <p:cNvSpPr/>
              <p:nvPr/>
            </p:nvSpPr>
            <p:spPr>
              <a:xfrm>
                <a:off x="9263748" y="4369592"/>
                <a:ext cx="205540" cy="168685"/>
              </a:xfrm>
              <a:custGeom>
                <a:avLst/>
                <a:gdLst>
                  <a:gd name="connsiteX0" fmla="*/ 140789 w 205540"/>
                  <a:gd name="connsiteY0" fmla="*/ 6745 h 168685"/>
                  <a:gd name="connsiteX1" fmla="*/ 177344 w 205540"/>
                  <a:gd name="connsiteY1" fmla="*/ 122167 h 168685"/>
                  <a:gd name="connsiteX2" fmla="*/ -382 w 205540"/>
                  <a:gd name="connsiteY2" fmla="*/ 157428 h 168685"/>
                </a:gdLst>
                <a:ahLst/>
                <a:cxnLst>
                  <a:cxn ang="0">
                    <a:pos x="connsiteX0" y="connsiteY0"/>
                  </a:cxn>
                  <a:cxn ang="0">
                    <a:pos x="connsiteX1" y="connsiteY1"/>
                  </a:cxn>
                  <a:cxn ang="0">
                    <a:pos x="connsiteX2" y="connsiteY2"/>
                  </a:cxn>
                </a:cxnLst>
                <a:rect l="l" t="t" r="r" b="b"/>
                <a:pathLst>
                  <a:path w="205540" h="168685">
                    <a:moveTo>
                      <a:pt x="140789" y="6745"/>
                    </a:moveTo>
                    <a:cubicBezTo>
                      <a:pt x="182455" y="-23080"/>
                      <a:pt x="240295" y="46147"/>
                      <a:pt x="177344" y="122167"/>
                    </a:cubicBezTo>
                    <a:cubicBezTo>
                      <a:pt x="114393" y="198187"/>
                      <a:pt x="-382" y="157428"/>
                      <a:pt x="-382" y="157428"/>
                    </a:cubicBezTo>
                    <a:close/>
                  </a:path>
                </a:pathLst>
              </a:custGeom>
              <a:solidFill>
                <a:srgbClr val="D19D82"/>
              </a:solidFill>
              <a:ln w="6466" cap="flat">
                <a:noFill/>
                <a:prstDash val="solid"/>
                <a:miter/>
              </a:ln>
            </p:spPr>
            <p:txBody>
              <a:bodyPr rtlCol="0" anchor="ctr"/>
              <a:lstStyle/>
              <a:p>
                <a:endParaRPr lang="fr-FR"/>
              </a:p>
            </p:txBody>
          </p:sp>
          <p:sp>
            <p:nvSpPr>
              <p:cNvPr id="36" name="Graphique 6">
                <a:extLst>
                  <a:ext uri="{FF2B5EF4-FFF2-40B4-BE49-F238E27FC236}">
                    <a16:creationId xmlns:a16="http://schemas.microsoft.com/office/drawing/2014/main" id="{4914A894-B2AA-4C02-BA52-6E02756A9EFE}"/>
                  </a:ext>
                </a:extLst>
              </p:cNvPr>
              <p:cNvSpPr/>
              <p:nvPr/>
            </p:nvSpPr>
            <p:spPr>
              <a:xfrm>
                <a:off x="8327982" y="3307521"/>
                <a:ext cx="1139655" cy="1492738"/>
              </a:xfrm>
              <a:custGeom>
                <a:avLst/>
                <a:gdLst>
                  <a:gd name="connsiteX0" fmla="*/ 1143 w 1139655"/>
                  <a:gd name="connsiteY0" fmla="*/ 993443 h 1492738"/>
                  <a:gd name="connsiteX1" fmla="*/ 398972 w 1139655"/>
                  <a:gd name="connsiteY1" fmla="*/ 1456940 h 1492738"/>
                  <a:gd name="connsiteX2" fmla="*/ 525522 w 1139655"/>
                  <a:gd name="connsiteY2" fmla="*/ 1492395 h 1492738"/>
                  <a:gd name="connsiteX3" fmla="*/ 610406 w 1139655"/>
                  <a:gd name="connsiteY3" fmla="*/ 1456811 h 1492738"/>
                  <a:gd name="connsiteX4" fmla="*/ 1076232 w 1139655"/>
                  <a:gd name="connsiteY4" fmla="*/ 1068623 h 1492738"/>
                  <a:gd name="connsiteX5" fmla="*/ 467035 w 1139655"/>
                  <a:gd name="connsiteY5" fmla="*/ 6991 h 1492738"/>
                  <a:gd name="connsiteX6" fmla="*/ 1143 w 1139655"/>
                  <a:gd name="connsiteY6" fmla="*/ 993443 h 1492738"/>
                  <a:gd name="connsiteX7" fmla="*/ 660612 w 1139655"/>
                  <a:gd name="connsiteY7" fmla="*/ 879057 h 1492738"/>
                  <a:gd name="connsiteX8" fmla="*/ 761735 w 1139655"/>
                  <a:gd name="connsiteY8" fmla="*/ 809377 h 1492738"/>
                  <a:gd name="connsiteX9" fmla="*/ 854835 w 1139655"/>
                  <a:gd name="connsiteY9" fmla="*/ 889409 h 1492738"/>
                  <a:gd name="connsiteX10" fmla="*/ 753777 w 1139655"/>
                  <a:gd name="connsiteY10" fmla="*/ 959089 h 1492738"/>
                  <a:gd name="connsiteX11" fmla="*/ 660612 w 1139655"/>
                  <a:gd name="connsiteY11" fmla="*/ 879057 h 1492738"/>
                  <a:gd name="connsiteX12" fmla="*/ 142509 w 1139655"/>
                  <a:gd name="connsiteY12" fmla="*/ 788480 h 1492738"/>
                  <a:gd name="connsiteX13" fmla="*/ 255925 w 1139655"/>
                  <a:gd name="connsiteY13" fmla="*/ 741444 h 1492738"/>
                  <a:gd name="connsiteX14" fmla="*/ 330263 w 1139655"/>
                  <a:gd name="connsiteY14" fmla="*/ 839203 h 1492738"/>
                  <a:gd name="connsiteX15" fmla="*/ 216847 w 1139655"/>
                  <a:gd name="connsiteY15" fmla="*/ 886239 h 1492738"/>
                  <a:gd name="connsiteX16" fmla="*/ 142509 w 1139655"/>
                  <a:gd name="connsiteY16" fmla="*/ 788480 h 14927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39655" h="1492738">
                    <a:moveTo>
                      <a:pt x="1143" y="993443"/>
                    </a:moveTo>
                    <a:cubicBezTo>
                      <a:pt x="16930" y="1297524"/>
                      <a:pt x="254437" y="1407899"/>
                      <a:pt x="398972" y="1456940"/>
                    </a:cubicBezTo>
                    <a:lnTo>
                      <a:pt x="525522" y="1492395"/>
                    </a:lnTo>
                    <a:lnTo>
                      <a:pt x="610406" y="1456811"/>
                    </a:lnTo>
                    <a:cubicBezTo>
                      <a:pt x="821904" y="1456811"/>
                      <a:pt x="1020592" y="1224739"/>
                      <a:pt x="1076232" y="1068623"/>
                    </a:cubicBezTo>
                    <a:cubicBezTo>
                      <a:pt x="1310116" y="299297"/>
                      <a:pt x="845259" y="-57125"/>
                      <a:pt x="467035" y="6991"/>
                    </a:cubicBezTo>
                    <a:cubicBezTo>
                      <a:pt x="88810" y="71107"/>
                      <a:pt x="-14643" y="689297"/>
                      <a:pt x="1143" y="993443"/>
                    </a:cubicBezTo>
                    <a:close/>
                    <a:moveTo>
                      <a:pt x="660612" y="879057"/>
                    </a:moveTo>
                    <a:cubicBezTo>
                      <a:pt x="662811" y="837715"/>
                      <a:pt x="708100" y="806530"/>
                      <a:pt x="761735" y="809377"/>
                    </a:cubicBezTo>
                    <a:cubicBezTo>
                      <a:pt x="815369" y="812224"/>
                      <a:pt x="857035" y="848196"/>
                      <a:pt x="854835" y="889409"/>
                    </a:cubicBezTo>
                    <a:cubicBezTo>
                      <a:pt x="852635" y="930621"/>
                      <a:pt x="807411" y="962000"/>
                      <a:pt x="753777" y="959089"/>
                    </a:cubicBezTo>
                    <a:cubicBezTo>
                      <a:pt x="700142" y="956177"/>
                      <a:pt x="658411" y="920464"/>
                      <a:pt x="660612" y="879057"/>
                    </a:cubicBezTo>
                    <a:close/>
                    <a:moveTo>
                      <a:pt x="142509" y="788480"/>
                    </a:moveTo>
                    <a:cubicBezTo>
                      <a:pt x="153313" y="748496"/>
                      <a:pt x="204101" y="727469"/>
                      <a:pt x="255925" y="741444"/>
                    </a:cubicBezTo>
                    <a:cubicBezTo>
                      <a:pt x="307748" y="755419"/>
                      <a:pt x="341068" y="799219"/>
                      <a:pt x="330263" y="839203"/>
                    </a:cubicBezTo>
                    <a:cubicBezTo>
                      <a:pt x="319459" y="879186"/>
                      <a:pt x="268670" y="900213"/>
                      <a:pt x="216847" y="886239"/>
                    </a:cubicBezTo>
                    <a:cubicBezTo>
                      <a:pt x="165024" y="872263"/>
                      <a:pt x="131510" y="828334"/>
                      <a:pt x="142509" y="788480"/>
                    </a:cubicBezTo>
                    <a:close/>
                  </a:path>
                </a:pathLst>
              </a:custGeom>
              <a:solidFill>
                <a:srgbClr val="D19D82"/>
              </a:solidFill>
              <a:ln w="6466" cap="flat">
                <a:noFill/>
                <a:prstDash val="solid"/>
                <a:miter/>
              </a:ln>
            </p:spPr>
            <p:txBody>
              <a:bodyPr rtlCol="0" anchor="ctr"/>
              <a:lstStyle/>
              <a:p>
                <a:endParaRPr lang="fr-FR"/>
              </a:p>
            </p:txBody>
          </p:sp>
          <p:sp>
            <p:nvSpPr>
              <p:cNvPr id="37" name="Graphique 6">
                <a:extLst>
                  <a:ext uri="{FF2B5EF4-FFF2-40B4-BE49-F238E27FC236}">
                    <a16:creationId xmlns:a16="http://schemas.microsoft.com/office/drawing/2014/main" id="{B1706E78-CABE-4134-BE5A-0086AF929B49}"/>
                  </a:ext>
                </a:extLst>
              </p:cNvPr>
              <p:cNvSpPr/>
              <p:nvPr/>
            </p:nvSpPr>
            <p:spPr>
              <a:xfrm>
                <a:off x="9090049" y="4116789"/>
                <a:ext cx="106198" cy="136162"/>
              </a:xfrm>
              <a:custGeom>
                <a:avLst/>
                <a:gdLst>
                  <a:gd name="connsiteX0" fmla="*/ 1932 w 106198"/>
                  <a:gd name="connsiteY0" fmla="*/ -344 h 136162"/>
                  <a:gd name="connsiteX1" fmla="*/ 51297 w 106198"/>
                  <a:gd name="connsiteY1" fmla="*/ 13307 h 136162"/>
                  <a:gd name="connsiteX2" fmla="*/ 88110 w 106198"/>
                  <a:gd name="connsiteY2" fmla="*/ 49280 h 136162"/>
                  <a:gd name="connsiteX3" fmla="*/ 90310 w 106198"/>
                  <a:gd name="connsiteY3" fmla="*/ 101038 h 136162"/>
                  <a:gd name="connsiteX4" fmla="*/ 83840 w 106198"/>
                  <a:gd name="connsiteY4" fmla="*/ 113396 h 136162"/>
                  <a:gd name="connsiteX5" fmla="*/ 93674 w 106198"/>
                  <a:gd name="connsiteY5" fmla="*/ 116113 h 136162"/>
                  <a:gd name="connsiteX6" fmla="*/ 105449 w 106198"/>
                  <a:gd name="connsiteY6" fmla="*/ 117083 h 136162"/>
                  <a:gd name="connsiteX7" fmla="*/ 105449 w 106198"/>
                  <a:gd name="connsiteY7" fmla="*/ 117795 h 136162"/>
                  <a:gd name="connsiteX8" fmla="*/ 93156 w 106198"/>
                  <a:gd name="connsiteY8" fmla="*/ 119542 h 136162"/>
                  <a:gd name="connsiteX9" fmla="*/ 80541 w 106198"/>
                  <a:gd name="connsiteY9" fmla="*/ 118636 h 136162"/>
                  <a:gd name="connsiteX10" fmla="*/ 80023 w 106198"/>
                  <a:gd name="connsiteY10" fmla="*/ 118313 h 136162"/>
                  <a:gd name="connsiteX11" fmla="*/ 75753 w 106198"/>
                  <a:gd name="connsiteY11" fmla="*/ 123100 h 136162"/>
                  <a:gd name="connsiteX12" fmla="*/ 72647 w 106198"/>
                  <a:gd name="connsiteY12" fmla="*/ 126206 h 136162"/>
                  <a:gd name="connsiteX13" fmla="*/ 72647 w 106198"/>
                  <a:gd name="connsiteY13" fmla="*/ 126206 h 136162"/>
                  <a:gd name="connsiteX14" fmla="*/ 72647 w 106198"/>
                  <a:gd name="connsiteY14" fmla="*/ 126206 h 136162"/>
                  <a:gd name="connsiteX15" fmla="*/ 73812 w 106198"/>
                  <a:gd name="connsiteY15" fmla="*/ 126853 h 136162"/>
                  <a:gd name="connsiteX16" fmla="*/ 85199 w 106198"/>
                  <a:gd name="connsiteY16" fmla="*/ 129699 h 136162"/>
                  <a:gd name="connsiteX17" fmla="*/ 102214 w 106198"/>
                  <a:gd name="connsiteY17" fmla="*/ 130799 h 136162"/>
                  <a:gd name="connsiteX18" fmla="*/ 84617 w 106198"/>
                  <a:gd name="connsiteY18" fmla="*/ 135587 h 136162"/>
                  <a:gd name="connsiteX19" fmla="*/ 71224 w 106198"/>
                  <a:gd name="connsiteY19" fmla="*/ 131899 h 136162"/>
                  <a:gd name="connsiteX20" fmla="*/ 69606 w 106198"/>
                  <a:gd name="connsiteY20" fmla="*/ 130929 h 136162"/>
                  <a:gd name="connsiteX21" fmla="*/ 67407 w 106198"/>
                  <a:gd name="connsiteY21" fmla="*/ 129052 h 136162"/>
                  <a:gd name="connsiteX22" fmla="*/ 65401 w 106198"/>
                  <a:gd name="connsiteY22" fmla="*/ 126917 h 136162"/>
                  <a:gd name="connsiteX23" fmla="*/ 64754 w 106198"/>
                  <a:gd name="connsiteY23" fmla="*/ 125818 h 136162"/>
                  <a:gd name="connsiteX24" fmla="*/ 65789 w 106198"/>
                  <a:gd name="connsiteY24" fmla="*/ 124847 h 136162"/>
                  <a:gd name="connsiteX25" fmla="*/ 71742 w 106198"/>
                  <a:gd name="connsiteY25" fmla="*/ 119089 h 136162"/>
                  <a:gd name="connsiteX26" fmla="*/ 85716 w 106198"/>
                  <a:gd name="connsiteY26" fmla="*/ 98903 h 136162"/>
                  <a:gd name="connsiteX27" fmla="*/ 84810 w 106198"/>
                  <a:gd name="connsiteY27" fmla="*/ 50832 h 136162"/>
                  <a:gd name="connsiteX28" fmla="*/ 50132 w 106198"/>
                  <a:gd name="connsiteY28" fmla="*/ 15119 h 136162"/>
                  <a:gd name="connsiteX29" fmla="*/ 1673 w 106198"/>
                  <a:gd name="connsiteY29" fmla="*/ 433 h 136162"/>
                  <a:gd name="connsiteX30" fmla="*/ 1932 w 106198"/>
                  <a:gd name="connsiteY30" fmla="*/ -344 h 136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06198" h="136162">
                    <a:moveTo>
                      <a:pt x="1932" y="-344"/>
                    </a:moveTo>
                    <a:cubicBezTo>
                      <a:pt x="19207" y="607"/>
                      <a:pt x="36028" y="5266"/>
                      <a:pt x="51297" y="13307"/>
                    </a:cubicBezTo>
                    <a:cubicBezTo>
                      <a:pt x="66889" y="21311"/>
                      <a:pt x="79764" y="33849"/>
                      <a:pt x="88110" y="49280"/>
                    </a:cubicBezTo>
                    <a:cubicBezTo>
                      <a:pt x="96327" y="65402"/>
                      <a:pt x="97103" y="84281"/>
                      <a:pt x="90310" y="101038"/>
                    </a:cubicBezTo>
                    <a:cubicBezTo>
                      <a:pt x="88628" y="105373"/>
                      <a:pt x="86428" y="109520"/>
                      <a:pt x="83840" y="113396"/>
                    </a:cubicBezTo>
                    <a:cubicBezTo>
                      <a:pt x="87075" y="114515"/>
                      <a:pt x="90310" y="115421"/>
                      <a:pt x="93674" y="116113"/>
                    </a:cubicBezTo>
                    <a:cubicBezTo>
                      <a:pt x="97492" y="117077"/>
                      <a:pt x="101503" y="117407"/>
                      <a:pt x="105449" y="117083"/>
                    </a:cubicBezTo>
                    <a:cubicBezTo>
                      <a:pt x="105837" y="117083"/>
                      <a:pt x="106031" y="117730"/>
                      <a:pt x="105449" y="117795"/>
                    </a:cubicBezTo>
                    <a:cubicBezTo>
                      <a:pt x="101438" y="118953"/>
                      <a:pt x="97297" y="119542"/>
                      <a:pt x="93156" y="119542"/>
                    </a:cubicBezTo>
                    <a:cubicBezTo>
                      <a:pt x="88951" y="119717"/>
                      <a:pt x="84681" y="119412"/>
                      <a:pt x="80541" y="118636"/>
                    </a:cubicBezTo>
                    <a:lnTo>
                      <a:pt x="80023" y="118313"/>
                    </a:lnTo>
                    <a:cubicBezTo>
                      <a:pt x="78664" y="119982"/>
                      <a:pt x="77241" y="121580"/>
                      <a:pt x="75753" y="123100"/>
                    </a:cubicBezTo>
                    <a:lnTo>
                      <a:pt x="72647" y="126206"/>
                    </a:lnTo>
                    <a:cubicBezTo>
                      <a:pt x="72647" y="126206"/>
                      <a:pt x="72647" y="126206"/>
                      <a:pt x="72647" y="126206"/>
                    </a:cubicBezTo>
                    <a:lnTo>
                      <a:pt x="72647" y="126206"/>
                    </a:lnTo>
                    <a:lnTo>
                      <a:pt x="73812" y="126853"/>
                    </a:lnTo>
                    <a:cubicBezTo>
                      <a:pt x="77435" y="128470"/>
                      <a:pt x="81252" y="129434"/>
                      <a:pt x="85199" y="129699"/>
                    </a:cubicBezTo>
                    <a:cubicBezTo>
                      <a:pt x="96132" y="130605"/>
                      <a:pt x="101568" y="129182"/>
                      <a:pt x="102214" y="130799"/>
                    </a:cubicBezTo>
                    <a:cubicBezTo>
                      <a:pt x="102861" y="132417"/>
                      <a:pt x="97232" y="136881"/>
                      <a:pt x="84617" y="135587"/>
                    </a:cubicBezTo>
                    <a:cubicBezTo>
                      <a:pt x="79958" y="135140"/>
                      <a:pt x="75429" y="133898"/>
                      <a:pt x="71224" y="131899"/>
                    </a:cubicBezTo>
                    <a:lnTo>
                      <a:pt x="69606" y="130929"/>
                    </a:lnTo>
                    <a:cubicBezTo>
                      <a:pt x="68765" y="130411"/>
                      <a:pt x="68054" y="129783"/>
                      <a:pt x="67407" y="129052"/>
                    </a:cubicBezTo>
                    <a:cubicBezTo>
                      <a:pt x="66695" y="128386"/>
                      <a:pt x="66048" y="127674"/>
                      <a:pt x="65401" y="126917"/>
                    </a:cubicBezTo>
                    <a:cubicBezTo>
                      <a:pt x="65401" y="126529"/>
                      <a:pt x="64496" y="126141"/>
                      <a:pt x="64754" y="125818"/>
                    </a:cubicBezTo>
                    <a:lnTo>
                      <a:pt x="65789" y="124847"/>
                    </a:lnTo>
                    <a:lnTo>
                      <a:pt x="71742" y="119089"/>
                    </a:lnTo>
                    <a:cubicBezTo>
                      <a:pt x="77629" y="113292"/>
                      <a:pt x="82352" y="106447"/>
                      <a:pt x="85716" y="98903"/>
                    </a:cubicBezTo>
                    <a:cubicBezTo>
                      <a:pt x="92380" y="83498"/>
                      <a:pt x="91992" y="65978"/>
                      <a:pt x="84810" y="50832"/>
                    </a:cubicBezTo>
                    <a:cubicBezTo>
                      <a:pt x="77111" y="35699"/>
                      <a:pt x="65013" y="23251"/>
                      <a:pt x="50132" y="15119"/>
                    </a:cubicBezTo>
                    <a:cubicBezTo>
                      <a:pt x="35252" y="6740"/>
                      <a:pt x="18689" y="1727"/>
                      <a:pt x="1673" y="433"/>
                    </a:cubicBezTo>
                    <a:cubicBezTo>
                      <a:pt x="-1108" y="109"/>
                      <a:pt x="-1108" y="-344"/>
                      <a:pt x="1932" y="-344"/>
                    </a:cubicBezTo>
                    <a:close/>
                  </a:path>
                </a:pathLst>
              </a:custGeom>
              <a:solidFill>
                <a:srgbClr val="313759"/>
              </a:solidFill>
              <a:ln w="6466" cap="flat">
                <a:noFill/>
                <a:prstDash val="solid"/>
                <a:miter/>
              </a:ln>
            </p:spPr>
            <p:txBody>
              <a:bodyPr rtlCol="0" anchor="ctr"/>
              <a:lstStyle/>
              <a:p>
                <a:endParaRPr lang="fr-FR"/>
              </a:p>
            </p:txBody>
          </p:sp>
          <p:sp>
            <p:nvSpPr>
              <p:cNvPr id="38" name="Graphique 6">
                <a:extLst>
                  <a:ext uri="{FF2B5EF4-FFF2-40B4-BE49-F238E27FC236}">
                    <a16:creationId xmlns:a16="http://schemas.microsoft.com/office/drawing/2014/main" id="{C8D9E79A-625E-43C4-8420-306C55CC7F97}"/>
                  </a:ext>
                </a:extLst>
              </p:cNvPr>
              <p:cNvSpPr/>
              <p:nvPr/>
            </p:nvSpPr>
            <p:spPr>
              <a:xfrm>
                <a:off x="8476437" y="3919778"/>
                <a:ext cx="199723" cy="53561"/>
              </a:xfrm>
              <a:custGeom>
                <a:avLst/>
                <a:gdLst>
                  <a:gd name="connsiteX0" fmla="*/ 199341 w 199723"/>
                  <a:gd name="connsiteY0" fmla="*/ 31041 h 53561"/>
                  <a:gd name="connsiteX1" fmla="*/ 148424 w 199723"/>
                  <a:gd name="connsiteY1" fmla="*/ 49285 h 53561"/>
                  <a:gd name="connsiteX2" fmla="*/ -382 w 199723"/>
                  <a:gd name="connsiteY2" fmla="*/ 25541 h 53561"/>
                  <a:gd name="connsiteX3" fmla="*/ 199341 w 199723"/>
                  <a:gd name="connsiteY3" fmla="*/ 31041 h 53561"/>
                </a:gdLst>
                <a:ahLst/>
                <a:cxnLst>
                  <a:cxn ang="0">
                    <a:pos x="connsiteX0" y="connsiteY0"/>
                  </a:cxn>
                  <a:cxn ang="0">
                    <a:pos x="connsiteX1" y="connsiteY1"/>
                  </a:cxn>
                  <a:cxn ang="0">
                    <a:pos x="connsiteX2" y="connsiteY2"/>
                  </a:cxn>
                  <a:cxn ang="0">
                    <a:pos x="connsiteX3" y="connsiteY3"/>
                  </a:cxn>
                </a:cxnLst>
                <a:rect l="l" t="t" r="r" b="b"/>
                <a:pathLst>
                  <a:path w="199723" h="53561">
                    <a:moveTo>
                      <a:pt x="199341" y="31041"/>
                    </a:moveTo>
                    <a:cubicBezTo>
                      <a:pt x="193259" y="44886"/>
                      <a:pt x="182261" y="60737"/>
                      <a:pt x="148424" y="49285"/>
                    </a:cubicBezTo>
                    <a:cubicBezTo>
                      <a:pt x="114586" y="37834"/>
                      <a:pt x="33326" y="20689"/>
                      <a:pt x="-382" y="25541"/>
                    </a:cubicBezTo>
                    <a:cubicBezTo>
                      <a:pt x="27827" y="-12049"/>
                      <a:pt x="146353" y="-7390"/>
                      <a:pt x="199341" y="31041"/>
                    </a:cubicBezTo>
                    <a:close/>
                  </a:path>
                </a:pathLst>
              </a:custGeom>
              <a:solidFill>
                <a:srgbClr val="313759"/>
              </a:solidFill>
              <a:ln w="6466" cap="flat">
                <a:noFill/>
                <a:prstDash val="solid"/>
                <a:miter/>
              </a:ln>
            </p:spPr>
            <p:txBody>
              <a:bodyPr rtlCol="0" anchor="ctr"/>
              <a:lstStyle/>
              <a:p>
                <a:endParaRPr lang="fr-FR"/>
              </a:p>
            </p:txBody>
          </p:sp>
          <p:sp>
            <p:nvSpPr>
              <p:cNvPr id="39" name="Graphique 6">
                <a:extLst>
                  <a:ext uri="{FF2B5EF4-FFF2-40B4-BE49-F238E27FC236}">
                    <a16:creationId xmlns:a16="http://schemas.microsoft.com/office/drawing/2014/main" id="{56A3451A-28D2-4058-AA3C-178CFC5D65D9}"/>
                  </a:ext>
                </a:extLst>
              </p:cNvPr>
              <p:cNvSpPr/>
              <p:nvPr/>
            </p:nvSpPr>
            <p:spPr>
              <a:xfrm>
                <a:off x="9018348" y="3967973"/>
                <a:ext cx="197265" cy="44393"/>
              </a:xfrm>
              <a:custGeom>
                <a:avLst/>
                <a:gdLst>
                  <a:gd name="connsiteX0" fmla="*/ -382 w 197265"/>
                  <a:gd name="connsiteY0" fmla="*/ 13706 h 44393"/>
                  <a:gd name="connsiteX1" fmla="*/ 46461 w 197265"/>
                  <a:gd name="connsiteY1" fmla="*/ 40750 h 44393"/>
                  <a:gd name="connsiteX2" fmla="*/ 196884 w 197265"/>
                  <a:gd name="connsiteY2" fmla="*/ 44049 h 44393"/>
                  <a:gd name="connsiteX3" fmla="*/ -382 w 197265"/>
                  <a:gd name="connsiteY3" fmla="*/ 13706 h 44393"/>
                </a:gdLst>
                <a:ahLst/>
                <a:cxnLst>
                  <a:cxn ang="0">
                    <a:pos x="connsiteX0" y="connsiteY0"/>
                  </a:cxn>
                  <a:cxn ang="0">
                    <a:pos x="connsiteX1" y="connsiteY1"/>
                  </a:cxn>
                  <a:cxn ang="0">
                    <a:pos x="connsiteX2" y="connsiteY2"/>
                  </a:cxn>
                  <a:cxn ang="0">
                    <a:pos x="connsiteX3" y="connsiteY3"/>
                  </a:cxn>
                </a:cxnLst>
                <a:rect l="l" t="t" r="r" b="b"/>
                <a:pathLst>
                  <a:path w="197265" h="44393">
                    <a:moveTo>
                      <a:pt x="-382" y="13706"/>
                    </a:moveTo>
                    <a:cubicBezTo>
                      <a:pt x="3112" y="28457"/>
                      <a:pt x="11135" y="46055"/>
                      <a:pt x="46461" y="40750"/>
                    </a:cubicBezTo>
                    <a:cubicBezTo>
                      <a:pt x="81785" y="35445"/>
                      <a:pt x="164793" y="33245"/>
                      <a:pt x="196884" y="44049"/>
                    </a:cubicBezTo>
                    <a:cubicBezTo>
                      <a:pt x="176050" y="1996"/>
                      <a:pt x="58623" y="-14567"/>
                      <a:pt x="-382" y="13706"/>
                    </a:cubicBezTo>
                    <a:close/>
                  </a:path>
                </a:pathLst>
              </a:custGeom>
              <a:solidFill>
                <a:srgbClr val="313759"/>
              </a:solidFill>
              <a:ln w="6466" cap="flat">
                <a:noFill/>
                <a:prstDash val="solid"/>
                <a:miter/>
              </a:ln>
            </p:spPr>
            <p:txBody>
              <a:bodyPr rtlCol="0" anchor="ctr"/>
              <a:lstStyle/>
              <a:p>
                <a:endParaRPr lang="fr-FR"/>
              </a:p>
            </p:txBody>
          </p:sp>
          <p:sp>
            <p:nvSpPr>
              <p:cNvPr id="40" name="Graphique 6">
                <a:extLst>
                  <a:ext uri="{FF2B5EF4-FFF2-40B4-BE49-F238E27FC236}">
                    <a16:creationId xmlns:a16="http://schemas.microsoft.com/office/drawing/2014/main" id="{F81EC234-4A5E-4E3D-B9E8-447AAB669722}"/>
                  </a:ext>
                </a:extLst>
              </p:cNvPr>
              <p:cNvSpPr/>
              <p:nvPr/>
            </p:nvSpPr>
            <p:spPr>
              <a:xfrm>
                <a:off x="8764881" y="3825268"/>
                <a:ext cx="125275" cy="514820"/>
              </a:xfrm>
              <a:custGeom>
                <a:avLst/>
                <a:gdLst>
                  <a:gd name="connsiteX0" fmla="*/ 2833 w 125275"/>
                  <a:gd name="connsiteY0" fmla="*/ 440695 h 514820"/>
                  <a:gd name="connsiteX1" fmla="*/ 10339 w 125275"/>
                  <a:gd name="connsiteY1" fmla="*/ 432479 h 514820"/>
                  <a:gd name="connsiteX2" fmla="*/ 31106 w 125275"/>
                  <a:gd name="connsiteY2" fmla="*/ 427820 h 514820"/>
                  <a:gd name="connsiteX3" fmla="*/ 50516 w 125275"/>
                  <a:gd name="connsiteY3" fmla="*/ 434290 h 514820"/>
                  <a:gd name="connsiteX4" fmla="*/ 58603 w 125275"/>
                  <a:gd name="connsiteY4" fmla="*/ 440048 h 514820"/>
                  <a:gd name="connsiteX5" fmla="*/ 62291 w 125275"/>
                  <a:gd name="connsiteY5" fmla="*/ 443348 h 514820"/>
                  <a:gd name="connsiteX6" fmla="*/ 62938 w 125275"/>
                  <a:gd name="connsiteY6" fmla="*/ 443930 h 514820"/>
                  <a:gd name="connsiteX7" fmla="*/ 62938 w 125275"/>
                  <a:gd name="connsiteY7" fmla="*/ 443930 h 514820"/>
                  <a:gd name="connsiteX8" fmla="*/ 63326 w 125275"/>
                  <a:gd name="connsiteY8" fmla="*/ 440760 h 514820"/>
                  <a:gd name="connsiteX9" fmla="*/ 83189 w 125275"/>
                  <a:gd name="connsiteY9" fmla="*/ 293830 h 514820"/>
                  <a:gd name="connsiteX10" fmla="*/ 124465 w 125275"/>
                  <a:gd name="connsiteY10" fmla="*/ 554 h 514820"/>
                  <a:gd name="connsiteX11" fmla="*/ 124854 w 125275"/>
                  <a:gd name="connsiteY11" fmla="*/ 554 h 514820"/>
                  <a:gd name="connsiteX12" fmla="*/ 90111 w 125275"/>
                  <a:gd name="connsiteY12" fmla="*/ 294607 h 514820"/>
                  <a:gd name="connsiteX13" fmla="*/ 72190 w 125275"/>
                  <a:gd name="connsiteY13" fmla="*/ 441795 h 514820"/>
                  <a:gd name="connsiteX14" fmla="*/ 70313 w 125275"/>
                  <a:gd name="connsiteY14" fmla="*/ 456611 h 514820"/>
                  <a:gd name="connsiteX15" fmla="*/ 69731 w 125275"/>
                  <a:gd name="connsiteY15" fmla="*/ 461075 h 514820"/>
                  <a:gd name="connsiteX16" fmla="*/ 69731 w 125275"/>
                  <a:gd name="connsiteY16" fmla="*/ 463339 h 514820"/>
                  <a:gd name="connsiteX17" fmla="*/ 69214 w 125275"/>
                  <a:gd name="connsiteY17" fmla="*/ 463339 h 514820"/>
                  <a:gd name="connsiteX18" fmla="*/ 68502 w 125275"/>
                  <a:gd name="connsiteY18" fmla="*/ 462563 h 514820"/>
                  <a:gd name="connsiteX19" fmla="*/ 62420 w 125275"/>
                  <a:gd name="connsiteY19" fmla="*/ 456093 h 514820"/>
                  <a:gd name="connsiteX20" fmla="*/ 59250 w 125275"/>
                  <a:gd name="connsiteY20" fmla="*/ 452600 h 514820"/>
                  <a:gd name="connsiteX21" fmla="*/ 56532 w 125275"/>
                  <a:gd name="connsiteY21" fmla="*/ 449947 h 514820"/>
                  <a:gd name="connsiteX22" fmla="*/ 53234 w 125275"/>
                  <a:gd name="connsiteY22" fmla="*/ 447100 h 514820"/>
                  <a:gd name="connsiteX23" fmla="*/ 46246 w 125275"/>
                  <a:gd name="connsiteY23" fmla="*/ 442119 h 514820"/>
                  <a:gd name="connsiteX24" fmla="*/ 16226 w 125275"/>
                  <a:gd name="connsiteY24" fmla="*/ 439595 h 514820"/>
                  <a:gd name="connsiteX25" fmla="*/ 10726 w 125275"/>
                  <a:gd name="connsiteY25" fmla="*/ 468127 h 514820"/>
                  <a:gd name="connsiteX26" fmla="*/ 28972 w 125275"/>
                  <a:gd name="connsiteY26" fmla="*/ 497888 h 514820"/>
                  <a:gd name="connsiteX27" fmla="*/ 38805 w 125275"/>
                  <a:gd name="connsiteY27" fmla="*/ 513998 h 514820"/>
                  <a:gd name="connsiteX28" fmla="*/ 22437 w 125275"/>
                  <a:gd name="connsiteY28" fmla="*/ 503647 h 514820"/>
                  <a:gd name="connsiteX29" fmla="*/ 2187 w 125275"/>
                  <a:gd name="connsiteY29" fmla="*/ 470909 h 514820"/>
                  <a:gd name="connsiteX30" fmla="*/ -14 w 125275"/>
                  <a:gd name="connsiteY30" fmla="*/ 450659 h 514820"/>
                  <a:gd name="connsiteX31" fmla="*/ 2833 w 125275"/>
                  <a:gd name="connsiteY31" fmla="*/ 440695 h 514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25275" h="514820">
                    <a:moveTo>
                      <a:pt x="2833" y="440695"/>
                    </a:moveTo>
                    <a:cubicBezTo>
                      <a:pt x="4774" y="437473"/>
                      <a:pt x="7297" y="434678"/>
                      <a:pt x="10339" y="432479"/>
                    </a:cubicBezTo>
                    <a:cubicBezTo>
                      <a:pt x="16485" y="428467"/>
                      <a:pt x="23860" y="426818"/>
                      <a:pt x="31106" y="427820"/>
                    </a:cubicBezTo>
                    <a:cubicBezTo>
                      <a:pt x="37964" y="428532"/>
                      <a:pt x="44628" y="430738"/>
                      <a:pt x="50516" y="434290"/>
                    </a:cubicBezTo>
                    <a:cubicBezTo>
                      <a:pt x="53362" y="435985"/>
                      <a:pt x="56080" y="437913"/>
                      <a:pt x="58603" y="440048"/>
                    </a:cubicBezTo>
                    <a:cubicBezTo>
                      <a:pt x="59897" y="441083"/>
                      <a:pt x="61127" y="442183"/>
                      <a:pt x="62291" y="443348"/>
                    </a:cubicBezTo>
                    <a:lnTo>
                      <a:pt x="62938" y="443930"/>
                    </a:lnTo>
                    <a:lnTo>
                      <a:pt x="62938" y="443930"/>
                    </a:lnTo>
                    <a:lnTo>
                      <a:pt x="63326" y="440760"/>
                    </a:lnTo>
                    <a:cubicBezTo>
                      <a:pt x="69925" y="391803"/>
                      <a:pt x="76525" y="342826"/>
                      <a:pt x="83189" y="293830"/>
                    </a:cubicBezTo>
                    <a:cubicBezTo>
                      <a:pt x="96646" y="195794"/>
                      <a:pt x="110426" y="98034"/>
                      <a:pt x="124465" y="554"/>
                    </a:cubicBezTo>
                    <a:cubicBezTo>
                      <a:pt x="124465" y="-675"/>
                      <a:pt x="125048" y="-610"/>
                      <a:pt x="124854" y="554"/>
                    </a:cubicBezTo>
                    <a:cubicBezTo>
                      <a:pt x="113338" y="98248"/>
                      <a:pt x="101757" y="196266"/>
                      <a:pt x="90111" y="294607"/>
                    </a:cubicBezTo>
                    <a:cubicBezTo>
                      <a:pt x="84159" y="343693"/>
                      <a:pt x="78207" y="392754"/>
                      <a:pt x="72190" y="441795"/>
                    </a:cubicBezTo>
                    <a:lnTo>
                      <a:pt x="70313" y="456611"/>
                    </a:lnTo>
                    <a:lnTo>
                      <a:pt x="69731" y="461075"/>
                    </a:lnTo>
                    <a:lnTo>
                      <a:pt x="69731" y="463339"/>
                    </a:lnTo>
                    <a:cubicBezTo>
                      <a:pt x="69731" y="463922"/>
                      <a:pt x="69731" y="463339"/>
                      <a:pt x="69214" y="463339"/>
                    </a:cubicBezTo>
                    <a:lnTo>
                      <a:pt x="68502" y="462563"/>
                    </a:lnTo>
                    <a:lnTo>
                      <a:pt x="62420" y="456093"/>
                    </a:lnTo>
                    <a:lnTo>
                      <a:pt x="59250" y="452600"/>
                    </a:lnTo>
                    <a:lnTo>
                      <a:pt x="56532" y="449947"/>
                    </a:lnTo>
                    <a:cubicBezTo>
                      <a:pt x="55498" y="448912"/>
                      <a:pt x="54333" y="448006"/>
                      <a:pt x="53234" y="447100"/>
                    </a:cubicBezTo>
                    <a:cubicBezTo>
                      <a:pt x="51033" y="445269"/>
                      <a:pt x="48704" y="443600"/>
                      <a:pt x="46246" y="442119"/>
                    </a:cubicBezTo>
                    <a:cubicBezTo>
                      <a:pt x="36735" y="436296"/>
                      <a:pt x="24378" y="433967"/>
                      <a:pt x="16226" y="439595"/>
                    </a:cubicBezTo>
                    <a:cubicBezTo>
                      <a:pt x="8074" y="445224"/>
                      <a:pt x="7039" y="457581"/>
                      <a:pt x="10726" y="468127"/>
                    </a:cubicBezTo>
                    <a:cubicBezTo>
                      <a:pt x="14802" y="479139"/>
                      <a:pt x="21013" y="489245"/>
                      <a:pt x="28972" y="497888"/>
                    </a:cubicBezTo>
                    <a:cubicBezTo>
                      <a:pt x="36929" y="506817"/>
                      <a:pt x="40358" y="512316"/>
                      <a:pt x="38805" y="513998"/>
                    </a:cubicBezTo>
                    <a:cubicBezTo>
                      <a:pt x="37252" y="515680"/>
                      <a:pt x="31106" y="513092"/>
                      <a:pt x="22437" y="503647"/>
                    </a:cubicBezTo>
                    <a:cubicBezTo>
                      <a:pt x="13638" y="494168"/>
                      <a:pt x="6715" y="483047"/>
                      <a:pt x="2187" y="470909"/>
                    </a:cubicBezTo>
                    <a:cubicBezTo>
                      <a:pt x="-142" y="464433"/>
                      <a:pt x="-919" y="457491"/>
                      <a:pt x="-14" y="450659"/>
                    </a:cubicBezTo>
                    <a:cubicBezTo>
                      <a:pt x="375" y="447204"/>
                      <a:pt x="1346" y="443833"/>
                      <a:pt x="2833" y="440695"/>
                    </a:cubicBezTo>
                    <a:close/>
                  </a:path>
                </a:pathLst>
              </a:custGeom>
              <a:solidFill>
                <a:srgbClr val="BF8D77"/>
              </a:solidFill>
              <a:ln w="6466" cap="flat">
                <a:noFill/>
                <a:prstDash val="solid"/>
                <a:miter/>
              </a:ln>
            </p:spPr>
            <p:txBody>
              <a:bodyPr rtlCol="0" anchor="ctr"/>
              <a:lstStyle/>
              <a:p>
                <a:endParaRPr lang="fr-FR"/>
              </a:p>
            </p:txBody>
          </p:sp>
          <p:sp>
            <p:nvSpPr>
              <p:cNvPr id="41" name="Graphique 6">
                <a:extLst>
                  <a:ext uri="{FF2B5EF4-FFF2-40B4-BE49-F238E27FC236}">
                    <a16:creationId xmlns:a16="http://schemas.microsoft.com/office/drawing/2014/main" id="{0AD35C1B-BD64-4FF9-B20E-179781C1031B}"/>
                  </a:ext>
                </a:extLst>
              </p:cNvPr>
              <p:cNvSpPr/>
              <p:nvPr/>
            </p:nvSpPr>
            <p:spPr>
              <a:xfrm>
                <a:off x="8445742" y="4043922"/>
                <a:ext cx="138636" cy="108288"/>
              </a:xfrm>
              <a:custGeom>
                <a:avLst/>
                <a:gdLst>
                  <a:gd name="connsiteX0" fmla="*/ -224 w 138636"/>
                  <a:gd name="connsiteY0" fmla="*/ 97174 h 108288"/>
                  <a:gd name="connsiteX1" fmla="*/ 16339 w 138636"/>
                  <a:gd name="connsiteY1" fmla="*/ 101509 h 108288"/>
                  <a:gd name="connsiteX2" fmla="*/ 27984 w 138636"/>
                  <a:gd name="connsiteY2" fmla="*/ 102285 h 108288"/>
                  <a:gd name="connsiteX3" fmla="*/ 29343 w 138636"/>
                  <a:gd name="connsiteY3" fmla="*/ 102285 h 108288"/>
                  <a:gd name="connsiteX4" fmla="*/ 29343 w 138636"/>
                  <a:gd name="connsiteY4" fmla="*/ 102285 h 108288"/>
                  <a:gd name="connsiteX5" fmla="*/ 29343 w 138636"/>
                  <a:gd name="connsiteY5" fmla="*/ 102285 h 108288"/>
                  <a:gd name="connsiteX6" fmla="*/ 27337 w 138636"/>
                  <a:gd name="connsiteY6" fmla="*/ 98403 h 108288"/>
                  <a:gd name="connsiteX7" fmla="*/ 24814 w 138636"/>
                  <a:gd name="connsiteY7" fmla="*/ 92516 h 108288"/>
                  <a:gd name="connsiteX8" fmla="*/ 24232 w 138636"/>
                  <a:gd name="connsiteY8" fmla="*/ 92516 h 108288"/>
                  <a:gd name="connsiteX9" fmla="*/ 11939 w 138636"/>
                  <a:gd name="connsiteY9" fmla="*/ 89475 h 108288"/>
                  <a:gd name="connsiteX10" fmla="*/ 811 w 138636"/>
                  <a:gd name="connsiteY10" fmla="*/ 84040 h 108288"/>
                  <a:gd name="connsiteX11" fmla="*/ 1264 w 138636"/>
                  <a:gd name="connsiteY11" fmla="*/ 83393 h 108288"/>
                  <a:gd name="connsiteX12" fmla="*/ 12715 w 138636"/>
                  <a:gd name="connsiteY12" fmla="*/ 86110 h 108288"/>
                  <a:gd name="connsiteX13" fmla="*/ 22938 w 138636"/>
                  <a:gd name="connsiteY13" fmla="*/ 86628 h 108288"/>
                  <a:gd name="connsiteX14" fmla="*/ 20415 w 138636"/>
                  <a:gd name="connsiteY14" fmla="*/ 72718 h 108288"/>
                  <a:gd name="connsiteX15" fmla="*/ 38595 w 138636"/>
                  <a:gd name="connsiteY15" fmla="*/ 24583 h 108288"/>
                  <a:gd name="connsiteX16" fmla="*/ 84919 w 138636"/>
                  <a:gd name="connsiteY16" fmla="*/ 1356 h 108288"/>
                  <a:gd name="connsiteX17" fmla="*/ 136095 w 138636"/>
                  <a:gd name="connsiteY17" fmla="*/ 3815 h 108288"/>
                  <a:gd name="connsiteX18" fmla="*/ 136095 w 138636"/>
                  <a:gd name="connsiteY18" fmla="*/ 4526 h 108288"/>
                  <a:gd name="connsiteX19" fmla="*/ 85501 w 138636"/>
                  <a:gd name="connsiteY19" fmla="*/ 3362 h 108288"/>
                  <a:gd name="connsiteX20" fmla="*/ 41442 w 138636"/>
                  <a:gd name="connsiteY20" fmla="*/ 26459 h 108288"/>
                  <a:gd name="connsiteX21" fmla="*/ 25525 w 138636"/>
                  <a:gd name="connsiteY21" fmla="*/ 71748 h 108288"/>
                  <a:gd name="connsiteX22" fmla="*/ 32578 w 138636"/>
                  <a:gd name="connsiteY22" fmla="*/ 95363 h 108288"/>
                  <a:gd name="connsiteX23" fmla="*/ 36395 w 138636"/>
                  <a:gd name="connsiteY23" fmla="*/ 102609 h 108288"/>
                  <a:gd name="connsiteX24" fmla="*/ 37107 w 138636"/>
                  <a:gd name="connsiteY24" fmla="*/ 103902 h 108288"/>
                  <a:gd name="connsiteX25" fmla="*/ 36136 w 138636"/>
                  <a:gd name="connsiteY25" fmla="*/ 104743 h 108288"/>
                  <a:gd name="connsiteX26" fmla="*/ 33549 w 138636"/>
                  <a:gd name="connsiteY26" fmla="*/ 106167 h 108288"/>
                  <a:gd name="connsiteX27" fmla="*/ 30831 w 138636"/>
                  <a:gd name="connsiteY27" fmla="*/ 107202 h 108288"/>
                  <a:gd name="connsiteX28" fmla="*/ 29019 w 138636"/>
                  <a:gd name="connsiteY28" fmla="*/ 107590 h 108288"/>
                  <a:gd name="connsiteX29" fmla="*/ 15174 w 138636"/>
                  <a:gd name="connsiteY29" fmla="*/ 107008 h 108288"/>
                  <a:gd name="connsiteX30" fmla="*/ -224 w 138636"/>
                  <a:gd name="connsiteY30" fmla="*/ 97174 h 108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38636" h="108288">
                    <a:moveTo>
                      <a:pt x="-224" y="97174"/>
                    </a:moveTo>
                    <a:cubicBezTo>
                      <a:pt x="941" y="95880"/>
                      <a:pt x="5599" y="98921"/>
                      <a:pt x="16339" y="101509"/>
                    </a:cubicBezTo>
                    <a:cubicBezTo>
                      <a:pt x="20156" y="102434"/>
                      <a:pt x="24102" y="102699"/>
                      <a:pt x="27984" y="102285"/>
                    </a:cubicBezTo>
                    <a:cubicBezTo>
                      <a:pt x="28437" y="102350"/>
                      <a:pt x="28890" y="102350"/>
                      <a:pt x="29343" y="102285"/>
                    </a:cubicBezTo>
                    <a:lnTo>
                      <a:pt x="29343" y="102285"/>
                    </a:lnTo>
                    <a:cubicBezTo>
                      <a:pt x="29343" y="102285"/>
                      <a:pt x="29343" y="102285"/>
                      <a:pt x="29343" y="102285"/>
                    </a:cubicBezTo>
                    <a:lnTo>
                      <a:pt x="27337" y="98403"/>
                    </a:lnTo>
                    <a:cubicBezTo>
                      <a:pt x="26431" y="96527"/>
                      <a:pt x="25590" y="94521"/>
                      <a:pt x="24814" y="92516"/>
                    </a:cubicBezTo>
                    <a:lnTo>
                      <a:pt x="24232" y="92516"/>
                    </a:lnTo>
                    <a:cubicBezTo>
                      <a:pt x="20026" y="91991"/>
                      <a:pt x="15886" y="90969"/>
                      <a:pt x="11939" y="89475"/>
                    </a:cubicBezTo>
                    <a:cubicBezTo>
                      <a:pt x="7993" y="88194"/>
                      <a:pt x="4240" y="86363"/>
                      <a:pt x="811" y="84040"/>
                    </a:cubicBezTo>
                    <a:cubicBezTo>
                      <a:pt x="811" y="84040"/>
                      <a:pt x="811" y="83264"/>
                      <a:pt x="1264" y="83393"/>
                    </a:cubicBezTo>
                    <a:cubicBezTo>
                      <a:pt x="4887" y="84920"/>
                      <a:pt x="8769" y="85839"/>
                      <a:pt x="12715" y="86110"/>
                    </a:cubicBezTo>
                    <a:cubicBezTo>
                      <a:pt x="16080" y="86505"/>
                      <a:pt x="19509" y="86680"/>
                      <a:pt x="22938" y="86628"/>
                    </a:cubicBezTo>
                    <a:cubicBezTo>
                      <a:pt x="21579" y="82093"/>
                      <a:pt x="20738" y="77428"/>
                      <a:pt x="20415" y="72718"/>
                    </a:cubicBezTo>
                    <a:cubicBezTo>
                      <a:pt x="19250" y="54803"/>
                      <a:pt x="25849" y="37257"/>
                      <a:pt x="38595" y="24583"/>
                    </a:cubicBezTo>
                    <a:cubicBezTo>
                      <a:pt x="51341" y="12309"/>
                      <a:pt x="67451" y="4203"/>
                      <a:pt x="84919" y="1356"/>
                    </a:cubicBezTo>
                    <a:cubicBezTo>
                      <a:pt x="101934" y="-1556"/>
                      <a:pt x="119403" y="-721"/>
                      <a:pt x="136095" y="3815"/>
                    </a:cubicBezTo>
                    <a:cubicBezTo>
                      <a:pt x="139071" y="4526"/>
                      <a:pt x="138877" y="5173"/>
                      <a:pt x="136095" y="4526"/>
                    </a:cubicBezTo>
                    <a:cubicBezTo>
                      <a:pt x="119532" y="457"/>
                      <a:pt x="102258" y="62"/>
                      <a:pt x="85501" y="3362"/>
                    </a:cubicBezTo>
                    <a:cubicBezTo>
                      <a:pt x="68809" y="6441"/>
                      <a:pt x="53476" y="14496"/>
                      <a:pt x="41442" y="26459"/>
                    </a:cubicBezTo>
                    <a:cubicBezTo>
                      <a:pt x="29861" y="38564"/>
                      <a:pt x="24102" y="55068"/>
                      <a:pt x="25525" y="71748"/>
                    </a:cubicBezTo>
                    <a:cubicBezTo>
                      <a:pt x="26367" y="79990"/>
                      <a:pt x="28760" y="88006"/>
                      <a:pt x="32578" y="95363"/>
                    </a:cubicBezTo>
                    <a:lnTo>
                      <a:pt x="36395" y="102609"/>
                    </a:lnTo>
                    <a:lnTo>
                      <a:pt x="37107" y="103902"/>
                    </a:lnTo>
                    <a:cubicBezTo>
                      <a:pt x="37107" y="104290"/>
                      <a:pt x="36395" y="104420"/>
                      <a:pt x="36136" y="104743"/>
                    </a:cubicBezTo>
                    <a:lnTo>
                      <a:pt x="33549" y="106167"/>
                    </a:lnTo>
                    <a:cubicBezTo>
                      <a:pt x="32708" y="106659"/>
                      <a:pt x="31802" y="107014"/>
                      <a:pt x="30831" y="107202"/>
                    </a:cubicBezTo>
                    <a:cubicBezTo>
                      <a:pt x="30249" y="107396"/>
                      <a:pt x="29666" y="107525"/>
                      <a:pt x="29019" y="107590"/>
                    </a:cubicBezTo>
                    <a:cubicBezTo>
                      <a:pt x="24426" y="108211"/>
                      <a:pt x="19703" y="108017"/>
                      <a:pt x="15174" y="107008"/>
                    </a:cubicBezTo>
                    <a:cubicBezTo>
                      <a:pt x="2688" y="104485"/>
                      <a:pt x="-1259" y="98015"/>
                      <a:pt x="-224" y="97174"/>
                    </a:cubicBezTo>
                    <a:close/>
                  </a:path>
                </a:pathLst>
              </a:custGeom>
              <a:solidFill>
                <a:srgbClr val="313759"/>
              </a:solidFill>
              <a:ln w="6466" cap="flat">
                <a:noFill/>
                <a:prstDash val="solid"/>
                <a:miter/>
              </a:ln>
            </p:spPr>
            <p:txBody>
              <a:bodyPr rtlCol="0" anchor="ctr"/>
              <a:lstStyle/>
              <a:p>
                <a:endParaRPr lang="fr-FR"/>
              </a:p>
            </p:txBody>
          </p:sp>
          <p:sp>
            <p:nvSpPr>
              <p:cNvPr id="42" name="Graphique 6">
                <a:extLst>
                  <a:ext uri="{FF2B5EF4-FFF2-40B4-BE49-F238E27FC236}">
                    <a16:creationId xmlns:a16="http://schemas.microsoft.com/office/drawing/2014/main" id="{F70A7ECF-C6EE-47F1-9A83-B16D04DD2948}"/>
                  </a:ext>
                </a:extLst>
              </p:cNvPr>
              <p:cNvSpPr/>
              <p:nvPr/>
            </p:nvSpPr>
            <p:spPr>
              <a:xfrm>
                <a:off x="9057102" y="4181746"/>
                <a:ext cx="28596" cy="28596"/>
              </a:xfrm>
              <a:custGeom>
                <a:avLst/>
                <a:gdLst>
                  <a:gd name="connsiteX0" fmla="*/ 28596 w 28596"/>
                  <a:gd name="connsiteY0" fmla="*/ 14298 h 28596"/>
                  <a:gd name="connsiteX1" fmla="*/ 14298 w 28596"/>
                  <a:gd name="connsiteY1" fmla="*/ 28596 h 28596"/>
                  <a:gd name="connsiteX2" fmla="*/ 0 w 28596"/>
                  <a:gd name="connsiteY2" fmla="*/ 14298 h 28596"/>
                  <a:gd name="connsiteX3" fmla="*/ 14298 w 28596"/>
                  <a:gd name="connsiteY3" fmla="*/ 0 h 28596"/>
                  <a:gd name="connsiteX4" fmla="*/ 28596 w 28596"/>
                  <a:gd name="connsiteY4" fmla="*/ 14298 h 285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96" h="28596">
                    <a:moveTo>
                      <a:pt x="28596" y="14298"/>
                    </a:moveTo>
                    <a:cubicBezTo>
                      <a:pt x="28596" y="22195"/>
                      <a:pt x="22195" y="28596"/>
                      <a:pt x="14298" y="28596"/>
                    </a:cubicBezTo>
                    <a:cubicBezTo>
                      <a:pt x="6401" y="28596"/>
                      <a:pt x="0" y="22195"/>
                      <a:pt x="0" y="14298"/>
                    </a:cubicBezTo>
                    <a:cubicBezTo>
                      <a:pt x="0" y="6401"/>
                      <a:pt x="6401" y="0"/>
                      <a:pt x="14298" y="0"/>
                    </a:cubicBezTo>
                    <a:cubicBezTo>
                      <a:pt x="22195" y="0"/>
                      <a:pt x="28596" y="6401"/>
                      <a:pt x="28596" y="14298"/>
                    </a:cubicBezTo>
                    <a:close/>
                  </a:path>
                </a:pathLst>
              </a:custGeom>
              <a:solidFill>
                <a:srgbClr val="FFFFFF"/>
              </a:solidFill>
              <a:ln w="6466" cap="flat">
                <a:noFill/>
                <a:prstDash val="solid"/>
                <a:miter/>
              </a:ln>
            </p:spPr>
            <p:txBody>
              <a:bodyPr rtlCol="0" anchor="ctr"/>
              <a:lstStyle/>
              <a:p>
                <a:endParaRPr lang="fr-FR"/>
              </a:p>
            </p:txBody>
          </p:sp>
          <p:sp>
            <p:nvSpPr>
              <p:cNvPr id="43" name="Graphique 6">
                <a:extLst>
                  <a:ext uri="{FF2B5EF4-FFF2-40B4-BE49-F238E27FC236}">
                    <a16:creationId xmlns:a16="http://schemas.microsoft.com/office/drawing/2014/main" id="{E2FA227E-B05C-46BB-8A0D-C69884AAF933}"/>
                  </a:ext>
                </a:extLst>
              </p:cNvPr>
              <p:cNvSpPr/>
              <p:nvPr/>
            </p:nvSpPr>
            <p:spPr>
              <a:xfrm>
                <a:off x="8531624" y="4098350"/>
                <a:ext cx="28596" cy="28596"/>
              </a:xfrm>
              <a:custGeom>
                <a:avLst/>
                <a:gdLst>
                  <a:gd name="connsiteX0" fmla="*/ 28597 w 28596"/>
                  <a:gd name="connsiteY0" fmla="*/ 14298 h 28596"/>
                  <a:gd name="connsiteX1" fmla="*/ 14298 w 28596"/>
                  <a:gd name="connsiteY1" fmla="*/ 28597 h 28596"/>
                  <a:gd name="connsiteX2" fmla="*/ 0 w 28596"/>
                  <a:gd name="connsiteY2" fmla="*/ 14298 h 28596"/>
                  <a:gd name="connsiteX3" fmla="*/ 14298 w 28596"/>
                  <a:gd name="connsiteY3" fmla="*/ 0 h 28596"/>
                  <a:gd name="connsiteX4" fmla="*/ 28597 w 28596"/>
                  <a:gd name="connsiteY4" fmla="*/ 14298 h 285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96" h="28596">
                    <a:moveTo>
                      <a:pt x="28597" y="14298"/>
                    </a:moveTo>
                    <a:cubicBezTo>
                      <a:pt x="28597" y="22195"/>
                      <a:pt x="22195" y="28597"/>
                      <a:pt x="14298" y="28597"/>
                    </a:cubicBezTo>
                    <a:cubicBezTo>
                      <a:pt x="6402" y="28597"/>
                      <a:pt x="0" y="22195"/>
                      <a:pt x="0" y="14298"/>
                    </a:cubicBezTo>
                    <a:cubicBezTo>
                      <a:pt x="0" y="6402"/>
                      <a:pt x="6401" y="0"/>
                      <a:pt x="14298" y="0"/>
                    </a:cubicBezTo>
                    <a:cubicBezTo>
                      <a:pt x="22195" y="0"/>
                      <a:pt x="28597" y="6402"/>
                      <a:pt x="28597" y="14298"/>
                    </a:cubicBezTo>
                    <a:close/>
                  </a:path>
                </a:pathLst>
              </a:custGeom>
              <a:solidFill>
                <a:srgbClr val="FFFFFF"/>
              </a:solidFill>
              <a:ln w="6466" cap="flat">
                <a:noFill/>
                <a:prstDash val="solid"/>
                <a:miter/>
              </a:ln>
            </p:spPr>
            <p:txBody>
              <a:bodyPr rtlCol="0" anchor="ctr"/>
              <a:lstStyle/>
              <a:p>
                <a:endParaRPr lang="fr-FR"/>
              </a:p>
            </p:txBody>
          </p:sp>
          <p:sp>
            <p:nvSpPr>
              <p:cNvPr id="44" name="Graphique 6">
                <a:extLst>
                  <a:ext uri="{FF2B5EF4-FFF2-40B4-BE49-F238E27FC236}">
                    <a16:creationId xmlns:a16="http://schemas.microsoft.com/office/drawing/2014/main" id="{ED4A3E73-10B6-41CA-88BA-7781275BA72E}"/>
                  </a:ext>
                </a:extLst>
              </p:cNvPr>
              <p:cNvSpPr/>
              <p:nvPr/>
            </p:nvSpPr>
            <p:spPr>
              <a:xfrm>
                <a:off x="8402098" y="5841447"/>
                <a:ext cx="624603" cy="296384"/>
              </a:xfrm>
              <a:custGeom>
                <a:avLst/>
                <a:gdLst>
                  <a:gd name="connsiteX0" fmla="*/ 545606 w 624603"/>
                  <a:gd name="connsiteY0" fmla="*/ 94763 h 296384"/>
                  <a:gd name="connsiteX1" fmla="*/ 34491 w 624603"/>
                  <a:gd name="connsiteY1" fmla="*/ -344 h 296384"/>
                  <a:gd name="connsiteX2" fmla="*/ -382 w 624603"/>
                  <a:gd name="connsiteY2" fmla="*/ 224741 h 296384"/>
                  <a:gd name="connsiteX3" fmla="*/ 563851 w 624603"/>
                  <a:gd name="connsiteY3" fmla="*/ 289439 h 296384"/>
                  <a:gd name="connsiteX4" fmla="*/ 545606 w 624603"/>
                  <a:gd name="connsiteY4" fmla="*/ 94763 h 2963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4603" h="296384">
                    <a:moveTo>
                      <a:pt x="545606" y="94763"/>
                    </a:moveTo>
                    <a:lnTo>
                      <a:pt x="34491" y="-344"/>
                    </a:lnTo>
                    <a:lnTo>
                      <a:pt x="-382" y="224741"/>
                    </a:lnTo>
                    <a:cubicBezTo>
                      <a:pt x="-382" y="224741"/>
                      <a:pt x="418086" y="321788"/>
                      <a:pt x="563851" y="289439"/>
                    </a:cubicBezTo>
                    <a:cubicBezTo>
                      <a:pt x="709616" y="257090"/>
                      <a:pt x="545606" y="94763"/>
                      <a:pt x="545606" y="94763"/>
                    </a:cubicBezTo>
                    <a:close/>
                  </a:path>
                </a:pathLst>
              </a:custGeom>
              <a:solidFill>
                <a:srgbClr val="C9947D"/>
              </a:solidFill>
              <a:ln w="6466" cap="flat">
                <a:noFill/>
                <a:prstDash val="solid"/>
                <a:miter/>
              </a:ln>
            </p:spPr>
            <p:txBody>
              <a:bodyPr rtlCol="0" anchor="ctr"/>
              <a:lstStyle/>
              <a:p>
                <a:endParaRPr lang="fr-FR"/>
              </a:p>
            </p:txBody>
          </p:sp>
          <p:sp>
            <p:nvSpPr>
              <p:cNvPr id="45" name="Graphique 6">
                <a:extLst>
                  <a:ext uri="{FF2B5EF4-FFF2-40B4-BE49-F238E27FC236}">
                    <a16:creationId xmlns:a16="http://schemas.microsoft.com/office/drawing/2014/main" id="{C9E15F88-6D7C-4B90-BE73-0AA9B47D5CC4}"/>
                  </a:ext>
                </a:extLst>
              </p:cNvPr>
              <p:cNvSpPr/>
              <p:nvPr/>
            </p:nvSpPr>
            <p:spPr>
              <a:xfrm>
                <a:off x="8434319" y="4944925"/>
                <a:ext cx="609882" cy="1019648"/>
              </a:xfrm>
              <a:custGeom>
                <a:avLst/>
                <a:gdLst>
                  <a:gd name="connsiteX0" fmla="*/ 509439 w 609882"/>
                  <a:gd name="connsiteY0" fmla="*/ 1013993 h 1019648"/>
                  <a:gd name="connsiteX1" fmla="*/ -382 w 609882"/>
                  <a:gd name="connsiteY1" fmla="*/ 927945 h 1019648"/>
                  <a:gd name="connsiteX2" fmla="*/ 214092 w 609882"/>
                  <a:gd name="connsiteY2" fmla="*/ -344 h 1019648"/>
                  <a:gd name="connsiteX3" fmla="*/ 569027 w 609882"/>
                  <a:gd name="connsiteY3" fmla="*/ 32005 h 1019648"/>
                  <a:gd name="connsiteX4" fmla="*/ 509439 w 609882"/>
                  <a:gd name="connsiteY4" fmla="*/ 1013993 h 10196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9882" h="1019648">
                    <a:moveTo>
                      <a:pt x="509439" y="1013993"/>
                    </a:moveTo>
                    <a:cubicBezTo>
                      <a:pt x="425785" y="1033403"/>
                      <a:pt x="142212" y="998466"/>
                      <a:pt x="-382" y="927945"/>
                    </a:cubicBezTo>
                    <a:lnTo>
                      <a:pt x="214092" y="-344"/>
                    </a:lnTo>
                    <a:cubicBezTo>
                      <a:pt x="214092" y="-344"/>
                      <a:pt x="451016" y="61637"/>
                      <a:pt x="569027" y="32005"/>
                    </a:cubicBezTo>
                    <a:cubicBezTo>
                      <a:pt x="687036" y="2373"/>
                      <a:pt x="509439" y="1013993"/>
                      <a:pt x="509439" y="1013993"/>
                    </a:cubicBezTo>
                    <a:close/>
                  </a:path>
                </a:pathLst>
              </a:custGeom>
              <a:solidFill>
                <a:srgbClr val="FFFFFF"/>
              </a:solidFill>
              <a:ln w="6466" cap="flat">
                <a:noFill/>
                <a:prstDash val="solid"/>
                <a:miter/>
              </a:ln>
            </p:spPr>
            <p:txBody>
              <a:bodyPr rtlCol="0" anchor="ctr"/>
              <a:lstStyle/>
              <a:p>
                <a:endParaRPr lang="fr-FR"/>
              </a:p>
            </p:txBody>
          </p:sp>
          <p:sp>
            <p:nvSpPr>
              <p:cNvPr id="46" name="Graphique 6">
                <a:extLst>
                  <a:ext uri="{FF2B5EF4-FFF2-40B4-BE49-F238E27FC236}">
                    <a16:creationId xmlns:a16="http://schemas.microsoft.com/office/drawing/2014/main" id="{E3D98C81-5B93-470A-A6D2-C469D5889EEF}"/>
                  </a:ext>
                </a:extLst>
              </p:cNvPr>
              <p:cNvSpPr/>
              <p:nvPr/>
            </p:nvSpPr>
            <p:spPr>
              <a:xfrm>
                <a:off x="8582337" y="5256126"/>
                <a:ext cx="334268" cy="334246"/>
              </a:xfrm>
              <a:custGeom>
                <a:avLst/>
                <a:gdLst>
                  <a:gd name="connsiteX0" fmla="*/ 192170 w 334268"/>
                  <a:gd name="connsiteY0" fmla="*/ 1594 h 334246"/>
                  <a:gd name="connsiteX1" fmla="*/ 331918 w 334268"/>
                  <a:gd name="connsiteY1" fmla="*/ 192175 h 334246"/>
                  <a:gd name="connsiteX2" fmla="*/ 141382 w 334268"/>
                  <a:gd name="connsiteY2" fmla="*/ 331936 h 334246"/>
                  <a:gd name="connsiteX3" fmla="*/ 1504 w 334268"/>
                  <a:gd name="connsiteY3" fmla="*/ 141924 h 334246"/>
                  <a:gd name="connsiteX4" fmla="*/ 191976 w 334268"/>
                  <a:gd name="connsiteY4" fmla="*/ 1568 h 334246"/>
                  <a:gd name="connsiteX5" fmla="*/ 192170 w 334268"/>
                  <a:gd name="connsiteY5" fmla="*/ 1594 h 334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4268" h="334246">
                    <a:moveTo>
                      <a:pt x="192170" y="1594"/>
                    </a:moveTo>
                    <a:cubicBezTo>
                      <a:pt x="283395" y="15627"/>
                      <a:pt x="345957" y="100951"/>
                      <a:pt x="331918" y="192175"/>
                    </a:cubicBezTo>
                    <a:cubicBezTo>
                      <a:pt x="317878" y="283393"/>
                      <a:pt x="232606" y="345969"/>
                      <a:pt x="141382" y="331936"/>
                    </a:cubicBezTo>
                    <a:cubicBezTo>
                      <a:pt x="50352" y="317942"/>
                      <a:pt x="-12212" y="232974"/>
                      <a:pt x="1504" y="141924"/>
                    </a:cubicBezTo>
                    <a:cubicBezTo>
                      <a:pt x="15350" y="50564"/>
                      <a:pt x="100622" y="-12277"/>
                      <a:pt x="191976" y="1568"/>
                    </a:cubicBezTo>
                    <a:cubicBezTo>
                      <a:pt x="192041" y="1574"/>
                      <a:pt x="192106" y="1587"/>
                      <a:pt x="192170" y="1594"/>
                    </a:cubicBezTo>
                    <a:close/>
                  </a:path>
                </a:pathLst>
              </a:custGeom>
              <a:solidFill>
                <a:srgbClr val="1760BF"/>
              </a:solidFill>
              <a:ln w="6466" cap="flat">
                <a:noFill/>
                <a:prstDash val="solid"/>
                <a:miter/>
              </a:ln>
            </p:spPr>
            <p:txBody>
              <a:bodyPr rtlCol="0" anchor="ctr"/>
              <a:lstStyle/>
              <a:p>
                <a:endParaRPr lang="fr-FR"/>
              </a:p>
            </p:txBody>
          </p:sp>
          <p:sp>
            <p:nvSpPr>
              <p:cNvPr id="47" name="Graphique 6">
                <a:extLst>
                  <a:ext uri="{FF2B5EF4-FFF2-40B4-BE49-F238E27FC236}">
                    <a16:creationId xmlns:a16="http://schemas.microsoft.com/office/drawing/2014/main" id="{BDC4CC69-0F02-4E99-B359-43D93013912F}"/>
                  </a:ext>
                </a:extLst>
              </p:cNvPr>
              <p:cNvSpPr/>
              <p:nvPr/>
            </p:nvSpPr>
            <p:spPr>
              <a:xfrm>
                <a:off x="8592150" y="5265935"/>
                <a:ext cx="314640" cy="314579"/>
              </a:xfrm>
              <a:custGeom>
                <a:avLst/>
                <a:gdLst>
                  <a:gd name="connsiteX0" fmla="*/ 180481 w 314640"/>
                  <a:gd name="connsiteY0" fmla="*/ 1425 h 314579"/>
                  <a:gd name="connsiteX1" fmla="*/ 312466 w 314640"/>
                  <a:gd name="connsiteY1" fmla="*/ 180483 h 314579"/>
                  <a:gd name="connsiteX2" fmla="*/ 133381 w 314640"/>
                  <a:gd name="connsiteY2" fmla="*/ 312441 h 314579"/>
                  <a:gd name="connsiteX3" fmla="*/ 1397 w 314640"/>
                  <a:gd name="connsiteY3" fmla="*/ 133538 h 314579"/>
                  <a:gd name="connsiteX4" fmla="*/ 180481 w 314640"/>
                  <a:gd name="connsiteY4" fmla="*/ 1425 h 3145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4640" h="314579">
                    <a:moveTo>
                      <a:pt x="180481" y="1425"/>
                    </a:moveTo>
                    <a:cubicBezTo>
                      <a:pt x="266336" y="14436"/>
                      <a:pt x="325470" y="94603"/>
                      <a:pt x="312466" y="180483"/>
                    </a:cubicBezTo>
                    <a:cubicBezTo>
                      <a:pt x="299461" y="266370"/>
                      <a:pt x="219235" y="325446"/>
                      <a:pt x="133381" y="312441"/>
                    </a:cubicBezTo>
                    <a:cubicBezTo>
                      <a:pt x="47526" y="299444"/>
                      <a:pt x="-11543" y="219374"/>
                      <a:pt x="1397" y="133538"/>
                    </a:cubicBezTo>
                    <a:cubicBezTo>
                      <a:pt x="14401" y="47639"/>
                      <a:pt x="94562" y="-11482"/>
                      <a:pt x="180481" y="1425"/>
                    </a:cubicBezTo>
                    <a:close/>
                  </a:path>
                </a:pathLst>
              </a:custGeom>
              <a:solidFill>
                <a:srgbClr val="D9042B"/>
              </a:solidFill>
              <a:ln w="6466" cap="flat">
                <a:noFill/>
                <a:prstDash val="solid"/>
                <a:miter/>
              </a:ln>
            </p:spPr>
            <p:txBody>
              <a:bodyPr rtlCol="0" anchor="ctr"/>
              <a:lstStyle/>
              <a:p>
                <a:endParaRPr lang="fr-FR"/>
              </a:p>
            </p:txBody>
          </p:sp>
          <p:sp>
            <p:nvSpPr>
              <p:cNvPr id="48" name="Graphique 6">
                <a:extLst>
                  <a:ext uri="{FF2B5EF4-FFF2-40B4-BE49-F238E27FC236}">
                    <a16:creationId xmlns:a16="http://schemas.microsoft.com/office/drawing/2014/main" id="{2B946FC3-6EA0-4812-B85B-5016CD5F172E}"/>
                  </a:ext>
                </a:extLst>
              </p:cNvPr>
              <p:cNvSpPr/>
              <p:nvPr/>
            </p:nvSpPr>
            <p:spPr>
              <a:xfrm>
                <a:off x="8611979" y="5304913"/>
                <a:ext cx="286030" cy="236778"/>
              </a:xfrm>
              <a:custGeom>
                <a:avLst/>
                <a:gdLst>
                  <a:gd name="connsiteX0" fmla="*/ 250065 w 286030"/>
                  <a:gd name="connsiteY0" fmla="*/ 76510 h 236778"/>
                  <a:gd name="connsiteX1" fmla="*/ 285648 w 286030"/>
                  <a:gd name="connsiteY1" fmla="*/ 80262 h 236778"/>
                  <a:gd name="connsiteX2" fmla="*/ 268503 w 286030"/>
                  <a:gd name="connsiteY2" fmla="*/ 102777 h 236778"/>
                  <a:gd name="connsiteX3" fmla="*/ 263198 w 286030"/>
                  <a:gd name="connsiteY3" fmla="*/ 106982 h 236778"/>
                  <a:gd name="connsiteX4" fmla="*/ 258928 w 286030"/>
                  <a:gd name="connsiteY4" fmla="*/ 113129 h 236778"/>
                  <a:gd name="connsiteX5" fmla="*/ 256340 w 286030"/>
                  <a:gd name="connsiteY5" fmla="*/ 130274 h 236778"/>
                  <a:gd name="connsiteX6" fmla="*/ 233049 w 286030"/>
                  <a:gd name="connsiteY6" fmla="*/ 189279 h 236778"/>
                  <a:gd name="connsiteX7" fmla="*/ 31450 w 286030"/>
                  <a:gd name="connsiteY7" fmla="*/ 170710 h 236778"/>
                  <a:gd name="connsiteX8" fmla="*/ 19352 w 286030"/>
                  <a:gd name="connsiteY8" fmla="*/ 108277 h 236778"/>
                  <a:gd name="connsiteX9" fmla="*/ 17087 w 286030"/>
                  <a:gd name="connsiteY9" fmla="*/ 84468 h 236778"/>
                  <a:gd name="connsiteX10" fmla="*/ 13011 w 286030"/>
                  <a:gd name="connsiteY10" fmla="*/ 78386 h 236778"/>
                  <a:gd name="connsiteX11" fmla="*/ -382 w 286030"/>
                  <a:gd name="connsiteY11" fmla="*/ 53477 h 236778"/>
                  <a:gd name="connsiteX12" fmla="*/ 36431 w 286030"/>
                  <a:gd name="connsiteY12" fmla="*/ 56777 h 236778"/>
                  <a:gd name="connsiteX13" fmla="*/ 45489 w 286030"/>
                  <a:gd name="connsiteY13" fmla="*/ 43449 h 236778"/>
                  <a:gd name="connsiteX14" fmla="*/ 56035 w 286030"/>
                  <a:gd name="connsiteY14" fmla="*/ 32191 h 236778"/>
                  <a:gd name="connsiteX15" fmla="*/ 149265 w 286030"/>
                  <a:gd name="connsiteY15" fmla="*/ 166 h 236778"/>
                  <a:gd name="connsiteX16" fmla="*/ 250065 w 286030"/>
                  <a:gd name="connsiteY16" fmla="*/ 76510 h 236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86030" h="236778">
                    <a:moveTo>
                      <a:pt x="250065" y="76510"/>
                    </a:moveTo>
                    <a:lnTo>
                      <a:pt x="285648" y="80262"/>
                    </a:lnTo>
                    <a:cubicBezTo>
                      <a:pt x="285648" y="89902"/>
                      <a:pt x="274521" y="100772"/>
                      <a:pt x="268503" y="102777"/>
                    </a:cubicBezTo>
                    <a:cubicBezTo>
                      <a:pt x="265010" y="103942"/>
                      <a:pt x="264945" y="103618"/>
                      <a:pt x="263198" y="106982"/>
                    </a:cubicBezTo>
                    <a:cubicBezTo>
                      <a:pt x="262098" y="109234"/>
                      <a:pt x="260675" y="111304"/>
                      <a:pt x="258928" y="113129"/>
                    </a:cubicBezTo>
                    <a:cubicBezTo>
                      <a:pt x="255500" y="116946"/>
                      <a:pt x="257311" y="119922"/>
                      <a:pt x="256340" y="130274"/>
                    </a:cubicBezTo>
                    <a:cubicBezTo>
                      <a:pt x="254141" y="151702"/>
                      <a:pt x="246053" y="172114"/>
                      <a:pt x="233049" y="189279"/>
                    </a:cubicBezTo>
                    <a:cubicBezTo>
                      <a:pt x="180449" y="259929"/>
                      <a:pt x="69816" y="249124"/>
                      <a:pt x="31450" y="170710"/>
                    </a:cubicBezTo>
                    <a:cubicBezTo>
                      <a:pt x="21681" y="151424"/>
                      <a:pt x="17540" y="129808"/>
                      <a:pt x="19352" y="108277"/>
                    </a:cubicBezTo>
                    <a:cubicBezTo>
                      <a:pt x="21486" y="83627"/>
                      <a:pt x="23880" y="102130"/>
                      <a:pt x="17087" y="84468"/>
                    </a:cubicBezTo>
                    <a:cubicBezTo>
                      <a:pt x="15534" y="80586"/>
                      <a:pt x="16699" y="80650"/>
                      <a:pt x="13011" y="78386"/>
                    </a:cubicBezTo>
                    <a:cubicBezTo>
                      <a:pt x="4665" y="72815"/>
                      <a:pt x="-317" y="63486"/>
                      <a:pt x="-382" y="53477"/>
                    </a:cubicBezTo>
                    <a:lnTo>
                      <a:pt x="36431" y="56777"/>
                    </a:lnTo>
                    <a:cubicBezTo>
                      <a:pt x="38955" y="52015"/>
                      <a:pt x="41996" y="47545"/>
                      <a:pt x="45489" y="43449"/>
                    </a:cubicBezTo>
                    <a:cubicBezTo>
                      <a:pt x="48789" y="39509"/>
                      <a:pt x="52347" y="35750"/>
                      <a:pt x="56035" y="32191"/>
                    </a:cubicBezTo>
                    <a:cubicBezTo>
                      <a:pt x="76868" y="10388"/>
                      <a:pt x="115169" y="-3198"/>
                      <a:pt x="149265" y="166"/>
                    </a:cubicBezTo>
                    <a:cubicBezTo>
                      <a:pt x="226256" y="7801"/>
                      <a:pt x="247800" y="74763"/>
                      <a:pt x="250065" y="76510"/>
                    </a:cubicBezTo>
                    <a:close/>
                  </a:path>
                </a:pathLst>
              </a:custGeom>
              <a:solidFill>
                <a:srgbClr val="020101"/>
              </a:solidFill>
              <a:ln w="6466" cap="flat">
                <a:noFill/>
                <a:prstDash val="solid"/>
                <a:miter/>
              </a:ln>
            </p:spPr>
            <p:txBody>
              <a:bodyPr rtlCol="0" anchor="ctr"/>
              <a:lstStyle/>
              <a:p>
                <a:endParaRPr lang="fr-FR"/>
              </a:p>
            </p:txBody>
          </p:sp>
          <p:sp>
            <p:nvSpPr>
              <p:cNvPr id="49" name="Graphique 6">
                <a:extLst>
                  <a:ext uri="{FF2B5EF4-FFF2-40B4-BE49-F238E27FC236}">
                    <a16:creationId xmlns:a16="http://schemas.microsoft.com/office/drawing/2014/main" id="{6D7D82DC-8618-43CD-B32A-E34D772BDDFA}"/>
                  </a:ext>
                </a:extLst>
              </p:cNvPr>
              <p:cNvSpPr/>
              <p:nvPr/>
            </p:nvSpPr>
            <p:spPr>
              <a:xfrm>
                <a:off x="8643598" y="5317711"/>
                <a:ext cx="212746" cy="211320"/>
              </a:xfrm>
              <a:custGeom>
                <a:avLst/>
                <a:gdLst>
                  <a:gd name="connsiteX0" fmla="*/ 52237 w 212746"/>
                  <a:gd name="connsiteY0" fmla="*/ 128863 h 211320"/>
                  <a:gd name="connsiteX1" fmla="*/ 24934 w 212746"/>
                  <a:gd name="connsiteY1" fmla="*/ 112688 h 211320"/>
                  <a:gd name="connsiteX2" fmla="*/ 4554 w 212746"/>
                  <a:gd name="connsiteY2" fmla="*/ 100396 h 211320"/>
                  <a:gd name="connsiteX3" fmla="*/ 2807 w 212746"/>
                  <a:gd name="connsiteY3" fmla="*/ 97161 h 211320"/>
                  <a:gd name="connsiteX4" fmla="*/ 673 w 212746"/>
                  <a:gd name="connsiteY4" fmla="*/ 93926 h 211320"/>
                  <a:gd name="connsiteX5" fmla="*/ 24222 w 212746"/>
                  <a:gd name="connsiteY5" fmla="*/ 172793 h 211320"/>
                  <a:gd name="connsiteX6" fmla="*/ 212365 w 212746"/>
                  <a:gd name="connsiteY6" fmla="*/ 113982 h 211320"/>
                  <a:gd name="connsiteX7" fmla="*/ 206736 w 212746"/>
                  <a:gd name="connsiteY7" fmla="*/ 120064 h 211320"/>
                  <a:gd name="connsiteX8" fmla="*/ 184479 w 212746"/>
                  <a:gd name="connsiteY8" fmla="*/ 127763 h 211320"/>
                  <a:gd name="connsiteX9" fmla="*/ 154524 w 212746"/>
                  <a:gd name="connsiteY9" fmla="*/ 137920 h 211320"/>
                  <a:gd name="connsiteX10" fmla="*/ 121204 w 212746"/>
                  <a:gd name="connsiteY10" fmla="*/ 189679 h 211320"/>
                  <a:gd name="connsiteX11" fmla="*/ 102507 w 212746"/>
                  <a:gd name="connsiteY11" fmla="*/ 147884 h 211320"/>
                  <a:gd name="connsiteX12" fmla="*/ 101148 w 212746"/>
                  <a:gd name="connsiteY12" fmla="*/ 148919 h 211320"/>
                  <a:gd name="connsiteX13" fmla="*/ 89373 w 212746"/>
                  <a:gd name="connsiteY13" fmla="*/ 167229 h 211320"/>
                  <a:gd name="connsiteX14" fmla="*/ 76434 w 212746"/>
                  <a:gd name="connsiteY14" fmla="*/ 186638 h 211320"/>
                  <a:gd name="connsiteX15" fmla="*/ 52237 w 212746"/>
                  <a:gd name="connsiteY15" fmla="*/ 128863 h 211320"/>
                  <a:gd name="connsiteX16" fmla="*/ 171217 w 212746"/>
                  <a:gd name="connsiteY16" fmla="*/ 21529 h 211320"/>
                  <a:gd name="connsiteX17" fmla="*/ 57154 w 212746"/>
                  <a:gd name="connsiteY17" fmla="*/ 11500 h 211320"/>
                  <a:gd name="connsiteX18" fmla="*/ 18917 w 212746"/>
                  <a:gd name="connsiteY18" fmla="*/ 45273 h 211320"/>
                  <a:gd name="connsiteX19" fmla="*/ 66470 w 212746"/>
                  <a:gd name="connsiteY19" fmla="*/ 53101 h 211320"/>
                  <a:gd name="connsiteX20" fmla="*/ 85880 w 212746"/>
                  <a:gd name="connsiteY20" fmla="*/ 84544 h 211320"/>
                  <a:gd name="connsiteX21" fmla="*/ 98819 w 212746"/>
                  <a:gd name="connsiteY21" fmla="*/ 66041 h 211320"/>
                  <a:gd name="connsiteX22" fmla="*/ 111241 w 212746"/>
                  <a:gd name="connsiteY22" fmla="*/ 47278 h 211320"/>
                  <a:gd name="connsiteX23" fmla="*/ 128192 w 212746"/>
                  <a:gd name="connsiteY23" fmla="*/ 86097 h 211320"/>
                  <a:gd name="connsiteX24" fmla="*/ 130004 w 212746"/>
                  <a:gd name="connsiteY24" fmla="*/ 88232 h 211320"/>
                  <a:gd name="connsiteX25" fmla="*/ 140938 w 212746"/>
                  <a:gd name="connsiteY25" fmla="*/ 72316 h 211320"/>
                  <a:gd name="connsiteX26" fmla="*/ 203631 w 212746"/>
                  <a:gd name="connsiteY26" fmla="*/ 62806 h 211320"/>
                  <a:gd name="connsiteX27" fmla="*/ 171217 w 212746"/>
                  <a:gd name="connsiteY27" fmla="*/ 21529 h 2113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12746" h="211320">
                    <a:moveTo>
                      <a:pt x="52237" y="128863"/>
                    </a:moveTo>
                    <a:cubicBezTo>
                      <a:pt x="44926" y="111330"/>
                      <a:pt x="49973" y="115923"/>
                      <a:pt x="24934" y="112688"/>
                    </a:cubicBezTo>
                    <a:cubicBezTo>
                      <a:pt x="16588" y="112002"/>
                      <a:pt x="9083" y="107454"/>
                      <a:pt x="4554" y="100396"/>
                    </a:cubicBezTo>
                    <a:cubicBezTo>
                      <a:pt x="3908" y="99296"/>
                      <a:pt x="3519" y="98584"/>
                      <a:pt x="2807" y="97161"/>
                    </a:cubicBezTo>
                    <a:lnTo>
                      <a:pt x="673" y="93926"/>
                    </a:lnTo>
                    <a:cubicBezTo>
                      <a:pt x="-4633" y="125563"/>
                      <a:pt x="11154" y="156942"/>
                      <a:pt x="24222" y="172793"/>
                    </a:cubicBezTo>
                    <a:cubicBezTo>
                      <a:pt x="83291" y="244478"/>
                      <a:pt x="204989" y="209800"/>
                      <a:pt x="212365" y="113982"/>
                    </a:cubicBezTo>
                    <a:cubicBezTo>
                      <a:pt x="209841" y="115535"/>
                      <a:pt x="210036" y="116829"/>
                      <a:pt x="206736" y="120064"/>
                    </a:cubicBezTo>
                    <a:cubicBezTo>
                      <a:pt x="200978" y="126055"/>
                      <a:pt x="192696" y="128915"/>
                      <a:pt x="184479" y="127763"/>
                    </a:cubicBezTo>
                    <a:cubicBezTo>
                      <a:pt x="162029" y="126728"/>
                      <a:pt x="165782" y="120711"/>
                      <a:pt x="154524" y="137920"/>
                    </a:cubicBezTo>
                    <a:cubicBezTo>
                      <a:pt x="151936" y="141867"/>
                      <a:pt x="123210" y="187479"/>
                      <a:pt x="121204" y="189679"/>
                    </a:cubicBezTo>
                    <a:cubicBezTo>
                      <a:pt x="116611" y="185668"/>
                      <a:pt x="106777" y="152154"/>
                      <a:pt x="102507" y="147884"/>
                    </a:cubicBezTo>
                    <a:cubicBezTo>
                      <a:pt x="101407" y="148401"/>
                      <a:pt x="102507" y="147884"/>
                      <a:pt x="101148" y="148919"/>
                    </a:cubicBezTo>
                    <a:lnTo>
                      <a:pt x="89373" y="167229"/>
                    </a:lnTo>
                    <a:cubicBezTo>
                      <a:pt x="85557" y="174003"/>
                      <a:pt x="81221" y="180492"/>
                      <a:pt x="76434" y="186638"/>
                    </a:cubicBezTo>
                    <a:cubicBezTo>
                      <a:pt x="74234" y="184697"/>
                      <a:pt x="55277" y="135462"/>
                      <a:pt x="52237" y="128863"/>
                    </a:cubicBezTo>
                    <a:close/>
                    <a:moveTo>
                      <a:pt x="171217" y="21529"/>
                    </a:moveTo>
                    <a:cubicBezTo>
                      <a:pt x="138285" y="-3464"/>
                      <a:pt x="93967" y="-7359"/>
                      <a:pt x="57154" y="11500"/>
                    </a:cubicBezTo>
                    <a:cubicBezTo>
                      <a:pt x="43761" y="18940"/>
                      <a:pt x="26422" y="31816"/>
                      <a:pt x="18917" y="45273"/>
                    </a:cubicBezTo>
                    <a:cubicBezTo>
                      <a:pt x="34315" y="48508"/>
                      <a:pt x="53336" y="45273"/>
                      <a:pt x="66470" y="53101"/>
                    </a:cubicBezTo>
                    <a:cubicBezTo>
                      <a:pt x="79604" y="60930"/>
                      <a:pt x="80057" y="76781"/>
                      <a:pt x="85880" y="84544"/>
                    </a:cubicBezTo>
                    <a:cubicBezTo>
                      <a:pt x="90926" y="78909"/>
                      <a:pt x="95261" y="72698"/>
                      <a:pt x="98819" y="66041"/>
                    </a:cubicBezTo>
                    <a:cubicBezTo>
                      <a:pt x="102572" y="59539"/>
                      <a:pt x="106712" y="53276"/>
                      <a:pt x="111241" y="47278"/>
                    </a:cubicBezTo>
                    <a:cubicBezTo>
                      <a:pt x="114217" y="49090"/>
                      <a:pt x="125345" y="80468"/>
                      <a:pt x="128192" y="86097"/>
                    </a:cubicBezTo>
                    <a:cubicBezTo>
                      <a:pt x="129421" y="88427"/>
                      <a:pt x="128192" y="86938"/>
                      <a:pt x="130004" y="88232"/>
                    </a:cubicBezTo>
                    <a:cubicBezTo>
                      <a:pt x="133951" y="83160"/>
                      <a:pt x="137638" y="77848"/>
                      <a:pt x="140938" y="72316"/>
                    </a:cubicBezTo>
                    <a:cubicBezTo>
                      <a:pt x="153877" y="52907"/>
                      <a:pt x="175875" y="60671"/>
                      <a:pt x="203631" y="62806"/>
                    </a:cubicBezTo>
                    <a:cubicBezTo>
                      <a:pt x="199942" y="48896"/>
                      <a:pt x="182086" y="30004"/>
                      <a:pt x="171217" y="21529"/>
                    </a:cubicBezTo>
                    <a:close/>
                  </a:path>
                </a:pathLst>
              </a:custGeom>
              <a:solidFill>
                <a:srgbClr val="1760BF"/>
              </a:solidFill>
              <a:ln w="6466" cap="flat">
                <a:noFill/>
                <a:prstDash val="solid"/>
                <a:miter/>
              </a:ln>
            </p:spPr>
            <p:txBody>
              <a:bodyPr rtlCol="0" anchor="ctr"/>
              <a:lstStyle/>
              <a:p>
                <a:endParaRPr lang="fr-FR"/>
              </a:p>
            </p:txBody>
          </p:sp>
          <p:sp>
            <p:nvSpPr>
              <p:cNvPr id="50" name="Graphique 6">
                <a:extLst>
                  <a:ext uri="{FF2B5EF4-FFF2-40B4-BE49-F238E27FC236}">
                    <a16:creationId xmlns:a16="http://schemas.microsoft.com/office/drawing/2014/main" id="{A5273F50-5505-4932-BEE5-C682B2C0B2C4}"/>
                  </a:ext>
                </a:extLst>
              </p:cNvPr>
              <p:cNvSpPr/>
              <p:nvPr/>
            </p:nvSpPr>
            <p:spPr>
              <a:xfrm>
                <a:off x="8618830" y="5365086"/>
                <a:ext cx="272321" cy="86877"/>
              </a:xfrm>
              <a:custGeom>
                <a:avLst/>
                <a:gdLst>
                  <a:gd name="connsiteX0" fmla="*/ 153478 w 272321"/>
                  <a:gd name="connsiteY0" fmla="*/ 51791 h 86877"/>
                  <a:gd name="connsiteX1" fmla="*/ 169394 w 272321"/>
                  <a:gd name="connsiteY1" fmla="*/ 27918 h 86877"/>
                  <a:gd name="connsiteX2" fmla="*/ 196372 w 272321"/>
                  <a:gd name="connsiteY2" fmla="*/ 16725 h 86877"/>
                  <a:gd name="connsiteX3" fmla="*/ 271940 w 272321"/>
                  <a:gd name="connsiteY3" fmla="*/ 23971 h 86877"/>
                  <a:gd name="connsiteX4" fmla="*/ 254730 w 272321"/>
                  <a:gd name="connsiteY4" fmla="*/ 38463 h 86877"/>
                  <a:gd name="connsiteX5" fmla="*/ 212741 w 272321"/>
                  <a:gd name="connsiteY5" fmla="*/ 34452 h 86877"/>
                  <a:gd name="connsiteX6" fmla="*/ 173469 w 272321"/>
                  <a:gd name="connsiteY6" fmla="*/ 51209 h 86877"/>
                  <a:gd name="connsiteX7" fmla="*/ 150178 w 272321"/>
                  <a:gd name="connsiteY7" fmla="*/ 86534 h 86877"/>
                  <a:gd name="connsiteX8" fmla="*/ 131610 w 272321"/>
                  <a:gd name="connsiteY8" fmla="*/ 44933 h 86877"/>
                  <a:gd name="connsiteX9" fmla="*/ 118670 w 272321"/>
                  <a:gd name="connsiteY9" fmla="*/ 64343 h 86877"/>
                  <a:gd name="connsiteX10" fmla="*/ 105730 w 272321"/>
                  <a:gd name="connsiteY10" fmla="*/ 83752 h 86877"/>
                  <a:gd name="connsiteX11" fmla="*/ 92791 w 272321"/>
                  <a:gd name="connsiteY11" fmla="*/ 51986 h 86877"/>
                  <a:gd name="connsiteX12" fmla="*/ 29193 w 272321"/>
                  <a:gd name="connsiteY12" fmla="*/ 17825 h 86877"/>
                  <a:gd name="connsiteX13" fmla="*/ 2408 w 272321"/>
                  <a:gd name="connsiteY13" fmla="*/ 7926 h 86877"/>
                  <a:gd name="connsiteX14" fmla="*/ -181 w 272321"/>
                  <a:gd name="connsiteY14" fmla="*/ 1909 h 86877"/>
                  <a:gd name="connsiteX15" fmla="*/ -181 w 272321"/>
                  <a:gd name="connsiteY15" fmla="*/ -291 h 86877"/>
                  <a:gd name="connsiteX16" fmla="*/ 75582 w 272321"/>
                  <a:gd name="connsiteY16" fmla="*/ 6179 h 86877"/>
                  <a:gd name="connsiteX17" fmla="*/ 97643 w 272321"/>
                  <a:gd name="connsiteY17" fmla="*/ 22742 h 86877"/>
                  <a:gd name="connsiteX18" fmla="*/ 108965 w 272321"/>
                  <a:gd name="connsiteY18" fmla="*/ 48621 h 86877"/>
                  <a:gd name="connsiteX19" fmla="*/ 134262 w 272321"/>
                  <a:gd name="connsiteY19" fmla="*/ 11096 h 86877"/>
                  <a:gd name="connsiteX20" fmla="*/ 153478 w 272321"/>
                  <a:gd name="connsiteY20" fmla="*/ 51791 h 86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72321" h="86877">
                    <a:moveTo>
                      <a:pt x="153478" y="51791"/>
                    </a:moveTo>
                    <a:cubicBezTo>
                      <a:pt x="159301" y="44183"/>
                      <a:pt x="164605" y="36205"/>
                      <a:pt x="169394" y="27918"/>
                    </a:cubicBezTo>
                    <a:cubicBezTo>
                      <a:pt x="175151" y="19572"/>
                      <a:pt x="182333" y="15431"/>
                      <a:pt x="196372" y="16725"/>
                    </a:cubicBezTo>
                    <a:lnTo>
                      <a:pt x="271940" y="23971"/>
                    </a:lnTo>
                    <a:cubicBezTo>
                      <a:pt x="269999" y="32065"/>
                      <a:pt x="263012" y="37946"/>
                      <a:pt x="254730" y="38463"/>
                    </a:cubicBezTo>
                    <a:cubicBezTo>
                      <a:pt x="244961" y="38463"/>
                      <a:pt x="224969" y="35552"/>
                      <a:pt x="212741" y="34452"/>
                    </a:cubicBezTo>
                    <a:cubicBezTo>
                      <a:pt x="185439" y="31994"/>
                      <a:pt x="185697" y="31735"/>
                      <a:pt x="173469" y="51209"/>
                    </a:cubicBezTo>
                    <a:cubicBezTo>
                      <a:pt x="166352" y="63398"/>
                      <a:pt x="158589" y="75193"/>
                      <a:pt x="150178" y="86534"/>
                    </a:cubicBezTo>
                    <a:cubicBezTo>
                      <a:pt x="147137" y="83429"/>
                      <a:pt x="134715" y="47715"/>
                      <a:pt x="131610" y="44933"/>
                    </a:cubicBezTo>
                    <a:cubicBezTo>
                      <a:pt x="126951" y="51157"/>
                      <a:pt x="122616" y="57634"/>
                      <a:pt x="118670" y="64343"/>
                    </a:cubicBezTo>
                    <a:cubicBezTo>
                      <a:pt x="114723" y="71039"/>
                      <a:pt x="110388" y="77522"/>
                      <a:pt x="105730" y="83752"/>
                    </a:cubicBezTo>
                    <a:cubicBezTo>
                      <a:pt x="103919" y="81358"/>
                      <a:pt x="94538" y="56902"/>
                      <a:pt x="92791" y="51986"/>
                    </a:cubicBezTo>
                    <a:cubicBezTo>
                      <a:pt x="78493" y="16725"/>
                      <a:pt x="86321" y="23000"/>
                      <a:pt x="29193" y="17825"/>
                    </a:cubicBezTo>
                    <a:cubicBezTo>
                      <a:pt x="17353" y="16790"/>
                      <a:pt x="8425" y="17825"/>
                      <a:pt x="2408" y="7926"/>
                    </a:cubicBezTo>
                    <a:lnTo>
                      <a:pt x="-181" y="1909"/>
                    </a:lnTo>
                    <a:cubicBezTo>
                      <a:pt x="-181" y="1909"/>
                      <a:pt x="-633" y="1132"/>
                      <a:pt x="-181" y="-291"/>
                    </a:cubicBezTo>
                    <a:cubicBezTo>
                      <a:pt x="3572" y="-1002"/>
                      <a:pt x="66135" y="5661"/>
                      <a:pt x="75582" y="6179"/>
                    </a:cubicBezTo>
                    <a:cubicBezTo>
                      <a:pt x="85674" y="6464"/>
                      <a:pt x="94538" y="13102"/>
                      <a:pt x="97643" y="22742"/>
                    </a:cubicBezTo>
                    <a:cubicBezTo>
                      <a:pt x="100878" y="31586"/>
                      <a:pt x="104696" y="40223"/>
                      <a:pt x="108965" y="48621"/>
                    </a:cubicBezTo>
                    <a:cubicBezTo>
                      <a:pt x="112653" y="46551"/>
                      <a:pt x="129151" y="16272"/>
                      <a:pt x="134262" y="11096"/>
                    </a:cubicBezTo>
                    <a:cubicBezTo>
                      <a:pt x="138597" y="13813"/>
                      <a:pt x="149337" y="48233"/>
                      <a:pt x="153478" y="51791"/>
                    </a:cubicBezTo>
                    <a:close/>
                  </a:path>
                </a:pathLst>
              </a:custGeom>
              <a:solidFill>
                <a:srgbClr val="F2B602"/>
              </a:solidFill>
              <a:ln w="6466" cap="flat">
                <a:noFill/>
                <a:prstDash val="solid"/>
                <a:miter/>
              </a:ln>
            </p:spPr>
            <p:txBody>
              <a:bodyPr rtlCol="0" anchor="ctr"/>
              <a:lstStyle/>
              <a:p>
                <a:endParaRPr lang="fr-FR"/>
              </a:p>
            </p:txBody>
          </p:sp>
          <p:sp>
            <p:nvSpPr>
              <p:cNvPr id="51" name="Graphique 6">
                <a:extLst>
                  <a:ext uri="{FF2B5EF4-FFF2-40B4-BE49-F238E27FC236}">
                    <a16:creationId xmlns:a16="http://schemas.microsoft.com/office/drawing/2014/main" id="{6714D803-A968-4D41-A60B-E4ABE4F49422}"/>
                  </a:ext>
                </a:extLst>
              </p:cNvPr>
              <p:cNvSpPr/>
              <p:nvPr/>
            </p:nvSpPr>
            <p:spPr>
              <a:xfrm>
                <a:off x="8650200" y="5407128"/>
                <a:ext cx="200515" cy="89865"/>
              </a:xfrm>
              <a:custGeom>
                <a:avLst/>
                <a:gdLst>
                  <a:gd name="connsiteX0" fmla="*/ 74102 w 200515"/>
                  <a:gd name="connsiteY0" fmla="*/ 50703 h 89865"/>
                  <a:gd name="connsiteX1" fmla="*/ 99398 w 200515"/>
                  <a:gd name="connsiteY1" fmla="*/ 11884 h 89865"/>
                  <a:gd name="connsiteX2" fmla="*/ 117449 w 200515"/>
                  <a:gd name="connsiteY2" fmla="*/ 53356 h 89865"/>
                  <a:gd name="connsiteX3" fmla="*/ 143846 w 200515"/>
                  <a:gd name="connsiteY3" fmla="*/ 17901 h 89865"/>
                  <a:gd name="connsiteX4" fmla="*/ 170243 w 200515"/>
                  <a:gd name="connsiteY4" fmla="*/ 15831 h 89865"/>
                  <a:gd name="connsiteX5" fmla="*/ 200134 w 200515"/>
                  <a:gd name="connsiteY5" fmla="*/ 18871 h 89865"/>
                  <a:gd name="connsiteX6" fmla="*/ 200134 w 200515"/>
                  <a:gd name="connsiteY6" fmla="*/ 20230 h 89865"/>
                  <a:gd name="connsiteX7" fmla="*/ 192240 w 200515"/>
                  <a:gd name="connsiteY7" fmla="*/ 29547 h 89865"/>
                  <a:gd name="connsiteX8" fmla="*/ 157303 w 200515"/>
                  <a:gd name="connsiteY8" fmla="*/ 31488 h 89865"/>
                  <a:gd name="connsiteX9" fmla="*/ 146434 w 200515"/>
                  <a:gd name="connsiteY9" fmla="*/ 40222 h 89865"/>
                  <a:gd name="connsiteX10" fmla="*/ 114538 w 200515"/>
                  <a:gd name="connsiteY10" fmla="*/ 89522 h 89865"/>
                  <a:gd name="connsiteX11" fmla="*/ 105480 w 200515"/>
                  <a:gd name="connsiteY11" fmla="*/ 68430 h 89865"/>
                  <a:gd name="connsiteX12" fmla="*/ 96034 w 200515"/>
                  <a:gd name="connsiteY12" fmla="*/ 47080 h 89865"/>
                  <a:gd name="connsiteX13" fmla="*/ 70931 w 200515"/>
                  <a:gd name="connsiteY13" fmla="*/ 85899 h 89865"/>
                  <a:gd name="connsiteX14" fmla="*/ 67567 w 200515"/>
                  <a:gd name="connsiteY14" fmla="*/ 79429 h 89865"/>
                  <a:gd name="connsiteX15" fmla="*/ 59221 w 200515"/>
                  <a:gd name="connsiteY15" fmla="*/ 59308 h 89865"/>
                  <a:gd name="connsiteX16" fmla="*/ 48093 w 200515"/>
                  <a:gd name="connsiteY16" fmla="*/ 32135 h 89865"/>
                  <a:gd name="connsiteX17" fmla="*/ 20984 w 200515"/>
                  <a:gd name="connsiteY17" fmla="*/ 18225 h 89865"/>
                  <a:gd name="connsiteX18" fmla="*/ 5910 w 200515"/>
                  <a:gd name="connsiteY18" fmla="*/ 12596 h 89865"/>
                  <a:gd name="connsiteX19" fmla="*/ -172 w 200515"/>
                  <a:gd name="connsiteY19" fmla="*/ -344 h 89865"/>
                  <a:gd name="connsiteX20" fmla="*/ 55145 w 200515"/>
                  <a:gd name="connsiteY20" fmla="*/ 9426 h 89865"/>
                  <a:gd name="connsiteX21" fmla="*/ 74102 w 200515"/>
                  <a:gd name="connsiteY21" fmla="*/ 50703 h 89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00515" h="89865">
                    <a:moveTo>
                      <a:pt x="74102" y="50703"/>
                    </a:moveTo>
                    <a:cubicBezTo>
                      <a:pt x="78048" y="48245"/>
                      <a:pt x="93511" y="18354"/>
                      <a:pt x="99398" y="11884"/>
                    </a:cubicBezTo>
                    <a:cubicBezTo>
                      <a:pt x="102957" y="14860"/>
                      <a:pt x="113632" y="48503"/>
                      <a:pt x="117449" y="53356"/>
                    </a:cubicBezTo>
                    <a:cubicBezTo>
                      <a:pt x="122043" y="52126"/>
                      <a:pt x="135565" y="23012"/>
                      <a:pt x="143846" y="17901"/>
                    </a:cubicBezTo>
                    <a:cubicBezTo>
                      <a:pt x="152127" y="12790"/>
                      <a:pt x="158468" y="14666"/>
                      <a:pt x="170243" y="15831"/>
                    </a:cubicBezTo>
                    <a:cubicBezTo>
                      <a:pt x="180271" y="16322"/>
                      <a:pt x="190235" y="17338"/>
                      <a:pt x="200134" y="18871"/>
                    </a:cubicBezTo>
                    <a:cubicBezTo>
                      <a:pt x="200134" y="19648"/>
                      <a:pt x="200134" y="18871"/>
                      <a:pt x="200134" y="20230"/>
                    </a:cubicBezTo>
                    <a:cubicBezTo>
                      <a:pt x="200134" y="23788"/>
                      <a:pt x="194634" y="28059"/>
                      <a:pt x="192240" y="29547"/>
                    </a:cubicBezTo>
                    <a:cubicBezTo>
                      <a:pt x="181824" y="36017"/>
                      <a:pt x="172054" y="30453"/>
                      <a:pt x="157303" y="31488"/>
                    </a:cubicBezTo>
                    <a:cubicBezTo>
                      <a:pt x="150834" y="31876"/>
                      <a:pt x="149669" y="35305"/>
                      <a:pt x="146434" y="40222"/>
                    </a:cubicBezTo>
                    <a:cubicBezTo>
                      <a:pt x="142293" y="46692"/>
                      <a:pt x="117514" y="87969"/>
                      <a:pt x="114538" y="89522"/>
                    </a:cubicBezTo>
                    <a:cubicBezTo>
                      <a:pt x="111367" y="83052"/>
                      <a:pt x="108456" y="75482"/>
                      <a:pt x="105480" y="68430"/>
                    </a:cubicBezTo>
                    <a:cubicBezTo>
                      <a:pt x="103668" y="64031"/>
                      <a:pt x="98557" y="49021"/>
                      <a:pt x="96034" y="47080"/>
                    </a:cubicBezTo>
                    <a:lnTo>
                      <a:pt x="70931" y="85899"/>
                    </a:lnTo>
                    <a:cubicBezTo>
                      <a:pt x="68408" y="84217"/>
                      <a:pt x="69572" y="84540"/>
                      <a:pt x="67567" y="79429"/>
                    </a:cubicBezTo>
                    <a:lnTo>
                      <a:pt x="59221" y="59308"/>
                    </a:lnTo>
                    <a:cubicBezTo>
                      <a:pt x="55339" y="50250"/>
                      <a:pt x="51910" y="41063"/>
                      <a:pt x="48093" y="32135"/>
                    </a:cubicBezTo>
                    <a:cubicBezTo>
                      <a:pt x="41623" y="17190"/>
                      <a:pt x="43241" y="20813"/>
                      <a:pt x="20984" y="18225"/>
                    </a:cubicBezTo>
                    <a:cubicBezTo>
                      <a:pt x="15485" y="18069"/>
                      <a:pt x="10180" y="16089"/>
                      <a:pt x="5910" y="12596"/>
                    </a:cubicBezTo>
                    <a:cubicBezTo>
                      <a:pt x="4098" y="11108"/>
                      <a:pt x="-1531" y="3991"/>
                      <a:pt x="-172" y="-344"/>
                    </a:cubicBezTo>
                    <a:cubicBezTo>
                      <a:pt x="14903" y="1144"/>
                      <a:pt x="46281" y="691"/>
                      <a:pt x="55145" y="9426"/>
                    </a:cubicBezTo>
                    <a:cubicBezTo>
                      <a:pt x="63103" y="17836"/>
                      <a:pt x="69831" y="46756"/>
                      <a:pt x="74102" y="50703"/>
                    </a:cubicBezTo>
                    <a:close/>
                  </a:path>
                </a:pathLst>
              </a:custGeom>
              <a:solidFill>
                <a:srgbClr val="F2B602"/>
              </a:solidFill>
              <a:ln w="6466" cap="flat">
                <a:noFill/>
                <a:prstDash val="solid"/>
                <a:miter/>
              </a:ln>
            </p:spPr>
            <p:txBody>
              <a:bodyPr rtlCol="0" anchor="ctr"/>
              <a:lstStyle/>
              <a:p>
                <a:endParaRPr lang="fr-FR"/>
              </a:p>
            </p:txBody>
          </p:sp>
          <p:sp>
            <p:nvSpPr>
              <p:cNvPr id="52" name="Graphique 6">
                <a:extLst>
                  <a:ext uri="{FF2B5EF4-FFF2-40B4-BE49-F238E27FC236}">
                    <a16:creationId xmlns:a16="http://schemas.microsoft.com/office/drawing/2014/main" id="{3A7D1BF3-058D-4C7A-8933-5133793BDD22}"/>
                  </a:ext>
                </a:extLst>
              </p:cNvPr>
              <p:cNvSpPr/>
              <p:nvPr/>
            </p:nvSpPr>
            <p:spPr>
              <a:xfrm>
                <a:off x="8633050" y="5306715"/>
                <a:ext cx="234551" cy="233301"/>
              </a:xfrm>
              <a:custGeom>
                <a:avLst/>
                <a:gdLst>
                  <a:gd name="connsiteX0" fmla="*/ 1904 w 234551"/>
                  <a:gd name="connsiteY0" fmla="*/ 93600 h 233301"/>
                  <a:gd name="connsiteX1" fmla="*/ 93257 w 234551"/>
                  <a:gd name="connsiteY1" fmla="*/ 230637 h 233301"/>
                  <a:gd name="connsiteX2" fmla="*/ 105744 w 234551"/>
                  <a:gd name="connsiteY2" fmla="*/ 232442 h 233301"/>
                  <a:gd name="connsiteX3" fmla="*/ 195092 w 234551"/>
                  <a:gd name="connsiteY3" fmla="*/ 203263 h 233301"/>
                  <a:gd name="connsiteX4" fmla="*/ 222136 w 234551"/>
                  <a:gd name="connsiteY4" fmla="*/ 167938 h 233301"/>
                  <a:gd name="connsiteX5" fmla="*/ 234170 w 234551"/>
                  <a:gd name="connsiteY5" fmla="*/ 115533 h 233301"/>
                  <a:gd name="connsiteX6" fmla="*/ 225047 w 234551"/>
                  <a:gd name="connsiteY6" fmla="*/ 119803 h 233301"/>
                  <a:gd name="connsiteX7" fmla="*/ 187587 w 234551"/>
                  <a:gd name="connsiteY7" fmla="*/ 197440 h 233301"/>
                  <a:gd name="connsiteX8" fmla="*/ 13420 w 234551"/>
                  <a:gd name="connsiteY8" fmla="*/ 147299 h 233301"/>
                  <a:gd name="connsiteX9" fmla="*/ 9085 w 234551"/>
                  <a:gd name="connsiteY9" fmla="*/ 125043 h 233301"/>
                  <a:gd name="connsiteX10" fmla="*/ 9926 w 234551"/>
                  <a:gd name="connsiteY10" fmla="*/ 98840 h 233301"/>
                  <a:gd name="connsiteX11" fmla="*/ 211331 w 234551"/>
                  <a:gd name="connsiteY11" fmla="*/ 47082 h 233301"/>
                  <a:gd name="connsiteX12" fmla="*/ 46675 w 234551"/>
                  <a:gd name="connsiteY12" fmla="*/ 22943 h 233301"/>
                  <a:gd name="connsiteX13" fmla="*/ 36646 w 234551"/>
                  <a:gd name="connsiteY13" fmla="*/ 31296 h 233301"/>
                  <a:gd name="connsiteX14" fmla="*/ 17237 w 234551"/>
                  <a:gd name="connsiteY14" fmla="*/ 55234 h 233301"/>
                  <a:gd name="connsiteX15" fmla="*/ 27524 w 234551"/>
                  <a:gd name="connsiteY15" fmla="*/ 56010 h 233301"/>
                  <a:gd name="connsiteX16" fmla="*/ 55926 w 234551"/>
                  <a:gd name="connsiteY16" fmla="*/ 27284 h 233301"/>
                  <a:gd name="connsiteX17" fmla="*/ 67378 w 234551"/>
                  <a:gd name="connsiteY17" fmla="*/ 20491 h 233301"/>
                  <a:gd name="connsiteX18" fmla="*/ 209714 w 234551"/>
                  <a:gd name="connsiteY18" fmla="*/ 61704 h 233301"/>
                  <a:gd name="connsiteX19" fmla="*/ 216184 w 234551"/>
                  <a:gd name="connsiteY19" fmla="*/ 73673 h 233301"/>
                  <a:gd name="connsiteX20" fmla="*/ 225953 w 234551"/>
                  <a:gd name="connsiteY20" fmla="*/ 74579 h 233301"/>
                  <a:gd name="connsiteX21" fmla="*/ 211331 w 234551"/>
                  <a:gd name="connsiteY21" fmla="*/ 47082 h 233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34551" h="233301">
                    <a:moveTo>
                      <a:pt x="1904" y="93600"/>
                    </a:moveTo>
                    <a:cubicBezTo>
                      <a:pt x="-10712" y="156668"/>
                      <a:pt x="30177" y="218021"/>
                      <a:pt x="93257" y="230637"/>
                    </a:cubicBezTo>
                    <a:cubicBezTo>
                      <a:pt x="97398" y="231465"/>
                      <a:pt x="101539" y="232067"/>
                      <a:pt x="105744" y="232442"/>
                    </a:cubicBezTo>
                    <a:cubicBezTo>
                      <a:pt x="138287" y="235489"/>
                      <a:pt x="170636" y="224931"/>
                      <a:pt x="195092" y="203263"/>
                    </a:cubicBezTo>
                    <a:cubicBezTo>
                      <a:pt x="206349" y="193390"/>
                      <a:pt x="215537" y="181382"/>
                      <a:pt x="222136" y="167938"/>
                    </a:cubicBezTo>
                    <a:cubicBezTo>
                      <a:pt x="229964" y="151582"/>
                      <a:pt x="234105" y="133680"/>
                      <a:pt x="234170" y="115533"/>
                    </a:cubicBezTo>
                    <a:cubicBezTo>
                      <a:pt x="231841" y="116244"/>
                      <a:pt x="228994" y="118444"/>
                      <a:pt x="225047" y="119803"/>
                    </a:cubicBezTo>
                    <a:cubicBezTo>
                      <a:pt x="224077" y="149810"/>
                      <a:pt x="210490" y="178012"/>
                      <a:pt x="187587" y="197440"/>
                    </a:cubicBezTo>
                    <a:cubicBezTo>
                      <a:pt x="129359" y="249199"/>
                      <a:pt x="35158" y="220538"/>
                      <a:pt x="13420" y="147299"/>
                    </a:cubicBezTo>
                    <a:cubicBezTo>
                      <a:pt x="11156" y="140059"/>
                      <a:pt x="9732" y="132593"/>
                      <a:pt x="9085" y="125043"/>
                    </a:cubicBezTo>
                    <a:cubicBezTo>
                      <a:pt x="8762" y="116302"/>
                      <a:pt x="9020" y="107542"/>
                      <a:pt x="9926" y="98840"/>
                    </a:cubicBezTo>
                    <a:close/>
                    <a:moveTo>
                      <a:pt x="211331" y="47082"/>
                    </a:moveTo>
                    <a:cubicBezTo>
                      <a:pt x="172512" y="-5058"/>
                      <a:pt x="98821" y="-15863"/>
                      <a:pt x="46675" y="22943"/>
                    </a:cubicBezTo>
                    <a:cubicBezTo>
                      <a:pt x="43181" y="25537"/>
                      <a:pt x="39817" y="28326"/>
                      <a:pt x="36646" y="31296"/>
                    </a:cubicBezTo>
                    <a:cubicBezTo>
                      <a:pt x="29012" y="38283"/>
                      <a:pt x="22478" y="46344"/>
                      <a:pt x="17237" y="55234"/>
                    </a:cubicBezTo>
                    <a:lnTo>
                      <a:pt x="27524" y="56010"/>
                    </a:lnTo>
                    <a:cubicBezTo>
                      <a:pt x="31729" y="46823"/>
                      <a:pt x="46933" y="33625"/>
                      <a:pt x="55926" y="27284"/>
                    </a:cubicBezTo>
                    <a:cubicBezTo>
                      <a:pt x="59550" y="24735"/>
                      <a:pt x="63367" y="22464"/>
                      <a:pt x="67378" y="20491"/>
                    </a:cubicBezTo>
                    <a:cubicBezTo>
                      <a:pt x="118295" y="-5388"/>
                      <a:pt x="180535" y="12637"/>
                      <a:pt x="209714" y="61704"/>
                    </a:cubicBezTo>
                    <a:cubicBezTo>
                      <a:pt x="212043" y="65650"/>
                      <a:pt x="213466" y="69532"/>
                      <a:pt x="216184" y="73673"/>
                    </a:cubicBezTo>
                    <a:lnTo>
                      <a:pt x="225953" y="74579"/>
                    </a:lnTo>
                    <a:cubicBezTo>
                      <a:pt x="222524" y="64725"/>
                      <a:pt x="217542" y="55460"/>
                      <a:pt x="211331" y="47082"/>
                    </a:cubicBezTo>
                    <a:close/>
                  </a:path>
                </a:pathLst>
              </a:custGeom>
              <a:solidFill>
                <a:srgbClr val="F2B602"/>
              </a:solidFill>
              <a:ln w="6466" cap="flat">
                <a:noFill/>
                <a:prstDash val="solid"/>
                <a:miter/>
              </a:ln>
            </p:spPr>
            <p:txBody>
              <a:bodyPr rtlCol="0" anchor="ctr"/>
              <a:lstStyle/>
              <a:p>
                <a:endParaRPr lang="fr-FR"/>
              </a:p>
            </p:txBody>
          </p:sp>
          <p:sp>
            <p:nvSpPr>
              <p:cNvPr id="53" name="Graphique 6">
                <a:extLst>
                  <a:ext uri="{FF2B5EF4-FFF2-40B4-BE49-F238E27FC236}">
                    <a16:creationId xmlns:a16="http://schemas.microsoft.com/office/drawing/2014/main" id="{13AE1A63-DD5E-4A92-9F48-2AADDAD0964A}"/>
                  </a:ext>
                </a:extLst>
              </p:cNvPr>
              <p:cNvSpPr/>
              <p:nvPr/>
            </p:nvSpPr>
            <p:spPr>
              <a:xfrm>
                <a:off x="8635206" y="5386166"/>
                <a:ext cx="235566" cy="35318"/>
              </a:xfrm>
              <a:custGeom>
                <a:avLst/>
                <a:gdLst>
                  <a:gd name="connsiteX0" fmla="*/ 201024 w 235566"/>
                  <a:gd name="connsiteY0" fmla="*/ 18095 h 35318"/>
                  <a:gd name="connsiteX1" fmla="*/ 160135 w 235566"/>
                  <a:gd name="connsiteY1" fmla="*/ 33881 h 35318"/>
                  <a:gd name="connsiteX2" fmla="*/ 179932 w 235566"/>
                  <a:gd name="connsiteY2" fmla="*/ 31811 h 35318"/>
                  <a:gd name="connsiteX3" fmla="*/ 224833 w 235566"/>
                  <a:gd name="connsiteY3" fmla="*/ 34399 h 35318"/>
                  <a:gd name="connsiteX4" fmla="*/ 235184 w 235566"/>
                  <a:gd name="connsiteY4" fmla="*/ 21459 h 35318"/>
                  <a:gd name="connsiteX5" fmla="*/ 63088 w 235566"/>
                  <a:gd name="connsiteY5" fmla="*/ 10137 h 35318"/>
                  <a:gd name="connsiteX6" fmla="*/ 45231 w 235566"/>
                  <a:gd name="connsiteY6" fmla="*/ 3667 h 35318"/>
                  <a:gd name="connsiteX7" fmla="*/ -382 w 235566"/>
                  <a:gd name="connsiteY7" fmla="*/ -344 h 35318"/>
                  <a:gd name="connsiteX8" fmla="*/ 7835 w 235566"/>
                  <a:gd name="connsiteY8" fmla="*/ 13696 h 35318"/>
                  <a:gd name="connsiteX9" fmla="*/ 27891 w 235566"/>
                  <a:gd name="connsiteY9" fmla="*/ 17966 h 35318"/>
                  <a:gd name="connsiteX10" fmla="*/ 50795 w 235566"/>
                  <a:gd name="connsiteY10" fmla="*/ 20295 h 35318"/>
                  <a:gd name="connsiteX11" fmla="*/ 69687 w 235566"/>
                  <a:gd name="connsiteY11" fmla="*/ 25988 h 35318"/>
                  <a:gd name="connsiteX12" fmla="*/ 63088 w 235566"/>
                  <a:gd name="connsiteY12" fmla="*/ 10137 h 35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5566" h="35318">
                    <a:moveTo>
                      <a:pt x="201024" y="18095"/>
                    </a:moveTo>
                    <a:cubicBezTo>
                      <a:pt x="169839" y="15054"/>
                      <a:pt x="172428" y="12919"/>
                      <a:pt x="160135" y="33881"/>
                    </a:cubicBezTo>
                    <a:cubicBezTo>
                      <a:pt x="166540" y="31934"/>
                      <a:pt x="173268" y="31229"/>
                      <a:pt x="179932" y="31811"/>
                    </a:cubicBezTo>
                    <a:cubicBezTo>
                      <a:pt x="187761" y="32587"/>
                      <a:pt x="219527" y="36405"/>
                      <a:pt x="224833" y="34399"/>
                    </a:cubicBezTo>
                    <a:cubicBezTo>
                      <a:pt x="230332" y="32225"/>
                      <a:pt x="234279" y="27302"/>
                      <a:pt x="235184" y="21459"/>
                    </a:cubicBezTo>
                    <a:close/>
                    <a:moveTo>
                      <a:pt x="63088" y="10137"/>
                    </a:moveTo>
                    <a:cubicBezTo>
                      <a:pt x="59012" y="4379"/>
                      <a:pt x="53641" y="4832"/>
                      <a:pt x="45231" y="3667"/>
                    </a:cubicBezTo>
                    <a:cubicBezTo>
                      <a:pt x="30092" y="1448"/>
                      <a:pt x="14887" y="109"/>
                      <a:pt x="-382" y="-344"/>
                    </a:cubicBezTo>
                    <a:cubicBezTo>
                      <a:pt x="-58" y="5388"/>
                      <a:pt x="2983" y="10623"/>
                      <a:pt x="7835" y="13696"/>
                    </a:cubicBezTo>
                    <a:cubicBezTo>
                      <a:pt x="14111" y="16620"/>
                      <a:pt x="20969" y="18076"/>
                      <a:pt x="27891" y="17966"/>
                    </a:cubicBezTo>
                    <a:lnTo>
                      <a:pt x="50795" y="20295"/>
                    </a:lnTo>
                    <a:cubicBezTo>
                      <a:pt x="68069" y="22106"/>
                      <a:pt x="59335" y="21653"/>
                      <a:pt x="69687" y="25988"/>
                    </a:cubicBezTo>
                    <a:cubicBezTo>
                      <a:pt x="68263" y="20418"/>
                      <a:pt x="66063" y="15080"/>
                      <a:pt x="63088" y="10137"/>
                    </a:cubicBezTo>
                    <a:close/>
                  </a:path>
                </a:pathLst>
              </a:custGeom>
              <a:solidFill>
                <a:srgbClr val="F2B602"/>
              </a:solidFill>
              <a:ln w="6466" cap="flat">
                <a:noFill/>
                <a:prstDash val="solid"/>
                <a:miter/>
              </a:ln>
            </p:spPr>
            <p:txBody>
              <a:bodyPr rtlCol="0" anchor="ctr"/>
              <a:lstStyle/>
              <a:p>
                <a:endParaRPr lang="fr-FR"/>
              </a:p>
            </p:txBody>
          </p:sp>
          <p:sp>
            <p:nvSpPr>
              <p:cNvPr id="54" name="Graphique 6">
                <a:extLst>
                  <a:ext uri="{FF2B5EF4-FFF2-40B4-BE49-F238E27FC236}">
                    <a16:creationId xmlns:a16="http://schemas.microsoft.com/office/drawing/2014/main" id="{D1FC482E-45B6-405A-82BE-E9308841D297}"/>
                  </a:ext>
                </a:extLst>
              </p:cNvPr>
              <p:cNvSpPr/>
              <p:nvPr/>
            </p:nvSpPr>
            <p:spPr>
              <a:xfrm>
                <a:off x="8599686" y="5273268"/>
                <a:ext cx="301105" cy="300069"/>
              </a:xfrm>
              <a:custGeom>
                <a:avLst/>
                <a:gdLst>
                  <a:gd name="connsiteX0" fmla="*/ 163887 w 301105"/>
                  <a:gd name="connsiteY0" fmla="*/ -344 h 300069"/>
                  <a:gd name="connsiteX1" fmla="*/ 162658 w 301105"/>
                  <a:gd name="connsiteY1" fmla="*/ 691 h 300069"/>
                  <a:gd name="connsiteX2" fmla="*/ 162010 w 301105"/>
                  <a:gd name="connsiteY2" fmla="*/ 1468 h 300069"/>
                  <a:gd name="connsiteX3" fmla="*/ 160782 w 301105"/>
                  <a:gd name="connsiteY3" fmla="*/ 3538 h 300069"/>
                  <a:gd name="connsiteX4" fmla="*/ 158323 w 301105"/>
                  <a:gd name="connsiteY4" fmla="*/ 7485 h 300069"/>
                  <a:gd name="connsiteX5" fmla="*/ 148941 w 301105"/>
                  <a:gd name="connsiteY5" fmla="*/ 7873 h 300069"/>
                  <a:gd name="connsiteX6" fmla="*/ 155411 w 301105"/>
                  <a:gd name="connsiteY6" fmla="*/ 14343 h 300069"/>
                  <a:gd name="connsiteX7" fmla="*/ 153147 w 301105"/>
                  <a:gd name="connsiteY7" fmla="*/ 24630 h 300069"/>
                  <a:gd name="connsiteX8" fmla="*/ 162464 w 301105"/>
                  <a:gd name="connsiteY8" fmla="*/ 21330 h 300069"/>
                  <a:gd name="connsiteX9" fmla="*/ 170745 w 301105"/>
                  <a:gd name="connsiteY9" fmla="*/ 26182 h 300069"/>
                  <a:gd name="connsiteX10" fmla="*/ 177215 w 301105"/>
                  <a:gd name="connsiteY10" fmla="*/ 10202 h 300069"/>
                  <a:gd name="connsiteX11" fmla="*/ 163887 w 301105"/>
                  <a:gd name="connsiteY11" fmla="*/ -344 h 300069"/>
                  <a:gd name="connsiteX12" fmla="*/ 293283 w 301105"/>
                  <a:gd name="connsiteY12" fmla="*/ 158684 h 300069"/>
                  <a:gd name="connsiteX13" fmla="*/ 291795 w 301105"/>
                  <a:gd name="connsiteY13" fmla="*/ 149497 h 300069"/>
                  <a:gd name="connsiteX14" fmla="*/ 285325 w 301105"/>
                  <a:gd name="connsiteY14" fmla="*/ 155449 h 300069"/>
                  <a:gd name="connsiteX15" fmla="*/ 275621 w 301105"/>
                  <a:gd name="connsiteY15" fmla="*/ 153314 h 300069"/>
                  <a:gd name="connsiteX16" fmla="*/ 278920 w 301105"/>
                  <a:gd name="connsiteY16" fmla="*/ 162760 h 300069"/>
                  <a:gd name="connsiteX17" fmla="*/ 274133 w 301105"/>
                  <a:gd name="connsiteY17" fmla="*/ 170977 h 300069"/>
                  <a:gd name="connsiteX18" fmla="*/ 284031 w 301105"/>
                  <a:gd name="connsiteY18" fmla="*/ 170136 h 300069"/>
                  <a:gd name="connsiteX19" fmla="*/ 290501 w 301105"/>
                  <a:gd name="connsiteY19" fmla="*/ 176605 h 300069"/>
                  <a:gd name="connsiteX20" fmla="*/ 291536 w 301105"/>
                  <a:gd name="connsiteY20" fmla="*/ 171624 h 300069"/>
                  <a:gd name="connsiteX21" fmla="*/ 300724 w 301105"/>
                  <a:gd name="connsiteY21" fmla="*/ 163342 h 300069"/>
                  <a:gd name="connsiteX22" fmla="*/ 293283 w 301105"/>
                  <a:gd name="connsiteY22" fmla="*/ 158684 h 300069"/>
                  <a:gd name="connsiteX23" fmla="*/ 69493 w 301105"/>
                  <a:gd name="connsiteY23" fmla="*/ 32329 h 300069"/>
                  <a:gd name="connsiteX24" fmla="*/ 52671 w 301105"/>
                  <a:gd name="connsiteY24" fmla="*/ 34140 h 300069"/>
                  <a:gd name="connsiteX25" fmla="*/ 51247 w 301105"/>
                  <a:gd name="connsiteY25" fmla="*/ 47080 h 300069"/>
                  <a:gd name="connsiteX26" fmla="*/ 48595 w 301105"/>
                  <a:gd name="connsiteY26" fmla="*/ 50703 h 300069"/>
                  <a:gd name="connsiteX27" fmla="*/ 57588 w 301105"/>
                  <a:gd name="connsiteY27" fmla="*/ 51220 h 300069"/>
                  <a:gd name="connsiteX28" fmla="*/ 62634 w 301105"/>
                  <a:gd name="connsiteY28" fmla="*/ 59243 h 300069"/>
                  <a:gd name="connsiteX29" fmla="*/ 67034 w 301105"/>
                  <a:gd name="connsiteY29" fmla="*/ 50444 h 300069"/>
                  <a:gd name="connsiteX30" fmla="*/ 76350 w 301105"/>
                  <a:gd name="connsiteY30" fmla="*/ 47792 h 300069"/>
                  <a:gd name="connsiteX31" fmla="*/ 68652 w 301105"/>
                  <a:gd name="connsiteY31" fmla="*/ 41322 h 300069"/>
                  <a:gd name="connsiteX32" fmla="*/ 238290 w 301105"/>
                  <a:gd name="connsiteY32" fmla="*/ 239363 h 300069"/>
                  <a:gd name="connsiteX33" fmla="*/ 233890 w 301105"/>
                  <a:gd name="connsiteY33" fmla="*/ 248291 h 300069"/>
                  <a:gd name="connsiteX34" fmla="*/ 224574 w 301105"/>
                  <a:gd name="connsiteY34" fmla="*/ 250750 h 300069"/>
                  <a:gd name="connsiteX35" fmla="*/ 232273 w 301105"/>
                  <a:gd name="connsiteY35" fmla="*/ 257219 h 300069"/>
                  <a:gd name="connsiteX36" fmla="*/ 231496 w 301105"/>
                  <a:gd name="connsiteY36" fmla="*/ 266083 h 300069"/>
                  <a:gd name="connsiteX37" fmla="*/ 239196 w 301105"/>
                  <a:gd name="connsiteY37" fmla="*/ 261554 h 300069"/>
                  <a:gd name="connsiteX38" fmla="*/ 248447 w 301105"/>
                  <a:gd name="connsiteY38" fmla="*/ 264272 h 300069"/>
                  <a:gd name="connsiteX39" fmla="*/ 246701 w 301105"/>
                  <a:gd name="connsiteY39" fmla="*/ 254890 h 300069"/>
                  <a:gd name="connsiteX40" fmla="*/ 252330 w 301105"/>
                  <a:gd name="connsiteY40" fmla="*/ 247709 h 300069"/>
                  <a:gd name="connsiteX41" fmla="*/ 242948 w 301105"/>
                  <a:gd name="connsiteY41" fmla="*/ 247709 h 300069"/>
                  <a:gd name="connsiteX42" fmla="*/ 238484 w 301105"/>
                  <a:gd name="connsiteY42" fmla="*/ 239427 h 300069"/>
                  <a:gd name="connsiteX43" fmla="*/ 48595 w 301105"/>
                  <a:gd name="connsiteY43" fmla="*/ 223318 h 300069"/>
                  <a:gd name="connsiteX44" fmla="*/ 47430 w 301105"/>
                  <a:gd name="connsiteY44" fmla="*/ 224288 h 300069"/>
                  <a:gd name="connsiteX45" fmla="*/ 32549 w 301105"/>
                  <a:gd name="connsiteY45" fmla="*/ 230305 h 300069"/>
                  <a:gd name="connsiteX46" fmla="*/ 37144 w 301105"/>
                  <a:gd name="connsiteY46" fmla="*/ 237616 h 300069"/>
                  <a:gd name="connsiteX47" fmla="*/ 34491 w 301105"/>
                  <a:gd name="connsiteY47" fmla="*/ 246997 h 300069"/>
                  <a:gd name="connsiteX48" fmla="*/ 44455 w 301105"/>
                  <a:gd name="connsiteY48" fmla="*/ 245574 h 300069"/>
                  <a:gd name="connsiteX49" fmla="*/ 50924 w 301105"/>
                  <a:gd name="connsiteY49" fmla="*/ 251073 h 300069"/>
                  <a:gd name="connsiteX50" fmla="*/ 56164 w 301105"/>
                  <a:gd name="connsiteY50" fmla="*/ 239039 h 300069"/>
                  <a:gd name="connsiteX51" fmla="*/ 58041 w 301105"/>
                  <a:gd name="connsiteY51" fmla="*/ 237745 h 300069"/>
                  <a:gd name="connsiteX52" fmla="*/ 59594 w 301105"/>
                  <a:gd name="connsiteY52" fmla="*/ 236451 h 300069"/>
                  <a:gd name="connsiteX53" fmla="*/ 48789 w 301105"/>
                  <a:gd name="connsiteY53" fmla="*/ 223382 h 300069"/>
                  <a:gd name="connsiteX54" fmla="*/ 9776 w 301105"/>
                  <a:gd name="connsiteY54" fmla="*/ 123682 h 300069"/>
                  <a:gd name="connsiteX55" fmla="*/ 3694 w 301105"/>
                  <a:gd name="connsiteY55" fmla="*/ 134875 h 300069"/>
                  <a:gd name="connsiteX56" fmla="*/ -382 w 301105"/>
                  <a:gd name="connsiteY56" fmla="*/ 136945 h 300069"/>
                  <a:gd name="connsiteX57" fmla="*/ 7706 w 301105"/>
                  <a:gd name="connsiteY57" fmla="*/ 146586 h 300069"/>
                  <a:gd name="connsiteX58" fmla="*/ 8482 w 301105"/>
                  <a:gd name="connsiteY58" fmla="*/ 151114 h 300069"/>
                  <a:gd name="connsiteX59" fmla="*/ 14952 w 301105"/>
                  <a:gd name="connsiteY59" fmla="*/ 145162 h 300069"/>
                  <a:gd name="connsiteX60" fmla="*/ 24721 w 301105"/>
                  <a:gd name="connsiteY60" fmla="*/ 147297 h 300069"/>
                  <a:gd name="connsiteX61" fmla="*/ 26209 w 301105"/>
                  <a:gd name="connsiteY61" fmla="*/ 129764 h 300069"/>
                  <a:gd name="connsiteX62" fmla="*/ 16246 w 301105"/>
                  <a:gd name="connsiteY62" fmla="*/ 130411 h 300069"/>
                  <a:gd name="connsiteX63" fmla="*/ 9647 w 301105"/>
                  <a:gd name="connsiteY63" fmla="*/ 123747 h 300069"/>
                  <a:gd name="connsiteX64" fmla="*/ 255629 w 301105"/>
                  <a:gd name="connsiteY64" fmla="*/ 53550 h 300069"/>
                  <a:gd name="connsiteX65" fmla="*/ 249159 w 301105"/>
                  <a:gd name="connsiteY65" fmla="*/ 48245 h 300069"/>
                  <a:gd name="connsiteX66" fmla="*/ 247606 w 301105"/>
                  <a:gd name="connsiteY66" fmla="*/ 58143 h 300069"/>
                  <a:gd name="connsiteX67" fmla="*/ 240425 w 301105"/>
                  <a:gd name="connsiteY67" fmla="*/ 62866 h 300069"/>
                  <a:gd name="connsiteX68" fmla="*/ 251553 w 301105"/>
                  <a:gd name="connsiteY68" fmla="*/ 75806 h 300069"/>
                  <a:gd name="connsiteX69" fmla="*/ 258799 w 301105"/>
                  <a:gd name="connsiteY69" fmla="*/ 68172 h 300069"/>
                  <a:gd name="connsiteX70" fmla="*/ 267663 w 301105"/>
                  <a:gd name="connsiteY70" fmla="*/ 68819 h 300069"/>
                  <a:gd name="connsiteX71" fmla="*/ 265269 w 301105"/>
                  <a:gd name="connsiteY71" fmla="*/ 64742 h 300069"/>
                  <a:gd name="connsiteX72" fmla="*/ 265269 w 301105"/>
                  <a:gd name="connsiteY72" fmla="*/ 51803 h 300069"/>
                  <a:gd name="connsiteX73" fmla="*/ 255823 w 301105"/>
                  <a:gd name="connsiteY73" fmla="*/ 53615 h 300069"/>
                  <a:gd name="connsiteX74" fmla="*/ 148359 w 301105"/>
                  <a:gd name="connsiteY74" fmla="*/ 274882 h 300069"/>
                  <a:gd name="connsiteX75" fmla="*/ 139108 w 301105"/>
                  <a:gd name="connsiteY75" fmla="*/ 278311 h 300069"/>
                  <a:gd name="connsiteX76" fmla="*/ 130762 w 301105"/>
                  <a:gd name="connsiteY76" fmla="*/ 273394 h 300069"/>
                  <a:gd name="connsiteX77" fmla="*/ 130762 w 301105"/>
                  <a:gd name="connsiteY77" fmla="*/ 283745 h 300069"/>
                  <a:gd name="connsiteX78" fmla="*/ 124292 w 301105"/>
                  <a:gd name="connsiteY78" fmla="*/ 289698 h 300069"/>
                  <a:gd name="connsiteX79" fmla="*/ 133802 w 301105"/>
                  <a:gd name="connsiteY79" fmla="*/ 291509 h 300069"/>
                  <a:gd name="connsiteX80" fmla="*/ 137490 w 301105"/>
                  <a:gd name="connsiteY80" fmla="*/ 299726 h 300069"/>
                  <a:gd name="connsiteX81" fmla="*/ 142278 w 301105"/>
                  <a:gd name="connsiteY81" fmla="*/ 292609 h 300069"/>
                  <a:gd name="connsiteX82" fmla="*/ 151918 w 301105"/>
                  <a:gd name="connsiteY82" fmla="*/ 291380 h 300069"/>
                  <a:gd name="connsiteX83" fmla="*/ 145901 w 301105"/>
                  <a:gd name="connsiteY83" fmla="*/ 284263 h 300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Lst>
                <a:rect l="l" t="t" r="r" b="b"/>
                <a:pathLst>
                  <a:path w="301105" h="300069">
                    <a:moveTo>
                      <a:pt x="163887" y="-344"/>
                    </a:moveTo>
                    <a:cubicBezTo>
                      <a:pt x="162916" y="303"/>
                      <a:pt x="163498" y="-344"/>
                      <a:pt x="162658" y="691"/>
                    </a:cubicBezTo>
                    <a:lnTo>
                      <a:pt x="162010" y="1468"/>
                    </a:lnTo>
                    <a:cubicBezTo>
                      <a:pt x="161558" y="2115"/>
                      <a:pt x="161299" y="2697"/>
                      <a:pt x="160782" y="3538"/>
                    </a:cubicBezTo>
                    <a:cubicBezTo>
                      <a:pt x="160264" y="4379"/>
                      <a:pt x="159035" y="6320"/>
                      <a:pt x="158323" y="7485"/>
                    </a:cubicBezTo>
                    <a:lnTo>
                      <a:pt x="148941" y="7873"/>
                    </a:lnTo>
                    <a:cubicBezTo>
                      <a:pt x="150495" y="10564"/>
                      <a:pt x="152694" y="12796"/>
                      <a:pt x="155411" y="14343"/>
                    </a:cubicBezTo>
                    <a:lnTo>
                      <a:pt x="153147" y="24630"/>
                    </a:lnTo>
                    <a:cubicBezTo>
                      <a:pt x="155994" y="23983"/>
                      <a:pt x="160458" y="20942"/>
                      <a:pt x="162464" y="21330"/>
                    </a:cubicBezTo>
                    <a:cubicBezTo>
                      <a:pt x="164469" y="21718"/>
                      <a:pt x="168351" y="25147"/>
                      <a:pt x="170745" y="26182"/>
                    </a:cubicBezTo>
                    <a:cubicBezTo>
                      <a:pt x="170357" y="9879"/>
                      <a:pt x="168934" y="19001"/>
                      <a:pt x="177215" y="10202"/>
                    </a:cubicBezTo>
                    <a:cubicBezTo>
                      <a:pt x="166798" y="6708"/>
                      <a:pt x="167187" y="10202"/>
                      <a:pt x="163887" y="-344"/>
                    </a:cubicBezTo>
                    <a:close/>
                    <a:moveTo>
                      <a:pt x="293283" y="158684"/>
                    </a:moveTo>
                    <a:cubicBezTo>
                      <a:pt x="291990" y="156743"/>
                      <a:pt x="293283" y="151697"/>
                      <a:pt x="291795" y="149497"/>
                    </a:cubicBezTo>
                    <a:cubicBezTo>
                      <a:pt x="288690" y="151502"/>
                      <a:pt x="288690" y="152797"/>
                      <a:pt x="285325" y="155449"/>
                    </a:cubicBezTo>
                    <a:lnTo>
                      <a:pt x="275621" y="153314"/>
                    </a:lnTo>
                    <a:cubicBezTo>
                      <a:pt x="276332" y="155967"/>
                      <a:pt x="279243" y="160690"/>
                      <a:pt x="278920" y="162760"/>
                    </a:cubicBezTo>
                    <a:cubicBezTo>
                      <a:pt x="278597" y="164831"/>
                      <a:pt x="275167" y="168518"/>
                      <a:pt x="274133" y="170977"/>
                    </a:cubicBezTo>
                    <a:lnTo>
                      <a:pt x="284031" y="170136"/>
                    </a:lnTo>
                    <a:cubicBezTo>
                      <a:pt x="287395" y="173177"/>
                      <a:pt x="287784" y="175635"/>
                      <a:pt x="290501" y="176605"/>
                    </a:cubicBezTo>
                    <a:cubicBezTo>
                      <a:pt x="290954" y="174969"/>
                      <a:pt x="291277" y="173306"/>
                      <a:pt x="291536" y="171624"/>
                    </a:cubicBezTo>
                    <a:cubicBezTo>
                      <a:pt x="293154" y="162696"/>
                      <a:pt x="295612" y="168324"/>
                      <a:pt x="300724" y="163342"/>
                    </a:cubicBezTo>
                    <a:cubicBezTo>
                      <a:pt x="298136" y="162010"/>
                      <a:pt x="295612" y="160451"/>
                      <a:pt x="293283" y="158684"/>
                    </a:cubicBezTo>
                    <a:close/>
                    <a:moveTo>
                      <a:pt x="69493" y="32329"/>
                    </a:moveTo>
                    <a:cubicBezTo>
                      <a:pt x="56553" y="38798"/>
                      <a:pt x="65999" y="38410"/>
                      <a:pt x="52671" y="34140"/>
                    </a:cubicBezTo>
                    <a:cubicBezTo>
                      <a:pt x="53448" y="42422"/>
                      <a:pt x="57070" y="40610"/>
                      <a:pt x="51247" y="47080"/>
                    </a:cubicBezTo>
                    <a:cubicBezTo>
                      <a:pt x="50213" y="48154"/>
                      <a:pt x="49307" y="49377"/>
                      <a:pt x="48595" y="50703"/>
                    </a:cubicBezTo>
                    <a:lnTo>
                      <a:pt x="57588" y="51220"/>
                    </a:lnTo>
                    <a:cubicBezTo>
                      <a:pt x="59529" y="53737"/>
                      <a:pt x="61211" y="56422"/>
                      <a:pt x="62634" y="59243"/>
                    </a:cubicBezTo>
                    <a:cubicBezTo>
                      <a:pt x="64834" y="57043"/>
                      <a:pt x="64963" y="51997"/>
                      <a:pt x="67034" y="50444"/>
                    </a:cubicBezTo>
                    <a:cubicBezTo>
                      <a:pt x="69104" y="48891"/>
                      <a:pt x="73956" y="49539"/>
                      <a:pt x="76350" y="47792"/>
                    </a:cubicBezTo>
                    <a:cubicBezTo>
                      <a:pt x="73762" y="45786"/>
                      <a:pt x="71175" y="43392"/>
                      <a:pt x="68652" y="41322"/>
                    </a:cubicBezTo>
                    <a:close/>
                    <a:moveTo>
                      <a:pt x="238290" y="239363"/>
                    </a:moveTo>
                    <a:cubicBezTo>
                      <a:pt x="236284" y="241498"/>
                      <a:pt x="235572" y="246997"/>
                      <a:pt x="233890" y="248291"/>
                    </a:cubicBezTo>
                    <a:cubicBezTo>
                      <a:pt x="232209" y="249585"/>
                      <a:pt x="226968" y="249520"/>
                      <a:pt x="224574" y="250750"/>
                    </a:cubicBezTo>
                    <a:lnTo>
                      <a:pt x="232273" y="257219"/>
                    </a:lnTo>
                    <a:lnTo>
                      <a:pt x="231496" y="266083"/>
                    </a:lnTo>
                    <a:cubicBezTo>
                      <a:pt x="234602" y="265501"/>
                      <a:pt x="236867" y="262201"/>
                      <a:pt x="239196" y="261554"/>
                    </a:cubicBezTo>
                    <a:cubicBezTo>
                      <a:pt x="241525" y="260907"/>
                      <a:pt x="245665" y="263560"/>
                      <a:pt x="248447" y="264272"/>
                    </a:cubicBezTo>
                    <a:cubicBezTo>
                      <a:pt x="247542" y="261211"/>
                      <a:pt x="246959" y="258067"/>
                      <a:pt x="246701" y="254890"/>
                    </a:cubicBezTo>
                    <a:cubicBezTo>
                      <a:pt x="246701" y="253855"/>
                      <a:pt x="251100" y="249779"/>
                      <a:pt x="252330" y="247709"/>
                    </a:cubicBezTo>
                    <a:lnTo>
                      <a:pt x="242948" y="247709"/>
                    </a:lnTo>
                    <a:cubicBezTo>
                      <a:pt x="241654" y="244862"/>
                      <a:pt x="240166" y="242100"/>
                      <a:pt x="238484" y="239427"/>
                    </a:cubicBezTo>
                    <a:close/>
                    <a:moveTo>
                      <a:pt x="48595" y="223318"/>
                    </a:moveTo>
                    <a:cubicBezTo>
                      <a:pt x="48142" y="223583"/>
                      <a:pt x="47754" y="223913"/>
                      <a:pt x="47430" y="224288"/>
                    </a:cubicBezTo>
                    <a:cubicBezTo>
                      <a:pt x="39408" y="231534"/>
                      <a:pt x="46395" y="231275"/>
                      <a:pt x="32549" y="230305"/>
                    </a:cubicBezTo>
                    <a:cubicBezTo>
                      <a:pt x="33520" y="233087"/>
                      <a:pt x="36626" y="235804"/>
                      <a:pt x="37144" y="237616"/>
                    </a:cubicBezTo>
                    <a:cubicBezTo>
                      <a:pt x="37661" y="239427"/>
                      <a:pt x="35267" y="244086"/>
                      <a:pt x="34491" y="246997"/>
                    </a:cubicBezTo>
                    <a:cubicBezTo>
                      <a:pt x="37337" y="246997"/>
                      <a:pt x="42513" y="244474"/>
                      <a:pt x="44455" y="245574"/>
                    </a:cubicBezTo>
                    <a:cubicBezTo>
                      <a:pt x="46395" y="246674"/>
                      <a:pt x="48595" y="249779"/>
                      <a:pt x="50924" y="251073"/>
                    </a:cubicBezTo>
                    <a:cubicBezTo>
                      <a:pt x="52218" y="241174"/>
                      <a:pt x="48854" y="243439"/>
                      <a:pt x="56164" y="239039"/>
                    </a:cubicBezTo>
                    <a:cubicBezTo>
                      <a:pt x="56811" y="238664"/>
                      <a:pt x="57459" y="238231"/>
                      <a:pt x="58041" y="237745"/>
                    </a:cubicBezTo>
                    <a:lnTo>
                      <a:pt x="59594" y="236451"/>
                    </a:lnTo>
                    <a:cubicBezTo>
                      <a:pt x="49500" y="232699"/>
                      <a:pt x="50471" y="234769"/>
                      <a:pt x="48789" y="223382"/>
                    </a:cubicBezTo>
                    <a:close/>
                    <a:moveTo>
                      <a:pt x="9776" y="123682"/>
                    </a:moveTo>
                    <a:cubicBezTo>
                      <a:pt x="7383" y="134163"/>
                      <a:pt x="8741" y="132870"/>
                      <a:pt x="3694" y="134875"/>
                    </a:cubicBezTo>
                    <a:lnTo>
                      <a:pt x="-382" y="136945"/>
                    </a:lnTo>
                    <a:cubicBezTo>
                      <a:pt x="6088" y="141927"/>
                      <a:pt x="7447" y="138951"/>
                      <a:pt x="7706" y="146586"/>
                    </a:cubicBezTo>
                    <a:lnTo>
                      <a:pt x="8482" y="151114"/>
                    </a:lnTo>
                    <a:cubicBezTo>
                      <a:pt x="11587" y="148785"/>
                      <a:pt x="11717" y="147686"/>
                      <a:pt x="14952" y="145162"/>
                    </a:cubicBezTo>
                    <a:lnTo>
                      <a:pt x="24721" y="147297"/>
                    </a:lnTo>
                    <a:cubicBezTo>
                      <a:pt x="20322" y="136169"/>
                      <a:pt x="19675" y="140439"/>
                      <a:pt x="26209" y="129764"/>
                    </a:cubicBezTo>
                    <a:lnTo>
                      <a:pt x="16246" y="130411"/>
                    </a:lnTo>
                    <a:cubicBezTo>
                      <a:pt x="13723" y="128211"/>
                      <a:pt x="11587" y="125429"/>
                      <a:pt x="9647" y="123747"/>
                    </a:cubicBezTo>
                    <a:close/>
                    <a:moveTo>
                      <a:pt x="255629" y="53550"/>
                    </a:moveTo>
                    <a:cubicBezTo>
                      <a:pt x="253882" y="52579"/>
                      <a:pt x="251229" y="49603"/>
                      <a:pt x="249159" y="48245"/>
                    </a:cubicBezTo>
                    <a:cubicBezTo>
                      <a:pt x="248512" y="51932"/>
                      <a:pt x="249677" y="56267"/>
                      <a:pt x="247606" y="58143"/>
                    </a:cubicBezTo>
                    <a:cubicBezTo>
                      <a:pt x="245536" y="60020"/>
                      <a:pt x="242625" y="60861"/>
                      <a:pt x="240425" y="62866"/>
                    </a:cubicBezTo>
                    <a:cubicBezTo>
                      <a:pt x="250453" y="65131"/>
                      <a:pt x="250841" y="67136"/>
                      <a:pt x="251553" y="75806"/>
                    </a:cubicBezTo>
                    <a:cubicBezTo>
                      <a:pt x="254141" y="73451"/>
                      <a:pt x="256599" y="70902"/>
                      <a:pt x="258799" y="68172"/>
                    </a:cubicBezTo>
                    <a:lnTo>
                      <a:pt x="267663" y="68819"/>
                    </a:lnTo>
                    <a:cubicBezTo>
                      <a:pt x="267015" y="67369"/>
                      <a:pt x="266239" y="66004"/>
                      <a:pt x="265269" y="64742"/>
                    </a:cubicBezTo>
                    <a:cubicBezTo>
                      <a:pt x="260999" y="58273"/>
                      <a:pt x="262940" y="61702"/>
                      <a:pt x="265269" y="51803"/>
                    </a:cubicBezTo>
                    <a:cubicBezTo>
                      <a:pt x="262940" y="52579"/>
                      <a:pt x="258023" y="54779"/>
                      <a:pt x="255823" y="53615"/>
                    </a:cubicBezTo>
                    <a:close/>
                    <a:moveTo>
                      <a:pt x="148359" y="274882"/>
                    </a:moveTo>
                    <a:cubicBezTo>
                      <a:pt x="145383" y="276247"/>
                      <a:pt x="142278" y="277399"/>
                      <a:pt x="139108" y="278311"/>
                    </a:cubicBezTo>
                    <a:cubicBezTo>
                      <a:pt x="136196" y="276881"/>
                      <a:pt x="133414" y="275231"/>
                      <a:pt x="130762" y="273394"/>
                    </a:cubicBezTo>
                    <a:cubicBezTo>
                      <a:pt x="131149" y="276836"/>
                      <a:pt x="131149" y="280304"/>
                      <a:pt x="130762" y="283745"/>
                    </a:cubicBezTo>
                    <a:cubicBezTo>
                      <a:pt x="129856" y="285816"/>
                      <a:pt x="125844" y="287628"/>
                      <a:pt x="124292" y="289698"/>
                    </a:cubicBezTo>
                    <a:lnTo>
                      <a:pt x="133802" y="291509"/>
                    </a:lnTo>
                    <a:lnTo>
                      <a:pt x="137490" y="299726"/>
                    </a:lnTo>
                    <a:cubicBezTo>
                      <a:pt x="139625" y="297526"/>
                      <a:pt x="141372" y="293256"/>
                      <a:pt x="142278" y="292609"/>
                    </a:cubicBezTo>
                    <a:cubicBezTo>
                      <a:pt x="143184" y="291962"/>
                      <a:pt x="149136" y="291509"/>
                      <a:pt x="151918" y="291380"/>
                    </a:cubicBezTo>
                    <a:cubicBezTo>
                      <a:pt x="151918" y="290151"/>
                      <a:pt x="148101" y="286851"/>
                      <a:pt x="145901" y="284263"/>
                    </a:cubicBezTo>
                    <a:close/>
                  </a:path>
                </a:pathLst>
              </a:custGeom>
              <a:solidFill>
                <a:srgbClr val="FFFFFF"/>
              </a:solidFill>
              <a:ln w="6466" cap="flat">
                <a:noFill/>
                <a:prstDash val="solid"/>
                <a:miter/>
              </a:ln>
            </p:spPr>
            <p:txBody>
              <a:bodyPr rtlCol="0" anchor="ctr"/>
              <a:lstStyle/>
              <a:p>
                <a:endParaRPr lang="fr-FR"/>
              </a:p>
            </p:txBody>
          </p:sp>
          <p:sp>
            <p:nvSpPr>
              <p:cNvPr id="55" name="Graphique 6">
                <a:extLst>
                  <a:ext uri="{FF2B5EF4-FFF2-40B4-BE49-F238E27FC236}">
                    <a16:creationId xmlns:a16="http://schemas.microsoft.com/office/drawing/2014/main" id="{63C9A2B3-C088-4286-9B53-E4C05ED46503}"/>
                  </a:ext>
                </a:extLst>
              </p:cNvPr>
              <p:cNvSpPr/>
              <p:nvPr/>
            </p:nvSpPr>
            <p:spPr>
              <a:xfrm>
                <a:off x="8603245" y="5524556"/>
                <a:ext cx="252947" cy="63339"/>
              </a:xfrm>
              <a:custGeom>
                <a:avLst/>
                <a:gdLst>
                  <a:gd name="connsiteX0" fmla="*/ 252523 w 252947"/>
                  <a:gd name="connsiteY0" fmla="*/ 40351 h 63339"/>
                  <a:gd name="connsiteX1" fmla="*/ 251358 w 252947"/>
                  <a:gd name="connsiteY1" fmla="*/ 38928 h 63339"/>
                  <a:gd name="connsiteX2" fmla="*/ 252523 w 252947"/>
                  <a:gd name="connsiteY2" fmla="*/ 40351 h 63339"/>
                  <a:gd name="connsiteX3" fmla="*/ -382 w 252947"/>
                  <a:gd name="connsiteY3" fmla="*/ 303 h 63339"/>
                  <a:gd name="connsiteX4" fmla="*/ 912 w 252947"/>
                  <a:gd name="connsiteY4" fmla="*/ -344 h 63339"/>
                  <a:gd name="connsiteX5" fmla="*/ 249288 w 252947"/>
                  <a:gd name="connsiteY5" fmla="*/ 41969 h 63339"/>
                  <a:gd name="connsiteX6" fmla="*/ 248641 w 252947"/>
                  <a:gd name="connsiteY6" fmla="*/ 40610 h 63339"/>
                  <a:gd name="connsiteX7" fmla="*/ 22845 w 252947"/>
                  <a:gd name="connsiteY7" fmla="*/ 27412 h 63339"/>
                  <a:gd name="connsiteX8" fmla="*/ 23297 w 252947"/>
                  <a:gd name="connsiteY8" fmla="*/ 26118 h 63339"/>
                  <a:gd name="connsiteX9" fmla="*/ 211828 w 252947"/>
                  <a:gd name="connsiteY9" fmla="*/ 62996 h 63339"/>
                  <a:gd name="connsiteX10" fmla="*/ 211246 w 252947"/>
                  <a:gd name="connsiteY10" fmla="*/ 61637 h 63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2947" h="63339">
                    <a:moveTo>
                      <a:pt x="252523" y="40351"/>
                    </a:moveTo>
                    <a:cubicBezTo>
                      <a:pt x="252523" y="38734"/>
                      <a:pt x="252912" y="39510"/>
                      <a:pt x="251358" y="38928"/>
                    </a:cubicBezTo>
                    <a:cubicBezTo>
                      <a:pt x="251811" y="40545"/>
                      <a:pt x="250906" y="39769"/>
                      <a:pt x="252523" y="40351"/>
                    </a:cubicBezTo>
                    <a:close/>
                    <a:moveTo>
                      <a:pt x="-382" y="303"/>
                    </a:moveTo>
                    <a:lnTo>
                      <a:pt x="912" y="-344"/>
                    </a:lnTo>
                    <a:close/>
                    <a:moveTo>
                      <a:pt x="249288" y="41969"/>
                    </a:moveTo>
                    <a:lnTo>
                      <a:pt x="248641" y="40610"/>
                    </a:lnTo>
                    <a:close/>
                    <a:moveTo>
                      <a:pt x="22845" y="27412"/>
                    </a:moveTo>
                    <a:lnTo>
                      <a:pt x="23297" y="26118"/>
                    </a:lnTo>
                    <a:close/>
                    <a:moveTo>
                      <a:pt x="211828" y="62996"/>
                    </a:moveTo>
                    <a:lnTo>
                      <a:pt x="211246" y="61637"/>
                    </a:lnTo>
                    <a:close/>
                  </a:path>
                </a:pathLst>
              </a:custGeom>
              <a:solidFill>
                <a:srgbClr val="161617"/>
              </a:solidFill>
              <a:ln w="6466" cap="flat">
                <a:noFill/>
                <a:prstDash val="solid"/>
                <a:miter/>
              </a:ln>
            </p:spPr>
            <p:txBody>
              <a:bodyPr rtlCol="0" anchor="ctr"/>
              <a:lstStyle/>
              <a:p>
                <a:endParaRPr lang="fr-FR"/>
              </a:p>
            </p:txBody>
          </p:sp>
          <p:sp>
            <p:nvSpPr>
              <p:cNvPr id="57" name="Graphique 6">
                <a:extLst>
                  <a:ext uri="{FF2B5EF4-FFF2-40B4-BE49-F238E27FC236}">
                    <a16:creationId xmlns:a16="http://schemas.microsoft.com/office/drawing/2014/main" id="{8D4578BC-A825-4CD4-A57A-7B8B669E81C5}"/>
                  </a:ext>
                </a:extLst>
              </p:cNvPr>
              <p:cNvSpPr/>
              <p:nvPr/>
            </p:nvSpPr>
            <p:spPr>
              <a:xfrm>
                <a:off x="8226572" y="4765410"/>
                <a:ext cx="1097021" cy="1455943"/>
              </a:xfrm>
              <a:custGeom>
                <a:avLst/>
                <a:gdLst>
                  <a:gd name="connsiteX0" fmla="*/ 380173 w 1097021"/>
                  <a:gd name="connsiteY0" fmla="*/ 2674 h 1455943"/>
                  <a:gd name="connsiteX1" fmla="*/ 857839 w 1097021"/>
                  <a:gd name="connsiteY1" fmla="*/ 55339 h 1455943"/>
                  <a:gd name="connsiteX2" fmla="*/ 802975 w 1097021"/>
                  <a:gd name="connsiteY2" fmla="*/ 112855 h 1455943"/>
                  <a:gd name="connsiteX3" fmla="*/ 938841 w 1097021"/>
                  <a:gd name="connsiteY3" fmla="*/ 283335 h 1455943"/>
                  <a:gd name="connsiteX4" fmla="*/ 1096640 w 1097021"/>
                  <a:gd name="connsiteY4" fmla="*/ 497939 h 1455943"/>
                  <a:gd name="connsiteX5" fmla="*/ 981866 w 1097021"/>
                  <a:gd name="connsiteY5" fmla="*/ 882051 h 1455943"/>
                  <a:gd name="connsiteX6" fmla="*/ 927713 w 1097021"/>
                  <a:gd name="connsiteY6" fmla="*/ 1229286 h 1455943"/>
                  <a:gd name="connsiteX7" fmla="*/ 962780 w 1097021"/>
                  <a:gd name="connsiteY7" fmla="*/ 1270887 h 1455943"/>
                  <a:gd name="connsiteX8" fmla="*/ 885530 w 1097021"/>
                  <a:gd name="connsiteY8" fmla="*/ 1332674 h 1455943"/>
                  <a:gd name="connsiteX9" fmla="*/ 637348 w 1097021"/>
                  <a:gd name="connsiteY9" fmla="*/ 1455600 h 1455943"/>
                  <a:gd name="connsiteX10" fmla="*/ 668145 w 1097021"/>
                  <a:gd name="connsiteY10" fmla="*/ 1399119 h 1455943"/>
                  <a:gd name="connsiteX11" fmla="*/ 755357 w 1097021"/>
                  <a:gd name="connsiteY11" fmla="*/ 141840 h 1455943"/>
                  <a:gd name="connsiteX12" fmla="*/ 704051 w 1097021"/>
                  <a:gd name="connsiteY12" fmla="*/ 125601 h 1455943"/>
                  <a:gd name="connsiteX13" fmla="*/ 495400 w 1097021"/>
                  <a:gd name="connsiteY13" fmla="*/ 118225 h 1455943"/>
                  <a:gd name="connsiteX14" fmla="*/ 495400 w 1097021"/>
                  <a:gd name="connsiteY14" fmla="*/ 118225 h 1455943"/>
                  <a:gd name="connsiteX15" fmla="*/ 359146 w 1097021"/>
                  <a:gd name="connsiteY15" fmla="*/ 456661 h 1455943"/>
                  <a:gd name="connsiteX16" fmla="*/ 201606 w 1097021"/>
                  <a:gd name="connsiteY16" fmla="*/ 1348784 h 1455943"/>
                  <a:gd name="connsiteX17" fmla="*/ -382 w 1097021"/>
                  <a:gd name="connsiteY17" fmla="*/ 1173581 h 1455943"/>
                  <a:gd name="connsiteX18" fmla="*/ 61859 w 1097021"/>
                  <a:gd name="connsiteY18" fmla="*/ 945326 h 1455943"/>
                  <a:gd name="connsiteX19" fmla="*/ 42449 w 1097021"/>
                  <a:gd name="connsiteY19" fmla="*/ 487458 h 1455943"/>
                  <a:gd name="connsiteX20" fmla="*/ 263457 w 1097021"/>
                  <a:gd name="connsiteY20" fmla="*/ 97004 h 1455943"/>
                  <a:gd name="connsiteX21" fmla="*/ 415369 w 1097021"/>
                  <a:gd name="connsiteY21" fmla="*/ 70672 h 1455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97021" h="1455943">
                    <a:moveTo>
                      <a:pt x="380173" y="2674"/>
                    </a:moveTo>
                    <a:cubicBezTo>
                      <a:pt x="436267" y="-9100"/>
                      <a:pt x="779554" y="14644"/>
                      <a:pt x="857839" y="55339"/>
                    </a:cubicBezTo>
                    <a:lnTo>
                      <a:pt x="802975" y="112855"/>
                    </a:lnTo>
                    <a:cubicBezTo>
                      <a:pt x="802975" y="112855"/>
                      <a:pt x="931854" y="145787"/>
                      <a:pt x="938841" y="283335"/>
                    </a:cubicBezTo>
                    <a:cubicBezTo>
                      <a:pt x="945828" y="420883"/>
                      <a:pt x="1096640" y="497939"/>
                      <a:pt x="1096640" y="497939"/>
                    </a:cubicBezTo>
                    <a:cubicBezTo>
                      <a:pt x="1096640" y="497939"/>
                      <a:pt x="1024696" y="766889"/>
                      <a:pt x="981866" y="882051"/>
                    </a:cubicBezTo>
                    <a:cubicBezTo>
                      <a:pt x="939035" y="997214"/>
                      <a:pt x="927713" y="1229286"/>
                      <a:pt x="927713" y="1229286"/>
                    </a:cubicBezTo>
                    <a:lnTo>
                      <a:pt x="962780" y="1270887"/>
                    </a:lnTo>
                    <a:cubicBezTo>
                      <a:pt x="938130" y="1282274"/>
                      <a:pt x="918073" y="1291461"/>
                      <a:pt x="885530" y="1332674"/>
                    </a:cubicBezTo>
                    <a:cubicBezTo>
                      <a:pt x="852987" y="1373886"/>
                      <a:pt x="768168" y="1443113"/>
                      <a:pt x="637348" y="1455600"/>
                    </a:cubicBezTo>
                    <a:cubicBezTo>
                      <a:pt x="637348" y="1455600"/>
                      <a:pt x="664263" y="1424415"/>
                      <a:pt x="668145" y="1399119"/>
                    </a:cubicBezTo>
                    <a:cubicBezTo>
                      <a:pt x="672026" y="1373822"/>
                      <a:pt x="755357" y="141840"/>
                      <a:pt x="755357" y="141840"/>
                    </a:cubicBezTo>
                    <a:lnTo>
                      <a:pt x="704051" y="125601"/>
                    </a:lnTo>
                    <a:lnTo>
                      <a:pt x="495400" y="118225"/>
                    </a:lnTo>
                    <a:lnTo>
                      <a:pt x="495400" y="118225"/>
                    </a:lnTo>
                    <a:cubicBezTo>
                      <a:pt x="454123" y="149733"/>
                      <a:pt x="402882" y="259073"/>
                      <a:pt x="359146" y="456661"/>
                    </a:cubicBezTo>
                    <a:cubicBezTo>
                      <a:pt x="315410" y="654249"/>
                      <a:pt x="293542" y="1253160"/>
                      <a:pt x="201606" y="1348784"/>
                    </a:cubicBezTo>
                    <a:cubicBezTo>
                      <a:pt x="120799" y="1307985"/>
                      <a:pt x="51442" y="1247790"/>
                      <a:pt x="-382" y="1173581"/>
                    </a:cubicBezTo>
                    <a:cubicBezTo>
                      <a:pt x="28021" y="1124863"/>
                      <a:pt x="72469" y="1040820"/>
                      <a:pt x="61859" y="945326"/>
                    </a:cubicBezTo>
                    <a:cubicBezTo>
                      <a:pt x="51248" y="849831"/>
                      <a:pt x="17346" y="611807"/>
                      <a:pt x="42449" y="487458"/>
                    </a:cubicBezTo>
                    <a:cubicBezTo>
                      <a:pt x="103135" y="185058"/>
                      <a:pt x="263457" y="97004"/>
                      <a:pt x="263457" y="97004"/>
                    </a:cubicBezTo>
                    <a:lnTo>
                      <a:pt x="415369" y="70672"/>
                    </a:lnTo>
                    <a:close/>
                  </a:path>
                </a:pathLst>
              </a:custGeom>
              <a:solidFill>
                <a:srgbClr val="C90630"/>
              </a:solidFill>
              <a:ln w="6466" cap="flat">
                <a:noFill/>
                <a:prstDash val="solid"/>
                <a:miter/>
              </a:ln>
            </p:spPr>
            <p:txBody>
              <a:bodyPr rtlCol="0" anchor="ctr"/>
              <a:lstStyle/>
              <a:p>
                <a:endParaRPr lang="fr-FR"/>
              </a:p>
            </p:txBody>
          </p:sp>
          <p:sp>
            <p:nvSpPr>
              <p:cNvPr id="58" name="Graphique 6">
                <a:extLst>
                  <a:ext uri="{FF2B5EF4-FFF2-40B4-BE49-F238E27FC236}">
                    <a16:creationId xmlns:a16="http://schemas.microsoft.com/office/drawing/2014/main" id="{AEF607F1-7738-41C4-899F-54EC1265EB57}"/>
                  </a:ext>
                </a:extLst>
              </p:cNvPr>
              <p:cNvSpPr/>
              <p:nvPr/>
            </p:nvSpPr>
            <p:spPr>
              <a:xfrm>
                <a:off x="8269720" y="5091159"/>
                <a:ext cx="51552" cy="162612"/>
              </a:xfrm>
              <a:custGeom>
                <a:avLst/>
                <a:gdLst>
                  <a:gd name="connsiteX0" fmla="*/ 50025 w 51552"/>
                  <a:gd name="connsiteY0" fmla="*/ 11868 h 162612"/>
                  <a:gd name="connsiteX1" fmla="*/ 23305 w 51552"/>
                  <a:gd name="connsiteY1" fmla="*/ 84395 h 162612"/>
                  <a:gd name="connsiteX2" fmla="*/ 3895 w 51552"/>
                  <a:gd name="connsiteY2" fmla="*/ 159962 h 162612"/>
                  <a:gd name="connsiteX3" fmla="*/ -310 w 51552"/>
                  <a:gd name="connsiteY3" fmla="*/ 159056 h 162612"/>
                  <a:gd name="connsiteX4" fmla="*/ 12629 w 51552"/>
                  <a:gd name="connsiteY4" fmla="*/ 81418 h 162612"/>
                  <a:gd name="connsiteX5" fmla="*/ 36826 w 51552"/>
                  <a:gd name="connsiteY5" fmla="*/ 5916 h 162612"/>
                  <a:gd name="connsiteX6" fmla="*/ 50025 w 51552"/>
                  <a:gd name="connsiteY6" fmla="*/ 11868 h 162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1552" h="162612">
                    <a:moveTo>
                      <a:pt x="50025" y="11868"/>
                    </a:moveTo>
                    <a:cubicBezTo>
                      <a:pt x="39609" y="35470"/>
                      <a:pt x="30680" y="59693"/>
                      <a:pt x="23305" y="84395"/>
                    </a:cubicBezTo>
                    <a:cubicBezTo>
                      <a:pt x="15799" y="109174"/>
                      <a:pt x="10365" y="134471"/>
                      <a:pt x="3895" y="159962"/>
                    </a:cubicBezTo>
                    <a:cubicBezTo>
                      <a:pt x="2989" y="163585"/>
                      <a:pt x="-957" y="162679"/>
                      <a:pt x="-310" y="159056"/>
                    </a:cubicBezTo>
                    <a:cubicBezTo>
                      <a:pt x="3830" y="133177"/>
                      <a:pt x="6806" y="107298"/>
                      <a:pt x="12629" y="81418"/>
                    </a:cubicBezTo>
                    <a:cubicBezTo>
                      <a:pt x="17934" y="55449"/>
                      <a:pt x="26086" y="30132"/>
                      <a:pt x="36826" y="5916"/>
                    </a:cubicBezTo>
                    <a:cubicBezTo>
                      <a:pt x="42132" y="-5859"/>
                      <a:pt x="55072" y="611"/>
                      <a:pt x="50025" y="11868"/>
                    </a:cubicBezTo>
                    <a:close/>
                  </a:path>
                </a:pathLst>
              </a:custGeom>
              <a:solidFill>
                <a:srgbClr val="AF0935"/>
              </a:solidFill>
              <a:ln w="6466" cap="flat">
                <a:noFill/>
                <a:prstDash val="solid"/>
                <a:miter/>
              </a:ln>
            </p:spPr>
            <p:txBody>
              <a:bodyPr rtlCol="0" anchor="ctr"/>
              <a:lstStyle/>
              <a:p>
                <a:endParaRPr lang="fr-FR"/>
              </a:p>
            </p:txBody>
          </p:sp>
          <p:sp>
            <p:nvSpPr>
              <p:cNvPr id="59" name="Graphique 6">
                <a:extLst>
                  <a:ext uri="{FF2B5EF4-FFF2-40B4-BE49-F238E27FC236}">
                    <a16:creationId xmlns:a16="http://schemas.microsoft.com/office/drawing/2014/main" id="{A09ED4C9-430A-4364-968F-2123D118879F}"/>
                  </a:ext>
                </a:extLst>
              </p:cNvPr>
              <p:cNvSpPr/>
              <p:nvPr/>
            </p:nvSpPr>
            <p:spPr>
              <a:xfrm>
                <a:off x="8795410" y="3302442"/>
                <a:ext cx="710705" cy="1021899"/>
              </a:xfrm>
              <a:custGeom>
                <a:avLst/>
                <a:gdLst>
                  <a:gd name="connsiteX0" fmla="*/ -70 w 710705"/>
                  <a:gd name="connsiteY0" fmla="*/ 12265 h 1021899"/>
                  <a:gd name="connsiteX1" fmla="*/ 646265 w 710705"/>
                  <a:gd name="connsiteY1" fmla="*/ 1021556 h 1021899"/>
                  <a:gd name="connsiteX2" fmla="*/ -70 w 710705"/>
                  <a:gd name="connsiteY2" fmla="*/ 12265 h 1021899"/>
                </a:gdLst>
                <a:ahLst/>
                <a:cxnLst>
                  <a:cxn ang="0">
                    <a:pos x="connsiteX0" y="connsiteY0"/>
                  </a:cxn>
                  <a:cxn ang="0">
                    <a:pos x="connsiteX1" y="connsiteY1"/>
                  </a:cxn>
                  <a:cxn ang="0">
                    <a:pos x="connsiteX2" y="connsiteY2"/>
                  </a:cxn>
                </a:cxnLst>
                <a:rect l="l" t="t" r="r" b="b"/>
                <a:pathLst>
                  <a:path w="710705" h="1021899">
                    <a:moveTo>
                      <a:pt x="-70" y="12265"/>
                    </a:moveTo>
                    <a:cubicBezTo>
                      <a:pt x="-3758" y="80004"/>
                      <a:pt x="14875" y="542789"/>
                      <a:pt x="646265" y="1021556"/>
                    </a:cubicBezTo>
                    <a:cubicBezTo>
                      <a:pt x="751011" y="923991"/>
                      <a:pt x="831689" y="-126513"/>
                      <a:pt x="-70" y="12265"/>
                    </a:cubicBezTo>
                    <a:close/>
                  </a:path>
                </a:pathLst>
              </a:custGeom>
              <a:solidFill>
                <a:srgbClr val="313759"/>
              </a:solidFill>
              <a:ln w="6466" cap="flat">
                <a:noFill/>
                <a:prstDash val="solid"/>
                <a:miter/>
              </a:ln>
            </p:spPr>
            <p:txBody>
              <a:bodyPr rtlCol="0" anchor="ctr"/>
              <a:lstStyle/>
              <a:p>
                <a:endParaRPr lang="fr-FR"/>
              </a:p>
            </p:txBody>
          </p:sp>
          <p:sp>
            <p:nvSpPr>
              <p:cNvPr id="60" name="Graphique 6">
                <a:extLst>
                  <a:ext uri="{FF2B5EF4-FFF2-40B4-BE49-F238E27FC236}">
                    <a16:creationId xmlns:a16="http://schemas.microsoft.com/office/drawing/2014/main" id="{66DD24DA-50A0-4A82-9179-27160B6EE2D0}"/>
                  </a:ext>
                </a:extLst>
              </p:cNvPr>
              <p:cNvSpPr/>
              <p:nvPr/>
            </p:nvSpPr>
            <p:spPr>
              <a:xfrm>
                <a:off x="8353252" y="3315050"/>
                <a:ext cx="442470" cy="577559"/>
              </a:xfrm>
              <a:custGeom>
                <a:avLst/>
                <a:gdLst>
                  <a:gd name="connsiteX0" fmla="*/ 442089 w 442470"/>
                  <a:gd name="connsiteY0" fmla="*/ -344 h 577559"/>
                  <a:gd name="connsiteX1" fmla="*/ -382 w 442470"/>
                  <a:gd name="connsiteY1" fmla="*/ 577216 h 577559"/>
                  <a:gd name="connsiteX2" fmla="*/ 442089 w 442470"/>
                  <a:gd name="connsiteY2" fmla="*/ -344 h 577559"/>
                </a:gdLst>
                <a:ahLst/>
                <a:cxnLst>
                  <a:cxn ang="0">
                    <a:pos x="connsiteX0" y="connsiteY0"/>
                  </a:cxn>
                  <a:cxn ang="0">
                    <a:pos x="connsiteX1" y="connsiteY1"/>
                  </a:cxn>
                  <a:cxn ang="0">
                    <a:pos x="connsiteX2" y="connsiteY2"/>
                  </a:cxn>
                </a:cxnLst>
                <a:rect l="l" t="t" r="r" b="b"/>
                <a:pathLst>
                  <a:path w="442470" h="577559">
                    <a:moveTo>
                      <a:pt x="442089" y="-344"/>
                    </a:moveTo>
                    <a:cubicBezTo>
                      <a:pt x="417180" y="107120"/>
                      <a:pt x="296000" y="466194"/>
                      <a:pt x="-382" y="577216"/>
                    </a:cubicBezTo>
                    <a:cubicBezTo>
                      <a:pt x="7252" y="496214"/>
                      <a:pt x="121509" y="46821"/>
                      <a:pt x="442089" y="-344"/>
                    </a:cubicBezTo>
                    <a:close/>
                  </a:path>
                </a:pathLst>
              </a:custGeom>
              <a:solidFill>
                <a:srgbClr val="313759"/>
              </a:solidFill>
              <a:ln w="6466" cap="flat">
                <a:noFill/>
                <a:prstDash val="solid"/>
                <a:miter/>
              </a:ln>
            </p:spPr>
            <p:txBody>
              <a:bodyPr rtlCol="0" anchor="ctr"/>
              <a:lstStyle/>
              <a:p>
                <a:endParaRPr lang="fr-FR"/>
              </a:p>
            </p:txBody>
          </p:sp>
          <p:sp>
            <p:nvSpPr>
              <p:cNvPr id="61" name="Graphique 6">
                <a:extLst>
                  <a:ext uri="{FF2B5EF4-FFF2-40B4-BE49-F238E27FC236}">
                    <a16:creationId xmlns:a16="http://schemas.microsoft.com/office/drawing/2014/main" id="{24718E1C-DA32-4B5E-8A57-C476CC69A9B3}"/>
                  </a:ext>
                </a:extLst>
              </p:cNvPr>
              <p:cNvSpPr/>
              <p:nvPr/>
            </p:nvSpPr>
            <p:spPr>
              <a:xfrm>
                <a:off x="9171165" y="3720255"/>
                <a:ext cx="341711" cy="998938"/>
              </a:xfrm>
              <a:custGeom>
                <a:avLst/>
                <a:gdLst>
                  <a:gd name="connsiteX0" fmla="*/ 324985 w 341711"/>
                  <a:gd name="connsiteY0" fmla="*/ -344 h 998938"/>
                  <a:gd name="connsiteX1" fmla="*/ -382 w 341711"/>
                  <a:gd name="connsiteY1" fmla="*/ 998595 h 998938"/>
                  <a:gd name="connsiteX2" fmla="*/ 231755 w 341711"/>
                  <a:gd name="connsiteY2" fmla="*/ 236581 h 998938"/>
                </a:gdLst>
                <a:ahLst/>
                <a:cxnLst>
                  <a:cxn ang="0">
                    <a:pos x="connsiteX0" y="connsiteY0"/>
                  </a:cxn>
                  <a:cxn ang="0">
                    <a:pos x="connsiteX1" y="connsiteY1"/>
                  </a:cxn>
                  <a:cxn ang="0">
                    <a:pos x="connsiteX2" y="connsiteY2"/>
                  </a:cxn>
                </a:cxnLst>
                <a:rect l="l" t="t" r="r" b="b"/>
                <a:pathLst>
                  <a:path w="341711" h="998938">
                    <a:moveTo>
                      <a:pt x="324985" y="-344"/>
                    </a:moveTo>
                    <a:cubicBezTo>
                      <a:pt x="346336" y="67265"/>
                      <a:pt x="408122" y="713535"/>
                      <a:pt x="-382" y="998595"/>
                    </a:cubicBezTo>
                    <a:cubicBezTo>
                      <a:pt x="96019" y="888608"/>
                      <a:pt x="264881" y="576634"/>
                      <a:pt x="231755" y="236581"/>
                    </a:cubicBezTo>
                  </a:path>
                </a:pathLst>
              </a:custGeom>
              <a:solidFill>
                <a:srgbClr val="313759"/>
              </a:solidFill>
              <a:ln w="6466" cap="flat">
                <a:noFill/>
                <a:prstDash val="solid"/>
                <a:miter/>
              </a:ln>
            </p:spPr>
            <p:txBody>
              <a:bodyPr rtlCol="0" anchor="ctr"/>
              <a:lstStyle/>
              <a:p>
                <a:endParaRPr lang="fr-FR"/>
              </a:p>
            </p:txBody>
          </p:sp>
          <p:sp>
            <p:nvSpPr>
              <p:cNvPr id="62" name="Graphique 6">
                <a:extLst>
                  <a:ext uri="{FF2B5EF4-FFF2-40B4-BE49-F238E27FC236}">
                    <a16:creationId xmlns:a16="http://schemas.microsoft.com/office/drawing/2014/main" id="{C816D1BB-C887-45AE-A2CF-8161D2D3872E}"/>
                  </a:ext>
                </a:extLst>
              </p:cNvPr>
              <p:cNvSpPr/>
              <p:nvPr/>
            </p:nvSpPr>
            <p:spPr>
              <a:xfrm>
                <a:off x="9134352" y="3738995"/>
                <a:ext cx="377825" cy="1027299"/>
              </a:xfrm>
              <a:custGeom>
                <a:avLst/>
                <a:gdLst>
                  <a:gd name="connsiteX0" fmla="*/ 26209 w 377825"/>
                  <a:gd name="connsiteY0" fmla="*/ 994412 h 1027299"/>
                  <a:gd name="connsiteX1" fmla="*/ 134320 w 377825"/>
                  <a:gd name="connsiteY1" fmla="*/ 831955 h 1027299"/>
                  <a:gd name="connsiteX2" fmla="*/ 210793 w 377825"/>
                  <a:gd name="connsiteY2" fmla="*/ 652159 h 1027299"/>
                  <a:gd name="connsiteX3" fmla="*/ 254400 w 377825"/>
                  <a:gd name="connsiteY3" fmla="*/ 462011 h 1027299"/>
                  <a:gd name="connsiteX4" fmla="*/ 257570 w 377825"/>
                  <a:gd name="connsiteY4" fmla="*/ 437814 h 1027299"/>
                  <a:gd name="connsiteX5" fmla="*/ 259122 w 377825"/>
                  <a:gd name="connsiteY5" fmla="*/ 425716 h 1027299"/>
                  <a:gd name="connsiteX6" fmla="*/ 259899 w 377825"/>
                  <a:gd name="connsiteY6" fmla="*/ 413553 h 1027299"/>
                  <a:gd name="connsiteX7" fmla="*/ 263134 w 377825"/>
                  <a:gd name="connsiteY7" fmla="*/ 364899 h 1027299"/>
                  <a:gd name="connsiteX8" fmla="*/ 260999 w 377825"/>
                  <a:gd name="connsiteY8" fmla="*/ 267852 h 1027299"/>
                  <a:gd name="connsiteX9" fmla="*/ 264363 w 377825"/>
                  <a:gd name="connsiteY9" fmla="*/ 267852 h 1027299"/>
                  <a:gd name="connsiteX10" fmla="*/ 267080 w 377825"/>
                  <a:gd name="connsiteY10" fmla="*/ 365741 h 1027299"/>
                  <a:gd name="connsiteX11" fmla="*/ 264104 w 377825"/>
                  <a:gd name="connsiteY11" fmla="*/ 414652 h 1027299"/>
                  <a:gd name="connsiteX12" fmla="*/ 263328 w 377825"/>
                  <a:gd name="connsiteY12" fmla="*/ 426880 h 1027299"/>
                  <a:gd name="connsiteX13" fmla="*/ 261840 w 377825"/>
                  <a:gd name="connsiteY13" fmla="*/ 439044 h 1027299"/>
                  <a:gd name="connsiteX14" fmla="*/ 258863 w 377825"/>
                  <a:gd name="connsiteY14" fmla="*/ 463435 h 1027299"/>
                  <a:gd name="connsiteX15" fmla="*/ 216163 w 377825"/>
                  <a:gd name="connsiteY15" fmla="*/ 654812 h 1027299"/>
                  <a:gd name="connsiteX16" fmla="*/ 140337 w 377825"/>
                  <a:gd name="connsiteY16" fmla="*/ 835966 h 1027299"/>
                  <a:gd name="connsiteX17" fmla="*/ 48271 w 377825"/>
                  <a:gd name="connsiteY17" fmla="*/ 980826 h 1027299"/>
                  <a:gd name="connsiteX18" fmla="*/ 199794 w 377825"/>
                  <a:gd name="connsiteY18" fmla="*/ 819080 h 1027299"/>
                  <a:gd name="connsiteX19" fmla="*/ 216681 w 377825"/>
                  <a:gd name="connsiteY19" fmla="*/ 793201 h 1027299"/>
                  <a:gd name="connsiteX20" fmla="*/ 232596 w 377825"/>
                  <a:gd name="connsiteY20" fmla="*/ 766675 h 1027299"/>
                  <a:gd name="connsiteX21" fmla="*/ 260805 w 377825"/>
                  <a:gd name="connsiteY21" fmla="*/ 711487 h 1027299"/>
                  <a:gd name="connsiteX22" fmla="*/ 285455 w 377825"/>
                  <a:gd name="connsiteY22" fmla="*/ 654682 h 1027299"/>
                  <a:gd name="connsiteX23" fmla="*/ 296194 w 377825"/>
                  <a:gd name="connsiteY23" fmla="*/ 625633 h 1027299"/>
                  <a:gd name="connsiteX24" fmla="*/ 306093 w 377825"/>
                  <a:gd name="connsiteY24" fmla="*/ 596260 h 1027299"/>
                  <a:gd name="connsiteX25" fmla="*/ 337537 w 377825"/>
                  <a:gd name="connsiteY25" fmla="*/ 476439 h 1027299"/>
                  <a:gd name="connsiteX26" fmla="*/ 356946 w 377825"/>
                  <a:gd name="connsiteY26" fmla="*/ 353965 h 1027299"/>
                  <a:gd name="connsiteX27" fmla="*/ 363416 w 377825"/>
                  <a:gd name="connsiteY27" fmla="*/ 106495 h 1027299"/>
                  <a:gd name="connsiteX28" fmla="*/ 356946 w 377825"/>
                  <a:gd name="connsiteY28" fmla="*/ 26593 h 1027299"/>
                  <a:gd name="connsiteX29" fmla="*/ 355328 w 377825"/>
                  <a:gd name="connsiteY29" fmla="*/ -321 h 1027299"/>
                  <a:gd name="connsiteX30" fmla="*/ 364645 w 377825"/>
                  <a:gd name="connsiteY30" fmla="*/ 25558 h 1027299"/>
                  <a:gd name="connsiteX31" fmla="*/ 374803 w 377825"/>
                  <a:gd name="connsiteY31" fmla="*/ 105977 h 1027299"/>
                  <a:gd name="connsiteX32" fmla="*/ 368333 w 377825"/>
                  <a:gd name="connsiteY32" fmla="*/ 355130 h 1027299"/>
                  <a:gd name="connsiteX33" fmla="*/ 348923 w 377825"/>
                  <a:gd name="connsiteY33" fmla="*/ 478509 h 1027299"/>
                  <a:gd name="connsiteX34" fmla="*/ 316574 w 377825"/>
                  <a:gd name="connsiteY34" fmla="*/ 599430 h 1027299"/>
                  <a:gd name="connsiteX35" fmla="*/ 295483 w 377825"/>
                  <a:gd name="connsiteY35" fmla="*/ 658435 h 1027299"/>
                  <a:gd name="connsiteX36" fmla="*/ 270315 w 377825"/>
                  <a:gd name="connsiteY36" fmla="*/ 715822 h 1027299"/>
                  <a:gd name="connsiteX37" fmla="*/ 241460 w 377825"/>
                  <a:gd name="connsiteY37" fmla="*/ 771527 h 1027299"/>
                  <a:gd name="connsiteX38" fmla="*/ 225221 w 377825"/>
                  <a:gd name="connsiteY38" fmla="*/ 798377 h 1027299"/>
                  <a:gd name="connsiteX39" fmla="*/ 216939 w 377825"/>
                  <a:gd name="connsiteY39" fmla="*/ 811705 h 1027299"/>
                  <a:gd name="connsiteX40" fmla="*/ 208011 w 377825"/>
                  <a:gd name="connsiteY40" fmla="*/ 824644 h 1027299"/>
                  <a:gd name="connsiteX41" fmla="*/ 33326 w 377825"/>
                  <a:gd name="connsiteY41" fmla="*/ 1003082 h 1027299"/>
                  <a:gd name="connsiteX42" fmla="*/ -382 w 377825"/>
                  <a:gd name="connsiteY42" fmla="*/ 1026955 h 1027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377825" h="1027299">
                    <a:moveTo>
                      <a:pt x="26209" y="994412"/>
                    </a:moveTo>
                    <a:cubicBezTo>
                      <a:pt x="68133" y="944401"/>
                      <a:pt x="104364" y="889918"/>
                      <a:pt x="134320" y="831955"/>
                    </a:cubicBezTo>
                    <a:cubicBezTo>
                      <a:pt x="164728" y="774251"/>
                      <a:pt x="190348" y="714107"/>
                      <a:pt x="210793" y="652159"/>
                    </a:cubicBezTo>
                    <a:cubicBezTo>
                      <a:pt x="231044" y="590224"/>
                      <a:pt x="245601" y="526580"/>
                      <a:pt x="254400" y="462011"/>
                    </a:cubicBezTo>
                    <a:lnTo>
                      <a:pt x="257570" y="437814"/>
                    </a:lnTo>
                    <a:lnTo>
                      <a:pt x="259122" y="425716"/>
                    </a:lnTo>
                    <a:lnTo>
                      <a:pt x="259899" y="413553"/>
                    </a:lnTo>
                    <a:lnTo>
                      <a:pt x="263134" y="364899"/>
                    </a:lnTo>
                    <a:cubicBezTo>
                      <a:pt x="263134" y="332550"/>
                      <a:pt x="264169" y="300201"/>
                      <a:pt x="260999" y="267852"/>
                    </a:cubicBezTo>
                    <a:cubicBezTo>
                      <a:pt x="258152" y="225928"/>
                      <a:pt x="260999" y="225540"/>
                      <a:pt x="264363" y="267852"/>
                    </a:cubicBezTo>
                    <a:cubicBezTo>
                      <a:pt x="267727" y="300201"/>
                      <a:pt x="266822" y="333068"/>
                      <a:pt x="267080" y="365741"/>
                    </a:cubicBezTo>
                    <a:lnTo>
                      <a:pt x="264104" y="414652"/>
                    </a:lnTo>
                    <a:lnTo>
                      <a:pt x="263328" y="426880"/>
                    </a:lnTo>
                    <a:lnTo>
                      <a:pt x="261840" y="439044"/>
                    </a:lnTo>
                    <a:lnTo>
                      <a:pt x="258863" y="463435"/>
                    </a:lnTo>
                    <a:cubicBezTo>
                      <a:pt x="250388" y="528379"/>
                      <a:pt x="236090" y="592430"/>
                      <a:pt x="216163" y="654812"/>
                    </a:cubicBezTo>
                    <a:cubicBezTo>
                      <a:pt x="195912" y="717187"/>
                      <a:pt x="170551" y="777777"/>
                      <a:pt x="140337" y="835966"/>
                    </a:cubicBezTo>
                    <a:cubicBezTo>
                      <a:pt x="114263" y="887033"/>
                      <a:pt x="83402" y="935530"/>
                      <a:pt x="48271" y="980826"/>
                    </a:cubicBezTo>
                    <a:cubicBezTo>
                      <a:pt x="107276" y="935524"/>
                      <a:pt x="158453" y="880893"/>
                      <a:pt x="199794" y="819080"/>
                    </a:cubicBezTo>
                    <a:cubicBezTo>
                      <a:pt x="205682" y="810540"/>
                      <a:pt x="211505" y="802065"/>
                      <a:pt x="216681" y="793201"/>
                    </a:cubicBezTo>
                    <a:lnTo>
                      <a:pt x="232596" y="766675"/>
                    </a:lnTo>
                    <a:cubicBezTo>
                      <a:pt x="242172" y="748365"/>
                      <a:pt x="252394" y="730444"/>
                      <a:pt x="260805" y="711487"/>
                    </a:cubicBezTo>
                    <a:cubicBezTo>
                      <a:pt x="269216" y="692531"/>
                      <a:pt x="277496" y="673768"/>
                      <a:pt x="285455" y="654682"/>
                    </a:cubicBezTo>
                    <a:cubicBezTo>
                      <a:pt x="289207" y="645042"/>
                      <a:pt x="292572" y="635273"/>
                      <a:pt x="296194" y="625633"/>
                    </a:cubicBezTo>
                    <a:cubicBezTo>
                      <a:pt x="299818" y="615993"/>
                      <a:pt x="302988" y="606223"/>
                      <a:pt x="306093" y="596260"/>
                    </a:cubicBezTo>
                    <a:cubicBezTo>
                      <a:pt x="318839" y="556956"/>
                      <a:pt x="329384" y="516946"/>
                      <a:pt x="337537" y="476439"/>
                    </a:cubicBezTo>
                    <a:cubicBezTo>
                      <a:pt x="346142" y="435938"/>
                      <a:pt x="352612" y="395113"/>
                      <a:pt x="356946" y="353965"/>
                    </a:cubicBezTo>
                    <a:cubicBezTo>
                      <a:pt x="366133" y="271812"/>
                      <a:pt x="368333" y="189018"/>
                      <a:pt x="363416" y="106495"/>
                    </a:cubicBezTo>
                    <a:cubicBezTo>
                      <a:pt x="361216" y="70911"/>
                      <a:pt x="358758" y="44320"/>
                      <a:pt x="356946" y="26593"/>
                    </a:cubicBezTo>
                    <a:cubicBezTo>
                      <a:pt x="355134" y="8866"/>
                      <a:pt x="353905" y="196"/>
                      <a:pt x="355328" y="-321"/>
                    </a:cubicBezTo>
                    <a:cubicBezTo>
                      <a:pt x="356752" y="-839"/>
                      <a:pt x="360828" y="7637"/>
                      <a:pt x="364645" y="25558"/>
                    </a:cubicBezTo>
                    <a:cubicBezTo>
                      <a:pt x="370015" y="52071"/>
                      <a:pt x="373444" y="78953"/>
                      <a:pt x="374803" y="105977"/>
                    </a:cubicBezTo>
                    <a:cubicBezTo>
                      <a:pt x="379849" y="189056"/>
                      <a:pt x="377650" y="272420"/>
                      <a:pt x="368333" y="355130"/>
                    </a:cubicBezTo>
                    <a:cubicBezTo>
                      <a:pt x="363804" y="396537"/>
                      <a:pt x="357205" y="437750"/>
                      <a:pt x="348923" y="478509"/>
                    </a:cubicBezTo>
                    <a:cubicBezTo>
                      <a:pt x="340448" y="519399"/>
                      <a:pt x="329644" y="559770"/>
                      <a:pt x="316574" y="599430"/>
                    </a:cubicBezTo>
                    <a:cubicBezTo>
                      <a:pt x="310493" y="619422"/>
                      <a:pt x="302729" y="638831"/>
                      <a:pt x="295483" y="658435"/>
                    </a:cubicBezTo>
                    <a:cubicBezTo>
                      <a:pt x="288237" y="678039"/>
                      <a:pt x="279632" y="697254"/>
                      <a:pt x="270315" y="715822"/>
                    </a:cubicBezTo>
                    <a:cubicBezTo>
                      <a:pt x="260999" y="734390"/>
                      <a:pt x="251294" y="753023"/>
                      <a:pt x="241460" y="771527"/>
                    </a:cubicBezTo>
                    <a:lnTo>
                      <a:pt x="225221" y="798377"/>
                    </a:lnTo>
                    <a:cubicBezTo>
                      <a:pt x="222438" y="802776"/>
                      <a:pt x="219916" y="807370"/>
                      <a:pt x="216939" y="811705"/>
                    </a:cubicBezTo>
                    <a:lnTo>
                      <a:pt x="208011" y="824644"/>
                    </a:lnTo>
                    <a:cubicBezTo>
                      <a:pt x="161105" y="894221"/>
                      <a:pt x="101906" y="954681"/>
                      <a:pt x="33326" y="1003082"/>
                    </a:cubicBezTo>
                    <a:lnTo>
                      <a:pt x="-382" y="1026955"/>
                    </a:lnTo>
                    <a:close/>
                  </a:path>
                </a:pathLst>
              </a:custGeom>
              <a:solidFill>
                <a:srgbClr val="242B47"/>
              </a:solidFill>
              <a:ln w="6466" cap="flat">
                <a:noFill/>
                <a:prstDash val="solid"/>
                <a:miter/>
              </a:ln>
            </p:spPr>
            <p:txBody>
              <a:bodyPr rtlCol="0" anchor="ctr"/>
              <a:lstStyle/>
              <a:p>
                <a:endParaRPr lang="fr-FR"/>
              </a:p>
            </p:txBody>
          </p:sp>
          <p:sp>
            <p:nvSpPr>
              <p:cNvPr id="63" name="Graphique 6">
                <a:extLst>
                  <a:ext uri="{FF2B5EF4-FFF2-40B4-BE49-F238E27FC236}">
                    <a16:creationId xmlns:a16="http://schemas.microsoft.com/office/drawing/2014/main" id="{C1087179-B2AB-41A2-92F6-39C60AA8F62B}"/>
                  </a:ext>
                </a:extLst>
              </p:cNvPr>
              <p:cNvSpPr/>
              <p:nvPr/>
            </p:nvSpPr>
            <p:spPr>
              <a:xfrm>
                <a:off x="8721772" y="4678628"/>
                <a:ext cx="223338" cy="269679"/>
              </a:xfrm>
              <a:custGeom>
                <a:avLst/>
                <a:gdLst>
                  <a:gd name="connsiteX0" fmla="*/ 222956 w 223338"/>
                  <a:gd name="connsiteY0" fmla="*/ 63060 h 269679"/>
                  <a:gd name="connsiteX1" fmla="*/ 206911 w 223338"/>
                  <a:gd name="connsiteY1" fmla="*/ 240980 h 269679"/>
                  <a:gd name="connsiteX2" fmla="*/ 4535 w 223338"/>
                  <a:gd name="connsiteY2" fmla="*/ 229140 h 269679"/>
                  <a:gd name="connsiteX3" fmla="*/ -382 w 223338"/>
                  <a:gd name="connsiteY3" fmla="*/ -344 h 269679"/>
                </a:gdLst>
                <a:ahLst/>
                <a:cxnLst>
                  <a:cxn ang="0">
                    <a:pos x="connsiteX0" y="connsiteY0"/>
                  </a:cxn>
                  <a:cxn ang="0">
                    <a:pos x="connsiteX1" y="connsiteY1"/>
                  </a:cxn>
                  <a:cxn ang="0">
                    <a:pos x="connsiteX2" y="connsiteY2"/>
                  </a:cxn>
                  <a:cxn ang="0">
                    <a:pos x="connsiteX3" y="connsiteY3"/>
                  </a:cxn>
                </a:cxnLst>
                <a:rect l="l" t="t" r="r" b="b"/>
                <a:pathLst>
                  <a:path w="223338" h="269679">
                    <a:moveTo>
                      <a:pt x="222956" y="63060"/>
                    </a:moveTo>
                    <a:lnTo>
                      <a:pt x="206911" y="240980"/>
                    </a:lnTo>
                    <a:cubicBezTo>
                      <a:pt x="161105" y="251267"/>
                      <a:pt x="87349" y="305678"/>
                      <a:pt x="4535" y="229140"/>
                    </a:cubicBezTo>
                    <a:lnTo>
                      <a:pt x="-382" y="-344"/>
                    </a:lnTo>
                    <a:close/>
                  </a:path>
                </a:pathLst>
              </a:custGeom>
              <a:solidFill>
                <a:srgbClr val="D19D82"/>
              </a:solidFill>
              <a:ln w="6466" cap="flat">
                <a:noFill/>
                <a:prstDash val="solid"/>
                <a:miter/>
              </a:ln>
            </p:spPr>
            <p:txBody>
              <a:bodyPr rtlCol="0" anchor="ctr"/>
              <a:lstStyle/>
              <a:p>
                <a:endParaRPr lang="fr-FR"/>
              </a:p>
            </p:txBody>
          </p:sp>
          <p:sp>
            <p:nvSpPr>
              <p:cNvPr id="64" name="Graphique 6">
                <a:extLst>
                  <a:ext uri="{FF2B5EF4-FFF2-40B4-BE49-F238E27FC236}">
                    <a16:creationId xmlns:a16="http://schemas.microsoft.com/office/drawing/2014/main" id="{EDA8D429-1073-49FF-B023-BA5263E782A7}"/>
                  </a:ext>
                </a:extLst>
              </p:cNvPr>
              <p:cNvSpPr/>
              <p:nvPr/>
            </p:nvSpPr>
            <p:spPr>
              <a:xfrm>
                <a:off x="8591470" y="4461436"/>
                <a:ext cx="433477" cy="113063"/>
              </a:xfrm>
              <a:custGeom>
                <a:avLst/>
                <a:gdLst>
                  <a:gd name="connsiteX0" fmla="*/ 87349 w 433477"/>
                  <a:gd name="connsiteY0" fmla="*/ 109 h 113063"/>
                  <a:gd name="connsiteX1" fmla="*/ 350994 w 433477"/>
                  <a:gd name="connsiteY1" fmla="*/ 1532 h 113063"/>
                  <a:gd name="connsiteX2" fmla="*/ 433096 w 433477"/>
                  <a:gd name="connsiteY2" fmla="*/ 1985 h 113063"/>
                  <a:gd name="connsiteX3" fmla="*/ -382 w 433477"/>
                  <a:gd name="connsiteY3" fmla="*/ -344 h 113063"/>
                </a:gdLst>
                <a:ahLst/>
                <a:cxnLst>
                  <a:cxn ang="0">
                    <a:pos x="connsiteX0" y="connsiteY0"/>
                  </a:cxn>
                  <a:cxn ang="0">
                    <a:pos x="connsiteX1" y="connsiteY1"/>
                  </a:cxn>
                  <a:cxn ang="0">
                    <a:pos x="connsiteX2" y="connsiteY2"/>
                  </a:cxn>
                  <a:cxn ang="0">
                    <a:pos x="connsiteX3" y="connsiteY3"/>
                  </a:cxn>
                </a:cxnLst>
                <a:rect l="l" t="t" r="r" b="b"/>
                <a:pathLst>
                  <a:path w="433477" h="113063">
                    <a:moveTo>
                      <a:pt x="87349" y="109"/>
                    </a:moveTo>
                    <a:cubicBezTo>
                      <a:pt x="199341" y="77747"/>
                      <a:pt x="295419" y="41969"/>
                      <a:pt x="350994" y="1532"/>
                    </a:cubicBezTo>
                    <a:lnTo>
                      <a:pt x="433096" y="1985"/>
                    </a:lnTo>
                    <a:cubicBezTo>
                      <a:pt x="309135" y="187410"/>
                      <a:pt x="61664" y="106990"/>
                      <a:pt x="-382" y="-344"/>
                    </a:cubicBezTo>
                    <a:close/>
                  </a:path>
                </a:pathLst>
              </a:custGeom>
              <a:solidFill>
                <a:srgbClr val="313759"/>
              </a:solidFill>
              <a:ln w="6466" cap="flat">
                <a:noFill/>
                <a:prstDash val="solid"/>
                <a:miter/>
              </a:ln>
            </p:spPr>
            <p:txBody>
              <a:bodyPr rtlCol="0" anchor="ctr"/>
              <a:lstStyle/>
              <a:p>
                <a:endParaRPr lang="fr-FR"/>
              </a:p>
            </p:txBody>
          </p:sp>
          <p:sp>
            <p:nvSpPr>
              <p:cNvPr id="65" name="Graphique 6">
                <a:extLst>
                  <a:ext uri="{FF2B5EF4-FFF2-40B4-BE49-F238E27FC236}">
                    <a16:creationId xmlns:a16="http://schemas.microsoft.com/office/drawing/2014/main" id="{7A0D0B58-829C-49D3-BCFC-1A4FBBE891A4}"/>
                  </a:ext>
                </a:extLst>
              </p:cNvPr>
              <p:cNvSpPr/>
              <p:nvPr/>
            </p:nvSpPr>
            <p:spPr>
              <a:xfrm>
                <a:off x="8679201" y="4461889"/>
                <a:ext cx="263644" cy="46023"/>
              </a:xfrm>
              <a:custGeom>
                <a:avLst/>
                <a:gdLst>
                  <a:gd name="connsiteX0" fmla="*/ -382 w 263644"/>
                  <a:gd name="connsiteY0" fmla="*/ -344 h 46023"/>
                  <a:gd name="connsiteX1" fmla="*/ 263263 w 263644"/>
                  <a:gd name="connsiteY1" fmla="*/ 1079 h 46023"/>
                  <a:gd name="connsiteX2" fmla="*/ -382 w 263644"/>
                  <a:gd name="connsiteY2" fmla="*/ -344 h 46023"/>
                </a:gdLst>
                <a:ahLst/>
                <a:cxnLst>
                  <a:cxn ang="0">
                    <a:pos x="connsiteX0" y="connsiteY0"/>
                  </a:cxn>
                  <a:cxn ang="0">
                    <a:pos x="connsiteX1" y="connsiteY1"/>
                  </a:cxn>
                  <a:cxn ang="0">
                    <a:pos x="connsiteX2" y="connsiteY2"/>
                  </a:cxn>
                </a:cxnLst>
                <a:rect l="l" t="t" r="r" b="b"/>
                <a:pathLst>
                  <a:path w="263644" h="46023">
                    <a:moveTo>
                      <a:pt x="-382" y="-344"/>
                    </a:moveTo>
                    <a:lnTo>
                      <a:pt x="263263" y="1079"/>
                    </a:lnTo>
                    <a:cubicBezTo>
                      <a:pt x="207688" y="41516"/>
                      <a:pt x="111610" y="77617"/>
                      <a:pt x="-382" y="-344"/>
                    </a:cubicBezTo>
                    <a:close/>
                  </a:path>
                </a:pathLst>
              </a:custGeom>
              <a:solidFill>
                <a:srgbClr val="FFFFFF"/>
              </a:solidFill>
              <a:ln w="6466" cap="flat">
                <a:noFill/>
                <a:prstDash val="solid"/>
                <a:miter/>
              </a:ln>
            </p:spPr>
            <p:txBody>
              <a:bodyPr rtlCol="0" anchor="ctr"/>
              <a:lstStyle/>
              <a:p>
                <a:endParaRPr lang="fr-FR"/>
              </a:p>
            </p:txBody>
          </p:sp>
          <p:sp>
            <p:nvSpPr>
              <p:cNvPr id="66" name="Graphique 6">
                <a:extLst>
                  <a:ext uri="{FF2B5EF4-FFF2-40B4-BE49-F238E27FC236}">
                    <a16:creationId xmlns:a16="http://schemas.microsoft.com/office/drawing/2014/main" id="{C849BD90-5B95-4F2B-A20D-F1C3D80C0C54}"/>
                  </a:ext>
                </a:extLst>
              </p:cNvPr>
              <p:cNvSpPr/>
              <p:nvPr/>
            </p:nvSpPr>
            <p:spPr>
              <a:xfrm>
                <a:off x="7759452" y="5353688"/>
                <a:ext cx="4076" cy="3041"/>
              </a:xfrm>
              <a:custGeom>
                <a:avLst/>
                <a:gdLst>
                  <a:gd name="connsiteX0" fmla="*/ -382 w 4076"/>
                  <a:gd name="connsiteY0" fmla="*/ 2697 h 3041"/>
                  <a:gd name="connsiteX1" fmla="*/ 3694 w 4076"/>
                  <a:gd name="connsiteY1" fmla="*/ -344 h 3041"/>
                </a:gdLst>
                <a:ahLst/>
                <a:cxnLst>
                  <a:cxn ang="0">
                    <a:pos x="connsiteX0" y="connsiteY0"/>
                  </a:cxn>
                  <a:cxn ang="0">
                    <a:pos x="connsiteX1" y="connsiteY1"/>
                  </a:cxn>
                </a:cxnLst>
                <a:rect l="l" t="t" r="r" b="b"/>
                <a:pathLst>
                  <a:path w="4076" h="3041">
                    <a:moveTo>
                      <a:pt x="-382" y="2697"/>
                    </a:moveTo>
                    <a:lnTo>
                      <a:pt x="3694" y="-344"/>
                    </a:lnTo>
                    <a:close/>
                  </a:path>
                </a:pathLst>
              </a:custGeom>
              <a:solidFill>
                <a:srgbClr val="C90630"/>
              </a:solidFill>
              <a:ln w="6466" cap="flat">
                <a:noFill/>
                <a:prstDash val="solid"/>
                <a:miter/>
              </a:ln>
            </p:spPr>
            <p:txBody>
              <a:bodyPr rtlCol="0" anchor="ctr"/>
              <a:lstStyle/>
              <a:p>
                <a:endParaRPr lang="fr-FR"/>
              </a:p>
            </p:txBody>
          </p:sp>
          <p:sp>
            <p:nvSpPr>
              <p:cNvPr id="67" name="Graphique 6">
                <a:extLst>
                  <a:ext uri="{FF2B5EF4-FFF2-40B4-BE49-F238E27FC236}">
                    <a16:creationId xmlns:a16="http://schemas.microsoft.com/office/drawing/2014/main" id="{6EAF8D79-F82A-41F7-9EFD-F89C431029F6}"/>
                  </a:ext>
                </a:extLst>
              </p:cNvPr>
              <p:cNvSpPr/>
              <p:nvPr/>
            </p:nvSpPr>
            <p:spPr>
              <a:xfrm>
                <a:off x="7740560" y="5368827"/>
                <a:ext cx="2911" cy="2199"/>
              </a:xfrm>
              <a:custGeom>
                <a:avLst/>
                <a:gdLst>
                  <a:gd name="connsiteX0" fmla="*/ -382 w 2911"/>
                  <a:gd name="connsiteY0" fmla="*/ 1856 h 2199"/>
                  <a:gd name="connsiteX1" fmla="*/ 2530 w 2911"/>
                  <a:gd name="connsiteY1" fmla="*/ -344 h 2199"/>
                </a:gdLst>
                <a:ahLst/>
                <a:cxnLst>
                  <a:cxn ang="0">
                    <a:pos x="connsiteX0" y="connsiteY0"/>
                  </a:cxn>
                  <a:cxn ang="0">
                    <a:pos x="connsiteX1" y="connsiteY1"/>
                  </a:cxn>
                </a:cxnLst>
                <a:rect l="l" t="t" r="r" b="b"/>
                <a:pathLst>
                  <a:path w="2911" h="2199">
                    <a:moveTo>
                      <a:pt x="-382" y="1856"/>
                    </a:moveTo>
                    <a:lnTo>
                      <a:pt x="2530" y="-344"/>
                    </a:lnTo>
                    <a:close/>
                  </a:path>
                </a:pathLst>
              </a:custGeom>
              <a:solidFill>
                <a:srgbClr val="C90630"/>
              </a:solidFill>
              <a:ln w="6466" cap="flat">
                <a:noFill/>
                <a:prstDash val="solid"/>
                <a:miter/>
              </a:ln>
            </p:spPr>
            <p:txBody>
              <a:bodyPr rtlCol="0" anchor="ctr"/>
              <a:lstStyle/>
              <a:p>
                <a:endParaRPr lang="fr-FR"/>
              </a:p>
            </p:txBody>
          </p:sp>
          <p:sp>
            <p:nvSpPr>
              <p:cNvPr id="68" name="Graphique 6">
                <a:extLst>
                  <a:ext uri="{FF2B5EF4-FFF2-40B4-BE49-F238E27FC236}">
                    <a16:creationId xmlns:a16="http://schemas.microsoft.com/office/drawing/2014/main" id="{B7CCE941-0C11-4C17-9870-E35B5C67261A}"/>
                  </a:ext>
                </a:extLst>
              </p:cNvPr>
              <p:cNvSpPr/>
              <p:nvPr/>
            </p:nvSpPr>
            <p:spPr>
              <a:xfrm>
                <a:off x="7779379" y="5340813"/>
                <a:ext cx="1164" cy="841"/>
              </a:xfrm>
              <a:custGeom>
                <a:avLst/>
                <a:gdLst>
                  <a:gd name="connsiteX0" fmla="*/ -382 w 1164"/>
                  <a:gd name="connsiteY0" fmla="*/ 497 h 841"/>
                  <a:gd name="connsiteX1" fmla="*/ 783 w 1164"/>
                  <a:gd name="connsiteY1" fmla="*/ -344 h 841"/>
                </a:gdLst>
                <a:ahLst/>
                <a:cxnLst>
                  <a:cxn ang="0">
                    <a:pos x="connsiteX0" y="connsiteY0"/>
                  </a:cxn>
                  <a:cxn ang="0">
                    <a:pos x="connsiteX1" y="connsiteY1"/>
                  </a:cxn>
                </a:cxnLst>
                <a:rect l="l" t="t" r="r" b="b"/>
                <a:pathLst>
                  <a:path w="1164" h="841">
                    <a:moveTo>
                      <a:pt x="-382" y="497"/>
                    </a:moveTo>
                    <a:lnTo>
                      <a:pt x="783" y="-344"/>
                    </a:lnTo>
                    <a:close/>
                  </a:path>
                </a:pathLst>
              </a:custGeom>
              <a:solidFill>
                <a:srgbClr val="C90630"/>
              </a:solidFill>
              <a:ln w="6466" cap="flat">
                <a:noFill/>
                <a:prstDash val="solid"/>
                <a:miter/>
              </a:ln>
            </p:spPr>
            <p:txBody>
              <a:bodyPr rtlCol="0" anchor="ctr"/>
              <a:lstStyle/>
              <a:p>
                <a:endParaRPr lang="fr-FR"/>
              </a:p>
            </p:txBody>
          </p:sp>
          <p:sp>
            <p:nvSpPr>
              <p:cNvPr id="69" name="Graphique 6">
                <a:extLst>
                  <a:ext uri="{FF2B5EF4-FFF2-40B4-BE49-F238E27FC236}">
                    <a16:creationId xmlns:a16="http://schemas.microsoft.com/office/drawing/2014/main" id="{82CAA3FE-CA3B-47FE-8F37-809415C5FE46}"/>
                  </a:ext>
                </a:extLst>
              </p:cNvPr>
              <p:cNvSpPr/>
              <p:nvPr/>
            </p:nvSpPr>
            <p:spPr>
              <a:xfrm>
                <a:off x="7770322" y="5346571"/>
                <a:ext cx="2587" cy="1940"/>
              </a:xfrm>
              <a:custGeom>
                <a:avLst/>
                <a:gdLst>
                  <a:gd name="connsiteX0" fmla="*/ -382 w 2587"/>
                  <a:gd name="connsiteY0" fmla="*/ 1597 h 1940"/>
                  <a:gd name="connsiteX1" fmla="*/ 2206 w 2587"/>
                  <a:gd name="connsiteY1" fmla="*/ -344 h 1940"/>
                </a:gdLst>
                <a:ahLst/>
                <a:cxnLst>
                  <a:cxn ang="0">
                    <a:pos x="connsiteX0" y="connsiteY0"/>
                  </a:cxn>
                  <a:cxn ang="0">
                    <a:pos x="connsiteX1" y="connsiteY1"/>
                  </a:cxn>
                </a:cxnLst>
                <a:rect l="l" t="t" r="r" b="b"/>
                <a:pathLst>
                  <a:path w="2587" h="1940">
                    <a:moveTo>
                      <a:pt x="-382" y="1597"/>
                    </a:moveTo>
                    <a:lnTo>
                      <a:pt x="2206" y="-344"/>
                    </a:lnTo>
                    <a:close/>
                  </a:path>
                </a:pathLst>
              </a:custGeom>
              <a:solidFill>
                <a:srgbClr val="C90630"/>
              </a:solidFill>
              <a:ln w="6466" cap="flat">
                <a:noFill/>
                <a:prstDash val="solid"/>
                <a:miter/>
              </a:ln>
            </p:spPr>
            <p:txBody>
              <a:bodyPr rtlCol="0" anchor="ctr"/>
              <a:lstStyle/>
              <a:p>
                <a:endParaRPr lang="fr-FR"/>
              </a:p>
            </p:txBody>
          </p:sp>
          <p:sp>
            <p:nvSpPr>
              <p:cNvPr id="70" name="Graphique 6">
                <a:extLst>
                  <a:ext uri="{FF2B5EF4-FFF2-40B4-BE49-F238E27FC236}">
                    <a16:creationId xmlns:a16="http://schemas.microsoft.com/office/drawing/2014/main" id="{A44128F5-93CA-4B9A-ACE3-939C2DE32956}"/>
                  </a:ext>
                </a:extLst>
              </p:cNvPr>
              <p:cNvSpPr/>
              <p:nvPr/>
            </p:nvSpPr>
            <p:spPr>
              <a:xfrm>
                <a:off x="7772909" y="5341654"/>
                <a:ext cx="6469" cy="4917"/>
              </a:xfrm>
              <a:custGeom>
                <a:avLst/>
                <a:gdLst>
                  <a:gd name="connsiteX0" fmla="*/ -382 w 6469"/>
                  <a:gd name="connsiteY0" fmla="*/ 4573 h 4917"/>
                  <a:gd name="connsiteX1" fmla="*/ 6088 w 6469"/>
                  <a:gd name="connsiteY1" fmla="*/ -344 h 4917"/>
                </a:gdLst>
                <a:ahLst/>
                <a:cxnLst>
                  <a:cxn ang="0">
                    <a:pos x="connsiteX0" y="connsiteY0"/>
                  </a:cxn>
                  <a:cxn ang="0">
                    <a:pos x="connsiteX1" y="connsiteY1"/>
                  </a:cxn>
                </a:cxnLst>
                <a:rect l="l" t="t" r="r" b="b"/>
                <a:pathLst>
                  <a:path w="6469" h="4917">
                    <a:moveTo>
                      <a:pt x="-382" y="4573"/>
                    </a:moveTo>
                    <a:lnTo>
                      <a:pt x="6088" y="-344"/>
                    </a:lnTo>
                    <a:close/>
                  </a:path>
                </a:pathLst>
              </a:custGeom>
              <a:solidFill>
                <a:srgbClr val="C90630"/>
              </a:solidFill>
              <a:ln w="6466" cap="flat">
                <a:noFill/>
                <a:prstDash val="solid"/>
                <a:miter/>
              </a:ln>
            </p:spPr>
            <p:txBody>
              <a:bodyPr rtlCol="0" anchor="ctr"/>
              <a:lstStyle/>
              <a:p>
                <a:endParaRPr lang="fr-FR"/>
              </a:p>
            </p:txBody>
          </p:sp>
          <p:sp>
            <p:nvSpPr>
              <p:cNvPr id="71" name="Graphique 6">
                <a:extLst>
                  <a:ext uri="{FF2B5EF4-FFF2-40B4-BE49-F238E27FC236}">
                    <a16:creationId xmlns:a16="http://schemas.microsoft.com/office/drawing/2014/main" id="{3EC1A863-C967-441B-9905-6F41C852B5FF}"/>
                  </a:ext>
                </a:extLst>
              </p:cNvPr>
              <p:cNvSpPr/>
              <p:nvPr/>
            </p:nvSpPr>
            <p:spPr>
              <a:xfrm>
                <a:off x="7754665" y="5356729"/>
                <a:ext cx="4981" cy="3752"/>
              </a:xfrm>
              <a:custGeom>
                <a:avLst/>
                <a:gdLst>
                  <a:gd name="connsiteX0" fmla="*/ -382 w 4981"/>
                  <a:gd name="connsiteY0" fmla="*/ 3408 h 3752"/>
                  <a:gd name="connsiteX1" fmla="*/ 4600 w 4981"/>
                  <a:gd name="connsiteY1" fmla="*/ -344 h 3752"/>
                </a:gdLst>
                <a:ahLst/>
                <a:cxnLst>
                  <a:cxn ang="0">
                    <a:pos x="connsiteX0" y="connsiteY0"/>
                  </a:cxn>
                  <a:cxn ang="0">
                    <a:pos x="connsiteX1" y="connsiteY1"/>
                  </a:cxn>
                </a:cxnLst>
                <a:rect l="l" t="t" r="r" b="b"/>
                <a:pathLst>
                  <a:path w="4981" h="3752">
                    <a:moveTo>
                      <a:pt x="-382" y="3408"/>
                    </a:moveTo>
                    <a:lnTo>
                      <a:pt x="4600" y="-344"/>
                    </a:lnTo>
                    <a:close/>
                  </a:path>
                </a:pathLst>
              </a:custGeom>
              <a:solidFill>
                <a:srgbClr val="C90630"/>
              </a:solidFill>
              <a:ln w="6466" cap="flat">
                <a:noFill/>
                <a:prstDash val="solid"/>
                <a:miter/>
              </a:ln>
            </p:spPr>
            <p:txBody>
              <a:bodyPr rtlCol="0" anchor="ctr"/>
              <a:lstStyle/>
              <a:p>
                <a:endParaRPr lang="fr-FR"/>
              </a:p>
            </p:txBody>
          </p:sp>
          <p:sp>
            <p:nvSpPr>
              <p:cNvPr id="72" name="Graphique 6">
                <a:extLst>
                  <a:ext uri="{FF2B5EF4-FFF2-40B4-BE49-F238E27FC236}">
                    <a16:creationId xmlns:a16="http://schemas.microsoft.com/office/drawing/2014/main" id="{A70DB706-A16B-4500-9DC4-209EBB9BEB1A}"/>
                  </a:ext>
                </a:extLst>
              </p:cNvPr>
              <p:cNvSpPr/>
              <p:nvPr/>
            </p:nvSpPr>
            <p:spPr>
              <a:xfrm>
                <a:off x="7747418" y="5364492"/>
                <a:ext cx="1811" cy="1358"/>
              </a:xfrm>
              <a:custGeom>
                <a:avLst/>
                <a:gdLst>
                  <a:gd name="connsiteX0" fmla="*/ -382 w 1811"/>
                  <a:gd name="connsiteY0" fmla="*/ 1015 h 1358"/>
                  <a:gd name="connsiteX1" fmla="*/ 1430 w 1811"/>
                  <a:gd name="connsiteY1" fmla="*/ -344 h 1358"/>
                </a:gdLst>
                <a:ahLst/>
                <a:cxnLst>
                  <a:cxn ang="0">
                    <a:pos x="connsiteX0" y="connsiteY0"/>
                  </a:cxn>
                  <a:cxn ang="0">
                    <a:pos x="connsiteX1" y="connsiteY1"/>
                  </a:cxn>
                </a:cxnLst>
                <a:rect l="l" t="t" r="r" b="b"/>
                <a:pathLst>
                  <a:path w="1811" h="1358">
                    <a:moveTo>
                      <a:pt x="-382" y="1015"/>
                    </a:moveTo>
                    <a:lnTo>
                      <a:pt x="1430" y="-344"/>
                    </a:lnTo>
                    <a:close/>
                  </a:path>
                </a:pathLst>
              </a:custGeom>
              <a:solidFill>
                <a:srgbClr val="C90630"/>
              </a:solidFill>
              <a:ln w="6466" cap="flat">
                <a:noFill/>
                <a:prstDash val="solid"/>
                <a:miter/>
              </a:ln>
            </p:spPr>
            <p:txBody>
              <a:bodyPr rtlCol="0" anchor="ctr"/>
              <a:lstStyle/>
              <a:p>
                <a:endParaRPr lang="fr-FR"/>
              </a:p>
            </p:txBody>
          </p:sp>
          <p:sp>
            <p:nvSpPr>
              <p:cNvPr id="73" name="Graphique 6">
                <a:extLst>
                  <a:ext uri="{FF2B5EF4-FFF2-40B4-BE49-F238E27FC236}">
                    <a16:creationId xmlns:a16="http://schemas.microsoft.com/office/drawing/2014/main" id="{598C932D-17C1-45EB-892D-65FA3FF0FD28}"/>
                  </a:ext>
                </a:extLst>
              </p:cNvPr>
              <p:cNvSpPr/>
              <p:nvPr/>
            </p:nvSpPr>
            <p:spPr>
              <a:xfrm>
                <a:off x="7743472" y="5365851"/>
                <a:ext cx="3946" cy="2976"/>
              </a:xfrm>
              <a:custGeom>
                <a:avLst/>
                <a:gdLst>
                  <a:gd name="connsiteX0" fmla="*/ -382 w 3946"/>
                  <a:gd name="connsiteY0" fmla="*/ 2632 h 2976"/>
                  <a:gd name="connsiteX1" fmla="*/ 3565 w 3946"/>
                  <a:gd name="connsiteY1" fmla="*/ -344 h 2976"/>
                </a:gdLst>
                <a:ahLst/>
                <a:cxnLst>
                  <a:cxn ang="0">
                    <a:pos x="connsiteX0" y="connsiteY0"/>
                  </a:cxn>
                  <a:cxn ang="0">
                    <a:pos x="connsiteX1" y="connsiteY1"/>
                  </a:cxn>
                </a:cxnLst>
                <a:rect l="l" t="t" r="r" b="b"/>
                <a:pathLst>
                  <a:path w="3946" h="2976">
                    <a:moveTo>
                      <a:pt x="-382" y="2632"/>
                    </a:moveTo>
                    <a:lnTo>
                      <a:pt x="3565" y="-344"/>
                    </a:lnTo>
                    <a:close/>
                  </a:path>
                </a:pathLst>
              </a:custGeom>
              <a:solidFill>
                <a:srgbClr val="C90630"/>
              </a:solidFill>
              <a:ln w="6466" cap="flat">
                <a:noFill/>
                <a:prstDash val="solid"/>
                <a:miter/>
              </a:ln>
            </p:spPr>
            <p:txBody>
              <a:bodyPr rtlCol="0" anchor="ctr"/>
              <a:lstStyle/>
              <a:p>
                <a:endParaRPr lang="fr-FR"/>
              </a:p>
            </p:txBody>
          </p:sp>
          <p:sp>
            <p:nvSpPr>
              <p:cNvPr id="74" name="Graphique 6">
                <a:extLst>
                  <a:ext uri="{FF2B5EF4-FFF2-40B4-BE49-F238E27FC236}">
                    <a16:creationId xmlns:a16="http://schemas.microsoft.com/office/drawing/2014/main" id="{FEE6AE89-2720-4FD1-ACFC-95ACB57E5CF2}"/>
                  </a:ext>
                </a:extLst>
              </p:cNvPr>
              <p:cNvSpPr/>
              <p:nvPr/>
            </p:nvSpPr>
            <p:spPr>
              <a:xfrm>
                <a:off x="7749230" y="5362034"/>
                <a:ext cx="3234" cy="2458"/>
              </a:xfrm>
              <a:custGeom>
                <a:avLst/>
                <a:gdLst>
                  <a:gd name="connsiteX0" fmla="*/ -382 w 3234"/>
                  <a:gd name="connsiteY0" fmla="*/ 2115 h 2458"/>
                  <a:gd name="connsiteX1" fmla="*/ 2853 w 3234"/>
                  <a:gd name="connsiteY1" fmla="*/ -344 h 2458"/>
                </a:gdLst>
                <a:ahLst/>
                <a:cxnLst>
                  <a:cxn ang="0">
                    <a:pos x="connsiteX0" y="connsiteY0"/>
                  </a:cxn>
                  <a:cxn ang="0">
                    <a:pos x="connsiteX1" y="connsiteY1"/>
                  </a:cxn>
                </a:cxnLst>
                <a:rect l="l" t="t" r="r" b="b"/>
                <a:pathLst>
                  <a:path w="3234" h="2458">
                    <a:moveTo>
                      <a:pt x="-382" y="2115"/>
                    </a:moveTo>
                    <a:lnTo>
                      <a:pt x="2853" y="-344"/>
                    </a:lnTo>
                    <a:close/>
                  </a:path>
                </a:pathLst>
              </a:custGeom>
              <a:solidFill>
                <a:srgbClr val="C90630"/>
              </a:solidFill>
              <a:ln w="6466" cap="flat">
                <a:noFill/>
                <a:prstDash val="solid"/>
                <a:miter/>
              </a:ln>
            </p:spPr>
            <p:txBody>
              <a:bodyPr rtlCol="0" anchor="ctr"/>
              <a:lstStyle/>
              <a:p>
                <a:endParaRPr lang="fr-FR"/>
              </a:p>
            </p:txBody>
          </p:sp>
          <p:sp>
            <p:nvSpPr>
              <p:cNvPr id="75" name="Graphique 6">
                <a:extLst>
                  <a:ext uri="{FF2B5EF4-FFF2-40B4-BE49-F238E27FC236}">
                    <a16:creationId xmlns:a16="http://schemas.microsoft.com/office/drawing/2014/main" id="{F2395662-ACBD-46F0-B0C4-D2310497EF1C}"/>
                  </a:ext>
                </a:extLst>
              </p:cNvPr>
              <p:cNvSpPr/>
              <p:nvPr/>
            </p:nvSpPr>
            <p:spPr>
              <a:xfrm>
                <a:off x="7752465" y="5360481"/>
                <a:ext cx="2005" cy="1552"/>
              </a:xfrm>
              <a:custGeom>
                <a:avLst/>
                <a:gdLst>
                  <a:gd name="connsiteX0" fmla="*/ -382 w 2005"/>
                  <a:gd name="connsiteY0" fmla="*/ 1209 h 1552"/>
                  <a:gd name="connsiteX1" fmla="*/ 1624 w 2005"/>
                  <a:gd name="connsiteY1" fmla="*/ -344 h 1552"/>
                </a:gdLst>
                <a:ahLst/>
                <a:cxnLst>
                  <a:cxn ang="0">
                    <a:pos x="connsiteX0" y="connsiteY0"/>
                  </a:cxn>
                  <a:cxn ang="0">
                    <a:pos x="connsiteX1" y="connsiteY1"/>
                  </a:cxn>
                </a:cxnLst>
                <a:rect l="l" t="t" r="r" b="b"/>
                <a:pathLst>
                  <a:path w="2005" h="1552">
                    <a:moveTo>
                      <a:pt x="-382" y="1209"/>
                    </a:moveTo>
                    <a:lnTo>
                      <a:pt x="1624" y="-344"/>
                    </a:lnTo>
                    <a:close/>
                  </a:path>
                </a:pathLst>
              </a:custGeom>
              <a:solidFill>
                <a:srgbClr val="C90630"/>
              </a:solidFill>
              <a:ln w="6466" cap="flat">
                <a:noFill/>
                <a:prstDash val="solid"/>
                <a:miter/>
              </a:ln>
            </p:spPr>
            <p:txBody>
              <a:bodyPr rtlCol="0" anchor="ctr"/>
              <a:lstStyle/>
              <a:p>
                <a:endParaRPr lang="fr-FR"/>
              </a:p>
            </p:txBody>
          </p:sp>
          <p:sp>
            <p:nvSpPr>
              <p:cNvPr id="76" name="Graphique 6">
                <a:extLst>
                  <a:ext uri="{FF2B5EF4-FFF2-40B4-BE49-F238E27FC236}">
                    <a16:creationId xmlns:a16="http://schemas.microsoft.com/office/drawing/2014/main" id="{CEFF2086-B10C-4C86-8653-C187D3BE05CA}"/>
                  </a:ext>
                </a:extLst>
              </p:cNvPr>
              <p:cNvSpPr/>
              <p:nvPr/>
            </p:nvSpPr>
            <p:spPr>
              <a:xfrm>
                <a:off x="7763528" y="5348512"/>
                <a:ext cx="6793" cy="5175"/>
              </a:xfrm>
              <a:custGeom>
                <a:avLst/>
                <a:gdLst>
                  <a:gd name="connsiteX0" fmla="*/ -382 w 6793"/>
                  <a:gd name="connsiteY0" fmla="*/ 4832 h 5175"/>
                  <a:gd name="connsiteX1" fmla="*/ 6412 w 6793"/>
                  <a:gd name="connsiteY1" fmla="*/ -344 h 5175"/>
                </a:gdLst>
                <a:ahLst/>
                <a:cxnLst>
                  <a:cxn ang="0">
                    <a:pos x="connsiteX0" y="connsiteY0"/>
                  </a:cxn>
                  <a:cxn ang="0">
                    <a:pos x="connsiteX1" y="connsiteY1"/>
                  </a:cxn>
                </a:cxnLst>
                <a:rect l="l" t="t" r="r" b="b"/>
                <a:pathLst>
                  <a:path w="6793" h="5175">
                    <a:moveTo>
                      <a:pt x="-382" y="4832"/>
                    </a:moveTo>
                    <a:lnTo>
                      <a:pt x="6412" y="-344"/>
                    </a:lnTo>
                    <a:close/>
                  </a:path>
                </a:pathLst>
              </a:custGeom>
              <a:solidFill>
                <a:srgbClr val="C90630"/>
              </a:solidFill>
              <a:ln w="6466" cap="flat">
                <a:noFill/>
                <a:prstDash val="solid"/>
                <a:miter/>
              </a:ln>
            </p:spPr>
            <p:txBody>
              <a:bodyPr rtlCol="0" anchor="ctr"/>
              <a:lstStyle/>
              <a:p>
                <a:endParaRPr lang="fr-FR"/>
              </a:p>
            </p:txBody>
          </p:sp>
          <p:sp>
            <p:nvSpPr>
              <p:cNvPr id="77" name="Graphique 6">
                <a:extLst>
                  <a:ext uri="{FF2B5EF4-FFF2-40B4-BE49-F238E27FC236}">
                    <a16:creationId xmlns:a16="http://schemas.microsoft.com/office/drawing/2014/main" id="{64BEB71E-04C1-4736-9AAB-A50152179769}"/>
                  </a:ext>
                </a:extLst>
              </p:cNvPr>
              <p:cNvSpPr/>
              <p:nvPr/>
            </p:nvSpPr>
            <p:spPr>
              <a:xfrm>
                <a:off x="8026397" y="4802066"/>
                <a:ext cx="615796" cy="336759"/>
              </a:xfrm>
              <a:custGeom>
                <a:avLst/>
                <a:gdLst>
                  <a:gd name="connsiteX0" fmla="*/ 615415 w 615796"/>
                  <a:gd name="connsiteY0" fmla="*/ 34017 h 336759"/>
                  <a:gd name="connsiteX1" fmla="*/ 91361 w 615796"/>
                  <a:gd name="connsiteY1" fmla="*/ 50 h 336759"/>
                  <a:gd name="connsiteX2" fmla="*/ -382 w 615796"/>
                  <a:gd name="connsiteY2" fmla="*/ 130417 h 336759"/>
                  <a:gd name="connsiteX3" fmla="*/ 129015 w 615796"/>
                  <a:gd name="connsiteY3" fmla="*/ 312736 h 336759"/>
                  <a:gd name="connsiteX4" fmla="*/ 308035 w 615796"/>
                  <a:gd name="connsiteY4" fmla="*/ 336416 h 3367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5796" h="336759">
                    <a:moveTo>
                      <a:pt x="615415" y="34017"/>
                    </a:moveTo>
                    <a:cubicBezTo>
                      <a:pt x="530078" y="19395"/>
                      <a:pt x="314633" y="-3637"/>
                      <a:pt x="91361" y="50"/>
                    </a:cubicBezTo>
                    <a:lnTo>
                      <a:pt x="-382" y="130417"/>
                    </a:lnTo>
                    <a:lnTo>
                      <a:pt x="129015" y="312736"/>
                    </a:lnTo>
                    <a:cubicBezTo>
                      <a:pt x="202124" y="316748"/>
                      <a:pt x="268310" y="324253"/>
                      <a:pt x="308035" y="336416"/>
                    </a:cubicBezTo>
                    <a:close/>
                  </a:path>
                </a:pathLst>
              </a:custGeom>
              <a:solidFill>
                <a:srgbClr val="C90630"/>
              </a:solidFill>
              <a:ln w="6466" cap="flat">
                <a:noFill/>
                <a:prstDash val="solid"/>
                <a:miter/>
              </a:ln>
            </p:spPr>
            <p:txBody>
              <a:bodyPr rtlCol="0" anchor="ctr"/>
              <a:lstStyle/>
              <a:p>
                <a:endParaRPr lang="fr-FR"/>
              </a:p>
            </p:txBody>
          </p:sp>
          <p:sp>
            <p:nvSpPr>
              <p:cNvPr id="78" name="Graphique 6">
                <a:extLst>
                  <a:ext uri="{FF2B5EF4-FFF2-40B4-BE49-F238E27FC236}">
                    <a16:creationId xmlns:a16="http://schemas.microsoft.com/office/drawing/2014/main" id="{96602F14-6172-420F-958D-E466799A661A}"/>
                  </a:ext>
                </a:extLst>
              </p:cNvPr>
              <p:cNvSpPr/>
              <p:nvPr/>
            </p:nvSpPr>
            <p:spPr>
              <a:xfrm>
                <a:off x="7780544" y="5339454"/>
                <a:ext cx="1682" cy="1358"/>
              </a:xfrm>
              <a:custGeom>
                <a:avLst/>
                <a:gdLst>
                  <a:gd name="connsiteX0" fmla="*/ -382 w 1682"/>
                  <a:gd name="connsiteY0" fmla="*/ 1015 h 1358"/>
                  <a:gd name="connsiteX1" fmla="*/ 1301 w 1682"/>
                  <a:gd name="connsiteY1" fmla="*/ -344 h 1358"/>
                </a:gdLst>
                <a:ahLst/>
                <a:cxnLst>
                  <a:cxn ang="0">
                    <a:pos x="connsiteX0" y="connsiteY0"/>
                  </a:cxn>
                  <a:cxn ang="0">
                    <a:pos x="connsiteX1" y="connsiteY1"/>
                  </a:cxn>
                </a:cxnLst>
                <a:rect l="l" t="t" r="r" b="b"/>
                <a:pathLst>
                  <a:path w="1682" h="1358">
                    <a:moveTo>
                      <a:pt x="-382" y="1015"/>
                    </a:moveTo>
                    <a:lnTo>
                      <a:pt x="1301" y="-344"/>
                    </a:lnTo>
                    <a:close/>
                  </a:path>
                </a:pathLst>
              </a:custGeom>
              <a:solidFill>
                <a:srgbClr val="C90630"/>
              </a:solidFill>
              <a:ln w="6466" cap="flat">
                <a:noFill/>
                <a:prstDash val="solid"/>
                <a:miter/>
              </a:ln>
            </p:spPr>
            <p:txBody>
              <a:bodyPr rtlCol="0" anchor="ctr"/>
              <a:lstStyle/>
              <a:p>
                <a:endParaRPr lang="fr-FR"/>
              </a:p>
            </p:txBody>
          </p:sp>
          <p:sp>
            <p:nvSpPr>
              <p:cNvPr id="79" name="Graphique 6">
                <a:extLst>
                  <a:ext uri="{FF2B5EF4-FFF2-40B4-BE49-F238E27FC236}">
                    <a16:creationId xmlns:a16="http://schemas.microsoft.com/office/drawing/2014/main" id="{74116988-956F-4F41-8DE6-3E377696A418}"/>
                  </a:ext>
                </a:extLst>
              </p:cNvPr>
              <p:cNvSpPr/>
              <p:nvPr/>
            </p:nvSpPr>
            <p:spPr>
              <a:xfrm>
                <a:off x="7804611" y="4810935"/>
                <a:ext cx="187689" cy="301816"/>
              </a:xfrm>
              <a:custGeom>
                <a:avLst/>
                <a:gdLst>
                  <a:gd name="connsiteX0" fmla="*/ 144607 w 187689"/>
                  <a:gd name="connsiteY0" fmla="*/ -344 h 301816"/>
                  <a:gd name="connsiteX1" fmla="*/ 80815 w 187689"/>
                  <a:gd name="connsiteY1" fmla="*/ 6514 h 301816"/>
                  <a:gd name="connsiteX2" fmla="*/ -382 w 187689"/>
                  <a:gd name="connsiteY2" fmla="*/ 121548 h 301816"/>
                  <a:gd name="connsiteX3" fmla="*/ 127397 w 187689"/>
                  <a:gd name="connsiteY3" fmla="*/ 301473 h 301816"/>
                  <a:gd name="connsiteX4" fmla="*/ 187308 w 187689"/>
                  <a:gd name="connsiteY4" fmla="*/ 300373 h 301816"/>
                  <a:gd name="connsiteX5" fmla="*/ 62246 w 187689"/>
                  <a:gd name="connsiteY5" fmla="*/ 115919 h 3018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7689" h="301816">
                    <a:moveTo>
                      <a:pt x="144607" y="-344"/>
                    </a:moveTo>
                    <a:cubicBezTo>
                      <a:pt x="123063" y="1597"/>
                      <a:pt x="101777" y="3881"/>
                      <a:pt x="80815" y="6514"/>
                    </a:cubicBezTo>
                    <a:lnTo>
                      <a:pt x="-382" y="121548"/>
                    </a:lnTo>
                    <a:lnTo>
                      <a:pt x="127397" y="301473"/>
                    </a:lnTo>
                    <a:cubicBezTo>
                      <a:pt x="146807" y="300891"/>
                      <a:pt x="166605" y="300502"/>
                      <a:pt x="187308" y="300373"/>
                    </a:cubicBezTo>
                    <a:lnTo>
                      <a:pt x="62246" y="115919"/>
                    </a:lnTo>
                    <a:close/>
                  </a:path>
                </a:pathLst>
              </a:custGeom>
              <a:solidFill>
                <a:srgbClr val="C90630"/>
              </a:solidFill>
              <a:ln w="6466" cap="flat">
                <a:noFill/>
                <a:prstDash val="solid"/>
                <a:miter/>
              </a:ln>
            </p:spPr>
            <p:txBody>
              <a:bodyPr rtlCol="0" anchor="ctr"/>
              <a:lstStyle/>
              <a:p>
                <a:endParaRPr lang="fr-FR"/>
              </a:p>
            </p:txBody>
          </p:sp>
          <p:sp>
            <p:nvSpPr>
              <p:cNvPr id="81" name="Graphique 6">
                <a:extLst>
                  <a:ext uri="{FF2B5EF4-FFF2-40B4-BE49-F238E27FC236}">
                    <a16:creationId xmlns:a16="http://schemas.microsoft.com/office/drawing/2014/main" id="{DEB0804A-FCD6-4482-A058-0F423275BA9C}"/>
                  </a:ext>
                </a:extLst>
              </p:cNvPr>
              <p:cNvSpPr/>
              <p:nvPr/>
            </p:nvSpPr>
            <p:spPr>
              <a:xfrm>
                <a:off x="7867239" y="4802589"/>
                <a:ext cx="288747" cy="312879"/>
              </a:xfrm>
              <a:custGeom>
                <a:avLst/>
                <a:gdLst>
                  <a:gd name="connsiteX0" fmla="*/ 250841 w 288747"/>
                  <a:gd name="connsiteY0" fmla="*/ -344 h 312879"/>
                  <a:gd name="connsiteX1" fmla="*/ 81979 w 288747"/>
                  <a:gd name="connsiteY1" fmla="*/ 8132 h 312879"/>
                  <a:gd name="connsiteX2" fmla="*/ -382 w 288747"/>
                  <a:gd name="connsiteY2" fmla="*/ 124588 h 312879"/>
                  <a:gd name="connsiteX3" fmla="*/ 124680 w 288747"/>
                  <a:gd name="connsiteY3" fmla="*/ 309043 h 312879"/>
                  <a:gd name="connsiteX4" fmla="*/ 288366 w 288747"/>
                  <a:gd name="connsiteY4" fmla="*/ 312536 h 312879"/>
                  <a:gd name="connsiteX5" fmla="*/ 158970 w 288747"/>
                  <a:gd name="connsiteY5" fmla="*/ 130217 h 312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8747" h="312879">
                    <a:moveTo>
                      <a:pt x="250841" y="-344"/>
                    </a:moveTo>
                    <a:cubicBezTo>
                      <a:pt x="194360" y="562"/>
                      <a:pt x="137425" y="3215"/>
                      <a:pt x="81979" y="8132"/>
                    </a:cubicBezTo>
                    <a:lnTo>
                      <a:pt x="-382" y="124588"/>
                    </a:lnTo>
                    <a:lnTo>
                      <a:pt x="124680" y="309043"/>
                    </a:lnTo>
                    <a:cubicBezTo>
                      <a:pt x="178055" y="308590"/>
                      <a:pt x="235055" y="309625"/>
                      <a:pt x="288366" y="312536"/>
                    </a:cubicBezTo>
                    <a:lnTo>
                      <a:pt x="158970" y="130217"/>
                    </a:lnTo>
                    <a:close/>
                  </a:path>
                </a:pathLst>
              </a:custGeom>
              <a:solidFill>
                <a:srgbClr val="F2B602"/>
              </a:solidFill>
              <a:ln w="6466" cap="flat">
                <a:noFill/>
                <a:prstDash val="solid"/>
                <a:miter/>
              </a:ln>
            </p:spPr>
            <p:txBody>
              <a:bodyPr rtlCol="0" anchor="ctr"/>
              <a:lstStyle/>
              <a:p>
                <a:endParaRPr lang="fr-FR"/>
              </a:p>
            </p:txBody>
          </p:sp>
          <p:sp>
            <p:nvSpPr>
              <p:cNvPr id="82" name="Graphique 6">
                <a:extLst>
                  <a:ext uri="{FF2B5EF4-FFF2-40B4-BE49-F238E27FC236}">
                    <a16:creationId xmlns:a16="http://schemas.microsoft.com/office/drawing/2014/main" id="{E110CB2A-340C-454D-8123-01166A7353C3}"/>
                  </a:ext>
                </a:extLst>
              </p:cNvPr>
              <p:cNvSpPr/>
              <p:nvPr/>
            </p:nvSpPr>
            <p:spPr>
              <a:xfrm>
                <a:off x="7645389" y="4817793"/>
                <a:ext cx="287195" cy="308286"/>
              </a:xfrm>
              <a:custGeom>
                <a:avLst/>
                <a:gdLst>
                  <a:gd name="connsiteX0" fmla="*/ 240037 w 287195"/>
                  <a:gd name="connsiteY0" fmla="*/ -344 h 308286"/>
                  <a:gd name="connsiteX1" fmla="*/ 128173 w 287195"/>
                  <a:gd name="connsiteY1" fmla="*/ 18289 h 308286"/>
                  <a:gd name="connsiteX2" fmla="*/ 49372 w 287195"/>
                  <a:gd name="connsiteY2" fmla="*/ 38863 h 308286"/>
                  <a:gd name="connsiteX3" fmla="*/ -382 w 287195"/>
                  <a:gd name="connsiteY3" fmla="*/ 109061 h 308286"/>
                  <a:gd name="connsiteX4" fmla="*/ 134773 w 287195"/>
                  <a:gd name="connsiteY4" fmla="*/ 307943 h 308286"/>
                  <a:gd name="connsiteX5" fmla="*/ 164534 w 287195"/>
                  <a:gd name="connsiteY5" fmla="*/ 302444 h 308286"/>
                  <a:gd name="connsiteX6" fmla="*/ 286813 w 287195"/>
                  <a:gd name="connsiteY6" fmla="*/ 294486 h 308286"/>
                  <a:gd name="connsiteX7" fmla="*/ 159035 w 287195"/>
                  <a:gd name="connsiteY7" fmla="*/ 114560 h 308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7195" h="308286">
                    <a:moveTo>
                      <a:pt x="240037" y="-344"/>
                    </a:moveTo>
                    <a:cubicBezTo>
                      <a:pt x="201218" y="4509"/>
                      <a:pt x="163822" y="10655"/>
                      <a:pt x="128173" y="18289"/>
                    </a:cubicBezTo>
                    <a:cubicBezTo>
                      <a:pt x="100418" y="24287"/>
                      <a:pt x="74151" y="31145"/>
                      <a:pt x="49372" y="38863"/>
                    </a:cubicBezTo>
                    <a:lnTo>
                      <a:pt x="-382" y="109061"/>
                    </a:lnTo>
                    <a:lnTo>
                      <a:pt x="134773" y="307943"/>
                    </a:lnTo>
                    <a:cubicBezTo>
                      <a:pt x="144607" y="305581"/>
                      <a:pt x="154506" y="303744"/>
                      <a:pt x="164534" y="302444"/>
                    </a:cubicBezTo>
                    <a:cubicBezTo>
                      <a:pt x="193131" y="298821"/>
                      <a:pt x="236608" y="295974"/>
                      <a:pt x="286813" y="294486"/>
                    </a:cubicBezTo>
                    <a:lnTo>
                      <a:pt x="159035" y="114560"/>
                    </a:lnTo>
                    <a:close/>
                  </a:path>
                </a:pathLst>
              </a:custGeom>
              <a:solidFill>
                <a:srgbClr val="F2B602"/>
              </a:solidFill>
              <a:ln w="6466" cap="flat">
                <a:noFill/>
                <a:prstDash val="solid"/>
                <a:miter/>
              </a:ln>
            </p:spPr>
            <p:txBody>
              <a:bodyPr rtlCol="0" anchor="ctr"/>
              <a:lstStyle/>
              <a:p>
                <a:endParaRPr lang="fr-FR"/>
              </a:p>
            </p:txBody>
          </p:sp>
          <p:sp>
            <p:nvSpPr>
              <p:cNvPr id="83" name="Graphique 6">
                <a:extLst>
                  <a:ext uri="{FF2B5EF4-FFF2-40B4-BE49-F238E27FC236}">
                    <a16:creationId xmlns:a16="http://schemas.microsoft.com/office/drawing/2014/main" id="{4028C1C2-CD64-4909-BD01-925F9F0FF5FB}"/>
                  </a:ext>
                </a:extLst>
              </p:cNvPr>
              <p:cNvSpPr/>
              <p:nvPr/>
            </p:nvSpPr>
            <p:spPr>
              <a:xfrm>
                <a:off x="7509795" y="5226297"/>
                <a:ext cx="230765" cy="195198"/>
              </a:xfrm>
              <a:custGeom>
                <a:avLst/>
                <a:gdLst>
                  <a:gd name="connsiteX0" fmla="*/ 230383 w 230765"/>
                  <a:gd name="connsiteY0" fmla="*/ 144386 h 195198"/>
                  <a:gd name="connsiteX1" fmla="*/ 11380 w 230765"/>
                  <a:gd name="connsiteY1" fmla="*/ 179258 h 195198"/>
                  <a:gd name="connsiteX2" fmla="*/ 194217 w 230765"/>
                  <a:gd name="connsiteY2" fmla="*/ -344 h 195198"/>
                </a:gdLst>
                <a:ahLst/>
                <a:cxnLst>
                  <a:cxn ang="0">
                    <a:pos x="connsiteX0" y="connsiteY0"/>
                  </a:cxn>
                  <a:cxn ang="0">
                    <a:pos x="connsiteX1" y="connsiteY1"/>
                  </a:cxn>
                  <a:cxn ang="0">
                    <a:pos x="connsiteX2" y="connsiteY2"/>
                  </a:cxn>
                </a:cxnLst>
                <a:rect l="l" t="t" r="r" b="b"/>
                <a:pathLst>
                  <a:path w="230765" h="195198">
                    <a:moveTo>
                      <a:pt x="230383" y="144386"/>
                    </a:moveTo>
                    <a:cubicBezTo>
                      <a:pt x="197647" y="200091"/>
                      <a:pt x="79637" y="206432"/>
                      <a:pt x="11380" y="179258"/>
                    </a:cubicBezTo>
                    <a:cubicBezTo>
                      <a:pt x="-56876" y="152085"/>
                      <a:pt x="194217" y="-344"/>
                      <a:pt x="194217" y="-344"/>
                    </a:cubicBezTo>
                  </a:path>
                </a:pathLst>
              </a:custGeom>
              <a:solidFill>
                <a:srgbClr val="C90630"/>
              </a:solidFill>
              <a:ln w="6466" cap="flat">
                <a:noFill/>
                <a:prstDash val="solid"/>
                <a:miter/>
              </a:ln>
            </p:spPr>
            <p:txBody>
              <a:bodyPr rtlCol="0" anchor="ctr"/>
              <a:lstStyle/>
              <a:p>
                <a:endParaRPr lang="fr-FR"/>
              </a:p>
            </p:txBody>
          </p:sp>
          <p:sp>
            <p:nvSpPr>
              <p:cNvPr id="84" name="Graphique 6">
                <a:extLst>
                  <a:ext uri="{FF2B5EF4-FFF2-40B4-BE49-F238E27FC236}">
                    <a16:creationId xmlns:a16="http://schemas.microsoft.com/office/drawing/2014/main" id="{D911F89F-40A2-4B79-85E0-9764B6E1B24E}"/>
                  </a:ext>
                </a:extLst>
              </p:cNvPr>
              <p:cNvSpPr/>
              <p:nvPr/>
            </p:nvSpPr>
            <p:spPr>
              <a:xfrm>
                <a:off x="7713711" y="3733323"/>
                <a:ext cx="455603" cy="2104435"/>
              </a:xfrm>
              <a:custGeom>
                <a:avLst/>
                <a:gdLst>
                  <a:gd name="connsiteX0" fmla="*/ -382 w 455603"/>
                  <a:gd name="connsiteY0" fmla="*/ 20424 h 2104435"/>
                  <a:gd name="connsiteX1" fmla="*/ 134902 w 455603"/>
                  <a:gd name="connsiteY1" fmla="*/ -344 h 2104435"/>
                  <a:gd name="connsiteX2" fmla="*/ 455222 w 455603"/>
                  <a:gd name="connsiteY2" fmla="*/ 2082936 h 2104435"/>
                  <a:gd name="connsiteX3" fmla="*/ 319939 w 455603"/>
                  <a:gd name="connsiteY3" fmla="*/ 2104092 h 2104435"/>
                </a:gdLst>
                <a:ahLst/>
                <a:cxnLst>
                  <a:cxn ang="0">
                    <a:pos x="connsiteX0" y="connsiteY0"/>
                  </a:cxn>
                  <a:cxn ang="0">
                    <a:pos x="connsiteX1" y="connsiteY1"/>
                  </a:cxn>
                  <a:cxn ang="0">
                    <a:pos x="connsiteX2" y="connsiteY2"/>
                  </a:cxn>
                  <a:cxn ang="0">
                    <a:pos x="connsiteX3" y="connsiteY3"/>
                  </a:cxn>
                </a:cxnLst>
                <a:rect l="l" t="t" r="r" b="b"/>
                <a:pathLst>
                  <a:path w="455603" h="2104435">
                    <a:moveTo>
                      <a:pt x="-382" y="20424"/>
                    </a:moveTo>
                    <a:lnTo>
                      <a:pt x="134902" y="-344"/>
                    </a:lnTo>
                    <a:lnTo>
                      <a:pt x="455222" y="2082936"/>
                    </a:lnTo>
                    <a:lnTo>
                      <a:pt x="319939" y="2104092"/>
                    </a:lnTo>
                    <a:close/>
                  </a:path>
                </a:pathLst>
              </a:custGeom>
              <a:solidFill>
                <a:srgbClr val="774815"/>
              </a:solidFill>
              <a:ln w="6466" cap="flat">
                <a:noFill/>
                <a:prstDash val="solid"/>
                <a:miter/>
              </a:ln>
            </p:spPr>
            <p:txBody>
              <a:bodyPr rtlCol="0" anchor="ctr"/>
              <a:lstStyle/>
              <a:p>
                <a:endParaRPr lang="fr-FR"/>
              </a:p>
            </p:txBody>
          </p:sp>
          <p:sp>
            <p:nvSpPr>
              <p:cNvPr id="85" name="Graphique 6">
                <a:extLst>
                  <a:ext uri="{FF2B5EF4-FFF2-40B4-BE49-F238E27FC236}">
                    <a16:creationId xmlns:a16="http://schemas.microsoft.com/office/drawing/2014/main" id="{7DBCB94E-A2DD-405C-8C41-AEA21E168717}"/>
                  </a:ext>
                </a:extLst>
              </p:cNvPr>
              <p:cNvSpPr/>
              <p:nvPr/>
            </p:nvSpPr>
            <p:spPr>
              <a:xfrm>
                <a:off x="7738860" y="5107059"/>
                <a:ext cx="373083" cy="264296"/>
              </a:xfrm>
              <a:custGeom>
                <a:avLst/>
                <a:gdLst>
                  <a:gd name="connsiteX0" fmla="*/ 47772 w 373083"/>
                  <a:gd name="connsiteY0" fmla="*/ 148074 h 264296"/>
                  <a:gd name="connsiteX1" fmla="*/ 184673 w 373083"/>
                  <a:gd name="connsiteY1" fmla="*/ -344 h 264296"/>
                  <a:gd name="connsiteX2" fmla="*/ 190108 w 373083"/>
                  <a:gd name="connsiteY2" fmla="*/ 28059 h 264296"/>
                  <a:gd name="connsiteX3" fmla="*/ 366862 w 373083"/>
                  <a:gd name="connsiteY3" fmla="*/ 13955 h 264296"/>
                  <a:gd name="connsiteX4" fmla="*/ 274991 w 373083"/>
                  <a:gd name="connsiteY4" fmla="*/ 104532 h 264296"/>
                  <a:gd name="connsiteX5" fmla="*/ 368609 w 373083"/>
                  <a:gd name="connsiteY5" fmla="*/ 99097 h 264296"/>
                  <a:gd name="connsiteX6" fmla="*/ 284049 w 373083"/>
                  <a:gd name="connsiteY6" fmla="*/ 182752 h 264296"/>
                  <a:gd name="connsiteX7" fmla="*/ 372556 w 373083"/>
                  <a:gd name="connsiteY7" fmla="*/ 190063 h 264296"/>
                  <a:gd name="connsiteX8" fmla="*/ 96877 w 373083"/>
                  <a:gd name="connsiteY8" fmla="*/ 261231 h 264296"/>
                  <a:gd name="connsiteX9" fmla="*/ 47772 w 373083"/>
                  <a:gd name="connsiteY9" fmla="*/ 148074 h 264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73083" h="264296">
                    <a:moveTo>
                      <a:pt x="47772" y="148074"/>
                    </a:moveTo>
                    <a:cubicBezTo>
                      <a:pt x="40526" y="109902"/>
                      <a:pt x="75592" y="26959"/>
                      <a:pt x="184673" y="-344"/>
                    </a:cubicBezTo>
                    <a:lnTo>
                      <a:pt x="190108" y="28059"/>
                    </a:lnTo>
                    <a:cubicBezTo>
                      <a:pt x="190108" y="28059"/>
                      <a:pt x="355153" y="-12895"/>
                      <a:pt x="366862" y="13955"/>
                    </a:cubicBezTo>
                    <a:cubicBezTo>
                      <a:pt x="378573" y="40804"/>
                      <a:pt x="329532" y="86222"/>
                      <a:pt x="274991" y="104532"/>
                    </a:cubicBezTo>
                    <a:cubicBezTo>
                      <a:pt x="329532" y="86352"/>
                      <a:pt x="354958" y="77294"/>
                      <a:pt x="368609" y="99097"/>
                    </a:cubicBezTo>
                    <a:cubicBezTo>
                      <a:pt x="382261" y="120900"/>
                      <a:pt x="362140" y="157325"/>
                      <a:pt x="284049" y="182752"/>
                    </a:cubicBezTo>
                    <a:cubicBezTo>
                      <a:pt x="338589" y="179129"/>
                      <a:pt x="368157" y="162760"/>
                      <a:pt x="372556" y="190063"/>
                    </a:cubicBezTo>
                    <a:cubicBezTo>
                      <a:pt x="376956" y="217366"/>
                      <a:pt x="281979" y="277405"/>
                      <a:pt x="96877" y="261231"/>
                    </a:cubicBezTo>
                    <a:cubicBezTo>
                      <a:pt x="-88224" y="245056"/>
                      <a:pt x="47772" y="148074"/>
                      <a:pt x="47772" y="148074"/>
                    </a:cubicBezTo>
                    <a:close/>
                  </a:path>
                </a:pathLst>
              </a:custGeom>
              <a:solidFill>
                <a:srgbClr val="D19D82"/>
              </a:solidFill>
              <a:ln w="6466" cap="flat">
                <a:noFill/>
                <a:prstDash val="solid"/>
                <a:miter/>
              </a:ln>
            </p:spPr>
            <p:txBody>
              <a:bodyPr rtlCol="0" anchor="ctr"/>
              <a:lstStyle/>
              <a:p>
                <a:endParaRPr lang="fr-FR"/>
              </a:p>
            </p:txBody>
          </p:sp>
          <p:sp>
            <p:nvSpPr>
              <p:cNvPr id="86" name="Graphique 6">
                <a:extLst>
                  <a:ext uri="{FF2B5EF4-FFF2-40B4-BE49-F238E27FC236}">
                    <a16:creationId xmlns:a16="http://schemas.microsoft.com/office/drawing/2014/main" id="{6199895C-68BE-4954-9E96-7271EF51002E}"/>
                  </a:ext>
                </a:extLst>
              </p:cNvPr>
              <p:cNvSpPr/>
              <p:nvPr/>
            </p:nvSpPr>
            <p:spPr>
              <a:xfrm>
                <a:off x="7370225" y="4857000"/>
                <a:ext cx="410189" cy="556623"/>
              </a:xfrm>
              <a:custGeom>
                <a:avLst/>
                <a:gdLst>
                  <a:gd name="connsiteX0" fmla="*/ 324536 w 410189"/>
                  <a:gd name="connsiteY0" fmla="*/ -344 h 556623"/>
                  <a:gd name="connsiteX1" fmla="*/ 2404 w 410189"/>
                  <a:gd name="connsiteY1" fmla="*/ 396450 h 556623"/>
                  <a:gd name="connsiteX2" fmla="*/ 369953 w 410189"/>
                  <a:gd name="connsiteY2" fmla="*/ 513683 h 556623"/>
                  <a:gd name="connsiteX3" fmla="*/ 369953 w 410189"/>
                  <a:gd name="connsiteY3" fmla="*/ 381699 h 556623"/>
                  <a:gd name="connsiteX4" fmla="*/ 409807 w 410189"/>
                  <a:gd name="connsiteY4" fmla="*/ 268865 h 556623"/>
                  <a:gd name="connsiteX5" fmla="*/ 274847 w 410189"/>
                  <a:gd name="connsiteY5" fmla="*/ 69854 h 556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0189" h="556623">
                    <a:moveTo>
                      <a:pt x="324536" y="-344"/>
                    </a:moveTo>
                    <a:cubicBezTo>
                      <a:pt x="81205" y="75224"/>
                      <a:pt x="-18882" y="230305"/>
                      <a:pt x="2404" y="396450"/>
                    </a:cubicBezTo>
                    <a:cubicBezTo>
                      <a:pt x="25824" y="579416"/>
                      <a:pt x="275429" y="585239"/>
                      <a:pt x="369953" y="513683"/>
                    </a:cubicBezTo>
                    <a:cubicBezTo>
                      <a:pt x="369953" y="513683"/>
                      <a:pt x="395832" y="415018"/>
                      <a:pt x="369953" y="381699"/>
                    </a:cubicBezTo>
                    <a:cubicBezTo>
                      <a:pt x="302409" y="342880"/>
                      <a:pt x="326800" y="289180"/>
                      <a:pt x="409807" y="268865"/>
                    </a:cubicBezTo>
                    <a:lnTo>
                      <a:pt x="274847" y="69854"/>
                    </a:lnTo>
                    <a:close/>
                  </a:path>
                </a:pathLst>
              </a:custGeom>
              <a:solidFill>
                <a:srgbClr val="C90630"/>
              </a:solidFill>
              <a:ln w="6466" cap="flat">
                <a:noFill/>
                <a:prstDash val="solid"/>
                <a:miter/>
              </a:ln>
            </p:spPr>
            <p:txBody>
              <a:bodyPr rtlCol="0" anchor="ctr"/>
              <a:lstStyle/>
              <a:p>
                <a:endParaRPr lang="fr-FR"/>
              </a:p>
            </p:txBody>
          </p:sp>
          <p:sp>
            <p:nvSpPr>
              <p:cNvPr id="87" name="Graphique 6">
                <a:extLst>
                  <a:ext uri="{FF2B5EF4-FFF2-40B4-BE49-F238E27FC236}">
                    <a16:creationId xmlns:a16="http://schemas.microsoft.com/office/drawing/2014/main" id="{29E121BC-44E3-4D74-9918-D882B8E3FD1D}"/>
                  </a:ext>
                </a:extLst>
              </p:cNvPr>
              <p:cNvSpPr/>
              <p:nvPr/>
            </p:nvSpPr>
            <p:spPr>
              <a:xfrm>
                <a:off x="7725095" y="5255476"/>
                <a:ext cx="82189" cy="130755"/>
              </a:xfrm>
              <a:custGeom>
                <a:avLst/>
                <a:gdLst>
                  <a:gd name="connsiteX0" fmla="*/ 19936 w 82189"/>
                  <a:gd name="connsiteY0" fmla="*/ 10267 h 130755"/>
                  <a:gd name="connsiteX1" fmla="*/ 61537 w 82189"/>
                  <a:gd name="connsiteY1" fmla="*/ -344 h 130755"/>
                  <a:gd name="connsiteX2" fmla="*/ 79135 w 82189"/>
                  <a:gd name="connsiteY2" fmla="*/ 113007 h 130755"/>
                  <a:gd name="connsiteX3" fmla="*/ 2856 w 82189"/>
                  <a:gd name="connsiteY3" fmla="*/ 130411 h 130755"/>
                  <a:gd name="connsiteX4" fmla="*/ 19936 w 82189"/>
                  <a:gd name="connsiteY4" fmla="*/ 10267 h 1307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2189" h="130755">
                    <a:moveTo>
                      <a:pt x="19936" y="10267"/>
                    </a:moveTo>
                    <a:lnTo>
                      <a:pt x="61537" y="-344"/>
                    </a:lnTo>
                    <a:cubicBezTo>
                      <a:pt x="61537" y="-344"/>
                      <a:pt x="90587" y="63513"/>
                      <a:pt x="79135" y="113007"/>
                    </a:cubicBezTo>
                    <a:cubicBezTo>
                      <a:pt x="57656" y="127370"/>
                      <a:pt x="15796" y="130087"/>
                      <a:pt x="2856" y="130411"/>
                    </a:cubicBezTo>
                    <a:cubicBezTo>
                      <a:pt x="-10083" y="130735"/>
                      <a:pt x="19936" y="10267"/>
                      <a:pt x="19936" y="10267"/>
                    </a:cubicBezTo>
                    <a:close/>
                  </a:path>
                </a:pathLst>
              </a:custGeom>
              <a:solidFill>
                <a:srgbClr val="AF0935"/>
              </a:solidFill>
              <a:ln w="6466" cap="flat">
                <a:noFill/>
                <a:prstDash val="solid"/>
                <a:miter/>
              </a:ln>
            </p:spPr>
            <p:txBody>
              <a:bodyPr rtlCol="0" anchor="ctr"/>
              <a:lstStyle/>
              <a:p>
                <a:endParaRPr lang="fr-FR"/>
              </a:p>
            </p:txBody>
          </p:sp>
          <p:sp>
            <p:nvSpPr>
              <p:cNvPr id="111" name="Graphique 6">
                <a:extLst>
                  <a:ext uri="{FF2B5EF4-FFF2-40B4-BE49-F238E27FC236}">
                    <a16:creationId xmlns:a16="http://schemas.microsoft.com/office/drawing/2014/main" id="{AA7F5525-76BF-4CD2-97AE-85875F6F03F3}"/>
                  </a:ext>
                </a:extLst>
              </p:cNvPr>
              <p:cNvSpPr/>
              <p:nvPr/>
            </p:nvSpPr>
            <p:spPr>
              <a:xfrm>
                <a:off x="7866786" y="4913223"/>
                <a:ext cx="580" cy="13975"/>
              </a:xfrm>
              <a:custGeom>
                <a:avLst/>
                <a:gdLst>
                  <a:gd name="connsiteX0" fmla="*/ 72 w 580"/>
                  <a:gd name="connsiteY0" fmla="*/ 13631 h 13975"/>
                  <a:gd name="connsiteX1" fmla="*/ -382 w 580"/>
                  <a:gd name="connsiteY1" fmla="*/ -344 h 13975"/>
                  <a:gd name="connsiteX2" fmla="*/ 72 w 580"/>
                  <a:gd name="connsiteY2" fmla="*/ 13631 h 13975"/>
                </a:gdLst>
                <a:ahLst/>
                <a:cxnLst>
                  <a:cxn ang="0">
                    <a:pos x="connsiteX0" y="connsiteY0"/>
                  </a:cxn>
                  <a:cxn ang="0">
                    <a:pos x="connsiteX1" y="connsiteY1"/>
                  </a:cxn>
                  <a:cxn ang="0">
                    <a:pos x="connsiteX2" y="connsiteY2"/>
                  </a:cxn>
                </a:cxnLst>
                <a:rect l="l" t="t" r="r" b="b"/>
                <a:pathLst>
                  <a:path w="580" h="13975">
                    <a:moveTo>
                      <a:pt x="72" y="13631"/>
                    </a:moveTo>
                    <a:cubicBezTo>
                      <a:pt x="72" y="8973"/>
                      <a:pt x="-252" y="4315"/>
                      <a:pt x="-382" y="-344"/>
                    </a:cubicBezTo>
                    <a:cubicBezTo>
                      <a:pt x="201" y="4289"/>
                      <a:pt x="330" y="8966"/>
                      <a:pt x="72" y="13631"/>
                    </a:cubicBezTo>
                    <a:close/>
                  </a:path>
                </a:pathLst>
              </a:custGeom>
              <a:solidFill>
                <a:srgbClr val="E72C3B"/>
              </a:solidFill>
              <a:ln w="6466" cap="flat">
                <a:noFill/>
                <a:prstDash val="solid"/>
                <a:miter/>
              </a:ln>
            </p:spPr>
            <p:txBody>
              <a:bodyPr rtlCol="0" anchor="ctr"/>
              <a:lstStyle/>
              <a:p>
                <a:endParaRPr lang="fr-FR"/>
              </a:p>
            </p:txBody>
          </p:sp>
          <p:sp>
            <p:nvSpPr>
              <p:cNvPr id="112" name="Graphique 6">
                <a:extLst>
                  <a:ext uri="{FF2B5EF4-FFF2-40B4-BE49-F238E27FC236}">
                    <a16:creationId xmlns:a16="http://schemas.microsoft.com/office/drawing/2014/main" id="{EC558E09-C2A1-4379-AE78-75C87C49274D}"/>
                  </a:ext>
                </a:extLst>
              </p:cNvPr>
              <p:cNvSpPr/>
              <p:nvPr/>
            </p:nvSpPr>
            <p:spPr>
              <a:xfrm>
                <a:off x="8034008" y="5812410"/>
                <a:ext cx="135391" cy="30100"/>
              </a:xfrm>
              <a:custGeom>
                <a:avLst/>
                <a:gdLst>
                  <a:gd name="connsiteX0" fmla="*/ 134990 w 135391"/>
                  <a:gd name="connsiteY0" fmla="*/ 4302 h 30100"/>
                  <a:gd name="connsiteX1" fmla="*/ 68998 w 135391"/>
                  <a:gd name="connsiteY1" fmla="*/ 25587 h 30100"/>
                  <a:gd name="connsiteX2" fmla="*/ -358 w 135391"/>
                  <a:gd name="connsiteY2" fmla="*/ 25135 h 30100"/>
                  <a:gd name="connsiteX3" fmla="*/ 65633 w 135391"/>
                  <a:gd name="connsiteY3" fmla="*/ 3849 h 30100"/>
                  <a:gd name="connsiteX4" fmla="*/ 134990 w 135391"/>
                  <a:gd name="connsiteY4" fmla="*/ 4302 h 301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391" h="30100">
                    <a:moveTo>
                      <a:pt x="134990" y="4302"/>
                    </a:moveTo>
                    <a:cubicBezTo>
                      <a:pt x="135895" y="10318"/>
                      <a:pt x="106329" y="19829"/>
                      <a:pt x="68998" y="25587"/>
                    </a:cubicBezTo>
                    <a:cubicBezTo>
                      <a:pt x="31667" y="31345"/>
                      <a:pt x="611" y="31087"/>
                      <a:pt x="-358" y="25135"/>
                    </a:cubicBezTo>
                    <a:cubicBezTo>
                      <a:pt x="-1329" y="19182"/>
                      <a:pt x="28302" y="9607"/>
                      <a:pt x="65633" y="3849"/>
                    </a:cubicBezTo>
                    <a:cubicBezTo>
                      <a:pt x="102964" y="-1909"/>
                      <a:pt x="134343" y="-1715"/>
                      <a:pt x="134990" y="4302"/>
                    </a:cubicBezTo>
                    <a:close/>
                  </a:path>
                </a:pathLst>
              </a:custGeom>
              <a:solidFill>
                <a:srgbClr val="774815"/>
              </a:solidFill>
              <a:ln w="6466" cap="flat">
                <a:noFill/>
                <a:prstDash val="solid"/>
                <a:miter/>
              </a:ln>
            </p:spPr>
            <p:txBody>
              <a:bodyPr rtlCol="0" anchor="ctr"/>
              <a:lstStyle/>
              <a:p>
                <a:endParaRPr lang="fr-FR"/>
              </a:p>
            </p:txBody>
          </p:sp>
          <p:sp>
            <p:nvSpPr>
              <p:cNvPr id="113" name="Graphique 6">
                <a:extLst>
                  <a:ext uri="{FF2B5EF4-FFF2-40B4-BE49-F238E27FC236}">
                    <a16:creationId xmlns:a16="http://schemas.microsoft.com/office/drawing/2014/main" id="{7F2A904D-2BA9-4405-91BD-86C0154C8B14}"/>
                  </a:ext>
                </a:extLst>
              </p:cNvPr>
              <p:cNvSpPr/>
              <p:nvPr/>
            </p:nvSpPr>
            <p:spPr>
              <a:xfrm>
                <a:off x="6129771" y="2280527"/>
                <a:ext cx="3318172" cy="1909500"/>
              </a:xfrm>
              <a:custGeom>
                <a:avLst/>
                <a:gdLst>
                  <a:gd name="connsiteX0" fmla="*/ -382 w 3318172"/>
                  <a:gd name="connsiteY0" fmla="*/ 475899 h 1909500"/>
                  <a:gd name="connsiteX1" fmla="*/ 3097429 w 3318172"/>
                  <a:gd name="connsiteY1" fmla="*/ -344 h 1909500"/>
                  <a:gd name="connsiteX2" fmla="*/ 3317791 w 3318172"/>
                  <a:gd name="connsiteY2" fmla="*/ 1432914 h 1909500"/>
                  <a:gd name="connsiteX3" fmla="*/ 219980 w 3318172"/>
                  <a:gd name="connsiteY3" fmla="*/ 1909156 h 1909500"/>
                </a:gdLst>
                <a:ahLst/>
                <a:cxnLst>
                  <a:cxn ang="0">
                    <a:pos x="connsiteX0" y="connsiteY0"/>
                  </a:cxn>
                  <a:cxn ang="0">
                    <a:pos x="connsiteX1" y="connsiteY1"/>
                  </a:cxn>
                  <a:cxn ang="0">
                    <a:pos x="connsiteX2" y="connsiteY2"/>
                  </a:cxn>
                  <a:cxn ang="0">
                    <a:pos x="connsiteX3" y="connsiteY3"/>
                  </a:cxn>
                </a:cxnLst>
                <a:rect l="l" t="t" r="r" b="b"/>
                <a:pathLst>
                  <a:path w="3318172" h="1909500">
                    <a:moveTo>
                      <a:pt x="-382" y="475899"/>
                    </a:moveTo>
                    <a:lnTo>
                      <a:pt x="3097429" y="-344"/>
                    </a:lnTo>
                    <a:lnTo>
                      <a:pt x="3317791" y="1432914"/>
                    </a:lnTo>
                    <a:lnTo>
                      <a:pt x="219980" y="1909156"/>
                    </a:lnTo>
                    <a:close/>
                  </a:path>
                </a:pathLst>
              </a:custGeom>
              <a:solidFill>
                <a:srgbClr val="F9F1CF"/>
              </a:solidFill>
              <a:ln w="6466" cap="flat">
                <a:noFill/>
                <a:prstDash val="solid"/>
                <a:miter/>
              </a:ln>
            </p:spPr>
            <p:txBody>
              <a:bodyPr rtlCol="0" anchor="ctr"/>
              <a:lstStyle/>
              <a:p>
                <a:endParaRPr lang="fr-FR"/>
              </a:p>
            </p:txBody>
          </p:sp>
          <p:sp>
            <p:nvSpPr>
              <p:cNvPr id="114" name="Graphique 6">
                <a:extLst>
                  <a:ext uri="{FF2B5EF4-FFF2-40B4-BE49-F238E27FC236}">
                    <a16:creationId xmlns:a16="http://schemas.microsoft.com/office/drawing/2014/main" id="{2888BBA6-6BDE-4A9B-A83A-FC644111D0AB}"/>
                  </a:ext>
                </a:extLst>
              </p:cNvPr>
              <p:cNvSpPr/>
              <p:nvPr/>
            </p:nvSpPr>
            <p:spPr>
              <a:xfrm>
                <a:off x="7160778" y="2765538"/>
                <a:ext cx="481876" cy="464192"/>
              </a:xfrm>
              <a:custGeom>
                <a:avLst/>
                <a:gdLst>
                  <a:gd name="connsiteX0" fmla="*/ 426390 w 481876"/>
                  <a:gd name="connsiteY0" fmla="*/ 427989 h 464192"/>
                  <a:gd name="connsiteX1" fmla="*/ 405234 w 481876"/>
                  <a:gd name="connsiteY1" fmla="*/ 421519 h 464192"/>
                  <a:gd name="connsiteX2" fmla="*/ 386277 w 481876"/>
                  <a:gd name="connsiteY2" fmla="*/ 382377 h 464192"/>
                  <a:gd name="connsiteX3" fmla="*/ 389317 w 481876"/>
                  <a:gd name="connsiteY3" fmla="*/ 218044 h 464192"/>
                  <a:gd name="connsiteX4" fmla="*/ 391388 w 481876"/>
                  <a:gd name="connsiteY4" fmla="*/ 167061 h 464192"/>
                  <a:gd name="connsiteX5" fmla="*/ 395464 w 481876"/>
                  <a:gd name="connsiteY5" fmla="*/ 103463 h 464192"/>
                  <a:gd name="connsiteX6" fmla="*/ 391841 w 481876"/>
                  <a:gd name="connsiteY6" fmla="*/ 50928 h 464192"/>
                  <a:gd name="connsiteX7" fmla="*/ 373208 w 481876"/>
                  <a:gd name="connsiteY7" fmla="*/ 26214 h 464192"/>
                  <a:gd name="connsiteX8" fmla="*/ 364992 w 481876"/>
                  <a:gd name="connsiteY8" fmla="*/ 29449 h 464192"/>
                  <a:gd name="connsiteX9" fmla="*/ 320220 w 481876"/>
                  <a:gd name="connsiteY9" fmla="*/ 107539 h 464192"/>
                  <a:gd name="connsiteX10" fmla="*/ 305469 w 481876"/>
                  <a:gd name="connsiteY10" fmla="*/ 214032 h 464192"/>
                  <a:gd name="connsiteX11" fmla="*/ 306634 w 481876"/>
                  <a:gd name="connsiteY11" fmla="*/ 289858 h 464192"/>
                  <a:gd name="connsiteX12" fmla="*/ 307927 w 481876"/>
                  <a:gd name="connsiteY12" fmla="*/ 344787 h 464192"/>
                  <a:gd name="connsiteX13" fmla="*/ 273120 w 481876"/>
                  <a:gd name="connsiteY13" fmla="*/ 382118 h 464192"/>
                  <a:gd name="connsiteX14" fmla="*/ 248146 w 481876"/>
                  <a:gd name="connsiteY14" fmla="*/ 381342 h 464192"/>
                  <a:gd name="connsiteX15" fmla="*/ 198717 w 481876"/>
                  <a:gd name="connsiteY15" fmla="*/ 314638 h 464192"/>
                  <a:gd name="connsiteX16" fmla="*/ 177690 w 481876"/>
                  <a:gd name="connsiteY16" fmla="*/ 228007 h 464192"/>
                  <a:gd name="connsiteX17" fmla="*/ 173549 w 481876"/>
                  <a:gd name="connsiteY17" fmla="*/ 176249 h 464192"/>
                  <a:gd name="connsiteX18" fmla="*/ 172903 w 481876"/>
                  <a:gd name="connsiteY18" fmla="*/ 150758 h 464192"/>
                  <a:gd name="connsiteX19" fmla="*/ 162551 w 481876"/>
                  <a:gd name="connsiteY19" fmla="*/ 131995 h 464192"/>
                  <a:gd name="connsiteX20" fmla="*/ 161904 w 481876"/>
                  <a:gd name="connsiteY20" fmla="*/ 131995 h 464192"/>
                  <a:gd name="connsiteX21" fmla="*/ 150775 w 481876"/>
                  <a:gd name="connsiteY21" fmla="*/ 142217 h 464192"/>
                  <a:gd name="connsiteX22" fmla="*/ 133825 w 481876"/>
                  <a:gd name="connsiteY22" fmla="*/ 290247 h 464192"/>
                  <a:gd name="connsiteX23" fmla="*/ 159704 w 481876"/>
                  <a:gd name="connsiteY23" fmla="*/ 401786 h 464192"/>
                  <a:gd name="connsiteX24" fmla="*/ 129749 w 481876"/>
                  <a:gd name="connsiteY24" fmla="*/ 463314 h 464192"/>
                  <a:gd name="connsiteX25" fmla="*/ 67639 w 481876"/>
                  <a:gd name="connsiteY25" fmla="*/ 434976 h 464192"/>
                  <a:gd name="connsiteX26" fmla="*/ 21186 w 481876"/>
                  <a:gd name="connsiteY26" fmla="*/ 348216 h 464192"/>
                  <a:gd name="connsiteX27" fmla="*/ 3070 w 481876"/>
                  <a:gd name="connsiteY27" fmla="*/ 275560 h 464192"/>
                  <a:gd name="connsiteX28" fmla="*/ 2488 w 481876"/>
                  <a:gd name="connsiteY28" fmla="*/ 208145 h 464192"/>
                  <a:gd name="connsiteX29" fmla="*/ 33414 w 481876"/>
                  <a:gd name="connsiteY29" fmla="*/ 178578 h 464192"/>
                  <a:gd name="connsiteX30" fmla="*/ 63563 w 481876"/>
                  <a:gd name="connsiteY30" fmla="*/ 184595 h 464192"/>
                  <a:gd name="connsiteX31" fmla="*/ 82972 w 481876"/>
                  <a:gd name="connsiteY31" fmla="*/ 209115 h 464192"/>
                  <a:gd name="connsiteX32" fmla="*/ 91448 w 481876"/>
                  <a:gd name="connsiteY32" fmla="*/ 220437 h 464192"/>
                  <a:gd name="connsiteX33" fmla="*/ 94294 w 481876"/>
                  <a:gd name="connsiteY33" fmla="*/ 212803 h 464192"/>
                  <a:gd name="connsiteX34" fmla="*/ 100052 w 481876"/>
                  <a:gd name="connsiteY34" fmla="*/ 179807 h 464192"/>
                  <a:gd name="connsiteX35" fmla="*/ 164751 w 481876"/>
                  <a:gd name="connsiteY35" fmla="*/ 97382 h 464192"/>
                  <a:gd name="connsiteX36" fmla="*/ 177690 w 481876"/>
                  <a:gd name="connsiteY36" fmla="*/ 96023 h 464192"/>
                  <a:gd name="connsiteX37" fmla="*/ 208616 w 481876"/>
                  <a:gd name="connsiteY37" fmla="*/ 113362 h 464192"/>
                  <a:gd name="connsiteX38" fmla="*/ 242388 w 481876"/>
                  <a:gd name="connsiteY38" fmla="*/ 170038 h 464192"/>
                  <a:gd name="connsiteX39" fmla="*/ 248858 w 481876"/>
                  <a:gd name="connsiteY39" fmla="*/ 188088 h 464192"/>
                  <a:gd name="connsiteX40" fmla="*/ 254681 w 481876"/>
                  <a:gd name="connsiteY40" fmla="*/ 204263 h 464192"/>
                  <a:gd name="connsiteX41" fmla="*/ 258433 w 481876"/>
                  <a:gd name="connsiteY41" fmla="*/ 193846 h 464192"/>
                  <a:gd name="connsiteX42" fmla="*/ 264191 w 481876"/>
                  <a:gd name="connsiteY42" fmla="*/ 169455 h 464192"/>
                  <a:gd name="connsiteX43" fmla="*/ 287030 w 481876"/>
                  <a:gd name="connsiteY43" fmla="*/ 84054 h 464192"/>
                  <a:gd name="connsiteX44" fmla="*/ 310968 w 481876"/>
                  <a:gd name="connsiteY44" fmla="*/ 39865 h 464192"/>
                  <a:gd name="connsiteX45" fmla="*/ 366415 w 481876"/>
                  <a:gd name="connsiteY45" fmla="*/ 205 h 464192"/>
                  <a:gd name="connsiteX46" fmla="*/ 426907 w 481876"/>
                  <a:gd name="connsiteY46" fmla="*/ 30419 h 464192"/>
                  <a:gd name="connsiteX47" fmla="*/ 473361 w 481876"/>
                  <a:gd name="connsiteY47" fmla="*/ 152634 h 464192"/>
                  <a:gd name="connsiteX48" fmla="*/ 477566 w 481876"/>
                  <a:gd name="connsiteY48" fmla="*/ 184142 h 464192"/>
                  <a:gd name="connsiteX49" fmla="*/ 478860 w 481876"/>
                  <a:gd name="connsiteY49" fmla="*/ 298657 h 464192"/>
                  <a:gd name="connsiteX50" fmla="*/ 462362 w 481876"/>
                  <a:gd name="connsiteY50" fmla="*/ 398810 h 464192"/>
                  <a:gd name="connsiteX51" fmla="*/ 426390 w 481876"/>
                  <a:gd name="connsiteY51" fmla="*/ 427989 h 464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81876" h="464192">
                    <a:moveTo>
                      <a:pt x="426390" y="427989"/>
                    </a:moveTo>
                    <a:cubicBezTo>
                      <a:pt x="418691" y="429257"/>
                      <a:pt x="410862" y="426863"/>
                      <a:pt x="405234" y="421519"/>
                    </a:cubicBezTo>
                    <a:cubicBezTo>
                      <a:pt x="395594" y="414596"/>
                      <a:pt x="389317" y="401592"/>
                      <a:pt x="386277" y="382377"/>
                    </a:cubicBezTo>
                    <a:cubicBezTo>
                      <a:pt x="382719" y="359344"/>
                      <a:pt x="383689" y="304564"/>
                      <a:pt x="389317" y="218044"/>
                    </a:cubicBezTo>
                    <a:lnTo>
                      <a:pt x="391388" y="167061"/>
                    </a:lnTo>
                    <a:lnTo>
                      <a:pt x="395464" y="103463"/>
                    </a:lnTo>
                    <a:cubicBezTo>
                      <a:pt x="395917" y="85878"/>
                      <a:pt x="394753" y="68287"/>
                      <a:pt x="391841" y="50928"/>
                    </a:cubicBezTo>
                    <a:cubicBezTo>
                      <a:pt x="389059" y="33007"/>
                      <a:pt x="382784" y="25049"/>
                      <a:pt x="373208" y="26214"/>
                    </a:cubicBezTo>
                    <a:cubicBezTo>
                      <a:pt x="370297" y="26796"/>
                      <a:pt x="367514" y="27889"/>
                      <a:pt x="364992" y="29449"/>
                    </a:cubicBezTo>
                    <a:cubicBezTo>
                      <a:pt x="345194" y="42860"/>
                      <a:pt x="330249" y="68895"/>
                      <a:pt x="320220" y="107539"/>
                    </a:cubicBezTo>
                    <a:cubicBezTo>
                      <a:pt x="312068" y="142509"/>
                      <a:pt x="307086" y="178157"/>
                      <a:pt x="305469" y="214032"/>
                    </a:cubicBezTo>
                    <a:cubicBezTo>
                      <a:pt x="303916" y="239303"/>
                      <a:pt x="304370" y="264646"/>
                      <a:pt x="306634" y="289858"/>
                    </a:cubicBezTo>
                    <a:cubicBezTo>
                      <a:pt x="308833" y="308084"/>
                      <a:pt x="309286" y="326478"/>
                      <a:pt x="307927" y="344787"/>
                    </a:cubicBezTo>
                    <a:cubicBezTo>
                      <a:pt x="304563" y="365749"/>
                      <a:pt x="292918" y="378236"/>
                      <a:pt x="273120" y="382118"/>
                    </a:cubicBezTo>
                    <a:cubicBezTo>
                      <a:pt x="264838" y="383612"/>
                      <a:pt x="256298" y="383347"/>
                      <a:pt x="248146" y="381342"/>
                    </a:cubicBezTo>
                    <a:cubicBezTo>
                      <a:pt x="229319" y="375389"/>
                      <a:pt x="212886" y="353153"/>
                      <a:pt x="198717" y="314638"/>
                    </a:cubicBezTo>
                    <a:cubicBezTo>
                      <a:pt x="188883" y="286514"/>
                      <a:pt x="181831" y="257503"/>
                      <a:pt x="177690" y="228007"/>
                    </a:cubicBezTo>
                    <a:cubicBezTo>
                      <a:pt x="174650" y="210927"/>
                      <a:pt x="173226" y="193594"/>
                      <a:pt x="173549" y="176249"/>
                    </a:cubicBezTo>
                    <a:cubicBezTo>
                      <a:pt x="174003" y="167747"/>
                      <a:pt x="173744" y="159226"/>
                      <a:pt x="172903" y="150758"/>
                    </a:cubicBezTo>
                    <a:cubicBezTo>
                      <a:pt x="170833" y="137818"/>
                      <a:pt x="167080" y="131348"/>
                      <a:pt x="162551" y="131995"/>
                    </a:cubicBezTo>
                    <a:lnTo>
                      <a:pt x="161904" y="131995"/>
                    </a:lnTo>
                    <a:cubicBezTo>
                      <a:pt x="158863" y="132448"/>
                      <a:pt x="155434" y="135877"/>
                      <a:pt x="150775" y="142217"/>
                    </a:cubicBezTo>
                    <a:cubicBezTo>
                      <a:pt x="128907" y="174308"/>
                      <a:pt x="123279" y="223653"/>
                      <a:pt x="133825" y="290247"/>
                    </a:cubicBezTo>
                    <a:cubicBezTo>
                      <a:pt x="138160" y="316728"/>
                      <a:pt x="146764" y="353910"/>
                      <a:pt x="159704" y="401786"/>
                    </a:cubicBezTo>
                    <a:cubicBezTo>
                      <a:pt x="165592" y="438923"/>
                      <a:pt x="155564" y="459432"/>
                      <a:pt x="129749" y="463314"/>
                    </a:cubicBezTo>
                    <a:cubicBezTo>
                      <a:pt x="109692" y="466290"/>
                      <a:pt x="88989" y="456844"/>
                      <a:pt x="67639" y="434976"/>
                    </a:cubicBezTo>
                    <a:cubicBezTo>
                      <a:pt x="48618" y="416473"/>
                      <a:pt x="33155" y="387553"/>
                      <a:pt x="21186" y="348216"/>
                    </a:cubicBezTo>
                    <a:cubicBezTo>
                      <a:pt x="12969" y="324588"/>
                      <a:pt x="6952" y="300268"/>
                      <a:pt x="3070" y="275560"/>
                    </a:cubicBezTo>
                    <a:cubicBezTo>
                      <a:pt x="-1329" y="253323"/>
                      <a:pt x="-1523" y="230453"/>
                      <a:pt x="2488" y="208145"/>
                    </a:cubicBezTo>
                    <a:cubicBezTo>
                      <a:pt x="4946" y="192456"/>
                      <a:pt x="17627" y="180357"/>
                      <a:pt x="33414" y="178578"/>
                    </a:cubicBezTo>
                    <a:cubicBezTo>
                      <a:pt x="43895" y="176689"/>
                      <a:pt x="54634" y="178836"/>
                      <a:pt x="63563" y="184595"/>
                    </a:cubicBezTo>
                    <a:cubicBezTo>
                      <a:pt x="72426" y="190573"/>
                      <a:pt x="79155" y="199139"/>
                      <a:pt x="82972" y="209115"/>
                    </a:cubicBezTo>
                    <a:cubicBezTo>
                      <a:pt x="86013" y="217008"/>
                      <a:pt x="88795" y="220437"/>
                      <a:pt x="91448" y="220437"/>
                    </a:cubicBezTo>
                    <a:cubicBezTo>
                      <a:pt x="92741" y="220437"/>
                      <a:pt x="93712" y="217655"/>
                      <a:pt x="94294" y="212803"/>
                    </a:cubicBezTo>
                    <a:cubicBezTo>
                      <a:pt x="95330" y="201668"/>
                      <a:pt x="97271" y="190637"/>
                      <a:pt x="100052" y="179807"/>
                    </a:cubicBezTo>
                    <a:cubicBezTo>
                      <a:pt x="115321" y="129038"/>
                      <a:pt x="136866" y="101568"/>
                      <a:pt x="164751" y="97382"/>
                    </a:cubicBezTo>
                    <a:cubicBezTo>
                      <a:pt x="166109" y="97123"/>
                      <a:pt x="170444" y="96670"/>
                      <a:pt x="177690" y="96023"/>
                    </a:cubicBezTo>
                    <a:cubicBezTo>
                      <a:pt x="185195" y="95311"/>
                      <a:pt x="195482" y="101134"/>
                      <a:pt x="208616" y="113362"/>
                    </a:cubicBezTo>
                    <a:cubicBezTo>
                      <a:pt x="221750" y="125590"/>
                      <a:pt x="233007" y="144482"/>
                      <a:pt x="242388" y="170038"/>
                    </a:cubicBezTo>
                    <a:cubicBezTo>
                      <a:pt x="244070" y="176203"/>
                      <a:pt x="246270" y="182240"/>
                      <a:pt x="248858" y="188088"/>
                    </a:cubicBezTo>
                    <a:cubicBezTo>
                      <a:pt x="249958" y="193743"/>
                      <a:pt x="251899" y="199204"/>
                      <a:pt x="254681" y="204263"/>
                    </a:cubicBezTo>
                    <a:cubicBezTo>
                      <a:pt x="256945" y="201228"/>
                      <a:pt x="258240" y="197612"/>
                      <a:pt x="258433" y="193846"/>
                    </a:cubicBezTo>
                    <a:lnTo>
                      <a:pt x="264191" y="169455"/>
                    </a:lnTo>
                    <a:cubicBezTo>
                      <a:pt x="269950" y="140522"/>
                      <a:pt x="277584" y="111997"/>
                      <a:pt x="287030" y="84054"/>
                    </a:cubicBezTo>
                    <a:cubicBezTo>
                      <a:pt x="293111" y="68377"/>
                      <a:pt x="301135" y="53529"/>
                      <a:pt x="310968" y="39865"/>
                    </a:cubicBezTo>
                    <a:cubicBezTo>
                      <a:pt x="329601" y="16056"/>
                      <a:pt x="348105" y="2838"/>
                      <a:pt x="366415" y="205"/>
                    </a:cubicBezTo>
                    <a:cubicBezTo>
                      <a:pt x="386601" y="-2901"/>
                      <a:pt x="406786" y="7173"/>
                      <a:pt x="426907" y="30419"/>
                    </a:cubicBezTo>
                    <a:cubicBezTo>
                      <a:pt x="449228" y="58582"/>
                      <a:pt x="464691" y="99322"/>
                      <a:pt x="473361" y="152634"/>
                    </a:cubicBezTo>
                    <a:lnTo>
                      <a:pt x="477566" y="184142"/>
                    </a:lnTo>
                    <a:cubicBezTo>
                      <a:pt x="482353" y="222139"/>
                      <a:pt x="482742" y="260557"/>
                      <a:pt x="478860" y="298657"/>
                    </a:cubicBezTo>
                    <a:cubicBezTo>
                      <a:pt x="475884" y="351063"/>
                      <a:pt x="470384" y="384447"/>
                      <a:pt x="462362" y="398810"/>
                    </a:cubicBezTo>
                    <a:cubicBezTo>
                      <a:pt x="452269" y="416279"/>
                      <a:pt x="440559" y="425725"/>
                      <a:pt x="426390" y="427989"/>
                    </a:cubicBezTo>
                    <a:close/>
                  </a:path>
                </a:pathLst>
              </a:custGeom>
              <a:solidFill>
                <a:srgbClr val="D9042B"/>
              </a:solidFill>
              <a:ln w="6466" cap="flat">
                <a:noFill/>
                <a:prstDash val="solid"/>
                <a:miter/>
              </a:ln>
            </p:spPr>
            <p:txBody>
              <a:bodyPr rtlCol="0" anchor="ctr"/>
              <a:lstStyle/>
              <a:p>
                <a:endParaRPr lang="fr-FR"/>
              </a:p>
            </p:txBody>
          </p:sp>
          <p:sp>
            <p:nvSpPr>
              <p:cNvPr id="115" name="Graphique 6">
                <a:extLst>
                  <a:ext uri="{FF2B5EF4-FFF2-40B4-BE49-F238E27FC236}">
                    <a16:creationId xmlns:a16="http://schemas.microsoft.com/office/drawing/2014/main" id="{518BBD2A-113F-4FFA-B1EB-3205096B6A4B}"/>
                  </a:ext>
                </a:extLst>
              </p:cNvPr>
              <p:cNvSpPr/>
              <p:nvPr/>
            </p:nvSpPr>
            <p:spPr>
              <a:xfrm>
                <a:off x="7688356" y="2902061"/>
                <a:ext cx="191099" cy="254678"/>
              </a:xfrm>
              <a:custGeom>
                <a:avLst/>
                <a:gdLst>
                  <a:gd name="connsiteX0" fmla="*/ 120985 w 191099"/>
                  <a:gd name="connsiteY0" fmla="*/ 253294 h 254678"/>
                  <a:gd name="connsiteX1" fmla="*/ 71039 w 191099"/>
                  <a:gd name="connsiteY1" fmla="*/ 248376 h 254678"/>
                  <a:gd name="connsiteX2" fmla="*/ 1682 w 191099"/>
                  <a:gd name="connsiteY2" fmla="*/ 164269 h 254678"/>
                  <a:gd name="connsiteX3" fmla="*/ 5046 w 191099"/>
                  <a:gd name="connsiteY3" fmla="*/ 92583 h 254678"/>
                  <a:gd name="connsiteX4" fmla="*/ 38495 w 191099"/>
                  <a:gd name="connsiteY4" fmla="*/ 30085 h 254678"/>
                  <a:gd name="connsiteX5" fmla="*/ 94718 w 191099"/>
                  <a:gd name="connsiteY5" fmla="*/ 324 h 254678"/>
                  <a:gd name="connsiteX6" fmla="*/ 127067 w 191099"/>
                  <a:gd name="connsiteY6" fmla="*/ 3947 h 254678"/>
                  <a:gd name="connsiteX7" fmla="*/ 152946 w 191099"/>
                  <a:gd name="connsiteY7" fmla="*/ 23809 h 254678"/>
                  <a:gd name="connsiteX8" fmla="*/ 165885 w 191099"/>
                  <a:gd name="connsiteY8" fmla="*/ 56741 h 254678"/>
                  <a:gd name="connsiteX9" fmla="*/ 160451 w 191099"/>
                  <a:gd name="connsiteY9" fmla="*/ 119951 h 254678"/>
                  <a:gd name="connsiteX10" fmla="*/ 137095 w 191099"/>
                  <a:gd name="connsiteY10" fmla="*/ 159805 h 254678"/>
                  <a:gd name="connsiteX11" fmla="*/ 114451 w 191099"/>
                  <a:gd name="connsiteY11" fmla="*/ 174232 h 254678"/>
                  <a:gd name="connsiteX12" fmla="*/ 105717 w 191099"/>
                  <a:gd name="connsiteY12" fmla="*/ 174232 h 254678"/>
                  <a:gd name="connsiteX13" fmla="*/ 108952 w 191099"/>
                  <a:gd name="connsiteY13" fmla="*/ 186072 h 254678"/>
                  <a:gd name="connsiteX14" fmla="*/ 139165 w 191099"/>
                  <a:gd name="connsiteY14" fmla="*/ 206970 h 254678"/>
                  <a:gd name="connsiteX15" fmla="*/ 157022 w 191099"/>
                  <a:gd name="connsiteY15" fmla="*/ 200500 h 254678"/>
                  <a:gd name="connsiteX16" fmla="*/ 176431 w 191099"/>
                  <a:gd name="connsiteY16" fmla="*/ 192413 h 254678"/>
                  <a:gd name="connsiteX17" fmla="*/ 183354 w 191099"/>
                  <a:gd name="connsiteY17" fmla="*/ 191701 h 254678"/>
                  <a:gd name="connsiteX18" fmla="*/ 190471 w 191099"/>
                  <a:gd name="connsiteY18" fmla="*/ 200047 h 254678"/>
                  <a:gd name="connsiteX19" fmla="*/ 180443 w 191099"/>
                  <a:gd name="connsiteY19" fmla="*/ 225926 h 254678"/>
                  <a:gd name="connsiteX20" fmla="*/ 120985 w 191099"/>
                  <a:gd name="connsiteY20" fmla="*/ 253294 h 254678"/>
                  <a:gd name="connsiteX21" fmla="*/ 91871 w 191099"/>
                  <a:gd name="connsiteY21" fmla="*/ 124997 h 254678"/>
                  <a:gd name="connsiteX22" fmla="*/ 111281 w 191099"/>
                  <a:gd name="connsiteY22" fmla="*/ 94848 h 254678"/>
                  <a:gd name="connsiteX23" fmla="*/ 119497 w 191099"/>
                  <a:gd name="connsiteY23" fmla="*/ 57840 h 254678"/>
                  <a:gd name="connsiteX24" fmla="*/ 119497 w 191099"/>
                  <a:gd name="connsiteY24" fmla="*/ 56999 h 254678"/>
                  <a:gd name="connsiteX25" fmla="*/ 121180 w 191099"/>
                  <a:gd name="connsiteY25" fmla="*/ 34032 h 254678"/>
                  <a:gd name="connsiteX26" fmla="*/ 117427 w 191099"/>
                  <a:gd name="connsiteY26" fmla="*/ 24845 h 254678"/>
                  <a:gd name="connsiteX27" fmla="*/ 109987 w 191099"/>
                  <a:gd name="connsiteY27" fmla="*/ 22709 h 254678"/>
                  <a:gd name="connsiteX28" fmla="*/ 86242 w 191099"/>
                  <a:gd name="connsiteY28" fmla="*/ 72333 h 254678"/>
                  <a:gd name="connsiteX29" fmla="*/ 86630 w 191099"/>
                  <a:gd name="connsiteY29" fmla="*/ 108693 h 254678"/>
                  <a:gd name="connsiteX30" fmla="*/ 91806 w 191099"/>
                  <a:gd name="connsiteY30" fmla="*/ 124997 h 254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91099" h="254678">
                    <a:moveTo>
                      <a:pt x="120985" y="253294"/>
                    </a:moveTo>
                    <a:cubicBezTo>
                      <a:pt x="104164" y="255661"/>
                      <a:pt x="87084" y="253979"/>
                      <a:pt x="71039" y="248376"/>
                    </a:cubicBezTo>
                    <a:cubicBezTo>
                      <a:pt x="31766" y="235954"/>
                      <a:pt x="8605" y="207921"/>
                      <a:pt x="1682" y="164269"/>
                    </a:cubicBezTo>
                    <a:cubicBezTo>
                      <a:pt x="-1941" y="140382"/>
                      <a:pt x="-777" y="116024"/>
                      <a:pt x="5046" y="92583"/>
                    </a:cubicBezTo>
                    <a:cubicBezTo>
                      <a:pt x="10157" y="69046"/>
                      <a:pt x="21739" y="47398"/>
                      <a:pt x="38495" y="30085"/>
                    </a:cubicBezTo>
                    <a:cubicBezTo>
                      <a:pt x="53376" y="14130"/>
                      <a:pt x="73173" y="3643"/>
                      <a:pt x="94718" y="324"/>
                    </a:cubicBezTo>
                    <a:cubicBezTo>
                      <a:pt x="105652" y="-1261"/>
                      <a:pt x="116780" y="-13"/>
                      <a:pt x="127067" y="3947"/>
                    </a:cubicBezTo>
                    <a:cubicBezTo>
                      <a:pt x="137612" y="7654"/>
                      <a:pt x="146670" y="14609"/>
                      <a:pt x="152946" y="23809"/>
                    </a:cubicBezTo>
                    <a:cubicBezTo>
                      <a:pt x="159675" y="33669"/>
                      <a:pt x="164139" y="44927"/>
                      <a:pt x="165885" y="56741"/>
                    </a:cubicBezTo>
                    <a:cubicBezTo>
                      <a:pt x="169120" y="77942"/>
                      <a:pt x="167245" y="99616"/>
                      <a:pt x="160451" y="119951"/>
                    </a:cubicBezTo>
                    <a:cubicBezTo>
                      <a:pt x="155340" y="134637"/>
                      <a:pt x="147382" y="148172"/>
                      <a:pt x="137095" y="159805"/>
                    </a:cubicBezTo>
                    <a:cubicBezTo>
                      <a:pt x="131337" y="166993"/>
                      <a:pt x="123379" y="172065"/>
                      <a:pt x="114451" y="174232"/>
                    </a:cubicBezTo>
                    <a:cubicBezTo>
                      <a:pt x="111540" y="174621"/>
                      <a:pt x="108628" y="174621"/>
                      <a:pt x="105717" y="174232"/>
                    </a:cubicBezTo>
                    <a:lnTo>
                      <a:pt x="108952" y="186072"/>
                    </a:lnTo>
                    <a:cubicBezTo>
                      <a:pt x="114192" y="202201"/>
                      <a:pt x="124220" y="209169"/>
                      <a:pt x="139165" y="206970"/>
                    </a:cubicBezTo>
                    <a:cubicBezTo>
                      <a:pt x="145441" y="205766"/>
                      <a:pt x="151458" y="203579"/>
                      <a:pt x="157022" y="200500"/>
                    </a:cubicBezTo>
                    <a:cubicBezTo>
                      <a:pt x="163039" y="196767"/>
                      <a:pt x="169574" y="194030"/>
                      <a:pt x="176431" y="192413"/>
                    </a:cubicBezTo>
                    <a:lnTo>
                      <a:pt x="183354" y="191701"/>
                    </a:lnTo>
                    <a:cubicBezTo>
                      <a:pt x="187171" y="191377"/>
                      <a:pt x="189500" y="194159"/>
                      <a:pt x="190471" y="200047"/>
                    </a:cubicBezTo>
                    <a:cubicBezTo>
                      <a:pt x="191700" y="207746"/>
                      <a:pt x="188336" y="216416"/>
                      <a:pt x="180443" y="225926"/>
                    </a:cubicBezTo>
                    <a:cubicBezTo>
                      <a:pt x="168797" y="239985"/>
                      <a:pt x="148999" y="249108"/>
                      <a:pt x="120985" y="253294"/>
                    </a:cubicBezTo>
                    <a:close/>
                    <a:moveTo>
                      <a:pt x="91871" y="124997"/>
                    </a:moveTo>
                    <a:cubicBezTo>
                      <a:pt x="99635" y="121762"/>
                      <a:pt x="106104" y="111669"/>
                      <a:pt x="111281" y="94848"/>
                    </a:cubicBezTo>
                    <a:cubicBezTo>
                      <a:pt x="114903" y="82717"/>
                      <a:pt x="117621" y="70353"/>
                      <a:pt x="119497" y="57840"/>
                    </a:cubicBezTo>
                    <a:lnTo>
                      <a:pt x="119497" y="56999"/>
                    </a:lnTo>
                    <a:cubicBezTo>
                      <a:pt x="121115" y="49462"/>
                      <a:pt x="121697" y="41731"/>
                      <a:pt x="121180" y="34032"/>
                    </a:cubicBezTo>
                    <a:cubicBezTo>
                      <a:pt x="120921" y="30648"/>
                      <a:pt x="119627" y="27432"/>
                      <a:pt x="117427" y="24845"/>
                    </a:cubicBezTo>
                    <a:cubicBezTo>
                      <a:pt x="115421" y="22949"/>
                      <a:pt x="112639" y="22146"/>
                      <a:pt x="109987" y="22709"/>
                    </a:cubicBezTo>
                    <a:cubicBezTo>
                      <a:pt x="96788" y="24650"/>
                      <a:pt x="88895" y="41194"/>
                      <a:pt x="86242" y="72333"/>
                    </a:cubicBezTo>
                    <a:cubicBezTo>
                      <a:pt x="84755" y="84418"/>
                      <a:pt x="84884" y="96646"/>
                      <a:pt x="86630" y="108693"/>
                    </a:cubicBezTo>
                    <a:cubicBezTo>
                      <a:pt x="87084" y="114451"/>
                      <a:pt x="88831" y="120035"/>
                      <a:pt x="91806" y="124997"/>
                    </a:cubicBezTo>
                    <a:close/>
                  </a:path>
                </a:pathLst>
              </a:custGeom>
              <a:solidFill>
                <a:srgbClr val="D9042B"/>
              </a:solidFill>
              <a:ln w="6466" cap="flat">
                <a:noFill/>
                <a:prstDash val="solid"/>
                <a:miter/>
              </a:ln>
            </p:spPr>
            <p:txBody>
              <a:bodyPr rtlCol="0" anchor="ctr"/>
              <a:lstStyle/>
              <a:p>
                <a:endParaRPr lang="fr-FR"/>
              </a:p>
            </p:txBody>
          </p:sp>
          <p:sp>
            <p:nvSpPr>
              <p:cNvPr id="116" name="Graphique 6">
                <a:extLst>
                  <a:ext uri="{FF2B5EF4-FFF2-40B4-BE49-F238E27FC236}">
                    <a16:creationId xmlns:a16="http://schemas.microsoft.com/office/drawing/2014/main" id="{A84EC457-BBA6-491D-9469-D878FDB996DA}"/>
                  </a:ext>
                </a:extLst>
              </p:cNvPr>
              <p:cNvSpPr/>
              <p:nvPr/>
            </p:nvSpPr>
            <p:spPr>
              <a:xfrm>
                <a:off x="7888626" y="2856105"/>
                <a:ext cx="209426" cy="282214"/>
              </a:xfrm>
              <a:custGeom>
                <a:avLst/>
                <a:gdLst>
                  <a:gd name="connsiteX0" fmla="*/ 116880 w 209426"/>
                  <a:gd name="connsiteY0" fmla="*/ 281134 h 282214"/>
                  <a:gd name="connsiteX1" fmla="*/ 114292 w 209426"/>
                  <a:gd name="connsiteY1" fmla="*/ 281522 h 282214"/>
                  <a:gd name="connsiteX2" fmla="*/ 71203 w 209426"/>
                  <a:gd name="connsiteY2" fmla="*/ 268583 h 282214"/>
                  <a:gd name="connsiteX3" fmla="*/ 28373 w 209426"/>
                  <a:gd name="connsiteY3" fmla="*/ 218830 h 282214"/>
                  <a:gd name="connsiteX4" fmla="*/ 3076 w 209426"/>
                  <a:gd name="connsiteY4" fmla="*/ 146368 h 282214"/>
                  <a:gd name="connsiteX5" fmla="*/ 15110 w 209426"/>
                  <a:gd name="connsiteY5" fmla="*/ 23895 h 282214"/>
                  <a:gd name="connsiteX6" fmla="*/ 37237 w 209426"/>
                  <a:gd name="connsiteY6" fmla="*/ 5779 h 282214"/>
                  <a:gd name="connsiteX7" fmla="*/ 55288 w 209426"/>
                  <a:gd name="connsiteY7" fmla="*/ 4356 h 282214"/>
                  <a:gd name="connsiteX8" fmla="*/ 84402 w 209426"/>
                  <a:gd name="connsiteY8" fmla="*/ 32693 h 282214"/>
                  <a:gd name="connsiteX9" fmla="*/ 94689 w 209426"/>
                  <a:gd name="connsiteY9" fmla="*/ 77400 h 282214"/>
                  <a:gd name="connsiteX10" fmla="*/ 97924 w 209426"/>
                  <a:gd name="connsiteY10" fmla="*/ 98362 h 282214"/>
                  <a:gd name="connsiteX11" fmla="*/ 98959 w 209426"/>
                  <a:gd name="connsiteY11" fmla="*/ 100821 h 282214"/>
                  <a:gd name="connsiteX12" fmla="*/ 100640 w 209426"/>
                  <a:gd name="connsiteY12" fmla="*/ 98556 h 282214"/>
                  <a:gd name="connsiteX13" fmla="*/ 109763 w 209426"/>
                  <a:gd name="connsiteY13" fmla="*/ 65690 h 282214"/>
                  <a:gd name="connsiteX14" fmla="*/ 126197 w 209426"/>
                  <a:gd name="connsiteY14" fmla="*/ 19625 h 282214"/>
                  <a:gd name="connsiteX15" fmla="*/ 155311 w 209426"/>
                  <a:gd name="connsiteY15" fmla="*/ 215 h 282214"/>
                  <a:gd name="connsiteX16" fmla="*/ 196135 w 209426"/>
                  <a:gd name="connsiteY16" fmla="*/ 16066 h 282214"/>
                  <a:gd name="connsiteX17" fmla="*/ 208557 w 209426"/>
                  <a:gd name="connsiteY17" fmla="*/ 44016 h 282214"/>
                  <a:gd name="connsiteX18" fmla="*/ 190506 w 209426"/>
                  <a:gd name="connsiteY18" fmla="*/ 71642 h 282214"/>
                  <a:gd name="connsiteX19" fmla="*/ 169221 w 209426"/>
                  <a:gd name="connsiteY19" fmla="*/ 64784 h 282214"/>
                  <a:gd name="connsiteX20" fmla="*/ 155958 w 209426"/>
                  <a:gd name="connsiteY20" fmla="*/ 40004 h 282214"/>
                  <a:gd name="connsiteX21" fmla="*/ 152076 w 209426"/>
                  <a:gd name="connsiteY21" fmla="*/ 31917 h 282214"/>
                  <a:gd name="connsiteX22" fmla="*/ 150394 w 209426"/>
                  <a:gd name="connsiteY22" fmla="*/ 34182 h 282214"/>
                  <a:gd name="connsiteX23" fmla="*/ 136160 w 209426"/>
                  <a:gd name="connsiteY23" fmla="*/ 116736 h 282214"/>
                  <a:gd name="connsiteX24" fmla="*/ 136872 w 209426"/>
                  <a:gd name="connsiteY24" fmla="*/ 199744 h 282214"/>
                  <a:gd name="connsiteX25" fmla="*/ 141853 w 209426"/>
                  <a:gd name="connsiteY25" fmla="*/ 232093 h 282214"/>
                  <a:gd name="connsiteX26" fmla="*/ 116880 w 209426"/>
                  <a:gd name="connsiteY26" fmla="*/ 281134 h 282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09426" h="282214">
                    <a:moveTo>
                      <a:pt x="116880" y="281134"/>
                    </a:moveTo>
                    <a:lnTo>
                      <a:pt x="114292" y="281522"/>
                    </a:lnTo>
                    <a:cubicBezTo>
                      <a:pt x="98765" y="283237"/>
                      <a:pt x="83237" y="278566"/>
                      <a:pt x="71203" y="268583"/>
                    </a:cubicBezTo>
                    <a:cubicBezTo>
                      <a:pt x="53476" y="255346"/>
                      <a:pt x="38854" y="238356"/>
                      <a:pt x="28373" y="218830"/>
                    </a:cubicBezTo>
                    <a:cubicBezTo>
                      <a:pt x="15628" y="196412"/>
                      <a:pt x="7022" y="171859"/>
                      <a:pt x="3076" y="146368"/>
                    </a:cubicBezTo>
                    <a:cubicBezTo>
                      <a:pt x="-4170" y="105207"/>
                      <a:pt x="35" y="62862"/>
                      <a:pt x="15110" y="23895"/>
                    </a:cubicBezTo>
                    <a:cubicBezTo>
                      <a:pt x="20091" y="15419"/>
                      <a:pt x="27920" y="8995"/>
                      <a:pt x="37237" y="5779"/>
                    </a:cubicBezTo>
                    <a:cubicBezTo>
                      <a:pt x="43188" y="4530"/>
                      <a:pt x="49206" y="4052"/>
                      <a:pt x="55288" y="4356"/>
                    </a:cubicBezTo>
                    <a:cubicBezTo>
                      <a:pt x="68680" y="7202"/>
                      <a:pt x="78449" y="16713"/>
                      <a:pt x="84402" y="32693"/>
                    </a:cubicBezTo>
                    <a:cubicBezTo>
                      <a:pt x="89125" y="47270"/>
                      <a:pt x="92553" y="62228"/>
                      <a:pt x="94689" y="77400"/>
                    </a:cubicBezTo>
                    <a:lnTo>
                      <a:pt x="97924" y="98362"/>
                    </a:lnTo>
                    <a:cubicBezTo>
                      <a:pt x="97924" y="100109"/>
                      <a:pt x="98570" y="100885"/>
                      <a:pt x="98959" y="100821"/>
                    </a:cubicBezTo>
                    <a:cubicBezTo>
                      <a:pt x="99347" y="100756"/>
                      <a:pt x="99929" y="100044"/>
                      <a:pt x="100640" y="98556"/>
                    </a:cubicBezTo>
                    <a:cubicBezTo>
                      <a:pt x="103682" y="89175"/>
                      <a:pt x="106463" y="78176"/>
                      <a:pt x="109763" y="65690"/>
                    </a:cubicBezTo>
                    <a:cubicBezTo>
                      <a:pt x="114745" y="43045"/>
                      <a:pt x="120179" y="27692"/>
                      <a:pt x="126197" y="19625"/>
                    </a:cubicBezTo>
                    <a:cubicBezTo>
                      <a:pt x="132537" y="9176"/>
                      <a:pt x="143212" y="2072"/>
                      <a:pt x="155311" y="215"/>
                    </a:cubicBezTo>
                    <a:cubicBezTo>
                      <a:pt x="170774" y="-2295"/>
                      <a:pt x="186430" y="3767"/>
                      <a:pt x="196135" y="16066"/>
                    </a:cubicBezTo>
                    <a:cubicBezTo>
                      <a:pt x="202734" y="24076"/>
                      <a:pt x="207069" y="33742"/>
                      <a:pt x="208557" y="44016"/>
                    </a:cubicBezTo>
                    <a:cubicBezTo>
                      <a:pt x="210886" y="59349"/>
                      <a:pt x="204870" y="68472"/>
                      <a:pt x="190506" y="71642"/>
                    </a:cubicBezTo>
                    <a:cubicBezTo>
                      <a:pt x="182807" y="71959"/>
                      <a:pt x="175302" y="69526"/>
                      <a:pt x="169221" y="64784"/>
                    </a:cubicBezTo>
                    <a:cubicBezTo>
                      <a:pt x="163527" y="57285"/>
                      <a:pt x="158998" y="48920"/>
                      <a:pt x="155958" y="40004"/>
                    </a:cubicBezTo>
                    <a:cubicBezTo>
                      <a:pt x="154211" y="34246"/>
                      <a:pt x="152917" y="31723"/>
                      <a:pt x="152076" y="31917"/>
                    </a:cubicBezTo>
                    <a:cubicBezTo>
                      <a:pt x="151235" y="32111"/>
                      <a:pt x="151040" y="32758"/>
                      <a:pt x="150394" y="34182"/>
                    </a:cubicBezTo>
                    <a:cubicBezTo>
                      <a:pt x="143535" y="48156"/>
                      <a:pt x="138683" y="75718"/>
                      <a:pt x="136160" y="116736"/>
                    </a:cubicBezTo>
                    <a:cubicBezTo>
                      <a:pt x="133637" y="144362"/>
                      <a:pt x="133895" y="172170"/>
                      <a:pt x="136872" y="199744"/>
                    </a:cubicBezTo>
                    <a:lnTo>
                      <a:pt x="141853" y="232093"/>
                    </a:lnTo>
                    <a:cubicBezTo>
                      <a:pt x="145153" y="260431"/>
                      <a:pt x="136872" y="276780"/>
                      <a:pt x="116880" y="281134"/>
                    </a:cubicBezTo>
                    <a:close/>
                  </a:path>
                </a:pathLst>
              </a:custGeom>
              <a:solidFill>
                <a:srgbClr val="D9042B"/>
              </a:solidFill>
              <a:ln w="6466" cap="flat">
                <a:noFill/>
                <a:prstDash val="solid"/>
                <a:miter/>
              </a:ln>
            </p:spPr>
            <p:txBody>
              <a:bodyPr rtlCol="0" anchor="ctr"/>
              <a:lstStyle/>
              <a:p>
                <a:endParaRPr lang="fr-FR"/>
              </a:p>
            </p:txBody>
          </p:sp>
          <p:sp>
            <p:nvSpPr>
              <p:cNvPr id="117" name="Graphique 6">
                <a:extLst>
                  <a:ext uri="{FF2B5EF4-FFF2-40B4-BE49-F238E27FC236}">
                    <a16:creationId xmlns:a16="http://schemas.microsoft.com/office/drawing/2014/main" id="{E0667E35-0DBB-4990-B708-3B23C0E85613}"/>
                  </a:ext>
                </a:extLst>
              </p:cNvPr>
              <p:cNvSpPr/>
              <p:nvPr/>
            </p:nvSpPr>
            <p:spPr>
              <a:xfrm>
                <a:off x="8125269" y="2819957"/>
                <a:ext cx="190852" cy="273054"/>
              </a:xfrm>
              <a:custGeom>
                <a:avLst/>
                <a:gdLst>
                  <a:gd name="connsiteX0" fmla="*/ 128871 w 190852"/>
                  <a:gd name="connsiteY0" fmla="*/ 271930 h 273054"/>
                  <a:gd name="connsiteX1" fmla="*/ 86753 w 190852"/>
                  <a:gd name="connsiteY1" fmla="*/ 267854 h 273054"/>
                  <a:gd name="connsiteX2" fmla="*/ 42435 w 190852"/>
                  <a:gd name="connsiteY2" fmla="*/ 240227 h 273054"/>
                  <a:gd name="connsiteX3" fmla="*/ 1351 w 190852"/>
                  <a:gd name="connsiteY3" fmla="*/ 156702 h 273054"/>
                  <a:gd name="connsiteX4" fmla="*/ 5233 w 190852"/>
                  <a:gd name="connsiteY4" fmla="*/ 91422 h 273054"/>
                  <a:gd name="connsiteX5" fmla="*/ 27683 w 190852"/>
                  <a:gd name="connsiteY5" fmla="*/ 43869 h 273054"/>
                  <a:gd name="connsiteX6" fmla="*/ 93222 w 190852"/>
                  <a:gd name="connsiteY6" fmla="*/ 844 h 273054"/>
                  <a:gd name="connsiteX7" fmla="*/ 127836 w 190852"/>
                  <a:gd name="connsiteY7" fmla="*/ 2656 h 273054"/>
                  <a:gd name="connsiteX8" fmla="*/ 171054 w 190852"/>
                  <a:gd name="connsiteY8" fmla="*/ 61855 h 273054"/>
                  <a:gd name="connsiteX9" fmla="*/ 149057 w 190852"/>
                  <a:gd name="connsiteY9" fmla="*/ 114001 h 273054"/>
                  <a:gd name="connsiteX10" fmla="*/ 128547 w 190852"/>
                  <a:gd name="connsiteY10" fmla="*/ 98603 h 273054"/>
                  <a:gd name="connsiteX11" fmla="*/ 128547 w 190852"/>
                  <a:gd name="connsiteY11" fmla="*/ 87863 h 273054"/>
                  <a:gd name="connsiteX12" fmla="*/ 129453 w 190852"/>
                  <a:gd name="connsiteY12" fmla="*/ 54350 h 273054"/>
                  <a:gd name="connsiteX13" fmla="*/ 123825 w 190852"/>
                  <a:gd name="connsiteY13" fmla="*/ 40957 h 273054"/>
                  <a:gd name="connsiteX14" fmla="*/ 111467 w 190852"/>
                  <a:gd name="connsiteY14" fmla="*/ 34487 h 273054"/>
                  <a:gd name="connsiteX15" fmla="*/ 93093 w 190852"/>
                  <a:gd name="connsiteY15" fmla="*/ 54738 h 273054"/>
                  <a:gd name="connsiteX16" fmla="*/ 81900 w 190852"/>
                  <a:gd name="connsiteY16" fmla="*/ 141757 h 273054"/>
                  <a:gd name="connsiteX17" fmla="*/ 109914 w 190852"/>
                  <a:gd name="connsiteY17" fmla="*/ 213313 h 273054"/>
                  <a:gd name="connsiteX18" fmla="*/ 137217 w 190852"/>
                  <a:gd name="connsiteY18" fmla="*/ 235634 h 273054"/>
                  <a:gd name="connsiteX19" fmla="*/ 152098 w 190852"/>
                  <a:gd name="connsiteY19" fmla="*/ 213313 h 273054"/>
                  <a:gd name="connsiteX20" fmla="*/ 175389 w 190852"/>
                  <a:gd name="connsiteY20" fmla="*/ 182970 h 273054"/>
                  <a:gd name="connsiteX21" fmla="*/ 189881 w 190852"/>
                  <a:gd name="connsiteY21" fmla="*/ 197333 h 273054"/>
                  <a:gd name="connsiteX22" fmla="*/ 168661 w 190852"/>
                  <a:gd name="connsiteY22" fmla="*/ 250708 h 273054"/>
                  <a:gd name="connsiteX23" fmla="*/ 128871 w 190852"/>
                  <a:gd name="connsiteY23" fmla="*/ 271930 h 273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90852" h="273054">
                    <a:moveTo>
                      <a:pt x="128871" y="271930"/>
                    </a:moveTo>
                    <a:cubicBezTo>
                      <a:pt x="114702" y="273761"/>
                      <a:pt x="100274" y="272363"/>
                      <a:pt x="86753" y="267854"/>
                    </a:cubicBezTo>
                    <a:cubicBezTo>
                      <a:pt x="69931" y="262451"/>
                      <a:pt x="54663" y="252960"/>
                      <a:pt x="42435" y="240227"/>
                    </a:cubicBezTo>
                    <a:cubicBezTo>
                      <a:pt x="19661" y="217842"/>
                      <a:pt x="5168" y="188391"/>
                      <a:pt x="1351" y="156702"/>
                    </a:cubicBezTo>
                    <a:cubicBezTo>
                      <a:pt x="-1883" y="134905"/>
                      <a:pt x="-590" y="112675"/>
                      <a:pt x="5233" y="91422"/>
                    </a:cubicBezTo>
                    <a:cubicBezTo>
                      <a:pt x="9309" y="74167"/>
                      <a:pt x="16943" y="57960"/>
                      <a:pt x="27683" y="43869"/>
                    </a:cubicBezTo>
                    <a:cubicBezTo>
                      <a:pt x="43728" y="22195"/>
                      <a:pt x="66955" y="6946"/>
                      <a:pt x="93222" y="844"/>
                    </a:cubicBezTo>
                    <a:cubicBezTo>
                      <a:pt x="104739" y="-1213"/>
                      <a:pt x="116578" y="-592"/>
                      <a:pt x="127836" y="2656"/>
                    </a:cubicBezTo>
                    <a:cubicBezTo>
                      <a:pt x="151062" y="10633"/>
                      <a:pt x="165491" y="30366"/>
                      <a:pt x="171054" y="61855"/>
                    </a:cubicBezTo>
                    <a:cubicBezTo>
                      <a:pt x="175777" y="93557"/>
                      <a:pt x="168466" y="110941"/>
                      <a:pt x="149057" y="114001"/>
                    </a:cubicBezTo>
                    <a:cubicBezTo>
                      <a:pt x="138511" y="115684"/>
                      <a:pt x="131653" y="110553"/>
                      <a:pt x="128547" y="98603"/>
                    </a:cubicBezTo>
                    <a:cubicBezTo>
                      <a:pt x="127836" y="95058"/>
                      <a:pt x="127836" y="91409"/>
                      <a:pt x="128547" y="87863"/>
                    </a:cubicBezTo>
                    <a:cubicBezTo>
                      <a:pt x="130165" y="76768"/>
                      <a:pt x="130424" y="65517"/>
                      <a:pt x="129453" y="54350"/>
                    </a:cubicBezTo>
                    <a:cubicBezTo>
                      <a:pt x="128418" y="49569"/>
                      <a:pt x="126542" y="45020"/>
                      <a:pt x="123825" y="40957"/>
                    </a:cubicBezTo>
                    <a:cubicBezTo>
                      <a:pt x="121560" y="36318"/>
                      <a:pt x="116578" y="33685"/>
                      <a:pt x="111467" y="34487"/>
                    </a:cubicBezTo>
                    <a:cubicBezTo>
                      <a:pt x="104027" y="35717"/>
                      <a:pt x="97881" y="42445"/>
                      <a:pt x="93093" y="54738"/>
                    </a:cubicBezTo>
                    <a:cubicBezTo>
                      <a:pt x="80607" y="81937"/>
                      <a:pt x="76724" y="112287"/>
                      <a:pt x="81900" y="141757"/>
                    </a:cubicBezTo>
                    <a:cubicBezTo>
                      <a:pt x="85070" y="167578"/>
                      <a:pt x="94710" y="192183"/>
                      <a:pt x="109914" y="213313"/>
                    </a:cubicBezTo>
                    <a:cubicBezTo>
                      <a:pt x="122596" y="229099"/>
                      <a:pt x="131718" y="236540"/>
                      <a:pt x="137217" y="235634"/>
                    </a:cubicBezTo>
                    <a:cubicBezTo>
                      <a:pt x="141487" y="234987"/>
                      <a:pt x="146404" y="227547"/>
                      <a:pt x="152098" y="213313"/>
                    </a:cubicBezTo>
                    <a:cubicBezTo>
                      <a:pt x="159538" y="194376"/>
                      <a:pt x="167301" y="184264"/>
                      <a:pt x="175389" y="182970"/>
                    </a:cubicBezTo>
                    <a:cubicBezTo>
                      <a:pt x="183476" y="181740"/>
                      <a:pt x="188328" y="186528"/>
                      <a:pt x="189881" y="197333"/>
                    </a:cubicBezTo>
                    <a:cubicBezTo>
                      <a:pt x="192663" y="216030"/>
                      <a:pt x="185612" y="233758"/>
                      <a:pt x="168661" y="250708"/>
                    </a:cubicBezTo>
                    <a:cubicBezTo>
                      <a:pt x="158115" y="261998"/>
                      <a:pt x="144140" y="269465"/>
                      <a:pt x="128871" y="271930"/>
                    </a:cubicBezTo>
                    <a:close/>
                  </a:path>
                </a:pathLst>
              </a:custGeom>
              <a:solidFill>
                <a:srgbClr val="D9042B"/>
              </a:solidFill>
              <a:ln w="6466" cap="flat">
                <a:noFill/>
                <a:prstDash val="solid"/>
                <a:miter/>
              </a:ln>
            </p:spPr>
            <p:txBody>
              <a:bodyPr rtlCol="0" anchor="ctr"/>
              <a:lstStyle/>
              <a:p>
                <a:endParaRPr lang="fr-FR"/>
              </a:p>
            </p:txBody>
          </p:sp>
          <p:sp>
            <p:nvSpPr>
              <p:cNvPr id="118" name="Graphique 6">
                <a:extLst>
                  <a:ext uri="{FF2B5EF4-FFF2-40B4-BE49-F238E27FC236}">
                    <a16:creationId xmlns:a16="http://schemas.microsoft.com/office/drawing/2014/main" id="{A66D2F6B-286A-4043-85E9-8E86874F73F1}"/>
                  </a:ext>
                </a:extLst>
              </p:cNvPr>
              <p:cNvSpPr/>
              <p:nvPr/>
            </p:nvSpPr>
            <p:spPr>
              <a:xfrm>
                <a:off x="8334640" y="2683203"/>
                <a:ext cx="118120" cy="382531"/>
              </a:xfrm>
              <a:custGeom>
                <a:avLst/>
                <a:gdLst>
                  <a:gd name="connsiteX0" fmla="*/ 94638 w 118120"/>
                  <a:gd name="connsiteY0" fmla="*/ 381510 h 382531"/>
                  <a:gd name="connsiteX1" fmla="*/ 33822 w 118120"/>
                  <a:gd name="connsiteY1" fmla="*/ 345991 h 382531"/>
                  <a:gd name="connsiteX2" fmla="*/ 3026 w 118120"/>
                  <a:gd name="connsiteY2" fmla="*/ 238204 h 382531"/>
                  <a:gd name="connsiteX3" fmla="*/ 16677 w 118120"/>
                  <a:gd name="connsiteY3" fmla="*/ 142321 h 382531"/>
                  <a:gd name="connsiteX4" fmla="*/ 39774 w 118120"/>
                  <a:gd name="connsiteY4" fmla="*/ 128929 h 382531"/>
                  <a:gd name="connsiteX5" fmla="*/ 82152 w 118120"/>
                  <a:gd name="connsiteY5" fmla="*/ 152673 h 382531"/>
                  <a:gd name="connsiteX6" fmla="*/ 97420 w 118120"/>
                  <a:gd name="connsiteY6" fmla="*/ 208119 h 382531"/>
                  <a:gd name="connsiteX7" fmla="*/ 107060 w 118120"/>
                  <a:gd name="connsiteY7" fmla="*/ 274305 h 382531"/>
                  <a:gd name="connsiteX8" fmla="*/ 113530 w 118120"/>
                  <a:gd name="connsiteY8" fmla="*/ 321211 h 382531"/>
                  <a:gd name="connsiteX9" fmla="*/ 116118 w 118120"/>
                  <a:gd name="connsiteY9" fmla="*/ 333310 h 382531"/>
                  <a:gd name="connsiteX10" fmla="*/ 115342 w 118120"/>
                  <a:gd name="connsiteY10" fmla="*/ 366888 h 382531"/>
                  <a:gd name="connsiteX11" fmla="*/ 94638 w 118120"/>
                  <a:gd name="connsiteY11" fmla="*/ 381510 h 382531"/>
                  <a:gd name="connsiteX12" fmla="*/ 33240 w 118120"/>
                  <a:gd name="connsiteY12" fmla="*/ 77429 h 382531"/>
                  <a:gd name="connsiteX13" fmla="*/ 11825 w 118120"/>
                  <a:gd name="connsiteY13" fmla="*/ 70183 h 382531"/>
                  <a:gd name="connsiteX14" fmla="*/ 308 w 118120"/>
                  <a:gd name="connsiteY14" fmla="*/ 43010 h 382531"/>
                  <a:gd name="connsiteX15" fmla="*/ 1926 w 118120"/>
                  <a:gd name="connsiteY15" fmla="*/ 21077 h 382531"/>
                  <a:gd name="connsiteX16" fmla="*/ 12924 w 118120"/>
                  <a:gd name="connsiteY16" fmla="*/ 6261 h 382531"/>
                  <a:gd name="connsiteX17" fmla="*/ 50126 w 118120"/>
                  <a:gd name="connsiteY17" fmla="*/ 3608 h 382531"/>
                  <a:gd name="connsiteX18" fmla="*/ 62483 w 118120"/>
                  <a:gd name="connsiteY18" fmla="*/ 23018 h 382531"/>
                  <a:gd name="connsiteX19" fmla="*/ 46826 w 118120"/>
                  <a:gd name="connsiteY19" fmla="*/ 71994 h 382531"/>
                  <a:gd name="connsiteX20" fmla="*/ 33240 w 118120"/>
                  <a:gd name="connsiteY20" fmla="*/ 77688 h 382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18120" h="382531">
                    <a:moveTo>
                      <a:pt x="94638" y="381510"/>
                    </a:moveTo>
                    <a:cubicBezTo>
                      <a:pt x="68242" y="385263"/>
                      <a:pt x="47991" y="373423"/>
                      <a:pt x="33822" y="345991"/>
                    </a:cubicBezTo>
                    <a:cubicBezTo>
                      <a:pt x="20559" y="320933"/>
                      <a:pt x="10272" y="285000"/>
                      <a:pt x="3026" y="238204"/>
                    </a:cubicBezTo>
                    <a:cubicBezTo>
                      <a:pt x="-3768" y="194643"/>
                      <a:pt x="761" y="162682"/>
                      <a:pt x="16677" y="142321"/>
                    </a:cubicBezTo>
                    <a:cubicBezTo>
                      <a:pt x="22564" y="135269"/>
                      <a:pt x="30716" y="130520"/>
                      <a:pt x="39774" y="128929"/>
                    </a:cubicBezTo>
                    <a:cubicBezTo>
                      <a:pt x="57437" y="127311"/>
                      <a:pt x="74323" y="136751"/>
                      <a:pt x="82152" y="152673"/>
                    </a:cubicBezTo>
                    <a:cubicBezTo>
                      <a:pt x="89268" y="170530"/>
                      <a:pt x="94380" y="189130"/>
                      <a:pt x="97420" y="208119"/>
                    </a:cubicBezTo>
                    <a:cubicBezTo>
                      <a:pt x="100914" y="230375"/>
                      <a:pt x="103890" y="252437"/>
                      <a:pt x="107060" y="274305"/>
                    </a:cubicBezTo>
                    <a:lnTo>
                      <a:pt x="113530" y="321211"/>
                    </a:lnTo>
                    <a:lnTo>
                      <a:pt x="116118" y="333310"/>
                    </a:lnTo>
                    <a:cubicBezTo>
                      <a:pt x="118512" y="344406"/>
                      <a:pt x="118253" y="355916"/>
                      <a:pt x="115342" y="366888"/>
                    </a:cubicBezTo>
                    <a:cubicBezTo>
                      <a:pt x="112883" y="374911"/>
                      <a:pt x="105895" y="379763"/>
                      <a:pt x="94638" y="381510"/>
                    </a:cubicBezTo>
                    <a:close/>
                    <a:moveTo>
                      <a:pt x="33240" y="77429"/>
                    </a:moveTo>
                    <a:cubicBezTo>
                      <a:pt x="25347" y="78975"/>
                      <a:pt x="17195" y="76219"/>
                      <a:pt x="11825" y="70183"/>
                    </a:cubicBezTo>
                    <a:cubicBezTo>
                      <a:pt x="5355" y="62471"/>
                      <a:pt x="1344" y="53012"/>
                      <a:pt x="308" y="43010"/>
                    </a:cubicBezTo>
                    <a:cubicBezTo>
                      <a:pt x="-985" y="35679"/>
                      <a:pt x="-468" y="28136"/>
                      <a:pt x="1926" y="21077"/>
                    </a:cubicBezTo>
                    <a:cubicBezTo>
                      <a:pt x="3867" y="15080"/>
                      <a:pt x="7749" y="9878"/>
                      <a:pt x="12924" y="6261"/>
                    </a:cubicBezTo>
                    <a:cubicBezTo>
                      <a:pt x="23859" y="-1470"/>
                      <a:pt x="38221" y="-2493"/>
                      <a:pt x="50126" y="3608"/>
                    </a:cubicBezTo>
                    <a:cubicBezTo>
                      <a:pt x="57243" y="7613"/>
                      <a:pt x="61836" y="14892"/>
                      <a:pt x="62483" y="23018"/>
                    </a:cubicBezTo>
                    <a:cubicBezTo>
                      <a:pt x="66559" y="40978"/>
                      <a:pt x="60543" y="59728"/>
                      <a:pt x="46826" y="71994"/>
                    </a:cubicBezTo>
                    <a:cubicBezTo>
                      <a:pt x="42686" y="74731"/>
                      <a:pt x="38092" y="76666"/>
                      <a:pt x="33240" y="77688"/>
                    </a:cubicBezTo>
                    <a:close/>
                  </a:path>
                </a:pathLst>
              </a:custGeom>
              <a:solidFill>
                <a:srgbClr val="D9042B"/>
              </a:solidFill>
              <a:ln w="6466" cap="flat">
                <a:noFill/>
                <a:prstDash val="solid"/>
                <a:miter/>
              </a:ln>
            </p:spPr>
            <p:txBody>
              <a:bodyPr rtlCol="0" anchor="ctr"/>
              <a:lstStyle/>
              <a:p>
                <a:endParaRPr lang="fr-FR"/>
              </a:p>
            </p:txBody>
          </p:sp>
          <p:sp>
            <p:nvSpPr>
              <p:cNvPr id="119" name="Graphique 6">
                <a:extLst>
                  <a:ext uri="{FF2B5EF4-FFF2-40B4-BE49-F238E27FC236}">
                    <a16:creationId xmlns:a16="http://schemas.microsoft.com/office/drawing/2014/main" id="{26FD5C5E-1B4A-46FD-ABCF-1F35E943AFC9}"/>
                  </a:ext>
                </a:extLst>
              </p:cNvPr>
              <p:cNvSpPr/>
              <p:nvPr/>
            </p:nvSpPr>
            <p:spPr>
              <a:xfrm>
                <a:off x="6869277" y="3384213"/>
                <a:ext cx="209693" cy="400545"/>
              </a:xfrm>
              <a:custGeom>
                <a:avLst/>
                <a:gdLst>
                  <a:gd name="connsiteX0" fmla="*/ 147900 w 209693"/>
                  <a:gd name="connsiteY0" fmla="*/ 398714 h 400545"/>
                  <a:gd name="connsiteX1" fmla="*/ 133926 w 209693"/>
                  <a:gd name="connsiteY1" fmla="*/ 400202 h 400545"/>
                  <a:gd name="connsiteX2" fmla="*/ 101577 w 209693"/>
                  <a:gd name="connsiteY2" fmla="*/ 393085 h 400545"/>
                  <a:gd name="connsiteX3" fmla="*/ 63534 w 209693"/>
                  <a:gd name="connsiteY3" fmla="*/ 368371 h 400545"/>
                  <a:gd name="connsiteX4" fmla="*/ 34290 w 209693"/>
                  <a:gd name="connsiteY4" fmla="*/ 321076 h 400545"/>
                  <a:gd name="connsiteX5" fmla="*/ 8411 w 209693"/>
                  <a:gd name="connsiteY5" fmla="*/ 218271 h 400545"/>
                  <a:gd name="connsiteX6" fmla="*/ -323 w 209693"/>
                  <a:gd name="connsiteY6" fmla="*/ 98256 h 400545"/>
                  <a:gd name="connsiteX7" fmla="*/ 12617 w 209693"/>
                  <a:gd name="connsiteY7" fmla="*/ 20618 h 400545"/>
                  <a:gd name="connsiteX8" fmla="*/ 34420 w 209693"/>
                  <a:gd name="connsiteY8" fmla="*/ 109 h 400545"/>
                  <a:gd name="connsiteX9" fmla="*/ 41731 w 209693"/>
                  <a:gd name="connsiteY9" fmla="*/ -344 h 400545"/>
                  <a:gd name="connsiteX10" fmla="*/ 82944 w 209693"/>
                  <a:gd name="connsiteY10" fmla="*/ 29935 h 400545"/>
                  <a:gd name="connsiteX11" fmla="*/ 95883 w 209693"/>
                  <a:gd name="connsiteY11" fmla="*/ 84411 h 400545"/>
                  <a:gd name="connsiteX12" fmla="*/ 96789 w 209693"/>
                  <a:gd name="connsiteY12" fmla="*/ 94180 h 400545"/>
                  <a:gd name="connsiteX13" fmla="*/ 118139 w 209693"/>
                  <a:gd name="connsiteY13" fmla="*/ 222217 h 400545"/>
                  <a:gd name="connsiteX14" fmla="*/ 154111 w 209693"/>
                  <a:gd name="connsiteY14" fmla="*/ 344174 h 400545"/>
                  <a:gd name="connsiteX15" fmla="*/ 162846 w 209693"/>
                  <a:gd name="connsiteY15" fmla="*/ 352131 h 400545"/>
                  <a:gd name="connsiteX16" fmla="*/ 168215 w 209693"/>
                  <a:gd name="connsiteY16" fmla="*/ 343333 h 400545"/>
                  <a:gd name="connsiteX17" fmla="*/ 171192 w 209693"/>
                  <a:gd name="connsiteY17" fmla="*/ 310401 h 400545"/>
                  <a:gd name="connsiteX18" fmla="*/ 172680 w 209693"/>
                  <a:gd name="connsiteY18" fmla="*/ 298238 h 400545"/>
                  <a:gd name="connsiteX19" fmla="*/ 184714 w 209693"/>
                  <a:gd name="connsiteY19" fmla="*/ 284522 h 400545"/>
                  <a:gd name="connsiteX20" fmla="*/ 196359 w 209693"/>
                  <a:gd name="connsiteY20" fmla="*/ 289374 h 400545"/>
                  <a:gd name="connsiteX21" fmla="*/ 208587 w 209693"/>
                  <a:gd name="connsiteY21" fmla="*/ 315253 h 400545"/>
                  <a:gd name="connsiteX22" fmla="*/ 204447 w 209693"/>
                  <a:gd name="connsiteY22" fmla="*/ 351355 h 400545"/>
                  <a:gd name="connsiteX23" fmla="*/ 180185 w 209693"/>
                  <a:gd name="connsiteY23" fmla="*/ 384480 h 400545"/>
                  <a:gd name="connsiteX24" fmla="*/ 147900 w 209693"/>
                  <a:gd name="connsiteY24" fmla="*/ 398714 h 400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09693" h="400545">
                    <a:moveTo>
                      <a:pt x="147900" y="398714"/>
                    </a:moveTo>
                    <a:cubicBezTo>
                      <a:pt x="146154" y="398714"/>
                      <a:pt x="141430" y="399555"/>
                      <a:pt x="133926" y="400202"/>
                    </a:cubicBezTo>
                    <a:cubicBezTo>
                      <a:pt x="122733" y="400221"/>
                      <a:pt x="111734" y="397795"/>
                      <a:pt x="101577" y="393085"/>
                    </a:cubicBezTo>
                    <a:cubicBezTo>
                      <a:pt x="87343" y="387553"/>
                      <a:pt x="74403" y="379136"/>
                      <a:pt x="63534" y="368371"/>
                    </a:cubicBezTo>
                    <a:cubicBezTo>
                      <a:pt x="50594" y="354804"/>
                      <a:pt x="40631" y="338700"/>
                      <a:pt x="34290" y="321076"/>
                    </a:cubicBezTo>
                    <a:cubicBezTo>
                      <a:pt x="21998" y="287841"/>
                      <a:pt x="13328" y="253376"/>
                      <a:pt x="8411" y="218271"/>
                    </a:cubicBezTo>
                    <a:cubicBezTo>
                      <a:pt x="2071" y="178592"/>
                      <a:pt x="-841" y="138440"/>
                      <a:pt x="-323" y="98256"/>
                    </a:cubicBezTo>
                    <a:cubicBezTo>
                      <a:pt x="-258" y="71846"/>
                      <a:pt x="4076" y="45618"/>
                      <a:pt x="12617" y="20618"/>
                    </a:cubicBezTo>
                    <a:cubicBezTo>
                      <a:pt x="17016" y="8455"/>
                      <a:pt x="24262" y="1662"/>
                      <a:pt x="34420" y="109"/>
                    </a:cubicBezTo>
                    <a:lnTo>
                      <a:pt x="41731" y="-344"/>
                    </a:lnTo>
                    <a:cubicBezTo>
                      <a:pt x="60299" y="646"/>
                      <a:pt x="76474" y="12537"/>
                      <a:pt x="82944" y="29935"/>
                    </a:cubicBezTo>
                    <a:cubicBezTo>
                      <a:pt x="89219" y="47578"/>
                      <a:pt x="93554" y="65842"/>
                      <a:pt x="95883" y="84411"/>
                    </a:cubicBezTo>
                    <a:lnTo>
                      <a:pt x="96789" y="94180"/>
                    </a:lnTo>
                    <a:cubicBezTo>
                      <a:pt x="105976" y="152926"/>
                      <a:pt x="113092" y="195607"/>
                      <a:pt x="118139" y="222217"/>
                    </a:cubicBezTo>
                    <a:cubicBezTo>
                      <a:pt x="130367" y="285881"/>
                      <a:pt x="142336" y="326531"/>
                      <a:pt x="154111" y="344174"/>
                    </a:cubicBezTo>
                    <a:cubicBezTo>
                      <a:pt x="158187" y="349867"/>
                      <a:pt x="161099" y="352326"/>
                      <a:pt x="162846" y="352131"/>
                    </a:cubicBezTo>
                    <a:cubicBezTo>
                      <a:pt x="164592" y="351937"/>
                      <a:pt x="167309" y="348767"/>
                      <a:pt x="168215" y="343333"/>
                    </a:cubicBezTo>
                    <a:lnTo>
                      <a:pt x="171192" y="310401"/>
                    </a:lnTo>
                    <a:cubicBezTo>
                      <a:pt x="171321" y="306312"/>
                      <a:pt x="171839" y="302243"/>
                      <a:pt x="172680" y="298238"/>
                    </a:cubicBezTo>
                    <a:cubicBezTo>
                      <a:pt x="175785" y="289827"/>
                      <a:pt x="179861" y="285298"/>
                      <a:pt x="184714" y="284522"/>
                    </a:cubicBezTo>
                    <a:cubicBezTo>
                      <a:pt x="189113" y="284276"/>
                      <a:pt x="193448" y="286062"/>
                      <a:pt x="196359" y="289374"/>
                    </a:cubicBezTo>
                    <a:cubicBezTo>
                      <a:pt x="203152" y="296426"/>
                      <a:pt x="207487" y="305516"/>
                      <a:pt x="208587" y="315253"/>
                    </a:cubicBezTo>
                    <a:cubicBezTo>
                      <a:pt x="210334" y="327443"/>
                      <a:pt x="208911" y="339878"/>
                      <a:pt x="204447" y="351355"/>
                    </a:cubicBezTo>
                    <a:cubicBezTo>
                      <a:pt x="199465" y="364353"/>
                      <a:pt x="191054" y="375785"/>
                      <a:pt x="180185" y="384480"/>
                    </a:cubicBezTo>
                    <a:cubicBezTo>
                      <a:pt x="170933" y="392147"/>
                      <a:pt x="159805" y="397077"/>
                      <a:pt x="147900" y="398714"/>
                    </a:cubicBezTo>
                    <a:close/>
                  </a:path>
                </a:pathLst>
              </a:custGeom>
              <a:solidFill>
                <a:srgbClr val="313759"/>
              </a:solidFill>
              <a:ln w="6466" cap="flat">
                <a:noFill/>
                <a:prstDash val="solid"/>
                <a:miter/>
              </a:ln>
            </p:spPr>
            <p:txBody>
              <a:bodyPr rtlCol="0" anchor="ctr"/>
              <a:lstStyle/>
              <a:p>
                <a:endParaRPr lang="fr-FR"/>
              </a:p>
            </p:txBody>
          </p:sp>
          <p:sp>
            <p:nvSpPr>
              <p:cNvPr id="120" name="Graphique 6">
                <a:extLst>
                  <a:ext uri="{FF2B5EF4-FFF2-40B4-BE49-F238E27FC236}">
                    <a16:creationId xmlns:a16="http://schemas.microsoft.com/office/drawing/2014/main" id="{0B14814B-20A0-4A41-AF52-6702DF2229E0}"/>
                  </a:ext>
                </a:extLst>
              </p:cNvPr>
              <p:cNvSpPr/>
              <p:nvPr/>
            </p:nvSpPr>
            <p:spPr>
              <a:xfrm>
                <a:off x="7087617" y="3493519"/>
                <a:ext cx="181452" cy="254860"/>
              </a:xfrm>
              <a:custGeom>
                <a:avLst/>
                <a:gdLst>
                  <a:gd name="connsiteX0" fmla="*/ 115179 w 181452"/>
                  <a:gd name="connsiteY0" fmla="*/ 253500 h 254860"/>
                  <a:gd name="connsiteX1" fmla="*/ 67626 w 181452"/>
                  <a:gd name="connsiteY1" fmla="*/ 248583 h 254860"/>
                  <a:gd name="connsiteX2" fmla="*/ 1569 w 181452"/>
                  <a:gd name="connsiteY2" fmla="*/ 164087 h 254860"/>
                  <a:gd name="connsiteX3" fmla="*/ 4804 w 181452"/>
                  <a:gd name="connsiteY3" fmla="*/ 92466 h 254860"/>
                  <a:gd name="connsiteX4" fmla="*/ 36700 w 181452"/>
                  <a:gd name="connsiteY4" fmla="*/ 30033 h 254860"/>
                  <a:gd name="connsiteX5" fmla="*/ 90206 w 181452"/>
                  <a:gd name="connsiteY5" fmla="*/ 272 h 254860"/>
                  <a:gd name="connsiteX6" fmla="*/ 120937 w 181452"/>
                  <a:gd name="connsiteY6" fmla="*/ 3960 h 254860"/>
                  <a:gd name="connsiteX7" fmla="*/ 145716 w 181452"/>
                  <a:gd name="connsiteY7" fmla="*/ 23822 h 254860"/>
                  <a:gd name="connsiteX8" fmla="*/ 157750 w 181452"/>
                  <a:gd name="connsiteY8" fmla="*/ 56623 h 254860"/>
                  <a:gd name="connsiteX9" fmla="*/ 152640 w 181452"/>
                  <a:gd name="connsiteY9" fmla="*/ 119769 h 254860"/>
                  <a:gd name="connsiteX10" fmla="*/ 130448 w 181452"/>
                  <a:gd name="connsiteY10" fmla="*/ 159558 h 254860"/>
                  <a:gd name="connsiteX11" fmla="*/ 108904 w 181452"/>
                  <a:gd name="connsiteY11" fmla="*/ 173921 h 254860"/>
                  <a:gd name="connsiteX12" fmla="*/ 100557 w 181452"/>
                  <a:gd name="connsiteY12" fmla="*/ 173921 h 254860"/>
                  <a:gd name="connsiteX13" fmla="*/ 103663 w 181452"/>
                  <a:gd name="connsiteY13" fmla="*/ 185826 h 254860"/>
                  <a:gd name="connsiteX14" fmla="*/ 132454 w 181452"/>
                  <a:gd name="connsiteY14" fmla="*/ 206658 h 254860"/>
                  <a:gd name="connsiteX15" fmla="*/ 149405 w 181452"/>
                  <a:gd name="connsiteY15" fmla="*/ 200189 h 254860"/>
                  <a:gd name="connsiteX16" fmla="*/ 168102 w 181452"/>
                  <a:gd name="connsiteY16" fmla="*/ 192101 h 254860"/>
                  <a:gd name="connsiteX17" fmla="*/ 174571 w 181452"/>
                  <a:gd name="connsiteY17" fmla="*/ 191390 h 254860"/>
                  <a:gd name="connsiteX18" fmla="*/ 181041 w 181452"/>
                  <a:gd name="connsiteY18" fmla="*/ 199800 h 254860"/>
                  <a:gd name="connsiteX19" fmla="*/ 171531 w 181452"/>
                  <a:gd name="connsiteY19" fmla="*/ 225680 h 254860"/>
                  <a:gd name="connsiteX20" fmla="*/ 115179 w 181452"/>
                  <a:gd name="connsiteY20" fmla="*/ 253500 h 254860"/>
                  <a:gd name="connsiteX21" fmla="*/ 87488 w 181452"/>
                  <a:gd name="connsiteY21" fmla="*/ 125398 h 254860"/>
                  <a:gd name="connsiteX22" fmla="*/ 105992 w 181452"/>
                  <a:gd name="connsiteY22" fmla="*/ 95248 h 254860"/>
                  <a:gd name="connsiteX23" fmla="*/ 113821 w 181452"/>
                  <a:gd name="connsiteY23" fmla="*/ 58241 h 254860"/>
                  <a:gd name="connsiteX24" fmla="*/ 113821 w 181452"/>
                  <a:gd name="connsiteY24" fmla="*/ 57659 h 254860"/>
                  <a:gd name="connsiteX25" fmla="*/ 115438 w 181452"/>
                  <a:gd name="connsiteY25" fmla="*/ 34691 h 254860"/>
                  <a:gd name="connsiteX26" fmla="*/ 111815 w 181452"/>
                  <a:gd name="connsiteY26" fmla="*/ 25504 h 254860"/>
                  <a:gd name="connsiteX27" fmla="*/ 104698 w 181452"/>
                  <a:gd name="connsiteY27" fmla="*/ 23369 h 254860"/>
                  <a:gd name="connsiteX28" fmla="*/ 82118 w 181452"/>
                  <a:gd name="connsiteY28" fmla="*/ 72992 h 254860"/>
                  <a:gd name="connsiteX29" fmla="*/ 82506 w 181452"/>
                  <a:gd name="connsiteY29" fmla="*/ 109288 h 254860"/>
                  <a:gd name="connsiteX30" fmla="*/ 87423 w 181452"/>
                  <a:gd name="connsiteY30" fmla="*/ 125398 h 254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81452" h="254860">
                    <a:moveTo>
                      <a:pt x="115179" y="253500"/>
                    </a:moveTo>
                    <a:cubicBezTo>
                      <a:pt x="99134" y="255829"/>
                      <a:pt x="82830" y="254141"/>
                      <a:pt x="67626" y="248583"/>
                    </a:cubicBezTo>
                    <a:cubicBezTo>
                      <a:pt x="30230" y="236161"/>
                      <a:pt x="8233" y="207998"/>
                      <a:pt x="1569" y="164087"/>
                    </a:cubicBezTo>
                    <a:cubicBezTo>
                      <a:pt x="-1860" y="140220"/>
                      <a:pt x="-760" y="115926"/>
                      <a:pt x="4804" y="92466"/>
                    </a:cubicBezTo>
                    <a:cubicBezTo>
                      <a:pt x="9591" y="69162"/>
                      <a:pt x="20655" y="47585"/>
                      <a:pt x="36700" y="30033"/>
                    </a:cubicBezTo>
                    <a:cubicBezTo>
                      <a:pt x="50610" y="14259"/>
                      <a:pt x="69502" y="3746"/>
                      <a:pt x="90206" y="272"/>
                    </a:cubicBezTo>
                    <a:cubicBezTo>
                      <a:pt x="100622" y="-1236"/>
                      <a:pt x="111168" y="39"/>
                      <a:pt x="120937" y="3960"/>
                    </a:cubicBezTo>
                    <a:cubicBezTo>
                      <a:pt x="131159" y="7705"/>
                      <a:pt x="139829" y="14680"/>
                      <a:pt x="145716" y="23822"/>
                    </a:cubicBezTo>
                    <a:cubicBezTo>
                      <a:pt x="152121" y="33727"/>
                      <a:pt x="156197" y="44933"/>
                      <a:pt x="157750" y="56623"/>
                    </a:cubicBezTo>
                    <a:cubicBezTo>
                      <a:pt x="160920" y="77787"/>
                      <a:pt x="159109" y="99389"/>
                      <a:pt x="152640" y="119769"/>
                    </a:cubicBezTo>
                    <a:cubicBezTo>
                      <a:pt x="147852" y="134320"/>
                      <a:pt x="140282" y="147822"/>
                      <a:pt x="130448" y="159558"/>
                    </a:cubicBezTo>
                    <a:cubicBezTo>
                      <a:pt x="125143" y="166669"/>
                      <a:pt x="117508" y="171741"/>
                      <a:pt x="108904" y="173921"/>
                    </a:cubicBezTo>
                    <a:cubicBezTo>
                      <a:pt x="106121" y="174374"/>
                      <a:pt x="103340" y="174374"/>
                      <a:pt x="100557" y="173921"/>
                    </a:cubicBezTo>
                    <a:lnTo>
                      <a:pt x="103663" y="185826"/>
                    </a:lnTo>
                    <a:cubicBezTo>
                      <a:pt x="108644" y="201916"/>
                      <a:pt x="118220" y="208858"/>
                      <a:pt x="132454" y="206658"/>
                    </a:cubicBezTo>
                    <a:cubicBezTo>
                      <a:pt x="138405" y="205449"/>
                      <a:pt x="144164" y="203268"/>
                      <a:pt x="149405" y="200189"/>
                    </a:cubicBezTo>
                    <a:cubicBezTo>
                      <a:pt x="155098" y="196385"/>
                      <a:pt x="161438" y="193641"/>
                      <a:pt x="168102" y="192101"/>
                    </a:cubicBezTo>
                    <a:lnTo>
                      <a:pt x="174571" y="191390"/>
                    </a:lnTo>
                    <a:cubicBezTo>
                      <a:pt x="178195" y="191390"/>
                      <a:pt x="180136" y="193848"/>
                      <a:pt x="181041" y="199800"/>
                    </a:cubicBezTo>
                    <a:cubicBezTo>
                      <a:pt x="181430" y="209350"/>
                      <a:pt x="178001" y="218673"/>
                      <a:pt x="171531" y="225680"/>
                    </a:cubicBezTo>
                    <a:cubicBezTo>
                      <a:pt x="160856" y="240043"/>
                      <a:pt x="142094" y="249314"/>
                      <a:pt x="115179" y="253500"/>
                    </a:cubicBezTo>
                    <a:close/>
                    <a:moveTo>
                      <a:pt x="87488" y="125398"/>
                    </a:moveTo>
                    <a:cubicBezTo>
                      <a:pt x="94669" y="122098"/>
                      <a:pt x="100881" y="112070"/>
                      <a:pt x="105992" y="95248"/>
                    </a:cubicBezTo>
                    <a:cubicBezTo>
                      <a:pt x="109421" y="83098"/>
                      <a:pt x="112009" y="70734"/>
                      <a:pt x="113821" y="58241"/>
                    </a:cubicBezTo>
                    <a:lnTo>
                      <a:pt x="113821" y="57659"/>
                    </a:lnTo>
                    <a:cubicBezTo>
                      <a:pt x="115309" y="50102"/>
                      <a:pt x="115891" y="42383"/>
                      <a:pt x="115438" y="34691"/>
                    </a:cubicBezTo>
                    <a:cubicBezTo>
                      <a:pt x="115179" y="31333"/>
                      <a:pt x="113885" y="28137"/>
                      <a:pt x="111815" y="25504"/>
                    </a:cubicBezTo>
                    <a:cubicBezTo>
                      <a:pt x="109938" y="23621"/>
                      <a:pt x="107286" y="22813"/>
                      <a:pt x="104698" y="23369"/>
                    </a:cubicBezTo>
                    <a:cubicBezTo>
                      <a:pt x="92211" y="25310"/>
                      <a:pt x="84642" y="41873"/>
                      <a:pt x="82118" y="72992"/>
                    </a:cubicBezTo>
                    <a:cubicBezTo>
                      <a:pt x="80759" y="85058"/>
                      <a:pt x="80889" y="97254"/>
                      <a:pt x="82506" y="109288"/>
                    </a:cubicBezTo>
                    <a:cubicBezTo>
                      <a:pt x="82960" y="114949"/>
                      <a:pt x="84642" y="120442"/>
                      <a:pt x="87423" y="125398"/>
                    </a:cubicBezTo>
                    <a:close/>
                  </a:path>
                </a:pathLst>
              </a:custGeom>
              <a:solidFill>
                <a:srgbClr val="313759"/>
              </a:solidFill>
              <a:ln w="6466" cap="flat">
                <a:noFill/>
                <a:prstDash val="solid"/>
                <a:miter/>
              </a:ln>
            </p:spPr>
            <p:txBody>
              <a:bodyPr rtlCol="0" anchor="ctr"/>
              <a:lstStyle/>
              <a:p>
                <a:endParaRPr lang="fr-FR"/>
              </a:p>
            </p:txBody>
          </p:sp>
          <p:sp>
            <p:nvSpPr>
              <p:cNvPr id="121" name="Graphique 6">
                <a:extLst>
                  <a:ext uri="{FF2B5EF4-FFF2-40B4-BE49-F238E27FC236}">
                    <a16:creationId xmlns:a16="http://schemas.microsoft.com/office/drawing/2014/main" id="{3014F178-7609-40E1-BF53-687FB1EB3122}"/>
                  </a:ext>
                </a:extLst>
              </p:cNvPr>
              <p:cNvSpPr/>
              <p:nvPr/>
            </p:nvSpPr>
            <p:spPr>
              <a:xfrm>
                <a:off x="7442866" y="3420600"/>
                <a:ext cx="200514" cy="282256"/>
              </a:xfrm>
              <a:custGeom>
                <a:avLst/>
                <a:gdLst>
                  <a:gd name="connsiteX0" fmla="*/ 134273 w 200514"/>
                  <a:gd name="connsiteY0" fmla="*/ 280678 h 282256"/>
                  <a:gd name="connsiteX1" fmla="*/ 71969 w 200514"/>
                  <a:gd name="connsiteY1" fmla="*/ 272073 h 282256"/>
                  <a:gd name="connsiteX2" fmla="*/ 46090 w 200514"/>
                  <a:gd name="connsiteY2" fmla="*/ 250076 h 282256"/>
                  <a:gd name="connsiteX3" fmla="*/ 38261 w 200514"/>
                  <a:gd name="connsiteY3" fmla="*/ 234613 h 282256"/>
                  <a:gd name="connsiteX4" fmla="*/ 42531 w 200514"/>
                  <a:gd name="connsiteY4" fmla="*/ 223161 h 282256"/>
                  <a:gd name="connsiteX5" fmla="*/ 53853 w 200514"/>
                  <a:gd name="connsiteY5" fmla="*/ 217403 h 282256"/>
                  <a:gd name="connsiteX6" fmla="*/ 83615 w 200514"/>
                  <a:gd name="connsiteY6" fmla="*/ 226202 h 282256"/>
                  <a:gd name="connsiteX7" fmla="*/ 103024 w 200514"/>
                  <a:gd name="connsiteY7" fmla="*/ 231249 h 282256"/>
                  <a:gd name="connsiteX8" fmla="*/ 112081 w 200514"/>
                  <a:gd name="connsiteY8" fmla="*/ 215268 h 282256"/>
                  <a:gd name="connsiteX9" fmla="*/ 65693 w 200514"/>
                  <a:gd name="connsiteY9" fmla="*/ 182919 h 282256"/>
                  <a:gd name="connsiteX10" fmla="*/ 37873 w 200514"/>
                  <a:gd name="connsiteY10" fmla="*/ 169979 h 282256"/>
                  <a:gd name="connsiteX11" fmla="*/ 24 w 200514"/>
                  <a:gd name="connsiteY11" fmla="*/ 122491 h 282256"/>
                  <a:gd name="connsiteX12" fmla="*/ 34508 w 200514"/>
                  <a:gd name="connsiteY12" fmla="*/ 40195 h 282256"/>
                  <a:gd name="connsiteX13" fmla="*/ 105676 w 200514"/>
                  <a:gd name="connsiteY13" fmla="*/ 859 h 282256"/>
                  <a:gd name="connsiteX14" fmla="*/ 171151 w 200514"/>
                  <a:gd name="connsiteY14" fmla="*/ 16904 h 282256"/>
                  <a:gd name="connsiteX15" fmla="*/ 190560 w 200514"/>
                  <a:gd name="connsiteY15" fmla="*/ 59216 h 282256"/>
                  <a:gd name="connsiteX16" fmla="*/ 184090 w 200514"/>
                  <a:gd name="connsiteY16" fmla="*/ 104505 h 282256"/>
                  <a:gd name="connsiteX17" fmla="*/ 160670 w 200514"/>
                  <a:gd name="connsiteY17" fmla="*/ 119968 h 282256"/>
                  <a:gd name="connsiteX18" fmla="*/ 154200 w 200514"/>
                  <a:gd name="connsiteY18" fmla="*/ 120291 h 282256"/>
                  <a:gd name="connsiteX19" fmla="*/ 139772 w 200514"/>
                  <a:gd name="connsiteY19" fmla="*/ 105864 h 282256"/>
                  <a:gd name="connsiteX20" fmla="*/ 135308 w 200514"/>
                  <a:gd name="connsiteY20" fmla="*/ 68662 h 282256"/>
                  <a:gd name="connsiteX21" fmla="*/ 121139 w 200514"/>
                  <a:gd name="connsiteY21" fmla="*/ 47570 h 282256"/>
                  <a:gd name="connsiteX22" fmla="*/ 116029 w 200514"/>
                  <a:gd name="connsiteY22" fmla="*/ 49641 h 282256"/>
                  <a:gd name="connsiteX23" fmla="*/ 93513 w 200514"/>
                  <a:gd name="connsiteY23" fmla="*/ 100235 h 282256"/>
                  <a:gd name="connsiteX24" fmla="*/ 149283 w 200514"/>
                  <a:gd name="connsiteY24" fmla="*/ 158463 h 282256"/>
                  <a:gd name="connsiteX25" fmla="*/ 199748 w 200514"/>
                  <a:gd name="connsiteY25" fmla="*/ 216691 h 282256"/>
                  <a:gd name="connsiteX26" fmla="*/ 186161 w 200514"/>
                  <a:gd name="connsiteY26" fmla="*/ 255510 h 282256"/>
                  <a:gd name="connsiteX27" fmla="*/ 134273 w 200514"/>
                  <a:gd name="connsiteY27" fmla="*/ 280678 h 2822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00514" h="282256">
                    <a:moveTo>
                      <a:pt x="134273" y="280678"/>
                    </a:moveTo>
                    <a:cubicBezTo>
                      <a:pt x="113117" y="283854"/>
                      <a:pt x="91508" y="280872"/>
                      <a:pt x="71969" y="272073"/>
                    </a:cubicBezTo>
                    <a:cubicBezTo>
                      <a:pt x="61812" y="266722"/>
                      <a:pt x="53013" y="259211"/>
                      <a:pt x="46090" y="250076"/>
                    </a:cubicBezTo>
                    <a:cubicBezTo>
                      <a:pt x="42078" y="245760"/>
                      <a:pt x="39361" y="240403"/>
                      <a:pt x="38261" y="234613"/>
                    </a:cubicBezTo>
                    <a:cubicBezTo>
                      <a:pt x="37678" y="230323"/>
                      <a:pt x="39296" y="226021"/>
                      <a:pt x="42531" y="223161"/>
                    </a:cubicBezTo>
                    <a:cubicBezTo>
                      <a:pt x="45637" y="220114"/>
                      <a:pt x="49583" y="218102"/>
                      <a:pt x="53853" y="217403"/>
                    </a:cubicBezTo>
                    <a:cubicBezTo>
                      <a:pt x="61682" y="216193"/>
                      <a:pt x="71645" y="219131"/>
                      <a:pt x="83615" y="226202"/>
                    </a:cubicBezTo>
                    <a:cubicBezTo>
                      <a:pt x="89502" y="229696"/>
                      <a:pt x="96231" y="231442"/>
                      <a:pt x="103024" y="231249"/>
                    </a:cubicBezTo>
                    <a:cubicBezTo>
                      <a:pt x="110529" y="230149"/>
                      <a:pt x="113505" y="224779"/>
                      <a:pt x="112081" y="215268"/>
                    </a:cubicBezTo>
                    <a:cubicBezTo>
                      <a:pt x="110270" y="203817"/>
                      <a:pt x="94484" y="192883"/>
                      <a:pt x="65693" y="182919"/>
                    </a:cubicBezTo>
                    <a:cubicBezTo>
                      <a:pt x="56183" y="179134"/>
                      <a:pt x="46866" y="174812"/>
                      <a:pt x="37873" y="169979"/>
                    </a:cubicBezTo>
                    <a:cubicBezTo>
                      <a:pt x="18399" y="161058"/>
                      <a:pt x="4360" y="143434"/>
                      <a:pt x="24" y="122491"/>
                    </a:cubicBezTo>
                    <a:cubicBezTo>
                      <a:pt x="-2758" y="93247"/>
                      <a:pt x="8759" y="65815"/>
                      <a:pt x="34508" y="40195"/>
                    </a:cubicBezTo>
                    <a:cubicBezTo>
                      <a:pt x="56765" y="17764"/>
                      <a:pt x="80509" y="4656"/>
                      <a:pt x="105676" y="859"/>
                    </a:cubicBezTo>
                    <a:cubicBezTo>
                      <a:pt x="132138" y="-2978"/>
                      <a:pt x="153942" y="2366"/>
                      <a:pt x="171151" y="16904"/>
                    </a:cubicBezTo>
                    <a:cubicBezTo>
                      <a:pt x="182085" y="28511"/>
                      <a:pt x="188879" y="43372"/>
                      <a:pt x="190560" y="59216"/>
                    </a:cubicBezTo>
                    <a:cubicBezTo>
                      <a:pt x="193472" y="74614"/>
                      <a:pt x="191208" y="90543"/>
                      <a:pt x="184090" y="104505"/>
                    </a:cubicBezTo>
                    <a:cubicBezTo>
                      <a:pt x="179432" y="113297"/>
                      <a:pt x="170569" y="119120"/>
                      <a:pt x="160670" y="119968"/>
                    </a:cubicBezTo>
                    <a:lnTo>
                      <a:pt x="154200" y="120291"/>
                    </a:lnTo>
                    <a:cubicBezTo>
                      <a:pt x="146177" y="121067"/>
                      <a:pt x="141260" y="116280"/>
                      <a:pt x="139772" y="105864"/>
                    </a:cubicBezTo>
                    <a:lnTo>
                      <a:pt x="135308" y="68662"/>
                    </a:lnTo>
                    <a:cubicBezTo>
                      <a:pt x="132915" y="53523"/>
                      <a:pt x="128256" y="46471"/>
                      <a:pt x="121139" y="47570"/>
                    </a:cubicBezTo>
                    <a:cubicBezTo>
                      <a:pt x="119263" y="47842"/>
                      <a:pt x="117516" y="48554"/>
                      <a:pt x="116029" y="49641"/>
                    </a:cubicBezTo>
                    <a:cubicBezTo>
                      <a:pt x="98495" y="67368"/>
                      <a:pt x="90990" y="84235"/>
                      <a:pt x="93513" y="100235"/>
                    </a:cubicBezTo>
                    <a:cubicBezTo>
                      <a:pt x="96554" y="119386"/>
                      <a:pt x="115187" y="138795"/>
                      <a:pt x="149283" y="158463"/>
                    </a:cubicBezTo>
                    <a:cubicBezTo>
                      <a:pt x="179497" y="176061"/>
                      <a:pt x="196318" y="195470"/>
                      <a:pt x="199748" y="216691"/>
                    </a:cubicBezTo>
                    <a:cubicBezTo>
                      <a:pt x="201624" y="231054"/>
                      <a:pt x="196577" y="245463"/>
                      <a:pt x="186161" y="255510"/>
                    </a:cubicBezTo>
                    <a:cubicBezTo>
                      <a:pt x="172251" y="269614"/>
                      <a:pt x="153942" y="278504"/>
                      <a:pt x="134273" y="280678"/>
                    </a:cubicBezTo>
                    <a:close/>
                  </a:path>
                </a:pathLst>
              </a:custGeom>
              <a:solidFill>
                <a:srgbClr val="313759"/>
              </a:solidFill>
              <a:ln w="6466" cap="flat">
                <a:noFill/>
                <a:prstDash val="solid"/>
                <a:miter/>
              </a:ln>
            </p:spPr>
            <p:txBody>
              <a:bodyPr rtlCol="0" anchor="ctr"/>
              <a:lstStyle/>
              <a:p>
                <a:endParaRPr lang="fr-FR"/>
              </a:p>
            </p:txBody>
          </p:sp>
          <p:sp>
            <p:nvSpPr>
              <p:cNvPr id="122" name="Graphique 6">
                <a:extLst>
                  <a:ext uri="{FF2B5EF4-FFF2-40B4-BE49-F238E27FC236}">
                    <a16:creationId xmlns:a16="http://schemas.microsoft.com/office/drawing/2014/main" id="{5EF96D3D-8F9D-4696-A543-20A4AB2DB349}"/>
                  </a:ext>
                </a:extLst>
              </p:cNvPr>
              <p:cNvSpPr/>
              <p:nvPr/>
            </p:nvSpPr>
            <p:spPr>
              <a:xfrm>
                <a:off x="7670164" y="3393065"/>
                <a:ext cx="227545" cy="273363"/>
              </a:xfrm>
              <a:custGeom>
                <a:avLst/>
                <a:gdLst>
                  <a:gd name="connsiteX0" fmla="*/ 88325 w 227545"/>
                  <a:gd name="connsiteY0" fmla="*/ 272370 h 273363"/>
                  <a:gd name="connsiteX1" fmla="*/ 34625 w 227545"/>
                  <a:gd name="connsiteY1" fmla="*/ 254190 h 273363"/>
                  <a:gd name="connsiteX2" fmla="*/ 2664 w 227545"/>
                  <a:gd name="connsiteY2" fmla="*/ 184834 h 273363"/>
                  <a:gd name="connsiteX3" fmla="*/ 2211 w 227545"/>
                  <a:gd name="connsiteY3" fmla="*/ 108619 h 273363"/>
                  <a:gd name="connsiteX4" fmla="*/ 52223 w 227545"/>
                  <a:gd name="connsiteY4" fmla="*/ 13901 h 273363"/>
                  <a:gd name="connsiteX5" fmla="*/ 82566 w 227545"/>
                  <a:gd name="connsiteY5" fmla="*/ 962 h 273363"/>
                  <a:gd name="connsiteX6" fmla="*/ 92918 w 227545"/>
                  <a:gd name="connsiteY6" fmla="*/ -332 h 273363"/>
                  <a:gd name="connsiteX7" fmla="*/ 117115 w 227545"/>
                  <a:gd name="connsiteY7" fmla="*/ 5426 h 273363"/>
                  <a:gd name="connsiteX8" fmla="*/ 141830 w 227545"/>
                  <a:gd name="connsiteY8" fmla="*/ 27164 h 273363"/>
                  <a:gd name="connsiteX9" fmla="*/ 154122 w 227545"/>
                  <a:gd name="connsiteY9" fmla="*/ 60095 h 273363"/>
                  <a:gd name="connsiteX10" fmla="*/ 151017 w 227545"/>
                  <a:gd name="connsiteY10" fmla="*/ 76464 h 273363"/>
                  <a:gd name="connsiteX11" fmla="*/ 140471 w 227545"/>
                  <a:gd name="connsiteY11" fmla="*/ 82934 h 273363"/>
                  <a:gd name="connsiteX12" fmla="*/ 136589 w 227545"/>
                  <a:gd name="connsiteY12" fmla="*/ 83516 h 273363"/>
                  <a:gd name="connsiteX13" fmla="*/ 119251 w 227545"/>
                  <a:gd name="connsiteY13" fmla="*/ 60548 h 273363"/>
                  <a:gd name="connsiteX14" fmla="*/ 105211 w 227545"/>
                  <a:gd name="connsiteY14" fmla="*/ 42110 h 273363"/>
                  <a:gd name="connsiteX15" fmla="*/ 92983 w 227545"/>
                  <a:gd name="connsiteY15" fmla="*/ 65077 h 273363"/>
                  <a:gd name="connsiteX16" fmla="*/ 88648 w 227545"/>
                  <a:gd name="connsiteY16" fmla="*/ 140127 h 273363"/>
                  <a:gd name="connsiteX17" fmla="*/ 91560 w 227545"/>
                  <a:gd name="connsiteY17" fmla="*/ 180758 h 273363"/>
                  <a:gd name="connsiteX18" fmla="*/ 102882 w 227545"/>
                  <a:gd name="connsiteY18" fmla="*/ 202884 h 273363"/>
                  <a:gd name="connsiteX19" fmla="*/ 119186 w 227545"/>
                  <a:gd name="connsiteY19" fmla="*/ 175840 h 273363"/>
                  <a:gd name="connsiteX20" fmla="*/ 135360 w 227545"/>
                  <a:gd name="connsiteY20" fmla="*/ 126864 h 273363"/>
                  <a:gd name="connsiteX21" fmla="*/ 162663 w 227545"/>
                  <a:gd name="connsiteY21" fmla="*/ 98720 h 273363"/>
                  <a:gd name="connsiteX22" fmla="*/ 181361 w 227545"/>
                  <a:gd name="connsiteY22" fmla="*/ 102473 h 273363"/>
                  <a:gd name="connsiteX23" fmla="*/ 190806 w 227545"/>
                  <a:gd name="connsiteY23" fmla="*/ 118906 h 273363"/>
                  <a:gd name="connsiteX24" fmla="*/ 196435 w 227545"/>
                  <a:gd name="connsiteY24" fmla="*/ 146662 h 273363"/>
                  <a:gd name="connsiteX25" fmla="*/ 223737 w 227545"/>
                  <a:gd name="connsiteY25" fmla="*/ 204890 h 273363"/>
                  <a:gd name="connsiteX26" fmla="*/ 227037 w 227545"/>
                  <a:gd name="connsiteY26" fmla="*/ 213624 h 273363"/>
                  <a:gd name="connsiteX27" fmla="*/ 224902 w 227545"/>
                  <a:gd name="connsiteY27" fmla="*/ 225140 h 273363"/>
                  <a:gd name="connsiteX28" fmla="*/ 202128 w 227545"/>
                  <a:gd name="connsiteY28" fmla="*/ 240539 h 273363"/>
                  <a:gd name="connsiteX29" fmla="*/ 169197 w 227545"/>
                  <a:gd name="connsiteY29" fmla="*/ 229087 h 273363"/>
                  <a:gd name="connsiteX30" fmla="*/ 149788 w 227545"/>
                  <a:gd name="connsiteY30" fmla="*/ 192274 h 273363"/>
                  <a:gd name="connsiteX31" fmla="*/ 148235 w 227545"/>
                  <a:gd name="connsiteY31" fmla="*/ 186516 h 273363"/>
                  <a:gd name="connsiteX32" fmla="*/ 137689 w 227545"/>
                  <a:gd name="connsiteY32" fmla="*/ 212395 h 273363"/>
                  <a:gd name="connsiteX33" fmla="*/ 116792 w 227545"/>
                  <a:gd name="connsiteY33" fmla="*/ 256713 h 273363"/>
                  <a:gd name="connsiteX34" fmla="*/ 88325 w 227545"/>
                  <a:gd name="connsiteY34" fmla="*/ 272370 h 2733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227545" h="273363">
                    <a:moveTo>
                      <a:pt x="88325" y="272370"/>
                    </a:moveTo>
                    <a:cubicBezTo>
                      <a:pt x="68527" y="275243"/>
                      <a:pt x="48600" y="268488"/>
                      <a:pt x="34625" y="254190"/>
                    </a:cubicBezTo>
                    <a:cubicBezTo>
                      <a:pt x="18063" y="238921"/>
                      <a:pt x="7387" y="215804"/>
                      <a:pt x="2664" y="184834"/>
                    </a:cubicBezTo>
                    <a:cubicBezTo>
                      <a:pt x="-1217" y="159588"/>
                      <a:pt x="-1412" y="133909"/>
                      <a:pt x="2211" y="108619"/>
                    </a:cubicBezTo>
                    <a:cubicBezTo>
                      <a:pt x="8228" y="64754"/>
                      <a:pt x="24920" y="33181"/>
                      <a:pt x="52223" y="13901"/>
                    </a:cubicBezTo>
                    <a:cubicBezTo>
                      <a:pt x="61151" y="7257"/>
                      <a:pt x="71568" y="2818"/>
                      <a:pt x="82566" y="962"/>
                    </a:cubicBezTo>
                    <a:lnTo>
                      <a:pt x="92918" y="-332"/>
                    </a:lnTo>
                    <a:cubicBezTo>
                      <a:pt x="101329" y="-514"/>
                      <a:pt x="109675" y="1473"/>
                      <a:pt x="117115" y="5426"/>
                    </a:cubicBezTo>
                    <a:cubicBezTo>
                      <a:pt x="127338" y="10065"/>
                      <a:pt x="135942" y="17628"/>
                      <a:pt x="141830" y="27164"/>
                    </a:cubicBezTo>
                    <a:cubicBezTo>
                      <a:pt x="148170" y="37154"/>
                      <a:pt x="152376" y="48372"/>
                      <a:pt x="154122" y="60095"/>
                    </a:cubicBezTo>
                    <a:cubicBezTo>
                      <a:pt x="155611" y="65744"/>
                      <a:pt x="154446" y="71754"/>
                      <a:pt x="151017" y="76464"/>
                    </a:cubicBezTo>
                    <a:cubicBezTo>
                      <a:pt x="148365" y="79816"/>
                      <a:pt x="144676" y="82106"/>
                      <a:pt x="140471" y="82934"/>
                    </a:cubicBezTo>
                    <a:lnTo>
                      <a:pt x="136589" y="83516"/>
                    </a:lnTo>
                    <a:cubicBezTo>
                      <a:pt x="132707" y="84034"/>
                      <a:pt x="126949" y="76380"/>
                      <a:pt x="119251" y="60548"/>
                    </a:cubicBezTo>
                    <a:cubicBezTo>
                      <a:pt x="113298" y="47609"/>
                      <a:pt x="108640" y="41592"/>
                      <a:pt x="105211" y="42110"/>
                    </a:cubicBezTo>
                    <a:cubicBezTo>
                      <a:pt x="100099" y="42951"/>
                      <a:pt x="96023" y="50585"/>
                      <a:pt x="92983" y="65077"/>
                    </a:cubicBezTo>
                    <a:cubicBezTo>
                      <a:pt x="88583" y="89837"/>
                      <a:pt x="87160" y="115024"/>
                      <a:pt x="88648" y="140127"/>
                    </a:cubicBezTo>
                    <a:cubicBezTo>
                      <a:pt x="88842" y="153714"/>
                      <a:pt x="89813" y="167281"/>
                      <a:pt x="91560" y="180758"/>
                    </a:cubicBezTo>
                    <a:cubicBezTo>
                      <a:pt x="93889" y="196350"/>
                      <a:pt x="97706" y="203725"/>
                      <a:pt x="102882" y="202884"/>
                    </a:cubicBezTo>
                    <a:cubicBezTo>
                      <a:pt x="108057" y="202043"/>
                      <a:pt x="112651" y="193244"/>
                      <a:pt x="119186" y="175840"/>
                    </a:cubicBezTo>
                    <a:cubicBezTo>
                      <a:pt x="122291" y="167365"/>
                      <a:pt x="127726" y="151061"/>
                      <a:pt x="135360" y="126864"/>
                    </a:cubicBezTo>
                    <a:cubicBezTo>
                      <a:pt x="139501" y="110301"/>
                      <a:pt x="148300" y="100985"/>
                      <a:pt x="162663" y="98720"/>
                    </a:cubicBezTo>
                    <a:cubicBezTo>
                      <a:pt x="169133" y="97433"/>
                      <a:pt x="175861" y="98785"/>
                      <a:pt x="181361" y="102473"/>
                    </a:cubicBezTo>
                    <a:cubicBezTo>
                      <a:pt x="186665" y="106387"/>
                      <a:pt x="190095" y="112346"/>
                      <a:pt x="190806" y="118906"/>
                    </a:cubicBezTo>
                    <a:cubicBezTo>
                      <a:pt x="192229" y="128268"/>
                      <a:pt x="194106" y="137520"/>
                      <a:pt x="196435" y="146662"/>
                    </a:cubicBezTo>
                    <a:cubicBezTo>
                      <a:pt x="201999" y="167533"/>
                      <a:pt x="211251" y="187253"/>
                      <a:pt x="223737" y="204890"/>
                    </a:cubicBezTo>
                    <a:cubicBezTo>
                      <a:pt x="225420" y="207536"/>
                      <a:pt x="226585" y="210512"/>
                      <a:pt x="227037" y="213624"/>
                    </a:cubicBezTo>
                    <a:cubicBezTo>
                      <a:pt x="227490" y="217590"/>
                      <a:pt x="226714" y="221595"/>
                      <a:pt x="224902" y="225140"/>
                    </a:cubicBezTo>
                    <a:cubicBezTo>
                      <a:pt x="220762" y="234095"/>
                      <a:pt x="211963" y="240021"/>
                      <a:pt x="202128" y="240539"/>
                    </a:cubicBezTo>
                    <a:cubicBezTo>
                      <a:pt x="189900" y="242991"/>
                      <a:pt x="177285" y="238604"/>
                      <a:pt x="169197" y="229087"/>
                    </a:cubicBezTo>
                    <a:cubicBezTo>
                      <a:pt x="159880" y="218554"/>
                      <a:pt x="153217" y="205925"/>
                      <a:pt x="149788" y="192274"/>
                    </a:cubicBezTo>
                    <a:cubicBezTo>
                      <a:pt x="149206" y="188327"/>
                      <a:pt x="148688" y="186516"/>
                      <a:pt x="148235" y="186516"/>
                    </a:cubicBezTo>
                    <a:cubicBezTo>
                      <a:pt x="147782" y="186516"/>
                      <a:pt x="143448" y="195250"/>
                      <a:pt x="137689" y="212395"/>
                    </a:cubicBezTo>
                    <a:cubicBezTo>
                      <a:pt x="132967" y="228123"/>
                      <a:pt x="125914" y="243062"/>
                      <a:pt x="116792" y="256713"/>
                    </a:cubicBezTo>
                    <a:cubicBezTo>
                      <a:pt x="109804" y="265538"/>
                      <a:pt x="99517" y="271180"/>
                      <a:pt x="88325" y="272370"/>
                    </a:cubicBezTo>
                    <a:close/>
                  </a:path>
                </a:pathLst>
              </a:custGeom>
              <a:solidFill>
                <a:srgbClr val="313759"/>
              </a:solidFill>
              <a:ln w="6466" cap="flat">
                <a:noFill/>
                <a:prstDash val="solid"/>
                <a:miter/>
              </a:ln>
            </p:spPr>
            <p:txBody>
              <a:bodyPr rtlCol="0" anchor="ctr"/>
              <a:lstStyle/>
              <a:p>
                <a:endParaRPr lang="fr-FR"/>
              </a:p>
            </p:txBody>
          </p:sp>
          <p:sp>
            <p:nvSpPr>
              <p:cNvPr id="123" name="Graphique 6">
                <a:extLst>
                  <a:ext uri="{FF2B5EF4-FFF2-40B4-BE49-F238E27FC236}">
                    <a16:creationId xmlns:a16="http://schemas.microsoft.com/office/drawing/2014/main" id="{8B5AB6EE-C55B-490B-9542-DBA8D758FFA7}"/>
                  </a:ext>
                </a:extLst>
              </p:cNvPr>
              <p:cNvSpPr/>
              <p:nvPr/>
            </p:nvSpPr>
            <p:spPr>
              <a:xfrm>
                <a:off x="7906837" y="3329675"/>
                <a:ext cx="273036" cy="291266"/>
              </a:xfrm>
              <a:custGeom>
                <a:avLst/>
                <a:gdLst>
                  <a:gd name="connsiteX0" fmla="*/ 108114 w 273036"/>
                  <a:gd name="connsiteY0" fmla="*/ 290471 h 291266"/>
                  <a:gd name="connsiteX1" fmla="*/ 62826 w 273036"/>
                  <a:gd name="connsiteY1" fmla="*/ 279213 h 291266"/>
                  <a:gd name="connsiteX2" fmla="*/ 2397 w 273036"/>
                  <a:gd name="connsiteY2" fmla="*/ 176214 h 291266"/>
                  <a:gd name="connsiteX3" fmla="*/ -255 w 273036"/>
                  <a:gd name="connsiteY3" fmla="*/ 142053 h 291266"/>
                  <a:gd name="connsiteX4" fmla="*/ 15725 w 273036"/>
                  <a:gd name="connsiteY4" fmla="*/ 67262 h 291266"/>
                  <a:gd name="connsiteX5" fmla="*/ 36947 w 273036"/>
                  <a:gd name="connsiteY5" fmla="*/ 52252 h 291266"/>
                  <a:gd name="connsiteX6" fmla="*/ 57973 w 273036"/>
                  <a:gd name="connsiteY6" fmla="*/ 54905 h 291266"/>
                  <a:gd name="connsiteX7" fmla="*/ 77383 w 273036"/>
                  <a:gd name="connsiteY7" fmla="*/ 69850 h 291266"/>
                  <a:gd name="connsiteX8" fmla="*/ 89546 w 273036"/>
                  <a:gd name="connsiteY8" fmla="*/ 95729 h 291266"/>
                  <a:gd name="connsiteX9" fmla="*/ 92263 w 273036"/>
                  <a:gd name="connsiteY9" fmla="*/ 117791 h 291266"/>
                  <a:gd name="connsiteX10" fmla="*/ 94527 w 273036"/>
                  <a:gd name="connsiteY10" fmla="*/ 136684 h 291266"/>
                  <a:gd name="connsiteX11" fmla="*/ 95951 w 273036"/>
                  <a:gd name="connsiteY11" fmla="*/ 145612 h 291266"/>
                  <a:gd name="connsiteX12" fmla="*/ 99509 w 273036"/>
                  <a:gd name="connsiteY12" fmla="*/ 156158 h 291266"/>
                  <a:gd name="connsiteX13" fmla="*/ 107209 w 273036"/>
                  <a:gd name="connsiteY13" fmla="*/ 129566 h 291266"/>
                  <a:gd name="connsiteX14" fmla="*/ 142987 w 273036"/>
                  <a:gd name="connsiteY14" fmla="*/ 36983 h 291266"/>
                  <a:gd name="connsiteX15" fmla="*/ 193386 w 273036"/>
                  <a:gd name="connsiteY15" fmla="*/ 235 h 291266"/>
                  <a:gd name="connsiteX16" fmla="*/ 239516 w 273036"/>
                  <a:gd name="connsiteY16" fmla="*/ 23203 h 291266"/>
                  <a:gd name="connsiteX17" fmla="*/ 268372 w 273036"/>
                  <a:gd name="connsiteY17" fmla="*/ 108087 h 291266"/>
                  <a:gd name="connsiteX18" fmla="*/ 272641 w 273036"/>
                  <a:gd name="connsiteY18" fmla="*/ 161657 h 291266"/>
                  <a:gd name="connsiteX19" fmla="*/ 256467 w 273036"/>
                  <a:gd name="connsiteY19" fmla="*/ 239295 h 291266"/>
                  <a:gd name="connsiteX20" fmla="*/ 232594 w 273036"/>
                  <a:gd name="connsiteY20" fmla="*/ 250164 h 291266"/>
                  <a:gd name="connsiteX21" fmla="*/ 197268 w 273036"/>
                  <a:gd name="connsiteY21" fmla="*/ 220985 h 291266"/>
                  <a:gd name="connsiteX22" fmla="*/ 196621 w 273036"/>
                  <a:gd name="connsiteY22" fmla="*/ 212574 h 291266"/>
                  <a:gd name="connsiteX23" fmla="*/ 206196 w 273036"/>
                  <a:gd name="connsiteY23" fmla="*/ 74767 h 291266"/>
                  <a:gd name="connsiteX24" fmla="*/ 207814 w 273036"/>
                  <a:gd name="connsiteY24" fmla="*/ 38666 h 291266"/>
                  <a:gd name="connsiteX25" fmla="*/ 206132 w 273036"/>
                  <a:gd name="connsiteY25" fmla="*/ 29802 h 291266"/>
                  <a:gd name="connsiteX26" fmla="*/ 194357 w 273036"/>
                  <a:gd name="connsiteY26" fmla="*/ 23785 h 291266"/>
                  <a:gd name="connsiteX27" fmla="*/ 166084 w 273036"/>
                  <a:gd name="connsiteY27" fmla="*/ 50959 h 291266"/>
                  <a:gd name="connsiteX28" fmla="*/ 142922 w 273036"/>
                  <a:gd name="connsiteY28" fmla="*/ 129890 h 291266"/>
                  <a:gd name="connsiteX29" fmla="*/ 143310 w 273036"/>
                  <a:gd name="connsiteY29" fmla="*/ 229978 h 291266"/>
                  <a:gd name="connsiteX30" fmla="*/ 139299 w 273036"/>
                  <a:gd name="connsiteY30" fmla="*/ 267762 h 291266"/>
                  <a:gd name="connsiteX31" fmla="*/ 108114 w 273036"/>
                  <a:gd name="connsiteY31" fmla="*/ 290471 h 291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73036" h="291266">
                    <a:moveTo>
                      <a:pt x="108114" y="290471"/>
                    </a:moveTo>
                    <a:cubicBezTo>
                      <a:pt x="92133" y="292347"/>
                      <a:pt x="76024" y="288342"/>
                      <a:pt x="62826" y="279213"/>
                    </a:cubicBezTo>
                    <a:cubicBezTo>
                      <a:pt x="29829" y="258122"/>
                      <a:pt x="9708" y="223786"/>
                      <a:pt x="2397" y="176214"/>
                    </a:cubicBezTo>
                    <a:cubicBezTo>
                      <a:pt x="780" y="164892"/>
                      <a:pt x="-61" y="153486"/>
                      <a:pt x="-255" y="142053"/>
                    </a:cubicBezTo>
                    <a:cubicBezTo>
                      <a:pt x="-1290" y="106987"/>
                      <a:pt x="4015" y="82059"/>
                      <a:pt x="15725" y="67262"/>
                    </a:cubicBezTo>
                    <a:cubicBezTo>
                      <a:pt x="20772" y="59867"/>
                      <a:pt x="28276" y="54536"/>
                      <a:pt x="36947" y="52252"/>
                    </a:cubicBezTo>
                    <a:cubicBezTo>
                      <a:pt x="44063" y="51211"/>
                      <a:pt x="51309" y="52129"/>
                      <a:pt x="57973" y="54905"/>
                    </a:cubicBezTo>
                    <a:cubicBezTo>
                      <a:pt x="65672" y="58081"/>
                      <a:pt x="72336" y="63238"/>
                      <a:pt x="77383" y="69850"/>
                    </a:cubicBezTo>
                    <a:cubicBezTo>
                      <a:pt x="83270" y="77485"/>
                      <a:pt x="87411" y="86323"/>
                      <a:pt x="89546" y="95729"/>
                    </a:cubicBezTo>
                    <a:cubicBezTo>
                      <a:pt x="90775" y="103364"/>
                      <a:pt x="91616" y="110740"/>
                      <a:pt x="92263" y="117791"/>
                    </a:cubicBezTo>
                    <a:cubicBezTo>
                      <a:pt x="92910" y="124844"/>
                      <a:pt x="93687" y="131184"/>
                      <a:pt x="94527" y="136684"/>
                    </a:cubicBezTo>
                    <a:lnTo>
                      <a:pt x="95951" y="145612"/>
                    </a:lnTo>
                    <a:cubicBezTo>
                      <a:pt x="96598" y="149287"/>
                      <a:pt x="97827" y="152839"/>
                      <a:pt x="99509" y="156158"/>
                    </a:cubicBezTo>
                    <a:cubicBezTo>
                      <a:pt x="100868" y="156158"/>
                      <a:pt x="103392" y="147035"/>
                      <a:pt x="107209" y="129566"/>
                    </a:cubicBezTo>
                    <a:cubicBezTo>
                      <a:pt x="115813" y="89538"/>
                      <a:pt x="127782" y="58677"/>
                      <a:pt x="142987" y="36983"/>
                    </a:cubicBezTo>
                    <a:cubicBezTo>
                      <a:pt x="158191" y="15290"/>
                      <a:pt x="175012" y="3037"/>
                      <a:pt x="193386" y="235"/>
                    </a:cubicBezTo>
                    <a:cubicBezTo>
                      <a:pt x="212278" y="-2612"/>
                      <a:pt x="227676" y="5042"/>
                      <a:pt x="239516" y="23203"/>
                    </a:cubicBezTo>
                    <a:cubicBezTo>
                      <a:pt x="254720" y="49270"/>
                      <a:pt x="264554" y="78138"/>
                      <a:pt x="268372" y="108087"/>
                    </a:cubicBezTo>
                    <a:cubicBezTo>
                      <a:pt x="270959" y="125834"/>
                      <a:pt x="272383" y="143729"/>
                      <a:pt x="272641" y="161657"/>
                    </a:cubicBezTo>
                    <a:cubicBezTo>
                      <a:pt x="272965" y="203322"/>
                      <a:pt x="267595" y="229202"/>
                      <a:pt x="256467" y="239295"/>
                    </a:cubicBezTo>
                    <a:cubicBezTo>
                      <a:pt x="249674" y="245085"/>
                      <a:pt x="241392" y="248850"/>
                      <a:pt x="232594" y="250164"/>
                    </a:cubicBezTo>
                    <a:cubicBezTo>
                      <a:pt x="212537" y="253224"/>
                      <a:pt x="200762" y="243500"/>
                      <a:pt x="197268" y="220985"/>
                    </a:cubicBezTo>
                    <a:lnTo>
                      <a:pt x="196621" y="212574"/>
                    </a:lnTo>
                    <a:cubicBezTo>
                      <a:pt x="196880" y="166483"/>
                      <a:pt x="200050" y="120451"/>
                      <a:pt x="206196" y="74767"/>
                    </a:cubicBezTo>
                    <a:cubicBezTo>
                      <a:pt x="208332" y="62863"/>
                      <a:pt x="208914" y="50719"/>
                      <a:pt x="207814" y="38666"/>
                    </a:cubicBezTo>
                    <a:cubicBezTo>
                      <a:pt x="207814" y="37825"/>
                      <a:pt x="207037" y="34849"/>
                      <a:pt x="206132" y="29802"/>
                    </a:cubicBezTo>
                    <a:cubicBezTo>
                      <a:pt x="205226" y="24755"/>
                      <a:pt x="201150" y="22685"/>
                      <a:pt x="194357" y="23785"/>
                    </a:cubicBezTo>
                    <a:cubicBezTo>
                      <a:pt x="185364" y="25163"/>
                      <a:pt x="175983" y="34221"/>
                      <a:pt x="166084" y="50959"/>
                    </a:cubicBezTo>
                    <a:cubicBezTo>
                      <a:pt x="153403" y="70756"/>
                      <a:pt x="145704" y="97069"/>
                      <a:pt x="142922" y="129890"/>
                    </a:cubicBezTo>
                    <a:cubicBezTo>
                      <a:pt x="140075" y="163197"/>
                      <a:pt x="140205" y="196691"/>
                      <a:pt x="143310" y="229978"/>
                    </a:cubicBezTo>
                    <a:cubicBezTo>
                      <a:pt x="144668" y="242717"/>
                      <a:pt x="143245" y="255586"/>
                      <a:pt x="139299" y="267762"/>
                    </a:cubicBezTo>
                    <a:cubicBezTo>
                      <a:pt x="133929" y="280553"/>
                      <a:pt x="121960" y="289300"/>
                      <a:pt x="108114" y="290471"/>
                    </a:cubicBezTo>
                    <a:close/>
                  </a:path>
                </a:pathLst>
              </a:custGeom>
              <a:solidFill>
                <a:srgbClr val="313759"/>
              </a:solidFill>
              <a:ln w="6466" cap="flat">
                <a:noFill/>
                <a:prstDash val="solid"/>
                <a:miter/>
              </a:ln>
            </p:spPr>
            <p:txBody>
              <a:bodyPr rtlCol="0" anchor="ctr"/>
              <a:lstStyle/>
              <a:p>
                <a:endParaRPr lang="fr-FR"/>
              </a:p>
            </p:txBody>
          </p:sp>
          <p:sp>
            <p:nvSpPr>
              <p:cNvPr id="124" name="Graphique 6">
                <a:extLst>
                  <a:ext uri="{FF2B5EF4-FFF2-40B4-BE49-F238E27FC236}">
                    <a16:creationId xmlns:a16="http://schemas.microsoft.com/office/drawing/2014/main" id="{A60120AB-EC35-4D43-A41A-83DE3544FBB4}"/>
                  </a:ext>
                </a:extLst>
              </p:cNvPr>
              <p:cNvSpPr/>
              <p:nvPr/>
            </p:nvSpPr>
            <p:spPr>
              <a:xfrm>
                <a:off x="8225314" y="3293014"/>
                <a:ext cx="245667" cy="446226"/>
              </a:xfrm>
              <a:custGeom>
                <a:avLst/>
                <a:gdLst>
                  <a:gd name="connsiteX0" fmla="*/ 148906 w 245667"/>
                  <a:gd name="connsiteY0" fmla="*/ 444560 h 446226"/>
                  <a:gd name="connsiteX1" fmla="*/ 125938 w 245667"/>
                  <a:gd name="connsiteY1" fmla="*/ 445854 h 446226"/>
                  <a:gd name="connsiteX2" fmla="*/ 94236 w 245667"/>
                  <a:gd name="connsiteY2" fmla="*/ 436796 h 446226"/>
                  <a:gd name="connsiteX3" fmla="*/ 68357 w 245667"/>
                  <a:gd name="connsiteY3" fmla="*/ 407876 h 446226"/>
                  <a:gd name="connsiteX4" fmla="*/ 66675 w 245667"/>
                  <a:gd name="connsiteY4" fmla="*/ 400759 h 446226"/>
                  <a:gd name="connsiteX5" fmla="*/ 67904 w 245667"/>
                  <a:gd name="connsiteY5" fmla="*/ 387819 h 446226"/>
                  <a:gd name="connsiteX6" fmla="*/ 74374 w 245667"/>
                  <a:gd name="connsiteY6" fmla="*/ 380379 h 446226"/>
                  <a:gd name="connsiteX7" fmla="*/ 95466 w 245667"/>
                  <a:gd name="connsiteY7" fmla="*/ 390472 h 446226"/>
                  <a:gd name="connsiteX8" fmla="*/ 113840 w 245667"/>
                  <a:gd name="connsiteY8" fmla="*/ 404253 h 446226"/>
                  <a:gd name="connsiteX9" fmla="*/ 132796 w 245667"/>
                  <a:gd name="connsiteY9" fmla="*/ 408652 h 446226"/>
                  <a:gd name="connsiteX10" fmla="*/ 155312 w 245667"/>
                  <a:gd name="connsiteY10" fmla="*/ 368216 h 446226"/>
                  <a:gd name="connsiteX11" fmla="*/ 151300 w 245667"/>
                  <a:gd name="connsiteY11" fmla="*/ 267158 h 446226"/>
                  <a:gd name="connsiteX12" fmla="*/ 143795 w 245667"/>
                  <a:gd name="connsiteY12" fmla="*/ 220898 h 446226"/>
                  <a:gd name="connsiteX13" fmla="*/ 137325 w 245667"/>
                  <a:gd name="connsiteY13" fmla="*/ 194243 h 446226"/>
                  <a:gd name="connsiteX14" fmla="*/ 128138 w 245667"/>
                  <a:gd name="connsiteY14" fmla="*/ 219734 h 446226"/>
                  <a:gd name="connsiteX15" fmla="*/ 116816 w 245667"/>
                  <a:gd name="connsiteY15" fmla="*/ 252083 h 446226"/>
                  <a:gd name="connsiteX16" fmla="*/ 73144 w 245667"/>
                  <a:gd name="connsiteY16" fmla="*/ 290902 h 446226"/>
                  <a:gd name="connsiteX17" fmla="*/ 35684 w 245667"/>
                  <a:gd name="connsiteY17" fmla="*/ 280097 h 446226"/>
                  <a:gd name="connsiteX18" fmla="*/ 1847 w 245667"/>
                  <a:gd name="connsiteY18" fmla="*/ 217210 h 446226"/>
                  <a:gd name="connsiteX19" fmla="*/ 2300 w 245667"/>
                  <a:gd name="connsiteY19" fmla="*/ 146042 h 446226"/>
                  <a:gd name="connsiteX20" fmla="*/ 51923 w 245667"/>
                  <a:gd name="connsiteY20" fmla="*/ 29198 h 446226"/>
                  <a:gd name="connsiteX21" fmla="*/ 101806 w 245667"/>
                  <a:gd name="connsiteY21" fmla="*/ 601 h 446226"/>
                  <a:gd name="connsiteX22" fmla="*/ 158999 w 245667"/>
                  <a:gd name="connsiteY22" fmla="*/ 21046 h 446226"/>
                  <a:gd name="connsiteX23" fmla="*/ 179314 w 245667"/>
                  <a:gd name="connsiteY23" fmla="*/ 65299 h 446226"/>
                  <a:gd name="connsiteX24" fmla="*/ 177244 w 245667"/>
                  <a:gd name="connsiteY24" fmla="*/ 107741 h 446226"/>
                  <a:gd name="connsiteX25" fmla="*/ 163269 w 245667"/>
                  <a:gd name="connsiteY25" fmla="*/ 123398 h 446226"/>
                  <a:gd name="connsiteX26" fmla="*/ 158352 w 245667"/>
                  <a:gd name="connsiteY26" fmla="*/ 123398 h 446226"/>
                  <a:gd name="connsiteX27" fmla="*/ 151236 w 245667"/>
                  <a:gd name="connsiteY27" fmla="*/ 119775 h 446226"/>
                  <a:gd name="connsiteX28" fmla="*/ 147353 w 245667"/>
                  <a:gd name="connsiteY28" fmla="*/ 113305 h 446226"/>
                  <a:gd name="connsiteX29" fmla="*/ 147353 w 245667"/>
                  <a:gd name="connsiteY29" fmla="*/ 110588 h 446226"/>
                  <a:gd name="connsiteX30" fmla="*/ 146706 w 245667"/>
                  <a:gd name="connsiteY30" fmla="*/ 71769 h 446226"/>
                  <a:gd name="connsiteX31" fmla="*/ 145865 w 245667"/>
                  <a:gd name="connsiteY31" fmla="*/ 66011 h 446226"/>
                  <a:gd name="connsiteX32" fmla="*/ 126779 w 245667"/>
                  <a:gd name="connsiteY32" fmla="*/ 42849 h 446226"/>
                  <a:gd name="connsiteX33" fmla="*/ 88348 w 245667"/>
                  <a:gd name="connsiteY33" fmla="*/ 143261 h 446226"/>
                  <a:gd name="connsiteX34" fmla="*/ 88348 w 245667"/>
                  <a:gd name="connsiteY34" fmla="*/ 207506 h 446226"/>
                  <a:gd name="connsiteX35" fmla="*/ 94818 w 245667"/>
                  <a:gd name="connsiteY35" fmla="*/ 221157 h 446226"/>
                  <a:gd name="connsiteX36" fmla="*/ 110087 w 245667"/>
                  <a:gd name="connsiteY36" fmla="*/ 192625 h 446226"/>
                  <a:gd name="connsiteX37" fmla="*/ 119080 w 245667"/>
                  <a:gd name="connsiteY37" fmla="*/ 169851 h 446226"/>
                  <a:gd name="connsiteX38" fmla="*/ 145800 w 245667"/>
                  <a:gd name="connsiteY38" fmla="*/ 143519 h 446226"/>
                  <a:gd name="connsiteX39" fmla="*/ 178149 w 245667"/>
                  <a:gd name="connsiteY39" fmla="*/ 154518 h 446226"/>
                  <a:gd name="connsiteX40" fmla="*/ 222856 w 245667"/>
                  <a:gd name="connsiteY40" fmla="*/ 218116 h 446226"/>
                  <a:gd name="connsiteX41" fmla="*/ 244854 w 245667"/>
                  <a:gd name="connsiteY41" fmla="*/ 334573 h 446226"/>
                  <a:gd name="connsiteX42" fmla="*/ 208364 w 245667"/>
                  <a:gd name="connsiteY42" fmla="*/ 417257 h 446226"/>
                  <a:gd name="connsiteX43" fmla="*/ 148906 w 245667"/>
                  <a:gd name="connsiteY43" fmla="*/ 444560 h 4462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245667" h="446226">
                    <a:moveTo>
                      <a:pt x="148906" y="444560"/>
                    </a:moveTo>
                    <a:cubicBezTo>
                      <a:pt x="141272" y="445569"/>
                      <a:pt x="133637" y="446003"/>
                      <a:pt x="125938" y="445854"/>
                    </a:cubicBezTo>
                    <a:cubicBezTo>
                      <a:pt x="114810" y="445459"/>
                      <a:pt x="103876" y="442353"/>
                      <a:pt x="94236" y="436796"/>
                    </a:cubicBezTo>
                    <a:cubicBezTo>
                      <a:pt x="82526" y="430397"/>
                      <a:pt x="73404" y="420194"/>
                      <a:pt x="68357" y="407876"/>
                    </a:cubicBezTo>
                    <a:lnTo>
                      <a:pt x="66675" y="400759"/>
                    </a:lnTo>
                    <a:cubicBezTo>
                      <a:pt x="66028" y="396411"/>
                      <a:pt x="66480" y="391973"/>
                      <a:pt x="67904" y="387819"/>
                    </a:cubicBezTo>
                    <a:cubicBezTo>
                      <a:pt x="69457" y="383355"/>
                      <a:pt x="71721" y="380832"/>
                      <a:pt x="74374" y="380379"/>
                    </a:cubicBezTo>
                    <a:cubicBezTo>
                      <a:pt x="79485" y="379603"/>
                      <a:pt x="86473" y="382967"/>
                      <a:pt x="95466" y="390472"/>
                    </a:cubicBezTo>
                    <a:cubicBezTo>
                      <a:pt x="100706" y="396107"/>
                      <a:pt x="106981" y="400772"/>
                      <a:pt x="113840" y="404253"/>
                    </a:cubicBezTo>
                    <a:cubicBezTo>
                      <a:pt x="119404" y="407941"/>
                      <a:pt x="126133" y="409500"/>
                      <a:pt x="132796" y="408652"/>
                    </a:cubicBezTo>
                    <a:cubicBezTo>
                      <a:pt x="145736" y="406627"/>
                      <a:pt x="153241" y="393144"/>
                      <a:pt x="155312" y="368216"/>
                    </a:cubicBezTo>
                    <a:cubicBezTo>
                      <a:pt x="157511" y="334482"/>
                      <a:pt x="156152" y="300613"/>
                      <a:pt x="151300" y="267158"/>
                    </a:cubicBezTo>
                    <a:cubicBezTo>
                      <a:pt x="148712" y="249819"/>
                      <a:pt x="146124" y="234420"/>
                      <a:pt x="143795" y="220898"/>
                    </a:cubicBezTo>
                    <a:cubicBezTo>
                      <a:pt x="142501" y="211828"/>
                      <a:pt x="140301" y="202906"/>
                      <a:pt x="137325" y="194243"/>
                    </a:cubicBezTo>
                    <a:cubicBezTo>
                      <a:pt x="133572" y="202479"/>
                      <a:pt x="130532" y="211006"/>
                      <a:pt x="128138" y="219734"/>
                    </a:cubicBezTo>
                    <a:cubicBezTo>
                      <a:pt x="124903" y="230473"/>
                      <a:pt x="121151" y="241259"/>
                      <a:pt x="116816" y="252083"/>
                    </a:cubicBezTo>
                    <a:cubicBezTo>
                      <a:pt x="106464" y="275180"/>
                      <a:pt x="91842" y="288184"/>
                      <a:pt x="73144" y="290902"/>
                    </a:cubicBezTo>
                    <a:cubicBezTo>
                      <a:pt x="59688" y="292953"/>
                      <a:pt x="45972" y="288999"/>
                      <a:pt x="35684" y="280097"/>
                    </a:cubicBezTo>
                    <a:cubicBezTo>
                      <a:pt x="16663" y="264323"/>
                      <a:pt x="4565" y="241770"/>
                      <a:pt x="1847" y="217210"/>
                    </a:cubicBezTo>
                    <a:cubicBezTo>
                      <a:pt x="-1258" y="193576"/>
                      <a:pt x="-1129" y="169631"/>
                      <a:pt x="2300" y="146042"/>
                    </a:cubicBezTo>
                    <a:cubicBezTo>
                      <a:pt x="7735" y="98599"/>
                      <a:pt x="24298" y="59651"/>
                      <a:pt x="51923" y="29198"/>
                    </a:cubicBezTo>
                    <a:cubicBezTo>
                      <a:pt x="64992" y="14460"/>
                      <a:pt x="82526" y="4412"/>
                      <a:pt x="101806" y="601"/>
                    </a:cubicBezTo>
                    <a:cubicBezTo>
                      <a:pt x="123156" y="-3190"/>
                      <a:pt x="144894" y="4587"/>
                      <a:pt x="158999" y="21046"/>
                    </a:cubicBezTo>
                    <a:cubicBezTo>
                      <a:pt x="169869" y="33565"/>
                      <a:pt x="176856" y="48918"/>
                      <a:pt x="179314" y="65299"/>
                    </a:cubicBezTo>
                    <a:cubicBezTo>
                      <a:pt x="181255" y="79455"/>
                      <a:pt x="180543" y="93844"/>
                      <a:pt x="177244" y="107741"/>
                    </a:cubicBezTo>
                    <a:cubicBezTo>
                      <a:pt x="174721" y="117058"/>
                      <a:pt x="169997" y="122298"/>
                      <a:pt x="163269" y="123398"/>
                    </a:cubicBezTo>
                    <a:cubicBezTo>
                      <a:pt x="161652" y="123528"/>
                      <a:pt x="159970" y="123528"/>
                      <a:pt x="158352" y="123398"/>
                    </a:cubicBezTo>
                    <a:cubicBezTo>
                      <a:pt x="155635" y="122971"/>
                      <a:pt x="153176" y="121703"/>
                      <a:pt x="151236" y="119775"/>
                    </a:cubicBezTo>
                    <a:cubicBezTo>
                      <a:pt x="149230" y="118138"/>
                      <a:pt x="147871" y="115848"/>
                      <a:pt x="147353" y="113305"/>
                    </a:cubicBezTo>
                    <a:lnTo>
                      <a:pt x="147353" y="110588"/>
                    </a:lnTo>
                    <a:cubicBezTo>
                      <a:pt x="147353" y="99376"/>
                      <a:pt x="147160" y="86436"/>
                      <a:pt x="146706" y="71769"/>
                    </a:cubicBezTo>
                    <a:lnTo>
                      <a:pt x="145865" y="66011"/>
                    </a:lnTo>
                    <a:cubicBezTo>
                      <a:pt x="143342" y="49015"/>
                      <a:pt x="137002" y="41296"/>
                      <a:pt x="126779" y="42849"/>
                    </a:cubicBezTo>
                    <a:cubicBezTo>
                      <a:pt x="107628" y="45870"/>
                      <a:pt x="94818" y="79339"/>
                      <a:pt x="88348" y="143261"/>
                    </a:cubicBezTo>
                    <a:cubicBezTo>
                      <a:pt x="86084" y="164618"/>
                      <a:pt x="86084" y="186149"/>
                      <a:pt x="88348" y="207506"/>
                    </a:cubicBezTo>
                    <a:cubicBezTo>
                      <a:pt x="89772" y="217081"/>
                      <a:pt x="91972" y="221610"/>
                      <a:pt x="94818" y="221157"/>
                    </a:cubicBezTo>
                    <a:cubicBezTo>
                      <a:pt x="97665" y="220704"/>
                      <a:pt x="103747" y="211064"/>
                      <a:pt x="110087" y="192625"/>
                    </a:cubicBezTo>
                    <a:cubicBezTo>
                      <a:pt x="112610" y="184848"/>
                      <a:pt x="115587" y="177240"/>
                      <a:pt x="119080" y="169851"/>
                    </a:cubicBezTo>
                    <a:cubicBezTo>
                      <a:pt x="125550" y="154065"/>
                      <a:pt x="134737" y="145266"/>
                      <a:pt x="145800" y="143519"/>
                    </a:cubicBezTo>
                    <a:cubicBezTo>
                      <a:pt x="157705" y="142245"/>
                      <a:pt x="169480" y="146269"/>
                      <a:pt x="178149" y="154518"/>
                    </a:cubicBezTo>
                    <a:cubicBezTo>
                      <a:pt x="194842" y="167975"/>
                      <a:pt x="209722" y="189177"/>
                      <a:pt x="222856" y="218116"/>
                    </a:cubicBezTo>
                    <a:cubicBezTo>
                      <a:pt x="239677" y="254528"/>
                      <a:pt x="247247" y="294538"/>
                      <a:pt x="244854" y="334573"/>
                    </a:cubicBezTo>
                    <a:cubicBezTo>
                      <a:pt x="242525" y="371108"/>
                      <a:pt x="230361" y="398669"/>
                      <a:pt x="208364" y="417257"/>
                    </a:cubicBezTo>
                    <a:cubicBezTo>
                      <a:pt x="191478" y="431691"/>
                      <a:pt x="170903" y="441144"/>
                      <a:pt x="148906" y="444560"/>
                    </a:cubicBezTo>
                    <a:close/>
                  </a:path>
                </a:pathLst>
              </a:custGeom>
              <a:solidFill>
                <a:srgbClr val="313759"/>
              </a:solidFill>
              <a:ln w="6466" cap="flat">
                <a:noFill/>
                <a:prstDash val="solid"/>
                <a:miter/>
              </a:ln>
            </p:spPr>
            <p:txBody>
              <a:bodyPr rtlCol="0" anchor="ctr"/>
              <a:lstStyle/>
              <a:p>
                <a:endParaRPr lang="fr-FR"/>
              </a:p>
            </p:txBody>
          </p:sp>
          <p:sp>
            <p:nvSpPr>
              <p:cNvPr id="125" name="Graphique 6">
                <a:extLst>
                  <a:ext uri="{FF2B5EF4-FFF2-40B4-BE49-F238E27FC236}">
                    <a16:creationId xmlns:a16="http://schemas.microsoft.com/office/drawing/2014/main" id="{5988CDDD-E5D2-486A-93BC-8BF7FAD62CD8}"/>
                  </a:ext>
                </a:extLst>
              </p:cNvPr>
              <p:cNvSpPr/>
              <p:nvPr/>
            </p:nvSpPr>
            <p:spPr>
              <a:xfrm>
                <a:off x="8607694" y="3083923"/>
                <a:ext cx="126936" cy="500557"/>
              </a:xfrm>
              <a:custGeom>
                <a:avLst/>
                <a:gdLst>
                  <a:gd name="connsiteX0" fmla="*/ 88982 w 126936"/>
                  <a:gd name="connsiteY0" fmla="*/ 404951 h 500557"/>
                  <a:gd name="connsiteX1" fmla="*/ 60579 w 126936"/>
                  <a:gd name="connsiteY1" fmla="*/ 382889 h 500557"/>
                  <a:gd name="connsiteX2" fmla="*/ 8044 w 126936"/>
                  <a:gd name="connsiteY2" fmla="*/ 207492 h 500557"/>
                  <a:gd name="connsiteX3" fmla="*/ -237 w 126936"/>
                  <a:gd name="connsiteY3" fmla="*/ 108634 h 500557"/>
                  <a:gd name="connsiteX4" fmla="*/ 13543 w 126936"/>
                  <a:gd name="connsiteY4" fmla="*/ 11198 h 500557"/>
                  <a:gd name="connsiteX5" fmla="*/ 33664 w 126936"/>
                  <a:gd name="connsiteY5" fmla="*/ 5 h 500557"/>
                  <a:gd name="connsiteX6" fmla="*/ 72937 w 126936"/>
                  <a:gd name="connsiteY6" fmla="*/ 30284 h 500557"/>
                  <a:gd name="connsiteX7" fmla="*/ 91440 w 126936"/>
                  <a:gd name="connsiteY7" fmla="*/ 110898 h 500557"/>
                  <a:gd name="connsiteX8" fmla="*/ 108132 w 126936"/>
                  <a:gd name="connsiteY8" fmla="*/ 293282 h 500557"/>
                  <a:gd name="connsiteX9" fmla="*/ 103280 w 126936"/>
                  <a:gd name="connsiteY9" fmla="*/ 390329 h 500557"/>
                  <a:gd name="connsiteX10" fmla="*/ 88982 w 126936"/>
                  <a:gd name="connsiteY10" fmla="*/ 404951 h 500557"/>
                  <a:gd name="connsiteX11" fmla="*/ 101210 w 126936"/>
                  <a:gd name="connsiteY11" fmla="*/ 499798 h 500557"/>
                  <a:gd name="connsiteX12" fmla="*/ 60644 w 126936"/>
                  <a:gd name="connsiteY12" fmla="*/ 470018 h 500557"/>
                  <a:gd name="connsiteX13" fmla="*/ 60385 w 126936"/>
                  <a:gd name="connsiteY13" fmla="*/ 467902 h 500557"/>
                  <a:gd name="connsiteX14" fmla="*/ 60385 w 126936"/>
                  <a:gd name="connsiteY14" fmla="*/ 457227 h 500557"/>
                  <a:gd name="connsiteX15" fmla="*/ 68796 w 126936"/>
                  <a:gd name="connsiteY15" fmla="*/ 444288 h 500557"/>
                  <a:gd name="connsiteX16" fmla="*/ 86911 w 126936"/>
                  <a:gd name="connsiteY16" fmla="*/ 436394 h 500557"/>
                  <a:gd name="connsiteX17" fmla="*/ 106320 w 126936"/>
                  <a:gd name="connsiteY17" fmla="*/ 438594 h 500557"/>
                  <a:gd name="connsiteX18" fmla="*/ 126118 w 126936"/>
                  <a:gd name="connsiteY18" fmla="*/ 463309 h 500557"/>
                  <a:gd name="connsiteX19" fmla="*/ 126118 w 126936"/>
                  <a:gd name="connsiteY19" fmla="*/ 476248 h 500557"/>
                  <a:gd name="connsiteX20" fmla="*/ 101210 w 126936"/>
                  <a:gd name="connsiteY20" fmla="*/ 499798 h 500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26936" h="500557">
                    <a:moveTo>
                      <a:pt x="88982" y="404951"/>
                    </a:moveTo>
                    <a:cubicBezTo>
                      <a:pt x="79729" y="406458"/>
                      <a:pt x="70219" y="399109"/>
                      <a:pt x="60579" y="382889"/>
                    </a:cubicBezTo>
                    <a:cubicBezTo>
                      <a:pt x="37158" y="343727"/>
                      <a:pt x="19625" y="285259"/>
                      <a:pt x="8044" y="207492"/>
                    </a:cubicBezTo>
                    <a:cubicBezTo>
                      <a:pt x="3127" y="174755"/>
                      <a:pt x="345" y="141733"/>
                      <a:pt x="-237" y="108634"/>
                    </a:cubicBezTo>
                    <a:cubicBezTo>
                      <a:pt x="-1273" y="55775"/>
                      <a:pt x="3257" y="23297"/>
                      <a:pt x="13543" y="11198"/>
                    </a:cubicBezTo>
                    <a:cubicBezTo>
                      <a:pt x="18655" y="5162"/>
                      <a:pt x="25836" y="1189"/>
                      <a:pt x="33664" y="5"/>
                    </a:cubicBezTo>
                    <a:cubicBezTo>
                      <a:pt x="48739" y="-2408"/>
                      <a:pt x="61873" y="7685"/>
                      <a:pt x="72937" y="30284"/>
                    </a:cubicBezTo>
                    <a:cubicBezTo>
                      <a:pt x="79406" y="44731"/>
                      <a:pt x="85552" y="71607"/>
                      <a:pt x="91440" y="110898"/>
                    </a:cubicBezTo>
                    <a:cubicBezTo>
                      <a:pt x="100174" y="171358"/>
                      <a:pt x="105738" y="232239"/>
                      <a:pt x="108132" y="293282"/>
                    </a:cubicBezTo>
                    <a:cubicBezTo>
                      <a:pt x="109685" y="344348"/>
                      <a:pt x="108067" y="376697"/>
                      <a:pt x="103280" y="390329"/>
                    </a:cubicBezTo>
                    <a:cubicBezTo>
                      <a:pt x="100110" y="398999"/>
                      <a:pt x="95257" y="403980"/>
                      <a:pt x="88982" y="404951"/>
                    </a:cubicBezTo>
                    <a:close/>
                    <a:moveTo>
                      <a:pt x="101210" y="499798"/>
                    </a:moveTo>
                    <a:cubicBezTo>
                      <a:pt x="81800" y="502774"/>
                      <a:pt x="63620" y="489440"/>
                      <a:pt x="60644" y="470018"/>
                    </a:cubicBezTo>
                    <a:cubicBezTo>
                      <a:pt x="60514" y="469313"/>
                      <a:pt x="60450" y="468607"/>
                      <a:pt x="60385" y="467902"/>
                    </a:cubicBezTo>
                    <a:cubicBezTo>
                      <a:pt x="59868" y="464357"/>
                      <a:pt x="59868" y="460766"/>
                      <a:pt x="60385" y="457227"/>
                    </a:cubicBezTo>
                    <a:cubicBezTo>
                      <a:pt x="61420" y="451993"/>
                      <a:pt x="64461" y="447354"/>
                      <a:pt x="68796" y="444288"/>
                    </a:cubicBezTo>
                    <a:cubicBezTo>
                      <a:pt x="73971" y="440043"/>
                      <a:pt x="80248" y="437313"/>
                      <a:pt x="86911" y="436394"/>
                    </a:cubicBezTo>
                    <a:cubicBezTo>
                      <a:pt x="93445" y="435793"/>
                      <a:pt x="100045" y="436537"/>
                      <a:pt x="106320" y="438594"/>
                    </a:cubicBezTo>
                    <a:cubicBezTo>
                      <a:pt x="117125" y="442308"/>
                      <a:pt x="124889" y="451935"/>
                      <a:pt x="126118" y="463309"/>
                    </a:cubicBezTo>
                    <a:cubicBezTo>
                      <a:pt x="126700" y="467598"/>
                      <a:pt x="126700" y="471959"/>
                      <a:pt x="126118" y="476248"/>
                    </a:cubicBezTo>
                    <a:cubicBezTo>
                      <a:pt x="123919" y="488748"/>
                      <a:pt x="113826" y="498323"/>
                      <a:pt x="101210" y="499798"/>
                    </a:cubicBezTo>
                    <a:close/>
                  </a:path>
                </a:pathLst>
              </a:custGeom>
              <a:solidFill>
                <a:srgbClr val="313759"/>
              </a:solidFill>
              <a:ln w="6466" cap="flat">
                <a:noFill/>
                <a:prstDash val="solid"/>
                <a:miter/>
              </a:ln>
            </p:spPr>
            <p:txBody>
              <a:bodyPr rtlCol="0" anchor="ctr"/>
              <a:lstStyle/>
              <a:p>
                <a:endParaRPr lang="fr-FR"/>
              </a:p>
            </p:txBody>
          </p:sp>
          <p:sp>
            <p:nvSpPr>
              <p:cNvPr id="126" name="Graphique 6">
                <a:extLst>
                  <a:ext uri="{FF2B5EF4-FFF2-40B4-BE49-F238E27FC236}">
                    <a16:creationId xmlns:a16="http://schemas.microsoft.com/office/drawing/2014/main" id="{3545F4C0-F40E-4C4B-A18C-F703B4A72999}"/>
                  </a:ext>
                </a:extLst>
              </p:cNvPr>
              <p:cNvSpPr/>
              <p:nvPr/>
            </p:nvSpPr>
            <p:spPr>
              <a:xfrm>
                <a:off x="6132295" y="2265065"/>
                <a:ext cx="3094704" cy="491576"/>
              </a:xfrm>
              <a:custGeom>
                <a:avLst/>
                <a:gdLst>
                  <a:gd name="connsiteX0" fmla="*/ 2976897 w 3094704"/>
                  <a:gd name="connsiteY0" fmla="*/ -344 h 491576"/>
                  <a:gd name="connsiteX1" fmla="*/ 107600 w 3094704"/>
                  <a:gd name="connsiteY1" fmla="*/ 443162 h 491576"/>
                  <a:gd name="connsiteX2" fmla="*/ -382 w 3094704"/>
                  <a:gd name="connsiteY2" fmla="*/ 491232 h 491576"/>
                  <a:gd name="connsiteX3" fmla="*/ 3094323 w 3094704"/>
                  <a:gd name="connsiteY3" fmla="*/ 12854 h 491576"/>
                </a:gdLst>
                <a:ahLst/>
                <a:cxnLst>
                  <a:cxn ang="0">
                    <a:pos x="connsiteX0" y="connsiteY0"/>
                  </a:cxn>
                  <a:cxn ang="0">
                    <a:pos x="connsiteX1" y="connsiteY1"/>
                  </a:cxn>
                  <a:cxn ang="0">
                    <a:pos x="connsiteX2" y="connsiteY2"/>
                  </a:cxn>
                  <a:cxn ang="0">
                    <a:pos x="connsiteX3" y="connsiteY3"/>
                  </a:cxn>
                </a:cxnLst>
                <a:rect l="l" t="t" r="r" b="b"/>
                <a:pathLst>
                  <a:path w="3094704" h="491576">
                    <a:moveTo>
                      <a:pt x="2976897" y="-344"/>
                    </a:moveTo>
                    <a:lnTo>
                      <a:pt x="107600" y="443162"/>
                    </a:lnTo>
                    <a:lnTo>
                      <a:pt x="-382" y="491232"/>
                    </a:lnTo>
                    <a:lnTo>
                      <a:pt x="3094323" y="12854"/>
                    </a:lnTo>
                    <a:close/>
                  </a:path>
                </a:pathLst>
              </a:custGeom>
              <a:solidFill>
                <a:srgbClr val="EAE1B9"/>
              </a:solidFill>
              <a:ln w="6466" cap="flat">
                <a:noFill/>
                <a:prstDash val="solid"/>
                <a:miter/>
              </a:ln>
            </p:spPr>
            <p:txBody>
              <a:bodyPr rtlCol="0" anchor="ctr"/>
              <a:lstStyle/>
              <a:p>
                <a:endParaRPr lang="fr-FR"/>
              </a:p>
            </p:txBody>
          </p:sp>
          <p:sp>
            <p:nvSpPr>
              <p:cNvPr id="127" name="Graphique 6">
                <a:extLst>
                  <a:ext uri="{FF2B5EF4-FFF2-40B4-BE49-F238E27FC236}">
                    <a16:creationId xmlns:a16="http://schemas.microsoft.com/office/drawing/2014/main" id="{F76CB315-FCD1-4A57-A231-5BB2085C0D1B}"/>
                  </a:ext>
                </a:extLst>
              </p:cNvPr>
              <p:cNvSpPr/>
              <p:nvPr/>
            </p:nvSpPr>
            <p:spPr>
              <a:xfrm>
                <a:off x="7599389" y="2422475"/>
                <a:ext cx="140977" cy="79578"/>
              </a:xfrm>
              <a:custGeom>
                <a:avLst/>
                <a:gdLst>
                  <a:gd name="connsiteX0" fmla="*/ -382 w 140977"/>
                  <a:gd name="connsiteY0" fmla="*/ 19907 h 79578"/>
                  <a:gd name="connsiteX1" fmla="*/ 131538 w 140977"/>
                  <a:gd name="connsiteY1" fmla="*/ -344 h 79578"/>
                  <a:gd name="connsiteX2" fmla="*/ 140596 w 140977"/>
                  <a:gd name="connsiteY2" fmla="*/ 58920 h 79578"/>
                  <a:gd name="connsiteX3" fmla="*/ 8741 w 140977"/>
                  <a:gd name="connsiteY3" fmla="*/ 79235 h 79578"/>
                </a:gdLst>
                <a:ahLst/>
                <a:cxnLst>
                  <a:cxn ang="0">
                    <a:pos x="connsiteX0" y="connsiteY0"/>
                  </a:cxn>
                  <a:cxn ang="0">
                    <a:pos x="connsiteX1" y="connsiteY1"/>
                  </a:cxn>
                  <a:cxn ang="0">
                    <a:pos x="connsiteX2" y="connsiteY2"/>
                  </a:cxn>
                  <a:cxn ang="0">
                    <a:pos x="connsiteX3" y="connsiteY3"/>
                  </a:cxn>
                </a:cxnLst>
                <a:rect l="l" t="t" r="r" b="b"/>
                <a:pathLst>
                  <a:path w="140977" h="79578">
                    <a:moveTo>
                      <a:pt x="-382" y="19907"/>
                    </a:moveTo>
                    <a:lnTo>
                      <a:pt x="131538" y="-344"/>
                    </a:lnTo>
                    <a:lnTo>
                      <a:pt x="140596" y="58920"/>
                    </a:lnTo>
                    <a:lnTo>
                      <a:pt x="8741" y="79235"/>
                    </a:lnTo>
                    <a:close/>
                  </a:path>
                </a:pathLst>
              </a:custGeom>
              <a:solidFill>
                <a:srgbClr val="774815"/>
              </a:solidFill>
              <a:ln w="6466" cap="flat">
                <a:noFill/>
                <a:prstDash val="solid"/>
                <a:miter/>
              </a:ln>
            </p:spPr>
            <p:txBody>
              <a:bodyPr rtlCol="0" anchor="ctr"/>
              <a:lstStyle/>
              <a:p>
                <a:endParaRPr lang="fr-FR"/>
              </a:p>
            </p:txBody>
          </p:sp>
          <p:sp>
            <p:nvSpPr>
              <p:cNvPr id="128" name="Graphique 6">
                <a:extLst>
                  <a:ext uri="{FF2B5EF4-FFF2-40B4-BE49-F238E27FC236}">
                    <a16:creationId xmlns:a16="http://schemas.microsoft.com/office/drawing/2014/main" id="{F06AE6A7-DB82-4F66-A87B-428D6AEEC4F0}"/>
                  </a:ext>
                </a:extLst>
              </p:cNvPr>
              <p:cNvSpPr/>
              <p:nvPr/>
            </p:nvSpPr>
            <p:spPr>
              <a:xfrm>
                <a:off x="7599433" y="2417887"/>
                <a:ext cx="131961" cy="29363"/>
              </a:xfrm>
              <a:custGeom>
                <a:avLst/>
                <a:gdLst>
                  <a:gd name="connsiteX0" fmla="*/ 131559 w 131961"/>
                  <a:gd name="connsiteY0" fmla="*/ 4180 h 29363"/>
                  <a:gd name="connsiteX1" fmla="*/ 67248 w 131961"/>
                  <a:gd name="connsiteY1" fmla="*/ 24948 h 29363"/>
                  <a:gd name="connsiteX2" fmla="*/ -361 w 131961"/>
                  <a:gd name="connsiteY2" fmla="*/ 24495 h 29363"/>
                  <a:gd name="connsiteX3" fmla="*/ 64337 w 131961"/>
                  <a:gd name="connsiteY3" fmla="*/ 3727 h 29363"/>
                  <a:gd name="connsiteX4" fmla="*/ 131559 w 131961"/>
                  <a:gd name="connsiteY4" fmla="*/ 4180 h 293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1961" h="29363">
                    <a:moveTo>
                      <a:pt x="131559" y="4180"/>
                    </a:moveTo>
                    <a:cubicBezTo>
                      <a:pt x="132465" y="10067"/>
                      <a:pt x="103673" y="19319"/>
                      <a:pt x="67248" y="24948"/>
                    </a:cubicBezTo>
                    <a:cubicBezTo>
                      <a:pt x="30823" y="30577"/>
                      <a:pt x="545" y="30318"/>
                      <a:pt x="-361" y="24495"/>
                    </a:cubicBezTo>
                    <a:cubicBezTo>
                      <a:pt x="-1267" y="18672"/>
                      <a:pt x="27588" y="9291"/>
                      <a:pt x="64337" y="3727"/>
                    </a:cubicBezTo>
                    <a:cubicBezTo>
                      <a:pt x="101085" y="-1837"/>
                      <a:pt x="130653" y="-1708"/>
                      <a:pt x="131559" y="4180"/>
                    </a:cubicBezTo>
                    <a:close/>
                  </a:path>
                </a:pathLst>
              </a:custGeom>
              <a:solidFill>
                <a:srgbClr val="5B330C"/>
              </a:solidFill>
              <a:ln w="6466" cap="flat">
                <a:noFill/>
                <a:prstDash val="solid"/>
                <a:miter/>
              </a:ln>
            </p:spPr>
            <p:txBody>
              <a:bodyPr rtlCol="0" anchor="ctr"/>
              <a:lstStyle/>
              <a:p>
                <a:endParaRPr lang="fr-FR"/>
              </a:p>
            </p:txBody>
          </p:sp>
          <p:sp>
            <p:nvSpPr>
              <p:cNvPr id="129" name="Graphique 6">
                <a:extLst>
                  <a:ext uri="{FF2B5EF4-FFF2-40B4-BE49-F238E27FC236}">
                    <a16:creationId xmlns:a16="http://schemas.microsoft.com/office/drawing/2014/main" id="{DB597DA9-21CD-4AB9-BD94-9EBA0037C944}"/>
                  </a:ext>
                </a:extLst>
              </p:cNvPr>
              <p:cNvSpPr/>
              <p:nvPr/>
            </p:nvSpPr>
            <p:spPr>
              <a:xfrm>
                <a:off x="7608620" y="2477149"/>
                <a:ext cx="131896" cy="29365"/>
              </a:xfrm>
              <a:custGeom>
                <a:avLst/>
                <a:gdLst>
                  <a:gd name="connsiteX0" fmla="*/ 131494 w 131896"/>
                  <a:gd name="connsiteY0" fmla="*/ 4181 h 29365"/>
                  <a:gd name="connsiteX1" fmla="*/ 67184 w 131896"/>
                  <a:gd name="connsiteY1" fmla="*/ 24949 h 29365"/>
                  <a:gd name="connsiteX2" fmla="*/ -361 w 131896"/>
                  <a:gd name="connsiteY2" fmla="*/ 24496 h 29365"/>
                  <a:gd name="connsiteX3" fmla="*/ 63949 w 131896"/>
                  <a:gd name="connsiteY3" fmla="*/ 3728 h 29365"/>
                  <a:gd name="connsiteX4" fmla="*/ 131494 w 131896"/>
                  <a:gd name="connsiteY4" fmla="*/ 4181 h 293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1896" h="29365">
                    <a:moveTo>
                      <a:pt x="131494" y="4181"/>
                    </a:moveTo>
                    <a:cubicBezTo>
                      <a:pt x="132399" y="10069"/>
                      <a:pt x="103609" y="19320"/>
                      <a:pt x="67184" y="24949"/>
                    </a:cubicBezTo>
                    <a:cubicBezTo>
                      <a:pt x="30759" y="30578"/>
                      <a:pt x="544" y="30319"/>
                      <a:pt x="-361" y="24496"/>
                    </a:cubicBezTo>
                    <a:cubicBezTo>
                      <a:pt x="-1267" y="18674"/>
                      <a:pt x="27524" y="9357"/>
                      <a:pt x="63949" y="3728"/>
                    </a:cubicBezTo>
                    <a:cubicBezTo>
                      <a:pt x="100374" y="-1901"/>
                      <a:pt x="130653" y="-1642"/>
                      <a:pt x="131494" y="4181"/>
                    </a:cubicBezTo>
                    <a:close/>
                  </a:path>
                </a:pathLst>
              </a:custGeom>
              <a:solidFill>
                <a:srgbClr val="774815"/>
              </a:solidFill>
              <a:ln w="6466" cap="flat">
                <a:noFill/>
                <a:prstDash val="solid"/>
                <a:miter/>
              </a:ln>
            </p:spPr>
            <p:txBody>
              <a:bodyPr rtlCol="0" anchor="ctr"/>
              <a:lstStyle/>
              <a:p>
                <a:endParaRPr lang="fr-FR"/>
              </a:p>
            </p:txBody>
          </p:sp>
          <p:sp>
            <p:nvSpPr>
              <p:cNvPr id="130" name="Graphique 6">
                <a:extLst>
                  <a:ext uri="{FF2B5EF4-FFF2-40B4-BE49-F238E27FC236}">
                    <a16:creationId xmlns:a16="http://schemas.microsoft.com/office/drawing/2014/main" id="{93506329-D277-437E-93FA-5C81C31C5EF2}"/>
                  </a:ext>
                </a:extLst>
              </p:cNvPr>
              <p:cNvSpPr/>
              <p:nvPr/>
            </p:nvSpPr>
            <p:spPr>
              <a:xfrm>
                <a:off x="7936748" y="5427501"/>
                <a:ext cx="300047" cy="318716"/>
              </a:xfrm>
              <a:custGeom>
                <a:avLst/>
                <a:gdLst>
                  <a:gd name="connsiteX0" fmla="*/ 299666 w 300047"/>
                  <a:gd name="connsiteY0" fmla="*/ 177001 h 318716"/>
                  <a:gd name="connsiteX1" fmla="*/ 170269 w 300047"/>
                  <a:gd name="connsiteY1" fmla="*/ -336 h 318716"/>
                  <a:gd name="connsiteX2" fmla="*/ 179650 w 300047"/>
                  <a:gd name="connsiteY2" fmla="*/ 52004 h 318716"/>
                  <a:gd name="connsiteX3" fmla="*/ 48 w 300047"/>
                  <a:gd name="connsiteY3" fmla="*/ 88365 h 318716"/>
                  <a:gd name="connsiteX4" fmla="*/ 41390 w 300047"/>
                  <a:gd name="connsiteY4" fmla="*/ 152351 h 318716"/>
                  <a:gd name="connsiteX5" fmla="*/ 18034 w 300047"/>
                  <a:gd name="connsiteY5" fmla="*/ 196411 h 318716"/>
                  <a:gd name="connsiteX6" fmla="*/ 57500 w 300047"/>
                  <a:gd name="connsiteY6" fmla="*/ 235230 h 318716"/>
                  <a:gd name="connsiteX7" fmla="*/ 36021 w 300047"/>
                  <a:gd name="connsiteY7" fmla="*/ 263309 h 318716"/>
                  <a:gd name="connsiteX8" fmla="*/ 254377 w 300047"/>
                  <a:gd name="connsiteY8" fmla="*/ 298505 h 318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0047" h="318716">
                    <a:moveTo>
                      <a:pt x="299666" y="177001"/>
                    </a:moveTo>
                    <a:cubicBezTo>
                      <a:pt x="290672" y="129448"/>
                      <a:pt x="275469" y="-1501"/>
                      <a:pt x="170269" y="-336"/>
                    </a:cubicBezTo>
                    <a:lnTo>
                      <a:pt x="179650" y="52004"/>
                    </a:lnTo>
                    <a:cubicBezTo>
                      <a:pt x="179650" y="52004"/>
                      <a:pt x="5419" y="29554"/>
                      <a:pt x="48" y="88365"/>
                    </a:cubicBezTo>
                    <a:cubicBezTo>
                      <a:pt x="-5321" y="147176"/>
                      <a:pt x="41390" y="152351"/>
                      <a:pt x="41390" y="152351"/>
                    </a:cubicBezTo>
                    <a:cubicBezTo>
                      <a:pt x="41390" y="152351"/>
                      <a:pt x="9041" y="164644"/>
                      <a:pt x="18034" y="196411"/>
                    </a:cubicBezTo>
                    <a:cubicBezTo>
                      <a:pt x="23534" y="215342"/>
                      <a:pt x="38479" y="230041"/>
                      <a:pt x="57500" y="235230"/>
                    </a:cubicBezTo>
                    <a:cubicBezTo>
                      <a:pt x="57500" y="235230"/>
                      <a:pt x="25151" y="229989"/>
                      <a:pt x="36021" y="263309"/>
                    </a:cubicBezTo>
                    <a:cubicBezTo>
                      <a:pt x="46890" y="296628"/>
                      <a:pt x="153059" y="346510"/>
                      <a:pt x="254377" y="298505"/>
                    </a:cubicBezTo>
                    <a:close/>
                  </a:path>
                </a:pathLst>
              </a:custGeom>
              <a:solidFill>
                <a:srgbClr val="D19D82"/>
              </a:solidFill>
              <a:ln w="6466" cap="flat">
                <a:noFill/>
                <a:prstDash val="solid"/>
                <a:miter/>
              </a:ln>
            </p:spPr>
            <p:txBody>
              <a:bodyPr rtlCol="0" anchor="ctr"/>
              <a:lstStyle/>
              <a:p>
                <a:endParaRPr lang="fr-FR"/>
              </a:p>
            </p:txBody>
          </p:sp>
          <p:sp>
            <p:nvSpPr>
              <p:cNvPr id="149" name="Graphique 6">
                <a:extLst>
                  <a:ext uri="{FF2B5EF4-FFF2-40B4-BE49-F238E27FC236}">
                    <a16:creationId xmlns:a16="http://schemas.microsoft.com/office/drawing/2014/main" id="{DF925AA2-31A2-4FDC-A36F-6072AA9DAFDF}"/>
                  </a:ext>
                </a:extLst>
              </p:cNvPr>
              <p:cNvSpPr/>
              <p:nvPr/>
            </p:nvSpPr>
            <p:spPr>
              <a:xfrm>
                <a:off x="8145382" y="5574544"/>
                <a:ext cx="96382" cy="147082"/>
              </a:xfrm>
              <a:custGeom>
                <a:avLst/>
                <a:gdLst>
                  <a:gd name="connsiteX0" fmla="*/ 94136 w 96382"/>
                  <a:gd name="connsiteY0" fmla="*/ 29311 h 147082"/>
                  <a:gd name="connsiteX1" fmla="*/ 15787 w 96382"/>
                  <a:gd name="connsiteY1" fmla="*/ 29311 h 147082"/>
                  <a:gd name="connsiteX2" fmla="*/ 43931 w 96382"/>
                  <a:gd name="connsiteY2" fmla="*/ 146479 h 147082"/>
                  <a:gd name="connsiteX3" fmla="*/ 94136 w 96382"/>
                  <a:gd name="connsiteY3" fmla="*/ 29311 h 147082"/>
                </a:gdLst>
                <a:ahLst/>
                <a:cxnLst>
                  <a:cxn ang="0">
                    <a:pos x="connsiteX0" y="connsiteY0"/>
                  </a:cxn>
                  <a:cxn ang="0">
                    <a:pos x="connsiteX1" y="connsiteY1"/>
                  </a:cxn>
                  <a:cxn ang="0">
                    <a:pos x="connsiteX2" y="connsiteY2"/>
                  </a:cxn>
                  <a:cxn ang="0">
                    <a:pos x="connsiteX3" y="connsiteY3"/>
                  </a:cxn>
                </a:cxnLst>
                <a:rect l="l" t="t" r="r" b="b"/>
                <a:pathLst>
                  <a:path w="96382" h="147082">
                    <a:moveTo>
                      <a:pt x="94136" y="29311"/>
                    </a:moveTo>
                    <a:cubicBezTo>
                      <a:pt x="66316" y="-18630"/>
                      <a:pt x="29438" y="-838"/>
                      <a:pt x="15787" y="29311"/>
                    </a:cubicBezTo>
                    <a:cubicBezTo>
                      <a:pt x="2136" y="59460"/>
                      <a:pt x="-23032" y="139815"/>
                      <a:pt x="43931" y="146479"/>
                    </a:cubicBezTo>
                    <a:cubicBezTo>
                      <a:pt x="110893" y="153143"/>
                      <a:pt x="94136" y="29311"/>
                      <a:pt x="94136" y="29311"/>
                    </a:cubicBezTo>
                    <a:close/>
                  </a:path>
                </a:pathLst>
              </a:custGeom>
              <a:solidFill>
                <a:srgbClr val="AF0935"/>
              </a:solidFill>
              <a:ln w="6466" cap="flat">
                <a:noFill/>
                <a:prstDash val="solid"/>
                <a:miter/>
              </a:ln>
            </p:spPr>
            <p:txBody>
              <a:bodyPr rtlCol="0" anchor="ctr"/>
              <a:lstStyle/>
              <a:p>
                <a:endParaRPr lang="fr-FR"/>
              </a:p>
            </p:txBody>
          </p:sp>
          <p:sp>
            <p:nvSpPr>
              <p:cNvPr id="150" name="Graphique 6">
                <a:extLst>
                  <a:ext uri="{FF2B5EF4-FFF2-40B4-BE49-F238E27FC236}">
                    <a16:creationId xmlns:a16="http://schemas.microsoft.com/office/drawing/2014/main" id="{326EB48E-1E20-430F-8E43-D686F850D134}"/>
                  </a:ext>
                </a:extLst>
              </p:cNvPr>
              <p:cNvSpPr/>
              <p:nvPr/>
            </p:nvSpPr>
            <p:spPr>
              <a:xfrm>
                <a:off x="8267656" y="5781666"/>
                <a:ext cx="903508" cy="205925"/>
              </a:xfrm>
              <a:custGeom>
                <a:avLst/>
                <a:gdLst>
                  <a:gd name="connsiteX0" fmla="*/ -382 w 903508"/>
                  <a:gd name="connsiteY0" fmla="*/ 73671 h 205925"/>
                  <a:gd name="connsiteX1" fmla="*/ 895428 w 903508"/>
                  <a:gd name="connsiteY1" fmla="*/ 102009 h 205925"/>
                  <a:gd name="connsiteX2" fmla="*/ 903127 w 903508"/>
                  <a:gd name="connsiteY2" fmla="*/ -344 h 205925"/>
                  <a:gd name="connsiteX3" fmla="*/ 15017 w 903508"/>
                  <a:gd name="connsiteY3" fmla="*/ 22753 h 205925"/>
                </a:gdLst>
                <a:ahLst/>
                <a:cxnLst>
                  <a:cxn ang="0">
                    <a:pos x="connsiteX0" y="connsiteY0"/>
                  </a:cxn>
                  <a:cxn ang="0">
                    <a:pos x="connsiteX1" y="connsiteY1"/>
                  </a:cxn>
                  <a:cxn ang="0">
                    <a:pos x="connsiteX2" y="connsiteY2"/>
                  </a:cxn>
                  <a:cxn ang="0">
                    <a:pos x="connsiteX3" y="connsiteY3"/>
                  </a:cxn>
                </a:cxnLst>
                <a:rect l="l" t="t" r="r" b="b"/>
                <a:pathLst>
                  <a:path w="903508" h="205925">
                    <a:moveTo>
                      <a:pt x="-382" y="73671"/>
                    </a:moveTo>
                    <a:cubicBezTo>
                      <a:pt x="45813" y="120189"/>
                      <a:pt x="424167" y="328258"/>
                      <a:pt x="895428" y="102009"/>
                    </a:cubicBezTo>
                    <a:lnTo>
                      <a:pt x="903127" y="-344"/>
                    </a:lnTo>
                    <a:lnTo>
                      <a:pt x="15017" y="22753"/>
                    </a:lnTo>
                    <a:close/>
                  </a:path>
                </a:pathLst>
              </a:custGeom>
              <a:solidFill>
                <a:srgbClr val="020001">
                  <a:alpha val="7000"/>
                </a:srgbClr>
              </a:solidFill>
              <a:ln w="6466" cap="flat">
                <a:noFill/>
                <a:prstDash val="solid"/>
                <a:miter/>
              </a:ln>
            </p:spPr>
            <p:txBody>
              <a:bodyPr rtlCol="0" anchor="ctr"/>
              <a:lstStyle/>
              <a:p>
                <a:endParaRPr lang="fr-FR"/>
              </a:p>
            </p:txBody>
          </p:sp>
          <p:sp>
            <p:nvSpPr>
              <p:cNvPr id="151" name="Graphique 6">
                <a:extLst>
                  <a:ext uri="{FF2B5EF4-FFF2-40B4-BE49-F238E27FC236}">
                    <a16:creationId xmlns:a16="http://schemas.microsoft.com/office/drawing/2014/main" id="{FF2AB980-8C50-4CEA-A04F-11172B97B1A0}"/>
                  </a:ext>
                </a:extLst>
              </p:cNvPr>
              <p:cNvSpPr/>
              <p:nvPr/>
            </p:nvSpPr>
            <p:spPr>
              <a:xfrm>
                <a:off x="8827683" y="5613968"/>
                <a:ext cx="201340" cy="302916"/>
              </a:xfrm>
              <a:custGeom>
                <a:avLst/>
                <a:gdLst>
                  <a:gd name="connsiteX0" fmla="*/ 122674 w 201340"/>
                  <a:gd name="connsiteY0" fmla="*/ -344 h 302916"/>
                  <a:gd name="connsiteX1" fmla="*/ 75962 w 201340"/>
                  <a:gd name="connsiteY1" fmla="*/ 13890 h 302916"/>
                  <a:gd name="connsiteX2" fmla="*/ -382 w 201340"/>
                  <a:gd name="connsiteY2" fmla="*/ 211995 h 302916"/>
                  <a:gd name="connsiteX3" fmla="*/ 150106 w 201340"/>
                  <a:gd name="connsiteY3" fmla="*/ 302573 h 302916"/>
                  <a:gd name="connsiteX4" fmla="*/ 200959 w 201340"/>
                  <a:gd name="connsiteY4" fmla="*/ 289633 h 302916"/>
                  <a:gd name="connsiteX5" fmla="*/ 90260 w 201340"/>
                  <a:gd name="connsiteY5" fmla="*/ 195109 h 302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1340" h="302916">
                    <a:moveTo>
                      <a:pt x="122674" y="-344"/>
                    </a:moveTo>
                    <a:cubicBezTo>
                      <a:pt x="107341" y="5046"/>
                      <a:pt x="91813" y="9795"/>
                      <a:pt x="75962" y="13890"/>
                    </a:cubicBezTo>
                    <a:lnTo>
                      <a:pt x="-382" y="211995"/>
                    </a:lnTo>
                    <a:lnTo>
                      <a:pt x="150106" y="302573"/>
                    </a:lnTo>
                    <a:cubicBezTo>
                      <a:pt x="167381" y="298646"/>
                      <a:pt x="184332" y="294337"/>
                      <a:pt x="200959" y="289633"/>
                    </a:cubicBezTo>
                    <a:lnTo>
                      <a:pt x="90260" y="195109"/>
                    </a:lnTo>
                    <a:close/>
                  </a:path>
                </a:pathLst>
              </a:custGeom>
              <a:solidFill>
                <a:srgbClr val="C90630"/>
              </a:solidFill>
              <a:ln w="6466" cap="flat">
                <a:noFill/>
                <a:prstDash val="solid"/>
                <a:miter/>
              </a:ln>
            </p:spPr>
            <p:txBody>
              <a:bodyPr rtlCol="0" anchor="ctr"/>
              <a:lstStyle/>
              <a:p>
                <a:endParaRPr lang="fr-FR"/>
              </a:p>
            </p:txBody>
          </p:sp>
          <p:sp>
            <p:nvSpPr>
              <p:cNvPr id="152" name="Graphique 6">
                <a:extLst>
                  <a:ext uri="{FF2B5EF4-FFF2-40B4-BE49-F238E27FC236}">
                    <a16:creationId xmlns:a16="http://schemas.microsoft.com/office/drawing/2014/main" id="{CBE9BBA0-33E5-41DF-9852-A1940A21EBCF}"/>
                  </a:ext>
                </a:extLst>
              </p:cNvPr>
              <p:cNvSpPr/>
              <p:nvPr/>
            </p:nvSpPr>
            <p:spPr>
              <a:xfrm>
                <a:off x="8169939" y="5555614"/>
                <a:ext cx="593110" cy="391786"/>
              </a:xfrm>
              <a:custGeom>
                <a:avLst/>
                <a:gdLst>
                  <a:gd name="connsiteX0" fmla="*/ 574937 w 593110"/>
                  <a:gd name="connsiteY0" fmla="*/ 95794 h 391786"/>
                  <a:gd name="connsiteX1" fmla="*/ 263998 w 593110"/>
                  <a:gd name="connsiteY1" fmla="*/ 47335 h 391786"/>
                  <a:gd name="connsiteX2" fmla="*/ 56252 w 593110"/>
                  <a:gd name="connsiteY2" fmla="*/ 17445 h 391786"/>
                  <a:gd name="connsiteX3" fmla="*/ 10963 w 593110"/>
                  <a:gd name="connsiteY3" fmla="*/ 205586 h 391786"/>
                  <a:gd name="connsiteX4" fmla="*/ 592729 w 593110"/>
                  <a:gd name="connsiteY4" fmla="*/ 390041 h 391786"/>
                  <a:gd name="connsiteX5" fmla="*/ 534501 w 593110"/>
                  <a:gd name="connsiteY5" fmla="*/ 340159 h 3917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93110" h="391786">
                    <a:moveTo>
                      <a:pt x="574937" y="95794"/>
                    </a:moveTo>
                    <a:cubicBezTo>
                      <a:pt x="444635" y="101811"/>
                      <a:pt x="324102" y="77743"/>
                      <a:pt x="263998" y="47335"/>
                    </a:cubicBezTo>
                    <a:cubicBezTo>
                      <a:pt x="116681" y="-27197"/>
                      <a:pt x="96624" y="4699"/>
                      <a:pt x="56252" y="17445"/>
                    </a:cubicBezTo>
                    <a:cubicBezTo>
                      <a:pt x="-7411" y="63833"/>
                      <a:pt x="-9093" y="158098"/>
                      <a:pt x="10963" y="205586"/>
                    </a:cubicBezTo>
                    <a:cubicBezTo>
                      <a:pt x="137578" y="350834"/>
                      <a:pt x="368420" y="400781"/>
                      <a:pt x="592729" y="390041"/>
                    </a:cubicBezTo>
                    <a:lnTo>
                      <a:pt x="534501" y="340159"/>
                    </a:lnTo>
                    <a:close/>
                  </a:path>
                </a:pathLst>
              </a:custGeom>
              <a:solidFill>
                <a:srgbClr val="C90630"/>
              </a:solidFill>
              <a:ln w="6466" cap="flat">
                <a:noFill/>
                <a:prstDash val="solid"/>
                <a:miter/>
              </a:ln>
            </p:spPr>
            <p:txBody>
              <a:bodyPr rtlCol="0" anchor="ctr"/>
              <a:lstStyle/>
              <a:p>
                <a:endParaRPr lang="fr-FR"/>
              </a:p>
            </p:txBody>
          </p:sp>
          <p:sp>
            <p:nvSpPr>
              <p:cNvPr id="153" name="Graphique 6">
                <a:extLst>
                  <a:ext uri="{FF2B5EF4-FFF2-40B4-BE49-F238E27FC236}">
                    <a16:creationId xmlns:a16="http://schemas.microsoft.com/office/drawing/2014/main" id="{235D7BB5-3FCF-4FE1-AF02-A778D1278701}"/>
                  </a:ext>
                </a:extLst>
              </p:cNvPr>
              <p:cNvSpPr/>
              <p:nvPr/>
            </p:nvSpPr>
            <p:spPr>
              <a:xfrm>
                <a:off x="9029799" y="4877991"/>
                <a:ext cx="482873" cy="959509"/>
              </a:xfrm>
              <a:custGeom>
                <a:avLst/>
                <a:gdLst>
                  <a:gd name="connsiteX0" fmla="*/ 438983 w 482873"/>
                  <a:gd name="connsiteY0" fmla="*/ 188935 h 959509"/>
                  <a:gd name="connsiteX1" fmla="*/ -382 w 482873"/>
                  <a:gd name="connsiteY1" fmla="*/ 275 h 959509"/>
                  <a:gd name="connsiteX2" fmla="*/ 189119 w 482873"/>
                  <a:gd name="connsiteY2" fmla="*/ 483764 h 959509"/>
                  <a:gd name="connsiteX3" fmla="*/ 102877 w 482873"/>
                  <a:gd name="connsiteY3" fmla="*/ 622995 h 959509"/>
                  <a:gd name="connsiteX4" fmla="*/ 10941 w 482873"/>
                  <a:gd name="connsiteY4" fmla="*/ 861601 h 959509"/>
                  <a:gd name="connsiteX5" fmla="*/ 172686 w 482873"/>
                  <a:gd name="connsiteY5" fmla="*/ 959166 h 959509"/>
                  <a:gd name="connsiteX6" fmla="*/ 266110 w 482873"/>
                  <a:gd name="connsiteY6" fmla="*/ 896150 h 959509"/>
                  <a:gd name="connsiteX7" fmla="*/ 438983 w 482873"/>
                  <a:gd name="connsiteY7" fmla="*/ 188935 h 9595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82873" h="959509">
                    <a:moveTo>
                      <a:pt x="438983" y="188935"/>
                    </a:moveTo>
                    <a:cubicBezTo>
                      <a:pt x="376679" y="34888"/>
                      <a:pt x="112711" y="-6065"/>
                      <a:pt x="-382" y="275"/>
                    </a:cubicBezTo>
                    <a:lnTo>
                      <a:pt x="189119" y="483764"/>
                    </a:lnTo>
                    <a:cubicBezTo>
                      <a:pt x="170616" y="535782"/>
                      <a:pt x="141178" y="583244"/>
                      <a:pt x="102877" y="622995"/>
                    </a:cubicBezTo>
                    <a:lnTo>
                      <a:pt x="10941" y="861601"/>
                    </a:lnTo>
                    <a:lnTo>
                      <a:pt x="172686" y="959166"/>
                    </a:lnTo>
                    <a:cubicBezTo>
                      <a:pt x="206265" y="942034"/>
                      <a:pt x="237643" y="920878"/>
                      <a:pt x="266110" y="896150"/>
                    </a:cubicBezTo>
                    <a:cubicBezTo>
                      <a:pt x="477220" y="707102"/>
                      <a:pt x="531696" y="417837"/>
                      <a:pt x="438983" y="188935"/>
                    </a:cubicBezTo>
                    <a:close/>
                  </a:path>
                </a:pathLst>
              </a:custGeom>
              <a:solidFill>
                <a:srgbClr val="C90630"/>
              </a:solidFill>
              <a:ln w="6466" cap="flat">
                <a:noFill/>
                <a:prstDash val="solid"/>
                <a:miter/>
              </a:ln>
            </p:spPr>
            <p:txBody>
              <a:bodyPr rtlCol="0" anchor="ctr"/>
              <a:lstStyle/>
              <a:p>
                <a:endParaRPr lang="fr-FR"/>
              </a:p>
            </p:txBody>
          </p:sp>
          <p:sp>
            <p:nvSpPr>
              <p:cNvPr id="154" name="Graphique 6">
                <a:extLst>
                  <a:ext uri="{FF2B5EF4-FFF2-40B4-BE49-F238E27FC236}">
                    <a16:creationId xmlns:a16="http://schemas.microsoft.com/office/drawing/2014/main" id="{BAD0D482-AEF2-4756-BC39-CA3C30F24E6E}"/>
                  </a:ext>
                </a:extLst>
              </p:cNvPr>
              <p:cNvSpPr/>
              <p:nvPr/>
            </p:nvSpPr>
            <p:spPr>
              <a:xfrm>
                <a:off x="8918389" y="5501329"/>
                <a:ext cx="284865" cy="403069"/>
              </a:xfrm>
              <a:custGeom>
                <a:avLst/>
                <a:gdLst>
                  <a:gd name="connsiteX0" fmla="*/ 214287 w 284865"/>
                  <a:gd name="connsiteY0" fmla="*/ -344 h 403069"/>
                  <a:gd name="connsiteX1" fmla="*/ 31967 w 284865"/>
                  <a:gd name="connsiteY1" fmla="*/ 112102 h 403069"/>
                  <a:gd name="connsiteX2" fmla="*/ -382 w 284865"/>
                  <a:gd name="connsiteY2" fmla="*/ 308007 h 403069"/>
                  <a:gd name="connsiteX3" fmla="*/ 110446 w 284865"/>
                  <a:gd name="connsiteY3" fmla="*/ 402725 h 403069"/>
                  <a:gd name="connsiteX4" fmla="*/ 284484 w 284865"/>
                  <a:gd name="connsiteY4" fmla="*/ 336022 h 403069"/>
                  <a:gd name="connsiteX5" fmla="*/ 122739 w 284865"/>
                  <a:gd name="connsiteY5" fmla="*/ 238457 h 403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4865" h="403069">
                    <a:moveTo>
                      <a:pt x="214287" y="-344"/>
                    </a:moveTo>
                    <a:cubicBezTo>
                      <a:pt x="163693" y="52062"/>
                      <a:pt x="100289" y="88293"/>
                      <a:pt x="31967" y="112102"/>
                    </a:cubicBezTo>
                    <a:lnTo>
                      <a:pt x="-382" y="308007"/>
                    </a:lnTo>
                    <a:lnTo>
                      <a:pt x="110446" y="402725"/>
                    </a:lnTo>
                    <a:cubicBezTo>
                      <a:pt x="170681" y="386732"/>
                      <a:pt x="228973" y="364372"/>
                      <a:pt x="284484" y="336022"/>
                    </a:cubicBezTo>
                    <a:lnTo>
                      <a:pt x="122739" y="238457"/>
                    </a:lnTo>
                    <a:close/>
                  </a:path>
                </a:pathLst>
              </a:custGeom>
              <a:solidFill>
                <a:srgbClr val="F2B602"/>
              </a:solidFill>
              <a:ln w="6466" cap="flat">
                <a:noFill/>
                <a:prstDash val="solid"/>
                <a:miter/>
              </a:ln>
            </p:spPr>
            <p:txBody>
              <a:bodyPr rtlCol="0" anchor="ctr"/>
              <a:lstStyle/>
              <a:p>
                <a:endParaRPr lang="fr-FR"/>
              </a:p>
            </p:txBody>
          </p:sp>
          <p:sp>
            <p:nvSpPr>
              <p:cNvPr id="155" name="Graphique 6">
                <a:extLst>
                  <a:ext uri="{FF2B5EF4-FFF2-40B4-BE49-F238E27FC236}">
                    <a16:creationId xmlns:a16="http://schemas.microsoft.com/office/drawing/2014/main" id="{7F646E63-0C1A-456C-B2C7-3F8CE7405CFD}"/>
                  </a:ext>
                </a:extLst>
              </p:cNvPr>
              <p:cNvSpPr/>
              <p:nvPr/>
            </p:nvSpPr>
            <p:spPr>
              <a:xfrm>
                <a:off x="8704821" y="5628202"/>
                <a:ext cx="273090" cy="317667"/>
              </a:xfrm>
              <a:custGeom>
                <a:avLst/>
                <a:gdLst>
                  <a:gd name="connsiteX0" fmla="*/ 198824 w 273090"/>
                  <a:gd name="connsiteY0" fmla="*/ -344 h 317667"/>
                  <a:gd name="connsiteX1" fmla="*/ 40055 w 273090"/>
                  <a:gd name="connsiteY1" fmla="*/ 23206 h 317667"/>
                  <a:gd name="connsiteX2" fmla="*/ -382 w 273090"/>
                  <a:gd name="connsiteY2" fmla="*/ 267442 h 317667"/>
                  <a:gd name="connsiteX3" fmla="*/ 57847 w 273090"/>
                  <a:gd name="connsiteY3" fmla="*/ 317324 h 317667"/>
                  <a:gd name="connsiteX4" fmla="*/ 272709 w 273090"/>
                  <a:gd name="connsiteY4" fmla="*/ 288404 h 317667"/>
                  <a:gd name="connsiteX5" fmla="*/ 122222 w 273090"/>
                  <a:gd name="connsiteY5" fmla="*/ 197827 h 3176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3090" h="317667">
                    <a:moveTo>
                      <a:pt x="198824" y="-344"/>
                    </a:moveTo>
                    <a:cubicBezTo>
                      <a:pt x="146871" y="13010"/>
                      <a:pt x="93625" y="20897"/>
                      <a:pt x="40055" y="23206"/>
                    </a:cubicBezTo>
                    <a:lnTo>
                      <a:pt x="-382" y="267442"/>
                    </a:lnTo>
                    <a:lnTo>
                      <a:pt x="57847" y="317324"/>
                    </a:lnTo>
                    <a:cubicBezTo>
                      <a:pt x="130180" y="313908"/>
                      <a:pt x="202059" y="304236"/>
                      <a:pt x="272709" y="288404"/>
                    </a:cubicBezTo>
                    <a:lnTo>
                      <a:pt x="122222" y="197827"/>
                    </a:lnTo>
                    <a:close/>
                  </a:path>
                </a:pathLst>
              </a:custGeom>
              <a:solidFill>
                <a:srgbClr val="F2B602"/>
              </a:solidFill>
              <a:ln w="6466" cap="flat">
                <a:noFill/>
                <a:prstDash val="solid"/>
                <a:miter/>
              </a:ln>
            </p:spPr>
            <p:txBody>
              <a:bodyPr rtlCol="0" anchor="ctr"/>
              <a:lstStyle/>
              <a:p>
                <a:endParaRPr lang="fr-FR"/>
              </a:p>
            </p:txBody>
          </p:sp>
          <p:sp>
            <p:nvSpPr>
              <p:cNvPr id="156" name="Graphique 6">
                <a:extLst>
                  <a:ext uri="{FF2B5EF4-FFF2-40B4-BE49-F238E27FC236}">
                    <a16:creationId xmlns:a16="http://schemas.microsoft.com/office/drawing/2014/main" id="{715F4C40-9049-47F4-A4EF-C5CFF2BF0867}"/>
                  </a:ext>
                </a:extLst>
              </p:cNvPr>
              <p:cNvSpPr/>
              <p:nvPr/>
            </p:nvSpPr>
            <p:spPr>
              <a:xfrm>
                <a:off x="8225311" y="5365588"/>
                <a:ext cx="994855" cy="297266"/>
              </a:xfrm>
              <a:custGeom>
                <a:avLst/>
                <a:gdLst>
                  <a:gd name="connsiteX0" fmla="*/ 942885 w 994855"/>
                  <a:gd name="connsiteY0" fmla="*/ 71864 h 297266"/>
                  <a:gd name="connsiteX1" fmla="*/ 860718 w 994855"/>
                  <a:gd name="connsiteY1" fmla="*/ 164770 h 297266"/>
                  <a:gd name="connsiteX2" fmla="*/ 753384 w 994855"/>
                  <a:gd name="connsiteY2" fmla="*/ 229468 h 297266"/>
                  <a:gd name="connsiteX3" fmla="*/ 506431 w 994855"/>
                  <a:gd name="connsiteY3" fmla="*/ 282585 h 297266"/>
                  <a:gd name="connsiteX4" fmla="*/ 378976 w 994855"/>
                  <a:gd name="connsiteY4" fmla="*/ 279027 h 297266"/>
                  <a:gd name="connsiteX5" fmla="*/ 253850 w 994855"/>
                  <a:gd name="connsiteY5" fmla="*/ 254894 h 297266"/>
                  <a:gd name="connsiteX6" fmla="*/ 238775 w 994855"/>
                  <a:gd name="connsiteY6" fmla="*/ 249978 h 297266"/>
                  <a:gd name="connsiteX7" fmla="*/ 223894 w 994855"/>
                  <a:gd name="connsiteY7" fmla="*/ 244349 h 297266"/>
                  <a:gd name="connsiteX8" fmla="*/ 194910 w 994855"/>
                  <a:gd name="connsiteY8" fmla="*/ 231021 h 297266"/>
                  <a:gd name="connsiteX9" fmla="*/ 135387 w 994855"/>
                  <a:gd name="connsiteY9" fmla="*/ 205918 h 297266"/>
                  <a:gd name="connsiteX10" fmla="*/ 72242 w 994855"/>
                  <a:gd name="connsiteY10" fmla="*/ 191426 h 297266"/>
                  <a:gd name="connsiteX11" fmla="*/ 39893 w 994855"/>
                  <a:gd name="connsiteY11" fmla="*/ 194402 h 297266"/>
                  <a:gd name="connsiteX12" fmla="*/ 9550 w 994855"/>
                  <a:gd name="connsiteY12" fmla="*/ 205724 h 297266"/>
                  <a:gd name="connsiteX13" fmla="*/ 10778 w 994855"/>
                  <a:gd name="connsiteY13" fmla="*/ 208636 h 297266"/>
                  <a:gd name="connsiteX14" fmla="*/ 40799 w 994855"/>
                  <a:gd name="connsiteY14" fmla="*/ 198090 h 297266"/>
                  <a:gd name="connsiteX15" fmla="*/ 72112 w 994855"/>
                  <a:gd name="connsiteY15" fmla="*/ 195890 h 297266"/>
                  <a:gd name="connsiteX16" fmla="*/ 133511 w 994855"/>
                  <a:gd name="connsiteY16" fmla="*/ 211353 h 297266"/>
                  <a:gd name="connsiteX17" fmla="*/ 191739 w 994855"/>
                  <a:gd name="connsiteY17" fmla="*/ 237232 h 297266"/>
                  <a:gd name="connsiteX18" fmla="*/ 220853 w 994855"/>
                  <a:gd name="connsiteY18" fmla="*/ 251401 h 297266"/>
                  <a:gd name="connsiteX19" fmla="*/ 235928 w 994855"/>
                  <a:gd name="connsiteY19" fmla="*/ 257483 h 297266"/>
                  <a:gd name="connsiteX20" fmla="*/ 251262 w 994855"/>
                  <a:gd name="connsiteY20" fmla="*/ 262853 h 297266"/>
                  <a:gd name="connsiteX21" fmla="*/ 377682 w 994855"/>
                  <a:gd name="connsiteY21" fmla="*/ 290220 h 297266"/>
                  <a:gd name="connsiteX22" fmla="*/ 507078 w 994855"/>
                  <a:gd name="connsiteY22" fmla="*/ 296690 h 297266"/>
                  <a:gd name="connsiteX23" fmla="*/ 761341 w 994855"/>
                  <a:gd name="connsiteY23" fmla="*/ 247648 h 297266"/>
                  <a:gd name="connsiteX24" fmla="*/ 874693 w 994855"/>
                  <a:gd name="connsiteY24" fmla="*/ 182368 h 297266"/>
                  <a:gd name="connsiteX25" fmla="*/ 963717 w 994855"/>
                  <a:gd name="connsiteY25" fmla="*/ 85321 h 297266"/>
                  <a:gd name="connsiteX26" fmla="*/ 974845 w 994855"/>
                  <a:gd name="connsiteY26" fmla="*/ 67141 h 297266"/>
                  <a:gd name="connsiteX27" fmla="*/ 982609 w 994855"/>
                  <a:gd name="connsiteY27" fmla="*/ 50384 h 297266"/>
                  <a:gd name="connsiteX28" fmla="*/ 988561 w 994855"/>
                  <a:gd name="connsiteY28" fmla="*/ 36021 h 297266"/>
                  <a:gd name="connsiteX29" fmla="*/ 991926 w 994855"/>
                  <a:gd name="connsiteY29" fmla="*/ 23663 h 297266"/>
                  <a:gd name="connsiteX30" fmla="*/ 991926 w 994855"/>
                  <a:gd name="connsiteY30" fmla="*/ -210 h 297266"/>
                  <a:gd name="connsiteX31" fmla="*/ 975492 w 994855"/>
                  <a:gd name="connsiteY31" fmla="*/ 16741 h 297266"/>
                  <a:gd name="connsiteX32" fmla="*/ 969476 w 994855"/>
                  <a:gd name="connsiteY32" fmla="*/ 27287 h 297266"/>
                  <a:gd name="connsiteX33" fmla="*/ 961711 w 994855"/>
                  <a:gd name="connsiteY33" fmla="*/ 40226 h 297266"/>
                  <a:gd name="connsiteX34" fmla="*/ 953236 w 994855"/>
                  <a:gd name="connsiteY34" fmla="*/ 55366 h 297266"/>
                  <a:gd name="connsiteX35" fmla="*/ 942885 w 994855"/>
                  <a:gd name="connsiteY35" fmla="*/ 71864 h 297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994855" h="297266">
                    <a:moveTo>
                      <a:pt x="942885" y="71864"/>
                    </a:moveTo>
                    <a:cubicBezTo>
                      <a:pt x="920758" y="107137"/>
                      <a:pt x="893002" y="138522"/>
                      <a:pt x="860718" y="164770"/>
                    </a:cubicBezTo>
                    <a:cubicBezTo>
                      <a:pt x="828046" y="191102"/>
                      <a:pt x="791943" y="212867"/>
                      <a:pt x="753384" y="229468"/>
                    </a:cubicBezTo>
                    <a:cubicBezTo>
                      <a:pt x="675746" y="262982"/>
                      <a:pt x="591186" y="278639"/>
                      <a:pt x="506431" y="282585"/>
                    </a:cubicBezTo>
                    <a:cubicBezTo>
                      <a:pt x="463924" y="284442"/>
                      <a:pt x="421353" y="283252"/>
                      <a:pt x="378976" y="279027"/>
                    </a:cubicBezTo>
                    <a:cubicBezTo>
                      <a:pt x="336598" y="275022"/>
                      <a:pt x="294674" y="266941"/>
                      <a:pt x="253850" y="254894"/>
                    </a:cubicBezTo>
                    <a:cubicBezTo>
                      <a:pt x="248868" y="253277"/>
                      <a:pt x="243756" y="251724"/>
                      <a:pt x="238775" y="249978"/>
                    </a:cubicBezTo>
                    <a:lnTo>
                      <a:pt x="223894" y="244349"/>
                    </a:lnTo>
                    <a:cubicBezTo>
                      <a:pt x="214319" y="240143"/>
                      <a:pt x="204485" y="235744"/>
                      <a:pt x="194910" y="231021"/>
                    </a:cubicBezTo>
                    <a:cubicBezTo>
                      <a:pt x="175500" y="221640"/>
                      <a:pt x="155638" y="213358"/>
                      <a:pt x="135387" y="205918"/>
                    </a:cubicBezTo>
                    <a:cubicBezTo>
                      <a:pt x="115137" y="198180"/>
                      <a:pt x="93851" y="193308"/>
                      <a:pt x="72242" y="191426"/>
                    </a:cubicBezTo>
                    <a:cubicBezTo>
                      <a:pt x="61373" y="190708"/>
                      <a:pt x="50438" y="191717"/>
                      <a:pt x="39893" y="194402"/>
                    </a:cubicBezTo>
                    <a:cubicBezTo>
                      <a:pt x="29541" y="197417"/>
                      <a:pt x="19384" y="201202"/>
                      <a:pt x="9550" y="205724"/>
                    </a:cubicBezTo>
                    <a:cubicBezTo>
                      <a:pt x="-4361" y="210965"/>
                      <a:pt x="-3390" y="213811"/>
                      <a:pt x="10778" y="208636"/>
                    </a:cubicBezTo>
                    <a:cubicBezTo>
                      <a:pt x="20548" y="204424"/>
                      <a:pt x="30576" y="200898"/>
                      <a:pt x="40799" y="198090"/>
                    </a:cubicBezTo>
                    <a:cubicBezTo>
                      <a:pt x="51085" y="195709"/>
                      <a:pt x="61631" y="194965"/>
                      <a:pt x="72112" y="195890"/>
                    </a:cubicBezTo>
                    <a:cubicBezTo>
                      <a:pt x="93204" y="198141"/>
                      <a:pt x="113843" y="203350"/>
                      <a:pt x="133511" y="211353"/>
                    </a:cubicBezTo>
                    <a:cubicBezTo>
                      <a:pt x="153373" y="219117"/>
                      <a:pt x="172848" y="227722"/>
                      <a:pt x="191739" y="237232"/>
                    </a:cubicBezTo>
                    <a:cubicBezTo>
                      <a:pt x="201185" y="242104"/>
                      <a:pt x="210890" y="246827"/>
                      <a:pt x="220853" y="251401"/>
                    </a:cubicBezTo>
                    <a:lnTo>
                      <a:pt x="235928" y="257483"/>
                    </a:lnTo>
                    <a:cubicBezTo>
                      <a:pt x="240975" y="259423"/>
                      <a:pt x="246150" y="261041"/>
                      <a:pt x="251262" y="262853"/>
                    </a:cubicBezTo>
                    <a:cubicBezTo>
                      <a:pt x="292410" y="276025"/>
                      <a:pt x="334787" y="285193"/>
                      <a:pt x="377682" y="290220"/>
                    </a:cubicBezTo>
                    <a:cubicBezTo>
                      <a:pt x="420577" y="295519"/>
                      <a:pt x="463860" y="297680"/>
                      <a:pt x="507078" y="296690"/>
                    </a:cubicBezTo>
                    <a:cubicBezTo>
                      <a:pt x="593321" y="294619"/>
                      <a:pt x="680339" y="280774"/>
                      <a:pt x="761341" y="247648"/>
                    </a:cubicBezTo>
                    <a:cubicBezTo>
                      <a:pt x="801907" y="231189"/>
                      <a:pt x="840079" y="209224"/>
                      <a:pt x="874693" y="182368"/>
                    </a:cubicBezTo>
                    <a:cubicBezTo>
                      <a:pt x="909565" y="155169"/>
                      <a:pt x="939650" y="122373"/>
                      <a:pt x="963717" y="85321"/>
                    </a:cubicBezTo>
                    <a:cubicBezTo>
                      <a:pt x="967793" y="78851"/>
                      <a:pt x="971481" y="72834"/>
                      <a:pt x="974845" y="67141"/>
                    </a:cubicBezTo>
                    <a:cubicBezTo>
                      <a:pt x="978210" y="61447"/>
                      <a:pt x="980280" y="55560"/>
                      <a:pt x="982609" y="50384"/>
                    </a:cubicBezTo>
                    <a:cubicBezTo>
                      <a:pt x="984938" y="45208"/>
                      <a:pt x="986879" y="40420"/>
                      <a:pt x="988561" y="36021"/>
                    </a:cubicBezTo>
                    <a:cubicBezTo>
                      <a:pt x="990243" y="31622"/>
                      <a:pt x="991084" y="27351"/>
                      <a:pt x="991926" y="23663"/>
                    </a:cubicBezTo>
                    <a:cubicBezTo>
                      <a:pt x="995420" y="8848"/>
                      <a:pt x="995225" y="890"/>
                      <a:pt x="991926" y="-210"/>
                    </a:cubicBezTo>
                    <a:cubicBezTo>
                      <a:pt x="988626" y="-1310"/>
                      <a:pt x="983127" y="4384"/>
                      <a:pt x="975492" y="16741"/>
                    </a:cubicBezTo>
                    <a:cubicBezTo>
                      <a:pt x="973616" y="19846"/>
                      <a:pt x="971610" y="23210"/>
                      <a:pt x="969476" y="27287"/>
                    </a:cubicBezTo>
                    <a:cubicBezTo>
                      <a:pt x="967340" y="31363"/>
                      <a:pt x="964429" y="35309"/>
                      <a:pt x="961711" y="40226"/>
                    </a:cubicBezTo>
                    <a:cubicBezTo>
                      <a:pt x="958994" y="45143"/>
                      <a:pt x="956212" y="49931"/>
                      <a:pt x="953236" y="55366"/>
                    </a:cubicBezTo>
                    <a:cubicBezTo>
                      <a:pt x="950260" y="60800"/>
                      <a:pt x="946572" y="65782"/>
                      <a:pt x="942885" y="71864"/>
                    </a:cubicBezTo>
                    <a:close/>
                  </a:path>
                </a:pathLst>
              </a:custGeom>
              <a:solidFill>
                <a:srgbClr val="9E042C"/>
              </a:solidFill>
              <a:ln w="6466" cap="flat">
                <a:noFill/>
                <a:prstDash val="solid"/>
                <a:miter/>
              </a:ln>
            </p:spPr>
            <p:txBody>
              <a:bodyPr rtlCol="0" anchor="ctr"/>
              <a:lstStyle/>
              <a:p>
                <a:endParaRPr lang="fr-FR"/>
              </a:p>
            </p:txBody>
          </p:sp>
        </p:grpSp>
        <p:sp>
          <p:nvSpPr>
            <p:cNvPr id="173" name="Oval 172">
              <a:extLst>
                <a:ext uri="{FF2B5EF4-FFF2-40B4-BE49-F238E27FC236}">
                  <a16:creationId xmlns:a16="http://schemas.microsoft.com/office/drawing/2014/main" id="{218A7CAC-197C-45E6-B41E-87B5CEBBCB4D}"/>
                </a:ext>
              </a:extLst>
            </p:cNvPr>
            <p:cNvSpPr/>
            <p:nvPr/>
          </p:nvSpPr>
          <p:spPr>
            <a:xfrm>
              <a:off x="2907436" y="1228991"/>
              <a:ext cx="11576872" cy="11576872"/>
            </a:xfrm>
            <a:prstGeom prst="ellipse">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grpSp>
      <p:sp>
        <p:nvSpPr>
          <p:cNvPr id="174" name="Espace réservé du pied de page 2">
            <a:extLst>
              <a:ext uri="{FF2B5EF4-FFF2-40B4-BE49-F238E27FC236}">
                <a16:creationId xmlns:a16="http://schemas.microsoft.com/office/drawing/2014/main" id="{923E08FC-8E31-4110-A3F2-50C1769FC931}"/>
              </a:ext>
            </a:extLst>
          </p:cNvPr>
          <p:cNvSpPr txBox="1">
            <a:spLocks/>
          </p:cNvSpPr>
          <p:nvPr/>
        </p:nvSpPr>
        <p:spPr>
          <a:xfrm>
            <a:off x="141942" y="6398185"/>
            <a:ext cx="4114800" cy="365125"/>
          </a:xfrm>
          <a:prstGeom prst="rect">
            <a:avLst/>
          </a:prstGeom>
        </p:spPr>
        <p:txBody>
          <a:bodyPr vert="horz" lIns="91440" tIns="45720" rIns="91440" bIns="45720" rtlCol="0" anchor="ctr"/>
          <a:lstStyle>
            <a:defPPr>
              <a:defRPr lang="fr-FR"/>
            </a:defPPr>
            <a:lvl1pPr marL="0" algn="l" defTabSz="914400" rtl="0" eaLnBrk="1" latinLnBrk="0" hangingPunct="1">
              <a:defRPr sz="8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fr-FR" b="1" dirty="0">
                <a:solidFill>
                  <a:schemeClr val="accent1"/>
                </a:solidFill>
                <a:latin typeface="+mj-lt"/>
              </a:rPr>
              <a:t>Niveau 3 (6</a:t>
            </a:r>
            <a:r>
              <a:rPr lang="fr-FR" b="1" baseline="30000" dirty="0">
                <a:solidFill>
                  <a:schemeClr val="accent1"/>
                </a:solidFill>
                <a:latin typeface="+mj-lt"/>
              </a:rPr>
              <a:t>e</a:t>
            </a:r>
            <a:r>
              <a:rPr lang="fr-FR" b="1" dirty="0">
                <a:solidFill>
                  <a:schemeClr val="accent1"/>
                </a:solidFill>
                <a:latin typeface="+mj-lt"/>
              </a:rPr>
              <a:t> – 5</a:t>
            </a:r>
            <a:r>
              <a:rPr lang="fr-FR" b="1" baseline="30000" dirty="0">
                <a:solidFill>
                  <a:schemeClr val="accent1"/>
                </a:solidFill>
                <a:latin typeface="+mj-lt"/>
              </a:rPr>
              <a:t>e</a:t>
            </a:r>
            <a:r>
              <a:rPr lang="fr-FR" b="1" dirty="0">
                <a:solidFill>
                  <a:schemeClr val="accent1"/>
                </a:solidFill>
                <a:latin typeface="+mj-lt"/>
              </a:rPr>
              <a:t>)</a:t>
            </a:r>
          </a:p>
        </p:txBody>
      </p:sp>
    </p:spTree>
    <p:custDataLst>
      <p:tags r:id="rId1"/>
    </p:custDataLst>
    <p:extLst>
      <p:ext uri="{BB962C8B-B14F-4D97-AF65-F5344CB8AC3E}">
        <p14:creationId xmlns:p14="http://schemas.microsoft.com/office/powerpoint/2010/main" val="380981088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par>
                                <p:cTn id="8" presetID="42" presetClass="path" presetSubtype="0" decel="100000" fill="hold" grpId="1" nodeType="withEffect">
                                  <p:stCondLst>
                                    <p:cond delay="0"/>
                                  </p:stCondLst>
                                  <p:childTnLst>
                                    <p:animMotion origin="layout" path="M 0 2.59259E-6 L 0 0.06065 " pathEditMode="relative" rAng="0" ptsTypes="AA">
                                      <p:cBhvr>
                                        <p:cTn id="9" dur="1250" spd="-100000" fill="hold"/>
                                        <p:tgtEl>
                                          <p:spTgt spid="3"/>
                                        </p:tgtEl>
                                        <p:attrNameLst>
                                          <p:attrName>ppt_x</p:attrName>
                                          <p:attrName>ppt_y</p:attrName>
                                        </p:attrNameLst>
                                      </p:cBhvr>
                                      <p:rCtr x="0" y="3032"/>
                                    </p:animMotion>
                                  </p:childTnLst>
                                </p:cTn>
                              </p:par>
                              <p:par>
                                <p:cTn id="10" presetID="8" presetClass="emph" presetSubtype="0" repeatCount="2000" accel="50000" decel="48235" autoRev="1" fill="hold" nodeType="withEffect">
                                  <p:stCondLst>
                                    <p:cond delay="500"/>
                                  </p:stCondLst>
                                  <p:childTnLst>
                                    <p:animRot by="600000">
                                      <p:cBhvr>
                                        <p:cTn id="11" dur="850" fill="hold"/>
                                        <p:tgtEl>
                                          <p:spTgt spid="179"/>
                                        </p:tgtEl>
                                        <p:attrNameLst>
                                          <p:attrName>r</p:attrName>
                                        </p:attrNameLst>
                                      </p:cBhvr>
                                    </p:animRot>
                                  </p:childTnLst>
                                </p:cTn>
                              </p:par>
                              <p:par>
                                <p:cTn id="12" presetID="8" presetClass="emph" presetSubtype="0" repeatCount="2000" accel="50000" decel="48235" autoRev="1" fill="hold" nodeType="withEffect">
                                  <p:stCondLst>
                                    <p:cond delay="900"/>
                                  </p:stCondLst>
                                  <p:childTnLst>
                                    <p:animRot by="-600000">
                                      <p:cBhvr>
                                        <p:cTn id="13" dur="850" fill="hold"/>
                                        <p:tgtEl>
                                          <p:spTgt spid="177"/>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3" grpId="1"/>
    </p:bld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ZoneTexte 3">
            <a:extLst>
              <a:ext uri="{FF2B5EF4-FFF2-40B4-BE49-F238E27FC236}">
                <a16:creationId xmlns:a16="http://schemas.microsoft.com/office/drawing/2014/main" id="{0E26A9CE-41F6-4348-A66C-C57B36140CDC}"/>
              </a:ext>
            </a:extLst>
          </p:cNvPr>
          <p:cNvSpPr txBox="1"/>
          <p:nvPr/>
        </p:nvSpPr>
        <p:spPr>
          <a:xfrm>
            <a:off x="688929" y="1342166"/>
            <a:ext cx="10814143" cy="1828514"/>
          </a:xfrm>
          <a:prstGeom prst="rect">
            <a:avLst/>
          </a:prstGeom>
          <a:noFill/>
        </p:spPr>
        <p:txBody>
          <a:bodyPr wrap="square" anchor="b">
            <a:spAutoFit/>
          </a:bodyPr>
          <a:lstStyle/>
          <a:p>
            <a:pPr marL="0" marR="0" lvl="0" indent="0" algn="ctr" defTabSz="914400" rtl="0" eaLnBrk="1" fontAlgn="auto" latinLnBrk="0" hangingPunct="1">
              <a:lnSpc>
                <a:spcPct val="107000"/>
              </a:lnSpc>
              <a:spcBef>
                <a:spcPts val="0"/>
              </a:spcBef>
              <a:spcAft>
                <a:spcPts val="800"/>
              </a:spcAft>
              <a:buClrTx/>
              <a:buSzTx/>
              <a:buFontTx/>
              <a:buNone/>
              <a:tabLst/>
              <a:defRPr/>
            </a:pPr>
            <a:r>
              <a:rPr kumimoji="0" lang="fr-FR" sz="3600" b="1" i="0" u="none" strike="noStrike" kern="1200" cap="none" spc="0" normalizeH="0" baseline="0" noProof="0" dirty="0">
                <a:ln>
                  <a:noFill/>
                </a:ln>
                <a:solidFill>
                  <a:srgbClr val="0A315B"/>
                </a:solidFill>
                <a:effectLst/>
                <a:uLnTx/>
                <a:uFillTx/>
                <a:latin typeface="Trebuchet MS" panose="020B0603020202020204" pitchFamily="34" charset="0"/>
                <a:ea typeface="+mn-ea"/>
                <a:cs typeface="+mn-cs"/>
              </a:rPr>
              <a:t>Citez-moi une maladie</a:t>
            </a:r>
            <a:br>
              <a:rPr kumimoji="0" lang="fr-FR" sz="3600" b="1" i="0" u="none" strike="noStrike" kern="1200" cap="none" spc="0" normalizeH="0" baseline="0" noProof="0" dirty="0">
                <a:ln>
                  <a:noFill/>
                </a:ln>
                <a:solidFill>
                  <a:srgbClr val="0A315B"/>
                </a:solidFill>
                <a:effectLst/>
                <a:uLnTx/>
                <a:uFillTx/>
                <a:latin typeface="Trebuchet MS" panose="020B0603020202020204" pitchFamily="34" charset="0"/>
                <a:ea typeface="+mn-ea"/>
                <a:cs typeface="+mn-cs"/>
              </a:rPr>
            </a:br>
            <a:r>
              <a:rPr kumimoji="0" lang="fr-FR" sz="3600" b="1" i="0" u="none" strike="noStrike" kern="1200" cap="none" spc="0" normalizeH="0" baseline="0" noProof="0" dirty="0">
                <a:ln>
                  <a:noFill/>
                </a:ln>
                <a:solidFill>
                  <a:srgbClr val="0A315B"/>
                </a:solidFill>
                <a:effectLst/>
                <a:uLnTx/>
                <a:uFillTx/>
                <a:latin typeface="Trebuchet MS" panose="020B0603020202020204" pitchFamily="34" charset="0"/>
                <a:ea typeface="+mn-ea"/>
                <a:cs typeface="+mn-cs"/>
              </a:rPr>
              <a:t>pour laquelle le don de sang est</a:t>
            </a:r>
            <a:br>
              <a:rPr kumimoji="0" lang="fr-FR" sz="3600" b="1" i="0" u="none" strike="noStrike" kern="1200" cap="none" spc="0" normalizeH="0" baseline="0" noProof="0" dirty="0">
                <a:ln>
                  <a:noFill/>
                </a:ln>
                <a:solidFill>
                  <a:srgbClr val="0A315B"/>
                </a:solidFill>
                <a:effectLst/>
                <a:uLnTx/>
                <a:uFillTx/>
                <a:latin typeface="Trebuchet MS" panose="020B0603020202020204" pitchFamily="34" charset="0"/>
                <a:ea typeface="+mn-ea"/>
                <a:cs typeface="+mn-cs"/>
              </a:rPr>
            </a:br>
            <a:r>
              <a:rPr kumimoji="0" lang="fr-FR" sz="3600" b="1" i="0" u="none" strike="noStrike" kern="1200" cap="none" spc="0" normalizeH="0" baseline="0" noProof="0" dirty="0">
                <a:ln>
                  <a:noFill/>
                </a:ln>
                <a:solidFill>
                  <a:srgbClr val="0A315B"/>
                </a:solidFill>
                <a:effectLst/>
                <a:uLnTx/>
                <a:uFillTx/>
                <a:latin typeface="Trebuchet MS" panose="020B0603020202020204" pitchFamily="34" charset="0"/>
                <a:ea typeface="+mn-ea"/>
                <a:cs typeface="+mn-cs"/>
              </a:rPr>
              <a:t>indispensable pour être soignée ? </a:t>
            </a:r>
          </a:p>
        </p:txBody>
      </p:sp>
      <p:grpSp>
        <p:nvGrpSpPr>
          <p:cNvPr id="3" name="Groupe 2">
            <a:extLst>
              <a:ext uri="{FF2B5EF4-FFF2-40B4-BE49-F238E27FC236}">
                <a16:creationId xmlns:a16="http://schemas.microsoft.com/office/drawing/2014/main" id="{26BD540F-AAD2-436C-9535-F6CC7E7FAF79}"/>
              </a:ext>
            </a:extLst>
          </p:cNvPr>
          <p:cNvGrpSpPr/>
          <p:nvPr/>
        </p:nvGrpSpPr>
        <p:grpSpPr>
          <a:xfrm>
            <a:off x="2690813" y="3731186"/>
            <a:ext cx="6810375" cy="1649262"/>
            <a:chOff x="2690813" y="3731186"/>
            <a:chExt cx="6810375" cy="1649262"/>
          </a:xfrm>
        </p:grpSpPr>
        <p:sp>
          <p:nvSpPr>
            <p:cNvPr id="5" name="Rectangle : coins arrondis 4">
              <a:extLst>
                <a:ext uri="{FF2B5EF4-FFF2-40B4-BE49-F238E27FC236}">
                  <a16:creationId xmlns:a16="http://schemas.microsoft.com/office/drawing/2014/main" id="{98617E2B-AFEA-41E0-846F-A5E1505F9897}"/>
                </a:ext>
              </a:extLst>
            </p:cNvPr>
            <p:cNvSpPr/>
            <p:nvPr/>
          </p:nvSpPr>
          <p:spPr>
            <a:xfrm>
              <a:off x="5319246" y="3731186"/>
              <a:ext cx="1553508" cy="476250"/>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800" b="1" i="0" u="none" strike="noStrike" kern="1200" cap="none" spc="0" normalizeH="0" baseline="0" noProof="0" dirty="0">
                  <a:ln>
                    <a:noFill/>
                  </a:ln>
                  <a:solidFill>
                    <a:prstClr val="white"/>
                  </a:solidFill>
                  <a:effectLst/>
                  <a:uLnTx/>
                  <a:uFillTx/>
                  <a:latin typeface="Trebuchet MS"/>
                  <a:ea typeface="+mn-ea"/>
                  <a:cs typeface="+mn-cs"/>
                </a:rPr>
                <a:t>Réponse</a:t>
              </a:r>
            </a:p>
          </p:txBody>
        </p:sp>
        <p:sp>
          <p:nvSpPr>
            <p:cNvPr id="7" name="ZoneTexte 6">
              <a:extLst>
                <a:ext uri="{FF2B5EF4-FFF2-40B4-BE49-F238E27FC236}">
                  <a16:creationId xmlns:a16="http://schemas.microsoft.com/office/drawing/2014/main" id="{08F9F2EA-A534-456E-AFAB-9A4F8CA70FE9}"/>
                </a:ext>
              </a:extLst>
            </p:cNvPr>
            <p:cNvSpPr txBox="1"/>
            <p:nvPr/>
          </p:nvSpPr>
          <p:spPr>
            <a:xfrm>
              <a:off x="2690813" y="4323556"/>
              <a:ext cx="6810375" cy="1056892"/>
            </a:xfrm>
            <a:prstGeom prst="rect">
              <a:avLst/>
            </a:prstGeom>
            <a:noFill/>
          </p:spPr>
          <p:txBody>
            <a:bodyPr wrap="square">
              <a:spAutoFit/>
            </a:bodyPr>
            <a:lstStyle/>
            <a:p>
              <a:pPr marL="0" marR="0" lvl="0" indent="0" algn="ctr" defTabSz="914400" rtl="0" eaLnBrk="1" fontAlgn="auto" latinLnBrk="0" hangingPunct="1">
                <a:lnSpc>
                  <a:spcPct val="107000"/>
                </a:lnSpc>
                <a:spcBef>
                  <a:spcPts val="0"/>
                </a:spcBef>
                <a:spcAft>
                  <a:spcPts val="800"/>
                </a:spcAft>
                <a:buClrTx/>
                <a:buSzTx/>
                <a:buFontTx/>
                <a:buNone/>
                <a:tabLst/>
                <a:defRPr/>
              </a:pPr>
              <a:r>
                <a:rPr kumimoji="0" lang="fr-FR" sz="2000" b="0" i="0" u="none" strike="noStrike" kern="1200" cap="none" spc="0" normalizeH="0" baseline="0" noProof="0" dirty="0">
                  <a:ln>
                    <a:noFill/>
                  </a:ln>
                  <a:solidFill>
                    <a:srgbClr val="03326C"/>
                  </a:solidFill>
                  <a:effectLst/>
                  <a:uLnTx/>
                  <a:uFillTx/>
                  <a:latin typeface="Trebuchet MS" panose="020B0603020202020204" pitchFamily="34" charset="0"/>
                  <a:ea typeface="+mn-ea"/>
                  <a:cs typeface="+mn-cs"/>
                </a:rPr>
                <a:t>La leucémie, la drépanocytose, les déficits immunitaires … On peut aussi avoir besoin de dons de sang lors des accidents graves. </a:t>
              </a:r>
            </a:p>
          </p:txBody>
        </p:sp>
      </p:grpSp>
      <p:grpSp>
        <p:nvGrpSpPr>
          <p:cNvPr id="68" name="BODY">
            <a:extLst>
              <a:ext uri="{FF2B5EF4-FFF2-40B4-BE49-F238E27FC236}">
                <a16:creationId xmlns:a16="http://schemas.microsoft.com/office/drawing/2014/main" id="{495CDC5A-322D-4A25-93CA-7D86435C7E5F}"/>
              </a:ext>
            </a:extLst>
          </p:cNvPr>
          <p:cNvGrpSpPr/>
          <p:nvPr/>
        </p:nvGrpSpPr>
        <p:grpSpPr>
          <a:xfrm>
            <a:off x="10034264" y="3328455"/>
            <a:ext cx="1468807" cy="2700457"/>
            <a:chOff x="8546379" y="3647976"/>
            <a:chExt cx="1468807" cy="2700457"/>
          </a:xfrm>
        </p:grpSpPr>
        <p:sp>
          <p:nvSpPr>
            <p:cNvPr id="69" name="Forme libre : forme 68">
              <a:extLst>
                <a:ext uri="{FF2B5EF4-FFF2-40B4-BE49-F238E27FC236}">
                  <a16:creationId xmlns:a16="http://schemas.microsoft.com/office/drawing/2014/main" id="{66A93F1E-A015-4D77-BA9C-BFE04C2B741C}"/>
                </a:ext>
              </a:extLst>
            </p:cNvPr>
            <p:cNvSpPr/>
            <p:nvPr/>
          </p:nvSpPr>
          <p:spPr>
            <a:xfrm>
              <a:off x="8676708" y="6286199"/>
              <a:ext cx="1048390" cy="62234"/>
            </a:xfrm>
            <a:custGeom>
              <a:avLst/>
              <a:gdLst>
                <a:gd name="connsiteX0" fmla="*/ 1048391 w 1048390"/>
                <a:gd name="connsiteY0" fmla="*/ 31117 h 62234"/>
                <a:gd name="connsiteX1" fmla="*/ 524196 w 1048390"/>
                <a:gd name="connsiteY1" fmla="*/ 62235 h 62234"/>
                <a:gd name="connsiteX2" fmla="*/ 0 w 1048390"/>
                <a:gd name="connsiteY2" fmla="*/ 31117 h 62234"/>
                <a:gd name="connsiteX3" fmla="*/ 524196 w 1048390"/>
                <a:gd name="connsiteY3" fmla="*/ 0 h 62234"/>
                <a:gd name="connsiteX4" fmla="*/ 1048391 w 1048390"/>
                <a:gd name="connsiteY4" fmla="*/ 31117 h 622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48390" h="62234">
                  <a:moveTo>
                    <a:pt x="1048391" y="31117"/>
                  </a:moveTo>
                  <a:cubicBezTo>
                    <a:pt x="1048391" y="48303"/>
                    <a:pt x="813701" y="62235"/>
                    <a:pt x="524196" y="62235"/>
                  </a:cubicBezTo>
                  <a:cubicBezTo>
                    <a:pt x="234690" y="62235"/>
                    <a:pt x="0" y="48303"/>
                    <a:pt x="0" y="31117"/>
                  </a:cubicBezTo>
                  <a:cubicBezTo>
                    <a:pt x="0" y="13932"/>
                    <a:pt x="234690" y="0"/>
                    <a:pt x="524196" y="0"/>
                  </a:cubicBezTo>
                  <a:cubicBezTo>
                    <a:pt x="813701" y="0"/>
                    <a:pt x="1048391" y="13932"/>
                    <a:pt x="1048391" y="31117"/>
                  </a:cubicBezTo>
                  <a:close/>
                </a:path>
              </a:pathLst>
            </a:custGeom>
            <a:solidFill>
              <a:schemeClr val="bg1">
                <a:lumMod val="95000"/>
              </a:schemeClr>
            </a:solidFill>
            <a:ln w="584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70" name="Forme libre : forme 69">
              <a:extLst>
                <a:ext uri="{FF2B5EF4-FFF2-40B4-BE49-F238E27FC236}">
                  <a16:creationId xmlns:a16="http://schemas.microsoft.com/office/drawing/2014/main" id="{D5919C83-5934-4B56-94C4-C24E4547AA18}"/>
                </a:ext>
              </a:extLst>
            </p:cNvPr>
            <p:cNvSpPr/>
            <p:nvPr/>
          </p:nvSpPr>
          <p:spPr>
            <a:xfrm>
              <a:off x="8923414" y="5341223"/>
              <a:ext cx="216628" cy="747101"/>
            </a:xfrm>
            <a:custGeom>
              <a:avLst/>
              <a:gdLst>
                <a:gd name="connsiteX0" fmla="*/ 186491 w 216628"/>
                <a:gd name="connsiteY0" fmla="*/ 177739 h 747101"/>
                <a:gd name="connsiteX1" fmla="*/ 7274 w 216628"/>
                <a:gd name="connsiteY1" fmla="*/ 114510 h 747101"/>
                <a:gd name="connsiteX2" fmla="*/ 81734 w 216628"/>
                <a:gd name="connsiteY2" fmla="*/ 747031 h 747101"/>
                <a:gd name="connsiteX3" fmla="*/ 194036 w 216628"/>
                <a:gd name="connsiteY3" fmla="*/ 698366 h 747101"/>
                <a:gd name="connsiteX4" fmla="*/ 186491 w 216628"/>
                <a:gd name="connsiteY4" fmla="*/ 177739 h 7471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6628" h="747101">
                  <a:moveTo>
                    <a:pt x="186491" y="177739"/>
                  </a:moveTo>
                  <a:cubicBezTo>
                    <a:pt x="308854" y="-181337"/>
                    <a:pt x="7274" y="114510"/>
                    <a:pt x="7274" y="114510"/>
                  </a:cubicBezTo>
                  <a:cubicBezTo>
                    <a:pt x="-11560" y="178850"/>
                    <a:pt x="-2318" y="486746"/>
                    <a:pt x="81734" y="747031"/>
                  </a:cubicBezTo>
                  <a:cubicBezTo>
                    <a:pt x="101094" y="731414"/>
                    <a:pt x="131919" y="723284"/>
                    <a:pt x="194036" y="698366"/>
                  </a:cubicBezTo>
                  <a:cubicBezTo>
                    <a:pt x="152391" y="549156"/>
                    <a:pt x="125309" y="357014"/>
                    <a:pt x="186491" y="177739"/>
                  </a:cubicBezTo>
                  <a:close/>
                </a:path>
              </a:pathLst>
            </a:custGeom>
            <a:solidFill>
              <a:srgbClr val="1A2247"/>
            </a:solidFill>
            <a:ln w="584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71" name="Forme libre : forme 70">
              <a:extLst>
                <a:ext uri="{FF2B5EF4-FFF2-40B4-BE49-F238E27FC236}">
                  <a16:creationId xmlns:a16="http://schemas.microsoft.com/office/drawing/2014/main" id="{5B804B05-F23E-45F9-8532-EC3EBF11978A}"/>
                </a:ext>
              </a:extLst>
            </p:cNvPr>
            <p:cNvSpPr/>
            <p:nvPr/>
          </p:nvSpPr>
          <p:spPr>
            <a:xfrm>
              <a:off x="8894762" y="6013865"/>
              <a:ext cx="319116" cy="290336"/>
            </a:xfrm>
            <a:custGeom>
              <a:avLst/>
              <a:gdLst>
                <a:gd name="connsiteX0" fmla="*/ 299311 w 319116"/>
                <a:gd name="connsiteY0" fmla="*/ 238748 h 290336"/>
                <a:gd name="connsiteX1" fmla="*/ 283519 w 319116"/>
                <a:gd name="connsiteY1" fmla="*/ -70 h 290336"/>
                <a:gd name="connsiteX2" fmla="*/ 222688 w 319116"/>
                <a:gd name="connsiteY2" fmla="*/ 25724 h 290336"/>
                <a:gd name="connsiteX3" fmla="*/ 110386 w 319116"/>
                <a:gd name="connsiteY3" fmla="*/ 74389 h 290336"/>
                <a:gd name="connsiteX4" fmla="*/ 181920 w 319116"/>
                <a:gd name="connsiteY4" fmla="*/ 245007 h 290336"/>
                <a:gd name="connsiteX5" fmla="*/ -922 w 319116"/>
                <a:gd name="connsiteY5" fmla="*/ 285950 h 290336"/>
                <a:gd name="connsiteX6" fmla="*/ 318087 w 319116"/>
                <a:gd name="connsiteY6" fmla="*/ 285950 h 290336"/>
                <a:gd name="connsiteX7" fmla="*/ 299311 w 319116"/>
                <a:gd name="connsiteY7" fmla="*/ 238748 h 290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9116" h="290336">
                  <a:moveTo>
                    <a:pt x="299311" y="238748"/>
                  </a:moveTo>
                  <a:cubicBezTo>
                    <a:pt x="277319" y="157797"/>
                    <a:pt x="281764" y="39879"/>
                    <a:pt x="283519" y="-70"/>
                  </a:cubicBezTo>
                  <a:cubicBezTo>
                    <a:pt x="260123" y="10224"/>
                    <a:pt x="240294" y="18647"/>
                    <a:pt x="222688" y="25724"/>
                  </a:cubicBezTo>
                  <a:cubicBezTo>
                    <a:pt x="160571" y="50642"/>
                    <a:pt x="129746" y="58772"/>
                    <a:pt x="110386" y="74389"/>
                  </a:cubicBezTo>
                  <a:cubicBezTo>
                    <a:pt x="128896" y="133354"/>
                    <a:pt x="152844" y="190472"/>
                    <a:pt x="181920" y="245007"/>
                  </a:cubicBezTo>
                  <a:cubicBezTo>
                    <a:pt x="146826" y="239158"/>
                    <a:pt x="37974" y="254716"/>
                    <a:pt x="-922" y="285950"/>
                  </a:cubicBezTo>
                  <a:cubicBezTo>
                    <a:pt x="-922" y="285950"/>
                    <a:pt x="312238" y="295660"/>
                    <a:pt x="318087" y="285950"/>
                  </a:cubicBezTo>
                  <a:cubicBezTo>
                    <a:pt x="319198" y="283962"/>
                    <a:pt x="311536" y="267175"/>
                    <a:pt x="299311" y="238748"/>
                  </a:cubicBezTo>
                  <a:close/>
                </a:path>
              </a:pathLst>
            </a:custGeom>
            <a:solidFill>
              <a:srgbClr val="18B7A4"/>
            </a:solidFill>
            <a:ln w="584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72" name="Forme libre : forme 71">
              <a:extLst>
                <a:ext uri="{FF2B5EF4-FFF2-40B4-BE49-F238E27FC236}">
                  <a16:creationId xmlns:a16="http://schemas.microsoft.com/office/drawing/2014/main" id="{61AAD181-7F81-4D2A-9AB5-954CB96E1DEC}"/>
                </a:ext>
              </a:extLst>
            </p:cNvPr>
            <p:cNvSpPr/>
            <p:nvPr/>
          </p:nvSpPr>
          <p:spPr>
            <a:xfrm>
              <a:off x="9322687" y="5341223"/>
              <a:ext cx="216630" cy="747101"/>
            </a:xfrm>
            <a:custGeom>
              <a:avLst/>
              <a:gdLst>
                <a:gd name="connsiteX0" fmla="*/ 28318 w 216630"/>
                <a:gd name="connsiteY0" fmla="*/ 177739 h 747101"/>
                <a:gd name="connsiteX1" fmla="*/ 207476 w 216630"/>
                <a:gd name="connsiteY1" fmla="*/ 114510 h 747101"/>
                <a:gd name="connsiteX2" fmla="*/ 133075 w 216630"/>
                <a:gd name="connsiteY2" fmla="*/ 747031 h 747101"/>
                <a:gd name="connsiteX3" fmla="*/ 20772 w 216630"/>
                <a:gd name="connsiteY3" fmla="*/ 698366 h 747101"/>
                <a:gd name="connsiteX4" fmla="*/ 28318 w 216630"/>
                <a:gd name="connsiteY4" fmla="*/ 177739 h 7471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6630" h="747101">
                  <a:moveTo>
                    <a:pt x="28318" y="177739"/>
                  </a:moveTo>
                  <a:cubicBezTo>
                    <a:pt x="-94104" y="-181337"/>
                    <a:pt x="207476" y="114510"/>
                    <a:pt x="207476" y="114510"/>
                  </a:cubicBezTo>
                  <a:cubicBezTo>
                    <a:pt x="226368" y="178850"/>
                    <a:pt x="217126" y="486746"/>
                    <a:pt x="133075" y="747031"/>
                  </a:cubicBezTo>
                  <a:cubicBezTo>
                    <a:pt x="113715" y="731414"/>
                    <a:pt x="82831" y="723284"/>
                    <a:pt x="20772" y="698366"/>
                  </a:cubicBezTo>
                  <a:cubicBezTo>
                    <a:pt x="62359" y="549156"/>
                    <a:pt x="89382" y="357014"/>
                    <a:pt x="28318" y="177739"/>
                  </a:cubicBezTo>
                  <a:close/>
                </a:path>
              </a:pathLst>
            </a:custGeom>
            <a:solidFill>
              <a:srgbClr val="1A2247"/>
            </a:solidFill>
            <a:ln w="584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73" name="Forme libre : forme 72">
              <a:extLst>
                <a:ext uri="{FF2B5EF4-FFF2-40B4-BE49-F238E27FC236}">
                  <a16:creationId xmlns:a16="http://schemas.microsoft.com/office/drawing/2014/main" id="{87AABC3C-B0C7-455D-A8AC-A9D457525AA0}"/>
                </a:ext>
              </a:extLst>
            </p:cNvPr>
            <p:cNvSpPr/>
            <p:nvPr/>
          </p:nvSpPr>
          <p:spPr>
            <a:xfrm>
              <a:off x="9248876" y="6013865"/>
              <a:ext cx="319116" cy="290336"/>
            </a:xfrm>
            <a:custGeom>
              <a:avLst/>
              <a:gdLst>
                <a:gd name="connsiteX0" fmla="*/ 17960 w 319116"/>
                <a:gd name="connsiteY0" fmla="*/ 238748 h 290336"/>
                <a:gd name="connsiteX1" fmla="*/ 33694 w 319116"/>
                <a:gd name="connsiteY1" fmla="*/ -70 h 290336"/>
                <a:gd name="connsiteX2" fmla="*/ 94583 w 319116"/>
                <a:gd name="connsiteY2" fmla="*/ 25724 h 290336"/>
                <a:gd name="connsiteX3" fmla="*/ 206885 w 319116"/>
                <a:gd name="connsiteY3" fmla="*/ 74389 h 290336"/>
                <a:gd name="connsiteX4" fmla="*/ 135351 w 319116"/>
                <a:gd name="connsiteY4" fmla="*/ 245007 h 290336"/>
                <a:gd name="connsiteX5" fmla="*/ 318194 w 319116"/>
                <a:gd name="connsiteY5" fmla="*/ 285950 h 290336"/>
                <a:gd name="connsiteX6" fmla="*/ -816 w 319116"/>
                <a:gd name="connsiteY6" fmla="*/ 285950 h 290336"/>
                <a:gd name="connsiteX7" fmla="*/ 17960 w 319116"/>
                <a:gd name="connsiteY7" fmla="*/ 238748 h 290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9116" h="290336">
                  <a:moveTo>
                    <a:pt x="17960" y="238748"/>
                  </a:moveTo>
                  <a:cubicBezTo>
                    <a:pt x="39953" y="157797"/>
                    <a:pt x="35508" y="39879"/>
                    <a:pt x="33694" y="-70"/>
                  </a:cubicBezTo>
                  <a:cubicBezTo>
                    <a:pt x="57090" y="10224"/>
                    <a:pt x="76919" y="18647"/>
                    <a:pt x="94583" y="25724"/>
                  </a:cubicBezTo>
                  <a:cubicBezTo>
                    <a:pt x="156642" y="50642"/>
                    <a:pt x="187525" y="58772"/>
                    <a:pt x="206885" y="74389"/>
                  </a:cubicBezTo>
                  <a:cubicBezTo>
                    <a:pt x="188375" y="133354"/>
                    <a:pt x="164427" y="190472"/>
                    <a:pt x="135351" y="245007"/>
                  </a:cubicBezTo>
                  <a:cubicBezTo>
                    <a:pt x="170446" y="239158"/>
                    <a:pt x="279297" y="254716"/>
                    <a:pt x="318194" y="285950"/>
                  </a:cubicBezTo>
                  <a:cubicBezTo>
                    <a:pt x="318194" y="285950"/>
                    <a:pt x="5033" y="295660"/>
                    <a:pt x="-816" y="285950"/>
                  </a:cubicBezTo>
                  <a:cubicBezTo>
                    <a:pt x="-1927" y="283962"/>
                    <a:pt x="5735" y="267175"/>
                    <a:pt x="17960" y="238748"/>
                  </a:cubicBezTo>
                  <a:close/>
                </a:path>
              </a:pathLst>
            </a:custGeom>
            <a:solidFill>
              <a:srgbClr val="18B7A4"/>
            </a:solidFill>
            <a:ln w="584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74" name="Forme libre : forme 73">
              <a:extLst>
                <a:ext uri="{FF2B5EF4-FFF2-40B4-BE49-F238E27FC236}">
                  <a16:creationId xmlns:a16="http://schemas.microsoft.com/office/drawing/2014/main" id="{322B6810-4C64-4928-B94A-0269152AE742}"/>
                </a:ext>
              </a:extLst>
            </p:cNvPr>
            <p:cNvSpPr/>
            <p:nvPr/>
          </p:nvSpPr>
          <p:spPr>
            <a:xfrm>
              <a:off x="8597161" y="4734494"/>
              <a:ext cx="1264280" cy="804296"/>
            </a:xfrm>
            <a:custGeom>
              <a:avLst/>
              <a:gdLst>
                <a:gd name="connsiteX0" fmla="*/ 213680 w 1264280"/>
                <a:gd name="connsiteY0" fmla="*/ -70 h 804296"/>
                <a:gd name="connsiteX1" fmla="*/ -922 w 1264280"/>
                <a:gd name="connsiteY1" fmla="*/ 439021 h 804296"/>
                <a:gd name="connsiteX2" fmla="*/ 1263359 w 1264280"/>
                <a:gd name="connsiteY2" fmla="*/ 604375 h 804296"/>
                <a:gd name="connsiteX3" fmla="*/ 1154449 w 1264280"/>
                <a:gd name="connsiteY3" fmla="*/ 24730 h 804296"/>
              </a:gdLst>
              <a:ahLst/>
              <a:cxnLst>
                <a:cxn ang="0">
                  <a:pos x="connsiteX0" y="connsiteY0"/>
                </a:cxn>
                <a:cxn ang="0">
                  <a:pos x="connsiteX1" y="connsiteY1"/>
                </a:cxn>
                <a:cxn ang="0">
                  <a:pos x="connsiteX2" y="connsiteY2"/>
                </a:cxn>
                <a:cxn ang="0">
                  <a:pos x="connsiteX3" y="connsiteY3"/>
                </a:cxn>
              </a:cxnLst>
              <a:rect l="l" t="t" r="r" b="b"/>
              <a:pathLst>
                <a:path w="1264280" h="804296">
                  <a:moveTo>
                    <a:pt x="213680" y="-70"/>
                  </a:moveTo>
                  <a:cubicBezTo>
                    <a:pt x="178060" y="53917"/>
                    <a:pt x="49906" y="273667"/>
                    <a:pt x="-922" y="439021"/>
                  </a:cubicBezTo>
                  <a:cubicBezTo>
                    <a:pt x="45870" y="532606"/>
                    <a:pt x="545675" y="1098389"/>
                    <a:pt x="1263359" y="604375"/>
                  </a:cubicBezTo>
                  <a:lnTo>
                    <a:pt x="1154449" y="24730"/>
                  </a:lnTo>
                  <a:close/>
                </a:path>
              </a:pathLst>
            </a:custGeom>
            <a:solidFill>
              <a:srgbClr val="F2B602"/>
            </a:solidFill>
            <a:ln w="584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75" name="Forme libre : forme 74">
              <a:extLst>
                <a:ext uri="{FF2B5EF4-FFF2-40B4-BE49-F238E27FC236}">
                  <a16:creationId xmlns:a16="http://schemas.microsoft.com/office/drawing/2014/main" id="{CDE183D0-D0F5-42D4-8CB5-3A9C26DF3256}"/>
                </a:ext>
              </a:extLst>
            </p:cNvPr>
            <p:cNvSpPr/>
            <p:nvPr/>
          </p:nvSpPr>
          <p:spPr>
            <a:xfrm>
              <a:off x="8789713" y="3649019"/>
              <a:ext cx="389490" cy="1173327"/>
            </a:xfrm>
            <a:custGeom>
              <a:avLst/>
              <a:gdLst>
                <a:gd name="connsiteX0" fmla="*/ 119686 w 389490"/>
                <a:gd name="connsiteY0" fmla="*/ 87081 h 1173327"/>
                <a:gd name="connsiteX1" fmla="*/ -922 w 389490"/>
                <a:gd name="connsiteY1" fmla="*/ 1073238 h 1173327"/>
                <a:gd name="connsiteX2" fmla="*/ 334113 w 389490"/>
                <a:gd name="connsiteY2" fmla="*/ 1173257 h 1173327"/>
                <a:gd name="connsiteX3" fmla="*/ 388568 w 389490"/>
                <a:gd name="connsiteY3" fmla="*/ -70 h 1173327"/>
                <a:gd name="connsiteX4" fmla="*/ 119686 w 389490"/>
                <a:gd name="connsiteY4" fmla="*/ 87081 h 11733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9490" h="1173327">
                  <a:moveTo>
                    <a:pt x="119686" y="87081"/>
                  </a:moveTo>
                  <a:cubicBezTo>
                    <a:pt x="80789" y="190201"/>
                    <a:pt x="55346" y="944850"/>
                    <a:pt x="-922" y="1073238"/>
                  </a:cubicBezTo>
                  <a:cubicBezTo>
                    <a:pt x="14987" y="1088211"/>
                    <a:pt x="155365" y="1139508"/>
                    <a:pt x="334113" y="1173257"/>
                  </a:cubicBezTo>
                  <a:cubicBezTo>
                    <a:pt x="337622" y="969124"/>
                    <a:pt x="379619" y="176806"/>
                    <a:pt x="388568" y="-70"/>
                  </a:cubicBezTo>
                  <a:cubicBezTo>
                    <a:pt x="283635" y="2328"/>
                    <a:pt x="145655" y="18237"/>
                    <a:pt x="119686" y="87081"/>
                  </a:cubicBezTo>
                  <a:close/>
                </a:path>
              </a:pathLst>
            </a:custGeom>
            <a:solidFill>
              <a:srgbClr val="18B7A4"/>
            </a:solidFill>
            <a:ln w="584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76" name="Forme libre : forme 75">
              <a:extLst>
                <a:ext uri="{FF2B5EF4-FFF2-40B4-BE49-F238E27FC236}">
                  <a16:creationId xmlns:a16="http://schemas.microsoft.com/office/drawing/2014/main" id="{2DC1272B-418F-44FC-99BE-D36FC70FACBE}"/>
                </a:ext>
              </a:extLst>
            </p:cNvPr>
            <p:cNvSpPr/>
            <p:nvPr/>
          </p:nvSpPr>
          <p:spPr>
            <a:xfrm>
              <a:off x="9443641" y="3649312"/>
              <a:ext cx="343926" cy="1203742"/>
            </a:xfrm>
            <a:custGeom>
              <a:avLst/>
              <a:gdLst>
                <a:gd name="connsiteX0" fmla="*/ 343004 w 343926"/>
                <a:gd name="connsiteY0" fmla="*/ 1123540 h 1203742"/>
                <a:gd name="connsiteX1" fmla="*/ 290363 w 343926"/>
                <a:gd name="connsiteY1" fmla="*/ 271561 h 1203742"/>
                <a:gd name="connsiteX2" fmla="*/ 28791 w 343926"/>
                <a:gd name="connsiteY2" fmla="*/ -70 h 1203742"/>
                <a:gd name="connsiteX3" fmla="*/ -922 w 343926"/>
                <a:gd name="connsiteY3" fmla="*/ 1203672 h 1203742"/>
                <a:gd name="connsiteX4" fmla="*/ 343004 w 343926"/>
                <a:gd name="connsiteY4" fmla="*/ 1123540 h 12037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3926" h="1203742">
                  <a:moveTo>
                    <a:pt x="343004" y="1123540"/>
                  </a:moveTo>
                  <a:cubicBezTo>
                    <a:pt x="319608" y="1067096"/>
                    <a:pt x="290363" y="413577"/>
                    <a:pt x="290363" y="271561"/>
                  </a:cubicBezTo>
                  <a:cubicBezTo>
                    <a:pt x="290363" y="142881"/>
                    <a:pt x="321538" y="14201"/>
                    <a:pt x="28791" y="-70"/>
                  </a:cubicBezTo>
                  <a:lnTo>
                    <a:pt x="-922" y="1203672"/>
                  </a:lnTo>
                  <a:cubicBezTo>
                    <a:pt x="125652" y="1202034"/>
                    <a:pt x="248483" y="1180276"/>
                    <a:pt x="343004" y="1123540"/>
                  </a:cubicBezTo>
                  <a:close/>
                </a:path>
              </a:pathLst>
            </a:custGeom>
            <a:solidFill>
              <a:srgbClr val="18B7A4"/>
            </a:solidFill>
            <a:ln w="584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77" name="Forme libre : forme 76">
              <a:extLst>
                <a:ext uri="{FF2B5EF4-FFF2-40B4-BE49-F238E27FC236}">
                  <a16:creationId xmlns:a16="http://schemas.microsoft.com/office/drawing/2014/main" id="{C44A20E8-A692-4657-A29A-26BB2753AF04}"/>
                </a:ext>
              </a:extLst>
            </p:cNvPr>
            <p:cNvSpPr/>
            <p:nvPr/>
          </p:nvSpPr>
          <p:spPr>
            <a:xfrm>
              <a:off x="9124748" y="3647976"/>
              <a:ext cx="348722" cy="1205180"/>
            </a:xfrm>
            <a:custGeom>
              <a:avLst/>
              <a:gdLst>
                <a:gd name="connsiteX0" fmla="*/ 318087 w 348722"/>
                <a:gd name="connsiteY0" fmla="*/ 1205009 h 1205180"/>
                <a:gd name="connsiteX1" fmla="*/ 347800 w 348722"/>
                <a:gd name="connsiteY1" fmla="*/ 1266 h 1205180"/>
                <a:gd name="connsiteX2" fmla="*/ 246143 w 348722"/>
                <a:gd name="connsiteY2" fmla="*/ 622 h 1205180"/>
                <a:gd name="connsiteX3" fmla="*/ 167882 w 348722"/>
                <a:gd name="connsiteY3" fmla="*/ 2553 h 1205180"/>
                <a:gd name="connsiteX4" fmla="*/ 53533 w 348722"/>
                <a:gd name="connsiteY4" fmla="*/ 973 h 1205180"/>
                <a:gd name="connsiteX5" fmla="*/ -922 w 348722"/>
                <a:gd name="connsiteY5" fmla="*/ 1174301 h 1205180"/>
                <a:gd name="connsiteX6" fmla="*/ 318087 w 348722"/>
                <a:gd name="connsiteY6" fmla="*/ 1205009 h 1205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8722" h="1205180">
                  <a:moveTo>
                    <a:pt x="318087" y="1205009"/>
                  </a:moveTo>
                  <a:lnTo>
                    <a:pt x="347800" y="1266"/>
                  </a:lnTo>
                  <a:cubicBezTo>
                    <a:pt x="317502" y="-255"/>
                    <a:pt x="283460" y="-489"/>
                    <a:pt x="246143" y="622"/>
                  </a:cubicBezTo>
                  <a:lnTo>
                    <a:pt x="167882" y="2553"/>
                  </a:lnTo>
                  <a:cubicBezTo>
                    <a:pt x="149750" y="1909"/>
                    <a:pt x="105706" y="-255"/>
                    <a:pt x="53533" y="973"/>
                  </a:cubicBezTo>
                  <a:cubicBezTo>
                    <a:pt x="44584" y="177850"/>
                    <a:pt x="2587" y="970168"/>
                    <a:pt x="-922" y="1174301"/>
                  </a:cubicBezTo>
                  <a:cubicBezTo>
                    <a:pt x="98512" y="1193076"/>
                    <a:pt x="209820" y="1206412"/>
                    <a:pt x="318087" y="1205009"/>
                  </a:cubicBezTo>
                  <a:close/>
                </a:path>
              </a:pathLst>
            </a:custGeom>
            <a:solidFill>
              <a:srgbClr val="F2B602"/>
            </a:solidFill>
            <a:ln w="584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78" name="Forme libre : forme 77">
              <a:extLst>
                <a:ext uri="{FF2B5EF4-FFF2-40B4-BE49-F238E27FC236}">
                  <a16:creationId xmlns:a16="http://schemas.microsoft.com/office/drawing/2014/main" id="{1D0F2B2F-9CF7-4A27-853A-1941DA1698DB}"/>
                </a:ext>
              </a:extLst>
            </p:cNvPr>
            <p:cNvSpPr/>
            <p:nvPr/>
          </p:nvSpPr>
          <p:spPr>
            <a:xfrm>
              <a:off x="9283785" y="3973761"/>
              <a:ext cx="141547" cy="141547"/>
            </a:xfrm>
            <a:custGeom>
              <a:avLst/>
              <a:gdLst>
                <a:gd name="connsiteX0" fmla="*/ 141548 w 141547"/>
                <a:gd name="connsiteY0" fmla="*/ 70774 h 141547"/>
                <a:gd name="connsiteX1" fmla="*/ 70774 w 141547"/>
                <a:gd name="connsiteY1" fmla="*/ 141548 h 141547"/>
                <a:gd name="connsiteX2" fmla="*/ 0 w 141547"/>
                <a:gd name="connsiteY2" fmla="*/ 70774 h 141547"/>
                <a:gd name="connsiteX3" fmla="*/ 70774 w 141547"/>
                <a:gd name="connsiteY3" fmla="*/ 0 h 141547"/>
                <a:gd name="connsiteX4" fmla="*/ 141548 w 141547"/>
                <a:gd name="connsiteY4" fmla="*/ 70774 h 1415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547" h="141547">
                  <a:moveTo>
                    <a:pt x="141548" y="70774"/>
                  </a:moveTo>
                  <a:cubicBezTo>
                    <a:pt x="141548" y="109861"/>
                    <a:pt x="109861" y="141548"/>
                    <a:pt x="70774" y="141548"/>
                  </a:cubicBezTo>
                  <a:cubicBezTo>
                    <a:pt x="31687" y="141548"/>
                    <a:pt x="0" y="109861"/>
                    <a:pt x="0" y="70774"/>
                  </a:cubicBezTo>
                  <a:cubicBezTo>
                    <a:pt x="0" y="31687"/>
                    <a:pt x="31687" y="0"/>
                    <a:pt x="70774" y="0"/>
                  </a:cubicBezTo>
                  <a:cubicBezTo>
                    <a:pt x="109861" y="0"/>
                    <a:pt x="141548" y="31687"/>
                    <a:pt x="141548" y="70774"/>
                  </a:cubicBezTo>
                  <a:close/>
                </a:path>
              </a:pathLst>
            </a:custGeom>
            <a:solidFill>
              <a:srgbClr val="5B3911"/>
            </a:solidFill>
            <a:ln w="584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79" name="Forme libre : forme 78">
              <a:extLst>
                <a:ext uri="{FF2B5EF4-FFF2-40B4-BE49-F238E27FC236}">
                  <a16:creationId xmlns:a16="http://schemas.microsoft.com/office/drawing/2014/main" id="{153047F0-C595-43D8-B559-E887875A6E08}"/>
                </a:ext>
              </a:extLst>
            </p:cNvPr>
            <p:cNvSpPr/>
            <p:nvPr/>
          </p:nvSpPr>
          <p:spPr>
            <a:xfrm>
              <a:off x="9335471" y="4017598"/>
              <a:ext cx="50719" cy="50274"/>
            </a:xfrm>
            <a:custGeom>
              <a:avLst/>
              <a:gdLst>
                <a:gd name="connsiteX0" fmla="*/ -142 w 50719"/>
                <a:gd name="connsiteY0" fmla="*/ 50205 h 50274"/>
                <a:gd name="connsiteX1" fmla="*/ 37760 w 50719"/>
                <a:gd name="connsiteY1" fmla="*/ 4523 h 50274"/>
                <a:gd name="connsiteX2" fmla="*/ -142 w 50719"/>
                <a:gd name="connsiteY2" fmla="*/ 50205 h 50274"/>
              </a:gdLst>
              <a:ahLst/>
              <a:cxnLst>
                <a:cxn ang="0">
                  <a:pos x="connsiteX0" y="connsiteY0"/>
                </a:cxn>
                <a:cxn ang="0">
                  <a:pos x="connsiteX1" y="connsiteY1"/>
                </a:cxn>
                <a:cxn ang="0">
                  <a:pos x="connsiteX2" y="connsiteY2"/>
                </a:cxn>
              </a:cxnLst>
              <a:rect l="l" t="t" r="r" b="b"/>
              <a:pathLst>
                <a:path w="50719" h="50274">
                  <a:moveTo>
                    <a:pt x="-142" y="50205"/>
                  </a:moveTo>
                  <a:cubicBezTo>
                    <a:pt x="-4997" y="15110"/>
                    <a:pt x="13427" y="-11036"/>
                    <a:pt x="37760" y="4523"/>
                  </a:cubicBezTo>
                  <a:cubicBezTo>
                    <a:pt x="62092" y="20082"/>
                    <a:pt x="49575" y="50205"/>
                    <a:pt x="-142" y="50205"/>
                  </a:cubicBezTo>
                  <a:close/>
                </a:path>
              </a:pathLst>
            </a:custGeom>
            <a:solidFill>
              <a:srgbClr val="AD6B28"/>
            </a:solidFill>
            <a:ln w="584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80" name="Forme libre : forme 79">
              <a:extLst>
                <a:ext uri="{FF2B5EF4-FFF2-40B4-BE49-F238E27FC236}">
                  <a16:creationId xmlns:a16="http://schemas.microsoft.com/office/drawing/2014/main" id="{1F116088-2717-4802-BCCF-39031316E323}"/>
                </a:ext>
              </a:extLst>
            </p:cNvPr>
            <p:cNvSpPr/>
            <p:nvPr/>
          </p:nvSpPr>
          <p:spPr>
            <a:xfrm>
              <a:off x="9020985" y="3999848"/>
              <a:ext cx="115461" cy="115461"/>
            </a:xfrm>
            <a:custGeom>
              <a:avLst/>
              <a:gdLst>
                <a:gd name="connsiteX0" fmla="*/ 115461 w 115461"/>
                <a:gd name="connsiteY0" fmla="*/ 57731 h 115461"/>
                <a:gd name="connsiteX1" fmla="*/ 57731 w 115461"/>
                <a:gd name="connsiteY1" fmla="*/ 115461 h 115461"/>
                <a:gd name="connsiteX2" fmla="*/ 0 w 115461"/>
                <a:gd name="connsiteY2" fmla="*/ 57731 h 115461"/>
                <a:gd name="connsiteX3" fmla="*/ 57731 w 115461"/>
                <a:gd name="connsiteY3" fmla="*/ 0 h 115461"/>
                <a:gd name="connsiteX4" fmla="*/ 115461 w 115461"/>
                <a:gd name="connsiteY4" fmla="*/ 57731 h 1154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461" h="115461">
                  <a:moveTo>
                    <a:pt x="115461" y="57731"/>
                  </a:moveTo>
                  <a:cubicBezTo>
                    <a:pt x="115461" y="89614"/>
                    <a:pt x="89614" y="115461"/>
                    <a:pt x="57731" y="115461"/>
                  </a:cubicBezTo>
                  <a:cubicBezTo>
                    <a:pt x="25847" y="115461"/>
                    <a:pt x="0" y="89614"/>
                    <a:pt x="0" y="57731"/>
                  </a:cubicBezTo>
                  <a:cubicBezTo>
                    <a:pt x="0" y="25847"/>
                    <a:pt x="25847" y="0"/>
                    <a:pt x="57731" y="0"/>
                  </a:cubicBezTo>
                  <a:cubicBezTo>
                    <a:pt x="89614" y="0"/>
                    <a:pt x="115461" y="25847"/>
                    <a:pt x="115461" y="57731"/>
                  </a:cubicBezTo>
                  <a:close/>
                </a:path>
              </a:pathLst>
            </a:custGeom>
            <a:solidFill>
              <a:srgbClr val="5B3911"/>
            </a:solidFill>
            <a:ln w="584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81" name="Forme libre : forme 80">
              <a:extLst>
                <a:ext uri="{FF2B5EF4-FFF2-40B4-BE49-F238E27FC236}">
                  <a16:creationId xmlns:a16="http://schemas.microsoft.com/office/drawing/2014/main" id="{592A1EA2-ADDC-44F9-9F01-929E3AC064BC}"/>
                </a:ext>
              </a:extLst>
            </p:cNvPr>
            <p:cNvSpPr/>
            <p:nvPr/>
          </p:nvSpPr>
          <p:spPr>
            <a:xfrm>
              <a:off x="9058820" y="4042749"/>
              <a:ext cx="50696" cy="50274"/>
            </a:xfrm>
            <a:custGeom>
              <a:avLst/>
              <a:gdLst>
                <a:gd name="connsiteX0" fmla="*/ 48979 w 50696"/>
                <a:gd name="connsiteY0" fmla="*/ 50205 h 50274"/>
                <a:gd name="connsiteX1" fmla="*/ 11077 w 50696"/>
                <a:gd name="connsiteY1" fmla="*/ 4523 h 50274"/>
                <a:gd name="connsiteX2" fmla="*/ 48979 w 50696"/>
                <a:gd name="connsiteY2" fmla="*/ 50205 h 50274"/>
              </a:gdLst>
              <a:ahLst/>
              <a:cxnLst>
                <a:cxn ang="0">
                  <a:pos x="connsiteX0" y="connsiteY0"/>
                </a:cxn>
                <a:cxn ang="0">
                  <a:pos x="connsiteX1" y="connsiteY1"/>
                </a:cxn>
                <a:cxn ang="0">
                  <a:pos x="connsiteX2" y="connsiteY2"/>
                </a:cxn>
              </a:cxnLst>
              <a:rect l="l" t="t" r="r" b="b"/>
              <a:pathLst>
                <a:path w="50696" h="50274">
                  <a:moveTo>
                    <a:pt x="48979" y="50205"/>
                  </a:moveTo>
                  <a:cubicBezTo>
                    <a:pt x="53892" y="15110"/>
                    <a:pt x="35409" y="-11036"/>
                    <a:pt x="11077" y="4523"/>
                  </a:cubicBezTo>
                  <a:cubicBezTo>
                    <a:pt x="-13255" y="20082"/>
                    <a:pt x="-563" y="50205"/>
                    <a:pt x="48979" y="50205"/>
                  </a:cubicBezTo>
                  <a:close/>
                </a:path>
              </a:pathLst>
            </a:custGeom>
            <a:solidFill>
              <a:srgbClr val="AD6B28"/>
            </a:solidFill>
            <a:ln w="584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82" name="Forme libre : forme 81">
              <a:extLst>
                <a:ext uri="{FF2B5EF4-FFF2-40B4-BE49-F238E27FC236}">
                  <a16:creationId xmlns:a16="http://schemas.microsoft.com/office/drawing/2014/main" id="{89EC0392-301F-41D5-A2CA-7F4A7EC31404}"/>
                </a:ext>
              </a:extLst>
            </p:cNvPr>
            <p:cNvSpPr/>
            <p:nvPr/>
          </p:nvSpPr>
          <p:spPr>
            <a:xfrm>
              <a:off x="9030929" y="4027982"/>
              <a:ext cx="405575" cy="340417"/>
            </a:xfrm>
            <a:custGeom>
              <a:avLst/>
              <a:gdLst>
                <a:gd name="connsiteX0" fmla="*/ 405576 w 405575"/>
                <a:gd name="connsiteY0" fmla="*/ 170208 h 340417"/>
                <a:gd name="connsiteX1" fmla="*/ 202788 w 405575"/>
                <a:gd name="connsiteY1" fmla="*/ 340417 h 340417"/>
                <a:gd name="connsiteX2" fmla="*/ 0 w 405575"/>
                <a:gd name="connsiteY2" fmla="*/ 170208 h 340417"/>
                <a:gd name="connsiteX3" fmla="*/ 202788 w 405575"/>
                <a:gd name="connsiteY3" fmla="*/ 0 h 340417"/>
                <a:gd name="connsiteX4" fmla="*/ 405576 w 405575"/>
                <a:gd name="connsiteY4" fmla="*/ 170208 h 3404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5575" h="340417">
                  <a:moveTo>
                    <a:pt x="405576" y="170208"/>
                  </a:moveTo>
                  <a:cubicBezTo>
                    <a:pt x="405576" y="264212"/>
                    <a:pt x="314785" y="340417"/>
                    <a:pt x="202788" y="340417"/>
                  </a:cubicBezTo>
                  <a:cubicBezTo>
                    <a:pt x="90791" y="340417"/>
                    <a:pt x="0" y="264212"/>
                    <a:pt x="0" y="170208"/>
                  </a:cubicBezTo>
                  <a:cubicBezTo>
                    <a:pt x="0" y="76205"/>
                    <a:pt x="90791" y="0"/>
                    <a:pt x="202788" y="0"/>
                  </a:cubicBezTo>
                  <a:cubicBezTo>
                    <a:pt x="314785" y="0"/>
                    <a:pt x="405576" y="76205"/>
                    <a:pt x="405576" y="170208"/>
                  </a:cubicBezTo>
                  <a:close/>
                </a:path>
              </a:pathLst>
            </a:custGeom>
            <a:solidFill>
              <a:srgbClr val="5B3911"/>
            </a:solidFill>
            <a:ln w="584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83" name="Forme libre : forme 82">
              <a:extLst>
                <a:ext uri="{FF2B5EF4-FFF2-40B4-BE49-F238E27FC236}">
                  <a16:creationId xmlns:a16="http://schemas.microsoft.com/office/drawing/2014/main" id="{8EE3B1D4-4B9A-4E92-8296-0842D05FF73C}"/>
                </a:ext>
              </a:extLst>
            </p:cNvPr>
            <p:cNvSpPr/>
            <p:nvPr/>
          </p:nvSpPr>
          <p:spPr>
            <a:xfrm>
              <a:off x="9166102" y="4188944"/>
              <a:ext cx="84811" cy="46271"/>
            </a:xfrm>
            <a:custGeom>
              <a:avLst/>
              <a:gdLst>
                <a:gd name="connsiteX0" fmla="*/ -922 w 84811"/>
                <a:gd name="connsiteY0" fmla="*/ 19529 h 46271"/>
                <a:gd name="connsiteX1" fmla="*/ 39378 w 84811"/>
                <a:gd name="connsiteY1" fmla="*/ 46201 h 46271"/>
                <a:gd name="connsiteX2" fmla="*/ 83889 w 84811"/>
                <a:gd name="connsiteY2" fmla="*/ 11107 h 46271"/>
                <a:gd name="connsiteX3" fmla="*/ -922 w 84811"/>
                <a:gd name="connsiteY3" fmla="*/ 19529 h 46271"/>
              </a:gdLst>
              <a:ahLst/>
              <a:cxnLst>
                <a:cxn ang="0">
                  <a:pos x="connsiteX0" y="connsiteY0"/>
                </a:cxn>
                <a:cxn ang="0">
                  <a:pos x="connsiteX1" y="connsiteY1"/>
                </a:cxn>
                <a:cxn ang="0">
                  <a:pos x="connsiteX2" y="connsiteY2"/>
                </a:cxn>
                <a:cxn ang="0">
                  <a:pos x="connsiteX3" y="connsiteY3"/>
                </a:cxn>
              </a:cxnLst>
              <a:rect l="l" t="t" r="r" b="b"/>
              <a:pathLst>
                <a:path w="84811" h="46271">
                  <a:moveTo>
                    <a:pt x="-922" y="19529"/>
                  </a:moveTo>
                  <a:lnTo>
                    <a:pt x="39378" y="46201"/>
                  </a:lnTo>
                  <a:lnTo>
                    <a:pt x="83889" y="11107"/>
                  </a:lnTo>
                  <a:cubicBezTo>
                    <a:pt x="83889" y="11107"/>
                    <a:pt x="47274" y="-18958"/>
                    <a:pt x="-922" y="19529"/>
                  </a:cubicBezTo>
                  <a:close/>
                </a:path>
              </a:pathLst>
            </a:custGeom>
            <a:solidFill>
              <a:srgbClr val="2B1907"/>
            </a:solidFill>
            <a:ln w="584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84" name="Forme libre : forme 83">
              <a:extLst>
                <a:ext uri="{FF2B5EF4-FFF2-40B4-BE49-F238E27FC236}">
                  <a16:creationId xmlns:a16="http://schemas.microsoft.com/office/drawing/2014/main" id="{1E4C4E7E-8F98-47F0-9770-B53F05ED2F2D}"/>
                </a:ext>
              </a:extLst>
            </p:cNvPr>
            <p:cNvSpPr/>
            <p:nvPr/>
          </p:nvSpPr>
          <p:spPr>
            <a:xfrm>
              <a:off x="9104101" y="4151573"/>
              <a:ext cx="36264" cy="36264"/>
            </a:xfrm>
            <a:custGeom>
              <a:avLst/>
              <a:gdLst>
                <a:gd name="connsiteX0" fmla="*/ 36264 w 36264"/>
                <a:gd name="connsiteY0" fmla="*/ 18132 h 36264"/>
                <a:gd name="connsiteX1" fmla="*/ 18132 w 36264"/>
                <a:gd name="connsiteY1" fmla="*/ 36264 h 36264"/>
                <a:gd name="connsiteX2" fmla="*/ 0 w 36264"/>
                <a:gd name="connsiteY2" fmla="*/ 18132 h 36264"/>
                <a:gd name="connsiteX3" fmla="*/ 18132 w 36264"/>
                <a:gd name="connsiteY3" fmla="*/ 0 h 36264"/>
                <a:gd name="connsiteX4" fmla="*/ 36264 w 36264"/>
                <a:gd name="connsiteY4" fmla="*/ 18132 h 362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264" h="36264">
                  <a:moveTo>
                    <a:pt x="36264" y="18132"/>
                  </a:moveTo>
                  <a:cubicBezTo>
                    <a:pt x="36264" y="28146"/>
                    <a:pt x="28146" y="36264"/>
                    <a:pt x="18132" y="36264"/>
                  </a:cubicBezTo>
                  <a:cubicBezTo>
                    <a:pt x="8118" y="36264"/>
                    <a:pt x="0" y="28146"/>
                    <a:pt x="0" y="18132"/>
                  </a:cubicBezTo>
                  <a:cubicBezTo>
                    <a:pt x="0" y="8118"/>
                    <a:pt x="8118" y="0"/>
                    <a:pt x="18132" y="0"/>
                  </a:cubicBezTo>
                  <a:cubicBezTo>
                    <a:pt x="28146" y="0"/>
                    <a:pt x="36264" y="8118"/>
                    <a:pt x="36264" y="18132"/>
                  </a:cubicBezTo>
                  <a:close/>
                </a:path>
              </a:pathLst>
            </a:custGeom>
            <a:solidFill>
              <a:srgbClr val="2B1907"/>
            </a:solidFill>
            <a:ln w="584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85" name="Forme libre : forme 84">
              <a:extLst>
                <a:ext uri="{FF2B5EF4-FFF2-40B4-BE49-F238E27FC236}">
                  <a16:creationId xmlns:a16="http://schemas.microsoft.com/office/drawing/2014/main" id="{26AC32E3-91D6-44F3-ABAF-212BA470F46D}"/>
                </a:ext>
              </a:extLst>
            </p:cNvPr>
            <p:cNvSpPr/>
            <p:nvPr/>
          </p:nvSpPr>
          <p:spPr>
            <a:xfrm>
              <a:off x="9106324" y="4161049"/>
              <a:ext cx="15909" cy="15909"/>
            </a:xfrm>
            <a:custGeom>
              <a:avLst/>
              <a:gdLst>
                <a:gd name="connsiteX0" fmla="*/ 15910 w 15909"/>
                <a:gd name="connsiteY0" fmla="*/ 7955 h 15909"/>
                <a:gd name="connsiteX1" fmla="*/ 7955 w 15909"/>
                <a:gd name="connsiteY1" fmla="*/ 15909 h 15909"/>
                <a:gd name="connsiteX2" fmla="*/ 0 w 15909"/>
                <a:gd name="connsiteY2" fmla="*/ 7955 h 15909"/>
                <a:gd name="connsiteX3" fmla="*/ 7955 w 15909"/>
                <a:gd name="connsiteY3" fmla="*/ 0 h 15909"/>
                <a:gd name="connsiteX4" fmla="*/ 15910 w 15909"/>
                <a:gd name="connsiteY4" fmla="*/ 7955 h 159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909" h="15909">
                  <a:moveTo>
                    <a:pt x="15910" y="7955"/>
                  </a:moveTo>
                  <a:cubicBezTo>
                    <a:pt x="15910" y="12348"/>
                    <a:pt x="12348" y="15909"/>
                    <a:pt x="7955" y="15909"/>
                  </a:cubicBezTo>
                  <a:cubicBezTo>
                    <a:pt x="3562" y="15909"/>
                    <a:pt x="0" y="12348"/>
                    <a:pt x="0" y="7955"/>
                  </a:cubicBezTo>
                  <a:cubicBezTo>
                    <a:pt x="0" y="3561"/>
                    <a:pt x="3562" y="0"/>
                    <a:pt x="7955" y="0"/>
                  </a:cubicBezTo>
                  <a:cubicBezTo>
                    <a:pt x="12348" y="0"/>
                    <a:pt x="15910" y="3561"/>
                    <a:pt x="15910" y="7955"/>
                  </a:cubicBezTo>
                  <a:close/>
                </a:path>
              </a:pathLst>
            </a:custGeom>
            <a:solidFill>
              <a:srgbClr val="FFFFFF"/>
            </a:solidFill>
            <a:ln w="584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147" name="Forme libre : forme 146">
              <a:extLst>
                <a:ext uri="{FF2B5EF4-FFF2-40B4-BE49-F238E27FC236}">
                  <a16:creationId xmlns:a16="http://schemas.microsoft.com/office/drawing/2014/main" id="{049395D9-87A9-4A75-89CA-AAA5F793CFC5}"/>
                </a:ext>
              </a:extLst>
            </p:cNvPr>
            <p:cNvSpPr/>
            <p:nvPr/>
          </p:nvSpPr>
          <p:spPr>
            <a:xfrm>
              <a:off x="9279749" y="4142917"/>
              <a:ext cx="36264" cy="36264"/>
            </a:xfrm>
            <a:custGeom>
              <a:avLst/>
              <a:gdLst>
                <a:gd name="connsiteX0" fmla="*/ 36264 w 36264"/>
                <a:gd name="connsiteY0" fmla="*/ 18132 h 36264"/>
                <a:gd name="connsiteX1" fmla="*/ 18132 w 36264"/>
                <a:gd name="connsiteY1" fmla="*/ 36264 h 36264"/>
                <a:gd name="connsiteX2" fmla="*/ 0 w 36264"/>
                <a:gd name="connsiteY2" fmla="*/ 18132 h 36264"/>
                <a:gd name="connsiteX3" fmla="*/ 18132 w 36264"/>
                <a:gd name="connsiteY3" fmla="*/ 0 h 36264"/>
                <a:gd name="connsiteX4" fmla="*/ 36264 w 36264"/>
                <a:gd name="connsiteY4" fmla="*/ 18132 h 362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264" h="36264">
                  <a:moveTo>
                    <a:pt x="36264" y="18132"/>
                  </a:moveTo>
                  <a:cubicBezTo>
                    <a:pt x="36264" y="28146"/>
                    <a:pt x="28146" y="36264"/>
                    <a:pt x="18132" y="36264"/>
                  </a:cubicBezTo>
                  <a:cubicBezTo>
                    <a:pt x="8118" y="36264"/>
                    <a:pt x="0" y="28146"/>
                    <a:pt x="0" y="18132"/>
                  </a:cubicBezTo>
                  <a:cubicBezTo>
                    <a:pt x="0" y="8118"/>
                    <a:pt x="8118" y="0"/>
                    <a:pt x="18132" y="0"/>
                  </a:cubicBezTo>
                  <a:cubicBezTo>
                    <a:pt x="28146" y="0"/>
                    <a:pt x="36264" y="8118"/>
                    <a:pt x="36264" y="18132"/>
                  </a:cubicBezTo>
                  <a:close/>
                </a:path>
              </a:pathLst>
            </a:custGeom>
            <a:solidFill>
              <a:srgbClr val="2B1907"/>
            </a:solidFill>
            <a:ln w="584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148" name="Forme libre : forme 147">
              <a:extLst>
                <a:ext uri="{FF2B5EF4-FFF2-40B4-BE49-F238E27FC236}">
                  <a16:creationId xmlns:a16="http://schemas.microsoft.com/office/drawing/2014/main" id="{B20EA6FF-D905-4917-B1EB-F5263B8A07EE}"/>
                </a:ext>
              </a:extLst>
            </p:cNvPr>
            <p:cNvSpPr/>
            <p:nvPr/>
          </p:nvSpPr>
          <p:spPr>
            <a:xfrm>
              <a:off x="9281972" y="4152451"/>
              <a:ext cx="15909" cy="15909"/>
            </a:xfrm>
            <a:custGeom>
              <a:avLst/>
              <a:gdLst>
                <a:gd name="connsiteX0" fmla="*/ 15910 w 15909"/>
                <a:gd name="connsiteY0" fmla="*/ 7955 h 15909"/>
                <a:gd name="connsiteX1" fmla="*/ 7955 w 15909"/>
                <a:gd name="connsiteY1" fmla="*/ 15910 h 15909"/>
                <a:gd name="connsiteX2" fmla="*/ 0 w 15909"/>
                <a:gd name="connsiteY2" fmla="*/ 7955 h 15909"/>
                <a:gd name="connsiteX3" fmla="*/ 7955 w 15909"/>
                <a:gd name="connsiteY3" fmla="*/ 0 h 15909"/>
                <a:gd name="connsiteX4" fmla="*/ 15910 w 15909"/>
                <a:gd name="connsiteY4" fmla="*/ 7955 h 159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909" h="15909">
                  <a:moveTo>
                    <a:pt x="15910" y="7955"/>
                  </a:moveTo>
                  <a:cubicBezTo>
                    <a:pt x="15910" y="12348"/>
                    <a:pt x="12348" y="15910"/>
                    <a:pt x="7955" y="15910"/>
                  </a:cubicBezTo>
                  <a:cubicBezTo>
                    <a:pt x="3562" y="15910"/>
                    <a:pt x="0" y="12348"/>
                    <a:pt x="0" y="7955"/>
                  </a:cubicBezTo>
                  <a:cubicBezTo>
                    <a:pt x="0" y="3562"/>
                    <a:pt x="3562" y="0"/>
                    <a:pt x="7955" y="0"/>
                  </a:cubicBezTo>
                  <a:cubicBezTo>
                    <a:pt x="12348" y="0"/>
                    <a:pt x="15910" y="3562"/>
                    <a:pt x="15910" y="7955"/>
                  </a:cubicBezTo>
                  <a:close/>
                </a:path>
              </a:pathLst>
            </a:custGeom>
            <a:solidFill>
              <a:srgbClr val="FFFFFF"/>
            </a:solidFill>
            <a:ln w="584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149" name="Forme libre : forme 148">
              <a:extLst>
                <a:ext uri="{FF2B5EF4-FFF2-40B4-BE49-F238E27FC236}">
                  <a16:creationId xmlns:a16="http://schemas.microsoft.com/office/drawing/2014/main" id="{69168C6E-176D-409E-89DE-BAF9A772414B}"/>
                </a:ext>
              </a:extLst>
            </p:cNvPr>
            <p:cNvSpPr/>
            <p:nvPr/>
          </p:nvSpPr>
          <p:spPr>
            <a:xfrm>
              <a:off x="9184604" y="4233168"/>
              <a:ext cx="44362" cy="32091"/>
            </a:xfrm>
            <a:custGeom>
              <a:avLst/>
              <a:gdLst>
                <a:gd name="connsiteX0" fmla="*/ 41639 w 44362"/>
                <a:gd name="connsiteY0" fmla="*/ 26075 h 32091"/>
                <a:gd name="connsiteX1" fmla="*/ 21986 w 44362"/>
                <a:gd name="connsiteY1" fmla="*/ 1158 h 32091"/>
                <a:gd name="connsiteX2" fmla="*/ 20992 w 44362"/>
                <a:gd name="connsiteY2" fmla="*/ -70 h 32091"/>
                <a:gd name="connsiteX3" fmla="*/ 19998 w 44362"/>
                <a:gd name="connsiteY3" fmla="*/ 983 h 32091"/>
                <a:gd name="connsiteX4" fmla="*/ -650 w 44362"/>
                <a:gd name="connsiteY4" fmla="*/ 21688 h 32091"/>
                <a:gd name="connsiteX5" fmla="*/ -241 w 44362"/>
                <a:gd name="connsiteY5" fmla="*/ 22098 h 32091"/>
                <a:gd name="connsiteX6" fmla="*/ 21811 w 44362"/>
                <a:gd name="connsiteY6" fmla="*/ 2971 h 32091"/>
                <a:gd name="connsiteX7" fmla="*/ 19822 w 44362"/>
                <a:gd name="connsiteY7" fmla="*/ 2971 h 32091"/>
                <a:gd name="connsiteX8" fmla="*/ 37779 w 44362"/>
                <a:gd name="connsiteY8" fmla="*/ 29117 h 32091"/>
                <a:gd name="connsiteX9" fmla="*/ 41639 w 44362"/>
                <a:gd name="connsiteY9" fmla="*/ 26075 h 320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4362" h="32091">
                  <a:moveTo>
                    <a:pt x="41639" y="26075"/>
                  </a:moveTo>
                  <a:cubicBezTo>
                    <a:pt x="35147" y="17828"/>
                    <a:pt x="28537" y="9522"/>
                    <a:pt x="21986" y="1158"/>
                  </a:cubicBezTo>
                  <a:lnTo>
                    <a:pt x="20992" y="-70"/>
                  </a:lnTo>
                  <a:lnTo>
                    <a:pt x="19998" y="983"/>
                  </a:lnTo>
                  <a:lnTo>
                    <a:pt x="-650" y="21688"/>
                  </a:lnTo>
                  <a:cubicBezTo>
                    <a:pt x="-1293" y="22273"/>
                    <a:pt x="-650" y="22683"/>
                    <a:pt x="-241" y="22098"/>
                  </a:cubicBezTo>
                  <a:lnTo>
                    <a:pt x="21811" y="2971"/>
                  </a:lnTo>
                  <a:lnTo>
                    <a:pt x="19822" y="2971"/>
                  </a:lnTo>
                  <a:lnTo>
                    <a:pt x="37779" y="29117"/>
                  </a:lnTo>
                  <a:cubicBezTo>
                    <a:pt x="41756" y="34615"/>
                    <a:pt x="45909" y="31573"/>
                    <a:pt x="41639" y="26075"/>
                  </a:cubicBezTo>
                  <a:close/>
                </a:path>
              </a:pathLst>
            </a:custGeom>
            <a:solidFill>
              <a:srgbClr val="433323"/>
            </a:solidFill>
            <a:ln w="584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150" name="Forme libre : forme 149">
              <a:extLst>
                <a:ext uri="{FF2B5EF4-FFF2-40B4-BE49-F238E27FC236}">
                  <a16:creationId xmlns:a16="http://schemas.microsoft.com/office/drawing/2014/main" id="{90D009BF-DB2A-499D-AA66-C48AC8F3AE85}"/>
                </a:ext>
              </a:extLst>
            </p:cNvPr>
            <p:cNvSpPr/>
            <p:nvPr/>
          </p:nvSpPr>
          <p:spPr>
            <a:xfrm>
              <a:off x="9033491" y="4279376"/>
              <a:ext cx="450341" cy="493016"/>
            </a:xfrm>
            <a:custGeom>
              <a:avLst/>
              <a:gdLst>
                <a:gd name="connsiteX0" fmla="*/ -911 w 450341"/>
                <a:gd name="connsiteY0" fmla="*/ 179555 h 493016"/>
                <a:gd name="connsiteX1" fmla="*/ 24415 w 450341"/>
                <a:gd name="connsiteY1" fmla="*/ 431066 h 493016"/>
                <a:gd name="connsiteX2" fmla="*/ 364364 w 450341"/>
                <a:gd name="connsiteY2" fmla="*/ 454872 h 493016"/>
                <a:gd name="connsiteX3" fmla="*/ 337400 w 450341"/>
                <a:gd name="connsiteY3" fmla="*/ -70 h 493016"/>
              </a:gdLst>
              <a:ahLst/>
              <a:cxnLst>
                <a:cxn ang="0">
                  <a:pos x="connsiteX0" y="connsiteY0"/>
                </a:cxn>
                <a:cxn ang="0">
                  <a:pos x="connsiteX1" y="connsiteY1"/>
                </a:cxn>
                <a:cxn ang="0">
                  <a:pos x="connsiteX2" y="connsiteY2"/>
                </a:cxn>
                <a:cxn ang="0">
                  <a:pos x="connsiteX3" y="connsiteY3"/>
                </a:cxn>
              </a:cxnLst>
              <a:rect l="l" t="t" r="r" b="b"/>
              <a:pathLst>
                <a:path w="450341" h="493016">
                  <a:moveTo>
                    <a:pt x="-911" y="179555"/>
                  </a:moveTo>
                  <a:cubicBezTo>
                    <a:pt x="-911" y="179555"/>
                    <a:pt x="-2256" y="400183"/>
                    <a:pt x="24415" y="431066"/>
                  </a:cubicBezTo>
                  <a:cubicBezTo>
                    <a:pt x="51087" y="461949"/>
                    <a:pt x="158360" y="538982"/>
                    <a:pt x="364364" y="454872"/>
                  </a:cubicBezTo>
                  <a:cubicBezTo>
                    <a:pt x="570370" y="370762"/>
                    <a:pt x="337400" y="-70"/>
                    <a:pt x="337400" y="-70"/>
                  </a:cubicBezTo>
                  <a:close/>
                </a:path>
              </a:pathLst>
            </a:custGeom>
            <a:solidFill>
              <a:srgbClr val="5B3911"/>
            </a:solidFill>
            <a:ln w="584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151" name="Forme libre : forme 150">
              <a:extLst>
                <a:ext uri="{FF2B5EF4-FFF2-40B4-BE49-F238E27FC236}">
                  <a16:creationId xmlns:a16="http://schemas.microsoft.com/office/drawing/2014/main" id="{1FC49946-BE9C-46F8-A3CB-6BA68D347FA8}"/>
                </a:ext>
              </a:extLst>
            </p:cNvPr>
            <p:cNvSpPr/>
            <p:nvPr/>
          </p:nvSpPr>
          <p:spPr>
            <a:xfrm>
              <a:off x="9048125" y="4639331"/>
              <a:ext cx="168315" cy="338683"/>
            </a:xfrm>
            <a:custGeom>
              <a:avLst/>
              <a:gdLst>
                <a:gd name="connsiteX0" fmla="*/ -922 w 168315"/>
                <a:gd name="connsiteY0" fmla="*/ 43679 h 338683"/>
                <a:gd name="connsiteX1" fmla="*/ 22474 w 168315"/>
                <a:gd name="connsiteY1" fmla="*/ 328003 h 338683"/>
                <a:gd name="connsiteX2" fmla="*/ 167356 w 168315"/>
                <a:gd name="connsiteY2" fmla="*/ 133053 h 338683"/>
                <a:gd name="connsiteX3" fmla="*/ -922 w 168315"/>
                <a:gd name="connsiteY3" fmla="*/ 43679 h 338683"/>
              </a:gdLst>
              <a:ahLst/>
              <a:cxnLst>
                <a:cxn ang="0">
                  <a:pos x="connsiteX0" y="connsiteY0"/>
                </a:cxn>
                <a:cxn ang="0">
                  <a:pos x="connsiteX1" y="connsiteY1"/>
                </a:cxn>
                <a:cxn ang="0">
                  <a:pos x="connsiteX2" y="connsiteY2"/>
                </a:cxn>
                <a:cxn ang="0">
                  <a:pos x="connsiteX3" y="connsiteY3"/>
                </a:cxn>
              </a:cxnLst>
              <a:rect l="l" t="t" r="r" b="b"/>
              <a:pathLst>
                <a:path w="168315" h="338683">
                  <a:moveTo>
                    <a:pt x="-922" y="43679"/>
                  </a:moveTo>
                  <a:cubicBezTo>
                    <a:pt x="1183" y="101351"/>
                    <a:pt x="-6771" y="308584"/>
                    <a:pt x="22474" y="328003"/>
                  </a:cubicBezTo>
                  <a:cubicBezTo>
                    <a:pt x="51719" y="347422"/>
                    <a:pt x="164431" y="365964"/>
                    <a:pt x="167356" y="133053"/>
                  </a:cubicBezTo>
                  <a:cubicBezTo>
                    <a:pt x="170281" y="-99858"/>
                    <a:pt x="-922" y="43679"/>
                    <a:pt x="-922" y="43679"/>
                  </a:cubicBezTo>
                  <a:close/>
                </a:path>
              </a:pathLst>
            </a:custGeom>
            <a:solidFill>
              <a:srgbClr val="5B3911"/>
            </a:solidFill>
            <a:ln w="584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152" name="Forme libre : forme 151">
              <a:extLst>
                <a:ext uri="{FF2B5EF4-FFF2-40B4-BE49-F238E27FC236}">
                  <a16:creationId xmlns:a16="http://schemas.microsoft.com/office/drawing/2014/main" id="{207586C0-D8F8-47C3-89AA-AF15116908C5}"/>
                </a:ext>
              </a:extLst>
            </p:cNvPr>
            <p:cNvSpPr/>
            <p:nvPr/>
          </p:nvSpPr>
          <p:spPr>
            <a:xfrm>
              <a:off x="9340103" y="4580370"/>
              <a:ext cx="159100" cy="360607"/>
            </a:xfrm>
            <a:custGeom>
              <a:avLst/>
              <a:gdLst>
                <a:gd name="connsiteX0" fmla="*/ 10844 w 159100"/>
                <a:gd name="connsiteY0" fmla="*/ 130247 h 360607"/>
                <a:gd name="connsiteX1" fmla="*/ 100803 w 159100"/>
                <a:gd name="connsiteY1" fmla="*/ 359765 h 360607"/>
                <a:gd name="connsiteX2" fmla="*/ 141747 w 159100"/>
                <a:gd name="connsiteY2" fmla="*/ -70 h 360607"/>
              </a:gdLst>
              <a:ahLst/>
              <a:cxnLst>
                <a:cxn ang="0">
                  <a:pos x="connsiteX0" y="connsiteY0"/>
                </a:cxn>
                <a:cxn ang="0">
                  <a:pos x="connsiteX1" y="connsiteY1"/>
                </a:cxn>
                <a:cxn ang="0">
                  <a:pos x="connsiteX2" y="connsiteY2"/>
                </a:cxn>
              </a:cxnLst>
              <a:rect l="l" t="t" r="r" b="b"/>
              <a:pathLst>
                <a:path w="159100" h="360607">
                  <a:moveTo>
                    <a:pt x="10844" y="130247"/>
                  </a:moveTo>
                  <a:cubicBezTo>
                    <a:pt x="-3955" y="180199"/>
                    <a:pt x="-27000" y="374271"/>
                    <a:pt x="100803" y="359765"/>
                  </a:cubicBezTo>
                  <a:cubicBezTo>
                    <a:pt x="198599" y="348652"/>
                    <a:pt x="141747" y="-70"/>
                    <a:pt x="141747" y="-70"/>
                  </a:cubicBezTo>
                  <a:close/>
                </a:path>
              </a:pathLst>
            </a:custGeom>
            <a:solidFill>
              <a:srgbClr val="5B3911"/>
            </a:solidFill>
            <a:ln w="584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153" name="Forme libre : forme 152">
              <a:extLst>
                <a:ext uri="{FF2B5EF4-FFF2-40B4-BE49-F238E27FC236}">
                  <a16:creationId xmlns:a16="http://schemas.microsoft.com/office/drawing/2014/main" id="{2CBE5961-7923-4E77-8E3A-6B242C60472E}"/>
                </a:ext>
              </a:extLst>
            </p:cNvPr>
            <p:cNvSpPr/>
            <p:nvPr/>
          </p:nvSpPr>
          <p:spPr>
            <a:xfrm>
              <a:off x="9106324" y="4410162"/>
              <a:ext cx="300994" cy="309299"/>
            </a:xfrm>
            <a:custGeom>
              <a:avLst/>
              <a:gdLst>
                <a:gd name="connsiteX0" fmla="*/ 300994 w 300994"/>
                <a:gd name="connsiteY0" fmla="*/ 154650 h 309299"/>
                <a:gd name="connsiteX1" fmla="*/ 150497 w 300994"/>
                <a:gd name="connsiteY1" fmla="*/ 309300 h 309299"/>
                <a:gd name="connsiteX2" fmla="*/ 0 w 300994"/>
                <a:gd name="connsiteY2" fmla="*/ 154650 h 309299"/>
                <a:gd name="connsiteX3" fmla="*/ 150497 w 300994"/>
                <a:gd name="connsiteY3" fmla="*/ 0 h 309299"/>
                <a:gd name="connsiteX4" fmla="*/ 300994 w 300994"/>
                <a:gd name="connsiteY4" fmla="*/ 154650 h 3092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0994" h="309299">
                  <a:moveTo>
                    <a:pt x="300994" y="154650"/>
                  </a:moveTo>
                  <a:cubicBezTo>
                    <a:pt x="300994" y="240061"/>
                    <a:pt x="233614" y="309300"/>
                    <a:pt x="150497" y="309300"/>
                  </a:cubicBezTo>
                  <a:cubicBezTo>
                    <a:pt x="67380" y="309300"/>
                    <a:pt x="0" y="240061"/>
                    <a:pt x="0" y="154650"/>
                  </a:cubicBezTo>
                  <a:cubicBezTo>
                    <a:pt x="0" y="69239"/>
                    <a:pt x="67380" y="0"/>
                    <a:pt x="150497" y="0"/>
                  </a:cubicBezTo>
                  <a:cubicBezTo>
                    <a:pt x="233614" y="0"/>
                    <a:pt x="300994" y="69239"/>
                    <a:pt x="300994" y="154650"/>
                  </a:cubicBezTo>
                  <a:close/>
                </a:path>
              </a:pathLst>
            </a:custGeom>
            <a:solidFill>
              <a:srgbClr val="AD6B28"/>
            </a:solidFill>
            <a:ln w="584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154" name="Forme libre : forme 153">
              <a:extLst>
                <a:ext uri="{FF2B5EF4-FFF2-40B4-BE49-F238E27FC236}">
                  <a16:creationId xmlns:a16="http://schemas.microsoft.com/office/drawing/2014/main" id="{A0908DAA-3BD6-4C62-BCC6-D3794B036B1B}"/>
                </a:ext>
              </a:extLst>
            </p:cNvPr>
            <p:cNvSpPr/>
            <p:nvPr/>
          </p:nvSpPr>
          <p:spPr>
            <a:xfrm>
              <a:off x="9163070" y="4258629"/>
              <a:ext cx="347690" cy="200354"/>
            </a:xfrm>
            <a:custGeom>
              <a:avLst/>
              <a:gdLst>
                <a:gd name="connsiteX0" fmla="*/ 309011 w 347690"/>
                <a:gd name="connsiteY0" fmla="*/ 54601 h 200354"/>
                <a:gd name="connsiteX1" fmla="*/ 144476 w 347690"/>
                <a:gd name="connsiteY1" fmla="*/ 10791 h 200354"/>
                <a:gd name="connsiteX2" fmla="*/ 199106 w 347690"/>
                <a:gd name="connsiteY2" fmla="*/ 87999 h 200354"/>
                <a:gd name="connsiteX3" fmla="*/ -465 w 347690"/>
                <a:gd name="connsiteY3" fmla="*/ 84315 h 200354"/>
                <a:gd name="connsiteX4" fmla="*/ 96455 w 347690"/>
                <a:gd name="connsiteY4" fmla="*/ 133622 h 200354"/>
                <a:gd name="connsiteX5" fmla="*/ 44281 w 347690"/>
                <a:gd name="connsiteY5" fmla="*/ 129411 h 200354"/>
                <a:gd name="connsiteX6" fmla="*/ 102772 w 347690"/>
                <a:gd name="connsiteY6" fmla="*/ 169828 h 200354"/>
                <a:gd name="connsiteX7" fmla="*/ 78908 w 347690"/>
                <a:gd name="connsiteY7" fmla="*/ 173104 h 200354"/>
                <a:gd name="connsiteX8" fmla="*/ 301173 w 347690"/>
                <a:gd name="connsiteY8" fmla="*/ 189773 h 200354"/>
                <a:gd name="connsiteX9" fmla="*/ 309011 w 347690"/>
                <a:gd name="connsiteY9" fmla="*/ 54601 h 200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7690" h="200354">
                  <a:moveTo>
                    <a:pt x="309011" y="54601"/>
                  </a:moveTo>
                  <a:cubicBezTo>
                    <a:pt x="228060" y="69575"/>
                    <a:pt x="156350" y="-32726"/>
                    <a:pt x="144476" y="10791"/>
                  </a:cubicBezTo>
                  <a:cubicBezTo>
                    <a:pt x="132602" y="54309"/>
                    <a:pt x="199106" y="87999"/>
                    <a:pt x="199106" y="87999"/>
                  </a:cubicBezTo>
                  <a:cubicBezTo>
                    <a:pt x="199106" y="87999"/>
                    <a:pt x="7549" y="59924"/>
                    <a:pt x="-465" y="84315"/>
                  </a:cubicBezTo>
                  <a:cubicBezTo>
                    <a:pt x="-8009" y="107126"/>
                    <a:pt x="79960" y="131107"/>
                    <a:pt x="96455" y="133622"/>
                  </a:cubicBezTo>
                  <a:cubicBezTo>
                    <a:pt x="112949" y="136137"/>
                    <a:pt x="40303" y="123503"/>
                    <a:pt x="44281" y="129411"/>
                  </a:cubicBezTo>
                  <a:cubicBezTo>
                    <a:pt x="58345" y="149417"/>
                    <a:pt x="79085" y="163749"/>
                    <a:pt x="102772" y="169828"/>
                  </a:cubicBezTo>
                  <a:cubicBezTo>
                    <a:pt x="137867" y="178017"/>
                    <a:pt x="83821" y="162751"/>
                    <a:pt x="78908" y="173104"/>
                  </a:cubicBezTo>
                  <a:cubicBezTo>
                    <a:pt x="73994" y="183457"/>
                    <a:pt x="217824" y="217206"/>
                    <a:pt x="301173" y="189773"/>
                  </a:cubicBezTo>
                  <a:cubicBezTo>
                    <a:pt x="398970" y="157779"/>
                    <a:pt x="309011" y="54601"/>
                    <a:pt x="309011" y="54601"/>
                  </a:cubicBezTo>
                  <a:close/>
                </a:path>
              </a:pathLst>
            </a:custGeom>
            <a:solidFill>
              <a:srgbClr val="E5B985"/>
            </a:solidFill>
            <a:ln w="584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155" name="Forme libre : forme 154">
              <a:extLst>
                <a:ext uri="{FF2B5EF4-FFF2-40B4-BE49-F238E27FC236}">
                  <a16:creationId xmlns:a16="http://schemas.microsoft.com/office/drawing/2014/main" id="{371F6A54-934B-44C2-B100-47C3DDEBF4DC}"/>
                </a:ext>
              </a:extLst>
            </p:cNvPr>
            <p:cNvSpPr/>
            <p:nvPr/>
          </p:nvSpPr>
          <p:spPr>
            <a:xfrm>
              <a:off x="9051020" y="4258629"/>
              <a:ext cx="347748" cy="200354"/>
            </a:xfrm>
            <a:custGeom>
              <a:avLst/>
              <a:gdLst>
                <a:gd name="connsiteX0" fmla="*/ 36834 w 347748"/>
                <a:gd name="connsiteY0" fmla="*/ 54601 h 200354"/>
                <a:gd name="connsiteX1" fmla="*/ 201369 w 347748"/>
                <a:gd name="connsiteY1" fmla="*/ 10791 h 200354"/>
                <a:gd name="connsiteX2" fmla="*/ 146797 w 347748"/>
                <a:gd name="connsiteY2" fmla="*/ 87999 h 200354"/>
                <a:gd name="connsiteX3" fmla="*/ 346368 w 347748"/>
                <a:gd name="connsiteY3" fmla="*/ 84315 h 200354"/>
                <a:gd name="connsiteX4" fmla="*/ 249390 w 347748"/>
                <a:gd name="connsiteY4" fmla="*/ 133622 h 200354"/>
                <a:gd name="connsiteX5" fmla="*/ 301564 w 347748"/>
                <a:gd name="connsiteY5" fmla="*/ 129411 h 200354"/>
                <a:gd name="connsiteX6" fmla="*/ 243073 w 347748"/>
                <a:gd name="connsiteY6" fmla="*/ 169828 h 200354"/>
                <a:gd name="connsiteX7" fmla="*/ 266938 w 347748"/>
                <a:gd name="connsiteY7" fmla="*/ 173104 h 200354"/>
                <a:gd name="connsiteX8" fmla="*/ 44672 w 347748"/>
                <a:gd name="connsiteY8" fmla="*/ 189773 h 200354"/>
                <a:gd name="connsiteX9" fmla="*/ 36834 w 347748"/>
                <a:gd name="connsiteY9" fmla="*/ 54601 h 200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7748" h="200354">
                  <a:moveTo>
                    <a:pt x="36834" y="54601"/>
                  </a:moveTo>
                  <a:cubicBezTo>
                    <a:pt x="117786" y="69575"/>
                    <a:pt x="189554" y="-32726"/>
                    <a:pt x="201369" y="10791"/>
                  </a:cubicBezTo>
                  <a:cubicBezTo>
                    <a:pt x="213184" y="54309"/>
                    <a:pt x="146797" y="87999"/>
                    <a:pt x="146797" y="87999"/>
                  </a:cubicBezTo>
                  <a:cubicBezTo>
                    <a:pt x="146797" y="87999"/>
                    <a:pt x="338296" y="59924"/>
                    <a:pt x="346368" y="84315"/>
                  </a:cubicBezTo>
                  <a:cubicBezTo>
                    <a:pt x="353914" y="107126"/>
                    <a:pt x="265885" y="131107"/>
                    <a:pt x="249390" y="133622"/>
                  </a:cubicBezTo>
                  <a:cubicBezTo>
                    <a:pt x="232896" y="136137"/>
                    <a:pt x="305600" y="123503"/>
                    <a:pt x="301564" y="129411"/>
                  </a:cubicBezTo>
                  <a:cubicBezTo>
                    <a:pt x="287500" y="149417"/>
                    <a:pt x="266760" y="163749"/>
                    <a:pt x="243073" y="169828"/>
                  </a:cubicBezTo>
                  <a:cubicBezTo>
                    <a:pt x="207978" y="178017"/>
                    <a:pt x="262083" y="162751"/>
                    <a:pt x="266938" y="173104"/>
                  </a:cubicBezTo>
                  <a:cubicBezTo>
                    <a:pt x="271792" y="183457"/>
                    <a:pt x="128022" y="217206"/>
                    <a:pt x="44672" y="189773"/>
                  </a:cubicBezTo>
                  <a:cubicBezTo>
                    <a:pt x="-53124" y="157779"/>
                    <a:pt x="36834" y="54601"/>
                    <a:pt x="36834" y="54601"/>
                  </a:cubicBezTo>
                  <a:close/>
                </a:path>
              </a:pathLst>
            </a:custGeom>
            <a:solidFill>
              <a:srgbClr val="EFC68F"/>
            </a:solidFill>
            <a:ln w="584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156" name="Forme libre : forme 155">
              <a:extLst>
                <a:ext uri="{FF2B5EF4-FFF2-40B4-BE49-F238E27FC236}">
                  <a16:creationId xmlns:a16="http://schemas.microsoft.com/office/drawing/2014/main" id="{10666E32-A5CD-4C04-8E46-83F334E2D3E2}"/>
                </a:ext>
              </a:extLst>
            </p:cNvPr>
            <p:cNvSpPr/>
            <p:nvPr/>
          </p:nvSpPr>
          <p:spPr>
            <a:xfrm>
              <a:off x="8546379" y="3658846"/>
              <a:ext cx="547013" cy="833887"/>
            </a:xfrm>
            <a:custGeom>
              <a:avLst/>
              <a:gdLst>
                <a:gd name="connsiteX0" fmla="*/ 511527 w 547013"/>
                <a:gd name="connsiteY0" fmla="*/ -70 h 833887"/>
                <a:gd name="connsiteX1" fmla="*/ -677 w 547013"/>
                <a:gd name="connsiteY1" fmla="*/ 576767 h 833887"/>
                <a:gd name="connsiteX2" fmla="*/ 524454 w 547013"/>
                <a:gd name="connsiteY2" fmla="*/ 808625 h 833887"/>
                <a:gd name="connsiteX3" fmla="*/ 536152 w 547013"/>
                <a:gd name="connsiteY3" fmla="*/ 629643 h 833887"/>
                <a:gd name="connsiteX4" fmla="*/ 226151 w 547013"/>
                <a:gd name="connsiteY4" fmla="*/ 557699 h 833887"/>
                <a:gd name="connsiteX5" fmla="*/ 324766 w 547013"/>
                <a:gd name="connsiteY5" fmla="*/ 374739 h 833887"/>
                <a:gd name="connsiteX6" fmla="*/ 524337 w 547013"/>
                <a:gd name="connsiteY6" fmla="*/ 59766 h 8338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47013" h="833887">
                  <a:moveTo>
                    <a:pt x="511527" y="-70"/>
                  </a:moveTo>
                  <a:cubicBezTo>
                    <a:pt x="398055" y="13090"/>
                    <a:pt x="-12375" y="245591"/>
                    <a:pt x="-677" y="576767"/>
                  </a:cubicBezTo>
                  <a:cubicBezTo>
                    <a:pt x="11021" y="907943"/>
                    <a:pt x="489477" y="834127"/>
                    <a:pt x="524454" y="808625"/>
                  </a:cubicBezTo>
                  <a:cubicBezTo>
                    <a:pt x="540012" y="769729"/>
                    <a:pt x="557560" y="691643"/>
                    <a:pt x="536152" y="629643"/>
                  </a:cubicBezTo>
                  <a:cubicBezTo>
                    <a:pt x="468069" y="633562"/>
                    <a:pt x="249079" y="658888"/>
                    <a:pt x="226151" y="557699"/>
                  </a:cubicBezTo>
                  <a:cubicBezTo>
                    <a:pt x="203222" y="456510"/>
                    <a:pt x="324766" y="374739"/>
                    <a:pt x="324766" y="374739"/>
                  </a:cubicBezTo>
                  <a:lnTo>
                    <a:pt x="524337" y="59766"/>
                  </a:lnTo>
                  <a:close/>
                </a:path>
              </a:pathLst>
            </a:custGeom>
            <a:solidFill>
              <a:srgbClr val="18B7A4"/>
            </a:solidFill>
            <a:ln w="584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157" name="Forme libre : forme 156">
              <a:extLst>
                <a:ext uri="{FF2B5EF4-FFF2-40B4-BE49-F238E27FC236}">
                  <a16:creationId xmlns:a16="http://schemas.microsoft.com/office/drawing/2014/main" id="{5FE73E8E-E531-4B8C-ABCC-1BB98BCC57C8}"/>
                </a:ext>
              </a:extLst>
            </p:cNvPr>
            <p:cNvSpPr/>
            <p:nvPr/>
          </p:nvSpPr>
          <p:spPr>
            <a:xfrm>
              <a:off x="9468198" y="3653699"/>
              <a:ext cx="546988" cy="838902"/>
            </a:xfrm>
            <a:custGeom>
              <a:avLst/>
              <a:gdLst>
                <a:gd name="connsiteX0" fmla="*/ 498189 w 546988"/>
                <a:gd name="connsiteY0" fmla="*/ 375149 h 838902"/>
                <a:gd name="connsiteX1" fmla="*/ 498189 w 546988"/>
                <a:gd name="connsiteY1" fmla="*/ 375149 h 838902"/>
                <a:gd name="connsiteX2" fmla="*/ 497897 w 546988"/>
                <a:gd name="connsiteY2" fmla="*/ 374681 h 838902"/>
                <a:gd name="connsiteX3" fmla="*/ 448121 w 546988"/>
                <a:gd name="connsiteY3" fmla="*/ 294138 h 838902"/>
                <a:gd name="connsiteX4" fmla="*/ 59742 w 546988"/>
                <a:gd name="connsiteY4" fmla="*/ -70 h 838902"/>
                <a:gd name="connsiteX5" fmla="*/ 55296 w 546988"/>
                <a:gd name="connsiteY5" fmla="*/ 9230 h 838902"/>
                <a:gd name="connsiteX6" fmla="*/ 33771 w 546988"/>
                <a:gd name="connsiteY6" fmla="*/ 5018 h 838902"/>
                <a:gd name="connsiteX7" fmla="*/ 20845 w 546988"/>
                <a:gd name="connsiteY7" fmla="*/ 64854 h 838902"/>
                <a:gd name="connsiteX8" fmla="*/ 220416 w 546988"/>
                <a:gd name="connsiteY8" fmla="*/ 379828 h 838902"/>
                <a:gd name="connsiteX9" fmla="*/ 319032 w 546988"/>
                <a:gd name="connsiteY9" fmla="*/ 562787 h 838902"/>
                <a:gd name="connsiteX10" fmla="*/ 9030 w 546988"/>
                <a:gd name="connsiteY10" fmla="*/ 634731 h 838902"/>
                <a:gd name="connsiteX11" fmla="*/ 20728 w 546988"/>
                <a:gd name="connsiteY11" fmla="*/ 813713 h 838902"/>
                <a:gd name="connsiteX12" fmla="*/ 545918 w 546988"/>
                <a:gd name="connsiteY12" fmla="*/ 581856 h 838902"/>
                <a:gd name="connsiteX13" fmla="*/ 498189 w 546988"/>
                <a:gd name="connsiteY13" fmla="*/ 375149 h 8389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46988" h="838902">
                  <a:moveTo>
                    <a:pt x="498189" y="375149"/>
                  </a:moveTo>
                  <a:lnTo>
                    <a:pt x="498189" y="375149"/>
                  </a:lnTo>
                  <a:lnTo>
                    <a:pt x="497897" y="374681"/>
                  </a:lnTo>
                  <a:cubicBezTo>
                    <a:pt x="483551" y="346508"/>
                    <a:pt x="466903" y="319569"/>
                    <a:pt x="448121" y="294138"/>
                  </a:cubicBezTo>
                  <a:cubicBezTo>
                    <a:pt x="271011" y="25081"/>
                    <a:pt x="134493" y="5954"/>
                    <a:pt x="59742" y="-70"/>
                  </a:cubicBezTo>
                  <a:lnTo>
                    <a:pt x="55296" y="9230"/>
                  </a:lnTo>
                  <a:cubicBezTo>
                    <a:pt x="48221" y="7360"/>
                    <a:pt x="41031" y="5953"/>
                    <a:pt x="33771" y="5018"/>
                  </a:cubicBezTo>
                  <a:lnTo>
                    <a:pt x="20845" y="64854"/>
                  </a:lnTo>
                  <a:lnTo>
                    <a:pt x="220416" y="379828"/>
                  </a:lnTo>
                  <a:cubicBezTo>
                    <a:pt x="220416" y="379828"/>
                    <a:pt x="341785" y="461715"/>
                    <a:pt x="319032" y="562787"/>
                  </a:cubicBezTo>
                  <a:cubicBezTo>
                    <a:pt x="296279" y="663860"/>
                    <a:pt x="77230" y="638826"/>
                    <a:pt x="9030" y="634731"/>
                  </a:cubicBezTo>
                  <a:cubicBezTo>
                    <a:pt x="-12378" y="697024"/>
                    <a:pt x="5111" y="775109"/>
                    <a:pt x="20728" y="813713"/>
                  </a:cubicBezTo>
                  <a:cubicBezTo>
                    <a:pt x="55823" y="838981"/>
                    <a:pt x="534220" y="913148"/>
                    <a:pt x="545918" y="581856"/>
                  </a:cubicBezTo>
                  <a:cubicBezTo>
                    <a:pt x="547817" y="510019"/>
                    <a:pt x="531392" y="438881"/>
                    <a:pt x="498189" y="375149"/>
                  </a:cubicBezTo>
                  <a:close/>
                </a:path>
              </a:pathLst>
            </a:custGeom>
            <a:solidFill>
              <a:srgbClr val="18B7A4"/>
            </a:solidFill>
            <a:ln w="584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158" name="Forme libre : forme 157">
              <a:extLst>
                <a:ext uri="{FF2B5EF4-FFF2-40B4-BE49-F238E27FC236}">
                  <a16:creationId xmlns:a16="http://schemas.microsoft.com/office/drawing/2014/main" id="{24A8684D-3681-4E3F-A5E3-F5A0A1B36E5E}"/>
                </a:ext>
              </a:extLst>
            </p:cNvPr>
            <p:cNvSpPr/>
            <p:nvPr/>
          </p:nvSpPr>
          <p:spPr>
            <a:xfrm>
              <a:off x="9352102" y="4221938"/>
              <a:ext cx="210494" cy="181258"/>
            </a:xfrm>
            <a:custGeom>
              <a:avLst/>
              <a:gdLst>
                <a:gd name="connsiteX0" fmla="*/ 24170 w 210494"/>
                <a:gd name="connsiteY0" fmla="*/ -70 h 181258"/>
                <a:gd name="connsiteX1" fmla="*/ 202392 w 210494"/>
                <a:gd name="connsiteY1" fmla="*/ 114163 h 181258"/>
                <a:gd name="connsiteX2" fmla="*/ 127758 w 210494"/>
                <a:gd name="connsiteY2" fmla="*/ 157914 h 181258"/>
                <a:gd name="connsiteX3" fmla="*/ -922 w 210494"/>
                <a:gd name="connsiteY3" fmla="*/ 41400 h 181258"/>
              </a:gdLst>
              <a:ahLst/>
              <a:cxnLst>
                <a:cxn ang="0">
                  <a:pos x="connsiteX0" y="connsiteY0"/>
                </a:cxn>
                <a:cxn ang="0">
                  <a:pos x="connsiteX1" y="connsiteY1"/>
                </a:cxn>
                <a:cxn ang="0">
                  <a:pos x="connsiteX2" y="connsiteY2"/>
                </a:cxn>
                <a:cxn ang="0">
                  <a:pos x="connsiteX3" y="connsiteY3"/>
                </a:cxn>
              </a:cxnLst>
              <a:rect l="l" t="t" r="r" b="b"/>
              <a:pathLst>
                <a:path w="210494" h="181258">
                  <a:moveTo>
                    <a:pt x="24170" y="-70"/>
                  </a:moveTo>
                  <a:cubicBezTo>
                    <a:pt x="96875" y="11277"/>
                    <a:pt x="174083" y="51168"/>
                    <a:pt x="202392" y="114163"/>
                  </a:cubicBezTo>
                  <a:cubicBezTo>
                    <a:pt x="230702" y="177157"/>
                    <a:pt x="168935" y="204238"/>
                    <a:pt x="127758" y="157914"/>
                  </a:cubicBezTo>
                  <a:cubicBezTo>
                    <a:pt x="86580" y="111589"/>
                    <a:pt x="-922" y="41400"/>
                    <a:pt x="-922" y="41400"/>
                  </a:cubicBezTo>
                  <a:close/>
                </a:path>
              </a:pathLst>
            </a:custGeom>
            <a:solidFill>
              <a:srgbClr val="5B3911"/>
            </a:solidFill>
            <a:ln w="584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159" name="Forme libre : forme 158">
              <a:extLst>
                <a:ext uri="{FF2B5EF4-FFF2-40B4-BE49-F238E27FC236}">
                  <a16:creationId xmlns:a16="http://schemas.microsoft.com/office/drawing/2014/main" id="{92BB5151-AE97-42F9-8340-EC8A7AF92A26}"/>
                </a:ext>
              </a:extLst>
            </p:cNvPr>
            <p:cNvSpPr/>
            <p:nvPr/>
          </p:nvSpPr>
          <p:spPr>
            <a:xfrm>
              <a:off x="8859389" y="4243462"/>
              <a:ext cx="210436" cy="181258"/>
            </a:xfrm>
            <a:custGeom>
              <a:avLst/>
              <a:gdLst>
                <a:gd name="connsiteX0" fmla="*/ 184480 w 210436"/>
                <a:gd name="connsiteY0" fmla="*/ -70 h 181258"/>
                <a:gd name="connsiteX1" fmla="*/ 6258 w 210436"/>
                <a:gd name="connsiteY1" fmla="*/ 114163 h 181258"/>
                <a:gd name="connsiteX2" fmla="*/ 80834 w 210436"/>
                <a:gd name="connsiteY2" fmla="*/ 157914 h 181258"/>
                <a:gd name="connsiteX3" fmla="*/ 209514 w 210436"/>
                <a:gd name="connsiteY3" fmla="*/ 41400 h 181258"/>
              </a:gdLst>
              <a:ahLst/>
              <a:cxnLst>
                <a:cxn ang="0">
                  <a:pos x="connsiteX0" y="connsiteY0"/>
                </a:cxn>
                <a:cxn ang="0">
                  <a:pos x="connsiteX1" y="connsiteY1"/>
                </a:cxn>
                <a:cxn ang="0">
                  <a:pos x="connsiteX2" y="connsiteY2"/>
                </a:cxn>
                <a:cxn ang="0">
                  <a:pos x="connsiteX3" y="connsiteY3"/>
                </a:cxn>
              </a:cxnLst>
              <a:rect l="l" t="t" r="r" b="b"/>
              <a:pathLst>
                <a:path w="210436" h="181258">
                  <a:moveTo>
                    <a:pt x="184480" y="-70"/>
                  </a:moveTo>
                  <a:cubicBezTo>
                    <a:pt x="111717" y="11277"/>
                    <a:pt x="34568" y="51168"/>
                    <a:pt x="6258" y="114163"/>
                  </a:cubicBezTo>
                  <a:cubicBezTo>
                    <a:pt x="-22051" y="177157"/>
                    <a:pt x="39715" y="204238"/>
                    <a:pt x="80834" y="157914"/>
                  </a:cubicBezTo>
                  <a:cubicBezTo>
                    <a:pt x="121953" y="111589"/>
                    <a:pt x="209514" y="41400"/>
                    <a:pt x="209514" y="41400"/>
                  </a:cubicBezTo>
                  <a:close/>
                </a:path>
              </a:pathLst>
            </a:custGeom>
            <a:solidFill>
              <a:srgbClr val="5B3911"/>
            </a:solidFill>
            <a:ln w="584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grpSp>
      <p:grpSp>
        <p:nvGrpSpPr>
          <p:cNvPr id="160" name="EYES">
            <a:extLst>
              <a:ext uri="{FF2B5EF4-FFF2-40B4-BE49-F238E27FC236}">
                <a16:creationId xmlns:a16="http://schemas.microsoft.com/office/drawing/2014/main" id="{86A19803-DA25-479C-8F3A-9EA417017E43}"/>
              </a:ext>
            </a:extLst>
          </p:cNvPr>
          <p:cNvGrpSpPr/>
          <p:nvPr/>
        </p:nvGrpSpPr>
        <p:grpSpPr>
          <a:xfrm>
            <a:off x="10322217" y="2567088"/>
            <a:ext cx="720069" cy="337137"/>
            <a:chOff x="9796821" y="-446276"/>
            <a:chExt cx="720069" cy="337137"/>
          </a:xfrm>
        </p:grpSpPr>
        <p:sp>
          <p:nvSpPr>
            <p:cNvPr id="161" name="Forme libre : forme 41">
              <a:extLst>
                <a:ext uri="{FF2B5EF4-FFF2-40B4-BE49-F238E27FC236}">
                  <a16:creationId xmlns:a16="http://schemas.microsoft.com/office/drawing/2014/main" id="{9283D057-F104-41BB-84DD-DCFAA888F806}"/>
                </a:ext>
              </a:extLst>
            </p:cNvPr>
            <p:cNvSpPr/>
            <p:nvPr/>
          </p:nvSpPr>
          <p:spPr>
            <a:xfrm rot="20250000">
              <a:off x="10292168" y="-446276"/>
              <a:ext cx="224722" cy="224722"/>
            </a:xfrm>
            <a:custGeom>
              <a:avLst/>
              <a:gdLst>
                <a:gd name="connsiteX0" fmla="*/ 223800 w 224722"/>
                <a:gd name="connsiteY0" fmla="*/ 112291 h 224722"/>
                <a:gd name="connsiteX1" fmla="*/ 111439 w 224722"/>
                <a:gd name="connsiteY1" fmla="*/ 224652 h 224722"/>
                <a:gd name="connsiteX2" fmla="*/ -922 w 224722"/>
                <a:gd name="connsiteY2" fmla="*/ 112291 h 224722"/>
                <a:gd name="connsiteX3" fmla="*/ 111439 w 224722"/>
                <a:gd name="connsiteY3" fmla="*/ -70 h 224722"/>
                <a:gd name="connsiteX4" fmla="*/ 223800 w 224722"/>
                <a:gd name="connsiteY4" fmla="*/ 112291 h 224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4722" h="224722">
                  <a:moveTo>
                    <a:pt x="223800" y="112291"/>
                  </a:moveTo>
                  <a:cubicBezTo>
                    <a:pt x="223800" y="174346"/>
                    <a:pt x="173494" y="224652"/>
                    <a:pt x="111439" y="224652"/>
                  </a:cubicBezTo>
                  <a:cubicBezTo>
                    <a:pt x="49384" y="224652"/>
                    <a:pt x="-922" y="174346"/>
                    <a:pt x="-922" y="112291"/>
                  </a:cubicBezTo>
                  <a:cubicBezTo>
                    <a:pt x="-922" y="50235"/>
                    <a:pt x="49384" y="-70"/>
                    <a:pt x="111439" y="-70"/>
                  </a:cubicBezTo>
                  <a:cubicBezTo>
                    <a:pt x="173494" y="-70"/>
                    <a:pt x="223800" y="50235"/>
                    <a:pt x="223800" y="112291"/>
                  </a:cubicBezTo>
                  <a:close/>
                </a:path>
              </a:pathLst>
            </a:custGeom>
            <a:solidFill>
              <a:srgbClr val="FFFFFF"/>
            </a:solidFill>
            <a:ln w="584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162" name="Forme libre : forme 42">
              <a:extLst>
                <a:ext uri="{FF2B5EF4-FFF2-40B4-BE49-F238E27FC236}">
                  <a16:creationId xmlns:a16="http://schemas.microsoft.com/office/drawing/2014/main" id="{46C80558-0A87-4D7F-B0A9-00BEB8283A96}"/>
                </a:ext>
              </a:extLst>
            </p:cNvPr>
            <p:cNvSpPr/>
            <p:nvPr/>
          </p:nvSpPr>
          <p:spPr>
            <a:xfrm rot="20946000">
              <a:off x="9796821" y="-333861"/>
              <a:ext cx="224722" cy="224722"/>
            </a:xfrm>
            <a:custGeom>
              <a:avLst/>
              <a:gdLst>
                <a:gd name="connsiteX0" fmla="*/ 223799 w 224722"/>
                <a:gd name="connsiteY0" fmla="*/ 112291 h 224722"/>
                <a:gd name="connsiteX1" fmla="*/ 111439 w 224722"/>
                <a:gd name="connsiteY1" fmla="*/ 224652 h 224722"/>
                <a:gd name="connsiteX2" fmla="*/ -922 w 224722"/>
                <a:gd name="connsiteY2" fmla="*/ 112291 h 224722"/>
                <a:gd name="connsiteX3" fmla="*/ 111439 w 224722"/>
                <a:gd name="connsiteY3" fmla="*/ -70 h 224722"/>
                <a:gd name="connsiteX4" fmla="*/ 223799 w 224722"/>
                <a:gd name="connsiteY4" fmla="*/ 112291 h 224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4722" h="224722">
                  <a:moveTo>
                    <a:pt x="223799" y="112291"/>
                  </a:moveTo>
                  <a:cubicBezTo>
                    <a:pt x="223799" y="174346"/>
                    <a:pt x="173494" y="224652"/>
                    <a:pt x="111439" y="224652"/>
                  </a:cubicBezTo>
                  <a:cubicBezTo>
                    <a:pt x="49383" y="224652"/>
                    <a:pt x="-922" y="174346"/>
                    <a:pt x="-922" y="112291"/>
                  </a:cubicBezTo>
                  <a:cubicBezTo>
                    <a:pt x="-922" y="50236"/>
                    <a:pt x="49383" y="-70"/>
                    <a:pt x="111439" y="-70"/>
                  </a:cubicBezTo>
                  <a:cubicBezTo>
                    <a:pt x="173494" y="-70"/>
                    <a:pt x="223799" y="50236"/>
                    <a:pt x="223799" y="112291"/>
                  </a:cubicBezTo>
                  <a:close/>
                </a:path>
              </a:pathLst>
            </a:custGeom>
            <a:solidFill>
              <a:srgbClr val="FFFFFF"/>
            </a:solidFill>
            <a:ln w="584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grpSp>
      <p:grpSp>
        <p:nvGrpSpPr>
          <p:cNvPr id="163" name="IRIS">
            <a:extLst>
              <a:ext uri="{FF2B5EF4-FFF2-40B4-BE49-F238E27FC236}">
                <a16:creationId xmlns:a16="http://schemas.microsoft.com/office/drawing/2014/main" id="{10BA8379-8D53-4132-BCF5-CB79ED219DF4}"/>
              </a:ext>
            </a:extLst>
          </p:cNvPr>
          <p:cNvGrpSpPr/>
          <p:nvPr/>
        </p:nvGrpSpPr>
        <p:grpSpPr>
          <a:xfrm>
            <a:off x="10442284" y="2666402"/>
            <a:ext cx="641703" cy="252388"/>
            <a:chOff x="9919860" y="-341275"/>
            <a:chExt cx="641703" cy="252388"/>
          </a:xfrm>
        </p:grpSpPr>
        <p:sp>
          <p:nvSpPr>
            <p:cNvPr id="164" name="Forme libre : forme 43">
              <a:extLst>
                <a:ext uri="{FF2B5EF4-FFF2-40B4-BE49-F238E27FC236}">
                  <a16:creationId xmlns:a16="http://schemas.microsoft.com/office/drawing/2014/main" id="{664B4088-AB2B-427D-968D-2D1C80E477BA}"/>
                </a:ext>
              </a:extLst>
            </p:cNvPr>
            <p:cNvSpPr/>
            <p:nvPr/>
          </p:nvSpPr>
          <p:spPr>
            <a:xfrm>
              <a:off x="10421536" y="-341275"/>
              <a:ext cx="140027" cy="140027"/>
            </a:xfrm>
            <a:custGeom>
              <a:avLst/>
              <a:gdLst>
                <a:gd name="connsiteX0" fmla="*/ 140027 w 140027"/>
                <a:gd name="connsiteY0" fmla="*/ 70014 h 140027"/>
                <a:gd name="connsiteX1" fmla="*/ 70014 w 140027"/>
                <a:gd name="connsiteY1" fmla="*/ 140027 h 140027"/>
                <a:gd name="connsiteX2" fmla="*/ 0 w 140027"/>
                <a:gd name="connsiteY2" fmla="*/ 70014 h 140027"/>
                <a:gd name="connsiteX3" fmla="*/ 70014 w 140027"/>
                <a:gd name="connsiteY3" fmla="*/ 0 h 140027"/>
                <a:gd name="connsiteX4" fmla="*/ 140027 w 140027"/>
                <a:gd name="connsiteY4" fmla="*/ 70014 h 1400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0027" h="140027">
                  <a:moveTo>
                    <a:pt x="140027" y="70014"/>
                  </a:moveTo>
                  <a:cubicBezTo>
                    <a:pt x="140027" y="108681"/>
                    <a:pt x="108681" y="140027"/>
                    <a:pt x="70014" y="140027"/>
                  </a:cubicBezTo>
                  <a:cubicBezTo>
                    <a:pt x="31346" y="140027"/>
                    <a:pt x="0" y="108681"/>
                    <a:pt x="0" y="70014"/>
                  </a:cubicBezTo>
                  <a:cubicBezTo>
                    <a:pt x="0" y="31346"/>
                    <a:pt x="31346" y="0"/>
                    <a:pt x="70014" y="0"/>
                  </a:cubicBezTo>
                  <a:cubicBezTo>
                    <a:pt x="108681" y="0"/>
                    <a:pt x="140027" y="31346"/>
                    <a:pt x="140027" y="70014"/>
                  </a:cubicBezTo>
                  <a:close/>
                </a:path>
              </a:pathLst>
            </a:custGeom>
            <a:solidFill>
              <a:srgbClr val="5B3911"/>
            </a:solidFill>
            <a:ln w="584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165" name="Forme libre : forme 44">
              <a:extLst>
                <a:ext uri="{FF2B5EF4-FFF2-40B4-BE49-F238E27FC236}">
                  <a16:creationId xmlns:a16="http://schemas.microsoft.com/office/drawing/2014/main" id="{EEB3813D-B373-48F6-9FA9-CE5616AFE1A8}"/>
                </a:ext>
              </a:extLst>
            </p:cNvPr>
            <p:cNvSpPr/>
            <p:nvPr/>
          </p:nvSpPr>
          <p:spPr>
            <a:xfrm>
              <a:off x="9926177" y="-228914"/>
              <a:ext cx="140027" cy="140027"/>
            </a:xfrm>
            <a:custGeom>
              <a:avLst/>
              <a:gdLst>
                <a:gd name="connsiteX0" fmla="*/ 140027 w 140027"/>
                <a:gd name="connsiteY0" fmla="*/ 70014 h 140027"/>
                <a:gd name="connsiteX1" fmla="*/ 70014 w 140027"/>
                <a:gd name="connsiteY1" fmla="*/ 140027 h 140027"/>
                <a:gd name="connsiteX2" fmla="*/ 0 w 140027"/>
                <a:gd name="connsiteY2" fmla="*/ 70014 h 140027"/>
                <a:gd name="connsiteX3" fmla="*/ 70014 w 140027"/>
                <a:gd name="connsiteY3" fmla="*/ 0 h 140027"/>
                <a:gd name="connsiteX4" fmla="*/ 140027 w 140027"/>
                <a:gd name="connsiteY4" fmla="*/ 70014 h 1400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0027" h="140027">
                  <a:moveTo>
                    <a:pt x="140027" y="70014"/>
                  </a:moveTo>
                  <a:cubicBezTo>
                    <a:pt x="140027" y="108681"/>
                    <a:pt x="108681" y="140027"/>
                    <a:pt x="70014" y="140027"/>
                  </a:cubicBezTo>
                  <a:cubicBezTo>
                    <a:pt x="31346" y="140027"/>
                    <a:pt x="0" y="108681"/>
                    <a:pt x="0" y="70014"/>
                  </a:cubicBezTo>
                  <a:cubicBezTo>
                    <a:pt x="0" y="31346"/>
                    <a:pt x="31346" y="0"/>
                    <a:pt x="70014" y="0"/>
                  </a:cubicBezTo>
                  <a:cubicBezTo>
                    <a:pt x="108681" y="0"/>
                    <a:pt x="140027" y="31346"/>
                    <a:pt x="140027" y="70014"/>
                  </a:cubicBezTo>
                  <a:close/>
                </a:path>
              </a:pathLst>
            </a:custGeom>
            <a:solidFill>
              <a:srgbClr val="5B3911"/>
            </a:solidFill>
            <a:ln w="584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166" name="Forme libre : forme 62">
              <a:extLst>
                <a:ext uri="{FF2B5EF4-FFF2-40B4-BE49-F238E27FC236}">
                  <a16:creationId xmlns:a16="http://schemas.microsoft.com/office/drawing/2014/main" id="{4C2F1427-A8C8-48EE-8B58-81160F8ED43D}"/>
                </a:ext>
              </a:extLst>
            </p:cNvPr>
            <p:cNvSpPr/>
            <p:nvPr/>
          </p:nvSpPr>
          <p:spPr>
            <a:xfrm>
              <a:off x="9919860" y="-210022"/>
              <a:ext cx="31234" cy="31234"/>
            </a:xfrm>
            <a:custGeom>
              <a:avLst/>
              <a:gdLst>
                <a:gd name="connsiteX0" fmla="*/ 31234 w 31234"/>
                <a:gd name="connsiteY0" fmla="*/ 15617 h 31234"/>
                <a:gd name="connsiteX1" fmla="*/ 15617 w 31234"/>
                <a:gd name="connsiteY1" fmla="*/ 31234 h 31234"/>
                <a:gd name="connsiteX2" fmla="*/ 0 w 31234"/>
                <a:gd name="connsiteY2" fmla="*/ 15617 h 31234"/>
                <a:gd name="connsiteX3" fmla="*/ 15617 w 31234"/>
                <a:gd name="connsiteY3" fmla="*/ 0 h 31234"/>
                <a:gd name="connsiteX4" fmla="*/ 31234 w 31234"/>
                <a:gd name="connsiteY4" fmla="*/ 15617 h 312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234" h="31234">
                  <a:moveTo>
                    <a:pt x="31234" y="15617"/>
                  </a:moveTo>
                  <a:cubicBezTo>
                    <a:pt x="31234" y="24242"/>
                    <a:pt x="24242" y="31234"/>
                    <a:pt x="15617" y="31234"/>
                  </a:cubicBezTo>
                  <a:cubicBezTo>
                    <a:pt x="6992" y="31234"/>
                    <a:pt x="0" y="24242"/>
                    <a:pt x="0" y="15617"/>
                  </a:cubicBezTo>
                  <a:cubicBezTo>
                    <a:pt x="0" y="6992"/>
                    <a:pt x="6992" y="0"/>
                    <a:pt x="15617" y="0"/>
                  </a:cubicBezTo>
                  <a:cubicBezTo>
                    <a:pt x="24242" y="0"/>
                    <a:pt x="31234" y="6992"/>
                    <a:pt x="31234" y="15617"/>
                  </a:cubicBezTo>
                  <a:close/>
                </a:path>
              </a:pathLst>
            </a:custGeom>
            <a:solidFill>
              <a:srgbClr val="FFFFFF"/>
            </a:solidFill>
            <a:ln w="584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167" name="Forme libre : forme 63">
              <a:extLst>
                <a:ext uri="{FF2B5EF4-FFF2-40B4-BE49-F238E27FC236}">
                  <a16:creationId xmlns:a16="http://schemas.microsoft.com/office/drawing/2014/main" id="{AC5F0C9D-626C-4146-B9FF-7BB919D19A66}"/>
                </a:ext>
              </a:extLst>
            </p:cNvPr>
            <p:cNvSpPr/>
            <p:nvPr/>
          </p:nvSpPr>
          <p:spPr>
            <a:xfrm>
              <a:off x="10422238" y="-315247"/>
              <a:ext cx="31234" cy="31234"/>
            </a:xfrm>
            <a:custGeom>
              <a:avLst/>
              <a:gdLst>
                <a:gd name="connsiteX0" fmla="*/ 31234 w 31234"/>
                <a:gd name="connsiteY0" fmla="*/ 15617 h 31234"/>
                <a:gd name="connsiteX1" fmla="*/ 15617 w 31234"/>
                <a:gd name="connsiteY1" fmla="*/ 31234 h 31234"/>
                <a:gd name="connsiteX2" fmla="*/ 0 w 31234"/>
                <a:gd name="connsiteY2" fmla="*/ 15617 h 31234"/>
                <a:gd name="connsiteX3" fmla="*/ 15617 w 31234"/>
                <a:gd name="connsiteY3" fmla="*/ 0 h 31234"/>
                <a:gd name="connsiteX4" fmla="*/ 31234 w 31234"/>
                <a:gd name="connsiteY4" fmla="*/ 15617 h 312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234" h="31234">
                  <a:moveTo>
                    <a:pt x="31234" y="15617"/>
                  </a:moveTo>
                  <a:cubicBezTo>
                    <a:pt x="31234" y="24242"/>
                    <a:pt x="24242" y="31234"/>
                    <a:pt x="15617" y="31234"/>
                  </a:cubicBezTo>
                  <a:cubicBezTo>
                    <a:pt x="6992" y="31234"/>
                    <a:pt x="0" y="24242"/>
                    <a:pt x="0" y="15617"/>
                  </a:cubicBezTo>
                  <a:cubicBezTo>
                    <a:pt x="0" y="6992"/>
                    <a:pt x="6992" y="0"/>
                    <a:pt x="15617" y="0"/>
                  </a:cubicBezTo>
                  <a:cubicBezTo>
                    <a:pt x="24242" y="0"/>
                    <a:pt x="31234" y="6992"/>
                    <a:pt x="31234" y="15617"/>
                  </a:cubicBezTo>
                  <a:close/>
                </a:path>
              </a:pathLst>
            </a:custGeom>
            <a:solidFill>
              <a:srgbClr val="FFFFFF"/>
            </a:solidFill>
            <a:ln w="584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grpSp>
      <p:grpSp>
        <p:nvGrpSpPr>
          <p:cNvPr id="168" name="HEAD_é">
            <a:extLst>
              <a:ext uri="{FF2B5EF4-FFF2-40B4-BE49-F238E27FC236}">
                <a16:creationId xmlns:a16="http://schemas.microsoft.com/office/drawing/2014/main" id="{E47C8686-C1DD-457E-A58D-26AA6BC25DB1}"/>
              </a:ext>
            </a:extLst>
          </p:cNvPr>
          <p:cNvGrpSpPr/>
          <p:nvPr/>
        </p:nvGrpSpPr>
        <p:grpSpPr>
          <a:xfrm>
            <a:off x="9792531" y="1844600"/>
            <a:ext cx="1598575" cy="1539848"/>
            <a:chOff x="8305402" y="2164969"/>
            <a:chExt cx="1598575" cy="1539848"/>
          </a:xfrm>
        </p:grpSpPr>
        <p:sp>
          <p:nvSpPr>
            <p:cNvPr id="169" name="Forme libre : forme 37">
              <a:extLst>
                <a:ext uri="{FF2B5EF4-FFF2-40B4-BE49-F238E27FC236}">
                  <a16:creationId xmlns:a16="http://schemas.microsoft.com/office/drawing/2014/main" id="{D8146262-144F-4A01-BF7D-FEDC65212837}"/>
                </a:ext>
              </a:extLst>
            </p:cNvPr>
            <p:cNvSpPr/>
            <p:nvPr/>
          </p:nvSpPr>
          <p:spPr>
            <a:xfrm>
              <a:off x="9725790" y="2956543"/>
              <a:ext cx="177861" cy="206854"/>
            </a:xfrm>
            <a:custGeom>
              <a:avLst/>
              <a:gdLst>
                <a:gd name="connsiteX0" fmla="*/ 39448 w 177861"/>
                <a:gd name="connsiteY0" fmla="*/ 64682 h 206854"/>
                <a:gd name="connsiteX1" fmla="*/ 174328 w 177861"/>
                <a:gd name="connsiteY1" fmla="*/ 64682 h 206854"/>
                <a:gd name="connsiteX2" fmla="*/ 13536 w 177861"/>
                <a:gd name="connsiteY2" fmla="*/ 202545 h 206854"/>
                <a:gd name="connsiteX3" fmla="*/ 39448 w 177861"/>
                <a:gd name="connsiteY3" fmla="*/ 64682 h 206854"/>
              </a:gdLst>
              <a:ahLst/>
              <a:cxnLst>
                <a:cxn ang="0">
                  <a:pos x="connsiteX0" y="connsiteY0"/>
                </a:cxn>
                <a:cxn ang="0">
                  <a:pos x="connsiteX1" y="connsiteY1"/>
                </a:cxn>
                <a:cxn ang="0">
                  <a:pos x="connsiteX2" y="connsiteY2"/>
                </a:cxn>
                <a:cxn ang="0">
                  <a:pos x="connsiteX3" y="connsiteY3"/>
                </a:cxn>
              </a:cxnLst>
              <a:rect l="l" t="t" r="r" b="b"/>
              <a:pathLst>
                <a:path w="177861" h="206854">
                  <a:moveTo>
                    <a:pt x="39448" y="64682"/>
                  </a:moveTo>
                  <a:cubicBezTo>
                    <a:pt x="47227" y="-4922"/>
                    <a:pt x="150932" y="-36917"/>
                    <a:pt x="174328" y="64682"/>
                  </a:cubicBezTo>
                  <a:cubicBezTo>
                    <a:pt x="197724" y="166281"/>
                    <a:pt x="57346" y="223309"/>
                    <a:pt x="13536" y="202545"/>
                  </a:cubicBezTo>
                  <a:cubicBezTo>
                    <a:pt x="-30274" y="181781"/>
                    <a:pt x="39448" y="64682"/>
                    <a:pt x="39448" y="64682"/>
                  </a:cubicBezTo>
                  <a:close/>
                </a:path>
              </a:pathLst>
            </a:custGeom>
            <a:solidFill>
              <a:srgbClr val="EFC68F"/>
            </a:solidFill>
            <a:ln w="584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170" name="Forme libre : forme 38">
              <a:extLst>
                <a:ext uri="{FF2B5EF4-FFF2-40B4-BE49-F238E27FC236}">
                  <a16:creationId xmlns:a16="http://schemas.microsoft.com/office/drawing/2014/main" id="{2B84A4C4-C2AA-47F1-B550-896F61F23C23}"/>
                </a:ext>
              </a:extLst>
            </p:cNvPr>
            <p:cNvSpPr/>
            <p:nvPr/>
          </p:nvSpPr>
          <p:spPr>
            <a:xfrm>
              <a:off x="8595198" y="3225964"/>
              <a:ext cx="275849" cy="169548"/>
            </a:xfrm>
            <a:custGeom>
              <a:avLst/>
              <a:gdLst>
                <a:gd name="connsiteX0" fmla="*/ 67486 w 275849"/>
                <a:gd name="connsiteY0" fmla="*/ 10449 h 169548"/>
                <a:gd name="connsiteX1" fmla="*/ 27653 w 275849"/>
                <a:gd name="connsiteY1" fmla="*/ 100232 h 169548"/>
                <a:gd name="connsiteX2" fmla="*/ 258108 w 275849"/>
                <a:gd name="connsiteY2" fmla="*/ 124155 h 169548"/>
                <a:gd name="connsiteX3" fmla="*/ 67486 w 275849"/>
                <a:gd name="connsiteY3" fmla="*/ 10449 h 169548"/>
              </a:gdLst>
              <a:ahLst/>
              <a:cxnLst>
                <a:cxn ang="0">
                  <a:pos x="connsiteX0" y="connsiteY0"/>
                </a:cxn>
                <a:cxn ang="0">
                  <a:pos x="connsiteX1" y="connsiteY1"/>
                </a:cxn>
                <a:cxn ang="0">
                  <a:pos x="connsiteX2" y="connsiteY2"/>
                </a:cxn>
                <a:cxn ang="0">
                  <a:pos x="connsiteX3" y="connsiteY3"/>
                </a:cxn>
              </a:cxnLst>
              <a:rect l="l" t="t" r="r" b="b"/>
              <a:pathLst>
                <a:path w="275849" h="169548">
                  <a:moveTo>
                    <a:pt x="67486" y="10449"/>
                  </a:moveTo>
                  <a:cubicBezTo>
                    <a:pt x="-8552" y="-28448"/>
                    <a:pt x="-20250" y="49345"/>
                    <a:pt x="27653" y="100232"/>
                  </a:cubicBezTo>
                  <a:cubicBezTo>
                    <a:pt x="75558" y="151119"/>
                    <a:pt x="171307" y="213938"/>
                    <a:pt x="258108" y="124155"/>
                  </a:cubicBezTo>
                  <a:cubicBezTo>
                    <a:pt x="344909" y="34372"/>
                    <a:pt x="67486" y="10449"/>
                    <a:pt x="67486" y="10449"/>
                  </a:cubicBezTo>
                  <a:close/>
                </a:path>
              </a:pathLst>
            </a:custGeom>
            <a:solidFill>
              <a:srgbClr val="EFC68F"/>
            </a:solidFill>
            <a:ln w="584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171" name="Forme libre : forme 39">
              <a:extLst>
                <a:ext uri="{FF2B5EF4-FFF2-40B4-BE49-F238E27FC236}">
                  <a16:creationId xmlns:a16="http://schemas.microsoft.com/office/drawing/2014/main" id="{6CF01099-DE20-44F1-821D-E02B7C6583C2}"/>
                </a:ext>
              </a:extLst>
            </p:cNvPr>
            <p:cNvSpPr/>
            <p:nvPr/>
          </p:nvSpPr>
          <p:spPr>
            <a:xfrm>
              <a:off x="9475173" y="2164969"/>
              <a:ext cx="428804" cy="457545"/>
            </a:xfrm>
            <a:custGeom>
              <a:avLst/>
              <a:gdLst>
                <a:gd name="connsiteX0" fmla="*/ 12993 w 428804"/>
                <a:gd name="connsiteY0" fmla="*/ 365635 h 457545"/>
                <a:gd name="connsiteX1" fmla="*/ 95523 w 428804"/>
                <a:gd name="connsiteY1" fmla="*/ 827 h 457545"/>
                <a:gd name="connsiteX2" fmla="*/ 427518 w 428804"/>
                <a:gd name="connsiteY2" fmla="*/ 273160 h 457545"/>
                <a:gd name="connsiteX3" fmla="*/ 141848 w 428804"/>
                <a:gd name="connsiteY3" fmla="*/ 454892 h 457545"/>
                <a:gd name="connsiteX4" fmla="*/ 12993 w 428804"/>
                <a:gd name="connsiteY4" fmla="*/ 365635 h 4575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8804" h="457545">
                  <a:moveTo>
                    <a:pt x="12993" y="365635"/>
                  </a:moveTo>
                  <a:cubicBezTo>
                    <a:pt x="-23740" y="242043"/>
                    <a:pt x="15157" y="65693"/>
                    <a:pt x="95523" y="827"/>
                  </a:cubicBezTo>
                  <a:cubicBezTo>
                    <a:pt x="222624" y="-6952"/>
                    <a:pt x="437929" y="31944"/>
                    <a:pt x="427518" y="273160"/>
                  </a:cubicBezTo>
                  <a:cubicBezTo>
                    <a:pt x="391195" y="330189"/>
                    <a:pt x="309366" y="434244"/>
                    <a:pt x="141848" y="454892"/>
                  </a:cubicBezTo>
                  <a:cubicBezTo>
                    <a:pt x="-25670" y="475539"/>
                    <a:pt x="12993" y="365635"/>
                    <a:pt x="12993" y="365635"/>
                  </a:cubicBezTo>
                  <a:close/>
                </a:path>
              </a:pathLst>
            </a:custGeom>
            <a:solidFill>
              <a:srgbClr val="CE3006"/>
            </a:solidFill>
            <a:ln w="584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172" name="Forme libre : forme 40">
              <a:extLst>
                <a:ext uri="{FF2B5EF4-FFF2-40B4-BE49-F238E27FC236}">
                  <a16:creationId xmlns:a16="http://schemas.microsoft.com/office/drawing/2014/main" id="{2AC4FD92-1BB6-497B-9C61-2241B4991559}"/>
                </a:ext>
              </a:extLst>
            </p:cNvPr>
            <p:cNvSpPr/>
            <p:nvPr/>
          </p:nvSpPr>
          <p:spPr>
            <a:xfrm>
              <a:off x="8305402" y="2394039"/>
              <a:ext cx="412062" cy="467791"/>
            </a:xfrm>
            <a:custGeom>
              <a:avLst/>
              <a:gdLst>
                <a:gd name="connsiteX0" fmla="*/ 392377 w 412062"/>
                <a:gd name="connsiteY0" fmla="*/ 326133 h 467791"/>
                <a:gd name="connsiteX1" fmla="*/ 222753 w 412062"/>
                <a:gd name="connsiteY1" fmla="*/ -70 h 467791"/>
                <a:gd name="connsiteX2" fmla="*/ 17333 w 412062"/>
                <a:gd name="connsiteY2" fmla="*/ 412641 h 467791"/>
                <a:gd name="connsiteX3" fmla="*/ 348157 w 412062"/>
                <a:gd name="connsiteY3" fmla="*/ 430774 h 467791"/>
                <a:gd name="connsiteX4" fmla="*/ 392377 w 412062"/>
                <a:gd name="connsiteY4" fmla="*/ 326133 h 4677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2062" h="467791">
                  <a:moveTo>
                    <a:pt x="392377" y="326133"/>
                  </a:moveTo>
                  <a:cubicBezTo>
                    <a:pt x="396354" y="246644"/>
                    <a:pt x="397524" y="77372"/>
                    <a:pt x="222753" y="-70"/>
                  </a:cubicBezTo>
                  <a:cubicBezTo>
                    <a:pt x="147651" y="23618"/>
                    <a:pt x="-63852" y="103985"/>
                    <a:pt x="17333" y="412641"/>
                  </a:cubicBezTo>
                  <a:cubicBezTo>
                    <a:pt x="75064" y="461891"/>
                    <a:pt x="240008" y="498214"/>
                    <a:pt x="348157" y="430774"/>
                  </a:cubicBezTo>
                  <a:cubicBezTo>
                    <a:pt x="456308" y="363333"/>
                    <a:pt x="392377" y="326133"/>
                    <a:pt x="392377" y="326133"/>
                  </a:cubicBezTo>
                  <a:close/>
                </a:path>
              </a:pathLst>
            </a:custGeom>
            <a:solidFill>
              <a:srgbClr val="CE3006"/>
            </a:solidFill>
            <a:ln w="584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173" name="Forme libre : forme 45">
              <a:extLst>
                <a:ext uri="{FF2B5EF4-FFF2-40B4-BE49-F238E27FC236}">
                  <a16:creationId xmlns:a16="http://schemas.microsoft.com/office/drawing/2014/main" id="{4858B3BB-B992-4A90-9D11-88BD8C64A3F0}"/>
                </a:ext>
              </a:extLst>
            </p:cNvPr>
            <p:cNvSpPr/>
            <p:nvPr/>
          </p:nvSpPr>
          <p:spPr>
            <a:xfrm>
              <a:off x="8634063" y="2598991"/>
              <a:ext cx="1165144" cy="981711"/>
            </a:xfrm>
            <a:custGeom>
              <a:avLst/>
              <a:gdLst>
                <a:gd name="connsiteX0" fmla="*/ 1161648 w 1165144"/>
                <a:gd name="connsiteY0" fmla="*/ 370528 h 981711"/>
                <a:gd name="connsiteX1" fmla="*/ 851061 w 1165144"/>
                <a:gd name="connsiteY1" fmla="*/ -70 h 981711"/>
                <a:gd name="connsiteX2" fmla="*/ 56872 w 1165144"/>
                <a:gd name="connsiteY2" fmla="*/ 209971 h 981711"/>
                <a:gd name="connsiteX3" fmla="*/ 12829 w 1165144"/>
                <a:gd name="connsiteY3" fmla="*/ 630696 h 981711"/>
                <a:gd name="connsiteX4" fmla="*/ 567088 w 1165144"/>
                <a:gd name="connsiteY4" fmla="*/ 981641 h 981711"/>
                <a:gd name="connsiteX5" fmla="*/ 1164222 w 1165144"/>
                <a:gd name="connsiteY5" fmla="*/ 422293 h 981711"/>
                <a:gd name="connsiteX6" fmla="*/ 1161648 w 1165144"/>
                <a:gd name="connsiteY6" fmla="*/ 370528 h 981711"/>
                <a:gd name="connsiteX7" fmla="*/ 311483 w 1165144"/>
                <a:gd name="connsiteY7" fmla="*/ 618354 h 981711"/>
                <a:gd name="connsiteX8" fmla="*/ 199122 w 1165144"/>
                <a:gd name="connsiteY8" fmla="*/ 505993 h 981711"/>
                <a:gd name="connsiteX9" fmla="*/ 311483 w 1165144"/>
                <a:gd name="connsiteY9" fmla="*/ 393632 h 981711"/>
                <a:gd name="connsiteX10" fmla="*/ 423843 w 1165144"/>
                <a:gd name="connsiteY10" fmla="*/ 505993 h 981711"/>
                <a:gd name="connsiteX11" fmla="*/ 311483 w 1165144"/>
                <a:gd name="connsiteY11" fmla="*/ 618354 h 981711"/>
                <a:gd name="connsiteX12" fmla="*/ 806843 w 1165144"/>
                <a:gd name="connsiteY12" fmla="*/ 505993 h 981711"/>
                <a:gd name="connsiteX13" fmla="*/ 694482 w 1165144"/>
                <a:gd name="connsiteY13" fmla="*/ 393632 h 981711"/>
                <a:gd name="connsiteX14" fmla="*/ 806843 w 1165144"/>
                <a:gd name="connsiteY14" fmla="*/ 281271 h 981711"/>
                <a:gd name="connsiteX15" fmla="*/ 919203 w 1165144"/>
                <a:gd name="connsiteY15" fmla="*/ 393632 h 981711"/>
                <a:gd name="connsiteX16" fmla="*/ 806843 w 1165144"/>
                <a:gd name="connsiteY16" fmla="*/ 505993 h 9817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65144" h="981711">
                  <a:moveTo>
                    <a:pt x="1161648" y="370528"/>
                  </a:moveTo>
                  <a:cubicBezTo>
                    <a:pt x="1023668" y="313265"/>
                    <a:pt x="892590" y="82870"/>
                    <a:pt x="851061" y="-70"/>
                  </a:cubicBezTo>
                  <a:cubicBezTo>
                    <a:pt x="586566" y="334439"/>
                    <a:pt x="166718" y="246293"/>
                    <a:pt x="56872" y="209971"/>
                  </a:cubicBezTo>
                  <a:cubicBezTo>
                    <a:pt x="-20629" y="343505"/>
                    <a:pt x="-3082" y="547814"/>
                    <a:pt x="12829" y="630696"/>
                  </a:cubicBezTo>
                  <a:cubicBezTo>
                    <a:pt x="101033" y="836350"/>
                    <a:pt x="315928" y="981641"/>
                    <a:pt x="567088" y="981641"/>
                  </a:cubicBezTo>
                  <a:cubicBezTo>
                    <a:pt x="896859" y="981641"/>
                    <a:pt x="1164222" y="731183"/>
                    <a:pt x="1164222" y="422293"/>
                  </a:cubicBezTo>
                  <a:cubicBezTo>
                    <a:pt x="1164222" y="404823"/>
                    <a:pt x="1163364" y="387568"/>
                    <a:pt x="1161648" y="370528"/>
                  </a:cubicBezTo>
                  <a:close/>
                  <a:moveTo>
                    <a:pt x="311483" y="618354"/>
                  </a:moveTo>
                  <a:cubicBezTo>
                    <a:pt x="249427" y="618354"/>
                    <a:pt x="199122" y="568048"/>
                    <a:pt x="199122" y="505993"/>
                  </a:cubicBezTo>
                  <a:cubicBezTo>
                    <a:pt x="199122" y="443938"/>
                    <a:pt x="249427" y="393632"/>
                    <a:pt x="311483" y="393632"/>
                  </a:cubicBezTo>
                  <a:cubicBezTo>
                    <a:pt x="373538" y="393632"/>
                    <a:pt x="423843" y="443938"/>
                    <a:pt x="423843" y="505993"/>
                  </a:cubicBezTo>
                  <a:cubicBezTo>
                    <a:pt x="423843" y="568048"/>
                    <a:pt x="373538" y="618354"/>
                    <a:pt x="311483" y="618354"/>
                  </a:cubicBezTo>
                  <a:close/>
                  <a:moveTo>
                    <a:pt x="806843" y="505993"/>
                  </a:moveTo>
                  <a:cubicBezTo>
                    <a:pt x="744787" y="505993"/>
                    <a:pt x="694482" y="455687"/>
                    <a:pt x="694482" y="393632"/>
                  </a:cubicBezTo>
                  <a:cubicBezTo>
                    <a:pt x="694482" y="331577"/>
                    <a:pt x="744787" y="281271"/>
                    <a:pt x="806843" y="281271"/>
                  </a:cubicBezTo>
                  <a:cubicBezTo>
                    <a:pt x="868898" y="281271"/>
                    <a:pt x="919203" y="331577"/>
                    <a:pt x="919203" y="393632"/>
                  </a:cubicBezTo>
                  <a:cubicBezTo>
                    <a:pt x="919203" y="455687"/>
                    <a:pt x="868898" y="505993"/>
                    <a:pt x="806843" y="505993"/>
                  </a:cubicBezTo>
                  <a:close/>
                </a:path>
              </a:pathLst>
            </a:custGeom>
            <a:solidFill>
              <a:srgbClr val="EFC68F"/>
            </a:solidFill>
            <a:ln w="584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174" name="Forme libre : forme 46">
              <a:extLst>
                <a:ext uri="{FF2B5EF4-FFF2-40B4-BE49-F238E27FC236}">
                  <a16:creationId xmlns:a16="http://schemas.microsoft.com/office/drawing/2014/main" id="{B03A0826-3564-46F2-A842-0565DF5B611B}"/>
                </a:ext>
              </a:extLst>
            </p:cNvPr>
            <p:cNvSpPr/>
            <p:nvPr/>
          </p:nvSpPr>
          <p:spPr>
            <a:xfrm>
              <a:off x="9095226" y="2694485"/>
              <a:ext cx="144690" cy="581683"/>
            </a:xfrm>
            <a:custGeom>
              <a:avLst/>
              <a:gdLst>
                <a:gd name="connsiteX0" fmla="*/ 132948 w 144690"/>
                <a:gd name="connsiteY0" fmla="*/ 455069 h 581683"/>
                <a:gd name="connsiteX1" fmla="*/ 117681 w 144690"/>
                <a:gd name="connsiteY1" fmla="*/ 390319 h 581683"/>
                <a:gd name="connsiteX2" fmla="*/ 82587 w 144690"/>
                <a:gd name="connsiteY2" fmla="*/ 262400 h 581683"/>
                <a:gd name="connsiteX3" fmla="*/ 4794 w 144690"/>
                <a:gd name="connsiteY3" fmla="*/ 9251 h 581683"/>
                <a:gd name="connsiteX4" fmla="*/ 816 w 144690"/>
                <a:gd name="connsiteY4" fmla="*/ 10479 h 581683"/>
                <a:gd name="connsiteX5" fmla="*/ 72702 w 144690"/>
                <a:gd name="connsiteY5" fmla="*/ 265090 h 581683"/>
                <a:gd name="connsiteX6" fmla="*/ 105457 w 144690"/>
                <a:gd name="connsiteY6" fmla="*/ 393419 h 581683"/>
                <a:gd name="connsiteX7" fmla="*/ 119787 w 144690"/>
                <a:gd name="connsiteY7" fmla="*/ 457759 h 581683"/>
                <a:gd name="connsiteX8" fmla="*/ 125636 w 144690"/>
                <a:gd name="connsiteY8" fmla="*/ 489988 h 581683"/>
                <a:gd name="connsiteX9" fmla="*/ 127859 w 144690"/>
                <a:gd name="connsiteY9" fmla="*/ 506014 h 581683"/>
                <a:gd name="connsiteX10" fmla="*/ 128327 w 144690"/>
                <a:gd name="connsiteY10" fmla="*/ 513794 h 581683"/>
                <a:gd name="connsiteX11" fmla="*/ 104930 w 144690"/>
                <a:gd name="connsiteY11" fmla="*/ 524497 h 581683"/>
                <a:gd name="connsiteX12" fmla="*/ 95572 w 144690"/>
                <a:gd name="connsiteY12" fmla="*/ 556609 h 581683"/>
                <a:gd name="connsiteX13" fmla="*/ 98848 w 144690"/>
                <a:gd name="connsiteY13" fmla="*/ 566377 h 581683"/>
                <a:gd name="connsiteX14" fmla="*/ 104112 w 144690"/>
                <a:gd name="connsiteY14" fmla="*/ 573396 h 581683"/>
                <a:gd name="connsiteX15" fmla="*/ 109961 w 144690"/>
                <a:gd name="connsiteY15" fmla="*/ 577900 h 581683"/>
                <a:gd name="connsiteX16" fmla="*/ 115109 w 144690"/>
                <a:gd name="connsiteY16" fmla="*/ 580415 h 581683"/>
                <a:gd name="connsiteX17" fmla="*/ 125578 w 144690"/>
                <a:gd name="connsiteY17" fmla="*/ 580122 h 581683"/>
                <a:gd name="connsiteX18" fmla="*/ 120138 w 144690"/>
                <a:gd name="connsiteY18" fmla="*/ 572109 h 581683"/>
                <a:gd name="connsiteX19" fmla="*/ 109726 w 144690"/>
                <a:gd name="connsiteY19" fmla="*/ 554211 h 581683"/>
                <a:gd name="connsiteX20" fmla="*/ 115575 w 144690"/>
                <a:gd name="connsiteY20" fmla="*/ 534090 h 581683"/>
                <a:gd name="connsiteX21" fmla="*/ 134351 w 144690"/>
                <a:gd name="connsiteY21" fmla="*/ 528592 h 581683"/>
                <a:gd name="connsiteX22" fmla="*/ 143768 w 144690"/>
                <a:gd name="connsiteY22" fmla="*/ 530873 h 581683"/>
                <a:gd name="connsiteX23" fmla="*/ 143184 w 144690"/>
                <a:gd name="connsiteY23" fmla="*/ 521982 h 581683"/>
                <a:gd name="connsiteX24" fmla="*/ 142131 w 144690"/>
                <a:gd name="connsiteY24" fmla="*/ 504435 h 581683"/>
                <a:gd name="connsiteX25" fmla="*/ 139674 w 144690"/>
                <a:gd name="connsiteY25" fmla="*/ 487765 h 581683"/>
                <a:gd name="connsiteX26" fmla="*/ 132948 w 144690"/>
                <a:gd name="connsiteY26" fmla="*/ 455069 h 5816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44690" h="581683">
                  <a:moveTo>
                    <a:pt x="132948" y="455069"/>
                  </a:moveTo>
                  <a:cubicBezTo>
                    <a:pt x="128327" y="433310"/>
                    <a:pt x="123180" y="411727"/>
                    <a:pt x="117681" y="390319"/>
                  </a:cubicBezTo>
                  <a:cubicBezTo>
                    <a:pt x="106685" y="347387"/>
                    <a:pt x="94812" y="304806"/>
                    <a:pt x="82587" y="262400"/>
                  </a:cubicBezTo>
                  <a:cubicBezTo>
                    <a:pt x="57786" y="177529"/>
                    <a:pt x="31583" y="93127"/>
                    <a:pt x="4794" y="9251"/>
                  </a:cubicBezTo>
                  <a:cubicBezTo>
                    <a:pt x="466" y="-3968"/>
                    <a:pt x="-3219" y="-2739"/>
                    <a:pt x="816" y="10479"/>
                  </a:cubicBezTo>
                  <a:cubicBezTo>
                    <a:pt x="25773" y="94706"/>
                    <a:pt x="49735" y="179577"/>
                    <a:pt x="72702" y="265090"/>
                  </a:cubicBezTo>
                  <a:cubicBezTo>
                    <a:pt x="84400" y="307730"/>
                    <a:pt x="95221" y="350546"/>
                    <a:pt x="105457" y="393419"/>
                  </a:cubicBezTo>
                  <a:cubicBezTo>
                    <a:pt x="110604" y="414827"/>
                    <a:pt x="115381" y="436274"/>
                    <a:pt x="119787" y="457759"/>
                  </a:cubicBezTo>
                  <a:cubicBezTo>
                    <a:pt x="121717" y="468522"/>
                    <a:pt x="124174" y="479284"/>
                    <a:pt x="125636" y="489988"/>
                  </a:cubicBezTo>
                  <a:cubicBezTo>
                    <a:pt x="126338" y="495311"/>
                    <a:pt x="127332" y="500750"/>
                    <a:pt x="127859" y="506014"/>
                  </a:cubicBezTo>
                  <a:lnTo>
                    <a:pt x="128327" y="513794"/>
                  </a:lnTo>
                  <a:cubicBezTo>
                    <a:pt x="119391" y="514007"/>
                    <a:pt x="110934" y="517876"/>
                    <a:pt x="104930" y="524497"/>
                  </a:cubicBezTo>
                  <a:cubicBezTo>
                    <a:pt x="97017" y="533180"/>
                    <a:pt x="93563" y="545034"/>
                    <a:pt x="95572" y="556609"/>
                  </a:cubicBezTo>
                  <a:cubicBezTo>
                    <a:pt x="96178" y="560008"/>
                    <a:pt x="97281" y="563300"/>
                    <a:pt x="98848" y="566377"/>
                  </a:cubicBezTo>
                  <a:cubicBezTo>
                    <a:pt x="100346" y="568898"/>
                    <a:pt x="102111" y="571251"/>
                    <a:pt x="104112" y="573396"/>
                  </a:cubicBezTo>
                  <a:cubicBezTo>
                    <a:pt x="105906" y="575090"/>
                    <a:pt x="107865" y="576599"/>
                    <a:pt x="109961" y="577900"/>
                  </a:cubicBezTo>
                  <a:cubicBezTo>
                    <a:pt x="111628" y="578834"/>
                    <a:pt x="113347" y="579674"/>
                    <a:pt x="115109" y="580415"/>
                  </a:cubicBezTo>
                  <a:cubicBezTo>
                    <a:pt x="121600" y="582403"/>
                    <a:pt x="125051" y="581643"/>
                    <a:pt x="125578" y="580122"/>
                  </a:cubicBezTo>
                  <a:cubicBezTo>
                    <a:pt x="126104" y="578602"/>
                    <a:pt x="124057" y="575677"/>
                    <a:pt x="120138" y="572109"/>
                  </a:cubicBezTo>
                  <a:cubicBezTo>
                    <a:pt x="114830" y="567420"/>
                    <a:pt x="111179" y="561143"/>
                    <a:pt x="109726" y="554211"/>
                  </a:cubicBezTo>
                  <a:cubicBezTo>
                    <a:pt x="108505" y="546963"/>
                    <a:pt x="110660" y="539554"/>
                    <a:pt x="115575" y="534090"/>
                  </a:cubicBezTo>
                  <a:cubicBezTo>
                    <a:pt x="120309" y="528884"/>
                    <a:pt x="127556" y="526761"/>
                    <a:pt x="134351" y="528592"/>
                  </a:cubicBezTo>
                  <a:lnTo>
                    <a:pt x="143768" y="530873"/>
                  </a:lnTo>
                  <a:lnTo>
                    <a:pt x="143184" y="521982"/>
                  </a:lnTo>
                  <a:lnTo>
                    <a:pt x="142131" y="504435"/>
                  </a:lnTo>
                  <a:cubicBezTo>
                    <a:pt x="141487" y="498586"/>
                    <a:pt x="140493" y="493322"/>
                    <a:pt x="139674" y="487765"/>
                  </a:cubicBezTo>
                  <a:cubicBezTo>
                    <a:pt x="137627" y="476769"/>
                    <a:pt x="134819" y="466007"/>
                    <a:pt x="132948" y="455069"/>
                  </a:cubicBezTo>
                  <a:close/>
                </a:path>
              </a:pathLst>
            </a:custGeom>
            <a:solidFill>
              <a:srgbClr val="DDB17C"/>
            </a:solidFill>
            <a:ln w="584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175" name="Forme libre : forme 47">
              <a:extLst>
                <a:ext uri="{FF2B5EF4-FFF2-40B4-BE49-F238E27FC236}">
                  <a16:creationId xmlns:a16="http://schemas.microsoft.com/office/drawing/2014/main" id="{0C81C849-14D6-4428-91A6-B5FD751481A7}"/>
                </a:ext>
              </a:extLst>
            </p:cNvPr>
            <p:cNvSpPr/>
            <p:nvPr/>
          </p:nvSpPr>
          <p:spPr>
            <a:xfrm>
              <a:off x="8604939" y="2461888"/>
              <a:ext cx="1191693" cy="767868"/>
            </a:xfrm>
            <a:custGeom>
              <a:avLst/>
              <a:gdLst>
                <a:gd name="connsiteX0" fmla="*/ 596212 w 1191693"/>
                <a:gd name="connsiteY0" fmla="*/ -70 h 767868"/>
                <a:gd name="connsiteX1" fmla="*/ -922 w 1191693"/>
                <a:gd name="connsiteY1" fmla="*/ 559337 h 767868"/>
                <a:gd name="connsiteX2" fmla="*/ 41951 w 1191693"/>
                <a:gd name="connsiteY2" fmla="*/ 767798 h 767868"/>
                <a:gd name="connsiteX3" fmla="*/ 85995 w 1191693"/>
                <a:gd name="connsiteY3" fmla="*/ 347073 h 767868"/>
                <a:gd name="connsiteX4" fmla="*/ 880185 w 1191693"/>
                <a:gd name="connsiteY4" fmla="*/ 137032 h 767868"/>
                <a:gd name="connsiteX5" fmla="*/ 1190771 w 1191693"/>
                <a:gd name="connsiteY5" fmla="*/ 507631 h 767868"/>
                <a:gd name="connsiteX6" fmla="*/ 596212 w 1191693"/>
                <a:gd name="connsiteY6" fmla="*/ -70 h 76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91693" h="767868">
                  <a:moveTo>
                    <a:pt x="596212" y="-70"/>
                  </a:moveTo>
                  <a:cubicBezTo>
                    <a:pt x="266382" y="-70"/>
                    <a:pt x="-922" y="250388"/>
                    <a:pt x="-922" y="559337"/>
                  </a:cubicBezTo>
                  <a:cubicBezTo>
                    <a:pt x="-960" y="631017"/>
                    <a:pt x="13629" y="701951"/>
                    <a:pt x="41951" y="767798"/>
                  </a:cubicBezTo>
                  <a:cubicBezTo>
                    <a:pt x="26042" y="684917"/>
                    <a:pt x="8495" y="480608"/>
                    <a:pt x="85995" y="347073"/>
                  </a:cubicBezTo>
                  <a:cubicBezTo>
                    <a:pt x="195549" y="383396"/>
                    <a:pt x="615689" y="471542"/>
                    <a:pt x="880185" y="137032"/>
                  </a:cubicBezTo>
                  <a:cubicBezTo>
                    <a:pt x="921713" y="219973"/>
                    <a:pt x="1052791" y="450368"/>
                    <a:pt x="1190771" y="507631"/>
                  </a:cubicBezTo>
                  <a:cubicBezTo>
                    <a:pt x="1163222" y="223190"/>
                    <a:pt x="907383" y="-70"/>
                    <a:pt x="596212" y="-70"/>
                  </a:cubicBezTo>
                  <a:close/>
                </a:path>
              </a:pathLst>
            </a:custGeom>
            <a:solidFill>
              <a:srgbClr val="CE3006"/>
            </a:solidFill>
            <a:ln w="584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176" name="Forme libre : forme 48">
              <a:extLst>
                <a:ext uri="{FF2B5EF4-FFF2-40B4-BE49-F238E27FC236}">
                  <a16:creationId xmlns:a16="http://schemas.microsoft.com/office/drawing/2014/main" id="{AA0CAFF2-BEA2-4BCC-9E07-98EC3E7ED9C7}"/>
                </a:ext>
              </a:extLst>
            </p:cNvPr>
            <p:cNvSpPr/>
            <p:nvPr/>
          </p:nvSpPr>
          <p:spPr>
            <a:xfrm>
              <a:off x="9167154" y="3248591"/>
              <a:ext cx="252813" cy="176423"/>
            </a:xfrm>
            <a:custGeom>
              <a:avLst/>
              <a:gdLst>
                <a:gd name="connsiteX0" fmla="*/ 251876 w 252813"/>
                <a:gd name="connsiteY0" fmla="*/ -70 h 176423"/>
                <a:gd name="connsiteX1" fmla="*/ 196367 w 252813"/>
                <a:gd name="connsiteY1" fmla="*/ 32158 h 176423"/>
                <a:gd name="connsiteX2" fmla="*/ 159810 w 252813"/>
                <a:gd name="connsiteY2" fmla="*/ 88076 h 176423"/>
                <a:gd name="connsiteX3" fmla="*/ 59031 w 252813"/>
                <a:gd name="connsiteY3" fmla="*/ 111998 h 176423"/>
                <a:gd name="connsiteX4" fmla="*/ -922 w 252813"/>
                <a:gd name="connsiteY4" fmla="*/ 147093 h 176423"/>
                <a:gd name="connsiteX5" fmla="*/ 251876 w 252813"/>
                <a:gd name="connsiteY5" fmla="*/ -70 h 176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2813" h="176423">
                  <a:moveTo>
                    <a:pt x="251876" y="-70"/>
                  </a:moveTo>
                  <a:lnTo>
                    <a:pt x="196367" y="32158"/>
                  </a:lnTo>
                  <a:cubicBezTo>
                    <a:pt x="189722" y="53883"/>
                    <a:pt x="177045" y="73274"/>
                    <a:pt x="159810" y="88076"/>
                  </a:cubicBezTo>
                  <a:cubicBezTo>
                    <a:pt x="128577" y="112876"/>
                    <a:pt x="93482" y="122644"/>
                    <a:pt x="59031" y="111998"/>
                  </a:cubicBezTo>
                  <a:lnTo>
                    <a:pt x="-922" y="147093"/>
                  </a:lnTo>
                  <a:cubicBezTo>
                    <a:pt x="172913" y="237812"/>
                    <a:pt x="253162" y="97434"/>
                    <a:pt x="251876" y="-70"/>
                  </a:cubicBezTo>
                  <a:close/>
                </a:path>
              </a:pathLst>
            </a:custGeom>
            <a:solidFill>
              <a:srgbClr val="42260B"/>
            </a:solidFill>
            <a:ln w="584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177" name="Forme libre : forme 49">
              <a:extLst>
                <a:ext uri="{FF2B5EF4-FFF2-40B4-BE49-F238E27FC236}">
                  <a16:creationId xmlns:a16="http://schemas.microsoft.com/office/drawing/2014/main" id="{034B0994-0393-4A50-9747-42CFF0A06BBC}"/>
                </a:ext>
              </a:extLst>
            </p:cNvPr>
            <p:cNvSpPr/>
            <p:nvPr/>
          </p:nvSpPr>
          <p:spPr>
            <a:xfrm>
              <a:off x="9227107" y="3280820"/>
              <a:ext cx="137336" cy="84104"/>
            </a:xfrm>
            <a:custGeom>
              <a:avLst/>
              <a:gdLst>
                <a:gd name="connsiteX0" fmla="*/ 99857 w 137336"/>
                <a:gd name="connsiteY0" fmla="*/ 55847 h 84104"/>
                <a:gd name="connsiteX1" fmla="*/ 136414 w 137336"/>
                <a:gd name="connsiteY1" fmla="*/ -70 h 84104"/>
                <a:gd name="connsiteX2" fmla="*/ -922 w 137336"/>
                <a:gd name="connsiteY2" fmla="*/ 79770 h 84104"/>
                <a:gd name="connsiteX3" fmla="*/ 99857 w 137336"/>
                <a:gd name="connsiteY3" fmla="*/ 55847 h 84104"/>
              </a:gdLst>
              <a:ahLst/>
              <a:cxnLst>
                <a:cxn ang="0">
                  <a:pos x="connsiteX0" y="connsiteY0"/>
                </a:cxn>
                <a:cxn ang="0">
                  <a:pos x="connsiteX1" y="connsiteY1"/>
                </a:cxn>
                <a:cxn ang="0">
                  <a:pos x="connsiteX2" y="connsiteY2"/>
                </a:cxn>
                <a:cxn ang="0">
                  <a:pos x="connsiteX3" y="connsiteY3"/>
                </a:cxn>
              </a:cxnLst>
              <a:rect l="l" t="t" r="r" b="b"/>
              <a:pathLst>
                <a:path w="137336" h="84104">
                  <a:moveTo>
                    <a:pt x="99857" y="55847"/>
                  </a:moveTo>
                  <a:cubicBezTo>
                    <a:pt x="117092" y="41045"/>
                    <a:pt x="129769" y="21654"/>
                    <a:pt x="136414" y="-70"/>
                  </a:cubicBezTo>
                  <a:lnTo>
                    <a:pt x="-922" y="79770"/>
                  </a:lnTo>
                  <a:cubicBezTo>
                    <a:pt x="33529" y="90415"/>
                    <a:pt x="68623" y="80647"/>
                    <a:pt x="99857" y="55847"/>
                  </a:cubicBezTo>
                  <a:close/>
                </a:path>
              </a:pathLst>
            </a:custGeom>
            <a:solidFill>
              <a:srgbClr val="FFFFFF"/>
            </a:solidFill>
            <a:ln w="584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178" name="Forme libre : forme 50">
              <a:extLst>
                <a:ext uri="{FF2B5EF4-FFF2-40B4-BE49-F238E27FC236}">
                  <a16:creationId xmlns:a16="http://schemas.microsoft.com/office/drawing/2014/main" id="{58EC995B-DE13-439C-935A-1CE4B30EFC30}"/>
                </a:ext>
              </a:extLst>
            </p:cNvPr>
            <p:cNvSpPr/>
            <p:nvPr/>
          </p:nvSpPr>
          <p:spPr>
            <a:xfrm>
              <a:off x="9322389" y="3148688"/>
              <a:ext cx="29479" cy="29479"/>
            </a:xfrm>
            <a:custGeom>
              <a:avLst/>
              <a:gdLst>
                <a:gd name="connsiteX0" fmla="*/ 29480 w 29479"/>
                <a:gd name="connsiteY0" fmla="*/ 14740 h 29479"/>
                <a:gd name="connsiteX1" fmla="*/ 14740 w 29479"/>
                <a:gd name="connsiteY1" fmla="*/ 29479 h 29479"/>
                <a:gd name="connsiteX2" fmla="*/ 0 w 29479"/>
                <a:gd name="connsiteY2" fmla="*/ 14740 h 29479"/>
                <a:gd name="connsiteX3" fmla="*/ 14740 w 29479"/>
                <a:gd name="connsiteY3" fmla="*/ 0 h 29479"/>
                <a:gd name="connsiteX4" fmla="*/ 29480 w 29479"/>
                <a:gd name="connsiteY4" fmla="*/ 14740 h 294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79" h="29479">
                  <a:moveTo>
                    <a:pt x="29480" y="14740"/>
                  </a:moveTo>
                  <a:cubicBezTo>
                    <a:pt x="29480" y="22880"/>
                    <a:pt x="22880" y="29479"/>
                    <a:pt x="14740" y="29479"/>
                  </a:cubicBezTo>
                  <a:cubicBezTo>
                    <a:pt x="6599" y="29479"/>
                    <a:pt x="0" y="22880"/>
                    <a:pt x="0" y="14740"/>
                  </a:cubicBezTo>
                  <a:cubicBezTo>
                    <a:pt x="0" y="6599"/>
                    <a:pt x="6599" y="0"/>
                    <a:pt x="14740" y="0"/>
                  </a:cubicBezTo>
                  <a:cubicBezTo>
                    <a:pt x="22880" y="0"/>
                    <a:pt x="29480" y="6599"/>
                    <a:pt x="29480" y="14740"/>
                  </a:cubicBezTo>
                  <a:close/>
                </a:path>
              </a:pathLst>
            </a:custGeom>
            <a:solidFill>
              <a:srgbClr val="CE3006">
                <a:alpha val="41000"/>
              </a:srgbClr>
            </a:solidFill>
            <a:ln w="584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179" name="Forme libre : forme 51">
              <a:extLst>
                <a:ext uri="{FF2B5EF4-FFF2-40B4-BE49-F238E27FC236}">
                  <a16:creationId xmlns:a16="http://schemas.microsoft.com/office/drawing/2014/main" id="{D67D6429-E715-4368-B35F-7FB72B7A240A}"/>
                </a:ext>
              </a:extLst>
            </p:cNvPr>
            <p:cNvSpPr/>
            <p:nvPr/>
          </p:nvSpPr>
          <p:spPr>
            <a:xfrm>
              <a:off x="9095035" y="3200277"/>
              <a:ext cx="29479" cy="29479"/>
            </a:xfrm>
            <a:custGeom>
              <a:avLst/>
              <a:gdLst>
                <a:gd name="connsiteX0" fmla="*/ 29479 w 29479"/>
                <a:gd name="connsiteY0" fmla="*/ 14740 h 29479"/>
                <a:gd name="connsiteX1" fmla="*/ 14740 w 29479"/>
                <a:gd name="connsiteY1" fmla="*/ 29479 h 29479"/>
                <a:gd name="connsiteX2" fmla="*/ 0 w 29479"/>
                <a:gd name="connsiteY2" fmla="*/ 14740 h 29479"/>
                <a:gd name="connsiteX3" fmla="*/ 14740 w 29479"/>
                <a:gd name="connsiteY3" fmla="*/ 0 h 29479"/>
                <a:gd name="connsiteX4" fmla="*/ 29479 w 29479"/>
                <a:gd name="connsiteY4" fmla="*/ 14740 h 294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79" h="29479">
                  <a:moveTo>
                    <a:pt x="29479" y="14740"/>
                  </a:moveTo>
                  <a:cubicBezTo>
                    <a:pt x="29479" y="22880"/>
                    <a:pt x="22880" y="29479"/>
                    <a:pt x="14740" y="29479"/>
                  </a:cubicBezTo>
                  <a:cubicBezTo>
                    <a:pt x="6599" y="29479"/>
                    <a:pt x="0" y="22880"/>
                    <a:pt x="0" y="14740"/>
                  </a:cubicBezTo>
                  <a:cubicBezTo>
                    <a:pt x="0" y="6599"/>
                    <a:pt x="6599" y="0"/>
                    <a:pt x="14740" y="0"/>
                  </a:cubicBezTo>
                  <a:cubicBezTo>
                    <a:pt x="22880" y="0"/>
                    <a:pt x="29479" y="6599"/>
                    <a:pt x="29479" y="14740"/>
                  </a:cubicBezTo>
                  <a:close/>
                </a:path>
              </a:pathLst>
            </a:custGeom>
            <a:solidFill>
              <a:srgbClr val="CE3006">
                <a:alpha val="41000"/>
              </a:srgbClr>
            </a:solidFill>
            <a:ln w="584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180" name="Forme libre : forme 52">
              <a:extLst>
                <a:ext uri="{FF2B5EF4-FFF2-40B4-BE49-F238E27FC236}">
                  <a16:creationId xmlns:a16="http://schemas.microsoft.com/office/drawing/2014/main" id="{B0910D6C-ED1A-4AD4-9987-7B7196C7CC8F}"/>
                </a:ext>
              </a:extLst>
            </p:cNvPr>
            <p:cNvSpPr/>
            <p:nvPr/>
          </p:nvSpPr>
          <p:spPr>
            <a:xfrm>
              <a:off x="9398895" y="3148688"/>
              <a:ext cx="29479" cy="29479"/>
            </a:xfrm>
            <a:custGeom>
              <a:avLst/>
              <a:gdLst>
                <a:gd name="connsiteX0" fmla="*/ 29479 w 29479"/>
                <a:gd name="connsiteY0" fmla="*/ 14740 h 29479"/>
                <a:gd name="connsiteX1" fmla="*/ 14739 w 29479"/>
                <a:gd name="connsiteY1" fmla="*/ 29479 h 29479"/>
                <a:gd name="connsiteX2" fmla="*/ 0 w 29479"/>
                <a:gd name="connsiteY2" fmla="*/ 14740 h 29479"/>
                <a:gd name="connsiteX3" fmla="*/ 14739 w 29479"/>
                <a:gd name="connsiteY3" fmla="*/ 0 h 29479"/>
                <a:gd name="connsiteX4" fmla="*/ 29479 w 29479"/>
                <a:gd name="connsiteY4" fmla="*/ 14740 h 294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79" h="29479">
                  <a:moveTo>
                    <a:pt x="29479" y="14740"/>
                  </a:moveTo>
                  <a:cubicBezTo>
                    <a:pt x="29479" y="22880"/>
                    <a:pt x="22880" y="29479"/>
                    <a:pt x="14739" y="29479"/>
                  </a:cubicBezTo>
                  <a:cubicBezTo>
                    <a:pt x="6599" y="29479"/>
                    <a:pt x="0" y="22880"/>
                    <a:pt x="0" y="14740"/>
                  </a:cubicBezTo>
                  <a:cubicBezTo>
                    <a:pt x="0" y="6599"/>
                    <a:pt x="6599" y="0"/>
                    <a:pt x="14739" y="0"/>
                  </a:cubicBezTo>
                  <a:cubicBezTo>
                    <a:pt x="22880" y="0"/>
                    <a:pt x="29479" y="6599"/>
                    <a:pt x="29479" y="14740"/>
                  </a:cubicBezTo>
                  <a:close/>
                </a:path>
              </a:pathLst>
            </a:custGeom>
            <a:solidFill>
              <a:srgbClr val="CE3006">
                <a:alpha val="41000"/>
              </a:srgbClr>
            </a:solidFill>
            <a:ln w="584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181" name="Forme libre : forme 53">
              <a:extLst>
                <a:ext uri="{FF2B5EF4-FFF2-40B4-BE49-F238E27FC236}">
                  <a16:creationId xmlns:a16="http://schemas.microsoft.com/office/drawing/2014/main" id="{B0E573E0-9E26-4F26-8BF3-4E8022044CF4}"/>
                </a:ext>
              </a:extLst>
            </p:cNvPr>
            <p:cNvSpPr/>
            <p:nvPr/>
          </p:nvSpPr>
          <p:spPr>
            <a:xfrm>
              <a:off x="9042276" y="3248649"/>
              <a:ext cx="29479" cy="29479"/>
            </a:xfrm>
            <a:custGeom>
              <a:avLst/>
              <a:gdLst>
                <a:gd name="connsiteX0" fmla="*/ 29479 w 29479"/>
                <a:gd name="connsiteY0" fmla="*/ 14740 h 29479"/>
                <a:gd name="connsiteX1" fmla="*/ 14740 w 29479"/>
                <a:gd name="connsiteY1" fmla="*/ 29479 h 29479"/>
                <a:gd name="connsiteX2" fmla="*/ 0 w 29479"/>
                <a:gd name="connsiteY2" fmla="*/ 14740 h 29479"/>
                <a:gd name="connsiteX3" fmla="*/ 14740 w 29479"/>
                <a:gd name="connsiteY3" fmla="*/ 0 h 29479"/>
                <a:gd name="connsiteX4" fmla="*/ 29479 w 29479"/>
                <a:gd name="connsiteY4" fmla="*/ 14740 h 294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79" h="29479">
                  <a:moveTo>
                    <a:pt x="29479" y="14740"/>
                  </a:moveTo>
                  <a:cubicBezTo>
                    <a:pt x="29479" y="22880"/>
                    <a:pt x="22880" y="29479"/>
                    <a:pt x="14740" y="29479"/>
                  </a:cubicBezTo>
                  <a:cubicBezTo>
                    <a:pt x="6599" y="29479"/>
                    <a:pt x="0" y="22880"/>
                    <a:pt x="0" y="14740"/>
                  </a:cubicBezTo>
                  <a:cubicBezTo>
                    <a:pt x="0" y="6599"/>
                    <a:pt x="6599" y="0"/>
                    <a:pt x="14740" y="0"/>
                  </a:cubicBezTo>
                  <a:cubicBezTo>
                    <a:pt x="22880" y="0"/>
                    <a:pt x="29479" y="6599"/>
                    <a:pt x="29479" y="14740"/>
                  </a:cubicBezTo>
                  <a:close/>
                </a:path>
              </a:pathLst>
            </a:custGeom>
            <a:solidFill>
              <a:srgbClr val="CE3006">
                <a:alpha val="41000"/>
              </a:srgbClr>
            </a:solidFill>
            <a:ln w="584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182" name="Forme libre : forme 54">
              <a:extLst>
                <a:ext uri="{FF2B5EF4-FFF2-40B4-BE49-F238E27FC236}">
                  <a16:creationId xmlns:a16="http://schemas.microsoft.com/office/drawing/2014/main" id="{0248F756-AB16-46F0-824F-1DD70027AA89}"/>
                </a:ext>
              </a:extLst>
            </p:cNvPr>
            <p:cNvSpPr/>
            <p:nvPr/>
          </p:nvSpPr>
          <p:spPr>
            <a:xfrm>
              <a:off x="9467797" y="3124883"/>
              <a:ext cx="14739" cy="14739"/>
            </a:xfrm>
            <a:custGeom>
              <a:avLst/>
              <a:gdLst>
                <a:gd name="connsiteX0" fmla="*/ 14740 w 14739"/>
                <a:gd name="connsiteY0" fmla="*/ 7370 h 14739"/>
                <a:gd name="connsiteX1" fmla="*/ 7370 w 14739"/>
                <a:gd name="connsiteY1" fmla="*/ 14740 h 14739"/>
                <a:gd name="connsiteX2" fmla="*/ 0 w 14739"/>
                <a:gd name="connsiteY2" fmla="*/ 7370 h 14739"/>
                <a:gd name="connsiteX3" fmla="*/ 7370 w 14739"/>
                <a:gd name="connsiteY3" fmla="*/ 0 h 14739"/>
                <a:gd name="connsiteX4" fmla="*/ 14740 w 14739"/>
                <a:gd name="connsiteY4" fmla="*/ 7370 h 147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39" h="14739">
                  <a:moveTo>
                    <a:pt x="14740" y="7370"/>
                  </a:moveTo>
                  <a:cubicBezTo>
                    <a:pt x="14740" y="11440"/>
                    <a:pt x="11440" y="14740"/>
                    <a:pt x="7370" y="14740"/>
                  </a:cubicBezTo>
                  <a:cubicBezTo>
                    <a:pt x="3300" y="14740"/>
                    <a:pt x="0" y="11440"/>
                    <a:pt x="0" y="7370"/>
                  </a:cubicBezTo>
                  <a:cubicBezTo>
                    <a:pt x="0" y="3299"/>
                    <a:pt x="3300" y="0"/>
                    <a:pt x="7370" y="0"/>
                  </a:cubicBezTo>
                  <a:cubicBezTo>
                    <a:pt x="11440" y="0"/>
                    <a:pt x="14740" y="3299"/>
                    <a:pt x="14740" y="7370"/>
                  </a:cubicBezTo>
                  <a:close/>
                </a:path>
              </a:pathLst>
            </a:custGeom>
            <a:solidFill>
              <a:srgbClr val="CE3006">
                <a:alpha val="41000"/>
              </a:srgbClr>
            </a:solidFill>
            <a:ln w="584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183" name="Forme libre : forme 55">
              <a:extLst>
                <a:ext uri="{FF2B5EF4-FFF2-40B4-BE49-F238E27FC236}">
                  <a16:creationId xmlns:a16="http://schemas.microsoft.com/office/drawing/2014/main" id="{C95FB899-AA82-4DAF-B3AE-6E818985F3A7}"/>
                </a:ext>
              </a:extLst>
            </p:cNvPr>
            <p:cNvSpPr/>
            <p:nvPr/>
          </p:nvSpPr>
          <p:spPr>
            <a:xfrm>
              <a:off x="9357074" y="3192849"/>
              <a:ext cx="14739" cy="14739"/>
            </a:xfrm>
            <a:custGeom>
              <a:avLst/>
              <a:gdLst>
                <a:gd name="connsiteX0" fmla="*/ 14740 w 14739"/>
                <a:gd name="connsiteY0" fmla="*/ 7370 h 14739"/>
                <a:gd name="connsiteX1" fmla="*/ 7370 w 14739"/>
                <a:gd name="connsiteY1" fmla="*/ 14740 h 14739"/>
                <a:gd name="connsiteX2" fmla="*/ 0 w 14739"/>
                <a:gd name="connsiteY2" fmla="*/ 7370 h 14739"/>
                <a:gd name="connsiteX3" fmla="*/ 7370 w 14739"/>
                <a:gd name="connsiteY3" fmla="*/ 0 h 14739"/>
                <a:gd name="connsiteX4" fmla="*/ 14740 w 14739"/>
                <a:gd name="connsiteY4" fmla="*/ 7370 h 147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39" h="14739">
                  <a:moveTo>
                    <a:pt x="14740" y="7370"/>
                  </a:moveTo>
                  <a:cubicBezTo>
                    <a:pt x="14740" y="11440"/>
                    <a:pt x="11440" y="14740"/>
                    <a:pt x="7370" y="14740"/>
                  </a:cubicBezTo>
                  <a:cubicBezTo>
                    <a:pt x="3300" y="14740"/>
                    <a:pt x="0" y="11440"/>
                    <a:pt x="0" y="7370"/>
                  </a:cubicBezTo>
                  <a:cubicBezTo>
                    <a:pt x="0" y="3300"/>
                    <a:pt x="3300" y="0"/>
                    <a:pt x="7370" y="0"/>
                  </a:cubicBezTo>
                  <a:cubicBezTo>
                    <a:pt x="11440" y="0"/>
                    <a:pt x="14740" y="3300"/>
                    <a:pt x="14740" y="7370"/>
                  </a:cubicBezTo>
                  <a:close/>
                </a:path>
              </a:pathLst>
            </a:custGeom>
            <a:solidFill>
              <a:srgbClr val="CE3006">
                <a:alpha val="41000"/>
              </a:srgbClr>
            </a:solidFill>
            <a:ln w="584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184" name="Forme libre : forme 56">
              <a:extLst>
                <a:ext uri="{FF2B5EF4-FFF2-40B4-BE49-F238E27FC236}">
                  <a16:creationId xmlns:a16="http://schemas.microsoft.com/office/drawing/2014/main" id="{C69401D3-B3B0-47E8-A456-FA701B6D03B2}"/>
                </a:ext>
              </a:extLst>
            </p:cNvPr>
            <p:cNvSpPr/>
            <p:nvPr/>
          </p:nvSpPr>
          <p:spPr>
            <a:xfrm>
              <a:off x="9124514" y="3248591"/>
              <a:ext cx="14739" cy="14739"/>
            </a:xfrm>
            <a:custGeom>
              <a:avLst/>
              <a:gdLst>
                <a:gd name="connsiteX0" fmla="*/ 14740 w 14739"/>
                <a:gd name="connsiteY0" fmla="*/ 7370 h 14739"/>
                <a:gd name="connsiteX1" fmla="*/ 7370 w 14739"/>
                <a:gd name="connsiteY1" fmla="*/ 14740 h 14739"/>
                <a:gd name="connsiteX2" fmla="*/ 0 w 14739"/>
                <a:gd name="connsiteY2" fmla="*/ 7370 h 14739"/>
                <a:gd name="connsiteX3" fmla="*/ 7370 w 14739"/>
                <a:gd name="connsiteY3" fmla="*/ 0 h 14739"/>
                <a:gd name="connsiteX4" fmla="*/ 14740 w 14739"/>
                <a:gd name="connsiteY4" fmla="*/ 7370 h 147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39" h="14739">
                  <a:moveTo>
                    <a:pt x="14740" y="7370"/>
                  </a:moveTo>
                  <a:cubicBezTo>
                    <a:pt x="14740" y="11440"/>
                    <a:pt x="11440" y="14740"/>
                    <a:pt x="7370" y="14740"/>
                  </a:cubicBezTo>
                  <a:cubicBezTo>
                    <a:pt x="3300" y="14740"/>
                    <a:pt x="0" y="11440"/>
                    <a:pt x="0" y="7370"/>
                  </a:cubicBezTo>
                  <a:cubicBezTo>
                    <a:pt x="0" y="3300"/>
                    <a:pt x="3300" y="0"/>
                    <a:pt x="7370" y="0"/>
                  </a:cubicBezTo>
                  <a:cubicBezTo>
                    <a:pt x="11440" y="0"/>
                    <a:pt x="14740" y="3300"/>
                    <a:pt x="14740" y="7370"/>
                  </a:cubicBezTo>
                  <a:close/>
                </a:path>
              </a:pathLst>
            </a:custGeom>
            <a:solidFill>
              <a:srgbClr val="CE3006">
                <a:alpha val="41000"/>
              </a:srgbClr>
            </a:solidFill>
            <a:ln w="584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185" name="Forme libre : forme 57">
              <a:extLst>
                <a:ext uri="{FF2B5EF4-FFF2-40B4-BE49-F238E27FC236}">
                  <a16:creationId xmlns:a16="http://schemas.microsoft.com/office/drawing/2014/main" id="{CB6B4772-F562-43BE-A829-7D28CD023217}"/>
                </a:ext>
              </a:extLst>
            </p:cNvPr>
            <p:cNvSpPr/>
            <p:nvPr/>
          </p:nvSpPr>
          <p:spPr>
            <a:xfrm>
              <a:off x="9011334" y="3233851"/>
              <a:ext cx="14739" cy="14739"/>
            </a:xfrm>
            <a:custGeom>
              <a:avLst/>
              <a:gdLst>
                <a:gd name="connsiteX0" fmla="*/ 14740 w 14739"/>
                <a:gd name="connsiteY0" fmla="*/ 7370 h 14739"/>
                <a:gd name="connsiteX1" fmla="*/ 7370 w 14739"/>
                <a:gd name="connsiteY1" fmla="*/ 14740 h 14739"/>
                <a:gd name="connsiteX2" fmla="*/ 0 w 14739"/>
                <a:gd name="connsiteY2" fmla="*/ 7370 h 14739"/>
                <a:gd name="connsiteX3" fmla="*/ 7370 w 14739"/>
                <a:gd name="connsiteY3" fmla="*/ 0 h 14739"/>
                <a:gd name="connsiteX4" fmla="*/ 14740 w 14739"/>
                <a:gd name="connsiteY4" fmla="*/ 7370 h 147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39" h="14739">
                  <a:moveTo>
                    <a:pt x="14740" y="7370"/>
                  </a:moveTo>
                  <a:cubicBezTo>
                    <a:pt x="14740" y="11440"/>
                    <a:pt x="11440" y="14740"/>
                    <a:pt x="7370" y="14740"/>
                  </a:cubicBezTo>
                  <a:cubicBezTo>
                    <a:pt x="3300" y="14740"/>
                    <a:pt x="0" y="11440"/>
                    <a:pt x="0" y="7370"/>
                  </a:cubicBezTo>
                  <a:cubicBezTo>
                    <a:pt x="0" y="3299"/>
                    <a:pt x="3300" y="0"/>
                    <a:pt x="7370" y="0"/>
                  </a:cubicBezTo>
                  <a:cubicBezTo>
                    <a:pt x="11440" y="0"/>
                    <a:pt x="14740" y="3299"/>
                    <a:pt x="14740" y="7370"/>
                  </a:cubicBezTo>
                  <a:close/>
                </a:path>
              </a:pathLst>
            </a:custGeom>
            <a:solidFill>
              <a:srgbClr val="CE3006">
                <a:alpha val="41000"/>
              </a:srgbClr>
            </a:solidFill>
            <a:ln w="584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186" name="Forme libre : forme 58">
              <a:extLst>
                <a:ext uri="{FF2B5EF4-FFF2-40B4-BE49-F238E27FC236}">
                  <a16:creationId xmlns:a16="http://schemas.microsoft.com/office/drawing/2014/main" id="{B40BF5AC-428A-498D-B142-EBE7915AED1A}"/>
                </a:ext>
              </a:extLst>
            </p:cNvPr>
            <p:cNvSpPr/>
            <p:nvPr/>
          </p:nvSpPr>
          <p:spPr>
            <a:xfrm>
              <a:off x="9293526" y="2771990"/>
              <a:ext cx="210651" cy="73844"/>
            </a:xfrm>
            <a:custGeom>
              <a:avLst/>
              <a:gdLst>
                <a:gd name="connsiteX0" fmla="*/ 1562 w 210651"/>
                <a:gd name="connsiteY0" fmla="*/ 54811 h 73844"/>
                <a:gd name="connsiteX1" fmla="*/ 209556 w 210651"/>
                <a:gd name="connsiteY1" fmla="*/ 28958 h 73844"/>
                <a:gd name="connsiteX2" fmla="*/ 1562 w 210651"/>
                <a:gd name="connsiteY2" fmla="*/ 54811 h 73844"/>
              </a:gdLst>
              <a:ahLst/>
              <a:cxnLst>
                <a:cxn ang="0">
                  <a:pos x="connsiteX0" y="connsiteY0"/>
                </a:cxn>
                <a:cxn ang="0">
                  <a:pos x="connsiteX1" y="connsiteY1"/>
                </a:cxn>
                <a:cxn ang="0">
                  <a:pos x="connsiteX2" y="connsiteY2"/>
                </a:cxn>
              </a:cxnLst>
              <a:rect l="l" t="t" r="r" b="b"/>
              <a:pathLst>
                <a:path w="210651" h="73844">
                  <a:moveTo>
                    <a:pt x="1562" y="54811"/>
                  </a:moveTo>
                  <a:cubicBezTo>
                    <a:pt x="-27216" y="96398"/>
                    <a:pt x="203414" y="61245"/>
                    <a:pt x="209556" y="28958"/>
                  </a:cubicBezTo>
                  <a:cubicBezTo>
                    <a:pt x="215697" y="-3329"/>
                    <a:pt x="56660" y="-24737"/>
                    <a:pt x="1562" y="54811"/>
                  </a:cubicBezTo>
                  <a:close/>
                </a:path>
              </a:pathLst>
            </a:custGeom>
            <a:solidFill>
              <a:srgbClr val="CE3006"/>
            </a:solidFill>
            <a:ln w="584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187" name="Forme libre : forme 59">
              <a:extLst>
                <a:ext uri="{FF2B5EF4-FFF2-40B4-BE49-F238E27FC236}">
                  <a16:creationId xmlns:a16="http://schemas.microsoft.com/office/drawing/2014/main" id="{088E71CE-D374-44CD-AE2A-2791E3E3859A}"/>
                </a:ext>
              </a:extLst>
            </p:cNvPr>
            <p:cNvSpPr/>
            <p:nvPr/>
          </p:nvSpPr>
          <p:spPr>
            <a:xfrm>
              <a:off x="8773577" y="2907183"/>
              <a:ext cx="204169" cy="91300"/>
            </a:xfrm>
            <a:custGeom>
              <a:avLst/>
              <a:gdLst>
                <a:gd name="connsiteX0" fmla="*/ 197237 w 204169"/>
                <a:gd name="connsiteY0" fmla="*/ 11858 h 91300"/>
                <a:gd name="connsiteX1" fmla="*/ 1234 w 204169"/>
                <a:gd name="connsiteY1" fmla="*/ 86025 h 91300"/>
                <a:gd name="connsiteX2" fmla="*/ 197237 w 204169"/>
                <a:gd name="connsiteY2" fmla="*/ 11858 h 91300"/>
              </a:gdLst>
              <a:ahLst/>
              <a:cxnLst>
                <a:cxn ang="0">
                  <a:pos x="connsiteX0" y="connsiteY0"/>
                </a:cxn>
                <a:cxn ang="0">
                  <a:pos x="connsiteX1" y="connsiteY1"/>
                </a:cxn>
                <a:cxn ang="0">
                  <a:pos x="connsiteX2" y="connsiteY2"/>
                </a:cxn>
              </a:cxnLst>
              <a:rect l="l" t="t" r="r" b="b"/>
              <a:pathLst>
                <a:path w="204169" h="91300">
                  <a:moveTo>
                    <a:pt x="197237" y="11858"/>
                  </a:moveTo>
                  <a:cubicBezTo>
                    <a:pt x="242099" y="35255"/>
                    <a:pt x="21765" y="111702"/>
                    <a:pt x="1234" y="86025"/>
                  </a:cubicBezTo>
                  <a:cubicBezTo>
                    <a:pt x="-19296" y="60347"/>
                    <a:pt x="111372" y="-32770"/>
                    <a:pt x="197237" y="11858"/>
                  </a:cubicBezTo>
                  <a:close/>
                </a:path>
              </a:pathLst>
            </a:custGeom>
            <a:solidFill>
              <a:srgbClr val="CE3006"/>
            </a:solidFill>
            <a:ln w="584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188" name="Forme libre : forme 60">
              <a:extLst>
                <a:ext uri="{FF2B5EF4-FFF2-40B4-BE49-F238E27FC236}">
                  <a16:creationId xmlns:a16="http://schemas.microsoft.com/office/drawing/2014/main" id="{E4A4C2F5-9B6C-4079-91AB-1C272327417E}"/>
                </a:ext>
              </a:extLst>
            </p:cNvPr>
            <p:cNvSpPr/>
            <p:nvPr/>
          </p:nvSpPr>
          <p:spPr>
            <a:xfrm>
              <a:off x="9811612" y="2999186"/>
              <a:ext cx="60458" cy="86742"/>
            </a:xfrm>
            <a:custGeom>
              <a:avLst/>
              <a:gdLst>
                <a:gd name="connsiteX0" fmla="*/ 10654 w 60458"/>
                <a:gd name="connsiteY0" fmla="*/ 71289 h 86742"/>
                <a:gd name="connsiteX1" fmla="*/ 23990 w 60458"/>
                <a:gd name="connsiteY1" fmla="*/ 25373 h 86742"/>
                <a:gd name="connsiteX2" fmla="*/ 26563 w 60458"/>
                <a:gd name="connsiteY2" fmla="*/ 22800 h 86742"/>
                <a:gd name="connsiteX3" fmla="*/ 9425 w 60458"/>
                <a:gd name="connsiteY3" fmla="*/ 16249 h 86742"/>
                <a:gd name="connsiteX4" fmla="*/ 5974 w 60458"/>
                <a:gd name="connsiteY4" fmla="*/ 15079 h 86742"/>
                <a:gd name="connsiteX5" fmla="*/ 886 w 60458"/>
                <a:gd name="connsiteY5" fmla="*/ 11628 h 86742"/>
                <a:gd name="connsiteX6" fmla="*/ -694 w 60458"/>
                <a:gd name="connsiteY6" fmla="*/ 5779 h 86742"/>
                <a:gd name="connsiteX7" fmla="*/ 7729 w 60458"/>
                <a:gd name="connsiteY7" fmla="*/ -70 h 86742"/>
                <a:gd name="connsiteX8" fmla="*/ 35336 w 60458"/>
                <a:gd name="connsiteY8" fmla="*/ 12915 h 86742"/>
                <a:gd name="connsiteX9" fmla="*/ 50544 w 60458"/>
                <a:gd name="connsiteY9" fmla="*/ 35083 h 86742"/>
                <a:gd name="connsiteX10" fmla="*/ 59025 w 60458"/>
                <a:gd name="connsiteY10" fmla="*/ 85619 h 86742"/>
                <a:gd name="connsiteX11" fmla="*/ 57972 w 60458"/>
                <a:gd name="connsiteY11" fmla="*/ 86672 h 86742"/>
                <a:gd name="connsiteX12" fmla="*/ 56918 w 60458"/>
                <a:gd name="connsiteY12" fmla="*/ 85619 h 86742"/>
                <a:gd name="connsiteX13" fmla="*/ 42296 w 60458"/>
                <a:gd name="connsiteY13" fmla="*/ 39879 h 86742"/>
                <a:gd name="connsiteX14" fmla="*/ 37852 w 60458"/>
                <a:gd name="connsiteY14" fmla="*/ 34030 h 86742"/>
                <a:gd name="connsiteX15" fmla="*/ 12233 w 60458"/>
                <a:gd name="connsiteY15" fmla="*/ 72517 h 86742"/>
                <a:gd name="connsiteX16" fmla="*/ 10654 w 60458"/>
                <a:gd name="connsiteY16" fmla="*/ 71289 h 867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0458" h="86742">
                  <a:moveTo>
                    <a:pt x="10654" y="71289"/>
                  </a:moveTo>
                  <a:cubicBezTo>
                    <a:pt x="19264" y="57513"/>
                    <a:pt x="23881" y="41618"/>
                    <a:pt x="23990" y="25373"/>
                  </a:cubicBezTo>
                  <a:cubicBezTo>
                    <a:pt x="23990" y="24320"/>
                    <a:pt x="24925" y="23443"/>
                    <a:pt x="26563" y="22800"/>
                  </a:cubicBezTo>
                  <a:cubicBezTo>
                    <a:pt x="21830" y="18618"/>
                    <a:pt x="15742" y="16290"/>
                    <a:pt x="9425" y="16249"/>
                  </a:cubicBezTo>
                  <a:cubicBezTo>
                    <a:pt x="8373" y="16658"/>
                    <a:pt x="7437" y="15722"/>
                    <a:pt x="5974" y="15079"/>
                  </a:cubicBezTo>
                  <a:cubicBezTo>
                    <a:pt x="4144" y="14140"/>
                    <a:pt x="2435" y="12981"/>
                    <a:pt x="886" y="11628"/>
                  </a:cubicBezTo>
                  <a:cubicBezTo>
                    <a:pt x="-688" y="10124"/>
                    <a:pt x="-1296" y="7870"/>
                    <a:pt x="-694" y="5779"/>
                  </a:cubicBezTo>
                  <a:cubicBezTo>
                    <a:pt x="662" y="2297"/>
                    <a:pt x="3993" y="-16"/>
                    <a:pt x="7729" y="-70"/>
                  </a:cubicBezTo>
                  <a:cubicBezTo>
                    <a:pt x="18332" y="249"/>
                    <a:pt x="28328" y="4951"/>
                    <a:pt x="35336" y="12915"/>
                  </a:cubicBezTo>
                  <a:cubicBezTo>
                    <a:pt x="41612" y="19400"/>
                    <a:pt x="46752" y="26894"/>
                    <a:pt x="50544" y="35083"/>
                  </a:cubicBezTo>
                  <a:cubicBezTo>
                    <a:pt x="57884" y="50853"/>
                    <a:pt x="60815" y="68317"/>
                    <a:pt x="59025" y="85619"/>
                  </a:cubicBezTo>
                  <a:cubicBezTo>
                    <a:pt x="59025" y="86201"/>
                    <a:pt x="58553" y="86672"/>
                    <a:pt x="57972" y="86672"/>
                  </a:cubicBezTo>
                  <a:cubicBezTo>
                    <a:pt x="57390" y="86672"/>
                    <a:pt x="56918" y="86200"/>
                    <a:pt x="56918" y="85619"/>
                  </a:cubicBezTo>
                  <a:cubicBezTo>
                    <a:pt x="56465" y="69297"/>
                    <a:pt x="51394" y="53437"/>
                    <a:pt x="42296" y="39879"/>
                  </a:cubicBezTo>
                  <a:cubicBezTo>
                    <a:pt x="40953" y="37890"/>
                    <a:pt x="39373" y="36077"/>
                    <a:pt x="37852" y="34030"/>
                  </a:cubicBezTo>
                  <a:cubicBezTo>
                    <a:pt x="32787" y="48860"/>
                    <a:pt x="23960" y="62121"/>
                    <a:pt x="12233" y="72517"/>
                  </a:cubicBezTo>
                  <a:cubicBezTo>
                    <a:pt x="11649" y="73160"/>
                    <a:pt x="10245" y="71932"/>
                    <a:pt x="10654" y="71289"/>
                  </a:cubicBezTo>
                  <a:close/>
                </a:path>
              </a:pathLst>
            </a:custGeom>
            <a:solidFill>
              <a:srgbClr val="DDB17C"/>
            </a:solidFill>
            <a:ln w="584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189" name="Forme libre : forme 61">
              <a:extLst>
                <a:ext uri="{FF2B5EF4-FFF2-40B4-BE49-F238E27FC236}">
                  <a16:creationId xmlns:a16="http://schemas.microsoft.com/office/drawing/2014/main" id="{49106981-FD74-45BC-9C39-0FD0602E2703}"/>
                </a:ext>
              </a:extLst>
            </p:cNvPr>
            <p:cNvSpPr/>
            <p:nvPr/>
          </p:nvSpPr>
          <p:spPr>
            <a:xfrm>
              <a:off x="9200786" y="3514432"/>
              <a:ext cx="212848" cy="190385"/>
            </a:xfrm>
            <a:custGeom>
              <a:avLst/>
              <a:gdLst>
                <a:gd name="connsiteX0" fmla="*/ -922 w 212848"/>
                <a:gd name="connsiteY0" fmla="*/ 48594 h 190385"/>
                <a:gd name="connsiteX1" fmla="*/ 25399 w 212848"/>
                <a:gd name="connsiteY1" fmla="*/ 182772 h 190385"/>
                <a:gd name="connsiteX2" fmla="*/ 211926 w 212848"/>
                <a:gd name="connsiteY2" fmla="*/ 149725 h 190385"/>
                <a:gd name="connsiteX3" fmla="*/ 197128 w 212848"/>
                <a:gd name="connsiteY3" fmla="*/ -70 h 190385"/>
              </a:gdLst>
              <a:ahLst/>
              <a:cxnLst>
                <a:cxn ang="0">
                  <a:pos x="connsiteX0" y="connsiteY0"/>
                </a:cxn>
                <a:cxn ang="0">
                  <a:pos x="connsiteX1" y="connsiteY1"/>
                </a:cxn>
                <a:cxn ang="0">
                  <a:pos x="connsiteX2" y="connsiteY2"/>
                </a:cxn>
                <a:cxn ang="0">
                  <a:pos x="connsiteX3" y="connsiteY3"/>
                </a:cxn>
              </a:cxnLst>
              <a:rect l="l" t="t" r="r" b="b"/>
              <a:pathLst>
                <a:path w="212848" h="190385">
                  <a:moveTo>
                    <a:pt x="-922" y="48594"/>
                  </a:moveTo>
                  <a:lnTo>
                    <a:pt x="25399" y="182772"/>
                  </a:lnTo>
                  <a:cubicBezTo>
                    <a:pt x="25399" y="182772"/>
                    <a:pt x="145305" y="213889"/>
                    <a:pt x="211926" y="149725"/>
                  </a:cubicBezTo>
                  <a:lnTo>
                    <a:pt x="197128" y="-70"/>
                  </a:lnTo>
                  <a:close/>
                </a:path>
              </a:pathLst>
            </a:custGeom>
            <a:solidFill>
              <a:srgbClr val="EFC68F"/>
            </a:solidFill>
            <a:ln w="584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grpSp>
      <p:grpSp>
        <p:nvGrpSpPr>
          <p:cNvPr id="190" name="Groupe 189">
            <a:extLst>
              <a:ext uri="{FF2B5EF4-FFF2-40B4-BE49-F238E27FC236}">
                <a16:creationId xmlns:a16="http://schemas.microsoft.com/office/drawing/2014/main" id="{FD179761-F267-436C-A776-579A61397AD9}"/>
              </a:ext>
            </a:extLst>
          </p:cNvPr>
          <p:cNvGrpSpPr/>
          <p:nvPr/>
        </p:nvGrpSpPr>
        <p:grpSpPr>
          <a:xfrm>
            <a:off x="147918" y="141194"/>
            <a:ext cx="11769820" cy="6554086"/>
            <a:chOff x="147918" y="141194"/>
            <a:chExt cx="11769820" cy="6554086"/>
          </a:xfrm>
        </p:grpSpPr>
        <p:pic>
          <p:nvPicPr>
            <p:cNvPr id="191" name="Image 190">
              <a:extLst>
                <a:ext uri="{FF2B5EF4-FFF2-40B4-BE49-F238E27FC236}">
                  <a16:creationId xmlns:a16="http://schemas.microsoft.com/office/drawing/2014/main" id="{93DFAFA9-016F-4B7C-A02A-E95E71CE9A74}"/>
                </a:ext>
              </a:extLst>
            </p:cNvPr>
            <p:cNvPicPr>
              <a:picLocks noChangeAspect="1"/>
            </p:cNvPicPr>
            <p:nvPr/>
          </p:nvPicPr>
          <p:blipFill rotWithShape="1">
            <a:blip r:embed="rId2" cstate="hqprint">
              <a:extLst>
                <a:ext uri="{28A0092B-C50C-407E-A947-70E740481C1C}">
                  <a14:useLocalDpi xmlns:a14="http://schemas.microsoft.com/office/drawing/2010/main" val="0"/>
                </a:ext>
              </a:extLst>
            </a:blip>
            <a:srcRect l="1510" t="6215" r="2029" b="5015"/>
            <a:stretch/>
          </p:blipFill>
          <p:spPr>
            <a:xfrm>
              <a:off x="147918" y="141194"/>
              <a:ext cx="1095935" cy="1008530"/>
            </a:xfrm>
            <a:prstGeom prst="ellipse">
              <a:avLst/>
            </a:prstGeom>
          </p:spPr>
        </p:pic>
        <p:sp>
          <p:nvSpPr>
            <p:cNvPr id="192" name="Forme libre : forme 191">
              <a:extLst>
                <a:ext uri="{FF2B5EF4-FFF2-40B4-BE49-F238E27FC236}">
                  <a16:creationId xmlns:a16="http://schemas.microsoft.com/office/drawing/2014/main" id="{F5BD27E6-33F9-422B-B16B-25544A713129}"/>
                </a:ext>
              </a:extLst>
            </p:cNvPr>
            <p:cNvSpPr/>
            <p:nvPr/>
          </p:nvSpPr>
          <p:spPr>
            <a:xfrm>
              <a:off x="10330851" y="6198391"/>
              <a:ext cx="1087243" cy="234000"/>
            </a:xfrm>
            <a:custGeom>
              <a:avLst/>
              <a:gdLst>
                <a:gd name="connsiteX0" fmla="*/ 19635 w 1087243"/>
                <a:gd name="connsiteY0" fmla="*/ 0 h 246390"/>
                <a:gd name="connsiteX1" fmla="*/ 945457 w 1087243"/>
                <a:gd name="connsiteY1" fmla="*/ 0 h 246390"/>
                <a:gd name="connsiteX2" fmla="*/ 965092 w 1087243"/>
                <a:gd name="connsiteY2" fmla="*/ 19635 h 246390"/>
                <a:gd name="connsiteX3" fmla="*/ 965092 w 1087243"/>
                <a:gd name="connsiteY3" fmla="*/ 78700 h 246390"/>
                <a:gd name="connsiteX4" fmla="*/ 1087243 w 1087243"/>
                <a:gd name="connsiteY4" fmla="*/ 80962 h 246390"/>
                <a:gd name="connsiteX5" fmla="*/ 965092 w 1087243"/>
                <a:gd name="connsiteY5" fmla="*/ 154253 h 246390"/>
                <a:gd name="connsiteX6" fmla="*/ 965092 w 1087243"/>
                <a:gd name="connsiteY6" fmla="*/ 226755 h 246390"/>
                <a:gd name="connsiteX7" fmla="*/ 945457 w 1087243"/>
                <a:gd name="connsiteY7" fmla="*/ 246390 h 246390"/>
                <a:gd name="connsiteX8" fmla="*/ 19635 w 1087243"/>
                <a:gd name="connsiteY8" fmla="*/ 246390 h 246390"/>
                <a:gd name="connsiteX9" fmla="*/ 0 w 1087243"/>
                <a:gd name="connsiteY9" fmla="*/ 226755 h 246390"/>
                <a:gd name="connsiteX10" fmla="*/ 0 w 1087243"/>
                <a:gd name="connsiteY10" fmla="*/ 19635 h 246390"/>
                <a:gd name="connsiteX11" fmla="*/ 19635 w 1087243"/>
                <a:gd name="connsiteY11" fmla="*/ 0 h 246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87243" h="246390">
                  <a:moveTo>
                    <a:pt x="19635" y="0"/>
                  </a:moveTo>
                  <a:lnTo>
                    <a:pt x="945457" y="0"/>
                  </a:lnTo>
                  <a:cubicBezTo>
                    <a:pt x="956301" y="0"/>
                    <a:pt x="965092" y="8791"/>
                    <a:pt x="965092" y="19635"/>
                  </a:cubicBezTo>
                  <a:lnTo>
                    <a:pt x="965092" y="78700"/>
                  </a:lnTo>
                  <a:lnTo>
                    <a:pt x="1087243" y="80962"/>
                  </a:lnTo>
                  <a:lnTo>
                    <a:pt x="965092" y="154253"/>
                  </a:lnTo>
                  <a:lnTo>
                    <a:pt x="965092" y="226755"/>
                  </a:lnTo>
                  <a:cubicBezTo>
                    <a:pt x="965092" y="237599"/>
                    <a:pt x="956301" y="246390"/>
                    <a:pt x="945457" y="246390"/>
                  </a:cubicBezTo>
                  <a:lnTo>
                    <a:pt x="19635" y="246390"/>
                  </a:lnTo>
                  <a:cubicBezTo>
                    <a:pt x="8791" y="246390"/>
                    <a:pt x="0" y="237599"/>
                    <a:pt x="0" y="226755"/>
                  </a:cubicBezTo>
                  <a:lnTo>
                    <a:pt x="0" y="19635"/>
                  </a:lnTo>
                  <a:cubicBezTo>
                    <a:pt x="0" y="8791"/>
                    <a:pt x="8791" y="0"/>
                    <a:pt x="19635"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Trebuchet MS"/>
                <a:ea typeface="+mn-ea"/>
                <a:cs typeface="+mn-cs"/>
              </a:endParaRPr>
            </a:p>
          </p:txBody>
        </p:sp>
        <p:pic>
          <p:nvPicPr>
            <p:cNvPr id="193" name="Image 192" descr="Une image contenant texte&#10;&#10;Description générée automatiquement">
              <a:extLst>
                <a:ext uri="{FF2B5EF4-FFF2-40B4-BE49-F238E27FC236}">
                  <a16:creationId xmlns:a16="http://schemas.microsoft.com/office/drawing/2014/main" id="{86524356-E4BD-468F-9FBB-A23867669563}"/>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0328470" y="6028912"/>
              <a:ext cx="1589268" cy="666368"/>
            </a:xfrm>
            <a:prstGeom prst="rect">
              <a:avLst/>
            </a:prstGeom>
          </p:spPr>
        </p:pic>
      </p:grpSp>
      <p:sp>
        <p:nvSpPr>
          <p:cNvPr id="87" name="Espace réservé du pied de page 2">
            <a:extLst>
              <a:ext uri="{FF2B5EF4-FFF2-40B4-BE49-F238E27FC236}">
                <a16:creationId xmlns:a16="http://schemas.microsoft.com/office/drawing/2014/main" id="{568B0B26-8786-4D5D-A480-1F22131C028A}"/>
              </a:ext>
            </a:extLst>
          </p:cNvPr>
          <p:cNvSpPr txBox="1">
            <a:spLocks/>
          </p:cNvSpPr>
          <p:nvPr/>
        </p:nvSpPr>
        <p:spPr>
          <a:xfrm>
            <a:off x="141942" y="6398185"/>
            <a:ext cx="4114800" cy="365125"/>
          </a:xfrm>
          <a:prstGeom prst="rect">
            <a:avLst/>
          </a:prstGeom>
        </p:spPr>
        <p:txBody>
          <a:bodyPr vert="horz" lIns="91440" tIns="45720" rIns="91440" bIns="45720" rtlCol="0" anchor="ctr"/>
          <a:lstStyle>
            <a:defPPr>
              <a:defRPr lang="fr-FR"/>
            </a:defPPr>
            <a:lvl1pPr marL="0" algn="l" defTabSz="914400" rtl="0" eaLnBrk="1" latinLnBrk="0" hangingPunct="1">
              <a:defRPr sz="8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fr-FR" b="1" dirty="0">
                <a:solidFill>
                  <a:schemeClr val="accent1"/>
                </a:solidFill>
                <a:latin typeface="+mj-lt"/>
              </a:rPr>
              <a:t>Niveau 3 (6</a:t>
            </a:r>
            <a:r>
              <a:rPr lang="fr-FR" b="1" baseline="30000" dirty="0">
                <a:solidFill>
                  <a:schemeClr val="accent1"/>
                </a:solidFill>
                <a:latin typeface="+mj-lt"/>
              </a:rPr>
              <a:t>e</a:t>
            </a:r>
            <a:r>
              <a:rPr lang="fr-FR" b="1" dirty="0">
                <a:solidFill>
                  <a:schemeClr val="accent1"/>
                </a:solidFill>
                <a:latin typeface="+mj-lt"/>
              </a:rPr>
              <a:t> – 5</a:t>
            </a:r>
            <a:r>
              <a:rPr lang="fr-FR" b="1" baseline="30000" dirty="0">
                <a:solidFill>
                  <a:schemeClr val="accent1"/>
                </a:solidFill>
                <a:latin typeface="+mj-lt"/>
              </a:rPr>
              <a:t>e</a:t>
            </a:r>
            <a:r>
              <a:rPr lang="fr-FR" b="1" dirty="0">
                <a:solidFill>
                  <a:schemeClr val="accent1"/>
                </a:solidFill>
                <a:latin typeface="+mj-lt"/>
              </a:rPr>
              <a:t>)</a:t>
            </a:r>
          </a:p>
        </p:txBody>
      </p:sp>
    </p:spTree>
    <p:extLst>
      <p:ext uri="{BB962C8B-B14F-4D97-AF65-F5344CB8AC3E}">
        <p14:creationId xmlns:p14="http://schemas.microsoft.com/office/powerpoint/2010/main" val="356101039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1000"/>
                                        <p:tgtEl>
                                          <p:spTgt spid="4"/>
                                        </p:tgtEl>
                                      </p:cBhvr>
                                    </p:animEffect>
                                    <p:anim calcmode="lin" valueType="num">
                                      <p:cBhvr>
                                        <p:cTn id="8" dur="1000" fill="hold"/>
                                        <p:tgtEl>
                                          <p:spTgt spid="4"/>
                                        </p:tgtEl>
                                        <p:attrNameLst>
                                          <p:attrName>ppt_x</p:attrName>
                                        </p:attrNameLst>
                                      </p:cBhvr>
                                      <p:tavLst>
                                        <p:tav tm="0">
                                          <p:val>
                                            <p:strVal val="#ppt_x"/>
                                          </p:val>
                                        </p:tav>
                                        <p:tav tm="100000">
                                          <p:val>
                                            <p:strVal val="#ppt_x"/>
                                          </p:val>
                                        </p:tav>
                                      </p:tavLst>
                                    </p:anim>
                                    <p:anim calcmode="lin" valueType="num">
                                      <p:cBhvr>
                                        <p:cTn id="9" dur="1000" fill="hold"/>
                                        <p:tgtEl>
                                          <p:spTgt spid="4"/>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10" presetClass="entr" presetSubtype="0" fill="hold" nodeType="clickEffect">
                                  <p:stCondLst>
                                    <p:cond delay="0"/>
                                  </p:stCondLst>
                                  <p:childTnLst>
                                    <p:set>
                                      <p:cBhvr>
                                        <p:cTn id="13" dur="1" fill="hold">
                                          <p:stCondLst>
                                            <p:cond delay="0"/>
                                          </p:stCondLst>
                                        </p:cTn>
                                        <p:tgtEl>
                                          <p:spTgt spid="3"/>
                                        </p:tgtEl>
                                        <p:attrNameLst>
                                          <p:attrName>style.visibility</p:attrName>
                                        </p:attrNameLst>
                                      </p:cBhvr>
                                      <p:to>
                                        <p:strVal val="visible"/>
                                      </p:to>
                                    </p:set>
                                    <p:animEffect transition="in" filter="fade">
                                      <p:cBhvr>
                                        <p:cTn id="14" dur="500"/>
                                        <p:tgtEl>
                                          <p:spTgt spid="3"/>
                                        </p:tgtEl>
                                      </p:cBhvr>
                                    </p:animEffect>
                                  </p:childTnLst>
                                </p:cTn>
                              </p:par>
                            </p:childTnLst>
                          </p:cTn>
                        </p:par>
                        <p:par>
                          <p:cTn id="15" fill="hold">
                            <p:stCondLst>
                              <p:cond delay="500"/>
                            </p:stCondLst>
                            <p:childTnLst>
                              <p:par>
                                <p:cTn id="16" presetID="1" presetClass="entr" presetSubtype="0" fill="hold" nodeType="afterEffect">
                                  <p:stCondLst>
                                    <p:cond delay="0"/>
                                  </p:stCondLst>
                                  <p:childTnLst>
                                    <p:set>
                                      <p:cBhvr>
                                        <p:cTn id="17" dur="1" fill="hold">
                                          <p:stCondLst>
                                            <p:cond delay="0"/>
                                          </p:stCondLst>
                                        </p:cTn>
                                        <p:tgtEl>
                                          <p:spTgt spid="160"/>
                                        </p:tgtEl>
                                        <p:attrNameLst>
                                          <p:attrName>style.visibility</p:attrName>
                                        </p:attrNameLst>
                                      </p:cBhvr>
                                      <p:to>
                                        <p:strVal val="visible"/>
                                      </p:to>
                                    </p:set>
                                  </p:childTnLst>
                                </p:cTn>
                              </p:par>
                            </p:childTnLst>
                          </p:cTn>
                        </p:par>
                        <p:par>
                          <p:cTn id="18" fill="hold">
                            <p:stCondLst>
                              <p:cond delay="500"/>
                            </p:stCondLst>
                            <p:childTnLst>
                              <p:par>
                                <p:cTn id="19" presetID="42" presetClass="path" presetSubtype="0" accel="50000" decel="50000" fill="hold" nodeType="afterEffect">
                                  <p:stCondLst>
                                    <p:cond delay="410"/>
                                  </p:stCondLst>
                                  <p:childTnLst>
                                    <p:animMotion origin="layout" path="M -2.5E-6 4.07407E-6 L -0.00703 -0.00787 " pathEditMode="relative" rAng="0" ptsTypes="AA">
                                      <p:cBhvr>
                                        <p:cTn id="20" dur="1000" fill="hold"/>
                                        <p:tgtEl>
                                          <p:spTgt spid="163"/>
                                        </p:tgtEl>
                                        <p:attrNameLst>
                                          <p:attrName>ppt_x</p:attrName>
                                          <p:attrName>ppt_y</p:attrName>
                                        </p:attrNameLst>
                                      </p:cBhvr>
                                      <p:rCtr x="-35200" y="-39400"/>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ZoneTexte 3">
            <a:extLst>
              <a:ext uri="{FF2B5EF4-FFF2-40B4-BE49-F238E27FC236}">
                <a16:creationId xmlns:a16="http://schemas.microsoft.com/office/drawing/2014/main" id="{0E26A9CE-41F6-4348-A66C-C57B36140CDC}"/>
              </a:ext>
            </a:extLst>
          </p:cNvPr>
          <p:cNvSpPr txBox="1"/>
          <p:nvPr/>
        </p:nvSpPr>
        <p:spPr>
          <a:xfrm>
            <a:off x="688929" y="1934957"/>
            <a:ext cx="10814143" cy="1235723"/>
          </a:xfrm>
          <a:prstGeom prst="rect">
            <a:avLst/>
          </a:prstGeom>
          <a:noFill/>
        </p:spPr>
        <p:txBody>
          <a:bodyPr wrap="square" anchor="b">
            <a:spAutoFit/>
          </a:bodyPr>
          <a:lstStyle/>
          <a:p>
            <a:pPr marL="0" marR="0" lvl="0" indent="0" algn="ctr" defTabSz="914400" rtl="0" eaLnBrk="1" fontAlgn="auto" latinLnBrk="0" hangingPunct="1">
              <a:lnSpc>
                <a:spcPct val="107000"/>
              </a:lnSpc>
              <a:spcBef>
                <a:spcPts val="0"/>
              </a:spcBef>
              <a:spcAft>
                <a:spcPts val="800"/>
              </a:spcAft>
              <a:buClrTx/>
              <a:buSzTx/>
              <a:buFontTx/>
              <a:buNone/>
              <a:tabLst/>
              <a:defRPr/>
            </a:pPr>
            <a:r>
              <a:rPr kumimoji="0" lang="fr-FR" sz="3600" b="1" i="0" u="none" strike="noStrike" kern="1200" cap="none" spc="0" normalizeH="0" baseline="0" noProof="0" dirty="0">
                <a:ln>
                  <a:noFill/>
                </a:ln>
                <a:solidFill>
                  <a:srgbClr val="0A315B"/>
                </a:solidFill>
                <a:effectLst/>
                <a:uLnTx/>
                <a:uFillTx/>
                <a:latin typeface="Trebuchet MS" panose="020B0603020202020204" pitchFamily="34" charset="0"/>
                <a:ea typeface="+mn-ea"/>
                <a:cs typeface="+mn-cs"/>
              </a:rPr>
              <a:t>Combien de temps</a:t>
            </a:r>
            <a:br>
              <a:rPr kumimoji="0" lang="fr-FR" sz="3600" b="1" i="0" u="none" strike="noStrike" kern="1200" cap="none" spc="0" normalizeH="0" baseline="0" noProof="0" dirty="0">
                <a:ln>
                  <a:noFill/>
                </a:ln>
                <a:solidFill>
                  <a:srgbClr val="0A315B"/>
                </a:solidFill>
                <a:effectLst/>
                <a:uLnTx/>
                <a:uFillTx/>
                <a:latin typeface="Trebuchet MS" panose="020B0603020202020204" pitchFamily="34" charset="0"/>
                <a:ea typeface="+mn-ea"/>
                <a:cs typeface="+mn-cs"/>
              </a:rPr>
            </a:br>
            <a:r>
              <a:rPr kumimoji="0" lang="fr-FR" sz="3600" b="1" i="0" u="none" strike="noStrike" kern="1200" cap="none" spc="0" normalizeH="0" baseline="0" noProof="0" dirty="0">
                <a:ln>
                  <a:noFill/>
                </a:ln>
                <a:solidFill>
                  <a:srgbClr val="0A315B"/>
                </a:solidFill>
                <a:effectLst/>
                <a:uLnTx/>
                <a:uFillTx/>
                <a:latin typeface="Trebuchet MS" panose="020B0603020202020204" pitchFamily="34" charset="0"/>
                <a:ea typeface="+mn-ea"/>
                <a:cs typeface="+mn-cs"/>
              </a:rPr>
              <a:t>dure un don de sang ? </a:t>
            </a:r>
          </a:p>
        </p:txBody>
      </p:sp>
      <p:grpSp>
        <p:nvGrpSpPr>
          <p:cNvPr id="3" name="Groupe 2">
            <a:extLst>
              <a:ext uri="{FF2B5EF4-FFF2-40B4-BE49-F238E27FC236}">
                <a16:creationId xmlns:a16="http://schemas.microsoft.com/office/drawing/2014/main" id="{26BD540F-AAD2-436C-9535-F6CC7E7FAF79}"/>
              </a:ext>
            </a:extLst>
          </p:cNvPr>
          <p:cNvGrpSpPr/>
          <p:nvPr/>
        </p:nvGrpSpPr>
        <p:grpSpPr>
          <a:xfrm>
            <a:off x="2350294" y="3731186"/>
            <a:ext cx="7491413" cy="1978583"/>
            <a:chOff x="2350294" y="3731186"/>
            <a:chExt cx="7491413" cy="1978583"/>
          </a:xfrm>
        </p:grpSpPr>
        <p:sp>
          <p:nvSpPr>
            <p:cNvPr id="5" name="Rectangle : coins arrondis 4">
              <a:extLst>
                <a:ext uri="{FF2B5EF4-FFF2-40B4-BE49-F238E27FC236}">
                  <a16:creationId xmlns:a16="http://schemas.microsoft.com/office/drawing/2014/main" id="{98617E2B-AFEA-41E0-846F-A5E1505F9897}"/>
                </a:ext>
              </a:extLst>
            </p:cNvPr>
            <p:cNvSpPr/>
            <p:nvPr/>
          </p:nvSpPr>
          <p:spPr>
            <a:xfrm>
              <a:off x="5319246" y="3731186"/>
              <a:ext cx="1553508" cy="476250"/>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800" b="1" i="0" u="none" strike="noStrike" kern="1200" cap="none" spc="0" normalizeH="0" baseline="0" noProof="0" dirty="0">
                  <a:ln>
                    <a:noFill/>
                  </a:ln>
                  <a:solidFill>
                    <a:prstClr val="white"/>
                  </a:solidFill>
                  <a:effectLst/>
                  <a:uLnTx/>
                  <a:uFillTx/>
                  <a:latin typeface="Trebuchet MS"/>
                  <a:ea typeface="+mn-ea"/>
                  <a:cs typeface="+mn-cs"/>
                </a:rPr>
                <a:t>Réponse</a:t>
              </a:r>
            </a:p>
          </p:txBody>
        </p:sp>
        <p:sp>
          <p:nvSpPr>
            <p:cNvPr id="7" name="ZoneTexte 6">
              <a:extLst>
                <a:ext uri="{FF2B5EF4-FFF2-40B4-BE49-F238E27FC236}">
                  <a16:creationId xmlns:a16="http://schemas.microsoft.com/office/drawing/2014/main" id="{08F9F2EA-A534-456E-AFAB-9A4F8CA70FE9}"/>
                </a:ext>
              </a:extLst>
            </p:cNvPr>
            <p:cNvSpPr txBox="1"/>
            <p:nvPr/>
          </p:nvSpPr>
          <p:spPr>
            <a:xfrm>
              <a:off x="2350294" y="4323556"/>
              <a:ext cx="7491413" cy="1386213"/>
            </a:xfrm>
            <a:prstGeom prst="rect">
              <a:avLst/>
            </a:prstGeom>
            <a:noFill/>
          </p:spPr>
          <p:txBody>
            <a:bodyPr wrap="square">
              <a:spAutoFit/>
            </a:bodyPr>
            <a:lstStyle/>
            <a:p>
              <a:pPr marL="0" marR="0" lvl="0" indent="0" algn="ctr" defTabSz="914400" rtl="0" eaLnBrk="1" fontAlgn="auto" latinLnBrk="0" hangingPunct="1">
                <a:lnSpc>
                  <a:spcPct val="107000"/>
                </a:lnSpc>
                <a:spcBef>
                  <a:spcPts val="0"/>
                </a:spcBef>
                <a:spcAft>
                  <a:spcPts val="800"/>
                </a:spcAft>
                <a:buClrTx/>
                <a:buSzTx/>
                <a:buFontTx/>
                <a:buNone/>
                <a:tabLst/>
                <a:defRPr/>
              </a:pPr>
              <a:r>
                <a:rPr kumimoji="0" lang="fr-FR" sz="2000" b="0" i="0" u="none" strike="noStrike" kern="1200" cap="none" spc="0" normalizeH="0" baseline="0" noProof="0" dirty="0">
                  <a:ln>
                    <a:noFill/>
                  </a:ln>
                  <a:solidFill>
                    <a:srgbClr val="03326C"/>
                  </a:solidFill>
                  <a:effectLst/>
                  <a:uLnTx/>
                  <a:uFillTx/>
                  <a:latin typeface="Trebuchet MS" panose="020B0603020202020204" pitchFamily="34" charset="0"/>
                  <a:ea typeface="+mn-ea"/>
                  <a:cs typeface="+mn-cs"/>
                </a:rPr>
                <a:t>1 heure en tout avec l’entretien</a:t>
              </a:r>
              <a:br>
                <a:rPr kumimoji="0" lang="fr-FR" sz="2000" b="0" i="0" u="none" strike="noStrike" kern="1200" cap="none" spc="0" normalizeH="0" baseline="0" noProof="0" dirty="0">
                  <a:ln>
                    <a:noFill/>
                  </a:ln>
                  <a:solidFill>
                    <a:srgbClr val="03326C"/>
                  </a:solidFill>
                  <a:effectLst/>
                  <a:uLnTx/>
                  <a:uFillTx/>
                  <a:latin typeface="Trebuchet MS" panose="020B0603020202020204" pitchFamily="34" charset="0"/>
                  <a:ea typeface="+mn-ea"/>
                  <a:cs typeface="+mn-cs"/>
                </a:rPr>
              </a:br>
              <a:r>
                <a:rPr kumimoji="0" lang="fr-FR" sz="2000" b="0" i="0" u="none" strike="noStrike" kern="1200" cap="none" spc="0" normalizeH="0" baseline="0" noProof="0" dirty="0">
                  <a:ln>
                    <a:noFill/>
                  </a:ln>
                  <a:solidFill>
                    <a:srgbClr val="03326C"/>
                  </a:solidFill>
                  <a:effectLst/>
                  <a:uLnTx/>
                  <a:uFillTx/>
                  <a:latin typeface="Trebuchet MS" panose="020B0603020202020204" pitchFamily="34" charset="0"/>
                  <a:ea typeface="+mn-ea"/>
                  <a:cs typeface="+mn-cs"/>
                </a:rPr>
                <a:t>avec le médecin, le repas à la fin.</a:t>
              </a:r>
              <a:br>
                <a:rPr kumimoji="0" lang="fr-FR" sz="2000" b="0" i="0" u="none" strike="noStrike" kern="1200" cap="none" spc="0" normalizeH="0" baseline="0" noProof="0" dirty="0">
                  <a:ln>
                    <a:noFill/>
                  </a:ln>
                  <a:solidFill>
                    <a:srgbClr val="03326C"/>
                  </a:solidFill>
                  <a:effectLst/>
                  <a:uLnTx/>
                  <a:uFillTx/>
                  <a:latin typeface="Trebuchet MS" panose="020B0603020202020204" pitchFamily="34" charset="0"/>
                  <a:ea typeface="+mn-ea"/>
                  <a:cs typeface="+mn-cs"/>
                </a:rPr>
              </a:br>
              <a:r>
                <a:rPr kumimoji="0" lang="fr-FR" sz="2000" b="0" i="0" u="none" strike="noStrike" kern="1200" cap="none" spc="0" normalizeH="0" baseline="0" noProof="0" dirty="0">
                  <a:ln>
                    <a:noFill/>
                  </a:ln>
                  <a:solidFill>
                    <a:srgbClr val="03326C"/>
                  </a:solidFill>
                  <a:effectLst/>
                  <a:uLnTx/>
                  <a:uFillTx/>
                  <a:latin typeface="Trebuchet MS" panose="020B0603020202020204" pitchFamily="34" charset="0"/>
                  <a:ea typeface="+mn-ea"/>
                  <a:cs typeface="+mn-cs"/>
                </a:rPr>
                <a:t>Mais le prélèvement ne dure</a:t>
              </a:r>
              <a:br>
                <a:rPr kumimoji="0" lang="fr-FR" sz="2000" b="0" i="0" u="none" strike="noStrike" kern="1200" cap="none" spc="0" normalizeH="0" baseline="0" noProof="0" dirty="0">
                  <a:ln>
                    <a:noFill/>
                  </a:ln>
                  <a:solidFill>
                    <a:srgbClr val="03326C"/>
                  </a:solidFill>
                  <a:effectLst/>
                  <a:uLnTx/>
                  <a:uFillTx/>
                  <a:latin typeface="Trebuchet MS" panose="020B0603020202020204" pitchFamily="34" charset="0"/>
                  <a:ea typeface="+mn-ea"/>
                  <a:cs typeface="+mn-cs"/>
                </a:rPr>
              </a:br>
              <a:r>
                <a:rPr kumimoji="0" lang="fr-FR" sz="2000" b="0" i="0" u="none" strike="noStrike" kern="1200" cap="none" spc="0" normalizeH="0" baseline="0" noProof="0" dirty="0">
                  <a:ln>
                    <a:noFill/>
                  </a:ln>
                  <a:solidFill>
                    <a:srgbClr val="03326C"/>
                  </a:solidFill>
                  <a:effectLst/>
                  <a:uLnTx/>
                  <a:uFillTx/>
                  <a:latin typeface="Trebuchet MS" panose="020B0603020202020204" pitchFamily="34" charset="0"/>
                  <a:ea typeface="+mn-ea"/>
                  <a:cs typeface="+mn-cs"/>
                </a:rPr>
                <a:t>que 10 minutes. </a:t>
              </a:r>
            </a:p>
          </p:txBody>
        </p:sp>
      </p:grpSp>
      <p:grpSp>
        <p:nvGrpSpPr>
          <p:cNvPr id="137" name="Groupe 136">
            <a:extLst>
              <a:ext uri="{FF2B5EF4-FFF2-40B4-BE49-F238E27FC236}">
                <a16:creationId xmlns:a16="http://schemas.microsoft.com/office/drawing/2014/main" id="{6671A30D-F2EF-4E35-A198-A01A7EBBCCAF}"/>
              </a:ext>
            </a:extLst>
          </p:cNvPr>
          <p:cNvGrpSpPr/>
          <p:nvPr/>
        </p:nvGrpSpPr>
        <p:grpSpPr>
          <a:xfrm>
            <a:off x="147918" y="141194"/>
            <a:ext cx="11769820" cy="6554086"/>
            <a:chOff x="147918" y="141194"/>
            <a:chExt cx="11769820" cy="6554086"/>
          </a:xfrm>
        </p:grpSpPr>
        <p:pic>
          <p:nvPicPr>
            <p:cNvPr id="138" name="Image 137">
              <a:extLst>
                <a:ext uri="{FF2B5EF4-FFF2-40B4-BE49-F238E27FC236}">
                  <a16:creationId xmlns:a16="http://schemas.microsoft.com/office/drawing/2014/main" id="{CF97116E-38CE-4365-8A8B-18F0E7F2FE00}"/>
                </a:ext>
              </a:extLst>
            </p:cNvPr>
            <p:cNvPicPr>
              <a:picLocks noChangeAspect="1"/>
            </p:cNvPicPr>
            <p:nvPr/>
          </p:nvPicPr>
          <p:blipFill rotWithShape="1">
            <a:blip r:embed="rId2" cstate="hqprint">
              <a:extLst>
                <a:ext uri="{28A0092B-C50C-407E-A947-70E740481C1C}">
                  <a14:useLocalDpi xmlns:a14="http://schemas.microsoft.com/office/drawing/2010/main" val="0"/>
                </a:ext>
              </a:extLst>
            </a:blip>
            <a:srcRect l="1510" t="6215" r="2029" b="5015"/>
            <a:stretch/>
          </p:blipFill>
          <p:spPr>
            <a:xfrm>
              <a:off x="147918" y="141194"/>
              <a:ext cx="1095935" cy="1008530"/>
            </a:xfrm>
            <a:prstGeom prst="ellipse">
              <a:avLst/>
            </a:prstGeom>
          </p:spPr>
        </p:pic>
        <p:sp>
          <p:nvSpPr>
            <p:cNvPr id="139" name="Forme libre : forme 138">
              <a:extLst>
                <a:ext uri="{FF2B5EF4-FFF2-40B4-BE49-F238E27FC236}">
                  <a16:creationId xmlns:a16="http://schemas.microsoft.com/office/drawing/2014/main" id="{BF7257B2-4444-41F4-A7CE-C672661C2DB4}"/>
                </a:ext>
              </a:extLst>
            </p:cNvPr>
            <p:cNvSpPr/>
            <p:nvPr/>
          </p:nvSpPr>
          <p:spPr>
            <a:xfrm>
              <a:off x="10330851" y="6198391"/>
              <a:ext cx="1087243" cy="234000"/>
            </a:xfrm>
            <a:custGeom>
              <a:avLst/>
              <a:gdLst>
                <a:gd name="connsiteX0" fmla="*/ 19635 w 1087243"/>
                <a:gd name="connsiteY0" fmla="*/ 0 h 246390"/>
                <a:gd name="connsiteX1" fmla="*/ 945457 w 1087243"/>
                <a:gd name="connsiteY1" fmla="*/ 0 h 246390"/>
                <a:gd name="connsiteX2" fmla="*/ 965092 w 1087243"/>
                <a:gd name="connsiteY2" fmla="*/ 19635 h 246390"/>
                <a:gd name="connsiteX3" fmla="*/ 965092 w 1087243"/>
                <a:gd name="connsiteY3" fmla="*/ 78700 h 246390"/>
                <a:gd name="connsiteX4" fmla="*/ 1087243 w 1087243"/>
                <a:gd name="connsiteY4" fmla="*/ 80962 h 246390"/>
                <a:gd name="connsiteX5" fmla="*/ 965092 w 1087243"/>
                <a:gd name="connsiteY5" fmla="*/ 154253 h 246390"/>
                <a:gd name="connsiteX6" fmla="*/ 965092 w 1087243"/>
                <a:gd name="connsiteY6" fmla="*/ 226755 h 246390"/>
                <a:gd name="connsiteX7" fmla="*/ 945457 w 1087243"/>
                <a:gd name="connsiteY7" fmla="*/ 246390 h 246390"/>
                <a:gd name="connsiteX8" fmla="*/ 19635 w 1087243"/>
                <a:gd name="connsiteY8" fmla="*/ 246390 h 246390"/>
                <a:gd name="connsiteX9" fmla="*/ 0 w 1087243"/>
                <a:gd name="connsiteY9" fmla="*/ 226755 h 246390"/>
                <a:gd name="connsiteX10" fmla="*/ 0 w 1087243"/>
                <a:gd name="connsiteY10" fmla="*/ 19635 h 246390"/>
                <a:gd name="connsiteX11" fmla="*/ 19635 w 1087243"/>
                <a:gd name="connsiteY11" fmla="*/ 0 h 246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87243" h="246390">
                  <a:moveTo>
                    <a:pt x="19635" y="0"/>
                  </a:moveTo>
                  <a:lnTo>
                    <a:pt x="945457" y="0"/>
                  </a:lnTo>
                  <a:cubicBezTo>
                    <a:pt x="956301" y="0"/>
                    <a:pt x="965092" y="8791"/>
                    <a:pt x="965092" y="19635"/>
                  </a:cubicBezTo>
                  <a:lnTo>
                    <a:pt x="965092" y="78700"/>
                  </a:lnTo>
                  <a:lnTo>
                    <a:pt x="1087243" y="80962"/>
                  </a:lnTo>
                  <a:lnTo>
                    <a:pt x="965092" y="154253"/>
                  </a:lnTo>
                  <a:lnTo>
                    <a:pt x="965092" y="226755"/>
                  </a:lnTo>
                  <a:cubicBezTo>
                    <a:pt x="965092" y="237599"/>
                    <a:pt x="956301" y="246390"/>
                    <a:pt x="945457" y="246390"/>
                  </a:cubicBezTo>
                  <a:lnTo>
                    <a:pt x="19635" y="246390"/>
                  </a:lnTo>
                  <a:cubicBezTo>
                    <a:pt x="8791" y="246390"/>
                    <a:pt x="0" y="237599"/>
                    <a:pt x="0" y="226755"/>
                  </a:cubicBezTo>
                  <a:lnTo>
                    <a:pt x="0" y="19635"/>
                  </a:lnTo>
                  <a:cubicBezTo>
                    <a:pt x="0" y="8791"/>
                    <a:pt x="8791" y="0"/>
                    <a:pt x="19635"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Trebuchet MS"/>
                <a:ea typeface="+mn-ea"/>
                <a:cs typeface="+mn-cs"/>
              </a:endParaRPr>
            </a:p>
          </p:txBody>
        </p:sp>
        <p:pic>
          <p:nvPicPr>
            <p:cNvPr id="140" name="Image 139" descr="Une image contenant texte&#10;&#10;Description générée automatiquement">
              <a:extLst>
                <a:ext uri="{FF2B5EF4-FFF2-40B4-BE49-F238E27FC236}">
                  <a16:creationId xmlns:a16="http://schemas.microsoft.com/office/drawing/2014/main" id="{F091B1B6-372E-4303-9282-FB460354DE94}"/>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0328470" y="6028912"/>
              <a:ext cx="1589268" cy="666368"/>
            </a:xfrm>
            <a:prstGeom prst="rect">
              <a:avLst/>
            </a:prstGeom>
          </p:spPr>
        </p:pic>
      </p:grpSp>
      <p:sp>
        <p:nvSpPr>
          <p:cNvPr id="64" name="Espace réservé du pied de page 2">
            <a:extLst>
              <a:ext uri="{FF2B5EF4-FFF2-40B4-BE49-F238E27FC236}">
                <a16:creationId xmlns:a16="http://schemas.microsoft.com/office/drawing/2014/main" id="{5567531D-00AB-46F5-A04C-2CB8894214B2}"/>
              </a:ext>
            </a:extLst>
          </p:cNvPr>
          <p:cNvSpPr txBox="1">
            <a:spLocks/>
          </p:cNvSpPr>
          <p:nvPr/>
        </p:nvSpPr>
        <p:spPr>
          <a:xfrm>
            <a:off x="141942" y="6398185"/>
            <a:ext cx="4114800" cy="365125"/>
          </a:xfrm>
          <a:prstGeom prst="rect">
            <a:avLst/>
          </a:prstGeom>
        </p:spPr>
        <p:txBody>
          <a:bodyPr vert="horz" lIns="91440" tIns="45720" rIns="91440" bIns="45720" rtlCol="0" anchor="ctr"/>
          <a:lstStyle>
            <a:defPPr>
              <a:defRPr lang="fr-FR"/>
            </a:defPPr>
            <a:lvl1pPr marL="0" algn="l" defTabSz="914400" rtl="0" eaLnBrk="1" latinLnBrk="0" hangingPunct="1">
              <a:defRPr sz="8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fr-FR" b="1" dirty="0">
                <a:solidFill>
                  <a:schemeClr val="accent1"/>
                </a:solidFill>
                <a:latin typeface="+mj-lt"/>
              </a:rPr>
              <a:t>Niveau 3 (6</a:t>
            </a:r>
            <a:r>
              <a:rPr lang="fr-FR" b="1" baseline="30000" dirty="0">
                <a:solidFill>
                  <a:schemeClr val="accent1"/>
                </a:solidFill>
                <a:latin typeface="+mj-lt"/>
              </a:rPr>
              <a:t>e</a:t>
            </a:r>
            <a:r>
              <a:rPr lang="fr-FR" b="1" dirty="0">
                <a:solidFill>
                  <a:schemeClr val="accent1"/>
                </a:solidFill>
                <a:latin typeface="+mj-lt"/>
              </a:rPr>
              <a:t> – 5</a:t>
            </a:r>
            <a:r>
              <a:rPr lang="fr-FR" b="1" baseline="30000" dirty="0">
                <a:solidFill>
                  <a:schemeClr val="accent1"/>
                </a:solidFill>
                <a:latin typeface="+mj-lt"/>
              </a:rPr>
              <a:t>e</a:t>
            </a:r>
            <a:r>
              <a:rPr lang="fr-FR" b="1" dirty="0">
                <a:solidFill>
                  <a:schemeClr val="accent1"/>
                </a:solidFill>
                <a:latin typeface="+mj-lt"/>
              </a:rPr>
              <a:t>)</a:t>
            </a:r>
          </a:p>
        </p:txBody>
      </p:sp>
      <p:sp>
        <p:nvSpPr>
          <p:cNvPr id="65" name="Graphique 5">
            <a:extLst>
              <a:ext uri="{FF2B5EF4-FFF2-40B4-BE49-F238E27FC236}">
                <a16:creationId xmlns:a16="http://schemas.microsoft.com/office/drawing/2014/main" id="{1FF2FD17-100B-43B3-9570-F8687100D0BC}"/>
              </a:ext>
            </a:extLst>
          </p:cNvPr>
          <p:cNvSpPr/>
          <p:nvPr/>
        </p:nvSpPr>
        <p:spPr>
          <a:xfrm>
            <a:off x="893846" y="1422023"/>
            <a:ext cx="2436642" cy="2435692"/>
          </a:xfrm>
          <a:custGeom>
            <a:avLst/>
            <a:gdLst>
              <a:gd name="connsiteX0" fmla="*/ 1429510 w 2436642"/>
              <a:gd name="connsiteY0" fmla="*/ 79385 h 2435692"/>
              <a:gd name="connsiteX1" fmla="*/ 511835 w 2436642"/>
              <a:gd name="connsiteY1" fmla="*/ 197942 h 2435692"/>
              <a:gd name="connsiteX2" fmla="*/ 177626 w 2436642"/>
              <a:gd name="connsiteY2" fmla="*/ 1483529 h 2435692"/>
              <a:gd name="connsiteX3" fmla="*/ 1426 w 2436642"/>
              <a:gd name="connsiteY3" fmla="*/ 2049102 h 2435692"/>
              <a:gd name="connsiteX4" fmla="*/ 216781 w 2436642"/>
              <a:gd name="connsiteY4" fmla="*/ 2207707 h 2435692"/>
              <a:gd name="connsiteX5" fmla="*/ 138470 w 2436642"/>
              <a:gd name="connsiteY5" fmla="*/ 2218611 h 2435692"/>
              <a:gd name="connsiteX6" fmla="*/ 2040186 w 2436642"/>
              <a:gd name="connsiteY6" fmla="*/ 2147883 h 2435692"/>
              <a:gd name="connsiteX7" fmla="*/ 1959694 w 2436642"/>
              <a:gd name="connsiteY7" fmla="*/ 2162058 h 2435692"/>
              <a:gd name="connsiteX8" fmla="*/ 2435507 w 2436642"/>
              <a:gd name="connsiteY8" fmla="*/ 1731348 h 2435692"/>
              <a:gd name="connsiteX9" fmla="*/ 2252815 w 2436642"/>
              <a:gd name="connsiteY9" fmla="*/ 1448537 h 2435692"/>
              <a:gd name="connsiteX10" fmla="*/ 1429460 w 2436642"/>
              <a:gd name="connsiteY10" fmla="*/ 79187 h 24356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36642" h="2435692">
                <a:moveTo>
                  <a:pt x="1429510" y="79385"/>
                </a:moveTo>
                <a:cubicBezTo>
                  <a:pt x="1332711" y="4345"/>
                  <a:pt x="867307" y="-96715"/>
                  <a:pt x="511835" y="197942"/>
                </a:cubicBezTo>
                <a:cubicBezTo>
                  <a:pt x="-68062" y="678711"/>
                  <a:pt x="253756" y="1244284"/>
                  <a:pt x="177626" y="1483529"/>
                </a:cubicBezTo>
                <a:cubicBezTo>
                  <a:pt x="101496" y="1722774"/>
                  <a:pt x="-20332" y="1909778"/>
                  <a:pt x="1426" y="2049102"/>
                </a:cubicBezTo>
                <a:cubicBezTo>
                  <a:pt x="38401" y="2112197"/>
                  <a:pt x="118893" y="2192837"/>
                  <a:pt x="216781" y="2207707"/>
                </a:cubicBezTo>
                <a:cubicBezTo>
                  <a:pt x="216781" y="2207707"/>
                  <a:pt x="177626" y="2229465"/>
                  <a:pt x="138470" y="2218611"/>
                </a:cubicBezTo>
                <a:cubicBezTo>
                  <a:pt x="234178" y="2403484"/>
                  <a:pt x="1577359" y="2627562"/>
                  <a:pt x="2040186" y="2147883"/>
                </a:cubicBezTo>
                <a:lnTo>
                  <a:pt x="1959694" y="2162058"/>
                </a:lnTo>
                <a:cubicBezTo>
                  <a:pt x="1959694" y="2162058"/>
                  <a:pt x="2328994" y="1896644"/>
                  <a:pt x="2435507" y="1731348"/>
                </a:cubicBezTo>
                <a:cubicBezTo>
                  <a:pt x="2420291" y="1646495"/>
                  <a:pt x="2319379" y="1557875"/>
                  <a:pt x="2252815" y="1448537"/>
                </a:cubicBezTo>
                <a:cubicBezTo>
                  <a:pt x="2063580" y="1137474"/>
                  <a:pt x="2032702" y="124488"/>
                  <a:pt x="1429460" y="79187"/>
                </a:cubicBezTo>
              </a:path>
            </a:pathLst>
          </a:custGeom>
          <a:solidFill>
            <a:srgbClr val="313759"/>
          </a:solidFill>
          <a:ln w="4948" cap="flat">
            <a:noFill/>
            <a:prstDash val="solid"/>
            <a:miter/>
          </a:ln>
        </p:spPr>
        <p:txBody>
          <a:bodyPr rtlCol="0" anchor="ctr"/>
          <a:lstStyle/>
          <a:p>
            <a:endParaRPr lang="fr-FR"/>
          </a:p>
        </p:txBody>
      </p:sp>
      <p:sp>
        <p:nvSpPr>
          <p:cNvPr id="66" name="Graphique 5">
            <a:extLst>
              <a:ext uri="{FF2B5EF4-FFF2-40B4-BE49-F238E27FC236}">
                <a16:creationId xmlns:a16="http://schemas.microsoft.com/office/drawing/2014/main" id="{A2BFD040-5B31-4897-830D-8A1E9E4A7A5F}"/>
              </a:ext>
            </a:extLst>
          </p:cNvPr>
          <p:cNvSpPr/>
          <p:nvPr/>
        </p:nvSpPr>
        <p:spPr>
          <a:xfrm rot="21002399">
            <a:off x="2406671" y="2523100"/>
            <a:ext cx="265265" cy="204500"/>
          </a:xfrm>
          <a:custGeom>
            <a:avLst/>
            <a:gdLst>
              <a:gd name="connsiteX0" fmla="*/ 264130 w 265265"/>
              <a:gd name="connsiteY0" fmla="*/ 102199 h 204500"/>
              <a:gd name="connsiteX1" fmla="*/ 131497 w 265265"/>
              <a:gd name="connsiteY1" fmla="*/ 204449 h 204500"/>
              <a:gd name="connsiteX2" fmla="*/ -1136 w 265265"/>
              <a:gd name="connsiteY2" fmla="*/ 102199 h 204500"/>
              <a:gd name="connsiteX3" fmla="*/ 131497 w 265265"/>
              <a:gd name="connsiteY3" fmla="*/ -51 h 204500"/>
              <a:gd name="connsiteX4" fmla="*/ 264130 w 265265"/>
              <a:gd name="connsiteY4" fmla="*/ 102199 h 2045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5265" h="204500">
                <a:moveTo>
                  <a:pt x="264130" y="102199"/>
                </a:moveTo>
                <a:cubicBezTo>
                  <a:pt x="264130" y="158670"/>
                  <a:pt x="204748" y="204449"/>
                  <a:pt x="131497" y="204449"/>
                </a:cubicBezTo>
                <a:cubicBezTo>
                  <a:pt x="58245" y="204449"/>
                  <a:pt x="-1136" y="158670"/>
                  <a:pt x="-1136" y="102199"/>
                </a:cubicBezTo>
                <a:cubicBezTo>
                  <a:pt x="-1136" y="45728"/>
                  <a:pt x="58245" y="-51"/>
                  <a:pt x="131497" y="-51"/>
                </a:cubicBezTo>
                <a:cubicBezTo>
                  <a:pt x="204748" y="-51"/>
                  <a:pt x="264130" y="45728"/>
                  <a:pt x="264130" y="102199"/>
                </a:cubicBezTo>
                <a:close/>
              </a:path>
            </a:pathLst>
          </a:custGeom>
          <a:solidFill>
            <a:srgbClr val="FFFFFF"/>
          </a:solidFill>
          <a:ln w="4948" cap="flat">
            <a:noFill/>
            <a:prstDash val="solid"/>
            <a:miter/>
          </a:ln>
        </p:spPr>
        <p:txBody>
          <a:bodyPr rtlCol="0" anchor="ctr"/>
          <a:lstStyle/>
          <a:p>
            <a:endParaRPr lang="fr-FR"/>
          </a:p>
        </p:txBody>
      </p:sp>
      <p:sp>
        <p:nvSpPr>
          <p:cNvPr id="67" name="Graphique 5">
            <a:extLst>
              <a:ext uri="{FF2B5EF4-FFF2-40B4-BE49-F238E27FC236}">
                <a16:creationId xmlns:a16="http://schemas.microsoft.com/office/drawing/2014/main" id="{B8245793-988D-44A0-BACD-111140708ABC}"/>
              </a:ext>
            </a:extLst>
          </p:cNvPr>
          <p:cNvSpPr/>
          <p:nvPr/>
        </p:nvSpPr>
        <p:spPr>
          <a:xfrm rot="16326600">
            <a:off x="1719945" y="2524181"/>
            <a:ext cx="204500" cy="265265"/>
          </a:xfrm>
          <a:custGeom>
            <a:avLst/>
            <a:gdLst>
              <a:gd name="connsiteX0" fmla="*/ 203364 w 204500"/>
              <a:gd name="connsiteY0" fmla="*/ 132582 h 265265"/>
              <a:gd name="connsiteX1" fmla="*/ 101114 w 204500"/>
              <a:gd name="connsiteY1" fmla="*/ 265215 h 265265"/>
              <a:gd name="connsiteX2" fmla="*/ -1136 w 204500"/>
              <a:gd name="connsiteY2" fmla="*/ 132582 h 265265"/>
              <a:gd name="connsiteX3" fmla="*/ 101114 w 204500"/>
              <a:gd name="connsiteY3" fmla="*/ -51 h 265265"/>
              <a:gd name="connsiteX4" fmla="*/ 203364 w 204500"/>
              <a:gd name="connsiteY4" fmla="*/ 132582 h 2652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4500" h="265265">
                <a:moveTo>
                  <a:pt x="203364" y="132582"/>
                </a:moveTo>
                <a:cubicBezTo>
                  <a:pt x="203364" y="205833"/>
                  <a:pt x="157586" y="265215"/>
                  <a:pt x="101114" y="265215"/>
                </a:cubicBezTo>
                <a:cubicBezTo>
                  <a:pt x="44643" y="265215"/>
                  <a:pt x="-1136" y="205833"/>
                  <a:pt x="-1136" y="132582"/>
                </a:cubicBezTo>
                <a:cubicBezTo>
                  <a:pt x="-1136" y="59330"/>
                  <a:pt x="44643" y="-51"/>
                  <a:pt x="101114" y="-51"/>
                </a:cubicBezTo>
                <a:cubicBezTo>
                  <a:pt x="157586" y="-51"/>
                  <a:pt x="203364" y="59330"/>
                  <a:pt x="203364" y="132582"/>
                </a:cubicBezTo>
                <a:close/>
              </a:path>
            </a:pathLst>
          </a:custGeom>
          <a:solidFill>
            <a:srgbClr val="FFFFFF"/>
          </a:solidFill>
          <a:ln w="4948" cap="flat">
            <a:noFill/>
            <a:prstDash val="solid"/>
            <a:miter/>
          </a:ln>
        </p:spPr>
        <p:txBody>
          <a:bodyPr rtlCol="0" anchor="ctr"/>
          <a:lstStyle/>
          <a:p>
            <a:endParaRPr lang="fr-FR"/>
          </a:p>
        </p:txBody>
      </p:sp>
      <p:sp>
        <p:nvSpPr>
          <p:cNvPr id="68" name="Graphique 5">
            <a:extLst>
              <a:ext uri="{FF2B5EF4-FFF2-40B4-BE49-F238E27FC236}">
                <a16:creationId xmlns:a16="http://schemas.microsoft.com/office/drawing/2014/main" id="{65A70EAE-98F2-4A74-96BA-C37C8D8E5781}"/>
              </a:ext>
            </a:extLst>
          </p:cNvPr>
          <p:cNvSpPr/>
          <p:nvPr/>
        </p:nvSpPr>
        <p:spPr>
          <a:xfrm>
            <a:off x="1733888" y="3612459"/>
            <a:ext cx="648245" cy="159239"/>
          </a:xfrm>
          <a:custGeom>
            <a:avLst/>
            <a:gdLst>
              <a:gd name="connsiteX0" fmla="*/ 329505 w 648245"/>
              <a:gd name="connsiteY0" fmla="*/ 22 h 159239"/>
              <a:gd name="connsiteX1" fmla="*/ -1136 w 648245"/>
              <a:gd name="connsiteY1" fmla="*/ 69659 h 159239"/>
              <a:gd name="connsiteX2" fmla="*/ 647110 w 648245"/>
              <a:gd name="connsiteY2" fmla="*/ 102273 h 159239"/>
              <a:gd name="connsiteX3" fmla="*/ 329505 w 648245"/>
              <a:gd name="connsiteY3" fmla="*/ 22 h 159239"/>
            </a:gdLst>
            <a:ahLst/>
            <a:cxnLst>
              <a:cxn ang="0">
                <a:pos x="connsiteX0" y="connsiteY0"/>
              </a:cxn>
              <a:cxn ang="0">
                <a:pos x="connsiteX1" y="connsiteY1"/>
              </a:cxn>
              <a:cxn ang="0">
                <a:pos x="connsiteX2" y="connsiteY2"/>
              </a:cxn>
              <a:cxn ang="0">
                <a:pos x="connsiteX3" y="connsiteY3"/>
              </a:cxn>
            </a:cxnLst>
            <a:rect l="l" t="t" r="r" b="b"/>
            <a:pathLst>
              <a:path w="648245" h="159239">
                <a:moveTo>
                  <a:pt x="329505" y="22"/>
                </a:moveTo>
                <a:cubicBezTo>
                  <a:pt x="248964" y="-1861"/>
                  <a:pt x="112019" y="32685"/>
                  <a:pt x="-1136" y="69659"/>
                </a:cubicBezTo>
                <a:cubicBezTo>
                  <a:pt x="35839" y="124180"/>
                  <a:pt x="299073" y="221920"/>
                  <a:pt x="647110" y="102273"/>
                </a:cubicBezTo>
                <a:cubicBezTo>
                  <a:pt x="612316" y="47901"/>
                  <a:pt x="514427" y="4384"/>
                  <a:pt x="329505" y="22"/>
                </a:cubicBezTo>
                <a:close/>
              </a:path>
            </a:pathLst>
          </a:custGeom>
          <a:solidFill>
            <a:srgbClr val="D19D82"/>
          </a:solidFill>
          <a:ln w="4948" cap="flat">
            <a:noFill/>
            <a:prstDash val="solid"/>
            <a:miter/>
          </a:ln>
        </p:spPr>
        <p:txBody>
          <a:bodyPr rtlCol="0" anchor="ctr"/>
          <a:lstStyle/>
          <a:p>
            <a:endParaRPr lang="fr-FR"/>
          </a:p>
        </p:txBody>
      </p:sp>
      <p:sp>
        <p:nvSpPr>
          <p:cNvPr id="69" name="Graphique 5">
            <a:extLst>
              <a:ext uri="{FF2B5EF4-FFF2-40B4-BE49-F238E27FC236}">
                <a16:creationId xmlns:a16="http://schemas.microsoft.com/office/drawing/2014/main" id="{97841821-2483-4C29-83C9-D94D1F6C73A9}"/>
              </a:ext>
            </a:extLst>
          </p:cNvPr>
          <p:cNvSpPr/>
          <p:nvPr/>
        </p:nvSpPr>
        <p:spPr>
          <a:xfrm>
            <a:off x="2765015" y="2659520"/>
            <a:ext cx="170150" cy="337528"/>
          </a:xfrm>
          <a:custGeom>
            <a:avLst/>
            <a:gdLst>
              <a:gd name="connsiteX0" fmla="*/ 87385 w 170150"/>
              <a:gd name="connsiteY0" fmla="*/ 35138 h 337528"/>
              <a:gd name="connsiteX1" fmla="*/ 164159 w 170150"/>
              <a:gd name="connsiteY1" fmla="*/ 124353 h 337528"/>
              <a:gd name="connsiteX2" fmla="*/ -1136 w 170150"/>
              <a:gd name="connsiteY2" fmla="*/ 337478 h 337528"/>
            </a:gdLst>
            <a:ahLst/>
            <a:cxnLst>
              <a:cxn ang="0">
                <a:pos x="connsiteX0" y="connsiteY0"/>
              </a:cxn>
              <a:cxn ang="0">
                <a:pos x="connsiteX1" y="connsiteY1"/>
              </a:cxn>
              <a:cxn ang="0">
                <a:pos x="connsiteX2" y="connsiteY2"/>
              </a:cxn>
            </a:cxnLst>
            <a:rect l="l" t="t" r="r" b="b"/>
            <a:pathLst>
              <a:path w="170150" h="337528">
                <a:moveTo>
                  <a:pt x="87385" y="35138"/>
                </a:moveTo>
                <a:cubicBezTo>
                  <a:pt x="103246" y="-28056"/>
                  <a:pt x="190280" y="-10659"/>
                  <a:pt x="164159" y="124353"/>
                </a:cubicBezTo>
                <a:cubicBezTo>
                  <a:pt x="138040" y="259365"/>
                  <a:pt x="-1136" y="337478"/>
                  <a:pt x="-1136" y="337478"/>
                </a:cubicBezTo>
                <a:close/>
              </a:path>
            </a:pathLst>
          </a:custGeom>
          <a:solidFill>
            <a:srgbClr val="D19D82"/>
          </a:solidFill>
          <a:ln w="4948" cap="flat">
            <a:noFill/>
            <a:prstDash val="solid"/>
            <a:miter/>
          </a:ln>
        </p:spPr>
        <p:txBody>
          <a:bodyPr rtlCol="0" anchor="ctr"/>
          <a:lstStyle/>
          <a:p>
            <a:endParaRPr lang="fr-FR"/>
          </a:p>
        </p:txBody>
      </p:sp>
      <p:sp>
        <p:nvSpPr>
          <p:cNvPr id="70" name="Graphique 5">
            <a:extLst>
              <a:ext uri="{FF2B5EF4-FFF2-40B4-BE49-F238E27FC236}">
                <a16:creationId xmlns:a16="http://schemas.microsoft.com/office/drawing/2014/main" id="{34FFDB95-C022-45AB-8661-BCBFE5AE4597}"/>
              </a:ext>
            </a:extLst>
          </p:cNvPr>
          <p:cNvSpPr/>
          <p:nvPr/>
        </p:nvSpPr>
        <p:spPr>
          <a:xfrm>
            <a:off x="1273275" y="2856174"/>
            <a:ext cx="267017" cy="241735"/>
          </a:xfrm>
          <a:custGeom>
            <a:avLst/>
            <a:gdLst>
              <a:gd name="connsiteX0" fmla="*/ 92606 w 267017"/>
              <a:gd name="connsiteY0" fmla="*/ 12354 h 241735"/>
              <a:gd name="connsiteX1" fmla="*/ 28768 w 267017"/>
              <a:gd name="connsiteY1" fmla="*/ 164664 h 241735"/>
              <a:gd name="connsiteX2" fmla="*/ 265881 w 267017"/>
              <a:gd name="connsiteY2" fmla="*/ 234053 h 241735"/>
            </a:gdLst>
            <a:ahLst/>
            <a:cxnLst>
              <a:cxn ang="0">
                <a:pos x="connsiteX0" y="connsiteY0"/>
              </a:cxn>
              <a:cxn ang="0">
                <a:pos x="connsiteX1" y="connsiteY1"/>
              </a:cxn>
              <a:cxn ang="0">
                <a:pos x="connsiteX2" y="connsiteY2"/>
              </a:cxn>
            </a:cxnLst>
            <a:rect l="l" t="t" r="r" b="b"/>
            <a:pathLst>
              <a:path w="267017" h="241735">
                <a:moveTo>
                  <a:pt x="92606" y="12354"/>
                </a:moveTo>
                <a:cubicBezTo>
                  <a:pt x="39672" y="-33294"/>
                  <a:pt x="-47362" y="53690"/>
                  <a:pt x="28768" y="164664"/>
                </a:cubicBezTo>
                <a:cubicBezTo>
                  <a:pt x="104898" y="275637"/>
                  <a:pt x="265881" y="234053"/>
                  <a:pt x="265881" y="234053"/>
                </a:cubicBezTo>
                <a:close/>
              </a:path>
            </a:pathLst>
          </a:custGeom>
          <a:solidFill>
            <a:srgbClr val="D19D82"/>
          </a:solidFill>
          <a:ln w="4948" cap="flat">
            <a:noFill/>
            <a:prstDash val="solid"/>
            <a:miter/>
          </a:ln>
        </p:spPr>
        <p:txBody>
          <a:bodyPr rtlCol="0" anchor="ctr"/>
          <a:lstStyle/>
          <a:p>
            <a:endParaRPr lang="fr-FR"/>
          </a:p>
        </p:txBody>
      </p:sp>
      <p:grpSp>
        <p:nvGrpSpPr>
          <p:cNvPr id="71" name="Group 153">
            <a:extLst>
              <a:ext uri="{FF2B5EF4-FFF2-40B4-BE49-F238E27FC236}">
                <a16:creationId xmlns:a16="http://schemas.microsoft.com/office/drawing/2014/main" id="{83C74F2F-5B4A-42DB-97F3-EE301BB6F7E4}"/>
              </a:ext>
            </a:extLst>
          </p:cNvPr>
          <p:cNvGrpSpPr/>
          <p:nvPr/>
        </p:nvGrpSpPr>
        <p:grpSpPr>
          <a:xfrm>
            <a:off x="1745982" y="2637237"/>
            <a:ext cx="883624" cy="190600"/>
            <a:chOff x="8594970" y="3116538"/>
            <a:chExt cx="883624" cy="190600"/>
          </a:xfrm>
        </p:grpSpPr>
        <p:grpSp>
          <p:nvGrpSpPr>
            <p:cNvPr id="72" name="eye l">
              <a:extLst>
                <a:ext uri="{FF2B5EF4-FFF2-40B4-BE49-F238E27FC236}">
                  <a16:creationId xmlns:a16="http://schemas.microsoft.com/office/drawing/2014/main" id="{7259FAFE-667C-4913-9A6C-8CB946F1B888}"/>
                </a:ext>
              </a:extLst>
            </p:cNvPr>
            <p:cNvGrpSpPr/>
            <p:nvPr/>
          </p:nvGrpSpPr>
          <p:grpSpPr>
            <a:xfrm>
              <a:off x="8594970" y="3143430"/>
              <a:ext cx="141950" cy="163708"/>
              <a:chOff x="8594970" y="3143430"/>
              <a:chExt cx="141950" cy="163708"/>
            </a:xfrm>
          </p:grpSpPr>
          <p:sp>
            <p:nvSpPr>
              <p:cNvPr id="76" name="Graphique 5">
                <a:extLst>
                  <a:ext uri="{FF2B5EF4-FFF2-40B4-BE49-F238E27FC236}">
                    <a16:creationId xmlns:a16="http://schemas.microsoft.com/office/drawing/2014/main" id="{FEC0E543-445F-4220-B4AB-E616BBE5A255}"/>
                  </a:ext>
                </a:extLst>
              </p:cNvPr>
              <p:cNvSpPr/>
              <p:nvPr/>
            </p:nvSpPr>
            <p:spPr>
              <a:xfrm>
                <a:off x="8594970" y="3165188"/>
                <a:ext cx="141950" cy="141950"/>
              </a:xfrm>
              <a:custGeom>
                <a:avLst/>
                <a:gdLst>
                  <a:gd name="connsiteX0" fmla="*/ 141951 w 141950"/>
                  <a:gd name="connsiteY0" fmla="*/ 70975 h 141950"/>
                  <a:gd name="connsiteX1" fmla="*/ 70975 w 141950"/>
                  <a:gd name="connsiteY1" fmla="*/ 141951 h 141950"/>
                  <a:gd name="connsiteX2" fmla="*/ 0 w 141950"/>
                  <a:gd name="connsiteY2" fmla="*/ 70975 h 141950"/>
                  <a:gd name="connsiteX3" fmla="*/ 70975 w 141950"/>
                  <a:gd name="connsiteY3" fmla="*/ 0 h 141950"/>
                  <a:gd name="connsiteX4" fmla="*/ 141951 w 141950"/>
                  <a:gd name="connsiteY4" fmla="*/ 70975 h 1419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950" h="141950">
                    <a:moveTo>
                      <a:pt x="141951" y="70975"/>
                    </a:moveTo>
                    <a:cubicBezTo>
                      <a:pt x="141951" y="110174"/>
                      <a:pt x="110174" y="141951"/>
                      <a:pt x="70975" y="141951"/>
                    </a:cubicBezTo>
                    <a:cubicBezTo>
                      <a:pt x="31777" y="141951"/>
                      <a:pt x="0" y="110174"/>
                      <a:pt x="0" y="70975"/>
                    </a:cubicBezTo>
                    <a:cubicBezTo>
                      <a:pt x="0" y="31777"/>
                      <a:pt x="31777" y="0"/>
                      <a:pt x="70975" y="0"/>
                    </a:cubicBezTo>
                    <a:cubicBezTo>
                      <a:pt x="110174" y="0"/>
                      <a:pt x="141951" y="31777"/>
                      <a:pt x="141951" y="70975"/>
                    </a:cubicBezTo>
                    <a:close/>
                  </a:path>
                </a:pathLst>
              </a:custGeom>
              <a:solidFill>
                <a:srgbClr val="1760BF"/>
              </a:solidFill>
              <a:ln w="4948" cap="flat">
                <a:noFill/>
                <a:prstDash val="solid"/>
                <a:miter/>
              </a:ln>
            </p:spPr>
            <p:txBody>
              <a:bodyPr rtlCol="0" anchor="ctr"/>
              <a:lstStyle/>
              <a:p>
                <a:endParaRPr lang="fr-FR"/>
              </a:p>
            </p:txBody>
          </p:sp>
          <p:sp>
            <p:nvSpPr>
              <p:cNvPr id="77" name="Graphique 5">
                <a:extLst>
                  <a:ext uri="{FF2B5EF4-FFF2-40B4-BE49-F238E27FC236}">
                    <a16:creationId xmlns:a16="http://schemas.microsoft.com/office/drawing/2014/main" id="{B31AD9BC-C2CA-4336-9B86-4270E7B92651}"/>
                  </a:ext>
                </a:extLst>
              </p:cNvPr>
              <p:cNvSpPr/>
              <p:nvPr/>
            </p:nvSpPr>
            <p:spPr>
              <a:xfrm>
                <a:off x="8653604" y="3143430"/>
                <a:ext cx="38957" cy="38957"/>
              </a:xfrm>
              <a:custGeom>
                <a:avLst/>
                <a:gdLst>
                  <a:gd name="connsiteX0" fmla="*/ 38957 w 38957"/>
                  <a:gd name="connsiteY0" fmla="*/ 19479 h 38957"/>
                  <a:gd name="connsiteX1" fmla="*/ 19479 w 38957"/>
                  <a:gd name="connsiteY1" fmla="*/ 38957 h 38957"/>
                  <a:gd name="connsiteX2" fmla="*/ 0 w 38957"/>
                  <a:gd name="connsiteY2" fmla="*/ 19479 h 38957"/>
                  <a:gd name="connsiteX3" fmla="*/ 19479 w 38957"/>
                  <a:gd name="connsiteY3" fmla="*/ 0 h 38957"/>
                  <a:gd name="connsiteX4" fmla="*/ 38957 w 38957"/>
                  <a:gd name="connsiteY4" fmla="*/ 19479 h 389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957" h="38957">
                    <a:moveTo>
                      <a:pt x="38957" y="19479"/>
                    </a:moveTo>
                    <a:cubicBezTo>
                      <a:pt x="38957" y="30236"/>
                      <a:pt x="30236" y="38957"/>
                      <a:pt x="19479" y="38957"/>
                    </a:cubicBezTo>
                    <a:cubicBezTo>
                      <a:pt x="8721" y="38957"/>
                      <a:pt x="0" y="30236"/>
                      <a:pt x="0" y="19479"/>
                    </a:cubicBezTo>
                    <a:cubicBezTo>
                      <a:pt x="0" y="8721"/>
                      <a:pt x="8721" y="0"/>
                      <a:pt x="19479" y="0"/>
                    </a:cubicBezTo>
                    <a:cubicBezTo>
                      <a:pt x="30236" y="0"/>
                      <a:pt x="38957" y="8721"/>
                      <a:pt x="38957" y="19479"/>
                    </a:cubicBezTo>
                    <a:close/>
                  </a:path>
                </a:pathLst>
              </a:custGeom>
              <a:solidFill>
                <a:srgbClr val="FFFFFF"/>
              </a:solidFill>
              <a:ln w="4948" cap="flat">
                <a:noFill/>
                <a:prstDash val="solid"/>
                <a:miter/>
              </a:ln>
            </p:spPr>
            <p:txBody>
              <a:bodyPr rtlCol="0" anchor="ctr"/>
              <a:lstStyle/>
              <a:p>
                <a:endParaRPr lang="fr-FR"/>
              </a:p>
            </p:txBody>
          </p:sp>
        </p:grpSp>
        <p:grpSp>
          <p:nvGrpSpPr>
            <p:cNvPr id="73" name="eye r">
              <a:extLst>
                <a:ext uri="{FF2B5EF4-FFF2-40B4-BE49-F238E27FC236}">
                  <a16:creationId xmlns:a16="http://schemas.microsoft.com/office/drawing/2014/main" id="{2C3BED66-8BF5-4B9C-B288-5860A1CB32F2}"/>
                </a:ext>
              </a:extLst>
            </p:cNvPr>
            <p:cNvGrpSpPr/>
            <p:nvPr/>
          </p:nvGrpSpPr>
          <p:grpSpPr>
            <a:xfrm>
              <a:off x="9336644" y="3116538"/>
              <a:ext cx="141950" cy="157145"/>
              <a:chOff x="9336644" y="3116538"/>
              <a:chExt cx="141950" cy="157145"/>
            </a:xfrm>
          </p:grpSpPr>
          <p:sp>
            <p:nvSpPr>
              <p:cNvPr id="74" name="Graphique 5">
                <a:extLst>
                  <a:ext uri="{FF2B5EF4-FFF2-40B4-BE49-F238E27FC236}">
                    <a16:creationId xmlns:a16="http://schemas.microsoft.com/office/drawing/2014/main" id="{EC6E6D96-D68B-48C5-AEF5-373597473A8D}"/>
                  </a:ext>
                </a:extLst>
              </p:cNvPr>
              <p:cNvSpPr/>
              <p:nvPr/>
            </p:nvSpPr>
            <p:spPr>
              <a:xfrm>
                <a:off x="9336644" y="3131733"/>
                <a:ext cx="141950" cy="141950"/>
              </a:xfrm>
              <a:custGeom>
                <a:avLst/>
                <a:gdLst>
                  <a:gd name="connsiteX0" fmla="*/ 141951 w 141950"/>
                  <a:gd name="connsiteY0" fmla="*/ 70975 h 141950"/>
                  <a:gd name="connsiteX1" fmla="*/ 70975 w 141950"/>
                  <a:gd name="connsiteY1" fmla="*/ 141951 h 141950"/>
                  <a:gd name="connsiteX2" fmla="*/ 0 w 141950"/>
                  <a:gd name="connsiteY2" fmla="*/ 70975 h 141950"/>
                  <a:gd name="connsiteX3" fmla="*/ 70975 w 141950"/>
                  <a:gd name="connsiteY3" fmla="*/ 0 h 141950"/>
                  <a:gd name="connsiteX4" fmla="*/ 141951 w 141950"/>
                  <a:gd name="connsiteY4" fmla="*/ 70975 h 1419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950" h="141950">
                    <a:moveTo>
                      <a:pt x="141951" y="70975"/>
                    </a:moveTo>
                    <a:cubicBezTo>
                      <a:pt x="141951" y="110174"/>
                      <a:pt x="110174" y="141951"/>
                      <a:pt x="70975" y="141951"/>
                    </a:cubicBezTo>
                    <a:cubicBezTo>
                      <a:pt x="31777" y="141951"/>
                      <a:pt x="0" y="110174"/>
                      <a:pt x="0" y="70975"/>
                    </a:cubicBezTo>
                    <a:cubicBezTo>
                      <a:pt x="0" y="31777"/>
                      <a:pt x="31777" y="0"/>
                      <a:pt x="70975" y="0"/>
                    </a:cubicBezTo>
                    <a:cubicBezTo>
                      <a:pt x="110174" y="0"/>
                      <a:pt x="141951" y="31777"/>
                      <a:pt x="141951" y="70975"/>
                    </a:cubicBezTo>
                    <a:close/>
                  </a:path>
                </a:pathLst>
              </a:custGeom>
              <a:solidFill>
                <a:srgbClr val="1760BF"/>
              </a:solidFill>
              <a:ln w="4948" cap="flat">
                <a:noFill/>
                <a:prstDash val="solid"/>
                <a:miter/>
              </a:ln>
            </p:spPr>
            <p:txBody>
              <a:bodyPr rtlCol="0" anchor="ctr"/>
              <a:lstStyle/>
              <a:p>
                <a:endParaRPr lang="fr-FR"/>
              </a:p>
            </p:txBody>
          </p:sp>
          <p:sp>
            <p:nvSpPr>
              <p:cNvPr id="75" name="Graphique 5">
                <a:extLst>
                  <a:ext uri="{FF2B5EF4-FFF2-40B4-BE49-F238E27FC236}">
                    <a16:creationId xmlns:a16="http://schemas.microsoft.com/office/drawing/2014/main" id="{D2C57193-28C4-460B-82BF-6B17783D97B9}"/>
                  </a:ext>
                </a:extLst>
              </p:cNvPr>
              <p:cNvSpPr/>
              <p:nvPr/>
            </p:nvSpPr>
            <p:spPr>
              <a:xfrm>
                <a:off x="9374187" y="3116538"/>
                <a:ext cx="38957" cy="38957"/>
              </a:xfrm>
              <a:custGeom>
                <a:avLst/>
                <a:gdLst>
                  <a:gd name="connsiteX0" fmla="*/ 38957 w 38957"/>
                  <a:gd name="connsiteY0" fmla="*/ 19479 h 38957"/>
                  <a:gd name="connsiteX1" fmla="*/ 19479 w 38957"/>
                  <a:gd name="connsiteY1" fmla="*/ 38957 h 38957"/>
                  <a:gd name="connsiteX2" fmla="*/ 0 w 38957"/>
                  <a:gd name="connsiteY2" fmla="*/ 19479 h 38957"/>
                  <a:gd name="connsiteX3" fmla="*/ 19479 w 38957"/>
                  <a:gd name="connsiteY3" fmla="*/ 0 h 38957"/>
                  <a:gd name="connsiteX4" fmla="*/ 38957 w 38957"/>
                  <a:gd name="connsiteY4" fmla="*/ 19479 h 389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957" h="38957">
                    <a:moveTo>
                      <a:pt x="38957" y="19479"/>
                    </a:moveTo>
                    <a:cubicBezTo>
                      <a:pt x="38957" y="30236"/>
                      <a:pt x="30236" y="38957"/>
                      <a:pt x="19479" y="38957"/>
                    </a:cubicBezTo>
                    <a:cubicBezTo>
                      <a:pt x="8721" y="38957"/>
                      <a:pt x="0" y="30236"/>
                      <a:pt x="0" y="19479"/>
                    </a:cubicBezTo>
                    <a:cubicBezTo>
                      <a:pt x="0" y="8721"/>
                      <a:pt x="8721" y="0"/>
                      <a:pt x="19479" y="0"/>
                    </a:cubicBezTo>
                    <a:cubicBezTo>
                      <a:pt x="30236" y="0"/>
                      <a:pt x="38957" y="8721"/>
                      <a:pt x="38957" y="19479"/>
                    </a:cubicBezTo>
                    <a:close/>
                  </a:path>
                </a:pathLst>
              </a:custGeom>
              <a:solidFill>
                <a:srgbClr val="FFFFFF"/>
              </a:solidFill>
              <a:ln w="4948" cap="flat">
                <a:noFill/>
                <a:prstDash val="solid"/>
                <a:miter/>
              </a:ln>
            </p:spPr>
            <p:txBody>
              <a:bodyPr rtlCol="0" anchor="ctr"/>
              <a:lstStyle/>
              <a:p>
                <a:endParaRPr lang="fr-FR"/>
              </a:p>
            </p:txBody>
          </p:sp>
        </p:grpSp>
      </p:grpSp>
      <p:sp>
        <p:nvSpPr>
          <p:cNvPr id="78" name="cara">
            <a:extLst>
              <a:ext uri="{FF2B5EF4-FFF2-40B4-BE49-F238E27FC236}">
                <a16:creationId xmlns:a16="http://schemas.microsoft.com/office/drawing/2014/main" id="{A11B2662-638E-47C8-8FAB-C9DCF39BC503}"/>
              </a:ext>
            </a:extLst>
          </p:cNvPr>
          <p:cNvSpPr/>
          <p:nvPr/>
        </p:nvSpPr>
        <p:spPr>
          <a:xfrm>
            <a:off x="1323069" y="1477673"/>
            <a:ext cx="1531592" cy="2033750"/>
          </a:xfrm>
          <a:custGeom>
            <a:avLst/>
            <a:gdLst>
              <a:gd name="connsiteX0" fmla="*/ 1000287 w 1531592"/>
              <a:gd name="connsiteY0" fmla="*/ 23736 h 2033750"/>
              <a:gd name="connsiteX1" fmla="*/ 42813 w 1531592"/>
              <a:gd name="connsiteY1" fmla="*/ 1390905 h 2033750"/>
              <a:gd name="connsiteX2" fmla="*/ 628310 w 1531592"/>
              <a:gd name="connsiteY2" fmla="*/ 1974966 h 2033750"/>
              <a:gd name="connsiteX3" fmla="*/ 739234 w 1531592"/>
              <a:gd name="connsiteY3" fmla="*/ 2033699 h 2033750"/>
              <a:gd name="connsiteX4" fmla="*/ 915434 w 1531592"/>
              <a:gd name="connsiteY4" fmla="*/ 2001086 h 2033750"/>
              <a:gd name="connsiteX5" fmla="*/ 1512579 w 1531592"/>
              <a:gd name="connsiteY5" fmla="*/ 1420296 h 2033750"/>
              <a:gd name="connsiteX6" fmla="*/ 1000287 w 1531592"/>
              <a:gd name="connsiteY6" fmla="*/ 23736 h 2033750"/>
              <a:gd name="connsiteX7" fmla="*/ 494735 w 1531592"/>
              <a:gd name="connsiteY7" fmla="*/ 1281468 h 2033750"/>
              <a:gd name="connsiteX8" fmla="*/ 365869 w 1531592"/>
              <a:gd name="connsiteY8" fmla="*/ 1174410 h 2033750"/>
              <a:gd name="connsiteX9" fmla="*/ 502170 w 1531592"/>
              <a:gd name="connsiteY9" fmla="*/ 1077166 h 2033750"/>
              <a:gd name="connsiteX10" fmla="*/ 631036 w 1531592"/>
              <a:gd name="connsiteY10" fmla="*/ 1184224 h 2033750"/>
              <a:gd name="connsiteX11" fmla="*/ 494686 w 1531592"/>
              <a:gd name="connsiteY11" fmla="*/ 1281419 h 2033750"/>
              <a:gd name="connsiteX12" fmla="*/ 1232841 w 1531592"/>
              <a:gd name="connsiteY12" fmla="*/ 1248260 h 2033750"/>
              <a:gd name="connsiteX13" fmla="*/ 1084545 w 1531592"/>
              <a:gd name="connsiteY13" fmla="*/ 1170495 h 2033750"/>
              <a:gd name="connsiteX14" fmla="*/ 1197502 w 1531592"/>
              <a:gd name="connsiteY14" fmla="*/ 1046882 h 2033750"/>
              <a:gd name="connsiteX15" fmla="*/ 1345797 w 1531592"/>
              <a:gd name="connsiteY15" fmla="*/ 1124648 h 2033750"/>
              <a:gd name="connsiteX16" fmla="*/ 1232791 w 1531592"/>
              <a:gd name="connsiteY16" fmla="*/ 1248211 h 2033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531592" h="2033750">
                <a:moveTo>
                  <a:pt x="1000287" y="23736"/>
                </a:moveTo>
                <a:cubicBezTo>
                  <a:pt x="494735" y="-110087"/>
                  <a:pt x="-180522" y="317401"/>
                  <a:pt x="42813" y="1390905"/>
                </a:cubicBezTo>
                <a:cubicBezTo>
                  <a:pt x="99712" y="1609531"/>
                  <a:pt x="341187" y="1948895"/>
                  <a:pt x="628310" y="1974966"/>
                </a:cubicBezTo>
                <a:lnTo>
                  <a:pt x="739234" y="2033699"/>
                </a:lnTo>
                <a:lnTo>
                  <a:pt x="915434" y="2001086"/>
                </a:lnTo>
                <a:cubicBezTo>
                  <a:pt x="1117754" y="1952166"/>
                  <a:pt x="1453846" y="1831429"/>
                  <a:pt x="1512579" y="1420296"/>
                </a:cubicBezTo>
                <a:cubicBezTo>
                  <a:pt x="1571312" y="1009164"/>
                  <a:pt x="1506037" y="157558"/>
                  <a:pt x="1000287" y="23736"/>
                </a:cubicBezTo>
                <a:close/>
                <a:moveTo>
                  <a:pt x="494735" y="1281468"/>
                </a:moveTo>
                <a:cubicBezTo>
                  <a:pt x="421530" y="1278792"/>
                  <a:pt x="363887" y="1230863"/>
                  <a:pt x="365869" y="1174410"/>
                </a:cubicBezTo>
                <a:cubicBezTo>
                  <a:pt x="367852" y="1117957"/>
                  <a:pt x="428964" y="1074440"/>
                  <a:pt x="502170" y="1077166"/>
                </a:cubicBezTo>
                <a:cubicBezTo>
                  <a:pt x="575376" y="1079892"/>
                  <a:pt x="633019" y="1127771"/>
                  <a:pt x="631036" y="1184224"/>
                </a:cubicBezTo>
                <a:cubicBezTo>
                  <a:pt x="629053" y="1240677"/>
                  <a:pt x="567842" y="1284145"/>
                  <a:pt x="494686" y="1281419"/>
                </a:cubicBezTo>
                <a:close/>
                <a:moveTo>
                  <a:pt x="1232841" y="1248260"/>
                </a:moveTo>
                <a:cubicBezTo>
                  <a:pt x="1160725" y="1260949"/>
                  <a:pt x="1094062" y="1226105"/>
                  <a:pt x="1084545" y="1170495"/>
                </a:cubicBezTo>
                <a:cubicBezTo>
                  <a:pt x="1075030" y="1114884"/>
                  <a:pt x="1125336" y="1059521"/>
                  <a:pt x="1197502" y="1046882"/>
                </a:cubicBezTo>
                <a:cubicBezTo>
                  <a:pt x="1269666" y="1034244"/>
                  <a:pt x="1336032" y="1069037"/>
                  <a:pt x="1345797" y="1124648"/>
                </a:cubicBezTo>
                <a:cubicBezTo>
                  <a:pt x="1355561" y="1180259"/>
                  <a:pt x="1304956" y="1235572"/>
                  <a:pt x="1232791" y="1248211"/>
                </a:cubicBezTo>
                <a:close/>
              </a:path>
            </a:pathLst>
          </a:custGeom>
          <a:solidFill>
            <a:srgbClr val="D19D82"/>
          </a:solidFill>
          <a:ln w="4948" cap="flat">
            <a:noFill/>
            <a:prstDash val="solid"/>
            <a:miter/>
          </a:ln>
        </p:spPr>
        <p:txBody>
          <a:bodyPr rtlCol="0" anchor="ctr"/>
          <a:lstStyle/>
          <a:p>
            <a:endParaRPr lang="fr-FR"/>
          </a:p>
        </p:txBody>
      </p:sp>
      <p:sp>
        <p:nvSpPr>
          <p:cNvPr id="79" name="Graphique 5">
            <a:extLst>
              <a:ext uri="{FF2B5EF4-FFF2-40B4-BE49-F238E27FC236}">
                <a16:creationId xmlns:a16="http://schemas.microsoft.com/office/drawing/2014/main" id="{C145E5BC-A559-4A2A-8091-1AA1DD3E0758}"/>
              </a:ext>
            </a:extLst>
          </p:cNvPr>
          <p:cNvSpPr/>
          <p:nvPr/>
        </p:nvSpPr>
        <p:spPr>
          <a:xfrm>
            <a:off x="1667961" y="2553835"/>
            <a:ext cx="158488" cy="174334"/>
          </a:xfrm>
          <a:custGeom>
            <a:avLst/>
            <a:gdLst>
              <a:gd name="connsiteX0" fmla="*/ 154304 w 158488"/>
              <a:gd name="connsiteY0" fmla="*/ 62 h 174334"/>
              <a:gd name="connsiteX1" fmla="*/ 85509 w 158488"/>
              <a:gd name="connsiteY1" fmla="*/ 12552 h 174334"/>
              <a:gd name="connsiteX2" fmla="*/ 30989 w 158488"/>
              <a:gd name="connsiteY2" fmla="*/ 56912 h 174334"/>
              <a:gd name="connsiteX3" fmla="*/ 21621 w 158488"/>
              <a:gd name="connsiteY3" fmla="*/ 126301 h 174334"/>
              <a:gd name="connsiteX4" fmla="*/ 29254 w 158488"/>
              <a:gd name="connsiteY4" fmla="*/ 143946 h 174334"/>
              <a:gd name="connsiteX5" fmla="*/ 15575 w 158488"/>
              <a:gd name="connsiteY5" fmla="*/ 146424 h 174334"/>
              <a:gd name="connsiteX6" fmla="*/ -534 w 158488"/>
              <a:gd name="connsiteY6" fmla="*/ 146424 h 174334"/>
              <a:gd name="connsiteX7" fmla="*/ -930 w 158488"/>
              <a:gd name="connsiteY7" fmla="*/ 147366 h 174334"/>
              <a:gd name="connsiteX8" fmla="*/ 15525 w 158488"/>
              <a:gd name="connsiteY8" fmla="*/ 151232 h 174334"/>
              <a:gd name="connsiteX9" fmla="*/ 32773 w 158488"/>
              <a:gd name="connsiteY9" fmla="*/ 151480 h 174334"/>
              <a:gd name="connsiteX10" fmla="*/ 33517 w 158488"/>
              <a:gd name="connsiteY10" fmla="*/ 151133 h 174334"/>
              <a:gd name="connsiteX11" fmla="*/ 38473 w 158488"/>
              <a:gd name="connsiteY11" fmla="*/ 158221 h 174334"/>
              <a:gd name="connsiteX12" fmla="*/ 42290 w 158488"/>
              <a:gd name="connsiteY12" fmla="*/ 162780 h 174334"/>
              <a:gd name="connsiteX13" fmla="*/ 42290 w 158488"/>
              <a:gd name="connsiteY13" fmla="*/ 163028 h 174334"/>
              <a:gd name="connsiteX14" fmla="*/ 42290 w 158488"/>
              <a:gd name="connsiteY14" fmla="*/ 163028 h 174334"/>
              <a:gd name="connsiteX15" fmla="*/ 40605 w 158488"/>
              <a:gd name="connsiteY15" fmla="*/ 163772 h 174334"/>
              <a:gd name="connsiteX16" fmla="*/ 24843 w 158488"/>
              <a:gd name="connsiteY16" fmla="*/ 166250 h 174334"/>
              <a:gd name="connsiteX17" fmla="*/ 1597 w 158488"/>
              <a:gd name="connsiteY17" fmla="*/ 165606 h 174334"/>
              <a:gd name="connsiteX18" fmla="*/ 24942 w 158488"/>
              <a:gd name="connsiteY18" fmla="*/ 174279 h 174334"/>
              <a:gd name="connsiteX19" fmla="*/ 43529 w 158488"/>
              <a:gd name="connsiteY19" fmla="*/ 170909 h 174334"/>
              <a:gd name="connsiteX20" fmla="*/ 45808 w 158488"/>
              <a:gd name="connsiteY20" fmla="*/ 169819 h 174334"/>
              <a:gd name="connsiteX21" fmla="*/ 49080 w 158488"/>
              <a:gd name="connsiteY21" fmla="*/ 167539 h 174334"/>
              <a:gd name="connsiteX22" fmla="*/ 52053 w 158488"/>
              <a:gd name="connsiteY22" fmla="*/ 164862 h 174334"/>
              <a:gd name="connsiteX23" fmla="*/ 53045 w 158488"/>
              <a:gd name="connsiteY23" fmla="*/ 163425 h 174334"/>
              <a:gd name="connsiteX24" fmla="*/ 51805 w 158488"/>
              <a:gd name="connsiteY24" fmla="*/ 161987 h 174334"/>
              <a:gd name="connsiteX25" fmla="*/ 44470 w 158488"/>
              <a:gd name="connsiteY25" fmla="*/ 153462 h 174334"/>
              <a:gd name="connsiteX26" fmla="*/ 27866 w 158488"/>
              <a:gd name="connsiteY26" fmla="*/ 124319 h 174334"/>
              <a:gd name="connsiteX27" fmla="*/ 35053 w 158488"/>
              <a:gd name="connsiteY27" fmla="*/ 59093 h 174334"/>
              <a:gd name="connsiteX28" fmla="*/ 86500 w 158488"/>
              <a:gd name="connsiteY28" fmla="*/ 14882 h 174334"/>
              <a:gd name="connsiteX29" fmla="*/ 154155 w 158488"/>
              <a:gd name="connsiteY29" fmla="*/ 905 h 174334"/>
              <a:gd name="connsiteX30" fmla="*/ 154304 w 158488"/>
              <a:gd name="connsiteY30" fmla="*/ 62 h 1743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58488" h="174334">
                <a:moveTo>
                  <a:pt x="154304" y="62"/>
                </a:moveTo>
                <a:cubicBezTo>
                  <a:pt x="130761" y="-820"/>
                  <a:pt x="107268" y="3443"/>
                  <a:pt x="85509" y="12552"/>
                </a:cubicBezTo>
                <a:cubicBezTo>
                  <a:pt x="63255" y="21484"/>
                  <a:pt x="44272" y="36953"/>
                  <a:pt x="30989" y="56912"/>
                </a:cubicBezTo>
                <a:cubicBezTo>
                  <a:pt x="18053" y="77620"/>
                  <a:pt x="14633" y="102902"/>
                  <a:pt x="21621" y="126301"/>
                </a:cubicBezTo>
                <a:cubicBezTo>
                  <a:pt x="23554" y="132438"/>
                  <a:pt x="26082" y="138350"/>
                  <a:pt x="29254" y="143946"/>
                </a:cubicBezTo>
                <a:cubicBezTo>
                  <a:pt x="24744" y="145091"/>
                  <a:pt x="20184" y="145919"/>
                  <a:pt x="15575" y="146424"/>
                </a:cubicBezTo>
                <a:cubicBezTo>
                  <a:pt x="10222" y="147267"/>
                  <a:pt x="4819" y="147267"/>
                  <a:pt x="-534" y="146424"/>
                </a:cubicBezTo>
                <a:cubicBezTo>
                  <a:pt x="-1029" y="146424"/>
                  <a:pt x="-1376" y="147168"/>
                  <a:pt x="-930" y="147366"/>
                </a:cubicBezTo>
                <a:cubicBezTo>
                  <a:pt x="4373" y="149408"/>
                  <a:pt x="9875" y="150712"/>
                  <a:pt x="15525" y="151232"/>
                </a:cubicBezTo>
                <a:cubicBezTo>
                  <a:pt x="21225" y="152010"/>
                  <a:pt x="27023" y="152094"/>
                  <a:pt x="32773" y="151480"/>
                </a:cubicBezTo>
                <a:cubicBezTo>
                  <a:pt x="33071" y="151435"/>
                  <a:pt x="33318" y="151316"/>
                  <a:pt x="33517" y="151133"/>
                </a:cubicBezTo>
                <a:cubicBezTo>
                  <a:pt x="35152" y="153562"/>
                  <a:pt x="36887" y="156089"/>
                  <a:pt x="38473" y="158221"/>
                </a:cubicBezTo>
                <a:lnTo>
                  <a:pt x="42290" y="162780"/>
                </a:lnTo>
                <a:cubicBezTo>
                  <a:pt x="42290" y="162780"/>
                  <a:pt x="42290" y="162780"/>
                  <a:pt x="42290" y="163028"/>
                </a:cubicBezTo>
                <a:lnTo>
                  <a:pt x="42290" y="163028"/>
                </a:lnTo>
                <a:cubicBezTo>
                  <a:pt x="41744" y="163316"/>
                  <a:pt x="41199" y="163564"/>
                  <a:pt x="40605" y="163772"/>
                </a:cubicBezTo>
                <a:cubicBezTo>
                  <a:pt x="35549" y="165521"/>
                  <a:pt x="30196" y="166359"/>
                  <a:pt x="24843" y="166250"/>
                </a:cubicBezTo>
                <a:cubicBezTo>
                  <a:pt x="9974" y="166250"/>
                  <a:pt x="2688" y="163524"/>
                  <a:pt x="1597" y="165606"/>
                </a:cubicBezTo>
                <a:cubicBezTo>
                  <a:pt x="507" y="167687"/>
                  <a:pt x="7595" y="174478"/>
                  <a:pt x="24942" y="174279"/>
                </a:cubicBezTo>
                <a:cubicBezTo>
                  <a:pt x="31287" y="174269"/>
                  <a:pt x="37581" y="173129"/>
                  <a:pt x="43529" y="170909"/>
                </a:cubicBezTo>
                <a:cubicBezTo>
                  <a:pt x="44322" y="170587"/>
                  <a:pt x="45065" y="170220"/>
                  <a:pt x="45808" y="169819"/>
                </a:cubicBezTo>
                <a:cubicBezTo>
                  <a:pt x="46998" y="169239"/>
                  <a:pt x="48138" y="168470"/>
                  <a:pt x="49080" y="167539"/>
                </a:cubicBezTo>
                <a:cubicBezTo>
                  <a:pt x="50120" y="166701"/>
                  <a:pt x="51112" y="165804"/>
                  <a:pt x="52053" y="164862"/>
                </a:cubicBezTo>
                <a:cubicBezTo>
                  <a:pt x="52351" y="164367"/>
                  <a:pt x="53342" y="163920"/>
                  <a:pt x="53045" y="163425"/>
                </a:cubicBezTo>
                <a:lnTo>
                  <a:pt x="51805" y="161987"/>
                </a:lnTo>
                <a:lnTo>
                  <a:pt x="44470" y="153462"/>
                </a:lnTo>
                <a:cubicBezTo>
                  <a:pt x="37135" y="144883"/>
                  <a:pt x="31484" y="134995"/>
                  <a:pt x="27866" y="124319"/>
                </a:cubicBezTo>
                <a:cubicBezTo>
                  <a:pt x="20779" y="102555"/>
                  <a:pt x="23405" y="78794"/>
                  <a:pt x="35053" y="59093"/>
                </a:cubicBezTo>
                <a:cubicBezTo>
                  <a:pt x="47345" y="39520"/>
                  <a:pt x="65287" y="24111"/>
                  <a:pt x="86500" y="14882"/>
                </a:cubicBezTo>
                <a:cubicBezTo>
                  <a:pt x="107763" y="5326"/>
                  <a:pt x="130860" y="553"/>
                  <a:pt x="154155" y="905"/>
                </a:cubicBezTo>
                <a:cubicBezTo>
                  <a:pt x="158368" y="1054"/>
                  <a:pt x="158417" y="112"/>
                  <a:pt x="154304" y="62"/>
                </a:cubicBezTo>
                <a:close/>
              </a:path>
            </a:pathLst>
          </a:custGeom>
          <a:solidFill>
            <a:srgbClr val="313759"/>
          </a:solidFill>
          <a:ln w="4948" cap="flat">
            <a:noFill/>
            <a:prstDash val="solid"/>
            <a:miter/>
          </a:ln>
        </p:spPr>
        <p:txBody>
          <a:bodyPr rtlCol="0" anchor="ctr"/>
          <a:lstStyle/>
          <a:p>
            <a:endParaRPr lang="fr-FR"/>
          </a:p>
        </p:txBody>
      </p:sp>
      <p:sp>
        <p:nvSpPr>
          <p:cNvPr id="80" name="Graphique 5">
            <a:extLst>
              <a:ext uri="{FF2B5EF4-FFF2-40B4-BE49-F238E27FC236}">
                <a16:creationId xmlns:a16="http://schemas.microsoft.com/office/drawing/2014/main" id="{F05F8D86-53D8-48EE-84F2-C7469C5CBBA9}"/>
              </a:ext>
            </a:extLst>
          </p:cNvPr>
          <p:cNvSpPr/>
          <p:nvPr/>
        </p:nvSpPr>
        <p:spPr>
          <a:xfrm>
            <a:off x="1936208" y="3062176"/>
            <a:ext cx="421986" cy="127008"/>
          </a:xfrm>
          <a:custGeom>
            <a:avLst/>
            <a:gdLst>
              <a:gd name="connsiteX0" fmla="*/ 335650 w 421986"/>
              <a:gd name="connsiteY0" fmla="*/ 28547 h 127008"/>
              <a:gd name="connsiteX1" fmla="*/ 78811 w 421986"/>
              <a:gd name="connsiteY1" fmla="*/ 6739 h 127008"/>
              <a:gd name="connsiteX2" fmla="*/ -1136 w 421986"/>
              <a:gd name="connsiteY2" fmla="*/ -51 h 127008"/>
              <a:gd name="connsiteX3" fmla="*/ 420851 w 421986"/>
              <a:gd name="connsiteY3" fmla="*/ 35783 h 127008"/>
            </a:gdLst>
            <a:ahLst/>
            <a:cxnLst>
              <a:cxn ang="0">
                <a:pos x="connsiteX0" y="connsiteY0"/>
              </a:cxn>
              <a:cxn ang="0">
                <a:pos x="connsiteX1" y="connsiteY1"/>
              </a:cxn>
              <a:cxn ang="0">
                <a:pos x="connsiteX2" y="connsiteY2"/>
              </a:cxn>
              <a:cxn ang="0">
                <a:pos x="connsiteX3" y="connsiteY3"/>
              </a:cxn>
            </a:cxnLst>
            <a:rect l="l" t="t" r="r" b="b"/>
            <a:pathLst>
              <a:path w="421986" h="127008">
                <a:moveTo>
                  <a:pt x="335650" y="28547"/>
                </a:moveTo>
                <a:cubicBezTo>
                  <a:pt x="219720" y="94566"/>
                  <a:pt x="129365" y="50999"/>
                  <a:pt x="78811" y="6739"/>
                </a:cubicBezTo>
                <a:lnTo>
                  <a:pt x="-1136" y="-51"/>
                </a:lnTo>
                <a:cubicBezTo>
                  <a:pt x="103295" y="191414"/>
                  <a:pt x="351263" y="134861"/>
                  <a:pt x="420851" y="35783"/>
                </a:cubicBezTo>
                <a:close/>
              </a:path>
            </a:pathLst>
          </a:custGeom>
          <a:solidFill>
            <a:srgbClr val="313759"/>
          </a:solidFill>
          <a:ln w="4948" cap="flat">
            <a:noFill/>
            <a:prstDash val="solid"/>
            <a:miter/>
          </a:ln>
        </p:spPr>
        <p:txBody>
          <a:bodyPr rtlCol="0" anchor="ctr"/>
          <a:lstStyle/>
          <a:p>
            <a:endParaRPr lang="fr-FR"/>
          </a:p>
        </p:txBody>
      </p:sp>
      <p:sp>
        <p:nvSpPr>
          <p:cNvPr id="81" name="Graphique 5">
            <a:extLst>
              <a:ext uri="{FF2B5EF4-FFF2-40B4-BE49-F238E27FC236}">
                <a16:creationId xmlns:a16="http://schemas.microsoft.com/office/drawing/2014/main" id="{5967C27E-3E2E-4F8E-B899-87CEE9D6B00F}"/>
              </a:ext>
            </a:extLst>
          </p:cNvPr>
          <p:cNvSpPr/>
          <p:nvPr/>
        </p:nvSpPr>
        <p:spPr>
          <a:xfrm>
            <a:off x="2016155" y="3068966"/>
            <a:ext cx="256839" cy="55642"/>
          </a:xfrm>
          <a:custGeom>
            <a:avLst/>
            <a:gdLst>
              <a:gd name="connsiteX0" fmla="*/ 255704 w 256839"/>
              <a:gd name="connsiteY0" fmla="*/ 21757 h 55642"/>
              <a:gd name="connsiteX1" fmla="*/ -1136 w 256839"/>
              <a:gd name="connsiteY1" fmla="*/ -51 h 55642"/>
              <a:gd name="connsiteX2" fmla="*/ 255704 w 256839"/>
              <a:gd name="connsiteY2" fmla="*/ 21757 h 55642"/>
            </a:gdLst>
            <a:ahLst/>
            <a:cxnLst>
              <a:cxn ang="0">
                <a:pos x="connsiteX0" y="connsiteY0"/>
              </a:cxn>
              <a:cxn ang="0">
                <a:pos x="connsiteX1" y="connsiteY1"/>
              </a:cxn>
              <a:cxn ang="0">
                <a:pos x="connsiteX2" y="connsiteY2"/>
              </a:cxn>
            </a:cxnLst>
            <a:rect l="l" t="t" r="r" b="b"/>
            <a:pathLst>
              <a:path w="256839" h="55642">
                <a:moveTo>
                  <a:pt x="255704" y="21757"/>
                </a:moveTo>
                <a:lnTo>
                  <a:pt x="-1136" y="-51"/>
                </a:lnTo>
                <a:cubicBezTo>
                  <a:pt x="49419" y="44209"/>
                  <a:pt x="139774" y="87875"/>
                  <a:pt x="255704" y="21757"/>
                </a:cubicBezTo>
                <a:close/>
              </a:path>
            </a:pathLst>
          </a:custGeom>
          <a:solidFill>
            <a:srgbClr val="FFFFFF"/>
          </a:solidFill>
          <a:ln w="4948" cap="flat">
            <a:noFill/>
            <a:prstDash val="solid"/>
            <a:miter/>
          </a:ln>
        </p:spPr>
        <p:txBody>
          <a:bodyPr rtlCol="0" anchor="ctr"/>
          <a:lstStyle/>
          <a:p>
            <a:endParaRPr lang="fr-FR"/>
          </a:p>
        </p:txBody>
      </p:sp>
      <p:sp>
        <p:nvSpPr>
          <p:cNvPr id="82" name="Graphique 5">
            <a:extLst>
              <a:ext uri="{FF2B5EF4-FFF2-40B4-BE49-F238E27FC236}">
                <a16:creationId xmlns:a16="http://schemas.microsoft.com/office/drawing/2014/main" id="{123150FA-EEAA-40C2-89DE-DBC5CC07C418}"/>
              </a:ext>
            </a:extLst>
          </p:cNvPr>
          <p:cNvSpPr/>
          <p:nvPr/>
        </p:nvSpPr>
        <p:spPr>
          <a:xfrm>
            <a:off x="2399531" y="2235241"/>
            <a:ext cx="271610" cy="63576"/>
          </a:xfrm>
          <a:custGeom>
            <a:avLst/>
            <a:gdLst>
              <a:gd name="connsiteX0" fmla="*/ -1136 w 271610"/>
              <a:gd name="connsiteY0" fmla="*/ 29450 h 63576"/>
              <a:gd name="connsiteX1" fmla="*/ 65775 w 271610"/>
              <a:gd name="connsiteY1" fmla="*/ 60477 h 63576"/>
              <a:gd name="connsiteX2" fmla="*/ 270474 w 271610"/>
              <a:gd name="connsiteY2" fmla="*/ 46500 h 63576"/>
              <a:gd name="connsiteX3" fmla="*/ -1136 w 271610"/>
              <a:gd name="connsiteY3" fmla="*/ 29450 h 63576"/>
            </a:gdLst>
            <a:ahLst/>
            <a:cxnLst>
              <a:cxn ang="0">
                <a:pos x="connsiteX0" y="connsiteY0"/>
              </a:cxn>
              <a:cxn ang="0">
                <a:pos x="connsiteX1" y="connsiteY1"/>
              </a:cxn>
              <a:cxn ang="0">
                <a:pos x="connsiteX2" y="connsiteY2"/>
              </a:cxn>
              <a:cxn ang="0">
                <a:pos x="connsiteX3" y="connsiteY3"/>
              </a:cxn>
            </a:cxnLst>
            <a:rect l="l" t="t" r="r" b="b"/>
            <a:pathLst>
              <a:path w="271610" h="63576">
                <a:moveTo>
                  <a:pt x="-1136" y="29450"/>
                </a:moveTo>
                <a:cubicBezTo>
                  <a:pt x="5407" y="49028"/>
                  <a:pt x="18690" y="71877"/>
                  <a:pt x="65775" y="60477"/>
                </a:cubicBezTo>
                <a:cubicBezTo>
                  <a:pt x="112861" y="49078"/>
                  <a:pt x="225569" y="35695"/>
                  <a:pt x="270474" y="46500"/>
                </a:cubicBezTo>
                <a:cubicBezTo>
                  <a:pt x="237068" y="-7871"/>
                  <a:pt x="75539" y="-16000"/>
                  <a:pt x="-1136" y="29450"/>
                </a:cubicBezTo>
                <a:close/>
              </a:path>
            </a:pathLst>
          </a:custGeom>
          <a:solidFill>
            <a:srgbClr val="313759"/>
          </a:solidFill>
          <a:ln w="4948" cap="flat">
            <a:noFill/>
            <a:prstDash val="solid"/>
            <a:miter/>
          </a:ln>
        </p:spPr>
        <p:txBody>
          <a:bodyPr rtlCol="0" anchor="ctr"/>
          <a:lstStyle/>
          <a:p>
            <a:endParaRPr lang="fr-FR"/>
          </a:p>
        </p:txBody>
      </p:sp>
      <p:sp>
        <p:nvSpPr>
          <p:cNvPr id="83" name="Graphique 5">
            <a:extLst>
              <a:ext uri="{FF2B5EF4-FFF2-40B4-BE49-F238E27FC236}">
                <a16:creationId xmlns:a16="http://schemas.microsoft.com/office/drawing/2014/main" id="{CF0E2214-24B1-44DB-B225-F98317D2665A}"/>
              </a:ext>
            </a:extLst>
          </p:cNvPr>
          <p:cNvSpPr/>
          <p:nvPr/>
        </p:nvSpPr>
        <p:spPr>
          <a:xfrm>
            <a:off x="1668762" y="2350245"/>
            <a:ext cx="271609" cy="63782"/>
          </a:xfrm>
          <a:custGeom>
            <a:avLst/>
            <a:gdLst>
              <a:gd name="connsiteX0" fmla="*/ 270474 w 271609"/>
              <a:gd name="connsiteY0" fmla="*/ 29683 h 63782"/>
              <a:gd name="connsiteX1" fmla="*/ 203612 w 271609"/>
              <a:gd name="connsiteY1" fmla="*/ 60661 h 63782"/>
              <a:gd name="connsiteX2" fmla="*/ -1136 w 271609"/>
              <a:gd name="connsiteY2" fmla="*/ 46684 h 63782"/>
              <a:gd name="connsiteX3" fmla="*/ 270474 w 271609"/>
              <a:gd name="connsiteY3" fmla="*/ 29683 h 63782"/>
            </a:gdLst>
            <a:ahLst/>
            <a:cxnLst>
              <a:cxn ang="0">
                <a:pos x="connsiteX0" y="connsiteY0"/>
              </a:cxn>
              <a:cxn ang="0">
                <a:pos x="connsiteX1" y="connsiteY1"/>
              </a:cxn>
              <a:cxn ang="0">
                <a:pos x="connsiteX2" y="connsiteY2"/>
              </a:cxn>
              <a:cxn ang="0">
                <a:pos x="connsiteX3" y="connsiteY3"/>
              </a:cxn>
            </a:cxnLst>
            <a:rect l="l" t="t" r="r" b="b"/>
            <a:pathLst>
              <a:path w="271609" h="63782">
                <a:moveTo>
                  <a:pt x="270474" y="29683"/>
                </a:moveTo>
                <a:cubicBezTo>
                  <a:pt x="263981" y="49261"/>
                  <a:pt x="250896" y="72110"/>
                  <a:pt x="203612" y="60661"/>
                </a:cubicBezTo>
                <a:cubicBezTo>
                  <a:pt x="156328" y="49211"/>
                  <a:pt x="43769" y="35879"/>
                  <a:pt x="-1136" y="46684"/>
                </a:cubicBezTo>
                <a:cubicBezTo>
                  <a:pt x="32320" y="-7837"/>
                  <a:pt x="193798" y="-16163"/>
                  <a:pt x="270474" y="29683"/>
                </a:cubicBezTo>
                <a:close/>
              </a:path>
            </a:pathLst>
          </a:custGeom>
          <a:solidFill>
            <a:srgbClr val="313759"/>
          </a:solidFill>
          <a:ln w="4948" cap="flat">
            <a:noFill/>
            <a:prstDash val="solid"/>
            <a:miter/>
          </a:ln>
        </p:spPr>
        <p:txBody>
          <a:bodyPr rtlCol="0" anchor="ctr"/>
          <a:lstStyle/>
          <a:p>
            <a:endParaRPr lang="fr-FR"/>
          </a:p>
        </p:txBody>
      </p:sp>
      <p:sp>
        <p:nvSpPr>
          <p:cNvPr id="84" name="Graphique 5">
            <a:extLst>
              <a:ext uri="{FF2B5EF4-FFF2-40B4-BE49-F238E27FC236}">
                <a16:creationId xmlns:a16="http://schemas.microsoft.com/office/drawing/2014/main" id="{5E8E61DC-DCEB-44C4-83C1-41EFAAFB5F0C}"/>
              </a:ext>
            </a:extLst>
          </p:cNvPr>
          <p:cNvSpPr/>
          <p:nvPr/>
        </p:nvSpPr>
        <p:spPr>
          <a:xfrm>
            <a:off x="2134163" y="2183322"/>
            <a:ext cx="114982" cy="709886"/>
          </a:xfrm>
          <a:custGeom>
            <a:avLst/>
            <a:gdLst>
              <a:gd name="connsiteX0" fmla="*/ 110188 w 114982"/>
              <a:gd name="connsiteY0" fmla="*/ 613388 h 709886"/>
              <a:gd name="connsiteX1" fmla="*/ 100969 w 114982"/>
              <a:gd name="connsiteY1" fmla="*/ 601295 h 709886"/>
              <a:gd name="connsiteX2" fmla="*/ 73312 w 114982"/>
              <a:gd name="connsiteY2" fmla="*/ 592373 h 709886"/>
              <a:gd name="connsiteX3" fmla="*/ 46547 w 114982"/>
              <a:gd name="connsiteY3" fmla="*/ 599312 h 709886"/>
              <a:gd name="connsiteX4" fmla="*/ 34850 w 114982"/>
              <a:gd name="connsiteY4" fmla="*/ 606152 h 709886"/>
              <a:gd name="connsiteX5" fmla="*/ 29448 w 114982"/>
              <a:gd name="connsiteY5" fmla="*/ 610117 h 709886"/>
              <a:gd name="connsiteX6" fmla="*/ 28506 w 114982"/>
              <a:gd name="connsiteY6" fmla="*/ 610860 h 709886"/>
              <a:gd name="connsiteX7" fmla="*/ 28506 w 114982"/>
              <a:gd name="connsiteY7" fmla="*/ 610860 h 709886"/>
              <a:gd name="connsiteX8" fmla="*/ 28506 w 114982"/>
              <a:gd name="connsiteY8" fmla="*/ 606548 h 709886"/>
              <a:gd name="connsiteX9" fmla="*/ 19585 w 114982"/>
              <a:gd name="connsiteY9" fmla="*/ 404526 h 709886"/>
              <a:gd name="connsiteX10" fmla="*/ -538 w 114982"/>
              <a:gd name="connsiteY10" fmla="*/ 1175 h 709886"/>
              <a:gd name="connsiteX11" fmla="*/ -1133 w 114982"/>
              <a:gd name="connsiteY11" fmla="*/ 1175 h 709886"/>
              <a:gd name="connsiteX12" fmla="*/ 10019 w 114982"/>
              <a:gd name="connsiteY12" fmla="*/ 404774 h 709886"/>
              <a:gd name="connsiteX13" fmla="*/ 16363 w 114982"/>
              <a:gd name="connsiteY13" fmla="*/ 606895 h 709886"/>
              <a:gd name="connsiteX14" fmla="*/ 17107 w 114982"/>
              <a:gd name="connsiteY14" fmla="*/ 627217 h 709886"/>
              <a:gd name="connsiteX15" fmla="*/ 17355 w 114982"/>
              <a:gd name="connsiteY15" fmla="*/ 633362 h 709886"/>
              <a:gd name="connsiteX16" fmla="*/ 17355 w 114982"/>
              <a:gd name="connsiteY16" fmla="*/ 636485 h 709886"/>
              <a:gd name="connsiteX17" fmla="*/ 18048 w 114982"/>
              <a:gd name="connsiteY17" fmla="*/ 636485 h 709886"/>
              <a:gd name="connsiteX18" fmla="*/ 19139 w 114982"/>
              <a:gd name="connsiteY18" fmla="*/ 635494 h 709886"/>
              <a:gd name="connsiteX19" fmla="*/ 28159 w 114982"/>
              <a:gd name="connsiteY19" fmla="*/ 627464 h 709886"/>
              <a:gd name="connsiteX20" fmla="*/ 33116 w 114982"/>
              <a:gd name="connsiteY20" fmla="*/ 623152 h 709886"/>
              <a:gd name="connsiteX21" fmla="*/ 37180 w 114982"/>
              <a:gd name="connsiteY21" fmla="*/ 619881 h 709886"/>
              <a:gd name="connsiteX22" fmla="*/ 42137 w 114982"/>
              <a:gd name="connsiteY22" fmla="*/ 616412 h 709886"/>
              <a:gd name="connsiteX23" fmla="*/ 52049 w 114982"/>
              <a:gd name="connsiteY23" fmla="*/ 610514 h 709886"/>
              <a:gd name="connsiteX24" fmla="*/ 93137 w 114982"/>
              <a:gd name="connsiteY24" fmla="*/ 610761 h 709886"/>
              <a:gd name="connsiteX25" fmla="*/ 97103 w 114982"/>
              <a:gd name="connsiteY25" fmla="*/ 650165 h 709886"/>
              <a:gd name="connsiteX26" fmla="*/ 68703 w 114982"/>
              <a:gd name="connsiteY26" fmla="*/ 688329 h 709886"/>
              <a:gd name="connsiteX27" fmla="*/ 53337 w 114982"/>
              <a:gd name="connsiteY27" fmla="*/ 708997 h 709886"/>
              <a:gd name="connsiteX28" fmla="*/ 76831 w 114982"/>
              <a:gd name="connsiteY28" fmla="*/ 696903 h 709886"/>
              <a:gd name="connsiteX29" fmla="*/ 108354 w 114982"/>
              <a:gd name="connsiteY29" fmla="*/ 655022 h 709886"/>
              <a:gd name="connsiteX30" fmla="*/ 113806 w 114982"/>
              <a:gd name="connsiteY30" fmla="*/ 627762 h 709886"/>
              <a:gd name="connsiteX31" fmla="*/ 110188 w 114982"/>
              <a:gd name="connsiteY31" fmla="*/ 613388 h 709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14982" h="709886">
                <a:moveTo>
                  <a:pt x="110188" y="613388"/>
                </a:moveTo>
                <a:cubicBezTo>
                  <a:pt x="107957" y="608779"/>
                  <a:pt x="104834" y="604665"/>
                  <a:pt x="100969" y="601295"/>
                </a:cubicBezTo>
                <a:cubicBezTo>
                  <a:pt x="93137" y="595045"/>
                  <a:pt x="83324" y="591873"/>
                  <a:pt x="73312" y="592373"/>
                </a:cubicBezTo>
                <a:cubicBezTo>
                  <a:pt x="63994" y="592750"/>
                  <a:pt x="54874" y="595114"/>
                  <a:pt x="46547" y="599312"/>
                </a:cubicBezTo>
                <a:cubicBezTo>
                  <a:pt x="42483" y="601250"/>
                  <a:pt x="38567" y="603540"/>
                  <a:pt x="34850" y="606152"/>
                </a:cubicBezTo>
                <a:cubicBezTo>
                  <a:pt x="33016" y="607441"/>
                  <a:pt x="31133" y="608680"/>
                  <a:pt x="29448" y="610117"/>
                </a:cubicBezTo>
                <a:lnTo>
                  <a:pt x="28506" y="610860"/>
                </a:lnTo>
                <a:lnTo>
                  <a:pt x="28506" y="610860"/>
                </a:lnTo>
                <a:lnTo>
                  <a:pt x="28506" y="606548"/>
                </a:lnTo>
                <a:lnTo>
                  <a:pt x="19585" y="404526"/>
                </a:lnTo>
                <a:cubicBezTo>
                  <a:pt x="13340" y="269811"/>
                  <a:pt x="6649" y="135360"/>
                  <a:pt x="-538" y="1175"/>
                </a:cubicBezTo>
                <a:cubicBezTo>
                  <a:pt x="-538" y="-460"/>
                  <a:pt x="-1183" y="-460"/>
                  <a:pt x="-1133" y="1175"/>
                </a:cubicBezTo>
                <a:cubicBezTo>
                  <a:pt x="2584" y="135246"/>
                  <a:pt x="6301" y="270059"/>
                  <a:pt x="10019" y="404774"/>
                </a:cubicBezTo>
                <a:cubicBezTo>
                  <a:pt x="12150" y="472181"/>
                  <a:pt x="14232" y="539553"/>
                  <a:pt x="16363" y="606895"/>
                </a:cubicBezTo>
                <a:lnTo>
                  <a:pt x="17107" y="627217"/>
                </a:lnTo>
                <a:lnTo>
                  <a:pt x="17355" y="633362"/>
                </a:lnTo>
                <a:lnTo>
                  <a:pt x="17355" y="636485"/>
                </a:lnTo>
                <a:cubicBezTo>
                  <a:pt x="17355" y="637328"/>
                  <a:pt x="17652" y="636881"/>
                  <a:pt x="18048" y="636485"/>
                </a:cubicBezTo>
                <a:lnTo>
                  <a:pt x="19139" y="635494"/>
                </a:lnTo>
                <a:lnTo>
                  <a:pt x="28159" y="627464"/>
                </a:lnTo>
                <a:lnTo>
                  <a:pt x="33116" y="623152"/>
                </a:lnTo>
                <a:lnTo>
                  <a:pt x="37180" y="619881"/>
                </a:lnTo>
                <a:cubicBezTo>
                  <a:pt x="38766" y="618622"/>
                  <a:pt x="40401" y="617462"/>
                  <a:pt x="42137" y="616412"/>
                </a:cubicBezTo>
                <a:cubicBezTo>
                  <a:pt x="45259" y="614171"/>
                  <a:pt x="48579" y="612199"/>
                  <a:pt x="52049" y="610514"/>
                </a:cubicBezTo>
                <a:cubicBezTo>
                  <a:pt x="65630" y="603674"/>
                  <a:pt x="82679" y="602038"/>
                  <a:pt x="93137" y="610761"/>
                </a:cubicBezTo>
                <a:cubicBezTo>
                  <a:pt x="103595" y="619485"/>
                  <a:pt x="103348" y="636287"/>
                  <a:pt x="97103" y="650165"/>
                </a:cubicBezTo>
                <a:cubicBezTo>
                  <a:pt x="90213" y="664612"/>
                  <a:pt x="80549" y="677578"/>
                  <a:pt x="68703" y="688329"/>
                </a:cubicBezTo>
                <a:cubicBezTo>
                  <a:pt x="56758" y="699530"/>
                  <a:pt x="51455" y="706519"/>
                  <a:pt x="53337" y="708997"/>
                </a:cubicBezTo>
                <a:cubicBezTo>
                  <a:pt x="55221" y="711475"/>
                  <a:pt x="63895" y="708749"/>
                  <a:pt x="76831" y="696903"/>
                </a:cubicBezTo>
                <a:cubicBezTo>
                  <a:pt x="90015" y="685172"/>
                  <a:pt x="100721" y="670932"/>
                  <a:pt x="108354" y="655022"/>
                </a:cubicBezTo>
                <a:cubicBezTo>
                  <a:pt x="112318" y="646492"/>
                  <a:pt x="114152" y="637149"/>
                  <a:pt x="113806" y="627762"/>
                </a:cubicBezTo>
                <a:cubicBezTo>
                  <a:pt x="113458" y="622795"/>
                  <a:pt x="112219" y="617928"/>
                  <a:pt x="110188" y="613388"/>
                </a:cubicBezTo>
                <a:close/>
              </a:path>
            </a:pathLst>
          </a:custGeom>
          <a:solidFill>
            <a:srgbClr val="BF8D77"/>
          </a:solidFill>
          <a:ln w="4948" cap="flat">
            <a:noFill/>
            <a:prstDash val="solid"/>
            <a:miter/>
          </a:ln>
        </p:spPr>
        <p:txBody>
          <a:bodyPr rtlCol="0" anchor="ctr"/>
          <a:lstStyle/>
          <a:p>
            <a:endParaRPr lang="fr-FR"/>
          </a:p>
        </p:txBody>
      </p:sp>
      <p:sp>
        <p:nvSpPr>
          <p:cNvPr id="85" name="Graphique 5">
            <a:extLst>
              <a:ext uri="{FF2B5EF4-FFF2-40B4-BE49-F238E27FC236}">
                <a16:creationId xmlns:a16="http://schemas.microsoft.com/office/drawing/2014/main" id="{B4B27B64-2C24-418B-90DA-98AA0E9C6167}"/>
              </a:ext>
            </a:extLst>
          </p:cNvPr>
          <p:cNvSpPr/>
          <p:nvPr/>
        </p:nvSpPr>
        <p:spPr>
          <a:xfrm>
            <a:off x="2521606" y="2520966"/>
            <a:ext cx="177028" cy="158097"/>
          </a:xfrm>
          <a:custGeom>
            <a:avLst/>
            <a:gdLst>
              <a:gd name="connsiteX0" fmla="*/ 175461 w 177028"/>
              <a:gd name="connsiteY0" fmla="*/ 145589 h 158097"/>
              <a:gd name="connsiteX1" fmla="*/ 152463 w 177028"/>
              <a:gd name="connsiteY1" fmla="*/ 149455 h 158097"/>
              <a:gd name="connsiteX2" fmla="*/ 136504 w 177028"/>
              <a:gd name="connsiteY2" fmla="*/ 149108 h 158097"/>
              <a:gd name="connsiteX3" fmla="*/ 134769 w 177028"/>
              <a:gd name="connsiteY3" fmla="*/ 148613 h 158097"/>
              <a:gd name="connsiteX4" fmla="*/ 134769 w 177028"/>
              <a:gd name="connsiteY4" fmla="*/ 148613 h 158097"/>
              <a:gd name="connsiteX5" fmla="*/ 134769 w 177028"/>
              <a:gd name="connsiteY5" fmla="*/ 148365 h 158097"/>
              <a:gd name="connsiteX6" fmla="*/ 137891 w 177028"/>
              <a:gd name="connsiteY6" fmla="*/ 143408 h 158097"/>
              <a:gd name="connsiteX7" fmla="*/ 142104 w 177028"/>
              <a:gd name="connsiteY7" fmla="*/ 135726 h 158097"/>
              <a:gd name="connsiteX8" fmla="*/ 142848 w 177028"/>
              <a:gd name="connsiteY8" fmla="*/ 135974 h 158097"/>
              <a:gd name="connsiteX9" fmla="*/ 159947 w 177028"/>
              <a:gd name="connsiteY9" fmla="*/ 133347 h 158097"/>
              <a:gd name="connsiteX10" fmla="*/ 175709 w 177028"/>
              <a:gd name="connsiteY10" fmla="*/ 127300 h 158097"/>
              <a:gd name="connsiteX11" fmla="*/ 175213 w 177028"/>
              <a:gd name="connsiteY11" fmla="*/ 126358 h 158097"/>
              <a:gd name="connsiteX12" fmla="*/ 159253 w 177028"/>
              <a:gd name="connsiteY12" fmla="*/ 128688 h 158097"/>
              <a:gd name="connsiteX13" fmla="*/ 145376 w 177028"/>
              <a:gd name="connsiteY13" fmla="*/ 128093 h 158097"/>
              <a:gd name="connsiteX14" fmla="*/ 150332 w 177028"/>
              <a:gd name="connsiteY14" fmla="*/ 109606 h 158097"/>
              <a:gd name="connsiteX15" fmla="*/ 131597 w 177028"/>
              <a:gd name="connsiteY15" fmla="*/ 41902 h 158097"/>
              <a:gd name="connsiteX16" fmla="*/ 71723 w 177028"/>
              <a:gd name="connsiteY16" fmla="*/ 5373 h 158097"/>
              <a:gd name="connsiteX17" fmla="*/ 1838 w 177028"/>
              <a:gd name="connsiteY17" fmla="*/ 2399 h 158097"/>
              <a:gd name="connsiteX18" fmla="*/ 1838 w 177028"/>
              <a:gd name="connsiteY18" fmla="*/ 3440 h 158097"/>
              <a:gd name="connsiteX19" fmla="*/ 70732 w 177028"/>
              <a:gd name="connsiteY19" fmla="*/ 8049 h 158097"/>
              <a:gd name="connsiteX20" fmla="*/ 127731 w 177028"/>
              <a:gd name="connsiteY20" fmla="*/ 44826 h 158097"/>
              <a:gd name="connsiteX21" fmla="*/ 143740 w 177028"/>
              <a:gd name="connsiteY21" fmla="*/ 108466 h 158097"/>
              <a:gd name="connsiteX22" fmla="*/ 131299 w 177028"/>
              <a:gd name="connsiteY22" fmla="*/ 139592 h 158097"/>
              <a:gd name="connsiteX23" fmla="*/ 125203 w 177028"/>
              <a:gd name="connsiteY23" fmla="*/ 149009 h 158097"/>
              <a:gd name="connsiteX24" fmla="*/ 124113 w 177028"/>
              <a:gd name="connsiteY24" fmla="*/ 150645 h 158097"/>
              <a:gd name="connsiteX25" fmla="*/ 125352 w 177028"/>
              <a:gd name="connsiteY25" fmla="*/ 151884 h 158097"/>
              <a:gd name="connsiteX26" fmla="*/ 128623 w 177028"/>
              <a:gd name="connsiteY26" fmla="*/ 154164 h 158097"/>
              <a:gd name="connsiteX27" fmla="*/ 132191 w 177028"/>
              <a:gd name="connsiteY27" fmla="*/ 155948 h 158097"/>
              <a:gd name="connsiteX28" fmla="*/ 134620 w 177028"/>
              <a:gd name="connsiteY28" fmla="*/ 156741 h 158097"/>
              <a:gd name="connsiteX29" fmla="*/ 153455 w 177028"/>
              <a:gd name="connsiteY29" fmla="*/ 157584 h 158097"/>
              <a:gd name="connsiteX30" fmla="*/ 175461 w 177028"/>
              <a:gd name="connsiteY30" fmla="*/ 145589 h 158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77028" h="158097">
                <a:moveTo>
                  <a:pt x="175461" y="145589"/>
                </a:moveTo>
                <a:cubicBezTo>
                  <a:pt x="174023" y="143706"/>
                  <a:pt x="167382" y="147274"/>
                  <a:pt x="152463" y="149455"/>
                </a:cubicBezTo>
                <a:cubicBezTo>
                  <a:pt x="147160" y="150263"/>
                  <a:pt x="141757" y="150144"/>
                  <a:pt x="136504" y="149108"/>
                </a:cubicBezTo>
                <a:cubicBezTo>
                  <a:pt x="135909" y="149004"/>
                  <a:pt x="135314" y="148835"/>
                  <a:pt x="134769" y="148613"/>
                </a:cubicBezTo>
                <a:lnTo>
                  <a:pt x="134769" y="148613"/>
                </a:lnTo>
                <a:cubicBezTo>
                  <a:pt x="134769" y="148613"/>
                  <a:pt x="134471" y="148613"/>
                  <a:pt x="134769" y="148365"/>
                </a:cubicBezTo>
                <a:lnTo>
                  <a:pt x="137891" y="143408"/>
                </a:lnTo>
                <a:cubicBezTo>
                  <a:pt x="139428" y="140930"/>
                  <a:pt x="140816" y="138452"/>
                  <a:pt x="142104" y="135726"/>
                </a:cubicBezTo>
                <a:lnTo>
                  <a:pt x="142848" y="135974"/>
                </a:lnTo>
                <a:cubicBezTo>
                  <a:pt x="148646" y="135780"/>
                  <a:pt x="154396" y="134898"/>
                  <a:pt x="159947" y="133347"/>
                </a:cubicBezTo>
                <a:cubicBezTo>
                  <a:pt x="165449" y="132028"/>
                  <a:pt x="170752" y="129996"/>
                  <a:pt x="175709" y="127300"/>
                </a:cubicBezTo>
                <a:cubicBezTo>
                  <a:pt x="176155" y="127003"/>
                  <a:pt x="175709" y="126210"/>
                  <a:pt x="175213" y="126358"/>
                </a:cubicBezTo>
                <a:cubicBezTo>
                  <a:pt x="170058" y="127959"/>
                  <a:pt x="164655" y="128747"/>
                  <a:pt x="159253" y="128688"/>
                </a:cubicBezTo>
                <a:cubicBezTo>
                  <a:pt x="154644" y="128817"/>
                  <a:pt x="149985" y="128618"/>
                  <a:pt x="145376" y="128093"/>
                </a:cubicBezTo>
                <a:cubicBezTo>
                  <a:pt x="147705" y="122130"/>
                  <a:pt x="149340" y="115930"/>
                  <a:pt x="150332" y="109606"/>
                </a:cubicBezTo>
                <a:cubicBezTo>
                  <a:pt x="154148" y="85394"/>
                  <a:pt x="147308" y="60716"/>
                  <a:pt x="131597" y="41902"/>
                </a:cubicBezTo>
                <a:cubicBezTo>
                  <a:pt x="115786" y="23984"/>
                  <a:pt x="94919" y="11256"/>
                  <a:pt x="71723" y="5373"/>
                </a:cubicBezTo>
                <a:cubicBezTo>
                  <a:pt x="48924" y="-659"/>
                  <a:pt x="25084" y="-1675"/>
                  <a:pt x="1838" y="2399"/>
                </a:cubicBezTo>
                <a:cubicBezTo>
                  <a:pt x="-2226" y="2994"/>
                  <a:pt x="-2028" y="3936"/>
                  <a:pt x="1838" y="3440"/>
                </a:cubicBezTo>
                <a:cubicBezTo>
                  <a:pt x="24886" y="-104"/>
                  <a:pt x="48379" y="1472"/>
                  <a:pt x="70732" y="8049"/>
                </a:cubicBezTo>
                <a:cubicBezTo>
                  <a:pt x="92986" y="14304"/>
                  <a:pt x="112861" y="27117"/>
                  <a:pt x="127731" y="44826"/>
                </a:cubicBezTo>
                <a:cubicBezTo>
                  <a:pt x="141955" y="62753"/>
                  <a:pt x="147804" y="85939"/>
                  <a:pt x="143740" y="108466"/>
                </a:cubicBezTo>
                <a:cubicBezTo>
                  <a:pt x="141559" y="119528"/>
                  <a:pt x="137346" y="130090"/>
                  <a:pt x="131299" y="139592"/>
                </a:cubicBezTo>
                <a:lnTo>
                  <a:pt x="125203" y="149009"/>
                </a:lnTo>
                <a:lnTo>
                  <a:pt x="124113" y="150645"/>
                </a:lnTo>
                <a:cubicBezTo>
                  <a:pt x="124113" y="151190"/>
                  <a:pt x="125004" y="151487"/>
                  <a:pt x="125352" y="151884"/>
                </a:cubicBezTo>
                <a:cubicBezTo>
                  <a:pt x="126392" y="152716"/>
                  <a:pt x="127483" y="153480"/>
                  <a:pt x="128623" y="154164"/>
                </a:cubicBezTo>
                <a:cubicBezTo>
                  <a:pt x="129713" y="154942"/>
                  <a:pt x="130903" y="155546"/>
                  <a:pt x="132191" y="155948"/>
                </a:cubicBezTo>
                <a:cubicBezTo>
                  <a:pt x="132985" y="156255"/>
                  <a:pt x="133777" y="156523"/>
                  <a:pt x="134620" y="156741"/>
                </a:cubicBezTo>
                <a:cubicBezTo>
                  <a:pt x="140816" y="158129"/>
                  <a:pt x="147160" y="158411"/>
                  <a:pt x="153455" y="157584"/>
                </a:cubicBezTo>
                <a:cubicBezTo>
                  <a:pt x="170752" y="155105"/>
                  <a:pt x="176898" y="146878"/>
                  <a:pt x="175461" y="145589"/>
                </a:cubicBezTo>
                <a:close/>
              </a:path>
            </a:pathLst>
          </a:custGeom>
          <a:solidFill>
            <a:srgbClr val="313759"/>
          </a:solidFill>
          <a:ln w="4948" cap="flat">
            <a:noFill/>
            <a:prstDash val="solid"/>
            <a:miter/>
          </a:ln>
        </p:spPr>
        <p:txBody>
          <a:bodyPr rtlCol="0" anchor="ctr"/>
          <a:lstStyle/>
          <a:p>
            <a:endParaRPr lang="fr-FR"/>
          </a:p>
        </p:txBody>
      </p:sp>
      <p:sp>
        <p:nvSpPr>
          <p:cNvPr id="141" name="Graphique 5">
            <a:extLst>
              <a:ext uri="{FF2B5EF4-FFF2-40B4-BE49-F238E27FC236}">
                <a16:creationId xmlns:a16="http://schemas.microsoft.com/office/drawing/2014/main" id="{E33BDE43-C7A7-4D6D-8103-6BE5A188EA9D}"/>
              </a:ext>
            </a:extLst>
          </p:cNvPr>
          <p:cNvSpPr/>
          <p:nvPr/>
        </p:nvSpPr>
        <p:spPr>
          <a:xfrm>
            <a:off x="1153537" y="5242490"/>
            <a:ext cx="1918823" cy="3223019"/>
          </a:xfrm>
          <a:custGeom>
            <a:avLst/>
            <a:gdLst>
              <a:gd name="connsiteX0" fmla="*/ 440636 w 1918823"/>
              <a:gd name="connsiteY0" fmla="*/ 51594 h 3223019"/>
              <a:gd name="connsiteX1" fmla="*/ 27818 w 1918823"/>
              <a:gd name="connsiteY1" fmla="*/ 3176298 h 3223019"/>
              <a:gd name="connsiteX2" fmla="*/ 407577 w 1918823"/>
              <a:gd name="connsiteY2" fmla="*/ 3156473 h 3223019"/>
              <a:gd name="connsiteX3" fmla="*/ 783122 w 1918823"/>
              <a:gd name="connsiteY3" fmla="*/ 715205 h 3223019"/>
              <a:gd name="connsiteX4" fmla="*/ 928344 w 1918823"/>
              <a:gd name="connsiteY4" fmla="*/ 676644 h 3223019"/>
              <a:gd name="connsiteX5" fmla="*/ 1574409 w 1918823"/>
              <a:gd name="connsiteY5" fmla="*/ 3130353 h 3223019"/>
              <a:gd name="connsiteX6" fmla="*/ 1917688 w 1918823"/>
              <a:gd name="connsiteY6" fmla="*/ 3114046 h 3223019"/>
              <a:gd name="connsiteX7" fmla="*/ 1551411 w 1918823"/>
              <a:gd name="connsiteY7" fmla="*/ 1192158 h 3223019"/>
              <a:gd name="connsiteX8" fmla="*/ 1483063 w 1918823"/>
              <a:gd name="connsiteY8" fmla="*/ -51 h 3223019"/>
              <a:gd name="connsiteX9" fmla="*/ 440636 w 1918823"/>
              <a:gd name="connsiteY9" fmla="*/ 51346 h 32230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18823" h="3223019">
                <a:moveTo>
                  <a:pt x="440636" y="51594"/>
                </a:moveTo>
                <a:cubicBezTo>
                  <a:pt x="34212" y="363846"/>
                  <a:pt x="-57035" y="1936359"/>
                  <a:pt x="27818" y="3176298"/>
                </a:cubicBezTo>
                <a:cubicBezTo>
                  <a:pt x="99587" y="3221947"/>
                  <a:pt x="173883" y="3261102"/>
                  <a:pt x="407577" y="3156473"/>
                </a:cubicBezTo>
                <a:cubicBezTo>
                  <a:pt x="302650" y="2787767"/>
                  <a:pt x="584123" y="1331928"/>
                  <a:pt x="783122" y="715205"/>
                </a:cubicBezTo>
                <a:lnTo>
                  <a:pt x="928344" y="676644"/>
                </a:lnTo>
                <a:cubicBezTo>
                  <a:pt x="929187" y="797233"/>
                  <a:pt x="1293828" y="2689879"/>
                  <a:pt x="1574409" y="3130353"/>
                </a:cubicBezTo>
                <a:cubicBezTo>
                  <a:pt x="1672297" y="3166237"/>
                  <a:pt x="1800916" y="3172779"/>
                  <a:pt x="1917688" y="3114046"/>
                </a:cubicBezTo>
                <a:cubicBezTo>
                  <a:pt x="1812613" y="2768190"/>
                  <a:pt x="1599934" y="1580491"/>
                  <a:pt x="1551411" y="1192158"/>
                </a:cubicBezTo>
                <a:cubicBezTo>
                  <a:pt x="1502888" y="803825"/>
                  <a:pt x="1483063" y="-51"/>
                  <a:pt x="1483063" y="-51"/>
                </a:cubicBezTo>
                <a:lnTo>
                  <a:pt x="440636" y="51346"/>
                </a:lnTo>
              </a:path>
            </a:pathLst>
          </a:custGeom>
          <a:solidFill>
            <a:srgbClr val="1760BF"/>
          </a:solidFill>
          <a:ln w="4948" cap="flat">
            <a:noFill/>
            <a:prstDash val="solid"/>
            <a:miter/>
          </a:ln>
        </p:spPr>
        <p:txBody>
          <a:bodyPr rtlCol="0" anchor="ctr"/>
          <a:lstStyle/>
          <a:p>
            <a:endParaRPr lang="fr-FR"/>
          </a:p>
        </p:txBody>
      </p:sp>
      <p:sp>
        <p:nvSpPr>
          <p:cNvPr id="142" name="Graphique 5">
            <a:extLst>
              <a:ext uri="{FF2B5EF4-FFF2-40B4-BE49-F238E27FC236}">
                <a16:creationId xmlns:a16="http://schemas.microsoft.com/office/drawing/2014/main" id="{4DBA8907-40FA-460D-A57D-EA02D3DF9AAE}"/>
              </a:ext>
            </a:extLst>
          </p:cNvPr>
          <p:cNvSpPr/>
          <p:nvPr/>
        </p:nvSpPr>
        <p:spPr>
          <a:xfrm>
            <a:off x="1937799" y="5876152"/>
            <a:ext cx="272626" cy="82349"/>
          </a:xfrm>
          <a:custGeom>
            <a:avLst/>
            <a:gdLst>
              <a:gd name="connsiteX0" fmla="*/ 247868 w 272626"/>
              <a:gd name="connsiteY0" fmla="*/ 2389 h 82349"/>
              <a:gd name="connsiteX1" fmla="*/ 1338 w 272626"/>
              <a:gd name="connsiteY1" fmla="*/ 80007 h 82349"/>
              <a:gd name="connsiteX2" fmla="*/ 1883 w 272626"/>
              <a:gd name="connsiteY2" fmla="*/ 82038 h 82349"/>
              <a:gd name="connsiteX3" fmla="*/ 252279 w 272626"/>
              <a:gd name="connsiteY3" fmla="*/ 17903 h 82349"/>
              <a:gd name="connsiteX4" fmla="*/ 247868 w 272626"/>
              <a:gd name="connsiteY4" fmla="*/ 2389 h 823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2626" h="82349">
                <a:moveTo>
                  <a:pt x="247868" y="2389"/>
                </a:moveTo>
                <a:cubicBezTo>
                  <a:pt x="165543" y="27717"/>
                  <a:pt x="83564" y="54332"/>
                  <a:pt x="1338" y="80007"/>
                </a:cubicBezTo>
                <a:cubicBezTo>
                  <a:pt x="-2281" y="81147"/>
                  <a:pt x="-1785" y="82980"/>
                  <a:pt x="1883" y="82038"/>
                </a:cubicBezTo>
                <a:cubicBezTo>
                  <a:pt x="85299" y="60429"/>
                  <a:pt x="169012" y="39810"/>
                  <a:pt x="252279" y="17903"/>
                </a:cubicBezTo>
                <a:cubicBezTo>
                  <a:pt x="280779" y="10369"/>
                  <a:pt x="276120" y="-6284"/>
                  <a:pt x="247868" y="2389"/>
                </a:cubicBezTo>
                <a:close/>
              </a:path>
            </a:pathLst>
          </a:custGeom>
          <a:solidFill>
            <a:srgbClr val="0C4E96"/>
          </a:solidFill>
          <a:ln w="4948" cap="flat">
            <a:noFill/>
            <a:prstDash val="solid"/>
            <a:miter/>
          </a:ln>
        </p:spPr>
        <p:txBody>
          <a:bodyPr rtlCol="0" anchor="ctr"/>
          <a:lstStyle/>
          <a:p>
            <a:endParaRPr lang="fr-FR"/>
          </a:p>
        </p:txBody>
      </p:sp>
      <p:sp>
        <p:nvSpPr>
          <p:cNvPr id="143" name="Graphique 5">
            <a:extLst>
              <a:ext uri="{FF2B5EF4-FFF2-40B4-BE49-F238E27FC236}">
                <a16:creationId xmlns:a16="http://schemas.microsoft.com/office/drawing/2014/main" id="{AEA1A68E-AC8A-48E2-A982-EB009BBC7E7A}"/>
              </a:ext>
            </a:extLst>
          </p:cNvPr>
          <p:cNvSpPr/>
          <p:nvPr/>
        </p:nvSpPr>
        <p:spPr>
          <a:xfrm>
            <a:off x="1618214" y="5296904"/>
            <a:ext cx="1022349" cy="469178"/>
          </a:xfrm>
          <a:custGeom>
            <a:avLst/>
            <a:gdLst>
              <a:gd name="connsiteX0" fmla="*/ 1003516 w 1022349"/>
              <a:gd name="connsiteY0" fmla="*/ 34948 h 469178"/>
              <a:gd name="connsiteX1" fmla="*/ 829547 w 1022349"/>
              <a:gd name="connsiteY1" fmla="*/ 90707 h 469178"/>
              <a:gd name="connsiteX2" fmla="*/ 828902 w 1022349"/>
              <a:gd name="connsiteY2" fmla="*/ 63398 h 469178"/>
              <a:gd name="connsiteX3" fmla="*/ 827812 w 1022349"/>
              <a:gd name="connsiteY3" fmla="*/ 25085 h 469178"/>
              <a:gd name="connsiteX4" fmla="*/ 824194 w 1022349"/>
              <a:gd name="connsiteY4" fmla="*/ 2682 h 469178"/>
              <a:gd name="connsiteX5" fmla="*/ 816462 w 1022349"/>
              <a:gd name="connsiteY5" fmla="*/ 764 h 469178"/>
              <a:gd name="connsiteX6" fmla="*/ 813786 w 1022349"/>
              <a:gd name="connsiteY6" fmla="*/ 6548 h 469178"/>
              <a:gd name="connsiteX7" fmla="*/ 817007 w 1022349"/>
              <a:gd name="connsiteY7" fmla="*/ 60473 h 469178"/>
              <a:gd name="connsiteX8" fmla="*/ 819386 w 1022349"/>
              <a:gd name="connsiteY8" fmla="*/ 109195 h 469178"/>
              <a:gd name="connsiteX9" fmla="*/ 791383 w 1022349"/>
              <a:gd name="connsiteY9" fmla="*/ 115093 h 469178"/>
              <a:gd name="connsiteX10" fmla="*/ 790540 w 1022349"/>
              <a:gd name="connsiteY10" fmla="*/ 115093 h 469178"/>
              <a:gd name="connsiteX11" fmla="*/ 790540 w 1022349"/>
              <a:gd name="connsiteY11" fmla="*/ 114250 h 469178"/>
              <a:gd name="connsiteX12" fmla="*/ 789945 w 1022349"/>
              <a:gd name="connsiteY12" fmla="*/ 107460 h 469178"/>
              <a:gd name="connsiteX13" fmla="*/ 788706 w 1022349"/>
              <a:gd name="connsiteY13" fmla="*/ 92591 h 469178"/>
              <a:gd name="connsiteX14" fmla="*/ 785336 w 1022349"/>
              <a:gd name="connsiteY14" fmla="*/ 62357 h 469178"/>
              <a:gd name="connsiteX15" fmla="*/ 769327 w 1022349"/>
              <a:gd name="connsiteY15" fmla="*/ 5606 h 469178"/>
              <a:gd name="connsiteX16" fmla="*/ 768286 w 1022349"/>
              <a:gd name="connsiteY16" fmla="*/ 6052 h 469178"/>
              <a:gd name="connsiteX17" fmla="*/ 776018 w 1022349"/>
              <a:gd name="connsiteY17" fmla="*/ 64637 h 469178"/>
              <a:gd name="connsiteX18" fmla="*/ 779091 w 1022349"/>
              <a:gd name="connsiteY18" fmla="*/ 93978 h 469178"/>
              <a:gd name="connsiteX19" fmla="*/ 779933 w 1022349"/>
              <a:gd name="connsiteY19" fmla="*/ 102602 h 469178"/>
              <a:gd name="connsiteX20" fmla="*/ 601008 w 1022349"/>
              <a:gd name="connsiteY20" fmla="*/ 131696 h 469178"/>
              <a:gd name="connsiteX21" fmla="*/ 590550 w 1022349"/>
              <a:gd name="connsiteY21" fmla="*/ 135910 h 469178"/>
              <a:gd name="connsiteX22" fmla="*/ 609533 w 1022349"/>
              <a:gd name="connsiteY22" fmla="*/ 30041 h 469178"/>
              <a:gd name="connsiteX23" fmla="*/ 607451 w 1022349"/>
              <a:gd name="connsiteY23" fmla="*/ 29645 h 469178"/>
              <a:gd name="connsiteX24" fmla="*/ 523193 w 1022349"/>
              <a:gd name="connsiteY24" fmla="*/ 458967 h 469178"/>
              <a:gd name="connsiteX25" fmla="*/ 425304 w 1022349"/>
              <a:gd name="connsiteY25" fmla="*/ 446179 h 469178"/>
              <a:gd name="connsiteX26" fmla="*/ 463468 w 1022349"/>
              <a:gd name="connsiteY26" fmla="*/ 106369 h 469178"/>
              <a:gd name="connsiteX27" fmla="*/ 447409 w 1022349"/>
              <a:gd name="connsiteY27" fmla="*/ 104684 h 469178"/>
              <a:gd name="connsiteX28" fmla="*/ 443742 w 1022349"/>
              <a:gd name="connsiteY28" fmla="*/ 142303 h 469178"/>
              <a:gd name="connsiteX29" fmla="*/ 414003 w 1022349"/>
              <a:gd name="connsiteY29" fmla="*/ 137694 h 469178"/>
              <a:gd name="connsiteX30" fmla="*/ 198104 w 1022349"/>
              <a:gd name="connsiteY30" fmla="*/ 104882 h 469178"/>
              <a:gd name="connsiteX31" fmla="*/ 95209 w 1022349"/>
              <a:gd name="connsiteY31" fmla="*/ 68205 h 469178"/>
              <a:gd name="connsiteX32" fmla="*/ 3317 w 1022349"/>
              <a:gd name="connsiteY32" fmla="*/ 10265 h 469178"/>
              <a:gd name="connsiteX33" fmla="*/ 1979 w 1022349"/>
              <a:gd name="connsiteY33" fmla="*/ 11801 h 469178"/>
              <a:gd name="connsiteX34" fmla="*/ 93326 w 1022349"/>
              <a:gd name="connsiteY34" fmla="*/ 73360 h 469178"/>
              <a:gd name="connsiteX35" fmla="*/ 196071 w 1022349"/>
              <a:gd name="connsiteY35" fmla="*/ 114052 h 469178"/>
              <a:gd name="connsiteX36" fmla="*/ 413409 w 1022349"/>
              <a:gd name="connsiteY36" fmla="*/ 153703 h 469178"/>
              <a:gd name="connsiteX37" fmla="*/ 443147 w 1022349"/>
              <a:gd name="connsiteY37" fmla="*/ 152662 h 469178"/>
              <a:gd name="connsiteX38" fmla="*/ 413409 w 1022349"/>
              <a:gd name="connsiteY38" fmla="*/ 455795 h 469178"/>
              <a:gd name="connsiteX39" fmla="*/ 530924 w 1022349"/>
              <a:gd name="connsiteY39" fmla="*/ 469128 h 469178"/>
              <a:gd name="connsiteX40" fmla="*/ 588915 w 1022349"/>
              <a:gd name="connsiteY40" fmla="*/ 145376 h 469178"/>
              <a:gd name="connsiteX41" fmla="*/ 604279 w 1022349"/>
              <a:gd name="connsiteY41" fmla="*/ 147408 h 469178"/>
              <a:gd name="connsiteX42" fmla="*/ 780181 w 1022349"/>
              <a:gd name="connsiteY42" fmla="*/ 104684 h 469178"/>
              <a:gd name="connsiteX43" fmla="*/ 782263 w 1022349"/>
              <a:gd name="connsiteY43" fmla="*/ 126790 h 469178"/>
              <a:gd name="connsiteX44" fmla="*/ 803724 w 1022349"/>
              <a:gd name="connsiteY44" fmla="*/ 122378 h 469178"/>
              <a:gd name="connsiteX45" fmla="*/ 830043 w 1022349"/>
              <a:gd name="connsiteY45" fmla="*/ 117422 h 469178"/>
              <a:gd name="connsiteX46" fmla="*/ 829448 w 1022349"/>
              <a:gd name="connsiteY46" fmla="*/ 93136 h 469178"/>
              <a:gd name="connsiteX47" fmla="*/ 1007878 w 1022349"/>
              <a:gd name="connsiteY47" fmla="*/ 50511 h 469178"/>
              <a:gd name="connsiteX48" fmla="*/ 1003516 w 1022349"/>
              <a:gd name="connsiteY48" fmla="*/ 34948 h 469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1022349" h="469178">
                <a:moveTo>
                  <a:pt x="1003516" y="34948"/>
                </a:moveTo>
                <a:cubicBezTo>
                  <a:pt x="945377" y="52989"/>
                  <a:pt x="887586" y="72269"/>
                  <a:pt x="829547" y="90707"/>
                </a:cubicBezTo>
                <a:lnTo>
                  <a:pt x="828902" y="63398"/>
                </a:lnTo>
                <a:cubicBezTo>
                  <a:pt x="828506" y="50610"/>
                  <a:pt x="828159" y="37872"/>
                  <a:pt x="827812" y="25085"/>
                </a:cubicBezTo>
                <a:cubicBezTo>
                  <a:pt x="827812" y="17254"/>
                  <a:pt x="828060" y="9522"/>
                  <a:pt x="824194" y="2682"/>
                </a:cubicBezTo>
                <a:cubicBezTo>
                  <a:pt x="822559" y="10"/>
                  <a:pt x="819089" y="-852"/>
                  <a:pt x="816462" y="764"/>
                </a:cubicBezTo>
                <a:cubicBezTo>
                  <a:pt x="814430" y="1963"/>
                  <a:pt x="813389" y="4258"/>
                  <a:pt x="813786" y="6548"/>
                </a:cubicBezTo>
                <a:cubicBezTo>
                  <a:pt x="815025" y="24490"/>
                  <a:pt x="816065" y="42481"/>
                  <a:pt x="817007" y="60473"/>
                </a:cubicBezTo>
                <a:lnTo>
                  <a:pt x="819386" y="109195"/>
                </a:lnTo>
                <a:lnTo>
                  <a:pt x="791383" y="115093"/>
                </a:lnTo>
                <a:lnTo>
                  <a:pt x="790540" y="115093"/>
                </a:lnTo>
                <a:lnTo>
                  <a:pt x="790540" y="114250"/>
                </a:lnTo>
                <a:lnTo>
                  <a:pt x="789945" y="107460"/>
                </a:lnTo>
                <a:cubicBezTo>
                  <a:pt x="789549" y="102504"/>
                  <a:pt x="789103" y="97547"/>
                  <a:pt x="788706" y="92591"/>
                </a:cubicBezTo>
                <a:cubicBezTo>
                  <a:pt x="787814" y="82678"/>
                  <a:pt x="786773" y="72369"/>
                  <a:pt x="785336" y="62357"/>
                </a:cubicBezTo>
                <a:cubicBezTo>
                  <a:pt x="783056" y="42710"/>
                  <a:pt x="777653" y="23553"/>
                  <a:pt x="769327" y="5606"/>
                </a:cubicBezTo>
                <a:cubicBezTo>
                  <a:pt x="769029" y="5011"/>
                  <a:pt x="768187" y="5606"/>
                  <a:pt x="768286" y="6052"/>
                </a:cubicBezTo>
                <a:cubicBezTo>
                  <a:pt x="771260" y="25580"/>
                  <a:pt x="773787" y="45059"/>
                  <a:pt x="776018" y="64637"/>
                </a:cubicBezTo>
                <a:lnTo>
                  <a:pt x="779091" y="93978"/>
                </a:lnTo>
                <a:cubicBezTo>
                  <a:pt x="779388" y="96853"/>
                  <a:pt x="779636" y="99728"/>
                  <a:pt x="779933" y="102602"/>
                </a:cubicBezTo>
                <a:cubicBezTo>
                  <a:pt x="720457" y="112515"/>
                  <a:pt x="660534" y="121437"/>
                  <a:pt x="601008" y="131696"/>
                </a:cubicBezTo>
                <a:cubicBezTo>
                  <a:pt x="597241" y="132192"/>
                  <a:pt x="593623" y="133679"/>
                  <a:pt x="590550" y="135910"/>
                </a:cubicBezTo>
                <a:cubicBezTo>
                  <a:pt x="596845" y="100620"/>
                  <a:pt x="603139" y="65331"/>
                  <a:pt x="609533" y="30041"/>
                </a:cubicBezTo>
                <a:cubicBezTo>
                  <a:pt x="611863" y="17105"/>
                  <a:pt x="609979" y="16708"/>
                  <a:pt x="607451" y="29645"/>
                </a:cubicBezTo>
                <a:cubicBezTo>
                  <a:pt x="579448" y="172735"/>
                  <a:pt x="551345" y="315876"/>
                  <a:pt x="523193" y="458967"/>
                </a:cubicBezTo>
                <a:lnTo>
                  <a:pt x="425304" y="446179"/>
                </a:lnTo>
                <a:cubicBezTo>
                  <a:pt x="438042" y="332876"/>
                  <a:pt x="450730" y="219623"/>
                  <a:pt x="463468" y="106369"/>
                </a:cubicBezTo>
                <a:cubicBezTo>
                  <a:pt x="474719" y="4516"/>
                  <a:pt x="457521" y="2583"/>
                  <a:pt x="447409" y="104684"/>
                </a:cubicBezTo>
                <a:cubicBezTo>
                  <a:pt x="446220" y="117224"/>
                  <a:pt x="444981" y="129764"/>
                  <a:pt x="443742" y="142303"/>
                </a:cubicBezTo>
                <a:cubicBezTo>
                  <a:pt x="434077" y="139478"/>
                  <a:pt x="424065" y="137892"/>
                  <a:pt x="414003" y="137694"/>
                </a:cubicBezTo>
                <a:cubicBezTo>
                  <a:pt x="341095" y="134076"/>
                  <a:pt x="268782" y="123072"/>
                  <a:pt x="198104" y="104882"/>
                </a:cubicBezTo>
                <a:cubicBezTo>
                  <a:pt x="162765" y="95812"/>
                  <a:pt x="128317" y="83520"/>
                  <a:pt x="95209" y="68205"/>
                </a:cubicBezTo>
                <a:cubicBezTo>
                  <a:pt x="62001" y="53282"/>
                  <a:pt x="31073" y="33778"/>
                  <a:pt x="3317" y="10265"/>
                </a:cubicBezTo>
                <a:cubicBezTo>
                  <a:pt x="-1639" y="6250"/>
                  <a:pt x="-2977" y="7589"/>
                  <a:pt x="1979" y="11801"/>
                </a:cubicBezTo>
                <a:cubicBezTo>
                  <a:pt x="29438" y="36445"/>
                  <a:pt x="60167" y="57162"/>
                  <a:pt x="93326" y="73360"/>
                </a:cubicBezTo>
                <a:cubicBezTo>
                  <a:pt x="126286" y="90013"/>
                  <a:pt x="160683" y="103643"/>
                  <a:pt x="196071" y="114052"/>
                </a:cubicBezTo>
                <a:cubicBezTo>
                  <a:pt x="266898" y="134918"/>
                  <a:pt x="339757" y="148201"/>
                  <a:pt x="413409" y="153703"/>
                </a:cubicBezTo>
                <a:cubicBezTo>
                  <a:pt x="423321" y="154793"/>
                  <a:pt x="433333" y="154446"/>
                  <a:pt x="443147" y="152662"/>
                </a:cubicBezTo>
                <a:lnTo>
                  <a:pt x="413409" y="455795"/>
                </a:lnTo>
                <a:lnTo>
                  <a:pt x="530924" y="469128"/>
                </a:lnTo>
                <a:lnTo>
                  <a:pt x="588915" y="145376"/>
                </a:lnTo>
                <a:cubicBezTo>
                  <a:pt x="591343" y="147904"/>
                  <a:pt x="596597" y="149193"/>
                  <a:pt x="604279" y="147408"/>
                </a:cubicBezTo>
                <a:cubicBezTo>
                  <a:pt x="663012" y="133729"/>
                  <a:pt x="721498" y="118760"/>
                  <a:pt x="780181" y="104684"/>
                </a:cubicBezTo>
                <a:lnTo>
                  <a:pt x="782263" y="126790"/>
                </a:lnTo>
                <a:lnTo>
                  <a:pt x="803724" y="122378"/>
                </a:lnTo>
                <a:lnTo>
                  <a:pt x="830043" y="117422"/>
                </a:lnTo>
                <a:lnTo>
                  <a:pt x="829448" y="93136"/>
                </a:lnTo>
                <a:cubicBezTo>
                  <a:pt x="888925" y="78762"/>
                  <a:pt x="948401" y="65281"/>
                  <a:pt x="1007878" y="50511"/>
                </a:cubicBezTo>
                <a:cubicBezTo>
                  <a:pt x="1028446" y="45356"/>
                  <a:pt x="1023837" y="28653"/>
                  <a:pt x="1003516" y="34948"/>
                </a:cubicBezTo>
                <a:close/>
              </a:path>
            </a:pathLst>
          </a:custGeom>
          <a:solidFill>
            <a:srgbClr val="0C4E96"/>
          </a:solidFill>
          <a:ln w="4948" cap="flat">
            <a:noFill/>
            <a:prstDash val="solid"/>
            <a:miter/>
          </a:ln>
        </p:spPr>
        <p:txBody>
          <a:bodyPr rtlCol="0" anchor="ctr"/>
          <a:lstStyle/>
          <a:p>
            <a:endParaRPr lang="fr-FR"/>
          </a:p>
        </p:txBody>
      </p:sp>
      <p:sp>
        <p:nvSpPr>
          <p:cNvPr id="144" name="Graphique 5">
            <a:extLst>
              <a:ext uri="{FF2B5EF4-FFF2-40B4-BE49-F238E27FC236}">
                <a16:creationId xmlns:a16="http://schemas.microsoft.com/office/drawing/2014/main" id="{FECE9278-F4A1-4C9D-9F1F-00EC96CDFEBA}"/>
              </a:ext>
            </a:extLst>
          </p:cNvPr>
          <p:cNvSpPr/>
          <p:nvPr/>
        </p:nvSpPr>
        <p:spPr>
          <a:xfrm>
            <a:off x="2118971" y="5367295"/>
            <a:ext cx="70745" cy="67585"/>
          </a:xfrm>
          <a:custGeom>
            <a:avLst/>
            <a:gdLst>
              <a:gd name="connsiteX0" fmla="*/ 16587 w 70745"/>
              <a:gd name="connsiteY0" fmla="*/ 64528 h 67585"/>
              <a:gd name="connsiteX1" fmla="*/ 37107 w 70745"/>
              <a:gd name="connsiteY1" fmla="*/ 66758 h 67585"/>
              <a:gd name="connsiteX2" fmla="*/ 63871 w 70745"/>
              <a:gd name="connsiteY2" fmla="*/ 40440 h 67585"/>
              <a:gd name="connsiteX3" fmla="*/ 58122 w 70745"/>
              <a:gd name="connsiteY3" fmla="*/ 39498 h 67585"/>
              <a:gd name="connsiteX4" fmla="*/ 43897 w 70745"/>
              <a:gd name="connsiteY4" fmla="*/ 46189 h 67585"/>
              <a:gd name="connsiteX5" fmla="*/ 36710 w 70745"/>
              <a:gd name="connsiteY5" fmla="*/ 49361 h 67585"/>
              <a:gd name="connsiteX6" fmla="*/ 27640 w 70745"/>
              <a:gd name="connsiteY6" fmla="*/ 51790 h 67585"/>
              <a:gd name="connsiteX7" fmla="*/ 18025 w 70745"/>
              <a:gd name="connsiteY7" fmla="*/ 46338 h 67585"/>
              <a:gd name="connsiteX8" fmla="*/ 17083 w 70745"/>
              <a:gd name="connsiteY8" fmla="*/ 30824 h 67585"/>
              <a:gd name="connsiteX9" fmla="*/ 29325 w 70745"/>
              <a:gd name="connsiteY9" fmla="*/ 20217 h 67585"/>
              <a:gd name="connsiteX10" fmla="*/ 57676 w 70745"/>
              <a:gd name="connsiteY10" fmla="*/ 36722 h 67585"/>
              <a:gd name="connsiteX11" fmla="*/ 68481 w 70745"/>
              <a:gd name="connsiteY11" fmla="*/ 36722 h 67585"/>
              <a:gd name="connsiteX12" fmla="*/ 60402 w 70745"/>
              <a:gd name="connsiteY12" fmla="*/ 8966 h 67585"/>
              <a:gd name="connsiteX13" fmla="*/ 31110 w 70745"/>
              <a:gd name="connsiteY13" fmla="*/ 392 h 67585"/>
              <a:gd name="connsiteX14" fmla="*/ 4147 w 70745"/>
              <a:gd name="connsiteY14" fmla="*/ 17640 h 67585"/>
              <a:gd name="connsiteX15" fmla="*/ 925 w 70745"/>
              <a:gd name="connsiteY15" fmla="*/ 47378 h 67585"/>
              <a:gd name="connsiteX16" fmla="*/ 16587 w 70745"/>
              <a:gd name="connsiteY16" fmla="*/ 64528 h 67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0745" h="67585">
                <a:moveTo>
                  <a:pt x="16587" y="64528"/>
                </a:moveTo>
                <a:cubicBezTo>
                  <a:pt x="22981" y="67551"/>
                  <a:pt x="30217" y="68294"/>
                  <a:pt x="37107" y="66758"/>
                </a:cubicBezTo>
                <a:cubicBezTo>
                  <a:pt x="50092" y="63437"/>
                  <a:pt x="60303" y="53376"/>
                  <a:pt x="63871" y="40440"/>
                </a:cubicBezTo>
                <a:cubicBezTo>
                  <a:pt x="64367" y="38754"/>
                  <a:pt x="59559" y="38457"/>
                  <a:pt x="58122" y="39498"/>
                </a:cubicBezTo>
                <a:cubicBezTo>
                  <a:pt x="53810" y="42521"/>
                  <a:pt x="49002" y="44752"/>
                  <a:pt x="43897" y="46189"/>
                </a:cubicBezTo>
                <a:cubicBezTo>
                  <a:pt x="41369" y="46982"/>
                  <a:pt x="38990" y="48023"/>
                  <a:pt x="36710" y="49361"/>
                </a:cubicBezTo>
                <a:cubicBezTo>
                  <a:pt x="33984" y="51046"/>
                  <a:pt x="30812" y="51889"/>
                  <a:pt x="27640" y="51790"/>
                </a:cubicBezTo>
                <a:cubicBezTo>
                  <a:pt x="23774" y="51591"/>
                  <a:pt x="20205" y="49559"/>
                  <a:pt x="18025" y="46338"/>
                </a:cubicBezTo>
                <a:cubicBezTo>
                  <a:pt x="15200" y="41629"/>
                  <a:pt x="14852" y="35830"/>
                  <a:pt x="17083" y="30824"/>
                </a:cubicBezTo>
                <a:cubicBezTo>
                  <a:pt x="19363" y="25620"/>
                  <a:pt x="23873" y="21754"/>
                  <a:pt x="29325" y="20217"/>
                </a:cubicBezTo>
                <a:cubicBezTo>
                  <a:pt x="41667" y="17194"/>
                  <a:pt x="54207" y="24480"/>
                  <a:pt x="57676" y="36722"/>
                </a:cubicBezTo>
                <a:cubicBezTo>
                  <a:pt x="58320" y="38754"/>
                  <a:pt x="67043" y="40489"/>
                  <a:pt x="68481" y="36722"/>
                </a:cubicBezTo>
                <a:cubicBezTo>
                  <a:pt x="71504" y="26710"/>
                  <a:pt x="68332" y="15806"/>
                  <a:pt x="60402" y="8966"/>
                </a:cubicBezTo>
                <a:cubicBezTo>
                  <a:pt x="52422" y="1859"/>
                  <a:pt x="41667" y="-1288"/>
                  <a:pt x="31110" y="392"/>
                </a:cubicBezTo>
                <a:cubicBezTo>
                  <a:pt x="20007" y="1909"/>
                  <a:pt x="10144" y="8223"/>
                  <a:pt x="4147" y="17640"/>
                </a:cubicBezTo>
                <a:cubicBezTo>
                  <a:pt x="-1503" y="26512"/>
                  <a:pt x="-2693" y="37515"/>
                  <a:pt x="925" y="47378"/>
                </a:cubicBezTo>
                <a:cubicBezTo>
                  <a:pt x="3701" y="54912"/>
                  <a:pt x="9351" y="61058"/>
                  <a:pt x="16587" y="64528"/>
                </a:cubicBezTo>
                <a:close/>
              </a:path>
            </a:pathLst>
          </a:custGeom>
          <a:solidFill>
            <a:srgbClr val="0C4E96"/>
          </a:solidFill>
          <a:ln w="4948" cap="flat">
            <a:noFill/>
            <a:prstDash val="solid"/>
            <a:miter/>
          </a:ln>
        </p:spPr>
        <p:txBody>
          <a:bodyPr rtlCol="0" anchor="ctr"/>
          <a:lstStyle/>
          <a:p>
            <a:endParaRPr lang="fr-FR"/>
          </a:p>
        </p:txBody>
      </p:sp>
      <p:grpSp>
        <p:nvGrpSpPr>
          <p:cNvPr id="145" name="Graphique 5">
            <a:extLst>
              <a:ext uri="{FF2B5EF4-FFF2-40B4-BE49-F238E27FC236}">
                <a16:creationId xmlns:a16="http://schemas.microsoft.com/office/drawing/2014/main" id="{40E42E60-F1AA-40CF-91D7-132AF3C2FBDA}"/>
              </a:ext>
            </a:extLst>
          </p:cNvPr>
          <p:cNvGrpSpPr/>
          <p:nvPr/>
        </p:nvGrpSpPr>
        <p:grpSpPr>
          <a:xfrm>
            <a:off x="1672105" y="3731186"/>
            <a:ext cx="849303" cy="1597256"/>
            <a:chOff x="8521093" y="4210487"/>
            <a:chExt cx="849303" cy="1597256"/>
          </a:xfrm>
        </p:grpSpPr>
        <p:sp>
          <p:nvSpPr>
            <p:cNvPr id="146" name="Graphique 5">
              <a:extLst>
                <a:ext uri="{FF2B5EF4-FFF2-40B4-BE49-F238E27FC236}">
                  <a16:creationId xmlns:a16="http://schemas.microsoft.com/office/drawing/2014/main" id="{78770943-7841-4E10-94C7-3CBF9B0FB6E3}"/>
                </a:ext>
              </a:extLst>
            </p:cNvPr>
            <p:cNvSpPr/>
            <p:nvPr/>
          </p:nvSpPr>
          <p:spPr>
            <a:xfrm>
              <a:off x="8521093" y="5455732"/>
              <a:ext cx="849303" cy="352010"/>
            </a:xfrm>
            <a:custGeom>
              <a:avLst/>
              <a:gdLst>
                <a:gd name="connsiteX0" fmla="*/ 122900 w 849303"/>
                <a:gd name="connsiteY0" fmla="*/ 66563 h 352010"/>
                <a:gd name="connsiteX1" fmla="*/ 828342 w 849303"/>
                <a:gd name="connsiteY1" fmla="*/ -51 h 352010"/>
                <a:gd name="connsiteX2" fmla="*/ 848168 w 849303"/>
                <a:gd name="connsiteY2" fmla="*/ 309921 h 352010"/>
                <a:gd name="connsiteX3" fmla="*/ 73981 w 849303"/>
                <a:gd name="connsiteY3" fmla="*/ 328408 h 352010"/>
                <a:gd name="connsiteX4" fmla="*/ 122900 w 849303"/>
                <a:gd name="connsiteY4" fmla="*/ 66563 h 3520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9303" h="352010">
                  <a:moveTo>
                    <a:pt x="122900" y="66563"/>
                  </a:moveTo>
                  <a:lnTo>
                    <a:pt x="828342" y="-51"/>
                  </a:lnTo>
                  <a:lnTo>
                    <a:pt x="848168" y="309921"/>
                  </a:lnTo>
                  <a:cubicBezTo>
                    <a:pt x="848168" y="309921"/>
                    <a:pt x="267924" y="390611"/>
                    <a:pt x="73981" y="328408"/>
                  </a:cubicBezTo>
                  <a:cubicBezTo>
                    <a:pt x="-119963" y="266206"/>
                    <a:pt x="122900" y="66563"/>
                    <a:pt x="122900" y="66563"/>
                  </a:cubicBezTo>
                  <a:close/>
                </a:path>
              </a:pathLst>
            </a:custGeom>
            <a:solidFill>
              <a:srgbClr val="C9947D"/>
            </a:solidFill>
            <a:ln w="4948" cap="flat">
              <a:noFill/>
              <a:prstDash val="solid"/>
              <a:miter/>
            </a:ln>
          </p:spPr>
          <p:txBody>
            <a:bodyPr rtlCol="0" anchor="ctr"/>
            <a:lstStyle/>
            <a:p>
              <a:endParaRPr lang="fr-FR"/>
            </a:p>
          </p:txBody>
        </p:sp>
        <p:sp>
          <p:nvSpPr>
            <p:cNvPr id="147" name="Graphique 5">
              <a:extLst>
                <a:ext uri="{FF2B5EF4-FFF2-40B4-BE49-F238E27FC236}">
                  <a16:creationId xmlns:a16="http://schemas.microsoft.com/office/drawing/2014/main" id="{F7C42CF9-68F0-444C-AF0D-8D0D3ABA6D84}"/>
                </a:ext>
              </a:extLst>
            </p:cNvPr>
            <p:cNvSpPr/>
            <p:nvPr/>
          </p:nvSpPr>
          <p:spPr>
            <a:xfrm>
              <a:off x="8606027" y="4210487"/>
              <a:ext cx="744742" cy="1362918"/>
            </a:xfrm>
            <a:custGeom>
              <a:avLst/>
              <a:gdLst>
                <a:gd name="connsiteX0" fmla="*/ 40692 w 744742"/>
                <a:gd name="connsiteY0" fmla="*/ 1343083 h 1362918"/>
                <a:gd name="connsiteX1" fmla="*/ 743607 w 744742"/>
                <a:gd name="connsiteY1" fmla="*/ 1288563 h 1362918"/>
                <a:gd name="connsiteX2" fmla="*/ 566119 w 744742"/>
                <a:gd name="connsiteY2" fmla="*/ 1538 h 1362918"/>
                <a:gd name="connsiteX3" fmla="*/ 80393 w 744742"/>
                <a:gd name="connsiteY3" fmla="*/ 1538 h 1362918"/>
                <a:gd name="connsiteX4" fmla="*/ 40692 w 744742"/>
                <a:gd name="connsiteY4" fmla="*/ 1343083 h 13629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4742" h="1362918">
                  <a:moveTo>
                    <a:pt x="40692" y="1343083"/>
                  </a:moveTo>
                  <a:cubicBezTo>
                    <a:pt x="151913" y="1380058"/>
                    <a:pt x="541287" y="1367022"/>
                    <a:pt x="743607" y="1288563"/>
                  </a:cubicBezTo>
                  <a:lnTo>
                    <a:pt x="566119" y="1538"/>
                  </a:lnTo>
                  <a:cubicBezTo>
                    <a:pt x="566119" y="1538"/>
                    <a:pt x="236766" y="56653"/>
                    <a:pt x="80393" y="1538"/>
                  </a:cubicBezTo>
                  <a:cubicBezTo>
                    <a:pt x="-75981" y="-53577"/>
                    <a:pt x="40692" y="1343083"/>
                    <a:pt x="40692" y="1343083"/>
                  </a:cubicBezTo>
                  <a:close/>
                </a:path>
              </a:pathLst>
            </a:custGeom>
            <a:solidFill>
              <a:srgbClr val="FFFFFF"/>
            </a:solidFill>
            <a:ln w="4948" cap="flat">
              <a:noFill/>
              <a:prstDash val="solid"/>
              <a:miter/>
            </a:ln>
          </p:spPr>
          <p:txBody>
            <a:bodyPr rtlCol="0" anchor="ctr"/>
            <a:lstStyle/>
            <a:p>
              <a:endParaRPr lang="fr-FR"/>
            </a:p>
          </p:txBody>
        </p:sp>
        <p:sp>
          <p:nvSpPr>
            <p:cNvPr id="148" name="Graphique 5">
              <a:extLst>
                <a:ext uri="{FF2B5EF4-FFF2-40B4-BE49-F238E27FC236}">
                  <a16:creationId xmlns:a16="http://schemas.microsoft.com/office/drawing/2014/main" id="{97A41522-A6C4-4C12-9BC2-C23AC373DF95}"/>
                </a:ext>
              </a:extLst>
            </p:cNvPr>
            <p:cNvSpPr/>
            <p:nvPr/>
          </p:nvSpPr>
          <p:spPr>
            <a:xfrm>
              <a:off x="8747750" y="4621708"/>
              <a:ext cx="457824" cy="455649"/>
            </a:xfrm>
            <a:custGeom>
              <a:avLst/>
              <a:gdLst>
                <a:gd name="connsiteX0" fmla="*/ 214790 w 457824"/>
                <a:gd name="connsiteY0" fmla="*/ 308 h 455649"/>
                <a:gd name="connsiteX1" fmla="*/ -813 w 457824"/>
                <a:gd name="connsiteY1" fmla="*/ 240074 h 455649"/>
                <a:gd name="connsiteX2" fmla="*/ -763 w 457824"/>
                <a:gd name="connsiteY2" fmla="*/ 240545 h 455649"/>
                <a:gd name="connsiteX3" fmla="*/ 241802 w 457824"/>
                <a:gd name="connsiteY3" fmla="*/ 455255 h 455649"/>
                <a:gd name="connsiteX4" fmla="*/ 456315 w 457824"/>
                <a:gd name="connsiteY4" fmla="*/ 214276 h 455649"/>
                <a:gd name="connsiteX5" fmla="*/ 214790 w 457824"/>
                <a:gd name="connsiteY5" fmla="*/ 308 h 455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7824" h="455649">
                  <a:moveTo>
                    <a:pt x="214790" y="308"/>
                  </a:moveTo>
                  <a:cubicBezTo>
                    <a:pt x="89047" y="6990"/>
                    <a:pt x="-7454" y="114335"/>
                    <a:pt x="-813" y="240074"/>
                  </a:cubicBezTo>
                  <a:cubicBezTo>
                    <a:pt x="-763" y="240232"/>
                    <a:pt x="-763" y="240386"/>
                    <a:pt x="-763" y="240545"/>
                  </a:cubicBezTo>
                  <a:cubicBezTo>
                    <a:pt x="5482" y="362868"/>
                    <a:pt x="111003" y="462194"/>
                    <a:pt x="241802" y="455255"/>
                  </a:cubicBezTo>
                  <a:cubicBezTo>
                    <a:pt x="367496" y="447806"/>
                    <a:pt x="463452" y="340005"/>
                    <a:pt x="456315" y="214276"/>
                  </a:cubicBezTo>
                  <a:cubicBezTo>
                    <a:pt x="450070" y="93191"/>
                    <a:pt x="344697" y="-6829"/>
                    <a:pt x="214790" y="308"/>
                  </a:cubicBezTo>
                  <a:close/>
                </a:path>
              </a:pathLst>
            </a:custGeom>
            <a:solidFill>
              <a:srgbClr val="1760BF"/>
            </a:solidFill>
            <a:ln w="4948" cap="flat">
              <a:noFill/>
              <a:prstDash val="solid"/>
              <a:miter/>
            </a:ln>
          </p:spPr>
          <p:txBody>
            <a:bodyPr rtlCol="0" anchor="ctr"/>
            <a:lstStyle/>
            <a:p>
              <a:endParaRPr lang="fr-FR"/>
            </a:p>
          </p:txBody>
        </p:sp>
        <p:sp>
          <p:nvSpPr>
            <p:cNvPr id="149" name="Graphique 5">
              <a:extLst>
                <a:ext uri="{FF2B5EF4-FFF2-40B4-BE49-F238E27FC236}">
                  <a16:creationId xmlns:a16="http://schemas.microsoft.com/office/drawing/2014/main" id="{3A06BF7B-763E-420E-BB7F-FC17DE221758}"/>
                </a:ext>
              </a:extLst>
            </p:cNvPr>
            <p:cNvSpPr/>
            <p:nvPr/>
          </p:nvSpPr>
          <p:spPr>
            <a:xfrm>
              <a:off x="8758815" y="4635091"/>
              <a:ext cx="433538" cy="429130"/>
            </a:xfrm>
            <a:custGeom>
              <a:avLst/>
              <a:gdLst>
                <a:gd name="connsiteX0" fmla="*/ 205063 w 433538"/>
                <a:gd name="connsiteY0" fmla="*/ 308 h 429130"/>
                <a:gd name="connsiteX1" fmla="*/ -974 w 433538"/>
                <a:gd name="connsiteY1" fmla="*/ 222884 h 429130"/>
                <a:gd name="connsiteX2" fmla="*/ 221617 w 433538"/>
                <a:gd name="connsiteY2" fmla="*/ 428916 h 429130"/>
                <a:gd name="connsiteX3" fmla="*/ 229151 w 433538"/>
                <a:gd name="connsiteY3" fmla="*/ 428490 h 429130"/>
                <a:gd name="connsiteX4" fmla="*/ 432065 w 433538"/>
                <a:gd name="connsiteY4" fmla="*/ 201537 h 429130"/>
                <a:gd name="connsiteX5" fmla="*/ 205063 w 433538"/>
                <a:gd name="connsiteY5" fmla="*/ 308 h 429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3538" h="429130">
                  <a:moveTo>
                    <a:pt x="205063" y="308"/>
                  </a:moveTo>
                  <a:cubicBezTo>
                    <a:pt x="86705" y="4878"/>
                    <a:pt x="-5533" y="104531"/>
                    <a:pt x="-974" y="222884"/>
                  </a:cubicBezTo>
                  <a:cubicBezTo>
                    <a:pt x="3586" y="341243"/>
                    <a:pt x="103259" y="433486"/>
                    <a:pt x="221617" y="428916"/>
                  </a:cubicBezTo>
                  <a:cubicBezTo>
                    <a:pt x="224145" y="428817"/>
                    <a:pt x="226623" y="428673"/>
                    <a:pt x="229151" y="428490"/>
                  </a:cubicBezTo>
                  <a:cubicBezTo>
                    <a:pt x="343445" y="423534"/>
                    <a:pt x="438806" y="323613"/>
                    <a:pt x="432065" y="201537"/>
                  </a:cubicBezTo>
                  <a:cubicBezTo>
                    <a:pt x="424631" y="83441"/>
                    <a:pt x="323223" y="-6468"/>
                    <a:pt x="205063" y="308"/>
                  </a:cubicBezTo>
                  <a:close/>
                </a:path>
              </a:pathLst>
            </a:custGeom>
            <a:solidFill>
              <a:srgbClr val="D9042B"/>
            </a:solidFill>
            <a:ln w="4948" cap="flat">
              <a:noFill/>
              <a:prstDash val="solid"/>
              <a:miter/>
            </a:ln>
          </p:spPr>
          <p:txBody>
            <a:bodyPr rtlCol="0" anchor="ctr"/>
            <a:lstStyle/>
            <a:p>
              <a:endParaRPr lang="fr-FR"/>
            </a:p>
          </p:txBody>
        </p:sp>
        <p:sp>
          <p:nvSpPr>
            <p:cNvPr id="150" name="Graphique 5">
              <a:extLst>
                <a:ext uri="{FF2B5EF4-FFF2-40B4-BE49-F238E27FC236}">
                  <a16:creationId xmlns:a16="http://schemas.microsoft.com/office/drawing/2014/main" id="{2F1EB017-B164-4D32-947D-6DCCAB1A066C}"/>
                </a:ext>
              </a:extLst>
            </p:cNvPr>
            <p:cNvSpPr/>
            <p:nvPr/>
          </p:nvSpPr>
          <p:spPr>
            <a:xfrm>
              <a:off x="8780719" y="4688031"/>
              <a:ext cx="391849" cy="322903"/>
            </a:xfrm>
            <a:custGeom>
              <a:avLst/>
              <a:gdLst>
                <a:gd name="connsiteX0" fmla="*/ 47701 w 391849"/>
                <a:gd name="connsiteY0" fmla="*/ 91301 h 322903"/>
                <a:gd name="connsiteX1" fmla="*/ -1069 w 391849"/>
                <a:gd name="connsiteY1" fmla="*/ 92045 h 322903"/>
                <a:gd name="connsiteX2" fmla="*/ 19500 w 391849"/>
                <a:gd name="connsiteY2" fmla="*/ 124658 h 322903"/>
                <a:gd name="connsiteX3" fmla="*/ 26191 w 391849"/>
                <a:gd name="connsiteY3" fmla="*/ 131051 h 322903"/>
                <a:gd name="connsiteX4" fmla="*/ 31147 w 391849"/>
                <a:gd name="connsiteY4" fmla="*/ 139973 h 322903"/>
                <a:gd name="connsiteX5" fmla="*/ 32585 w 391849"/>
                <a:gd name="connsiteY5" fmla="*/ 163516 h 322903"/>
                <a:gd name="connsiteX6" fmla="*/ 56920 w 391849"/>
                <a:gd name="connsiteY6" fmla="*/ 246585 h 322903"/>
                <a:gd name="connsiteX7" fmla="*/ 333041 w 391849"/>
                <a:gd name="connsiteY7" fmla="*/ 246040 h 322903"/>
                <a:gd name="connsiteX8" fmla="*/ 357079 w 391849"/>
                <a:gd name="connsiteY8" fmla="*/ 162673 h 322903"/>
                <a:gd name="connsiteX9" fmla="*/ 363126 w 391849"/>
                <a:gd name="connsiteY9" fmla="*/ 130606 h 322903"/>
                <a:gd name="connsiteX10" fmla="*/ 369371 w 391849"/>
                <a:gd name="connsiteY10" fmla="*/ 122923 h 322903"/>
                <a:gd name="connsiteX11" fmla="*/ 383496 w 391849"/>
                <a:gd name="connsiteY11" fmla="*/ 110086 h 322903"/>
                <a:gd name="connsiteX12" fmla="*/ 390584 w 391849"/>
                <a:gd name="connsiteY12" fmla="*/ 90707 h 322903"/>
                <a:gd name="connsiteX13" fmla="*/ 340227 w 391849"/>
                <a:gd name="connsiteY13" fmla="*/ 90707 h 322903"/>
                <a:gd name="connsiteX14" fmla="*/ 329521 w 391849"/>
                <a:gd name="connsiteY14" fmla="*/ 71525 h 322903"/>
                <a:gd name="connsiteX15" fmla="*/ 316585 w 391849"/>
                <a:gd name="connsiteY15" fmla="*/ 54872 h 322903"/>
                <a:gd name="connsiteX16" fmla="*/ 193964 w 391849"/>
                <a:gd name="connsiteY16" fmla="*/ -45 h 322903"/>
                <a:gd name="connsiteX17" fmla="*/ 47701 w 391849"/>
                <a:gd name="connsiteY17" fmla="*/ 91301 h 322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91849" h="322903">
                  <a:moveTo>
                    <a:pt x="47701" y="91301"/>
                  </a:moveTo>
                  <a:lnTo>
                    <a:pt x="-1069" y="92045"/>
                  </a:lnTo>
                  <a:cubicBezTo>
                    <a:pt x="-2209" y="105080"/>
                    <a:pt x="11570" y="121238"/>
                    <a:pt x="19500" y="124658"/>
                  </a:cubicBezTo>
                  <a:cubicBezTo>
                    <a:pt x="24109" y="126739"/>
                    <a:pt x="24456" y="126244"/>
                    <a:pt x="26191" y="131051"/>
                  </a:cubicBezTo>
                  <a:cubicBezTo>
                    <a:pt x="27380" y="134253"/>
                    <a:pt x="29065" y="137257"/>
                    <a:pt x="31147" y="139973"/>
                  </a:cubicBezTo>
                  <a:cubicBezTo>
                    <a:pt x="35310" y="145524"/>
                    <a:pt x="32436" y="149341"/>
                    <a:pt x="32585" y="163516"/>
                  </a:cubicBezTo>
                  <a:cubicBezTo>
                    <a:pt x="32931" y="192912"/>
                    <a:pt x="41358" y="221644"/>
                    <a:pt x="56920" y="246585"/>
                  </a:cubicBezTo>
                  <a:cubicBezTo>
                    <a:pt x="119718" y="348885"/>
                    <a:pt x="271284" y="347844"/>
                    <a:pt x="333041" y="246040"/>
                  </a:cubicBezTo>
                  <a:cubicBezTo>
                    <a:pt x="348554" y="220995"/>
                    <a:pt x="356881" y="192144"/>
                    <a:pt x="357079" y="162673"/>
                  </a:cubicBezTo>
                  <a:cubicBezTo>
                    <a:pt x="357079" y="129019"/>
                    <a:pt x="351726" y="153851"/>
                    <a:pt x="363126" y="130606"/>
                  </a:cubicBezTo>
                  <a:cubicBezTo>
                    <a:pt x="365653" y="125649"/>
                    <a:pt x="364117" y="125649"/>
                    <a:pt x="369371" y="122923"/>
                  </a:cubicBezTo>
                  <a:cubicBezTo>
                    <a:pt x="375120" y="119954"/>
                    <a:pt x="379978" y="115528"/>
                    <a:pt x="383496" y="110086"/>
                  </a:cubicBezTo>
                  <a:cubicBezTo>
                    <a:pt x="386123" y="106121"/>
                    <a:pt x="391625" y="96258"/>
                    <a:pt x="390584" y="90707"/>
                  </a:cubicBezTo>
                  <a:lnTo>
                    <a:pt x="340227" y="90707"/>
                  </a:lnTo>
                  <a:cubicBezTo>
                    <a:pt x="337402" y="83926"/>
                    <a:pt x="333833" y="77488"/>
                    <a:pt x="329521" y="71525"/>
                  </a:cubicBezTo>
                  <a:cubicBezTo>
                    <a:pt x="325556" y="65726"/>
                    <a:pt x="321244" y="60165"/>
                    <a:pt x="316585" y="54872"/>
                  </a:cubicBezTo>
                  <a:cubicBezTo>
                    <a:pt x="290961" y="22705"/>
                    <a:pt x="240654" y="-491"/>
                    <a:pt x="193964" y="-45"/>
                  </a:cubicBezTo>
                  <a:cubicBezTo>
                    <a:pt x="88492" y="897"/>
                    <a:pt x="51072" y="89170"/>
                    <a:pt x="47701" y="91301"/>
                  </a:cubicBezTo>
                  <a:close/>
                </a:path>
              </a:pathLst>
            </a:custGeom>
            <a:solidFill>
              <a:srgbClr val="020101"/>
            </a:solidFill>
            <a:ln w="4948" cap="flat">
              <a:noFill/>
              <a:prstDash val="solid"/>
              <a:miter/>
            </a:ln>
          </p:spPr>
          <p:txBody>
            <a:bodyPr rtlCol="0" anchor="ctr"/>
            <a:lstStyle/>
            <a:p>
              <a:endParaRPr lang="fr-FR"/>
            </a:p>
          </p:txBody>
        </p:sp>
        <p:sp>
          <p:nvSpPr>
            <p:cNvPr id="151" name="Graphique 5">
              <a:extLst>
                <a:ext uri="{FF2B5EF4-FFF2-40B4-BE49-F238E27FC236}">
                  <a16:creationId xmlns:a16="http://schemas.microsoft.com/office/drawing/2014/main" id="{73489ECB-C809-4B65-985A-4AE7BCFB75B8}"/>
                </a:ext>
              </a:extLst>
            </p:cNvPr>
            <p:cNvSpPr/>
            <p:nvPr/>
          </p:nvSpPr>
          <p:spPr>
            <a:xfrm>
              <a:off x="8831625" y="4705150"/>
              <a:ext cx="290300" cy="288754"/>
            </a:xfrm>
            <a:custGeom>
              <a:avLst/>
              <a:gdLst>
                <a:gd name="connsiteX0" fmla="*/ 174531 w 290300"/>
                <a:gd name="connsiteY0" fmla="*/ 257966 h 288754"/>
                <a:gd name="connsiteX1" fmla="*/ 159662 w 290300"/>
                <a:gd name="connsiteY1" fmla="*/ 230260 h 288754"/>
                <a:gd name="connsiteX2" fmla="*/ 145884 w 290300"/>
                <a:gd name="connsiteY2" fmla="*/ 203941 h 288754"/>
                <a:gd name="connsiteX3" fmla="*/ 144149 w 290300"/>
                <a:gd name="connsiteY3" fmla="*/ 202306 h 288754"/>
                <a:gd name="connsiteX4" fmla="*/ 113667 w 290300"/>
                <a:gd name="connsiteY4" fmla="*/ 256826 h 288754"/>
                <a:gd name="connsiteX5" fmla="*/ 74710 w 290300"/>
                <a:gd name="connsiteY5" fmla="*/ 182777 h 288754"/>
                <a:gd name="connsiteX6" fmla="*/ 35059 w 290300"/>
                <a:gd name="connsiteY6" fmla="*/ 165430 h 288754"/>
                <a:gd name="connsiteX7" fmla="*/ 5816 w 290300"/>
                <a:gd name="connsiteY7" fmla="*/ 152197 h 288754"/>
                <a:gd name="connsiteX8" fmla="*/ -1123 w 290300"/>
                <a:gd name="connsiteY8" fmla="*/ 143275 h 288754"/>
                <a:gd name="connsiteX9" fmla="*/ 247192 w 290300"/>
                <a:gd name="connsiteY9" fmla="*/ 246219 h 288754"/>
                <a:gd name="connsiteX10" fmla="*/ 288875 w 290300"/>
                <a:gd name="connsiteY10" fmla="*/ 142135 h 288754"/>
                <a:gd name="connsiteX11" fmla="*/ 285554 w 290300"/>
                <a:gd name="connsiteY11" fmla="*/ 146249 h 288754"/>
                <a:gd name="connsiteX12" fmla="*/ 282779 w 290300"/>
                <a:gd name="connsiteY12" fmla="*/ 150412 h 288754"/>
                <a:gd name="connsiteX13" fmla="*/ 253635 w 290300"/>
                <a:gd name="connsiteY13" fmla="*/ 164637 h 288754"/>
                <a:gd name="connsiteX14" fmla="*/ 214530 w 290300"/>
                <a:gd name="connsiteY14" fmla="*/ 183174 h 288754"/>
                <a:gd name="connsiteX15" fmla="*/ 174531 w 290300"/>
                <a:gd name="connsiteY15" fmla="*/ 257966 h 288754"/>
                <a:gd name="connsiteX16" fmla="*/ 17563 w 290300"/>
                <a:gd name="connsiteY16" fmla="*/ 74232 h 288754"/>
                <a:gd name="connsiteX17" fmla="*/ 101524 w 290300"/>
                <a:gd name="connsiteY17" fmla="*/ 94851 h 288754"/>
                <a:gd name="connsiteX18" fmla="*/ 114410 w 290300"/>
                <a:gd name="connsiteY18" fmla="*/ 117849 h 288754"/>
                <a:gd name="connsiteX19" fmla="*/ 117136 w 290300"/>
                <a:gd name="connsiteY19" fmla="*/ 115123 h 288754"/>
                <a:gd name="connsiteX20" fmla="*/ 144892 w 290300"/>
                <a:gd name="connsiteY20" fmla="*/ 64815 h 288754"/>
                <a:gd name="connsiteX21" fmla="*/ 159464 w 290300"/>
                <a:gd name="connsiteY21" fmla="*/ 91778 h 288754"/>
                <a:gd name="connsiteX22" fmla="*/ 174680 w 290300"/>
                <a:gd name="connsiteY22" fmla="*/ 118493 h 288754"/>
                <a:gd name="connsiteX23" fmla="*/ 204418 w 290300"/>
                <a:gd name="connsiteY23" fmla="*/ 78099 h 288754"/>
                <a:gd name="connsiteX24" fmla="*/ 269942 w 290300"/>
                <a:gd name="connsiteY24" fmla="*/ 73142 h 288754"/>
                <a:gd name="connsiteX25" fmla="*/ 222163 w 290300"/>
                <a:gd name="connsiteY25" fmla="*/ 22637 h 288754"/>
                <a:gd name="connsiteX26" fmla="*/ 65987 w 290300"/>
                <a:gd name="connsiteY26" fmla="*/ 22240 h 288754"/>
                <a:gd name="connsiteX27" fmla="*/ 17563 w 290300"/>
                <a:gd name="connsiteY27" fmla="*/ 74232 h 2887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90300" h="288754">
                  <a:moveTo>
                    <a:pt x="174531" y="257966"/>
                  </a:moveTo>
                  <a:cubicBezTo>
                    <a:pt x="168930" y="249094"/>
                    <a:pt x="163974" y="239835"/>
                    <a:pt x="159662" y="230260"/>
                  </a:cubicBezTo>
                  <a:lnTo>
                    <a:pt x="145884" y="203941"/>
                  </a:lnTo>
                  <a:cubicBezTo>
                    <a:pt x="144645" y="202256"/>
                    <a:pt x="145586" y="203148"/>
                    <a:pt x="144149" y="202306"/>
                  </a:cubicBezTo>
                  <a:cubicBezTo>
                    <a:pt x="137805" y="207559"/>
                    <a:pt x="120408" y="251869"/>
                    <a:pt x="113667" y="256826"/>
                  </a:cubicBezTo>
                  <a:cubicBezTo>
                    <a:pt x="111189" y="253951"/>
                    <a:pt x="77733" y="188477"/>
                    <a:pt x="74710" y="182777"/>
                  </a:cubicBezTo>
                  <a:cubicBezTo>
                    <a:pt x="61526" y="157995"/>
                    <a:pt x="65937" y="166768"/>
                    <a:pt x="35059" y="165430"/>
                  </a:cubicBezTo>
                  <a:cubicBezTo>
                    <a:pt x="21280" y="164786"/>
                    <a:pt x="13895" y="161613"/>
                    <a:pt x="5816" y="152197"/>
                  </a:cubicBezTo>
                  <a:cubicBezTo>
                    <a:pt x="1702" y="147240"/>
                    <a:pt x="2149" y="145654"/>
                    <a:pt x="-1123" y="143275"/>
                  </a:cubicBezTo>
                  <a:cubicBezTo>
                    <a:pt x="-2808" y="274322"/>
                    <a:pt x="158225" y="336277"/>
                    <a:pt x="247192" y="246219"/>
                  </a:cubicBezTo>
                  <a:cubicBezTo>
                    <a:pt x="267017" y="226393"/>
                    <a:pt x="292147" y="185503"/>
                    <a:pt x="288875" y="142135"/>
                  </a:cubicBezTo>
                  <a:lnTo>
                    <a:pt x="285554" y="146249"/>
                  </a:lnTo>
                  <a:cubicBezTo>
                    <a:pt x="284414" y="148033"/>
                    <a:pt x="283770" y="149024"/>
                    <a:pt x="282779" y="150412"/>
                  </a:cubicBezTo>
                  <a:cubicBezTo>
                    <a:pt x="275790" y="159408"/>
                    <a:pt x="265035" y="164657"/>
                    <a:pt x="253635" y="164637"/>
                  </a:cubicBezTo>
                  <a:cubicBezTo>
                    <a:pt x="219238" y="165727"/>
                    <a:pt x="226573" y="160275"/>
                    <a:pt x="214530" y="183174"/>
                  </a:cubicBezTo>
                  <a:cubicBezTo>
                    <a:pt x="210019" y="191699"/>
                    <a:pt x="177902" y="256132"/>
                    <a:pt x="174531" y="257966"/>
                  </a:cubicBezTo>
                  <a:close/>
                  <a:moveTo>
                    <a:pt x="17563" y="74232"/>
                  </a:moveTo>
                  <a:cubicBezTo>
                    <a:pt x="55578" y="74728"/>
                    <a:pt x="86704" y="66847"/>
                    <a:pt x="101524" y="94851"/>
                  </a:cubicBezTo>
                  <a:cubicBezTo>
                    <a:pt x="105390" y="102756"/>
                    <a:pt x="109652" y="110439"/>
                    <a:pt x="114410" y="117849"/>
                  </a:cubicBezTo>
                  <a:cubicBezTo>
                    <a:pt x="117236" y="116312"/>
                    <a:pt x="115154" y="117849"/>
                    <a:pt x="117136" y="115123"/>
                  </a:cubicBezTo>
                  <a:cubicBezTo>
                    <a:pt x="121697" y="108134"/>
                    <a:pt x="140679" y="66897"/>
                    <a:pt x="144892" y="64815"/>
                  </a:cubicBezTo>
                  <a:cubicBezTo>
                    <a:pt x="148758" y="69227"/>
                    <a:pt x="155896" y="85186"/>
                    <a:pt x="159464" y="91778"/>
                  </a:cubicBezTo>
                  <a:cubicBezTo>
                    <a:pt x="163033" y="98370"/>
                    <a:pt x="170368" y="115321"/>
                    <a:pt x="174680" y="118493"/>
                  </a:cubicBezTo>
                  <a:cubicBezTo>
                    <a:pt x="183254" y="108580"/>
                    <a:pt x="186080" y="86673"/>
                    <a:pt x="204418" y="78099"/>
                  </a:cubicBezTo>
                  <a:cubicBezTo>
                    <a:pt x="222757" y="69524"/>
                    <a:pt x="248629" y="75818"/>
                    <a:pt x="269942" y="73142"/>
                  </a:cubicBezTo>
                  <a:cubicBezTo>
                    <a:pt x="261367" y="53961"/>
                    <a:pt x="239460" y="34334"/>
                    <a:pt x="222163" y="22637"/>
                  </a:cubicBezTo>
                  <a:cubicBezTo>
                    <a:pt x="177555" y="-7697"/>
                    <a:pt x="110842" y="-7399"/>
                    <a:pt x="65987" y="22240"/>
                  </a:cubicBezTo>
                  <a:cubicBezTo>
                    <a:pt x="50275" y="32847"/>
                    <a:pt x="23758" y="56092"/>
                    <a:pt x="17563" y="74232"/>
                  </a:cubicBezTo>
                  <a:close/>
                </a:path>
              </a:pathLst>
            </a:custGeom>
            <a:solidFill>
              <a:srgbClr val="1760BF"/>
            </a:solidFill>
            <a:ln w="4948" cap="flat">
              <a:noFill/>
              <a:prstDash val="solid"/>
              <a:miter/>
            </a:ln>
          </p:spPr>
          <p:txBody>
            <a:bodyPr rtlCol="0" anchor="ctr"/>
            <a:lstStyle/>
            <a:p>
              <a:endParaRPr lang="fr-FR"/>
            </a:p>
          </p:txBody>
        </p:sp>
        <p:sp>
          <p:nvSpPr>
            <p:cNvPr id="152" name="Graphique 5">
              <a:extLst>
                <a:ext uri="{FF2B5EF4-FFF2-40B4-BE49-F238E27FC236}">
                  <a16:creationId xmlns:a16="http://schemas.microsoft.com/office/drawing/2014/main" id="{44C213A3-5946-41DD-A4B9-2D63B7E75415}"/>
                </a:ext>
              </a:extLst>
            </p:cNvPr>
            <p:cNvSpPr/>
            <p:nvPr/>
          </p:nvSpPr>
          <p:spPr>
            <a:xfrm>
              <a:off x="8789707" y="4784935"/>
              <a:ext cx="372185" cy="102200"/>
            </a:xfrm>
            <a:custGeom>
              <a:avLst/>
              <a:gdLst>
                <a:gd name="connsiteX0" fmla="*/ 156328 w 372185"/>
                <a:gd name="connsiteY0" fmla="*/ 53428 h 102200"/>
                <a:gd name="connsiteX1" fmla="*/ 137643 w 372185"/>
                <a:gd name="connsiteY1" fmla="*/ 19080 h 102200"/>
                <a:gd name="connsiteX2" fmla="*/ 102304 w 372185"/>
                <a:gd name="connsiteY2" fmla="*/ 543 h 102200"/>
                <a:gd name="connsiteX3" fmla="*/ -1136 w 372185"/>
                <a:gd name="connsiteY3" fmla="*/ 1138 h 102200"/>
                <a:gd name="connsiteX4" fmla="*/ 20424 w 372185"/>
                <a:gd name="connsiteY4" fmla="*/ 22946 h 102200"/>
                <a:gd name="connsiteX5" fmla="*/ 77918 w 372185"/>
                <a:gd name="connsiteY5" fmla="*/ 22649 h 102200"/>
                <a:gd name="connsiteX6" fmla="*/ 129167 w 372185"/>
                <a:gd name="connsiteY6" fmla="*/ 50206 h 102200"/>
                <a:gd name="connsiteX7" fmla="*/ 156477 w 372185"/>
                <a:gd name="connsiteY7" fmla="*/ 101059 h 102200"/>
                <a:gd name="connsiteX8" fmla="*/ 186810 w 372185"/>
                <a:gd name="connsiteY8" fmla="*/ 46836 h 102200"/>
                <a:gd name="connsiteX9" fmla="*/ 201679 w 372185"/>
                <a:gd name="connsiteY9" fmla="*/ 74493 h 102200"/>
                <a:gd name="connsiteX10" fmla="*/ 216548 w 372185"/>
                <a:gd name="connsiteY10" fmla="*/ 102149 h 102200"/>
                <a:gd name="connsiteX11" fmla="*/ 238356 w 372185"/>
                <a:gd name="connsiteY11" fmla="*/ 60565 h 102200"/>
                <a:gd name="connsiteX12" fmla="*/ 328910 w 372185"/>
                <a:gd name="connsiteY12" fmla="*/ 22004 h 102200"/>
                <a:gd name="connsiteX13" fmla="*/ 366429 w 372185"/>
                <a:gd name="connsiteY13" fmla="*/ 11794 h 102200"/>
                <a:gd name="connsiteX14" fmla="*/ 370741 w 372185"/>
                <a:gd name="connsiteY14" fmla="*/ 3963 h 102200"/>
                <a:gd name="connsiteX15" fmla="*/ 370741 w 372185"/>
                <a:gd name="connsiteY15" fmla="*/ 940 h 102200"/>
                <a:gd name="connsiteX16" fmla="*/ 267054 w 372185"/>
                <a:gd name="connsiteY16" fmla="*/ 940 h 102200"/>
                <a:gd name="connsiteX17" fmla="*/ 235085 w 372185"/>
                <a:gd name="connsiteY17" fmla="*/ 20765 h 102200"/>
                <a:gd name="connsiteX18" fmla="*/ 216598 w 372185"/>
                <a:gd name="connsiteY18" fmla="*/ 54072 h 102200"/>
                <a:gd name="connsiteX19" fmla="*/ 186859 w 372185"/>
                <a:gd name="connsiteY19" fmla="*/ -51 h 102200"/>
                <a:gd name="connsiteX20" fmla="*/ 156328 w 372185"/>
                <a:gd name="connsiteY20" fmla="*/ 53428 h 102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72185" h="102200">
                  <a:moveTo>
                    <a:pt x="156328" y="53428"/>
                  </a:moveTo>
                  <a:cubicBezTo>
                    <a:pt x="151719" y="48868"/>
                    <a:pt x="142054" y="26911"/>
                    <a:pt x="137643" y="19080"/>
                  </a:cubicBezTo>
                  <a:cubicBezTo>
                    <a:pt x="130853" y="6987"/>
                    <a:pt x="121287" y="543"/>
                    <a:pt x="102304" y="543"/>
                  </a:cubicBezTo>
                  <a:lnTo>
                    <a:pt x="-1136" y="1138"/>
                  </a:lnTo>
                  <a:cubicBezTo>
                    <a:pt x="450" y="12364"/>
                    <a:pt x="9223" y="21221"/>
                    <a:pt x="20424" y="22946"/>
                  </a:cubicBezTo>
                  <a:cubicBezTo>
                    <a:pt x="33707" y="23838"/>
                    <a:pt x="61215" y="22649"/>
                    <a:pt x="77918" y="22649"/>
                  </a:cubicBezTo>
                  <a:cubicBezTo>
                    <a:pt x="115339" y="22649"/>
                    <a:pt x="114992" y="22252"/>
                    <a:pt x="129167" y="50206"/>
                  </a:cubicBezTo>
                  <a:cubicBezTo>
                    <a:pt x="133033" y="57889"/>
                    <a:pt x="153057" y="98432"/>
                    <a:pt x="156477" y="101059"/>
                  </a:cubicBezTo>
                  <a:cubicBezTo>
                    <a:pt x="161086" y="97193"/>
                    <a:pt x="182300" y="50405"/>
                    <a:pt x="186810" y="46836"/>
                  </a:cubicBezTo>
                  <a:cubicBezTo>
                    <a:pt x="192262" y="55767"/>
                    <a:pt x="197268" y="65001"/>
                    <a:pt x="201679" y="74493"/>
                  </a:cubicBezTo>
                  <a:cubicBezTo>
                    <a:pt x="206090" y="83984"/>
                    <a:pt x="211096" y="93218"/>
                    <a:pt x="216548" y="102149"/>
                  </a:cubicBezTo>
                  <a:cubicBezTo>
                    <a:pt x="219274" y="99027"/>
                    <a:pt x="235035" y="67008"/>
                    <a:pt x="238356" y="60565"/>
                  </a:cubicBezTo>
                  <a:cubicBezTo>
                    <a:pt x="261998" y="14421"/>
                    <a:pt x="250648" y="22004"/>
                    <a:pt x="328910" y="22004"/>
                  </a:cubicBezTo>
                  <a:cubicBezTo>
                    <a:pt x="345117" y="22004"/>
                    <a:pt x="357111" y="24384"/>
                    <a:pt x="366429" y="11794"/>
                  </a:cubicBezTo>
                  <a:lnTo>
                    <a:pt x="370741" y="3963"/>
                  </a:lnTo>
                  <a:cubicBezTo>
                    <a:pt x="370741" y="3963"/>
                    <a:pt x="371435" y="2922"/>
                    <a:pt x="370741" y="940"/>
                  </a:cubicBezTo>
                  <a:cubicBezTo>
                    <a:pt x="365785" y="-498"/>
                    <a:pt x="279940" y="940"/>
                    <a:pt x="267054" y="940"/>
                  </a:cubicBezTo>
                  <a:cubicBezTo>
                    <a:pt x="250252" y="940"/>
                    <a:pt x="242668" y="7730"/>
                    <a:pt x="235085" y="20765"/>
                  </a:cubicBezTo>
                  <a:cubicBezTo>
                    <a:pt x="230872" y="27952"/>
                    <a:pt x="221009" y="49264"/>
                    <a:pt x="216598" y="54072"/>
                  </a:cubicBezTo>
                  <a:cubicBezTo>
                    <a:pt x="211641" y="50801"/>
                    <a:pt x="193104" y="7681"/>
                    <a:pt x="186859" y="-51"/>
                  </a:cubicBezTo>
                  <a:cubicBezTo>
                    <a:pt x="181110" y="3765"/>
                    <a:pt x="162375" y="49215"/>
                    <a:pt x="156328" y="53428"/>
                  </a:cubicBezTo>
                  <a:close/>
                </a:path>
              </a:pathLst>
            </a:custGeom>
            <a:solidFill>
              <a:srgbClr val="F2B602"/>
            </a:solidFill>
            <a:ln w="4948" cap="flat">
              <a:noFill/>
              <a:prstDash val="solid"/>
              <a:miter/>
            </a:ln>
          </p:spPr>
          <p:txBody>
            <a:bodyPr rtlCol="0" anchor="ctr"/>
            <a:lstStyle/>
            <a:p>
              <a:endParaRPr lang="fr-FR"/>
            </a:p>
          </p:txBody>
        </p:sp>
        <p:sp>
          <p:nvSpPr>
            <p:cNvPr id="153" name="Graphique 5">
              <a:extLst>
                <a:ext uri="{FF2B5EF4-FFF2-40B4-BE49-F238E27FC236}">
                  <a16:creationId xmlns:a16="http://schemas.microsoft.com/office/drawing/2014/main" id="{4A6C48A6-ED18-4DF6-BB85-DAC281434E8D}"/>
                </a:ext>
              </a:extLst>
            </p:cNvPr>
            <p:cNvSpPr/>
            <p:nvPr/>
          </p:nvSpPr>
          <p:spPr>
            <a:xfrm>
              <a:off x="8839313" y="4839948"/>
              <a:ext cx="274771" cy="108448"/>
            </a:xfrm>
            <a:custGeom>
              <a:avLst/>
              <a:gdLst>
                <a:gd name="connsiteX0" fmla="*/ 166842 w 274771"/>
                <a:gd name="connsiteY0" fmla="*/ 60072 h 108448"/>
                <a:gd name="connsiteX1" fmla="*/ 137104 w 274771"/>
                <a:gd name="connsiteY1" fmla="*/ 4660 h 108448"/>
                <a:gd name="connsiteX2" fmla="*/ 107366 w 274771"/>
                <a:gd name="connsiteY2" fmla="*/ 58784 h 108448"/>
                <a:gd name="connsiteX3" fmla="*/ 75843 w 274771"/>
                <a:gd name="connsiteY3" fmla="*/ 7436 h 108448"/>
                <a:gd name="connsiteX4" fmla="*/ 40257 w 274771"/>
                <a:gd name="connsiteY4" fmla="*/ 1339 h 108448"/>
                <a:gd name="connsiteX5" fmla="*/ -683 w 274771"/>
                <a:gd name="connsiteY5" fmla="*/ 1835 h 108448"/>
                <a:gd name="connsiteX6" fmla="*/ -1129 w 274771"/>
                <a:gd name="connsiteY6" fmla="*/ 3669 h 108448"/>
                <a:gd name="connsiteX7" fmla="*/ 8486 w 274771"/>
                <a:gd name="connsiteY7" fmla="*/ 17299 h 108448"/>
                <a:gd name="connsiteX8" fmla="*/ 55671 w 274771"/>
                <a:gd name="connsiteY8" fmla="*/ 24139 h 108448"/>
                <a:gd name="connsiteX9" fmla="*/ 69400 w 274771"/>
                <a:gd name="connsiteY9" fmla="*/ 37422 h 108448"/>
                <a:gd name="connsiteX10" fmla="*/ 106623 w 274771"/>
                <a:gd name="connsiteY10" fmla="*/ 108248 h 108448"/>
                <a:gd name="connsiteX11" fmla="*/ 121492 w 274771"/>
                <a:gd name="connsiteY11" fmla="*/ 80691 h 108448"/>
                <a:gd name="connsiteX12" fmla="*/ 136956 w 274771"/>
                <a:gd name="connsiteY12" fmla="*/ 52836 h 108448"/>
                <a:gd name="connsiteX13" fmla="*/ 166347 w 274771"/>
                <a:gd name="connsiteY13" fmla="*/ 108397 h 108448"/>
                <a:gd name="connsiteX14" fmla="*/ 171651 w 274771"/>
                <a:gd name="connsiteY14" fmla="*/ 100417 h 108448"/>
                <a:gd name="connsiteX15" fmla="*/ 185479 w 274771"/>
                <a:gd name="connsiteY15" fmla="*/ 74099 h 108448"/>
                <a:gd name="connsiteX16" fmla="*/ 203917 w 274771"/>
                <a:gd name="connsiteY16" fmla="*/ 38562 h 108448"/>
                <a:gd name="connsiteX17" fmla="*/ 242378 w 274771"/>
                <a:gd name="connsiteY17" fmla="*/ 22949 h 108448"/>
                <a:gd name="connsiteX18" fmla="*/ 263591 w 274771"/>
                <a:gd name="connsiteY18" fmla="*/ 17200 h 108448"/>
                <a:gd name="connsiteX19" fmla="*/ 273504 w 274771"/>
                <a:gd name="connsiteY19" fmla="*/ 794 h 108448"/>
                <a:gd name="connsiteX20" fmla="*/ 197176 w 274771"/>
                <a:gd name="connsiteY20" fmla="*/ 7336 h 108448"/>
                <a:gd name="connsiteX21" fmla="*/ 166842 w 274771"/>
                <a:gd name="connsiteY21" fmla="*/ 60072 h 10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74771" h="108448">
                  <a:moveTo>
                    <a:pt x="166842" y="60072"/>
                  </a:moveTo>
                  <a:cubicBezTo>
                    <a:pt x="161886" y="56206"/>
                    <a:pt x="144391" y="13730"/>
                    <a:pt x="137104" y="4660"/>
                  </a:cubicBezTo>
                  <a:cubicBezTo>
                    <a:pt x="132148" y="8328"/>
                    <a:pt x="113314" y="52687"/>
                    <a:pt x="107366" y="58784"/>
                  </a:cubicBezTo>
                  <a:cubicBezTo>
                    <a:pt x="101270" y="56603"/>
                    <a:pt x="86500" y="15415"/>
                    <a:pt x="75843" y="7436"/>
                  </a:cubicBezTo>
                  <a:cubicBezTo>
                    <a:pt x="65188" y="-544"/>
                    <a:pt x="56415" y="1290"/>
                    <a:pt x="40257" y="1339"/>
                  </a:cubicBezTo>
                  <a:cubicBezTo>
                    <a:pt x="26627" y="799"/>
                    <a:pt x="12947" y="962"/>
                    <a:pt x="-683" y="1835"/>
                  </a:cubicBezTo>
                  <a:cubicBezTo>
                    <a:pt x="-1228" y="2876"/>
                    <a:pt x="-1129" y="1835"/>
                    <a:pt x="-1129" y="3669"/>
                  </a:cubicBezTo>
                  <a:cubicBezTo>
                    <a:pt x="-1129" y="8625"/>
                    <a:pt x="5364" y="14920"/>
                    <a:pt x="8486" y="17299"/>
                  </a:cubicBezTo>
                  <a:cubicBezTo>
                    <a:pt x="21819" y="27608"/>
                    <a:pt x="35746" y="21016"/>
                    <a:pt x="55671" y="24139"/>
                  </a:cubicBezTo>
                  <a:cubicBezTo>
                    <a:pt x="64146" y="25527"/>
                    <a:pt x="65584" y="30334"/>
                    <a:pt x="69400" y="37422"/>
                  </a:cubicBezTo>
                  <a:cubicBezTo>
                    <a:pt x="74357" y="46442"/>
                    <a:pt x="102806" y="105770"/>
                    <a:pt x="106623" y="108248"/>
                  </a:cubicBezTo>
                  <a:cubicBezTo>
                    <a:pt x="111579" y="99773"/>
                    <a:pt x="116536" y="89960"/>
                    <a:pt x="121492" y="80691"/>
                  </a:cubicBezTo>
                  <a:cubicBezTo>
                    <a:pt x="124466" y="74942"/>
                    <a:pt x="133338" y="54967"/>
                    <a:pt x="136956" y="52836"/>
                  </a:cubicBezTo>
                  <a:lnTo>
                    <a:pt x="166347" y="108397"/>
                  </a:lnTo>
                  <a:cubicBezTo>
                    <a:pt x="170015" y="106415"/>
                    <a:pt x="168330" y="106712"/>
                    <a:pt x="171651" y="100417"/>
                  </a:cubicBezTo>
                  <a:lnTo>
                    <a:pt x="185479" y="74099"/>
                  </a:lnTo>
                  <a:cubicBezTo>
                    <a:pt x="191823" y="62303"/>
                    <a:pt x="197672" y="50209"/>
                    <a:pt x="203917" y="38562"/>
                  </a:cubicBezTo>
                  <a:cubicBezTo>
                    <a:pt x="214474" y="19083"/>
                    <a:pt x="211847" y="23692"/>
                    <a:pt x="242378" y="22949"/>
                  </a:cubicBezTo>
                  <a:cubicBezTo>
                    <a:pt x="249912" y="23455"/>
                    <a:pt x="257346" y="21427"/>
                    <a:pt x="263591" y="17200"/>
                  </a:cubicBezTo>
                  <a:cubicBezTo>
                    <a:pt x="266218" y="15366"/>
                    <a:pt x="274793" y="6444"/>
                    <a:pt x="273504" y="794"/>
                  </a:cubicBezTo>
                  <a:cubicBezTo>
                    <a:pt x="252836" y="794"/>
                    <a:pt x="210310" y="-3518"/>
                    <a:pt x="197176" y="7336"/>
                  </a:cubicBezTo>
                  <a:cubicBezTo>
                    <a:pt x="185826" y="16754"/>
                    <a:pt x="173137" y="55116"/>
                    <a:pt x="166842" y="60072"/>
                  </a:cubicBezTo>
                  <a:close/>
                </a:path>
              </a:pathLst>
            </a:custGeom>
            <a:solidFill>
              <a:srgbClr val="F2B602"/>
            </a:solidFill>
            <a:ln w="4948" cap="flat">
              <a:noFill/>
              <a:prstDash val="solid"/>
              <a:miter/>
            </a:ln>
          </p:spPr>
          <p:txBody>
            <a:bodyPr rtlCol="0" anchor="ctr"/>
            <a:lstStyle/>
            <a:p>
              <a:endParaRPr lang="fr-FR"/>
            </a:p>
          </p:txBody>
        </p:sp>
        <p:sp>
          <p:nvSpPr>
            <p:cNvPr id="154" name="Graphique 5">
              <a:extLst>
                <a:ext uri="{FF2B5EF4-FFF2-40B4-BE49-F238E27FC236}">
                  <a16:creationId xmlns:a16="http://schemas.microsoft.com/office/drawing/2014/main" id="{DE724DA4-6AAB-4114-B32A-AB79F913B750}"/>
                </a:ext>
              </a:extLst>
            </p:cNvPr>
            <p:cNvSpPr/>
            <p:nvPr/>
          </p:nvSpPr>
          <p:spPr>
            <a:xfrm>
              <a:off x="8816842" y="4690299"/>
              <a:ext cx="319856" cy="318466"/>
            </a:xfrm>
            <a:custGeom>
              <a:avLst/>
              <a:gdLst>
                <a:gd name="connsiteX0" fmla="*/ 306186 w 319856"/>
                <a:gd name="connsiteY0" fmla="*/ 149006 h 318466"/>
                <a:gd name="connsiteX1" fmla="*/ 304104 w 319856"/>
                <a:gd name="connsiteY1" fmla="*/ 184692 h 318466"/>
                <a:gd name="connsiteX2" fmla="*/ 295530 w 319856"/>
                <a:gd name="connsiteY2" fmla="*/ 214430 h 318466"/>
                <a:gd name="connsiteX3" fmla="*/ 52667 w 319856"/>
                <a:gd name="connsiteY3" fmla="*/ 261219 h 318466"/>
                <a:gd name="connsiteX4" fmla="*/ 11331 w 319856"/>
                <a:gd name="connsiteY4" fmla="*/ 150790 h 318466"/>
                <a:gd name="connsiteX5" fmla="*/ -515 w 319856"/>
                <a:gd name="connsiteY5" fmla="*/ 143901 h 318466"/>
                <a:gd name="connsiteX6" fmla="*/ 9398 w 319856"/>
                <a:gd name="connsiteY6" fmla="*/ 216512 h 318466"/>
                <a:gd name="connsiteX7" fmla="*/ 41813 w 319856"/>
                <a:gd name="connsiteY7" fmla="*/ 267761 h 318466"/>
                <a:gd name="connsiteX8" fmla="*/ 159576 w 319856"/>
                <a:gd name="connsiteY8" fmla="*/ 318415 h 318466"/>
                <a:gd name="connsiteX9" fmla="*/ 317685 w 319856"/>
                <a:gd name="connsiteY9" fmla="*/ 142513 h 318466"/>
                <a:gd name="connsiteX10" fmla="*/ 15494 w 319856"/>
                <a:gd name="connsiteY10" fmla="*/ 89183 h 318466"/>
                <a:gd name="connsiteX11" fmla="*/ 28876 w 319856"/>
                <a:gd name="connsiteY11" fmla="*/ 89183 h 318466"/>
                <a:gd name="connsiteX12" fmla="*/ 38789 w 319856"/>
                <a:gd name="connsiteY12" fmla="*/ 73669 h 318466"/>
                <a:gd name="connsiteX13" fmla="*/ 237590 w 319856"/>
                <a:gd name="connsiteY13" fmla="*/ 35207 h 318466"/>
                <a:gd name="connsiteX14" fmla="*/ 252459 w 319856"/>
                <a:gd name="connsiteY14" fmla="*/ 45814 h 318466"/>
                <a:gd name="connsiteX15" fmla="*/ 287550 w 319856"/>
                <a:gd name="connsiteY15" fmla="*/ 88340 h 318466"/>
                <a:gd name="connsiteX16" fmla="*/ 301626 w 319856"/>
                <a:gd name="connsiteY16" fmla="*/ 88340 h 318466"/>
                <a:gd name="connsiteX17" fmla="*/ 278628 w 319856"/>
                <a:gd name="connsiteY17" fmla="*/ 53645 h 318466"/>
                <a:gd name="connsiteX18" fmla="*/ 51973 w 319856"/>
                <a:gd name="connsiteY18" fmla="*/ 40664 h 318466"/>
                <a:gd name="connsiteX19" fmla="*/ 38987 w 319856"/>
                <a:gd name="connsiteY19" fmla="*/ 53645 h 318466"/>
                <a:gd name="connsiteX20" fmla="*/ 15494 w 319856"/>
                <a:gd name="connsiteY20" fmla="*/ 89183 h 3184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19856" h="318466">
                  <a:moveTo>
                    <a:pt x="306186" y="149006"/>
                  </a:moveTo>
                  <a:cubicBezTo>
                    <a:pt x="306285" y="160936"/>
                    <a:pt x="305591" y="172856"/>
                    <a:pt x="304104" y="184692"/>
                  </a:cubicBezTo>
                  <a:cubicBezTo>
                    <a:pt x="302270" y="194873"/>
                    <a:pt x="299396" y="204840"/>
                    <a:pt x="295530" y="214430"/>
                  </a:cubicBezTo>
                  <a:cubicBezTo>
                    <a:pt x="257018" y="311278"/>
                    <a:pt x="125674" y="338340"/>
                    <a:pt x="52667" y="261219"/>
                  </a:cubicBezTo>
                  <a:cubicBezTo>
                    <a:pt x="27885" y="234851"/>
                    <a:pt x="10240" y="202188"/>
                    <a:pt x="11331" y="150790"/>
                  </a:cubicBezTo>
                  <a:cubicBezTo>
                    <a:pt x="6374" y="148461"/>
                    <a:pt x="2558" y="145140"/>
                    <a:pt x="-515" y="143901"/>
                  </a:cubicBezTo>
                  <a:cubicBezTo>
                    <a:pt x="-2647" y="168539"/>
                    <a:pt x="724" y="193346"/>
                    <a:pt x="9398" y="216512"/>
                  </a:cubicBezTo>
                  <a:cubicBezTo>
                    <a:pt x="16733" y="235560"/>
                    <a:pt x="27736" y="252976"/>
                    <a:pt x="41813" y="267761"/>
                  </a:cubicBezTo>
                  <a:cubicBezTo>
                    <a:pt x="69221" y="299135"/>
                    <a:pt x="115117" y="318415"/>
                    <a:pt x="159576" y="318415"/>
                  </a:cubicBezTo>
                  <a:cubicBezTo>
                    <a:pt x="250427" y="318415"/>
                    <a:pt x="328688" y="238667"/>
                    <a:pt x="317685" y="142513"/>
                  </a:cubicBezTo>
                  <a:close/>
                  <a:moveTo>
                    <a:pt x="15494" y="89183"/>
                  </a:moveTo>
                  <a:lnTo>
                    <a:pt x="28876" y="89183"/>
                  </a:lnTo>
                  <a:cubicBezTo>
                    <a:pt x="32742" y="83830"/>
                    <a:pt x="35171" y="78774"/>
                    <a:pt x="38789" y="73669"/>
                  </a:cubicBezTo>
                  <a:cubicBezTo>
                    <a:pt x="83396" y="11714"/>
                    <a:pt x="168200" y="-6971"/>
                    <a:pt x="237590" y="35207"/>
                  </a:cubicBezTo>
                  <a:cubicBezTo>
                    <a:pt x="242794" y="38375"/>
                    <a:pt x="247750" y="41918"/>
                    <a:pt x="252459" y="45814"/>
                  </a:cubicBezTo>
                  <a:cubicBezTo>
                    <a:pt x="263908" y="55727"/>
                    <a:pt x="282940" y="75552"/>
                    <a:pt x="287550" y="88340"/>
                  </a:cubicBezTo>
                  <a:lnTo>
                    <a:pt x="301626" y="88340"/>
                  </a:lnTo>
                  <a:cubicBezTo>
                    <a:pt x="298999" y="79171"/>
                    <a:pt x="283634" y="58849"/>
                    <a:pt x="278628" y="53645"/>
                  </a:cubicBezTo>
                  <a:cubicBezTo>
                    <a:pt x="219598" y="-12527"/>
                    <a:pt x="118140" y="-18341"/>
                    <a:pt x="51973" y="40664"/>
                  </a:cubicBezTo>
                  <a:cubicBezTo>
                    <a:pt x="47413" y="44744"/>
                    <a:pt x="43052" y="49076"/>
                    <a:pt x="38987" y="53645"/>
                  </a:cubicBezTo>
                  <a:cubicBezTo>
                    <a:pt x="33882" y="59147"/>
                    <a:pt x="18270" y="79716"/>
                    <a:pt x="15494" y="89183"/>
                  </a:cubicBezTo>
                  <a:close/>
                </a:path>
              </a:pathLst>
            </a:custGeom>
            <a:solidFill>
              <a:srgbClr val="F2B602"/>
            </a:solidFill>
            <a:ln w="4948" cap="flat">
              <a:noFill/>
              <a:prstDash val="solid"/>
              <a:miter/>
            </a:ln>
          </p:spPr>
          <p:txBody>
            <a:bodyPr rtlCol="0" anchor="ctr"/>
            <a:lstStyle/>
            <a:p>
              <a:endParaRPr lang="fr-FR"/>
            </a:p>
          </p:txBody>
        </p:sp>
        <p:sp>
          <p:nvSpPr>
            <p:cNvPr id="155" name="Graphique 5">
              <a:extLst>
                <a:ext uri="{FF2B5EF4-FFF2-40B4-BE49-F238E27FC236}">
                  <a16:creationId xmlns:a16="http://schemas.microsoft.com/office/drawing/2014/main" id="{E04587B9-A380-4C53-9095-65ED3824A82D}"/>
                </a:ext>
              </a:extLst>
            </p:cNvPr>
            <p:cNvSpPr/>
            <p:nvPr/>
          </p:nvSpPr>
          <p:spPr>
            <a:xfrm>
              <a:off x="8814984" y="4812411"/>
              <a:ext cx="322660" cy="28184"/>
            </a:xfrm>
            <a:custGeom>
              <a:avLst/>
              <a:gdLst>
                <a:gd name="connsiteX0" fmla="*/ -1136 w 322660"/>
                <a:gd name="connsiteY0" fmla="*/ 1914 h 28184"/>
                <a:gd name="connsiteX1" fmla="*/ 11404 w 322660"/>
                <a:gd name="connsiteY1" fmla="*/ 20302 h 28184"/>
                <a:gd name="connsiteX2" fmla="*/ 72665 w 322660"/>
                <a:gd name="connsiteY2" fmla="*/ 22335 h 28184"/>
                <a:gd name="connsiteX3" fmla="*/ 99330 w 322660"/>
                <a:gd name="connsiteY3" fmla="*/ 27291 h 28184"/>
                <a:gd name="connsiteX4" fmla="*/ 45702 w 322660"/>
                <a:gd name="connsiteY4" fmla="*/ 873 h 28184"/>
                <a:gd name="connsiteX5" fmla="*/ 223140 w 322660"/>
                <a:gd name="connsiteY5" fmla="*/ 28133 h 28184"/>
                <a:gd name="connsiteX6" fmla="*/ 249508 w 322660"/>
                <a:gd name="connsiteY6" fmla="*/ 22780 h 28184"/>
                <a:gd name="connsiteX7" fmla="*/ 280882 w 322660"/>
                <a:gd name="connsiteY7" fmla="*/ 22384 h 28184"/>
                <a:gd name="connsiteX8" fmla="*/ 308638 w 322660"/>
                <a:gd name="connsiteY8" fmla="*/ 19014 h 28184"/>
                <a:gd name="connsiteX9" fmla="*/ 321525 w 322660"/>
                <a:gd name="connsiteY9" fmla="*/ 973 h 28184"/>
                <a:gd name="connsiteX10" fmla="*/ 259074 w 322660"/>
                <a:gd name="connsiteY10" fmla="*/ 973 h 28184"/>
                <a:gd name="connsiteX11" fmla="*/ 234292 w 322660"/>
                <a:gd name="connsiteY11" fmla="*/ 7267 h 28184"/>
                <a:gd name="connsiteX12" fmla="*/ 223140 w 322660"/>
                <a:gd name="connsiteY12" fmla="*/ 28133 h 28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22660" h="28184">
                  <a:moveTo>
                    <a:pt x="-1136" y="1914"/>
                  </a:moveTo>
                  <a:cubicBezTo>
                    <a:pt x="-442" y="9815"/>
                    <a:pt x="4316" y="16783"/>
                    <a:pt x="11404" y="20302"/>
                  </a:cubicBezTo>
                  <a:cubicBezTo>
                    <a:pt x="18342" y="23673"/>
                    <a:pt x="62008" y="22384"/>
                    <a:pt x="72665" y="22335"/>
                  </a:cubicBezTo>
                  <a:cubicBezTo>
                    <a:pt x="87286" y="22335"/>
                    <a:pt x="88624" y="24813"/>
                    <a:pt x="99330" y="27291"/>
                  </a:cubicBezTo>
                  <a:cubicBezTo>
                    <a:pt x="85253" y="-2447"/>
                    <a:pt x="88475" y="477"/>
                    <a:pt x="45702" y="873"/>
                  </a:cubicBezTo>
                  <a:close/>
                  <a:moveTo>
                    <a:pt x="223140" y="28133"/>
                  </a:moveTo>
                  <a:cubicBezTo>
                    <a:pt x="237662" y="23524"/>
                    <a:pt x="225768" y="23177"/>
                    <a:pt x="249508" y="22780"/>
                  </a:cubicBezTo>
                  <a:cubicBezTo>
                    <a:pt x="259966" y="22780"/>
                    <a:pt x="270425" y="22483"/>
                    <a:pt x="280882" y="22384"/>
                  </a:cubicBezTo>
                  <a:cubicBezTo>
                    <a:pt x="291340" y="22285"/>
                    <a:pt x="300708" y="23227"/>
                    <a:pt x="308638" y="19014"/>
                  </a:cubicBezTo>
                  <a:cubicBezTo>
                    <a:pt x="315627" y="15460"/>
                    <a:pt x="320434" y="8724"/>
                    <a:pt x="321525" y="973"/>
                  </a:cubicBezTo>
                  <a:cubicBezTo>
                    <a:pt x="311959" y="-1060"/>
                    <a:pt x="271316" y="477"/>
                    <a:pt x="259074" y="973"/>
                  </a:cubicBezTo>
                  <a:cubicBezTo>
                    <a:pt x="247575" y="1270"/>
                    <a:pt x="240240" y="31"/>
                    <a:pt x="234292" y="7267"/>
                  </a:cubicBezTo>
                  <a:cubicBezTo>
                    <a:pt x="229633" y="13666"/>
                    <a:pt x="225866" y="20689"/>
                    <a:pt x="223140" y="28133"/>
                  </a:cubicBezTo>
                  <a:close/>
                </a:path>
              </a:pathLst>
            </a:custGeom>
            <a:solidFill>
              <a:srgbClr val="F2B602"/>
            </a:solidFill>
            <a:ln w="4948" cap="flat">
              <a:noFill/>
              <a:prstDash val="solid"/>
              <a:miter/>
            </a:ln>
          </p:spPr>
          <p:txBody>
            <a:bodyPr rtlCol="0" anchor="ctr"/>
            <a:lstStyle/>
            <a:p>
              <a:endParaRPr lang="fr-FR"/>
            </a:p>
          </p:txBody>
        </p:sp>
        <p:sp>
          <p:nvSpPr>
            <p:cNvPr id="156" name="Graphique 5">
              <a:extLst>
                <a:ext uri="{FF2B5EF4-FFF2-40B4-BE49-F238E27FC236}">
                  <a16:creationId xmlns:a16="http://schemas.microsoft.com/office/drawing/2014/main" id="{1E3AED0E-9832-400B-93AD-BEA98EAF744B}"/>
                </a:ext>
              </a:extLst>
            </p:cNvPr>
            <p:cNvSpPr/>
            <p:nvPr/>
          </p:nvSpPr>
          <p:spPr>
            <a:xfrm>
              <a:off x="8770278" y="4644025"/>
              <a:ext cx="412718" cy="410636"/>
            </a:xfrm>
            <a:custGeom>
              <a:avLst/>
              <a:gdLst>
                <a:gd name="connsiteX0" fmla="*/ 186413 w 412718"/>
                <a:gd name="connsiteY0" fmla="*/ 12538 h 410636"/>
                <a:gd name="connsiteX1" fmla="*/ 192857 w 412718"/>
                <a:gd name="connsiteY1" fmla="*/ 35040 h 410636"/>
                <a:gd name="connsiteX2" fmla="*/ 204703 w 412718"/>
                <a:gd name="connsiteY2" fmla="*/ 29439 h 410636"/>
                <a:gd name="connsiteX3" fmla="*/ 216995 w 412718"/>
                <a:gd name="connsiteY3" fmla="*/ 35040 h 410636"/>
                <a:gd name="connsiteX4" fmla="*/ 215111 w 412718"/>
                <a:gd name="connsiteY4" fmla="*/ 20864 h 410636"/>
                <a:gd name="connsiteX5" fmla="*/ 224231 w 412718"/>
                <a:gd name="connsiteY5" fmla="*/ 12984 h 410636"/>
                <a:gd name="connsiteX6" fmla="*/ 211543 w 412718"/>
                <a:gd name="connsiteY6" fmla="*/ 11348 h 410636"/>
                <a:gd name="connsiteX7" fmla="*/ 208668 w 412718"/>
                <a:gd name="connsiteY7" fmla="*/ 5648 h 410636"/>
                <a:gd name="connsiteX8" fmla="*/ 207330 w 412718"/>
                <a:gd name="connsiteY8" fmla="*/ 2675 h 410636"/>
                <a:gd name="connsiteX9" fmla="*/ 206537 w 412718"/>
                <a:gd name="connsiteY9" fmla="*/ 1584 h 410636"/>
                <a:gd name="connsiteX10" fmla="*/ 204901 w 412718"/>
                <a:gd name="connsiteY10" fmla="*/ -51 h 410636"/>
                <a:gd name="connsiteX11" fmla="*/ 186413 w 412718"/>
                <a:gd name="connsiteY11" fmla="*/ 12538 h 410636"/>
                <a:gd name="connsiteX12" fmla="*/ -1136 w 412718"/>
                <a:gd name="connsiteY12" fmla="*/ 205837 h 410636"/>
                <a:gd name="connsiteX13" fmla="*/ 10314 w 412718"/>
                <a:gd name="connsiteY13" fmla="*/ 218228 h 410636"/>
                <a:gd name="connsiteX14" fmla="*/ 11106 w 412718"/>
                <a:gd name="connsiteY14" fmla="*/ 225068 h 410636"/>
                <a:gd name="connsiteX15" fmla="*/ 20672 w 412718"/>
                <a:gd name="connsiteY15" fmla="*/ 216989 h 410636"/>
                <a:gd name="connsiteX16" fmla="*/ 34054 w 412718"/>
                <a:gd name="connsiteY16" fmla="*/ 219417 h 410636"/>
                <a:gd name="connsiteX17" fmla="*/ 28553 w 412718"/>
                <a:gd name="connsiteY17" fmla="*/ 207671 h 410636"/>
                <a:gd name="connsiteX18" fmla="*/ 34253 w 412718"/>
                <a:gd name="connsiteY18" fmla="*/ 195180 h 410636"/>
                <a:gd name="connsiteX19" fmla="*/ 20722 w 412718"/>
                <a:gd name="connsiteY19" fmla="*/ 196915 h 410636"/>
                <a:gd name="connsiteX20" fmla="*/ 12841 w 412718"/>
                <a:gd name="connsiteY20" fmla="*/ 188043 h 410636"/>
                <a:gd name="connsiteX21" fmla="*/ 9768 w 412718"/>
                <a:gd name="connsiteY21" fmla="*/ 200385 h 410636"/>
                <a:gd name="connsiteX22" fmla="*/ -1136 w 412718"/>
                <a:gd name="connsiteY22" fmla="*/ 205589 h 410636"/>
                <a:gd name="connsiteX23" fmla="*/ 329158 w 412718"/>
                <a:gd name="connsiteY23" fmla="*/ 68793 h 410636"/>
                <a:gd name="connsiteX24" fmla="*/ 317956 w 412718"/>
                <a:gd name="connsiteY24" fmla="*/ 76376 h 410636"/>
                <a:gd name="connsiteX25" fmla="*/ 330248 w 412718"/>
                <a:gd name="connsiteY25" fmla="*/ 81332 h 410636"/>
                <a:gd name="connsiteX26" fmla="*/ 335204 w 412718"/>
                <a:gd name="connsiteY26" fmla="*/ 93723 h 410636"/>
                <a:gd name="connsiteX27" fmla="*/ 342986 w 412718"/>
                <a:gd name="connsiteY27" fmla="*/ 83464 h 410636"/>
                <a:gd name="connsiteX28" fmla="*/ 355278 w 412718"/>
                <a:gd name="connsiteY28" fmla="*/ 83910 h 410636"/>
                <a:gd name="connsiteX29" fmla="*/ 352056 w 412718"/>
                <a:gd name="connsiteY29" fmla="*/ 78656 h 410636"/>
                <a:gd name="connsiteX30" fmla="*/ 351758 w 412718"/>
                <a:gd name="connsiteY30" fmla="*/ 60912 h 410636"/>
                <a:gd name="connsiteX31" fmla="*/ 329108 w 412718"/>
                <a:gd name="connsiteY31" fmla="*/ 56352 h 410636"/>
                <a:gd name="connsiteX32" fmla="*/ 67014 w 412718"/>
                <a:gd name="connsiteY32" fmla="*/ 327021 h 410636"/>
                <a:gd name="connsiteX33" fmla="*/ 54227 w 412718"/>
                <a:gd name="connsiteY33" fmla="*/ 326277 h 410636"/>
                <a:gd name="connsiteX34" fmla="*/ 61017 w 412718"/>
                <a:gd name="connsiteY34" fmla="*/ 336735 h 410636"/>
                <a:gd name="connsiteX35" fmla="*/ 57448 w 412718"/>
                <a:gd name="connsiteY35" fmla="*/ 349275 h 410636"/>
                <a:gd name="connsiteX36" fmla="*/ 70385 w 412718"/>
                <a:gd name="connsiteY36" fmla="*/ 346648 h 410636"/>
                <a:gd name="connsiteX37" fmla="*/ 80298 w 412718"/>
                <a:gd name="connsiteY37" fmla="*/ 353834 h 410636"/>
                <a:gd name="connsiteX38" fmla="*/ 80298 w 412718"/>
                <a:gd name="connsiteY38" fmla="*/ 341691 h 410636"/>
                <a:gd name="connsiteX39" fmla="*/ 91598 w 412718"/>
                <a:gd name="connsiteY39" fmla="*/ 333662 h 410636"/>
                <a:gd name="connsiteX40" fmla="*/ 79207 w 412718"/>
                <a:gd name="connsiteY40" fmla="*/ 329201 h 410636"/>
                <a:gd name="connsiteX41" fmla="*/ 74250 w 412718"/>
                <a:gd name="connsiteY41" fmla="*/ 316463 h 410636"/>
                <a:gd name="connsiteX42" fmla="*/ 67014 w 412718"/>
                <a:gd name="connsiteY42" fmla="*/ 327021 h 410636"/>
                <a:gd name="connsiteX43" fmla="*/ 317411 w 412718"/>
                <a:gd name="connsiteY43" fmla="*/ 334406 h 410636"/>
                <a:gd name="connsiteX44" fmla="*/ 319294 w 412718"/>
                <a:gd name="connsiteY44" fmla="*/ 336437 h 410636"/>
                <a:gd name="connsiteX45" fmla="*/ 321723 w 412718"/>
                <a:gd name="connsiteY45" fmla="*/ 338371 h 410636"/>
                <a:gd name="connsiteX46" fmla="*/ 327373 w 412718"/>
                <a:gd name="connsiteY46" fmla="*/ 355371 h 410636"/>
                <a:gd name="connsiteX47" fmla="*/ 336791 w 412718"/>
                <a:gd name="connsiteY47" fmla="*/ 348730 h 410636"/>
                <a:gd name="connsiteX48" fmla="*/ 350222 w 412718"/>
                <a:gd name="connsiteY48" fmla="*/ 351852 h 410636"/>
                <a:gd name="connsiteX49" fmla="*/ 347694 w 412718"/>
                <a:gd name="connsiteY49" fmla="*/ 338817 h 410636"/>
                <a:gd name="connsiteX50" fmla="*/ 354831 w 412718"/>
                <a:gd name="connsiteY50" fmla="*/ 329400 h 410636"/>
                <a:gd name="connsiteX51" fmla="*/ 335403 w 412718"/>
                <a:gd name="connsiteY51" fmla="*/ 319487 h 410636"/>
                <a:gd name="connsiteX52" fmla="*/ 333916 w 412718"/>
                <a:gd name="connsiteY52" fmla="*/ 318049 h 410636"/>
                <a:gd name="connsiteX53" fmla="*/ 317609 w 412718"/>
                <a:gd name="connsiteY53" fmla="*/ 334406 h 410636"/>
                <a:gd name="connsiteX54" fmla="*/ 389824 w 412718"/>
                <a:gd name="connsiteY54" fmla="*/ 195627 h 410636"/>
                <a:gd name="connsiteX55" fmla="*/ 376392 w 412718"/>
                <a:gd name="connsiteY55" fmla="*/ 193495 h 410636"/>
                <a:gd name="connsiteX56" fmla="*/ 376392 w 412718"/>
                <a:gd name="connsiteY56" fmla="*/ 217484 h 410636"/>
                <a:gd name="connsiteX57" fmla="*/ 389873 w 412718"/>
                <a:gd name="connsiteY57" fmla="*/ 215799 h 410636"/>
                <a:gd name="connsiteX58" fmla="*/ 397754 w 412718"/>
                <a:gd name="connsiteY58" fmla="*/ 224621 h 410636"/>
                <a:gd name="connsiteX59" fmla="*/ 399390 w 412718"/>
                <a:gd name="connsiteY59" fmla="*/ 218575 h 410636"/>
                <a:gd name="connsiteX60" fmla="*/ 411582 w 412718"/>
                <a:gd name="connsiteY60" fmla="*/ 206481 h 410636"/>
                <a:gd name="connsiteX61" fmla="*/ 406328 w 412718"/>
                <a:gd name="connsiteY61" fmla="*/ 203210 h 410636"/>
                <a:gd name="connsiteX62" fmla="*/ 399439 w 412718"/>
                <a:gd name="connsiteY62" fmla="*/ 187201 h 410636"/>
                <a:gd name="connsiteX63" fmla="*/ 390022 w 412718"/>
                <a:gd name="connsiteY63" fmla="*/ 195825 h 410636"/>
                <a:gd name="connsiteX64" fmla="*/ 60175 w 412718"/>
                <a:gd name="connsiteY64" fmla="*/ 58682 h 410636"/>
                <a:gd name="connsiteX65" fmla="*/ 59084 w 412718"/>
                <a:gd name="connsiteY65" fmla="*/ 76079 h 410636"/>
                <a:gd name="connsiteX66" fmla="*/ 55367 w 412718"/>
                <a:gd name="connsiteY66" fmla="*/ 81035 h 410636"/>
                <a:gd name="connsiteX67" fmla="*/ 67411 w 412718"/>
                <a:gd name="connsiteY67" fmla="*/ 81035 h 410636"/>
                <a:gd name="connsiteX68" fmla="*/ 76382 w 412718"/>
                <a:gd name="connsiteY68" fmla="*/ 92286 h 410636"/>
                <a:gd name="connsiteX69" fmla="*/ 93085 w 412718"/>
                <a:gd name="connsiteY69" fmla="*/ 75930 h 410636"/>
                <a:gd name="connsiteX70" fmla="*/ 83866 w 412718"/>
                <a:gd name="connsiteY70" fmla="*/ 68694 h 410636"/>
                <a:gd name="connsiteX71" fmla="*/ 82974 w 412718"/>
                <a:gd name="connsiteY71" fmla="*/ 54964 h 410636"/>
                <a:gd name="connsiteX72" fmla="*/ 73606 w 412718"/>
                <a:gd name="connsiteY72" fmla="*/ 61408 h 410636"/>
                <a:gd name="connsiteX73" fmla="*/ 60373 w 412718"/>
                <a:gd name="connsiteY73" fmla="*/ 58880 h 410636"/>
                <a:gd name="connsiteX74" fmla="*/ 193997 w 412718"/>
                <a:gd name="connsiteY74" fmla="*/ 388529 h 410636"/>
                <a:gd name="connsiteX75" fmla="*/ 184927 w 412718"/>
                <a:gd name="connsiteY75" fmla="*/ 397550 h 410636"/>
                <a:gd name="connsiteX76" fmla="*/ 197863 w 412718"/>
                <a:gd name="connsiteY76" fmla="*/ 400375 h 410636"/>
                <a:gd name="connsiteX77" fmla="*/ 203513 w 412718"/>
                <a:gd name="connsiteY77" fmla="*/ 410585 h 410636"/>
                <a:gd name="connsiteX78" fmla="*/ 209510 w 412718"/>
                <a:gd name="connsiteY78" fmla="*/ 399929 h 410636"/>
                <a:gd name="connsiteX79" fmla="*/ 222645 w 412718"/>
                <a:gd name="connsiteY79" fmla="*/ 398640 h 410636"/>
                <a:gd name="connsiteX80" fmla="*/ 214665 w 412718"/>
                <a:gd name="connsiteY80" fmla="*/ 389719 h 410636"/>
                <a:gd name="connsiteX81" fmla="*/ 216301 w 412718"/>
                <a:gd name="connsiteY81" fmla="*/ 375742 h 410636"/>
                <a:gd name="connsiteX82" fmla="*/ 204356 w 412718"/>
                <a:gd name="connsiteY82" fmla="*/ 381342 h 410636"/>
                <a:gd name="connsiteX83" fmla="*/ 192213 w 412718"/>
                <a:gd name="connsiteY83" fmla="*/ 375543 h 410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Lst>
              <a:rect l="l" t="t" r="r" b="b"/>
              <a:pathLst>
                <a:path w="412718" h="410636">
                  <a:moveTo>
                    <a:pt x="186413" y="12538"/>
                  </a:moveTo>
                  <a:cubicBezTo>
                    <a:pt x="196326" y="25523"/>
                    <a:pt x="195335" y="12934"/>
                    <a:pt x="192857" y="35040"/>
                  </a:cubicBezTo>
                  <a:cubicBezTo>
                    <a:pt x="196178" y="33900"/>
                    <a:pt x="202770" y="29637"/>
                    <a:pt x="204703" y="29439"/>
                  </a:cubicBezTo>
                  <a:cubicBezTo>
                    <a:pt x="207429" y="29439"/>
                    <a:pt x="213178" y="33900"/>
                    <a:pt x="216995" y="35040"/>
                  </a:cubicBezTo>
                  <a:lnTo>
                    <a:pt x="215111" y="20864"/>
                  </a:lnTo>
                  <a:cubicBezTo>
                    <a:pt x="218779" y="19070"/>
                    <a:pt x="221901" y="16354"/>
                    <a:pt x="224231" y="12984"/>
                  </a:cubicBezTo>
                  <a:lnTo>
                    <a:pt x="211543" y="11348"/>
                  </a:lnTo>
                  <a:cubicBezTo>
                    <a:pt x="210700" y="9663"/>
                    <a:pt x="209659" y="7681"/>
                    <a:pt x="208668" y="5648"/>
                  </a:cubicBezTo>
                  <a:cubicBezTo>
                    <a:pt x="208122" y="4459"/>
                    <a:pt x="207875" y="3616"/>
                    <a:pt x="207330" y="2675"/>
                  </a:cubicBezTo>
                  <a:lnTo>
                    <a:pt x="206537" y="1584"/>
                  </a:lnTo>
                  <a:cubicBezTo>
                    <a:pt x="205495" y="196"/>
                    <a:pt x="206239" y="989"/>
                    <a:pt x="204901" y="-51"/>
                  </a:cubicBezTo>
                  <a:cubicBezTo>
                    <a:pt x="199449" y="13925"/>
                    <a:pt x="200391" y="9266"/>
                    <a:pt x="186413" y="12538"/>
                  </a:cubicBezTo>
                  <a:close/>
                  <a:moveTo>
                    <a:pt x="-1136" y="205837"/>
                  </a:moveTo>
                  <a:cubicBezTo>
                    <a:pt x="5208" y="213222"/>
                    <a:pt x="9223" y="205837"/>
                    <a:pt x="10314" y="218228"/>
                  </a:cubicBezTo>
                  <a:cubicBezTo>
                    <a:pt x="10314" y="220508"/>
                    <a:pt x="10660" y="222936"/>
                    <a:pt x="11106" y="225068"/>
                  </a:cubicBezTo>
                  <a:cubicBezTo>
                    <a:pt x="14923" y="224076"/>
                    <a:pt x="15765" y="220756"/>
                    <a:pt x="20672" y="216989"/>
                  </a:cubicBezTo>
                  <a:lnTo>
                    <a:pt x="34054" y="219417"/>
                  </a:lnTo>
                  <a:cubicBezTo>
                    <a:pt x="32914" y="215898"/>
                    <a:pt x="28751" y="209851"/>
                    <a:pt x="28553" y="207671"/>
                  </a:cubicBezTo>
                  <a:cubicBezTo>
                    <a:pt x="28553" y="204746"/>
                    <a:pt x="32865" y="198749"/>
                    <a:pt x="34253" y="195180"/>
                  </a:cubicBezTo>
                  <a:lnTo>
                    <a:pt x="20722" y="196915"/>
                  </a:lnTo>
                  <a:cubicBezTo>
                    <a:pt x="16707" y="192901"/>
                    <a:pt x="16856" y="191116"/>
                    <a:pt x="12841" y="188043"/>
                  </a:cubicBezTo>
                  <a:cubicBezTo>
                    <a:pt x="10908" y="190868"/>
                    <a:pt x="11751" y="197956"/>
                    <a:pt x="9768" y="200385"/>
                  </a:cubicBezTo>
                  <a:cubicBezTo>
                    <a:pt x="6299" y="202461"/>
                    <a:pt x="2631" y="204201"/>
                    <a:pt x="-1136" y="205589"/>
                  </a:cubicBezTo>
                  <a:close/>
                  <a:moveTo>
                    <a:pt x="329158" y="68793"/>
                  </a:moveTo>
                  <a:cubicBezTo>
                    <a:pt x="325540" y="70973"/>
                    <a:pt x="321723" y="73749"/>
                    <a:pt x="317956" y="76376"/>
                  </a:cubicBezTo>
                  <a:cubicBezTo>
                    <a:pt x="321029" y="78953"/>
                    <a:pt x="327225" y="78408"/>
                    <a:pt x="330248" y="81332"/>
                  </a:cubicBezTo>
                  <a:cubicBezTo>
                    <a:pt x="333271" y="84257"/>
                    <a:pt x="332429" y="90551"/>
                    <a:pt x="335204" y="93723"/>
                  </a:cubicBezTo>
                  <a:cubicBezTo>
                    <a:pt x="337534" y="90105"/>
                    <a:pt x="340111" y="86675"/>
                    <a:pt x="342986" y="83464"/>
                  </a:cubicBezTo>
                  <a:lnTo>
                    <a:pt x="355278" y="83910"/>
                  </a:lnTo>
                  <a:cubicBezTo>
                    <a:pt x="354485" y="82006"/>
                    <a:pt x="353394" y="80232"/>
                    <a:pt x="352056" y="78656"/>
                  </a:cubicBezTo>
                  <a:cubicBezTo>
                    <a:pt x="345018" y="69437"/>
                    <a:pt x="349727" y="72014"/>
                    <a:pt x="351758" y="60912"/>
                  </a:cubicBezTo>
                  <a:cubicBezTo>
                    <a:pt x="333172" y="65026"/>
                    <a:pt x="346059" y="66959"/>
                    <a:pt x="329108" y="56352"/>
                  </a:cubicBezTo>
                  <a:close/>
                  <a:moveTo>
                    <a:pt x="67014" y="327021"/>
                  </a:moveTo>
                  <a:lnTo>
                    <a:pt x="54227" y="326277"/>
                  </a:lnTo>
                  <a:cubicBezTo>
                    <a:pt x="55664" y="329201"/>
                    <a:pt x="60720" y="335298"/>
                    <a:pt x="61017" y="336735"/>
                  </a:cubicBezTo>
                  <a:cubicBezTo>
                    <a:pt x="60274" y="341027"/>
                    <a:pt x="59084" y="345230"/>
                    <a:pt x="57448" y="349275"/>
                  </a:cubicBezTo>
                  <a:cubicBezTo>
                    <a:pt x="61166" y="348581"/>
                    <a:pt x="67361" y="345458"/>
                    <a:pt x="70385" y="346648"/>
                  </a:cubicBezTo>
                  <a:cubicBezTo>
                    <a:pt x="73408" y="347837"/>
                    <a:pt x="76084" y="352645"/>
                    <a:pt x="80298" y="353834"/>
                  </a:cubicBezTo>
                  <a:lnTo>
                    <a:pt x="80298" y="341691"/>
                  </a:lnTo>
                  <a:lnTo>
                    <a:pt x="91598" y="333662"/>
                  </a:lnTo>
                  <a:cubicBezTo>
                    <a:pt x="88475" y="331680"/>
                    <a:pt x="80991" y="330787"/>
                    <a:pt x="79207" y="329201"/>
                  </a:cubicBezTo>
                  <a:cubicBezTo>
                    <a:pt x="77423" y="327615"/>
                    <a:pt x="76828" y="319685"/>
                    <a:pt x="74250" y="316463"/>
                  </a:cubicBezTo>
                  <a:cubicBezTo>
                    <a:pt x="71673" y="319849"/>
                    <a:pt x="69244" y="323373"/>
                    <a:pt x="67014" y="327021"/>
                  </a:cubicBezTo>
                  <a:close/>
                  <a:moveTo>
                    <a:pt x="317411" y="334406"/>
                  </a:moveTo>
                  <a:lnTo>
                    <a:pt x="319294" y="336437"/>
                  </a:lnTo>
                  <a:cubicBezTo>
                    <a:pt x="320335" y="337330"/>
                    <a:pt x="320880" y="337726"/>
                    <a:pt x="321723" y="338371"/>
                  </a:cubicBezTo>
                  <a:cubicBezTo>
                    <a:pt x="331091" y="345260"/>
                    <a:pt x="326679" y="341790"/>
                    <a:pt x="327373" y="355371"/>
                  </a:cubicBezTo>
                  <a:cubicBezTo>
                    <a:pt x="330694" y="353934"/>
                    <a:pt x="333866" y="350117"/>
                    <a:pt x="336791" y="348730"/>
                  </a:cubicBezTo>
                  <a:cubicBezTo>
                    <a:pt x="339715" y="347342"/>
                    <a:pt x="346356" y="351059"/>
                    <a:pt x="350222" y="351852"/>
                  </a:cubicBezTo>
                  <a:cubicBezTo>
                    <a:pt x="349429" y="348036"/>
                    <a:pt x="346604" y="341592"/>
                    <a:pt x="347694" y="338817"/>
                  </a:cubicBezTo>
                  <a:cubicBezTo>
                    <a:pt x="348785" y="336041"/>
                    <a:pt x="353196" y="333018"/>
                    <a:pt x="354831" y="329400"/>
                  </a:cubicBezTo>
                  <a:cubicBezTo>
                    <a:pt x="335898" y="329053"/>
                    <a:pt x="345415" y="330242"/>
                    <a:pt x="335403" y="319487"/>
                  </a:cubicBezTo>
                  <a:cubicBezTo>
                    <a:pt x="335006" y="318932"/>
                    <a:pt x="334461" y="318451"/>
                    <a:pt x="333916" y="318049"/>
                  </a:cubicBezTo>
                  <a:cubicBezTo>
                    <a:pt x="330397" y="333166"/>
                    <a:pt x="331983" y="330341"/>
                    <a:pt x="317609" y="334406"/>
                  </a:cubicBezTo>
                  <a:close/>
                  <a:moveTo>
                    <a:pt x="389824" y="195627"/>
                  </a:moveTo>
                  <a:lnTo>
                    <a:pt x="376392" y="193495"/>
                  </a:lnTo>
                  <a:cubicBezTo>
                    <a:pt x="383925" y="208811"/>
                    <a:pt x="383628" y="202962"/>
                    <a:pt x="376392" y="217484"/>
                  </a:cubicBezTo>
                  <a:lnTo>
                    <a:pt x="389873" y="215799"/>
                  </a:lnTo>
                  <a:cubicBezTo>
                    <a:pt x="393838" y="219615"/>
                    <a:pt x="393838" y="221103"/>
                    <a:pt x="397754" y="224621"/>
                  </a:cubicBezTo>
                  <a:lnTo>
                    <a:pt x="399390" y="218575"/>
                  </a:lnTo>
                  <a:cubicBezTo>
                    <a:pt x="400678" y="208315"/>
                    <a:pt x="402463" y="212528"/>
                    <a:pt x="411582" y="206481"/>
                  </a:cubicBezTo>
                  <a:lnTo>
                    <a:pt x="406328" y="203210"/>
                  </a:lnTo>
                  <a:cubicBezTo>
                    <a:pt x="399687" y="199889"/>
                    <a:pt x="401372" y="201723"/>
                    <a:pt x="399439" y="187201"/>
                  </a:cubicBezTo>
                  <a:cubicBezTo>
                    <a:pt x="396664" y="189431"/>
                    <a:pt x="393442" y="192950"/>
                    <a:pt x="390022" y="195825"/>
                  </a:cubicBezTo>
                  <a:close/>
                  <a:moveTo>
                    <a:pt x="60175" y="58682"/>
                  </a:moveTo>
                  <a:cubicBezTo>
                    <a:pt x="62603" y="72163"/>
                    <a:pt x="65676" y="67504"/>
                    <a:pt x="59084" y="76079"/>
                  </a:cubicBezTo>
                  <a:cubicBezTo>
                    <a:pt x="57647" y="77580"/>
                    <a:pt x="56408" y="79241"/>
                    <a:pt x="55367" y="81035"/>
                  </a:cubicBezTo>
                  <a:lnTo>
                    <a:pt x="67411" y="81035"/>
                  </a:lnTo>
                  <a:cubicBezTo>
                    <a:pt x="70038" y="85050"/>
                    <a:pt x="73061" y="88811"/>
                    <a:pt x="76382" y="92286"/>
                  </a:cubicBezTo>
                  <a:cubicBezTo>
                    <a:pt x="78414" y="80490"/>
                    <a:pt x="79157" y="77764"/>
                    <a:pt x="93085" y="75930"/>
                  </a:cubicBezTo>
                  <a:cubicBezTo>
                    <a:pt x="90309" y="72907"/>
                    <a:pt x="86146" y="71221"/>
                    <a:pt x="83866" y="68694"/>
                  </a:cubicBezTo>
                  <a:cubicBezTo>
                    <a:pt x="81586" y="66166"/>
                    <a:pt x="83371" y="60119"/>
                    <a:pt x="82974" y="54964"/>
                  </a:cubicBezTo>
                  <a:cubicBezTo>
                    <a:pt x="80000" y="56600"/>
                    <a:pt x="76035" y="60367"/>
                    <a:pt x="73606" y="61408"/>
                  </a:cubicBezTo>
                  <a:cubicBezTo>
                    <a:pt x="70583" y="63390"/>
                    <a:pt x="64238" y="59772"/>
                    <a:pt x="60373" y="58880"/>
                  </a:cubicBezTo>
                  <a:close/>
                  <a:moveTo>
                    <a:pt x="193997" y="388529"/>
                  </a:moveTo>
                  <a:cubicBezTo>
                    <a:pt x="190626" y="391801"/>
                    <a:pt x="185323" y="395865"/>
                    <a:pt x="184927" y="397550"/>
                  </a:cubicBezTo>
                  <a:cubicBezTo>
                    <a:pt x="188694" y="397996"/>
                    <a:pt x="195434" y="398045"/>
                    <a:pt x="197863" y="400375"/>
                  </a:cubicBezTo>
                  <a:cubicBezTo>
                    <a:pt x="199003" y="401465"/>
                    <a:pt x="200837" y="407314"/>
                    <a:pt x="203513" y="410585"/>
                  </a:cubicBezTo>
                  <a:lnTo>
                    <a:pt x="209510" y="399929"/>
                  </a:lnTo>
                  <a:lnTo>
                    <a:pt x="222645" y="398640"/>
                  </a:lnTo>
                  <a:cubicBezTo>
                    <a:pt x="220861" y="395567"/>
                    <a:pt x="215656" y="392693"/>
                    <a:pt x="214665" y="389719"/>
                  </a:cubicBezTo>
                  <a:cubicBezTo>
                    <a:pt x="214715" y="385015"/>
                    <a:pt x="215260" y="380326"/>
                    <a:pt x="216301" y="375742"/>
                  </a:cubicBezTo>
                  <a:cubicBezTo>
                    <a:pt x="212435" y="377888"/>
                    <a:pt x="208470" y="379761"/>
                    <a:pt x="204356" y="381342"/>
                  </a:cubicBezTo>
                  <a:cubicBezTo>
                    <a:pt x="200143" y="379727"/>
                    <a:pt x="196128" y="377784"/>
                    <a:pt x="192213" y="375543"/>
                  </a:cubicBezTo>
                  <a:close/>
                </a:path>
              </a:pathLst>
            </a:custGeom>
            <a:solidFill>
              <a:srgbClr val="FFFFFF"/>
            </a:solidFill>
            <a:ln w="4948" cap="flat">
              <a:noFill/>
              <a:prstDash val="solid"/>
              <a:miter/>
            </a:ln>
          </p:spPr>
          <p:txBody>
            <a:bodyPr rtlCol="0" anchor="ctr"/>
            <a:lstStyle/>
            <a:p>
              <a:endParaRPr lang="fr-FR"/>
            </a:p>
          </p:txBody>
        </p:sp>
        <p:sp>
          <p:nvSpPr>
            <p:cNvPr id="157" name="Graphique 5">
              <a:extLst>
                <a:ext uri="{FF2B5EF4-FFF2-40B4-BE49-F238E27FC236}">
                  <a16:creationId xmlns:a16="http://schemas.microsoft.com/office/drawing/2014/main" id="{E56C4F17-D48B-45C5-8A1C-1F78D53306FA}"/>
                </a:ext>
              </a:extLst>
            </p:cNvPr>
            <p:cNvSpPr/>
            <p:nvPr/>
          </p:nvSpPr>
          <p:spPr>
            <a:xfrm>
              <a:off x="8815629" y="5004900"/>
              <a:ext cx="348383" cy="60071"/>
            </a:xfrm>
            <a:custGeom>
              <a:avLst/>
              <a:gdLst>
                <a:gd name="connsiteX0" fmla="*/ 599 w 348383"/>
                <a:gd name="connsiteY0" fmla="*/ 22649 h 60071"/>
                <a:gd name="connsiteX1" fmla="*/ -1136 w 348383"/>
                <a:gd name="connsiteY1" fmla="*/ 24334 h 60071"/>
                <a:gd name="connsiteX2" fmla="*/ 599 w 348383"/>
                <a:gd name="connsiteY2" fmla="*/ 22649 h 60071"/>
                <a:gd name="connsiteX3" fmla="*/ 345563 w 348383"/>
                <a:gd name="connsiteY3" fmla="*/ -51 h 60071"/>
                <a:gd name="connsiteX4" fmla="*/ 347248 w 348383"/>
                <a:gd name="connsiteY4" fmla="*/ 989 h 60071"/>
                <a:gd name="connsiteX5" fmla="*/ 4117 w 348383"/>
                <a:gd name="connsiteY5" fmla="*/ 25226 h 60071"/>
                <a:gd name="connsiteX6" fmla="*/ 3077 w 348383"/>
                <a:gd name="connsiteY6" fmla="*/ 26961 h 60071"/>
                <a:gd name="connsiteX7" fmla="*/ 311413 w 348383"/>
                <a:gd name="connsiteY7" fmla="*/ 33057 h 60071"/>
                <a:gd name="connsiteX8" fmla="*/ 311860 w 348383"/>
                <a:gd name="connsiteY8" fmla="*/ 34941 h 60071"/>
                <a:gd name="connsiteX9" fmla="*/ 51798 w 348383"/>
                <a:gd name="connsiteY9" fmla="*/ 58335 h 60071"/>
                <a:gd name="connsiteX10" fmla="*/ 50807 w 348383"/>
                <a:gd name="connsiteY10" fmla="*/ 60020 h 60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48383" h="60071">
                  <a:moveTo>
                    <a:pt x="599" y="22649"/>
                  </a:moveTo>
                  <a:cubicBezTo>
                    <a:pt x="-1533" y="23194"/>
                    <a:pt x="-591" y="22252"/>
                    <a:pt x="-1136" y="24334"/>
                  </a:cubicBezTo>
                  <a:cubicBezTo>
                    <a:pt x="1144" y="23987"/>
                    <a:pt x="-145" y="24681"/>
                    <a:pt x="599" y="22649"/>
                  </a:cubicBezTo>
                  <a:close/>
                  <a:moveTo>
                    <a:pt x="345563" y="-51"/>
                  </a:moveTo>
                  <a:lnTo>
                    <a:pt x="347248" y="989"/>
                  </a:lnTo>
                  <a:close/>
                  <a:moveTo>
                    <a:pt x="4117" y="25226"/>
                  </a:moveTo>
                  <a:lnTo>
                    <a:pt x="3077" y="26961"/>
                  </a:lnTo>
                  <a:close/>
                  <a:moveTo>
                    <a:pt x="311413" y="33057"/>
                  </a:moveTo>
                  <a:lnTo>
                    <a:pt x="311860" y="34941"/>
                  </a:lnTo>
                  <a:close/>
                  <a:moveTo>
                    <a:pt x="51798" y="58335"/>
                  </a:moveTo>
                  <a:lnTo>
                    <a:pt x="50807" y="60020"/>
                  </a:lnTo>
                  <a:close/>
                </a:path>
              </a:pathLst>
            </a:custGeom>
            <a:solidFill>
              <a:srgbClr val="161617"/>
            </a:solidFill>
            <a:ln w="4948" cap="flat">
              <a:noFill/>
              <a:prstDash val="solid"/>
              <a:miter/>
            </a:ln>
          </p:spPr>
          <p:txBody>
            <a:bodyPr rtlCol="0" anchor="ctr"/>
            <a:lstStyle/>
            <a:p>
              <a:endParaRPr lang="fr-FR"/>
            </a:p>
          </p:txBody>
        </p:sp>
      </p:grpSp>
      <p:sp>
        <p:nvSpPr>
          <p:cNvPr id="158" name="Graphique 5">
            <a:extLst>
              <a:ext uri="{FF2B5EF4-FFF2-40B4-BE49-F238E27FC236}">
                <a16:creationId xmlns:a16="http://schemas.microsoft.com/office/drawing/2014/main" id="{4B06F9CF-B6F3-4B01-9C1E-A9E2331C0D42}"/>
              </a:ext>
            </a:extLst>
          </p:cNvPr>
          <p:cNvSpPr/>
          <p:nvPr/>
        </p:nvSpPr>
        <p:spPr>
          <a:xfrm>
            <a:off x="2428229" y="5399976"/>
            <a:ext cx="361022" cy="240132"/>
          </a:xfrm>
          <a:custGeom>
            <a:avLst/>
            <a:gdLst>
              <a:gd name="connsiteX0" fmla="*/ 359887 w 361022"/>
              <a:gd name="connsiteY0" fmla="*/ 79874 h 240132"/>
              <a:gd name="connsiteX1" fmla="*/ 284996 w 361022"/>
              <a:gd name="connsiteY1" fmla="*/ 186734 h 240132"/>
              <a:gd name="connsiteX2" fmla="*/ 140270 w 361022"/>
              <a:gd name="connsiteY2" fmla="*/ 231341 h 240132"/>
              <a:gd name="connsiteX3" fmla="*/ 161830 w 361022"/>
              <a:gd name="connsiteY3" fmla="*/ 155161 h 240132"/>
              <a:gd name="connsiteX4" fmla="*/ 38416 w 361022"/>
              <a:gd name="connsiteY4" fmla="*/ 199471 h 240132"/>
              <a:gd name="connsiteX5" fmla="*/ 129613 w 361022"/>
              <a:gd name="connsiteY5" fmla="*/ 111545 h 240132"/>
              <a:gd name="connsiteX6" fmla="*/ -938 w 361022"/>
              <a:gd name="connsiteY6" fmla="*/ 146587 h 240132"/>
              <a:gd name="connsiteX7" fmla="*/ 124062 w 361022"/>
              <a:gd name="connsiteY7" fmla="*/ 56133 h 240132"/>
              <a:gd name="connsiteX8" fmla="*/ 5109 w 361022"/>
              <a:gd name="connsiteY8" fmla="*/ 65599 h 240132"/>
              <a:gd name="connsiteX9" fmla="*/ 164853 w 361022"/>
              <a:gd name="connsiteY9" fmla="*/ 324 h 240132"/>
              <a:gd name="connsiteX10" fmla="*/ 359887 w 361022"/>
              <a:gd name="connsiteY10" fmla="*/ 79874 h 2401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61022" h="240132">
                <a:moveTo>
                  <a:pt x="359887" y="79874"/>
                </a:moveTo>
                <a:cubicBezTo>
                  <a:pt x="353196" y="148817"/>
                  <a:pt x="342788" y="193573"/>
                  <a:pt x="284996" y="186734"/>
                </a:cubicBezTo>
                <a:cubicBezTo>
                  <a:pt x="227204" y="179894"/>
                  <a:pt x="183192" y="203783"/>
                  <a:pt x="140270" y="231341"/>
                </a:cubicBezTo>
                <a:cubicBezTo>
                  <a:pt x="97347" y="258899"/>
                  <a:pt x="94720" y="217959"/>
                  <a:pt x="161830" y="155161"/>
                </a:cubicBezTo>
                <a:cubicBezTo>
                  <a:pt x="124855" y="166908"/>
                  <a:pt x="48725" y="213498"/>
                  <a:pt x="38416" y="199471"/>
                </a:cubicBezTo>
                <a:cubicBezTo>
                  <a:pt x="28107" y="185445"/>
                  <a:pt x="80892" y="138607"/>
                  <a:pt x="129613" y="111545"/>
                </a:cubicBezTo>
                <a:cubicBezTo>
                  <a:pt x="88029" y="123639"/>
                  <a:pt x="3721" y="163984"/>
                  <a:pt x="-938" y="146587"/>
                </a:cubicBezTo>
                <a:cubicBezTo>
                  <a:pt x="-5597" y="129190"/>
                  <a:pt x="73111" y="81906"/>
                  <a:pt x="124062" y="56133"/>
                </a:cubicBezTo>
                <a:cubicBezTo>
                  <a:pt x="88079" y="61089"/>
                  <a:pt x="11056" y="83641"/>
                  <a:pt x="5109" y="65599"/>
                </a:cubicBezTo>
                <a:cubicBezTo>
                  <a:pt x="-839" y="47558"/>
                  <a:pt x="77125" y="7065"/>
                  <a:pt x="164853" y="324"/>
                </a:cubicBezTo>
                <a:cubicBezTo>
                  <a:pt x="252581" y="-6417"/>
                  <a:pt x="359887" y="79874"/>
                  <a:pt x="359887" y="79874"/>
                </a:cubicBezTo>
                <a:close/>
              </a:path>
            </a:pathLst>
          </a:custGeom>
          <a:solidFill>
            <a:srgbClr val="D19D82"/>
          </a:solidFill>
          <a:ln w="4948" cap="flat">
            <a:noFill/>
            <a:prstDash val="solid"/>
            <a:miter/>
          </a:ln>
        </p:spPr>
        <p:txBody>
          <a:bodyPr rtlCol="0" anchor="ctr"/>
          <a:lstStyle/>
          <a:p>
            <a:endParaRPr lang="fr-FR"/>
          </a:p>
        </p:txBody>
      </p:sp>
      <p:sp>
        <p:nvSpPr>
          <p:cNvPr id="159" name="Graphique 5">
            <a:extLst>
              <a:ext uri="{FF2B5EF4-FFF2-40B4-BE49-F238E27FC236}">
                <a16:creationId xmlns:a16="http://schemas.microsoft.com/office/drawing/2014/main" id="{CDC224D8-2DA4-4C79-BC92-5AE0EB490410}"/>
              </a:ext>
            </a:extLst>
          </p:cNvPr>
          <p:cNvSpPr/>
          <p:nvPr/>
        </p:nvSpPr>
        <p:spPr>
          <a:xfrm>
            <a:off x="2616174" y="5346787"/>
            <a:ext cx="89909" cy="98122"/>
          </a:xfrm>
          <a:custGeom>
            <a:avLst/>
            <a:gdLst>
              <a:gd name="connsiteX0" fmla="*/ 88774 w 89909"/>
              <a:gd name="connsiteY0" fmla="*/ 81269 h 98122"/>
              <a:gd name="connsiteX1" fmla="*/ 5457 w 89909"/>
              <a:gd name="connsiteY1" fmla="*/ 182 h 98122"/>
              <a:gd name="connsiteX2" fmla="*/ 39259 w 89909"/>
              <a:gd name="connsiteY2" fmla="*/ 98071 h 98122"/>
            </a:gdLst>
            <a:ahLst/>
            <a:cxnLst>
              <a:cxn ang="0">
                <a:pos x="connsiteX0" y="connsiteY0"/>
              </a:cxn>
              <a:cxn ang="0">
                <a:pos x="connsiteX1" y="connsiteY1"/>
              </a:cxn>
              <a:cxn ang="0">
                <a:pos x="connsiteX2" y="connsiteY2"/>
              </a:cxn>
            </a:cxnLst>
            <a:rect l="l" t="t" r="r" b="b"/>
            <a:pathLst>
              <a:path w="89909" h="98122">
                <a:moveTo>
                  <a:pt x="88774" y="81269"/>
                </a:moveTo>
                <a:cubicBezTo>
                  <a:pt x="78167" y="37702"/>
                  <a:pt x="20376" y="-3535"/>
                  <a:pt x="5457" y="182"/>
                </a:cubicBezTo>
                <a:cubicBezTo>
                  <a:pt x="-20663" y="6725"/>
                  <a:pt x="39259" y="98071"/>
                  <a:pt x="39259" y="98071"/>
                </a:cubicBezTo>
                <a:close/>
              </a:path>
            </a:pathLst>
          </a:custGeom>
          <a:solidFill>
            <a:srgbClr val="D19D82"/>
          </a:solidFill>
          <a:ln w="4948" cap="flat">
            <a:noFill/>
            <a:prstDash val="solid"/>
            <a:miter/>
          </a:ln>
        </p:spPr>
        <p:txBody>
          <a:bodyPr rtlCol="0" anchor="ctr"/>
          <a:lstStyle/>
          <a:p>
            <a:endParaRPr lang="fr-FR"/>
          </a:p>
        </p:txBody>
      </p:sp>
      <p:sp>
        <p:nvSpPr>
          <p:cNvPr id="160" name="Graphique 5">
            <a:extLst>
              <a:ext uri="{FF2B5EF4-FFF2-40B4-BE49-F238E27FC236}">
                <a16:creationId xmlns:a16="http://schemas.microsoft.com/office/drawing/2014/main" id="{902EF6EF-93A6-444F-AA18-7D1CF05959B9}"/>
              </a:ext>
            </a:extLst>
          </p:cNvPr>
          <p:cNvSpPr/>
          <p:nvPr/>
        </p:nvSpPr>
        <p:spPr>
          <a:xfrm>
            <a:off x="2686258" y="5390240"/>
            <a:ext cx="168418" cy="149881"/>
          </a:xfrm>
          <a:custGeom>
            <a:avLst/>
            <a:gdLst>
              <a:gd name="connsiteX0" fmla="*/ 69642 w 168418"/>
              <a:gd name="connsiteY0" fmla="*/ -51 h 149881"/>
              <a:gd name="connsiteX1" fmla="*/ -1136 w 168418"/>
              <a:gd name="connsiteY1" fmla="*/ 49513 h 149881"/>
              <a:gd name="connsiteX2" fmla="*/ 101858 w 168418"/>
              <a:gd name="connsiteY2" fmla="*/ 149830 h 149881"/>
              <a:gd name="connsiteX3" fmla="*/ 167282 w 168418"/>
              <a:gd name="connsiteY3" fmla="*/ 93030 h 149881"/>
            </a:gdLst>
            <a:ahLst/>
            <a:cxnLst>
              <a:cxn ang="0">
                <a:pos x="connsiteX0" y="connsiteY0"/>
              </a:cxn>
              <a:cxn ang="0">
                <a:pos x="connsiteX1" y="connsiteY1"/>
              </a:cxn>
              <a:cxn ang="0">
                <a:pos x="connsiteX2" y="connsiteY2"/>
              </a:cxn>
              <a:cxn ang="0">
                <a:pos x="connsiteX3" y="connsiteY3"/>
              </a:cxn>
            </a:cxnLst>
            <a:rect l="l" t="t" r="r" b="b"/>
            <a:pathLst>
              <a:path w="168418" h="149881">
                <a:moveTo>
                  <a:pt x="69642" y="-51"/>
                </a:moveTo>
                <a:lnTo>
                  <a:pt x="-1136" y="49513"/>
                </a:lnTo>
                <a:cubicBezTo>
                  <a:pt x="-1136" y="49513"/>
                  <a:pt x="-1879" y="131937"/>
                  <a:pt x="101858" y="149830"/>
                </a:cubicBezTo>
                <a:lnTo>
                  <a:pt x="167282" y="93030"/>
                </a:lnTo>
                <a:close/>
              </a:path>
            </a:pathLst>
          </a:custGeom>
          <a:solidFill>
            <a:srgbClr val="AF0935"/>
          </a:solidFill>
          <a:ln w="4948" cap="flat">
            <a:noFill/>
            <a:prstDash val="solid"/>
            <a:miter/>
          </a:ln>
        </p:spPr>
        <p:txBody>
          <a:bodyPr rtlCol="0" anchor="ctr"/>
          <a:lstStyle/>
          <a:p>
            <a:endParaRPr lang="fr-FR"/>
          </a:p>
        </p:txBody>
      </p:sp>
      <p:sp>
        <p:nvSpPr>
          <p:cNvPr id="161" name="Graphique 5">
            <a:extLst>
              <a:ext uri="{FF2B5EF4-FFF2-40B4-BE49-F238E27FC236}">
                <a16:creationId xmlns:a16="http://schemas.microsoft.com/office/drawing/2014/main" id="{5F5D9326-668D-4D87-A8B3-DFA3F8450683}"/>
              </a:ext>
            </a:extLst>
          </p:cNvPr>
          <p:cNvSpPr/>
          <p:nvPr/>
        </p:nvSpPr>
        <p:spPr>
          <a:xfrm>
            <a:off x="2316462" y="3576602"/>
            <a:ext cx="674167" cy="702217"/>
          </a:xfrm>
          <a:custGeom>
            <a:avLst/>
            <a:gdLst>
              <a:gd name="connsiteX0" fmla="*/ 617570 w 674167"/>
              <a:gd name="connsiteY0" fmla="*/ 662367 h 702217"/>
              <a:gd name="connsiteX1" fmla="*/ 673032 w 674167"/>
              <a:gd name="connsiteY1" fmla="*/ 475164 h 702217"/>
              <a:gd name="connsiteX2" fmla="*/ 440082 w 674167"/>
              <a:gd name="connsiteY2" fmla="*/ 115429 h 702217"/>
              <a:gd name="connsiteX3" fmla="*/ 119701 w 674167"/>
              <a:gd name="connsiteY3" fmla="*/ 1433 h 702217"/>
              <a:gd name="connsiteX4" fmla="*/ -1136 w 674167"/>
              <a:gd name="connsiteY4" fmla="*/ 3316 h 702217"/>
              <a:gd name="connsiteX5" fmla="*/ 367371 w 674167"/>
              <a:gd name="connsiteY5" fmla="*/ 702166 h 702217"/>
              <a:gd name="connsiteX6" fmla="*/ 388436 w 674167"/>
              <a:gd name="connsiteY6" fmla="*/ 588170 h 702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74167" h="702217">
                <a:moveTo>
                  <a:pt x="617570" y="662367"/>
                </a:moveTo>
                <a:lnTo>
                  <a:pt x="673032" y="475164"/>
                </a:lnTo>
                <a:cubicBezTo>
                  <a:pt x="577225" y="290192"/>
                  <a:pt x="503721" y="161177"/>
                  <a:pt x="440082" y="115429"/>
                </a:cubicBezTo>
                <a:cubicBezTo>
                  <a:pt x="371237" y="65866"/>
                  <a:pt x="251739" y="7132"/>
                  <a:pt x="119701" y="1433"/>
                </a:cubicBezTo>
                <a:cubicBezTo>
                  <a:pt x="24092" y="-2780"/>
                  <a:pt x="-1136" y="3316"/>
                  <a:pt x="-1136" y="3316"/>
                </a:cubicBezTo>
                <a:cubicBezTo>
                  <a:pt x="-1136" y="3316"/>
                  <a:pt x="176749" y="443344"/>
                  <a:pt x="367371" y="702166"/>
                </a:cubicBezTo>
                <a:lnTo>
                  <a:pt x="388436" y="588170"/>
                </a:lnTo>
                <a:close/>
              </a:path>
            </a:pathLst>
          </a:custGeom>
          <a:solidFill>
            <a:srgbClr val="C90630"/>
          </a:solidFill>
          <a:ln w="4948" cap="flat">
            <a:noFill/>
            <a:prstDash val="solid"/>
            <a:miter/>
          </a:ln>
        </p:spPr>
        <p:txBody>
          <a:bodyPr rtlCol="0" anchor="ctr"/>
          <a:lstStyle/>
          <a:p>
            <a:endParaRPr lang="fr-FR"/>
          </a:p>
        </p:txBody>
      </p:sp>
      <p:sp>
        <p:nvSpPr>
          <p:cNvPr id="162" name="Graphique 5">
            <a:extLst>
              <a:ext uri="{FF2B5EF4-FFF2-40B4-BE49-F238E27FC236}">
                <a16:creationId xmlns:a16="http://schemas.microsoft.com/office/drawing/2014/main" id="{3F7F36E4-A241-4884-9AF9-3DBA8B705267}"/>
              </a:ext>
            </a:extLst>
          </p:cNvPr>
          <p:cNvSpPr/>
          <p:nvPr/>
        </p:nvSpPr>
        <p:spPr>
          <a:xfrm>
            <a:off x="2743985" y="4653721"/>
            <a:ext cx="518065" cy="829699"/>
          </a:xfrm>
          <a:custGeom>
            <a:avLst/>
            <a:gdLst>
              <a:gd name="connsiteX0" fmla="*/ 407087 w 518065"/>
              <a:gd name="connsiteY0" fmla="*/ 144279 h 829699"/>
              <a:gd name="connsiteX1" fmla="*/ 212846 w 518065"/>
              <a:gd name="connsiteY1" fmla="*/ 91890 h 829699"/>
              <a:gd name="connsiteX2" fmla="*/ 87300 w 518065"/>
              <a:gd name="connsiteY2" fmla="*/ 472788 h 829699"/>
              <a:gd name="connsiteX3" fmla="*/ 109555 w 518065"/>
              <a:gd name="connsiteY3" fmla="*/ 829648 h 829699"/>
              <a:gd name="connsiteX4" fmla="*/ 495162 w 518065"/>
              <a:gd name="connsiteY4" fmla="*/ -51 h 8296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8065" h="829699">
                <a:moveTo>
                  <a:pt x="407087" y="144279"/>
                </a:moveTo>
                <a:lnTo>
                  <a:pt x="212846" y="91890"/>
                </a:lnTo>
                <a:cubicBezTo>
                  <a:pt x="221321" y="219863"/>
                  <a:pt x="178944" y="351654"/>
                  <a:pt x="87300" y="472788"/>
                </a:cubicBezTo>
                <a:cubicBezTo>
                  <a:pt x="-95441" y="714213"/>
                  <a:pt x="52606" y="794953"/>
                  <a:pt x="109555" y="829648"/>
                </a:cubicBezTo>
                <a:cubicBezTo>
                  <a:pt x="518704" y="658801"/>
                  <a:pt x="552804" y="292375"/>
                  <a:pt x="495162" y="-51"/>
                </a:cubicBezTo>
                <a:close/>
              </a:path>
            </a:pathLst>
          </a:custGeom>
          <a:solidFill>
            <a:srgbClr val="C90630"/>
          </a:solidFill>
          <a:ln w="4948" cap="flat">
            <a:noFill/>
            <a:prstDash val="solid"/>
            <a:miter/>
          </a:ln>
        </p:spPr>
        <p:txBody>
          <a:bodyPr rtlCol="0" anchor="ctr"/>
          <a:lstStyle/>
          <a:p>
            <a:endParaRPr lang="fr-FR"/>
          </a:p>
        </p:txBody>
      </p:sp>
      <p:sp>
        <p:nvSpPr>
          <p:cNvPr id="163" name="Graphique 5">
            <a:extLst>
              <a:ext uri="{FF2B5EF4-FFF2-40B4-BE49-F238E27FC236}">
                <a16:creationId xmlns:a16="http://schemas.microsoft.com/office/drawing/2014/main" id="{4792174A-BA17-4D8A-956F-762A42224984}"/>
              </a:ext>
            </a:extLst>
          </p:cNvPr>
          <p:cNvSpPr/>
          <p:nvPr/>
        </p:nvSpPr>
        <p:spPr>
          <a:xfrm>
            <a:off x="2685019" y="4051818"/>
            <a:ext cx="427339" cy="389423"/>
          </a:xfrm>
          <a:custGeom>
            <a:avLst/>
            <a:gdLst>
              <a:gd name="connsiteX0" fmla="*/ 426204 w 427339"/>
              <a:gd name="connsiteY0" fmla="*/ 235724 h 389423"/>
              <a:gd name="connsiteX1" fmla="*/ 304624 w 427339"/>
              <a:gd name="connsiteY1" fmla="*/ -51 h 389423"/>
              <a:gd name="connsiteX2" fmla="*/ 249013 w 427339"/>
              <a:gd name="connsiteY2" fmla="*/ 187151 h 389423"/>
              <a:gd name="connsiteX3" fmla="*/ 19929 w 427339"/>
              <a:gd name="connsiteY3" fmla="*/ 112806 h 389423"/>
              <a:gd name="connsiteX4" fmla="*/ -1136 w 427339"/>
              <a:gd name="connsiteY4" fmla="*/ 226803 h 389423"/>
              <a:gd name="connsiteX5" fmla="*/ 94077 w 427339"/>
              <a:gd name="connsiteY5" fmla="*/ 337776 h 389423"/>
              <a:gd name="connsiteX6" fmla="*/ 125847 w 427339"/>
              <a:gd name="connsiteY6" fmla="*/ 370290 h 389423"/>
              <a:gd name="connsiteX7" fmla="*/ 326828 w 427339"/>
              <a:gd name="connsiteY7" fmla="*/ 389372 h 389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7339" h="389423">
                <a:moveTo>
                  <a:pt x="426204" y="235724"/>
                </a:moveTo>
                <a:cubicBezTo>
                  <a:pt x="390121" y="167177"/>
                  <a:pt x="348141" y="84009"/>
                  <a:pt x="304624" y="-51"/>
                </a:cubicBezTo>
                <a:lnTo>
                  <a:pt x="249013" y="187151"/>
                </a:lnTo>
                <a:lnTo>
                  <a:pt x="19929" y="112806"/>
                </a:lnTo>
                <a:lnTo>
                  <a:pt x="-1136" y="226803"/>
                </a:lnTo>
                <a:cubicBezTo>
                  <a:pt x="27363" y="266444"/>
                  <a:pt x="59233" y="303567"/>
                  <a:pt x="94077" y="337776"/>
                </a:cubicBezTo>
                <a:cubicBezTo>
                  <a:pt x="105228" y="348432"/>
                  <a:pt x="115736" y="359287"/>
                  <a:pt x="125847" y="370290"/>
                </a:cubicBezTo>
                <a:lnTo>
                  <a:pt x="326828" y="389372"/>
                </a:lnTo>
                <a:close/>
              </a:path>
            </a:pathLst>
          </a:custGeom>
          <a:solidFill>
            <a:srgbClr val="F2B602"/>
          </a:solidFill>
          <a:ln w="4948" cap="flat">
            <a:noFill/>
            <a:prstDash val="solid"/>
            <a:miter/>
          </a:ln>
        </p:spPr>
        <p:txBody>
          <a:bodyPr rtlCol="0" anchor="ctr"/>
          <a:lstStyle/>
          <a:p>
            <a:endParaRPr lang="fr-FR"/>
          </a:p>
        </p:txBody>
      </p:sp>
      <p:sp>
        <p:nvSpPr>
          <p:cNvPr id="164" name="Graphique 5">
            <a:extLst>
              <a:ext uri="{FF2B5EF4-FFF2-40B4-BE49-F238E27FC236}">
                <a16:creationId xmlns:a16="http://schemas.microsoft.com/office/drawing/2014/main" id="{D8B69D66-AA9E-4511-A154-B793099EFAE9}"/>
              </a:ext>
            </a:extLst>
          </p:cNvPr>
          <p:cNvSpPr/>
          <p:nvPr/>
        </p:nvSpPr>
        <p:spPr>
          <a:xfrm>
            <a:off x="2904240" y="4405109"/>
            <a:ext cx="336043" cy="392991"/>
          </a:xfrm>
          <a:custGeom>
            <a:avLst/>
            <a:gdLst>
              <a:gd name="connsiteX0" fmla="*/ 334907 w 336043"/>
              <a:gd name="connsiteY0" fmla="*/ 248561 h 392991"/>
              <a:gd name="connsiteX1" fmla="*/ 261206 w 336043"/>
              <a:gd name="connsiteY1" fmla="*/ -51 h 392991"/>
              <a:gd name="connsiteX2" fmla="*/ 176947 w 336043"/>
              <a:gd name="connsiteY2" fmla="*/ 179717 h 392991"/>
              <a:gd name="connsiteX3" fmla="*/ -1136 w 336043"/>
              <a:gd name="connsiteY3" fmla="*/ 148739 h 392991"/>
              <a:gd name="connsiteX4" fmla="*/ 52344 w 336043"/>
              <a:gd name="connsiteY4" fmla="*/ 340551 h 392991"/>
              <a:gd name="connsiteX5" fmla="*/ 246585 w 336043"/>
              <a:gd name="connsiteY5" fmla="*/ 392940 h 392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6043" h="392991">
                <a:moveTo>
                  <a:pt x="334907" y="248561"/>
                </a:moveTo>
                <a:cubicBezTo>
                  <a:pt x="318006" y="163608"/>
                  <a:pt x="293323" y="80391"/>
                  <a:pt x="261206" y="-51"/>
                </a:cubicBezTo>
                <a:lnTo>
                  <a:pt x="176947" y="179717"/>
                </a:lnTo>
                <a:lnTo>
                  <a:pt x="-1136" y="148739"/>
                </a:lnTo>
                <a:cubicBezTo>
                  <a:pt x="29495" y="208389"/>
                  <a:pt x="47685" y="273650"/>
                  <a:pt x="52344" y="340551"/>
                </a:cubicBezTo>
                <a:lnTo>
                  <a:pt x="246585" y="392940"/>
                </a:lnTo>
                <a:close/>
              </a:path>
            </a:pathLst>
          </a:custGeom>
          <a:solidFill>
            <a:srgbClr val="F2B602"/>
          </a:solidFill>
          <a:ln w="4948" cap="flat">
            <a:noFill/>
            <a:prstDash val="solid"/>
            <a:miter/>
          </a:ln>
        </p:spPr>
        <p:txBody>
          <a:bodyPr rtlCol="0" anchor="ctr"/>
          <a:lstStyle/>
          <a:p>
            <a:endParaRPr lang="fr-FR"/>
          </a:p>
        </p:txBody>
      </p:sp>
      <p:sp>
        <p:nvSpPr>
          <p:cNvPr id="165" name="Graphique 5">
            <a:extLst>
              <a:ext uri="{FF2B5EF4-FFF2-40B4-BE49-F238E27FC236}">
                <a16:creationId xmlns:a16="http://schemas.microsoft.com/office/drawing/2014/main" id="{D401B4EA-178D-44F3-AC4F-8827EF012D85}"/>
              </a:ext>
            </a:extLst>
          </p:cNvPr>
          <p:cNvSpPr/>
          <p:nvPr/>
        </p:nvSpPr>
        <p:spPr>
          <a:xfrm>
            <a:off x="1412326" y="3479104"/>
            <a:ext cx="1391957" cy="1960600"/>
          </a:xfrm>
          <a:custGeom>
            <a:avLst/>
            <a:gdLst>
              <a:gd name="connsiteX0" fmla="*/ 980773 w 1384775"/>
              <a:gd name="connsiteY0" fmla="*/ 19132 h 1960599"/>
              <a:gd name="connsiteX1" fmla="*/ 325540 w 1384775"/>
              <a:gd name="connsiteY1" fmla="*/ 32168 h 1960599"/>
              <a:gd name="connsiteX2" fmla="*/ 393046 w 1384775"/>
              <a:gd name="connsiteY2" fmla="*/ 117021 h 1960599"/>
              <a:gd name="connsiteX3" fmla="*/ 148993 w 1384775"/>
              <a:gd name="connsiteY3" fmla="*/ 316069 h 1960599"/>
              <a:gd name="connsiteX4" fmla="*/ -1136 w 1384775"/>
              <a:gd name="connsiteY4" fmla="*/ 764226 h 1960599"/>
              <a:gd name="connsiteX5" fmla="*/ 55962 w 1384775"/>
              <a:gd name="connsiteY5" fmla="*/ 1139771 h 1960599"/>
              <a:gd name="connsiteX6" fmla="*/ 86989 w 1384775"/>
              <a:gd name="connsiteY6" fmla="*/ 1617963 h 1960599"/>
              <a:gd name="connsiteX7" fmla="*/ 34203 w 1384775"/>
              <a:gd name="connsiteY7" fmla="*/ 1670154 h 1960599"/>
              <a:gd name="connsiteX8" fmla="*/ 131596 w 1384775"/>
              <a:gd name="connsiteY8" fmla="*/ 1763532 h 1960599"/>
              <a:gd name="connsiteX9" fmla="*/ 453761 w 1384775"/>
              <a:gd name="connsiteY9" fmla="*/ 1960549 h 1960599"/>
              <a:gd name="connsiteX10" fmla="*/ 419067 w 1384775"/>
              <a:gd name="connsiteY10" fmla="*/ 1880106 h 1960599"/>
              <a:gd name="connsiteX11" fmla="*/ 454703 w 1384775"/>
              <a:gd name="connsiteY11" fmla="*/ 161926 h 1960599"/>
              <a:gd name="connsiteX12" fmla="*/ 526323 w 1384775"/>
              <a:gd name="connsiteY12" fmla="*/ 146065 h 1960599"/>
              <a:gd name="connsiteX13" fmla="*/ 810621 w 1384775"/>
              <a:gd name="connsiteY13" fmla="*/ 161628 h 1960599"/>
              <a:gd name="connsiteX14" fmla="*/ 810621 w 1384775"/>
              <a:gd name="connsiteY14" fmla="*/ 161628 h 1960599"/>
              <a:gd name="connsiteX15" fmla="*/ 954356 w 1384775"/>
              <a:gd name="connsiteY15" fmla="*/ 637987 h 1960599"/>
              <a:gd name="connsiteX16" fmla="*/ 1058737 w 1384775"/>
              <a:gd name="connsiteY16" fmla="*/ 1869202 h 1960599"/>
              <a:gd name="connsiteX17" fmla="*/ 1354584 w 1384775"/>
              <a:gd name="connsiteY17" fmla="*/ 1656078 h 1960599"/>
              <a:gd name="connsiteX18" fmla="*/ 1298032 w 1384775"/>
              <a:gd name="connsiteY18" fmla="*/ 1338473 h 1960599"/>
              <a:gd name="connsiteX19" fmla="*/ 1380705 w 1384775"/>
              <a:gd name="connsiteY19" fmla="*/ 718924 h 1960599"/>
              <a:gd name="connsiteX20" fmla="*/ 1128375 w 1384775"/>
              <a:gd name="connsiteY20" fmla="*/ 161529 h 1960599"/>
              <a:gd name="connsiteX21" fmla="*/ 925163 w 1384775"/>
              <a:gd name="connsiteY21" fmla="*/ 107009 h 1960599"/>
              <a:gd name="connsiteX0" fmla="*/ 983202 w 1386068"/>
              <a:gd name="connsiteY0" fmla="*/ 19183 h 1960600"/>
              <a:gd name="connsiteX1" fmla="*/ 327969 w 1386068"/>
              <a:gd name="connsiteY1" fmla="*/ 32219 h 1960600"/>
              <a:gd name="connsiteX2" fmla="*/ 395475 w 1386068"/>
              <a:gd name="connsiteY2" fmla="*/ 117072 h 1960600"/>
              <a:gd name="connsiteX3" fmla="*/ 151422 w 1386068"/>
              <a:gd name="connsiteY3" fmla="*/ 316120 h 1960600"/>
              <a:gd name="connsiteX4" fmla="*/ 98921 w 1386068"/>
              <a:gd name="connsiteY4" fmla="*/ 518345 h 1960600"/>
              <a:gd name="connsiteX5" fmla="*/ 1293 w 1386068"/>
              <a:gd name="connsiteY5" fmla="*/ 764277 h 1960600"/>
              <a:gd name="connsiteX6" fmla="*/ 58391 w 1386068"/>
              <a:gd name="connsiteY6" fmla="*/ 1139822 h 1960600"/>
              <a:gd name="connsiteX7" fmla="*/ 89418 w 1386068"/>
              <a:gd name="connsiteY7" fmla="*/ 1618014 h 1960600"/>
              <a:gd name="connsiteX8" fmla="*/ 36632 w 1386068"/>
              <a:gd name="connsiteY8" fmla="*/ 1670205 h 1960600"/>
              <a:gd name="connsiteX9" fmla="*/ 134025 w 1386068"/>
              <a:gd name="connsiteY9" fmla="*/ 1763583 h 1960600"/>
              <a:gd name="connsiteX10" fmla="*/ 456190 w 1386068"/>
              <a:gd name="connsiteY10" fmla="*/ 1960600 h 1960600"/>
              <a:gd name="connsiteX11" fmla="*/ 421496 w 1386068"/>
              <a:gd name="connsiteY11" fmla="*/ 1880157 h 1960600"/>
              <a:gd name="connsiteX12" fmla="*/ 457132 w 1386068"/>
              <a:gd name="connsiteY12" fmla="*/ 161977 h 1960600"/>
              <a:gd name="connsiteX13" fmla="*/ 528752 w 1386068"/>
              <a:gd name="connsiteY13" fmla="*/ 146116 h 1960600"/>
              <a:gd name="connsiteX14" fmla="*/ 813050 w 1386068"/>
              <a:gd name="connsiteY14" fmla="*/ 161679 h 1960600"/>
              <a:gd name="connsiteX15" fmla="*/ 813050 w 1386068"/>
              <a:gd name="connsiteY15" fmla="*/ 161679 h 1960600"/>
              <a:gd name="connsiteX16" fmla="*/ 956785 w 1386068"/>
              <a:gd name="connsiteY16" fmla="*/ 638038 h 1960600"/>
              <a:gd name="connsiteX17" fmla="*/ 1061166 w 1386068"/>
              <a:gd name="connsiteY17" fmla="*/ 1869253 h 1960600"/>
              <a:gd name="connsiteX18" fmla="*/ 1357013 w 1386068"/>
              <a:gd name="connsiteY18" fmla="*/ 1656129 h 1960600"/>
              <a:gd name="connsiteX19" fmla="*/ 1300461 w 1386068"/>
              <a:gd name="connsiteY19" fmla="*/ 1338524 h 1960600"/>
              <a:gd name="connsiteX20" fmla="*/ 1383134 w 1386068"/>
              <a:gd name="connsiteY20" fmla="*/ 718975 h 1960600"/>
              <a:gd name="connsiteX21" fmla="*/ 1130804 w 1386068"/>
              <a:gd name="connsiteY21" fmla="*/ 161580 h 1960600"/>
              <a:gd name="connsiteX22" fmla="*/ 927592 w 1386068"/>
              <a:gd name="connsiteY22" fmla="*/ 107060 h 1960600"/>
              <a:gd name="connsiteX23" fmla="*/ 983202 w 1386068"/>
              <a:gd name="connsiteY23" fmla="*/ 19183 h 1960600"/>
              <a:gd name="connsiteX0" fmla="*/ 989091 w 1391957"/>
              <a:gd name="connsiteY0" fmla="*/ 19183 h 1960600"/>
              <a:gd name="connsiteX1" fmla="*/ 333858 w 1391957"/>
              <a:gd name="connsiteY1" fmla="*/ 32219 h 1960600"/>
              <a:gd name="connsiteX2" fmla="*/ 401364 w 1391957"/>
              <a:gd name="connsiteY2" fmla="*/ 117072 h 1960600"/>
              <a:gd name="connsiteX3" fmla="*/ 157311 w 1391957"/>
              <a:gd name="connsiteY3" fmla="*/ 316120 h 1960600"/>
              <a:gd name="connsiteX4" fmla="*/ 17497 w 1391957"/>
              <a:gd name="connsiteY4" fmla="*/ 472307 h 1960600"/>
              <a:gd name="connsiteX5" fmla="*/ 7182 w 1391957"/>
              <a:gd name="connsiteY5" fmla="*/ 764277 h 1960600"/>
              <a:gd name="connsiteX6" fmla="*/ 64280 w 1391957"/>
              <a:gd name="connsiteY6" fmla="*/ 1139822 h 1960600"/>
              <a:gd name="connsiteX7" fmla="*/ 95307 w 1391957"/>
              <a:gd name="connsiteY7" fmla="*/ 1618014 h 1960600"/>
              <a:gd name="connsiteX8" fmla="*/ 42521 w 1391957"/>
              <a:gd name="connsiteY8" fmla="*/ 1670205 h 1960600"/>
              <a:gd name="connsiteX9" fmla="*/ 139914 w 1391957"/>
              <a:gd name="connsiteY9" fmla="*/ 1763583 h 1960600"/>
              <a:gd name="connsiteX10" fmla="*/ 462079 w 1391957"/>
              <a:gd name="connsiteY10" fmla="*/ 1960600 h 1960600"/>
              <a:gd name="connsiteX11" fmla="*/ 427385 w 1391957"/>
              <a:gd name="connsiteY11" fmla="*/ 1880157 h 1960600"/>
              <a:gd name="connsiteX12" fmla="*/ 463021 w 1391957"/>
              <a:gd name="connsiteY12" fmla="*/ 161977 h 1960600"/>
              <a:gd name="connsiteX13" fmla="*/ 534641 w 1391957"/>
              <a:gd name="connsiteY13" fmla="*/ 146116 h 1960600"/>
              <a:gd name="connsiteX14" fmla="*/ 818939 w 1391957"/>
              <a:gd name="connsiteY14" fmla="*/ 161679 h 1960600"/>
              <a:gd name="connsiteX15" fmla="*/ 818939 w 1391957"/>
              <a:gd name="connsiteY15" fmla="*/ 161679 h 1960600"/>
              <a:gd name="connsiteX16" fmla="*/ 962674 w 1391957"/>
              <a:gd name="connsiteY16" fmla="*/ 638038 h 1960600"/>
              <a:gd name="connsiteX17" fmla="*/ 1067055 w 1391957"/>
              <a:gd name="connsiteY17" fmla="*/ 1869253 h 1960600"/>
              <a:gd name="connsiteX18" fmla="*/ 1362902 w 1391957"/>
              <a:gd name="connsiteY18" fmla="*/ 1656129 h 1960600"/>
              <a:gd name="connsiteX19" fmla="*/ 1306350 w 1391957"/>
              <a:gd name="connsiteY19" fmla="*/ 1338524 h 1960600"/>
              <a:gd name="connsiteX20" fmla="*/ 1389023 w 1391957"/>
              <a:gd name="connsiteY20" fmla="*/ 718975 h 1960600"/>
              <a:gd name="connsiteX21" fmla="*/ 1136693 w 1391957"/>
              <a:gd name="connsiteY21" fmla="*/ 161580 h 1960600"/>
              <a:gd name="connsiteX22" fmla="*/ 933481 w 1391957"/>
              <a:gd name="connsiteY22" fmla="*/ 107060 h 1960600"/>
              <a:gd name="connsiteX23" fmla="*/ 989091 w 1391957"/>
              <a:gd name="connsiteY23" fmla="*/ 19183 h 1960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391957" h="1960600">
                <a:moveTo>
                  <a:pt x="989091" y="19183"/>
                </a:moveTo>
                <a:cubicBezTo>
                  <a:pt x="914300" y="-3666"/>
                  <a:pt x="445128" y="-13430"/>
                  <a:pt x="333858" y="32219"/>
                </a:cubicBezTo>
                <a:lnTo>
                  <a:pt x="401364" y="117072"/>
                </a:lnTo>
                <a:cubicBezTo>
                  <a:pt x="401364" y="117072"/>
                  <a:pt x="221289" y="256914"/>
                  <a:pt x="157311" y="316120"/>
                </a:cubicBezTo>
                <a:cubicBezTo>
                  <a:pt x="93333" y="375326"/>
                  <a:pt x="42519" y="397614"/>
                  <a:pt x="17497" y="472307"/>
                </a:cubicBezTo>
                <a:cubicBezTo>
                  <a:pt x="-7524" y="547000"/>
                  <a:pt x="-615" y="653025"/>
                  <a:pt x="7182" y="764277"/>
                </a:cubicBezTo>
                <a:cubicBezTo>
                  <a:pt x="14979" y="875529"/>
                  <a:pt x="20217" y="978095"/>
                  <a:pt x="64280" y="1139822"/>
                </a:cubicBezTo>
                <a:cubicBezTo>
                  <a:pt x="108342" y="1301549"/>
                  <a:pt x="95307" y="1618014"/>
                  <a:pt x="95307" y="1618014"/>
                </a:cubicBezTo>
                <a:lnTo>
                  <a:pt x="42521" y="1670205"/>
                </a:lnTo>
                <a:cubicBezTo>
                  <a:pt x="74638" y="1688692"/>
                  <a:pt x="100759" y="1703611"/>
                  <a:pt x="139914" y="1763583"/>
                </a:cubicBezTo>
                <a:cubicBezTo>
                  <a:pt x="179070" y="1823555"/>
                  <a:pt x="285780" y="1927987"/>
                  <a:pt x="462079" y="1960600"/>
                </a:cubicBezTo>
                <a:cubicBezTo>
                  <a:pt x="462079" y="1960600"/>
                  <a:pt x="429417" y="1914951"/>
                  <a:pt x="427385" y="1880157"/>
                </a:cubicBezTo>
                <a:cubicBezTo>
                  <a:pt x="425352" y="1845364"/>
                  <a:pt x="463021" y="161977"/>
                  <a:pt x="463021" y="161977"/>
                </a:cubicBezTo>
                <a:lnTo>
                  <a:pt x="534641" y="146116"/>
                </a:lnTo>
                <a:lnTo>
                  <a:pt x="818939" y="161679"/>
                </a:lnTo>
                <a:lnTo>
                  <a:pt x="818939" y="161679"/>
                </a:lnTo>
                <a:cubicBezTo>
                  <a:pt x="871130" y="209508"/>
                  <a:pt x="927335" y="364296"/>
                  <a:pt x="962674" y="638038"/>
                </a:cubicBezTo>
                <a:cubicBezTo>
                  <a:pt x="998013" y="911779"/>
                  <a:pt x="953951" y="1727848"/>
                  <a:pt x="1067055" y="1869253"/>
                </a:cubicBezTo>
                <a:cubicBezTo>
                  <a:pt x="1067055" y="1869253"/>
                  <a:pt x="1228039" y="1814733"/>
                  <a:pt x="1362902" y="1656129"/>
                </a:cubicBezTo>
                <a:cubicBezTo>
                  <a:pt x="1330289" y="1586739"/>
                  <a:pt x="1280230" y="1466894"/>
                  <a:pt x="1306350" y="1338524"/>
                </a:cubicBezTo>
                <a:cubicBezTo>
                  <a:pt x="1332470" y="1210153"/>
                  <a:pt x="1407659" y="891011"/>
                  <a:pt x="1389023" y="718975"/>
                </a:cubicBezTo>
                <a:cubicBezTo>
                  <a:pt x="1343572" y="300805"/>
                  <a:pt x="1136693" y="161580"/>
                  <a:pt x="1136693" y="161580"/>
                </a:cubicBezTo>
                <a:lnTo>
                  <a:pt x="933481" y="107060"/>
                </a:lnTo>
                <a:lnTo>
                  <a:pt x="989091" y="19183"/>
                </a:lnTo>
                <a:close/>
              </a:path>
            </a:pathLst>
          </a:custGeom>
          <a:solidFill>
            <a:srgbClr val="C90630"/>
          </a:solidFill>
          <a:ln w="4948" cap="flat">
            <a:noFill/>
            <a:prstDash val="solid"/>
            <a:miter/>
          </a:ln>
        </p:spPr>
        <p:txBody>
          <a:bodyPr rtlCol="0" anchor="ctr"/>
          <a:lstStyle/>
          <a:p>
            <a:endParaRPr lang="fr-FR"/>
          </a:p>
        </p:txBody>
      </p:sp>
      <p:sp>
        <p:nvSpPr>
          <p:cNvPr id="166" name="Graphique 5">
            <a:extLst>
              <a:ext uri="{FF2B5EF4-FFF2-40B4-BE49-F238E27FC236}">
                <a16:creationId xmlns:a16="http://schemas.microsoft.com/office/drawing/2014/main" id="{1DE84E9E-A2D4-4BFA-8277-4BE2591B9528}"/>
              </a:ext>
            </a:extLst>
          </p:cNvPr>
          <p:cNvSpPr/>
          <p:nvPr/>
        </p:nvSpPr>
        <p:spPr>
          <a:xfrm>
            <a:off x="2812200" y="4287593"/>
            <a:ext cx="354381" cy="297234"/>
          </a:xfrm>
          <a:custGeom>
            <a:avLst/>
            <a:gdLst>
              <a:gd name="connsiteX0" fmla="*/ 353246 w 354381"/>
              <a:gd name="connsiteY0" fmla="*/ 117415 h 297234"/>
              <a:gd name="connsiteX1" fmla="*/ 304028 w 354381"/>
              <a:gd name="connsiteY1" fmla="*/ 9564 h 297234"/>
              <a:gd name="connsiteX2" fmla="*/ 299072 w 354381"/>
              <a:gd name="connsiteY2" fmla="*/ -51 h 297234"/>
              <a:gd name="connsiteX3" fmla="*/ 199944 w 354381"/>
              <a:gd name="connsiteY3" fmla="*/ 153597 h 297234"/>
              <a:gd name="connsiteX4" fmla="*/ -1136 w 354381"/>
              <a:gd name="connsiteY4" fmla="*/ 134465 h 297234"/>
              <a:gd name="connsiteX5" fmla="*/ 91350 w 354381"/>
              <a:gd name="connsiteY5" fmla="*/ 266206 h 297234"/>
              <a:gd name="connsiteX6" fmla="*/ 269433 w 354381"/>
              <a:gd name="connsiteY6" fmla="*/ 297183 h 2972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4381" h="297234">
                <a:moveTo>
                  <a:pt x="353246" y="117415"/>
                </a:moveTo>
                <a:cubicBezTo>
                  <a:pt x="338723" y="80624"/>
                  <a:pt x="322318" y="44625"/>
                  <a:pt x="304028" y="9564"/>
                </a:cubicBezTo>
                <a:cubicBezTo>
                  <a:pt x="302393" y="6392"/>
                  <a:pt x="300708" y="3121"/>
                  <a:pt x="299072" y="-51"/>
                </a:cubicBezTo>
                <a:lnTo>
                  <a:pt x="199944" y="153597"/>
                </a:lnTo>
                <a:lnTo>
                  <a:pt x="-1136" y="134465"/>
                </a:lnTo>
                <a:cubicBezTo>
                  <a:pt x="35541" y="173952"/>
                  <a:pt x="66668" y="218277"/>
                  <a:pt x="91350" y="266206"/>
                </a:cubicBezTo>
                <a:lnTo>
                  <a:pt x="269433" y="297183"/>
                </a:lnTo>
                <a:close/>
              </a:path>
            </a:pathLst>
          </a:custGeom>
          <a:solidFill>
            <a:srgbClr val="C90630"/>
          </a:solidFill>
          <a:ln w="4948" cap="flat">
            <a:noFill/>
            <a:prstDash val="solid"/>
            <a:miter/>
          </a:ln>
        </p:spPr>
        <p:txBody>
          <a:bodyPr rtlCol="0" anchor="ctr"/>
          <a:lstStyle/>
          <a:p>
            <a:endParaRPr lang="fr-FR"/>
          </a:p>
        </p:txBody>
      </p:sp>
      <p:sp>
        <p:nvSpPr>
          <p:cNvPr id="167" name="Graphique 5">
            <a:extLst>
              <a:ext uri="{FF2B5EF4-FFF2-40B4-BE49-F238E27FC236}">
                <a16:creationId xmlns:a16="http://schemas.microsoft.com/office/drawing/2014/main" id="{8909DF25-1A85-4C18-8C81-DFBAC0161F90}"/>
              </a:ext>
            </a:extLst>
          </p:cNvPr>
          <p:cNvSpPr/>
          <p:nvPr/>
        </p:nvSpPr>
        <p:spPr>
          <a:xfrm>
            <a:off x="1455984" y="4952988"/>
            <a:ext cx="386846" cy="404837"/>
          </a:xfrm>
          <a:custGeom>
            <a:avLst/>
            <a:gdLst>
              <a:gd name="connsiteX0" fmla="*/ 215111 w 386846"/>
              <a:gd name="connsiteY0" fmla="*/ 404786 h 404837"/>
              <a:gd name="connsiteX1" fmla="*/ 385710 w 386846"/>
              <a:gd name="connsiteY1" fmla="*/ 328904 h 404837"/>
              <a:gd name="connsiteX2" fmla="*/ 385710 w 386846"/>
              <a:gd name="connsiteY2" fmla="*/ -51 h 404837"/>
              <a:gd name="connsiteX3" fmla="*/ 53335 w 386846"/>
              <a:gd name="connsiteY3" fmla="*/ 62498 h 404837"/>
              <a:gd name="connsiteX4" fmla="*/ 51650 w 386846"/>
              <a:gd name="connsiteY4" fmla="*/ 144130 h 404837"/>
              <a:gd name="connsiteX5" fmla="*/ -1136 w 386846"/>
              <a:gd name="connsiteY5" fmla="*/ 196321 h 404837"/>
              <a:gd name="connsiteX6" fmla="*/ 116479 w 386846"/>
              <a:gd name="connsiteY6" fmla="*/ 316910 h 404837"/>
              <a:gd name="connsiteX7" fmla="*/ 215111 w 386846"/>
              <a:gd name="connsiteY7" fmla="*/ 404786 h 404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6846" h="404837">
                <a:moveTo>
                  <a:pt x="215111" y="404786"/>
                </a:moveTo>
                <a:lnTo>
                  <a:pt x="385710" y="328904"/>
                </a:lnTo>
                <a:lnTo>
                  <a:pt x="385710" y="-51"/>
                </a:lnTo>
                <a:lnTo>
                  <a:pt x="53335" y="62498"/>
                </a:lnTo>
                <a:lnTo>
                  <a:pt x="51650" y="144130"/>
                </a:lnTo>
                <a:lnTo>
                  <a:pt x="-1136" y="196321"/>
                </a:lnTo>
                <a:cubicBezTo>
                  <a:pt x="46247" y="212132"/>
                  <a:pt x="94720" y="292722"/>
                  <a:pt x="116479" y="316910"/>
                </a:cubicBezTo>
                <a:cubicBezTo>
                  <a:pt x="138238" y="341097"/>
                  <a:pt x="215111" y="404786"/>
                  <a:pt x="215111" y="404786"/>
                </a:cubicBezTo>
                <a:close/>
              </a:path>
            </a:pathLst>
          </a:custGeom>
          <a:solidFill>
            <a:srgbClr val="AF0935"/>
          </a:solidFill>
          <a:ln w="4948" cap="flat">
            <a:noFill/>
            <a:prstDash val="solid"/>
            <a:miter/>
          </a:ln>
        </p:spPr>
        <p:txBody>
          <a:bodyPr rtlCol="0" anchor="ctr"/>
          <a:lstStyle/>
          <a:p>
            <a:endParaRPr lang="fr-FR"/>
          </a:p>
        </p:txBody>
      </p:sp>
      <p:sp>
        <p:nvSpPr>
          <p:cNvPr id="168" name="Graphique 5">
            <a:extLst>
              <a:ext uri="{FF2B5EF4-FFF2-40B4-BE49-F238E27FC236}">
                <a16:creationId xmlns:a16="http://schemas.microsoft.com/office/drawing/2014/main" id="{F45397BA-F953-4BFC-9A00-287E25CF8B6D}"/>
              </a:ext>
            </a:extLst>
          </p:cNvPr>
          <p:cNvSpPr/>
          <p:nvPr/>
        </p:nvSpPr>
        <p:spPr>
          <a:xfrm>
            <a:off x="2750221" y="3972470"/>
            <a:ext cx="51194" cy="226109"/>
          </a:xfrm>
          <a:custGeom>
            <a:avLst/>
            <a:gdLst>
              <a:gd name="connsiteX0" fmla="*/ -121 w 51194"/>
              <a:gd name="connsiteY0" fmla="*/ 15954 h 226109"/>
              <a:gd name="connsiteX1" fmla="*/ 27238 w 51194"/>
              <a:gd name="connsiteY1" fmla="*/ 117659 h 226109"/>
              <a:gd name="connsiteX2" fmla="*/ 44239 w 51194"/>
              <a:gd name="connsiteY2" fmla="*/ 222635 h 226109"/>
              <a:gd name="connsiteX3" fmla="*/ 50037 w 51194"/>
              <a:gd name="connsiteY3" fmla="*/ 221942 h 226109"/>
              <a:gd name="connsiteX4" fmla="*/ 42306 w 51194"/>
              <a:gd name="connsiteY4" fmla="*/ 114933 h 226109"/>
              <a:gd name="connsiteX5" fmla="*/ 18664 w 51194"/>
              <a:gd name="connsiteY5" fmla="*/ 9362 h 226109"/>
              <a:gd name="connsiteX6" fmla="*/ -121 w 51194"/>
              <a:gd name="connsiteY6" fmla="*/ 15954 h 2261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1194" h="226109">
                <a:moveTo>
                  <a:pt x="-121" y="15954"/>
                </a:moveTo>
                <a:cubicBezTo>
                  <a:pt x="11130" y="49251"/>
                  <a:pt x="20250" y="83222"/>
                  <a:pt x="27238" y="117659"/>
                </a:cubicBezTo>
                <a:cubicBezTo>
                  <a:pt x="34425" y="152354"/>
                  <a:pt x="38985" y="187048"/>
                  <a:pt x="44239" y="222635"/>
                </a:cubicBezTo>
                <a:cubicBezTo>
                  <a:pt x="45032" y="227592"/>
                  <a:pt x="50434" y="226997"/>
                  <a:pt x="50037" y="221942"/>
                </a:cubicBezTo>
                <a:cubicBezTo>
                  <a:pt x="47609" y="186503"/>
                  <a:pt x="46717" y="150669"/>
                  <a:pt x="42306" y="114933"/>
                </a:cubicBezTo>
                <a:cubicBezTo>
                  <a:pt x="38291" y="78984"/>
                  <a:pt x="30361" y="43586"/>
                  <a:pt x="18664" y="9362"/>
                </a:cubicBezTo>
                <a:cubicBezTo>
                  <a:pt x="12766" y="-7192"/>
                  <a:pt x="-5623" y="44"/>
                  <a:pt x="-121" y="15954"/>
                </a:cubicBezTo>
                <a:close/>
              </a:path>
            </a:pathLst>
          </a:custGeom>
          <a:solidFill>
            <a:srgbClr val="AF0935"/>
          </a:solidFill>
          <a:ln w="4948" cap="flat">
            <a:noFill/>
            <a:prstDash val="solid"/>
            <a:miter/>
          </a:ln>
        </p:spPr>
        <p:txBody>
          <a:bodyPr rtlCol="0" anchor="ctr"/>
          <a:lstStyle/>
          <a:p>
            <a:endParaRPr lang="fr-FR"/>
          </a:p>
        </p:txBody>
      </p:sp>
      <p:sp>
        <p:nvSpPr>
          <p:cNvPr id="169" name="Graphique 5">
            <a:extLst>
              <a:ext uri="{FF2B5EF4-FFF2-40B4-BE49-F238E27FC236}">
                <a16:creationId xmlns:a16="http://schemas.microsoft.com/office/drawing/2014/main" id="{AA10AAFA-6BAF-4144-9BBE-4D8BB0A0C90C}"/>
              </a:ext>
            </a:extLst>
          </p:cNvPr>
          <p:cNvSpPr/>
          <p:nvPr/>
        </p:nvSpPr>
        <p:spPr>
          <a:xfrm>
            <a:off x="1268277" y="1462796"/>
            <a:ext cx="1056214" cy="1329703"/>
          </a:xfrm>
          <a:custGeom>
            <a:avLst/>
            <a:gdLst>
              <a:gd name="connsiteX0" fmla="*/ 1055079 w 1056214"/>
              <a:gd name="connsiteY0" fmla="*/ 38613 h 1329703"/>
              <a:gd name="connsiteX1" fmla="*/ 53889 w 1056214"/>
              <a:gd name="connsiteY1" fmla="*/ 1329652 h 1329703"/>
              <a:gd name="connsiteX2" fmla="*/ 1055079 w 1056214"/>
              <a:gd name="connsiteY2" fmla="*/ 38613 h 1329703"/>
            </a:gdLst>
            <a:ahLst/>
            <a:cxnLst>
              <a:cxn ang="0">
                <a:pos x="connsiteX0" y="connsiteY0"/>
              </a:cxn>
              <a:cxn ang="0">
                <a:pos x="connsiteX1" y="connsiteY1"/>
              </a:cxn>
              <a:cxn ang="0">
                <a:pos x="connsiteX2" y="connsiteY2"/>
              </a:cxn>
            </a:cxnLst>
            <a:rect l="l" t="t" r="r" b="b"/>
            <a:pathLst>
              <a:path w="1056214" h="1329703">
                <a:moveTo>
                  <a:pt x="1055079" y="38613"/>
                </a:moveTo>
                <a:cubicBezTo>
                  <a:pt x="1051807" y="131099"/>
                  <a:pt x="969730" y="757586"/>
                  <a:pt x="53889" y="1329652"/>
                </a:cubicBezTo>
                <a:cubicBezTo>
                  <a:pt x="-76414" y="1184678"/>
                  <a:pt x="-57580" y="-251832"/>
                  <a:pt x="1055079" y="38613"/>
                </a:cubicBezTo>
                <a:close/>
              </a:path>
            </a:pathLst>
          </a:custGeom>
          <a:solidFill>
            <a:srgbClr val="313759"/>
          </a:solidFill>
          <a:ln w="4948" cap="flat">
            <a:noFill/>
            <a:prstDash val="solid"/>
            <a:miter/>
          </a:ln>
        </p:spPr>
        <p:txBody>
          <a:bodyPr rtlCol="0" anchor="ctr"/>
          <a:lstStyle/>
          <a:p>
            <a:endParaRPr lang="fr-FR"/>
          </a:p>
        </p:txBody>
      </p:sp>
      <p:sp>
        <p:nvSpPr>
          <p:cNvPr id="170" name="Graphique 5">
            <a:extLst>
              <a:ext uri="{FF2B5EF4-FFF2-40B4-BE49-F238E27FC236}">
                <a16:creationId xmlns:a16="http://schemas.microsoft.com/office/drawing/2014/main" id="{E112CE46-6F05-4DE0-B560-2C343A758B67}"/>
              </a:ext>
            </a:extLst>
          </p:cNvPr>
          <p:cNvSpPr/>
          <p:nvPr/>
        </p:nvSpPr>
        <p:spPr>
          <a:xfrm>
            <a:off x="2324491" y="1501460"/>
            <a:ext cx="530333" cy="838570"/>
          </a:xfrm>
          <a:custGeom>
            <a:avLst/>
            <a:gdLst>
              <a:gd name="connsiteX0" fmla="*/ -1136 w 530333"/>
              <a:gd name="connsiteY0" fmla="*/ -51 h 838570"/>
              <a:gd name="connsiteX1" fmla="*/ 529197 w 530333"/>
              <a:gd name="connsiteY1" fmla="*/ 838520 h 838570"/>
              <a:gd name="connsiteX2" fmla="*/ -1136 w 530333"/>
              <a:gd name="connsiteY2" fmla="*/ -51 h 838570"/>
            </a:gdLst>
            <a:ahLst/>
            <a:cxnLst>
              <a:cxn ang="0">
                <a:pos x="connsiteX0" y="connsiteY0"/>
              </a:cxn>
              <a:cxn ang="0">
                <a:pos x="connsiteX1" y="connsiteY1"/>
              </a:cxn>
              <a:cxn ang="0">
                <a:pos x="connsiteX2" y="connsiteY2"/>
              </a:cxn>
            </a:cxnLst>
            <a:rect l="l" t="t" r="r" b="b"/>
            <a:pathLst>
              <a:path w="530333" h="838570">
                <a:moveTo>
                  <a:pt x="-1136" y="-51"/>
                </a:moveTo>
                <a:cubicBezTo>
                  <a:pt x="19532" y="148987"/>
                  <a:pt x="140121" y="651466"/>
                  <a:pt x="529197" y="838520"/>
                </a:cubicBezTo>
                <a:cubicBezTo>
                  <a:pt x="528553" y="727546"/>
                  <a:pt x="428484" y="103240"/>
                  <a:pt x="-1136" y="-51"/>
                </a:cubicBezTo>
                <a:close/>
              </a:path>
            </a:pathLst>
          </a:custGeom>
          <a:solidFill>
            <a:srgbClr val="313759"/>
          </a:solidFill>
          <a:ln w="4948" cap="flat">
            <a:noFill/>
            <a:prstDash val="solid"/>
            <a:miter/>
          </a:ln>
        </p:spPr>
        <p:txBody>
          <a:bodyPr rtlCol="0" anchor="ctr"/>
          <a:lstStyle/>
          <a:p>
            <a:endParaRPr lang="fr-FR"/>
          </a:p>
        </p:txBody>
      </p:sp>
      <p:sp>
        <p:nvSpPr>
          <p:cNvPr id="171" name="Graphique 5">
            <a:extLst>
              <a:ext uri="{FF2B5EF4-FFF2-40B4-BE49-F238E27FC236}">
                <a16:creationId xmlns:a16="http://schemas.microsoft.com/office/drawing/2014/main" id="{B50FECB2-91FD-4678-8319-E9886BA39284}"/>
              </a:ext>
            </a:extLst>
          </p:cNvPr>
          <p:cNvSpPr/>
          <p:nvPr/>
        </p:nvSpPr>
        <p:spPr>
          <a:xfrm>
            <a:off x="1269420" y="1965873"/>
            <a:ext cx="373122" cy="1396511"/>
          </a:xfrm>
          <a:custGeom>
            <a:avLst/>
            <a:gdLst>
              <a:gd name="connsiteX0" fmla="*/ 52498 w 373122"/>
              <a:gd name="connsiteY0" fmla="*/ -51 h 1396511"/>
              <a:gd name="connsiteX1" fmla="*/ 371987 w 373122"/>
              <a:gd name="connsiteY1" fmla="*/ 1396460 h 1396511"/>
              <a:gd name="connsiteX2" fmla="*/ 150089 w 373122"/>
              <a:gd name="connsiteY2" fmla="*/ 333067 h 1396511"/>
            </a:gdLst>
            <a:ahLst/>
            <a:cxnLst>
              <a:cxn ang="0">
                <a:pos x="connsiteX0" y="connsiteY0"/>
              </a:cxn>
              <a:cxn ang="0">
                <a:pos x="connsiteX1" y="connsiteY1"/>
              </a:cxn>
              <a:cxn ang="0">
                <a:pos x="connsiteX2" y="connsiteY2"/>
              </a:cxn>
            </a:cxnLst>
            <a:rect l="l" t="t" r="r" b="b"/>
            <a:pathLst>
              <a:path w="373122" h="1396511">
                <a:moveTo>
                  <a:pt x="52498" y="-51"/>
                </a:moveTo>
                <a:cubicBezTo>
                  <a:pt x="15226" y="89164"/>
                  <a:pt x="-147889" y="959208"/>
                  <a:pt x="371987" y="1396460"/>
                </a:cubicBezTo>
                <a:cubicBezTo>
                  <a:pt x="254521" y="1235476"/>
                  <a:pt x="63650" y="790938"/>
                  <a:pt x="150089" y="333067"/>
                </a:cubicBezTo>
              </a:path>
            </a:pathLst>
          </a:custGeom>
          <a:solidFill>
            <a:srgbClr val="313759"/>
          </a:solidFill>
          <a:ln w="4948" cap="flat">
            <a:noFill/>
            <a:prstDash val="solid"/>
            <a:miter/>
          </a:ln>
        </p:spPr>
        <p:txBody>
          <a:bodyPr rtlCol="0" anchor="ctr"/>
          <a:lstStyle/>
          <a:p>
            <a:endParaRPr lang="fr-FR"/>
          </a:p>
        </p:txBody>
      </p:sp>
      <p:sp>
        <p:nvSpPr>
          <p:cNvPr id="172" name="Graphique 5">
            <a:extLst>
              <a:ext uri="{FF2B5EF4-FFF2-40B4-BE49-F238E27FC236}">
                <a16:creationId xmlns:a16="http://schemas.microsoft.com/office/drawing/2014/main" id="{2EF8A621-8AF7-4E50-BB43-18666E2F61E8}"/>
              </a:ext>
            </a:extLst>
          </p:cNvPr>
          <p:cNvSpPr/>
          <p:nvPr/>
        </p:nvSpPr>
        <p:spPr>
          <a:xfrm>
            <a:off x="1268105" y="1991105"/>
            <a:ext cx="418995" cy="1438389"/>
          </a:xfrm>
          <a:custGeom>
            <a:avLst/>
            <a:gdLst>
              <a:gd name="connsiteX0" fmla="*/ 385395 w 418995"/>
              <a:gd name="connsiteY0" fmla="*/ 1392243 h 1438389"/>
              <a:gd name="connsiteX1" fmla="*/ 258511 w 418995"/>
              <a:gd name="connsiteY1" fmla="*/ 1158401 h 1438389"/>
              <a:gd name="connsiteX2" fmla="*/ 176582 w 418995"/>
              <a:gd name="connsiteY2" fmla="*/ 904783 h 1438389"/>
              <a:gd name="connsiteX3" fmla="*/ 140698 w 418995"/>
              <a:gd name="connsiteY3" fmla="*/ 641202 h 1438389"/>
              <a:gd name="connsiteX4" fmla="*/ 139409 w 418995"/>
              <a:gd name="connsiteY4" fmla="*/ 607945 h 1438389"/>
              <a:gd name="connsiteX5" fmla="*/ 138815 w 418995"/>
              <a:gd name="connsiteY5" fmla="*/ 591341 h 1438389"/>
              <a:gd name="connsiteX6" fmla="*/ 139162 w 418995"/>
              <a:gd name="connsiteY6" fmla="*/ 574688 h 1438389"/>
              <a:gd name="connsiteX7" fmla="*/ 140748 w 418995"/>
              <a:gd name="connsiteY7" fmla="*/ 508222 h 1438389"/>
              <a:gd name="connsiteX8" fmla="*/ 155617 w 418995"/>
              <a:gd name="connsiteY8" fmla="*/ 376283 h 1438389"/>
              <a:gd name="connsiteX9" fmla="*/ 151057 w 418995"/>
              <a:gd name="connsiteY9" fmla="*/ 375540 h 1438389"/>
              <a:gd name="connsiteX10" fmla="*/ 135395 w 418995"/>
              <a:gd name="connsiteY10" fmla="*/ 508123 h 1438389"/>
              <a:gd name="connsiteX11" fmla="*/ 133462 w 418995"/>
              <a:gd name="connsiteY11" fmla="*/ 574985 h 1438389"/>
              <a:gd name="connsiteX12" fmla="*/ 132966 w 418995"/>
              <a:gd name="connsiteY12" fmla="*/ 591688 h 1438389"/>
              <a:gd name="connsiteX13" fmla="*/ 133512 w 418995"/>
              <a:gd name="connsiteY13" fmla="*/ 608391 h 1438389"/>
              <a:gd name="connsiteX14" fmla="*/ 134602 w 418995"/>
              <a:gd name="connsiteY14" fmla="*/ 641797 h 1438389"/>
              <a:gd name="connsiteX15" fmla="*/ 169297 w 418995"/>
              <a:gd name="connsiteY15" fmla="*/ 906964 h 1438389"/>
              <a:gd name="connsiteX16" fmla="*/ 250036 w 418995"/>
              <a:gd name="connsiteY16" fmla="*/ 1162317 h 1438389"/>
              <a:gd name="connsiteX17" fmla="*/ 357342 w 418995"/>
              <a:gd name="connsiteY17" fmla="*/ 1370485 h 1438389"/>
              <a:gd name="connsiteX18" fmla="*/ 171378 w 418995"/>
              <a:gd name="connsiteY18" fmla="*/ 1132033 h 1438389"/>
              <a:gd name="connsiteX19" fmla="*/ 151553 w 418995"/>
              <a:gd name="connsiteY19" fmla="*/ 1094662 h 1438389"/>
              <a:gd name="connsiteX20" fmla="*/ 133165 w 418995"/>
              <a:gd name="connsiteY20" fmla="*/ 1056646 h 1438389"/>
              <a:gd name="connsiteX21" fmla="*/ 101592 w 418995"/>
              <a:gd name="connsiteY21" fmla="*/ 978286 h 1438389"/>
              <a:gd name="connsiteX22" fmla="*/ 75076 w 418995"/>
              <a:gd name="connsiteY22" fmla="*/ 898092 h 1438389"/>
              <a:gd name="connsiteX23" fmla="*/ 64073 w 418995"/>
              <a:gd name="connsiteY23" fmla="*/ 857301 h 1438389"/>
              <a:gd name="connsiteX24" fmla="*/ 54160 w 418995"/>
              <a:gd name="connsiteY24" fmla="*/ 816212 h 1438389"/>
              <a:gd name="connsiteX25" fmla="*/ 26156 w 418995"/>
              <a:gd name="connsiteY25" fmla="*/ 649628 h 1438389"/>
              <a:gd name="connsiteX26" fmla="*/ 14855 w 418995"/>
              <a:gd name="connsiteY26" fmla="*/ 481111 h 1438389"/>
              <a:gd name="connsiteX27" fmla="*/ 36317 w 418995"/>
              <a:gd name="connsiteY27" fmla="*/ 144077 h 1438389"/>
              <a:gd name="connsiteX28" fmla="*/ 54854 w 418995"/>
              <a:gd name="connsiteY28" fmla="*/ 36375 h 1438389"/>
              <a:gd name="connsiteX29" fmla="*/ 60355 w 418995"/>
              <a:gd name="connsiteY29" fmla="*/ -5 h 1438389"/>
              <a:gd name="connsiteX30" fmla="*/ 44495 w 418995"/>
              <a:gd name="connsiteY30" fmla="*/ 33698 h 1438389"/>
              <a:gd name="connsiteX31" fmla="*/ 20853 w 418995"/>
              <a:gd name="connsiteY31" fmla="*/ 141698 h 1438389"/>
              <a:gd name="connsiteX32" fmla="*/ -609 w 418995"/>
              <a:gd name="connsiteY32" fmla="*/ 480913 h 1438389"/>
              <a:gd name="connsiteX33" fmla="*/ 11089 w 418995"/>
              <a:gd name="connsiteY33" fmla="*/ 650867 h 1438389"/>
              <a:gd name="connsiteX34" fmla="*/ 39885 w 418995"/>
              <a:gd name="connsiteY34" fmla="*/ 819037 h 1438389"/>
              <a:gd name="connsiteX35" fmla="*/ 61248 w 418995"/>
              <a:gd name="connsiteY35" fmla="*/ 901710 h 1438389"/>
              <a:gd name="connsiteX36" fmla="*/ 88409 w 418995"/>
              <a:gd name="connsiteY36" fmla="*/ 982747 h 1438389"/>
              <a:gd name="connsiteX37" fmla="*/ 120724 w 418995"/>
              <a:gd name="connsiteY37" fmla="*/ 1062049 h 1438389"/>
              <a:gd name="connsiteX38" fmla="*/ 139509 w 418995"/>
              <a:gd name="connsiteY38" fmla="*/ 1100461 h 1438389"/>
              <a:gd name="connsiteX39" fmla="*/ 149124 w 418995"/>
              <a:gd name="connsiteY39" fmla="*/ 1119593 h 1438389"/>
              <a:gd name="connsiteX40" fmla="*/ 159632 w 418995"/>
              <a:gd name="connsiteY40" fmla="*/ 1138229 h 1438389"/>
              <a:gd name="connsiteX41" fmla="*/ 375284 w 418995"/>
              <a:gd name="connsiteY41" fmla="*/ 1401908 h 1438389"/>
              <a:gd name="connsiteX42" fmla="*/ 417859 w 418995"/>
              <a:gd name="connsiteY42" fmla="*/ 1438338 h 1438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418995" h="1438389">
                <a:moveTo>
                  <a:pt x="385395" y="1392243"/>
                </a:moveTo>
                <a:cubicBezTo>
                  <a:pt x="334592" y="1319231"/>
                  <a:pt x="292017" y="1240801"/>
                  <a:pt x="258511" y="1158401"/>
                </a:cubicBezTo>
                <a:cubicBezTo>
                  <a:pt x="224263" y="1076269"/>
                  <a:pt x="196854" y="991440"/>
                  <a:pt x="176582" y="904783"/>
                </a:cubicBezTo>
                <a:cubicBezTo>
                  <a:pt x="156708" y="818180"/>
                  <a:pt x="144713" y="729961"/>
                  <a:pt x="140698" y="641202"/>
                </a:cubicBezTo>
                <a:lnTo>
                  <a:pt x="139409" y="607945"/>
                </a:lnTo>
                <a:lnTo>
                  <a:pt x="138815" y="591341"/>
                </a:lnTo>
                <a:lnTo>
                  <a:pt x="139162" y="574688"/>
                </a:lnTo>
                <a:lnTo>
                  <a:pt x="140748" y="508222"/>
                </a:lnTo>
                <a:cubicBezTo>
                  <a:pt x="144812" y="464111"/>
                  <a:pt x="147340" y="419800"/>
                  <a:pt x="155617" y="376283"/>
                </a:cubicBezTo>
                <a:cubicBezTo>
                  <a:pt x="164638" y="319731"/>
                  <a:pt x="160573" y="318839"/>
                  <a:pt x="151057" y="375540"/>
                </a:cubicBezTo>
                <a:cubicBezTo>
                  <a:pt x="142532" y="419305"/>
                  <a:pt x="139707" y="463813"/>
                  <a:pt x="135395" y="508123"/>
                </a:cubicBezTo>
                <a:lnTo>
                  <a:pt x="133462" y="574985"/>
                </a:lnTo>
                <a:lnTo>
                  <a:pt x="132966" y="591688"/>
                </a:lnTo>
                <a:lnTo>
                  <a:pt x="133512" y="608391"/>
                </a:lnTo>
                <a:lnTo>
                  <a:pt x="134602" y="641797"/>
                </a:lnTo>
                <a:cubicBezTo>
                  <a:pt x="138220" y="731047"/>
                  <a:pt x="149818" y="819791"/>
                  <a:pt x="169297" y="906964"/>
                </a:cubicBezTo>
                <a:cubicBezTo>
                  <a:pt x="189122" y="994161"/>
                  <a:pt x="216135" y="1079575"/>
                  <a:pt x="250036" y="1162317"/>
                </a:cubicBezTo>
                <a:cubicBezTo>
                  <a:pt x="279229" y="1234908"/>
                  <a:pt x="315163" y="1304605"/>
                  <a:pt x="357342" y="1370485"/>
                </a:cubicBezTo>
                <a:cubicBezTo>
                  <a:pt x="282748" y="1301671"/>
                  <a:pt x="219951" y="1221119"/>
                  <a:pt x="171378" y="1132033"/>
                </a:cubicBezTo>
                <a:cubicBezTo>
                  <a:pt x="164439" y="1119741"/>
                  <a:pt x="157550" y="1107499"/>
                  <a:pt x="151553" y="1094662"/>
                </a:cubicBezTo>
                <a:lnTo>
                  <a:pt x="133165" y="1056646"/>
                </a:lnTo>
                <a:cubicBezTo>
                  <a:pt x="122409" y="1030625"/>
                  <a:pt x="110663" y="1005001"/>
                  <a:pt x="101592" y="978286"/>
                </a:cubicBezTo>
                <a:cubicBezTo>
                  <a:pt x="91679" y="952017"/>
                  <a:pt x="83502" y="924955"/>
                  <a:pt x="75076" y="898092"/>
                </a:cubicBezTo>
                <a:cubicBezTo>
                  <a:pt x="71160" y="884561"/>
                  <a:pt x="67790" y="870881"/>
                  <a:pt x="64073" y="857301"/>
                </a:cubicBezTo>
                <a:cubicBezTo>
                  <a:pt x="60355" y="843720"/>
                  <a:pt x="57183" y="829991"/>
                  <a:pt x="54160" y="816212"/>
                </a:cubicBezTo>
                <a:cubicBezTo>
                  <a:pt x="41620" y="761266"/>
                  <a:pt x="32302" y="705650"/>
                  <a:pt x="26156" y="649628"/>
                </a:cubicBezTo>
                <a:cubicBezTo>
                  <a:pt x="19564" y="593621"/>
                  <a:pt x="15797" y="537450"/>
                  <a:pt x="14855" y="481111"/>
                </a:cubicBezTo>
                <a:cubicBezTo>
                  <a:pt x="12427" y="368358"/>
                  <a:pt x="19614" y="255605"/>
                  <a:pt x="36317" y="144077"/>
                </a:cubicBezTo>
                <a:cubicBezTo>
                  <a:pt x="43652" y="96000"/>
                  <a:pt x="50294" y="60165"/>
                  <a:pt x="54854" y="36375"/>
                </a:cubicBezTo>
                <a:cubicBezTo>
                  <a:pt x="59414" y="12584"/>
                  <a:pt x="62239" y="837"/>
                  <a:pt x="60355" y="-5"/>
                </a:cubicBezTo>
                <a:cubicBezTo>
                  <a:pt x="58472" y="-848"/>
                  <a:pt x="51880" y="9907"/>
                  <a:pt x="44495" y="33698"/>
                </a:cubicBezTo>
                <a:cubicBezTo>
                  <a:pt x="33938" y="69057"/>
                  <a:pt x="26057" y="105159"/>
                  <a:pt x="20853" y="141698"/>
                </a:cubicBezTo>
                <a:cubicBezTo>
                  <a:pt x="3952" y="253940"/>
                  <a:pt x="-3235" y="367436"/>
                  <a:pt x="-609" y="480913"/>
                </a:cubicBezTo>
                <a:cubicBezTo>
                  <a:pt x="482" y="537678"/>
                  <a:pt x="4397" y="594330"/>
                  <a:pt x="11089" y="650867"/>
                </a:cubicBezTo>
                <a:cubicBezTo>
                  <a:pt x="17433" y="707430"/>
                  <a:pt x="27049" y="763580"/>
                  <a:pt x="39885" y="819037"/>
                </a:cubicBezTo>
                <a:cubicBezTo>
                  <a:pt x="45685" y="846892"/>
                  <a:pt x="53813" y="874202"/>
                  <a:pt x="61248" y="901710"/>
                </a:cubicBezTo>
                <a:cubicBezTo>
                  <a:pt x="69921" y="928871"/>
                  <a:pt x="78000" y="956230"/>
                  <a:pt x="88409" y="982747"/>
                </a:cubicBezTo>
                <a:cubicBezTo>
                  <a:pt x="97727" y="1009710"/>
                  <a:pt x="109671" y="1035631"/>
                  <a:pt x="120724" y="1062049"/>
                </a:cubicBezTo>
                <a:lnTo>
                  <a:pt x="139509" y="1100461"/>
                </a:lnTo>
                <a:cubicBezTo>
                  <a:pt x="142730" y="1106805"/>
                  <a:pt x="145654" y="1113348"/>
                  <a:pt x="149124" y="1119593"/>
                </a:cubicBezTo>
                <a:lnTo>
                  <a:pt x="159632" y="1138229"/>
                </a:lnTo>
                <a:cubicBezTo>
                  <a:pt x="214945" y="1238467"/>
                  <a:pt x="288002" y="1327810"/>
                  <a:pt x="375284" y="1401908"/>
                </a:cubicBezTo>
                <a:lnTo>
                  <a:pt x="417859" y="1438338"/>
                </a:lnTo>
                <a:close/>
              </a:path>
            </a:pathLst>
          </a:custGeom>
          <a:solidFill>
            <a:srgbClr val="242B47"/>
          </a:solidFill>
          <a:ln w="4948" cap="flat">
            <a:noFill/>
            <a:prstDash val="solid"/>
            <a:miter/>
          </a:ln>
        </p:spPr>
        <p:txBody>
          <a:bodyPr rtlCol="0" anchor="ctr"/>
          <a:lstStyle/>
          <a:p>
            <a:endParaRPr lang="fr-FR"/>
          </a:p>
        </p:txBody>
      </p:sp>
      <p:sp>
        <p:nvSpPr>
          <p:cNvPr id="173" name="Graphique 5">
            <a:extLst>
              <a:ext uri="{FF2B5EF4-FFF2-40B4-BE49-F238E27FC236}">
                <a16:creationId xmlns:a16="http://schemas.microsoft.com/office/drawing/2014/main" id="{3A72F28D-C2B9-4561-B7AC-2795DE7FD74D}"/>
              </a:ext>
            </a:extLst>
          </p:cNvPr>
          <p:cNvSpPr/>
          <p:nvPr/>
        </p:nvSpPr>
        <p:spPr>
          <a:xfrm>
            <a:off x="1947063" y="3362384"/>
            <a:ext cx="310963" cy="354788"/>
          </a:xfrm>
          <a:custGeom>
            <a:avLst/>
            <a:gdLst>
              <a:gd name="connsiteX0" fmla="*/ -1136 w 310963"/>
              <a:gd name="connsiteY0" fmla="*/ 58682 h 354788"/>
              <a:gd name="connsiteX1" fmla="*/ -1136 w 310963"/>
              <a:gd name="connsiteY1" fmla="*/ 302338 h 354788"/>
              <a:gd name="connsiteX2" fmla="*/ 275133 w 310963"/>
              <a:gd name="connsiteY2" fmla="*/ 311011 h 354788"/>
              <a:gd name="connsiteX3" fmla="*/ 309828 w 310963"/>
              <a:gd name="connsiteY3" fmla="*/ -51 h 354788"/>
            </a:gdLst>
            <a:ahLst/>
            <a:cxnLst>
              <a:cxn ang="0">
                <a:pos x="connsiteX0" y="connsiteY0"/>
              </a:cxn>
              <a:cxn ang="0">
                <a:pos x="connsiteX1" y="connsiteY1"/>
              </a:cxn>
              <a:cxn ang="0">
                <a:pos x="connsiteX2" y="connsiteY2"/>
              </a:cxn>
              <a:cxn ang="0">
                <a:pos x="connsiteX3" y="connsiteY3"/>
              </a:cxn>
            </a:cxnLst>
            <a:rect l="l" t="t" r="r" b="b"/>
            <a:pathLst>
              <a:path w="310963" h="354788">
                <a:moveTo>
                  <a:pt x="-1136" y="58682"/>
                </a:moveTo>
                <a:lnTo>
                  <a:pt x="-1136" y="302338"/>
                </a:lnTo>
                <a:cubicBezTo>
                  <a:pt x="59778" y="321915"/>
                  <a:pt x="153355" y="404538"/>
                  <a:pt x="275133" y="311011"/>
                </a:cubicBezTo>
                <a:lnTo>
                  <a:pt x="309828" y="-51"/>
                </a:lnTo>
                <a:close/>
              </a:path>
            </a:pathLst>
          </a:custGeom>
          <a:solidFill>
            <a:srgbClr val="D19D82"/>
          </a:solidFill>
          <a:ln w="4948" cap="flat">
            <a:noFill/>
            <a:prstDash val="solid"/>
            <a:miter/>
          </a:ln>
        </p:spPr>
        <p:txBody>
          <a:bodyPr rtlCol="0" anchor="ctr"/>
          <a:lstStyle/>
          <a:p>
            <a:endParaRPr lang="fr-FR"/>
          </a:p>
        </p:txBody>
      </p:sp>
      <p:grpSp>
        <p:nvGrpSpPr>
          <p:cNvPr id="174" name="Group 252">
            <a:extLst>
              <a:ext uri="{FF2B5EF4-FFF2-40B4-BE49-F238E27FC236}">
                <a16:creationId xmlns:a16="http://schemas.microsoft.com/office/drawing/2014/main" id="{87024E04-2C03-4DD5-9648-1940C3A47C29}"/>
              </a:ext>
            </a:extLst>
          </p:cNvPr>
          <p:cNvGrpSpPr/>
          <p:nvPr/>
        </p:nvGrpSpPr>
        <p:grpSpPr>
          <a:xfrm>
            <a:off x="-168199" y="1629166"/>
            <a:ext cx="3970312" cy="3970312"/>
            <a:chOff x="6680789" y="2108467"/>
            <a:chExt cx="3970312" cy="3970312"/>
          </a:xfrm>
        </p:grpSpPr>
        <p:grpSp>
          <p:nvGrpSpPr>
            <p:cNvPr id="175" name="Group 239">
              <a:extLst>
                <a:ext uri="{FF2B5EF4-FFF2-40B4-BE49-F238E27FC236}">
                  <a16:creationId xmlns:a16="http://schemas.microsoft.com/office/drawing/2014/main" id="{0661005A-2E48-4C94-8E7C-7F76DC1121B6}"/>
                </a:ext>
              </a:extLst>
            </p:cNvPr>
            <p:cNvGrpSpPr/>
            <p:nvPr/>
          </p:nvGrpSpPr>
          <p:grpSpPr>
            <a:xfrm>
              <a:off x="7860940" y="4070224"/>
              <a:ext cx="1197652" cy="1756208"/>
              <a:chOff x="7860940" y="4070224"/>
              <a:chExt cx="1197652" cy="1756208"/>
            </a:xfrm>
          </p:grpSpPr>
          <p:sp>
            <p:nvSpPr>
              <p:cNvPr id="181" name="Graphique 5">
                <a:extLst>
                  <a:ext uri="{FF2B5EF4-FFF2-40B4-BE49-F238E27FC236}">
                    <a16:creationId xmlns:a16="http://schemas.microsoft.com/office/drawing/2014/main" id="{D8B53F41-FFF0-4D83-8DC4-0585C2B23D3A}"/>
                  </a:ext>
                </a:extLst>
              </p:cNvPr>
              <p:cNvSpPr/>
              <p:nvPr/>
            </p:nvSpPr>
            <p:spPr>
              <a:xfrm>
                <a:off x="8731063" y="5240467"/>
                <a:ext cx="293338" cy="293319"/>
              </a:xfrm>
              <a:custGeom>
                <a:avLst/>
                <a:gdLst>
                  <a:gd name="connsiteX0" fmla="*/ 292192 w 293338"/>
                  <a:gd name="connsiteY0" fmla="*/ 144933 h 293319"/>
                  <a:gd name="connsiteX1" fmla="*/ 147218 w 293338"/>
                  <a:gd name="connsiteY1" fmla="*/ 293258 h 293319"/>
                  <a:gd name="connsiteX2" fmla="*/ -1127 w 293338"/>
                  <a:gd name="connsiteY2" fmla="*/ 148284 h 293319"/>
                  <a:gd name="connsiteX3" fmla="*/ 143847 w 293338"/>
                  <a:gd name="connsiteY3" fmla="*/ -41 h 293319"/>
                  <a:gd name="connsiteX4" fmla="*/ 292192 w 293338"/>
                  <a:gd name="connsiteY4" fmla="*/ 144913 h 293319"/>
                  <a:gd name="connsiteX5" fmla="*/ 292192 w 293338"/>
                  <a:gd name="connsiteY5" fmla="*/ 144933 h 293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3338" h="293319">
                    <a:moveTo>
                      <a:pt x="292192" y="144933"/>
                    </a:moveTo>
                    <a:cubicBezTo>
                      <a:pt x="293134" y="225925"/>
                      <a:pt x="228205" y="292331"/>
                      <a:pt x="147218" y="293258"/>
                    </a:cubicBezTo>
                    <a:cubicBezTo>
                      <a:pt x="66231" y="294185"/>
                      <a:pt x="-185" y="229276"/>
                      <a:pt x="-1127" y="148284"/>
                    </a:cubicBezTo>
                    <a:cubicBezTo>
                      <a:pt x="-2019" y="67296"/>
                      <a:pt x="62860" y="896"/>
                      <a:pt x="143847" y="-41"/>
                    </a:cubicBezTo>
                    <a:cubicBezTo>
                      <a:pt x="224835" y="-978"/>
                      <a:pt x="291250" y="63921"/>
                      <a:pt x="292192" y="144913"/>
                    </a:cubicBezTo>
                    <a:cubicBezTo>
                      <a:pt x="292192" y="144918"/>
                      <a:pt x="292192" y="144928"/>
                      <a:pt x="292192" y="144933"/>
                    </a:cubicBezTo>
                    <a:close/>
                  </a:path>
                </a:pathLst>
              </a:custGeom>
              <a:solidFill>
                <a:srgbClr val="FFFFFF"/>
              </a:solidFill>
              <a:ln w="4948" cap="flat">
                <a:noFill/>
                <a:prstDash val="solid"/>
                <a:miter/>
              </a:ln>
            </p:spPr>
            <p:txBody>
              <a:bodyPr rtlCol="0" anchor="ctr"/>
              <a:lstStyle/>
              <a:p>
                <a:endParaRPr lang="fr-FR"/>
              </a:p>
            </p:txBody>
          </p:sp>
          <p:sp>
            <p:nvSpPr>
              <p:cNvPr id="182" name="Graphique 5">
                <a:extLst>
                  <a:ext uri="{FF2B5EF4-FFF2-40B4-BE49-F238E27FC236}">
                    <a16:creationId xmlns:a16="http://schemas.microsoft.com/office/drawing/2014/main" id="{6A1AD77C-E6B7-4688-BC50-0CE96E6046AC}"/>
                  </a:ext>
                </a:extLst>
              </p:cNvPr>
              <p:cNvSpPr/>
              <p:nvPr/>
            </p:nvSpPr>
            <p:spPr>
              <a:xfrm>
                <a:off x="8708311" y="5217815"/>
                <a:ext cx="338742" cy="338722"/>
              </a:xfrm>
              <a:custGeom>
                <a:avLst/>
                <a:gdLst>
                  <a:gd name="connsiteX0" fmla="*/ 337595 w 338742"/>
                  <a:gd name="connsiteY0" fmla="*/ 167337 h 338722"/>
                  <a:gd name="connsiteX1" fmla="*/ 170218 w 338742"/>
                  <a:gd name="connsiteY1" fmla="*/ 338659 h 338722"/>
                  <a:gd name="connsiteX2" fmla="*/ -1124 w 338742"/>
                  <a:gd name="connsiteY2" fmla="*/ 171282 h 338722"/>
                  <a:gd name="connsiteX3" fmla="*/ 166253 w 338742"/>
                  <a:gd name="connsiteY3" fmla="*/ -41 h 338722"/>
                  <a:gd name="connsiteX4" fmla="*/ 166352 w 338742"/>
                  <a:gd name="connsiteY4" fmla="*/ -41 h 338722"/>
                  <a:gd name="connsiteX5" fmla="*/ 337595 w 338742"/>
                  <a:gd name="connsiteY5" fmla="*/ 167337 h 338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8742" h="338722">
                    <a:moveTo>
                      <a:pt x="337595" y="167337"/>
                    </a:moveTo>
                    <a:cubicBezTo>
                      <a:pt x="338686" y="260864"/>
                      <a:pt x="263745" y="337569"/>
                      <a:pt x="170218" y="338659"/>
                    </a:cubicBezTo>
                    <a:cubicBezTo>
                      <a:pt x="76691" y="339744"/>
                      <a:pt x="-34" y="264809"/>
                      <a:pt x="-1124" y="171282"/>
                    </a:cubicBezTo>
                    <a:cubicBezTo>
                      <a:pt x="-2214" y="77750"/>
                      <a:pt x="72726" y="1050"/>
                      <a:pt x="166253" y="-41"/>
                    </a:cubicBezTo>
                    <a:cubicBezTo>
                      <a:pt x="166303" y="-41"/>
                      <a:pt x="166303" y="-41"/>
                      <a:pt x="166352" y="-41"/>
                    </a:cubicBezTo>
                    <a:cubicBezTo>
                      <a:pt x="259830" y="-1086"/>
                      <a:pt x="336505" y="73839"/>
                      <a:pt x="337595" y="167337"/>
                    </a:cubicBezTo>
                    <a:close/>
                  </a:path>
                </a:pathLst>
              </a:custGeom>
              <a:solidFill>
                <a:srgbClr val="00364A"/>
              </a:solidFill>
              <a:ln w="4948" cap="flat">
                <a:noFill/>
                <a:prstDash val="solid"/>
                <a:miter/>
              </a:ln>
            </p:spPr>
            <p:txBody>
              <a:bodyPr rtlCol="0" anchor="ctr"/>
              <a:lstStyle/>
              <a:p>
                <a:endParaRPr lang="fr-FR"/>
              </a:p>
            </p:txBody>
          </p:sp>
          <p:sp>
            <p:nvSpPr>
              <p:cNvPr id="183" name="Graphique 5">
                <a:extLst>
                  <a:ext uri="{FF2B5EF4-FFF2-40B4-BE49-F238E27FC236}">
                    <a16:creationId xmlns:a16="http://schemas.microsoft.com/office/drawing/2014/main" id="{2AE27702-87C3-42A9-832F-12B22FF04964}"/>
                  </a:ext>
                </a:extLst>
              </p:cNvPr>
              <p:cNvSpPr/>
              <p:nvPr/>
            </p:nvSpPr>
            <p:spPr>
              <a:xfrm>
                <a:off x="8732847" y="5242300"/>
                <a:ext cx="289669" cy="289651"/>
              </a:xfrm>
              <a:custGeom>
                <a:avLst/>
                <a:gdLst>
                  <a:gd name="connsiteX0" fmla="*/ 288525 w 289669"/>
                  <a:gd name="connsiteY0" fmla="*/ 143149 h 289651"/>
                  <a:gd name="connsiteX1" fmla="*/ 145335 w 289669"/>
                  <a:gd name="connsiteY1" fmla="*/ 289591 h 289651"/>
                  <a:gd name="connsiteX2" fmla="*/ -1127 w 289669"/>
                  <a:gd name="connsiteY2" fmla="*/ 146401 h 289651"/>
                  <a:gd name="connsiteX3" fmla="*/ 142063 w 289669"/>
                  <a:gd name="connsiteY3" fmla="*/ -41 h 289651"/>
                  <a:gd name="connsiteX4" fmla="*/ 288525 w 289669"/>
                  <a:gd name="connsiteY4" fmla="*/ 142931 h 289651"/>
                  <a:gd name="connsiteX5" fmla="*/ 288525 w 289669"/>
                  <a:gd name="connsiteY5" fmla="*/ 143149 h 289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9669" h="289651">
                    <a:moveTo>
                      <a:pt x="288525" y="143149"/>
                    </a:moveTo>
                    <a:cubicBezTo>
                      <a:pt x="289417" y="223131"/>
                      <a:pt x="225331" y="288694"/>
                      <a:pt x="145335" y="289591"/>
                    </a:cubicBezTo>
                    <a:cubicBezTo>
                      <a:pt x="65339" y="290488"/>
                      <a:pt x="-234" y="226382"/>
                      <a:pt x="-1127" y="146401"/>
                    </a:cubicBezTo>
                    <a:cubicBezTo>
                      <a:pt x="-2019" y="66430"/>
                      <a:pt x="62067" y="866"/>
                      <a:pt x="142063" y="-41"/>
                    </a:cubicBezTo>
                    <a:cubicBezTo>
                      <a:pt x="222010" y="-1002"/>
                      <a:pt x="287583" y="63010"/>
                      <a:pt x="288525" y="142931"/>
                    </a:cubicBezTo>
                    <a:cubicBezTo>
                      <a:pt x="288525" y="143006"/>
                      <a:pt x="288525" y="143075"/>
                      <a:pt x="288525" y="143149"/>
                    </a:cubicBezTo>
                    <a:close/>
                  </a:path>
                </a:pathLst>
              </a:custGeom>
              <a:solidFill>
                <a:srgbClr val="00364A"/>
              </a:solidFill>
              <a:ln w="4948" cap="flat">
                <a:noFill/>
                <a:prstDash val="solid"/>
                <a:miter/>
              </a:ln>
            </p:spPr>
            <p:txBody>
              <a:bodyPr rtlCol="0" anchor="ctr"/>
              <a:lstStyle/>
              <a:p>
                <a:endParaRPr lang="fr-FR"/>
              </a:p>
            </p:txBody>
          </p:sp>
          <p:sp>
            <p:nvSpPr>
              <p:cNvPr id="184" name="Graphique 5">
                <a:extLst>
                  <a:ext uri="{FF2B5EF4-FFF2-40B4-BE49-F238E27FC236}">
                    <a16:creationId xmlns:a16="http://schemas.microsoft.com/office/drawing/2014/main" id="{708D8385-E37C-4B1B-B760-5A1BC2A87DCB}"/>
                  </a:ext>
                </a:extLst>
              </p:cNvPr>
              <p:cNvSpPr/>
              <p:nvPr/>
            </p:nvSpPr>
            <p:spPr>
              <a:xfrm rot="21561000">
                <a:off x="8861815" y="5188954"/>
                <a:ext cx="27210" cy="34446"/>
              </a:xfrm>
              <a:custGeom>
                <a:avLst/>
                <a:gdLst>
                  <a:gd name="connsiteX0" fmla="*/ -1136 w 27210"/>
                  <a:gd name="connsiteY0" fmla="*/ -51 h 34446"/>
                  <a:gd name="connsiteX1" fmla="*/ 26075 w 27210"/>
                  <a:gd name="connsiteY1" fmla="*/ -51 h 34446"/>
                  <a:gd name="connsiteX2" fmla="*/ 26075 w 27210"/>
                  <a:gd name="connsiteY2" fmla="*/ 34396 h 34446"/>
                  <a:gd name="connsiteX3" fmla="*/ -1136 w 27210"/>
                  <a:gd name="connsiteY3" fmla="*/ 34396 h 34446"/>
                </a:gdLst>
                <a:ahLst/>
                <a:cxnLst>
                  <a:cxn ang="0">
                    <a:pos x="connsiteX0" y="connsiteY0"/>
                  </a:cxn>
                  <a:cxn ang="0">
                    <a:pos x="connsiteX1" y="connsiteY1"/>
                  </a:cxn>
                  <a:cxn ang="0">
                    <a:pos x="connsiteX2" y="connsiteY2"/>
                  </a:cxn>
                  <a:cxn ang="0">
                    <a:pos x="connsiteX3" y="connsiteY3"/>
                  </a:cxn>
                </a:cxnLst>
                <a:rect l="l" t="t" r="r" b="b"/>
                <a:pathLst>
                  <a:path w="27210" h="34446">
                    <a:moveTo>
                      <a:pt x="-1136" y="-51"/>
                    </a:moveTo>
                    <a:lnTo>
                      <a:pt x="26075" y="-51"/>
                    </a:lnTo>
                    <a:lnTo>
                      <a:pt x="26075" y="34396"/>
                    </a:lnTo>
                    <a:lnTo>
                      <a:pt x="-1136" y="34396"/>
                    </a:lnTo>
                    <a:close/>
                  </a:path>
                </a:pathLst>
              </a:custGeom>
              <a:solidFill>
                <a:srgbClr val="00364A"/>
              </a:solidFill>
              <a:ln w="4948" cap="flat">
                <a:noFill/>
                <a:prstDash val="solid"/>
                <a:miter/>
              </a:ln>
            </p:spPr>
            <p:txBody>
              <a:bodyPr rtlCol="0" anchor="ctr"/>
              <a:lstStyle/>
              <a:p>
                <a:endParaRPr lang="fr-FR"/>
              </a:p>
            </p:txBody>
          </p:sp>
          <p:sp>
            <p:nvSpPr>
              <p:cNvPr id="185" name="Graphique 5">
                <a:extLst>
                  <a:ext uri="{FF2B5EF4-FFF2-40B4-BE49-F238E27FC236}">
                    <a16:creationId xmlns:a16="http://schemas.microsoft.com/office/drawing/2014/main" id="{5DCF61F0-6A2E-4BD1-ACCB-F2FF46585D5A}"/>
                  </a:ext>
                </a:extLst>
              </p:cNvPr>
              <p:cNvSpPr/>
              <p:nvPr/>
            </p:nvSpPr>
            <p:spPr>
              <a:xfrm>
                <a:off x="8826830" y="5142687"/>
                <a:ext cx="96797" cy="54470"/>
              </a:xfrm>
              <a:custGeom>
                <a:avLst/>
                <a:gdLst>
                  <a:gd name="connsiteX0" fmla="*/ 95662 w 96797"/>
                  <a:gd name="connsiteY0" fmla="*/ 39055 h 54470"/>
                  <a:gd name="connsiteX1" fmla="*/ 84609 w 96797"/>
                  <a:gd name="connsiteY1" fmla="*/ 53577 h 54470"/>
                  <a:gd name="connsiteX2" fmla="*/ 10561 w 96797"/>
                  <a:gd name="connsiteY2" fmla="*/ 54419 h 54470"/>
                  <a:gd name="connsiteX3" fmla="*/ -839 w 96797"/>
                  <a:gd name="connsiteY3" fmla="*/ 40145 h 54470"/>
                  <a:gd name="connsiteX4" fmla="*/ -1136 w 96797"/>
                  <a:gd name="connsiteY4" fmla="*/ 15363 h 54470"/>
                  <a:gd name="connsiteX5" fmla="*/ 9917 w 96797"/>
                  <a:gd name="connsiteY5" fmla="*/ 791 h 54470"/>
                  <a:gd name="connsiteX6" fmla="*/ 83965 w 96797"/>
                  <a:gd name="connsiteY6" fmla="*/ -51 h 54470"/>
                  <a:gd name="connsiteX7" fmla="*/ 95365 w 96797"/>
                  <a:gd name="connsiteY7" fmla="*/ 14223 h 544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6797" h="54470">
                    <a:moveTo>
                      <a:pt x="95662" y="39055"/>
                    </a:moveTo>
                    <a:cubicBezTo>
                      <a:pt x="95662" y="46985"/>
                      <a:pt x="90705" y="53527"/>
                      <a:pt x="84609" y="53577"/>
                    </a:cubicBezTo>
                    <a:lnTo>
                      <a:pt x="10561" y="54419"/>
                    </a:lnTo>
                    <a:cubicBezTo>
                      <a:pt x="4366" y="54419"/>
                      <a:pt x="-740" y="48075"/>
                      <a:pt x="-839" y="40145"/>
                    </a:cubicBezTo>
                    <a:lnTo>
                      <a:pt x="-1136" y="15363"/>
                    </a:lnTo>
                    <a:cubicBezTo>
                      <a:pt x="-1136" y="7433"/>
                      <a:pt x="3820" y="890"/>
                      <a:pt x="9917" y="791"/>
                    </a:cubicBezTo>
                    <a:lnTo>
                      <a:pt x="83965" y="-51"/>
                    </a:lnTo>
                    <a:cubicBezTo>
                      <a:pt x="90160" y="-51"/>
                      <a:pt x="95315" y="6342"/>
                      <a:pt x="95365" y="14223"/>
                    </a:cubicBezTo>
                    <a:close/>
                  </a:path>
                </a:pathLst>
              </a:custGeom>
              <a:solidFill>
                <a:srgbClr val="00364A"/>
              </a:solidFill>
              <a:ln w="4948" cap="flat">
                <a:noFill/>
                <a:prstDash val="solid"/>
                <a:miter/>
              </a:ln>
            </p:spPr>
            <p:txBody>
              <a:bodyPr rtlCol="0" anchor="ctr"/>
              <a:lstStyle/>
              <a:p>
                <a:endParaRPr lang="fr-FR"/>
              </a:p>
            </p:txBody>
          </p:sp>
          <p:sp>
            <p:nvSpPr>
              <p:cNvPr id="186" name="Graphique 5">
                <a:extLst>
                  <a:ext uri="{FF2B5EF4-FFF2-40B4-BE49-F238E27FC236}">
                    <a16:creationId xmlns:a16="http://schemas.microsoft.com/office/drawing/2014/main" id="{8878FF9D-D4C7-43CD-9BBF-8AB6472DD545}"/>
                  </a:ext>
                </a:extLst>
              </p:cNvPr>
              <p:cNvSpPr/>
              <p:nvPr/>
            </p:nvSpPr>
            <p:spPr>
              <a:xfrm rot="1734600">
                <a:off x="8976770" y="5237592"/>
                <a:ext cx="23146" cy="23146"/>
              </a:xfrm>
              <a:custGeom>
                <a:avLst/>
                <a:gdLst>
                  <a:gd name="connsiteX0" fmla="*/ -1136 w 23146"/>
                  <a:gd name="connsiteY0" fmla="*/ -51 h 23146"/>
                  <a:gd name="connsiteX1" fmla="*/ 22011 w 23146"/>
                  <a:gd name="connsiteY1" fmla="*/ -51 h 23146"/>
                  <a:gd name="connsiteX2" fmla="*/ 22011 w 23146"/>
                  <a:gd name="connsiteY2" fmla="*/ 23095 h 23146"/>
                  <a:gd name="connsiteX3" fmla="*/ -1136 w 23146"/>
                  <a:gd name="connsiteY3" fmla="*/ 23095 h 23146"/>
                </a:gdLst>
                <a:ahLst/>
                <a:cxnLst>
                  <a:cxn ang="0">
                    <a:pos x="connsiteX0" y="connsiteY0"/>
                  </a:cxn>
                  <a:cxn ang="0">
                    <a:pos x="connsiteX1" y="connsiteY1"/>
                  </a:cxn>
                  <a:cxn ang="0">
                    <a:pos x="connsiteX2" y="connsiteY2"/>
                  </a:cxn>
                  <a:cxn ang="0">
                    <a:pos x="connsiteX3" y="connsiteY3"/>
                  </a:cxn>
                </a:cxnLst>
                <a:rect l="l" t="t" r="r" b="b"/>
                <a:pathLst>
                  <a:path w="23146" h="23146">
                    <a:moveTo>
                      <a:pt x="-1136" y="-51"/>
                    </a:moveTo>
                    <a:lnTo>
                      <a:pt x="22011" y="-51"/>
                    </a:lnTo>
                    <a:lnTo>
                      <a:pt x="22011" y="23095"/>
                    </a:lnTo>
                    <a:lnTo>
                      <a:pt x="-1136" y="23095"/>
                    </a:lnTo>
                    <a:close/>
                  </a:path>
                </a:pathLst>
              </a:custGeom>
              <a:solidFill>
                <a:srgbClr val="00364A"/>
              </a:solidFill>
              <a:ln w="4948" cap="flat">
                <a:noFill/>
                <a:prstDash val="solid"/>
                <a:miter/>
              </a:ln>
            </p:spPr>
            <p:txBody>
              <a:bodyPr rtlCol="0" anchor="ctr"/>
              <a:lstStyle/>
              <a:p>
                <a:endParaRPr lang="fr-FR"/>
              </a:p>
            </p:txBody>
          </p:sp>
          <p:sp>
            <p:nvSpPr>
              <p:cNvPr id="187" name="Graphique 5">
                <a:extLst>
                  <a:ext uri="{FF2B5EF4-FFF2-40B4-BE49-F238E27FC236}">
                    <a16:creationId xmlns:a16="http://schemas.microsoft.com/office/drawing/2014/main" id="{CA3C9512-77BA-4AD8-BF40-7558C2E8D222}"/>
                  </a:ext>
                </a:extLst>
              </p:cNvPr>
              <p:cNvSpPr/>
              <p:nvPr/>
            </p:nvSpPr>
            <p:spPr>
              <a:xfrm rot="17934600">
                <a:off x="8987367" y="5199650"/>
                <a:ext cx="25376" cy="58584"/>
              </a:xfrm>
              <a:custGeom>
                <a:avLst/>
                <a:gdLst>
                  <a:gd name="connsiteX0" fmla="*/ 17401 w 25376"/>
                  <a:gd name="connsiteY0" fmla="*/ -51 h 58584"/>
                  <a:gd name="connsiteX1" fmla="*/ 24241 w 25376"/>
                  <a:gd name="connsiteY1" fmla="*/ -51 h 58584"/>
                  <a:gd name="connsiteX2" fmla="*/ 24241 w 25376"/>
                  <a:gd name="connsiteY2" fmla="*/ 58533 h 58584"/>
                  <a:gd name="connsiteX3" fmla="*/ 17401 w 25376"/>
                  <a:gd name="connsiteY3" fmla="*/ 58533 h 58584"/>
                  <a:gd name="connsiteX4" fmla="*/ 5704 w 25376"/>
                  <a:gd name="connsiteY4" fmla="*/ 58533 h 58584"/>
                  <a:gd name="connsiteX5" fmla="*/ -1136 w 25376"/>
                  <a:gd name="connsiteY5" fmla="*/ 58533 h 58584"/>
                  <a:gd name="connsiteX6" fmla="*/ -1136 w 25376"/>
                  <a:gd name="connsiteY6" fmla="*/ -51 h 58584"/>
                  <a:gd name="connsiteX7" fmla="*/ 5704 w 25376"/>
                  <a:gd name="connsiteY7" fmla="*/ -51 h 58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376" h="58584">
                    <a:moveTo>
                      <a:pt x="17401" y="-51"/>
                    </a:moveTo>
                    <a:cubicBezTo>
                      <a:pt x="21179" y="-51"/>
                      <a:pt x="24241" y="-51"/>
                      <a:pt x="24241" y="-51"/>
                    </a:cubicBezTo>
                    <a:lnTo>
                      <a:pt x="24241" y="58533"/>
                    </a:lnTo>
                    <a:cubicBezTo>
                      <a:pt x="24241" y="58533"/>
                      <a:pt x="21179" y="58533"/>
                      <a:pt x="17401" y="58533"/>
                    </a:cubicBezTo>
                    <a:lnTo>
                      <a:pt x="5704" y="58533"/>
                    </a:lnTo>
                    <a:cubicBezTo>
                      <a:pt x="1926" y="58533"/>
                      <a:pt x="-1136" y="58533"/>
                      <a:pt x="-1136" y="58533"/>
                    </a:cubicBezTo>
                    <a:lnTo>
                      <a:pt x="-1136" y="-51"/>
                    </a:lnTo>
                    <a:cubicBezTo>
                      <a:pt x="-1136" y="-51"/>
                      <a:pt x="1926" y="-51"/>
                      <a:pt x="5704" y="-51"/>
                    </a:cubicBezTo>
                    <a:close/>
                  </a:path>
                </a:pathLst>
              </a:custGeom>
              <a:solidFill>
                <a:srgbClr val="00364A"/>
              </a:solidFill>
              <a:ln w="4948" cap="flat">
                <a:noFill/>
                <a:prstDash val="solid"/>
                <a:miter/>
              </a:ln>
            </p:spPr>
            <p:txBody>
              <a:bodyPr rtlCol="0" anchor="ctr"/>
              <a:lstStyle/>
              <a:p>
                <a:endParaRPr lang="fr-FR"/>
              </a:p>
            </p:txBody>
          </p:sp>
          <p:sp>
            <p:nvSpPr>
              <p:cNvPr id="188" name="Graphique 5">
                <a:extLst>
                  <a:ext uri="{FF2B5EF4-FFF2-40B4-BE49-F238E27FC236}">
                    <a16:creationId xmlns:a16="http://schemas.microsoft.com/office/drawing/2014/main" id="{204E5806-394F-4803-9129-C905C5962347}"/>
                  </a:ext>
                </a:extLst>
              </p:cNvPr>
              <p:cNvSpPr/>
              <p:nvPr/>
            </p:nvSpPr>
            <p:spPr>
              <a:xfrm rot="8986798">
                <a:off x="8752804" y="5240512"/>
                <a:ext cx="23146" cy="23146"/>
              </a:xfrm>
              <a:custGeom>
                <a:avLst/>
                <a:gdLst>
                  <a:gd name="connsiteX0" fmla="*/ -1136 w 23146"/>
                  <a:gd name="connsiteY0" fmla="*/ -51 h 23146"/>
                  <a:gd name="connsiteX1" fmla="*/ 22010 w 23146"/>
                  <a:gd name="connsiteY1" fmla="*/ -51 h 23146"/>
                  <a:gd name="connsiteX2" fmla="*/ 22010 w 23146"/>
                  <a:gd name="connsiteY2" fmla="*/ 23095 h 23146"/>
                  <a:gd name="connsiteX3" fmla="*/ -1136 w 23146"/>
                  <a:gd name="connsiteY3" fmla="*/ 23095 h 23146"/>
                </a:gdLst>
                <a:ahLst/>
                <a:cxnLst>
                  <a:cxn ang="0">
                    <a:pos x="connsiteX0" y="connsiteY0"/>
                  </a:cxn>
                  <a:cxn ang="0">
                    <a:pos x="connsiteX1" y="connsiteY1"/>
                  </a:cxn>
                  <a:cxn ang="0">
                    <a:pos x="connsiteX2" y="connsiteY2"/>
                  </a:cxn>
                  <a:cxn ang="0">
                    <a:pos x="connsiteX3" y="connsiteY3"/>
                  </a:cxn>
                </a:cxnLst>
                <a:rect l="l" t="t" r="r" b="b"/>
                <a:pathLst>
                  <a:path w="23146" h="23146">
                    <a:moveTo>
                      <a:pt x="-1136" y="-51"/>
                    </a:moveTo>
                    <a:lnTo>
                      <a:pt x="22010" y="-51"/>
                    </a:lnTo>
                    <a:lnTo>
                      <a:pt x="22010" y="23095"/>
                    </a:lnTo>
                    <a:lnTo>
                      <a:pt x="-1136" y="23095"/>
                    </a:lnTo>
                    <a:close/>
                  </a:path>
                </a:pathLst>
              </a:custGeom>
              <a:solidFill>
                <a:srgbClr val="00364A"/>
              </a:solidFill>
              <a:ln w="4948" cap="flat">
                <a:noFill/>
                <a:prstDash val="solid"/>
                <a:miter/>
              </a:ln>
            </p:spPr>
            <p:txBody>
              <a:bodyPr rtlCol="0" anchor="ctr"/>
              <a:lstStyle/>
              <a:p>
                <a:endParaRPr lang="fr-FR"/>
              </a:p>
            </p:txBody>
          </p:sp>
          <p:sp>
            <p:nvSpPr>
              <p:cNvPr id="189" name="Graphique 5">
                <a:extLst>
                  <a:ext uri="{FF2B5EF4-FFF2-40B4-BE49-F238E27FC236}">
                    <a16:creationId xmlns:a16="http://schemas.microsoft.com/office/drawing/2014/main" id="{A966B4AA-307B-4B57-9D90-7B72E31614E8}"/>
                  </a:ext>
                </a:extLst>
              </p:cNvPr>
              <p:cNvSpPr/>
              <p:nvPr/>
            </p:nvSpPr>
            <p:spPr>
              <a:xfrm rot="19787399">
                <a:off x="8723454" y="5219569"/>
                <a:ext cx="58584" cy="25376"/>
              </a:xfrm>
              <a:custGeom>
                <a:avLst/>
                <a:gdLst>
                  <a:gd name="connsiteX0" fmla="*/ 50609 w 58584"/>
                  <a:gd name="connsiteY0" fmla="*/ -51 h 25376"/>
                  <a:gd name="connsiteX1" fmla="*/ 57449 w 58584"/>
                  <a:gd name="connsiteY1" fmla="*/ -51 h 25376"/>
                  <a:gd name="connsiteX2" fmla="*/ 57449 w 58584"/>
                  <a:gd name="connsiteY2" fmla="*/ 25326 h 25376"/>
                  <a:gd name="connsiteX3" fmla="*/ 50609 w 58584"/>
                  <a:gd name="connsiteY3" fmla="*/ 25326 h 25376"/>
                  <a:gd name="connsiteX4" fmla="*/ 5704 w 58584"/>
                  <a:gd name="connsiteY4" fmla="*/ 25326 h 25376"/>
                  <a:gd name="connsiteX5" fmla="*/ -1136 w 58584"/>
                  <a:gd name="connsiteY5" fmla="*/ 25326 h 25376"/>
                  <a:gd name="connsiteX6" fmla="*/ -1136 w 58584"/>
                  <a:gd name="connsiteY6" fmla="*/ -51 h 25376"/>
                  <a:gd name="connsiteX7" fmla="*/ 5704 w 58584"/>
                  <a:gd name="connsiteY7" fmla="*/ -51 h 25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8584" h="25376">
                    <a:moveTo>
                      <a:pt x="50609" y="-51"/>
                    </a:moveTo>
                    <a:cubicBezTo>
                      <a:pt x="54386" y="-51"/>
                      <a:pt x="57449" y="-51"/>
                      <a:pt x="57449" y="-51"/>
                    </a:cubicBezTo>
                    <a:lnTo>
                      <a:pt x="57449" y="25326"/>
                    </a:lnTo>
                    <a:cubicBezTo>
                      <a:pt x="57449" y="25326"/>
                      <a:pt x="54386" y="25326"/>
                      <a:pt x="50609" y="25326"/>
                    </a:cubicBezTo>
                    <a:lnTo>
                      <a:pt x="5704" y="25326"/>
                    </a:lnTo>
                    <a:cubicBezTo>
                      <a:pt x="1926" y="25326"/>
                      <a:pt x="-1136" y="25326"/>
                      <a:pt x="-1136" y="25326"/>
                    </a:cubicBezTo>
                    <a:lnTo>
                      <a:pt x="-1136" y="-51"/>
                    </a:lnTo>
                    <a:cubicBezTo>
                      <a:pt x="-1136" y="-51"/>
                      <a:pt x="1926" y="-51"/>
                      <a:pt x="5704" y="-51"/>
                    </a:cubicBezTo>
                    <a:close/>
                  </a:path>
                </a:pathLst>
              </a:custGeom>
              <a:solidFill>
                <a:srgbClr val="00364A"/>
              </a:solidFill>
              <a:ln w="4948" cap="flat">
                <a:noFill/>
                <a:prstDash val="solid"/>
                <a:miter/>
              </a:ln>
            </p:spPr>
            <p:txBody>
              <a:bodyPr rtlCol="0" anchor="ctr"/>
              <a:lstStyle/>
              <a:p>
                <a:endParaRPr lang="fr-FR"/>
              </a:p>
            </p:txBody>
          </p:sp>
          <p:sp>
            <p:nvSpPr>
              <p:cNvPr id="190" name="Graphique 5">
                <a:extLst>
                  <a:ext uri="{FF2B5EF4-FFF2-40B4-BE49-F238E27FC236}">
                    <a16:creationId xmlns:a16="http://schemas.microsoft.com/office/drawing/2014/main" id="{4BFCB76E-31A0-4FA6-BCC6-A784E6403936}"/>
                  </a:ext>
                </a:extLst>
              </p:cNvPr>
              <p:cNvSpPr/>
              <p:nvPr/>
            </p:nvSpPr>
            <p:spPr>
              <a:xfrm rot="19786798">
                <a:off x="8748359" y="5241748"/>
                <a:ext cx="23146" cy="2726"/>
              </a:xfrm>
              <a:custGeom>
                <a:avLst/>
                <a:gdLst>
                  <a:gd name="connsiteX0" fmla="*/ -1136 w 23146"/>
                  <a:gd name="connsiteY0" fmla="*/ -51 h 2726"/>
                  <a:gd name="connsiteX1" fmla="*/ 22010 w 23146"/>
                  <a:gd name="connsiteY1" fmla="*/ -51 h 2726"/>
                  <a:gd name="connsiteX2" fmla="*/ 22010 w 23146"/>
                  <a:gd name="connsiteY2" fmla="*/ 2674 h 2726"/>
                  <a:gd name="connsiteX3" fmla="*/ -1136 w 23146"/>
                  <a:gd name="connsiteY3" fmla="*/ 2674 h 2726"/>
                </a:gdLst>
                <a:ahLst/>
                <a:cxnLst>
                  <a:cxn ang="0">
                    <a:pos x="connsiteX0" y="connsiteY0"/>
                  </a:cxn>
                  <a:cxn ang="0">
                    <a:pos x="connsiteX1" y="connsiteY1"/>
                  </a:cxn>
                  <a:cxn ang="0">
                    <a:pos x="connsiteX2" y="connsiteY2"/>
                  </a:cxn>
                  <a:cxn ang="0">
                    <a:pos x="connsiteX3" y="connsiteY3"/>
                  </a:cxn>
                </a:cxnLst>
                <a:rect l="l" t="t" r="r" b="b"/>
                <a:pathLst>
                  <a:path w="23146" h="2726">
                    <a:moveTo>
                      <a:pt x="-1136" y="-51"/>
                    </a:moveTo>
                    <a:lnTo>
                      <a:pt x="22010" y="-51"/>
                    </a:lnTo>
                    <a:lnTo>
                      <a:pt x="22010" y="2674"/>
                    </a:lnTo>
                    <a:lnTo>
                      <a:pt x="-1136" y="2674"/>
                    </a:lnTo>
                    <a:close/>
                  </a:path>
                </a:pathLst>
              </a:custGeom>
              <a:solidFill>
                <a:srgbClr val="002C40"/>
              </a:solidFill>
              <a:ln w="4948" cap="flat">
                <a:noFill/>
                <a:prstDash val="solid"/>
                <a:miter/>
              </a:ln>
            </p:spPr>
            <p:txBody>
              <a:bodyPr rtlCol="0" anchor="ctr"/>
              <a:lstStyle/>
              <a:p>
                <a:endParaRPr lang="fr-FR"/>
              </a:p>
            </p:txBody>
          </p:sp>
          <p:sp>
            <p:nvSpPr>
              <p:cNvPr id="191" name="Graphique 5">
                <a:extLst>
                  <a:ext uri="{FF2B5EF4-FFF2-40B4-BE49-F238E27FC236}">
                    <a16:creationId xmlns:a16="http://schemas.microsoft.com/office/drawing/2014/main" id="{786811A8-D777-4A7D-A803-0F367E26FDE3}"/>
                  </a:ext>
                </a:extLst>
              </p:cNvPr>
              <p:cNvSpPr/>
              <p:nvPr/>
            </p:nvSpPr>
            <p:spPr>
              <a:xfrm rot="21561000">
                <a:off x="8861631" y="5197233"/>
                <a:ext cx="27210" cy="3023"/>
              </a:xfrm>
              <a:custGeom>
                <a:avLst/>
                <a:gdLst>
                  <a:gd name="connsiteX0" fmla="*/ -1136 w 27210"/>
                  <a:gd name="connsiteY0" fmla="*/ -51 h 3023"/>
                  <a:gd name="connsiteX1" fmla="*/ 26074 w 27210"/>
                  <a:gd name="connsiteY1" fmla="*/ -51 h 3023"/>
                  <a:gd name="connsiteX2" fmla="*/ 26074 w 27210"/>
                  <a:gd name="connsiteY2" fmla="*/ 2972 h 3023"/>
                  <a:gd name="connsiteX3" fmla="*/ -1136 w 27210"/>
                  <a:gd name="connsiteY3" fmla="*/ 2972 h 3023"/>
                </a:gdLst>
                <a:ahLst/>
                <a:cxnLst>
                  <a:cxn ang="0">
                    <a:pos x="connsiteX0" y="connsiteY0"/>
                  </a:cxn>
                  <a:cxn ang="0">
                    <a:pos x="connsiteX1" y="connsiteY1"/>
                  </a:cxn>
                  <a:cxn ang="0">
                    <a:pos x="connsiteX2" y="connsiteY2"/>
                  </a:cxn>
                  <a:cxn ang="0">
                    <a:pos x="connsiteX3" y="connsiteY3"/>
                  </a:cxn>
                </a:cxnLst>
                <a:rect l="l" t="t" r="r" b="b"/>
                <a:pathLst>
                  <a:path w="27210" h="3023">
                    <a:moveTo>
                      <a:pt x="-1136" y="-51"/>
                    </a:moveTo>
                    <a:lnTo>
                      <a:pt x="26074" y="-51"/>
                    </a:lnTo>
                    <a:lnTo>
                      <a:pt x="26074" y="2972"/>
                    </a:lnTo>
                    <a:lnTo>
                      <a:pt x="-1136" y="2972"/>
                    </a:lnTo>
                    <a:close/>
                  </a:path>
                </a:pathLst>
              </a:custGeom>
              <a:solidFill>
                <a:srgbClr val="002C40"/>
              </a:solidFill>
              <a:ln w="4948" cap="flat">
                <a:noFill/>
                <a:prstDash val="solid"/>
                <a:miter/>
              </a:ln>
            </p:spPr>
            <p:txBody>
              <a:bodyPr rtlCol="0" anchor="ctr"/>
              <a:lstStyle/>
              <a:p>
                <a:endParaRPr lang="fr-FR"/>
              </a:p>
            </p:txBody>
          </p:sp>
          <p:sp>
            <p:nvSpPr>
              <p:cNvPr id="192" name="Graphique 5">
                <a:extLst>
                  <a:ext uri="{FF2B5EF4-FFF2-40B4-BE49-F238E27FC236}">
                    <a16:creationId xmlns:a16="http://schemas.microsoft.com/office/drawing/2014/main" id="{445F6493-8C4A-4ABD-B208-A716615F0068}"/>
                  </a:ext>
                </a:extLst>
              </p:cNvPr>
              <p:cNvSpPr/>
              <p:nvPr/>
            </p:nvSpPr>
            <p:spPr>
              <a:xfrm>
                <a:off x="8982510" y="5234281"/>
                <a:ext cx="21461" cy="13283"/>
              </a:xfrm>
              <a:custGeom>
                <a:avLst/>
                <a:gdLst>
                  <a:gd name="connsiteX0" fmla="*/ 1190 w 21461"/>
                  <a:gd name="connsiteY0" fmla="*/ 0 h 13283"/>
                  <a:gd name="connsiteX1" fmla="*/ 21461 w 21461"/>
                  <a:gd name="connsiteY1" fmla="*/ 11201 h 13283"/>
                  <a:gd name="connsiteX2" fmla="*/ 20321 w 21461"/>
                  <a:gd name="connsiteY2" fmla="*/ 13283 h 13283"/>
                  <a:gd name="connsiteX3" fmla="*/ 0 w 21461"/>
                  <a:gd name="connsiteY3" fmla="*/ 2230 h 13283"/>
                  <a:gd name="connsiteX4" fmla="*/ 1190 w 21461"/>
                  <a:gd name="connsiteY4" fmla="*/ 0 h 132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461" h="13283">
                    <a:moveTo>
                      <a:pt x="1190" y="0"/>
                    </a:moveTo>
                    <a:lnTo>
                      <a:pt x="21461" y="11201"/>
                    </a:lnTo>
                    <a:lnTo>
                      <a:pt x="20321" y="13283"/>
                    </a:lnTo>
                    <a:lnTo>
                      <a:pt x="0" y="2230"/>
                    </a:lnTo>
                    <a:lnTo>
                      <a:pt x="1190" y="0"/>
                    </a:lnTo>
                    <a:close/>
                  </a:path>
                </a:pathLst>
              </a:custGeom>
              <a:solidFill>
                <a:srgbClr val="002C40"/>
              </a:solidFill>
              <a:ln w="4948" cap="flat">
                <a:noFill/>
                <a:prstDash val="solid"/>
                <a:miter/>
              </a:ln>
            </p:spPr>
            <p:txBody>
              <a:bodyPr rtlCol="0" anchor="ctr"/>
              <a:lstStyle/>
              <a:p>
                <a:endParaRPr lang="fr-FR"/>
              </a:p>
            </p:txBody>
          </p:sp>
          <p:sp>
            <p:nvSpPr>
              <p:cNvPr id="193" name="Graphique 5">
                <a:extLst>
                  <a:ext uri="{FF2B5EF4-FFF2-40B4-BE49-F238E27FC236}">
                    <a16:creationId xmlns:a16="http://schemas.microsoft.com/office/drawing/2014/main" id="{56AB541E-08CB-44D0-B753-DB76DFB649BC}"/>
                  </a:ext>
                </a:extLst>
              </p:cNvPr>
              <p:cNvSpPr/>
              <p:nvPr/>
            </p:nvSpPr>
            <p:spPr>
              <a:xfrm>
                <a:off x="8830844" y="5156615"/>
                <a:ext cx="92784" cy="40691"/>
              </a:xfrm>
              <a:custGeom>
                <a:avLst/>
                <a:gdLst>
                  <a:gd name="connsiteX0" fmla="*/ 91647 w 92784"/>
                  <a:gd name="connsiteY0" fmla="*/ 25127 h 40691"/>
                  <a:gd name="connsiteX1" fmla="*/ 91350 w 92784"/>
                  <a:gd name="connsiteY1" fmla="*/ 345 h 40691"/>
                  <a:gd name="connsiteX2" fmla="*/ 91350 w 92784"/>
                  <a:gd name="connsiteY2" fmla="*/ -51 h 40691"/>
                  <a:gd name="connsiteX3" fmla="*/ 78910 w 92784"/>
                  <a:gd name="connsiteY3" fmla="*/ 31521 h 40691"/>
                  <a:gd name="connsiteX4" fmla="*/ -1136 w 92784"/>
                  <a:gd name="connsiteY4" fmla="*/ 36775 h 40691"/>
                  <a:gd name="connsiteX5" fmla="*/ 6547 w 92784"/>
                  <a:gd name="connsiteY5" fmla="*/ 40640 h 40691"/>
                  <a:gd name="connsiteX6" fmla="*/ 80595 w 92784"/>
                  <a:gd name="connsiteY6" fmla="*/ 39748 h 40691"/>
                  <a:gd name="connsiteX7" fmla="*/ 91647 w 92784"/>
                  <a:gd name="connsiteY7" fmla="*/ 25127 h 406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2784" h="40691">
                    <a:moveTo>
                      <a:pt x="91647" y="25127"/>
                    </a:moveTo>
                    <a:lnTo>
                      <a:pt x="91350" y="345"/>
                    </a:lnTo>
                    <a:lnTo>
                      <a:pt x="91350" y="-51"/>
                    </a:lnTo>
                    <a:cubicBezTo>
                      <a:pt x="91004" y="14273"/>
                      <a:pt x="87930" y="26812"/>
                      <a:pt x="78910" y="31521"/>
                    </a:cubicBezTo>
                    <a:cubicBezTo>
                      <a:pt x="61761" y="40442"/>
                      <a:pt x="23200" y="38856"/>
                      <a:pt x="-1136" y="36775"/>
                    </a:cubicBezTo>
                    <a:cubicBezTo>
                      <a:pt x="698" y="39164"/>
                      <a:pt x="3523" y="40586"/>
                      <a:pt x="6547" y="40640"/>
                    </a:cubicBezTo>
                    <a:lnTo>
                      <a:pt x="80595" y="39748"/>
                    </a:lnTo>
                    <a:cubicBezTo>
                      <a:pt x="86741" y="39600"/>
                      <a:pt x="91747" y="33057"/>
                      <a:pt x="91647" y="25127"/>
                    </a:cubicBezTo>
                    <a:close/>
                  </a:path>
                </a:pathLst>
              </a:custGeom>
              <a:solidFill>
                <a:srgbClr val="002E45"/>
              </a:solidFill>
              <a:ln w="4948" cap="flat">
                <a:noFill/>
                <a:prstDash val="solid"/>
                <a:miter/>
              </a:ln>
            </p:spPr>
            <p:txBody>
              <a:bodyPr rtlCol="0" anchor="ctr"/>
              <a:lstStyle/>
              <a:p>
                <a:endParaRPr lang="fr-FR"/>
              </a:p>
            </p:txBody>
          </p:sp>
          <p:grpSp>
            <p:nvGrpSpPr>
              <p:cNvPr id="194" name="Graphique 5">
                <a:extLst>
                  <a:ext uri="{FF2B5EF4-FFF2-40B4-BE49-F238E27FC236}">
                    <a16:creationId xmlns:a16="http://schemas.microsoft.com/office/drawing/2014/main" id="{3401AD22-AFCF-42A8-B3E8-6D6742072053}"/>
                  </a:ext>
                </a:extLst>
              </p:cNvPr>
              <p:cNvGrpSpPr/>
              <p:nvPr/>
            </p:nvGrpSpPr>
            <p:grpSpPr>
              <a:xfrm>
                <a:off x="7860940" y="4070224"/>
                <a:ext cx="1197652" cy="1756208"/>
                <a:chOff x="7860940" y="4070224"/>
                <a:chExt cx="1197652" cy="1756208"/>
              </a:xfrm>
            </p:grpSpPr>
            <p:sp>
              <p:nvSpPr>
                <p:cNvPr id="195" name="Graphique 5">
                  <a:extLst>
                    <a:ext uri="{FF2B5EF4-FFF2-40B4-BE49-F238E27FC236}">
                      <a16:creationId xmlns:a16="http://schemas.microsoft.com/office/drawing/2014/main" id="{B534AC6D-2FE5-4E1F-B57C-5B7F9106B477}"/>
                    </a:ext>
                  </a:extLst>
                </p:cNvPr>
                <p:cNvSpPr/>
                <p:nvPr/>
              </p:nvSpPr>
              <p:spPr>
                <a:xfrm>
                  <a:off x="8771170" y="5494838"/>
                  <a:ext cx="193992" cy="55458"/>
                </a:xfrm>
                <a:custGeom>
                  <a:avLst/>
                  <a:gdLst>
                    <a:gd name="connsiteX0" fmla="*/ -1136 w 193992"/>
                    <a:gd name="connsiteY0" fmla="*/ 42128 h 55458"/>
                    <a:gd name="connsiteX1" fmla="*/ 128870 w 193992"/>
                    <a:gd name="connsiteY1" fmla="*/ 52734 h 55458"/>
                    <a:gd name="connsiteX2" fmla="*/ 170999 w 193992"/>
                    <a:gd name="connsiteY2" fmla="*/ 35436 h 55458"/>
                    <a:gd name="connsiteX3" fmla="*/ 192856 w 193992"/>
                    <a:gd name="connsiteY3" fmla="*/ -51 h 55458"/>
                    <a:gd name="connsiteX4" fmla="*/ -1136 w 193992"/>
                    <a:gd name="connsiteY4" fmla="*/ 42128 h 554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3992" h="55458">
                      <a:moveTo>
                        <a:pt x="-1136" y="42128"/>
                      </a:moveTo>
                      <a:cubicBezTo>
                        <a:pt x="52492" y="54964"/>
                        <a:pt x="96207" y="58484"/>
                        <a:pt x="128870" y="52734"/>
                      </a:cubicBezTo>
                      <a:cubicBezTo>
                        <a:pt x="144135" y="50534"/>
                        <a:pt x="158608" y="44591"/>
                        <a:pt x="170999" y="35436"/>
                      </a:cubicBezTo>
                      <a:cubicBezTo>
                        <a:pt x="182151" y="26490"/>
                        <a:pt x="189883" y="13951"/>
                        <a:pt x="192856" y="-51"/>
                      </a:cubicBezTo>
                      <a:cubicBezTo>
                        <a:pt x="192856" y="-51"/>
                        <a:pt x="150380" y="78309"/>
                        <a:pt x="-1136" y="42128"/>
                      </a:cubicBezTo>
                      <a:close/>
                    </a:path>
                  </a:pathLst>
                </a:custGeom>
                <a:solidFill>
                  <a:srgbClr val="000000"/>
                </a:solidFill>
                <a:ln w="4948" cap="flat">
                  <a:noFill/>
                  <a:prstDash val="solid"/>
                  <a:miter/>
                </a:ln>
              </p:spPr>
              <p:txBody>
                <a:bodyPr rtlCol="0" anchor="ctr"/>
                <a:lstStyle/>
                <a:p>
                  <a:endParaRPr lang="fr-FR"/>
                </a:p>
              </p:txBody>
            </p:sp>
            <p:sp>
              <p:nvSpPr>
                <p:cNvPr id="196" name="Graphique 5">
                  <a:extLst>
                    <a:ext uri="{FF2B5EF4-FFF2-40B4-BE49-F238E27FC236}">
                      <a16:creationId xmlns:a16="http://schemas.microsoft.com/office/drawing/2014/main" id="{C6363A05-83C7-4CB9-A411-914231E22662}"/>
                    </a:ext>
                  </a:extLst>
                </p:cNvPr>
                <p:cNvSpPr/>
                <p:nvPr/>
              </p:nvSpPr>
              <p:spPr>
                <a:xfrm>
                  <a:off x="8733411" y="5317315"/>
                  <a:ext cx="325182" cy="335826"/>
                </a:xfrm>
                <a:custGeom>
                  <a:avLst/>
                  <a:gdLst>
                    <a:gd name="connsiteX0" fmla="*/ -1095 w 325182"/>
                    <a:gd name="connsiteY0" fmla="*/ 206616 h 335826"/>
                    <a:gd name="connsiteX1" fmla="*/ 122121 w 325182"/>
                    <a:gd name="connsiteY1" fmla="*/ 41172 h 335826"/>
                    <a:gd name="connsiteX2" fmla="*/ 130150 w 325182"/>
                    <a:gd name="connsiteY2" fmla="*/ 155169 h 335826"/>
                    <a:gd name="connsiteX3" fmla="*/ 318493 w 325182"/>
                    <a:gd name="connsiteY3" fmla="*/ 1124 h 335826"/>
                    <a:gd name="connsiteX4" fmla="*/ 263973 w 325182"/>
                    <a:gd name="connsiteY4" fmla="*/ 120821 h 335826"/>
                    <a:gd name="connsiteX5" fmla="*/ 310562 w 325182"/>
                    <a:gd name="connsiteY5" fmla="*/ 77552 h 335826"/>
                    <a:gd name="connsiteX6" fmla="*/ 286128 w 325182"/>
                    <a:gd name="connsiteY6" fmla="*/ 159976 h 335826"/>
                    <a:gd name="connsiteX7" fmla="*/ 311554 w 325182"/>
                    <a:gd name="connsiteY7" fmla="*/ 145107 h 335826"/>
                    <a:gd name="connsiteX8" fmla="*/ 111663 w 325182"/>
                    <a:gd name="connsiteY8" fmla="*/ 328493 h 335826"/>
                    <a:gd name="connsiteX9" fmla="*/ -1095 w 325182"/>
                    <a:gd name="connsiteY9" fmla="*/ 206616 h 335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25182" h="335826">
                      <a:moveTo>
                        <a:pt x="-1095" y="206616"/>
                      </a:moveTo>
                      <a:cubicBezTo>
                        <a:pt x="88120" y="159728"/>
                        <a:pt x="76820" y="8955"/>
                        <a:pt x="122121" y="41172"/>
                      </a:cubicBezTo>
                      <a:cubicBezTo>
                        <a:pt x="167422" y="73388"/>
                        <a:pt x="130150" y="155169"/>
                        <a:pt x="130150" y="155169"/>
                      </a:cubicBezTo>
                      <a:cubicBezTo>
                        <a:pt x="130150" y="155169"/>
                        <a:pt x="291530" y="-15777"/>
                        <a:pt x="318493" y="1124"/>
                      </a:cubicBezTo>
                      <a:cubicBezTo>
                        <a:pt x="343275" y="16985"/>
                        <a:pt x="277900" y="105952"/>
                        <a:pt x="263973" y="120821"/>
                      </a:cubicBezTo>
                      <a:cubicBezTo>
                        <a:pt x="250045" y="135690"/>
                        <a:pt x="309571" y="68829"/>
                        <a:pt x="310562" y="77552"/>
                      </a:cubicBezTo>
                      <a:cubicBezTo>
                        <a:pt x="312744" y="107092"/>
                        <a:pt x="304070" y="136409"/>
                        <a:pt x="286128" y="159976"/>
                      </a:cubicBezTo>
                      <a:cubicBezTo>
                        <a:pt x="259017" y="194076"/>
                        <a:pt x="298766" y="138961"/>
                        <a:pt x="311554" y="145107"/>
                      </a:cubicBezTo>
                      <a:cubicBezTo>
                        <a:pt x="324341" y="151253"/>
                        <a:pt x="213021" y="291519"/>
                        <a:pt x="111663" y="328493"/>
                      </a:cubicBezTo>
                      <a:cubicBezTo>
                        <a:pt x="-6646" y="371961"/>
                        <a:pt x="-1095" y="206616"/>
                        <a:pt x="-1095" y="206616"/>
                      </a:cubicBezTo>
                      <a:close/>
                    </a:path>
                  </a:pathLst>
                </a:custGeom>
                <a:solidFill>
                  <a:srgbClr val="D19D82"/>
                </a:solidFill>
                <a:ln w="4948" cap="flat">
                  <a:noFill/>
                  <a:prstDash val="solid"/>
                  <a:miter/>
                </a:ln>
              </p:spPr>
              <p:txBody>
                <a:bodyPr rtlCol="0" anchor="ctr"/>
                <a:lstStyle/>
                <a:p>
                  <a:endParaRPr lang="fr-FR"/>
                </a:p>
              </p:txBody>
            </p:sp>
            <p:sp>
              <p:nvSpPr>
                <p:cNvPr id="197" name="Graphique 5">
                  <a:extLst>
                    <a:ext uri="{FF2B5EF4-FFF2-40B4-BE49-F238E27FC236}">
                      <a16:creationId xmlns:a16="http://schemas.microsoft.com/office/drawing/2014/main" id="{B1B679E0-2D34-4635-AB07-AEBFE1CB4215}"/>
                    </a:ext>
                  </a:extLst>
                </p:cNvPr>
                <p:cNvSpPr/>
                <p:nvPr/>
              </p:nvSpPr>
              <p:spPr>
                <a:xfrm>
                  <a:off x="8611524" y="5518579"/>
                  <a:ext cx="170679" cy="172383"/>
                </a:xfrm>
                <a:custGeom>
                  <a:avLst/>
                  <a:gdLst>
                    <a:gd name="connsiteX0" fmla="*/ 59481 w 170679"/>
                    <a:gd name="connsiteY0" fmla="*/ 172332 h 172383"/>
                    <a:gd name="connsiteX1" fmla="*/ 163912 w 170679"/>
                    <a:gd name="connsiteY1" fmla="*/ 165145 h 172383"/>
                    <a:gd name="connsiteX2" fmla="*/ 110532 w 170679"/>
                    <a:gd name="connsiteY2" fmla="*/ -51 h 172383"/>
                    <a:gd name="connsiteX3" fmla="*/ -1136 w 170679"/>
                    <a:gd name="connsiteY3" fmla="*/ 33404 h 172383"/>
                  </a:gdLst>
                  <a:ahLst/>
                  <a:cxnLst>
                    <a:cxn ang="0">
                      <a:pos x="connsiteX0" y="connsiteY0"/>
                    </a:cxn>
                    <a:cxn ang="0">
                      <a:pos x="connsiteX1" y="connsiteY1"/>
                    </a:cxn>
                    <a:cxn ang="0">
                      <a:pos x="connsiteX2" y="connsiteY2"/>
                    </a:cxn>
                    <a:cxn ang="0">
                      <a:pos x="connsiteX3" y="connsiteY3"/>
                    </a:cxn>
                  </a:cxnLst>
                  <a:rect l="l" t="t" r="r" b="b"/>
                  <a:pathLst>
                    <a:path w="170679" h="172383">
                      <a:moveTo>
                        <a:pt x="59481" y="172332"/>
                      </a:moveTo>
                      <a:lnTo>
                        <a:pt x="163912" y="165145"/>
                      </a:lnTo>
                      <a:cubicBezTo>
                        <a:pt x="163912" y="165145"/>
                        <a:pt x="195137" y="53825"/>
                        <a:pt x="110532" y="-51"/>
                      </a:cubicBezTo>
                      <a:lnTo>
                        <a:pt x="-1136" y="33404"/>
                      </a:lnTo>
                      <a:close/>
                    </a:path>
                  </a:pathLst>
                </a:custGeom>
                <a:solidFill>
                  <a:srgbClr val="AF0935"/>
                </a:solidFill>
                <a:ln w="4948" cap="flat">
                  <a:noFill/>
                  <a:prstDash val="solid"/>
                  <a:miter/>
                </a:ln>
              </p:spPr>
              <p:txBody>
                <a:bodyPr rtlCol="0" anchor="ctr"/>
                <a:lstStyle/>
                <a:p>
                  <a:endParaRPr lang="fr-FR"/>
                </a:p>
              </p:txBody>
            </p:sp>
            <p:sp>
              <p:nvSpPr>
                <p:cNvPr id="198" name="Graphique 5">
                  <a:extLst>
                    <a:ext uri="{FF2B5EF4-FFF2-40B4-BE49-F238E27FC236}">
                      <a16:creationId xmlns:a16="http://schemas.microsoft.com/office/drawing/2014/main" id="{3C580DA5-C9AA-4902-BFDA-0FE2F52D54CE}"/>
                    </a:ext>
                  </a:extLst>
                </p:cNvPr>
                <p:cNvSpPr/>
                <p:nvPr/>
              </p:nvSpPr>
              <p:spPr>
                <a:xfrm>
                  <a:off x="7971804" y="4872911"/>
                  <a:ext cx="360031" cy="249355"/>
                </a:xfrm>
                <a:custGeom>
                  <a:avLst/>
                  <a:gdLst>
                    <a:gd name="connsiteX0" fmla="*/ 333172 w 360031"/>
                    <a:gd name="connsiteY0" fmla="*/ 210744 h 249355"/>
                    <a:gd name="connsiteX1" fmla="*/ 358896 w 360031"/>
                    <a:gd name="connsiteY1" fmla="*/ 136398 h 249355"/>
                    <a:gd name="connsiteX2" fmla="*/ 165200 w 360031"/>
                    <a:gd name="connsiteY2" fmla="*/ 161973 h 249355"/>
                    <a:gd name="connsiteX3" fmla="*/ 23993 w 360031"/>
                    <a:gd name="connsiteY3" fmla="*/ -51 h 249355"/>
                    <a:gd name="connsiteX4" fmla="*/ -1136 w 360031"/>
                    <a:gd name="connsiteY4" fmla="*/ 77070 h 249355"/>
                    <a:gd name="connsiteX5" fmla="*/ 104832 w 360031"/>
                    <a:gd name="connsiteY5" fmla="*/ 249304 h 2493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60031" h="249355">
                      <a:moveTo>
                        <a:pt x="333172" y="210744"/>
                      </a:moveTo>
                      <a:cubicBezTo>
                        <a:pt x="341350" y="186804"/>
                        <a:pt x="349974" y="161874"/>
                        <a:pt x="358896" y="136398"/>
                      </a:cubicBezTo>
                      <a:lnTo>
                        <a:pt x="165200" y="161973"/>
                      </a:lnTo>
                      <a:lnTo>
                        <a:pt x="23993" y="-51"/>
                      </a:lnTo>
                      <a:cubicBezTo>
                        <a:pt x="15418" y="25722"/>
                        <a:pt x="7042" y="51495"/>
                        <a:pt x="-1136" y="77070"/>
                      </a:cubicBezTo>
                      <a:lnTo>
                        <a:pt x="104832" y="249304"/>
                      </a:lnTo>
                      <a:close/>
                    </a:path>
                  </a:pathLst>
                </a:custGeom>
                <a:solidFill>
                  <a:srgbClr val="C90630"/>
                </a:solidFill>
                <a:ln w="4948" cap="flat">
                  <a:noFill/>
                  <a:prstDash val="solid"/>
                  <a:miter/>
                </a:ln>
              </p:spPr>
              <p:txBody>
                <a:bodyPr rtlCol="0" anchor="ctr"/>
                <a:lstStyle/>
                <a:p>
                  <a:endParaRPr lang="fr-FR"/>
                </a:p>
              </p:txBody>
            </p:sp>
            <p:sp>
              <p:nvSpPr>
                <p:cNvPr id="199" name="Graphique 5">
                  <a:extLst>
                    <a:ext uri="{FF2B5EF4-FFF2-40B4-BE49-F238E27FC236}">
                      <a16:creationId xmlns:a16="http://schemas.microsoft.com/office/drawing/2014/main" id="{C5BC0338-AEFC-4823-9002-CFC3708FB251}"/>
                    </a:ext>
                  </a:extLst>
                </p:cNvPr>
                <p:cNvSpPr/>
                <p:nvPr/>
              </p:nvSpPr>
              <p:spPr>
                <a:xfrm>
                  <a:off x="8080200" y="4070224"/>
                  <a:ext cx="598483" cy="735180"/>
                </a:xfrm>
                <a:custGeom>
                  <a:avLst/>
                  <a:gdLst>
                    <a:gd name="connsiteX0" fmla="*/ 337583 w 598483"/>
                    <a:gd name="connsiteY0" fmla="*/ 695230 h 735180"/>
                    <a:gd name="connsiteX1" fmla="*/ 597348 w 598483"/>
                    <a:gd name="connsiteY1" fmla="*/ -51 h 735180"/>
                    <a:gd name="connsiteX2" fmla="*/ 108400 w 598483"/>
                    <a:gd name="connsiteY2" fmla="*/ 322114 h 735180"/>
                    <a:gd name="connsiteX3" fmla="*/ -1136 w 598483"/>
                    <a:gd name="connsiteY3" fmla="*/ 569933 h 735180"/>
                    <a:gd name="connsiteX4" fmla="*/ 100470 w 598483"/>
                    <a:gd name="connsiteY4" fmla="*/ 735130 h 7351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8483" h="735180">
                      <a:moveTo>
                        <a:pt x="337583" y="695230"/>
                      </a:moveTo>
                      <a:cubicBezTo>
                        <a:pt x="460948" y="355916"/>
                        <a:pt x="597348" y="-51"/>
                        <a:pt x="597348" y="-51"/>
                      </a:cubicBezTo>
                      <a:cubicBezTo>
                        <a:pt x="418918" y="34643"/>
                        <a:pt x="227700" y="101555"/>
                        <a:pt x="108400" y="322114"/>
                      </a:cubicBezTo>
                      <a:cubicBezTo>
                        <a:pt x="74548" y="384812"/>
                        <a:pt x="36632" y="472144"/>
                        <a:pt x="-1136" y="569933"/>
                      </a:cubicBezTo>
                      <a:lnTo>
                        <a:pt x="100470" y="735130"/>
                      </a:lnTo>
                      <a:close/>
                    </a:path>
                  </a:pathLst>
                </a:custGeom>
                <a:solidFill>
                  <a:srgbClr val="C90630"/>
                </a:solidFill>
                <a:ln w="4948" cap="flat">
                  <a:noFill/>
                  <a:prstDash val="solid"/>
                  <a:miter/>
                </a:ln>
              </p:spPr>
              <p:txBody>
                <a:bodyPr rtlCol="0" anchor="ctr"/>
                <a:lstStyle/>
                <a:p>
                  <a:endParaRPr lang="fr-FR"/>
                </a:p>
              </p:txBody>
            </p:sp>
            <p:sp>
              <p:nvSpPr>
                <p:cNvPr id="200" name="Graphique 5">
                  <a:extLst>
                    <a:ext uri="{FF2B5EF4-FFF2-40B4-BE49-F238E27FC236}">
                      <a16:creationId xmlns:a16="http://schemas.microsoft.com/office/drawing/2014/main" id="{A45439C0-B683-49A1-8E30-1745F156DC4C}"/>
                    </a:ext>
                  </a:extLst>
                </p:cNvPr>
                <p:cNvSpPr/>
                <p:nvPr/>
              </p:nvSpPr>
              <p:spPr>
                <a:xfrm>
                  <a:off x="7860940" y="5197009"/>
                  <a:ext cx="862132" cy="629423"/>
                </a:xfrm>
                <a:custGeom>
                  <a:avLst/>
                  <a:gdLst>
                    <a:gd name="connsiteX0" fmla="*/ 771752 w 862132"/>
                    <a:gd name="connsiteY0" fmla="*/ 328706 h 629423"/>
                    <a:gd name="connsiteX1" fmla="*/ 489238 w 862132"/>
                    <a:gd name="connsiteY1" fmla="*/ 317356 h 629423"/>
                    <a:gd name="connsiteX2" fmla="*/ 464952 w 862132"/>
                    <a:gd name="connsiteY2" fmla="*/ 306303 h 629423"/>
                    <a:gd name="connsiteX3" fmla="*/ 464952 w 862132"/>
                    <a:gd name="connsiteY3" fmla="*/ 306303 h 629423"/>
                    <a:gd name="connsiteX4" fmla="*/ 462821 w 862132"/>
                    <a:gd name="connsiteY4" fmla="*/ 305262 h 629423"/>
                    <a:gd name="connsiteX5" fmla="*/ 363940 w 862132"/>
                    <a:gd name="connsiteY5" fmla="*/ 150970 h 629423"/>
                    <a:gd name="connsiteX6" fmla="*/ 368649 w 862132"/>
                    <a:gd name="connsiteY6" fmla="*/ 128468 h 629423"/>
                    <a:gd name="connsiteX7" fmla="*/ 172327 w 862132"/>
                    <a:gd name="connsiteY7" fmla="*/ 154390 h 629423"/>
                    <a:gd name="connsiteX8" fmla="*/ 37761 w 862132"/>
                    <a:gd name="connsiteY8" fmla="*/ -51 h 629423"/>
                    <a:gd name="connsiteX9" fmla="*/ 2769 w 862132"/>
                    <a:gd name="connsiteY9" fmla="*/ 154192 h 629423"/>
                    <a:gd name="connsiteX10" fmla="*/ 633717 w 862132"/>
                    <a:gd name="connsiteY10" fmla="*/ 602001 h 629423"/>
                    <a:gd name="connsiteX11" fmla="*/ 835590 w 862132"/>
                    <a:gd name="connsiteY11" fmla="*/ 521361 h 629423"/>
                    <a:gd name="connsiteX12" fmla="*/ 771752 w 862132"/>
                    <a:gd name="connsiteY12" fmla="*/ 328706 h 629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62132" h="629423">
                      <a:moveTo>
                        <a:pt x="771752" y="328706"/>
                      </a:moveTo>
                      <a:cubicBezTo>
                        <a:pt x="721147" y="300950"/>
                        <a:pt x="554761" y="342485"/>
                        <a:pt x="489238" y="317356"/>
                      </a:cubicBezTo>
                      <a:cubicBezTo>
                        <a:pt x="480961" y="313837"/>
                        <a:pt x="472833" y="310169"/>
                        <a:pt x="464952" y="306303"/>
                      </a:cubicBezTo>
                      <a:lnTo>
                        <a:pt x="464952" y="306303"/>
                      </a:lnTo>
                      <a:cubicBezTo>
                        <a:pt x="464258" y="305887"/>
                        <a:pt x="463564" y="305540"/>
                        <a:pt x="462821" y="305262"/>
                      </a:cubicBezTo>
                      <a:cubicBezTo>
                        <a:pt x="399032" y="273888"/>
                        <a:pt x="350558" y="230569"/>
                        <a:pt x="363940" y="150970"/>
                      </a:cubicBezTo>
                      <a:cubicBezTo>
                        <a:pt x="364982" y="144725"/>
                        <a:pt x="366567" y="137142"/>
                        <a:pt x="368649" y="128468"/>
                      </a:cubicBezTo>
                      <a:lnTo>
                        <a:pt x="172327" y="154390"/>
                      </a:lnTo>
                      <a:lnTo>
                        <a:pt x="37761" y="-51"/>
                      </a:lnTo>
                      <a:cubicBezTo>
                        <a:pt x="22049" y="60070"/>
                        <a:pt x="9906" y="113004"/>
                        <a:pt x="2769" y="154192"/>
                      </a:cubicBezTo>
                      <a:cubicBezTo>
                        <a:pt x="-33413" y="362707"/>
                        <a:pt x="182240" y="732949"/>
                        <a:pt x="633717" y="602001"/>
                      </a:cubicBezTo>
                      <a:cubicBezTo>
                        <a:pt x="700578" y="591692"/>
                        <a:pt x="788257" y="569438"/>
                        <a:pt x="835590" y="521361"/>
                      </a:cubicBezTo>
                      <a:cubicBezTo>
                        <a:pt x="918560" y="436557"/>
                        <a:pt x="771752" y="328706"/>
                        <a:pt x="771752" y="328706"/>
                      </a:cubicBezTo>
                      <a:close/>
                    </a:path>
                  </a:pathLst>
                </a:custGeom>
                <a:solidFill>
                  <a:srgbClr val="C90630"/>
                </a:solidFill>
                <a:ln w="4948" cap="flat">
                  <a:noFill/>
                  <a:prstDash val="solid"/>
                  <a:miter/>
                </a:ln>
              </p:spPr>
              <p:txBody>
                <a:bodyPr rtlCol="0" anchor="ctr"/>
                <a:lstStyle/>
                <a:p>
                  <a:endParaRPr lang="fr-FR"/>
                </a:p>
              </p:txBody>
            </p:sp>
            <p:sp>
              <p:nvSpPr>
                <p:cNvPr id="201" name="Graphique 5">
                  <a:extLst>
                    <a:ext uri="{FF2B5EF4-FFF2-40B4-BE49-F238E27FC236}">
                      <a16:creationId xmlns:a16="http://schemas.microsoft.com/office/drawing/2014/main" id="{07291A81-5CE3-4A2E-BE77-0DFDB5AAA957}"/>
                    </a:ext>
                  </a:extLst>
                </p:cNvPr>
                <p:cNvSpPr/>
                <p:nvPr/>
              </p:nvSpPr>
              <p:spPr>
                <a:xfrm>
                  <a:off x="7996833" y="4640258"/>
                  <a:ext cx="422085" cy="394528"/>
                </a:xfrm>
                <a:custGeom>
                  <a:avLst/>
                  <a:gdLst>
                    <a:gd name="connsiteX0" fmla="*/ 333867 w 422085"/>
                    <a:gd name="connsiteY0" fmla="*/ 368803 h 394528"/>
                    <a:gd name="connsiteX1" fmla="*/ 420950 w 422085"/>
                    <a:gd name="connsiteY1" fmla="*/ 125097 h 394528"/>
                    <a:gd name="connsiteX2" fmla="*/ 183837 w 422085"/>
                    <a:gd name="connsiteY2" fmla="*/ 165046 h 394528"/>
                    <a:gd name="connsiteX3" fmla="*/ 82132 w 422085"/>
                    <a:gd name="connsiteY3" fmla="*/ -51 h 394528"/>
                    <a:gd name="connsiteX4" fmla="*/ -1136 w 422085"/>
                    <a:gd name="connsiteY4" fmla="*/ 232453 h 394528"/>
                    <a:gd name="connsiteX5" fmla="*/ 140071 w 422085"/>
                    <a:gd name="connsiteY5" fmla="*/ 394477 h 394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2085" h="394528">
                      <a:moveTo>
                        <a:pt x="333867" y="368803"/>
                      </a:moveTo>
                      <a:cubicBezTo>
                        <a:pt x="360582" y="292375"/>
                        <a:pt x="390369" y="209257"/>
                        <a:pt x="420950" y="125097"/>
                      </a:cubicBezTo>
                      <a:lnTo>
                        <a:pt x="183837" y="165046"/>
                      </a:lnTo>
                      <a:lnTo>
                        <a:pt x="82132" y="-51"/>
                      </a:lnTo>
                      <a:cubicBezTo>
                        <a:pt x="53682" y="73551"/>
                        <a:pt x="25332" y="153051"/>
                        <a:pt x="-1136" y="232453"/>
                      </a:cubicBezTo>
                      <a:lnTo>
                        <a:pt x="140071" y="394477"/>
                      </a:lnTo>
                      <a:close/>
                    </a:path>
                  </a:pathLst>
                </a:custGeom>
                <a:solidFill>
                  <a:srgbClr val="F2B602"/>
                </a:solidFill>
                <a:ln w="4948" cap="flat">
                  <a:noFill/>
                  <a:prstDash val="solid"/>
                  <a:miter/>
                </a:ln>
              </p:spPr>
              <p:txBody>
                <a:bodyPr rtlCol="0" anchor="ctr"/>
                <a:lstStyle/>
                <a:p>
                  <a:endParaRPr lang="fr-FR"/>
                </a:p>
              </p:txBody>
            </p:sp>
            <p:sp>
              <p:nvSpPr>
                <p:cNvPr id="202" name="Graphique 5">
                  <a:extLst>
                    <a:ext uri="{FF2B5EF4-FFF2-40B4-BE49-F238E27FC236}">
                      <a16:creationId xmlns:a16="http://schemas.microsoft.com/office/drawing/2014/main" id="{DB967D3A-6390-4911-8416-52E860B5BA81}"/>
                    </a:ext>
                  </a:extLst>
                </p:cNvPr>
                <p:cNvSpPr/>
                <p:nvPr/>
              </p:nvSpPr>
              <p:spPr>
                <a:xfrm>
                  <a:off x="7899540" y="4949884"/>
                  <a:ext cx="406572" cy="401566"/>
                </a:xfrm>
                <a:custGeom>
                  <a:avLst/>
                  <a:gdLst>
                    <a:gd name="connsiteX0" fmla="*/ 329752 w 406572"/>
                    <a:gd name="connsiteY0" fmla="*/ 375593 h 401566"/>
                    <a:gd name="connsiteX1" fmla="*/ 405436 w 406572"/>
                    <a:gd name="connsiteY1" fmla="*/ 133771 h 401566"/>
                    <a:gd name="connsiteX2" fmla="*/ 177096 w 406572"/>
                    <a:gd name="connsiteY2" fmla="*/ 172183 h 401566"/>
                    <a:gd name="connsiteX3" fmla="*/ 71129 w 406572"/>
                    <a:gd name="connsiteY3" fmla="*/ -51 h 401566"/>
                    <a:gd name="connsiteX4" fmla="*/ -1136 w 406572"/>
                    <a:gd name="connsiteY4" fmla="*/ 247074 h 401566"/>
                    <a:gd name="connsiteX5" fmla="*/ 133430 w 406572"/>
                    <a:gd name="connsiteY5" fmla="*/ 401515 h 4015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6572" h="401566">
                      <a:moveTo>
                        <a:pt x="329752" y="375593"/>
                      </a:moveTo>
                      <a:cubicBezTo>
                        <a:pt x="341549" y="326030"/>
                        <a:pt x="369403" y="239491"/>
                        <a:pt x="405436" y="133771"/>
                      </a:cubicBezTo>
                      <a:lnTo>
                        <a:pt x="177096" y="172183"/>
                      </a:lnTo>
                      <a:lnTo>
                        <a:pt x="71129" y="-51"/>
                      </a:lnTo>
                      <a:cubicBezTo>
                        <a:pt x="43174" y="87726"/>
                        <a:pt x="18244" y="172877"/>
                        <a:pt x="-1136" y="247074"/>
                      </a:cubicBezTo>
                      <a:lnTo>
                        <a:pt x="133430" y="401515"/>
                      </a:lnTo>
                      <a:close/>
                    </a:path>
                  </a:pathLst>
                </a:custGeom>
                <a:solidFill>
                  <a:srgbClr val="F2B602"/>
                </a:solidFill>
                <a:ln w="4948" cap="flat">
                  <a:noFill/>
                  <a:prstDash val="solid"/>
                  <a:miter/>
                </a:ln>
              </p:spPr>
              <p:txBody>
                <a:bodyPr rtlCol="0" anchor="ctr"/>
                <a:lstStyle/>
                <a:p>
                  <a:endParaRPr lang="fr-FR"/>
                </a:p>
              </p:txBody>
            </p:sp>
          </p:grpSp>
        </p:grpSp>
        <p:grpSp>
          <p:nvGrpSpPr>
            <p:cNvPr id="176" name="Group 251">
              <a:extLst>
                <a:ext uri="{FF2B5EF4-FFF2-40B4-BE49-F238E27FC236}">
                  <a16:creationId xmlns:a16="http://schemas.microsoft.com/office/drawing/2014/main" id="{E69A3CB1-ECFF-4B77-AB3A-52D3B1DADF6C}"/>
                </a:ext>
              </a:extLst>
            </p:cNvPr>
            <p:cNvGrpSpPr/>
            <p:nvPr/>
          </p:nvGrpSpPr>
          <p:grpSpPr>
            <a:xfrm>
              <a:off x="6680789" y="2108467"/>
              <a:ext cx="3970312" cy="3970312"/>
              <a:chOff x="5200200" y="2944858"/>
              <a:chExt cx="3970312" cy="3970312"/>
            </a:xfrm>
          </p:grpSpPr>
          <p:sp>
            <p:nvSpPr>
              <p:cNvPr id="177" name="Oval 247">
                <a:extLst>
                  <a:ext uri="{FF2B5EF4-FFF2-40B4-BE49-F238E27FC236}">
                    <a16:creationId xmlns:a16="http://schemas.microsoft.com/office/drawing/2014/main" id="{8E3BE9AE-8C7F-411F-8A7D-AC61C9F4E8B1}"/>
                  </a:ext>
                </a:extLst>
              </p:cNvPr>
              <p:cNvSpPr/>
              <p:nvPr/>
            </p:nvSpPr>
            <p:spPr>
              <a:xfrm>
                <a:off x="5200200" y="2944858"/>
                <a:ext cx="3970312" cy="3970312"/>
              </a:xfrm>
              <a:prstGeom prst="ellipse">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grpSp>
            <p:nvGrpSpPr>
              <p:cNvPr id="178" name="Group 248">
                <a:extLst>
                  <a:ext uri="{FF2B5EF4-FFF2-40B4-BE49-F238E27FC236}">
                    <a16:creationId xmlns:a16="http://schemas.microsoft.com/office/drawing/2014/main" id="{8F70C74B-ABA1-45EF-831F-7E6DE36E7E1E}"/>
                  </a:ext>
                </a:extLst>
              </p:cNvPr>
              <p:cNvGrpSpPr/>
              <p:nvPr/>
            </p:nvGrpSpPr>
            <p:grpSpPr>
              <a:xfrm>
                <a:off x="6751016" y="4495674"/>
                <a:ext cx="868680" cy="868680"/>
                <a:chOff x="4696460" y="7061200"/>
                <a:chExt cx="868680" cy="868680"/>
              </a:xfrm>
            </p:grpSpPr>
            <p:cxnSp>
              <p:nvCxnSpPr>
                <p:cNvPr id="179" name="Straight Connector 249">
                  <a:extLst>
                    <a:ext uri="{FF2B5EF4-FFF2-40B4-BE49-F238E27FC236}">
                      <a16:creationId xmlns:a16="http://schemas.microsoft.com/office/drawing/2014/main" id="{BDD0547C-4B6E-4087-8C32-130ADD628D2E}"/>
                    </a:ext>
                  </a:extLst>
                </p:cNvPr>
                <p:cNvCxnSpPr>
                  <a:cxnSpLocks/>
                </p:cNvCxnSpPr>
                <p:nvPr/>
              </p:nvCxnSpPr>
              <p:spPr>
                <a:xfrm>
                  <a:off x="5130800" y="7061200"/>
                  <a:ext cx="0" cy="868680"/>
                </a:xfrm>
                <a:prstGeom prst="line">
                  <a:avLst/>
                </a:prstGeom>
                <a:ln w="15875">
                  <a:noFill/>
                </a:ln>
              </p:spPr>
              <p:style>
                <a:lnRef idx="1">
                  <a:schemeClr val="accent1"/>
                </a:lnRef>
                <a:fillRef idx="0">
                  <a:schemeClr val="accent1"/>
                </a:fillRef>
                <a:effectRef idx="0">
                  <a:schemeClr val="accent1"/>
                </a:effectRef>
                <a:fontRef idx="minor">
                  <a:schemeClr val="tx1"/>
                </a:fontRef>
              </p:style>
            </p:cxnSp>
            <p:cxnSp>
              <p:nvCxnSpPr>
                <p:cNvPr id="180" name="Straight Connector 250">
                  <a:extLst>
                    <a:ext uri="{FF2B5EF4-FFF2-40B4-BE49-F238E27FC236}">
                      <a16:creationId xmlns:a16="http://schemas.microsoft.com/office/drawing/2014/main" id="{BDA29939-3407-427D-AB04-FF1567375DEE}"/>
                    </a:ext>
                  </a:extLst>
                </p:cNvPr>
                <p:cNvCxnSpPr>
                  <a:cxnSpLocks/>
                </p:cNvCxnSpPr>
                <p:nvPr/>
              </p:nvCxnSpPr>
              <p:spPr>
                <a:xfrm rot="5400000">
                  <a:off x="5130800" y="7061200"/>
                  <a:ext cx="0" cy="868680"/>
                </a:xfrm>
                <a:prstGeom prst="line">
                  <a:avLst/>
                </a:prstGeom>
                <a:ln w="15875">
                  <a:noFill/>
                </a:ln>
              </p:spPr>
              <p:style>
                <a:lnRef idx="1">
                  <a:schemeClr val="accent1"/>
                </a:lnRef>
                <a:fillRef idx="0">
                  <a:schemeClr val="accent1"/>
                </a:fillRef>
                <a:effectRef idx="0">
                  <a:schemeClr val="accent1"/>
                </a:effectRef>
                <a:fontRef idx="minor">
                  <a:schemeClr val="tx1"/>
                </a:fontRef>
              </p:style>
            </p:cxnSp>
          </p:grpSp>
        </p:grpSp>
      </p:grpSp>
      <p:sp useBgFill="1">
        <p:nvSpPr>
          <p:cNvPr id="203" name="CACHE">
            <a:extLst>
              <a:ext uri="{FF2B5EF4-FFF2-40B4-BE49-F238E27FC236}">
                <a16:creationId xmlns:a16="http://schemas.microsoft.com/office/drawing/2014/main" id="{F1FFFEF1-BAB6-4CEF-B3C6-D66BED4A3591}"/>
              </a:ext>
            </a:extLst>
          </p:cNvPr>
          <p:cNvSpPr/>
          <p:nvPr/>
        </p:nvSpPr>
        <p:spPr>
          <a:xfrm>
            <a:off x="804879" y="1261053"/>
            <a:ext cx="2674603" cy="5117646"/>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grpSp>
        <p:nvGrpSpPr>
          <p:cNvPr id="204" name="DUMMY">
            <a:extLst>
              <a:ext uri="{FF2B5EF4-FFF2-40B4-BE49-F238E27FC236}">
                <a16:creationId xmlns:a16="http://schemas.microsoft.com/office/drawing/2014/main" id="{82CB2097-DB0E-4090-95C4-104C7C0A1C93}"/>
              </a:ext>
            </a:extLst>
          </p:cNvPr>
          <p:cNvGrpSpPr/>
          <p:nvPr/>
        </p:nvGrpSpPr>
        <p:grpSpPr>
          <a:xfrm>
            <a:off x="893846" y="1422023"/>
            <a:ext cx="2436642" cy="7043486"/>
            <a:chOff x="7895234" y="2053724"/>
            <a:chExt cx="2436642" cy="7043486"/>
          </a:xfrm>
        </p:grpSpPr>
        <p:sp>
          <p:nvSpPr>
            <p:cNvPr id="205" name="Graphique 5">
              <a:extLst>
                <a:ext uri="{FF2B5EF4-FFF2-40B4-BE49-F238E27FC236}">
                  <a16:creationId xmlns:a16="http://schemas.microsoft.com/office/drawing/2014/main" id="{5EFA58E2-0283-4AE5-AF7F-B9E4C5424F9F}"/>
                </a:ext>
              </a:extLst>
            </p:cNvPr>
            <p:cNvSpPr/>
            <p:nvPr/>
          </p:nvSpPr>
          <p:spPr>
            <a:xfrm>
              <a:off x="7895234" y="2053724"/>
              <a:ext cx="2436642" cy="2435692"/>
            </a:xfrm>
            <a:custGeom>
              <a:avLst/>
              <a:gdLst>
                <a:gd name="connsiteX0" fmla="*/ 1429510 w 2436642"/>
                <a:gd name="connsiteY0" fmla="*/ 79385 h 2435692"/>
                <a:gd name="connsiteX1" fmla="*/ 511835 w 2436642"/>
                <a:gd name="connsiteY1" fmla="*/ 197942 h 2435692"/>
                <a:gd name="connsiteX2" fmla="*/ 177626 w 2436642"/>
                <a:gd name="connsiteY2" fmla="*/ 1483529 h 2435692"/>
                <a:gd name="connsiteX3" fmla="*/ 1426 w 2436642"/>
                <a:gd name="connsiteY3" fmla="*/ 2049102 h 2435692"/>
                <a:gd name="connsiteX4" fmla="*/ 216781 w 2436642"/>
                <a:gd name="connsiteY4" fmla="*/ 2207707 h 2435692"/>
                <a:gd name="connsiteX5" fmla="*/ 138470 w 2436642"/>
                <a:gd name="connsiteY5" fmla="*/ 2218611 h 2435692"/>
                <a:gd name="connsiteX6" fmla="*/ 2040186 w 2436642"/>
                <a:gd name="connsiteY6" fmla="*/ 2147883 h 2435692"/>
                <a:gd name="connsiteX7" fmla="*/ 1959694 w 2436642"/>
                <a:gd name="connsiteY7" fmla="*/ 2162058 h 2435692"/>
                <a:gd name="connsiteX8" fmla="*/ 2435507 w 2436642"/>
                <a:gd name="connsiteY8" fmla="*/ 1731348 h 2435692"/>
                <a:gd name="connsiteX9" fmla="*/ 2252815 w 2436642"/>
                <a:gd name="connsiteY9" fmla="*/ 1448537 h 2435692"/>
                <a:gd name="connsiteX10" fmla="*/ 1429460 w 2436642"/>
                <a:gd name="connsiteY10" fmla="*/ 79187 h 24356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36642" h="2435692">
                  <a:moveTo>
                    <a:pt x="1429510" y="79385"/>
                  </a:moveTo>
                  <a:cubicBezTo>
                    <a:pt x="1332711" y="4345"/>
                    <a:pt x="867307" y="-96715"/>
                    <a:pt x="511835" y="197942"/>
                  </a:cubicBezTo>
                  <a:cubicBezTo>
                    <a:pt x="-68062" y="678711"/>
                    <a:pt x="253756" y="1244284"/>
                    <a:pt x="177626" y="1483529"/>
                  </a:cubicBezTo>
                  <a:cubicBezTo>
                    <a:pt x="101496" y="1722774"/>
                    <a:pt x="-20332" y="1909778"/>
                    <a:pt x="1426" y="2049102"/>
                  </a:cubicBezTo>
                  <a:cubicBezTo>
                    <a:pt x="38401" y="2112197"/>
                    <a:pt x="118893" y="2192837"/>
                    <a:pt x="216781" y="2207707"/>
                  </a:cubicBezTo>
                  <a:cubicBezTo>
                    <a:pt x="216781" y="2207707"/>
                    <a:pt x="177626" y="2229465"/>
                    <a:pt x="138470" y="2218611"/>
                  </a:cubicBezTo>
                  <a:cubicBezTo>
                    <a:pt x="234178" y="2403484"/>
                    <a:pt x="1577359" y="2627562"/>
                    <a:pt x="2040186" y="2147883"/>
                  </a:cubicBezTo>
                  <a:lnTo>
                    <a:pt x="1959694" y="2162058"/>
                  </a:lnTo>
                  <a:cubicBezTo>
                    <a:pt x="1959694" y="2162058"/>
                    <a:pt x="2328994" y="1896644"/>
                    <a:pt x="2435507" y="1731348"/>
                  </a:cubicBezTo>
                  <a:cubicBezTo>
                    <a:pt x="2420291" y="1646495"/>
                    <a:pt x="2319379" y="1557875"/>
                    <a:pt x="2252815" y="1448537"/>
                  </a:cubicBezTo>
                  <a:cubicBezTo>
                    <a:pt x="2063580" y="1137474"/>
                    <a:pt x="2032702" y="124488"/>
                    <a:pt x="1429460" y="79187"/>
                  </a:cubicBezTo>
                </a:path>
              </a:pathLst>
            </a:custGeom>
            <a:solidFill>
              <a:srgbClr val="313759"/>
            </a:solidFill>
            <a:ln w="4948" cap="flat">
              <a:noFill/>
              <a:prstDash val="solid"/>
              <a:miter/>
            </a:ln>
          </p:spPr>
          <p:txBody>
            <a:bodyPr rtlCol="0" anchor="ctr"/>
            <a:lstStyle/>
            <a:p>
              <a:endParaRPr lang="fr-FR"/>
            </a:p>
          </p:txBody>
        </p:sp>
        <p:grpSp>
          <p:nvGrpSpPr>
            <p:cNvPr id="206" name="Graphique 5">
              <a:extLst>
                <a:ext uri="{FF2B5EF4-FFF2-40B4-BE49-F238E27FC236}">
                  <a16:creationId xmlns:a16="http://schemas.microsoft.com/office/drawing/2014/main" id="{6037D3E5-D8E1-4481-9CCD-F77EACD543DD}"/>
                </a:ext>
              </a:extLst>
            </p:cNvPr>
            <p:cNvGrpSpPr/>
            <p:nvPr/>
          </p:nvGrpSpPr>
          <p:grpSpPr>
            <a:xfrm>
              <a:off x="8154925" y="2109374"/>
              <a:ext cx="1918823" cy="6987836"/>
              <a:chOff x="8002525" y="1956974"/>
              <a:chExt cx="1918823" cy="6987836"/>
            </a:xfrm>
          </p:grpSpPr>
          <p:sp>
            <p:nvSpPr>
              <p:cNvPr id="260" name="Graphique 5">
                <a:extLst>
                  <a:ext uri="{FF2B5EF4-FFF2-40B4-BE49-F238E27FC236}">
                    <a16:creationId xmlns:a16="http://schemas.microsoft.com/office/drawing/2014/main" id="{DF83DCD4-3EED-4F90-B7D1-971F4A03D61E}"/>
                  </a:ext>
                </a:extLst>
              </p:cNvPr>
              <p:cNvSpPr/>
              <p:nvPr/>
            </p:nvSpPr>
            <p:spPr>
              <a:xfrm rot="-597601">
                <a:off x="9255659" y="3002401"/>
                <a:ext cx="265265" cy="204500"/>
              </a:xfrm>
              <a:custGeom>
                <a:avLst/>
                <a:gdLst>
                  <a:gd name="connsiteX0" fmla="*/ 264130 w 265265"/>
                  <a:gd name="connsiteY0" fmla="*/ 102199 h 204500"/>
                  <a:gd name="connsiteX1" fmla="*/ 131497 w 265265"/>
                  <a:gd name="connsiteY1" fmla="*/ 204449 h 204500"/>
                  <a:gd name="connsiteX2" fmla="*/ -1136 w 265265"/>
                  <a:gd name="connsiteY2" fmla="*/ 102199 h 204500"/>
                  <a:gd name="connsiteX3" fmla="*/ 131497 w 265265"/>
                  <a:gd name="connsiteY3" fmla="*/ -51 h 204500"/>
                  <a:gd name="connsiteX4" fmla="*/ 264130 w 265265"/>
                  <a:gd name="connsiteY4" fmla="*/ 102199 h 2045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5265" h="204500">
                    <a:moveTo>
                      <a:pt x="264130" y="102199"/>
                    </a:moveTo>
                    <a:cubicBezTo>
                      <a:pt x="264130" y="158670"/>
                      <a:pt x="204748" y="204449"/>
                      <a:pt x="131497" y="204449"/>
                    </a:cubicBezTo>
                    <a:cubicBezTo>
                      <a:pt x="58245" y="204449"/>
                      <a:pt x="-1136" y="158670"/>
                      <a:pt x="-1136" y="102199"/>
                    </a:cubicBezTo>
                    <a:cubicBezTo>
                      <a:pt x="-1136" y="45728"/>
                      <a:pt x="58245" y="-51"/>
                      <a:pt x="131497" y="-51"/>
                    </a:cubicBezTo>
                    <a:cubicBezTo>
                      <a:pt x="204748" y="-51"/>
                      <a:pt x="264130" y="45728"/>
                      <a:pt x="264130" y="102199"/>
                    </a:cubicBezTo>
                    <a:close/>
                  </a:path>
                </a:pathLst>
              </a:custGeom>
              <a:solidFill>
                <a:srgbClr val="FFFFFF"/>
              </a:solidFill>
              <a:ln w="4948" cap="flat">
                <a:noFill/>
                <a:prstDash val="solid"/>
                <a:miter/>
              </a:ln>
            </p:spPr>
            <p:txBody>
              <a:bodyPr rtlCol="0" anchor="ctr"/>
              <a:lstStyle/>
              <a:p>
                <a:endParaRPr lang="fr-FR"/>
              </a:p>
            </p:txBody>
          </p:sp>
          <p:sp>
            <p:nvSpPr>
              <p:cNvPr id="261" name="Graphique 5">
                <a:extLst>
                  <a:ext uri="{FF2B5EF4-FFF2-40B4-BE49-F238E27FC236}">
                    <a16:creationId xmlns:a16="http://schemas.microsoft.com/office/drawing/2014/main" id="{E51A2025-172C-47B7-9ADE-267794312833}"/>
                  </a:ext>
                </a:extLst>
              </p:cNvPr>
              <p:cNvSpPr/>
              <p:nvPr/>
            </p:nvSpPr>
            <p:spPr>
              <a:xfrm rot="-5273400">
                <a:off x="8568933" y="3003482"/>
                <a:ext cx="204500" cy="265265"/>
              </a:xfrm>
              <a:custGeom>
                <a:avLst/>
                <a:gdLst>
                  <a:gd name="connsiteX0" fmla="*/ 203364 w 204500"/>
                  <a:gd name="connsiteY0" fmla="*/ 132582 h 265265"/>
                  <a:gd name="connsiteX1" fmla="*/ 101114 w 204500"/>
                  <a:gd name="connsiteY1" fmla="*/ 265215 h 265265"/>
                  <a:gd name="connsiteX2" fmla="*/ -1136 w 204500"/>
                  <a:gd name="connsiteY2" fmla="*/ 132582 h 265265"/>
                  <a:gd name="connsiteX3" fmla="*/ 101114 w 204500"/>
                  <a:gd name="connsiteY3" fmla="*/ -51 h 265265"/>
                  <a:gd name="connsiteX4" fmla="*/ 203364 w 204500"/>
                  <a:gd name="connsiteY4" fmla="*/ 132582 h 2652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4500" h="265265">
                    <a:moveTo>
                      <a:pt x="203364" y="132582"/>
                    </a:moveTo>
                    <a:cubicBezTo>
                      <a:pt x="203364" y="205833"/>
                      <a:pt x="157586" y="265215"/>
                      <a:pt x="101114" y="265215"/>
                    </a:cubicBezTo>
                    <a:cubicBezTo>
                      <a:pt x="44643" y="265215"/>
                      <a:pt x="-1136" y="205833"/>
                      <a:pt x="-1136" y="132582"/>
                    </a:cubicBezTo>
                    <a:cubicBezTo>
                      <a:pt x="-1136" y="59330"/>
                      <a:pt x="44643" y="-51"/>
                      <a:pt x="101114" y="-51"/>
                    </a:cubicBezTo>
                    <a:cubicBezTo>
                      <a:pt x="157586" y="-51"/>
                      <a:pt x="203364" y="59330"/>
                      <a:pt x="203364" y="132582"/>
                    </a:cubicBezTo>
                    <a:close/>
                  </a:path>
                </a:pathLst>
              </a:custGeom>
              <a:solidFill>
                <a:srgbClr val="FFFFFF"/>
              </a:solidFill>
              <a:ln w="4948" cap="flat">
                <a:noFill/>
                <a:prstDash val="solid"/>
                <a:miter/>
              </a:ln>
            </p:spPr>
            <p:txBody>
              <a:bodyPr rtlCol="0" anchor="ctr"/>
              <a:lstStyle/>
              <a:p>
                <a:endParaRPr lang="fr-FR"/>
              </a:p>
            </p:txBody>
          </p:sp>
          <p:sp>
            <p:nvSpPr>
              <p:cNvPr id="262" name="Graphique 5">
                <a:extLst>
                  <a:ext uri="{FF2B5EF4-FFF2-40B4-BE49-F238E27FC236}">
                    <a16:creationId xmlns:a16="http://schemas.microsoft.com/office/drawing/2014/main" id="{36A67413-E902-49F5-9D91-86A293F0F893}"/>
                  </a:ext>
                </a:extLst>
              </p:cNvPr>
              <p:cNvSpPr/>
              <p:nvPr/>
            </p:nvSpPr>
            <p:spPr>
              <a:xfrm>
                <a:off x="9336644" y="3131733"/>
                <a:ext cx="141950" cy="141950"/>
              </a:xfrm>
              <a:custGeom>
                <a:avLst/>
                <a:gdLst>
                  <a:gd name="connsiteX0" fmla="*/ 141951 w 141950"/>
                  <a:gd name="connsiteY0" fmla="*/ 70975 h 141950"/>
                  <a:gd name="connsiteX1" fmla="*/ 70975 w 141950"/>
                  <a:gd name="connsiteY1" fmla="*/ 141951 h 141950"/>
                  <a:gd name="connsiteX2" fmla="*/ 0 w 141950"/>
                  <a:gd name="connsiteY2" fmla="*/ 70975 h 141950"/>
                  <a:gd name="connsiteX3" fmla="*/ 70975 w 141950"/>
                  <a:gd name="connsiteY3" fmla="*/ 0 h 141950"/>
                  <a:gd name="connsiteX4" fmla="*/ 141951 w 141950"/>
                  <a:gd name="connsiteY4" fmla="*/ 70975 h 1419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950" h="141950">
                    <a:moveTo>
                      <a:pt x="141951" y="70975"/>
                    </a:moveTo>
                    <a:cubicBezTo>
                      <a:pt x="141951" y="110174"/>
                      <a:pt x="110174" y="141951"/>
                      <a:pt x="70975" y="141951"/>
                    </a:cubicBezTo>
                    <a:cubicBezTo>
                      <a:pt x="31777" y="141951"/>
                      <a:pt x="0" y="110174"/>
                      <a:pt x="0" y="70975"/>
                    </a:cubicBezTo>
                    <a:cubicBezTo>
                      <a:pt x="0" y="31777"/>
                      <a:pt x="31777" y="0"/>
                      <a:pt x="70975" y="0"/>
                    </a:cubicBezTo>
                    <a:cubicBezTo>
                      <a:pt x="110174" y="0"/>
                      <a:pt x="141951" y="31777"/>
                      <a:pt x="141951" y="70975"/>
                    </a:cubicBezTo>
                    <a:close/>
                  </a:path>
                </a:pathLst>
              </a:custGeom>
              <a:solidFill>
                <a:srgbClr val="1760BF"/>
              </a:solidFill>
              <a:ln w="4948" cap="flat">
                <a:noFill/>
                <a:prstDash val="solid"/>
                <a:miter/>
              </a:ln>
            </p:spPr>
            <p:txBody>
              <a:bodyPr rtlCol="0" anchor="ctr"/>
              <a:lstStyle/>
              <a:p>
                <a:endParaRPr lang="fr-FR"/>
              </a:p>
            </p:txBody>
          </p:sp>
          <p:sp>
            <p:nvSpPr>
              <p:cNvPr id="263" name="Graphique 5">
                <a:extLst>
                  <a:ext uri="{FF2B5EF4-FFF2-40B4-BE49-F238E27FC236}">
                    <a16:creationId xmlns:a16="http://schemas.microsoft.com/office/drawing/2014/main" id="{52A648A8-8907-4506-A917-C394BDF28654}"/>
                  </a:ext>
                </a:extLst>
              </p:cNvPr>
              <p:cNvSpPr/>
              <p:nvPr/>
            </p:nvSpPr>
            <p:spPr>
              <a:xfrm>
                <a:off x="8594970" y="3165188"/>
                <a:ext cx="141950" cy="141950"/>
              </a:xfrm>
              <a:custGeom>
                <a:avLst/>
                <a:gdLst>
                  <a:gd name="connsiteX0" fmla="*/ 141951 w 141950"/>
                  <a:gd name="connsiteY0" fmla="*/ 70975 h 141950"/>
                  <a:gd name="connsiteX1" fmla="*/ 70975 w 141950"/>
                  <a:gd name="connsiteY1" fmla="*/ 141951 h 141950"/>
                  <a:gd name="connsiteX2" fmla="*/ 0 w 141950"/>
                  <a:gd name="connsiteY2" fmla="*/ 70975 h 141950"/>
                  <a:gd name="connsiteX3" fmla="*/ 70975 w 141950"/>
                  <a:gd name="connsiteY3" fmla="*/ 0 h 141950"/>
                  <a:gd name="connsiteX4" fmla="*/ 141951 w 141950"/>
                  <a:gd name="connsiteY4" fmla="*/ 70975 h 1419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950" h="141950">
                    <a:moveTo>
                      <a:pt x="141951" y="70975"/>
                    </a:moveTo>
                    <a:cubicBezTo>
                      <a:pt x="141951" y="110174"/>
                      <a:pt x="110174" y="141951"/>
                      <a:pt x="70975" y="141951"/>
                    </a:cubicBezTo>
                    <a:cubicBezTo>
                      <a:pt x="31777" y="141951"/>
                      <a:pt x="0" y="110174"/>
                      <a:pt x="0" y="70975"/>
                    </a:cubicBezTo>
                    <a:cubicBezTo>
                      <a:pt x="0" y="31777"/>
                      <a:pt x="31777" y="0"/>
                      <a:pt x="70975" y="0"/>
                    </a:cubicBezTo>
                    <a:cubicBezTo>
                      <a:pt x="110174" y="0"/>
                      <a:pt x="141951" y="31777"/>
                      <a:pt x="141951" y="70975"/>
                    </a:cubicBezTo>
                    <a:close/>
                  </a:path>
                </a:pathLst>
              </a:custGeom>
              <a:solidFill>
                <a:srgbClr val="1760BF"/>
              </a:solidFill>
              <a:ln w="4948" cap="flat">
                <a:noFill/>
                <a:prstDash val="solid"/>
                <a:miter/>
              </a:ln>
            </p:spPr>
            <p:txBody>
              <a:bodyPr rtlCol="0" anchor="ctr"/>
              <a:lstStyle/>
              <a:p>
                <a:endParaRPr lang="fr-FR"/>
              </a:p>
            </p:txBody>
          </p:sp>
          <p:sp>
            <p:nvSpPr>
              <p:cNvPr id="264" name="Graphique 5">
                <a:extLst>
                  <a:ext uri="{FF2B5EF4-FFF2-40B4-BE49-F238E27FC236}">
                    <a16:creationId xmlns:a16="http://schemas.microsoft.com/office/drawing/2014/main" id="{AA560457-E0AC-4BD4-9D90-38B9BC898A1F}"/>
                  </a:ext>
                </a:extLst>
              </p:cNvPr>
              <p:cNvSpPr/>
              <p:nvPr/>
            </p:nvSpPr>
            <p:spPr>
              <a:xfrm>
                <a:off x="8582876" y="4091760"/>
                <a:ext cx="648245" cy="159239"/>
              </a:xfrm>
              <a:custGeom>
                <a:avLst/>
                <a:gdLst>
                  <a:gd name="connsiteX0" fmla="*/ 329505 w 648245"/>
                  <a:gd name="connsiteY0" fmla="*/ 22 h 159239"/>
                  <a:gd name="connsiteX1" fmla="*/ -1136 w 648245"/>
                  <a:gd name="connsiteY1" fmla="*/ 69659 h 159239"/>
                  <a:gd name="connsiteX2" fmla="*/ 647110 w 648245"/>
                  <a:gd name="connsiteY2" fmla="*/ 102273 h 159239"/>
                  <a:gd name="connsiteX3" fmla="*/ 329505 w 648245"/>
                  <a:gd name="connsiteY3" fmla="*/ 22 h 159239"/>
                </a:gdLst>
                <a:ahLst/>
                <a:cxnLst>
                  <a:cxn ang="0">
                    <a:pos x="connsiteX0" y="connsiteY0"/>
                  </a:cxn>
                  <a:cxn ang="0">
                    <a:pos x="connsiteX1" y="connsiteY1"/>
                  </a:cxn>
                  <a:cxn ang="0">
                    <a:pos x="connsiteX2" y="connsiteY2"/>
                  </a:cxn>
                  <a:cxn ang="0">
                    <a:pos x="connsiteX3" y="connsiteY3"/>
                  </a:cxn>
                </a:cxnLst>
                <a:rect l="l" t="t" r="r" b="b"/>
                <a:pathLst>
                  <a:path w="648245" h="159239">
                    <a:moveTo>
                      <a:pt x="329505" y="22"/>
                    </a:moveTo>
                    <a:cubicBezTo>
                      <a:pt x="248964" y="-1861"/>
                      <a:pt x="112019" y="32685"/>
                      <a:pt x="-1136" y="69659"/>
                    </a:cubicBezTo>
                    <a:cubicBezTo>
                      <a:pt x="35839" y="124180"/>
                      <a:pt x="299073" y="221920"/>
                      <a:pt x="647110" y="102273"/>
                    </a:cubicBezTo>
                    <a:cubicBezTo>
                      <a:pt x="612316" y="47901"/>
                      <a:pt x="514427" y="4384"/>
                      <a:pt x="329505" y="22"/>
                    </a:cubicBezTo>
                    <a:close/>
                  </a:path>
                </a:pathLst>
              </a:custGeom>
              <a:solidFill>
                <a:srgbClr val="D19D82"/>
              </a:solidFill>
              <a:ln w="4948" cap="flat">
                <a:noFill/>
                <a:prstDash val="solid"/>
                <a:miter/>
              </a:ln>
            </p:spPr>
            <p:txBody>
              <a:bodyPr rtlCol="0" anchor="ctr"/>
              <a:lstStyle/>
              <a:p>
                <a:endParaRPr lang="fr-FR"/>
              </a:p>
            </p:txBody>
          </p:sp>
          <p:sp>
            <p:nvSpPr>
              <p:cNvPr id="265" name="Graphique 5">
                <a:extLst>
                  <a:ext uri="{FF2B5EF4-FFF2-40B4-BE49-F238E27FC236}">
                    <a16:creationId xmlns:a16="http://schemas.microsoft.com/office/drawing/2014/main" id="{F205DFCB-6B08-49B6-B8C8-2C287F9572A9}"/>
                  </a:ext>
                </a:extLst>
              </p:cNvPr>
              <p:cNvSpPr/>
              <p:nvPr/>
            </p:nvSpPr>
            <p:spPr>
              <a:xfrm>
                <a:off x="9614003" y="3138821"/>
                <a:ext cx="170150" cy="337528"/>
              </a:xfrm>
              <a:custGeom>
                <a:avLst/>
                <a:gdLst>
                  <a:gd name="connsiteX0" fmla="*/ 87385 w 170150"/>
                  <a:gd name="connsiteY0" fmla="*/ 35138 h 337528"/>
                  <a:gd name="connsiteX1" fmla="*/ 164159 w 170150"/>
                  <a:gd name="connsiteY1" fmla="*/ 124353 h 337528"/>
                  <a:gd name="connsiteX2" fmla="*/ -1136 w 170150"/>
                  <a:gd name="connsiteY2" fmla="*/ 337478 h 337528"/>
                </a:gdLst>
                <a:ahLst/>
                <a:cxnLst>
                  <a:cxn ang="0">
                    <a:pos x="connsiteX0" y="connsiteY0"/>
                  </a:cxn>
                  <a:cxn ang="0">
                    <a:pos x="connsiteX1" y="connsiteY1"/>
                  </a:cxn>
                  <a:cxn ang="0">
                    <a:pos x="connsiteX2" y="connsiteY2"/>
                  </a:cxn>
                </a:cxnLst>
                <a:rect l="l" t="t" r="r" b="b"/>
                <a:pathLst>
                  <a:path w="170150" h="337528">
                    <a:moveTo>
                      <a:pt x="87385" y="35138"/>
                    </a:moveTo>
                    <a:cubicBezTo>
                      <a:pt x="103246" y="-28056"/>
                      <a:pt x="190280" y="-10659"/>
                      <a:pt x="164159" y="124353"/>
                    </a:cubicBezTo>
                    <a:cubicBezTo>
                      <a:pt x="138040" y="259365"/>
                      <a:pt x="-1136" y="337478"/>
                      <a:pt x="-1136" y="337478"/>
                    </a:cubicBezTo>
                    <a:close/>
                  </a:path>
                </a:pathLst>
              </a:custGeom>
              <a:solidFill>
                <a:srgbClr val="D19D82"/>
              </a:solidFill>
              <a:ln w="4948" cap="flat">
                <a:noFill/>
                <a:prstDash val="solid"/>
                <a:miter/>
              </a:ln>
            </p:spPr>
            <p:txBody>
              <a:bodyPr rtlCol="0" anchor="ctr"/>
              <a:lstStyle/>
              <a:p>
                <a:endParaRPr lang="fr-FR"/>
              </a:p>
            </p:txBody>
          </p:sp>
          <p:sp>
            <p:nvSpPr>
              <p:cNvPr id="266" name="Graphique 5">
                <a:extLst>
                  <a:ext uri="{FF2B5EF4-FFF2-40B4-BE49-F238E27FC236}">
                    <a16:creationId xmlns:a16="http://schemas.microsoft.com/office/drawing/2014/main" id="{25369753-1A4B-4154-8CB2-8E194C893B8B}"/>
                  </a:ext>
                </a:extLst>
              </p:cNvPr>
              <p:cNvSpPr/>
              <p:nvPr/>
            </p:nvSpPr>
            <p:spPr>
              <a:xfrm>
                <a:off x="8122263" y="3335475"/>
                <a:ext cx="267017" cy="241735"/>
              </a:xfrm>
              <a:custGeom>
                <a:avLst/>
                <a:gdLst>
                  <a:gd name="connsiteX0" fmla="*/ 92606 w 267017"/>
                  <a:gd name="connsiteY0" fmla="*/ 12354 h 241735"/>
                  <a:gd name="connsiteX1" fmla="*/ 28768 w 267017"/>
                  <a:gd name="connsiteY1" fmla="*/ 164664 h 241735"/>
                  <a:gd name="connsiteX2" fmla="*/ 265881 w 267017"/>
                  <a:gd name="connsiteY2" fmla="*/ 234053 h 241735"/>
                </a:gdLst>
                <a:ahLst/>
                <a:cxnLst>
                  <a:cxn ang="0">
                    <a:pos x="connsiteX0" y="connsiteY0"/>
                  </a:cxn>
                  <a:cxn ang="0">
                    <a:pos x="connsiteX1" y="connsiteY1"/>
                  </a:cxn>
                  <a:cxn ang="0">
                    <a:pos x="connsiteX2" y="connsiteY2"/>
                  </a:cxn>
                </a:cxnLst>
                <a:rect l="l" t="t" r="r" b="b"/>
                <a:pathLst>
                  <a:path w="267017" h="241735">
                    <a:moveTo>
                      <a:pt x="92606" y="12354"/>
                    </a:moveTo>
                    <a:cubicBezTo>
                      <a:pt x="39672" y="-33294"/>
                      <a:pt x="-47362" y="53690"/>
                      <a:pt x="28768" y="164664"/>
                    </a:cubicBezTo>
                    <a:cubicBezTo>
                      <a:pt x="104898" y="275637"/>
                      <a:pt x="265881" y="234053"/>
                      <a:pt x="265881" y="234053"/>
                    </a:cubicBezTo>
                    <a:close/>
                  </a:path>
                </a:pathLst>
              </a:custGeom>
              <a:solidFill>
                <a:srgbClr val="D19D82"/>
              </a:solidFill>
              <a:ln w="4948" cap="flat">
                <a:noFill/>
                <a:prstDash val="solid"/>
                <a:miter/>
              </a:ln>
            </p:spPr>
            <p:txBody>
              <a:bodyPr rtlCol="0" anchor="ctr"/>
              <a:lstStyle/>
              <a:p>
                <a:endParaRPr lang="fr-FR"/>
              </a:p>
            </p:txBody>
          </p:sp>
          <p:sp>
            <p:nvSpPr>
              <p:cNvPr id="267" name="Graphique 5">
                <a:extLst>
                  <a:ext uri="{FF2B5EF4-FFF2-40B4-BE49-F238E27FC236}">
                    <a16:creationId xmlns:a16="http://schemas.microsoft.com/office/drawing/2014/main" id="{A5192468-7322-4ADB-B57E-D3BB090EC91E}"/>
                  </a:ext>
                </a:extLst>
              </p:cNvPr>
              <p:cNvSpPr/>
              <p:nvPr/>
            </p:nvSpPr>
            <p:spPr>
              <a:xfrm>
                <a:off x="8172057" y="1956974"/>
                <a:ext cx="1531592" cy="2033750"/>
              </a:xfrm>
              <a:custGeom>
                <a:avLst/>
                <a:gdLst>
                  <a:gd name="connsiteX0" fmla="*/ 1000287 w 1531592"/>
                  <a:gd name="connsiteY0" fmla="*/ 23736 h 2033750"/>
                  <a:gd name="connsiteX1" fmla="*/ 42813 w 1531592"/>
                  <a:gd name="connsiteY1" fmla="*/ 1390905 h 2033750"/>
                  <a:gd name="connsiteX2" fmla="*/ 628310 w 1531592"/>
                  <a:gd name="connsiteY2" fmla="*/ 1974966 h 2033750"/>
                  <a:gd name="connsiteX3" fmla="*/ 739234 w 1531592"/>
                  <a:gd name="connsiteY3" fmla="*/ 2033699 h 2033750"/>
                  <a:gd name="connsiteX4" fmla="*/ 915434 w 1531592"/>
                  <a:gd name="connsiteY4" fmla="*/ 2001086 h 2033750"/>
                  <a:gd name="connsiteX5" fmla="*/ 1512579 w 1531592"/>
                  <a:gd name="connsiteY5" fmla="*/ 1420296 h 2033750"/>
                  <a:gd name="connsiteX6" fmla="*/ 1000287 w 1531592"/>
                  <a:gd name="connsiteY6" fmla="*/ 23736 h 2033750"/>
                  <a:gd name="connsiteX7" fmla="*/ 494735 w 1531592"/>
                  <a:gd name="connsiteY7" fmla="*/ 1281468 h 2033750"/>
                  <a:gd name="connsiteX8" fmla="*/ 365869 w 1531592"/>
                  <a:gd name="connsiteY8" fmla="*/ 1174410 h 2033750"/>
                  <a:gd name="connsiteX9" fmla="*/ 502170 w 1531592"/>
                  <a:gd name="connsiteY9" fmla="*/ 1077166 h 2033750"/>
                  <a:gd name="connsiteX10" fmla="*/ 631036 w 1531592"/>
                  <a:gd name="connsiteY10" fmla="*/ 1184224 h 2033750"/>
                  <a:gd name="connsiteX11" fmla="*/ 494686 w 1531592"/>
                  <a:gd name="connsiteY11" fmla="*/ 1281419 h 2033750"/>
                  <a:gd name="connsiteX12" fmla="*/ 1232841 w 1531592"/>
                  <a:gd name="connsiteY12" fmla="*/ 1248260 h 2033750"/>
                  <a:gd name="connsiteX13" fmla="*/ 1084545 w 1531592"/>
                  <a:gd name="connsiteY13" fmla="*/ 1170495 h 2033750"/>
                  <a:gd name="connsiteX14" fmla="*/ 1197502 w 1531592"/>
                  <a:gd name="connsiteY14" fmla="*/ 1046882 h 2033750"/>
                  <a:gd name="connsiteX15" fmla="*/ 1345797 w 1531592"/>
                  <a:gd name="connsiteY15" fmla="*/ 1124648 h 2033750"/>
                  <a:gd name="connsiteX16" fmla="*/ 1232791 w 1531592"/>
                  <a:gd name="connsiteY16" fmla="*/ 1248211 h 2033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531592" h="2033750">
                    <a:moveTo>
                      <a:pt x="1000287" y="23736"/>
                    </a:moveTo>
                    <a:cubicBezTo>
                      <a:pt x="494735" y="-110087"/>
                      <a:pt x="-180522" y="317401"/>
                      <a:pt x="42813" y="1390905"/>
                    </a:cubicBezTo>
                    <a:cubicBezTo>
                      <a:pt x="99712" y="1609531"/>
                      <a:pt x="341187" y="1948895"/>
                      <a:pt x="628310" y="1974966"/>
                    </a:cubicBezTo>
                    <a:lnTo>
                      <a:pt x="739234" y="2033699"/>
                    </a:lnTo>
                    <a:lnTo>
                      <a:pt x="915434" y="2001086"/>
                    </a:lnTo>
                    <a:cubicBezTo>
                      <a:pt x="1117754" y="1952166"/>
                      <a:pt x="1453846" y="1831429"/>
                      <a:pt x="1512579" y="1420296"/>
                    </a:cubicBezTo>
                    <a:cubicBezTo>
                      <a:pt x="1571312" y="1009164"/>
                      <a:pt x="1506037" y="157558"/>
                      <a:pt x="1000287" y="23736"/>
                    </a:cubicBezTo>
                    <a:close/>
                    <a:moveTo>
                      <a:pt x="494735" y="1281468"/>
                    </a:moveTo>
                    <a:cubicBezTo>
                      <a:pt x="421530" y="1278792"/>
                      <a:pt x="363887" y="1230863"/>
                      <a:pt x="365869" y="1174410"/>
                    </a:cubicBezTo>
                    <a:cubicBezTo>
                      <a:pt x="367852" y="1117957"/>
                      <a:pt x="428964" y="1074440"/>
                      <a:pt x="502170" y="1077166"/>
                    </a:cubicBezTo>
                    <a:cubicBezTo>
                      <a:pt x="575376" y="1079892"/>
                      <a:pt x="633019" y="1127771"/>
                      <a:pt x="631036" y="1184224"/>
                    </a:cubicBezTo>
                    <a:cubicBezTo>
                      <a:pt x="629053" y="1240677"/>
                      <a:pt x="567842" y="1284145"/>
                      <a:pt x="494686" y="1281419"/>
                    </a:cubicBezTo>
                    <a:close/>
                    <a:moveTo>
                      <a:pt x="1232841" y="1248260"/>
                    </a:moveTo>
                    <a:cubicBezTo>
                      <a:pt x="1160725" y="1260949"/>
                      <a:pt x="1094062" y="1226105"/>
                      <a:pt x="1084545" y="1170495"/>
                    </a:cubicBezTo>
                    <a:cubicBezTo>
                      <a:pt x="1075030" y="1114884"/>
                      <a:pt x="1125336" y="1059521"/>
                      <a:pt x="1197502" y="1046882"/>
                    </a:cubicBezTo>
                    <a:cubicBezTo>
                      <a:pt x="1269666" y="1034244"/>
                      <a:pt x="1336032" y="1069037"/>
                      <a:pt x="1345797" y="1124648"/>
                    </a:cubicBezTo>
                    <a:cubicBezTo>
                      <a:pt x="1355561" y="1180259"/>
                      <a:pt x="1304956" y="1235572"/>
                      <a:pt x="1232791" y="1248211"/>
                    </a:cubicBezTo>
                    <a:close/>
                  </a:path>
                </a:pathLst>
              </a:custGeom>
              <a:solidFill>
                <a:srgbClr val="D19D82"/>
              </a:solidFill>
              <a:ln w="4948" cap="flat">
                <a:noFill/>
                <a:prstDash val="solid"/>
                <a:miter/>
              </a:ln>
            </p:spPr>
            <p:txBody>
              <a:bodyPr rtlCol="0" anchor="ctr"/>
              <a:lstStyle/>
              <a:p>
                <a:endParaRPr lang="fr-FR"/>
              </a:p>
            </p:txBody>
          </p:sp>
          <p:sp>
            <p:nvSpPr>
              <p:cNvPr id="268" name="Graphique 5">
                <a:extLst>
                  <a:ext uri="{FF2B5EF4-FFF2-40B4-BE49-F238E27FC236}">
                    <a16:creationId xmlns:a16="http://schemas.microsoft.com/office/drawing/2014/main" id="{0C07686E-9768-48C1-A0A4-3A17E5AB042B}"/>
                  </a:ext>
                </a:extLst>
              </p:cNvPr>
              <p:cNvSpPr/>
              <p:nvPr/>
            </p:nvSpPr>
            <p:spPr>
              <a:xfrm>
                <a:off x="8516949" y="3033136"/>
                <a:ext cx="158488" cy="174334"/>
              </a:xfrm>
              <a:custGeom>
                <a:avLst/>
                <a:gdLst>
                  <a:gd name="connsiteX0" fmla="*/ 154304 w 158488"/>
                  <a:gd name="connsiteY0" fmla="*/ 62 h 174334"/>
                  <a:gd name="connsiteX1" fmla="*/ 85509 w 158488"/>
                  <a:gd name="connsiteY1" fmla="*/ 12552 h 174334"/>
                  <a:gd name="connsiteX2" fmla="*/ 30989 w 158488"/>
                  <a:gd name="connsiteY2" fmla="*/ 56912 h 174334"/>
                  <a:gd name="connsiteX3" fmla="*/ 21621 w 158488"/>
                  <a:gd name="connsiteY3" fmla="*/ 126301 h 174334"/>
                  <a:gd name="connsiteX4" fmla="*/ 29254 w 158488"/>
                  <a:gd name="connsiteY4" fmla="*/ 143946 h 174334"/>
                  <a:gd name="connsiteX5" fmla="*/ 15575 w 158488"/>
                  <a:gd name="connsiteY5" fmla="*/ 146424 h 174334"/>
                  <a:gd name="connsiteX6" fmla="*/ -534 w 158488"/>
                  <a:gd name="connsiteY6" fmla="*/ 146424 h 174334"/>
                  <a:gd name="connsiteX7" fmla="*/ -930 w 158488"/>
                  <a:gd name="connsiteY7" fmla="*/ 147366 h 174334"/>
                  <a:gd name="connsiteX8" fmla="*/ 15525 w 158488"/>
                  <a:gd name="connsiteY8" fmla="*/ 151232 h 174334"/>
                  <a:gd name="connsiteX9" fmla="*/ 32773 w 158488"/>
                  <a:gd name="connsiteY9" fmla="*/ 151480 h 174334"/>
                  <a:gd name="connsiteX10" fmla="*/ 33517 w 158488"/>
                  <a:gd name="connsiteY10" fmla="*/ 151133 h 174334"/>
                  <a:gd name="connsiteX11" fmla="*/ 38473 w 158488"/>
                  <a:gd name="connsiteY11" fmla="*/ 158221 h 174334"/>
                  <a:gd name="connsiteX12" fmla="*/ 42290 w 158488"/>
                  <a:gd name="connsiteY12" fmla="*/ 162780 h 174334"/>
                  <a:gd name="connsiteX13" fmla="*/ 42290 w 158488"/>
                  <a:gd name="connsiteY13" fmla="*/ 163028 h 174334"/>
                  <a:gd name="connsiteX14" fmla="*/ 42290 w 158488"/>
                  <a:gd name="connsiteY14" fmla="*/ 163028 h 174334"/>
                  <a:gd name="connsiteX15" fmla="*/ 40605 w 158488"/>
                  <a:gd name="connsiteY15" fmla="*/ 163772 h 174334"/>
                  <a:gd name="connsiteX16" fmla="*/ 24843 w 158488"/>
                  <a:gd name="connsiteY16" fmla="*/ 166250 h 174334"/>
                  <a:gd name="connsiteX17" fmla="*/ 1597 w 158488"/>
                  <a:gd name="connsiteY17" fmla="*/ 165606 h 174334"/>
                  <a:gd name="connsiteX18" fmla="*/ 24942 w 158488"/>
                  <a:gd name="connsiteY18" fmla="*/ 174279 h 174334"/>
                  <a:gd name="connsiteX19" fmla="*/ 43529 w 158488"/>
                  <a:gd name="connsiteY19" fmla="*/ 170909 h 174334"/>
                  <a:gd name="connsiteX20" fmla="*/ 45808 w 158488"/>
                  <a:gd name="connsiteY20" fmla="*/ 169819 h 174334"/>
                  <a:gd name="connsiteX21" fmla="*/ 49080 w 158488"/>
                  <a:gd name="connsiteY21" fmla="*/ 167539 h 174334"/>
                  <a:gd name="connsiteX22" fmla="*/ 52053 w 158488"/>
                  <a:gd name="connsiteY22" fmla="*/ 164862 h 174334"/>
                  <a:gd name="connsiteX23" fmla="*/ 53045 w 158488"/>
                  <a:gd name="connsiteY23" fmla="*/ 163425 h 174334"/>
                  <a:gd name="connsiteX24" fmla="*/ 51805 w 158488"/>
                  <a:gd name="connsiteY24" fmla="*/ 161987 h 174334"/>
                  <a:gd name="connsiteX25" fmla="*/ 44470 w 158488"/>
                  <a:gd name="connsiteY25" fmla="*/ 153462 h 174334"/>
                  <a:gd name="connsiteX26" fmla="*/ 27866 w 158488"/>
                  <a:gd name="connsiteY26" fmla="*/ 124319 h 174334"/>
                  <a:gd name="connsiteX27" fmla="*/ 35053 w 158488"/>
                  <a:gd name="connsiteY27" fmla="*/ 59093 h 174334"/>
                  <a:gd name="connsiteX28" fmla="*/ 86500 w 158488"/>
                  <a:gd name="connsiteY28" fmla="*/ 14882 h 174334"/>
                  <a:gd name="connsiteX29" fmla="*/ 154155 w 158488"/>
                  <a:gd name="connsiteY29" fmla="*/ 905 h 174334"/>
                  <a:gd name="connsiteX30" fmla="*/ 154304 w 158488"/>
                  <a:gd name="connsiteY30" fmla="*/ 62 h 1743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58488" h="174334">
                    <a:moveTo>
                      <a:pt x="154304" y="62"/>
                    </a:moveTo>
                    <a:cubicBezTo>
                      <a:pt x="130761" y="-820"/>
                      <a:pt x="107268" y="3443"/>
                      <a:pt x="85509" y="12552"/>
                    </a:cubicBezTo>
                    <a:cubicBezTo>
                      <a:pt x="63255" y="21484"/>
                      <a:pt x="44272" y="36953"/>
                      <a:pt x="30989" y="56912"/>
                    </a:cubicBezTo>
                    <a:cubicBezTo>
                      <a:pt x="18053" y="77620"/>
                      <a:pt x="14633" y="102902"/>
                      <a:pt x="21621" y="126301"/>
                    </a:cubicBezTo>
                    <a:cubicBezTo>
                      <a:pt x="23554" y="132438"/>
                      <a:pt x="26082" y="138350"/>
                      <a:pt x="29254" y="143946"/>
                    </a:cubicBezTo>
                    <a:cubicBezTo>
                      <a:pt x="24744" y="145091"/>
                      <a:pt x="20184" y="145919"/>
                      <a:pt x="15575" y="146424"/>
                    </a:cubicBezTo>
                    <a:cubicBezTo>
                      <a:pt x="10222" y="147267"/>
                      <a:pt x="4819" y="147267"/>
                      <a:pt x="-534" y="146424"/>
                    </a:cubicBezTo>
                    <a:cubicBezTo>
                      <a:pt x="-1029" y="146424"/>
                      <a:pt x="-1376" y="147168"/>
                      <a:pt x="-930" y="147366"/>
                    </a:cubicBezTo>
                    <a:cubicBezTo>
                      <a:pt x="4373" y="149408"/>
                      <a:pt x="9875" y="150712"/>
                      <a:pt x="15525" y="151232"/>
                    </a:cubicBezTo>
                    <a:cubicBezTo>
                      <a:pt x="21225" y="152010"/>
                      <a:pt x="27023" y="152094"/>
                      <a:pt x="32773" y="151480"/>
                    </a:cubicBezTo>
                    <a:cubicBezTo>
                      <a:pt x="33071" y="151435"/>
                      <a:pt x="33318" y="151316"/>
                      <a:pt x="33517" y="151133"/>
                    </a:cubicBezTo>
                    <a:cubicBezTo>
                      <a:pt x="35152" y="153562"/>
                      <a:pt x="36887" y="156089"/>
                      <a:pt x="38473" y="158221"/>
                    </a:cubicBezTo>
                    <a:lnTo>
                      <a:pt x="42290" y="162780"/>
                    </a:lnTo>
                    <a:cubicBezTo>
                      <a:pt x="42290" y="162780"/>
                      <a:pt x="42290" y="162780"/>
                      <a:pt x="42290" y="163028"/>
                    </a:cubicBezTo>
                    <a:lnTo>
                      <a:pt x="42290" y="163028"/>
                    </a:lnTo>
                    <a:cubicBezTo>
                      <a:pt x="41744" y="163316"/>
                      <a:pt x="41199" y="163564"/>
                      <a:pt x="40605" y="163772"/>
                    </a:cubicBezTo>
                    <a:cubicBezTo>
                      <a:pt x="35549" y="165521"/>
                      <a:pt x="30196" y="166359"/>
                      <a:pt x="24843" y="166250"/>
                    </a:cubicBezTo>
                    <a:cubicBezTo>
                      <a:pt x="9974" y="166250"/>
                      <a:pt x="2688" y="163524"/>
                      <a:pt x="1597" y="165606"/>
                    </a:cubicBezTo>
                    <a:cubicBezTo>
                      <a:pt x="507" y="167687"/>
                      <a:pt x="7595" y="174478"/>
                      <a:pt x="24942" y="174279"/>
                    </a:cubicBezTo>
                    <a:cubicBezTo>
                      <a:pt x="31287" y="174269"/>
                      <a:pt x="37581" y="173129"/>
                      <a:pt x="43529" y="170909"/>
                    </a:cubicBezTo>
                    <a:cubicBezTo>
                      <a:pt x="44322" y="170587"/>
                      <a:pt x="45065" y="170220"/>
                      <a:pt x="45808" y="169819"/>
                    </a:cubicBezTo>
                    <a:cubicBezTo>
                      <a:pt x="46998" y="169239"/>
                      <a:pt x="48138" y="168470"/>
                      <a:pt x="49080" y="167539"/>
                    </a:cubicBezTo>
                    <a:cubicBezTo>
                      <a:pt x="50120" y="166701"/>
                      <a:pt x="51112" y="165804"/>
                      <a:pt x="52053" y="164862"/>
                    </a:cubicBezTo>
                    <a:cubicBezTo>
                      <a:pt x="52351" y="164367"/>
                      <a:pt x="53342" y="163920"/>
                      <a:pt x="53045" y="163425"/>
                    </a:cubicBezTo>
                    <a:lnTo>
                      <a:pt x="51805" y="161987"/>
                    </a:lnTo>
                    <a:lnTo>
                      <a:pt x="44470" y="153462"/>
                    </a:lnTo>
                    <a:cubicBezTo>
                      <a:pt x="37135" y="144883"/>
                      <a:pt x="31484" y="134995"/>
                      <a:pt x="27866" y="124319"/>
                    </a:cubicBezTo>
                    <a:cubicBezTo>
                      <a:pt x="20779" y="102555"/>
                      <a:pt x="23405" y="78794"/>
                      <a:pt x="35053" y="59093"/>
                    </a:cubicBezTo>
                    <a:cubicBezTo>
                      <a:pt x="47345" y="39520"/>
                      <a:pt x="65287" y="24111"/>
                      <a:pt x="86500" y="14882"/>
                    </a:cubicBezTo>
                    <a:cubicBezTo>
                      <a:pt x="107763" y="5326"/>
                      <a:pt x="130860" y="553"/>
                      <a:pt x="154155" y="905"/>
                    </a:cubicBezTo>
                    <a:cubicBezTo>
                      <a:pt x="158368" y="1054"/>
                      <a:pt x="158417" y="112"/>
                      <a:pt x="154304" y="62"/>
                    </a:cubicBezTo>
                    <a:close/>
                  </a:path>
                </a:pathLst>
              </a:custGeom>
              <a:solidFill>
                <a:srgbClr val="313759"/>
              </a:solidFill>
              <a:ln w="4948" cap="flat">
                <a:noFill/>
                <a:prstDash val="solid"/>
                <a:miter/>
              </a:ln>
            </p:spPr>
            <p:txBody>
              <a:bodyPr rtlCol="0" anchor="ctr"/>
              <a:lstStyle/>
              <a:p>
                <a:endParaRPr lang="fr-FR"/>
              </a:p>
            </p:txBody>
          </p:sp>
          <p:sp>
            <p:nvSpPr>
              <p:cNvPr id="269" name="Graphique 5">
                <a:extLst>
                  <a:ext uri="{FF2B5EF4-FFF2-40B4-BE49-F238E27FC236}">
                    <a16:creationId xmlns:a16="http://schemas.microsoft.com/office/drawing/2014/main" id="{19BF5BC0-72E3-4C5D-B508-ECEB551657AD}"/>
                  </a:ext>
                </a:extLst>
              </p:cNvPr>
              <p:cNvSpPr/>
              <p:nvPr/>
            </p:nvSpPr>
            <p:spPr>
              <a:xfrm>
                <a:off x="8785196" y="3541477"/>
                <a:ext cx="421986" cy="127008"/>
              </a:xfrm>
              <a:custGeom>
                <a:avLst/>
                <a:gdLst>
                  <a:gd name="connsiteX0" fmla="*/ 335650 w 421986"/>
                  <a:gd name="connsiteY0" fmla="*/ 28547 h 127008"/>
                  <a:gd name="connsiteX1" fmla="*/ 78811 w 421986"/>
                  <a:gd name="connsiteY1" fmla="*/ 6739 h 127008"/>
                  <a:gd name="connsiteX2" fmla="*/ -1136 w 421986"/>
                  <a:gd name="connsiteY2" fmla="*/ -51 h 127008"/>
                  <a:gd name="connsiteX3" fmla="*/ 420851 w 421986"/>
                  <a:gd name="connsiteY3" fmla="*/ 35783 h 127008"/>
                </a:gdLst>
                <a:ahLst/>
                <a:cxnLst>
                  <a:cxn ang="0">
                    <a:pos x="connsiteX0" y="connsiteY0"/>
                  </a:cxn>
                  <a:cxn ang="0">
                    <a:pos x="connsiteX1" y="connsiteY1"/>
                  </a:cxn>
                  <a:cxn ang="0">
                    <a:pos x="connsiteX2" y="connsiteY2"/>
                  </a:cxn>
                  <a:cxn ang="0">
                    <a:pos x="connsiteX3" y="connsiteY3"/>
                  </a:cxn>
                </a:cxnLst>
                <a:rect l="l" t="t" r="r" b="b"/>
                <a:pathLst>
                  <a:path w="421986" h="127008">
                    <a:moveTo>
                      <a:pt x="335650" y="28547"/>
                    </a:moveTo>
                    <a:cubicBezTo>
                      <a:pt x="219720" y="94566"/>
                      <a:pt x="129365" y="50999"/>
                      <a:pt x="78811" y="6739"/>
                    </a:cubicBezTo>
                    <a:lnTo>
                      <a:pt x="-1136" y="-51"/>
                    </a:lnTo>
                    <a:cubicBezTo>
                      <a:pt x="103295" y="191414"/>
                      <a:pt x="351263" y="134861"/>
                      <a:pt x="420851" y="35783"/>
                    </a:cubicBezTo>
                    <a:close/>
                  </a:path>
                </a:pathLst>
              </a:custGeom>
              <a:solidFill>
                <a:srgbClr val="313759"/>
              </a:solidFill>
              <a:ln w="4948" cap="flat">
                <a:noFill/>
                <a:prstDash val="solid"/>
                <a:miter/>
              </a:ln>
            </p:spPr>
            <p:txBody>
              <a:bodyPr rtlCol="0" anchor="ctr"/>
              <a:lstStyle/>
              <a:p>
                <a:endParaRPr lang="fr-FR"/>
              </a:p>
            </p:txBody>
          </p:sp>
          <p:sp>
            <p:nvSpPr>
              <p:cNvPr id="270" name="Graphique 5">
                <a:extLst>
                  <a:ext uri="{FF2B5EF4-FFF2-40B4-BE49-F238E27FC236}">
                    <a16:creationId xmlns:a16="http://schemas.microsoft.com/office/drawing/2014/main" id="{BF557B06-EC71-44FC-AAFF-E9E23D7A0F6C}"/>
                  </a:ext>
                </a:extLst>
              </p:cNvPr>
              <p:cNvSpPr/>
              <p:nvPr/>
            </p:nvSpPr>
            <p:spPr>
              <a:xfrm>
                <a:off x="8865143" y="3548267"/>
                <a:ext cx="256839" cy="55642"/>
              </a:xfrm>
              <a:custGeom>
                <a:avLst/>
                <a:gdLst>
                  <a:gd name="connsiteX0" fmla="*/ 255704 w 256839"/>
                  <a:gd name="connsiteY0" fmla="*/ 21757 h 55642"/>
                  <a:gd name="connsiteX1" fmla="*/ -1136 w 256839"/>
                  <a:gd name="connsiteY1" fmla="*/ -51 h 55642"/>
                  <a:gd name="connsiteX2" fmla="*/ 255704 w 256839"/>
                  <a:gd name="connsiteY2" fmla="*/ 21757 h 55642"/>
                </a:gdLst>
                <a:ahLst/>
                <a:cxnLst>
                  <a:cxn ang="0">
                    <a:pos x="connsiteX0" y="connsiteY0"/>
                  </a:cxn>
                  <a:cxn ang="0">
                    <a:pos x="connsiteX1" y="connsiteY1"/>
                  </a:cxn>
                  <a:cxn ang="0">
                    <a:pos x="connsiteX2" y="connsiteY2"/>
                  </a:cxn>
                </a:cxnLst>
                <a:rect l="l" t="t" r="r" b="b"/>
                <a:pathLst>
                  <a:path w="256839" h="55642">
                    <a:moveTo>
                      <a:pt x="255704" y="21757"/>
                    </a:moveTo>
                    <a:lnTo>
                      <a:pt x="-1136" y="-51"/>
                    </a:lnTo>
                    <a:cubicBezTo>
                      <a:pt x="49419" y="44209"/>
                      <a:pt x="139774" y="87875"/>
                      <a:pt x="255704" y="21757"/>
                    </a:cubicBezTo>
                    <a:close/>
                  </a:path>
                </a:pathLst>
              </a:custGeom>
              <a:solidFill>
                <a:srgbClr val="FFFFFF"/>
              </a:solidFill>
              <a:ln w="4948" cap="flat">
                <a:noFill/>
                <a:prstDash val="solid"/>
                <a:miter/>
              </a:ln>
            </p:spPr>
            <p:txBody>
              <a:bodyPr rtlCol="0" anchor="ctr"/>
              <a:lstStyle/>
              <a:p>
                <a:endParaRPr lang="fr-FR"/>
              </a:p>
            </p:txBody>
          </p:sp>
          <p:sp>
            <p:nvSpPr>
              <p:cNvPr id="271" name="Graphique 5">
                <a:extLst>
                  <a:ext uri="{FF2B5EF4-FFF2-40B4-BE49-F238E27FC236}">
                    <a16:creationId xmlns:a16="http://schemas.microsoft.com/office/drawing/2014/main" id="{4B067775-02D9-4376-909B-1213703BAA83}"/>
                  </a:ext>
                </a:extLst>
              </p:cNvPr>
              <p:cNvSpPr/>
              <p:nvPr/>
            </p:nvSpPr>
            <p:spPr>
              <a:xfrm>
                <a:off x="9248519" y="2714542"/>
                <a:ext cx="271610" cy="63576"/>
              </a:xfrm>
              <a:custGeom>
                <a:avLst/>
                <a:gdLst>
                  <a:gd name="connsiteX0" fmla="*/ -1136 w 271610"/>
                  <a:gd name="connsiteY0" fmla="*/ 29450 h 63576"/>
                  <a:gd name="connsiteX1" fmla="*/ 65775 w 271610"/>
                  <a:gd name="connsiteY1" fmla="*/ 60477 h 63576"/>
                  <a:gd name="connsiteX2" fmla="*/ 270474 w 271610"/>
                  <a:gd name="connsiteY2" fmla="*/ 46500 h 63576"/>
                  <a:gd name="connsiteX3" fmla="*/ -1136 w 271610"/>
                  <a:gd name="connsiteY3" fmla="*/ 29450 h 63576"/>
                </a:gdLst>
                <a:ahLst/>
                <a:cxnLst>
                  <a:cxn ang="0">
                    <a:pos x="connsiteX0" y="connsiteY0"/>
                  </a:cxn>
                  <a:cxn ang="0">
                    <a:pos x="connsiteX1" y="connsiteY1"/>
                  </a:cxn>
                  <a:cxn ang="0">
                    <a:pos x="connsiteX2" y="connsiteY2"/>
                  </a:cxn>
                  <a:cxn ang="0">
                    <a:pos x="connsiteX3" y="connsiteY3"/>
                  </a:cxn>
                </a:cxnLst>
                <a:rect l="l" t="t" r="r" b="b"/>
                <a:pathLst>
                  <a:path w="271610" h="63576">
                    <a:moveTo>
                      <a:pt x="-1136" y="29450"/>
                    </a:moveTo>
                    <a:cubicBezTo>
                      <a:pt x="5407" y="49028"/>
                      <a:pt x="18690" y="71877"/>
                      <a:pt x="65775" y="60477"/>
                    </a:cubicBezTo>
                    <a:cubicBezTo>
                      <a:pt x="112861" y="49078"/>
                      <a:pt x="225569" y="35695"/>
                      <a:pt x="270474" y="46500"/>
                    </a:cubicBezTo>
                    <a:cubicBezTo>
                      <a:pt x="237068" y="-7871"/>
                      <a:pt x="75539" y="-16000"/>
                      <a:pt x="-1136" y="29450"/>
                    </a:cubicBezTo>
                    <a:close/>
                  </a:path>
                </a:pathLst>
              </a:custGeom>
              <a:solidFill>
                <a:srgbClr val="313759"/>
              </a:solidFill>
              <a:ln w="4948" cap="flat">
                <a:noFill/>
                <a:prstDash val="solid"/>
                <a:miter/>
              </a:ln>
            </p:spPr>
            <p:txBody>
              <a:bodyPr rtlCol="0" anchor="ctr"/>
              <a:lstStyle/>
              <a:p>
                <a:endParaRPr lang="fr-FR"/>
              </a:p>
            </p:txBody>
          </p:sp>
          <p:sp>
            <p:nvSpPr>
              <p:cNvPr id="272" name="Graphique 5">
                <a:extLst>
                  <a:ext uri="{FF2B5EF4-FFF2-40B4-BE49-F238E27FC236}">
                    <a16:creationId xmlns:a16="http://schemas.microsoft.com/office/drawing/2014/main" id="{AD3C5903-F10B-4CD4-A247-352D9E19260B}"/>
                  </a:ext>
                </a:extLst>
              </p:cNvPr>
              <p:cNvSpPr/>
              <p:nvPr/>
            </p:nvSpPr>
            <p:spPr>
              <a:xfrm>
                <a:off x="8517750" y="2829546"/>
                <a:ext cx="271609" cy="63782"/>
              </a:xfrm>
              <a:custGeom>
                <a:avLst/>
                <a:gdLst>
                  <a:gd name="connsiteX0" fmla="*/ 270474 w 271609"/>
                  <a:gd name="connsiteY0" fmla="*/ 29683 h 63782"/>
                  <a:gd name="connsiteX1" fmla="*/ 203612 w 271609"/>
                  <a:gd name="connsiteY1" fmla="*/ 60661 h 63782"/>
                  <a:gd name="connsiteX2" fmla="*/ -1136 w 271609"/>
                  <a:gd name="connsiteY2" fmla="*/ 46684 h 63782"/>
                  <a:gd name="connsiteX3" fmla="*/ 270474 w 271609"/>
                  <a:gd name="connsiteY3" fmla="*/ 29683 h 63782"/>
                </a:gdLst>
                <a:ahLst/>
                <a:cxnLst>
                  <a:cxn ang="0">
                    <a:pos x="connsiteX0" y="connsiteY0"/>
                  </a:cxn>
                  <a:cxn ang="0">
                    <a:pos x="connsiteX1" y="connsiteY1"/>
                  </a:cxn>
                  <a:cxn ang="0">
                    <a:pos x="connsiteX2" y="connsiteY2"/>
                  </a:cxn>
                  <a:cxn ang="0">
                    <a:pos x="connsiteX3" y="connsiteY3"/>
                  </a:cxn>
                </a:cxnLst>
                <a:rect l="l" t="t" r="r" b="b"/>
                <a:pathLst>
                  <a:path w="271609" h="63782">
                    <a:moveTo>
                      <a:pt x="270474" y="29683"/>
                    </a:moveTo>
                    <a:cubicBezTo>
                      <a:pt x="263981" y="49261"/>
                      <a:pt x="250896" y="72110"/>
                      <a:pt x="203612" y="60661"/>
                    </a:cubicBezTo>
                    <a:cubicBezTo>
                      <a:pt x="156328" y="49211"/>
                      <a:pt x="43769" y="35879"/>
                      <a:pt x="-1136" y="46684"/>
                    </a:cubicBezTo>
                    <a:cubicBezTo>
                      <a:pt x="32320" y="-7837"/>
                      <a:pt x="193798" y="-16163"/>
                      <a:pt x="270474" y="29683"/>
                    </a:cubicBezTo>
                    <a:close/>
                  </a:path>
                </a:pathLst>
              </a:custGeom>
              <a:solidFill>
                <a:srgbClr val="313759"/>
              </a:solidFill>
              <a:ln w="4948" cap="flat">
                <a:noFill/>
                <a:prstDash val="solid"/>
                <a:miter/>
              </a:ln>
            </p:spPr>
            <p:txBody>
              <a:bodyPr rtlCol="0" anchor="ctr"/>
              <a:lstStyle/>
              <a:p>
                <a:endParaRPr lang="fr-FR"/>
              </a:p>
            </p:txBody>
          </p:sp>
          <p:sp>
            <p:nvSpPr>
              <p:cNvPr id="273" name="Graphique 5">
                <a:extLst>
                  <a:ext uri="{FF2B5EF4-FFF2-40B4-BE49-F238E27FC236}">
                    <a16:creationId xmlns:a16="http://schemas.microsoft.com/office/drawing/2014/main" id="{0A79DB6C-E7B3-4424-9C3F-0B796E05F6AD}"/>
                  </a:ext>
                </a:extLst>
              </p:cNvPr>
              <p:cNvSpPr/>
              <p:nvPr/>
            </p:nvSpPr>
            <p:spPr>
              <a:xfrm>
                <a:off x="8983151" y="2662623"/>
                <a:ext cx="114982" cy="709886"/>
              </a:xfrm>
              <a:custGeom>
                <a:avLst/>
                <a:gdLst>
                  <a:gd name="connsiteX0" fmla="*/ 110188 w 114982"/>
                  <a:gd name="connsiteY0" fmla="*/ 613388 h 709886"/>
                  <a:gd name="connsiteX1" fmla="*/ 100969 w 114982"/>
                  <a:gd name="connsiteY1" fmla="*/ 601295 h 709886"/>
                  <a:gd name="connsiteX2" fmla="*/ 73312 w 114982"/>
                  <a:gd name="connsiteY2" fmla="*/ 592373 h 709886"/>
                  <a:gd name="connsiteX3" fmla="*/ 46547 w 114982"/>
                  <a:gd name="connsiteY3" fmla="*/ 599312 h 709886"/>
                  <a:gd name="connsiteX4" fmla="*/ 34850 w 114982"/>
                  <a:gd name="connsiteY4" fmla="*/ 606152 h 709886"/>
                  <a:gd name="connsiteX5" fmla="*/ 29448 w 114982"/>
                  <a:gd name="connsiteY5" fmla="*/ 610117 h 709886"/>
                  <a:gd name="connsiteX6" fmla="*/ 28506 w 114982"/>
                  <a:gd name="connsiteY6" fmla="*/ 610860 h 709886"/>
                  <a:gd name="connsiteX7" fmla="*/ 28506 w 114982"/>
                  <a:gd name="connsiteY7" fmla="*/ 610860 h 709886"/>
                  <a:gd name="connsiteX8" fmla="*/ 28506 w 114982"/>
                  <a:gd name="connsiteY8" fmla="*/ 606548 h 709886"/>
                  <a:gd name="connsiteX9" fmla="*/ 19585 w 114982"/>
                  <a:gd name="connsiteY9" fmla="*/ 404526 h 709886"/>
                  <a:gd name="connsiteX10" fmla="*/ -538 w 114982"/>
                  <a:gd name="connsiteY10" fmla="*/ 1175 h 709886"/>
                  <a:gd name="connsiteX11" fmla="*/ -1133 w 114982"/>
                  <a:gd name="connsiteY11" fmla="*/ 1175 h 709886"/>
                  <a:gd name="connsiteX12" fmla="*/ 10019 w 114982"/>
                  <a:gd name="connsiteY12" fmla="*/ 404774 h 709886"/>
                  <a:gd name="connsiteX13" fmla="*/ 16363 w 114982"/>
                  <a:gd name="connsiteY13" fmla="*/ 606895 h 709886"/>
                  <a:gd name="connsiteX14" fmla="*/ 17107 w 114982"/>
                  <a:gd name="connsiteY14" fmla="*/ 627217 h 709886"/>
                  <a:gd name="connsiteX15" fmla="*/ 17355 w 114982"/>
                  <a:gd name="connsiteY15" fmla="*/ 633362 h 709886"/>
                  <a:gd name="connsiteX16" fmla="*/ 17355 w 114982"/>
                  <a:gd name="connsiteY16" fmla="*/ 636485 h 709886"/>
                  <a:gd name="connsiteX17" fmla="*/ 18048 w 114982"/>
                  <a:gd name="connsiteY17" fmla="*/ 636485 h 709886"/>
                  <a:gd name="connsiteX18" fmla="*/ 19139 w 114982"/>
                  <a:gd name="connsiteY18" fmla="*/ 635494 h 709886"/>
                  <a:gd name="connsiteX19" fmla="*/ 28159 w 114982"/>
                  <a:gd name="connsiteY19" fmla="*/ 627464 h 709886"/>
                  <a:gd name="connsiteX20" fmla="*/ 33116 w 114982"/>
                  <a:gd name="connsiteY20" fmla="*/ 623152 h 709886"/>
                  <a:gd name="connsiteX21" fmla="*/ 37180 w 114982"/>
                  <a:gd name="connsiteY21" fmla="*/ 619881 h 709886"/>
                  <a:gd name="connsiteX22" fmla="*/ 42137 w 114982"/>
                  <a:gd name="connsiteY22" fmla="*/ 616412 h 709886"/>
                  <a:gd name="connsiteX23" fmla="*/ 52049 w 114982"/>
                  <a:gd name="connsiteY23" fmla="*/ 610514 h 709886"/>
                  <a:gd name="connsiteX24" fmla="*/ 93137 w 114982"/>
                  <a:gd name="connsiteY24" fmla="*/ 610761 h 709886"/>
                  <a:gd name="connsiteX25" fmla="*/ 97103 w 114982"/>
                  <a:gd name="connsiteY25" fmla="*/ 650165 h 709886"/>
                  <a:gd name="connsiteX26" fmla="*/ 68703 w 114982"/>
                  <a:gd name="connsiteY26" fmla="*/ 688329 h 709886"/>
                  <a:gd name="connsiteX27" fmla="*/ 53337 w 114982"/>
                  <a:gd name="connsiteY27" fmla="*/ 708997 h 709886"/>
                  <a:gd name="connsiteX28" fmla="*/ 76831 w 114982"/>
                  <a:gd name="connsiteY28" fmla="*/ 696903 h 709886"/>
                  <a:gd name="connsiteX29" fmla="*/ 108354 w 114982"/>
                  <a:gd name="connsiteY29" fmla="*/ 655022 h 709886"/>
                  <a:gd name="connsiteX30" fmla="*/ 113806 w 114982"/>
                  <a:gd name="connsiteY30" fmla="*/ 627762 h 709886"/>
                  <a:gd name="connsiteX31" fmla="*/ 110188 w 114982"/>
                  <a:gd name="connsiteY31" fmla="*/ 613388 h 709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14982" h="709886">
                    <a:moveTo>
                      <a:pt x="110188" y="613388"/>
                    </a:moveTo>
                    <a:cubicBezTo>
                      <a:pt x="107957" y="608779"/>
                      <a:pt x="104834" y="604665"/>
                      <a:pt x="100969" y="601295"/>
                    </a:cubicBezTo>
                    <a:cubicBezTo>
                      <a:pt x="93137" y="595045"/>
                      <a:pt x="83324" y="591873"/>
                      <a:pt x="73312" y="592373"/>
                    </a:cubicBezTo>
                    <a:cubicBezTo>
                      <a:pt x="63994" y="592750"/>
                      <a:pt x="54874" y="595114"/>
                      <a:pt x="46547" y="599312"/>
                    </a:cubicBezTo>
                    <a:cubicBezTo>
                      <a:pt x="42483" y="601250"/>
                      <a:pt x="38567" y="603540"/>
                      <a:pt x="34850" y="606152"/>
                    </a:cubicBezTo>
                    <a:cubicBezTo>
                      <a:pt x="33016" y="607441"/>
                      <a:pt x="31133" y="608680"/>
                      <a:pt x="29448" y="610117"/>
                    </a:cubicBezTo>
                    <a:lnTo>
                      <a:pt x="28506" y="610860"/>
                    </a:lnTo>
                    <a:lnTo>
                      <a:pt x="28506" y="610860"/>
                    </a:lnTo>
                    <a:lnTo>
                      <a:pt x="28506" y="606548"/>
                    </a:lnTo>
                    <a:lnTo>
                      <a:pt x="19585" y="404526"/>
                    </a:lnTo>
                    <a:cubicBezTo>
                      <a:pt x="13340" y="269811"/>
                      <a:pt x="6649" y="135360"/>
                      <a:pt x="-538" y="1175"/>
                    </a:cubicBezTo>
                    <a:cubicBezTo>
                      <a:pt x="-538" y="-460"/>
                      <a:pt x="-1183" y="-460"/>
                      <a:pt x="-1133" y="1175"/>
                    </a:cubicBezTo>
                    <a:cubicBezTo>
                      <a:pt x="2584" y="135246"/>
                      <a:pt x="6301" y="270059"/>
                      <a:pt x="10019" y="404774"/>
                    </a:cubicBezTo>
                    <a:cubicBezTo>
                      <a:pt x="12150" y="472181"/>
                      <a:pt x="14232" y="539553"/>
                      <a:pt x="16363" y="606895"/>
                    </a:cubicBezTo>
                    <a:lnTo>
                      <a:pt x="17107" y="627217"/>
                    </a:lnTo>
                    <a:lnTo>
                      <a:pt x="17355" y="633362"/>
                    </a:lnTo>
                    <a:lnTo>
                      <a:pt x="17355" y="636485"/>
                    </a:lnTo>
                    <a:cubicBezTo>
                      <a:pt x="17355" y="637328"/>
                      <a:pt x="17652" y="636881"/>
                      <a:pt x="18048" y="636485"/>
                    </a:cubicBezTo>
                    <a:lnTo>
                      <a:pt x="19139" y="635494"/>
                    </a:lnTo>
                    <a:lnTo>
                      <a:pt x="28159" y="627464"/>
                    </a:lnTo>
                    <a:lnTo>
                      <a:pt x="33116" y="623152"/>
                    </a:lnTo>
                    <a:lnTo>
                      <a:pt x="37180" y="619881"/>
                    </a:lnTo>
                    <a:cubicBezTo>
                      <a:pt x="38766" y="618622"/>
                      <a:pt x="40401" y="617462"/>
                      <a:pt x="42137" y="616412"/>
                    </a:cubicBezTo>
                    <a:cubicBezTo>
                      <a:pt x="45259" y="614171"/>
                      <a:pt x="48579" y="612199"/>
                      <a:pt x="52049" y="610514"/>
                    </a:cubicBezTo>
                    <a:cubicBezTo>
                      <a:pt x="65630" y="603674"/>
                      <a:pt x="82679" y="602038"/>
                      <a:pt x="93137" y="610761"/>
                    </a:cubicBezTo>
                    <a:cubicBezTo>
                      <a:pt x="103595" y="619485"/>
                      <a:pt x="103348" y="636287"/>
                      <a:pt x="97103" y="650165"/>
                    </a:cubicBezTo>
                    <a:cubicBezTo>
                      <a:pt x="90213" y="664612"/>
                      <a:pt x="80549" y="677578"/>
                      <a:pt x="68703" y="688329"/>
                    </a:cubicBezTo>
                    <a:cubicBezTo>
                      <a:pt x="56758" y="699530"/>
                      <a:pt x="51455" y="706519"/>
                      <a:pt x="53337" y="708997"/>
                    </a:cubicBezTo>
                    <a:cubicBezTo>
                      <a:pt x="55221" y="711475"/>
                      <a:pt x="63895" y="708749"/>
                      <a:pt x="76831" y="696903"/>
                    </a:cubicBezTo>
                    <a:cubicBezTo>
                      <a:pt x="90015" y="685172"/>
                      <a:pt x="100721" y="670932"/>
                      <a:pt x="108354" y="655022"/>
                    </a:cubicBezTo>
                    <a:cubicBezTo>
                      <a:pt x="112318" y="646492"/>
                      <a:pt x="114152" y="637149"/>
                      <a:pt x="113806" y="627762"/>
                    </a:cubicBezTo>
                    <a:cubicBezTo>
                      <a:pt x="113458" y="622795"/>
                      <a:pt x="112219" y="617928"/>
                      <a:pt x="110188" y="613388"/>
                    </a:cubicBezTo>
                    <a:close/>
                  </a:path>
                </a:pathLst>
              </a:custGeom>
              <a:solidFill>
                <a:srgbClr val="BF8D77"/>
              </a:solidFill>
              <a:ln w="4948" cap="flat">
                <a:noFill/>
                <a:prstDash val="solid"/>
                <a:miter/>
              </a:ln>
            </p:spPr>
            <p:txBody>
              <a:bodyPr rtlCol="0" anchor="ctr"/>
              <a:lstStyle/>
              <a:p>
                <a:endParaRPr lang="fr-FR"/>
              </a:p>
            </p:txBody>
          </p:sp>
          <p:sp>
            <p:nvSpPr>
              <p:cNvPr id="274" name="Graphique 5">
                <a:extLst>
                  <a:ext uri="{FF2B5EF4-FFF2-40B4-BE49-F238E27FC236}">
                    <a16:creationId xmlns:a16="http://schemas.microsoft.com/office/drawing/2014/main" id="{EF85D7AB-D3F8-435A-9AD0-7DBBA6389934}"/>
                  </a:ext>
                </a:extLst>
              </p:cNvPr>
              <p:cNvSpPr/>
              <p:nvPr/>
            </p:nvSpPr>
            <p:spPr>
              <a:xfrm>
                <a:off x="9370594" y="3000267"/>
                <a:ext cx="177028" cy="158097"/>
              </a:xfrm>
              <a:custGeom>
                <a:avLst/>
                <a:gdLst>
                  <a:gd name="connsiteX0" fmla="*/ 175461 w 177028"/>
                  <a:gd name="connsiteY0" fmla="*/ 145589 h 158097"/>
                  <a:gd name="connsiteX1" fmla="*/ 152463 w 177028"/>
                  <a:gd name="connsiteY1" fmla="*/ 149455 h 158097"/>
                  <a:gd name="connsiteX2" fmla="*/ 136504 w 177028"/>
                  <a:gd name="connsiteY2" fmla="*/ 149108 h 158097"/>
                  <a:gd name="connsiteX3" fmla="*/ 134769 w 177028"/>
                  <a:gd name="connsiteY3" fmla="*/ 148613 h 158097"/>
                  <a:gd name="connsiteX4" fmla="*/ 134769 w 177028"/>
                  <a:gd name="connsiteY4" fmla="*/ 148613 h 158097"/>
                  <a:gd name="connsiteX5" fmla="*/ 134769 w 177028"/>
                  <a:gd name="connsiteY5" fmla="*/ 148365 h 158097"/>
                  <a:gd name="connsiteX6" fmla="*/ 137891 w 177028"/>
                  <a:gd name="connsiteY6" fmla="*/ 143408 h 158097"/>
                  <a:gd name="connsiteX7" fmla="*/ 142104 w 177028"/>
                  <a:gd name="connsiteY7" fmla="*/ 135726 h 158097"/>
                  <a:gd name="connsiteX8" fmla="*/ 142848 w 177028"/>
                  <a:gd name="connsiteY8" fmla="*/ 135974 h 158097"/>
                  <a:gd name="connsiteX9" fmla="*/ 159947 w 177028"/>
                  <a:gd name="connsiteY9" fmla="*/ 133347 h 158097"/>
                  <a:gd name="connsiteX10" fmla="*/ 175709 w 177028"/>
                  <a:gd name="connsiteY10" fmla="*/ 127300 h 158097"/>
                  <a:gd name="connsiteX11" fmla="*/ 175213 w 177028"/>
                  <a:gd name="connsiteY11" fmla="*/ 126358 h 158097"/>
                  <a:gd name="connsiteX12" fmla="*/ 159253 w 177028"/>
                  <a:gd name="connsiteY12" fmla="*/ 128688 h 158097"/>
                  <a:gd name="connsiteX13" fmla="*/ 145376 w 177028"/>
                  <a:gd name="connsiteY13" fmla="*/ 128093 h 158097"/>
                  <a:gd name="connsiteX14" fmla="*/ 150332 w 177028"/>
                  <a:gd name="connsiteY14" fmla="*/ 109606 h 158097"/>
                  <a:gd name="connsiteX15" fmla="*/ 131597 w 177028"/>
                  <a:gd name="connsiteY15" fmla="*/ 41902 h 158097"/>
                  <a:gd name="connsiteX16" fmla="*/ 71723 w 177028"/>
                  <a:gd name="connsiteY16" fmla="*/ 5373 h 158097"/>
                  <a:gd name="connsiteX17" fmla="*/ 1838 w 177028"/>
                  <a:gd name="connsiteY17" fmla="*/ 2399 h 158097"/>
                  <a:gd name="connsiteX18" fmla="*/ 1838 w 177028"/>
                  <a:gd name="connsiteY18" fmla="*/ 3440 h 158097"/>
                  <a:gd name="connsiteX19" fmla="*/ 70732 w 177028"/>
                  <a:gd name="connsiteY19" fmla="*/ 8049 h 158097"/>
                  <a:gd name="connsiteX20" fmla="*/ 127731 w 177028"/>
                  <a:gd name="connsiteY20" fmla="*/ 44826 h 158097"/>
                  <a:gd name="connsiteX21" fmla="*/ 143740 w 177028"/>
                  <a:gd name="connsiteY21" fmla="*/ 108466 h 158097"/>
                  <a:gd name="connsiteX22" fmla="*/ 131299 w 177028"/>
                  <a:gd name="connsiteY22" fmla="*/ 139592 h 158097"/>
                  <a:gd name="connsiteX23" fmla="*/ 125203 w 177028"/>
                  <a:gd name="connsiteY23" fmla="*/ 149009 h 158097"/>
                  <a:gd name="connsiteX24" fmla="*/ 124113 w 177028"/>
                  <a:gd name="connsiteY24" fmla="*/ 150645 h 158097"/>
                  <a:gd name="connsiteX25" fmla="*/ 125352 w 177028"/>
                  <a:gd name="connsiteY25" fmla="*/ 151884 h 158097"/>
                  <a:gd name="connsiteX26" fmla="*/ 128623 w 177028"/>
                  <a:gd name="connsiteY26" fmla="*/ 154164 h 158097"/>
                  <a:gd name="connsiteX27" fmla="*/ 132191 w 177028"/>
                  <a:gd name="connsiteY27" fmla="*/ 155948 h 158097"/>
                  <a:gd name="connsiteX28" fmla="*/ 134620 w 177028"/>
                  <a:gd name="connsiteY28" fmla="*/ 156741 h 158097"/>
                  <a:gd name="connsiteX29" fmla="*/ 153455 w 177028"/>
                  <a:gd name="connsiteY29" fmla="*/ 157584 h 158097"/>
                  <a:gd name="connsiteX30" fmla="*/ 175461 w 177028"/>
                  <a:gd name="connsiteY30" fmla="*/ 145589 h 158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77028" h="158097">
                    <a:moveTo>
                      <a:pt x="175461" y="145589"/>
                    </a:moveTo>
                    <a:cubicBezTo>
                      <a:pt x="174023" y="143706"/>
                      <a:pt x="167382" y="147274"/>
                      <a:pt x="152463" y="149455"/>
                    </a:cubicBezTo>
                    <a:cubicBezTo>
                      <a:pt x="147160" y="150263"/>
                      <a:pt x="141757" y="150144"/>
                      <a:pt x="136504" y="149108"/>
                    </a:cubicBezTo>
                    <a:cubicBezTo>
                      <a:pt x="135909" y="149004"/>
                      <a:pt x="135314" y="148835"/>
                      <a:pt x="134769" y="148613"/>
                    </a:cubicBezTo>
                    <a:lnTo>
                      <a:pt x="134769" y="148613"/>
                    </a:lnTo>
                    <a:cubicBezTo>
                      <a:pt x="134769" y="148613"/>
                      <a:pt x="134471" y="148613"/>
                      <a:pt x="134769" y="148365"/>
                    </a:cubicBezTo>
                    <a:lnTo>
                      <a:pt x="137891" y="143408"/>
                    </a:lnTo>
                    <a:cubicBezTo>
                      <a:pt x="139428" y="140930"/>
                      <a:pt x="140816" y="138452"/>
                      <a:pt x="142104" y="135726"/>
                    </a:cubicBezTo>
                    <a:lnTo>
                      <a:pt x="142848" y="135974"/>
                    </a:lnTo>
                    <a:cubicBezTo>
                      <a:pt x="148646" y="135780"/>
                      <a:pt x="154396" y="134898"/>
                      <a:pt x="159947" y="133347"/>
                    </a:cubicBezTo>
                    <a:cubicBezTo>
                      <a:pt x="165449" y="132028"/>
                      <a:pt x="170752" y="129996"/>
                      <a:pt x="175709" y="127300"/>
                    </a:cubicBezTo>
                    <a:cubicBezTo>
                      <a:pt x="176155" y="127003"/>
                      <a:pt x="175709" y="126210"/>
                      <a:pt x="175213" y="126358"/>
                    </a:cubicBezTo>
                    <a:cubicBezTo>
                      <a:pt x="170058" y="127959"/>
                      <a:pt x="164655" y="128747"/>
                      <a:pt x="159253" y="128688"/>
                    </a:cubicBezTo>
                    <a:cubicBezTo>
                      <a:pt x="154644" y="128817"/>
                      <a:pt x="149985" y="128618"/>
                      <a:pt x="145376" y="128093"/>
                    </a:cubicBezTo>
                    <a:cubicBezTo>
                      <a:pt x="147705" y="122130"/>
                      <a:pt x="149340" y="115930"/>
                      <a:pt x="150332" y="109606"/>
                    </a:cubicBezTo>
                    <a:cubicBezTo>
                      <a:pt x="154148" y="85394"/>
                      <a:pt x="147308" y="60716"/>
                      <a:pt x="131597" y="41902"/>
                    </a:cubicBezTo>
                    <a:cubicBezTo>
                      <a:pt x="115786" y="23984"/>
                      <a:pt x="94919" y="11256"/>
                      <a:pt x="71723" y="5373"/>
                    </a:cubicBezTo>
                    <a:cubicBezTo>
                      <a:pt x="48924" y="-659"/>
                      <a:pt x="25084" y="-1675"/>
                      <a:pt x="1838" y="2399"/>
                    </a:cubicBezTo>
                    <a:cubicBezTo>
                      <a:pt x="-2226" y="2994"/>
                      <a:pt x="-2028" y="3936"/>
                      <a:pt x="1838" y="3440"/>
                    </a:cubicBezTo>
                    <a:cubicBezTo>
                      <a:pt x="24886" y="-104"/>
                      <a:pt x="48379" y="1472"/>
                      <a:pt x="70732" y="8049"/>
                    </a:cubicBezTo>
                    <a:cubicBezTo>
                      <a:pt x="92986" y="14304"/>
                      <a:pt x="112861" y="27117"/>
                      <a:pt x="127731" y="44826"/>
                    </a:cubicBezTo>
                    <a:cubicBezTo>
                      <a:pt x="141955" y="62753"/>
                      <a:pt x="147804" y="85939"/>
                      <a:pt x="143740" y="108466"/>
                    </a:cubicBezTo>
                    <a:cubicBezTo>
                      <a:pt x="141559" y="119528"/>
                      <a:pt x="137346" y="130090"/>
                      <a:pt x="131299" y="139592"/>
                    </a:cubicBezTo>
                    <a:lnTo>
                      <a:pt x="125203" y="149009"/>
                    </a:lnTo>
                    <a:lnTo>
                      <a:pt x="124113" y="150645"/>
                    </a:lnTo>
                    <a:cubicBezTo>
                      <a:pt x="124113" y="151190"/>
                      <a:pt x="125004" y="151487"/>
                      <a:pt x="125352" y="151884"/>
                    </a:cubicBezTo>
                    <a:cubicBezTo>
                      <a:pt x="126392" y="152716"/>
                      <a:pt x="127483" y="153480"/>
                      <a:pt x="128623" y="154164"/>
                    </a:cubicBezTo>
                    <a:cubicBezTo>
                      <a:pt x="129713" y="154942"/>
                      <a:pt x="130903" y="155546"/>
                      <a:pt x="132191" y="155948"/>
                    </a:cubicBezTo>
                    <a:cubicBezTo>
                      <a:pt x="132985" y="156255"/>
                      <a:pt x="133777" y="156523"/>
                      <a:pt x="134620" y="156741"/>
                    </a:cubicBezTo>
                    <a:cubicBezTo>
                      <a:pt x="140816" y="158129"/>
                      <a:pt x="147160" y="158411"/>
                      <a:pt x="153455" y="157584"/>
                    </a:cubicBezTo>
                    <a:cubicBezTo>
                      <a:pt x="170752" y="155105"/>
                      <a:pt x="176898" y="146878"/>
                      <a:pt x="175461" y="145589"/>
                    </a:cubicBezTo>
                    <a:close/>
                  </a:path>
                </a:pathLst>
              </a:custGeom>
              <a:solidFill>
                <a:srgbClr val="313759"/>
              </a:solidFill>
              <a:ln w="4948" cap="flat">
                <a:noFill/>
                <a:prstDash val="solid"/>
                <a:miter/>
              </a:ln>
            </p:spPr>
            <p:txBody>
              <a:bodyPr rtlCol="0" anchor="ctr"/>
              <a:lstStyle/>
              <a:p>
                <a:endParaRPr lang="fr-FR"/>
              </a:p>
            </p:txBody>
          </p:sp>
          <p:sp>
            <p:nvSpPr>
              <p:cNvPr id="275" name="Graphique 5">
                <a:extLst>
                  <a:ext uri="{FF2B5EF4-FFF2-40B4-BE49-F238E27FC236}">
                    <a16:creationId xmlns:a16="http://schemas.microsoft.com/office/drawing/2014/main" id="{63804D41-C2B8-440C-8169-513A4AA4FE2E}"/>
                  </a:ext>
                </a:extLst>
              </p:cNvPr>
              <p:cNvSpPr/>
              <p:nvPr/>
            </p:nvSpPr>
            <p:spPr>
              <a:xfrm>
                <a:off x="8002525" y="5721791"/>
                <a:ext cx="1918823" cy="3223019"/>
              </a:xfrm>
              <a:custGeom>
                <a:avLst/>
                <a:gdLst>
                  <a:gd name="connsiteX0" fmla="*/ 440636 w 1918823"/>
                  <a:gd name="connsiteY0" fmla="*/ 51594 h 3223019"/>
                  <a:gd name="connsiteX1" fmla="*/ 27818 w 1918823"/>
                  <a:gd name="connsiteY1" fmla="*/ 3176298 h 3223019"/>
                  <a:gd name="connsiteX2" fmla="*/ 407577 w 1918823"/>
                  <a:gd name="connsiteY2" fmla="*/ 3156473 h 3223019"/>
                  <a:gd name="connsiteX3" fmla="*/ 783122 w 1918823"/>
                  <a:gd name="connsiteY3" fmla="*/ 715205 h 3223019"/>
                  <a:gd name="connsiteX4" fmla="*/ 928344 w 1918823"/>
                  <a:gd name="connsiteY4" fmla="*/ 676644 h 3223019"/>
                  <a:gd name="connsiteX5" fmla="*/ 1574409 w 1918823"/>
                  <a:gd name="connsiteY5" fmla="*/ 3130353 h 3223019"/>
                  <a:gd name="connsiteX6" fmla="*/ 1917688 w 1918823"/>
                  <a:gd name="connsiteY6" fmla="*/ 3114046 h 3223019"/>
                  <a:gd name="connsiteX7" fmla="*/ 1551411 w 1918823"/>
                  <a:gd name="connsiteY7" fmla="*/ 1192158 h 3223019"/>
                  <a:gd name="connsiteX8" fmla="*/ 1483063 w 1918823"/>
                  <a:gd name="connsiteY8" fmla="*/ -51 h 3223019"/>
                  <a:gd name="connsiteX9" fmla="*/ 440636 w 1918823"/>
                  <a:gd name="connsiteY9" fmla="*/ 51346 h 32230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18823" h="3223019">
                    <a:moveTo>
                      <a:pt x="440636" y="51594"/>
                    </a:moveTo>
                    <a:cubicBezTo>
                      <a:pt x="34212" y="363846"/>
                      <a:pt x="-57035" y="1936359"/>
                      <a:pt x="27818" y="3176298"/>
                    </a:cubicBezTo>
                    <a:cubicBezTo>
                      <a:pt x="99587" y="3221947"/>
                      <a:pt x="173883" y="3261102"/>
                      <a:pt x="407577" y="3156473"/>
                    </a:cubicBezTo>
                    <a:cubicBezTo>
                      <a:pt x="302650" y="2787767"/>
                      <a:pt x="584123" y="1331928"/>
                      <a:pt x="783122" y="715205"/>
                    </a:cubicBezTo>
                    <a:lnTo>
                      <a:pt x="928344" y="676644"/>
                    </a:lnTo>
                    <a:cubicBezTo>
                      <a:pt x="929187" y="797233"/>
                      <a:pt x="1293828" y="2689879"/>
                      <a:pt x="1574409" y="3130353"/>
                    </a:cubicBezTo>
                    <a:cubicBezTo>
                      <a:pt x="1672297" y="3166237"/>
                      <a:pt x="1800916" y="3172779"/>
                      <a:pt x="1917688" y="3114046"/>
                    </a:cubicBezTo>
                    <a:cubicBezTo>
                      <a:pt x="1812613" y="2768190"/>
                      <a:pt x="1599934" y="1580491"/>
                      <a:pt x="1551411" y="1192158"/>
                    </a:cubicBezTo>
                    <a:cubicBezTo>
                      <a:pt x="1502888" y="803825"/>
                      <a:pt x="1483063" y="-51"/>
                      <a:pt x="1483063" y="-51"/>
                    </a:cubicBezTo>
                    <a:lnTo>
                      <a:pt x="440636" y="51346"/>
                    </a:lnTo>
                  </a:path>
                </a:pathLst>
              </a:custGeom>
              <a:solidFill>
                <a:srgbClr val="1760BF"/>
              </a:solidFill>
              <a:ln w="4948" cap="flat">
                <a:noFill/>
                <a:prstDash val="solid"/>
                <a:miter/>
              </a:ln>
            </p:spPr>
            <p:txBody>
              <a:bodyPr rtlCol="0" anchor="ctr"/>
              <a:lstStyle/>
              <a:p>
                <a:endParaRPr lang="fr-FR"/>
              </a:p>
            </p:txBody>
          </p:sp>
          <p:sp>
            <p:nvSpPr>
              <p:cNvPr id="276" name="Graphique 5">
                <a:extLst>
                  <a:ext uri="{FF2B5EF4-FFF2-40B4-BE49-F238E27FC236}">
                    <a16:creationId xmlns:a16="http://schemas.microsoft.com/office/drawing/2014/main" id="{0E1652D1-1778-4D04-AF27-8FD093C85871}"/>
                  </a:ext>
                </a:extLst>
              </p:cNvPr>
              <p:cNvSpPr/>
              <p:nvPr/>
            </p:nvSpPr>
            <p:spPr>
              <a:xfrm>
                <a:off x="8786787" y="6355453"/>
                <a:ext cx="272626" cy="82349"/>
              </a:xfrm>
              <a:custGeom>
                <a:avLst/>
                <a:gdLst>
                  <a:gd name="connsiteX0" fmla="*/ 247868 w 272626"/>
                  <a:gd name="connsiteY0" fmla="*/ 2389 h 82349"/>
                  <a:gd name="connsiteX1" fmla="*/ 1338 w 272626"/>
                  <a:gd name="connsiteY1" fmla="*/ 80007 h 82349"/>
                  <a:gd name="connsiteX2" fmla="*/ 1883 w 272626"/>
                  <a:gd name="connsiteY2" fmla="*/ 82038 h 82349"/>
                  <a:gd name="connsiteX3" fmla="*/ 252279 w 272626"/>
                  <a:gd name="connsiteY3" fmla="*/ 17903 h 82349"/>
                  <a:gd name="connsiteX4" fmla="*/ 247868 w 272626"/>
                  <a:gd name="connsiteY4" fmla="*/ 2389 h 823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2626" h="82349">
                    <a:moveTo>
                      <a:pt x="247868" y="2389"/>
                    </a:moveTo>
                    <a:cubicBezTo>
                      <a:pt x="165543" y="27717"/>
                      <a:pt x="83564" y="54332"/>
                      <a:pt x="1338" y="80007"/>
                    </a:cubicBezTo>
                    <a:cubicBezTo>
                      <a:pt x="-2281" y="81147"/>
                      <a:pt x="-1785" y="82980"/>
                      <a:pt x="1883" y="82038"/>
                    </a:cubicBezTo>
                    <a:cubicBezTo>
                      <a:pt x="85299" y="60429"/>
                      <a:pt x="169012" y="39810"/>
                      <a:pt x="252279" y="17903"/>
                    </a:cubicBezTo>
                    <a:cubicBezTo>
                      <a:pt x="280779" y="10369"/>
                      <a:pt x="276120" y="-6284"/>
                      <a:pt x="247868" y="2389"/>
                    </a:cubicBezTo>
                    <a:close/>
                  </a:path>
                </a:pathLst>
              </a:custGeom>
              <a:solidFill>
                <a:srgbClr val="0C4E96"/>
              </a:solidFill>
              <a:ln w="4948" cap="flat">
                <a:noFill/>
                <a:prstDash val="solid"/>
                <a:miter/>
              </a:ln>
            </p:spPr>
            <p:txBody>
              <a:bodyPr rtlCol="0" anchor="ctr"/>
              <a:lstStyle/>
              <a:p>
                <a:endParaRPr lang="fr-FR"/>
              </a:p>
            </p:txBody>
          </p:sp>
          <p:sp>
            <p:nvSpPr>
              <p:cNvPr id="277" name="Graphique 5">
                <a:extLst>
                  <a:ext uri="{FF2B5EF4-FFF2-40B4-BE49-F238E27FC236}">
                    <a16:creationId xmlns:a16="http://schemas.microsoft.com/office/drawing/2014/main" id="{D8947203-76B2-4A8E-AA12-4ABE4204EDDC}"/>
                  </a:ext>
                </a:extLst>
              </p:cNvPr>
              <p:cNvSpPr/>
              <p:nvPr/>
            </p:nvSpPr>
            <p:spPr>
              <a:xfrm>
                <a:off x="8467202" y="5776205"/>
                <a:ext cx="1022349" cy="469178"/>
              </a:xfrm>
              <a:custGeom>
                <a:avLst/>
                <a:gdLst>
                  <a:gd name="connsiteX0" fmla="*/ 1003516 w 1022349"/>
                  <a:gd name="connsiteY0" fmla="*/ 34948 h 469178"/>
                  <a:gd name="connsiteX1" fmla="*/ 829547 w 1022349"/>
                  <a:gd name="connsiteY1" fmla="*/ 90707 h 469178"/>
                  <a:gd name="connsiteX2" fmla="*/ 828902 w 1022349"/>
                  <a:gd name="connsiteY2" fmla="*/ 63398 h 469178"/>
                  <a:gd name="connsiteX3" fmla="*/ 827812 w 1022349"/>
                  <a:gd name="connsiteY3" fmla="*/ 25085 h 469178"/>
                  <a:gd name="connsiteX4" fmla="*/ 824194 w 1022349"/>
                  <a:gd name="connsiteY4" fmla="*/ 2682 h 469178"/>
                  <a:gd name="connsiteX5" fmla="*/ 816462 w 1022349"/>
                  <a:gd name="connsiteY5" fmla="*/ 764 h 469178"/>
                  <a:gd name="connsiteX6" fmla="*/ 813786 w 1022349"/>
                  <a:gd name="connsiteY6" fmla="*/ 6548 h 469178"/>
                  <a:gd name="connsiteX7" fmla="*/ 817007 w 1022349"/>
                  <a:gd name="connsiteY7" fmla="*/ 60473 h 469178"/>
                  <a:gd name="connsiteX8" fmla="*/ 819386 w 1022349"/>
                  <a:gd name="connsiteY8" fmla="*/ 109195 h 469178"/>
                  <a:gd name="connsiteX9" fmla="*/ 791383 w 1022349"/>
                  <a:gd name="connsiteY9" fmla="*/ 115093 h 469178"/>
                  <a:gd name="connsiteX10" fmla="*/ 790540 w 1022349"/>
                  <a:gd name="connsiteY10" fmla="*/ 115093 h 469178"/>
                  <a:gd name="connsiteX11" fmla="*/ 790540 w 1022349"/>
                  <a:gd name="connsiteY11" fmla="*/ 114250 h 469178"/>
                  <a:gd name="connsiteX12" fmla="*/ 789945 w 1022349"/>
                  <a:gd name="connsiteY12" fmla="*/ 107460 h 469178"/>
                  <a:gd name="connsiteX13" fmla="*/ 788706 w 1022349"/>
                  <a:gd name="connsiteY13" fmla="*/ 92591 h 469178"/>
                  <a:gd name="connsiteX14" fmla="*/ 785336 w 1022349"/>
                  <a:gd name="connsiteY14" fmla="*/ 62357 h 469178"/>
                  <a:gd name="connsiteX15" fmla="*/ 769327 w 1022349"/>
                  <a:gd name="connsiteY15" fmla="*/ 5606 h 469178"/>
                  <a:gd name="connsiteX16" fmla="*/ 768286 w 1022349"/>
                  <a:gd name="connsiteY16" fmla="*/ 6052 h 469178"/>
                  <a:gd name="connsiteX17" fmla="*/ 776018 w 1022349"/>
                  <a:gd name="connsiteY17" fmla="*/ 64637 h 469178"/>
                  <a:gd name="connsiteX18" fmla="*/ 779091 w 1022349"/>
                  <a:gd name="connsiteY18" fmla="*/ 93978 h 469178"/>
                  <a:gd name="connsiteX19" fmla="*/ 779933 w 1022349"/>
                  <a:gd name="connsiteY19" fmla="*/ 102602 h 469178"/>
                  <a:gd name="connsiteX20" fmla="*/ 601008 w 1022349"/>
                  <a:gd name="connsiteY20" fmla="*/ 131696 h 469178"/>
                  <a:gd name="connsiteX21" fmla="*/ 590550 w 1022349"/>
                  <a:gd name="connsiteY21" fmla="*/ 135910 h 469178"/>
                  <a:gd name="connsiteX22" fmla="*/ 609533 w 1022349"/>
                  <a:gd name="connsiteY22" fmla="*/ 30041 h 469178"/>
                  <a:gd name="connsiteX23" fmla="*/ 607451 w 1022349"/>
                  <a:gd name="connsiteY23" fmla="*/ 29645 h 469178"/>
                  <a:gd name="connsiteX24" fmla="*/ 523193 w 1022349"/>
                  <a:gd name="connsiteY24" fmla="*/ 458967 h 469178"/>
                  <a:gd name="connsiteX25" fmla="*/ 425304 w 1022349"/>
                  <a:gd name="connsiteY25" fmla="*/ 446179 h 469178"/>
                  <a:gd name="connsiteX26" fmla="*/ 463468 w 1022349"/>
                  <a:gd name="connsiteY26" fmla="*/ 106369 h 469178"/>
                  <a:gd name="connsiteX27" fmla="*/ 447409 w 1022349"/>
                  <a:gd name="connsiteY27" fmla="*/ 104684 h 469178"/>
                  <a:gd name="connsiteX28" fmla="*/ 443742 w 1022349"/>
                  <a:gd name="connsiteY28" fmla="*/ 142303 h 469178"/>
                  <a:gd name="connsiteX29" fmla="*/ 414003 w 1022349"/>
                  <a:gd name="connsiteY29" fmla="*/ 137694 h 469178"/>
                  <a:gd name="connsiteX30" fmla="*/ 198104 w 1022349"/>
                  <a:gd name="connsiteY30" fmla="*/ 104882 h 469178"/>
                  <a:gd name="connsiteX31" fmla="*/ 95209 w 1022349"/>
                  <a:gd name="connsiteY31" fmla="*/ 68205 h 469178"/>
                  <a:gd name="connsiteX32" fmla="*/ 3317 w 1022349"/>
                  <a:gd name="connsiteY32" fmla="*/ 10265 h 469178"/>
                  <a:gd name="connsiteX33" fmla="*/ 1979 w 1022349"/>
                  <a:gd name="connsiteY33" fmla="*/ 11801 h 469178"/>
                  <a:gd name="connsiteX34" fmla="*/ 93326 w 1022349"/>
                  <a:gd name="connsiteY34" fmla="*/ 73360 h 469178"/>
                  <a:gd name="connsiteX35" fmla="*/ 196071 w 1022349"/>
                  <a:gd name="connsiteY35" fmla="*/ 114052 h 469178"/>
                  <a:gd name="connsiteX36" fmla="*/ 413409 w 1022349"/>
                  <a:gd name="connsiteY36" fmla="*/ 153703 h 469178"/>
                  <a:gd name="connsiteX37" fmla="*/ 443147 w 1022349"/>
                  <a:gd name="connsiteY37" fmla="*/ 152662 h 469178"/>
                  <a:gd name="connsiteX38" fmla="*/ 413409 w 1022349"/>
                  <a:gd name="connsiteY38" fmla="*/ 455795 h 469178"/>
                  <a:gd name="connsiteX39" fmla="*/ 530924 w 1022349"/>
                  <a:gd name="connsiteY39" fmla="*/ 469128 h 469178"/>
                  <a:gd name="connsiteX40" fmla="*/ 588915 w 1022349"/>
                  <a:gd name="connsiteY40" fmla="*/ 145376 h 469178"/>
                  <a:gd name="connsiteX41" fmla="*/ 604279 w 1022349"/>
                  <a:gd name="connsiteY41" fmla="*/ 147408 h 469178"/>
                  <a:gd name="connsiteX42" fmla="*/ 780181 w 1022349"/>
                  <a:gd name="connsiteY42" fmla="*/ 104684 h 469178"/>
                  <a:gd name="connsiteX43" fmla="*/ 782263 w 1022349"/>
                  <a:gd name="connsiteY43" fmla="*/ 126790 h 469178"/>
                  <a:gd name="connsiteX44" fmla="*/ 803724 w 1022349"/>
                  <a:gd name="connsiteY44" fmla="*/ 122378 h 469178"/>
                  <a:gd name="connsiteX45" fmla="*/ 830043 w 1022349"/>
                  <a:gd name="connsiteY45" fmla="*/ 117422 h 469178"/>
                  <a:gd name="connsiteX46" fmla="*/ 829448 w 1022349"/>
                  <a:gd name="connsiteY46" fmla="*/ 93136 h 469178"/>
                  <a:gd name="connsiteX47" fmla="*/ 1007878 w 1022349"/>
                  <a:gd name="connsiteY47" fmla="*/ 50511 h 469178"/>
                  <a:gd name="connsiteX48" fmla="*/ 1003516 w 1022349"/>
                  <a:gd name="connsiteY48" fmla="*/ 34948 h 469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1022349" h="469178">
                    <a:moveTo>
                      <a:pt x="1003516" y="34948"/>
                    </a:moveTo>
                    <a:cubicBezTo>
                      <a:pt x="945377" y="52989"/>
                      <a:pt x="887586" y="72269"/>
                      <a:pt x="829547" y="90707"/>
                    </a:cubicBezTo>
                    <a:lnTo>
                      <a:pt x="828902" y="63398"/>
                    </a:lnTo>
                    <a:cubicBezTo>
                      <a:pt x="828506" y="50610"/>
                      <a:pt x="828159" y="37872"/>
                      <a:pt x="827812" y="25085"/>
                    </a:cubicBezTo>
                    <a:cubicBezTo>
                      <a:pt x="827812" y="17254"/>
                      <a:pt x="828060" y="9522"/>
                      <a:pt x="824194" y="2682"/>
                    </a:cubicBezTo>
                    <a:cubicBezTo>
                      <a:pt x="822559" y="10"/>
                      <a:pt x="819089" y="-852"/>
                      <a:pt x="816462" y="764"/>
                    </a:cubicBezTo>
                    <a:cubicBezTo>
                      <a:pt x="814430" y="1963"/>
                      <a:pt x="813389" y="4258"/>
                      <a:pt x="813786" y="6548"/>
                    </a:cubicBezTo>
                    <a:cubicBezTo>
                      <a:pt x="815025" y="24490"/>
                      <a:pt x="816065" y="42481"/>
                      <a:pt x="817007" y="60473"/>
                    </a:cubicBezTo>
                    <a:lnTo>
                      <a:pt x="819386" y="109195"/>
                    </a:lnTo>
                    <a:lnTo>
                      <a:pt x="791383" y="115093"/>
                    </a:lnTo>
                    <a:lnTo>
                      <a:pt x="790540" y="115093"/>
                    </a:lnTo>
                    <a:lnTo>
                      <a:pt x="790540" y="114250"/>
                    </a:lnTo>
                    <a:lnTo>
                      <a:pt x="789945" y="107460"/>
                    </a:lnTo>
                    <a:cubicBezTo>
                      <a:pt x="789549" y="102504"/>
                      <a:pt x="789103" y="97547"/>
                      <a:pt x="788706" y="92591"/>
                    </a:cubicBezTo>
                    <a:cubicBezTo>
                      <a:pt x="787814" y="82678"/>
                      <a:pt x="786773" y="72369"/>
                      <a:pt x="785336" y="62357"/>
                    </a:cubicBezTo>
                    <a:cubicBezTo>
                      <a:pt x="783056" y="42710"/>
                      <a:pt x="777653" y="23553"/>
                      <a:pt x="769327" y="5606"/>
                    </a:cubicBezTo>
                    <a:cubicBezTo>
                      <a:pt x="769029" y="5011"/>
                      <a:pt x="768187" y="5606"/>
                      <a:pt x="768286" y="6052"/>
                    </a:cubicBezTo>
                    <a:cubicBezTo>
                      <a:pt x="771260" y="25580"/>
                      <a:pt x="773787" y="45059"/>
                      <a:pt x="776018" y="64637"/>
                    </a:cubicBezTo>
                    <a:lnTo>
                      <a:pt x="779091" y="93978"/>
                    </a:lnTo>
                    <a:cubicBezTo>
                      <a:pt x="779388" y="96853"/>
                      <a:pt x="779636" y="99728"/>
                      <a:pt x="779933" y="102602"/>
                    </a:cubicBezTo>
                    <a:cubicBezTo>
                      <a:pt x="720457" y="112515"/>
                      <a:pt x="660534" y="121437"/>
                      <a:pt x="601008" y="131696"/>
                    </a:cubicBezTo>
                    <a:cubicBezTo>
                      <a:pt x="597241" y="132192"/>
                      <a:pt x="593623" y="133679"/>
                      <a:pt x="590550" y="135910"/>
                    </a:cubicBezTo>
                    <a:cubicBezTo>
                      <a:pt x="596845" y="100620"/>
                      <a:pt x="603139" y="65331"/>
                      <a:pt x="609533" y="30041"/>
                    </a:cubicBezTo>
                    <a:cubicBezTo>
                      <a:pt x="611863" y="17105"/>
                      <a:pt x="609979" y="16708"/>
                      <a:pt x="607451" y="29645"/>
                    </a:cubicBezTo>
                    <a:cubicBezTo>
                      <a:pt x="579448" y="172735"/>
                      <a:pt x="551345" y="315876"/>
                      <a:pt x="523193" y="458967"/>
                    </a:cubicBezTo>
                    <a:lnTo>
                      <a:pt x="425304" y="446179"/>
                    </a:lnTo>
                    <a:cubicBezTo>
                      <a:pt x="438042" y="332876"/>
                      <a:pt x="450730" y="219623"/>
                      <a:pt x="463468" y="106369"/>
                    </a:cubicBezTo>
                    <a:cubicBezTo>
                      <a:pt x="474719" y="4516"/>
                      <a:pt x="457521" y="2583"/>
                      <a:pt x="447409" y="104684"/>
                    </a:cubicBezTo>
                    <a:cubicBezTo>
                      <a:pt x="446220" y="117224"/>
                      <a:pt x="444981" y="129764"/>
                      <a:pt x="443742" y="142303"/>
                    </a:cubicBezTo>
                    <a:cubicBezTo>
                      <a:pt x="434077" y="139478"/>
                      <a:pt x="424065" y="137892"/>
                      <a:pt x="414003" y="137694"/>
                    </a:cubicBezTo>
                    <a:cubicBezTo>
                      <a:pt x="341095" y="134076"/>
                      <a:pt x="268782" y="123072"/>
                      <a:pt x="198104" y="104882"/>
                    </a:cubicBezTo>
                    <a:cubicBezTo>
                      <a:pt x="162765" y="95812"/>
                      <a:pt x="128317" y="83520"/>
                      <a:pt x="95209" y="68205"/>
                    </a:cubicBezTo>
                    <a:cubicBezTo>
                      <a:pt x="62001" y="53282"/>
                      <a:pt x="31073" y="33778"/>
                      <a:pt x="3317" y="10265"/>
                    </a:cubicBezTo>
                    <a:cubicBezTo>
                      <a:pt x="-1639" y="6250"/>
                      <a:pt x="-2977" y="7589"/>
                      <a:pt x="1979" y="11801"/>
                    </a:cubicBezTo>
                    <a:cubicBezTo>
                      <a:pt x="29438" y="36445"/>
                      <a:pt x="60167" y="57162"/>
                      <a:pt x="93326" y="73360"/>
                    </a:cubicBezTo>
                    <a:cubicBezTo>
                      <a:pt x="126286" y="90013"/>
                      <a:pt x="160683" y="103643"/>
                      <a:pt x="196071" y="114052"/>
                    </a:cubicBezTo>
                    <a:cubicBezTo>
                      <a:pt x="266898" y="134918"/>
                      <a:pt x="339757" y="148201"/>
                      <a:pt x="413409" y="153703"/>
                    </a:cubicBezTo>
                    <a:cubicBezTo>
                      <a:pt x="423321" y="154793"/>
                      <a:pt x="433333" y="154446"/>
                      <a:pt x="443147" y="152662"/>
                    </a:cubicBezTo>
                    <a:lnTo>
                      <a:pt x="413409" y="455795"/>
                    </a:lnTo>
                    <a:lnTo>
                      <a:pt x="530924" y="469128"/>
                    </a:lnTo>
                    <a:lnTo>
                      <a:pt x="588915" y="145376"/>
                    </a:lnTo>
                    <a:cubicBezTo>
                      <a:pt x="591343" y="147904"/>
                      <a:pt x="596597" y="149193"/>
                      <a:pt x="604279" y="147408"/>
                    </a:cubicBezTo>
                    <a:cubicBezTo>
                      <a:pt x="663012" y="133729"/>
                      <a:pt x="721498" y="118760"/>
                      <a:pt x="780181" y="104684"/>
                    </a:cubicBezTo>
                    <a:lnTo>
                      <a:pt x="782263" y="126790"/>
                    </a:lnTo>
                    <a:lnTo>
                      <a:pt x="803724" y="122378"/>
                    </a:lnTo>
                    <a:lnTo>
                      <a:pt x="830043" y="117422"/>
                    </a:lnTo>
                    <a:lnTo>
                      <a:pt x="829448" y="93136"/>
                    </a:lnTo>
                    <a:cubicBezTo>
                      <a:pt x="888925" y="78762"/>
                      <a:pt x="948401" y="65281"/>
                      <a:pt x="1007878" y="50511"/>
                    </a:cubicBezTo>
                    <a:cubicBezTo>
                      <a:pt x="1028446" y="45356"/>
                      <a:pt x="1023837" y="28653"/>
                      <a:pt x="1003516" y="34948"/>
                    </a:cubicBezTo>
                    <a:close/>
                  </a:path>
                </a:pathLst>
              </a:custGeom>
              <a:solidFill>
                <a:srgbClr val="0C4E96"/>
              </a:solidFill>
              <a:ln w="4948" cap="flat">
                <a:noFill/>
                <a:prstDash val="solid"/>
                <a:miter/>
              </a:ln>
            </p:spPr>
            <p:txBody>
              <a:bodyPr rtlCol="0" anchor="ctr"/>
              <a:lstStyle/>
              <a:p>
                <a:endParaRPr lang="fr-FR"/>
              </a:p>
            </p:txBody>
          </p:sp>
          <p:sp>
            <p:nvSpPr>
              <p:cNvPr id="278" name="Graphique 5">
                <a:extLst>
                  <a:ext uri="{FF2B5EF4-FFF2-40B4-BE49-F238E27FC236}">
                    <a16:creationId xmlns:a16="http://schemas.microsoft.com/office/drawing/2014/main" id="{C9ED68FB-97B6-495F-9C61-BF70E17EBE01}"/>
                  </a:ext>
                </a:extLst>
              </p:cNvPr>
              <p:cNvSpPr/>
              <p:nvPr/>
            </p:nvSpPr>
            <p:spPr>
              <a:xfrm>
                <a:off x="8967959" y="5846596"/>
                <a:ext cx="70745" cy="67585"/>
              </a:xfrm>
              <a:custGeom>
                <a:avLst/>
                <a:gdLst>
                  <a:gd name="connsiteX0" fmla="*/ 16587 w 70745"/>
                  <a:gd name="connsiteY0" fmla="*/ 64528 h 67585"/>
                  <a:gd name="connsiteX1" fmla="*/ 37107 w 70745"/>
                  <a:gd name="connsiteY1" fmla="*/ 66758 h 67585"/>
                  <a:gd name="connsiteX2" fmla="*/ 63871 w 70745"/>
                  <a:gd name="connsiteY2" fmla="*/ 40440 h 67585"/>
                  <a:gd name="connsiteX3" fmla="*/ 58122 w 70745"/>
                  <a:gd name="connsiteY3" fmla="*/ 39498 h 67585"/>
                  <a:gd name="connsiteX4" fmla="*/ 43897 w 70745"/>
                  <a:gd name="connsiteY4" fmla="*/ 46189 h 67585"/>
                  <a:gd name="connsiteX5" fmla="*/ 36710 w 70745"/>
                  <a:gd name="connsiteY5" fmla="*/ 49361 h 67585"/>
                  <a:gd name="connsiteX6" fmla="*/ 27640 w 70745"/>
                  <a:gd name="connsiteY6" fmla="*/ 51790 h 67585"/>
                  <a:gd name="connsiteX7" fmla="*/ 18025 w 70745"/>
                  <a:gd name="connsiteY7" fmla="*/ 46338 h 67585"/>
                  <a:gd name="connsiteX8" fmla="*/ 17083 w 70745"/>
                  <a:gd name="connsiteY8" fmla="*/ 30824 h 67585"/>
                  <a:gd name="connsiteX9" fmla="*/ 29325 w 70745"/>
                  <a:gd name="connsiteY9" fmla="*/ 20217 h 67585"/>
                  <a:gd name="connsiteX10" fmla="*/ 57676 w 70745"/>
                  <a:gd name="connsiteY10" fmla="*/ 36722 h 67585"/>
                  <a:gd name="connsiteX11" fmla="*/ 68481 w 70745"/>
                  <a:gd name="connsiteY11" fmla="*/ 36722 h 67585"/>
                  <a:gd name="connsiteX12" fmla="*/ 60402 w 70745"/>
                  <a:gd name="connsiteY12" fmla="*/ 8966 h 67585"/>
                  <a:gd name="connsiteX13" fmla="*/ 31110 w 70745"/>
                  <a:gd name="connsiteY13" fmla="*/ 392 h 67585"/>
                  <a:gd name="connsiteX14" fmla="*/ 4147 w 70745"/>
                  <a:gd name="connsiteY14" fmla="*/ 17640 h 67585"/>
                  <a:gd name="connsiteX15" fmla="*/ 925 w 70745"/>
                  <a:gd name="connsiteY15" fmla="*/ 47378 h 67585"/>
                  <a:gd name="connsiteX16" fmla="*/ 16587 w 70745"/>
                  <a:gd name="connsiteY16" fmla="*/ 64528 h 67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0745" h="67585">
                    <a:moveTo>
                      <a:pt x="16587" y="64528"/>
                    </a:moveTo>
                    <a:cubicBezTo>
                      <a:pt x="22981" y="67551"/>
                      <a:pt x="30217" y="68294"/>
                      <a:pt x="37107" y="66758"/>
                    </a:cubicBezTo>
                    <a:cubicBezTo>
                      <a:pt x="50092" y="63437"/>
                      <a:pt x="60303" y="53376"/>
                      <a:pt x="63871" y="40440"/>
                    </a:cubicBezTo>
                    <a:cubicBezTo>
                      <a:pt x="64367" y="38754"/>
                      <a:pt x="59559" y="38457"/>
                      <a:pt x="58122" y="39498"/>
                    </a:cubicBezTo>
                    <a:cubicBezTo>
                      <a:pt x="53810" y="42521"/>
                      <a:pt x="49002" y="44752"/>
                      <a:pt x="43897" y="46189"/>
                    </a:cubicBezTo>
                    <a:cubicBezTo>
                      <a:pt x="41369" y="46982"/>
                      <a:pt x="38990" y="48023"/>
                      <a:pt x="36710" y="49361"/>
                    </a:cubicBezTo>
                    <a:cubicBezTo>
                      <a:pt x="33984" y="51046"/>
                      <a:pt x="30812" y="51889"/>
                      <a:pt x="27640" y="51790"/>
                    </a:cubicBezTo>
                    <a:cubicBezTo>
                      <a:pt x="23774" y="51591"/>
                      <a:pt x="20205" y="49559"/>
                      <a:pt x="18025" y="46338"/>
                    </a:cubicBezTo>
                    <a:cubicBezTo>
                      <a:pt x="15200" y="41629"/>
                      <a:pt x="14852" y="35830"/>
                      <a:pt x="17083" y="30824"/>
                    </a:cubicBezTo>
                    <a:cubicBezTo>
                      <a:pt x="19363" y="25620"/>
                      <a:pt x="23873" y="21754"/>
                      <a:pt x="29325" y="20217"/>
                    </a:cubicBezTo>
                    <a:cubicBezTo>
                      <a:pt x="41667" y="17194"/>
                      <a:pt x="54207" y="24480"/>
                      <a:pt x="57676" y="36722"/>
                    </a:cubicBezTo>
                    <a:cubicBezTo>
                      <a:pt x="58320" y="38754"/>
                      <a:pt x="67043" y="40489"/>
                      <a:pt x="68481" y="36722"/>
                    </a:cubicBezTo>
                    <a:cubicBezTo>
                      <a:pt x="71504" y="26710"/>
                      <a:pt x="68332" y="15806"/>
                      <a:pt x="60402" y="8966"/>
                    </a:cubicBezTo>
                    <a:cubicBezTo>
                      <a:pt x="52422" y="1859"/>
                      <a:pt x="41667" y="-1288"/>
                      <a:pt x="31110" y="392"/>
                    </a:cubicBezTo>
                    <a:cubicBezTo>
                      <a:pt x="20007" y="1909"/>
                      <a:pt x="10144" y="8223"/>
                      <a:pt x="4147" y="17640"/>
                    </a:cubicBezTo>
                    <a:cubicBezTo>
                      <a:pt x="-1503" y="26512"/>
                      <a:pt x="-2693" y="37515"/>
                      <a:pt x="925" y="47378"/>
                    </a:cubicBezTo>
                    <a:cubicBezTo>
                      <a:pt x="3701" y="54912"/>
                      <a:pt x="9351" y="61058"/>
                      <a:pt x="16587" y="64528"/>
                    </a:cubicBezTo>
                    <a:close/>
                  </a:path>
                </a:pathLst>
              </a:custGeom>
              <a:solidFill>
                <a:srgbClr val="0C4E96"/>
              </a:solidFill>
              <a:ln w="4948" cap="flat">
                <a:noFill/>
                <a:prstDash val="solid"/>
                <a:miter/>
              </a:ln>
            </p:spPr>
            <p:txBody>
              <a:bodyPr rtlCol="0" anchor="ctr"/>
              <a:lstStyle/>
              <a:p>
                <a:endParaRPr lang="fr-FR"/>
              </a:p>
            </p:txBody>
          </p:sp>
          <p:sp>
            <p:nvSpPr>
              <p:cNvPr id="279" name="Graphique 5">
                <a:extLst>
                  <a:ext uri="{FF2B5EF4-FFF2-40B4-BE49-F238E27FC236}">
                    <a16:creationId xmlns:a16="http://schemas.microsoft.com/office/drawing/2014/main" id="{F00AB85A-455A-41B3-A042-CC992A99C1F4}"/>
                  </a:ext>
                </a:extLst>
              </p:cNvPr>
              <p:cNvSpPr/>
              <p:nvPr/>
            </p:nvSpPr>
            <p:spPr>
              <a:xfrm>
                <a:off x="8653604" y="3143430"/>
                <a:ext cx="38957" cy="38957"/>
              </a:xfrm>
              <a:custGeom>
                <a:avLst/>
                <a:gdLst>
                  <a:gd name="connsiteX0" fmla="*/ 38957 w 38957"/>
                  <a:gd name="connsiteY0" fmla="*/ 19479 h 38957"/>
                  <a:gd name="connsiteX1" fmla="*/ 19479 w 38957"/>
                  <a:gd name="connsiteY1" fmla="*/ 38957 h 38957"/>
                  <a:gd name="connsiteX2" fmla="*/ 0 w 38957"/>
                  <a:gd name="connsiteY2" fmla="*/ 19479 h 38957"/>
                  <a:gd name="connsiteX3" fmla="*/ 19479 w 38957"/>
                  <a:gd name="connsiteY3" fmla="*/ 0 h 38957"/>
                  <a:gd name="connsiteX4" fmla="*/ 38957 w 38957"/>
                  <a:gd name="connsiteY4" fmla="*/ 19479 h 389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957" h="38957">
                    <a:moveTo>
                      <a:pt x="38957" y="19479"/>
                    </a:moveTo>
                    <a:cubicBezTo>
                      <a:pt x="38957" y="30236"/>
                      <a:pt x="30236" y="38957"/>
                      <a:pt x="19479" y="38957"/>
                    </a:cubicBezTo>
                    <a:cubicBezTo>
                      <a:pt x="8721" y="38957"/>
                      <a:pt x="0" y="30236"/>
                      <a:pt x="0" y="19479"/>
                    </a:cubicBezTo>
                    <a:cubicBezTo>
                      <a:pt x="0" y="8721"/>
                      <a:pt x="8721" y="0"/>
                      <a:pt x="19479" y="0"/>
                    </a:cubicBezTo>
                    <a:cubicBezTo>
                      <a:pt x="30236" y="0"/>
                      <a:pt x="38957" y="8721"/>
                      <a:pt x="38957" y="19479"/>
                    </a:cubicBezTo>
                    <a:close/>
                  </a:path>
                </a:pathLst>
              </a:custGeom>
              <a:solidFill>
                <a:srgbClr val="FFFFFF"/>
              </a:solidFill>
              <a:ln w="4948" cap="flat">
                <a:noFill/>
                <a:prstDash val="solid"/>
                <a:miter/>
              </a:ln>
            </p:spPr>
            <p:txBody>
              <a:bodyPr rtlCol="0" anchor="ctr"/>
              <a:lstStyle/>
              <a:p>
                <a:endParaRPr lang="fr-FR"/>
              </a:p>
            </p:txBody>
          </p:sp>
          <p:sp>
            <p:nvSpPr>
              <p:cNvPr id="280" name="Graphique 5">
                <a:extLst>
                  <a:ext uri="{FF2B5EF4-FFF2-40B4-BE49-F238E27FC236}">
                    <a16:creationId xmlns:a16="http://schemas.microsoft.com/office/drawing/2014/main" id="{42FBBB03-5D05-4118-96B9-26D2D3DD73FD}"/>
                  </a:ext>
                </a:extLst>
              </p:cNvPr>
              <p:cNvSpPr/>
              <p:nvPr/>
            </p:nvSpPr>
            <p:spPr>
              <a:xfrm>
                <a:off x="9374263" y="3106802"/>
                <a:ext cx="38957" cy="38957"/>
              </a:xfrm>
              <a:custGeom>
                <a:avLst/>
                <a:gdLst>
                  <a:gd name="connsiteX0" fmla="*/ 38957 w 38957"/>
                  <a:gd name="connsiteY0" fmla="*/ 19479 h 38957"/>
                  <a:gd name="connsiteX1" fmla="*/ 19479 w 38957"/>
                  <a:gd name="connsiteY1" fmla="*/ 38957 h 38957"/>
                  <a:gd name="connsiteX2" fmla="*/ 0 w 38957"/>
                  <a:gd name="connsiteY2" fmla="*/ 19479 h 38957"/>
                  <a:gd name="connsiteX3" fmla="*/ 19479 w 38957"/>
                  <a:gd name="connsiteY3" fmla="*/ 0 h 38957"/>
                  <a:gd name="connsiteX4" fmla="*/ 38957 w 38957"/>
                  <a:gd name="connsiteY4" fmla="*/ 19479 h 389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957" h="38957">
                    <a:moveTo>
                      <a:pt x="38957" y="19479"/>
                    </a:moveTo>
                    <a:cubicBezTo>
                      <a:pt x="38957" y="30236"/>
                      <a:pt x="30236" y="38957"/>
                      <a:pt x="19479" y="38957"/>
                    </a:cubicBezTo>
                    <a:cubicBezTo>
                      <a:pt x="8721" y="38957"/>
                      <a:pt x="0" y="30236"/>
                      <a:pt x="0" y="19479"/>
                    </a:cubicBezTo>
                    <a:cubicBezTo>
                      <a:pt x="0" y="8721"/>
                      <a:pt x="8721" y="0"/>
                      <a:pt x="19479" y="0"/>
                    </a:cubicBezTo>
                    <a:cubicBezTo>
                      <a:pt x="30236" y="0"/>
                      <a:pt x="38957" y="8721"/>
                      <a:pt x="38957" y="19479"/>
                    </a:cubicBezTo>
                    <a:close/>
                  </a:path>
                </a:pathLst>
              </a:custGeom>
              <a:solidFill>
                <a:srgbClr val="FFFFFF"/>
              </a:solidFill>
              <a:ln w="4948" cap="flat">
                <a:noFill/>
                <a:prstDash val="solid"/>
                <a:miter/>
              </a:ln>
            </p:spPr>
            <p:txBody>
              <a:bodyPr rtlCol="0" anchor="ctr"/>
              <a:lstStyle/>
              <a:p>
                <a:endParaRPr lang="fr-FR"/>
              </a:p>
            </p:txBody>
          </p:sp>
        </p:grpSp>
        <p:grpSp>
          <p:nvGrpSpPr>
            <p:cNvPr id="207" name="Graphique 5">
              <a:extLst>
                <a:ext uri="{FF2B5EF4-FFF2-40B4-BE49-F238E27FC236}">
                  <a16:creationId xmlns:a16="http://schemas.microsoft.com/office/drawing/2014/main" id="{0772D077-8F52-4144-97EE-CFCAF19BE68D}"/>
                </a:ext>
              </a:extLst>
            </p:cNvPr>
            <p:cNvGrpSpPr/>
            <p:nvPr/>
          </p:nvGrpSpPr>
          <p:grpSpPr>
            <a:xfrm>
              <a:off x="8673493" y="4362887"/>
              <a:ext cx="849303" cy="1597256"/>
              <a:chOff x="8521093" y="4210487"/>
              <a:chExt cx="849303" cy="1597256"/>
            </a:xfrm>
          </p:grpSpPr>
          <p:sp>
            <p:nvSpPr>
              <p:cNvPr id="248" name="Graphique 5">
                <a:extLst>
                  <a:ext uri="{FF2B5EF4-FFF2-40B4-BE49-F238E27FC236}">
                    <a16:creationId xmlns:a16="http://schemas.microsoft.com/office/drawing/2014/main" id="{356BBA38-7D5E-4442-BDEB-71072E5676A3}"/>
                  </a:ext>
                </a:extLst>
              </p:cNvPr>
              <p:cNvSpPr/>
              <p:nvPr/>
            </p:nvSpPr>
            <p:spPr>
              <a:xfrm>
                <a:off x="8521093" y="5455732"/>
                <a:ext cx="849303" cy="352010"/>
              </a:xfrm>
              <a:custGeom>
                <a:avLst/>
                <a:gdLst>
                  <a:gd name="connsiteX0" fmla="*/ 122900 w 849303"/>
                  <a:gd name="connsiteY0" fmla="*/ 66563 h 352010"/>
                  <a:gd name="connsiteX1" fmla="*/ 828342 w 849303"/>
                  <a:gd name="connsiteY1" fmla="*/ -51 h 352010"/>
                  <a:gd name="connsiteX2" fmla="*/ 848168 w 849303"/>
                  <a:gd name="connsiteY2" fmla="*/ 309921 h 352010"/>
                  <a:gd name="connsiteX3" fmla="*/ 73981 w 849303"/>
                  <a:gd name="connsiteY3" fmla="*/ 328408 h 352010"/>
                  <a:gd name="connsiteX4" fmla="*/ 122900 w 849303"/>
                  <a:gd name="connsiteY4" fmla="*/ 66563 h 3520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9303" h="352010">
                    <a:moveTo>
                      <a:pt x="122900" y="66563"/>
                    </a:moveTo>
                    <a:lnTo>
                      <a:pt x="828342" y="-51"/>
                    </a:lnTo>
                    <a:lnTo>
                      <a:pt x="848168" y="309921"/>
                    </a:lnTo>
                    <a:cubicBezTo>
                      <a:pt x="848168" y="309921"/>
                      <a:pt x="267924" y="390611"/>
                      <a:pt x="73981" y="328408"/>
                    </a:cubicBezTo>
                    <a:cubicBezTo>
                      <a:pt x="-119963" y="266206"/>
                      <a:pt x="122900" y="66563"/>
                      <a:pt x="122900" y="66563"/>
                    </a:cubicBezTo>
                    <a:close/>
                  </a:path>
                </a:pathLst>
              </a:custGeom>
              <a:solidFill>
                <a:srgbClr val="C9947D"/>
              </a:solidFill>
              <a:ln w="4948" cap="flat">
                <a:noFill/>
                <a:prstDash val="solid"/>
                <a:miter/>
              </a:ln>
            </p:spPr>
            <p:txBody>
              <a:bodyPr rtlCol="0" anchor="ctr"/>
              <a:lstStyle/>
              <a:p>
                <a:endParaRPr lang="fr-FR"/>
              </a:p>
            </p:txBody>
          </p:sp>
          <p:sp>
            <p:nvSpPr>
              <p:cNvPr id="249" name="Graphique 5">
                <a:extLst>
                  <a:ext uri="{FF2B5EF4-FFF2-40B4-BE49-F238E27FC236}">
                    <a16:creationId xmlns:a16="http://schemas.microsoft.com/office/drawing/2014/main" id="{9172663A-3114-42F2-987A-9917C7F53745}"/>
                  </a:ext>
                </a:extLst>
              </p:cNvPr>
              <p:cNvSpPr/>
              <p:nvPr/>
            </p:nvSpPr>
            <p:spPr>
              <a:xfrm>
                <a:off x="8606027" y="4210487"/>
                <a:ext cx="744742" cy="1362918"/>
              </a:xfrm>
              <a:custGeom>
                <a:avLst/>
                <a:gdLst>
                  <a:gd name="connsiteX0" fmla="*/ 40692 w 744742"/>
                  <a:gd name="connsiteY0" fmla="*/ 1343083 h 1362918"/>
                  <a:gd name="connsiteX1" fmla="*/ 743607 w 744742"/>
                  <a:gd name="connsiteY1" fmla="*/ 1288563 h 1362918"/>
                  <a:gd name="connsiteX2" fmla="*/ 566119 w 744742"/>
                  <a:gd name="connsiteY2" fmla="*/ 1538 h 1362918"/>
                  <a:gd name="connsiteX3" fmla="*/ 80393 w 744742"/>
                  <a:gd name="connsiteY3" fmla="*/ 1538 h 1362918"/>
                  <a:gd name="connsiteX4" fmla="*/ 40692 w 744742"/>
                  <a:gd name="connsiteY4" fmla="*/ 1343083 h 13629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4742" h="1362918">
                    <a:moveTo>
                      <a:pt x="40692" y="1343083"/>
                    </a:moveTo>
                    <a:cubicBezTo>
                      <a:pt x="151913" y="1380058"/>
                      <a:pt x="541287" y="1367022"/>
                      <a:pt x="743607" y="1288563"/>
                    </a:cubicBezTo>
                    <a:lnTo>
                      <a:pt x="566119" y="1538"/>
                    </a:lnTo>
                    <a:cubicBezTo>
                      <a:pt x="566119" y="1538"/>
                      <a:pt x="236766" y="56653"/>
                      <a:pt x="80393" y="1538"/>
                    </a:cubicBezTo>
                    <a:cubicBezTo>
                      <a:pt x="-75981" y="-53577"/>
                      <a:pt x="40692" y="1343083"/>
                      <a:pt x="40692" y="1343083"/>
                    </a:cubicBezTo>
                    <a:close/>
                  </a:path>
                </a:pathLst>
              </a:custGeom>
              <a:solidFill>
                <a:srgbClr val="FFFFFF"/>
              </a:solidFill>
              <a:ln w="4948" cap="flat">
                <a:noFill/>
                <a:prstDash val="solid"/>
                <a:miter/>
              </a:ln>
            </p:spPr>
            <p:txBody>
              <a:bodyPr rtlCol="0" anchor="ctr"/>
              <a:lstStyle/>
              <a:p>
                <a:endParaRPr lang="fr-FR"/>
              </a:p>
            </p:txBody>
          </p:sp>
          <p:sp>
            <p:nvSpPr>
              <p:cNvPr id="250" name="Graphique 5">
                <a:extLst>
                  <a:ext uri="{FF2B5EF4-FFF2-40B4-BE49-F238E27FC236}">
                    <a16:creationId xmlns:a16="http://schemas.microsoft.com/office/drawing/2014/main" id="{D5D588CE-6F34-4EF8-8581-3D60BDB6A207}"/>
                  </a:ext>
                </a:extLst>
              </p:cNvPr>
              <p:cNvSpPr/>
              <p:nvPr/>
            </p:nvSpPr>
            <p:spPr>
              <a:xfrm>
                <a:off x="8747750" y="4621708"/>
                <a:ext cx="457824" cy="455649"/>
              </a:xfrm>
              <a:custGeom>
                <a:avLst/>
                <a:gdLst>
                  <a:gd name="connsiteX0" fmla="*/ 214790 w 457824"/>
                  <a:gd name="connsiteY0" fmla="*/ 308 h 455649"/>
                  <a:gd name="connsiteX1" fmla="*/ -813 w 457824"/>
                  <a:gd name="connsiteY1" fmla="*/ 240074 h 455649"/>
                  <a:gd name="connsiteX2" fmla="*/ -763 w 457824"/>
                  <a:gd name="connsiteY2" fmla="*/ 240545 h 455649"/>
                  <a:gd name="connsiteX3" fmla="*/ 241802 w 457824"/>
                  <a:gd name="connsiteY3" fmla="*/ 455255 h 455649"/>
                  <a:gd name="connsiteX4" fmla="*/ 456315 w 457824"/>
                  <a:gd name="connsiteY4" fmla="*/ 214276 h 455649"/>
                  <a:gd name="connsiteX5" fmla="*/ 214790 w 457824"/>
                  <a:gd name="connsiteY5" fmla="*/ 308 h 455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7824" h="455649">
                    <a:moveTo>
                      <a:pt x="214790" y="308"/>
                    </a:moveTo>
                    <a:cubicBezTo>
                      <a:pt x="89047" y="6990"/>
                      <a:pt x="-7454" y="114335"/>
                      <a:pt x="-813" y="240074"/>
                    </a:cubicBezTo>
                    <a:cubicBezTo>
                      <a:pt x="-763" y="240232"/>
                      <a:pt x="-763" y="240386"/>
                      <a:pt x="-763" y="240545"/>
                    </a:cubicBezTo>
                    <a:cubicBezTo>
                      <a:pt x="5482" y="362868"/>
                      <a:pt x="111003" y="462194"/>
                      <a:pt x="241802" y="455255"/>
                    </a:cubicBezTo>
                    <a:cubicBezTo>
                      <a:pt x="367496" y="447806"/>
                      <a:pt x="463452" y="340005"/>
                      <a:pt x="456315" y="214276"/>
                    </a:cubicBezTo>
                    <a:cubicBezTo>
                      <a:pt x="450070" y="93191"/>
                      <a:pt x="344697" y="-6829"/>
                      <a:pt x="214790" y="308"/>
                    </a:cubicBezTo>
                    <a:close/>
                  </a:path>
                </a:pathLst>
              </a:custGeom>
              <a:solidFill>
                <a:srgbClr val="1760BF"/>
              </a:solidFill>
              <a:ln w="4948" cap="flat">
                <a:noFill/>
                <a:prstDash val="solid"/>
                <a:miter/>
              </a:ln>
            </p:spPr>
            <p:txBody>
              <a:bodyPr rtlCol="0" anchor="ctr"/>
              <a:lstStyle/>
              <a:p>
                <a:endParaRPr lang="fr-FR"/>
              </a:p>
            </p:txBody>
          </p:sp>
          <p:sp>
            <p:nvSpPr>
              <p:cNvPr id="251" name="Graphique 5">
                <a:extLst>
                  <a:ext uri="{FF2B5EF4-FFF2-40B4-BE49-F238E27FC236}">
                    <a16:creationId xmlns:a16="http://schemas.microsoft.com/office/drawing/2014/main" id="{F4E16901-238A-40EA-9B12-EF3D008009F2}"/>
                  </a:ext>
                </a:extLst>
              </p:cNvPr>
              <p:cNvSpPr/>
              <p:nvPr/>
            </p:nvSpPr>
            <p:spPr>
              <a:xfrm>
                <a:off x="8758815" y="4635091"/>
                <a:ext cx="433538" cy="429130"/>
              </a:xfrm>
              <a:custGeom>
                <a:avLst/>
                <a:gdLst>
                  <a:gd name="connsiteX0" fmla="*/ 205063 w 433538"/>
                  <a:gd name="connsiteY0" fmla="*/ 308 h 429130"/>
                  <a:gd name="connsiteX1" fmla="*/ -974 w 433538"/>
                  <a:gd name="connsiteY1" fmla="*/ 222884 h 429130"/>
                  <a:gd name="connsiteX2" fmla="*/ 221617 w 433538"/>
                  <a:gd name="connsiteY2" fmla="*/ 428916 h 429130"/>
                  <a:gd name="connsiteX3" fmla="*/ 229151 w 433538"/>
                  <a:gd name="connsiteY3" fmla="*/ 428490 h 429130"/>
                  <a:gd name="connsiteX4" fmla="*/ 432065 w 433538"/>
                  <a:gd name="connsiteY4" fmla="*/ 201537 h 429130"/>
                  <a:gd name="connsiteX5" fmla="*/ 205063 w 433538"/>
                  <a:gd name="connsiteY5" fmla="*/ 308 h 429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3538" h="429130">
                    <a:moveTo>
                      <a:pt x="205063" y="308"/>
                    </a:moveTo>
                    <a:cubicBezTo>
                      <a:pt x="86705" y="4878"/>
                      <a:pt x="-5533" y="104531"/>
                      <a:pt x="-974" y="222884"/>
                    </a:cubicBezTo>
                    <a:cubicBezTo>
                      <a:pt x="3586" y="341243"/>
                      <a:pt x="103259" y="433486"/>
                      <a:pt x="221617" y="428916"/>
                    </a:cubicBezTo>
                    <a:cubicBezTo>
                      <a:pt x="224145" y="428817"/>
                      <a:pt x="226623" y="428673"/>
                      <a:pt x="229151" y="428490"/>
                    </a:cubicBezTo>
                    <a:cubicBezTo>
                      <a:pt x="343445" y="423534"/>
                      <a:pt x="438806" y="323613"/>
                      <a:pt x="432065" y="201537"/>
                    </a:cubicBezTo>
                    <a:cubicBezTo>
                      <a:pt x="424631" y="83441"/>
                      <a:pt x="323223" y="-6468"/>
                      <a:pt x="205063" y="308"/>
                    </a:cubicBezTo>
                    <a:close/>
                  </a:path>
                </a:pathLst>
              </a:custGeom>
              <a:solidFill>
                <a:srgbClr val="D9042B"/>
              </a:solidFill>
              <a:ln w="4948" cap="flat">
                <a:noFill/>
                <a:prstDash val="solid"/>
                <a:miter/>
              </a:ln>
            </p:spPr>
            <p:txBody>
              <a:bodyPr rtlCol="0" anchor="ctr"/>
              <a:lstStyle/>
              <a:p>
                <a:endParaRPr lang="fr-FR"/>
              </a:p>
            </p:txBody>
          </p:sp>
          <p:sp>
            <p:nvSpPr>
              <p:cNvPr id="252" name="Graphique 5">
                <a:extLst>
                  <a:ext uri="{FF2B5EF4-FFF2-40B4-BE49-F238E27FC236}">
                    <a16:creationId xmlns:a16="http://schemas.microsoft.com/office/drawing/2014/main" id="{473454BC-A6FA-4EFC-B8B6-E23BA77E0F5C}"/>
                  </a:ext>
                </a:extLst>
              </p:cNvPr>
              <p:cNvSpPr/>
              <p:nvPr/>
            </p:nvSpPr>
            <p:spPr>
              <a:xfrm>
                <a:off x="8780719" y="4688031"/>
                <a:ext cx="391849" cy="322903"/>
              </a:xfrm>
              <a:custGeom>
                <a:avLst/>
                <a:gdLst>
                  <a:gd name="connsiteX0" fmla="*/ 47701 w 391849"/>
                  <a:gd name="connsiteY0" fmla="*/ 91301 h 322903"/>
                  <a:gd name="connsiteX1" fmla="*/ -1069 w 391849"/>
                  <a:gd name="connsiteY1" fmla="*/ 92045 h 322903"/>
                  <a:gd name="connsiteX2" fmla="*/ 19500 w 391849"/>
                  <a:gd name="connsiteY2" fmla="*/ 124658 h 322903"/>
                  <a:gd name="connsiteX3" fmla="*/ 26191 w 391849"/>
                  <a:gd name="connsiteY3" fmla="*/ 131051 h 322903"/>
                  <a:gd name="connsiteX4" fmla="*/ 31147 w 391849"/>
                  <a:gd name="connsiteY4" fmla="*/ 139973 h 322903"/>
                  <a:gd name="connsiteX5" fmla="*/ 32585 w 391849"/>
                  <a:gd name="connsiteY5" fmla="*/ 163516 h 322903"/>
                  <a:gd name="connsiteX6" fmla="*/ 56920 w 391849"/>
                  <a:gd name="connsiteY6" fmla="*/ 246585 h 322903"/>
                  <a:gd name="connsiteX7" fmla="*/ 333041 w 391849"/>
                  <a:gd name="connsiteY7" fmla="*/ 246040 h 322903"/>
                  <a:gd name="connsiteX8" fmla="*/ 357079 w 391849"/>
                  <a:gd name="connsiteY8" fmla="*/ 162673 h 322903"/>
                  <a:gd name="connsiteX9" fmla="*/ 363126 w 391849"/>
                  <a:gd name="connsiteY9" fmla="*/ 130606 h 322903"/>
                  <a:gd name="connsiteX10" fmla="*/ 369371 w 391849"/>
                  <a:gd name="connsiteY10" fmla="*/ 122923 h 322903"/>
                  <a:gd name="connsiteX11" fmla="*/ 383496 w 391849"/>
                  <a:gd name="connsiteY11" fmla="*/ 110086 h 322903"/>
                  <a:gd name="connsiteX12" fmla="*/ 390584 w 391849"/>
                  <a:gd name="connsiteY12" fmla="*/ 90707 h 322903"/>
                  <a:gd name="connsiteX13" fmla="*/ 340227 w 391849"/>
                  <a:gd name="connsiteY13" fmla="*/ 90707 h 322903"/>
                  <a:gd name="connsiteX14" fmla="*/ 329521 w 391849"/>
                  <a:gd name="connsiteY14" fmla="*/ 71525 h 322903"/>
                  <a:gd name="connsiteX15" fmla="*/ 316585 w 391849"/>
                  <a:gd name="connsiteY15" fmla="*/ 54872 h 322903"/>
                  <a:gd name="connsiteX16" fmla="*/ 193964 w 391849"/>
                  <a:gd name="connsiteY16" fmla="*/ -45 h 322903"/>
                  <a:gd name="connsiteX17" fmla="*/ 47701 w 391849"/>
                  <a:gd name="connsiteY17" fmla="*/ 91301 h 322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91849" h="322903">
                    <a:moveTo>
                      <a:pt x="47701" y="91301"/>
                    </a:moveTo>
                    <a:lnTo>
                      <a:pt x="-1069" y="92045"/>
                    </a:lnTo>
                    <a:cubicBezTo>
                      <a:pt x="-2209" y="105080"/>
                      <a:pt x="11570" y="121238"/>
                      <a:pt x="19500" y="124658"/>
                    </a:cubicBezTo>
                    <a:cubicBezTo>
                      <a:pt x="24109" y="126739"/>
                      <a:pt x="24456" y="126244"/>
                      <a:pt x="26191" y="131051"/>
                    </a:cubicBezTo>
                    <a:cubicBezTo>
                      <a:pt x="27380" y="134253"/>
                      <a:pt x="29065" y="137257"/>
                      <a:pt x="31147" y="139973"/>
                    </a:cubicBezTo>
                    <a:cubicBezTo>
                      <a:pt x="35310" y="145524"/>
                      <a:pt x="32436" y="149341"/>
                      <a:pt x="32585" y="163516"/>
                    </a:cubicBezTo>
                    <a:cubicBezTo>
                      <a:pt x="32931" y="192912"/>
                      <a:pt x="41358" y="221644"/>
                      <a:pt x="56920" y="246585"/>
                    </a:cubicBezTo>
                    <a:cubicBezTo>
                      <a:pt x="119718" y="348885"/>
                      <a:pt x="271284" y="347844"/>
                      <a:pt x="333041" y="246040"/>
                    </a:cubicBezTo>
                    <a:cubicBezTo>
                      <a:pt x="348554" y="220995"/>
                      <a:pt x="356881" y="192144"/>
                      <a:pt x="357079" y="162673"/>
                    </a:cubicBezTo>
                    <a:cubicBezTo>
                      <a:pt x="357079" y="129019"/>
                      <a:pt x="351726" y="153851"/>
                      <a:pt x="363126" y="130606"/>
                    </a:cubicBezTo>
                    <a:cubicBezTo>
                      <a:pt x="365653" y="125649"/>
                      <a:pt x="364117" y="125649"/>
                      <a:pt x="369371" y="122923"/>
                    </a:cubicBezTo>
                    <a:cubicBezTo>
                      <a:pt x="375120" y="119954"/>
                      <a:pt x="379978" y="115528"/>
                      <a:pt x="383496" y="110086"/>
                    </a:cubicBezTo>
                    <a:cubicBezTo>
                      <a:pt x="386123" y="106121"/>
                      <a:pt x="391625" y="96258"/>
                      <a:pt x="390584" y="90707"/>
                    </a:cubicBezTo>
                    <a:lnTo>
                      <a:pt x="340227" y="90707"/>
                    </a:lnTo>
                    <a:cubicBezTo>
                      <a:pt x="337402" y="83926"/>
                      <a:pt x="333833" y="77488"/>
                      <a:pt x="329521" y="71525"/>
                    </a:cubicBezTo>
                    <a:cubicBezTo>
                      <a:pt x="325556" y="65726"/>
                      <a:pt x="321244" y="60165"/>
                      <a:pt x="316585" y="54872"/>
                    </a:cubicBezTo>
                    <a:cubicBezTo>
                      <a:pt x="290961" y="22705"/>
                      <a:pt x="240654" y="-491"/>
                      <a:pt x="193964" y="-45"/>
                    </a:cubicBezTo>
                    <a:cubicBezTo>
                      <a:pt x="88492" y="897"/>
                      <a:pt x="51072" y="89170"/>
                      <a:pt x="47701" y="91301"/>
                    </a:cubicBezTo>
                    <a:close/>
                  </a:path>
                </a:pathLst>
              </a:custGeom>
              <a:solidFill>
                <a:srgbClr val="020101"/>
              </a:solidFill>
              <a:ln w="4948" cap="flat">
                <a:noFill/>
                <a:prstDash val="solid"/>
                <a:miter/>
              </a:ln>
            </p:spPr>
            <p:txBody>
              <a:bodyPr rtlCol="0" anchor="ctr"/>
              <a:lstStyle/>
              <a:p>
                <a:endParaRPr lang="fr-FR"/>
              </a:p>
            </p:txBody>
          </p:sp>
          <p:sp>
            <p:nvSpPr>
              <p:cNvPr id="253" name="Graphique 5">
                <a:extLst>
                  <a:ext uri="{FF2B5EF4-FFF2-40B4-BE49-F238E27FC236}">
                    <a16:creationId xmlns:a16="http://schemas.microsoft.com/office/drawing/2014/main" id="{B72AA26B-6FDF-4E6A-9E55-121B161EBB5A}"/>
                  </a:ext>
                </a:extLst>
              </p:cNvPr>
              <p:cNvSpPr/>
              <p:nvPr/>
            </p:nvSpPr>
            <p:spPr>
              <a:xfrm>
                <a:off x="8831625" y="4705150"/>
                <a:ext cx="290300" cy="288754"/>
              </a:xfrm>
              <a:custGeom>
                <a:avLst/>
                <a:gdLst>
                  <a:gd name="connsiteX0" fmla="*/ 174531 w 290300"/>
                  <a:gd name="connsiteY0" fmla="*/ 257966 h 288754"/>
                  <a:gd name="connsiteX1" fmla="*/ 159662 w 290300"/>
                  <a:gd name="connsiteY1" fmla="*/ 230260 h 288754"/>
                  <a:gd name="connsiteX2" fmla="*/ 145884 w 290300"/>
                  <a:gd name="connsiteY2" fmla="*/ 203941 h 288754"/>
                  <a:gd name="connsiteX3" fmla="*/ 144149 w 290300"/>
                  <a:gd name="connsiteY3" fmla="*/ 202306 h 288754"/>
                  <a:gd name="connsiteX4" fmla="*/ 113667 w 290300"/>
                  <a:gd name="connsiteY4" fmla="*/ 256826 h 288754"/>
                  <a:gd name="connsiteX5" fmla="*/ 74710 w 290300"/>
                  <a:gd name="connsiteY5" fmla="*/ 182777 h 288754"/>
                  <a:gd name="connsiteX6" fmla="*/ 35059 w 290300"/>
                  <a:gd name="connsiteY6" fmla="*/ 165430 h 288754"/>
                  <a:gd name="connsiteX7" fmla="*/ 5816 w 290300"/>
                  <a:gd name="connsiteY7" fmla="*/ 152197 h 288754"/>
                  <a:gd name="connsiteX8" fmla="*/ -1123 w 290300"/>
                  <a:gd name="connsiteY8" fmla="*/ 143275 h 288754"/>
                  <a:gd name="connsiteX9" fmla="*/ 247192 w 290300"/>
                  <a:gd name="connsiteY9" fmla="*/ 246219 h 288754"/>
                  <a:gd name="connsiteX10" fmla="*/ 288875 w 290300"/>
                  <a:gd name="connsiteY10" fmla="*/ 142135 h 288754"/>
                  <a:gd name="connsiteX11" fmla="*/ 285554 w 290300"/>
                  <a:gd name="connsiteY11" fmla="*/ 146249 h 288754"/>
                  <a:gd name="connsiteX12" fmla="*/ 282779 w 290300"/>
                  <a:gd name="connsiteY12" fmla="*/ 150412 h 288754"/>
                  <a:gd name="connsiteX13" fmla="*/ 253635 w 290300"/>
                  <a:gd name="connsiteY13" fmla="*/ 164637 h 288754"/>
                  <a:gd name="connsiteX14" fmla="*/ 214530 w 290300"/>
                  <a:gd name="connsiteY14" fmla="*/ 183174 h 288754"/>
                  <a:gd name="connsiteX15" fmla="*/ 174531 w 290300"/>
                  <a:gd name="connsiteY15" fmla="*/ 257966 h 288754"/>
                  <a:gd name="connsiteX16" fmla="*/ 17563 w 290300"/>
                  <a:gd name="connsiteY16" fmla="*/ 74232 h 288754"/>
                  <a:gd name="connsiteX17" fmla="*/ 101524 w 290300"/>
                  <a:gd name="connsiteY17" fmla="*/ 94851 h 288754"/>
                  <a:gd name="connsiteX18" fmla="*/ 114410 w 290300"/>
                  <a:gd name="connsiteY18" fmla="*/ 117849 h 288754"/>
                  <a:gd name="connsiteX19" fmla="*/ 117136 w 290300"/>
                  <a:gd name="connsiteY19" fmla="*/ 115123 h 288754"/>
                  <a:gd name="connsiteX20" fmla="*/ 144892 w 290300"/>
                  <a:gd name="connsiteY20" fmla="*/ 64815 h 288754"/>
                  <a:gd name="connsiteX21" fmla="*/ 159464 w 290300"/>
                  <a:gd name="connsiteY21" fmla="*/ 91778 h 288754"/>
                  <a:gd name="connsiteX22" fmla="*/ 174680 w 290300"/>
                  <a:gd name="connsiteY22" fmla="*/ 118493 h 288754"/>
                  <a:gd name="connsiteX23" fmla="*/ 204418 w 290300"/>
                  <a:gd name="connsiteY23" fmla="*/ 78099 h 288754"/>
                  <a:gd name="connsiteX24" fmla="*/ 269942 w 290300"/>
                  <a:gd name="connsiteY24" fmla="*/ 73142 h 288754"/>
                  <a:gd name="connsiteX25" fmla="*/ 222163 w 290300"/>
                  <a:gd name="connsiteY25" fmla="*/ 22637 h 288754"/>
                  <a:gd name="connsiteX26" fmla="*/ 65987 w 290300"/>
                  <a:gd name="connsiteY26" fmla="*/ 22240 h 288754"/>
                  <a:gd name="connsiteX27" fmla="*/ 17563 w 290300"/>
                  <a:gd name="connsiteY27" fmla="*/ 74232 h 2887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90300" h="288754">
                    <a:moveTo>
                      <a:pt x="174531" y="257966"/>
                    </a:moveTo>
                    <a:cubicBezTo>
                      <a:pt x="168930" y="249094"/>
                      <a:pt x="163974" y="239835"/>
                      <a:pt x="159662" y="230260"/>
                    </a:cubicBezTo>
                    <a:lnTo>
                      <a:pt x="145884" y="203941"/>
                    </a:lnTo>
                    <a:cubicBezTo>
                      <a:pt x="144645" y="202256"/>
                      <a:pt x="145586" y="203148"/>
                      <a:pt x="144149" y="202306"/>
                    </a:cubicBezTo>
                    <a:cubicBezTo>
                      <a:pt x="137805" y="207559"/>
                      <a:pt x="120408" y="251869"/>
                      <a:pt x="113667" y="256826"/>
                    </a:cubicBezTo>
                    <a:cubicBezTo>
                      <a:pt x="111189" y="253951"/>
                      <a:pt x="77733" y="188477"/>
                      <a:pt x="74710" y="182777"/>
                    </a:cubicBezTo>
                    <a:cubicBezTo>
                      <a:pt x="61526" y="157995"/>
                      <a:pt x="65937" y="166768"/>
                      <a:pt x="35059" y="165430"/>
                    </a:cubicBezTo>
                    <a:cubicBezTo>
                      <a:pt x="21280" y="164786"/>
                      <a:pt x="13895" y="161613"/>
                      <a:pt x="5816" y="152197"/>
                    </a:cubicBezTo>
                    <a:cubicBezTo>
                      <a:pt x="1702" y="147240"/>
                      <a:pt x="2149" y="145654"/>
                      <a:pt x="-1123" y="143275"/>
                    </a:cubicBezTo>
                    <a:cubicBezTo>
                      <a:pt x="-2808" y="274322"/>
                      <a:pt x="158225" y="336277"/>
                      <a:pt x="247192" y="246219"/>
                    </a:cubicBezTo>
                    <a:cubicBezTo>
                      <a:pt x="267017" y="226393"/>
                      <a:pt x="292147" y="185503"/>
                      <a:pt x="288875" y="142135"/>
                    </a:cubicBezTo>
                    <a:lnTo>
                      <a:pt x="285554" y="146249"/>
                    </a:lnTo>
                    <a:cubicBezTo>
                      <a:pt x="284414" y="148033"/>
                      <a:pt x="283770" y="149024"/>
                      <a:pt x="282779" y="150412"/>
                    </a:cubicBezTo>
                    <a:cubicBezTo>
                      <a:pt x="275790" y="159408"/>
                      <a:pt x="265035" y="164657"/>
                      <a:pt x="253635" y="164637"/>
                    </a:cubicBezTo>
                    <a:cubicBezTo>
                      <a:pt x="219238" y="165727"/>
                      <a:pt x="226573" y="160275"/>
                      <a:pt x="214530" y="183174"/>
                    </a:cubicBezTo>
                    <a:cubicBezTo>
                      <a:pt x="210019" y="191699"/>
                      <a:pt x="177902" y="256132"/>
                      <a:pt x="174531" y="257966"/>
                    </a:cubicBezTo>
                    <a:close/>
                    <a:moveTo>
                      <a:pt x="17563" y="74232"/>
                    </a:moveTo>
                    <a:cubicBezTo>
                      <a:pt x="55578" y="74728"/>
                      <a:pt x="86704" y="66847"/>
                      <a:pt x="101524" y="94851"/>
                    </a:cubicBezTo>
                    <a:cubicBezTo>
                      <a:pt x="105390" y="102756"/>
                      <a:pt x="109652" y="110439"/>
                      <a:pt x="114410" y="117849"/>
                    </a:cubicBezTo>
                    <a:cubicBezTo>
                      <a:pt x="117236" y="116312"/>
                      <a:pt x="115154" y="117849"/>
                      <a:pt x="117136" y="115123"/>
                    </a:cubicBezTo>
                    <a:cubicBezTo>
                      <a:pt x="121697" y="108134"/>
                      <a:pt x="140679" y="66897"/>
                      <a:pt x="144892" y="64815"/>
                    </a:cubicBezTo>
                    <a:cubicBezTo>
                      <a:pt x="148758" y="69227"/>
                      <a:pt x="155896" y="85186"/>
                      <a:pt x="159464" y="91778"/>
                    </a:cubicBezTo>
                    <a:cubicBezTo>
                      <a:pt x="163033" y="98370"/>
                      <a:pt x="170368" y="115321"/>
                      <a:pt x="174680" y="118493"/>
                    </a:cubicBezTo>
                    <a:cubicBezTo>
                      <a:pt x="183254" y="108580"/>
                      <a:pt x="186080" y="86673"/>
                      <a:pt x="204418" y="78099"/>
                    </a:cubicBezTo>
                    <a:cubicBezTo>
                      <a:pt x="222757" y="69524"/>
                      <a:pt x="248629" y="75818"/>
                      <a:pt x="269942" y="73142"/>
                    </a:cubicBezTo>
                    <a:cubicBezTo>
                      <a:pt x="261367" y="53961"/>
                      <a:pt x="239460" y="34334"/>
                      <a:pt x="222163" y="22637"/>
                    </a:cubicBezTo>
                    <a:cubicBezTo>
                      <a:pt x="177555" y="-7697"/>
                      <a:pt x="110842" y="-7399"/>
                      <a:pt x="65987" y="22240"/>
                    </a:cubicBezTo>
                    <a:cubicBezTo>
                      <a:pt x="50275" y="32847"/>
                      <a:pt x="23758" y="56092"/>
                      <a:pt x="17563" y="74232"/>
                    </a:cubicBezTo>
                    <a:close/>
                  </a:path>
                </a:pathLst>
              </a:custGeom>
              <a:solidFill>
                <a:srgbClr val="1760BF"/>
              </a:solidFill>
              <a:ln w="4948" cap="flat">
                <a:noFill/>
                <a:prstDash val="solid"/>
                <a:miter/>
              </a:ln>
            </p:spPr>
            <p:txBody>
              <a:bodyPr rtlCol="0" anchor="ctr"/>
              <a:lstStyle/>
              <a:p>
                <a:endParaRPr lang="fr-FR"/>
              </a:p>
            </p:txBody>
          </p:sp>
          <p:sp>
            <p:nvSpPr>
              <p:cNvPr id="254" name="Graphique 5">
                <a:extLst>
                  <a:ext uri="{FF2B5EF4-FFF2-40B4-BE49-F238E27FC236}">
                    <a16:creationId xmlns:a16="http://schemas.microsoft.com/office/drawing/2014/main" id="{FE323840-B6F8-4EEC-9548-FAAA8307519D}"/>
                  </a:ext>
                </a:extLst>
              </p:cNvPr>
              <p:cNvSpPr/>
              <p:nvPr/>
            </p:nvSpPr>
            <p:spPr>
              <a:xfrm>
                <a:off x="8789707" y="4784935"/>
                <a:ext cx="372185" cy="102200"/>
              </a:xfrm>
              <a:custGeom>
                <a:avLst/>
                <a:gdLst>
                  <a:gd name="connsiteX0" fmla="*/ 156328 w 372185"/>
                  <a:gd name="connsiteY0" fmla="*/ 53428 h 102200"/>
                  <a:gd name="connsiteX1" fmla="*/ 137643 w 372185"/>
                  <a:gd name="connsiteY1" fmla="*/ 19080 h 102200"/>
                  <a:gd name="connsiteX2" fmla="*/ 102304 w 372185"/>
                  <a:gd name="connsiteY2" fmla="*/ 543 h 102200"/>
                  <a:gd name="connsiteX3" fmla="*/ -1136 w 372185"/>
                  <a:gd name="connsiteY3" fmla="*/ 1138 h 102200"/>
                  <a:gd name="connsiteX4" fmla="*/ 20424 w 372185"/>
                  <a:gd name="connsiteY4" fmla="*/ 22946 h 102200"/>
                  <a:gd name="connsiteX5" fmla="*/ 77918 w 372185"/>
                  <a:gd name="connsiteY5" fmla="*/ 22649 h 102200"/>
                  <a:gd name="connsiteX6" fmla="*/ 129167 w 372185"/>
                  <a:gd name="connsiteY6" fmla="*/ 50206 h 102200"/>
                  <a:gd name="connsiteX7" fmla="*/ 156477 w 372185"/>
                  <a:gd name="connsiteY7" fmla="*/ 101059 h 102200"/>
                  <a:gd name="connsiteX8" fmla="*/ 186810 w 372185"/>
                  <a:gd name="connsiteY8" fmla="*/ 46836 h 102200"/>
                  <a:gd name="connsiteX9" fmla="*/ 201679 w 372185"/>
                  <a:gd name="connsiteY9" fmla="*/ 74493 h 102200"/>
                  <a:gd name="connsiteX10" fmla="*/ 216548 w 372185"/>
                  <a:gd name="connsiteY10" fmla="*/ 102149 h 102200"/>
                  <a:gd name="connsiteX11" fmla="*/ 238356 w 372185"/>
                  <a:gd name="connsiteY11" fmla="*/ 60565 h 102200"/>
                  <a:gd name="connsiteX12" fmla="*/ 328910 w 372185"/>
                  <a:gd name="connsiteY12" fmla="*/ 22004 h 102200"/>
                  <a:gd name="connsiteX13" fmla="*/ 366429 w 372185"/>
                  <a:gd name="connsiteY13" fmla="*/ 11794 h 102200"/>
                  <a:gd name="connsiteX14" fmla="*/ 370741 w 372185"/>
                  <a:gd name="connsiteY14" fmla="*/ 3963 h 102200"/>
                  <a:gd name="connsiteX15" fmla="*/ 370741 w 372185"/>
                  <a:gd name="connsiteY15" fmla="*/ 940 h 102200"/>
                  <a:gd name="connsiteX16" fmla="*/ 267054 w 372185"/>
                  <a:gd name="connsiteY16" fmla="*/ 940 h 102200"/>
                  <a:gd name="connsiteX17" fmla="*/ 235085 w 372185"/>
                  <a:gd name="connsiteY17" fmla="*/ 20765 h 102200"/>
                  <a:gd name="connsiteX18" fmla="*/ 216598 w 372185"/>
                  <a:gd name="connsiteY18" fmla="*/ 54072 h 102200"/>
                  <a:gd name="connsiteX19" fmla="*/ 186859 w 372185"/>
                  <a:gd name="connsiteY19" fmla="*/ -51 h 102200"/>
                  <a:gd name="connsiteX20" fmla="*/ 156328 w 372185"/>
                  <a:gd name="connsiteY20" fmla="*/ 53428 h 102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72185" h="102200">
                    <a:moveTo>
                      <a:pt x="156328" y="53428"/>
                    </a:moveTo>
                    <a:cubicBezTo>
                      <a:pt x="151719" y="48868"/>
                      <a:pt x="142054" y="26911"/>
                      <a:pt x="137643" y="19080"/>
                    </a:cubicBezTo>
                    <a:cubicBezTo>
                      <a:pt x="130853" y="6987"/>
                      <a:pt x="121287" y="543"/>
                      <a:pt x="102304" y="543"/>
                    </a:cubicBezTo>
                    <a:lnTo>
                      <a:pt x="-1136" y="1138"/>
                    </a:lnTo>
                    <a:cubicBezTo>
                      <a:pt x="450" y="12364"/>
                      <a:pt x="9223" y="21221"/>
                      <a:pt x="20424" y="22946"/>
                    </a:cubicBezTo>
                    <a:cubicBezTo>
                      <a:pt x="33707" y="23838"/>
                      <a:pt x="61215" y="22649"/>
                      <a:pt x="77918" y="22649"/>
                    </a:cubicBezTo>
                    <a:cubicBezTo>
                      <a:pt x="115339" y="22649"/>
                      <a:pt x="114992" y="22252"/>
                      <a:pt x="129167" y="50206"/>
                    </a:cubicBezTo>
                    <a:cubicBezTo>
                      <a:pt x="133033" y="57889"/>
                      <a:pt x="153057" y="98432"/>
                      <a:pt x="156477" y="101059"/>
                    </a:cubicBezTo>
                    <a:cubicBezTo>
                      <a:pt x="161086" y="97193"/>
                      <a:pt x="182300" y="50405"/>
                      <a:pt x="186810" y="46836"/>
                    </a:cubicBezTo>
                    <a:cubicBezTo>
                      <a:pt x="192262" y="55767"/>
                      <a:pt x="197268" y="65001"/>
                      <a:pt x="201679" y="74493"/>
                    </a:cubicBezTo>
                    <a:cubicBezTo>
                      <a:pt x="206090" y="83984"/>
                      <a:pt x="211096" y="93218"/>
                      <a:pt x="216548" y="102149"/>
                    </a:cubicBezTo>
                    <a:cubicBezTo>
                      <a:pt x="219274" y="99027"/>
                      <a:pt x="235035" y="67008"/>
                      <a:pt x="238356" y="60565"/>
                    </a:cubicBezTo>
                    <a:cubicBezTo>
                      <a:pt x="261998" y="14421"/>
                      <a:pt x="250648" y="22004"/>
                      <a:pt x="328910" y="22004"/>
                    </a:cubicBezTo>
                    <a:cubicBezTo>
                      <a:pt x="345117" y="22004"/>
                      <a:pt x="357111" y="24384"/>
                      <a:pt x="366429" y="11794"/>
                    </a:cubicBezTo>
                    <a:lnTo>
                      <a:pt x="370741" y="3963"/>
                    </a:lnTo>
                    <a:cubicBezTo>
                      <a:pt x="370741" y="3963"/>
                      <a:pt x="371435" y="2922"/>
                      <a:pt x="370741" y="940"/>
                    </a:cubicBezTo>
                    <a:cubicBezTo>
                      <a:pt x="365785" y="-498"/>
                      <a:pt x="279940" y="940"/>
                      <a:pt x="267054" y="940"/>
                    </a:cubicBezTo>
                    <a:cubicBezTo>
                      <a:pt x="250252" y="940"/>
                      <a:pt x="242668" y="7730"/>
                      <a:pt x="235085" y="20765"/>
                    </a:cubicBezTo>
                    <a:cubicBezTo>
                      <a:pt x="230872" y="27952"/>
                      <a:pt x="221009" y="49264"/>
                      <a:pt x="216598" y="54072"/>
                    </a:cubicBezTo>
                    <a:cubicBezTo>
                      <a:pt x="211641" y="50801"/>
                      <a:pt x="193104" y="7681"/>
                      <a:pt x="186859" y="-51"/>
                    </a:cubicBezTo>
                    <a:cubicBezTo>
                      <a:pt x="181110" y="3765"/>
                      <a:pt x="162375" y="49215"/>
                      <a:pt x="156328" y="53428"/>
                    </a:cubicBezTo>
                    <a:close/>
                  </a:path>
                </a:pathLst>
              </a:custGeom>
              <a:solidFill>
                <a:srgbClr val="F2B602"/>
              </a:solidFill>
              <a:ln w="4948" cap="flat">
                <a:noFill/>
                <a:prstDash val="solid"/>
                <a:miter/>
              </a:ln>
            </p:spPr>
            <p:txBody>
              <a:bodyPr rtlCol="0" anchor="ctr"/>
              <a:lstStyle/>
              <a:p>
                <a:endParaRPr lang="fr-FR"/>
              </a:p>
            </p:txBody>
          </p:sp>
          <p:sp>
            <p:nvSpPr>
              <p:cNvPr id="255" name="Graphique 5">
                <a:extLst>
                  <a:ext uri="{FF2B5EF4-FFF2-40B4-BE49-F238E27FC236}">
                    <a16:creationId xmlns:a16="http://schemas.microsoft.com/office/drawing/2014/main" id="{BC36280C-1509-42D4-9CCB-8CE25F6824FE}"/>
                  </a:ext>
                </a:extLst>
              </p:cNvPr>
              <p:cNvSpPr/>
              <p:nvPr/>
            </p:nvSpPr>
            <p:spPr>
              <a:xfrm>
                <a:off x="8839313" y="4839948"/>
                <a:ext cx="274771" cy="108448"/>
              </a:xfrm>
              <a:custGeom>
                <a:avLst/>
                <a:gdLst>
                  <a:gd name="connsiteX0" fmla="*/ 166842 w 274771"/>
                  <a:gd name="connsiteY0" fmla="*/ 60072 h 108448"/>
                  <a:gd name="connsiteX1" fmla="*/ 137104 w 274771"/>
                  <a:gd name="connsiteY1" fmla="*/ 4660 h 108448"/>
                  <a:gd name="connsiteX2" fmla="*/ 107366 w 274771"/>
                  <a:gd name="connsiteY2" fmla="*/ 58784 h 108448"/>
                  <a:gd name="connsiteX3" fmla="*/ 75843 w 274771"/>
                  <a:gd name="connsiteY3" fmla="*/ 7436 h 108448"/>
                  <a:gd name="connsiteX4" fmla="*/ 40257 w 274771"/>
                  <a:gd name="connsiteY4" fmla="*/ 1339 h 108448"/>
                  <a:gd name="connsiteX5" fmla="*/ -683 w 274771"/>
                  <a:gd name="connsiteY5" fmla="*/ 1835 h 108448"/>
                  <a:gd name="connsiteX6" fmla="*/ -1129 w 274771"/>
                  <a:gd name="connsiteY6" fmla="*/ 3669 h 108448"/>
                  <a:gd name="connsiteX7" fmla="*/ 8486 w 274771"/>
                  <a:gd name="connsiteY7" fmla="*/ 17299 h 108448"/>
                  <a:gd name="connsiteX8" fmla="*/ 55671 w 274771"/>
                  <a:gd name="connsiteY8" fmla="*/ 24139 h 108448"/>
                  <a:gd name="connsiteX9" fmla="*/ 69400 w 274771"/>
                  <a:gd name="connsiteY9" fmla="*/ 37422 h 108448"/>
                  <a:gd name="connsiteX10" fmla="*/ 106623 w 274771"/>
                  <a:gd name="connsiteY10" fmla="*/ 108248 h 108448"/>
                  <a:gd name="connsiteX11" fmla="*/ 121492 w 274771"/>
                  <a:gd name="connsiteY11" fmla="*/ 80691 h 108448"/>
                  <a:gd name="connsiteX12" fmla="*/ 136956 w 274771"/>
                  <a:gd name="connsiteY12" fmla="*/ 52836 h 108448"/>
                  <a:gd name="connsiteX13" fmla="*/ 166347 w 274771"/>
                  <a:gd name="connsiteY13" fmla="*/ 108397 h 108448"/>
                  <a:gd name="connsiteX14" fmla="*/ 171651 w 274771"/>
                  <a:gd name="connsiteY14" fmla="*/ 100417 h 108448"/>
                  <a:gd name="connsiteX15" fmla="*/ 185479 w 274771"/>
                  <a:gd name="connsiteY15" fmla="*/ 74099 h 108448"/>
                  <a:gd name="connsiteX16" fmla="*/ 203917 w 274771"/>
                  <a:gd name="connsiteY16" fmla="*/ 38562 h 108448"/>
                  <a:gd name="connsiteX17" fmla="*/ 242378 w 274771"/>
                  <a:gd name="connsiteY17" fmla="*/ 22949 h 108448"/>
                  <a:gd name="connsiteX18" fmla="*/ 263591 w 274771"/>
                  <a:gd name="connsiteY18" fmla="*/ 17200 h 108448"/>
                  <a:gd name="connsiteX19" fmla="*/ 273504 w 274771"/>
                  <a:gd name="connsiteY19" fmla="*/ 794 h 108448"/>
                  <a:gd name="connsiteX20" fmla="*/ 197176 w 274771"/>
                  <a:gd name="connsiteY20" fmla="*/ 7336 h 108448"/>
                  <a:gd name="connsiteX21" fmla="*/ 166842 w 274771"/>
                  <a:gd name="connsiteY21" fmla="*/ 60072 h 10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74771" h="108448">
                    <a:moveTo>
                      <a:pt x="166842" y="60072"/>
                    </a:moveTo>
                    <a:cubicBezTo>
                      <a:pt x="161886" y="56206"/>
                      <a:pt x="144391" y="13730"/>
                      <a:pt x="137104" y="4660"/>
                    </a:cubicBezTo>
                    <a:cubicBezTo>
                      <a:pt x="132148" y="8328"/>
                      <a:pt x="113314" y="52687"/>
                      <a:pt x="107366" y="58784"/>
                    </a:cubicBezTo>
                    <a:cubicBezTo>
                      <a:pt x="101270" y="56603"/>
                      <a:pt x="86500" y="15415"/>
                      <a:pt x="75843" y="7436"/>
                    </a:cubicBezTo>
                    <a:cubicBezTo>
                      <a:pt x="65188" y="-544"/>
                      <a:pt x="56415" y="1290"/>
                      <a:pt x="40257" y="1339"/>
                    </a:cubicBezTo>
                    <a:cubicBezTo>
                      <a:pt x="26627" y="799"/>
                      <a:pt x="12947" y="962"/>
                      <a:pt x="-683" y="1835"/>
                    </a:cubicBezTo>
                    <a:cubicBezTo>
                      <a:pt x="-1228" y="2876"/>
                      <a:pt x="-1129" y="1835"/>
                      <a:pt x="-1129" y="3669"/>
                    </a:cubicBezTo>
                    <a:cubicBezTo>
                      <a:pt x="-1129" y="8625"/>
                      <a:pt x="5364" y="14920"/>
                      <a:pt x="8486" y="17299"/>
                    </a:cubicBezTo>
                    <a:cubicBezTo>
                      <a:pt x="21819" y="27608"/>
                      <a:pt x="35746" y="21016"/>
                      <a:pt x="55671" y="24139"/>
                    </a:cubicBezTo>
                    <a:cubicBezTo>
                      <a:pt x="64146" y="25527"/>
                      <a:pt x="65584" y="30334"/>
                      <a:pt x="69400" y="37422"/>
                    </a:cubicBezTo>
                    <a:cubicBezTo>
                      <a:pt x="74357" y="46442"/>
                      <a:pt x="102806" y="105770"/>
                      <a:pt x="106623" y="108248"/>
                    </a:cubicBezTo>
                    <a:cubicBezTo>
                      <a:pt x="111579" y="99773"/>
                      <a:pt x="116536" y="89960"/>
                      <a:pt x="121492" y="80691"/>
                    </a:cubicBezTo>
                    <a:cubicBezTo>
                      <a:pt x="124466" y="74942"/>
                      <a:pt x="133338" y="54967"/>
                      <a:pt x="136956" y="52836"/>
                    </a:cubicBezTo>
                    <a:lnTo>
                      <a:pt x="166347" y="108397"/>
                    </a:lnTo>
                    <a:cubicBezTo>
                      <a:pt x="170015" y="106415"/>
                      <a:pt x="168330" y="106712"/>
                      <a:pt x="171651" y="100417"/>
                    </a:cubicBezTo>
                    <a:lnTo>
                      <a:pt x="185479" y="74099"/>
                    </a:lnTo>
                    <a:cubicBezTo>
                      <a:pt x="191823" y="62303"/>
                      <a:pt x="197672" y="50209"/>
                      <a:pt x="203917" y="38562"/>
                    </a:cubicBezTo>
                    <a:cubicBezTo>
                      <a:pt x="214474" y="19083"/>
                      <a:pt x="211847" y="23692"/>
                      <a:pt x="242378" y="22949"/>
                    </a:cubicBezTo>
                    <a:cubicBezTo>
                      <a:pt x="249912" y="23455"/>
                      <a:pt x="257346" y="21427"/>
                      <a:pt x="263591" y="17200"/>
                    </a:cubicBezTo>
                    <a:cubicBezTo>
                      <a:pt x="266218" y="15366"/>
                      <a:pt x="274793" y="6444"/>
                      <a:pt x="273504" y="794"/>
                    </a:cubicBezTo>
                    <a:cubicBezTo>
                      <a:pt x="252836" y="794"/>
                      <a:pt x="210310" y="-3518"/>
                      <a:pt x="197176" y="7336"/>
                    </a:cubicBezTo>
                    <a:cubicBezTo>
                      <a:pt x="185826" y="16754"/>
                      <a:pt x="173137" y="55116"/>
                      <a:pt x="166842" y="60072"/>
                    </a:cubicBezTo>
                    <a:close/>
                  </a:path>
                </a:pathLst>
              </a:custGeom>
              <a:solidFill>
                <a:srgbClr val="F2B602"/>
              </a:solidFill>
              <a:ln w="4948" cap="flat">
                <a:noFill/>
                <a:prstDash val="solid"/>
                <a:miter/>
              </a:ln>
            </p:spPr>
            <p:txBody>
              <a:bodyPr rtlCol="0" anchor="ctr"/>
              <a:lstStyle/>
              <a:p>
                <a:endParaRPr lang="fr-FR"/>
              </a:p>
            </p:txBody>
          </p:sp>
          <p:sp>
            <p:nvSpPr>
              <p:cNvPr id="256" name="Graphique 5">
                <a:extLst>
                  <a:ext uri="{FF2B5EF4-FFF2-40B4-BE49-F238E27FC236}">
                    <a16:creationId xmlns:a16="http://schemas.microsoft.com/office/drawing/2014/main" id="{7EEF71B4-4591-4139-9897-1A93A27E6DA2}"/>
                  </a:ext>
                </a:extLst>
              </p:cNvPr>
              <p:cNvSpPr/>
              <p:nvPr/>
            </p:nvSpPr>
            <p:spPr>
              <a:xfrm>
                <a:off x="8816842" y="4690299"/>
                <a:ext cx="319856" cy="318466"/>
              </a:xfrm>
              <a:custGeom>
                <a:avLst/>
                <a:gdLst>
                  <a:gd name="connsiteX0" fmla="*/ 306186 w 319856"/>
                  <a:gd name="connsiteY0" fmla="*/ 149006 h 318466"/>
                  <a:gd name="connsiteX1" fmla="*/ 304104 w 319856"/>
                  <a:gd name="connsiteY1" fmla="*/ 184692 h 318466"/>
                  <a:gd name="connsiteX2" fmla="*/ 295530 w 319856"/>
                  <a:gd name="connsiteY2" fmla="*/ 214430 h 318466"/>
                  <a:gd name="connsiteX3" fmla="*/ 52667 w 319856"/>
                  <a:gd name="connsiteY3" fmla="*/ 261219 h 318466"/>
                  <a:gd name="connsiteX4" fmla="*/ 11331 w 319856"/>
                  <a:gd name="connsiteY4" fmla="*/ 150790 h 318466"/>
                  <a:gd name="connsiteX5" fmla="*/ -515 w 319856"/>
                  <a:gd name="connsiteY5" fmla="*/ 143901 h 318466"/>
                  <a:gd name="connsiteX6" fmla="*/ 9398 w 319856"/>
                  <a:gd name="connsiteY6" fmla="*/ 216512 h 318466"/>
                  <a:gd name="connsiteX7" fmla="*/ 41813 w 319856"/>
                  <a:gd name="connsiteY7" fmla="*/ 267761 h 318466"/>
                  <a:gd name="connsiteX8" fmla="*/ 159576 w 319856"/>
                  <a:gd name="connsiteY8" fmla="*/ 318415 h 318466"/>
                  <a:gd name="connsiteX9" fmla="*/ 317685 w 319856"/>
                  <a:gd name="connsiteY9" fmla="*/ 142513 h 318466"/>
                  <a:gd name="connsiteX10" fmla="*/ 15494 w 319856"/>
                  <a:gd name="connsiteY10" fmla="*/ 89183 h 318466"/>
                  <a:gd name="connsiteX11" fmla="*/ 28876 w 319856"/>
                  <a:gd name="connsiteY11" fmla="*/ 89183 h 318466"/>
                  <a:gd name="connsiteX12" fmla="*/ 38789 w 319856"/>
                  <a:gd name="connsiteY12" fmla="*/ 73669 h 318466"/>
                  <a:gd name="connsiteX13" fmla="*/ 237590 w 319856"/>
                  <a:gd name="connsiteY13" fmla="*/ 35207 h 318466"/>
                  <a:gd name="connsiteX14" fmla="*/ 252459 w 319856"/>
                  <a:gd name="connsiteY14" fmla="*/ 45814 h 318466"/>
                  <a:gd name="connsiteX15" fmla="*/ 287550 w 319856"/>
                  <a:gd name="connsiteY15" fmla="*/ 88340 h 318466"/>
                  <a:gd name="connsiteX16" fmla="*/ 301626 w 319856"/>
                  <a:gd name="connsiteY16" fmla="*/ 88340 h 318466"/>
                  <a:gd name="connsiteX17" fmla="*/ 278628 w 319856"/>
                  <a:gd name="connsiteY17" fmla="*/ 53645 h 318466"/>
                  <a:gd name="connsiteX18" fmla="*/ 51973 w 319856"/>
                  <a:gd name="connsiteY18" fmla="*/ 40664 h 318466"/>
                  <a:gd name="connsiteX19" fmla="*/ 38987 w 319856"/>
                  <a:gd name="connsiteY19" fmla="*/ 53645 h 318466"/>
                  <a:gd name="connsiteX20" fmla="*/ 15494 w 319856"/>
                  <a:gd name="connsiteY20" fmla="*/ 89183 h 3184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19856" h="318466">
                    <a:moveTo>
                      <a:pt x="306186" y="149006"/>
                    </a:moveTo>
                    <a:cubicBezTo>
                      <a:pt x="306285" y="160936"/>
                      <a:pt x="305591" y="172856"/>
                      <a:pt x="304104" y="184692"/>
                    </a:cubicBezTo>
                    <a:cubicBezTo>
                      <a:pt x="302270" y="194873"/>
                      <a:pt x="299396" y="204840"/>
                      <a:pt x="295530" y="214430"/>
                    </a:cubicBezTo>
                    <a:cubicBezTo>
                      <a:pt x="257018" y="311278"/>
                      <a:pt x="125674" y="338340"/>
                      <a:pt x="52667" y="261219"/>
                    </a:cubicBezTo>
                    <a:cubicBezTo>
                      <a:pt x="27885" y="234851"/>
                      <a:pt x="10240" y="202188"/>
                      <a:pt x="11331" y="150790"/>
                    </a:cubicBezTo>
                    <a:cubicBezTo>
                      <a:pt x="6374" y="148461"/>
                      <a:pt x="2558" y="145140"/>
                      <a:pt x="-515" y="143901"/>
                    </a:cubicBezTo>
                    <a:cubicBezTo>
                      <a:pt x="-2647" y="168539"/>
                      <a:pt x="724" y="193346"/>
                      <a:pt x="9398" y="216512"/>
                    </a:cubicBezTo>
                    <a:cubicBezTo>
                      <a:pt x="16733" y="235560"/>
                      <a:pt x="27736" y="252976"/>
                      <a:pt x="41813" y="267761"/>
                    </a:cubicBezTo>
                    <a:cubicBezTo>
                      <a:pt x="69221" y="299135"/>
                      <a:pt x="115117" y="318415"/>
                      <a:pt x="159576" y="318415"/>
                    </a:cubicBezTo>
                    <a:cubicBezTo>
                      <a:pt x="250427" y="318415"/>
                      <a:pt x="328688" y="238667"/>
                      <a:pt x="317685" y="142513"/>
                    </a:cubicBezTo>
                    <a:close/>
                    <a:moveTo>
                      <a:pt x="15494" y="89183"/>
                    </a:moveTo>
                    <a:lnTo>
                      <a:pt x="28876" y="89183"/>
                    </a:lnTo>
                    <a:cubicBezTo>
                      <a:pt x="32742" y="83830"/>
                      <a:pt x="35171" y="78774"/>
                      <a:pt x="38789" y="73669"/>
                    </a:cubicBezTo>
                    <a:cubicBezTo>
                      <a:pt x="83396" y="11714"/>
                      <a:pt x="168200" y="-6971"/>
                      <a:pt x="237590" y="35207"/>
                    </a:cubicBezTo>
                    <a:cubicBezTo>
                      <a:pt x="242794" y="38375"/>
                      <a:pt x="247750" y="41918"/>
                      <a:pt x="252459" y="45814"/>
                    </a:cubicBezTo>
                    <a:cubicBezTo>
                      <a:pt x="263908" y="55727"/>
                      <a:pt x="282940" y="75552"/>
                      <a:pt x="287550" y="88340"/>
                    </a:cubicBezTo>
                    <a:lnTo>
                      <a:pt x="301626" y="88340"/>
                    </a:lnTo>
                    <a:cubicBezTo>
                      <a:pt x="298999" y="79171"/>
                      <a:pt x="283634" y="58849"/>
                      <a:pt x="278628" y="53645"/>
                    </a:cubicBezTo>
                    <a:cubicBezTo>
                      <a:pt x="219598" y="-12527"/>
                      <a:pt x="118140" y="-18341"/>
                      <a:pt x="51973" y="40664"/>
                    </a:cubicBezTo>
                    <a:cubicBezTo>
                      <a:pt x="47413" y="44744"/>
                      <a:pt x="43052" y="49076"/>
                      <a:pt x="38987" y="53645"/>
                    </a:cubicBezTo>
                    <a:cubicBezTo>
                      <a:pt x="33882" y="59147"/>
                      <a:pt x="18270" y="79716"/>
                      <a:pt x="15494" y="89183"/>
                    </a:cubicBezTo>
                    <a:close/>
                  </a:path>
                </a:pathLst>
              </a:custGeom>
              <a:solidFill>
                <a:srgbClr val="F2B602"/>
              </a:solidFill>
              <a:ln w="4948" cap="flat">
                <a:noFill/>
                <a:prstDash val="solid"/>
                <a:miter/>
              </a:ln>
            </p:spPr>
            <p:txBody>
              <a:bodyPr rtlCol="0" anchor="ctr"/>
              <a:lstStyle/>
              <a:p>
                <a:endParaRPr lang="fr-FR"/>
              </a:p>
            </p:txBody>
          </p:sp>
          <p:sp>
            <p:nvSpPr>
              <p:cNvPr id="257" name="Graphique 5">
                <a:extLst>
                  <a:ext uri="{FF2B5EF4-FFF2-40B4-BE49-F238E27FC236}">
                    <a16:creationId xmlns:a16="http://schemas.microsoft.com/office/drawing/2014/main" id="{CC7BD40F-4B42-4048-8875-9F4811C40DC5}"/>
                  </a:ext>
                </a:extLst>
              </p:cNvPr>
              <p:cNvSpPr/>
              <p:nvPr/>
            </p:nvSpPr>
            <p:spPr>
              <a:xfrm>
                <a:off x="8814984" y="4812411"/>
                <a:ext cx="322660" cy="28184"/>
              </a:xfrm>
              <a:custGeom>
                <a:avLst/>
                <a:gdLst>
                  <a:gd name="connsiteX0" fmla="*/ -1136 w 322660"/>
                  <a:gd name="connsiteY0" fmla="*/ 1914 h 28184"/>
                  <a:gd name="connsiteX1" fmla="*/ 11404 w 322660"/>
                  <a:gd name="connsiteY1" fmla="*/ 20302 h 28184"/>
                  <a:gd name="connsiteX2" fmla="*/ 72665 w 322660"/>
                  <a:gd name="connsiteY2" fmla="*/ 22335 h 28184"/>
                  <a:gd name="connsiteX3" fmla="*/ 99330 w 322660"/>
                  <a:gd name="connsiteY3" fmla="*/ 27291 h 28184"/>
                  <a:gd name="connsiteX4" fmla="*/ 45702 w 322660"/>
                  <a:gd name="connsiteY4" fmla="*/ 873 h 28184"/>
                  <a:gd name="connsiteX5" fmla="*/ 223140 w 322660"/>
                  <a:gd name="connsiteY5" fmla="*/ 28133 h 28184"/>
                  <a:gd name="connsiteX6" fmla="*/ 249508 w 322660"/>
                  <a:gd name="connsiteY6" fmla="*/ 22780 h 28184"/>
                  <a:gd name="connsiteX7" fmla="*/ 280882 w 322660"/>
                  <a:gd name="connsiteY7" fmla="*/ 22384 h 28184"/>
                  <a:gd name="connsiteX8" fmla="*/ 308638 w 322660"/>
                  <a:gd name="connsiteY8" fmla="*/ 19014 h 28184"/>
                  <a:gd name="connsiteX9" fmla="*/ 321525 w 322660"/>
                  <a:gd name="connsiteY9" fmla="*/ 973 h 28184"/>
                  <a:gd name="connsiteX10" fmla="*/ 259074 w 322660"/>
                  <a:gd name="connsiteY10" fmla="*/ 973 h 28184"/>
                  <a:gd name="connsiteX11" fmla="*/ 234292 w 322660"/>
                  <a:gd name="connsiteY11" fmla="*/ 7267 h 28184"/>
                  <a:gd name="connsiteX12" fmla="*/ 223140 w 322660"/>
                  <a:gd name="connsiteY12" fmla="*/ 28133 h 28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22660" h="28184">
                    <a:moveTo>
                      <a:pt x="-1136" y="1914"/>
                    </a:moveTo>
                    <a:cubicBezTo>
                      <a:pt x="-442" y="9815"/>
                      <a:pt x="4316" y="16783"/>
                      <a:pt x="11404" y="20302"/>
                    </a:cubicBezTo>
                    <a:cubicBezTo>
                      <a:pt x="18342" y="23673"/>
                      <a:pt x="62008" y="22384"/>
                      <a:pt x="72665" y="22335"/>
                    </a:cubicBezTo>
                    <a:cubicBezTo>
                      <a:pt x="87286" y="22335"/>
                      <a:pt x="88624" y="24813"/>
                      <a:pt x="99330" y="27291"/>
                    </a:cubicBezTo>
                    <a:cubicBezTo>
                      <a:pt x="85253" y="-2447"/>
                      <a:pt x="88475" y="477"/>
                      <a:pt x="45702" y="873"/>
                    </a:cubicBezTo>
                    <a:close/>
                    <a:moveTo>
                      <a:pt x="223140" y="28133"/>
                    </a:moveTo>
                    <a:cubicBezTo>
                      <a:pt x="237662" y="23524"/>
                      <a:pt x="225768" y="23177"/>
                      <a:pt x="249508" y="22780"/>
                    </a:cubicBezTo>
                    <a:cubicBezTo>
                      <a:pt x="259966" y="22780"/>
                      <a:pt x="270425" y="22483"/>
                      <a:pt x="280882" y="22384"/>
                    </a:cubicBezTo>
                    <a:cubicBezTo>
                      <a:pt x="291340" y="22285"/>
                      <a:pt x="300708" y="23227"/>
                      <a:pt x="308638" y="19014"/>
                    </a:cubicBezTo>
                    <a:cubicBezTo>
                      <a:pt x="315627" y="15460"/>
                      <a:pt x="320434" y="8724"/>
                      <a:pt x="321525" y="973"/>
                    </a:cubicBezTo>
                    <a:cubicBezTo>
                      <a:pt x="311959" y="-1060"/>
                      <a:pt x="271316" y="477"/>
                      <a:pt x="259074" y="973"/>
                    </a:cubicBezTo>
                    <a:cubicBezTo>
                      <a:pt x="247575" y="1270"/>
                      <a:pt x="240240" y="31"/>
                      <a:pt x="234292" y="7267"/>
                    </a:cubicBezTo>
                    <a:cubicBezTo>
                      <a:pt x="229633" y="13666"/>
                      <a:pt x="225866" y="20689"/>
                      <a:pt x="223140" y="28133"/>
                    </a:cubicBezTo>
                    <a:close/>
                  </a:path>
                </a:pathLst>
              </a:custGeom>
              <a:solidFill>
                <a:srgbClr val="F2B602"/>
              </a:solidFill>
              <a:ln w="4948" cap="flat">
                <a:noFill/>
                <a:prstDash val="solid"/>
                <a:miter/>
              </a:ln>
            </p:spPr>
            <p:txBody>
              <a:bodyPr rtlCol="0" anchor="ctr"/>
              <a:lstStyle/>
              <a:p>
                <a:endParaRPr lang="fr-FR"/>
              </a:p>
            </p:txBody>
          </p:sp>
          <p:sp>
            <p:nvSpPr>
              <p:cNvPr id="258" name="Graphique 5">
                <a:extLst>
                  <a:ext uri="{FF2B5EF4-FFF2-40B4-BE49-F238E27FC236}">
                    <a16:creationId xmlns:a16="http://schemas.microsoft.com/office/drawing/2014/main" id="{9FBC76CA-E909-453D-99C2-E3803DBB602D}"/>
                  </a:ext>
                </a:extLst>
              </p:cNvPr>
              <p:cNvSpPr/>
              <p:nvPr/>
            </p:nvSpPr>
            <p:spPr>
              <a:xfrm>
                <a:off x="8770278" y="4644025"/>
                <a:ext cx="412718" cy="410636"/>
              </a:xfrm>
              <a:custGeom>
                <a:avLst/>
                <a:gdLst>
                  <a:gd name="connsiteX0" fmla="*/ 186413 w 412718"/>
                  <a:gd name="connsiteY0" fmla="*/ 12538 h 410636"/>
                  <a:gd name="connsiteX1" fmla="*/ 192857 w 412718"/>
                  <a:gd name="connsiteY1" fmla="*/ 35040 h 410636"/>
                  <a:gd name="connsiteX2" fmla="*/ 204703 w 412718"/>
                  <a:gd name="connsiteY2" fmla="*/ 29439 h 410636"/>
                  <a:gd name="connsiteX3" fmla="*/ 216995 w 412718"/>
                  <a:gd name="connsiteY3" fmla="*/ 35040 h 410636"/>
                  <a:gd name="connsiteX4" fmla="*/ 215111 w 412718"/>
                  <a:gd name="connsiteY4" fmla="*/ 20864 h 410636"/>
                  <a:gd name="connsiteX5" fmla="*/ 224231 w 412718"/>
                  <a:gd name="connsiteY5" fmla="*/ 12984 h 410636"/>
                  <a:gd name="connsiteX6" fmla="*/ 211543 w 412718"/>
                  <a:gd name="connsiteY6" fmla="*/ 11348 h 410636"/>
                  <a:gd name="connsiteX7" fmla="*/ 208668 w 412718"/>
                  <a:gd name="connsiteY7" fmla="*/ 5648 h 410636"/>
                  <a:gd name="connsiteX8" fmla="*/ 207330 w 412718"/>
                  <a:gd name="connsiteY8" fmla="*/ 2675 h 410636"/>
                  <a:gd name="connsiteX9" fmla="*/ 206537 w 412718"/>
                  <a:gd name="connsiteY9" fmla="*/ 1584 h 410636"/>
                  <a:gd name="connsiteX10" fmla="*/ 204901 w 412718"/>
                  <a:gd name="connsiteY10" fmla="*/ -51 h 410636"/>
                  <a:gd name="connsiteX11" fmla="*/ 186413 w 412718"/>
                  <a:gd name="connsiteY11" fmla="*/ 12538 h 410636"/>
                  <a:gd name="connsiteX12" fmla="*/ -1136 w 412718"/>
                  <a:gd name="connsiteY12" fmla="*/ 205837 h 410636"/>
                  <a:gd name="connsiteX13" fmla="*/ 10314 w 412718"/>
                  <a:gd name="connsiteY13" fmla="*/ 218228 h 410636"/>
                  <a:gd name="connsiteX14" fmla="*/ 11106 w 412718"/>
                  <a:gd name="connsiteY14" fmla="*/ 225068 h 410636"/>
                  <a:gd name="connsiteX15" fmla="*/ 20672 w 412718"/>
                  <a:gd name="connsiteY15" fmla="*/ 216989 h 410636"/>
                  <a:gd name="connsiteX16" fmla="*/ 34054 w 412718"/>
                  <a:gd name="connsiteY16" fmla="*/ 219417 h 410636"/>
                  <a:gd name="connsiteX17" fmla="*/ 28553 w 412718"/>
                  <a:gd name="connsiteY17" fmla="*/ 207671 h 410636"/>
                  <a:gd name="connsiteX18" fmla="*/ 34253 w 412718"/>
                  <a:gd name="connsiteY18" fmla="*/ 195180 h 410636"/>
                  <a:gd name="connsiteX19" fmla="*/ 20722 w 412718"/>
                  <a:gd name="connsiteY19" fmla="*/ 196915 h 410636"/>
                  <a:gd name="connsiteX20" fmla="*/ 12841 w 412718"/>
                  <a:gd name="connsiteY20" fmla="*/ 188043 h 410636"/>
                  <a:gd name="connsiteX21" fmla="*/ 9768 w 412718"/>
                  <a:gd name="connsiteY21" fmla="*/ 200385 h 410636"/>
                  <a:gd name="connsiteX22" fmla="*/ -1136 w 412718"/>
                  <a:gd name="connsiteY22" fmla="*/ 205589 h 410636"/>
                  <a:gd name="connsiteX23" fmla="*/ 329158 w 412718"/>
                  <a:gd name="connsiteY23" fmla="*/ 68793 h 410636"/>
                  <a:gd name="connsiteX24" fmla="*/ 317956 w 412718"/>
                  <a:gd name="connsiteY24" fmla="*/ 76376 h 410636"/>
                  <a:gd name="connsiteX25" fmla="*/ 330248 w 412718"/>
                  <a:gd name="connsiteY25" fmla="*/ 81332 h 410636"/>
                  <a:gd name="connsiteX26" fmla="*/ 335204 w 412718"/>
                  <a:gd name="connsiteY26" fmla="*/ 93723 h 410636"/>
                  <a:gd name="connsiteX27" fmla="*/ 342986 w 412718"/>
                  <a:gd name="connsiteY27" fmla="*/ 83464 h 410636"/>
                  <a:gd name="connsiteX28" fmla="*/ 355278 w 412718"/>
                  <a:gd name="connsiteY28" fmla="*/ 83910 h 410636"/>
                  <a:gd name="connsiteX29" fmla="*/ 352056 w 412718"/>
                  <a:gd name="connsiteY29" fmla="*/ 78656 h 410636"/>
                  <a:gd name="connsiteX30" fmla="*/ 351758 w 412718"/>
                  <a:gd name="connsiteY30" fmla="*/ 60912 h 410636"/>
                  <a:gd name="connsiteX31" fmla="*/ 329108 w 412718"/>
                  <a:gd name="connsiteY31" fmla="*/ 56352 h 410636"/>
                  <a:gd name="connsiteX32" fmla="*/ 67014 w 412718"/>
                  <a:gd name="connsiteY32" fmla="*/ 327021 h 410636"/>
                  <a:gd name="connsiteX33" fmla="*/ 54227 w 412718"/>
                  <a:gd name="connsiteY33" fmla="*/ 326277 h 410636"/>
                  <a:gd name="connsiteX34" fmla="*/ 61017 w 412718"/>
                  <a:gd name="connsiteY34" fmla="*/ 336735 h 410636"/>
                  <a:gd name="connsiteX35" fmla="*/ 57448 w 412718"/>
                  <a:gd name="connsiteY35" fmla="*/ 349275 h 410636"/>
                  <a:gd name="connsiteX36" fmla="*/ 70385 w 412718"/>
                  <a:gd name="connsiteY36" fmla="*/ 346648 h 410636"/>
                  <a:gd name="connsiteX37" fmla="*/ 80298 w 412718"/>
                  <a:gd name="connsiteY37" fmla="*/ 353834 h 410636"/>
                  <a:gd name="connsiteX38" fmla="*/ 80298 w 412718"/>
                  <a:gd name="connsiteY38" fmla="*/ 341691 h 410636"/>
                  <a:gd name="connsiteX39" fmla="*/ 91598 w 412718"/>
                  <a:gd name="connsiteY39" fmla="*/ 333662 h 410636"/>
                  <a:gd name="connsiteX40" fmla="*/ 79207 w 412718"/>
                  <a:gd name="connsiteY40" fmla="*/ 329201 h 410636"/>
                  <a:gd name="connsiteX41" fmla="*/ 74250 w 412718"/>
                  <a:gd name="connsiteY41" fmla="*/ 316463 h 410636"/>
                  <a:gd name="connsiteX42" fmla="*/ 67014 w 412718"/>
                  <a:gd name="connsiteY42" fmla="*/ 327021 h 410636"/>
                  <a:gd name="connsiteX43" fmla="*/ 317411 w 412718"/>
                  <a:gd name="connsiteY43" fmla="*/ 334406 h 410636"/>
                  <a:gd name="connsiteX44" fmla="*/ 319294 w 412718"/>
                  <a:gd name="connsiteY44" fmla="*/ 336437 h 410636"/>
                  <a:gd name="connsiteX45" fmla="*/ 321723 w 412718"/>
                  <a:gd name="connsiteY45" fmla="*/ 338371 h 410636"/>
                  <a:gd name="connsiteX46" fmla="*/ 327373 w 412718"/>
                  <a:gd name="connsiteY46" fmla="*/ 355371 h 410636"/>
                  <a:gd name="connsiteX47" fmla="*/ 336791 w 412718"/>
                  <a:gd name="connsiteY47" fmla="*/ 348730 h 410636"/>
                  <a:gd name="connsiteX48" fmla="*/ 350222 w 412718"/>
                  <a:gd name="connsiteY48" fmla="*/ 351852 h 410636"/>
                  <a:gd name="connsiteX49" fmla="*/ 347694 w 412718"/>
                  <a:gd name="connsiteY49" fmla="*/ 338817 h 410636"/>
                  <a:gd name="connsiteX50" fmla="*/ 354831 w 412718"/>
                  <a:gd name="connsiteY50" fmla="*/ 329400 h 410636"/>
                  <a:gd name="connsiteX51" fmla="*/ 335403 w 412718"/>
                  <a:gd name="connsiteY51" fmla="*/ 319487 h 410636"/>
                  <a:gd name="connsiteX52" fmla="*/ 333916 w 412718"/>
                  <a:gd name="connsiteY52" fmla="*/ 318049 h 410636"/>
                  <a:gd name="connsiteX53" fmla="*/ 317609 w 412718"/>
                  <a:gd name="connsiteY53" fmla="*/ 334406 h 410636"/>
                  <a:gd name="connsiteX54" fmla="*/ 389824 w 412718"/>
                  <a:gd name="connsiteY54" fmla="*/ 195627 h 410636"/>
                  <a:gd name="connsiteX55" fmla="*/ 376392 w 412718"/>
                  <a:gd name="connsiteY55" fmla="*/ 193495 h 410636"/>
                  <a:gd name="connsiteX56" fmla="*/ 376392 w 412718"/>
                  <a:gd name="connsiteY56" fmla="*/ 217484 h 410636"/>
                  <a:gd name="connsiteX57" fmla="*/ 389873 w 412718"/>
                  <a:gd name="connsiteY57" fmla="*/ 215799 h 410636"/>
                  <a:gd name="connsiteX58" fmla="*/ 397754 w 412718"/>
                  <a:gd name="connsiteY58" fmla="*/ 224621 h 410636"/>
                  <a:gd name="connsiteX59" fmla="*/ 399390 w 412718"/>
                  <a:gd name="connsiteY59" fmla="*/ 218575 h 410636"/>
                  <a:gd name="connsiteX60" fmla="*/ 411582 w 412718"/>
                  <a:gd name="connsiteY60" fmla="*/ 206481 h 410636"/>
                  <a:gd name="connsiteX61" fmla="*/ 406328 w 412718"/>
                  <a:gd name="connsiteY61" fmla="*/ 203210 h 410636"/>
                  <a:gd name="connsiteX62" fmla="*/ 399439 w 412718"/>
                  <a:gd name="connsiteY62" fmla="*/ 187201 h 410636"/>
                  <a:gd name="connsiteX63" fmla="*/ 390022 w 412718"/>
                  <a:gd name="connsiteY63" fmla="*/ 195825 h 410636"/>
                  <a:gd name="connsiteX64" fmla="*/ 60175 w 412718"/>
                  <a:gd name="connsiteY64" fmla="*/ 58682 h 410636"/>
                  <a:gd name="connsiteX65" fmla="*/ 59084 w 412718"/>
                  <a:gd name="connsiteY65" fmla="*/ 76079 h 410636"/>
                  <a:gd name="connsiteX66" fmla="*/ 55367 w 412718"/>
                  <a:gd name="connsiteY66" fmla="*/ 81035 h 410636"/>
                  <a:gd name="connsiteX67" fmla="*/ 67411 w 412718"/>
                  <a:gd name="connsiteY67" fmla="*/ 81035 h 410636"/>
                  <a:gd name="connsiteX68" fmla="*/ 76382 w 412718"/>
                  <a:gd name="connsiteY68" fmla="*/ 92286 h 410636"/>
                  <a:gd name="connsiteX69" fmla="*/ 93085 w 412718"/>
                  <a:gd name="connsiteY69" fmla="*/ 75930 h 410636"/>
                  <a:gd name="connsiteX70" fmla="*/ 83866 w 412718"/>
                  <a:gd name="connsiteY70" fmla="*/ 68694 h 410636"/>
                  <a:gd name="connsiteX71" fmla="*/ 82974 w 412718"/>
                  <a:gd name="connsiteY71" fmla="*/ 54964 h 410636"/>
                  <a:gd name="connsiteX72" fmla="*/ 73606 w 412718"/>
                  <a:gd name="connsiteY72" fmla="*/ 61408 h 410636"/>
                  <a:gd name="connsiteX73" fmla="*/ 60373 w 412718"/>
                  <a:gd name="connsiteY73" fmla="*/ 58880 h 410636"/>
                  <a:gd name="connsiteX74" fmla="*/ 193997 w 412718"/>
                  <a:gd name="connsiteY74" fmla="*/ 388529 h 410636"/>
                  <a:gd name="connsiteX75" fmla="*/ 184927 w 412718"/>
                  <a:gd name="connsiteY75" fmla="*/ 397550 h 410636"/>
                  <a:gd name="connsiteX76" fmla="*/ 197863 w 412718"/>
                  <a:gd name="connsiteY76" fmla="*/ 400375 h 410636"/>
                  <a:gd name="connsiteX77" fmla="*/ 203513 w 412718"/>
                  <a:gd name="connsiteY77" fmla="*/ 410585 h 410636"/>
                  <a:gd name="connsiteX78" fmla="*/ 209510 w 412718"/>
                  <a:gd name="connsiteY78" fmla="*/ 399929 h 410636"/>
                  <a:gd name="connsiteX79" fmla="*/ 222645 w 412718"/>
                  <a:gd name="connsiteY79" fmla="*/ 398640 h 410636"/>
                  <a:gd name="connsiteX80" fmla="*/ 214665 w 412718"/>
                  <a:gd name="connsiteY80" fmla="*/ 389719 h 410636"/>
                  <a:gd name="connsiteX81" fmla="*/ 216301 w 412718"/>
                  <a:gd name="connsiteY81" fmla="*/ 375742 h 410636"/>
                  <a:gd name="connsiteX82" fmla="*/ 204356 w 412718"/>
                  <a:gd name="connsiteY82" fmla="*/ 381342 h 410636"/>
                  <a:gd name="connsiteX83" fmla="*/ 192213 w 412718"/>
                  <a:gd name="connsiteY83" fmla="*/ 375543 h 410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Lst>
                <a:rect l="l" t="t" r="r" b="b"/>
                <a:pathLst>
                  <a:path w="412718" h="410636">
                    <a:moveTo>
                      <a:pt x="186413" y="12538"/>
                    </a:moveTo>
                    <a:cubicBezTo>
                      <a:pt x="196326" y="25523"/>
                      <a:pt x="195335" y="12934"/>
                      <a:pt x="192857" y="35040"/>
                    </a:cubicBezTo>
                    <a:cubicBezTo>
                      <a:pt x="196178" y="33900"/>
                      <a:pt x="202770" y="29637"/>
                      <a:pt x="204703" y="29439"/>
                    </a:cubicBezTo>
                    <a:cubicBezTo>
                      <a:pt x="207429" y="29439"/>
                      <a:pt x="213178" y="33900"/>
                      <a:pt x="216995" y="35040"/>
                    </a:cubicBezTo>
                    <a:lnTo>
                      <a:pt x="215111" y="20864"/>
                    </a:lnTo>
                    <a:cubicBezTo>
                      <a:pt x="218779" y="19070"/>
                      <a:pt x="221901" y="16354"/>
                      <a:pt x="224231" y="12984"/>
                    </a:cubicBezTo>
                    <a:lnTo>
                      <a:pt x="211543" y="11348"/>
                    </a:lnTo>
                    <a:cubicBezTo>
                      <a:pt x="210700" y="9663"/>
                      <a:pt x="209659" y="7681"/>
                      <a:pt x="208668" y="5648"/>
                    </a:cubicBezTo>
                    <a:cubicBezTo>
                      <a:pt x="208122" y="4459"/>
                      <a:pt x="207875" y="3616"/>
                      <a:pt x="207330" y="2675"/>
                    </a:cubicBezTo>
                    <a:lnTo>
                      <a:pt x="206537" y="1584"/>
                    </a:lnTo>
                    <a:cubicBezTo>
                      <a:pt x="205495" y="196"/>
                      <a:pt x="206239" y="989"/>
                      <a:pt x="204901" y="-51"/>
                    </a:cubicBezTo>
                    <a:cubicBezTo>
                      <a:pt x="199449" y="13925"/>
                      <a:pt x="200391" y="9266"/>
                      <a:pt x="186413" y="12538"/>
                    </a:cubicBezTo>
                    <a:close/>
                    <a:moveTo>
                      <a:pt x="-1136" y="205837"/>
                    </a:moveTo>
                    <a:cubicBezTo>
                      <a:pt x="5208" y="213222"/>
                      <a:pt x="9223" y="205837"/>
                      <a:pt x="10314" y="218228"/>
                    </a:cubicBezTo>
                    <a:cubicBezTo>
                      <a:pt x="10314" y="220508"/>
                      <a:pt x="10660" y="222936"/>
                      <a:pt x="11106" y="225068"/>
                    </a:cubicBezTo>
                    <a:cubicBezTo>
                      <a:pt x="14923" y="224076"/>
                      <a:pt x="15765" y="220756"/>
                      <a:pt x="20672" y="216989"/>
                    </a:cubicBezTo>
                    <a:lnTo>
                      <a:pt x="34054" y="219417"/>
                    </a:lnTo>
                    <a:cubicBezTo>
                      <a:pt x="32914" y="215898"/>
                      <a:pt x="28751" y="209851"/>
                      <a:pt x="28553" y="207671"/>
                    </a:cubicBezTo>
                    <a:cubicBezTo>
                      <a:pt x="28553" y="204746"/>
                      <a:pt x="32865" y="198749"/>
                      <a:pt x="34253" y="195180"/>
                    </a:cubicBezTo>
                    <a:lnTo>
                      <a:pt x="20722" y="196915"/>
                    </a:lnTo>
                    <a:cubicBezTo>
                      <a:pt x="16707" y="192901"/>
                      <a:pt x="16856" y="191116"/>
                      <a:pt x="12841" y="188043"/>
                    </a:cubicBezTo>
                    <a:cubicBezTo>
                      <a:pt x="10908" y="190868"/>
                      <a:pt x="11751" y="197956"/>
                      <a:pt x="9768" y="200385"/>
                    </a:cubicBezTo>
                    <a:cubicBezTo>
                      <a:pt x="6299" y="202461"/>
                      <a:pt x="2631" y="204201"/>
                      <a:pt x="-1136" y="205589"/>
                    </a:cubicBezTo>
                    <a:close/>
                    <a:moveTo>
                      <a:pt x="329158" y="68793"/>
                    </a:moveTo>
                    <a:cubicBezTo>
                      <a:pt x="325540" y="70973"/>
                      <a:pt x="321723" y="73749"/>
                      <a:pt x="317956" y="76376"/>
                    </a:cubicBezTo>
                    <a:cubicBezTo>
                      <a:pt x="321029" y="78953"/>
                      <a:pt x="327225" y="78408"/>
                      <a:pt x="330248" y="81332"/>
                    </a:cubicBezTo>
                    <a:cubicBezTo>
                      <a:pt x="333271" y="84257"/>
                      <a:pt x="332429" y="90551"/>
                      <a:pt x="335204" y="93723"/>
                    </a:cubicBezTo>
                    <a:cubicBezTo>
                      <a:pt x="337534" y="90105"/>
                      <a:pt x="340111" y="86675"/>
                      <a:pt x="342986" y="83464"/>
                    </a:cubicBezTo>
                    <a:lnTo>
                      <a:pt x="355278" y="83910"/>
                    </a:lnTo>
                    <a:cubicBezTo>
                      <a:pt x="354485" y="82006"/>
                      <a:pt x="353394" y="80232"/>
                      <a:pt x="352056" y="78656"/>
                    </a:cubicBezTo>
                    <a:cubicBezTo>
                      <a:pt x="345018" y="69437"/>
                      <a:pt x="349727" y="72014"/>
                      <a:pt x="351758" y="60912"/>
                    </a:cubicBezTo>
                    <a:cubicBezTo>
                      <a:pt x="333172" y="65026"/>
                      <a:pt x="346059" y="66959"/>
                      <a:pt x="329108" y="56352"/>
                    </a:cubicBezTo>
                    <a:close/>
                    <a:moveTo>
                      <a:pt x="67014" y="327021"/>
                    </a:moveTo>
                    <a:lnTo>
                      <a:pt x="54227" y="326277"/>
                    </a:lnTo>
                    <a:cubicBezTo>
                      <a:pt x="55664" y="329201"/>
                      <a:pt x="60720" y="335298"/>
                      <a:pt x="61017" y="336735"/>
                    </a:cubicBezTo>
                    <a:cubicBezTo>
                      <a:pt x="60274" y="341027"/>
                      <a:pt x="59084" y="345230"/>
                      <a:pt x="57448" y="349275"/>
                    </a:cubicBezTo>
                    <a:cubicBezTo>
                      <a:pt x="61166" y="348581"/>
                      <a:pt x="67361" y="345458"/>
                      <a:pt x="70385" y="346648"/>
                    </a:cubicBezTo>
                    <a:cubicBezTo>
                      <a:pt x="73408" y="347837"/>
                      <a:pt x="76084" y="352645"/>
                      <a:pt x="80298" y="353834"/>
                    </a:cubicBezTo>
                    <a:lnTo>
                      <a:pt x="80298" y="341691"/>
                    </a:lnTo>
                    <a:lnTo>
                      <a:pt x="91598" y="333662"/>
                    </a:lnTo>
                    <a:cubicBezTo>
                      <a:pt x="88475" y="331680"/>
                      <a:pt x="80991" y="330787"/>
                      <a:pt x="79207" y="329201"/>
                    </a:cubicBezTo>
                    <a:cubicBezTo>
                      <a:pt x="77423" y="327615"/>
                      <a:pt x="76828" y="319685"/>
                      <a:pt x="74250" y="316463"/>
                    </a:cubicBezTo>
                    <a:cubicBezTo>
                      <a:pt x="71673" y="319849"/>
                      <a:pt x="69244" y="323373"/>
                      <a:pt x="67014" y="327021"/>
                    </a:cubicBezTo>
                    <a:close/>
                    <a:moveTo>
                      <a:pt x="317411" y="334406"/>
                    </a:moveTo>
                    <a:lnTo>
                      <a:pt x="319294" y="336437"/>
                    </a:lnTo>
                    <a:cubicBezTo>
                      <a:pt x="320335" y="337330"/>
                      <a:pt x="320880" y="337726"/>
                      <a:pt x="321723" y="338371"/>
                    </a:cubicBezTo>
                    <a:cubicBezTo>
                      <a:pt x="331091" y="345260"/>
                      <a:pt x="326679" y="341790"/>
                      <a:pt x="327373" y="355371"/>
                    </a:cubicBezTo>
                    <a:cubicBezTo>
                      <a:pt x="330694" y="353934"/>
                      <a:pt x="333866" y="350117"/>
                      <a:pt x="336791" y="348730"/>
                    </a:cubicBezTo>
                    <a:cubicBezTo>
                      <a:pt x="339715" y="347342"/>
                      <a:pt x="346356" y="351059"/>
                      <a:pt x="350222" y="351852"/>
                    </a:cubicBezTo>
                    <a:cubicBezTo>
                      <a:pt x="349429" y="348036"/>
                      <a:pt x="346604" y="341592"/>
                      <a:pt x="347694" y="338817"/>
                    </a:cubicBezTo>
                    <a:cubicBezTo>
                      <a:pt x="348785" y="336041"/>
                      <a:pt x="353196" y="333018"/>
                      <a:pt x="354831" y="329400"/>
                    </a:cubicBezTo>
                    <a:cubicBezTo>
                      <a:pt x="335898" y="329053"/>
                      <a:pt x="345415" y="330242"/>
                      <a:pt x="335403" y="319487"/>
                    </a:cubicBezTo>
                    <a:cubicBezTo>
                      <a:pt x="335006" y="318932"/>
                      <a:pt x="334461" y="318451"/>
                      <a:pt x="333916" y="318049"/>
                    </a:cubicBezTo>
                    <a:cubicBezTo>
                      <a:pt x="330397" y="333166"/>
                      <a:pt x="331983" y="330341"/>
                      <a:pt x="317609" y="334406"/>
                    </a:cubicBezTo>
                    <a:close/>
                    <a:moveTo>
                      <a:pt x="389824" y="195627"/>
                    </a:moveTo>
                    <a:lnTo>
                      <a:pt x="376392" y="193495"/>
                    </a:lnTo>
                    <a:cubicBezTo>
                      <a:pt x="383925" y="208811"/>
                      <a:pt x="383628" y="202962"/>
                      <a:pt x="376392" y="217484"/>
                    </a:cubicBezTo>
                    <a:lnTo>
                      <a:pt x="389873" y="215799"/>
                    </a:lnTo>
                    <a:cubicBezTo>
                      <a:pt x="393838" y="219615"/>
                      <a:pt x="393838" y="221103"/>
                      <a:pt x="397754" y="224621"/>
                    </a:cubicBezTo>
                    <a:lnTo>
                      <a:pt x="399390" y="218575"/>
                    </a:lnTo>
                    <a:cubicBezTo>
                      <a:pt x="400678" y="208315"/>
                      <a:pt x="402463" y="212528"/>
                      <a:pt x="411582" y="206481"/>
                    </a:cubicBezTo>
                    <a:lnTo>
                      <a:pt x="406328" y="203210"/>
                    </a:lnTo>
                    <a:cubicBezTo>
                      <a:pt x="399687" y="199889"/>
                      <a:pt x="401372" y="201723"/>
                      <a:pt x="399439" y="187201"/>
                    </a:cubicBezTo>
                    <a:cubicBezTo>
                      <a:pt x="396664" y="189431"/>
                      <a:pt x="393442" y="192950"/>
                      <a:pt x="390022" y="195825"/>
                    </a:cubicBezTo>
                    <a:close/>
                    <a:moveTo>
                      <a:pt x="60175" y="58682"/>
                    </a:moveTo>
                    <a:cubicBezTo>
                      <a:pt x="62603" y="72163"/>
                      <a:pt x="65676" y="67504"/>
                      <a:pt x="59084" y="76079"/>
                    </a:cubicBezTo>
                    <a:cubicBezTo>
                      <a:pt x="57647" y="77580"/>
                      <a:pt x="56408" y="79241"/>
                      <a:pt x="55367" y="81035"/>
                    </a:cubicBezTo>
                    <a:lnTo>
                      <a:pt x="67411" y="81035"/>
                    </a:lnTo>
                    <a:cubicBezTo>
                      <a:pt x="70038" y="85050"/>
                      <a:pt x="73061" y="88811"/>
                      <a:pt x="76382" y="92286"/>
                    </a:cubicBezTo>
                    <a:cubicBezTo>
                      <a:pt x="78414" y="80490"/>
                      <a:pt x="79157" y="77764"/>
                      <a:pt x="93085" y="75930"/>
                    </a:cubicBezTo>
                    <a:cubicBezTo>
                      <a:pt x="90309" y="72907"/>
                      <a:pt x="86146" y="71221"/>
                      <a:pt x="83866" y="68694"/>
                    </a:cubicBezTo>
                    <a:cubicBezTo>
                      <a:pt x="81586" y="66166"/>
                      <a:pt x="83371" y="60119"/>
                      <a:pt x="82974" y="54964"/>
                    </a:cubicBezTo>
                    <a:cubicBezTo>
                      <a:pt x="80000" y="56600"/>
                      <a:pt x="76035" y="60367"/>
                      <a:pt x="73606" y="61408"/>
                    </a:cubicBezTo>
                    <a:cubicBezTo>
                      <a:pt x="70583" y="63390"/>
                      <a:pt x="64238" y="59772"/>
                      <a:pt x="60373" y="58880"/>
                    </a:cubicBezTo>
                    <a:close/>
                    <a:moveTo>
                      <a:pt x="193997" y="388529"/>
                    </a:moveTo>
                    <a:cubicBezTo>
                      <a:pt x="190626" y="391801"/>
                      <a:pt x="185323" y="395865"/>
                      <a:pt x="184927" y="397550"/>
                    </a:cubicBezTo>
                    <a:cubicBezTo>
                      <a:pt x="188694" y="397996"/>
                      <a:pt x="195434" y="398045"/>
                      <a:pt x="197863" y="400375"/>
                    </a:cubicBezTo>
                    <a:cubicBezTo>
                      <a:pt x="199003" y="401465"/>
                      <a:pt x="200837" y="407314"/>
                      <a:pt x="203513" y="410585"/>
                    </a:cubicBezTo>
                    <a:lnTo>
                      <a:pt x="209510" y="399929"/>
                    </a:lnTo>
                    <a:lnTo>
                      <a:pt x="222645" y="398640"/>
                    </a:lnTo>
                    <a:cubicBezTo>
                      <a:pt x="220861" y="395567"/>
                      <a:pt x="215656" y="392693"/>
                      <a:pt x="214665" y="389719"/>
                    </a:cubicBezTo>
                    <a:cubicBezTo>
                      <a:pt x="214715" y="385015"/>
                      <a:pt x="215260" y="380326"/>
                      <a:pt x="216301" y="375742"/>
                    </a:cubicBezTo>
                    <a:cubicBezTo>
                      <a:pt x="212435" y="377888"/>
                      <a:pt x="208470" y="379761"/>
                      <a:pt x="204356" y="381342"/>
                    </a:cubicBezTo>
                    <a:cubicBezTo>
                      <a:pt x="200143" y="379727"/>
                      <a:pt x="196128" y="377784"/>
                      <a:pt x="192213" y="375543"/>
                    </a:cubicBezTo>
                    <a:close/>
                  </a:path>
                </a:pathLst>
              </a:custGeom>
              <a:solidFill>
                <a:srgbClr val="FFFFFF"/>
              </a:solidFill>
              <a:ln w="4948" cap="flat">
                <a:noFill/>
                <a:prstDash val="solid"/>
                <a:miter/>
              </a:ln>
            </p:spPr>
            <p:txBody>
              <a:bodyPr rtlCol="0" anchor="ctr"/>
              <a:lstStyle/>
              <a:p>
                <a:endParaRPr lang="fr-FR"/>
              </a:p>
            </p:txBody>
          </p:sp>
          <p:sp>
            <p:nvSpPr>
              <p:cNvPr id="259" name="Graphique 5">
                <a:extLst>
                  <a:ext uri="{FF2B5EF4-FFF2-40B4-BE49-F238E27FC236}">
                    <a16:creationId xmlns:a16="http://schemas.microsoft.com/office/drawing/2014/main" id="{C163EF1D-DB20-44B9-9014-BFF786308513}"/>
                  </a:ext>
                </a:extLst>
              </p:cNvPr>
              <p:cNvSpPr/>
              <p:nvPr/>
            </p:nvSpPr>
            <p:spPr>
              <a:xfrm>
                <a:off x="8815629" y="5004900"/>
                <a:ext cx="348383" cy="60071"/>
              </a:xfrm>
              <a:custGeom>
                <a:avLst/>
                <a:gdLst>
                  <a:gd name="connsiteX0" fmla="*/ 599 w 348383"/>
                  <a:gd name="connsiteY0" fmla="*/ 22649 h 60071"/>
                  <a:gd name="connsiteX1" fmla="*/ -1136 w 348383"/>
                  <a:gd name="connsiteY1" fmla="*/ 24334 h 60071"/>
                  <a:gd name="connsiteX2" fmla="*/ 599 w 348383"/>
                  <a:gd name="connsiteY2" fmla="*/ 22649 h 60071"/>
                  <a:gd name="connsiteX3" fmla="*/ 345563 w 348383"/>
                  <a:gd name="connsiteY3" fmla="*/ -51 h 60071"/>
                  <a:gd name="connsiteX4" fmla="*/ 347248 w 348383"/>
                  <a:gd name="connsiteY4" fmla="*/ 989 h 60071"/>
                  <a:gd name="connsiteX5" fmla="*/ 4117 w 348383"/>
                  <a:gd name="connsiteY5" fmla="*/ 25226 h 60071"/>
                  <a:gd name="connsiteX6" fmla="*/ 3077 w 348383"/>
                  <a:gd name="connsiteY6" fmla="*/ 26961 h 60071"/>
                  <a:gd name="connsiteX7" fmla="*/ 311413 w 348383"/>
                  <a:gd name="connsiteY7" fmla="*/ 33057 h 60071"/>
                  <a:gd name="connsiteX8" fmla="*/ 311860 w 348383"/>
                  <a:gd name="connsiteY8" fmla="*/ 34941 h 60071"/>
                  <a:gd name="connsiteX9" fmla="*/ 51798 w 348383"/>
                  <a:gd name="connsiteY9" fmla="*/ 58335 h 60071"/>
                  <a:gd name="connsiteX10" fmla="*/ 50807 w 348383"/>
                  <a:gd name="connsiteY10" fmla="*/ 60020 h 60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48383" h="60071">
                    <a:moveTo>
                      <a:pt x="599" y="22649"/>
                    </a:moveTo>
                    <a:cubicBezTo>
                      <a:pt x="-1533" y="23194"/>
                      <a:pt x="-591" y="22252"/>
                      <a:pt x="-1136" y="24334"/>
                    </a:cubicBezTo>
                    <a:cubicBezTo>
                      <a:pt x="1144" y="23987"/>
                      <a:pt x="-145" y="24681"/>
                      <a:pt x="599" y="22649"/>
                    </a:cubicBezTo>
                    <a:close/>
                    <a:moveTo>
                      <a:pt x="345563" y="-51"/>
                    </a:moveTo>
                    <a:lnTo>
                      <a:pt x="347248" y="989"/>
                    </a:lnTo>
                    <a:close/>
                    <a:moveTo>
                      <a:pt x="4117" y="25226"/>
                    </a:moveTo>
                    <a:lnTo>
                      <a:pt x="3077" y="26961"/>
                    </a:lnTo>
                    <a:close/>
                    <a:moveTo>
                      <a:pt x="311413" y="33057"/>
                    </a:moveTo>
                    <a:lnTo>
                      <a:pt x="311860" y="34941"/>
                    </a:lnTo>
                    <a:close/>
                    <a:moveTo>
                      <a:pt x="51798" y="58335"/>
                    </a:moveTo>
                    <a:lnTo>
                      <a:pt x="50807" y="60020"/>
                    </a:lnTo>
                    <a:close/>
                  </a:path>
                </a:pathLst>
              </a:custGeom>
              <a:solidFill>
                <a:srgbClr val="161617"/>
              </a:solidFill>
              <a:ln w="4948" cap="flat">
                <a:noFill/>
                <a:prstDash val="solid"/>
                <a:miter/>
              </a:ln>
            </p:spPr>
            <p:txBody>
              <a:bodyPr rtlCol="0" anchor="ctr"/>
              <a:lstStyle/>
              <a:p>
                <a:endParaRPr lang="fr-FR"/>
              </a:p>
            </p:txBody>
          </p:sp>
        </p:grpSp>
        <p:grpSp>
          <p:nvGrpSpPr>
            <p:cNvPr id="208" name="Graphique 5">
              <a:extLst>
                <a:ext uri="{FF2B5EF4-FFF2-40B4-BE49-F238E27FC236}">
                  <a16:creationId xmlns:a16="http://schemas.microsoft.com/office/drawing/2014/main" id="{DAFAA17F-6A97-4823-961E-8CD6EF50326A}"/>
                </a:ext>
              </a:extLst>
            </p:cNvPr>
            <p:cNvGrpSpPr/>
            <p:nvPr/>
          </p:nvGrpSpPr>
          <p:grpSpPr>
            <a:xfrm>
              <a:off x="8422033" y="4110856"/>
              <a:ext cx="1841405" cy="2160953"/>
              <a:chOff x="8269633" y="3958456"/>
              <a:chExt cx="1841405" cy="2160953"/>
            </a:xfrm>
          </p:grpSpPr>
          <p:sp>
            <p:nvSpPr>
              <p:cNvPr id="223" name="Graphique 5">
                <a:extLst>
                  <a:ext uri="{FF2B5EF4-FFF2-40B4-BE49-F238E27FC236}">
                    <a16:creationId xmlns:a16="http://schemas.microsoft.com/office/drawing/2014/main" id="{55F426AA-32B9-48FF-A09D-B45EA5C97AC4}"/>
                  </a:ext>
                </a:extLst>
              </p:cNvPr>
              <p:cNvSpPr/>
              <p:nvPr/>
            </p:nvSpPr>
            <p:spPr>
              <a:xfrm>
                <a:off x="9277217" y="5879277"/>
                <a:ext cx="361022" cy="240132"/>
              </a:xfrm>
              <a:custGeom>
                <a:avLst/>
                <a:gdLst>
                  <a:gd name="connsiteX0" fmla="*/ 359887 w 361022"/>
                  <a:gd name="connsiteY0" fmla="*/ 79874 h 240132"/>
                  <a:gd name="connsiteX1" fmla="*/ 284996 w 361022"/>
                  <a:gd name="connsiteY1" fmla="*/ 186734 h 240132"/>
                  <a:gd name="connsiteX2" fmla="*/ 140270 w 361022"/>
                  <a:gd name="connsiteY2" fmla="*/ 231341 h 240132"/>
                  <a:gd name="connsiteX3" fmla="*/ 161830 w 361022"/>
                  <a:gd name="connsiteY3" fmla="*/ 155161 h 240132"/>
                  <a:gd name="connsiteX4" fmla="*/ 38416 w 361022"/>
                  <a:gd name="connsiteY4" fmla="*/ 199471 h 240132"/>
                  <a:gd name="connsiteX5" fmla="*/ 129613 w 361022"/>
                  <a:gd name="connsiteY5" fmla="*/ 111545 h 240132"/>
                  <a:gd name="connsiteX6" fmla="*/ -938 w 361022"/>
                  <a:gd name="connsiteY6" fmla="*/ 146587 h 240132"/>
                  <a:gd name="connsiteX7" fmla="*/ 124062 w 361022"/>
                  <a:gd name="connsiteY7" fmla="*/ 56133 h 240132"/>
                  <a:gd name="connsiteX8" fmla="*/ 5109 w 361022"/>
                  <a:gd name="connsiteY8" fmla="*/ 65599 h 240132"/>
                  <a:gd name="connsiteX9" fmla="*/ 164853 w 361022"/>
                  <a:gd name="connsiteY9" fmla="*/ 324 h 240132"/>
                  <a:gd name="connsiteX10" fmla="*/ 359887 w 361022"/>
                  <a:gd name="connsiteY10" fmla="*/ 79874 h 2401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61022" h="240132">
                    <a:moveTo>
                      <a:pt x="359887" y="79874"/>
                    </a:moveTo>
                    <a:cubicBezTo>
                      <a:pt x="353196" y="148817"/>
                      <a:pt x="342788" y="193573"/>
                      <a:pt x="284996" y="186734"/>
                    </a:cubicBezTo>
                    <a:cubicBezTo>
                      <a:pt x="227204" y="179894"/>
                      <a:pt x="183192" y="203783"/>
                      <a:pt x="140270" y="231341"/>
                    </a:cubicBezTo>
                    <a:cubicBezTo>
                      <a:pt x="97347" y="258899"/>
                      <a:pt x="94720" y="217959"/>
                      <a:pt x="161830" y="155161"/>
                    </a:cubicBezTo>
                    <a:cubicBezTo>
                      <a:pt x="124855" y="166908"/>
                      <a:pt x="48725" y="213498"/>
                      <a:pt x="38416" y="199471"/>
                    </a:cubicBezTo>
                    <a:cubicBezTo>
                      <a:pt x="28107" y="185445"/>
                      <a:pt x="80892" y="138607"/>
                      <a:pt x="129613" y="111545"/>
                    </a:cubicBezTo>
                    <a:cubicBezTo>
                      <a:pt x="88029" y="123639"/>
                      <a:pt x="3721" y="163984"/>
                      <a:pt x="-938" y="146587"/>
                    </a:cubicBezTo>
                    <a:cubicBezTo>
                      <a:pt x="-5597" y="129190"/>
                      <a:pt x="73111" y="81906"/>
                      <a:pt x="124062" y="56133"/>
                    </a:cubicBezTo>
                    <a:cubicBezTo>
                      <a:pt x="88079" y="61089"/>
                      <a:pt x="11056" y="83641"/>
                      <a:pt x="5109" y="65599"/>
                    </a:cubicBezTo>
                    <a:cubicBezTo>
                      <a:pt x="-839" y="47558"/>
                      <a:pt x="77125" y="7065"/>
                      <a:pt x="164853" y="324"/>
                    </a:cubicBezTo>
                    <a:cubicBezTo>
                      <a:pt x="252581" y="-6417"/>
                      <a:pt x="359887" y="79874"/>
                      <a:pt x="359887" y="79874"/>
                    </a:cubicBezTo>
                    <a:close/>
                  </a:path>
                </a:pathLst>
              </a:custGeom>
              <a:solidFill>
                <a:srgbClr val="D19D82"/>
              </a:solidFill>
              <a:ln w="4948" cap="flat">
                <a:noFill/>
                <a:prstDash val="solid"/>
                <a:miter/>
              </a:ln>
            </p:spPr>
            <p:txBody>
              <a:bodyPr rtlCol="0" anchor="ctr"/>
              <a:lstStyle/>
              <a:p>
                <a:endParaRPr lang="fr-FR"/>
              </a:p>
            </p:txBody>
          </p:sp>
          <p:sp>
            <p:nvSpPr>
              <p:cNvPr id="224" name="Graphique 5">
                <a:extLst>
                  <a:ext uri="{FF2B5EF4-FFF2-40B4-BE49-F238E27FC236}">
                    <a16:creationId xmlns:a16="http://schemas.microsoft.com/office/drawing/2014/main" id="{99290BD9-0D03-485D-AF28-C18E49C1E836}"/>
                  </a:ext>
                </a:extLst>
              </p:cNvPr>
              <p:cNvSpPr/>
              <p:nvPr/>
            </p:nvSpPr>
            <p:spPr>
              <a:xfrm>
                <a:off x="9465162" y="5826088"/>
                <a:ext cx="89909" cy="98122"/>
              </a:xfrm>
              <a:custGeom>
                <a:avLst/>
                <a:gdLst>
                  <a:gd name="connsiteX0" fmla="*/ 88774 w 89909"/>
                  <a:gd name="connsiteY0" fmla="*/ 81269 h 98122"/>
                  <a:gd name="connsiteX1" fmla="*/ 5457 w 89909"/>
                  <a:gd name="connsiteY1" fmla="*/ 182 h 98122"/>
                  <a:gd name="connsiteX2" fmla="*/ 39259 w 89909"/>
                  <a:gd name="connsiteY2" fmla="*/ 98071 h 98122"/>
                </a:gdLst>
                <a:ahLst/>
                <a:cxnLst>
                  <a:cxn ang="0">
                    <a:pos x="connsiteX0" y="connsiteY0"/>
                  </a:cxn>
                  <a:cxn ang="0">
                    <a:pos x="connsiteX1" y="connsiteY1"/>
                  </a:cxn>
                  <a:cxn ang="0">
                    <a:pos x="connsiteX2" y="connsiteY2"/>
                  </a:cxn>
                </a:cxnLst>
                <a:rect l="l" t="t" r="r" b="b"/>
                <a:pathLst>
                  <a:path w="89909" h="98122">
                    <a:moveTo>
                      <a:pt x="88774" y="81269"/>
                    </a:moveTo>
                    <a:cubicBezTo>
                      <a:pt x="78167" y="37702"/>
                      <a:pt x="20376" y="-3535"/>
                      <a:pt x="5457" y="182"/>
                    </a:cubicBezTo>
                    <a:cubicBezTo>
                      <a:pt x="-20663" y="6725"/>
                      <a:pt x="39259" y="98071"/>
                      <a:pt x="39259" y="98071"/>
                    </a:cubicBezTo>
                    <a:close/>
                  </a:path>
                </a:pathLst>
              </a:custGeom>
              <a:solidFill>
                <a:srgbClr val="D19D82"/>
              </a:solidFill>
              <a:ln w="4948" cap="flat">
                <a:noFill/>
                <a:prstDash val="solid"/>
                <a:miter/>
              </a:ln>
            </p:spPr>
            <p:txBody>
              <a:bodyPr rtlCol="0" anchor="ctr"/>
              <a:lstStyle/>
              <a:p>
                <a:endParaRPr lang="fr-FR"/>
              </a:p>
            </p:txBody>
          </p:sp>
          <p:sp>
            <p:nvSpPr>
              <p:cNvPr id="225" name="Graphique 5">
                <a:extLst>
                  <a:ext uri="{FF2B5EF4-FFF2-40B4-BE49-F238E27FC236}">
                    <a16:creationId xmlns:a16="http://schemas.microsoft.com/office/drawing/2014/main" id="{C803422A-577E-48FE-B2B5-BDC9EF75BC2B}"/>
                  </a:ext>
                </a:extLst>
              </p:cNvPr>
              <p:cNvSpPr/>
              <p:nvPr/>
            </p:nvSpPr>
            <p:spPr>
              <a:xfrm>
                <a:off x="9535246" y="5869541"/>
                <a:ext cx="168418" cy="149881"/>
              </a:xfrm>
              <a:custGeom>
                <a:avLst/>
                <a:gdLst>
                  <a:gd name="connsiteX0" fmla="*/ 69642 w 168418"/>
                  <a:gd name="connsiteY0" fmla="*/ -51 h 149881"/>
                  <a:gd name="connsiteX1" fmla="*/ -1136 w 168418"/>
                  <a:gd name="connsiteY1" fmla="*/ 49513 h 149881"/>
                  <a:gd name="connsiteX2" fmla="*/ 101858 w 168418"/>
                  <a:gd name="connsiteY2" fmla="*/ 149830 h 149881"/>
                  <a:gd name="connsiteX3" fmla="*/ 167282 w 168418"/>
                  <a:gd name="connsiteY3" fmla="*/ 93030 h 149881"/>
                </a:gdLst>
                <a:ahLst/>
                <a:cxnLst>
                  <a:cxn ang="0">
                    <a:pos x="connsiteX0" y="connsiteY0"/>
                  </a:cxn>
                  <a:cxn ang="0">
                    <a:pos x="connsiteX1" y="connsiteY1"/>
                  </a:cxn>
                  <a:cxn ang="0">
                    <a:pos x="connsiteX2" y="connsiteY2"/>
                  </a:cxn>
                  <a:cxn ang="0">
                    <a:pos x="connsiteX3" y="connsiteY3"/>
                  </a:cxn>
                </a:cxnLst>
                <a:rect l="l" t="t" r="r" b="b"/>
                <a:pathLst>
                  <a:path w="168418" h="149881">
                    <a:moveTo>
                      <a:pt x="69642" y="-51"/>
                    </a:moveTo>
                    <a:lnTo>
                      <a:pt x="-1136" y="49513"/>
                    </a:lnTo>
                    <a:cubicBezTo>
                      <a:pt x="-1136" y="49513"/>
                      <a:pt x="-1879" y="131937"/>
                      <a:pt x="101858" y="149830"/>
                    </a:cubicBezTo>
                    <a:lnTo>
                      <a:pt x="167282" y="93030"/>
                    </a:lnTo>
                    <a:close/>
                  </a:path>
                </a:pathLst>
              </a:custGeom>
              <a:solidFill>
                <a:srgbClr val="AF0935"/>
              </a:solidFill>
              <a:ln w="4948" cap="flat">
                <a:noFill/>
                <a:prstDash val="solid"/>
                <a:miter/>
              </a:ln>
            </p:spPr>
            <p:txBody>
              <a:bodyPr rtlCol="0" anchor="ctr"/>
              <a:lstStyle/>
              <a:p>
                <a:endParaRPr lang="fr-FR"/>
              </a:p>
            </p:txBody>
          </p:sp>
          <p:sp>
            <p:nvSpPr>
              <p:cNvPr id="226" name="Graphique 5">
                <a:extLst>
                  <a:ext uri="{FF2B5EF4-FFF2-40B4-BE49-F238E27FC236}">
                    <a16:creationId xmlns:a16="http://schemas.microsoft.com/office/drawing/2014/main" id="{B4E57024-4726-489B-8B35-93DDAEEE011A}"/>
                  </a:ext>
                </a:extLst>
              </p:cNvPr>
              <p:cNvSpPr/>
              <p:nvPr/>
            </p:nvSpPr>
            <p:spPr>
              <a:xfrm>
                <a:off x="9165450" y="4055903"/>
                <a:ext cx="674167" cy="702217"/>
              </a:xfrm>
              <a:custGeom>
                <a:avLst/>
                <a:gdLst>
                  <a:gd name="connsiteX0" fmla="*/ 617570 w 674167"/>
                  <a:gd name="connsiteY0" fmla="*/ 662367 h 702217"/>
                  <a:gd name="connsiteX1" fmla="*/ 673032 w 674167"/>
                  <a:gd name="connsiteY1" fmla="*/ 475164 h 702217"/>
                  <a:gd name="connsiteX2" fmla="*/ 440082 w 674167"/>
                  <a:gd name="connsiteY2" fmla="*/ 115429 h 702217"/>
                  <a:gd name="connsiteX3" fmla="*/ 119701 w 674167"/>
                  <a:gd name="connsiteY3" fmla="*/ 1433 h 702217"/>
                  <a:gd name="connsiteX4" fmla="*/ -1136 w 674167"/>
                  <a:gd name="connsiteY4" fmla="*/ 3316 h 702217"/>
                  <a:gd name="connsiteX5" fmla="*/ 367371 w 674167"/>
                  <a:gd name="connsiteY5" fmla="*/ 702166 h 702217"/>
                  <a:gd name="connsiteX6" fmla="*/ 388436 w 674167"/>
                  <a:gd name="connsiteY6" fmla="*/ 588170 h 702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74167" h="702217">
                    <a:moveTo>
                      <a:pt x="617570" y="662367"/>
                    </a:moveTo>
                    <a:lnTo>
                      <a:pt x="673032" y="475164"/>
                    </a:lnTo>
                    <a:cubicBezTo>
                      <a:pt x="577225" y="290192"/>
                      <a:pt x="503721" y="161177"/>
                      <a:pt x="440082" y="115429"/>
                    </a:cubicBezTo>
                    <a:cubicBezTo>
                      <a:pt x="371237" y="65866"/>
                      <a:pt x="251739" y="7132"/>
                      <a:pt x="119701" y="1433"/>
                    </a:cubicBezTo>
                    <a:cubicBezTo>
                      <a:pt x="24092" y="-2780"/>
                      <a:pt x="-1136" y="3316"/>
                      <a:pt x="-1136" y="3316"/>
                    </a:cubicBezTo>
                    <a:cubicBezTo>
                      <a:pt x="-1136" y="3316"/>
                      <a:pt x="176749" y="443344"/>
                      <a:pt x="367371" y="702166"/>
                    </a:cubicBezTo>
                    <a:lnTo>
                      <a:pt x="388436" y="588170"/>
                    </a:lnTo>
                    <a:close/>
                  </a:path>
                </a:pathLst>
              </a:custGeom>
              <a:solidFill>
                <a:srgbClr val="C90630"/>
              </a:solidFill>
              <a:ln w="4948" cap="flat">
                <a:noFill/>
                <a:prstDash val="solid"/>
                <a:miter/>
              </a:ln>
            </p:spPr>
            <p:txBody>
              <a:bodyPr rtlCol="0" anchor="ctr"/>
              <a:lstStyle/>
              <a:p>
                <a:endParaRPr lang="fr-FR"/>
              </a:p>
            </p:txBody>
          </p:sp>
          <p:sp>
            <p:nvSpPr>
              <p:cNvPr id="227" name="Graphique 5">
                <a:extLst>
                  <a:ext uri="{FF2B5EF4-FFF2-40B4-BE49-F238E27FC236}">
                    <a16:creationId xmlns:a16="http://schemas.microsoft.com/office/drawing/2014/main" id="{677ECC98-7801-4575-BE52-24B8AB8DF9A6}"/>
                  </a:ext>
                </a:extLst>
              </p:cNvPr>
              <p:cNvSpPr/>
              <p:nvPr/>
            </p:nvSpPr>
            <p:spPr>
              <a:xfrm>
                <a:off x="9592973" y="5133022"/>
                <a:ext cx="518065" cy="829699"/>
              </a:xfrm>
              <a:custGeom>
                <a:avLst/>
                <a:gdLst>
                  <a:gd name="connsiteX0" fmla="*/ 407087 w 518065"/>
                  <a:gd name="connsiteY0" fmla="*/ 144279 h 829699"/>
                  <a:gd name="connsiteX1" fmla="*/ 212846 w 518065"/>
                  <a:gd name="connsiteY1" fmla="*/ 91890 h 829699"/>
                  <a:gd name="connsiteX2" fmla="*/ 87300 w 518065"/>
                  <a:gd name="connsiteY2" fmla="*/ 472788 h 829699"/>
                  <a:gd name="connsiteX3" fmla="*/ 109555 w 518065"/>
                  <a:gd name="connsiteY3" fmla="*/ 829648 h 829699"/>
                  <a:gd name="connsiteX4" fmla="*/ 495162 w 518065"/>
                  <a:gd name="connsiteY4" fmla="*/ -51 h 8296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8065" h="829699">
                    <a:moveTo>
                      <a:pt x="407087" y="144279"/>
                    </a:moveTo>
                    <a:lnTo>
                      <a:pt x="212846" y="91890"/>
                    </a:lnTo>
                    <a:cubicBezTo>
                      <a:pt x="221321" y="219863"/>
                      <a:pt x="178944" y="351654"/>
                      <a:pt x="87300" y="472788"/>
                    </a:cubicBezTo>
                    <a:cubicBezTo>
                      <a:pt x="-95441" y="714213"/>
                      <a:pt x="52606" y="794953"/>
                      <a:pt x="109555" y="829648"/>
                    </a:cubicBezTo>
                    <a:cubicBezTo>
                      <a:pt x="518704" y="658801"/>
                      <a:pt x="552804" y="292375"/>
                      <a:pt x="495162" y="-51"/>
                    </a:cubicBezTo>
                    <a:close/>
                  </a:path>
                </a:pathLst>
              </a:custGeom>
              <a:solidFill>
                <a:srgbClr val="C90630"/>
              </a:solidFill>
              <a:ln w="4948" cap="flat">
                <a:noFill/>
                <a:prstDash val="solid"/>
                <a:miter/>
              </a:ln>
            </p:spPr>
            <p:txBody>
              <a:bodyPr rtlCol="0" anchor="ctr"/>
              <a:lstStyle/>
              <a:p>
                <a:endParaRPr lang="fr-FR"/>
              </a:p>
            </p:txBody>
          </p:sp>
          <p:sp>
            <p:nvSpPr>
              <p:cNvPr id="228" name="Graphique 5">
                <a:extLst>
                  <a:ext uri="{FF2B5EF4-FFF2-40B4-BE49-F238E27FC236}">
                    <a16:creationId xmlns:a16="http://schemas.microsoft.com/office/drawing/2014/main" id="{9C258F69-5306-4639-9959-0ED1BCD1295B}"/>
                  </a:ext>
                </a:extLst>
              </p:cNvPr>
              <p:cNvSpPr/>
              <p:nvPr/>
            </p:nvSpPr>
            <p:spPr>
              <a:xfrm>
                <a:off x="9534007" y="4531119"/>
                <a:ext cx="427339" cy="389423"/>
              </a:xfrm>
              <a:custGeom>
                <a:avLst/>
                <a:gdLst>
                  <a:gd name="connsiteX0" fmla="*/ 426204 w 427339"/>
                  <a:gd name="connsiteY0" fmla="*/ 235724 h 389423"/>
                  <a:gd name="connsiteX1" fmla="*/ 304624 w 427339"/>
                  <a:gd name="connsiteY1" fmla="*/ -51 h 389423"/>
                  <a:gd name="connsiteX2" fmla="*/ 249013 w 427339"/>
                  <a:gd name="connsiteY2" fmla="*/ 187151 h 389423"/>
                  <a:gd name="connsiteX3" fmla="*/ 19929 w 427339"/>
                  <a:gd name="connsiteY3" fmla="*/ 112806 h 389423"/>
                  <a:gd name="connsiteX4" fmla="*/ -1136 w 427339"/>
                  <a:gd name="connsiteY4" fmla="*/ 226803 h 389423"/>
                  <a:gd name="connsiteX5" fmla="*/ 94077 w 427339"/>
                  <a:gd name="connsiteY5" fmla="*/ 337776 h 389423"/>
                  <a:gd name="connsiteX6" fmla="*/ 125847 w 427339"/>
                  <a:gd name="connsiteY6" fmla="*/ 370290 h 389423"/>
                  <a:gd name="connsiteX7" fmla="*/ 326828 w 427339"/>
                  <a:gd name="connsiteY7" fmla="*/ 389372 h 389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7339" h="389423">
                    <a:moveTo>
                      <a:pt x="426204" y="235724"/>
                    </a:moveTo>
                    <a:cubicBezTo>
                      <a:pt x="390121" y="167177"/>
                      <a:pt x="348141" y="84009"/>
                      <a:pt x="304624" y="-51"/>
                    </a:cubicBezTo>
                    <a:lnTo>
                      <a:pt x="249013" y="187151"/>
                    </a:lnTo>
                    <a:lnTo>
                      <a:pt x="19929" y="112806"/>
                    </a:lnTo>
                    <a:lnTo>
                      <a:pt x="-1136" y="226803"/>
                    </a:lnTo>
                    <a:cubicBezTo>
                      <a:pt x="27363" y="266444"/>
                      <a:pt x="59233" y="303567"/>
                      <a:pt x="94077" y="337776"/>
                    </a:cubicBezTo>
                    <a:cubicBezTo>
                      <a:pt x="105228" y="348432"/>
                      <a:pt x="115736" y="359287"/>
                      <a:pt x="125847" y="370290"/>
                    </a:cubicBezTo>
                    <a:lnTo>
                      <a:pt x="326828" y="389372"/>
                    </a:lnTo>
                    <a:close/>
                  </a:path>
                </a:pathLst>
              </a:custGeom>
              <a:solidFill>
                <a:srgbClr val="F2B602"/>
              </a:solidFill>
              <a:ln w="4948" cap="flat">
                <a:noFill/>
                <a:prstDash val="solid"/>
                <a:miter/>
              </a:ln>
            </p:spPr>
            <p:txBody>
              <a:bodyPr rtlCol="0" anchor="ctr"/>
              <a:lstStyle/>
              <a:p>
                <a:endParaRPr lang="fr-FR"/>
              </a:p>
            </p:txBody>
          </p:sp>
          <p:sp>
            <p:nvSpPr>
              <p:cNvPr id="229" name="Graphique 5">
                <a:extLst>
                  <a:ext uri="{FF2B5EF4-FFF2-40B4-BE49-F238E27FC236}">
                    <a16:creationId xmlns:a16="http://schemas.microsoft.com/office/drawing/2014/main" id="{D1800899-F868-4744-B7F1-69E1E9DE6F68}"/>
                  </a:ext>
                </a:extLst>
              </p:cNvPr>
              <p:cNvSpPr/>
              <p:nvPr/>
            </p:nvSpPr>
            <p:spPr>
              <a:xfrm>
                <a:off x="9753228" y="4884410"/>
                <a:ext cx="336043" cy="392991"/>
              </a:xfrm>
              <a:custGeom>
                <a:avLst/>
                <a:gdLst>
                  <a:gd name="connsiteX0" fmla="*/ 334907 w 336043"/>
                  <a:gd name="connsiteY0" fmla="*/ 248561 h 392991"/>
                  <a:gd name="connsiteX1" fmla="*/ 261206 w 336043"/>
                  <a:gd name="connsiteY1" fmla="*/ -51 h 392991"/>
                  <a:gd name="connsiteX2" fmla="*/ 176947 w 336043"/>
                  <a:gd name="connsiteY2" fmla="*/ 179717 h 392991"/>
                  <a:gd name="connsiteX3" fmla="*/ -1136 w 336043"/>
                  <a:gd name="connsiteY3" fmla="*/ 148739 h 392991"/>
                  <a:gd name="connsiteX4" fmla="*/ 52344 w 336043"/>
                  <a:gd name="connsiteY4" fmla="*/ 340551 h 392991"/>
                  <a:gd name="connsiteX5" fmla="*/ 246585 w 336043"/>
                  <a:gd name="connsiteY5" fmla="*/ 392940 h 392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6043" h="392991">
                    <a:moveTo>
                      <a:pt x="334907" y="248561"/>
                    </a:moveTo>
                    <a:cubicBezTo>
                      <a:pt x="318006" y="163608"/>
                      <a:pt x="293323" y="80391"/>
                      <a:pt x="261206" y="-51"/>
                    </a:cubicBezTo>
                    <a:lnTo>
                      <a:pt x="176947" y="179717"/>
                    </a:lnTo>
                    <a:lnTo>
                      <a:pt x="-1136" y="148739"/>
                    </a:lnTo>
                    <a:cubicBezTo>
                      <a:pt x="29495" y="208389"/>
                      <a:pt x="47685" y="273650"/>
                      <a:pt x="52344" y="340551"/>
                    </a:cubicBezTo>
                    <a:lnTo>
                      <a:pt x="246585" y="392940"/>
                    </a:lnTo>
                    <a:close/>
                  </a:path>
                </a:pathLst>
              </a:custGeom>
              <a:solidFill>
                <a:srgbClr val="F2B602"/>
              </a:solidFill>
              <a:ln w="4948" cap="flat">
                <a:noFill/>
                <a:prstDash val="solid"/>
                <a:miter/>
              </a:ln>
            </p:spPr>
            <p:txBody>
              <a:bodyPr rtlCol="0" anchor="ctr"/>
              <a:lstStyle/>
              <a:p>
                <a:endParaRPr lang="fr-FR"/>
              </a:p>
            </p:txBody>
          </p:sp>
          <p:sp>
            <p:nvSpPr>
              <p:cNvPr id="230" name="Graphique 5">
                <a:extLst>
                  <a:ext uri="{FF2B5EF4-FFF2-40B4-BE49-F238E27FC236}">
                    <a16:creationId xmlns:a16="http://schemas.microsoft.com/office/drawing/2014/main" id="{2B8CD082-5802-4DCA-9091-6DFAF960FB64}"/>
                  </a:ext>
                </a:extLst>
              </p:cNvPr>
              <p:cNvSpPr/>
              <p:nvPr/>
            </p:nvSpPr>
            <p:spPr>
              <a:xfrm>
                <a:off x="8269633" y="3958456"/>
                <a:ext cx="1384775" cy="1960599"/>
              </a:xfrm>
              <a:custGeom>
                <a:avLst/>
                <a:gdLst>
                  <a:gd name="connsiteX0" fmla="*/ 980773 w 1384775"/>
                  <a:gd name="connsiteY0" fmla="*/ 19132 h 1960599"/>
                  <a:gd name="connsiteX1" fmla="*/ 325540 w 1384775"/>
                  <a:gd name="connsiteY1" fmla="*/ 32168 h 1960599"/>
                  <a:gd name="connsiteX2" fmla="*/ 393046 w 1384775"/>
                  <a:gd name="connsiteY2" fmla="*/ 117021 h 1960599"/>
                  <a:gd name="connsiteX3" fmla="*/ 148993 w 1384775"/>
                  <a:gd name="connsiteY3" fmla="*/ 316069 h 1960599"/>
                  <a:gd name="connsiteX4" fmla="*/ -1136 w 1384775"/>
                  <a:gd name="connsiteY4" fmla="*/ 764226 h 1960599"/>
                  <a:gd name="connsiteX5" fmla="*/ 55962 w 1384775"/>
                  <a:gd name="connsiteY5" fmla="*/ 1139771 h 1960599"/>
                  <a:gd name="connsiteX6" fmla="*/ 86989 w 1384775"/>
                  <a:gd name="connsiteY6" fmla="*/ 1617963 h 1960599"/>
                  <a:gd name="connsiteX7" fmla="*/ 34203 w 1384775"/>
                  <a:gd name="connsiteY7" fmla="*/ 1670154 h 1960599"/>
                  <a:gd name="connsiteX8" fmla="*/ 131596 w 1384775"/>
                  <a:gd name="connsiteY8" fmla="*/ 1763532 h 1960599"/>
                  <a:gd name="connsiteX9" fmla="*/ 453761 w 1384775"/>
                  <a:gd name="connsiteY9" fmla="*/ 1960549 h 1960599"/>
                  <a:gd name="connsiteX10" fmla="*/ 419067 w 1384775"/>
                  <a:gd name="connsiteY10" fmla="*/ 1880106 h 1960599"/>
                  <a:gd name="connsiteX11" fmla="*/ 454703 w 1384775"/>
                  <a:gd name="connsiteY11" fmla="*/ 161926 h 1960599"/>
                  <a:gd name="connsiteX12" fmla="*/ 526323 w 1384775"/>
                  <a:gd name="connsiteY12" fmla="*/ 146065 h 1960599"/>
                  <a:gd name="connsiteX13" fmla="*/ 810621 w 1384775"/>
                  <a:gd name="connsiteY13" fmla="*/ 161628 h 1960599"/>
                  <a:gd name="connsiteX14" fmla="*/ 810621 w 1384775"/>
                  <a:gd name="connsiteY14" fmla="*/ 161628 h 1960599"/>
                  <a:gd name="connsiteX15" fmla="*/ 954356 w 1384775"/>
                  <a:gd name="connsiteY15" fmla="*/ 637987 h 1960599"/>
                  <a:gd name="connsiteX16" fmla="*/ 1058737 w 1384775"/>
                  <a:gd name="connsiteY16" fmla="*/ 1869202 h 1960599"/>
                  <a:gd name="connsiteX17" fmla="*/ 1354584 w 1384775"/>
                  <a:gd name="connsiteY17" fmla="*/ 1656078 h 1960599"/>
                  <a:gd name="connsiteX18" fmla="*/ 1298032 w 1384775"/>
                  <a:gd name="connsiteY18" fmla="*/ 1338473 h 1960599"/>
                  <a:gd name="connsiteX19" fmla="*/ 1380705 w 1384775"/>
                  <a:gd name="connsiteY19" fmla="*/ 718924 h 1960599"/>
                  <a:gd name="connsiteX20" fmla="*/ 1128375 w 1384775"/>
                  <a:gd name="connsiteY20" fmla="*/ 161529 h 1960599"/>
                  <a:gd name="connsiteX21" fmla="*/ 925163 w 1384775"/>
                  <a:gd name="connsiteY21" fmla="*/ 107009 h 1960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384775" h="1960599">
                    <a:moveTo>
                      <a:pt x="980773" y="19132"/>
                    </a:moveTo>
                    <a:cubicBezTo>
                      <a:pt x="905982" y="-3717"/>
                      <a:pt x="436810" y="-13481"/>
                      <a:pt x="325540" y="32168"/>
                    </a:cubicBezTo>
                    <a:lnTo>
                      <a:pt x="393046" y="117021"/>
                    </a:lnTo>
                    <a:cubicBezTo>
                      <a:pt x="393046" y="117021"/>
                      <a:pt x="174965" y="130056"/>
                      <a:pt x="148993" y="316069"/>
                    </a:cubicBezTo>
                    <a:cubicBezTo>
                      <a:pt x="123022" y="502082"/>
                      <a:pt x="-1136" y="764226"/>
                      <a:pt x="-1136" y="764226"/>
                    </a:cubicBezTo>
                    <a:cubicBezTo>
                      <a:pt x="-1136" y="764226"/>
                      <a:pt x="11899" y="978044"/>
                      <a:pt x="55962" y="1139771"/>
                    </a:cubicBezTo>
                    <a:cubicBezTo>
                      <a:pt x="100024" y="1301498"/>
                      <a:pt x="86989" y="1617963"/>
                      <a:pt x="86989" y="1617963"/>
                    </a:cubicBezTo>
                    <a:lnTo>
                      <a:pt x="34203" y="1670154"/>
                    </a:lnTo>
                    <a:cubicBezTo>
                      <a:pt x="66320" y="1688641"/>
                      <a:pt x="92441" y="1703560"/>
                      <a:pt x="131596" y="1763532"/>
                    </a:cubicBezTo>
                    <a:cubicBezTo>
                      <a:pt x="170752" y="1823504"/>
                      <a:pt x="277462" y="1927936"/>
                      <a:pt x="453761" y="1960549"/>
                    </a:cubicBezTo>
                    <a:cubicBezTo>
                      <a:pt x="453761" y="1960549"/>
                      <a:pt x="421099" y="1914900"/>
                      <a:pt x="419067" y="1880106"/>
                    </a:cubicBezTo>
                    <a:cubicBezTo>
                      <a:pt x="417034" y="1845313"/>
                      <a:pt x="454703" y="161926"/>
                      <a:pt x="454703" y="161926"/>
                    </a:cubicBezTo>
                    <a:lnTo>
                      <a:pt x="526323" y="146065"/>
                    </a:lnTo>
                    <a:lnTo>
                      <a:pt x="810621" y="161628"/>
                    </a:lnTo>
                    <a:lnTo>
                      <a:pt x="810621" y="161628"/>
                    </a:lnTo>
                    <a:cubicBezTo>
                      <a:pt x="862812" y="209457"/>
                      <a:pt x="919017" y="364245"/>
                      <a:pt x="954356" y="637987"/>
                    </a:cubicBezTo>
                    <a:cubicBezTo>
                      <a:pt x="989695" y="911728"/>
                      <a:pt x="945633" y="1727797"/>
                      <a:pt x="1058737" y="1869202"/>
                    </a:cubicBezTo>
                    <a:cubicBezTo>
                      <a:pt x="1058737" y="1869202"/>
                      <a:pt x="1219721" y="1814682"/>
                      <a:pt x="1354584" y="1656078"/>
                    </a:cubicBezTo>
                    <a:cubicBezTo>
                      <a:pt x="1321971" y="1586688"/>
                      <a:pt x="1271912" y="1466843"/>
                      <a:pt x="1298032" y="1338473"/>
                    </a:cubicBezTo>
                    <a:cubicBezTo>
                      <a:pt x="1324152" y="1210102"/>
                      <a:pt x="1399341" y="890960"/>
                      <a:pt x="1380705" y="718924"/>
                    </a:cubicBezTo>
                    <a:cubicBezTo>
                      <a:pt x="1335254" y="300754"/>
                      <a:pt x="1128375" y="161529"/>
                      <a:pt x="1128375" y="161529"/>
                    </a:cubicBezTo>
                    <a:lnTo>
                      <a:pt x="925163" y="107009"/>
                    </a:lnTo>
                    <a:close/>
                  </a:path>
                </a:pathLst>
              </a:custGeom>
              <a:solidFill>
                <a:srgbClr val="C90630"/>
              </a:solidFill>
              <a:ln w="4948" cap="flat">
                <a:noFill/>
                <a:prstDash val="solid"/>
                <a:miter/>
              </a:ln>
            </p:spPr>
            <p:txBody>
              <a:bodyPr rtlCol="0" anchor="ctr"/>
              <a:lstStyle/>
              <a:p>
                <a:endParaRPr lang="fr-FR"/>
              </a:p>
            </p:txBody>
          </p:sp>
          <p:sp>
            <p:nvSpPr>
              <p:cNvPr id="231" name="Graphique 5">
                <a:extLst>
                  <a:ext uri="{FF2B5EF4-FFF2-40B4-BE49-F238E27FC236}">
                    <a16:creationId xmlns:a16="http://schemas.microsoft.com/office/drawing/2014/main" id="{B8FB715F-0485-4FC8-A6D9-3C4FC5200D72}"/>
                  </a:ext>
                </a:extLst>
              </p:cNvPr>
              <p:cNvSpPr/>
              <p:nvPr/>
            </p:nvSpPr>
            <p:spPr>
              <a:xfrm>
                <a:off x="9661188" y="4766894"/>
                <a:ext cx="354381" cy="297234"/>
              </a:xfrm>
              <a:custGeom>
                <a:avLst/>
                <a:gdLst>
                  <a:gd name="connsiteX0" fmla="*/ 353246 w 354381"/>
                  <a:gd name="connsiteY0" fmla="*/ 117415 h 297234"/>
                  <a:gd name="connsiteX1" fmla="*/ 304028 w 354381"/>
                  <a:gd name="connsiteY1" fmla="*/ 9564 h 297234"/>
                  <a:gd name="connsiteX2" fmla="*/ 299072 w 354381"/>
                  <a:gd name="connsiteY2" fmla="*/ -51 h 297234"/>
                  <a:gd name="connsiteX3" fmla="*/ 199944 w 354381"/>
                  <a:gd name="connsiteY3" fmla="*/ 153597 h 297234"/>
                  <a:gd name="connsiteX4" fmla="*/ -1136 w 354381"/>
                  <a:gd name="connsiteY4" fmla="*/ 134465 h 297234"/>
                  <a:gd name="connsiteX5" fmla="*/ 91350 w 354381"/>
                  <a:gd name="connsiteY5" fmla="*/ 266206 h 297234"/>
                  <a:gd name="connsiteX6" fmla="*/ 269433 w 354381"/>
                  <a:gd name="connsiteY6" fmla="*/ 297183 h 2972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4381" h="297234">
                    <a:moveTo>
                      <a:pt x="353246" y="117415"/>
                    </a:moveTo>
                    <a:cubicBezTo>
                      <a:pt x="338723" y="80624"/>
                      <a:pt x="322318" y="44625"/>
                      <a:pt x="304028" y="9564"/>
                    </a:cubicBezTo>
                    <a:cubicBezTo>
                      <a:pt x="302393" y="6392"/>
                      <a:pt x="300708" y="3121"/>
                      <a:pt x="299072" y="-51"/>
                    </a:cubicBezTo>
                    <a:lnTo>
                      <a:pt x="199944" y="153597"/>
                    </a:lnTo>
                    <a:lnTo>
                      <a:pt x="-1136" y="134465"/>
                    </a:lnTo>
                    <a:cubicBezTo>
                      <a:pt x="35541" y="173952"/>
                      <a:pt x="66668" y="218277"/>
                      <a:pt x="91350" y="266206"/>
                    </a:cubicBezTo>
                    <a:lnTo>
                      <a:pt x="269433" y="297183"/>
                    </a:lnTo>
                    <a:close/>
                  </a:path>
                </a:pathLst>
              </a:custGeom>
              <a:solidFill>
                <a:srgbClr val="C90630"/>
              </a:solidFill>
              <a:ln w="4948" cap="flat">
                <a:noFill/>
                <a:prstDash val="solid"/>
                <a:miter/>
              </a:ln>
            </p:spPr>
            <p:txBody>
              <a:bodyPr rtlCol="0" anchor="ctr"/>
              <a:lstStyle/>
              <a:p>
                <a:endParaRPr lang="fr-FR"/>
              </a:p>
            </p:txBody>
          </p:sp>
          <p:sp>
            <p:nvSpPr>
              <p:cNvPr id="232" name="Graphique 5">
                <a:extLst>
                  <a:ext uri="{FF2B5EF4-FFF2-40B4-BE49-F238E27FC236}">
                    <a16:creationId xmlns:a16="http://schemas.microsoft.com/office/drawing/2014/main" id="{62501F79-5BDC-4CA9-9707-B8BF63076F89}"/>
                  </a:ext>
                </a:extLst>
              </p:cNvPr>
              <p:cNvSpPr/>
              <p:nvPr/>
            </p:nvSpPr>
            <p:spPr>
              <a:xfrm>
                <a:off x="8304972" y="5432289"/>
                <a:ext cx="386846" cy="404837"/>
              </a:xfrm>
              <a:custGeom>
                <a:avLst/>
                <a:gdLst>
                  <a:gd name="connsiteX0" fmla="*/ 215111 w 386846"/>
                  <a:gd name="connsiteY0" fmla="*/ 404786 h 404837"/>
                  <a:gd name="connsiteX1" fmla="*/ 385710 w 386846"/>
                  <a:gd name="connsiteY1" fmla="*/ 328904 h 404837"/>
                  <a:gd name="connsiteX2" fmla="*/ 385710 w 386846"/>
                  <a:gd name="connsiteY2" fmla="*/ -51 h 404837"/>
                  <a:gd name="connsiteX3" fmla="*/ 53335 w 386846"/>
                  <a:gd name="connsiteY3" fmla="*/ 62498 h 404837"/>
                  <a:gd name="connsiteX4" fmla="*/ 51650 w 386846"/>
                  <a:gd name="connsiteY4" fmla="*/ 144130 h 404837"/>
                  <a:gd name="connsiteX5" fmla="*/ -1136 w 386846"/>
                  <a:gd name="connsiteY5" fmla="*/ 196321 h 404837"/>
                  <a:gd name="connsiteX6" fmla="*/ 116479 w 386846"/>
                  <a:gd name="connsiteY6" fmla="*/ 316910 h 404837"/>
                  <a:gd name="connsiteX7" fmla="*/ 215111 w 386846"/>
                  <a:gd name="connsiteY7" fmla="*/ 404786 h 404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6846" h="404837">
                    <a:moveTo>
                      <a:pt x="215111" y="404786"/>
                    </a:moveTo>
                    <a:lnTo>
                      <a:pt x="385710" y="328904"/>
                    </a:lnTo>
                    <a:lnTo>
                      <a:pt x="385710" y="-51"/>
                    </a:lnTo>
                    <a:lnTo>
                      <a:pt x="53335" y="62498"/>
                    </a:lnTo>
                    <a:lnTo>
                      <a:pt x="51650" y="144130"/>
                    </a:lnTo>
                    <a:lnTo>
                      <a:pt x="-1136" y="196321"/>
                    </a:lnTo>
                    <a:cubicBezTo>
                      <a:pt x="46247" y="212132"/>
                      <a:pt x="94720" y="292722"/>
                      <a:pt x="116479" y="316910"/>
                    </a:cubicBezTo>
                    <a:cubicBezTo>
                      <a:pt x="138238" y="341097"/>
                      <a:pt x="215111" y="404786"/>
                      <a:pt x="215111" y="404786"/>
                    </a:cubicBezTo>
                    <a:close/>
                  </a:path>
                </a:pathLst>
              </a:custGeom>
              <a:solidFill>
                <a:srgbClr val="AF0935"/>
              </a:solidFill>
              <a:ln w="4948" cap="flat">
                <a:noFill/>
                <a:prstDash val="solid"/>
                <a:miter/>
              </a:ln>
            </p:spPr>
            <p:txBody>
              <a:bodyPr rtlCol="0" anchor="ctr"/>
              <a:lstStyle/>
              <a:p>
                <a:endParaRPr lang="fr-FR"/>
              </a:p>
            </p:txBody>
          </p:sp>
          <p:sp>
            <p:nvSpPr>
              <p:cNvPr id="233" name="Graphique 5">
                <a:extLst>
                  <a:ext uri="{FF2B5EF4-FFF2-40B4-BE49-F238E27FC236}">
                    <a16:creationId xmlns:a16="http://schemas.microsoft.com/office/drawing/2014/main" id="{8E99D3CD-C8A9-4BCB-AF61-EB7CF4580502}"/>
                  </a:ext>
                </a:extLst>
              </p:cNvPr>
              <p:cNvSpPr/>
              <p:nvPr/>
            </p:nvSpPr>
            <p:spPr>
              <a:xfrm>
                <a:off x="8315876" y="4628660"/>
                <a:ext cx="153152" cy="469667"/>
              </a:xfrm>
              <a:custGeom>
                <a:avLst/>
                <a:gdLst>
                  <a:gd name="connsiteX0" fmla="*/ 9719 w 153152"/>
                  <a:gd name="connsiteY0" fmla="*/ 469616 h 469667"/>
                  <a:gd name="connsiteX1" fmla="*/ 152016 w 153152"/>
                  <a:gd name="connsiteY1" fmla="*/ -51 h 469667"/>
                  <a:gd name="connsiteX2" fmla="*/ -1136 w 153152"/>
                  <a:gd name="connsiteY2" fmla="*/ 426198 h 469667"/>
                </a:gdLst>
                <a:ahLst/>
                <a:cxnLst>
                  <a:cxn ang="0">
                    <a:pos x="connsiteX0" y="connsiteY0"/>
                  </a:cxn>
                  <a:cxn ang="0">
                    <a:pos x="connsiteX1" y="connsiteY1"/>
                  </a:cxn>
                  <a:cxn ang="0">
                    <a:pos x="connsiteX2" y="connsiteY2"/>
                  </a:cxn>
                </a:cxnLst>
                <a:rect l="l" t="t" r="r" b="b"/>
                <a:pathLst>
                  <a:path w="153152" h="469667">
                    <a:moveTo>
                      <a:pt x="9719" y="469616"/>
                    </a:moveTo>
                    <a:cubicBezTo>
                      <a:pt x="37425" y="416731"/>
                      <a:pt x="152016" y="-51"/>
                      <a:pt x="152016" y="-51"/>
                    </a:cubicBezTo>
                    <a:lnTo>
                      <a:pt x="-1136" y="426198"/>
                    </a:lnTo>
                    <a:close/>
                  </a:path>
                </a:pathLst>
              </a:custGeom>
              <a:solidFill>
                <a:srgbClr val="AF0935"/>
              </a:solidFill>
              <a:ln w="4948" cap="flat">
                <a:noFill/>
                <a:prstDash val="solid"/>
                <a:miter/>
              </a:ln>
            </p:spPr>
            <p:txBody>
              <a:bodyPr rtlCol="0" anchor="ctr"/>
              <a:lstStyle/>
              <a:p>
                <a:endParaRPr lang="fr-FR"/>
              </a:p>
            </p:txBody>
          </p:sp>
          <p:sp>
            <p:nvSpPr>
              <p:cNvPr id="234" name="Graphique 5">
                <a:extLst>
                  <a:ext uri="{FF2B5EF4-FFF2-40B4-BE49-F238E27FC236}">
                    <a16:creationId xmlns:a16="http://schemas.microsoft.com/office/drawing/2014/main" id="{E4C444CA-00EE-41AE-A1FC-9768CEC56B0F}"/>
                  </a:ext>
                </a:extLst>
              </p:cNvPr>
              <p:cNvSpPr/>
              <p:nvPr/>
            </p:nvSpPr>
            <p:spPr>
              <a:xfrm>
                <a:off x="9599209" y="4451771"/>
                <a:ext cx="51194" cy="226109"/>
              </a:xfrm>
              <a:custGeom>
                <a:avLst/>
                <a:gdLst>
                  <a:gd name="connsiteX0" fmla="*/ -121 w 51194"/>
                  <a:gd name="connsiteY0" fmla="*/ 15954 h 226109"/>
                  <a:gd name="connsiteX1" fmla="*/ 27238 w 51194"/>
                  <a:gd name="connsiteY1" fmla="*/ 117659 h 226109"/>
                  <a:gd name="connsiteX2" fmla="*/ 44239 w 51194"/>
                  <a:gd name="connsiteY2" fmla="*/ 222635 h 226109"/>
                  <a:gd name="connsiteX3" fmla="*/ 50037 w 51194"/>
                  <a:gd name="connsiteY3" fmla="*/ 221942 h 226109"/>
                  <a:gd name="connsiteX4" fmla="*/ 42306 w 51194"/>
                  <a:gd name="connsiteY4" fmla="*/ 114933 h 226109"/>
                  <a:gd name="connsiteX5" fmla="*/ 18664 w 51194"/>
                  <a:gd name="connsiteY5" fmla="*/ 9362 h 226109"/>
                  <a:gd name="connsiteX6" fmla="*/ -121 w 51194"/>
                  <a:gd name="connsiteY6" fmla="*/ 15954 h 2261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1194" h="226109">
                    <a:moveTo>
                      <a:pt x="-121" y="15954"/>
                    </a:moveTo>
                    <a:cubicBezTo>
                      <a:pt x="11130" y="49251"/>
                      <a:pt x="20250" y="83222"/>
                      <a:pt x="27238" y="117659"/>
                    </a:cubicBezTo>
                    <a:cubicBezTo>
                      <a:pt x="34425" y="152354"/>
                      <a:pt x="38985" y="187048"/>
                      <a:pt x="44239" y="222635"/>
                    </a:cubicBezTo>
                    <a:cubicBezTo>
                      <a:pt x="45032" y="227592"/>
                      <a:pt x="50434" y="226997"/>
                      <a:pt x="50037" y="221942"/>
                    </a:cubicBezTo>
                    <a:cubicBezTo>
                      <a:pt x="47609" y="186503"/>
                      <a:pt x="46717" y="150669"/>
                      <a:pt x="42306" y="114933"/>
                    </a:cubicBezTo>
                    <a:cubicBezTo>
                      <a:pt x="38291" y="78984"/>
                      <a:pt x="30361" y="43586"/>
                      <a:pt x="18664" y="9362"/>
                    </a:cubicBezTo>
                    <a:cubicBezTo>
                      <a:pt x="12766" y="-7192"/>
                      <a:pt x="-5623" y="44"/>
                      <a:pt x="-121" y="15954"/>
                    </a:cubicBezTo>
                    <a:close/>
                  </a:path>
                </a:pathLst>
              </a:custGeom>
              <a:solidFill>
                <a:srgbClr val="AF0935"/>
              </a:solidFill>
              <a:ln w="4948" cap="flat">
                <a:noFill/>
                <a:prstDash val="solid"/>
                <a:miter/>
              </a:ln>
            </p:spPr>
            <p:txBody>
              <a:bodyPr rtlCol="0" anchor="ctr"/>
              <a:lstStyle/>
              <a:p>
                <a:endParaRPr lang="fr-FR"/>
              </a:p>
            </p:txBody>
          </p:sp>
          <p:sp>
            <p:nvSpPr>
              <p:cNvPr id="235" name="Graphique 5">
                <a:extLst>
                  <a:ext uri="{FF2B5EF4-FFF2-40B4-BE49-F238E27FC236}">
                    <a16:creationId xmlns:a16="http://schemas.microsoft.com/office/drawing/2014/main" id="{BE665CD0-39E7-42BF-96DC-13CEFFE5ADBD}"/>
                  </a:ext>
                </a:extLst>
              </p:cNvPr>
              <p:cNvSpPr/>
              <p:nvPr/>
            </p:nvSpPr>
            <p:spPr>
              <a:xfrm>
                <a:off x="8731063" y="5240467"/>
                <a:ext cx="293338" cy="293319"/>
              </a:xfrm>
              <a:custGeom>
                <a:avLst/>
                <a:gdLst>
                  <a:gd name="connsiteX0" fmla="*/ 292192 w 293338"/>
                  <a:gd name="connsiteY0" fmla="*/ 144933 h 293319"/>
                  <a:gd name="connsiteX1" fmla="*/ 147218 w 293338"/>
                  <a:gd name="connsiteY1" fmla="*/ 293258 h 293319"/>
                  <a:gd name="connsiteX2" fmla="*/ -1127 w 293338"/>
                  <a:gd name="connsiteY2" fmla="*/ 148284 h 293319"/>
                  <a:gd name="connsiteX3" fmla="*/ 143847 w 293338"/>
                  <a:gd name="connsiteY3" fmla="*/ -41 h 293319"/>
                  <a:gd name="connsiteX4" fmla="*/ 292192 w 293338"/>
                  <a:gd name="connsiteY4" fmla="*/ 144913 h 293319"/>
                  <a:gd name="connsiteX5" fmla="*/ 292192 w 293338"/>
                  <a:gd name="connsiteY5" fmla="*/ 144933 h 293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3338" h="293319">
                    <a:moveTo>
                      <a:pt x="292192" y="144933"/>
                    </a:moveTo>
                    <a:cubicBezTo>
                      <a:pt x="293134" y="225925"/>
                      <a:pt x="228205" y="292331"/>
                      <a:pt x="147218" y="293258"/>
                    </a:cubicBezTo>
                    <a:cubicBezTo>
                      <a:pt x="66231" y="294185"/>
                      <a:pt x="-185" y="229276"/>
                      <a:pt x="-1127" y="148284"/>
                    </a:cubicBezTo>
                    <a:cubicBezTo>
                      <a:pt x="-2019" y="67296"/>
                      <a:pt x="62860" y="896"/>
                      <a:pt x="143847" y="-41"/>
                    </a:cubicBezTo>
                    <a:cubicBezTo>
                      <a:pt x="224835" y="-978"/>
                      <a:pt x="291250" y="63921"/>
                      <a:pt x="292192" y="144913"/>
                    </a:cubicBezTo>
                    <a:cubicBezTo>
                      <a:pt x="292192" y="144918"/>
                      <a:pt x="292192" y="144928"/>
                      <a:pt x="292192" y="144933"/>
                    </a:cubicBezTo>
                    <a:close/>
                  </a:path>
                </a:pathLst>
              </a:custGeom>
              <a:solidFill>
                <a:srgbClr val="FFFFFF"/>
              </a:solidFill>
              <a:ln w="4948" cap="flat">
                <a:noFill/>
                <a:prstDash val="solid"/>
                <a:miter/>
              </a:ln>
            </p:spPr>
            <p:txBody>
              <a:bodyPr rtlCol="0" anchor="ctr"/>
              <a:lstStyle/>
              <a:p>
                <a:endParaRPr lang="fr-FR"/>
              </a:p>
            </p:txBody>
          </p:sp>
          <p:sp>
            <p:nvSpPr>
              <p:cNvPr id="236" name="Graphique 5">
                <a:extLst>
                  <a:ext uri="{FF2B5EF4-FFF2-40B4-BE49-F238E27FC236}">
                    <a16:creationId xmlns:a16="http://schemas.microsoft.com/office/drawing/2014/main" id="{4BB4F85E-62A2-4C83-89B6-0E60FA806931}"/>
                  </a:ext>
                </a:extLst>
              </p:cNvPr>
              <p:cNvSpPr/>
              <p:nvPr/>
            </p:nvSpPr>
            <p:spPr>
              <a:xfrm>
                <a:off x="8708311" y="5217815"/>
                <a:ext cx="338742" cy="338722"/>
              </a:xfrm>
              <a:custGeom>
                <a:avLst/>
                <a:gdLst>
                  <a:gd name="connsiteX0" fmla="*/ 337595 w 338742"/>
                  <a:gd name="connsiteY0" fmla="*/ 167337 h 338722"/>
                  <a:gd name="connsiteX1" fmla="*/ 170218 w 338742"/>
                  <a:gd name="connsiteY1" fmla="*/ 338659 h 338722"/>
                  <a:gd name="connsiteX2" fmla="*/ -1124 w 338742"/>
                  <a:gd name="connsiteY2" fmla="*/ 171282 h 338722"/>
                  <a:gd name="connsiteX3" fmla="*/ 166253 w 338742"/>
                  <a:gd name="connsiteY3" fmla="*/ -41 h 338722"/>
                  <a:gd name="connsiteX4" fmla="*/ 166352 w 338742"/>
                  <a:gd name="connsiteY4" fmla="*/ -41 h 338722"/>
                  <a:gd name="connsiteX5" fmla="*/ 337595 w 338742"/>
                  <a:gd name="connsiteY5" fmla="*/ 167337 h 338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8742" h="338722">
                    <a:moveTo>
                      <a:pt x="337595" y="167337"/>
                    </a:moveTo>
                    <a:cubicBezTo>
                      <a:pt x="338686" y="260864"/>
                      <a:pt x="263745" y="337569"/>
                      <a:pt x="170218" y="338659"/>
                    </a:cubicBezTo>
                    <a:cubicBezTo>
                      <a:pt x="76691" y="339744"/>
                      <a:pt x="-34" y="264809"/>
                      <a:pt x="-1124" y="171282"/>
                    </a:cubicBezTo>
                    <a:cubicBezTo>
                      <a:pt x="-2214" y="77750"/>
                      <a:pt x="72726" y="1050"/>
                      <a:pt x="166253" y="-41"/>
                    </a:cubicBezTo>
                    <a:cubicBezTo>
                      <a:pt x="166303" y="-41"/>
                      <a:pt x="166303" y="-41"/>
                      <a:pt x="166352" y="-41"/>
                    </a:cubicBezTo>
                    <a:cubicBezTo>
                      <a:pt x="259830" y="-1086"/>
                      <a:pt x="336505" y="73839"/>
                      <a:pt x="337595" y="167337"/>
                    </a:cubicBezTo>
                    <a:close/>
                  </a:path>
                </a:pathLst>
              </a:custGeom>
              <a:solidFill>
                <a:srgbClr val="00364A"/>
              </a:solidFill>
              <a:ln w="4948" cap="flat">
                <a:noFill/>
                <a:prstDash val="solid"/>
                <a:miter/>
              </a:ln>
            </p:spPr>
            <p:txBody>
              <a:bodyPr rtlCol="0" anchor="ctr"/>
              <a:lstStyle/>
              <a:p>
                <a:endParaRPr lang="fr-FR"/>
              </a:p>
            </p:txBody>
          </p:sp>
          <p:sp>
            <p:nvSpPr>
              <p:cNvPr id="237" name="Graphique 5">
                <a:extLst>
                  <a:ext uri="{FF2B5EF4-FFF2-40B4-BE49-F238E27FC236}">
                    <a16:creationId xmlns:a16="http://schemas.microsoft.com/office/drawing/2014/main" id="{A4139D2A-F3DF-44FB-B2FC-2805191A54C6}"/>
                  </a:ext>
                </a:extLst>
              </p:cNvPr>
              <p:cNvSpPr/>
              <p:nvPr/>
            </p:nvSpPr>
            <p:spPr>
              <a:xfrm>
                <a:off x="8732847" y="5242300"/>
                <a:ext cx="289669" cy="289651"/>
              </a:xfrm>
              <a:custGeom>
                <a:avLst/>
                <a:gdLst>
                  <a:gd name="connsiteX0" fmla="*/ 288525 w 289669"/>
                  <a:gd name="connsiteY0" fmla="*/ 143149 h 289651"/>
                  <a:gd name="connsiteX1" fmla="*/ 145335 w 289669"/>
                  <a:gd name="connsiteY1" fmla="*/ 289591 h 289651"/>
                  <a:gd name="connsiteX2" fmla="*/ -1127 w 289669"/>
                  <a:gd name="connsiteY2" fmla="*/ 146401 h 289651"/>
                  <a:gd name="connsiteX3" fmla="*/ 142063 w 289669"/>
                  <a:gd name="connsiteY3" fmla="*/ -41 h 289651"/>
                  <a:gd name="connsiteX4" fmla="*/ 288525 w 289669"/>
                  <a:gd name="connsiteY4" fmla="*/ 142931 h 289651"/>
                  <a:gd name="connsiteX5" fmla="*/ 288525 w 289669"/>
                  <a:gd name="connsiteY5" fmla="*/ 143149 h 289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9669" h="289651">
                    <a:moveTo>
                      <a:pt x="288525" y="143149"/>
                    </a:moveTo>
                    <a:cubicBezTo>
                      <a:pt x="289417" y="223131"/>
                      <a:pt x="225331" y="288694"/>
                      <a:pt x="145335" y="289591"/>
                    </a:cubicBezTo>
                    <a:cubicBezTo>
                      <a:pt x="65339" y="290488"/>
                      <a:pt x="-234" y="226382"/>
                      <a:pt x="-1127" y="146401"/>
                    </a:cubicBezTo>
                    <a:cubicBezTo>
                      <a:pt x="-2019" y="66430"/>
                      <a:pt x="62067" y="866"/>
                      <a:pt x="142063" y="-41"/>
                    </a:cubicBezTo>
                    <a:cubicBezTo>
                      <a:pt x="222010" y="-1002"/>
                      <a:pt x="287583" y="63010"/>
                      <a:pt x="288525" y="142931"/>
                    </a:cubicBezTo>
                    <a:cubicBezTo>
                      <a:pt x="288525" y="143006"/>
                      <a:pt x="288525" y="143075"/>
                      <a:pt x="288525" y="143149"/>
                    </a:cubicBezTo>
                    <a:close/>
                  </a:path>
                </a:pathLst>
              </a:custGeom>
              <a:solidFill>
                <a:srgbClr val="00364A"/>
              </a:solidFill>
              <a:ln w="4948" cap="flat">
                <a:noFill/>
                <a:prstDash val="solid"/>
                <a:miter/>
              </a:ln>
            </p:spPr>
            <p:txBody>
              <a:bodyPr rtlCol="0" anchor="ctr"/>
              <a:lstStyle/>
              <a:p>
                <a:endParaRPr lang="fr-FR"/>
              </a:p>
            </p:txBody>
          </p:sp>
          <p:sp>
            <p:nvSpPr>
              <p:cNvPr id="238" name="Graphique 5">
                <a:extLst>
                  <a:ext uri="{FF2B5EF4-FFF2-40B4-BE49-F238E27FC236}">
                    <a16:creationId xmlns:a16="http://schemas.microsoft.com/office/drawing/2014/main" id="{6BFFB8DA-D4A8-4E4A-808F-39B19012DD2D}"/>
                  </a:ext>
                </a:extLst>
              </p:cNvPr>
              <p:cNvSpPr/>
              <p:nvPr/>
            </p:nvSpPr>
            <p:spPr>
              <a:xfrm rot="-39000">
                <a:off x="8861815" y="5188954"/>
                <a:ext cx="27210" cy="34446"/>
              </a:xfrm>
              <a:custGeom>
                <a:avLst/>
                <a:gdLst>
                  <a:gd name="connsiteX0" fmla="*/ -1136 w 27210"/>
                  <a:gd name="connsiteY0" fmla="*/ -51 h 34446"/>
                  <a:gd name="connsiteX1" fmla="*/ 26075 w 27210"/>
                  <a:gd name="connsiteY1" fmla="*/ -51 h 34446"/>
                  <a:gd name="connsiteX2" fmla="*/ 26075 w 27210"/>
                  <a:gd name="connsiteY2" fmla="*/ 34396 h 34446"/>
                  <a:gd name="connsiteX3" fmla="*/ -1136 w 27210"/>
                  <a:gd name="connsiteY3" fmla="*/ 34396 h 34446"/>
                </a:gdLst>
                <a:ahLst/>
                <a:cxnLst>
                  <a:cxn ang="0">
                    <a:pos x="connsiteX0" y="connsiteY0"/>
                  </a:cxn>
                  <a:cxn ang="0">
                    <a:pos x="connsiteX1" y="connsiteY1"/>
                  </a:cxn>
                  <a:cxn ang="0">
                    <a:pos x="connsiteX2" y="connsiteY2"/>
                  </a:cxn>
                  <a:cxn ang="0">
                    <a:pos x="connsiteX3" y="connsiteY3"/>
                  </a:cxn>
                </a:cxnLst>
                <a:rect l="l" t="t" r="r" b="b"/>
                <a:pathLst>
                  <a:path w="27210" h="34446">
                    <a:moveTo>
                      <a:pt x="-1136" y="-51"/>
                    </a:moveTo>
                    <a:lnTo>
                      <a:pt x="26075" y="-51"/>
                    </a:lnTo>
                    <a:lnTo>
                      <a:pt x="26075" y="34396"/>
                    </a:lnTo>
                    <a:lnTo>
                      <a:pt x="-1136" y="34396"/>
                    </a:lnTo>
                    <a:close/>
                  </a:path>
                </a:pathLst>
              </a:custGeom>
              <a:solidFill>
                <a:srgbClr val="00364A"/>
              </a:solidFill>
              <a:ln w="4948" cap="flat">
                <a:noFill/>
                <a:prstDash val="solid"/>
                <a:miter/>
              </a:ln>
            </p:spPr>
            <p:txBody>
              <a:bodyPr rtlCol="0" anchor="ctr"/>
              <a:lstStyle/>
              <a:p>
                <a:endParaRPr lang="fr-FR"/>
              </a:p>
            </p:txBody>
          </p:sp>
          <p:sp>
            <p:nvSpPr>
              <p:cNvPr id="239" name="Graphique 5">
                <a:extLst>
                  <a:ext uri="{FF2B5EF4-FFF2-40B4-BE49-F238E27FC236}">
                    <a16:creationId xmlns:a16="http://schemas.microsoft.com/office/drawing/2014/main" id="{D70403D7-D514-4787-BDB1-4885A5BC91F3}"/>
                  </a:ext>
                </a:extLst>
              </p:cNvPr>
              <p:cNvSpPr/>
              <p:nvPr/>
            </p:nvSpPr>
            <p:spPr>
              <a:xfrm>
                <a:off x="8826830" y="5142687"/>
                <a:ext cx="96797" cy="54470"/>
              </a:xfrm>
              <a:custGeom>
                <a:avLst/>
                <a:gdLst>
                  <a:gd name="connsiteX0" fmla="*/ 95662 w 96797"/>
                  <a:gd name="connsiteY0" fmla="*/ 39055 h 54470"/>
                  <a:gd name="connsiteX1" fmla="*/ 84609 w 96797"/>
                  <a:gd name="connsiteY1" fmla="*/ 53577 h 54470"/>
                  <a:gd name="connsiteX2" fmla="*/ 10561 w 96797"/>
                  <a:gd name="connsiteY2" fmla="*/ 54419 h 54470"/>
                  <a:gd name="connsiteX3" fmla="*/ -839 w 96797"/>
                  <a:gd name="connsiteY3" fmla="*/ 40145 h 54470"/>
                  <a:gd name="connsiteX4" fmla="*/ -1136 w 96797"/>
                  <a:gd name="connsiteY4" fmla="*/ 15363 h 54470"/>
                  <a:gd name="connsiteX5" fmla="*/ 9917 w 96797"/>
                  <a:gd name="connsiteY5" fmla="*/ 791 h 54470"/>
                  <a:gd name="connsiteX6" fmla="*/ 83965 w 96797"/>
                  <a:gd name="connsiteY6" fmla="*/ -51 h 54470"/>
                  <a:gd name="connsiteX7" fmla="*/ 95365 w 96797"/>
                  <a:gd name="connsiteY7" fmla="*/ 14223 h 544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6797" h="54470">
                    <a:moveTo>
                      <a:pt x="95662" y="39055"/>
                    </a:moveTo>
                    <a:cubicBezTo>
                      <a:pt x="95662" y="46985"/>
                      <a:pt x="90705" y="53527"/>
                      <a:pt x="84609" y="53577"/>
                    </a:cubicBezTo>
                    <a:lnTo>
                      <a:pt x="10561" y="54419"/>
                    </a:lnTo>
                    <a:cubicBezTo>
                      <a:pt x="4366" y="54419"/>
                      <a:pt x="-740" y="48075"/>
                      <a:pt x="-839" y="40145"/>
                    </a:cubicBezTo>
                    <a:lnTo>
                      <a:pt x="-1136" y="15363"/>
                    </a:lnTo>
                    <a:cubicBezTo>
                      <a:pt x="-1136" y="7433"/>
                      <a:pt x="3820" y="890"/>
                      <a:pt x="9917" y="791"/>
                    </a:cubicBezTo>
                    <a:lnTo>
                      <a:pt x="83965" y="-51"/>
                    </a:lnTo>
                    <a:cubicBezTo>
                      <a:pt x="90160" y="-51"/>
                      <a:pt x="95315" y="6342"/>
                      <a:pt x="95365" y="14223"/>
                    </a:cubicBezTo>
                    <a:close/>
                  </a:path>
                </a:pathLst>
              </a:custGeom>
              <a:solidFill>
                <a:srgbClr val="00364A"/>
              </a:solidFill>
              <a:ln w="4948" cap="flat">
                <a:noFill/>
                <a:prstDash val="solid"/>
                <a:miter/>
              </a:ln>
            </p:spPr>
            <p:txBody>
              <a:bodyPr rtlCol="0" anchor="ctr"/>
              <a:lstStyle/>
              <a:p>
                <a:endParaRPr lang="fr-FR"/>
              </a:p>
            </p:txBody>
          </p:sp>
          <p:sp>
            <p:nvSpPr>
              <p:cNvPr id="240" name="Graphique 5">
                <a:extLst>
                  <a:ext uri="{FF2B5EF4-FFF2-40B4-BE49-F238E27FC236}">
                    <a16:creationId xmlns:a16="http://schemas.microsoft.com/office/drawing/2014/main" id="{7BC1EA33-BF35-41B4-B2C8-0719E14E5C68}"/>
                  </a:ext>
                </a:extLst>
              </p:cNvPr>
              <p:cNvSpPr/>
              <p:nvPr/>
            </p:nvSpPr>
            <p:spPr>
              <a:xfrm rot="1734600">
                <a:off x="8976770" y="5237592"/>
                <a:ext cx="23146" cy="23146"/>
              </a:xfrm>
              <a:custGeom>
                <a:avLst/>
                <a:gdLst>
                  <a:gd name="connsiteX0" fmla="*/ -1136 w 23146"/>
                  <a:gd name="connsiteY0" fmla="*/ -51 h 23146"/>
                  <a:gd name="connsiteX1" fmla="*/ 22011 w 23146"/>
                  <a:gd name="connsiteY1" fmla="*/ -51 h 23146"/>
                  <a:gd name="connsiteX2" fmla="*/ 22011 w 23146"/>
                  <a:gd name="connsiteY2" fmla="*/ 23095 h 23146"/>
                  <a:gd name="connsiteX3" fmla="*/ -1136 w 23146"/>
                  <a:gd name="connsiteY3" fmla="*/ 23095 h 23146"/>
                </a:gdLst>
                <a:ahLst/>
                <a:cxnLst>
                  <a:cxn ang="0">
                    <a:pos x="connsiteX0" y="connsiteY0"/>
                  </a:cxn>
                  <a:cxn ang="0">
                    <a:pos x="connsiteX1" y="connsiteY1"/>
                  </a:cxn>
                  <a:cxn ang="0">
                    <a:pos x="connsiteX2" y="connsiteY2"/>
                  </a:cxn>
                  <a:cxn ang="0">
                    <a:pos x="connsiteX3" y="connsiteY3"/>
                  </a:cxn>
                </a:cxnLst>
                <a:rect l="l" t="t" r="r" b="b"/>
                <a:pathLst>
                  <a:path w="23146" h="23146">
                    <a:moveTo>
                      <a:pt x="-1136" y="-51"/>
                    </a:moveTo>
                    <a:lnTo>
                      <a:pt x="22011" y="-51"/>
                    </a:lnTo>
                    <a:lnTo>
                      <a:pt x="22011" y="23095"/>
                    </a:lnTo>
                    <a:lnTo>
                      <a:pt x="-1136" y="23095"/>
                    </a:lnTo>
                    <a:close/>
                  </a:path>
                </a:pathLst>
              </a:custGeom>
              <a:solidFill>
                <a:srgbClr val="00364A"/>
              </a:solidFill>
              <a:ln w="4948" cap="flat">
                <a:noFill/>
                <a:prstDash val="solid"/>
                <a:miter/>
              </a:ln>
            </p:spPr>
            <p:txBody>
              <a:bodyPr rtlCol="0" anchor="ctr"/>
              <a:lstStyle/>
              <a:p>
                <a:endParaRPr lang="fr-FR"/>
              </a:p>
            </p:txBody>
          </p:sp>
          <p:sp>
            <p:nvSpPr>
              <p:cNvPr id="241" name="Graphique 5">
                <a:extLst>
                  <a:ext uri="{FF2B5EF4-FFF2-40B4-BE49-F238E27FC236}">
                    <a16:creationId xmlns:a16="http://schemas.microsoft.com/office/drawing/2014/main" id="{23E94355-333F-4097-BA33-992FC9BB9A66}"/>
                  </a:ext>
                </a:extLst>
              </p:cNvPr>
              <p:cNvSpPr/>
              <p:nvPr/>
            </p:nvSpPr>
            <p:spPr>
              <a:xfrm rot="-3665400">
                <a:off x="8987367" y="5199650"/>
                <a:ext cx="25376" cy="58584"/>
              </a:xfrm>
              <a:custGeom>
                <a:avLst/>
                <a:gdLst>
                  <a:gd name="connsiteX0" fmla="*/ 17401 w 25376"/>
                  <a:gd name="connsiteY0" fmla="*/ -51 h 58584"/>
                  <a:gd name="connsiteX1" fmla="*/ 24241 w 25376"/>
                  <a:gd name="connsiteY1" fmla="*/ -51 h 58584"/>
                  <a:gd name="connsiteX2" fmla="*/ 24241 w 25376"/>
                  <a:gd name="connsiteY2" fmla="*/ 58533 h 58584"/>
                  <a:gd name="connsiteX3" fmla="*/ 17401 w 25376"/>
                  <a:gd name="connsiteY3" fmla="*/ 58533 h 58584"/>
                  <a:gd name="connsiteX4" fmla="*/ 5704 w 25376"/>
                  <a:gd name="connsiteY4" fmla="*/ 58533 h 58584"/>
                  <a:gd name="connsiteX5" fmla="*/ -1136 w 25376"/>
                  <a:gd name="connsiteY5" fmla="*/ 58533 h 58584"/>
                  <a:gd name="connsiteX6" fmla="*/ -1136 w 25376"/>
                  <a:gd name="connsiteY6" fmla="*/ -51 h 58584"/>
                  <a:gd name="connsiteX7" fmla="*/ 5704 w 25376"/>
                  <a:gd name="connsiteY7" fmla="*/ -51 h 58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376" h="58584">
                    <a:moveTo>
                      <a:pt x="17401" y="-51"/>
                    </a:moveTo>
                    <a:cubicBezTo>
                      <a:pt x="21179" y="-51"/>
                      <a:pt x="24241" y="-51"/>
                      <a:pt x="24241" y="-51"/>
                    </a:cubicBezTo>
                    <a:lnTo>
                      <a:pt x="24241" y="58533"/>
                    </a:lnTo>
                    <a:cubicBezTo>
                      <a:pt x="24241" y="58533"/>
                      <a:pt x="21179" y="58533"/>
                      <a:pt x="17401" y="58533"/>
                    </a:cubicBezTo>
                    <a:lnTo>
                      <a:pt x="5704" y="58533"/>
                    </a:lnTo>
                    <a:cubicBezTo>
                      <a:pt x="1926" y="58533"/>
                      <a:pt x="-1136" y="58533"/>
                      <a:pt x="-1136" y="58533"/>
                    </a:cubicBezTo>
                    <a:lnTo>
                      <a:pt x="-1136" y="-51"/>
                    </a:lnTo>
                    <a:cubicBezTo>
                      <a:pt x="-1136" y="-51"/>
                      <a:pt x="1926" y="-51"/>
                      <a:pt x="5704" y="-51"/>
                    </a:cubicBezTo>
                    <a:close/>
                  </a:path>
                </a:pathLst>
              </a:custGeom>
              <a:solidFill>
                <a:srgbClr val="00364A"/>
              </a:solidFill>
              <a:ln w="4948" cap="flat">
                <a:noFill/>
                <a:prstDash val="solid"/>
                <a:miter/>
              </a:ln>
            </p:spPr>
            <p:txBody>
              <a:bodyPr rtlCol="0" anchor="ctr"/>
              <a:lstStyle/>
              <a:p>
                <a:endParaRPr lang="fr-FR"/>
              </a:p>
            </p:txBody>
          </p:sp>
          <p:sp>
            <p:nvSpPr>
              <p:cNvPr id="242" name="Graphique 5">
                <a:extLst>
                  <a:ext uri="{FF2B5EF4-FFF2-40B4-BE49-F238E27FC236}">
                    <a16:creationId xmlns:a16="http://schemas.microsoft.com/office/drawing/2014/main" id="{7294731B-9CB5-4C1C-8A52-6B51032B9BF9}"/>
                  </a:ext>
                </a:extLst>
              </p:cNvPr>
              <p:cNvSpPr/>
              <p:nvPr/>
            </p:nvSpPr>
            <p:spPr>
              <a:xfrm rot="8986798">
                <a:off x="8752804" y="5240512"/>
                <a:ext cx="23146" cy="23146"/>
              </a:xfrm>
              <a:custGeom>
                <a:avLst/>
                <a:gdLst>
                  <a:gd name="connsiteX0" fmla="*/ -1136 w 23146"/>
                  <a:gd name="connsiteY0" fmla="*/ -51 h 23146"/>
                  <a:gd name="connsiteX1" fmla="*/ 22010 w 23146"/>
                  <a:gd name="connsiteY1" fmla="*/ -51 h 23146"/>
                  <a:gd name="connsiteX2" fmla="*/ 22010 w 23146"/>
                  <a:gd name="connsiteY2" fmla="*/ 23095 h 23146"/>
                  <a:gd name="connsiteX3" fmla="*/ -1136 w 23146"/>
                  <a:gd name="connsiteY3" fmla="*/ 23095 h 23146"/>
                </a:gdLst>
                <a:ahLst/>
                <a:cxnLst>
                  <a:cxn ang="0">
                    <a:pos x="connsiteX0" y="connsiteY0"/>
                  </a:cxn>
                  <a:cxn ang="0">
                    <a:pos x="connsiteX1" y="connsiteY1"/>
                  </a:cxn>
                  <a:cxn ang="0">
                    <a:pos x="connsiteX2" y="connsiteY2"/>
                  </a:cxn>
                  <a:cxn ang="0">
                    <a:pos x="connsiteX3" y="connsiteY3"/>
                  </a:cxn>
                </a:cxnLst>
                <a:rect l="l" t="t" r="r" b="b"/>
                <a:pathLst>
                  <a:path w="23146" h="23146">
                    <a:moveTo>
                      <a:pt x="-1136" y="-51"/>
                    </a:moveTo>
                    <a:lnTo>
                      <a:pt x="22010" y="-51"/>
                    </a:lnTo>
                    <a:lnTo>
                      <a:pt x="22010" y="23095"/>
                    </a:lnTo>
                    <a:lnTo>
                      <a:pt x="-1136" y="23095"/>
                    </a:lnTo>
                    <a:close/>
                  </a:path>
                </a:pathLst>
              </a:custGeom>
              <a:solidFill>
                <a:srgbClr val="00364A"/>
              </a:solidFill>
              <a:ln w="4948" cap="flat">
                <a:noFill/>
                <a:prstDash val="solid"/>
                <a:miter/>
              </a:ln>
            </p:spPr>
            <p:txBody>
              <a:bodyPr rtlCol="0" anchor="ctr"/>
              <a:lstStyle/>
              <a:p>
                <a:endParaRPr lang="fr-FR"/>
              </a:p>
            </p:txBody>
          </p:sp>
          <p:sp>
            <p:nvSpPr>
              <p:cNvPr id="243" name="Graphique 5">
                <a:extLst>
                  <a:ext uri="{FF2B5EF4-FFF2-40B4-BE49-F238E27FC236}">
                    <a16:creationId xmlns:a16="http://schemas.microsoft.com/office/drawing/2014/main" id="{6EFD07E2-69FA-4F17-A41C-79B8CE1D1B8C}"/>
                  </a:ext>
                </a:extLst>
              </p:cNvPr>
              <p:cNvSpPr/>
              <p:nvPr/>
            </p:nvSpPr>
            <p:spPr>
              <a:xfrm rot="-1812601">
                <a:off x="8723454" y="5219569"/>
                <a:ext cx="58584" cy="25376"/>
              </a:xfrm>
              <a:custGeom>
                <a:avLst/>
                <a:gdLst>
                  <a:gd name="connsiteX0" fmla="*/ 50609 w 58584"/>
                  <a:gd name="connsiteY0" fmla="*/ -51 h 25376"/>
                  <a:gd name="connsiteX1" fmla="*/ 57449 w 58584"/>
                  <a:gd name="connsiteY1" fmla="*/ -51 h 25376"/>
                  <a:gd name="connsiteX2" fmla="*/ 57449 w 58584"/>
                  <a:gd name="connsiteY2" fmla="*/ 25326 h 25376"/>
                  <a:gd name="connsiteX3" fmla="*/ 50609 w 58584"/>
                  <a:gd name="connsiteY3" fmla="*/ 25326 h 25376"/>
                  <a:gd name="connsiteX4" fmla="*/ 5704 w 58584"/>
                  <a:gd name="connsiteY4" fmla="*/ 25326 h 25376"/>
                  <a:gd name="connsiteX5" fmla="*/ -1136 w 58584"/>
                  <a:gd name="connsiteY5" fmla="*/ 25326 h 25376"/>
                  <a:gd name="connsiteX6" fmla="*/ -1136 w 58584"/>
                  <a:gd name="connsiteY6" fmla="*/ -51 h 25376"/>
                  <a:gd name="connsiteX7" fmla="*/ 5704 w 58584"/>
                  <a:gd name="connsiteY7" fmla="*/ -51 h 25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8584" h="25376">
                    <a:moveTo>
                      <a:pt x="50609" y="-51"/>
                    </a:moveTo>
                    <a:cubicBezTo>
                      <a:pt x="54386" y="-51"/>
                      <a:pt x="57449" y="-51"/>
                      <a:pt x="57449" y="-51"/>
                    </a:cubicBezTo>
                    <a:lnTo>
                      <a:pt x="57449" y="25326"/>
                    </a:lnTo>
                    <a:cubicBezTo>
                      <a:pt x="57449" y="25326"/>
                      <a:pt x="54386" y="25326"/>
                      <a:pt x="50609" y="25326"/>
                    </a:cubicBezTo>
                    <a:lnTo>
                      <a:pt x="5704" y="25326"/>
                    </a:lnTo>
                    <a:cubicBezTo>
                      <a:pt x="1926" y="25326"/>
                      <a:pt x="-1136" y="25326"/>
                      <a:pt x="-1136" y="25326"/>
                    </a:cubicBezTo>
                    <a:lnTo>
                      <a:pt x="-1136" y="-51"/>
                    </a:lnTo>
                    <a:cubicBezTo>
                      <a:pt x="-1136" y="-51"/>
                      <a:pt x="1926" y="-51"/>
                      <a:pt x="5704" y="-51"/>
                    </a:cubicBezTo>
                    <a:close/>
                  </a:path>
                </a:pathLst>
              </a:custGeom>
              <a:solidFill>
                <a:srgbClr val="00364A"/>
              </a:solidFill>
              <a:ln w="4948" cap="flat">
                <a:noFill/>
                <a:prstDash val="solid"/>
                <a:miter/>
              </a:ln>
            </p:spPr>
            <p:txBody>
              <a:bodyPr rtlCol="0" anchor="ctr"/>
              <a:lstStyle/>
              <a:p>
                <a:endParaRPr lang="fr-FR"/>
              </a:p>
            </p:txBody>
          </p:sp>
          <p:sp>
            <p:nvSpPr>
              <p:cNvPr id="244" name="Graphique 5">
                <a:extLst>
                  <a:ext uri="{FF2B5EF4-FFF2-40B4-BE49-F238E27FC236}">
                    <a16:creationId xmlns:a16="http://schemas.microsoft.com/office/drawing/2014/main" id="{C5D8B5FB-9D7E-4C3C-B6BF-B076BEB54798}"/>
                  </a:ext>
                </a:extLst>
              </p:cNvPr>
              <p:cNvSpPr/>
              <p:nvPr/>
            </p:nvSpPr>
            <p:spPr>
              <a:xfrm rot="-1813202">
                <a:off x="8748359" y="5241748"/>
                <a:ext cx="23146" cy="2726"/>
              </a:xfrm>
              <a:custGeom>
                <a:avLst/>
                <a:gdLst>
                  <a:gd name="connsiteX0" fmla="*/ -1136 w 23146"/>
                  <a:gd name="connsiteY0" fmla="*/ -51 h 2726"/>
                  <a:gd name="connsiteX1" fmla="*/ 22010 w 23146"/>
                  <a:gd name="connsiteY1" fmla="*/ -51 h 2726"/>
                  <a:gd name="connsiteX2" fmla="*/ 22010 w 23146"/>
                  <a:gd name="connsiteY2" fmla="*/ 2674 h 2726"/>
                  <a:gd name="connsiteX3" fmla="*/ -1136 w 23146"/>
                  <a:gd name="connsiteY3" fmla="*/ 2674 h 2726"/>
                </a:gdLst>
                <a:ahLst/>
                <a:cxnLst>
                  <a:cxn ang="0">
                    <a:pos x="connsiteX0" y="connsiteY0"/>
                  </a:cxn>
                  <a:cxn ang="0">
                    <a:pos x="connsiteX1" y="connsiteY1"/>
                  </a:cxn>
                  <a:cxn ang="0">
                    <a:pos x="connsiteX2" y="connsiteY2"/>
                  </a:cxn>
                  <a:cxn ang="0">
                    <a:pos x="connsiteX3" y="connsiteY3"/>
                  </a:cxn>
                </a:cxnLst>
                <a:rect l="l" t="t" r="r" b="b"/>
                <a:pathLst>
                  <a:path w="23146" h="2726">
                    <a:moveTo>
                      <a:pt x="-1136" y="-51"/>
                    </a:moveTo>
                    <a:lnTo>
                      <a:pt x="22010" y="-51"/>
                    </a:lnTo>
                    <a:lnTo>
                      <a:pt x="22010" y="2674"/>
                    </a:lnTo>
                    <a:lnTo>
                      <a:pt x="-1136" y="2674"/>
                    </a:lnTo>
                    <a:close/>
                  </a:path>
                </a:pathLst>
              </a:custGeom>
              <a:solidFill>
                <a:srgbClr val="002C40"/>
              </a:solidFill>
              <a:ln w="4948" cap="flat">
                <a:noFill/>
                <a:prstDash val="solid"/>
                <a:miter/>
              </a:ln>
            </p:spPr>
            <p:txBody>
              <a:bodyPr rtlCol="0" anchor="ctr"/>
              <a:lstStyle/>
              <a:p>
                <a:endParaRPr lang="fr-FR"/>
              </a:p>
            </p:txBody>
          </p:sp>
          <p:sp>
            <p:nvSpPr>
              <p:cNvPr id="245" name="Graphique 5">
                <a:extLst>
                  <a:ext uri="{FF2B5EF4-FFF2-40B4-BE49-F238E27FC236}">
                    <a16:creationId xmlns:a16="http://schemas.microsoft.com/office/drawing/2014/main" id="{B05EC046-B6B1-474D-9E93-5801D75DB47D}"/>
                  </a:ext>
                </a:extLst>
              </p:cNvPr>
              <p:cNvSpPr/>
              <p:nvPr/>
            </p:nvSpPr>
            <p:spPr>
              <a:xfrm rot="-39000">
                <a:off x="8861631" y="5197233"/>
                <a:ext cx="27210" cy="3023"/>
              </a:xfrm>
              <a:custGeom>
                <a:avLst/>
                <a:gdLst>
                  <a:gd name="connsiteX0" fmla="*/ -1136 w 27210"/>
                  <a:gd name="connsiteY0" fmla="*/ -51 h 3023"/>
                  <a:gd name="connsiteX1" fmla="*/ 26074 w 27210"/>
                  <a:gd name="connsiteY1" fmla="*/ -51 h 3023"/>
                  <a:gd name="connsiteX2" fmla="*/ 26074 w 27210"/>
                  <a:gd name="connsiteY2" fmla="*/ 2972 h 3023"/>
                  <a:gd name="connsiteX3" fmla="*/ -1136 w 27210"/>
                  <a:gd name="connsiteY3" fmla="*/ 2972 h 3023"/>
                </a:gdLst>
                <a:ahLst/>
                <a:cxnLst>
                  <a:cxn ang="0">
                    <a:pos x="connsiteX0" y="connsiteY0"/>
                  </a:cxn>
                  <a:cxn ang="0">
                    <a:pos x="connsiteX1" y="connsiteY1"/>
                  </a:cxn>
                  <a:cxn ang="0">
                    <a:pos x="connsiteX2" y="connsiteY2"/>
                  </a:cxn>
                  <a:cxn ang="0">
                    <a:pos x="connsiteX3" y="connsiteY3"/>
                  </a:cxn>
                </a:cxnLst>
                <a:rect l="l" t="t" r="r" b="b"/>
                <a:pathLst>
                  <a:path w="27210" h="3023">
                    <a:moveTo>
                      <a:pt x="-1136" y="-51"/>
                    </a:moveTo>
                    <a:lnTo>
                      <a:pt x="26074" y="-51"/>
                    </a:lnTo>
                    <a:lnTo>
                      <a:pt x="26074" y="2972"/>
                    </a:lnTo>
                    <a:lnTo>
                      <a:pt x="-1136" y="2972"/>
                    </a:lnTo>
                    <a:close/>
                  </a:path>
                </a:pathLst>
              </a:custGeom>
              <a:solidFill>
                <a:srgbClr val="002C40"/>
              </a:solidFill>
              <a:ln w="4948" cap="flat">
                <a:noFill/>
                <a:prstDash val="solid"/>
                <a:miter/>
              </a:ln>
            </p:spPr>
            <p:txBody>
              <a:bodyPr rtlCol="0" anchor="ctr"/>
              <a:lstStyle/>
              <a:p>
                <a:endParaRPr lang="fr-FR"/>
              </a:p>
            </p:txBody>
          </p:sp>
          <p:sp>
            <p:nvSpPr>
              <p:cNvPr id="246" name="Graphique 5">
                <a:extLst>
                  <a:ext uri="{FF2B5EF4-FFF2-40B4-BE49-F238E27FC236}">
                    <a16:creationId xmlns:a16="http://schemas.microsoft.com/office/drawing/2014/main" id="{3D2567ED-E318-408E-99D4-B3EC6C9E0D15}"/>
                  </a:ext>
                </a:extLst>
              </p:cNvPr>
              <p:cNvSpPr/>
              <p:nvPr/>
            </p:nvSpPr>
            <p:spPr>
              <a:xfrm>
                <a:off x="8982510" y="5234281"/>
                <a:ext cx="21461" cy="13283"/>
              </a:xfrm>
              <a:custGeom>
                <a:avLst/>
                <a:gdLst>
                  <a:gd name="connsiteX0" fmla="*/ 1190 w 21461"/>
                  <a:gd name="connsiteY0" fmla="*/ 0 h 13283"/>
                  <a:gd name="connsiteX1" fmla="*/ 21461 w 21461"/>
                  <a:gd name="connsiteY1" fmla="*/ 11201 h 13283"/>
                  <a:gd name="connsiteX2" fmla="*/ 20321 w 21461"/>
                  <a:gd name="connsiteY2" fmla="*/ 13283 h 13283"/>
                  <a:gd name="connsiteX3" fmla="*/ 0 w 21461"/>
                  <a:gd name="connsiteY3" fmla="*/ 2230 h 13283"/>
                  <a:gd name="connsiteX4" fmla="*/ 1190 w 21461"/>
                  <a:gd name="connsiteY4" fmla="*/ 0 h 132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461" h="13283">
                    <a:moveTo>
                      <a:pt x="1190" y="0"/>
                    </a:moveTo>
                    <a:lnTo>
                      <a:pt x="21461" y="11201"/>
                    </a:lnTo>
                    <a:lnTo>
                      <a:pt x="20321" y="13283"/>
                    </a:lnTo>
                    <a:lnTo>
                      <a:pt x="0" y="2230"/>
                    </a:lnTo>
                    <a:lnTo>
                      <a:pt x="1190" y="0"/>
                    </a:lnTo>
                    <a:close/>
                  </a:path>
                </a:pathLst>
              </a:custGeom>
              <a:solidFill>
                <a:srgbClr val="002C40"/>
              </a:solidFill>
              <a:ln w="4948" cap="flat">
                <a:noFill/>
                <a:prstDash val="solid"/>
                <a:miter/>
              </a:ln>
            </p:spPr>
            <p:txBody>
              <a:bodyPr rtlCol="0" anchor="ctr"/>
              <a:lstStyle/>
              <a:p>
                <a:endParaRPr lang="fr-FR"/>
              </a:p>
            </p:txBody>
          </p:sp>
          <p:sp>
            <p:nvSpPr>
              <p:cNvPr id="247" name="Graphique 5">
                <a:extLst>
                  <a:ext uri="{FF2B5EF4-FFF2-40B4-BE49-F238E27FC236}">
                    <a16:creationId xmlns:a16="http://schemas.microsoft.com/office/drawing/2014/main" id="{C94624E1-4DBF-48C4-BE05-7352B6338352}"/>
                  </a:ext>
                </a:extLst>
              </p:cNvPr>
              <p:cNvSpPr/>
              <p:nvPr/>
            </p:nvSpPr>
            <p:spPr>
              <a:xfrm>
                <a:off x="8830844" y="5156615"/>
                <a:ext cx="92784" cy="40691"/>
              </a:xfrm>
              <a:custGeom>
                <a:avLst/>
                <a:gdLst>
                  <a:gd name="connsiteX0" fmla="*/ 91647 w 92784"/>
                  <a:gd name="connsiteY0" fmla="*/ 25127 h 40691"/>
                  <a:gd name="connsiteX1" fmla="*/ 91350 w 92784"/>
                  <a:gd name="connsiteY1" fmla="*/ 345 h 40691"/>
                  <a:gd name="connsiteX2" fmla="*/ 91350 w 92784"/>
                  <a:gd name="connsiteY2" fmla="*/ -51 h 40691"/>
                  <a:gd name="connsiteX3" fmla="*/ 78910 w 92784"/>
                  <a:gd name="connsiteY3" fmla="*/ 31521 h 40691"/>
                  <a:gd name="connsiteX4" fmla="*/ -1136 w 92784"/>
                  <a:gd name="connsiteY4" fmla="*/ 36775 h 40691"/>
                  <a:gd name="connsiteX5" fmla="*/ 6547 w 92784"/>
                  <a:gd name="connsiteY5" fmla="*/ 40640 h 40691"/>
                  <a:gd name="connsiteX6" fmla="*/ 80595 w 92784"/>
                  <a:gd name="connsiteY6" fmla="*/ 39748 h 40691"/>
                  <a:gd name="connsiteX7" fmla="*/ 91647 w 92784"/>
                  <a:gd name="connsiteY7" fmla="*/ 25127 h 406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2784" h="40691">
                    <a:moveTo>
                      <a:pt x="91647" y="25127"/>
                    </a:moveTo>
                    <a:lnTo>
                      <a:pt x="91350" y="345"/>
                    </a:lnTo>
                    <a:lnTo>
                      <a:pt x="91350" y="-51"/>
                    </a:lnTo>
                    <a:cubicBezTo>
                      <a:pt x="91004" y="14273"/>
                      <a:pt x="87930" y="26812"/>
                      <a:pt x="78910" y="31521"/>
                    </a:cubicBezTo>
                    <a:cubicBezTo>
                      <a:pt x="61761" y="40442"/>
                      <a:pt x="23200" y="38856"/>
                      <a:pt x="-1136" y="36775"/>
                    </a:cubicBezTo>
                    <a:cubicBezTo>
                      <a:pt x="698" y="39164"/>
                      <a:pt x="3523" y="40586"/>
                      <a:pt x="6547" y="40640"/>
                    </a:cubicBezTo>
                    <a:lnTo>
                      <a:pt x="80595" y="39748"/>
                    </a:lnTo>
                    <a:cubicBezTo>
                      <a:pt x="86741" y="39600"/>
                      <a:pt x="91747" y="33057"/>
                      <a:pt x="91647" y="25127"/>
                    </a:cubicBezTo>
                    <a:close/>
                  </a:path>
                </a:pathLst>
              </a:custGeom>
              <a:solidFill>
                <a:srgbClr val="002E45"/>
              </a:solidFill>
              <a:ln w="4948" cap="flat">
                <a:noFill/>
                <a:prstDash val="solid"/>
                <a:miter/>
              </a:ln>
            </p:spPr>
            <p:txBody>
              <a:bodyPr rtlCol="0" anchor="ctr"/>
              <a:lstStyle/>
              <a:p>
                <a:endParaRPr lang="fr-FR"/>
              </a:p>
            </p:txBody>
          </p:sp>
        </p:grpSp>
        <p:grpSp>
          <p:nvGrpSpPr>
            <p:cNvPr id="209" name="Graphique 5">
              <a:extLst>
                <a:ext uri="{FF2B5EF4-FFF2-40B4-BE49-F238E27FC236}">
                  <a16:creationId xmlns:a16="http://schemas.microsoft.com/office/drawing/2014/main" id="{422AFA68-2ED7-49D0-B2BC-5125E9F24657}"/>
                </a:ext>
              </a:extLst>
            </p:cNvPr>
            <p:cNvGrpSpPr/>
            <p:nvPr/>
          </p:nvGrpSpPr>
          <p:grpSpPr>
            <a:xfrm>
              <a:off x="8013340" y="4222624"/>
              <a:ext cx="1197652" cy="1756208"/>
              <a:chOff x="7860940" y="4070224"/>
              <a:chExt cx="1197652" cy="1756208"/>
            </a:xfrm>
          </p:grpSpPr>
          <p:sp>
            <p:nvSpPr>
              <p:cNvPr id="215" name="Graphique 5">
                <a:extLst>
                  <a:ext uri="{FF2B5EF4-FFF2-40B4-BE49-F238E27FC236}">
                    <a16:creationId xmlns:a16="http://schemas.microsoft.com/office/drawing/2014/main" id="{5F249796-BABB-4033-9AFF-5D159DD33CA4}"/>
                  </a:ext>
                </a:extLst>
              </p:cNvPr>
              <p:cNvSpPr/>
              <p:nvPr/>
            </p:nvSpPr>
            <p:spPr>
              <a:xfrm>
                <a:off x="8771170" y="5494838"/>
                <a:ext cx="193992" cy="55458"/>
              </a:xfrm>
              <a:custGeom>
                <a:avLst/>
                <a:gdLst>
                  <a:gd name="connsiteX0" fmla="*/ -1136 w 193992"/>
                  <a:gd name="connsiteY0" fmla="*/ 42128 h 55458"/>
                  <a:gd name="connsiteX1" fmla="*/ 128870 w 193992"/>
                  <a:gd name="connsiteY1" fmla="*/ 52734 h 55458"/>
                  <a:gd name="connsiteX2" fmla="*/ 170999 w 193992"/>
                  <a:gd name="connsiteY2" fmla="*/ 35436 h 55458"/>
                  <a:gd name="connsiteX3" fmla="*/ 192856 w 193992"/>
                  <a:gd name="connsiteY3" fmla="*/ -51 h 55458"/>
                  <a:gd name="connsiteX4" fmla="*/ -1136 w 193992"/>
                  <a:gd name="connsiteY4" fmla="*/ 42128 h 554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3992" h="55458">
                    <a:moveTo>
                      <a:pt x="-1136" y="42128"/>
                    </a:moveTo>
                    <a:cubicBezTo>
                      <a:pt x="52492" y="54964"/>
                      <a:pt x="96207" y="58484"/>
                      <a:pt x="128870" y="52734"/>
                    </a:cubicBezTo>
                    <a:cubicBezTo>
                      <a:pt x="144135" y="50534"/>
                      <a:pt x="158608" y="44591"/>
                      <a:pt x="170999" y="35436"/>
                    </a:cubicBezTo>
                    <a:cubicBezTo>
                      <a:pt x="182151" y="26490"/>
                      <a:pt x="189883" y="13951"/>
                      <a:pt x="192856" y="-51"/>
                    </a:cubicBezTo>
                    <a:cubicBezTo>
                      <a:pt x="192856" y="-51"/>
                      <a:pt x="150380" y="78309"/>
                      <a:pt x="-1136" y="42128"/>
                    </a:cubicBezTo>
                    <a:close/>
                  </a:path>
                </a:pathLst>
              </a:custGeom>
              <a:solidFill>
                <a:srgbClr val="000000"/>
              </a:solidFill>
              <a:ln w="4948" cap="flat">
                <a:noFill/>
                <a:prstDash val="solid"/>
                <a:miter/>
              </a:ln>
            </p:spPr>
            <p:txBody>
              <a:bodyPr rtlCol="0" anchor="ctr"/>
              <a:lstStyle/>
              <a:p>
                <a:endParaRPr lang="fr-FR"/>
              </a:p>
            </p:txBody>
          </p:sp>
          <p:sp>
            <p:nvSpPr>
              <p:cNvPr id="216" name="Graphique 5">
                <a:extLst>
                  <a:ext uri="{FF2B5EF4-FFF2-40B4-BE49-F238E27FC236}">
                    <a16:creationId xmlns:a16="http://schemas.microsoft.com/office/drawing/2014/main" id="{524C7C44-2D3A-42DA-8C9E-D6619AED023C}"/>
                  </a:ext>
                </a:extLst>
              </p:cNvPr>
              <p:cNvSpPr/>
              <p:nvPr/>
            </p:nvSpPr>
            <p:spPr>
              <a:xfrm>
                <a:off x="8733411" y="5317315"/>
                <a:ext cx="325182" cy="335826"/>
              </a:xfrm>
              <a:custGeom>
                <a:avLst/>
                <a:gdLst>
                  <a:gd name="connsiteX0" fmla="*/ -1095 w 325182"/>
                  <a:gd name="connsiteY0" fmla="*/ 206616 h 335826"/>
                  <a:gd name="connsiteX1" fmla="*/ 122121 w 325182"/>
                  <a:gd name="connsiteY1" fmla="*/ 41172 h 335826"/>
                  <a:gd name="connsiteX2" fmla="*/ 130150 w 325182"/>
                  <a:gd name="connsiteY2" fmla="*/ 155169 h 335826"/>
                  <a:gd name="connsiteX3" fmla="*/ 318493 w 325182"/>
                  <a:gd name="connsiteY3" fmla="*/ 1124 h 335826"/>
                  <a:gd name="connsiteX4" fmla="*/ 263973 w 325182"/>
                  <a:gd name="connsiteY4" fmla="*/ 120821 h 335826"/>
                  <a:gd name="connsiteX5" fmla="*/ 310562 w 325182"/>
                  <a:gd name="connsiteY5" fmla="*/ 77552 h 335826"/>
                  <a:gd name="connsiteX6" fmla="*/ 286128 w 325182"/>
                  <a:gd name="connsiteY6" fmla="*/ 159976 h 335826"/>
                  <a:gd name="connsiteX7" fmla="*/ 311554 w 325182"/>
                  <a:gd name="connsiteY7" fmla="*/ 145107 h 335826"/>
                  <a:gd name="connsiteX8" fmla="*/ 111663 w 325182"/>
                  <a:gd name="connsiteY8" fmla="*/ 328493 h 335826"/>
                  <a:gd name="connsiteX9" fmla="*/ -1095 w 325182"/>
                  <a:gd name="connsiteY9" fmla="*/ 206616 h 335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25182" h="335826">
                    <a:moveTo>
                      <a:pt x="-1095" y="206616"/>
                    </a:moveTo>
                    <a:cubicBezTo>
                      <a:pt x="88120" y="159728"/>
                      <a:pt x="76820" y="8955"/>
                      <a:pt x="122121" y="41172"/>
                    </a:cubicBezTo>
                    <a:cubicBezTo>
                      <a:pt x="167422" y="73388"/>
                      <a:pt x="130150" y="155169"/>
                      <a:pt x="130150" y="155169"/>
                    </a:cubicBezTo>
                    <a:cubicBezTo>
                      <a:pt x="130150" y="155169"/>
                      <a:pt x="291530" y="-15777"/>
                      <a:pt x="318493" y="1124"/>
                    </a:cubicBezTo>
                    <a:cubicBezTo>
                      <a:pt x="343275" y="16985"/>
                      <a:pt x="277900" y="105952"/>
                      <a:pt x="263973" y="120821"/>
                    </a:cubicBezTo>
                    <a:cubicBezTo>
                      <a:pt x="250045" y="135690"/>
                      <a:pt x="309571" y="68829"/>
                      <a:pt x="310562" y="77552"/>
                    </a:cubicBezTo>
                    <a:cubicBezTo>
                      <a:pt x="312744" y="107092"/>
                      <a:pt x="304070" y="136409"/>
                      <a:pt x="286128" y="159976"/>
                    </a:cubicBezTo>
                    <a:cubicBezTo>
                      <a:pt x="259017" y="194076"/>
                      <a:pt x="298766" y="138961"/>
                      <a:pt x="311554" y="145107"/>
                    </a:cubicBezTo>
                    <a:cubicBezTo>
                      <a:pt x="324341" y="151253"/>
                      <a:pt x="213021" y="291519"/>
                      <a:pt x="111663" y="328493"/>
                    </a:cubicBezTo>
                    <a:cubicBezTo>
                      <a:pt x="-6646" y="371961"/>
                      <a:pt x="-1095" y="206616"/>
                      <a:pt x="-1095" y="206616"/>
                    </a:cubicBezTo>
                    <a:close/>
                  </a:path>
                </a:pathLst>
              </a:custGeom>
              <a:solidFill>
                <a:srgbClr val="D19D82"/>
              </a:solidFill>
              <a:ln w="4948" cap="flat">
                <a:noFill/>
                <a:prstDash val="solid"/>
                <a:miter/>
              </a:ln>
            </p:spPr>
            <p:txBody>
              <a:bodyPr rtlCol="0" anchor="ctr"/>
              <a:lstStyle/>
              <a:p>
                <a:endParaRPr lang="fr-FR"/>
              </a:p>
            </p:txBody>
          </p:sp>
          <p:sp>
            <p:nvSpPr>
              <p:cNvPr id="217" name="Graphique 5">
                <a:extLst>
                  <a:ext uri="{FF2B5EF4-FFF2-40B4-BE49-F238E27FC236}">
                    <a16:creationId xmlns:a16="http://schemas.microsoft.com/office/drawing/2014/main" id="{3EFF409A-0FEC-4ED5-854D-EF6313768E17}"/>
                  </a:ext>
                </a:extLst>
              </p:cNvPr>
              <p:cNvSpPr/>
              <p:nvPr/>
            </p:nvSpPr>
            <p:spPr>
              <a:xfrm>
                <a:off x="8611524" y="5518579"/>
                <a:ext cx="170679" cy="172383"/>
              </a:xfrm>
              <a:custGeom>
                <a:avLst/>
                <a:gdLst>
                  <a:gd name="connsiteX0" fmla="*/ 59481 w 170679"/>
                  <a:gd name="connsiteY0" fmla="*/ 172332 h 172383"/>
                  <a:gd name="connsiteX1" fmla="*/ 163912 w 170679"/>
                  <a:gd name="connsiteY1" fmla="*/ 165145 h 172383"/>
                  <a:gd name="connsiteX2" fmla="*/ 110532 w 170679"/>
                  <a:gd name="connsiteY2" fmla="*/ -51 h 172383"/>
                  <a:gd name="connsiteX3" fmla="*/ -1136 w 170679"/>
                  <a:gd name="connsiteY3" fmla="*/ 33404 h 172383"/>
                </a:gdLst>
                <a:ahLst/>
                <a:cxnLst>
                  <a:cxn ang="0">
                    <a:pos x="connsiteX0" y="connsiteY0"/>
                  </a:cxn>
                  <a:cxn ang="0">
                    <a:pos x="connsiteX1" y="connsiteY1"/>
                  </a:cxn>
                  <a:cxn ang="0">
                    <a:pos x="connsiteX2" y="connsiteY2"/>
                  </a:cxn>
                  <a:cxn ang="0">
                    <a:pos x="connsiteX3" y="connsiteY3"/>
                  </a:cxn>
                </a:cxnLst>
                <a:rect l="l" t="t" r="r" b="b"/>
                <a:pathLst>
                  <a:path w="170679" h="172383">
                    <a:moveTo>
                      <a:pt x="59481" y="172332"/>
                    </a:moveTo>
                    <a:lnTo>
                      <a:pt x="163912" y="165145"/>
                    </a:lnTo>
                    <a:cubicBezTo>
                      <a:pt x="163912" y="165145"/>
                      <a:pt x="195137" y="53825"/>
                      <a:pt x="110532" y="-51"/>
                    </a:cubicBezTo>
                    <a:lnTo>
                      <a:pt x="-1136" y="33404"/>
                    </a:lnTo>
                    <a:close/>
                  </a:path>
                </a:pathLst>
              </a:custGeom>
              <a:solidFill>
                <a:srgbClr val="AF0935"/>
              </a:solidFill>
              <a:ln w="4948" cap="flat">
                <a:noFill/>
                <a:prstDash val="solid"/>
                <a:miter/>
              </a:ln>
            </p:spPr>
            <p:txBody>
              <a:bodyPr rtlCol="0" anchor="ctr"/>
              <a:lstStyle/>
              <a:p>
                <a:endParaRPr lang="fr-FR"/>
              </a:p>
            </p:txBody>
          </p:sp>
          <p:sp>
            <p:nvSpPr>
              <p:cNvPr id="218" name="Graphique 5">
                <a:extLst>
                  <a:ext uri="{FF2B5EF4-FFF2-40B4-BE49-F238E27FC236}">
                    <a16:creationId xmlns:a16="http://schemas.microsoft.com/office/drawing/2014/main" id="{2122A508-A472-4C47-97C9-054B07450156}"/>
                  </a:ext>
                </a:extLst>
              </p:cNvPr>
              <p:cNvSpPr/>
              <p:nvPr/>
            </p:nvSpPr>
            <p:spPr>
              <a:xfrm>
                <a:off x="7971804" y="4872911"/>
                <a:ext cx="360031" cy="249355"/>
              </a:xfrm>
              <a:custGeom>
                <a:avLst/>
                <a:gdLst>
                  <a:gd name="connsiteX0" fmla="*/ 333172 w 360031"/>
                  <a:gd name="connsiteY0" fmla="*/ 210744 h 249355"/>
                  <a:gd name="connsiteX1" fmla="*/ 358896 w 360031"/>
                  <a:gd name="connsiteY1" fmla="*/ 136398 h 249355"/>
                  <a:gd name="connsiteX2" fmla="*/ 165200 w 360031"/>
                  <a:gd name="connsiteY2" fmla="*/ 161973 h 249355"/>
                  <a:gd name="connsiteX3" fmla="*/ 23993 w 360031"/>
                  <a:gd name="connsiteY3" fmla="*/ -51 h 249355"/>
                  <a:gd name="connsiteX4" fmla="*/ -1136 w 360031"/>
                  <a:gd name="connsiteY4" fmla="*/ 77070 h 249355"/>
                  <a:gd name="connsiteX5" fmla="*/ 104832 w 360031"/>
                  <a:gd name="connsiteY5" fmla="*/ 249304 h 2493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60031" h="249355">
                    <a:moveTo>
                      <a:pt x="333172" y="210744"/>
                    </a:moveTo>
                    <a:cubicBezTo>
                      <a:pt x="341350" y="186804"/>
                      <a:pt x="349974" y="161874"/>
                      <a:pt x="358896" y="136398"/>
                    </a:cubicBezTo>
                    <a:lnTo>
                      <a:pt x="165200" y="161973"/>
                    </a:lnTo>
                    <a:lnTo>
                      <a:pt x="23993" y="-51"/>
                    </a:lnTo>
                    <a:cubicBezTo>
                      <a:pt x="15418" y="25722"/>
                      <a:pt x="7042" y="51495"/>
                      <a:pt x="-1136" y="77070"/>
                    </a:cubicBezTo>
                    <a:lnTo>
                      <a:pt x="104832" y="249304"/>
                    </a:lnTo>
                    <a:close/>
                  </a:path>
                </a:pathLst>
              </a:custGeom>
              <a:solidFill>
                <a:srgbClr val="C90630"/>
              </a:solidFill>
              <a:ln w="4948" cap="flat">
                <a:noFill/>
                <a:prstDash val="solid"/>
                <a:miter/>
              </a:ln>
            </p:spPr>
            <p:txBody>
              <a:bodyPr rtlCol="0" anchor="ctr"/>
              <a:lstStyle/>
              <a:p>
                <a:endParaRPr lang="fr-FR"/>
              </a:p>
            </p:txBody>
          </p:sp>
          <p:sp>
            <p:nvSpPr>
              <p:cNvPr id="219" name="Graphique 5">
                <a:extLst>
                  <a:ext uri="{FF2B5EF4-FFF2-40B4-BE49-F238E27FC236}">
                    <a16:creationId xmlns:a16="http://schemas.microsoft.com/office/drawing/2014/main" id="{D26931B2-0D05-4CEB-AEAC-78A6D67AA0EC}"/>
                  </a:ext>
                </a:extLst>
              </p:cNvPr>
              <p:cNvSpPr/>
              <p:nvPr/>
            </p:nvSpPr>
            <p:spPr>
              <a:xfrm>
                <a:off x="8080200" y="4070224"/>
                <a:ext cx="598483" cy="735180"/>
              </a:xfrm>
              <a:custGeom>
                <a:avLst/>
                <a:gdLst>
                  <a:gd name="connsiteX0" fmla="*/ 337583 w 598483"/>
                  <a:gd name="connsiteY0" fmla="*/ 695230 h 735180"/>
                  <a:gd name="connsiteX1" fmla="*/ 597348 w 598483"/>
                  <a:gd name="connsiteY1" fmla="*/ -51 h 735180"/>
                  <a:gd name="connsiteX2" fmla="*/ 108400 w 598483"/>
                  <a:gd name="connsiteY2" fmla="*/ 322114 h 735180"/>
                  <a:gd name="connsiteX3" fmla="*/ -1136 w 598483"/>
                  <a:gd name="connsiteY3" fmla="*/ 569933 h 735180"/>
                  <a:gd name="connsiteX4" fmla="*/ 100470 w 598483"/>
                  <a:gd name="connsiteY4" fmla="*/ 735130 h 7351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8483" h="735180">
                    <a:moveTo>
                      <a:pt x="337583" y="695230"/>
                    </a:moveTo>
                    <a:cubicBezTo>
                      <a:pt x="460948" y="355916"/>
                      <a:pt x="597348" y="-51"/>
                      <a:pt x="597348" y="-51"/>
                    </a:cubicBezTo>
                    <a:cubicBezTo>
                      <a:pt x="418918" y="34643"/>
                      <a:pt x="227700" y="101555"/>
                      <a:pt x="108400" y="322114"/>
                    </a:cubicBezTo>
                    <a:cubicBezTo>
                      <a:pt x="74548" y="384812"/>
                      <a:pt x="36632" y="472144"/>
                      <a:pt x="-1136" y="569933"/>
                    </a:cubicBezTo>
                    <a:lnTo>
                      <a:pt x="100470" y="735130"/>
                    </a:lnTo>
                    <a:close/>
                  </a:path>
                </a:pathLst>
              </a:custGeom>
              <a:solidFill>
                <a:srgbClr val="C90630"/>
              </a:solidFill>
              <a:ln w="4948" cap="flat">
                <a:noFill/>
                <a:prstDash val="solid"/>
                <a:miter/>
              </a:ln>
            </p:spPr>
            <p:txBody>
              <a:bodyPr rtlCol="0" anchor="ctr"/>
              <a:lstStyle/>
              <a:p>
                <a:endParaRPr lang="fr-FR"/>
              </a:p>
            </p:txBody>
          </p:sp>
          <p:sp>
            <p:nvSpPr>
              <p:cNvPr id="220" name="Graphique 5">
                <a:extLst>
                  <a:ext uri="{FF2B5EF4-FFF2-40B4-BE49-F238E27FC236}">
                    <a16:creationId xmlns:a16="http://schemas.microsoft.com/office/drawing/2014/main" id="{AF5522E0-DE32-4382-9E4D-1C2F637F4D9B}"/>
                  </a:ext>
                </a:extLst>
              </p:cNvPr>
              <p:cNvSpPr/>
              <p:nvPr/>
            </p:nvSpPr>
            <p:spPr>
              <a:xfrm>
                <a:off x="7860940" y="5197009"/>
                <a:ext cx="862132" cy="629423"/>
              </a:xfrm>
              <a:custGeom>
                <a:avLst/>
                <a:gdLst>
                  <a:gd name="connsiteX0" fmla="*/ 771752 w 862132"/>
                  <a:gd name="connsiteY0" fmla="*/ 328706 h 629423"/>
                  <a:gd name="connsiteX1" fmla="*/ 489238 w 862132"/>
                  <a:gd name="connsiteY1" fmla="*/ 317356 h 629423"/>
                  <a:gd name="connsiteX2" fmla="*/ 464952 w 862132"/>
                  <a:gd name="connsiteY2" fmla="*/ 306303 h 629423"/>
                  <a:gd name="connsiteX3" fmla="*/ 464952 w 862132"/>
                  <a:gd name="connsiteY3" fmla="*/ 306303 h 629423"/>
                  <a:gd name="connsiteX4" fmla="*/ 462821 w 862132"/>
                  <a:gd name="connsiteY4" fmla="*/ 305262 h 629423"/>
                  <a:gd name="connsiteX5" fmla="*/ 363940 w 862132"/>
                  <a:gd name="connsiteY5" fmla="*/ 150970 h 629423"/>
                  <a:gd name="connsiteX6" fmla="*/ 368649 w 862132"/>
                  <a:gd name="connsiteY6" fmla="*/ 128468 h 629423"/>
                  <a:gd name="connsiteX7" fmla="*/ 172327 w 862132"/>
                  <a:gd name="connsiteY7" fmla="*/ 154390 h 629423"/>
                  <a:gd name="connsiteX8" fmla="*/ 37761 w 862132"/>
                  <a:gd name="connsiteY8" fmla="*/ -51 h 629423"/>
                  <a:gd name="connsiteX9" fmla="*/ 2769 w 862132"/>
                  <a:gd name="connsiteY9" fmla="*/ 154192 h 629423"/>
                  <a:gd name="connsiteX10" fmla="*/ 633717 w 862132"/>
                  <a:gd name="connsiteY10" fmla="*/ 602001 h 629423"/>
                  <a:gd name="connsiteX11" fmla="*/ 835590 w 862132"/>
                  <a:gd name="connsiteY11" fmla="*/ 521361 h 629423"/>
                  <a:gd name="connsiteX12" fmla="*/ 771752 w 862132"/>
                  <a:gd name="connsiteY12" fmla="*/ 328706 h 629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62132" h="629423">
                    <a:moveTo>
                      <a:pt x="771752" y="328706"/>
                    </a:moveTo>
                    <a:cubicBezTo>
                      <a:pt x="721147" y="300950"/>
                      <a:pt x="554761" y="342485"/>
                      <a:pt x="489238" y="317356"/>
                    </a:cubicBezTo>
                    <a:cubicBezTo>
                      <a:pt x="480961" y="313837"/>
                      <a:pt x="472833" y="310169"/>
                      <a:pt x="464952" y="306303"/>
                    </a:cubicBezTo>
                    <a:lnTo>
                      <a:pt x="464952" y="306303"/>
                    </a:lnTo>
                    <a:cubicBezTo>
                      <a:pt x="464258" y="305887"/>
                      <a:pt x="463564" y="305540"/>
                      <a:pt x="462821" y="305262"/>
                    </a:cubicBezTo>
                    <a:cubicBezTo>
                      <a:pt x="399032" y="273888"/>
                      <a:pt x="350558" y="230569"/>
                      <a:pt x="363940" y="150970"/>
                    </a:cubicBezTo>
                    <a:cubicBezTo>
                      <a:pt x="364982" y="144725"/>
                      <a:pt x="366567" y="137142"/>
                      <a:pt x="368649" y="128468"/>
                    </a:cubicBezTo>
                    <a:lnTo>
                      <a:pt x="172327" y="154390"/>
                    </a:lnTo>
                    <a:lnTo>
                      <a:pt x="37761" y="-51"/>
                    </a:lnTo>
                    <a:cubicBezTo>
                      <a:pt x="22049" y="60070"/>
                      <a:pt x="9906" y="113004"/>
                      <a:pt x="2769" y="154192"/>
                    </a:cubicBezTo>
                    <a:cubicBezTo>
                      <a:pt x="-33413" y="362707"/>
                      <a:pt x="182240" y="732949"/>
                      <a:pt x="633717" y="602001"/>
                    </a:cubicBezTo>
                    <a:cubicBezTo>
                      <a:pt x="700578" y="591692"/>
                      <a:pt x="788257" y="569438"/>
                      <a:pt x="835590" y="521361"/>
                    </a:cubicBezTo>
                    <a:cubicBezTo>
                      <a:pt x="918560" y="436557"/>
                      <a:pt x="771752" y="328706"/>
                      <a:pt x="771752" y="328706"/>
                    </a:cubicBezTo>
                    <a:close/>
                  </a:path>
                </a:pathLst>
              </a:custGeom>
              <a:solidFill>
                <a:srgbClr val="C90630"/>
              </a:solidFill>
              <a:ln w="4948" cap="flat">
                <a:noFill/>
                <a:prstDash val="solid"/>
                <a:miter/>
              </a:ln>
            </p:spPr>
            <p:txBody>
              <a:bodyPr rtlCol="0" anchor="ctr"/>
              <a:lstStyle/>
              <a:p>
                <a:endParaRPr lang="fr-FR"/>
              </a:p>
            </p:txBody>
          </p:sp>
          <p:sp>
            <p:nvSpPr>
              <p:cNvPr id="221" name="Graphique 5">
                <a:extLst>
                  <a:ext uri="{FF2B5EF4-FFF2-40B4-BE49-F238E27FC236}">
                    <a16:creationId xmlns:a16="http://schemas.microsoft.com/office/drawing/2014/main" id="{21CA6F1A-4CAE-4458-89EB-5082D70F3A75}"/>
                  </a:ext>
                </a:extLst>
              </p:cNvPr>
              <p:cNvSpPr/>
              <p:nvPr/>
            </p:nvSpPr>
            <p:spPr>
              <a:xfrm>
                <a:off x="7996833" y="4640258"/>
                <a:ext cx="422085" cy="394528"/>
              </a:xfrm>
              <a:custGeom>
                <a:avLst/>
                <a:gdLst>
                  <a:gd name="connsiteX0" fmla="*/ 333867 w 422085"/>
                  <a:gd name="connsiteY0" fmla="*/ 368803 h 394528"/>
                  <a:gd name="connsiteX1" fmla="*/ 420950 w 422085"/>
                  <a:gd name="connsiteY1" fmla="*/ 125097 h 394528"/>
                  <a:gd name="connsiteX2" fmla="*/ 183837 w 422085"/>
                  <a:gd name="connsiteY2" fmla="*/ 165046 h 394528"/>
                  <a:gd name="connsiteX3" fmla="*/ 82132 w 422085"/>
                  <a:gd name="connsiteY3" fmla="*/ -51 h 394528"/>
                  <a:gd name="connsiteX4" fmla="*/ -1136 w 422085"/>
                  <a:gd name="connsiteY4" fmla="*/ 232453 h 394528"/>
                  <a:gd name="connsiteX5" fmla="*/ 140071 w 422085"/>
                  <a:gd name="connsiteY5" fmla="*/ 394477 h 394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2085" h="394528">
                    <a:moveTo>
                      <a:pt x="333867" y="368803"/>
                    </a:moveTo>
                    <a:cubicBezTo>
                      <a:pt x="360582" y="292375"/>
                      <a:pt x="390369" y="209257"/>
                      <a:pt x="420950" y="125097"/>
                    </a:cubicBezTo>
                    <a:lnTo>
                      <a:pt x="183837" y="165046"/>
                    </a:lnTo>
                    <a:lnTo>
                      <a:pt x="82132" y="-51"/>
                    </a:lnTo>
                    <a:cubicBezTo>
                      <a:pt x="53682" y="73551"/>
                      <a:pt x="25332" y="153051"/>
                      <a:pt x="-1136" y="232453"/>
                    </a:cubicBezTo>
                    <a:lnTo>
                      <a:pt x="140071" y="394477"/>
                    </a:lnTo>
                    <a:close/>
                  </a:path>
                </a:pathLst>
              </a:custGeom>
              <a:solidFill>
                <a:srgbClr val="F2B602"/>
              </a:solidFill>
              <a:ln w="4948" cap="flat">
                <a:noFill/>
                <a:prstDash val="solid"/>
                <a:miter/>
              </a:ln>
            </p:spPr>
            <p:txBody>
              <a:bodyPr rtlCol="0" anchor="ctr"/>
              <a:lstStyle/>
              <a:p>
                <a:endParaRPr lang="fr-FR"/>
              </a:p>
            </p:txBody>
          </p:sp>
          <p:sp>
            <p:nvSpPr>
              <p:cNvPr id="222" name="Graphique 5">
                <a:extLst>
                  <a:ext uri="{FF2B5EF4-FFF2-40B4-BE49-F238E27FC236}">
                    <a16:creationId xmlns:a16="http://schemas.microsoft.com/office/drawing/2014/main" id="{10A77C04-3D3E-4DBF-A54C-558B568559D5}"/>
                  </a:ext>
                </a:extLst>
              </p:cNvPr>
              <p:cNvSpPr/>
              <p:nvPr/>
            </p:nvSpPr>
            <p:spPr>
              <a:xfrm>
                <a:off x="7899540" y="4949884"/>
                <a:ext cx="406572" cy="401566"/>
              </a:xfrm>
              <a:custGeom>
                <a:avLst/>
                <a:gdLst>
                  <a:gd name="connsiteX0" fmla="*/ 329752 w 406572"/>
                  <a:gd name="connsiteY0" fmla="*/ 375593 h 401566"/>
                  <a:gd name="connsiteX1" fmla="*/ 405436 w 406572"/>
                  <a:gd name="connsiteY1" fmla="*/ 133771 h 401566"/>
                  <a:gd name="connsiteX2" fmla="*/ 177096 w 406572"/>
                  <a:gd name="connsiteY2" fmla="*/ 172183 h 401566"/>
                  <a:gd name="connsiteX3" fmla="*/ 71129 w 406572"/>
                  <a:gd name="connsiteY3" fmla="*/ -51 h 401566"/>
                  <a:gd name="connsiteX4" fmla="*/ -1136 w 406572"/>
                  <a:gd name="connsiteY4" fmla="*/ 247074 h 401566"/>
                  <a:gd name="connsiteX5" fmla="*/ 133430 w 406572"/>
                  <a:gd name="connsiteY5" fmla="*/ 401515 h 4015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6572" h="401566">
                    <a:moveTo>
                      <a:pt x="329752" y="375593"/>
                    </a:moveTo>
                    <a:cubicBezTo>
                      <a:pt x="341549" y="326030"/>
                      <a:pt x="369403" y="239491"/>
                      <a:pt x="405436" y="133771"/>
                    </a:cubicBezTo>
                    <a:lnTo>
                      <a:pt x="177096" y="172183"/>
                    </a:lnTo>
                    <a:lnTo>
                      <a:pt x="71129" y="-51"/>
                    </a:lnTo>
                    <a:cubicBezTo>
                      <a:pt x="43174" y="87726"/>
                      <a:pt x="18244" y="172877"/>
                      <a:pt x="-1136" y="247074"/>
                    </a:cubicBezTo>
                    <a:lnTo>
                      <a:pt x="133430" y="401515"/>
                    </a:lnTo>
                    <a:close/>
                  </a:path>
                </a:pathLst>
              </a:custGeom>
              <a:solidFill>
                <a:srgbClr val="F2B602"/>
              </a:solidFill>
              <a:ln w="4948" cap="flat">
                <a:noFill/>
                <a:prstDash val="solid"/>
                <a:miter/>
              </a:ln>
            </p:spPr>
            <p:txBody>
              <a:bodyPr rtlCol="0" anchor="ctr"/>
              <a:lstStyle/>
              <a:p>
                <a:endParaRPr lang="fr-FR"/>
              </a:p>
            </p:txBody>
          </p:sp>
        </p:grpSp>
        <p:sp>
          <p:nvSpPr>
            <p:cNvPr id="210" name="Graphique 5">
              <a:extLst>
                <a:ext uri="{FF2B5EF4-FFF2-40B4-BE49-F238E27FC236}">
                  <a16:creationId xmlns:a16="http://schemas.microsoft.com/office/drawing/2014/main" id="{D2897DA9-54F1-45F6-9047-DB8617E11D83}"/>
                </a:ext>
              </a:extLst>
            </p:cNvPr>
            <p:cNvSpPr/>
            <p:nvPr/>
          </p:nvSpPr>
          <p:spPr>
            <a:xfrm>
              <a:off x="8269665" y="2094497"/>
              <a:ext cx="1056214" cy="1329703"/>
            </a:xfrm>
            <a:custGeom>
              <a:avLst/>
              <a:gdLst>
                <a:gd name="connsiteX0" fmla="*/ 1055079 w 1056214"/>
                <a:gd name="connsiteY0" fmla="*/ 38613 h 1329703"/>
                <a:gd name="connsiteX1" fmla="*/ 53889 w 1056214"/>
                <a:gd name="connsiteY1" fmla="*/ 1329652 h 1329703"/>
                <a:gd name="connsiteX2" fmla="*/ 1055079 w 1056214"/>
                <a:gd name="connsiteY2" fmla="*/ 38613 h 1329703"/>
              </a:gdLst>
              <a:ahLst/>
              <a:cxnLst>
                <a:cxn ang="0">
                  <a:pos x="connsiteX0" y="connsiteY0"/>
                </a:cxn>
                <a:cxn ang="0">
                  <a:pos x="connsiteX1" y="connsiteY1"/>
                </a:cxn>
                <a:cxn ang="0">
                  <a:pos x="connsiteX2" y="connsiteY2"/>
                </a:cxn>
              </a:cxnLst>
              <a:rect l="l" t="t" r="r" b="b"/>
              <a:pathLst>
                <a:path w="1056214" h="1329703">
                  <a:moveTo>
                    <a:pt x="1055079" y="38613"/>
                  </a:moveTo>
                  <a:cubicBezTo>
                    <a:pt x="1051807" y="131099"/>
                    <a:pt x="969730" y="757586"/>
                    <a:pt x="53889" y="1329652"/>
                  </a:cubicBezTo>
                  <a:cubicBezTo>
                    <a:pt x="-76414" y="1184678"/>
                    <a:pt x="-57580" y="-251832"/>
                    <a:pt x="1055079" y="38613"/>
                  </a:cubicBezTo>
                  <a:close/>
                </a:path>
              </a:pathLst>
            </a:custGeom>
            <a:solidFill>
              <a:srgbClr val="313759"/>
            </a:solidFill>
            <a:ln w="4948" cap="flat">
              <a:noFill/>
              <a:prstDash val="solid"/>
              <a:miter/>
            </a:ln>
          </p:spPr>
          <p:txBody>
            <a:bodyPr rtlCol="0" anchor="ctr"/>
            <a:lstStyle/>
            <a:p>
              <a:endParaRPr lang="fr-FR"/>
            </a:p>
          </p:txBody>
        </p:sp>
        <p:sp>
          <p:nvSpPr>
            <p:cNvPr id="211" name="Graphique 5">
              <a:extLst>
                <a:ext uri="{FF2B5EF4-FFF2-40B4-BE49-F238E27FC236}">
                  <a16:creationId xmlns:a16="http://schemas.microsoft.com/office/drawing/2014/main" id="{55239857-3307-42B8-BA8D-9D385B881D35}"/>
                </a:ext>
              </a:extLst>
            </p:cNvPr>
            <p:cNvSpPr/>
            <p:nvPr/>
          </p:nvSpPr>
          <p:spPr>
            <a:xfrm>
              <a:off x="9325879" y="2133161"/>
              <a:ext cx="530333" cy="838570"/>
            </a:xfrm>
            <a:custGeom>
              <a:avLst/>
              <a:gdLst>
                <a:gd name="connsiteX0" fmla="*/ -1136 w 530333"/>
                <a:gd name="connsiteY0" fmla="*/ -51 h 838570"/>
                <a:gd name="connsiteX1" fmla="*/ 529197 w 530333"/>
                <a:gd name="connsiteY1" fmla="*/ 838520 h 838570"/>
                <a:gd name="connsiteX2" fmla="*/ -1136 w 530333"/>
                <a:gd name="connsiteY2" fmla="*/ -51 h 838570"/>
              </a:gdLst>
              <a:ahLst/>
              <a:cxnLst>
                <a:cxn ang="0">
                  <a:pos x="connsiteX0" y="connsiteY0"/>
                </a:cxn>
                <a:cxn ang="0">
                  <a:pos x="connsiteX1" y="connsiteY1"/>
                </a:cxn>
                <a:cxn ang="0">
                  <a:pos x="connsiteX2" y="connsiteY2"/>
                </a:cxn>
              </a:cxnLst>
              <a:rect l="l" t="t" r="r" b="b"/>
              <a:pathLst>
                <a:path w="530333" h="838570">
                  <a:moveTo>
                    <a:pt x="-1136" y="-51"/>
                  </a:moveTo>
                  <a:cubicBezTo>
                    <a:pt x="19532" y="148987"/>
                    <a:pt x="140121" y="651466"/>
                    <a:pt x="529197" y="838520"/>
                  </a:cubicBezTo>
                  <a:cubicBezTo>
                    <a:pt x="528553" y="727546"/>
                    <a:pt x="428484" y="103240"/>
                    <a:pt x="-1136" y="-51"/>
                  </a:cubicBezTo>
                  <a:close/>
                </a:path>
              </a:pathLst>
            </a:custGeom>
            <a:solidFill>
              <a:srgbClr val="313759"/>
            </a:solidFill>
            <a:ln w="4948" cap="flat">
              <a:noFill/>
              <a:prstDash val="solid"/>
              <a:miter/>
            </a:ln>
          </p:spPr>
          <p:txBody>
            <a:bodyPr rtlCol="0" anchor="ctr"/>
            <a:lstStyle/>
            <a:p>
              <a:endParaRPr lang="fr-FR"/>
            </a:p>
          </p:txBody>
        </p:sp>
        <p:sp>
          <p:nvSpPr>
            <p:cNvPr id="212" name="Graphique 5">
              <a:extLst>
                <a:ext uri="{FF2B5EF4-FFF2-40B4-BE49-F238E27FC236}">
                  <a16:creationId xmlns:a16="http://schemas.microsoft.com/office/drawing/2014/main" id="{15E501BF-EABB-44BE-8A56-8E2322057370}"/>
                </a:ext>
              </a:extLst>
            </p:cNvPr>
            <p:cNvSpPr/>
            <p:nvPr/>
          </p:nvSpPr>
          <p:spPr>
            <a:xfrm>
              <a:off x="8270808" y="2597574"/>
              <a:ext cx="373122" cy="1396511"/>
            </a:xfrm>
            <a:custGeom>
              <a:avLst/>
              <a:gdLst>
                <a:gd name="connsiteX0" fmla="*/ 52498 w 373122"/>
                <a:gd name="connsiteY0" fmla="*/ -51 h 1396511"/>
                <a:gd name="connsiteX1" fmla="*/ 371987 w 373122"/>
                <a:gd name="connsiteY1" fmla="*/ 1396460 h 1396511"/>
                <a:gd name="connsiteX2" fmla="*/ 150089 w 373122"/>
                <a:gd name="connsiteY2" fmla="*/ 333067 h 1396511"/>
              </a:gdLst>
              <a:ahLst/>
              <a:cxnLst>
                <a:cxn ang="0">
                  <a:pos x="connsiteX0" y="connsiteY0"/>
                </a:cxn>
                <a:cxn ang="0">
                  <a:pos x="connsiteX1" y="connsiteY1"/>
                </a:cxn>
                <a:cxn ang="0">
                  <a:pos x="connsiteX2" y="connsiteY2"/>
                </a:cxn>
              </a:cxnLst>
              <a:rect l="l" t="t" r="r" b="b"/>
              <a:pathLst>
                <a:path w="373122" h="1396511">
                  <a:moveTo>
                    <a:pt x="52498" y="-51"/>
                  </a:moveTo>
                  <a:cubicBezTo>
                    <a:pt x="15226" y="89164"/>
                    <a:pt x="-147889" y="959208"/>
                    <a:pt x="371987" y="1396460"/>
                  </a:cubicBezTo>
                  <a:cubicBezTo>
                    <a:pt x="254521" y="1235476"/>
                    <a:pt x="63650" y="790938"/>
                    <a:pt x="150089" y="333067"/>
                  </a:cubicBezTo>
                </a:path>
              </a:pathLst>
            </a:custGeom>
            <a:solidFill>
              <a:srgbClr val="313759"/>
            </a:solidFill>
            <a:ln w="4948" cap="flat">
              <a:noFill/>
              <a:prstDash val="solid"/>
              <a:miter/>
            </a:ln>
          </p:spPr>
          <p:txBody>
            <a:bodyPr rtlCol="0" anchor="ctr"/>
            <a:lstStyle/>
            <a:p>
              <a:endParaRPr lang="fr-FR"/>
            </a:p>
          </p:txBody>
        </p:sp>
        <p:sp>
          <p:nvSpPr>
            <p:cNvPr id="213" name="Graphique 5">
              <a:extLst>
                <a:ext uri="{FF2B5EF4-FFF2-40B4-BE49-F238E27FC236}">
                  <a16:creationId xmlns:a16="http://schemas.microsoft.com/office/drawing/2014/main" id="{FB93A48F-12F2-42FA-87DF-1E67811FE84F}"/>
                </a:ext>
              </a:extLst>
            </p:cNvPr>
            <p:cNvSpPr/>
            <p:nvPr/>
          </p:nvSpPr>
          <p:spPr>
            <a:xfrm>
              <a:off x="8269493" y="2622806"/>
              <a:ext cx="418995" cy="1438389"/>
            </a:xfrm>
            <a:custGeom>
              <a:avLst/>
              <a:gdLst>
                <a:gd name="connsiteX0" fmla="*/ 385395 w 418995"/>
                <a:gd name="connsiteY0" fmla="*/ 1392243 h 1438389"/>
                <a:gd name="connsiteX1" fmla="*/ 258511 w 418995"/>
                <a:gd name="connsiteY1" fmla="*/ 1158401 h 1438389"/>
                <a:gd name="connsiteX2" fmla="*/ 176582 w 418995"/>
                <a:gd name="connsiteY2" fmla="*/ 904783 h 1438389"/>
                <a:gd name="connsiteX3" fmla="*/ 140698 w 418995"/>
                <a:gd name="connsiteY3" fmla="*/ 641202 h 1438389"/>
                <a:gd name="connsiteX4" fmla="*/ 139409 w 418995"/>
                <a:gd name="connsiteY4" fmla="*/ 607945 h 1438389"/>
                <a:gd name="connsiteX5" fmla="*/ 138815 w 418995"/>
                <a:gd name="connsiteY5" fmla="*/ 591341 h 1438389"/>
                <a:gd name="connsiteX6" fmla="*/ 139162 w 418995"/>
                <a:gd name="connsiteY6" fmla="*/ 574688 h 1438389"/>
                <a:gd name="connsiteX7" fmla="*/ 140748 w 418995"/>
                <a:gd name="connsiteY7" fmla="*/ 508222 h 1438389"/>
                <a:gd name="connsiteX8" fmla="*/ 155617 w 418995"/>
                <a:gd name="connsiteY8" fmla="*/ 376283 h 1438389"/>
                <a:gd name="connsiteX9" fmla="*/ 151057 w 418995"/>
                <a:gd name="connsiteY9" fmla="*/ 375540 h 1438389"/>
                <a:gd name="connsiteX10" fmla="*/ 135395 w 418995"/>
                <a:gd name="connsiteY10" fmla="*/ 508123 h 1438389"/>
                <a:gd name="connsiteX11" fmla="*/ 133462 w 418995"/>
                <a:gd name="connsiteY11" fmla="*/ 574985 h 1438389"/>
                <a:gd name="connsiteX12" fmla="*/ 132966 w 418995"/>
                <a:gd name="connsiteY12" fmla="*/ 591688 h 1438389"/>
                <a:gd name="connsiteX13" fmla="*/ 133512 w 418995"/>
                <a:gd name="connsiteY13" fmla="*/ 608391 h 1438389"/>
                <a:gd name="connsiteX14" fmla="*/ 134602 w 418995"/>
                <a:gd name="connsiteY14" fmla="*/ 641797 h 1438389"/>
                <a:gd name="connsiteX15" fmla="*/ 169297 w 418995"/>
                <a:gd name="connsiteY15" fmla="*/ 906964 h 1438389"/>
                <a:gd name="connsiteX16" fmla="*/ 250036 w 418995"/>
                <a:gd name="connsiteY16" fmla="*/ 1162317 h 1438389"/>
                <a:gd name="connsiteX17" fmla="*/ 357342 w 418995"/>
                <a:gd name="connsiteY17" fmla="*/ 1370485 h 1438389"/>
                <a:gd name="connsiteX18" fmla="*/ 171378 w 418995"/>
                <a:gd name="connsiteY18" fmla="*/ 1132033 h 1438389"/>
                <a:gd name="connsiteX19" fmla="*/ 151553 w 418995"/>
                <a:gd name="connsiteY19" fmla="*/ 1094662 h 1438389"/>
                <a:gd name="connsiteX20" fmla="*/ 133165 w 418995"/>
                <a:gd name="connsiteY20" fmla="*/ 1056646 h 1438389"/>
                <a:gd name="connsiteX21" fmla="*/ 101592 w 418995"/>
                <a:gd name="connsiteY21" fmla="*/ 978286 h 1438389"/>
                <a:gd name="connsiteX22" fmla="*/ 75076 w 418995"/>
                <a:gd name="connsiteY22" fmla="*/ 898092 h 1438389"/>
                <a:gd name="connsiteX23" fmla="*/ 64073 w 418995"/>
                <a:gd name="connsiteY23" fmla="*/ 857301 h 1438389"/>
                <a:gd name="connsiteX24" fmla="*/ 54160 w 418995"/>
                <a:gd name="connsiteY24" fmla="*/ 816212 h 1438389"/>
                <a:gd name="connsiteX25" fmla="*/ 26156 w 418995"/>
                <a:gd name="connsiteY25" fmla="*/ 649628 h 1438389"/>
                <a:gd name="connsiteX26" fmla="*/ 14855 w 418995"/>
                <a:gd name="connsiteY26" fmla="*/ 481111 h 1438389"/>
                <a:gd name="connsiteX27" fmla="*/ 36317 w 418995"/>
                <a:gd name="connsiteY27" fmla="*/ 144077 h 1438389"/>
                <a:gd name="connsiteX28" fmla="*/ 54854 w 418995"/>
                <a:gd name="connsiteY28" fmla="*/ 36375 h 1438389"/>
                <a:gd name="connsiteX29" fmla="*/ 60355 w 418995"/>
                <a:gd name="connsiteY29" fmla="*/ -5 h 1438389"/>
                <a:gd name="connsiteX30" fmla="*/ 44495 w 418995"/>
                <a:gd name="connsiteY30" fmla="*/ 33698 h 1438389"/>
                <a:gd name="connsiteX31" fmla="*/ 20853 w 418995"/>
                <a:gd name="connsiteY31" fmla="*/ 141698 h 1438389"/>
                <a:gd name="connsiteX32" fmla="*/ -609 w 418995"/>
                <a:gd name="connsiteY32" fmla="*/ 480913 h 1438389"/>
                <a:gd name="connsiteX33" fmla="*/ 11089 w 418995"/>
                <a:gd name="connsiteY33" fmla="*/ 650867 h 1438389"/>
                <a:gd name="connsiteX34" fmla="*/ 39885 w 418995"/>
                <a:gd name="connsiteY34" fmla="*/ 819037 h 1438389"/>
                <a:gd name="connsiteX35" fmla="*/ 61248 w 418995"/>
                <a:gd name="connsiteY35" fmla="*/ 901710 h 1438389"/>
                <a:gd name="connsiteX36" fmla="*/ 88409 w 418995"/>
                <a:gd name="connsiteY36" fmla="*/ 982747 h 1438389"/>
                <a:gd name="connsiteX37" fmla="*/ 120724 w 418995"/>
                <a:gd name="connsiteY37" fmla="*/ 1062049 h 1438389"/>
                <a:gd name="connsiteX38" fmla="*/ 139509 w 418995"/>
                <a:gd name="connsiteY38" fmla="*/ 1100461 h 1438389"/>
                <a:gd name="connsiteX39" fmla="*/ 149124 w 418995"/>
                <a:gd name="connsiteY39" fmla="*/ 1119593 h 1438389"/>
                <a:gd name="connsiteX40" fmla="*/ 159632 w 418995"/>
                <a:gd name="connsiteY40" fmla="*/ 1138229 h 1438389"/>
                <a:gd name="connsiteX41" fmla="*/ 375284 w 418995"/>
                <a:gd name="connsiteY41" fmla="*/ 1401908 h 1438389"/>
                <a:gd name="connsiteX42" fmla="*/ 417859 w 418995"/>
                <a:gd name="connsiteY42" fmla="*/ 1438338 h 1438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418995" h="1438389">
                  <a:moveTo>
                    <a:pt x="385395" y="1392243"/>
                  </a:moveTo>
                  <a:cubicBezTo>
                    <a:pt x="334592" y="1319231"/>
                    <a:pt x="292017" y="1240801"/>
                    <a:pt x="258511" y="1158401"/>
                  </a:cubicBezTo>
                  <a:cubicBezTo>
                    <a:pt x="224263" y="1076269"/>
                    <a:pt x="196854" y="991440"/>
                    <a:pt x="176582" y="904783"/>
                  </a:cubicBezTo>
                  <a:cubicBezTo>
                    <a:pt x="156708" y="818180"/>
                    <a:pt x="144713" y="729961"/>
                    <a:pt x="140698" y="641202"/>
                  </a:cubicBezTo>
                  <a:lnTo>
                    <a:pt x="139409" y="607945"/>
                  </a:lnTo>
                  <a:lnTo>
                    <a:pt x="138815" y="591341"/>
                  </a:lnTo>
                  <a:lnTo>
                    <a:pt x="139162" y="574688"/>
                  </a:lnTo>
                  <a:lnTo>
                    <a:pt x="140748" y="508222"/>
                  </a:lnTo>
                  <a:cubicBezTo>
                    <a:pt x="144812" y="464111"/>
                    <a:pt x="147340" y="419800"/>
                    <a:pt x="155617" y="376283"/>
                  </a:cubicBezTo>
                  <a:cubicBezTo>
                    <a:pt x="164638" y="319731"/>
                    <a:pt x="160573" y="318839"/>
                    <a:pt x="151057" y="375540"/>
                  </a:cubicBezTo>
                  <a:cubicBezTo>
                    <a:pt x="142532" y="419305"/>
                    <a:pt x="139707" y="463813"/>
                    <a:pt x="135395" y="508123"/>
                  </a:cubicBezTo>
                  <a:lnTo>
                    <a:pt x="133462" y="574985"/>
                  </a:lnTo>
                  <a:lnTo>
                    <a:pt x="132966" y="591688"/>
                  </a:lnTo>
                  <a:lnTo>
                    <a:pt x="133512" y="608391"/>
                  </a:lnTo>
                  <a:lnTo>
                    <a:pt x="134602" y="641797"/>
                  </a:lnTo>
                  <a:cubicBezTo>
                    <a:pt x="138220" y="731047"/>
                    <a:pt x="149818" y="819791"/>
                    <a:pt x="169297" y="906964"/>
                  </a:cubicBezTo>
                  <a:cubicBezTo>
                    <a:pt x="189122" y="994161"/>
                    <a:pt x="216135" y="1079575"/>
                    <a:pt x="250036" y="1162317"/>
                  </a:cubicBezTo>
                  <a:cubicBezTo>
                    <a:pt x="279229" y="1234908"/>
                    <a:pt x="315163" y="1304605"/>
                    <a:pt x="357342" y="1370485"/>
                  </a:cubicBezTo>
                  <a:cubicBezTo>
                    <a:pt x="282748" y="1301671"/>
                    <a:pt x="219951" y="1221119"/>
                    <a:pt x="171378" y="1132033"/>
                  </a:cubicBezTo>
                  <a:cubicBezTo>
                    <a:pt x="164439" y="1119741"/>
                    <a:pt x="157550" y="1107499"/>
                    <a:pt x="151553" y="1094662"/>
                  </a:cubicBezTo>
                  <a:lnTo>
                    <a:pt x="133165" y="1056646"/>
                  </a:lnTo>
                  <a:cubicBezTo>
                    <a:pt x="122409" y="1030625"/>
                    <a:pt x="110663" y="1005001"/>
                    <a:pt x="101592" y="978286"/>
                  </a:cubicBezTo>
                  <a:cubicBezTo>
                    <a:pt x="91679" y="952017"/>
                    <a:pt x="83502" y="924955"/>
                    <a:pt x="75076" y="898092"/>
                  </a:cubicBezTo>
                  <a:cubicBezTo>
                    <a:pt x="71160" y="884561"/>
                    <a:pt x="67790" y="870881"/>
                    <a:pt x="64073" y="857301"/>
                  </a:cubicBezTo>
                  <a:cubicBezTo>
                    <a:pt x="60355" y="843720"/>
                    <a:pt x="57183" y="829991"/>
                    <a:pt x="54160" y="816212"/>
                  </a:cubicBezTo>
                  <a:cubicBezTo>
                    <a:pt x="41620" y="761266"/>
                    <a:pt x="32302" y="705650"/>
                    <a:pt x="26156" y="649628"/>
                  </a:cubicBezTo>
                  <a:cubicBezTo>
                    <a:pt x="19564" y="593621"/>
                    <a:pt x="15797" y="537450"/>
                    <a:pt x="14855" y="481111"/>
                  </a:cubicBezTo>
                  <a:cubicBezTo>
                    <a:pt x="12427" y="368358"/>
                    <a:pt x="19614" y="255605"/>
                    <a:pt x="36317" y="144077"/>
                  </a:cubicBezTo>
                  <a:cubicBezTo>
                    <a:pt x="43652" y="96000"/>
                    <a:pt x="50294" y="60165"/>
                    <a:pt x="54854" y="36375"/>
                  </a:cubicBezTo>
                  <a:cubicBezTo>
                    <a:pt x="59414" y="12584"/>
                    <a:pt x="62239" y="837"/>
                    <a:pt x="60355" y="-5"/>
                  </a:cubicBezTo>
                  <a:cubicBezTo>
                    <a:pt x="58472" y="-848"/>
                    <a:pt x="51880" y="9907"/>
                    <a:pt x="44495" y="33698"/>
                  </a:cubicBezTo>
                  <a:cubicBezTo>
                    <a:pt x="33938" y="69057"/>
                    <a:pt x="26057" y="105159"/>
                    <a:pt x="20853" y="141698"/>
                  </a:cubicBezTo>
                  <a:cubicBezTo>
                    <a:pt x="3952" y="253940"/>
                    <a:pt x="-3235" y="367436"/>
                    <a:pt x="-609" y="480913"/>
                  </a:cubicBezTo>
                  <a:cubicBezTo>
                    <a:pt x="482" y="537678"/>
                    <a:pt x="4397" y="594330"/>
                    <a:pt x="11089" y="650867"/>
                  </a:cubicBezTo>
                  <a:cubicBezTo>
                    <a:pt x="17433" y="707430"/>
                    <a:pt x="27049" y="763580"/>
                    <a:pt x="39885" y="819037"/>
                  </a:cubicBezTo>
                  <a:cubicBezTo>
                    <a:pt x="45685" y="846892"/>
                    <a:pt x="53813" y="874202"/>
                    <a:pt x="61248" y="901710"/>
                  </a:cubicBezTo>
                  <a:cubicBezTo>
                    <a:pt x="69921" y="928871"/>
                    <a:pt x="78000" y="956230"/>
                    <a:pt x="88409" y="982747"/>
                  </a:cubicBezTo>
                  <a:cubicBezTo>
                    <a:pt x="97727" y="1009710"/>
                    <a:pt x="109671" y="1035631"/>
                    <a:pt x="120724" y="1062049"/>
                  </a:cubicBezTo>
                  <a:lnTo>
                    <a:pt x="139509" y="1100461"/>
                  </a:lnTo>
                  <a:cubicBezTo>
                    <a:pt x="142730" y="1106805"/>
                    <a:pt x="145654" y="1113348"/>
                    <a:pt x="149124" y="1119593"/>
                  </a:cubicBezTo>
                  <a:lnTo>
                    <a:pt x="159632" y="1138229"/>
                  </a:lnTo>
                  <a:cubicBezTo>
                    <a:pt x="214945" y="1238467"/>
                    <a:pt x="288002" y="1327810"/>
                    <a:pt x="375284" y="1401908"/>
                  </a:cubicBezTo>
                  <a:lnTo>
                    <a:pt x="417859" y="1438338"/>
                  </a:lnTo>
                  <a:close/>
                </a:path>
              </a:pathLst>
            </a:custGeom>
            <a:solidFill>
              <a:srgbClr val="242B47"/>
            </a:solidFill>
            <a:ln w="4948" cap="flat">
              <a:noFill/>
              <a:prstDash val="solid"/>
              <a:miter/>
            </a:ln>
          </p:spPr>
          <p:txBody>
            <a:bodyPr rtlCol="0" anchor="ctr"/>
            <a:lstStyle/>
            <a:p>
              <a:endParaRPr lang="fr-FR"/>
            </a:p>
          </p:txBody>
        </p:sp>
        <p:sp>
          <p:nvSpPr>
            <p:cNvPr id="214" name="Graphique 5">
              <a:extLst>
                <a:ext uri="{FF2B5EF4-FFF2-40B4-BE49-F238E27FC236}">
                  <a16:creationId xmlns:a16="http://schemas.microsoft.com/office/drawing/2014/main" id="{BBB456E2-FDEA-4353-A0C5-777B59A68484}"/>
                </a:ext>
              </a:extLst>
            </p:cNvPr>
            <p:cNvSpPr/>
            <p:nvPr/>
          </p:nvSpPr>
          <p:spPr>
            <a:xfrm>
              <a:off x="8948451" y="3994085"/>
              <a:ext cx="310963" cy="354788"/>
            </a:xfrm>
            <a:custGeom>
              <a:avLst/>
              <a:gdLst>
                <a:gd name="connsiteX0" fmla="*/ -1136 w 310963"/>
                <a:gd name="connsiteY0" fmla="*/ 58682 h 354788"/>
                <a:gd name="connsiteX1" fmla="*/ -1136 w 310963"/>
                <a:gd name="connsiteY1" fmla="*/ 302338 h 354788"/>
                <a:gd name="connsiteX2" fmla="*/ 275133 w 310963"/>
                <a:gd name="connsiteY2" fmla="*/ 311011 h 354788"/>
                <a:gd name="connsiteX3" fmla="*/ 309828 w 310963"/>
                <a:gd name="connsiteY3" fmla="*/ -51 h 354788"/>
              </a:gdLst>
              <a:ahLst/>
              <a:cxnLst>
                <a:cxn ang="0">
                  <a:pos x="connsiteX0" y="connsiteY0"/>
                </a:cxn>
                <a:cxn ang="0">
                  <a:pos x="connsiteX1" y="connsiteY1"/>
                </a:cxn>
                <a:cxn ang="0">
                  <a:pos x="connsiteX2" y="connsiteY2"/>
                </a:cxn>
                <a:cxn ang="0">
                  <a:pos x="connsiteX3" y="connsiteY3"/>
                </a:cxn>
              </a:cxnLst>
              <a:rect l="l" t="t" r="r" b="b"/>
              <a:pathLst>
                <a:path w="310963" h="354788">
                  <a:moveTo>
                    <a:pt x="-1136" y="58682"/>
                  </a:moveTo>
                  <a:lnTo>
                    <a:pt x="-1136" y="302338"/>
                  </a:lnTo>
                  <a:cubicBezTo>
                    <a:pt x="59778" y="321915"/>
                    <a:pt x="153355" y="404538"/>
                    <a:pt x="275133" y="311011"/>
                  </a:cubicBezTo>
                  <a:lnTo>
                    <a:pt x="309828" y="-51"/>
                  </a:lnTo>
                  <a:close/>
                </a:path>
              </a:pathLst>
            </a:custGeom>
            <a:solidFill>
              <a:srgbClr val="D19D82"/>
            </a:solidFill>
            <a:ln w="4948" cap="flat">
              <a:noFill/>
              <a:prstDash val="solid"/>
              <a:miter/>
            </a:ln>
          </p:spPr>
          <p:txBody>
            <a:bodyPr rtlCol="0" anchor="ctr"/>
            <a:lstStyle/>
            <a:p>
              <a:endParaRPr lang="fr-FR"/>
            </a:p>
          </p:txBody>
        </p:sp>
      </p:grpSp>
    </p:spTree>
    <p:extLst>
      <p:ext uri="{BB962C8B-B14F-4D97-AF65-F5344CB8AC3E}">
        <p14:creationId xmlns:p14="http://schemas.microsoft.com/office/powerpoint/2010/main" val="329928275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1000"/>
                                        <p:tgtEl>
                                          <p:spTgt spid="4"/>
                                        </p:tgtEl>
                                      </p:cBhvr>
                                    </p:animEffect>
                                    <p:anim calcmode="lin" valueType="num">
                                      <p:cBhvr>
                                        <p:cTn id="8" dur="1000" fill="hold"/>
                                        <p:tgtEl>
                                          <p:spTgt spid="4"/>
                                        </p:tgtEl>
                                        <p:attrNameLst>
                                          <p:attrName>ppt_x</p:attrName>
                                        </p:attrNameLst>
                                      </p:cBhvr>
                                      <p:tavLst>
                                        <p:tav tm="0">
                                          <p:val>
                                            <p:strVal val="#ppt_x"/>
                                          </p:val>
                                        </p:tav>
                                        <p:tav tm="100000">
                                          <p:val>
                                            <p:strVal val="#ppt_x"/>
                                          </p:val>
                                        </p:tav>
                                      </p:tavLst>
                                    </p:anim>
                                    <p:anim calcmode="lin" valueType="num">
                                      <p:cBhvr>
                                        <p:cTn id="9" dur="1000" fill="hold"/>
                                        <p:tgtEl>
                                          <p:spTgt spid="4"/>
                                        </p:tgtEl>
                                        <p:attrNameLst>
                                          <p:attrName>ppt_y</p:attrName>
                                        </p:attrNameLst>
                                      </p:cBhvr>
                                      <p:tavLst>
                                        <p:tav tm="0">
                                          <p:val>
                                            <p:strVal val="#ppt_y+.1"/>
                                          </p:val>
                                        </p:tav>
                                        <p:tav tm="100000">
                                          <p:val>
                                            <p:strVal val="#ppt_y"/>
                                          </p:val>
                                        </p:tav>
                                      </p:tavLst>
                                    </p:anim>
                                  </p:childTnLst>
                                </p:cTn>
                              </p:par>
                              <p:par>
                                <p:cTn id="10" presetID="1" presetClass="exit" presetSubtype="0" fill="hold" grpId="0" nodeType="withEffect">
                                  <p:stCondLst>
                                    <p:cond delay="1000"/>
                                  </p:stCondLst>
                                  <p:childTnLst>
                                    <p:set>
                                      <p:cBhvr>
                                        <p:cTn id="11" dur="1" fill="hold">
                                          <p:stCondLst>
                                            <p:cond delay="0"/>
                                          </p:stCondLst>
                                        </p:cTn>
                                        <p:tgtEl>
                                          <p:spTgt spid="203"/>
                                        </p:tgtEl>
                                        <p:attrNameLst>
                                          <p:attrName>style.visibility</p:attrName>
                                        </p:attrNameLst>
                                      </p:cBhvr>
                                      <p:to>
                                        <p:strVal val="hidden"/>
                                      </p:to>
                                    </p:set>
                                  </p:childTnLst>
                                </p:cTn>
                              </p:par>
                              <p:par>
                                <p:cTn id="12" presetID="1" presetClass="exit" presetSubtype="0" fill="hold" nodeType="withEffect">
                                  <p:stCondLst>
                                    <p:cond delay="1000"/>
                                  </p:stCondLst>
                                  <p:childTnLst>
                                    <p:set>
                                      <p:cBhvr>
                                        <p:cTn id="13" dur="1" fill="hold">
                                          <p:stCondLst>
                                            <p:cond delay="0"/>
                                          </p:stCondLst>
                                        </p:cTn>
                                        <p:tgtEl>
                                          <p:spTgt spid="204"/>
                                        </p:tgtEl>
                                        <p:attrNameLst>
                                          <p:attrName>style.visibility</p:attrName>
                                        </p:attrNameLst>
                                      </p:cBhvr>
                                      <p:to>
                                        <p:strVal val="hidden"/>
                                      </p:to>
                                    </p:set>
                                  </p:childTnLst>
                                </p:cTn>
                              </p:par>
                              <p:par>
                                <p:cTn id="14" presetID="42" presetClass="path" presetSubtype="0" accel="50000" decel="50000" fill="hold" nodeType="withEffect">
                                  <p:stCondLst>
                                    <p:cond delay="1800"/>
                                  </p:stCondLst>
                                  <p:childTnLst>
                                    <p:animMotion origin="layout" path="M 2.91667E-6 3.7037E-7 L 2.91667E-6 -0.01551 " pathEditMode="relative" rAng="0" ptsTypes="AA">
                                      <p:cBhvr>
                                        <p:cTn id="15" dur="1050" fill="hold"/>
                                        <p:tgtEl>
                                          <p:spTgt spid="71"/>
                                        </p:tgtEl>
                                        <p:attrNameLst>
                                          <p:attrName>ppt_x</p:attrName>
                                          <p:attrName>ppt_y</p:attrName>
                                        </p:attrNameLst>
                                      </p:cBhvr>
                                      <p:rCtr x="0" y="-787"/>
                                    </p:animMotion>
                                  </p:childTnLst>
                                </p:cTn>
                              </p:par>
                              <p:par>
                                <p:cTn id="16" presetID="8" presetClass="emph" presetSubtype="0" decel="46000" autoRev="1" fill="hold" nodeType="withEffect">
                                  <p:stCondLst>
                                    <p:cond delay="1200"/>
                                  </p:stCondLst>
                                  <p:childTnLst>
                                    <p:animRot by="1200000">
                                      <p:cBhvr>
                                        <p:cTn id="17" dur="850" fill="hold"/>
                                        <p:tgtEl>
                                          <p:spTgt spid="174"/>
                                        </p:tgtEl>
                                        <p:attrNameLst>
                                          <p:attrName>r</p:attrName>
                                        </p:attrNameLst>
                                      </p:cBhvr>
                                    </p:animRo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nodeType="clickEffect">
                                  <p:stCondLst>
                                    <p:cond delay="0"/>
                                  </p:stCondLst>
                                  <p:childTnLst>
                                    <p:set>
                                      <p:cBhvr>
                                        <p:cTn id="21" dur="1" fill="hold">
                                          <p:stCondLst>
                                            <p:cond delay="0"/>
                                          </p:stCondLst>
                                        </p:cTn>
                                        <p:tgtEl>
                                          <p:spTgt spid="3"/>
                                        </p:tgtEl>
                                        <p:attrNameLst>
                                          <p:attrName>style.visibility</p:attrName>
                                        </p:attrNameLst>
                                      </p:cBhvr>
                                      <p:to>
                                        <p:strVal val="visible"/>
                                      </p:to>
                                    </p:set>
                                    <p:animEffect transition="in" filter="fade">
                                      <p:cBhvr>
                                        <p:cTn id="22"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203" grpId="0" animBg="1"/>
    </p:bld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72" name="Group 22">
            <a:extLst>
              <a:ext uri="{FF2B5EF4-FFF2-40B4-BE49-F238E27FC236}">
                <a16:creationId xmlns:a16="http://schemas.microsoft.com/office/drawing/2014/main" id="{10A44B9A-C185-4FA5-AAA5-974E139EDB10}"/>
              </a:ext>
            </a:extLst>
          </p:cNvPr>
          <p:cNvGrpSpPr/>
          <p:nvPr/>
        </p:nvGrpSpPr>
        <p:grpSpPr>
          <a:xfrm>
            <a:off x="9689636" y="869416"/>
            <a:ext cx="2068024" cy="4594504"/>
            <a:chOff x="2260136" y="868643"/>
            <a:chExt cx="2068024" cy="4594504"/>
          </a:xfrm>
        </p:grpSpPr>
        <p:grpSp>
          <p:nvGrpSpPr>
            <p:cNvPr id="373" name="Group 7">
              <a:extLst>
                <a:ext uri="{FF2B5EF4-FFF2-40B4-BE49-F238E27FC236}">
                  <a16:creationId xmlns:a16="http://schemas.microsoft.com/office/drawing/2014/main" id="{761FEAE5-2797-4FEA-A2CC-4F4B260EB668}"/>
                </a:ext>
              </a:extLst>
            </p:cNvPr>
            <p:cNvGrpSpPr/>
            <p:nvPr/>
          </p:nvGrpSpPr>
          <p:grpSpPr>
            <a:xfrm>
              <a:off x="2335448" y="868643"/>
              <a:ext cx="1917596" cy="2189729"/>
              <a:chOff x="2335448" y="868643"/>
              <a:chExt cx="1917596" cy="2189729"/>
            </a:xfrm>
          </p:grpSpPr>
          <p:sp>
            <p:nvSpPr>
              <p:cNvPr id="375" name="Forme libre : forme 374">
                <a:extLst>
                  <a:ext uri="{FF2B5EF4-FFF2-40B4-BE49-F238E27FC236}">
                    <a16:creationId xmlns:a16="http://schemas.microsoft.com/office/drawing/2014/main" id="{E4144328-E5A2-4391-84E7-9F476C4D29CB}"/>
                  </a:ext>
                </a:extLst>
              </p:cNvPr>
              <p:cNvSpPr/>
              <p:nvPr/>
            </p:nvSpPr>
            <p:spPr>
              <a:xfrm>
                <a:off x="3516957" y="1404695"/>
                <a:ext cx="626625" cy="1239358"/>
              </a:xfrm>
              <a:custGeom>
                <a:avLst/>
                <a:gdLst>
                  <a:gd name="connsiteX0" fmla="*/ 429735 w 626625"/>
                  <a:gd name="connsiteY0" fmla="*/ 1239209 h 1239358"/>
                  <a:gd name="connsiteX1" fmla="*/ 158897 w 626625"/>
                  <a:gd name="connsiteY1" fmla="*/ -149 h 1239358"/>
                  <a:gd name="connsiteX2" fmla="*/ -196 w 626625"/>
                  <a:gd name="connsiteY2" fmla="*/ 113590 h 1239358"/>
                  <a:gd name="connsiteX3" fmla="*/ 366497 w 626625"/>
                  <a:gd name="connsiteY3" fmla="*/ 974997 h 1239358"/>
                </a:gdLst>
                <a:ahLst/>
                <a:cxnLst>
                  <a:cxn ang="0">
                    <a:pos x="connsiteX0" y="connsiteY0"/>
                  </a:cxn>
                  <a:cxn ang="0">
                    <a:pos x="connsiteX1" y="connsiteY1"/>
                  </a:cxn>
                  <a:cxn ang="0">
                    <a:pos x="connsiteX2" y="connsiteY2"/>
                  </a:cxn>
                  <a:cxn ang="0">
                    <a:pos x="connsiteX3" y="connsiteY3"/>
                  </a:cxn>
                </a:cxnLst>
                <a:rect l="l" t="t" r="r" b="b"/>
                <a:pathLst>
                  <a:path w="626625" h="1239358">
                    <a:moveTo>
                      <a:pt x="429735" y="1239209"/>
                    </a:moveTo>
                    <a:cubicBezTo>
                      <a:pt x="570172" y="1093497"/>
                      <a:pt x="903026" y="304013"/>
                      <a:pt x="158897" y="-149"/>
                    </a:cubicBezTo>
                    <a:lnTo>
                      <a:pt x="-196" y="113590"/>
                    </a:lnTo>
                    <a:lnTo>
                      <a:pt x="366497" y="974997"/>
                    </a:lnTo>
                    <a:close/>
                  </a:path>
                </a:pathLst>
              </a:custGeom>
              <a:solidFill>
                <a:srgbClr val="FFB600"/>
              </a:solidFill>
              <a:ln w="642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376" name="Forme libre : forme 375">
                <a:extLst>
                  <a:ext uri="{FF2B5EF4-FFF2-40B4-BE49-F238E27FC236}">
                    <a16:creationId xmlns:a16="http://schemas.microsoft.com/office/drawing/2014/main" id="{FE29F450-728B-4343-B1CB-680564BF6BFB}"/>
                  </a:ext>
                </a:extLst>
              </p:cNvPr>
              <p:cNvSpPr/>
              <p:nvPr/>
            </p:nvSpPr>
            <p:spPr>
              <a:xfrm>
                <a:off x="3807729" y="2381099"/>
                <a:ext cx="346011" cy="368273"/>
              </a:xfrm>
              <a:custGeom>
                <a:avLst/>
                <a:gdLst>
                  <a:gd name="connsiteX0" fmla="*/ 124425 w 346011"/>
                  <a:gd name="connsiteY0" fmla="*/ 40923 h 368273"/>
                  <a:gd name="connsiteX1" fmla="*/ 345019 w 346011"/>
                  <a:gd name="connsiteY1" fmla="*/ 145591 h 368273"/>
                  <a:gd name="connsiteX2" fmla="*/ 32622 w 346011"/>
                  <a:gd name="connsiteY2" fmla="*/ 338588 h 368273"/>
                  <a:gd name="connsiteX3" fmla="*/ 124425 w 346011"/>
                  <a:gd name="connsiteY3" fmla="*/ 40923 h 368273"/>
                </a:gdLst>
                <a:ahLst/>
                <a:cxnLst>
                  <a:cxn ang="0">
                    <a:pos x="connsiteX0" y="connsiteY0"/>
                  </a:cxn>
                  <a:cxn ang="0">
                    <a:pos x="connsiteX1" y="connsiteY1"/>
                  </a:cxn>
                  <a:cxn ang="0">
                    <a:pos x="connsiteX2" y="connsiteY2"/>
                  </a:cxn>
                  <a:cxn ang="0">
                    <a:pos x="connsiteX3" y="connsiteY3"/>
                  </a:cxn>
                </a:cxnLst>
                <a:rect l="l" t="t" r="r" b="b"/>
                <a:pathLst>
                  <a:path w="346011" h="368273">
                    <a:moveTo>
                      <a:pt x="124425" y="40923"/>
                    </a:moveTo>
                    <a:cubicBezTo>
                      <a:pt x="188757" y="-41937"/>
                      <a:pt x="358851" y="4382"/>
                      <a:pt x="345019" y="145591"/>
                    </a:cubicBezTo>
                    <a:cubicBezTo>
                      <a:pt x="331188" y="286800"/>
                      <a:pt x="142630" y="431869"/>
                      <a:pt x="32622" y="338588"/>
                    </a:cubicBezTo>
                    <a:cubicBezTo>
                      <a:pt x="-77386" y="245306"/>
                      <a:pt x="124425" y="40923"/>
                      <a:pt x="124425" y="40923"/>
                    </a:cubicBezTo>
                    <a:close/>
                  </a:path>
                </a:pathLst>
              </a:custGeom>
              <a:solidFill>
                <a:srgbClr val="DBAA7D"/>
              </a:solidFill>
              <a:ln w="642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377" name="Forme libre : forme 376">
                <a:extLst>
                  <a:ext uri="{FF2B5EF4-FFF2-40B4-BE49-F238E27FC236}">
                    <a16:creationId xmlns:a16="http://schemas.microsoft.com/office/drawing/2014/main" id="{C4624204-F4B1-427B-9D56-1AB17949B72E}"/>
                  </a:ext>
                </a:extLst>
              </p:cNvPr>
              <p:cNvSpPr/>
              <p:nvPr/>
            </p:nvSpPr>
            <p:spPr>
              <a:xfrm>
                <a:off x="2335448" y="1385606"/>
                <a:ext cx="1665665" cy="1672766"/>
              </a:xfrm>
              <a:custGeom>
                <a:avLst/>
                <a:gdLst>
                  <a:gd name="connsiteX0" fmla="*/ 11433 w 1665665"/>
                  <a:gd name="connsiteY0" fmla="*/ 1144173 h 1672766"/>
                  <a:gd name="connsiteX1" fmla="*/ 811017 w 1665665"/>
                  <a:gd name="connsiteY1" fmla="*/ 1670346 h 1672766"/>
                  <a:gd name="connsiteX2" fmla="*/ 1640901 w 1665665"/>
                  <a:gd name="connsiteY2" fmla="*/ 1133365 h 1672766"/>
                  <a:gd name="connsiteX3" fmla="*/ 868915 w 1665665"/>
                  <a:gd name="connsiteY3" fmla="*/ 3565 h 1672766"/>
                  <a:gd name="connsiteX4" fmla="*/ 255637 w 1665665"/>
                  <a:gd name="connsiteY4" fmla="*/ 239470 h 1672766"/>
                  <a:gd name="connsiteX5" fmla="*/ 11433 w 1665665"/>
                  <a:gd name="connsiteY5" fmla="*/ 1144173 h 1672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65665" h="1672766">
                    <a:moveTo>
                      <a:pt x="11433" y="1144173"/>
                    </a:moveTo>
                    <a:cubicBezTo>
                      <a:pt x="61226" y="1384389"/>
                      <a:pt x="392279" y="1645320"/>
                      <a:pt x="811017" y="1670346"/>
                    </a:cubicBezTo>
                    <a:cubicBezTo>
                      <a:pt x="1229754" y="1695371"/>
                      <a:pt x="1588342" y="1513439"/>
                      <a:pt x="1640901" y="1133365"/>
                    </a:cubicBezTo>
                    <a:cubicBezTo>
                      <a:pt x="1702595" y="689474"/>
                      <a:pt x="1711667" y="101156"/>
                      <a:pt x="868915" y="3565"/>
                    </a:cubicBezTo>
                    <a:cubicBezTo>
                      <a:pt x="709372" y="-14963"/>
                      <a:pt x="433837" y="31613"/>
                      <a:pt x="255637" y="239470"/>
                    </a:cubicBezTo>
                    <a:cubicBezTo>
                      <a:pt x="77437" y="447328"/>
                      <a:pt x="-38425" y="903893"/>
                      <a:pt x="11433" y="1144173"/>
                    </a:cubicBezTo>
                    <a:close/>
                  </a:path>
                </a:pathLst>
              </a:custGeom>
              <a:solidFill>
                <a:srgbClr val="DBAA7D"/>
              </a:solidFill>
              <a:ln w="642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378" name="Forme libre : forme 377">
                <a:extLst>
                  <a:ext uri="{FF2B5EF4-FFF2-40B4-BE49-F238E27FC236}">
                    <a16:creationId xmlns:a16="http://schemas.microsoft.com/office/drawing/2014/main" id="{1277DC09-62AF-471F-806E-91A7680549A6}"/>
                  </a:ext>
                </a:extLst>
              </p:cNvPr>
              <p:cNvSpPr/>
              <p:nvPr/>
            </p:nvSpPr>
            <p:spPr>
              <a:xfrm>
                <a:off x="4098244" y="1723846"/>
                <a:ext cx="89956" cy="246800"/>
              </a:xfrm>
              <a:custGeom>
                <a:avLst/>
                <a:gdLst>
                  <a:gd name="connsiteX0" fmla="*/ 18671 w 89956"/>
                  <a:gd name="connsiteY0" fmla="*/ 133983 h 246800"/>
                  <a:gd name="connsiteX1" fmla="*/ 84096 w 89956"/>
                  <a:gd name="connsiteY1" fmla="*/ -149 h 246800"/>
                  <a:gd name="connsiteX2" fmla="*/ 39064 w 89956"/>
                  <a:gd name="connsiteY2" fmla="*/ 234406 h 246800"/>
                  <a:gd name="connsiteX3" fmla="*/ 18671 w 89956"/>
                  <a:gd name="connsiteY3" fmla="*/ 133983 h 246800"/>
                </a:gdLst>
                <a:ahLst/>
                <a:cxnLst>
                  <a:cxn ang="0">
                    <a:pos x="connsiteX0" y="connsiteY0"/>
                  </a:cxn>
                  <a:cxn ang="0">
                    <a:pos x="connsiteX1" y="connsiteY1"/>
                  </a:cxn>
                  <a:cxn ang="0">
                    <a:pos x="connsiteX2" y="connsiteY2"/>
                  </a:cxn>
                  <a:cxn ang="0">
                    <a:pos x="connsiteX3" y="connsiteY3"/>
                  </a:cxn>
                </a:cxnLst>
                <a:rect l="l" t="t" r="r" b="b"/>
                <a:pathLst>
                  <a:path w="89956" h="246800">
                    <a:moveTo>
                      <a:pt x="18671" y="133983"/>
                    </a:moveTo>
                    <a:cubicBezTo>
                      <a:pt x="48971" y="113526"/>
                      <a:pt x="84096" y="-149"/>
                      <a:pt x="84096" y="-149"/>
                    </a:cubicBezTo>
                    <a:cubicBezTo>
                      <a:pt x="84096" y="-149"/>
                      <a:pt x="113303" y="177987"/>
                      <a:pt x="39064" y="234406"/>
                    </a:cubicBezTo>
                    <a:cubicBezTo>
                      <a:pt x="-35175" y="290825"/>
                      <a:pt x="18671" y="133983"/>
                      <a:pt x="18671" y="133983"/>
                    </a:cubicBezTo>
                    <a:close/>
                  </a:path>
                </a:pathLst>
              </a:custGeom>
              <a:solidFill>
                <a:srgbClr val="FFB600"/>
              </a:solidFill>
              <a:ln w="642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379" name="Forme libre : forme 378">
                <a:extLst>
                  <a:ext uri="{FF2B5EF4-FFF2-40B4-BE49-F238E27FC236}">
                    <a16:creationId xmlns:a16="http://schemas.microsoft.com/office/drawing/2014/main" id="{20297B51-D700-48F8-B02A-5B28D4D76446}"/>
                  </a:ext>
                </a:extLst>
              </p:cNvPr>
              <p:cNvSpPr/>
              <p:nvPr/>
            </p:nvSpPr>
            <p:spPr>
              <a:xfrm>
                <a:off x="4105081" y="1955776"/>
                <a:ext cx="147963" cy="102726"/>
              </a:xfrm>
              <a:custGeom>
                <a:avLst/>
                <a:gdLst>
                  <a:gd name="connsiteX0" fmla="*/ 32356 w 147963"/>
                  <a:gd name="connsiteY0" fmla="*/ 2477 h 102726"/>
                  <a:gd name="connsiteX1" fmla="*/ 147767 w 147963"/>
                  <a:gd name="connsiteY1" fmla="*/ 102577 h 102726"/>
                  <a:gd name="connsiteX2" fmla="*/ -196 w 147963"/>
                  <a:gd name="connsiteY2" fmla="*/ 56901 h 102726"/>
                </a:gdLst>
                <a:ahLst/>
                <a:cxnLst>
                  <a:cxn ang="0">
                    <a:pos x="connsiteX0" y="connsiteY0"/>
                  </a:cxn>
                  <a:cxn ang="0">
                    <a:pos x="connsiteX1" y="connsiteY1"/>
                  </a:cxn>
                  <a:cxn ang="0">
                    <a:pos x="connsiteX2" y="connsiteY2"/>
                  </a:cxn>
                </a:cxnLst>
                <a:rect l="l" t="t" r="r" b="b"/>
                <a:pathLst>
                  <a:path w="147963" h="102726">
                    <a:moveTo>
                      <a:pt x="32356" y="2477"/>
                    </a:moveTo>
                    <a:cubicBezTo>
                      <a:pt x="106080" y="-19397"/>
                      <a:pt x="147767" y="102577"/>
                      <a:pt x="147767" y="102577"/>
                    </a:cubicBezTo>
                    <a:lnTo>
                      <a:pt x="-196" y="56901"/>
                    </a:lnTo>
                    <a:close/>
                  </a:path>
                </a:pathLst>
              </a:custGeom>
              <a:solidFill>
                <a:srgbClr val="FFB600"/>
              </a:solidFill>
              <a:ln w="642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380" name="Forme libre : forme 379">
                <a:extLst>
                  <a:ext uri="{FF2B5EF4-FFF2-40B4-BE49-F238E27FC236}">
                    <a16:creationId xmlns:a16="http://schemas.microsoft.com/office/drawing/2014/main" id="{E2B289BC-72EE-4432-94D9-3D153082C73C}"/>
                  </a:ext>
                </a:extLst>
              </p:cNvPr>
              <p:cNvSpPr/>
              <p:nvPr/>
            </p:nvSpPr>
            <p:spPr>
              <a:xfrm>
                <a:off x="3407923" y="1688399"/>
                <a:ext cx="291438" cy="173217"/>
              </a:xfrm>
              <a:custGeom>
                <a:avLst/>
                <a:gdLst>
                  <a:gd name="connsiteX0" fmla="*/ 78730 w 291438"/>
                  <a:gd name="connsiteY0" fmla="*/ -149 h 173217"/>
                  <a:gd name="connsiteX1" fmla="*/ 10924 w 291438"/>
                  <a:gd name="connsiteY1" fmla="*/ 147364 h 173217"/>
                  <a:gd name="connsiteX2" fmla="*/ 291219 w 291438"/>
                  <a:gd name="connsiteY2" fmla="*/ 124012 h 173217"/>
                  <a:gd name="connsiteX3" fmla="*/ 78730 w 291438"/>
                  <a:gd name="connsiteY3" fmla="*/ -149 h 173217"/>
                </a:gdLst>
                <a:ahLst/>
                <a:cxnLst>
                  <a:cxn ang="0">
                    <a:pos x="connsiteX0" y="connsiteY0"/>
                  </a:cxn>
                  <a:cxn ang="0">
                    <a:pos x="connsiteX1" y="connsiteY1"/>
                  </a:cxn>
                  <a:cxn ang="0">
                    <a:pos x="connsiteX2" y="connsiteY2"/>
                  </a:cxn>
                  <a:cxn ang="0">
                    <a:pos x="connsiteX3" y="connsiteY3"/>
                  </a:cxn>
                </a:cxnLst>
                <a:rect l="l" t="t" r="r" b="b"/>
                <a:pathLst>
                  <a:path w="291438" h="173217">
                    <a:moveTo>
                      <a:pt x="78730" y="-149"/>
                    </a:moveTo>
                    <a:cubicBezTo>
                      <a:pt x="21796" y="32017"/>
                      <a:pt x="-21499" y="107671"/>
                      <a:pt x="10924" y="147364"/>
                    </a:cubicBezTo>
                    <a:cubicBezTo>
                      <a:pt x="43347" y="187057"/>
                      <a:pt x="288645" y="181911"/>
                      <a:pt x="291219" y="124012"/>
                    </a:cubicBezTo>
                    <a:cubicBezTo>
                      <a:pt x="293792" y="66113"/>
                      <a:pt x="78730" y="-149"/>
                      <a:pt x="78730" y="-149"/>
                    </a:cubicBezTo>
                    <a:close/>
                  </a:path>
                </a:pathLst>
              </a:custGeom>
              <a:solidFill>
                <a:srgbClr val="FFB600"/>
              </a:solidFill>
              <a:ln w="642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381" name="Forme libre : forme 380">
                <a:extLst>
                  <a:ext uri="{FF2B5EF4-FFF2-40B4-BE49-F238E27FC236}">
                    <a16:creationId xmlns:a16="http://schemas.microsoft.com/office/drawing/2014/main" id="{726E0D3E-B463-478B-9747-80950143A238}"/>
                  </a:ext>
                </a:extLst>
              </p:cNvPr>
              <p:cNvSpPr/>
              <p:nvPr/>
            </p:nvSpPr>
            <p:spPr>
              <a:xfrm>
                <a:off x="2636075" y="1685890"/>
                <a:ext cx="154475" cy="116118"/>
              </a:xfrm>
              <a:custGeom>
                <a:avLst/>
                <a:gdLst>
                  <a:gd name="connsiteX0" fmla="*/ 151803 w 154475"/>
                  <a:gd name="connsiteY0" fmla="*/ -149 h 116118"/>
                  <a:gd name="connsiteX1" fmla="*/ 16705 w 154475"/>
                  <a:gd name="connsiteY1" fmla="*/ 107028 h 116118"/>
                  <a:gd name="connsiteX2" fmla="*/ 151803 w 154475"/>
                  <a:gd name="connsiteY2" fmla="*/ -149 h 116118"/>
                </a:gdLst>
                <a:ahLst/>
                <a:cxnLst>
                  <a:cxn ang="0">
                    <a:pos x="connsiteX0" y="connsiteY0"/>
                  </a:cxn>
                  <a:cxn ang="0">
                    <a:pos x="connsiteX1" y="connsiteY1"/>
                  </a:cxn>
                  <a:cxn ang="0">
                    <a:pos x="connsiteX2" y="connsiteY2"/>
                  </a:cxn>
                </a:cxnLst>
                <a:rect l="l" t="t" r="r" b="b"/>
                <a:pathLst>
                  <a:path w="154475" h="116118">
                    <a:moveTo>
                      <a:pt x="151803" y="-149"/>
                    </a:moveTo>
                    <a:cubicBezTo>
                      <a:pt x="168979" y="49773"/>
                      <a:pt x="93904" y="145627"/>
                      <a:pt x="16705" y="107028"/>
                    </a:cubicBezTo>
                    <a:cubicBezTo>
                      <a:pt x="-60494" y="68429"/>
                      <a:pt x="151803" y="-149"/>
                      <a:pt x="151803" y="-149"/>
                    </a:cubicBezTo>
                    <a:close/>
                  </a:path>
                </a:pathLst>
              </a:custGeom>
              <a:solidFill>
                <a:srgbClr val="FFB600"/>
              </a:solidFill>
              <a:ln w="642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382" name="Forme libre : forme 381">
                <a:extLst>
                  <a:ext uri="{FF2B5EF4-FFF2-40B4-BE49-F238E27FC236}">
                    <a16:creationId xmlns:a16="http://schemas.microsoft.com/office/drawing/2014/main" id="{D41C626D-7B91-4AEF-A64A-677BCB57E927}"/>
                  </a:ext>
                </a:extLst>
              </p:cNvPr>
              <p:cNvSpPr/>
              <p:nvPr/>
            </p:nvSpPr>
            <p:spPr>
              <a:xfrm>
                <a:off x="2710173" y="868643"/>
                <a:ext cx="1077168" cy="780302"/>
              </a:xfrm>
              <a:custGeom>
                <a:avLst/>
                <a:gdLst>
                  <a:gd name="connsiteX0" fmla="*/ 1031107 w 1077168"/>
                  <a:gd name="connsiteY0" fmla="*/ 565238 h 780302"/>
                  <a:gd name="connsiteX1" fmla="*/ 333618 w 1077168"/>
                  <a:gd name="connsiteY1" fmla="*/ 752251 h 780302"/>
                  <a:gd name="connsiteX2" fmla="*/ 6490 w 1077168"/>
                  <a:gd name="connsiteY2" fmla="*/ 285779 h 780302"/>
                  <a:gd name="connsiteX3" fmla="*/ 278422 w 1077168"/>
                  <a:gd name="connsiteY3" fmla="*/ 240167 h 780302"/>
                  <a:gd name="connsiteX4" fmla="*/ 466464 w 1077168"/>
                  <a:gd name="connsiteY4" fmla="*/ 337 h 780302"/>
                  <a:gd name="connsiteX5" fmla="*/ 717746 w 1077168"/>
                  <a:gd name="connsiteY5" fmla="*/ 294850 h 780302"/>
                  <a:gd name="connsiteX6" fmla="*/ 1045840 w 1077168"/>
                  <a:gd name="connsiteY6" fmla="*/ 227816 h 780302"/>
                  <a:gd name="connsiteX7" fmla="*/ 1031107 w 1077168"/>
                  <a:gd name="connsiteY7" fmla="*/ 565238 h 7803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77168" h="780302">
                    <a:moveTo>
                      <a:pt x="1031107" y="565238"/>
                    </a:moveTo>
                    <a:cubicBezTo>
                      <a:pt x="976297" y="674216"/>
                      <a:pt x="725465" y="848299"/>
                      <a:pt x="333618" y="752251"/>
                    </a:cubicBezTo>
                    <a:cubicBezTo>
                      <a:pt x="-58229" y="656203"/>
                      <a:pt x="121" y="354679"/>
                      <a:pt x="6490" y="285779"/>
                    </a:cubicBezTo>
                    <a:cubicBezTo>
                      <a:pt x="12859" y="216879"/>
                      <a:pt x="169957" y="93426"/>
                      <a:pt x="278422" y="240167"/>
                    </a:cubicBezTo>
                    <a:cubicBezTo>
                      <a:pt x="239822" y="58944"/>
                      <a:pt x="394219" y="-6546"/>
                      <a:pt x="466464" y="337"/>
                    </a:cubicBezTo>
                    <a:cubicBezTo>
                      <a:pt x="538709" y="7221"/>
                      <a:pt x="644600" y="33597"/>
                      <a:pt x="717746" y="294850"/>
                    </a:cubicBezTo>
                    <a:cubicBezTo>
                      <a:pt x="793658" y="81010"/>
                      <a:pt x="999006" y="138651"/>
                      <a:pt x="1045840" y="227816"/>
                    </a:cubicBezTo>
                    <a:cubicBezTo>
                      <a:pt x="1092673" y="316980"/>
                      <a:pt x="1085790" y="456388"/>
                      <a:pt x="1031107" y="565238"/>
                    </a:cubicBezTo>
                    <a:close/>
                  </a:path>
                </a:pathLst>
              </a:custGeom>
              <a:solidFill>
                <a:srgbClr val="FFB600"/>
              </a:solidFill>
              <a:ln w="642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383" name="Forme libre : forme 382">
                <a:extLst>
                  <a:ext uri="{FF2B5EF4-FFF2-40B4-BE49-F238E27FC236}">
                    <a16:creationId xmlns:a16="http://schemas.microsoft.com/office/drawing/2014/main" id="{B8FF1B0B-BCE3-4931-A2C8-D7B000160DB9}"/>
                  </a:ext>
                </a:extLst>
              </p:cNvPr>
              <p:cNvSpPr/>
              <p:nvPr/>
            </p:nvSpPr>
            <p:spPr>
              <a:xfrm>
                <a:off x="2753958" y="1620440"/>
                <a:ext cx="285434" cy="904760"/>
              </a:xfrm>
              <a:custGeom>
                <a:avLst/>
                <a:gdLst>
                  <a:gd name="connsiteX0" fmla="*/ 22726 w 285434"/>
                  <a:gd name="connsiteY0" fmla="*/ 711518 h 904760"/>
                  <a:gd name="connsiteX1" fmla="*/ 58494 w 285434"/>
                  <a:gd name="connsiteY1" fmla="*/ 679352 h 904760"/>
                  <a:gd name="connsiteX2" fmla="*/ 107065 w 285434"/>
                  <a:gd name="connsiteY2" fmla="*/ 669573 h 904760"/>
                  <a:gd name="connsiteX3" fmla="*/ 152548 w 285434"/>
                  <a:gd name="connsiteY3" fmla="*/ 687200 h 904760"/>
                  <a:gd name="connsiteX4" fmla="*/ 165414 w 285434"/>
                  <a:gd name="connsiteY4" fmla="*/ 698072 h 904760"/>
                  <a:gd name="connsiteX5" fmla="*/ 283914 w 285434"/>
                  <a:gd name="connsiteY5" fmla="*/ 1420 h 904760"/>
                  <a:gd name="connsiteX6" fmla="*/ 285201 w 285434"/>
                  <a:gd name="connsiteY6" fmla="*/ 1420 h 904760"/>
                  <a:gd name="connsiteX7" fmla="*/ 186001 w 285434"/>
                  <a:gd name="connsiteY7" fmla="*/ 729917 h 904760"/>
                  <a:gd name="connsiteX8" fmla="*/ 182076 w 285434"/>
                  <a:gd name="connsiteY8" fmla="*/ 756936 h 904760"/>
                  <a:gd name="connsiteX9" fmla="*/ 164771 w 285434"/>
                  <a:gd name="connsiteY9" fmla="*/ 735128 h 904760"/>
                  <a:gd name="connsiteX10" fmla="*/ 137430 w 285434"/>
                  <a:gd name="connsiteY10" fmla="*/ 708365 h 904760"/>
                  <a:gd name="connsiteX11" fmla="*/ 104363 w 285434"/>
                  <a:gd name="connsiteY11" fmla="*/ 695821 h 904760"/>
                  <a:gd name="connsiteX12" fmla="*/ 70975 w 285434"/>
                  <a:gd name="connsiteY12" fmla="*/ 702897 h 904760"/>
                  <a:gd name="connsiteX13" fmla="*/ 44792 w 285434"/>
                  <a:gd name="connsiteY13" fmla="*/ 727022 h 904760"/>
                  <a:gd name="connsiteX14" fmla="*/ 27293 w 285434"/>
                  <a:gd name="connsiteY14" fmla="*/ 798302 h 904760"/>
                  <a:gd name="connsiteX15" fmla="*/ 36300 w 285434"/>
                  <a:gd name="connsiteY15" fmla="*/ 835421 h 904760"/>
                  <a:gd name="connsiteX16" fmla="*/ 54828 w 285434"/>
                  <a:gd name="connsiteY16" fmla="*/ 869646 h 904760"/>
                  <a:gd name="connsiteX17" fmla="*/ 62354 w 285434"/>
                  <a:gd name="connsiteY17" fmla="*/ 881355 h 904760"/>
                  <a:gd name="connsiteX18" fmla="*/ 66793 w 285434"/>
                  <a:gd name="connsiteY18" fmla="*/ 890811 h 904760"/>
                  <a:gd name="connsiteX19" fmla="*/ 66021 w 285434"/>
                  <a:gd name="connsiteY19" fmla="*/ 902970 h 904760"/>
                  <a:gd name="connsiteX20" fmla="*/ 53863 w 285434"/>
                  <a:gd name="connsiteY20" fmla="*/ 902584 h 904760"/>
                  <a:gd name="connsiteX21" fmla="*/ 44341 w 285434"/>
                  <a:gd name="connsiteY21" fmla="*/ 896151 h 904760"/>
                  <a:gd name="connsiteX22" fmla="*/ 33791 w 285434"/>
                  <a:gd name="connsiteY22" fmla="*/ 884507 h 904760"/>
                  <a:gd name="connsiteX23" fmla="*/ 11725 w 285434"/>
                  <a:gd name="connsiteY23" fmla="*/ 845135 h 904760"/>
                  <a:gd name="connsiteX24" fmla="*/ 596 w 285434"/>
                  <a:gd name="connsiteY24" fmla="*/ 800682 h 904760"/>
                  <a:gd name="connsiteX25" fmla="*/ 22726 w 285434"/>
                  <a:gd name="connsiteY25" fmla="*/ 711518 h 9047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85434" h="904760">
                    <a:moveTo>
                      <a:pt x="22726" y="711518"/>
                    </a:moveTo>
                    <a:cubicBezTo>
                      <a:pt x="31893" y="698079"/>
                      <a:pt x="44161" y="687052"/>
                      <a:pt x="58494" y="679352"/>
                    </a:cubicBezTo>
                    <a:cubicBezTo>
                      <a:pt x="73368" y="671368"/>
                      <a:pt x="90262" y="667965"/>
                      <a:pt x="107065" y="669573"/>
                    </a:cubicBezTo>
                    <a:cubicBezTo>
                      <a:pt x="123515" y="671329"/>
                      <a:pt x="139212" y="677409"/>
                      <a:pt x="152548" y="687200"/>
                    </a:cubicBezTo>
                    <a:cubicBezTo>
                      <a:pt x="157064" y="690552"/>
                      <a:pt x="161362" y="694180"/>
                      <a:pt x="165414" y="698072"/>
                    </a:cubicBezTo>
                    <a:cubicBezTo>
                      <a:pt x="203049" y="465319"/>
                      <a:pt x="242999" y="232565"/>
                      <a:pt x="283914" y="1420"/>
                    </a:cubicBezTo>
                    <a:cubicBezTo>
                      <a:pt x="284300" y="-767"/>
                      <a:pt x="285458" y="-574"/>
                      <a:pt x="285201" y="1420"/>
                    </a:cubicBezTo>
                    <a:cubicBezTo>
                      <a:pt x="251426" y="243373"/>
                      <a:pt x="220869" y="487127"/>
                      <a:pt x="186001" y="729917"/>
                    </a:cubicBezTo>
                    <a:lnTo>
                      <a:pt x="182076" y="756936"/>
                    </a:lnTo>
                    <a:lnTo>
                      <a:pt x="164771" y="735128"/>
                    </a:lnTo>
                    <a:cubicBezTo>
                      <a:pt x="157013" y="724918"/>
                      <a:pt x="147800" y="715899"/>
                      <a:pt x="137430" y="708365"/>
                    </a:cubicBezTo>
                    <a:cubicBezTo>
                      <a:pt x="127690" y="701373"/>
                      <a:pt x="116290" y="697043"/>
                      <a:pt x="104363" y="695821"/>
                    </a:cubicBezTo>
                    <a:cubicBezTo>
                      <a:pt x="92783" y="694901"/>
                      <a:pt x="81184" y="697358"/>
                      <a:pt x="70975" y="702897"/>
                    </a:cubicBezTo>
                    <a:cubicBezTo>
                      <a:pt x="60463" y="708758"/>
                      <a:pt x="51489" y="717025"/>
                      <a:pt x="44792" y="727022"/>
                    </a:cubicBezTo>
                    <a:cubicBezTo>
                      <a:pt x="30825" y="748013"/>
                      <a:pt x="24636" y="773231"/>
                      <a:pt x="27293" y="798302"/>
                    </a:cubicBezTo>
                    <a:cubicBezTo>
                      <a:pt x="28606" y="811027"/>
                      <a:pt x="31636" y="823514"/>
                      <a:pt x="36300" y="835421"/>
                    </a:cubicBezTo>
                    <a:cubicBezTo>
                      <a:pt x="41196" y="847477"/>
                      <a:pt x="47410" y="858954"/>
                      <a:pt x="54828" y="869646"/>
                    </a:cubicBezTo>
                    <a:cubicBezTo>
                      <a:pt x="57645" y="873345"/>
                      <a:pt x="60161" y="877257"/>
                      <a:pt x="62354" y="881355"/>
                    </a:cubicBezTo>
                    <a:cubicBezTo>
                      <a:pt x="64130" y="884359"/>
                      <a:pt x="65616" y="887524"/>
                      <a:pt x="66793" y="890811"/>
                    </a:cubicBezTo>
                    <a:cubicBezTo>
                      <a:pt x="68788" y="894697"/>
                      <a:pt x="68492" y="899367"/>
                      <a:pt x="66021" y="902970"/>
                    </a:cubicBezTo>
                    <a:cubicBezTo>
                      <a:pt x="63705" y="905157"/>
                      <a:pt x="59588" y="905286"/>
                      <a:pt x="53863" y="902584"/>
                    </a:cubicBezTo>
                    <a:cubicBezTo>
                      <a:pt x="50389" y="900918"/>
                      <a:pt x="47178" y="898750"/>
                      <a:pt x="44341" y="896151"/>
                    </a:cubicBezTo>
                    <a:cubicBezTo>
                      <a:pt x="40533" y="892542"/>
                      <a:pt x="37008" y="888650"/>
                      <a:pt x="33791" y="884507"/>
                    </a:cubicBezTo>
                    <a:cubicBezTo>
                      <a:pt x="24997" y="872245"/>
                      <a:pt x="17599" y="859038"/>
                      <a:pt x="11725" y="845135"/>
                    </a:cubicBezTo>
                    <a:cubicBezTo>
                      <a:pt x="5980" y="830905"/>
                      <a:pt x="2236" y="815942"/>
                      <a:pt x="596" y="800682"/>
                    </a:cubicBezTo>
                    <a:cubicBezTo>
                      <a:pt x="-2846" y="769275"/>
                      <a:pt x="5002" y="737669"/>
                      <a:pt x="22726" y="711518"/>
                    </a:cubicBezTo>
                    <a:close/>
                  </a:path>
                </a:pathLst>
              </a:custGeom>
              <a:solidFill>
                <a:srgbClr val="CC9B72"/>
              </a:solidFill>
              <a:ln w="642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384" name="Forme libre : forme 383">
                <a:extLst>
                  <a:ext uri="{FF2B5EF4-FFF2-40B4-BE49-F238E27FC236}">
                    <a16:creationId xmlns:a16="http://schemas.microsoft.com/office/drawing/2014/main" id="{2A2F30D0-33D6-4893-A6AA-35307EDC1B86}"/>
                  </a:ext>
                </a:extLst>
              </p:cNvPr>
              <p:cNvSpPr/>
              <p:nvPr/>
            </p:nvSpPr>
            <p:spPr>
              <a:xfrm>
                <a:off x="2930956" y="2558491"/>
                <a:ext cx="592370" cy="279330"/>
              </a:xfrm>
              <a:custGeom>
                <a:avLst/>
                <a:gdLst>
                  <a:gd name="connsiteX0" fmla="*/ 104279 w 592370"/>
                  <a:gd name="connsiteY0" fmla="*/ 98536 h 279330"/>
                  <a:gd name="connsiteX1" fmla="*/ 332530 w 592370"/>
                  <a:gd name="connsiteY1" fmla="*/ 166535 h 279330"/>
                  <a:gd name="connsiteX2" fmla="*/ 528743 w 592370"/>
                  <a:gd name="connsiteY2" fmla="*/ 12717 h 279330"/>
                  <a:gd name="connsiteX3" fmla="*/ 592174 w 592370"/>
                  <a:gd name="connsiteY3" fmla="*/ -149 h 279330"/>
                  <a:gd name="connsiteX4" fmla="*/ 385796 w 592370"/>
                  <a:gd name="connsiteY4" fmla="*/ 270432 h 279330"/>
                  <a:gd name="connsiteX5" fmla="*/ -196 w 592370"/>
                  <a:gd name="connsiteY5" fmla="*/ 119573 h 279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92370" h="279330">
                    <a:moveTo>
                      <a:pt x="104279" y="98536"/>
                    </a:moveTo>
                    <a:cubicBezTo>
                      <a:pt x="160956" y="132375"/>
                      <a:pt x="249155" y="173869"/>
                      <a:pt x="332530" y="166535"/>
                    </a:cubicBezTo>
                    <a:cubicBezTo>
                      <a:pt x="431858" y="157786"/>
                      <a:pt x="495032" y="80459"/>
                      <a:pt x="528743" y="12717"/>
                    </a:cubicBezTo>
                    <a:lnTo>
                      <a:pt x="592174" y="-149"/>
                    </a:lnTo>
                    <a:cubicBezTo>
                      <a:pt x="571909" y="113847"/>
                      <a:pt x="523660" y="230417"/>
                      <a:pt x="385796" y="270432"/>
                    </a:cubicBezTo>
                    <a:cubicBezTo>
                      <a:pt x="280999" y="300925"/>
                      <a:pt x="63171" y="251968"/>
                      <a:pt x="-196" y="119573"/>
                    </a:cubicBezTo>
                    <a:close/>
                  </a:path>
                </a:pathLst>
              </a:custGeom>
              <a:solidFill>
                <a:srgbClr val="1A2247"/>
              </a:solidFill>
              <a:ln w="642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385" name="Forme libre : forme 384">
                <a:extLst>
                  <a:ext uri="{FF2B5EF4-FFF2-40B4-BE49-F238E27FC236}">
                    <a16:creationId xmlns:a16="http://schemas.microsoft.com/office/drawing/2014/main" id="{A925EF45-D01D-42E0-B0D3-021D879384EF}"/>
                  </a:ext>
                </a:extLst>
              </p:cNvPr>
              <p:cNvSpPr/>
              <p:nvPr/>
            </p:nvSpPr>
            <p:spPr>
              <a:xfrm>
                <a:off x="3035431" y="2571358"/>
                <a:ext cx="424591" cy="154669"/>
              </a:xfrm>
              <a:custGeom>
                <a:avLst/>
                <a:gdLst>
                  <a:gd name="connsiteX0" fmla="*/ 228054 w 424591"/>
                  <a:gd name="connsiteY0" fmla="*/ 153669 h 154669"/>
                  <a:gd name="connsiteX1" fmla="*/ -196 w 424591"/>
                  <a:gd name="connsiteY1" fmla="*/ 85670 h 154669"/>
                  <a:gd name="connsiteX2" fmla="*/ 424395 w 424591"/>
                  <a:gd name="connsiteY2" fmla="*/ -149 h 154669"/>
                  <a:gd name="connsiteX3" fmla="*/ 228054 w 424591"/>
                  <a:gd name="connsiteY3" fmla="*/ 153669 h 154669"/>
                </a:gdLst>
                <a:ahLst/>
                <a:cxnLst>
                  <a:cxn ang="0">
                    <a:pos x="connsiteX0" y="connsiteY0"/>
                  </a:cxn>
                  <a:cxn ang="0">
                    <a:pos x="connsiteX1" y="connsiteY1"/>
                  </a:cxn>
                  <a:cxn ang="0">
                    <a:pos x="connsiteX2" y="connsiteY2"/>
                  </a:cxn>
                  <a:cxn ang="0">
                    <a:pos x="connsiteX3" y="connsiteY3"/>
                  </a:cxn>
                </a:cxnLst>
                <a:rect l="l" t="t" r="r" b="b"/>
                <a:pathLst>
                  <a:path w="424591" h="154669">
                    <a:moveTo>
                      <a:pt x="228054" y="153669"/>
                    </a:moveTo>
                    <a:cubicBezTo>
                      <a:pt x="144422" y="161003"/>
                      <a:pt x="56480" y="119509"/>
                      <a:pt x="-196" y="85670"/>
                    </a:cubicBezTo>
                    <a:lnTo>
                      <a:pt x="424395" y="-149"/>
                    </a:lnTo>
                    <a:cubicBezTo>
                      <a:pt x="390557" y="67593"/>
                      <a:pt x="327383" y="144920"/>
                      <a:pt x="228054" y="153669"/>
                    </a:cubicBezTo>
                    <a:close/>
                  </a:path>
                </a:pathLst>
              </a:custGeom>
              <a:solidFill>
                <a:srgbClr val="FFFFFF"/>
              </a:solidFill>
              <a:ln w="642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386" name="Forme libre : forme 385">
                <a:extLst>
                  <a:ext uri="{FF2B5EF4-FFF2-40B4-BE49-F238E27FC236}">
                    <a16:creationId xmlns:a16="http://schemas.microsoft.com/office/drawing/2014/main" id="{41A00D20-A0EF-4373-8CE4-3DF056C8AACA}"/>
                  </a:ext>
                </a:extLst>
              </p:cNvPr>
              <p:cNvSpPr/>
              <p:nvPr/>
            </p:nvSpPr>
            <p:spPr>
              <a:xfrm>
                <a:off x="3957008" y="2486521"/>
                <a:ext cx="115039" cy="181411"/>
              </a:xfrm>
              <a:custGeom>
                <a:avLst/>
                <a:gdLst>
                  <a:gd name="connsiteX0" fmla="*/ 749 w 115039"/>
                  <a:gd name="connsiteY0" fmla="*/ 98133 h 181411"/>
                  <a:gd name="connsiteX1" fmla="*/ 86182 w 115039"/>
                  <a:gd name="connsiteY1" fmla="*/ 90092 h 181411"/>
                  <a:gd name="connsiteX2" fmla="*/ 83223 w 115039"/>
                  <a:gd name="connsiteY2" fmla="*/ 102958 h 181411"/>
                  <a:gd name="connsiteX3" fmla="*/ 34073 w 115039"/>
                  <a:gd name="connsiteY3" fmla="*/ 177648 h 181411"/>
                  <a:gd name="connsiteX4" fmla="*/ 36389 w 115039"/>
                  <a:gd name="connsiteY4" fmla="*/ 180800 h 181411"/>
                  <a:gd name="connsiteX5" fmla="*/ 99949 w 115039"/>
                  <a:gd name="connsiteY5" fmla="*/ 109198 h 181411"/>
                  <a:gd name="connsiteX6" fmla="*/ 114231 w 115039"/>
                  <a:gd name="connsiteY6" fmla="*/ 61142 h 181411"/>
                  <a:gd name="connsiteX7" fmla="*/ 100657 w 115039"/>
                  <a:gd name="connsiteY7" fmla="*/ 6074 h 181411"/>
                  <a:gd name="connsiteX8" fmla="*/ 82644 w 115039"/>
                  <a:gd name="connsiteY8" fmla="*/ 541 h 181411"/>
                  <a:gd name="connsiteX9" fmla="*/ 75760 w 115039"/>
                  <a:gd name="connsiteY9" fmla="*/ 9870 h 181411"/>
                  <a:gd name="connsiteX10" fmla="*/ 76725 w 115039"/>
                  <a:gd name="connsiteY10" fmla="*/ 21256 h 181411"/>
                  <a:gd name="connsiteX11" fmla="*/ 79106 w 115039"/>
                  <a:gd name="connsiteY11" fmla="*/ 27690 h 181411"/>
                  <a:gd name="connsiteX12" fmla="*/ 89656 w 115039"/>
                  <a:gd name="connsiteY12" fmla="*/ 60242 h 181411"/>
                  <a:gd name="connsiteX13" fmla="*/ 83223 w 115039"/>
                  <a:gd name="connsiteY13" fmla="*/ 59470 h 181411"/>
                  <a:gd name="connsiteX14" fmla="*/ 1199 w 115039"/>
                  <a:gd name="connsiteY14" fmla="*/ 93952 h 181411"/>
                  <a:gd name="connsiteX15" fmla="*/ 749 w 115039"/>
                  <a:gd name="connsiteY15" fmla="*/ 98133 h 181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5039" h="181411">
                    <a:moveTo>
                      <a:pt x="749" y="98133"/>
                    </a:moveTo>
                    <a:cubicBezTo>
                      <a:pt x="29448" y="102829"/>
                      <a:pt x="58867" y="100063"/>
                      <a:pt x="86182" y="90092"/>
                    </a:cubicBezTo>
                    <a:cubicBezTo>
                      <a:pt x="85217" y="94402"/>
                      <a:pt x="84574" y="98777"/>
                      <a:pt x="83223" y="102958"/>
                    </a:cubicBezTo>
                    <a:cubicBezTo>
                      <a:pt x="74229" y="131998"/>
                      <a:pt x="57188" y="157898"/>
                      <a:pt x="34073" y="177648"/>
                    </a:cubicBezTo>
                    <a:cubicBezTo>
                      <a:pt x="32079" y="179449"/>
                      <a:pt x="34073" y="182408"/>
                      <a:pt x="36389" y="180800"/>
                    </a:cubicBezTo>
                    <a:cubicBezTo>
                      <a:pt x="63705" y="163173"/>
                      <a:pt x="85687" y="138412"/>
                      <a:pt x="99949" y="109198"/>
                    </a:cubicBezTo>
                    <a:cubicBezTo>
                      <a:pt x="107399" y="94106"/>
                      <a:pt x="112230" y="77856"/>
                      <a:pt x="114231" y="61142"/>
                    </a:cubicBezTo>
                    <a:cubicBezTo>
                      <a:pt x="115646" y="43901"/>
                      <a:pt x="115839" y="24795"/>
                      <a:pt x="100657" y="6074"/>
                    </a:cubicBezTo>
                    <a:cubicBezTo>
                      <a:pt x="96301" y="792"/>
                      <a:pt x="89212" y="-1382"/>
                      <a:pt x="82644" y="541"/>
                    </a:cubicBezTo>
                    <a:cubicBezTo>
                      <a:pt x="78662" y="1957"/>
                      <a:pt x="75934" y="5649"/>
                      <a:pt x="75760" y="9870"/>
                    </a:cubicBezTo>
                    <a:cubicBezTo>
                      <a:pt x="75689" y="13691"/>
                      <a:pt x="76018" y="17506"/>
                      <a:pt x="76725" y="21256"/>
                    </a:cubicBezTo>
                    <a:cubicBezTo>
                      <a:pt x="77562" y="24087"/>
                      <a:pt x="77176" y="26982"/>
                      <a:pt x="79106" y="27690"/>
                    </a:cubicBezTo>
                    <a:cubicBezTo>
                      <a:pt x="84960" y="32579"/>
                      <a:pt x="89527" y="46668"/>
                      <a:pt x="89656" y="60242"/>
                    </a:cubicBezTo>
                    <a:cubicBezTo>
                      <a:pt x="86890" y="58633"/>
                      <a:pt x="84381" y="58119"/>
                      <a:pt x="83223" y="59470"/>
                    </a:cubicBezTo>
                    <a:cubicBezTo>
                      <a:pt x="59658" y="78428"/>
                      <a:pt x="31236" y="90381"/>
                      <a:pt x="1199" y="93952"/>
                    </a:cubicBezTo>
                    <a:cubicBezTo>
                      <a:pt x="-473" y="94080"/>
                      <a:pt x="-666" y="97683"/>
                      <a:pt x="749" y="98133"/>
                    </a:cubicBezTo>
                    <a:close/>
                  </a:path>
                </a:pathLst>
              </a:custGeom>
              <a:solidFill>
                <a:srgbClr val="CC9B72"/>
              </a:solidFill>
              <a:ln w="642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pic>
            <p:nvPicPr>
              <p:cNvPr id="387" name="Image 386">
                <a:extLst>
                  <a:ext uri="{FF2B5EF4-FFF2-40B4-BE49-F238E27FC236}">
                    <a16:creationId xmlns:a16="http://schemas.microsoft.com/office/drawing/2014/main" id="{6349DA9D-C944-487A-88E7-118F6F869820}"/>
                  </a:ext>
                </a:extLst>
              </p:cNvPr>
              <p:cNvPicPr>
                <a:picLocks noChangeAspect="1"/>
              </p:cNvPicPr>
              <p:nvPr/>
            </p:nvPicPr>
            <p:blipFill>
              <a:blip r:embed="rId2">
                <a:extLst>
                  <a:ext uri="{28A0092B-C50C-407E-A947-70E740481C1C}">
                    <a14:useLocalDpi xmlns:a14="http://schemas.microsoft.com/office/drawing/2010/main" val="0"/>
                  </a:ext>
                </a:extLst>
              </a:blip>
              <a:srcRect/>
              <a:stretch/>
            </p:blipFill>
            <p:spPr>
              <a:xfrm>
                <a:off x="2491480" y="1883475"/>
                <a:ext cx="1098967" cy="433307"/>
              </a:xfrm>
              <a:prstGeom prst="rect">
                <a:avLst/>
              </a:prstGeom>
            </p:spPr>
          </p:pic>
        </p:grpSp>
        <p:sp>
          <p:nvSpPr>
            <p:cNvPr id="374" name="Rectangle 373">
              <a:extLst>
                <a:ext uri="{FF2B5EF4-FFF2-40B4-BE49-F238E27FC236}">
                  <a16:creationId xmlns:a16="http://schemas.microsoft.com/office/drawing/2014/main" id="{83B677B9-3967-4936-AD8C-65B5780582F1}"/>
                </a:ext>
              </a:extLst>
            </p:cNvPr>
            <p:cNvSpPr/>
            <p:nvPr/>
          </p:nvSpPr>
          <p:spPr>
            <a:xfrm>
              <a:off x="2260136" y="3141207"/>
              <a:ext cx="2068024" cy="232194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Trebuchet MS"/>
                <a:ea typeface="+mn-ea"/>
                <a:cs typeface="+mn-cs"/>
              </a:endParaRPr>
            </a:p>
          </p:txBody>
        </p:sp>
      </p:grpSp>
      <p:sp>
        <p:nvSpPr>
          <p:cNvPr id="388" name="Forme libre : forme 387">
            <a:extLst>
              <a:ext uri="{FF2B5EF4-FFF2-40B4-BE49-F238E27FC236}">
                <a16:creationId xmlns:a16="http://schemas.microsoft.com/office/drawing/2014/main" id="{45CFB245-C118-433F-8D95-6A28222E47F3}"/>
              </a:ext>
            </a:extLst>
          </p:cNvPr>
          <p:cNvSpPr/>
          <p:nvPr/>
        </p:nvSpPr>
        <p:spPr>
          <a:xfrm>
            <a:off x="9670176" y="5519199"/>
            <a:ext cx="660878" cy="1338801"/>
          </a:xfrm>
          <a:custGeom>
            <a:avLst/>
            <a:gdLst>
              <a:gd name="connsiteX0" fmla="*/ 129815 w 660878"/>
              <a:gd name="connsiteY0" fmla="*/ 2024 h 1338801"/>
              <a:gd name="connsiteX1" fmla="*/ 56862 w 660878"/>
              <a:gd name="connsiteY1" fmla="*/ 1338653 h 1338801"/>
              <a:gd name="connsiteX2" fmla="*/ 644214 w 660878"/>
              <a:gd name="connsiteY2" fmla="*/ 1338653 h 1338801"/>
              <a:gd name="connsiteX3" fmla="*/ 635851 w 660878"/>
              <a:gd name="connsiteY3" fmla="*/ 340347 h 1338801"/>
              <a:gd name="connsiteX4" fmla="*/ 129815 w 660878"/>
              <a:gd name="connsiteY4" fmla="*/ 2024 h 13388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0878" h="1338801">
                <a:moveTo>
                  <a:pt x="129815" y="2024"/>
                </a:moveTo>
                <a:cubicBezTo>
                  <a:pt x="34860" y="278845"/>
                  <a:pt x="-66591" y="875461"/>
                  <a:pt x="56862" y="1338653"/>
                </a:cubicBezTo>
                <a:lnTo>
                  <a:pt x="644214" y="1338653"/>
                </a:lnTo>
                <a:cubicBezTo>
                  <a:pt x="644214" y="1338653"/>
                  <a:pt x="437515" y="820586"/>
                  <a:pt x="635851" y="340347"/>
                </a:cubicBezTo>
                <a:cubicBezTo>
                  <a:pt x="795910" y="-48734"/>
                  <a:pt x="129815" y="2024"/>
                  <a:pt x="129815" y="2024"/>
                </a:cubicBezTo>
                <a:close/>
              </a:path>
            </a:pathLst>
          </a:custGeom>
          <a:solidFill>
            <a:srgbClr val="1760BF"/>
          </a:solidFill>
          <a:ln w="642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389" name="Forme libre : forme 388">
            <a:extLst>
              <a:ext uri="{FF2B5EF4-FFF2-40B4-BE49-F238E27FC236}">
                <a16:creationId xmlns:a16="http://schemas.microsoft.com/office/drawing/2014/main" id="{B66C0078-C095-4B74-B8E5-78FB5EC62309}"/>
              </a:ext>
            </a:extLst>
          </p:cNvPr>
          <p:cNvSpPr/>
          <p:nvPr/>
        </p:nvSpPr>
        <p:spPr>
          <a:xfrm>
            <a:off x="10356371" y="5518773"/>
            <a:ext cx="658257" cy="1339227"/>
          </a:xfrm>
          <a:custGeom>
            <a:avLst/>
            <a:gdLst>
              <a:gd name="connsiteX0" fmla="*/ 129786 w 658257"/>
              <a:gd name="connsiteY0" fmla="*/ 2450 h 1339227"/>
              <a:gd name="connsiteX1" fmla="*/ 56833 w 658257"/>
              <a:gd name="connsiteY1" fmla="*/ 1339078 h 1339227"/>
              <a:gd name="connsiteX2" fmla="*/ 644443 w 658257"/>
              <a:gd name="connsiteY2" fmla="*/ 1339078 h 1339227"/>
              <a:gd name="connsiteX3" fmla="*/ 635694 w 658257"/>
              <a:gd name="connsiteY3" fmla="*/ 340772 h 1339227"/>
              <a:gd name="connsiteX4" fmla="*/ 129786 w 658257"/>
              <a:gd name="connsiteY4" fmla="*/ 2450 h 13392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8257" h="1339227">
                <a:moveTo>
                  <a:pt x="129786" y="2450"/>
                </a:moveTo>
                <a:cubicBezTo>
                  <a:pt x="34832" y="279078"/>
                  <a:pt x="-66556" y="875694"/>
                  <a:pt x="56833" y="1339078"/>
                </a:cubicBezTo>
                <a:lnTo>
                  <a:pt x="644443" y="1339078"/>
                </a:lnTo>
                <a:cubicBezTo>
                  <a:pt x="644443" y="1339078"/>
                  <a:pt x="451961" y="821011"/>
                  <a:pt x="635694" y="340772"/>
                </a:cubicBezTo>
                <a:cubicBezTo>
                  <a:pt x="785974" y="-52297"/>
                  <a:pt x="129786" y="2450"/>
                  <a:pt x="129786" y="2450"/>
                </a:cubicBezTo>
                <a:close/>
              </a:path>
            </a:pathLst>
          </a:custGeom>
          <a:solidFill>
            <a:srgbClr val="1760BF"/>
          </a:solidFill>
          <a:ln w="642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390" name="Forme libre : forme 389">
            <a:extLst>
              <a:ext uri="{FF2B5EF4-FFF2-40B4-BE49-F238E27FC236}">
                <a16:creationId xmlns:a16="http://schemas.microsoft.com/office/drawing/2014/main" id="{F88D7801-2A2C-44CC-89FF-30EBC873D032}"/>
              </a:ext>
            </a:extLst>
          </p:cNvPr>
          <p:cNvSpPr/>
          <p:nvPr/>
        </p:nvSpPr>
        <p:spPr>
          <a:xfrm>
            <a:off x="9577212" y="3158904"/>
            <a:ext cx="1612677" cy="3021401"/>
          </a:xfrm>
          <a:custGeom>
            <a:avLst/>
            <a:gdLst>
              <a:gd name="connsiteX0" fmla="*/ 1612481 w 1612677"/>
              <a:gd name="connsiteY0" fmla="*/ 90817 h 3021401"/>
              <a:gd name="connsiteX1" fmla="*/ 1421930 w 1612677"/>
              <a:gd name="connsiteY1" fmla="*/ 52925 h 3021401"/>
              <a:gd name="connsiteX2" fmla="*/ 1369049 w 1612677"/>
              <a:gd name="connsiteY2" fmla="*/ 588039 h 3021401"/>
              <a:gd name="connsiteX3" fmla="*/ 685455 w 1612677"/>
              <a:gd name="connsiteY3" fmla="*/ 613386 h 3021401"/>
              <a:gd name="connsiteX4" fmla="*/ 737693 w 1612677"/>
              <a:gd name="connsiteY4" fmla="*/ 16899 h 3021401"/>
              <a:gd name="connsiteX5" fmla="*/ 729780 w 1612677"/>
              <a:gd name="connsiteY5" fmla="*/ -149 h 3021401"/>
              <a:gd name="connsiteX6" fmla="*/ 261056 w 1612677"/>
              <a:gd name="connsiteY6" fmla="*/ 47457 h 3021401"/>
              <a:gd name="connsiteX7" fmla="*/ 465633 w 1612677"/>
              <a:gd name="connsiteY7" fmla="*/ 308645 h 3021401"/>
              <a:gd name="connsiteX8" fmla="*/ -196 w 1612677"/>
              <a:gd name="connsiteY8" fmla="*/ 2748183 h 3021401"/>
              <a:gd name="connsiteX9" fmla="*/ 1551495 w 1612677"/>
              <a:gd name="connsiteY9" fmla="*/ 2864689 h 3021401"/>
              <a:gd name="connsiteX10" fmla="*/ 1612481 w 1612677"/>
              <a:gd name="connsiteY10" fmla="*/ 90817 h 30214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12677" h="3021401">
                <a:moveTo>
                  <a:pt x="1612481" y="90817"/>
                </a:moveTo>
                <a:cubicBezTo>
                  <a:pt x="1551880" y="76342"/>
                  <a:pt x="1487870" y="63733"/>
                  <a:pt x="1421930" y="52925"/>
                </a:cubicBezTo>
                <a:lnTo>
                  <a:pt x="1369049" y="588039"/>
                </a:lnTo>
                <a:cubicBezTo>
                  <a:pt x="1147553" y="780264"/>
                  <a:pt x="685455" y="613386"/>
                  <a:pt x="685455" y="613386"/>
                </a:cubicBezTo>
                <a:lnTo>
                  <a:pt x="737693" y="16899"/>
                </a:lnTo>
                <a:lnTo>
                  <a:pt x="729780" y="-149"/>
                </a:lnTo>
                <a:cubicBezTo>
                  <a:pt x="524496" y="752"/>
                  <a:pt x="351314" y="17542"/>
                  <a:pt x="261056" y="47457"/>
                </a:cubicBezTo>
                <a:lnTo>
                  <a:pt x="465633" y="308645"/>
                </a:lnTo>
                <a:cubicBezTo>
                  <a:pt x="317090" y="620463"/>
                  <a:pt x="21162" y="2570691"/>
                  <a:pt x="-196" y="2748183"/>
                </a:cubicBezTo>
                <a:cubicBezTo>
                  <a:pt x="460164" y="3188858"/>
                  <a:pt x="1323694" y="2994254"/>
                  <a:pt x="1551495" y="2864689"/>
                </a:cubicBezTo>
                <a:cubicBezTo>
                  <a:pt x="1516112" y="2581113"/>
                  <a:pt x="1573946" y="343642"/>
                  <a:pt x="1612481" y="90817"/>
                </a:cubicBezTo>
                <a:close/>
              </a:path>
            </a:pathLst>
          </a:custGeom>
          <a:solidFill>
            <a:srgbClr val="F0F0F5"/>
          </a:solidFill>
          <a:ln w="642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391" name="Forme libre : forme 390">
            <a:extLst>
              <a:ext uri="{FF2B5EF4-FFF2-40B4-BE49-F238E27FC236}">
                <a16:creationId xmlns:a16="http://schemas.microsoft.com/office/drawing/2014/main" id="{B525B147-E891-4626-AC6F-C3AB43836D97}"/>
              </a:ext>
            </a:extLst>
          </p:cNvPr>
          <p:cNvSpPr/>
          <p:nvPr/>
        </p:nvSpPr>
        <p:spPr>
          <a:xfrm>
            <a:off x="10262864" y="3158805"/>
            <a:ext cx="736474" cy="680826"/>
          </a:xfrm>
          <a:custGeom>
            <a:avLst/>
            <a:gdLst>
              <a:gd name="connsiteX0" fmla="*/ -196 w 736474"/>
              <a:gd name="connsiteY0" fmla="*/ 613485 h 680826"/>
              <a:gd name="connsiteX1" fmla="*/ 683397 w 736474"/>
              <a:gd name="connsiteY1" fmla="*/ 588138 h 680826"/>
              <a:gd name="connsiteX2" fmla="*/ 736278 w 736474"/>
              <a:gd name="connsiteY2" fmla="*/ 53024 h 680826"/>
              <a:gd name="connsiteX3" fmla="*/ 44128 w 736474"/>
              <a:gd name="connsiteY3" fmla="*/ -114 h 680826"/>
              <a:gd name="connsiteX4" fmla="*/ 52041 w 736474"/>
              <a:gd name="connsiteY4" fmla="*/ 16998 h 6808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6474" h="680826">
                <a:moveTo>
                  <a:pt x="-196" y="613485"/>
                </a:moveTo>
                <a:cubicBezTo>
                  <a:pt x="-196" y="613485"/>
                  <a:pt x="461901" y="780363"/>
                  <a:pt x="683397" y="588138"/>
                </a:cubicBezTo>
                <a:lnTo>
                  <a:pt x="736278" y="53024"/>
                </a:lnTo>
                <a:cubicBezTo>
                  <a:pt x="509250" y="15583"/>
                  <a:pt x="259126" y="-1015"/>
                  <a:pt x="44128" y="-114"/>
                </a:cubicBezTo>
                <a:lnTo>
                  <a:pt x="52041" y="16998"/>
                </a:lnTo>
                <a:close/>
              </a:path>
            </a:pathLst>
          </a:custGeom>
          <a:solidFill>
            <a:srgbClr val="313759"/>
          </a:solidFill>
          <a:ln w="642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392" name="Forme libre : forme 391">
            <a:extLst>
              <a:ext uri="{FF2B5EF4-FFF2-40B4-BE49-F238E27FC236}">
                <a16:creationId xmlns:a16="http://schemas.microsoft.com/office/drawing/2014/main" id="{43B374B4-4C75-40A9-AA1D-304E6AEAD48A}"/>
              </a:ext>
            </a:extLst>
          </p:cNvPr>
          <p:cNvSpPr/>
          <p:nvPr/>
        </p:nvSpPr>
        <p:spPr>
          <a:xfrm>
            <a:off x="10484776" y="2962897"/>
            <a:ext cx="311915" cy="329657"/>
          </a:xfrm>
          <a:custGeom>
            <a:avLst/>
            <a:gdLst>
              <a:gd name="connsiteX0" fmla="*/ 311720 w 311915"/>
              <a:gd name="connsiteY0" fmla="*/ -149 h 300914"/>
              <a:gd name="connsiteX1" fmla="*/ 311720 w 311915"/>
              <a:gd name="connsiteY1" fmla="*/ 220510 h 300914"/>
              <a:gd name="connsiteX2" fmla="*/ 19137 w 311915"/>
              <a:gd name="connsiteY2" fmla="*/ 277380 h 300914"/>
              <a:gd name="connsiteX3" fmla="*/ 2732 w 311915"/>
              <a:gd name="connsiteY3" fmla="*/ 54662 h 300914"/>
              <a:gd name="connsiteX4" fmla="*/ 311720 w 311915"/>
              <a:gd name="connsiteY4" fmla="*/ -149 h 3009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1915" h="300914">
                <a:moveTo>
                  <a:pt x="311720" y="-149"/>
                </a:moveTo>
                <a:lnTo>
                  <a:pt x="311720" y="220510"/>
                </a:lnTo>
                <a:cubicBezTo>
                  <a:pt x="311720" y="220510"/>
                  <a:pt x="182669" y="353163"/>
                  <a:pt x="19137" y="277380"/>
                </a:cubicBezTo>
                <a:cubicBezTo>
                  <a:pt x="19137" y="277380"/>
                  <a:pt x="40881" y="78336"/>
                  <a:pt x="2732" y="54662"/>
                </a:cubicBezTo>
                <a:cubicBezTo>
                  <a:pt x="-35417" y="30988"/>
                  <a:pt x="311720" y="-149"/>
                  <a:pt x="311720" y="-149"/>
                </a:cubicBezTo>
                <a:close/>
              </a:path>
            </a:pathLst>
          </a:custGeom>
          <a:solidFill>
            <a:srgbClr val="DBAA7D"/>
          </a:solidFill>
          <a:ln w="642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grpSp>
        <p:nvGrpSpPr>
          <p:cNvPr id="393" name="Groupe 392">
            <a:extLst>
              <a:ext uri="{FF2B5EF4-FFF2-40B4-BE49-F238E27FC236}">
                <a16:creationId xmlns:a16="http://schemas.microsoft.com/office/drawing/2014/main" id="{0879E8C8-075F-4828-BA5D-04259958C5B0}"/>
              </a:ext>
            </a:extLst>
          </p:cNvPr>
          <p:cNvGrpSpPr/>
          <p:nvPr/>
        </p:nvGrpSpPr>
        <p:grpSpPr>
          <a:xfrm>
            <a:off x="8455501" y="2598968"/>
            <a:ext cx="3368344" cy="2953505"/>
            <a:chOff x="1213205" y="2734922"/>
            <a:chExt cx="3368344" cy="2953505"/>
          </a:xfrm>
        </p:grpSpPr>
        <p:sp>
          <p:nvSpPr>
            <p:cNvPr id="394" name="Forme libre : forme 393">
              <a:extLst>
                <a:ext uri="{FF2B5EF4-FFF2-40B4-BE49-F238E27FC236}">
                  <a16:creationId xmlns:a16="http://schemas.microsoft.com/office/drawing/2014/main" id="{98A7EEEA-6CF0-4401-B439-1D62C71CBF5A}"/>
                </a:ext>
              </a:extLst>
            </p:cNvPr>
            <p:cNvSpPr/>
            <p:nvPr/>
          </p:nvSpPr>
          <p:spPr>
            <a:xfrm>
              <a:off x="1575776" y="4323503"/>
              <a:ext cx="587825" cy="525006"/>
            </a:xfrm>
            <a:custGeom>
              <a:avLst/>
              <a:gdLst>
                <a:gd name="connsiteX0" fmla="*/ 587630 w 587825"/>
                <a:gd name="connsiteY0" fmla="*/ 201858 h 525006"/>
                <a:gd name="connsiteX1" fmla="*/ 452018 w 587825"/>
                <a:gd name="connsiteY1" fmla="*/ 209642 h 525006"/>
                <a:gd name="connsiteX2" fmla="*/ 358736 w 587825"/>
                <a:gd name="connsiteY2" fmla="*/ -16 h 525006"/>
                <a:gd name="connsiteX3" fmla="*/ 353268 w 587825"/>
                <a:gd name="connsiteY3" fmla="*/ 139070 h 525006"/>
                <a:gd name="connsiteX4" fmla="*/ -173 w 587825"/>
                <a:gd name="connsiteY4" fmla="*/ 218391 h 525006"/>
                <a:gd name="connsiteX5" fmla="*/ 262109 w 587825"/>
                <a:gd name="connsiteY5" fmla="*/ 244832 h 525006"/>
                <a:gd name="connsiteX6" fmla="*/ 11921 w 587825"/>
                <a:gd name="connsiteY6" fmla="*/ 349757 h 525006"/>
                <a:gd name="connsiteX7" fmla="*/ 294082 w 587825"/>
                <a:gd name="connsiteY7" fmla="*/ 324024 h 525006"/>
                <a:gd name="connsiteX8" fmla="*/ 79535 w 587825"/>
                <a:gd name="connsiteY8" fmla="*/ 453139 h 525006"/>
                <a:gd name="connsiteX9" fmla="*/ 315247 w 587825"/>
                <a:gd name="connsiteY9" fmla="*/ 410616 h 525006"/>
                <a:gd name="connsiteX10" fmla="*/ 225182 w 587825"/>
                <a:gd name="connsiteY10" fmla="*/ 517214 h 525006"/>
                <a:gd name="connsiteX11" fmla="*/ 419273 w 587825"/>
                <a:gd name="connsiteY11" fmla="*/ 387520 h 525006"/>
                <a:gd name="connsiteX12" fmla="*/ 582805 w 587825"/>
                <a:gd name="connsiteY12" fmla="*/ 426634 h 525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87825" h="525006">
                  <a:moveTo>
                    <a:pt x="587630" y="201858"/>
                  </a:moveTo>
                  <a:lnTo>
                    <a:pt x="452018" y="209642"/>
                  </a:lnTo>
                  <a:cubicBezTo>
                    <a:pt x="452018" y="209642"/>
                    <a:pt x="406985" y="-6256"/>
                    <a:pt x="358736" y="-16"/>
                  </a:cubicBezTo>
                  <a:cubicBezTo>
                    <a:pt x="310487" y="6224"/>
                    <a:pt x="353268" y="139070"/>
                    <a:pt x="353268" y="139070"/>
                  </a:cubicBezTo>
                  <a:cubicBezTo>
                    <a:pt x="353268" y="139070"/>
                    <a:pt x="-3518" y="182043"/>
                    <a:pt x="-173" y="218391"/>
                  </a:cubicBezTo>
                  <a:cubicBezTo>
                    <a:pt x="3172" y="254739"/>
                    <a:pt x="157248" y="268442"/>
                    <a:pt x="262109" y="244832"/>
                  </a:cubicBezTo>
                  <a:cubicBezTo>
                    <a:pt x="150943" y="265611"/>
                    <a:pt x="-3711" y="312509"/>
                    <a:pt x="11921" y="349757"/>
                  </a:cubicBezTo>
                  <a:cubicBezTo>
                    <a:pt x="27554" y="387006"/>
                    <a:pt x="249950" y="337985"/>
                    <a:pt x="294082" y="324024"/>
                  </a:cubicBezTo>
                  <a:cubicBezTo>
                    <a:pt x="195139" y="347441"/>
                    <a:pt x="47561" y="404376"/>
                    <a:pt x="79535" y="453139"/>
                  </a:cubicBezTo>
                  <a:cubicBezTo>
                    <a:pt x="111508" y="501903"/>
                    <a:pt x="315247" y="410616"/>
                    <a:pt x="315247" y="410616"/>
                  </a:cubicBezTo>
                  <a:cubicBezTo>
                    <a:pt x="315247" y="410616"/>
                    <a:pt x="210257" y="471345"/>
                    <a:pt x="225182" y="517214"/>
                  </a:cubicBezTo>
                  <a:cubicBezTo>
                    <a:pt x="240107" y="563083"/>
                    <a:pt x="419273" y="387520"/>
                    <a:pt x="419273" y="387520"/>
                  </a:cubicBezTo>
                  <a:lnTo>
                    <a:pt x="582805" y="426634"/>
                  </a:lnTo>
                  <a:close/>
                </a:path>
              </a:pathLst>
            </a:custGeom>
            <a:solidFill>
              <a:srgbClr val="DBAA7D"/>
            </a:solidFill>
            <a:ln w="642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grpSp>
          <p:nvGrpSpPr>
            <p:cNvPr id="395" name="Groupe 394">
              <a:extLst>
                <a:ext uri="{FF2B5EF4-FFF2-40B4-BE49-F238E27FC236}">
                  <a16:creationId xmlns:a16="http://schemas.microsoft.com/office/drawing/2014/main" id="{CBD9478F-8DC6-4225-9507-51BD6E79C723}"/>
                </a:ext>
              </a:extLst>
            </p:cNvPr>
            <p:cNvGrpSpPr/>
            <p:nvPr/>
          </p:nvGrpSpPr>
          <p:grpSpPr>
            <a:xfrm>
              <a:off x="1213205" y="2734922"/>
              <a:ext cx="3368344" cy="2953505"/>
              <a:chOff x="1213205" y="2734922"/>
              <a:chExt cx="3368344" cy="2953505"/>
            </a:xfrm>
          </p:grpSpPr>
          <p:sp>
            <p:nvSpPr>
              <p:cNvPr id="396" name="Forme libre : forme 395">
                <a:extLst>
                  <a:ext uri="{FF2B5EF4-FFF2-40B4-BE49-F238E27FC236}">
                    <a16:creationId xmlns:a16="http://schemas.microsoft.com/office/drawing/2014/main" id="{5585B4C6-7B43-476A-A431-A3F1E352320E}"/>
                  </a:ext>
                </a:extLst>
              </p:cNvPr>
              <p:cNvSpPr/>
              <p:nvPr/>
            </p:nvSpPr>
            <p:spPr>
              <a:xfrm>
                <a:off x="3366288" y="3363457"/>
                <a:ext cx="1215261" cy="1583566"/>
              </a:xfrm>
              <a:custGeom>
                <a:avLst/>
                <a:gdLst>
                  <a:gd name="connsiteX0" fmla="*/ 203157 w 1214394"/>
                  <a:gd name="connsiteY0" fmla="*/ -149 h 1735965"/>
                  <a:gd name="connsiteX1" fmla="*/ 1208797 w 1214394"/>
                  <a:gd name="connsiteY1" fmla="*/ 1086227 h 1735965"/>
                  <a:gd name="connsiteX2" fmla="*/ -196 w 1214394"/>
                  <a:gd name="connsiteY2" fmla="*/ 1645145 h 1735965"/>
                  <a:gd name="connsiteX3" fmla="*/ -196 w 1214394"/>
                  <a:gd name="connsiteY3" fmla="*/ 1645145 h 1735965"/>
                  <a:gd name="connsiteX4" fmla="*/ 82599 w 1214394"/>
                  <a:gd name="connsiteY4" fmla="*/ 1364593 h 1735965"/>
                  <a:gd name="connsiteX5" fmla="*/ 82599 w 1214394"/>
                  <a:gd name="connsiteY5" fmla="*/ 1364593 h 1735965"/>
                  <a:gd name="connsiteX6" fmla="*/ 821518 w 1214394"/>
                  <a:gd name="connsiteY6" fmla="*/ 1028843 h 1735965"/>
                  <a:gd name="connsiteX7" fmla="*/ 156645 w 1214394"/>
                  <a:gd name="connsiteY7" fmla="*/ 421097 h 1735965"/>
                  <a:gd name="connsiteX0" fmla="*/ 312890 w 1215261"/>
                  <a:gd name="connsiteY0" fmla="*/ 0 h 1583566"/>
                  <a:gd name="connsiteX1" fmla="*/ 1208993 w 1215261"/>
                  <a:gd name="connsiteY1" fmla="*/ 933976 h 1583566"/>
                  <a:gd name="connsiteX2" fmla="*/ 0 w 1215261"/>
                  <a:gd name="connsiteY2" fmla="*/ 1492894 h 1583566"/>
                  <a:gd name="connsiteX3" fmla="*/ 0 w 1215261"/>
                  <a:gd name="connsiteY3" fmla="*/ 1492894 h 1583566"/>
                  <a:gd name="connsiteX4" fmla="*/ 82795 w 1215261"/>
                  <a:gd name="connsiteY4" fmla="*/ 1212342 h 1583566"/>
                  <a:gd name="connsiteX5" fmla="*/ 82795 w 1215261"/>
                  <a:gd name="connsiteY5" fmla="*/ 1212342 h 1583566"/>
                  <a:gd name="connsiteX6" fmla="*/ 821714 w 1215261"/>
                  <a:gd name="connsiteY6" fmla="*/ 876592 h 1583566"/>
                  <a:gd name="connsiteX7" fmla="*/ 156841 w 1215261"/>
                  <a:gd name="connsiteY7" fmla="*/ 268846 h 1583566"/>
                  <a:gd name="connsiteX8" fmla="*/ 312890 w 1215261"/>
                  <a:gd name="connsiteY8" fmla="*/ 0 h 15835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15261" h="1583566">
                    <a:moveTo>
                      <a:pt x="312890" y="0"/>
                    </a:moveTo>
                    <a:cubicBezTo>
                      <a:pt x="665881" y="85947"/>
                      <a:pt x="1284133" y="233593"/>
                      <a:pt x="1208993" y="933976"/>
                    </a:cubicBezTo>
                    <a:cubicBezTo>
                      <a:pt x="1142988" y="1551565"/>
                      <a:pt x="524435" y="1706477"/>
                      <a:pt x="0" y="1492894"/>
                    </a:cubicBezTo>
                    <a:lnTo>
                      <a:pt x="0" y="1492894"/>
                    </a:lnTo>
                    <a:lnTo>
                      <a:pt x="82795" y="1212342"/>
                    </a:lnTo>
                    <a:lnTo>
                      <a:pt x="82795" y="1212342"/>
                    </a:lnTo>
                    <a:cubicBezTo>
                      <a:pt x="278365" y="1287031"/>
                      <a:pt x="744258" y="1307103"/>
                      <a:pt x="821714" y="876592"/>
                    </a:cubicBezTo>
                    <a:cubicBezTo>
                      <a:pt x="907340" y="400213"/>
                      <a:pt x="156841" y="268846"/>
                      <a:pt x="156841" y="268846"/>
                    </a:cubicBezTo>
                    <a:cubicBezTo>
                      <a:pt x="172345" y="128431"/>
                      <a:pt x="297386" y="140415"/>
                      <a:pt x="312890" y="0"/>
                    </a:cubicBezTo>
                    <a:close/>
                  </a:path>
                </a:pathLst>
              </a:custGeom>
              <a:solidFill>
                <a:srgbClr val="313759"/>
              </a:solidFill>
              <a:ln w="642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grpSp>
            <p:nvGrpSpPr>
              <p:cNvPr id="397" name="Graphique 7">
                <a:extLst>
                  <a:ext uri="{FF2B5EF4-FFF2-40B4-BE49-F238E27FC236}">
                    <a16:creationId xmlns:a16="http://schemas.microsoft.com/office/drawing/2014/main" id="{F208AE74-CD10-4D76-BE1D-7C3449DD9FAA}"/>
                  </a:ext>
                </a:extLst>
              </p:cNvPr>
              <p:cNvGrpSpPr/>
              <p:nvPr/>
            </p:nvGrpSpPr>
            <p:grpSpPr>
              <a:xfrm>
                <a:off x="1213205" y="2734922"/>
                <a:ext cx="2236332" cy="2953505"/>
                <a:chOff x="1213205" y="2734922"/>
                <a:chExt cx="2236332" cy="2953505"/>
              </a:xfrm>
            </p:grpSpPr>
            <p:sp>
              <p:nvSpPr>
                <p:cNvPr id="398" name="Forme libre : forme 397">
                  <a:extLst>
                    <a:ext uri="{FF2B5EF4-FFF2-40B4-BE49-F238E27FC236}">
                      <a16:creationId xmlns:a16="http://schemas.microsoft.com/office/drawing/2014/main" id="{4BA67523-C1DD-4437-BCB6-C07CB4B081C3}"/>
                    </a:ext>
                  </a:extLst>
                </p:cNvPr>
                <p:cNvSpPr/>
                <p:nvPr/>
              </p:nvSpPr>
              <p:spPr>
                <a:xfrm>
                  <a:off x="1306427" y="3636872"/>
                  <a:ext cx="448680" cy="221733"/>
                </a:xfrm>
                <a:custGeom>
                  <a:avLst/>
                  <a:gdLst>
                    <a:gd name="connsiteX0" fmla="*/ 17187 w 448680"/>
                    <a:gd name="connsiteY0" fmla="*/ 10034 h 221733"/>
                    <a:gd name="connsiteX1" fmla="*/ 129060 w 448680"/>
                    <a:gd name="connsiteY1" fmla="*/ 42200 h 221733"/>
                    <a:gd name="connsiteX2" fmla="*/ 163864 w 448680"/>
                    <a:gd name="connsiteY2" fmla="*/ 55066 h 221733"/>
                    <a:gd name="connsiteX3" fmla="*/ 137166 w 448680"/>
                    <a:gd name="connsiteY3" fmla="*/ 22578 h 221733"/>
                    <a:gd name="connsiteX4" fmla="*/ 139514 w 448680"/>
                    <a:gd name="connsiteY4" fmla="*/ 2861 h 221733"/>
                    <a:gd name="connsiteX5" fmla="*/ 159232 w 448680"/>
                    <a:gd name="connsiteY5" fmla="*/ 5209 h 221733"/>
                    <a:gd name="connsiteX6" fmla="*/ 198153 w 448680"/>
                    <a:gd name="connsiteY6" fmla="*/ 55645 h 221733"/>
                    <a:gd name="connsiteX7" fmla="*/ 199440 w 448680"/>
                    <a:gd name="connsiteY7" fmla="*/ 68898 h 221733"/>
                    <a:gd name="connsiteX8" fmla="*/ 239326 w 448680"/>
                    <a:gd name="connsiteY8" fmla="*/ 85302 h 221733"/>
                    <a:gd name="connsiteX9" fmla="*/ 443259 w 448680"/>
                    <a:gd name="connsiteY9" fmla="*/ 199556 h 221733"/>
                    <a:gd name="connsiteX10" fmla="*/ 428205 w 448680"/>
                    <a:gd name="connsiteY10" fmla="*/ 219499 h 221733"/>
                    <a:gd name="connsiteX11" fmla="*/ 226009 w 448680"/>
                    <a:gd name="connsiteY11" fmla="*/ 112322 h 221733"/>
                    <a:gd name="connsiteX12" fmla="*/ 121727 w 448680"/>
                    <a:gd name="connsiteY12" fmla="*/ 71149 h 221733"/>
                    <a:gd name="connsiteX13" fmla="*/ 116902 w 448680"/>
                    <a:gd name="connsiteY13" fmla="*/ 69605 h 221733"/>
                    <a:gd name="connsiteX14" fmla="*/ 113106 w 448680"/>
                    <a:gd name="connsiteY14" fmla="*/ 71599 h 221733"/>
                    <a:gd name="connsiteX15" fmla="*/ 66272 w 448680"/>
                    <a:gd name="connsiteY15" fmla="*/ 90191 h 221733"/>
                    <a:gd name="connsiteX16" fmla="*/ 55979 w 448680"/>
                    <a:gd name="connsiteY16" fmla="*/ 65617 h 221733"/>
                    <a:gd name="connsiteX17" fmla="*/ 76115 w 448680"/>
                    <a:gd name="connsiteY17" fmla="*/ 55709 h 221733"/>
                    <a:gd name="connsiteX18" fmla="*/ 10110 w 448680"/>
                    <a:gd name="connsiteY18" fmla="*/ 36796 h 221733"/>
                    <a:gd name="connsiteX19" fmla="*/ 268 w 448680"/>
                    <a:gd name="connsiteY19" fmla="*/ 19877 h 221733"/>
                    <a:gd name="connsiteX20" fmla="*/ 17187 w 448680"/>
                    <a:gd name="connsiteY20" fmla="*/ 10034 h 2217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48680" h="221733">
                      <a:moveTo>
                        <a:pt x="17187" y="10034"/>
                      </a:moveTo>
                      <a:cubicBezTo>
                        <a:pt x="54371" y="21098"/>
                        <a:pt x="92262" y="29333"/>
                        <a:pt x="129060" y="42200"/>
                      </a:cubicBezTo>
                      <a:cubicBezTo>
                        <a:pt x="140705" y="46253"/>
                        <a:pt x="152284" y="50563"/>
                        <a:pt x="163864" y="55066"/>
                      </a:cubicBezTo>
                      <a:cubicBezTo>
                        <a:pt x="154600" y="44515"/>
                        <a:pt x="145336" y="33901"/>
                        <a:pt x="137166" y="22578"/>
                      </a:cubicBezTo>
                      <a:cubicBezTo>
                        <a:pt x="132367" y="16486"/>
                        <a:pt x="133422" y="7660"/>
                        <a:pt x="139514" y="2861"/>
                      </a:cubicBezTo>
                      <a:cubicBezTo>
                        <a:pt x="145607" y="-1939"/>
                        <a:pt x="154433" y="-884"/>
                        <a:pt x="159232" y="5209"/>
                      </a:cubicBezTo>
                      <a:cubicBezTo>
                        <a:pt x="173321" y="21034"/>
                        <a:pt x="185415" y="38790"/>
                        <a:pt x="198153" y="55645"/>
                      </a:cubicBezTo>
                      <a:cubicBezTo>
                        <a:pt x="201260" y="59383"/>
                        <a:pt x="201769" y="64632"/>
                        <a:pt x="199440" y="68898"/>
                      </a:cubicBezTo>
                      <a:cubicBezTo>
                        <a:pt x="212757" y="74237"/>
                        <a:pt x="226073" y="79641"/>
                        <a:pt x="239326" y="85302"/>
                      </a:cubicBezTo>
                      <a:cubicBezTo>
                        <a:pt x="310908" y="116561"/>
                        <a:pt x="379222" y="154832"/>
                        <a:pt x="443259" y="199556"/>
                      </a:cubicBezTo>
                      <a:cubicBezTo>
                        <a:pt x="456640" y="208691"/>
                        <a:pt x="441650" y="227926"/>
                        <a:pt x="428205" y="219499"/>
                      </a:cubicBezTo>
                      <a:cubicBezTo>
                        <a:pt x="363287" y="179272"/>
                        <a:pt x="295739" y="143471"/>
                        <a:pt x="226009" y="112322"/>
                      </a:cubicBezTo>
                      <a:cubicBezTo>
                        <a:pt x="192055" y="96637"/>
                        <a:pt x="157238" y="82890"/>
                        <a:pt x="121727" y="71149"/>
                      </a:cubicBezTo>
                      <a:lnTo>
                        <a:pt x="116902" y="69605"/>
                      </a:lnTo>
                      <a:cubicBezTo>
                        <a:pt x="115744" y="70461"/>
                        <a:pt x="114464" y="71130"/>
                        <a:pt x="113106" y="71599"/>
                      </a:cubicBezTo>
                      <a:cubicBezTo>
                        <a:pt x="97345" y="77132"/>
                        <a:pt x="82741" y="86717"/>
                        <a:pt x="66272" y="90191"/>
                      </a:cubicBezTo>
                      <a:cubicBezTo>
                        <a:pt x="53406" y="93022"/>
                        <a:pt x="44785" y="73079"/>
                        <a:pt x="55979" y="65617"/>
                      </a:cubicBezTo>
                      <a:cubicBezTo>
                        <a:pt x="62329" y="61628"/>
                        <a:pt x="69077" y="58309"/>
                        <a:pt x="76115" y="55709"/>
                      </a:cubicBezTo>
                      <a:cubicBezTo>
                        <a:pt x="54519" y="48080"/>
                        <a:pt x="32472" y="41762"/>
                        <a:pt x="10110" y="36796"/>
                      </a:cubicBezTo>
                      <a:cubicBezTo>
                        <a:pt x="2719" y="34840"/>
                        <a:pt x="-1688" y="27268"/>
                        <a:pt x="268" y="19877"/>
                      </a:cubicBezTo>
                      <a:cubicBezTo>
                        <a:pt x="2223" y="12484"/>
                        <a:pt x="9795" y="8078"/>
                        <a:pt x="17187" y="10034"/>
                      </a:cubicBezTo>
                      <a:close/>
                    </a:path>
                  </a:pathLst>
                </a:custGeom>
                <a:solidFill>
                  <a:srgbClr val="6BAF54"/>
                </a:solidFill>
                <a:ln w="642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399" name="Forme libre : forme 398">
                  <a:extLst>
                    <a:ext uri="{FF2B5EF4-FFF2-40B4-BE49-F238E27FC236}">
                      <a16:creationId xmlns:a16="http://schemas.microsoft.com/office/drawing/2014/main" id="{90447B0C-AB94-46B2-A734-ECCE041092DF}"/>
                    </a:ext>
                  </a:extLst>
                </p:cNvPr>
                <p:cNvSpPr/>
                <p:nvPr/>
              </p:nvSpPr>
              <p:spPr>
                <a:xfrm>
                  <a:off x="2988286" y="3098851"/>
                  <a:ext cx="321236" cy="504828"/>
                </a:xfrm>
                <a:custGeom>
                  <a:avLst/>
                  <a:gdLst>
                    <a:gd name="connsiteX0" fmla="*/ 566 w 321236"/>
                    <a:gd name="connsiteY0" fmla="*/ 486038 h 504828"/>
                    <a:gd name="connsiteX1" fmla="*/ 88958 w 321236"/>
                    <a:gd name="connsiteY1" fmla="*/ 282749 h 504828"/>
                    <a:gd name="connsiteX2" fmla="*/ 116363 w 321236"/>
                    <a:gd name="connsiteY2" fmla="*/ 235658 h 504828"/>
                    <a:gd name="connsiteX3" fmla="*/ 146728 w 321236"/>
                    <a:gd name="connsiteY3" fmla="*/ 187988 h 504828"/>
                    <a:gd name="connsiteX4" fmla="*/ 154898 w 321236"/>
                    <a:gd name="connsiteY4" fmla="*/ 176343 h 504828"/>
                    <a:gd name="connsiteX5" fmla="*/ 153354 w 321236"/>
                    <a:gd name="connsiteY5" fmla="*/ 171905 h 504828"/>
                    <a:gd name="connsiteX6" fmla="*/ 144798 w 321236"/>
                    <a:gd name="connsiteY6" fmla="*/ 113234 h 504828"/>
                    <a:gd name="connsiteX7" fmla="*/ 173104 w 321236"/>
                    <a:gd name="connsiteY7" fmla="*/ 109631 h 504828"/>
                    <a:gd name="connsiteX8" fmla="*/ 178508 w 321236"/>
                    <a:gd name="connsiteY8" fmla="*/ 143084 h 504828"/>
                    <a:gd name="connsiteX9" fmla="*/ 212669 w 321236"/>
                    <a:gd name="connsiteY9" fmla="*/ 98695 h 504828"/>
                    <a:gd name="connsiteX10" fmla="*/ 234541 w 321236"/>
                    <a:gd name="connsiteY10" fmla="*/ 72962 h 504828"/>
                    <a:gd name="connsiteX11" fmla="*/ 250045 w 321236"/>
                    <a:gd name="connsiteY11" fmla="*/ 19244 h 504828"/>
                    <a:gd name="connsiteX12" fmla="*/ 276872 w 321236"/>
                    <a:gd name="connsiteY12" fmla="*/ 25678 h 504828"/>
                    <a:gd name="connsiteX13" fmla="*/ 296172 w 321236"/>
                    <a:gd name="connsiteY13" fmla="*/ 5220 h 504828"/>
                    <a:gd name="connsiteX14" fmla="*/ 315671 w 321236"/>
                    <a:gd name="connsiteY14" fmla="*/ 2775 h 504828"/>
                    <a:gd name="connsiteX15" fmla="*/ 318115 w 321236"/>
                    <a:gd name="connsiteY15" fmla="*/ 22275 h 504828"/>
                    <a:gd name="connsiteX16" fmla="*/ 315922 w 321236"/>
                    <a:gd name="connsiteY16" fmla="*/ 24520 h 504828"/>
                    <a:gd name="connsiteX17" fmla="*/ 243934 w 321236"/>
                    <a:gd name="connsiteY17" fmla="*/ 106865 h 504828"/>
                    <a:gd name="connsiteX18" fmla="*/ 210996 w 321236"/>
                    <a:gd name="connsiteY18" fmla="*/ 150225 h 504828"/>
                    <a:gd name="connsiteX19" fmla="*/ 197036 w 321236"/>
                    <a:gd name="connsiteY19" fmla="*/ 168431 h 504828"/>
                    <a:gd name="connsiteX20" fmla="*/ 273848 w 321236"/>
                    <a:gd name="connsiteY20" fmla="*/ 177952 h 504828"/>
                    <a:gd name="connsiteX21" fmla="*/ 285582 w 321236"/>
                    <a:gd name="connsiteY21" fmla="*/ 194170 h 504828"/>
                    <a:gd name="connsiteX22" fmla="*/ 270117 w 321236"/>
                    <a:gd name="connsiteY22" fmla="*/ 206001 h 504828"/>
                    <a:gd name="connsiteX23" fmla="*/ 188673 w 321236"/>
                    <a:gd name="connsiteY23" fmla="*/ 196158 h 504828"/>
                    <a:gd name="connsiteX24" fmla="*/ 180438 w 321236"/>
                    <a:gd name="connsiteY24" fmla="*/ 192426 h 504828"/>
                    <a:gd name="connsiteX25" fmla="*/ 179152 w 321236"/>
                    <a:gd name="connsiteY25" fmla="*/ 194485 h 504828"/>
                    <a:gd name="connsiteX26" fmla="*/ 72939 w 321236"/>
                    <a:gd name="connsiteY26" fmla="*/ 382464 h 504828"/>
                    <a:gd name="connsiteX27" fmla="*/ 25784 w 321236"/>
                    <a:gd name="connsiteY27" fmla="*/ 496139 h 504828"/>
                    <a:gd name="connsiteX28" fmla="*/ 566 w 321236"/>
                    <a:gd name="connsiteY28" fmla="*/ 486038 h 5048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21236" h="504828">
                      <a:moveTo>
                        <a:pt x="566" y="486038"/>
                      </a:moveTo>
                      <a:cubicBezTo>
                        <a:pt x="23339" y="415273"/>
                        <a:pt x="54798" y="348561"/>
                        <a:pt x="88958" y="282749"/>
                      </a:cubicBezTo>
                      <a:cubicBezTo>
                        <a:pt x="97257" y="266795"/>
                        <a:pt x="107035" y="251033"/>
                        <a:pt x="116363" y="235658"/>
                      </a:cubicBezTo>
                      <a:cubicBezTo>
                        <a:pt x="125692" y="220282"/>
                        <a:pt x="135663" y="203492"/>
                        <a:pt x="146728" y="187988"/>
                      </a:cubicBezTo>
                      <a:lnTo>
                        <a:pt x="154898" y="176343"/>
                      </a:lnTo>
                      <a:cubicBezTo>
                        <a:pt x="154152" y="174954"/>
                        <a:pt x="153631" y="173455"/>
                        <a:pt x="153354" y="171905"/>
                      </a:cubicBezTo>
                      <a:cubicBezTo>
                        <a:pt x="149494" y="152605"/>
                        <a:pt x="147307" y="132855"/>
                        <a:pt x="144798" y="113234"/>
                      </a:cubicBezTo>
                      <a:cubicBezTo>
                        <a:pt x="142418" y="95028"/>
                        <a:pt x="170145" y="91490"/>
                        <a:pt x="173104" y="109631"/>
                      </a:cubicBezTo>
                      <a:cubicBezTo>
                        <a:pt x="174906" y="120761"/>
                        <a:pt x="176836" y="131890"/>
                        <a:pt x="178508" y="143084"/>
                      </a:cubicBezTo>
                      <a:cubicBezTo>
                        <a:pt x="189445" y="127902"/>
                        <a:pt x="200638" y="112976"/>
                        <a:pt x="212669" y="98695"/>
                      </a:cubicBezTo>
                      <a:cubicBezTo>
                        <a:pt x="219874" y="90074"/>
                        <a:pt x="227208" y="81518"/>
                        <a:pt x="234541" y="72962"/>
                      </a:cubicBezTo>
                      <a:cubicBezTo>
                        <a:pt x="238254" y="54666"/>
                        <a:pt x="243439" y="36704"/>
                        <a:pt x="250045" y="19244"/>
                      </a:cubicBezTo>
                      <a:cubicBezTo>
                        <a:pt x="255964" y="5349"/>
                        <a:pt x="279445" y="10302"/>
                        <a:pt x="276872" y="25678"/>
                      </a:cubicBezTo>
                      <a:cubicBezTo>
                        <a:pt x="283305" y="18859"/>
                        <a:pt x="289738" y="12039"/>
                        <a:pt x="296172" y="5220"/>
                      </a:cubicBezTo>
                      <a:cubicBezTo>
                        <a:pt x="300881" y="-840"/>
                        <a:pt x="309611" y="-1934"/>
                        <a:pt x="315671" y="2775"/>
                      </a:cubicBezTo>
                      <a:cubicBezTo>
                        <a:pt x="321731" y="7491"/>
                        <a:pt x="322824" y="16221"/>
                        <a:pt x="318115" y="22275"/>
                      </a:cubicBezTo>
                      <a:cubicBezTo>
                        <a:pt x="317472" y="23104"/>
                        <a:pt x="316732" y="23857"/>
                        <a:pt x="315922" y="24520"/>
                      </a:cubicBezTo>
                      <a:cubicBezTo>
                        <a:pt x="290189" y="50253"/>
                        <a:pt x="266708" y="78559"/>
                        <a:pt x="243934" y="106865"/>
                      </a:cubicBezTo>
                      <a:cubicBezTo>
                        <a:pt x="232612" y="121018"/>
                        <a:pt x="222125" y="135879"/>
                        <a:pt x="210996" y="150225"/>
                      </a:cubicBezTo>
                      <a:cubicBezTo>
                        <a:pt x="206300" y="156272"/>
                        <a:pt x="201603" y="162319"/>
                        <a:pt x="197036" y="168431"/>
                      </a:cubicBezTo>
                      <a:cubicBezTo>
                        <a:pt x="222769" y="171840"/>
                        <a:pt x="248502" y="172291"/>
                        <a:pt x="273848" y="177952"/>
                      </a:cubicBezTo>
                      <a:cubicBezTo>
                        <a:pt x="281568" y="179194"/>
                        <a:pt x="286818" y="186450"/>
                        <a:pt x="285582" y="194170"/>
                      </a:cubicBezTo>
                      <a:cubicBezTo>
                        <a:pt x="284386" y="201594"/>
                        <a:pt x="277599" y="206792"/>
                        <a:pt x="270117" y="206001"/>
                      </a:cubicBezTo>
                      <a:cubicBezTo>
                        <a:pt x="242519" y="205357"/>
                        <a:pt x="216014" y="198796"/>
                        <a:pt x="188673" y="196158"/>
                      </a:cubicBezTo>
                      <a:cubicBezTo>
                        <a:pt x="185566" y="195952"/>
                        <a:pt x="182638" y="194627"/>
                        <a:pt x="180438" y="192426"/>
                      </a:cubicBezTo>
                      <a:cubicBezTo>
                        <a:pt x="179988" y="193070"/>
                        <a:pt x="179602" y="193778"/>
                        <a:pt x="179152" y="194485"/>
                      </a:cubicBezTo>
                      <a:cubicBezTo>
                        <a:pt x="141710" y="255923"/>
                        <a:pt x="100988" y="315880"/>
                        <a:pt x="72939" y="382464"/>
                      </a:cubicBezTo>
                      <a:cubicBezTo>
                        <a:pt x="57049" y="420291"/>
                        <a:pt x="40194" y="457668"/>
                        <a:pt x="25784" y="496139"/>
                      </a:cubicBezTo>
                      <a:cubicBezTo>
                        <a:pt x="19479" y="512929"/>
                        <a:pt x="-4774" y="502507"/>
                        <a:pt x="566" y="486038"/>
                      </a:cubicBezTo>
                      <a:close/>
                    </a:path>
                  </a:pathLst>
                </a:custGeom>
                <a:solidFill>
                  <a:srgbClr val="6BAF54"/>
                </a:solidFill>
                <a:ln w="642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400" name="Forme libre : forme 399">
                  <a:extLst>
                    <a:ext uri="{FF2B5EF4-FFF2-40B4-BE49-F238E27FC236}">
                      <a16:creationId xmlns:a16="http://schemas.microsoft.com/office/drawing/2014/main" id="{252A63B8-481A-4374-BCFC-A06413772E7C}"/>
                    </a:ext>
                  </a:extLst>
                </p:cNvPr>
                <p:cNvSpPr/>
                <p:nvPr/>
              </p:nvSpPr>
              <p:spPr>
                <a:xfrm>
                  <a:off x="1235484" y="4201964"/>
                  <a:ext cx="596079" cy="205359"/>
                </a:xfrm>
                <a:custGeom>
                  <a:avLst/>
                  <a:gdLst>
                    <a:gd name="connsiteX0" fmla="*/ 11382 w 596079"/>
                    <a:gd name="connsiteY0" fmla="*/ 76619 h 205359"/>
                    <a:gd name="connsiteX1" fmla="*/ 66707 w 596079"/>
                    <a:gd name="connsiteY1" fmla="*/ 68835 h 205359"/>
                    <a:gd name="connsiteX2" fmla="*/ 48180 w 596079"/>
                    <a:gd name="connsiteY2" fmla="*/ 48827 h 205359"/>
                    <a:gd name="connsiteX3" fmla="*/ 23540 w 596079"/>
                    <a:gd name="connsiteY3" fmla="*/ 17433 h 205359"/>
                    <a:gd name="connsiteX4" fmla="*/ 39945 w 596079"/>
                    <a:gd name="connsiteY4" fmla="*/ 964 h 205359"/>
                    <a:gd name="connsiteX5" fmla="*/ 70567 w 596079"/>
                    <a:gd name="connsiteY5" fmla="*/ 29849 h 205359"/>
                    <a:gd name="connsiteX6" fmla="*/ 99645 w 596079"/>
                    <a:gd name="connsiteY6" fmla="*/ 62852 h 205359"/>
                    <a:gd name="connsiteX7" fmla="*/ 101897 w 596079"/>
                    <a:gd name="connsiteY7" fmla="*/ 65940 h 205359"/>
                    <a:gd name="connsiteX8" fmla="*/ 128209 w 596079"/>
                    <a:gd name="connsiteY8" fmla="*/ 64718 h 205359"/>
                    <a:gd name="connsiteX9" fmla="*/ 209074 w 596079"/>
                    <a:gd name="connsiteY9" fmla="*/ 66197 h 205359"/>
                    <a:gd name="connsiteX10" fmla="*/ 207788 w 596079"/>
                    <a:gd name="connsiteY10" fmla="*/ 64074 h 205359"/>
                    <a:gd name="connsiteX11" fmla="*/ 192155 w 596079"/>
                    <a:gd name="connsiteY11" fmla="*/ 37248 h 205359"/>
                    <a:gd name="connsiteX12" fmla="*/ 195365 w 596079"/>
                    <a:gd name="connsiteY12" fmla="*/ 17581 h 205359"/>
                    <a:gd name="connsiteX13" fmla="*/ 215031 w 596079"/>
                    <a:gd name="connsiteY13" fmla="*/ 20792 h 205359"/>
                    <a:gd name="connsiteX14" fmla="*/ 216344 w 596079"/>
                    <a:gd name="connsiteY14" fmla="*/ 23030 h 205359"/>
                    <a:gd name="connsiteX15" fmla="*/ 232169 w 596079"/>
                    <a:gd name="connsiteY15" fmla="*/ 49728 h 205359"/>
                    <a:gd name="connsiteX16" fmla="*/ 242913 w 596079"/>
                    <a:gd name="connsiteY16" fmla="*/ 69028 h 205359"/>
                    <a:gd name="connsiteX17" fmla="*/ 245551 w 596079"/>
                    <a:gd name="connsiteY17" fmla="*/ 69028 h 205359"/>
                    <a:gd name="connsiteX18" fmla="*/ 472579 w 596079"/>
                    <a:gd name="connsiteY18" fmla="*/ 125640 h 205359"/>
                    <a:gd name="connsiteX19" fmla="*/ 591143 w 596079"/>
                    <a:gd name="connsiteY19" fmla="*/ 183539 h 205359"/>
                    <a:gd name="connsiteX20" fmla="*/ 579563 w 596079"/>
                    <a:gd name="connsiteY20" fmla="*/ 203932 h 205359"/>
                    <a:gd name="connsiteX21" fmla="*/ 240211 w 596079"/>
                    <a:gd name="connsiteY21" fmla="*/ 97784 h 205359"/>
                    <a:gd name="connsiteX22" fmla="*/ 228245 w 596079"/>
                    <a:gd name="connsiteY22" fmla="*/ 96690 h 205359"/>
                    <a:gd name="connsiteX23" fmla="*/ 216344 w 596079"/>
                    <a:gd name="connsiteY23" fmla="*/ 95725 h 205359"/>
                    <a:gd name="connsiteX24" fmla="*/ 211326 w 596079"/>
                    <a:gd name="connsiteY24" fmla="*/ 101580 h 205359"/>
                    <a:gd name="connsiteX25" fmla="*/ 165714 w 596079"/>
                    <a:gd name="connsiteY25" fmla="*/ 132716 h 205359"/>
                    <a:gd name="connsiteX26" fmla="*/ 151368 w 596079"/>
                    <a:gd name="connsiteY26" fmla="*/ 108335 h 205359"/>
                    <a:gd name="connsiteX27" fmla="*/ 171762 w 596079"/>
                    <a:gd name="connsiteY27" fmla="*/ 93603 h 205359"/>
                    <a:gd name="connsiteX28" fmla="*/ 143262 w 596079"/>
                    <a:gd name="connsiteY28" fmla="*/ 93603 h 205359"/>
                    <a:gd name="connsiteX29" fmla="*/ 78930 w 596079"/>
                    <a:gd name="connsiteY29" fmla="*/ 96626 h 205359"/>
                    <a:gd name="connsiteX30" fmla="*/ 14598 w 596079"/>
                    <a:gd name="connsiteY30" fmla="*/ 104217 h 205359"/>
                    <a:gd name="connsiteX31" fmla="*/ 11382 w 596079"/>
                    <a:gd name="connsiteY31" fmla="*/ 76619 h 205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596079" h="205359">
                      <a:moveTo>
                        <a:pt x="11382" y="76619"/>
                      </a:moveTo>
                      <a:cubicBezTo>
                        <a:pt x="30038" y="74882"/>
                        <a:pt x="48180" y="70893"/>
                        <a:pt x="66707" y="68835"/>
                      </a:cubicBezTo>
                      <a:cubicBezTo>
                        <a:pt x="60274" y="62401"/>
                        <a:pt x="54291" y="55518"/>
                        <a:pt x="48180" y="48827"/>
                      </a:cubicBezTo>
                      <a:cubicBezTo>
                        <a:pt x="39623" y="39435"/>
                        <a:pt x="27593" y="29528"/>
                        <a:pt x="23540" y="17433"/>
                      </a:cubicBezTo>
                      <a:cubicBezTo>
                        <a:pt x="20388" y="7655"/>
                        <a:pt x="29266" y="-3796"/>
                        <a:pt x="39945" y="964"/>
                      </a:cubicBezTo>
                      <a:cubicBezTo>
                        <a:pt x="52426" y="6497"/>
                        <a:pt x="61689" y="19685"/>
                        <a:pt x="70567" y="29849"/>
                      </a:cubicBezTo>
                      <a:cubicBezTo>
                        <a:pt x="79445" y="40014"/>
                        <a:pt x="89867" y="52237"/>
                        <a:pt x="99645" y="62852"/>
                      </a:cubicBezTo>
                      <a:cubicBezTo>
                        <a:pt x="100520" y="63785"/>
                        <a:pt x="101273" y="64820"/>
                        <a:pt x="101897" y="65940"/>
                      </a:cubicBezTo>
                      <a:cubicBezTo>
                        <a:pt x="110646" y="65361"/>
                        <a:pt x="119395" y="64975"/>
                        <a:pt x="128209" y="64718"/>
                      </a:cubicBezTo>
                      <a:cubicBezTo>
                        <a:pt x="155164" y="63881"/>
                        <a:pt x="182119" y="64718"/>
                        <a:pt x="209074" y="66197"/>
                      </a:cubicBezTo>
                      <a:cubicBezTo>
                        <a:pt x="208624" y="65489"/>
                        <a:pt x="208174" y="64782"/>
                        <a:pt x="207788" y="64074"/>
                      </a:cubicBezTo>
                      <a:cubicBezTo>
                        <a:pt x="202641" y="55261"/>
                        <a:pt x="197945" y="45675"/>
                        <a:pt x="192155" y="37248"/>
                      </a:cubicBezTo>
                      <a:cubicBezTo>
                        <a:pt x="187613" y="30930"/>
                        <a:pt x="189048" y="22129"/>
                        <a:pt x="195365" y="17581"/>
                      </a:cubicBezTo>
                      <a:cubicBezTo>
                        <a:pt x="201683" y="13039"/>
                        <a:pt x="210483" y="14474"/>
                        <a:pt x="215031" y="20792"/>
                      </a:cubicBezTo>
                      <a:cubicBezTo>
                        <a:pt x="215533" y="21499"/>
                        <a:pt x="215977" y="22245"/>
                        <a:pt x="216344" y="23030"/>
                      </a:cubicBezTo>
                      <a:cubicBezTo>
                        <a:pt x="220847" y="32230"/>
                        <a:pt x="226959" y="40979"/>
                        <a:pt x="232169" y="49728"/>
                      </a:cubicBezTo>
                      <a:cubicBezTo>
                        <a:pt x="235772" y="56161"/>
                        <a:pt x="239053" y="62594"/>
                        <a:pt x="242913" y="69028"/>
                      </a:cubicBezTo>
                      <a:lnTo>
                        <a:pt x="245551" y="69028"/>
                      </a:lnTo>
                      <a:cubicBezTo>
                        <a:pt x="323534" y="76999"/>
                        <a:pt x="399986" y="96060"/>
                        <a:pt x="472579" y="125640"/>
                      </a:cubicBezTo>
                      <a:cubicBezTo>
                        <a:pt x="513359" y="142251"/>
                        <a:pt x="552968" y="161595"/>
                        <a:pt x="591143" y="183539"/>
                      </a:cubicBezTo>
                      <a:cubicBezTo>
                        <a:pt x="602594" y="189972"/>
                        <a:pt x="591143" y="210494"/>
                        <a:pt x="579563" y="203932"/>
                      </a:cubicBezTo>
                      <a:cubicBezTo>
                        <a:pt x="474959" y="145557"/>
                        <a:pt x="359431" y="109422"/>
                        <a:pt x="240211" y="97784"/>
                      </a:cubicBezTo>
                      <a:cubicBezTo>
                        <a:pt x="236274" y="99341"/>
                        <a:pt x="231835" y="98936"/>
                        <a:pt x="228245" y="96690"/>
                      </a:cubicBezTo>
                      <a:lnTo>
                        <a:pt x="216344" y="95725"/>
                      </a:lnTo>
                      <a:cubicBezTo>
                        <a:pt x="215308" y="98144"/>
                        <a:pt x="213558" y="100190"/>
                        <a:pt x="211326" y="101580"/>
                      </a:cubicBezTo>
                      <a:cubicBezTo>
                        <a:pt x="195822" y="111680"/>
                        <a:pt x="182055" y="123839"/>
                        <a:pt x="165714" y="132716"/>
                      </a:cubicBezTo>
                      <a:cubicBezTo>
                        <a:pt x="150982" y="140758"/>
                        <a:pt x="139982" y="118370"/>
                        <a:pt x="151368" y="108335"/>
                      </a:cubicBezTo>
                      <a:cubicBezTo>
                        <a:pt x="157821" y="102963"/>
                        <a:pt x="164634" y="98042"/>
                        <a:pt x="171762" y="93603"/>
                      </a:cubicBezTo>
                      <a:cubicBezTo>
                        <a:pt x="162305" y="93603"/>
                        <a:pt x="152462" y="93603"/>
                        <a:pt x="143262" y="93603"/>
                      </a:cubicBezTo>
                      <a:cubicBezTo>
                        <a:pt x="121776" y="93603"/>
                        <a:pt x="100353" y="94825"/>
                        <a:pt x="78930" y="96626"/>
                      </a:cubicBezTo>
                      <a:cubicBezTo>
                        <a:pt x="57328" y="97559"/>
                        <a:pt x="35821" y="100094"/>
                        <a:pt x="14598" y="104217"/>
                      </a:cubicBezTo>
                      <a:cubicBezTo>
                        <a:pt x="-2128" y="108077"/>
                        <a:pt x="-6631" y="78292"/>
                        <a:pt x="11382" y="76619"/>
                      </a:cubicBezTo>
                      <a:close/>
                    </a:path>
                  </a:pathLst>
                </a:custGeom>
                <a:solidFill>
                  <a:srgbClr val="6BAF54"/>
                </a:solidFill>
                <a:ln w="642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401" name="Forme libre : forme 400">
                  <a:extLst>
                    <a:ext uri="{FF2B5EF4-FFF2-40B4-BE49-F238E27FC236}">
                      <a16:creationId xmlns:a16="http://schemas.microsoft.com/office/drawing/2014/main" id="{6A751ED5-478E-4041-8970-8934D92B3264}"/>
                    </a:ext>
                  </a:extLst>
                </p:cNvPr>
                <p:cNvSpPr/>
                <p:nvPr/>
              </p:nvSpPr>
              <p:spPr>
                <a:xfrm>
                  <a:off x="3289179" y="3087036"/>
                  <a:ext cx="34570" cy="35068"/>
                </a:xfrm>
                <a:custGeom>
                  <a:avLst/>
                  <a:gdLst>
                    <a:gd name="connsiteX0" fmla="*/ -25 w 34570"/>
                    <a:gd name="connsiteY0" fmla="*/ 15427 h 35068"/>
                    <a:gd name="connsiteX1" fmla="*/ 1133 w 34570"/>
                    <a:gd name="connsiteY1" fmla="*/ 11117 h 35068"/>
                    <a:gd name="connsiteX2" fmla="*/ 1133 w 34570"/>
                    <a:gd name="connsiteY2" fmla="*/ 10473 h 35068"/>
                    <a:gd name="connsiteX3" fmla="*/ 2613 w 34570"/>
                    <a:gd name="connsiteY3" fmla="*/ 7385 h 35068"/>
                    <a:gd name="connsiteX4" fmla="*/ 9818 w 34570"/>
                    <a:gd name="connsiteY4" fmla="*/ 952 h 35068"/>
                    <a:gd name="connsiteX5" fmla="*/ 17731 w 34570"/>
                    <a:gd name="connsiteY5" fmla="*/ -77 h 35068"/>
                    <a:gd name="connsiteX6" fmla="*/ 22234 w 34570"/>
                    <a:gd name="connsiteY6" fmla="*/ 1403 h 35068"/>
                    <a:gd name="connsiteX7" fmla="*/ 23520 w 34570"/>
                    <a:gd name="connsiteY7" fmla="*/ 1789 h 35068"/>
                    <a:gd name="connsiteX8" fmla="*/ 29053 w 34570"/>
                    <a:gd name="connsiteY8" fmla="*/ 5584 h 35068"/>
                    <a:gd name="connsiteX9" fmla="*/ 32977 w 34570"/>
                    <a:gd name="connsiteY9" fmla="*/ 11181 h 35068"/>
                    <a:gd name="connsiteX10" fmla="*/ 34200 w 34570"/>
                    <a:gd name="connsiteY10" fmla="*/ 15684 h 35068"/>
                    <a:gd name="connsiteX11" fmla="*/ 33621 w 34570"/>
                    <a:gd name="connsiteY11" fmla="*/ 22118 h 35068"/>
                    <a:gd name="connsiteX12" fmla="*/ 30854 w 34570"/>
                    <a:gd name="connsiteY12" fmla="*/ 28165 h 35068"/>
                    <a:gd name="connsiteX13" fmla="*/ 25708 w 34570"/>
                    <a:gd name="connsiteY13" fmla="*/ 32539 h 35068"/>
                    <a:gd name="connsiteX14" fmla="*/ 19275 w 34570"/>
                    <a:gd name="connsiteY14" fmla="*/ 34920 h 35068"/>
                    <a:gd name="connsiteX15" fmla="*/ 14771 w 34570"/>
                    <a:gd name="connsiteY15" fmla="*/ 34920 h 35068"/>
                    <a:gd name="connsiteX16" fmla="*/ 8338 w 34570"/>
                    <a:gd name="connsiteY16" fmla="*/ 32668 h 35068"/>
                    <a:gd name="connsiteX17" fmla="*/ 3192 w 34570"/>
                    <a:gd name="connsiteY17" fmla="*/ 28422 h 35068"/>
                    <a:gd name="connsiteX18" fmla="*/ -25 w 34570"/>
                    <a:gd name="connsiteY18" fmla="*/ 15427 h 350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4570" h="35068">
                      <a:moveTo>
                        <a:pt x="-25" y="15427"/>
                      </a:moveTo>
                      <a:lnTo>
                        <a:pt x="1133" y="11117"/>
                      </a:lnTo>
                      <a:cubicBezTo>
                        <a:pt x="1165" y="10904"/>
                        <a:pt x="1165" y="10686"/>
                        <a:pt x="1133" y="10473"/>
                      </a:cubicBezTo>
                      <a:cubicBezTo>
                        <a:pt x="1442" y="9367"/>
                        <a:pt x="1943" y="8318"/>
                        <a:pt x="2613" y="7385"/>
                      </a:cubicBezTo>
                      <a:cubicBezTo>
                        <a:pt x="4221" y="4491"/>
                        <a:pt x="6762" y="2226"/>
                        <a:pt x="9818" y="952"/>
                      </a:cubicBezTo>
                      <a:cubicBezTo>
                        <a:pt x="12346" y="39"/>
                        <a:pt x="15048" y="-315"/>
                        <a:pt x="17731" y="-77"/>
                      </a:cubicBezTo>
                      <a:cubicBezTo>
                        <a:pt x="19326" y="71"/>
                        <a:pt x="20864" y="579"/>
                        <a:pt x="22234" y="1403"/>
                      </a:cubicBezTo>
                      <a:lnTo>
                        <a:pt x="23520" y="1789"/>
                      </a:lnTo>
                      <a:cubicBezTo>
                        <a:pt x="25656" y="2561"/>
                        <a:pt x="27560" y="3867"/>
                        <a:pt x="29053" y="5584"/>
                      </a:cubicBezTo>
                      <a:cubicBezTo>
                        <a:pt x="30841" y="7064"/>
                        <a:pt x="32199" y="8994"/>
                        <a:pt x="32977" y="11181"/>
                      </a:cubicBezTo>
                      <a:cubicBezTo>
                        <a:pt x="33428" y="12725"/>
                        <a:pt x="33814" y="14205"/>
                        <a:pt x="34200" y="15684"/>
                      </a:cubicBezTo>
                      <a:cubicBezTo>
                        <a:pt x="34560" y="17846"/>
                        <a:pt x="34360" y="20059"/>
                        <a:pt x="33621" y="22118"/>
                      </a:cubicBezTo>
                      <a:cubicBezTo>
                        <a:pt x="33248" y="24344"/>
                        <a:pt x="32289" y="26428"/>
                        <a:pt x="30854" y="28165"/>
                      </a:cubicBezTo>
                      <a:cubicBezTo>
                        <a:pt x="29561" y="30056"/>
                        <a:pt x="27779" y="31568"/>
                        <a:pt x="25708" y="32539"/>
                      </a:cubicBezTo>
                      <a:cubicBezTo>
                        <a:pt x="23829" y="33916"/>
                        <a:pt x="21597" y="34740"/>
                        <a:pt x="19275" y="34920"/>
                      </a:cubicBezTo>
                      <a:lnTo>
                        <a:pt x="14771" y="34920"/>
                      </a:lnTo>
                      <a:cubicBezTo>
                        <a:pt x="12462" y="34759"/>
                        <a:pt x="10243" y="33980"/>
                        <a:pt x="8338" y="32668"/>
                      </a:cubicBezTo>
                      <a:cubicBezTo>
                        <a:pt x="6280" y="31729"/>
                        <a:pt x="4504" y="30268"/>
                        <a:pt x="3192" y="28422"/>
                      </a:cubicBezTo>
                      <a:cubicBezTo>
                        <a:pt x="489" y="24665"/>
                        <a:pt x="-662" y="20014"/>
                        <a:pt x="-25" y="15427"/>
                      </a:cubicBezTo>
                      <a:close/>
                    </a:path>
                  </a:pathLst>
                </a:custGeom>
                <a:solidFill>
                  <a:srgbClr val="FFD15F"/>
                </a:solidFill>
                <a:ln w="642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402" name="Forme libre : forme 401">
                  <a:extLst>
                    <a:ext uri="{FF2B5EF4-FFF2-40B4-BE49-F238E27FC236}">
                      <a16:creationId xmlns:a16="http://schemas.microsoft.com/office/drawing/2014/main" id="{27363471-8FE4-4C7A-AABD-60B0092B0051}"/>
                    </a:ext>
                  </a:extLst>
                </p:cNvPr>
                <p:cNvSpPr/>
                <p:nvPr/>
              </p:nvSpPr>
              <p:spPr>
                <a:xfrm>
                  <a:off x="2500696" y="2734922"/>
                  <a:ext cx="32072" cy="30107"/>
                </a:xfrm>
                <a:custGeom>
                  <a:avLst/>
                  <a:gdLst>
                    <a:gd name="connsiteX0" fmla="*/ 904 w 32072"/>
                    <a:gd name="connsiteY0" fmla="*/ 10112 h 30107"/>
                    <a:gd name="connsiteX1" fmla="*/ 8624 w 32072"/>
                    <a:gd name="connsiteY1" fmla="*/ 2263 h 30107"/>
                    <a:gd name="connsiteX2" fmla="*/ 11969 w 32072"/>
                    <a:gd name="connsiteY2" fmla="*/ 912 h 30107"/>
                    <a:gd name="connsiteX3" fmla="*/ 22970 w 32072"/>
                    <a:gd name="connsiteY3" fmla="*/ 912 h 30107"/>
                    <a:gd name="connsiteX4" fmla="*/ 30818 w 32072"/>
                    <a:gd name="connsiteY4" fmla="*/ 19697 h 30107"/>
                    <a:gd name="connsiteX5" fmla="*/ 23098 w 32072"/>
                    <a:gd name="connsiteY5" fmla="*/ 27482 h 30107"/>
                    <a:gd name="connsiteX6" fmla="*/ 19753 w 32072"/>
                    <a:gd name="connsiteY6" fmla="*/ 28897 h 30107"/>
                    <a:gd name="connsiteX7" fmla="*/ 8752 w 32072"/>
                    <a:gd name="connsiteY7" fmla="*/ 28897 h 30107"/>
                    <a:gd name="connsiteX8" fmla="*/ 904 w 32072"/>
                    <a:gd name="connsiteY8" fmla="*/ 21177 h 30107"/>
                    <a:gd name="connsiteX9" fmla="*/ 904 w 32072"/>
                    <a:gd name="connsiteY9" fmla="*/ 10112 h 30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2072" h="30107">
                      <a:moveTo>
                        <a:pt x="904" y="10112"/>
                      </a:moveTo>
                      <a:cubicBezTo>
                        <a:pt x="2396" y="6612"/>
                        <a:pt x="5150" y="3814"/>
                        <a:pt x="8624" y="2263"/>
                      </a:cubicBezTo>
                      <a:lnTo>
                        <a:pt x="11969" y="912"/>
                      </a:lnTo>
                      <a:cubicBezTo>
                        <a:pt x="15501" y="-503"/>
                        <a:pt x="19438" y="-503"/>
                        <a:pt x="22970" y="912"/>
                      </a:cubicBezTo>
                      <a:cubicBezTo>
                        <a:pt x="30291" y="3968"/>
                        <a:pt x="33790" y="12344"/>
                        <a:pt x="30818" y="19697"/>
                      </a:cubicBezTo>
                      <a:cubicBezTo>
                        <a:pt x="29319" y="23171"/>
                        <a:pt x="26559" y="25957"/>
                        <a:pt x="23098" y="27482"/>
                      </a:cubicBezTo>
                      <a:lnTo>
                        <a:pt x="19753" y="28897"/>
                      </a:lnTo>
                      <a:cubicBezTo>
                        <a:pt x="16221" y="30312"/>
                        <a:pt x="12284" y="30312"/>
                        <a:pt x="8752" y="28897"/>
                      </a:cubicBezTo>
                      <a:cubicBezTo>
                        <a:pt x="5227" y="27443"/>
                        <a:pt x="2415" y="24677"/>
                        <a:pt x="904" y="21177"/>
                      </a:cubicBezTo>
                      <a:cubicBezTo>
                        <a:pt x="-563" y="17632"/>
                        <a:pt x="-563" y="13656"/>
                        <a:pt x="904" y="10112"/>
                      </a:cubicBezTo>
                      <a:close/>
                    </a:path>
                  </a:pathLst>
                </a:custGeom>
                <a:solidFill>
                  <a:srgbClr val="FFD15F"/>
                </a:solidFill>
                <a:ln w="642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403" name="Forme libre : forme 402">
                  <a:extLst>
                    <a:ext uri="{FF2B5EF4-FFF2-40B4-BE49-F238E27FC236}">
                      <a16:creationId xmlns:a16="http://schemas.microsoft.com/office/drawing/2014/main" id="{E17B6E98-74AA-4C31-A7C6-336495DF0A56}"/>
                    </a:ext>
                  </a:extLst>
                </p:cNvPr>
                <p:cNvSpPr/>
                <p:nvPr/>
              </p:nvSpPr>
              <p:spPr>
                <a:xfrm>
                  <a:off x="1507876" y="3294676"/>
                  <a:ext cx="52115" cy="51878"/>
                </a:xfrm>
                <a:custGeom>
                  <a:avLst/>
                  <a:gdLst>
                    <a:gd name="connsiteX0" fmla="*/ 6161 w 52115"/>
                    <a:gd name="connsiteY0" fmla="*/ 37003 h 51878"/>
                    <a:gd name="connsiteX1" fmla="*/ 6161 w 52115"/>
                    <a:gd name="connsiteY1" fmla="*/ 37324 h 51878"/>
                    <a:gd name="connsiteX2" fmla="*/ 3781 w 52115"/>
                    <a:gd name="connsiteY2" fmla="*/ 27932 h 51878"/>
                    <a:gd name="connsiteX3" fmla="*/ -79 w 52115"/>
                    <a:gd name="connsiteY3" fmla="*/ 17446 h 51878"/>
                    <a:gd name="connsiteX4" fmla="*/ 8799 w 52115"/>
                    <a:gd name="connsiteY4" fmla="*/ 2070 h 51878"/>
                    <a:gd name="connsiteX5" fmla="*/ 32795 w 52115"/>
                    <a:gd name="connsiteY5" fmla="*/ 2070 h 51878"/>
                    <a:gd name="connsiteX6" fmla="*/ 44053 w 52115"/>
                    <a:gd name="connsiteY6" fmla="*/ 10112 h 51878"/>
                    <a:gd name="connsiteX7" fmla="*/ 47077 w 52115"/>
                    <a:gd name="connsiteY7" fmla="*/ 15066 h 51878"/>
                    <a:gd name="connsiteX8" fmla="*/ 48878 w 52115"/>
                    <a:gd name="connsiteY8" fmla="*/ 17060 h 51878"/>
                    <a:gd name="connsiteX9" fmla="*/ 47913 w 52115"/>
                    <a:gd name="connsiteY9" fmla="*/ 36360 h 51878"/>
                    <a:gd name="connsiteX10" fmla="*/ 40708 w 52115"/>
                    <a:gd name="connsiteY10" fmla="*/ 46395 h 51878"/>
                    <a:gd name="connsiteX11" fmla="*/ 15940 w 52115"/>
                    <a:gd name="connsiteY11" fmla="*/ 48711 h 51878"/>
                    <a:gd name="connsiteX12" fmla="*/ 6161 w 52115"/>
                    <a:gd name="connsiteY12" fmla="*/ 37003 h 518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115" h="51878">
                      <a:moveTo>
                        <a:pt x="6161" y="37003"/>
                      </a:moveTo>
                      <a:lnTo>
                        <a:pt x="6161" y="37324"/>
                      </a:lnTo>
                      <a:cubicBezTo>
                        <a:pt x="4714" y="34397"/>
                        <a:pt x="3897" y="31193"/>
                        <a:pt x="3781" y="27932"/>
                      </a:cubicBezTo>
                      <a:cubicBezTo>
                        <a:pt x="1825" y="24722"/>
                        <a:pt x="513" y="21158"/>
                        <a:pt x="-79" y="17446"/>
                      </a:cubicBezTo>
                      <a:cubicBezTo>
                        <a:pt x="-909" y="10909"/>
                        <a:pt x="2720" y="4618"/>
                        <a:pt x="8799" y="2070"/>
                      </a:cubicBezTo>
                      <a:cubicBezTo>
                        <a:pt x="16525" y="-889"/>
                        <a:pt x="25069" y="-889"/>
                        <a:pt x="32795" y="2070"/>
                      </a:cubicBezTo>
                      <a:cubicBezTo>
                        <a:pt x="37157" y="3769"/>
                        <a:pt x="41029" y="6535"/>
                        <a:pt x="44053" y="10112"/>
                      </a:cubicBezTo>
                      <a:cubicBezTo>
                        <a:pt x="45230" y="11650"/>
                        <a:pt x="46247" y="13309"/>
                        <a:pt x="47077" y="15066"/>
                      </a:cubicBezTo>
                      <a:cubicBezTo>
                        <a:pt x="47739" y="15670"/>
                        <a:pt x="48344" y="16339"/>
                        <a:pt x="48878" y="17060"/>
                      </a:cubicBezTo>
                      <a:cubicBezTo>
                        <a:pt x="53272" y="22876"/>
                        <a:pt x="52866" y="31007"/>
                        <a:pt x="47913" y="36360"/>
                      </a:cubicBezTo>
                      <a:cubicBezTo>
                        <a:pt x="46362" y="40239"/>
                        <a:pt x="43886" y="43687"/>
                        <a:pt x="40708" y="46395"/>
                      </a:cubicBezTo>
                      <a:cubicBezTo>
                        <a:pt x="33856" y="52526"/>
                        <a:pt x="23808" y="53472"/>
                        <a:pt x="15940" y="48711"/>
                      </a:cubicBezTo>
                      <a:cubicBezTo>
                        <a:pt x="11153" y="46389"/>
                        <a:pt x="7596" y="42124"/>
                        <a:pt x="6161" y="37003"/>
                      </a:cubicBezTo>
                      <a:close/>
                    </a:path>
                  </a:pathLst>
                </a:custGeom>
                <a:solidFill>
                  <a:srgbClr val="FFD15F"/>
                </a:solidFill>
                <a:ln w="642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404" name="Forme libre : forme 403">
                  <a:extLst>
                    <a:ext uri="{FF2B5EF4-FFF2-40B4-BE49-F238E27FC236}">
                      <a16:creationId xmlns:a16="http://schemas.microsoft.com/office/drawing/2014/main" id="{14AC2AFE-1556-47EF-9B76-5734E398956A}"/>
                    </a:ext>
                  </a:extLst>
                </p:cNvPr>
                <p:cNvSpPr/>
                <p:nvPr/>
              </p:nvSpPr>
              <p:spPr>
                <a:xfrm>
                  <a:off x="1295753" y="3644120"/>
                  <a:ext cx="33116" cy="31335"/>
                </a:xfrm>
                <a:custGeom>
                  <a:avLst/>
                  <a:gdLst>
                    <a:gd name="connsiteX0" fmla="*/ 842 w 33116"/>
                    <a:gd name="connsiteY0" fmla="*/ 11085 h 31335"/>
                    <a:gd name="connsiteX1" fmla="*/ 11585 w 33116"/>
                    <a:gd name="connsiteY1" fmla="*/ 985 h 31335"/>
                    <a:gd name="connsiteX2" fmla="*/ 23358 w 33116"/>
                    <a:gd name="connsiteY2" fmla="*/ 985 h 31335"/>
                    <a:gd name="connsiteX3" fmla="*/ 31785 w 33116"/>
                    <a:gd name="connsiteY3" fmla="*/ 21057 h 31335"/>
                    <a:gd name="connsiteX4" fmla="*/ 23487 w 33116"/>
                    <a:gd name="connsiteY4" fmla="*/ 29420 h 31335"/>
                    <a:gd name="connsiteX5" fmla="*/ 8755 w 33116"/>
                    <a:gd name="connsiteY5" fmla="*/ 29999 h 31335"/>
                    <a:gd name="connsiteX6" fmla="*/ 842 w 33116"/>
                    <a:gd name="connsiteY6" fmla="*/ 11085 h 31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116" h="31335">
                      <a:moveTo>
                        <a:pt x="842" y="11085"/>
                      </a:moveTo>
                      <a:cubicBezTo>
                        <a:pt x="2945" y="6427"/>
                        <a:pt x="6805" y="2799"/>
                        <a:pt x="11585" y="985"/>
                      </a:cubicBezTo>
                      <a:cubicBezTo>
                        <a:pt x="15361" y="-527"/>
                        <a:pt x="19582" y="-527"/>
                        <a:pt x="23358" y="985"/>
                      </a:cubicBezTo>
                      <a:cubicBezTo>
                        <a:pt x="31206" y="4221"/>
                        <a:pt x="34976" y="13189"/>
                        <a:pt x="31785" y="21057"/>
                      </a:cubicBezTo>
                      <a:cubicBezTo>
                        <a:pt x="30164" y="24788"/>
                        <a:pt x="27205" y="27773"/>
                        <a:pt x="23487" y="29420"/>
                      </a:cubicBezTo>
                      <a:cubicBezTo>
                        <a:pt x="18848" y="31555"/>
                        <a:pt x="13547" y="31762"/>
                        <a:pt x="8755" y="29999"/>
                      </a:cubicBezTo>
                      <a:cubicBezTo>
                        <a:pt x="1414" y="26891"/>
                        <a:pt x="-2098" y="18489"/>
                        <a:pt x="842" y="11085"/>
                      </a:cubicBezTo>
                      <a:close/>
                    </a:path>
                  </a:pathLst>
                </a:custGeom>
                <a:solidFill>
                  <a:srgbClr val="FFD15F"/>
                </a:solidFill>
                <a:ln w="642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405" name="Forme libre : forme 404">
                  <a:extLst>
                    <a:ext uri="{FF2B5EF4-FFF2-40B4-BE49-F238E27FC236}">
                      <a16:creationId xmlns:a16="http://schemas.microsoft.com/office/drawing/2014/main" id="{B89055AA-FCEC-4375-AD2B-C300966BB9F2}"/>
                    </a:ext>
                  </a:extLst>
                </p:cNvPr>
                <p:cNvSpPr/>
                <p:nvPr/>
              </p:nvSpPr>
              <p:spPr>
                <a:xfrm>
                  <a:off x="1213205" y="4275382"/>
                  <a:ext cx="46010" cy="44790"/>
                </a:xfrm>
                <a:custGeom>
                  <a:avLst/>
                  <a:gdLst>
                    <a:gd name="connsiteX0" fmla="*/ 4519 w 46010"/>
                    <a:gd name="connsiteY0" fmla="*/ 33116 h 44790"/>
                    <a:gd name="connsiteX1" fmla="*/ 2718 w 46010"/>
                    <a:gd name="connsiteY1" fmla="*/ 30285 h 44790"/>
                    <a:gd name="connsiteX2" fmla="*/ 531 w 46010"/>
                    <a:gd name="connsiteY2" fmla="*/ 23208 h 44790"/>
                    <a:gd name="connsiteX3" fmla="*/ 16 w 46010"/>
                    <a:gd name="connsiteY3" fmla="*/ 21150 h 44790"/>
                    <a:gd name="connsiteX4" fmla="*/ 16 w 46010"/>
                    <a:gd name="connsiteY4" fmla="*/ 15424 h 44790"/>
                    <a:gd name="connsiteX5" fmla="*/ 1495 w 46010"/>
                    <a:gd name="connsiteY5" fmla="*/ 10728 h 44790"/>
                    <a:gd name="connsiteX6" fmla="*/ 9537 w 46010"/>
                    <a:gd name="connsiteY6" fmla="*/ 2172 h 44790"/>
                    <a:gd name="connsiteX7" fmla="*/ 9537 w 46010"/>
                    <a:gd name="connsiteY7" fmla="*/ 2172 h 44790"/>
                    <a:gd name="connsiteX8" fmla="*/ 15970 w 46010"/>
                    <a:gd name="connsiteY8" fmla="*/ 49 h 44790"/>
                    <a:gd name="connsiteX9" fmla="*/ 21374 w 46010"/>
                    <a:gd name="connsiteY9" fmla="*/ 49 h 44790"/>
                    <a:gd name="connsiteX10" fmla="*/ 23047 w 46010"/>
                    <a:gd name="connsiteY10" fmla="*/ 49 h 44790"/>
                    <a:gd name="connsiteX11" fmla="*/ 27550 w 46010"/>
                    <a:gd name="connsiteY11" fmla="*/ 1207 h 44790"/>
                    <a:gd name="connsiteX12" fmla="*/ 29866 w 46010"/>
                    <a:gd name="connsiteY12" fmla="*/ 2558 h 44790"/>
                    <a:gd name="connsiteX13" fmla="*/ 31539 w 46010"/>
                    <a:gd name="connsiteY13" fmla="*/ 3458 h 44790"/>
                    <a:gd name="connsiteX14" fmla="*/ 33533 w 46010"/>
                    <a:gd name="connsiteY14" fmla="*/ 4616 h 44790"/>
                    <a:gd name="connsiteX15" fmla="*/ 37264 w 46010"/>
                    <a:gd name="connsiteY15" fmla="*/ 8090 h 44790"/>
                    <a:gd name="connsiteX16" fmla="*/ 37779 w 46010"/>
                    <a:gd name="connsiteY16" fmla="*/ 8541 h 44790"/>
                    <a:gd name="connsiteX17" fmla="*/ 43826 w 46010"/>
                    <a:gd name="connsiteY17" fmla="*/ 16518 h 44790"/>
                    <a:gd name="connsiteX18" fmla="*/ 45756 w 46010"/>
                    <a:gd name="connsiteY18" fmla="*/ 26554 h 44790"/>
                    <a:gd name="connsiteX19" fmla="*/ 45113 w 46010"/>
                    <a:gd name="connsiteY19" fmla="*/ 30027 h 44790"/>
                    <a:gd name="connsiteX20" fmla="*/ 45113 w 46010"/>
                    <a:gd name="connsiteY20" fmla="*/ 30799 h 44790"/>
                    <a:gd name="connsiteX21" fmla="*/ 32825 w 46010"/>
                    <a:gd name="connsiteY21" fmla="*/ 43666 h 44790"/>
                    <a:gd name="connsiteX22" fmla="*/ 23819 w 46010"/>
                    <a:gd name="connsiteY22" fmla="*/ 44309 h 44790"/>
                    <a:gd name="connsiteX23" fmla="*/ 21503 w 46010"/>
                    <a:gd name="connsiteY23" fmla="*/ 43730 h 44790"/>
                    <a:gd name="connsiteX24" fmla="*/ 13783 w 46010"/>
                    <a:gd name="connsiteY24" fmla="*/ 40900 h 44790"/>
                    <a:gd name="connsiteX25" fmla="*/ 4519 w 46010"/>
                    <a:gd name="connsiteY25" fmla="*/ 33116 h 44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6010" h="44790">
                      <a:moveTo>
                        <a:pt x="4519" y="33116"/>
                      </a:moveTo>
                      <a:cubicBezTo>
                        <a:pt x="3811" y="32247"/>
                        <a:pt x="3207" y="31295"/>
                        <a:pt x="2718" y="30285"/>
                      </a:cubicBezTo>
                      <a:cubicBezTo>
                        <a:pt x="1399" y="28149"/>
                        <a:pt x="646" y="25717"/>
                        <a:pt x="531" y="23208"/>
                      </a:cubicBezTo>
                      <a:cubicBezTo>
                        <a:pt x="531" y="22501"/>
                        <a:pt x="145" y="21857"/>
                        <a:pt x="16" y="21150"/>
                      </a:cubicBezTo>
                      <a:cubicBezTo>
                        <a:pt x="-267" y="19252"/>
                        <a:pt x="-267" y="17322"/>
                        <a:pt x="16" y="15424"/>
                      </a:cubicBezTo>
                      <a:cubicBezTo>
                        <a:pt x="273" y="13796"/>
                        <a:pt x="775" y="12214"/>
                        <a:pt x="1495" y="10728"/>
                      </a:cubicBezTo>
                      <a:cubicBezTo>
                        <a:pt x="2827" y="6855"/>
                        <a:pt x="5754" y="3741"/>
                        <a:pt x="9537" y="2172"/>
                      </a:cubicBezTo>
                      <a:lnTo>
                        <a:pt x="9537" y="2172"/>
                      </a:lnTo>
                      <a:cubicBezTo>
                        <a:pt x="11506" y="1014"/>
                        <a:pt x="13699" y="287"/>
                        <a:pt x="15970" y="49"/>
                      </a:cubicBezTo>
                      <a:cubicBezTo>
                        <a:pt x="17759" y="-215"/>
                        <a:pt x="19579" y="-215"/>
                        <a:pt x="21374" y="49"/>
                      </a:cubicBezTo>
                      <a:lnTo>
                        <a:pt x="23047" y="49"/>
                      </a:lnTo>
                      <a:cubicBezTo>
                        <a:pt x="24578" y="300"/>
                        <a:pt x="26090" y="686"/>
                        <a:pt x="27550" y="1207"/>
                      </a:cubicBezTo>
                      <a:lnTo>
                        <a:pt x="29866" y="2558"/>
                      </a:lnTo>
                      <a:lnTo>
                        <a:pt x="31539" y="3458"/>
                      </a:lnTo>
                      <a:lnTo>
                        <a:pt x="33533" y="4616"/>
                      </a:lnTo>
                      <a:cubicBezTo>
                        <a:pt x="34948" y="5581"/>
                        <a:pt x="35913" y="7061"/>
                        <a:pt x="37264" y="8090"/>
                      </a:cubicBezTo>
                      <a:lnTo>
                        <a:pt x="37779" y="8541"/>
                      </a:lnTo>
                      <a:cubicBezTo>
                        <a:pt x="40314" y="10760"/>
                        <a:pt x="42372" y="13475"/>
                        <a:pt x="43826" y="16518"/>
                      </a:cubicBezTo>
                      <a:cubicBezTo>
                        <a:pt x="45357" y="19632"/>
                        <a:pt x="46026" y="23092"/>
                        <a:pt x="45756" y="26554"/>
                      </a:cubicBezTo>
                      <a:cubicBezTo>
                        <a:pt x="45756" y="27390"/>
                        <a:pt x="45370" y="28934"/>
                        <a:pt x="45113" y="30027"/>
                      </a:cubicBezTo>
                      <a:cubicBezTo>
                        <a:pt x="44855" y="31121"/>
                        <a:pt x="45113" y="30607"/>
                        <a:pt x="45113" y="30799"/>
                      </a:cubicBezTo>
                      <a:cubicBezTo>
                        <a:pt x="43762" y="36461"/>
                        <a:pt x="39451" y="43215"/>
                        <a:pt x="32825" y="43666"/>
                      </a:cubicBezTo>
                      <a:cubicBezTo>
                        <a:pt x="29937" y="44689"/>
                        <a:pt x="26823" y="44914"/>
                        <a:pt x="23819" y="44309"/>
                      </a:cubicBezTo>
                      <a:cubicBezTo>
                        <a:pt x="23034" y="44174"/>
                        <a:pt x="22255" y="43981"/>
                        <a:pt x="21503" y="43730"/>
                      </a:cubicBezTo>
                      <a:cubicBezTo>
                        <a:pt x="18724" y="43492"/>
                        <a:pt x="16060" y="42514"/>
                        <a:pt x="13783" y="40900"/>
                      </a:cubicBezTo>
                      <a:cubicBezTo>
                        <a:pt x="9904" y="39433"/>
                        <a:pt x="6636" y="36686"/>
                        <a:pt x="4519" y="33116"/>
                      </a:cubicBezTo>
                      <a:close/>
                    </a:path>
                  </a:pathLst>
                </a:custGeom>
                <a:solidFill>
                  <a:srgbClr val="FFD15F"/>
                </a:solidFill>
                <a:ln w="642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406" name="Forme libre : forme 405">
                  <a:extLst>
                    <a:ext uri="{FF2B5EF4-FFF2-40B4-BE49-F238E27FC236}">
                      <a16:creationId xmlns:a16="http://schemas.microsoft.com/office/drawing/2014/main" id="{53D4E054-876B-4423-924A-F3F24BFE09F5}"/>
                    </a:ext>
                  </a:extLst>
                </p:cNvPr>
                <p:cNvSpPr/>
                <p:nvPr/>
              </p:nvSpPr>
              <p:spPr>
                <a:xfrm>
                  <a:off x="1249879" y="4283171"/>
                  <a:ext cx="2597" cy="2471"/>
                </a:xfrm>
                <a:custGeom>
                  <a:avLst/>
                  <a:gdLst>
                    <a:gd name="connsiteX0" fmla="*/ -182 w 2597"/>
                    <a:gd name="connsiteY0" fmla="*/ -149 h 2471"/>
                    <a:gd name="connsiteX1" fmla="*/ 1105 w 2597"/>
                    <a:gd name="connsiteY1" fmla="*/ 1202 h 2471"/>
                    <a:gd name="connsiteX2" fmla="*/ -182 w 2597"/>
                    <a:gd name="connsiteY2" fmla="*/ -149 h 2471"/>
                  </a:gdLst>
                  <a:ahLst/>
                  <a:cxnLst>
                    <a:cxn ang="0">
                      <a:pos x="connsiteX0" y="connsiteY0"/>
                    </a:cxn>
                    <a:cxn ang="0">
                      <a:pos x="connsiteX1" y="connsiteY1"/>
                    </a:cxn>
                    <a:cxn ang="0">
                      <a:pos x="connsiteX2" y="connsiteY2"/>
                    </a:cxn>
                  </a:cxnLst>
                  <a:rect l="l" t="t" r="r" b="b"/>
                  <a:pathLst>
                    <a:path w="2597" h="2471">
                      <a:moveTo>
                        <a:pt x="-182" y="-149"/>
                      </a:moveTo>
                      <a:cubicBezTo>
                        <a:pt x="-182" y="-149"/>
                        <a:pt x="4643" y="4354"/>
                        <a:pt x="1105" y="1202"/>
                      </a:cubicBezTo>
                      <a:cubicBezTo>
                        <a:pt x="1426" y="1459"/>
                        <a:pt x="-375" y="-85"/>
                        <a:pt x="-182" y="-149"/>
                      </a:cubicBezTo>
                      <a:close/>
                    </a:path>
                  </a:pathLst>
                </a:custGeom>
                <a:solidFill>
                  <a:srgbClr val="FFD15F"/>
                </a:solidFill>
                <a:ln w="642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407" name="Forme libre : forme 406">
                  <a:extLst>
                    <a:ext uri="{FF2B5EF4-FFF2-40B4-BE49-F238E27FC236}">
                      <a16:creationId xmlns:a16="http://schemas.microsoft.com/office/drawing/2014/main" id="{159E821E-CEA4-476A-87D7-D939ED3DBE3A}"/>
                    </a:ext>
                  </a:extLst>
                </p:cNvPr>
                <p:cNvSpPr/>
                <p:nvPr/>
              </p:nvSpPr>
              <p:spPr>
                <a:xfrm>
                  <a:off x="1251180" y="4284522"/>
                  <a:ext cx="6433" cy="6433"/>
                </a:xfrm>
                <a:custGeom>
                  <a:avLst/>
                  <a:gdLst>
                    <a:gd name="connsiteX0" fmla="*/ -196 w 6433"/>
                    <a:gd name="connsiteY0" fmla="*/ -149 h 6433"/>
                    <a:gd name="connsiteX1" fmla="*/ -196 w 6433"/>
                    <a:gd name="connsiteY1" fmla="*/ -149 h 6433"/>
                  </a:gdLst>
                  <a:ahLst/>
                  <a:cxnLst>
                    <a:cxn ang="0">
                      <a:pos x="connsiteX0" y="connsiteY0"/>
                    </a:cxn>
                    <a:cxn ang="0">
                      <a:pos x="connsiteX1" y="connsiteY1"/>
                    </a:cxn>
                  </a:cxnLst>
                  <a:rect l="l" t="t" r="r" b="b"/>
                  <a:pathLst>
                    <a:path w="6433" h="6433">
                      <a:moveTo>
                        <a:pt x="-196" y="-149"/>
                      </a:moveTo>
                      <a:lnTo>
                        <a:pt x="-196" y="-149"/>
                      </a:lnTo>
                      <a:close/>
                    </a:path>
                  </a:pathLst>
                </a:custGeom>
                <a:solidFill>
                  <a:srgbClr val="FFD15F"/>
                </a:solidFill>
                <a:ln w="642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408" name="Forme libre : forme 407">
                  <a:extLst>
                    <a:ext uri="{FF2B5EF4-FFF2-40B4-BE49-F238E27FC236}">
                      <a16:creationId xmlns:a16="http://schemas.microsoft.com/office/drawing/2014/main" id="{28A251F1-D43A-4B36-B46D-E8F2CEBA8E9F}"/>
                    </a:ext>
                  </a:extLst>
                </p:cNvPr>
                <p:cNvSpPr/>
                <p:nvPr/>
              </p:nvSpPr>
              <p:spPr>
                <a:xfrm rot="-1332598">
                  <a:off x="3190046" y="4958443"/>
                  <a:ext cx="59828" cy="721999"/>
                </a:xfrm>
                <a:custGeom>
                  <a:avLst/>
                  <a:gdLst>
                    <a:gd name="connsiteX0" fmla="*/ 42005 w 59828"/>
                    <a:gd name="connsiteY0" fmla="*/ -149 h 721999"/>
                    <a:gd name="connsiteX1" fmla="*/ 42005 w 59828"/>
                    <a:gd name="connsiteY1" fmla="*/ 721850 h 721999"/>
                    <a:gd name="connsiteX2" fmla="*/ 17430 w 59828"/>
                    <a:gd name="connsiteY2" fmla="*/ 721850 h 721999"/>
                    <a:gd name="connsiteX3" fmla="*/ 17430 w 59828"/>
                    <a:gd name="connsiteY3" fmla="*/ -149 h 721999"/>
                  </a:gdLst>
                  <a:ahLst/>
                  <a:cxnLst>
                    <a:cxn ang="0">
                      <a:pos x="connsiteX0" y="connsiteY0"/>
                    </a:cxn>
                    <a:cxn ang="0">
                      <a:pos x="connsiteX1" y="connsiteY1"/>
                    </a:cxn>
                    <a:cxn ang="0">
                      <a:pos x="connsiteX2" y="connsiteY2"/>
                    </a:cxn>
                    <a:cxn ang="0">
                      <a:pos x="connsiteX3" y="connsiteY3"/>
                    </a:cxn>
                  </a:cxnLst>
                  <a:rect l="l" t="t" r="r" b="b"/>
                  <a:pathLst>
                    <a:path w="59828" h="721999">
                      <a:moveTo>
                        <a:pt x="42005" y="-149"/>
                      </a:moveTo>
                      <a:lnTo>
                        <a:pt x="42005" y="721850"/>
                      </a:lnTo>
                      <a:lnTo>
                        <a:pt x="17430" y="721850"/>
                      </a:lnTo>
                      <a:lnTo>
                        <a:pt x="17430" y="-149"/>
                      </a:lnTo>
                      <a:close/>
                    </a:path>
                  </a:pathLst>
                </a:custGeom>
                <a:solidFill>
                  <a:srgbClr val="69AA44"/>
                </a:solidFill>
                <a:ln w="642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409" name="Forme libre : forme 408">
                  <a:extLst>
                    <a:ext uri="{FF2B5EF4-FFF2-40B4-BE49-F238E27FC236}">
                      <a16:creationId xmlns:a16="http://schemas.microsoft.com/office/drawing/2014/main" id="{1BDBF719-E6A2-4CB6-831D-22892D1D8F72}"/>
                    </a:ext>
                  </a:extLst>
                </p:cNvPr>
                <p:cNvSpPr/>
                <p:nvPr/>
              </p:nvSpPr>
              <p:spPr>
                <a:xfrm rot="-1861200">
                  <a:off x="3076497" y="4966364"/>
                  <a:ext cx="59828" cy="722063"/>
                </a:xfrm>
                <a:custGeom>
                  <a:avLst/>
                  <a:gdLst>
                    <a:gd name="connsiteX0" fmla="*/ 42005 w 59828"/>
                    <a:gd name="connsiteY0" fmla="*/ -149 h 722063"/>
                    <a:gd name="connsiteX1" fmla="*/ 42005 w 59828"/>
                    <a:gd name="connsiteY1" fmla="*/ 721914 h 722063"/>
                    <a:gd name="connsiteX2" fmla="*/ 17430 w 59828"/>
                    <a:gd name="connsiteY2" fmla="*/ 721914 h 722063"/>
                    <a:gd name="connsiteX3" fmla="*/ 17430 w 59828"/>
                    <a:gd name="connsiteY3" fmla="*/ -149 h 722063"/>
                  </a:gdLst>
                  <a:ahLst/>
                  <a:cxnLst>
                    <a:cxn ang="0">
                      <a:pos x="connsiteX0" y="connsiteY0"/>
                    </a:cxn>
                    <a:cxn ang="0">
                      <a:pos x="connsiteX1" y="connsiteY1"/>
                    </a:cxn>
                    <a:cxn ang="0">
                      <a:pos x="connsiteX2" y="connsiteY2"/>
                    </a:cxn>
                    <a:cxn ang="0">
                      <a:pos x="connsiteX3" y="connsiteY3"/>
                    </a:cxn>
                  </a:cxnLst>
                  <a:rect l="l" t="t" r="r" b="b"/>
                  <a:pathLst>
                    <a:path w="59828" h="722063">
                      <a:moveTo>
                        <a:pt x="42005" y="-149"/>
                      </a:moveTo>
                      <a:lnTo>
                        <a:pt x="42005" y="721914"/>
                      </a:lnTo>
                      <a:lnTo>
                        <a:pt x="17430" y="721914"/>
                      </a:lnTo>
                      <a:lnTo>
                        <a:pt x="17430" y="-149"/>
                      </a:lnTo>
                      <a:close/>
                    </a:path>
                  </a:pathLst>
                </a:custGeom>
                <a:solidFill>
                  <a:srgbClr val="69AA44"/>
                </a:solidFill>
                <a:ln w="642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410" name="Forme libre : forme 409">
                  <a:extLst>
                    <a:ext uri="{FF2B5EF4-FFF2-40B4-BE49-F238E27FC236}">
                      <a16:creationId xmlns:a16="http://schemas.microsoft.com/office/drawing/2014/main" id="{C1868825-D2CA-4E60-B5A6-DA7561792D32}"/>
                    </a:ext>
                  </a:extLst>
                </p:cNvPr>
                <p:cNvSpPr/>
                <p:nvPr/>
              </p:nvSpPr>
              <p:spPr>
                <a:xfrm rot="-656401">
                  <a:off x="3041121" y="4913560"/>
                  <a:ext cx="59828" cy="721999"/>
                </a:xfrm>
                <a:custGeom>
                  <a:avLst/>
                  <a:gdLst>
                    <a:gd name="connsiteX0" fmla="*/ 42005 w 59828"/>
                    <a:gd name="connsiteY0" fmla="*/ -149 h 721999"/>
                    <a:gd name="connsiteX1" fmla="*/ 42005 w 59828"/>
                    <a:gd name="connsiteY1" fmla="*/ 721850 h 721999"/>
                    <a:gd name="connsiteX2" fmla="*/ 17431 w 59828"/>
                    <a:gd name="connsiteY2" fmla="*/ 721850 h 721999"/>
                    <a:gd name="connsiteX3" fmla="*/ 17431 w 59828"/>
                    <a:gd name="connsiteY3" fmla="*/ -149 h 721999"/>
                  </a:gdLst>
                  <a:ahLst/>
                  <a:cxnLst>
                    <a:cxn ang="0">
                      <a:pos x="connsiteX0" y="connsiteY0"/>
                    </a:cxn>
                    <a:cxn ang="0">
                      <a:pos x="connsiteX1" y="connsiteY1"/>
                    </a:cxn>
                    <a:cxn ang="0">
                      <a:pos x="connsiteX2" y="connsiteY2"/>
                    </a:cxn>
                    <a:cxn ang="0">
                      <a:pos x="connsiteX3" y="connsiteY3"/>
                    </a:cxn>
                  </a:cxnLst>
                  <a:rect l="l" t="t" r="r" b="b"/>
                  <a:pathLst>
                    <a:path w="59828" h="721999">
                      <a:moveTo>
                        <a:pt x="42005" y="-149"/>
                      </a:moveTo>
                      <a:lnTo>
                        <a:pt x="42005" y="721850"/>
                      </a:lnTo>
                      <a:lnTo>
                        <a:pt x="17431" y="721850"/>
                      </a:lnTo>
                      <a:lnTo>
                        <a:pt x="17431" y="-149"/>
                      </a:lnTo>
                      <a:close/>
                    </a:path>
                  </a:pathLst>
                </a:custGeom>
                <a:solidFill>
                  <a:srgbClr val="6BAF54"/>
                </a:solidFill>
                <a:ln w="642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411" name="Forme libre : forme 410">
                  <a:extLst>
                    <a:ext uri="{FF2B5EF4-FFF2-40B4-BE49-F238E27FC236}">
                      <a16:creationId xmlns:a16="http://schemas.microsoft.com/office/drawing/2014/main" id="{23F9FC9B-0845-4528-AA3E-B8DB818BFFF7}"/>
                    </a:ext>
                  </a:extLst>
                </p:cNvPr>
                <p:cNvSpPr/>
                <p:nvPr/>
              </p:nvSpPr>
              <p:spPr>
                <a:xfrm rot="-1386000">
                  <a:off x="3199751" y="4824659"/>
                  <a:ext cx="59828" cy="721998"/>
                </a:xfrm>
                <a:custGeom>
                  <a:avLst/>
                  <a:gdLst>
                    <a:gd name="connsiteX0" fmla="*/ 42005 w 59828"/>
                    <a:gd name="connsiteY0" fmla="*/ -149 h 721998"/>
                    <a:gd name="connsiteX1" fmla="*/ 42005 w 59828"/>
                    <a:gd name="connsiteY1" fmla="*/ 721850 h 721998"/>
                    <a:gd name="connsiteX2" fmla="*/ 17431 w 59828"/>
                    <a:gd name="connsiteY2" fmla="*/ 721850 h 721998"/>
                    <a:gd name="connsiteX3" fmla="*/ 17431 w 59828"/>
                    <a:gd name="connsiteY3" fmla="*/ -149 h 721998"/>
                  </a:gdLst>
                  <a:ahLst/>
                  <a:cxnLst>
                    <a:cxn ang="0">
                      <a:pos x="connsiteX0" y="connsiteY0"/>
                    </a:cxn>
                    <a:cxn ang="0">
                      <a:pos x="connsiteX1" y="connsiteY1"/>
                    </a:cxn>
                    <a:cxn ang="0">
                      <a:pos x="connsiteX2" y="connsiteY2"/>
                    </a:cxn>
                    <a:cxn ang="0">
                      <a:pos x="connsiteX3" y="connsiteY3"/>
                    </a:cxn>
                  </a:cxnLst>
                  <a:rect l="l" t="t" r="r" b="b"/>
                  <a:pathLst>
                    <a:path w="59828" h="721998">
                      <a:moveTo>
                        <a:pt x="42005" y="-149"/>
                      </a:moveTo>
                      <a:lnTo>
                        <a:pt x="42005" y="721850"/>
                      </a:lnTo>
                      <a:lnTo>
                        <a:pt x="17431" y="721850"/>
                      </a:lnTo>
                      <a:lnTo>
                        <a:pt x="17431" y="-149"/>
                      </a:lnTo>
                      <a:close/>
                    </a:path>
                  </a:pathLst>
                </a:custGeom>
                <a:solidFill>
                  <a:srgbClr val="6BAF54"/>
                </a:solidFill>
                <a:ln w="642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412" name="Forme libre : forme 411">
                  <a:extLst>
                    <a:ext uri="{FF2B5EF4-FFF2-40B4-BE49-F238E27FC236}">
                      <a16:creationId xmlns:a16="http://schemas.microsoft.com/office/drawing/2014/main" id="{0222734F-4771-4CC5-9960-0586914FF505}"/>
                    </a:ext>
                  </a:extLst>
                </p:cNvPr>
                <p:cNvSpPr/>
                <p:nvPr/>
              </p:nvSpPr>
              <p:spPr>
                <a:xfrm>
                  <a:off x="1648817" y="4082069"/>
                  <a:ext cx="1497651" cy="626080"/>
                </a:xfrm>
                <a:custGeom>
                  <a:avLst/>
                  <a:gdLst>
                    <a:gd name="connsiteX0" fmla="*/ 1443162 w 1497651"/>
                    <a:gd name="connsiteY0" fmla="*/ 616945 h 626080"/>
                    <a:gd name="connsiteX1" fmla="*/ 1497652 w 1497651"/>
                    <a:gd name="connsiteY1" fmla="*/ 199558 h 626080"/>
                    <a:gd name="connsiteX2" fmla="*/ 1274805 w 1497651"/>
                    <a:gd name="connsiteY2" fmla="*/ 72695 h 626080"/>
                    <a:gd name="connsiteX3" fmla="*/ 1109665 w 1497651"/>
                    <a:gd name="connsiteY3" fmla="*/ 0 h 626080"/>
                    <a:gd name="connsiteX4" fmla="*/ 839663 w 1497651"/>
                    <a:gd name="connsiteY4" fmla="*/ 85304 h 626080"/>
                    <a:gd name="connsiteX5" fmla="*/ 453670 w 1497651"/>
                    <a:gd name="connsiteY5" fmla="*/ 127763 h 626080"/>
                    <a:gd name="connsiteX6" fmla="*/ 90515 w 1497651"/>
                    <a:gd name="connsiteY6" fmla="*/ 169837 h 626080"/>
                    <a:gd name="connsiteX7" fmla="*/ 0 w 1497651"/>
                    <a:gd name="connsiteY7" fmla="*/ 304098 h 626080"/>
                    <a:gd name="connsiteX8" fmla="*/ 786332 w 1497651"/>
                    <a:gd name="connsiteY8" fmla="*/ 626080 h 626080"/>
                    <a:gd name="connsiteX9" fmla="*/ 1443162 w 1497651"/>
                    <a:gd name="connsiteY9" fmla="*/ 616945 h 626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97651" h="626080">
                      <a:moveTo>
                        <a:pt x="1443162" y="616945"/>
                      </a:moveTo>
                      <a:lnTo>
                        <a:pt x="1497652" y="199558"/>
                      </a:lnTo>
                      <a:lnTo>
                        <a:pt x="1274805" y="72695"/>
                      </a:lnTo>
                      <a:lnTo>
                        <a:pt x="1109665" y="0"/>
                      </a:lnTo>
                      <a:lnTo>
                        <a:pt x="839663" y="85304"/>
                      </a:lnTo>
                      <a:lnTo>
                        <a:pt x="453670" y="127763"/>
                      </a:lnTo>
                      <a:lnTo>
                        <a:pt x="90515" y="169837"/>
                      </a:lnTo>
                      <a:lnTo>
                        <a:pt x="0" y="304098"/>
                      </a:lnTo>
                      <a:lnTo>
                        <a:pt x="786332" y="626080"/>
                      </a:lnTo>
                      <a:lnTo>
                        <a:pt x="1443162" y="616945"/>
                      </a:lnTo>
                      <a:close/>
                    </a:path>
                  </a:pathLst>
                </a:custGeom>
                <a:solidFill>
                  <a:srgbClr val="C18F4D"/>
                </a:solidFill>
                <a:ln w="642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413" name="Forme libre : forme 412">
                  <a:extLst>
                    <a:ext uri="{FF2B5EF4-FFF2-40B4-BE49-F238E27FC236}">
                      <a16:creationId xmlns:a16="http://schemas.microsoft.com/office/drawing/2014/main" id="{8462A62A-35C3-4C6B-9AED-D4099FFC24C4}"/>
                    </a:ext>
                  </a:extLst>
                </p:cNvPr>
                <p:cNvSpPr/>
                <p:nvPr/>
              </p:nvSpPr>
              <p:spPr>
                <a:xfrm>
                  <a:off x="2780186" y="4630396"/>
                  <a:ext cx="346274" cy="741337"/>
                </a:xfrm>
                <a:custGeom>
                  <a:avLst/>
                  <a:gdLst>
                    <a:gd name="connsiteX0" fmla="*/ 11745 w 346274"/>
                    <a:gd name="connsiteY0" fmla="*/ 11406 h 741337"/>
                    <a:gd name="connsiteX1" fmla="*/ 36577 w 346274"/>
                    <a:gd name="connsiteY1" fmla="*/ 1242 h 741337"/>
                    <a:gd name="connsiteX2" fmla="*/ 61602 w 346274"/>
                    <a:gd name="connsiteY2" fmla="*/ 11792 h 741337"/>
                    <a:gd name="connsiteX3" fmla="*/ 344664 w 346274"/>
                    <a:gd name="connsiteY3" fmla="*/ 704585 h 741337"/>
                    <a:gd name="connsiteX4" fmla="*/ 334113 w 346274"/>
                    <a:gd name="connsiteY4" fmla="*/ 729674 h 741337"/>
                    <a:gd name="connsiteX5" fmla="*/ 309345 w 346274"/>
                    <a:gd name="connsiteY5" fmla="*/ 739774 h 741337"/>
                    <a:gd name="connsiteX6" fmla="*/ 284256 w 346274"/>
                    <a:gd name="connsiteY6" fmla="*/ 729224 h 741337"/>
                    <a:gd name="connsiteX7" fmla="*/ 1195 w 346274"/>
                    <a:gd name="connsiteY7" fmla="*/ 36431 h 741337"/>
                    <a:gd name="connsiteX8" fmla="*/ 11745 w 346274"/>
                    <a:gd name="connsiteY8" fmla="*/ 11406 h 7413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6274" h="741337">
                      <a:moveTo>
                        <a:pt x="11745" y="11406"/>
                      </a:moveTo>
                      <a:lnTo>
                        <a:pt x="36577" y="1242"/>
                      </a:lnTo>
                      <a:cubicBezTo>
                        <a:pt x="46401" y="-2695"/>
                        <a:pt x="57562" y="2007"/>
                        <a:pt x="61602" y="11792"/>
                      </a:cubicBezTo>
                      <a:lnTo>
                        <a:pt x="344664" y="704585"/>
                      </a:lnTo>
                      <a:cubicBezTo>
                        <a:pt x="348646" y="714428"/>
                        <a:pt x="343930" y="725634"/>
                        <a:pt x="334113" y="729674"/>
                      </a:cubicBezTo>
                      <a:lnTo>
                        <a:pt x="309345" y="739774"/>
                      </a:lnTo>
                      <a:cubicBezTo>
                        <a:pt x="299503" y="743757"/>
                        <a:pt x="288296" y="739041"/>
                        <a:pt x="284256" y="729224"/>
                      </a:cubicBezTo>
                      <a:lnTo>
                        <a:pt x="1195" y="36431"/>
                      </a:lnTo>
                      <a:cubicBezTo>
                        <a:pt x="-2743" y="26608"/>
                        <a:pt x="1960" y="15446"/>
                        <a:pt x="11745" y="11406"/>
                      </a:cubicBezTo>
                      <a:close/>
                    </a:path>
                  </a:pathLst>
                </a:custGeom>
                <a:solidFill>
                  <a:srgbClr val="69AA44"/>
                </a:solidFill>
                <a:ln w="642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414" name="Forme libre : forme 413">
                  <a:extLst>
                    <a:ext uri="{FF2B5EF4-FFF2-40B4-BE49-F238E27FC236}">
                      <a16:creationId xmlns:a16="http://schemas.microsoft.com/office/drawing/2014/main" id="{4A251340-78EE-420F-88E4-549DBAEAD85D}"/>
                    </a:ext>
                  </a:extLst>
                </p:cNvPr>
                <p:cNvSpPr/>
                <p:nvPr/>
              </p:nvSpPr>
              <p:spPr>
                <a:xfrm rot="-1861200">
                  <a:off x="2796640" y="4616721"/>
                  <a:ext cx="65232" cy="786781"/>
                </a:xfrm>
                <a:custGeom>
                  <a:avLst/>
                  <a:gdLst>
                    <a:gd name="connsiteX0" fmla="*/ 45801 w 65232"/>
                    <a:gd name="connsiteY0" fmla="*/ -149 h 786781"/>
                    <a:gd name="connsiteX1" fmla="*/ 45801 w 65232"/>
                    <a:gd name="connsiteY1" fmla="*/ 786632 h 786781"/>
                    <a:gd name="connsiteX2" fmla="*/ 19039 w 65232"/>
                    <a:gd name="connsiteY2" fmla="*/ 786632 h 786781"/>
                    <a:gd name="connsiteX3" fmla="*/ 19039 w 65232"/>
                    <a:gd name="connsiteY3" fmla="*/ -149 h 786781"/>
                  </a:gdLst>
                  <a:ahLst/>
                  <a:cxnLst>
                    <a:cxn ang="0">
                      <a:pos x="connsiteX0" y="connsiteY0"/>
                    </a:cxn>
                    <a:cxn ang="0">
                      <a:pos x="connsiteX1" y="connsiteY1"/>
                    </a:cxn>
                    <a:cxn ang="0">
                      <a:pos x="connsiteX2" y="connsiteY2"/>
                    </a:cxn>
                    <a:cxn ang="0">
                      <a:pos x="connsiteX3" y="connsiteY3"/>
                    </a:cxn>
                  </a:cxnLst>
                  <a:rect l="l" t="t" r="r" b="b"/>
                  <a:pathLst>
                    <a:path w="65232" h="786781">
                      <a:moveTo>
                        <a:pt x="45801" y="-149"/>
                      </a:moveTo>
                      <a:lnTo>
                        <a:pt x="45801" y="786632"/>
                      </a:lnTo>
                      <a:lnTo>
                        <a:pt x="19039" y="786632"/>
                      </a:lnTo>
                      <a:lnTo>
                        <a:pt x="19039" y="-149"/>
                      </a:lnTo>
                      <a:close/>
                    </a:path>
                  </a:pathLst>
                </a:custGeom>
                <a:solidFill>
                  <a:srgbClr val="69AA44"/>
                </a:solidFill>
                <a:ln w="642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415" name="Forme libre : forme 414">
                  <a:extLst>
                    <a:ext uri="{FF2B5EF4-FFF2-40B4-BE49-F238E27FC236}">
                      <a16:creationId xmlns:a16="http://schemas.microsoft.com/office/drawing/2014/main" id="{911075B7-52F4-427F-AF90-7A2533081168}"/>
                    </a:ext>
                  </a:extLst>
                </p:cNvPr>
                <p:cNvSpPr/>
                <p:nvPr/>
              </p:nvSpPr>
              <p:spPr>
                <a:xfrm>
                  <a:off x="1548587" y="3582208"/>
                  <a:ext cx="526951" cy="406229"/>
                </a:xfrm>
                <a:custGeom>
                  <a:avLst/>
                  <a:gdLst>
                    <a:gd name="connsiteX0" fmla="*/ 512724 w 526951"/>
                    <a:gd name="connsiteY0" fmla="*/ 374135 h 406229"/>
                    <a:gd name="connsiteX1" fmla="*/ 213129 w 526951"/>
                    <a:gd name="connsiteY1" fmla="*/ 317652 h 406229"/>
                    <a:gd name="connsiteX2" fmla="*/ -196 w 526951"/>
                    <a:gd name="connsiteY2" fmla="*/ -149 h 406229"/>
                    <a:gd name="connsiteX3" fmla="*/ 372351 w 526951"/>
                    <a:gd name="connsiteY3" fmla="*/ 103554 h 406229"/>
                    <a:gd name="connsiteX4" fmla="*/ 512724 w 526951"/>
                    <a:gd name="connsiteY4" fmla="*/ 374135 h 4062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6951" h="406229">
                      <a:moveTo>
                        <a:pt x="512724" y="374135"/>
                      </a:moveTo>
                      <a:cubicBezTo>
                        <a:pt x="468720" y="433256"/>
                        <a:pt x="334652" y="407974"/>
                        <a:pt x="213129" y="317652"/>
                      </a:cubicBezTo>
                      <a:cubicBezTo>
                        <a:pt x="91606" y="227330"/>
                        <a:pt x="-196" y="-149"/>
                        <a:pt x="-196" y="-149"/>
                      </a:cubicBezTo>
                      <a:cubicBezTo>
                        <a:pt x="-196" y="-149"/>
                        <a:pt x="250699" y="13232"/>
                        <a:pt x="372351" y="103554"/>
                      </a:cubicBezTo>
                      <a:cubicBezTo>
                        <a:pt x="494003" y="193877"/>
                        <a:pt x="556662" y="315014"/>
                        <a:pt x="512724" y="374135"/>
                      </a:cubicBezTo>
                      <a:close/>
                    </a:path>
                  </a:pathLst>
                </a:custGeom>
                <a:solidFill>
                  <a:srgbClr val="93D36A"/>
                </a:solidFill>
                <a:ln w="642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416" name="Forme libre : forme 415">
                  <a:extLst>
                    <a:ext uri="{FF2B5EF4-FFF2-40B4-BE49-F238E27FC236}">
                      <a16:creationId xmlns:a16="http://schemas.microsoft.com/office/drawing/2014/main" id="{C83F9719-DD9D-48A6-B1E7-D014BB67C4A8}"/>
                    </a:ext>
                  </a:extLst>
                </p:cNvPr>
                <p:cNvSpPr/>
                <p:nvPr/>
              </p:nvSpPr>
              <p:spPr>
                <a:xfrm>
                  <a:off x="1548394" y="3582208"/>
                  <a:ext cx="511311" cy="406222"/>
                </a:xfrm>
                <a:custGeom>
                  <a:avLst/>
                  <a:gdLst>
                    <a:gd name="connsiteX0" fmla="*/ 511115 w 511311"/>
                    <a:gd name="connsiteY0" fmla="*/ 376194 h 406222"/>
                    <a:gd name="connsiteX1" fmla="*/ 213129 w 511311"/>
                    <a:gd name="connsiteY1" fmla="*/ 317652 h 406222"/>
                    <a:gd name="connsiteX2" fmla="*/ -196 w 511311"/>
                    <a:gd name="connsiteY2" fmla="*/ -149 h 406222"/>
                    <a:gd name="connsiteX3" fmla="*/ 5336 w 511311"/>
                    <a:gd name="connsiteY3" fmla="*/ 172 h 406222"/>
                  </a:gdLst>
                  <a:ahLst/>
                  <a:cxnLst>
                    <a:cxn ang="0">
                      <a:pos x="connsiteX0" y="connsiteY0"/>
                    </a:cxn>
                    <a:cxn ang="0">
                      <a:pos x="connsiteX1" y="connsiteY1"/>
                    </a:cxn>
                    <a:cxn ang="0">
                      <a:pos x="connsiteX2" y="connsiteY2"/>
                    </a:cxn>
                    <a:cxn ang="0">
                      <a:pos x="connsiteX3" y="connsiteY3"/>
                    </a:cxn>
                  </a:cxnLst>
                  <a:rect l="l" t="t" r="r" b="b"/>
                  <a:pathLst>
                    <a:path w="511311" h="406222">
                      <a:moveTo>
                        <a:pt x="511115" y="376194"/>
                      </a:moveTo>
                      <a:cubicBezTo>
                        <a:pt x="465568" y="432613"/>
                        <a:pt x="333173" y="406945"/>
                        <a:pt x="213129" y="317652"/>
                      </a:cubicBezTo>
                      <a:cubicBezTo>
                        <a:pt x="91670" y="227587"/>
                        <a:pt x="-196" y="-149"/>
                        <a:pt x="-196" y="-149"/>
                      </a:cubicBezTo>
                      <a:lnTo>
                        <a:pt x="5336" y="172"/>
                      </a:lnTo>
                      <a:close/>
                    </a:path>
                  </a:pathLst>
                </a:custGeom>
                <a:solidFill>
                  <a:srgbClr val="6BAF54"/>
                </a:solidFill>
                <a:ln w="642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417" name="Forme libre : forme 416">
                  <a:extLst>
                    <a:ext uri="{FF2B5EF4-FFF2-40B4-BE49-F238E27FC236}">
                      <a16:creationId xmlns:a16="http://schemas.microsoft.com/office/drawing/2014/main" id="{7F9B5769-5EF5-43AB-AEC7-6B0B32AD3374}"/>
                    </a:ext>
                  </a:extLst>
                </p:cNvPr>
                <p:cNvSpPr/>
                <p:nvPr/>
              </p:nvSpPr>
              <p:spPr>
                <a:xfrm>
                  <a:off x="2673458" y="2963398"/>
                  <a:ext cx="368564" cy="1120643"/>
                </a:xfrm>
                <a:custGeom>
                  <a:avLst/>
                  <a:gdLst>
                    <a:gd name="connsiteX0" fmla="*/ 316552 w 368564"/>
                    <a:gd name="connsiteY0" fmla="*/ -149 h 1120643"/>
                    <a:gd name="connsiteX1" fmla="*/ 349876 w 368564"/>
                    <a:gd name="connsiteY1" fmla="*/ 670449 h 1120643"/>
                    <a:gd name="connsiteX2" fmla="*/ 87915 w 368564"/>
                    <a:gd name="connsiteY2" fmla="*/ 1119294 h 1120643"/>
                    <a:gd name="connsiteX3" fmla="*/ 29373 w 368564"/>
                    <a:gd name="connsiteY3" fmla="*/ 602900 h 1120643"/>
                    <a:gd name="connsiteX4" fmla="*/ 316552 w 368564"/>
                    <a:gd name="connsiteY4" fmla="*/ -149 h 11206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564" h="1120643">
                      <a:moveTo>
                        <a:pt x="316552" y="-149"/>
                      </a:moveTo>
                      <a:cubicBezTo>
                        <a:pt x="316552" y="-149"/>
                        <a:pt x="405973" y="403921"/>
                        <a:pt x="349876" y="670449"/>
                      </a:cubicBezTo>
                      <a:cubicBezTo>
                        <a:pt x="293778" y="936977"/>
                        <a:pt x="176179" y="1137950"/>
                        <a:pt x="87915" y="1119294"/>
                      </a:cubicBezTo>
                      <a:cubicBezTo>
                        <a:pt x="-348" y="1100638"/>
                        <a:pt x="-26918" y="869428"/>
                        <a:pt x="29373" y="602900"/>
                      </a:cubicBezTo>
                      <a:cubicBezTo>
                        <a:pt x="85664" y="336372"/>
                        <a:pt x="316552" y="-149"/>
                        <a:pt x="316552" y="-149"/>
                      </a:cubicBezTo>
                      <a:close/>
                    </a:path>
                  </a:pathLst>
                </a:custGeom>
                <a:solidFill>
                  <a:srgbClr val="93D36A"/>
                </a:solidFill>
                <a:ln w="642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418" name="Forme libre : forme 417">
                  <a:extLst>
                    <a:ext uri="{FF2B5EF4-FFF2-40B4-BE49-F238E27FC236}">
                      <a16:creationId xmlns:a16="http://schemas.microsoft.com/office/drawing/2014/main" id="{6840DE3A-AE02-46F4-A42E-E5204FABF39C}"/>
                    </a:ext>
                  </a:extLst>
                </p:cNvPr>
                <p:cNvSpPr/>
                <p:nvPr/>
              </p:nvSpPr>
              <p:spPr>
                <a:xfrm>
                  <a:off x="2673327" y="2963398"/>
                  <a:ext cx="318808" cy="1118671"/>
                </a:xfrm>
                <a:custGeom>
                  <a:avLst/>
                  <a:gdLst>
                    <a:gd name="connsiteX0" fmla="*/ 316682 w 318808"/>
                    <a:gd name="connsiteY0" fmla="*/ -149 h 1118671"/>
                    <a:gd name="connsiteX1" fmla="*/ 318612 w 318808"/>
                    <a:gd name="connsiteY1" fmla="*/ 8857 h 1118671"/>
                    <a:gd name="connsiteX2" fmla="*/ 84958 w 318808"/>
                    <a:gd name="connsiteY2" fmla="*/ 1118522 h 1118671"/>
                    <a:gd name="connsiteX3" fmla="*/ 29310 w 318808"/>
                    <a:gd name="connsiteY3" fmla="*/ 602900 h 1118671"/>
                    <a:gd name="connsiteX4" fmla="*/ 316682 w 318808"/>
                    <a:gd name="connsiteY4" fmla="*/ -149 h 11186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8808" h="1118671">
                      <a:moveTo>
                        <a:pt x="316682" y="-149"/>
                      </a:moveTo>
                      <a:cubicBezTo>
                        <a:pt x="316682" y="-149"/>
                        <a:pt x="317390" y="3003"/>
                        <a:pt x="318612" y="8857"/>
                      </a:cubicBezTo>
                      <a:lnTo>
                        <a:pt x="84958" y="1118522"/>
                      </a:lnTo>
                      <a:cubicBezTo>
                        <a:pt x="-1119" y="1095105"/>
                        <a:pt x="-26144" y="866276"/>
                        <a:pt x="29310" y="602900"/>
                      </a:cubicBezTo>
                      <a:cubicBezTo>
                        <a:pt x="85408" y="336115"/>
                        <a:pt x="316682" y="-149"/>
                        <a:pt x="316682" y="-149"/>
                      </a:cubicBezTo>
                      <a:close/>
                    </a:path>
                  </a:pathLst>
                </a:custGeom>
                <a:solidFill>
                  <a:srgbClr val="6BAF54"/>
                </a:solidFill>
                <a:ln w="642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419" name="Forme libre : forme 418">
                  <a:extLst>
                    <a:ext uri="{FF2B5EF4-FFF2-40B4-BE49-F238E27FC236}">
                      <a16:creationId xmlns:a16="http://schemas.microsoft.com/office/drawing/2014/main" id="{3DBAEA34-43FD-41A4-AF18-A5A499E4E982}"/>
                    </a:ext>
                  </a:extLst>
                </p:cNvPr>
                <p:cNvSpPr/>
                <p:nvPr/>
              </p:nvSpPr>
              <p:spPr>
                <a:xfrm>
                  <a:off x="2413922" y="3026507"/>
                  <a:ext cx="447740" cy="1559808"/>
                </a:xfrm>
                <a:custGeom>
                  <a:avLst/>
                  <a:gdLst>
                    <a:gd name="connsiteX0" fmla="*/ 200259 w 447740"/>
                    <a:gd name="connsiteY0" fmla="*/ -149 h 1559808"/>
                    <a:gd name="connsiteX1" fmla="*/ 447294 w 447740"/>
                    <a:gd name="connsiteY1" fmla="*/ 882616 h 1559808"/>
                    <a:gd name="connsiteX2" fmla="*/ 234162 w 447740"/>
                    <a:gd name="connsiteY2" fmla="*/ 1559647 h 1559808"/>
                    <a:gd name="connsiteX3" fmla="*/ -71 w 447740"/>
                    <a:gd name="connsiteY3" fmla="*/ 889628 h 1559808"/>
                    <a:gd name="connsiteX4" fmla="*/ 200259 w 447740"/>
                    <a:gd name="connsiteY4" fmla="*/ -149 h 15598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7740" h="1559808">
                      <a:moveTo>
                        <a:pt x="200259" y="-149"/>
                      </a:moveTo>
                      <a:cubicBezTo>
                        <a:pt x="200259" y="-149"/>
                        <a:pt x="441504" y="510841"/>
                        <a:pt x="447294" y="882616"/>
                      </a:cubicBezTo>
                      <a:cubicBezTo>
                        <a:pt x="453084" y="1254391"/>
                        <a:pt x="357680" y="1557460"/>
                        <a:pt x="234162" y="1559647"/>
                      </a:cubicBezTo>
                      <a:cubicBezTo>
                        <a:pt x="110644" y="1561835"/>
                        <a:pt x="5847" y="1261468"/>
                        <a:pt x="-71" y="889628"/>
                      </a:cubicBezTo>
                      <a:cubicBezTo>
                        <a:pt x="-5990" y="517789"/>
                        <a:pt x="200259" y="-149"/>
                        <a:pt x="200259" y="-149"/>
                      </a:cubicBezTo>
                      <a:close/>
                    </a:path>
                  </a:pathLst>
                </a:custGeom>
                <a:solidFill>
                  <a:srgbClr val="93D36A"/>
                </a:solidFill>
                <a:ln w="642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420" name="Forme libre : forme 419">
                  <a:extLst>
                    <a:ext uri="{FF2B5EF4-FFF2-40B4-BE49-F238E27FC236}">
                      <a16:creationId xmlns:a16="http://schemas.microsoft.com/office/drawing/2014/main" id="{468D187A-EB48-43D3-B142-8FD481C0D643}"/>
                    </a:ext>
                  </a:extLst>
                </p:cNvPr>
                <p:cNvSpPr/>
                <p:nvPr/>
              </p:nvSpPr>
              <p:spPr>
                <a:xfrm>
                  <a:off x="2413926" y="2752532"/>
                  <a:ext cx="257730" cy="1833642"/>
                </a:xfrm>
                <a:custGeom>
                  <a:avLst/>
                  <a:gdLst>
                    <a:gd name="connsiteX0" fmla="*/ -75 w 257730"/>
                    <a:gd name="connsiteY0" fmla="*/ 1163603 h 1833642"/>
                    <a:gd name="connsiteX1" fmla="*/ 190863 w 257730"/>
                    <a:gd name="connsiteY1" fmla="*/ 298401 h 1833642"/>
                    <a:gd name="connsiteX2" fmla="*/ 181342 w 257730"/>
                    <a:gd name="connsiteY2" fmla="*/ 257679 h 1833642"/>
                    <a:gd name="connsiteX3" fmla="*/ 175616 w 257730"/>
                    <a:gd name="connsiteY3" fmla="*/ 255491 h 1833642"/>
                    <a:gd name="connsiteX4" fmla="*/ 153100 w 257730"/>
                    <a:gd name="connsiteY4" fmla="*/ 244877 h 1833642"/>
                    <a:gd name="connsiteX5" fmla="*/ 134701 w 257730"/>
                    <a:gd name="connsiteY5" fmla="*/ 234905 h 1833642"/>
                    <a:gd name="connsiteX6" fmla="*/ 125058 w 257730"/>
                    <a:gd name="connsiteY6" fmla="*/ 217574 h 1833642"/>
                    <a:gd name="connsiteX7" fmla="*/ 126338 w 257730"/>
                    <a:gd name="connsiteY7" fmla="*/ 214512 h 1833642"/>
                    <a:gd name="connsiteX8" fmla="*/ 144865 w 257730"/>
                    <a:gd name="connsiteY8" fmla="*/ 209159 h 1833642"/>
                    <a:gd name="connsiteX9" fmla="*/ 146731 w 257730"/>
                    <a:gd name="connsiteY9" fmla="*/ 210395 h 1833642"/>
                    <a:gd name="connsiteX10" fmla="*/ 165516 w 257730"/>
                    <a:gd name="connsiteY10" fmla="*/ 218565 h 1833642"/>
                    <a:gd name="connsiteX11" fmla="*/ 171949 w 257730"/>
                    <a:gd name="connsiteY11" fmla="*/ 222103 h 1833642"/>
                    <a:gd name="connsiteX12" fmla="*/ 160820 w 257730"/>
                    <a:gd name="connsiteY12" fmla="*/ 182410 h 1833642"/>
                    <a:gd name="connsiteX13" fmla="*/ 103500 w 257730"/>
                    <a:gd name="connsiteY13" fmla="*/ 16240 h 1833642"/>
                    <a:gd name="connsiteX14" fmla="*/ 111451 w 257730"/>
                    <a:gd name="connsiteY14" fmla="*/ 479 h 1833642"/>
                    <a:gd name="connsiteX15" fmla="*/ 126467 w 257730"/>
                    <a:gd name="connsiteY15" fmla="*/ 6655 h 1833642"/>
                    <a:gd name="connsiteX16" fmla="*/ 160563 w 257730"/>
                    <a:gd name="connsiteY16" fmla="*/ 89708 h 1833642"/>
                    <a:gd name="connsiteX17" fmla="*/ 172721 w 257730"/>
                    <a:gd name="connsiteY17" fmla="*/ 74075 h 1833642"/>
                    <a:gd name="connsiteX18" fmla="*/ 194980 w 257730"/>
                    <a:gd name="connsiteY18" fmla="*/ 90866 h 1833642"/>
                    <a:gd name="connsiteX19" fmla="*/ 185395 w 257730"/>
                    <a:gd name="connsiteY19" fmla="*/ 107528 h 1833642"/>
                    <a:gd name="connsiteX20" fmla="*/ 182564 w 257730"/>
                    <a:gd name="connsiteY20" fmla="*/ 113253 h 1833642"/>
                    <a:gd name="connsiteX21" fmla="*/ 178769 w 257730"/>
                    <a:gd name="connsiteY21" fmla="*/ 133003 h 1833642"/>
                    <a:gd name="connsiteX22" fmla="*/ 176903 w 257730"/>
                    <a:gd name="connsiteY22" fmla="*/ 138471 h 1833642"/>
                    <a:gd name="connsiteX23" fmla="*/ 182693 w 257730"/>
                    <a:gd name="connsiteY23" fmla="*/ 156870 h 1833642"/>
                    <a:gd name="connsiteX24" fmla="*/ 222321 w 257730"/>
                    <a:gd name="connsiteY24" fmla="*/ 309659 h 1833642"/>
                    <a:gd name="connsiteX25" fmla="*/ 257511 w 257730"/>
                    <a:gd name="connsiteY25" fmla="*/ 624179 h 1833642"/>
                    <a:gd name="connsiteX26" fmla="*/ 226889 w 257730"/>
                    <a:gd name="connsiteY26" fmla="*/ 1005475 h 1833642"/>
                    <a:gd name="connsiteX27" fmla="*/ 205016 w 257730"/>
                    <a:gd name="connsiteY27" fmla="*/ 851078 h 1833642"/>
                    <a:gd name="connsiteX28" fmla="*/ 207075 w 257730"/>
                    <a:gd name="connsiteY28" fmla="*/ 382869 h 1833642"/>
                    <a:gd name="connsiteX29" fmla="*/ 229784 w 257730"/>
                    <a:gd name="connsiteY29" fmla="*/ 1833494 h 1833642"/>
                    <a:gd name="connsiteX30" fmla="*/ -75 w 257730"/>
                    <a:gd name="connsiteY30" fmla="*/ 1163603 h 18336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257730" h="1833642">
                      <a:moveTo>
                        <a:pt x="-75" y="1163603"/>
                      </a:moveTo>
                      <a:cubicBezTo>
                        <a:pt x="-5157" y="839885"/>
                        <a:pt x="150527" y="405321"/>
                        <a:pt x="190863" y="298401"/>
                      </a:cubicBezTo>
                      <a:cubicBezTo>
                        <a:pt x="187839" y="284762"/>
                        <a:pt x="184430" y="271188"/>
                        <a:pt x="181342" y="257679"/>
                      </a:cubicBezTo>
                      <a:cubicBezTo>
                        <a:pt x="179315" y="257312"/>
                        <a:pt x="177373" y="256572"/>
                        <a:pt x="175616" y="255491"/>
                      </a:cubicBezTo>
                      <a:cubicBezTo>
                        <a:pt x="168604" y="251245"/>
                        <a:pt x="160434" y="248415"/>
                        <a:pt x="153100" y="244877"/>
                      </a:cubicBezTo>
                      <a:cubicBezTo>
                        <a:pt x="146577" y="242335"/>
                        <a:pt x="140395" y="238984"/>
                        <a:pt x="134701" y="234905"/>
                      </a:cubicBezTo>
                      <a:cubicBezTo>
                        <a:pt x="127251" y="232782"/>
                        <a:pt x="122935" y="225024"/>
                        <a:pt x="125058" y="217574"/>
                      </a:cubicBezTo>
                      <a:cubicBezTo>
                        <a:pt x="125360" y="216506"/>
                        <a:pt x="125791" y="215477"/>
                        <a:pt x="126338" y="214512"/>
                      </a:cubicBezTo>
                      <a:cubicBezTo>
                        <a:pt x="129979" y="207918"/>
                        <a:pt x="138271" y="205518"/>
                        <a:pt x="144865" y="209159"/>
                      </a:cubicBezTo>
                      <a:cubicBezTo>
                        <a:pt x="145522" y="209520"/>
                        <a:pt x="146146" y="209931"/>
                        <a:pt x="146731" y="210395"/>
                      </a:cubicBezTo>
                      <a:cubicBezTo>
                        <a:pt x="153306" y="212331"/>
                        <a:pt x="159617" y="215072"/>
                        <a:pt x="165516" y="218565"/>
                      </a:cubicBezTo>
                      <a:cubicBezTo>
                        <a:pt x="167768" y="219658"/>
                        <a:pt x="169955" y="220881"/>
                        <a:pt x="171949" y="222103"/>
                      </a:cubicBezTo>
                      <a:cubicBezTo>
                        <a:pt x="168347" y="208851"/>
                        <a:pt x="164680" y="195598"/>
                        <a:pt x="160820" y="182410"/>
                      </a:cubicBezTo>
                      <a:cubicBezTo>
                        <a:pt x="144158" y="126119"/>
                        <a:pt x="123186" y="71501"/>
                        <a:pt x="103500" y="16240"/>
                      </a:cubicBezTo>
                      <a:cubicBezTo>
                        <a:pt x="101345" y="9691"/>
                        <a:pt x="104903" y="2640"/>
                        <a:pt x="111451" y="479"/>
                      </a:cubicBezTo>
                      <a:cubicBezTo>
                        <a:pt x="117293" y="-1445"/>
                        <a:pt x="123668" y="1174"/>
                        <a:pt x="126467" y="6655"/>
                      </a:cubicBezTo>
                      <a:cubicBezTo>
                        <a:pt x="139301" y="33713"/>
                        <a:pt x="150681" y="61440"/>
                        <a:pt x="160563" y="89708"/>
                      </a:cubicBezTo>
                      <a:cubicBezTo>
                        <a:pt x="163432" y="83680"/>
                        <a:pt x="167581" y="78340"/>
                        <a:pt x="172721" y="74075"/>
                      </a:cubicBezTo>
                      <a:cubicBezTo>
                        <a:pt x="183594" y="65197"/>
                        <a:pt x="201349" y="77742"/>
                        <a:pt x="194980" y="90866"/>
                      </a:cubicBezTo>
                      <a:cubicBezTo>
                        <a:pt x="192336" y="96720"/>
                        <a:pt x="189126" y="102297"/>
                        <a:pt x="185395" y="107528"/>
                      </a:cubicBezTo>
                      <a:cubicBezTo>
                        <a:pt x="184713" y="109554"/>
                        <a:pt x="183761" y="111484"/>
                        <a:pt x="182564" y="113253"/>
                      </a:cubicBezTo>
                      <a:cubicBezTo>
                        <a:pt x="180750" y="119718"/>
                        <a:pt x="179483" y="126325"/>
                        <a:pt x="178769" y="133003"/>
                      </a:cubicBezTo>
                      <a:cubicBezTo>
                        <a:pt x="178621" y="134952"/>
                        <a:pt x="177977" y="136837"/>
                        <a:pt x="176903" y="138471"/>
                      </a:cubicBezTo>
                      <a:cubicBezTo>
                        <a:pt x="178897" y="144904"/>
                        <a:pt x="180763" y="150759"/>
                        <a:pt x="182693" y="156870"/>
                      </a:cubicBezTo>
                      <a:cubicBezTo>
                        <a:pt x="198261" y="207114"/>
                        <a:pt x="211642" y="258129"/>
                        <a:pt x="222321" y="309659"/>
                      </a:cubicBezTo>
                      <a:cubicBezTo>
                        <a:pt x="244008" y="413144"/>
                        <a:pt x="255793" y="518462"/>
                        <a:pt x="257511" y="624179"/>
                      </a:cubicBezTo>
                      <a:cubicBezTo>
                        <a:pt x="258412" y="683943"/>
                        <a:pt x="232229" y="945839"/>
                        <a:pt x="226889" y="1005475"/>
                      </a:cubicBezTo>
                      <a:cubicBezTo>
                        <a:pt x="225281" y="1022909"/>
                        <a:pt x="180699" y="982316"/>
                        <a:pt x="205016" y="851078"/>
                      </a:cubicBezTo>
                      <a:cubicBezTo>
                        <a:pt x="230363" y="713922"/>
                        <a:pt x="229977" y="520475"/>
                        <a:pt x="207075" y="382869"/>
                      </a:cubicBezTo>
                      <a:lnTo>
                        <a:pt x="229784" y="1833494"/>
                      </a:lnTo>
                      <a:cubicBezTo>
                        <a:pt x="108132" y="1828154"/>
                        <a:pt x="5844" y="1531262"/>
                        <a:pt x="-75" y="1163603"/>
                      </a:cubicBezTo>
                      <a:close/>
                    </a:path>
                  </a:pathLst>
                </a:custGeom>
                <a:solidFill>
                  <a:srgbClr val="6BAF54"/>
                </a:solidFill>
                <a:ln w="642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421" name="Forme libre : forme 420">
                  <a:extLst>
                    <a:ext uri="{FF2B5EF4-FFF2-40B4-BE49-F238E27FC236}">
                      <a16:creationId xmlns:a16="http://schemas.microsoft.com/office/drawing/2014/main" id="{39898B92-A3BA-46A9-A76A-343F5EB4AD6F}"/>
                    </a:ext>
                  </a:extLst>
                </p:cNvPr>
                <p:cNvSpPr/>
                <p:nvPr/>
              </p:nvSpPr>
              <p:spPr>
                <a:xfrm>
                  <a:off x="1818589" y="3441514"/>
                  <a:ext cx="1047275" cy="1204699"/>
                </a:xfrm>
                <a:custGeom>
                  <a:avLst/>
                  <a:gdLst>
                    <a:gd name="connsiteX0" fmla="*/ 750688 w 1047275"/>
                    <a:gd name="connsiteY0" fmla="*/ 526088 h 1204699"/>
                    <a:gd name="connsiteX1" fmla="*/ 1014450 w 1047275"/>
                    <a:gd name="connsiteY1" fmla="*/ 1184591 h 1204699"/>
                    <a:gd name="connsiteX2" fmla="*/ 408827 w 1047275"/>
                    <a:gd name="connsiteY2" fmla="*/ 815068 h 1204699"/>
                    <a:gd name="connsiteX3" fmla="*/ -196 w 1047275"/>
                    <a:gd name="connsiteY3" fmla="*/ -149 h 1204699"/>
                    <a:gd name="connsiteX4" fmla="*/ 750688 w 1047275"/>
                    <a:gd name="connsiteY4" fmla="*/ 526088 h 12046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47275" h="1204699">
                      <a:moveTo>
                        <a:pt x="750688" y="526088"/>
                      </a:moveTo>
                      <a:cubicBezTo>
                        <a:pt x="990840" y="809985"/>
                        <a:pt x="1109083" y="1105077"/>
                        <a:pt x="1014450" y="1184591"/>
                      </a:cubicBezTo>
                      <a:cubicBezTo>
                        <a:pt x="919817" y="1264106"/>
                        <a:pt x="648979" y="1098965"/>
                        <a:pt x="408827" y="815068"/>
                      </a:cubicBezTo>
                      <a:cubicBezTo>
                        <a:pt x="168675" y="531170"/>
                        <a:pt x="-196" y="-149"/>
                        <a:pt x="-196" y="-149"/>
                      </a:cubicBezTo>
                      <a:cubicBezTo>
                        <a:pt x="-196" y="-149"/>
                        <a:pt x="510472" y="242190"/>
                        <a:pt x="750688" y="526088"/>
                      </a:cubicBezTo>
                      <a:close/>
                    </a:path>
                  </a:pathLst>
                </a:custGeom>
                <a:solidFill>
                  <a:srgbClr val="93D36A"/>
                </a:solidFill>
                <a:ln w="642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422" name="Forme libre : forme 421">
                  <a:extLst>
                    <a:ext uri="{FF2B5EF4-FFF2-40B4-BE49-F238E27FC236}">
                      <a16:creationId xmlns:a16="http://schemas.microsoft.com/office/drawing/2014/main" id="{542D1E57-6880-4C64-9E0D-D11ED24BC98C}"/>
                    </a:ext>
                  </a:extLst>
                </p:cNvPr>
                <p:cNvSpPr/>
                <p:nvPr/>
              </p:nvSpPr>
              <p:spPr>
                <a:xfrm>
                  <a:off x="1533544" y="3311612"/>
                  <a:ext cx="1296539" cy="1334679"/>
                </a:xfrm>
                <a:custGeom>
                  <a:avLst/>
                  <a:gdLst>
                    <a:gd name="connsiteX0" fmla="*/ 21537 w 1296539"/>
                    <a:gd name="connsiteY0" fmla="*/ 8294 h 1334679"/>
                    <a:gd name="connsiteX1" fmla="*/ 73518 w 1296539"/>
                    <a:gd name="connsiteY1" fmla="*/ 41232 h 1334679"/>
                    <a:gd name="connsiteX2" fmla="*/ 60651 w 1296539"/>
                    <a:gd name="connsiteY2" fmla="*/ 19359 h 1334679"/>
                    <a:gd name="connsiteX3" fmla="*/ 85033 w 1296539"/>
                    <a:gd name="connsiteY3" fmla="*/ 5077 h 1334679"/>
                    <a:gd name="connsiteX4" fmla="*/ 118293 w 1296539"/>
                    <a:gd name="connsiteY4" fmla="*/ 57444 h 1334679"/>
                    <a:gd name="connsiteX5" fmla="*/ 118679 w 1296539"/>
                    <a:gd name="connsiteY5" fmla="*/ 72884 h 1334679"/>
                    <a:gd name="connsiteX6" fmla="*/ 125691 w 1296539"/>
                    <a:gd name="connsiteY6" fmla="*/ 77901 h 1334679"/>
                    <a:gd name="connsiteX7" fmla="*/ 174455 w 1296539"/>
                    <a:gd name="connsiteY7" fmla="*/ 115664 h 1334679"/>
                    <a:gd name="connsiteX8" fmla="*/ 170209 w 1296539"/>
                    <a:gd name="connsiteY8" fmla="*/ 71661 h 1334679"/>
                    <a:gd name="connsiteX9" fmla="*/ 196456 w 1296539"/>
                    <a:gd name="connsiteY9" fmla="*/ 71661 h 1334679"/>
                    <a:gd name="connsiteX10" fmla="*/ 206042 w 1296539"/>
                    <a:gd name="connsiteY10" fmla="*/ 115343 h 1334679"/>
                    <a:gd name="connsiteX11" fmla="*/ 215499 w 1296539"/>
                    <a:gd name="connsiteY11" fmla="*/ 150018 h 1334679"/>
                    <a:gd name="connsiteX12" fmla="*/ 223026 w 1296539"/>
                    <a:gd name="connsiteY12" fmla="*/ 156451 h 1334679"/>
                    <a:gd name="connsiteX13" fmla="*/ 332390 w 1296539"/>
                    <a:gd name="connsiteY13" fmla="*/ 262663 h 1334679"/>
                    <a:gd name="connsiteX14" fmla="*/ 285492 w 1296539"/>
                    <a:gd name="connsiteY14" fmla="*/ 129689 h 1334679"/>
                    <a:gd name="connsiteX15" fmla="*/ 296815 w 1296539"/>
                    <a:gd name="connsiteY15" fmla="*/ 135157 h 1334679"/>
                    <a:gd name="connsiteX16" fmla="*/ 1296343 w 1296539"/>
                    <a:gd name="connsiteY16" fmla="*/ 1317195 h 1334679"/>
                    <a:gd name="connsiteX17" fmla="*/ 694130 w 1296539"/>
                    <a:gd name="connsiteY17" fmla="*/ 944970 h 1334679"/>
                    <a:gd name="connsiteX18" fmla="*/ 364106 w 1296539"/>
                    <a:gd name="connsiteY18" fmla="*/ 345394 h 1334679"/>
                    <a:gd name="connsiteX19" fmla="*/ 302154 w 1296539"/>
                    <a:gd name="connsiteY19" fmla="*/ 275272 h 1334679"/>
                    <a:gd name="connsiteX20" fmla="*/ 261110 w 1296539"/>
                    <a:gd name="connsiteY20" fmla="*/ 232170 h 1334679"/>
                    <a:gd name="connsiteX21" fmla="*/ 250238 w 1296539"/>
                    <a:gd name="connsiteY21" fmla="*/ 231655 h 1334679"/>
                    <a:gd name="connsiteX22" fmla="*/ 201281 w 1296539"/>
                    <a:gd name="connsiteY22" fmla="*/ 228503 h 1334679"/>
                    <a:gd name="connsiteX23" fmla="*/ 194141 w 1296539"/>
                    <a:gd name="connsiteY23" fmla="*/ 201870 h 1334679"/>
                    <a:gd name="connsiteX24" fmla="*/ 224698 w 1296539"/>
                    <a:gd name="connsiteY24" fmla="*/ 197623 h 1334679"/>
                    <a:gd name="connsiteX25" fmla="*/ 121317 w 1296539"/>
                    <a:gd name="connsiteY25" fmla="*/ 111354 h 1334679"/>
                    <a:gd name="connsiteX26" fmla="*/ 67406 w 1296539"/>
                    <a:gd name="connsiteY26" fmla="*/ 71919 h 1334679"/>
                    <a:gd name="connsiteX27" fmla="*/ 7899 w 1296539"/>
                    <a:gd name="connsiteY27" fmla="*/ 32354 h 1334679"/>
                    <a:gd name="connsiteX28" fmla="*/ 21537 w 1296539"/>
                    <a:gd name="connsiteY28" fmla="*/ 8294 h 1334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296539" h="1334679">
                      <a:moveTo>
                        <a:pt x="21537" y="8294"/>
                      </a:moveTo>
                      <a:cubicBezTo>
                        <a:pt x="38264" y="20067"/>
                        <a:pt x="56470" y="29846"/>
                        <a:pt x="73518" y="41232"/>
                      </a:cubicBezTo>
                      <a:cubicBezTo>
                        <a:pt x="68950" y="34091"/>
                        <a:pt x="64511" y="26886"/>
                        <a:pt x="60651" y="19359"/>
                      </a:cubicBezTo>
                      <a:cubicBezTo>
                        <a:pt x="52996" y="5142"/>
                        <a:pt x="75576" y="-7660"/>
                        <a:pt x="85033" y="5077"/>
                      </a:cubicBezTo>
                      <a:cubicBezTo>
                        <a:pt x="97385" y="21740"/>
                        <a:pt x="107228" y="40010"/>
                        <a:pt x="118293" y="57444"/>
                      </a:cubicBezTo>
                      <a:cubicBezTo>
                        <a:pt x="121368" y="62089"/>
                        <a:pt x="121522" y="68091"/>
                        <a:pt x="118679" y="72884"/>
                      </a:cubicBezTo>
                      <a:lnTo>
                        <a:pt x="125691" y="77901"/>
                      </a:lnTo>
                      <a:cubicBezTo>
                        <a:pt x="142372" y="90080"/>
                        <a:pt x="158629" y="102670"/>
                        <a:pt x="174455" y="115664"/>
                      </a:cubicBezTo>
                      <a:cubicBezTo>
                        <a:pt x="170479" y="101357"/>
                        <a:pt x="169038" y="86464"/>
                        <a:pt x="170209" y="71661"/>
                      </a:cubicBezTo>
                      <a:cubicBezTo>
                        <a:pt x="171882" y="55707"/>
                        <a:pt x="193175" y="57959"/>
                        <a:pt x="196456" y="71661"/>
                      </a:cubicBezTo>
                      <a:cubicBezTo>
                        <a:pt x="199737" y="85364"/>
                        <a:pt x="202375" y="100804"/>
                        <a:pt x="206042" y="115343"/>
                      </a:cubicBezTo>
                      <a:cubicBezTo>
                        <a:pt x="208679" y="125765"/>
                        <a:pt x="217815" y="138953"/>
                        <a:pt x="215499" y="150018"/>
                      </a:cubicBezTo>
                      <a:lnTo>
                        <a:pt x="223026" y="156451"/>
                      </a:lnTo>
                      <a:cubicBezTo>
                        <a:pt x="261593" y="189614"/>
                        <a:pt x="298114" y="225080"/>
                        <a:pt x="332390" y="262663"/>
                      </a:cubicBezTo>
                      <a:cubicBezTo>
                        <a:pt x="302154" y="182055"/>
                        <a:pt x="285492" y="129689"/>
                        <a:pt x="285492" y="129689"/>
                      </a:cubicBezTo>
                      <a:lnTo>
                        <a:pt x="296815" y="135157"/>
                      </a:lnTo>
                      <a:lnTo>
                        <a:pt x="1296343" y="1317195"/>
                      </a:lnTo>
                      <a:cubicBezTo>
                        <a:pt x="1199008" y="1390341"/>
                        <a:pt x="931258" y="1225522"/>
                        <a:pt x="694130" y="944970"/>
                      </a:cubicBezTo>
                      <a:cubicBezTo>
                        <a:pt x="552599" y="777706"/>
                        <a:pt x="436158" y="525138"/>
                        <a:pt x="364106" y="345394"/>
                      </a:cubicBezTo>
                      <a:cubicBezTo>
                        <a:pt x="343970" y="321527"/>
                        <a:pt x="322933" y="298561"/>
                        <a:pt x="302154" y="275272"/>
                      </a:cubicBezTo>
                      <a:cubicBezTo>
                        <a:pt x="288985" y="260476"/>
                        <a:pt x="275308" y="246111"/>
                        <a:pt x="261110" y="232170"/>
                      </a:cubicBezTo>
                      <a:cubicBezTo>
                        <a:pt x="257623" y="233798"/>
                        <a:pt x="253558" y="233604"/>
                        <a:pt x="250238" y="231655"/>
                      </a:cubicBezTo>
                      <a:cubicBezTo>
                        <a:pt x="235828" y="224128"/>
                        <a:pt x="216721" y="226830"/>
                        <a:pt x="201281" y="228503"/>
                      </a:cubicBezTo>
                      <a:cubicBezTo>
                        <a:pt x="185842" y="230175"/>
                        <a:pt x="178829" y="207209"/>
                        <a:pt x="194141" y="201870"/>
                      </a:cubicBezTo>
                      <a:cubicBezTo>
                        <a:pt x="203964" y="198511"/>
                        <a:pt x="214334" y="197070"/>
                        <a:pt x="224698" y="197623"/>
                      </a:cubicBezTo>
                      <a:cubicBezTo>
                        <a:pt x="191439" y="167388"/>
                        <a:pt x="156570" y="138824"/>
                        <a:pt x="121317" y="111354"/>
                      </a:cubicBezTo>
                      <a:cubicBezTo>
                        <a:pt x="103754" y="97651"/>
                        <a:pt x="85741" y="84592"/>
                        <a:pt x="67406" y="71919"/>
                      </a:cubicBezTo>
                      <a:cubicBezTo>
                        <a:pt x="48319" y="57643"/>
                        <a:pt x="28453" y="44429"/>
                        <a:pt x="7899" y="32354"/>
                      </a:cubicBezTo>
                      <a:cubicBezTo>
                        <a:pt x="-9921" y="22833"/>
                        <a:pt x="4875" y="-3286"/>
                        <a:pt x="21537" y="8294"/>
                      </a:cubicBezTo>
                      <a:close/>
                    </a:path>
                  </a:pathLst>
                </a:custGeom>
                <a:solidFill>
                  <a:srgbClr val="6BAF54"/>
                </a:solidFill>
                <a:ln w="642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423" name="Forme libre : forme 422">
                  <a:extLst>
                    <a:ext uri="{FF2B5EF4-FFF2-40B4-BE49-F238E27FC236}">
                      <a16:creationId xmlns:a16="http://schemas.microsoft.com/office/drawing/2014/main" id="{08C9F826-7429-48E2-8CAE-FA3461A782D7}"/>
                    </a:ext>
                  </a:extLst>
                </p:cNvPr>
                <p:cNvSpPr/>
                <p:nvPr/>
              </p:nvSpPr>
              <p:spPr>
                <a:xfrm>
                  <a:off x="2095483" y="2929945"/>
                  <a:ext cx="452034" cy="778015"/>
                </a:xfrm>
                <a:custGeom>
                  <a:avLst/>
                  <a:gdLst>
                    <a:gd name="connsiteX0" fmla="*/ 445038 w 452034"/>
                    <a:gd name="connsiteY0" fmla="*/ 404049 h 778015"/>
                    <a:gd name="connsiteX1" fmla="*/ 279318 w 452034"/>
                    <a:gd name="connsiteY1" fmla="*/ 775889 h 778015"/>
                    <a:gd name="connsiteX2" fmla="*/ 3462 w 452034"/>
                    <a:gd name="connsiteY2" fmla="*/ 476488 h 778015"/>
                    <a:gd name="connsiteX3" fmla="*/ 142420 w 452034"/>
                    <a:gd name="connsiteY3" fmla="*/ -149 h 778015"/>
                    <a:gd name="connsiteX4" fmla="*/ 445038 w 452034"/>
                    <a:gd name="connsiteY4" fmla="*/ 404049 h 7780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2034" h="778015">
                      <a:moveTo>
                        <a:pt x="445038" y="404049"/>
                      </a:moveTo>
                      <a:cubicBezTo>
                        <a:pt x="475403" y="589390"/>
                        <a:pt x="401228" y="755882"/>
                        <a:pt x="279318" y="775889"/>
                      </a:cubicBezTo>
                      <a:cubicBezTo>
                        <a:pt x="157409" y="795897"/>
                        <a:pt x="33891" y="661828"/>
                        <a:pt x="3462" y="476488"/>
                      </a:cubicBezTo>
                      <a:cubicBezTo>
                        <a:pt x="-26967" y="291147"/>
                        <a:pt x="142420" y="-149"/>
                        <a:pt x="142420" y="-149"/>
                      </a:cubicBezTo>
                      <a:cubicBezTo>
                        <a:pt x="142420" y="-149"/>
                        <a:pt x="414351" y="218644"/>
                        <a:pt x="445038" y="404049"/>
                      </a:cubicBezTo>
                      <a:close/>
                    </a:path>
                  </a:pathLst>
                </a:custGeom>
                <a:solidFill>
                  <a:srgbClr val="FC8697"/>
                </a:solidFill>
                <a:ln w="642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424" name="Forme libre : forme 423">
                  <a:extLst>
                    <a:ext uri="{FF2B5EF4-FFF2-40B4-BE49-F238E27FC236}">
                      <a16:creationId xmlns:a16="http://schemas.microsoft.com/office/drawing/2014/main" id="{77912F82-B5EB-478F-8BA4-213A740060D1}"/>
                    </a:ext>
                  </a:extLst>
                </p:cNvPr>
                <p:cNvSpPr/>
                <p:nvPr/>
              </p:nvSpPr>
              <p:spPr>
                <a:xfrm>
                  <a:off x="2095496" y="2930202"/>
                  <a:ext cx="275190" cy="778008"/>
                </a:xfrm>
                <a:custGeom>
                  <a:avLst/>
                  <a:gdLst>
                    <a:gd name="connsiteX0" fmla="*/ 148325 w 275190"/>
                    <a:gd name="connsiteY0" fmla="*/ 4547 h 778008"/>
                    <a:gd name="connsiteX1" fmla="*/ 274995 w 275190"/>
                    <a:gd name="connsiteY1" fmla="*/ 776532 h 778008"/>
                    <a:gd name="connsiteX2" fmla="*/ 3449 w 275190"/>
                    <a:gd name="connsiteY2" fmla="*/ 476487 h 778008"/>
                    <a:gd name="connsiteX3" fmla="*/ 142406 w 275190"/>
                    <a:gd name="connsiteY3" fmla="*/ -149 h 778008"/>
                  </a:gdLst>
                  <a:ahLst/>
                  <a:cxnLst>
                    <a:cxn ang="0">
                      <a:pos x="connsiteX0" y="connsiteY0"/>
                    </a:cxn>
                    <a:cxn ang="0">
                      <a:pos x="connsiteX1" y="connsiteY1"/>
                    </a:cxn>
                    <a:cxn ang="0">
                      <a:pos x="connsiteX2" y="connsiteY2"/>
                    </a:cxn>
                    <a:cxn ang="0">
                      <a:pos x="connsiteX3" y="connsiteY3"/>
                    </a:cxn>
                  </a:cxnLst>
                  <a:rect l="l" t="t" r="r" b="b"/>
                  <a:pathLst>
                    <a:path w="275190" h="778008">
                      <a:moveTo>
                        <a:pt x="148325" y="4547"/>
                      </a:moveTo>
                      <a:lnTo>
                        <a:pt x="274995" y="776532"/>
                      </a:lnTo>
                      <a:cubicBezTo>
                        <a:pt x="154500" y="792680"/>
                        <a:pt x="33556" y="659641"/>
                        <a:pt x="3449" y="476487"/>
                      </a:cubicBezTo>
                      <a:cubicBezTo>
                        <a:pt x="-26916" y="291147"/>
                        <a:pt x="142406" y="-149"/>
                        <a:pt x="142406" y="-149"/>
                      </a:cubicBezTo>
                      <a:close/>
                    </a:path>
                  </a:pathLst>
                </a:custGeom>
                <a:solidFill>
                  <a:srgbClr val="E2446A"/>
                </a:solidFill>
                <a:ln w="642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425" name="Forme libre : forme 424">
                  <a:extLst>
                    <a:ext uri="{FF2B5EF4-FFF2-40B4-BE49-F238E27FC236}">
                      <a16:creationId xmlns:a16="http://schemas.microsoft.com/office/drawing/2014/main" id="{ED378B11-886F-43B7-9E09-7BFAF8A473D5}"/>
                    </a:ext>
                  </a:extLst>
                </p:cNvPr>
                <p:cNvSpPr/>
                <p:nvPr/>
              </p:nvSpPr>
              <p:spPr>
                <a:xfrm>
                  <a:off x="1917237" y="3034227"/>
                  <a:ext cx="536330" cy="667164"/>
                </a:xfrm>
                <a:custGeom>
                  <a:avLst/>
                  <a:gdLst>
                    <a:gd name="connsiteX0" fmla="*/ 451067 w 536330"/>
                    <a:gd name="connsiteY0" fmla="*/ 231640 h 667164"/>
                    <a:gd name="connsiteX1" fmla="*/ 463933 w 536330"/>
                    <a:gd name="connsiteY1" fmla="*/ 638540 h 667164"/>
                    <a:gd name="connsiteX2" fmla="*/ 85145 w 536330"/>
                    <a:gd name="connsiteY2" fmla="*/ 489354 h 667164"/>
                    <a:gd name="connsiteX3" fmla="*/ 2414 w 536330"/>
                    <a:gd name="connsiteY3" fmla="*/ -149 h 667164"/>
                    <a:gd name="connsiteX4" fmla="*/ 451067 w 536330"/>
                    <a:gd name="connsiteY4" fmla="*/ 231640 h 6671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6330" h="667164">
                      <a:moveTo>
                        <a:pt x="451067" y="231640"/>
                      </a:moveTo>
                      <a:cubicBezTo>
                        <a:pt x="559209" y="385200"/>
                        <a:pt x="565063" y="567389"/>
                        <a:pt x="463933" y="638540"/>
                      </a:cubicBezTo>
                      <a:cubicBezTo>
                        <a:pt x="362803" y="709692"/>
                        <a:pt x="193352" y="642915"/>
                        <a:pt x="85145" y="489354"/>
                      </a:cubicBezTo>
                      <a:cubicBezTo>
                        <a:pt x="-23061" y="335793"/>
                        <a:pt x="2414" y="-149"/>
                        <a:pt x="2414" y="-149"/>
                      </a:cubicBezTo>
                      <a:cubicBezTo>
                        <a:pt x="2414" y="-149"/>
                        <a:pt x="342989" y="78079"/>
                        <a:pt x="451067" y="231640"/>
                      </a:cubicBezTo>
                      <a:close/>
                    </a:path>
                  </a:pathLst>
                </a:custGeom>
                <a:solidFill>
                  <a:srgbClr val="FC8697"/>
                </a:solidFill>
                <a:ln w="642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426" name="Forme libre : forme 425">
                  <a:extLst>
                    <a:ext uri="{FF2B5EF4-FFF2-40B4-BE49-F238E27FC236}">
                      <a16:creationId xmlns:a16="http://schemas.microsoft.com/office/drawing/2014/main" id="{64914E70-B3B2-4CF6-8044-36B0AE4FD6AC}"/>
                    </a:ext>
                  </a:extLst>
                </p:cNvPr>
                <p:cNvSpPr/>
                <p:nvPr/>
              </p:nvSpPr>
              <p:spPr>
                <a:xfrm>
                  <a:off x="1917490" y="3034227"/>
                  <a:ext cx="460402" cy="667002"/>
                </a:xfrm>
                <a:custGeom>
                  <a:avLst/>
                  <a:gdLst>
                    <a:gd name="connsiteX0" fmla="*/ 9881 w 460402"/>
                    <a:gd name="connsiteY0" fmla="*/ 1524 h 667002"/>
                    <a:gd name="connsiteX1" fmla="*/ 460206 w 460402"/>
                    <a:gd name="connsiteY1" fmla="*/ 640856 h 667002"/>
                    <a:gd name="connsiteX2" fmla="*/ 85021 w 460402"/>
                    <a:gd name="connsiteY2" fmla="*/ 489225 h 667002"/>
                    <a:gd name="connsiteX3" fmla="*/ 2419 w 460402"/>
                    <a:gd name="connsiteY3" fmla="*/ -149 h 667002"/>
                  </a:gdLst>
                  <a:ahLst/>
                  <a:cxnLst>
                    <a:cxn ang="0">
                      <a:pos x="connsiteX0" y="connsiteY0"/>
                    </a:cxn>
                    <a:cxn ang="0">
                      <a:pos x="connsiteX1" y="connsiteY1"/>
                    </a:cxn>
                    <a:cxn ang="0">
                      <a:pos x="connsiteX2" y="connsiteY2"/>
                    </a:cxn>
                    <a:cxn ang="0">
                      <a:pos x="connsiteX3" y="connsiteY3"/>
                    </a:cxn>
                  </a:cxnLst>
                  <a:rect l="l" t="t" r="r" b="b"/>
                  <a:pathLst>
                    <a:path w="460402" h="667002">
                      <a:moveTo>
                        <a:pt x="9881" y="1524"/>
                      </a:moveTo>
                      <a:lnTo>
                        <a:pt x="460206" y="640856"/>
                      </a:lnTo>
                      <a:cubicBezTo>
                        <a:pt x="358754" y="707955"/>
                        <a:pt x="191941" y="640856"/>
                        <a:pt x="85021" y="489225"/>
                      </a:cubicBezTo>
                      <a:cubicBezTo>
                        <a:pt x="-23057" y="336051"/>
                        <a:pt x="2419" y="-149"/>
                        <a:pt x="2419" y="-149"/>
                      </a:cubicBezTo>
                      <a:close/>
                    </a:path>
                  </a:pathLst>
                </a:custGeom>
                <a:solidFill>
                  <a:srgbClr val="E2446A"/>
                </a:solidFill>
                <a:ln w="642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427" name="Forme libre : forme 426">
                  <a:extLst>
                    <a:ext uri="{FF2B5EF4-FFF2-40B4-BE49-F238E27FC236}">
                      <a16:creationId xmlns:a16="http://schemas.microsoft.com/office/drawing/2014/main" id="{84AA6389-8C0B-4262-8620-971C6A8BD0DB}"/>
                    </a:ext>
                  </a:extLst>
                </p:cNvPr>
                <p:cNvSpPr/>
                <p:nvPr/>
              </p:nvSpPr>
              <p:spPr>
                <a:xfrm>
                  <a:off x="2165743" y="2998330"/>
                  <a:ext cx="448949" cy="785764"/>
                </a:xfrm>
                <a:custGeom>
                  <a:avLst/>
                  <a:gdLst>
                    <a:gd name="connsiteX0" fmla="*/ 259301 w 448949"/>
                    <a:gd name="connsiteY0" fmla="*/ -149 h 785764"/>
                    <a:gd name="connsiteX1" fmla="*/ 447602 w 448949"/>
                    <a:gd name="connsiteY1" fmla="*/ 468253 h 785764"/>
                    <a:gd name="connsiteX2" fmla="*/ 191753 w 448949"/>
                    <a:gd name="connsiteY2" fmla="*/ 784896 h 785764"/>
                    <a:gd name="connsiteX3" fmla="*/ 2295 w 448949"/>
                    <a:gd name="connsiteY3" fmla="*/ 424636 h 785764"/>
                    <a:gd name="connsiteX4" fmla="*/ 259301 w 448949"/>
                    <a:gd name="connsiteY4" fmla="*/ -149 h 7857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8949" h="785764">
                      <a:moveTo>
                        <a:pt x="259301" y="-149"/>
                      </a:moveTo>
                      <a:cubicBezTo>
                        <a:pt x="259301" y="-149"/>
                        <a:pt x="465936" y="281368"/>
                        <a:pt x="447602" y="468253"/>
                      </a:cubicBezTo>
                      <a:cubicBezTo>
                        <a:pt x="429267" y="655138"/>
                        <a:pt x="314691" y="796990"/>
                        <a:pt x="191753" y="784896"/>
                      </a:cubicBezTo>
                      <a:cubicBezTo>
                        <a:pt x="68814" y="772801"/>
                        <a:pt x="-16040" y="611199"/>
                        <a:pt x="2295" y="424636"/>
                      </a:cubicBezTo>
                      <a:cubicBezTo>
                        <a:pt x="20629" y="238073"/>
                        <a:pt x="259301" y="-149"/>
                        <a:pt x="259301" y="-149"/>
                      </a:cubicBezTo>
                      <a:close/>
                    </a:path>
                  </a:pathLst>
                </a:custGeom>
                <a:solidFill>
                  <a:srgbClr val="FF9FB1"/>
                </a:solidFill>
                <a:ln w="642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428" name="Forme libre : forme 427">
                  <a:extLst>
                    <a:ext uri="{FF2B5EF4-FFF2-40B4-BE49-F238E27FC236}">
                      <a16:creationId xmlns:a16="http://schemas.microsoft.com/office/drawing/2014/main" id="{35215794-210E-499B-8952-1D69EA9E7DA1}"/>
                    </a:ext>
                  </a:extLst>
                </p:cNvPr>
                <p:cNvSpPr/>
                <p:nvPr/>
              </p:nvSpPr>
              <p:spPr>
                <a:xfrm>
                  <a:off x="2165752" y="2998330"/>
                  <a:ext cx="263991" cy="784851"/>
                </a:xfrm>
                <a:custGeom>
                  <a:avLst/>
                  <a:gdLst>
                    <a:gd name="connsiteX0" fmla="*/ 259292 w 263991"/>
                    <a:gd name="connsiteY0" fmla="*/ -149 h 784851"/>
                    <a:gd name="connsiteX1" fmla="*/ 263795 w 263991"/>
                    <a:gd name="connsiteY1" fmla="*/ 6284 h 784851"/>
                    <a:gd name="connsiteX2" fmla="*/ 187369 w 263991"/>
                    <a:gd name="connsiteY2" fmla="*/ 784703 h 784851"/>
                    <a:gd name="connsiteX3" fmla="*/ 2285 w 263991"/>
                    <a:gd name="connsiteY3" fmla="*/ 424829 h 784851"/>
                    <a:gd name="connsiteX4" fmla="*/ 259292 w 263991"/>
                    <a:gd name="connsiteY4" fmla="*/ -149 h 7848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991" h="784851">
                      <a:moveTo>
                        <a:pt x="259292" y="-149"/>
                      </a:moveTo>
                      <a:lnTo>
                        <a:pt x="263795" y="6284"/>
                      </a:lnTo>
                      <a:lnTo>
                        <a:pt x="187369" y="784703"/>
                      </a:lnTo>
                      <a:cubicBezTo>
                        <a:pt x="66810" y="769263"/>
                        <a:pt x="-15792" y="609591"/>
                        <a:pt x="2285" y="424829"/>
                      </a:cubicBezTo>
                      <a:cubicBezTo>
                        <a:pt x="20684" y="237622"/>
                        <a:pt x="259292" y="-149"/>
                        <a:pt x="259292" y="-149"/>
                      </a:cubicBezTo>
                      <a:close/>
                    </a:path>
                  </a:pathLst>
                </a:custGeom>
                <a:solidFill>
                  <a:srgbClr val="EF4B7A"/>
                </a:solidFill>
                <a:ln w="642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429" name="Forme libre : forme 428">
                  <a:extLst>
                    <a:ext uri="{FF2B5EF4-FFF2-40B4-BE49-F238E27FC236}">
                      <a16:creationId xmlns:a16="http://schemas.microsoft.com/office/drawing/2014/main" id="{DDB5488F-1E7A-4BBF-8EA3-6DFAA6AED9E2}"/>
                    </a:ext>
                  </a:extLst>
                </p:cNvPr>
                <p:cNvSpPr/>
                <p:nvPr/>
              </p:nvSpPr>
              <p:spPr>
                <a:xfrm>
                  <a:off x="1869669" y="3211269"/>
                  <a:ext cx="618214" cy="590541"/>
                </a:xfrm>
                <a:custGeom>
                  <a:avLst/>
                  <a:gdLst>
                    <a:gd name="connsiteX0" fmla="*/ 572681 w 618214"/>
                    <a:gd name="connsiteY0" fmla="*/ 540884 h 590541"/>
                    <a:gd name="connsiteX1" fmla="*/ 172728 w 618214"/>
                    <a:gd name="connsiteY1" fmla="*/ 465165 h 590541"/>
                    <a:gd name="connsiteX2" fmla="*/ -196 w 618214"/>
                    <a:gd name="connsiteY2" fmla="*/ -149 h 590541"/>
                    <a:gd name="connsiteX3" fmla="*/ 483774 w 618214"/>
                    <a:gd name="connsiteY3" fmla="*/ 143633 h 590541"/>
                    <a:gd name="connsiteX4" fmla="*/ 572681 w 618214"/>
                    <a:gd name="connsiteY4" fmla="*/ 540884 h 5905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8214" h="590541">
                      <a:moveTo>
                        <a:pt x="572681" y="540884"/>
                      </a:moveTo>
                      <a:cubicBezTo>
                        <a:pt x="486798" y="629662"/>
                        <a:pt x="307697" y="595824"/>
                        <a:pt x="172728" y="465165"/>
                      </a:cubicBezTo>
                      <a:cubicBezTo>
                        <a:pt x="37760" y="334507"/>
                        <a:pt x="-196" y="-149"/>
                        <a:pt x="-196" y="-149"/>
                      </a:cubicBezTo>
                      <a:cubicBezTo>
                        <a:pt x="-196" y="-149"/>
                        <a:pt x="348805" y="12717"/>
                        <a:pt x="483774" y="143633"/>
                      </a:cubicBezTo>
                      <a:cubicBezTo>
                        <a:pt x="618743" y="274549"/>
                        <a:pt x="658629" y="452041"/>
                        <a:pt x="572681" y="540884"/>
                      </a:cubicBezTo>
                      <a:close/>
                    </a:path>
                  </a:pathLst>
                </a:custGeom>
                <a:solidFill>
                  <a:srgbClr val="FC8697"/>
                </a:solidFill>
                <a:ln w="642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430" name="Forme libre : forme 429">
                  <a:extLst>
                    <a:ext uri="{FF2B5EF4-FFF2-40B4-BE49-F238E27FC236}">
                      <a16:creationId xmlns:a16="http://schemas.microsoft.com/office/drawing/2014/main" id="{94C7F00C-EC5D-4566-BC2A-DCD2F8DF8B2C}"/>
                    </a:ext>
                  </a:extLst>
                </p:cNvPr>
                <p:cNvSpPr/>
                <p:nvPr/>
              </p:nvSpPr>
              <p:spPr>
                <a:xfrm>
                  <a:off x="1869476" y="3211269"/>
                  <a:ext cx="569789" cy="590512"/>
                </a:xfrm>
                <a:custGeom>
                  <a:avLst/>
                  <a:gdLst>
                    <a:gd name="connsiteX0" fmla="*/ 569593 w 569789"/>
                    <a:gd name="connsiteY0" fmla="*/ 543972 h 590512"/>
                    <a:gd name="connsiteX1" fmla="*/ 172728 w 569789"/>
                    <a:gd name="connsiteY1" fmla="*/ 465165 h 590512"/>
                    <a:gd name="connsiteX2" fmla="*/ -196 w 569789"/>
                    <a:gd name="connsiteY2" fmla="*/ -149 h 590512"/>
                    <a:gd name="connsiteX3" fmla="*/ 7524 w 569789"/>
                    <a:gd name="connsiteY3" fmla="*/ 237 h 590512"/>
                  </a:gdLst>
                  <a:ahLst/>
                  <a:cxnLst>
                    <a:cxn ang="0">
                      <a:pos x="connsiteX0" y="connsiteY0"/>
                    </a:cxn>
                    <a:cxn ang="0">
                      <a:pos x="connsiteX1" y="connsiteY1"/>
                    </a:cxn>
                    <a:cxn ang="0">
                      <a:pos x="connsiteX2" y="connsiteY2"/>
                    </a:cxn>
                    <a:cxn ang="0">
                      <a:pos x="connsiteX3" y="connsiteY3"/>
                    </a:cxn>
                  </a:cxnLst>
                  <a:rect l="l" t="t" r="r" b="b"/>
                  <a:pathLst>
                    <a:path w="569789" h="590512">
                      <a:moveTo>
                        <a:pt x="569593" y="543972"/>
                      </a:moveTo>
                      <a:cubicBezTo>
                        <a:pt x="482552" y="628826"/>
                        <a:pt x="306153" y="594215"/>
                        <a:pt x="172728" y="465165"/>
                      </a:cubicBezTo>
                      <a:cubicBezTo>
                        <a:pt x="37631" y="334571"/>
                        <a:pt x="-196" y="-149"/>
                        <a:pt x="-196" y="-149"/>
                      </a:cubicBezTo>
                      <a:cubicBezTo>
                        <a:pt x="-196" y="-149"/>
                        <a:pt x="2506" y="-149"/>
                        <a:pt x="7524" y="237"/>
                      </a:cubicBezTo>
                      <a:close/>
                    </a:path>
                  </a:pathLst>
                </a:custGeom>
                <a:solidFill>
                  <a:srgbClr val="E2446A"/>
                </a:solidFill>
                <a:ln w="642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431" name="Forme libre : forme 430">
                  <a:extLst>
                    <a:ext uri="{FF2B5EF4-FFF2-40B4-BE49-F238E27FC236}">
                      <a16:creationId xmlns:a16="http://schemas.microsoft.com/office/drawing/2014/main" id="{DA9A1527-D6F0-4416-829D-37AE069D7FF6}"/>
                    </a:ext>
                  </a:extLst>
                </p:cNvPr>
                <p:cNvSpPr/>
                <p:nvPr/>
              </p:nvSpPr>
              <p:spPr>
                <a:xfrm>
                  <a:off x="2034782" y="2958444"/>
                  <a:ext cx="492487" cy="819599"/>
                </a:xfrm>
                <a:custGeom>
                  <a:avLst/>
                  <a:gdLst>
                    <a:gd name="connsiteX0" fmla="*/ 447004 w 492487"/>
                    <a:gd name="connsiteY0" fmla="*/ 373235 h 819599"/>
                    <a:gd name="connsiteX1" fmla="*/ 384280 w 492487"/>
                    <a:gd name="connsiteY1" fmla="*/ 809213 h 819599"/>
                    <a:gd name="connsiteX2" fmla="*/ 33155 w 492487"/>
                    <a:gd name="connsiteY2" fmla="*/ 543329 h 819599"/>
                    <a:gd name="connsiteX3" fmla="*/ 41518 w 492487"/>
                    <a:gd name="connsiteY3" fmla="*/ -149 h 819599"/>
                    <a:gd name="connsiteX4" fmla="*/ 447004 w 492487"/>
                    <a:gd name="connsiteY4" fmla="*/ 373235 h 8195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2487" h="819599">
                      <a:moveTo>
                        <a:pt x="447004" y="373235"/>
                      </a:moveTo>
                      <a:cubicBezTo>
                        <a:pt x="526647" y="567067"/>
                        <a:pt x="498470" y="762251"/>
                        <a:pt x="384280" y="809213"/>
                      </a:cubicBezTo>
                      <a:cubicBezTo>
                        <a:pt x="270091" y="856176"/>
                        <a:pt x="112798" y="737097"/>
                        <a:pt x="33155" y="543329"/>
                      </a:cubicBezTo>
                      <a:cubicBezTo>
                        <a:pt x="-46488" y="349560"/>
                        <a:pt x="41518" y="-149"/>
                        <a:pt x="41518" y="-149"/>
                      </a:cubicBezTo>
                      <a:cubicBezTo>
                        <a:pt x="41518" y="-149"/>
                        <a:pt x="367361" y="179337"/>
                        <a:pt x="447004" y="373235"/>
                      </a:cubicBezTo>
                      <a:close/>
                    </a:path>
                  </a:pathLst>
                </a:custGeom>
                <a:solidFill>
                  <a:srgbClr val="FC8697"/>
                </a:solidFill>
                <a:ln w="642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432" name="Forme libre : forme 431">
                  <a:extLst>
                    <a:ext uri="{FF2B5EF4-FFF2-40B4-BE49-F238E27FC236}">
                      <a16:creationId xmlns:a16="http://schemas.microsoft.com/office/drawing/2014/main" id="{397E8614-2CB4-4D58-AA92-B00AED6CD000}"/>
                    </a:ext>
                  </a:extLst>
                </p:cNvPr>
                <p:cNvSpPr/>
                <p:nvPr/>
              </p:nvSpPr>
              <p:spPr>
                <a:xfrm>
                  <a:off x="2034782" y="2958380"/>
                  <a:ext cx="380359" cy="819543"/>
                </a:xfrm>
                <a:custGeom>
                  <a:avLst/>
                  <a:gdLst>
                    <a:gd name="connsiteX0" fmla="*/ 48659 w 380359"/>
                    <a:gd name="connsiteY0" fmla="*/ 3839 h 819543"/>
                    <a:gd name="connsiteX1" fmla="*/ 380163 w 380359"/>
                    <a:gd name="connsiteY1" fmla="*/ 810757 h 819543"/>
                    <a:gd name="connsiteX2" fmla="*/ 33155 w 380359"/>
                    <a:gd name="connsiteY2" fmla="*/ 543329 h 819543"/>
                    <a:gd name="connsiteX3" fmla="*/ 41518 w 380359"/>
                    <a:gd name="connsiteY3" fmla="*/ -149 h 819543"/>
                  </a:gdLst>
                  <a:ahLst/>
                  <a:cxnLst>
                    <a:cxn ang="0">
                      <a:pos x="connsiteX0" y="connsiteY0"/>
                    </a:cxn>
                    <a:cxn ang="0">
                      <a:pos x="connsiteX1" y="connsiteY1"/>
                    </a:cxn>
                    <a:cxn ang="0">
                      <a:pos x="connsiteX2" y="connsiteY2"/>
                    </a:cxn>
                    <a:cxn ang="0">
                      <a:pos x="connsiteX3" y="connsiteY3"/>
                    </a:cxn>
                  </a:cxnLst>
                  <a:rect l="l" t="t" r="r" b="b"/>
                  <a:pathLst>
                    <a:path w="380359" h="819543">
                      <a:moveTo>
                        <a:pt x="48659" y="3839"/>
                      </a:moveTo>
                      <a:lnTo>
                        <a:pt x="380163" y="810757"/>
                      </a:lnTo>
                      <a:cubicBezTo>
                        <a:pt x="266295" y="853281"/>
                        <a:pt x="111834" y="734781"/>
                        <a:pt x="33155" y="543329"/>
                      </a:cubicBezTo>
                      <a:cubicBezTo>
                        <a:pt x="-46488" y="349496"/>
                        <a:pt x="41518" y="-149"/>
                        <a:pt x="41518" y="-149"/>
                      </a:cubicBezTo>
                      <a:close/>
                    </a:path>
                  </a:pathLst>
                </a:custGeom>
                <a:solidFill>
                  <a:srgbClr val="F45D7A"/>
                </a:solidFill>
                <a:ln w="642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433" name="Forme libre : forme 432">
                  <a:extLst>
                    <a:ext uri="{FF2B5EF4-FFF2-40B4-BE49-F238E27FC236}">
                      <a16:creationId xmlns:a16="http://schemas.microsoft.com/office/drawing/2014/main" id="{256C25E2-67A5-4909-8709-C637B0E7B9BD}"/>
                    </a:ext>
                  </a:extLst>
                </p:cNvPr>
                <p:cNvSpPr/>
                <p:nvPr/>
              </p:nvSpPr>
              <p:spPr>
                <a:xfrm>
                  <a:off x="2440745" y="3763818"/>
                  <a:ext cx="56998" cy="39628"/>
                </a:xfrm>
                <a:custGeom>
                  <a:avLst/>
                  <a:gdLst>
                    <a:gd name="connsiteX0" fmla="*/ -196 w 56998"/>
                    <a:gd name="connsiteY0" fmla="*/ 39479 h 39628"/>
                    <a:gd name="connsiteX1" fmla="*/ 56802 w 56998"/>
                    <a:gd name="connsiteY1" fmla="*/ -149 h 39628"/>
                    <a:gd name="connsiteX2" fmla="*/ 49532 w 56998"/>
                    <a:gd name="connsiteY2" fmla="*/ 6606 h 39628"/>
                    <a:gd name="connsiteX3" fmla="*/ -196 w 56998"/>
                    <a:gd name="connsiteY3" fmla="*/ 39479 h 39628"/>
                  </a:gdLst>
                  <a:ahLst/>
                  <a:cxnLst>
                    <a:cxn ang="0">
                      <a:pos x="connsiteX0" y="connsiteY0"/>
                    </a:cxn>
                    <a:cxn ang="0">
                      <a:pos x="connsiteX1" y="connsiteY1"/>
                    </a:cxn>
                    <a:cxn ang="0">
                      <a:pos x="connsiteX2" y="connsiteY2"/>
                    </a:cxn>
                    <a:cxn ang="0">
                      <a:pos x="connsiteX3" y="connsiteY3"/>
                    </a:cxn>
                  </a:cxnLst>
                  <a:rect l="l" t="t" r="r" b="b"/>
                  <a:pathLst>
                    <a:path w="56998" h="39628">
                      <a:moveTo>
                        <a:pt x="-196" y="39479"/>
                      </a:moveTo>
                      <a:lnTo>
                        <a:pt x="56802" y="-149"/>
                      </a:lnTo>
                      <a:cubicBezTo>
                        <a:pt x="54422" y="2167"/>
                        <a:pt x="51977" y="4418"/>
                        <a:pt x="49532" y="6606"/>
                      </a:cubicBezTo>
                      <a:cubicBezTo>
                        <a:pt x="35250" y="20688"/>
                        <a:pt x="18357" y="31856"/>
                        <a:pt x="-196" y="39479"/>
                      </a:cubicBezTo>
                      <a:close/>
                    </a:path>
                  </a:pathLst>
                </a:custGeom>
                <a:solidFill>
                  <a:srgbClr val="6BAF54"/>
                </a:solidFill>
                <a:ln w="642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434" name="Forme libre : forme 433">
                  <a:extLst>
                    <a:ext uri="{FF2B5EF4-FFF2-40B4-BE49-F238E27FC236}">
                      <a16:creationId xmlns:a16="http://schemas.microsoft.com/office/drawing/2014/main" id="{1464A05C-4E2C-4A5B-A850-FE9F2A4CE284}"/>
                    </a:ext>
                  </a:extLst>
                </p:cNvPr>
                <p:cNvSpPr/>
                <p:nvPr/>
              </p:nvSpPr>
              <p:spPr>
                <a:xfrm>
                  <a:off x="2260576" y="3677095"/>
                  <a:ext cx="268686" cy="152947"/>
                </a:xfrm>
                <a:custGeom>
                  <a:avLst/>
                  <a:gdLst>
                    <a:gd name="connsiteX0" fmla="*/ 29049 w 268686"/>
                    <a:gd name="connsiteY0" fmla="*/ 94873 h 152947"/>
                    <a:gd name="connsiteX1" fmla="*/ 202746 w 268686"/>
                    <a:gd name="connsiteY1" fmla="*/ 28803 h 152947"/>
                    <a:gd name="connsiteX2" fmla="*/ 250094 w 268686"/>
                    <a:gd name="connsiteY2" fmla="*/ 1269 h 152947"/>
                    <a:gd name="connsiteX3" fmla="*/ 257943 w 268686"/>
                    <a:gd name="connsiteY3" fmla="*/ 47 h 152947"/>
                    <a:gd name="connsiteX4" fmla="*/ 263797 w 268686"/>
                    <a:gd name="connsiteY4" fmla="*/ 6094 h 152947"/>
                    <a:gd name="connsiteX5" fmla="*/ 261867 w 268686"/>
                    <a:gd name="connsiteY5" fmla="*/ 54729 h 152947"/>
                    <a:gd name="connsiteX6" fmla="*/ 237164 w 268686"/>
                    <a:gd name="connsiteY6" fmla="*/ 86574 h 152947"/>
                    <a:gd name="connsiteX7" fmla="*/ 180165 w 268686"/>
                    <a:gd name="connsiteY7" fmla="*/ 126202 h 152947"/>
                    <a:gd name="connsiteX8" fmla="*/ 229958 w 268686"/>
                    <a:gd name="connsiteY8" fmla="*/ 93329 h 152947"/>
                    <a:gd name="connsiteX9" fmla="*/ 237228 w 268686"/>
                    <a:gd name="connsiteY9" fmla="*/ 86574 h 152947"/>
                    <a:gd name="connsiteX10" fmla="*/ 239930 w 268686"/>
                    <a:gd name="connsiteY10" fmla="*/ 84708 h 152947"/>
                    <a:gd name="connsiteX11" fmla="*/ 23774 w 268686"/>
                    <a:gd name="connsiteY11" fmla="*/ 140613 h 152947"/>
                    <a:gd name="connsiteX12" fmla="*/ 357 w 268686"/>
                    <a:gd name="connsiteY12" fmla="*/ 111728 h 152947"/>
                    <a:gd name="connsiteX13" fmla="*/ 29049 w 268686"/>
                    <a:gd name="connsiteY13" fmla="*/ 94873 h 152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8686" h="152947">
                      <a:moveTo>
                        <a:pt x="29049" y="94873"/>
                      </a:moveTo>
                      <a:cubicBezTo>
                        <a:pt x="90744" y="84547"/>
                        <a:pt x="149781" y="62089"/>
                        <a:pt x="202746" y="28803"/>
                      </a:cubicBezTo>
                      <a:cubicBezTo>
                        <a:pt x="217722" y="18298"/>
                        <a:pt x="233561" y="9092"/>
                        <a:pt x="250094" y="1269"/>
                      </a:cubicBezTo>
                      <a:cubicBezTo>
                        <a:pt x="252500" y="-11"/>
                        <a:pt x="255267" y="-442"/>
                        <a:pt x="257943" y="47"/>
                      </a:cubicBezTo>
                      <a:cubicBezTo>
                        <a:pt x="260632" y="1186"/>
                        <a:pt x="262742" y="3373"/>
                        <a:pt x="263797" y="6094"/>
                      </a:cubicBezTo>
                      <a:cubicBezTo>
                        <a:pt x="270674" y="21740"/>
                        <a:pt x="269960" y="39676"/>
                        <a:pt x="261867" y="54729"/>
                      </a:cubicBezTo>
                      <a:cubicBezTo>
                        <a:pt x="255556" y="66708"/>
                        <a:pt x="247199" y="77484"/>
                        <a:pt x="237164" y="86574"/>
                      </a:cubicBezTo>
                      <a:lnTo>
                        <a:pt x="180165" y="126202"/>
                      </a:lnTo>
                      <a:cubicBezTo>
                        <a:pt x="198745" y="118585"/>
                        <a:pt x="215657" y="107417"/>
                        <a:pt x="229958" y="93329"/>
                      </a:cubicBezTo>
                      <a:cubicBezTo>
                        <a:pt x="232403" y="91141"/>
                        <a:pt x="234848" y="88890"/>
                        <a:pt x="237228" y="86574"/>
                      </a:cubicBezTo>
                      <a:lnTo>
                        <a:pt x="239930" y="84708"/>
                      </a:lnTo>
                      <a:cubicBezTo>
                        <a:pt x="186663" y="146711"/>
                        <a:pt x="100426" y="169016"/>
                        <a:pt x="23774" y="140613"/>
                      </a:cubicBezTo>
                      <a:cubicBezTo>
                        <a:pt x="10908" y="135659"/>
                        <a:pt x="-3181" y="124916"/>
                        <a:pt x="357" y="111728"/>
                      </a:cubicBezTo>
                      <a:cubicBezTo>
                        <a:pt x="3252" y="100277"/>
                        <a:pt x="17662" y="96802"/>
                        <a:pt x="29049" y="94873"/>
                      </a:cubicBezTo>
                      <a:close/>
                    </a:path>
                  </a:pathLst>
                </a:custGeom>
                <a:solidFill>
                  <a:srgbClr val="6BAF54"/>
                </a:solidFill>
                <a:ln w="642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435" name="Forme libre : forme 434">
                  <a:extLst>
                    <a:ext uri="{FF2B5EF4-FFF2-40B4-BE49-F238E27FC236}">
                      <a16:creationId xmlns:a16="http://schemas.microsoft.com/office/drawing/2014/main" id="{7EEBE353-AA41-4A4C-95BB-7DCE8DA0BCFE}"/>
                    </a:ext>
                  </a:extLst>
                </p:cNvPr>
                <p:cNvSpPr/>
                <p:nvPr/>
              </p:nvSpPr>
              <p:spPr>
                <a:xfrm>
                  <a:off x="2387794" y="3780069"/>
                  <a:ext cx="609873" cy="1371992"/>
                </a:xfrm>
                <a:custGeom>
                  <a:avLst/>
                  <a:gdLst>
                    <a:gd name="connsiteX0" fmla="*/ 12675 w 609873"/>
                    <a:gd name="connsiteY0" fmla="*/ 12227 h 1371992"/>
                    <a:gd name="connsiteX1" fmla="*/ 38987 w 609873"/>
                    <a:gd name="connsiteY1" fmla="*/ 1355 h 1371992"/>
                    <a:gd name="connsiteX2" fmla="*/ 65685 w 609873"/>
                    <a:gd name="connsiteY2" fmla="*/ 12485 h 1371992"/>
                    <a:gd name="connsiteX3" fmla="*/ 608134 w 609873"/>
                    <a:gd name="connsiteY3" fmla="*/ 1332837 h 1371992"/>
                    <a:gd name="connsiteX4" fmla="*/ 597004 w 609873"/>
                    <a:gd name="connsiteY4" fmla="*/ 1359535 h 1371992"/>
                    <a:gd name="connsiteX5" fmla="*/ 570692 w 609873"/>
                    <a:gd name="connsiteY5" fmla="*/ 1370343 h 1371992"/>
                    <a:gd name="connsiteX6" fmla="*/ 544059 w 609873"/>
                    <a:gd name="connsiteY6" fmla="*/ 1359213 h 1371992"/>
                    <a:gd name="connsiteX7" fmla="*/ 1289 w 609873"/>
                    <a:gd name="connsiteY7" fmla="*/ 38861 h 1371992"/>
                    <a:gd name="connsiteX8" fmla="*/ 12630 w 609873"/>
                    <a:gd name="connsiteY8" fmla="*/ 12247 h 1371992"/>
                    <a:gd name="connsiteX9" fmla="*/ 12675 w 609873"/>
                    <a:gd name="connsiteY9" fmla="*/ 12227 h 1371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09873" h="1371992">
                      <a:moveTo>
                        <a:pt x="12675" y="12227"/>
                      </a:moveTo>
                      <a:lnTo>
                        <a:pt x="38987" y="1355"/>
                      </a:lnTo>
                      <a:cubicBezTo>
                        <a:pt x="49435" y="-2865"/>
                        <a:pt x="61330" y="2095"/>
                        <a:pt x="65685" y="12485"/>
                      </a:cubicBezTo>
                      <a:lnTo>
                        <a:pt x="608134" y="1332837"/>
                      </a:lnTo>
                      <a:cubicBezTo>
                        <a:pt x="612431" y="1343285"/>
                        <a:pt x="607445" y="1355231"/>
                        <a:pt x="597004" y="1359535"/>
                      </a:cubicBezTo>
                      <a:lnTo>
                        <a:pt x="570692" y="1370343"/>
                      </a:lnTo>
                      <a:cubicBezTo>
                        <a:pt x="560264" y="1374556"/>
                        <a:pt x="548388" y="1369596"/>
                        <a:pt x="544059" y="1359213"/>
                      </a:cubicBezTo>
                      <a:lnTo>
                        <a:pt x="1289" y="38861"/>
                      </a:lnTo>
                      <a:cubicBezTo>
                        <a:pt x="-2932" y="28381"/>
                        <a:pt x="2151" y="16460"/>
                        <a:pt x="12630" y="12247"/>
                      </a:cubicBezTo>
                      <a:cubicBezTo>
                        <a:pt x="12643" y="12240"/>
                        <a:pt x="12662" y="12234"/>
                        <a:pt x="12675" y="12227"/>
                      </a:cubicBezTo>
                      <a:close/>
                    </a:path>
                  </a:pathLst>
                </a:custGeom>
                <a:solidFill>
                  <a:srgbClr val="6BAF54"/>
                </a:solidFill>
                <a:ln w="642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436" name="Forme libre : forme 435">
                  <a:extLst>
                    <a:ext uri="{FF2B5EF4-FFF2-40B4-BE49-F238E27FC236}">
                      <a16:creationId xmlns:a16="http://schemas.microsoft.com/office/drawing/2014/main" id="{ECFB2965-2EF5-40D9-A94B-C075CA74673A}"/>
                    </a:ext>
                  </a:extLst>
                </p:cNvPr>
                <p:cNvSpPr/>
                <p:nvPr/>
              </p:nvSpPr>
              <p:spPr>
                <a:xfrm>
                  <a:off x="1583262" y="3795019"/>
                  <a:ext cx="552835" cy="538659"/>
                </a:xfrm>
                <a:custGeom>
                  <a:avLst/>
                  <a:gdLst>
                    <a:gd name="connsiteX0" fmla="*/ 434817 w 552835"/>
                    <a:gd name="connsiteY0" fmla="*/ 135785 h 538659"/>
                    <a:gd name="connsiteX1" fmla="*/ 510215 w 552835"/>
                    <a:gd name="connsiteY1" fmla="*/ 495401 h 538659"/>
                    <a:gd name="connsiteX2" fmla="*/ 149955 w 552835"/>
                    <a:gd name="connsiteY2" fmla="*/ 422191 h 538659"/>
                    <a:gd name="connsiteX3" fmla="*/ -196 w 552835"/>
                    <a:gd name="connsiteY3" fmla="*/ -149 h 538659"/>
                    <a:gd name="connsiteX4" fmla="*/ 434817 w 552835"/>
                    <a:gd name="connsiteY4" fmla="*/ 135785 h 5386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2835" h="538659">
                      <a:moveTo>
                        <a:pt x="434817" y="135785"/>
                      </a:moveTo>
                      <a:cubicBezTo>
                        <a:pt x="555054" y="255314"/>
                        <a:pt x="588829" y="416337"/>
                        <a:pt x="510215" y="495401"/>
                      </a:cubicBezTo>
                      <a:cubicBezTo>
                        <a:pt x="431601" y="574465"/>
                        <a:pt x="270384" y="541720"/>
                        <a:pt x="149955" y="422191"/>
                      </a:cubicBezTo>
                      <a:cubicBezTo>
                        <a:pt x="29525" y="302662"/>
                        <a:pt x="-196" y="-149"/>
                        <a:pt x="-196" y="-149"/>
                      </a:cubicBezTo>
                      <a:cubicBezTo>
                        <a:pt x="-196" y="-149"/>
                        <a:pt x="314581" y="16255"/>
                        <a:pt x="434817" y="135785"/>
                      </a:cubicBezTo>
                      <a:close/>
                    </a:path>
                  </a:pathLst>
                </a:custGeom>
                <a:solidFill>
                  <a:srgbClr val="FC8697"/>
                </a:solidFill>
                <a:ln w="642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437" name="Forme libre : forme 436">
                  <a:extLst>
                    <a:ext uri="{FF2B5EF4-FFF2-40B4-BE49-F238E27FC236}">
                      <a16:creationId xmlns:a16="http://schemas.microsoft.com/office/drawing/2014/main" id="{1B77DBD1-F85A-4ADD-8D74-7487C39A73D2}"/>
                    </a:ext>
                  </a:extLst>
                </p:cNvPr>
                <p:cNvSpPr/>
                <p:nvPr/>
              </p:nvSpPr>
              <p:spPr>
                <a:xfrm>
                  <a:off x="1583262" y="3795019"/>
                  <a:ext cx="507580" cy="538667"/>
                </a:xfrm>
                <a:custGeom>
                  <a:avLst/>
                  <a:gdLst>
                    <a:gd name="connsiteX0" fmla="*/ 507384 w 507580"/>
                    <a:gd name="connsiteY0" fmla="*/ 498168 h 538667"/>
                    <a:gd name="connsiteX1" fmla="*/ 150148 w 507580"/>
                    <a:gd name="connsiteY1" fmla="*/ 422191 h 538667"/>
                    <a:gd name="connsiteX2" fmla="*/ -196 w 507580"/>
                    <a:gd name="connsiteY2" fmla="*/ -149 h 538667"/>
                    <a:gd name="connsiteX3" fmla="*/ 6751 w 507580"/>
                    <a:gd name="connsiteY3" fmla="*/ 301 h 538667"/>
                  </a:gdLst>
                  <a:ahLst/>
                  <a:cxnLst>
                    <a:cxn ang="0">
                      <a:pos x="connsiteX0" y="connsiteY0"/>
                    </a:cxn>
                    <a:cxn ang="0">
                      <a:pos x="connsiteX1" y="connsiteY1"/>
                    </a:cxn>
                    <a:cxn ang="0">
                      <a:pos x="connsiteX2" y="connsiteY2"/>
                    </a:cxn>
                    <a:cxn ang="0">
                      <a:pos x="connsiteX3" y="connsiteY3"/>
                    </a:cxn>
                  </a:cxnLst>
                  <a:rect l="l" t="t" r="r" b="b"/>
                  <a:pathLst>
                    <a:path w="507580" h="538667">
                      <a:moveTo>
                        <a:pt x="507384" y="498168"/>
                      </a:moveTo>
                      <a:cubicBezTo>
                        <a:pt x="427741" y="573693"/>
                        <a:pt x="268969" y="540305"/>
                        <a:pt x="150148" y="422191"/>
                      </a:cubicBezTo>
                      <a:cubicBezTo>
                        <a:pt x="29911" y="302662"/>
                        <a:pt x="-196" y="-149"/>
                        <a:pt x="-196" y="-149"/>
                      </a:cubicBezTo>
                      <a:lnTo>
                        <a:pt x="6751" y="301"/>
                      </a:lnTo>
                      <a:close/>
                    </a:path>
                  </a:pathLst>
                </a:custGeom>
                <a:solidFill>
                  <a:srgbClr val="E2446A"/>
                </a:solidFill>
                <a:ln w="642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438" name="Forme libre : forme 437">
                  <a:extLst>
                    <a:ext uri="{FF2B5EF4-FFF2-40B4-BE49-F238E27FC236}">
                      <a16:creationId xmlns:a16="http://schemas.microsoft.com/office/drawing/2014/main" id="{8E4B4ABA-CA8C-468D-A14E-2CF9498F6CAA}"/>
                    </a:ext>
                  </a:extLst>
                </p:cNvPr>
                <p:cNvSpPr/>
                <p:nvPr/>
              </p:nvSpPr>
              <p:spPr>
                <a:xfrm>
                  <a:off x="1405770" y="3957957"/>
                  <a:ext cx="682636" cy="420609"/>
                </a:xfrm>
                <a:custGeom>
                  <a:avLst/>
                  <a:gdLst>
                    <a:gd name="connsiteX0" fmla="*/ 450450 w 682636"/>
                    <a:gd name="connsiteY0" fmla="*/ 14019 h 420609"/>
                    <a:gd name="connsiteX1" fmla="*/ 675034 w 682636"/>
                    <a:gd name="connsiteY1" fmla="*/ 304800 h 420609"/>
                    <a:gd name="connsiteX2" fmla="*/ 319213 w 682636"/>
                    <a:gd name="connsiteY2" fmla="*/ 395894 h 420609"/>
                    <a:gd name="connsiteX3" fmla="*/ -196 w 682636"/>
                    <a:gd name="connsiteY3" fmla="*/ 81374 h 420609"/>
                    <a:gd name="connsiteX4" fmla="*/ 450450 w 682636"/>
                    <a:gd name="connsiteY4" fmla="*/ 14019 h 4206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2636" h="420609">
                      <a:moveTo>
                        <a:pt x="450450" y="14019"/>
                      </a:moveTo>
                      <a:cubicBezTo>
                        <a:pt x="610766" y="69151"/>
                        <a:pt x="711317" y="199360"/>
                        <a:pt x="675034" y="304800"/>
                      </a:cubicBezTo>
                      <a:cubicBezTo>
                        <a:pt x="638750" y="410240"/>
                        <a:pt x="479399" y="451027"/>
                        <a:pt x="319213" y="395894"/>
                      </a:cubicBezTo>
                      <a:cubicBezTo>
                        <a:pt x="159026" y="340761"/>
                        <a:pt x="-196" y="81374"/>
                        <a:pt x="-196" y="81374"/>
                      </a:cubicBezTo>
                      <a:cubicBezTo>
                        <a:pt x="-196" y="81374"/>
                        <a:pt x="290135" y="-40857"/>
                        <a:pt x="450450" y="14019"/>
                      </a:cubicBezTo>
                      <a:close/>
                    </a:path>
                  </a:pathLst>
                </a:custGeom>
                <a:solidFill>
                  <a:srgbClr val="FC8697"/>
                </a:solidFill>
                <a:ln w="642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439" name="Forme libre : forme 438">
                  <a:extLst>
                    <a:ext uri="{FF2B5EF4-FFF2-40B4-BE49-F238E27FC236}">
                      <a16:creationId xmlns:a16="http://schemas.microsoft.com/office/drawing/2014/main" id="{54C9B58D-B56D-484A-A932-717417F29D5B}"/>
                    </a:ext>
                  </a:extLst>
                </p:cNvPr>
                <p:cNvSpPr/>
                <p:nvPr/>
              </p:nvSpPr>
              <p:spPr>
                <a:xfrm>
                  <a:off x="1405770" y="4036843"/>
                  <a:ext cx="673878" cy="341766"/>
                </a:xfrm>
                <a:custGeom>
                  <a:avLst/>
                  <a:gdLst>
                    <a:gd name="connsiteX0" fmla="*/ 673683 w 673878"/>
                    <a:gd name="connsiteY0" fmla="*/ 229581 h 341766"/>
                    <a:gd name="connsiteX1" fmla="*/ 319084 w 673878"/>
                    <a:gd name="connsiteY1" fmla="*/ 317008 h 341766"/>
                    <a:gd name="connsiteX2" fmla="*/ -196 w 673878"/>
                    <a:gd name="connsiteY2" fmla="*/ 2488 h 341766"/>
                    <a:gd name="connsiteX3" fmla="*/ 6237 w 673878"/>
                    <a:gd name="connsiteY3" fmla="*/ -149 h 341766"/>
                  </a:gdLst>
                  <a:ahLst/>
                  <a:cxnLst>
                    <a:cxn ang="0">
                      <a:pos x="connsiteX0" y="connsiteY0"/>
                    </a:cxn>
                    <a:cxn ang="0">
                      <a:pos x="connsiteX1" y="connsiteY1"/>
                    </a:cxn>
                    <a:cxn ang="0">
                      <a:pos x="connsiteX2" y="connsiteY2"/>
                    </a:cxn>
                    <a:cxn ang="0">
                      <a:pos x="connsiteX3" y="connsiteY3"/>
                    </a:cxn>
                  </a:cxnLst>
                  <a:rect l="l" t="t" r="r" b="b"/>
                  <a:pathLst>
                    <a:path w="673878" h="341766">
                      <a:moveTo>
                        <a:pt x="673683" y="229581"/>
                      </a:moveTo>
                      <a:cubicBezTo>
                        <a:pt x="635083" y="332512"/>
                        <a:pt x="477534" y="371497"/>
                        <a:pt x="319084" y="317008"/>
                      </a:cubicBezTo>
                      <a:cubicBezTo>
                        <a:pt x="158768" y="261811"/>
                        <a:pt x="-196" y="2488"/>
                        <a:pt x="-196" y="2488"/>
                      </a:cubicBezTo>
                      <a:lnTo>
                        <a:pt x="6237" y="-149"/>
                      </a:lnTo>
                      <a:close/>
                    </a:path>
                  </a:pathLst>
                </a:custGeom>
                <a:solidFill>
                  <a:srgbClr val="E2446A"/>
                </a:solidFill>
                <a:ln w="642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440" name="Forme libre : forme 439">
                  <a:extLst>
                    <a:ext uri="{FF2B5EF4-FFF2-40B4-BE49-F238E27FC236}">
                      <a16:creationId xmlns:a16="http://schemas.microsoft.com/office/drawing/2014/main" id="{59DF2844-AAA6-405C-88E9-4AE672E23A31}"/>
                    </a:ext>
                  </a:extLst>
                </p:cNvPr>
                <p:cNvSpPr/>
                <p:nvPr/>
              </p:nvSpPr>
              <p:spPr>
                <a:xfrm>
                  <a:off x="1742415" y="3746127"/>
                  <a:ext cx="457949" cy="628913"/>
                </a:xfrm>
                <a:custGeom>
                  <a:avLst/>
                  <a:gdLst>
                    <a:gd name="connsiteX0" fmla="*/ 399054 w 457949"/>
                    <a:gd name="connsiteY0" fmla="*/ 243219 h 628913"/>
                    <a:gd name="connsiteX1" fmla="*/ 379304 w 457949"/>
                    <a:gd name="connsiteY1" fmla="*/ 609912 h 628913"/>
                    <a:gd name="connsiteX2" fmla="*/ 50245 w 457949"/>
                    <a:gd name="connsiteY2" fmla="*/ 446444 h 628913"/>
                    <a:gd name="connsiteX3" fmla="*/ 13705 w 457949"/>
                    <a:gd name="connsiteY3" fmla="*/ -149 h 628913"/>
                    <a:gd name="connsiteX4" fmla="*/ 399054 w 457949"/>
                    <a:gd name="connsiteY4" fmla="*/ 243219 h 6289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7949" h="628913">
                      <a:moveTo>
                        <a:pt x="399054" y="243219"/>
                      </a:moveTo>
                      <a:cubicBezTo>
                        <a:pt x="484487" y="389639"/>
                        <a:pt x="475609" y="553879"/>
                        <a:pt x="379304" y="609912"/>
                      </a:cubicBezTo>
                      <a:cubicBezTo>
                        <a:pt x="282999" y="665945"/>
                        <a:pt x="135614" y="592864"/>
                        <a:pt x="50245" y="446444"/>
                      </a:cubicBezTo>
                      <a:cubicBezTo>
                        <a:pt x="-35123" y="300024"/>
                        <a:pt x="13705" y="-149"/>
                        <a:pt x="13705" y="-149"/>
                      </a:cubicBezTo>
                      <a:cubicBezTo>
                        <a:pt x="13705" y="-149"/>
                        <a:pt x="313685" y="96735"/>
                        <a:pt x="399054" y="243219"/>
                      </a:cubicBezTo>
                      <a:close/>
                    </a:path>
                  </a:pathLst>
                </a:custGeom>
                <a:solidFill>
                  <a:srgbClr val="FF9FB1"/>
                </a:solidFill>
                <a:ln w="642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441" name="Forme libre : forme 440">
                  <a:extLst>
                    <a:ext uri="{FF2B5EF4-FFF2-40B4-BE49-F238E27FC236}">
                      <a16:creationId xmlns:a16="http://schemas.microsoft.com/office/drawing/2014/main" id="{B217E3C7-474B-430F-AC31-8D38DDC54E58}"/>
                    </a:ext>
                  </a:extLst>
                </p:cNvPr>
                <p:cNvSpPr/>
                <p:nvPr/>
              </p:nvSpPr>
              <p:spPr>
                <a:xfrm>
                  <a:off x="1742389" y="3746319"/>
                  <a:ext cx="376052" cy="628937"/>
                </a:xfrm>
                <a:custGeom>
                  <a:avLst/>
                  <a:gdLst>
                    <a:gd name="connsiteX0" fmla="*/ 20292 w 376052"/>
                    <a:gd name="connsiteY0" fmla="*/ 2038 h 628937"/>
                    <a:gd name="connsiteX1" fmla="*/ 375856 w 376052"/>
                    <a:gd name="connsiteY1" fmla="*/ 611842 h 628937"/>
                    <a:gd name="connsiteX2" fmla="*/ 50271 w 376052"/>
                    <a:gd name="connsiteY2" fmla="*/ 446444 h 628937"/>
                    <a:gd name="connsiteX3" fmla="*/ 13730 w 376052"/>
                    <a:gd name="connsiteY3" fmla="*/ -149 h 628937"/>
                  </a:gdLst>
                  <a:ahLst/>
                  <a:cxnLst>
                    <a:cxn ang="0">
                      <a:pos x="connsiteX0" y="connsiteY0"/>
                    </a:cxn>
                    <a:cxn ang="0">
                      <a:pos x="connsiteX1" y="connsiteY1"/>
                    </a:cxn>
                    <a:cxn ang="0">
                      <a:pos x="connsiteX2" y="connsiteY2"/>
                    </a:cxn>
                    <a:cxn ang="0">
                      <a:pos x="connsiteX3" y="connsiteY3"/>
                    </a:cxn>
                  </a:cxnLst>
                  <a:rect l="l" t="t" r="r" b="b"/>
                  <a:pathLst>
                    <a:path w="376052" h="628937">
                      <a:moveTo>
                        <a:pt x="20292" y="2038"/>
                      </a:moveTo>
                      <a:lnTo>
                        <a:pt x="375856" y="611842"/>
                      </a:lnTo>
                      <a:cubicBezTo>
                        <a:pt x="279358" y="664273"/>
                        <a:pt x="134675" y="591128"/>
                        <a:pt x="50271" y="446444"/>
                      </a:cubicBezTo>
                      <a:cubicBezTo>
                        <a:pt x="-35162" y="299960"/>
                        <a:pt x="13730" y="-149"/>
                        <a:pt x="13730" y="-149"/>
                      </a:cubicBezTo>
                      <a:close/>
                    </a:path>
                  </a:pathLst>
                </a:custGeom>
                <a:solidFill>
                  <a:srgbClr val="EF4B7A"/>
                </a:solidFill>
                <a:ln w="642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442" name="Forme libre : forme 441">
                  <a:extLst>
                    <a:ext uri="{FF2B5EF4-FFF2-40B4-BE49-F238E27FC236}">
                      <a16:creationId xmlns:a16="http://schemas.microsoft.com/office/drawing/2014/main" id="{B54D2BF8-EBEA-4102-B95D-5A96A2802595}"/>
                    </a:ext>
                  </a:extLst>
                </p:cNvPr>
                <p:cNvSpPr/>
                <p:nvPr/>
              </p:nvSpPr>
              <p:spPr>
                <a:xfrm>
                  <a:off x="1462382" y="4042845"/>
                  <a:ext cx="706524" cy="406714"/>
                </a:xfrm>
                <a:custGeom>
                  <a:avLst/>
                  <a:gdLst>
                    <a:gd name="connsiteX0" fmla="*/ 429864 w 706524"/>
                    <a:gd name="connsiteY0" fmla="*/ 2148 h 406714"/>
                    <a:gd name="connsiteX1" fmla="*/ 704948 w 706524"/>
                    <a:gd name="connsiteY1" fmla="*/ 245709 h 406714"/>
                    <a:gd name="connsiteX2" fmla="*/ 372287 w 706524"/>
                    <a:gd name="connsiteY2" fmla="*/ 401843 h 406714"/>
                    <a:gd name="connsiteX3" fmla="*/ -196 w 706524"/>
                    <a:gd name="connsiteY3" fmla="*/ 152813 h 406714"/>
                    <a:gd name="connsiteX4" fmla="*/ 429864 w 706524"/>
                    <a:gd name="connsiteY4" fmla="*/ 2148 h 4067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6524" h="406714">
                      <a:moveTo>
                        <a:pt x="429864" y="2148"/>
                      </a:moveTo>
                      <a:cubicBezTo>
                        <a:pt x="597642" y="26272"/>
                        <a:pt x="720838" y="135380"/>
                        <a:pt x="704948" y="245709"/>
                      </a:cubicBezTo>
                      <a:cubicBezTo>
                        <a:pt x="689058" y="356039"/>
                        <a:pt x="540129" y="425839"/>
                        <a:pt x="372287" y="401843"/>
                      </a:cubicBezTo>
                      <a:cubicBezTo>
                        <a:pt x="204444" y="377847"/>
                        <a:pt x="-196" y="152813"/>
                        <a:pt x="-196" y="152813"/>
                      </a:cubicBezTo>
                      <a:cubicBezTo>
                        <a:pt x="-196" y="152813"/>
                        <a:pt x="262150" y="-22041"/>
                        <a:pt x="429864" y="2148"/>
                      </a:cubicBezTo>
                      <a:close/>
                    </a:path>
                  </a:pathLst>
                </a:custGeom>
                <a:solidFill>
                  <a:srgbClr val="FC8697"/>
                </a:solidFill>
                <a:ln w="642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443" name="Forme libre : forme 442">
                  <a:extLst>
                    <a:ext uri="{FF2B5EF4-FFF2-40B4-BE49-F238E27FC236}">
                      <a16:creationId xmlns:a16="http://schemas.microsoft.com/office/drawing/2014/main" id="{A05BC2AF-A009-4438-9BFF-9839F35BCA91}"/>
                    </a:ext>
                  </a:extLst>
                </p:cNvPr>
                <p:cNvSpPr/>
                <p:nvPr/>
              </p:nvSpPr>
              <p:spPr>
                <a:xfrm>
                  <a:off x="1462446" y="4192012"/>
                  <a:ext cx="704501" cy="257595"/>
                </a:xfrm>
                <a:custGeom>
                  <a:avLst/>
                  <a:gdLst>
                    <a:gd name="connsiteX0" fmla="*/ 704305 w 704501"/>
                    <a:gd name="connsiteY0" fmla="*/ 100466 h 257595"/>
                    <a:gd name="connsiteX1" fmla="*/ 372287 w 704501"/>
                    <a:gd name="connsiteY1" fmla="*/ 252676 h 257595"/>
                    <a:gd name="connsiteX2" fmla="*/ -196 w 704501"/>
                    <a:gd name="connsiteY2" fmla="*/ 3646 h 257595"/>
                    <a:gd name="connsiteX3" fmla="*/ 5658 w 704501"/>
                    <a:gd name="connsiteY3" fmla="*/ -149 h 257595"/>
                  </a:gdLst>
                  <a:ahLst/>
                  <a:cxnLst>
                    <a:cxn ang="0">
                      <a:pos x="connsiteX0" y="connsiteY0"/>
                    </a:cxn>
                    <a:cxn ang="0">
                      <a:pos x="connsiteX1" y="connsiteY1"/>
                    </a:cxn>
                    <a:cxn ang="0">
                      <a:pos x="connsiteX2" y="connsiteY2"/>
                    </a:cxn>
                    <a:cxn ang="0">
                      <a:pos x="connsiteX3" y="connsiteY3"/>
                    </a:cxn>
                  </a:cxnLst>
                  <a:rect l="l" t="t" r="r" b="b"/>
                  <a:pathLst>
                    <a:path w="704501" h="257595">
                      <a:moveTo>
                        <a:pt x="704305" y="100466"/>
                      </a:moveTo>
                      <a:cubicBezTo>
                        <a:pt x="685455" y="208544"/>
                        <a:pt x="538135" y="276543"/>
                        <a:pt x="372287" y="252676"/>
                      </a:cubicBezTo>
                      <a:cubicBezTo>
                        <a:pt x="204508" y="228487"/>
                        <a:pt x="-196" y="3646"/>
                        <a:pt x="-196" y="3646"/>
                      </a:cubicBezTo>
                      <a:cubicBezTo>
                        <a:pt x="-196" y="3646"/>
                        <a:pt x="1862" y="2231"/>
                        <a:pt x="5658" y="-149"/>
                      </a:cubicBezTo>
                      <a:close/>
                    </a:path>
                  </a:pathLst>
                </a:custGeom>
                <a:solidFill>
                  <a:srgbClr val="E2446A"/>
                </a:solidFill>
                <a:ln w="642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444" name="Forme libre : forme 443">
                  <a:extLst>
                    <a:ext uri="{FF2B5EF4-FFF2-40B4-BE49-F238E27FC236}">
                      <a16:creationId xmlns:a16="http://schemas.microsoft.com/office/drawing/2014/main" id="{D534D502-80F7-4C8A-830B-6DF72FB301AC}"/>
                    </a:ext>
                  </a:extLst>
                </p:cNvPr>
                <p:cNvSpPr/>
                <p:nvPr/>
              </p:nvSpPr>
              <p:spPr>
                <a:xfrm>
                  <a:off x="1480009" y="3893059"/>
                  <a:ext cx="697540" cy="487777"/>
                </a:xfrm>
                <a:custGeom>
                  <a:avLst/>
                  <a:gdLst>
                    <a:gd name="connsiteX0" fmla="*/ 493874 w 697540"/>
                    <a:gd name="connsiteY0" fmla="*/ 67015 h 487777"/>
                    <a:gd name="connsiteX1" fmla="*/ 678379 w 697540"/>
                    <a:gd name="connsiteY1" fmla="*/ 419105 h 487777"/>
                    <a:gd name="connsiteX2" fmla="*/ 280999 w 697540"/>
                    <a:gd name="connsiteY2" fmla="*/ 410034 h 487777"/>
                    <a:gd name="connsiteX3" fmla="*/ -196 w 697540"/>
                    <a:gd name="connsiteY3" fmla="*/ 8087 h 487777"/>
                    <a:gd name="connsiteX4" fmla="*/ 493874 w 697540"/>
                    <a:gd name="connsiteY4" fmla="*/ 67015 h 4877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7540" h="487777">
                      <a:moveTo>
                        <a:pt x="493874" y="67015"/>
                      </a:moveTo>
                      <a:cubicBezTo>
                        <a:pt x="654705" y="166730"/>
                        <a:pt x="737178" y="324344"/>
                        <a:pt x="678379" y="419105"/>
                      </a:cubicBezTo>
                      <a:cubicBezTo>
                        <a:pt x="619579" y="513867"/>
                        <a:pt x="441701" y="509878"/>
                        <a:pt x="280999" y="410034"/>
                      </a:cubicBezTo>
                      <a:cubicBezTo>
                        <a:pt x="120298" y="310191"/>
                        <a:pt x="-196" y="8087"/>
                        <a:pt x="-196" y="8087"/>
                      </a:cubicBezTo>
                      <a:cubicBezTo>
                        <a:pt x="-196" y="8087"/>
                        <a:pt x="333173" y="-32635"/>
                        <a:pt x="493874" y="67015"/>
                      </a:cubicBezTo>
                      <a:close/>
                    </a:path>
                  </a:pathLst>
                </a:custGeom>
                <a:solidFill>
                  <a:srgbClr val="FC8697"/>
                </a:solidFill>
                <a:ln w="642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445" name="Forme libre : forme 444">
                  <a:extLst>
                    <a:ext uri="{FF2B5EF4-FFF2-40B4-BE49-F238E27FC236}">
                      <a16:creationId xmlns:a16="http://schemas.microsoft.com/office/drawing/2014/main" id="{40FB2899-61E4-4621-B71D-82391B306313}"/>
                    </a:ext>
                  </a:extLst>
                </p:cNvPr>
                <p:cNvSpPr/>
                <p:nvPr/>
              </p:nvSpPr>
              <p:spPr>
                <a:xfrm>
                  <a:off x="1479752" y="3900588"/>
                  <a:ext cx="676452" cy="480234"/>
                </a:xfrm>
                <a:custGeom>
                  <a:avLst/>
                  <a:gdLst>
                    <a:gd name="connsiteX0" fmla="*/ 676256 w 676452"/>
                    <a:gd name="connsiteY0" fmla="*/ 414857 h 480234"/>
                    <a:gd name="connsiteX1" fmla="*/ 280999 w 676452"/>
                    <a:gd name="connsiteY1" fmla="*/ 402635 h 480234"/>
                    <a:gd name="connsiteX2" fmla="*/ -196 w 676452"/>
                    <a:gd name="connsiteY2" fmla="*/ 687 h 480234"/>
                    <a:gd name="connsiteX3" fmla="*/ 7202 w 676452"/>
                    <a:gd name="connsiteY3" fmla="*/ -149 h 480234"/>
                  </a:gdLst>
                  <a:ahLst/>
                  <a:cxnLst>
                    <a:cxn ang="0">
                      <a:pos x="connsiteX0" y="connsiteY0"/>
                    </a:cxn>
                    <a:cxn ang="0">
                      <a:pos x="connsiteX1" y="connsiteY1"/>
                    </a:cxn>
                    <a:cxn ang="0">
                      <a:pos x="connsiteX2" y="connsiteY2"/>
                    </a:cxn>
                    <a:cxn ang="0">
                      <a:pos x="connsiteX3" y="connsiteY3"/>
                    </a:cxn>
                  </a:cxnLst>
                  <a:rect l="l" t="t" r="r" b="b"/>
                  <a:pathLst>
                    <a:path w="676452" h="480234">
                      <a:moveTo>
                        <a:pt x="676256" y="414857"/>
                      </a:moveTo>
                      <a:cubicBezTo>
                        <a:pt x="615398" y="506209"/>
                        <a:pt x="439835" y="501127"/>
                        <a:pt x="280999" y="402635"/>
                      </a:cubicBezTo>
                      <a:cubicBezTo>
                        <a:pt x="120169" y="302984"/>
                        <a:pt x="-196" y="687"/>
                        <a:pt x="-196" y="687"/>
                      </a:cubicBezTo>
                      <a:lnTo>
                        <a:pt x="7202" y="-149"/>
                      </a:lnTo>
                      <a:close/>
                    </a:path>
                  </a:pathLst>
                </a:custGeom>
                <a:solidFill>
                  <a:srgbClr val="F45D7A"/>
                </a:solidFill>
                <a:ln w="642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446" name="Forme libre : forme 445">
                  <a:extLst>
                    <a:ext uri="{FF2B5EF4-FFF2-40B4-BE49-F238E27FC236}">
                      <a16:creationId xmlns:a16="http://schemas.microsoft.com/office/drawing/2014/main" id="{B26F2274-DF47-4624-98C9-FC503B40A0E7}"/>
                    </a:ext>
                  </a:extLst>
                </p:cNvPr>
                <p:cNvSpPr/>
                <p:nvPr/>
              </p:nvSpPr>
              <p:spPr>
                <a:xfrm>
                  <a:off x="2193259" y="4267989"/>
                  <a:ext cx="20779" cy="59121"/>
                </a:xfrm>
                <a:custGeom>
                  <a:avLst/>
                  <a:gdLst>
                    <a:gd name="connsiteX0" fmla="*/ -196 w 20779"/>
                    <a:gd name="connsiteY0" fmla="*/ 58972 h 59121"/>
                    <a:gd name="connsiteX1" fmla="*/ 20583 w 20779"/>
                    <a:gd name="connsiteY1" fmla="*/ -149 h 59121"/>
                    <a:gd name="connsiteX2" fmla="*/ 18846 w 20779"/>
                    <a:gd name="connsiteY2" fmla="*/ 8664 h 59121"/>
                    <a:gd name="connsiteX3" fmla="*/ -196 w 20779"/>
                    <a:gd name="connsiteY3" fmla="*/ 58972 h 59121"/>
                  </a:gdLst>
                  <a:ahLst/>
                  <a:cxnLst>
                    <a:cxn ang="0">
                      <a:pos x="connsiteX0" y="connsiteY0"/>
                    </a:cxn>
                    <a:cxn ang="0">
                      <a:pos x="connsiteX1" y="connsiteY1"/>
                    </a:cxn>
                    <a:cxn ang="0">
                      <a:pos x="connsiteX2" y="connsiteY2"/>
                    </a:cxn>
                    <a:cxn ang="0">
                      <a:pos x="connsiteX3" y="connsiteY3"/>
                    </a:cxn>
                  </a:cxnLst>
                  <a:rect l="l" t="t" r="r" b="b"/>
                  <a:pathLst>
                    <a:path w="20779" h="59121">
                      <a:moveTo>
                        <a:pt x="-196" y="58972"/>
                      </a:moveTo>
                      <a:lnTo>
                        <a:pt x="20583" y="-149"/>
                      </a:lnTo>
                      <a:lnTo>
                        <a:pt x="18846" y="8664"/>
                      </a:lnTo>
                      <a:cubicBezTo>
                        <a:pt x="15829" y="26510"/>
                        <a:pt x="9363" y="43603"/>
                        <a:pt x="-196" y="58972"/>
                      </a:cubicBezTo>
                      <a:close/>
                    </a:path>
                  </a:pathLst>
                </a:custGeom>
                <a:solidFill>
                  <a:srgbClr val="6BAF54"/>
                </a:solidFill>
                <a:ln w="642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447" name="Forme libre : forme 446">
                  <a:extLst>
                    <a:ext uri="{FF2B5EF4-FFF2-40B4-BE49-F238E27FC236}">
                      <a16:creationId xmlns:a16="http://schemas.microsoft.com/office/drawing/2014/main" id="{CD67DC6F-76E7-4252-A2B4-E15428B102A5}"/>
                    </a:ext>
                  </a:extLst>
                </p:cNvPr>
                <p:cNvSpPr/>
                <p:nvPr/>
              </p:nvSpPr>
              <p:spPr>
                <a:xfrm>
                  <a:off x="2053222" y="4193576"/>
                  <a:ext cx="162862" cy="228545"/>
                </a:xfrm>
                <a:custGeom>
                  <a:avLst/>
                  <a:gdLst>
                    <a:gd name="connsiteX0" fmla="*/ 12720 w 162862"/>
                    <a:gd name="connsiteY0" fmla="*/ 190190 h 228545"/>
                    <a:gd name="connsiteX1" fmla="*/ 104651 w 162862"/>
                    <a:gd name="connsiteY1" fmla="*/ 50204 h 228545"/>
                    <a:gd name="connsiteX2" fmla="*/ 124787 w 162862"/>
                    <a:gd name="connsiteY2" fmla="*/ 5171 h 228545"/>
                    <a:gd name="connsiteX3" fmla="*/ 129869 w 162862"/>
                    <a:gd name="connsiteY3" fmla="*/ 89 h 228545"/>
                    <a:gd name="connsiteX4" fmla="*/ 137332 w 162862"/>
                    <a:gd name="connsiteY4" fmla="*/ 1440 h 228545"/>
                    <a:gd name="connsiteX5" fmla="*/ 161649 w 162862"/>
                    <a:gd name="connsiteY5" fmla="*/ 38045 h 228545"/>
                    <a:gd name="connsiteX6" fmla="*/ 160427 w 162862"/>
                    <a:gd name="connsiteY6" fmla="*/ 74392 h 228545"/>
                    <a:gd name="connsiteX7" fmla="*/ 139648 w 162862"/>
                    <a:gd name="connsiteY7" fmla="*/ 133513 h 228545"/>
                    <a:gd name="connsiteX8" fmla="*/ 158947 w 162862"/>
                    <a:gd name="connsiteY8" fmla="*/ 83206 h 228545"/>
                    <a:gd name="connsiteX9" fmla="*/ 160684 w 162862"/>
                    <a:gd name="connsiteY9" fmla="*/ 74392 h 228545"/>
                    <a:gd name="connsiteX10" fmla="*/ 161649 w 162862"/>
                    <a:gd name="connsiteY10" fmla="*/ 71626 h 228545"/>
                    <a:gd name="connsiteX11" fmla="*/ 32985 w 162862"/>
                    <a:gd name="connsiteY11" fmla="*/ 226730 h 228545"/>
                    <a:gd name="connsiteX12" fmla="*/ 819 w 162862"/>
                    <a:gd name="connsiteY12" fmla="*/ 218046 h 228545"/>
                    <a:gd name="connsiteX13" fmla="*/ 12720 w 162862"/>
                    <a:gd name="connsiteY13" fmla="*/ 190190 h 228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2862" h="228545">
                      <a:moveTo>
                        <a:pt x="12720" y="190190"/>
                      </a:moveTo>
                      <a:cubicBezTo>
                        <a:pt x="52323" y="150073"/>
                        <a:pt x="83569" y="102486"/>
                        <a:pt x="104651" y="50204"/>
                      </a:cubicBezTo>
                      <a:cubicBezTo>
                        <a:pt x="110100" y="34661"/>
                        <a:pt x="116835" y="19594"/>
                        <a:pt x="124787" y="5171"/>
                      </a:cubicBezTo>
                      <a:cubicBezTo>
                        <a:pt x="125855" y="2945"/>
                        <a:pt x="127643" y="1150"/>
                        <a:pt x="129869" y="89"/>
                      </a:cubicBezTo>
                      <a:cubicBezTo>
                        <a:pt x="132436" y="-490"/>
                        <a:pt x="135132" y="-1"/>
                        <a:pt x="137332" y="1440"/>
                      </a:cubicBezTo>
                      <a:cubicBezTo>
                        <a:pt x="150655" y="9230"/>
                        <a:pt x="159629" y="22740"/>
                        <a:pt x="161649" y="38045"/>
                      </a:cubicBezTo>
                      <a:cubicBezTo>
                        <a:pt x="163335" y="50139"/>
                        <a:pt x="162923" y="62439"/>
                        <a:pt x="160427" y="74392"/>
                      </a:cubicBezTo>
                      <a:lnTo>
                        <a:pt x="139648" y="133513"/>
                      </a:lnTo>
                      <a:cubicBezTo>
                        <a:pt x="149298" y="118164"/>
                        <a:pt x="155853" y="101071"/>
                        <a:pt x="158947" y="83206"/>
                      </a:cubicBezTo>
                      <a:lnTo>
                        <a:pt x="160684" y="74392"/>
                      </a:lnTo>
                      <a:lnTo>
                        <a:pt x="161649" y="71626"/>
                      </a:lnTo>
                      <a:cubicBezTo>
                        <a:pt x="155441" y="145157"/>
                        <a:pt x="104104" y="207045"/>
                        <a:pt x="32985" y="226730"/>
                      </a:cubicBezTo>
                      <a:cubicBezTo>
                        <a:pt x="21019" y="229819"/>
                        <a:pt x="4936" y="229497"/>
                        <a:pt x="819" y="218046"/>
                      </a:cubicBezTo>
                      <a:cubicBezTo>
                        <a:pt x="-3170" y="207881"/>
                        <a:pt x="5386" y="197845"/>
                        <a:pt x="12720" y="190190"/>
                      </a:cubicBezTo>
                      <a:close/>
                    </a:path>
                  </a:pathLst>
                </a:custGeom>
                <a:solidFill>
                  <a:srgbClr val="6BAF54"/>
                </a:solidFill>
                <a:ln w="642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448" name="Forme libre : forme 447">
                  <a:extLst>
                    <a:ext uri="{FF2B5EF4-FFF2-40B4-BE49-F238E27FC236}">
                      <a16:creationId xmlns:a16="http://schemas.microsoft.com/office/drawing/2014/main" id="{B4C411F7-B708-4EA0-9594-13EC4A2008EA}"/>
                    </a:ext>
                  </a:extLst>
                </p:cNvPr>
                <p:cNvSpPr/>
                <p:nvPr/>
              </p:nvSpPr>
              <p:spPr>
                <a:xfrm>
                  <a:off x="2160024" y="4314700"/>
                  <a:ext cx="708722" cy="465886"/>
                </a:xfrm>
                <a:custGeom>
                  <a:avLst/>
                  <a:gdLst>
                    <a:gd name="connsiteX0" fmla="*/ 4475 w 708722"/>
                    <a:gd name="connsiteY0" fmla="*/ 14576 h 465886"/>
                    <a:gd name="connsiteX1" fmla="*/ 47578 w 708722"/>
                    <a:gd name="connsiteY1" fmla="*/ 4540 h 465886"/>
                    <a:gd name="connsiteX2" fmla="*/ 708526 w 708722"/>
                    <a:gd name="connsiteY2" fmla="*/ 414465 h 465886"/>
                    <a:gd name="connsiteX3" fmla="*/ 696303 w 708722"/>
                    <a:gd name="connsiteY3" fmla="*/ 463743 h 465886"/>
                    <a:gd name="connsiteX4" fmla="*/ 684016 w 708722"/>
                    <a:gd name="connsiteY4" fmla="*/ 463743 h 465886"/>
                    <a:gd name="connsiteX5" fmla="*/ 672565 w 708722"/>
                    <a:gd name="connsiteY5" fmla="*/ 465737 h 465886"/>
                    <a:gd name="connsiteX6" fmla="*/ 14576 w 708722"/>
                    <a:gd name="connsiteY6" fmla="*/ 57679 h 465886"/>
                    <a:gd name="connsiteX7" fmla="*/ 4475 w 708722"/>
                    <a:gd name="connsiteY7" fmla="*/ 14576 h 465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08722" h="465886">
                      <a:moveTo>
                        <a:pt x="4475" y="14576"/>
                      </a:moveTo>
                      <a:cubicBezTo>
                        <a:pt x="13643" y="-47"/>
                        <a:pt x="32897" y="-4531"/>
                        <a:pt x="47578" y="4540"/>
                      </a:cubicBezTo>
                      <a:lnTo>
                        <a:pt x="708526" y="414465"/>
                      </a:lnTo>
                      <a:cubicBezTo>
                        <a:pt x="699442" y="429229"/>
                        <a:pt x="695171" y="446444"/>
                        <a:pt x="696303" y="463743"/>
                      </a:cubicBezTo>
                      <a:cubicBezTo>
                        <a:pt x="692212" y="463486"/>
                        <a:pt x="688107" y="463486"/>
                        <a:pt x="684016" y="463743"/>
                      </a:cubicBezTo>
                      <a:cubicBezTo>
                        <a:pt x="680143" y="464052"/>
                        <a:pt x="676309" y="464721"/>
                        <a:pt x="672565" y="465737"/>
                      </a:cubicBezTo>
                      <a:lnTo>
                        <a:pt x="14576" y="57679"/>
                      </a:lnTo>
                      <a:cubicBezTo>
                        <a:pt x="-73" y="48537"/>
                        <a:pt x="-4583" y="29276"/>
                        <a:pt x="4475" y="14576"/>
                      </a:cubicBezTo>
                      <a:close/>
                    </a:path>
                  </a:pathLst>
                </a:custGeom>
                <a:solidFill>
                  <a:srgbClr val="6BAF54"/>
                </a:solidFill>
                <a:ln w="642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449" name="Forme libre : forme 448">
                  <a:extLst>
                    <a:ext uri="{FF2B5EF4-FFF2-40B4-BE49-F238E27FC236}">
                      <a16:creationId xmlns:a16="http://schemas.microsoft.com/office/drawing/2014/main" id="{DFA4067D-63EC-47A5-8255-0C3101FC81E3}"/>
                    </a:ext>
                  </a:extLst>
                </p:cNvPr>
                <p:cNvSpPr/>
                <p:nvPr/>
              </p:nvSpPr>
              <p:spPr>
                <a:xfrm>
                  <a:off x="2868533" y="3413980"/>
                  <a:ext cx="428215" cy="670608"/>
                </a:xfrm>
                <a:custGeom>
                  <a:avLst/>
                  <a:gdLst>
                    <a:gd name="connsiteX0" fmla="*/ 367032 w 428215"/>
                    <a:gd name="connsiteY0" fmla="*/ -149 h 670608"/>
                    <a:gd name="connsiteX1" fmla="*/ 406854 w 428215"/>
                    <a:gd name="connsiteY1" fmla="*/ 453778 h 670608"/>
                    <a:gd name="connsiteX2" fmla="*/ 102820 w 428215"/>
                    <a:gd name="connsiteY2" fmla="*/ 660155 h 670608"/>
                    <a:gd name="connsiteX3" fmla="*/ 33727 w 428215"/>
                    <a:gd name="connsiteY3" fmla="*/ 299317 h 670608"/>
                    <a:gd name="connsiteX4" fmla="*/ 367032 w 428215"/>
                    <a:gd name="connsiteY4" fmla="*/ -149 h 6706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8215" h="670608">
                      <a:moveTo>
                        <a:pt x="367032" y="-149"/>
                      </a:moveTo>
                      <a:cubicBezTo>
                        <a:pt x="367032" y="-149"/>
                        <a:pt x="471636" y="297258"/>
                        <a:pt x="406854" y="453778"/>
                      </a:cubicBezTo>
                      <a:cubicBezTo>
                        <a:pt x="342071" y="610298"/>
                        <a:pt x="205880" y="702550"/>
                        <a:pt x="102820" y="660155"/>
                      </a:cubicBezTo>
                      <a:cubicBezTo>
                        <a:pt x="-240" y="617761"/>
                        <a:pt x="-31119" y="455901"/>
                        <a:pt x="33727" y="299317"/>
                      </a:cubicBezTo>
                      <a:cubicBezTo>
                        <a:pt x="98574" y="142732"/>
                        <a:pt x="367032" y="-149"/>
                        <a:pt x="367032" y="-149"/>
                      </a:cubicBezTo>
                      <a:close/>
                    </a:path>
                  </a:pathLst>
                </a:custGeom>
                <a:solidFill>
                  <a:srgbClr val="FC8697"/>
                </a:solidFill>
                <a:ln w="642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450" name="Forme libre : forme 449">
                  <a:extLst>
                    <a:ext uri="{FF2B5EF4-FFF2-40B4-BE49-F238E27FC236}">
                      <a16:creationId xmlns:a16="http://schemas.microsoft.com/office/drawing/2014/main" id="{C250021A-91E4-497B-9E22-39A5D00016AD}"/>
                    </a:ext>
                  </a:extLst>
                </p:cNvPr>
                <p:cNvSpPr/>
                <p:nvPr/>
              </p:nvSpPr>
              <p:spPr>
                <a:xfrm>
                  <a:off x="2868362" y="3413980"/>
                  <a:ext cx="369587" cy="658567"/>
                </a:xfrm>
                <a:custGeom>
                  <a:avLst/>
                  <a:gdLst>
                    <a:gd name="connsiteX0" fmla="*/ 367203 w 369587"/>
                    <a:gd name="connsiteY0" fmla="*/ -149 h 658567"/>
                    <a:gd name="connsiteX1" fmla="*/ 369391 w 369587"/>
                    <a:gd name="connsiteY1" fmla="*/ 6284 h 658567"/>
                    <a:gd name="connsiteX2" fmla="*/ 99196 w 369587"/>
                    <a:gd name="connsiteY2" fmla="*/ 658419 h 658567"/>
                    <a:gd name="connsiteX3" fmla="*/ 33706 w 369587"/>
                    <a:gd name="connsiteY3" fmla="*/ 299188 h 658567"/>
                    <a:gd name="connsiteX4" fmla="*/ 367203 w 369587"/>
                    <a:gd name="connsiteY4" fmla="*/ -149 h 6585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9587" h="658567">
                      <a:moveTo>
                        <a:pt x="367203" y="-149"/>
                      </a:moveTo>
                      <a:lnTo>
                        <a:pt x="369391" y="6284"/>
                      </a:lnTo>
                      <a:lnTo>
                        <a:pt x="99196" y="658419"/>
                      </a:lnTo>
                      <a:cubicBezTo>
                        <a:pt x="-905" y="613386"/>
                        <a:pt x="-30369" y="453971"/>
                        <a:pt x="33706" y="299188"/>
                      </a:cubicBezTo>
                      <a:cubicBezTo>
                        <a:pt x="98745" y="142861"/>
                        <a:pt x="367203" y="-149"/>
                        <a:pt x="367203" y="-149"/>
                      </a:cubicBezTo>
                      <a:close/>
                    </a:path>
                  </a:pathLst>
                </a:custGeom>
                <a:solidFill>
                  <a:srgbClr val="E2446A"/>
                </a:solidFill>
                <a:ln w="642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451" name="Forme libre : forme 450">
                  <a:extLst>
                    <a:ext uri="{FF2B5EF4-FFF2-40B4-BE49-F238E27FC236}">
                      <a16:creationId xmlns:a16="http://schemas.microsoft.com/office/drawing/2014/main" id="{A4B4BF16-69E5-4081-8F67-2FBAB98AF493}"/>
                    </a:ext>
                  </a:extLst>
                </p:cNvPr>
                <p:cNvSpPr/>
                <p:nvPr/>
              </p:nvSpPr>
              <p:spPr>
                <a:xfrm>
                  <a:off x="2772432" y="3342635"/>
                  <a:ext cx="404320" cy="709689"/>
                </a:xfrm>
                <a:custGeom>
                  <a:avLst/>
                  <a:gdLst>
                    <a:gd name="connsiteX0" fmla="*/ 403305 w 404320"/>
                    <a:gd name="connsiteY0" fmla="*/ 391054 h 709689"/>
                    <a:gd name="connsiteX1" fmla="*/ 219701 w 404320"/>
                    <a:gd name="connsiteY1" fmla="*/ 709306 h 709689"/>
                    <a:gd name="connsiteX2" fmla="*/ 200 w 404320"/>
                    <a:gd name="connsiteY2" fmla="*/ 414664 h 709689"/>
                    <a:gd name="connsiteX3" fmla="*/ 169586 w 404320"/>
                    <a:gd name="connsiteY3" fmla="*/ -149 h 709689"/>
                    <a:gd name="connsiteX4" fmla="*/ 403305 w 404320"/>
                    <a:gd name="connsiteY4" fmla="*/ 391054 h 7096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4320" h="709689">
                      <a:moveTo>
                        <a:pt x="403305" y="391054"/>
                      </a:moveTo>
                      <a:cubicBezTo>
                        <a:pt x="413276" y="560248"/>
                        <a:pt x="331060" y="702744"/>
                        <a:pt x="219701" y="709306"/>
                      </a:cubicBezTo>
                      <a:cubicBezTo>
                        <a:pt x="108342" y="715867"/>
                        <a:pt x="10107" y="583922"/>
                        <a:pt x="200" y="414664"/>
                      </a:cubicBezTo>
                      <a:cubicBezTo>
                        <a:pt x="-9708" y="245406"/>
                        <a:pt x="169586" y="-149"/>
                        <a:pt x="169586" y="-149"/>
                      </a:cubicBezTo>
                      <a:cubicBezTo>
                        <a:pt x="169586" y="-149"/>
                        <a:pt x="393590" y="221797"/>
                        <a:pt x="403305" y="391054"/>
                      </a:cubicBezTo>
                      <a:close/>
                    </a:path>
                  </a:pathLst>
                </a:custGeom>
                <a:solidFill>
                  <a:srgbClr val="FC8697"/>
                </a:solidFill>
                <a:ln w="642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452" name="Forme libre : forme 451">
                  <a:extLst>
                    <a:ext uri="{FF2B5EF4-FFF2-40B4-BE49-F238E27FC236}">
                      <a16:creationId xmlns:a16="http://schemas.microsoft.com/office/drawing/2014/main" id="{0C0B5DCF-B87D-43A8-8336-A631BB4D7121}"/>
                    </a:ext>
                  </a:extLst>
                </p:cNvPr>
                <p:cNvSpPr/>
                <p:nvPr/>
              </p:nvSpPr>
              <p:spPr>
                <a:xfrm>
                  <a:off x="2772432" y="3342764"/>
                  <a:ext cx="215972" cy="709641"/>
                </a:xfrm>
                <a:custGeom>
                  <a:avLst/>
                  <a:gdLst>
                    <a:gd name="connsiteX0" fmla="*/ 174475 w 215972"/>
                    <a:gd name="connsiteY0" fmla="*/ 4676 h 709641"/>
                    <a:gd name="connsiteX1" fmla="*/ 215776 w 215972"/>
                    <a:gd name="connsiteY1" fmla="*/ 709434 h 709641"/>
                    <a:gd name="connsiteX2" fmla="*/ 200 w 215972"/>
                    <a:gd name="connsiteY2" fmla="*/ 414664 h 709641"/>
                    <a:gd name="connsiteX3" fmla="*/ 169586 w 215972"/>
                    <a:gd name="connsiteY3" fmla="*/ -149 h 709641"/>
                  </a:gdLst>
                  <a:ahLst/>
                  <a:cxnLst>
                    <a:cxn ang="0">
                      <a:pos x="connsiteX0" y="connsiteY0"/>
                    </a:cxn>
                    <a:cxn ang="0">
                      <a:pos x="connsiteX1" y="connsiteY1"/>
                    </a:cxn>
                    <a:cxn ang="0">
                      <a:pos x="connsiteX2" y="connsiteY2"/>
                    </a:cxn>
                    <a:cxn ang="0">
                      <a:pos x="connsiteX3" y="connsiteY3"/>
                    </a:cxn>
                  </a:cxnLst>
                  <a:rect l="l" t="t" r="r" b="b"/>
                  <a:pathLst>
                    <a:path w="215972" h="709641">
                      <a:moveTo>
                        <a:pt x="174475" y="4676"/>
                      </a:moveTo>
                      <a:lnTo>
                        <a:pt x="215776" y="709434"/>
                      </a:lnTo>
                      <a:cubicBezTo>
                        <a:pt x="106090" y="712651"/>
                        <a:pt x="9914" y="581928"/>
                        <a:pt x="200" y="414664"/>
                      </a:cubicBezTo>
                      <a:cubicBezTo>
                        <a:pt x="-9708" y="245406"/>
                        <a:pt x="169586" y="-149"/>
                        <a:pt x="169586" y="-149"/>
                      </a:cubicBezTo>
                      <a:close/>
                    </a:path>
                  </a:pathLst>
                </a:custGeom>
                <a:solidFill>
                  <a:srgbClr val="E2446A"/>
                </a:solidFill>
                <a:ln w="642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453" name="Forme libre : forme 452">
                  <a:extLst>
                    <a:ext uri="{FF2B5EF4-FFF2-40B4-BE49-F238E27FC236}">
                      <a16:creationId xmlns:a16="http://schemas.microsoft.com/office/drawing/2014/main" id="{5DDFC488-E4F0-4306-8039-B394CABAC157}"/>
                    </a:ext>
                  </a:extLst>
                </p:cNvPr>
                <p:cNvSpPr/>
                <p:nvPr/>
              </p:nvSpPr>
              <p:spPr>
                <a:xfrm>
                  <a:off x="2862411" y="3555446"/>
                  <a:ext cx="486888" cy="599159"/>
                </a:xfrm>
                <a:custGeom>
                  <a:avLst/>
                  <a:gdLst>
                    <a:gd name="connsiteX0" fmla="*/ 484127 w 486888"/>
                    <a:gd name="connsiteY0" fmla="*/ -149 h 599159"/>
                    <a:gd name="connsiteX1" fmla="*/ 405706 w 486888"/>
                    <a:gd name="connsiteY1" fmla="*/ 448696 h 599159"/>
                    <a:gd name="connsiteX2" fmla="*/ 59149 w 486888"/>
                    <a:gd name="connsiteY2" fmla="*/ 569833 h 599159"/>
                    <a:gd name="connsiteX3" fmla="*/ 85332 w 486888"/>
                    <a:gd name="connsiteY3" fmla="*/ 203140 h 599159"/>
                    <a:gd name="connsiteX4" fmla="*/ 484127 w 486888"/>
                    <a:gd name="connsiteY4" fmla="*/ -149 h 5991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6888" h="599159">
                      <a:moveTo>
                        <a:pt x="484127" y="-149"/>
                      </a:moveTo>
                      <a:cubicBezTo>
                        <a:pt x="484127" y="-149"/>
                        <a:pt x="508702" y="314049"/>
                        <a:pt x="405706" y="448696"/>
                      </a:cubicBezTo>
                      <a:cubicBezTo>
                        <a:pt x="302710" y="583343"/>
                        <a:pt x="147413" y="637575"/>
                        <a:pt x="59149" y="569833"/>
                      </a:cubicBezTo>
                      <a:cubicBezTo>
                        <a:pt x="-29115" y="502092"/>
                        <a:pt x="-17728" y="338238"/>
                        <a:pt x="85332" y="203140"/>
                      </a:cubicBezTo>
                      <a:cubicBezTo>
                        <a:pt x="188392" y="68043"/>
                        <a:pt x="484127" y="-149"/>
                        <a:pt x="484127" y="-149"/>
                      </a:cubicBezTo>
                      <a:close/>
                    </a:path>
                  </a:pathLst>
                </a:custGeom>
                <a:solidFill>
                  <a:srgbClr val="FF9FB1"/>
                </a:solidFill>
                <a:ln w="642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454" name="Forme libre : forme 453">
                  <a:extLst>
                    <a:ext uri="{FF2B5EF4-FFF2-40B4-BE49-F238E27FC236}">
                      <a16:creationId xmlns:a16="http://schemas.microsoft.com/office/drawing/2014/main" id="{0DC33A3F-2446-40F2-9E22-04BA7E25D82F}"/>
                    </a:ext>
                  </a:extLst>
                </p:cNvPr>
                <p:cNvSpPr/>
                <p:nvPr/>
              </p:nvSpPr>
              <p:spPr>
                <a:xfrm>
                  <a:off x="2861975" y="3555446"/>
                  <a:ext cx="485274" cy="567666"/>
                </a:xfrm>
                <a:custGeom>
                  <a:avLst/>
                  <a:gdLst>
                    <a:gd name="connsiteX0" fmla="*/ 484563 w 485274"/>
                    <a:gd name="connsiteY0" fmla="*/ -149 h 567666"/>
                    <a:gd name="connsiteX1" fmla="*/ 485078 w 485274"/>
                    <a:gd name="connsiteY1" fmla="*/ 6734 h 567666"/>
                    <a:gd name="connsiteX2" fmla="*/ 56176 w 485274"/>
                    <a:gd name="connsiteY2" fmla="*/ 567517 h 567666"/>
                    <a:gd name="connsiteX3" fmla="*/ 85447 w 485274"/>
                    <a:gd name="connsiteY3" fmla="*/ 203462 h 567666"/>
                    <a:gd name="connsiteX4" fmla="*/ 484563 w 485274"/>
                    <a:gd name="connsiteY4" fmla="*/ -149 h 5676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5274" h="567666">
                      <a:moveTo>
                        <a:pt x="484563" y="-149"/>
                      </a:moveTo>
                      <a:cubicBezTo>
                        <a:pt x="484563" y="-149"/>
                        <a:pt x="484563" y="2296"/>
                        <a:pt x="485078" y="6734"/>
                      </a:cubicBezTo>
                      <a:lnTo>
                        <a:pt x="56176" y="567517"/>
                      </a:lnTo>
                      <a:cubicBezTo>
                        <a:pt x="-29000" y="498296"/>
                        <a:pt x="-16391" y="336501"/>
                        <a:pt x="85447" y="203462"/>
                      </a:cubicBezTo>
                      <a:cubicBezTo>
                        <a:pt x="188250" y="68686"/>
                        <a:pt x="484563" y="-149"/>
                        <a:pt x="484563" y="-149"/>
                      </a:cubicBezTo>
                      <a:close/>
                    </a:path>
                  </a:pathLst>
                </a:custGeom>
                <a:solidFill>
                  <a:srgbClr val="EF4B7A"/>
                </a:solidFill>
                <a:ln w="642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455" name="Forme libre : forme 454">
                  <a:extLst>
                    <a:ext uri="{FF2B5EF4-FFF2-40B4-BE49-F238E27FC236}">
                      <a16:creationId xmlns:a16="http://schemas.microsoft.com/office/drawing/2014/main" id="{BB11C187-A40A-4A97-8E31-969E207A655F}"/>
                    </a:ext>
                  </a:extLst>
                </p:cNvPr>
                <p:cNvSpPr/>
                <p:nvPr/>
              </p:nvSpPr>
              <p:spPr>
                <a:xfrm>
                  <a:off x="2722422" y="3454509"/>
                  <a:ext cx="413637" cy="691640"/>
                </a:xfrm>
                <a:custGeom>
                  <a:avLst/>
                  <a:gdLst>
                    <a:gd name="connsiteX0" fmla="*/ 399533 w 413637"/>
                    <a:gd name="connsiteY0" fmla="*/ 340361 h 691640"/>
                    <a:gd name="connsiteX1" fmla="*/ 278717 w 413637"/>
                    <a:gd name="connsiteY1" fmla="*/ 687368 h 691640"/>
                    <a:gd name="connsiteX2" fmla="*/ 7943 w 413637"/>
                    <a:gd name="connsiteY2" fmla="*/ 438982 h 691640"/>
                    <a:gd name="connsiteX3" fmla="*/ 96721 w 413637"/>
                    <a:gd name="connsiteY3" fmla="*/ -149 h 691640"/>
                    <a:gd name="connsiteX4" fmla="*/ 399533 w 413637"/>
                    <a:gd name="connsiteY4" fmla="*/ 340361 h 6916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3637" h="691640">
                      <a:moveTo>
                        <a:pt x="399533" y="340361"/>
                      </a:moveTo>
                      <a:cubicBezTo>
                        <a:pt x="440963" y="504729"/>
                        <a:pt x="386666" y="660091"/>
                        <a:pt x="278717" y="687368"/>
                      </a:cubicBezTo>
                      <a:cubicBezTo>
                        <a:pt x="170768" y="714645"/>
                        <a:pt x="49373" y="603736"/>
                        <a:pt x="7943" y="438982"/>
                      </a:cubicBezTo>
                      <a:cubicBezTo>
                        <a:pt x="-33487" y="274227"/>
                        <a:pt x="96721" y="-149"/>
                        <a:pt x="96721" y="-149"/>
                      </a:cubicBezTo>
                      <a:cubicBezTo>
                        <a:pt x="96721" y="-149"/>
                        <a:pt x="358103" y="175928"/>
                        <a:pt x="399533" y="340361"/>
                      </a:cubicBezTo>
                      <a:close/>
                    </a:path>
                  </a:pathLst>
                </a:custGeom>
                <a:solidFill>
                  <a:srgbClr val="FC8697"/>
                </a:solidFill>
                <a:ln w="642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456" name="Forme libre : forme 455">
                  <a:extLst>
                    <a:ext uri="{FF2B5EF4-FFF2-40B4-BE49-F238E27FC236}">
                      <a16:creationId xmlns:a16="http://schemas.microsoft.com/office/drawing/2014/main" id="{3682639F-211D-48CE-AB39-7346ABC66661}"/>
                    </a:ext>
                  </a:extLst>
                </p:cNvPr>
                <p:cNvSpPr/>
                <p:nvPr/>
              </p:nvSpPr>
              <p:spPr>
                <a:xfrm>
                  <a:off x="2722615" y="3454445"/>
                  <a:ext cx="275053" cy="691610"/>
                </a:xfrm>
                <a:custGeom>
                  <a:avLst/>
                  <a:gdLst>
                    <a:gd name="connsiteX0" fmla="*/ 102447 w 275053"/>
                    <a:gd name="connsiteY0" fmla="*/ 3775 h 691610"/>
                    <a:gd name="connsiteX1" fmla="*/ 274857 w 275053"/>
                    <a:gd name="connsiteY1" fmla="*/ 688269 h 691610"/>
                    <a:gd name="connsiteX2" fmla="*/ 7943 w 275053"/>
                    <a:gd name="connsiteY2" fmla="*/ 438982 h 691610"/>
                    <a:gd name="connsiteX3" fmla="*/ 96721 w 275053"/>
                    <a:gd name="connsiteY3" fmla="*/ -149 h 691610"/>
                  </a:gdLst>
                  <a:ahLst/>
                  <a:cxnLst>
                    <a:cxn ang="0">
                      <a:pos x="connsiteX0" y="connsiteY0"/>
                    </a:cxn>
                    <a:cxn ang="0">
                      <a:pos x="connsiteX1" y="connsiteY1"/>
                    </a:cxn>
                    <a:cxn ang="0">
                      <a:pos x="connsiteX2" y="connsiteY2"/>
                    </a:cxn>
                    <a:cxn ang="0">
                      <a:pos x="connsiteX3" y="connsiteY3"/>
                    </a:cxn>
                  </a:cxnLst>
                  <a:rect l="l" t="t" r="r" b="b"/>
                  <a:pathLst>
                    <a:path w="275053" h="691610">
                      <a:moveTo>
                        <a:pt x="102447" y="3775"/>
                      </a:moveTo>
                      <a:lnTo>
                        <a:pt x="274857" y="688269"/>
                      </a:lnTo>
                      <a:cubicBezTo>
                        <a:pt x="167744" y="711943"/>
                        <a:pt x="48858" y="601485"/>
                        <a:pt x="7943" y="438982"/>
                      </a:cubicBezTo>
                      <a:cubicBezTo>
                        <a:pt x="-33487" y="274614"/>
                        <a:pt x="96721" y="-149"/>
                        <a:pt x="96721" y="-149"/>
                      </a:cubicBezTo>
                      <a:close/>
                    </a:path>
                  </a:pathLst>
                </a:custGeom>
                <a:solidFill>
                  <a:srgbClr val="E2446A"/>
                </a:solidFill>
                <a:ln w="642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457" name="Forme libre : forme 456">
                  <a:extLst>
                    <a:ext uri="{FF2B5EF4-FFF2-40B4-BE49-F238E27FC236}">
                      <a16:creationId xmlns:a16="http://schemas.microsoft.com/office/drawing/2014/main" id="{B3E43A16-E416-4425-8594-A0765E625E5A}"/>
                    </a:ext>
                  </a:extLst>
                </p:cNvPr>
                <p:cNvSpPr/>
                <p:nvPr/>
              </p:nvSpPr>
              <p:spPr>
                <a:xfrm>
                  <a:off x="2825550" y="3358847"/>
                  <a:ext cx="410016" cy="785261"/>
                </a:xfrm>
                <a:custGeom>
                  <a:avLst/>
                  <a:gdLst>
                    <a:gd name="connsiteX0" fmla="*/ 272538 w 410016"/>
                    <a:gd name="connsiteY0" fmla="*/ -149 h 785261"/>
                    <a:gd name="connsiteX1" fmla="*/ 405898 w 410016"/>
                    <a:gd name="connsiteY1" fmla="*/ 479125 h 785261"/>
                    <a:gd name="connsiteX2" fmla="*/ 150371 w 410016"/>
                    <a:gd name="connsiteY2" fmla="*/ 783416 h 785261"/>
                    <a:gd name="connsiteX3" fmla="*/ 7618 w 410016"/>
                    <a:gd name="connsiteY3" fmla="*/ 412477 h 785261"/>
                    <a:gd name="connsiteX4" fmla="*/ 272538 w 410016"/>
                    <a:gd name="connsiteY4" fmla="*/ -149 h 7852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0016" h="785261">
                      <a:moveTo>
                        <a:pt x="272538" y="-149"/>
                      </a:moveTo>
                      <a:cubicBezTo>
                        <a:pt x="272538" y="-149"/>
                        <a:pt x="437035" y="292626"/>
                        <a:pt x="405898" y="479125"/>
                      </a:cubicBezTo>
                      <a:cubicBezTo>
                        <a:pt x="374761" y="665624"/>
                        <a:pt x="260379" y="802008"/>
                        <a:pt x="150371" y="783416"/>
                      </a:cubicBezTo>
                      <a:cubicBezTo>
                        <a:pt x="40363" y="764824"/>
                        <a:pt x="-23326" y="598976"/>
                        <a:pt x="7618" y="412477"/>
                      </a:cubicBezTo>
                      <a:cubicBezTo>
                        <a:pt x="38562" y="225978"/>
                        <a:pt x="272538" y="-149"/>
                        <a:pt x="272538" y="-149"/>
                      </a:cubicBezTo>
                      <a:close/>
                    </a:path>
                  </a:pathLst>
                </a:custGeom>
                <a:solidFill>
                  <a:srgbClr val="FC8697"/>
                </a:solidFill>
                <a:ln w="642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458" name="Forme libre : forme 457">
                  <a:extLst>
                    <a:ext uri="{FF2B5EF4-FFF2-40B4-BE49-F238E27FC236}">
                      <a16:creationId xmlns:a16="http://schemas.microsoft.com/office/drawing/2014/main" id="{B728D711-EA3F-44B3-ADF6-1E0D45665A46}"/>
                    </a:ext>
                  </a:extLst>
                </p:cNvPr>
                <p:cNvSpPr/>
                <p:nvPr/>
              </p:nvSpPr>
              <p:spPr>
                <a:xfrm>
                  <a:off x="2825489" y="3358847"/>
                  <a:ext cx="276396" cy="783050"/>
                </a:xfrm>
                <a:custGeom>
                  <a:avLst/>
                  <a:gdLst>
                    <a:gd name="connsiteX0" fmla="*/ 272598 w 276396"/>
                    <a:gd name="connsiteY0" fmla="*/ -149 h 783050"/>
                    <a:gd name="connsiteX1" fmla="*/ 276200 w 276396"/>
                    <a:gd name="connsiteY1" fmla="*/ 6284 h 783050"/>
                    <a:gd name="connsiteX2" fmla="*/ 146571 w 276396"/>
                    <a:gd name="connsiteY2" fmla="*/ 782901 h 783050"/>
                    <a:gd name="connsiteX3" fmla="*/ 7678 w 276396"/>
                    <a:gd name="connsiteY3" fmla="*/ 412670 h 783050"/>
                    <a:gd name="connsiteX4" fmla="*/ 272598 w 276396"/>
                    <a:gd name="connsiteY4" fmla="*/ -149 h 7830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6396" h="783050">
                      <a:moveTo>
                        <a:pt x="272598" y="-149"/>
                      </a:moveTo>
                      <a:cubicBezTo>
                        <a:pt x="272598" y="-149"/>
                        <a:pt x="273885" y="2102"/>
                        <a:pt x="276200" y="6284"/>
                      </a:cubicBezTo>
                      <a:lnTo>
                        <a:pt x="146571" y="782901"/>
                      </a:lnTo>
                      <a:cubicBezTo>
                        <a:pt x="38943" y="761286"/>
                        <a:pt x="-23073" y="596982"/>
                        <a:pt x="7678" y="412670"/>
                      </a:cubicBezTo>
                      <a:cubicBezTo>
                        <a:pt x="38815" y="226171"/>
                        <a:pt x="272598" y="-149"/>
                        <a:pt x="272598" y="-149"/>
                      </a:cubicBezTo>
                      <a:close/>
                    </a:path>
                  </a:pathLst>
                </a:custGeom>
                <a:solidFill>
                  <a:srgbClr val="F45D7A"/>
                </a:solidFill>
                <a:ln w="642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459" name="Forme libre : forme 458">
                  <a:extLst>
                    <a:ext uri="{FF2B5EF4-FFF2-40B4-BE49-F238E27FC236}">
                      <a16:creationId xmlns:a16="http://schemas.microsoft.com/office/drawing/2014/main" id="{F2C40D05-4D8A-4BCA-AE10-2258B126AD0E}"/>
                    </a:ext>
                  </a:extLst>
                </p:cNvPr>
                <p:cNvSpPr/>
                <p:nvPr/>
              </p:nvSpPr>
              <p:spPr>
                <a:xfrm>
                  <a:off x="2840126" y="4079561"/>
                  <a:ext cx="256820" cy="106023"/>
                </a:xfrm>
                <a:custGeom>
                  <a:avLst/>
                  <a:gdLst>
                    <a:gd name="connsiteX0" fmla="*/ 34471 w 256820"/>
                    <a:gd name="connsiteY0" fmla="*/ 4803 h 106023"/>
                    <a:gd name="connsiteX1" fmla="*/ 198968 w 256820"/>
                    <a:gd name="connsiteY1" fmla="*/ 36969 h 106023"/>
                    <a:gd name="connsiteX2" fmla="*/ 248376 w 256820"/>
                    <a:gd name="connsiteY2" fmla="*/ 38448 h 106023"/>
                    <a:gd name="connsiteX3" fmla="*/ 254809 w 256820"/>
                    <a:gd name="connsiteY3" fmla="*/ 41215 h 106023"/>
                    <a:gd name="connsiteX4" fmla="*/ 256481 w 256820"/>
                    <a:gd name="connsiteY4" fmla="*/ 48613 h 106023"/>
                    <a:gd name="connsiteX5" fmla="*/ 231842 w 256820"/>
                    <a:gd name="connsiteY5" fmla="*/ 85025 h 106023"/>
                    <a:gd name="connsiteX6" fmla="*/ 197617 w 256820"/>
                    <a:gd name="connsiteY6" fmla="*/ 97891 h 106023"/>
                    <a:gd name="connsiteX7" fmla="*/ 135151 w 256820"/>
                    <a:gd name="connsiteY7" fmla="*/ 101172 h 106023"/>
                    <a:gd name="connsiteX8" fmla="*/ 188933 w 256820"/>
                    <a:gd name="connsiteY8" fmla="*/ 99628 h 106023"/>
                    <a:gd name="connsiteX9" fmla="*/ 197617 w 256820"/>
                    <a:gd name="connsiteY9" fmla="*/ 97891 h 106023"/>
                    <a:gd name="connsiteX10" fmla="*/ 200705 w 256820"/>
                    <a:gd name="connsiteY10" fmla="*/ 97891 h 106023"/>
                    <a:gd name="connsiteX11" fmla="*/ 8417 w 256820"/>
                    <a:gd name="connsiteY11" fmla="*/ 36969 h 106023"/>
                    <a:gd name="connsiteX12" fmla="*/ 4235 w 256820"/>
                    <a:gd name="connsiteY12" fmla="*/ 3709 h 106023"/>
                    <a:gd name="connsiteX13" fmla="*/ 34471 w 256820"/>
                    <a:gd name="connsiteY13" fmla="*/ 4803 h 1060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56820" h="106023">
                      <a:moveTo>
                        <a:pt x="34471" y="4803"/>
                      </a:moveTo>
                      <a:cubicBezTo>
                        <a:pt x="86625" y="26328"/>
                        <a:pt x="142543" y="37265"/>
                        <a:pt x="198968" y="36969"/>
                      </a:cubicBezTo>
                      <a:cubicBezTo>
                        <a:pt x="215450" y="36107"/>
                        <a:pt x="231977" y="36602"/>
                        <a:pt x="248376" y="38448"/>
                      </a:cubicBezTo>
                      <a:cubicBezTo>
                        <a:pt x="250769" y="38629"/>
                        <a:pt x="253033" y="39606"/>
                        <a:pt x="254809" y="41215"/>
                      </a:cubicBezTo>
                      <a:cubicBezTo>
                        <a:pt x="256327" y="43364"/>
                        <a:pt x="256925" y="46020"/>
                        <a:pt x="256481" y="48613"/>
                      </a:cubicBezTo>
                      <a:cubicBezTo>
                        <a:pt x="254313" y="63898"/>
                        <a:pt x="245223" y="77331"/>
                        <a:pt x="231842" y="85025"/>
                      </a:cubicBezTo>
                      <a:cubicBezTo>
                        <a:pt x="221272" y="91284"/>
                        <a:pt x="209693" y="95640"/>
                        <a:pt x="197617" y="97891"/>
                      </a:cubicBezTo>
                      <a:lnTo>
                        <a:pt x="135151" y="101172"/>
                      </a:lnTo>
                      <a:cubicBezTo>
                        <a:pt x="153010" y="104164"/>
                        <a:pt x="171280" y="103643"/>
                        <a:pt x="188933" y="99628"/>
                      </a:cubicBezTo>
                      <a:cubicBezTo>
                        <a:pt x="191808" y="99114"/>
                        <a:pt x="194703" y="98535"/>
                        <a:pt x="197617" y="97891"/>
                      </a:cubicBezTo>
                      <a:lnTo>
                        <a:pt x="200705" y="97891"/>
                      </a:lnTo>
                      <a:cubicBezTo>
                        <a:pt x="130178" y="119848"/>
                        <a:pt x="53436" y="95537"/>
                        <a:pt x="8417" y="36969"/>
                      </a:cubicBezTo>
                      <a:cubicBezTo>
                        <a:pt x="1083" y="27126"/>
                        <a:pt x="-4450" y="12072"/>
                        <a:pt x="4235" y="3709"/>
                      </a:cubicBezTo>
                      <a:cubicBezTo>
                        <a:pt x="12019" y="-3367"/>
                        <a:pt x="24564" y="685"/>
                        <a:pt x="34471" y="4803"/>
                      </a:cubicBezTo>
                      <a:close/>
                    </a:path>
                  </a:pathLst>
                </a:custGeom>
                <a:solidFill>
                  <a:srgbClr val="6BAF54"/>
                </a:solidFill>
                <a:ln w="642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460" name="Forme libre : forme 459">
                  <a:extLst>
                    <a:ext uri="{FF2B5EF4-FFF2-40B4-BE49-F238E27FC236}">
                      <a16:creationId xmlns:a16="http://schemas.microsoft.com/office/drawing/2014/main" id="{0DEB04E2-4D31-4902-9335-F5450418D810}"/>
                    </a:ext>
                  </a:extLst>
                </p:cNvPr>
                <p:cNvSpPr/>
                <p:nvPr/>
              </p:nvSpPr>
              <p:spPr>
                <a:xfrm>
                  <a:off x="2975602" y="4177023"/>
                  <a:ext cx="62466" cy="5193"/>
                </a:xfrm>
                <a:custGeom>
                  <a:avLst/>
                  <a:gdLst>
                    <a:gd name="connsiteX0" fmla="*/ -196 w 62466"/>
                    <a:gd name="connsiteY0" fmla="*/ 3132 h 5193"/>
                    <a:gd name="connsiteX1" fmla="*/ 62270 w 62466"/>
                    <a:gd name="connsiteY1" fmla="*/ -149 h 5193"/>
                    <a:gd name="connsiteX2" fmla="*/ 53585 w 62466"/>
                    <a:gd name="connsiteY2" fmla="*/ 1588 h 5193"/>
                    <a:gd name="connsiteX3" fmla="*/ -196 w 62466"/>
                    <a:gd name="connsiteY3" fmla="*/ 3132 h 5193"/>
                  </a:gdLst>
                  <a:ahLst/>
                  <a:cxnLst>
                    <a:cxn ang="0">
                      <a:pos x="connsiteX0" y="connsiteY0"/>
                    </a:cxn>
                    <a:cxn ang="0">
                      <a:pos x="connsiteX1" y="connsiteY1"/>
                    </a:cxn>
                    <a:cxn ang="0">
                      <a:pos x="connsiteX2" y="connsiteY2"/>
                    </a:cxn>
                    <a:cxn ang="0">
                      <a:pos x="connsiteX3" y="connsiteY3"/>
                    </a:cxn>
                  </a:cxnLst>
                  <a:rect l="l" t="t" r="r" b="b"/>
                  <a:pathLst>
                    <a:path w="62466" h="5193">
                      <a:moveTo>
                        <a:pt x="-196" y="3132"/>
                      </a:moveTo>
                      <a:lnTo>
                        <a:pt x="62270" y="-149"/>
                      </a:lnTo>
                      <a:cubicBezTo>
                        <a:pt x="59356" y="494"/>
                        <a:pt x="56461" y="1073"/>
                        <a:pt x="53585" y="1588"/>
                      </a:cubicBezTo>
                      <a:cubicBezTo>
                        <a:pt x="35932" y="5602"/>
                        <a:pt x="17662" y="6123"/>
                        <a:pt x="-196" y="3132"/>
                      </a:cubicBezTo>
                      <a:close/>
                    </a:path>
                  </a:pathLst>
                </a:custGeom>
                <a:solidFill>
                  <a:srgbClr val="6BAF54"/>
                </a:solidFill>
                <a:ln w="642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461" name="Forme libre : forme 460">
                  <a:extLst>
                    <a:ext uri="{FF2B5EF4-FFF2-40B4-BE49-F238E27FC236}">
                      <a16:creationId xmlns:a16="http://schemas.microsoft.com/office/drawing/2014/main" id="{48647BD3-D806-4134-9E01-EACA5250BADF}"/>
                    </a:ext>
                  </a:extLst>
                </p:cNvPr>
                <p:cNvSpPr/>
                <p:nvPr/>
              </p:nvSpPr>
              <p:spPr>
                <a:xfrm>
                  <a:off x="2826095" y="4154355"/>
                  <a:ext cx="162663" cy="628418"/>
                </a:xfrm>
                <a:custGeom>
                  <a:avLst/>
                  <a:gdLst>
                    <a:gd name="connsiteX0" fmla="*/ 136316 w 162663"/>
                    <a:gd name="connsiteY0" fmla="*/ 259 h 628418"/>
                    <a:gd name="connsiteX1" fmla="*/ 162049 w 162663"/>
                    <a:gd name="connsiteY1" fmla="*/ 36286 h 628418"/>
                    <a:gd name="connsiteX2" fmla="*/ 77131 w 162663"/>
                    <a:gd name="connsiteY2" fmla="*/ 544960 h 628418"/>
                    <a:gd name="connsiteX3" fmla="*/ 46380 w 162663"/>
                    <a:gd name="connsiteY3" fmla="*/ 569534 h 628418"/>
                    <a:gd name="connsiteX4" fmla="*/ 30233 w 162663"/>
                    <a:gd name="connsiteY4" fmla="*/ 624088 h 628418"/>
                    <a:gd name="connsiteX5" fmla="*/ 18009 w 162663"/>
                    <a:gd name="connsiteY5" fmla="*/ 624088 h 628418"/>
                    <a:gd name="connsiteX6" fmla="*/ -196 w 162663"/>
                    <a:gd name="connsiteY6" fmla="*/ 628270 h 628418"/>
                    <a:gd name="connsiteX7" fmla="*/ 100355 w 162663"/>
                    <a:gd name="connsiteY7" fmla="*/ 25928 h 628418"/>
                    <a:gd name="connsiteX8" fmla="*/ 136316 w 162663"/>
                    <a:gd name="connsiteY8" fmla="*/ 259 h 6284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2663" h="628418">
                      <a:moveTo>
                        <a:pt x="136316" y="259"/>
                      </a:moveTo>
                      <a:cubicBezTo>
                        <a:pt x="153345" y="3148"/>
                        <a:pt x="164841" y="19244"/>
                        <a:pt x="162049" y="36286"/>
                      </a:cubicBezTo>
                      <a:lnTo>
                        <a:pt x="77131" y="544960"/>
                      </a:lnTo>
                      <a:cubicBezTo>
                        <a:pt x="65242" y="550859"/>
                        <a:pt x="54756" y="559241"/>
                        <a:pt x="46380" y="569534"/>
                      </a:cubicBezTo>
                      <a:cubicBezTo>
                        <a:pt x="34575" y="585167"/>
                        <a:pt x="28843" y="604551"/>
                        <a:pt x="30233" y="624088"/>
                      </a:cubicBezTo>
                      <a:cubicBezTo>
                        <a:pt x="26160" y="623831"/>
                        <a:pt x="22082" y="623831"/>
                        <a:pt x="18009" y="624088"/>
                      </a:cubicBezTo>
                      <a:cubicBezTo>
                        <a:pt x="11776" y="624622"/>
                        <a:pt x="5645" y="626031"/>
                        <a:pt x="-196" y="628270"/>
                      </a:cubicBezTo>
                      <a:lnTo>
                        <a:pt x="100355" y="25928"/>
                      </a:lnTo>
                      <a:cubicBezTo>
                        <a:pt x="103275" y="8957"/>
                        <a:pt x="119320" y="-2494"/>
                        <a:pt x="136316" y="259"/>
                      </a:cubicBezTo>
                      <a:close/>
                    </a:path>
                  </a:pathLst>
                </a:custGeom>
                <a:solidFill>
                  <a:srgbClr val="6BAF54"/>
                </a:solidFill>
                <a:ln w="642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462" name="Forme libre : forme 461">
                  <a:extLst>
                    <a:ext uri="{FF2B5EF4-FFF2-40B4-BE49-F238E27FC236}">
                      <a16:creationId xmlns:a16="http://schemas.microsoft.com/office/drawing/2014/main" id="{91B4E30E-DBFB-43D5-A887-88FCF960CBA3}"/>
                    </a:ext>
                  </a:extLst>
                </p:cNvPr>
                <p:cNvSpPr/>
                <p:nvPr/>
              </p:nvSpPr>
              <p:spPr>
                <a:xfrm>
                  <a:off x="2672767" y="3752431"/>
                  <a:ext cx="288122" cy="1141364"/>
                </a:xfrm>
                <a:custGeom>
                  <a:avLst/>
                  <a:gdLst>
                    <a:gd name="connsiteX0" fmla="*/ 246928 w 288122"/>
                    <a:gd name="connsiteY0" fmla="*/ 660027 h 1141364"/>
                    <a:gd name="connsiteX1" fmla="*/ 186069 w 288122"/>
                    <a:gd name="connsiteY1" fmla="*/ 1140910 h 1141364"/>
                    <a:gd name="connsiteX2" fmla="*/ 4331 w 288122"/>
                    <a:gd name="connsiteY2" fmla="*/ 662472 h 1141364"/>
                    <a:gd name="connsiteX3" fmla="*/ 91694 w 288122"/>
                    <a:gd name="connsiteY3" fmla="*/ -149 h 1141364"/>
                    <a:gd name="connsiteX4" fmla="*/ 246928 w 288122"/>
                    <a:gd name="connsiteY4" fmla="*/ 660027 h 11413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8122" h="1141364">
                      <a:moveTo>
                        <a:pt x="246928" y="660027"/>
                      </a:moveTo>
                      <a:cubicBezTo>
                        <a:pt x="329530" y="941030"/>
                        <a:pt x="276070" y="1131324"/>
                        <a:pt x="186069" y="1140910"/>
                      </a:cubicBezTo>
                      <a:cubicBezTo>
                        <a:pt x="96069" y="1150495"/>
                        <a:pt x="32895" y="933310"/>
                        <a:pt x="4331" y="662472"/>
                      </a:cubicBezTo>
                      <a:cubicBezTo>
                        <a:pt x="-24232" y="391634"/>
                        <a:pt x="91694" y="-149"/>
                        <a:pt x="91694" y="-149"/>
                      </a:cubicBezTo>
                      <a:cubicBezTo>
                        <a:pt x="91694" y="-149"/>
                        <a:pt x="170179" y="398774"/>
                        <a:pt x="246928" y="660027"/>
                      </a:cubicBezTo>
                      <a:close/>
                    </a:path>
                  </a:pathLst>
                </a:custGeom>
                <a:solidFill>
                  <a:srgbClr val="93D36A"/>
                </a:solidFill>
                <a:ln w="642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463" name="Forme libre : forme 462">
                  <a:extLst>
                    <a:ext uri="{FF2B5EF4-FFF2-40B4-BE49-F238E27FC236}">
                      <a16:creationId xmlns:a16="http://schemas.microsoft.com/office/drawing/2014/main" id="{9D092725-6B12-4EA0-B339-F3B7FC7FA634}"/>
                    </a:ext>
                  </a:extLst>
                </p:cNvPr>
                <p:cNvSpPr/>
                <p:nvPr/>
              </p:nvSpPr>
              <p:spPr>
                <a:xfrm>
                  <a:off x="2672699" y="3752431"/>
                  <a:ext cx="190321" cy="1139577"/>
                </a:xfrm>
                <a:custGeom>
                  <a:avLst/>
                  <a:gdLst>
                    <a:gd name="connsiteX0" fmla="*/ 96136 w 190321"/>
                    <a:gd name="connsiteY0" fmla="*/ 8085 h 1139577"/>
                    <a:gd name="connsiteX1" fmla="*/ 190125 w 190321"/>
                    <a:gd name="connsiteY1" fmla="*/ 1139366 h 1139577"/>
                    <a:gd name="connsiteX2" fmla="*/ 4398 w 190321"/>
                    <a:gd name="connsiteY2" fmla="*/ 662472 h 1139577"/>
                    <a:gd name="connsiteX3" fmla="*/ 91761 w 190321"/>
                    <a:gd name="connsiteY3" fmla="*/ -149 h 1139577"/>
                    <a:gd name="connsiteX4" fmla="*/ 96136 w 190321"/>
                    <a:gd name="connsiteY4" fmla="*/ 8085 h 11395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321" h="1139577">
                      <a:moveTo>
                        <a:pt x="96136" y="8085"/>
                      </a:moveTo>
                      <a:lnTo>
                        <a:pt x="190125" y="1139366"/>
                      </a:lnTo>
                      <a:cubicBezTo>
                        <a:pt x="100897" y="1143611"/>
                        <a:pt x="32576" y="930222"/>
                        <a:pt x="4398" y="662472"/>
                      </a:cubicBezTo>
                      <a:cubicBezTo>
                        <a:pt x="-24422" y="391569"/>
                        <a:pt x="91761" y="-149"/>
                        <a:pt x="91761" y="-149"/>
                      </a:cubicBezTo>
                      <a:cubicBezTo>
                        <a:pt x="91761" y="-149"/>
                        <a:pt x="93177" y="2939"/>
                        <a:pt x="96136" y="8085"/>
                      </a:cubicBezTo>
                      <a:close/>
                    </a:path>
                  </a:pathLst>
                </a:custGeom>
                <a:solidFill>
                  <a:srgbClr val="6BAF54"/>
                </a:solidFill>
                <a:ln w="642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464" name="Forme libre : forme 463">
                  <a:extLst>
                    <a:ext uri="{FF2B5EF4-FFF2-40B4-BE49-F238E27FC236}">
                      <a16:creationId xmlns:a16="http://schemas.microsoft.com/office/drawing/2014/main" id="{B76EF5B6-55E5-439C-B2F3-8C58D78E9965}"/>
                    </a:ext>
                  </a:extLst>
                </p:cNvPr>
                <p:cNvSpPr/>
                <p:nvPr/>
              </p:nvSpPr>
              <p:spPr>
                <a:xfrm>
                  <a:off x="2678384" y="4482196"/>
                  <a:ext cx="206720" cy="778198"/>
                </a:xfrm>
                <a:custGeom>
                  <a:avLst/>
                  <a:gdLst>
                    <a:gd name="connsiteX0" fmla="*/ 15376 w 206720"/>
                    <a:gd name="connsiteY0" fmla="*/ 5273 h 778198"/>
                    <a:gd name="connsiteX1" fmla="*/ 41624 w 206720"/>
                    <a:gd name="connsiteY1" fmla="*/ 191 h 778198"/>
                    <a:gd name="connsiteX2" fmla="*/ 64140 w 206720"/>
                    <a:gd name="connsiteY2" fmla="*/ 15373 h 778198"/>
                    <a:gd name="connsiteX3" fmla="*/ 206185 w 206720"/>
                    <a:gd name="connsiteY3" fmla="*/ 750111 h 778198"/>
                    <a:gd name="connsiteX4" fmla="*/ 190938 w 206720"/>
                    <a:gd name="connsiteY4" fmla="*/ 772627 h 778198"/>
                    <a:gd name="connsiteX5" fmla="*/ 164691 w 206720"/>
                    <a:gd name="connsiteY5" fmla="*/ 777709 h 778198"/>
                    <a:gd name="connsiteX6" fmla="*/ 142174 w 206720"/>
                    <a:gd name="connsiteY6" fmla="*/ 762527 h 778198"/>
                    <a:gd name="connsiteX7" fmla="*/ 129 w 206720"/>
                    <a:gd name="connsiteY7" fmla="*/ 27725 h 778198"/>
                    <a:gd name="connsiteX8" fmla="*/ 15376 w 206720"/>
                    <a:gd name="connsiteY8" fmla="*/ 5273 h 778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6720" h="778198">
                      <a:moveTo>
                        <a:pt x="15376" y="5273"/>
                      </a:moveTo>
                      <a:lnTo>
                        <a:pt x="41624" y="191"/>
                      </a:lnTo>
                      <a:cubicBezTo>
                        <a:pt x="52020" y="-1777"/>
                        <a:pt x="62068" y="4997"/>
                        <a:pt x="64140" y="15373"/>
                      </a:cubicBezTo>
                      <a:lnTo>
                        <a:pt x="206185" y="750111"/>
                      </a:lnTo>
                      <a:cubicBezTo>
                        <a:pt x="208154" y="760532"/>
                        <a:pt x="201341" y="770581"/>
                        <a:pt x="190938" y="772627"/>
                      </a:cubicBezTo>
                      <a:lnTo>
                        <a:pt x="164691" y="777709"/>
                      </a:lnTo>
                      <a:cubicBezTo>
                        <a:pt x="154295" y="779678"/>
                        <a:pt x="144246" y="772903"/>
                        <a:pt x="142174" y="762527"/>
                      </a:cubicBezTo>
                      <a:lnTo>
                        <a:pt x="129" y="27725"/>
                      </a:lnTo>
                      <a:cubicBezTo>
                        <a:pt x="-1794" y="17329"/>
                        <a:pt x="4999" y="7319"/>
                        <a:pt x="15376" y="5273"/>
                      </a:cubicBezTo>
                      <a:close/>
                    </a:path>
                  </a:pathLst>
                </a:custGeom>
                <a:solidFill>
                  <a:srgbClr val="6BAF54"/>
                </a:solidFill>
                <a:ln w="642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465" name="Forme libre : forme 464">
                  <a:extLst>
                    <a:ext uri="{FF2B5EF4-FFF2-40B4-BE49-F238E27FC236}">
                      <a16:creationId xmlns:a16="http://schemas.microsoft.com/office/drawing/2014/main" id="{C02D6AFF-A785-47B9-8008-7FAE35A613A4}"/>
                    </a:ext>
                  </a:extLst>
                </p:cNvPr>
                <p:cNvSpPr/>
                <p:nvPr/>
              </p:nvSpPr>
              <p:spPr>
                <a:xfrm rot="-1386000">
                  <a:off x="2899994" y="4400260"/>
                  <a:ext cx="65232" cy="786781"/>
                </a:xfrm>
                <a:custGeom>
                  <a:avLst/>
                  <a:gdLst>
                    <a:gd name="connsiteX0" fmla="*/ 45801 w 65232"/>
                    <a:gd name="connsiteY0" fmla="*/ -149 h 786781"/>
                    <a:gd name="connsiteX1" fmla="*/ 45801 w 65232"/>
                    <a:gd name="connsiteY1" fmla="*/ 786632 h 786781"/>
                    <a:gd name="connsiteX2" fmla="*/ 19039 w 65232"/>
                    <a:gd name="connsiteY2" fmla="*/ 786632 h 786781"/>
                    <a:gd name="connsiteX3" fmla="*/ 19039 w 65232"/>
                    <a:gd name="connsiteY3" fmla="*/ -149 h 786781"/>
                  </a:gdLst>
                  <a:ahLst/>
                  <a:cxnLst>
                    <a:cxn ang="0">
                      <a:pos x="connsiteX0" y="connsiteY0"/>
                    </a:cxn>
                    <a:cxn ang="0">
                      <a:pos x="connsiteX1" y="connsiteY1"/>
                    </a:cxn>
                    <a:cxn ang="0">
                      <a:pos x="connsiteX2" y="connsiteY2"/>
                    </a:cxn>
                    <a:cxn ang="0">
                      <a:pos x="connsiteX3" y="connsiteY3"/>
                    </a:cxn>
                  </a:cxnLst>
                  <a:rect l="l" t="t" r="r" b="b"/>
                  <a:pathLst>
                    <a:path w="65232" h="786781">
                      <a:moveTo>
                        <a:pt x="45801" y="-149"/>
                      </a:moveTo>
                      <a:lnTo>
                        <a:pt x="45801" y="786632"/>
                      </a:lnTo>
                      <a:lnTo>
                        <a:pt x="19039" y="786632"/>
                      </a:lnTo>
                      <a:lnTo>
                        <a:pt x="19039" y="-149"/>
                      </a:lnTo>
                      <a:close/>
                    </a:path>
                  </a:pathLst>
                </a:custGeom>
                <a:solidFill>
                  <a:srgbClr val="6BAF54"/>
                </a:solidFill>
                <a:ln w="642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466" name="Forme libre : forme 465">
                  <a:extLst>
                    <a:ext uri="{FF2B5EF4-FFF2-40B4-BE49-F238E27FC236}">
                      <a16:creationId xmlns:a16="http://schemas.microsoft.com/office/drawing/2014/main" id="{7980DD6B-A8DB-4546-A289-026BB21DB1FB}"/>
                    </a:ext>
                  </a:extLst>
                </p:cNvPr>
                <p:cNvSpPr/>
                <p:nvPr/>
              </p:nvSpPr>
              <p:spPr>
                <a:xfrm rot="-2700000">
                  <a:off x="2655348" y="3689630"/>
                  <a:ext cx="221045" cy="221045"/>
                </a:xfrm>
                <a:custGeom>
                  <a:avLst/>
                  <a:gdLst>
                    <a:gd name="connsiteX0" fmla="*/ 220849 w 221045"/>
                    <a:gd name="connsiteY0" fmla="*/ 110373 h 221045"/>
                    <a:gd name="connsiteX1" fmla="*/ 110326 w 221045"/>
                    <a:gd name="connsiteY1" fmla="*/ 220896 h 221045"/>
                    <a:gd name="connsiteX2" fmla="*/ -196 w 221045"/>
                    <a:gd name="connsiteY2" fmla="*/ 110373 h 221045"/>
                    <a:gd name="connsiteX3" fmla="*/ 110326 w 221045"/>
                    <a:gd name="connsiteY3" fmla="*/ -149 h 221045"/>
                    <a:gd name="connsiteX4" fmla="*/ 220849 w 221045"/>
                    <a:gd name="connsiteY4" fmla="*/ 110373 h 2210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1045" h="221045">
                      <a:moveTo>
                        <a:pt x="220849" y="110373"/>
                      </a:moveTo>
                      <a:cubicBezTo>
                        <a:pt x="220849" y="171414"/>
                        <a:pt x="171366" y="220896"/>
                        <a:pt x="110326" y="220896"/>
                      </a:cubicBezTo>
                      <a:cubicBezTo>
                        <a:pt x="49286" y="220896"/>
                        <a:pt x="-196" y="171413"/>
                        <a:pt x="-196" y="110373"/>
                      </a:cubicBezTo>
                      <a:cubicBezTo>
                        <a:pt x="-196" y="49333"/>
                        <a:pt x="49286" y="-149"/>
                        <a:pt x="110326" y="-149"/>
                      </a:cubicBezTo>
                      <a:cubicBezTo>
                        <a:pt x="171366" y="-149"/>
                        <a:pt x="220849" y="49334"/>
                        <a:pt x="220849" y="110373"/>
                      </a:cubicBezTo>
                      <a:close/>
                    </a:path>
                  </a:pathLst>
                </a:custGeom>
                <a:solidFill>
                  <a:srgbClr val="FFFDE6"/>
                </a:solidFill>
                <a:ln w="642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467" name="Forme libre : forme 466">
                  <a:extLst>
                    <a:ext uri="{FF2B5EF4-FFF2-40B4-BE49-F238E27FC236}">
                      <a16:creationId xmlns:a16="http://schemas.microsoft.com/office/drawing/2014/main" id="{B6814741-7A26-4E23-B49B-5321F3190DA2}"/>
                    </a:ext>
                  </a:extLst>
                </p:cNvPr>
                <p:cNvSpPr/>
                <p:nvPr/>
              </p:nvSpPr>
              <p:spPr>
                <a:xfrm rot="-75600">
                  <a:off x="2725409" y="3873449"/>
                  <a:ext cx="221045" cy="221045"/>
                </a:xfrm>
                <a:custGeom>
                  <a:avLst/>
                  <a:gdLst>
                    <a:gd name="connsiteX0" fmla="*/ 220849 w 221045"/>
                    <a:gd name="connsiteY0" fmla="*/ 110373 h 221045"/>
                    <a:gd name="connsiteX1" fmla="*/ 110326 w 221045"/>
                    <a:gd name="connsiteY1" fmla="*/ 220896 h 221045"/>
                    <a:gd name="connsiteX2" fmla="*/ -196 w 221045"/>
                    <a:gd name="connsiteY2" fmla="*/ 110373 h 221045"/>
                    <a:gd name="connsiteX3" fmla="*/ 110326 w 221045"/>
                    <a:gd name="connsiteY3" fmla="*/ -149 h 221045"/>
                    <a:gd name="connsiteX4" fmla="*/ 220849 w 221045"/>
                    <a:gd name="connsiteY4" fmla="*/ 110373 h 2210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1045" h="221045">
                      <a:moveTo>
                        <a:pt x="220849" y="110373"/>
                      </a:moveTo>
                      <a:cubicBezTo>
                        <a:pt x="220849" y="171414"/>
                        <a:pt x="171366" y="220896"/>
                        <a:pt x="110326" y="220896"/>
                      </a:cubicBezTo>
                      <a:cubicBezTo>
                        <a:pt x="49286" y="220896"/>
                        <a:pt x="-196" y="171413"/>
                        <a:pt x="-196" y="110373"/>
                      </a:cubicBezTo>
                      <a:cubicBezTo>
                        <a:pt x="-196" y="49333"/>
                        <a:pt x="49286" y="-149"/>
                        <a:pt x="110326" y="-149"/>
                      </a:cubicBezTo>
                      <a:cubicBezTo>
                        <a:pt x="171366" y="-149"/>
                        <a:pt x="220849" y="49334"/>
                        <a:pt x="220849" y="110373"/>
                      </a:cubicBezTo>
                      <a:close/>
                    </a:path>
                  </a:pathLst>
                </a:custGeom>
                <a:solidFill>
                  <a:srgbClr val="FFFDE6"/>
                </a:solidFill>
                <a:ln w="642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468" name="Forme libre : forme 467">
                  <a:extLst>
                    <a:ext uri="{FF2B5EF4-FFF2-40B4-BE49-F238E27FC236}">
                      <a16:creationId xmlns:a16="http://schemas.microsoft.com/office/drawing/2014/main" id="{2848E921-6D5D-4FA7-AD7E-25A7CDABD2E3}"/>
                    </a:ext>
                  </a:extLst>
                </p:cNvPr>
                <p:cNvSpPr/>
                <p:nvPr/>
              </p:nvSpPr>
              <p:spPr>
                <a:xfrm rot="-4674314">
                  <a:off x="2577710" y="3979290"/>
                  <a:ext cx="221541" cy="221541"/>
                </a:xfrm>
                <a:custGeom>
                  <a:avLst/>
                  <a:gdLst>
                    <a:gd name="connsiteX0" fmla="*/ 221347 w 221541"/>
                    <a:gd name="connsiteY0" fmla="*/ 110621 h 221541"/>
                    <a:gd name="connsiteX1" fmla="*/ 110576 w 221541"/>
                    <a:gd name="connsiteY1" fmla="*/ 221392 h 221541"/>
                    <a:gd name="connsiteX2" fmla="*/ -195 w 221541"/>
                    <a:gd name="connsiteY2" fmla="*/ 110621 h 221541"/>
                    <a:gd name="connsiteX3" fmla="*/ 110576 w 221541"/>
                    <a:gd name="connsiteY3" fmla="*/ -150 h 221541"/>
                    <a:gd name="connsiteX4" fmla="*/ 221347 w 221541"/>
                    <a:gd name="connsiteY4" fmla="*/ 110621 h 2215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1541" h="221541">
                      <a:moveTo>
                        <a:pt x="221347" y="110621"/>
                      </a:moveTo>
                      <a:cubicBezTo>
                        <a:pt x="221347" y="171798"/>
                        <a:pt x="171753" y="221392"/>
                        <a:pt x="110576" y="221392"/>
                      </a:cubicBezTo>
                      <a:cubicBezTo>
                        <a:pt x="49399" y="221392"/>
                        <a:pt x="-195" y="171798"/>
                        <a:pt x="-195" y="110621"/>
                      </a:cubicBezTo>
                      <a:cubicBezTo>
                        <a:pt x="-195" y="49444"/>
                        <a:pt x="49399" y="-150"/>
                        <a:pt x="110576" y="-150"/>
                      </a:cubicBezTo>
                      <a:cubicBezTo>
                        <a:pt x="171753" y="-150"/>
                        <a:pt x="221347" y="49444"/>
                        <a:pt x="221347" y="110621"/>
                      </a:cubicBezTo>
                      <a:close/>
                    </a:path>
                  </a:pathLst>
                </a:custGeom>
                <a:solidFill>
                  <a:srgbClr val="FFFDE6"/>
                </a:solidFill>
                <a:ln w="644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469" name="Forme libre : forme 468">
                  <a:extLst>
                    <a:ext uri="{FF2B5EF4-FFF2-40B4-BE49-F238E27FC236}">
                      <a16:creationId xmlns:a16="http://schemas.microsoft.com/office/drawing/2014/main" id="{00C41649-88FE-438E-95BC-A6CE62EEC1BB}"/>
                    </a:ext>
                  </a:extLst>
                </p:cNvPr>
                <p:cNvSpPr/>
                <p:nvPr/>
              </p:nvSpPr>
              <p:spPr>
                <a:xfrm rot="-5205000">
                  <a:off x="2408939" y="3881894"/>
                  <a:ext cx="221045" cy="221045"/>
                </a:xfrm>
                <a:custGeom>
                  <a:avLst/>
                  <a:gdLst>
                    <a:gd name="connsiteX0" fmla="*/ 220849 w 221045"/>
                    <a:gd name="connsiteY0" fmla="*/ 110373 h 221045"/>
                    <a:gd name="connsiteX1" fmla="*/ 110326 w 221045"/>
                    <a:gd name="connsiteY1" fmla="*/ 220896 h 221045"/>
                    <a:gd name="connsiteX2" fmla="*/ -196 w 221045"/>
                    <a:gd name="connsiteY2" fmla="*/ 110373 h 221045"/>
                    <a:gd name="connsiteX3" fmla="*/ 110326 w 221045"/>
                    <a:gd name="connsiteY3" fmla="*/ -149 h 221045"/>
                    <a:gd name="connsiteX4" fmla="*/ 220849 w 221045"/>
                    <a:gd name="connsiteY4" fmla="*/ 110373 h 2210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1045" h="221045">
                      <a:moveTo>
                        <a:pt x="220849" y="110373"/>
                      </a:moveTo>
                      <a:cubicBezTo>
                        <a:pt x="220849" y="171414"/>
                        <a:pt x="171366" y="220896"/>
                        <a:pt x="110326" y="220896"/>
                      </a:cubicBezTo>
                      <a:cubicBezTo>
                        <a:pt x="49286" y="220896"/>
                        <a:pt x="-196" y="171413"/>
                        <a:pt x="-196" y="110373"/>
                      </a:cubicBezTo>
                      <a:cubicBezTo>
                        <a:pt x="-196" y="49333"/>
                        <a:pt x="49286" y="-149"/>
                        <a:pt x="110326" y="-149"/>
                      </a:cubicBezTo>
                      <a:cubicBezTo>
                        <a:pt x="171366" y="-149"/>
                        <a:pt x="220849" y="49334"/>
                        <a:pt x="220849" y="110373"/>
                      </a:cubicBezTo>
                      <a:close/>
                    </a:path>
                  </a:pathLst>
                </a:custGeom>
                <a:solidFill>
                  <a:srgbClr val="FFFDE6"/>
                </a:solidFill>
                <a:ln w="642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470" name="Forme libre : forme 469">
                  <a:extLst>
                    <a:ext uri="{FF2B5EF4-FFF2-40B4-BE49-F238E27FC236}">
                      <a16:creationId xmlns:a16="http://schemas.microsoft.com/office/drawing/2014/main" id="{29131C01-0F25-4674-A22B-70A32D8CF8B0}"/>
                    </a:ext>
                  </a:extLst>
                </p:cNvPr>
                <p:cNvSpPr/>
                <p:nvPr/>
              </p:nvSpPr>
              <p:spPr>
                <a:xfrm rot="-521399">
                  <a:off x="2462770" y="3697530"/>
                  <a:ext cx="221045" cy="221045"/>
                </a:xfrm>
                <a:custGeom>
                  <a:avLst/>
                  <a:gdLst>
                    <a:gd name="connsiteX0" fmla="*/ 220849 w 221045"/>
                    <a:gd name="connsiteY0" fmla="*/ 110373 h 221045"/>
                    <a:gd name="connsiteX1" fmla="*/ 110326 w 221045"/>
                    <a:gd name="connsiteY1" fmla="*/ 220896 h 221045"/>
                    <a:gd name="connsiteX2" fmla="*/ -196 w 221045"/>
                    <a:gd name="connsiteY2" fmla="*/ 110373 h 221045"/>
                    <a:gd name="connsiteX3" fmla="*/ 110326 w 221045"/>
                    <a:gd name="connsiteY3" fmla="*/ -149 h 221045"/>
                    <a:gd name="connsiteX4" fmla="*/ 220849 w 221045"/>
                    <a:gd name="connsiteY4" fmla="*/ 110373 h 2210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1045" h="221045">
                      <a:moveTo>
                        <a:pt x="220849" y="110373"/>
                      </a:moveTo>
                      <a:cubicBezTo>
                        <a:pt x="220849" y="171413"/>
                        <a:pt x="171366" y="220896"/>
                        <a:pt x="110326" y="220896"/>
                      </a:cubicBezTo>
                      <a:cubicBezTo>
                        <a:pt x="49286" y="220896"/>
                        <a:pt x="-196" y="171413"/>
                        <a:pt x="-196" y="110373"/>
                      </a:cubicBezTo>
                      <a:cubicBezTo>
                        <a:pt x="-196" y="49333"/>
                        <a:pt x="49286" y="-149"/>
                        <a:pt x="110326" y="-149"/>
                      </a:cubicBezTo>
                      <a:cubicBezTo>
                        <a:pt x="171366" y="-149"/>
                        <a:pt x="220849" y="49334"/>
                        <a:pt x="220849" y="110373"/>
                      </a:cubicBezTo>
                      <a:close/>
                    </a:path>
                  </a:pathLst>
                </a:custGeom>
                <a:solidFill>
                  <a:srgbClr val="FFFDE6"/>
                </a:solidFill>
                <a:ln w="642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471" name="Forme libre : forme 470">
                  <a:extLst>
                    <a:ext uri="{FF2B5EF4-FFF2-40B4-BE49-F238E27FC236}">
                      <a16:creationId xmlns:a16="http://schemas.microsoft.com/office/drawing/2014/main" id="{FDA4B1E6-7BBC-4E5C-8FC8-6A53E2B6817E}"/>
                    </a:ext>
                  </a:extLst>
                </p:cNvPr>
                <p:cNvSpPr/>
                <p:nvPr/>
              </p:nvSpPr>
              <p:spPr>
                <a:xfrm rot="-5233200">
                  <a:off x="2589730" y="3854478"/>
                  <a:ext cx="170351" cy="170351"/>
                </a:xfrm>
                <a:custGeom>
                  <a:avLst/>
                  <a:gdLst>
                    <a:gd name="connsiteX0" fmla="*/ 170155 w 170351"/>
                    <a:gd name="connsiteY0" fmla="*/ 85027 h 170351"/>
                    <a:gd name="connsiteX1" fmla="*/ 84979 w 170351"/>
                    <a:gd name="connsiteY1" fmla="*/ 170202 h 170351"/>
                    <a:gd name="connsiteX2" fmla="*/ -196 w 170351"/>
                    <a:gd name="connsiteY2" fmla="*/ 85027 h 170351"/>
                    <a:gd name="connsiteX3" fmla="*/ 84979 w 170351"/>
                    <a:gd name="connsiteY3" fmla="*/ -149 h 170351"/>
                    <a:gd name="connsiteX4" fmla="*/ 170155 w 170351"/>
                    <a:gd name="connsiteY4" fmla="*/ 85027 h 1703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0351" h="170351">
                      <a:moveTo>
                        <a:pt x="170155" y="85027"/>
                      </a:moveTo>
                      <a:cubicBezTo>
                        <a:pt x="170155" y="132068"/>
                        <a:pt x="132020" y="170202"/>
                        <a:pt x="84979" y="170202"/>
                      </a:cubicBezTo>
                      <a:cubicBezTo>
                        <a:pt x="37938" y="170202"/>
                        <a:pt x="-196" y="132068"/>
                        <a:pt x="-196" y="85027"/>
                      </a:cubicBezTo>
                      <a:cubicBezTo>
                        <a:pt x="-196" y="37985"/>
                        <a:pt x="37938" y="-149"/>
                        <a:pt x="84979" y="-149"/>
                      </a:cubicBezTo>
                      <a:cubicBezTo>
                        <a:pt x="132021" y="-149"/>
                        <a:pt x="170155" y="37985"/>
                        <a:pt x="170155" y="85027"/>
                      </a:cubicBezTo>
                      <a:close/>
                    </a:path>
                  </a:pathLst>
                </a:custGeom>
                <a:solidFill>
                  <a:srgbClr val="FFD15F"/>
                </a:solidFill>
                <a:ln w="642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472" name="Forme libre : forme 471">
                  <a:extLst>
                    <a:ext uri="{FF2B5EF4-FFF2-40B4-BE49-F238E27FC236}">
                      <a16:creationId xmlns:a16="http://schemas.microsoft.com/office/drawing/2014/main" id="{5EEC2F46-8C6B-4CB3-92E3-5A551F49CCFC}"/>
                    </a:ext>
                  </a:extLst>
                </p:cNvPr>
                <p:cNvSpPr/>
                <p:nvPr/>
              </p:nvSpPr>
              <p:spPr>
                <a:xfrm rot="-996601">
                  <a:off x="2137559" y="3836927"/>
                  <a:ext cx="147835" cy="147835"/>
                </a:xfrm>
                <a:custGeom>
                  <a:avLst/>
                  <a:gdLst>
                    <a:gd name="connsiteX0" fmla="*/ 147639 w 147835"/>
                    <a:gd name="connsiteY0" fmla="*/ 73768 h 147835"/>
                    <a:gd name="connsiteX1" fmla="*/ 73721 w 147835"/>
                    <a:gd name="connsiteY1" fmla="*/ 147686 h 147835"/>
                    <a:gd name="connsiteX2" fmla="*/ -196 w 147835"/>
                    <a:gd name="connsiteY2" fmla="*/ 73768 h 147835"/>
                    <a:gd name="connsiteX3" fmla="*/ 73721 w 147835"/>
                    <a:gd name="connsiteY3" fmla="*/ -149 h 147835"/>
                    <a:gd name="connsiteX4" fmla="*/ 147639 w 147835"/>
                    <a:gd name="connsiteY4" fmla="*/ 73768 h 1478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835" h="147835">
                      <a:moveTo>
                        <a:pt x="147639" y="73768"/>
                      </a:moveTo>
                      <a:cubicBezTo>
                        <a:pt x="147639" y="114592"/>
                        <a:pt x="114545" y="147686"/>
                        <a:pt x="73721" y="147686"/>
                      </a:cubicBezTo>
                      <a:cubicBezTo>
                        <a:pt x="32898" y="147686"/>
                        <a:pt x="-196" y="114592"/>
                        <a:pt x="-196" y="73768"/>
                      </a:cubicBezTo>
                      <a:cubicBezTo>
                        <a:pt x="-196" y="32945"/>
                        <a:pt x="32898" y="-149"/>
                        <a:pt x="73721" y="-149"/>
                      </a:cubicBezTo>
                      <a:cubicBezTo>
                        <a:pt x="114545" y="-149"/>
                        <a:pt x="147639" y="32945"/>
                        <a:pt x="147639" y="73768"/>
                      </a:cubicBezTo>
                      <a:close/>
                    </a:path>
                  </a:pathLst>
                </a:custGeom>
                <a:solidFill>
                  <a:srgbClr val="FFFDE6"/>
                </a:solidFill>
                <a:ln w="642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473" name="Forme libre : forme 472">
                  <a:extLst>
                    <a:ext uri="{FF2B5EF4-FFF2-40B4-BE49-F238E27FC236}">
                      <a16:creationId xmlns:a16="http://schemas.microsoft.com/office/drawing/2014/main" id="{C96DC4F5-66A5-47F6-B735-E04E59A187C1}"/>
                    </a:ext>
                  </a:extLst>
                </p:cNvPr>
                <p:cNvSpPr/>
                <p:nvPr/>
              </p:nvSpPr>
              <p:spPr>
                <a:xfrm rot="-2128801">
                  <a:off x="2184596" y="3959518"/>
                  <a:ext cx="147835" cy="147835"/>
                </a:xfrm>
                <a:custGeom>
                  <a:avLst/>
                  <a:gdLst>
                    <a:gd name="connsiteX0" fmla="*/ 147639 w 147835"/>
                    <a:gd name="connsiteY0" fmla="*/ 73769 h 147835"/>
                    <a:gd name="connsiteX1" fmla="*/ 73721 w 147835"/>
                    <a:gd name="connsiteY1" fmla="*/ 147686 h 147835"/>
                    <a:gd name="connsiteX2" fmla="*/ -196 w 147835"/>
                    <a:gd name="connsiteY2" fmla="*/ 73769 h 147835"/>
                    <a:gd name="connsiteX3" fmla="*/ 73721 w 147835"/>
                    <a:gd name="connsiteY3" fmla="*/ -149 h 147835"/>
                    <a:gd name="connsiteX4" fmla="*/ 147639 w 147835"/>
                    <a:gd name="connsiteY4" fmla="*/ 73769 h 1478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835" h="147835">
                      <a:moveTo>
                        <a:pt x="147639" y="73769"/>
                      </a:moveTo>
                      <a:cubicBezTo>
                        <a:pt x="147639" y="114592"/>
                        <a:pt x="114545" y="147686"/>
                        <a:pt x="73721" y="147686"/>
                      </a:cubicBezTo>
                      <a:cubicBezTo>
                        <a:pt x="32898" y="147686"/>
                        <a:pt x="-196" y="114592"/>
                        <a:pt x="-196" y="73769"/>
                      </a:cubicBezTo>
                      <a:cubicBezTo>
                        <a:pt x="-196" y="32945"/>
                        <a:pt x="32898" y="-149"/>
                        <a:pt x="73721" y="-149"/>
                      </a:cubicBezTo>
                      <a:cubicBezTo>
                        <a:pt x="114545" y="-149"/>
                        <a:pt x="147639" y="32945"/>
                        <a:pt x="147639" y="73769"/>
                      </a:cubicBezTo>
                      <a:close/>
                    </a:path>
                  </a:pathLst>
                </a:custGeom>
                <a:solidFill>
                  <a:srgbClr val="FFFDE6"/>
                </a:solidFill>
                <a:ln w="642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474" name="Forme libre : forme 473">
                  <a:extLst>
                    <a:ext uri="{FF2B5EF4-FFF2-40B4-BE49-F238E27FC236}">
                      <a16:creationId xmlns:a16="http://schemas.microsoft.com/office/drawing/2014/main" id="{CA999A2A-135F-4BC8-BF9C-ECEAB7EF287E}"/>
                    </a:ext>
                  </a:extLst>
                </p:cNvPr>
                <p:cNvSpPr/>
                <p:nvPr/>
              </p:nvSpPr>
              <p:spPr>
                <a:xfrm rot="-4857600">
                  <a:off x="2079579" y="4035014"/>
                  <a:ext cx="147835" cy="147835"/>
                </a:xfrm>
                <a:custGeom>
                  <a:avLst/>
                  <a:gdLst>
                    <a:gd name="connsiteX0" fmla="*/ 147639 w 147835"/>
                    <a:gd name="connsiteY0" fmla="*/ 73768 h 147835"/>
                    <a:gd name="connsiteX1" fmla="*/ 73721 w 147835"/>
                    <a:gd name="connsiteY1" fmla="*/ 147686 h 147835"/>
                    <a:gd name="connsiteX2" fmla="*/ -196 w 147835"/>
                    <a:gd name="connsiteY2" fmla="*/ 73768 h 147835"/>
                    <a:gd name="connsiteX3" fmla="*/ 73721 w 147835"/>
                    <a:gd name="connsiteY3" fmla="*/ -149 h 147835"/>
                    <a:gd name="connsiteX4" fmla="*/ 147639 w 147835"/>
                    <a:gd name="connsiteY4" fmla="*/ 73768 h 1478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835" h="147835">
                      <a:moveTo>
                        <a:pt x="147639" y="73768"/>
                      </a:moveTo>
                      <a:cubicBezTo>
                        <a:pt x="147639" y="114592"/>
                        <a:pt x="114545" y="147686"/>
                        <a:pt x="73721" y="147686"/>
                      </a:cubicBezTo>
                      <a:cubicBezTo>
                        <a:pt x="32898" y="147686"/>
                        <a:pt x="-196" y="114592"/>
                        <a:pt x="-196" y="73768"/>
                      </a:cubicBezTo>
                      <a:cubicBezTo>
                        <a:pt x="-196" y="32945"/>
                        <a:pt x="32898" y="-149"/>
                        <a:pt x="73721" y="-149"/>
                      </a:cubicBezTo>
                      <a:cubicBezTo>
                        <a:pt x="114545" y="-149"/>
                        <a:pt x="147639" y="32945"/>
                        <a:pt x="147639" y="73768"/>
                      </a:cubicBezTo>
                      <a:close/>
                    </a:path>
                  </a:pathLst>
                </a:custGeom>
                <a:solidFill>
                  <a:srgbClr val="FFFDE6"/>
                </a:solidFill>
                <a:ln w="642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475" name="Forme libre : forme 474">
                  <a:extLst>
                    <a:ext uri="{FF2B5EF4-FFF2-40B4-BE49-F238E27FC236}">
                      <a16:creationId xmlns:a16="http://schemas.microsoft.com/office/drawing/2014/main" id="{E04DB2A5-F50C-4C3B-827A-0A5DB5BE0D6D}"/>
                    </a:ext>
                  </a:extLst>
                </p:cNvPr>
                <p:cNvSpPr/>
                <p:nvPr/>
              </p:nvSpPr>
              <p:spPr>
                <a:xfrm rot="-2115600">
                  <a:off x="1972729" y="3965605"/>
                  <a:ext cx="147835" cy="147835"/>
                </a:xfrm>
                <a:custGeom>
                  <a:avLst/>
                  <a:gdLst>
                    <a:gd name="connsiteX0" fmla="*/ 147639 w 147835"/>
                    <a:gd name="connsiteY0" fmla="*/ 73769 h 147835"/>
                    <a:gd name="connsiteX1" fmla="*/ 73721 w 147835"/>
                    <a:gd name="connsiteY1" fmla="*/ 147686 h 147835"/>
                    <a:gd name="connsiteX2" fmla="*/ -196 w 147835"/>
                    <a:gd name="connsiteY2" fmla="*/ 73769 h 147835"/>
                    <a:gd name="connsiteX3" fmla="*/ 73721 w 147835"/>
                    <a:gd name="connsiteY3" fmla="*/ -149 h 147835"/>
                    <a:gd name="connsiteX4" fmla="*/ 147639 w 147835"/>
                    <a:gd name="connsiteY4" fmla="*/ 73769 h 1478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835" h="147835">
                      <a:moveTo>
                        <a:pt x="147639" y="73769"/>
                      </a:moveTo>
                      <a:cubicBezTo>
                        <a:pt x="147639" y="114592"/>
                        <a:pt x="114545" y="147686"/>
                        <a:pt x="73721" y="147686"/>
                      </a:cubicBezTo>
                      <a:cubicBezTo>
                        <a:pt x="32898" y="147686"/>
                        <a:pt x="-196" y="114592"/>
                        <a:pt x="-196" y="73769"/>
                      </a:cubicBezTo>
                      <a:cubicBezTo>
                        <a:pt x="-196" y="32945"/>
                        <a:pt x="32898" y="-149"/>
                        <a:pt x="73721" y="-149"/>
                      </a:cubicBezTo>
                      <a:cubicBezTo>
                        <a:pt x="114545" y="-149"/>
                        <a:pt x="147639" y="32945"/>
                        <a:pt x="147639" y="73769"/>
                      </a:cubicBezTo>
                      <a:close/>
                    </a:path>
                  </a:pathLst>
                </a:custGeom>
                <a:solidFill>
                  <a:srgbClr val="FFFDE6"/>
                </a:solidFill>
                <a:ln w="642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476" name="Forme libre : forme 475">
                  <a:extLst>
                    <a:ext uri="{FF2B5EF4-FFF2-40B4-BE49-F238E27FC236}">
                      <a16:creationId xmlns:a16="http://schemas.microsoft.com/office/drawing/2014/main" id="{6FA8317E-BE4C-4DC6-9750-EDE33EC5B3AF}"/>
                    </a:ext>
                  </a:extLst>
                </p:cNvPr>
                <p:cNvSpPr/>
                <p:nvPr/>
              </p:nvSpPr>
              <p:spPr>
                <a:xfrm rot="-3466799">
                  <a:off x="2008834" y="3841856"/>
                  <a:ext cx="147835" cy="147835"/>
                </a:xfrm>
                <a:custGeom>
                  <a:avLst/>
                  <a:gdLst>
                    <a:gd name="connsiteX0" fmla="*/ 147639 w 147835"/>
                    <a:gd name="connsiteY0" fmla="*/ 73768 h 147835"/>
                    <a:gd name="connsiteX1" fmla="*/ 73721 w 147835"/>
                    <a:gd name="connsiteY1" fmla="*/ 147686 h 147835"/>
                    <a:gd name="connsiteX2" fmla="*/ -196 w 147835"/>
                    <a:gd name="connsiteY2" fmla="*/ 73768 h 147835"/>
                    <a:gd name="connsiteX3" fmla="*/ 73721 w 147835"/>
                    <a:gd name="connsiteY3" fmla="*/ -149 h 147835"/>
                    <a:gd name="connsiteX4" fmla="*/ 147639 w 147835"/>
                    <a:gd name="connsiteY4" fmla="*/ 73768 h 1478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835" h="147835">
                      <a:moveTo>
                        <a:pt x="147639" y="73768"/>
                      </a:moveTo>
                      <a:cubicBezTo>
                        <a:pt x="147639" y="114592"/>
                        <a:pt x="114545" y="147686"/>
                        <a:pt x="73721" y="147686"/>
                      </a:cubicBezTo>
                      <a:cubicBezTo>
                        <a:pt x="32898" y="147686"/>
                        <a:pt x="-196" y="114592"/>
                        <a:pt x="-196" y="73768"/>
                      </a:cubicBezTo>
                      <a:cubicBezTo>
                        <a:pt x="-196" y="32945"/>
                        <a:pt x="32898" y="-149"/>
                        <a:pt x="73721" y="-149"/>
                      </a:cubicBezTo>
                      <a:cubicBezTo>
                        <a:pt x="114545" y="-149"/>
                        <a:pt x="147639" y="32945"/>
                        <a:pt x="147639" y="73768"/>
                      </a:cubicBezTo>
                      <a:close/>
                    </a:path>
                  </a:pathLst>
                </a:custGeom>
                <a:solidFill>
                  <a:srgbClr val="FFFDE6"/>
                </a:solidFill>
                <a:ln w="642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477" name="Forme libre : forme 476">
                  <a:extLst>
                    <a:ext uri="{FF2B5EF4-FFF2-40B4-BE49-F238E27FC236}">
                      <a16:creationId xmlns:a16="http://schemas.microsoft.com/office/drawing/2014/main" id="{9524902F-A228-47BF-804A-76452EDEE012}"/>
                    </a:ext>
                  </a:extLst>
                </p:cNvPr>
                <p:cNvSpPr/>
                <p:nvPr/>
              </p:nvSpPr>
              <p:spPr>
                <a:xfrm rot="-2700000">
                  <a:off x="2093815" y="3946963"/>
                  <a:ext cx="113867" cy="113867"/>
                </a:xfrm>
                <a:custGeom>
                  <a:avLst/>
                  <a:gdLst>
                    <a:gd name="connsiteX0" fmla="*/ 113671 w 113867"/>
                    <a:gd name="connsiteY0" fmla="*/ 56785 h 113867"/>
                    <a:gd name="connsiteX1" fmla="*/ 56738 w 113867"/>
                    <a:gd name="connsiteY1" fmla="*/ 113719 h 113867"/>
                    <a:gd name="connsiteX2" fmla="*/ -196 w 113867"/>
                    <a:gd name="connsiteY2" fmla="*/ 56785 h 113867"/>
                    <a:gd name="connsiteX3" fmla="*/ 56738 w 113867"/>
                    <a:gd name="connsiteY3" fmla="*/ -149 h 113867"/>
                    <a:gd name="connsiteX4" fmla="*/ 113671 w 113867"/>
                    <a:gd name="connsiteY4" fmla="*/ 56785 h 1138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3867" h="113867">
                      <a:moveTo>
                        <a:pt x="113671" y="56785"/>
                      </a:moveTo>
                      <a:cubicBezTo>
                        <a:pt x="113671" y="88229"/>
                        <a:pt x="88181" y="113719"/>
                        <a:pt x="56738" y="113719"/>
                      </a:cubicBezTo>
                      <a:cubicBezTo>
                        <a:pt x="25294" y="113719"/>
                        <a:pt x="-196" y="88229"/>
                        <a:pt x="-196" y="56785"/>
                      </a:cubicBezTo>
                      <a:cubicBezTo>
                        <a:pt x="-196" y="25341"/>
                        <a:pt x="25294" y="-149"/>
                        <a:pt x="56738" y="-149"/>
                      </a:cubicBezTo>
                      <a:cubicBezTo>
                        <a:pt x="88181" y="-149"/>
                        <a:pt x="113671" y="25341"/>
                        <a:pt x="113671" y="56785"/>
                      </a:cubicBezTo>
                      <a:close/>
                    </a:path>
                  </a:pathLst>
                </a:custGeom>
                <a:solidFill>
                  <a:srgbClr val="FFD15F"/>
                </a:solidFill>
                <a:ln w="642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478" name="Forme libre : forme 477">
                  <a:extLst>
                    <a:ext uri="{FF2B5EF4-FFF2-40B4-BE49-F238E27FC236}">
                      <a16:creationId xmlns:a16="http://schemas.microsoft.com/office/drawing/2014/main" id="{F1D5D8E2-623B-4178-84AB-0DD86B3F53DA}"/>
                    </a:ext>
                  </a:extLst>
                </p:cNvPr>
                <p:cNvSpPr/>
                <p:nvPr/>
              </p:nvSpPr>
              <p:spPr>
                <a:xfrm>
                  <a:off x="1936188" y="4053505"/>
                  <a:ext cx="890215" cy="757794"/>
                </a:xfrm>
                <a:custGeom>
                  <a:avLst/>
                  <a:gdLst>
                    <a:gd name="connsiteX0" fmla="*/ 605362 w 890215"/>
                    <a:gd name="connsiteY0" fmla="*/ 290182 h 757794"/>
                    <a:gd name="connsiteX1" fmla="*/ 875235 w 890215"/>
                    <a:gd name="connsiteY1" fmla="*/ 734073 h 757794"/>
                    <a:gd name="connsiteX2" fmla="*/ 393259 w 890215"/>
                    <a:gd name="connsiteY2" fmla="*/ 539790 h 757794"/>
                    <a:gd name="connsiteX3" fmla="*/ -196 w 890215"/>
                    <a:gd name="connsiteY3" fmla="*/ -149 h 757794"/>
                    <a:gd name="connsiteX4" fmla="*/ 605362 w 890215"/>
                    <a:gd name="connsiteY4" fmla="*/ 290182 h 7577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0215" h="757794">
                      <a:moveTo>
                        <a:pt x="605362" y="290182"/>
                      </a:moveTo>
                      <a:cubicBezTo>
                        <a:pt x="812962" y="466452"/>
                        <a:pt x="933842" y="665302"/>
                        <a:pt x="875235" y="734073"/>
                      </a:cubicBezTo>
                      <a:cubicBezTo>
                        <a:pt x="816629" y="802844"/>
                        <a:pt x="600859" y="716060"/>
                        <a:pt x="393259" y="539790"/>
                      </a:cubicBezTo>
                      <a:cubicBezTo>
                        <a:pt x="185659" y="363521"/>
                        <a:pt x="-196" y="-149"/>
                        <a:pt x="-196" y="-149"/>
                      </a:cubicBezTo>
                      <a:cubicBezTo>
                        <a:pt x="-196" y="-149"/>
                        <a:pt x="397698" y="113848"/>
                        <a:pt x="605362" y="290182"/>
                      </a:cubicBezTo>
                      <a:close/>
                    </a:path>
                  </a:pathLst>
                </a:custGeom>
                <a:solidFill>
                  <a:srgbClr val="93D36A"/>
                </a:solidFill>
                <a:ln w="642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479" name="Forme libre : forme 478">
                  <a:extLst>
                    <a:ext uri="{FF2B5EF4-FFF2-40B4-BE49-F238E27FC236}">
                      <a16:creationId xmlns:a16="http://schemas.microsoft.com/office/drawing/2014/main" id="{28E0D616-0113-41E0-804C-FD37AC008A07}"/>
                    </a:ext>
                  </a:extLst>
                </p:cNvPr>
                <p:cNvSpPr/>
                <p:nvPr/>
              </p:nvSpPr>
              <p:spPr>
                <a:xfrm>
                  <a:off x="1936188" y="4053698"/>
                  <a:ext cx="873244" cy="757802"/>
                </a:xfrm>
                <a:custGeom>
                  <a:avLst/>
                  <a:gdLst>
                    <a:gd name="connsiteX0" fmla="*/ 873048 w 873244"/>
                    <a:gd name="connsiteY0" fmla="*/ 736454 h 757802"/>
                    <a:gd name="connsiteX1" fmla="*/ 393259 w 873244"/>
                    <a:gd name="connsiteY1" fmla="*/ 539790 h 757802"/>
                    <a:gd name="connsiteX2" fmla="*/ -196 w 873244"/>
                    <a:gd name="connsiteY2" fmla="*/ -149 h 757802"/>
                    <a:gd name="connsiteX3" fmla="*/ 8617 w 873244"/>
                    <a:gd name="connsiteY3" fmla="*/ 2488 h 757802"/>
                  </a:gdLst>
                  <a:ahLst/>
                  <a:cxnLst>
                    <a:cxn ang="0">
                      <a:pos x="connsiteX0" y="connsiteY0"/>
                    </a:cxn>
                    <a:cxn ang="0">
                      <a:pos x="connsiteX1" y="connsiteY1"/>
                    </a:cxn>
                    <a:cxn ang="0">
                      <a:pos x="connsiteX2" y="connsiteY2"/>
                    </a:cxn>
                    <a:cxn ang="0">
                      <a:pos x="connsiteX3" y="connsiteY3"/>
                    </a:cxn>
                  </a:cxnLst>
                  <a:rect l="l" t="t" r="r" b="b"/>
                  <a:pathLst>
                    <a:path w="873244" h="757802">
                      <a:moveTo>
                        <a:pt x="873048" y="736454"/>
                      </a:moveTo>
                      <a:cubicBezTo>
                        <a:pt x="811546" y="800786"/>
                        <a:pt x="598414" y="714001"/>
                        <a:pt x="393259" y="539790"/>
                      </a:cubicBezTo>
                      <a:cubicBezTo>
                        <a:pt x="185595" y="363520"/>
                        <a:pt x="-196" y="-149"/>
                        <a:pt x="-196" y="-149"/>
                      </a:cubicBezTo>
                      <a:lnTo>
                        <a:pt x="8617" y="2488"/>
                      </a:lnTo>
                      <a:close/>
                    </a:path>
                  </a:pathLst>
                </a:custGeom>
                <a:solidFill>
                  <a:srgbClr val="6BAF54"/>
                </a:solidFill>
                <a:ln w="642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480" name="Forme libre : forme 479">
                  <a:extLst>
                    <a:ext uri="{FF2B5EF4-FFF2-40B4-BE49-F238E27FC236}">
                      <a16:creationId xmlns:a16="http://schemas.microsoft.com/office/drawing/2014/main" id="{FD1B96AC-42D5-4E8D-AFF2-11D6F01C7B05}"/>
                    </a:ext>
                  </a:extLst>
                </p:cNvPr>
                <p:cNvSpPr/>
                <p:nvPr/>
              </p:nvSpPr>
              <p:spPr>
                <a:xfrm>
                  <a:off x="1807341" y="4116551"/>
                  <a:ext cx="325002" cy="322840"/>
                </a:xfrm>
                <a:custGeom>
                  <a:avLst/>
                  <a:gdLst>
                    <a:gd name="connsiteX0" fmla="*/ 33439 w 325002"/>
                    <a:gd name="connsiteY0" fmla="*/ 260009 h 322840"/>
                    <a:gd name="connsiteX1" fmla="*/ 106907 w 325002"/>
                    <a:gd name="connsiteY1" fmla="*/ 222633 h 322840"/>
                    <a:gd name="connsiteX2" fmla="*/ 123376 w 325002"/>
                    <a:gd name="connsiteY2" fmla="*/ 208608 h 322840"/>
                    <a:gd name="connsiteX3" fmla="*/ 115591 w 325002"/>
                    <a:gd name="connsiteY3" fmla="*/ 223919 h 322840"/>
                    <a:gd name="connsiteX4" fmla="*/ 95713 w 325002"/>
                    <a:gd name="connsiteY4" fmla="*/ 303884 h 322840"/>
                    <a:gd name="connsiteX5" fmla="*/ 145892 w 325002"/>
                    <a:gd name="connsiteY5" fmla="*/ 238587 h 322840"/>
                    <a:gd name="connsiteX6" fmla="*/ 151103 w 325002"/>
                    <a:gd name="connsiteY6" fmla="*/ 227393 h 322840"/>
                    <a:gd name="connsiteX7" fmla="*/ 152518 w 325002"/>
                    <a:gd name="connsiteY7" fmla="*/ 244248 h 322840"/>
                    <a:gd name="connsiteX8" fmla="*/ 177801 w 325002"/>
                    <a:gd name="connsiteY8" fmla="*/ 322669 h 322840"/>
                    <a:gd name="connsiteX9" fmla="*/ 185971 w 325002"/>
                    <a:gd name="connsiteY9" fmla="*/ 240710 h 322840"/>
                    <a:gd name="connsiteX10" fmla="*/ 182111 w 325002"/>
                    <a:gd name="connsiteY10" fmla="*/ 213819 h 322840"/>
                    <a:gd name="connsiteX11" fmla="*/ 192854 w 325002"/>
                    <a:gd name="connsiteY11" fmla="*/ 232476 h 322840"/>
                    <a:gd name="connsiteX12" fmla="*/ 249466 w 325002"/>
                    <a:gd name="connsiteY12" fmla="*/ 292369 h 322840"/>
                    <a:gd name="connsiteX13" fmla="*/ 221546 w 325002"/>
                    <a:gd name="connsiteY13" fmla="*/ 214849 h 322840"/>
                    <a:gd name="connsiteX14" fmla="*/ 216914 w 325002"/>
                    <a:gd name="connsiteY14" fmla="*/ 207450 h 322840"/>
                    <a:gd name="connsiteX15" fmla="*/ 223348 w 325002"/>
                    <a:gd name="connsiteY15" fmla="*/ 211246 h 322840"/>
                    <a:gd name="connsiteX16" fmla="*/ 302026 w 325002"/>
                    <a:gd name="connsiteY16" fmla="*/ 235692 h 322840"/>
                    <a:gd name="connsiteX17" fmla="*/ 239817 w 325002"/>
                    <a:gd name="connsiteY17" fmla="*/ 181911 h 322840"/>
                    <a:gd name="connsiteX18" fmla="*/ 243291 w 325002"/>
                    <a:gd name="connsiteY18" fmla="*/ 181911 h 322840"/>
                    <a:gd name="connsiteX19" fmla="*/ 324800 w 325002"/>
                    <a:gd name="connsiteY19" fmla="*/ 170009 h 322840"/>
                    <a:gd name="connsiteX20" fmla="*/ 245285 w 325002"/>
                    <a:gd name="connsiteY20" fmla="*/ 148329 h 322840"/>
                    <a:gd name="connsiteX21" fmla="*/ 227529 w 325002"/>
                    <a:gd name="connsiteY21" fmla="*/ 147621 h 322840"/>
                    <a:gd name="connsiteX22" fmla="*/ 241682 w 325002"/>
                    <a:gd name="connsiteY22" fmla="*/ 142217 h 322840"/>
                    <a:gd name="connsiteX23" fmla="*/ 310132 w 325002"/>
                    <a:gd name="connsiteY23" fmla="*/ 96349 h 322840"/>
                    <a:gd name="connsiteX24" fmla="*/ 229073 w 325002"/>
                    <a:gd name="connsiteY24" fmla="*/ 111016 h 322840"/>
                    <a:gd name="connsiteX25" fmla="*/ 214213 w 325002"/>
                    <a:gd name="connsiteY25" fmla="*/ 117450 h 322840"/>
                    <a:gd name="connsiteX26" fmla="*/ 225792 w 325002"/>
                    <a:gd name="connsiteY26" fmla="*/ 102396 h 322840"/>
                    <a:gd name="connsiteX27" fmla="*/ 259760 w 325002"/>
                    <a:gd name="connsiteY27" fmla="*/ 27320 h 322840"/>
                    <a:gd name="connsiteX28" fmla="*/ 198580 w 325002"/>
                    <a:gd name="connsiteY28" fmla="*/ 82517 h 322840"/>
                    <a:gd name="connsiteX29" fmla="*/ 188415 w 325002"/>
                    <a:gd name="connsiteY29" fmla="*/ 97185 h 322840"/>
                    <a:gd name="connsiteX30" fmla="*/ 191503 w 325002"/>
                    <a:gd name="connsiteY30" fmla="*/ 82324 h 322840"/>
                    <a:gd name="connsiteX31" fmla="*/ 189831 w 325002"/>
                    <a:gd name="connsiteY31" fmla="*/ -85 h 322840"/>
                    <a:gd name="connsiteX32" fmla="*/ 158437 w 325002"/>
                    <a:gd name="connsiteY32" fmla="*/ 76084 h 322840"/>
                    <a:gd name="connsiteX33" fmla="*/ 155477 w 325002"/>
                    <a:gd name="connsiteY33" fmla="*/ 94097 h 322840"/>
                    <a:gd name="connsiteX34" fmla="*/ 145892 w 325002"/>
                    <a:gd name="connsiteY34" fmla="*/ 68686 h 322840"/>
                    <a:gd name="connsiteX35" fmla="*/ 99187 w 325002"/>
                    <a:gd name="connsiteY35" fmla="*/ 815 h 322840"/>
                    <a:gd name="connsiteX36" fmla="*/ 114819 w 325002"/>
                    <a:gd name="connsiteY36" fmla="*/ 81681 h 322840"/>
                    <a:gd name="connsiteX37" fmla="*/ 122089 w 325002"/>
                    <a:gd name="connsiteY37" fmla="*/ 97957 h 322840"/>
                    <a:gd name="connsiteX38" fmla="*/ 111024 w 325002"/>
                    <a:gd name="connsiteY38" fmla="*/ 87599 h 322840"/>
                    <a:gd name="connsiteX39" fmla="*/ 39615 w 325002"/>
                    <a:gd name="connsiteY39" fmla="*/ 46427 h 322840"/>
                    <a:gd name="connsiteX40" fmla="*/ 88572 w 325002"/>
                    <a:gd name="connsiteY40" fmla="*/ 112754 h 322840"/>
                    <a:gd name="connsiteX41" fmla="*/ 100859 w 325002"/>
                    <a:gd name="connsiteY41" fmla="*/ 123239 h 322840"/>
                    <a:gd name="connsiteX42" fmla="*/ 82203 w 325002"/>
                    <a:gd name="connsiteY42" fmla="*/ 119508 h 322840"/>
                    <a:gd name="connsiteX43" fmla="*/ -142 w 325002"/>
                    <a:gd name="connsiteY43" fmla="*/ 122210 h 322840"/>
                    <a:gd name="connsiteX44" fmla="*/ 76413 w 325002"/>
                    <a:gd name="connsiteY44" fmla="*/ 152639 h 322840"/>
                    <a:gd name="connsiteX45" fmla="*/ 93976 w 325002"/>
                    <a:gd name="connsiteY45" fmla="*/ 155341 h 322840"/>
                    <a:gd name="connsiteX46" fmla="*/ 79308 w 325002"/>
                    <a:gd name="connsiteY46" fmla="*/ 159137 h 322840"/>
                    <a:gd name="connsiteX47" fmla="*/ 6098 w 325002"/>
                    <a:gd name="connsiteY47" fmla="*/ 196964 h 322840"/>
                    <a:gd name="connsiteX48" fmla="*/ 88315 w 325002"/>
                    <a:gd name="connsiteY48" fmla="*/ 191560 h 322840"/>
                    <a:gd name="connsiteX49" fmla="*/ 93525 w 325002"/>
                    <a:gd name="connsiteY49" fmla="*/ 190080 h 322840"/>
                    <a:gd name="connsiteX50" fmla="*/ 85548 w 325002"/>
                    <a:gd name="connsiteY50" fmla="*/ 196514 h 322840"/>
                    <a:gd name="connsiteX51" fmla="*/ 33439 w 325002"/>
                    <a:gd name="connsiteY51" fmla="*/ 260009 h 322840"/>
                    <a:gd name="connsiteX52" fmla="*/ 159659 w 325002"/>
                    <a:gd name="connsiteY52" fmla="*/ 159716 h 322840"/>
                    <a:gd name="connsiteX53" fmla="*/ 159659 w 325002"/>
                    <a:gd name="connsiteY53" fmla="*/ 159716 h 322840"/>
                    <a:gd name="connsiteX54" fmla="*/ 160495 w 325002"/>
                    <a:gd name="connsiteY54" fmla="*/ 158751 h 322840"/>
                    <a:gd name="connsiteX55" fmla="*/ 160881 w 325002"/>
                    <a:gd name="connsiteY55" fmla="*/ 158751 h 322840"/>
                    <a:gd name="connsiteX56" fmla="*/ 160881 w 325002"/>
                    <a:gd name="connsiteY56" fmla="*/ 159201 h 322840"/>
                    <a:gd name="connsiteX57" fmla="*/ 159659 w 325002"/>
                    <a:gd name="connsiteY57" fmla="*/ 159716 h 322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325002" h="322840">
                      <a:moveTo>
                        <a:pt x="33439" y="260009"/>
                      </a:moveTo>
                      <a:cubicBezTo>
                        <a:pt x="39229" y="267279"/>
                        <a:pt x="72039" y="250553"/>
                        <a:pt x="106907" y="222633"/>
                      </a:cubicBezTo>
                      <a:cubicBezTo>
                        <a:pt x="112761" y="217936"/>
                        <a:pt x="118293" y="213240"/>
                        <a:pt x="123376" y="208608"/>
                      </a:cubicBezTo>
                      <a:cubicBezTo>
                        <a:pt x="120738" y="213497"/>
                        <a:pt x="118165" y="218644"/>
                        <a:pt x="115591" y="223919"/>
                      </a:cubicBezTo>
                      <a:cubicBezTo>
                        <a:pt x="96292" y="264062"/>
                        <a:pt x="87350" y="299831"/>
                        <a:pt x="95713" y="303884"/>
                      </a:cubicBezTo>
                      <a:cubicBezTo>
                        <a:pt x="104076" y="307937"/>
                        <a:pt x="126528" y="278666"/>
                        <a:pt x="145892" y="238587"/>
                      </a:cubicBezTo>
                      <a:cubicBezTo>
                        <a:pt x="147757" y="234791"/>
                        <a:pt x="149430" y="231060"/>
                        <a:pt x="151103" y="227393"/>
                      </a:cubicBezTo>
                      <a:cubicBezTo>
                        <a:pt x="151103" y="232861"/>
                        <a:pt x="151875" y="238523"/>
                        <a:pt x="152518" y="244248"/>
                      </a:cubicBezTo>
                      <a:cubicBezTo>
                        <a:pt x="157214" y="288573"/>
                        <a:pt x="168537" y="323698"/>
                        <a:pt x="177801" y="322669"/>
                      </a:cubicBezTo>
                      <a:cubicBezTo>
                        <a:pt x="187064" y="321640"/>
                        <a:pt x="190667" y="284970"/>
                        <a:pt x="185971" y="240710"/>
                      </a:cubicBezTo>
                      <a:cubicBezTo>
                        <a:pt x="184941" y="231253"/>
                        <a:pt x="183655" y="222182"/>
                        <a:pt x="182111" y="213819"/>
                      </a:cubicBezTo>
                      <a:cubicBezTo>
                        <a:pt x="185392" y="219866"/>
                        <a:pt x="188994" y="226107"/>
                        <a:pt x="192854" y="232476"/>
                      </a:cubicBezTo>
                      <a:cubicBezTo>
                        <a:pt x="216207" y="270431"/>
                        <a:pt x="241554" y="297194"/>
                        <a:pt x="249466" y="292369"/>
                      </a:cubicBezTo>
                      <a:cubicBezTo>
                        <a:pt x="257379" y="287544"/>
                        <a:pt x="244899" y="252740"/>
                        <a:pt x="221546" y="214849"/>
                      </a:cubicBezTo>
                      <a:cubicBezTo>
                        <a:pt x="220002" y="212275"/>
                        <a:pt x="218459" y="209830"/>
                        <a:pt x="216914" y="207450"/>
                      </a:cubicBezTo>
                      <a:lnTo>
                        <a:pt x="223348" y="211246"/>
                      </a:lnTo>
                      <a:cubicBezTo>
                        <a:pt x="262269" y="232861"/>
                        <a:pt x="297523" y="243798"/>
                        <a:pt x="302026" y="235692"/>
                      </a:cubicBezTo>
                      <a:cubicBezTo>
                        <a:pt x="306529" y="227586"/>
                        <a:pt x="278673" y="203526"/>
                        <a:pt x="239817" y="181911"/>
                      </a:cubicBezTo>
                      <a:lnTo>
                        <a:pt x="243291" y="181911"/>
                      </a:lnTo>
                      <a:cubicBezTo>
                        <a:pt x="287744" y="184612"/>
                        <a:pt x="324221" y="179273"/>
                        <a:pt x="324800" y="170009"/>
                      </a:cubicBezTo>
                      <a:cubicBezTo>
                        <a:pt x="325379" y="160745"/>
                        <a:pt x="289803" y="150709"/>
                        <a:pt x="245285" y="148329"/>
                      </a:cubicBezTo>
                      <a:cubicBezTo>
                        <a:pt x="238852" y="147943"/>
                        <a:pt x="233255" y="147750"/>
                        <a:pt x="227529" y="147621"/>
                      </a:cubicBezTo>
                      <a:cubicBezTo>
                        <a:pt x="232161" y="146013"/>
                        <a:pt x="236857" y="144147"/>
                        <a:pt x="241682" y="142217"/>
                      </a:cubicBezTo>
                      <a:cubicBezTo>
                        <a:pt x="282984" y="125491"/>
                        <a:pt x="313606" y="104969"/>
                        <a:pt x="310132" y="96349"/>
                      </a:cubicBezTo>
                      <a:cubicBezTo>
                        <a:pt x="306658" y="87728"/>
                        <a:pt x="270374" y="94290"/>
                        <a:pt x="229073" y="111016"/>
                      </a:cubicBezTo>
                      <a:cubicBezTo>
                        <a:pt x="223927" y="113075"/>
                        <a:pt x="218973" y="115262"/>
                        <a:pt x="214213" y="117450"/>
                      </a:cubicBezTo>
                      <a:cubicBezTo>
                        <a:pt x="218073" y="112689"/>
                        <a:pt x="221932" y="107671"/>
                        <a:pt x="225792" y="102396"/>
                      </a:cubicBezTo>
                      <a:cubicBezTo>
                        <a:pt x="252040" y="66370"/>
                        <a:pt x="267222" y="32788"/>
                        <a:pt x="259760" y="27320"/>
                      </a:cubicBezTo>
                      <a:cubicBezTo>
                        <a:pt x="252297" y="21852"/>
                        <a:pt x="224827" y="46620"/>
                        <a:pt x="198580" y="82517"/>
                      </a:cubicBezTo>
                      <a:cubicBezTo>
                        <a:pt x="194977" y="87471"/>
                        <a:pt x="191568" y="92360"/>
                        <a:pt x="188415" y="97185"/>
                      </a:cubicBezTo>
                      <a:cubicBezTo>
                        <a:pt x="189509" y="92360"/>
                        <a:pt x="190603" y="87407"/>
                        <a:pt x="191503" y="82324"/>
                      </a:cubicBezTo>
                      <a:cubicBezTo>
                        <a:pt x="199738" y="38514"/>
                        <a:pt x="198966" y="1652"/>
                        <a:pt x="189831" y="-85"/>
                      </a:cubicBezTo>
                      <a:cubicBezTo>
                        <a:pt x="180696" y="-1822"/>
                        <a:pt x="166671" y="32081"/>
                        <a:pt x="158437" y="76084"/>
                      </a:cubicBezTo>
                      <a:cubicBezTo>
                        <a:pt x="157279" y="82517"/>
                        <a:pt x="156314" y="88307"/>
                        <a:pt x="155477" y="94097"/>
                      </a:cubicBezTo>
                      <a:cubicBezTo>
                        <a:pt x="152775" y="86056"/>
                        <a:pt x="149559" y="77499"/>
                        <a:pt x="145892" y="68686"/>
                      </a:cubicBezTo>
                      <a:cubicBezTo>
                        <a:pt x="128715" y="27577"/>
                        <a:pt x="107807" y="-2787"/>
                        <a:pt x="99187" y="815"/>
                      </a:cubicBezTo>
                      <a:cubicBezTo>
                        <a:pt x="90566" y="4418"/>
                        <a:pt x="97643" y="40573"/>
                        <a:pt x="114819" y="81681"/>
                      </a:cubicBezTo>
                      <a:cubicBezTo>
                        <a:pt x="117200" y="87342"/>
                        <a:pt x="119644" y="92746"/>
                        <a:pt x="122089" y="97957"/>
                      </a:cubicBezTo>
                      <a:cubicBezTo>
                        <a:pt x="118551" y="94547"/>
                        <a:pt x="114884" y="91073"/>
                        <a:pt x="111024" y="87599"/>
                      </a:cubicBezTo>
                      <a:cubicBezTo>
                        <a:pt x="77764" y="57942"/>
                        <a:pt x="45791" y="39479"/>
                        <a:pt x="39615" y="46427"/>
                      </a:cubicBezTo>
                      <a:cubicBezTo>
                        <a:pt x="33439" y="53375"/>
                        <a:pt x="55312" y="83032"/>
                        <a:pt x="88572" y="112754"/>
                      </a:cubicBezTo>
                      <a:cubicBezTo>
                        <a:pt x="92689" y="116420"/>
                        <a:pt x="96806" y="119959"/>
                        <a:pt x="100859" y="123239"/>
                      </a:cubicBezTo>
                      <a:cubicBezTo>
                        <a:pt x="94876" y="121889"/>
                        <a:pt x="88636" y="120602"/>
                        <a:pt x="82203" y="119508"/>
                      </a:cubicBezTo>
                      <a:cubicBezTo>
                        <a:pt x="38329" y="111853"/>
                        <a:pt x="1466" y="113075"/>
                        <a:pt x="-142" y="122210"/>
                      </a:cubicBezTo>
                      <a:cubicBezTo>
                        <a:pt x="-1750" y="131345"/>
                        <a:pt x="32539" y="144984"/>
                        <a:pt x="76413" y="152639"/>
                      </a:cubicBezTo>
                      <a:cubicBezTo>
                        <a:pt x="82396" y="153733"/>
                        <a:pt x="88315" y="154633"/>
                        <a:pt x="93976" y="155341"/>
                      </a:cubicBezTo>
                      <a:cubicBezTo>
                        <a:pt x="89215" y="156435"/>
                        <a:pt x="84326" y="157722"/>
                        <a:pt x="79308" y="159137"/>
                      </a:cubicBezTo>
                      <a:cubicBezTo>
                        <a:pt x="36399" y="171038"/>
                        <a:pt x="3654" y="188022"/>
                        <a:pt x="6098" y="196964"/>
                      </a:cubicBezTo>
                      <a:cubicBezTo>
                        <a:pt x="8543" y="205906"/>
                        <a:pt x="45405" y="203397"/>
                        <a:pt x="88315" y="191560"/>
                      </a:cubicBezTo>
                      <a:lnTo>
                        <a:pt x="93525" y="190080"/>
                      </a:lnTo>
                      <a:lnTo>
                        <a:pt x="85548" y="196514"/>
                      </a:lnTo>
                      <a:cubicBezTo>
                        <a:pt x="51066" y="224305"/>
                        <a:pt x="27649" y="252740"/>
                        <a:pt x="33439" y="260009"/>
                      </a:cubicBezTo>
                      <a:close/>
                      <a:moveTo>
                        <a:pt x="159659" y="159716"/>
                      </a:moveTo>
                      <a:lnTo>
                        <a:pt x="159659" y="159716"/>
                      </a:lnTo>
                      <a:lnTo>
                        <a:pt x="160495" y="158751"/>
                      </a:lnTo>
                      <a:lnTo>
                        <a:pt x="160881" y="158751"/>
                      </a:lnTo>
                      <a:lnTo>
                        <a:pt x="160881" y="159201"/>
                      </a:lnTo>
                      <a:cubicBezTo>
                        <a:pt x="160450" y="159317"/>
                        <a:pt x="160038" y="159491"/>
                        <a:pt x="159659" y="159716"/>
                      </a:cubicBezTo>
                      <a:close/>
                    </a:path>
                  </a:pathLst>
                </a:custGeom>
                <a:solidFill>
                  <a:srgbClr val="5690D6"/>
                </a:solidFill>
                <a:ln w="642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481" name="Forme libre : forme 480">
                  <a:extLst>
                    <a:ext uri="{FF2B5EF4-FFF2-40B4-BE49-F238E27FC236}">
                      <a16:creationId xmlns:a16="http://schemas.microsoft.com/office/drawing/2014/main" id="{21A3B238-6BF3-4D52-A609-458558F0EE05}"/>
                    </a:ext>
                  </a:extLst>
                </p:cNvPr>
                <p:cNvSpPr/>
                <p:nvPr/>
              </p:nvSpPr>
              <p:spPr>
                <a:xfrm rot="-4063799">
                  <a:off x="1914382" y="4219642"/>
                  <a:ext cx="110779" cy="110779"/>
                </a:xfrm>
                <a:custGeom>
                  <a:avLst/>
                  <a:gdLst>
                    <a:gd name="connsiteX0" fmla="*/ 110584 w 110779"/>
                    <a:gd name="connsiteY0" fmla="*/ 55241 h 110779"/>
                    <a:gd name="connsiteX1" fmla="*/ 55194 w 110779"/>
                    <a:gd name="connsiteY1" fmla="*/ 110631 h 110779"/>
                    <a:gd name="connsiteX2" fmla="*/ -196 w 110779"/>
                    <a:gd name="connsiteY2" fmla="*/ 55241 h 110779"/>
                    <a:gd name="connsiteX3" fmla="*/ 55194 w 110779"/>
                    <a:gd name="connsiteY3" fmla="*/ -149 h 110779"/>
                    <a:gd name="connsiteX4" fmla="*/ 110584 w 110779"/>
                    <a:gd name="connsiteY4" fmla="*/ 55241 h 1107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779" h="110779">
                      <a:moveTo>
                        <a:pt x="110584" y="55241"/>
                      </a:moveTo>
                      <a:cubicBezTo>
                        <a:pt x="110584" y="85832"/>
                        <a:pt x="85785" y="110631"/>
                        <a:pt x="55194" y="110631"/>
                      </a:cubicBezTo>
                      <a:cubicBezTo>
                        <a:pt x="24603" y="110631"/>
                        <a:pt x="-196" y="85832"/>
                        <a:pt x="-196" y="55241"/>
                      </a:cubicBezTo>
                      <a:cubicBezTo>
                        <a:pt x="-196" y="24650"/>
                        <a:pt x="24603" y="-149"/>
                        <a:pt x="55194" y="-149"/>
                      </a:cubicBezTo>
                      <a:cubicBezTo>
                        <a:pt x="85785" y="-149"/>
                        <a:pt x="110584" y="24650"/>
                        <a:pt x="110584" y="55241"/>
                      </a:cubicBezTo>
                      <a:close/>
                    </a:path>
                  </a:pathLst>
                </a:custGeom>
                <a:solidFill>
                  <a:srgbClr val="3576B7"/>
                </a:solidFill>
                <a:ln w="642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482" name="Forme libre : forme 481">
                  <a:extLst>
                    <a:ext uri="{FF2B5EF4-FFF2-40B4-BE49-F238E27FC236}">
                      <a16:creationId xmlns:a16="http://schemas.microsoft.com/office/drawing/2014/main" id="{E5BD81D3-1D5D-4512-AA65-257261CDD259}"/>
                    </a:ext>
                  </a:extLst>
                </p:cNvPr>
                <p:cNvSpPr/>
                <p:nvPr/>
              </p:nvSpPr>
              <p:spPr>
                <a:xfrm rot="-1363800">
                  <a:off x="1936073" y="4240507"/>
                  <a:ext cx="66648" cy="66648"/>
                </a:xfrm>
                <a:custGeom>
                  <a:avLst/>
                  <a:gdLst>
                    <a:gd name="connsiteX0" fmla="*/ 66452 w 66648"/>
                    <a:gd name="connsiteY0" fmla="*/ 33175 h 66648"/>
                    <a:gd name="connsiteX1" fmla="*/ 33128 w 66648"/>
                    <a:gd name="connsiteY1" fmla="*/ 66499 h 66648"/>
                    <a:gd name="connsiteX2" fmla="*/ -196 w 66648"/>
                    <a:gd name="connsiteY2" fmla="*/ 33175 h 66648"/>
                    <a:gd name="connsiteX3" fmla="*/ 33128 w 66648"/>
                    <a:gd name="connsiteY3" fmla="*/ -149 h 66648"/>
                    <a:gd name="connsiteX4" fmla="*/ 66452 w 66648"/>
                    <a:gd name="connsiteY4" fmla="*/ 33175 h 666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648" h="66648">
                      <a:moveTo>
                        <a:pt x="66452" y="33175"/>
                      </a:moveTo>
                      <a:cubicBezTo>
                        <a:pt x="66452" y="51579"/>
                        <a:pt x="51532" y="66499"/>
                        <a:pt x="33128" y="66499"/>
                      </a:cubicBezTo>
                      <a:cubicBezTo>
                        <a:pt x="14723" y="66499"/>
                        <a:pt x="-196" y="51579"/>
                        <a:pt x="-196" y="33175"/>
                      </a:cubicBezTo>
                      <a:cubicBezTo>
                        <a:pt x="-196" y="14771"/>
                        <a:pt x="14723" y="-149"/>
                        <a:pt x="33128" y="-149"/>
                      </a:cubicBezTo>
                      <a:cubicBezTo>
                        <a:pt x="51532" y="-149"/>
                        <a:pt x="66452" y="14771"/>
                        <a:pt x="66452" y="33175"/>
                      </a:cubicBezTo>
                      <a:close/>
                    </a:path>
                  </a:pathLst>
                </a:custGeom>
                <a:solidFill>
                  <a:srgbClr val="FFD15F"/>
                </a:solidFill>
                <a:ln w="642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483" name="Forme libre : forme 482">
                  <a:extLst>
                    <a:ext uri="{FF2B5EF4-FFF2-40B4-BE49-F238E27FC236}">
                      <a16:creationId xmlns:a16="http://schemas.microsoft.com/office/drawing/2014/main" id="{B60E00A3-71DC-4703-85F9-4FF1C18EAC53}"/>
                    </a:ext>
                  </a:extLst>
                </p:cNvPr>
                <p:cNvSpPr/>
                <p:nvPr/>
              </p:nvSpPr>
              <p:spPr>
                <a:xfrm>
                  <a:off x="1648752" y="4266573"/>
                  <a:ext cx="1723328" cy="1320545"/>
                </a:xfrm>
                <a:custGeom>
                  <a:avLst/>
                  <a:gdLst>
                    <a:gd name="connsiteX0" fmla="*/ 1511544 w 1723328"/>
                    <a:gd name="connsiteY0" fmla="*/ 1307337 h 1320545"/>
                    <a:gd name="connsiteX1" fmla="*/ 1723133 w 1723328"/>
                    <a:gd name="connsiteY1" fmla="*/ 1161110 h 1320545"/>
                    <a:gd name="connsiteX2" fmla="*/ 1668321 w 1723328"/>
                    <a:gd name="connsiteY2" fmla="*/ 871615 h 1320545"/>
                    <a:gd name="connsiteX3" fmla="*/ 1682732 w 1723328"/>
                    <a:gd name="connsiteY3" fmla="*/ 897348 h 1320545"/>
                    <a:gd name="connsiteX4" fmla="*/ 1524282 w 1723328"/>
                    <a:gd name="connsiteY4" fmla="*/ 439497 h 1320545"/>
                    <a:gd name="connsiteX5" fmla="*/ 1500608 w 1723328"/>
                    <a:gd name="connsiteY5" fmla="*/ -149 h 1320545"/>
                    <a:gd name="connsiteX6" fmla="*/ 1481630 w 1723328"/>
                    <a:gd name="connsiteY6" fmla="*/ 3775 h 1320545"/>
                    <a:gd name="connsiteX7" fmla="*/ 942141 w 1723328"/>
                    <a:gd name="connsiteY7" fmla="*/ 116356 h 1320545"/>
                    <a:gd name="connsiteX8" fmla="*/ 700252 w 1723328"/>
                    <a:gd name="connsiteY8" fmla="*/ 74026 h 1320545"/>
                    <a:gd name="connsiteX9" fmla="*/ 534790 w 1723328"/>
                    <a:gd name="connsiteY9" fmla="*/ 37614 h 1320545"/>
                    <a:gd name="connsiteX10" fmla="*/ 359935 w 1723328"/>
                    <a:gd name="connsiteY10" fmla="*/ 14519 h 1320545"/>
                    <a:gd name="connsiteX11" fmla="*/ 248640 w 1723328"/>
                    <a:gd name="connsiteY11" fmla="*/ 126585 h 1320545"/>
                    <a:gd name="connsiteX12" fmla="*/ 210620 w 1723328"/>
                    <a:gd name="connsiteY12" fmla="*/ 149295 h 1320545"/>
                    <a:gd name="connsiteX13" fmla="*/ 226960 w 1723328"/>
                    <a:gd name="connsiteY13" fmla="*/ 145499 h 1320545"/>
                    <a:gd name="connsiteX14" fmla="*/ 149054 w 1723328"/>
                    <a:gd name="connsiteY14" fmla="*/ 169881 h 1320545"/>
                    <a:gd name="connsiteX15" fmla="*/ -196 w 1723328"/>
                    <a:gd name="connsiteY15" fmla="*/ 119766 h 1320545"/>
                    <a:gd name="connsiteX16" fmla="*/ 84786 w 1723328"/>
                    <a:gd name="connsiteY16" fmla="*/ 190917 h 1320545"/>
                    <a:gd name="connsiteX17" fmla="*/ 1092227 w 1723328"/>
                    <a:gd name="connsiteY17" fmla="*/ 1051102 h 1320545"/>
                    <a:gd name="connsiteX18" fmla="*/ 1528528 w 1723328"/>
                    <a:gd name="connsiteY18" fmla="*/ 1320396 h 1320545"/>
                    <a:gd name="connsiteX19" fmla="*/ 1475711 w 1723328"/>
                    <a:gd name="connsiteY19" fmla="*/ 1280382 h 1320545"/>
                    <a:gd name="connsiteX20" fmla="*/ 1511544 w 1723328"/>
                    <a:gd name="connsiteY20" fmla="*/ 1307337 h 1320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723328" h="1320545">
                      <a:moveTo>
                        <a:pt x="1511544" y="1307337"/>
                      </a:moveTo>
                      <a:cubicBezTo>
                        <a:pt x="1536569" y="1333649"/>
                        <a:pt x="1723133" y="1161110"/>
                        <a:pt x="1723133" y="1161110"/>
                      </a:cubicBezTo>
                      <a:lnTo>
                        <a:pt x="1668321" y="871615"/>
                      </a:lnTo>
                      <a:lnTo>
                        <a:pt x="1682732" y="897348"/>
                      </a:lnTo>
                      <a:lnTo>
                        <a:pt x="1524282" y="439497"/>
                      </a:lnTo>
                      <a:lnTo>
                        <a:pt x="1500608" y="-149"/>
                      </a:lnTo>
                      <a:cubicBezTo>
                        <a:pt x="1497456" y="366"/>
                        <a:pt x="1490894" y="1781"/>
                        <a:pt x="1481630" y="3775"/>
                      </a:cubicBezTo>
                      <a:lnTo>
                        <a:pt x="942141" y="116356"/>
                      </a:lnTo>
                      <a:lnTo>
                        <a:pt x="700252" y="74026"/>
                      </a:lnTo>
                      <a:lnTo>
                        <a:pt x="534790" y="37614"/>
                      </a:lnTo>
                      <a:lnTo>
                        <a:pt x="359935" y="14519"/>
                      </a:lnTo>
                      <a:cubicBezTo>
                        <a:pt x="359935" y="14519"/>
                        <a:pt x="261893" y="120731"/>
                        <a:pt x="248640" y="126585"/>
                      </a:cubicBezTo>
                      <a:lnTo>
                        <a:pt x="210620" y="149295"/>
                      </a:lnTo>
                      <a:lnTo>
                        <a:pt x="226960" y="145499"/>
                      </a:lnTo>
                      <a:lnTo>
                        <a:pt x="149054" y="169881"/>
                      </a:lnTo>
                      <a:lnTo>
                        <a:pt x="-196" y="119766"/>
                      </a:lnTo>
                      <a:lnTo>
                        <a:pt x="84786" y="190917"/>
                      </a:lnTo>
                      <a:lnTo>
                        <a:pt x="1092227" y="1051102"/>
                      </a:lnTo>
                      <a:lnTo>
                        <a:pt x="1528528" y="1320396"/>
                      </a:lnTo>
                      <a:lnTo>
                        <a:pt x="1475711" y="1280382"/>
                      </a:lnTo>
                      <a:cubicBezTo>
                        <a:pt x="1488237" y="1288565"/>
                        <a:pt x="1500209" y="1297571"/>
                        <a:pt x="1511544" y="1307337"/>
                      </a:cubicBezTo>
                      <a:close/>
                    </a:path>
                  </a:pathLst>
                </a:custGeom>
                <a:solidFill>
                  <a:srgbClr val="EFCEA8"/>
                </a:solidFill>
                <a:ln w="642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484" name="Forme libre : forme 483">
                  <a:extLst>
                    <a:ext uri="{FF2B5EF4-FFF2-40B4-BE49-F238E27FC236}">
                      <a16:creationId xmlns:a16="http://schemas.microsoft.com/office/drawing/2014/main" id="{24F038F5-59E6-4178-BC4B-650CD3B6FE57}"/>
                    </a:ext>
                  </a:extLst>
                </p:cNvPr>
                <p:cNvSpPr/>
                <p:nvPr/>
              </p:nvSpPr>
              <p:spPr>
                <a:xfrm>
                  <a:off x="2685809" y="3153646"/>
                  <a:ext cx="250041" cy="248576"/>
                </a:xfrm>
                <a:custGeom>
                  <a:avLst/>
                  <a:gdLst>
                    <a:gd name="connsiteX0" fmla="*/ 25256 w 250041"/>
                    <a:gd name="connsiteY0" fmla="*/ 200291 h 248576"/>
                    <a:gd name="connsiteX1" fmla="*/ 81804 w 250041"/>
                    <a:gd name="connsiteY1" fmla="*/ 171599 h 248576"/>
                    <a:gd name="connsiteX2" fmla="*/ 94670 w 250041"/>
                    <a:gd name="connsiteY2" fmla="*/ 160791 h 248576"/>
                    <a:gd name="connsiteX3" fmla="*/ 88687 w 250041"/>
                    <a:gd name="connsiteY3" fmla="*/ 172564 h 248576"/>
                    <a:gd name="connsiteX4" fmla="*/ 73376 w 250041"/>
                    <a:gd name="connsiteY4" fmla="*/ 234065 h 248576"/>
                    <a:gd name="connsiteX5" fmla="*/ 111976 w 250041"/>
                    <a:gd name="connsiteY5" fmla="*/ 183822 h 248576"/>
                    <a:gd name="connsiteX6" fmla="*/ 115964 w 250041"/>
                    <a:gd name="connsiteY6" fmla="*/ 175201 h 248576"/>
                    <a:gd name="connsiteX7" fmla="*/ 117058 w 250041"/>
                    <a:gd name="connsiteY7" fmla="*/ 188068 h 248576"/>
                    <a:gd name="connsiteX8" fmla="*/ 136357 w 250041"/>
                    <a:gd name="connsiteY8" fmla="*/ 248411 h 248576"/>
                    <a:gd name="connsiteX9" fmla="*/ 142790 w 250041"/>
                    <a:gd name="connsiteY9" fmla="*/ 185302 h 248576"/>
                    <a:gd name="connsiteX10" fmla="*/ 139831 w 250041"/>
                    <a:gd name="connsiteY10" fmla="*/ 164651 h 248576"/>
                    <a:gd name="connsiteX11" fmla="*/ 148130 w 250041"/>
                    <a:gd name="connsiteY11" fmla="*/ 178997 h 248576"/>
                    <a:gd name="connsiteX12" fmla="*/ 191683 w 250041"/>
                    <a:gd name="connsiteY12" fmla="*/ 225059 h 248576"/>
                    <a:gd name="connsiteX13" fmla="*/ 170196 w 250041"/>
                    <a:gd name="connsiteY13" fmla="*/ 165423 h 248576"/>
                    <a:gd name="connsiteX14" fmla="*/ 166593 w 250041"/>
                    <a:gd name="connsiteY14" fmla="*/ 159697 h 248576"/>
                    <a:gd name="connsiteX15" fmla="*/ 171740 w 250041"/>
                    <a:gd name="connsiteY15" fmla="*/ 162657 h 248576"/>
                    <a:gd name="connsiteX16" fmla="*/ 232276 w 250041"/>
                    <a:gd name="connsiteY16" fmla="*/ 181506 h 248576"/>
                    <a:gd name="connsiteX17" fmla="*/ 184478 w 250041"/>
                    <a:gd name="connsiteY17" fmla="*/ 140076 h 248576"/>
                    <a:gd name="connsiteX18" fmla="*/ 187115 w 250041"/>
                    <a:gd name="connsiteY18" fmla="*/ 140076 h 248576"/>
                    <a:gd name="connsiteX19" fmla="*/ 249839 w 250041"/>
                    <a:gd name="connsiteY19" fmla="*/ 130876 h 248576"/>
                    <a:gd name="connsiteX20" fmla="*/ 188659 w 250041"/>
                    <a:gd name="connsiteY20" fmla="*/ 114215 h 248576"/>
                    <a:gd name="connsiteX21" fmla="*/ 174957 w 250041"/>
                    <a:gd name="connsiteY21" fmla="*/ 113700 h 248576"/>
                    <a:gd name="connsiteX22" fmla="*/ 185893 w 250041"/>
                    <a:gd name="connsiteY22" fmla="*/ 109518 h 248576"/>
                    <a:gd name="connsiteX23" fmla="*/ 238517 w 250041"/>
                    <a:gd name="connsiteY23" fmla="*/ 74264 h 248576"/>
                    <a:gd name="connsiteX24" fmla="*/ 176179 w 250041"/>
                    <a:gd name="connsiteY24" fmla="*/ 85522 h 248576"/>
                    <a:gd name="connsiteX25" fmla="*/ 164728 w 250041"/>
                    <a:gd name="connsiteY25" fmla="*/ 90412 h 248576"/>
                    <a:gd name="connsiteX26" fmla="*/ 173670 w 250041"/>
                    <a:gd name="connsiteY26" fmla="*/ 78832 h 248576"/>
                    <a:gd name="connsiteX27" fmla="*/ 199724 w 250041"/>
                    <a:gd name="connsiteY27" fmla="*/ 20933 h 248576"/>
                    <a:gd name="connsiteX28" fmla="*/ 152698 w 250041"/>
                    <a:gd name="connsiteY28" fmla="*/ 63457 h 248576"/>
                    <a:gd name="connsiteX29" fmla="*/ 144914 w 250041"/>
                    <a:gd name="connsiteY29" fmla="*/ 74650 h 248576"/>
                    <a:gd name="connsiteX30" fmla="*/ 147294 w 250041"/>
                    <a:gd name="connsiteY30" fmla="*/ 63263 h 248576"/>
                    <a:gd name="connsiteX31" fmla="*/ 146007 w 250041"/>
                    <a:gd name="connsiteY31" fmla="*/ -104 h 248576"/>
                    <a:gd name="connsiteX32" fmla="*/ 121818 w 250041"/>
                    <a:gd name="connsiteY32" fmla="*/ 58503 h 248576"/>
                    <a:gd name="connsiteX33" fmla="*/ 119567 w 250041"/>
                    <a:gd name="connsiteY33" fmla="*/ 72334 h 248576"/>
                    <a:gd name="connsiteX34" fmla="*/ 112169 w 250041"/>
                    <a:gd name="connsiteY34" fmla="*/ 53035 h 248576"/>
                    <a:gd name="connsiteX35" fmla="*/ 76271 w 250041"/>
                    <a:gd name="connsiteY35" fmla="*/ 797 h 248576"/>
                    <a:gd name="connsiteX36" fmla="*/ 88301 w 250041"/>
                    <a:gd name="connsiteY36" fmla="*/ 63006 h 248576"/>
                    <a:gd name="connsiteX37" fmla="*/ 93898 w 250041"/>
                    <a:gd name="connsiteY37" fmla="*/ 75873 h 248576"/>
                    <a:gd name="connsiteX38" fmla="*/ 85342 w 250041"/>
                    <a:gd name="connsiteY38" fmla="*/ 67895 h 248576"/>
                    <a:gd name="connsiteX39" fmla="*/ 30402 w 250041"/>
                    <a:gd name="connsiteY39" fmla="*/ 36244 h 248576"/>
                    <a:gd name="connsiteX40" fmla="*/ 68101 w 250041"/>
                    <a:gd name="connsiteY40" fmla="*/ 87259 h 248576"/>
                    <a:gd name="connsiteX41" fmla="*/ 77558 w 250041"/>
                    <a:gd name="connsiteY41" fmla="*/ 95301 h 248576"/>
                    <a:gd name="connsiteX42" fmla="*/ 63212 w 250041"/>
                    <a:gd name="connsiteY42" fmla="*/ 92470 h 248576"/>
                    <a:gd name="connsiteX43" fmla="*/ -156 w 250041"/>
                    <a:gd name="connsiteY43" fmla="*/ 94529 h 248576"/>
                    <a:gd name="connsiteX44" fmla="*/ 58709 w 250041"/>
                    <a:gd name="connsiteY44" fmla="*/ 117946 h 248576"/>
                    <a:gd name="connsiteX45" fmla="*/ 72283 w 250041"/>
                    <a:gd name="connsiteY45" fmla="*/ 120004 h 248576"/>
                    <a:gd name="connsiteX46" fmla="*/ 60960 w 250041"/>
                    <a:gd name="connsiteY46" fmla="*/ 122899 h 248576"/>
                    <a:gd name="connsiteX47" fmla="*/ 4669 w 250041"/>
                    <a:gd name="connsiteY47" fmla="*/ 152042 h 248576"/>
                    <a:gd name="connsiteX48" fmla="*/ 67908 w 250041"/>
                    <a:gd name="connsiteY48" fmla="*/ 147860 h 248576"/>
                    <a:gd name="connsiteX49" fmla="*/ 71897 w 250041"/>
                    <a:gd name="connsiteY49" fmla="*/ 146702 h 248576"/>
                    <a:gd name="connsiteX50" fmla="*/ 65785 w 250041"/>
                    <a:gd name="connsiteY50" fmla="*/ 151527 h 248576"/>
                    <a:gd name="connsiteX51" fmla="*/ 25256 w 250041"/>
                    <a:gd name="connsiteY51" fmla="*/ 200291 h 248576"/>
                    <a:gd name="connsiteX52" fmla="*/ 122397 w 250041"/>
                    <a:gd name="connsiteY52" fmla="*/ 123093 h 248576"/>
                    <a:gd name="connsiteX53" fmla="*/ 122397 w 250041"/>
                    <a:gd name="connsiteY53" fmla="*/ 123093 h 248576"/>
                    <a:gd name="connsiteX54" fmla="*/ 123041 w 250041"/>
                    <a:gd name="connsiteY54" fmla="*/ 122321 h 248576"/>
                    <a:gd name="connsiteX55" fmla="*/ 123041 w 250041"/>
                    <a:gd name="connsiteY55" fmla="*/ 122321 h 248576"/>
                    <a:gd name="connsiteX56" fmla="*/ 123041 w 250041"/>
                    <a:gd name="connsiteY56" fmla="*/ 122707 h 2485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250041" h="248576">
                      <a:moveTo>
                        <a:pt x="25256" y="200291"/>
                      </a:moveTo>
                      <a:cubicBezTo>
                        <a:pt x="29759" y="205888"/>
                        <a:pt x="55042" y="193021"/>
                        <a:pt x="81804" y="171599"/>
                      </a:cubicBezTo>
                      <a:cubicBezTo>
                        <a:pt x="86307" y="167932"/>
                        <a:pt x="90553" y="164329"/>
                        <a:pt x="94670" y="160791"/>
                      </a:cubicBezTo>
                      <a:cubicBezTo>
                        <a:pt x="92676" y="164522"/>
                        <a:pt x="90617" y="168447"/>
                        <a:pt x="88687" y="172564"/>
                      </a:cubicBezTo>
                      <a:cubicBezTo>
                        <a:pt x="73762" y="203379"/>
                        <a:pt x="66943" y="230977"/>
                        <a:pt x="73376" y="234065"/>
                      </a:cubicBezTo>
                      <a:cubicBezTo>
                        <a:pt x="79809" y="237153"/>
                        <a:pt x="97115" y="214766"/>
                        <a:pt x="111976" y="183822"/>
                      </a:cubicBezTo>
                      <a:cubicBezTo>
                        <a:pt x="113391" y="180927"/>
                        <a:pt x="114742" y="178032"/>
                        <a:pt x="115964" y="175201"/>
                      </a:cubicBezTo>
                      <a:cubicBezTo>
                        <a:pt x="115964" y="179383"/>
                        <a:pt x="116607" y="183758"/>
                        <a:pt x="117058" y="188068"/>
                      </a:cubicBezTo>
                      <a:cubicBezTo>
                        <a:pt x="120725" y="222164"/>
                        <a:pt x="129409" y="249183"/>
                        <a:pt x="136357" y="248411"/>
                      </a:cubicBezTo>
                      <a:cubicBezTo>
                        <a:pt x="143305" y="247639"/>
                        <a:pt x="146264" y="219397"/>
                        <a:pt x="142790" y="185302"/>
                      </a:cubicBezTo>
                      <a:cubicBezTo>
                        <a:pt x="142019" y="178032"/>
                        <a:pt x="141054" y="171084"/>
                        <a:pt x="139831" y="164651"/>
                      </a:cubicBezTo>
                      <a:cubicBezTo>
                        <a:pt x="142340" y="169283"/>
                        <a:pt x="145107" y="174108"/>
                        <a:pt x="148130" y="178997"/>
                      </a:cubicBezTo>
                      <a:cubicBezTo>
                        <a:pt x="166079" y="208204"/>
                        <a:pt x="185572" y="228790"/>
                        <a:pt x="191683" y="225059"/>
                      </a:cubicBezTo>
                      <a:cubicBezTo>
                        <a:pt x="197795" y="221327"/>
                        <a:pt x="188145" y="194630"/>
                        <a:pt x="170196" y="165423"/>
                      </a:cubicBezTo>
                      <a:cubicBezTo>
                        <a:pt x="168974" y="163493"/>
                        <a:pt x="167816" y="161563"/>
                        <a:pt x="166593" y="159697"/>
                      </a:cubicBezTo>
                      <a:cubicBezTo>
                        <a:pt x="168266" y="160727"/>
                        <a:pt x="170003" y="161692"/>
                        <a:pt x="171740" y="162657"/>
                      </a:cubicBezTo>
                      <a:cubicBezTo>
                        <a:pt x="201719" y="179319"/>
                        <a:pt x="228803" y="187746"/>
                        <a:pt x="232276" y="181506"/>
                      </a:cubicBezTo>
                      <a:cubicBezTo>
                        <a:pt x="235750" y="175266"/>
                        <a:pt x="214328" y="156738"/>
                        <a:pt x="184478" y="140076"/>
                      </a:cubicBezTo>
                      <a:lnTo>
                        <a:pt x="187115" y="140076"/>
                      </a:lnTo>
                      <a:cubicBezTo>
                        <a:pt x="221276" y="142135"/>
                        <a:pt x="249389" y="138018"/>
                        <a:pt x="249839" y="130876"/>
                      </a:cubicBezTo>
                      <a:cubicBezTo>
                        <a:pt x="250290" y="123736"/>
                        <a:pt x="222884" y="116273"/>
                        <a:pt x="188659" y="114215"/>
                      </a:cubicBezTo>
                      <a:cubicBezTo>
                        <a:pt x="183963" y="114215"/>
                        <a:pt x="179395" y="113764"/>
                        <a:pt x="174957" y="113700"/>
                      </a:cubicBezTo>
                      <a:cubicBezTo>
                        <a:pt x="178559" y="112413"/>
                        <a:pt x="182162" y="110998"/>
                        <a:pt x="185893" y="109518"/>
                      </a:cubicBezTo>
                      <a:cubicBezTo>
                        <a:pt x="217609" y="96652"/>
                        <a:pt x="241219" y="80891"/>
                        <a:pt x="238517" y="74264"/>
                      </a:cubicBezTo>
                      <a:cubicBezTo>
                        <a:pt x="235815" y="67638"/>
                        <a:pt x="207895" y="72656"/>
                        <a:pt x="176179" y="85522"/>
                      </a:cubicBezTo>
                      <a:cubicBezTo>
                        <a:pt x="172190" y="87131"/>
                        <a:pt x="168395" y="88739"/>
                        <a:pt x="164728" y="90412"/>
                      </a:cubicBezTo>
                      <a:cubicBezTo>
                        <a:pt x="167687" y="86745"/>
                        <a:pt x="170646" y="82885"/>
                        <a:pt x="173670" y="78832"/>
                      </a:cubicBezTo>
                      <a:cubicBezTo>
                        <a:pt x="193870" y="51169"/>
                        <a:pt x="205514" y="25308"/>
                        <a:pt x="199724" y="20933"/>
                      </a:cubicBezTo>
                      <a:cubicBezTo>
                        <a:pt x="193935" y="16558"/>
                        <a:pt x="172898" y="35729"/>
                        <a:pt x="152698" y="63457"/>
                      </a:cubicBezTo>
                      <a:cubicBezTo>
                        <a:pt x="149931" y="67252"/>
                        <a:pt x="147358" y="70983"/>
                        <a:pt x="144914" y="74650"/>
                      </a:cubicBezTo>
                      <a:cubicBezTo>
                        <a:pt x="145750" y="70983"/>
                        <a:pt x="146522" y="67188"/>
                        <a:pt x="147294" y="63263"/>
                      </a:cubicBezTo>
                      <a:cubicBezTo>
                        <a:pt x="153727" y="29554"/>
                        <a:pt x="153019" y="1183"/>
                        <a:pt x="146007" y="-104"/>
                      </a:cubicBezTo>
                      <a:cubicBezTo>
                        <a:pt x="138995" y="-1390"/>
                        <a:pt x="128123" y="24793"/>
                        <a:pt x="121818" y="58503"/>
                      </a:cubicBezTo>
                      <a:cubicBezTo>
                        <a:pt x="120918" y="63199"/>
                        <a:pt x="120210" y="67831"/>
                        <a:pt x="119567" y="72334"/>
                      </a:cubicBezTo>
                      <a:cubicBezTo>
                        <a:pt x="117508" y="65901"/>
                        <a:pt x="114999" y="59468"/>
                        <a:pt x="112169" y="53035"/>
                      </a:cubicBezTo>
                      <a:cubicBezTo>
                        <a:pt x="98916" y="21448"/>
                        <a:pt x="82833" y="-1969"/>
                        <a:pt x="76271" y="797"/>
                      </a:cubicBezTo>
                      <a:cubicBezTo>
                        <a:pt x="69709" y="3563"/>
                        <a:pt x="75049" y="31419"/>
                        <a:pt x="88301" y="63006"/>
                      </a:cubicBezTo>
                      <a:cubicBezTo>
                        <a:pt x="90102" y="67297"/>
                        <a:pt x="91968" y="71582"/>
                        <a:pt x="93898" y="75873"/>
                      </a:cubicBezTo>
                      <a:lnTo>
                        <a:pt x="85342" y="67895"/>
                      </a:lnTo>
                      <a:cubicBezTo>
                        <a:pt x="59609" y="45057"/>
                        <a:pt x="35163" y="30904"/>
                        <a:pt x="30402" y="36244"/>
                      </a:cubicBezTo>
                      <a:cubicBezTo>
                        <a:pt x="25642" y="41584"/>
                        <a:pt x="42497" y="64422"/>
                        <a:pt x="68101" y="87259"/>
                      </a:cubicBezTo>
                      <a:cubicBezTo>
                        <a:pt x="71253" y="90090"/>
                        <a:pt x="74534" y="92792"/>
                        <a:pt x="77558" y="95301"/>
                      </a:cubicBezTo>
                      <a:cubicBezTo>
                        <a:pt x="72926" y="94271"/>
                        <a:pt x="68165" y="93307"/>
                        <a:pt x="63212" y="92470"/>
                      </a:cubicBezTo>
                      <a:cubicBezTo>
                        <a:pt x="29437" y="86552"/>
                        <a:pt x="1067" y="87452"/>
                        <a:pt x="-156" y="94529"/>
                      </a:cubicBezTo>
                      <a:cubicBezTo>
                        <a:pt x="-1378" y="101605"/>
                        <a:pt x="24934" y="112027"/>
                        <a:pt x="58709" y="117946"/>
                      </a:cubicBezTo>
                      <a:cubicBezTo>
                        <a:pt x="63340" y="118782"/>
                        <a:pt x="67908" y="119426"/>
                        <a:pt x="72283" y="120004"/>
                      </a:cubicBezTo>
                      <a:cubicBezTo>
                        <a:pt x="68551" y="120841"/>
                        <a:pt x="64820" y="121870"/>
                        <a:pt x="60960" y="122899"/>
                      </a:cubicBezTo>
                      <a:cubicBezTo>
                        <a:pt x="27958" y="132099"/>
                        <a:pt x="2740" y="145158"/>
                        <a:pt x="4669" y="152042"/>
                      </a:cubicBezTo>
                      <a:cubicBezTo>
                        <a:pt x="6599" y="158926"/>
                        <a:pt x="34906" y="157060"/>
                        <a:pt x="67908" y="147860"/>
                      </a:cubicBezTo>
                      <a:lnTo>
                        <a:pt x="71897" y="146702"/>
                      </a:lnTo>
                      <a:cubicBezTo>
                        <a:pt x="69838" y="148246"/>
                        <a:pt x="67844" y="149854"/>
                        <a:pt x="65785" y="151527"/>
                      </a:cubicBezTo>
                      <a:cubicBezTo>
                        <a:pt x="38830" y="172821"/>
                        <a:pt x="20817" y="194758"/>
                        <a:pt x="25256" y="200291"/>
                      </a:cubicBezTo>
                      <a:close/>
                      <a:moveTo>
                        <a:pt x="122397" y="123093"/>
                      </a:moveTo>
                      <a:lnTo>
                        <a:pt x="122397" y="123093"/>
                      </a:lnTo>
                      <a:lnTo>
                        <a:pt x="123041" y="122321"/>
                      </a:lnTo>
                      <a:lnTo>
                        <a:pt x="123041" y="122321"/>
                      </a:lnTo>
                      <a:cubicBezTo>
                        <a:pt x="123008" y="122449"/>
                        <a:pt x="123008" y="122578"/>
                        <a:pt x="123041" y="122707"/>
                      </a:cubicBezTo>
                      <a:close/>
                    </a:path>
                  </a:pathLst>
                </a:custGeom>
                <a:solidFill>
                  <a:srgbClr val="5690D6"/>
                </a:solidFill>
                <a:ln w="642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485" name="Forme libre : forme 484">
                  <a:extLst>
                    <a:ext uri="{FF2B5EF4-FFF2-40B4-BE49-F238E27FC236}">
                      <a16:creationId xmlns:a16="http://schemas.microsoft.com/office/drawing/2014/main" id="{E4A0D316-55A9-4C2C-995B-6A50313C1231}"/>
                    </a:ext>
                  </a:extLst>
                </p:cNvPr>
                <p:cNvSpPr/>
                <p:nvPr/>
              </p:nvSpPr>
              <p:spPr>
                <a:xfrm rot="-2161201">
                  <a:off x="2767739" y="3232684"/>
                  <a:ext cx="85304" cy="85304"/>
                </a:xfrm>
                <a:custGeom>
                  <a:avLst/>
                  <a:gdLst>
                    <a:gd name="connsiteX0" fmla="*/ 85108 w 85304"/>
                    <a:gd name="connsiteY0" fmla="*/ 42503 h 85304"/>
                    <a:gd name="connsiteX1" fmla="*/ 42456 w 85304"/>
                    <a:gd name="connsiteY1" fmla="*/ 85155 h 85304"/>
                    <a:gd name="connsiteX2" fmla="*/ -196 w 85304"/>
                    <a:gd name="connsiteY2" fmla="*/ 42503 h 85304"/>
                    <a:gd name="connsiteX3" fmla="*/ 42456 w 85304"/>
                    <a:gd name="connsiteY3" fmla="*/ -149 h 85304"/>
                    <a:gd name="connsiteX4" fmla="*/ 85108 w 85304"/>
                    <a:gd name="connsiteY4" fmla="*/ 42503 h 853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304" h="85304">
                      <a:moveTo>
                        <a:pt x="85108" y="42503"/>
                      </a:moveTo>
                      <a:cubicBezTo>
                        <a:pt x="85108" y="66059"/>
                        <a:pt x="66012" y="85155"/>
                        <a:pt x="42456" y="85155"/>
                      </a:cubicBezTo>
                      <a:cubicBezTo>
                        <a:pt x="18900" y="85155"/>
                        <a:pt x="-196" y="66059"/>
                        <a:pt x="-196" y="42503"/>
                      </a:cubicBezTo>
                      <a:cubicBezTo>
                        <a:pt x="-196" y="18947"/>
                        <a:pt x="18900" y="-149"/>
                        <a:pt x="42456" y="-149"/>
                      </a:cubicBezTo>
                      <a:cubicBezTo>
                        <a:pt x="66012" y="-149"/>
                        <a:pt x="85108" y="18947"/>
                        <a:pt x="85108" y="42503"/>
                      </a:cubicBezTo>
                      <a:close/>
                    </a:path>
                  </a:pathLst>
                </a:custGeom>
                <a:solidFill>
                  <a:srgbClr val="3576B7"/>
                </a:solidFill>
                <a:ln w="642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486" name="Forme libre : forme 485">
                  <a:extLst>
                    <a:ext uri="{FF2B5EF4-FFF2-40B4-BE49-F238E27FC236}">
                      <a16:creationId xmlns:a16="http://schemas.microsoft.com/office/drawing/2014/main" id="{6B8EA6E6-DDC3-40E1-83D8-8B6809710C7D}"/>
                    </a:ext>
                  </a:extLst>
                </p:cNvPr>
                <p:cNvSpPr/>
                <p:nvPr/>
              </p:nvSpPr>
              <p:spPr>
                <a:xfrm rot="-1363800">
                  <a:off x="2784491" y="3249462"/>
                  <a:ext cx="51208" cy="51208"/>
                </a:xfrm>
                <a:custGeom>
                  <a:avLst/>
                  <a:gdLst>
                    <a:gd name="connsiteX0" fmla="*/ 51012 w 51208"/>
                    <a:gd name="connsiteY0" fmla="*/ 25455 h 51208"/>
                    <a:gd name="connsiteX1" fmla="*/ 25408 w 51208"/>
                    <a:gd name="connsiteY1" fmla="*/ 51059 h 51208"/>
                    <a:gd name="connsiteX2" fmla="*/ -197 w 51208"/>
                    <a:gd name="connsiteY2" fmla="*/ 25455 h 51208"/>
                    <a:gd name="connsiteX3" fmla="*/ 25408 w 51208"/>
                    <a:gd name="connsiteY3" fmla="*/ -149 h 51208"/>
                    <a:gd name="connsiteX4" fmla="*/ 51012 w 51208"/>
                    <a:gd name="connsiteY4" fmla="*/ 25455 h 512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208" h="51208">
                      <a:moveTo>
                        <a:pt x="51012" y="25455"/>
                      </a:moveTo>
                      <a:cubicBezTo>
                        <a:pt x="51012" y="39596"/>
                        <a:pt x="39548" y="51059"/>
                        <a:pt x="25408" y="51059"/>
                      </a:cubicBezTo>
                      <a:cubicBezTo>
                        <a:pt x="11267" y="51059"/>
                        <a:pt x="-197" y="39596"/>
                        <a:pt x="-197" y="25455"/>
                      </a:cubicBezTo>
                      <a:cubicBezTo>
                        <a:pt x="-197" y="11314"/>
                        <a:pt x="11267" y="-149"/>
                        <a:pt x="25408" y="-149"/>
                      </a:cubicBezTo>
                      <a:cubicBezTo>
                        <a:pt x="39548" y="-149"/>
                        <a:pt x="51012" y="11315"/>
                        <a:pt x="51012" y="25455"/>
                      </a:cubicBezTo>
                      <a:close/>
                    </a:path>
                  </a:pathLst>
                </a:custGeom>
                <a:solidFill>
                  <a:srgbClr val="FFD15F"/>
                </a:solidFill>
                <a:ln w="642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487" name="Forme libre : forme 486">
                  <a:extLst>
                    <a:ext uri="{FF2B5EF4-FFF2-40B4-BE49-F238E27FC236}">
                      <a16:creationId xmlns:a16="http://schemas.microsoft.com/office/drawing/2014/main" id="{B7C2C5AF-311F-454C-9F68-0C42A0183F29}"/>
                    </a:ext>
                  </a:extLst>
                </p:cNvPr>
                <p:cNvSpPr/>
                <p:nvPr/>
              </p:nvSpPr>
              <p:spPr>
                <a:xfrm>
                  <a:off x="2917514" y="4043408"/>
                  <a:ext cx="311121" cy="308747"/>
                </a:xfrm>
                <a:custGeom>
                  <a:avLst/>
                  <a:gdLst>
                    <a:gd name="connsiteX0" fmla="*/ 31966 w 311121"/>
                    <a:gd name="connsiteY0" fmla="*/ 248621 h 308747"/>
                    <a:gd name="connsiteX1" fmla="*/ 102281 w 311121"/>
                    <a:gd name="connsiteY1" fmla="*/ 212851 h 308747"/>
                    <a:gd name="connsiteX2" fmla="*/ 118107 w 311121"/>
                    <a:gd name="connsiteY2" fmla="*/ 199406 h 308747"/>
                    <a:gd name="connsiteX3" fmla="*/ 110645 w 311121"/>
                    <a:gd name="connsiteY3" fmla="*/ 214074 h 308747"/>
                    <a:gd name="connsiteX4" fmla="*/ 91345 w 311121"/>
                    <a:gd name="connsiteY4" fmla="*/ 290565 h 308747"/>
                    <a:gd name="connsiteX5" fmla="*/ 139401 w 311121"/>
                    <a:gd name="connsiteY5" fmla="*/ 228034 h 308747"/>
                    <a:gd name="connsiteX6" fmla="*/ 144354 w 311121"/>
                    <a:gd name="connsiteY6" fmla="*/ 217355 h 308747"/>
                    <a:gd name="connsiteX7" fmla="*/ 145705 w 311121"/>
                    <a:gd name="connsiteY7" fmla="*/ 233502 h 308747"/>
                    <a:gd name="connsiteX8" fmla="*/ 169894 w 311121"/>
                    <a:gd name="connsiteY8" fmla="*/ 308578 h 308747"/>
                    <a:gd name="connsiteX9" fmla="*/ 177743 w 311121"/>
                    <a:gd name="connsiteY9" fmla="*/ 230093 h 308747"/>
                    <a:gd name="connsiteX10" fmla="*/ 174076 w 311121"/>
                    <a:gd name="connsiteY10" fmla="*/ 204360 h 308747"/>
                    <a:gd name="connsiteX11" fmla="*/ 184305 w 311121"/>
                    <a:gd name="connsiteY11" fmla="*/ 222244 h 308747"/>
                    <a:gd name="connsiteX12" fmla="*/ 238472 w 311121"/>
                    <a:gd name="connsiteY12" fmla="*/ 279564 h 308747"/>
                    <a:gd name="connsiteX13" fmla="*/ 211775 w 311121"/>
                    <a:gd name="connsiteY13" fmla="*/ 205325 h 308747"/>
                    <a:gd name="connsiteX14" fmla="*/ 207336 w 311121"/>
                    <a:gd name="connsiteY14" fmla="*/ 198248 h 308747"/>
                    <a:gd name="connsiteX15" fmla="*/ 213769 w 311121"/>
                    <a:gd name="connsiteY15" fmla="*/ 201915 h 308747"/>
                    <a:gd name="connsiteX16" fmla="*/ 289102 w 311121"/>
                    <a:gd name="connsiteY16" fmla="*/ 225332 h 308747"/>
                    <a:gd name="connsiteX17" fmla="*/ 229595 w 311121"/>
                    <a:gd name="connsiteY17" fmla="*/ 173866 h 308747"/>
                    <a:gd name="connsiteX18" fmla="*/ 232876 w 311121"/>
                    <a:gd name="connsiteY18" fmla="*/ 173866 h 308747"/>
                    <a:gd name="connsiteX19" fmla="*/ 310910 w 311121"/>
                    <a:gd name="connsiteY19" fmla="*/ 162415 h 308747"/>
                    <a:gd name="connsiteX20" fmla="*/ 234805 w 311121"/>
                    <a:gd name="connsiteY20" fmla="*/ 141700 h 308747"/>
                    <a:gd name="connsiteX21" fmla="*/ 217822 w 311121"/>
                    <a:gd name="connsiteY21" fmla="*/ 141057 h 308747"/>
                    <a:gd name="connsiteX22" fmla="*/ 231331 w 311121"/>
                    <a:gd name="connsiteY22" fmla="*/ 135846 h 308747"/>
                    <a:gd name="connsiteX23" fmla="*/ 296886 w 311121"/>
                    <a:gd name="connsiteY23" fmla="*/ 91972 h 308747"/>
                    <a:gd name="connsiteX24" fmla="*/ 219301 w 311121"/>
                    <a:gd name="connsiteY24" fmla="*/ 105996 h 308747"/>
                    <a:gd name="connsiteX25" fmla="*/ 205020 w 311121"/>
                    <a:gd name="connsiteY25" fmla="*/ 112429 h 308747"/>
                    <a:gd name="connsiteX26" fmla="*/ 216149 w 311121"/>
                    <a:gd name="connsiteY26" fmla="*/ 97954 h 308747"/>
                    <a:gd name="connsiteX27" fmla="*/ 248637 w 311121"/>
                    <a:gd name="connsiteY27" fmla="*/ 26096 h 308747"/>
                    <a:gd name="connsiteX28" fmla="*/ 190095 w 311121"/>
                    <a:gd name="connsiteY28" fmla="*/ 78976 h 308747"/>
                    <a:gd name="connsiteX29" fmla="*/ 180381 w 311121"/>
                    <a:gd name="connsiteY29" fmla="*/ 93001 h 308747"/>
                    <a:gd name="connsiteX30" fmla="*/ 183340 w 311121"/>
                    <a:gd name="connsiteY30" fmla="*/ 78784 h 308747"/>
                    <a:gd name="connsiteX31" fmla="*/ 181731 w 311121"/>
                    <a:gd name="connsiteY31" fmla="*/ -88 h 308747"/>
                    <a:gd name="connsiteX32" fmla="*/ 151688 w 311121"/>
                    <a:gd name="connsiteY32" fmla="*/ 72801 h 308747"/>
                    <a:gd name="connsiteX33" fmla="*/ 148858 w 311121"/>
                    <a:gd name="connsiteY33" fmla="*/ 90042 h 308747"/>
                    <a:gd name="connsiteX34" fmla="*/ 139658 w 311121"/>
                    <a:gd name="connsiteY34" fmla="*/ 65724 h 308747"/>
                    <a:gd name="connsiteX35" fmla="*/ 95012 w 311121"/>
                    <a:gd name="connsiteY35" fmla="*/ 749 h 308747"/>
                    <a:gd name="connsiteX36" fmla="*/ 109937 w 311121"/>
                    <a:gd name="connsiteY36" fmla="*/ 77947 h 308747"/>
                    <a:gd name="connsiteX37" fmla="*/ 116885 w 311121"/>
                    <a:gd name="connsiteY37" fmla="*/ 93451 h 308747"/>
                    <a:gd name="connsiteX38" fmla="*/ 106270 w 311121"/>
                    <a:gd name="connsiteY38" fmla="*/ 83608 h 308747"/>
                    <a:gd name="connsiteX39" fmla="*/ 37949 w 311121"/>
                    <a:gd name="connsiteY39" fmla="*/ 44173 h 308747"/>
                    <a:gd name="connsiteX40" fmla="*/ 84783 w 311121"/>
                    <a:gd name="connsiteY40" fmla="*/ 107604 h 308747"/>
                    <a:gd name="connsiteX41" fmla="*/ 96556 w 311121"/>
                    <a:gd name="connsiteY41" fmla="*/ 117704 h 308747"/>
                    <a:gd name="connsiteX42" fmla="*/ 78736 w 311121"/>
                    <a:gd name="connsiteY42" fmla="*/ 114102 h 308747"/>
                    <a:gd name="connsiteX43" fmla="*/ -135 w 311121"/>
                    <a:gd name="connsiteY43" fmla="*/ 116675 h 308747"/>
                    <a:gd name="connsiteX44" fmla="*/ 73139 w 311121"/>
                    <a:gd name="connsiteY44" fmla="*/ 145882 h 308747"/>
                    <a:gd name="connsiteX45" fmla="*/ 89994 w 311121"/>
                    <a:gd name="connsiteY45" fmla="*/ 148391 h 308747"/>
                    <a:gd name="connsiteX46" fmla="*/ 75969 w 311121"/>
                    <a:gd name="connsiteY46" fmla="*/ 151994 h 308747"/>
                    <a:gd name="connsiteX47" fmla="*/ 5912 w 311121"/>
                    <a:gd name="connsiteY47" fmla="*/ 188277 h 308747"/>
                    <a:gd name="connsiteX48" fmla="*/ 84590 w 311121"/>
                    <a:gd name="connsiteY48" fmla="*/ 183066 h 308747"/>
                    <a:gd name="connsiteX49" fmla="*/ 89544 w 311121"/>
                    <a:gd name="connsiteY49" fmla="*/ 181651 h 308747"/>
                    <a:gd name="connsiteX50" fmla="*/ 81952 w 311121"/>
                    <a:gd name="connsiteY50" fmla="*/ 187569 h 308747"/>
                    <a:gd name="connsiteX51" fmla="*/ 31966 w 311121"/>
                    <a:gd name="connsiteY51" fmla="*/ 248621 h 308747"/>
                    <a:gd name="connsiteX52" fmla="*/ 152782 w 311121"/>
                    <a:gd name="connsiteY52" fmla="*/ 152572 h 308747"/>
                    <a:gd name="connsiteX53" fmla="*/ 152782 w 311121"/>
                    <a:gd name="connsiteY53" fmla="*/ 152572 h 308747"/>
                    <a:gd name="connsiteX54" fmla="*/ 153490 w 311121"/>
                    <a:gd name="connsiteY54" fmla="*/ 151608 h 308747"/>
                    <a:gd name="connsiteX55" fmla="*/ 153940 w 311121"/>
                    <a:gd name="connsiteY55" fmla="*/ 151608 h 308747"/>
                    <a:gd name="connsiteX56" fmla="*/ 153940 w 311121"/>
                    <a:gd name="connsiteY56" fmla="*/ 152058 h 308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311121" h="308747">
                      <a:moveTo>
                        <a:pt x="31966" y="248621"/>
                      </a:moveTo>
                      <a:cubicBezTo>
                        <a:pt x="37563" y="255568"/>
                        <a:pt x="69022" y="239549"/>
                        <a:pt x="102281" y="212851"/>
                      </a:cubicBezTo>
                      <a:cubicBezTo>
                        <a:pt x="107878" y="208349"/>
                        <a:pt x="113153" y="203845"/>
                        <a:pt x="118107" y="199406"/>
                      </a:cubicBezTo>
                      <a:cubicBezTo>
                        <a:pt x="115598" y="204102"/>
                        <a:pt x="113089" y="208992"/>
                        <a:pt x="110645" y="214074"/>
                      </a:cubicBezTo>
                      <a:cubicBezTo>
                        <a:pt x="92052" y="252673"/>
                        <a:pt x="83561" y="286705"/>
                        <a:pt x="91345" y="290565"/>
                      </a:cubicBezTo>
                      <a:cubicBezTo>
                        <a:pt x="99129" y="294425"/>
                        <a:pt x="120873" y="266440"/>
                        <a:pt x="139401" y="228034"/>
                      </a:cubicBezTo>
                      <a:cubicBezTo>
                        <a:pt x="141138" y="224432"/>
                        <a:pt x="142746" y="220893"/>
                        <a:pt x="144354" y="217355"/>
                      </a:cubicBezTo>
                      <a:cubicBezTo>
                        <a:pt x="144354" y="222630"/>
                        <a:pt x="145126" y="228034"/>
                        <a:pt x="145705" y="233502"/>
                      </a:cubicBezTo>
                      <a:cubicBezTo>
                        <a:pt x="150209" y="275897"/>
                        <a:pt x="161081" y="309543"/>
                        <a:pt x="169894" y="308578"/>
                      </a:cubicBezTo>
                      <a:cubicBezTo>
                        <a:pt x="178708" y="307613"/>
                        <a:pt x="182246" y="272487"/>
                        <a:pt x="177743" y="230093"/>
                      </a:cubicBezTo>
                      <a:cubicBezTo>
                        <a:pt x="176778" y="221022"/>
                        <a:pt x="175491" y="212402"/>
                        <a:pt x="174076" y="204360"/>
                      </a:cubicBezTo>
                      <a:cubicBezTo>
                        <a:pt x="177164" y="210150"/>
                        <a:pt x="180509" y="216132"/>
                        <a:pt x="184305" y="222244"/>
                      </a:cubicBezTo>
                      <a:cubicBezTo>
                        <a:pt x="206692" y="258528"/>
                        <a:pt x="230881" y="284196"/>
                        <a:pt x="238472" y="279564"/>
                      </a:cubicBezTo>
                      <a:cubicBezTo>
                        <a:pt x="246064" y="274932"/>
                        <a:pt x="234098" y="241673"/>
                        <a:pt x="211775" y="205325"/>
                      </a:cubicBezTo>
                      <a:lnTo>
                        <a:pt x="207336" y="198248"/>
                      </a:lnTo>
                      <a:lnTo>
                        <a:pt x="213769" y="201915"/>
                      </a:lnTo>
                      <a:cubicBezTo>
                        <a:pt x="251081" y="222630"/>
                        <a:pt x="284534" y="233116"/>
                        <a:pt x="289102" y="225332"/>
                      </a:cubicBezTo>
                      <a:cubicBezTo>
                        <a:pt x="293669" y="217548"/>
                        <a:pt x="266779" y="194517"/>
                        <a:pt x="229595" y="173866"/>
                      </a:cubicBezTo>
                      <a:lnTo>
                        <a:pt x="232876" y="173866"/>
                      </a:lnTo>
                      <a:cubicBezTo>
                        <a:pt x="275463" y="176440"/>
                        <a:pt x="310074" y="171293"/>
                        <a:pt x="310910" y="162415"/>
                      </a:cubicBezTo>
                      <a:cubicBezTo>
                        <a:pt x="311747" y="153537"/>
                        <a:pt x="277393" y="144274"/>
                        <a:pt x="234805" y="141700"/>
                      </a:cubicBezTo>
                      <a:cubicBezTo>
                        <a:pt x="228951" y="141314"/>
                        <a:pt x="223290" y="141121"/>
                        <a:pt x="217822" y="141057"/>
                      </a:cubicBezTo>
                      <a:cubicBezTo>
                        <a:pt x="222196" y="139449"/>
                        <a:pt x="226764" y="137712"/>
                        <a:pt x="231331" y="135846"/>
                      </a:cubicBezTo>
                      <a:cubicBezTo>
                        <a:pt x="270896" y="119892"/>
                        <a:pt x="300231" y="100206"/>
                        <a:pt x="296886" y="91972"/>
                      </a:cubicBezTo>
                      <a:cubicBezTo>
                        <a:pt x="293541" y="83737"/>
                        <a:pt x="258801" y="89977"/>
                        <a:pt x="219301" y="105996"/>
                      </a:cubicBezTo>
                      <a:cubicBezTo>
                        <a:pt x="214348" y="107990"/>
                        <a:pt x="209587" y="110049"/>
                        <a:pt x="205020" y="112429"/>
                      </a:cubicBezTo>
                      <a:cubicBezTo>
                        <a:pt x="208751" y="107862"/>
                        <a:pt x="212418" y="103037"/>
                        <a:pt x="216149" y="97954"/>
                      </a:cubicBezTo>
                      <a:cubicBezTo>
                        <a:pt x="241303" y="63537"/>
                        <a:pt x="255842" y="31371"/>
                        <a:pt x="248637" y="26096"/>
                      </a:cubicBezTo>
                      <a:cubicBezTo>
                        <a:pt x="241432" y="20820"/>
                        <a:pt x="215248" y="44559"/>
                        <a:pt x="190095" y="78976"/>
                      </a:cubicBezTo>
                      <a:cubicBezTo>
                        <a:pt x="186685" y="83737"/>
                        <a:pt x="183662" y="88433"/>
                        <a:pt x="180381" y="93001"/>
                      </a:cubicBezTo>
                      <a:cubicBezTo>
                        <a:pt x="181474" y="88369"/>
                        <a:pt x="182439" y="83673"/>
                        <a:pt x="183340" y="78784"/>
                      </a:cubicBezTo>
                      <a:cubicBezTo>
                        <a:pt x="191188" y="36839"/>
                        <a:pt x="190481" y="1585"/>
                        <a:pt x="181731" y="-88"/>
                      </a:cubicBezTo>
                      <a:cubicBezTo>
                        <a:pt x="172982" y="-1760"/>
                        <a:pt x="159537" y="30920"/>
                        <a:pt x="151688" y="72801"/>
                      </a:cubicBezTo>
                      <a:cubicBezTo>
                        <a:pt x="150595" y="78719"/>
                        <a:pt x="149630" y="84509"/>
                        <a:pt x="148858" y="90042"/>
                      </a:cubicBezTo>
                      <a:cubicBezTo>
                        <a:pt x="146284" y="82322"/>
                        <a:pt x="143197" y="74151"/>
                        <a:pt x="139658" y="65724"/>
                      </a:cubicBezTo>
                      <a:cubicBezTo>
                        <a:pt x="123189" y="26417"/>
                        <a:pt x="103182" y="-2661"/>
                        <a:pt x="95012" y="749"/>
                      </a:cubicBezTo>
                      <a:cubicBezTo>
                        <a:pt x="86842" y="4158"/>
                        <a:pt x="93468" y="38833"/>
                        <a:pt x="109937" y="77947"/>
                      </a:cubicBezTo>
                      <a:cubicBezTo>
                        <a:pt x="112253" y="83351"/>
                        <a:pt x="114569" y="88498"/>
                        <a:pt x="116885" y="93451"/>
                      </a:cubicBezTo>
                      <a:cubicBezTo>
                        <a:pt x="113539" y="90234"/>
                        <a:pt x="110001" y="87018"/>
                        <a:pt x="106270" y="83608"/>
                      </a:cubicBezTo>
                      <a:cubicBezTo>
                        <a:pt x="74490" y="55174"/>
                        <a:pt x="43868" y="37546"/>
                        <a:pt x="37949" y="44173"/>
                      </a:cubicBezTo>
                      <a:cubicBezTo>
                        <a:pt x="32031" y="50799"/>
                        <a:pt x="53003" y="79234"/>
                        <a:pt x="84783" y="107604"/>
                      </a:cubicBezTo>
                      <a:cubicBezTo>
                        <a:pt x="88772" y="111142"/>
                        <a:pt x="92696" y="114552"/>
                        <a:pt x="96556" y="117704"/>
                      </a:cubicBezTo>
                      <a:cubicBezTo>
                        <a:pt x="90830" y="116418"/>
                        <a:pt x="84912" y="115195"/>
                        <a:pt x="78736" y="114102"/>
                      </a:cubicBezTo>
                      <a:cubicBezTo>
                        <a:pt x="36727" y="106768"/>
                        <a:pt x="1537" y="107669"/>
                        <a:pt x="-135" y="116675"/>
                      </a:cubicBezTo>
                      <a:cubicBezTo>
                        <a:pt x="-1808" y="125682"/>
                        <a:pt x="31130" y="138484"/>
                        <a:pt x="73139" y="145882"/>
                      </a:cubicBezTo>
                      <a:cubicBezTo>
                        <a:pt x="78929" y="146847"/>
                        <a:pt x="84590" y="147683"/>
                        <a:pt x="89994" y="148391"/>
                      </a:cubicBezTo>
                      <a:cubicBezTo>
                        <a:pt x="85426" y="149485"/>
                        <a:pt x="80730" y="150707"/>
                        <a:pt x="75969" y="151994"/>
                      </a:cubicBezTo>
                      <a:cubicBezTo>
                        <a:pt x="34861" y="163444"/>
                        <a:pt x="3532" y="179721"/>
                        <a:pt x="5912" y="188277"/>
                      </a:cubicBezTo>
                      <a:cubicBezTo>
                        <a:pt x="8292" y="196833"/>
                        <a:pt x="43546" y="194710"/>
                        <a:pt x="84590" y="183066"/>
                      </a:cubicBezTo>
                      <a:lnTo>
                        <a:pt x="89544" y="181651"/>
                      </a:lnTo>
                      <a:lnTo>
                        <a:pt x="81952" y="187569"/>
                      </a:lnTo>
                      <a:cubicBezTo>
                        <a:pt x="49079" y="214653"/>
                        <a:pt x="26434" y="241673"/>
                        <a:pt x="31966" y="248621"/>
                      </a:cubicBezTo>
                      <a:close/>
                      <a:moveTo>
                        <a:pt x="152782" y="152572"/>
                      </a:moveTo>
                      <a:lnTo>
                        <a:pt x="152782" y="152572"/>
                      </a:lnTo>
                      <a:lnTo>
                        <a:pt x="153490" y="151608"/>
                      </a:lnTo>
                      <a:lnTo>
                        <a:pt x="153940" y="151608"/>
                      </a:lnTo>
                      <a:cubicBezTo>
                        <a:pt x="153901" y="151756"/>
                        <a:pt x="153901" y="151910"/>
                        <a:pt x="153940" y="152058"/>
                      </a:cubicBezTo>
                      <a:close/>
                    </a:path>
                  </a:pathLst>
                </a:custGeom>
                <a:solidFill>
                  <a:srgbClr val="5690D6"/>
                </a:solidFill>
                <a:ln w="642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488" name="Forme libre : forme 487">
                  <a:extLst>
                    <a:ext uri="{FF2B5EF4-FFF2-40B4-BE49-F238E27FC236}">
                      <a16:creationId xmlns:a16="http://schemas.microsoft.com/office/drawing/2014/main" id="{FAE25213-00B7-45F4-907C-16AF2B8A159B}"/>
                    </a:ext>
                  </a:extLst>
                </p:cNvPr>
                <p:cNvSpPr/>
                <p:nvPr/>
              </p:nvSpPr>
              <p:spPr>
                <a:xfrm rot="-4063799">
                  <a:off x="3020094" y="4141858"/>
                  <a:ext cx="106019" cy="106019"/>
                </a:xfrm>
                <a:custGeom>
                  <a:avLst/>
                  <a:gdLst>
                    <a:gd name="connsiteX0" fmla="*/ 105823 w 106019"/>
                    <a:gd name="connsiteY0" fmla="*/ 52861 h 106019"/>
                    <a:gd name="connsiteX1" fmla="*/ 52813 w 106019"/>
                    <a:gd name="connsiteY1" fmla="*/ 105870 h 106019"/>
                    <a:gd name="connsiteX2" fmla="*/ -196 w 106019"/>
                    <a:gd name="connsiteY2" fmla="*/ 52861 h 106019"/>
                    <a:gd name="connsiteX3" fmla="*/ 52813 w 106019"/>
                    <a:gd name="connsiteY3" fmla="*/ -149 h 106019"/>
                    <a:gd name="connsiteX4" fmla="*/ 105823 w 106019"/>
                    <a:gd name="connsiteY4" fmla="*/ 52861 h 1060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019" h="106019">
                      <a:moveTo>
                        <a:pt x="105823" y="52861"/>
                      </a:moveTo>
                      <a:cubicBezTo>
                        <a:pt x="105823" y="82137"/>
                        <a:pt x="82090" y="105870"/>
                        <a:pt x="52813" y="105870"/>
                      </a:cubicBezTo>
                      <a:cubicBezTo>
                        <a:pt x="23537" y="105870"/>
                        <a:pt x="-196" y="82137"/>
                        <a:pt x="-196" y="52861"/>
                      </a:cubicBezTo>
                      <a:cubicBezTo>
                        <a:pt x="-196" y="23584"/>
                        <a:pt x="23537" y="-149"/>
                        <a:pt x="52813" y="-149"/>
                      </a:cubicBezTo>
                      <a:cubicBezTo>
                        <a:pt x="82090" y="-149"/>
                        <a:pt x="105823" y="23584"/>
                        <a:pt x="105823" y="52861"/>
                      </a:cubicBezTo>
                      <a:close/>
                    </a:path>
                  </a:pathLst>
                </a:custGeom>
                <a:solidFill>
                  <a:srgbClr val="3576B7"/>
                </a:solidFill>
                <a:ln w="642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489" name="Forme libre : forme 488">
                  <a:extLst>
                    <a:ext uri="{FF2B5EF4-FFF2-40B4-BE49-F238E27FC236}">
                      <a16:creationId xmlns:a16="http://schemas.microsoft.com/office/drawing/2014/main" id="{78165D3C-3B63-491B-B602-33C92DDE3947}"/>
                    </a:ext>
                  </a:extLst>
                </p:cNvPr>
                <p:cNvSpPr/>
                <p:nvPr/>
              </p:nvSpPr>
              <p:spPr>
                <a:xfrm>
                  <a:off x="3040964" y="4161519"/>
                  <a:ext cx="63817" cy="63817"/>
                </a:xfrm>
                <a:custGeom>
                  <a:avLst/>
                  <a:gdLst>
                    <a:gd name="connsiteX0" fmla="*/ 63818 w 63817"/>
                    <a:gd name="connsiteY0" fmla="*/ 31909 h 63817"/>
                    <a:gd name="connsiteX1" fmla="*/ 31909 w 63817"/>
                    <a:gd name="connsiteY1" fmla="*/ 63818 h 63817"/>
                    <a:gd name="connsiteX2" fmla="*/ 0 w 63817"/>
                    <a:gd name="connsiteY2" fmla="*/ 31909 h 63817"/>
                    <a:gd name="connsiteX3" fmla="*/ 31909 w 63817"/>
                    <a:gd name="connsiteY3" fmla="*/ 0 h 63817"/>
                    <a:gd name="connsiteX4" fmla="*/ 63818 w 63817"/>
                    <a:gd name="connsiteY4" fmla="*/ 31909 h 638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817" h="63817">
                      <a:moveTo>
                        <a:pt x="63818" y="31909"/>
                      </a:moveTo>
                      <a:cubicBezTo>
                        <a:pt x="63818" y="49531"/>
                        <a:pt x="49531" y="63818"/>
                        <a:pt x="31909" y="63818"/>
                      </a:cubicBezTo>
                      <a:cubicBezTo>
                        <a:pt x="14286" y="63818"/>
                        <a:pt x="0" y="49532"/>
                        <a:pt x="0" y="31909"/>
                      </a:cubicBezTo>
                      <a:cubicBezTo>
                        <a:pt x="0" y="14286"/>
                        <a:pt x="14286" y="0"/>
                        <a:pt x="31909" y="0"/>
                      </a:cubicBezTo>
                      <a:cubicBezTo>
                        <a:pt x="49531" y="0"/>
                        <a:pt x="63818" y="14286"/>
                        <a:pt x="63818" y="31909"/>
                      </a:cubicBezTo>
                      <a:close/>
                    </a:path>
                  </a:pathLst>
                </a:custGeom>
                <a:solidFill>
                  <a:srgbClr val="FFD15F"/>
                </a:solidFill>
                <a:ln w="642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490" name="Forme libre : forme 489">
                  <a:extLst>
                    <a:ext uri="{FF2B5EF4-FFF2-40B4-BE49-F238E27FC236}">
                      <a16:creationId xmlns:a16="http://schemas.microsoft.com/office/drawing/2014/main" id="{B6BBBF32-186D-40D9-8D20-2AE9EC730B96}"/>
                    </a:ext>
                  </a:extLst>
                </p:cNvPr>
                <p:cNvSpPr/>
                <p:nvPr/>
              </p:nvSpPr>
              <p:spPr>
                <a:xfrm>
                  <a:off x="2673144" y="4252999"/>
                  <a:ext cx="776393" cy="666337"/>
                </a:xfrm>
                <a:custGeom>
                  <a:avLst/>
                  <a:gdLst>
                    <a:gd name="connsiteX0" fmla="*/ 63654 w 776393"/>
                    <a:gd name="connsiteY0" fmla="*/ 529498 h 666337"/>
                    <a:gd name="connsiteX1" fmla="*/ 324264 w 776393"/>
                    <a:gd name="connsiteY1" fmla="*/ 416917 h 666337"/>
                    <a:gd name="connsiteX2" fmla="*/ 381326 w 776393"/>
                    <a:gd name="connsiteY2" fmla="*/ 412992 h 666337"/>
                    <a:gd name="connsiteX3" fmla="*/ 324264 w 776393"/>
                    <a:gd name="connsiteY3" fmla="*/ 416917 h 666337"/>
                    <a:gd name="connsiteX4" fmla="*/ 223 w 776393"/>
                    <a:gd name="connsiteY4" fmla="*/ 375487 h 666337"/>
                    <a:gd name="connsiteX5" fmla="*/ 330247 w 776393"/>
                    <a:gd name="connsiteY5" fmla="*/ 300218 h 666337"/>
                    <a:gd name="connsiteX6" fmla="*/ 17657 w 776393"/>
                    <a:gd name="connsiteY6" fmla="*/ 198059 h 666337"/>
                    <a:gd name="connsiteX7" fmla="*/ 506967 w 776393"/>
                    <a:gd name="connsiteY7" fmla="*/ 183069 h 666337"/>
                    <a:gd name="connsiteX8" fmla="*/ 549748 w 776393"/>
                    <a:gd name="connsiteY8" fmla="*/ -84 h 666337"/>
                    <a:gd name="connsiteX9" fmla="*/ 619934 w 776393"/>
                    <a:gd name="connsiteY9" fmla="*/ 301891 h 666337"/>
                    <a:gd name="connsiteX10" fmla="*/ 729878 w 776393"/>
                    <a:gd name="connsiteY10" fmla="*/ 316623 h 666337"/>
                    <a:gd name="connsiteX11" fmla="*/ 776197 w 776393"/>
                    <a:gd name="connsiteY11" fmla="*/ 323056 h 666337"/>
                    <a:gd name="connsiteX12" fmla="*/ 744031 w 776393"/>
                    <a:gd name="connsiteY12" fmla="*/ 471020 h 666337"/>
                    <a:gd name="connsiteX13" fmla="*/ 692565 w 776393"/>
                    <a:gd name="connsiteY13" fmla="*/ 603480 h 666337"/>
                    <a:gd name="connsiteX14" fmla="*/ 647533 w 776393"/>
                    <a:gd name="connsiteY14" fmla="*/ 583022 h 666337"/>
                    <a:gd name="connsiteX15" fmla="*/ 530513 w 776393"/>
                    <a:gd name="connsiteY15" fmla="*/ 530077 h 666337"/>
                    <a:gd name="connsiteX16" fmla="*/ 239796 w 776393"/>
                    <a:gd name="connsiteY16" fmla="*/ 652629 h 666337"/>
                    <a:gd name="connsiteX17" fmla="*/ 386859 w 776393"/>
                    <a:gd name="connsiteY17" fmla="*/ 534258 h 666337"/>
                    <a:gd name="connsiteX18" fmla="*/ 63654 w 776393"/>
                    <a:gd name="connsiteY18" fmla="*/ 529498 h 6663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76393" h="666337">
                      <a:moveTo>
                        <a:pt x="63654" y="529498"/>
                      </a:moveTo>
                      <a:cubicBezTo>
                        <a:pt x="37535" y="466130"/>
                        <a:pt x="192962" y="429268"/>
                        <a:pt x="324264" y="416917"/>
                      </a:cubicBezTo>
                      <a:cubicBezTo>
                        <a:pt x="349418" y="415823"/>
                        <a:pt x="369296" y="414408"/>
                        <a:pt x="381326" y="412992"/>
                      </a:cubicBezTo>
                      <a:cubicBezTo>
                        <a:pt x="363313" y="413700"/>
                        <a:pt x="344014" y="415051"/>
                        <a:pt x="324264" y="416917"/>
                      </a:cubicBezTo>
                      <a:cubicBezTo>
                        <a:pt x="214449" y="421548"/>
                        <a:pt x="9422" y="418975"/>
                        <a:pt x="223" y="375487"/>
                      </a:cubicBezTo>
                      <a:cubicBezTo>
                        <a:pt x="-10328" y="325308"/>
                        <a:pt x="180353" y="302212"/>
                        <a:pt x="330247" y="300218"/>
                      </a:cubicBezTo>
                      <a:cubicBezTo>
                        <a:pt x="188716" y="297259"/>
                        <a:pt x="13154" y="244056"/>
                        <a:pt x="17657" y="198059"/>
                      </a:cubicBezTo>
                      <a:cubicBezTo>
                        <a:pt x="22482" y="148973"/>
                        <a:pt x="506967" y="183069"/>
                        <a:pt x="506967" y="183069"/>
                      </a:cubicBezTo>
                      <a:cubicBezTo>
                        <a:pt x="506967" y="183069"/>
                        <a:pt x="484000" y="-4137"/>
                        <a:pt x="549748" y="-84"/>
                      </a:cubicBezTo>
                      <a:cubicBezTo>
                        <a:pt x="615495" y="3969"/>
                        <a:pt x="619934" y="301891"/>
                        <a:pt x="619934" y="301891"/>
                      </a:cubicBezTo>
                      <a:lnTo>
                        <a:pt x="729878" y="316623"/>
                      </a:lnTo>
                      <a:lnTo>
                        <a:pt x="776197" y="323056"/>
                      </a:lnTo>
                      <a:cubicBezTo>
                        <a:pt x="770227" y="373293"/>
                        <a:pt x="759458" y="422841"/>
                        <a:pt x="744031" y="471020"/>
                      </a:cubicBezTo>
                      <a:cubicBezTo>
                        <a:pt x="730675" y="516554"/>
                        <a:pt x="713454" y="560872"/>
                        <a:pt x="692565" y="603480"/>
                      </a:cubicBezTo>
                      <a:lnTo>
                        <a:pt x="647533" y="583022"/>
                      </a:lnTo>
                      <a:lnTo>
                        <a:pt x="530513" y="530077"/>
                      </a:lnTo>
                      <a:cubicBezTo>
                        <a:pt x="530513" y="530077"/>
                        <a:pt x="247451" y="717219"/>
                        <a:pt x="239796" y="652629"/>
                      </a:cubicBezTo>
                      <a:cubicBezTo>
                        <a:pt x="232140" y="588040"/>
                        <a:pt x="386859" y="534258"/>
                        <a:pt x="386859" y="534258"/>
                      </a:cubicBezTo>
                      <a:cubicBezTo>
                        <a:pt x="386859" y="534258"/>
                        <a:pt x="94019" y="602386"/>
                        <a:pt x="63654" y="529498"/>
                      </a:cubicBezTo>
                      <a:close/>
                    </a:path>
                  </a:pathLst>
                </a:custGeom>
                <a:solidFill>
                  <a:srgbClr val="DBAA7D"/>
                </a:solidFill>
                <a:ln w="642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grpSp>
        </p:grpSp>
      </p:grpSp>
      <p:sp>
        <p:nvSpPr>
          <p:cNvPr id="491" name="Forme libre : forme 490">
            <a:extLst>
              <a:ext uri="{FF2B5EF4-FFF2-40B4-BE49-F238E27FC236}">
                <a16:creationId xmlns:a16="http://schemas.microsoft.com/office/drawing/2014/main" id="{3D8C4596-B639-4D80-A852-373E11A9ACA8}"/>
              </a:ext>
            </a:extLst>
          </p:cNvPr>
          <p:cNvSpPr/>
          <p:nvPr/>
        </p:nvSpPr>
        <p:spPr>
          <a:xfrm>
            <a:off x="10876871" y="3154079"/>
            <a:ext cx="313018" cy="747282"/>
          </a:xfrm>
          <a:custGeom>
            <a:avLst/>
            <a:gdLst>
              <a:gd name="connsiteX0" fmla="*/ 52684 w 243432"/>
              <a:gd name="connsiteY0" fmla="*/ -149 h 640297"/>
              <a:gd name="connsiteX1" fmla="*/ -196 w 243432"/>
              <a:gd name="connsiteY1" fmla="*/ 592864 h 640297"/>
              <a:gd name="connsiteX2" fmla="*/ 210684 w 243432"/>
              <a:gd name="connsiteY2" fmla="*/ 640149 h 640297"/>
              <a:gd name="connsiteX3" fmla="*/ 243236 w 243432"/>
              <a:gd name="connsiteY3" fmla="*/ 37743 h 640297"/>
              <a:gd name="connsiteX4" fmla="*/ 52684 w 243432"/>
              <a:gd name="connsiteY4" fmla="*/ -149 h 6402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3432" h="640297">
                <a:moveTo>
                  <a:pt x="52684" y="-149"/>
                </a:moveTo>
                <a:lnTo>
                  <a:pt x="-196" y="592864"/>
                </a:lnTo>
                <a:lnTo>
                  <a:pt x="210684" y="640149"/>
                </a:lnTo>
                <a:lnTo>
                  <a:pt x="243236" y="37743"/>
                </a:lnTo>
                <a:cubicBezTo>
                  <a:pt x="243236" y="37743"/>
                  <a:pt x="112256" y="9050"/>
                  <a:pt x="52684" y="-149"/>
                </a:cubicBezTo>
                <a:close/>
              </a:path>
            </a:pathLst>
          </a:custGeom>
          <a:solidFill>
            <a:srgbClr val="F0F0F5"/>
          </a:solidFill>
          <a:ln w="642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grpSp>
        <p:nvGrpSpPr>
          <p:cNvPr id="492" name="Group 145">
            <a:extLst>
              <a:ext uri="{FF2B5EF4-FFF2-40B4-BE49-F238E27FC236}">
                <a16:creationId xmlns:a16="http://schemas.microsoft.com/office/drawing/2014/main" id="{9073F4AB-5090-4A22-BE3D-398329FDCCDE}"/>
              </a:ext>
            </a:extLst>
          </p:cNvPr>
          <p:cNvGrpSpPr/>
          <p:nvPr/>
        </p:nvGrpSpPr>
        <p:grpSpPr>
          <a:xfrm>
            <a:off x="9904341" y="1875906"/>
            <a:ext cx="1133331" cy="450281"/>
            <a:chOff x="2474841" y="1875133"/>
            <a:chExt cx="1133331" cy="450281"/>
          </a:xfrm>
        </p:grpSpPr>
        <p:grpSp>
          <p:nvGrpSpPr>
            <p:cNvPr id="493" name="Group 146">
              <a:extLst>
                <a:ext uri="{FF2B5EF4-FFF2-40B4-BE49-F238E27FC236}">
                  <a16:creationId xmlns:a16="http://schemas.microsoft.com/office/drawing/2014/main" id="{96B0A25F-7887-4238-91DE-C7183AF23785}"/>
                </a:ext>
              </a:extLst>
            </p:cNvPr>
            <p:cNvGrpSpPr/>
            <p:nvPr/>
          </p:nvGrpSpPr>
          <p:grpSpPr>
            <a:xfrm>
              <a:off x="2474841" y="1875133"/>
              <a:ext cx="366814" cy="366814"/>
              <a:chOff x="2504824" y="1911289"/>
              <a:chExt cx="303152" cy="303152"/>
            </a:xfrm>
          </p:grpSpPr>
          <p:sp>
            <p:nvSpPr>
              <p:cNvPr id="498" name="Forme libre : forme 142">
                <a:extLst>
                  <a:ext uri="{FF2B5EF4-FFF2-40B4-BE49-F238E27FC236}">
                    <a16:creationId xmlns:a16="http://schemas.microsoft.com/office/drawing/2014/main" id="{29E0B225-7E1D-4A2E-B763-66D6149D29E9}"/>
                  </a:ext>
                </a:extLst>
              </p:cNvPr>
              <p:cNvSpPr/>
              <p:nvPr/>
            </p:nvSpPr>
            <p:spPr>
              <a:xfrm rot="21046799">
                <a:off x="2504824" y="1911289"/>
                <a:ext cx="303152" cy="303152"/>
              </a:xfrm>
              <a:custGeom>
                <a:avLst/>
                <a:gdLst>
                  <a:gd name="connsiteX0" fmla="*/ 406478 w 406693"/>
                  <a:gd name="connsiteY0" fmla="*/ 203097 h 406693"/>
                  <a:gd name="connsiteX1" fmla="*/ 203131 w 406693"/>
                  <a:gd name="connsiteY1" fmla="*/ 406444 h 406693"/>
                  <a:gd name="connsiteX2" fmla="*/ -215 w 406693"/>
                  <a:gd name="connsiteY2" fmla="*/ 203097 h 406693"/>
                  <a:gd name="connsiteX3" fmla="*/ 203131 w 406693"/>
                  <a:gd name="connsiteY3" fmla="*/ -249 h 406693"/>
                  <a:gd name="connsiteX4" fmla="*/ 406478 w 406693"/>
                  <a:gd name="connsiteY4" fmla="*/ 203097 h 4066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6693" h="406693">
                    <a:moveTo>
                      <a:pt x="406478" y="203097"/>
                    </a:moveTo>
                    <a:cubicBezTo>
                      <a:pt x="406478" y="315402"/>
                      <a:pt x="315437" y="406444"/>
                      <a:pt x="203131" y="406444"/>
                    </a:cubicBezTo>
                    <a:cubicBezTo>
                      <a:pt x="90826" y="406444"/>
                      <a:pt x="-215" y="315403"/>
                      <a:pt x="-215" y="203097"/>
                    </a:cubicBezTo>
                    <a:cubicBezTo>
                      <a:pt x="-215" y="90792"/>
                      <a:pt x="90826" y="-249"/>
                      <a:pt x="203131" y="-249"/>
                    </a:cubicBezTo>
                    <a:cubicBezTo>
                      <a:pt x="315437" y="-249"/>
                      <a:pt x="406478" y="90792"/>
                      <a:pt x="406478" y="203097"/>
                    </a:cubicBezTo>
                    <a:close/>
                  </a:path>
                </a:pathLst>
              </a:custGeom>
              <a:solidFill>
                <a:srgbClr val="FFFFFF"/>
              </a:solidFill>
              <a:ln w="824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499" name="Forme libre : forme 143">
                <a:extLst>
                  <a:ext uri="{FF2B5EF4-FFF2-40B4-BE49-F238E27FC236}">
                    <a16:creationId xmlns:a16="http://schemas.microsoft.com/office/drawing/2014/main" id="{8D5FD381-0807-4C3B-8B81-A02C5BC602D2}"/>
                  </a:ext>
                </a:extLst>
              </p:cNvPr>
              <p:cNvSpPr/>
              <p:nvPr/>
            </p:nvSpPr>
            <p:spPr>
              <a:xfrm>
                <a:off x="2606629" y="2035393"/>
                <a:ext cx="167816" cy="167816"/>
              </a:xfrm>
              <a:custGeom>
                <a:avLst/>
                <a:gdLst>
                  <a:gd name="connsiteX0" fmla="*/ 225134 w 225133"/>
                  <a:gd name="connsiteY0" fmla="*/ 112567 h 225133"/>
                  <a:gd name="connsiteX1" fmla="*/ 112567 w 225133"/>
                  <a:gd name="connsiteY1" fmla="*/ 225134 h 225133"/>
                  <a:gd name="connsiteX2" fmla="*/ 0 w 225133"/>
                  <a:gd name="connsiteY2" fmla="*/ 112567 h 225133"/>
                  <a:gd name="connsiteX3" fmla="*/ 112567 w 225133"/>
                  <a:gd name="connsiteY3" fmla="*/ 0 h 225133"/>
                  <a:gd name="connsiteX4" fmla="*/ 225134 w 225133"/>
                  <a:gd name="connsiteY4" fmla="*/ 112567 h 2251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5133" h="225133">
                    <a:moveTo>
                      <a:pt x="225134" y="112567"/>
                    </a:moveTo>
                    <a:cubicBezTo>
                      <a:pt x="225134" y="174736"/>
                      <a:pt x="174736" y="225134"/>
                      <a:pt x="112567" y="225134"/>
                    </a:cubicBezTo>
                    <a:cubicBezTo>
                      <a:pt x="50398" y="225134"/>
                      <a:pt x="0" y="174736"/>
                      <a:pt x="0" y="112567"/>
                    </a:cubicBezTo>
                    <a:cubicBezTo>
                      <a:pt x="0" y="50398"/>
                      <a:pt x="50398" y="0"/>
                      <a:pt x="112567" y="0"/>
                    </a:cubicBezTo>
                    <a:cubicBezTo>
                      <a:pt x="174736" y="0"/>
                      <a:pt x="225134" y="50398"/>
                      <a:pt x="225134" y="112567"/>
                    </a:cubicBezTo>
                    <a:close/>
                  </a:path>
                </a:pathLst>
              </a:custGeom>
              <a:solidFill>
                <a:srgbClr val="313759"/>
              </a:solidFill>
              <a:ln w="824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500" name="Forme libre : forme 170">
                <a:extLst>
                  <a:ext uri="{FF2B5EF4-FFF2-40B4-BE49-F238E27FC236}">
                    <a16:creationId xmlns:a16="http://schemas.microsoft.com/office/drawing/2014/main" id="{B092B08D-9B72-456F-904C-EED51EF917BB}"/>
                  </a:ext>
                </a:extLst>
              </p:cNvPr>
              <p:cNvSpPr/>
              <p:nvPr/>
            </p:nvSpPr>
            <p:spPr>
              <a:xfrm>
                <a:off x="2714069" y="2057627"/>
                <a:ext cx="34080" cy="34079"/>
              </a:xfrm>
              <a:custGeom>
                <a:avLst/>
                <a:gdLst>
                  <a:gd name="connsiteX0" fmla="*/ 45720 w 45720"/>
                  <a:gd name="connsiteY0" fmla="*/ 22860 h 45719"/>
                  <a:gd name="connsiteX1" fmla="*/ 22860 w 45720"/>
                  <a:gd name="connsiteY1" fmla="*/ 45720 h 45719"/>
                  <a:gd name="connsiteX2" fmla="*/ 0 w 45720"/>
                  <a:gd name="connsiteY2" fmla="*/ 22860 h 45719"/>
                  <a:gd name="connsiteX3" fmla="*/ 22860 w 45720"/>
                  <a:gd name="connsiteY3" fmla="*/ 0 h 45719"/>
                  <a:gd name="connsiteX4" fmla="*/ 45720 w 45720"/>
                  <a:gd name="connsiteY4" fmla="*/ 22860 h 457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720" h="45719">
                    <a:moveTo>
                      <a:pt x="45720" y="22860"/>
                    </a:moveTo>
                    <a:cubicBezTo>
                      <a:pt x="45720" y="35485"/>
                      <a:pt x="35485" y="45720"/>
                      <a:pt x="22860" y="45720"/>
                    </a:cubicBezTo>
                    <a:cubicBezTo>
                      <a:pt x="10235" y="45720"/>
                      <a:pt x="0" y="35485"/>
                      <a:pt x="0" y="22860"/>
                    </a:cubicBezTo>
                    <a:cubicBezTo>
                      <a:pt x="0" y="10235"/>
                      <a:pt x="10235" y="0"/>
                      <a:pt x="22860" y="0"/>
                    </a:cubicBezTo>
                    <a:cubicBezTo>
                      <a:pt x="35485" y="0"/>
                      <a:pt x="45720" y="10235"/>
                      <a:pt x="45720" y="22860"/>
                    </a:cubicBezTo>
                    <a:close/>
                  </a:path>
                </a:pathLst>
              </a:custGeom>
              <a:solidFill>
                <a:srgbClr val="FFFFFF"/>
              </a:solidFill>
              <a:ln w="824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grpSp>
        <p:grpSp>
          <p:nvGrpSpPr>
            <p:cNvPr id="494" name="Group 147">
              <a:extLst>
                <a:ext uri="{FF2B5EF4-FFF2-40B4-BE49-F238E27FC236}">
                  <a16:creationId xmlns:a16="http://schemas.microsoft.com/office/drawing/2014/main" id="{B66D17E3-B5CE-4886-A0A1-042712779B0E}"/>
                </a:ext>
              </a:extLst>
            </p:cNvPr>
            <p:cNvGrpSpPr/>
            <p:nvPr/>
          </p:nvGrpSpPr>
          <p:grpSpPr>
            <a:xfrm>
              <a:off x="3241358" y="1958600"/>
              <a:ext cx="366814" cy="366814"/>
              <a:chOff x="2504824" y="1911289"/>
              <a:chExt cx="303152" cy="303152"/>
            </a:xfrm>
          </p:grpSpPr>
          <p:sp>
            <p:nvSpPr>
              <p:cNvPr id="495" name="Forme libre : forme 142">
                <a:extLst>
                  <a:ext uri="{FF2B5EF4-FFF2-40B4-BE49-F238E27FC236}">
                    <a16:creationId xmlns:a16="http://schemas.microsoft.com/office/drawing/2014/main" id="{1FB8271E-8110-4D8D-8A8A-7FAB93FC531F}"/>
                  </a:ext>
                </a:extLst>
              </p:cNvPr>
              <p:cNvSpPr/>
              <p:nvPr/>
            </p:nvSpPr>
            <p:spPr>
              <a:xfrm rot="21046799">
                <a:off x="2504824" y="1911289"/>
                <a:ext cx="303152" cy="303152"/>
              </a:xfrm>
              <a:custGeom>
                <a:avLst/>
                <a:gdLst>
                  <a:gd name="connsiteX0" fmla="*/ 406478 w 406693"/>
                  <a:gd name="connsiteY0" fmla="*/ 203097 h 406693"/>
                  <a:gd name="connsiteX1" fmla="*/ 203131 w 406693"/>
                  <a:gd name="connsiteY1" fmla="*/ 406444 h 406693"/>
                  <a:gd name="connsiteX2" fmla="*/ -215 w 406693"/>
                  <a:gd name="connsiteY2" fmla="*/ 203097 h 406693"/>
                  <a:gd name="connsiteX3" fmla="*/ 203131 w 406693"/>
                  <a:gd name="connsiteY3" fmla="*/ -249 h 406693"/>
                  <a:gd name="connsiteX4" fmla="*/ 406478 w 406693"/>
                  <a:gd name="connsiteY4" fmla="*/ 203097 h 4066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6693" h="406693">
                    <a:moveTo>
                      <a:pt x="406478" y="203097"/>
                    </a:moveTo>
                    <a:cubicBezTo>
                      <a:pt x="406478" y="315402"/>
                      <a:pt x="315437" y="406444"/>
                      <a:pt x="203131" y="406444"/>
                    </a:cubicBezTo>
                    <a:cubicBezTo>
                      <a:pt x="90826" y="406444"/>
                      <a:pt x="-215" y="315403"/>
                      <a:pt x="-215" y="203097"/>
                    </a:cubicBezTo>
                    <a:cubicBezTo>
                      <a:pt x="-215" y="90792"/>
                      <a:pt x="90826" y="-249"/>
                      <a:pt x="203131" y="-249"/>
                    </a:cubicBezTo>
                    <a:cubicBezTo>
                      <a:pt x="315437" y="-249"/>
                      <a:pt x="406478" y="90792"/>
                      <a:pt x="406478" y="203097"/>
                    </a:cubicBezTo>
                    <a:close/>
                  </a:path>
                </a:pathLst>
              </a:custGeom>
              <a:solidFill>
                <a:srgbClr val="FFFFFF"/>
              </a:solidFill>
              <a:ln w="824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496" name="Forme libre : forme 143">
                <a:extLst>
                  <a:ext uri="{FF2B5EF4-FFF2-40B4-BE49-F238E27FC236}">
                    <a16:creationId xmlns:a16="http://schemas.microsoft.com/office/drawing/2014/main" id="{95A39495-D840-45E1-93CA-BC95277DF816}"/>
                  </a:ext>
                </a:extLst>
              </p:cNvPr>
              <p:cNvSpPr/>
              <p:nvPr/>
            </p:nvSpPr>
            <p:spPr>
              <a:xfrm>
                <a:off x="2606629" y="2035393"/>
                <a:ext cx="167816" cy="167816"/>
              </a:xfrm>
              <a:custGeom>
                <a:avLst/>
                <a:gdLst>
                  <a:gd name="connsiteX0" fmla="*/ 225134 w 225133"/>
                  <a:gd name="connsiteY0" fmla="*/ 112567 h 225133"/>
                  <a:gd name="connsiteX1" fmla="*/ 112567 w 225133"/>
                  <a:gd name="connsiteY1" fmla="*/ 225134 h 225133"/>
                  <a:gd name="connsiteX2" fmla="*/ 0 w 225133"/>
                  <a:gd name="connsiteY2" fmla="*/ 112567 h 225133"/>
                  <a:gd name="connsiteX3" fmla="*/ 112567 w 225133"/>
                  <a:gd name="connsiteY3" fmla="*/ 0 h 225133"/>
                  <a:gd name="connsiteX4" fmla="*/ 225134 w 225133"/>
                  <a:gd name="connsiteY4" fmla="*/ 112567 h 2251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5133" h="225133">
                    <a:moveTo>
                      <a:pt x="225134" y="112567"/>
                    </a:moveTo>
                    <a:cubicBezTo>
                      <a:pt x="225134" y="174736"/>
                      <a:pt x="174736" y="225134"/>
                      <a:pt x="112567" y="225134"/>
                    </a:cubicBezTo>
                    <a:cubicBezTo>
                      <a:pt x="50398" y="225134"/>
                      <a:pt x="0" y="174736"/>
                      <a:pt x="0" y="112567"/>
                    </a:cubicBezTo>
                    <a:cubicBezTo>
                      <a:pt x="0" y="50398"/>
                      <a:pt x="50398" y="0"/>
                      <a:pt x="112567" y="0"/>
                    </a:cubicBezTo>
                    <a:cubicBezTo>
                      <a:pt x="174736" y="0"/>
                      <a:pt x="225134" y="50398"/>
                      <a:pt x="225134" y="112567"/>
                    </a:cubicBezTo>
                    <a:close/>
                  </a:path>
                </a:pathLst>
              </a:custGeom>
              <a:solidFill>
                <a:srgbClr val="313759"/>
              </a:solidFill>
              <a:ln w="824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497" name="Forme libre : forme 170">
                <a:extLst>
                  <a:ext uri="{FF2B5EF4-FFF2-40B4-BE49-F238E27FC236}">
                    <a16:creationId xmlns:a16="http://schemas.microsoft.com/office/drawing/2014/main" id="{CF1A1F23-E737-48D7-8061-B723A252EA7A}"/>
                  </a:ext>
                </a:extLst>
              </p:cNvPr>
              <p:cNvSpPr/>
              <p:nvPr/>
            </p:nvSpPr>
            <p:spPr>
              <a:xfrm>
                <a:off x="2715551" y="2057571"/>
                <a:ext cx="34080" cy="34079"/>
              </a:xfrm>
              <a:custGeom>
                <a:avLst/>
                <a:gdLst>
                  <a:gd name="connsiteX0" fmla="*/ 45720 w 45720"/>
                  <a:gd name="connsiteY0" fmla="*/ 22860 h 45719"/>
                  <a:gd name="connsiteX1" fmla="*/ 22860 w 45720"/>
                  <a:gd name="connsiteY1" fmla="*/ 45720 h 45719"/>
                  <a:gd name="connsiteX2" fmla="*/ 0 w 45720"/>
                  <a:gd name="connsiteY2" fmla="*/ 22860 h 45719"/>
                  <a:gd name="connsiteX3" fmla="*/ 22860 w 45720"/>
                  <a:gd name="connsiteY3" fmla="*/ 0 h 45719"/>
                  <a:gd name="connsiteX4" fmla="*/ 45720 w 45720"/>
                  <a:gd name="connsiteY4" fmla="*/ 22860 h 457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720" h="45719">
                    <a:moveTo>
                      <a:pt x="45720" y="22860"/>
                    </a:moveTo>
                    <a:cubicBezTo>
                      <a:pt x="45720" y="35485"/>
                      <a:pt x="35485" y="45720"/>
                      <a:pt x="22860" y="45720"/>
                    </a:cubicBezTo>
                    <a:cubicBezTo>
                      <a:pt x="10235" y="45720"/>
                      <a:pt x="0" y="35485"/>
                      <a:pt x="0" y="22860"/>
                    </a:cubicBezTo>
                    <a:cubicBezTo>
                      <a:pt x="0" y="10235"/>
                      <a:pt x="10235" y="0"/>
                      <a:pt x="22860" y="0"/>
                    </a:cubicBezTo>
                    <a:cubicBezTo>
                      <a:pt x="35485" y="0"/>
                      <a:pt x="45720" y="10235"/>
                      <a:pt x="45720" y="22860"/>
                    </a:cubicBezTo>
                    <a:close/>
                  </a:path>
                </a:pathLst>
              </a:custGeom>
              <a:solidFill>
                <a:srgbClr val="FFFFFF"/>
              </a:solidFill>
              <a:ln w="824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grpSp>
      </p:grpSp>
      <p:sp>
        <p:nvSpPr>
          <p:cNvPr id="4" name="ZoneTexte 3">
            <a:extLst>
              <a:ext uri="{FF2B5EF4-FFF2-40B4-BE49-F238E27FC236}">
                <a16:creationId xmlns:a16="http://schemas.microsoft.com/office/drawing/2014/main" id="{0E26A9CE-41F6-4348-A66C-C57B36140CDC}"/>
              </a:ext>
            </a:extLst>
          </p:cNvPr>
          <p:cNvSpPr txBox="1"/>
          <p:nvPr/>
        </p:nvSpPr>
        <p:spPr>
          <a:xfrm>
            <a:off x="688929" y="1342166"/>
            <a:ext cx="10814143" cy="1828514"/>
          </a:xfrm>
          <a:prstGeom prst="rect">
            <a:avLst/>
          </a:prstGeom>
          <a:noFill/>
        </p:spPr>
        <p:txBody>
          <a:bodyPr wrap="square" anchor="b">
            <a:spAutoFit/>
          </a:bodyPr>
          <a:lstStyle/>
          <a:p>
            <a:pPr marL="0" marR="0" lvl="0" indent="0" algn="ctr" defTabSz="914400" rtl="0" eaLnBrk="1" fontAlgn="auto" latinLnBrk="0" hangingPunct="1">
              <a:lnSpc>
                <a:spcPct val="107000"/>
              </a:lnSpc>
              <a:spcBef>
                <a:spcPts val="0"/>
              </a:spcBef>
              <a:spcAft>
                <a:spcPts val="800"/>
              </a:spcAft>
              <a:buClrTx/>
              <a:buSzTx/>
              <a:buFontTx/>
              <a:buNone/>
              <a:tabLst/>
              <a:defRPr/>
            </a:pPr>
            <a:r>
              <a:rPr kumimoji="0" lang="fr-FR" sz="3600" b="1" i="0" u="none" strike="noStrike" kern="1200" cap="none" spc="0" normalizeH="0" baseline="0" noProof="0" dirty="0">
                <a:ln>
                  <a:noFill/>
                </a:ln>
                <a:solidFill>
                  <a:srgbClr val="0A315B"/>
                </a:solidFill>
                <a:effectLst/>
                <a:uLnTx/>
                <a:uFillTx/>
                <a:latin typeface="Trebuchet MS" panose="020B0603020202020204" pitchFamily="34" charset="0"/>
                <a:ea typeface="+mn-ea"/>
                <a:cs typeface="+mn-cs"/>
              </a:rPr>
              <a:t>Combien de vies</a:t>
            </a:r>
            <a:br>
              <a:rPr kumimoji="0" lang="fr-FR" sz="3600" b="1" i="0" u="none" strike="noStrike" kern="1200" cap="none" spc="0" normalizeH="0" baseline="0" noProof="0" dirty="0">
                <a:ln>
                  <a:noFill/>
                </a:ln>
                <a:solidFill>
                  <a:srgbClr val="0A315B"/>
                </a:solidFill>
                <a:effectLst/>
                <a:uLnTx/>
                <a:uFillTx/>
                <a:latin typeface="Trebuchet MS" panose="020B0603020202020204" pitchFamily="34" charset="0"/>
                <a:ea typeface="+mn-ea"/>
                <a:cs typeface="+mn-cs"/>
              </a:rPr>
            </a:br>
            <a:r>
              <a:rPr kumimoji="0" lang="fr-FR" sz="3600" b="1" i="0" u="none" strike="noStrike" kern="1200" cap="none" spc="0" normalizeH="0" baseline="0" noProof="0" dirty="0">
                <a:ln>
                  <a:noFill/>
                </a:ln>
                <a:solidFill>
                  <a:srgbClr val="0A315B"/>
                </a:solidFill>
                <a:effectLst/>
                <a:uLnTx/>
                <a:uFillTx/>
                <a:latin typeface="Trebuchet MS" panose="020B0603020202020204" pitchFamily="34" charset="0"/>
                <a:ea typeface="+mn-ea"/>
                <a:cs typeface="+mn-cs"/>
              </a:rPr>
              <a:t>peut-on sauver grâce</a:t>
            </a:r>
            <a:br>
              <a:rPr kumimoji="0" lang="fr-FR" sz="3600" b="1" i="0" u="none" strike="noStrike" kern="1200" cap="none" spc="0" normalizeH="0" baseline="0" noProof="0" dirty="0">
                <a:ln>
                  <a:noFill/>
                </a:ln>
                <a:solidFill>
                  <a:srgbClr val="0A315B"/>
                </a:solidFill>
                <a:effectLst/>
                <a:uLnTx/>
                <a:uFillTx/>
                <a:latin typeface="Trebuchet MS" panose="020B0603020202020204" pitchFamily="34" charset="0"/>
                <a:ea typeface="+mn-ea"/>
                <a:cs typeface="+mn-cs"/>
              </a:rPr>
            </a:br>
            <a:r>
              <a:rPr kumimoji="0" lang="fr-FR" sz="3600" b="1" i="0" u="none" strike="noStrike" kern="1200" cap="none" spc="0" normalizeH="0" baseline="0" noProof="0" dirty="0">
                <a:ln>
                  <a:noFill/>
                </a:ln>
                <a:solidFill>
                  <a:srgbClr val="0A315B"/>
                </a:solidFill>
                <a:effectLst/>
                <a:uLnTx/>
                <a:uFillTx/>
                <a:latin typeface="Trebuchet MS" panose="020B0603020202020204" pitchFamily="34" charset="0"/>
                <a:ea typeface="+mn-ea"/>
                <a:cs typeface="+mn-cs"/>
              </a:rPr>
              <a:t>au don de sang ?</a:t>
            </a:r>
          </a:p>
        </p:txBody>
      </p:sp>
      <p:grpSp>
        <p:nvGrpSpPr>
          <p:cNvPr id="3" name="Groupe 2">
            <a:extLst>
              <a:ext uri="{FF2B5EF4-FFF2-40B4-BE49-F238E27FC236}">
                <a16:creationId xmlns:a16="http://schemas.microsoft.com/office/drawing/2014/main" id="{26BD540F-AAD2-436C-9535-F6CC7E7FAF79}"/>
              </a:ext>
            </a:extLst>
          </p:cNvPr>
          <p:cNvGrpSpPr/>
          <p:nvPr/>
        </p:nvGrpSpPr>
        <p:grpSpPr>
          <a:xfrm>
            <a:off x="3000375" y="3731186"/>
            <a:ext cx="6191250" cy="2421332"/>
            <a:chOff x="3000375" y="3731186"/>
            <a:chExt cx="6191250" cy="2421332"/>
          </a:xfrm>
        </p:grpSpPr>
        <p:sp>
          <p:nvSpPr>
            <p:cNvPr id="5" name="Rectangle : coins arrondis 4">
              <a:extLst>
                <a:ext uri="{FF2B5EF4-FFF2-40B4-BE49-F238E27FC236}">
                  <a16:creationId xmlns:a16="http://schemas.microsoft.com/office/drawing/2014/main" id="{98617E2B-AFEA-41E0-846F-A5E1505F9897}"/>
                </a:ext>
              </a:extLst>
            </p:cNvPr>
            <p:cNvSpPr/>
            <p:nvPr/>
          </p:nvSpPr>
          <p:spPr>
            <a:xfrm>
              <a:off x="5319246" y="3731186"/>
              <a:ext cx="1553508" cy="476250"/>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800" b="1" i="0" u="none" strike="noStrike" kern="1200" cap="none" spc="0" normalizeH="0" baseline="0" noProof="0" dirty="0">
                  <a:ln>
                    <a:noFill/>
                  </a:ln>
                  <a:solidFill>
                    <a:prstClr val="white"/>
                  </a:solidFill>
                  <a:effectLst/>
                  <a:uLnTx/>
                  <a:uFillTx/>
                  <a:latin typeface="Trebuchet MS"/>
                  <a:ea typeface="+mn-ea"/>
                  <a:cs typeface="+mn-cs"/>
                </a:rPr>
                <a:t>Réponse</a:t>
              </a:r>
            </a:p>
          </p:txBody>
        </p:sp>
        <p:sp>
          <p:nvSpPr>
            <p:cNvPr id="7" name="ZoneTexte 6">
              <a:extLst>
                <a:ext uri="{FF2B5EF4-FFF2-40B4-BE49-F238E27FC236}">
                  <a16:creationId xmlns:a16="http://schemas.microsoft.com/office/drawing/2014/main" id="{08F9F2EA-A534-456E-AFAB-9A4F8CA70FE9}"/>
                </a:ext>
              </a:extLst>
            </p:cNvPr>
            <p:cNvSpPr txBox="1"/>
            <p:nvPr/>
          </p:nvSpPr>
          <p:spPr>
            <a:xfrm>
              <a:off x="3000375" y="4323556"/>
              <a:ext cx="6191250" cy="1828962"/>
            </a:xfrm>
            <a:prstGeom prst="rect">
              <a:avLst/>
            </a:prstGeom>
            <a:noFill/>
          </p:spPr>
          <p:txBody>
            <a:bodyPr wrap="square">
              <a:spAutoFit/>
            </a:bodyPr>
            <a:lstStyle/>
            <a:p>
              <a:pPr marL="0" marR="0" lvl="0" indent="0" algn="ctr" defTabSz="914400" rtl="0" eaLnBrk="1" fontAlgn="auto" latinLnBrk="0" hangingPunct="1">
                <a:lnSpc>
                  <a:spcPct val="107000"/>
                </a:lnSpc>
                <a:spcBef>
                  <a:spcPts val="0"/>
                </a:spcBef>
                <a:spcAft>
                  <a:spcPts val="800"/>
                </a:spcAft>
                <a:buClrTx/>
                <a:buSzTx/>
                <a:buFontTx/>
                <a:buNone/>
                <a:tabLst/>
                <a:defRPr/>
              </a:pPr>
              <a:r>
                <a:rPr kumimoji="0" lang="fr-FR" sz="2000" b="0" i="0" u="none" strike="noStrike" kern="1200" cap="none" spc="0" normalizeH="0" baseline="0" noProof="0" dirty="0">
                  <a:ln>
                    <a:noFill/>
                  </a:ln>
                  <a:solidFill>
                    <a:srgbClr val="03326C"/>
                  </a:solidFill>
                  <a:effectLst/>
                  <a:uLnTx/>
                  <a:uFillTx/>
                  <a:latin typeface="Trebuchet MS" panose="020B0603020202020204" pitchFamily="34" charset="0"/>
                  <a:ea typeface="+mn-ea"/>
                  <a:cs typeface="+mn-cs"/>
                </a:rPr>
                <a:t>Grâce aux différents composants du sang</a:t>
              </a:r>
              <a:br>
                <a:rPr kumimoji="0" lang="fr-FR" sz="2000" b="0" i="0" u="none" strike="noStrike" kern="1200" cap="none" spc="0" normalizeH="0" baseline="0" noProof="0" dirty="0">
                  <a:ln>
                    <a:noFill/>
                  </a:ln>
                  <a:solidFill>
                    <a:srgbClr val="03326C"/>
                  </a:solidFill>
                  <a:effectLst/>
                  <a:uLnTx/>
                  <a:uFillTx/>
                  <a:latin typeface="Trebuchet MS" panose="020B0603020202020204" pitchFamily="34" charset="0"/>
                  <a:ea typeface="+mn-ea"/>
                  <a:cs typeface="+mn-cs"/>
                </a:rPr>
              </a:br>
              <a:r>
                <a:rPr kumimoji="0" lang="fr-FR" sz="2000" b="0" i="0" u="none" strike="noStrike" kern="1200" cap="none" spc="0" normalizeH="0" baseline="0" noProof="0" dirty="0">
                  <a:ln>
                    <a:noFill/>
                  </a:ln>
                  <a:solidFill>
                    <a:srgbClr val="03326C"/>
                  </a:solidFill>
                  <a:effectLst/>
                  <a:uLnTx/>
                  <a:uFillTx/>
                  <a:latin typeface="Trebuchet MS" panose="020B0603020202020204" pitchFamily="34" charset="0"/>
                  <a:ea typeface="+mn-ea"/>
                  <a:cs typeface="+mn-cs"/>
                </a:rPr>
                <a:t>(globules rouges, plaquettes et plasma*) on peut soigner 3 malades différents, et donc sauver 3 vies.</a:t>
              </a:r>
            </a:p>
            <a:p>
              <a:pPr marL="0" marR="0" lvl="0" indent="0" algn="ctr" defTabSz="914400" rtl="0" eaLnBrk="1" fontAlgn="auto" latinLnBrk="0" hangingPunct="1">
                <a:lnSpc>
                  <a:spcPct val="107000"/>
                </a:lnSpc>
                <a:spcBef>
                  <a:spcPts val="0"/>
                </a:spcBef>
                <a:spcAft>
                  <a:spcPts val="800"/>
                </a:spcAft>
                <a:buClrTx/>
                <a:buSzTx/>
                <a:buFontTx/>
                <a:buNone/>
                <a:tabLst/>
                <a:defRPr/>
              </a:pPr>
              <a:endParaRPr lang="fr-FR" sz="2000" dirty="0">
                <a:solidFill>
                  <a:srgbClr val="03326C"/>
                </a:solidFill>
                <a:latin typeface="Trebuchet MS" panose="020B0603020202020204" pitchFamily="34" charset="0"/>
              </a:endParaRPr>
            </a:p>
            <a:p>
              <a:pPr marL="0" marR="0" lvl="0" indent="0" algn="ctr" defTabSz="914400" rtl="0" eaLnBrk="1" fontAlgn="auto" latinLnBrk="0" hangingPunct="1">
                <a:lnSpc>
                  <a:spcPct val="107000"/>
                </a:lnSpc>
                <a:spcBef>
                  <a:spcPts val="0"/>
                </a:spcBef>
                <a:spcAft>
                  <a:spcPts val="800"/>
                </a:spcAft>
                <a:buClrTx/>
                <a:buSzTx/>
                <a:buFontTx/>
                <a:buNone/>
                <a:tabLst/>
                <a:defRPr/>
              </a:pPr>
              <a:r>
                <a:rPr kumimoji="0" lang="fr-FR" sz="1200" b="0" i="1" u="none" strike="noStrike" kern="1200" cap="none" spc="0" normalizeH="0" baseline="0" noProof="0" dirty="0">
                  <a:ln>
                    <a:noFill/>
                  </a:ln>
                  <a:solidFill>
                    <a:srgbClr val="03326C"/>
                  </a:solidFill>
                  <a:effectLst/>
                  <a:uLnTx/>
                  <a:uFillTx/>
                  <a:latin typeface="Trebuchet MS" panose="020B0603020202020204" pitchFamily="34" charset="0"/>
                  <a:ea typeface="+mn-ea"/>
                  <a:cs typeface="+mn-cs"/>
                </a:rPr>
                <a:t>*Pour rappel les globules blancs ont été mis de côté.  </a:t>
              </a:r>
              <a:endParaRPr kumimoji="0" lang="fr-FR" sz="2000" b="0" i="1" u="none" strike="noStrike" kern="1200" cap="none" spc="0" normalizeH="0" baseline="0" noProof="0" dirty="0">
                <a:ln>
                  <a:noFill/>
                </a:ln>
                <a:solidFill>
                  <a:srgbClr val="03326C"/>
                </a:solidFill>
                <a:effectLst/>
                <a:uLnTx/>
                <a:uFillTx/>
                <a:latin typeface="Trebuchet MS" panose="020B0603020202020204" pitchFamily="34" charset="0"/>
                <a:ea typeface="+mn-ea"/>
                <a:cs typeface="+mn-cs"/>
              </a:endParaRPr>
            </a:p>
          </p:txBody>
        </p:sp>
      </p:grpSp>
      <p:grpSp>
        <p:nvGrpSpPr>
          <p:cNvPr id="249" name="Groupe 248">
            <a:extLst>
              <a:ext uri="{FF2B5EF4-FFF2-40B4-BE49-F238E27FC236}">
                <a16:creationId xmlns:a16="http://schemas.microsoft.com/office/drawing/2014/main" id="{F4C3325A-861E-4E19-A90D-51099E389F6A}"/>
              </a:ext>
            </a:extLst>
          </p:cNvPr>
          <p:cNvGrpSpPr/>
          <p:nvPr/>
        </p:nvGrpSpPr>
        <p:grpSpPr>
          <a:xfrm>
            <a:off x="147918" y="141194"/>
            <a:ext cx="11769820" cy="6554086"/>
            <a:chOff x="147918" y="141194"/>
            <a:chExt cx="11769820" cy="6554086"/>
          </a:xfrm>
        </p:grpSpPr>
        <p:pic>
          <p:nvPicPr>
            <p:cNvPr id="250" name="Image 249">
              <a:extLst>
                <a:ext uri="{FF2B5EF4-FFF2-40B4-BE49-F238E27FC236}">
                  <a16:creationId xmlns:a16="http://schemas.microsoft.com/office/drawing/2014/main" id="{146E2F6B-EA30-4F02-8D19-05A3FF22F8A5}"/>
                </a:ext>
              </a:extLst>
            </p:cNvPr>
            <p:cNvPicPr>
              <a:picLocks noChangeAspect="1"/>
            </p:cNvPicPr>
            <p:nvPr/>
          </p:nvPicPr>
          <p:blipFill rotWithShape="1">
            <a:blip r:embed="rId3" cstate="hqprint">
              <a:extLst>
                <a:ext uri="{28A0092B-C50C-407E-A947-70E740481C1C}">
                  <a14:useLocalDpi xmlns:a14="http://schemas.microsoft.com/office/drawing/2010/main" val="0"/>
                </a:ext>
              </a:extLst>
            </a:blip>
            <a:srcRect l="1510" t="6215" r="2029" b="5015"/>
            <a:stretch/>
          </p:blipFill>
          <p:spPr>
            <a:xfrm>
              <a:off x="147918" y="141194"/>
              <a:ext cx="1095935" cy="1008530"/>
            </a:xfrm>
            <a:prstGeom prst="ellipse">
              <a:avLst/>
            </a:prstGeom>
          </p:spPr>
        </p:pic>
        <p:sp>
          <p:nvSpPr>
            <p:cNvPr id="251" name="Forme libre : forme 250">
              <a:extLst>
                <a:ext uri="{FF2B5EF4-FFF2-40B4-BE49-F238E27FC236}">
                  <a16:creationId xmlns:a16="http://schemas.microsoft.com/office/drawing/2014/main" id="{A302C86F-1C1E-4913-AEAF-CD6D1909DF3E}"/>
                </a:ext>
              </a:extLst>
            </p:cNvPr>
            <p:cNvSpPr/>
            <p:nvPr/>
          </p:nvSpPr>
          <p:spPr>
            <a:xfrm>
              <a:off x="10330851" y="6198391"/>
              <a:ext cx="1087243" cy="234000"/>
            </a:xfrm>
            <a:custGeom>
              <a:avLst/>
              <a:gdLst>
                <a:gd name="connsiteX0" fmla="*/ 19635 w 1087243"/>
                <a:gd name="connsiteY0" fmla="*/ 0 h 246390"/>
                <a:gd name="connsiteX1" fmla="*/ 945457 w 1087243"/>
                <a:gd name="connsiteY1" fmla="*/ 0 h 246390"/>
                <a:gd name="connsiteX2" fmla="*/ 965092 w 1087243"/>
                <a:gd name="connsiteY2" fmla="*/ 19635 h 246390"/>
                <a:gd name="connsiteX3" fmla="*/ 965092 w 1087243"/>
                <a:gd name="connsiteY3" fmla="*/ 78700 h 246390"/>
                <a:gd name="connsiteX4" fmla="*/ 1087243 w 1087243"/>
                <a:gd name="connsiteY4" fmla="*/ 80962 h 246390"/>
                <a:gd name="connsiteX5" fmla="*/ 965092 w 1087243"/>
                <a:gd name="connsiteY5" fmla="*/ 154253 h 246390"/>
                <a:gd name="connsiteX6" fmla="*/ 965092 w 1087243"/>
                <a:gd name="connsiteY6" fmla="*/ 226755 h 246390"/>
                <a:gd name="connsiteX7" fmla="*/ 945457 w 1087243"/>
                <a:gd name="connsiteY7" fmla="*/ 246390 h 246390"/>
                <a:gd name="connsiteX8" fmla="*/ 19635 w 1087243"/>
                <a:gd name="connsiteY8" fmla="*/ 246390 h 246390"/>
                <a:gd name="connsiteX9" fmla="*/ 0 w 1087243"/>
                <a:gd name="connsiteY9" fmla="*/ 226755 h 246390"/>
                <a:gd name="connsiteX10" fmla="*/ 0 w 1087243"/>
                <a:gd name="connsiteY10" fmla="*/ 19635 h 246390"/>
                <a:gd name="connsiteX11" fmla="*/ 19635 w 1087243"/>
                <a:gd name="connsiteY11" fmla="*/ 0 h 246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87243" h="246390">
                  <a:moveTo>
                    <a:pt x="19635" y="0"/>
                  </a:moveTo>
                  <a:lnTo>
                    <a:pt x="945457" y="0"/>
                  </a:lnTo>
                  <a:cubicBezTo>
                    <a:pt x="956301" y="0"/>
                    <a:pt x="965092" y="8791"/>
                    <a:pt x="965092" y="19635"/>
                  </a:cubicBezTo>
                  <a:lnTo>
                    <a:pt x="965092" y="78700"/>
                  </a:lnTo>
                  <a:lnTo>
                    <a:pt x="1087243" y="80962"/>
                  </a:lnTo>
                  <a:lnTo>
                    <a:pt x="965092" y="154253"/>
                  </a:lnTo>
                  <a:lnTo>
                    <a:pt x="965092" y="226755"/>
                  </a:lnTo>
                  <a:cubicBezTo>
                    <a:pt x="965092" y="237599"/>
                    <a:pt x="956301" y="246390"/>
                    <a:pt x="945457" y="246390"/>
                  </a:cubicBezTo>
                  <a:lnTo>
                    <a:pt x="19635" y="246390"/>
                  </a:lnTo>
                  <a:cubicBezTo>
                    <a:pt x="8791" y="246390"/>
                    <a:pt x="0" y="237599"/>
                    <a:pt x="0" y="226755"/>
                  </a:cubicBezTo>
                  <a:lnTo>
                    <a:pt x="0" y="19635"/>
                  </a:lnTo>
                  <a:cubicBezTo>
                    <a:pt x="0" y="8791"/>
                    <a:pt x="8791" y="0"/>
                    <a:pt x="19635"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Trebuchet MS"/>
                <a:ea typeface="+mn-ea"/>
                <a:cs typeface="+mn-cs"/>
              </a:endParaRPr>
            </a:p>
          </p:txBody>
        </p:sp>
        <p:pic>
          <p:nvPicPr>
            <p:cNvPr id="252" name="Image 251" descr="Une image contenant texte&#10;&#10;Description générée automatiquement">
              <a:extLst>
                <a:ext uri="{FF2B5EF4-FFF2-40B4-BE49-F238E27FC236}">
                  <a16:creationId xmlns:a16="http://schemas.microsoft.com/office/drawing/2014/main" id="{3AD3CD66-62C6-4E98-A0B9-840D7216E9C6}"/>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10328470" y="6028912"/>
              <a:ext cx="1589268" cy="666368"/>
            </a:xfrm>
            <a:prstGeom prst="rect">
              <a:avLst/>
            </a:prstGeom>
          </p:spPr>
        </p:pic>
      </p:grpSp>
      <p:sp>
        <p:nvSpPr>
          <p:cNvPr id="78" name="Espace réservé du pied de page 2">
            <a:extLst>
              <a:ext uri="{FF2B5EF4-FFF2-40B4-BE49-F238E27FC236}">
                <a16:creationId xmlns:a16="http://schemas.microsoft.com/office/drawing/2014/main" id="{2C32C75B-40CA-4C2C-B608-84746C216509}"/>
              </a:ext>
            </a:extLst>
          </p:cNvPr>
          <p:cNvSpPr txBox="1">
            <a:spLocks/>
          </p:cNvSpPr>
          <p:nvPr/>
        </p:nvSpPr>
        <p:spPr>
          <a:xfrm>
            <a:off x="141942" y="6398185"/>
            <a:ext cx="4114800" cy="365125"/>
          </a:xfrm>
          <a:prstGeom prst="rect">
            <a:avLst/>
          </a:prstGeom>
        </p:spPr>
        <p:txBody>
          <a:bodyPr vert="horz" lIns="91440" tIns="45720" rIns="91440" bIns="45720" rtlCol="0" anchor="ctr"/>
          <a:lstStyle>
            <a:defPPr>
              <a:defRPr lang="fr-FR"/>
            </a:defPPr>
            <a:lvl1pPr marL="0" algn="l" defTabSz="914400" rtl="0" eaLnBrk="1" latinLnBrk="0" hangingPunct="1">
              <a:defRPr sz="8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fr-FR" b="1" dirty="0">
                <a:solidFill>
                  <a:schemeClr val="accent1"/>
                </a:solidFill>
                <a:latin typeface="+mj-lt"/>
              </a:rPr>
              <a:t>Niveau 3 (6</a:t>
            </a:r>
            <a:r>
              <a:rPr lang="fr-FR" b="1" baseline="30000" dirty="0">
                <a:solidFill>
                  <a:schemeClr val="accent1"/>
                </a:solidFill>
                <a:latin typeface="+mj-lt"/>
              </a:rPr>
              <a:t>e</a:t>
            </a:r>
            <a:r>
              <a:rPr lang="fr-FR" b="1" dirty="0">
                <a:solidFill>
                  <a:schemeClr val="accent1"/>
                </a:solidFill>
                <a:latin typeface="+mj-lt"/>
              </a:rPr>
              <a:t> – 5</a:t>
            </a:r>
            <a:r>
              <a:rPr lang="fr-FR" b="1" baseline="30000" dirty="0">
                <a:solidFill>
                  <a:schemeClr val="accent1"/>
                </a:solidFill>
                <a:latin typeface="+mj-lt"/>
              </a:rPr>
              <a:t>e</a:t>
            </a:r>
            <a:r>
              <a:rPr lang="fr-FR" b="1" dirty="0">
                <a:solidFill>
                  <a:schemeClr val="accent1"/>
                </a:solidFill>
                <a:latin typeface="+mj-lt"/>
              </a:rPr>
              <a:t>)</a:t>
            </a:r>
          </a:p>
        </p:txBody>
      </p:sp>
    </p:spTree>
    <p:extLst>
      <p:ext uri="{BB962C8B-B14F-4D97-AF65-F5344CB8AC3E}">
        <p14:creationId xmlns:p14="http://schemas.microsoft.com/office/powerpoint/2010/main" val="248271128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1000"/>
                                        <p:tgtEl>
                                          <p:spTgt spid="4"/>
                                        </p:tgtEl>
                                      </p:cBhvr>
                                    </p:animEffect>
                                    <p:anim calcmode="lin" valueType="num">
                                      <p:cBhvr>
                                        <p:cTn id="8" dur="1000" fill="hold"/>
                                        <p:tgtEl>
                                          <p:spTgt spid="4"/>
                                        </p:tgtEl>
                                        <p:attrNameLst>
                                          <p:attrName>ppt_x</p:attrName>
                                        </p:attrNameLst>
                                      </p:cBhvr>
                                      <p:tavLst>
                                        <p:tav tm="0">
                                          <p:val>
                                            <p:strVal val="#ppt_x"/>
                                          </p:val>
                                        </p:tav>
                                        <p:tav tm="100000">
                                          <p:val>
                                            <p:strVal val="#ppt_x"/>
                                          </p:val>
                                        </p:tav>
                                      </p:tavLst>
                                    </p:anim>
                                    <p:anim calcmode="lin" valueType="num">
                                      <p:cBhvr>
                                        <p:cTn id="9" dur="1000" fill="hold"/>
                                        <p:tgtEl>
                                          <p:spTgt spid="4"/>
                                        </p:tgtEl>
                                        <p:attrNameLst>
                                          <p:attrName>ppt_y</p:attrName>
                                        </p:attrNameLst>
                                      </p:cBhvr>
                                      <p:tavLst>
                                        <p:tav tm="0">
                                          <p:val>
                                            <p:strVal val="#ppt_y+.1"/>
                                          </p:val>
                                        </p:tav>
                                        <p:tav tm="100000">
                                          <p:val>
                                            <p:strVal val="#ppt_y"/>
                                          </p:val>
                                        </p:tav>
                                      </p:tavLst>
                                    </p:anim>
                                  </p:childTnLst>
                                </p:cTn>
                              </p:par>
                              <p:par>
                                <p:cTn id="10" presetID="8" presetClass="emph" presetSubtype="0" decel="59000" fill="hold" nodeType="withEffect">
                                  <p:stCondLst>
                                    <p:cond delay="0"/>
                                  </p:stCondLst>
                                  <p:childTnLst>
                                    <p:animRot by="1200000">
                                      <p:cBhvr>
                                        <p:cTn id="11" dur="1300" fill="hold"/>
                                        <p:tgtEl>
                                          <p:spTgt spid="393"/>
                                        </p:tgtEl>
                                        <p:attrNameLst>
                                          <p:attrName>r</p:attrName>
                                        </p:attrNameLst>
                                      </p:cBhvr>
                                    </p:animRot>
                                  </p:childTnLst>
                                </p:cTn>
                              </p:par>
                              <p:par>
                                <p:cTn id="12" presetID="42" presetClass="path" presetSubtype="0" decel="50000" fill="hold" nodeType="withEffect">
                                  <p:stCondLst>
                                    <p:cond delay="120"/>
                                  </p:stCondLst>
                                  <p:childTnLst>
                                    <p:animMotion origin="layout" path="M -6.25E-7 -2.96296E-6 L -6.25E-7 -0.03865 " pathEditMode="relative" rAng="0" ptsTypes="AA">
                                      <p:cBhvr>
                                        <p:cTn id="13" dur="1300" fill="hold"/>
                                        <p:tgtEl>
                                          <p:spTgt spid="393"/>
                                        </p:tgtEl>
                                        <p:attrNameLst>
                                          <p:attrName>ppt_x</p:attrName>
                                          <p:attrName>ppt_y</p:attrName>
                                        </p:attrNameLst>
                                      </p:cBhvr>
                                      <p:rCtr x="0" y="-1944"/>
                                    </p:animMotion>
                                  </p:childTnLst>
                                </p:cTn>
                              </p:par>
                              <p:par>
                                <p:cTn id="14" presetID="8" presetClass="emph" presetSubtype="0" fill="hold" nodeType="withEffect">
                                  <p:stCondLst>
                                    <p:cond delay="0"/>
                                  </p:stCondLst>
                                  <p:childTnLst>
                                    <p:animRot by="-600000">
                                      <p:cBhvr>
                                        <p:cTn id="15" dur="1000" fill="hold"/>
                                        <p:tgtEl>
                                          <p:spTgt spid="372"/>
                                        </p:tgtEl>
                                        <p:attrNameLst>
                                          <p:attrName>r</p:attrName>
                                        </p:attrNameLst>
                                      </p:cBhvr>
                                    </p:animRot>
                                  </p:childTnLst>
                                </p:cTn>
                              </p:par>
                              <p:par>
                                <p:cTn id="16" presetID="8" presetClass="emph" presetSubtype="0" decel="48000" fill="hold" nodeType="withEffect">
                                  <p:stCondLst>
                                    <p:cond delay="1620"/>
                                  </p:stCondLst>
                                  <p:childTnLst>
                                    <p:animRot by="600000">
                                      <p:cBhvr>
                                        <p:cTn id="17" dur="1000" fill="hold"/>
                                        <p:tgtEl>
                                          <p:spTgt spid="372"/>
                                        </p:tgtEl>
                                        <p:attrNameLst>
                                          <p:attrName>r</p:attrName>
                                        </p:attrNameLst>
                                      </p:cBhvr>
                                    </p:animRot>
                                  </p:childTnLst>
                                </p:cTn>
                              </p:par>
                            </p:childTnLst>
                          </p:cTn>
                        </p:par>
                        <p:par>
                          <p:cTn id="18" fill="hold">
                            <p:stCondLst>
                              <p:cond delay="2620"/>
                            </p:stCondLst>
                            <p:childTnLst>
                              <p:par>
                                <p:cTn id="19" presetID="1" presetClass="entr" presetSubtype="0" fill="hold" nodeType="afterEffect">
                                  <p:stCondLst>
                                    <p:cond delay="0"/>
                                  </p:stCondLst>
                                  <p:childTnLst>
                                    <p:set>
                                      <p:cBhvr>
                                        <p:cTn id="20" dur="1" fill="hold">
                                          <p:stCondLst>
                                            <p:cond delay="0"/>
                                          </p:stCondLst>
                                        </p:cTn>
                                        <p:tgtEl>
                                          <p:spTgt spid="492"/>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0" presetClass="entr" presetSubtype="0" fill="hold" nodeType="clickEffect">
                                  <p:stCondLst>
                                    <p:cond delay="0"/>
                                  </p:stCondLst>
                                  <p:childTnLst>
                                    <p:set>
                                      <p:cBhvr>
                                        <p:cTn id="24" dur="1" fill="hold">
                                          <p:stCondLst>
                                            <p:cond delay="0"/>
                                          </p:stCondLst>
                                        </p:cTn>
                                        <p:tgtEl>
                                          <p:spTgt spid="3"/>
                                        </p:tgtEl>
                                        <p:attrNameLst>
                                          <p:attrName>style.visibility</p:attrName>
                                        </p:attrNameLst>
                                      </p:cBhvr>
                                      <p:to>
                                        <p:strVal val="visible"/>
                                      </p:to>
                                    </p:set>
                                    <p:animEffect transition="in" filter="fade">
                                      <p:cBhvr>
                                        <p:cTn id="25"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3" name="Group 4">
            <a:extLst>
              <a:ext uri="{FF2B5EF4-FFF2-40B4-BE49-F238E27FC236}">
                <a16:creationId xmlns:a16="http://schemas.microsoft.com/office/drawing/2014/main" id="{98A6545F-EAB4-44D3-A62A-A423346E57A6}"/>
              </a:ext>
            </a:extLst>
          </p:cNvPr>
          <p:cNvGrpSpPr/>
          <p:nvPr/>
        </p:nvGrpSpPr>
        <p:grpSpPr>
          <a:xfrm flipH="1">
            <a:off x="9361131" y="2256423"/>
            <a:ext cx="2056963" cy="5139040"/>
            <a:chOff x="897101" y="668609"/>
            <a:chExt cx="2056963" cy="5139040"/>
          </a:xfrm>
        </p:grpSpPr>
        <p:sp>
          <p:nvSpPr>
            <p:cNvPr id="64" name="Forme libre : forme 48">
              <a:extLst>
                <a:ext uri="{FF2B5EF4-FFF2-40B4-BE49-F238E27FC236}">
                  <a16:creationId xmlns:a16="http://schemas.microsoft.com/office/drawing/2014/main" id="{004A414F-4D3D-4BCD-A779-7D984647C751}"/>
                </a:ext>
              </a:extLst>
            </p:cNvPr>
            <p:cNvSpPr/>
            <p:nvPr/>
          </p:nvSpPr>
          <p:spPr>
            <a:xfrm>
              <a:off x="2341081" y="3391028"/>
              <a:ext cx="134959" cy="275115"/>
            </a:xfrm>
            <a:custGeom>
              <a:avLst/>
              <a:gdLst>
                <a:gd name="connsiteX0" fmla="*/ 6518 w 134959"/>
                <a:gd name="connsiteY0" fmla="*/ 127410 h 275115"/>
                <a:gd name="connsiteX1" fmla="*/ 3714 w 134959"/>
                <a:gd name="connsiteY1" fmla="*/ 230362 h 275115"/>
                <a:gd name="connsiteX2" fmla="*/ 28335 w 134959"/>
                <a:gd name="connsiteY2" fmla="*/ 183197 h 275115"/>
                <a:gd name="connsiteX3" fmla="*/ 43606 w 134959"/>
                <a:gd name="connsiteY3" fmla="*/ 275033 h 275115"/>
                <a:gd name="connsiteX4" fmla="*/ 72591 w 134959"/>
                <a:gd name="connsiteY4" fmla="*/ 186833 h 275115"/>
                <a:gd name="connsiteX5" fmla="*/ 85577 w 134959"/>
                <a:gd name="connsiteY5" fmla="*/ 260801 h 275115"/>
                <a:gd name="connsiteX6" fmla="*/ 109575 w 134959"/>
                <a:gd name="connsiteY6" fmla="*/ 210312 h 275115"/>
                <a:gd name="connsiteX7" fmla="*/ 133261 w 134959"/>
                <a:gd name="connsiteY7" fmla="*/ 151615 h 275115"/>
                <a:gd name="connsiteX8" fmla="*/ 10362 w 134959"/>
                <a:gd name="connsiteY8" fmla="*/ -60 h 275115"/>
                <a:gd name="connsiteX9" fmla="*/ 6518 w 134959"/>
                <a:gd name="connsiteY9" fmla="*/ 127410 h 275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4959" h="275115">
                  <a:moveTo>
                    <a:pt x="6518" y="127410"/>
                  </a:moveTo>
                  <a:cubicBezTo>
                    <a:pt x="15868" y="170003"/>
                    <a:pt x="-11039" y="223609"/>
                    <a:pt x="3714" y="230362"/>
                  </a:cubicBezTo>
                  <a:cubicBezTo>
                    <a:pt x="18465" y="237114"/>
                    <a:pt x="34257" y="156810"/>
                    <a:pt x="28335" y="183197"/>
                  </a:cubicBezTo>
                  <a:cubicBezTo>
                    <a:pt x="22413" y="209584"/>
                    <a:pt x="28335" y="273371"/>
                    <a:pt x="43606" y="275033"/>
                  </a:cubicBezTo>
                  <a:cubicBezTo>
                    <a:pt x="58878" y="276695"/>
                    <a:pt x="72591" y="186833"/>
                    <a:pt x="72591" y="186833"/>
                  </a:cubicBezTo>
                  <a:cubicBezTo>
                    <a:pt x="72591" y="186833"/>
                    <a:pt x="66357" y="256749"/>
                    <a:pt x="85577" y="260801"/>
                  </a:cubicBezTo>
                  <a:cubicBezTo>
                    <a:pt x="104796" y="264852"/>
                    <a:pt x="107808" y="195664"/>
                    <a:pt x="109575" y="210312"/>
                  </a:cubicBezTo>
                  <a:cubicBezTo>
                    <a:pt x="113002" y="239919"/>
                    <a:pt x="139286" y="262255"/>
                    <a:pt x="133261" y="151615"/>
                  </a:cubicBezTo>
                  <a:cubicBezTo>
                    <a:pt x="127235" y="40976"/>
                    <a:pt x="40801" y="3680"/>
                    <a:pt x="10362" y="-60"/>
                  </a:cubicBezTo>
                  <a:cubicBezTo>
                    <a:pt x="-151" y="41651"/>
                    <a:pt x="-1460" y="85149"/>
                    <a:pt x="6518" y="127410"/>
                  </a:cubicBezTo>
                  <a:close/>
                </a:path>
              </a:pathLst>
            </a:custGeom>
            <a:solidFill>
              <a:srgbClr val="D19D82"/>
            </a:solidFill>
            <a:ln w="1036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grpSp>
          <p:nvGrpSpPr>
            <p:cNvPr id="65" name="Graphique 4">
              <a:extLst>
                <a:ext uri="{FF2B5EF4-FFF2-40B4-BE49-F238E27FC236}">
                  <a16:creationId xmlns:a16="http://schemas.microsoft.com/office/drawing/2014/main" id="{C0507B94-AC25-4F2A-A681-EE7D7B9ED4F8}"/>
                </a:ext>
              </a:extLst>
            </p:cNvPr>
            <p:cNvGrpSpPr/>
            <p:nvPr/>
          </p:nvGrpSpPr>
          <p:grpSpPr>
            <a:xfrm>
              <a:off x="1684466" y="5436045"/>
              <a:ext cx="767097" cy="371604"/>
              <a:chOff x="1684466" y="5436045"/>
              <a:chExt cx="767097" cy="371604"/>
            </a:xfrm>
          </p:grpSpPr>
          <p:sp>
            <p:nvSpPr>
              <p:cNvPr id="148" name="Forme libre : forme 147">
                <a:extLst>
                  <a:ext uri="{FF2B5EF4-FFF2-40B4-BE49-F238E27FC236}">
                    <a16:creationId xmlns:a16="http://schemas.microsoft.com/office/drawing/2014/main" id="{BC62C6DA-08DD-4A35-BF21-9E380A8080C8}"/>
                  </a:ext>
                </a:extLst>
              </p:cNvPr>
              <p:cNvSpPr/>
              <p:nvPr/>
            </p:nvSpPr>
            <p:spPr>
              <a:xfrm>
                <a:off x="1970110" y="5436045"/>
                <a:ext cx="372787" cy="282157"/>
              </a:xfrm>
              <a:custGeom>
                <a:avLst/>
                <a:gdLst>
                  <a:gd name="connsiteX0" fmla="*/ 346842 w 372787"/>
                  <a:gd name="connsiteY0" fmla="*/ 214467 h 282157"/>
                  <a:gd name="connsiteX1" fmla="*/ 205037 w 372787"/>
                  <a:gd name="connsiteY1" fmla="*/ 129903 h 282157"/>
                  <a:gd name="connsiteX2" fmla="*/ 257707 w 372787"/>
                  <a:gd name="connsiteY2" fmla="*/ -60 h 282157"/>
                  <a:gd name="connsiteX3" fmla="*/ 91488 w 372787"/>
                  <a:gd name="connsiteY3" fmla="*/ -60 h 282157"/>
                  <a:gd name="connsiteX4" fmla="*/ 8378 w 372787"/>
                  <a:gd name="connsiteY4" fmla="*/ 164290 h 282157"/>
                  <a:gd name="connsiteX5" fmla="*/ 122654 w 372787"/>
                  <a:gd name="connsiteY5" fmla="*/ 282097 h 282157"/>
                  <a:gd name="connsiteX6" fmla="*/ 371983 w 372787"/>
                  <a:gd name="connsiteY6" fmla="*/ 267554 h 282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72787" h="282157">
                    <a:moveTo>
                      <a:pt x="346842" y="214467"/>
                    </a:moveTo>
                    <a:cubicBezTo>
                      <a:pt x="284510" y="204078"/>
                      <a:pt x="184259" y="183924"/>
                      <a:pt x="205037" y="129903"/>
                    </a:cubicBezTo>
                    <a:cubicBezTo>
                      <a:pt x="225814" y="75882"/>
                      <a:pt x="257707" y="-60"/>
                      <a:pt x="257707" y="-60"/>
                    </a:cubicBezTo>
                    <a:lnTo>
                      <a:pt x="91488" y="-60"/>
                    </a:lnTo>
                    <a:cubicBezTo>
                      <a:pt x="91488" y="-60"/>
                      <a:pt x="57413" y="131773"/>
                      <a:pt x="8378" y="164290"/>
                    </a:cubicBezTo>
                    <a:cubicBezTo>
                      <a:pt x="-40657" y="196806"/>
                      <a:pt x="122654" y="282097"/>
                      <a:pt x="122654" y="282097"/>
                    </a:cubicBezTo>
                    <a:lnTo>
                      <a:pt x="371983" y="267554"/>
                    </a:lnTo>
                    <a:close/>
                  </a:path>
                </a:pathLst>
              </a:custGeom>
              <a:solidFill>
                <a:srgbClr val="D19D82"/>
              </a:solidFill>
              <a:ln w="1036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149" name="Forme libre : forme 148">
                <a:extLst>
                  <a:ext uri="{FF2B5EF4-FFF2-40B4-BE49-F238E27FC236}">
                    <a16:creationId xmlns:a16="http://schemas.microsoft.com/office/drawing/2014/main" id="{2CDE68D9-1089-4F36-B45C-8880CADFA269}"/>
                  </a:ext>
                </a:extLst>
              </p:cNvPr>
              <p:cNvSpPr/>
              <p:nvPr/>
            </p:nvSpPr>
            <p:spPr>
              <a:xfrm>
                <a:off x="1966515" y="5688687"/>
                <a:ext cx="485048" cy="65564"/>
              </a:xfrm>
              <a:custGeom>
                <a:avLst/>
                <a:gdLst>
                  <a:gd name="connsiteX0" fmla="*/ 484244 w 485048"/>
                  <a:gd name="connsiteY0" fmla="*/ 12522 h 65564"/>
                  <a:gd name="connsiteX1" fmla="*/ 484244 w 485048"/>
                  <a:gd name="connsiteY1" fmla="*/ 13561 h 65564"/>
                  <a:gd name="connsiteX2" fmla="*/ 353970 w 485048"/>
                  <a:gd name="connsiteY2" fmla="*/ 65505 h 65564"/>
                  <a:gd name="connsiteX3" fmla="*/ 40543 w 485048"/>
                  <a:gd name="connsiteY3" fmla="*/ 65505 h 65564"/>
                  <a:gd name="connsiteX4" fmla="*/ 10623 w 485048"/>
                  <a:gd name="connsiteY4" fmla="*/ 58025 h 65564"/>
                  <a:gd name="connsiteX5" fmla="*/ -805 w 485048"/>
                  <a:gd name="connsiteY5" fmla="*/ 27794 h 65564"/>
                  <a:gd name="connsiteX6" fmla="*/ -805 w 485048"/>
                  <a:gd name="connsiteY6" fmla="*/ 27794 h 65564"/>
                  <a:gd name="connsiteX7" fmla="*/ 249771 w 485048"/>
                  <a:gd name="connsiteY7" fmla="*/ 40468 h 65564"/>
                  <a:gd name="connsiteX8" fmla="*/ 481127 w 485048"/>
                  <a:gd name="connsiteY8" fmla="*/ 2861 h 65564"/>
                  <a:gd name="connsiteX9" fmla="*/ 483829 w 485048"/>
                  <a:gd name="connsiteY9" fmla="*/ 11587 h 655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85048" h="65564">
                    <a:moveTo>
                      <a:pt x="484244" y="12522"/>
                    </a:moveTo>
                    <a:lnTo>
                      <a:pt x="484244" y="13561"/>
                    </a:lnTo>
                    <a:cubicBezTo>
                      <a:pt x="482997" y="40676"/>
                      <a:pt x="432300" y="65505"/>
                      <a:pt x="353970" y="65505"/>
                    </a:cubicBezTo>
                    <a:lnTo>
                      <a:pt x="40543" y="65505"/>
                    </a:lnTo>
                    <a:cubicBezTo>
                      <a:pt x="16441" y="65505"/>
                      <a:pt x="11662" y="59479"/>
                      <a:pt x="10623" y="58025"/>
                    </a:cubicBezTo>
                    <a:cubicBezTo>
                      <a:pt x="6125" y="48218"/>
                      <a:pt x="2312" y="38120"/>
                      <a:pt x="-805" y="27794"/>
                    </a:cubicBezTo>
                    <a:lnTo>
                      <a:pt x="-805" y="27794"/>
                    </a:lnTo>
                    <a:cubicBezTo>
                      <a:pt x="5013" y="28624"/>
                      <a:pt x="88435" y="40468"/>
                      <a:pt x="249771" y="40468"/>
                    </a:cubicBezTo>
                    <a:cubicBezTo>
                      <a:pt x="397706" y="40468"/>
                      <a:pt x="466999" y="-12930"/>
                      <a:pt x="481127" y="2861"/>
                    </a:cubicBezTo>
                    <a:cubicBezTo>
                      <a:pt x="482665" y="5531"/>
                      <a:pt x="483590" y="8512"/>
                      <a:pt x="483829" y="11587"/>
                    </a:cubicBezTo>
                    <a:close/>
                  </a:path>
                </a:pathLst>
              </a:custGeom>
              <a:solidFill>
                <a:srgbClr val="D9042B"/>
              </a:solidFill>
              <a:ln w="1036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150" name="Forme libre : forme 149">
                <a:extLst>
                  <a:ext uri="{FF2B5EF4-FFF2-40B4-BE49-F238E27FC236}">
                    <a16:creationId xmlns:a16="http://schemas.microsoft.com/office/drawing/2014/main" id="{E103C925-B9F8-45CB-A9A3-FDD071262CDC}"/>
                  </a:ext>
                </a:extLst>
              </p:cNvPr>
              <p:cNvSpPr/>
              <p:nvPr/>
            </p:nvSpPr>
            <p:spPr>
              <a:xfrm>
                <a:off x="1956581" y="5599714"/>
                <a:ext cx="494982" cy="143526"/>
              </a:xfrm>
              <a:custGeom>
                <a:avLst/>
                <a:gdLst>
                  <a:gd name="connsiteX0" fmla="*/ 494178 w 494982"/>
                  <a:gd name="connsiteY0" fmla="*/ 101496 h 143526"/>
                  <a:gd name="connsiteX1" fmla="*/ 494178 w 494982"/>
                  <a:gd name="connsiteY1" fmla="*/ 102535 h 143526"/>
                  <a:gd name="connsiteX2" fmla="*/ 368890 w 494982"/>
                  <a:gd name="connsiteY2" fmla="*/ 143466 h 143526"/>
                  <a:gd name="connsiteX3" fmla="*/ 24089 w 494982"/>
                  <a:gd name="connsiteY3" fmla="*/ 132142 h 143526"/>
                  <a:gd name="connsiteX4" fmla="*/ 12558 w 494982"/>
                  <a:gd name="connsiteY4" fmla="*/ 125806 h 143526"/>
                  <a:gd name="connsiteX5" fmla="*/ 9545 w 494982"/>
                  <a:gd name="connsiteY5" fmla="*/ 116351 h 143526"/>
                  <a:gd name="connsiteX6" fmla="*/ 10377 w 494982"/>
                  <a:gd name="connsiteY6" fmla="*/ 5089 h 143526"/>
                  <a:gd name="connsiteX7" fmla="*/ 21804 w 494982"/>
                  <a:gd name="connsiteY7" fmla="*/ 622 h 143526"/>
                  <a:gd name="connsiteX8" fmla="*/ 304377 w 494982"/>
                  <a:gd name="connsiteY8" fmla="*/ 78121 h 143526"/>
                  <a:gd name="connsiteX9" fmla="*/ 341984 w 494982"/>
                  <a:gd name="connsiteY9" fmla="*/ 69291 h 143526"/>
                  <a:gd name="connsiteX10" fmla="*/ 360372 w 494982"/>
                  <a:gd name="connsiteY10" fmla="*/ 50799 h 143526"/>
                  <a:gd name="connsiteX11" fmla="*/ 360372 w 494982"/>
                  <a:gd name="connsiteY11" fmla="*/ 49448 h 143526"/>
                  <a:gd name="connsiteX12" fmla="*/ 363593 w 494982"/>
                  <a:gd name="connsiteY12" fmla="*/ 47890 h 143526"/>
                  <a:gd name="connsiteX13" fmla="*/ 491166 w 494982"/>
                  <a:gd name="connsiteY13" fmla="*/ 91419 h 143526"/>
                  <a:gd name="connsiteX14" fmla="*/ 493867 w 494982"/>
                  <a:gd name="connsiteY14" fmla="*/ 100145 h 143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94982" h="143526">
                    <a:moveTo>
                      <a:pt x="494178" y="101496"/>
                    </a:moveTo>
                    <a:lnTo>
                      <a:pt x="494178" y="102535"/>
                    </a:lnTo>
                    <a:cubicBezTo>
                      <a:pt x="492516" y="124143"/>
                      <a:pt x="438495" y="143466"/>
                      <a:pt x="368890" y="143466"/>
                    </a:cubicBezTo>
                    <a:cubicBezTo>
                      <a:pt x="269367" y="143466"/>
                      <a:pt x="71150" y="133078"/>
                      <a:pt x="24089" y="132142"/>
                    </a:cubicBezTo>
                    <a:cubicBezTo>
                      <a:pt x="22219" y="132142"/>
                      <a:pt x="13700" y="130169"/>
                      <a:pt x="12558" y="125806"/>
                    </a:cubicBezTo>
                    <a:cubicBezTo>
                      <a:pt x="11415" y="121442"/>
                      <a:pt x="10480" y="119469"/>
                      <a:pt x="9545" y="116351"/>
                    </a:cubicBezTo>
                    <a:cubicBezTo>
                      <a:pt x="-6973" y="62538"/>
                      <a:pt x="-1467" y="26178"/>
                      <a:pt x="10377" y="5089"/>
                    </a:cubicBezTo>
                    <a:cubicBezTo>
                      <a:pt x="12361" y="767"/>
                      <a:pt x="17409" y="-1207"/>
                      <a:pt x="21804" y="622"/>
                    </a:cubicBezTo>
                    <a:cubicBezTo>
                      <a:pt x="70423" y="18075"/>
                      <a:pt x="221059" y="78121"/>
                      <a:pt x="304377" y="78121"/>
                    </a:cubicBezTo>
                    <a:cubicBezTo>
                      <a:pt x="317415" y="78059"/>
                      <a:pt x="330276" y="75036"/>
                      <a:pt x="341984" y="69291"/>
                    </a:cubicBezTo>
                    <a:cubicBezTo>
                      <a:pt x="350347" y="65842"/>
                      <a:pt x="356965" y="59172"/>
                      <a:pt x="360372" y="50799"/>
                    </a:cubicBezTo>
                    <a:cubicBezTo>
                      <a:pt x="360476" y="50352"/>
                      <a:pt x="360476" y="49895"/>
                      <a:pt x="360372" y="49448"/>
                    </a:cubicBezTo>
                    <a:cubicBezTo>
                      <a:pt x="360372" y="49448"/>
                      <a:pt x="360372" y="47578"/>
                      <a:pt x="363593" y="47890"/>
                    </a:cubicBezTo>
                    <a:cubicBezTo>
                      <a:pt x="425925" y="55370"/>
                      <a:pt x="478803" y="69498"/>
                      <a:pt x="491166" y="91419"/>
                    </a:cubicBezTo>
                    <a:cubicBezTo>
                      <a:pt x="492703" y="94088"/>
                      <a:pt x="493628" y="97070"/>
                      <a:pt x="493867" y="100145"/>
                    </a:cubicBezTo>
                    <a:close/>
                  </a:path>
                </a:pathLst>
              </a:custGeom>
              <a:solidFill>
                <a:srgbClr val="CC0933"/>
              </a:solidFill>
              <a:ln w="1036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151" name="Forme libre : forme 150">
                <a:extLst>
                  <a:ext uri="{FF2B5EF4-FFF2-40B4-BE49-F238E27FC236}">
                    <a16:creationId xmlns:a16="http://schemas.microsoft.com/office/drawing/2014/main" id="{5685A36C-18C9-4DCE-AEBF-EFD51F3C4846}"/>
                  </a:ext>
                </a:extLst>
              </p:cNvPr>
              <p:cNvSpPr/>
              <p:nvPr/>
            </p:nvSpPr>
            <p:spPr>
              <a:xfrm>
                <a:off x="1697511" y="5489963"/>
                <a:ext cx="372787" cy="282261"/>
              </a:xfrm>
              <a:custGeom>
                <a:avLst/>
                <a:gdLst>
                  <a:gd name="connsiteX0" fmla="*/ 347362 w 372787"/>
                  <a:gd name="connsiteY0" fmla="*/ 214571 h 282261"/>
                  <a:gd name="connsiteX1" fmla="*/ 205452 w 372787"/>
                  <a:gd name="connsiteY1" fmla="*/ 130007 h 282261"/>
                  <a:gd name="connsiteX2" fmla="*/ 258227 w 372787"/>
                  <a:gd name="connsiteY2" fmla="*/ -60 h 282261"/>
                  <a:gd name="connsiteX3" fmla="*/ 91488 w 372787"/>
                  <a:gd name="connsiteY3" fmla="*/ -60 h 282261"/>
                  <a:gd name="connsiteX4" fmla="*/ 8378 w 372787"/>
                  <a:gd name="connsiteY4" fmla="*/ 164393 h 282261"/>
                  <a:gd name="connsiteX5" fmla="*/ 122654 w 372787"/>
                  <a:gd name="connsiteY5" fmla="*/ 282201 h 282261"/>
                  <a:gd name="connsiteX6" fmla="*/ 371983 w 372787"/>
                  <a:gd name="connsiteY6" fmla="*/ 267553 h 2822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72787" h="282261">
                    <a:moveTo>
                      <a:pt x="347362" y="214571"/>
                    </a:moveTo>
                    <a:cubicBezTo>
                      <a:pt x="285030" y="204182"/>
                      <a:pt x="184778" y="184028"/>
                      <a:pt x="205452" y="130007"/>
                    </a:cubicBezTo>
                    <a:cubicBezTo>
                      <a:pt x="226125" y="75986"/>
                      <a:pt x="258227" y="-60"/>
                      <a:pt x="258227" y="-60"/>
                    </a:cubicBezTo>
                    <a:lnTo>
                      <a:pt x="91488" y="-60"/>
                    </a:lnTo>
                    <a:cubicBezTo>
                      <a:pt x="91488" y="-60"/>
                      <a:pt x="57413" y="131876"/>
                      <a:pt x="8378" y="164393"/>
                    </a:cubicBezTo>
                    <a:cubicBezTo>
                      <a:pt x="-40657" y="196910"/>
                      <a:pt x="122654" y="282201"/>
                      <a:pt x="122654" y="282201"/>
                    </a:cubicBezTo>
                    <a:lnTo>
                      <a:pt x="371983" y="267553"/>
                    </a:lnTo>
                    <a:close/>
                  </a:path>
                </a:pathLst>
              </a:custGeom>
              <a:solidFill>
                <a:srgbClr val="D19D82"/>
              </a:solidFill>
              <a:ln w="1036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152" name="Forme libre : forme 151">
                <a:extLst>
                  <a:ext uri="{FF2B5EF4-FFF2-40B4-BE49-F238E27FC236}">
                    <a16:creationId xmlns:a16="http://schemas.microsoft.com/office/drawing/2014/main" id="{FAF5E2C5-D065-4A2E-B492-CFB51E2DCF7A}"/>
                  </a:ext>
                </a:extLst>
              </p:cNvPr>
              <p:cNvSpPr/>
              <p:nvPr/>
            </p:nvSpPr>
            <p:spPr>
              <a:xfrm>
                <a:off x="1694435" y="5742116"/>
                <a:ext cx="485048" cy="65533"/>
              </a:xfrm>
              <a:custGeom>
                <a:avLst/>
                <a:gdLst>
                  <a:gd name="connsiteX0" fmla="*/ 484244 w 485048"/>
                  <a:gd name="connsiteY0" fmla="*/ 13011 h 65533"/>
                  <a:gd name="connsiteX1" fmla="*/ 484244 w 485048"/>
                  <a:gd name="connsiteY1" fmla="*/ 14050 h 65533"/>
                  <a:gd name="connsiteX2" fmla="*/ 353866 w 485048"/>
                  <a:gd name="connsiteY2" fmla="*/ 65474 h 65533"/>
                  <a:gd name="connsiteX3" fmla="*/ 40543 w 485048"/>
                  <a:gd name="connsiteY3" fmla="*/ 65474 h 65533"/>
                  <a:gd name="connsiteX4" fmla="*/ 10623 w 485048"/>
                  <a:gd name="connsiteY4" fmla="*/ 57994 h 65533"/>
                  <a:gd name="connsiteX5" fmla="*/ -805 w 485048"/>
                  <a:gd name="connsiteY5" fmla="*/ 27763 h 65533"/>
                  <a:gd name="connsiteX6" fmla="*/ -805 w 485048"/>
                  <a:gd name="connsiteY6" fmla="*/ 27763 h 65533"/>
                  <a:gd name="connsiteX7" fmla="*/ 249771 w 485048"/>
                  <a:gd name="connsiteY7" fmla="*/ 40437 h 65533"/>
                  <a:gd name="connsiteX8" fmla="*/ 481023 w 485048"/>
                  <a:gd name="connsiteY8" fmla="*/ 2830 h 65533"/>
                  <a:gd name="connsiteX9" fmla="*/ 483829 w 485048"/>
                  <a:gd name="connsiteY9" fmla="*/ 11660 h 655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85048" h="65533">
                    <a:moveTo>
                      <a:pt x="484244" y="13011"/>
                    </a:moveTo>
                    <a:lnTo>
                      <a:pt x="484244" y="14050"/>
                    </a:lnTo>
                    <a:cubicBezTo>
                      <a:pt x="482997" y="41164"/>
                      <a:pt x="432300" y="65474"/>
                      <a:pt x="353866" y="65474"/>
                    </a:cubicBezTo>
                    <a:lnTo>
                      <a:pt x="40543" y="65474"/>
                    </a:lnTo>
                    <a:cubicBezTo>
                      <a:pt x="16441" y="65474"/>
                      <a:pt x="11558" y="59449"/>
                      <a:pt x="10623" y="57994"/>
                    </a:cubicBezTo>
                    <a:cubicBezTo>
                      <a:pt x="6062" y="48219"/>
                      <a:pt x="2239" y="38110"/>
                      <a:pt x="-805" y="27763"/>
                    </a:cubicBezTo>
                    <a:lnTo>
                      <a:pt x="-805" y="27763"/>
                    </a:lnTo>
                    <a:cubicBezTo>
                      <a:pt x="5014" y="28594"/>
                      <a:pt x="88435" y="40437"/>
                      <a:pt x="249771" y="40437"/>
                    </a:cubicBezTo>
                    <a:cubicBezTo>
                      <a:pt x="397706" y="40437"/>
                      <a:pt x="466895" y="-12857"/>
                      <a:pt x="481023" y="2830"/>
                    </a:cubicBezTo>
                    <a:cubicBezTo>
                      <a:pt x="482644" y="5510"/>
                      <a:pt x="483610" y="8534"/>
                      <a:pt x="483829" y="11660"/>
                    </a:cubicBezTo>
                    <a:close/>
                  </a:path>
                </a:pathLst>
              </a:custGeom>
              <a:solidFill>
                <a:srgbClr val="D9042B"/>
              </a:solidFill>
              <a:ln w="1036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153" name="Forme libre : forme 152">
                <a:extLst>
                  <a:ext uri="{FF2B5EF4-FFF2-40B4-BE49-F238E27FC236}">
                    <a16:creationId xmlns:a16="http://schemas.microsoft.com/office/drawing/2014/main" id="{AF158508-EAAD-48BC-B647-EEBF22EE02C0}"/>
                  </a:ext>
                </a:extLst>
              </p:cNvPr>
              <p:cNvSpPr/>
              <p:nvPr/>
            </p:nvSpPr>
            <p:spPr>
              <a:xfrm>
                <a:off x="1684466" y="5653685"/>
                <a:ext cx="495017" cy="143471"/>
              </a:xfrm>
              <a:custGeom>
                <a:avLst/>
                <a:gdLst>
                  <a:gd name="connsiteX0" fmla="*/ 494213 w 495017"/>
                  <a:gd name="connsiteY0" fmla="*/ 101441 h 143471"/>
                  <a:gd name="connsiteX1" fmla="*/ 494213 w 495017"/>
                  <a:gd name="connsiteY1" fmla="*/ 102481 h 143471"/>
                  <a:gd name="connsiteX2" fmla="*/ 368925 w 495017"/>
                  <a:gd name="connsiteY2" fmla="*/ 143412 h 143471"/>
                  <a:gd name="connsiteX3" fmla="*/ 24020 w 495017"/>
                  <a:gd name="connsiteY3" fmla="*/ 132088 h 143471"/>
                  <a:gd name="connsiteX4" fmla="*/ 12592 w 495017"/>
                  <a:gd name="connsiteY4" fmla="*/ 125855 h 143471"/>
                  <a:gd name="connsiteX5" fmla="*/ 9580 w 495017"/>
                  <a:gd name="connsiteY5" fmla="*/ 116297 h 143471"/>
                  <a:gd name="connsiteX6" fmla="*/ 10411 w 495017"/>
                  <a:gd name="connsiteY6" fmla="*/ 5035 h 143471"/>
                  <a:gd name="connsiteX7" fmla="*/ 21838 w 495017"/>
                  <a:gd name="connsiteY7" fmla="*/ 671 h 143471"/>
                  <a:gd name="connsiteX8" fmla="*/ 304411 w 495017"/>
                  <a:gd name="connsiteY8" fmla="*/ 78171 h 143471"/>
                  <a:gd name="connsiteX9" fmla="*/ 341914 w 495017"/>
                  <a:gd name="connsiteY9" fmla="*/ 69237 h 143471"/>
                  <a:gd name="connsiteX10" fmla="*/ 360407 w 495017"/>
                  <a:gd name="connsiteY10" fmla="*/ 50849 h 143471"/>
                  <a:gd name="connsiteX11" fmla="*/ 360407 w 495017"/>
                  <a:gd name="connsiteY11" fmla="*/ 49498 h 143471"/>
                  <a:gd name="connsiteX12" fmla="*/ 363627 w 495017"/>
                  <a:gd name="connsiteY12" fmla="*/ 47836 h 143471"/>
                  <a:gd name="connsiteX13" fmla="*/ 491096 w 495017"/>
                  <a:gd name="connsiteY13" fmla="*/ 91365 h 143471"/>
                  <a:gd name="connsiteX14" fmla="*/ 493901 w 495017"/>
                  <a:gd name="connsiteY14" fmla="*/ 100195 h 1434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95017" h="143471">
                    <a:moveTo>
                      <a:pt x="494213" y="101441"/>
                    </a:moveTo>
                    <a:lnTo>
                      <a:pt x="494213" y="102481"/>
                    </a:lnTo>
                    <a:cubicBezTo>
                      <a:pt x="492551" y="124089"/>
                      <a:pt x="438529" y="143412"/>
                      <a:pt x="368925" y="143412"/>
                    </a:cubicBezTo>
                    <a:cubicBezTo>
                      <a:pt x="269401" y="143412"/>
                      <a:pt x="71081" y="133024"/>
                      <a:pt x="24020" y="132088"/>
                    </a:cubicBezTo>
                    <a:cubicBezTo>
                      <a:pt x="22150" y="132088"/>
                      <a:pt x="13632" y="130218"/>
                      <a:pt x="12592" y="125855"/>
                    </a:cubicBezTo>
                    <a:cubicBezTo>
                      <a:pt x="11554" y="121492"/>
                      <a:pt x="10514" y="119414"/>
                      <a:pt x="9580" y="116297"/>
                    </a:cubicBezTo>
                    <a:cubicBezTo>
                      <a:pt x="-6939" y="62484"/>
                      <a:pt x="-1536" y="26123"/>
                      <a:pt x="10411" y="5035"/>
                    </a:cubicBezTo>
                    <a:cubicBezTo>
                      <a:pt x="12395" y="703"/>
                      <a:pt x="17475" y="-1230"/>
                      <a:pt x="21838" y="671"/>
                    </a:cubicBezTo>
                    <a:cubicBezTo>
                      <a:pt x="70457" y="18020"/>
                      <a:pt x="220990" y="78171"/>
                      <a:pt x="304411" y="78171"/>
                    </a:cubicBezTo>
                    <a:cubicBezTo>
                      <a:pt x="317428" y="78088"/>
                      <a:pt x="330258" y="75023"/>
                      <a:pt x="341914" y="69237"/>
                    </a:cubicBezTo>
                    <a:cubicBezTo>
                      <a:pt x="350308" y="65850"/>
                      <a:pt x="356978" y="59222"/>
                      <a:pt x="360407" y="50849"/>
                    </a:cubicBezTo>
                    <a:lnTo>
                      <a:pt x="360407" y="49498"/>
                    </a:lnTo>
                    <a:cubicBezTo>
                      <a:pt x="360407" y="49498"/>
                      <a:pt x="360407" y="47524"/>
                      <a:pt x="363627" y="47836"/>
                    </a:cubicBezTo>
                    <a:cubicBezTo>
                      <a:pt x="425959" y="55316"/>
                      <a:pt x="478837" y="69548"/>
                      <a:pt x="491096" y="91365"/>
                    </a:cubicBezTo>
                    <a:cubicBezTo>
                      <a:pt x="492717" y="94045"/>
                      <a:pt x="493683" y="97068"/>
                      <a:pt x="493901" y="100195"/>
                    </a:cubicBezTo>
                    <a:close/>
                  </a:path>
                </a:pathLst>
              </a:custGeom>
              <a:solidFill>
                <a:srgbClr val="D9042B"/>
              </a:solidFill>
              <a:ln w="1036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grpSp>
        <p:grpSp>
          <p:nvGrpSpPr>
            <p:cNvPr id="66" name="Groupe 65">
              <a:extLst>
                <a:ext uri="{FF2B5EF4-FFF2-40B4-BE49-F238E27FC236}">
                  <a16:creationId xmlns:a16="http://schemas.microsoft.com/office/drawing/2014/main" id="{55B135C3-8C6E-4675-A4B8-CA24E3BCD906}"/>
                </a:ext>
              </a:extLst>
            </p:cNvPr>
            <p:cNvGrpSpPr/>
            <p:nvPr/>
          </p:nvGrpSpPr>
          <p:grpSpPr>
            <a:xfrm>
              <a:off x="897101" y="668609"/>
              <a:ext cx="2056963" cy="4821041"/>
              <a:chOff x="897101" y="668609"/>
              <a:chExt cx="2056963" cy="4821041"/>
            </a:xfrm>
          </p:grpSpPr>
          <p:grpSp>
            <p:nvGrpSpPr>
              <p:cNvPr id="68" name="Graphique 4">
                <a:extLst>
                  <a:ext uri="{FF2B5EF4-FFF2-40B4-BE49-F238E27FC236}">
                    <a16:creationId xmlns:a16="http://schemas.microsoft.com/office/drawing/2014/main" id="{6F68F550-C6EF-4BF2-9031-A849DA2EF0D8}"/>
                  </a:ext>
                </a:extLst>
              </p:cNvPr>
              <p:cNvGrpSpPr/>
              <p:nvPr/>
            </p:nvGrpSpPr>
            <p:grpSpPr>
              <a:xfrm>
                <a:off x="897101" y="668609"/>
                <a:ext cx="2056963" cy="4821041"/>
                <a:chOff x="897101" y="668609"/>
                <a:chExt cx="2056963" cy="4821041"/>
              </a:xfrm>
            </p:grpSpPr>
            <p:sp>
              <p:nvSpPr>
                <p:cNvPr id="71" name="Forme libre : forme 70">
                  <a:extLst>
                    <a:ext uri="{FF2B5EF4-FFF2-40B4-BE49-F238E27FC236}">
                      <a16:creationId xmlns:a16="http://schemas.microsoft.com/office/drawing/2014/main" id="{8E8E40F2-2355-4ECE-944A-D3F87380B11F}"/>
                    </a:ext>
                  </a:extLst>
                </p:cNvPr>
                <p:cNvSpPr/>
                <p:nvPr/>
              </p:nvSpPr>
              <p:spPr>
                <a:xfrm>
                  <a:off x="1229707" y="2431943"/>
                  <a:ext cx="355958" cy="858938"/>
                </a:xfrm>
                <a:custGeom>
                  <a:avLst/>
                  <a:gdLst>
                    <a:gd name="connsiteX0" fmla="*/ 134913 w 355958"/>
                    <a:gd name="connsiteY0" fmla="*/ -60 h 858938"/>
                    <a:gd name="connsiteX1" fmla="*/ 296769 w 355958"/>
                    <a:gd name="connsiteY1" fmla="*/ 858879 h 858938"/>
                    <a:gd name="connsiteX2" fmla="*/ 355154 w 355958"/>
                    <a:gd name="connsiteY2" fmla="*/ 741382 h 858938"/>
                    <a:gd name="connsiteX3" fmla="*/ 291575 w 355958"/>
                    <a:gd name="connsiteY3" fmla="*/ 126475 h 858938"/>
                  </a:gdLst>
                  <a:ahLst/>
                  <a:cxnLst>
                    <a:cxn ang="0">
                      <a:pos x="connsiteX0" y="connsiteY0"/>
                    </a:cxn>
                    <a:cxn ang="0">
                      <a:pos x="connsiteX1" y="connsiteY1"/>
                    </a:cxn>
                    <a:cxn ang="0">
                      <a:pos x="connsiteX2" y="connsiteY2"/>
                    </a:cxn>
                    <a:cxn ang="0">
                      <a:pos x="connsiteX3" y="connsiteY3"/>
                    </a:cxn>
                  </a:cxnLst>
                  <a:rect l="l" t="t" r="r" b="b"/>
                  <a:pathLst>
                    <a:path w="355958" h="858938">
                      <a:moveTo>
                        <a:pt x="134913" y="-60"/>
                      </a:moveTo>
                      <a:cubicBezTo>
                        <a:pt x="54920" y="102269"/>
                        <a:pt x="-197525" y="575579"/>
                        <a:pt x="296769" y="858879"/>
                      </a:cubicBezTo>
                      <a:lnTo>
                        <a:pt x="355154" y="741382"/>
                      </a:lnTo>
                      <a:cubicBezTo>
                        <a:pt x="272044" y="686114"/>
                        <a:pt x="17313" y="423592"/>
                        <a:pt x="291575" y="126475"/>
                      </a:cubicBezTo>
                      <a:close/>
                    </a:path>
                  </a:pathLst>
                </a:custGeom>
                <a:solidFill>
                  <a:srgbClr val="D19D82"/>
                </a:solidFill>
                <a:ln w="1036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72" name="Forme libre : forme 71">
                  <a:extLst>
                    <a:ext uri="{FF2B5EF4-FFF2-40B4-BE49-F238E27FC236}">
                      <a16:creationId xmlns:a16="http://schemas.microsoft.com/office/drawing/2014/main" id="{E64B5954-1F05-4482-8F6C-9683ED3811E5}"/>
                    </a:ext>
                  </a:extLst>
                </p:cNvPr>
                <p:cNvSpPr/>
                <p:nvPr/>
              </p:nvSpPr>
              <p:spPr>
                <a:xfrm>
                  <a:off x="2218130" y="2371896"/>
                  <a:ext cx="317894" cy="1156678"/>
                </a:xfrm>
                <a:custGeom>
                  <a:avLst/>
                  <a:gdLst>
                    <a:gd name="connsiteX0" fmla="*/ 317089 w 317894"/>
                    <a:gd name="connsiteY0" fmla="*/ 67259 h 1156678"/>
                    <a:gd name="connsiteX1" fmla="*/ 192425 w 317894"/>
                    <a:gd name="connsiteY1" fmla="*/ 1051901 h 1156678"/>
                    <a:gd name="connsiteX2" fmla="*/ 134144 w 317894"/>
                    <a:gd name="connsiteY2" fmla="*/ 1115792 h 1156678"/>
                    <a:gd name="connsiteX3" fmla="*/ 127288 w 317894"/>
                    <a:gd name="connsiteY3" fmla="*/ 1156619 h 1156678"/>
                    <a:gd name="connsiteX4" fmla="*/ -805 w 317894"/>
                    <a:gd name="connsiteY4" fmla="*/ 459433 h 1156678"/>
                    <a:gd name="connsiteX5" fmla="*/ 123860 w 317894"/>
                    <a:gd name="connsiteY5" fmla="*/ 158887 h 1156678"/>
                    <a:gd name="connsiteX6" fmla="*/ 275847 w 317894"/>
                    <a:gd name="connsiteY6" fmla="*/ -60 h 1156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7894" h="1156678">
                      <a:moveTo>
                        <a:pt x="317089" y="67259"/>
                      </a:moveTo>
                      <a:lnTo>
                        <a:pt x="192425" y="1051901"/>
                      </a:lnTo>
                      <a:cubicBezTo>
                        <a:pt x="192425" y="1051901"/>
                        <a:pt x="141105" y="1109558"/>
                        <a:pt x="134144" y="1115792"/>
                      </a:cubicBezTo>
                      <a:cubicBezTo>
                        <a:pt x="127184" y="1122025"/>
                        <a:pt x="127288" y="1156619"/>
                        <a:pt x="127288" y="1156619"/>
                      </a:cubicBezTo>
                      <a:lnTo>
                        <a:pt x="-805" y="459433"/>
                      </a:lnTo>
                      <a:lnTo>
                        <a:pt x="123860" y="158887"/>
                      </a:lnTo>
                      <a:lnTo>
                        <a:pt x="275847" y="-60"/>
                      </a:lnTo>
                      <a:close/>
                    </a:path>
                  </a:pathLst>
                </a:custGeom>
                <a:solidFill>
                  <a:srgbClr val="D19D82"/>
                </a:solidFill>
                <a:ln w="1036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73" name="Forme libre : forme 72">
                  <a:extLst>
                    <a:ext uri="{FF2B5EF4-FFF2-40B4-BE49-F238E27FC236}">
                      <a16:creationId xmlns:a16="http://schemas.microsoft.com/office/drawing/2014/main" id="{D8F28A54-1C03-4838-B200-428D6D47C307}"/>
                    </a:ext>
                  </a:extLst>
                </p:cNvPr>
                <p:cNvSpPr/>
                <p:nvPr/>
              </p:nvSpPr>
              <p:spPr>
                <a:xfrm>
                  <a:off x="897101" y="668609"/>
                  <a:ext cx="2056963" cy="1538912"/>
                </a:xfrm>
                <a:custGeom>
                  <a:avLst/>
                  <a:gdLst>
                    <a:gd name="connsiteX0" fmla="*/ 1196806 w 2056963"/>
                    <a:gd name="connsiteY0" fmla="*/ 61084 h 1538912"/>
                    <a:gd name="connsiteX1" fmla="*/ 931998 w 2056963"/>
                    <a:gd name="connsiteY1" fmla="*/ 70330 h 1538912"/>
                    <a:gd name="connsiteX2" fmla="*/ 669475 w 2056963"/>
                    <a:gd name="connsiteY2" fmla="*/ 192398 h 1538912"/>
                    <a:gd name="connsiteX3" fmla="*/ 448299 w 2056963"/>
                    <a:gd name="connsiteY3" fmla="*/ 466452 h 1538912"/>
                    <a:gd name="connsiteX4" fmla="*/ 222656 w 2056963"/>
                    <a:gd name="connsiteY4" fmla="*/ 777386 h 1538912"/>
                    <a:gd name="connsiteX5" fmla="*/ 72955 w 2056963"/>
                    <a:gd name="connsiteY5" fmla="*/ 1026091 h 1538912"/>
                    <a:gd name="connsiteX6" fmla="*/ -805 w 2056963"/>
                    <a:gd name="connsiteY6" fmla="*/ 1000847 h 1538912"/>
                    <a:gd name="connsiteX7" fmla="*/ 204165 w 2056963"/>
                    <a:gd name="connsiteY7" fmla="*/ 1208102 h 1538912"/>
                    <a:gd name="connsiteX8" fmla="*/ 570367 w 2056963"/>
                    <a:gd name="connsiteY8" fmla="*/ 1403825 h 1538912"/>
                    <a:gd name="connsiteX9" fmla="*/ 982694 w 2056963"/>
                    <a:gd name="connsiteY9" fmla="*/ 1530463 h 1538912"/>
                    <a:gd name="connsiteX10" fmla="*/ 1346299 w 2056963"/>
                    <a:gd name="connsiteY10" fmla="*/ 1440705 h 1538912"/>
                    <a:gd name="connsiteX11" fmla="*/ 1637702 w 2056963"/>
                    <a:gd name="connsiteY11" fmla="*/ 1373905 h 1538912"/>
                    <a:gd name="connsiteX12" fmla="*/ 1848385 w 2056963"/>
                    <a:gd name="connsiteY12" fmla="*/ 1196570 h 1538912"/>
                    <a:gd name="connsiteX13" fmla="*/ 2056159 w 2056963"/>
                    <a:gd name="connsiteY13" fmla="*/ 910984 h 1538912"/>
                    <a:gd name="connsiteX14" fmla="*/ 1947909 w 2056963"/>
                    <a:gd name="connsiteY14" fmla="*/ 968538 h 1538912"/>
                    <a:gd name="connsiteX15" fmla="*/ 1973257 w 2056963"/>
                    <a:gd name="connsiteY15" fmla="*/ 694484 h 1538912"/>
                    <a:gd name="connsiteX16" fmla="*/ 1825842 w 2056963"/>
                    <a:gd name="connsiteY16" fmla="*/ 473412 h 1538912"/>
                    <a:gd name="connsiteX17" fmla="*/ 1583993 w 2056963"/>
                    <a:gd name="connsiteY17" fmla="*/ 178581 h 1538912"/>
                    <a:gd name="connsiteX18" fmla="*/ 1196806 w 2056963"/>
                    <a:gd name="connsiteY18" fmla="*/ 61084 h 1538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056963" h="1538912">
                      <a:moveTo>
                        <a:pt x="1196806" y="61084"/>
                      </a:moveTo>
                      <a:cubicBezTo>
                        <a:pt x="1153069" y="17348"/>
                        <a:pt x="989551" y="-1248"/>
                        <a:pt x="931998" y="70330"/>
                      </a:cubicBezTo>
                      <a:cubicBezTo>
                        <a:pt x="844421" y="26594"/>
                        <a:pt x="685577" y="49553"/>
                        <a:pt x="669475" y="192398"/>
                      </a:cubicBezTo>
                      <a:cubicBezTo>
                        <a:pt x="568081" y="192398"/>
                        <a:pt x="422951" y="309894"/>
                        <a:pt x="448299" y="466452"/>
                      </a:cubicBezTo>
                      <a:cubicBezTo>
                        <a:pt x="335478" y="459595"/>
                        <a:pt x="148897" y="604621"/>
                        <a:pt x="222656" y="777386"/>
                      </a:cubicBezTo>
                      <a:cubicBezTo>
                        <a:pt x="137366" y="758998"/>
                        <a:pt x="-19192" y="839718"/>
                        <a:pt x="72955" y="1026091"/>
                      </a:cubicBezTo>
                      <a:cubicBezTo>
                        <a:pt x="72955" y="1026091"/>
                        <a:pt x="8441" y="1016949"/>
                        <a:pt x="-805" y="1000847"/>
                      </a:cubicBezTo>
                      <a:cubicBezTo>
                        <a:pt x="13012" y="1086034"/>
                        <a:pt x="72955" y="1155119"/>
                        <a:pt x="204165" y="1208102"/>
                      </a:cubicBezTo>
                      <a:cubicBezTo>
                        <a:pt x="335374" y="1261084"/>
                        <a:pt x="494425" y="1332766"/>
                        <a:pt x="570367" y="1403825"/>
                      </a:cubicBezTo>
                      <a:cubicBezTo>
                        <a:pt x="646308" y="1474883"/>
                        <a:pt x="796113" y="1567343"/>
                        <a:pt x="982694" y="1530463"/>
                      </a:cubicBezTo>
                      <a:cubicBezTo>
                        <a:pt x="1169275" y="1493583"/>
                        <a:pt x="1346299" y="1440705"/>
                        <a:pt x="1346299" y="1440705"/>
                      </a:cubicBezTo>
                      <a:cubicBezTo>
                        <a:pt x="1346299" y="1440705"/>
                        <a:pt x="1544412" y="1509790"/>
                        <a:pt x="1637702" y="1373905"/>
                      </a:cubicBezTo>
                      <a:cubicBezTo>
                        <a:pt x="1730993" y="1238021"/>
                        <a:pt x="1763198" y="1217244"/>
                        <a:pt x="1848385" y="1196570"/>
                      </a:cubicBezTo>
                      <a:cubicBezTo>
                        <a:pt x="1933572" y="1175896"/>
                        <a:pt x="2056159" y="1067542"/>
                        <a:pt x="2056159" y="910984"/>
                      </a:cubicBezTo>
                      <a:lnTo>
                        <a:pt x="1947909" y="968538"/>
                      </a:lnTo>
                      <a:cubicBezTo>
                        <a:pt x="2056159" y="883350"/>
                        <a:pt x="2083793" y="735935"/>
                        <a:pt x="1973257" y="694484"/>
                      </a:cubicBezTo>
                      <a:cubicBezTo>
                        <a:pt x="2049199" y="597765"/>
                        <a:pt x="1994035" y="420118"/>
                        <a:pt x="1825842" y="473412"/>
                      </a:cubicBezTo>
                      <a:cubicBezTo>
                        <a:pt x="1888174" y="309894"/>
                        <a:pt x="1825842" y="157907"/>
                        <a:pt x="1583993" y="178581"/>
                      </a:cubicBezTo>
                      <a:cubicBezTo>
                        <a:pt x="1558644" y="28879"/>
                        <a:pt x="1353675" y="-70125"/>
                        <a:pt x="1196806" y="61084"/>
                      </a:cubicBezTo>
                      <a:close/>
                    </a:path>
                  </a:pathLst>
                </a:custGeom>
                <a:solidFill>
                  <a:srgbClr val="9B4E2C"/>
                </a:solidFill>
                <a:ln w="1036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74" name="Forme libre : forme 73">
                  <a:extLst>
                    <a:ext uri="{FF2B5EF4-FFF2-40B4-BE49-F238E27FC236}">
                      <a16:creationId xmlns:a16="http://schemas.microsoft.com/office/drawing/2014/main" id="{894F085E-B725-471A-87D1-E212D8D2BA05}"/>
                    </a:ext>
                  </a:extLst>
                </p:cNvPr>
                <p:cNvSpPr/>
                <p:nvPr/>
              </p:nvSpPr>
              <p:spPr>
                <a:xfrm>
                  <a:off x="2203170" y="1190284"/>
                  <a:ext cx="217123" cy="217123"/>
                </a:xfrm>
                <a:custGeom>
                  <a:avLst/>
                  <a:gdLst>
                    <a:gd name="connsiteX0" fmla="*/ 217124 w 217123"/>
                    <a:gd name="connsiteY0" fmla="*/ 108562 h 217123"/>
                    <a:gd name="connsiteX1" fmla="*/ 108562 w 217123"/>
                    <a:gd name="connsiteY1" fmla="*/ 217124 h 217123"/>
                    <a:gd name="connsiteX2" fmla="*/ 0 w 217123"/>
                    <a:gd name="connsiteY2" fmla="*/ 108562 h 217123"/>
                    <a:gd name="connsiteX3" fmla="*/ 108562 w 217123"/>
                    <a:gd name="connsiteY3" fmla="*/ 0 h 217123"/>
                    <a:gd name="connsiteX4" fmla="*/ 217124 w 217123"/>
                    <a:gd name="connsiteY4" fmla="*/ 108562 h 2171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7123" h="217123">
                      <a:moveTo>
                        <a:pt x="217124" y="108562"/>
                      </a:moveTo>
                      <a:cubicBezTo>
                        <a:pt x="217124" y="168519"/>
                        <a:pt x="168519" y="217124"/>
                        <a:pt x="108562" y="217124"/>
                      </a:cubicBezTo>
                      <a:cubicBezTo>
                        <a:pt x="48605" y="217124"/>
                        <a:pt x="0" y="168519"/>
                        <a:pt x="0" y="108562"/>
                      </a:cubicBezTo>
                      <a:cubicBezTo>
                        <a:pt x="0" y="48605"/>
                        <a:pt x="48605" y="0"/>
                        <a:pt x="108562" y="0"/>
                      </a:cubicBezTo>
                      <a:cubicBezTo>
                        <a:pt x="168519" y="0"/>
                        <a:pt x="217124" y="48605"/>
                        <a:pt x="217124" y="108562"/>
                      </a:cubicBezTo>
                      <a:close/>
                    </a:path>
                  </a:pathLst>
                </a:custGeom>
                <a:solidFill>
                  <a:srgbClr val="FFFFFF"/>
                </a:solidFill>
                <a:ln w="1036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75" name="Forme libre : forme 74">
                  <a:extLst>
                    <a:ext uri="{FF2B5EF4-FFF2-40B4-BE49-F238E27FC236}">
                      <a16:creationId xmlns:a16="http://schemas.microsoft.com/office/drawing/2014/main" id="{EDE99DF9-B7D5-4C2A-AA32-05A4280FE586}"/>
                    </a:ext>
                  </a:extLst>
                </p:cNvPr>
                <p:cNvSpPr/>
                <p:nvPr/>
              </p:nvSpPr>
              <p:spPr>
                <a:xfrm>
                  <a:off x="1668151" y="1250227"/>
                  <a:ext cx="217123" cy="217123"/>
                </a:xfrm>
                <a:custGeom>
                  <a:avLst/>
                  <a:gdLst>
                    <a:gd name="connsiteX0" fmla="*/ 217124 w 217123"/>
                    <a:gd name="connsiteY0" fmla="*/ 108562 h 217123"/>
                    <a:gd name="connsiteX1" fmla="*/ 108562 w 217123"/>
                    <a:gd name="connsiteY1" fmla="*/ 217124 h 217123"/>
                    <a:gd name="connsiteX2" fmla="*/ 0 w 217123"/>
                    <a:gd name="connsiteY2" fmla="*/ 108562 h 217123"/>
                    <a:gd name="connsiteX3" fmla="*/ 108562 w 217123"/>
                    <a:gd name="connsiteY3" fmla="*/ 0 h 217123"/>
                    <a:gd name="connsiteX4" fmla="*/ 217124 w 217123"/>
                    <a:gd name="connsiteY4" fmla="*/ 108562 h 2171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7123" h="217123">
                      <a:moveTo>
                        <a:pt x="217124" y="108562"/>
                      </a:moveTo>
                      <a:cubicBezTo>
                        <a:pt x="217124" y="168519"/>
                        <a:pt x="168519" y="217124"/>
                        <a:pt x="108562" y="217124"/>
                      </a:cubicBezTo>
                      <a:cubicBezTo>
                        <a:pt x="48605" y="217124"/>
                        <a:pt x="0" y="168519"/>
                        <a:pt x="0" y="108562"/>
                      </a:cubicBezTo>
                      <a:cubicBezTo>
                        <a:pt x="0" y="48605"/>
                        <a:pt x="48605" y="0"/>
                        <a:pt x="108562" y="0"/>
                      </a:cubicBezTo>
                      <a:cubicBezTo>
                        <a:pt x="168519" y="0"/>
                        <a:pt x="217124" y="48605"/>
                        <a:pt x="217124" y="108562"/>
                      </a:cubicBezTo>
                      <a:close/>
                    </a:path>
                  </a:pathLst>
                </a:custGeom>
                <a:solidFill>
                  <a:srgbClr val="FFFFFF"/>
                </a:solidFill>
                <a:ln w="1036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76" name="Forme libre : forme 75">
                  <a:extLst>
                    <a:ext uri="{FF2B5EF4-FFF2-40B4-BE49-F238E27FC236}">
                      <a16:creationId xmlns:a16="http://schemas.microsoft.com/office/drawing/2014/main" id="{14EC31F9-37D9-4827-81BA-B36F674A517D}"/>
                    </a:ext>
                  </a:extLst>
                </p:cNvPr>
                <p:cNvSpPr/>
                <p:nvPr/>
              </p:nvSpPr>
              <p:spPr>
                <a:xfrm>
                  <a:off x="1764870" y="1370009"/>
                  <a:ext cx="138169" cy="138169"/>
                </a:xfrm>
                <a:custGeom>
                  <a:avLst/>
                  <a:gdLst>
                    <a:gd name="connsiteX0" fmla="*/ 138170 w 138169"/>
                    <a:gd name="connsiteY0" fmla="*/ 69085 h 138169"/>
                    <a:gd name="connsiteX1" fmla="*/ 69085 w 138169"/>
                    <a:gd name="connsiteY1" fmla="*/ 138170 h 138169"/>
                    <a:gd name="connsiteX2" fmla="*/ 0 w 138169"/>
                    <a:gd name="connsiteY2" fmla="*/ 69085 h 138169"/>
                    <a:gd name="connsiteX3" fmla="*/ 69085 w 138169"/>
                    <a:gd name="connsiteY3" fmla="*/ 0 h 138169"/>
                    <a:gd name="connsiteX4" fmla="*/ 138170 w 138169"/>
                    <a:gd name="connsiteY4" fmla="*/ 69085 h 1381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8169" h="138169">
                      <a:moveTo>
                        <a:pt x="138170" y="69085"/>
                      </a:moveTo>
                      <a:cubicBezTo>
                        <a:pt x="138170" y="107239"/>
                        <a:pt x="107239" y="138170"/>
                        <a:pt x="69085" y="138170"/>
                      </a:cubicBezTo>
                      <a:cubicBezTo>
                        <a:pt x="30930" y="138170"/>
                        <a:pt x="0" y="107239"/>
                        <a:pt x="0" y="69085"/>
                      </a:cubicBezTo>
                      <a:cubicBezTo>
                        <a:pt x="0" y="30930"/>
                        <a:pt x="30930" y="0"/>
                        <a:pt x="69085" y="0"/>
                      </a:cubicBezTo>
                      <a:cubicBezTo>
                        <a:pt x="107239" y="0"/>
                        <a:pt x="138170" y="30930"/>
                        <a:pt x="138170" y="69085"/>
                      </a:cubicBezTo>
                      <a:close/>
                    </a:path>
                  </a:pathLst>
                </a:custGeom>
                <a:solidFill>
                  <a:srgbClr val="1760BF"/>
                </a:solidFill>
                <a:ln w="1036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77" name="Forme libre : forme 76">
                  <a:extLst>
                    <a:ext uri="{FF2B5EF4-FFF2-40B4-BE49-F238E27FC236}">
                      <a16:creationId xmlns:a16="http://schemas.microsoft.com/office/drawing/2014/main" id="{73AC4069-9AE9-4162-BECC-3D7EB95425E1}"/>
                    </a:ext>
                  </a:extLst>
                </p:cNvPr>
                <p:cNvSpPr/>
                <p:nvPr/>
              </p:nvSpPr>
              <p:spPr>
                <a:xfrm>
                  <a:off x="2299889" y="1310170"/>
                  <a:ext cx="138169" cy="138169"/>
                </a:xfrm>
                <a:custGeom>
                  <a:avLst/>
                  <a:gdLst>
                    <a:gd name="connsiteX0" fmla="*/ 138170 w 138169"/>
                    <a:gd name="connsiteY0" fmla="*/ 69085 h 138169"/>
                    <a:gd name="connsiteX1" fmla="*/ 69085 w 138169"/>
                    <a:gd name="connsiteY1" fmla="*/ 138170 h 138169"/>
                    <a:gd name="connsiteX2" fmla="*/ 0 w 138169"/>
                    <a:gd name="connsiteY2" fmla="*/ 69085 h 138169"/>
                    <a:gd name="connsiteX3" fmla="*/ 69085 w 138169"/>
                    <a:gd name="connsiteY3" fmla="*/ 0 h 138169"/>
                    <a:gd name="connsiteX4" fmla="*/ 138170 w 138169"/>
                    <a:gd name="connsiteY4" fmla="*/ 69085 h 1381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8169" h="138169">
                      <a:moveTo>
                        <a:pt x="138170" y="69085"/>
                      </a:moveTo>
                      <a:cubicBezTo>
                        <a:pt x="138170" y="107239"/>
                        <a:pt x="107239" y="138170"/>
                        <a:pt x="69085" y="138170"/>
                      </a:cubicBezTo>
                      <a:cubicBezTo>
                        <a:pt x="30930" y="138170"/>
                        <a:pt x="0" y="107239"/>
                        <a:pt x="0" y="69085"/>
                      </a:cubicBezTo>
                      <a:cubicBezTo>
                        <a:pt x="0" y="30930"/>
                        <a:pt x="30930" y="0"/>
                        <a:pt x="69085" y="0"/>
                      </a:cubicBezTo>
                      <a:cubicBezTo>
                        <a:pt x="107240" y="0"/>
                        <a:pt x="138170" y="30930"/>
                        <a:pt x="138170" y="69085"/>
                      </a:cubicBezTo>
                      <a:close/>
                    </a:path>
                  </a:pathLst>
                </a:custGeom>
                <a:solidFill>
                  <a:srgbClr val="1760BF"/>
                </a:solidFill>
                <a:ln w="1036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78" name="Forme libre : forme 77">
                  <a:extLst>
                    <a:ext uri="{FF2B5EF4-FFF2-40B4-BE49-F238E27FC236}">
                      <a16:creationId xmlns:a16="http://schemas.microsoft.com/office/drawing/2014/main" id="{5BED5625-E55C-4E95-AB82-4565841C4818}"/>
                    </a:ext>
                  </a:extLst>
                </p:cNvPr>
                <p:cNvSpPr/>
                <p:nvPr/>
              </p:nvSpPr>
              <p:spPr>
                <a:xfrm>
                  <a:off x="1821321" y="3216186"/>
                  <a:ext cx="615888" cy="2219859"/>
                </a:xfrm>
                <a:custGeom>
                  <a:avLst/>
                  <a:gdLst>
                    <a:gd name="connsiteX0" fmla="*/ 72499 w 615888"/>
                    <a:gd name="connsiteY0" fmla="*/ -60 h 2219859"/>
                    <a:gd name="connsiteX1" fmla="*/ 1025 w 615888"/>
                    <a:gd name="connsiteY1" fmla="*/ 368324 h 2219859"/>
                    <a:gd name="connsiteX2" fmla="*/ 113950 w 615888"/>
                    <a:gd name="connsiteY2" fmla="*/ 769120 h 2219859"/>
                    <a:gd name="connsiteX3" fmla="*/ 199138 w 615888"/>
                    <a:gd name="connsiteY3" fmla="*/ 2219800 h 2219859"/>
                    <a:gd name="connsiteX4" fmla="*/ 422495 w 615888"/>
                    <a:gd name="connsiteY4" fmla="*/ 2219800 h 2219859"/>
                    <a:gd name="connsiteX5" fmla="*/ 579157 w 615888"/>
                    <a:gd name="connsiteY5" fmla="*/ 432942 h 2219859"/>
                    <a:gd name="connsiteX6" fmla="*/ 597545 w 615888"/>
                    <a:gd name="connsiteY6" fmla="*/ 11991 h 22198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15888" h="2219859">
                      <a:moveTo>
                        <a:pt x="72499" y="-60"/>
                      </a:moveTo>
                      <a:cubicBezTo>
                        <a:pt x="35620" y="108191"/>
                        <a:pt x="-10610" y="230050"/>
                        <a:pt x="1025" y="368324"/>
                      </a:cubicBezTo>
                      <a:cubicBezTo>
                        <a:pt x="12660" y="506598"/>
                        <a:pt x="14842" y="571112"/>
                        <a:pt x="113950" y="769120"/>
                      </a:cubicBezTo>
                      <a:cubicBezTo>
                        <a:pt x="213059" y="967129"/>
                        <a:pt x="401821" y="1834898"/>
                        <a:pt x="199138" y="2219800"/>
                      </a:cubicBezTo>
                      <a:lnTo>
                        <a:pt x="422495" y="2219800"/>
                      </a:lnTo>
                      <a:cubicBezTo>
                        <a:pt x="523889" y="2017116"/>
                        <a:pt x="688134" y="1228509"/>
                        <a:pt x="579157" y="432942"/>
                      </a:cubicBezTo>
                      <a:lnTo>
                        <a:pt x="597545" y="11991"/>
                      </a:lnTo>
                      <a:close/>
                    </a:path>
                  </a:pathLst>
                </a:custGeom>
                <a:solidFill>
                  <a:srgbClr val="313759"/>
                </a:solidFill>
                <a:ln w="1036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79" name="Forme libre : forme 78">
                  <a:extLst>
                    <a:ext uri="{FF2B5EF4-FFF2-40B4-BE49-F238E27FC236}">
                      <a16:creationId xmlns:a16="http://schemas.microsoft.com/office/drawing/2014/main" id="{084924E9-C1CF-4311-8698-4A66ABAB9927}"/>
                    </a:ext>
                  </a:extLst>
                </p:cNvPr>
                <p:cNvSpPr/>
                <p:nvPr/>
              </p:nvSpPr>
              <p:spPr>
                <a:xfrm>
                  <a:off x="1547267" y="3269792"/>
                  <a:ext cx="627934" cy="2219858"/>
                </a:xfrm>
                <a:custGeom>
                  <a:avLst/>
                  <a:gdLst>
                    <a:gd name="connsiteX0" fmla="*/ 72499 w 627934"/>
                    <a:gd name="connsiteY0" fmla="*/ -60 h 2219858"/>
                    <a:gd name="connsiteX1" fmla="*/ 1025 w 627934"/>
                    <a:gd name="connsiteY1" fmla="*/ 368428 h 2219858"/>
                    <a:gd name="connsiteX2" fmla="*/ 113950 w 627934"/>
                    <a:gd name="connsiteY2" fmla="*/ 769224 h 2219858"/>
                    <a:gd name="connsiteX3" fmla="*/ 199138 w 627934"/>
                    <a:gd name="connsiteY3" fmla="*/ 2219799 h 2219858"/>
                    <a:gd name="connsiteX4" fmla="*/ 422495 w 627934"/>
                    <a:gd name="connsiteY4" fmla="*/ 2219799 h 2219858"/>
                    <a:gd name="connsiteX5" fmla="*/ 530745 w 627934"/>
                    <a:gd name="connsiteY5" fmla="*/ 434604 h 2219858"/>
                    <a:gd name="connsiteX6" fmla="*/ 597545 w 627934"/>
                    <a:gd name="connsiteY6" fmla="*/ 11472 h 2219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27934" h="2219858">
                      <a:moveTo>
                        <a:pt x="72499" y="-60"/>
                      </a:moveTo>
                      <a:cubicBezTo>
                        <a:pt x="35620" y="108191"/>
                        <a:pt x="-10610" y="230154"/>
                        <a:pt x="1025" y="368428"/>
                      </a:cubicBezTo>
                      <a:cubicBezTo>
                        <a:pt x="12660" y="506702"/>
                        <a:pt x="14842" y="571112"/>
                        <a:pt x="113950" y="769224"/>
                      </a:cubicBezTo>
                      <a:cubicBezTo>
                        <a:pt x="213059" y="967337"/>
                        <a:pt x="401821" y="1834898"/>
                        <a:pt x="199138" y="2219799"/>
                      </a:cubicBezTo>
                      <a:lnTo>
                        <a:pt x="422495" y="2219799"/>
                      </a:lnTo>
                      <a:cubicBezTo>
                        <a:pt x="523889" y="2017220"/>
                        <a:pt x="758777" y="1314424"/>
                        <a:pt x="530745" y="434604"/>
                      </a:cubicBezTo>
                      <a:lnTo>
                        <a:pt x="597545" y="11472"/>
                      </a:lnTo>
                      <a:close/>
                    </a:path>
                  </a:pathLst>
                </a:custGeom>
                <a:solidFill>
                  <a:srgbClr val="313759"/>
                </a:solidFill>
                <a:ln w="1036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80" name="Forme libre : forme 79">
                  <a:extLst>
                    <a:ext uri="{FF2B5EF4-FFF2-40B4-BE49-F238E27FC236}">
                      <a16:creationId xmlns:a16="http://schemas.microsoft.com/office/drawing/2014/main" id="{8886FD04-308B-4DA2-A1A8-BE7F72CD59D8}"/>
                    </a:ext>
                  </a:extLst>
                </p:cNvPr>
                <p:cNvSpPr/>
                <p:nvPr/>
              </p:nvSpPr>
              <p:spPr>
                <a:xfrm>
                  <a:off x="1318364" y="2074042"/>
                  <a:ext cx="1276356" cy="1293651"/>
                </a:xfrm>
                <a:custGeom>
                  <a:avLst/>
                  <a:gdLst>
                    <a:gd name="connsiteX0" fmla="*/ 407263 w 1276356"/>
                    <a:gd name="connsiteY0" fmla="*/ 39843 h 1293651"/>
                    <a:gd name="connsiteX1" fmla="*/ -805 w 1276356"/>
                    <a:gd name="connsiteY1" fmla="*/ 307041 h 1293651"/>
                    <a:gd name="connsiteX2" fmla="*/ 203229 w 1276356"/>
                    <a:gd name="connsiteY2" fmla="*/ 484376 h 1293651"/>
                    <a:gd name="connsiteX3" fmla="*/ 305973 w 1276356"/>
                    <a:gd name="connsiteY3" fmla="*/ 401266 h 1293651"/>
                    <a:gd name="connsiteX4" fmla="*/ 301402 w 1276356"/>
                    <a:gd name="connsiteY4" fmla="*/ 1195691 h 1293651"/>
                    <a:gd name="connsiteX5" fmla="*/ 1100502 w 1276356"/>
                    <a:gd name="connsiteY5" fmla="*/ 1158915 h 1293651"/>
                    <a:gd name="connsiteX6" fmla="*/ 1061336 w 1276356"/>
                    <a:gd name="connsiteY6" fmla="*/ 666594 h 1293651"/>
                    <a:gd name="connsiteX7" fmla="*/ 1155769 w 1276356"/>
                    <a:gd name="connsiteY7" fmla="*/ 398877 h 1293651"/>
                    <a:gd name="connsiteX8" fmla="*/ 1275551 w 1276356"/>
                    <a:gd name="connsiteY8" fmla="*/ 332077 h 1293651"/>
                    <a:gd name="connsiteX9" fmla="*/ 980720 w 1276356"/>
                    <a:gd name="connsiteY9" fmla="*/ 366 h 1293651"/>
                    <a:gd name="connsiteX10" fmla="*/ 619193 w 1276356"/>
                    <a:gd name="connsiteY10" fmla="*/ 74126 h 1293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76356" h="1293651">
                      <a:moveTo>
                        <a:pt x="407263" y="39843"/>
                      </a:moveTo>
                      <a:cubicBezTo>
                        <a:pt x="322076" y="42129"/>
                        <a:pt x="125522" y="81398"/>
                        <a:pt x="-805" y="307041"/>
                      </a:cubicBezTo>
                      <a:cubicBezTo>
                        <a:pt x="36490" y="350777"/>
                        <a:pt x="135079" y="452483"/>
                        <a:pt x="203229" y="484376"/>
                      </a:cubicBezTo>
                      <a:lnTo>
                        <a:pt x="305973" y="401266"/>
                      </a:lnTo>
                      <a:cubicBezTo>
                        <a:pt x="342853" y="470559"/>
                        <a:pt x="453493" y="811308"/>
                        <a:pt x="301402" y="1195691"/>
                      </a:cubicBezTo>
                      <a:cubicBezTo>
                        <a:pt x="347424" y="1241817"/>
                        <a:pt x="683707" y="1409906"/>
                        <a:pt x="1100502" y="1158915"/>
                      </a:cubicBezTo>
                      <a:cubicBezTo>
                        <a:pt x="1100502" y="1158915"/>
                        <a:pt x="1022275" y="745444"/>
                        <a:pt x="1061336" y="666594"/>
                      </a:cubicBezTo>
                      <a:cubicBezTo>
                        <a:pt x="1100398" y="587743"/>
                        <a:pt x="1192650" y="472533"/>
                        <a:pt x="1155769" y="398877"/>
                      </a:cubicBezTo>
                      <a:lnTo>
                        <a:pt x="1275551" y="332077"/>
                      </a:lnTo>
                      <a:cubicBezTo>
                        <a:pt x="1245632" y="256032"/>
                        <a:pt x="1160444" y="7326"/>
                        <a:pt x="980720" y="366"/>
                      </a:cubicBezTo>
                      <a:cubicBezTo>
                        <a:pt x="800995" y="-6594"/>
                        <a:pt x="619193" y="74126"/>
                        <a:pt x="619193" y="74126"/>
                      </a:cubicBezTo>
                      <a:close/>
                    </a:path>
                  </a:pathLst>
                </a:custGeom>
                <a:solidFill>
                  <a:srgbClr val="00AAD3"/>
                </a:solidFill>
                <a:ln w="1036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81" name="Forme libre : forme 80">
                  <a:extLst>
                    <a:ext uri="{FF2B5EF4-FFF2-40B4-BE49-F238E27FC236}">
                      <a16:creationId xmlns:a16="http://schemas.microsoft.com/office/drawing/2014/main" id="{0CFA8544-A9E4-4C9D-B8EB-D70F5653305C}"/>
                    </a:ext>
                  </a:extLst>
                </p:cNvPr>
                <p:cNvSpPr/>
                <p:nvPr/>
              </p:nvSpPr>
              <p:spPr>
                <a:xfrm>
                  <a:off x="1318722" y="815044"/>
                  <a:ext cx="1304002" cy="1474035"/>
                </a:xfrm>
                <a:custGeom>
                  <a:avLst/>
                  <a:gdLst>
                    <a:gd name="connsiteX0" fmla="*/ 1259091 w 1304002"/>
                    <a:gd name="connsiteY0" fmla="*/ 640196 h 1474035"/>
                    <a:gd name="connsiteX1" fmla="*/ 856010 w 1304002"/>
                    <a:gd name="connsiteY1" fmla="*/ -60 h 1474035"/>
                    <a:gd name="connsiteX2" fmla="*/ 614264 w 1304002"/>
                    <a:gd name="connsiteY2" fmla="*/ -60 h 1474035"/>
                    <a:gd name="connsiteX3" fmla="*/ 188327 w 1304002"/>
                    <a:gd name="connsiteY3" fmla="*/ 232544 h 1474035"/>
                    <a:gd name="connsiteX4" fmla="*/ 151863 w 1304002"/>
                    <a:gd name="connsiteY4" fmla="*/ 647053 h 1474035"/>
                    <a:gd name="connsiteX5" fmla="*/ 6421 w 1304002"/>
                    <a:gd name="connsiteY5" fmla="*/ 764549 h 1474035"/>
                    <a:gd name="connsiteX6" fmla="*/ 199859 w 1304002"/>
                    <a:gd name="connsiteY6" fmla="*/ 854412 h 1474035"/>
                    <a:gd name="connsiteX7" fmla="*/ 623614 w 1304002"/>
                    <a:gd name="connsiteY7" fmla="*/ 1091586 h 1474035"/>
                    <a:gd name="connsiteX8" fmla="*/ 628289 w 1304002"/>
                    <a:gd name="connsiteY8" fmla="*/ 1287309 h 1474035"/>
                    <a:gd name="connsiteX9" fmla="*/ 407113 w 1304002"/>
                    <a:gd name="connsiteY9" fmla="*/ 1298841 h 1474035"/>
                    <a:gd name="connsiteX10" fmla="*/ 692699 w 1304002"/>
                    <a:gd name="connsiteY10" fmla="*/ 1473890 h 1474035"/>
                    <a:gd name="connsiteX11" fmla="*/ 980362 w 1304002"/>
                    <a:gd name="connsiteY11" fmla="*/ 1259987 h 1474035"/>
                    <a:gd name="connsiteX12" fmla="*/ 855698 w 1304002"/>
                    <a:gd name="connsiteY12" fmla="*/ 1259987 h 1474035"/>
                    <a:gd name="connsiteX13" fmla="*/ 855698 w 1304002"/>
                    <a:gd name="connsiteY13" fmla="*/ 1072990 h 1474035"/>
                    <a:gd name="connsiteX14" fmla="*/ 1190421 w 1304002"/>
                    <a:gd name="connsiteY14" fmla="*/ 831141 h 1474035"/>
                    <a:gd name="connsiteX15" fmla="*/ 1293374 w 1304002"/>
                    <a:gd name="connsiteY15" fmla="*/ 734422 h 1474035"/>
                    <a:gd name="connsiteX16" fmla="*/ 1259091 w 1304002"/>
                    <a:gd name="connsiteY16" fmla="*/ 640196 h 1474035"/>
                    <a:gd name="connsiteX17" fmla="*/ 457187 w 1304002"/>
                    <a:gd name="connsiteY17" fmla="*/ 652247 h 1474035"/>
                    <a:gd name="connsiteX18" fmla="*/ 348625 w 1304002"/>
                    <a:gd name="connsiteY18" fmla="*/ 543685 h 1474035"/>
                    <a:gd name="connsiteX19" fmla="*/ 457187 w 1304002"/>
                    <a:gd name="connsiteY19" fmla="*/ 435123 h 1474035"/>
                    <a:gd name="connsiteX20" fmla="*/ 565749 w 1304002"/>
                    <a:gd name="connsiteY20" fmla="*/ 543685 h 1474035"/>
                    <a:gd name="connsiteX21" fmla="*/ 457187 w 1304002"/>
                    <a:gd name="connsiteY21" fmla="*/ 652247 h 1474035"/>
                    <a:gd name="connsiteX22" fmla="*/ 992205 w 1304002"/>
                    <a:gd name="connsiteY22" fmla="*/ 592408 h 1474035"/>
                    <a:gd name="connsiteX23" fmla="*/ 883643 w 1304002"/>
                    <a:gd name="connsiteY23" fmla="*/ 483846 h 1474035"/>
                    <a:gd name="connsiteX24" fmla="*/ 992205 w 1304002"/>
                    <a:gd name="connsiteY24" fmla="*/ 375284 h 1474035"/>
                    <a:gd name="connsiteX25" fmla="*/ 1100767 w 1304002"/>
                    <a:gd name="connsiteY25" fmla="*/ 483846 h 1474035"/>
                    <a:gd name="connsiteX26" fmla="*/ 992205 w 1304002"/>
                    <a:gd name="connsiteY26" fmla="*/ 592408 h 14740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304002" h="1474035">
                      <a:moveTo>
                        <a:pt x="1259091" y="640196"/>
                      </a:moveTo>
                      <a:cubicBezTo>
                        <a:pt x="1293685" y="207195"/>
                        <a:pt x="998854" y="39106"/>
                        <a:pt x="856010" y="-60"/>
                      </a:cubicBezTo>
                      <a:lnTo>
                        <a:pt x="614264" y="-60"/>
                      </a:lnTo>
                      <a:lnTo>
                        <a:pt x="188327" y="232544"/>
                      </a:lnTo>
                      <a:lnTo>
                        <a:pt x="151863" y="647053"/>
                      </a:lnTo>
                      <a:cubicBezTo>
                        <a:pt x="80388" y="575683"/>
                        <a:pt x="-30147" y="630950"/>
                        <a:pt x="6421" y="764549"/>
                      </a:cubicBezTo>
                      <a:cubicBezTo>
                        <a:pt x="42989" y="898148"/>
                        <a:pt x="126203" y="884331"/>
                        <a:pt x="199859" y="854412"/>
                      </a:cubicBezTo>
                      <a:cubicBezTo>
                        <a:pt x="315070" y="1103117"/>
                        <a:pt x="540712" y="1100832"/>
                        <a:pt x="623614" y="1091586"/>
                      </a:cubicBezTo>
                      <a:lnTo>
                        <a:pt x="628289" y="1287309"/>
                      </a:lnTo>
                      <a:lnTo>
                        <a:pt x="407113" y="1298841"/>
                      </a:lnTo>
                      <a:cubicBezTo>
                        <a:pt x="407113" y="1298841"/>
                        <a:pt x="511000" y="1478461"/>
                        <a:pt x="692699" y="1473890"/>
                      </a:cubicBezTo>
                      <a:cubicBezTo>
                        <a:pt x="874397" y="1469319"/>
                        <a:pt x="932054" y="1361069"/>
                        <a:pt x="980362" y="1259987"/>
                      </a:cubicBezTo>
                      <a:lnTo>
                        <a:pt x="855698" y="1259987"/>
                      </a:lnTo>
                      <a:lnTo>
                        <a:pt x="855698" y="1072990"/>
                      </a:lnTo>
                      <a:cubicBezTo>
                        <a:pt x="1051524" y="1054498"/>
                        <a:pt x="1162060" y="902511"/>
                        <a:pt x="1190421" y="831141"/>
                      </a:cubicBezTo>
                      <a:cubicBezTo>
                        <a:pt x="1237171" y="821895"/>
                        <a:pt x="1279557" y="778158"/>
                        <a:pt x="1293374" y="734422"/>
                      </a:cubicBezTo>
                      <a:cubicBezTo>
                        <a:pt x="1307191" y="690686"/>
                        <a:pt x="1314359" y="587214"/>
                        <a:pt x="1259091" y="640196"/>
                      </a:cubicBezTo>
                      <a:close/>
                      <a:moveTo>
                        <a:pt x="457187" y="652247"/>
                      </a:moveTo>
                      <a:cubicBezTo>
                        <a:pt x="397234" y="652247"/>
                        <a:pt x="348625" y="603639"/>
                        <a:pt x="348625" y="543685"/>
                      </a:cubicBezTo>
                      <a:cubicBezTo>
                        <a:pt x="348625" y="483732"/>
                        <a:pt x="397234" y="435123"/>
                        <a:pt x="457187" y="435123"/>
                      </a:cubicBezTo>
                      <a:cubicBezTo>
                        <a:pt x="517140" y="435123"/>
                        <a:pt x="565749" y="483732"/>
                        <a:pt x="565749" y="543685"/>
                      </a:cubicBezTo>
                      <a:cubicBezTo>
                        <a:pt x="565749" y="603639"/>
                        <a:pt x="517140" y="652247"/>
                        <a:pt x="457187" y="652247"/>
                      </a:cubicBezTo>
                      <a:close/>
                      <a:moveTo>
                        <a:pt x="992205" y="592408"/>
                      </a:moveTo>
                      <a:cubicBezTo>
                        <a:pt x="932252" y="592408"/>
                        <a:pt x="883643" y="543800"/>
                        <a:pt x="883643" y="483846"/>
                      </a:cubicBezTo>
                      <a:cubicBezTo>
                        <a:pt x="883643" y="423893"/>
                        <a:pt x="932252" y="375284"/>
                        <a:pt x="992205" y="375284"/>
                      </a:cubicBezTo>
                      <a:cubicBezTo>
                        <a:pt x="1052159" y="375284"/>
                        <a:pt x="1100767" y="423893"/>
                        <a:pt x="1100767" y="483846"/>
                      </a:cubicBezTo>
                      <a:cubicBezTo>
                        <a:pt x="1100767" y="543800"/>
                        <a:pt x="1052159" y="592408"/>
                        <a:pt x="992205" y="592408"/>
                      </a:cubicBezTo>
                      <a:close/>
                    </a:path>
                  </a:pathLst>
                </a:custGeom>
                <a:solidFill>
                  <a:srgbClr val="D19D82"/>
                </a:solidFill>
                <a:ln w="1036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dirty="0">
                    <a:ln>
                      <a:noFill/>
                    </a:ln>
                    <a:solidFill>
                      <a:prstClr val="black"/>
                    </a:solidFill>
                    <a:effectLst/>
                    <a:uLnTx/>
                    <a:uFillTx/>
                    <a:latin typeface="Trebuchet MS"/>
                    <a:ea typeface="+mn-ea"/>
                    <a:cs typeface="+mn-cs"/>
                  </a:endParaRPr>
                </a:p>
              </p:txBody>
            </p:sp>
            <p:sp>
              <p:nvSpPr>
                <p:cNvPr id="82" name="Forme libre : forme 81">
                  <a:extLst>
                    <a:ext uri="{FF2B5EF4-FFF2-40B4-BE49-F238E27FC236}">
                      <a16:creationId xmlns:a16="http://schemas.microsoft.com/office/drawing/2014/main" id="{AE63782F-49F4-467F-853D-E7F99C3A6B15}"/>
                    </a:ext>
                  </a:extLst>
                </p:cNvPr>
                <p:cNvSpPr/>
                <p:nvPr/>
              </p:nvSpPr>
              <p:spPr>
                <a:xfrm>
                  <a:off x="2070714" y="3549432"/>
                  <a:ext cx="109009" cy="1529034"/>
                </a:xfrm>
                <a:custGeom>
                  <a:avLst/>
                  <a:gdLst>
                    <a:gd name="connsiteX0" fmla="*/ 11246 w 109009"/>
                    <a:gd name="connsiteY0" fmla="*/ 75906 h 1529034"/>
                    <a:gd name="connsiteX1" fmla="*/ -805 w 109009"/>
                    <a:gd name="connsiteY1" fmla="*/ 154029 h 1529034"/>
                    <a:gd name="connsiteX2" fmla="*/ -805 w 109009"/>
                    <a:gd name="connsiteY2" fmla="*/ 155796 h 1529034"/>
                    <a:gd name="connsiteX3" fmla="*/ -285 w 109009"/>
                    <a:gd name="connsiteY3" fmla="*/ 157665 h 1529034"/>
                    <a:gd name="connsiteX4" fmla="*/ 68488 w 109009"/>
                    <a:gd name="connsiteY4" fmla="*/ 491974 h 1529034"/>
                    <a:gd name="connsiteX5" fmla="*/ 97784 w 109009"/>
                    <a:gd name="connsiteY5" fmla="*/ 832827 h 1529034"/>
                    <a:gd name="connsiteX6" fmla="*/ 98823 w 109009"/>
                    <a:gd name="connsiteY6" fmla="*/ 1003929 h 1529034"/>
                    <a:gd name="connsiteX7" fmla="*/ 94875 w 109009"/>
                    <a:gd name="connsiteY7" fmla="*/ 1089429 h 1529034"/>
                    <a:gd name="connsiteX8" fmla="*/ 92798 w 109009"/>
                    <a:gd name="connsiteY8" fmla="*/ 1132230 h 1529034"/>
                    <a:gd name="connsiteX9" fmla="*/ 88746 w 109009"/>
                    <a:gd name="connsiteY9" fmla="*/ 1174824 h 1529034"/>
                    <a:gd name="connsiteX10" fmla="*/ 80746 w 109009"/>
                    <a:gd name="connsiteY10" fmla="*/ 1260115 h 1529034"/>
                    <a:gd name="connsiteX11" fmla="*/ 68696 w 109009"/>
                    <a:gd name="connsiteY11" fmla="*/ 1344887 h 1529034"/>
                    <a:gd name="connsiteX12" fmla="*/ 62566 w 109009"/>
                    <a:gd name="connsiteY12" fmla="*/ 1387273 h 1529034"/>
                    <a:gd name="connsiteX13" fmla="*/ 54567 w 109009"/>
                    <a:gd name="connsiteY13" fmla="*/ 1429347 h 1529034"/>
                    <a:gd name="connsiteX14" fmla="*/ 37945 w 109009"/>
                    <a:gd name="connsiteY14" fmla="*/ 1513392 h 1529034"/>
                    <a:gd name="connsiteX15" fmla="*/ 40023 w 109009"/>
                    <a:gd name="connsiteY15" fmla="*/ 1513392 h 1529034"/>
                    <a:gd name="connsiteX16" fmla="*/ 57476 w 109009"/>
                    <a:gd name="connsiteY16" fmla="*/ 1429451 h 1529034"/>
                    <a:gd name="connsiteX17" fmla="*/ 65891 w 109009"/>
                    <a:gd name="connsiteY17" fmla="*/ 1387896 h 1529034"/>
                    <a:gd name="connsiteX18" fmla="*/ 72436 w 109009"/>
                    <a:gd name="connsiteY18" fmla="*/ 1345510 h 1529034"/>
                    <a:gd name="connsiteX19" fmla="*/ 85525 w 109009"/>
                    <a:gd name="connsiteY19" fmla="*/ 1260738 h 1529034"/>
                    <a:gd name="connsiteX20" fmla="*/ 94460 w 109009"/>
                    <a:gd name="connsiteY20" fmla="*/ 1175343 h 1529034"/>
                    <a:gd name="connsiteX21" fmla="*/ 98927 w 109009"/>
                    <a:gd name="connsiteY21" fmla="*/ 1132749 h 1529034"/>
                    <a:gd name="connsiteX22" fmla="*/ 101420 w 109009"/>
                    <a:gd name="connsiteY22" fmla="*/ 1089844 h 1529034"/>
                    <a:gd name="connsiteX23" fmla="*/ 106407 w 109009"/>
                    <a:gd name="connsiteY23" fmla="*/ 1004241 h 1529034"/>
                    <a:gd name="connsiteX24" fmla="*/ 107238 w 109009"/>
                    <a:gd name="connsiteY24" fmla="*/ 832516 h 1529034"/>
                    <a:gd name="connsiteX25" fmla="*/ 81578 w 109009"/>
                    <a:gd name="connsiteY25" fmla="*/ 490208 h 1529034"/>
                    <a:gd name="connsiteX26" fmla="*/ 15402 w 109009"/>
                    <a:gd name="connsiteY26" fmla="*/ 152887 h 1529034"/>
                    <a:gd name="connsiteX27" fmla="*/ 15402 w 109009"/>
                    <a:gd name="connsiteY27" fmla="*/ 156523 h 1529034"/>
                    <a:gd name="connsiteX28" fmla="*/ 28076 w 109009"/>
                    <a:gd name="connsiteY28" fmla="*/ 78504 h 1529034"/>
                    <a:gd name="connsiteX29" fmla="*/ 33374 w 109009"/>
                    <a:gd name="connsiteY29" fmla="*/ 43805 h 1529034"/>
                    <a:gd name="connsiteX30" fmla="*/ 29011 w 109009"/>
                    <a:gd name="connsiteY30" fmla="*/ 49935 h 1529034"/>
                    <a:gd name="connsiteX31" fmla="*/ 21219 w 109009"/>
                    <a:gd name="connsiteY31" fmla="*/ 35182 h 1529034"/>
                    <a:gd name="connsiteX32" fmla="*/ 17583 w 109009"/>
                    <a:gd name="connsiteY32" fmla="*/ 37052 h 1529034"/>
                    <a:gd name="connsiteX33" fmla="*/ 16856 w 109009"/>
                    <a:gd name="connsiteY33" fmla="*/ 41208 h 1529034"/>
                    <a:gd name="connsiteX34" fmla="*/ 11246 w 109009"/>
                    <a:gd name="connsiteY34" fmla="*/ 75906 h 1529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09009" h="1529034">
                      <a:moveTo>
                        <a:pt x="11246" y="75906"/>
                      </a:moveTo>
                      <a:lnTo>
                        <a:pt x="-805" y="154029"/>
                      </a:lnTo>
                      <a:lnTo>
                        <a:pt x="-805" y="155796"/>
                      </a:lnTo>
                      <a:lnTo>
                        <a:pt x="-285" y="157665"/>
                      </a:lnTo>
                      <a:cubicBezTo>
                        <a:pt x="30101" y="267432"/>
                        <a:pt x="53071" y="379121"/>
                        <a:pt x="68488" y="491974"/>
                      </a:cubicBezTo>
                      <a:cubicBezTo>
                        <a:pt x="84736" y="604941"/>
                        <a:pt x="94522" y="718749"/>
                        <a:pt x="97784" y="832827"/>
                      </a:cubicBezTo>
                      <a:cubicBezTo>
                        <a:pt x="100589" y="889861"/>
                        <a:pt x="98927" y="947103"/>
                        <a:pt x="98823" y="1003929"/>
                      </a:cubicBezTo>
                      <a:lnTo>
                        <a:pt x="94875" y="1089429"/>
                      </a:lnTo>
                      <a:lnTo>
                        <a:pt x="92798" y="1132230"/>
                      </a:lnTo>
                      <a:lnTo>
                        <a:pt x="88746" y="1174824"/>
                      </a:lnTo>
                      <a:lnTo>
                        <a:pt x="80746" y="1260115"/>
                      </a:lnTo>
                      <a:lnTo>
                        <a:pt x="68696" y="1344887"/>
                      </a:lnTo>
                      <a:lnTo>
                        <a:pt x="62566" y="1387273"/>
                      </a:lnTo>
                      <a:cubicBezTo>
                        <a:pt x="60489" y="1401402"/>
                        <a:pt x="57164" y="1415322"/>
                        <a:pt x="54567" y="1429347"/>
                      </a:cubicBezTo>
                      <a:lnTo>
                        <a:pt x="37945" y="1513392"/>
                      </a:lnTo>
                      <a:cubicBezTo>
                        <a:pt x="33790" y="1534169"/>
                        <a:pt x="35660" y="1534169"/>
                        <a:pt x="40023" y="1513392"/>
                      </a:cubicBezTo>
                      <a:lnTo>
                        <a:pt x="57476" y="1429451"/>
                      </a:lnTo>
                      <a:cubicBezTo>
                        <a:pt x="60281" y="1415426"/>
                        <a:pt x="63709" y="1401505"/>
                        <a:pt x="65891" y="1387896"/>
                      </a:cubicBezTo>
                      <a:lnTo>
                        <a:pt x="72436" y="1345510"/>
                      </a:lnTo>
                      <a:lnTo>
                        <a:pt x="85525" y="1260738"/>
                      </a:lnTo>
                      <a:lnTo>
                        <a:pt x="94460" y="1175343"/>
                      </a:lnTo>
                      <a:lnTo>
                        <a:pt x="98927" y="1132749"/>
                      </a:lnTo>
                      <a:lnTo>
                        <a:pt x="101420" y="1089844"/>
                      </a:lnTo>
                      <a:lnTo>
                        <a:pt x="106407" y="1004241"/>
                      </a:lnTo>
                      <a:cubicBezTo>
                        <a:pt x="107134" y="946999"/>
                        <a:pt x="109523" y="889965"/>
                        <a:pt x="107238" y="832516"/>
                      </a:cubicBezTo>
                      <a:cubicBezTo>
                        <a:pt x="105284" y="718011"/>
                        <a:pt x="96714" y="603725"/>
                        <a:pt x="81578" y="490208"/>
                      </a:cubicBezTo>
                      <a:cubicBezTo>
                        <a:pt x="67179" y="376400"/>
                        <a:pt x="45072" y="263703"/>
                        <a:pt x="15402" y="152887"/>
                      </a:cubicBezTo>
                      <a:lnTo>
                        <a:pt x="15402" y="156523"/>
                      </a:lnTo>
                      <a:lnTo>
                        <a:pt x="28076" y="78504"/>
                      </a:lnTo>
                      <a:cubicBezTo>
                        <a:pt x="30049" y="65933"/>
                        <a:pt x="31816" y="54194"/>
                        <a:pt x="33374" y="43805"/>
                      </a:cubicBezTo>
                      <a:lnTo>
                        <a:pt x="29011" y="49935"/>
                      </a:lnTo>
                      <a:cubicBezTo>
                        <a:pt x="132898" y="-7619"/>
                        <a:pt x="126768" y="-19358"/>
                        <a:pt x="21219" y="35182"/>
                      </a:cubicBezTo>
                      <a:lnTo>
                        <a:pt x="17583" y="37052"/>
                      </a:lnTo>
                      <a:lnTo>
                        <a:pt x="16856" y="41208"/>
                      </a:lnTo>
                      <a:cubicBezTo>
                        <a:pt x="15194" y="51597"/>
                        <a:pt x="13324" y="63128"/>
                        <a:pt x="11246" y="75906"/>
                      </a:cubicBezTo>
                      <a:close/>
                    </a:path>
                  </a:pathLst>
                </a:custGeom>
                <a:solidFill>
                  <a:srgbClr val="FFFFFF"/>
                </a:solidFill>
                <a:ln w="1036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83" name="Forme libre : forme 82">
                  <a:extLst>
                    <a:ext uri="{FF2B5EF4-FFF2-40B4-BE49-F238E27FC236}">
                      <a16:creationId xmlns:a16="http://schemas.microsoft.com/office/drawing/2014/main" id="{75D7D557-56DF-4A10-BC64-2FA9EF75586D}"/>
                    </a:ext>
                  </a:extLst>
                </p:cNvPr>
                <p:cNvSpPr/>
                <p:nvPr/>
              </p:nvSpPr>
              <p:spPr>
                <a:xfrm>
                  <a:off x="2031417" y="1014923"/>
                  <a:ext cx="109795" cy="522907"/>
                </a:xfrm>
                <a:custGeom>
                  <a:avLst/>
                  <a:gdLst>
                    <a:gd name="connsiteX0" fmla="*/ 99058 w 109795"/>
                    <a:gd name="connsiteY0" fmla="*/ 423280 h 522907"/>
                    <a:gd name="connsiteX1" fmla="*/ 56257 w 109795"/>
                    <a:gd name="connsiteY1" fmla="*/ 401360 h 522907"/>
                    <a:gd name="connsiteX2" fmla="*/ 24156 w 109795"/>
                    <a:gd name="connsiteY2" fmla="*/ 408632 h 522907"/>
                    <a:gd name="connsiteX3" fmla="*/ 4105 w 109795"/>
                    <a:gd name="connsiteY3" fmla="*/ 10225 h 522907"/>
                    <a:gd name="connsiteX4" fmla="*/ -778 w 109795"/>
                    <a:gd name="connsiteY4" fmla="*/ 10225 h 522907"/>
                    <a:gd name="connsiteX5" fmla="*/ 9611 w 109795"/>
                    <a:gd name="connsiteY5" fmla="*/ 423177 h 522907"/>
                    <a:gd name="connsiteX6" fmla="*/ 9611 w 109795"/>
                    <a:gd name="connsiteY6" fmla="*/ 436786 h 522907"/>
                    <a:gd name="connsiteX7" fmla="*/ 20727 w 109795"/>
                    <a:gd name="connsiteY7" fmla="*/ 428475 h 522907"/>
                    <a:gd name="connsiteX8" fmla="*/ 55114 w 109795"/>
                    <a:gd name="connsiteY8" fmla="*/ 417047 h 522907"/>
                    <a:gd name="connsiteX9" fmla="*/ 85657 w 109795"/>
                    <a:gd name="connsiteY9" fmla="*/ 432942 h 522907"/>
                    <a:gd name="connsiteX10" fmla="*/ 90332 w 109795"/>
                    <a:gd name="connsiteY10" fmla="*/ 465562 h 522907"/>
                    <a:gd name="connsiteX11" fmla="*/ 68100 w 109795"/>
                    <a:gd name="connsiteY11" fmla="*/ 495274 h 522907"/>
                    <a:gd name="connsiteX12" fmla="*/ 43998 w 109795"/>
                    <a:gd name="connsiteY12" fmla="*/ 520623 h 522907"/>
                    <a:gd name="connsiteX13" fmla="*/ 78696 w 109795"/>
                    <a:gd name="connsiteY13" fmla="*/ 507948 h 522907"/>
                    <a:gd name="connsiteX14" fmla="*/ 106123 w 109795"/>
                    <a:gd name="connsiteY14" fmla="*/ 470861 h 522907"/>
                    <a:gd name="connsiteX15" fmla="*/ 99058 w 109795"/>
                    <a:gd name="connsiteY15" fmla="*/ 423280 h 522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9795" h="522907">
                      <a:moveTo>
                        <a:pt x="99058" y="423280"/>
                      </a:moveTo>
                      <a:cubicBezTo>
                        <a:pt x="88701" y="410045"/>
                        <a:pt x="73056" y="402025"/>
                        <a:pt x="56257" y="401360"/>
                      </a:cubicBezTo>
                      <a:cubicBezTo>
                        <a:pt x="45099" y="400924"/>
                        <a:pt x="34035" y="403428"/>
                        <a:pt x="24156" y="408632"/>
                      </a:cubicBezTo>
                      <a:cubicBezTo>
                        <a:pt x="18026" y="275761"/>
                        <a:pt x="11170" y="142474"/>
                        <a:pt x="4105" y="10225"/>
                      </a:cubicBezTo>
                      <a:cubicBezTo>
                        <a:pt x="3274" y="-3592"/>
                        <a:pt x="-1193" y="-3384"/>
                        <a:pt x="-778" y="10225"/>
                      </a:cubicBezTo>
                      <a:cubicBezTo>
                        <a:pt x="2651" y="147460"/>
                        <a:pt x="6079" y="285422"/>
                        <a:pt x="9611" y="423177"/>
                      </a:cubicBezTo>
                      <a:lnTo>
                        <a:pt x="9611" y="436786"/>
                      </a:lnTo>
                      <a:lnTo>
                        <a:pt x="20727" y="428475"/>
                      </a:lnTo>
                      <a:cubicBezTo>
                        <a:pt x="30482" y="420714"/>
                        <a:pt x="42658" y="416673"/>
                        <a:pt x="55114" y="417047"/>
                      </a:cubicBezTo>
                      <a:cubicBezTo>
                        <a:pt x="67113" y="417681"/>
                        <a:pt x="78250" y="423478"/>
                        <a:pt x="85657" y="432942"/>
                      </a:cubicBezTo>
                      <a:cubicBezTo>
                        <a:pt x="92586" y="442344"/>
                        <a:pt x="94342" y="454592"/>
                        <a:pt x="90332" y="465562"/>
                      </a:cubicBezTo>
                      <a:cubicBezTo>
                        <a:pt x="85761" y="477302"/>
                        <a:pt x="78073" y="487576"/>
                        <a:pt x="68100" y="495274"/>
                      </a:cubicBezTo>
                      <a:cubicBezTo>
                        <a:pt x="51166" y="508883"/>
                        <a:pt x="41817" y="516052"/>
                        <a:pt x="43998" y="520623"/>
                      </a:cubicBezTo>
                      <a:cubicBezTo>
                        <a:pt x="46180" y="525194"/>
                        <a:pt x="58958" y="523531"/>
                        <a:pt x="78696" y="507948"/>
                      </a:cubicBezTo>
                      <a:cubicBezTo>
                        <a:pt x="91059" y="498328"/>
                        <a:pt x="100554" y="485498"/>
                        <a:pt x="106123" y="470861"/>
                      </a:cubicBezTo>
                      <a:cubicBezTo>
                        <a:pt x="111691" y="454800"/>
                        <a:pt x="109052" y="437025"/>
                        <a:pt x="99058" y="423280"/>
                      </a:cubicBezTo>
                      <a:close/>
                    </a:path>
                  </a:pathLst>
                </a:custGeom>
                <a:solidFill>
                  <a:srgbClr val="BF8971"/>
                </a:solidFill>
                <a:ln w="1036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84" name="Forme libre : forme 83">
                  <a:extLst>
                    <a:ext uri="{FF2B5EF4-FFF2-40B4-BE49-F238E27FC236}">
                      <a16:creationId xmlns:a16="http://schemas.microsoft.com/office/drawing/2014/main" id="{867BD613-7C53-4723-9D65-E12A9AEAEC90}"/>
                    </a:ext>
                  </a:extLst>
                </p:cNvPr>
                <p:cNvSpPr/>
                <p:nvPr/>
              </p:nvSpPr>
              <p:spPr>
                <a:xfrm>
                  <a:off x="1800170" y="1634921"/>
                  <a:ext cx="204991" cy="131745"/>
                </a:xfrm>
                <a:custGeom>
                  <a:avLst/>
                  <a:gdLst>
                    <a:gd name="connsiteX0" fmla="*/ -782 w 204991"/>
                    <a:gd name="connsiteY0" fmla="*/ -60 h 131745"/>
                    <a:gd name="connsiteX1" fmla="*/ 204187 w 204991"/>
                    <a:gd name="connsiteY1" fmla="*/ 78271 h 131745"/>
                    <a:gd name="connsiteX2" fmla="*/ -782 w 204991"/>
                    <a:gd name="connsiteY2" fmla="*/ -60 h 131745"/>
                  </a:gdLst>
                  <a:ahLst/>
                  <a:cxnLst>
                    <a:cxn ang="0">
                      <a:pos x="connsiteX0" y="connsiteY0"/>
                    </a:cxn>
                    <a:cxn ang="0">
                      <a:pos x="connsiteX1" y="connsiteY1"/>
                    </a:cxn>
                    <a:cxn ang="0">
                      <a:pos x="connsiteX2" y="connsiteY2"/>
                    </a:cxn>
                  </a:cxnLst>
                  <a:rect l="l" t="t" r="r" b="b"/>
                  <a:pathLst>
                    <a:path w="204991" h="131745">
                      <a:moveTo>
                        <a:pt x="-782" y="-60"/>
                      </a:moveTo>
                      <a:lnTo>
                        <a:pt x="204187" y="78271"/>
                      </a:lnTo>
                      <a:cubicBezTo>
                        <a:pt x="169592" y="149226"/>
                        <a:pt x="-3068" y="172704"/>
                        <a:pt x="-782" y="-60"/>
                      </a:cubicBezTo>
                      <a:close/>
                    </a:path>
                  </a:pathLst>
                </a:custGeom>
                <a:solidFill>
                  <a:srgbClr val="2A314C"/>
                </a:solidFill>
                <a:ln w="1036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85" name="Forme libre : forme 84">
                  <a:extLst>
                    <a:ext uri="{FF2B5EF4-FFF2-40B4-BE49-F238E27FC236}">
                      <a16:creationId xmlns:a16="http://schemas.microsoft.com/office/drawing/2014/main" id="{4DA256B4-F2EF-4E65-8417-0B0039102557}"/>
                    </a:ext>
                  </a:extLst>
                </p:cNvPr>
                <p:cNvSpPr/>
                <p:nvPr/>
              </p:nvSpPr>
              <p:spPr>
                <a:xfrm>
                  <a:off x="2213257" y="996758"/>
                  <a:ext cx="206970" cy="83094"/>
                </a:xfrm>
                <a:custGeom>
                  <a:avLst/>
                  <a:gdLst>
                    <a:gd name="connsiteX0" fmla="*/ 14457 w 206970"/>
                    <a:gd name="connsiteY0" fmla="*/ 2419 h 83094"/>
                    <a:gd name="connsiteX1" fmla="*/ 25988 w 206970"/>
                    <a:gd name="connsiteY1" fmla="*/ 83035 h 83094"/>
                    <a:gd name="connsiteX2" fmla="*/ 205609 w 206970"/>
                    <a:gd name="connsiteY2" fmla="*/ 66933 h 83094"/>
                    <a:gd name="connsiteX3" fmla="*/ 14457 w 206970"/>
                    <a:gd name="connsiteY3" fmla="*/ 2419 h 83094"/>
                  </a:gdLst>
                  <a:ahLst/>
                  <a:cxnLst>
                    <a:cxn ang="0">
                      <a:pos x="connsiteX0" y="connsiteY0"/>
                    </a:cxn>
                    <a:cxn ang="0">
                      <a:pos x="connsiteX1" y="connsiteY1"/>
                    </a:cxn>
                    <a:cxn ang="0">
                      <a:pos x="connsiteX2" y="connsiteY2"/>
                    </a:cxn>
                    <a:cxn ang="0">
                      <a:pos x="connsiteX3" y="connsiteY3"/>
                    </a:cxn>
                  </a:cxnLst>
                  <a:rect l="l" t="t" r="r" b="b"/>
                  <a:pathLst>
                    <a:path w="206970" h="83094">
                      <a:moveTo>
                        <a:pt x="14457" y="2419"/>
                      </a:moveTo>
                      <a:cubicBezTo>
                        <a:pt x="-14736" y="4808"/>
                        <a:pt x="2925" y="83035"/>
                        <a:pt x="25988" y="83035"/>
                      </a:cubicBezTo>
                      <a:cubicBezTo>
                        <a:pt x="49051" y="83035"/>
                        <a:pt x="203323" y="83035"/>
                        <a:pt x="205609" y="66933"/>
                      </a:cubicBezTo>
                      <a:cubicBezTo>
                        <a:pt x="207894" y="50830"/>
                        <a:pt x="212153" y="-13372"/>
                        <a:pt x="14457" y="2419"/>
                      </a:cubicBezTo>
                      <a:close/>
                    </a:path>
                  </a:pathLst>
                </a:custGeom>
                <a:solidFill>
                  <a:srgbClr val="9B4E2C"/>
                </a:solidFill>
                <a:ln w="1036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141" name="Forme libre : forme 140">
                  <a:extLst>
                    <a:ext uri="{FF2B5EF4-FFF2-40B4-BE49-F238E27FC236}">
                      <a16:creationId xmlns:a16="http://schemas.microsoft.com/office/drawing/2014/main" id="{5E1F8B55-A6F4-4195-B397-0992BAF5454C}"/>
                    </a:ext>
                  </a:extLst>
                </p:cNvPr>
                <p:cNvSpPr/>
                <p:nvPr/>
              </p:nvSpPr>
              <p:spPr>
                <a:xfrm>
                  <a:off x="2203274" y="1187876"/>
                  <a:ext cx="247412" cy="176576"/>
                </a:xfrm>
                <a:custGeom>
                  <a:avLst/>
                  <a:gdLst>
                    <a:gd name="connsiteX0" fmla="*/ 212683 w 247412"/>
                    <a:gd name="connsiteY0" fmla="*/ 145817 h 176576"/>
                    <a:gd name="connsiteX1" fmla="*/ 224110 w 247412"/>
                    <a:gd name="connsiteY1" fmla="*/ 144362 h 176576"/>
                    <a:gd name="connsiteX2" fmla="*/ 246238 w 247412"/>
                    <a:gd name="connsiteY2" fmla="*/ 135532 h 176576"/>
                    <a:gd name="connsiteX3" fmla="*/ 246238 w 247412"/>
                    <a:gd name="connsiteY3" fmla="*/ 134493 h 176576"/>
                    <a:gd name="connsiteX4" fmla="*/ 224422 w 247412"/>
                    <a:gd name="connsiteY4" fmla="*/ 137090 h 176576"/>
                    <a:gd name="connsiteX5" fmla="*/ 215488 w 247412"/>
                    <a:gd name="connsiteY5" fmla="*/ 137090 h 176576"/>
                    <a:gd name="connsiteX6" fmla="*/ 217669 w 247412"/>
                    <a:gd name="connsiteY6" fmla="*/ 125455 h 176576"/>
                    <a:gd name="connsiteX7" fmla="*/ 242707 w 247412"/>
                    <a:gd name="connsiteY7" fmla="*/ 117663 h 176576"/>
                    <a:gd name="connsiteX8" fmla="*/ 242187 w 247412"/>
                    <a:gd name="connsiteY8" fmla="*/ 116520 h 176576"/>
                    <a:gd name="connsiteX9" fmla="*/ 218293 w 247412"/>
                    <a:gd name="connsiteY9" fmla="*/ 117456 h 176576"/>
                    <a:gd name="connsiteX10" fmla="*/ 218293 w 247412"/>
                    <a:gd name="connsiteY10" fmla="*/ 111949 h 176576"/>
                    <a:gd name="connsiteX11" fmla="*/ 209463 w 247412"/>
                    <a:gd name="connsiteY11" fmla="*/ 64577 h 176576"/>
                    <a:gd name="connsiteX12" fmla="*/ 134040 w 247412"/>
                    <a:gd name="connsiteY12" fmla="*/ 2972 h 176576"/>
                    <a:gd name="connsiteX13" fmla="*/ 39607 w 247412"/>
                    <a:gd name="connsiteY13" fmla="*/ 24373 h 176576"/>
                    <a:gd name="connsiteX14" fmla="*/ -805 w 247412"/>
                    <a:gd name="connsiteY14" fmla="*/ 105820 h 176576"/>
                    <a:gd name="connsiteX15" fmla="*/ 442 w 247412"/>
                    <a:gd name="connsiteY15" fmla="*/ 105820 h 176576"/>
                    <a:gd name="connsiteX16" fmla="*/ 41997 w 247412"/>
                    <a:gd name="connsiteY16" fmla="*/ 27697 h 176576"/>
                    <a:gd name="connsiteX17" fmla="*/ 127496 w 247412"/>
                    <a:gd name="connsiteY17" fmla="*/ 8790 h 176576"/>
                    <a:gd name="connsiteX18" fmla="*/ 138404 w 247412"/>
                    <a:gd name="connsiteY18" fmla="*/ 11387 h 176576"/>
                    <a:gd name="connsiteX19" fmla="*/ 148792 w 247412"/>
                    <a:gd name="connsiteY19" fmla="*/ 15127 h 176576"/>
                    <a:gd name="connsiteX20" fmla="*/ 168427 w 247412"/>
                    <a:gd name="connsiteY20" fmla="*/ 25515 h 176576"/>
                    <a:gd name="connsiteX21" fmla="*/ 196685 w 247412"/>
                    <a:gd name="connsiteY21" fmla="*/ 58863 h 176576"/>
                    <a:gd name="connsiteX22" fmla="*/ 208527 w 247412"/>
                    <a:gd name="connsiteY22" fmla="*/ 101041 h 176576"/>
                    <a:gd name="connsiteX23" fmla="*/ 204268 w 247412"/>
                    <a:gd name="connsiteY23" fmla="*/ 144258 h 176576"/>
                    <a:gd name="connsiteX24" fmla="*/ 199593 w 247412"/>
                    <a:gd name="connsiteY24" fmla="*/ 157244 h 176576"/>
                    <a:gd name="connsiteX25" fmla="*/ 195230 w 247412"/>
                    <a:gd name="connsiteY25" fmla="*/ 166594 h 176576"/>
                    <a:gd name="connsiteX26" fmla="*/ 191178 w 247412"/>
                    <a:gd name="connsiteY26" fmla="*/ 175840 h 176576"/>
                    <a:gd name="connsiteX27" fmla="*/ 196373 w 247412"/>
                    <a:gd name="connsiteY27" fmla="*/ 173554 h 176576"/>
                    <a:gd name="connsiteX28" fmla="*/ 201671 w 247412"/>
                    <a:gd name="connsiteY28" fmla="*/ 167945 h 176576"/>
                    <a:gd name="connsiteX29" fmla="*/ 217462 w 247412"/>
                    <a:gd name="connsiteY29" fmla="*/ 169815 h 176576"/>
                    <a:gd name="connsiteX30" fmla="*/ 241044 w 247412"/>
                    <a:gd name="connsiteY30" fmla="*/ 165347 h 176576"/>
                    <a:gd name="connsiteX31" fmla="*/ 241044 w 247412"/>
                    <a:gd name="connsiteY31" fmla="*/ 164205 h 176576"/>
                    <a:gd name="connsiteX32" fmla="*/ 219124 w 247412"/>
                    <a:gd name="connsiteY32" fmla="*/ 162646 h 176576"/>
                    <a:gd name="connsiteX33" fmla="*/ 207073 w 247412"/>
                    <a:gd name="connsiteY33" fmla="*/ 159841 h 176576"/>
                    <a:gd name="connsiteX34" fmla="*/ 208735 w 247412"/>
                    <a:gd name="connsiteY34" fmla="*/ 156517 h 176576"/>
                    <a:gd name="connsiteX35" fmla="*/ 212683 w 247412"/>
                    <a:gd name="connsiteY35" fmla="*/ 145817 h 1765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47412" h="176576">
                      <a:moveTo>
                        <a:pt x="212683" y="145817"/>
                      </a:moveTo>
                      <a:cubicBezTo>
                        <a:pt x="216537" y="145744"/>
                        <a:pt x="220371" y="145266"/>
                        <a:pt x="224110" y="144362"/>
                      </a:cubicBezTo>
                      <a:cubicBezTo>
                        <a:pt x="231913" y="142627"/>
                        <a:pt x="239382" y="139646"/>
                        <a:pt x="246238" y="135532"/>
                      </a:cubicBezTo>
                      <a:cubicBezTo>
                        <a:pt x="247070" y="135532"/>
                        <a:pt x="246238" y="134077"/>
                        <a:pt x="246238" y="134493"/>
                      </a:cubicBezTo>
                      <a:cubicBezTo>
                        <a:pt x="239174" y="136643"/>
                        <a:pt x="231788" y="137526"/>
                        <a:pt x="224422" y="137090"/>
                      </a:cubicBezTo>
                      <a:lnTo>
                        <a:pt x="215488" y="137090"/>
                      </a:lnTo>
                      <a:cubicBezTo>
                        <a:pt x="216423" y="133257"/>
                        <a:pt x="217150" y="129371"/>
                        <a:pt x="217669" y="125455"/>
                      </a:cubicBezTo>
                      <a:cubicBezTo>
                        <a:pt x="226469" y="124644"/>
                        <a:pt x="234998" y="121985"/>
                        <a:pt x="242707" y="117663"/>
                      </a:cubicBezTo>
                      <a:cubicBezTo>
                        <a:pt x="243434" y="117663"/>
                        <a:pt x="242707" y="116313"/>
                        <a:pt x="242187" y="116520"/>
                      </a:cubicBezTo>
                      <a:cubicBezTo>
                        <a:pt x="234344" y="118224"/>
                        <a:pt x="226251" y="118546"/>
                        <a:pt x="218293" y="117456"/>
                      </a:cubicBezTo>
                      <a:cubicBezTo>
                        <a:pt x="218293" y="115586"/>
                        <a:pt x="218293" y="113819"/>
                        <a:pt x="218293" y="111949"/>
                      </a:cubicBezTo>
                      <a:cubicBezTo>
                        <a:pt x="218439" y="95733"/>
                        <a:pt x="215446" y="79651"/>
                        <a:pt x="209463" y="64577"/>
                      </a:cubicBezTo>
                      <a:cubicBezTo>
                        <a:pt x="196643" y="32403"/>
                        <a:pt x="168126" y="9112"/>
                        <a:pt x="134040" y="2972"/>
                      </a:cubicBezTo>
                      <a:cubicBezTo>
                        <a:pt x="100952" y="-4986"/>
                        <a:pt x="66036" y="2920"/>
                        <a:pt x="39607" y="24373"/>
                      </a:cubicBezTo>
                      <a:cubicBezTo>
                        <a:pt x="16170" y="45316"/>
                        <a:pt x="1699" y="74488"/>
                        <a:pt x="-805" y="105820"/>
                      </a:cubicBezTo>
                      <a:cubicBezTo>
                        <a:pt x="-805" y="113196"/>
                        <a:pt x="338" y="113092"/>
                        <a:pt x="442" y="105820"/>
                      </a:cubicBezTo>
                      <a:cubicBezTo>
                        <a:pt x="3527" y="75340"/>
                        <a:pt x="18445" y="47290"/>
                        <a:pt x="41997" y="27697"/>
                      </a:cubicBezTo>
                      <a:cubicBezTo>
                        <a:pt x="66286" y="9029"/>
                        <a:pt x="97607" y="2099"/>
                        <a:pt x="127496" y="8790"/>
                      </a:cubicBezTo>
                      <a:lnTo>
                        <a:pt x="138404" y="11387"/>
                      </a:lnTo>
                      <a:cubicBezTo>
                        <a:pt x="141946" y="12405"/>
                        <a:pt x="145416" y="13651"/>
                        <a:pt x="148792" y="15127"/>
                      </a:cubicBezTo>
                      <a:cubicBezTo>
                        <a:pt x="155690" y="17880"/>
                        <a:pt x="162266" y="21370"/>
                        <a:pt x="168427" y="25515"/>
                      </a:cubicBezTo>
                      <a:cubicBezTo>
                        <a:pt x="180260" y="34346"/>
                        <a:pt x="189922" y="45742"/>
                        <a:pt x="196685" y="58863"/>
                      </a:cubicBezTo>
                      <a:cubicBezTo>
                        <a:pt x="203458" y="71974"/>
                        <a:pt x="207489" y="86321"/>
                        <a:pt x="208527" y="101041"/>
                      </a:cubicBezTo>
                      <a:cubicBezTo>
                        <a:pt x="209878" y="115586"/>
                        <a:pt x="208434" y="130254"/>
                        <a:pt x="204268" y="144258"/>
                      </a:cubicBezTo>
                      <a:cubicBezTo>
                        <a:pt x="202502" y="149141"/>
                        <a:pt x="201152" y="153608"/>
                        <a:pt x="199593" y="157244"/>
                      </a:cubicBezTo>
                      <a:cubicBezTo>
                        <a:pt x="198035" y="160880"/>
                        <a:pt x="196477" y="163893"/>
                        <a:pt x="195230" y="166594"/>
                      </a:cubicBezTo>
                      <a:cubicBezTo>
                        <a:pt x="193173" y="169316"/>
                        <a:pt x="191781" y="172484"/>
                        <a:pt x="191178" y="175840"/>
                      </a:cubicBezTo>
                      <a:cubicBezTo>
                        <a:pt x="191178" y="177191"/>
                        <a:pt x="193152" y="176567"/>
                        <a:pt x="196373" y="173554"/>
                      </a:cubicBezTo>
                      <a:cubicBezTo>
                        <a:pt x="198274" y="171809"/>
                        <a:pt x="200040" y="169939"/>
                        <a:pt x="201671" y="167945"/>
                      </a:cubicBezTo>
                      <a:cubicBezTo>
                        <a:pt x="206792" y="169451"/>
                        <a:pt x="212133" y="170074"/>
                        <a:pt x="217462" y="169815"/>
                      </a:cubicBezTo>
                      <a:cubicBezTo>
                        <a:pt x="225513" y="169586"/>
                        <a:pt x="233471" y="168080"/>
                        <a:pt x="241044" y="165347"/>
                      </a:cubicBezTo>
                      <a:cubicBezTo>
                        <a:pt x="241875" y="165347"/>
                        <a:pt x="241044" y="163997"/>
                        <a:pt x="241044" y="164205"/>
                      </a:cubicBezTo>
                      <a:cubicBezTo>
                        <a:pt x="233699" y="165036"/>
                        <a:pt x="226271" y="164516"/>
                        <a:pt x="219124" y="162646"/>
                      </a:cubicBezTo>
                      <a:cubicBezTo>
                        <a:pt x="215072" y="161815"/>
                        <a:pt x="211021" y="160776"/>
                        <a:pt x="207073" y="159841"/>
                      </a:cubicBezTo>
                      <a:cubicBezTo>
                        <a:pt x="207073" y="158699"/>
                        <a:pt x="208216" y="157660"/>
                        <a:pt x="208735" y="156517"/>
                      </a:cubicBezTo>
                      <a:cubicBezTo>
                        <a:pt x="210190" y="153089"/>
                        <a:pt x="211644" y="149557"/>
                        <a:pt x="212683" y="145817"/>
                      </a:cubicBezTo>
                      <a:close/>
                    </a:path>
                  </a:pathLst>
                </a:custGeom>
                <a:solidFill>
                  <a:srgbClr val="3C2F24"/>
                </a:solidFill>
                <a:ln w="1036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142" name="Forme libre : forme 141">
                  <a:extLst>
                    <a:ext uri="{FF2B5EF4-FFF2-40B4-BE49-F238E27FC236}">
                      <a16:creationId xmlns:a16="http://schemas.microsoft.com/office/drawing/2014/main" id="{B5D16A9E-35BC-4F5D-90CE-3CC543CDB359}"/>
                    </a:ext>
                  </a:extLst>
                </p:cNvPr>
                <p:cNvSpPr/>
                <p:nvPr/>
              </p:nvSpPr>
              <p:spPr>
                <a:xfrm>
                  <a:off x="1637568" y="1246720"/>
                  <a:ext cx="247603" cy="176672"/>
                </a:xfrm>
                <a:custGeom>
                  <a:avLst/>
                  <a:gdLst>
                    <a:gd name="connsiteX0" fmla="*/ 33103 w 247603"/>
                    <a:gd name="connsiteY0" fmla="*/ 145877 h 176672"/>
                    <a:gd name="connsiteX1" fmla="*/ 21675 w 247603"/>
                    <a:gd name="connsiteY1" fmla="*/ 144319 h 176672"/>
                    <a:gd name="connsiteX2" fmla="*/ -452 w 247603"/>
                    <a:gd name="connsiteY2" fmla="*/ 135593 h 176672"/>
                    <a:gd name="connsiteX3" fmla="*/ 67 w 247603"/>
                    <a:gd name="connsiteY3" fmla="*/ 134450 h 176672"/>
                    <a:gd name="connsiteX4" fmla="*/ 21883 w 247603"/>
                    <a:gd name="connsiteY4" fmla="*/ 137151 h 176672"/>
                    <a:gd name="connsiteX5" fmla="*/ 30402 w 247603"/>
                    <a:gd name="connsiteY5" fmla="*/ 137151 h 176672"/>
                    <a:gd name="connsiteX6" fmla="*/ 28324 w 247603"/>
                    <a:gd name="connsiteY6" fmla="*/ 125411 h 176672"/>
                    <a:gd name="connsiteX7" fmla="*/ 3288 w 247603"/>
                    <a:gd name="connsiteY7" fmla="*/ 117620 h 176672"/>
                    <a:gd name="connsiteX8" fmla="*/ 3807 w 247603"/>
                    <a:gd name="connsiteY8" fmla="*/ 116477 h 176672"/>
                    <a:gd name="connsiteX9" fmla="*/ 27701 w 247603"/>
                    <a:gd name="connsiteY9" fmla="*/ 117516 h 176672"/>
                    <a:gd name="connsiteX10" fmla="*/ 27701 w 247603"/>
                    <a:gd name="connsiteY10" fmla="*/ 111906 h 176672"/>
                    <a:gd name="connsiteX11" fmla="*/ 36532 w 247603"/>
                    <a:gd name="connsiteY11" fmla="*/ 64534 h 176672"/>
                    <a:gd name="connsiteX12" fmla="*/ 111953 w 247603"/>
                    <a:gd name="connsiteY12" fmla="*/ 2929 h 176672"/>
                    <a:gd name="connsiteX13" fmla="*/ 206387 w 247603"/>
                    <a:gd name="connsiteY13" fmla="*/ 24433 h 176672"/>
                    <a:gd name="connsiteX14" fmla="*/ 246799 w 247603"/>
                    <a:gd name="connsiteY14" fmla="*/ 105881 h 176672"/>
                    <a:gd name="connsiteX15" fmla="*/ 245552 w 247603"/>
                    <a:gd name="connsiteY15" fmla="*/ 105881 h 176672"/>
                    <a:gd name="connsiteX16" fmla="*/ 203998 w 247603"/>
                    <a:gd name="connsiteY16" fmla="*/ 27654 h 176672"/>
                    <a:gd name="connsiteX17" fmla="*/ 118602 w 247603"/>
                    <a:gd name="connsiteY17" fmla="*/ 8850 h 176672"/>
                    <a:gd name="connsiteX18" fmla="*/ 107590 w 247603"/>
                    <a:gd name="connsiteY18" fmla="*/ 11447 h 176672"/>
                    <a:gd name="connsiteX19" fmla="*/ 97201 w 247603"/>
                    <a:gd name="connsiteY19" fmla="*/ 15187 h 176672"/>
                    <a:gd name="connsiteX20" fmla="*/ 49206 w 247603"/>
                    <a:gd name="connsiteY20" fmla="*/ 58924 h 176672"/>
                    <a:gd name="connsiteX21" fmla="*/ 37466 w 247603"/>
                    <a:gd name="connsiteY21" fmla="*/ 101102 h 176672"/>
                    <a:gd name="connsiteX22" fmla="*/ 41726 w 247603"/>
                    <a:gd name="connsiteY22" fmla="*/ 144319 h 176672"/>
                    <a:gd name="connsiteX23" fmla="*/ 46400 w 247603"/>
                    <a:gd name="connsiteY23" fmla="*/ 157409 h 176672"/>
                    <a:gd name="connsiteX24" fmla="*/ 50764 w 247603"/>
                    <a:gd name="connsiteY24" fmla="*/ 166759 h 176672"/>
                    <a:gd name="connsiteX25" fmla="*/ 54815 w 247603"/>
                    <a:gd name="connsiteY25" fmla="*/ 176005 h 176672"/>
                    <a:gd name="connsiteX26" fmla="*/ 49621 w 247603"/>
                    <a:gd name="connsiteY26" fmla="*/ 173719 h 176672"/>
                    <a:gd name="connsiteX27" fmla="*/ 44323 w 247603"/>
                    <a:gd name="connsiteY27" fmla="*/ 168109 h 176672"/>
                    <a:gd name="connsiteX28" fmla="*/ 28428 w 247603"/>
                    <a:gd name="connsiteY28" fmla="*/ 169979 h 176672"/>
                    <a:gd name="connsiteX29" fmla="*/ 4950 w 247603"/>
                    <a:gd name="connsiteY29" fmla="*/ 165512 h 176672"/>
                    <a:gd name="connsiteX30" fmla="*/ 4950 w 247603"/>
                    <a:gd name="connsiteY30" fmla="*/ 164369 h 176672"/>
                    <a:gd name="connsiteX31" fmla="*/ 26870 w 247603"/>
                    <a:gd name="connsiteY31" fmla="*/ 162707 h 176672"/>
                    <a:gd name="connsiteX32" fmla="*/ 38921 w 247603"/>
                    <a:gd name="connsiteY32" fmla="*/ 159902 h 176672"/>
                    <a:gd name="connsiteX33" fmla="*/ 37258 w 247603"/>
                    <a:gd name="connsiteY33" fmla="*/ 156682 h 176672"/>
                    <a:gd name="connsiteX34" fmla="*/ 33103 w 247603"/>
                    <a:gd name="connsiteY34" fmla="*/ 145877 h 176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247603" h="176672">
                      <a:moveTo>
                        <a:pt x="33103" y="145877"/>
                      </a:moveTo>
                      <a:cubicBezTo>
                        <a:pt x="29249" y="145825"/>
                        <a:pt x="25405" y="145306"/>
                        <a:pt x="21675" y="144319"/>
                      </a:cubicBezTo>
                      <a:cubicBezTo>
                        <a:pt x="13874" y="142626"/>
                        <a:pt x="6404" y="139675"/>
                        <a:pt x="-452" y="135593"/>
                      </a:cubicBezTo>
                      <a:cubicBezTo>
                        <a:pt x="-1283" y="135593"/>
                        <a:pt x="-452" y="134138"/>
                        <a:pt x="67" y="134450"/>
                      </a:cubicBezTo>
                      <a:cubicBezTo>
                        <a:pt x="7121" y="136631"/>
                        <a:pt x="14507" y="137545"/>
                        <a:pt x="21883" y="137151"/>
                      </a:cubicBezTo>
                      <a:lnTo>
                        <a:pt x="30402" y="137151"/>
                      </a:lnTo>
                      <a:cubicBezTo>
                        <a:pt x="29571" y="133307"/>
                        <a:pt x="28844" y="129359"/>
                        <a:pt x="28324" y="125411"/>
                      </a:cubicBezTo>
                      <a:cubicBezTo>
                        <a:pt x="19515" y="124664"/>
                        <a:pt x="10965" y="122004"/>
                        <a:pt x="3288" y="117620"/>
                      </a:cubicBezTo>
                      <a:cubicBezTo>
                        <a:pt x="2560" y="117620"/>
                        <a:pt x="3288" y="116373"/>
                        <a:pt x="3807" y="116477"/>
                      </a:cubicBezTo>
                      <a:cubicBezTo>
                        <a:pt x="11640" y="118274"/>
                        <a:pt x="19743" y="118628"/>
                        <a:pt x="27701" y="117516"/>
                      </a:cubicBezTo>
                      <a:cubicBezTo>
                        <a:pt x="27701" y="115646"/>
                        <a:pt x="27701" y="113776"/>
                        <a:pt x="27701" y="111906"/>
                      </a:cubicBezTo>
                      <a:cubicBezTo>
                        <a:pt x="27514" y="95689"/>
                        <a:pt x="30516" y="79597"/>
                        <a:pt x="36532" y="64534"/>
                      </a:cubicBezTo>
                      <a:cubicBezTo>
                        <a:pt x="49403" y="32391"/>
                        <a:pt x="77889" y="9131"/>
                        <a:pt x="111953" y="2929"/>
                      </a:cubicBezTo>
                      <a:cubicBezTo>
                        <a:pt x="145062" y="-4967"/>
                        <a:pt x="179958" y="2981"/>
                        <a:pt x="206387" y="24433"/>
                      </a:cubicBezTo>
                      <a:cubicBezTo>
                        <a:pt x="229865" y="45356"/>
                        <a:pt x="244337" y="74538"/>
                        <a:pt x="246799" y="105881"/>
                      </a:cubicBezTo>
                      <a:cubicBezTo>
                        <a:pt x="246799" y="113153"/>
                        <a:pt x="245656" y="113049"/>
                        <a:pt x="245552" y="105881"/>
                      </a:cubicBezTo>
                      <a:cubicBezTo>
                        <a:pt x="242477" y="75369"/>
                        <a:pt x="227559" y="47278"/>
                        <a:pt x="203998" y="27654"/>
                      </a:cubicBezTo>
                      <a:cubicBezTo>
                        <a:pt x="179740" y="9006"/>
                        <a:pt x="148449" y="2118"/>
                        <a:pt x="118602" y="8850"/>
                      </a:cubicBezTo>
                      <a:lnTo>
                        <a:pt x="107590" y="11447"/>
                      </a:lnTo>
                      <a:cubicBezTo>
                        <a:pt x="104027" y="12382"/>
                        <a:pt x="100547" y="13639"/>
                        <a:pt x="97201" y="15187"/>
                      </a:cubicBezTo>
                      <a:cubicBezTo>
                        <a:pt x="76258" y="23197"/>
                        <a:pt x="59116" y="38811"/>
                        <a:pt x="49206" y="58924"/>
                      </a:cubicBezTo>
                      <a:cubicBezTo>
                        <a:pt x="42526" y="72066"/>
                        <a:pt x="38537" y="86402"/>
                        <a:pt x="37466" y="101102"/>
                      </a:cubicBezTo>
                      <a:cubicBezTo>
                        <a:pt x="36106" y="115646"/>
                        <a:pt x="37560" y="130315"/>
                        <a:pt x="41726" y="144319"/>
                      </a:cubicBezTo>
                      <a:cubicBezTo>
                        <a:pt x="43492" y="149306"/>
                        <a:pt x="44843" y="153669"/>
                        <a:pt x="46400" y="157409"/>
                      </a:cubicBezTo>
                      <a:cubicBezTo>
                        <a:pt x="47959" y="161149"/>
                        <a:pt x="49518" y="163954"/>
                        <a:pt x="50764" y="166759"/>
                      </a:cubicBezTo>
                      <a:cubicBezTo>
                        <a:pt x="52852" y="169460"/>
                        <a:pt x="54244" y="172639"/>
                        <a:pt x="54815" y="176005"/>
                      </a:cubicBezTo>
                      <a:cubicBezTo>
                        <a:pt x="54815" y="177251"/>
                        <a:pt x="52841" y="176628"/>
                        <a:pt x="49621" y="173719"/>
                      </a:cubicBezTo>
                      <a:cubicBezTo>
                        <a:pt x="47720" y="171974"/>
                        <a:pt x="45954" y="170104"/>
                        <a:pt x="44323" y="168109"/>
                      </a:cubicBezTo>
                      <a:cubicBezTo>
                        <a:pt x="39170" y="169615"/>
                        <a:pt x="33789" y="170249"/>
                        <a:pt x="28428" y="169979"/>
                      </a:cubicBezTo>
                      <a:cubicBezTo>
                        <a:pt x="20419" y="169688"/>
                        <a:pt x="12502" y="168182"/>
                        <a:pt x="4950" y="165512"/>
                      </a:cubicBezTo>
                      <a:cubicBezTo>
                        <a:pt x="4118" y="165512"/>
                        <a:pt x="4950" y="164161"/>
                        <a:pt x="4950" y="164369"/>
                      </a:cubicBezTo>
                      <a:cubicBezTo>
                        <a:pt x="12295" y="165117"/>
                        <a:pt x="19722" y="164556"/>
                        <a:pt x="26870" y="162707"/>
                      </a:cubicBezTo>
                      <a:cubicBezTo>
                        <a:pt x="30921" y="161876"/>
                        <a:pt x="34973" y="160941"/>
                        <a:pt x="38921" y="159902"/>
                      </a:cubicBezTo>
                      <a:cubicBezTo>
                        <a:pt x="38402" y="158863"/>
                        <a:pt x="37778" y="157824"/>
                        <a:pt x="37258" y="156682"/>
                      </a:cubicBezTo>
                      <a:cubicBezTo>
                        <a:pt x="35804" y="153045"/>
                        <a:pt x="34350" y="149513"/>
                        <a:pt x="33103" y="145877"/>
                      </a:cubicBezTo>
                      <a:close/>
                    </a:path>
                  </a:pathLst>
                </a:custGeom>
                <a:solidFill>
                  <a:srgbClr val="3C2F24"/>
                </a:solidFill>
                <a:ln w="1036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143" name="Forme libre : forme 142">
                  <a:extLst>
                    <a:ext uri="{FF2B5EF4-FFF2-40B4-BE49-F238E27FC236}">
                      <a16:creationId xmlns:a16="http://schemas.microsoft.com/office/drawing/2014/main" id="{93861783-9A77-4DB8-B5CD-5BE00F95F155}"/>
                    </a:ext>
                  </a:extLst>
                </p:cNvPr>
                <p:cNvSpPr/>
                <p:nvPr/>
              </p:nvSpPr>
              <p:spPr>
                <a:xfrm>
                  <a:off x="1386718" y="766633"/>
                  <a:ext cx="798354" cy="698623"/>
                </a:xfrm>
                <a:custGeom>
                  <a:avLst/>
                  <a:gdLst>
                    <a:gd name="connsiteX0" fmla="*/ 785728 w 798354"/>
                    <a:gd name="connsiteY0" fmla="*/ -60 h 698623"/>
                    <a:gd name="connsiteX1" fmla="*/ 596861 w 798354"/>
                    <a:gd name="connsiteY1" fmla="*/ 253321 h 698623"/>
                    <a:gd name="connsiteX2" fmla="*/ 337144 w 798354"/>
                    <a:gd name="connsiteY2" fmla="*/ 461095 h 698623"/>
                    <a:gd name="connsiteX3" fmla="*/ 83867 w 798354"/>
                    <a:gd name="connsiteY3" fmla="*/ 695984 h 698623"/>
                    <a:gd name="connsiteX4" fmla="*/ 14678 w 798354"/>
                    <a:gd name="connsiteY4" fmla="*/ 313679 h 698623"/>
                    <a:gd name="connsiteX5" fmla="*/ 228893 w 798354"/>
                    <a:gd name="connsiteY5" fmla="*/ 115671 h 698623"/>
                    <a:gd name="connsiteX6" fmla="*/ 558215 w 798354"/>
                    <a:gd name="connsiteY6" fmla="*/ 460 h 698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98354" h="698623">
                      <a:moveTo>
                        <a:pt x="785728" y="-60"/>
                      </a:moveTo>
                      <a:cubicBezTo>
                        <a:pt x="813050" y="56039"/>
                        <a:pt x="808791" y="246360"/>
                        <a:pt x="596861" y="253321"/>
                      </a:cubicBezTo>
                      <a:cubicBezTo>
                        <a:pt x="631456" y="379959"/>
                        <a:pt x="479469" y="504312"/>
                        <a:pt x="337144" y="461095"/>
                      </a:cubicBezTo>
                      <a:cubicBezTo>
                        <a:pt x="337144" y="583162"/>
                        <a:pt x="217362" y="719047"/>
                        <a:pt x="83867" y="695984"/>
                      </a:cubicBezTo>
                      <a:cubicBezTo>
                        <a:pt x="-49628" y="672921"/>
                        <a:pt x="14678" y="313679"/>
                        <a:pt x="14678" y="313679"/>
                      </a:cubicBezTo>
                      <a:lnTo>
                        <a:pt x="228893" y="115671"/>
                      </a:lnTo>
                      <a:lnTo>
                        <a:pt x="558215" y="460"/>
                      </a:lnTo>
                      <a:close/>
                    </a:path>
                  </a:pathLst>
                </a:custGeom>
                <a:solidFill>
                  <a:srgbClr val="9B4E2C"/>
                </a:solidFill>
                <a:ln w="1036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144" name="Forme libre : forme 143">
                  <a:extLst>
                    <a:ext uri="{FF2B5EF4-FFF2-40B4-BE49-F238E27FC236}">
                      <a16:creationId xmlns:a16="http://schemas.microsoft.com/office/drawing/2014/main" id="{D6C94666-F59B-4085-A8E4-A78C46687CA5}"/>
                    </a:ext>
                  </a:extLst>
                </p:cNvPr>
                <p:cNvSpPr/>
                <p:nvPr/>
              </p:nvSpPr>
              <p:spPr>
                <a:xfrm>
                  <a:off x="1365510" y="1493645"/>
                  <a:ext cx="60584" cy="116741"/>
                </a:xfrm>
                <a:custGeom>
                  <a:avLst/>
                  <a:gdLst>
                    <a:gd name="connsiteX0" fmla="*/ 59780 w 60584"/>
                    <a:gd name="connsiteY0" fmla="*/ 81274 h 116741"/>
                    <a:gd name="connsiteX1" fmla="*/ 26432 w 60584"/>
                    <a:gd name="connsiteY1" fmla="*/ 34005 h 116741"/>
                    <a:gd name="connsiteX2" fmla="*/ 22173 w 60584"/>
                    <a:gd name="connsiteY2" fmla="*/ 32551 h 116741"/>
                    <a:gd name="connsiteX3" fmla="*/ 38899 w 60584"/>
                    <a:gd name="connsiteY3" fmla="*/ 18630 h 116741"/>
                    <a:gd name="connsiteX4" fmla="*/ 43055 w 60584"/>
                    <a:gd name="connsiteY4" fmla="*/ 15825 h 116741"/>
                    <a:gd name="connsiteX5" fmla="*/ 47314 w 60584"/>
                    <a:gd name="connsiteY5" fmla="*/ 10319 h 116741"/>
                    <a:gd name="connsiteX6" fmla="*/ 47314 w 60584"/>
                    <a:gd name="connsiteY6" fmla="*/ 3359 h 116741"/>
                    <a:gd name="connsiteX7" fmla="*/ 36094 w 60584"/>
                    <a:gd name="connsiteY7" fmla="*/ 554 h 116741"/>
                    <a:gd name="connsiteX8" fmla="*/ 9707 w 60584"/>
                    <a:gd name="connsiteY8" fmla="*/ 25591 h 116741"/>
                    <a:gd name="connsiteX9" fmla="*/ -59 w 60584"/>
                    <a:gd name="connsiteY9" fmla="*/ 54887 h 116741"/>
                    <a:gd name="connsiteX10" fmla="*/ 9707 w 60584"/>
                    <a:gd name="connsiteY10" fmla="*/ 116076 h 116741"/>
                    <a:gd name="connsiteX11" fmla="*/ 12512 w 60584"/>
                    <a:gd name="connsiteY11" fmla="*/ 114726 h 116741"/>
                    <a:gd name="connsiteX12" fmla="*/ 11057 w 60584"/>
                    <a:gd name="connsiteY12" fmla="*/ 56237 h 116741"/>
                    <a:gd name="connsiteX13" fmla="*/ 13862 w 60584"/>
                    <a:gd name="connsiteY13" fmla="*/ 47926 h 116741"/>
                    <a:gd name="connsiteX14" fmla="*/ 58430 w 60584"/>
                    <a:gd name="connsiteY14" fmla="*/ 81274 h 116741"/>
                    <a:gd name="connsiteX15" fmla="*/ 59780 w 60584"/>
                    <a:gd name="connsiteY15" fmla="*/ 81274 h 1167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0584" h="116741">
                      <a:moveTo>
                        <a:pt x="59780" y="81274"/>
                      </a:moveTo>
                      <a:cubicBezTo>
                        <a:pt x="44758" y="68673"/>
                        <a:pt x="33268" y="52383"/>
                        <a:pt x="26432" y="34005"/>
                      </a:cubicBezTo>
                      <a:cubicBezTo>
                        <a:pt x="26432" y="32551"/>
                        <a:pt x="24978" y="32551"/>
                        <a:pt x="22173" y="32551"/>
                      </a:cubicBezTo>
                      <a:cubicBezTo>
                        <a:pt x="26006" y="26152"/>
                        <a:pt x="31907" y="21238"/>
                        <a:pt x="38899" y="18630"/>
                      </a:cubicBezTo>
                      <a:cubicBezTo>
                        <a:pt x="40353" y="18630"/>
                        <a:pt x="41704" y="17280"/>
                        <a:pt x="43055" y="15825"/>
                      </a:cubicBezTo>
                      <a:cubicBezTo>
                        <a:pt x="44404" y="14371"/>
                        <a:pt x="45859" y="11670"/>
                        <a:pt x="47314" y="10319"/>
                      </a:cubicBezTo>
                      <a:cubicBezTo>
                        <a:pt x="48705" y="8210"/>
                        <a:pt x="48705" y="5468"/>
                        <a:pt x="47314" y="3359"/>
                      </a:cubicBezTo>
                      <a:cubicBezTo>
                        <a:pt x="44488" y="232"/>
                        <a:pt x="40052" y="-869"/>
                        <a:pt x="36094" y="554"/>
                      </a:cubicBezTo>
                      <a:cubicBezTo>
                        <a:pt x="24271" y="4990"/>
                        <a:pt x="14756" y="14018"/>
                        <a:pt x="9707" y="25591"/>
                      </a:cubicBezTo>
                      <a:cubicBezTo>
                        <a:pt x="4367" y="34535"/>
                        <a:pt x="1043" y="44529"/>
                        <a:pt x="-59" y="54887"/>
                      </a:cubicBezTo>
                      <a:cubicBezTo>
                        <a:pt x="-2448" y="75789"/>
                        <a:pt x="928" y="96951"/>
                        <a:pt x="9707" y="116076"/>
                      </a:cubicBezTo>
                      <a:cubicBezTo>
                        <a:pt x="9707" y="117531"/>
                        <a:pt x="12512" y="116076"/>
                        <a:pt x="12512" y="114726"/>
                      </a:cubicBezTo>
                      <a:cubicBezTo>
                        <a:pt x="7161" y="95652"/>
                        <a:pt x="6652" y="75550"/>
                        <a:pt x="11057" y="56237"/>
                      </a:cubicBezTo>
                      <a:cubicBezTo>
                        <a:pt x="12512" y="53432"/>
                        <a:pt x="12512" y="50627"/>
                        <a:pt x="13862" y="47926"/>
                      </a:cubicBezTo>
                      <a:cubicBezTo>
                        <a:pt x="25155" y="63135"/>
                        <a:pt x="40644" y="74729"/>
                        <a:pt x="58430" y="81274"/>
                      </a:cubicBezTo>
                      <a:cubicBezTo>
                        <a:pt x="59780" y="84079"/>
                        <a:pt x="59780" y="81274"/>
                        <a:pt x="59780" y="81274"/>
                      </a:cubicBezTo>
                      <a:close/>
                    </a:path>
                  </a:pathLst>
                </a:custGeom>
                <a:solidFill>
                  <a:srgbClr val="BF8971"/>
                </a:solidFill>
                <a:ln w="1036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145" name="Forme libre : forme 144">
                  <a:extLst>
                    <a:ext uri="{FF2B5EF4-FFF2-40B4-BE49-F238E27FC236}">
                      <a16:creationId xmlns:a16="http://schemas.microsoft.com/office/drawing/2014/main" id="{1079F27F-54CD-4EA8-86B4-B5708FBF5F1A}"/>
                    </a:ext>
                  </a:extLst>
                </p:cNvPr>
                <p:cNvSpPr/>
                <p:nvPr/>
              </p:nvSpPr>
              <p:spPr>
                <a:xfrm>
                  <a:off x="1247362" y="2538739"/>
                  <a:ext cx="208072" cy="232232"/>
                </a:xfrm>
                <a:custGeom>
                  <a:avLst/>
                  <a:gdLst>
                    <a:gd name="connsiteX0" fmla="*/ 53367 w 208072"/>
                    <a:gd name="connsiteY0" fmla="*/ -60 h 232232"/>
                    <a:gd name="connsiteX1" fmla="*/ 204938 w 208072"/>
                    <a:gd name="connsiteY1" fmla="*/ 111307 h 232232"/>
                    <a:gd name="connsiteX2" fmla="*/ 159747 w 208072"/>
                    <a:gd name="connsiteY2" fmla="*/ 230362 h 232232"/>
                    <a:gd name="connsiteX3" fmla="*/ 3917 w 208072"/>
                    <a:gd name="connsiteY3" fmla="*/ 131981 h 232232"/>
                    <a:gd name="connsiteX4" fmla="*/ 53367 w 208072"/>
                    <a:gd name="connsiteY4" fmla="*/ -60 h 2322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072" h="232232">
                      <a:moveTo>
                        <a:pt x="53367" y="-60"/>
                      </a:moveTo>
                      <a:cubicBezTo>
                        <a:pt x="61470" y="16251"/>
                        <a:pt x="189563" y="106217"/>
                        <a:pt x="204938" y="111307"/>
                      </a:cubicBezTo>
                      <a:cubicBezTo>
                        <a:pt x="220313" y="116398"/>
                        <a:pt x="154345" y="215194"/>
                        <a:pt x="159747" y="230362"/>
                      </a:cubicBezTo>
                      <a:cubicBezTo>
                        <a:pt x="165149" y="245529"/>
                        <a:pt x="27603" y="161277"/>
                        <a:pt x="3917" y="131981"/>
                      </a:cubicBezTo>
                      <a:cubicBezTo>
                        <a:pt x="-19770" y="102685"/>
                        <a:pt x="53367" y="-60"/>
                        <a:pt x="53367" y="-60"/>
                      </a:cubicBezTo>
                      <a:close/>
                    </a:path>
                  </a:pathLst>
                </a:custGeom>
                <a:solidFill>
                  <a:srgbClr val="E0DFDE"/>
                </a:solidFill>
                <a:ln w="1036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146" name="Forme libre : forme 145">
                  <a:extLst>
                    <a:ext uri="{FF2B5EF4-FFF2-40B4-BE49-F238E27FC236}">
                      <a16:creationId xmlns:a16="http://schemas.microsoft.com/office/drawing/2014/main" id="{C62AE136-0840-4DD7-9EAF-C27C54E74B94}"/>
                    </a:ext>
                  </a:extLst>
                </p:cNvPr>
                <p:cNvSpPr/>
                <p:nvPr/>
              </p:nvSpPr>
              <p:spPr>
                <a:xfrm>
                  <a:off x="1212399" y="2437553"/>
                  <a:ext cx="71994" cy="127469"/>
                </a:xfrm>
                <a:custGeom>
                  <a:avLst/>
                  <a:gdLst>
                    <a:gd name="connsiteX0" fmla="*/ 71189 w 71994"/>
                    <a:gd name="connsiteY0" fmla="*/ 127410 h 127469"/>
                    <a:gd name="connsiteX1" fmla="*/ 16649 w 71994"/>
                    <a:gd name="connsiteY1" fmla="*/ -60 h 127469"/>
                    <a:gd name="connsiteX2" fmla="*/ 71189 w 71994"/>
                    <a:gd name="connsiteY2" fmla="*/ 127410 h 127469"/>
                  </a:gdLst>
                  <a:ahLst/>
                  <a:cxnLst>
                    <a:cxn ang="0">
                      <a:pos x="connsiteX0" y="connsiteY0"/>
                    </a:cxn>
                    <a:cxn ang="0">
                      <a:pos x="connsiteX1" y="connsiteY1"/>
                    </a:cxn>
                    <a:cxn ang="0">
                      <a:pos x="connsiteX2" y="connsiteY2"/>
                    </a:cxn>
                  </a:cxnLst>
                  <a:rect l="l" t="t" r="r" b="b"/>
                  <a:pathLst>
                    <a:path w="71994" h="127469">
                      <a:moveTo>
                        <a:pt x="71189" y="127410"/>
                      </a:moveTo>
                      <a:cubicBezTo>
                        <a:pt x="68904" y="88037"/>
                        <a:pt x="66410" y="29340"/>
                        <a:pt x="16649" y="-60"/>
                      </a:cubicBezTo>
                      <a:cubicBezTo>
                        <a:pt x="-3817" y="29340"/>
                        <a:pt x="-25114" y="116813"/>
                        <a:pt x="71189" y="127410"/>
                      </a:cubicBezTo>
                      <a:close/>
                    </a:path>
                  </a:pathLst>
                </a:custGeom>
                <a:solidFill>
                  <a:srgbClr val="E0DFDE"/>
                </a:solidFill>
                <a:ln w="1036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147" name="Forme libre : forme 146">
                  <a:extLst>
                    <a:ext uri="{FF2B5EF4-FFF2-40B4-BE49-F238E27FC236}">
                      <a16:creationId xmlns:a16="http://schemas.microsoft.com/office/drawing/2014/main" id="{9231853E-69A4-4649-9D41-4FE49C1F0B3B}"/>
                    </a:ext>
                  </a:extLst>
                </p:cNvPr>
                <p:cNvSpPr/>
                <p:nvPr/>
              </p:nvSpPr>
              <p:spPr>
                <a:xfrm>
                  <a:off x="1088566" y="2558133"/>
                  <a:ext cx="195826" cy="77539"/>
                </a:xfrm>
                <a:custGeom>
                  <a:avLst/>
                  <a:gdLst>
                    <a:gd name="connsiteX0" fmla="*/ 195022 w 195826"/>
                    <a:gd name="connsiteY0" fmla="*/ 6830 h 77539"/>
                    <a:gd name="connsiteX1" fmla="*/ -805 w 195826"/>
                    <a:gd name="connsiteY1" fmla="*/ 57319 h 77539"/>
                    <a:gd name="connsiteX2" fmla="*/ 195022 w 195826"/>
                    <a:gd name="connsiteY2" fmla="*/ 6830 h 77539"/>
                  </a:gdLst>
                  <a:ahLst/>
                  <a:cxnLst>
                    <a:cxn ang="0">
                      <a:pos x="connsiteX0" y="connsiteY0"/>
                    </a:cxn>
                    <a:cxn ang="0">
                      <a:pos x="connsiteX1" y="connsiteY1"/>
                    </a:cxn>
                    <a:cxn ang="0">
                      <a:pos x="connsiteX2" y="connsiteY2"/>
                    </a:cxn>
                  </a:cxnLst>
                  <a:rect l="l" t="t" r="r" b="b"/>
                  <a:pathLst>
                    <a:path w="195826" h="77539">
                      <a:moveTo>
                        <a:pt x="195022" y="6830"/>
                      </a:moveTo>
                      <a:cubicBezTo>
                        <a:pt x="157415" y="-3559"/>
                        <a:pt x="78668" y="-11766"/>
                        <a:pt x="-805" y="57319"/>
                      </a:cubicBezTo>
                      <a:cubicBezTo>
                        <a:pt x="44074" y="74564"/>
                        <a:pt x="152325" y="110197"/>
                        <a:pt x="195022" y="6830"/>
                      </a:cubicBezTo>
                      <a:close/>
                    </a:path>
                  </a:pathLst>
                </a:custGeom>
                <a:solidFill>
                  <a:srgbClr val="E0DFDE"/>
                </a:solidFill>
                <a:ln w="1036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grpSp>
          <p:sp>
            <p:nvSpPr>
              <p:cNvPr id="69" name="Forme libre : forme 68">
                <a:extLst>
                  <a:ext uri="{FF2B5EF4-FFF2-40B4-BE49-F238E27FC236}">
                    <a16:creationId xmlns:a16="http://schemas.microsoft.com/office/drawing/2014/main" id="{D68DBF52-23EA-4CC4-8622-59D22C3A955D}"/>
                  </a:ext>
                </a:extLst>
              </p:cNvPr>
              <p:cNvSpPr/>
              <p:nvPr/>
            </p:nvSpPr>
            <p:spPr>
              <a:xfrm>
                <a:off x="1785895" y="1377217"/>
                <a:ext cx="29919" cy="29919"/>
              </a:xfrm>
              <a:custGeom>
                <a:avLst/>
                <a:gdLst>
                  <a:gd name="connsiteX0" fmla="*/ 29920 w 29919"/>
                  <a:gd name="connsiteY0" fmla="*/ 14960 h 29919"/>
                  <a:gd name="connsiteX1" fmla="*/ 14960 w 29919"/>
                  <a:gd name="connsiteY1" fmla="*/ 29919 h 29919"/>
                  <a:gd name="connsiteX2" fmla="*/ 0 w 29919"/>
                  <a:gd name="connsiteY2" fmla="*/ 14960 h 29919"/>
                  <a:gd name="connsiteX3" fmla="*/ 14960 w 29919"/>
                  <a:gd name="connsiteY3" fmla="*/ 0 h 29919"/>
                  <a:gd name="connsiteX4" fmla="*/ 29920 w 29919"/>
                  <a:gd name="connsiteY4" fmla="*/ 14960 h 299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919" h="29919">
                    <a:moveTo>
                      <a:pt x="29920" y="14960"/>
                    </a:moveTo>
                    <a:cubicBezTo>
                      <a:pt x="29920" y="23222"/>
                      <a:pt x="23222" y="29919"/>
                      <a:pt x="14960" y="29919"/>
                    </a:cubicBezTo>
                    <a:cubicBezTo>
                      <a:pt x="6698" y="29919"/>
                      <a:pt x="0" y="23222"/>
                      <a:pt x="0" y="14960"/>
                    </a:cubicBezTo>
                    <a:cubicBezTo>
                      <a:pt x="0" y="6698"/>
                      <a:pt x="6698" y="0"/>
                      <a:pt x="14960" y="0"/>
                    </a:cubicBezTo>
                    <a:cubicBezTo>
                      <a:pt x="23222" y="0"/>
                      <a:pt x="29920" y="6698"/>
                      <a:pt x="29920" y="14960"/>
                    </a:cubicBezTo>
                    <a:close/>
                  </a:path>
                </a:pathLst>
              </a:custGeom>
              <a:solidFill>
                <a:srgbClr val="FFFFFF"/>
              </a:solidFill>
              <a:ln w="1036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sp>
            <p:nvSpPr>
              <p:cNvPr id="70" name="Forme libre : forme 69">
                <a:extLst>
                  <a:ext uri="{FF2B5EF4-FFF2-40B4-BE49-F238E27FC236}">
                    <a16:creationId xmlns:a16="http://schemas.microsoft.com/office/drawing/2014/main" id="{863ED9DF-D256-4082-A81D-40495310A0D0}"/>
                  </a:ext>
                </a:extLst>
              </p:cNvPr>
              <p:cNvSpPr/>
              <p:nvPr/>
            </p:nvSpPr>
            <p:spPr>
              <a:xfrm>
                <a:off x="2313450" y="1322761"/>
                <a:ext cx="29919" cy="29919"/>
              </a:xfrm>
              <a:custGeom>
                <a:avLst/>
                <a:gdLst>
                  <a:gd name="connsiteX0" fmla="*/ 29920 w 29919"/>
                  <a:gd name="connsiteY0" fmla="*/ 14960 h 29919"/>
                  <a:gd name="connsiteX1" fmla="*/ 14960 w 29919"/>
                  <a:gd name="connsiteY1" fmla="*/ 29919 h 29919"/>
                  <a:gd name="connsiteX2" fmla="*/ 0 w 29919"/>
                  <a:gd name="connsiteY2" fmla="*/ 14960 h 29919"/>
                  <a:gd name="connsiteX3" fmla="*/ 14960 w 29919"/>
                  <a:gd name="connsiteY3" fmla="*/ 0 h 29919"/>
                  <a:gd name="connsiteX4" fmla="*/ 29920 w 29919"/>
                  <a:gd name="connsiteY4" fmla="*/ 14960 h 299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919" h="29919">
                    <a:moveTo>
                      <a:pt x="29920" y="14960"/>
                    </a:moveTo>
                    <a:cubicBezTo>
                      <a:pt x="29920" y="23222"/>
                      <a:pt x="23222" y="29919"/>
                      <a:pt x="14960" y="29919"/>
                    </a:cubicBezTo>
                    <a:cubicBezTo>
                      <a:pt x="6698" y="29919"/>
                      <a:pt x="0" y="23222"/>
                      <a:pt x="0" y="14960"/>
                    </a:cubicBezTo>
                    <a:cubicBezTo>
                      <a:pt x="0" y="6698"/>
                      <a:pt x="6698" y="0"/>
                      <a:pt x="14960" y="0"/>
                    </a:cubicBezTo>
                    <a:cubicBezTo>
                      <a:pt x="23222" y="0"/>
                      <a:pt x="29920" y="6698"/>
                      <a:pt x="29920" y="14960"/>
                    </a:cubicBezTo>
                    <a:close/>
                  </a:path>
                </a:pathLst>
              </a:custGeom>
              <a:solidFill>
                <a:srgbClr val="FFFFFF"/>
              </a:solidFill>
              <a:ln w="1036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grpSp>
        <p:sp>
          <p:nvSpPr>
            <p:cNvPr id="67" name="Forme libre : forme 77">
              <a:extLst>
                <a:ext uri="{FF2B5EF4-FFF2-40B4-BE49-F238E27FC236}">
                  <a16:creationId xmlns:a16="http://schemas.microsoft.com/office/drawing/2014/main" id="{122B131E-7C7F-4DB0-A8ED-6A4C8D5DBB6F}"/>
                </a:ext>
              </a:extLst>
            </p:cNvPr>
            <p:cNvSpPr/>
            <p:nvPr/>
          </p:nvSpPr>
          <p:spPr>
            <a:xfrm>
              <a:off x="1506189" y="3133028"/>
              <a:ext cx="255147" cy="321183"/>
            </a:xfrm>
            <a:custGeom>
              <a:avLst/>
              <a:gdLst>
                <a:gd name="connsiteX0" fmla="*/ 80749 w 255147"/>
                <a:gd name="connsiteY0" fmla="*/ 31675 h 321183"/>
                <a:gd name="connsiteX1" fmla="*/ 205414 w 255147"/>
                <a:gd name="connsiteY1" fmla="*/ 9235 h 321183"/>
                <a:gd name="connsiteX2" fmla="*/ 158768 w 255147"/>
                <a:gd name="connsiteY2" fmla="*/ 74892 h 321183"/>
                <a:gd name="connsiteX3" fmla="*/ 253721 w 255147"/>
                <a:gd name="connsiteY3" fmla="*/ 194050 h 321183"/>
                <a:gd name="connsiteX4" fmla="*/ 196791 w 255147"/>
                <a:gd name="connsiteY4" fmla="*/ 200907 h 321183"/>
                <a:gd name="connsiteX5" fmla="*/ 246864 w 255147"/>
                <a:gd name="connsiteY5" fmla="*/ 264901 h 321183"/>
                <a:gd name="connsiteX6" fmla="*/ 157002 w 255147"/>
                <a:gd name="connsiteY6" fmla="*/ 238929 h 321183"/>
                <a:gd name="connsiteX7" fmla="*/ 222659 w 255147"/>
                <a:gd name="connsiteY7" fmla="*/ 313832 h 321183"/>
                <a:gd name="connsiteX8" fmla="*/ 113889 w 255147"/>
                <a:gd name="connsiteY8" fmla="*/ 256279 h 321183"/>
                <a:gd name="connsiteX9" fmla="*/ 153574 w 255147"/>
                <a:gd name="connsiteY9" fmla="*/ 318611 h 321183"/>
                <a:gd name="connsiteX10" fmla="*/ 17066 w 255147"/>
                <a:gd name="connsiteY10" fmla="*/ 166520 h 321183"/>
                <a:gd name="connsiteX11" fmla="*/ 80749 w 255147"/>
                <a:gd name="connsiteY11" fmla="*/ 31675 h 321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5147" h="321183">
                  <a:moveTo>
                    <a:pt x="80749" y="31675"/>
                  </a:moveTo>
                  <a:cubicBezTo>
                    <a:pt x="132693" y="9235"/>
                    <a:pt x="191285" y="-13204"/>
                    <a:pt x="205414" y="9235"/>
                  </a:cubicBezTo>
                  <a:cubicBezTo>
                    <a:pt x="219542" y="31675"/>
                    <a:pt x="144951" y="54114"/>
                    <a:pt x="158768" y="74892"/>
                  </a:cubicBezTo>
                  <a:cubicBezTo>
                    <a:pt x="172585" y="95669"/>
                    <a:pt x="262656" y="173273"/>
                    <a:pt x="253721" y="194050"/>
                  </a:cubicBezTo>
                  <a:cubicBezTo>
                    <a:pt x="244787" y="214827"/>
                    <a:pt x="208842" y="214827"/>
                    <a:pt x="196791" y="200907"/>
                  </a:cubicBezTo>
                  <a:cubicBezTo>
                    <a:pt x="184740" y="186986"/>
                    <a:pt x="259123" y="247552"/>
                    <a:pt x="246864" y="264901"/>
                  </a:cubicBezTo>
                  <a:cubicBezTo>
                    <a:pt x="234606" y="282250"/>
                    <a:pt x="188065" y="275290"/>
                    <a:pt x="157002" y="238929"/>
                  </a:cubicBezTo>
                  <a:cubicBezTo>
                    <a:pt x="125940" y="202569"/>
                    <a:pt x="241670" y="297106"/>
                    <a:pt x="222659" y="313832"/>
                  </a:cubicBezTo>
                  <a:cubicBezTo>
                    <a:pt x="203648" y="330558"/>
                    <a:pt x="143185" y="301158"/>
                    <a:pt x="113889" y="256279"/>
                  </a:cubicBezTo>
                  <a:cubicBezTo>
                    <a:pt x="84593" y="211399"/>
                    <a:pt x="153574" y="318611"/>
                    <a:pt x="153574" y="318611"/>
                  </a:cubicBezTo>
                  <a:cubicBezTo>
                    <a:pt x="153574" y="318611"/>
                    <a:pt x="80853" y="353101"/>
                    <a:pt x="17066" y="166520"/>
                  </a:cubicBezTo>
                  <a:cubicBezTo>
                    <a:pt x="-46720" y="-20061"/>
                    <a:pt x="80749" y="31675"/>
                    <a:pt x="80749" y="31675"/>
                  </a:cubicBezTo>
                  <a:close/>
                </a:path>
              </a:pathLst>
            </a:custGeom>
            <a:solidFill>
              <a:srgbClr val="D19D82"/>
            </a:solidFill>
            <a:ln w="1036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black"/>
                </a:solidFill>
                <a:effectLst/>
                <a:uLnTx/>
                <a:uFillTx/>
                <a:latin typeface="Trebuchet MS"/>
                <a:ea typeface="+mn-ea"/>
                <a:cs typeface="+mn-cs"/>
              </a:endParaRPr>
            </a:p>
          </p:txBody>
        </p:sp>
      </p:grpSp>
      <p:sp>
        <p:nvSpPr>
          <p:cNvPr id="4" name="ZoneTexte 3">
            <a:extLst>
              <a:ext uri="{FF2B5EF4-FFF2-40B4-BE49-F238E27FC236}">
                <a16:creationId xmlns:a16="http://schemas.microsoft.com/office/drawing/2014/main" id="{0E26A9CE-41F6-4348-A66C-C57B36140CDC}"/>
              </a:ext>
            </a:extLst>
          </p:cNvPr>
          <p:cNvSpPr txBox="1"/>
          <p:nvPr/>
        </p:nvSpPr>
        <p:spPr>
          <a:xfrm>
            <a:off x="688929" y="1342166"/>
            <a:ext cx="10814143" cy="1828514"/>
          </a:xfrm>
          <a:prstGeom prst="rect">
            <a:avLst/>
          </a:prstGeom>
          <a:noFill/>
        </p:spPr>
        <p:txBody>
          <a:bodyPr wrap="square" anchor="b">
            <a:spAutoFit/>
          </a:bodyPr>
          <a:lstStyle/>
          <a:p>
            <a:pPr marL="0" marR="0" lvl="0" indent="0" algn="ctr" defTabSz="914400" rtl="0" eaLnBrk="1" fontAlgn="auto" latinLnBrk="0" hangingPunct="1">
              <a:lnSpc>
                <a:spcPct val="107000"/>
              </a:lnSpc>
              <a:spcBef>
                <a:spcPts val="0"/>
              </a:spcBef>
              <a:spcAft>
                <a:spcPts val="800"/>
              </a:spcAft>
              <a:buClrTx/>
              <a:buSzTx/>
              <a:buFontTx/>
              <a:buNone/>
              <a:tabLst/>
              <a:defRPr/>
            </a:pPr>
            <a:r>
              <a:rPr kumimoji="0" lang="fr-FR" sz="3600" b="1" i="0" u="none" strike="noStrike" kern="1200" cap="none" spc="0" normalizeH="0" baseline="0" noProof="0" dirty="0">
                <a:ln>
                  <a:noFill/>
                </a:ln>
                <a:solidFill>
                  <a:srgbClr val="0A315B"/>
                </a:solidFill>
                <a:effectLst/>
                <a:uLnTx/>
                <a:uFillTx/>
                <a:latin typeface="Trebuchet MS" panose="020B0603020202020204" pitchFamily="34" charset="0"/>
                <a:ea typeface="+mn-ea"/>
                <a:cs typeface="+mn-cs"/>
              </a:rPr>
              <a:t>Quelles sont les conditions</a:t>
            </a:r>
            <a:br>
              <a:rPr kumimoji="0" lang="fr-FR" sz="3600" b="1" i="0" u="none" strike="noStrike" kern="1200" cap="none" spc="0" normalizeH="0" baseline="0" noProof="0" dirty="0">
                <a:ln>
                  <a:noFill/>
                </a:ln>
                <a:solidFill>
                  <a:srgbClr val="0A315B"/>
                </a:solidFill>
                <a:effectLst/>
                <a:uLnTx/>
                <a:uFillTx/>
                <a:latin typeface="Trebuchet MS" panose="020B0603020202020204" pitchFamily="34" charset="0"/>
                <a:ea typeface="+mn-ea"/>
                <a:cs typeface="+mn-cs"/>
              </a:rPr>
            </a:br>
            <a:r>
              <a:rPr kumimoji="0" lang="fr-FR" sz="3600" b="1" i="0" u="none" strike="noStrike" kern="1200" cap="none" spc="0" normalizeH="0" baseline="0" noProof="0" dirty="0">
                <a:ln>
                  <a:noFill/>
                </a:ln>
                <a:solidFill>
                  <a:srgbClr val="0A315B"/>
                </a:solidFill>
                <a:effectLst/>
                <a:uLnTx/>
                <a:uFillTx/>
                <a:latin typeface="Trebuchet MS" panose="020B0603020202020204" pitchFamily="34" charset="0"/>
                <a:ea typeface="+mn-ea"/>
                <a:cs typeface="+mn-cs"/>
              </a:rPr>
              <a:t>à respecter pour pouvoir</a:t>
            </a:r>
            <a:br>
              <a:rPr kumimoji="0" lang="fr-FR" sz="3600" b="1" i="0" u="none" strike="noStrike" kern="1200" cap="none" spc="0" normalizeH="0" baseline="0" noProof="0" dirty="0">
                <a:ln>
                  <a:noFill/>
                </a:ln>
                <a:solidFill>
                  <a:srgbClr val="0A315B"/>
                </a:solidFill>
                <a:effectLst/>
                <a:uLnTx/>
                <a:uFillTx/>
                <a:latin typeface="Trebuchet MS" panose="020B0603020202020204" pitchFamily="34" charset="0"/>
                <a:ea typeface="+mn-ea"/>
                <a:cs typeface="+mn-cs"/>
              </a:rPr>
            </a:br>
            <a:r>
              <a:rPr kumimoji="0" lang="fr-FR" sz="3600" b="1" i="0" u="none" strike="noStrike" kern="1200" cap="none" spc="0" normalizeH="0" baseline="0" noProof="0" dirty="0">
                <a:ln>
                  <a:noFill/>
                </a:ln>
                <a:solidFill>
                  <a:srgbClr val="0A315B"/>
                </a:solidFill>
                <a:effectLst/>
                <a:uLnTx/>
                <a:uFillTx/>
                <a:latin typeface="Trebuchet MS" panose="020B0603020202020204" pitchFamily="34" charset="0"/>
                <a:ea typeface="+mn-ea"/>
                <a:cs typeface="+mn-cs"/>
              </a:rPr>
              <a:t>donner son sang ?</a:t>
            </a:r>
          </a:p>
        </p:txBody>
      </p:sp>
      <p:grpSp>
        <p:nvGrpSpPr>
          <p:cNvPr id="3" name="Groupe 2">
            <a:extLst>
              <a:ext uri="{FF2B5EF4-FFF2-40B4-BE49-F238E27FC236}">
                <a16:creationId xmlns:a16="http://schemas.microsoft.com/office/drawing/2014/main" id="{26BD540F-AAD2-436C-9535-F6CC7E7FAF79}"/>
              </a:ext>
            </a:extLst>
          </p:cNvPr>
          <p:cNvGrpSpPr/>
          <p:nvPr/>
        </p:nvGrpSpPr>
        <p:grpSpPr>
          <a:xfrm>
            <a:off x="2350294" y="3731186"/>
            <a:ext cx="7491413" cy="1319941"/>
            <a:chOff x="2350294" y="3731186"/>
            <a:chExt cx="7491413" cy="1319941"/>
          </a:xfrm>
        </p:grpSpPr>
        <p:sp>
          <p:nvSpPr>
            <p:cNvPr id="5" name="Rectangle : coins arrondis 4">
              <a:extLst>
                <a:ext uri="{FF2B5EF4-FFF2-40B4-BE49-F238E27FC236}">
                  <a16:creationId xmlns:a16="http://schemas.microsoft.com/office/drawing/2014/main" id="{98617E2B-AFEA-41E0-846F-A5E1505F9897}"/>
                </a:ext>
              </a:extLst>
            </p:cNvPr>
            <p:cNvSpPr/>
            <p:nvPr/>
          </p:nvSpPr>
          <p:spPr>
            <a:xfrm>
              <a:off x="5319246" y="3731186"/>
              <a:ext cx="1553508" cy="476250"/>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800" b="1" i="0" u="none" strike="noStrike" kern="1200" cap="none" spc="0" normalizeH="0" baseline="0" noProof="0" dirty="0">
                  <a:ln>
                    <a:noFill/>
                  </a:ln>
                  <a:solidFill>
                    <a:prstClr val="white"/>
                  </a:solidFill>
                  <a:effectLst/>
                  <a:uLnTx/>
                  <a:uFillTx/>
                  <a:latin typeface="Trebuchet MS"/>
                  <a:ea typeface="+mn-ea"/>
                  <a:cs typeface="+mn-cs"/>
                </a:rPr>
                <a:t>Réponse</a:t>
              </a:r>
            </a:p>
          </p:txBody>
        </p:sp>
        <p:sp>
          <p:nvSpPr>
            <p:cNvPr id="7" name="ZoneTexte 6">
              <a:extLst>
                <a:ext uri="{FF2B5EF4-FFF2-40B4-BE49-F238E27FC236}">
                  <a16:creationId xmlns:a16="http://schemas.microsoft.com/office/drawing/2014/main" id="{08F9F2EA-A534-456E-AFAB-9A4F8CA70FE9}"/>
                </a:ext>
              </a:extLst>
            </p:cNvPr>
            <p:cNvSpPr txBox="1"/>
            <p:nvPr/>
          </p:nvSpPr>
          <p:spPr>
            <a:xfrm>
              <a:off x="2350294" y="4323556"/>
              <a:ext cx="7491413" cy="727571"/>
            </a:xfrm>
            <a:prstGeom prst="rect">
              <a:avLst/>
            </a:prstGeom>
            <a:noFill/>
          </p:spPr>
          <p:txBody>
            <a:bodyPr wrap="square">
              <a:spAutoFit/>
            </a:bodyPr>
            <a:lstStyle/>
            <a:p>
              <a:pPr marL="0" marR="0" lvl="0" indent="0" algn="ctr" defTabSz="914400" rtl="0" eaLnBrk="1" fontAlgn="auto" latinLnBrk="0" hangingPunct="1">
                <a:lnSpc>
                  <a:spcPct val="107000"/>
                </a:lnSpc>
                <a:spcBef>
                  <a:spcPts val="0"/>
                </a:spcBef>
                <a:spcAft>
                  <a:spcPts val="800"/>
                </a:spcAft>
                <a:buClrTx/>
                <a:buSzTx/>
                <a:buFontTx/>
                <a:buNone/>
                <a:tabLst/>
                <a:defRPr/>
              </a:pPr>
              <a:r>
                <a:rPr kumimoji="0" lang="fr-FR" sz="2000" b="0" i="0" u="none" strike="noStrike" kern="1200" cap="none" spc="0" normalizeH="0" baseline="0" noProof="0" dirty="0">
                  <a:ln>
                    <a:noFill/>
                  </a:ln>
                  <a:solidFill>
                    <a:srgbClr val="03326C"/>
                  </a:solidFill>
                  <a:effectLst/>
                  <a:uLnTx/>
                  <a:uFillTx/>
                  <a:latin typeface="Trebuchet MS" panose="020B0603020202020204" pitchFamily="34" charset="0"/>
                  <a:ea typeface="+mn-ea"/>
                  <a:cs typeface="+mn-cs"/>
                </a:rPr>
                <a:t>Il faut avoir 18 ans minimum et 70 ans</a:t>
              </a:r>
              <a:br>
                <a:rPr kumimoji="0" lang="fr-FR" sz="2000" b="0" i="0" u="none" strike="noStrike" kern="1200" cap="none" spc="0" normalizeH="0" baseline="0" noProof="0" dirty="0">
                  <a:ln>
                    <a:noFill/>
                  </a:ln>
                  <a:solidFill>
                    <a:srgbClr val="03326C"/>
                  </a:solidFill>
                  <a:effectLst/>
                  <a:uLnTx/>
                  <a:uFillTx/>
                  <a:latin typeface="Trebuchet MS" panose="020B0603020202020204" pitchFamily="34" charset="0"/>
                  <a:ea typeface="+mn-ea"/>
                  <a:cs typeface="+mn-cs"/>
                </a:rPr>
              </a:br>
              <a:r>
                <a:rPr kumimoji="0" lang="fr-FR" sz="2000" b="0" i="0" u="none" strike="noStrike" kern="1200" cap="none" spc="0" normalizeH="0" baseline="0" noProof="0" dirty="0">
                  <a:ln>
                    <a:noFill/>
                  </a:ln>
                  <a:solidFill>
                    <a:srgbClr val="03326C"/>
                  </a:solidFill>
                  <a:effectLst/>
                  <a:uLnTx/>
                  <a:uFillTx/>
                  <a:latin typeface="Trebuchet MS" panose="020B0603020202020204" pitchFamily="34" charset="0"/>
                  <a:ea typeface="+mn-ea"/>
                  <a:cs typeface="+mn-cs"/>
                </a:rPr>
                <a:t>maximum et être en parfaite santé. </a:t>
              </a:r>
            </a:p>
          </p:txBody>
        </p:sp>
      </p:grpSp>
      <p:grpSp>
        <p:nvGrpSpPr>
          <p:cNvPr id="137" name="Groupe 136">
            <a:extLst>
              <a:ext uri="{FF2B5EF4-FFF2-40B4-BE49-F238E27FC236}">
                <a16:creationId xmlns:a16="http://schemas.microsoft.com/office/drawing/2014/main" id="{6671A30D-F2EF-4E35-A198-A01A7EBBCCAF}"/>
              </a:ext>
            </a:extLst>
          </p:cNvPr>
          <p:cNvGrpSpPr/>
          <p:nvPr/>
        </p:nvGrpSpPr>
        <p:grpSpPr>
          <a:xfrm>
            <a:off x="147918" y="141194"/>
            <a:ext cx="11769820" cy="6554086"/>
            <a:chOff x="147918" y="141194"/>
            <a:chExt cx="11769820" cy="6554086"/>
          </a:xfrm>
        </p:grpSpPr>
        <p:pic>
          <p:nvPicPr>
            <p:cNvPr id="138" name="Image 137">
              <a:extLst>
                <a:ext uri="{FF2B5EF4-FFF2-40B4-BE49-F238E27FC236}">
                  <a16:creationId xmlns:a16="http://schemas.microsoft.com/office/drawing/2014/main" id="{CF97116E-38CE-4365-8A8B-18F0E7F2FE00}"/>
                </a:ext>
              </a:extLst>
            </p:cNvPr>
            <p:cNvPicPr>
              <a:picLocks noChangeAspect="1"/>
            </p:cNvPicPr>
            <p:nvPr/>
          </p:nvPicPr>
          <p:blipFill rotWithShape="1">
            <a:blip r:embed="rId2" cstate="hqprint">
              <a:extLst>
                <a:ext uri="{28A0092B-C50C-407E-A947-70E740481C1C}">
                  <a14:useLocalDpi xmlns:a14="http://schemas.microsoft.com/office/drawing/2010/main" val="0"/>
                </a:ext>
              </a:extLst>
            </a:blip>
            <a:srcRect l="1510" t="6215" r="2029" b="5015"/>
            <a:stretch/>
          </p:blipFill>
          <p:spPr>
            <a:xfrm>
              <a:off x="147918" y="141194"/>
              <a:ext cx="1095935" cy="1008530"/>
            </a:xfrm>
            <a:prstGeom prst="ellipse">
              <a:avLst/>
            </a:prstGeom>
          </p:spPr>
        </p:pic>
        <p:sp>
          <p:nvSpPr>
            <p:cNvPr id="139" name="Forme libre : forme 138">
              <a:extLst>
                <a:ext uri="{FF2B5EF4-FFF2-40B4-BE49-F238E27FC236}">
                  <a16:creationId xmlns:a16="http://schemas.microsoft.com/office/drawing/2014/main" id="{BF7257B2-4444-41F4-A7CE-C672661C2DB4}"/>
                </a:ext>
              </a:extLst>
            </p:cNvPr>
            <p:cNvSpPr/>
            <p:nvPr/>
          </p:nvSpPr>
          <p:spPr>
            <a:xfrm>
              <a:off x="10330851" y="6198391"/>
              <a:ext cx="1087243" cy="234000"/>
            </a:xfrm>
            <a:custGeom>
              <a:avLst/>
              <a:gdLst>
                <a:gd name="connsiteX0" fmla="*/ 19635 w 1087243"/>
                <a:gd name="connsiteY0" fmla="*/ 0 h 246390"/>
                <a:gd name="connsiteX1" fmla="*/ 945457 w 1087243"/>
                <a:gd name="connsiteY1" fmla="*/ 0 h 246390"/>
                <a:gd name="connsiteX2" fmla="*/ 965092 w 1087243"/>
                <a:gd name="connsiteY2" fmla="*/ 19635 h 246390"/>
                <a:gd name="connsiteX3" fmla="*/ 965092 w 1087243"/>
                <a:gd name="connsiteY3" fmla="*/ 78700 h 246390"/>
                <a:gd name="connsiteX4" fmla="*/ 1087243 w 1087243"/>
                <a:gd name="connsiteY4" fmla="*/ 80962 h 246390"/>
                <a:gd name="connsiteX5" fmla="*/ 965092 w 1087243"/>
                <a:gd name="connsiteY5" fmla="*/ 154253 h 246390"/>
                <a:gd name="connsiteX6" fmla="*/ 965092 w 1087243"/>
                <a:gd name="connsiteY6" fmla="*/ 226755 h 246390"/>
                <a:gd name="connsiteX7" fmla="*/ 945457 w 1087243"/>
                <a:gd name="connsiteY7" fmla="*/ 246390 h 246390"/>
                <a:gd name="connsiteX8" fmla="*/ 19635 w 1087243"/>
                <a:gd name="connsiteY8" fmla="*/ 246390 h 246390"/>
                <a:gd name="connsiteX9" fmla="*/ 0 w 1087243"/>
                <a:gd name="connsiteY9" fmla="*/ 226755 h 246390"/>
                <a:gd name="connsiteX10" fmla="*/ 0 w 1087243"/>
                <a:gd name="connsiteY10" fmla="*/ 19635 h 246390"/>
                <a:gd name="connsiteX11" fmla="*/ 19635 w 1087243"/>
                <a:gd name="connsiteY11" fmla="*/ 0 h 246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87243" h="246390">
                  <a:moveTo>
                    <a:pt x="19635" y="0"/>
                  </a:moveTo>
                  <a:lnTo>
                    <a:pt x="945457" y="0"/>
                  </a:lnTo>
                  <a:cubicBezTo>
                    <a:pt x="956301" y="0"/>
                    <a:pt x="965092" y="8791"/>
                    <a:pt x="965092" y="19635"/>
                  </a:cubicBezTo>
                  <a:lnTo>
                    <a:pt x="965092" y="78700"/>
                  </a:lnTo>
                  <a:lnTo>
                    <a:pt x="1087243" y="80962"/>
                  </a:lnTo>
                  <a:lnTo>
                    <a:pt x="965092" y="154253"/>
                  </a:lnTo>
                  <a:lnTo>
                    <a:pt x="965092" y="226755"/>
                  </a:lnTo>
                  <a:cubicBezTo>
                    <a:pt x="965092" y="237599"/>
                    <a:pt x="956301" y="246390"/>
                    <a:pt x="945457" y="246390"/>
                  </a:cubicBezTo>
                  <a:lnTo>
                    <a:pt x="19635" y="246390"/>
                  </a:lnTo>
                  <a:cubicBezTo>
                    <a:pt x="8791" y="246390"/>
                    <a:pt x="0" y="237599"/>
                    <a:pt x="0" y="226755"/>
                  </a:cubicBezTo>
                  <a:lnTo>
                    <a:pt x="0" y="19635"/>
                  </a:lnTo>
                  <a:cubicBezTo>
                    <a:pt x="0" y="8791"/>
                    <a:pt x="8791" y="0"/>
                    <a:pt x="19635"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Trebuchet MS"/>
                <a:ea typeface="+mn-ea"/>
                <a:cs typeface="+mn-cs"/>
              </a:endParaRPr>
            </a:p>
          </p:txBody>
        </p:sp>
        <p:pic>
          <p:nvPicPr>
            <p:cNvPr id="140" name="Image 139" descr="Une image contenant texte&#10;&#10;Description générée automatiquement">
              <a:extLst>
                <a:ext uri="{FF2B5EF4-FFF2-40B4-BE49-F238E27FC236}">
                  <a16:creationId xmlns:a16="http://schemas.microsoft.com/office/drawing/2014/main" id="{F091B1B6-372E-4303-9282-FB460354DE94}"/>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0328470" y="6028912"/>
              <a:ext cx="1589268" cy="666368"/>
            </a:xfrm>
            <a:prstGeom prst="rect">
              <a:avLst/>
            </a:prstGeom>
          </p:spPr>
        </p:pic>
      </p:grpSp>
      <p:sp>
        <p:nvSpPr>
          <p:cNvPr id="47" name="Espace réservé du pied de page 2">
            <a:extLst>
              <a:ext uri="{FF2B5EF4-FFF2-40B4-BE49-F238E27FC236}">
                <a16:creationId xmlns:a16="http://schemas.microsoft.com/office/drawing/2014/main" id="{4212B84B-D24B-4BBD-B87A-D1C04E11C60B}"/>
              </a:ext>
            </a:extLst>
          </p:cNvPr>
          <p:cNvSpPr txBox="1">
            <a:spLocks/>
          </p:cNvSpPr>
          <p:nvPr/>
        </p:nvSpPr>
        <p:spPr>
          <a:xfrm>
            <a:off x="141942" y="6398185"/>
            <a:ext cx="4114800" cy="365125"/>
          </a:xfrm>
          <a:prstGeom prst="rect">
            <a:avLst/>
          </a:prstGeom>
        </p:spPr>
        <p:txBody>
          <a:bodyPr vert="horz" lIns="91440" tIns="45720" rIns="91440" bIns="45720" rtlCol="0" anchor="ctr"/>
          <a:lstStyle>
            <a:defPPr>
              <a:defRPr lang="fr-FR"/>
            </a:defPPr>
            <a:lvl1pPr marL="0" algn="l" defTabSz="914400" rtl="0" eaLnBrk="1" latinLnBrk="0" hangingPunct="1">
              <a:defRPr sz="8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fr-FR" b="1" dirty="0">
                <a:solidFill>
                  <a:schemeClr val="accent1"/>
                </a:solidFill>
                <a:latin typeface="+mj-lt"/>
              </a:rPr>
              <a:t>Niveau 3 (6</a:t>
            </a:r>
            <a:r>
              <a:rPr lang="fr-FR" b="1" baseline="30000" dirty="0">
                <a:solidFill>
                  <a:schemeClr val="accent1"/>
                </a:solidFill>
                <a:latin typeface="+mj-lt"/>
              </a:rPr>
              <a:t>e</a:t>
            </a:r>
            <a:r>
              <a:rPr lang="fr-FR" b="1" dirty="0">
                <a:solidFill>
                  <a:schemeClr val="accent1"/>
                </a:solidFill>
                <a:latin typeface="+mj-lt"/>
              </a:rPr>
              <a:t> – 5</a:t>
            </a:r>
            <a:r>
              <a:rPr lang="fr-FR" b="1" baseline="30000" dirty="0">
                <a:solidFill>
                  <a:schemeClr val="accent1"/>
                </a:solidFill>
                <a:latin typeface="+mj-lt"/>
              </a:rPr>
              <a:t>e</a:t>
            </a:r>
            <a:r>
              <a:rPr lang="fr-FR" b="1" dirty="0">
                <a:solidFill>
                  <a:schemeClr val="accent1"/>
                </a:solidFill>
                <a:latin typeface="+mj-lt"/>
              </a:rPr>
              <a:t>)</a:t>
            </a:r>
          </a:p>
        </p:txBody>
      </p:sp>
    </p:spTree>
    <p:extLst>
      <p:ext uri="{BB962C8B-B14F-4D97-AF65-F5344CB8AC3E}">
        <p14:creationId xmlns:p14="http://schemas.microsoft.com/office/powerpoint/2010/main" val="217676869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1000"/>
                                        <p:tgtEl>
                                          <p:spTgt spid="4"/>
                                        </p:tgtEl>
                                      </p:cBhvr>
                                    </p:animEffect>
                                    <p:anim calcmode="lin" valueType="num">
                                      <p:cBhvr>
                                        <p:cTn id="8" dur="1000" fill="hold"/>
                                        <p:tgtEl>
                                          <p:spTgt spid="4"/>
                                        </p:tgtEl>
                                        <p:attrNameLst>
                                          <p:attrName>ppt_x</p:attrName>
                                        </p:attrNameLst>
                                      </p:cBhvr>
                                      <p:tavLst>
                                        <p:tav tm="0">
                                          <p:val>
                                            <p:strVal val="#ppt_x"/>
                                          </p:val>
                                        </p:tav>
                                        <p:tav tm="100000">
                                          <p:val>
                                            <p:strVal val="#ppt_x"/>
                                          </p:val>
                                        </p:tav>
                                      </p:tavLst>
                                    </p:anim>
                                    <p:anim calcmode="lin" valueType="num">
                                      <p:cBhvr>
                                        <p:cTn id="9" dur="1000" fill="hold"/>
                                        <p:tgtEl>
                                          <p:spTgt spid="4"/>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10" presetClass="entr" presetSubtype="0" fill="hold" nodeType="clickEffect">
                                  <p:stCondLst>
                                    <p:cond delay="0"/>
                                  </p:stCondLst>
                                  <p:childTnLst>
                                    <p:set>
                                      <p:cBhvr>
                                        <p:cTn id="13" dur="1" fill="hold">
                                          <p:stCondLst>
                                            <p:cond delay="0"/>
                                          </p:stCondLst>
                                        </p:cTn>
                                        <p:tgtEl>
                                          <p:spTgt spid="3"/>
                                        </p:tgtEl>
                                        <p:attrNameLst>
                                          <p:attrName>style.visibility</p:attrName>
                                        </p:attrNameLst>
                                      </p:cBhvr>
                                      <p:to>
                                        <p:strVal val="visible"/>
                                      </p:to>
                                    </p:set>
                                    <p:animEffect transition="in" filter="fade">
                                      <p:cBhvr>
                                        <p:cTn id="14"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 name="ZoneTexte 99">
            <a:extLst>
              <a:ext uri="{FF2B5EF4-FFF2-40B4-BE49-F238E27FC236}">
                <a16:creationId xmlns:a16="http://schemas.microsoft.com/office/drawing/2014/main" id="{CFA4E19D-EF4C-4864-AC03-CB784E3D3F05}"/>
              </a:ext>
            </a:extLst>
          </p:cNvPr>
          <p:cNvSpPr txBox="1"/>
          <p:nvPr/>
        </p:nvSpPr>
        <p:spPr>
          <a:xfrm>
            <a:off x="1083782" y="1040326"/>
            <a:ext cx="5285629" cy="892552"/>
          </a:xfrm>
          <a:prstGeom prst="rect">
            <a:avLst/>
          </a:prstGeom>
          <a:noFill/>
        </p:spPr>
        <p:txBody>
          <a:bodyPr wrap="square">
            <a:spAutoFit/>
          </a:bodyPr>
          <a:lstStyle/>
          <a:p>
            <a:pPr algn="ctr"/>
            <a:r>
              <a:rPr lang="fr-FR" sz="2000" dirty="0">
                <a:solidFill>
                  <a:srgbClr val="0A315B"/>
                </a:solidFill>
                <a:effectLst/>
                <a:latin typeface="+mj-lt"/>
                <a:ea typeface="Arial Unicode MS"/>
                <a:cs typeface="Arial Unicode MS"/>
              </a:rPr>
              <a:t>Retrouvez plein d’autres infos sur le site</a:t>
            </a:r>
            <a:br>
              <a:rPr lang="fr-FR" sz="2000" dirty="0">
                <a:solidFill>
                  <a:srgbClr val="0A315B"/>
                </a:solidFill>
                <a:effectLst/>
                <a:latin typeface="+mj-lt"/>
                <a:ea typeface="Arial Unicode MS"/>
                <a:cs typeface="Arial Unicode MS"/>
              </a:rPr>
            </a:br>
            <a:r>
              <a:rPr lang="fr-FR" sz="3200" b="1" dirty="0">
                <a:solidFill>
                  <a:srgbClr val="D9042B"/>
                </a:solidFill>
                <a:effectLst/>
                <a:latin typeface="+mj-lt"/>
                <a:ea typeface="Arial Unicode MS"/>
                <a:cs typeface="Arial Unicode MS"/>
              </a:rPr>
              <a:t>dondesang.efs.sante.fr </a:t>
            </a:r>
            <a:endParaRPr lang="fr-FR" sz="2800" b="1" dirty="0">
              <a:solidFill>
                <a:srgbClr val="D9042B"/>
              </a:solidFill>
              <a:effectLst/>
              <a:latin typeface="+mj-lt"/>
              <a:ea typeface="Arial Unicode MS"/>
              <a:cs typeface="Arial Unicode MS"/>
            </a:endParaRPr>
          </a:p>
        </p:txBody>
      </p:sp>
      <p:grpSp>
        <p:nvGrpSpPr>
          <p:cNvPr id="17" name="GOUTE">
            <a:extLst>
              <a:ext uri="{FF2B5EF4-FFF2-40B4-BE49-F238E27FC236}">
                <a16:creationId xmlns:a16="http://schemas.microsoft.com/office/drawing/2014/main" id="{4D349C2E-F6E2-4483-A951-3BE230331495}"/>
              </a:ext>
            </a:extLst>
          </p:cNvPr>
          <p:cNvGrpSpPr/>
          <p:nvPr/>
        </p:nvGrpSpPr>
        <p:grpSpPr>
          <a:xfrm>
            <a:off x="7409194" y="259542"/>
            <a:ext cx="5174276" cy="7025743"/>
            <a:chOff x="-1653306" y="1085707"/>
            <a:chExt cx="4034673" cy="5478366"/>
          </a:xfrm>
        </p:grpSpPr>
        <p:sp>
          <p:nvSpPr>
            <p:cNvPr id="18" name="Forme libre : forme 17">
              <a:extLst>
                <a:ext uri="{FF2B5EF4-FFF2-40B4-BE49-F238E27FC236}">
                  <a16:creationId xmlns:a16="http://schemas.microsoft.com/office/drawing/2014/main" id="{2DF9FC2D-91E9-44D5-9204-96F428F1F441}"/>
                </a:ext>
              </a:extLst>
            </p:cNvPr>
            <p:cNvSpPr/>
            <p:nvPr/>
          </p:nvSpPr>
          <p:spPr>
            <a:xfrm>
              <a:off x="-1653306" y="1085707"/>
              <a:ext cx="4034673" cy="5478366"/>
            </a:xfrm>
            <a:custGeom>
              <a:avLst/>
              <a:gdLst>
                <a:gd name="connsiteX0" fmla="*/ 2017161 w 4034673"/>
                <a:gd name="connsiteY0" fmla="*/ 5478367 h 5478366"/>
                <a:gd name="connsiteX1" fmla="*/ 4034498 w 4034673"/>
                <a:gd name="connsiteY1" fmla="*/ 3519712 h 5478366"/>
                <a:gd name="connsiteX2" fmla="*/ 2017161 w 4034673"/>
                <a:gd name="connsiteY2" fmla="*/ 0 h 5478366"/>
                <a:gd name="connsiteX3" fmla="*/ -175 w 4034673"/>
                <a:gd name="connsiteY3" fmla="*/ 3519712 h 5478366"/>
                <a:gd name="connsiteX4" fmla="*/ 2017161 w 4034673"/>
                <a:gd name="connsiteY4" fmla="*/ 5478367 h 54783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34673" h="5478366">
                  <a:moveTo>
                    <a:pt x="2017161" y="5478367"/>
                  </a:moveTo>
                  <a:cubicBezTo>
                    <a:pt x="3131517" y="5478367"/>
                    <a:pt x="4034498" y="4601134"/>
                    <a:pt x="4034498" y="3519712"/>
                  </a:cubicBezTo>
                  <a:cubicBezTo>
                    <a:pt x="4034498" y="2210149"/>
                    <a:pt x="2369252" y="1214953"/>
                    <a:pt x="2017161" y="0"/>
                  </a:cubicBezTo>
                  <a:cubicBezTo>
                    <a:pt x="1665071" y="1214953"/>
                    <a:pt x="-175" y="2210149"/>
                    <a:pt x="-175" y="3519712"/>
                  </a:cubicBezTo>
                  <a:cubicBezTo>
                    <a:pt x="-175" y="4601134"/>
                    <a:pt x="902806" y="5478367"/>
                    <a:pt x="2017161" y="5478367"/>
                  </a:cubicBezTo>
                </a:path>
              </a:pathLst>
            </a:custGeom>
            <a:solidFill>
              <a:schemeClr val="accent3"/>
            </a:solidFill>
            <a:ln w="59851" cap="flat">
              <a:noFill/>
              <a:prstDash val="solid"/>
              <a:miter/>
            </a:ln>
          </p:spPr>
          <p:txBody>
            <a:bodyPr rtlCol="0" anchor="ctr"/>
            <a:lstStyle/>
            <a:p>
              <a:endParaRPr lang="fr-FR"/>
            </a:p>
          </p:txBody>
        </p:sp>
        <p:sp>
          <p:nvSpPr>
            <p:cNvPr id="19" name="Forme libre : forme 18">
              <a:extLst>
                <a:ext uri="{FF2B5EF4-FFF2-40B4-BE49-F238E27FC236}">
                  <a16:creationId xmlns:a16="http://schemas.microsoft.com/office/drawing/2014/main" id="{FBB3E129-5DD2-440A-A203-B1F816EB5969}"/>
                </a:ext>
              </a:extLst>
            </p:cNvPr>
            <p:cNvSpPr/>
            <p:nvPr/>
          </p:nvSpPr>
          <p:spPr>
            <a:xfrm>
              <a:off x="-797139" y="5188375"/>
              <a:ext cx="2098880" cy="802055"/>
            </a:xfrm>
            <a:custGeom>
              <a:avLst/>
              <a:gdLst>
                <a:gd name="connsiteX0" fmla="*/ 27477 w 2098880"/>
                <a:gd name="connsiteY0" fmla="*/ 109849 h 802055"/>
                <a:gd name="connsiteX1" fmla="*/ 14730 w 2098880"/>
                <a:gd name="connsiteY1" fmla="*/ 209811 h 802055"/>
                <a:gd name="connsiteX2" fmla="*/ 16698 w 2098880"/>
                <a:gd name="connsiteY2" fmla="*/ 212243 h 802055"/>
                <a:gd name="connsiteX3" fmla="*/ 1140635 w 2098880"/>
                <a:gd name="connsiteY3" fmla="*/ 802055 h 802055"/>
                <a:gd name="connsiteX4" fmla="*/ 2098705 w 2098880"/>
                <a:gd name="connsiteY4" fmla="*/ 393677 h 802055"/>
                <a:gd name="connsiteX5" fmla="*/ 2079544 w 2098880"/>
                <a:gd name="connsiteY5" fmla="*/ 387689 h 802055"/>
                <a:gd name="connsiteX6" fmla="*/ 1265184 w 2098880"/>
                <a:gd name="connsiteY6" fmla="*/ 670919 h 802055"/>
                <a:gd name="connsiteX7" fmla="*/ 216696 w 2098880"/>
                <a:gd name="connsiteY7" fmla="*/ 33802 h 802055"/>
                <a:gd name="connsiteX8" fmla="*/ 119092 w 2098880"/>
                <a:gd name="connsiteY8" fmla="*/ 21826 h 802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98880" h="802055">
                  <a:moveTo>
                    <a:pt x="27477" y="109849"/>
                  </a:moveTo>
                  <a:cubicBezTo>
                    <a:pt x="-3647" y="133933"/>
                    <a:pt x="-9354" y="178688"/>
                    <a:pt x="14730" y="209811"/>
                  </a:cubicBezTo>
                  <a:cubicBezTo>
                    <a:pt x="15368" y="210636"/>
                    <a:pt x="16025" y="211447"/>
                    <a:pt x="16698" y="212243"/>
                  </a:cubicBezTo>
                  <a:cubicBezTo>
                    <a:pt x="45441" y="263141"/>
                    <a:pt x="351425" y="802055"/>
                    <a:pt x="1140635" y="802055"/>
                  </a:cubicBezTo>
                  <a:cubicBezTo>
                    <a:pt x="1694519" y="802055"/>
                    <a:pt x="2059185" y="478706"/>
                    <a:pt x="2098705" y="393677"/>
                  </a:cubicBezTo>
                  <a:lnTo>
                    <a:pt x="2079544" y="387689"/>
                  </a:lnTo>
                  <a:cubicBezTo>
                    <a:pt x="1845709" y="567396"/>
                    <a:pt x="1560067" y="666741"/>
                    <a:pt x="1265184" y="670919"/>
                  </a:cubicBezTo>
                  <a:cubicBezTo>
                    <a:pt x="846028" y="670919"/>
                    <a:pt x="478967" y="385893"/>
                    <a:pt x="216696" y="33802"/>
                  </a:cubicBezTo>
                  <a:cubicBezTo>
                    <a:pt x="175379" y="-21287"/>
                    <a:pt x="139451" y="3264"/>
                    <a:pt x="119092" y="21826"/>
                  </a:cubicBezTo>
                  <a:close/>
                </a:path>
              </a:pathLst>
            </a:custGeom>
            <a:solidFill>
              <a:srgbClr val="FFFFFF"/>
            </a:solidFill>
            <a:ln w="59851" cap="flat">
              <a:noFill/>
              <a:prstDash val="solid"/>
              <a:miter/>
            </a:ln>
          </p:spPr>
          <p:txBody>
            <a:bodyPr rtlCol="0" anchor="ctr"/>
            <a:lstStyle/>
            <a:p>
              <a:endParaRPr lang="fr-FR"/>
            </a:p>
          </p:txBody>
        </p:sp>
      </p:grpSp>
      <p:pic>
        <p:nvPicPr>
          <p:cNvPr id="23" name="Image 22">
            <a:extLst>
              <a:ext uri="{FF2B5EF4-FFF2-40B4-BE49-F238E27FC236}">
                <a16:creationId xmlns:a16="http://schemas.microsoft.com/office/drawing/2014/main" id="{CDF8DDEE-C21E-4831-AD1B-7F6C0EEA02AC}"/>
              </a:ext>
            </a:extLst>
          </p:cNvPr>
          <p:cNvPicPr>
            <a:picLocks noChangeAspect="1"/>
          </p:cNvPicPr>
          <p:nvPr/>
        </p:nvPicPr>
        <p:blipFill rotWithShape="1">
          <a:blip r:embed="rId2" cstate="hqprint">
            <a:extLst>
              <a:ext uri="{28A0092B-C50C-407E-A947-70E740481C1C}">
                <a14:useLocalDpi xmlns:a14="http://schemas.microsoft.com/office/drawing/2010/main" val="0"/>
              </a:ext>
            </a:extLst>
          </a:blip>
          <a:srcRect l="11078" t="11152" r="10477" b="11930"/>
          <a:stretch/>
        </p:blipFill>
        <p:spPr>
          <a:xfrm>
            <a:off x="256623" y="197281"/>
            <a:ext cx="891252" cy="873888"/>
          </a:xfrm>
          <a:prstGeom prst="ellipse">
            <a:avLst/>
          </a:prstGeom>
        </p:spPr>
      </p:pic>
      <p:sp>
        <p:nvSpPr>
          <p:cNvPr id="113" name="Espace réservé du pied de page 2">
            <a:extLst>
              <a:ext uri="{FF2B5EF4-FFF2-40B4-BE49-F238E27FC236}">
                <a16:creationId xmlns:a16="http://schemas.microsoft.com/office/drawing/2014/main" id="{BD12B8CB-ED21-4F0C-9DC2-70757DF61EA3}"/>
              </a:ext>
            </a:extLst>
          </p:cNvPr>
          <p:cNvSpPr txBox="1">
            <a:spLocks/>
          </p:cNvSpPr>
          <p:nvPr/>
        </p:nvSpPr>
        <p:spPr>
          <a:xfrm>
            <a:off x="141942" y="6398185"/>
            <a:ext cx="4114800" cy="365125"/>
          </a:xfrm>
          <a:prstGeom prst="rect">
            <a:avLst/>
          </a:prstGeom>
        </p:spPr>
        <p:txBody>
          <a:bodyPr vert="horz" lIns="91440" tIns="45720" rIns="91440" bIns="45720" rtlCol="0" anchor="ctr"/>
          <a:lstStyle>
            <a:defPPr>
              <a:defRPr lang="fr-FR"/>
            </a:defPPr>
            <a:lvl1pPr marL="0" algn="l" defTabSz="914400" rtl="0" eaLnBrk="1" latinLnBrk="0" hangingPunct="1">
              <a:defRPr sz="8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fr-FR" b="1" dirty="0">
                <a:solidFill>
                  <a:schemeClr val="accent1"/>
                </a:solidFill>
                <a:latin typeface="+mj-lt"/>
              </a:rPr>
              <a:t>Niveau 3 (6</a:t>
            </a:r>
            <a:r>
              <a:rPr lang="fr-FR" b="1" baseline="30000" dirty="0">
                <a:solidFill>
                  <a:schemeClr val="accent1"/>
                </a:solidFill>
                <a:latin typeface="+mj-lt"/>
              </a:rPr>
              <a:t>e</a:t>
            </a:r>
            <a:r>
              <a:rPr lang="fr-FR" b="1" dirty="0">
                <a:solidFill>
                  <a:schemeClr val="accent1"/>
                </a:solidFill>
                <a:latin typeface="+mj-lt"/>
              </a:rPr>
              <a:t> – 5</a:t>
            </a:r>
            <a:r>
              <a:rPr lang="fr-FR" b="1" baseline="30000" dirty="0">
                <a:solidFill>
                  <a:schemeClr val="accent1"/>
                </a:solidFill>
                <a:latin typeface="+mj-lt"/>
              </a:rPr>
              <a:t>e</a:t>
            </a:r>
            <a:r>
              <a:rPr lang="fr-FR" b="1" dirty="0">
                <a:solidFill>
                  <a:schemeClr val="accent1"/>
                </a:solidFill>
                <a:latin typeface="+mj-lt"/>
              </a:rPr>
              <a:t>)</a:t>
            </a:r>
          </a:p>
        </p:txBody>
      </p:sp>
      <p:sp>
        <p:nvSpPr>
          <p:cNvPr id="25" name="Graphique 2">
            <a:extLst>
              <a:ext uri="{FF2B5EF4-FFF2-40B4-BE49-F238E27FC236}">
                <a16:creationId xmlns:a16="http://schemas.microsoft.com/office/drawing/2014/main" id="{2EB05116-0531-4DEF-B561-73313ED61C80}"/>
              </a:ext>
            </a:extLst>
          </p:cNvPr>
          <p:cNvSpPr/>
          <p:nvPr/>
        </p:nvSpPr>
        <p:spPr>
          <a:xfrm>
            <a:off x="2663239" y="3942297"/>
            <a:ext cx="2006422" cy="2005472"/>
          </a:xfrm>
          <a:custGeom>
            <a:avLst/>
            <a:gdLst>
              <a:gd name="connsiteX0" fmla="*/ 1460513 w 2488713"/>
              <a:gd name="connsiteY0" fmla="*/ 80864 h 2487535"/>
              <a:gd name="connsiteX1" fmla="*/ 523358 w 2488713"/>
              <a:gd name="connsiteY1" fmla="*/ 201932 h 2487535"/>
              <a:gd name="connsiteX2" fmla="*/ 182097 w 2488713"/>
              <a:gd name="connsiteY2" fmla="*/ 1514785 h 2487535"/>
              <a:gd name="connsiteX3" fmla="*/ 2139 w 2488713"/>
              <a:gd name="connsiteY3" fmla="*/ 2092324 h 2487535"/>
              <a:gd name="connsiteX4" fmla="*/ 222094 w 2488713"/>
              <a:gd name="connsiteY4" fmla="*/ 2254525 h 2487535"/>
              <a:gd name="connsiteX5" fmla="*/ 142099 w 2488713"/>
              <a:gd name="connsiteY5" fmla="*/ 2265585 h 2487535"/>
              <a:gd name="connsiteX6" fmla="*/ 2084147 w 2488713"/>
              <a:gd name="connsiteY6" fmla="*/ 2193423 h 2487535"/>
              <a:gd name="connsiteX7" fmla="*/ 2001940 w 2488713"/>
              <a:gd name="connsiteY7" fmla="*/ 2207831 h 2487535"/>
              <a:gd name="connsiteX8" fmla="*/ 2488245 w 2488713"/>
              <a:gd name="connsiteY8" fmla="*/ 1767981 h 2487535"/>
              <a:gd name="connsiteX9" fmla="*/ 2301591 w 2488713"/>
              <a:gd name="connsiteY9" fmla="*/ 1479212 h 2487535"/>
              <a:gd name="connsiteX10" fmla="*/ 1460513 w 2488713"/>
              <a:gd name="connsiteY10" fmla="*/ 80864 h 2487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88713" h="2487535">
                <a:moveTo>
                  <a:pt x="1460513" y="80864"/>
                </a:moveTo>
                <a:cubicBezTo>
                  <a:pt x="1361686" y="4217"/>
                  <a:pt x="886562" y="-98974"/>
                  <a:pt x="523358" y="201932"/>
                </a:cubicBezTo>
                <a:cubicBezTo>
                  <a:pt x="-68947" y="692839"/>
                  <a:pt x="259819" y="1270438"/>
                  <a:pt x="182097" y="1514785"/>
                </a:cubicBezTo>
                <a:cubicBezTo>
                  <a:pt x="104374" y="1759133"/>
                  <a:pt x="-20042" y="1950151"/>
                  <a:pt x="2139" y="2092324"/>
                </a:cubicBezTo>
                <a:cubicBezTo>
                  <a:pt x="39924" y="2156774"/>
                  <a:pt x="122131" y="2238921"/>
                  <a:pt x="222094" y="2254525"/>
                </a:cubicBezTo>
                <a:cubicBezTo>
                  <a:pt x="222094" y="2254525"/>
                  <a:pt x="182097" y="2276706"/>
                  <a:pt x="142099" y="2265585"/>
                </a:cubicBezTo>
                <a:cubicBezTo>
                  <a:pt x="239850" y="2454451"/>
                  <a:pt x="1611474" y="2683254"/>
                  <a:pt x="2084147" y="2193423"/>
                </a:cubicBezTo>
                <a:lnTo>
                  <a:pt x="2001940" y="2207831"/>
                </a:lnTo>
                <a:cubicBezTo>
                  <a:pt x="2001940" y="2207831"/>
                  <a:pt x="2379074" y="1936819"/>
                  <a:pt x="2488245" y="1767981"/>
                </a:cubicBezTo>
                <a:cubicBezTo>
                  <a:pt x="2472641" y="1681351"/>
                  <a:pt x="2369569" y="1590953"/>
                  <a:pt x="2301591" y="1479212"/>
                </a:cubicBezTo>
                <a:cubicBezTo>
                  <a:pt x="2108062" y="1161566"/>
                  <a:pt x="2076554" y="127079"/>
                  <a:pt x="1460513" y="80864"/>
                </a:cubicBezTo>
              </a:path>
            </a:pathLst>
          </a:custGeom>
          <a:solidFill>
            <a:srgbClr val="313759"/>
          </a:solidFill>
          <a:ln w="5972" cap="flat">
            <a:noFill/>
            <a:prstDash val="solid"/>
            <a:miter/>
          </a:ln>
        </p:spPr>
        <p:txBody>
          <a:bodyPr rtlCol="0" anchor="ctr"/>
          <a:lstStyle/>
          <a:p>
            <a:endParaRPr lang="fr-FR"/>
          </a:p>
        </p:txBody>
      </p:sp>
      <p:sp>
        <p:nvSpPr>
          <p:cNvPr id="26" name="Graphique 2">
            <a:extLst>
              <a:ext uri="{FF2B5EF4-FFF2-40B4-BE49-F238E27FC236}">
                <a16:creationId xmlns:a16="http://schemas.microsoft.com/office/drawing/2014/main" id="{1DCEC227-48AB-4648-8419-A55E2F861AC4}"/>
              </a:ext>
            </a:extLst>
          </p:cNvPr>
          <p:cNvSpPr/>
          <p:nvPr/>
        </p:nvSpPr>
        <p:spPr>
          <a:xfrm>
            <a:off x="3855989" y="5724295"/>
            <a:ext cx="561101" cy="584208"/>
          </a:xfrm>
          <a:custGeom>
            <a:avLst/>
            <a:gdLst>
              <a:gd name="connsiteX0" fmla="*/ 638112 w 695975"/>
              <a:gd name="connsiteY0" fmla="*/ 683538 h 724636"/>
              <a:gd name="connsiteX1" fmla="*/ 695507 w 695975"/>
              <a:gd name="connsiteY1" fmla="*/ 490308 h 724636"/>
              <a:gd name="connsiteX2" fmla="*/ 454926 w 695975"/>
              <a:gd name="connsiteY2" fmla="*/ 118973 h 724636"/>
              <a:gd name="connsiteX3" fmla="*/ 124246 w 695975"/>
              <a:gd name="connsiteY3" fmla="*/ 1254 h 724636"/>
              <a:gd name="connsiteX4" fmla="*/ -469 w 695975"/>
              <a:gd name="connsiteY4" fmla="*/ 3167 h 724636"/>
              <a:gd name="connsiteX5" fmla="*/ 379894 w 695975"/>
              <a:gd name="connsiteY5" fmla="*/ 724372 h 724636"/>
              <a:gd name="connsiteX6" fmla="*/ 401656 w 695975"/>
              <a:gd name="connsiteY6" fmla="*/ 606892 h 724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95975" h="724636">
                <a:moveTo>
                  <a:pt x="638112" y="683538"/>
                </a:moveTo>
                <a:lnTo>
                  <a:pt x="695507" y="490308"/>
                </a:lnTo>
                <a:cubicBezTo>
                  <a:pt x="596620" y="299409"/>
                  <a:pt x="520751" y="166205"/>
                  <a:pt x="454926" y="118973"/>
                </a:cubicBezTo>
                <a:cubicBezTo>
                  <a:pt x="383899" y="67975"/>
                  <a:pt x="260500" y="7172"/>
                  <a:pt x="124246" y="1254"/>
                </a:cubicBezTo>
                <a:cubicBezTo>
                  <a:pt x="25538" y="-3051"/>
                  <a:pt x="-469" y="3167"/>
                  <a:pt x="-469" y="3167"/>
                </a:cubicBezTo>
                <a:cubicBezTo>
                  <a:pt x="-469" y="3167"/>
                  <a:pt x="183136" y="457545"/>
                  <a:pt x="379894" y="724372"/>
                </a:cubicBezTo>
                <a:lnTo>
                  <a:pt x="401656" y="606892"/>
                </a:lnTo>
                <a:close/>
              </a:path>
            </a:pathLst>
          </a:custGeom>
          <a:solidFill>
            <a:srgbClr val="C90630"/>
          </a:solidFill>
          <a:ln w="5972" cap="flat">
            <a:noFill/>
            <a:prstDash val="solid"/>
            <a:miter/>
          </a:ln>
        </p:spPr>
        <p:txBody>
          <a:bodyPr rtlCol="0" anchor="ctr"/>
          <a:lstStyle/>
          <a:p>
            <a:endParaRPr lang="fr-FR"/>
          </a:p>
        </p:txBody>
      </p:sp>
      <p:sp>
        <p:nvSpPr>
          <p:cNvPr id="27" name="Graphique 2">
            <a:extLst>
              <a:ext uri="{FF2B5EF4-FFF2-40B4-BE49-F238E27FC236}">
                <a16:creationId xmlns:a16="http://schemas.microsoft.com/office/drawing/2014/main" id="{A14B6A01-3A9C-4848-AF90-B8FB450912A0}"/>
              </a:ext>
            </a:extLst>
          </p:cNvPr>
          <p:cNvSpPr/>
          <p:nvPr/>
        </p:nvSpPr>
        <p:spPr>
          <a:xfrm>
            <a:off x="4162400" y="6119799"/>
            <a:ext cx="355623" cy="324003"/>
          </a:xfrm>
          <a:custGeom>
            <a:avLst/>
            <a:gdLst>
              <a:gd name="connsiteX0" fmla="*/ 440637 w 441105"/>
              <a:gd name="connsiteY0" fmla="*/ 243127 h 401885"/>
              <a:gd name="connsiteX1" fmla="*/ 315085 w 441105"/>
              <a:gd name="connsiteY1" fmla="*/ -264 h 401885"/>
              <a:gd name="connsiteX2" fmla="*/ 258048 w 441105"/>
              <a:gd name="connsiteY2" fmla="*/ 192966 h 401885"/>
              <a:gd name="connsiteX3" fmla="*/ 21294 w 441105"/>
              <a:gd name="connsiteY3" fmla="*/ 116319 h 401885"/>
              <a:gd name="connsiteX4" fmla="*/ -469 w 441105"/>
              <a:gd name="connsiteY4" fmla="*/ 233800 h 401885"/>
              <a:gd name="connsiteX5" fmla="*/ 97820 w 441105"/>
              <a:gd name="connsiteY5" fmla="*/ 348351 h 401885"/>
              <a:gd name="connsiteX6" fmla="*/ 130643 w 441105"/>
              <a:gd name="connsiteY6" fmla="*/ 381951 h 401885"/>
              <a:gd name="connsiteX7" fmla="*/ 338043 w 441105"/>
              <a:gd name="connsiteY7" fmla="*/ 401621 h 401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1105" h="401885">
                <a:moveTo>
                  <a:pt x="440637" y="243127"/>
                </a:moveTo>
                <a:cubicBezTo>
                  <a:pt x="403390" y="172339"/>
                  <a:pt x="360044" y="86486"/>
                  <a:pt x="315085" y="-264"/>
                </a:cubicBezTo>
                <a:lnTo>
                  <a:pt x="258048" y="192966"/>
                </a:lnTo>
                <a:lnTo>
                  <a:pt x="21294" y="116319"/>
                </a:lnTo>
                <a:lnTo>
                  <a:pt x="-469" y="233800"/>
                </a:lnTo>
                <a:cubicBezTo>
                  <a:pt x="28946" y="274730"/>
                  <a:pt x="61835" y="313059"/>
                  <a:pt x="97820" y="348351"/>
                </a:cubicBezTo>
                <a:cubicBezTo>
                  <a:pt x="109359" y="359352"/>
                  <a:pt x="120181" y="370592"/>
                  <a:pt x="130643" y="381951"/>
                </a:cubicBezTo>
                <a:lnTo>
                  <a:pt x="338043" y="401621"/>
                </a:lnTo>
                <a:close/>
              </a:path>
            </a:pathLst>
          </a:custGeom>
          <a:solidFill>
            <a:srgbClr val="F2B602"/>
          </a:solidFill>
          <a:ln w="5972" cap="flat">
            <a:noFill/>
            <a:prstDash val="solid"/>
            <a:miter/>
          </a:ln>
        </p:spPr>
        <p:txBody>
          <a:bodyPr rtlCol="0" anchor="ctr"/>
          <a:lstStyle/>
          <a:p>
            <a:endParaRPr lang="fr-FR"/>
          </a:p>
        </p:txBody>
      </p:sp>
      <p:sp>
        <p:nvSpPr>
          <p:cNvPr id="28" name="Graphique 2">
            <a:extLst>
              <a:ext uri="{FF2B5EF4-FFF2-40B4-BE49-F238E27FC236}">
                <a16:creationId xmlns:a16="http://schemas.microsoft.com/office/drawing/2014/main" id="{48607A85-8B55-4CA0-90CF-B868F8844575}"/>
              </a:ext>
            </a:extLst>
          </p:cNvPr>
          <p:cNvSpPr/>
          <p:nvPr/>
        </p:nvSpPr>
        <p:spPr>
          <a:xfrm>
            <a:off x="4345031" y="6413774"/>
            <a:ext cx="279466" cy="326606"/>
          </a:xfrm>
          <a:custGeom>
            <a:avLst/>
            <a:gdLst>
              <a:gd name="connsiteX0" fmla="*/ 346174 w 346642"/>
              <a:gd name="connsiteY0" fmla="*/ 256339 h 405113"/>
              <a:gd name="connsiteX1" fmla="*/ 270125 w 346642"/>
              <a:gd name="connsiteY1" fmla="*/ -264 h 405113"/>
              <a:gd name="connsiteX2" fmla="*/ 183375 w 346642"/>
              <a:gd name="connsiteY2" fmla="*/ 185074 h 405113"/>
              <a:gd name="connsiteX3" fmla="*/ -469 w 346642"/>
              <a:gd name="connsiteY3" fmla="*/ 153028 h 405113"/>
              <a:gd name="connsiteX4" fmla="*/ 54714 w 346642"/>
              <a:gd name="connsiteY4" fmla="*/ 351042 h 405113"/>
              <a:gd name="connsiteX5" fmla="*/ 255238 w 346642"/>
              <a:gd name="connsiteY5" fmla="*/ 404849 h 405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6642" h="405113">
                <a:moveTo>
                  <a:pt x="346174" y="256339"/>
                </a:moveTo>
                <a:cubicBezTo>
                  <a:pt x="328692" y="168669"/>
                  <a:pt x="303235" y="82773"/>
                  <a:pt x="270125" y="-264"/>
                </a:cubicBezTo>
                <a:lnTo>
                  <a:pt x="183375" y="185074"/>
                </a:lnTo>
                <a:lnTo>
                  <a:pt x="-469" y="153028"/>
                </a:lnTo>
                <a:cubicBezTo>
                  <a:pt x="31188" y="214596"/>
                  <a:pt x="49967" y="281976"/>
                  <a:pt x="54714" y="351042"/>
                </a:cubicBezTo>
                <a:lnTo>
                  <a:pt x="255238" y="404849"/>
                </a:lnTo>
                <a:close/>
              </a:path>
            </a:pathLst>
          </a:custGeom>
          <a:solidFill>
            <a:srgbClr val="F2B602"/>
          </a:solidFill>
          <a:ln w="5972" cap="flat">
            <a:noFill/>
            <a:prstDash val="solid"/>
            <a:miter/>
          </a:ln>
        </p:spPr>
        <p:txBody>
          <a:bodyPr rtlCol="0" anchor="ctr"/>
          <a:lstStyle/>
          <a:p>
            <a:endParaRPr lang="fr-FR"/>
          </a:p>
        </p:txBody>
      </p:sp>
      <p:sp>
        <p:nvSpPr>
          <p:cNvPr id="29" name="Graphique 2">
            <a:extLst>
              <a:ext uri="{FF2B5EF4-FFF2-40B4-BE49-F238E27FC236}">
                <a16:creationId xmlns:a16="http://schemas.microsoft.com/office/drawing/2014/main" id="{61280262-4B21-4884-933C-731D791860D2}"/>
              </a:ext>
            </a:extLst>
          </p:cNvPr>
          <p:cNvSpPr/>
          <p:nvPr/>
        </p:nvSpPr>
        <p:spPr>
          <a:xfrm>
            <a:off x="4268104" y="6316024"/>
            <a:ext cx="295083" cy="247364"/>
          </a:xfrm>
          <a:custGeom>
            <a:avLst/>
            <a:gdLst>
              <a:gd name="connsiteX0" fmla="*/ 365545 w 366013"/>
              <a:gd name="connsiteY0" fmla="*/ 120983 h 306824"/>
              <a:gd name="connsiteX1" fmla="*/ 314726 w 366013"/>
              <a:gd name="connsiteY1" fmla="*/ 9600 h 306824"/>
              <a:gd name="connsiteX2" fmla="*/ 309525 w 366013"/>
              <a:gd name="connsiteY2" fmla="*/ -264 h 306824"/>
              <a:gd name="connsiteX3" fmla="*/ 206931 w 366013"/>
              <a:gd name="connsiteY3" fmla="*/ 158230 h 306824"/>
              <a:gd name="connsiteX4" fmla="*/ -469 w 366013"/>
              <a:gd name="connsiteY4" fmla="*/ 138560 h 306824"/>
              <a:gd name="connsiteX5" fmla="*/ 95190 w 366013"/>
              <a:gd name="connsiteY5" fmla="*/ 274514 h 306824"/>
              <a:gd name="connsiteX6" fmla="*/ 279034 w 366013"/>
              <a:gd name="connsiteY6" fmla="*/ 306560 h 306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6013" h="306824">
                <a:moveTo>
                  <a:pt x="365545" y="120983"/>
                </a:moveTo>
                <a:cubicBezTo>
                  <a:pt x="350550" y="83000"/>
                  <a:pt x="333589" y="45819"/>
                  <a:pt x="314726" y="9600"/>
                </a:cubicBezTo>
                <a:lnTo>
                  <a:pt x="309525" y="-264"/>
                </a:lnTo>
                <a:lnTo>
                  <a:pt x="206931" y="158230"/>
                </a:lnTo>
                <a:lnTo>
                  <a:pt x="-469" y="138560"/>
                </a:lnTo>
                <a:cubicBezTo>
                  <a:pt x="37466" y="179304"/>
                  <a:pt x="69655" y="225047"/>
                  <a:pt x="95190" y="274514"/>
                </a:cubicBezTo>
                <a:lnTo>
                  <a:pt x="279034" y="306560"/>
                </a:lnTo>
                <a:close/>
              </a:path>
            </a:pathLst>
          </a:custGeom>
          <a:solidFill>
            <a:srgbClr val="C90630"/>
          </a:solidFill>
          <a:ln w="5972" cap="flat">
            <a:noFill/>
            <a:prstDash val="solid"/>
            <a:miter/>
          </a:ln>
        </p:spPr>
        <p:txBody>
          <a:bodyPr rtlCol="0" anchor="ctr"/>
          <a:lstStyle/>
          <a:p>
            <a:endParaRPr lang="fr-FR"/>
          </a:p>
        </p:txBody>
      </p:sp>
      <p:sp>
        <p:nvSpPr>
          <p:cNvPr id="30" name="Graphique 2">
            <a:extLst>
              <a:ext uri="{FF2B5EF4-FFF2-40B4-BE49-F238E27FC236}">
                <a16:creationId xmlns:a16="http://schemas.microsoft.com/office/drawing/2014/main" id="{C4A926C4-26B2-4FBA-B493-F9FE3B843CEF}"/>
              </a:ext>
            </a:extLst>
          </p:cNvPr>
          <p:cNvSpPr/>
          <p:nvPr/>
        </p:nvSpPr>
        <p:spPr>
          <a:xfrm>
            <a:off x="3354849" y="5745896"/>
            <a:ext cx="533724" cy="131050"/>
          </a:xfrm>
          <a:custGeom>
            <a:avLst/>
            <a:gdLst>
              <a:gd name="connsiteX0" fmla="*/ 337206 w 662017"/>
              <a:gd name="connsiteY0" fmla="*/ -190 h 162551"/>
              <a:gd name="connsiteX1" fmla="*/ -469 w 662017"/>
              <a:gd name="connsiteY1" fmla="*/ 70896 h 162551"/>
              <a:gd name="connsiteX2" fmla="*/ 661548 w 662017"/>
              <a:gd name="connsiteY2" fmla="*/ 104257 h 162551"/>
              <a:gd name="connsiteX3" fmla="*/ 337206 w 662017"/>
              <a:gd name="connsiteY3" fmla="*/ -190 h 162551"/>
            </a:gdLst>
            <a:ahLst/>
            <a:cxnLst>
              <a:cxn ang="0">
                <a:pos x="connsiteX0" y="connsiteY0"/>
              </a:cxn>
              <a:cxn ang="0">
                <a:pos x="connsiteX1" y="connsiteY1"/>
              </a:cxn>
              <a:cxn ang="0">
                <a:pos x="connsiteX2" y="connsiteY2"/>
              </a:cxn>
              <a:cxn ang="0">
                <a:pos x="connsiteX3" y="connsiteY3"/>
              </a:cxn>
            </a:cxnLst>
            <a:rect l="l" t="t" r="r" b="b"/>
            <a:pathLst>
              <a:path w="662017" h="162551">
                <a:moveTo>
                  <a:pt x="337206" y="-190"/>
                </a:moveTo>
                <a:cubicBezTo>
                  <a:pt x="254940" y="-2103"/>
                  <a:pt x="115039" y="33171"/>
                  <a:pt x="-469" y="70896"/>
                </a:cubicBezTo>
                <a:cubicBezTo>
                  <a:pt x="37316" y="126438"/>
                  <a:pt x="306117" y="226341"/>
                  <a:pt x="661548" y="104257"/>
                </a:cubicBezTo>
                <a:cubicBezTo>
                  <a:pt x="625975" y="48476"/>
                  <a:pt x="526012" y="4055"/>
                  <a:pt x="337206" y="-190"/>
                </a:cubicBezTo>
                <a:close/>
              </a:path>
            </a:pathLst>
          </a:custGeom>
          <a:solidFill>
            <a:srgbClr val="D19D82"/>
          </a:solidFill>
          <a:ln w="5972" cap="flat">
            <a:noFill/>
            <a:prstDash val="solid"/>
            <a:miter/>
          </a:ln>
        </p:spPr>
        <p:txBody>
          <a:bodyPr rtlCol="0" anchor="ctr"/>
          <a:lstStyle/>
          <a:p>
            <a:endParaRPr lang="fr-FR"/>
          </a:p>
        </p:txBody>
      </p:sp>
      <p:sp>
        <p:nvSpPr>
          <p:cNvPr id="31" name="Graphique 2">
            <a:extLst>
              <a:ext uri="{FF2B5EF4-FFF2-40B4-BE49-F238E27FC236}">
                <a16:creationId xmlns:a16="http://schemas.microsoft.com/office/drawing/2014/main" id="{3E1B290B-8973-42EE-8BA7-1BB656AB13E8}"/>
              </a:ext>
            </a:extLst>
          </p:cNvPr>
          <p:cNvSpPr/>
          <p:nvPr/>
        </p:nvSpPr>
        <p:spPr>
          <a:xfrm>
            <a:off x="4203756" y="4961125"/>
            <a:ext cx="140113" cy="277810"/>
          </a:xfrm>
          <a:custGeom>
            <a:avLst/>
            <a:gdLst>
              <a:gd name="connsiteX0" fmla="*/ 89929 w 173793"/>
              <a:gd name="connsiteY0" fmla="*/ 35706 h 344588"/>
              <a:gd name="connsiteX1" fmla="*/ 168369 w 173793"/>
              <a:gd name="connsiteY1" fmla="*/ 126642 h 344588"/>
              <a:gd name="connsiteX2" fmla="*/ -469 w 173793"/>
              <a:gd name="connsiteY2" fmla="*/ 344325 h 344588"/>
            </a:gdLst>
            <a:ahLst/>
            <a:cxnLst>
              <a:cxn ang="0">
                <a:pos x="connsiteX0" y="connsiteY0"/>
              </a:cxn>
              <a:cxn ang="0">
                <a:pos x="connsiteX1" y="connsiteY1"/>
              </a:cxn>
              <a:cxn ang="0">
                <a:pos x="connsiteX2" y="connsiteY2"/>
              </a:cxn>
            </a:cxnLst>
            <a:rect l="l" t="t" r="r" b="b"/>
            <a:pathLst>
              <a:path w="173793" h="344588">
                <a:moveTo>
                  <a:pt x="89929" y="35706"/>
                </a:moveTo>
                <a:cubicBezTo>
                  <a:pt x="106190" y="-28863"/>
                  <a:pt x="195033" y="-11107"/>
                  <a:pt x="168369" y="126642"/>
                </a:cubicBezTo>
                <a:cubicBezTo>
                  <a:pt x="141704" y="264390"/>
                  <a:pt x="-469" y="344325"/>
                  <a:pt x="-469" y="344325"/>
                </a:cubicBezTo>
                <a:close/>
              </a:path>
            </a:pathLst>
          </a:custGeom>
          <a:solidFill>
            <a:srgbClr val="D19D82"/>
          </a:solidFill>
          <a:ln w="5972" cap="flat">
            <a:noFill/>
            <a:prstDash val="solid"/>
            <a:miter/>
          </a:ln>
        </p:spPr>
        <p:txBody>
          <a:bodyPr rtlCol="0" anchor="ctr"/>
          <a:lstStyle/>
          <a:p>
            <a:endParaRPr lang="fr-FR"/>
          </a:p>
        </p:txBody>
      </p:sp>
      <p:sp>
        <p:nvSpPr>
          <p:cNvPr id="32" name="Graphique 2">
            <a:extLst>
              <a:ext uri="{FF2B5EF4-FFF2-40B4-BE49-F238E27FC236}">
                <a16:creationId xmlns:a16="http://schemas.microsoft.com/office/drawing/2014/main" id="{C5BCF90E-D59B-4CD2-B906-DD8F6BCBA7F4}"/>
              </a:ext>
            </a:extLst>
          </p:cNvPr>
          <p:cNvSpPr/>
          <p:nvPr/>
        </p:nvSpPr>
        <p:spPr>
          <a:xfrm>
            <a:off x="2975657" y="5123061"/>
            <a:ext cx="219793" cy="199039"/>
          </a:xfrm>
          <a:custGeom>
            <a:avLst/>
            <a:gdLst>
              <a:gd name="connsiteX0" fmla="*/ 95189 w 272626"/>
              <a:gd name="connsiteY0" fmla="*/ 12411 h 246883"/>
              <a:gd name="connsiteX1" fmla="*/ 30022 w 272626"/>
              <a:gd name="connsiteY1" fmla="*/ 167856 h 246883"/>
              <a:gd name="connsiteX2" fmla="*/ 272158 w 272626"/>
              <a:gd name="connsiteY2" fmla="*/ 238942 h 246883"/>
            </a:gdLst>
            <a:ahLst/>
            <a:cxnLst>
              <a:cxn ang="0">
                <a:pos x="connsiteX0" y="connsiteY0"/>
              </a:cxn>
              <a:cxn ang="0">
                <a:pos x="connsiteX1" y="connsiteY1"/>
              </a:cxn>
              <a:cxn ang="0">
                <a:pos x="connsiteX2" y="connsiteY2"/>
              </a:cxn>
            </a:cxnLst>
            <a:rect l="l" t="t" r="r" b="b"/>
            <a:pathLst>
              <a:path w="272626" h="246883">
                <a:moveTo>
                  <a:pt x="95189" y="12411"/>
                </a:moveTo>
                <a:cubicBezTo>
                  <a:pt x="41381" y="-34222"/>
                  <a:pt x="-47701" y="54620"/>
                  <a:pt x="30022" y="167856"/>
                </a:cubicBezTo>
                <a:cubicBezTo>
                  <a:pt x="107745" y="281092"/>
                  <a:pt x="272158" y="238942"/>
                  <a:pt x="272158" y="238942"/>
                </a:cubicBezTo>
                <a:close/>
              </a:path>
            </a:pathLst>
          </a:custGeom>
          <a:solidFill>
            <a:srgbClr val="D19D82"/>
          </a:solidFill>
          <a:ln w="5972" cap="flat">
            <a:noFill/>
            <a:prstDash val="solid"/>
            <a:miter/>
          </a:ln>
        </p:spPr>
        <p:txBody>
          <a:bodyPr rtlCol="0" anchor="ctr"/>
          <a:lstStyle/>
          <a:p>
            <a:endParaRPr lang="fr-FR"/>
          </a:p>
        </p:txBody>
      </p:sp>
      <p:sp>
        <p:nvSpPr>
          <p:cNvPr id="33" name="Graphique 2">
            <a:extLst>
              <a:ext uri="{FF2B5EF4-FFF2-40B4-BE49-F238E27FC236}">
                <a16:creationId xmlns:a16="http://schemas.microsoft.com/office/drawing/2014/main" id="{C5E14473-0676-47A3-8FCF-916FDA1DADDD}"/>
              </a:ext>
            </a:extLst>
          </p:cNvPr>
          <p:cNvSpPr/>
          <p:nvPr/>
        </p:nvSpPr>
        <p:spPr>
          <a:xfrm>
            <a:off x="3016441" y="3988130"/>
            <a:ext cx="1261126" cy="1674391"/>
          </a:xfrm>
          <a:custGeom>
            <a:avLst/>
            <a:gdLst>
              <a:gd name="connsiteX0" fmla="*/ 1022410 w 1564267"/>
              <a:gd name="connsiteY0" fmla="*/ 24013 h 2076870"/>
              <a:gd name="connsiteX1" fmla="*/ 1545543 w 1564267"/>
              <a:gd name="connsiteY1" fmla="*/ 1450163 h 2076870"/>
              <a:gd name="connsiteX2" fmla="*/ 935720 w 1564267"/>
              <a:gd name="connsiteY2" fmla="*/ 2043246 h 2076870"/>
              <a:gd name="connsiteX3" fmla="*/ 755762 w 1564267"/>
              <a:gd name="connsiteY3" fmla="*/ 2076607 h 2076870"/>
              <a:gd name="connsiteX4" fmla="*/ 642168 w 1564267"/>
              <a:gd name="connsiteY4" fmla="*/ 2016820 h 2076870"/>
              <a:gd name="connsiteX5" fmla="*/ 44302 w 1564267"/>
              <a:gd name="connsiteY5" fmla="*/ 1420389 h 2076870"/>
              <a:gd name="connsiteX6" fmla="*/ 1022410 w 1564267"/>
              <a:gd name="connsiteY6" fmla="*/ 24013 h 2076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64267" h="2076870">
                <a:moveTo>
                  <a:pt x="1022410" y="24013"/>
                </a:moveTo>
                <a:cubicBezTo>
                  <a:pt x="1538907" y="160626"/>
                  <a:pt x="1605509" y="1030281"/>
                  <a:pt x="1545543" y="1450163"/>
                </a:cubicBezTo>
                <a:cubicBezTo>
                  <a:pt x="1485577" y="1870044"/>
                  <a:pt x="1142342" y="1993264"/>
                  <a:pt x="935720" y="2043246"/>
                </a:cubicBezTo>
                <a:lnTo>
                  <a:pt x="755762" y="2076607"/>
                </a:lnTo>
                <a:lnTo>
                  <a:pt x="642168" y="2016820"/>
                </a:lnTo>
                <a:cubicBezTo>
                  <a:pt x="349213" y="1990155"/>
                  <a:pt x="102414" y="1643632"/>
                  <a:pt x="44302" y="1420389"/>
                </a:cubicBezTo>
                <a:cubicBezTo>
                  <a:pt x="-183425" y="323903"/>
                  <a:pt x="505914" y="-112599"/>
                  <a:pt x="1022410" y="24013"/>
                </a:cubicBezTo>
                <a:close/>
              </a:path>
            </a:pathLst>
          </a:custGeom>
          <a:solidFill>
            <a:srgbClr val="D19D82"/>
          </a:solidFill>
          <a:ln w="5972" cap="flat">
            <a:noFill/>
            <a:prstDash val="solid"/>
            <a:miter/>
          </a:ln>
        </p:spPr>
        <p:txBody>
          <a:bodyPr rtlCol="0" anchor="ctr"/>
          <a:lstStyle/>
          <a:p>
            <a:endParaRPr lang="fr-FR"/>
          </a:p>
        </p:txBody>
      </p:sp>
      <p:sp>
        <p:nvSpPr>
          <p:cNvPr id="34" name="Graphique 2">
            <a:extLst>
              <a:ext uri="{FF2B5EF4-FFF2-40B4-BE49-F238E27FC236}">
                <a16:creationId xmlns:a16="http://schemas.microsoft.com/office/drawing/2014/main" id="{2F69D73D-6192-4740-9107-4C423A3434AC}"/>
              </a:ext>
            </a:extLst>
          </p:cNvPr>
          <p:cNvSpPr/>
          <p:nvPr/>
        </p:nvSpPr>
        <p:spPr>
          <a:xfrm>
            <a:off x="3910601" y="4706550"/>
            <a:ext cx="223795" cy="52464"/>
          </a:xfrm>
          <a:custGeom>
            <a:avLst/>
            <a:gdLst>
              <a:gd name="connsiteX0" fmla="*/ -469 w 277589"/>
              <a:gd name="connsiteY0" fmla="*/ 30062 h 65075"/>
              <a:gd name="connsiteX1" fmla="*/ 67867 w 277589"/>
              <a:gd name="connsiteY1" fmla="*/ 61689 h 65075"/>
              <a:gd name="connsiteX2" fmla="*/ 277120 w 277589"/>
              <a:gd name="connsiteY2" fmla="*/ 47460 h 65075"/>
              <a:gd name="connsiteX3" fmla="*/ -469 w 277589"/>
              <a:gd name="connsiteY3" fmla="*/ 30062 h 65075"/>
            </a:gdLst>
            <a:ahLst/>
            <a:cxnLst>
              <a:cxn ang="0">
                <a:pos x="connsiteX0" y="connsiteY0"/>
              </a:cxn>
              <a:cxn ang="0">
                <a:pos x="connsiteX1" y="connsiteY1"/>
              </a:cxn>
              <a:cxn ang="0">
                <a:pos x="connsiteX2" y="connsiteY2"/>
              </a:cxn>
              <a:cxn ang="0">
                <a:pos x="connsiteX3" y="connsiteY3"/>
              </a:cxn>
            </a:cxnLst>
            <a:rect l="l" t="t" r="r" b="b"/>
            <a:pathLst>
              <a:path w="277589" h="65075">
                <a:moveTo>
                  <a:pt x="-469" y="30062"/>
                </a:moveTo>
                <a:cubicBezTo>
                  <a:pt x="6227" y="50031"/>
                  <a:pt x="19560" y="73347"/>
                  <a:pt x="67867" y="61689"/>
                </a:cubicBezTo>
                <a:cubicBezTo>
                  <a:pt x="116175" y="50031"/>
                  <a:pt x="231085" y="36519"/>
                  <a:pt x="277120" y="47460"/>
                </a:cubicBezTo>
                <a:cubicBezTo>
                  <a:pt x="242803" y="-8381"/>
                  <a:pt x="77852" y="-16572"/>
                  <a:pt x="-469" y="30062"/>
                </a:cubicBezTo>
                <a:close/>
              </a:path>
            </a:pathLst>
          </a:custGeom>
          <a:solidFill>
            <a:srgbClr val="313759"/>
          </a:solidFill>
          <a:ln w="5972" cap="flat">
            <a:noFill/>
            <a:prstDash val="solid"/>
            <a:miter/>
          </a:ln>
        </p:spPr>
        <p:txBody>
          <a:bodyPr rtlCol="0" anchor="ctr"/>
          <a:lstStyle/>
          <a:p>
            <a:endParaRPr lang="fr-FR"/>
          </a:p>
        </p:txBody>
      </p:sp>
      <p:sp>
        <p:nvSpPr>
          <p:cNvPr id="35" name="Graphique 2">
            <a:extLst>
              <a:ext uri="{FF2B5EF4-FFF2-40B4-BE49-F238E27FC236}">
                <a16:creationId xmlns:a16="http://schemas.microsoft.com/office/drawing/2014/main" id="{F7F2F90D-3455-4F85-91D5-A7CB326DD11B}"/>
              </a:ext>
            </a:extLst>
          </p:cNvPr>
          <p:cNvSpPr/>
          <p:nvPr/>
        </p:nvSpPr>
        <p:spPr>
          <a:xfrm>
            <a:off x="3301105" y="4706550"/>
            <a:ext cx="223746" cy="52464"/>
          </a:xfrm>
          <a:custGeom>
            <a:avLst/>
            <a:gdLst>
              <a:gd name="connsiteX0" fmla="*/ 277061 w 277529"/>
              <a:gd name="connsiteY0" fmla="*/ 30062 h 65075"/>
              <a:gd name="connsiteX1" fmla="*/ 208784 w 277529"/>
              <a:gd name="connsiteY1" fmla="*/ 61689 h 65075"/>
              <a:gd name="connsiteX2" fmla="*/ -469 w 277529"/>
              <a:gd name="connsiteY2" fmla="*/ 47460 h 65075"/>
              <a:gd name="connsiteX3" fmla="*/ 277061 w 277529"/>
              <a:gd name="connsiteY3" fmla="*/ 30062 h 65075"/>
            </a:gdLst>
            <a:ahLst/>
            <a:cxnLst>
              <a:cxn ang="0">
                <a:pos x="connsiteX0" y="connsiteY0"/>
              </a:cxn>
              <a:cxn ang="0">
                <a:pos x="connsiteX1" y="connsiteY1"/>
              </a:cxn>
              <a:cxn ang="0">
                <a:pos x="connsiteX2" y="connsiteY2"/>
              </a:cxn>
              <a:cxn ang="0">
                <a:pos x="connsiteX3" y="connsiteY3"/>
              </a:cxn>
            </a:cxnLst>
            <a:rect l="l" t="t" r="r" b="b"/>
            <a:pathLst>
              <a:path w="277529" h="65075">
                <a:moveTo>
                  <a:pt x="277061" y="30062"/>
                </a:moveTo>
                <a:cubicBezTo>
                  <a:pt x="270424" y="50031"/>
                  <a:pt x="257092" y="73347"/>
                  <a:pt x="208784" y="61689"/>
                </a:cubicBezTo>
                <a:cubicBezTo>
                  <a:pt x="160477" y="50031"/>
                  <a:pt x="45567" y="36519"/>
                  <a:pt x="-469" y="47460"/>
                </a:cubicBezTo>
                <a:cubicBezTo>
                  <a:pt x="33849" y="-8381"/>
                  <a:pt x="198740" y="-16572"/>
                  <a:pt x="277061" y="30062"/>
                </a:cubicBezTo>
                <a:close/>
              </a:path>
            </a:pathLst>
          </a:custGeom>
          <a:solidFill>
            <a:srgbClr val="313759"/>
          </a:solidFill>
          <a:ln w="5972" cap="flat">
            <a:noFill/>
            <a:prstDash val="solid"/>
            <a:miter/>
          </a:ln>
        </p:spPr>
        <p:txBody>
          <a:bodyPr rtlCol="0" anchor="ctr"/>
          <a:lstStyle/>
          <a:p>
            <a:endParaRPr lang="fr-FR"/>
          </a:p>
        </p:txBody>
      </p:sp>
      <p:sp>
        <p:nvSpPr>
          <p:cNvPr id="36" name="Graphique 2">
            <a:extLst>
              <a:ext uri="{FF2B5EF4-FFF2-40B4-BE49-F238E27FC236}">
                <a16:creationId xmlns:a16="http://schemas.microsoft.com/office/drawing/2014/main" id="{229400F0-666F-41C7-8854-3995BD17842C}"/>
              </a:ext>
            </a:extLst>
          </p:cNvPr>
          <p:cNvSpPr/>
          <p:nvPr/>
        </p:nvSpPr>
        <p:spPr>
          <a:xfrm>
            <a:off x="3684440" y="4569064"/>
            <a:ext cx="94220" cy="584252"/>
          </a:xfrm>
          <a:custGeom>
            <a:avLst/>
            <a:gdLst>
              <a:gd name="connsiteX0" fmla="*/ 113130 w 116868"/>
              <a:gd name="connsiteY0" fmla="*/ 626217 h 724691"/>
              <a:gd name="connsiteX1" fmla="*/ 103744 w 116868"/>
              <a:gd name="connsiteY1" fmla="*/ 613841 h 724691"/>
              <a:gd name="connsiteX2" fmla="*/ 75524 w 116868"/>
              <a:gd name="connsiteY2" fmla="*/ 604754 h 724691"/>
              <a:gd name="connsiteX3" fmla="*/ 48142 w 116868"/>
              <a:gd name="connsiteY3" fmla="*/ 611868 h 724691"/>
              <a:gd name="connsiteX4" fmla="*/ 36185 w 116868"/>
              <a:gd name="connsiteY4" fmla="*/ 618803 h 724691"/>
              <a:gd name="connsiteX5" fmla="*/ 30625 w 116868"/>
              <a:gd name="connsiteY5" fmla="*/ 622869 h 724691"/>
              <a:gd name="connsiteX6" fmla="*/ 29728 w 116868"/>
              <a:gd name="connsiteY6" fmla="*/ 623586 h 724691"/>
              <a:gd name="connsiteX7" fmla="*/ 29728 w 116868"/>
              <a:gd name="connsiteY7" fmla="*/ 623586 h 724691"/>
              <a:gd name="connsiteX8" fmla="*/ 29728 w 116868"/>
              <a:gd name="connsiteY8" fmla="*/ 619222 h 724691"/>
              <a:gd name="connsiteX9" fmla="*/ 20640 w 116868"/>
              <a:gd name="connsiteY9" fmla="*/ 412898 h 724691"/>
              <a:gd name="connsiteX10" fmla="*/ 74 w 116868"/>
              <a:gd name="connsiteY10" fmla="*/ 969 h 724691"/>
              <a:gd name="connsiteX11" fmla="*/ -465 w 116868"/>
              <a:gd name="connsiteY11" fmla="*/ 969 h 724691"/>
              <a:gd name="connsiteX12" fmla="*/ 10895 w 116868"/>
              <a:gd name="connsiteY12" fmla="*/ 413137 h 724691"/>
              <a:gd name="connsiteX13" fmla="*/ 17352 w 116868"/>
              <a:gd name="connsiteY13" fmla="*/ 619521 h 724691"/>
              <a:gd name="connsiteX14" fmla="*/ 18129 w 116868"/>
              <a:gd name="connsiteY14" fmla="*/ 640266 h 724691"/>
              <a:gd name="connsiteX15" fmla="*/ 18129 w 116868"/>
              <a:gd name="connsiteY15" fmla="*/ 646604 h 724691"/>
              <a:gd name="connsiteX16" fmla="*/ 18129 w 116868"/>
              <a:gd name="connsiteY16" fmla="*/ 649713 h 724691"/>
              <a:gd name="connsiteX17" fmla="*/ 18847 w 116868"/>
              <a:gd name="connsiteY17" fmla="*/ 649713 h 724691"/>
              <a:gd name="connsiteX18" fmla="*/ 20043 w 116868"/>
              <a:gd name="connsiteY18" fmla="*/ 648697 h 724691"/>
              <a:gd name="connsiteX19" fmla="*/ 29190 w 116868"/>
              <a:gd name="connsiteY19" fmla="*/ 640446 h 724691"/>
              <a:gd name="connsiteX20" fmla="*/ 34032 w 116868"/>
              <a:gd name="connsiteY20" fmla="*/ 636082 h 724691"/>
              <a:gd name="connsiteX21" fmla="*/ 38158 w 116868"/>
              <a:gd name="connsiteY21" fmla="*/ 632734 h 724691"/>
              <a:gd name="connsiteX22" fmla="*/ 43060 w 116868"/>
              <a:gd name="connsiteY22" fmla="*/ 629206 h 724691"/>
              <a:gd name="connsiteX23" fmla="*/ 53403 w 116868"/>
              <a:gd name="connsiteY23" fmla="*/ 623227 h 724691"/>
              <a:gd name="connsiteX24" fmla="*/ 95254 w 116868"/>
              <a:gd name="connsiteY24" fmla="*/ 623227 h 724691"/>
              <a:gd name="connsiteX25" fmla="*/ 99379 w 116868"/>
              <a:gd name="connsiteY25" fmla="*/ 663464 h 724691"/>
              <a:gd name="connsiteX26" fmla="*/ 70323 w 116868"/>
              <a:gd name="connsiteY26" fmla="*/ 702445 h 724691"/>
              <a:gd name="connsiteX27" fmla="*/ 54659 w 116868"/>
              <a:gd name="connsiteY27" fmla="*/ 723549 h 724691"/>
              <a:gd name="connsiteX28" fmla="*/ 78574 w 116868"/>
              <a:gd name="connsiteY28" fmla="*/ 711233 h 724691"/>
              <a:gd name="connsiteX29" fmla="*/ 110799 w 116868"/>
              <a:gd name="connsiteY29" fmla="*/ 668426 h 724691"/>
              <a:gd name="connsiteX30" fmla="*/ 116359 w 116868"/>
              <a:gd name="connsiteY30" fmla="*/ 640626 h 724691"/>
              <a:gd name="connsiteX31" fmla="*/ 113130 w 116868"/>
              <a:gd name="connsiteY31" fmla="*/ 626217 h 7246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16868" h="724691">
                <a:moveTo>
                  <a:pt x="113130" y="626217"/>
                </a:moveTo>
                <a:cubicBezTo>
                  <a:pt x="110888" y="621488"/>
                  <a:pt x="107690" y="617273"/>
                  <a:pt x="103744" y="613841"/>
                </a:cubicBezTo>
                <a:cubicBezTo>
                  <a:pt x="95762" y="607468"/>
                  <a:pt x="85724" y="604239"/>
                  <a:pt x="75524" y="604754"/>
                </a:cubicBezTo>
                <a:cubicBezTo>
                  <a:pt x="65994" y="605136"/>
                  <a:pt x="56656" y="607563"/>
                  <a:pt x="48142" y="611868"/>
                </a:cubicBezTo>
                <a:cubicBezTo>
                  <a:pt x="43981" y="613859"/>
                  <a:pt x="39981" y="616179"/>
                  <a:pt x="36185" y="618803"/>
                </a:cubicBezTo>
                <a:cubicBezTo>
                  <a:pt x="34260" y="620059"/>
                  <a:pt x="32400" y="621416"/>
                  <a:pt x="30625" y="622869"/>
                </a:cubicBezTo>
                <a:lnTo>
                  <a:pt x="29728" y="623586"/>
                </a:lnTo>
                <a:lnTo>
                  <a:pt x="29728" y="623586"/>
                </a:lnTo>
                <a:lnTo>
                  <a:pt x="29728" y="619222"/>
                </a:lnTo>
                <a:cubicBezTo>
                  <a:pt x="26739" y="550467"/>
                  <a:pt x="23707" y="481695"/>
                  <a:pt x="20640" y="412898"/>
                </a:cubicBezTo>
                <a:cubicBezTo>
                  <a:pt x="14225" y="275311"/>
                  <a:pt x="7367" y="138000"/>
                  <a:pt x="74" y="969"/>
                </a:cubicBezTo>
                <a:cubicBezTo>
                  <a:pt x="74" y="-705"/>
                  <a:pt x="-524" y="-645"/>
                  <a:pt x="-465" y="969"/>
                </a:cubicBezTo>
                <a:cubicBezTo>
                  <a:pt x="3302" y="137880"/>
                  <a:pt x="7128" y="275568"/>
                  <a:pt x="10895" y="413137"/>
                </a:cubicBezTo>
                <a:lnTo>
                  <a:pt x="17352" y="619521"/>
                </a:lnTo>
                <a:lnTo>
                  <a:pt x="18129" y="640266"/>
                </a:lnTo>
                <a:lnTo>
                  <a:pt x="18129" y="646604"/>
                </a:lnTo>
                <a:lnTo>
                  <a:pt x="18129" y="649713"/>
                </a:lnTo>
                <a:cubicBezTo>
                  <a:pt x="18129" y="650610"/>
                  <a:pt x="18488" y="650131"/>
                  <a:pt x="18847" y="649713"/>
                </a:cubicBezTo>
                <a:lnTo>
                  <a:pt x="20043" y="648697"/>
                </a:lnTo>
                <a:lnTo>
                  <a:pt x="29190" y="640446"/>
                </a:lnTo>
                <a:lnTo>
                  <a:pt x="34032" y="636082"/>
                </a:lnTo>
                <a:lnTo>
                  <a:pt x="38158" y="632734"/>
                </a:lnTo>
                <a:cubicBezTo>
                  <a:pt x="39712" y="631454"/>
                  <a:pt x="41350" y="630276"/>
                  <a:pt x="43060" y="629206"/>
                </a:cubicBezTo>
                <a:cubicBezTo>
                  <a:pt x="46331" y="626922"/>
                  <a:pt x="49792" y="624920"/>
                  <a:pt x="53403" y="623227"/>
                </a:cubicBezTo>
                <a:cubicBezTo>
                  <a:pt x="67274" y="616233"/>
                  <a:pt x="84731" y="614558"/>
                  <a:pt x="95254" y="623227"/>
                </a:cubicBezTo>
                <a:cubicBezTo>
                  <a:pt x="105776" y="631897"/>
                  <a:pt x="105776" y="649294"/>
                  <a:pt x="99379" y="663464"/>
                </a:cubicBezTo>
                <a:cubicBezTo>
                  <a:pt x="92301" y="678213"/>
                  <a:pt x="82436" y="691450"/>
                  <a:pt x="70323" y="702445"/>
                </a:cubicBezTo>
                <a:cubicBezTo>
                  <a:pt x="58366" y="713864"/>
                  <a:pt x="52746" y="721038"/>
                  <a:pt x="54659" y="723549"/>
                </a:cubicBezTo>
                <a:cubicBezTo>
                  <a:pt x="56572" y="726060"/>
                  <a:pt x="65480" y="723549"/>
                  <a:pt x="78574" y="711233"/>
                </a:cubicBezTo>
                <a:cubicBezTo>
                  <a:pt x="92031" y="699228"/>
                  <a:pt x="102984" y="684682"/>
                  <a:pt x="110799" y="668426"/>
                </a:cubicBezTo>
                <a:cubicBezTo>
                  <a:pt x="114804" y="659721"/>
                  <a:pt x="116711" y="650203"/>
                  <a:pt x="116359" y="640626"/>
                </a:cubicBezTo>
                <a:cubicBezTo>
                  <a:pt x="116126" y="635669"/>
                  <a:pt x="115037" y="630796"/>
                  <a:pt x="113130" y="626217"/>
                </a:cubicBezTo>
                <a:close/>
              </a:path>
            </a:pathLst>
          </a:custGeom>
          <a:solidFill>
            <a:srgbClr val="BF8D77"/>
          </a:solidFill>
          <a:ln w="5972" cap="flat">
            <a:noFill/>
            <a:prstDash val="solid"/>
            <a:miter/>
          </a:ln>
        </p:spPr>
        <p:txBody>
          <a:bodyPr rtlCol="0" anchor="ctr"/>
          <a:lstStyle/>
          <a:p>
            <a:endParaRPr lang="fr-FR"/>
          </a:p>
        </p:txBody>
      </p:sp>
      <p:sp>
        <p:nvSpPr>
          <p:cNvPr id="37" name="Graphique 2">
            <a:extLst>
              <a:ext uri="{FF2B5EF4-FFF2-40B4-BE49-F238E27FC236}">
                <a16:creationId xmlns:a16="http://schemas.microsoft.com/office/drawing/2014/main" id="{5C8DC3FB-130A-4488-9068-BCFABF4D3EE5}"/>
              </a:ext>
            </a:extLst>
          </p:cNvPr>
          <p:cNvSpPr/>
          <p:nvPr/>
        </p:nvSpPr>
        <p:spPr>
          <a:xfrm>
            <a:off x="3304060" y="6868690"/>
            <a:ext cx="699278" cy="290031"/>
          </a:xfrm>
          <a:custGeom>
            <a:avLst/>
            <a:gdLst>
              <a:gd name="connsiteX0" fmla="*/ 126321 w 867366"/>
              <a:gd name="connsiteY0" fmla="*/ 67773 h 359747"/>
              <a:gd name="connsiteX1" fmla="*/ 846689 w 867366"/>
              <a:gd name="connsiteY1" fmla="*/ -264 h 359747"/>
              <a:gd name="connsiteX2" fmla="*/ 866897 w 867366"/>
              <a:gd name="connsiteY2" fmla="*/ 316604 h 359747"/>
              <a:gd name="connsiteX3" fmla="*/ 76220 w 867366"/>
              <a:gd name="connsiteY3" fmla="*/ 335437 h 359747"/>
              <a:gd name="connsiteX4" fmla="*/ 126321 w 867366"/>
              <a:gd name="connsiteY4" fmla="*/ 67773 h 3597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67366" h="359747">
                <a:moveTo>
                  <a:pt x="126321" y="67773"/>
                </a:moveTo>
                <a:lnTo>
                  <a:pt x="846689" y="-264"/>
                </a:lnTo>
                <a:lnTo>
                  <a:pt x="866897" y="316604"/>
                </a:lnTo>
                <a:cubicBezTo>
                  <a:pt x="866897" y="316604"/>
                  <a:pt x="274293" y="398930"/>
                  <a:pt x="76220" y="335437"/>
                </a:cubicBezTo>
                <a:cubicBezTo>
                  <a:pt x="-121853" y="271943"/>
                  <a:pt x="126321" y="67773"/>
                  <a:pt x="126321" y="67773"/>
                </a:cubicBezTo>
                <a:close/>
              </a:path>
            </a:pathLst>
          </a:custGeom>
          <a:solidFill>
            <a:srgbClr val="C9947D"/>
          </a:solidFill>
          <a:ln w="5972" cap="flat">
            <a:noFill/>
            <a:prstDash val="solid"/>
            <a:miter/>
          </a:ln>
        </p:spPr>
        <p:txBody>
          <a:bodyPr rtlCol="0" anchor="ctr"/>
          <a:lstStyle/>
          <a:p>
            <a:endParaRPr lang="fr-FR"/>
          </a:p>
        </p:txBody>
      </p:sp>
      <p:sp>
        <p:nvSpPr>
          <p:cNvPr id="38" name="Graphique 2">
            <a:extLst>
              <a:ext uri="{FF2B5EF4-FFF2-40B4-BE49-F238E27FC236}">
                <a16:creationId xmlns:a16="http://schemas.microsoft.com/office/drawing/2014/main" id="{801178FB-6086-4FCA-9C26-6943B2D442BD}"/>
              </a:ext>
            </a:extLst>
          </p:cNvPr>
          <p:cNvSpPr/>
          <p:nvPr/>
        </p:nvSpPr>
        <p:spPr>
          <a:xfrm>
            <a:off x="3373738" y="5843554"/>
            <a:ext cx="613308" cy="1122030"/>
          </a:xfrm>
          <a:custGeom>
            <a:avLst/>
            <a:gdLst>
              <a:gd name="connsiteX0" fmla="*/ 42406 w 760731"/>
              <a:gd name="connsiteY0" fmla="*/ 1371251 h 1391737"/>
              <a:gd name="connsiteX1" fmla="*/ 760263 w 760731"/>
              <a:gd name="connsiteY1" fmla="*/ 1315709 h 1391737"/>
              <a:gd name="connsiteX2" fmla="*/ 579050 w 760731"/>
              <a:gd name="connsiteY2" fmla="*/ 1361 h 1391737"/>
              <a:gd name="connsiteX3" fmla="*/ 82821 w 760731"/>
              <a:gd name="connsiteY3" fmla="*/ 1361 h 1391737"/>
              <a:gd name="connsiteX4" fmla="*/ 42406 w 760731"/>
              <a:gd name="connsiteY4" fmla="*/ 1371251 h 1391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0731" h="1391737">
                <a:moveTo>
                  <a:pt x="42406" y="1371251"/>
                </a:moveTo>
                <a:cubicBezTo>
                  <a:pt x="156000" y="1409035"/>
                  <a:pt x="553701" y="1395703"/>
                  <a:pt x="760263" y="1315709"/>
                </a:cubicBezTo>
                <a:lnTo>
                  <a:pt x="579050" y="1361"/>
                </a:lnTo>
                <a:cubicBezTo>
                  <a:pt x="579050" y="1361"/>
                  <a:pt x="242691" y="57680"/>
                  <a:pt x="82821" y="1361"/>
                </a:cubicBezTo>
                <a:cubicBezTo>
                  <a:pt x="-77048" y="-54959"/>
                  <a:pt x="42406" y="1371251"/>
                  <a:pt x="42406" y="1371251"/>
                </a:cubicBezTo>
                <a:close/>
              </a:path>
            </a:pathLst>
          </a:custGeom>
          <a:solidFill>
            <a:srgbClr val="FFFFFF"/>
          </a:solidFill>
          <a:ln w="5972" cap="flat">
            <a:noFill/>
            <a:prstDash val="solid"/>
            <a:miter/>
          </a:ln>
        </p:spPr>
        <p:txBody>
          <a:bodyPr rtlCol="0" anchor="ctr"/>
          <a:lstStyle/>
          <a:p>
            <a:endParaRPr lang="fr-FR"/>
          </a:p>
        </p:txBody>
      </p:sp>
      <p:sp>
        <p:nvSpPr>
          <p:cNvPr id="39" name="Graphique 2">
            <a:extLst>
              <a:ext uri="{FF2B5EF4-FFF2-40B4-BE49-F238E27FC236}">
                <a16:creationId xmlns:a16="http://schemas.microsoft.com/office/drawing/2014/main" id="{5FA38BF7-31CE-46E9-A9CC-575D52E4BBD9}"/>
              </a:ext>
            </a:extLst>
          </p:cNvPr>
          <p:cNvSpPr/>
          <p:nvPr/>
        </p:nvSpPr>
        <p:spPr>
          <a:xfrm>
            <a:off x="3490760" y="6183907"/>
            <a:ext cx="376916" cy="373254"/>
          </a:xfrm>
          <a:custGeom>
            <a:avLst/>
            <a:gdLst>
              <a:gd name="connsiteX0" fmla="*/ 466661 w 467516"/>
              <a:gd name="connsiteY0" fmla="*/ 216281 h 462974"/>
              <a:gd name="connsiteX1" fmla="*/ 247424 w 467516"/>
              <a:gd name="connsiteY1" fmla="*/ 462363 h 462974"/>
              <a:gd name="connsiteX2" fmla="*/ -272 w 467516"/>
              <a:gd name="connsiteY2" fmla="*/ 243125 h 462974"/>
              <a:gd name="connsiteX3" fmla="*/ 223921 w 467516"/>
              <a:gd name="connsiteY3" fmla="*/ -68 h 462974"/>
              <a:gd name="connsiteX4" fmla="*/ 466661 w 467516"/>
              <a:gd name="connsiteY4" fmla="*/ 216281 h 4629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7516" h="462974">
                <a:moveTo>
                  <a:pt x="466661" y="216281"/>
                </a:moveTo>
                <a:cubicBezTo>
                  <a:pt x="474003" y="344751"/>
                  <a:pt x="375887" y="454884"/>
                  <a:pt x="247424" y="462363"/>
                </a:cubicBezTo>
                <a:cubicBezTo>
                  <a:pt x="113860" y="469418"/>
                  <a:pt x="6065" y="368020"/>
                  <a:pt x="-272" y="243125"/>
                </a:cubicBezTo>
                <a:cubicBezTo>
                  <a:pt x="-5516" y="114058"/>
                  <a:pt x="94854" y="5181"/>
                  <a:pt x="223921" y="-68"/>
                </a:cubicBezTo>
                <a:cubicBezTo>
                  <a:pt x="349928" y="-5186"/>
                  <a:pt x="457310" y="90514"/>
                  <a:pt x="466661" y="216281"/>
                </a:cubicBezTo>
                <a:close/>
              </a:path>
            </a:pathLst>
          </a:custGeom>
          <a:solidFill>
            <a:srgbClr val="1760BF"/>
          </a:solidFill>
          <a:ln w="5972" cap="flat">
            <a:noFill/>
            <a:prstDash val="solid"/>
            <a:miter/>
          </a:ln>
        </p:spPr>
        <p:txBody>
          <a:bodyPr rtlCol="0" anchor="ctr"/>
          <a:lstStyle/>
          <a:p>
            <a:endParaRPr lang="fr-FR"/>
          </a:p>
        </p:txBody>
      </p:sp>
      <p:sp>
        <p:nvSpPr>
          <p:cNvPr id="40" name="Graphique 2">
            <a:extLst>
              <a:ext uri="{FF2B5EF4-FFF2-40B4-BE49-F238E27FC236}">
                <a16:creationId xmlns:a16="http://schemas.microsoft.com/office/drawing/2014/main" id="{E6DAE0DF-CFEB-45CB-BDC4-70D2AD690410}"/>
              </a:ext>
            </a:extLst>
          </p:cNvPr>
          <p:cNvSpPr/>
          <p:nvPr/>
        </p:nvSpPr>
        <p:spPr>
          <a:xfrm>
            <a:off x="3503013" y="6193026"/>
            <a:ext cx="353590" cy="353208"/>
          </a:xfrm>
          <a:custGeom>
            <a:avLst/>
            <a:gdLst>
              <a:gd name="connsiteX0" fmla="*/ 437772 w 438584"/>
              <a:gd name="connsiteY0" fmla="*/ 205687 h 438110"/>
              <a:gd name="connsiteX1" fmla="*/ 230611 w 438584"/>
              <a:gd name="connsiteY1" fmla="*/ 437480 h 438110"/>
              <a:gd name="connsiteX2" fmla="*/ 136567 w 438584"/>
              <a:gd name="connsiteY2" fmla="*/ 422354 h 438110"/>
              <a:gd name="connsiteX3" fmla="*/ 15625 w 438584"/>
              <a:gd name="connsiteY3" fmla="*/ 136777 h 438110"/>
              <a:gd name="connsiteX4" fmla="*/ 301201 w 438584"/>
              <a:gd name="connsiteY4" fmla="*/ 15829 h 438110"/>
              <a:gd name="connsiteX5" fmla="*/ 437772 w 438584"/>
              <a:gd name="connsiteY5" fmla="*/ 205687 h 438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8584" h="438110">
                <a:moveTo>
                  <a:pt x="437772" y="205687"/>
                </a:moveTo>
                <a:cubicBezTo>
                  <a:pt x="444647" y="330402"/>
                  <a:pt x="347315" y="432398"/>
                  <a:pt x="230611" y="437480"/>
                </a:cubicBezTo>
                <a:cubicBezTo>
                  <a:pt x="198536" y="439327"/>
                  <a:pt x="166443" y="434168"/>
                  <a:pt x="136567" y="422354"/>
                </a:cubicBezTo>
                <a:cubicBezTo>
                  <a:pt x="24312" y="376892"/>
                  <a:pt x="-29837" y="249033"/>
                  <a:pt x="15625" y="136777"/>
                </a:cubicBezTo>
                <a:cubicBezTo>
                  <a:pt x="61087" y="24516"/>
                  <a:pt x="188946" y="-29633"/>
                  <a:pt x="301201" y="15829"/>
                </a:cubicBezTo>
                <a:cubicBezTo>
                  <a:pt x="379486" y="47534"/>
                  <a:pt x="432606" y="121382"/>
                  <a:pt x="437772" y="205687"/>
                </a:cubicBezTo>
                <a:close/>
              </a:path>
            </a:pathLst>
          </a:custGeom>
          <a:solidFill>
            <a:srgbClr val="D9042B"/>
          </a:solidFill>
          <a:ln w="5972" cap="flat">
            <a:noFill/>
            <a:prstDash val="solid"/>
            <a:miter/>
          </a:ln>
        </p:spPr>
        <p:txBody>
          <a:bodyPr rtlCol="0" anchor="ctr"/>
          <a:lstStyle/>
          <a:p>
            <a:endParaRPr lang="fr-FR"/>
          </a:p>
        </p:txBody>
      </p:sp>
      <p:sp>
        <p:nvSpPr>
          <p:cNvPr id="41" name="Graphique 2">
            <a:extLst>
              <a:ext uri="{FF2B5EF4-FFF2-40B4-BE49-F238E27FC236}">
                <a16:creationId xmlns:a16="http://schemas.microsoft.com/office/drawing/2014/main" id="{1EC2E421-1411-44C8-BFC3-8381BAFB263E}"/>
              </a:ext>
            </a:extLst>
          </p:cNvPr>
          <p:cNvSpPr/>
          <p:nvPr/>
        </p:nvSpPr>
        <p:spPr>
          <a:xfrm>
            <a:off x="3517859" y="6236632"/>
            <a:ext cx="322574" cy="265837"/>
          </a:xfrm>
          <a:custGeom>
            <a:avLst/>
            <a:gdLst>
              <a:gd name="connsiteX0" fmla="*/ 198685 w 400112"/>
              <a:gd name="connsiteY0" fmla="*/ -259 h 329737"/>
              <a:gd name="connsiteX1" fmla="*/ 323938 w 400112"/>
              <a:gd name="connsiteY1" fmla="*/ 55821 h 329737"/>
              <a:gd name="connsiteX2" fmla="*/ 337151 w 400112"/>
              <a:gd name="connsiteY2" fmla="*/ 72800 h 329737"/>
              <a:gd name="connsiteX3" fmla="*/ 348092 w 400112"/>
              <a:gd name="connsiteY3" fmla="*/ 92410 h 329737"/>
              <a:gd name="connsiteX4" fmla="*/ 399509 w 400112"/>
              <a:gd name="connsiteY4" fmla="*/ 92410 h 329737"/>
              <a:gd name="connsiteX5" fmla="*/ 392274 w 400112"/>
              <a:gd name="connsiteY5" fmla="*/ 112200 h 329737"/>
              <a:gd name="connsiteX6" fmla="*/ 377806 w 400112"/>
              <a:gd name="connsiteY6" fmla="*/ 125293 h 329737"/>
              <a:gd name="connsiteX7" fmla="*/ 371469 w 400112"/>
              <a:gd name="connsiteY7" fmla="*/ 133185 h 329737"/>
              <a:gd name="connsiteX8" fmla="*/ 365490 w 400112"/>
              <a:gd name="connsiteY8" fmla="*/ 165888 h 329737"/>
              <a:gd name="connsiteX9" fmla="*/ 340918 w 400112"/>
              <a:gd name="connsiteY9" fmla="*/ 251024 h 329737"/>
              <a:gd name="connsiteX10" fmla="*/ 58964 w 400112"/>
              <a:gd name="connsiteY10" fmla="*/ 251562 h 329737"/>
              <a:gd name="connsiteX11" fmla="*/ 34033 w 400112"/>
              <a:gd name="connsiteY11" fmla="*/ 166785 h 329737"/>
              <a:gd name="connsiteX12" fmla="*/ 32598 w 400112"/>
              <a:gd name="connsiteY12" fmla="*/ 142870 h 329737"/>
              <a:gd name="connsiteX13" fmla="*/ 27457 w 400112"/>
              <a:gd name="connsiteY13" fmla="*/ 133782 h 329737"/>
              <a:gd name="connsiteX14" fmla="*/ 20641 w 400112"/>
              <a:gd name="connsiteY14" fmla="*/ 127266 h 329737"/>
              <a:gd name="connsiteX15" fmla="*/ -404 w 400112"/>
              <a:gd name="connsiteY15" fmla="*/ 93965 h 329737"/>
              <a:gd name="connsiteX16" fmla="*/ 49458 w 400112"/>
              <a:gd name="connsiteY16" fmla="*/ 93187 h 329737"/>
              <a:gd name="connsiteX17" fmla="*/ 198685 w 400112"/>
              <a:gd name="connsiteY17" fmla="*/ -259 h 329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00112" h="329737">
                <a:moveTo>
                  <a:pt x="198685" y="-259"/>
                </a:moveTo>
                <a:cubicBezTo>
                  <a:pt x="246515" y="-678"/>
                  <a:pt x="297752" y="22998"/>
                  <a:pt x="323938" y="55821"/>
                </a:cubicBezTo>
                <a:cubicBezTo>
                  <a:pt x="328650" y="61238"/>
                  <a:pt x="333062" y="66905"/>
                  <a:pt x="337151" y="72800"/>
                </a:cubicBezTo>
                <a:cubicBezTo>
                  <a:pt x="341540" y="78893"/>
                  <a:pt x="345210" y="85475"/>
                  <a:pt x="348092" y="92410"/>
                </a:cubicBezTo>
                <a:lnTo>
                  <a:pt x="399509" y="92410"/>
                </a:lnTo>
                <a:cubicBezTo>
                  <a:pt x="400585" y="98389"/>
                  <a:pt x="394965" y="108134"/>
                  <a:pt x="392274" y="112200"/>
                </a:cubicBezTo>
                <a:cubicBezTo>
                  <a:pt x="388687" y="117760"/>
                  <a:pt x="383695" y="122280"/>
                  <a:pt x="377806" y="125293"/>
                </a:cubicBezTo>
                <a:cubicBezTo>
                  <a:pt x="372425" y="127923"/>
                  <a:pt x="374040" y="127983"/>
                  <a:pt x="371469" y="133185"/>
                </a:cubicBezTo>
                <a:cubicBezTo>
                  <a:pt x="359512" y="157099"/>
                  <a:pt x="365490" y="131511"/>
                  <a:pt x="365490" y="165888"/>
                </a:cubicBezTo>
                <a:cubicBezTo>
                  <a:pt x="365299" y="195991"/>
                  <a:pt x="356797" y="225453"/>
                  <a:pt x="340918" y="251024"/>
                </a:cubicBezTo>
                <a:cubicBezTo>
                  <a:pt x="277843" y="354993"/>
                  <a:pt x="123056" y="356069"/>
                  <a:pt x="58964" y="251562"/>
                </a:cubicBezTo>
                <a:cubicBezTo>
                  <a:pt x="43079" y="226105"/>
                  <a:pt x="34458" y="196786"/>
                  <a:pt x="34033" y="166785"/>
                </a:cubicBezTo>
                <a:cubicBezTo>
                  <a:pt x="34033" y="152316"/>
                  <a:pt x="36843" y="148370"/>
                  <a:pt x="32598" y="142870"/>
                </a:cubicBezTo>
                <a:cubicBezTo>
                  <a:pt x="30458" y="140102"/>
                  <a:pt x="28724" y="137041"/>
                  <a:pt x="27457" y="133782"/>
                </a:cubicBezTo>
                <a:cubicBezTo>
                  <a:pt x="25424" y="128880"/>
                  <a:pt x="25364" y="129358"/>
                  <a:pt x="20641" y="127266"/>
                </a:cubicBezTo>
                <a:cubicBezTo>
                  <a:pt x="12510" y="123798"/>
                  <a:pt x="-1540" y="107297"/>
                  <a:pt x="-404" y="93965"/>
                </a:cubicBezTo>
                <a:lnTo>
                  <a:pt x="49458" y="93187"/>
                </a:lnTo>
                <a:cubicBezTo>
                  <a:pt x="52687" y="90617"/>
                  <a:pt x="90890" y="937"/>
                  <a:pt x="198685" y="-259"/>
                </a:cubicBezTo>
                <a:close/>
              </a:path>
            </a:pathLst>
          </a:custGeom>
          <a:solidFill>
            <a:srgbClr val="020101"/>
          </a:solidFill>
          <a:ln w="5972" cap="flat">
            <a:noFill/>
            <a:prstDash val="solid"/>
            <a:miter/>
          </a:ln>
        </p:spPr>
        <p:txBody>
          <a:bodyPr rtlCol="0" anchor="ctr"/>
          <a:lstStyle/>
          <a:p>
            <a:endParaRPr lang="fr-FR"/>
          </a:p>
        </p:txBody>
      </p:sp>
      <p:sp>
        <p:nvSpPr>
          <p:cNvPr id="42" name="Graphique 2">
            <a:extLst>
              <a:ext uri="{FF2B5EF4-FFF2-40B4-BE49-F238E27FC236}">
                <a16:creationId xmlns:a16="http://schemas.microsoft.com/office/drawing/2014/main" id="{848F909A-2421-45D1-9DA2-40F66AB4EF48}"/>
              </a:ext>
            </a:extLst>
          </p:cNvPr>
          <p:cNvSpPr/>
          <p:nvPr/>
        </p:nvSpPr>
        <p:spPr>
          <a:xfrm>
            <a:off x="3559690" y="6250838"/>
            <a:ext cx="238986" cy="237469"/>
          </a:xfrm>
          <a:custGeom>
            <a:avLst/>
            <a:gdLst>
              <a:gd name="connsiteX0" fmla="*/ 178845 w 296432"/>
              <a:gd name="connsiteY0" fmla="*/ 263058 h 294550"/>
              <a:gd name="connsiteX1" fmla="*/ 163540 w 296432"/>
              <a:gd name="connsiteY1" fmla="*/ 234779 h 294550"/>
              <a:gd name="connsiteX2" fmla="*/ 149490 w 296432"/>
              <a:gd name="connsiteY2" fmla="*/ 207875 h 294550"/>
              <a:gd name="connsiteX3" fmla="*/ 147696 w 296432"/>
              <a:gd name="connsiteY3" fmla="*/ 206261 h 294550"/>
              <a:gd name="connsiteX4" fmla="*/ 116547 w 296432"/>
              <a:gd name="connsiteY4" fmla="*/ 261863 h 294550"/>
              <a:gd name="connsiteX5" fmla="*/ 76789 w 296432"/>
              <a:gd name="connsiteY5" fmla="*/ 186232 h 294550"/>
              <a:gd name="connsiteX6" fmla="*/ 36493 w 296432"/>
              <a:gd name="connsiteY6" fmla="*/ 168296 h 294550"/>
              <a:gd name="connsiteX7" fmla="*/ 6600 w 296432"/>
              <a:gd name="connsiteY7" fmla="*/ 154844 h 294550"/>
              <a:gd name="connsiteX8" fmla="*/ -455 w 296432"/>
              <a:gd name="connsiteY8" fmla="*/ 145697 h 294550"/>
              <a:gd name="connsiteX9" fmla="*/ 253100 w 296432"/>
              <a:gd name="connsiteY9" fmla="*/ 250802 h 294550"/>
              <a:gd name="connsiteX10" fmla="*/ 295668 w 296432"/>
              <a:gd name="connsiteY10" fmla="*/ 144382 h 294550"/>
              <a:gd name="connsiteX11" fmla="*/ 292320 w 296432"/>
              <a:gd name="connsiteY11" fmla="*/ 148627 h 294550"/>
              <a:gd name="connsiteX12" fmla="*/ 289450 w 296432"/>
              <a:gd name="connsiteY12" fmla="*/ 152811 h 294550"/>
              <a:gd name="connsiteX13" fmla="*/ 259557 w 296432"/>
              <a:gd name="connsiteY13" fmla="*/ 167399 h 294550"/>
              <a:gd name="connsiteX14" fmla="*/ 219679 w 296432"/>
              <a:gd name="connsiteY14" fmla="*/ 186352 h 294550"/>
              <a:gd name="connsiteX15" fmla="*/ 178845 w 296432"/>
              <a:gd name="connsiteY15" fmla="*/ 263058 h 294550"/>
              <a:gd name="connsiteX16" fmla="*/ 18557 w 296432"/>
              <a:gd name="connsiteY16" fmla="*/ 75448 h 294550"/>
              <a:gd name="connsiteX17" fmla="*/ 104291 w 296432"/>
              <a:gd name="connsiteY17" fmla="*/ 96493 h 294550"/>
              <a:gd name="connsiteX18" fmla="*/ 117444 w 296432"/>
              <a:gd name="connsiteY18" fmla="*/ 119989 h 294550"/>
              <a:gd name="connsiteX19" fmla="*/ 120254 w 296432"/>
              <a:gd name="connsiteY19" fmla="*/ 117239 h 294550"/>
              <a:gd name="connsiteX20" fmla="*/ 148593 w 296432"/>
              <a:gd name="connsiteY20" fmla="*/ 65822 h 294550"/>
              <a:gd name="connsiteX21" fmla="*/ 163480 w 296432"/>
              <a:gd name="connsiteY21" fmla="*/ 93384 h 294550"/>
              <a:gd name="connsiteX22" fmla="*/ 179024 w 296432"/>
              <a:gd name="connsiteY22" fmla="*/ 120646 h 294550"/>
              <a:gd name="connsiteX23" fmla="*/ 209575 w 296432"/>
              <a:gd name="connsiteY23" fmla="*/ 79394 h 294550"/>
              <a:gd name="connsiteX24" fmla="*/ 276476 w 296432"/>
              <a:gd name="connsiteY24" fmla="*/ 74491 h 294550"/>
              <a:gd name="connsiteX25" fmla="*/ 227691 w 296432"/>
              <a:gd name="connsiteY25" fmla="*/ 22895 h 294550"/>
              <a:gd name="connsiteX26" fmla="*/ 68180 w 296432"/>
              <a:gd name="connsiteY26" fmla="*/ 22537 h 294550"/>
              <a:gd name="connsiteX27" fmla="*/ 18557 w 296432"/>
              <a:gd name="connsiteY27" fmla="*/ 75448 h 294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96432" h="294550">
                <a:moveTo>
                  <a:pt x="178845" y="263058"/>
                </a:moveTo>
                <a:cubicBezTo>
                  <a:pt x="173070" y="254012"/>
                  <a:pt x="167958" y="244560"/>
                  <a:pt x="163540" y="234779"/>
                </a:cubicBezTo>
                <a:lnTo>
                  <a:pt x="149490" y="207875"/>
                </a:lnTo>
                <a:cubicBezTo>
                  <a:pt x="148175" y="206201"/>
                  <a:pt x="149131" y="207098"/>
                  <a:pt x="147696" y="206261"/>
                </a:cubicBezTo>
                <a:cubicBezTo>
                  <a:pt x="141239" y="211642"/>
                  <a:pt x="123423" y="256840"/>
                  <a:pt x="116547" y="261863"/>
                </a:cubicBezTo>
                <a:cubicBezTo>
                  <a:pt x="114036" y="258933"/>
                  <a:pt x="79898" y="192091"/>
                  <a:pt x="76789" y="186232"/>
                </a:cubicBezTo>
                <a:cubicBezTo>
                  <a:pt x="63337" y="161002"/>
                  <a:pt x="67821" y="169851"/>
                  <a:pt x="36493" y="168296"/>
                </a:cubicBezTo>
                <a:cubicBezTo>
                  <a:pt x="24943" y="168894"/>
                  <a:pt x="13816" y="163884"/>
                  <a:pt x="6600" y="154844"/>
                </a:cubicBezTo>
                <a:cubicBezTo>
                  <a:pt x="2415" y="149942"/>
                  <a:pt x="2893" y="148148"/>
                  <a:pt x="-455" y="145697"/>
                </a:cubicBezTo>
                <a:cubicBezTo>
                  <a:pt x="-2189" y="279499"/>
                  <a:pt x="162284" y="342993"/>
                  <a:pt x="253100" y="250802"/>
                </a:cubicBezTo>
                <a:cubicBezTo>
                  <a:pt x="273248" y="230415"/>
                  <a:pt x="299016" y="188863"/>
                  <a:pt x="295668" y="144382"/>
                </a:cubicBezTo>
                <a:lnTo>
                  <a:pt x="292320" y="148627"/>
                </a:lnTo>
                <a:cubicBezTo>
                  <a:pt x="291124" y="150420"/>
                  <a:pt x="290467" y="151437"/>
                  <a:pt x="289450" y="152811"/>
                </a:cubicBezTo>
                <a:cubicBezTo>
                  <a:pt x="282300" y="162060"/>
                  <a:pt x="271251" y="167459"/>
                  <a:pt x="259557" y="167399"/>
                </a:cubicBezTo>
                <a:cubicBezTo>
                  <a:pt x="224462" y="168535"/>
                  <a:pt x="231936" y="162915"/>
                  <a:pt x="219679" y="186352"/>
                </a:cubicBezTo>
                <a:cubicBezTo>
                  <a:pt x="215076" y="195379"/>
                  <a:pt x="182313" y="261205"/>
                  <a:pt x="178845" y="263058"/>
                </a:cubicBezTo>
                <a:close/>
                <a:moveTo>
                  <a:pt x="18557" y="75448"/>
                </a:moveTo>
                <a:cubicBezTo>
                  <a:pt x="57359" y="75986"/>
                  <a:pt x="89165" y="67855"/>
                  <a:pt x="104291" y="96493"/>
                </a:cubicBezTo>
                <a:cubicBezTo>
                  <a:pt x="108225" y="104570"/>
                  <a:pt x="112619" y="112414"/>
                  <a:pt x="117444" y="119989"/>
                </a:cubicBezTo>
                <a:cubicBezTo>
                  <a:pt x="120374" y="118434"/>
                  <a:pt x="118221" y="119989"/>
                  <a:pt x="120254" y="117239"/>
                </a:cubicBezTo>
                <a:cubicBezTo>
                  <a:pt x="124918" y="110064"/>
                  <a:pt x="144169" y="67915"/>
                  <a:pt x="148593" y="65822"/>
                </a:cubicBezTo>
                <a:cubicBezTo>
                  <a:pt x="154129" y="74689"/>
                  <a:pt x="159104" y="83896"/>
                  <a:pt x="163480" y="93384"/>
                </a:cubicBezTo>
                <a:cubicBezTo>
                  <a:pt x="166828" y="99661"/>
                  <a:pt x="174660" y="117298"/>
                  <a:pt x="179024" y="120646"/>
                </a:cubicBezTo>
                <a:cubicBezTo>
                  <a:pt x="187753" y="110602"/>
                  <a:pt x="190982" y="88182"/>
                  <a:pt x="209575" y="79394"/>
                </a:cubicBezTo>
                <a:cubicBezTo>
                  <a:pt x="228169" y="70605"/>
                  <a:pt x="254774" y="77062"/>
                  <a:pt x="276476" y="74491"/>
                </a:cubicBezTo>
                <a:cubicBezTo>
                  <a:pt x="267748" y="54881"/>
                  <a:pt x="245328" y="34853"/>
                  <a:pt x="227691" y="22895"/>
                </a:cubicBezTo>
                <a:cubicBezTo>
                  <a:pt x="182014" y="-8074"/>
                  <a:pt x="114096" y="-7775"/>
                  <a:pt x="68180" y="22537"/>
                </a:cubicBezTo>
                <a:cubicBezTo>
                  <a:pt x="52098" y="33179"/>
                  <a:pt x="25134" y="57153"/>
                  <a:pt x="18557" y="75448"/>
                </a:cubicBezTo>
                <a:close/>
              </a:path>
            </a:pathLst>
          </a:custGeom>
          <a:solidFill>
            <a:srgbClr val="1760BF"/>
          </a:solidFill>
          <a:ln w="5972" cap="flat">
            <a:noFill/>
            <a:prstDash val="solid"/>
            <a:miter/>
          </a:ln>
        </p:spPr>
        <p:txBody>
          <a:bodyPr rtlCol="0" anchor="ctr"/>
          <a:lstStyle/>
          <a:p>
            <a:endParaRPr lang="fr-FR"/>
          </a:p>
        </p:txBody>
      </p:sp>
      <p:sp>
        <p:nvSpPr>
          <p:cNvPr id="43" name="Graphique 2">
            <a:extLst>
              <a:ext uri="{FF2B5EF4-FFF2-40B4-BE49-F238E27FC236}">
                <a16:creationId xmlns:a16="http://schemas.microsoft.com/office/drawing/2014/main" id="{D273BF5E-5560-4991-8C99-F092A7FC535A}"/>
              </a:ext>
            </a:extLst>
          </p:cNvPr>
          <p:cNvSpPr/>
          <p:nvPr/>
        </p:nvSpPr>
        <p:spPr>
          <a:xfrm>
            <a:off x="3525141" y="6316361"/>
            <a:ext cx="306330" cy="84061"/>
          </a:xfrm>
          <a:custGeom>
            <a:avLst/>
            <a:gdLst>
              <a:gd name="connsiteX0" fmla="*/ 191327 w 379963"/>
              <a:gd name="connsiteY0" fmla="*/ -264 h 104267"/>
              <a:gd name="connsiteX1" fmla="*/ 221698 w 379963"/>
              <a:gd name="connsiteY1" fmla="*/ 55038 h 104267"/>
              <a:gd name="connsiteX2" fmla="*/ 240591 w 379963"/>
              <a:gd name="connsiteY2" fmla="*/ 20960 h 104267"/>
              <a:gd name="connsiteX3" fmla="*/ 273234 w 379963"/>
              <a:gd name="connsiteY3" fmla="*/ 692 h 104267"/>
              <a:gd name="connsiteX4" fmla="*/ 379176 w 379963"/>
              <a:gd name="connsiteY4" fmla="*/ 692 h 104267"/>
              <a:gd name="connsiteX5" fmla="*/ 379176 w 379963"/>
              <a:gd name="connsiteY5" fmla="*/ 3741 h 104267"/>
              <a:gd name="connsiteX6" fmla="*/ 374752 w 379963"/>
              <a:gd name="connsiteY6" fmla="*/ 11812 h 104267"/>
              <a:gd name="connsiteX7" fmla="*/ 336429 w 379963"/>
              <a:gd name="connsiteY7" fmla="*/ 22155 h 104267"/>
              <a:gd name="connsiteX8" fmla="*/ 243939 w 379963"/>
              <a:gd name="connsiteY8" fmla="*/ 61555 h 104267"/>
              <a:gd name="connsiteX9" fmla="*/ 221698 w 379963"/>
              <a:gd name="connsiteY9" fmla="*/ 104003 h 104267"/>
              <a:gd name="connsiteX10" fmla="*/ 206572 w 379963"/>
              <a:gd name="connsiteY10" fmla="*/ 75784 h 104267"/>
              <a:gd name="connsiteX11" fmla="*/ 191446 w 379963"/>
              <a:gd name="connsiteY11" fmla="*/ 47505 h 104267"/>
              <a:gd name="connsiteX12" fmla="*/ 160477 w 379963"/>
              <a:gd name="connsiteY12" fmla="*/ 102927 h 104267"/>
              <a:gd name="connsiteX13" fmla="*/ 132616 w 379963"/>
              <a:gd name="connsiteY13" fmla="*/ 51032 h 104267"/>
              <a:gd name="connsiteX14" fmla="*/ 80243 w 379963"/>
              <a:gd name="connsiteY14" fmla="*/ 22873 h 104267"/>
              <a:gd name="connsiteX15" fmla="*/ 21533 w 379963"/>
              <a:gd name="connsiteY15" fmla="*/ 22873 h 104267"/>
              <a:gd name="connsiteX16" fmla="*/ -469 w 379963"/>
              <a:gd name="connsiteY16" fmla="*/ 572 h 104267"/>
              <a:gd name="connsiteX17" fmla="*/ 105174 w 379963"/>
              <a:gd name="connsiteY17" fmla="*/ -25 h 104267"/>
              <a:gd name="connsiteX18" fmla="*/ 141046 w 379963"/>
              <a:gd name="connsiteY18" fmla="*/ 18927 h 104267"/>
              <a:gd name="connsiteX19" fmla="*/ 160118 w 379963"/>
              <a:gd name="connsiteY19" fmla="*/ 53962 h 104267"/>
              <a:gd name="connsiteX20" fmla="*/ 191327 w 379963"/>
              <a:gd name="connsiteY20" fmla="*/ -264 h 104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79963" h="104267">
                <a:moveTo>
                  <a:pt x="191327" y="-264"/>
                </a:moveTo>
                <a:cubicBezTo>
                  <a:pt x="197724" y="7627"/>
                  <a:pt x="216796" y="51690"/>
                  <a:pt x="221698" y="55038"/>
                </a:cubicBezTo>
                <a:cubicBezTo>
                  <a:pt x="226242" y="50136"/>
                  <a:pt x="236286" y="28313"/>
                  <a:pt x="240591" y="20960"/>
                </a:cubicBezTo>
                <a:cubicBezTo>
                  <a:pt x="248363" y="7627"/>
                  <a:pt x="256076" y="692"/>
                  <a:pt x="273234" y="692"/>
                </a:cubicBezTo>
                <a:cubicBezTo>
                  <a:pt x="286388" y="692"/>
                  <a:pt x="374035" y="-683"/>
                  <a:pt x="379176" y="692"/>
                </a:cubicBezTo>
                <a:cubicBezTo>
                  <a:pt x="379894" y="2725"/>
                  <a:pt x="379176" y="3741"/>
                  <a:pt x="379176" y="3741"/>
                </a:cubicBezTo>
                <a:lnTo>
                  <a:pt x="374752" y="11812"/>
                </a:lnTo>
                <a:cubicBezTo>
                  <a:pt x="365246" y="24666"/>
                  <a:pt x="352990" y="22155"/>
                  <a:pt x="336429" y="22155"/>
                </a:cubicBezTo>
                <a:cubicBezTo>
                  <a:pt x="256554" y="22155"/>
                  <a:pt x="268152" y="14443"/>
                  <a:pt x="243939" y="61555"/>
                </a:cubicBezTo>
                <a:cubicBezTo>
                  <a:pt x="240591" y="68131"/>
                  <a:pt x="224508" y="100834"/>
                  <a:pt x="221698" y="104003"/>
                </a:cubicBezTo>
                <a:cubicBezTo>
                  <a:pt x="216132" y="94886"/>
                  <a:pt x="211086" y="85463"/>
                  <a:pt x="206572" y="75784"/>
                </a:cubicBezTo>
                <a:cubicBezTo>
                  <a:pt x="202046" y="66093"/>
                  <a:pt x="196995" y="56652"/>
                  <a:pt x="191446" y="47505"/>
                </a:cubicBezTo>
                <a:cubicBezTo>
                  <a:pt x="186843" y="51212"/>
                  <a:pt x="165140" y="98981"/>
                  <a:pt x="160477" y="102927"/>
                </a:cubicBezTo>
                <a:cubicBezTo>
                  <a:pt x="156949" y="100237"/>
                  <a:pt x="136562" y="58864"/>
                  <a:pt x="132616" y="51032"/>
                </a:cubicBezTo>
                <a:cubicBezTo>
                  <a:pt x="118148" y="22395"/>
                  <a:pt x="118447" y="22873"/>
                  <a:pt x="80243" y="22873"/>
                </a:cubicBezTo>
                <a:cubicBezTo>
                  <a:pt x="63204" y="22873"/>
                  <a:pt x="35104" y="24068"/>
                  <a:pt x="21533" y="22873"/>
                </a:cubicBezTo>
                <a:cubicBezTo>
                  <a:pt x="10078" y="21109"/>
                  <a:pt x="1139" y="12045"/>
                  <a:pt x="-469" y="572"/>
                </a:cubicBezTo>
                <a:lnTo>
                  <a:pt x="105174" y="-25"/>
                </a:lnTo>
                <a:cubicBezTo>
                  <a:pt x="124545" y="-25"/>
                  <a:pt x="134291" y="6611"/>
                  <a:pt x="141046" y="18927"/>
                </a:cubicBezTo>
                <a:cubicBezTo>
                  <a:pt x="145530" y="26878"/>
                  <a:pt x="155455" y="49298"/>
                  <a:pt x="160118" y="53962"/>
                </a:cubicBezTo>
                <a:cubicBezTo>
                  <a:pt x="166515" y="50076"/>
                  <a:pt x="185647" y="3681"/>
                  <a:pt x="191327" y="-264"/>
                </a:cubicBezTo>
                <a:close/>
              </a:path>
            </a:pathLst>
          </a:custGeom>
          <a:solidFill>
            <a:srgbClr val="F2B602"/>
          </a:solidFill>
          <a:ln w="5972" cap="flat">
            <a:noFill/>
            <a:prstDash val="solid"/>
            <a:miter/>
          </a:ln>
        </p:spPr>
        <p:txBody>
          <a:bodyPr rtlCol="0" anchor="ctr"/>
          <a:lstStyle/>
          <a:p>
            <a:endParaRPr lang="fr-FR"/>
          </a:p>
        </p:txBody>
      </p:sp>
      <p:sp>
        <p:nvSpPr>
          <p:cNvPr id="44" name="Graphique 2">
            <a:extLst>
              <a:ext uri="{FF2B5EF4-FFF2-40B4-BE49-F238E27FC236}">
                <a16:creationId xmlns:a16="http://schemas.microsoft.com/office/drawing/2014/main" id="{90D2AED0-C721-491E-824B-496CCAB9967D}"/>
              </a:ext>
            </a:extLst>
          </p:cNvPr>
          <p:cNvSpPr/>
          <p:nvPr/>
        </p:nvSpPr>
        <p:spPr>
          <a:xfrm>
            <a:off x="3566064" y="6361719"/>
            <a:ext cx="226081" cy="89313"/>
          </a:xfrm>
          <a:custGeom>
            <a:avLst/>
            <a:gdLst>
              <a:gd name="connsiteX0" fmla="*/ 202088 w 280425"/>
              <a:gd name="connsiteY0" fmla="*/ 7207 h 110782"/>
              <a:gd name="connsiteX1" fmla="*/ 279811 w 280425"/>
              <a:gd name="connsiteY1" fmla="*/ 511 h 110782"/>
              <a:gd name="connsiteX2" fmla="*/ 269767 w 280425"/>
              <a:gd name="connsiteY2" fmla="*/ 17311 h 110782"/>
              <a:gd name="connsiteX3" fmla="*/ 248124 w 280425"/>
              <a:gd name="connsiteY3" fmla="*/ 23289 h 110782"/>
              <a:gd name="connsiteX4" fmla="*/ 208844 w 280425"/>
              <a:gd name="connsiteY4" fmla="*/ 39252 h 110782"/>
              <a:gd name="connsiteX5" fmla="*/ 190012 w 280425"/>
              <a:gd name="connsiteY5" fmla="*/ 75543 h 110782"/>
              <a:gd name="connsiteX6" fmla="*/ 175902 w 280425"/>
              <a:gd name="connsiteY6" fmla="*/ 102387 h 110782"/>
              <a:gd name="connsiteX7" fmla="*/ 170461 w 280425"/>
              <a:gd name="connsiteY7" fmla="*/ 110518 h 110782"/>
              <a:gd name="connsiteX8" fmla="*/ 140568 w 280425"/>
              <a:gd name="connsiteY8" fmla="*/ 53780 h 110782"/>
              <a:gd name="connsiteX9" fmla="*/ 124784 w 280425"/>
              <a:gd name="connsiteY9" fmla="*/ 82239 h 110782"/>
              <a:gd name="connsiteX10" fmla="*/ 109599 w 280425"/>
              <a:gd name="connsiteY10" fmla="*/ 110399 h 110782"/>
              <a:gd name="connsiteX11" fmla="*/ 71574 w 280425"/>
              <a:gd name="connsiteY11" fmla="*/ 38057 h 110782"/>
              <a:gd name="connsiteX12" fmla="*/ 57584 w 280425"/>
              <a:gd name="connsiteY12" fmla="*/ 24485 h 110782"/>
              <a:gd name="connsiteX13" fmla="*/ 9396 w 280425"/>
              <a:gd name="connsiteY13" fmla="*/ 17490 h 110782"/>
              <a:gd name="connsiteX14" fmla="*/ -469 w 280425"/>
              <a:gd name="connsiteY14" fmla="*/ 3560 h 110782"/>
              <a:gd name="connsiteX15" fmla="*/ 10 w 280425"/>
              <a:gd name="connsiteY15" fmla="*/ 1707 h 110782"/>
              <a:gd name="connsiteX16" fmla="*/ 41860 w 280425"/>
              <a:gd name="connsiteY16" fmla="*/ 1228 h 110782"/>
              <a:gd name="connsiteX17" fmla="*/ 78151 w 280425"/>
              <a:gd name="connsiteY17" fmla="*/ 7207 h 110782"/>
              <a:gd name="connsiteX18" fmla="*/ 110316 w 280425"/>
              <a:gd name="connsiteY18" fmla="*/ 59580 h 110782"/>
              <a:gd name="connsiteX19" fmla="*/ 140568 w 280425"/>
              <a:gd name="connsiteY19" fmla="*/ 4397 h 110782"/>
              <a:gd name="connsiteX20" fmla="*/ 170820 w 280425"/>
              <a:gd name="connsiteY20" fmla="*/ 60955 h 110782"/>
              <a:gd name="connsiteX21" fmla="*/ 202088 w 280425"/>
              <a:gd name="connsiteY21" fmla="*/ 7207 h 110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80425" h="110782">
                <a:moveTo>
                  <a:pt x="202088" y="7207"/>
                </a:moveTo>
                <a:cubicBezTo>
                  <a:pt x="215480" y="-3854"/>
                  <a:pt x="258945" y="690"/>
                  <a:pt x="279811" y="511"/>
                </a:cubicBezTo>
                <a:cubicBezTo>
                  <a:pt x="281186" y="6489"/>
                  <a:pt x="272457" y="15398"/>
                  <a:pt x="269767" y="17311"/>
                </a:cubicBezTo>
                <a:cubicBezTo>
                  <a:pt x="263412" y="21639"/>
                  <a:pt x="255801" y="23744"/>
                  <a:pt x="248124" y="23289"/>
                </a:cubicBezTo>
                <a:cubicBezTo>
                  <a:pt x="216916" y="24067"/>
                  <a:pt x="219606" y="19284"/>
                  <a:pt x="208844" y="39252"/>
                </a:cubicBezTo>
                <a:cubicBezTo>
                  <a:pt x="202447" y="51210"/>
                  <a:pt x="196468" y="63167"/>
                  <a:pt x="190012" y="75543"/>
                </a:cubicBezTo>
                <a:lnTo>
                  <a:pt x="175902" y="102387"/>
                </a:lnTo>
                <a:cubicBezTo>
                  <a:pt x="172494" y="108844"/>
                  <a:pt x="174228" y="108366"/>
                  <a:pt x="170461" y="110518"/>
                </a:cubicBezTo>
                <a:lnTo>
                  <a:pt x="140568" y="53780"/>
                </a:lnTo>
                <a:cubicBezTo>
                  <a:pt x="136921" y="55993"/>
                  <a:pt x="127833" y="76380"/>
                  <a:pt x="124784" y="82239"/>
                </a:cubicBezTo>
                <a:cubicBezTo>
                  <a:pt x="119822" y="91685"/>
                  <a:pt x="114800" y="101729"/>
                  <a:pt x="109599" y="110399"/>
                </a:cubicBezTo>
                <a:cubicBezTo>
                  <a:pt x="105712" y="107828"/>
                  <a:pt x="76536" y="47264"/>
                  <a:pt x="71574" y="38057"/>
                </a:cubicBezTo>
                <a:cubicBezTo>
                  <a:pt x="67688" y="30823"/>
                  <a:pt x="66253" y="26099"/>
                  <a:pt x="57584" y="24485"/>
                </a:cubicBezTo>
                <a:cubicBezTo>
                  <a:pt x="37257" y="21257"/>
                  <a:pt x="23027" y="28012"/>
                  <a:pt x="9396" y="17490"/>
                </a:cubicBezTo>
                <a:cubicBezTo>
                  <a:pt x="6227" y="15099"/>
                  <a:pt x="-409" y="8522"/>
                  <a:pt x="-469" y="3560"/>
                </a:cubicBezTo>
                <a:cubicBezTo>
                  <a:pt x="-469" y="1647"/>
                  <a:pt x="-469" y="2783"/>
                  <a:pt x="10" y="1707"/>
                </a:cubicBezTo>
                <a:cubicBezTo>
                  <a:pt x="13940" y="816"/>
                  <a:pt x="27912" y="660"/>
                  <a:pt x="41860" y="1228"/>
                </a:cubicBezTo>
                <a:cubicBezTo>
                  <a:pt x="58302" y="1228"/>
                  <a:pt x="66492" y="-1223"/>
                  <a:pt x="78151" y="7207"/>
                </a:cubicBezTo>
                <a:cubicBezTo>
                  <a:pt x="89809" y="15637"/>
                  <a:pt x="104098" y="57368"/>
                  <a:pt x="110316" y="59580"/>
                </a:cubicBezTo>
                <a:cubicBezTo>
                  <a:pt x="116295" y="53601"/>
                  <a:pt x="135247" y="8044"/>
                  <a:pt x="140568" y="4397"/>
                </a:cubicBezTo>
                <a:cubicBezTo>
                  <a:pt x="147922" y="13604"/>
                  <a:pt x="165738" y="57009"/>
                  <a:pt x="170820" y="60955"/>
                </a:cubicBezTo>
                <a:cubicBezTo>
                  <a:pt x="177396" y="56112"/>
                  <a:pt x="190609" y="16892"/>
                  <a:pt x="202088" y="7207"/>
                </a:cubicBezTo>
                <a:close/>
              </a:path>
            </a:pathLst>
          </a:custGeom>
          <a:solidFill>
            <a:srgbClr val="F2B602"/>
          </a:solidFill>
          <a:ln w="5972" cap="flat">
            <a:noFill/>
            <a:prstDash val="solid"/>
            <a:miter/>
          </a:ln>
        </p:spPr>
        <p:txBody>
          <a:bodyPr rtlCol="0" anchor="ctr"/>
          <a:lstStyle/>
          <a:p>
            <a:endParaRPr lang="fr-FR"/>
          </a:p>
        </p:txBody>
      </p:sp>
      <p:sp>
        <p:nvSpPr>
          <p:cNvPr id="45" name="Graphique 2">
            <a:extLst>
              <a:ext uri="{FF2B5EF4-FFF2-40B4-BE49-F238E27FC236}">
                <a16:creationId xmlns:a16="http://schemas.microsoft.com/office/drawing/2014/main" id="{5202F0BC-1F4E-4A3A-8385-316031EC0CC8}"/>
              </a:ext>
            </a:extLst>
          </p:cNvPr>
          <p:cNvSpPr/>
          <p:nvPr/>
        </p:nvSpPr>
        <p:spPr>
          <a:xfrm>
            <a:off x="3547950" y="6238052"/>
            <a:ext cx="263302" cy="262627"/>
          </a:xfrm>
          <a:custGeom>
            <a:avLst/>
            <a:gdLst>
              <a:gd name="connsiteX0" fmla="*/ 312740 w 326593"/>
              <a:gd name="connsiteY0" fmla="*/ 152469 h 325756"/>
              <a:gd name="connsiteX1" fmla="*/ 310648 w 326593"/>
              <a:gd name="connsiteY1" fmla="*/ 188939 h 325756"/>
              <a:gd name="connsiteX2" fmla="*/ 301859 w 326593"/>
              <a:gd name="connsiteY2" fmla="*/ 219251 h 325756"/>
              <a:gd name="connsiteX3" fmla="*/ 53984 w 326593"/>
              <a:gd name="connsiteY3" fmla="*/ 267080 h 325756"/>
              <a:gd name="connsiteX4" fmla="*/ 12133 w 326593"/>
              <a:gd name="connsiteY4" fmla="*/ 154323 h 325756"/>
              <a:gd name="connsiteX5" fmla="*/ 176 w 326593"/>
              <a:gd name="connsiteY5" fmla="*/ 147268 h 325756"/>
              <a:gd name="connsiteX6" fmla="*/ 10280 w 326593"/>
              <a:gd name="connsiteY6" fmla="*/ 221403 h 325756"/>
              <a:gd name="connsiteX7" fmla="*/ 43342 w 326593"/>
              <a:gd name="connsiteY7" fmla="*/ 273776 h 325756"/>
              <a:gd name="connsiteX8" fmla="*/ 163632 w 326593"/>
              <a:gd name="connsiteY8" fmla="*/ 325492 h 325756"/>
              <a:gd name="connsiteX9" fmla="*/ 325056 w 326593"/>
              <a:gd name="connsiteY9" fmla="*/ 146132 h 325756"/>
              <a:gd name="connsiteX10" fmla="*/ 16079 w 326593"/>
              <a:gd name="connsiteY10" fmla="*/ 91427 h 325756"/>
              <a:gd name="connsiteX11" fmla="*/ 29710 w 326593"/>
              <a:gd name="connsiteY11" fmla="*/ 91427 h 325756"/>
              <a:gd name="connsiteX12" fmla="*/ 39934 w 326593"/>
              <a:gd name="connsiteY12" fmla="*/ 75584 h 325756"/>
              <a:gd name="connsiteX13" fmla="*/ 243208 w 326593"/>
              <a:gd name="connsiteY13" fmla="*/ 36304 h 325756"/>
              <a:gd name="connsiteX14" fmla="*/ 257916 w 326593"/>
              <a:gd name="connsiteY14" fmla="*/ 47006 h 325756"/>
              <a:gd name="connsiteX15" fmla="*/ 293788 w 326593"/>
              <a:gd name="connsiteY15" fmla="*/ 90411 h 325756"/>
              <a:gd name="connsiteX16" fmla="*/ 308196 w 326593"/>
              <a:gd name="connsiteY16" fmla="*/ 90411 h 325756"/>
              <a:gd name="connsiteX17" fmla="*/ 284700 w 326593"/>
              <a:gd name="connsiteY17" fmla="*/ 54539 h 325756"/>
              <a:gd name="connsiteX18" fmla="*/ 53063 w 326593"/>
              <a:gd name="connsiteY18" fmla="*/ 41410 h 325756"/>
              <a:gd name="connsiteX19" fmla="*/ 39934 w 326593"/>
              <a:gd name="connsiteY19" fmla="*/ 54539 h 325756"/>
              <a:gd name="connsiteX20" fmla="*/ 16079 w 326593"/>
              <a:gd name="connsiteY20" fmla="*/ 91427 h 3257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26593" h="325756">
                <a:moveTo>
                  <a:pt x="312740" y="152469"/>
                </a:moveTo>
                <a:cubicBezTo>
                  <a:pt x="312902" y="164660"/>
                  <a:pt x="312202" y="176844"/>
                  <a:pt x="310648" y="188939"/>
                </a:cubicBezTo>
                <a:cubicBezTo>
                  <a:pt x="308782" y="199324"/>
                  <a:pt x="305841" y="209482"/>
                  <a:pt x="301859" y="219251"/>
                </a:cubicBezTo>
                <a:cubicBezTo>
                  <a:pt x="262579" y="318138"/>
                  <a:pt x="128478" y="345580"/>
                  <a:pt x="53984" y="267080"/>
                </a:cubicBezTo>
                <a:cubicBezTo>
                  <a:pt x="28515" y="240176"/>
                  <a:pt x="10698" y="206815"/>
                  <a:pt x="12133" y="154323"/>
                </a:cubicBezTo>
                <a:cubicBezTo>
                  <a:pt x="6812" y="151931"/>
                  <a:pt x="3165" y="148344"/>
                  <a:pt x="176" y="147268"/>
                </a:cubicBezTo>
                <a:cubicBezTo>
                  <a:pt x="-2025" y="172426"/>
                  <a:pt x="1425" y="197752"/>
                  <a:pt x="10280" y="221403"/>
                </a:cubicBezTo>
                <a:cubicBezTo>
                  <a:pt x="17735" y="240870"/>
                  <a:pt x="28975" y="258674"/>
                  <a:pt x="43342" y="273776"/>
                </a:cubicBezTo>
                <a:cubicBezTo>
                  <a:pt x="71381" y="305822"/>
                  <a:pt x="118194" y="325492"/>
                  <a:pt x="163632" y="325492"/>
                </a:cubicBezTo>
                <a:cubicBezTo>
                  <a:pt x="256421" y="325492"/>
                  <a:pt x="336356" y="244063"/>
                  <a:pt x="325056" y="146132"/>
                </a:cubicBezTo>
                <a:close/>
                <a:moveTo>
                  <a:pt x="16079" y="91427"/>
                </a:moveTo>
                <a:lnTo>
                  <a:pt x="29710" y="91427"/>
                </a:lnTo>
                <a:cubicBezTo>
                  <a:pt x="33656" y="85987"/>
                  <a:pt x="36167" y="80785"/>
                  <a:pt x="39934" y="75584"/>
                </a:cubicBezTo>
                <a:cubicBezTo>
                  <a:pt x="86591" y="10715"/>
                  <a:pt x="175739" y="-6509"/>
                  <a:pt x="243208" y="36304"/>
                </a:cubicBezTo>
                <a:cubicBezTo>
                  <a:pt x="248374" y="39491"/>
                  <a:pt x="253294" y="43072"/>
                  <a:pt x="257916" y="47006"/>
                </a:cubicBezTo>
                <a:cubicBezTo>
                  <a:pt x="269873" y="56930"/>
                  <a:pt x="289005" y="76899"/>
                  <a:pt x="293788" y="90411"/>
                </a:cubicBezTo>
                <a:lnTo>
                  <a:pt x="308196" y="90411"/>
                </a:lnTo>
                <a:cubicBezTo>
                  <a:pt x="305446" y="81084"/>
                  <a:pt x="289782" y="60518"/>
                  <a:pt x="284700" y="54539"/>
                </a:cubicBezTo>
                <a:cubicBezTo>
                  <a:pt x="224363" y="-13050"/>
                  <a:pt x="120652" y="-18933"/>
                  <a:pt x="53063" y="41410"/>
                </a:cubicBezTo>
                <a:cubicBezTo>
                  <a:pt x="48442" y="45535"/>
                  <a:pt x="44059" y="49917"/>
                  <a:pt x="39934" y="54539"/>
                </a:cubicBezTo>
                <a:cubicBezTo>
                  <a:pt x="34732" y="60757"/>
                  <a:pt x="18769" y="81742"/>
                  <a:pt x="16079" y="91427"/>
                </a:cubicBezTo>
                <a:close/>
              </a:path>
            </a:pathLst>
          </a:custGeom>
          <a:solidFill>
            <a:srgbClr val="F2B602"/>
          </a:solidFill>
          <a:ln w="5972" cap="flat">
            <a:noFill/>
            <a:prstDash val="solid"/>
            <a:miter/>
          </a:ln>
        </p:spPr>
        <p:txBody>
          <a:bodyPr rtlCol="0" anchor="ctr"/>
          <a:lstStyle/>
          <a:p>
            <a:endParaRPr lang="fr-FR"/>
          </a:p>
        </p:txBody>
      </p:sp>
      <p:sp>
        <p:nvSpPr>
          <p:cNvPr id="46" name="Graphique 2">
            <a:extLst>
              <a:ext uri="{FF2B5EF4-FFF2-40B4-BE49-F238E27FC236}">
                <a16:creationId xmlns:a16="http://schemas.microsoft.com/office/drawing/2014/main" id="{52BA52FE-3A7A-4FA7-B540-6B47E0CB9DEB}"/>
              </a:ext>
            </a:extLst>
          </p:cNvPr>
          <p:cNvSpPr/>
          <p:nvPr/>
        </p:nvSpPr>
        <p:spPr>
          <a:xfrm>
            <a:off x="3545916" y="6339039"/>
            <a:ext cx="265680" cy="23208"/>
          </a:xfrm>
          <a:custGeom>
            <a:avLst/>
            <a:gdLst>
              <a:gd name="connsiteX0" fmla="*/ -469 w 329543"/>
              <a:gd name="connsiteY0" fmla="*/ 1678 h 28786"/>
              <a:gd name="connsiteX1" fmla="*/ 12386 w 329543"/>
              <a:gd name="connsiteY1" fmla="*/ 20511 h 28786"/>
              <a:gd name="connsiteX2" fmla="*/ 74922 w 329543"/>
              <a:gd name="connsiteY2" fmla="*/ 22603 h 28786"/>
              <a:gd name="connsiteX3" fmla="*/ 102185 w 329543"/>
              <a:gd name="connsiteY3" fmla="*/ 27865 h 28786"/>
              <a:gd name="connsiteX4" fmla="*/ 47420 w 329543"/>
              <a:gd name="connsiteY4" fmla="*/ 901 h 28786"/>
              <a:gd name="connsiteX5" fmla="*/ 228634 w 329543"/>
              <a:gd name="connsiteY5" fmla="*/ 28522 h 28786"/>
              <a:gd name="connsiteX6" fmla="*/ 255538 w 329543"/>
              <a:gd name="connsiteY6" fmla="*/ 23022 h 28786"/>
              <a:gd name="connsiteX7" fmla="*/ 287524 w 329543"/>
              <a:gd name="connsiteY7" fmla="*/ 22663 h 28786"/>
              <a:gd name="connsiteX8" fmla="*/ 315922 w 329543"/>
              <a:gd name="connsiteY8" fmla="*/ 19195 h 28786"/>
              <a:gd name="connsiteX9" fmla="*/ 329075 w 329543"/>
              <a:gd name="connsiteY9" fmla="*/ 781 h 28786"/>
              <a:gd name="connsiteX10" fmla="*/ 265283 w 329543"/>
              <a:gd name="connsiteY10" fmla="*/ 781 h 28786"/>
              <a:gd name="connsiteX11" fmla="*/ 239694 w 329543"/>
              <a:gd name="connsiteY11" fmla="*/ 7238 h 28786"/>
              <a:gd name="connsiteX12" fmla="*/ 228634 w 329543"/>
              <a:gd name="connsiteY12" fmla="*/ 28522 h 287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29543" h="28786">
                <a:moveTo>
                  <a:pt x="-469" y="1678"/>
                </a:moveTo>
                <a:cubicBezTo>
                  <a:pt x="231" y="9767"/>
                  <a:pt x="5103" y="16906"/>
                  <a:pt x="12386" y="20511"/>
                </a:cubicBezTo>
                <a:cubicBezTo>
                  <a:pt x="19500" y="23919"/>
                  <a:pt x="64041" y="22663"/>
                  <a:pt x="74922" y="22603"/>
                </a:cubicBezTo>
                <a:cubicBezTo>
                  <a:pt x="89869" y="22603"/>
                  <a:pt x="91184" y="25114"/>
                  <a:pt x="102185" y="27865"/>
                </a:cubicBezTo>
                <a:cubicBezTo>
                  <a:pt x="87776" y="-2686"/>
                  <a:pt x="91065" y="542"/>
                  <a:pt x="47420" y="901"/>
                </a:cubicBezTo>
                <a:close/>
                <a:moveTo>
                  <a:pt x="228634" y="28522"/>
                </a:moveTo>
                <a:cubicBezTo>
                  <a:pt x="243461" y="23799"/>
                  <a:pt x="231264" y="23381"/>
                  <a:pt x="255538" y="23022"/>
                </a:cubicBezTo>
                <a:cubicBezTo>
                  <a:pt x="266180" y="23022"/>
                  <a:pt x="276881" y="22723"/>
                  <a:pt x="287524" y="22663"/>
                </a:cubicBezTo>
                <a:cubicBezTo>
                  <a:pt x="298165" y="22603"/>
                  <a:pt x="307851" y="23500"/>
                  <a:pt x="315922" y="19195"/>
                </a:cubicBezTo>
                <a:cubicBezTo>
                  <a:pt x="323031" y="15554"/>
                  <a:pt x="327939" y="8691"/>
                  <a:pt x="329075" y="781"/>
                </a:cubicBezTo>
                <a:cubicBezTo>
                  <a:pt x="319330" y="-1311"/>
                  <a:pt x="277838" y="303"/>
                  <a:pt x="265283" y="781"/>
                </a:cubicBezTo>
                <a:cubicBezTo>
                  <a:pt x="252728" y="1259"/>
                  <a:pt x="246091" y="-175"/>
                  <a:pt x="239694" y="7238"/>
                </a:cubicBezTo>
                <a:cubicBezTo>
                  <a:pt x="235025" y="13779"/>
                  <a:pt x="231300" y="20941"/>
                  <a:pt x="228634" y="28522"/>
                </a:cubicBezTo>
                <a:close/>
              </a:path>
            </a:pathLst>
          </a:custGeom>
          <a:solidFill>
            <a:srgbClr val="F2B602"/>
          </a:solidFill>
          <a:ln w="5972" cap="flat">
            <a:noFill/>
            <a:prstDash val="solid"/>
            <a:miter/>
          </a:ln>
        </p:spPr>
        <p:txBody>
          <a:bodyPr rtlCol="0" anchor="ctr"/>
          <a:lstStyle/>
          <a:p>
            <a:endParaRPr lang="fr-FR"/>
          </a:p>
        </p:txBody>
      </p:sp>
      <p:sp>
        <p:nvSpPr>
          <p:cNvPr id="47" name="Graphique 2">
            <a:extLst>
              <a:ext uri="{FF2B5EF4-FFF2-40B4-BE49-F238E27FC236}">
                <a16:creationId xmlns:a16="http://schemas.microsoft.com/office/drawing/2014/main" id="{2ED65D11-D9B4-4F0A-8A94-AA3978CB6FA2}"/>
              </a:ext>
            </a:extLst>
          </p:cNvPr>
          <p:cNvSpPr/>
          <p:nvPr/>
        </p:nvSpPr>
        <p:spPr>
          <a:xfrm>
            <a:off x="3509139" y="6200294"/>
            <a:ext cx="339957" cy="338319"/>
          </a:xfrm>
          <a:custGeom>
            <a:avLst/>
            <a:gdLst>
              <a:gd name="connsiteX0" fmla="*/ 191088 w 421674"/>
              <a:gd name="connsiteY0" fmla="*/ 12709 h 419642"/>
              <a:gd name="connsiteX1" fmla="*/ 197664 w 421674"/>
              <a:gd name="connsiteY1" fmla="*/ 35727 h 419642"/>
              <a:gd name="connsiteX2" fmla="*/ 209621 w 421674"/>
              <a:gd name="connsiteY2" fmla="*/ 29749 h 419642"/>
              <a:gd name="connsiteX3" fmla="*/ 222177 w 421674"/>
              <a:gd name="connsiteY3" fmla="*/ 35727 h 419642"/>
              <a:gd name="connsiteX4" fmla="*/ 220204 w 421674"/>
              <a:gd name="connsiteY4" fmla="*/ 21199 h 419642"/>
              <a:gd name="connsiteX5" fmla="*/ 229531 w 421674"/>
              <a:gd name="connsiteY5" fmla="*/ 13128 h 419642"/>
              <a:gd name="connsiteX6" fmla="*/ 216616 w 421674"/>
              <a:gd name="connsiteY6" fmla="*/ 11513 h 419642"/>
              <a:gd name="connsiteX7" fmla="*/ 213687 w 421674"/>
              <a:gd name="connsiteY7" fmla="*/ 5535 h 419642"/>
              <a:gd name="connsiteX8" fmla="*/ 212252 w 421674"/>
              <a:gd name="connsiteY8" fmla="*/ 2545 h 419642"/>
              <a:gd name="connsiteX9" fmla="*/ 211475 w 421674"/>
              <a:gd name="connsiteY9" fmla="*/ 1409 h 419642"/>
              <a:gd name="connsiteX10" fmla="*/ 209860 w 421674"/>
              <a:gd name="connsiteY10" fmla="*/ -264 h 419642"/>
              <a:gd name="connsiteX11" fmla="*/ 191088 w 421674"/>
              <a:gd name="connsiteY11" fmla="*/ 12709 h 419642"/>
              <a:gd name="connsiteX12" fmla="*/ -229 w 421674"/>
              <a:gd name="connsiteY12" fmla="*/ 210005 h 419642"/>
              <a:gd name="connsiteX13" fmla="*/ 11728 w 421674"/>
              <a:gd name="connsiteY13" fmla="*/ 222620 h 419642"/>
              <a:gd name="connsiteX14" fmla="*/ 12505 w 421674"/>
              <a:gd name="connsiteY14" fmla="*/ 229615 h 419642"/>
              <a:gd name="connsiteX15" fmla="*/ 22310 w 421674"/>
              <a:gd name="connsiteY15" fmla="*/ 221364 h 419642"/>
              <a:gd name="connsiteX16" fmla="*/ 35941 w 421674"/>
              <a:gd name="connsiteY16" fmla="*/ 223816 h 419642"/>
              <a:gd name="connsiteX17" fmla="*/ 30322 w 421674"/>
              <a:gd name="connsiteY17" fmla="*/ 211858 h 419642"/>
              <a:gd name="connsiteX18" fmla="*/ 36300 w 421674"/>
              <a:gd name="connsiteY18" fmla="*/ 199064 h 419642"/>
              <a:gd name="connsiteX19" fmla="*/ 22549 w 421674"/>
              <a:gd name="connsiteY19" fmla="*/ 200858 h 419642"/>
              <a:gd name="connsiteX20" fmla="*/ 14478 w 421674"/>
              <a:gd name="connsiteY20" fmla="*/ 191770 h 419642"/>
              <a:gd name="connsiteX21" fmla="*/ 11309 w 421674"/>
              <a:gd name="connsiteY21" fmla="*/ 204445 h 419642"/>
              <a:gd name="connsiteX22" fmla="*/ -469 w 421674"/>
              <a:gd name="connsiteY22" fmla="*/ 209885 h 419642"/>
              <a:gd name="connsiteX23" fmla="*/ 336848 w 421674"/>
              <a:gd name="connsiteY23" fmla="*/ 69925 h 419642"/>
              <a:gd name="connsiteX24" fmla="*/ 325368 w 421674"/>
              <a:gd name="connsiteY24" fmla="*/ 77637 h 419642"/>
              <a:gd name="connsiteX25" fmla="*/ 337983 w 421674"/>
              <a:gd name="connsiteY25" fmla="*/ 82480 h 419642"/>
              <a:gd name="connsiteX26" fmla="*/ 343005 w 421674"/>
              <a:gd name="connsiteY26" fmla="*/ 95155 h 419642"/>
              <a:gd name="connsiteX27" fmla="*/ 350957 w 421674"/>
              <a:gd name="connsiteY27" fmla="*/ 84692 h 419642"/>
              <a:gd name="connsiteX28" fmla="*/ 363512 w 421674"/>
              <a:gd name="connsiteY28" fmla="*/ 85170 h 419642"/>
              <a:gd name="connsiteX29" fmla="*/ 360224 w 421674"/>
              <a:gd name="connsiteY29" fmla="*/ 79790 h 419642"/>
              <a:gd name="connsiteX30" fmla="*/ 360224 w 421674"/>
              <a:gd name="connsiteY30" fmla="*/ 61854 h 419642"/>
              <a:gd name="connsiteX31" fmla="*/ 337087 w 421674"/>
              <a:gd name="connsiteY31" fmla="*/ 57190 h 419642"/>
              <a:gd name="connsiteX32" fmla="*/ 69303 w 421674"/>
              <a:gd name="connsiteY32" fmla="*/ 333883 h 419642"/>
              <a:gd name="connsiteX33" fmla="*/ 56269 w 421674"/>
              <a:gd name="connsiteY33" fmla="*/ 333106 h 419642"/>
              <a:gd name="connsiteX34" fmla="*/ 63204 w 421674"/>
              <a:gd name="connsiteY34" fmla="*/ 343807 h 419642"/>
              <a:gd name="connsiteX35" fmla="*/ 59557 w 421674"/>
              <a:gd name="connsiteY35" fmla="*/ 356602 h 419642"/>
              <a:gd name="connsiteX36" fmla="*/ 72770 w 421674"/>
              <a:gd name="connsiteY36" fmla="*/ 353911 h 419642"/>
              <a:gd name="connsiteX37" fmla="*/ 82874 w 421674"/>
              <a:gd name="connsiteY37" fmla="*/ 361265 h 419642"/>
              <a:gd name="connsiteX38" fmla="*/ 82874 w 421674"/>
              <a:gd name="connsiteY38" fmla="*/ 348829 h 419642"/>
              <a:gd name="connsiteX39" fmla="*/ 94353 w 421674"/>
              <a:gd name="connsiteY39" fmla="*/ 340639 h 419642"/>
              <a:gd name="connsiteX40" fmla="*/ 81738 w 421674"/>
              <a:gd name="connsiteY40" fmla="*/ 336095 h 419642"/>
              <a:gd name="connsiteX41" fmla="*/ 76776 w 421674"/>
              <a:gd name="connsiteY41" fmla="*/ 323121 h 419642"/>
              <a:gd name="connsiteX42" fmla="*/ 69303 w 421674"/>
              <a:gd name="connsiteY42" fmla="*/ 333883 h 419642"/>
              <a:gd name="connsiteX43" fmla="*/ 325010 w 421674"/>
              <a:gd name="connsiteY43" fmla="*/ 341416 h 419642"/>
              <a:gd name="connsiteX44" fmla="*/ 326983 w 421674"/>
              <a:gd name="connsiteY44" fmla="*/ 343449 h 419642"/>
              <a:gd name="connsiteX45" fmla="*/ 329434 w 421674"/>
              <a:gd name="connsiteY45" fmla="*/ 345481 h 419642"/>
              <a:gd name="connsiteX46" fmla="*/ 335412 w 421674"/>
              <a:gd name="connsiteY46" fmla="*/ 362819 h 419642"/>
              <a:gd name="connsiteX47" fmla="*/ 345038 w 421674"/>
              <a:gd name="connsiteY47" fmla="*/ 356004 h 419642"/>
              <a:gd name="connsiteX48" fmla="*/ 358789 w 421674"/>
              <a:gd name="connsiteY48" fmla="*/ 359172 h 419642"/>
              <a:gd name="connsiteX49" fmla="*/ 356158 w 421674"/>
              <a:gd name="connsiteY49" fmla="*/ 345900 h 419642"/>
              <a:gd name="connsiteX50" fmla="*/ 363452 w 421674"/>
              <a:gd name="connsiteY50" fmla="*/ 336334 h 419642"/>
              <a:gd name="connsiteX51" fmla="*/ 343663 w 421674"/>
              <a:gd name="connsiteY51" fmla="*/ 326110 h 419642"/>
              <a:gd name="connsiteX52" fmla="*/ 342109 w 421674"/>
              <a:gd name="connsiteY52" fmla="*/ 324616 h 419642"/>
              <a:gd name="connsiteX53" fmla="*/ 325010 w 421674"/>
              <a:gd name="connsiteY53" fmla="*/ 341416 h 419642"/>
              <a:gd name="connsiteX54" fmla="*/ 399025 w 421674"/>
              <a:gd name="connsiteY54" fmla="*/ 199901 h 419642"/>
              <a:gd name="connsiteX55" fmla="*/ 385275 w 421674"/>
              <a:gd name="connsiteY55" fmla="*/ 197689 h 419642"/>
              <a:gd name="connsiteX56" fmla="*/ 385275 w 421674"/>
              <a:gd name="connsiteY56" fmla="*/ 222201 h 419642"/>
              <a:gd name="connsiteX57" fmla="*/ 399085 w 421674"/>
              <a:gd name="connsiteY57" fmla="*/ 220467 h 419642"/>
              <a:gd name="connsiteX58" fmla="*/ 407097 w 421674"/>
              <a:gd name="connsiteY58" fmla="*/ 229495 h 419642"/>
              <a:gd name="connsiteX59" fmla="*/ 408771 w 421674"/>
              <a:gd name="connsiteY59" fmla="*/ 223517 h 419642"/>
              <a:gd name="connsiteX60" fmla="*/ 421206 w 421674"/>
              <a:gd name="connsiteY60" fmla="*/ 211141 h 419642"/>
              <a:gd name="connsiteX61" fmla="*/ 415825 w 421674"/>
              <a:gd name="connsiteY61" fmla="*/ 207793 h 419642"/>
              <a:gd name="connsiteX62" fmla="*/ 408771 w 421674"/>
              <a:gd name="connsiteY62" fmla="*/ 191471 h 419642"/>
              <a:gd name="connsiteX63" fmla="*/ 399025 w 421674"/>
              <a:gd name="connsiteY63" fmla="*/ 199901 h 419642"/>
              <a:gd name="connsiteX64" fmla="*/ 62367 w 421674"/>
              <a:gd name="connsiteY64" fmla="*/ 60060 h 419642"/>
              <a:gd name="connsiteX65" fmla="*/ 61231 w 421674"/>
              <a:gd name="connsiteY65" fmla="*/ 77996 h 419642"/>
              <a:gd name="connsiteX66" fmla="*/ 57405 w 421674"/>
              <a:gd name="connsiteY66" fmla="*/ 83377 h 419642"/>
              <a:gd name="connsiteX67" fmla="*/ 69721 w 421674"/>
              <a:gd name="connsiteY67" fmla="*/ 83377 h 419642"/>
              <a:gd name="connsiteX68" fmla="*/ 78868 w 421674"/>
              <a:gd name="connsiteY68" fmla="*/ 94916 h 419642"/>
              <a:gd name="connsiteX69" fmla="*/ 95967 w 421674"/>
              <a:gd name="connsiteY69" fmla="*/ 78175 h 419642"/>
              <a:gd name="connsiteX70" fmla="*/ 86521 w 421674"/>
              <a:gd name="connsiteY70" fmla="*/ 70762 h 419642"/>
              <a:gd name="connsiteX71" fmla="*/ 85624 w 421674"/>
              <a:gd name="connsiteY71" fmla="*/ 56772 h 419642"/>
              <a:gd name="connsiteX72" fmla="*/ 76058 w 421674"/>
              <a:gd name="connsiteY72" fmla="*/ 63349 h 419642"/>
              <a:gd name="connsiteX73" fmla="*/ 62367 w 421674"/>
              <a:gd name="connsiteY73" fmla="*/ 60060 h 419642"/>
              <a:gd name="connsiteX74" fmla="*/ 198860 w 421674"/>
              <a:gd name="connsiteY74" fmla="*/ 396898 h 419642"/>
              <a:gd name="connsiteX75" fmla="*/ 189593 w 421674"/>
              <a:gd name="connsiteY75" fmla="*/ 406105 h 419642"/>
              <a:gd name="connsiteX76" fmla="*/ 202806 w 421674"/>
              <a:gd name="connsiteY76" fmla="*/ 408975 h 419642"/>
              <a:gd name="connsiteX77" fmla="*/ 208784 w 421674"/>
              <a:gd name="connsiteY77" fmla="*/ 419378 h 419642"/>
              <a:gd name="connsiteX78" fmla="*/ 214763 w 421674"/>
              <a:gd name="connsiteY78" fmla="*/ 408496 h 419642"/>
              <a:gd name="connsiteX79" fmla="*/ 228155 w 421674"/>
              <a:gd name="connsiteY79" fmla="*/ 407181 h 419642"/>
              <a:gd name="connsiteX80" fmla="*/ 220024 w 421674"/>
              <a:gd name="connsiteY80" fmla="*/ 398094 h 419642"/>
              <a:gd name="connsiteX81" fmla="*/ 221639 w 421674"/>
              <a:gd name="connsiteY81" fmla="*/ 383804 h 419642"/>
              <a:gd name="connsiteX82" fmla="*/ 209681 w 421674"/>
              <a:gd name="connsiteY82" fmla="*/ 389783 h 419642"/>
              <a:gd name="connsiteX83" fmla="*/ 197246 w 421674"/>
              <a:gd name="connsiteY83" fmla="*/ 383804 h 4196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Lst>
            <a:rect l="l" t="t" r="r" b="b"/>
            <a:pathLst>
              <a:path w="421674" h="419642">
                <a:moveTo>
                  <a:pt x="191088" y="12709"/>
                </a:moveTo>
                <a:cubicBezTo>
                  <a:pt x="201012" y="25982"/>
                  <a:pt x="200175" y="13128"/>
                  <a:pt x="197664" y="35727"/>
                </a:cubicBezTo>
                <a:cubicBezTo>
                  <a:pt x="201012" y="34531"/>
                  <a:pt x="207768" y="30167"/>
                  <a:pt x="209621" y="29749"/>
                </a:cubicBezTo>
                <a:cubicBezTo>
                  <a:pt x="211475" y="29330"/>
                  <a:pt x="218231" y="34292"/>
                  <a:pt x="222177" y="35727"/>
                </a:cubicBezTo>
                <a:lnTo>
                  <a:pt x="220204" y="21199"/>
                </a:lnTo>
                <a:cubicBezTo>
                  <a:pt x="223982" y="19393"/>
                  <a:pt x="227205" y="16607"/>
                  <a:pt x="229531" y="13128"/>
                </a:cubicBezTo>
                <a:lnTo>
                  <a:pt x="216616" y="11513"/>
                </a:lnTo>
                <a:cubicBezTo>
                  <a:pt x="215780" y="9780"/>
                  <a:pt x="214644" y="7747"/>
                  <a:pt x="213687" y="5535"/>
                </a:cubicBezTo>
                <a:cubicBezTo>
                  <a:pt x="213268" y="4513"/>
                  <a:pt x="212790" y="3514"/>
                  <a:pt x="212252" y="2545"/>
                </a:cubicBezTo>
                <a:lnTo>
                  <a:pt x="211475" y="1409"/>
                </a:lnTo>
                <a:cubicBezTo>
                  <a:pt x="210399" y="34"/>
                  <a:pt x="211176" y="812"/>
                  <a:pt x="209860" y="-264"/>
                </a:cubicBezTo>
                <a:cubicBezTo>
                  <a:pt x="204360" y="14144"/>
                  <a:pt x="205317" y="9361"/>
                  <a:pt x="191088" y="12709"/>
                </a:cubicBezTo>
                <a:close/>
                <a:moveTo>
                  <a:pt x="-229" y="210005"/>
                </a:moveTo>
                <a:cubicBezTo>
                  <a:pt x="6227" y="217538"/>
                  <a:pt x="10293" y="210005"/>
                  <a:pt x="11728" y="222620"/>
                </a:cubicBezTo>
                <a:cubicBezTo>
                  <a:pt x="11829" y="224964"/>
                  <a:pt x="12087" y="227301"/>
                  <a:pt x="12505" y="229615"/>
                </a:cubicBezTo>
                <a:cubicBezTo>
                  <a:pt x="16451" y="228598"/>
                  <a:pt x="17288" y="225190"/>
                  <a:pt x="22310" y="221364"/>
                </a:cubicBezTo>
                <a:lnTo>
                  <a:pt x="35941" y="223816"/>
                </a:lnTo>
                <a:cubicBezTo>
                  <a:pt x="34806" y="220288"/>
                  <a:pt x="30561" y="214070"/>
                  <a:pt x="30322" y="211858"/>
                </a:cubicBezTo>
                <a:cubicBezTo>
                  <a:pt x="30083" y="209646"/>
                  <a:pt x="34746" y="202711"/>
                  <a:pt x="36300" y="199064"/>
                </a:cubicBezTo>
                <a:lnTo>
                  <a:pt x="22549" y="200858"/>
                </a:lnTo>
                <a:cubicBezTo>
                  <a:pt x="18424" y="196792"/>
                  <a:pt x="18543" y="194879"/>
                  <a:pt x="14478" y="191770"/>
                </a:cubicBezTo>
                <a:cubicBezTo>
                  <a:pt x="12505" y="194699"/>
                  <a:pt x="13342" y="201874"/>
                  <a:pt x="11309" y="204445"/>
                </a:cubicBezTo>
                <a:cubicBezTo>
                  <a:pt x="7561" y="206627"/>
                  <a:pt x="3621" y="208444"/>
                  <a:pt x="-469" y="209885"/>
                </a:cubicBezTo>
                <a:close/>
                <a:moveTo>
                  <a:pt x="336848" y="69925"/>
                </a:moveTo>
                <a:cubicBezTo>
                  <a:pt x="333081" y="72137"/>
                  <a:pt x="329195" y="75126"/>
                  <a:pt x="325368" y="77637"/>
                </a:cubicBezTo>
                <a:cubicBezTo>
                  <a:pt x="328477" y="80328"/>
                  <a:pt x="334874" y="79730"/>
                  <a:pt x="337983" y="82480"/>
                </a:cubicBezTo>
                <a:cubicBezTo>
                  <a:pt x="341092" y="85230"/>
                  <a:pt x="340196" y="91926"/>
                  <a:pt x="343005" y="95155"/>
                </a:cubicBezTo>
                <a:cubicBezTo>
                  <a:pt x="345385" y="91472"/>
                  <a:pt x="348045" y="87974"/>
                  <a:pt x="350957" y="84692"/>
                </a:cubicBezTo>
                <a:lnTo>
                  <a:pt x="363512" y="85170"/>
                </a:lnTo>
                <a:cubicBezTo>
                  <a:pt x="362699" y="83216"/>
                  <a:pt x="361593" y="81404"/>
                  <a:pt x="360224" y="79790"/>
                </a:cubicBezTo>
                <a:cubicBezTo>
                  <a:pt x="353049" y="70403"/>
                  <a:pt x="357832" y="73034"/>
                  <a:pt x="360224" y="61854"/>
                </a:cubicBezTo>
                <a:cubicBezTo>
                  <a:pt x="341212" y="66039"/>
                  <a:pt x="354245" y="67833"/>
                  <a:pt x="337087" y="57190"/>
                </a:cubicBezTo>
                <a:close/>
                <a:moveTo>
                  <a:pt x="69303" y="333883"/>
                </a:moveTo>
                <a:lnTo>
                  <a:pt x="56269" y="333106"/>
                </a:lnTo>
                <a:cubicBezTo>
                  <a:pt x="57763" y="336095"/>
                  <a:pt x="62905" y="342313"/>
                  <a:pt x="63204" y="343807"/>
                </a:cubicBezTo>
                <a:cubicBezTo>
                  <a:pt x="62415" y="348184"/>
                  <a:pt x="61195" y="352470"/>
                  <a:pt x="59557" y="356602"/>
                </a:cubicBezTo>
                <a:cubicBezTo>
                  <a:pt x="63324" y="355884"/>
                  <a:pt x="69661" y="352715"/>
                  <a:pt x="72770" y="353911"/>
                </a:cubicBezTo>
                <a:cubicBezTo>
                  <a:pt x="75879" y="355107"/>
                  <a:pt x="78749" y="359890"/>
                  <a:pt x="82874" y="361265"/>
                </a:cubicBezTo>
                <a:lnTo>
                  <a:pt x="82874" y="348829"/>
                </a:lnTo>
                <a:lnTo>
                  <a:pt x="94353" y="340639"/>
                </a:lnTo>
                <a:cubicBezTo>
                  <a:pt x="91184" y="338666"/>
                  <a:pt x="83532" y="337709"/>
                  <a:pt x="81738" y="336095"/>
                </a:cubicBezTo>
                <a:cubicBezTo>
                  <a:pt x="79944" y="334481"/>
                  <a:pt x="79287" y="326350"/>
                  <a:pt x="76776" y="323121"/>
                </a:cubicBezTo>
                <a:cubicBezTo>
                  <a:pt x="74067" y="326553"/>
                  <a:pt x="71568" y="330146"/>
                  <a:pt x="69303" y="333883"/>
                </a:cubicBezTo>
                <a:close/>
                <a:moveTo>
                  <a:pt x="325010" y="341416"/>
                </a:moveTo>
                <a:lnTo>
                  <a:pt x="326983" y="343449"/>
                </a:lnTo>
                <a:cubicBezTo>
                  <a:pt x="327748" y="344184"/>
                  <a:pt x="328567" y="344865"/>
                  <a:pt x="329434" y="345481"/>
                </a:cubicBezTo>
                <a:cubicBezTo>
                  <a:pt x="339000" y="352476"/>
                  <a:pt x="334635" y="348949"/>
                  <a:pt x="335412" y="362819"/>
                </a:cubicBezTo>
                <a:cubicBezTo>
                  <a:pt x="338820" y="361325"/>
                  <a:pt x="342049" y="357439"/>
                  <a:pt x="345038" y="356004"/>
                </a:cubicBezTo>
                <a:cubicBezTo>
                  <a:pt x="348028" y="354569"/>
                  <a:pt x="354783" y="358395"/>
                  <a:pt x="358789" y="359172"/>
                </a:cubicBezTo>
                <a:cubicBezTo>
                  <a:pt x="357952" y="355346"/>
                  <a:pt x="355082" y="348770"/>
                  <a:pt x="356158" y="345900"/>
                </a:cubicBezTo>
                <a:cubicBezTo>
                  <a:pt x="357235" y="343030"/>
                  <a:pt x="361838" y="339921"/>
                  <a:pt x="363452" y="336334"/>
                </a:cubicBezTo>
                <a:cubicBezTo>
                  <a:pt x="344201" y="335975"/>
                  <a:pt x="353887" y="337171"/>
                  <a:pt x="343663" y="326110"/>
                </a:cubicBezTo>
                <a:cubicBezTo>
                  <a:pt x="343209" y="325555"/>
                  <a:pt x="342682" y="325052"/>
                  <a:pt x="342109" y="324616"/>
                </a:cubicBezTo>
                <a:cubicBezTo>
                  <a:pt x="338103" y="340160"/>
                  <a:pt x="339717" y="337470"/>
                  <a:pt x="325010" y="341416"/>
                </a:cubicBezTo>
                <a:close/>
                <a:moveTo>
                  <a:pt x="399025" y="199901"/>
                </a:moveTo>
                <a:lnTo>
                  <a:pt x="385275" y="197689"/>
                </a:lnTo>
                <a:cubicBezTo>
                  <a:pt x="392987" y="213353"/>
                  <a:pt x="392628" y="207374"/>
                  <a:pt x="385275" y="222201"/>
                </a:cubicBezTo>
                <a:lnTo>
                  <a:pt x="399085" y="220467"/>
                </a:lnTo>
                <a:cubicBezTo>
                  <a:pt x="403091" y="224414"/>
                  <a:pt x="403091" y="225908"/>
                  <a:pt x="407097" y="229495"/>
                </a:cubicBezTo>
                <a:lnTo>
                  <a:pt x="408771" y="223517"/>
                </a:lnTo>
                <a:cubicBezTo>
                  <a:pt x="410086" y="212994"/>
                  <a:pt x="411880" y="217538"/>
                  <a:pt x="421206" y="211141"/>
                </a:cubicBezTo>
                <a:lnTo>
                  <a:pt x="415825" y="207793"/>
                </a:lnTo>
                <a:cubicBezTo>
                  <a:pt x="409069" y="204445"/>
                  <a:pt x="410744" y="206298"/>
                  <a:pt x="408771" y="191471"/>
                </a:cubicBezTo>
                <a:cubicBezTo>
                  <a:pt x="405781" y="193384"/>
                  <a:pt x="402493" y="196971"/>
                  <a:pt x="399025" y="199901"/>
                </a:cubicBezTo>
                <a:close/>
                <a:moveTo>
                  <a:pt x="62367" y="60060"/>
                </a:moveTo>
                <a:cubicBezTo>
                  <a:pt x="64819" y="73811"/>
                  <a:pt x="67927" y="69028"/>
                  <a:pt x="61231" y="77996"/>
                </a:cubicBezTo>
                <a:cubicBezTo>
                  <a:pt x="59761" y="79640"/>
                  <a:pt x="58475" y="81446"/>
                  <a:pt x="57405" y="83377"/>
                </a:cubicBezTo>
                <a:lnTo>
                  <a:pt x="69721" y="83377"/>
                </a:lnTo>
                <a:cubicBezTo>
                  <a:pt x="72441" y="87472"/>
                  <a:pt x="75496" y="91334"/>
                  <a:pt x="78868" y="94916"/>
                </a:cubicBezTo>
                <a:cubicBezTo>
                  <a:pt x="80961" y="82958"/>
                  <a:pt x="81738" y="80089"/>
                  <a:pt x="95967" y="78175"/>
                </a:cubicBezTo>
                <a:cubicBezTo>
                  <a:pt x="93097" y="75066"/>
                  <a:pt x="88912" y="73393"/>
                  <a:pt x="86521" y="70762"/>
                </a:cubicBezTo>
                <a:cubicBezTo>
                  <a:pt x="84129" y="68131"/>
                  <a:pt x="86043" y="62033"/>
                  <a:pt x="85624" y="56772"/>
                </a:cubicBezTo>
                <a:cubicBezTo>
                  <a:pt x="82575" y="58446"/>
                  <a:pt x="78569" y="62272"/>
                  <a:pt x="76058" y="63349"/>
                </a:cubicBezTo>
                <a:cubicBezTo>
                  <a:pt x="73547" y="64425"/>
                  <a:pt x="66313" y="60957"/>
                  <a:pt x="62367" y="60060"/>
                </a:cubicBezTo>
                <a:close/>
                <a:moveTo>
                  <a:pt x="198860" y="396898"/>
                </a:moveTo>
                <a:cubicBezTo>
                  <a:pt x="195452" y="400246"/>
                  <a:pt x="190012" y="404371"/>
                  <a:pt x="189593" y="406105"/>
                </a:cubicBezTo>
                <a:cubicBezTo>
                  <a:pt x="193479" y="406523"/>
                  <a:pt x="200414" y="406583"/>
                  <a:pt x="202806" y="408975"/>
                </a:cubicBezTo>
                <a:cubicBezTo>
                  <a:pt x="204002" y="410111"/>
                  <a:pt x="205915" y="416089"/>
                  <a:pt x="208784" y="419378"/>
                </a:cubicBezTo>
                <a:lnTo>
                  <a:pt x="214763" y="408496"/>
                </a:lnTo>
                <a:lnTo>
                  <a:pt x="228155" y="407181"/>
                </a:lnTo>
                <a:cubicBezTo>
                  <a:pt x="226302" y="404072"/>
                  <a:pt x="221041" y="401202"/>
                  <a:pt x="220024" y="398094"/>
                </a:cubicBezTo>
                <a:cubicBezTo>
                  <a:pt x="220054" y="393287"/>
                  <a:pt x="220592" y="388498"/>
                  <a:pt x="221639" y="383804"/>
                </a:cubicBezTo>
                <a:cubicBezTo>
                  <a:pt x="217800" y="386076"/>
                  <a:pt x="213807" y="388079"/>
                  <a:pt x="209681" y="389783"/>
                </a:cubicBezTo>
                <a:cubicBezTo>
                  <a:pt x="205389" y="388109"/>
                  <a:pt x="201233" y="386112"/>
                  <a:pt x="197246" y="383804"/>
                </a:cubicBezTo>
                <a:close/>
              </a:path>
            </a:pathLst>
          </a:custGeom>
          <a:solidFill>
            <a:srgbClr val="FFFFFF"/>
          </a:solidFill>
          <a:ln w="5972" cap="flat">
            <a:noFill/>
            <a:prstDash val="solid"/>
            <a:miter/>
          </a:ln>
        </p:spPr>
        <p:txBody>
          <a:bodyPr rtlCol="0" anchor="ctr"/>
          <a:lstStyle/>
          <a:p>
            <a:endParaRPr lang="fr-FR"/>
          </a:p>
        </p:txBody>
      </p:sp>
      <p:sp>
        <p:nvSpPr>
          <p:cNvPr id="48" name="Graphique 2">
            <a:extLst>
              <a:ext uri="{FF2B5EF4-FFF2-40B4-BE49-F238E27FC236}">
                <a16:creationId xmlns:a16="http://schemas.microsoft.com/office/drawing/2014/main" id="{9E668C4E-1BFE-424E-9731-971B71EA60F5}"/>
              </a:ext>
            </a:extLst>
          </p:cNvPr>
          <p:cNvSpPr/>
          <p:nvPr/>
        </p:nvSpPr>
        <p:spPr>
          <a:xfrm>
            <a:off x="3546494" y="6497498"/>
            <a:ext cx="286793" cy="49501"/>
          </a:xfrm>
          <a:custGeom>
            <a:avLst/>
            <a:gdLst>
              <a:gd name="connsiteX0" fmla="*/ 1265 w 355730"/>
              <a:gd name="connsiteY0" fmla="*/ 22873 h 61400"/>
              <a:gd name="connsiteX1" fmla="*/ -469 w 355730"/>
              <a:gd name="connsiteY1" fmla="*/ 24667 h 61400"/>
              <a:gd name="connsiteX2" fmla="*/ 1265 w 355730"/>
              <a:gd name="connsiteY2" fmla="*/ 22873 h 61400"/>
              <a:gd name="connsiteX3" fmla="*/ 353528 w 355730"/>
              <a:gd name="connsiteY3" fmla="*/ -264 h 61400"/>
              <a:gd name="connsiteX4" fmla="*/ 355262 w 355730"/>
              <a:gd name="connsiteY4" fmla="*/ 812 h 61400"/>
              <a:gd name="connsiteX5" fmla="*/ 4852 w 355730"/>
              <a:gd name="connsiteY5" fmla="*/ 25563 h 61400"/>
              <a:gd name="connsiteX6" fmla="*/ 3836 w 355730"/>
              <a:gd name="connsiteY6" fmla="*/ 27297 h 61400"/>
              <a:gd name="connsiteX7" fmla="*/ 318852 w 355730"/>
              <a:gd name="connsiteY7" fmla="*/ 33575 h 61400"/>
              <a:gd name="connsiteX8" fmla="*/ 319330 w 355730"/>
              <a:gd name="connsiteY8" fmla="*/ 35488 h 61400"/>
              <a:gd name="connsiteX9" fmla="*/ 53758 w 355730"/>
              <a:gd name="connsiteY9" fmla="*/ 59343 h 61400"/>
              <a:gd name="connsiteX10" fmla="*/ 52742 w 355730"/>
              <a:gd name="connsiteY10" fmla="*/ 61136 h 61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55730" h="61400">
                <a:moveTo>
                  <a:pt x="1265" y="22873"/>
                </a:moveTo>
                <a:cubicBezTo>
                  <a:pt x="-887" y="23471"/>
                  <a:pt x="70" y="22514"/>
                  <a:pt x="-469" y="24667"/>
                </a:cubicBezTo>
                <a:cubicBezTo>
                  <a:pt x="1803" y="24129"/>
                  <a:pt x="488" y="25025"/>
                  <a:pt x="1265" y="22873"/>
                </a:cubicBezTo>
                <a:close/>
                <a:moveTo>
                  <a:pt x="353528" y="-264"/>
                </a:moveTo>
                <a:lnTo>
                  <a:pt x="355262" y="812"/>
                </a:lnTo>
                <a:close/>
                <a:moveTo>
                  <a:pt x="4852" y="25563"/>
                </a:moveTo>
                <a:lnTo>
                  <a:pt x="3836" y="27297"/>
                </a:lnTo>
                <a:close/>
                <a:moveTo>
                  <a:pt x="318852" y="33575"/>
                </a:moveTo>
                <a:lnTo>
                  <a:pt x="319330" y="35488"/>
                </a:lnTo>
                <a:close/>
                <a:moveTo>
                  <a:pt x="53758" y="59343"/>
                </a:moveTo>
                <a:lnTo>
                  <a:pt x="52742" y="61136"/>
                </a:lnTo>
                <a:close/>
              </a:path>
            </a:pathLst>
          </a:custGeom>
          <a:solidFill>
            <a:srgbClr val="161617"/>
          </a:solidFill>
          <a:ln w="5972" cap="flat">
            <a:noFill/>
            <a:prstDash val="solid"/>
            <a:miter/>
          </a:ln>
        </p:spPr>
        <p:txBody>
          <a:bodyPr rtlCol="0" anchor="ctr"/>
          <a:lstStyle/>
          <a:p>
            <a:endParaRPr lang="fr-FR"/>
          </a:p>
        </p:txBody>
      </p:sp>
      <p:sp>
        <p:nvSpPr>
          <p:cNvPr id="49" name="Graphique 2">
            <a:extLst>
              <a:ext uri="{FF2B5EF4-FFF2-40B4-BE49-F238E27FC236}">
                <a16:creationId xmlns:a16="http://schemas.microsoft.com/office/drawing/2014/main" id="{77BAB0FE-F7BB-4B8C-AAB2-9F208FA0F542}"/>
              </a:ext>
            </a:extLst>
          </p:cNvPr>
          <p:cNvSpPr/>
          <p:nvPr/>
        </p:nvSpPr>
        <p:spPr>
          <a:xfrm>
            <a:off x="3096784" y="5635950"/>
            <a:ext cx="1139848" cy="1614486"/>
          </a:xfrm>
          <a:custGeom>
            <a:avLst/>
            <a:gdLst>
              <a:gd name="connsiteX0" fmla="*/ 1002451 w 1413837"/>
              <a:gd name="connsiteY0" fmla="*/ 19361 h 2002566"/>
              <a:gd name="connsiteX1" fmla="*/ 333320 w 1413837"/>
              <a:gd name="connsiteY1" fmla="*/ 32693 h 2002566"/>
              <a:gd name="connsiteX2" fmla="*/ 402015 w 1413837"/>
              <a:gd name="connsiteY2" fmla="*/ 119324 h 2002566"/>
              <a:gd name="connsiteX3" fmla="*/ 152824 w 1413837"/>
              <a:gd name="connsiteY3" fmla="*/ 322598 h 2002566"/>
              <a:gd name="connsiteX4" fmla="*/ -469 w 1413837"/>
              <a:gd name="connsiteY4" fmla="*/ 780324 h 2002566"/>
              <a:gd name="connsiteX5" fmla="*/ 57823 w 1413837"/>
              <a:gd name="connsiteY5" fmla="*/ 1163795 h 2002566"/>
              <a:gd name="connsiteX6" fmla="*/ 89510 w 1413837"/>
              <a:gd name="connsiteY6" fmla="*/ 1652133 h 2002566"/>
              <a:gd name="connsiteX7" fmla="*/ 35702 w 1413837"/>
              <a:gd name="connsiteY7" fmla="*/ 1705462 h 2002566"/>
              <a:gd name="connsiteX8" fmla="*/ 135127 w 1413837"/>
              <a:gd name="connsiteY8" fmla="*/ 1801120 h 2002566"/>
              <a:gd name="connsiteX9" fmla="*/ 463953 w 1413837"/>
              <a:gd name="connsiteY9" fmla="*/ 2002302 h 2002566"/>
              <a:gd name="connsiteX10" fmla="*/ 428082 w 1413837"/>
              <a:gd name="connsiteY10" fmla="*/ 1920096 h 2002566"/>
              <a:gd name="connsiteX11" fmla="*/ 464492 w 1413837"/>
              <a:gd name="connsiteY11" fmla="*/ 165479 h 2002566"/>
              <a:gd name="connsiteX12" fmla="*/ 537611 w 1413837"/>
              <a:gd name="connsiteY12" fmla="*/ 149277 h 2002566"/>
              <a:gd name="connsiteX13" fmla="*/ 827934 w 1413837"/>
              <a:gd name="connsiteY13" fmla="*/ 165180 h 2002566"/>
              <a:gd name="connsiteX14" fmla="*/ 827934 w 1413837"/>
              <a:gd name="connsiteY14" fmla="*/ 165180 h 2002566"/>
              <a:gd name="connsiteX15" fmla="*/ 974591 w 1413837"/>
              <a:gd name="connsiteY15" fmla="*/ 651663 h 2002566"/>
              <a:gd name="connsiteX16" fmla="*/ 1081190 w 1413837"/>
              <a:gd name="connsiteY16" fmla="*/ 1909035 h 2002566"/>
              <a:gd name="connsiteX17" fmla="*/ 1383292 w 1413837"/>
              <a:gd name="connsiteY17" fmla="*/ 1691292 h 2002566"/>
              <a:gd name="connsiteX18" fmla="*/ 1325538 w 1413837"/>
              <a:gd name="connsiteY18" fmla="*/ 1367010 h 2002566"/>
              <a:gd name="connsiteX19" fmla="*/ 1410375 w 1413837"/>
              <a:gd name="connsiteY19" fmla="*/ 734049 h 2002566"/>
              <a:gd name="connsiteX20" fmla="*/ 1152695 w 1413837"/>
              <a:gd name="connsiteY20" fmla="*/ 164821 h 2002566"/>
              <a:gd name="connsiteX21" fmla="*/ 945295 w 1413837"/>
              <a:gd name="connsiteY21" fmla="*/ 109280 h 20025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413837" h="2002566">
                <a:moveTo>
                  <a:pt x="1002451" y="19361"/>
                </a:moveTo>
                <a:cubicBezTo>
                  <a:pt x="926104" y="-4016"/>
                  <a:pt x="446974" y="-14000"/>
                  <a:pt x="333320" y="32693"/>
                </a:cubicBezTo>
                <a:lnTo>
                  <a:pt x="402015" y="119324"/>
                </a:lnTo>
                <a:cubicBezTo>
                  <a:pt x="402015" y="119324"/>
                  <a:pt x="179429" y="132656"/>
                  <a:pt x="152824" y="322598"/>
                </a:cubicBezTo>
                <a:cubicBezTo>
                  <a:pt x="126219" y="512540"/>
                  <a:pt x="-469" y="780324"/>
                  <a:pt x="-469" y="780324"/>
                </a:cubicBezTo>
                <a:cubicBezTo>
                  <a:pt x="-469" y="780324"/>
                  <a:pt x="12804" y="998665"/>
                  <a:pt x="57823" y="1163795"/>
                </a:cubicBezTo>
                <a:cubicBezTo>
                  <a:pt x="102843" y="1328926"/>
                  <a:pt x="89510" y="1652133"/>
                  <a:pt x="89510" y="1652133"/>
                </a:cubicBezTo>
                <a:lnTo>
                  <a:pt x="35702" y="1705462"/>
                </a:lnTo>
                <a:cubicBezTo>
                  <a:pt x="68525" y="1724354"/>
                  <a:pt x="95489" y="1739541"/>
                  <a:pt x="135127" y="1801120"/>
                </a:cubicBezTo>
                <a:cubicBezTo>
                  <a:pt x="174766" y="1862701"/>
                  <a:pt x="284116" y="1969001"/>
                  <a:pt x="463953" y="2002302"/>
                </a:cubicBezTo>
                <a:cubicBezTo>
                  <a:pt x="463953" y="2002302"/>
                  <a:pt x="430593" y="1955668"/>
                  <a:pt x="428082" y="1920096"/>
                </a:cubicBezTo>
                <a:cubicBezTo>
                  <a:pt x="425571" y="1884523"/>
                  <a:pt x="464492" y="165479"/>
                  <a:pt x="464492" y="165479"/>
                </a:cubicBezTo>
                <a:lnTo>
                  <a:pt x="537611" y="149277"/>
                </a:lnTo>
                <a:lnTo>
                  <a:pt x="827934" y="165180"/>
                </a:lnTo>
                <a:lnTo>
                  <a:pt x="827934" y="165180"/>
                </a:lnTo>
                <a:cubicBezTo>
                  <a:pt x="881264" y="214086"/>
                  <a:pt x="938659" y="372102"/>
                  <a:pt x="974591" y="651663"/>
                </a:cubicBezTo>
                <a:cubicBezTo>
                  <a:pt x="1010523" y="931225"/>
                  <a:pt x="965683" y="1764591"/>
                  <a:pt x="1081190" y="1909035"/>
                </a:cubicBezTo>
                <a:cubicBezTo>
                  <a:pt x="1081190" y="1909035"/>
                  <a:pt x="1245544" y="1853493"/>
                  <a:pt x="1383292" y="1691292"/>
                </a:cubicBezTo>
                <a:cubicBezTo>
                  <a:pt x="1349991" y="1620206"/>
                  <a:pt x="1298873" y="1498062"/>
                  <a:pt x="1325538" y="1367010"/>
                </a:cubicBezTo>
                <a:cubicBezTo>
                  <a:pt x="1352203" y="1235958"/>
                  <a:pt x="1429447" y="909583"/>
                  <a:pt x="1410375" y="734049"/>
                </a:cubicBezTo>
                <a:cubicBezTo>
                  <a:pt x="1363981" y="306994"/>
                  <a:pt x="1152695" y="164821"/>
                  <a:pt x="1152695" y="164821"/>
                </a:cubicBezTo>
                <a:lnTo>
                  <a:pt x="945295" y="109280"/>
                </a:lnTo>
                <a:close/>
              </a:path>
            </a:pathLst>
          </a:custGeom>
          <a:solidFill>
            <a:srgbClr val="C90630"/>
          </a:solidFill>
          <a:ln w="5972" cap="flat">
            <a:noFill/>
            <a:prstDash val="solid"/>
            <a:miter/>
          </a:ln>
        </p:spPr>
        <p:txBody>
          <a:bodyPr rtlCol="0" anchor="ctr"/>
          <a:lstStyle/>
          <a:p>
            <a:endParaRPr lang="fr-FR"/>
          </a:p>
        </p:txBody>
      </p:sp>
      <p:sp>
        <p:nvSpPr>
          <p:cNvPr id="50" name="Graphique 2">
            <a:extLst>
              <a:ext uri="{FF2B5EF4-FFF2-40B4-BE49-F238E27FC236}">
                <a16:creationId xmlns:a16="http://schemas.microsoft.com/office/drawing/2014/main" id="{86ED30CC-827C-4731-852B-4F40D15589B3}"/>
              </a:ext>
            </a:extLst>
          </p:cNvPr>
          <p:cNvSpPr/>
          <p:nvPr/>
        </p:nvSpPr>
        <p:spPr>
          <a:xfrm>
            <a:off x="4191625" y="6042140"/>
            <a:ext cx="42221" cy="186149"/>
          </a:xfrm>
          <a:custGeom>
            <a:avLst/>
            <a:gdLst>
              <a:gd name="connsiteX0" fmla="*/ 588 w 52370"/>
              <a:gd name="connsiteY0" fmla="*/ 16067 h 230894"/>
              <a:gd name="connsiteX1" fmla="*/ 28568 w 52370"/>
              <a:gd name="connsiteY1" fmla="*/ 119917 h 230894"/>
              <a:gd name="connsiteX2" fmla="*/ 45906 w 52370"/>
              <a:gd name="connsiteY2" fmla="*/ 227114 h 230894"/>
              <a:gd name="connsiteX3" fmla="*/ 51885 w 52370"/>
              <a:gd name="connsiteY3" fmla="*/ 226396 h 230894"/>
              <a:gd name="connsiteX4" fmla="*/ 43993 w 52370"/>
              <a:gd name="connsiteY4" fmla="*/ 117107 h 230894"/>
              <a:gd name="connsiteX5" fmla="*/ 20078 w 52370"/>
              <a:gd name="connsiteY5" fmla="*/ 9491 h 230894"/>
              <a:gd name="connsiteX6" fmla="*/ 588 w 52370"/>
              <a:gd name="connsiteY6" fmla="*/ 16067 h 230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2370" h="230894">
                <a:moveTo>
                  <a:pt x="588" y="16067"/>
                </a:moveTo>
                <a:cubicBezTo>
                  <a:pt x="12079" y="50062"/>
                  <a:pt x="21423" y="84750"/>
                  <a:pt x="28568" y="119917"/>
                </a:cubicBezTo>
                <a:cubicBezTo>
                  <a:pt x="35862" y="155191"/>
                  <a:pt x="40525" y="191003"/>
                  <a:pt x="45906" y="227114"/>
                </a:cubicBezTo>
                <a:cubicBezTo>
                  <a:pt x="46683" y="232256"/>
                  <a:pt x="52243" y="231538"/>
                  <a:pt x="51885" y="226396"/>
                </a:cubicBezTo>
                <a:cubicBezTo>
                  <a:pt x="49373" y="190166"/>
                  <a:pt x="48477" y="153636"/>
                  <a:pt x="43993" y="117107"/>
                </a:cubicBezTo>
                <a:cubicBezTo>
                  <a:pt x="39957" y="80470"/>
                  <a:pt x="31940" y="44388"/>
                  <a:pt x="20078" y="9491"/>
                </a:cubicBezTo>
                <a:cubicBezTo>
                  <a:pt x="13681" y="-7608"/>
                  <a:pt x="-5092" y="-194"/>
                  <a:pt x="588" y="16067"/>
                </a:cubicBezTo>
                <a:close/>
              </a:path>
            </a:pathLst>
          </a:custGeom>
          <a:solidFill>
            <a:srgbClr val="AF0935"/>
          </a:solidFill>
          <a:ln w="5972" cap="flat">
            <a:noFill/>
            <a:prstDash val="solid"/>
            <a:miter/>
          </a:ln>
        </p:spPr>
        <p:txBody>
          <a:bodyPr rtlCol="0" anchor="ctr"/>
          <a:lstStyle/>
          <a:p>
            <a:endParaRPr lang="fr-FR"/>
          </a:p>
        </p:txBody>
      </p:sp>
      <p:sp>
        <p:nvSpPr>
          <p:cNvPr id="51" name="Graphique 2">
            <a:extLst>
              <a:ext uri="{FF2B5EF4-FFF2-40B4-BE49-F238E27FC236}">
                <a16:creationId xmlns:a16="http://schemas.microsoft.com/office/drawing/2014/main" id="{CEF1EB34-37DE-4F96-9629-6CFA60137F2E}"/>
              </a:ext>
            </a:extLst>
          </p:cNvPr>
          <p:cNvSpPr/>
          <p:nvPr/>
        </p:nvSpPr>
        <p:spPr>
          <a:xfrm>
            <a:off x="2971427" y="3975871"/>
            <a:ext cx="869667" cy="1094748"/>
          </a:xfrm>
          <a:custGeom>
            <a:avLst/>
            <a:gdLst>
              <a:gd name="connsiteX0" fmla="*/ 1078244 w 1078712"/>
              <a:gd name="connsiteY0" fmla="*/ 39218 h 1357896"/>
              <a:gd name="connsiteX1" fmla="*/ 55594 w 1078712"/>
              <a:gd name="connsiteY1" fmla="*/ 1357632 h 1357896"/>
              <a:gd name="connsiteX2" fmla="*/ 1078244 w 1078712"/>
              <a:gd name="connsiteY2" fmla="*/ 39218 h 1357896"/>
            </a:gdLst>
            <a:ahLst/>
            <a:cxnLst>
              <a:cxn ang="0">
                <a:pos x="connsiteX0" y="connsiteY0"/>
              </a:cxn>
              <a:cxn ang="0">
                <a:pos x="connsiteX1" y="connsiteY1"/>
              </a:cxn>
              <a:cxn ang="0">
                <a:pos x="connsiteX2" y="connsiteY2"/>
              </a:cxn>
            </a:cxnLst>
            <a:rect l="l" t="t" r="r" b="b"/>
            <a:pathLst>
              <a:path w="1078712" h="1357896">
                <a:moveTo>
                  <a:pt x="1078244" y="39218"/>
                </a:moveTo>
                <a:cubicBezTo>
                  <a:pt x="1074896" y="133622"/>
                  <a:pt x="991075" y="773398"/>
                  <a:pt x="55594" y="1357632"/>
                </a:cubicBezTo>
                <a:cubicBezTo>
                  <a:pt x="-77251" y="1209601"/>
                  <a:pt x="-58000" y="-257383"/>
                  <a:pt x="1078244" y="39218"/>
                </a:cubicBezTo>
                <a:close/>
              </a:path>
            </a:pathLst>
          </a:custGeom>
          <a:solidFill>
            <a:srgbClr val="313759"/>
          </a:solidFill>
          <a:ln w="5972" cap="flat">
            <a:noFill/>
            <a:prstDash val="solid"/>
            <a:miter/>
          </a:ln>
        </p:spPr>
        <p:txBody>
          <a:bodyPr rtlCol="0" anchor="ctr"/>
          <a:lstStyle/>
          <a:p>
            <a:endParaRPr lang="fr-FR"/>
          </a:p>
        </p:txBody>
      </p:sp>
      <p:sp>
        <p:nvSpPr>
          <p:cNvPr id="52" name="Graphique 2">
            <a:extLst>
              <a:ext uri="{FF2B5EF4-FFF2-40B4-BE49-F238E27FC236}">
                <a16:creationId xmlns:a16="http://schemas.microsoft.com/office/drawing/2014/main" id="{B55A2ECA-7AA5-437B-8386-53935FC87DF1}"/>
              </a:ext>
            </a:extLst>
          </p:cNvPr>
          <p:cNvSpPr/>
          <p:nvPr/>
        </p:nvSpPr>
        <p:spPr>
          <a:xfrm>
            <a:off x="3841095" y="4007703"/>
            <a:ext cx="436503" cy="690375"/>
          </a:xfrm>
          <a:custGeom>
            <a:avLst/>
            <a:gdLst>
              <a:gd name="connsiteX0" fmla="*/ -469 w 541427"/>
              <a:gd name="connsiteY0" fmla="*/ -264 h 856323"/>
              <a:gd name="connsiteX1" fmla="*/ 540959 w 541427"/>
              <a:gd name="connsiteY1" fmla="*/ 856059 h 856323"/>
              <a:gd name="connsiteX2" fmla="*/ -469 w 541427"/>
              <a:gd name="connsiteY2" fmla="*/ -264 h 856323"/>
            </a:gdLst>
            <a:ahLst/>
            <a:cxnLst>
              <a:cxn ang="0">
                <a:pos x="connsiteX0" y="connsiteY0"/>
              </a:cxn>
              <a:cxn ang="0">
                <a:pos x="connsiteX1" y="connsiteY1"/>
              </a:cxn>
              <a:cxn ang="0">
                <a:pos x="connsiteX2" y="connsiteY2"/>
              </a:cxn>
            </a:cxnLst>
            <a:rect l="l" t="t" r="r" b="b"/>
            <a:pathLst>
              <a:path w="541427" h="856323">
                <a:moveTo>
                  <a:pt x="-469" y="-264"/>
                </a:moveTo>
                <a:cubicBezTo>
                  <a:pt x="20636" y="151892"/>
                  <a:pt x="143796" y="665041"/>
                  <a:pt x="540959" y="856059"/>
                </a:cubicBezTo>
                <a:cubicBezTo>
                  <a:pt x="540421" y="742763"/>
                  <a:pt x="438245" y="105139"/>
                  <a:pt x="-469" y="-264"/>
                </a:cubicBezTo>
                <a:close/>
              </a:path>
            </a:pathLst>
          </a:custGeom>
          <a:solidFill>
            <a:srgbClr val="313759"/>
          </a:solidFill>
          <a:ln w="5972" cap="flat">
            <a:noFill/>
            <a:prstDash val="solid"/>
            <a:miter/>
          </a:ln>
        </p:spPr>
        <p:txBody>
          <a:bodyPr rtlCol="0" anchor="ctr"/>
          <a:lstStyle/>
          <a:p>
            <a:endParaRPr lang="fr-FR"/>
          </a:p>
        </p:txBody>
      </p:sp>
      <p:sp>
        <p:nvSpPr>
          <p:cNvPr id="53" name="Graphique 2">
            <a:extLst>
              <a:ext uri="{FF2B5EF4-FFF2-40B4-BE49-F238E27FC236}">
                <a16:creationId xmlns:a16="http://schemas.microsoft.com/office/drawing/2014/main" id="{4D1FF491-B99F-4B49-B9E0-24A724825FA9}"/>
              </a:ext>
            </a:extLst>
          </p:cNvPr>
          <p:cNvSpPr/>
          <p:nvPr/>
        </p:nvSpPr>
        <p:spPr>
          <a:xfrm>
            <a:off x="2972443" y="4390029"/>
            <a:ext cx="307213" cy="1149774"/>
          </a:xfrm>
          <a:custGeom>
            <a:avLst/>
            <a:gdLst>
              <a:gd name="connsiteX0" fmla="*/ 54335 w 381059"/>
              <a:gd name="connsiteY0" fmla="*/ -264 h 1426149"/>
              <a:gd name="connsiteX1" fmla="*/ 380591 w 381059"/>
              <a:gd name="connsiteY1" fmla="*/ 1425885 h 1426149"/>
              <a:gd name="connsiteX2" fmla="*/ 153999 w 381059"/>
              <a:gd name="connsiteY2" fmla="*/ 339981 h 1426149"/>
            </a:gdLst>
            <a:ahLst/>
            <a:cxnLst>
              <a:cxn ang="0">
                <a:pos x="connsiteX0" y="connsiteY0"/>
              </a:cxn>
              <a:cxn ang="0">
                <a:pos x="connsiteX1" y="connsiteY1"/>
              </a:cxn>
              <a:cxn ang="0">
                <a:pos x="connsiteX2" y="connsiteY2"/>
              </a:cxn>
            </a:cxnLst>
            <a:rect l="l" t="t" r="r" b="b"/>
            <a:pathLst>
              <a:path w="381059" h="1426149">
                <a:moveTo>
                  <a:pt x="54335" y="-264"/>
                </a:moveTo>
                <a:cubicBezTo>
                  <a:pt x="16251" y="90850"/>
                  <a:pt x="-150374" y="979398"/>
                  <a:pt x="380591" y="1425885"/>
                </a:cubicBezTo>
                <a:cubicBezTo>
                  <a:pt x="260599" y="1261531"/>
                  <a:pt x="65994" y="807512"/>
                  <a:pt x="153999" y="339981"/>
                </a:cubicBezTo>
              </a:path>
            </a:pathLst>
          </a:custGeom>
          <a:solidFill>
            <a:srgbClr val="313759"/>
          </a:solidFill>
          <a:ln w="5972" cap="flat">
            <a:noFill/>
            <a:prstDash val="solid"/>
            <a:miter/>
          </a:ln>
        </p:spPr>
        <p:txBody>
          <a:bodyPr rtlCol="0" anchor="ctr"/>
          <a:lstStyle/>
          <a:p>
            <a:endParaRPr lang="fr-FR"/>
          </a:p>
        </p:txBody>
      </p:sp>
      <p:sp>
        <p:nvSpPr>
          <p:cNvPr id="54" name="Graphique 2">
            <a:extLst>
              <a:ext uri="{FF2B5EF4-FFF2-40B4-BE49-F238E27FC236}">
                <a16:creationId xmlns:a16="http://schemas.microsoft.com/office/drawing/2014/main" id="{6E8582B8-3AA8-4C82-B817-FD871282942A}"/>
              </a:ext>
            </a:extLst>
          </p:cNvPr>
          <p:cNvSpPr/>
          <p:nvPr/>
        </p:nvSpPr>
        <p:spPr>
          <a:xfrm>
            <a:off x="2971508" y="4410956"/>
            <a:ext cx="345262" cy="1184036"/>
          </a:xfrm>
          <a:custGeom>
            <a:avLst/>
            <a:gdLst>
              <a:gd name="connsiteX0" fmla="*/ 394066 w 428254"/>
              <a:gd name="connsiteY0" fmla="*/ 1421391 h 1468647"/>
              <a:gd name="connsiteX1" fmla="*/ 264449 w 428254"/>
              <a:gd name="connsiteY1" fmla="*/ 1182603 h 1468647"/>
              <a:gd name="connsiteX2" fmla="*/ 180748 w 428254"/>
              <a:gd name="connsiteY2" fmla="*/ 923608 h 1468647"/>
              <a:gd name="connsiteX3" fmla="*/ 144098 w 428254"/>
              <a:gd name="connsiteY3" fmla="*/ 654568 h 1468647"/>
              <a:gd name="connsiteX4" fmla="*/ 142783 w 428254"/>
              <a:gd name="connsiteY4" fmla="*/ 620609 h 1468647"/>
              <a:gd name="connsiteX5" fmla="*/ 142125 w 428254"/>
              <a:gd name="connsiteY5" fmla="*/ 603630 h 1468647"/>
              <a:gd name="connsiteX6" fmla="*/ 142544 w 428254"/>
              <a:gd name="connsiteY6" fmla="*/ 586650 h 1468647"/>
              <a:gd name="connsiteX7" fmla="*/ 144098 w 428254"/>
              <a:gd name="connsiteY7" fmla="*/ 518792 h 1468647"/>
              <a:gd name="connsiteX8" fmla="*/ 159284 w 428254"/>
              <a:gd name="connsiteY8" fmla="*/ 384034 h 1468647"/>
              <a:gd name="connsiteX9" fmla="*/ 154681 w 428254"/>
              <a:gd name="connsiteY9" fmla="*/ 383256 h 1468647"/>
              <a:gd name="connsiteX10" fmla="*/ 138658 w 428254"/>
              <a:gd name="connsiteY10" fmla="*/ 518673 h 1468647"/>
              <a:gd name="connsiteX11" fmla="*/ 136685 w 428254"/>
              <a:gd name="connsiteY11" fmla="*/ 586890 h 1468647"/>
              <a:gd name="connsiteX12" fmla="*/ 136147 w 428254"/>
              <a:gd name="connsiteY12" fmla="*/ 603988 h 1468647"/>
              <a:gd name="connsiteX13" fmla="*/ 136685 w 428254"/>
              <a:gd name="connsiteY13" fmla="*/ 621028 h 1468647"/>
              <a:gd name="connsiteX14" fmla="*/ 137821 w 428254"/>
              <a:gd name="connsiteY14" fmla="*/ 655166 h 1468647"/>
              <a:gd name="connsiteX15" fmla="*/ 173095 w 428254"/>
              <a:gd name="connsiteY15" fmla="*/ 925939 h 1468647"/>
              <a:gd name="connsiteX16" fmla="*/ 255541 w 428254"/>
              <a:gd name="connsiteY16" fmla="*/ 1186728 h 1468647"/>
              <a:gd name="connsiteX17" fmla="*/ 365130 w 428254"/>
              <a:gd name="connsiteY17" fmla="*/ 1399150 h 1468647"/>
              <a:gd name="connsiteX18" fmla="*/ 175187 w 428254"/>
              <a:gd name="connsiteY18" fmla="*/ 1155639 h 1468647"/>
              <a:gd name="connsiteX19" fmla="*/ 155099 w 428254"/>
              <a:gd name="connsiteY19" fmla="*/ 1117495 h 1468647"/>
              <a:gd name="connsiteX20" fmla="*/ 136326 w 428254"/>
              <a:gd name="connsiteY20" fmla="*/ 1078694 h 1468647"/>
              <a:gd name="connsiteX21" fmla="*/ 104101 w 428254"/>
              <a:gd name="connsiteY21" fmla="*/ 998640 h 1468647"/>
              <a:gd name="connsiteX22" fmla="*/ 77018 w 428254"/>
              <a:gd name="connsiteY22" fmla="*/ 916792 h 1468647"/>
              <a:gd name="connsiteX23" fmla="*/ 65778 w 428254"/>
              <a:gd name="connsiteY23" fmla="*/ 874941 h 1468647"/>
              <a:gd name="connsiteX24" fmla="*/ 55674 w 428254"/>
              <a:gd name="connsiteY24" fmla="*/ 833091 h 1468647"/>
              <a:gd name="connsiteX25" fmla="*/ 27216 w 428254"/>
              <a:gd name="connsiteY25" fmla="*/ 663177 h 1468647"/>
              <a:gd name="connsiteX26" fmla="*/ 15677 w 428254"/>
              <a:gd name="connsiteY26" fmla="*/ 490992 h 1468647"/>
              <a:gd name="connsiteX27" fmla="*/ 37618 w 428254"/>
              <a:gd name="connsiteY27" fmla="*/ 146920 h 1468647"/>
              <a:gd name="connsiteX28" fmla="*/ 56511 w 428254"/>
              <a:gd name="connsiteY28" fmla="*/ 36913 h 1468647"/>
              <a:gd name="connsiteX29" fmla="*/ 62131 w 428254"/>
              <a:gd name="connsiteY29" fmla="*/ -215 h 1468647"/>
              <a:gd name="connsiteX30" fmla="*/ 45929 w 428254"/>
              <a:gd name="connsiteY30" fmla="*/ 34162 h 1468647"/>
              <a:gd name="connsiteX31" fmla="*/ 22014 w 428254"/>
              <a:gd name="connsiteY31" fmla="*/ 144529 h 1468647"/>
              <a:gd name="connsiteX32" fmla="*/ 73 w 428254"/>
              <a:gd name="connsiteY32" fmla="*/ 490872 h 1468647"/>
              <a:gd name="connsiteX33" fmla="*/ 12030 w 428254"/>
              <a:gd name="connsiteY33" fmla="*/ 664253 h 1468647"/>
              <a:gd name="connsiteX34" fmla="*/ 41385 w 428254"/>
              <a:gd name="connsiteY34" fmla="*/ 836020 h 1468647"/>
              <a:gd name="connsiteX35" fmla="*/ 63267 w 428254"/>
              <a:gd name="connsiteY35" fmla="*/ 920439 h 1468647"/>
              <a:gd name="connsiteX36" fmla="*/ 91008 w 428254"/>
              <a:gd name="connsiteY36" fmla="*/ 1003184 h 1468647"/>
              <a:gd name="connsiteX37" fmla="*/ 123950 w 428254"/>
              <a:gd name="connsiteY37" fmla="*/ 1084075 h 1468647"/>
              <a:gd name="connsiteX38" fmla="*/ 143201 w 428254"/>
              <a:gd name="connsiteY38" fmla="*/ 1123295 h 1468647"/>
              <a:gd name="connsiteX39" fmla="*/ 153007 w 428254"/>
              <a:gd name="connsiteY39" fmla="*/ 1142845 h 1468647"/>
              <a:gd name="connsiteX40" fmla="*/ 163709 w 428254"/>
              <a:gd name="connsiteY40" fmla="*/ 1161857 h 1468647"/>
              <a:gd name="connsiteX41" fmla="*/ 384022 w 428254"/>
              <a:gd name="connsiteY41" fmla="*/ 1431076 h 1468647"/>
              <a:gd name="connsiteX42" fmla="*/ 427786 w 428254"/>
              <a:gd name="connsiteY42" fmla="*/ 1468383 h 1468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428254" h="1468647">
                <a:moveTo>
                  <a:pt x="394066" y="1421391"/>
                </a:moveTo>
                <a:cubicBezTo>
                  <a:pt x="342153" y="1346837"/>
                  <a:pt x="298683" y="1266753"/>
                  <a:pt x="264449" y="1182603"/>
                </a:cubicBezTo>
                <a:cubicBezTo>
                  <a:pt x="229426" y="1098734"/>
                  <a:pt x="201428" y="1012110"/>
                  <a:pt x="180748" y="923608"/>
                </a:cubicBezTo>
                <a:cubicBezTo>
                  <a:pt x="160450" y="835213"/>
                  <a:pt x="148182" y="745168"/>
                  <a:pt x="144098" y="654568"/>
                </a:cubicBezTo>
                <a:lnTo>
                  <a:pt x="142783" y="620609"/>
                </a:lnTo>
                <a:lnTo>
                  <a:pt x="142125" y="603630"/>
                </a:lnTo>
                <a:lnTo>
                  <a:pt x="142544" y="586650"/>
                </a:lnTo>
                <a:lnTo>
                  <a:pt x="144098" y="518792"/>
                </a:lnTo>
                <a:cubicBezTo>
                  <a:pt x="148283" y="473714"/>
                  <a:pt x="150854" y="428455"/>
                  <a:pt x="159284" y="384034"/>
                </a:cubicBezTo>
                <a:cubicBezTo>
                  <a:pt x="168491" y="326280"/>
                  <a:pt x="164246" y="325383"/>
                  <a:pt x="154681" y="383256"/>
                </a:cubicBezTo>
                <a:cubicBezTo>
                  <a:pt x="145952" y="427917"/>
                  <a:pt x="143082" y="473415"/>
                  <a:pt x="138658" y="518673"/>
                </a:cubicBezTo>
                <a:lnTo>
                  <a:pt x="136685" y="586890"/>
                </a:lnTo>
                <a:lnTo>
                  <a:pt x="136147" y="603988"/>
                </a:lnTo>
                <a:lnTo>
                  <a:pt x="136685" y="621028"/>
                </a:lnTo>
                <a:lnTo>
                  <a:pt x="137821" y="655166"/>
                </a:lnTo>
                <a:cubicBezTo>
                  <a:pt x="141432" y="746299"/>
                  <a:pt x="153240" y="836923"/>
                  <a:pt x="173095" y="925939"/>
                </a:cubicBezTo>
                <a:cubicBezTo>
                  <a:pt x="193279" y="1015009"/>
                  <a:pt x="220858" y="1102244"/>
                  <a:pt x="255541" y="1186728"/>
                </a:cubicBezTo>
                <a:cubicBezTo>
                  <a:pt x="285338" y="1260810"/>
                  <a:pt x="322029" y="1331932"/>
                  <a:pt x="365130" y="1399150"/>
                </a:cubicBezTo>
                <a:cubicBezTo>
                  <a:pt x="288985" y="1328859"/>
                  <a:pt x="224828" y="1246605"/>
                  <a:pt x="175187" y="1155639"/>
                </a:cubicBezTo>
                <a:cubicBezTo>
                  <a:pt x="168133" y="1143084"/>
                  <a:pt x="161078" y="1130589"/>
                  <a:pt x="155099" y="1117495"/>
                </a:cubicBezTo>
                <a:lnTo>
                  <a:pt x="136326" y="1078694"/>
                </a:lnTo>
                <a:cubicBezTo>
                  <a:pt x="125325" y="1052089"/>
                  <a:pt x="113368" y="1025902"/>
                  <a:pt x="104101" y="998640"/>
                </a:cubicBezTo>
                <a:cubicBezTo>
                  <a:pt x="93698" y="971855"/>
                  <a:pt x="85627" y="944174"/>
                  <a:pt x="77018" y="916792"/>
                </a:cubicBezTo>
                <a:cubicBezTo>
                  <a:pt x="73012" y="902921"/>
                  <a:pt x="69545" y="888991"/>
                  <a:pt x="65778" y="874941"/>
                </a:cubicBezTo>
                <a:cubicBezTo>
                  <a:pt x="62011" y="860892"/>
                  <a:pt x="58723" y="847021"/>
                  <a:pt x="55674" y="833091"/>
                </a:cubicBezTo>
                <a:cubicBezTo>
                  <a:pt x="42975" y="777035"/>
                  <a:pt x="33475" y="720309"/>
                  <a:pt x="27216" y="663177"/>
                </a:cubicBezTo>
                <a:cubicBezTo>
                  <a:pt x="20520" y="606021"/>
                  <a:pt x="16753" y="548507"/>
                  <a:pt x="15677" y="490992"/>
                </a:cubicBezTo>
                <a:cubicBezTo>
                  <a:pt x="13195" y="375885"/>
                  <a:pt x="20537" y="260777"/>
                  <a:pt x="37618" y="146920"/>
                </a:cubicBezTo>
                <a:cubicBezTo>
                  <a:pt x="45092" y="97835"/>
                  <a:pt x="51908" y="61246"/>
                  <a:pt x="56511" y="36913"/>
                </a:cubicBezTo>
                <a:cubicBezTo>
                  <a:pt x="61115" y="12580"/>
                  <a:pt x="64044" y="682"/>
                  <a:pt x="62131" y="-215"/>
                </a:cubicBezTo>
                <a:cubicBezTo>
                  <a:pt x="60218" y="-1111"/>
                  <a:pt x="53462" y="10128"/>
                  <a:pt x="45929" y="34162"/>
                </a:cubicBezTo>
                <a:cubicBezTo>
                  <a:pt x="35197" y="70297"/>
                  <a:pt x="27204" y="107192"/>
                  <a:pt x="22014" y="144529"/>
                </a:cubicBezTo>
                <a:cubicBezTo>
                  <a:pt x="4724" y="259128"/>
                  <a:pt x="-2618" y="375006"/>
                  <a:pt x="73" y="490872"/>
                </a:cubicBezTo>
                <a:cubicBezTo>
                  <a:pt x="1227" y="548865"/>
                  <a:pt x="5214" y="606661"/>
                  <a:pt x="12030" y="664253"/>
                </a:cubicBezTo>
                <a:cubicBezTo>
                  <a:pt x="18523" y="722025"/>
                  <a:pt x="28322" y="779372"/>
                  <a:pt x="41385" y="836020"/>
                </a:cubicBezTo>
                <a:cubicBezTo>
                  <a:pt x="47364" y="864479"/>
                  <a:pt x="55674" y="892399"/>
                  <a:pt x="63267" y="920439"/>
                </a:cubicBezTo>
                <a:cubicBezTo>
                  <a:pt x="72115" y="948180"/>
                  <a:pt x="80366" y="976100"/>
                  <a:pt x="91008" y="1003184"/>
                </a:cubicBezTo>
                <a:cubicBezTo>
                  <a:pt x="100454" y="1030745"/>
                  <a:pt x="112710" y="1056991"/>
                  <a:pt x="123950" y="1084075"/>
                </a:cubicBezTo>
                <a:lnTo>
                  <a:pt x="143201" y="1123295"/>
                </a:lnTo>
                <a:cubicBezTo>
                  <a:pt x="146490" y="1129811"/>
                  <a:pt x="149180" y="1136448"/>
                  <a:pt x="153007" y="1142845"/>
                </a:cubicBezTo>
                <a:lnTo>
                  <a:pt x="163709" y="1161857"/>
                </a:lnTo>
                <a:cubicBezTo>
                  <a:pt x="220249" y="1264188"/>
                  <a:pt x="294898" y="1355410"/>
                  <a:pt x="384022" y="1431076"/>
                </a:cubicBezTo>
                <a:lnTo>
                  <a:pt x="427786" y="1468383"/>
                </a:lnTo>
                <a:close/>
              </a:path>
            </a:pathLst>
          </a:custGeom>
          <a:solidFill>
            <a:srgbClr val="242B47"/>
          </a:solidFill>
          <a:ln w="5972" cap="flat">
            <a:noFill/>
            <a:prstDash val="solid"/>
            <a:miter/>
          </a:ln>
        </p:spPr>
        <p:txBody>
          <a:bodyPr rtlCol="0" anchor="ctr"/>
          <a:lstStyle/>
          <a:p>
            <a:endParaRPr lang="fr-FR"/>
          </a:p>
        </p:txBody>
      </p:sp>
      <p:sp>
        <p:nvSpPr>
          <p:cNvPr id="55" name="Graphique 2">
            <a:extLst>
              <a:ext uri="{FF2B5EF4-FFF2-40B4-BE49-F238E27FC236}">
                <a16:creationId xmlns:a16="http://schemas.microsoft.com/office/drawing/2014/main" id="{482331F6-15F6-412E-9380-758AEE943DC6}"/>
              </a:ext>
            </a:extLst>
          </p:cNvPr>
          <p:cNvSpPr/>
          <p:nvPr/>
        </p:nvSpPr>
        <p:spPr>
          <a:xfrm>
            <a:off x="3530395" y="5539803"/>
            <a:ext cx="256089" cy="292110"/>
          </a:xfrm>
          <a:custGeom>
            <a:avLst/>
            <a:gdLst>
              <a:gd name="connsiteX0" fmla="*/ -469 w 317646"/>
              <a:gd name="connsiteY0" fmla="*/ 59761 h 362325"/>
              <a:gd name="connsiteX1" fmla="*/ -469 w 317646"/>
              <a:gd name="connsiteY1" fmla="*/ 308533 h 362325"/>
              <a:gd name="connsiteX2" fmla="*/ 281604 w 317646"/>
              <a:gd name="connsiteY2" fmla="*/ 317442 h 362325"/>
              <a:gd name="connsiteX3" fmla="*/ 317177 w 317646"/>
              <a:gd name="connsiteY3" fmla="*/ -264 h 362325"/>
            </a:gdLst>
            <a:ahLst/>
            <a:cxnLst>
              <a:cxn ang="0">
                <a:pos x="connsiteX0" y="connsiteY0"/>
              </a:cxn>
              <a:cxn ang="0">
                <a:pos x="connsiteX1" y="connsiteY1"/>
              </a:cxn>
              <a:cxn ang="0">
                <a:pos x="connsiteX2" y="connsiteY2"/>
              </a:cxn>
              <a:cxn ang="0">
                <a:pos x="connsiteX3" y="connsiteY3"/>
              </a:cxn>
            </a:cxnLst>
            <a:rect l="l" t="t" r="r" b="b"/>
            <a:pathLst>
              <a:path w="317646" h="362325">
                <a:moveTo>
                  <a:pt x="-469" y="59761"/>
                </a:moveTo>
                <a:lnTo>
                  <a:pt x="-469" y="308533"/>
                </a:lnTo>
                <a:cubicBezTo>
                  <a:pt x="61709" y="328502"/>
                  <a:pt x="157248" y="412921"/>
                  <a:pt x="281604" y="317442"/>
                </a:cubicBezTo>
                <a:lnTo>
                  <a:pt x="317177" y="-264"/>
                </a:lnTo>
                <a:close/>
              </a:path>
            </a:pathLst>
          </a:custGeom>
          <a:solidFill>
            <a:srgbClr val="D19D82"/>
          </a:solidFill>
          <a:ln w="5972" cap="flat">
            <a:noFill/>
            <a:prstDash val="solid"/>
            <a:miter/>
          </a:ln>
        </p:spPr>
        <p:txBody>
          <a:bodyPr rtlCol="0" anchor="ctr"/>
          <a:lstStyle/>
          <a:p>
            <a:endParaRPr lang="fr-FR"/>
          </a:p>
        </p:txBody>
      </p:sp>
      <p:sp>
        <p:nvSpPr>
          <p:cNvPr id="56" name="Graphique 2">
            <a:extLst>
              <a:ext uri="{FF2B5EF4-FFF2-40B4-BE49-F238E27FC236}">
                <a16:creationId xmlns:a16="http://schemas.microsoft.com/office/drawing/2014/main" id="{EC457436-2252-416C-B5D8-0E96BF857602}"/>
              </a:ext>
            </a:extLst>
          </p:cNvPr>
          <p:cNvSpPr/>
          <p:nvPr/>
        </p:nvSpPr>
        <p:spPr>
          <a:xfrm>
            <a:off x="3923652" y="4888380"/>
            <a:ext cx="192473" cy="58756"/>
          </a:xfrm>
          <a:custGeom>
            <a:avLst/>
            <a:gdLst>
              <a:gd name="connsiteX0" fmla="*/ 5104 w 238739"/>
              <a:gd name="connsiteY0" fmla="*/ 49710 h 72879"/>
              <a:gd name="connsiteX1" fmla="*/ 59809 w 238739"/>
              <a:gd name="connsiteY1" fmla="*/ 8756 h 72879"/>
              <a:gd name="connsiteX2" fmla="*/ 133287 w 238739"/>
              <a:gd name="connsiteY2" fmla="*/ 2777 h 72879"/>
              <a:gd name="connsiteX3" fmla="*/ 167724 w 238739"/>
              <a:gd name="connsiteY3" fmla="*/ 18202 h 72879"/>
              <a:gd name="connsiteX4" fmla="*/ 193672 w 238739"/>
              <a:gd name="connsiteY4" fmla="*/ 43492 h 72879"/>
              <a:gd name="connsiteX5" fmla="*/ 197617 w 238739"/>
              <a:gd name="connsiteY5" fmla="*/ 49471 h 72879"/>
              <a:gd name="connsiteX6" fmla="*/ 207243 w 238739"/>
              <a:gd name="connsiteY6" fmla="*/ 46063 h 72879"/>
              <a:gd name="connsiteX7" fmla="*/ 219679 w 238739"/>
              <a:gd name="connsiteY7" fmla="*/ 40921 h 72879"/>
              <a:gd name="connsiteX8" fmla="*/ 220456 w 238739"/>
              <a:gd name="connsiteY8" fmla="*/ 41639 h 72879"/>
              <a:gd name="connsiteX9" fmla="*/ 201862 w 238739"/>
              <a:gd name="connsiteY9" fmla="*/ 56107 h 72879"/>
              <a:gd name="connsiteX10" fmla="*/ 203177 w 238739"/>
              <a:gd name="connsiteY10" fmla="*/ 58199 h 72879"/>
              <a:gd name="connsiteX11" fmla="*/ 205569 w 238739"/>
              <a:gd name="connsiteY11" fmla="*/ 63221 h 72879"/>
              <a:gd name="connsiteX12" fmla="*/ 206227 w 238739"/>
              <a:gd name="connsiteY12" fmla="*/ 64537 h 72879"/>
              <a:gd name="connsiteX13" fmla="*/ 207422 w 238739"/>
              <a:gd name="connsiteY13" fmla="*/ 64537 h 72879"/>
              <a:gd name="connsiteX14" fmla="*/ 209933 w 238739"/>
              <a:gd name="connsiteY14" fmla="*/ 63999 h 72879"/>
              <a:gd name="connsiteX15" fmla="*/ 222549 w 238739"/>
              <a:gd name="connsiteY15" fmla="*/ 58737 h 72879"/>
              <a:gd name="connsiteX16" fmla="*/ 234506 w 238739"/>
              <a:gd name="connsiteY16" fmla="*/ 50248 h 72879"/>
              <a:gd name="connsiteX17" fmla="*/ 237674 w 238739"/>
              <a:gd name="connsiteY17" fmla="*/ 48335 h 72879"/>
              <a:gd name="connsiteX18" fmla="*/ 236957 w 238739"/>
              <a:gd name="connsiteY18" fmla="*/ 52340 h 72879"/>
              <a:gd name="connsiteX19" fmla="*/ 224581 w 238739"/>
              <a:gd name="connsiteY19" fmla="*/ 62923 h 72879"/>
              <a:gd name="connsiteX20" fmla="*/ 209336 w 238739"/>
              <a:gd name="connsiteY20" fmla="*/ 71113 h 72879"/>
              <a:gd name="connsiteX21" fmla="*/ 196063 w 238739"/>
              <a:gd name="connsiteY21" fmla="*/ 62743 h 72879"/>
              <a:gd name="connsiteX22" fmla="*/ 185780 w 238739"/>
              <a:gd name="connsiteY22" fmla="*/ 50786 h 72879"/>
              <a:gd name="connsiteX23" fmla="*/ 133048 w 238739"/>
              <a:gd name="connsiteY23" fmla="*/ 22267 h 72879"/>
              <a:gd name="connsiteX24" fmla="*/ 74397 w 238739"/>
              <a:gd name="connsiteY24" fmla="*/ 29143 h 72879"/>
              <a:gd name="connsiteX25" fmla="*/ 24894 w 238739"/>
              <a:gd name="connsiteY25" fmla="*/ 59873 h 72879"/>
              <a:gd name="connsiteX26" fmla="*/ 3968 w 238739"/>
              <a:gd name="connsiteY26" fmla="*/ 71831 h 72879"/>
              <a:gd name="connsiteX27" fmla="*/ -456 w 238739"/>
              <a:gd name="connsiteY27" fmla="*/ 65194 h 72879"/>
              <a:gd name="connsiteX28" fmla="*/ 5104 w 238739"/>
              <a:gd name="connsiteY28" fmla="*/ 49710 h 72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38739" h="72879">
                <a:moveTo>
                  <a:pt x="5104" y="49710"/>
                </a:moveTo>
                <a:cubicBezTo>
                  <a:pt x="19017" y="31074"/>
                  <a:pt x="38011" y="16857"/>
                  <a:pt x="59809" y="8756"/>
                </a:cubicBezTo>
                <a:cubicBezTo>
                  <a:pt x="83120" y="-690"/>
                  <a:pt x="108757" y="-2777"/>
                  <a:pt x="133287" y="2777"/>
                </a:cubicBezTo>
                <a:cubicBezTo>
                  <a:pt x="145615" y="5755"/>
                  <a:pt x="157291" y="10986"/>
                  <a:pt x="167724" y="18202"/>
                </a:cubicBezTo>
                <a:cubicBezTo>
                  <a:pt x="177673" y="25191"/>
                  <a:pt x="186431" y="33729"/>
                  <a:pt x="193672" y="43492"/>
                </a:cubicBezTo>
                <a:cubicBezTo>
                  <a:pt x="195106" y="45285"/>
                  <a:pt x="196362" y="47259"/>
                  <a:pt x="197617" y="49471"/>
                </a:cubicBezTo>
                <a:cubicBezTo>
                  <a:pt x="200672" y="47946"/>
                  <a:pt x="203907" y="46804"/>
                  <a:pt x="207243" y="46063"/>
                </a:cubicBezTo>
                <a:cubicBezTo>
                  <a:pt x="211709" y="45261"/>
                  <a:pt x="215948" y="43504"/>
                  <a:pt x="219679" y="40921"/>
                </a:cubicBezTo>
                <a:cubicBezTo>
                  <a:pt x="220097" y="40921"/>
                  <a:pt x="220815" y="41220"/>
                  <a:pt x="220456" y="41639"/>
                </a:cubicBezTo>
                <a:cubicBezTo>
                  <a:pt x="215703" y="48077"/>
                  <a:pt x="209270" y="53082"/>
                  <a:pt x="201862" y="56107"/>
                </a:cubicBezTo>
                <a:lnTo>
                  <a:pt x="203177" y="58199"/>
                </a:lnTo>
                <a:lnTo>
                  <a:pt x="205569" y="63221"/>
                </a:lnTo>
                <a:lnTo>
                  <a:pt x="206227" y="64537"/>
                </a:lnTo>
                <a:cubicBezTo>
                  <a:pt x="206227" y="64955"/>
                  <a:pt x="207004" y="64537"/>
                  <a:pt x="207422" y="64537"/>
                </a:cubicBezTo>
                <a:cubicBezTo>
                  <a:pt x="208272" y="64411"/>
                  <a:pt x="209108" y="64232"/>
                  <a:pt x="209933" y="63999"/>
                </a:cubicBezTo>
                <a:cubicBezTo>
                  <a:pt x="214328" y="62743"/>
                  <a:pt x="218567" y="60979"/>
                  <a:pt x="222549" y="58737"/>
                </a:cubicBezTo>
                <a:cubicBezTo>
                  <a:pt x="226901" y="56466"/>
                  <a:pt x="230925" y="53608"/>
                  <a:pt x="234506" y="50248"/>
                </a:cubicBezTo>
                <a:cubicBezTo>
                  <a:pt x="236001" y="48633"/>
                  <a:pt x="236837" y="48155"/>
                  <a:pt x="237674" y="48335"/>
                </a:cubicBezTo>
                <a:cubicBezTo>
                  <a:pt x="238512" y="48514"/>
                  <a:pt x="238631" y="50188"/>
                  <a:pt x="236957" y="52340"/>
                </a:cubicBezTo>
                <a:cubicBezTo>
                  <a:pt x="233352" y="56430"/>
                  <a:pt x="229185" y="59993"/>
                  <a:pt x="224581" y="62923"/>
                </a:cubicBezTo>
                <a:cubicBezTo>
                  <a:pt x="219858" y="66276"/>
                  <a:pt x="214734" y="69027"/>
                  <a:pt x="209336" y="71113"/>
                </a:cubicBezTo>
                <a:cubicBezTo>
                  <a:pt x="202161" y="76195"/>
                  <a:pt x="200069" y="67107"/>
                  <a:pt x="196063" y="62743"/>
                </a:cubicBezTo>
                <a:cubicBezTo>
                  <a:pt x="192847" y="58582"/>
                  <a:pt x="189409" y="54594"/>
                  <a:pt x="185780" y="50786"/>
                </a:cubicBezTo>
                <a:cubicBezTo>
                  <a:pt x="171802" y="35761"/>
                  <a:pt x="153274" y="25741"/>
                  <a:pt x="133048" y="22267"/>
                </a:cubicBezTo>
                <a:cubicBezTo>
                  <a:pt x="113234" y="19410"/>
                  <a:pt x="93015" y="21783"/>
                  <a:pt x="74397" y="29143"/>
                </a:cubicBezTo>
                <a:cubicBezTo>
                  <a:pt x="56007" y="35977"/>
                  <a:pt x="39177" y="46427"/>
                  <a:pt x="24894" y="59873"/>
                </a:cubicBezTo>
                <a:cubicBezTo>
                  <a:pt x="15208" y="69260"/>
                  <a:pt x="9110" y="72967"/>
                  <a:pt x="3968" y="71831"/>
                </a:cubicBezTo>
                <a:cubicBezTo>
                  <a:pt x="1165" y="70868"/>
                  <a:pt x="-641" y="68148"/>
                  <a:pt x="-456" y="65194"/>
                </a:cubicBezTo>
                <a:cubicBezTo>
                  <a:pt x="-342" y="59562"/>
                  <a:pt x="1613" y="54128"/>
                  <a:pt x="5104" y="49710"/>
                </a:cubicBezTo>
                <a:close/>
              </a:path>
            </a:pathLst>
          </a:custGeom>
          <a:solidFill>
            <a:srgbClr val="313759"/>
          </a:solidFill>
          <a:ln w="5972" cap="flat">
            <a:noFill/>
            <a:prstDash val="solid"/>
            <a:miter/>
          </a:ln>
        </p:spPr>
        <p:txBody>
          <a:bodyPr rtlCol="0" anchor="ctr"/>
          <a:lstStyle/>
          <a:p>
            <a:endParaRPr lang="fr-FR"/>
          </a:p>
        </p:txBody>
      </p:sp>
      <p:sp>
        <p:nvSpPr>
          <p:cNvPr id="57" name="Graphique 2">
            <a:extLst>
              <a:ext uri="{FF2B5EF4-FFF2-40B4-BE49-F238E27FC236}">
                <a16:creationId xmlns:a16="http://schemas.microsoft.com/office/drawing/2014/main" id="{C07C4487-FE3A-47DA-8F54-F5674DA4C9B4}"/>
              </a:ext>
            </a:extLst>
          </p:cNvPr>
          <p:cNvSpPr/>
          <p:nvPr/>
        </p:nvSpPr>
        <p:spPr>
          <a:xfrm>
            <a:off x="3361598" y="4896396"/>
            <a:ext cx="192415" cy="58529"/>
          </a:xfrm>
          <a:custGeom>
            <a:avLst/>
            <a:gdLst>
              <a:gd name="connsiteX0" fmla="*/ 232698 w 238667"/>
              <a:gd name="connsiteY0" fmla="*/ 49751 h 72598"/>
              <a:gd name="connsiteX1" fmla="*/ 177993 w 238667"/>
              <a:gd name="connsiteY1" fmla="*/ 8798 h 72598"/>
              <a:gd name="connsiteX2" fmla="*/ 104516 w 238667"/>
              <a:gd name="connsiteY2" fmla="*/ 2819 h 72598"/>
              <a:gd name="connsiteX3" fmla="*/ 70079 w 238667"/>
              <a:gd name="connsiteY3" fmla="*/ 18184 h 72598"/>
              <a:gd name="connsiteX4" fmla="*/ 44132 w 238667"/>
              <a:gd name="connsiteY4" fmla="*/ 43534 h 72598"/>
              <a:gd name="connsiteX5" fmla="*/ 40185 w 238667"/>
              <a:gd name="connsiteY5" fmla="*/ 49154 h 72598"/>
              <a:gd name="connsiteX6" fmla="*/ 30560 w 238667"/>
              <a:gd name="connsiteY6" fmla="*/ 45746 h 72598"/>
              <a:gd name="connsiteX7" fmla="*/ 18124 w 238667"/>
              <a:gd name="connsiteY7" fmla="*/ 40664 h 72598"/>
              <a:gd name="connsiteX8" fmla="*/ 17347 w 238667"/>
              <a:gd name="connsiteY8" fmla="*/ 41381 h 72598"/>
              <a:gd name="connsiteX9" fmla="*/ 35941 w 238667"/>
              <a:gd name="connsiteY9" fmla="*/ 55850 h 72598"/>
              <a:gd name="connsiteX10" fmla="*/ 34625 w 238667"/>
              <a:gd name="connsiteY10" fmla="*/ 57882 h 72598"/>
              <a:gd name="connsiteX11" fmla="*/ 32234 w 238667"/>
              <a:gd name="connsiteY11" fmla="*/ 62904 h 72598"/>
              <a:gd name="connsiteX12" fmla="*/ 31576 w 238667"/>
              <a:gd name="connsiteY12" fmla="*/ 64220 h 72598"/>
              <a:gd name="connsiteX13" fmla="*/ 30440 w 238667"/>
              <a:gd name="connsiteY13" fmla="*/ 64220 h 72598"/>
              <a:gd name="connsiteX14" fmla="*/ 27869 w 238667"/>
              <a:gd name="connsiteY14" fmla="*/ 63742 h 72598"/>
              <a:gd name="connsiteX15" fmla="*/ 15254 w 238667"/>
              <a:gd name="connsiteY15" fmla="*/ 58420 h 72598"/>
              <a:gd name="connsiteX16" fmla="*/ 3297 w 238667"/>
              <a:gd name="connsiteY16" fmla="*/ 49931 h 72598"/>
              <a:gd name="connsiteX17" fmla="*/ 128 w 238667"/>
              <a:gd name="connsiteY17" fmla="*/ 48077 h 72598"/>
              <a:gd name="connsiteX18" fmla="*/ 786 w 238667"/>
              <a:gd name="connsiteY18" fmla="*/ 52023 h 72598"/>
              <a:gd name="connsiteX19" fmla="*/ 13162 w 238667"/>
              <a:gd name="connsiteY19" fmla="*/ 62665 h 72598"/>
              <a:gd name="connsiteX20" fmla="*/ 28408 w 238667"/>
              <a:gd name="connsiteY20" fmla="*/ 70856 h 72598"/>
              <a:gd name="connsiteX21" fmla="*/ 41680 w 238667"/>
              <a:gd name="connsiteY21" fmla="*/ 62426 h 72598"/>
              <a:gd name="connsiteX22" fmla="*/ 51964 w 238667"/>
              <a:gd name="connsiteY22" fmla="*/ 50469 h 72598"/>
              <a:gd name="connsiteX23" fmla="*/ 104695 w 238667"/>
              <a:gd name="connsiteY23" fmla="*/ 21891 h 72598"/>
              <a:gd name="connsiteX24" fmla="*/ 163346 w 238667"/>
              <a:gd name="connsiteY24" fmla="*/ 28826 h 72598"/>
              <a:gd name="connsiteX25" fmla="*/ 212849 w 238667"/>
              <a:gd name="connsiteY25" fmla="*/ 59497 h 72598"/>
              <a:gd name="connsiteX26" fmla="*/ 233774 w 238667"/>
              <a:gd name="connsiteY26" fmla="*/ 71454 h 72598"/>
              <a:gd name="connsiteX27" fmla="*/ 238199 w 238667"/>
              <a:gd name="connsiteY27" fmla="*/ 64818 h 72598"/>
              <a:gd name="connsiteX28" fmla="*/ 232698 w 238667"/>
              <a:gd name="connsiteY28" fmla="*/ 49751 h 72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38667" h="72598">
                <a:moveTo>
                  <a:pt x="232698" y="49751"/>
                </a:moveTo>
                <a:cubicBezTo>
                  <a:pt x="218804" y="31104"/>
                  <a:pt x="199804" y="16875"/>
                  <a:pt x="177993" y="8798"/>
                </a:cubicBezTo>
                <a:cubicBezTo>
                  <a:pt x="154701" y="-709"/>
                  <a:pt x="129040" y="-2795"/>
                  <a:pt x="104516" y="2819"/>
                </a:cubicBezTo>
                <a:cubicBezTo>
                  <a:pt x="92194" y="5790"/>
                  <a:pt x="80518" y="10998"/>
                  <a:pt x="70079" y="18184"/>
                </a:cubicBezTo>
                <a:cubicBezTo>
                  <a:pt x="60130" y="25191"/>
                  <a:pt x="51365" y="33746"/>
                  <a:pt x="44132" y="43534"/>
                </a:cubicBezTo>
                <a:cubicBezTo>
                  <a:pt x="42697" y="45327"/>
                  <a:pt x="41441" y="47240"/>
                  <a:pt x="40185" y="49154"/>
                </a:cubicBezTo>
                <a:cubicBezTo>
                  <a:pt x="37130" y="47629"/>
                  <a:pt x="33896" y="46487"/>
                  <a:pt x="30560" y="45746"/>
                </a:cubicBezTo>
                <a:cubicBezTo>
                  <a:pt x="26112" y="44926"/>
                  <a:pt x="21879" y="43193"/>
                  <a:pt x="18124" y="40664"/>
                </a:cubicBezTo>
                <a:cubicBezTo>
                  <a:pt x="17706" y="40305"/>
                  <a:pt x="16988" y="40664"/>
                  <a:pt x="17347" y="41381"/>
                </a:cubicBezTo>
                <a:cubicBezTo>
                  <a:pt x="22142" y="47779"/>
                  <a:pt x="28563" y="52771"/>
                  <a:pt x="35941" y="55850"/>
                </a:cubicBezTo>
                <a:lnTo>
                  <a:pt x="34625" y="57882"/>
                </a:lnTo>
                <a:lnTo>
                  <a:pt x="32234" y="62904"/>
                </a:lnTo>
                <a:lnTo>
                  <a:pt x="31576" y="64220"/>
                </a:lnTo>
                <a:cubicBezTo>
                  <a:pt x="31576" y="64638"/>
                  <a:pt x="30799" y="64220"/>
                  <a:pt x="30440" y="64220"/>
                </a:cubicBezTo>
                <a:cubicBezTo>
                  <a:pt x="29573" y="64118"/>
                  <a:pt x="28712" y="63957"/>
                  <a:pt x="27869" y="63742"/>
                </a:cubicBezTo>
                <a:cubicBezTo>
                  <a:pt x="23481" y="62438"/>
                  <a:pt x="19248" y="60650"/>
                  <a:pt x="15254" y="58420"/>
                </a:cubicBezTo>
                <a:cubicBezTo>
                  <a:pt x="10890" y="56166"/>
                  <a:pt x="6866" y="53309"/>
                  <a:pt x="3297" y="49931"/>
                </a:cubicBezTo>
                <a:cubicBezTo>
                  <a:pt x="1743" y="48376"/>
                  <a:pt x="906" y="47838"/>
                  <a:pt x="128" y="48077"/>
                </a:cubicBezTo>
                <a:cubicBezTo>
                  <a:pt x="-649" y="48316"/>
                  <a:pt x="-888" y="49931"/>
                  <a:pt x="786" y="52023"/>
                </a:cubicBezTo>
                <a:cubicBezTo>
                  <a:pt x="4391" y="56131"/>
                  <a:pt x="8558" y="59718"/>
                  <a:pt x="13162" y="62665"/>
                </a:cubicBezTo>
                <a:cubicBezTo>
                  <a:pt x="17909" y="65984"/>
                  <a:pt x="23021" y="68728"/>
                  <a:pt x="28408" y="70856"/>
                </a:cubicBezTo>
                <a:cubicBezTo>
                  <a:pt x="35582" y="75878"/>
                  <a:pt x="37674" y="66850"/>
                  <a:pt x="41680" y="62426"/>
                </a:cubicBezTo>
                <a:cubicBezTo>
                  <a:pt x="44885" y="58253"/>
                  <a:pt x="48317" y="54259"/>
                  <a:pt x="51964" y="50469"/>
                </a:cubicBezTo>
                <a:cubicBezTo>
                  <a:pt x="65948" y="35438"/>
                  <a:pt x="84470" y="25400"/>
                  <a:pt x="104695" y="21891"/>
                </a:cubicBezTo>
                <a:cubicBezTo>
                  <a:pt x="124515" y="19057"/>
                  <a:pt x="144734" y="21448"/>
                  <a:pt x="163346" y="28826"/>
                </a:cubicBezTo>
                <a:cubicBezTo>
                  <a:pt x="181742" y="35618"/>
                  <a:pt x="198578" y="46051"/>
                  <a:pt x="212849" y="59497"/>
                </a:cubicBezTo>
                <a:cubicBezTo>
                  <a:pt x="222534" y="68943"/>
                  <a:pt x="228633" y="72650"/>
                  <a:pt x="233774" y="71454"/>
                </a:cubicBezTo>
                <a:cubicBezTo>
                  <a:pt x="236166" y="70856"/>
                  <a:pt x="237960" y="68763"/>
                  <a:pt x="238199" y="64818"/>
                </a:cubicBezTo>
                <a:cubicBezTo>
                  <a:pt x="238025" y="59335"/>
                  <a:pt x="236094" y="54056"/>
                  <a:pt x="232698" y="49751"/>
                </a:cubicBezTo>
                <a:close/>
              </a:path>
            </a:pathLst>
          </a:custGeom>
          <a:solidFill>
            <a:srgbClr val="313759"/>
          </a:solidFill>
          <a:ln w="5972" cap="flat">
            <a:noFill/>
            <a:prstDash val="solid"/>
            <a:miter/>
          </a:ln>
        </p:spPr>
        <p:txBody>
          <a:bodyPr rtlCol="0" anchor="ctr"/>
          <a:lstStyle/>
          <a:p>
            <a:endParaRPr lang="fr-FR"/>
          </a:p>
        </p:txBody>
      </p:sp>
      <p:grpSp>
        <p:nvGrpSpPr>
          <p:cNvPr id="8" name="Bras l">
            <a:extLst>
              <a:ext uri="{FF2B5EF4-FFF2-40B4-BE49-F238E27FC236}">
                <a16:creationId xmlns:a16="http://schemas.microsoft.com/office/drawing/2014/main" id="{86C3955D-6100-410D-8B12-B57933F8CA47}"/>
              </a:ext>
            </a:extLst>
          </p:cNvPr>
          <p:cNvGrpSpPr/>
          <p:nvPr/>
        </p:nvGrpSpPr>
        <p:grpSpPr>
          <a:xfrm>
            <a:off x="2557011" y="3462697"/>
            <a:ext cx="879930" cy="2850393"/>
            <a:chOff x="2557011" y="3462697"/>
            <a:chExt cx="879930" cy="2850393"/>
          </a:xfrm>
        </p:grpSpPr>
        <p:sp>
          <p:nvSpPr>
            <p:cNvPr id="24" name="Graphique 2">
              <a:extLst>
                <a:ext uri="{FF2B5EF4-FFF2-40B4-BE49-F238E27FC236}">
                  <a16:creationId xmlns:a16="http://schemas.microsoft.com/office/drawing/2014/main" id="{9AFB6D5A-63A6-46F9-84F7-1B37AD1F31BC}"/>
                </a:ext>
              </a:extLst>
            </p:cNvPr>
            <p:cNvSpPr/>
            <p:nvPr/>
          </p:nvSpPr>
          <p:spPr>
            <a:xfrm>
              <a:off x="2724344" y="3462697"/>
              <a:ext cx="287509" cy="302220"/>
            </a:xfrm>
            <a:custGeom>
              <a:avLst/>
              <a:gdLst>
                <a:gd name="connsiteX0" fmla="*/ 214817 w 356618"/>
                <a:gd name="connsiteY0" fmla="*/ 374602 h 374866"/>
                <a:gd name="connsiteX1" fmla="*/ 239389 w 356618"/>
                <a:gd name="connsiteY1" fmla="*/ 340045 h 374866"/>
                <a:gd name="connsiteX2" fmla="*/ 334390 w 356618"/>
                <a:gd name="connsiteY2" fmla="*/ 298194 h 374866"/>
                <a:gd name="connsiteX3" fmla="*/ 328411 w 356618"/>
                <a:gd name="connsiteY3" fmla="*/ 191356 h 374866"/>
                <a:gd name="connsiteX4" fmla="*/ 323031 w 356618"/>
                <a:gd name="connsiteY4" fmla="*/ 50199 h 374866"/>
                <a:gd name="connsiteX5" fmla="*/ 213262 w 356618"/>
                <a:gd name="connsiteY5" fmla="*/ 52113 h 374866"/>
                <a:gd name="connsiteX6" fmla="*/ 175717 w 356618"/>
                <a:gd name="connsiteY6" fmla="*/ -260 h 374866"/>
                <a:gd name="connsiteX7" fmla="*/ 99250 w 356618"/>
                <a:gd name="connsiteY7" fmla="*/ 65505 h 374866"/>
                <a:gd name="connsiteX8" fmla="*/ 42931 w 356618"/>
                <a:gd name="connsiteY8" fmla="*/ 49422 h 374866"/>
                <a:gd name="connsiteX9" fmla="*/ 21706 w 356618"/>
                <a:gd name="connsiteY9" fmla="*/ 127145 h 374866"/>
                <a:gd name="connsiteX10" fmla="*/ -355 w 356618"/>
                <a:gd name="connsiteY10" fmla="*/ 138624 h 374866"/>
                <a:gd name="connsiteX11" fmla="*/ 74797 w 356618"/>
                <a:gd name="connsiteY11" fmla="*/ 268182 h 374866"/>
                <a:gd name="connsiteX12" fmla="*/ 74438 w 356618"/>
                <a:gd name="connsiteY12" fmla="*/ 349611 h 374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6618" h="374866">
                  <a:moveTo>
                    <a:pt x="214817" y="374602"/>
                  </a:moveTo>
                  <a:lnTo>
                    <a:pt x="239389" y="340045"/>
                  </a:lnTo>
                  <a:cubicBezTo>
                    <a:pt x="239389" y="340045"/>
                    <a:pt x="293915" y="355470"/>
                    <a:pt x="334390" y="298194"/>
                  </a:cubicBezTo>
                  <a:cubicBezTo>
                    <a:pt x="374866" y="240919"/>
                    <a:pt x="350532" y="184600"/>
                    <a:pt x="328411" y="191356"/>
                  </a:cubicBezTo>
                  <a:cubicBezTo>
                    <a:pt x="306290" y="198112"/>
                    <a:pt x="375942" y="87447"/>
                    <a:pt x="323031" y="50199"/>
                  </a:cubicBezTo>
                  <a:cubicBezTo>
                    <a:pt x="270119" y="12953"/>
                    <a:pt x="213262" y="52113"/>
                    <a:pt x="213262" y="52113"/>
                  </a:cubicBezTo>
                  <a:cubicBezTo>
                    <a:pt x="213262" y="52113"/>
                    <a:pt x="199930" y="-798"/>
                    <a:pt x="175717" y="-260"/>
                  </a:cubicBezTo>
                  <a:cubicBezTo>
                    <a:pt x="151503" y="278"/>
                    <a:pt x="98532" y="59108"/>
                    <a:pt x="99250" y="65505"/>
                  </a:cubicBezTo>
                  <a:cubicBezTo>
                    <a:pt x="99967" y="71902"/>
                    <a:pt x="59970" y="38541"/>
                    <a:pt x="42931" y="49422"/>
                  </a:cubicBezTo>
                  <a:cubicBezTo>
                    <a:pt x="25891" y="60303"/>
                    <a:pt x="21706" y="127145"/>
                    <a:pt x="21706" y="127145"/>
                  </a:cubicBezTo>
                  <a:cubicBezTo>
                    <a:pt x="21706" y="127145"/>
                    <a:pt x="1977" y="123139"/>
                    <a:pt x="-355" y="138624"/>
                  </a:cubicBezTo>
                  <a:cubicBezTo>
                    <a:pt x="-2687" y="154109"/>
                    <a:pt x="31153" y="242114"/>
                    <a:pt x="74797" y="268182"/>
                  </a:cubicBezTo>
                  <a:lnTo>
                    <a:pt x="74438" y="349611"/>
                  </a:lnTo>
                  <a:close/>
                </a:path>
              </a:pathLst>
            </a:custGeom>
            <a:solidFill>
              <a:srgbClr val="D19D82"/>
            </a:solidFill>
            <a:ln w="5972" cap="flat">
              <a:noFill/>
              <a:prstDash val="solid"/>
              <a:miter/>
            </a:ln>
          </p:spPr>
          <p:txBody>
            <a:bodyPr rtlCol="0" anchor="ctr"/>
            <a:lstStyle/>
            <a:p>
              <a:endParaRPr lang="fr-FR"/>
            </a:p>
          </p:txBody>
        </p:sp>
        <p:sp>
          <p:nvSpPr>
            <p:cNvPr id="58" name="Graphique 2">
              <a:extLst>
                <a:ext uri="{FF2B5EF4-FFF2-40B4-BE49-F238E27FC236}">
                  <a16:creationId xmlns:a16="http://schemas.microsoft.com/office/drawing/2014/main" id="{CF3CAF66-4C2B-4FE1-BA4C-BDAEEE6402FF}"/>
                </a:ext>
              </a:extLst>
            </p:cNvPr>
            <p:cNvSpPr/>
            <p:nvPr/>
          </p:nvSpPr>
          <p:spPr>
            <a:xfrm>
              <a:off x="2724388" y="3729130"/>
              <a:ext cx="212080" cy="165542"/>
            </a:xfrm>
            <a:custGeom>
              <a:avLst/>
              <a:gdLst>
                <a:gd name="connsiteX0" fmla="*/ 216973 w 263059"/>
                <a:gd name="connsiteY0" fmla="*/ 174519 h 205334"/>
                <a:gd name="connsiteX1" fmla="*/ 262591 w 263059"/>
                <a:gd name="connsiteY1" fmla="*/ 52973 h 205334"/>
                <a:gd name="connsiteX2" fmla="*/ 33249 w 263059"/>
                <a:gd name="connsiteY2" fmla="*/ 4546 h 205334"/>
                <a:gd name="connsiteX3" fmla="*/ 9335 w 263059"/>
                <a:gd name="connsiteY3" fmla="*/ 205070 h 205334"/>
              </a:gdLst>
              <a:ahLst/>
              <a:cxnLst>
                <a:cxn ang="0">
                  <a:pos x="connsiteX0" y="connsiteY0"/>
                </a:cxn>
                <a:cxn ang="0">
                  <a:pos x="connsiteX1" y="connsiteY1"/>
                </a:cxn>
                <a:cxn ang="0">
                  <a:pos x="connsiteX2" y="connsiteY2"/>
                </a:cxn>
                <a:cxn ang="0">
                  <a:pos x="connsiteX3" y="connsiteY3"/>
                </a:cxn>
              </a:cxnLst>
              <a:rect l="l" t="t" r="r" b="b"/>
              <a:pathLst>
                <a:path w="263059" h="205334">
                  <a:moveTo>
                    <a:pt x="216973" y="174519"/>
                  </a:moveTo>
                  <a:lnTo>
                    <a:pt x="262591" y="52973"/>
                  </a:lnTo>
                  <a:cubicBezTo>
                    <a:pt x="262591" y="52973"/>
                    <a:pt x="90884" y="-19249"/>
                    <a:pt x="33249" y="4546"/>
                  </a:cubicBezTo>
                  <a:cubicBezTo>
                    <a:pt x="-24385" y="28341"/>
                    <a:pt x="9335" y="205070"/>
                    <a:pt x="9335" y="205070"/>
                  </a:cubicBezTo>
                  <a:close/>
                </a:path>
              </a:pathLst>
            </a:custGeom>
            <a:solidFill>
              <a:srgbClr val="AF0935"/>
            </a:solidFill>
            <a:ln w="5972" cap="flat">
              <a:noFill/>
              <a:prstDash val="solid"/>
              <a:miter/>
            </a:ln>
          </p:spPr>
          <p:txBody>
            <a:bodyPr rtlCol="0" anchor="ctr"/>
            <a:lstStyle/>
            <a:p>
              <a:endParaRPr lang="fr-FR"/>
            </a:p>
          </p:txBody>
        </p:sp>
        <p:sp>
          <p:nvSpPr>
            <p:cNvPr id="59" name="Graphique 2">
              <a:extLst>
                <a:ext uri="{FF2B5EF4-FFF2-40B4-BE49-F238E27FC236}">
                  <a16:creationId xmlns:a16="http://schemas.microsoft.com/office/drawing/2014/main" id="{2B312D3B-B179-4761-AAE0-E124FE8BA9CE}"/>
                </a:ext>
              </a:extLst>
            </p:cNvPr>
            <p:cNvSpPr/>
            <p:nvPr/>
          </p:nvSpPr>
          <p:spPr>
            <a:xfrm>
              <a:off x="2557011" y="3790589"/>
              <a:ext cx="390544" cy="1447526"/>
            </a:xfrm>
            <a:custGeom>
              <a:avLst/>
              <a:gdLst>
                <a:gd name="connsiteX0" fmla="*/ 64070 w 484420"/>
                <a:gd name="connsiteY0" fmla="*/ 1795209 h 1795473"/>
                <a:gd name="connsiteX1" fmla="*/ 115905 w 484420"/>
                <a:gd name="connsiteY1" fmla="*/ 85732 h 1795473"/>
                <a:gd name="connsiteX2" fmla="*/ 359954 w 484420"/>
                <a:gd name="connsiteY2" fmla="*/ 25945 h 1795473"/>
                <a:gd name="connsiteX3" fmla="*/ 390625 w 484420"/>
                <a:gd name="connsiteY3" fmla="*/ 828759 h 1795473"/>
                <a:gd name="connsiteX4" fmla="*/ 483951 w 484420"/>
                <a:gd name="connsiteY4" fmla="*/ 1643949 h 1795473"/>
                <a:gd name="connsiteX5" fmla="*/ 202955 w 484420"/>
                <a:gd name="connsiteY5" fmla="*/ 1535855 h 17954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84420" h="1795473">
                  <a:moveTo>
                    <a:pt x="64070" y="1795209"/>
                  </a:moveTo>
                  <a:cubicBezTo>
                    <a:pt x="-60047" y="1115436"/>
                    <a:pt x="15823" y="278005"/>
                    <a:pt x="115905" y="85732"/>
                  </a:cubicBezTo>
                  <a:cubicBezTo>
                    <a:pt x="163735" y="-5563"/>
                    <a:pt x="265372" y="-21884"/>
                    <a:pt x="359954" y="25945"/>
                  </a:cubicBezTo>
                  <a:cubicBezTo>
                    <a:pt x="528074" y="111619"/>
                    <a:pt x="444194" y="420536"/>
                    <a:pt x="390625" y="828759"/>
                  </a:cubicBezTo>
                  <a:cubicBezTo>
                    <a:pt x="369161" y="992754"/>
                    <a:pt x="414539" y="1330967"/>
                    <a:pt x="483951" y="1643949"/>
                  </a:cubicBezTo>
                  <a:lnTo>
                    <a:pt x="202955" y="1535855"/>
                  </a:lnTo>
                  <a:close/>
                </a:path>
              </a:pathLst>
            </a:custGeom>
            <a:solidFill>
              <a:srgbClr val="C90630"/>
            </a:solidFill>
            <a:ln w="5972" cap="flat">
              <a:noFill/>
              <a:prstDash val="solid"/>
              <a:miter/>
            </a:ln>
          </p:spPr>
          <p:txBody>
            <a:bodyPr rtlCol="0" anchor="ctr"/>
            <a:lstStyle/>
            <a:p>
              <a:endParaRPr lang="fr-FR"/>
            </a:p>
          </p:txBody>
        </p:sp>
        <p:sp>
          <p:nvSpPr>
            <p:cNvPr id="60" name="Graphique 2">
              <a:extLst>
                <a:ext uri="{FF2B5EF4-FFF2-40B4-BE49-F238E27FC236}">
                  <a16:creationId xmlns:a16="http://schemas.microsoft.com/office/drawing/2014/main" id="{F12FC71B-18DC-4C56-8BAC-7CA5B382EE3F}"/>
                </a:ext>
              </a:extLst>
            </p:cNvPr>
            <p:cNvSpPr/>
            <p:nvPr/>
          </p:nvSpPr>
          <p:spPr>
            <a:xfrm>
              <a:off x="2742372" y="5509561"/>
              <a:ext cx="694569" cy="803529"/>
            </a:xfrm>
            <a:custGeom>
              <a:avLst/>
              <a:gdLst>
                <a:gd name="connsiteX0" fmla="*/ 407933 w 861524"/>
                <a:gd name="connsiteY0" fmla="*/ 38298 h 963327"/>
                <a:gd name="connsiteX1" fmla="*/ 474954 w 861524"/>
                <a:gd name="connsiteY1" fmla="*/ 159904 h 963327"/>
                <a:gd name="connsiteX2" fmla="*/ 841147 w 861524"/>
                <a:gd name="connsiteY2" fmla="*/ 275830 h 963327"/>
                <a:gd name="connsiteX3" fmla="*/ 861056 w 861524"/>
                <a:gd name="connsiteY3" fmla="*/ 332807 h 963327"/>
                <a:gd name="connsiteX4" fmla="*/ 439680 w 861524"/>
                <a:gd name="connsiteY4" fmla="*/ 951657 h 963327"/>
                <a:gd name="connsiteX5" fmla="*/ -469 w 861524"/>
                <a:gd name="connsiteY5" fmla="*/ 235713 h 963327"/>
                <a:gd name="connsiteX6" fmla="*/ 136323 w 861524"/>
                <a:gd name="connsiteY6" fmla="*/ -264 h 963327"/>
                <a:gd name="connsiteX0" fmla="*/ 408402 w 861525"/>
                <a:gd name="connsiteY0" fmla="*/ 38562 h 996676"/>
                <a:gd name="connsiteX1" fmla="*/ 475423 w 861525"/>
                <a:gd name="connsiteY1" fmla="*/ 160168 h 996676"/>
                <a:gd name="connsiteX2" fmla="*/ 841616 w 861525"/>
                <a:gd name="connsiteY2" fmla="*/ 276094 h 996676"/>
                <a:gd name="connsiteX3" fmla="*/ 861525 w 861525"/>
                <a:gd name="connsiteY3" fmla="*/ 333071 h 996676"/>
                <a:gd name="connsiteX4" fmla="*/ 591754 w 861525"/>
                <a:gd name="connsiteY4" fmla="*/ 857363 h 996676"/>
                <a:gd name="connsiteX5" fmla="*/ 440149 w 861525"/>
                <a:gd name="connsiteY5" fmla="*/ 951921 h 996676"/>
                <a:gd name="connsiteX6" fmla="*/ 0 w 861525"/>
                <a:gd name="connsiteY6" fmla="*/ 235977 h 996676"/>
                <a:gd name="connsiteX7" fmla="*/ 136792 w 861525"/>
                <a:gd name="connsiteY7" fmla="*/ 0 h 996676"/>
                <a:gd name="connsiteX8" fmla="*/ 408402 w 861525"/>
                <a:gd name="connsiteY8" fmla="*/ 38562 h 996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61525" h="996676">
                  <a:moveTo>
                    <a:pt x="408402" y="38562"/>
                  </a:moveTo>
                  <a:cubicBezTo>
                    <a:pt x="431540" y="93326"/>
                    <a:pt x="454199" y="135476"/>
                    <a:pt x="475423" y="160168"/>
                  </a:cubicBezTo>
                  <a:cubicBezTo>
                    <a:pt x="620406" y="328826"/>
                    <a:pt x="714570" y="260191"/>
                    <a:pt x="841616" y="276094"/>
                  </a:cubicBezTo>
                  <a:lnTo>
                    <a:pt x="861525" y="333071"/>
                  </a:lnTo>
                  <a:cubicBezTo>
                    <a:pt x="819881" y="429949"/>
                    <a:pt x="661983" y="754221"/>
                    <a:pt x="591754" y="857363"/>
                  </a:cubicBezTo>
                  <a:cubicBezTo>
                    <a:pt x="521525" y="960505"/>
                    <a:pt x="538775" y="1055485"/>
                    <a:pt x="440149" y="951921"/>
                  </a:cubicBezTo>
                  <a:cubicBezTo>
                    <a:pt x="350469" y="874617"/>
                    <a:pt x="154010" y="617774"/>
                    <a:pt x="0" y="235977"/>
                  </a:cubicBezTo>
                  <a:lnTo>
                    <a:pt x="136792" y="0"/>
                  </a:lnTo>
                  <a:lnTo>
                    <a:pt x="408402" y="38562"/>
                  </a:lnTo>
                  <a:close/>
                </a:path>
              </a:pathLst>
            </a:custGeom>
            <a:solidFill>
              <a:srgbClr val="C90630"/>
            </a:solidFill>
            <a:ln w="5972" cap="flat">
              <a:noFill/>
              <a:prstDash val="solid"/>
              <a:miter/>
            </a:ln>
          </p:spPr>
          <p:txBody>
            <a:bodyPr rtlCol="0" anchor="ctr"/>
            <a:lstStyle/>
            <a:p>
              <a:endParaRPr lang="fr-FR"/>
            </a:p>
          </p:txBody>
        </p:sp>
        <p:sp>
          <p:nvSpPr>
            <p:cNvPr id="61" name="Graphique 2">
              <a:extLst>
                <a:ext uri="{FF2B5EF4-FFF2-40B4-BE49-F238E27FC236}">
                  <a16:creationId xmlns:a16="http://schemas.microsoft.com/office/drawing/2014/main" id="{5BC1DA2F-9F44-4762-BB93-92D787EC2A44}"/>
                </a:ext>
              </a:extLst>
            </p:cNvPr>
            <p:cNvSpPr/>
            <p:nvPr/>
          </p:nvSpPr>
          <p:spPr>
            <a:xfrm>
              <a:off x="2647169" y="5216715"/>
              <a:ext cx="375096" cy="338415"/>
            </a:xfrm>
            <a:custGeom>
              <a:avLst/>
              <a:gdLst>
                <a:gd name="connsiteX0" fmla="*/ 138834 w 465259"/>
                <a:gd name="connsiteY0" fmla="*/ -264 h 419761"/>
                <a:gd name="connsiteX1" fmla="*/ 410982 w 465259"/>
                <a:gd name="connsiteY1" fmla="*/ 38537 h 419761"/>
                <a:gd name="connsiteX2" fmla="*/ 464790 w 465259"/>
                <a:gd name="connsiteY2" fmla="*/ 229854 h 419761"/>
                <a:gd name="connsiteX3" fmla="*/ 207170 w 465259"/>
                <a:gd name="connsiteY3" fmla="*/ 130788 h 419761"/>
                <a:gd name="connsiteX4" fmla="*/ 52323 w 465259"/>
                <a:gd name="connsiteY4" fmla="*/ 419497 h 419761"/>
                <a:gd name="connsiteX5" fmla="*/ -469 w 465259"/>
                <a:gd name="connsiteY5" fmla="*/ 240616 h 419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5259" h="419761">
                  <a:moveTo>
                    <a:pt x="138834" y="-264"/>
                  </a:moveTo>
                  <a:lnTo>
                    <a:pt x="410982" y="38537"/>
                  </a:lnTo>
                  <a:cubicBezTo>
                    <a:pt x="428321" y="106215"/>
                    <a:pt x="446496" y="170665"/>
                    <a:pt x="464790" y="229854"/>
                  </a:cubicBezTo>
                  <a:lnTo>
                    <a:pt x="207170" y="130788"/>
                  </a:lnTo>
                  <a:lnTo>
                    <a:pt x="52323" y="419497"/>
                  </a:lnTo>
                  <a:cubicBezTo>
                    <a:pt x="33371" y="362042"/>
                    <a:pt x="15614" y="302375"/>
                    <a:pt x="-469" y="240616"/>
                  </a:cubicBezTo>
                  <a:close/>
                </a:path>
              </a:pathLst>
            </a:custGeom>
            <a:solidFill>
              <a:srgbClr val="C90630"/>
            </a:solidFill>
            <a:ln w="5972" cap="flat">
              <a:noFill/>
              <a:prstDash val="solid"/>
              <a:miter/>
            </a:ln>
          </p:spPr>
          <p:txBody>
            <a:bodyPr rtlCol="0" anchor="ctr"/>
            <a:lstStyle/>
            <a:p>
              <a:endParaRPr lang="fr-FR"/>
            </a:p>
          </p:txBody>
        </p:sp>
        <p:sp>
          <p:nvSpPr>
            <p:cNvPr id="62" name="Graphique 2">
              <a:extLst>
                <a:ext uri="{FF2B5EF4-FFF2-40B4-BE49-F238E27FC236}">
                  <a16:creationId xmlns:a16="http://schemas.microsoft.com/office/drawing/2014/main" id="{5CD6A339-FB05-45A0-802C-69CD063A383F}"/>
                </a:ext>
              </a:extLst>
            </p:cNvPr>
            <p:cNvSpPr/>
            <p:nvPr/>
          </p:nvSpPr>
          <p:spPr>
            <a:xfrm>
              <a:off x="2689923" y="5322322"/>
              <a:ext cx="382085" cy="377843"/>
            </a:xfrm>
            <a:custGeom>
              <a:avLst/>
              <a:gdLst>
                <a:gd name="connsiteX0" fmla="*/ 411879 w 473928"/>
                <a:gd name="connsiteY0" fmla="*/ 98623 h 468667"/>
                <a:gd name="connsiteX1" fmla="*/ 473460 w 473928"/>
                <a:gd name="connsiteY1" fmla="*/ 270808 h 468667"/>
                <a:gd name="connsiteX2" fmla="*/ 201849 w 473928"/>
                <a:gd name="connsiteY2" fmla="*/ 232246 h 468667"/>
                <a:gd name="connsiteX3" fmla="*/ 65297 w 473928"/>
                <a:gd name="connsiteY3" fmla="*/ 468403 h 468667"/>
                <a:gd name="connsiteX4" fmla="*/ -469 w 473928"/>
                <a:gd name="connsiteY4" fmla="*/ 288445 h 468667"/>
                <a:gd name="connsiteX5" fmla="*/ 154379 w 473928"/>
                <a:gd name="connsiteY5" fmla="*/ -264 h 4686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73928" h="468667">
                  <a:moveTo>
                    <a:pt x="411879" y="98623"/>
                  </a:moveTo>
                  <a:cubicBezTo>
                    <a:pt x="432267" y="163850"/>
                    <a:pt x="453072" y="222321"/>
                    <a:pt x="473460" y="270808"/>
                  </a:cubicBezTo>
                  <a:lnTo>
                    <a:pt x="201849" y="232246"/>
                  </a:lnTo>
                  <a:lnTo>
                    <a:pt x="65297" y="468403"/>
                  </a:lnTo>
                  <a:cubicBezTo>
                    <a:pt x="42219" y="411127"/>
                    <a:pt x="20098" y="351101"/>
                    <a:pt x="-469" y="288445"/>
                  </a:cubicBezTo>
                  <a:lnTo>
                    <a:pt x="154379" y="-264"/>
                  </a:lnTo>
                  <a:close/>
                </a:path>
              </a:pathLst>
            </a:custGeom>
            <a:solidFill>
              <a:srgbClr val="F2B602"/>
            </a:solidFill>
            <a:ln w="5972" cap="flat">
              <a:noFill/>
              <a:prstDash val="solid"/>
              <a:miter/>
            </a:ln>
          </p:spPr>
          <p:txBody>
            <a:bodyPr rtlCol="0" anchor="ctr"/>
            <a:lstStyle/>
            <a:p>
              <a:endParaRPr lang="fr-FR"/>
            </a:p>
          </p:txBody>
        </p:sp>
        <p:sp>
          <p:nvSpPr>
            <p:cNvPr id="63" name="Graphique 2">
              <a:extLst>
                <a:ext uri="{FF2B5EF4-FFF2-40B4-BE49-F238E27FC236}">
                  <a16:creationId xmlns:a16="http://schemas.microsoft.com/office/drawing/2014/main" id="{E4B9B6C6-D475-46CB-BAD0-593C2C2AAD46}"/>
                </a:ext>
              </a:extLst>
            </p:cNvPr>
            <p:cNvSpPr/>
            <p:nvPr/>
          </p:nvSpPr>
          <p:spPr>
            <a:xfrm>
              <a:off x="2609043" y="5029215"/>
              <a:ext cx="369939" cy="381506"/>
            </a:xfrm>
            <a:custGeom>
              <a:avLst/>
              <a:gdLst>
                <a:gd name="connsiteX0" fmla="*/ 46942 w 458862"/>
                <a:gd name="connsiteY0" fmla="*/ 472946 h 473210"/>
                <a:gd name="connsiteX1" fmla="*/ 3119 w 458862"/>
                <a:gd name="connsiteY1" fmla="*/ 278222 h 473210"/>
                <a:gd name="connsiteX2" fmla="*/ -469 w 458862"/>
                <a:gd name="connsiteY2" fmla="*/ 258851 h 473210"/>
                <a:gd name="connsiteX3" fmla="*/ 138535 w 458862"/>
                <a:gd name="connsiteY3" fmla="*/ -264 h 473210"/>
                <a:gd name="connsiteX4" fmla="*/ 419532 w 458862"/>
                <a:gd name="connsiteY4" fmla="*/ 107830 h 473210"/>
                <a:gd name="connsiteX5" fmla="*/ 458393 w 458862"/>
                <a:gd name="connsiteY5" fmla="*/ 271107 h 473210"/>
                <a:gd name="connsiteX6" fmla="*/ 186125 w 458862"/>
                <a:gd name="connsiteY6" fmla="*/ 232305 h 473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8862" h="473210">
                  <a:moveTo>
                    <a:pt x="46942" y="472946"/>
                  </a:moveTo>
                  <a:cubicBezTo>
                    <a:pt x="30501" y="410111"/>
                    <a:pt x="15734" y="345183"/>
                    <a:pt x="3119" y="278222"/>
                  </a:cubicBezTo>
                  <a:cubicBezTo>
                    <a:pt x="1863" y="271824"/>
                    <a:pt x="727" y="265307"/>
                    <a:pt x="-469" y="258851"/>
                  </a:cubicBezTo>
                  <a:lnTo>
                    <a:pt x="138535" y="-264"/>
                  </a:lnTo>
                  <a:lnTo>
                    <a:pt x="419532" y="107830"/>
                  </a:lnTo>
                  <a:cubicBezTo>
                    <a:pt x="431848" y="163431"/>
                    <a:pt x="444882" y="218255"/>
                    <a:pt x="458393" y="271107"/>
                  </a:cubicBezTo>
                  <a:lnTo>
                    <a:pt x="186125" y="232305"/>
                  </a:lnTo>
                  <a:close/>
                </a:path>
              </a:pathLst>
            </a:custGeom>
            <a:solidFill>
              <a:srgbClr val="F2B602"/>
            </a:solidFill>
            <a:ln w="5972" cap="flat">
              <a:noFill/>
              <a:prstDash val="solid"/>
              <a:miter/>
            </a:ln>
          </p:spPr>
          <p:txBody>
            <a:bodyPr rtlCol="0" anchor="ctr"/>
            <a:lstStyle/>
            <a:p>
              <a:endParaRPr lang="fr-FR"/>
            </a:p>
          </p:txBody>
        </p:sp>
      </p:grpSp>
      <p:sp>
        <p:nvSpPr>
          <p:cNvPr id="64" name="Graphique 2">
            <a:extLst>
              <a:ext uri="{FF2B5EF4-FFF2-40B4-BE49-F238E27FC236}">
                <a16:creationId xmlns:a16="http://schemas.microsoft.com/office/drawing/2014/main" id="{EDB9147E-A2A4-48AF-A8F2-F47C05814335}"/>
              </a:ext>
            </a:extLst>
          </p:cNvPr>
          <p:cNvSpPr/>
          <p:nvPr/>
        </p:nvSpPr>
        <p:spPr>
          <a:xfrm>
            <a:off x="3948613" y="7241691"/>
            <a:ext cx="300500" cy="200095"/>
          </a:xfrm>
          <a:custGeom>
            <a:avLst/>
            <a:gdLst>
              <a:gd name="connsiteX0" fmla="*/ 372263 w 372732"/>
              <a:gd name="connsiteY0" fmla="*/ 82208 h 248192"/>
              <a:gd name="connsiteX1" fmla="*/ 294959 w 372732"/>
              <a:gd name="connsiteY1" fmla="*/ 192514 h 248192"/>
              <a:gd name="connsiteX2" fmla="*/ 145493 w 372732"/>
              <a:gd name="connsiteY2" fmla="*/ 238908 h 248192"/>
              <a:gd name="connsiteX3" fmla="*/ 167733 w 372732"/>
              <a:gd name="connsiteY3" fmla="*/ 160229 h 248192"/>
              <a:gd name="connsiteX4" fmla="*/ 40388 w 372732"/>
              <a:gd name="connsiteY4" fmla="*/ 205966 h 248192"/>
              <a:gd name="connsiteX5" fmla="*/ 134492 w 372732"/>
              <a:gd name="connsiteY5" fmla="*/ 115210 h 248192"/>
              <a:gd name="connsiteX6" fmla="*/ -267 w 372732"/>
              <a:gd name="connsiteY6" fmla="*/ 151082 h 248192"/>
              <a:gd name="connsiteX7" fmla="*/ 128753 w 372732"/>
              <a:gd name="connsiteY7" fmla="*/ 57695 h 248192"/>
              <a:gd name="connsiteX8" fmla="*/ 6190 w 372732"/>
              <a:gd name="connsiteY8" fmla="*/ 67440 h 248192"/>
              <a:gd name="connsiteX9" fmla="*/ 171081 w 372732"/>
              <a:gd name="connsiteY9" fmla="*/ 121 h 248192"/>
              <a:gd name="connsiteX10" fmla="*/ 372263 w 372732"/>
              <a:gd name="connsiteY10" fmla="*/ 82208 h 24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2732" h="248192">
                <a:moveTo>
                  <a:pt x="372263" y="82208"/>
                </a:moveTo>
                <a:cubicBezTo>
                  <a:pt x="365388" y="153414"/>
                  <a:pt x="354686" y="199628"/>
                  <a:pt x="294959" y="192514"/>
                </a:cubicBezTo>
                <a:cubicBezTo>
                  <a:pt x="235233" y="185399"/>
                  <a:pt x="189914" y="210450"/>
                  <a:pt x="145493" y="238908"/>
                </a:cubicBezTo>
                <a:cubicBezTo>
                  <a:pt x="101072" y="267366"/>
                  <a:pt x="98441" y="225038"/>
                  <a:pt x="167733" y="160229"/>
                </a:cubicBezTo>
                <a:cubicBezTo>
                  <a:pt x="129590" y="172187"/>
                  <a:pt x="50970" y="220434"/>
                  <a:pt x="40388" y="205966"/>
                </a:cubicBezTo>
                <a:cubicBezTo>
                  <a:pt x="29806" y="191498"/>
                  <a:pt x="84212" y="143130"/>
                  <a:pt x="134492" y="115210"/>
                </a:cubicBezTo>
                <a:cubicBezTo>
                  <a:pt x="91565" y="127645"/>
                  <a:pt x="4516" y="169018"/>
                  <a:pt x="-267" y="151082"/>
                </a:cubicBezTo>
                <a:cubicBezTo>
                  <a:pt x="-5050" y="133146"/>
                  <a:pt x="76200" y="84300"/>
                  <a:pt x="128753" y="57695"/>
                </a:cubicBezTo>
                <a:cubicBezTo>
                  <a:pt x="91625" y="62837"/>
                  <a:pt x="12109" y="86094"/>
                  <a:pt x="6190" y="67440"/>
                </a:cubicBezTo>
                <a:cubicBezTo>
                  <a:pt x="271" y="48787"/>
                  <a:pt x="80505" y="7056"/>
                  <a:pt x="171081" y="121"/>
                </a:cubicBezTo>
                <a:cubicBezTo>
                  <a:pt x="261658" y="-6815"/>
                  <a:pt x="372263" y="82208"/>
                  <a:pt x="372263" y="82208"/>
                </a:cubicBezTo>
                <a:close/>
              </a:path>
            </a:pathLst>
          </a:custGeom>
          <a:solidFill>
            <a:srgbClr val="D19D82"/>
          </a:solidFill>
          <a:ln w="5972" cap="flat">
            <a:noFill/>
            <a:prstDash val="solid"/>
            <a:miter/>
          </a:ln>
        </p:spPr>
        <p:txBody>
          <a:bodyPr rtlCol="0" anchor="ctr"/>
          <a:lstStyle/>
          <a:p>
            <a:endParaRPr lang="fr-FR"/>
          </a:p>
        </p:txBody>
      </p:sp>
      <p:sp>
        <p:nvSpPr>
          <p:cNvPr id="65" name="Graphique 2">
            <a:extLst>
              <a:ext uri="{FF2B5EF4-FFF2-40B4-BE49-F238E27FC236}">
                <a16:creationId xmlns:a16="http://schemas.microsoft.com/office/drawing/2014/main" id="{B6C997C6-265C-474E-BC3F-DAB05CA0556C}"/>
              </a:ext>
            </a:extLst>
          </p:cNvPr>
          <p:cNvSpPr/>
          <p:nvPr/>
        </p:nvSpPr>
        <p:spPr>
          <a:xfrm>
            <a:off x="4105117" y="7197416"/>
            <a:ext cx="74828" cy="81604"/>
          </a:xfrm>
          <a:custGeom>
            <a:avLst/>
            <a:gdLst>
              <a:gd name="connsiteX0" fmla="*/ 92347 w 92815"/>
              <a:gd name="connsiteY0" fmla="*/ 83677 h 101219"/>
              <a:gd name="connsiteX1" fmla="*/ 6314 w 92815"/>
              <a:gd name="connsiteY1" fmla="*/ -25 h 101219"/>
              <a:gd name="connsiteX2" fmla="*/ 41229 w 92815"/>
              <a:gd name="connsiteY2" fmla="*/ 100955 h 101219"/>
            </a:gdLst>
            <a:ahLst/>
            <a:cxnLst>
              <a:cxn ang="0">
                <a:pos x="connsiteX0" y="connsiteY0"/>
              </a:cxn>
              <a:cxn ang="0">
                <a:pos x="connsiteX1" y="connsiteY1"/>
              </a:cxn>
              <a:cxn ang="0">
                <a:pos x="connsiteX2" y="connsiteY2"/>
              </a:cxn>
            </a:cxnLst>
            <a:rect l="l" t="t" r="r" b="b"/>
            <a:pathLst>
              <a:path w="92815" h="101219">
                <a:moveTo>
                  <a:pt x="92347" y="83677"/>
                </a:moveTo>
                <a:cubicBezTo>
                  <a:pt x="81346" y="38717"/>
                  <a:pt x="21739" y="-3851"/>
                  <a:pt x="6314" y="-25"/>
                </a:cubicBezTo>
                <a:cubicBezTo>
                  <a:pt x="-20590" y="6671"/>
                  <a:pt x="41229" y="100955"/>
                  <a:pt x="41229" y="100955"/>
                </a:cubicBezTo>
                <a:close/>
              </a:path>
            </a:pathLst>
          </a:custGeom>
          <a:solidFill>
            <a:srgbClr val="D19D82"/>
          </a:solidFill>
          <a:ln w="5972" cap="flat">
            <a:noFill/>
            <a:prstDash val="solid"/>
            <a:miter/>
          </a:ln>
        </p:spPr>
        <p:txBody>
          <a:bodyPr rtlCol="0" anchor="ctr"/>
          <a:lstStyle/>
          <a:p>
            <a:endParaRPr lang="fr-FR"/>
          </a:p>
        </p:txBody>
      </p:sp>
      <p:sp>
        <p:nvSpPr>
          <p:cNvPr id="66" name="Graphique 2">
            <a:extLst>
              <a:ext uri="{FF2B5EF4-FFF2-40B4-BE49-F238E27FC236}">
                <a16:creationId xmlns:a16="http://schemas.microsoft.com/office/drawing/2014/main" id="{EE4D7DC6-54C2-420B-85E8-5505BCC6946D}"/>
              </a:ext>
            </a:extLst>
          </p:cNvPr>
          <p:cNvSpPr/>
          <p:nvPr/>
        </p:nvSpPr>
        <p:spPr>
          <a:xfrm>
            <a:off x="4163556" y="7233616"/>
            <a:ext cx="140118" cy="124694"/>
          </a:xfrm>
          <a:custGeom>
            <a:avLst/>
            <a:gdLst>
              <a:gd name="connsiteX0" fmla="*/ 72471 w 173799"/>
              <a:gd name="connsiteY0" fmla="*/ -264 h 154667"/>
              <a:gd name="connsiteX1" fmla="*/ -469 w 173799"/>
              <a:gd name="connsiteY1" fmla="*/ 50853 h 154667"/>
              <a:gd name="connsiteX2" fmla="*/ 105772 w 173799"/>
              <a:gd name="connsiteY2" fmla="*/ 154403 h 154667"/>
              <a:gd name="connsiteX3" fmla="*/ 173331 w 173799"/>
              <a:gd name="connsiteY3" fmla="*/ 95752 h 154667"/>
            </a:gdLst>
            <a:ahLst/>
            <a:cxnLst>
              <a:cxn ang="0">
                <a:pos x="connsiteX0" y="connsiteY0"/>
              </a:cxn>
              <a:cxn ang="0">
                <a:pos x="connsiteX1" y="connsiteY1"/>
              </a:cxn>
              <a:cxn ang="0">
                <a:pos x="connsiteX2" y="connsiteY2"/>
              </a:cxn>
              <a:cxn ang="0">
                <a:pos x="connsiteX3" y="connsiteY3"/>
              </a:cxn>
            </a:cxnLst>
            <a:rect l="l" t="t" r="r" b="b"/>
            <a:pathLst>
              <a:path w="173799" h="154667">
                <a:moveTo>
                  <a:pt x="72471" y="-264"/>
                </a:moveTo>
                <a:lnTo>
                  <a:pt x="-469" y="50853"/>
                </a:lnTo>
                <a:cubicBezTo>
                  <a:pt x="-469" y="50853"/>
                  <a:pt x="-1306" y="135930"/>
                  <a:pt x="105772" y="154403"/>
                </a:cubicBezTo>
                <a:lnTo>
                  <a:pt x="173331" y="95752"/>
                </a:lnTo>
                <a:close/>
              </a:path>
            </a:pathLst>
          </a:custGeom>
          <a:solidFill>
            <a:srgbClr val="AF0935"/>
          </a:solidFill>
          <a:ln w="5972" cap="flat">
            <a:noFill/>
            <a:prstDash val="solid"/>
            <a:miter/>
          </a:ln>
        </p:spPr>
        <p:txBody>
          <a:bodyPr rtlCol="0" anchor="ctr"/>
          <a:lstStyle/>
          <a:p>
            <a:endParaRPr lang="fr-FR"/>
          </a:p>
        </p:txBody>
      </p:sp>
      <p:sp>
        <p:nvSpPr>
          <p:cNvPr id="67" name="Graphique 2">
            <a:extLst>
              <a:ext uri="{FF2B5EF4-FFF2-40B4-BE49-F238E27FC236}">
                <a16:creationId xmlns:a16="http://schemas.microsoft.com/office/drawing/2014/main" id="{52B87135-F09A-47C2-8C61-FA92FF6C6D62}"/>
              </a:ext>
            </a:extLst>
          </p:cNvPr>
          <p:cNvSpPr/>
          <p:nvPr/>
        </p:nvSpPr>
        <p:spPr>
          <a:xfrm>
            <a:off x="4211464" y="6620891"/>
            <a:ext cx="431063" cy="690375"/>
          </a:xfrm>
          <a:custGeom>
            <a:avLst/>
            <a:gdLst>
              <a:gd name="connsiteX0" fmla="*/ 420913 w 534679"/>
              <a:gd name="connsiteY0" fmla="*/ 148485 h 856323"/>
              <a:gd name="connsiteX1" fmla="*/ 220389 w 534679"/>
              <a:gd name="connsiteY1" fmla="*/ 94677 h 856323"/>
              <a:gd name="connsiteX2" fmla="*/ 90831 w 534679"/>
              <a:gd name="connsiteY2" fmla="*/ 487833 h 856323"/>
              <a:gd name="connsiteX3" fmla="*/ 113789 w 534679"/>
              <a:gd name="connsiteY3" fmla="*/ 856059 h 856323"/>
              <a:gd name="connsiteX4" fmla="*/ 511848 w 534679"/>
              <a:gd name="connsiteY4" fmla="*/ -264 h 8563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4679" h="856323">
                <a:moveTo>
                  <a:pt x="420913" y="148485"/>
                </a:moveTo>
                <a:lnTo>
                  <a:pt x="220389" y="94677"/>
                </a:lnTo>
                <a:cubicBezTo>
                  <a:pt x="229177" y="226805"/>
                  <a:pt x="185414" y="362819"/>
                  <a:pt x="90831" y="487833"/>
                </a:cubicBezTo>
                <a:cubicBezTo>
                  <a:pt x="-97796" y="737083"/>
                  <a:pt x="54959" y="820127"/>
                  <a:pt x="113789" y="856059"/>
                </a:cubicBezTo>
                <a:cubicBezTo>
                  <a:pt x="536122" y="679868"/>
                  <a:pt x="571097" y="301538"/>
                  <a:pt x="511848" y="-264"/>
                </a:cubicBezTo>
                <a:close/>
              </a:path>
            </a:pathLst>
          </a:custGeom>
          <a:solidFill>
            <a:srgbClr val="C90630"/>
          </a:solidFill>
          <a:ln w="5972" cap="flat">
            <a:noFill/>
            <a:prstDash val="solid"/>
            <a:miter/>
          </a:ln>
        </p:spPr>
        <p:txBody>
          <a:bodyPr rtlCol="0" anchor="ctr"/>
          <a:lstStyle/>
          <a:p>
            <a:endParaRPr lang="fr-FR"/>
          </a:p>
        </p:txBody>
      </p:sp>
      <p:grpSp>
        <p:nvGrpSpPr>
          <p:cNvPr id="9" name="Boca">
            <a:extLst>
              <a:ext uri="{FF2B5EF4-FFF2-40B4-BE49-F238E27FC236}">
                <a16:creationId xmlns:a16="http://schemas.microsoft.com/office/drawing/2014/main" id="{E23A8A6D-2FF5-4223-9BA7-EEA9BAE0A116}"/>
              </a:ext>
            </a:extLst>
          </p:cNvPr>
          <p:cNvGrpSpPr/>
          <p:nvPr/>
        </p:nvGrpSpPr>
        <p:grpSpPr>
          <a:xfrm>
            <a:off x="3469894" y="5232381"/>
            <a:ext cx="462589" cy="228411"/>
            <a:chOff x="3469894" y="5232381"/>
            <a:chExt cx="462589" cy="228411"/>
          </a:xfrm>
        </p:grpSpPr>
        <p:sp>
          <p:nvSpPr>
            <p:cNvPr id="68" name="Graphique 2">
              <a:extLst>
                <a:ext uri="{FF2B5EF4-FFF2-40B4-BE49-F238E27FC236}">
                  <a16:creationId xmlns:a16="http://schemas.microsoft.com/office/drawing/2014/main" id="{083E2F95-D021-4C6B-B36F-9EFB06B0AD59}"/>
                </a:ext>
              </a:extLst>
            </p:cNvPr>
            <p:cNvSpPr/>
            <p:nvPr/>
          </p:nvSpPr>
          <p:spPr>
            <a:xfrm>
              <a:off x="3469894" y="5232381"/>
              <a:ext cx="462589" cy="228411"/>
            </a:xfrm>
            <a:custGeom>
              <a:avLst/>
              <a:gdLst>
                <a:gd name="connsiteX0" fmla="*/ 276056 w 573783"/>
                <a:gd name="connsiteY0" fmla="*/ 129592 h 283315"/>
                <a:gd name="connsiteX1" fmla="*/ 90718 w 573783"/>
                <a:gd name="connsiteY1" fmla="*/ 6193 h 283315"/>
                <a:gd name="connsiteX2" fmla="*/ 440 w 573783"/>
                <a:gd name="connsiteY2" fmla="*/ -264 h 283315"/>
                <a:gd name="connsiteX3" fmla="*/ 214177 w 573783"/>
                <a:gd name="connsiteY3" fmla="*/ 274754 h 283315"/>
                <a:gd name="connsiteX4" fmla="*/ 573315 w 573783"/>
                <a:gd name="connsiteY4" fmla="*/ 40330 h 283315"/>
                <a:gd name="connsiteX5" fmla="*/ 525485 w 573783"/>
                <a:gd name="connsiteY5" fmla="*/ 36923 h 283315"/>
                <a:gd name="connsiteX6" fmla="*/ 276056 w 573783"/>
                <a:gd name="connsiteY6" fmla="*/ 129592 h 283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3783" h="283315">
                  <a:moveTo>
                    <a:pt x="276056" y="129592"/>
                  </a:moveTo>
                  <a:cubicBezTo>
                    <a:pt x="170054" y="117634"/>
                    <a:pt x="114991" y="64365"/>
                    <a:pt x="90718" y="6193"/>
                  </a:cubicBezTo>
                  <a:lnTo>
                    <a:pt x="440" y="-264"/>
                  </a:lnTo>
                  <a:cubicBezTo>
                    <a:pt x="440" y="-264"/>
                    <a:pt x="-26584" y="222082"/>
                    <a:pt x="214177" y="274754"/>
                  </a:cubicBezTo>
                  <a:cubicBezTo>
                    <a:pt x="454937" y="327426"/>
                    <a:pt x="547068" y="115004"/>
                    <a:pt x="573315" y="40330"/>
                  </a:cubicBezTo>
                  <a:lnTo>
                    <a:pt x="525485" y="36923"/>
                  </a:lnTo>
                  <a:cubicBezTo>
                    <a:pt x="470004" y="79013"/>
                    <a:pt x="371535" y="140533"/>
                    <a:pt x="276056" y="129592"/>
                  </a:cubicBezTo>
                  <a:close/>
                </a:path>
              </a:pathLst>
            </a:custGeom>
            <a:solidFill>
              <a:srgbClr val="1A2247"/>
            </a:solidFill>
            <a:ln w="5972" cap="flat">
              <a:noFill/>
              <a:prstDash val="solid"/>
              <a:miter/>
            </a:ln>
          </p:spPr>
          <p:txBody>
            <a:bodyPr rtlCol="0" anchor="ctr"/>
            <a:lstStyle/>
            <a:p>
              <a:endParaRPr lang="fr-FR"/>
            </a:p>
          </p:txBody>
        </p:sp>
        <p:sp>
          <p:nvSpPr>
            <p:cNvPr id="69" name="Graphique 2">
              <a:extLst>
                <a:ext uri="{FF2B5EF4-FFF2-40B4-BE49-F238E27FC236}">
                  <a16:creationId xmlns:a16="http://schemas.microsoft.com/office/drawing/2014/main" id="{5184E68E-5E79-4404-B95C-14B7F34559A8}"/>
                </a:ext>
              </a:extLst>
            </p:cNvPr>
            <p:cNvSpPr/>
            <p:nvPr/>
          </p:nvSpPr>
          <p:spPr>
            <a:xfrm>
              <a:off x="3543265" y="5237586"/>
              <a:ext cx="350320" cy="100471"/>
            </a:xfrm>
            <a:custGeom>
              <a:avLst/>
              <a:gdLst>
                <a:gd name="connsiteX0" fmla="*/ 185049 w 434528"/>
                <a:gd name="connsiteY0" fmla="*/ 123135 h 124621"/>
                <a:gd name="connsiteX1" fmla="*/ 434060 w 434528"/>
                <a:gd name="connsiteY1" fmla="*/ 30585 h 124621"/>
                <a:gd name="connsiteX2" fmla="*/ -469 w 434528"/>
                <a:gd name="connsiteY2" fmla="*/ -264 h 124621"/>
                <a:gd name="connsiteX3" fmla="*/ 185049 w 434528"/>
                <a:gd name="connsiteY3" fmla="*/ 123135 h 124621"/>
              </a:gdLst>
              <a:ahLst/>
              <a:cxnLst>
                <a:cxn ang="0">
                  <a:pos x="connsiteX0" y="connsiteY0"/>
                </a:cxn>
                <a:cxn ang="0">
                  <a:pos x="connsiteX1" y="connsiteY1"/>
                </a:cxn>
                <a:cxn ang="0">
                  <a:pos x="connsiteX2" y="connsiteY2"/>
                </a:cxn>
                <a:cxn ang="0">
                  <a:pos x="connsiteX3" y="connsiteY3"/>
                </a:cxn>
              </a:cxnLst>
              <a:rect l="l" t="t" r="r" b="b"/>
              <a:pathLst>
                <a:path w="434528" h="124621">
                  <a:moveTo>
                    <a:pt x="185049" y="123135"/>
                  </a:moveTo>
                  <a:cubicBezTo>
                    <a:pt x="280708" y="133777"/>
                    <a:pt x="378997" y="72556"/>
                    <a:pt x="434060" y="30585"/>
                  </a:cubicBezTo>
                  <a:lnTo>
                    <a:pt x="-469" y="-264"/>
                  </a:lnTo>
                  <a:cubicBezTo>
                    <a:pt x="23984" y="57908"/>
                    <a:pt x="79047" y="111297"/>
                    <a:pt x="185049" y="123135"/>
                  </a:cubicBezTo>
                  <a:close/>
                </a:path>
              </a:pathLst>
            </a:custGeom>
            <a:solidFill>
              <a:srgbClr val="FFFFFF"/>
            </a:solidFill>
            <a:ln w="5972" cap="flat">
              <a:noFill/>
              <a:prstDash val="solid"/>
              <a:miter/>
            </a:ln>
          </p:spPr>
          <p:txBody>
            <a:bodyPr rtlCol="0" anchor="ctr"/>
            <a:lstStyle/>
            <a:p>
              <a:endParaRPr lang="fr-FR"/>
            </a:p>
          </p:txBody>
        </p:sp>
      </p:grpSp>
      <p:sp useBgFill="1">
        <p:nvSpPr>
          <p:cNvPr id="7" name="CACHE">
            <a:extLst>
              <a:ext uri="{FF2B5EF4-FFF2-40B4-BE49-F238E27FC236}">
                <a16:creationId xmlns:a16="http://schemas.microsoft.com/office/drawing/2014/main" id="{9FD85520-EB2B-4F71-BA1C-3FD18DA7C5DE}"/>
              </a:ext>
            </a:extLst>
          </p:cNvPr>
          <p:cNvSpPr/>
          <p:nvPr/>
        </p:nvSpPr>
        <p:spPr>
          <a:xfrm>
            <a:off x="2530919" y="3462696"/>
            <a:ext cx="2214648" cy="3405993"/>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grpSp>
        <p:nvGrpSpPr>
          <p:cNvPr id="72" name="DUMMY">
            <a:extLst>
              <a:ext uri="{FF2B5EF4-FFF2-40B4-BE49-F238E27FC236}">
                <a16:creationId xmlns:a16="http://schemas.microsoft.com/office/drawing/2014/main" id="{883E20EE-A706-4F48-A477-F222FA485768}"/>
              </a:ext>
            </a:extLst>
          </p:cNvPr>
          <p:cNvGrpSpPr/>
          <p:nvPr/>
        </p:nvGrpSpPr>
        <p:grpSpPr>
          <a:xfrm>
            <a:off x="2557011" y="3462697"/>
            <a:ext cx="2112650" cy="3979089"/>
            <a:chOff x="2796399" y="2352020"/>
            <a:chExt cx="2620475" cy="4935557"/>
          </a:xfrm>
        </p:grpSpPr>
        <p:sp>
          <p:nvSpPr>
            <p:cNvPr id="73" name="Graphique 2">
              <a:extLst>
                <a:ext uri="{FF2B5EF4-FFF2-40B4-BE49-F238E27FC236}">
                  <a16:creationId xmlns:a16="http://schemas.microsoft.com/office/drawing/2014/main" id="{C8584A09-2B8C-4F49-A80C-554662CED81B}"/>
                </a:ext>
              </a:extLst>
            </p:cNvPr>
            <p:cNvSpPr/>
            <p:nvPr/>
          </p:nvSpPr>
          <p:spPr>
            <a:xfrm>
              <a:off x="3003954" y="2352020"/>
              <a:ext cx="356618" cy="374866"/>
            </a:xfrm>
            <a:custGeom>
              <a:avLst/>
              <a:gdLst>
                <a:gd name="connsiteX0" fmla="*/ 214817 w 356618"/>
                <a:gd name="connsiteY0" fmla="*/ 374602 h 374866"/>
                <a:gd name="connsiteX1" fmla="*/ 239389 w 356618"/>
                <a:gd name="connsiteY1" fmla="*/ 340045 h 374866"/>
                <a:gd name="connsiteX2" fmla="*/ 334390 w 356618"/>
                <a:gd name="connsiteY2" fmla="*/ 298194 h 374866"/>
                <a:gd name="connsiteX3" fmla="*/ 328411 w 356618"/>
                <a:gd name="connsiteY3" fmla="*/ 191356 h 374866"/>
                <a:gd name="connsiteX4" fmla="*/ 323031 w 356618"/>
                <a:gd name="connsiteY4" fmla="*/ 50199 h 374866"/>
                <a:gd name="connsiteX5" fmla="*/ 213262 w 356618"/>
                <a:gd name="connsiteY5" fmla="*/ 52113 h 374866"/>
                <a:gd name="connsiteX6" fmla="*/ 175717 w 356618"/>
                <a:gd name="connsiteY6" fmla="*/ -260 h 374866"/>
                <a:gd name="connsiteX7" fmla="*/ 99250 w 356618"/>
                <a:gd name="connsiteY7" fmla="*/ 65505 h 374866"/>
                <a:gd name="connsiteX8" fmla="*/ 42931 w 356618"/>
                <a:gd name="connsiteY8" fmla="*/ 49422 h 374866"/>
                <a:gd name="connsiteX9" fmla="*/ 21706 w 356618"/>
                <a:gd name="connsiteY9" fmla="*/ 127145 h 374866"/>
                <a:gd name="connsiteX10" fmla="*/ -355 w 356618"/>
                <a:gd name="connsiteY10" fmla="*/ 138624 h 374866"/>
                <a:gd name="connsiteX11" fmla="*/ 74797 w 356618"/>
                <a:gd name="connsiteY11" fmla="*/ 268182 h 374866"/>
                <a:gd name="connsiteX12" fmla="*/ 74438 w 356618"/>
                <a:gd name="connsiteY12" fmla="*/ 349611 h 374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6618" h="374866">
                  <a:moveTo>
                    <a:pt x="214817" y="374602"/>
                  </a:moveTo>
                  <a:lnTo>
                    <a:pt x="239389" y="340045"/>
                  </a:lnTo>
                  <a:cubicBezTo>
                    <a:pt x="239389" y="340045"/>
                    <a:pt x="293915" y="355470"/>
                    <a:pt x="334390" y="298194"/>
                  </a:cubicBezTo>
                  <a:cubicBezTo>
                    <a:pt x="374866" y="240919"/>
                    <a:pt x="350532" y="184600"/>
                    <a:pt x="328411" y="191356"/>
                  </a:cubicBezTo>
                  <a:cubicBezTo>
                    <a:pt x="306290" y="198112"/>
                    <a:pt x="375942" y="87447"/>
                    <a:pt x="323031" y="50199"/>
                  </a:cubicBezTo>
                  <a:cubicBezTo>
                    <a:pt x="270119" y="12953"/>
                    <a:pt x="213262" y="52113"/>
                    <a:pt x="213262" y="52113"/>
                  </a:cubicBezTo>
                  <a:cubicBezTo>
                    <a:pt x="213262" y="52113"/>
                    <a:pt x="199930" y="-798"/>
                    <a:pt x="175717" y="-260"/>
                  </a:cubicBezTo>
                  <a:cubicBezTo>
                    <a:pt x="151503" y="278"/>
                    <a:pt x="98532" y="59108"/>
                    <a:pt x="99250" y="65505"/>
                  </a:cubicBezTo>
                  <a:cubicBezTo>
                    <a:pt x="99967" y="71902"/>
                    <a:pt x="59970" y="38541"/>
                    <a:pt x="42931" y="49422"/>
                  </a:cubicBezTo>
                  <a:cubicBezTo>
                    <a:pt x="25891" y="60303"/>
                    <a:pt x="21706" y="127145"/>
                    <a:pt x="21706" y="127145"/>
                  </a:cubicBezTo>
                  <a:cubicBezTo>
                    <a:pt x="21706" y="127145"/>
                    <a:pt x="1977" y="123139"/>
                    <a:pt x="-355" y="138624"/>
                  </a:cubicBezTo>
                  <a:cubicBezTo>
                    <a:pt x="-2687" y="154109"/>
                    <a:pt x="31153" y="242114"/>
                    <a:pt x="74797" y="268182"/>
                  </a:cubicBezTo>
                  <a:lnTo>
                    <a:pt x="74438" y="349611"/>
                  </a:lnTo>
                  <a:close/>
                </a:path>
              </a:pathLst>
            </a:custGeom>
            <a:solidFill>
              <a:srgbClr val="D19D82"/>
            </a:solidFill>
            <a:ln w="5972" cap="flat">
              <a:noFill/>
              <a:prstDash val="solid"/>
              <a:miter/>
            </a:ln>
          </p:spPr>
          <p:txBody>
            <a:bodyPr rtlCol="0" anchor="ctr"/>
            <a:lstStyle/>
            <a:p>
              <a:endParaRPr lang="fr-FR"/>
            </a:p>
          </p:txBody>
        </p:sp>
        <p:sp>
          <p:nvSpPr>
            <p:cNvPr id="74" name="Graphique 2">
              <a:extLst>
                <a:ext uri="{FF2B5EF4-FFF2-40B4-BE49-F238E27FC236}">
                  <a16:creationId xmlns:a16="http://schemas.microsoft.com/office/drawing/2014/main" id="{F206AE80-4182-44A5-8765-FFEB5A356A90}"/>
                </a:ext>
              </a:extLst>
            </p:cNvPr>
            <p:cNvSpPr/>
            <p:nvPr/>
          </p:nvSpPr>
          <p:spPr>
            <a:xfrm>
              <a:off x="2928161" y="2946903"/>
              <a:ext cx="2488713" cy="2487535"/>
            </a:xfrm>
            <a:custGeom>
              <a:avLst/>
              <a:gdLst>
                <a:gd name="connsiteX0" fmla="*/ 1460513 w 2488713"/>
                <a:gd name="connsiteY0" fmla="*/ 80864 h 2487535"/>
                <a:gd name="connsiteX1" fmla="*/ 523358 w 2488713"/>
                <a:gd name="connsiteY1" fmla="*/ 201932 h 2487535"/>
                <a:gd name="connsiteX2" fmla="*/ 182097 w 2488713"/>
                <a:gd name="connsiteY2" fmla="*/ 1514785 h 2487535"/>
                <a:gd name="connsiteX3" fmla="*/ 2139 w 2488713"/>
                <a:gd name="connsiteY3" fmla="*/ 2092324 h 2487535"/>
                <a:gd name="connsiteX4" fmla="*/ 222094 w 2488713"/>
                <a:gd name="connsiteY4" fmla="*/ 2254525 h 2487535"/>
                <a:gd name="connsiteX5" fmla="*/ 142099 w 2488713"/>
                <a:gd name="connsiteY5" fmla="*/ 2265585 h 2487535"/>
                <a:gd name="connsiteX6" fmla="*/ 2084147 w 2488713"/>
                <a:gd name="connsiteY6" fmla="*/ 2193423 h 2487535"/>
                <a:gd name="connsiteX7" fmla="*/ 2001940 w 2488713"/>
                <a:gd name="connsiteY7" fmla="*/ 2207831 h 2487535"/>
                <a:gd name="connsiteX8" fmla="*/ 2488245 w 2488713"/>
                <a:gd name="connsiteY8" fmla="*/ 1767981 h 2487535"/>
                <a:gd name="connsiteX9" fmla="*/ 2301591 w 2488713"/>
                <a:gd name="connsiteY9" fmla="*/ 1479212 h 2487535"/>
                <a:gd name="connsiteX10" fmla="*/ 1460513 w 2488713"/>
                <a:gd name="connsiteY10" fmla="*/ 80864 h 2487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88713" h="2487535">
                  <a:moveTo>
                    <a:pt x="1460513" y="80864"/>
                  </a:moveTo>
                  <a:cubicBezTo>
                    <a:pt x="1361686" y="4217"/>
                    <a:pt x="886562" y="-98974"/>
                    <a:pt x="523358" y="201932"/>
                  </a:cubicBezTo>
                  <a:cubicBezTo>
                    <a:pt x="-68947" y="692839"/>
                    <a:pt x="259819" y="1270438"/>
                    <a:pt x="182097" y="1514785"/>
                  </a:cubicBezTo>
                  <a:cubicBezTo>
                    <a:pt x="104374" y="1759133"/>
                    <a:pt x="-20042" y="1950151"/>
                    <a:pt x="2139" y="2092324"/>
                  </a:cubicBezTo>
                  <a:cubicBezTo>
                    <a:pt x="39924" y="2156774"/>
                    <a:pt x="122131" y="2238921"/>
                    <a:pt x="222094" y="2254525"/>
                  </a:cubicBezTo>
                  <a:cubicBezTo>
                    <a:pt x="222094" y="2254525"/>
                    <a:pt x="182097" y="2276706"/>
                    <a:pt x="142099" y="2265585"/>
                  </a:cubicBezTo>
                  <a:cubicBezTo>
                    <a:pt x="239850" y="2454451"/>
                    <a:pt x="1611474" y="2683254"/>
                    <a:pt x="2084147" y="2193423"/>
                  </a:cubicBezTo>
                  <a:lnTo>
                    <a:pt x="2001940" y="2207831"/>
                  </a:lnTo>
                  <a:cubicBezTo>
                    <a:pt x="2001940" y="2207831"/>
                    <a:pt x="2379074" y="1936819"/>
                    <a:pt x="2488245" y="1767981"/>
                  </a:cubicBezTo>
                  <a:cubicBezTo>
                    <a:pt x="2472641" y="1681351"/>
                    <a:pt x="2369569" y="1590953"/>
                    <a:pt x="2301591" y="1479212"/>
                  </a:cubicBezTo>
                  <a:cubicBezTo>
                    <a:pt x="2108062" y="1161566"/>
                    <a:pt x="2076554" y="127079"/>
                    <a:pt x="1460513" y="80864"/>
                  </a:cubicBezTo>
                </a:path>
              </a:pathLst>
            </a:custGeom>
            <a:solidFill>
              <a:srgbClr val="313759"/>
            </a:solidFill>
            <a:ln w="5972" cap="flat">
              <a:noFill/>
              <a:prstDash val="solid"/>
              <a:miter/>
            </a:ln>
          </p:spPr>
          <p:txBody>
            <a:bodyPr rtlCol="0" anchor="ctr"/>
            <a:lstStyle/>
            <a:p>
              <a:endParaRPr lang="fr-FR"/>
            </a:p>
          </p:txBody>
        </p:sp>
        <p:sp>
          <p:nvSpPr>
            <p:cNvPr id="75" name="Graphique 2">
              <a:extLst>
                <a:ext uri="{FF2B5EF4-FFF2-40B4-BE49-F238E27FC236}">
                  <a16:creationId xmlns:a16="http://schemas.microsoft.com/office/drawing/2014/main" id="{CEBC5976-3745-4C99-82E6-01DB188C6325}"/>
                </a:ext>
              </a:extLst>
            </p:cNvPr>
            <p:cNvSpPr/>
            <p:nvPr/>
          </p:nvSpPr>
          <p:spPr>
            <a:xfrm>
              <a:off x="4407617" y="5157247"/>
              <a:ext cx="695975" cy="724636"/>
            </a:xfrm>
            <a:custGeom>
              <a:avLst/>
              <a:gdLst>
                <a:gd name="connsiteX0" fmla="*/ 638112 w 695975"/>
                <a:gd name="connsiteY0" fmla="*/ 683538 h 724636"/>
                <a:gd name="connsiteX1" fmla="*/ 695507 w 695975"/>
                <a:gd name="connsiteY1" fmla="*/ 490308 h 724636"/>
                <a:gd name="connsiteX2" fmla="*/ 454926 w 695975"/>
                <a:gd name="connsiteY2" fmla="*/ 118973 h 724636"/>
                <a:gd name="connsiteX3" fmla="*/ 124246 w 695975"/>
                <a:gd name="connsiteY3" fmla="*/ 1254 h 724636"/>
                <a:gd name="connsiteX4" fmla="*/ -469 w 695975"/>
                <a:gd name="connsiteY4" fmla="*/ 3167 h 724636"/>
                <a:gd name="connsiteX5" fmla="*/ 379894 w 695975"/>
                <a:gd name="connsiteY5" fmla="*/ 724372 h 724636"/>
                <a:gd name="connsiteX6" fmla="*/ 401656 w 695975"/>
                <a:gd name="connsiteY6" fmla="*/ 606892 h 724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95975" h="724636">
                  <a:moveTo>
                    <a:pt x="638112" y="683538"/>
                  </a:moveTo>
                  <a:lnTo>
                    <a:pt x="695507" y="490308"/>
                  </a:lnTo>
                  <a:cubicBezTo>
                    <a:pt x="596620" y="299409"/>
                    <a:pt x="520751" y="166205"/>
                    <a:pt x="454926" y="118973"/>
                  </a:cubicBezTo>
                  <a:cubicBezTo>
                    <a:pt x="383899" y="67975"/>
                    <a:pt x="260500" y="7172"/>
                    <a:pt x="124246" y="1254"/>
                  </a:cubicBezTo>
                  <a:cubicBezTo>
                    <a:pt x="25538" y="-3051"/>
                    <a:pt x="-469" y="3167"/>
                    <a:pt x="-469" y="3167"/>
                  </a:cubicBezTo>
                  <a:cubicBezTo>
                    <a:pt x="-469" y="3167"/>
                    <a:pt x="183136" y="457545"/>
                    <a:pt x="379894" y="724372"/>
                  </a:cubicBezTo>
                  <a:lnTo>
                    <a:pt x="401656" y="606892"/>
                  </a:lnTo>
                  <a:close/>
                </a:path>
              </a:pathLst>
            </a:custGeom>
            <a:solidFill>
              <a:srgbClr val="C90630"/>
            </a:solidFill>
            <a:ln w="5972" cap="flat">
              <a:noFill/>
              <a:prstDash val="solid"/>
              <a:miter/>
            </a:ln>
          </p:spPr>
          <p:txBody>
            <a:bodyPr rtlCol="0" anchor="ctr"/>
            <a:lstStyle/>
            <a:p>
              <a:endParaRPr lang="fr-FR"/>
            </a:p>
          </p:txBody>
        </p:sp>
        <p:sp>
          <p:nvSpPr>
            <p:cNvPr id="76" name="Graphique 2">
              <a:extLst>
                <a:ext uri="{FF2B5EF4-FFF2-40B4-BE49-F238E27FC236}">
                  <a16:creationId xmlns:a16="http://schemas.microsoft.com/office/drawing/2014/main" id="{6061717D-11FF-4D28-85BF-7825B68B1A13}"/>
                </a:ext>
              </a:extLst>
            </p:cNvPr>
            <p:cNvSpPr/>
            <p:nvPr/>
          </p:nvSpPr>
          <p:spPr>
            <a:xfrm>
              <a:off x="4787681" y="5647819"/>
              <a:ext cx="441105" cy="401885"/>
            </a:xfrm>
            <a:custGeom>
              <a:avLst/>
              <a:gdLst>
                <a:gd name="connsiteX0" fmla="*/ 440637 w 441105"/>
                <a:gd name="connsiteY0" fmla="*/ 243127 h 401885"/>
                <a:gd name="connsiteX1" fmla="*/ 315085 w 441105"/>
                <a:gd name="connsiteY1" fmla="*/ -264 h 401885"/>
                <a:gd name="connsiteX2" fmla="*/ 258048 w 441105"/>
                <a:gd name="connsiteY2" fmla="*/ 192966 h 401885"/>
                <a:gd name="connsiteX3" fmla="*/ 21294 w 441105"/>
                <a:gd name="connsiteY3" fmla="*/ 116319 h 401885"/>
                <a:gd name="connsiteX4" fmla="*/ -469 w 441105"/>
                <a:gd name="connsiteY4" fmla="*/ 233800 h 401885"/>
                <a:gd name="connsiteX5" fmla="*/ 97820 w 441105"/>
                <a:gd name="connsiteY5" fmla="*/ 348351 h 401885"/>
                <a:gd name="connsiteX6" fmla="*/ 130643 w 441105"/>
                <a:gd name="connsiteY6" fmla="*/ 381951 h 401885"/>
                <a:gd name="connsiteX7" fmla="*/ 338043 w 441105"/>
                <a:gd name="connsiteY7" fmla="*/ 401621 h 401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1105" h="401885">
                  <a:moveTo>
                    <a:pt x="440637" y="243127"/>
                  </a:moveTo>
                  <a:cubicBezTo>
                    <a:pt x="403390" y="172339"/>
                    <a:pt x="360044" y="86486"/>
                    <a:pt x="315085" y="-264"/>
                  </a:cubicBezTo>
                  <a:lnTo>
                    <a:pt x="258048" y="192966"/>
                  </a:lnTo>
                  <a:lnTo>
                    <a:pt x="21294" y="116319"/>
                  </a:lnTo>
                  <a:lnTo>
                    <a:pt x="-469" y="233800"/>
                  </a:lnTo>
                  <a:cubicBezTo>
                    <a:pt x="28946" y="274730"/>
                    <a:pt x="61835" y="313059"/>
                    <a:pt x="97820" y="348351"/>
                  </a:cubicBezTo>
                  <a:cubicBezTo>
                    <a:pt x="109359" y="359352"/>
                    <a:pt x="120181" y="370592"/>
                    <a:pt x="130643" y="381951"/>
                  </a:cubicBezTo>
                  <a:lnTo>
                    <a:pt x="338043" y="401621"/>
                  </a:lnTo>
                  <a:close/>
                </a:path>
              </a:pathLst>
            </a:custGeom>
            <a:solidFill>
              <a:srgbClr val="F2B602"/>
            </a:solidFill>
            <a:ln w="5972" cap="flat">
              <a:noFill/>
              <a:prstDash val="solid"/>
              <a:miter/>
            </a:ln>
          </p:spPr>
          <p:txBody>
            <a:bodyPr rtlCol="0" anchor="ctr"/>
            <a:lstStyle/>
            <a:p>
              <a:endParaRPr lang="fr-FR"/>
            </a:p>
          </p:txBody>
        </p:sp>
        <p:sp>
          <p:nvSpPr>
            <p:cNvPr id="77" name="Graphique 2">
              <a:extLst>
                <a:ext uri="{FF2B5EF4-FFF2-40B4-BE49-F238E27FC236}">
                  <a16:creationId xmlns:a16="http://schemas.microsoft.com/office/drawing/2014/main" id="{F491F3DD-0F6C-4537-AA63-AE420B847127}"/>
                </a:ext>
              </a:extLst>
            </p:cNvPr>
            <p:cNvSpPr/>
            <p:nvPr/>
          </p:nvSpPr>
          <p:spPr>
            <a:xfrm>
              <a:off x="5014212" y="6012458"/>
              <a:ext cx="346642" cy="405113"/>
            </a:xfrm>
            <a:custGeom>
              <a:avLst/>
              <a:gdLst>
                <a:gd name="connsiteX0" fmla="*/ 346174 w 346642"/>
                <a:gd name="connsiteY0" fmla="*/ 256339 h 405113"/>
                <a:gd name="connsiteX1" fmla="*/ 270125 w 346642"/>
                <a:gd name="connsiteY1" fmla="*/ -264 h 405113"/>
                <a:gd name="connsiteX2" fmla="*/ 183375 w 346642"/>
                <a:gd name="connsiteY2" fmla="*/ 185074 h 405113"/>
                <a:gd name="connsiteX3" fmla="*/ -469 w 346642"/>
                <a:gd name="connsiteY3" fmla="*/ 153028 h 405113"/>
                <a:gd name="connsiteX4" fmla="*/ 54714 w 346642"/>
                <a:gd name="connsiteY4" fmla="*/ 351042 h 405113"/>
                <a:gd name="connsiteX5" fmla="*/ 255238 w 346642"/>
                <a:gd name="connsiteY5" fmla="*/ 404849 h 405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6642" h="405113">
                  <a:moveTo>
                    <a:pt x="346174" y="256339"/>
                  </a:moveTo>
                  <a:cubicBezTo>
                    <a:pt x="328692" y="168669"/>
                    <a:pt x="303235" y="82773"/>
                    <a:pt x="270125" y="-264"/>
                  </a:cubicBezTo>
                  <a:lnTo>
                    <a:pt x="183375" y="185074"/>
                  </a:lnTo>
                  <a:lnTo>
                    <a:pt x="-469" y="153028"/>
                  </a:lnTo>
                  <a:cubicBezTo>
                    <a:pt x="31188" y="214596"/>
                    <a:pt x="49967" y="281976"/>
                    <a:pt x="54714" y="351042"/>
                  </a:cubicBezTo>
                  <a:lnTo>
                    <a:pt x="255238" y="404849"/>
                  </a:lnTo>
                  <a:close/>
                </a:path>
              </a:pathLst>
            </a:custGeom>
            <a:solidFill>
              <a:srgbClr val="F2B602"/>
            </a:solidFill>
            <a:ln w="5972" cap="flat">
              <a:noFill/>
              <a:prstDash val="solid"/>
              <a:miter/>
            </a:ln>
          </p:spPr>
          <p:txBody>
            <a:bodyPr rtlCol="0" anchor="ctr"/>
            <a:lstStyle/>
            <a:p>
              <a:endParaRPr lang="fr-FR"/>
            </a:p>
          </p:txBody>
        </p:sp>
        <p:sp>
          <p:nvSpPr>
            <p:cNvPr id="78" name="Graphique 2">
              <a:extLst>
                <a:ext uri="{FF2B5EF4-FFF2-40B4-BE49-F238E27FC236}">
                  <a16:creationId xmlns:a16="http://schemas.microsoft.com/office/drawing/2014/main" id="{6DC6B68B-96A7-4A92-A1E1-74259722A6C9}"/>
                </a:ext>
              </a:extLst>
            </p:cNvPr>
            <p:cNvSpPr/>
            <p:nvPr/>
          </p:nvSpPr>
          <p:spPr>
            <a:xfrm>
              <a:off x="4918793" y="5891211"/>
              <a:ext cx="366013" cy="306824"/>
            </a:xfrm>
            <a:custGeom>
              <a:avLst/>
              <a:gdLst>
                <a:gd name="connsiteX0" fmla="*/ 365545 w 366013"/>
                <a:gd name="connsiteY0" fmla="*/ 120983 h 306824"/>
                <a:gd name="connsiteX1" fmla="*/ 314726 w 366013"/>
                <a:gd name="connsiteY1" fmla="*/ 9600 h 306824"/>
                <a:gd name="connsiteX2" fmla="*/ 309525 w 366013"/>
                <a:gd name="connsiteY2" fmla="*/ -264 h 306824"/>
                <a:gd name="connsiteX3" fmla="*/ 206931 w 366013"/>
                <a:gd name="connsiteY3" fmla="*/ 158230 h 306824"/>
                <a:gd name="connsiteX4" fmla="*/ -469 w 366013"/>
                <a:gd name="connsiteY4" fmla="*/ 138560 h 306824"/>
                <a:gd name="connsiteX5" fmla="*/ 95190 w 366013"/>
                <a:gd name="connsiteY5" fmla="*/ 274514 h 306824"/>
                <a:gd name="connsiteX6" fmla="*/ 279034 w 366013"/>
                <a:gd name="connsiteY6" fmla="*/ 306560 h 306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6013" h="306824">
                  <a:moveTo>
                    <a:pt x="365545" y="120983"/>
                  </a:moveTo>
                  <a:cubicBezTo>
                    <a:pt x="350550" y="83000"/>
                    <a:pt x="333589" y="45819"/>
                    <a:pt x="314726" y="9600"/>
                  </a:cubicBezTo>
                  <a:lnTo>
                    <a:pt x="309525" y="-264"/>
                  </a:lnTo>
                  <a:lnTo>
                    <a:pt x="206931" y="158230"/>
                  </a:lnTo>
                  <a:lnTo>
                    <a:pt x="-469" y="138560"/>
                  </a:lnTo>
                  <a:cubicBezTo>
                    <a:pt x="37466" y="179304"/>
                    <a:pt x="69655" y="225047"/>
                    <a:pt x="95190" y="274514"/>
                  </a:cubicBezTo>
                  <a:lnTo>
                    <a:pt x="279034" y="306560"/>
                  </a:lnTo>
                  <a:close/>
                </a:path>
              </a:pathLst>
            </a:custGeom>
            <a:solidFill>
              <a:srgbClr val="C90630"/>
            </a:solidFill>
            <a:ln w="5972" cap="flat">
              <a:noFill/>
              <a:prstDash val="solid"/>
              <a:miter/>
            </a:ln>
          </p:spPr>
          <p:txBody>
            <a:bodyPr rtlCol="0" anchor="ctr"/>
            <a:lstStyle/>
            <a:p>
              <a:endParaRPr lang="fr-FR"/>
            </a:p>
          </p:txBody>
        </p:sp>
        <p:sp>
          <p:nvSpPr>
            <p:cNvPr id="79" name="Graphique 2">
              <a:extLst>
                <a:ext uri="{FF2B5EF4-FFF2-40B4-BE49-F238E27FC236}">
                  <a16:creationId xmlns:a16="http://schemas.microsoft.com/office/drawing/2014/main" id="{74175C5F-20DA-4D72-9848-87BA1D22503D}"/>
                </a:ext>
              </a:extLst>
            </p:cNvPr>
            <p:cNvSpPr/>
            <p:nvPr/>
          </p:nvSpPr>
          <p:spPr>
            <a:xfrm>
              <a:off x="3786016" y="5184040"/>
              <a:ext cx="662017" cy="162551"/>
            </a:xfrm>
            <a:custGeom>
              <a:avLst/>
              <a:gdLst>
                <a:gd name="connsiteX0" fmla="*/ 337206 w 662017"/>
                <a:gd name="connsiteY0" fmla="*/ -190 h 162551"/>
                <a:gd name="connsiteX1" fmla="*/ -469 w 662017"/>
                <a:gd name="connsiteY1" fmla="*/ 70896 h 162551"/>
                <a:gd name="connsiteX2" fmla="*/ 661548 w 662017"/>
                <a:gd name="connsiteY2" fmla="*/ 104257 h 162551"/>
                <a:gd name="connsiteX3" fmla="*/ 337206 w 662017"/>
                <a:gd name="connsiteY3" fmla="*/ -190 h 162551"/>
              </a:gdLst>
              <a:ahLst/>
              <a:cxnLst>
                <a:cxn ang="0">
                  <a:pos x="connsiteX0" y="connsiteY0"/>
                </a:cxn>
                <a:cxn ang="0">
                  <a:pos x="connsiteX1" y="connsiteY1"/>
                </a:cxn>
                <a:cxn ang="0">
                  <a:pos x="connsiteX2" y="connsiteY2"/>
                </a:cxn>
                <a:cxn ang="0">
                  <a:pos x="connsiteX3" y="connsiteY3"/>
                </a:cxn>
              </a:cxnLst>
              <a:rect l="l" t="t" r="r" b="b"/>
              <a:pathLst>
                <a:path w="662017" h="162551">
                  <a:moveTo>
                    <a:pt x="337206" y="-190"/>
                  </a:moveTo>
                  <a:cubicBezTo>
                    <a:pt x="254940" y="-2103"/>
                    <a:pt x="115039" y="33171"/>
                    <a:pt x="-469" y="70896"/>
                  </a:cubicBezTo>
                  <a:cubicBezTo>
                    <a:pt x="37316" y="126438"/>
                    <a:pt x="306117" y="226341"/>
                    <a:pt x="661548" y="104257"/>
                  </a:cubicBezTo>
                  <a:cubicBezTo>
                    <a:pt x="625975" y="48476"/>
                    <a:pt x="526012" y="4055"/>
                    <a:pt x="337206" y="-190"/>
                  </a:cubicBezTo>
                  <a:close/>
                </a:path>
              </a:pathLst>
            </a:custGeom>
            <a:solidFill>
              <a:srgbClr val="D19D82"/>
            </a:solidFill>
            <a:ln w="5972" cap="flat">
              <a:noFill/>
              <a:prstDash val="solid"/>
              <a:miter/>
            </a:ln>
          </p:spPr>
          <p:txBody>
            <a:bodyPr rtlCol="0" anchor="ctr"/>
            <a:lstStyle/>
            <a:p>
              <a:endParaRPr lang="fr-FR"/>
            </a:p>
          </p:txBody>
        </p:sp>
        <p:sp>
          <p:nvSpPr>
            <p:cNvPr id="80" name="Graphique 2">
              <a:extLst>
                <a:ext uri="{FF2B5EF4-FFF2-40B4-BE49-F238E27FC236}">
                  <a16:creationId xmlns:a16="http://schemas.microsoft.com/office/drawing/2014/main" id="{52B43AAB-2C99-4DC3-9F59-90371DB2C62D}"/>
                </a:ext>
              </a:extLst>
            </p:cNvPr>
            <p:cNvSpPr/>
            <p:nvPr/>
          </p:nvSpPr>
          <p:spPr>
            <a:xfrm>
              <a:off x="4838978" y="4210630"/>
              <a:ext cx="173793" cy="344588"/>
            </a:xfrm>
            <a:custGeom>
              <a:avLst/>
              <a:gdLst>
                <a:gd name="connsiteX0" fmla="*/ 89929 w 173793"/>
                <a:gd name="connsiteY0" fmla="*/ 35706 h 344588"/>
                <a:gd name="connsiteX1" fmla="*/ 168369 w 173793"/>
                <a:gd name="connsiteY1" fmla="*/ 126642 h 344588"/>
                <a:gd name="connsiteX2" fmla="*/ -469 w 173793"/>
                <a:gd name="connsiteY2" fmla="*/ 344325 h 344588"/>
              </a:gdLst>
              <a:ahLst/>
              <a:cxnLst>
                <a:cxn ang="0">
                  <a:pos x="connsiteX0" y="connsiteY0"/>
                </a:cxn>
                <a:cxn ang="0">
                  <a:pos x="connsiteX1" y="connsiteY1"/>
                </a:cxn>
                <a:cxn ang="0">
                  <a:pos x="connsiteX2" y="connsiteY2"/>
                </a:cxn>
              </a:cxnLst>
              <a:rect l="l" t="t" r="r" b="b"/>
              <a:pathLst>
                <a:path w="173793" h="344588">
                  <a:moveTo>
                    <a:pt x="89929" y="35706"/>
                  </a:moveTo>
                  <a:cubicBezTo>
                    <a:pt x="106190" y="-28863"/>
                    <a:pt x="195033" y="-11107"/>
                    <a:pt x="168369" y="126642"/>
                  </a:cubicBezTo>
                  <a:cubicBezTo>
                    <a:pt x="141704" y="264390"/>
                    <a:pt x="-469" y="344325"/>
                    <a:pt x="-469" y="344325"/>
                  </a:cubicBezTo>
                  <a:close/>
                </a:path>
              </a:pathLst>
            </a:custGeom>
            <a:solidFill>
              <a:srgbClr val="D19D82"/>
            </a:solidFill>
            <a:ln w="5972" cap="flat">
              <a:noFill/>
              <a:prstDash val="solid"/>
              <a:miter/>
            </a:ln>
          </p:spPr>
          <p:txBody>
            <a:bodyPr rtlCol="0" anchor="ctr"/>
            <a:lstStyle/>
            <a:p>
              <a:endParaRPr lang="fr-FR"/>
            </a:p>
          </p:txBody>
        </p:sp>
        <p:sp>
          <p:nvSpPr>
            <p:cNvPr id="81" name="Graphique 2">
              <a:extLst>
                <a:ext uri="{FF2B5EF4-FFF2-40B4-BE49-F238E27FC236}">
                  <a16:creationId xmlns:a16="http://schemas.microsoft.com/office/drawing/2014/main" id="{A28D13C9-4F70-4A22-853C-BE8E0AB9A03B}"/>
                </a:ext>
              </a:extLst>
            </p:cNvPr>
            <p:cNvSpPr/>
            <p:nvPr/>
          </p:nvSpPr>
          <p:spPr>
            <a:xfrm>
              <a:off x="3315676" y="4411492"/>
              <a:ext cx="272626" cy="246883"/>
            </a:xfrm>
            <a:custGeom>
              <a:avLst/>
              <a:gdLst>
                <a:gd name="connsiteX0" fmla="*/ 95189 w 272626"/>
                <a:gd name="connsiteY0" fmla="*/ 12411 h 246883"/>
                <a:gd name="connsiteX1" fmla="*/ 30022 w 272626"/>
                <a:gd name="connsiteY1" fmla="*/ 167856 h 246883"/>
                <a:gd name="connsiteX2" fmla="*/ 272158 w 272626"/>
                <a:gd name="connsiteY2" fmla="*/ 238942 h 246883"/>
              </a:gdLst>
              <a:ahLst/>
              <a:cxnLst>
                <a:cxn ang="0">
                  <a:pos x="connsiteX0" y="connsiteY0"/>
                </a:cxn>
                <a:cxn ang="0">
                  <a:pos x="connsiteX1" y="connsiteY1"/>
                </a:cxn>
                <a:cxn ang="0">
                  <a:pos x="connsiteX2" y="connsiteY2"/>
                </a:cxn>
              </a:cxnLst>
              <a:rect l="l" t="t" r="r" b="b"/>
              <a:pathLst>
                <a:path w="272626" h="246883">
                  <a:moveTo>
                    <a:pt x="95189" y="12411"/>
                  </a:moveTo>
                  <a:cubicBezTo>
                    <a:pt x="41381" y="-34222"/>
                    <a:pt x="-47701" y="54620"/>
                    <a:pt x="30022" y="167856"/>
                  </a:cubicBezTo>
                  <a:cubicBezTo>
                    <a:pt x="107745" y="281092"/>
                    <a:pt x="272158" y="238942"/>
                    <a:pt x="272158" y="238942"/>
                  </a:cubicBezTo>
                  <a:close/>
                </a:path>
              </a:pathLst>
            </a:custGeom>
            <a:solidFill>
              <a:srgbClr val="D19D82"/>
            </a:solidFill>
            <a:ln w="5972" cap="flat">
              <a:noFill/>
              <a:prstDash val="solid"/>
              <a:miter/>
            </a:ln>
          </p:spPr>
          <p:txBody>
            <a:bodyPr rtlCol="0" anchor="ctr"/>
            <a:lstStyle/>
            <a:p>
              <a:endParaRPr lang="fr-FR"/>
            </a:p>
          </p:txBody>
        </p:sp>
        <p:sp>
          <p:nvSpPr>
            <p:cNvPr id="82" name="Graphique 2">
              <a:extLst>
                <a:ext uri="{FF2B5EF4-FFF2-40B4-BE49-F238E27FC236}">
                  <a16:creationId xmlns:a16="http://schemas.microsoft.com/office/drawing/2014/main" id="{E21CDD6B-5622-4A17-BF71-9F134F05A43D}"/>
                </a:ext>
              </a:extLst>
            </p:cNvPr>
            <p:cNvSpPr/>
            <p:nvPr/>
          </p:nvSpPr>
          <p:spPr>
            <a:xfrm>
              <a:off x="3366264" y="3003753"/>
              <a:ext cx="1564267" cy="2076870"/>
            </a:xfrm>
            <a:custGeom>
              <a:avLst/>
              <a:gdLst>
                <a:gd name="connsiteX0" fmla="*/ 1022410 w 1564267"/>
                <a:gd name="connsiteY0" fmla="*/ 24013 h 2076870"/>
                <a:gd name="connsiteX1" fmla="*/ 1545543 w 1564267"/>
                <a:gd name="connsiteY1" fmla="*/ 1450163 h 2076870"/>
                <a:gd name="connsiteX2" fmla="*/ 935720 w 1564267"/>
                <a:gd name="connsiteY2" fmla="*/ 2043246 h 2076870"/>
                <a:gd name="connsiteX3" fmla="*/ 755762 w 1564267"/>
                <a:gd name="connsiteY3" fmla="*/ 2076607 h 2076870"/>
                <a:gd name="connsiteX4" fmla="*/ 642168 w 1564267"/>
                <a:gd name="connsiteY4" fmla="*/ 2016820 h 2076870"/>
                <a:gd name="connsiteX5" fmla="*/ 44302 w 1564267"/>
                <a:gd name="connsiteY5" fmla="*/ 1420389 h 2076870"/>
                <a:gd name="connsiteX6" fmla="*/ 1022410 w 1564267"/>
                <a:gd name="connsiteY6" fmla="*/ 24013 h 2076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64267" h="2076870">
                  <a:moveTo>
                    <a:pt x="1022410" y="24013"/>
                  </a:moveTo>
                  <a:cubicBezTo>
                    <a:pt x="1538907" y="160626"/>
                    <a:pt x="1605509" y="1030281"/>
                    <a:pt x="1545543" y="1450163"/>
                  </a:cubicBezTo>
                  <a:cubicBezTo>
                    <a:pt x="1485577" y="1870044"/>
                    <a:pt x="1142342" y="1993264"/>
                    <a:pt x="935720" y="2043246"/>
                  </a:cubicBezTo>
                  <a:lnTo>
                    <a:pt x="755762" y="2076607"/>
                  </a:lnTo>
                  <a:lnTo>
                    <a:pt x="642168" y="2016820"/>
                  </a:lnTo>
                  <a:cubicBezTo>
                    <a:pt x="349213" y="1990155"/>
                    <a:pt x="102414" y="1643632"/>
                    <a:pt x="44302" y="1420389"/>
                  </a:cubicBezTo>
                  <a:cubicBezTo>
                    <a:pt x="-183425" y="323903"/>
                    <a:pt x="505914" y="-112599"/>
                    <a:pt x="1022410" y="24013"/>
                  </a:cubicBezTo>
                  <a:close/>
                </a:path>
              </a:pathLst>
            </a:custGeom>
            <a:solidFill>
              <a:srgbClr val="D19D82"/>
            </a:solidFill>
            <a:ln w="5972" cap="flat">
              <a:noFill/>
              <a:prstDash val="solid"/>
              <a:miter/>
            </a:ln>
          </p:spPr>
          <p:txBody>
            <a:bodyPr rtlCol="0" anchor="ctr"/>
            <a:lstStyle/>
            <a:p>
              <a:endParaRPr lang="fr-FR"/>
            </a:p>
          </p:txBody>
        </p:sp>
        <p:sp>
          <p:nvSpPr>
            <p:cNvPr id="83" name="Graphique 2">
              <a:extLst>
                <a:ext uri="{FF2B5EF4-FFF2-40B4-BE49-F238E27FC236}">
                  <a16:creationId xmlns:a16="http://schemas.microsoft.com/office/drawing/2014/main" id="{C7A71401-6BFD-41CC-955E-8870EFAC504D}"/>
                </a:ext>
              </a:extLst>
            </p:cNvPr>
            <p:cNvSpPr/>
            <p:nvPr/>
          </p:nvSpPr>
          <p:spPr>
            <a:xfrm>
              <a:off x="4475356" y="3894862"/>
              <a:ext cx="277589" cy="65075"/>
            </a:xfrm>
            <a:custGeom>
              <a:avLst/>
              <a:gdLst>
                <a:gd name="connsiteX0" fmla="*/ -469 w 277589"/>
                <a:gd name="connsiteY0" fmla="*/ 30062 h 65075"/>
                <a:gd name="connsiteX1" fmla="*/ 67867 w 277589"/>
                <a:gd name="connsiteY1" fmla="*/ 61689 h 65075"/>
                <a:gd name="connsiteX2" fmla="*/ 277120 w 277589"/>
                <a:gd name="connsiteY2" fmla="*/ 47460 h 65075"/>
                <a:gd name="connsiteX3" fmla="*/ -469 w 277589"/>
                <a:gd name="connsiteY3" fmla="*/ 30062 h 65075"/>
              </a:gdLst>
              <a:ahLst/>
              <a:cxnLst>
                <a:cxn ang="0">
                  <a:pos x="connsiteX0" y="connsiteY0"/>
                </a:cxn>
                <a:cxn ang="0">
                  <a:pos x="connsiteX1" y="connsiteY1"/>
                </a:cxn>
                <a:cxn ang="0">
                  <a:pos x="connsiteX2" y="connsiteY2"/>
                </a:cxn>
                <a:cxn ang="0">
                  <a:pos x="connsiteX3" y="connsiteY3"/>
                </a:cxn>
              </a:cxnLst>
              <a:rect l="l" t="t" r="r" b="b"/>
              <a:pathLst>
                <a:path w="277589" h="65075">
                  <a:moveTo>
                    <a:pt x="-469" y="30062"/>
                  </a:moveTo>
                  <a:cubicBezTo>
                    <a:pt x="6227" y="50031"/>
                    <a:pt x="19560" y="73347"/>
                    <a:pt x="67867" y="61689"/>
                  </a:cubicBezTo>
                  <a:cubicBezTo>
                    <a:pt x="116175" y="50031"/>
                    <a:pt x="231085" y="36519"/>
                    <a:pt x="277120" y="47460"/>
                  </a:cubicBezTo>
                  <a:cubicBezTo>
                    <a:pt x="242803" y="-8381"/>
                    <a:pt x="77852" y="-16572"/>
                    <a:pt x="-469" y="30062"/>
                  </a:cubicBezTo>
                  <a:close/>
                </a:path>
              </a:pathLst>
            </a:custGeom>
            <a:solidFill>
              <a:srgbClr val="313759"/>
            </a:solidFill>
            <a:ln w="5972" cap="flat">
              <a:noFill/>
              <a:prstDash val="solid"/>
              <a:miter/>
            </a:ln>
          </p:spPr>
          <p:txBody>
            <a:bodyPr rtlCol="0" anchor="ctr"/>
            <a:lstStyle/>
            <a:p>
              <a:endParaRPr lang="fr-FR"/>
            </a:p>
          </p:txBody>
        </p:sp>
        <p:sp>
          <p:nvSpPr>
            <p:cNvPr id="84" name="Graphique 2">
              <a:extLst>
                <a:ext uri="{FF2B5EF4-FFF2-40B4-BE49-F238E27FC236}">
                  <a16:creationId xmlns:a16="http://schemas.microsoft.com/office/drawing/2014/main" id="{DC7C260D-F37C-4B92-9B83-B724A1FEF473}"/>
                </a:ext>
              </a:extLst>
            </p:cNvPr>
            <p:cNvSpPr/>
            <p:nvPr/>
          </p:nvSpPr>
          <p:spPr>
            <a:xfrm>
              <a:off x="3719354" y="3894862"/>
              <a:ext cx="277529" cy="65075"/>
            </a:xfrm>
            <a:custGeom>
              <a:avLst/>
              <a:gdLst>
                <a:gd name="connsiteX0" fmla="*/ 277061 w 277529"/>
                <a:gd name="connsiteY0" fmla="*/ 30062 h 65075"/>
                <a:gd name="connsiteX1" fmla="*/ 208784 w 277529"/>
                <a:gd name="connsiteY1" fmla="*/ 61689 h 65075"/>
                <a:gd name="connsiteX2" fmla="*/ -469 w 277529"/>
                <a:gd name="connsiteY2" fmla="*/ 47460 h 65075"/>
                <a:gd name="connsiteX3" fmla="*/ 277061 w 277529"/>
                <a:gd name="connsiteY3" fmla="*/ 30062 h 65075"/>
              </a:gdLst>
              <a:ahLst/>
              <a:cxnLst>
                <a:cxn ang="0">
                  <a:pos x="connsiteX0" y="connsiteY0"/>
                </a:cxn>
                <a:cxn ang="0">
                  <a:pos x="connsiteX1" y="connsiteY1"/>
                </a:cxn>
                <a:cxn ang="0">
                  <a:pos x="connsiteX2" y="connsiteY2"/>
                </a:cxn>
                <a:cxn ang="0">
                  <a:pos x="connsiteX3" y="connsiteY3"/>
                </a:cxn>
              </a:cxnLst>
              <a:rect l="l" t="t" r="r" b="b"/>
              <a:pathLst>
                <a:path w="277529" h="65075">
                  <a:moveTo>
                    <a:pt x="277061" y="30062"/>
                  </a:moveTo>
                  <a:cubicBezTo>
                    <a:pt x="270424" y="50031"/>
                    <a:pt x="257092" y="73347"/>
                    <a:pt x="208784" y="61689"/>
                  </a:cubicBezTo>
                  <a:cubicBezTo>
                    <a:pt x="160477" y="50031"/>
                    <a:pt x="45567" y="36519"/>
                    <a:pt x="-469" y="47460"/>
                  </a:cubicBezTo>
                  <a:cubicBezTo>
                    <a:pt x="33849" y="-8381"/>
                    <a:pt x="198740" y="-16572"/>
                    <a:pt x="277061" y="30062"/>
                  </a:cubicBezTo>
                  <a:close/>
                </a:path>
              </a:pathLst>
            </a:custGeom>
            <a:solidFill>
              <a:srgbClr val="313759"/>
            </a:solidFill>
            <a:ln w="5972" cap="flat">
              <a:noFill/>
              <a:prstDash val="solid"/>
              <a:miter/>
            </a:ln>
          </p:spPr>
          <p:txBody>
            <a:bodyPr rtlCol="0" anchor="ctr"/>
            <a:lstStyle/>
            <a:p>
              <a:endParaRPr lang="fr-FR"/>
            </a:p>
          </p:txBody>
        </p:sp>
        <p:sp>
          <p:nvSpPr>
            <p:cNvPr id="85" name="Graphique 2">
              <a:extLst>
                <a:ext uri="{FF2B5EF4-FFF2-40B4-BE49-F238E27FC236}">
                  <a16:creationId xmlns:a16="http://schemas.microsoft.com/office/drawing/2014/main" id="{BFFD6E31-D978-4F3B-8AA4-67EE03E6C623}"/>
                </a:ext>
              </a:extLst>
            </p:cNvPr>
            <p:cNvSpPr/>
            <p:nvPr/>
          </p:nvSpPr>
          <p:spPr>
            <a:xfrm>
              <a:off x="4194832" y="3724328"/>
              <a:ext cx="116868" cy="724691"/>
            </a:xfrm>
            <a:custGeom>
              <a:avLst/>
              <a:gdLst>
                <a:gd name="connsiteX0" fmla="*/ 113130 w 116868"/>
                <a:gd name="connsiteY0" fmla="*/ 626217 h 724691"/>
                <a:gd name="connsiteX1" fmla="*/ 103744 w 116868"/>
                <a:gd name="connsiteY1" fmla="*/ 613841 h 724691"/>
                <a:gd name="connsiteX2" fmla="*/ 75524 w 116868"/>
                <a:gd name="connsiteY2" fmla="*/ 604754 h 724691"/>
                <a:gd name="connsiteX3" fmla="*/ 48142 w 116868"/>
                <a:gd name="connsiteY3" fmla="*/ 611868 h 724691"/>
                <a:gd name="connsiteX4" fmla="*/ 36185 w 116868"/>
                <a:gd name="connsiteY4" fmla="*/ 618803 h 724691"/>
                <a:gd name="connsiteX5" fmla="*/ 30625 w 116868"/>
                <a:gd name="connsiteY5" fmla="*/ 622869 h 724691"/>
                <a:gd name="connsiteX6" fmla="*/ 29728 w 116868"/>
                <a:gd name="connsiteY6" fmla="*/ 623586 h 724691"/>
                <a:gd name="connsiteX7" fmla="*/ 29728 w 116868"/>
                <a:gd name="connsiteY7" fmla="*/ 623586 h 724691"/>
                <a:gd name="connsiteX8" fmla="*/ 29728 w 116868"/>
                <a:gd name="connsiteY8" fmla="*/ 619222 h 724691"/>
                <a:gd name="connsiteX9" fmla="*/ 20640 w 116868"/>
                <a:gd name="connsiteY9" fmla="*/ 412898 h 724691"/>
                <a:gd name="connsiteX10" fmla="*/ 74 w 116868"/>
                <a:gd name="connsiteY10" fmla="*/ 969 h 724691"/>
                <a:gd name="connsiteX11" fmla="*/ -465 w 116868"/>
                <a:gd name="connsiteY11" fmla="*/ 969 h 724691"/>
                <a:gd name="connsiteX12" fmla="*/ 10895 w 116868"/>
                <a:gd name="connsiteY12" fmla="*/ 413137 h 724691"/>
                <a:gd name="connsiteX13" fmla="*/ 17352 w 116868"/>
                <a:gd name="connsiteY13" fmla="*/ 619521 h 724691"/>
                <a:gd name="connsiteX14" fmla="*/ 18129 w 116868"/>
                <a:gd name="connsiteY14" fmla="*/ 640266 h 724691"/>
                <a:gd name="connsiteX15" fmla="*/ 18129 w 116868"/>
                <a:gd name="connsiteY15" fmla="*/ 646604 h 724691"/>
                <a:gd name="connsiteX16" fmla="*/ 18129 w 116868"/>
                <a:gd name="connsiteY16" fmla="*/ 649713 h 724691"/>
                <a:gd name="connsiteX17" fmla="*/ 18847 w 116868"/>
                <a:gd name="connsiteY17" fmla="*/ 649713 h 724691"/>
                <a:gd name="connsiteX18" fmla="*/ 20043 w 116868"/>
                <a:gd name="connsiteY18" fmla="*/ 648697 h 724691"/>
                <a:gd name="connsiteX19" fmla="*/ 29190 w 116868"/>
                <a:gd name="connsiteY19" fmla="*/ 640446 h 724691"/>
                <a:gd name="connsiteX20" fmla="*/ 34032 w 116868"/>
                <a:gd name="connsiteY20" fmla="*/ 636082 h 724691"/>
                <a:gd name="connsiteX21" fmla="*/ 38158 w 116868"/>
                <a:gd name="connsiteY21" fmla="*/ 632734 h 724691"/>
                <a:gd name="connsiteX22" fmla="*/ 43060 w 116868"/>
                <a:gd name="connsiteY22" fmla="*/ 629206 h 724691"/>
                <a:gd name="connsiteX23" fmla="*/ 53403 w 116868"/>
                <a:gd name="connsiteY23" fmla="*/ 623227 h 724691"/>
                <a:gd name="connsiteX24" fmla="*/ 95254 w 116868"/>
                <a:gd name="connsiteY24" fmla="*/ 623227 h 724691"/>
                <a:gd name="connsiteX25" fmla="*/ 99379 w 116868"/>
                <a:gd name="connsiteY25" fmla="*/ 663464 h 724691"/>
                <a:gd name="connsiteX26" fmla="*/ 70323 w 116868"/>
                <a:gd name="connsiteY26" fmla="*/ 702445 h 724691"/>
                <a:gd name="connsiteX27" fmla="*/ 54659 w 116868"/>
                <a:gd name="connsiteY27" fmla="*/ 723549 h 724691"/>
                <a:gd name="connsiteX28" fmla="*/ 78574 w 116868"/>
                <a:gd name="connsiteY28" fmla="*/ 711233 h 724691"/>
                <a:gd name="connsiteX29" fmla="*/ 110799 w 116868"/>
                <a:gd name="connsiteY29" fmla="*/ 668426 h 724691"/>
                <a:gd name="connsiteX30" fmla="*/ 116359 w 116868"/>
                <a:gd name="connsiteY30" fmla="*/ 640626 h 724691"/>
                <a:gd name="connsiteX31" fmla="*/ 113130 w 116868"/>
                <a:gd name="connsiteY31" fmla="*/ 626217 h 7246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16868" h="724691">
                  <a:moveTo>
                    <a:pt x="113130" y="626217"/>
                  </a:moveTo>
                  <a:cubicBezTo>
                    <a:pt x="110888" y="621488"/>
                    <a:pt x="107690" y="617273"/>
                    <a:pt x="103744" y="613841"/>
                  </a:cubicBezTo>
                  <a:cubicBezTo>
                    <a:pt x="95762" y="607468"/>
                    <a:pt x="85724" y="604239"/>
                    <a:pt x="75524" y="604754"/>
                  </a:cubicBezTo>
                  <a:cubicBezTo>
                    <a:pt x="65994" y="605136"/>
                    <a:pt x="56656" y="607563"/>
                    <a:pt x="48142" y="611868"/>
                  </a:cubicBezTo>
                  <a:cubicBezTo>
                    <a:pt x="43981" y="613859"/>
                    <a:pt x="39981" y="616179"/>
                    <a:pt x="36185" y="618803"/>
                  </a:cubicBezTo>
                  <a:cubicBezTo>
                    <a:pt x="34260" y="620059"/>
                    <a:pt x="32400" y="621416"/>
                    <a:pt x="30625" y="622869"/>
                  </a:cubicBezTo>
                  <a:lnTo>
                    <a:pt x="29728" y="623586"/>
                  </a:lnTo>
                  <a:lnTo>
                    <a:pt x="29728" y="623586"/>
                  </a:lnTo>
                  <a:lnTo>
                    <a:pt x="29728" y="619222"/>
                  </a:lnTo>
                  <a:cubicBezTo>
                    <a:pt x="26739" y="550467"/>
                    <a:pt x="23707" y="481695"/>
                    <a:pt x="20640" y="412898"/>
                  </a:cubicBezTo>
                  <a:cubicBezTo>
                    <a:pt x="14225" y="275311"/>
                    <a:pt x="7367" y="138000"/>
                    <a:pt x="74" y="969"/>
                  </a:cubicBezTo>
                  <a:cubicBezTo>
                    <a:pt x="74" y="-705"/>
                    <a:pt x="-524" y="-645"/>
                    <a:pt x="-465" y="969"/>
                  </a:cubicBezTo>
                  <a:cubicBezTo>
                    <a:pt x="3302" y="137880"/>
                    <a:pt x="7128" y="275568"/>
                    <a:pt x="10895" y="413137"/>
                  </a:cubicBezTo>
                  <a:lnTo>
                    <a:pt x="17352" y="619521"/>
                  </a:lnTo>
                  <a:lnTo>
                    <a:pt x="18129" y="640266"/>
                  </a:lnTo>
                  <a:lnTo>
                    <a:pt x="18129" y="646604"/>
                  </a:lnTo>
                  <a:lnTo>
                    <a:pt x="18129" y="649713"/>
                  </a:lnTo>
                  <a:cubicBezTo>
                    <a:pt x="18129" y="650610"/>
                    <a:pt x="18488" y="650131"/>
                    <a:pt x="18847" y="649713"/>
                  </a:cubicBezTo>
                  <a:lnTo>
                    <a:pt x="20043" y="648697"/>
                  </a:lnTo>
                  <a:lnTo>
                    <a:pt x="29190" y="640446"/>
                  </a:lnTo>
                  <a:lnTo>
                    <a:pt x="34032" y="636082"/>
                  </a:lnTo>
                  <a:lnTo>
                    <a:pt x="38158" y="632734"/>
                  </a:lnTo>
                  <a:cubicBezTo>
                    <a:pt x="39712" y="631454"/>
                    <a:pt x="41350" y="630276"/>
                    <a:pt x="43060" y="629206"/>
                  </a:cubicBezTo>
                  <a:cubicBezTo>
                    <a:pt x="46331" y="626922"/>
                    <a:pt x="49792" y="624920"/>
                    <a:pt x="53403" y="623227"/>
                  </a:cubicBezTo>
                  <a:cubicBezTo>
                    <a:pt x="67274" y="616233"/>
                    <a:pt x="84731" y="614558"/>
                    <a:pt x="95254" y="623227"/>
                  </a:cubicBezTo>
                  <a:cubicBezTo>
                    <a:pt x="105776" y="631897"/>
                    <a:pt x="105776" y="649294"/>
                    <a:pt x="99379" y="663464"/>
                  </a:cubicBezTo>
                  <a:cubicBezTo>
                    <a:pt x="92301" y="678213"/>
                    <a:pt x="82436" y="691450"/>
                    <a:pt x="70323" y="702445"/>
                  </a:cubicBezTo>
                  <a:cubicBezTo>
                    <a:pt x="58366" y="713864"/>
                    <a:pt x="52746" y="721038"/>
                    <a:pt x="54659" y="723549"/>
                  </a:cubicBezTo>
                  <a:cubicBezTo>
                    <a:pt x="56572" y="726060"/>
                    <a:pt x="65480" y="723549"/>
                    <a:pt x="78574" y="711233"/>
                  </a:cubicBezTo>
                  <a:cubicBezTo>
                    <a:pt x="92031" y="699228"/>
                    <a:pt x="102984" y="684682"/>
                    <a:pt x="110799" y="668426"/>
                  </a:cubicBezTo>
                  <a:cubicBezTo>
                    <a:pt x="114804" y="659721"/>
                    <a:pt x="116711" y="650203"/>
                    <a:pt x="116359" y="640626"/>
                  </a:cubicBezTo>
                  <a:cubicBezTo>
                    <a:pt x="116126" y="635669"/>
                    <a:pt x="115037" y="630796"/>
                    <a:pt x="113130" y="626217"/>
                  </a:cubicBezTo>
                  <a:close/>
                </a:path>
              </a:pathLst>
            </a:custGeom>
            <a:solidFill>
              <a:srgbClr val="BF8D77"/>
            </a:solidFill>
            <a:ln w="5972" cap="flat">
              <a:noFill/>
              <a:prstDash val="solid"/>
              <a:miter/>
            </a:ln>
          </p:spPr>
          <p:txBody>
            <a:bodyPr rtlCol="0" anchor="ctr"/>
            <a:lstStyle/>
            <a:p>
              <a:endParaRPr lang="fr-FR"/>
            </a:p>
          </p:txBody>
        </p:sp>
        <p:sp>
          <p:nvSpPr>
            <p:cNvPr id="86" name="Graphique 2">
              <a:extLst>
                <a:ext uri="{FF2B5EF4-FFF2-40B4-BE49-F238E27FC236}">
                  <a16:creationId xmlns:a16="http://schemas.microsoft.com/office/drawing/2014/main" id="{B3EB0CEE-E09D-42D0-AE68-7AE55CD4DFCA}"/>
                </a:ext>
              </a:extLst>
            </p:cNvPr>
            <p:cNvSpPr/>
            <p:nvPr/>
          </p:nvSpPr>
          <p:spPr>
            <a:xfrm>
              <a:off x="3723019" y="6576724"/>
              <a:ext cx="867366" cy="359747"/>
            </a:xfrm>
            <a:custGeom>
              <a:avLst/>
              <a:gdLst>
                <a:gd name="connsiteX0" fmla="*/ 126321 w 867366"/>
                <a:gd name="connsiteY0" fmla="*/ 67773 h 359747"/>
                <a:gd name="connsiteX1" fmla="*/ 846689 w 867366"/>
                <a:gd name="connsiteY1" fmla="*/ -264 h 359747"/>
                <a:gd name="connsiteX2" fmla="*/ 866897 w 867366"/>
                <a:gd name="connsiteY2" fmla="*/ 316604 h 359747"/>
                <a:gd name="connsiteX3" fmla="*/ 76220 w 867366"/>
                <a:gd name="connsiteY3" fmla="*/ 335437 h 359747"/>
                <a:gd name="connsiteX4" fmla="*/ 126321 w 867366"/>
                <a:gd name="connsiteY4" fmla="*/ 67773 h 3597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67366" h="359747">
                  <a:moveTo>
                    <a:pt x="126321" y="67773"/>
                  </a:moveTo>
                  <a:lnTo>
                    <a:pt x="846689" y="-264"/>
                  </a:lnTo>
                  <a:lnTo>
                    <a:pt x="866897" y="316604"/>
                  </a:lnTo>
                  <a:cubicBezTo>
                    <a:pt x="866897" y="316604"/>
                    <a:pt x="274293" y="398930"/>
                    <a:pt x="76220" y="335437"/>
                  </a:cubicBezTo>
                  <a:cubicBezTo>
                    <a:pt x="-121853" y="271943"/>
                    <a:pt x="126321" y="67773"/>
                    <a:pt x="126321" y="67773"/>
                  </a:cubicBezTo>
                  <a:close/>
                </a:path>
              </a:pathLst>
            </a:custGeom>
            <a:solidFill>
              <a:srgbClr val="C9947D"/>
            </a:solidFill>
            <a:ln w="5972" cap="flat">
              <a:noFill/>
              <a:prstDash val="solid"/>
              <a:miter/>
            </a:ln>
          </p:spPr>
          <p:txBody>
            <a:bodyPr rtlCol="0" anchor="ctr"/>
            <a:lstStyle/>
            <a:p>
              <a:endParaRPr lang="fr-FR"/>
            </a:p>
          </p:txBody>
        </p:sp>
        <p:sp>
          <p:nvSpPr>
            <p:cNvPr id="87" name="Graphique 2">
              <a:extLst>
                <a:ext uri="{FF2B5EF4-FFF2-40B4-BE49-F238E27FC236}">
                  <a16:creationId xmlns:a16="http://schemas.microsoft.com/office/drawing/2014/main" id="{0726FEB2-4ED0-4754-8CF3-0E11399D55D2}"/>
                </a:ext>
              </a:extLst>
            </p:cNvPr>
            <p:cNvSpPr/>
            <p:nvPr/>
          </p:nvSpPr>
          <p:spPr>
            <a:xfrm>
              <a:off x="3809445" y="5305172"/>
              <a:ext cx="760731" cy="1391737"/>
            </a:xfrm>
            <a:custGeom>
              <a:avLst/>
              <a:gdLst>
                <a:gd name="connsiteX0" fmla="*/ 42406 w 760731"/>
                <a:gd name="connsiteY0" fmla="*/ 1371251 h 1391737"/>
                <a:gd name="connsiteX1" fmla="*/ 760263 w 760731"/>
                <a:gd name="connsiteY1" fmla="*/ 1315709 h 1391737"/>
                <a:gd name="connsiteX2" fmla="*/ 579050 w 760731"/>
                <a:gd name="connsiteY2" fmla="*/ 1361 h 1391737"/>
                <a:gd name="connsiteX3" fmla="*/ 82821 w 760731"/>
                <a:gd name="connsiteY3" fmla="*/ 1361 h 1391737"/>
                <a:gd name="connsiteX4" fmla="*/ 42406 w 760731"/>
                <a:gd name="connsiteY4" fmla="*/ 1371251 h 13917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0731" h="1391737">
                  <a:moveTo>
                    <a:pt x="42406" y="1371251"/>
                  </a:moveTo>
                  <a:cubicBezTo>
                    <a:pt x="156000" y="1409035"/>
                    <a:pt x="553701" y="1395703"/>
                    <a:pt x="760263" y="1315709"/>
                  </a:cubicBezTo>
                  <a:lnTo>
                    <a:pt x="579050" y="1361"/>
                  </a:lnTo>
                  <a:cubicBezTo>
                    <a:pt x="579050" y="1361"/>
                    <a:pt x="242691" y="57680"/>
                    <a:pt x="82821" y="1361"/>
                  </a:cubicBezTo>
                  <a:cubicBezTo>
                    <a:pt x="-77048" y="-54959"/>
                    <a:pt x="42406" y="1371251"/>
                    <a:pt x="42406" y="1371251"/>
                  </a:cubicBezTo>
                  <a:close/>
                </a:path>
              </a:pathLst>
            </a:custGeom>
            <a:solidFill>
              <a:srgbClr val="FFFFFF"/>
            </a:solidFill>
            <a:ln w="5972" cap="flat">
              <a:noFill/>
              <a:prstDash val="solid"/>
              <a:miter/>
            </a:ln>
          </p:spPr>
          <p:txBody>
            <a:bodyPr rtlCol="0" anchor="ctr"/>
            <a:lstStyle/>
            <a:p>
              <a:endParaRPr lang="fr-FR"/>
            </a:p>
          </p:txBody>
        </p:sp>
        <p:sp>
          <p:nvSpPr>
            <p:cNvPr id="88" name="Graphique 2">
              <a:extLst>
                <a:ext uri="{FF2B5EF4-FFF2-40B4-BE49-F238E27FC236}">
                  <a16:creationId xmlns:a16="http://schemas.microsoft.com/office/drawing/2014/main" id="{184B5ABC-1D1C-48E8-A80A-CEE60BA7EAB0}"/>
                </a:ext>
              </a:extLst>
            </p:cNvPr>
            <p:cNvSpPr/>
            <p:nvPr/>
          </p:nvSpPr>
          <p:spPr>
            <a:xfrm>
              <a:off x="3954597" y="5727337"/>
              <a:ext cx="467516" cy="462974"/>
            </a:xfrm>
            <a:custGeom>
              <a:avLst/>
              <a:gdLst>
                <a:gd name="connsiteX0" fmla="*/ 466661 w 467516"/>
                <a:gd name="connsiteY0" fmla="*/ 216281 h 462974"/>
                <a:gd name="connsiteX1" fmla="*/ 247424 w 467516"/>
                <a:gd name="connsiteY1" fmla="*/ 462363 h 462974"/>
                <a:gd name="connsiteX2" fmla="*/ -272 w 467516"/>
                <a:gd name="connsiteY2" fmla="*/ 243125 h 462974"/>
                <a:gd name="connsiteX3" fmla="*/ 223921 w 467516"/>
                <a:gd name="connsiteY3" fmla="*/ -68 h 462974"/>
                <a:gd name="connsiteX4" fmla="*/ 466661 w 467516"/>
                <a:gd name="connsiteY4" fmla="*/ 216281 h 4629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7516" h="462974">
                  <a:moveTo>
                    <a:pt x="466661" y="216281"/>
                  </a:moveTo>
                  <a:cubicBezTo>
                    <a:pt x="474003" y="344751"/>
                    <a:pt x="375887" y="454884"/>
                    <a:pt x="247424" y="462363"/>
                  </a:cubicBezTo>
                  <a:cubicBezTo>
                    <a:pt x="113860" y="469418"/>
                    <a:pt x="6065" y="368020"/>
                    <a:pt x="-272" y="243125"/>
                  </a:cubicBezTo>
                  <a:cubicBezTo>
                    <a:pt x="-5516" y="114058"/>
                    <a:pt x="94854" y="5181"/>
                    <a:pt x="223921" y="-68"/>
                  </a:cubicBezTo>
                  <a:cubicBezTo>
                    <a:pt x="349928" y="-5186"/>
                    <a:pt x="457310" y="90514"/>
                    <a:pt x="466661" y="216281"/>
                  </a:cubicBezTo>
                  <a:close/>
                </a:path>
              </a:pathLst>
            </a:custGeom>
            <a:solidFill>
              <a:srgbClr val="1760BF"/>
            </a:solidFill>
            <a:ln w="5972" cap="flat">
              <a:noFill/>
              <a:prstDash val="solid"/>
              <a:miter/>
            </a:ln>
          </p:spPr>
          <p:txBody>
            <a:bodyPr rtlCol="0" anchor="ctr"/>
            <a:lstStyle/>
            <a:p>
              <a:endParaRPr lang="fr-FR"/>
            </a:p>
          </p:txBody>
        </p:sp>
        <p:sp>
          <p:nvSpPr>
            <p:cNvPr id="89" name="Graphique 2">
              <a:extLst>
                <a:ext uri="{FF2B5EF4-FFF2-40B4-BE49-F238E27FC236}">
                  <a16:creationId xmlns:a16="http://schemas.microsoft.com/office/drawing/2014/main" id="{E53766B7-2D2F-4F40-A44D-B447767252F2}"/>
                </a:ext>
              </a:extLst>
            </p:cNvPr>
            <p:cNvSpPr/>
            <p:nvPr/>
          </p:nvSpPr>
          <p:spPr>
            <a:xfrm>
              <a:off x="3969795" y="5738648"/>
              <a:ext cx="438584" cy="438110"/>
            </a:xfrm>
            <a:custGeom>
              <a:avLst/>
              <a:gdLst>
                <a:gd name="connsiteX0" fmla="*/ 437772 w 438584"/>
                <a:gd name="connsiteY0" fmla="*/ 205687 h 438110"/>
                <a:gd name="connsiteX1" fmla="*/ 230611 w 438584"/>
                <a:gd name="connsiteY1" fmla="*/ 437480 h 438110"/>
                <a:gd name="connsiteX2" fmla="*/ 136567 w 438584"/>
                <a:gd name="connsiteY2" fmla="*/ 422354 h 438110"/>
                <a:gd name="connsiteX3" fmla="*/ 15625 w 438584"/>
                <a:gd name="connsiteY3" fmla="*/ 136777 h 438110"/>
                <a:gd name="connsiteX4" fmla="*/ 301201 w 438584"/>
                <a:gd name="connsiteY4" fmla="*/ 15829 h 438110"/>
                <a:gd name="connsiteX5" fmla="*/ 437772 w 438584"/>
                <a:gd name="connsiteY5" fmla="*/ 205687 h 438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8584" h="438110">
                  <a:moveTo>
                    <a:pt x="437772" y="205687"/>
                  </a:moveTo>
                  <a:cubicBezTo>
                    <a:pt x="444647" y="330402"/>
                    <a:pt x="347315" y="432398"/>
                    <a:pt x="230611" y="437480"/>
                  </a:cubicBezTo>
                  <a:cubicBezTo>
                    <a:pt x="198536" y="439327"/>
                    <a:pt x="166443" y="434168"/>
                    <a:pt x="136567" y="422354"/>
                  </a:cubicBezTo>
                  <a:cubicBezTo>
                    <a:pt x="24312" y="376892"/>
                    <a:pt x="-29837" y="249033"/>
                    <a:pt x="15625" y="136777"/>
                  </a:cubicBezTo>
                  <a:cubicBezTo>
                    <a:pt x="61087" y="24516"/>
                    <a:pt x="188946" y="-29633"/>
                    <a:pt x="301201" y="15829"/>
                  </a:cubicBezTo>
                  <a:cubicBezTo>
                    <a:pt x="379486" y="47534"/>
                    <a:pt x="432606" y="121382"/>
                    <a:pt x="437772" y="205687"/>
                  </a:cubicBezTo>
                  <a:close/>
                </a:path>
              </a:pathLst>
            </a:custGeom>
            <a:solidFill>
              <a:srgbClr val="D9042B"/>
            </a:solidFill>
            <a:ln w="5972" cap="flat">
              <a:noFill/>
              <a:prstDash val="solid"/>
              <a:miter/>
            </a:ln>
          </p:spPr>
          <p:txBody>
            <a:bodyPr rtlCol="0" anchor="ctr"/>
            <a:lstStyle/>
            <a:p>
              <a:endParaRPr lang="fr-FR"/>
            </a:p>
          </p:txBody>
        </p:sp>
        <p:sp>
          <p:nvSpPr>
            <p:cNvPr id="90" name="Graphique 2">
              <a:extLst>
                <a:ext uri="{FF2B5EF4-FFF2-40B4-BE49-F238E27FC236}">
                  <a16:creationId xmlns:a16="http://schemas.microsoft.com/office/drawing/2014/main" id="{6C412C6E-F472-481C-8D78-B76CB35E34C5}"/>
                </a:ext>
              </a:extLst>
            </p:cNvPr>
            <p:cNvSpPr/>
            <p:nvPr/>
          </p:nvSpPr>
          <p:spPr>
            <a:xfrm>
              <a:off x="3988209" y="5792736"/>
              <a:ext cx="400112" cy="329737"/>
            </a:xfrm>
            <a:custGeom>
              <a:avLst/>
              <a:gdLst>
                <a:gd name="connsiteX0" fmla="*/ 198685 w 400112"/>
                <a:gd name="connsiteY0" fmla="*/ -259 h 329737"/>
                <a:gd name="connsiteX1" fmla="*/ 323938 w 400112"/>
                <a:gd name="connsiteY1" fmla="*/ 55821 h 329737"/>
                <a:gd name="connsiteX2" fmla="*/ 337151 w 400112"/>
                <a:gd name="connsiteY2" fmla="*/ 72800 h 329737"/>
                <a:gd name="connsiteX3" fmla="*/ 348092 w 400112"/>
                <a:gd name="connsiteY3" fmla="*/ 92410 h 329737"/>
                <a:gd name="connsiteX4" fmla="*/ 399509 w 400112"/>
                <a:gd name="connsiteY4" fmla="*/ 92410 h 329737"/>
                <a:gd name="connsiteX5" fmla="*/ 392274 w 400112"/>
                <a:gd name="connsiteY5" fmla="*/ 112200 h 329737"/>
                <a:gd name="connsiteX6" fmla="*/ 377806 w 400112"/>
                <a:gd name="connsiteY6" fmla="*/ 125293 h 329737"/>
                <a:gd name="connsiteX7" fmla="*/ 371469 w 400112"/>
                <a:gd name="connsiteY7" fmla="*/ 133185 h 329737"/>
                <a:gd name="connsiteX8" fmla="*/ 365490 w 400112"/>
                <a:gd name="connsiteY8" fmla="*/ 165888 h 329737"/>
                <a:gd name="connsiteX9" fmla="*/ 340918 w 400112"/>
                <a:gd name="connsiteY9" fmla="*/ 251024 h 329737"/>
                <a:gd name="connsiteX10" fmla="*/ 58964 w 400112"/>
                <a:gd name="connsiteY10" fmla="*/ 251562 h 329737"/>
                <a:gd name="connsiteX11" fmla="*/ 34033 w 400112"/>
                <a:gd name="connsiteY11" fmla="*/ 166785 h 329737"/>
                <a:gd name="connsiteX12" fmla="*/ 32598 w 400112"/>
                <a:gd name="connsiteY12" fmla="*/ 142870 h 329737"/>
                <a:gd name="connsiteX13" fmla="*/ 27457 w 400112"/>
                <a:gd name="connsiteY13" fmla="*/ 133782 h 329737"/>
                <a:gd name="connsiteX14" fmla="*/ 20641 w 400112"/>
                <a:gd name="connsiteY14" fmla="*/ 127266 h 329737"/>
                <a:gd name="connsiteX15" fmla="*/ -404 w 400112"/>
                <a:gd name="connsiteY15" fmla="*/ 93965 h 329737"/>
                <a:gd name="connsiteX16" fmla="*/ 49458 w 400112"/>
                <a:gd name="connsiteY16" fmla="*/ 93187 h 329737"/>
                <a:gd name="connsiteX17" fmla="*/ 198685 w 400112"/>
                <a:gd name="connsiteY17" fmla="*/ -259 h 329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00112" h="329737">
                  <a:moveTo>
                    <a:pt x="198685" y="-259"/>
                  </a:moveTo>
                  <a:cubicBezTo>
                    <a:pt x="246515" y="-678"/>
                    <a:pt x="297752" y="22998"/>
                    <a:pt x="323938" y="55821"/>
                  </a:cubicBezTo>
                  <a:cubicBezTo>
                    <a:pt x="328650" y="61238"/>
                    <a:pt x="333062" y="66905"/>
                    <a:pt x="337151" y="72800"/>
                  </a:cubicBezTo>
                  <a:cubicBezTo>
                    <a:pt x="341540" y="78893"/>
                    <a:pt x="345210" y="85475"/>
                    <a:pt x="348092" y="92410"/>
                  </a:cubicBezTo>
                  <a:lnTo>
                    <a:pt x="399509" y="92410"/>
                  </a:lnTo>
                  <a:cubicBezTo>
                    <a:pt x="400585" y="98389"/>
                    <a:pt x="394965" y="108134"/>
                    <a:pt x="392274" y="112200"/>
                  </a:cubicBezTo>
                  <a:cubicBezTo>
                    <a:pt x="388687" y="117760"/>
                    <a:pt x="383695" y="122280"/>
                    <a:pt x="377806" y="125293"/>
                  </a:cubicBezTo>
                  <a:cubicBezTo>
                    <a:pt x="372425" y="127923"/>
                    <a:pt x="374040" y="127983"/>
                    <a:pt x="371469" y="133185"/>
                  </a:cubicBezTo>
                  <a:cubicBezTo>
                    <a:pt x="359512" y="157099"/>
                    <a:pt x="365490" y="131511"/>
                    <a:pt x="365490" y="165888"/>
                  </a:cubicBezTo>
                  <a:cubicBezTo>
                    <a:pt x="365299" y="195991"/>
                    <a:pt x="356797" y="225453"/>
                    <a:pt x="340918" y="251024"/>
                  </a:cubicBezTo>
                  <a:cubicBezTo>
                    <a:pt x="277843" y="354993"/>
                    <a:pt x="123056" y="356069"/>
                    <a:pt x="58964" y="251562"/>
                  </a:cubicBezTo>
                  <a:cubicBezTo>
                    <a:pt x="43079" y="226105"/>
                    <a:pt x="34458" y="196786"/>
                    <a:pt x="34033" y="166785"/>
                  </a:cubicBezTo>
                  <a:cubicBezTo>
                    <a:pt x="34033" y="152316"/>
                    <a:pt x="36843" y="148370"/>
                    <a:pt x="32598" y="142870"/>
                  </a:cubicBezTo>
                  <a:cubicBezTo>
                    <a:pt x="30458" y="140102"/>
                    <a:pt x="28724" y="137041"/>
                    <a:pt x="27457" y="133782"/>
                  </a:cubicBezTo>
                  <a:cubicBezTo>
                    <a:pt x="25424" y="128880"/>
                    <a:pt x="25364" y="129358"/>
                    <a:pt x="20641" y="127266"/>
                  </a:cubicBezTo>
                  <a:cubicBezTo>
                    <a:pt x="12510" y="123798"/>
                    <a:pt x="-1540" y="107297"/>
                    <a:pt x="-404" y="93965"/>
                  </a:cubicBezTo>
                  <a:lnTo>
                    <a:pt x="49458" y="93187"/>
                  </a:lnTo>
                  <a:cubicBezTo>
                    <a:pt x="52687" y="90617"/>
                    <a:pt x="90890" y="937"/>
                    <a:pt x="198685" y="-259"/>
                  </a:cubicBezTo>
                  <a:close/>
                </a:path>
              </a:pathLst>
            </a:custGeom>
            <a:solidFill>
              <a:srgbClr val="020101"/>
            </a:solidFill>
            <a:ln w="5972" cap="flat">
              <a:noFill/>
              <a:prstDash val="solid"/>
              <a:miter/>
            </a:ln>
          </p:spPr>
          <p:txBody>
            <a:bodyPr rtlCol="0" anchor="ctr"/>
            <a:lstStyle/>
            <a:p>
              <a:endParaRPr lang="fr-FR"/>
            </a:p>
          </p:txBody>
        </p:sp>
        <p:sp>
          <p:nvSpPr>
            <p:cNvPr id="91" name="Graphique 2">
              <a:extLst>
                <a:ext uri="{FF2B5EF4-FFF2-40B4-BE49-F238E27FC236}">
                  <a16:creationId xmlns:a16="http://schemas.microsoft.com/office/drawing/2014/main" id="{FF34527A-4310-4A67-9783-EB82C1F49D9C}"/>
                </a:ext>
              </a:extLst>
            </p:cNvPr>
            <p:cNvSpPr/>
            <p:nvPr/>
          </p:nvSpPr>
          <p:spPr>
            <a:xfrm>
              <a:off x="4040095" y="5810356"/>
              <a:ext cx="296432" cy="294550"/>
            </a:xfrm>
            <a:custGeom>
              <a:avLst/>
              <a:gdLst>
                <a:gd name="connsiteX0" fmla="*/ 178845 w 296432"/>
                <a:gd name="connsiteY0" fmla="*/ 263058 h 294550"/>
                <a:gd name="connsiteX1" fmla="*/ 163540 w 296432"/>
                <a:gd name="connsiteY1" fmla="*/ 234779 h 294550"/>
                <a:gd name="connsiteX2" fmla="*/ 149490 w 296432"/>
                <a:gd name="connsiteY2" fmla="*/ 207875 h 294550"/>
                <a:gd name="connsiteX3" fmla="*/ 147696 w 296432"/>
                <a:gd name="connsiteY3" fmla="*/ 206261 h 294550"/>
                <a:gd name="connsiteX4" fmla="*/ 116547 w 296432"/>
                <a:gd name="connsiteY4" fmla="*/ 261863 h 294550"/>
                <a:gd name="connsiteX5" fmla="*/ 76789 w 296432"/>
                <a:gd name="connsiteY5" fmla="*/ 186232 h 294550"/>
                <a:gd name="connsiteX6" fmla="*/ 36493 w 296432"/>
                <a:gd name="connsiteY6" fmla="*/ 168296 h 294550"/>
                <a:gd name="connsiteX7" fmla="*/ 6600 w 296432"/>
                <a:gd name="connsiteY7" fmla="*/ 154844 h 294550"/>
                <a:gd name="connsiteX8" fmla="*/ -455 w 296432"/>
                <a:gd name="connsiteY8" fmla="*/ 145697 h 294550"/>
                <a:gd name="connsiteX9" fmla="*/ 253100 w 296432"/>
                <a:gd name="connsiteY9" fmla="*/ 250802 h 294550"/>
                <a:gd name="connsiteX10" fmla="*/ 295668 w 296432"/>
                <a:gd name="connsiteY10" fmla="*/ 144382 h 294550"/>
                <a:gd name="connsiteX11" fmla="*/ 292320 w 296432"/>
                <a:gd name="connsiteY11" fmla="*/ 148627 h 294550"/>
                <a:gd name="connsiteX12" fmla="*/ 289450 w 296432"/>
                <a:gd name="connsiteY12" fmla="*/ 152811 h 294550"/>
                <a:gd name="connsiteX13" fmla="*/ 259557 w 296432"/>
                <a:gd name="connsiteY13" fmla="*/ 167399 h 294550"/>
                <a:gd name="connsiteX14" fmla="*/ 219679 w 296432"/>
                <a:gd name="connsiteY14" fmla="*/ 186352 h 294550"/>
                <a:gd name="connsiteX15" fmla="*/ 178845 w 296432"/>
                <a:gd name="connsiteY15" fmla="*/ 263058 h 294550"/>
                <a:gd name="connsiteX16" fmla="*/ 18557 w 296432"/>
                <a:gd name="connsiteY16" fmla="*/ 75448 h 294550"/>
                <a:gd name="connsiteX17" fmla="*/ 104291 w 296432"/>
                <a:gd name="connsiteY17" fmla="*/ 96493 h 294550"/>
                <a:gd name="connsiteX18" fmla="*/ 117444 w 296432"/>
                <a:gd name="connsiteY18" fmla="*/ 119989 h 294550"/>
                <a:gd name="connsiteX19" fmla="*/ 120254 w 296432"/>
                <a:gd name="connsiteY19" fmla="*/ 117239 h 294550"/>
                <a:gd name="connsiteX20" fmla="*/ 148593 w 296432"/>
                <a:gd name="connsiteY20" fmla="*/ 65822 h 294550"/>
                <a:gd name="connsiteX21" fmla="*/ 163480 w 296432"/>
                <a:gd name="connsiteY21" fmla="*/ 93384 h 294550"/>
                <a:gd name="connsiteX22" fmla="*/ 179024 w 296432"/>
                <a:gd name="connsiteY22" fmla="*/ 120646 h 294550"/>
                <a:gd name="connsiteX23" fmla="*/ 209575 w 296432"/>
                <a:gd name="connsiteY23" fmla="*/ 79394 h 294550"/>
                <a:gd name="connsiteX24" fmla="*/ 276476 w 296432"/>
                <a:gd name="connsiteY24" fmla="*/ 74491 h 294550"/>
                <a:gd name="connsiteX25" fmla="*/ 227691 w 296432"/>
                <a:gd name="connsiteY25" fmla="*/ 22895 h 294550"/>
                <a:gd name="connsiteX26" fmla="*/ 68180 w 296432"/>
                <a:gd name="connsiteY26" fmla="*/ 22537 h 294550"/>
                <a:gd name="connsiteX27" fmla="*/ 18557 w 296432"/>
                <a:gd name="connsiteY27" fmla="*/ 75448 h 294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96432" h="294550">
                  <a:moveTo>
                    <a:pt x="178845" y="263058"/>
                  </a:moveTo>
                  <a:cubicBezTo>
                    <a:pt x="173070" y="254012"/>
                    <a:pt x="167958" y="244560"/>
                    <a:pt x="163540" y="234779"/>
                  </a:cubicBezTo>
                  <a:lnTo>
                    <a:pt x="149490" y="207875"/>
                  </a:lnTo>
                  <a:cubicBezTo>
                    <a:pt x="148175" y="206201"/>
                    <a:pt x="149131" y="207098"/>
                    <a:pt x="147696" y="206261"/>
                  </a:cubicBezTo>
                  <a:cubicBezTo>
                    <a:pt x="141239" y="211642"/>
                    <a:pt x="123423" y="256840"/>
                    <a:pt x="116547" y="261863"/>
                  </a:cubicBezTo>
                  <a:cubicBezTo>
                    <a:pt x="114036" y="258933"/>
                    <a:pt x="79898" y="192091"/>
                    <a:pt x="76789" y="186232"/>
                  </a:cubicBezTo>
                  <a:cubicBezTo>
                    <a:pt x="63337" y="161002"/>
                    <a:pt x="67821" y="169851"/>
                    <a:pt x="36493" y="168296"/>
                  </a:cubicBezTo>
                  <a:cubicBezTo>
                    <a:pt x="24943" y="168894"/>
                    <a:pt x="13816" y="163884"/>
                    <a:pt x="6600" y="154844"/>
                  </a:cubicBezTo>
                  <a:cubicBezTo>
                    <a:pt x="2415" y="149942"/>
                    <a:pt x="2893" y="148148"/>
                    <a:pt x="-455" y="145697"/>
                  </a:cubicBezTo>
                  <a:cubicBezTo>
                    <a:pt x="-2189" y="279499"/>
                    <a:pt x="162284" y="342993"/>
                    <a:pt x="253100" y="250802"/>
                  </a:cubicBezTo>
                  <a:cubicBezTo>
                    <a:pt x="273248" y="230415"/>
                    <a:pt x="299016" y="188863"/>
                    <a:pt x="295668" y="144382"/>
                  </a:cubicBezTo>
                  <a:lnTo>
                    <a:pt x="292320" y="148627"/>
                  </a:lnTo>
                  <a:cubicBezTo>
                    <a:pt x="291124" y="150420"/>
                    <a:pt x="290467" y="151437"/>
                    <a:pt x="289450" y="152811"/>
                  </a:cubicBezTo>
                  <a:cubicBezTo>
                    <a:pt x="282300" y="162060"/>
                    <a:pt x="271251" y="167459"/>
                    <a:pt x="259557" y="167399"/>
                  </a:cubicBezTo>
                  <a:cubicBezTo>
                    <a:pt x="224462" y="168535"/>
                    <a:pt x="231936" y="162915"/>
                    <a:pt x="219679" y="186352"/>
                  </a:cubicBezTo>
                  <a:cubicBezTo>
                    <a:pt x="215076" y="195379"/>
                    <a:pt x="182313" y="261205"/>
                    <a:pt x="178845" y="263058"/>
                  </a:cubicBezTo>
                  <a:close/>
                  <a:moveTo>
                    <a:pt x="18557" y="75448"/>
                  </a:moveTo>
                  <a:cubicBezTo>
                    <a:pt x="57359" y="75986"/>
                    <a:pt x="89165" y="67855"/>
                    <a:pt x="104291" y="96493"/>
                  </a:cubicBezTo>
                  <a:cubicBezTo>
                    <a:pt x="108225" y="104570"/>
                    <a:pt x="112619" y="112414"/>
                    <a:pt x="117444" y="119989"/>
                  </a:cubicBezTo>
                  <a:cubicBezTo>
                    <a:pt x="120374" y="118434"/>
                    <a:pt x="118221" y="119989"/>
                    <a:pt x="120254" y="117239"/>
                  </a:cubicBezTo>
                  <a:cubicBezTo>
                    <a:pt x="124918" y="110064"/>
                    <a:pt x="144169" y="67915"/>
                    <a:pt x="148593" y="65822"/>
                  </a:cubicBezTo>
                  <a:cubicBezTo>
                    <a:pt x="154129" y="74689"/>
                    <a:pt x="159104" y="83896"/>
                    <a:pt x="163480" y="93384"/>
                  </a:cubicBezTo>
                  <a:cubicBezTo>
                    <a:pt x="166828" y="99661"/>
                    <a:pt x="174660" y="117298"/>
                    <a:pt x="179024" y="120646"/>
                  </a:cubicBezTo>
                  <a:cubicBezTo>
                    <a:pt x="187753" y="110602"/>
                    <a:pt x="190982" y="88182"/>
                    <a:pt x="209575" y="79394"/>
                  </a:cubicBezTo>
                  <a:cubicBezTo>
                    <a:pt x="228169" y="70605"/>
                    <a:pt x="254774" y="77062"/>
                    <a:pt x="276476" y="74491"/>
                  </a:cubicBezTo>
                  <a:cubicBezTo>
                    <a:pt x="267748" y="54881"/>
                    <a:pt x="245328" y="34853"/>
                    <a:pt x="227691" y="22895"/>
                  </a:cubicBezTo>
                  <a:cubicBezTo>
                    <a:pt x="182014" y="-8074"/>
                    <a:pt x="114096" y="-7775"/>
                    <a:pt x="68180" y="22537"/>
                  </a:cubicBezTo>
                  <a:cubicBezTo>
                    <a:pt x="52098" y="33179"/>
                    <a:pt x="25134" y="57153"/>
                    <a:pt x="18557" y="75448"/>
                  </a:cubicBezTo>
                  <a:close/>
                </a:path>
              </a:pathLst>
            </a:custGeom>
            <a:solidFill>
              <a:srgbClr val="1760BF"/>
            </a:solidFill>
            <a:ln w="5972" cap="flat">
              <a:noFill/>
              <a:prstDash val="solid"/>
              <a:miter/>
            </a:ln>
          </p:spPr>
          <p:txBody>
            <a:bodyPr rtlCol="0" anchor="ctr"/>
            <a:lstStyle/>
            <a:p>
              <a:endParaRPr lang="fr-FR"/>
            </a:p>
          </p:txBody>
        </p:sp>
        <p:sp>
          <p:nvSpPr>
            <p:cNvPr id="92" name="Graphique 2">
              <a:extLst>
                <a:ext uri="{FF2B5EF4-FFF2-40B4-BE49-F238E27FC236}">
                  <a16:creationId xmlns:a16="http://schemas.microsoft.com/office/drawing/2014/main" id="{38E186FF-9472-42E9-9094-99B0D651D9A0}"/>
                </a:ext>
              </a:extLst>
            </p:cNvPr>
            <p:cNvSpPr/>
            <p:nvPr/>
          </p:nvSpPr>
          <p:spPr>
            <a:xfrm>
              <a:off x="3997242" y="5891629"/>
              <a:ext cx="379963" cy="104267"/>
            </a:xfrm>
            <a:custGeom>
              <a:avLst/>
              <a:gdLst>
                <a:gd name="connsiteX0" fmla="*/ 191327 w 379963"/>
                <a:gd name="connsiteY0" fmla="*/ -264 h 104267"/>
                <a:gd name="connsiteX1" fmla="*/ 221698 w 379963"/>
                <a:gd name="connsiteY1" fmla="*/ 55038 h 104267"/>
                <a:gd name="connsiteX2" fmla="*/ 240591 w 379963"/>
                <a:gd name="connsiteY2" fmla="*/ 20960 h 104267"/>
                <a:gd name="connsiteX3" fmla="*/ 273234 w 379963"/>
                <a:gd name="connsiteY3" fmla="*/ 692 h 104267"/>
                <a:gd name="connsiteX4" fmla="*/ 379176 w 379963"/>
                <a:gd name="connsiteY4" fmla="*/ 692 h 104267"/>
                <a:gd name="connsiteX5" fmla="*/ 379176 w 379963"/>
                <a:gd name="connsiteY5" fmla="*/ 3741 h 104267"/>
                <a:gd name="connsiteX6" fmla="*/ 374752 w 379963"/>
                <a:gd name="connsiteY6" fmla="*/ 11812 h 104267"/>
                <a:gd name="connsiteX7" fmla="*/ 336429 w 379963"/>
                <a:gd name="connsiteY7" fmla="*/ 22155 h 104267"/>
                <a:gd name="connsiteX8" fmla="*/ 243939 w 379963"/>
                <a:gd name="connsiteY8" fmla="*/ 61555 h 104267"/>
                <a:gd name="connsiteX9" fmla="*/ 221698 w 379963"/>
                <a:gd name="connsiteY9" fmla="*/ 104003 h 104267"/>
                <a:gd name="connsiteX10" fmla="*/ 206572 w 379963"/>
                <a:gd name="connsiteY10" fmla="*/ 75784 h 104267"/>
                <a:gd name="connsiteX11" fmla="*/ 191446 w 379963"/>
                <a:gd name="connsiteY11" fmla="*/ 47505 h 104267"/>
                <a:gd name="connsiteX12" fmla="*/ 160477 w 379963"/>
                <a:gd name="connsiteY12" fmla="*/ 102927 h 104267"/>
                <a:gd name="connsiteX13" fmla="*/ 132616 w 379963"/>
                <a:gd name="connsiteY13" fmla="*/ 51032 h 104267"/>
                <a:gd name="connsiteX14" fmla="*/ 80243 w 379963"/>
                <a:gd name="connsiteY14" fmla="*/ 22873 h 104267"/>
                <a:gd name="connsiteX15" fmla="*/ 21533 w 379963"/>
                <a:gd name="connsiteY15" fmla="*/ 22873 h 104267"/>
                <a:gd name="connsiteX16" fmla="*/ -469 w 379963"/>
                <a:gd name="connsiteY16" fmla="*/ 572 h 104267"/>
                <a:gd name="connsiteX17" fmla="*/ 105174 w 379963"/>
                <a:gd name="connsiteY17" fmla="*/ -25 h 104267"/>
                <a:gd name="connsiteX18" fmla="*/ 141046 w 379963"/>
                <a:gd name="connsiteY18" fmla="*/ 18927 h 104267"/>
                <a:gd name="connsiteX19" fmla="*/ 160118 w 379963"/>
                <a:gd name="connsiteY19" fmla="*/ 53962 h 104267"/>
                <a:gd name="connsiteX20" fmla="*/ 191327 w 379963"/>
                <a:gd name="connsiteY20" fmla="*/ -264 h 104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79963" h="104267">
                  <a:moveTo>
                    <a:pt x="191327" y="-264"/>
                  </a:moveTo>
                  <a:cubicBezTo>
                    <a:pt x="197724" y="7627"/>
                    <a:pt x="216796" y="51690"/>
                    <a:pt x="221698" y="55038"/>
                  </a:cubicBezTo>
                  <a:cubicBezTo>
                    <a:pt x="226242" y="50136"/>
                    <a:pt x="236286" y="28313"/>
                    <a:pt x="240591" y="20960"/>
                  </a:cubicBezTo>
                  <a:cubicBezTo>
                    <a:pt x="248363" y="7627"/>
                    <a:pt x="256076" y="692"/>
                    <a:pt x="273234" y="692"/>
                  </a:cubicBezTo>
                  <a:cubicBezTo>
                    <a:pt x="286388" y="692"/>
                    <a:pt x="374035" y="-683"/>
                    <a:pt x="379176" y="692"/>
                  </a:cubicBezTo>
                  <a:cubicBezTo>
                    <a:pt x="379894" y="2725"/>
                    <a:pt x="379176" y="3741"/>
                    <a:pt x="379176" y="3741"/>
                  </a:cubicBezTo>
                  <a:lnTo>
                    <a:pt x="374752" y="11812"/>
                  </a:lnTo>
                  <a:cubicBezTo>
                    <a:pt x="365246" y="24666"/>
                    <a:pt x="352990" y="22155"/>
                    <a:pt x="336429" y="22155"/>
                  </a:cubicBezTo>
                  <a:cubicBezTo>
                    <a:pt x="256554" y="22155"/>
                    <a:pt x="268152" y="14443"/>
                    <a:pt x="243939" y="61555"/>
                  </a:cubicBezTo>
                  <a:cubicBezTo>
                    <a:pt x="240591" y="68131"/>
                    <a:pt x="224508" y="100834"/>
                    <a:pt x="221698" y="104003"/>
                  </a:cubicBezTo>
                  <a:cubicBezTo>
                    <a:pt x="216132" y="94886"/>
                    <a:pt x="211086" y="85463"/>
                    <a:pt x="206572" y="75784"/>
                  </a:cubicBezTo>
                  <a:cubicBezTo>
                    <a:pt x="202046" y="66093"/>
                    <a:pt x="196995" y="56652"/>
                    <a:pt x="191446" y="47505"/>
                  </a:cubicBezTo>
                  <a:cubicBezTo>
                    <a:pt x="186843" y="51212"/>
                    <a:pt x="165140" y="98981"/>
                    <a:pt x="160477" y="102927"/>
                  </a:cubicBezTo>
                  <a:cubicBezTo>
                    <a:pt x="156949" y="100237"/>
                    <a:pt x="136562" y="58864"/>
                    <a:pt x="132616" y="51032"/>
                  </a:cubicBezTo>
                  <a:cubicBezTo>
                    <a:pt x="118148" y="22395"/>
                    <a:pt x="118447" y="22873"/>
                    <a:pt x="80243" y="22873"/>
                  </a:cubicBezTo>
                  <a:cubicBezTo>
                    <a:pt x="63204" y="22873"/>
                    <a:pt x="35104" y="24068"/>
                    <a:pt x="21533" y="22873"/>
                  </a:cubicBezTo>
                  <a:cubicBezTo>
                    <a:pt x="10078" y="21109"/>
                    <a:pt x="1139" y="12045"/>
                    <a:pt x="-469" y="572"/>
                  </a:cubicBezTo>
                  <a:lnTo>
                    <a:pt x="105174" y="-25"/>
                  </a:lnTo>
                  <a:cubicBezTo>
                    <a:pt x="124545" y="-25"/>
                    <a:pt x="134291" y="6611"/>
                    <a:pt x="141046" y="18927"/>
                  </a:cubicBezTo>
                  <a:cubicBezTo>
                    <a:pt x="145530" y="26878"/>
                    <a:pt x="155455" y="49298"/>
                    <a:pt x="160118" y="53962"/>
                  </a:cubicBezTo>
                  <a:cubicBezTo>
                    <a:pt x="166515" y="50076"/>
                    <a:pt x="185647" y="3681"/>
                    <a:pt x="191327" y="-264"/>
                  </a:cubicBezTo>
                  <a:close/>
                </a:path>
              </a:pathLst>
            </a:custGeom>
            <a:solidFill>
              <a:srgbClr val="F2B602"/>
            </a:solidFill>
            <a:ln w="5972" cap="flat">
              <a:noFill/>
              <a:prstDash val="solid"/>
              <a:miter/>
            </a:ln>
          </p:spPr>
          <p:txBody>
            <a:bodyPr rtlCol="0" anchor="ctr"/>
            <a:lstStyle/>
            <a:p>
              <a:endParaRPr lang="fr-FR"/>
            </a:p>
          </p:txBody>
        </p:sp>
        <p:sp>
          <p:nvSpPr>
            <p:cNvPr id="93" name="Graphique 2">
              <a:extLst>
                <a:ext uri="{FF2B5EF4-FFF2-40B4-BE49-F238E27FC236}">
                  <a16:creationId xmlns:a16="http://schemas.microsoft.com/office/drawing/2014/main" id="{06D06341-60EB-4BCD-9780-576F38130E00}"/>
                </a:ext>
              </a:extLst>
            </p:cNvPr>
            <p:cNvSpPr/>
            <p:nvPr/>
          </p:nvSpPr>
          <p:spPr>
            <a:xfrm>
              <a:off x="4048001" y="5947890"/>
              <a:ext cx="280425" cy="110782"/>
            </a:xfrm>
            <a:custGeom>
              <a:avLst/>
              <a:gdLst>
                <a:gd name="connsiteX0" fmla="*/ 202088 w 280425"/>
                <a:gd name="connsiteY0" fmla="*/ 7207 h 110782"/>
                <a:gd name="connsiteX1" fmla="*/ 279811 w 280425"/>
                <a:gd name="connsiteY1" fmla="*/ 511 h 110782"/>
                <a:gd name="connsiteX2" fmla="*/ 269767 w 280425"/>
                <a:gd name="connsiteY2" fmla="*/ 17311 h 110782"/>
                <a:gd name="connsiteX3" fmla="*/ 248124 w 280425"/>
                <a:gd name="connsiteY3" fmla="*/ 23289 h 110782"/>
                <a:gd name="connsiteX4" fmla="*/ 208844 w 280425"/>
                <a:gd name="connsiteY4" fmla="*/ 39252 h 110782"/>
                <a:gd name="connsiteX5" fmla="*/ 190012 w 280425"/>
                <a:gd name="connsiteY5" fmla="*/ 75543 h 110782"/>
                <a:gd name="connsiteX6" fmla="*/ 175902 w 280425"/>
                <a:gd name="connsiteY6" fmla="*/ 102387 h 110782"/>
                <a:gd name="connsiteX7" fmla="*/ 170461 w 280425"/>
                <a:gd name="connsiteY7" fmla="*/ 110518 h 110782"/>
                <a:gd name="connsiteX8" fmla="*/ 140568 w 280425"/>
                <a:gd name="connsiteY8" fmla="*/ 53780 h 110782"/>
                <a:gd name="connsiteX9" fmla="*/ 124784 w 280425"/>
                <a:gd name="connsiteY9" fmla="*/ 82239 h 110782"/>
                <a:gd name="connsiteX10" fmla="*/ 109599 w 280425"/>
                <a:gd name="connsiteY10" fmla="*/ 110399 h 110782"/>
                <a:gd name="connsiteX11" fmla="*/ 71574 w 280425"/>
                <a:gd name="connsiteY11" fmla="*/ 38057 h 110782"/>
                <a:gd name="connsiteX12" fmla="*/ 57584 w 280425"/>
                <a:gd name="connsiteY12" fmla="*/ 24485 h 110782"/>
                <a:gd name="connsiteX13" fmla="*/ 9396 w 280425"/>
                <a:gd name="connsiteY13" fmla="*/ 17490 h 110782"/>
                <a:gd name="connsiteX14" fmla="*/ -469 w 280425"/>
                <a:gd name="connsiteY14" fmla="*/ 3560 h 110782"/>
                <a:gd name="connsiteX15" fmla="*/ 10 w 280425"/>
                <a:gd name="connsiteY15" fmla="*/ 1707 h 110782"/>
                <a:gd name="connsiteX16" fmla="*/ 41860 w 280425"/>
                <a:gd name="connsiteY16" fmla="*/ 1228 h 110782"/>
                <a:gd name="connsiteX17" fmla="*/ 78151 w 280425"/>
                <a:gd name="connsiteY17" fmla="*/ 7207 h 110782"/>
                <a:gd name="connsiteX18" fmla="*/ 110316 w 280425"/>
                <a:gd name="connsiteY18" fmla="*/ 59580 h 110782"/>
                <a:gd name="connsiteX19" fmla="*/ 140568 w 280425"/>
                <a:gd name="connsiteY19" fmla="*/ 4397 h 110782"/>
                <a:gd name="connsiteX20" fmla="*/ 170820 w 280425"/>
                <a:gd name="connsiteY20" fmla="*/ 60955 h 110782"/>
                <a:gd name="connsiteX21" fmla="*/ 202088 w 280425"/>
                <a:gd name="connsiteY21" fmla="*/ 7207 h 110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80425" h="110782">
                  <a:moveTo>
                    <a:pt x="202088" y="7207"/>
                  </a:moveTo>
                  <a:cubicBezTo>
                    <a:pt x="215480" y="-3854"/>
                    <a:pt x="258945" y="690"/>
                    <a:pt x="279811" y="511"/>
                  </a:cubicBezTo>
                  <a:cubicBezTo>
                    <a:pt x="281186" y="6489"/>
                    <a:pt x="272457" y="15398"/>
                    <a:pt x="269767" y="17311"/>
                  </a:cubicBezTo>
                  <a:cubicBezTo>
                    <a:pt x="263412" y="21639"/>
                    <a:pt x="255801" y="23744"/>
                    <a:pt x="248124" y="23289"/>
                  </a:cubicBezTo>
                  <a:cubicBezTo>
                    <a:pt x="216916" y="24067"/>
                    <a:pt x="219606" y="19284"/>
                    <a:pt x="208844" y="39252"/>
                  </a:cubicBezTo>
                  <a:cubicBezTo>
                    <a:pt x="202447" y="51210"/>
                    <a:pt x="196468" y="63167"/>
                    <a:pt x="190012" y="75543"/>
                  </a:cubicBezTo>
                  <a:lnTo>
                    <a:pt x="175902" y="102387"/>
                  </a:lnTo>
                  <a:cubicBezTo>
                    <a:pt x="172494" y="108844"/>
                    <a:pt x="174228" y="108366"/>
                    <a:pt x="170461" y="110518"/>
                  </a:cubicBezTo>
                  <a:lnTo>
                    <a:pt x="140568" y="53780"/>
                  </a:lnTo>
                  <a:cubicBezTo>
                    <a:pt x="136921" y="55993"/>
                    <a:pt x="127833" y="76380"/>
                    <a:pt x="124784" y="82239"/>
                  </a:cubicBezTo>
                  <a:cubicBezTo>
                    <a:pt x="119822" y="91685"/>
                    <a:pt x="114800" y="101729"/>
                    <a:pt x="109599" y="110399"/>
                  </a:cubicBezTo>
                  <a:cubicBezTo>
                    <a:pt x="105712" y="107828"/>
                    <a:pt x="76536" y="47264"/>
                    <a:pt x="71574" y="38057"/>
                  </a:cubicBezTo>
                  <a:cubicBezTo>
                    <a:pt x="67688" y="30823"/>
                    <a:pt x="66253" y="26099"/>
                    <a:pt x="57584" y="24485"/>
                  </a:cubicBezTo>
                  <a:cubicBezTo>
                    <a:pt x="37257" y="21257"/>
                    <a:pt x="23027" y="28012"/>
                    <a:pt x="9396" y="17490"/>
                  </a:cubicBezTo>
                  <a:cubicBezTo>
                    <a:pt x="6227" y="15099"/>
                    <a:pt x="-409" y="8522"/>
                    <a:pt x="-469" y="3560"/>
                  </a:cubicBezTo>
                  <a:cubicBezTo>
                    <a:pt x="-469" y="1647"/>
                    <a:pt x="-469" y="2783"/>
                    <a:pt x="10" y="1707"/>
                  </a:cubicBezTo>
                  <a:cubicBezTo>
                    <a:pt x="13940" y="816"/>
                    <a:pt x="27912" y="660"/>
                    <a:pt x="41860" y="1228"/>
                  </a:cubicBezTo>
                  <a:cubicBezTo>
                    <a:pt x="58302" y="1228"/>
                    <a:pt x="66492" y="-1223"/>
                    <a:pt x="78151" y="7207"/>
                  </a:cubicBezTo>
                  <a:cubicBezTo>
                    <a:pt x="89809" y="15637"/>
                    <a:pt x="104098" y="57368"/>
                    <a:pt x="110316" y="59580"/>
                  </a:cubicBezTo>
                  <a:cubicBezTo>
                    <a:pt x="116295" y="53601"/>
                    <a:pt x="135247" y="8044"/>
                    <a:pt x="140568" y="4397"/>
                  </a:cubicBezTo>
                  <a:cubicBezTo>
                    <a:pt x="147922" y="13604"/>
                    <a:pt x="165738" y="57009"/>
                    <a:pt x="170820" y="60955"/>
                  </a:cubicBezTo>
                  <a:cubicBezTo>
                    <a:pt x="177396" y="56112"/>
                    <a:pt x="190609" y="16892"/>
                    <a:pt x="202088" y="7207"/>
                  </a:cubicBezTo>
                  <a:close/>
                </a:path>
              </a:pathLst>
            </a:custGeom>
            <a:solidFill>
              <a:srgbClr val="F2B602"/>
            </a:solidFill>
            <a:ln w="5972" cap="flat">
              <a:noFill/>
              <a:prstDash val="solid"/>
              <a:miter/>
            </a:ln>
          </p:spPr>
          <p:txBody>
            <a:bodyPr rtlCol="0" anchor="ctr"/>
            <a:lstStyle/>
            <a:p>
              <a:endParaRPr lang="fr-FR"/>
            </a:p>
          </p:txBody>
        </p:sp>
        <p:sp>
          <p:nvSpPr>
            <p:cNvPr id="94" name="Graphique 2">
              <a:extLst>
                <a:ext uri="{FF2B5EF4-FFF2-40B4-BE49-F238E27FC236}">
                  <a16:creationId xmlns:a16="http://schemas.microsoft.com/office/drawing/2014/main" id="{D7453634-4A00-4E1F-AB0E-58219E7E9753}"/>
                </a:ext>
              </a:extLst>
            </p:cNvPr>
            <p:cNvSpPr/>
            <p:nvPr/>
          </p:nvSpPr>
          <p:spPr>
            <a:xfrm>
              <a:off x="4025534" y="5794497"/>
              <a:ext cx="326593" cy="325756"/>
            </a:xfrm>
            <a:custGeom>
              <a:avLst/>
              <a:gdLst>
                <a:gd name="connsiteX0" fmla="*/ 312740 w 326593"/>
                <a:gd name="connsiteY0" fmla="*/ 152469 h 325756"/>
                <a:gd name="connsiteX1" fmla="*/ 310648 w 326593"/>
                <a:gd name="connsiteY1" fmla="*/ 188939 h 325756"/>
                <a:gd name="connsiteX2" fmla="*/ 301859 w 326593"/>
                <a:gd name="connsiteY2" fmla="*/ 219251 h 325756"/>
                <a:gd name="connsiteX3" fmla="*/ 53984 w 326593"/>
                <a:gd name="connsiteY3" fmla="*/ 267080 h 325756"/>
                <a:gd name="connsiteX4" fmla="*/ 12133 w 326593"/>
                <a:gd name="connsiteY4" fmla="*/ 154323 h 325756"/>
                <a:gd name="connsiteX5" fmla="*/ 176 w 326593"/>
                <a:gd name="connsiteY5" fmla="*/ 147268 h 325756"/>
                <a:gd name="connsiteX6" fmla="*/ 10280 w 326593"/>
                <a:gd name="connsiteY6" fmla="*/ 221403 h 325756"/>
                <a:gd name="connsiteX7" fmla="*/ 43342 w 326593"/>
                <a:gd name="connsiteY7" fmla="*/ 273776 h 325756"/>
                <a:gd name="connsiteX8" fmla="*/ 163632 w 326593"/>
                <a:gd name="connsiteY8" fmla="*/ 325492 h 325756"/>
                <a:gd name="connsiteX9" fmla="*/ 325056 w 326593"/>
                <a:gd name="connsiteY9" fmla="*/ 146132 h 325756"/>
                <a:gd name="connsiteX10" fmla="*/ 16079 w 326593"/>
                <a:gd name="connsiteY10" fmla="*/ 91427 h 325756"/>
                <a:gd name="connsiteX11" fmla="*/ 29710 w 326593"/>
                <a:gd name="connsiteY11" fmla="*/ 91427 h 325756"/>
                <a:gd name="connsiteX12" fmla="*/ 39934 w 326593"/>
                <a:gd name="connsiteY12" fmla="*/ 75584 h 325756"/>
                <a:gd name="connsiteX13" fmla="*/ 243208 w 326593"/>
                <a:gd name="connsiteY13" fmla="*/ 36304 h 325756"/>
                <a:gd name="connsiteX14" fmla="*/ 257916 w 326593"/>
                <a:gd name="connsiteY14" fmla="*/ 47006 h 325756"/>
                <a:gd name="connsiteX15" fmla="*/ 293788 w 326593"/>
                <a:gd name="connsiteY15" fmla="*/ 90411 h 325756"/>
                <a:gd name="connsiteX16" fmla="*/ 308196 w 326593"/>
                <a:gd name="connsiteY16" fmla="*/ 90411 h 325756"/>
                <a:gd name="connsiteX17" fmla="*/ 284700 w 326593"/>
                <a:gd name="connsiteY17" fmla="*/ 54539 h 325756"/>
                <a:gd name="connsiteX18" fmla="*/ 53063 w 326593"/>
                <a:gd name="connsiteY18" fmla="*/ 41410 h 325756"/>
                <a:gd name="connsiteX19" fmla="*/ 39934 w 326593"/>
                <a:gd name="connsiteY19" fmla="*/ 54539 h 325756"/>
                <a:gd name="connsiteX20" fmla="*/ 16079 w 326593"/>
                <a:gd name="connsiteY20" fmla="*/ 91427 h 3257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26593" h="325756">
                  <a:moveTo>
                    <a:pt x="312740" y="152469"/>
                  </a:moveTo>
                  <a:cubicBezTo>
                    <a:pt x="312902" y="164660"/>
                    <a:pt x="312202" y="176844"/>
                    <a:pt x="310648" y="188939"/>
                  </a:cubicBezTo>
                  <a:cubicBezTo>
                    <a:pt x="308782" y="199324"/>
                    <a:pt x="305841" y="209482"/>
                    <a:pt x="301859" y="219251"/>
                  </a:cubicBezTo>
                  <a:cubicBezTo>
                    <a:pt x="262579" y="318138"/>
                    <a:pt x="128478" y="345580"/>
                    <a:pt x="53984" y="267080"/>
                  </a:cubicBezTo>
                  <a:cubicBezTo>
                    <a:pt x="28515" y="240176"/>
                    <a:pt x="10698" y="206815"/>
                    <a:pt x="12133" y="154323"/>
                  </a:cubicBezTo>
                  <a:cubicBezTo>
                    <a:pt x="6812" y="151931"/>
                    <a:pt x="3165" y="148344"/>
                    <a:pt x="176" y="147268"/>
                  </a:cubicBezTo>
                  <a:cubicBezTo>
                    <a:pt x="-2025" y="172426"/>
                    <a:pt x="1425" y="197752"/>
                    <a:pt x="10280" y="221403"/>
                  </a:cubicBezTo>
                  <a:cubicBezTo>
                    <a:pt x="17735" y="240870"/>
                    <a:pt x="28975" y="258674"/>
                    <a:pt x="43342" y="273776"/>
                  </a:cubicBezTo>
                  <a:cubicBezTo>
                    <a:pt x="71381" y="305822"/>
                    <a:pt x="118194" y="325492"/>
                    <a:pt x="163632" y="325492"/>
                  </a:cubicBezTo>
                  <a:cubicBezTo>
                    <a:pt x="256421" y="325492"/>
                    <a:pt x="336356" y="244063"/>
                    <a:pt x="325056" y="146132"/>
                  </a:cubicBezTo>
                  <a:close/>
                  <a:moveTo>
                    <a:pt x="16079" y="91427"/>
                  </a:moveTo>
                  <a:lnTo>
                    <a:pt x="29710" y="91427"/>
                  </a:lnTo>
                  <a:cubicBezTo>
                    <a:pt x="33656" y="85987"/>
                    <a:pt x="36167" y="80785"/>
                    <a:pt x="39934" y="75584"/>
                  </a:cubicBezTo>
                  <a:cubicBezTo>
                    <a:pt x="86591" y="10715"/>
                    <a:pt x="175739" y="-6509"/>
                    <a:pt x="243208" y="36304"/>
                  </a:cubicBezTo>
                  <a:cubicBezTo>
                    <a:pt x="248374" y="39491"/>
                    <a:pt x="253294" y="43072"/>
                    <a:pt x="257916" y="47006"/>
                  </a:cubicBezTo>
                  <a:cubicBezTo>
                    <a:pt x="269873" y="56930"/>
                    <a:pt x="289005" y="76899"/>
                    <a:pt x="293788" y="90411"/>
                  </a:cubicBezTo>
                  <a:lnTo>
                    <a:pt x="308196" y="90411"/>
                  </a:lnTo>
                  <a:cubicBezTo>
                    <a:pt x="305446" y="81084"/>
                    <a:pt x="289782" y="60518"/>
                    <a:pt x="284700" y="54539"/>
                  </a:cubicBezTo>
                  <a:cubicBezTo>
                    <a:pt x="224363" y="-13050"/>
                    <a:pt x="120652" y="-18933"/>
                    <a:pt x="53063" y="41410"/>
                  </a:cubicBezTo>
                  <a:cubicBezTo>
                    <a:pt x="48442" y="45535"/>
                    <a:pt x="44059" y="49917"/>
                    <a:pt x="39934" y="54539"/>
                  </a:cubicBezTo>
                  <a:cubicBezTo>
                    <a:pt x="34732" y="60757"/>
                    <a:pt x="18769" y="81742"/>
                    <a:pt x="16079" y="91427"/>
                  </a:cubicBezTo>
                  <a:close/>
                </a:path>
              </a:pathLst>
            </a:custGeom>
            <a:solidFill>
              <a:srgbClr val="F2B602"/>
            </a:solidFill>
            <a:ln w="5972" cap="flat">
              <a:noFill/>
              <a:prstDash val="solid"/>
              <a:miter/>
            </a:ln>
          </p:spPr>
          <p:txBody>
            <a:bodyPr rtlCol="0" anchor="ctr"/>
            <a:lstStyle/>
            <a:p>
              <a:endParaRPr lang="fr-FR"/>
            </a:p>
          </p:txBody>
        </p:sp>
        <p:sp>
          <p:nvSpPr>
            <p:cNvPr id="95" name="Graphique 2">
              <a:extLst>
                <a:ext uri="{FF2B5EF4-FFF2-40B4-BE49-F238E27FC236}">
                  <a16:creationId xmlns:a16="http://schemas.microsoft.com/office/drawing/2014/main" id="{1E1EBF98-F099-4394-BB76-EB1A510315C6}"/>
                </a:ext>
              </a:extLst>
            </p:cNvPr>
            <p:cNvSpPr/>
            <p:nvPr/>
          </p:nvSpPr>
          <p:spPr>
            <a:xfrm>
              <a:off x="4023010" y="5919759"/>
              <a:ext cx="329543" cy="28786"/>
            </a:xfrm>
            <a:custGeom>
              <a:avLst/>
              <a:gdLst>
                <a:gd name="connsiteX0" fmla="*/ -469 w 329543"/>
                <a:gd name="connsiteY0" fmla="*/ 1678 h 28786"/>
                <a:gd name="connsiteX1" fmla="*/ 12386 w 329543"/>
                <a:gd name="connsiteY1" fmla="*/ 20511 h 28786"/>
                <a:gd name="connsiteX2" fmla="*/ 74922 w 329543"/>
                <a:gd name="connsiteY2" fmla="*/ 22603 h 28786"/>
                <a:gd name="connsiteX3" fmla="*/ 102185 w 329543"/>
                <a:gd name="connsiteY3" fmla="*/ 27865 h 28786"/>
                <a:gd name="connsiteX4" fmla="*/ 47420 w 329543"/>
                <a:gd name="connsiteY4" fmla="*/ 901 h 28786"/>
                <a:gd name="connsiteX5" fmla="*/ 228634 w 329543"/>
                <a:gd name="connsiteY5" fmla="*/ 28522 h 28786"/>
                <a:gd name="connsiteX6" fmla="*/ 255538 w 329543"/>
                <a:gd name="connsiteY6" fmla="*/ 23022 h 28786"/>
                <a:gd name="connsiteX7" fmla="*/ 287524 w 329543"/>
                <a:gd name="connsiteY7" fmla="*/ 22663 h 28786"/>
                <a:gd name="connsiteX8" fmla="*/ 315922 w 329543"/>
                <a:gd name="connsiteY8" fmla="*/ 19195 h 28786"/>
                <a:gd name="connsiteX9" fmla="*/ 329075 w 329543"/>
                <a:gd name="connsiteY9" fmla="*/ 781 h 28786"/>
                <a:gd name="connsiteX10" fmla="*/ 265283 w 329543"/>
                <a:gd name="connsiteY10" fmla="*/ 781 h 28786"/>
                <a:gd name="connsiteX11" fmla="*/ 239694 w 329543"/>
                <a:gd name="connsiteY11" fmla="*/ 7238 h 28786"/>
                <a:gd name="connsiteX12" fmla="*/ 228634 w 329543"/>
                <a:gd name="connsiteY12" fmla="*/ 28522 h 287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29543" h="28786">
                  <a:moveTo>
                    <a:pt x="-469" y="1678"/>
                  </a:moveTo>
                  <a:cubicBezTo>
                    <a:pt x="231" y="9767"/>
                    <a:pt x="5103" y="16906"/>
                    <a:pt x="12386" y="20511"/>
                  </a:cubicBezTo>
                  <a:cubicBezTo>
                    <a:pt x="19500" y="23919"/>
                    <a:pt x="64041" y="22663"/>
                    <a:pt x="74922" y="22603"/>
                  </a:cubicBezTo>
                  <a:cubicBezTo>
                    <a:pt x="89869" y="22603"/>
                    <a:pt x="91184" y="25114"/>
                    <a:pt x="102185" y="27865"/>
                  </a:cubicBezTo>
                  <a:cubicBezTo>
                    <a:pt x="87776" y="-2686"/>
                    <a:pt x="91065" y="542"/>
                    <a:pt x="47420" y="901"/>
                  </a:cubicBezTo>
                  <a:close/>
                  <a:moveTo>
                    <a:pt x="228634" y="28522"/>
                  </a:moveTo>
                  <a:cubicBezTo>
                    <a:pt x="243461" y="23799"/>
                    <a:pt x="231264" y="23381"/>
                    <a:pt x="255538" y="23022"/>
                  </a:cubicBezTo>
                  <a:cubicBezTo>
                    <a:pt x="266180" y="23022"/>
                    <a:pt x="276881" y="22723"/>
                    <a:pt x="287524" y="22663"/>
                  </a:cubicBezTo>
                  <a:cubicBezTo>
                    <a:pt x="298165" y="22603"/>
                    <a:pt x="307851" y="23500"/>
                    <a:pt x="315922" y="19195"/>
                  </a:cubicBezTo>
                  <a:cubicBezTo>
                    <a:pt x="323031" y="15554"/>
                    <a:pt x="327939" y="8691"/>
                    <a:pt x="329075" y="781"/>
                  </a:cubicBezTo>
                  <a:cubicBezTo>
                    <a:pt x="319330" y="-1311"/>
                    <a:pt x="277838" y="303"/>
                    <a:pt x="265283" y="781"/>
                  </a:cubicBezTo>
                  <a:cubicBezTo>
                    <a:pt x="252728" y="1259"/>
                    <a:pt x="246091" y="-175"/>
                    <a:pt x="239694" y="7238"/>
                  </a:cubicBezTo>
                  <a:cubicBezTo>
                    <a:pt x="235025" y="13779"/>
                    <a:pt x="231300" y="20941"/>
                    <a:pt x="228634" y="28522"/>
                  </a:cubicBezTo>
                  <a:close/>
                </a:path>
              </a:pathLst>
            </a:custGeom>
            <a:solidFill>
              <a:srgbClr val="F2B602"/>
            </a:solidFill>
            <a:ln w="5972" cap="flat">
              <a:noFill/>
              <a:prstDash val="solid"/>
              <a:miter/>
            </a:ln>
          </p:spPr>
          <p:txBody>
            <a:bodyPr rtlCol="0" anchor="ctr"/>
            <a:lstStyle/>
            <a:p>
              <a:endParaRPr lang="fr-FR"/>
            </a:p>
          </p:txBody>
        </p:sp>
        <p:sp>
          <p:nvSpPr>
            <p:cNvPr id="96" name="Graphique 2">
              <a:extLst>
                <a:ext uri="{FF2B5EF4-FFF2-40B4-BE49-F238E27FC236}">
                  <a16:creationId xmlns:a16="http://schemas.microsoft.com/office/drawing/2014/main" id="{9019C842-E431-4669-BED1-68D189705948}"/>
                </a:ext>
              </a:extLst>
            </p:cNvPr>
            <p:cNvSpPr/>
            <p:nvPr/>
          </p:nvSpPr>
          <p:spPr>
            <a:xfrm>
              <a:off x="3977393" y="5747663"/>
              <a:ext cx="421674" cy="419642"/>
            </a:xfrm>
            <a:custGeom>
              <a:avLst/>
              <a:gdLst>
                <a:gd name="connsiteX0" fmla="*/ 191088 w 421674"/>
                <a:gd name="connsiteY0" fmla="*/ 12709 h 419642"/>
                <a:gd name="connsiteX1" fmla="*/ 197664 w 421674"/>
                <a:gd name="connsiteY1" fmla="*/ 35727 h 419642"/>
                <a:gd name="connsiteX2" fmla="*/ 209621 w 421674"/>
                <a:gd name="connsiteY2" fmla="*/ 29749 h 419642"/>
                <a:gd name="connsiteX3" fmla="*/ 222177 w 421674"/>
                <a:gd name="connsiteY3" fmla="*/ 35727 h 419642"/>
                <a:gd name="connsiteX4" fmla="*/ 220204 w 421674"/>
                <a:gd name="connsiteY4" fmla="*/ 21199 h 419642"/>
                <a:gd name="connsiteX5" fmla="*/ 229531 w 421674"/>
                <a:gd name="connsiteY5" fmla="*/ 13128 h 419642"/>
                <a:gd name="connsiteX6" fmla="*/ 216616 w 421674"/>
                <a:gd name="connsiteY6" fmla="*/ 11513 h 419642"/>
                <a:gd name="connsiteX7" fmla="*/ 213687 w 421674"/>
                <a:gd name="connsiteY7" fmla="*/ 5535 h 419642"/>
                <a:gd name="connsiteX8" fmla="*/ 212252 w 421674"/>
                <a:gd name="connsiteY8" fmla="*/ 2545 h 419642"/>
                <a:gd name="connsiteX9" fmla="*/ 211475 w 421674"/>
                <a:gd name="connsiteY9" fmla="*/ 1409 h 419642"/>
                <a:gd name="connsiteX10" fmla="*/ 209860 w 421674"/>
                <a:gd name="connsiteY10" fmla="*/ -264 h 419642"/>
                <a:gd name="connsiteX11" fmla="*/ 191088 w 421674"/>
                <a:gd name="connsiteY11" fmla="*/ 12709 h 419642"/>
                <a:gd name="connsiteX12" fmla="*/ -229 w 421674"/>
                <a:gd name="connsiteY12" fmla="*/ 210005 h 419642"/>
                <a:gd name="connsiteX13" fmla="*/ 11728 w 421674"/>
                <a:gd name="connsiteY13" fmla="*/ 222620 h 419642"/>
                <a:gd name="connsiteX14" fmla="*/ 12505 w 421674"/>
                <a:gd name="connsiteY14" fmla="*/ 229615 h 419642"/>
                <a:gd name="connsiteX15" fmla="*/ 22310 w 421674"/>
                <a:gd name="connsiteY15" fmla="*/ 221364 h 419642"/>
                <a:gd name="connsiteX16" fmla="*/ 35941 w 421674"/>
                <a:gd name="connsiteY16" fmla="*/ 223816 h 419642"/>
                <a:gd name="connsiteX17" fmla="*/ 30322 w 421674"/>
                <a:gd name="connsiteY17" fmla="*/ 211858 h 419642"/>
                <a:gd name="connsiteX18" fmla="*/ 36300 w 421674"/>
                <a:gd name="connsiteY18" fmla="*/ 199064 h 419642"/>
                <a:gd name="connsiteX19" fmla="*/ 22549 w 421674"/>
                <a:gd name="connsiteY19" fmla="*/ 200858 h 419642"/>
                <a:gd name="connsiteX20" fmla="*/ 14478 w 421674"/>
                <a:gd name="connsiteY20" fmla="*/ 191770 h 419642"/>
                <a:gd name="connsiteX21" fmla="*/ 11309 w 421674"/>
                <a:gd name="connsiteY21" fmla="*/ 204445 h 419642"/>
                <a:gd name="connsiteX22" fmla="*/ -469 w 421674"/>
                <a:gd name="connsiteY22" fmla="*/ 209885 h 419642"/>
                <a:gd name="connsiteX23" fmla="*/ 336848 w 421674"/>
                <a:gd name="connsiteY23" fmla="*/ 69925 h 419642"/>
                <a:gd name="connsiteX24" fmla="*/ 325368 w 421674"/>
                <a:gd name="connsiteY24" fmla="*/ 77637 h 419642"/>
                <a:gd name="connsiteX25" fmla="*/ 337983 w 421674"/>
                <a:gd name="connsiteY25" fmla="*/ 82480 h 419642"/>
                <a:gd name="connsiteX26" fmla="*/ 343005 w 421674"/>
                <a:gd name="connsiteY26" fmla="*/ 95155 h 419642"/>
                <a:gd name="connsiteX27" fmla="*/ 350957 w 421674"/>
                <a:gd name="connsiteY27" fmla="*/ 84692 h 419642"/>
                <a:gd name="connsiteX28" fmla="*/ 363512 w 421674"/>
                <a:gd name="connsiteY28" fmla="*/ 85170 h 419642"/>
                <a:gd name="connsiteX29" fmla="*/ 360224 w 421674"/>
                <a:gd name="connsiteY29" fmla="*/ 79790 h 419642"/>
                <a:gd name="connsiteX30" fmla="*/ 360224 w 421674"/>
                <a:gd name="connsiteY30" fmla="*/ 61854 h 419642"/>
                <a:gd name="connsiteX31" fmla="*/ 337087 w 421674"/>
                <a:gd name="connsiteY31" fmla="*/ 57190 h 419642"/>
                <a:gd name="connsiteX32" fmla="*/ 69303 w 421674"/>
                <a:gd name="connsiteY32" fmla="*/ 333883 h 419642"/>
                <a:gd name="connsiteX33" fmla="*/ 56269 w 421674"/>
                <a:gd name="connsiteY33" fmla="*/ 333106 h 419642"/>
                <a:gd name="connsiteX34" fmla="*/ 63204 w 421674"/>
                <a:gd name="connsiteY34" fmla="*/ 343807 h 419642"/>
                <a:gd name="connsiteX35" fmla="*/ 59557 w 421674"/>
                <a:gd name="connsiteY35" fmla="*/ 356602 h 419642"/>
                <a:gd name="connsiteX36" fmla="*/ 72770 w 421674"/>
                <a:gd name="connsiteY36" fmla="*/ 353911 h 419642"/>
                <a:gd name="connsiteX37" fmla="*/ 82874 w 421674"/>
                <a:gd name="connsiteY37" fmla="*/ 361265 h 419642"/>
                <a:gd name="connsiteX38" fmla="*/ 82874 w 421674"/>
                <a:gd name="connsiteY38" fmla="*/ 348829 h 419642"/>
                <a:gd name="connsiteX39" fmla="*/ 94353 w 421674"/>
                <a:gd name="connsiteY39" fmla="*/ 340639 h 419642"/>
                <a:gd name="connsiteX40" fmla="*/ 81738 w 421674"/>
                <a:gd name="connsiteY40" fmla="*/ 336095 h 419642"/>
                <a:gd name="connsiteX41" fmla="*/ 76776 w 421674"/>
                <a:gd name="connsiteY41" fmla="*/ 323121 h 419642"/>
                <a:gd name="connsiteX42" fmla="*/ 69303 w 421674"/>
                <a:gd name="connsiteY42" fmla="*/ 333883 h 419642"/>
                <a:gd name="connsiteX43" fmla="*/ 325010 w 421674"/>
                <a:gd name="connsiteY43" fmla="*/ 341416 h 419642"/>
                <a:gd name="connsiteX44" fmla="*/ 326983 w 421674"/>
                <a:gd name="connsiteY44" fmla="*/ 343449 h 419642"/>
                <a:gd name="connsiteX45" fmla="*/ 329434 w 421674"/>
                <a:gd name="connsiteY45" fmla="*/ 345481 h 419642"/>
                <a:gd name="connsiteX46" fmla="*/ 335412 w 421674"/>
                <a:gd name="connsiteY46" fmla="*/ 362819 h 419642"/>
                <a:gd name="connsiteX47" fmla="*/ 345038 w 421674"/>
                <a:gd name="connsiteY47" fmla="*/ 356004 h 419642"/>
                <a:gd name="connsiteX48" fmla="*/ 358789 w 421674"/>
                <a:gd name="connsiteY48" fmla="*/ 359172 h 419642"/>
                <a:gd name="connsiteX49" fmla="*/ 356158 w 421674"/>
                <a:gd name="connsiteY49" fmla="*/ 345900 h 419642"/>
                <a:gd name="connsiteX50" fmla="*/ 363452 w 421674"/>
                <a:gd name="connsiteY50" fmla="*/ 336334 h 419642"/>
                <a:gd name="connsiteX51" fmla="*/ 343663 w 421674"/>
                <a:gd name="connsiteY51" fmla="*/ 326110 h 419642"/>
                <a:gd name="connsiteX52" fmla="*/ 342109 w 421674"/>
                <a:gd name="connsiteY52" fmla="*/ 324616 h 419642"/>
                <a:gd name="connsiteX53" fmla="*/ 325010 w 421674"/>
                <a:gd name="connsiteY53" fmla="*/ 341416 h 419642"/>
                <a:gd name="connsiteX54" fmla="*/ 399025 w 421674"/>
                <a:gd name="connsiteY54" fmla="*/ 199901 h 419642"/>
                <a:gd name="connsiteX55" fmla="*/ 385275 w 421674"/>
                <a:gd name="connsiteY55" fmla="*/ 197689 h 419642"/>
                <a:gd name="connsiteX56" fmla="*/ 385275 w 421674"/>
                <a:gd name="connsiteY56" fmla="*/ 222201 h 419642"/>
                <a:gd name="connsiteX57" fmla="*/ 399085 w 421674"/>
                <a:gd name="connsiteY57" fmla="*/ 220467 h 419642"/>
                <a:gd name="connsiteX58" fmla="*/ 407097 w 421674"/>
                <a:gd name="connsiteY58" fmla="*/ 229495 h 419642"/>
                <a:gd name="connsiteX59" fmla="*/ 408771 w 421674"/>
                <a:gd name="connsiteY59" fmla="*/ 223517 h 419642"/>
                <a:gd name="connsiteX60" fmla="*/ 421206 w 421674"/>
                <a:gd name="connsiteY60" fmla="*/ 211141 h 419642"/>
                <a:gd name="connsiteX61" fmla="*/ 415825 w 421674"/>
                <a:gd name="connsiteY61" fmla="*/ 207793 h 419642"/>
                <a:gd name="connsiteX62" fmla="*/ 408771 w 421674"/>
                <a:gd name="connsiteY62" fmla="*/ 191471 h 419642"/>
                <a:gd name="connsiteX63" fmla="*/ 399025 w 421674"/>
                <a:gd name="connsiteY63" fmla="*/ 199901 h 419642"/>
                <a:gd name="connsiteX64" fmla="*/ 62367 w 421674"/>
                <a:gd name="connsiteY64" fmla="*/ 60060 h 419642"/>
                <a:gd name="connsiteX65" fmla="*/ 61231 w 421674"/>
                <a:gd name="connsiteY65" fmla="*/ 77996 h 419642"/>
                <a:gd name="connsiteX66" fmla="*/ 57405 w 421674"/>
                <a:gd name="connsiteY66" fmla="*/ 83377 h 419642"/>
                <a:gd name="connsiteX67" fmla="*/ 69721 w 421674"/>
                <a:gd name="connsiteY67" fmla="*/ 83377 h 419642"/>
                <a:gd name="connsiteX68" fmla="*/ 78868 w 421674"/>
                <a:gd name="connsiteY68" fmla="*/ 94916 h 419642"/>
                <a:gd name="connsiteX69" fmla="*/ 95967 w 421674"/>
                <a:gd name="connsiteY69" fmla="*/ 78175 h 419642"/>
                <a:gd name="connsiteX70" fmla="*/ 86521 w 421674"/>
                <a:gd name="connsiteY70" fmla="*/ 70762 h 419642"/>
                <a:gd name="connsiteX71" fmla="*/ 85624 w 421674"/>
                <a:gd name="connsiteY71" fmla="*/ 56772 h 419642"/>
                <a:gd name="connsiteX72" fmla="*/ 76058 w 421674"/>
                <a:gd name="connsiteY72" fmla="*/ 63349 h 419642"/>
                <a:gd name="connsiteX73" fmla="*/ 62367 w 421674"/>
                <a:gd name="connsiteY73" fmla="*/ 60060 h 419642"/>
                <a:gd name="connsiteX74" fmla="*/ 198860 w 421674"/>
                <a:gd name="connsiteY74" fmla="*/ 396898 h 419642"/>
                <a:gd name="connsiteX75" fmla="*/ 189593 w 421674"/>
                <a:gd name="connsiteY75" fmla="*/ 406105 h 419642"/>
                <a:gd name="connsiteX76" fmla="*/ 202806 w 421674"/>
                <a:gd name="connsiteY76" fmla="*/ 408975 h 419642"/>
                <a:gd name="connsiteX77" fmla="*/ 208784 w 421674"/>
                <a:gd name="connsiteY77" fmla="*/ 419378 h 419642"/>
                <a:gd name="connsiteX78" fmla="*/ 214763 w 421674"/>
                <a:gd name="connsiteY78" fmla="*/ 408496 h 419642"/>
                <a:gd name="connsiteX79" fmla="*/ 228155 w 421674"/>
                <a:gd name="connsiteY79" fmla="*/ 407181 h 419642"/>
                <a:gd name="connsiteX80" fmla="*/ 220024 w 421674"/>
                <a:gd name="connsiteY80" fmla="*/ 398094 h 419642"/>
                <a:gd name="connsiteX81" fmla="*/ 221639 w 421674"/>
                <a:gd name="connsiteY81" fmla="*/ 383804 h 419642"/>
                <a:gd name="connsiteX82" fmla="*/ 209681 w 421674"/>
                <a:gd name="connsiteY82" fmla="*/ 389783 h 419642"/>
                <a:gd name="connsiteX83" fmla="*/ 197246 w 421674"/>
                <a:gd name="connsiteY83" fmla="*/ 383804 h 4196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Lst>
              <a:rect l="l" t="t" r="r" b="b"/>
              <a:pathLst>
                <a:path w="421674" h="419642">
                  <a:moveTo>
                    <a:pt x="191088" y="12709"/>
                  </a:moveTo>
                  <a:cubicBezTo>
                    <a:pt x="201012" y="25982"/>
                    <a:pt x="200175" y="13128"/>
                    <a:pt x="197664" y="35727"/>
                  </a:cubicBezTo>
                  <a:cubicBezTo>
                    <a:pt x="201012" y="34531"/>
                    <a:pt x="207768" y="30167"/>
                    <a:pt x="209621" y="29749"/>
                  </a:cubicBezTo>
                  <a:cubicBezTo>
                    <a:pt x="211475" y="29330"/>
                    <a:pt x="218231" y="34292"/>
                    <a:pt x="222177" y="35727"/>
                  </a:cubicBezTo>
                  <a:lnTo>
                    <a:pt x="220204" y="21199"/>
                  </a:lnTo>
                  <a:cubicBezTo>
                    <a:pt x="223982" y="19393"/>
                    <a:pt x="227205" y="16607"/>
                    <a:pt x="229531" y="13128"/>
                  </a:cubicBezTo>
                  <a:lnTo>
                    <a:pt x="216616" y="11513"/>
                  </a:lnTo>
                  <a:cubicBezTo>
                    <a:pt x="215780" y="9780"/>
                    <a:pt x="214644" y="7747"/>
                    <a:pt x="213687" y="5535"/>
                  </a:cubicBezTo>
                  <a:cubicBezTo>
                    <a:pt x="213268" y="4513"/>
                    <a:pt x="212790" y="3514"/>
                    <a:pt x="212252" y="2545"/>
                  </a:cubicBezTo>
                  <a:lnTo>
                    <a:pt x="211475" y="1409"/>
                  </a:lnTo>
                  <a:cubicBezTo>
                    <a:pt x="210399" y="34"/>
                    <a:pt x="211176" y="812"/>
                    <a:pt x="209860" y="-264"/>
                  </a:cubicBezTo>
                  <a:cubicBezTo>
                    <a:pt x="204360" y="14144"/>
                    <a:pt x="205317" y="9361"/>
                    <a:pt x="191088" y="12709"/>
                  </a:cubicBezTo>
                  <a:close/>
                  <a:moveTo>
                    <a:pt x="-229" y="210005"/>
                  </a:moveTo>
                  <a:cubicBezTo>
                    <a:pt x="6227" y="217538"/>
                    <a:pt x="10293" y="210005"/>
                    <a:pt x="11728" y="222620"/>
                  </a:cubicBezTo>
                  <a:cubicBezTo>
                    <a:pt x="11829" y="224964"/>
                    <a:pt x="12087" y="227301"/>
                    <a:pt x="12505" y="229615"/>
                  </a:cubicBezTo>
                  <a:cubicBezTo>
                    <a:pt x="16451" y="228598"/>
                    <a:pt x="17288" y="225190"/>
                    <a:pt x="22310" y="221364"/>
                  </a:cubicBezTo>
                  <a:lnTo>
                    <a:pt x="35941" y="223816"/>
                  </a:lnTo>
                  <a:cubicBezTo>
                    <a:pt x="34806" y="220288"/>
                    <a:pt x="30561" y="214070"/>
                    <a:pt x="30322" y="211858"/>
                  </a:cubicBezTo>
                  <a:cubicBezTo>
                    <a:pt x="30083" y="209646"/>
                    <a:pt x="34746" y="202711"/>
                    <a:pt x="36300" y="199064"/>
                  </a:cubicBezTo>
                  <a:lnTo>
                    <a:pt x="22549" y="200858"/>
                  </a:lnTo>
                  <a:cubicBezTo>
                    <a:pt x="18424" y="196792"/>
                    <a:pt x="18543" y="194879"/>
                    <a:pt x="14478" y="191770"/>
                  </a:cubicBezTo>
                  <a:cubicBezTo>
                    <a:pt x="12505" y="194699"/>
                    <a:pt x="13342" y="201874"/>
                    <a:pt x="11309" y="204445"/>
                  </a:cubicBezTo>
                  <a:cubicBezTo>
                    <a:pt x="7561" y="206627"/>
                    <a:pt x="3621" y="208444"/>
                    <a:pt x="-469" y="209885"/>
                  </a:cubicBezTo>
                  <a:close/>
                  <a:moveTo>
                    <a:pt x="336848" y="69925"/>
                  </a:moveTo>
                  <a:cubicBezTo>
                    <a:pt x="333081" y="72137"/>
                    <a:pt x="329195" y="75126"/>
                    <a:pt x="325368" y="77637"/>
                  </a:cubicBezTo>
                  <a:cubicBezTo>
                    <a:pt x="328477" y="80328"/>
                    <a:pt x="334874" y="79730"/>
                    <a:pt x="337983" y="82480"/>
                  </a:cubicBezTo>
                  <a:cubicBezTo>
                    <a:pt x="341092" y="85230"/>
                    <a:pt x="340196" y="91926"/>
                    <a:pt x="343005" y="95155"/>
                  </a:cubicBezTo>
                  <a:cubicBezTo>
                    <a:pt x="345385" y="91472"/>
                    <a:pt x="348045" y="87974"/>
                    <a:pt x="350957" y="84692"/>
                  </a:cubicBezTo>
                  <a:lnTo>
                    <a:pt x="363512" y="85170"/>
                  </a:lnTo>
                  <a:cubicBezTo>
                    <a:pt x="362699" y="83216"/>
                    <a:pt x="361593" y="81404"/>
                    <a:pt x="360224" y="79790"/>
                  </a:cubicBezTo>
                  <a:cubicBezTo>
                    <a:pt x="353049" y="70403"/>
                    <a:pt x="357832" y="73034"/>
                    <a:pt x="360224" y="61854"/>
                  </a:cubicBezTo>
                  <a:cubicBezTo>
                    <a:pt x="341212" y="66039"/>
                    <a:pt x="354245" y="67833"/>
                    <a:pt x="337087" y="57190"/>
                  </a:cubicBezTo>
                  <a:close/>
                  <a:moveTo>
                    <a:pt x="69303" y="333883"/>
                  </a:moveTo>
                  <a:lnTo>
                    <a:pt x="56269" y="333106"/>
                  </a:lnTo>
                  <a:cubicBezTo>
                    <a:pt x="57763" y="336095"/>
                    <a:pt x="62905" y="342313"/>
                    <a:pt x="63204" y="343807"/>
                  </a:cubicBezTo>
                  <a:cubicBezTo>
                    <a:pt x="62415" y="348184"/>
                    <a:pt x="61195" y="352470"/>
                    <a:pt x="59557" y="356602"/>
                  </a:cubicBezTo>
                  <a:cubicBezTo>
                    <a:pt x="63324" y="355884"/>
                    <a:pt x="69661" y="352715"/>
                    <a:pt x="72770" y="353911"/>
                  </a:cubicBezTo>
                  <a:cubicBezTo>
                    <a:pt x="75879" y="355107"/>
                    <a:pt x="78749" y="359890"/>
                    <a:pt x="82874" y="361265"/>
                  </a:cubicBezTo>
                  <a:lnTo>
                    <a:pt x="82874" y="348829"/>
                  </a:lnTo>
                  <a:lnTo>
                    <a:pt x="94353" y="340639"/>
                  </a:lnTo>
                  <a:cubicBezTo>
                    <a:pt x="91184" y="338666"/>
                    <a:pt x="83532" y="337709"/>
                    <a:pt x="81738" y="336095"/>
                  </a:cubicBezTo>
                  <a:cubicBezTo>
                    <a:pt x="79944" y="334481"/>
                    <a:pt x="79287" y="326350"/>
                    <a:pt x="76776" y="323121"/>
                  </a:cubicBezTo>
                  <a:cubicBezTo>
                    <a:pt x="74067" y="326553"/>
                    <a:pt x="71568" y="330146"/>
                    <a:pt x="69303" y="333883"/>
                  </a:cubicBezTo>
                  <a:close/>
                  <a:moveTo>
                    <a:pt x="325010" y="341416"/>
                  </a:moveTo>
                  <a:lnTo>
                    <a:pt x="326983" y="343449"/>
                  </a:lnTo>
                  <a:cubicBezTo>
                    <a:pt x="327748" y="344184"/>
                    <a:pt x="328567" y="344865"/>
                    <a:pt x="329434" y="345481"/>
                  </a:cubicBezTo>
                  <a:cubicBezTo>
                    <a:pt x="339000" y="352476"/>
                    <a:pt x="334635" y="348949"/>
                    <a:pt x="335412" y="362819"/>
                  </a:cubicBezTo>
                  <a:cubicBezTo>
                    <a:pt x="338820" y="361325"/>
                    <a:pt x="342049" y="357439"/>
                    <a:pt x="345038" y="356004"/>
                  </a:cubicBezTo>
                  <a:cubicBezTo>
                    <a:pt x="348028" y="354569"/>
                    <a:pt x="354783" y="358395"/>
                    <a:pt x="358789" y="359172"/>
                  </a:cubicBezTo>
                  <a:cubicBezTo>
                    <a:pt x="357952" y="355346"/>
                    <a:pt x="355082" y="348770"/>
                    <a:pt x="356158" y="345900"/>
                  </a:cubicBezTo>
                  <a:cubicBezTo>
                    <a:pt x="357235" y="343030"/>
                    <a:pt x="361838" y="339921"/>
                    <a:pt x="363452" y="336334"/>
                  </a:cubicBezTo>
                  <a:cubicBezTo>
                    <a:pt x="344201" y="335975"/>
                    <a:pt x="353887" y="337171"/>
                    <a:pt x="343663" y="326110"/>
                  </a:cubicBezTo>
                  <a:cubicBezTo>
                    <a:pt x="343209" y="325555"/>
                    <a:pt x="342682" y="325052"/>
                    <a:pt x="342109" y="324616"/>
                  </a:cubicBezTo>
                  <a:cubicBezTo>
                    <a:pt x="338103" y="340160"/>
                    <a:pt x="339717" y="337470"/>
                    <a:pt x="325010" y="341416"/>
                  </a:cubicBezTo>
                  <a:close/>
                  <a:moveTo>
                    <a:pt x="399025" y="199901"/>
                  </a:moveTo>
                  <a:lnTo>
                    <a:pt x="385275" y="197689"/>
                  </a:lnTo>
                  <a:cubicBezTo>
                    <a:pt x="392987" y="213353"/>
                    <a:pt x="392628" y="207374"/>
                    <a:pt x="385275" y="222201"/>
                  </a:cubicBezTo>
                  <a:lnTo>
                    <a:pt x="399085" y="220467"/>
                  </a:lnTo>
                  <a:cubicBezTo>
                    <a:pt x="403091" y="224414"/>
                    <a:pt x="403091" y="225908"/>
                    <a:pt x="407097" y="229495"/>
                  </a:cubicBezTo>
                  <a:lnTo>
                    <a:pt x="408771" y="223517"/>
                  </a:lnTo>
                  <a:cubicBezTo>
                    <a:pt x="410086" y="212994"/>
                    <a:pt x="411880" y="217538"/>
                    <a:pt x="421206" y="211141"/>
                  </a:cubicBezTo>
                  <a:lnTo>
                    <a:pt x="415825" y="207793"/>
                  </a:lnTo>
                  <a:cubicBezTo>
                    <a:pt x="409069" y="204445"/>
                    <a:pt x="410744" y="206298"/>
                    <a:pt x="408771" y="191471"/>
                  </a:cubicBezTo>
                  <a:cubicBezTo>
                    <a:pt x="405781" y="193384"/>
                    <a:pt x="402493" y="196971"/>
                    <a:pt x="399025" y="199901"/>
                  </a:cubicBezTo>
                  <a:close/>
                  <a:moveTo>
                    <a:pt x="62367" y="60060"/>
                  </a:moveTo>
                  <a:cubicBezTo>
                    <a:pt x="64819" y="73811"/>
                    <a:pt x="67927" y="69028"/>
                    <a:pt x="61231" y="77996"/>
                  </a:cubicBezTo>
                  <a:cubicBezTo>
                    <a:pt x="59761" y="79640"/>
                    <a:pt x="58475" y="81446"/>
                    <a:pt x="57405" y="83377"/>
                  </a:cubicBezTo>
                  <a:lnTo>
                    <a:pt x="69721" y="83377"/>
                  </a:lnTo>
                  <a:cubicBezTo>
                    <a:pt x="72441" y="87472"/>
                    <a:pt x="75496" y="91334"/>
                    <a:pt x="78868" y="94916"/>
                  </a:cubicBezTo>
                  <a:cubicBezTo>
                    <a:pt x="80961" y="82958"/>
                    <a:pt x="81738" y="80089"/>
                    <a:pt x="95967" y="78175"/>
                  </a:cubicBezTo>
                  <a:cubicBezTo>
                    <a:pt x="93097" y="75066"/>
                    <a:pt x="88912" y="73393"/>
                    <a:pt x="86521" y="70762"/>
                  </a:cubicBezTo>
                  <a:cubicBezTo>
                    <a:pt x="84129" y="68131"/>
                    <a:pt x="86043" y="62033"/>
                    <a:pt x="85624" y="56772"/>
                  </a:cubicBezTo>
                  <a:cubicBezTo>
                    <a:pt x="82575" y="58446"/>
                    <a:pt x="78569" y="62272"/>
                    <a:pt x="76058" y="63349"/>
                  </a:cubicBezTo>
                  <a:cubicBezTo>
                    <a:pt x="73547" y="64425"/>
                    <a:pt x="66313" y="60957"/>
                    <a:pt x="62367" y="60060"/>
                  </a:cubicBezTo>
                  <a:close/>
                  <a:moveTo>
                    <a:pt x="198860" y="396898"/>
                  </a:moveTo>
                  <a:cubicBezTo>
                    <a:pt x="195452" y="400246"/>
                    <a:pt x="190012" y="404371"/>
                    <a:pt x="189593" y="406105"/>
                  </a:cubicBezTo>
                  <a:cubicBezTo>
                    <a:pt x="193479" y="406523"/>
                    <a:pt x="200414" y="406583"/>
                    <a:pt x="202806" y="408975"/>
                  </a:cubicBezTo>
                  <a:cubicBezTo>
                    <a:pt x="204002" y="410111"/>
                    <a:pt x="205915" y="416089"/>
                    <a:pt x="208784" y="419378"/>
                  </a:cubicBezTo>
                  <a:lnTo>
                    <a:pt x="214763" y="408496"/>
                  </a:lnTo>
                  <a:lnTo>
                    <a:pt x="228155" y="407181"/>
                  </a:lnTo>
                  <a:cubicBezTo>
                    <a:pt x="226302" y="404072"/>
                    <a:pt x="221041" y="401202"/>
                    <a:pt x="220024" y="398094"/>
                  </a:cubicBezTo>
                  <a:cubicBezTo>
                    <a:pt x="220054" y="393287"/>
                    <a:pt x="220592" y="388498"/>
                    <a:pt x="221639" y="383804"/>
                  </a:cubicBezTo>
                  <a:cubicBezTo>
                    <a:pt x="217800" y="386076"/>
                    <a:pt x="213807" y="388079"/>
                    <a:pt x="209681" y="389783"/>
                  </a:cubicBezTo>
                  <a:cubicBezTo>
                    <a:pt x="205389" y="388109"/>
                    <a:pt x="201233" y="386112"/>
                    <a:pt x="197246" y="383804"/>
                  </a:cubicBezTo>
                  <a:close/>
                </a:path>
              </a:pathLst>
            </a:custGeom>
            <a:solidFill>
              <a:srgbClr val="FFFFFF"/>
            </a:solidFill>
            <a:ln w="5972" cap="flat">
              <a:noFill/>
              <a:prstDash val="solid"/>
              <a:miter/>
            </a:ln>
          </p:spPr>
          <p:txBody>
            <a:bodyPr rtlCol="0" anchor="ctr"/>
            <a:lstStyle/>
            <a:p>
              <a:endParaRPr lang="fr-FR"/>
            </a:p>
          </p:txBody>
        </p:sp>
        <p:sp>
          <p:nvSpPr>
            <p:cNvPr id="97" name="Graphique 2">
              <a:extLst>
                <a:ext uri="{FF2B5EF4-FFF2-40B4-BE49-F238E27FC236}">
                  <a16:creationId xmlns:a16="http://schemas.microsoft.com/office/drawing/2014/main" id="{704483D1-869E-4AAD-AF40-D742C91EA41C}"/>
                </a:ext>
              </a:extLst>
            </p:cNvPr>
            <p:cNvSpPr/>
            <p:nvPr/>
          </p:nvSpPr>
          <p:spPr>
            <a:xfrm>
              <a:off x="4023727" y="6116307"/>
              <a:ext cx="355730" cy="61400"/>
            </a:xfrm>
            <a:custGeom>
              <a:avLst/>
              <a:gdLst>
                <a:gd name="connsiteX0" fmla="*/ 1265 w 355730"/>
                <a:gd name="connsiteY0" fmla="*/ 22873 h 61400"/>
                <a:gd name="connsiteX1" fmla="*/ -469 w 355730"/>
                <a:gd name="connsiteY1" fmla="*/ 24667 h 61400"/>
                <a:gd name="connsiteX2" fmla="*/ 1265 w 355730"/>
                <a:gd name="connsiteY2" fmla="*/ 22873 h 61400"/>
                <a:gd name="connsiteX3" fmla="*/ 353528 w 355730"/>
                <a:gd name="connsiteY3" fmla="*/ -264 h 61400"/>
                <a:gd name="connsiteX4" fmla="*/ 355262 w 355730"/>
                <a:gd name="connsiteY4" fmla="*/ 812 h 61400"/>
                <a:gd name="connsiteX5" fmla="*/ 4852 w 355730"/>
                <a:gd name="connsiteY5" fmla="*/ 25563 h 61400"/>
                <a:gd name="connsiteX6" fmla="*/ 3836 w 355730"/>
                <a:gd name="connsiteY6" fmla="*/ 27297 h 61400"/>
                <a:gd name="connsiteX7" fmla="*/ 318852 w 355730"/>
                <a:gd name="connsiteY7" fmla="*/ 33575 h 61400"/>
                <a:gd name="connsiteX8" fmla="*/ 319330 w 355730"/>
                <a:gd name="connsiteY8" fmla="*/ 35488 h 61400"/>
                <a:gd name="connsiteX9" fmla="*/ 53758 w 355730"/>
                <a:gd name="connsiteY9" fmla="*/ 59343 h 61400"/>
                <a:gd name="connsiteX10" fmla="*/ 52742 w 355730"/>
                <a:gd name="connsiteY10" fmla="*/ 61136 h 61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55730" h="61400">
                  <a:moveTo>
                    <a:pt x="1265" y="22873"/>
                  </a:moveTo>
                  <a:cubicBezTo>
                    <a:pt x="-887" y="23471"/>
                    <a:pt x="70" y="22514"/>
                    <a:pt x="-469" y="24667"/>
                  </a:cubicBezTo>
                  <a:cubicBezTo>
                    <a:pt x="1803" y="24129"/>
                    <a:pt x="488" y="25025"/>
                    <a:pt x="1265" y="22873"/>
                  </a:cubicBezTo>
                  <a:close/>
                  <a:moveTo>
                    <a:pt x="353528" y="-264"/>
                  </a:moveTo>
                  <a:lnTo>
                    <a:pt x="355262" y="812"/>
                  </a:lnTo>
                  <a:close/>
                  <a:moveTo>
                    <a:pt x="4852" y="25563"/>
                  </a:moveTo>
                  <a:lnTo>
                    <a:pt x="3836" y="27297"/>
                  </a:lnTo>
                  <a:close/>
                  <a:moveTo>
                    <a:pt x="318852" y="33575"/>
                  </a:moveTo>
                  <a:lnTo>
                    <a:pt x="319330" y="35488"/>
                  </a:lnTo>
                  <a:close/>
                  <a:moveTo>
                    <a:pt x="53758" y="59343"/>
                  </a:moveTo>
                  <a:lnTo>
                    <a:pt x="52742" y="61136"/>
                  </a:lnTo>
                  <a:close/>
                </a:path>
              </a:pathLst>
            </a:custGeom>
            <a:solidFill>
              <a:srgbClr val="161617"/>
            </a:solidFill>
            <a:ln w="5972" cap="flat">
              <a:noFill/>
              <a:prstDash val="solid"/>
              <a:miter/>
            </a:ln>
          </p:spPr>
          <p:txBody>
            <a:bodyPr rtlCol="0" anchor="ctr"/>
            <a:lstStyle/>
            <a:p>
              <a:endParaRPr lang="fr-FR"/>
            </a:p>
          </p:txBody>
        </p:sp>
        <p:sp>
          <p:nvSpPr>
            <p:cNvPr id="98" name="Graphique 2">
              <a:extLst>
                <a:ext uri="{FF2B5EF4-FFF2-40B4-BE49-F238E27FC236}">
                  <a16:creationId xmlns:a16="http://schemas.microsoft.com/office/drawing/2014/main" id="{4B959DE1-3D62-4F5A-B538-2EDE158905D7}"/>
                </a:ext>
              </a:extLst>
            </p:cNvPr>
            <p:cNvSpPr/>
            <p:nvPr/>
          </p:nvSpPr>
          <p:spPr>
            <a:xfrm>
              <a:off x="3438683" y="5047400"/>
              <a:ext cx="1440604" cy="2002566"/>
            </a:xfrm>
            <a:custGeom>
              <a:avLst/>
              <a:gdLst>
                <a:gd name="connsiteX0" fmla="*/ 1002451 w 1413837"/>
                <a:gd name="connsiteY0" fmla="*/ 19361 h 2002566"/>
                <a:gd name="connsiteX1" fmla="*/ 333320 w 1413837"/>
                <a:gd name="connsiteY1" fmla="*/ 32693 h 2002566"/>
                <a:gd name="connsiteX2" fmla="*/ 402015 w 1413837"/>
                <a:gd name="connsiteY2" fmla="*/ 119324 h 2002566"/>
                <a:gd name="connsiteX3" fmla="*/ 152824 w 1413837"/>
                <a:gd name="connsiteY3" fmla="*/ 322598 h 2002566"/>
                <a:gd name="connsiteX4" fmla="*/ -469 w 1413837"/>
                <a:gd name="connsiteY4" fmla="*/ 780324 h 2002566"/>
                <a:gd name="connsiteX5" fmla="*/ 57823 w 1413837"/>
                <a:gd name="connsiteY5" fmla="*/ 1163795 h 2002566"/>
                <a:gd name="connsiteX6" fmla="*/ 89510 w 1413837"/>
                <a:gd name="connsiteY6" fmla="*/ 1652133 h 2002566"/>
                <a:gd name="connsiteX7" fmla="*/ 35702 w 1413837"/>
                <a:gd name="connsiteY7" fmla="*/ 1705462 h 2002566"/>
                <a:gd name="connsiteX8" fmla="*/ 135127 w 1413837"/>
                <a:gd name="connsiteY8" fmla="*/ 1801120 h 2002566"/>
                <a:gd name="connsiteX9" fmla="*/ 463953 w 1413837"/>
                <a:gd name="connsiteY9" fmla="*/ 2002302 h 2002566"/>
                <a:gd name="connsiteX10" fmla="*/ 428082 w 1413837"/>
                <a:gd name="connsiteY10" fmla="*/ 1920096 h 2002566"/>
                <a:gd name="connsiteX11" fmla="*/ 464492 w 1413837"/>
                <a:gd name="connsiteY11" fmla="*/ 165479 h 2002566"/>
                <a:gd name="connsiteX12" fmla="*/ 537611 w 1413837"/>
                <a:gd name="connsiteY12" fmla="*/ 149277 h 2002566"/>
                <a:gd name="connsiteX13" fmla="*/ 827934 w 1413837"/>
                <a:gd name="connsiteY13" fmla="*/ 165180 h 2002566"/>
                <a:gd name="connsiteX14" fmla="*/ 827934 w 1413837"/>
                <a:gd name="connsiteY14" fmla="*/ 165180 h 2002566"/>
                <a:gd name="connsiteX15" fmla="*/ 974591 w 1413837"/>
                <a:gd name="connsiteY15" fmla="*/ 651663 h 2002566"/>
                <a:gd name="connsiteX16" fmla="*/ 1081190 w 1413837"/>
                <a:gd name="connsiteY16" fmla="*/ 1909035 h 2002566"/>
                <a:gd name="connsiteX17" fmla="*/ 1383292 w 1413837"/>
                <a:gd name="connsiteY17" fmla="*/ 1691292 h 2002566"/>
                <a:gd name="connsiteX18" fmla="*/ 1325538 w 1413837"/>
                <a:gd name="connsiteY18" fmla="*/ 1367010 h 2002566"/>
                <a:gd name="connsiteX19" fmla="*/ 1410375 w 1413837"/>
                <a:gd name="connsiteY19" fmla="*/ 734049 h 2002566"/>
                <a:gd name="connsiteX20" fmla="*/ 1152695 w 1413837"/>
                <a:gd name="connsiteY20" fmla="*/ 164821 h 2002566"/>
                <a:gd name="connsiteX21" fmla="*/ 945295 w 1413837"/>
                <a:gd name="connsiteY21" fmla="*/ 109280 h 2002566"/>
                <a:gd name="connsiteX0" fmla="*/ 1002996 w 1413914"/>
                <a:gd name="connsiteY0" fmla="*/ 19625 h 2002566"/>
                <a:gd name="connsiteX1" fmla="*/ 333865 w 1413914"/>
                <a:gd name="connsiteY1" fmla="*/ 32957 h 2002566"/>
                <a:gd name="connsiteX2" fmla="*/ 402560 w 1413914"/>
                <a:gd name="connsiteY2" fmla="*/ 119588 h 2002566"/>
                <a:gd name="connsiteX3" fmla="*/ 153369 w 1413914"/>
                <a:gd name="connsiteY3" fmla="*/ 322862 h 2002566"/>
                <a:gd name="connsiteX4" fmla="*/ 66057 w 1413914"/>
                <a:gd name="connsiteY4" fmla="*/ 626033 h 2002566"/>
                <a:gd name="connsiteX5" fmla="*/ 76 w 1413914"/>
                <a:gd name="connsiteY5" fmla="*/ 780588 h 2002566"/>
                <a:gd name="connsiteX6" fmla="*/ 58368 w 1413914"/>
                <a:gd name="connsiteY6" fmla="*/ 1164059 h 2002566"/>
                <a:gd name="connsiteX7" fmla="*/ 90055 w 1413914"/>
                <a:gd name="connsiteY7" fmla="*/ 1652397 h 2002566"/>
                <a:gd name="connsiteX8" fmla="*/ 36247 w 1413914"/>
                <a:gd name="connsiteY8" fmla="*/ 1705726 h 2002566"/>
                <a:gd name="connsiteX9" fmla="*/ 135672 w 1413914"/>
                <a:gd name="connsiteY9" fmla="*/ 1801384 h 2002566"/>
                <a:gd name="connsiteX10" fmla="*/ 464498 w 1413914"/>
                <a:gd name="connsiteY10" fmla="*/ 2002566 h 2002566"/>
                <a:gd name="connsiteX11" fmla="*/ 428627 w 1413914"/>
                <a:gd name="connsiteY11" fmla="*/ 1920360 h 2002566"/>
                <a:gd name="connsiteX12" fmla="*/ 465037 w 1413914"/>
                <a:gd name="connsiteY12" fmla="*/ 165743 h 2002566"/>
                <a:gd name="connsiteX13" fmla="*/ 538156 w 1413914"/>
                <a:gd name="connsiteY13" fmla="*/ 149541 h 2002566"/>
                <a:gd name="connsiteX14" fmla="*/ 828479 w 1413914"/>
                <a:gd name="connsiteY14" fmla="*/ 165444 h 2002566"/>
                <a:gd name="connsiteX15" fmla="*/ 828479 w 1413914"/>
                <a:gd name="connsiteY15" fmla="*/ 165444 h 2002566"/>
                <a:gd name="connsiteX16" fmla="*/ 975136 w 1413914"/>
                <a:gd name="connsiteY16" fmla="*/ 651927 h 2002566"/>
                <a:gd name="connsiteX17" fmla="*/ 1081735 w 1413914"/>
                <a:gd name="connsiteY17" fmla="*/ 1909299 h 2002566"/>
                <a:gd name="connsiteX18" fmla="*/ 1383837 w 1413914"/>
                <a:gd name="connsiteY18" fmla="*/ 1691556 h 2002566"/>
                <a:gd name="connsiteX19" fmla="*/ 1326083 w 1413914"/>
                <a:gd name="connsiteY19" fmla="*/ 1367274 h 2002566"/>
                <a:gd name="connsiteX20" fmla="*/ 1410920 w 1413914"/>
                <a:gd name="connsiteY20" fmla="*/ 734313 h 2002566"/>
                <a:gd name="connsiteX21" fmla="*/ 1153240 w 1413914"/>
                <a:gd name="connsiteY21" fmla="*/ 165085 h 2002566"/>
                <a:gd name="connsiteX22" fmla="*/ 945840 w 1413914"/>
                <a:gd name="connsiteY22" fmla="*/ 109544 h 2002566"/>
                <a:gd name="connsiteX23" fmla="*/ 1002996 w 1413914"/>
                <a:gd name="connsiteY23" fmla="*/ 19625 h 2002566"/>
                <a:gd name="connsiteX0" fmla="*/ 1029686 w 1440604"/>
                <a:gd name="connsiteY0" fmla="*/ 19625 h 2002566"/>
                <a:gd name="connsiteX1" fmla="*/ 360555 w 1440604"/>
                <a:gd name="connsiteY1" fmla="*/ 32957 h 2002566"/>
                <a:gd name="connsiteX2" fmla="*/ 429250 w 1440604"/>
                <a:gd name="connsiteY2" fmla="*/ 119588 h 2002566"/>
                <a:gd name="connsiteX3" fmla="*/ 180059 w 1440604"/>
                <a:gd name="connsiteY3" fmla="*/ 322862 h 2002566"/>
                <a:gd name="connsiteX4" fmla="*/ 10045 w 1440604"/>
                <a:gd name="connsiteY4" fmla="*/ 578775 h 2002566"/>
                <a:gd name="connsiteX5" fmla="*/ 26766 w 1440604"/>
                <a:gd name="connsiteY5" fmla="*/ 780588 h 2002566"/>
                <a:gd name="connsiteX6" fmla="*/ 85058 w 1440604"/>
                <a:gd name="connsiteY6" fmla="*/ 1164059 h 2002566"/>
                <a:gd name="connsiteX7" fmla="*/ 116745 w 1440604"/>
                <a:gd name="connsiteY7" fmla="*/ 1652397 h 2002566"/>
                <a:gd name="connsiteX8" fmla="*/ 62937 w 1440604"/>
                <a:gd name="connsiteY8" fmla="*/ 1705726 h 2002566"/>
                <a:gd name="connsiteX9" fmla="*/ 162362 w 1440604"/>
                <a:gd name="connsiteY9" fmla="*/ 1801384 h 2002566"/>
                <a:gd name="connsiteX10" fmla="*/ 491188 w 1440604"/>
                <a:gd name="connsiteY10" fmla="*/ 2002566 h 2002566"/>
                <a:gd name="connsiteX11" fmla="*/ 455317 w 1440604"/>
                <a:gd name="connsiteY11" fmla="*/ 1920360 h 2002566"/>
                <a:gd name="connsiteX12" fmla="*/ 491727 w 1440604"/>
                <a:gd name="connsiteY12" fmla="*/ 165743 h 2002566"/>
                <a:gd name="connsiteX13" fmla="*/ 564846 w 1440604"/>
                <a:gd name="connsiteY13" fmla="*/ 149541 h 2002566"/>
                <a:gd name="connsiteX14" fmla="*/ 855169 w 1440604"/>
                <a:gd name="connsiteY14" fmla="*/ 165444 h 2002566"/>
                <a:gd name="connsiteX15" fmla="*/ 855169 w 1440604"/>
                <a:gd name="connsiteY15" fmla="*/ 165444 h 2002566"/>
                <a:gd name="connsiteX16" fmla="*/ 1001826 w 1440604"/>
                <a:gd name="connsiteY16" fmla="*/ 651927 h 2002566"/>
                <a:gd name="connsiteX17" fmla="*/ 1108425 w 1440604"/>
                <a:gd name="connsiteY17" fmla="*/ 1909299 h 2002566"/>
                <a:gd name="connsiteX18" fmla="*/ 1410527 w 1440604"/>
                <a:gd name="connsiteY18" fmla="*/ 1691556 h 2002566"/>
                <a:gd name="connsiteX19" fmla="*/ 1352773 w 1440604"/>
                <a:gd name="connsiteY19" fmla="*/ 1367274 h 2002566"/>
                <a:gd name="connsiteX20" fmla="*/ 1437610 w 1440604"/>
                <a:gd name="connsiteY20" fmla="*/ 734313 h 2002566"/>
                <a:gd name="connsiteX21" fmla="*/ 1179930 w 1440604"/>
                <a:gd name="connsiteY21" fmla="*/ 165085 h 2002566"/>
                <a:gd name="connsiteX22" fmla="*/ 972530 w 1440604"/>
                <a:gd name="connsiteY22" fmla="*/ 109544 h 2002566"/>
                <a:gd name="connsiteX23" fmla="*/ 1029686 w 1440604"/>
                <a:gd name="connsiteY23" fmla="*/ 19625 h 20025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440604" h="2002566">
                  <a:moveTo>
                    <a:pt x="1029686" y="19625"/>
                  </a:moveTo>
                  <a:cubicBezTo>
                    <a:pt x="953339" y="-3752"/>
                    <a:pt x="474209" y="-13736"/>
                    <a:pt x="360555" y="32957"/>
                  </a:cubicBezTo>
                  <a:lnTo>
                    <a:pt x="429250" y="119588"/>
                  </a:lnTo>
                  <a:cubicBezTo>
                    <a:pt x="429250" y="119588"/>
                    <a:pt x="249926" y="246331"/>
                    <a:pt x="180059" y="322862"/>
                  </a:cubicBezTo>
                  <a:cubicBezTo>
                    <a:pt x="110192" y="399393"/>
                    <a:pt x="35594" y="502487"/>
                    <a:pt x="10045" y="578775"/>
                  </a:cubicBezTo>
                  <a:cubicBezTo>
                    <a:pt x="-15504" y="655063"/>
                    <a:pt x="14264" y="683041"/>
                    <a:pt x="26766" y="780588"/>
                  </a:cubicBezTo>
                  <a:cubicBezTo>
                    <a:pt x="39268" y="878135"/>
                    <a:pt x="40039" y="998929"/>
                    <a:pt x="85058" y="1164059"/>
                  </a:cubicBezTo>
                  <a:cubicBezTo>
                    <a:pt x="130078" y="1329190"/>
                    <a:pt x="116745" y="1652397"/>
                    <a:pt x="116745" y="1652397"/>
                  </a:cubicBezTo>
                  <a:lnTo>
                    <a:pt x="62937" y="1705726"/>
                  </a:lnTo>
                  <a:cubicBezTo>
                    <a:pt x="95760" y="1724618"/>
                    <a:pt x="122724" y="1739805"/>
                    <a:pt x="162362" y="1801384"/>
                  </a:cubicBezTo>
                  <a:cubicBezTo>
                    <a:pt x="202001" y="1862965"/>
                    <a:pt x="311351" y="1969265"/>
                    <a:pt x="491188" y="2002566"/>
                  </a:cubicBezTo>
                  <a:cubicBezTo>
                    <a:pt x="491188" y="2002566"/>
                    <a:pt x="457828" y="1955932"/>
                    <a:pt x="455317" y="1920360"/>
                  </a:cubicBezTo>
                  <a:cubicBezTo>
                    <a:pt x="452806" y="1884787"/>
                    <a:pt x="491727" y="165743"/>
                    <a:pt x="491727" y="165743"/>
                  </a:cubicBezTo>
                  <a:lnTo>
                    <a:pt x="564846" y="149541"/>
                  </a:lnTo>
                  <a:lnTo>
                    <a:pt x="855169" y="165444"/>
                  </a:lnTo>
                  <a:lnTo>
                    <a:pt x="855169" y="165444"/>
                  </a:lnTo>
                  <a:cubicBezTo>
                    <a:pt x="908499" y="214350"/>
                    <a:pt x="965894" y="372366"/>
                    <a:pt x="1001826" y="651927"/>
                  </a:cubicBezTo>
                  <a:cubicBezTo>
                    <a:pt x="1037758" y="931489"/>
                    <a:pt x="992918" y="1764855"/>
                    <a:pt x="1108425" y="1909299"/>
                  </a:cubicBezTo>
                  <a:cubicBezTo>
                    <a:pt x="1108425" y="1909299"/>
                    <a:pt x="1272779" y="1853757"/>
                    <a:pt x="1410527" y="1691556"/>
                  </a:cubicBezTo>
                  <a:cubicBezTo>
                    <a:pt x="1377226" y="1620470"/>
                    <a:pt x="1326108" y="1498326"/>
                    <a:pt x="1352773" y="1367274"/>
                  </a:cubicBezTo>
                  <a:cubicBezTo>
                    <a:pt x="1379438" y="1236222"/>
                    <a:pt x="1456682" y="909847"/>
                    <a:pt x="1437610" y="734313"/>
                  </a:cubicBezTo>
                  <a:cubicBezTo>
                    <a:pt x="1391216" y="307258"/>
                    <a:pt x="1179930" y="165085"/>
                    <a:pt x="1179930" y="165085"/>
                  </a:cubicBezTo>
                  <a:lnTo>
                    <a:pt x="972530" y="109544"/>
                  </a:lnTo>
                  <a:lnTo>
                    <a:pt x="1029686" y="19625"/>
                  </a:lnTo>
                  <a:close/>
                </a:path>
              </a:pathLst>
            </a:custGeom>
            <a:solidFill>
              <a:srgbClr val="C90630"/>
            </a:solidFill>
            <a:ln w="5972" cap="flat">
              <a:noFill/>
              <a:prstDash val="solid"/>
              <a:miter/>
            </a:ln>
          </p:spPr>
          <p:txBody>
            <a:bodyPr rtlCol="0" anchor="ctr"/>
            <a:lstStyle/>
            <a:p>
              <a:endParaRPr lang="fr-FR"/>
            </a:p>
          </p:txBody>
        </p:sp>
        <p:sp>
          <p:nvSpPr>
            <p:cNvPr id="99" name="Graphique 2">
              <a:extLst>
                <a:ext uri="{FF2B5EF4-FFF2-40B4-BE49-F238E27FC236}">
                  <a16:creationId xmlns:a16="http://schemas.microsoft.com/office/drawing/2014/main" id="{13BA69EA-10E7-4D2E-ACB2-42C462736E3A}"/>
                </a:ext>
              </a:extLst>
            </p:cNvPr>
            <p:cNvSpPr/>
            <p:nvPr/>
          </p:nvSpPr>
          <p:spPr>
            <a:xfrm>
              <a:off x="4823931" y="5551493"/>
              <a:ext cx="52370" cy="230894"/>
            </a:xfrm>
            <a:custGeom>
              <a:avLst/>
              <a:gdLst>
                <a:gd name="connsiteX0" fmla="*/ 588 w 52370"/>
                <a:gd name="connsiteY0" fmla="*/ 16067 h 230894"/>
                <a:gd name="connsiteX1" fmla="*/ 28568 w 52370"/>
                <a:gd name="connsiteY1" fmla="*/ 119917 h 230894"/>
                <a:gd name="connsiteX2" fmla="*/ 45906 w 52370"/>
                <a:gd name="connsiteY2" fmla="*/ 227114 h 230894"/>
                <a:gd name="connsiteX3" fmla="*/ 51885 w 52370"/>
                <a:gd name="connsiteY3" fmla="*/ 226396 h 230894"/>
                <a:gd name="connsiteX4" fmla="*/ 43993 w 52370"/>
                <a:gd name="connsiteY4" fmla="*/ 117107 h 230894"/>
                <a:gd name="connsiteX5" fmla="*/ 20078 w 52370"/>
                <a:gd name="connsiteY5" fmla="*/ 9491 h 230894"/>
                <a:gd name="connsiteX6" fmla="*/ 588 w 52370"/>
                <a:gd name="connsiteY6" fmla="*/ 16067 h 230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2370" h="230894">
                  <a:moveTo>
                    <a:pt x="588" y="16067"/>
                  </a:moveTo>
                  <a:cubicBezTo>
                    <a:pt x="12079" y="50062"/>
                    <a:pt x="21423" y="84750"/>
                    <a:pt x="28568" y="119917"/>
                  </a:cubicBezTo>
                  <a:cubicBezTo>
                    <a:pt x="35862" y="155191"/>
                    <a:pt x="40525" y="191003"/>
                    <a:pt x="45906" y="227114"/>
                  </a:cubicBezTo>
                  <a:cubicBezTo>
                    <a:pt x="46683" y="232256"/>
                    <a:pt x="52243" y="231538"/>
                    <a:pt x="51885" y="226396"/>
                  </a:cubicBezTo>
                  <a:cubicBezTo>
                    <a:pt x="49373" y="190166"/>
                    <a:pt x="48477" y="153636"/>
                    <a:pt x="43993" y="117107"/>
                  </a:cubicBezTo>
                  <a:cubicBezTo>
                    <a:pt x="39957" y="80470"/>
                    <a:pt x="31940" y="44388"/>
                    <a:pt x="20078" y="9491"/>
                  </a:cubicBezTo>
                  <a:cubicBezTo>
                    <a:pt x="13681" y="-7608"/>
                    <a:pt x="-5092" y="-194"/>
                    <a:pt x="588" y="16067"/>
                  </a:cubicBezTo>
                  <a:close/>
                </a:path>
              </a:pathLst>
            </a:custGeom>
            <a:solidFill>
              <a:srgbClr val="AF0935"/>
            </a:solidFill>
            <a:ln w="5972" cap="flat">
              <a:noFill/>
              <a:prstDash val="solid"/>
              <a:miter/>
            </a:ln>
          </p:spPr>
          <p:txBody>
            <a:bodyPr rtlCol="0" anchor="ctr"/>
            <a:lstStyle/>
            <a:p>
              <a:endParaRPr lang="fr-FR"/>
            </a:p>
          </p:txBody>
        </p:sp>
        <p:sp>
          <p:nvSpPr>
            <p:cNvPr id="101" name="Graphique 2">
              <a:extLst>
                <a:ext uri="{FF2B5EF4-FFF2-40B4-BE49-F238E27FC236}">
                  <a16:creationId xmlns:a16="http://schemas.microsoft.com/office/drawing/2014/main" id="{622B4C2A-9BB7-40B9-A993-E7B90EED5BBD}"/>
                </a:ext>
              </a:extLst>
            </p:cNvPr>
            <p:cNvSpPr/>
            <p:nvPr/>
          </p:nvSpPr>
          <p:spPr>
            <a:xfrm>
              <a:off x="3310430" y="2988548"/>
              <a:ext cx="1078712" cy="1357896"/>
            </a:xfrm>
            <a:custGeom>
              <a:avLst/>
              <a:gdLst>
                <a:gd name="connsiteX0" fmla="*/ 1078244 w 1078712"/>
                <a:gd name="connsiteY0" fmla="*/ 39218 h 1357896"/>
                <a:gd name="connsiteX1" fmla="*/ 55594 w 1078712"/>
                <a:gd name="connsiteY1" fmla="*/ 1357632 h 1357896"/>
                <a:gd name="connsiteX2" fmla="*/ 1078244 w 1078712"/>
                <a:gd name="connsiteY2" fmla="*/ 39218 h 1357896"/>
              </a:gdLst>
              <a:ahLst/>
              <a:cxnLst>
                <a:cxn ang="0">
                  <a:pos x="connsiteX0" y="connsiteY0"/>
                </a:cxn>
                <a:cxn ang="0">
                  <a:pos x="connsiteX1" y="connsiteY1"/>
                </a:cxn>
                <a:cxn ang="0">
                  <a:pos x="connsiteX2" y="connsiteY2"/>
                </a:cxn>
              </a:cxnLst>
              <a:rect l="l" t="t" r="r" b="b"/>
              <a:pathLst>
                <a:path w="1078712" h="1357896">
                  <a:moveTo>
                    <a:pt x="1078244" y="39218"/>
                  </a:moveTo>
                  <a:cubicBezTo>
                    <a:pt x="1074896" y="133622"/>
                    <a:pt x="991075" y="773398"/>
                    <a:pt x="55594" y="1357632"/>
                  </a:cubicBezTo>
                  <a:cubicBezTo>
                    <a:pt x="-77251" y="1209601"/>
                    <a:pt x="-58000" y="-257383"/>
                    <a:pt x="1078244" y="39218"/>
                  </a:cubicBezTo>
                  <a:close/>
                </a:path>
              </a:pathLst>
            </a:custGeom>
            <a:solidFill>
              <a:srgbClr val="313759"/>
            </a:solidFill>
            <a:ln w="5972" cap="flat">
              <a:noFill/>
              <a:prstDash val="solid"/>
              <a:miter/>
            </a:ln>
          </p:spPr>
          <p:txBody>
            <a:bodyPr rtlCol="0" anchor="ctr"/>
            <a:lstStyle/>
            <a:p>
              <a:endParaRPr lang="fr-FR"/>
            </a:p>
          </p:txBody>
        </p:sp>
        <p:sp>
          <p:nvSpPr>
            <p:cNvPr id="114" name="Graphique 2">
              <a:extLst>
                <a:ext uri="{FF2B5EF4-FFF2-40B4-BE49-F238E27FC236}">
                  <a16:creationId xmlns:a16="http://schemas.microsoft.com/office/drawing/2014/main" id="{B2CDB318-2814-489C-A708-7009DC8B7218}"/>
                </a:ext>
              </a:extLst>
            </p:cNvPr>
            <p:cNvSpPr/>
            <p:nvPr/>
          </p:nvSpPr>
          <p:spPr>
            <a:xfrm>
              <a:off x="4389143" y="3028031"/>
              <a:ext cx="541427" cy="856323"/>
            </a:xfrm>
            <a:custGeom>
              <a:avLst/>
              <a:gdLst>
                <a:gd name="connsiteX0" fmla="*/ -469 w 541427"/>
                <a:gd name="connsiteY0" fmla="*/ -264 h 856323"/>
                <a:gd name="connsiteX1" fmla="*/ 540959 w 541427"/>
                <a:gd name="connsiteY1" fmla="*/ 856059 h 856323"/>
                <a:gd name="connsiteX2" fmla="*/ -469 w 541427"/>
                <a:gd name="connsiteY2" fmla="*/ -264 h 856323"/>
              </a:gdLst>
              <a:ahLst/>
              <a:cxnLst>
                <a:cxn ang="0">
                  <a:pos x="connsiteX0" y="connsiteY0"/>
                </a:cxn>
                <a:cxn ang="0">
                  <a:pos x="connsiteX1" y="connsiteY1"/>
                </a:cxn>
                <a:cxn ang="0">
                  <a:pos x="connsiteX2" y="connsiteY2"/>
                </a:cxn>
              </a:cxnLst>
              <a:rect l="l" t="t" r="r" b="b"/>
              <a:pathLst>
                <a:path w="541427" h="856323">
                  <a:moveTo>
                    <a:pt x="-469" y="-264"/>
                  </a:moveTo>
                  <a:cubicBezTo>
                    <a:pt x="20636" y="151892"/>
                    <a:pt x="143796" y="665041"/>
                    <a:pt x="540959" y="856059"/>
                  </a:cubicBezTo>
                  <a:cubicBezTo>
                    <a:pt x="540421" y="742763"/>
                    <a:pt x="438245" y="105139"/>
                    <a:pt x="-469" y="-264"/>
                  </a:cubicBezTo>
                  <a:close/>
                </a:path>
              </a:pathLst>
            </a:custGeom>
            <a:solidFill>
              <a:srgbClr val="313759"/>
            </a:solidFill>
            <a:ln w="5972" cap="flat">
              <a:noFill/>
              <a:prstDash val="solid"/>
              <a:miter/>
            </a:ln>
          </p:spPr>
          <p:txBody>
            <a:bodyPr rtlCol="0" anchor="ctr"/>
            <a:lstStyle/>
            <a:p>
              <a:endParaRPr lang="fr-FR"/>
            </a:p>
          </p:txBody>
        </p:sp>
        <p:sp>
          <p:nvSpPr>
            <p:cNvPr id="117" name="Graphique 2">
              <a:extLst>
                <a:ext uri="{FF2B5EF4-FFF2-40B4-BE49-F238E27FC236}">
                  <a16:creationId xmlns:a16="http://schemas.microsoft.com/office/drawing/2014/main" id="{1C7FCDDB-339A-4A31-9B94-F161B3BBF58F}"/>
                </a:ext>
              </a:extLst>
            </p:cNvPr>
            <p:cNvSpPr/>
            <p:nvPr/>
          </p:nvSpPr>
          <p:spPr>
            <a:xfrm>
              <a:off x="3311690" y="3502258"/>
              <a:ext cx="381059" cy="1426149"/>
            </a:xfrm>
            <a:custGeom>
              <a:avLst/>
              <a:gdLst>
                <a:gd name="connsiteX0" fmla="*/ 54335 w 381059"/>
                <a:gd name="connsiteY0" fmla="*/ -264 h 1426149"/>
                <a:gd name="connsiteX1" fmla="*/ 380591 w 381059"/>
                <a:gd name="connsiteY1" fmla="*/ 1425885 h 1426149"/>
                <a:gd name="connsiteX2" fmla="*/ 153999 w 381059"/>
                <a:gd name="connsiteY2" fmla="*/ 339981 h 1426149"/>
              </a:gdLst>
              <a:ahLst/>
              <a:cxnLst>
                <a:cxn ang="0">
                  <a:pos x="connsiteX0" y="connsiteY0"/>
                </a:cxn>
                <a:cxn ang="0">
                  <a:pos x="connsiteX1" y="connsiteY1"/>
                </a:cxn>
                <a:cxn ang="0">
                  <a:pos x="connsiteX2" y="connsiteY2"/>
                </a:cxn>
              </a:cxnLst>
              <a:rect l="l" t="t" r="r" b="b"/>
              <a:pathLst>
                <a:path w="381059" h="1426149">
                  <a:moveTo>
                    <a:pt x="54335" y="-264"/>
                  </a:moveTo>
                  <a:cubicBezTo>
                    <a:pt x="16251" y="90850"/>
                    <a:pt x="-150374" y="979398"/>
                    <a:pt x="380591" y="1425885"/>
                  </a:cubicBezTo>
                  <a:cubicBezTo>
                    <a:pt x="260599" y="1261531"/>
                    <a:pt x="65994" y="807512"/>
                    <a:pt x="153999" y="339981"/>
                  </a:cubicBezTo>
                </a:path>
              </a:pathLst>
            </a:custGeom>
            <a:solidFill>
              <a:srgbClr val="313759"/>
            </a:solidFill>
            <a:ln w="5972" cap="flat">
              <a:noFill/>
              <a:prstDash val="solid"/>
              <a:miter/>
            </a:ln>
          </p:spPr>
          <p:txBody>
            <a:bodyPr rtlCol="0" anchor="ctr"/>
            <a:lstStyle/>
            <a:p>
              <a:endParaRPr lang="fr-FR"/>
            </a:p>
          </p:txBody>
        </p:sp>
        <p:sp>
          <p:nvSpPr>
            <p:cNvPr id="118" name="Graphique 2">
              <a:extLst>
                <a:ext uri="{FF2B5EF4-FFF2-40B4-BE49-F238E27FC236}">
                  <a16:creationId xmlns:a16="http://schemas.microsoft.com/office/drawing/2014/main" id="{27E4AFC0-1BF2-491F-AAB9-3E210420D272}"/>
                </a:ext>
              </a:extLst>
            </p:cNvPr>
            <p:cNvSpPr/>
            <p:nvPr/>
          </p:nvSpPr>
          <p:spPr>
            <a:xfrm>
              <a:off x="3310530" y="3528216"/>
              <a:ext cx="428254" cy="1468647"/>
            </a:xfrm>
            <a:custGeom>
              <a:avLst/>
              <a:gdLst>
                <a:gd name="connsiteX0" fmla="*/ 394066 w 428254"/>
                <a:gd name="connsiteY0" fmla="*/ 1421391 h 1468647"/>
                <a:gd name="connsiteX1" fmla="*/ 264449 w 428254"/>
                <a:gd name="connsiteY1" fmla="*/ 1182603 h 1468647"/>
                <a:gd name="connsiteX2" fmla="*/ 180748 w 428254"/>
                <a:gd name="connsiteY2" fmla="*/ 923608 h 1468647"/>
                <a:gd name="connsiteX3" fmla="*/ 144098 w 428254"/>
                <a:gd name="connsiteY3" fmla="*/ 654568 h 1468647"/>
                <a:gd name="connsiteX4" fmla="*/ 142783 w 428254"/>
                <a:gd name="connsiteY4" fmla="*/ 620609 h 1468647"/>
                <a:gd name="connsiteX5" fmla="*/ 142125 w 428254"/>
                <a:gd name="connsiteY5" fmla="*/ 603630 h 1468647"/>
                <a:gd name="connsiteX6" fmla="*/ 142544 w 428254"/>
                <a:gd name="connsiteY6" fmla="*/ 586650 h 1468647"/>
                <a:gd name="connsiteX7" fmla="*/ 144098 w 428254"/>
                <a:gd name="connsiteY7" fmla="*/ 518792 h 1468647"/>
                <a:gd name="connsiteX8" fmla="*/ 159284 w 428254"/>
                <a:gd name="connsiteY8" fmla="*/ 384034 h 1468647"/>
                <a:gd name="connsiteX9" fmla="*/ 154681 w 428254"/>
                <a:gd name="connsiteY9" fmla="*/ 383256 h 1468647"/>
                <a:gd name="connsiteX10" fmla="*/ 138658 w 428254"/>
                <a:gd name="connsiteY10" fmla="*/ 518673 h 1468647"/>
                <a:gd name="connsiteX11" fmla="*/ 136685 w 428254"/>
                <a:gd name="connsiteY11" fmla="*/ 586890 h 1468647"/>
                <a:gd name="connsiteX12" fmla="*/ 136147 w 428254"/>
                <a:gd name="connsiteY12" fmla="*/ 603988 h 1468647"/>
                <a:gd name="connsiteX13" fmla="*/ 136685 w 428254"/>
                <a:gd name="connsiteY13" fmla="*/ 621028 h 1468647"/>
                <a:gd name="connsiteX14" fmla="*/ 137821 w 428254"/>
                <a:gd name="connsiteY14" fmla="*/ 655166 h 1468647"/>
                <a:gd name="connsiteX15" fmla="*/ 173095 w 428254"/>
                <a:gd name="connsiteY15" fmla="*/ 925939 h 1468647"/>
                <a:gd name="connsiteX16" fmla="*/ 255541 w 428254"/>
                <a:gd name="connsiteY16" fmla="*/ 1186728 h 1468647"/>
                <a:gd name="connsiteX17" fmla="*/ 365130 w 428254"/>
                <a:gd name="connsiteY17" fmla="*/ 1399150 h 1468647"/>
                <a:gd name="connsiteX18" fmla="*/ 175187 w 428254"/>
                <a:gd name="connsiteY18" fmla="*/ 1155639 h 1468647"/>
                <a:gd name="connsiteX19" fmla="*/ 155099 w 428254"/>
                <a:gd name="connsiteY19" fmla="*/ 1117495 h 1468647"/>
                <a:gd name="connsiteX20" fmla="*/ 136326 w 428254"/>
                <a:gd name="connsiteY20" fmla="*/ 1078694 h 1468647"/>
                <a:gd name="connsiteX21" fmla="*/ 104101 w 428254"/>
                <a:gd name="connsiteY21" fmla="*/ 998640 h 1468647"/>
                <a:gd name="connsiteX22" fmla="*/ 77018 w 428254"/>
                <a:gd name="connsiteY22" fmla="*/ 916792 h 1468647"/>
                <a:gd name="connsiteX23" fmla="*/ 65778 w 428254"/>
                <a:gd name="connsiteY23" fmla="*/ 874941 h 1468647"/>
                <a:gd name="connsiteX24" fmla="*/ 55674 w 428254"/>
                <a:gd name="connsiteY24" fmla="*/ 833091 h 1468647"/>
                <a:gd name="connsiteX25" fmla="*/ 27216 w 428254"/>
                <a:gd name="connsiteY25" fmla="*/ 663177 h 1468647"/>
                <a:gd name="connsiteX26" fmla="*/ 15677 w 428254"/>
                <a:gd name="connsiteY26" fmla="*/ 490992 h 1468647"/>
                <a:gd name="connsiteX27" fmla="*/ 37618 w 428254"/>
                <a:gd name="connsiteY27" fmla="*/ 146920 h 1468647"/>
                <a:gd name="connsiteX28" fmla="*/ 56511 w 428254"/>
                <a:gd name="connsiteY28" fmla="*/ 36913 h 1468647"/>
                <a:gd name="connsiteX29" fmla="*/ 62131 w 428254"/>
                <a:gd name="connsiteY29" fmla="*/ -215 h 1468647"/>
                <a:gd name="connsiteX30" fmla="*/ 45929 w 428254"/>
                <a:gd name="connsiteY30" fmla="*/ 34162 h 1468647"/>
                <a:gd name="connsiteX31" fmla="*/ 22014 w 428254"/>
                <a:gd name="connsiteY31" fmla="*/ 144529 h 1468647"/>
                <a:gd name="connsiteX32" fmla="*/ 73 w 428254"/>
                <a:gd name="connsiteY32" fmla="*/ 490872 h 1468647"/>
                <a:gd name="connsiteX33" fmla="*/ 12030 w 428254"/>
                <a:gd name="connsiteY33" fmla="*/ 664253 h 1468647"/>
                <a:gd name="connsiteX34" fmla="*/ 41385 w 428254"/>
                <a:gd name="connsiteY34" fmla="*/ 836020 h 1468647"/>
                <a:gd name="connsiteX35" fmla="*/ 63267 w 428254"/>
                <a:gd name="connsiteY35" fmla="*/ 920439 h 1468647"/>
                <a:gd name="connsiteX36" fmla="*/ 91008 w 428254"/>
                <a:gd name="connsiteY36" fmla="*/ 1003184 h 1468647"/>
                <a:gd name="connsiteX37" fmla="*/ 123950 w 428254"/>
                <a:gd name="connsiteY37" fmla="*/ 1084075 h 1468647"/>
                <a:gd name="connsiteX38" fmla="*/ 143201 w 428254"/>
                <a:gd name="connsiteY38" fmla="*/ 1123295 h 1468647"/>
                <a:gd name="connsiteX39" fmla="*/ 153007 w 428254"/>
                <a:gd name="connsiteY39" fmla="*/ 1142845 h 1468647"/>
                <a:gd name="connsiteX40" fmla="*/ 163709 w 428254"/>
                <a:gd name="connsiteY40" fmla="*/ 1161857 h 1468647"/>
                <a:gd name="connsiteX41" fmla="*/ 384022 w 428254"/>
                <a:gd name="connsiteY41" fmla="*/ 1431076 h 1468647"/>
                <a:gd name="connsiteX42" fmla="*/ 427786 w 428254"/>
                <a:gd name="connsiteY42" fmla="*/ 1468383 h 1468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428254" h="1468647">
                  <a:moveTo>
                    <a:pt x="394066" y="1421391"/>
                  </a:moveTo>
                  <a:cubicBezTo>
                    <a:pt x="342153" y="1346837"/>
                    <a:pt x="298683" y="1266753"/>
                    <a:pt x="264449" y="1182603"/>
                  </a:cubicBezTo>
                  <a:cubicBezTo>
                    <a:pt x="229426" y="1098734"/>
                    <a:pt x="201428" y="1012110"/>
                    <a:pt x="180748" y="923608"/>
                  </a:cubicBezTo>
                  <a:cubicBezTo>
                    <a:pt x="160450" y="835213"/>
                    <a:pt x="148182" y="745168"/>
                    <a:pt x="144098" y="654568"/>
                  </a:cubicBezTo>
                  <a:lnTo>
                    <a:pt x="142783" y="620609"/>
                  </a:lnTo>
                  <a:lnTo>
                    <a:pt x="142125" y="603630"/>
                  </a:lnTo>
                  <a:lnTo>
                    <a:pt x="142544" y="586650"/>
                  </a:lnTo>
                  <a:lnTo>
                    <a:pt x="144098" y="518792"/>
                  </a:lnTo>
                  <a:cubicBezTo>
                    <a:pt x="148283" y="473714"/>
                    <a:pt x="150854" y="428455"/>
                    <a:pt x="159284" y="384034"/>
                  </a:cubicBezTo>
                  <a:cubicBezTo>
                    <a:pt x="168491" y="326280"/>
                    <a:pt x="164246" y="325383"/>
                    <a:pt x="154681" y="383256"/>
                  </a:cubicBezTo>
                  <a:cubicBezTo>
                    <a:pt x="145952" y="427917"/>
                    <a:pt x="143082" y="473415"/>
                    <a:pt x="138658" y="518673"/>
                  </a:cubicBezTo>
                  <a:lnTo>
                    <a:pt x="136685" y="586890"/>
                  </a:lnTo>
                  <a:lnTo>
                    <a:pt x="136147" y="603988"/>
                  </a:lnTo>
                  <a:lnTo>
                    <a:pt x="136685" y="621028"/>
                  </a:lnTo>
                  <a:lnTo>
                    <a:pt x="137821" y="655166"/>
                  </a:lnTo>
                  <a:cubicBezTo>
                    <a:pt x="141432" y="746299"/>
                    <a:pt x="153240" y="836923"/>
                    <a:pt x="173095" y="925939"/>
                  </a:cubicBezTo>
                  <a:cubicBezTo>
                    <a:pt x="193279" y="1015009"/>
                    <a:pt x="220858" y="1102244"/>
                    <a:pt x="255541" y="1186728"/>
                  </a:cubicBezTo>
                  <a:cubicBezTo>
                    <a:pt x="285338" y="1260810"/>
                    <a:pt x="322029" y="1331932"/>
                    <a:pt x="365130" y="1399150"/>
                  </a:cubicBezTo>
                  <a:cubicBezTo>
                    <a:pt x="288985" y="1328859"/>
                    <a:pt x="224828" y="1246605"/>
                    <a:pt x="175187" y="1155639"/>
                  </a:cubicBezTo>
                  <a:cubicBezTo>
                    <a:pt x="168133" y="1143084"/>
                    <a:pt x="161078" y="1130589"/>
                    <a:pt x="155099" y="1117495"/>
                  </a:cubicBezTo>
                  <a:lnTo>
                    <a:pt x="136326" y="1078694"/>
                  </a:lnTo>
                  <a:cubicBezTo>
                    <a:pt x="125325" y="1052089"/>
                    <a:pt x="113368" y="1025902"/>
                    <a:pt x="104101" y="998640"/>
                  </a:cubicBezTo>
                  <a:cubicBezTo>
                    <a:pt x="93698" y="971855"/>
                    <a:pt x="85627" y="944174"/>
                    <a:pt x="77018" y="916792"/>
                  </a:cubicBezTo>
                  <a:cubicBezTo>
                    <a:pt x="73012" y="902921"/>
                    <a:pt x="69545" y="888991"/>
                    <a:pt x="65778" y="874941"/>
                  </a:cubicBezTo>
                  <a:cubicBezTo>
                    <a:pt x="62011" y="860892"/>
                    <a:pt x="58723" y="847021"/>
                    <a:pt x="55674" y="833091"/>
                  </a:cubicBezTo>
                  <a:cubicBezTo>
                    <a:pt x="42975" y="777035"/>
                    <a:pt x="33475" y="720309"/>
                    <a:pt x="27216" y="663177"/>
                  </a:cubicBezTo>
                  <a:cubicBezTo>
                    <a:pt x="20520" y="606021"/>
                    <a:pt x="16753" y="548507"/>
                    <a:pt x="15677" y="490992"/>
                  </a:cubicBezTo>
                  <a:cubicBezTo>
                    <a:pt x="13195" y="375885"/>
                    <a:pt x="20537" y="260777"/>
                    <a:pt x="37618" y="146920"/>
                  </a:cubicBezTo>
                  <a:cubicBezTo>
                    <a:pt x="45092" y="97835"/>
                    <a:pt x="51908" y="61246"/>
                    <a:pt x="56511" y="36913"/>
                  </a:cubicBezTo>
                  <a:cubicBezTo>
                    <a:pt x="61115" y="12580"/>
                    <a:pt x="64044" y="682"/>
                    <a:pt x="62131" y="-215"/>
                  </a:cubicBezTo>
                  <a:cubicBezTo>
                    <a:pt x="60218" y="-1111"/>
                    <a:pt x="53462" y="10128"/>
                    <a:pt x="45929" y="34162"/>
                  </a:cubicBezTo>
                  <a:cubicBezTo>
                    <a:pt x="35197" y="70297"/>
                    <a:pt x="27204" y="107192"/>
                    <a:pt x="22014" y="144529"/>
                  </a:cubicBezTo>
                  <a:cubicBezTo>
                    <a:pt x="4724" y="259128"/>
                    <a:pt x="-2618" y="375006"/>
                    <a:pt x="73" y="490872"/>
                  </a:cubicBezTo>
                  <a:cubicBezTo>
                    <a:pt x="1227" y="548865"/>
                    <a:pt x="5214" y="606661"/>
                    <a:pt x="12030" y="664253"/>
                  </a:cubicBezTo>
                  <a:cubicBezTo>
                    <a:pt x="18523" y="722025"/>
                    <a:pt x="28322" y="779372"/>
                    <a:pt x="41385" y="836020"/>
                  </a:cubicBezTo>
                  <a:cubicBezTo>
                    <a:pt x="47364" y="864479"/>
                    <a:pt x="55674" y="892399"/>
                    <a:pt x="63267" y="920439"/>
                  </a:cubicBezTo>
                  <a:cubicBezTo>
                    <a:pt x="72115" y="948180"/>
                    <a:pt x="80366" y="976100"/>
                    <a:pt x="91008" y="1003184"/>
                  </a:cubicBezTo>
                  <a:cubicBezTo>
                    <a:pt x="100454" y="1030745"/>
                    <a:pt x="112710" y="1056991"/>
                    <a:pt x="123950" y="1084075"/>
                  </a:cubicBezTo>
                  <a:lnTo>
                    <a:pt x="143201" y="1123295"/>
                  </a:lnTo>
                  <a:cubicBezTo>
                    <a:pt x="146490" y="1129811"/>
                    <a:pt x="149180" y="1136448"/>
                    <a:pt x="153007" y="1142845"/>
                  </a:cubicBezTo>
                  <a:lnTo>
                    <a:pt x="163709" y="1161857"/>
                  </a:lnTo>
                  <a:cubicBezTo>
                    <a:pt x="220249" y="1264188"/>
                    <a:pt x="294898" y="1355410"/>
                    <a:pt x="384022" y="1431076"/>
                  </a:cubicBezTo>
                  <a:lnTo>
                    <a:pt x="427786" y="1468383"/>
                  </a:lnTo>
                  <a:close/>
                </a:path>
              </a:pathLst>
            </a:custGeom>
            <a:solidFill>
              <a:srgbClr val="242B47"/>
            </a:solidFill>
            <a:ln w="5972" cap="flat">
              <a:noFill/>
              <a:prstDash val="solid"/>
              <a:miter/>
            </a:ln>
          </p:spPr>
          <p:txBody>
            <a:bodyPr rtlCol="0" anchor="ctr"/>
            <a:lstStyle/>
            <a:p>
              <a:endParaRPr lang="fr-FR"/>
            </a:p>
          </p:txBody>
        </p:sp>
        <p:sp>
          <p:nvSpPr>
            <p:cNvPr id="119" name="Graphique 2">
              <a:extLst>
                <a:ext uri="{FF2B5EF4-FFF2-40B4-BE49-F238E27FC236}">
                  <a16:creationId xmlns:a16="http://schemas.microsoft.com/office/drawing/2014/main" id="{7FCCC9A6-AA41-4473-96B0-808BCB44B57D}"/>
                </a:ext>
              </a:extLst>
            </p:cNvPr>
            <p:cNvSpPr/>
            <p:nvPr/>
          </p:nvSpPr>
          <p:spPr>
            <a:xfrm>
              <a:off x="4003759" y="4928407"/>
              <a:ext cx="317646" cy="362325"/>
            </a:xfrm>
            <a:custGeom>
              <a:avLst/>
              <a:gdLst>
                <a:gd name="connsiteX0" fmla="*/ -469 w 317646"/>
                <a:gd name="connsiteY0" fmla="*/ 59761 h 362325"/>
                <a:gd name="connsiteX1" fmla="*/ -469 w 317646"/>
                <a:gd name="connsiteY1" fmla="*/ 308533 h 362325"/>
                <a:gd name="connsiteX2" fmla="*/ 281604 w 317646"/>
                <a:gd name="connsiteY2" fmla="*/ 317442 h 362325"/>
                <a:gd name="connsiteX3" fmla="*/ 317177 w 317646"/>
                <a:gd name="connsiteY3" fmla="*/ -264 h 362325"/>
              </a:gdLst>
              <a:ahLst/>
              <a:cxnLst>
                <a:cxn ang="0">
                  <a:pos x="connsiteX0" y="connsiteY0"/>
                </a:cxn>
                <a:cxn ang="0">
                  <a:pos x="connsiteX1" y="connsiteY1"/>
                </a:cxn>
                <a:cxn ang="0">
                  <a:pos x="connsiteX2" y="connsiteY2"/>
                </a:cxn>
                <a:cxn ang="0">
                  <a:pos x="connsiteX3" y="connsiteY3"/>
                </a:cxn>
              </a:cxnLst>
              <a:rect l="l" t="t" r="r" b="b"/>
              <a:pathLst>
                <a:path w="317646" h="362325">
                  <a:moveTo>
                    <a:pt x="-469" y="59761"/>
                  </a:moveTo>
                  <a:lnTo>
                    <a:pt x="-469" y="308533"/>
                  </a:lnTo>
                  <a:cubicBezTo>
                    <a:pt x="61709" y="328502"/>
                    <a:pt x="157248" y="412921"/>
                    <a:pt x="281604" y="317442"/>
                  </a:cubicBezTo>
                  <a:lnTo>
                    <a:pt x="317177" y="-264"/>
                  </a:lnTo>
                  <a:close/>
                </a:path>
              </a:pathLst>
            </a:custGeom>
            <a:solidFill>
              <a:srgbClr val="D19D82"/>
            </a:solidFill>
            <a:ln w="5972" cap="flat">
              <a:noFill/>
              <a:prstDash val="solid"/>
              <a:miter/>
            </a:ln>
          </p:spPr>
          <p:txBody>
            <a:bodyPr rtlCol="0" anchor="ctr"/>
            <a:lstStyle/>
            <a:p>
              <a:endParaRPr lang="fr-FR"/>
            </a:p>
          </p:txBody>
        </p:sp>
        <p:sp>
          <p:nvSpPr>
            <p:cNvPr id="120" name="Graphique 2">
              <a:extLst>
                <a:ext uri="{FF2B5EF4-FFF2-40B4-BE49-F238E27FC236}">
                  <a16:creationId xmlns:a16="http://schemas.microsoft.com/office/drawing/2014/main" id="{70E12E28-8A80-4317-B82A-5AE69609718B}"/>
                </a:ext>
              </a:extLst>
            </p:cNvPr>
            <p:cNvSpPr/>
            <p:nvPr/>
          </p:nvSpPr>
          <p:spPr>
            <a:xfrm>
              <a:off x="4491544" y="4120399"/>
              <a:ext cx="238739" cy="72879"/>
            </a:xfrm>
            <a:custGeom>
              <a:avLst/>
              <a:gdLst>
                <a:gd name="connsiteX0" fmla="*/ 5104 w 238739"/>
                <a:gd name="connsiteY0" fmla="*/ 49710 h 72879"/>
                <a:gd name="connsiteX1" fmla="*/ 59809 w 238739"/>
                <a:gd name="connsiteY1" fmla="*/ 8756 h 72879"/>
                <a:gd name="connsiteX2" fmla="*/ 133287 w 238739"/>
                <a:gd name="connsiteY2" fmla="*/ 2777 h 72879"/>
                <a:gd name="connsiteX3" fmla="*/ 167724 w 238739"/>
                <a:gd name="connsiteY3" fmla="*/ 18202 h 72879"/>
                <a:gd name="connsiteX4" fmla="*/ 193672 w 238739"/>
                <a:gd name="connsiteY4" fmla="*/ 43492 h 72879"/>
                <a:gd name="connsiteX5" fmla="*/ 197617 w 238739"/>
                <a:gd name="connsiteY5" fmla="*/ 49471 h 72879"/>
                <a:gd name="connsiteX6" fmla="*/ 207243 w 238739"/>
                <a:gd name="connsiteY6" fmla="*/ 46063 h 72879"/>
                <a:gd name="connsiteX7" fmla="*/ 219679 w 238739"/>
                <a:gd name="connsiteY7" fmla="*/ 40921 h 72879"/>
                <a:gd name="connsiteX8" fmla="*/ 220456 w 238739"/>
                <a:gd name="connsiteY8" fmla="*/ 41639 h 72879"/>
                <a:gd name="connsiteX9" fmla="*/ 201862 w 238739"/>
                <a:gd name="connsiteY9" fmla="*/ 56107 h 72879"/>
                <a:gd name="connsiteX10" fmla="*/ 203177 w 238739"/>
                <a:gd name="connsiteY10" fmla="*/ 58199 h 72879"/>
                <a:gd name="connsiteX11" fmla="*/ 205569 w 238739"/>
                <a:gd name="connsiteY11" fmla="*/ 63221 h 72879"/>
                <a:gd name="connsiteX12" fmla="*/ 206227 w 238739"/>
                <a:gd name="connsiteY12" fmla="*/ 64537 h 72879"/>
                <a:gd name="connsiteX13" fmla="*/ 207422 w 238739"/>
                <a:gd name="connsiteY13" fmla="*/ 64537 h 72879"/>
                <a:gd name="connsiteX14" fmla="*/ 209933 w 238739"/>
                <a:gd name="connsiteY14" fmla="*/ 63999 h 72879"/>
                <a:gd name="connsiteX15" fmla="*/ 222549 w 238739"/>
                <a:gd name="connsiteY15" fmla="*/ 58737 h 72879"/>
                <a:gd name="connsiteX16" fmla="*/ 234506 w 238739"/>
                <a:gd name="connsiteY16" fmla="*/ 50248 h 72879"/>
                <a:gd name="connsiteX17" fmla="*/ 237674 w 238739"/>
                <a:gd name="connsiteY17" fmla="*/ 48335 h 72879"/>
                <a:gd name="connsiteX18" fmla="*/ 236957 w 238739"/>
                <a:gd name="connsiteY18" fmla="*/ 52340 h 72879"/>
                <a:gd name="connsiteX19" fmla="*/ 224581 w 238739"/>
                <a:gd name="connsiteY19" fmla="*/ 62923 h 72879"/>
                <a:gd name="connsiteX20" fmla="*/ 209336 w 238739"/>
                <a:gd name="connsiteY20" fmla="*/ 71113 h 72879"/>
                <a:gd name="connsiteX21" fmla="*/ 196063 w 238739"/>
                <a:gd name="connsiteY21" fmla="*/ 62743 h 72879"/>
                <a:gd name="connsiteX22" fmla="*/ 185780 w 238739"/>
                <a:gd name="connsiteY22" fmla="*/ 50786 h 72879"/>
                <a:gd name="connsiteX23" fmla="*/ 133048 w 238739"/>
                <a:gd name="connsiteY23" fmla="*/ 22267 h 72879"/>
                <a:gd name="connsiteX24" fmla="*/ 74397 w 238739"/>
                <a:gd name="connsiteY24" fmla="*/ 29143 h 72879"/>
                <a:gd name="connsiteX25" fmla="*/ 24894 w 238739"/>
                <a:gd name="connsiteY25" fmla="*/ 59873 h 72879"/>
                <a:gd name="connsiteX26" fmla="*/ 3968 w 238739"/>
                <a:gd name="connsiteY26" fmla="*/ 71831 h 72879"/>
                <a:gd name="connsiteX27" fmla="*/ -456 w 238739"/>
                <a:gd name="connsiteY27" fmla="*/ 65194 h 72879"/>
                <a:gd name="connsiteX28" fmla="*/ 5104 w 238739"/>
                <a:gd name="connsiteY28" fmla="*/ 49710 h 72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38739" h="72879">
                  <a:moveTo>
                    <a:pt x="5104" y="49710"/>
                  </a:moveTo>
                  <a:cubicBezTo>
                    <a:pt x="19017" y="31074"/>
                    <a:pt x="38011" y="16857"/>
                    <a:pt x="59809" y="8756"/>
                  </a:cubicBezTo>
                  <a:cubicBezTo>
                    <a:pt x="83120" y="-690"/>
                    <a:pt x="108757" y="-2777"/>
                    <a:pt x="133287" y="2777"/>
                  </a:cubicBezTo>
                  <a:cubicBezTo>
                    <a:pt x="145615" y="5755"/>
                    <a:pt x="157291" y="10986"/>
                    <a:pt x="167724" y="18202"/>
                  </a:cubicBezTo>
                  <a:cubicBezTo>
                    <a:pt x="177673" y="25191"/>
                    <a:pt x="186431" y="33729"/>
                    <a:pt x="193672" y="43492"/>
                  </a:cubicBezTo>
                  <a:cubicBezTo>
                    <a:pt x="195106" y="45285"/>
                    <a:pt x="196362" y="47259"/>
                    <a:pt x="197617" y="49471"/>
                  </a:cubicBezTo>
                  <a:cubicBezTo>
                    <a:pt x="200672" y="47946"/>
                    <a:pt x="203907" y="46804"/>
                    <a:pt x="207243" y="46063"/>
                  </a:cubicBezTo>
                  <a:cubicBezTo>
                    <a:pt x="211709" y="45261"/>
                    <a:pt x="215948" y="43504"/>
                    <a:pt x="219679" y="40921"/>
                  </a:cubicBezTo>
                  <a:cubicBezTo>
                    <a:pt x="220097" y="40921"/>
                    <a:pt x="220815" y="41220"/>
                    <a:pt x="220456" y="41639"/>
                  </a:cubicBezTo>
                  <a:cubicBezTo>
                    <a:pt x="215703" y="48077"/>
                    <a:pt x="209270" y="53082"/>
                    <a:pt x="201862" y="56107"/>
                  </a:cubicBezTo>
                  <a:lnTo>
                    <a:pt x="203177" y="58199"/>
                  </a:lnTo>
                  <a:lnTo>
                    <a:pt x="205569" y="63221"/>
                  </a:lnTo>
                  <a:lnTo>
                    <a:pt x="206227" y="64537"/>
                  </a:lnTo>
                  <a:cubicBezTo>
                    <a:pt x="206227" y="64955"/>
                    <a:pt x="207004" y="64537"/>
                    <a:pt x="207422" y="64537"/>
                  </a:cubicBezTo>
                  <a:cubicBezTo>
                    <a:pt x="208272" y="64411"/>
                    <a:pt x="209108" y="64232"/>
                    <a:pt x="209933" y="63999"/>
                  </a:cubicBezTo>
                  <a:cubicBezTo>
                    <a:pt x="214328" y="62743"/>
                    <a:pt x="218567" y="60979"/>
                    <a:pt x="222549" y="58737"/>
                  </a:cubicBezTo>
                  <a:cubicBezTo>
                    <a:pt x="226901" y="56466"/>
                    <a:pt x="230925" y="53608"/>
                    <a:pt x="234506" y="50248"/>
                  </a:cubicBezTo>
                  <a:cubicBezTo>
                    <a:pt x="236001" y="48633"/>
                    <a:pt x="236837" y="48155"/>
                    <a:pt x="237674" y="48335"/>
                  </a:cubicBezTo>
                  <a:cubicBezTo>
                    <a:pt x="238512" y="48514"/>
                    <a:pt x="238631" y="50188"/>
                    <a:pt x="236957" y="52340"/>
                  </a:cubicBezTo>
                  <a:cubicBezTo>
                    <a:pt x="233352" y="56430"/>
                    <a:pt x="229185" y="59993"/>
                    <a:pt x="224581" y="62923"/>
                  </a:cubicBezTo>
                  <a:cubicBezTo>
                    <a:pt x="219858" y="66276"/>
                    <a:pt x="214734" y="69027"/>
                    <a:pt x="209336" y="71113"/>
                  </a:cubicBezTo>
                  <a:cubicBezTo>
                    <a:pt x="202161" y="76195"/>
                    <a:pt x="200069" y="67107"/>
                    <a:pt x="196063" y="62743"/>
                  </a:cubicBezTo>
                  <a:cubicBezTo>
                    <a:pt x="192847" y="58582"/>
                    <a:pt x="189409" y="54594"/>
                    <a:pt x="185780" y="50786"/>
                  </a:cubicBezTo>
                  <a:cubicBezTo>
                    <a:pt x="171802" y="35761"/>
                    <a:pt x="153274" y="25741"/>
                    <a:pt x="133048" y="22267"/>
                  </a:cubicBezTo>
                  <a:cubicBezTo>
                    <a:pt x="113234" y="19410"/>
                    <a:pt x="93015" y="21783"/>
                    <a:pt x="74397" y="29143"/>
                  </a:cubicBezTo>
                  <a:cubicBezTo>
                    <a:pt x="56007" y="35977"/>
                    <a:pt x="39177" y="46427"/>
                    <a:pt x="24894" y="59873"/>
                  </a:cubicBezTo>
                  <a:cubicBezTo>
                    <a:pt x="15208" y="69260"/>
                    <a:pt x="9110" y="72967"/>
                    <a:pt x="3968" y="71831"/>
                  </a:cubicBezTo>
                  <a:cubicBezTo>
                    <a:pt x="1165" y="70868"/>
                    <a:pt x="-641" y="68148"/>
                    <a:pt x="-456" y="65194"/>
                  </a:cubicBezTo>
                  <a:cubicBezTo>
                    <a:pt x="-342" y="59562"/>
                    <a:pt x="1613" y="54128"/>
                    <a:pt x="5104" y="49710"/>
                  </a:cubicBezTo>
                  <a:close/>
                </a:path>
              </a:pathLst>
            </a:custGeom>
            <a:solidFill>
              <a:srgbClr val="313759"/>
            </a:solidFill>
            <a:ln w="5972" cap="flat">
              <a:noFill/>
              <a:prstDash val="solid"/>
              <a:miter/>
            </a:ln>
          </p:spPr>
          <p:txBody>
            <a:bodyPr rtlCol="0" anchor="ctr"/>
            <a:lstStyle/>
            <a:p>
              <a:endParaRPr lang="fr-FR"/>
            </a:p>
          </p:txBody>
        </p:sp>
        <p:sp>
          <p:nvSpPr>
            <p:cNvPr id="121" name="Graphique 2">
              <a:extLst>
                <a:ext uri="{FF2B5EF4-FFF2-40B4-BE49-F238E27FC236}">
                  <a16:creationId xmlns:a16="http://schemas.microsoft.com/office/drawing/2014/main" id="{6CD44659-C217-4B91-A2F3-42388D6614BE}"/>
                </a:ext>
              </a:extLst>
            </p:cNvPr>
            <p:cNvSpPr/>
            <p:nvPr/>
          </p:nvSpPr>
          <p:spPr>
            <a:xfrm>
              <a:off x="3794387" y="4130342"/>
              <a:ext cx="238667" cy="72598"/>
            </a:xfrm>
            <a:custGeom>
              <a:avLst/>
              <a:gdLst>
                <a:gd name="connsiteX0" fmla="*/ 232698 w 238667"/>
                <a:gd name="connsiteY0" fmla="*/ 49751 h 72598"/>
                <a:gd name="connsiteX1" fmla="*/ 177993 w 238667"/>
                <a:gd name="connsiteY1" fmla="*/ 8798 h 72598"/>
                <a:gd name="connsiteX2" fmla="*/ 104516 w 238667"/>
                <a:gd name="connsiteY2" fmla="*/ 2819 h 72598"/>
                <a:gd name="connsiteX3" fmla="*/ 70079 w 238667"/>
                <a:gd name="connsiteY3" fmla="*/ 18184 h 72598"/>
                <a:gd name="connsiteX4" fmla="*/ 44132 w 238667"/>
                <a:gd name="connsiteY4" fmla="*/ 43534 h 72598"/>
                <a:gd name="connsiteX5" fmla="*/ 40185 w 238667"/>
                <a:gd name="connsiteY5" fmla="*/ 49154 h 72598"/>
                <a:gd name="connsiteX6" fmla="*/ 30560 w 238667"/>
                <a:gd name="connsiteY6" fmla="*/ 45746 h 72598"/>
                <a:gd name="connsiteX7" fmla="*/ 18124 w 238667"/>
                <a:gd name="connsiteY7" fmla="*/ 40664 h 72598"/>
                <a:gd name="connsiteX8" fmla="*/ 17347 w 238667"/>
                <a:gd name="connsiteY8" fmla="*/ 41381 h 72598"/>
                <a:gd name="connsiteX9" fmla="*/ 35941 w 238667"/>
                <a:gd name="connsiteY9" fmla="*/ 55850 h 72598"/>
                <a:gd name="connsiteX10" fmla="*/ 34625 w 238667"/>
                <a:gd name="connsiteY10" fmla="*/ 57882 h 72598"/>
                <a:gd name="connsiteX11" fmla="*/ 32234 w 238667"/>
                <a:gd name="connsiteY11" fmla="*/ 62904 h 72598"/>
                <a:gd name="connsiteX12" fmla="*/ 31576 w 238667"/>
                <a:gd name="connsiteY12" fmla="*/ 64220 h 72598"/>
                <a:gd name="connsiteX13" fmla="*/ 30440 w 238667"/>
                <a:gd name="connsiteY13" fmla="*/ 64220 h 72598"/>
                <a:gd name="connsiteX14" fmla="*/ 27869 w 238667"/>
                <a:gd name="connsiteY14" fmla="*/ 63742 h 72598"/>
                <a:gd name="connsiteX15" fmla="*/ 15254 w 238667"/>
                <a:gd name="connsiteY15" fmla="*/ 58420 h 72598"/>
                <a:gd name="connsiteX16" fmla="*/ 3297 w 238667"/>
                <a:gd name="connsiteY16" fmla="*/ 49931 h 72598"/>
                <a:gd name="connsiteX17" fmla="*/ 128 w 238667"/>
                <a:gd name="connsiteY17" fmla="*/ 48077 h 72598"/>
                <a:gd name="connsiteX18" fmla="*/ 786 w 238667"/>
                <a:gd name="connsiteY18" fmla="*/ 52023 h 72598"/>
                <a:gd name="connsiteX19" fmla="*/ 13162 w 238667"/>
                <a:gd name="connsiteY19" fmla="*/ 62665 h 72598"/>
                <a:gd name="connsiteX20" fmla="*/ 28408 w 238667"/>
                <a:gd name="connsiteY20" fmla="*/ 70856 h 72598"/>
                <a:gd name="connsiteX21" fmla="*/ 41680 w 238667"/>
                <a:gd name="connsiteY21" fmla="*/ 62426 h 72598"/>
                <a:gd name="connsiteX22" fmla="*/ 51964 w 238667"/>
                <a:gd name="connsiteY22" fmla="*/ 50469 h 72598"/>
                <a:gd name="connsiteX23" fmla="*/ 104695 w 238667"/>
                <a:gd name="connsiteY23" fmla="*/ 21891 h 72598"/>
                <a:gd name="connsiteX24" fmla="*/ 163346 w 238667"/>
                <a:gd name="connsiteY24" fmla="*/ 28826 h 72598"/>
                <a:gd name="connsiteX25" fmla="*/ 212849 w 238667"/>
                <a:gd name="connsiteY25" fmla="*/ 59497 h 72598"/>
                <a:gd name="connsiteX26" fmla="*/ 233774 w 238667"/>
                <a:gd name="connsiteY26" fmla="*/ 71454 h 72598"/>
                <a:gd name="connsiteX27" fmla="*/ 238199 w 238667"/>
                <a:gd name="connsiteY27" fmla="*/ 64818 h 72598"/>
                <a:gd name="connsiteX28" fmla="*/ 232698 w 238667"/>
                <a:gd name="connsiteY28" fmla="*/ 49751 h 72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38667" h="72598">
                  <a:moveTo>
                    <a:pt x="232698" y="49751"/>
                  </a:moveTo>
                  <a:cubicBezTo>
                    <a:pt x="218804" y="31104"/>
                    <a:pt x="199804" y="16875"/>
                    <a:pt x="177993" y="8798"/>
                  </a:cubicBezTo>
                  <a:cubicBezTo>
                    <a:pt x="154701" y="-709"/>
                    <a:pt x="129040" y="-2795"/>
                    <a:pt x="104516" y="2819"/>
                  </a:cubicBezTo>
                  <a:cubicBezTo>
                    <a:pt x="92194" y="5790"/>
                    <a:pt x="80518" y="10998"/>
                    <a:pt x="70079" y="18184"/>
                  </a:cubicBezTo>
                  <a:cubicBezTo>
                    <a:pt x="60130" y="25191"/>
                    <a:pt x="51365" y="33746"/>
                    <a:pt x="44132" y="43534"/>
                  </a:cubicBezTo>
                  <a:cubicBezTo>
                    <a:pt x="42697" y="45327"/>
                    <a:pt x="41441" y="47240"/>
                    <a:pt x="40185" y="49154"/>
                  </a:cubicBezTo>
                  <a:cubicBezTo>
                    <a:pt x="37130" y="47629"/>
                    <a:pt x="33896" y="46487"/>
                    <a:pt x="30560" y="45746"/>
                  </a:cubicBezTo>
                  <a:cubicBezTo>
                    <a:pt x="26112" y="44926"/>
                    <a:pt x="21879" y="43193"/>
                    <a:pt x="18124" y="40664"/>
                  </a:cubicBezTo>
                  <a:cubicBezTo>
                    <a:pt x="17706" y="40305"/>
                    <a:pt x="16988" y="40664"/>
                    <a:pt x="17347" y="41381"/>
                  </a:cubicBezTo>
                  <a:cubicBezTo>
                    <a:pt x="22142" y="47779"/>
                    <a:pt x="28563" y="52771"/>
                    <a:pt x="35941" y="55850"/>
                  </a:cubicBezTo>
                  <a:lnTo>
                    <a:pt x="34625" y="57882"/>
                  </a:lnTo>
                  <a:lnTo>
                    <a:pt x="32234" y="62904"/>
                  </a:lnTo>
                  <a:lnTo>
                    <a:pt x="31576" y="64220"/>
                  </a:lnTo>
                  <a:cubicBezTo>
                    <a:pt x="31576" y="64638"/>
                    <a:pt x="30799" y="64220"/>
                    <a:pt x="30440" y="64220"/>
                  </a:cubicBezTo>
                  <a:cubicBezTo>
                    <a:pt x="29573" y="64118"/>
                    <a:pt x="28712" y="63957"/>
                    <a:pt x="27869" y="63742"/>
                  </a:cubicBezTo>
                  <a:cubicBezTo>
                    <a:pt x="23481" y="62438"/>
                    <a:pt x="19248" y="60650"/>
                    <a:pt x="15254" y="58420"/>
                  </a:cubicBezTo>
                  <a:cubicBezTo>
                    <a:pt x="10890" y="56166"/>
                    <a:pt x="6866" y="53309"/>
                    <a:pt x="3297" y="49931"/>
                  </a:cubicBezTo>
                  <a:cubicBezTo>
                    <a:pt x="1743" y="48376"/>
                    <a:pt x="906" y="47838"/>
                    <a:pt x="128" y="48077"/>
                  </a:cubicBezTo>
                  <a:cubicBezTo>
                    <a:pt x="-649" y="48316"/>
                    <a:pt x="-888" y="49931"/>
                    <a:pt x="786" y="52023"/>
                  </a:cubicBezTo>
                  <a:cubicBezTo>
                    <a:pt x="4391" y="56131"/>
                    <a:pt x="8558" y="59718"/>
                    <a:pt x="13162" y="62665"/>
                  </a:cubicBezTo>
                  <a:cubicBezTo>
                    <a:pt x="17909" y="65984"/>
                    <a:pt x="23021" y="68728"/>
                    <a:pt x="28408" y="70856"/>
                  </a:cubicBezTo>
                  <a:cubicBezTo>
                    <a:pt x="35582" y="75878"/>
                    <a:pt x="37674" y="66850"/>
                    <a:pt x="41680" y="62426"/>
                  </a:cubicBezTo>
                  <a:cubicBezTo>
                    <a:pt x="44885" y="58253"/>
                    <a:pt x="48317" y="54259"/>
                    <a:pt x="51964" y="50469"/>
                  </a:cubicBezTo>
                  <a:cubicBezTo>
                    <a:pt x="65948" y="35438"/>
                    <a:pt x="84470" y="25400"/>
                    <a:pt x="104695" y="21891"/>
                  </a:cubicBezTo>
                  <a:cubicBezTo>
                    <a:pt x="124515" y="19057"/>
                    <a:pt x="144734" y="21448"/>
                    <a:pt x="163346" y="28826"/>
                  </a:cubicBezTo>
                  <a:cubicBezTo>
                    <a:pt x="181742" y="35618"/>
                    <a:pt x="198578" y="46051"/>
                    <a:pt x="212849" y="59497"/>
                  </a:cubicBezTo>
                  <a:cubicBezTo>
                    <a:pt x="222534" y="68943"/>
                    <a:pt x="228633" y="72650"/>
                    <a:pt x="233774" y="71454"/>
                  </a:cubicBezTo>
                  <a:cubicBezTo>
                    <a:pt x="236166" y="70856"/>
                    <a:pt x="237960" y="68763"/>
                    <a:pt x="238199" y="64818"/>
                  </a:cubicBezTo>
                  <a:cubicBezTo>
                    <a:pt x="238025" y="59335"/>
                    <a:pt x="236094" y="54056"/>
                    <a:pt x="232698" y="49751"/>
                  </a:cubicBezTo>
                  <a:close/>
                </a:path>
              </a:pathLst>
            </a:custGeom>
            <a:solidFill>
              <a:srgbClr val="313759"/>
            </a:solidFill>
            <a:ln w="5972" cap="flat">
              <a:noFill/>
              <a:prstDash val="solid"/>
              <a:miter/>
            </a:ln>
          </p:spPr>
          <p:txBody>
            <a:bodyPr rtlCol="0" anchor="ctr"/>
            <a:lstStyle/>
            <a:p>
              <a:endParaRPr lang="fr-FR"/>
            </a:p>
          </p:txBody>
        </p:sp>
        <p:sp>
          <p:nvSpPr>
            <p:cNvPr id="122" name="Graphique 2">
              <a:extLst>
                <a:ext uri="{FF2B5EF4-FFF2-40B4-BE49-F238E27FC236}">
                  <a16:creationId xmlns:a16="http://schemas.microsoft.com/office/drawing/2014/main" id="{3138972C-EB15-4174-84FE-D16965074529}"/>
                </a:ext>
              </a:extLst>
            </p:cNvPr>
            <p:cNvSpPr/>
            <p:nvPr/>
          </p:nvSpPr>
          <p:spPr>
            <a:xfrm>
              <a:off x="3004009" y="2682497"/>
              <a:ext cx="263059" cy="205334"/>
            </a:xfrm>
            <a:custGeom>
              <a:avLst/>
              <a:gdLst>
                <a:gd name="connsiteX0" fmla="*/ 216973 w 263059"/>
                <a:gd name="connsiteY0" fmla="*/ 174519 h 205334"/>
                <a:gd name="connsiteX1" fmla="*/ 262591 w 263059"/>
                <a:gd name="connsiteY1" fmla="*/ 52973 h 205334"/>
                <a:gd name="connsiteX2" fmla="*/ 33249 w 263059"/>
                <a:gd name="connsiteY2" fmla="*/ 4546 h 205334"/>
                <a:gd name="connsiteX3" fmla="*/ 9335 w 263059"/>
                <a:gd name="connsiteY3" fmla="*/ 205070 h 205334"/>
              </a:gdLst>
              <a:ahLst/>
              <a:cxnLst>
                <a:cxn ang="0">
                  <a:pos x="connsiteX0" y="connsiteY0"/>
                </a:cxn>
                <a:cxn ang="0">
                  <a:pos x="connsiteX1" y="connsiteY1"/>
                </a:cxn>
                <a:cxn ang="0">
                  <a:pos x="connsiteX2" y="connsiteY2"/>
                </a:cxn>
                <a:cxn ang="0">
                  <a:pos x="connsiteX3" y="connsiteY3"/>
                </a:cxn>
              </a:cxnLst>
              <a:rect l="l" t="t" r="r" b="b"/>
              <a:pathLst>
                <a:path w="263059" h="205334">
                  <a:moveTo>
                    <a:pt x="216973" y="174519"/>
                  </a:moveTo>
                  <a:lnTo>
                    <a:pt x="262591" y="52973"/>
                  </a:lnTo>
                  <a:cubicBezTo>
                    <a:pt x="262591" y="52973"/>
                    <a:pt x="90884" y="-19249"/>
                    <a:pt x="33249" y="4546"/>
                  </a:cubicBezTo>
                  <a:cubicBezTo>
                    <a:pt x="-24385" y="28341"/>
                    <a:pt x="9335" y="205070"/>
                    <a:pt x="9335" y="205070"/>
                  </a:cubicBezTo>
                  <a:close/>
                </a:path>
              </a:pathLst>
            </a:custGeom>
            <a:solidFill>
              <a:srgbClr val="AF0935"/>
            </a:solidFill>
            <a:ln w="5972" cap="flat">
              <a:noFill/>
              <a:prstDash val="solid"/>
              <a:miter/>
            </a:ln>
          </p:spPr>
          <p:txBody>
            <a:bodyPr rtlCol="0" anchor="ctr"/>
            <a:lstStyle/>
            <a:p>
              <a:endParaRPr lang="fr-FR"/>
            </a:p>
          </p:txBody>
        </p:sp>
        <p:sp>
          <p:nvSpPr>
            <p:cNvPr id="123" name="Graphique 2">
              <a:extLst>
                <a:ext uri="{FF2B5EF4-FFF2-40B4-BE49-F238E27FC236}">
                  <a16:creationId xmlns:a16="http://schemas.microsoft.com/office/drawing/2014/main" id="{CD8DF0A6-B0B6-4889-A19C-E5D0D884EE5F}"/>
                </a:ext>
              </a:extLst>
            </p:cNvPr>
            <p:cNvSpPr/>
            <p:nvPr/>
          </p:nvSpPr>
          <p:spPr>
            <a:xfrm>
              <a:off x="2796399" y="2758729"/>
              <a:ext cx="484420" cy="1795473"/>
            </a:xfrm>
            <a:custGeom>
              <a:avLst/>
              <a:gdLst>
                <a:gd name="connsiteX0" fmla="*/ 64070 w 484420"/>
                <a:gd name="connsiteY0" fmla="*/ 1795209 h 1795473"/>
                <a:gd name="connsiteX1" fmla="*/ 115905 w 484420"/>
                <a:gd name="connsiteY1" fmla="*/ 85732 h 1795473"/>
                <a:gd name="connsiteX2" fmla="*/ 359954 w 484420"/>
                <a:gd name="connsiteY2" fmla="*/ 25945 h 1795473"/>
                <a:gd name="connsiteX3" fmla="*/ 390625 w 484420"/>
                <a:gd name="connsiteY3" fmla="*/ 828759 h 1795473"/>
                <a:gd name="connsiteX4" fmla="*/ 483951 w 484420"/>
                <a:gd name="connsiteY4" fmla="*/ 1643949 h 1795473"/>
                <a:gd name="connsiteX5" fmla="*/ 202955 w 484420"/>
                <a:gd name="connsiteY5" fmla="*/ 1535855 h 17954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84420" h="1795473">
                  <a:moveTo>
                    <a:pt x="64070" y="1795209"/>
                  </a:moveTo>
                  <a:cubicBezTo>
                    <a:pt x="-60047" y="1115436"/>
                    <a:pt x="15823" y="278005"/>
                    <a:pt x="115905" y="85732"/>
                  </a:cubicBezTo>
                  <a:cubicBezTo>
                    <a:pt x="163735" y="-5563"/>
                    <a:pt x="265372" y="-21884"/>
                    <a:pt x="359954" y="25945"/>
                  </a:cubicBezTo>
                  <a:cubicBezTo>
                    <a:pt x="528074" y="111619"/>
                    <a:pt x="444194" y="420536"/>
                    <a:pt x="390625" y="828759"/>
                  </a:cubicBezTo>
                  <a:cubicBezTo>
                    <a:pt x="369161" y="992754"/>
                    <a:pt x="414539" y="1330967"/>
                    <a:pt x="483951" y="1643949"/>
                  </a:cubicBezTo>
                  <a:lnTo>
                    <a:pt x="202955" y="1535855"/>
                  </a:lnTo>
                  <a:close/>
                </a:path>
              </a:pathLst>
            </a:custGeom>
            <a:solidFill>
              <a:srgbClr val="C90630"/>
            </a:solidFill>
            <a:ln w="5972" cap="flat">
              <a:noFill/>
              <a:prstDash val="solid"/>
              <a:miter/>
            </a:ln>
          </p:spPr>
          <p:txBody>
            <a:bodyPr rtlCol="0" anchor="ctr"/>
            <a:lstStyle/>
            <a:p>
              <a:endParaRPr lang="fr-FR"/>
            </a:p>
          </p:txBody>
        </p:sp>
        <p:sp>
          <p:nvSpPr>
            <p:cNvPr id="124" name="Graphique 2">
              <a:extLst>
                <a:ext uri="{FF2B5EF4-FFF2-40B4-BE49-F238E27FC236}">
                  <a16:creationId xmlns:a16="http://schemas.microsoft.com/office/drawing/2014/main" id="{1A2935CC-FA0F-4625-9C7F-0093D2AE8143}"/>
                </a:ext>
              </a:extLst>
            </p:cNvPr>
            <p:cNvSpPr/>
            <p:nvPr/>
          </p:nvSpPr>
          <p:spPr>
            <a:xfrm>
              <a:off x="3026786" y="4891160"/>
              <a:ext cx="861524" cy="963327"/>
            </a:xfrm>
            <a:custGeom>
              <a:avLst/>
              <a:gdLst>
                <a:gd name="connsiteX0" fmla="*/ 407933 w 861524"/>
                <a:gd name="connsiteY0" fmla="*/ 38298 h 963327"/>
                <a:gd name="connsiteX1" fmla="*/ 474954 w 861524"/>
                <a:gd name="connsiteY1" fmla="*/ 159904 h 963327"/>
                <a:gd name="connsiteX2" fmla="*/ 841147 w 861524"/>
                <a:gd name="connsiteY2" fmla="*/ 275830 h 963327"/>
                <a:gd name="connsiteX3" fmla="*/ 861056 w 861524"/>
                <a:gd name="connsiteY3" fmla="*/ 332807 h 963327"/>
                <a:gd name="connsiteX4" fmla="*/ 439680 w 861524"/>
                <a:gd name="connsiteY4" fmla="*/ 951657 h 963327"/>
                <a:gd name="connsiteX5" fmla="*/ -469 w 861524"/>
                <a:gd name="connsiteY5" fmla="*/ 235713 h 963327"/>
                <a:gd name="connsiteX6" fmla="*/ 136323 w 861524"/>
                <a:gd name="connsiteY6" fmla="*/ -264 h 963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61524" h="963327">
                  <a:moveTo>
                    <a:pt x="407933" y="38298"/>
                  </a:moveTo>
                  <a:cubicBezTo>
                    <a:pt x="431071" y="93062"/>
                    <a:pt x="453730" y="135212"/>
                    <a:pt x="474954" y="159904"/>
                  </a:cubicBezTo>
                  <a:cubicBezTo>
                    <a:pt x="619937" y="328562"/>
                    <a:pt x="714101" y="259927"/>
                    <a:pt x="841147" y="275830"/>
                  </a:cubicBezTo>
                  <a:lnTo>
                    <a:pt x="861056" y="332807"/>
                  </a:lnTo>
                  <a:cubicBezTo>
                    <a:pt x="861056" y="332807"/>
                    <a:pt x="567743" y="1062203"/>
                    <a:pt x="439680" y="951657"/>
                  </a:cubicBezTo>
                  <a:cubicBezTo>
                    <a:pt x="350000" y="874353"/>
                    <a:pt x="153541" y="617510"/>
                    <a:pt x="-469" y="235713"/>
                  </a:cubicBezTo>
                  <a:lnTo>
                    <a:pt x="136323" y="-264"/>
                  </a:lnTo>
                  <a:close/>
                </a:path>
              </a:pathLst>
            </a:custGeom>
            <a:solidFill>
              <a:srgbClr val="C90630"/>
            </a:solidFill>
            <a:ln w="5972" cap="flat">
              <a:noFill/>
              <a:prstDash val="solid"/>
              <a:miter/>
            </a:ln>
          </p:spPr>
          <p:txBody>
            <a:bodyPr rtlCol="0" anchor="ctr"/>
            <a:lstStyle/>
            <a:p>
              <a:endParaRPr lang="fr-FR"/>
            </a:p>
          </p:txBody>
        </p:sp>
        <p:sp>
          <p:nvSpPr>
            <p:cNvPr id="125" name="Graphique 2">
              <a:extLst>
                <a:ext uri="{FF2B5EF4-FFF2-40B4-BE49-F238E27FC236}">
                  <a16:creationId xmlns:a16="http://schemas.microsoft.com/office/drawing/2014/main" id="{38E146EF-3BB2-4B69-AC9B-1CCB8D5F29C7}"/>
                </a:ext>
              </a:extLst>
            </p:cNvPr>
            <p:cNvSpPr/>
            <p:nvPr/>
          </p:nvSpPr>
          <p:spPr>
            <a:xfrm>
              <a:off x="2908229" y="4527658"/>
              <a:ext cx="465259" cy="419761"/>
            </a:xfrm>
            <a:custGeom>
              <a:avLst/>
              <a:gdLst>
                <a:gd name="connsiteX0" fmla="*/ 138834 w 465259"/>
                <a:gd name="connsiteY0" fmla="*/ -264 h 419761"/>
                <a:gd name="connsiteX1" fmla="*/ 410982 w 465259"/>
                <a:gd name="connsiteY1" fmla="*/ 38537 h 419761"/>
                <a:gd name="connsiteX2" fmla="*/ 464790 w 465259"/>
                <a:gd name="connsiteY2" fmla="*/ 229854 h 419761"/>
                <a:gd name="connsiteX3" fmla="*/ 207170 w 465259"/>
                <a:gd name="connsiteY3" fmla="*/ 130788 h 419761"/>
                <a:gd name="connsiteX4" fmla="*/ 52323 w 465259"/>
                <a:gd name="connsiteY4" fmla="*/ 419497 h 419761"/>
                <a:gd name="connsiteX5" fmla="*/ -469 w 465259"/>
                <a:gd name="connsiteY5" fmla="*/ 240616 h 419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5259" h="419761">
                  <a:moveTo>
                    <a:pt x="138834" y="-264"/>
                  </a:moveTo>
                  <a:lnTo>
                    <a:pt x="410982" y="38537"/>
                  </a:lnTo>
                  <a:cubicBezTo>
                    <a:pt x="428321" y="106215"/>
                    <a:pt x="446496" y="170665"/>
                    <a:pt x="464790" y="229854"/>
                  </a:cubicBezTo>
                  <a:lnTo>
                    <a:pt x="207170" y="130788"/>
                  </a:lnTo>
                  <a:lnTo>
                    <a:pt x="52323" y="419497"/>
                  </a:lnTo>
                  <a:cubicBezTo>
                    <a:pt x="33371" y="362042"/>
                    <a:pt x="15614" y="302375"/>
                    <a:pt x="-469" y="240616"/>
                  </a:cubicBezTo>
                  <a:close/>
                </a:path>
              </a:pathLst>
            </a:custGeom>
            <a:solidFill>
              <a:srgbClr val="C90630"/>
            </a:solidFill>
            <a:ln w="5972" cap="flat">
              <a:noFill/>
              <a:prstDash val="solid"/>
              <a:miter/>
            </a:ln>
          </p:spPr>
          <p:txBody>
            <a:bodyPr rtlCol="0" anchor="ctr"/>
            <a:lstStyle/>
            <a:p>
              <a:endParaRPr lang="fr-FR"/>
            </a:p>
          </p:txBody>
        </p:sp>
        <p:sp>
          <p:nvSpPr>
            <p:cNvPr id="126" name="Graphique 2">
              <a:extLst>
                <a:ext uri="{FF2B5EF4-FFF2-40B4-BE49-F238E27FC236}">
                  <a16:creationId xmlns:a16="http://schemas.microsoft.com/office/drawing/2014/main" id="{1E143E1B-940F-4481-B45E-3A81F3B61C2B}"/>
                </a:ext>
              </a:extLst>
            </p:cNvPr>
            <p:cNvSpPr/>
            <p:nvPr/>
          </p:nvSpPr>
          <p:spPr>
            <a:xfrm>
              <a:off x="2961260" y="4658650"/>
              <a:ext cx="473928" cy="468667"/>
            </a:xfrm>
            <a:custGeom>
              <a:avLst/>
              <a:gdLst>
                <a:gd name="connsiteX0" fmla="*/ 411879 w 473928"/>
                <a:gd name="connsiteY0" fmla="*/ 98623 h 468667"/>
                <a:gd name="connsiteX1" fmla="*/ 473460 w 473928"/>
                <a:gd name="connsiteY1" fmla="*/ 270808 h 468667"/>
                <a:gd name="connsiteX2" fmla="*/ 201849 w 473928"/>
                <a:gd name="connsiteY2" fmla="*/ 232246 h 468667"/>
                <a:gd name="connsiteX3" fmla="*/ 65297 w 473928"/>
                <a:gd name="connsiteY3" fmla="*/ 468403 h 468667"/>
                <a:gd name="connsiteX4" fmla="*/ -469 w 473928"/>
                <a:gd name="connsiteY4" fmla="*/ 288445 h 468667"/>
                <a:gd name="connsiteX5" fmla="*/ 154379 w 473928"/>
                <a:gd name="connsiteY5" fmla="*/ -264 h 4686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73928" h="468667">
                  <a:moveTo>
                    <a:pt x="411879" y="98623"/>
                  </a:moveTo>
                  <a:cubicBezTo>
                    <a:pt x="432267" y="163850"/>
                    <a:pt x="453072" y="222321"/>
                    <a:pt x="473460" y="270808"/>
                  </a:cubicBezTo>
                  <a:lnTo>
                    <a:pt x="201849" y="232246"/>
                  </a:lnTo>
                  <a:lnTo>
                    <a:pt x="65297" y="468403"/>
                  </a:lnTo>
                  <a:cubicBezTo>
                    <a:pt x="42219" y="411127"/>
                    <a:pt x="20098" y="351101"/>
                    <a:pt x="-469" y="288445"/>
                  </a:cubicBezTo>
                  <a:lnTo>
                    <a:pt x="154379" y="-264"/>
                  </a:lnTo>
                  <a:close/>
                </a:path>
              </a:pathLst>
            </a:custGeom>
            <a:solidFill>
              <a:srgbClr val="F2B602"/>
            </a:solidFill>
            <a:ln w="5972" cap="flat">
              <a:noFill/>
              <a:prstDash val="solid"/>
              <a:miter/>
            </a:ln>
          </p:spPr>
          <p:txBody>
            <a:bodyPr rtlCol="0" anchor="ctr"/>
            <a:lstStyle/>
            <a:p>
              <a:endParaRPr lang="fr-FR"/>
            </a:p>
          </p:txBody>
        </p:sp>
        <p:sp>
          <p:nvSpPr>
            <p:cNvPr id="127" name="Graphique 2">
              <a:extLst>
                <a:ext uri="{FF2B5EF4-FFF2-40B4-BE49-F238E27FC236}">
                  <a16:creationId xmlns:a16="http://schemas.microsoft.com/office/drawing/2014/main" id="{9F16E295-5255-4E27-9182-D2857F77A56A}"/>
                </a:ext>
              </a:extLst>
            </p:cNvPr>
            <p:cNvSpPr/>
            <p:nvPr/>
          </p:nvSpPr>
          <p:spPr>
            <a:xfrm>
              <a:off x="2860938" y="4295088"/>
              <a:ext cx="458862" cy="473210"/>
            </a:xfrm>
            <a:custGeom>
              <a:avLst/>
              <a:gdLst>
                <a:gd name="connsiteX0" fmla="*/ 46942 w 458862"/>
                <a:gd name="connsiteY0" fmla="*/ 472946 h 473210"/>
                <a:gd name="connsiteX1" fmla="*/ 3119 w 458862"/>
                <a:gd name="connsiteY1" fmla="*/ 278222 h 473210"/>
                <a:gd name="connsiteX2" fmla="*/ -469 w 458862"/>
                <a:gd name="connsiteY2" fmla="*/ 258851 h 473210"/>
                <a:gd name="connsiteX3" fmla="*/ 138535 w 458862"/>
                <a:gd name="connsiteY3" fmla="*/ -264 h 473210"/>
                <a:gd name="connsiteX4" fmla="*/ 419532 w 458862"/>
                <a:gd name="connsiteY4" fmla="*/ 107830 h 473210"/>
                <a:gd name="connsiteX5" fmla="*/ 458393 w 458862"/>
                <a:gd name="connsiteY5" fmla="*/ 271107 h 473210"/>
                <a:gd name="connsiteX6" fmla="*/ 186125 w 458862"/>
                <a:gd name="connsiteY6" fmla="*/ 232305 h 473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8862" h="473210">
                  <a:moveTo>
                    <a:pt x="46942" y="472946"/>
                  </a:moveTo>
                  <a:cubicBezTo>
                    <a:pt x="30501" y="410111"/>
                    <a:pt x="15734" y="345183"/>
                    <a:pt x="3119" y="278222"/>
                  </a:cubicBezTo>
                  <a:cubicBezTo>
                    <a:pt x="1863" y="271824"/>
                    <a:pt x="727" y="265307"/>
                    <a:pt x="-469" y="258851"/>
                  </a:cubicBezTo>
                  <a:lnTo>
                    <a:pt x="138535" y="-264"/>
                  </a:lnTo>
                  <a:lnTo>
                    <a:pt x="419532" y="107830"/>
                  </a:lnTo>
                  <a:cubicBezTo>
                    <a:pt x="431848" y="163431"/>
                    <a:pt x="444882" y="218255"/>
                    <a:pt x="458393" y="271107"/>
                  </a:cubicBezTo>
                  <a:lnTo>
                    <a:pt x="186125" y="232305"/>
                  </a:lnTo>
                  <a:close/>
                </a:path>
              </a:pathLst>
            </a:custGeom>
            <a:solidFill>
              <a:srgbClr val="F2B602"/>
            </a:solidFill>
            <a:ln w="5972" cap="flat">
              <a:noFill/>
              <a:prstDash val="solid"/>
              <a:miter/>
            </a:ln>
          </p:spPr>
          <p:txBody>
            <a:bodyPr rtlCol="0" anchor="ctr"/>
            <a:lstStyle/>
            <a:p>
              <a:endParaRPr lang="fr-FR"/>
            </a:p>
          </p:txBody>
        </p:sp>
        <p:sp>
          <p:nvSpPr>
            <p:cNvPr id="128" name="Graphique 2">
              <a:extLst>
                <a:ext uri="{FF2B5EF4-FFF2-40B4-BE49-F238E27FC236}">
                  <a16:creationId xmlns:a16="http://schemas.microsoft.com/office/drawing/2014/main" id="{DE53242F-22FE-4BAE-BCF8-7F53C0EF7763}"/>
                </a:ext>
              </a:extLst>
            </p:cNvPr>
            <p:cNvSpPr/>
            <p:nvPr/>
          </p:nvSpPr>
          <p:spPr>
            <a:xfrm>
              <a:off x="4522505" y="7039385"/>
              <a:ext cx="372732" cy="248192"/>
            </a:xfrm>
            <a:custGeom>
              <a:avLst/>
              <a:gdLst>
                <a:gd name="connsiteX0" fmla="*/ 372263 w 372732"/>
                <a:gd name="connsiteY0" fmla="*/ 82208 h 248192"/>
                <a:gd name="connsiteX1" fmla="*/ 294959 w 372732"/>
                <a:gd name="connsiteY1" fmla="*/ 192514 h 248192"/>
                <a:gd name="connsiteX2" fmla="*/ 145493 w 372732"/>
                <a:gd name="connsiteY2" fmla="*/ 238908 h 248192"/>
                <a:gd name="connsiteX3" fmla="*/ 167733 w 372732"/>
                <a:gd name="connsiteY3" fmla="*/ 160229 h 248192"/>
                <a:gd name="connsiteX4" fmla="*/ 40388 w 372732"/>
                <a:gd name="connsiteY4" fmla="*/ 205966 h 248192"/>
                <a:gd name="connsiteX5" fmla="*/ 134492 w 372732"/>
                <a:gd name="connsiteY5" fmla="*/ 115210 h 248192"/>
                <a:gd name="connsiteX6" fmla="*/ -267 w 372732"/>
                <a:gd name="connsiteY6" fmla="*/ 151082 h 248192"/>
                <a:gd name="connsiteX7" fmla="*/ 128753 w 372732"/>
                <a:gd name="connsiteY7" fmla="*/ 57695 h 248192"/>
                <a:gd name="connsiteX8" fmla="*/ 6190 w 372732"/>
                <a:gd name="connsiteY8" fmla="*/ 67440 h 248192"/>
                <a:gd name="connsiteX9" fmla="*/ 171081 w 372732"/>
                <a:gd name="connsiteY9" fmla="*/ 121 h 248192"/>
                <a:gd name="connsiteX10" fmla="*/ 372263 w 372732"/>
                <a:gd name="connsiteY10" fmla="*/ 82208 h 24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2732" h="248192">
                  <a:moveTo>
                    <a:pt x="372263" y="82208"/>
                  </a:moveTo>
                  <a:cubicBezTo>
                    <a:pt x="365388" y="153414"/>
                    <a:pt x="354686" y="199628"/>
                    <a:pt x="294959" y="192514"/>
                  </a:cubicBezTo>
                  <a:cubicBezTo>
                    <a:pt x="235233" y="185399"/>
                    <a:pt x="189914" y="210450"/>
                    <a:pt x="145493" y="238908"/>
                  </a:cubicBezTo>
                  <a:cubicBezTo>
                    <a:pt x="101072" y="267366"/>
                    <a:pt x="98441" y="225038"/>
                    <a:pt x="167733" y="160229"/>
                  </a:cubicBezTo>
                  <a:cubicBezTo>
                    <a:pt x="129590" y="172187"/>
                    <a:pt x="50970" y="220434"/>
                    <a:pt x="40388" y="205966"/>
                  </a:cubicBezTo>
                  <a:cubicBezTo>
                    <a:pt x="29806" y="191498"/>
                    <a:pt x="84212" y="143130"/>
                    <a:pt x="134492" y="115210"/>
                  </a:cubicBezTo>
                  <a:cubicBezTo>
                    <a:pt x="91565" y="127645"/>
                    <a:pt x="4516" y="169018"/>
                    <a:pt x="-267" y="151082"/>
                  </a:cubicBezTo>
                  <a:cubicBezTo>
                    <a:pt x="-5050" y="133146"/>
                    <a:pt x="76200" y="84300"/>
                    <a:pt x="128753" y="57695"/>
                  </a:cubicBezTo>
                  <a:cubicBezTo>
                    <a:pt x="91625" y="62837"/>
                    <a:pt x="12109" y="86094"/>
                    <a:pt x="6190" y="67440"/>
                  </a:cubicBezTo>
                  <a:cubicBezTo>
                    <a:pt x="271" y="48787"/>
                    <a:pt x="80505" y="7056"/>
                    <a:pt x="171081" y="121"/>
                  </a:cubicBezTo>
                  <a:cubicBezTo>
                    <a:pt x="261658" y="-6815"/>
                    <a:pt x="372263" y="82208"/>
                    <a:pt x="372263" y="82208"/>
                  </a:cubicBezTo>
                  <a:close/>
                </a:path>
              </a:pathLst>
            </a:custGeom>
            <a:solidFill>
              <a:srgbClr val="D19D82"/>
            </a:solidFill>
            <a:ln w="5972" cap="flat">
              <a:noFill/>
              <a:prstDash val="solid"/>
              <a:miter/>
            </a:ln>
          </p:spPr>
          <p:txBody>
            <a:bodyPr rtlCol="0" anchor="ctr"/>
            <a:lstStyle/>
            <a:p>
              <a:endParaRPr lang="fr-FR"/>
            </a:p>
          </p:txBody>
        </p:sp>
        <p:sp>
          <p:nvSpPr>
            <p:cNvPr id="129" name="Graphique 2">
              <a:extLst>
                <a:ext uri="{FF2B5EF4-FFF2-40B4-BE49-F238E27FC236}">
                  <a16:creationId xmlns:a16="http://schemas.microsoft.com/office/drawing/2014/main" id="{6A2D52B2-C34A-48DC-B2D4-7AFE9C024389}"/>
                </a:ext>
              </a:extLst>
            </p:cNvPr>
            <p:cNvSpPr/>
            <p:nvPr/>
          </p:nvSpPr>
          <p:spPr>
            <a:xfrm>
              <a:off x="4716628" y="6984467"/>
              <a:ext cx="92815" cy="101219"/>
            </a:xfrm>
            <a:custGeom>
              <a:avLst/>
              <a:gdLst>
                <a:gd name="connsiteX0" fmla="*/ 92347 w 92815"/>
                <a:gd name="connsiteY0" fmla="*/ 83677 h 101219"/>
                <a:gd name="connsiteX1" fmla="*/ 6314 w 92815"/>
                <a:gd name="connsiteY1" fmla="*/ -25 h 101219"/>
                <a:gd name="connsiteX2" fmla="*/ 41229 w 92815"/>
                <a:gd name="connsiteY2" fmla="*/ 100955 h 101219"/>
              </a:gdLst>
              <a:ahLst/>
              <a:cxnLst>
                <a:cxn ang="0">
                  <a:pos x="connsiteX0" y="connsiteY0"/>
                </a:cxn>
                <a:cxn ang="0">
                  <a:pos x="connsiteX1" y="connsiteY1"/>
                </a:cxn>
                <a:cxn ang="0">
                  <a:pos x="connsiteX2" y="connsiteY2"/>
                </a:cxn>
              </a:cxnLst>
              <a:rect l="l" t="t" r="r" b="b"/>
              <a:pathLst>
                <a:path w="92815" h="101219">
                  <a:moveTo>
                    <a:pt x="92347" y="83677"/>
                  </a:moveTo>
                  <a:cubicBezTo>
                    <a:pt x="81346" y="38717"/>
                    <a:pt x="21739" y="-3851"/>
                    <a:pt x="6314" y="-25"/>
                  </a:cubicBezTo>
                  <a:cubicBezTo>
                    <a:pt x="-20590" y="6671"/>
                    <a:pt x="41229" y="100955"/>
                    <a:pt x="41229" y="100955"/>
                  </a:cubicBezTo>
                  <a:close/>
                </a:path>
              </a:pathLst>
            </a:custGeom>
            <a:solidFill>
              <a:srgbClr val="D19D82"/>
            </a:solidFill>
            <a:ln w="5972" cap="flat">
              <a:noFill/>
              <a:prstDash val="solid"/>
              <a:miter/>
            </a:ln>
          </p:spPr>
          <p:txBody>
            <a:bodyPr rtlCol="0" anchor="ctr"/>
            <a:lstStyle/>
            <a:p>
              <a:endParaRPr lang="fr-FR"/>
            </a:p>
          </p:txBody>
        </p:sp>
        <p:sp>
          <p:nvSpPr>
            <p:cNvPr id="130" name="Graphique 2">
              <a:extLst>
                <a:ext uri="{FF2B5EF4-FFF2-40B4-BE49-F238E27FC236}">
                  <a16:creationId xmlns:a16="http://schemas.microsoft.com/office/drawing/2014/main" id="{6EE21D81-9D56-4966-8DF3-FF123B108AD8}"/>
                </a:ext>
              </a:extLst>
            </p:cNvPr>
            <p:cNvSpPr/>
            <p:nvPr/>
          </p:nvSpPr>
          <p:spPr>
            <a:xfrm>
              <a:off x="4789115" y="7029368"/>
              <a:ext cx="173799" cy="154667"/>
            </a:xfrm>
            <a:custGeom>
              <a:avLst/>
              <a:gdLst>
                <a:gd name="connsiteX0" fmla="*/ 72471 w 173799"/>
                <a:gd name="connsiteY0" fmla="*/ -264 h 154667"/>
                <a:gd name="connsiteX1" fmla="*/ -469 w 173799"/>
                <a:gd name="connsiteY1" fmla="*/ 50853 h 154667"/>
                <a:gd name="connsiteX2" fmla="*/ 105772 w 173799"/>
                <a:gd name="connsiteY2" fmla="*/ 154403 h 154667"/>
                <a:gd name="connsiteX3" fmla="*/ 173331 w 173799"/>
                <a:gd name="connsiteY3" fmla="*/ 95752 h 154667"/>
              </a:gdLst>
              <a:ahLst/>
              <a:cxnLst>
                <a:cxn ang="0">
                  <a:pos x="connsiteX0" y="connsiteY0"/>
                </a:cxn>
                <a:cxn ang="0">
                  <a:pos x="connsiteX1" y="connsiteY1"/>
                </a:cxn>
                <a:cxn ang="0">
                  <a:pos x="connsiteX2" y="connsiteY2"/>
                </a:cxn>
                <a:cxn ang="0">
                  <a:pos x="connsiteX3" y="connsiteY3"/>
                </a:cxn>
              </a:cxnLst>
              <a:rect l="l" t="t" r="r" b="b"/>
              <a:pathLst>
                <a:path w="173799" h="154667">
                  <a:moveTo>
                    <a:pt x="72471" y="-264"/>
                  </a:moveTo>
                  <a:lnTo>
                    <a:pt x="-469" y="50853"/>
                  </a:lnTo>
                  <a:cubicBezTo>
                    <a:pt x="-469" y="50853"/>
                    <a:pt x="-1306" y="135930"/>
                    <a:pt x="105772" y="154403"/>
                  </a:cubicBezTo>
                  <a:lnTo>
                    <a:pt x="173331" y="95752"/>
                  </a:lnTo>
                  <a:close/>
                </a:path>
              </a:pathLst>
            </a:custGeom>
            <a:solidFill>
              <a:srgbClr val="AF0935"/>
            </a:solidFill>
            <a:ln w="5972" cap="flat">
              <a:noFill/>
              <a:prstDash val="solid"/>
              <a:miter/>
            </a:ln>
          </p:spPr>
          <p:txBody>
            <a:bodyPr rtlCol="0" anchor="ctr"/>
            <a:lstStyle/>
            <a:p>
              <a:endParaRPr lang="fr-FR"/>
            </a:p>
          </p:txBody>
        </p:sp>
        <p:sp>
          <p:nvSpPr>
            <p:cNvPr id="131" name="Graphique 2">
              <a:extLst>
                <a:ext uri="{FF2B5EF4-FFF2-40B4-BE49-F238E27FC236}">
                  <a16:creationId xmlns:a16="http://schemas.microsoft.com/office/drawing/2014/main" id="{624B6E21-E2B2-431E-B964-C1EB21AB1A89}"/>
                </a:ext>
              </a:extLst>
            </p:cNvPr>
            <p:cNvSpPr/>
            <p:nvPr/>
          </p:nvSpPr>
          <p:spPr>
            <a:xfrm>
              <a:off x="4848538" y="6269361"/>
              <a:ext cx="534679" cy="856323"/>
            </a:xfrm>
            <a:custGeom>
              <a:avLst/>
              <a:gdLst>
                <a:gd name="connsiteX0" fmla="*/ 420913 w 534679"/>
                <a:gd name="connsiteY0" fmla="*/ 148485 h 856323"/>
                <a:gd name="connsiteX1" fmla="*/ 220389 w 534679"/>
                <a:gd name="connsiteY1" fmla="*/ 94677 h 856323"/>
                <a:gd name="connsiteX2" fmla="*/ 90831 w 534679"/>
                <a:gd name="connsiteY2" fmla="*/ 487833 h 856323"/>
                <a:gd name="connsiteX3" fmla="*/ 113789 w 534679"/>
                <a:gd name="connsiteY3" fmla="*/ 856059 h 856323"/>
                <a:gd name="connsiteX4" fmla="*/ 511848 w 534679"/>
                <a:gd name="connsiteY4" fmla="*/ -264 h 8563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4679" h="856323">
                  <a:moveTo>
                    <a:pt x="420913" y="148485"/>
                  </a:moveTo>
                  <a:lnTo>
                    <a:pt x="220389" y="94677"/>
                  </a:lnTo>
                  <a:cubicBezTo>
                    <a:pt x="229177" y="226805"/>
                    <a:pt x="185414" y="362819"/>
                    <a:pt x="90831" y="487833"/>
                  </a:cubicBezTo>
                  <a:cubicBezTo>
                    <a:pt x="-97796" y="737083"/>
                    <a:pt x="54959" y="820127"/>
                    <a:pt x="113789" y="856059"/>
                  </a:cubicBezTo>
                  <a:cubicBezTo>
                    <a:pt x="536122" y="679868"/>
                    <a:pt x="571097" y="301538"/>
                    <a:pt x="511848" y="-264"/>
                  </a:cubicBezTo>
                  <a:close/>
                </a:path>
              </a:pathLst>
            </a:custGeom>
            <a:solidFill>
              <a:srgbClr val="C90630"/>
            </a:solidFill>
            <a:ln w="5972" cap="flat">
              <a:noFill/>
              <a:prstDash val="solid"/>
              <a:miter/>
            </a:ln>
          </p:spPr>
          <p:txBody>
            <a:bodyPr rtlCol="0" anchor="ctr"/>
            <a:lstStyle/>
            <a:p>
              <a:endParaRPr lang="fr-FR"/>
            </a:p>
          </p:txBody>
        </p:sp>
        <p:sp>
          <p:nvSpPr>
            <p:cNvPr id="132" name="Graphique 2">
              <a:extLst>
                <a:ext uri="{FF2B5EF4-FFF2-40B4-BE49-F238E27FC236}">
                  <a16:creationId xmlns:a16="http://schemas.microsoft.com/office/drawing/2014/main" id="{2B157ADE-BB92-4496-B194-B06CE71CD479}"/>
                </a:ext>
              </a:extLst>
            </p:cNvPr>
            <p:cNvSpPr/>
            <p:nvPr/>
          </p:nvSpPr>
          <p:spPr>
            <a:xfrm>
              <a:off x="3928715" y="4547089"/>
              <a:ext cx="573783" cy="283315"/>
            </a:xfrm>
            <a:custGeom>
              <a:avLst/>
              <a:gdLst>
                <a:gd name="connsiteX0" fmla="*/ 276056 w 573783"/>
                <a:gd name="connsiteY0" fmla="*/ 129592 h 283315"/>
                <a:gd name="connsiteX1" fmla="*/ 90718 w 573783"/>
                <a:gd name="connsiteY1" fmla="*/ 6193 h 283315"/>
                <a:gd name="connsiteX2" fmla="*/ 440 w 573783"/>
                <a:gd name="connsiteY2" fmla="*/ -264 h 283315"/>
                <a:gd name="connsiteX3" fmla="*/ 214177 w 573783"/>
                <a:gd name="connsiteY3" fmla="*/ 274754 h 283315"/>
                <a:gd name="connsiteX4" fmla="*/ 573315 w 573783"/>
                <a:gd name="connsiteY4" fmla="*/ 40330 h 283315"/>
                <a:gd name="connsiteX5" fmla="*/ 525485 w 573783"/>
                <a:gd name="connsiteY5" fmla="*/ 36923 h 283315"/>
                <a:gd name="connsiteX6" fmla="*/ 276056 w 573783"/>
                <a:gd name="connsiteY6" fmla="*/ 129592 h 283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3783" h="283315">
                  <a:moveTo>
                    <a:pt x="276056" y="129592"/>
                  </a:moveTo>
                  <a:cubicBezTo>
                    <a:pt x="170054" y="117634"/>
                    <a:pt x="114991" y="64365"/>
                    <a:pt x="90718" y="6193"/>
                  </a:cubicBezTo>
                  <a:lnTo>
                    <a:pt x="440" y="-264"/>
                  </a:lnTo>
                  <a:cubicBezTo>
                    <a:pt x="440" y="-264"/>
                    <a:pt x="-26584" y="222082"/>
                    <a:pt x="214177" y="274754"/>
                  </a:cubicBezTo>
                  <a:cubicBezTo>
                    <a:pt x="454937" y="327426"/>
                    <a:pt x="547068" y="115004"/>
                    <a:pt x="573315" y="40330"/>
                  </a:cubicBezTo>
                  <a:lnTo>
                    <a:pt x="525485" y="36923"/>
                  </a:lnTo>
                  <a:cubicBezTo>
                    <a:pt x="470004" y="79013"/>
                    <a:pt x="371535" y="140533"/>
                    <a:pt x="276056" y="129592"/>
                  </a:cubicBezTo>
                  <a:close/>
                </a:path>
              </a:pathLst>
            </a:custGeom>
            <a:solidFill>
              <a:srgbClr val="1A2247"/>
            </a:solidFill>
            <a:ln w="5972" cap="flat">
              <a:noFill/>
              <a:prstDash val="solid"/>
              <a:miter/>
            </a:ln>
          </p:spPr>
          <p:txBody>
            <a:bodyPr rtlCol="0" anchor="ctr"/>
            <a:lstStyle/>
            <a:p>
              <a:endParaRPr lang="fr-FR"/>
            </a:p>
          </p:txBody>
        </p:sp>
        <p:sp>
          <p:nvSpPr>
            <p:cNvPr id="133" name="Graphique 2">
              <a:extLst>
                <a:ext uri="{FF2B5EF4-FFF2-40B4-BE49-F238E27FC236}">
                  <a16:creationId xmlns:a16="http://schemas.microsoft.com/office/drawing/2014/main" id="{48365EF4-5313-4F6D-AE22-D2BD21D9CF21}"/>
                </a:ext>
              </a:extLst>
            </p:cNvPr>
            <p:cNvSpPr/>
            <p:nvPr/>
          </p:nvSpPr>
          <p:spPr>
            <a:xfrm>
              <a:off x="4019722" y="4553546"/>
              <a:ext cx="434528" cy="124621"/>
            </a:xfrm>
            <a:custGeom>
              <a:avLst/>
              <a:gdLst>
                <a:gd name="connsiteX0" fmla="*/ 185049 w 434528"/>
                <a:gd name="connsiteY0" fmla="*/ 123135 h 124621"/>
                <a:gd name="connsiteX1" fmla="*/ 434060 w 434528"/>
                <a:gd name="connsiteY1" fmla="*/ 30585 h 124621"/>
                <a:gd name="connsiteX2" fmla="*/ -469 w 434528"/>
                <a:gd name="connsiteY2" fmla="*/ -264 h 124621"/>
                <a:gd name="connsiteX3" fmla="*/ 185049 w 434528"/>
                <a:gd name="connsiteY3" fmla="*/ 123135 h 124621"/>
              </a:gdLst>
              <a:ahLst/>
              <a:cxnLst>
                <a:cxn ang="0">
                  <a:pos x="connsiteX0" y="connsiteY0"/>
                </a:cxn>
                <a:cxn ang="0">
                  <a:pos x="connsiteX1" y="connsiteY1"/>
                </a:cxn>
                <a:cxn ang="0">
                  <a:pos x="connsiteX2" y="connsiteY2"/>
                </a:cxn>
                <a:cxn ang="0">
                  <a:pos x="connsiteX3" y="connsiteY3"/>
                </a:cxn>
              </a:cxnLst>
              <a:rect l="l" t="t" r="r" b="b"/>
              <a:pathLst>
                <a:path w="434528" h="124621">
                  <a:moveTo>
                    <a:pt x="185049" y="123135"/>
                  </a:moveTo>
                  <a:cubicBezTo>
                    <a:pt x="280708" y="133777"/>
                    <a:pt x="378997" y="72556"/>
                    <a:pt x="434060" y="30585"/>
                  </a:cubicBezTo>
                  <a:lnTo>
                    <a:pt x="-469" y="-264"/>
                  </a:lnTo>
                  <a:cubicBezTo>
                    <a:pt x="23984" y="57908"/>
                    <a:pt x="79047" y="111297"/>
                    <a:pt x="185049" y="123135"/>
                  </a:cubicBezTo>
                  <a:close/>
                </a:path>
              </a:pathLst>
            </a:custGeom>
            <a:solidFill>
              <a:srgbClr val="FFFFFF"/>
            </a:solidFill>
            <a:ln w="5972" cap="flat">
              <a:noFill/>
              <a:prstDash val="solid"/>
              <a:miter/>
            </a:ln>
          </p:spPr>
          <p:txBody>
            <a:bodyPr rtlCol="0" anchor="ctr"/>
            <a:lstStyle/>
            <a:p>
              <a:endParaRPr lang="fr-FR"/>
            </a:p>
          </p:txBody>
        </p:sp>
      </p:grpSp>
      <p:grpSp>
        <p:nvGrpSpPr>
          <p:cNvPr id="5" name="BULLE">
            <a:extLst>
              <a:ext uri="{FF2B5EF4-FFF2-40B4-BE49-F238E27FC236}">
                <a16:creationId xmlns:a16="http://schemas.microsoft.com/office/drawing/2014/main" id="{BE4224E5-216E-4602-AED3-27A6732DF517}"/>
              </a:ext>
            </a:extLst>
          </p:cNvPr>
          <p:cNvGrpSpPr/>
          <p:nvPr/>
        </p:nvGrpSpPr>
        <p:grpSpPr>
          <a:xfrm>
            <a:off x="4649778" y="3586472"/>
            <a:ext cx="2013235" cy="1582615"/>
            <a:chOff x="4649778" y="3586472"/>
            <a:chExt cx="2013235" cy="1582615"/>
          </a:xfrm>
        </p:grpSpPr>
        <p:sp>
          <p:nvSpPr>
            <p:cNvPr id="115" name="Forme libre : forme 114">
              <a:extLst>
                <a:ext uri="{FF2B5EF4-FFF2-40B4-BE49-F238E27FC236}">
                  <a16:creationId xmlns:a16="http://schemas.microsoft.com/office/drawing/2014/main" id="{ECA9686E-A219-44FD-B12E-0C98A06CF3CA}"/>
                </a:ext>
              </a:extLst>
            </p:cNvPr>
            <p:cNvSpPr/>
            <p:nvPr/>
          </p:nvSpPr>
          <p:spPr>
            <a:xfrm>
              <a:off x="4649778" y="3586472"/>
              <a:ext cx="2013235" cy="1582615"/>
            </a:xfrm>
            <a:custGeom>
              <a:avLst/>
              <a:gdLst>
                <a:gd name="connsiteX0" fmla="*/ 3135593 w 3748207"/>
                <a:gd name="connsiteY0" fmla="*/ 2094097 h 2435112"/>
                <a:gd name="connsiteX1" fmla="*/ 3082933 w 3748207"/>
                <a:gd name="connsiteY1" fmla="*/ 2125738 h 2435112"/>
                <a:gd name="connsiteX2" fmla="*/ 2871410 w 3748207"/>
                <a:gd name="connsiteY2" fmla="*/ 2224974 h 2435112"/>
                <a:gd name="connsiteX3" fmla="*/ 2649388 w 3748207"/>
                <a:gd name="connsiteY3" fmla="*/ 2294220 h 2435112"/>
                <a:gd name="connsiteX4" fmla="*/ 2649179 w 3748207"/>
                <a:gd name="connsiteY4" fmla="*/ 2294267 h 2435112"/>
                <a:gd name="connsiteX5" fmla="*/ 2648934 w 3748207"/>
                <a:gd name="connsiteY5" fmla="*/ 2294362 h 2435112"/>
                <a:gd name="connsiteX6" fmla="*/ 2649388 w 3748207"/>
                <a:gd name="connsiteY6" fmla="*/ 2294220 h 2435112"/>
                <a:gd name="connsiteX7" fmla="*/ 2669986 w 3748207"/>
                <a:gd name="connsiteY7" fmla="*/ 2289604 h 2435112"/>
                <a:gd name="connsiteX8" fmla="*/ 2883601 w 3748207"/>
                <a:gd name="connsiteY8" fmla="*/ 2225263 h 2435112"/>
                <a:gd name="connsiteX9" fmla="*/ 3103686 w 3748207"/>
                <a:gd name="connsiteY9" fmla="*/ 2114668 h 2435112"/>
                <a:gd name="connsiteX10" fmla="*/ 3135593 w 3748207"/>
                <a:gd name="connsiteY10" fmla="*/ 2094097 h 2435112"/>
                <a:gd name="connsiteX11" fmla="*/ 3591807 w 3748207"/>
                <a:gd name="connsiteY11" fmla="*/ 1582705 h 2435112"/>
                <a:gd name="connsiteX12" fmla="*/ 3573230 w 3748207"/>
                <a:gd name="connsiteY12" fmla="*/ 1621124 h 2435112"/>
                <a:gd name="connsiteX13" fmla="*/ 3582550 w 3748207"/>
                <a:gd name="connsiteY13" fmla="*/ 1603088 h 2435112"/>
                <a:gd name="connsiteX14" fmla="*/ 2234846 w 3748207"/>
                <a:gd name="connsiteY14" fmla="*/ 69639 h 2435112"/>
                <a:gd name="connsiteX15" fmla="*/ 2080382 w 3748207"/>
                <a:gd name="connsiteY15" fmla="*/ 75192 h 2435112"/>
                <a:gd name="connsiteX16" fmla="*/ 2977333 w 3748207"/>
                <a:gd name="connsiteY16" fmla="*/ 216822 h 2435112"/>
                <a:gd name="connsiteX17" fmla="*/ 3679449 w 3748207"/>
                <a:gd name="connsiteY17" fmla="*/ 1186782 h 2435112"/>
                <a:gd name="connsiteX18" fmla="*/ 3597358 w 3748207"/>
                <a:gd name="connsiteY18" fmla="*/ 1570523 h 2435112"/>
                <a:gd name="connsiteX19" fmla="*/ 3599427 w 3748207"/>
                <a:gd name="connsiteY19" fmla="*/ 1566396 h 2435112"/>
                <a:gd name="connsiteX20" fmla="*/ 3656619 w 3748207"/>
                <a:gd name="connsiteY20" fmla="*/ 1408116 h 2435112"/>
                <a:gd name="connsiteX21" fmla="*/ 3678849 w 3748207"/>
                <a:gd name="connsiteY21" fmla="*/ 1073404 h 2435112"/>
                <a:gd name="connsiteX22" fmla="*/ 3561651 w 3748207"/>
                <a:gd name="connsiteY22" fmla="*/ 742206 h 2435112"/>
                <a:gd name="connsiteX23" fmla="*/ 3512727 w 3748207"/>
                <a:gd name="connsiteY23" fmla="*/ 663077 h 2435112"/>
                <a:gd name="connsiteX24" fmla="*/ 3485287 w 3748207"/>
                <a:gd name="connsiteY24" fmla="*/ 623903 h 2435112"/>
                <a:gd name="connsiteX25" fmla="*/ 3471628 w 3748207"/>
                <a:gd name="connsiteY25" fmla="*/ 604039 h 2435112"/>
                <a:gd name="connsiteX26" fmla="*/ 3456827 w 3748207"/>
                <a:gd name="connsiteY26" fmla="*/ 585011 h 2435112"/>
                <a:gd name="connsiteX27" fmla="*/ 3427925 w 3748207"/>
                <a:gd name="connsiteY27" fmla="*/ 547304 h 2435112"/>
                <a:gd name="connsiteX28" fmla="*/ 3397750 w 3748207"/>
                <a:gd name="connsiteY28" fmla="*/ 511556 h 2435112"/>
                <a:gd name="connsiteX29" fmla="*/ 3367368 w 3748207"/>
                <a:gd name="connsiteY29" fmla="*/ 476733 h 2435112"/>
                <a:gd name="connsiteX30" fmla="*/ 3335666 w 3748207"/>
                <a:gd name="connsiteY30" fmla="*/ 443887 h 2435112"/>
                <a:gd name="connsiteX31" fmla="*/ 3202589 w 3748207"/>
                <a:gd name="connsiteY31" fmla="*/ 328233 h 2435112"/>
                <a:gd name="connsiteX32" fmla="*/ 3167289 w 3748207"/>
                <a:gd name="connsiteY32" fmla="*/ 304165 h 2435112"/>
                <a:gd name="connsiteX33" fmla="*/ 3128345 w 3748207"/>
                <a:gd name="connsiteY33" fmla="*/ 279419 h 2435112"/>
                <a:gd name="connsiteX34" fmla="*/ 3047565 w 3748207"/>
                <a:gd name="connsiteY34" fmla="*/ 234993 h 2435112"/>
                <a:gd name="connsiteX35" fmla="*/ 2700671 w 3748207"/>
                <a:gd name="connsiteY35" fmla="*/ 114633 h 2435112"/>
                <a:gd name="connsiteX36" fmla="*/ 2234846 w 3748207"/>
                <a:gd name="connsiteY36" fmla="*/ 69639 h 2435112"/>
                <a:gd name="connsiteX37" fmla="*/ 2227266 w 3748207"/>
                <a:gd name="connsiteY37" fmla="*/ 26 h 2435112"/>
                <a:gd name="connsiteX38" fmla="*/ 2734059 w 3748207"/>
                <a:gd name="connsiteY38" fmla="*/ 58815 h 2435112"/>
                <a:gd name="connsiteX39" fmla="*/ 2780225 w 3748207"/>
                <a:gd name="connsiteY39" fmla="*/ 70450 h 2435112"/>
                <a:gd name="connsiteX40" fmla="*/ 2825968 w 3748207"/>
                <a:gd name="connsiteY40" fmla="*/ 84052 h 2435112"/>
                <a:gd name="connsiteX41" fmla="*/ 2916636 w 3748207"/>
                <a:gd name="connsiteY41" fmla="*/ 114393 h 2435112"/>
                <a:gd name="connsiteX42" fmla="*/ 3005346 w 3748207"/>
                <a:gd name="connsiteY42" fmla="*/ 150170 h 2435112"/>
                <a:gd name="connsiteX43" fmla="*/ 3091899 w 3748207"/>
                <a:gd name="connsiteY43" fmla="*/ 192758 h 2435112"/>
                <a:gd name="connsiteX44" fmla="*/ 3175299 w 3748207"/>
                <a:gd name="connsiteY44" fmla="*/ 241189 h 2435112"/>
                <a:gd name="connsiteX45" fmla="*/ 3216671 w 3748207"/>
                <a:gd name="connsiteY45" fmla="*/ 267984 h 2435112"/>
                <a:gd name="connsiteX46" fmla="*/ 3257631 w 3748207"/>
                <a:gd name="connsiteY46" fmla="*/ 298378 h 2435112"/>
                <a:gd name="connsiteX47" fmla="*/ 3401840 w 3748207"/>
                <a:gd name="connsiteY47" fmla="*/ 430137 h 2435112"/>
                <a:gd name="connsiteX48" fmla="*/ 3463367 w 3748207"/>
                <a:gd name="connsiteY48" fmla="*/ 500445 h 2435112"/>
                <a:gd name="connsiteX49" fmla="*/ 3518761 w 3748207"/>
                <a:gd name="connsiteY49" fmla="*/ 572392 h 2435112"/>
                <a:gd name="connsiteX50" fmla="*/ 3569828 w 3748207"/>
                <a:gd name="connsiteY50" fmla="*/ 646126 h 2435112"/>
                <a:gd name="connsiteX51" fmla="*/ 3594175 w 3748207"/>
                <a:gd name="connsiteY51" fmla="*/ 685030 h 2435112"/>
                <a:gd name="connsiteX52" fmla="*/ 3617516 w 3748207"/>
                <a:gd name="connsiteY52" fmla="*/ 724831 h 2435112"/>
                <a:gd name="connsiteX53" fmla="*/ 3740836 w 3748207"/>
                <a:gd name="connsiteY53" fmla="*/ 1081627 h 2435112"/>
                <a:gd name="connsiteX54" fmla="*/ 3745489 w 3748207"/>
                <a:gd name="connsiteY54" fmla="*/ 1129669 h 2435112"/>
                <a:gd name="connsiteX55" fmla="*/ 3748132 w 3748207"/>
                <a:gd name="connsiteY55" fmla="*/ 1177475 h 2435112"/>
                <a:gd name="connsiteX56" fmla="*/ 3745001 w 3748207"/>
                <a:gd name="connsiteY56" fmla="*/ 1271434 h 2435112"/>
                <a:gd name="connsiteX57" fmla="*/ 3711768 w 3748207"/>
                <a:gd name="connsiteY57" fmla="*/ 1448809 h 2435112"/>
                <a:gd name="connsiteX58" fmla="*/ 3699763 w 3748207"/>
                <a:gd name="connsiteY58" fmla="*/ 1490664 h 2435112"/>
                <a:gd name="connsiteX59" fmla="*/ 3685323 w 3748207"/>
                <a:gd name="connsiteY59" fmla="*/ 1531036 h 2435112"/>
                <a:gd name="connsiteX60" fmla="*/ 3670610 w 3748207"/>
                <a:gd name="connsiteY60" fmla="*/ 1570555 h 2435112"/>
                <a:gd name="connsiteX61" fmla="*/ 3653815 w 3748207"/>
                <a:gd name="connsiteY61" fmla="*/ 1608624 h 2435112"/>
                <a:gd name="connsiteX62" fmla="*/ 3616607 w 3748207"/>
                <a:gd name="connsiteY62" fmla="*/ 1685033 h 2435112"/>
                <a:gd name="connsiteX63" fmla="*/ 3574705 w 3748207"/>
                <a:gd name="connsiteY63" fmla="*/ 1756887 h 2435112"/>
                <a:gd name="connsiteX64" fmla="*/ 3373512 w 3748207"/>
                <a:gd name="connsiteY64" fmla="*/ 2001188 h 2435112"/>
                <a:gd name="connsiteX65" fmla="*/ 3149535 w 3748207"/>
                <a:gd name="connsiteY65" fmla="*/ 2178410 h 2435112"/>
                <a:gd name="connsiteX66" fmla="*/ 2905501 w 3748207"/>
                <a:gd name="connsiteY66" fmla="*/ 2302890 h 2435112"/>
                <a:gd name="connsiteX67" fmla="*/ 2674039 w 3748207"/>
                <a:gd name="connsiteY67" fmla="*/ 2371088 h 2435112"/>
                <a:gd name="connsiteX68" fmla="*/ 2477977 w 3748207"/>
                <a:gd name="connsiteY68" fmla="*/ 2407046 h 2435112"/>
                <a:gd name="connsiteX69" fmla="*/ 2307205 w 3748207"/>
                <a:gd name="connsiteY69" fmla="*/ 2427190 h 2435112"/>
                <a:gd name="connsiteX70" fmla="*/ 1979288 w 3748207"/>
                <a:gd name="connsiteY70" fmla="*/ 2414512 h 2435112"/>
                <a:gd name="connsiteX71" fmla="*/ 2296773 w 3748207"/>
                <a:gd name="connsiteY71" fmla="*/ 2356913 h 2435112"/>
                <a:gd name="connsiteX72" fmla="*/ 2363779 w 3748207"/>
                <a:gd name="connsiteY72" fmla="*/ 2347352 h 2435112"/>
                <a:gd name="connsiteX73" fmla="*/ 1977711 w 3748207"/>
                <a:gd name="connsiteY73" fmla="*/ 2377628 h 2435112"/>
                <a:gd name="connsiteX74" fmla="*/ 1890036 w 3748207"/>
                <a:gd name="connsiteY74" fmla="*/ 2384187 h 2435112"/>
                <a:gd name="connsiteX75" fmla="*/ 1559147 w 3748207"/>
                <a:gd name="connsiteY75" fmla="*/ 2393858 h 2435112"/>
                <a:gd name="connsiteX76" fmla="*/ 1162996 w 3748207"/>
                <a:gd name="connsiteY76" fmla="*/ 2286965 h 2435112"/>
                <a:gd name="connsiteX77" fmla="*/ 881031 w 3748207"/>
                <a:gd name="connsiteY77" fmla="*/ 2187391 h 2435112"/>
                <a:gd name="connsiteX78" fmla="*/ 769331 w 3748207"/>
                <a:gd name="connsiteY78" fmla="*/ 2137218 h 2435112"/>
                <a:gd name="connsiteX79" fmla="*/ 713364 w 3748207"/>
                <a:gd name="connsiteY79" fmla="*/ 2109132 h 2435112"/>
                <a:gd name="connsiteX80" fmla="*/ 662142 w 3748207"/>
                <a:gd name="connsiteY80" fmla="*/ 2082820 h 2435112"/>
                <a:gd name="connsiteX81" fmla="*/ 424680 w 3748207"/>
                <a:gd name="connsiteY81" fmla="*/ 1948445 h 2435112"/>
                <a:gd name="connsiteX82" fmla="*/ 389289 w 3748207"/>
                <a:gd name="connsiteY82" fmla="*/ 1922048 h 2435112"/>
                <a:gd name="connsiteX83" fmla="*/ 0 w 3748207"/>
                <a:gd name="connsiteY83" fmla="*/ 1946686 h 2435112"/>
                <a:gd name="connsiteX84" fmla="*/ 222597 w 3748207"/>
                <a:gd name="connsiteY84" fmla="*/ 1768609 h 2435112"/>
                <a:gd name="connsiteX85" fmla="*/ 144309 w 3748207"/>
                <a:gd name="connsiteY85" fmla="*/ 1667831 h 2435112"/>
                <a:gd name="connsiteX86" fmla="*/ 64468 w 3748207"/>
                <a:gd name="connsiteY86" fmla="*/ 1508755 h 2435112"/>
                <a:gd name="connsiteX87" fmla="*/ 19903 w 3748207"/>
                <a:gd name="connsiteY87" fmla="*/ 1321491 h 2435112"/>
                <a:gd name="connsiteX88" fmla="*/ 44597 w 3748207"/>
                <a:gd name="connsiteY88" fmla="*/ 1083255 h 2435112"/>
                <a:gd name="connsiteX89" fmla="*/ 95476 w 3748207"/>
                <a:gd name="connsiteY89" fmla="*/ 955156 h 2435112"/>
                <a:gd name="connsiteX90" fmla="*/ 163828 w 3748207"/>
                <a:gd name="connsiteY90" fmla="*/ 839583 h 2435112"/>
                <a:gd name="connsiteX91" fmla="*/ 243020 w 3748207"/>
                <a:gd name="connsiteY91" fmla="*/ 730023 h 2435112"/>
                <a:gd name="connsiteX92" fmla="*/ 287796 w 3748207"/>
                <a:gd name="connsiteY92" fmla="*/ 677412 h 2435112"/>
                <a:gd name="connsiteX93" fmla="*/ 335026 w 3748207"/>
                <a:gd name="connsiteY93" fmla="*/ 625318 h 2435112"/>
                <a:gd name="connsiteX94" fmla="*/ 387227 w 3748207"/>
                <a:gd name="connsiteY94" fmla="*/ 575869 h 2435112"/>
                <a:gd name="connsiteX95" fmla="*/ 441487 w 3748207"/>
                <a:gd name="connsiteY95" fmla="*/ 527371 h 2435112"/>
                <a:gd name="connsiteX96" fmla="*/ 567125 w 3748207"/>
                <a:gd name="connsiteY96" fmla="*/ 436442 h 2435112"/>
                <a:gd name="connsiteX97" fmla="*/ 823020 w 3748207"/>
                <a:gd name="connsiteY97" fmla="*/ 298016 h 2435112"/>
                <a:gd name="connsiteX98" fmla="*/ 1408651 w 3748207"/>
                <a:gd name="connsiteY98" fmla="*/ 96351 h 2435112"/>
                <a:gd name="connsiteX99" fmla="*/ 1729216 w 3748207"/>
                <a:gd name="connsiteY99" fmla="*/ 35926 h 2435112"/>
                <a:gd name="connsiteX100" fmla="*/ 2059585 w 3748207"/>
                <a:gd name="connsiteY100" fmla="*/ 4355 h 2435112"/>
                <a:gd name="connsiteX101" fmla="*/ 2227266 w 3748207"/>
                <a:gd name="connsiteY101" fmla="*/ 26 h 2435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Lst>
              <a:rect l="l" t="t" r="r" b="b"/>
              <a:pathLst>
                <a:path w="3748207" h="2435112">
                  <a:moveTo>
                    <a:pt x="3135593" y="2094097"/>
                  </a:moveTo>
                  <a:cubicBezTo>
                    <a:pt x="3118231" y="2105040"/>
                    <a:pt x="3100687" y="2115659"/>
                    <a:pt x="3082933" y="2125738"/>
                  </a:cubicBezTo>
                  <a:cubicBezTo>
                    <a:pt x="3014626" y="2164445"/>
                    <a:pt x="2943930" y="2197197"/>
                    <a:pt x="2871410" y="2224974"/>
                  </a:cubicBezTo>
                  <a:lnTo>
                    <a:pt x="2649388" y="2294220"/>
                  </a:lnTo>
                  <a:lnTo>
                    <a:pt x="2649179" y="2294267"/>
                  </a:lnTo>
                  <a:lnTo>
                    <a:pt x="2648934" y="2294362"/>
                  </a:lnTo>
                  <a:lnTo>
                    <a:pt x="2649388" y="2294220"/>
                  </a:lnTo>
                  <a:lnTo>
                    <a:pt x="2669986" y="2289604"/>
                  </a:lnTo>
                  <a:cubicBezTo>
                    <a:pt x="2742540" y="2272920"/>
                    <a:pt x="2813903" y="2251426"/>
                    <a:pt x="2883601" y="2225263"/>
                  </a:cubicBezTo>
                  <a:cubicBezTo>
                    <a:pt x="2960224" y="2195280"/>
                    <a:pt x="3033901" y="2158257"/>
                    <a:pt x="3103686" y="2114668"/>
                  </a:cubicBezTo>
                  <a:cubicBezTo>
                    <a:pt x="3114193" y="2108011"/>
                    <a:pt x="3124857" y="2101181"/>
                    <a:pt x="3135593" y="2094097"/>
                  </a:cubicBezTo>
                  <a:close/>
                  <a:moveTo>
                    <a:pt x="3591807" y="1582705"/>
                  </a:moveTo>
                  <a:cubicBezTo>
                    <a:pt x="3585926" y="1595636"/>
                    <a:pt x="3579607" y="1608454"/>
                    <a:pt x="3573230" y="1621124"/>
                  </a:cubicBezTo>
                  <a:cubicBezTo>
                    <a:pt x="3576463" y="1615195"/>
                    <a:pt x="3579627" y="1609235"/>
                    <a:pt x="3582550" y="1603088"/>
                  </a:cubicBezTo>
                  <a:close/>
                  <a:moveTo>
                    <a:pt x="2234846" y="69639"/>
                  </a:moveTo>
                  <a:cubicBezTo>
                    <a:pt x="2183128" y="70062"/>
                    <a:pt x="2131586" y="72009"/>
                    <a:pt x="2080382" y="75192"/>
                  </a:cubicBezTo>
                  <a:cubicBezTo>
                    <a:pt x="2387520" y="62133"/>
                    <a:pt x="2695862" y="92136"/>
                    <a:pt x="2977333" y="216822"/>
                  </a:cubicBezTo>
                  <a:cubicBezTo>
                    <a:pt x="3357026" y="385109"/>
                    <a:pt x="3675786" y="760766"/>
                    <a:pt x="3679449" y="1186782"/>
                  </a:cubicBezTo>
                  <a:cubicBezTo>
                    <a:pt x="3680631" y="1320909"/>
                    <a:pt x="3650565" y="1450488"/>
                    <a:pt x="3597358" y="1570523"/>
                  </a:cubicBezTo>
                  <a:lnTo>
                    <a:pt x="3599427" y="1566396"/>
                  </a:lnTo>
                  <a:cubicBezTo>
                    <a:pt x="3622405" y="1515134"/>
                    <a:pt x="3641523" y="1462226"/>
                    <a:pt x="3656619" y="1408116"/>
                  </a:cubicBezTo>
                  <a:cubicBezTo>
                    <a:pt x="3686433" y="1299170"/>
                    <a:pt x="3693993" y="1185335"/>
                    <a:pt x="3678849" y="1073404"/>
                  </a:cubicBezTo>
                  <a:cubicBezTo>
                    <a:pt x="3663350" y="961446"/>
                    <a:pt x="3621707" y="848660"/>
                    <a:pt x="3561651" y="742206"/>
                  </a:cubicBezTo>
                  <a:cubicBezTo>
                    <a:pt x="3546385" y="716141"/>
                    <a:pt x="3529833" y="689671"/>
                    <a:pt x="3512727" y="663077"/>
                  </a:cubicBezTo>
                  <a:lnTo>
                    <a:pt x="3485287" y="623903"/>
                  </a:lnTo>
                  <a:lnTo>
                    <a:pt x="3471628" y="604039"/>
                  </a:lnTo>
                  <a:lnTo>
                    <a:pt x="3456827" y="585011"/>
                  </a:lnTo>
                  <a:lnTo>
                    <a:pt x="3427925" y="547304"/>
                  </a:lnTo>
                  <a:cubicBezTo>
                    <a:pt x="3418391" y="534753"/>
                    <a:pt x="3407889" y="523197"/>
                    <a:pt x="3397750" y="511556"/>
                  </a:cubicBezTo>
                  <a:cubicBezTo>
                    <a:pt x="3387610" y="499916"/>
                    <a:pt x="3377737" y="487947"/>
                    <a:pt x="3367368" y="476733"/>
                  </a:cubicBezTo>
                  <a:lnTo>
                    <a:pt x="3335666" y="443887"/>
                  </a:lnTo>
                  <a:cubicBezTo>
                    <a:pt x="3294635" y="401665"/>
                    <a:pt x="3250119" y="362977"/>
                    <a:pt x="3202589" y="328233"/>
                  </a:cubicBezTo>
                  <a:cubicBezTo>
                    <a:pt x="3191287" y="319129"/>
                    <a:pt x="3179385" y="312117"/>
                    <a:pt x="3167289" y="304165"/>
                  </a:cubicBezTo>
                  <a:lnTo>
                    <a:pt x="3128345" y="279419"/>
                  </a:lnTo>
                  <a:cubicBezTo>
                    <a:pt x="3101684" y="264132"/>
                    <a:pt x="3074756" y="249173"/>
                    <a:pt x="3047565" y="234993"/>
                  </a:cubicBezTo>
                  <a:cubicBezTo>
                    <a:pt x="2937090" y="181320"/>
                    <a:pt x="2820649" y="140918"/>
                    <a:pt x="2700671" y="114633"/>
                  </a:cubicBezTo>
                  <a:cubicBezTo>
                    <a:pt x="2546730" y="80796"/>
                    <a:pt x="2389998" y="68367"/>
                    <a:pt x="2234846" y="69639"/>
                  </a:cubicBezTo>
                  <a:close/>
                  <a:moveTo>
                    <a:pt x="2227266" y="26"/>
                  </a:moveTo>
                  <a:cubicBezTo>
                    <a:pt x="2395839" y="779"/>
                    <a:pt x="2566511" y="17680"/>
                    <a:pt x="2734059" y="58815"/>
                  </a:cubicBezTo>
                  <a:cubicBezTo>
                    <a:pt x="2749474" y="62664"/>
                    <a:pt x="2764892" y="66230"/>
                    <a:pt x="2780225" y="70450"/>
                  </a:cubicBezTo>
                  <a:lnTo>
                    <a:pt x="2825968" y="84052"/>
                  </a:lnTo>
                  <a:cubicBezTo>
                    <a:pt x="2856731" y="92453"/>
                    <a:pt x="2886721" y="103521"/>
                    <a:pt x="2916636" y="114393"/>
                  </a:cubicBezTo>
                  <a:cubicBezTo>
                    <a:pt x="2946550" y="125265"/>
                    <a:pt x="2975846" y="138180"/>
                    <a:pt x="3005346" y="150170"/>
                  </a:cubicBezTo>
                  <a:cubicBezTo>
                    <a:pt x="3034217" y="164321"/>
                    <a:pt x="3064086" y="176677"/>
                    <a:pt x="3091899" y="192758"/>
                  </a:cubicBezTo>
                  <a:cubicBezTo>
                    <a:pt x="3119713" y="208840"/>
                    <a:pt x="3148380" y="222901"/>
                    <a:pt x="3175299" y="241189"/>
                  </a:cubicBezTo>
                  <a:lnTo>
                    <a:pt x="3216671" y="267984"/>
                  </a:lnTo>
                  <a:cubicBezTo>
                    <a:pt x="3230499" y="277352"/>
                    <a:pt x="3243786" y="287945"/>
                    <a:pt x="3257631" y="298378"/>
                  </a:cubicBezTo>
                  <a:cubicBezTo>
                    <a:pt x="3311464" y="338734"/>
                    <a:pt x="3358263" y="384518"/>
                    <a:pt x="3401840" y="430137"/>
                  </a:cubicBezTo>
                  <a:cubicBezTo>
                    <a:pt x="3423440" y="453189"/>
                    <a:pt x="3443220" y="477509"/>
                    <a:pt x="3463367" y="500445"/>
                  </a:cubicBezTo>
                  <a:lnTo>
                    <a:pt x="3518761" y="572392"/>
                  </a:lnTo>
                  <a:cubicBezTo>
                    <a:pt x="3535112" y="596742"/>
                    <a:pt x="3553384" y="620517"/>
                    <a:pt x="3569828" y="646126"/>
                  </a:cubicBezTo>
                  <a:lnTo>
                    <a:pt x="3594175" y="685030"/>
                  </a:lnTo>
                  <a:cubicBezTo>
                    <a:pt x="3602668" y="697866"/>
                    <a:pt x="3610461" y="711152"/>
                    <a:pt x="3617516" y="724831"/>
                  </a:cubicBezTo>
                  <a:cubicBezTo>
                    <a:pt x="3677718" y="832244"/>
                    <a:pt x="3723860" y="952875"/>
                    <a:pt x="3740836" y="1081627"/>
                  </a:cubicBezTo>
                  <a:cubicBezTo>
                    <a:pt x="3743460" y="1097519"/>
                    <a:pt x="3745014" y="1113569"/>
                    <a:pt x="3745489" y="1129669"/>
                  </a:cubicBezTo>
                  <a:lnTo>
                    <a:pt x="3748132" y="1177475"/>
                  </a:lnTo>
                  <a:cubicBezTo>
                    <a:pt x="3748598" y="1209150"/>
                    <a:pt x="3746820" y="1240566"/>
                    <a:pt x="3745001" y="1271434"/>
                  </a:cubicBezTo>
                  <a:cubicBezTo>
                    <a:pt x="3739195" y="1331427"/>
                    <a:pt x="3728075" y="1390785"/>
                    <a:pt x="3711768" y="1448809"/>
                  </a:cubicBezTo>
                  <a:cubicBezTo>
                    <a:pt x="3707818" y="1462797"/>
                    <a:pt x="3703985" y="1476796"/>
                    <a:pt x="3699763" y="1490664"/>
                  </a:cubicBezTo>
                  <a:cubicBezTo>
                    <a:pt x="3695540" y="1504532"/>
                    <a:pt x="3690162" y="1517888"/>
                    <a:pt x="3685323" y="1531036"/>
                  </a:cubicBezTo>
                  <a:lnTo>
                    <a:pt x="3670610" y="1570555"/>
                  </a:lnTo>
                  <a:lnTo>
                    <a:pt x="3653815" y="1608624"/>
                  </a:lnTo>
                  <a:cubicBezTo>
                    <a:pt x="3643058" y="1635337"/>
                    <a:pt x="3628998" y="1659775"/>
                    <a:pt x="3616607" y="1685033"/>
                  </a:cubicBezTo>
                  <a:cubicBezTo>
                    <a:pt x="3604217" y="1710292"/>
                    <a:pt x="3588805" y="1733279"/>
                    <a:pt x="3574705" y="1756887"/>
                  </a:cubicBezTo>
                  <a:cubicBezTo>
                    <a:pt x="3517987" y="1846317"/>
                    <a:pt x="3450408" y="1928375"/>
                    <a:pt x="3373512" y="2001188"/>
                  </a:cubicBezTo>
                  <a:cubicBezTo>
                    <a:pt x="3304420" y="2066976"/>
                    <a:pt x="3229448" y="2126298"/>
                    <a:pt x="3149535" y="2178410"/>
                  </a:cubicBezTo>
                  <a:cubicBezTo>
                    <a:pt x="3072646" y="2228113"/>
                    <a:pt x="2990876" y="2269823"/>
                    <a:pt x="2905501" y="2302890"/>
                  </a:cubicBezTo>
                  <a:cubicBezTo>
                    <a:pt x="2830197" y="2331487"/>
                    <a:pt x="2752818" y="2354286"/>
                    <a:pt x="2674039" y="2371088"/>
                  </a:cubicBezTo>
                  <a:cubicBezTo>
                    <a:pt x="2602526" y="2387072"/>
                    <a:pt x="2537168" y="2397687"/>
                    <a:pt x="2477977" y="2407046"/>
                  </a:cubicBezTo>
                  <a:cubicBezTo>
                    <a:pt x="2417355" y="2416055"/>
                    <a:pt x="2358677" y="2423242"/>
                    <a:pt x="2307205" y="2427190"/>
                  </a:cubicBezTo>
                  <a:cubicBezTo>
                    <a:pt x="2099701" y="2443329"/>
                    <a:pt x="1981961" y="2432648"/>
                    <a:pt x="1979288" y="2414512"/>
                  </a:cubicBezTo>
                  <a:cubicBezTo>
                    <a:pt x="1976514" y="2394216"/>
                    <a:pt x="2092792" y="2383473"/>
                    <a:pt x="2296773" y="2356913"/>
                  </a:cubicBezTo>
                  <a:cubicBezTo>
                    <a:pt x="2318336" y="2354062"/>
                    <a:pt x="2340671" y="2350875"/>
                    <a:pt x="2363779" y="2347352"/>
                  </a:cubicBezTo>
                  <a:cubicBezTo>
                    <a:pt x="2235713" y="2364062"/>
                    <a:pt x="2106183" y="2373051"/>
                    <a:pt x="1977711" y="2377628"/>
                  </a:cubicBezTo>
                  <a:lnTo>
                    <a:pt x="1890036" y="2384187"/>
                  </a:lnTo>
                  <a:cubicBezTo>
                    <a:pt x="1820275" y="2386893"/>
                    <a:pt x="1680320" y="2410062"/>
                    <a:pt x="1559147" y="2393858"/>
                  </a:cubicBezTo>
                  <a:cubicBezTo>
                    <a:pt x="1424645" y="2368030"/>
                    <a:pt x="1292234" y="2332301"/>
                    <a:pt x="1162996" y="2286965"/>
                  </a:cubicBezTo>
                  <a:cubicBezTo>
                    <a:pt x="1067099" y="2259451"/>
                    <a:pt x="972940" y="2226200"/>
                    <a:pt x="881031" y="2187391"/>
                  </a:cubicBezTo>
                  <a:cubicBezTo>
                    <a:pt x="844516" y="2172136"/>
                    <a:pt x="807458" y="2154893"/>
                    <a:pt x="769331" y="2137218"/>
                  </a:cubicBezTo>
                  <a:lnTo>
                    <a:pt x="713364" y="2109132"/>
                  </a:lnTo>
                  <a:cubicBezTo>
                    <a:pt x="696631" y="2101000"/>
                    <a:pt x="679941" y="2091667"/>
                    <a:pt x="662142" y="2082820"/>
                  </a:cubicBezTo>
                  <a:cubicBezTo>
                    <a:pt x="592020" y="2045831"/>
                    <a:pt x="512227" y="2006435"/>
                    <a:pt x="424680" y="1948445"/>
                  </a:cubicBezTo>
                  <a:lnTo>
                    <a:pt x="389289" y="1922048"/>
                  </a:lnTo>
                  <a:lnTo>
                    <a:pt x="0" y="1946686"/>
                  </a:lnTo>
                  <a:lnTo>
                    <a:pt x="222597" y="1768609"/>
                  </a:lnTo>
                  <a:lnTo>
                    <a:pt x="144309" y="1667831"/>
                  </a:lnTo>
                  <a:cubicBezTo>
                    <a:pt x="111793" y="1617980"/>
                    <a:pt x="85009" y="1564616"/>
                    <a:pt x="64468" y="1508755"/>
                  </a:cubicBezTo>
                  <a:cubicBezTo>
                    <a:pt x="45132" y="1454381"/>
                    <a:pt x="26863" y="1392998"/>
                    <a:pt x="19903" y="1321491"/>
                  </a:cubicBezTo>
                  <a:cubicBezTo>
                    <a:pt x="12730" y="1241230"/>
                    <a:pt x="21115" y="1160339"/>
                    <a:pt x="44597" y="1083255"/>
                  </a:cubicBezTo>
                  <a:cubicBezTo>
                    <a:pt x="57788" y="1039153"/>
                    <a:pt x="74812" y="996290"/>
                    <a:pt x="95476" y="955156"/>
                  </a:cubicBezTo>
                  <a:cubicBezTo>
                    <a:pt x="114960" y="915145"/>
                    <a:pt x="139750" y="878213"/>
                    <a:pt x="163828" y="839583"/>
                  </a:cubicBezTo>
                  <a:cubicBezTo>
                    <a:pt x="186195" y="801051"/>
                    <a:pt x="215680" y="766926"/>
                    <a:pt x="243020" y="730023"/>
                  </a:cubicBezTo>
                  <a:cubicBezTo>
                    <a:pt x="256898" y="711622"/>
                    <a:pt x="271849" y="694055"/>
                    <a:pt x="287796" y="677412"/>
                  </a:cubicBezTo>
                  <a:lnTo>
                    <a:pt x="335026" y="625318"/>
                  </a:lnTo>
                  <a:cubicBezTo>
                    <a:pt x="351755" y="608362"/>
                    <a:pt x="369289" y="591884"/>
                    <a:pt x="387227" y="575869"/>
                  </a:cubicBezTo>
                  <a:cubicBezTo>
                    <a:pt x="405166" y="559854"/>
                    <a:pt x="421964" y="541912"/>
                    <a:pt x="441487" y="527371"/>
                  </a:cubicBezTo>
                  <a:cubicBezTo>
                    <a:pt x="482860" y="494682"/>
                    <a:pt x="523702" y="462368"/>
                    <a:pt x="567125" y="436442"/>
                  </a:cubicBezTo>
                  <a:cubicBezTo>
                    <a:pt x="651817" y="380179"/>
                    <a:pt x="739644" y="339167"/>
                    <a:pt x="823020" y="298016"/>
                  </a:cubicBezTo>
                  <a:cubicBezTo>
                    <a:pt x="1003673" y="210112"/>
                    <a:pt x="1202059" y="144443"/>
                    <a:pt x="1408651" y="96351"/>
                  </a:cubicBezTo>
                  <a:cubicBezTo>
                    <a:pt x="1510842" y="73239"/>
                    <a:pt x="1617518" y="50931"/>
                    <a:pt x="1729216" y="35926"/>
                  </a:cubicBezTo>
                  <a:cubicBezTo>
                    <a:pt x="1837823" y="21384"/>
                    <a:pt x="1947912" y="10385"/>
                    <a:pt x="2059585" y="4355"/>
                  </a:cubicBezTo>
                  <a:cubicBezTo>
                    <a:pt x="2115117" y="1318"/>
                    <a:pt x="2171075" y="-226"/>
                    <a:pt x="2227266" y="2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fr-FR"/>
            </a:p>
          </p:txBody>
        </p:sp>
        <p:pic>
          <p:nvPicPr>
            <p:cNvPr id="116" name="Graphique 115">
              <a:extLst>
                <a:ext uri="{FF2B5EF4-FFF2-40B4-BE49-F238E27FC236}">
                  <a16:creationId xmlns:a16="http://schemas.microsoft.com/office/drawing/2014/main" id="{039F3CB6-6772-425B-A448-6877179E6DC1}"/>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4817084" y="4264343"/>
              <a:ext cx="1678623" cy="335726"/>
            </a:xfrm>
            <a:prstGeom prst="rect">
              <a:avLst/>
            </a:prstGeom>
          </p:spPr>
        </p:pic>
      </p:grpSp>
      <p:grpSp>
        <p:nvGrpSpPr>
          <p:cNvPr id="3" name="Groupe 2">
            <a:extLst>
              <a:ext uri="{FF2B5EF4-FFF2-40B4-BE49-F238E27FC236}">
                <a16:creationId xmlns:a16="http://schemas.microsoft.com/office/drawing/2014/main" id="{9E0B988F-4D61-458B-8BC1-A77CBD4BBAFE}"/>
              </a:ext>
            </a:extLst>
          </p:cNvPr>
          <p:cNvGrpSpPr/>
          <p:nvPr/>
        </p:nvGrpSpPr>
        <p:grpSpPr>
          <a:xfrm>
            <a:off x="1921735" y="2204683"/>
            <a:ext cx="3609723" cy="1273793"/>
            <a:chOff x="1921735" y="2771191"/>
            <a:chExt cx="3609723" cy="1273793"/>
          </a:xfrm>
        </p:grpSpPr>
        <p:sp>
          <p:nvSpPr>
            <p:cNvPr id="102" name="ZoneTexte 101">
              <a:extLst>
                <a:ext uri="{FF2B5EF4-FFF2-40B4-BE49-F238E27FC236}">
                  <a16:creationId xmlns:a16="http://schemas.microsoft.com/office/drawing/2014/main" id="{02AF4830-CD96-458B-BE5B-2681C58CF385}"/>
                </a:ext>
              </a:extLst>
            </p:cNvPr>
            <p:cNvSpPr txBox="1"/>
            <p:nvPr/>
          </p:nvSpPr>
          <p:spPr>
            <a:xfrm>
              <a:off x="2530919" y="2771191"/>
              <a:ext cx="2391354" cy="400110"/>
            </a:xfrm>
            <a:prstGeom prst="rect">
              <a:avLst/>
            </a:prstGeom>
            <a:noFill/>
          </p:spPr>
          <p:txBody>
            <a:bodyPr wrap="square">
              <a:spAutoFit/>
            </a:bodyPr>
            <a:lstStyle/>
            <a:p>
              <a:pPr algn="ctr"/>
              <a:r>
                <a:rPr lang="fr-FR" sz="2000" b="1" dirty="0">
                  <a:solidFill>
                    <a:srgbClr val="00AAD3"/>
                  </a:solidFill>
                  <a:latin typeface="+mj-lt"/>
                </a:rPr>
                <a:t>Et suivez l’EFS sur</a:t>
              </a:r>
            </a:p>
          </p:txBody>
        </p:sp>
        <p:grpSp>
          <p:nvGrpSpPr>
            <p:cNvPr id="2" name="Groupe 1">
              <a:extLst>
                <a:ext uri="{FF2B5EF4-FFF2-40B4-BE49-F238E27FC236}">
                  <a16:creationId xmlns:a16="http://schemas.microsoft.com/office/drawing/2014/main" id="{93BFB599-C943-4745-BAB7-1F3BE536DB3E}"/>
                </a:ext>
              </a:extLst>
            </p:cNvPr>
            <p:cNvGrpSpPr/>
            <p:nvPr/>
          </p:nvGrpSpPr>
          <p:grpSpPr>
            <a:xfrm>
              <a:off x="1921735" y="3283473"/>
              <a:ext cx="3609723" cy="761511"/>
              <a:chOff x="5520194" y="3786635"/>
              <a:chExt cx="3072534" cy="648185"/>
            </a:xfrm>
          </p:grpSpPr>
          <p:grpSp>
            <p:nvGrpSpPr>
              <p:cNvPr id="103" name="Group 888">
                <a:extLst>
                  <a:ext uri="{FF2B5EF4-FFF2-40B4-BE49-F238E27FC236}">
                    <a16:creationId xmlns:a16="http://schemas.microsoft.com/office/drawing/2014/main" id="{BE60039A-5AD9-4514-A6C3-E9E82CC81B35}"/>
                  </a:ext>
                </a:extLst>
              </p:cNvPr>
              <p:cNvGrpSpPr/>
              <p:nvPr/>
            </p:nvGrpSpPr>
            <p:grpSpPr>
              <a:xfrm>
                <a:off x="8035061" y="3845351"/>
                <a:ext cx="557667" cy="557665"/>
                <a:chOff x="7508875" y="3201988"/>
                <a:chExt cx="392113" cy="392113"/>
              </a:xfrm>
            </p:grpSpPr>
            <p:sp>
              <p:nvSpPr>
                <p:cNvPr id="104" name="Oval 44">
                  <a:extLst>
                    <a:ext uri="{FF2B5EF4-FFF2-40B4-BE49-F238E27FC236}">
                      <a16:creationId xmlns:a16="http://schemas.microsoft.com/office/drawing/2014/main" id="{189A3708-B341-490C-9EF9-CEF24A98E8CB}"/>
                    </a:ext>
                  </a:extLst>
                </p:cNvPr>
                <p:cNvSpPr>
                  <a:spLocks noChangeArrowheads="1"/>
                </p:cNvSpPr>
                <p:nvPr/>
              </p:nvSpPr>
              <p:spPr bwMode="auto">
                <a:xfrm>
                  <a:off x="7508875" y="3201988"/>
                  <a:ext cx="392113" cy="392113"/>
                </a:xfrm>
                <a:prstGeom prst="ellipse">
                  <a:avLst/>
                </a:prstGeom>
                <a:solidFill>
                  <a:srgbClr val="E04A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ctr"/>
                  <a:endParaRPr lang="en-US"/>
                </a:p>
              </p:txBody>
            </p:sp>
            <p:sp>
              <p:nvSpPr>
                <p:cNvPr id="105" name="Freeform 45">
                  <a:extLst>
                    <a:ext uri="{FF2B5EF4-FFF2-40B4-BE49-F238E27FC236}">
                      <a16:creationId xmlns:a16="http://schemas.microsoft.com/office/drawing/2014/main" id="{F87DA64D-7616-405A-B565-2ED5D317EC2F}"/>
                    </a:ext>
                  </a:extLst>
                </p:cNvPr>
                <p:cNvSpPr>
                  <a:spLocks noEditPoints="1"/>
                </p:cNvSpPr>
                <p:nvPr/>
              </p:nvSpPr>
              <p:spPr bwMode="auto">
                <a:xfrm>
                  <a:off x="7602538" y="3321050"/>
                  <a:ext cx="209550" cy="150813"/>
                </a:xfrm>
                <a:custGeom>
                  <a:avLst/>
                  <a:gdLst>
                    <a:gd name="T0" fmla="*/ 106 w 107"/>
                    <a:gd name="T1" fmla="*/ 15 h 77"/>
                    <a:gd name="T2" fmla="*/ 102 w 107"/>
                    <a:gd name="T3" fmla="*/ 3 h 77"/>
                    <a:gd name="T4" fmla="*/ 91 w 107"/>
                    <a:gd name="T5" fmla="*/ 1 h 77"/>
                    <a:gd name="T6" fmla="*/ 54 w 107"/>
                    <a:gd name="T7" fmla="*/ 0 h 77"/>
                    <a:gd name="T8" fmla="*/ 17 w 107"/>
                    <a:gd name="T9" fmla="*/ 1 h 77"/>
                    <a:gd name="T10" fmla="*/ 6 w 107"/>
                    <a:gd name="T11" fmla="*/ 3 h 77"/>
                    <a:gd name="T12" fmla="*/ 1 w 107"/>
                    <a:gd name="T13" fmla="*/ 15 h 77"/>
                    <a:gd name="T14" fmla="*/ 1 w 107"/>
                    <a:gd name="T15" fmla="*/ 62 h 77"/>
                    <a:gd name="T16" fmla="*/ 6 w 107"/>
                    <a:gd name="T17" fmla="*/ 74 h 77"/>
                    <a:gd name="T18" fmla="*/ 17 w 107"/>
                    <a:gd name="T19" fmla="*/ 76 h 77"/>
                    <a:gd name="T20" fmla="*/ 54 w 107"/>
                    <a:gd name="T21" fmla="*/ 77 h 77"/>
                    <a:gd name="T22" fmla="*/ 91 w 107"/>
                    <a:gd name="T23" fmla="*/ 76 h 77"/>
                    <a:gd name="T24" fmla="*/ 102 w 107"/>
                    <a:gd name="T25" fmla="*/ 74 h 77"/>
                    <a:gd name="T26" fmla="*/ 106 w 107"/>
                    <a:gd name="T27" fmla="*/ 62 h 77"/>
                    <a:gd name="T28" fmla="*/ 106 w 107"/>
                    <a:gd name="T29" fmla="*/ 15 h 77"/>
                    <a:gd name="T30" fmla="*/ 41 w 107"/>
                    <a:gd name="T31" fmla="*/ 55 h 77"/>
                    <a:gd name="T32" fmla="*/ 41 w 107"/>
                    <a:gd name="T33" fmla="*/ 22 h 77"/>
                    <a:gd name="T34" fmla="*/ 73 w 107"/>
                    <a:gd name="T35" fmla="*/ 38 h 77"/>
                    <a:gd name="T36" fmla="*/ 41 w 107"/>
                    <a:gd name="T37" fmla="*/ 5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7" h="77">
                      <a:moveTo>
                        <a:pt x="106" y="15"/>
                      </a:moveTo>
                      <a:cubicBezTo>
                        <a:pt x="105" y="7"/>
                        <a:pt x="103" y="4"/>
                        <a:pt x="102" y="3"/>
                      </a:cubicBezTo>
                      <a:cubicBezTo>
                        <a:pt x="100" y="2"/>
                        <a:pt x="96" y="1"/>
                        <a:pt x="91" y="1"/>
                      </a:cubicBezTo>
                      <a:cubicBezTo>
                        <a:pt x="83" y="0"/>
                        <a:pt x="69" y="0"/>
                        <a:pt x="54" y="0"/>
                      </a:cubicBezTo>
                      <a:cubicBezTo>
                        <a:pt x="39" y="0"/>
                        <a:pt x="25" y="0"/>
                        <a:pt x="17" y="1"/>
                      </a:cubicBezTo>
                      <a:cubicBezTo>
                        <a:pt x="12" y="1"/>
                        <a:pt x="8" y="2"/>
                        <a:pt x="6" y="3"/>
                      </a:cubicBezTo>
                      <a:cubicBezTo>
                        <a:pt x="4" y="4"/>
                        <a:pt x="2" y="7"/>
                        <a:pt x="1" y="15"/>
                      </a:cubicBezTo>
                      <a:cubicBezTo>
                        <a:pt x="0" y="26"/>
                        <a:pt x="0" y="51"/>
                        <a:pt x="1" y="62"/>
                      </a:cubicBezTo>
                      <a:cubicBezTo>
                        <a:pt x="2" y="70"/>
                        <a:pt x="4" y="73"/>
                        <a:pt x="6" y="74"/>
                      </a:cubicBezTo>
                      <a:cubicBezTo>
                        <a:pt x="8" y="75"/>
                        <a:pt x="12" y="76"/>
                        <a:pt x="17" y="76"/>
                      </a:cubicBezTo>
                      <a:cubicBezTo>
                        <a:pt x="25" y="77"/>
                        <a:pt x="39" y="77"/>
                        <a:pt x="54" y="77"/>
                      </a:cubicBezTo>
                      <a:cubicBezTo>
                        <a:pt x="69" y="77"/>
                        <a:pt x="83" y="77"/>
                        <a:pt x="91" y="76"/>
                      </a:cubicBezTo>
                      <a:cubicBezTo>
                        <a:pt x="96" y="76"/>
                        <a:pt x="100" y="75"/>
                        <a:pt x="102" y="74"/>
                      </a:cubicBezTo>
                      <a:cubicBezTo>
                        <a:pt x="103" y="73"/>
                        <a:pt x="105" y="70"/>
                        <a:pt x="106" y="62"/>
                      </a:cubicBezTo>
                      <a:cubicBezTo>
                        <a:pt x="107" y="51"/>
                        <a:pt x="107" y="26"/>
                        <a:pt x="106" y="15"/>
                      </a:cubicBezTo>
                      <a:close/>
                      <a:moveTo>
                        <a:pt x="41" y="55"/>
                      </a:moveTo>
                      <a:cubicBezTo>
                        <a:pt x="41" y="22"/>
                        <a:pt x="41" y="22"/>
                        <a:pt x="41" y="22"/>
                      </a:cubicBezTo>
                      <a:cubicBezTo>
                        <a:pt x="73" y="38"/>
                        <a:pt x="73" y="38"/>
                        <a:pt x="73" y="38"/>
                      </a:cubicBezTo>
                      <a:lnTo>
                        <a:pt x="41" y="5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ctr"/>
                  <a:endParaRPr lang="en-US"/>
                </a:p>
              </p:txBody>
            </p:sp>
          </p:grpSp>
          <p:grpSp>
            <p:nvGrpSpPr>
              <p:cNvPr id="106" name="Group 896">
                <a:extLst>
                  <a:ext uri="{FF2B5EF4-FFF2-40B4-BE49-F238E27FC236}">
                    <a16:creationId xmlns:a16="http://schemas.microsoft.com/office/drawing/2014/main" id="{91FD1243-2FCA-49C4-AE9A-2CC8842DFE2D}"/>
                  </a:ext>
                </a:extLst>
              </p:cNvPr>
              <p:cNvGrpSpPr/>
              <p:nvPr/>
            </p:nvGrpSpPr>
            <p:grpSpPr>
              <a:xfrm>
                <a:off x="7218726" y="3834453"/>
                <a:ext cx="557667" cy="557665"/>
                <a:chOff x="3328988" y="3201988"/>
                <a:chExt cx="392113" cy="392113"/>
              </a:xfrm>
            </p:grpSpPr>
            <p:sp>
              <p:nvSpPr>
                <p:cNvPr id="107" name="Oval 46">
                  <a:extLst>
                    <a:ext uri="{FF2B5EF4-FFF2-40B4-BE49-F238E27FC236}">
                      <a16:creationId xmlns:a16="http://schemas.microsoft.com/office/drawing/2014/main" id="{B6215225-F00F-412F-9BAF-0E898EA201A9}"/>
                    </a:ext>
                  </a:extLst>
                </p:cNvPr>
                <p:cNvSpPr>
                  <a:spLocks noChangeArrowheads="1"/>
                </p:cNvSpPr>
                <p:nvPr/>
              </p:nvSpPr>
              <p:spPr bwMode="auto">
                <a:xfrm>
                  <a:off x="3328988" y="3201988"/>
                  <a:ext cx="392113" cy="392113"/>
                </a:xfrm>
                <a:prstGeom prst="ellipse">
                  <a:avLst/>
                </a:prstGeom>
                <a:solidFill>
                  <a:srgbClr val="1AB2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ctr"/>
                  <a:endParaRPr lang="en-US"/>
                </a:p>
              </p:txBody>
            </p:sp>
            <p:sp>
              <p:nvSpPr>
                <p:cNvPr id="108" name="Freeform 47">
                  <a:extLst>
                    <a:ext uri="{FF2B5EF4-FFF2-40B4-BE49-F238E27FC236}">
                      <a16:creationId xmlns:a16="http://schemas.microsoft.com/office/drawing/2014/main" id="{047B1C82-64E6-428C-9D0A-E739B36489E5}"/>
                    </a:ext>
                  </a:extLst>
                </p:cNvPr>
                <p:cNvSpPr>
                  <a:spLocks/>
                </p:cNvSpPr>
                <p:nvPr/>
              </p:nvSpPr>
              <p:spPr bwMode="auto">
                <a:xfrm>
                  <a:off x="3427413" y="3317875"/>
                  <a:ext cx="196850" cy="158750"/>
                </a:xfrm>
                <a:custGeom>
                  <a:avLst/>
                  <a:gdLst>
                    <a:gd name="T0" fmla="*/ 90 w 100"/>
                    <a:gd name="T1" fmla="*/ 20 h 81"/>
                    <a:gd name="T2" fmla="*/ 32 w 100"/>
                    <a:gd name="T3" fmla="*/ 81 h 81"/>
                    <a:gd name="T4" fmla="*/ 0 w 100"/>
                    <a:gd name="T5" fmla="*/ 72 h 81"/>
                    <a:gd name="T6" fmla="*/ 31 w 100"/>
                    <a:gd name="T7" fmla="*/ 63 h 81"/>
                    <a:gd name="T8" fmla="*/ 12 w 100"/>
                    <a:gd name="T9" fmla="*/ 49 h 81"/>
                    <a:gd name="T10" fmla="*/ 21 w 100"/>
                    <a:gd name="T11" fmla="*/ 48 h 81"/>
                    <a:gd name="T12" fmla="*/ 4 w 100"/>
                    <a:gd name="T13" fmla="*/ 28 h 81"/>
                    <a:gd name="T14" fmla="*/ 14 w 100"/>
                    <a:gd name="T15" fmla="*/ 31 h 81"/>
                    <a:gd name="T16" fmla="*/ 7 w 100"/>
                    <a:gd name="T17" fmla="*/ 3 h 81"/>
                    <a:gd name="T18" fmla="*/ 50 w 100"/>
                    <a:gd name="T19" fmla="*/ 25 h 81"/>
                    <a:gd name="T20" fmla="*/ 70 w 100"/>
                    <a:gd name="T21" fmla="*/ 0 h 81"/>
                    <a:gd name="T22" fmla="*/ 85 w 100"/>
                    <a:gd name="T23" fmla="*/ 6 h 81"/>
                    <a:gd name="T24" fmla="*/ 98 w 100"/>
                    <a:gd name="T25" fmla="*/ 1 h 81"/>
                    <a:gd name="T26" fmla="*/ 89 w 100"/>
                    <a:gd name="T27" fmla="*/ 12 h 81"/>
                    <a:gd name="T28" fmla="*/ 100 w 100"/>
                    <a:gd name="T29" fmla="*/ 9 h 81"/>
                    <a:gd name="T30" fmla="*/ 90 w 100"/>
                    <a:gd name="T31" fmla="*/ 2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0" h="81">
                      <a:moveTo>
                        <a:pt x="90" y="20"/>
                      </a:moveTo>
                      <a:cubicBezTo>
                        <a:pt x="91" y="49"/>
                        <a:pt x="70" y="81"/>
                        <a:pt x="32" y="81"/>
                      </a:cubicBezTo>
                      <a:cubicBezTo>
                        <a:pt x="20" y="81"/>
                        <a:pt x="9" y="77"/>
                        <a:pt x="0" y="72"/>
                      </a:cubicBezTo>
                      <a:cubicBezTo>
                        <a:pt x="11" y="73"/>
                        <a:pt x="22" y="70"/>
                        <a:pt x="31" y="63"/>
                      </a:cubicBezTo>
                      <a:cubicBezTo>
                        <a:pt x="22" y="63"/>
                        <a:pt x="14" y="57"/>
                        <a:pt x="12" y="49"/>
                      </a:cubicBezTo>
                      <a:cubicBezTo>
                        <a:pt x="15" y="49"/>
                        <a:pt x="18" y="49"/>
                        <a:pt x="21" y="48"/>
                      </a:cubicBezTo>
                      <a:cubicBezTo>
                        <a:pt x="11" y="47"/>
                        <a:pt x="4" y="38"/>
                        <a:pt x="4" y="28"/>
                      </a:cubicBezTo>
                      <a:cubicBezTo>
                        <a:pt x="7" y="30"/>
                        <a:pt x="10" y="31"/>
                        <a:pt x="14" y="31"/>
                      </a:cubicBezTo>
                      <a:cubicBezTo>
                        <a:pt x="4" y="25"/>
                        <a:pt x="2" y="13"/>
                        <a:pt x="7" y="3"/>
                      </a:cubicBezTo>
                      <a:cubicBezTo>
                        <a:pt x="17" y="16"/>
                        <a:pt x="33" y="24"/>
                        <a:pt x="50" y="25"/>
                      </a:cubicBezTo>
                      <a:cubicBezTo>
                        <a:pt x="47" y="12"/>
                        <a:pt x="56" y="0"/>
                        <a:pt x="70" y="0"/>
                      </a:cubicBezTo>
                      <a:cubicBezTo>
                        <a:pt x="75" y="0"/>
                        <a:pt x="81" y="2"/>
                        <a:pt x="85" y="6"/>
                      </a:cubicBezTo>
                      <a:cubicBezTo>
                        <a:pt x="89" y="5"/>
                        <a:pt x="94" y="3"/>
                        <a:pt x="98" y="1"/>
                      </a:cubicBezTo>
                      <a:cubicBezTo>
                        <a:pt x="96" y="6"/>
                        <a:pt x="93" y="10"/>
                        <a:pt x="89" y="12"/>
                      </a:cubicBezTo>
                      <a:cubicBezTo>
                        <a:pt x="93" y="12"/>
                        <a:pt x="97" y="11"/>
                        <a:pt x="100" y="9"/>
                      </a:cubicBezTo>
                      <a:cubicBezTo>
                        <a:pt x="98" y="13"/>
                        <a:pt x="94" y="17"/>
                        <a:pt x="90" y="2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ctr"/>
                  <a:endParaRPr lang="en-US"/>
                </a:p>
              </p:txBody>
            </p:sp>
          </p:grpSp>
          <p:grpSp>
            <p:nvGrpSpPr>
              <p:cNvPr id="109" name="Group 905">
                <a:extLst>
                  <a:ext uri="{FF2B5EF4-FFF2-40B4-BE49-F238E27FC236}">
                    <a16:creationId xmlns:a16="http://schemas.microsoft.com/office/drawing/2014/main" id="{468A67F6-37B6-4C0D-8107-8722D2A016F7}"/>
                  </a:ext>
                </a:extLst>
              </p:cNvPr>
              <p:cNvGrpSpPr/>
              <p:nvPr/>
            </p:nvGrpSpPr>
            <p:grpSpPr>
              <a:xfrm>
                <a:off x="6402389" y="3845351"/>
                <a:ext cx="557667" cy="557665"/>
                <a:chOff x="1763713" y="2155825"/>
                <a:chExt cx="392113" cy="392113"/>
              </a:xfrm>
            </p:grpSpPr>
            <p:sp>
              <p:nvSpPr>
                <p:cNvPr id="110" name="Oval 89">
                  <a:extLst>
                    <a:ext uri="{FF2B5EF4-FFF2-40B4-BE49-F238E27FC236}">
                      <a16:creationId xmlns:a16="http://schemas.microsoft.com/office/drawing/2014/main" id="{DBF93943-7F9B-4CF8-8A7E-E4430ECA8E29}"/>
                    </a:ext>
                  </a:extLst>
                </p:cNvPr>
                <p:cNvSpPr>
                  <a:spLocks noChangeArrowheads="1"/>
                </p:cNvSpPr>
                <p:nvPr/>
              </p:nvSpPr>
              <p:spPr bwMode="auto">
                <a:xfrm>
                  <a:off x="1763713" y="2155825"/>
                  <a:ext cx="392113" cy="392113"/>
                </a:xfrm>
                <a:prstGeom prst="ellipse">
                  <a:avLst/>
                </a:prstGeom>
                <a:solidFill>
                  <a:srgbClr val="3C5A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ctr"/>
                  <a:endParaRPr lang="en-US"/>
                </a:p>
              </p:txBody>
            </p:sp>
            <p:sp>
              <p:nvSpPr>
                <p:cNvPr id="111" name="Freeform 90">
                  <a:extLst>
                    <a:ext uri="{FF2B5EF4-FFF2-40B4-BE49-F238E27FC236}">
                      <a16:creationId xmlns:a16="http://schemas.microsoft.com/office/drawing/2014/main" id="{A16D9AC7-1A28-4AF0-A089-E87F5001964F}"/>
                    </a:ext>
                  </a:extLst>
                </p:cNvPr>
                <p:cNvSpPr>
                  <a:spLocks/>
                </p:cNvSpPr>
                <p:nvPr/>
              </p:nvSpPr>
              <p:spPr bwMode="auto">
                <a:xfrm>
                  <a:off x="1897063" y="2236788"/>
                  <a:ext cx="125413" cy="231775"/>
                </a:xfrm>
                <a:custGeom>
                  <a:avLst/>
                  <a:gdLst>
                    <a:gd name="T0" fmla="*/ 0 w 64"/>
                    <a:gd name="T1" fmla="*/ 64 h 119"/>
                    <a:gd name="T2" fmla="*/ 0 w 64"/>
                    <a:gd name="T3" fmla="*/ 40 h 119"/>
                    <a:gd name="T4" fmla="*/ 18 w 64"/>
                    <a:gd name="T5" fmla="*/ 40 h 119"/>
                    <a:gd name="T6" fmla="*/ 18 w 64"/>
                    <a:gd name="T7" fmla="*/ 31 h 119"/>
                    <a:gd name="T8" fmla="*/ 45 w 64"/>
                    <a:gd name="T9" fmla="*/ 0 h 119"/>
                    <a:gd name="T10" fmla="*/ 64 w 64"/>
                    <a:gd name="T11" fmla="*/ 0 h 119"/>
                    <a:gd name="T12" fmla="*/ 64 w 64"/>
                    <a:gd name="T13" fmla="*/ 24 h 119"/>
                    <a:gd name="T14" fmla="*/ 45 w 64"/>
                    <a:gd name="T15" fmla="*/ 24 h 119"/>
                    <a:gd name="T16" fmla="*/ 40 w 64"/>
                    <a:gd name="T17" fmla="*/ 30 h 119"/>
                    <a:gd name="T18" fmla="*/ 40 w 64"/>
                    <a:gd name="T19" fmla="*/ 40 h 119"/>
                    <a:gd name="T20" fmla="*/ 64 w 64"/>
                    <a:gd name="T21" fmla="*/ 40 h 119"/>
                    <a:gd name="T22" fmla="*/ 64 w 64"/>
                    <a:gd name="T23" fmla="*/ 64 h 119"/>
                    <a:gd name="T24" fmla="*/ 40 w 64"/>
                    <a:gd name="T25" fmla="*/ 64 h 119"/>
                    <a:gd name="T26" fmla="*/ 40 w 64"/>
                    <a:gd name="T27" fmla="*/ 119 h 119"/>
                    <a:gd name="T28" fmla="*/ 18 w 64"/>
                    <a:gd name="T29" fmla="*/ 119 h 119"/>
                    <a:gd name="T30" fmla="*/ 18 w 64"/>
                    <a:gd name="T31" fmla="*/ 64 h 119"/>
                    <a:gd name="T32" fmla="*/ 0 w 64"/>
                    <a:gd name="T33" fmla="*/ 64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4" h="119">
                      <a:moveTo>
                        <a:pt x="0" y="64"/>
                      </a:moveTo>
                      <a:cubicBezTo>
                        <a:pt x="0" y="40"/>
                        <a:pt x="0" y="40"/>
                        <a:pt x="0" y="40"/>
                      </a:cubicBezTo>
                      <a:cubicBezTo>
                        <a:pt x="18" y="40"/>
                        <a:pt x="18" y="40"/>
                        <a:pt x="18" y="40"/>
                      </a:cubicBezTo>
                      <a:cubicBezTo>
                        <a:pt x="18" y="31"/>
                        <a:pt x="18" y="31"/>
                        <a:pt x="18" y="31"/>
                      </a:cubicBezTo>
                      <a:cubicBezTo>
                        <a:pt x="18" y="14"/>
                        <a:pt x="30" y="0"/>
                        <a:pt x="45" y="0"/>
                      </a:cubicBezTo>
                      <a:cubicBezTo>
                        <a:pt x="64" y="0"/>
                        <a:pt x="64" y="0"/>
                        <a:pt x="64" y="0"/>
                      </a:cubicBezTo>
                      <a:cubicBezTo>
                        <a:pt x="64" y="24"/>
                        <a:pt x="64" y="24"/>
                        <a:pt x="64" y="24"/>
                      </a:cubicBezTo>
                      <a:cubicBezTo>
                        <a:pt x="45" y="24"/>
                        <a:pt x="45" y="24"/>
                        <a:pt x="45" y="24"/>
                      </a:cubicBezTo>
                      <a:cubicBezTo>
                        <a:pt x="43" y="24"/>
                        <a:pt x="40" y="26"/>
                        <a:pt x="40" y="30"/>
                      </a:cubicBezTo>
                      <a:cubicBezTo>
                        <a:pt x="40" y="40"/>
                        <a:pt x="40" y="40"/>
                        <a:pt x="40" y="40"/>
                      </a:cubicBezTo>
                      <a:cubicBezTo>
                        <a:pt x="64" y="40"/>
                        <a:pt x="64" y="40"/>
                        <a:pt x="64" y="40"/>
                      </a:cubicBezTo>
                      <a:cubicBezTo>
                        <a:pt x="64" y="64"/>
                        <a:pt x="64" y="64"/>
                        <a:pt x="64" y="64"/>
                      </a:cubicBezTo>
                      <a:cubicBezTo>
                        <a:pt x="40" y="64"/>
                        <a:pt x="40" y="64"/>
                        <a:pt x="40" y="64"/>
                      </a:cubicBezTo>
                      <a:cubicBezTo>
                        <a:pt x="40" y="119"/>
                        <a:pt x="40" y="119"/>
                        <a:pt x="40" y="119"/>
                      </a:cubicBezTo>
                      <a:cubicBezTo>
                        <a:pt x="18" y="119"/>
                        <a:pt x="18" y="119"/>
                        <a:pt x="18" y="119"/>
                      </a:cubicBezTo>
                      <a:cubicBezTo>
                        <a:pt x="18" y="64"/>
                        <a:pt x="18" y="64"/>
                        <a:pt x="18" y="64"/>
                      </a:cubicBezTo>
                      <a:lnTo>
                        <a:pt x="0" y="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ctr"/>
                  <a:endParaRPr lang="en-US"/>
                </a:p>
              </p:txBody>
            </p:sp>
          </p:grpSp>
          <p:pic>
            <p:nvPicPr>
              <p:cNvPr id="112" name="Image 34">
                <a:extLst>
                  <a:ext uri="{FF2B5EF4-FFF2-40B4-BE49-F238E27FC236}">
                    <a16:creationId xmlns:a16="http://schemas.microsoft.com/office/drawing/2014/main" id="{5654F898-7CAA-4A80-A9F5-D8150A43C89C}"/>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5520194" y="3786635"/>
                <a:ext cx="623527" cy="648185"/>
              </a:xfrm>
              <a:prstGeom prst="rect">
                <a:avLst/>
              </a:prstGeom>
            </p:spPr>
          </p:pic>
        </p:grpSp>
      </p:grpSp>
    </p:spTree>
    <p:extLst>
      <p:ext uri="{BB962C8B-B14F-4D97-AF65-F5344CB8AC3E}">
        <p14:creationId xmlns:p14="http://schemas.microsoft.com/office/powerpoint/2010/main" val="1125981183"/>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Click="0">
        <p15:prstTrans prst="peelOff"/>
      </p:transition>
    </mc:Choice>
    <mc:Fallback xmlns="">
      <p:transition spd="slow" advClick="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100"/>
                                        </p:tgtEl>
                                        <p:attrNameLst>
                                          <p:attrName>style.visibility</p:attrName>
                                        </p:attrNameLst>
                                      </p:cBhvr>
                                      <p:to>
                                        <p:strVal val="visible"/>
                                      </p:to>
                                    </p:set>
                                    <p:animEffect transition="in" filter="fade">
                                      <p:cBhvr>
                                        <p:cTn id="7" dur="1000"/>
                                        <p:tgtEl>
                                          <p:spTgt spid="100"/>
                                        </p:tgtEl>
                                      </p:cBhvr>
                                    </p:animEffect>
                                    <p:anim calcmode="lin" valueType="num">
                                      <p:cBhvr>
                                        <p:cTn id="8" dur="1000" fill="hold"/>
                                        <p:tgtEl>
                                          <p:spTgt spid="100"/>
                                        </p:tgtEl>
                                        <p:attrNameLst>
                                          <p:attrName>ppt_x</p:attrName>
                                        </p:attrNameLst>
                                      </p:cBhvr>
                                      <p:tavLst>
                                        <p:tav tm="0">
                                          <p:val>
                                            <p:strVal val="#ppt_x"/>
                                          </p:val>
                                        </p:tav>
                                        <p:tav tm="100000">
                                          <p:val>
                                            <p:strVal val="#ppt_x"/>
                                          </p:val>
                                        </p:tav>
                                      </p:tavLst>
                                    </p:anim>
                                    <p:anim calcmode="lin" valueType="num">
                                      <p:cBhvr>
                                        <p:cTn id="9" dur="1000" fill="hold"/>
                                        <p:tgtEl>
                                          <p:spTgt spid="100"/>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nodeType="afterEffect">
                                  <p:stCondLst>
                                    <p:cond delay="0"/>
                                  </p:stCondLst>
                                  <p:childTnLst>
                                    <p:set>
                                      <p:cBhvr>
                                        <p:cTn id="12" dur="1" fill="hold">
                                          <p:stCondLst>
                                            <p:cond delay="0"/>
                                          </p:stCondLst>
                                        </p:cTn>
                                        <p:tgtEl>
                                          <p:spTgt spid="3"/>
                                        </p:tgtEl>
                                        <p:attrNameLst>
                                          <p:attrName>style.visibility</p:attrName>
                                        </p:attrNameLst>
                                      </p:cBhvr>
                                      <p:to>
                                        <p:strVal val="visible"/>
                                      </p:to>
                                    </p:set>
                                    <p:animEffect transition="in" filter="fade">
                                      <p:cBhvr>
                                        <p:cTn id="13" dur="1000"/>
                                        <p:tgtEl>
                                          <p:spTgt spid="3"/>
                                        </p:tgtEl>
                                      </p:cBhvr>
                                    </p:animEffect>
                                    <p:anim calcmode="lin" valueType="num">
                                      <p:cBhvr>
                                        <p:cTn id="14" dur="1000" fill="hold"/>
                                        <p:tgtEl>
                                          <p:spTgt spid="3"/>
                                        </p:tgtEl>
                                        <p:attrNameLst>
                                          <p:attrName>ppt_x</p:attrName>
                                        </p:attrNameLst>
                                      </p:cBhvr>
                                      <p:tavLst>
                                        <p:tav tm="0">
                                          <p:val>
                                            <p:strVal val="#ppt_x"/>
                                          </p:val>
                                        </p:tav>
                                        <p:tav tm="100000">
                                          <p:val>
                                            <p:strVal val="#ppt_x"/>
                                          </p:val>
                                        </p:tav>
                                      </p:tavLst>
                                    </p:anim>
                                    <p:anim calcmode="lin" valueType="num">
                                      <p:cBhvr>
                                        <p:cTn id="15" dur="1000" fill="hold"/>
                                        <p:tgtEl>
                                          <p:spTgt spid="3"/>
                                        </p:tgtEl>
                                        <p:attrNameLst>
                                          <p:attrName>ppt_y</p:attrName>
                                        </p:attrNameLst>
                                      </p:cBhvr>
                                      <p:tavLst>
                                        <p:tav tm="0">
                                          <p:val>
                                            <p:strVal val="#ppt_y+.1"/>
                                          </p:val>
                                        </p:tav>
                                        <p:tav tm="100000">
                                          <p:val>
                                            <p:strVal val="#ppt_y"/>
                                          </p:val>
                                        </p:tav>
                                      </p:tavLst>
                                    </p:anim>
                                  </p:childTnLst>
                                </p:cTn>
                              </p:par>
                              <p:par>
                                <p:cTn id="16" presetID="2" presetClass="entr" presetSubtype="2" decel="48000" fill="hold" nodeType="withEffect">
                                  <p:stCondLst>
                                    <p:cond delay="0"/>
                                  </p:stCondLst>
                                  <p:childTnLst>
                                    <p:set>
                                      <p:cBhvr>
                                        <p:cTn id="17" dur="1" fill="hold">
                                          <p:stCondLst>
                                            <p:cond delay="0"/>
                                          </p:stCondLst>
                                        </p:cTn>
                                        <p:tgtEl>
                                          <p:spTgt spid="17"/>
                                        </p:tgtEl>
                                        <p:attrNameLst>
                                          <p:attrName>style.visibility</p:attrName>
                                        </p:attrNameLst>
                                      </p:cBhvr>
                                      <p:to>
                                        <p:strVal val="visible"/>
                                      </p:to>
                                    </p:set>
                                    <p:anim calcmode="lin" valueType="num">
                                      <p:cBhvr additive="base">
                                        <p:cTn id="18" dur="2000" fill="hold"/>
                                        <p:tgtEl>
                                          <p:spTgt spid="17"/>
                                        </p:tgtEl>
                                        <p:attrNameLst>
                                          <p:attrName>ppt_x</p:attrName>
                                        </p:attrNameLst>
                                      </p:cBhvr>
                                      <p:tavLst>
                                        <p:tav tm="0">
                                          <p:val>
                                            <p:strVal val="1+#ppt_w/2"/>
                                          </p:val>
                                        </p:tav>
                                        <p:tav tm="100000">
                                          <p:val>
                                            <p:strVal val="#ppt_x"/>
                                          </p:val>
                                        </p:tav>
                                      </p:tavLst>
                                    </p:anim>
                                    <p:anim calcmode="lin" valueType="num">
                                      <p:cBhvr additive="base">
                                        <p:cTn id="19" dur="2000" fill="hold"/>
                                        <p:tgtEl>
                                          <p:spTgt spid="17"/>
                                        </p:tgtEl>
                                        <p:attrNameLst>
                                          <p:attrName>ppt_y</p:attrName>
                                        </p:attrNameLst>
                                      </p:cBhvr>
                                      <p:tavLst>
                                        <p:tav tm="0">
                                          <p:val>
                                            <p:strVal val="#ppt_y"/>
                                          </p:val>
                                        </p:tav>
                                        <p:tav tm="100000">
                                          <p:val>
                                            <p:strVal val="#ppt_y"/>
                                          </p:val>
                                        </p:tav>
                                      </p:tavLst>
                                    </p:anim>
                                  </p:childTnLst>
                                </p:cTn>
                              </p:par>
                              <p:par>
                                <p:cTn id="20" presetID="2" presetClass="entr" presetSubtype="4" decel="40000" fill="hold" nodeType="withEffect">
                                  <p:stCondLst>
                                    <p:cond delay="0"/>
                                  </p:stCondLst>
                                  <p:childTnLst>
                                    <p:set>
                                      <p:cBhvr>
                                        <p:cTn id="21" dur="1" fill="hold">
                                          <p:stCondLst>
                                            <p:cond delay="0"/>
                                          </p:stCondLst>
                                        </p:cTn>
                                        <p:tgtEl>
                                          <p:spTgt spid="72"/>
                                        </p:tgtEl>
                                        <p:attrNameLst>
                                          <p:attrName>style.visibility</p:attrName>
                                        </p:attrNameLst>
                                      </p:cBhvr>
                                      <p:to>
                                        <p:strVal val="visible"/>
                                      </p:to>
                                    </p:set>
                                    <p:anim calcmode="lin" valueType="num">
                                      <p:cBhvr additive="base">
                                        <p:cTn id="22" dur="1000" fill="hold"/>
                                        <p:tgtEl>
                                          <p:spTgt spid="72"/>
                                        </p:tgtEl>
                                        <p:attrNameLst>
                                          <p:attrName>ppt_x</p:attrName>
                                        </p:attrNameLst>
                                      </p:cBhvr>
                                      <p:tavLst>
                                        <p:tav tm="0">
                                          <p:val>
                                            <p:strVal val="#ppt_x"/>
                                          </p:val>
                                        </p:tav>
                                        <p:tav tm="100000">
                                          <p:val>
                                            <p:strVal val="#ppt_x"/>
                                          </p:val>
                                        </p:tav>
                                      </p:tavLst>
                                    </p:anim>
                                    <p:anim calcmode="lin" valueType="num">
                                      <p:cBhvr additive="base">
                                        <p:cTn id="23" dur="1000" fill="hold"/>
                                        <p:tgtEl>
                                          <p:spTgt spid="72"/>
                                        </p:tgtEl>
                                        <p:attrNameLst>
                                          <p:attrName>ppt_y</p:attrName>
                                        </p:attrNameLst>
                                      </p:cBhvr>
                                      <p:tavLst>
                                        <p:tav tm="0">
                                          <p:val>
                                            <p:strVal val="1+#ppt_h/2"/>
                                          </p:val>
                                        </p:tav>
                                        <p:tav tm="100000">
                                          <p:val>
                                            <p:strVal val="#ppt_y"/>
                                          </p:val>
                                        </p:tav>
                                      </p:tavLst>
                                    </p:anim>
                                  </p:childTnLst>
                                </p:cTn>
                              </p:par>
                              <p:par>
                                <p:cTn id="24" presetID="1" presetClass="exit" presetSubtype="0" fill="hold" grpId="0" nodeType="withEffect">
                                  <p:stCondLst>
                                    <p:cond delay="1100"/>
                                  </p:stCondLst>
                                  <p:childTnLst>
                                    <p:set>
                                      <p:cBhvr>
                                        <p:cTn id="25" dur="1" fill="hold">
                                          <p:stCondLst>
                                            <p:cond delay="0"/>
                                          </p:stCondLst>
                                        </p:cTn>
                                        <p:tgtEl>
                                          <p:spTgt spid="7"/>
                                        </p:tgtEl>
                                        <p:attrNameLst>
                                          <p:attrName>style.visibility</p:attrName>
                                        </p:attrNameLst>
                                      </p:cBhvr>
                                      <p:to>
                                        <p:strVal val="hidden"/>
                                      </p:to>
                                    </p:set>
                                  </p:childTnLst>
                                </p:cTn>
                              </p:par>
                              <p:par>
                                <p:cTn id="26" presetID="1" presetClass="exit" presetSubtype="0" fill="hold" nodeType="withEffect">
                                  <p:stCondLst>
                                    <p:cond delay="1200"/>
                                  </p:stCondLst>
                                  <p:childTnLst>
                                    <p:set>
                                      <p:cBhvr>
                                        <p:cTn id="27" dur="1" fill="hold">
                                          <p:stCondLst>
                                            <p:cond delay="0"/>
                                          </p:stCondLst>
                                        </p:cTn>
                                        <p:tgtEl>
                                          <p:spTgt spid="72"/>
                                        </p:tgtEl>
                                        <p:attrNameLst>
                                          <p:attrName>style.visibility</p:attrName>
                                        </p:attrNameLst>
                                      </p:cBhvr>
                                      <p:to>
                                        <p:strVal val="hidden"/>
                                      </p:to>
                                    </p:set>
                                  </p:childTnLst>
                                </p:cTn>
                              </p:par>
                              <p:par>
                                <p:cTn id="28" presetID="10" presetClass="entr" presetSubtype="0" fill="hold" nodeType="withEffect">
                                  <p:stCondLst>
                                    <p:cond delay="1650"/>
                                  </p:stCondLst>
                                  <p:childTnLst>
                                    <p:set>
                                      <p:cBhvr>
                                        <p:cTn id="29" dur="1" fill="hold">
                                          <p:stCondLst>
                                            <p:cond delay="0"/>
                                          </p:stCondLst>
                                        </p:cTn>
                                        <p:tgtEl>
                                          <p:spTgt spid="5"/>
                                        </p:tgtEl>
                                        <p:attrNameLst>
                                          <p:attrName>style.visibility</p:attrName>
                                        </p:attrNameLst>
                                      </p:cBhvr>
                                      <p:to>
                                        <p:strVal val="visible"/>
                                      </p:to>
                                    </p:set>
                                    <p:animEffect transition="in" filter="fade">
                                      <p:cBhvr>
                                        <p:cTn id="30" dur="10"/>
                                        <p:tgtEl>
                                          <p:spTgt spid="5"/>
                                        </p:tgtEl>
                                      </p:cBhvr>
                                    </p:animEffect>
                                  </p:childTnLst>
                                </p:cTn>
                              </p:par>
                              <p:par>
                                <p:cTn id="31" presetID="6" presetClass="emph" presetSubtype="0" fill="hold" nodeType="withEffect">
                                  <p:stCondLst>
                                    <p:cond delay="1650"/>
                                  </p:stCondLst>
                                  <p:childTnLst>
                                    <p:animScale>
                                      <p:cBhvr>
                                        <p:cTn id="32" dur="10" fill="hold"/>
                                        <p:tgtEl>
                                          <p:spTgt spid="5"/>
                                        </p:tgtEl>
                                      </p:cBhvr>
                                      <p:by x="10000" y="10000"/>
                                    </p:animScale>
                                  </p:childTnLst>
                                </p:cTn>
                              </p:par>
                              <p:par>
                                <p:cTn id="33" presetID="6" presetClass="emph" presetSubtype="0" fill="hold" nodeType="withEffect">
                                  <p:stCondLst>
                                    <p:cond delay="1650"/>
                                  </p:stCondLst>
                                  <p:childTnLst>
                                    <p:animScale>
                                      <p:cBhvr>
                                        <p:cTn id="34" dur="500" fill="hold"/>
                                        <p:tgtEl>
                                          <p:spTgt spid="5"/>
                                        </p:tgtEl>
                                      </p:cBhvr>
                                      <p:by x="1000000" y="1000000"/>
                                    </p:animScale>
                                  </p:childTnLst>
                                </p:cTn>
                              </p:par>
                              <p:par>
                                <p:cTn id="35" presetID="37" presetClass="path" presetSubtype="0" decel="100000" fill="hold" nodeType="withEffect">
                                  <p:stCondLst>
                                    <p:cond delay="1650"/>
                                  </p:stCondLst>
                                  <p:childTnLst>
                                    <p:animMotion origin="layout" path="M 5E-6 4.44444E-6 C 0.04232 0.04189 0.00717 0.16134 -0.08307 0.17314 " pathEditMode="relative" rAng="0" ptsTypes="AA">
                                      <p:cBhvr>
                                        <p:cTn id="36" dur="1000" spd="-100000" fill="hold"/>
                                        <p:tgtEl>
                                          <p:spTgt spid="5"/>
                                        </p:tgtEl>
                                        <p:attrNameLst>
                                          <p:attrName>ppt_x</p:attrName>
                                          <p:attrName>ppt_y</p:attrName>
                                        </p:attrNameLst>
                                      </p:cBhvr>
                                      <p:rCtr x="-3268" y="8657"/>
                                    </p:animMotion>
                                  </p:childTnLst>
                                </p:cTn>
                              </p:par>
                              <p:par>
                                <p:cTn id="37" presetID="31" presetClass="entr" presetSubtype="0" fill="hold" nodeType="withEffect">
                                  <p:stCondLst>
                                    <p:cond delay="1650"/>
                                  </p:stCondLst>
                                  <p:childTnLst>
                                    <p:set>
                                      <p:cBhvr>
                                        <p:cTn id="38" dur="1" fill="hold">
                                          <p:stCondLst>
                                            <p:cond delay="0"/>
                                          </p:stCondLst>
                                        </p:cTn>
                                        <p:tgtEl>
                                          <p:spTgt spid="5"/>
                                        </p:tgtEl>
                                        <p:attrNameLst>
                                          <p:attrName>style.visibility</p:attrName>
                                        </p:attrNameLst>
                                      </p:cBhvr>
                                      <p:to>
                                        <p:strVal val="visible"/>
                                      </p:to>
                                    </p:set>
                                    <p:anim calcmode="lin" valueType="num">
                                      <p:cBhvr>
                                        <p:cTn id="39" dur="1000" fill="hold"/>
                                        <p:tgtEl>
                                          <p:spTgt spid="5"/>
                                        </p:tgtEl>
                                        <p:attrNameLst>
                                          <p:attrName>ppt_w</p:attrName>
                                        </p:attrNameLst>
                                      </p:cBhvr>
                                      <p:tavLst>
                                        <p:tav tm="0">
                                          <p:val>
                                            <p:fltVal val="0"/>
                                          </p:val>
                                        </p:tav>
                                        <p:tav tm="100000">
                                          <p:val>
                                            <p:strVal val="#ppt_w"/>
                                          </p:val>
                                        </p:tav>
                                      </p:tavLst>
                                    </p:anim>
                                    <p:anim calcmode="lin" valueType="num">
                                      <p:cBhvr>
                                        <p:cTn id="40" dur="1000" fill="hold"/>
                                        <p:tgtEl>
                                          <p:spTgt spid="5"/>
                                        </p:tgtEl>
                                        <p:attrNameLst>
                                          <p:attrName>ppt_h</p:attrName>
                                        </p:attrNameLst>
                                      </p:cBhvr>
                                      <p:tavLst>
                                        <p:tav tm="0">
                                          <p:val>
                                            <p:fltVal val="0"/>
                                          </p:val>
                                        </p:tav>
                                        <p:tav tm="100000">
                                          <p:val>
                                            <p:strVal val="#ppt_h"/>
                                          </p:val>
                                        </p:tav>
                                      </p:tavLst>
                                    </p:anim>
                                    <p:anim calcmode="lin" valueType="num">
                                      <p:cBhvr>
                                        <p:cTn id="41" dur="1000" fill="hold"/>
                                        <p:tgtEl>
                                          <p:spTgt spid="5"/>
                                        </p:tgtEl>
                                        <p:attrNameLst>
                                          <p:attrName>style.rotation</p:attrName>
                                        </p:attrNameLst>
                                      </p:cBhvr>
                                      <p:tavLst>
                                        <p:tav tm="0">
                                          <p:val>
                                            <p:fltVal val="90"/>
                                          </p:val>
                                        </p:tav>
                                        <p:tav tm="100000">
                                          <p:val>
                                            <p:fltVal val="0"/>
                                          </p:val>
                                        </p:tav>
                                      </p:tavLst>
                                    </p:anim>
                                    <p:animEffect transition="in" filter="fade">
                                      <p:cBhvr>
                                        <p:cTn id="42" dur="1000"/>
                                        <p:tgtEl>
                                          <p:spTgt spid="5"/>
                                        </p:tgtEl>
                                      </p:cBhvr>
                                    </p:animEffect>
                                  </p:childTnLst>
                                </p:cTn>
                              </p:par>
                              <p:par>
                                <p:cTn id="43" presetID="42" presetClass="path" presetSubtype="0" repeatCount="5000" accel="26000" decel="30000" autoRev="1" fill="hold" nodeType="withEffect">
                                  <p:stCondLst>
                                    <p:cond delay="2300"/>
                                  </p:stCondLst>
                                  <p:childTnLst>
                                    <p:animMotion origin="layout" path="M -3.33333E-6 -1.48148E-6 L -3.33333E-6 -0.00903 " pathEditMode="relative" rAng="0" ptsTypes="AA">
                                      <p:cBhvr>
                                        <p:cTn id="44" dur="670" fill="hold"/>
                                        <p:tgtEl>
                                          <p:spTgt spid="8"/>
                                        </p:tgtEl>
                                        <p:attrNameLst>
                                          <p:attrName>ppt_x</p:attrName>
                                          <p:attrName>ppt_y</p:attrName>
                                        </p:attrNameLst>
                                      </p:cBhvr>
                                      <p:rCtr x="0" y="-463"/>
                                    </p:animMotion>
                                  </p:childTnLst>
                                </p:cTn>
                              </p:par>
                              <p:par>
                                <p:cTn id="45" presetID="6" presetClass="emph" presetSubtype="0" repeatCount="3000" autoRev="1" fill="hold" nodeType="withEffect">
                                  <p:stCondLst>
                                    <p:cond delay="2500"/>
                                  </p:stCondLst>
                                  <p:childTnLst>
                                    <p:animScale>
                                      <p:cBhvr>
                                        <p:cTn id="46" dur="500" fill="hold"/>
                                        <p:tgtEl>
                                          <p:spTgt spid="9"/>
                                        </p:tgtEl>
                                      </p:cBhvr>
                                      <p:by x="50000" y="5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0" grpId="0"/>
      <p:bldP spid="7" grpId="0" animBg="1"/>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oneTexte 1">
            <a:extLst>
              <a:ext uri="{FF2B5EF4-FFF2-40B4-BE49-F238E27FC236}">
                <a16:creationId xmlns:a16="http://schemas.microsoft.com/office/drawing/2014/main" id="{BCB5BBF0-EF62-4E72-A92C-562BC0200AF7}"/>
              </a:ext>
            </a:extLst>
          </p:cNvPr>
          <p:cNvSpPr txBox="1"/>
          <p:nvPr/>
        </p:nvSpPr>
        <p:spPr>
          <a:xfrm>
            <a:off x="1071154" y="3560861"/>
            <a:ext cx="10371256" cy="954107"/>
          </a:xfrm>
          <a:prstGeom prst="rect">
            <a:avLst/>
          </a:prstGeom>
          <a:noFill/>
        </p:spPr>
        <p:txBody>
          <a:bodyPr wrap="square">
            <a:spAutoFit/>
          </a:bodyPr>
          <a:lstStyle/>
          <a:p>
            <a:pPr algn="ctr"/>
            <a:r>
              <a:rPr lang="fr-FR" sz="2800" b="1" u="none" baseline="0" dirty="0">
                <a:solidFill>
                  <a:srgbClr val="03326C"/>
                </a:solidFill>
                <a:latin typeface="Trebuchet MS" panose="020B0603020202020204" pitchFamily="34" charset="0"/>
              </a:rPr>
              <a:t>Le don de sang, c’est quand une personne offre un petit</a:t>
            </a:r>
            <a:br>
              <a:rPr lang="fr-FR" sz="2800" b="1" u="none" baseline="0" dirty="0">
                <a:solidFill>
                  <a:srgbClr val="03326C"/>
                </a:solidFill>
                <a:latin typeface="Trebuchet MS" panose="020B0603020202020204" pitchFamily="34" charset="0"/>
              </a:rPr>
            </a:br>
            <a:r>
              <a:rPr lang="fr-FR" sz="2800" b="1" u="none" baseline="0" dirty="0">
                <a:solidFill>
                  <a:srgbClr val="03326C"/>
                </a:solidFill>
                <a:latin typeface="Trebuchet MS" panose="020B0603020202020204" pitchFamily="34" charset="0"/>
              </a:rPr>
              <a:t>peu de son sang pour </a:t>
            </a:r>
            <a:r>
              <a:rPr lang="fr-FR" sz="2800" b="1" u="none" baseline="0" dirty="0">
                <a:solidFill>
                  <a:srgbClr val="D9042B"/>
                </a:solidFill>
                <a:latin typeface="Trebuchet MS" panose="020B0603020202020204" pitchFamily="34" charset="0"/>
              </a:rPr>
              <a:t>soigner des personnes malades. </a:t>
            </a:r>
            <a:endParaRPr lang="fr-FR" sz="3600" b="1" dirty="0">
              <a:solidFill>
                <a:srgbClr val="D9042B"/>
              </a:solidFill>
              <a:latin typeface="Trebuchet MS" panose="020B0603020202020204" pitchFamily="34" charset="0"/>
            </a:endParaRPr>
          </a:p>
        </p:txBody>
      </p:sp>
      <p:sp>
        <p:nvSpPr>
          <p:cNvPr id="3" name="ZoneTexte 2">
            <a:extLst>
              <a:ext uri="{FF2B5EF4-FFF2-40B4-BE49-F238E27FC236}">
                <a16:creationId xmlns:a16="http://schemas.microsoft.com/office/drawing/2014/main" id="{43449106-5F30-42AF-A814-30F1D842EDE7}"/>
              </a:ext>
            </a:extLst>
          </p:cNvPr>
          <p:cNvSpPr txBox="1"/>
          <p:nvPr/>
        </p:nvSpPr>
        <p:spPr>
          <a:xfrm>
            <a:off x="820815" y="4741340"/>
            <a:ext cx="10871934" cy="1200329"/>
          </a:xfrm>
          <a:prstGeom prst="rect">
            <a:avLst/>
          </a:prstGeom>
          <a:noFill/>
        </p:spPr>
        <p:txBody>
          <a:bodyPr wrap="square">
            <a:spAutoFit/>
          </a:bodyPr>
          <a:lstStyle/>
          <a:p>
            <a:pPr algn="ctr"/>
            <a:r>
              <a:rPr lang="fr-FR" dirty="0">
                <a:solidFill>
                  <a:srgbClr val="03326C"/>
                </a:solidFill>
                <a:latin typeface="Trebuchet MS" panose="020B0603020202020204" pitchFamily="34" charset="0"/>
              </a:rPr>
              <a:t>En effet, certaines personnes, des enfants et des adolescents aussi, ont des maladies graves.</a:t>
            </a:r>
            <a:br>
              <a:rPr lang="fr-FR" dirty="0">
                <a:solidFill>
                  <a:srgbClr val="03326C"/>
                </a:solidFill>
                <a:latin typeface="Trebuchet MS" panose="020B0603020202020204" pitchFamily="34" charset="0"/>
              </a:rPr>
            </a:br>
            <a:r>
              <a:rPr lang="fr-FR" dirty="0">
                <a:solidFill>
                  <a:srgbClr val="03326C"/>
                </a:solidFill>
                <a:latin typeface="Trebuchet MS" panose="020B0603020202020204" pitchFamily="34" charset="0"/>
              </a:rPr>
              <a:t>Pour les soigner, une seule solution : il faut leur transmettre les composants du sang de personnes en bonne santé. On appelle cela la </a:t>
            </a:r>
            <a:r>
              <a:rPr lang="fr-FR" b="1" dirty="0">
                <a:solidFill>
                  <a:srgbClr val="03326C"/>
                </a:solidFill>
                <a:latin typeface="Trebuchet MS" panose="020B0603020202020204" pitchFamily="34" charset="0"/>
              </a:rPr>
              <a:t>transfusion</a:t>
            </a:r>
            <a:r>
              <a:rPr lang="fr-FR" dirty="0">
                <a:solidFill>
                  <a:srgbClr val="03326C"/>
                </a:solidFill>
                <a:latin typeface="Trebuchet MS" panose="020B0603020202020204" pitchFamily="34" charset="0"/>
              </a:rPr>
              <a:t>. Elle leur permet d’aller mieux et de continuer à vivre.</a:t>
            </a:r>
            <a:br>
              <a:rPr lang="fr-FR" dirty="0">
                <a:solidFill>
                  <a:srgbClr val="03326C"/>
                </a:solidFill>
                <a:latin typeface="Trebuchet MS" panose="020B0603020202020204" pitchFamily="34" charset="0"/>
              </a:rPr>
            </a:br>
            <a:r>
              <a:rPr lang="fr-FR" dirty="0">
                <a:solidFill>
                  <a:srgbClr val="03326C"/>
                </a:solidFill>
                <a:latin typeface="Trebuchet MS" panose="020B0603020202020204" pitchFamily="34" charset="0"/>
              </a:rPr>
              <a:t>Les personnes victimes d’accidents graves peuvent aussi avoir besoin de sang pour survivre.</a:t>
            </a:r>
          </a:p>
        </p:txBody>
      </p:sp>
      <p:sp>
        <p:nvSpPr>
          <p:cNvPr id="24" name="ReceiveHands_right">
            <a:extLst>
              <a:ext uri="{FF2B5EF4-FFF2-40B4-BE49-F238E27FC236}">
                <a16:creationId xmlns:a16="http://schemas.microsoft.com/office/drawing/2014/main" id="{3471F615-1855-4E5D-A9CA-6DC482BCB0BD}"/>
              </a:ext>
            </a:extLst>
          </p:cNvPr>
          <p:cNvSpPr/>
          <p:nvPr/>
        </p:nvSpPr>
        <p:spPr>
          <a:xfrm>
            <a:off x="6834867" y="1587147"/>
            <a:ext cx="1594678" cy="949724"/>
          </a:xfrm>
          <a:custGeom>
            <a:avLst/>
            <a:gdLst>
              <a:gd name="connsiteX0" fmla="*/ 1662721 w 1754146"/>
              <a:gd name="connsiteY0" fmla="*/ 1044400 h 1044696"/>
              <a:gd name="connsiteX1" fmla="*/ 1662721 w 1754146"/>
              <a:gd name="connsiteY1" fmla="*/ 410987 h 1044696"/>
              <a:gd name="connsiteX2" fmla="*/ 1149610 w 1754146"/>
              <a:gd name="connsiteY2" fmla="*/ 410987 h 1044696"/>
              <a:gd name="connsiteX3" fmla="*/ 1098937 w 1754146"/>
              <a:gd name="connsiteY3" fmla="*/ 56181 h 1044696"/>
              <a:gd name="connsiteX4" fmla="*/ 915200 w 1754146"/>
              <a:gd name="connsiteY4" fmla="*/ 246205 h 1044696"/>
              <a:gd name="connsiteX5" fmla="*/ 199396 w 1754146"/>
              <a:gd name="connsiteY5" fmla="*/ 81518 h 1044696"/>
              <a:gd name="connsiteX6" fmla="*/ 636498 w 1754146"/>
              <a:gd name="connsiteY6" fmla="*/ 391937 h 1044696"/>
              <a:gd name="connsiteX7" fmla="*/ 2991 w 1754146"/>
              <a:gd name="connsiteY7" fmla="*/ 385651 h 1044696"/>
              <a:gd name="connsiteX8" fmla="*/ 554107 w 1754146"/>
              <a:gd name="connsiteY8" fmla="*/ 601011 h 1044696"/>
              <a:gd name="connsiteX9" fmla="*/ 123386 w 1754146"/>
              <a:gd name="connsiteY9" fmla="*/ 727027 h 1044696"/>
              <a:gd name="connsiteX10" fmla="*/ 630117 w 1754146"/>
              <a:gd name="connsiteY10" fmla="*/ 778367 h 1044696"/>
              <a:gd name="connsiteX11" fmla="*/ 389420 w 1754146"/>
              <a:gd name="connsiteY11" fmla="*/ 924099 h 1044696"/>
              <a:gd name="connsiteX12" fmla="*/ 902532 w 1754146"/>
              <a:gd name="connsiteY12" fmla="*/ 822753 h 1044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54146" h="1044696">
                <a:moveTo>
                  <a:pt x="1662721" y="1044400"/>
                </a:moveTo>
                <a:cubicBezTo>
                  <a:pt x="1764068" y="917718"/>
                  <a:pt x="1802072" y="569293"/>
                  <a:pt x="1662721" y="410987"/>
                </a:cubicBezTo>
                <a:lnTo>
                  <a:pt x="1149610" y="410987"/>
                </a:lnTo>
                <a:cubicBezTo>
                  <a:pt x="1149610" y="410987"/>
                  <a:pt x="1092460" y="176577"/>
                  <a:pt x="1098937" y="56181"/>
                </a:cubicBezTo>
                <a:cubicBezTo>
                  <a:pt x="1105414" y="-64215"/>
                  <a:pt x="927487" y="11890"/>
                  <a:pt x="915200" y="246205"/>
                </a:cubicBezTo>
                <a:cubicBezTo>
                  <a:pt x="781850" y="170005"/>
                  <a:pt x="281692" y="-32497"/>
                  <a:pt x="199396" y="81518"/>
                </a:cubicBezTo>
                <a:cubicBezTo>
                  <a:pt x="117099" y="195532"/>
                  <a:pt x="636498" y="391937"/>
                  <a:pt x="636498" y="391937"/>
                </a:cubicBezTo>
                <a:cubicBezTo>
                  <a:pt x="636498" y="391937"/>
                  <a:pt x="34709" y="309546"/>
                  <a:pt x="2991" y="385651"/>
                </a:cubicBezTo>
                <a:cubicBezTo>
                  <a:pt x="-28728" y="461756"/>
                  <a:pt x="148723" y="581961"/>
                  <a:pt x="554107" y="601011"/>
                </a:cubicBezTo>
                <a:cubicBezTo>
                  <a:pt x="351415" y="620061"/>
                  <a:pt x="123386" y="643969"/>
                  <a:pt x="123386" y="727027"/>
                </a:cubicBezTo>
                <a:cubicBezTo>
                  <a:pt x="123386" y="810085"/>
                  <a:pt x="478097" y="822277"/>
                  <a:pt x="630117" y="778367"/>
                </a:cubicBezTo>
                <a:cubicBezTo>
                  <a:pt x="515817" y="841708"/>
                  <a:pt x="351415" y="873617"/>
                  <a:pt x="389420" y="924099"/>
                </a:cubicBezTo>
                <a:cubicBezTo>
                  <a:pt x="427425" y="974582"/>
                  <a:pt x="750512" y="898763"/>
                  <a:pt x="902532" y="822753"/>
                </a:cubicBezTo>
                <a:close/>
              </a:path>
            </a:pathLst>
          </a:custGeom>
          <a:solidFill>
            <a:srgbClr val="C1917C"/>
          </a:solidFill>
          <a:ln w="9525" cap="flat">
            <a:noFill/>
            <a:prstDash val="solid"/>
            <a:miter/>
          </a:ln>
        </p:spPr>
        <p:txBody>
          <a:bodyPr rtlCol="0" anchor="ctr"/>
          <a:lstStyle/>
          <a:p>
            <a:endParaRPr lang="fr-FR"/>
          </a:p>
        </p:txBody>
      </p:sp>
      <p:sp>
        <p:nvSpPr>
          <p:cNvPr id="25" name="GiveHands_left">
            <a:extLst>
              <a:ext uri="{FF2B5EF4-FFF2-40B4-BE49-F238E27FC236}">
                <a16:creationId xmlns:a16="http://schemas.microsoft.com/office/drawing/2014/main" id="{CB2670E7-DD95-4C06-9159-3A62CEFEB169}"/>
              </a:ext>
            </a:extLst>
          </p:cNvPr>
          <p:cNvSpPr/>
          <p:nvPr/>
        </p:nvSpPr>
        <p:spPr>
          <a:xfrm>
            <a:off x="2836363" y="1435054"/>
            <a:ext cx="1594663" cy="949704"/>
          </a:xfrm>
          <a:custGeom>
            <a:avLst/>
            <a:gdLst>
              <a:gd name="connsiteX0" fmla="*/ 90209 w 1754129"/>
              <a:gd name="connsiteY0" fmla="*/ 1044377 h 1044674"/>
              <a:gd name="connsiteX1" fmla="*/ 90209 w 1754129"/>
              <a:gd name="connsiteY1" fmla="*/ 410869 h 1044674"/>
              <a:gd name="connsiteX2" fmla="*/ 603320 w 1754129"/>
              <a:gd name="connsiteY2" fmla="*/ 410869 h 1044674"/>
              <a:gd name="connsiteX3" fmla="*/ 653993 w 1754129"/>
              <a:gd name="connsiteY3" fmla="*/ 56159 h 1044674"/>
              <a:gd name="connsiteX4" fmla="*/ 837730 w 1754129"/>
              <a:gd name="connsiteY4" fmla="*/ 246182 h 1044674"/>
              <a:gd name="connsiteX5" fmla="*/ 1553535 w 1754129"/>
              <a:gd name="connsiteY5" fmla="*/ 81495 h 1044674"/>
              <a:gd name="connsiteX6" fmla="*/ 1116432 w 1754129"/>
              <a:gd name="connsiteY6" fmla="*/ 391915 h 1044674"/>
              <a:gd name="connsiteX7" fmla="*/ 1749940 w 1754129"/>
              <a:gd name="connsiteY7" fmla="*/ 385533 h 1044674"/>
              <a:gd name="connsiteX8" fmla="*/ 1198824 w 1754129"/>
              <a:gd name="connsiteY8" fmla="*/ 600893 h 1044674"/>
              <a:gd name="connsiteX9" fmla="*/ 1629639 w 1754129"/>
              <a:gd name="connsiteY9" fmla="*/ 726909 h 1044674"/>
              <a:gd name="connsiteX10" fmla="*/ 1122814 w 1754129"/>
              <a:gd name="connsiteY10" fmla="*/ 778344 h 1044674"/>
              <a:gd name="connsiteX11" fmla="*/ 1363511 w 1754129"/>
              <a:gd name="connsiteY11" fmla="*/ 923981 h 1044674"/>
              <a:gd name="connsiteX12" fmla="*/ 850399 w 1754129"/>
              <a:gd name="connsiteY12" fmla="*/ 822635 h 10446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54129" h="1044674">
                <a:moveTo>
                  <a:pt x="90209" y="1044377"/>
                </a:moveTo>
                <a:cubicBezTo>
                  <a:pt x="-11137" y="917695"/>
                  <a:pt x="-49142" y="569270"/>
                  <a:pt x="90209" y="410869"/>
                </a:cubicBezTo>
                <a:lnTo>
                  <a:pt x="603320" y="410869"/>
                </a:lnTo>
                <a:cubicBezTo>
                  <a:pt x="603320" y="410869"/>
                  <a:pt x="660470" y="176459"/>
                  <a:pt x="653993" y="56159"/>
                </a:cubicBezTo>
                <a:cubicBezTo>
                  <a:pt x="647517" y="-64142"/>
                  <a:pt x="825443" y="11772"/>
                  <a:pt x="837730" y="246182"/>
                </a:cubicBezTo>
                <a:cubicBezTo>
                  <a:pt x="971080" y="169982"/>
                  <a:pt x="1471238" y="-32519"/>
                  <a:pt x="1553535" y="81495"/>
                </a:cubicBezTo>
                <a:cubicBezTo>
                  <a:pt x="1635831" y="195509"/>
                  <a:pt x="1116432" y="391915"/>
                  <a:pt x="1116432" y="391915"/>
                </a:cubicBezTo>
                <a:cubicBezTo>
                  <a:pt x="1116432" y="391915"/>
                  <a:pt x="1718317" y="309524"/>
                  <a:pt x="1749940" y="385533"/>
                </a:cubicBezTo>
                <a:cubicBezTo>
                  <a:pt x="1781563" y="461542"/>
                  <a:pt x="1604208" y="581938"/>
                  <a:pt x="1198824" y="600893"/>
                </a:cubicBezTo>
                <a:cubicBezTo>
                  <a:pt x="1401515" y="619943"/>
                  <a:pt x="1629639" y="643946"/>
                  <a:pt x="1629639" y="726909"/>
                </a:cubicBezTo>
                <a:cubicBezTo>
                  <a:pt x="1629639" y="809872"/>
                  <a:pt x="1274833" y="822635"/>
                  <a:pt x="1122814" y="778344"/>
                </a:cubicBezTo>
                <a:cubicBezTo>
                  <a:pt x="1237114" y="841685"/>
                  <a:pt x="1401515" y="873594"/>
                  <a:pt x="1363511" y="923981"/>
                </a:cubicBezTo>
                <a:cubicBezTo>
                  <a:pt x="1325506" y="974368"/>
                  <a:pt x="1002418" y="898645"/>
                  <a:pt x="850399" y="822635"/>
                </a:cubicBezTo>
                <a:close/>
              </a:path>
            </a:pathLst>
          </a:custGeom>
          <a:solidFill>
            <a:srgbClr val="4C271F"/>
          </a:solidFill>
          <a:ln w="9525" cap="flat">
            <a:noFill/>
            <a:prstDash val="solid"/>
            <a:miter/>
          </a:ln>
        </p:spPr>
        <p:txBody>
          <a:bodyPr rtlCol="0" anchor="ctr"/>
          <a:lstStyle/>
          <a:p>
            <a:endParaRPr lang="fr-FR"/>
          </a:p>
        </p:txBody>
      </p:sp>
      <p:sp>
        <p:nvSpPr>
          <p:cNvPr id="26" name="Shadow">
            <a:extLst>
              <a:ext uri="{FF2B5EF4-FFF2-40B4-BE49-F238E27FC236}">
                <a16:creationId xmlns:a16="http://schemas.microsoft.com/office/drawing/2014/main" id="{4AECC95A-F085-4F3B-90D4-3BB2036059B2}"/>
              </a:ext>
            </a:extLst>
          </p:cNvPr>
          <p:cNvSpPr/>
          <p:nvPr/>
        </p:nvSpPr>
        <p:spPr>
          <a:xfrm>
            <a:off x="4278643" y="3007138"/>
            <a:ext cx="2440270" cy="350729"/>
          </a:xfrm>
          <a:prstGeom prst="ellipse">
            <a:avLst/>
          </a:prstGeom>
          <a:solidFill>
            <a:srgbClr val="EAEAE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grpSp>
        <p:nvGrpSpPr>
          <p:cNvPr id="27" name="GIFT">
            <a:extLst>
              <a:ext uri="{FF2B5EF4-FFF2-40B4-BE49-F238E27FC236}">
                <a16:creationId xmlns:a16="http://schemas.microsoft.com/office/drawing/2014/main" id="{B26AF096-3309-4ABC-B373-684386F03E23}"/>
              </a:ext>
            </a:extLst>
          </p:cNvPr>
          <p:cNvGrpSpPr/>
          <p:nvPr/>
        </p:nvGrpSpPr>
        <p:grpSpPr>
          <a:xfrm>
            <a:off x="4718777" y="927823"/>
            <a:ext cx="1564165" cy="2310908"/>
            <a:chOff x="5314523" y="988363"/>
            <a:chExt cx="1564165" cy="2310908"/>
          </a:xfrm>
        </p:grpSpPr>
        <p:sp>
          <p:nvSpPr>
            <p:cNvPr id="28" name="Forme libre : forme 27">
              <a:extLst>
                <a:ext uri="{FF2B5EF4-FFF2-40B4-BE49-F238E27FC236}">
                  <a16:creationId xmlns:a16="http://schemas.microsoft.com/office/drawing/2014/main" id="{A1D2023D-5A20-4FCB-9299-F636B7C82797}"/>
                </a:ext>
              </a:extLst>
            </p:cNvPr>
            <p:cNvSpPr/>
            <p:nvPr/>
          </p:nvSpPr>
          <p:spPr>
            <a:xfrm>
              <a:off x="5320585" y="2122207"/>
              <a:ext cx="1551517" cy="1177064"/>
            </a:xfrm>
            <a:custGeom>
              <a:avLst/>
              <a:gdLst>
                <a:gd name="connsiteX0" fmla="*/ 118276 w 3706999"/>
                <a:gd name="connsiteY0" fmla="*/ 13174 h 2812328"/>
                <a:gd name="connsiteX1" fmla="*/ 3586419 w 3706999"/>
                <a:gd name="connsiteY1" fmla="*/ 13174 h 2812328"/>
                <a:gd name="connsiteX2" fmla="*/ 3706278 w 3706999"/>
                <a:gd name="connsiteY2" fmla="*/ 2673310 h 2812328"/>
                <a:gd name="connsiteX3" fmla="*/ -722 w 3706999"/>
                <a:gd name="connsiteY3" fmla="*/ 2673310 h 2812328"/>
                <a:gd name="connsiteX4" fmla="*/ 118276 w 3706999"/>
                <a:gd name="connsiteY4" fmla="*/ 13174 h 28123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06999" h="2812328">
                  <a:moveTo>
                    <a:pt x="118276" y="13174"/>
                  </a:moveTo>
                  <a:cubicBezTo>
                    <a:pt x="1274428" y="-4520"/>
                    <a:pt x="2430476" y="-4520"/>
                    <a:pt x="3586419" y="13174"/>
                  </a:cubicBezTo>
                  <a:cubicBezTo>
                    <a:pt x="3578305" y="901400"/>
                    <a:pt x="3618316" y="1789413"/>
                    <a:pt x="3706278" y="2673310"/>
                  </a:cubicBezTo>
                  <a:cubicBezTo>
                    <a:pt x="2477554" y="2858539"/>
                    <a:pt x="1228004" y="2858539"/>
                    <a:pt x="-722" y="2673310"/>
                  </a:cubicBezTo>
                  <a:cubicBezTo>
                    <a:pt x="87041" y="1789404"/>
                    <a:pt x="126765" y="901386"/>
                    <a:pt x="118276" y="13174"/>
                  </a:cubicBezTo>
                  <a:close/>
                </a:path>
              </a:pathLst>
            </a:custGeom>
            <a:gradFill>
              <a:gsLst>
                <a:gs pos="0">
                  <a:srgbClr val="08284C"/>
                </a:gs>
                <a:gs pos="57000">
                  <a:schemeClr val="accent1"/>
                </a:gs>
              </a:gsLst>
              <a:lin ang="5400000" scaled="1"/>
            </a:gradFill>
            <a:ln w="7828" cap="flat">
              <a:noFill/>
              <a:prstDash val="solid"/>
              <a:miter/>
            </a:ln>
          </p:spPr>
          <p:txBody>
            <a:bodyPr rtlCol="0" anchor="ctr"/>
            <a:lstStyle/>
            <a:p>
              <a:endParaRPr lang="fr-FR"/>
            </a:p>
          </p:txBody>
        </p:sp>
        <p:sp>
          <p:nvSpPr>
            <p:cNvPr id="29" name="Forme libre : forme 28">
              <a:extLst>
                <a:ext uri="{FF2B5EF4-FFF2-40B4-BE49-F238E27FC236}">
                  <a16:creationId xmlns:a16="http://schemas.microsoft.com/office/drawing/2014/main" id="{CA27C895-89D9-43E3-985E-C9389108C829}"/>
                </a:ext>
              </a:extLst>
            </p:cNvPr>
            <p:cNvSpPr/>
            <p:nvPr/>
          </p:nvSpPr>
          <p:spPr>
            <a:xfrm>
              <a:off x="5314523" y="1719936"/>
              <a:ext cx="1564165" cy="413953"/>
            </a:xfrm>
            <a:custGeom>
              <a:avLst/>
              <a:gdLst>
                <a:gd name="connsiteX0" fmla="*/ -722 w 3737218"/>
                <a:gd name="connsiteY0" fmla="*/ 73533 h 989047"/>
                <a:gd name="connsiteX1" fmla="*/ 3736497 w 3737218"/>
                <a:gd name="connsiteY1" fmla="*/ 73533 h 989047"/>
                <a:gd name="connsiteX2" fmla="*/ 3709331 w 3737218"/>
                <a:gd name="connsiteY2" fmla="*/ 988951 h 989047"/>
                <a:gd name="connsiteX3" fmla="*/ 26444 w 3737218"/>
                <a:gd name="connsiteY3" fmla="*/ 988951 h 989047"/>
                <a:gd name="connsiteX4" fmla="*/ -722 w 3737218"/>
                <a:gd name="connsiteY4" fmla="*/ 73533 h 9890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37218" h="989047">
                  <a:moveTo>
                    <a:pt x="-722" y="73533"/>
                  </a:moveTo>
                  <a:cubicBezTo>
                    <a:pt x="1243084" y="-24639"/>
                    <a:pt x="2492692" y="-24639"/>
                    <a:pt x="3736497" y="73533"/>
                  </a:cubicBezTo>
                  <a:cubicBezTo>
                    <a:pt x="3721309" y="378699"/>
                    <a:pt x="3712254" y="683838"/>
                    <a:pt x="3709331" y="988951"/>
                  </a:cubicBezTo>
                  <a:cubicBezTo>
                    <a:pt x="2481729" y="970162"/>
                    <a:pt x="1254099" y="970162"/>
                    <a:pt x="26444" y="988951"/>
                  </a:cubicBezTo>
                  <a:cubicBezTo>
                    <a:pt x="23574" y="683786"/>
                    <a:pt x="14518" y="378646"/>
                    <a:pt x="-722" y="73533"/>
                  </a:cubicBezTo>
                  <a:close/>
                </a:path>
              </a:pathLst>
            </a:custGeom>
            <a:solidFill>
              <a:schemeClr val="accent1"/>
            </a:solidFill>
            <a:ln w="7828" cap="flat">
              <a:noFill/>
              <a:prstDash val="solid"/>
              <a:miter/>
            </a:ln>
          </p:spPr>
          <p:txBody>
            <a:bodyPr rtlCol="0" anchor="ctr"/>
            <a:lstStyle/>
            <a:p>
              <a:endParaRPr lang="fr-FR"/>
            </a:p>
          </p:txBody>
        </p:sp>
        <p:sp>
          <p:nvSpPr>
            <p:cNvPr id="30" name="Forme libre : forme 29">
              <a:extLst>
                <a:ext uri="{FF2B5EF4-FFF2-40B4-BE49-F238E27FC236}">
                  <a16:creationId xmlns:a16="http://schemas.microsoft.com/office/drawing/2014/main" id="{0AF092C3-8D89-4940-970D-1A8C5942451B}"/>
                </a:ext>
              </a:extLst>
            </p:cNvPr>
            <p:cNvSpPr/>
            <p:nvPr/>
          </p:nvSpPr>
          <p:spPr>
            <a:xfrm>
              <a:off x="5900515" y="1701046"/>
              <a:ext cx="391328" cy="1598177"/>
            </a:xfrm>
            <a:custGeom>
              <a:avLst/>
              <a:gdLst>
                <a:gd name="connsiteX0" fmla="*/ 22139 w 934989"/>
                <a:gd name="connsiteY0" fmla="*/ 4288 h 3818481"/>
                <a:gd name="connsiteX1" fmla="*/ 911487 w 934989"/>
                <a:gd name="connsiteY1" fmla="*/ 4288 h 3818481"/>
                <a:gd name="connsiteX2" fmla="*/ 934268 w 934989"/>
                <a:gd name="connsiteY2" fmla="*/ 3809617 h 3818481"/>
                <a:gd name="connsiteX3" fmla="*/ -722 w 934989"/>
                <a:gd name="connsiteY3" fmla="*/ 3809617 h 3818481"/>
                <a:gd name="connsiteX4" fmla="*/ 22139 w 934989"/>
                <a:gd name="connsiteY4" fmla="*/ 4288 h 38184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4989" h="3818481">
                  <a:moveTo>
                    <a:pt x="22139" y="4288"/>
                  </a:moveTo>
                  <a:cubicBezTo>
                    <a:pt x="318588" y="-1558"/>
                    <a:pt x="615037" y="-1558"/>
                    <a:pt x="911487" y="4288"/>
                  </a:cubicBezTo>
                  <a:cubicBezTo>
                    <a:pt x="896299" y="1272548"/>
                    <a:pt x="903893" y="2540991"/>
                    <a:pt x="934268" y="3809617"/>
                  </a:cubicBezTo>
                  <a:cubicBezTo>
                    <a:pt x="622631" y="3821308"/>
                    <a:pt x="310968" y="3821308"/>
                    <a:pt x="-722" y="3809617"/>
                  </a:cubicBezTo>
                  <a:cubicBezTo>
                    <a:pt x="29759" y="2541148"/>
                    <a:pt x="37379" y="1272705"/>
                    <a:pt x="22139" y="4288"/>
                  </a:cubicBezTo>
                  <a:close/>
                </a:path>
              </a:pathLst>
            </a:custGeom>
            <a:gradFill>
              <a:gsLst>
                <a:gs pos="0">
                  <a:srgbClr val="8F031E"/>
                </a:gs>
                <a:gs pos="57000">
                  <a:schemeClr val="accent3"/>
                </a:gs>
              </a:gsLst>
              <a:lin ang="5400000" scaled="1"/>
            </a:gradFill>
            <a:ln w="7828" cap="flat">
              <a:noFill/>
              <a:prstDash val="solid"/>
              <a:miter/>
            </a:ln>
          </p:spPr>
          <p:txBody>
            <a:bodyPr rtlCol="0" anchor="ctr"/>
            <a:lstStyle/>
            <a:p>
              <a:endParaRPr lang="fr-FR"/>
            </a:p>
          </p:txBody>
        </p:sp>
        <p:sp>
          <p:nvSpPr>
            <p:cNvPr id="31" name="Forme libre : forme 30">
              <a:extLst>
                <a:ext uri="{FF2B5EF4-FFF2-40B4-BE49-F238E27FC236}">
                  <a16:creationId xmlns:a16="http://schemas.microsoft.com/office/drawing/2014/main" id="{B71A8807-2B98-4BFA-9F6A-EB9CF34D3632}"/>
                </a:ext>
              </a:extLst>
            </p:cNvPr>
            <p:cNvSpPr/>
            <p:nvPr/>
          </p:nvSpPr>
          <p:spPr>
            <a:xfrm>
              <a:off x="6185975" y="1708910"/>
              <a:ext cx="3276" cy="3276"/>
            </a:xfrm>
            <a:custGeom>
              <a:avLst/>
              <a:gdLst>
                <a:gd name="connsiteX0" fmla="*/ 0 w 7828"/>
                <a:gd name="connsiteY0" fmla="*/ 0 h 7828"/>
                <a:gd name="connsiteX1" fmla="*/ 0 w 7828"/>
                <a:gd name="connsiteY1" fmla="*/ 0 h 7828"/>
                <a:gd name="connsiteX2" fmla="*/ 0 w 7828"/>
                <a:gd name="connsiteY2" fmla="*/ 0 h 7828"/>
                <a:gd name="connsiteX3" fmla="*/ 0 w 7828"/>
                <a:gd name="connsiteY3" fmla="*/ 0 h 7828"/>
              </a:gdLst>
              <a:ahLst/>
              <a:cxnLst>
                <a:cxn ang="0">
                  <a:pos x="connsiteX0" y="connsiteY0"/>
                </a:cxn>
                <a:cxn ang="0">
                  <a:pos x="connsiteX1" y="connsiteY1"/>
                </a:cxn>
                <a:cxn ang="0">
                  <a:pos x="connsiteX2" y="connsiteY2"/>
                </a:cxn>
                <a:cxn ang="0">
                  <a:pos x="connsiteX3" y="connsiteY3"/>
                </a:cxn>
              </a:cxnLst>
              <a:rect l="l" t="t" r="r" b="b"/>
              <a:pathLst>
                <a:path w="7828" h="7828">
                  <a:moveTo>
                    <a:pt x="0" y="0"/>
                  </a:moveTo>
                  <a:lnTo>
                    <a:pt x="0" y="0"/>
                  </a:lnTo>
                  <a:lnTo>
                    <a:pt x="0" y="0"/>
                  </a:lnTo>
                  <a:lnTo>
                    <a:pt x="0" y="0"/>
                  </a:lnTo>
                  <a:close/>
                </a:path>
              </a:pathLst>
            </a:custGeom>
            <a:solidFill>
              <a:srgbClr val="81C042"/>
            </a:solidFill>
            <a:ln w="7828" cap="flat">
              <a:noFill/>
              <a:prstDash val="solid"/>
              <a:miter/>
            </a:ln>
          </p:spPr>
          <p:txBody>
            <a:bodyPr rtlCol="0" anchor="ctr"/>
            <a:lstStyle/>
            <a:p>
              <a:endParaRPr lang="fr-FR"/>
            </a:p>
          </p:txBody>
        </p:sp>
        <p:sp>
          <p:nvSpPr>
            <p:cNvPr id="32" name="Forme libre : forme 31">
              <a:extLst>
                <a:ext uri="{FF2B5EF4-FFF2-40B4-BE49-F238E27FC236}">
                  <a16:creationId xmlns:a16="http://schemas.microsoft.com/office/drawing/2014/main" id="{D2A7C6F1-4684-4A67-922E-B807F6E03328}"/>
                </a:ext>
              </a:extLst>
            </p:cNvPr>
            <p:cNvSpPr/>
            <p:nvPr/>
          </p:nvSpPr>
          <p:spPr>
            <a:xfrm>
              <a:off x="6107140" y="988363"/>
              <a:ext cx="508785" cy="952794"/>
            </a:xfrm>
            <a:custGeom>
              <a:avLst/>
              <a:gdLst>
                <a:gd name="connsiteX0" fmla="*/ 849013 w 1215627"/>
                <a:gd name="connsiteY0" fmla="*/ 1708568 h 2276484"/>
                <a:gd name="connsiteX1" fmla="*/ 368718 w 1215627"/>
                <a:gd name="connsiteY1" fmla="*/ 1556220 h 2276484"/>
                <a:gd name="connsiteX2" fmla="*/ 917514 w 1215627"/>
                <a:gd name="connsiteY2" fmla="*/ 1145445 h 2276484"/>
                <a:gd name="connsiteX3" fmla="*/ 1033928 w 1215627"/>
                <a:gd name="connsiteY3" fmla="*/ 217423 h 2276484"/>
                <a:gd name="connsiteX4" fmla="*/ 202122 w 1215627"/>
                <a:gd name="connsiteY4" fmla="*/ 246859 h 2276484"/>
                <a:gd name="connsiteX5" fmla="*/ -722 w 1215627"/>
                <a:gd name="connsiteY5" fmla="*/ 1568120 h 2276484"/>
                <a:gd name="connsiteX6" fmla="*/ 63161 w 1215627"/>
                <a:gd name="connsiteY6" fmla="*/ 1579628 h 2276484"/>
                <a:gd name="connsiteX7" fmla="*/ 322372 w 1215627"/>
                <a:gd name="connsiteY7" fmla="*/ 186734 h 2276484"/>
                <a:gd name="connsiteX8" fmla="*/ 569213 w 1215627"/>
                <a:gd name="connsiteY8" fmla="*/ 371023 h 2276484"/>
                <a:gd name="connsiteX9" fmla="*/ 126653 w 1215627"/>
                <a:gd name="connsiteY9" fmla="*/ 1611335 h 2276484"/>
                <a:gd name="connsiteX10" fmla="*/ 216292 w 1215627"/>
                <a:gd name="connsiteY10" fmla="*/ 1720076 h 2276484"/>
                <a:gd name="connsiteX11" fmla="*/ 651180 w 1215627"/>
                <a:gd name="connsiteY11" fmla="*/ 1808933 h 2276484"/>
                <a:gd name="connsiteX12" fmla="*/ 942175 w 1215627"/>
                <a:gd name="connsiteY12" fmla="*/ 2276388 h 2276484"/>
                <a:gd name="connsiteX13" fmla="*/ 988679 w 1215627"/>
                <a:gd name="connsiteY13" fmla="*/ 2121144 h 2276484"/>
                <a:gd name="connsiteX14" fmla="*/ 1144627 w 1215627"/>
                <a:gd name="connsiteY14" fmla="*/ 2225893 h 2276484"/>
                <a:gd name="connsiteX15" fmla="*/ 849013 w 1215627"/>
                <a:gd name="connsiteY15" fmla="*/ 1708568 h 2276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5627" h="2276484">
                  <a:moveTo>
                    <a:pt x="849013" y="1708568"/>
                  </a:moveTo>
                  <a:cubicBezTo>
                    <a:pt x="683747" y="1550505"/>
                    <a:pt x="475581" y="1545730"/>
                    <a:pt x="368718" y="1556220"/>
                  </a:cubicBezTo>
                  <a:cubicBezTo>
                    <a:pt x="522162" y="1453820"/>
                    <a:pt x="727354" y="1308283"/>
                    <a:pt x="917514" y="1145445"/>
                  </a:cubicBezTo>
                  <a:cubicBezTo>
                    <a:pt x="1283509" y="832294"/>
                    <a:pt x="1298854" y="455182"/>
                    <a:pt x="1033928" y="217423"/>
                  </a:cubicBezTo>
                  <a:cubicBezTo>
                    <a:pt x="769003" y="-20337"/>
                    <a:pt x="395101" y="-131975"/>
                    <a:pt x="202122" y="246859"/>
                  </a:cubicBezTo>
                  <a:cubicBezTo>
                    <a:pt x="37013" y="570892"/>
                    <a:pt x="5072" y="1349776"/>
                    <a:pt x="-722" y="1568120"/>
                  </a:cubicBezTo>
                  <a:cubicBezTo>
                    <a:pt x="20968" y="1569289"/>
                    <a:pt x="42427" y="1573155"/>
                    <a:pt x="63161" y="1579628"/>
                  </a:cubicBezTo>
                  <a:cubicBezTo>
                    <a:pt x="104654" y="815462"/>
                    <a:pt x="175113" y="435610"/>
                    <a:pt x="322372" y="186734"/>
                  </a:cubicBezTo>
                  <a:cubicBezTo>
                    <a:pt x="349616" y="140622"/>
                    <a:pt x="583696" y="-56584"/>
                    <a:pt x="569213" y="371023"/>
                  </a:cubicBezTo>
                  <a:cubicBezTo>
                    <a:pt x="557079" y="728093"/>
                    <a:pt x="233202" y="1399488"/>
                    <a:pt x="126653" y="1611335"/>
                  </a:cubicBezTo>
                  <a:cubicBezTo>
                    <a:pt x="178166" y="1647895"/>
                    <a:pt x="203766" y="1697451"/>
                    <a:pt x="216292" y="1720076"/>
                  </a:cubicBezTo>
                  <a:cubicBezTo>
                    <a:pt x="292857" y="1717649"/>
                    <a:pt x="506661" y="1720076"/>
                    <a:pt x="651180" y="1808933"/>
                  </a:cubicBezTo>
                  <a:cubicBezTo>
                    <a:pt x="843219" y="1927226"/>
                    <a:pt x="942175" y="2276388"/>
                    <a:pt x="942175" y="2276388"/>
                  </a:cubicBezTo>
                  <a:lnTo>
                    <a:pt x="988679" y="2121144"/>
                  </a:lnTo>
                  <a:lnTo>
                    <a:pt x="1144627" y="2225893"/>
                  </a:lnTo>
                  <a:cubicBezTo>
                    <a:pt x="1144627" y="2225893"/>
                    <a:pt x="1081763" y="1931062"/>
                    <a:pt x="849013" y="1708568"/>
                  </a:cubicBezTo>
                  <a:close/>
                </a:path>
              </a:pathLst>
            </a:custGeom>
            <a:solidFill>
              <a:schemeClr val="accent3"/>
            </a:solidFill>
            <a:ln w="7828" cap="flat">
              <a:noFill/>
              <a:prstDash val="solid"/>
              <a:miter/>
            </a:ln>
          </p:spPr>
          <p:txBody>
            <a:bodyPr rtlCol="0" anchor="ctr"/>
            <a:lstStyle/>
            <a:p>
              <a:endParaRPr lang="fr-FR"/>
            </a:p>
          </p:txBody>
        </p:sp>
        <p:sp>
          <p:nvSpPr>
            <p:cNvPr id="33" name="Forme libre : forme 32">
              <a:extLst>
                <a:ext uri="{FF2B5EF4-FFF2-40B4-BE49-F238E27FC236}">
                  <a16:creationId xmlns:a16="http://schemas.microsoft.com/office/drawing/2014/main" id="{6F6DBC1C-97C1-48F8-9466-96636D9B30E5}"/>
                </a:ext>
              </a:extLst>
            </p:cNvPr>
            <p:cNvSpPr/>
            <p:nvPr/>
          </p:nvSpPr>
          <p:spPr>
            <a:xfrm>
              <a:off x="5561350" y="994311"/>
              <a:ext cx="533174" cy="946748"/>
            </a:xfrm>
            <a:custGeom>
              <a:avLst/>
              <a:gdLst>
                <a:gd name="connsiteX0" fmla="*/ 1091786 w 1273899"/>
                <a:gd name="connsiteY0" fmla="*/ 1619279 h 2262039"/>
                <a:gd name="connsiteX1" fmla="*/ 87668 w 1273899"/>
                <a:gd name="connsiteY1" fmla="*/ 699791 h 2262039"/>
                <a:gd name="connsiteX2" fmla="*/ 346644 w 1273899"/>
                <a:gd name="connsiteY2" fmla="*/ 598017 h 2262039"/>
                <a:gd name="connsiteX3" fmla="*/ 1117621 w 1273899"/>
                <a:gd name="connsiteY3" fmla="*/ 1598846 h 2262039"/>
                <a:gd name="connsiteX4" fmla="*/ 1117621 w 1273899"/>
                <a:gd name="connsiteY4" fmla="*/ 1599551 h 2262039"/>
                <a:gd name="connsiteX5" fmla="*/ 1273178 w 1273899"/>
                <a:gd name="connsiteY5" fmla="*/ 1553674 h 2262039"/>
                <a:gd name="connsiteX6" fmla="*/ 989933 w 1273899"/>
                <a:gd name="connsiteY6" fmla="*/ 225602 h 2262039"/>
                <a:gd name="connsiteX7" fmla="*/ 157813 w 1273899"/>
                <a:gd name="connsiteY7" fmla="*/ 245957 h 2262039"/>
                <a:gd name="connsiteX8" fmla="*/ 329499 w 1273899"/>
                <a:gd name="connsiteY8" fmla="*/ 1165368 h 2262039"/>
                <a:gd name="connsiteX9" fmla="*/ 895283 w 1273899"/>
                <a:gd name="connsiteY9" fmla="*/ 1538722 h 2262039"/>
                <a:gd name="connsiteX10" fmla="*/ 895283 w 1273899"/>
                <a:gd name="connsiteY10" fmla="*/ 1538722 h 2262039"/>
                <a:gd name="connsiteX11" fmla="*/ 896849 w 1273899"/>
                <a:gd name="connsiteY11" fmla="*/ 1539661 h 2262039"/>
                <a:gd name="connsiteX12" fmla="*/ 917596 w 1273899"/>
                <a:gd name="connsiteY12" fmla="*/ 1551717 h 2262039"/>
                <a:gd name="connsiteX13" fmla="*/ 920101 w 1273899"/>
                <a:gd name="connsiteY13" fmla="*/ 1553205 h 2262039"/>
                <a:gd name="connsiteX14" fmla="*/ 369347 w 1273899"/>
                <a:gd name="connsiteY14" fmla="*/ 1694122 h 2262039"/>
                <a:gd name="connsiteX15" fmla="*/ 73732 w 1273899"/>
                <a:gd name="connsiteY15" fmla="*/ 2211447 h 2262039"/>
                <a:gd name="connsiteX16" fmla="*/ 229682 w 1273899"/>
                <a:gd name="connsiteY16" fmla="*/ 2106699 h 2262039"/>
                <a:gd name="connsiteX17" fmla="*/ 276263 w 1273899"/>
                <a:gd name="connsiteY17" fmla="*/ 2261943 h 2262039"/>
                <a:gd name="connsiteX18" fmla="*/ 567180 w 1273899"/>
                <a:gd name="connsiteY18" fmla="*/ 1794487 h 2262039"/>
                <a:gd name="connsiteX19" fmla="*/ 1030721 w 1273899"/>
                <a:gd name="connsiteY19" fmla="*/ 1707040 h 2262039"/>
                <a:gd name="connsiteX20" fmla="*/ 1030721 w 1273899"/>
                <a:gd name="connsiteY20" fmla="*/ 1707040 h 2262039"/>
                <a:gd name="connsiteX21" fmla="*/ 1091785 w 1273899"/>
                <a:gd name="connsiteY21" fmla="*/ 1619280 h 22620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273899" h="2262039">
                  <a:moveTo>
                    <a:pt x="1091786" y="1619279"/>
                  </a:moveTo>
                  <a:cubicBezTo>
                    <a:pt x="483021" y="1190185"/>
                    <a:pt x="211989" y="942639"/>
                    <a:pt x="87668" y="699791"/>
                  </a:cubicBezTo>
                  <a:cubicBezTo>
                    <a:pt x="65434" y="656341"/>
                    <a:pt x="26604" y="379751"/>
                    <a:pt x="346644" y="598017"/>
                  </a:cubicBezTo>
                  <a:cubicBezTo>
                    <a:pt x="666683" y="816283"/>
                    <a:pt x="1117621" y="1598846"/>
                    <a:pt x="1117621" y="1598846"/>
                  </a:cubicBezTo>
                  <a:lnTo>
                    <a:pt x="1117621" y="1599551"/>
                  </a:lnTo>
                  <a:cubicBezTo>
                    <a:pt x="1153946" y="1575047"/>
                    <a:pt x="1204441" y="1555788"/>
                    <a:pt x="1273178" y="1553674"/>
                  </a:cubicBezTo>
                  <a:cubicBezTo>
                    <a:pt x="1258069" y="1371264"/>
                    <a:pt x="1180720" y="550496"/>
                    <a:pt x="989933" y="225602"/>
                  </a:cubicBezTo>
                  <a:cubicBezTo>
                    <a:pt x="774642" y="-140941"/>
                    <a:pt x="408021" y="-7147"/>
                    <a:pt x="157813" y="245957"/>
                  </a:cubicBezTo>
                  <a:cubicBezTo>
                    <a:pt x="-92394" y="499061"/>
                    <a:pt x="-54581" y="874451"/>
                    <a:pt x="329499" y="1165368"/>
                  </a:cubicBezTo>
                  <a:cubicBezTo>
                    <a:pt x="526314" y="1314506"/>
                    <a:pt x="736595" y="1445872"/>
                    <a:pt x="895283" y="1538722"/>
                  </a:cubicBezTo>
                  <a:lnTo>
                    <a:pt x="895283" y="1538722"/>
                  </a:lnTo>
                  <a:lnTo>
                    <a:pt x="896849" y="1539661"/>
                  </a:lnTo>
                  <a:lnTo>
                    <a:pt x="917596" y="1551717"/>
                  </a:lnTo>
                  <a:lnTo>
                    <a:pt x="920101" y="1553205"/>
                  </a:lnTo>
                  <a:cubicBezTo>
                    <a:pt x="920101" y="1553205"/>
                    <a:pt x="602096" y="1471942"/>
                    <a:pt x="369347" y="1694122"/>
                  </a:cubicBezTo>
                  <a:cubicBezTo>
                    <a:pt x="136598" y="1916303"/>
                    <a:pt x="73732" y="2211447"/>
                    <a:pt x="73732" y="2211447"/>
                  </a:cubicBezTo>
                  <a:lnTo>
                    <a:pt x="229682" y="2106699"/>
                  </a:lnTo>
                  <a:lnTo>
                    <a:pt x="276263" y="2261943"/>
                  </a:lnTo>
                  <a:cubicBezTo>
                    <a:pt x="276263" y="2261943"/>
                    <a:pt x="375140" y="1912780"/>
                    <a:pt x="567180" y="1794487"/>
                  </a:cubicBezTo>
                  <a:cubicBezTo>
                    <a:pt x="745911" y="1684336"/>
                    <a:pt x="1030721" y="1707040"/>
                    <a:pt x="1030721" y="1707040"/>
                  </a:cubicBezTo>
                  <a:lnTo>
                    <a:pt x="1030721" y="1707040"/>
                  </a:lnTo>
                  <a:cubicBezTo>
                    <a:pt x="1043561" y="1673216"/>
                    <a:pt x="1064533" y="1643075"/>
                    <a:pt x="1091785" y="1619280"/>
                  </a:cubicBezTo>
                  <a:close/>
                </a:path>
              </a:pathLst>
            </a:custGeom>
            <a:solidFill>
              <a:schemeClr val="accent3"/>
            </a:solidFill>
            <a:ln w="7828" cap="flat">
              <a:noFill/>
              <a:prstDash val="solid"/>
              <a:miter/>
            </a:ln>
          </p:spPr>
          <p:txBody>
            <a:bodyPr rtlCol="0" anchor="ctr"/>
            <a:lstStyle/>
            <a:p>
              <a:endParaRPr lang="fr-FR"/>
            </a:p>
          </p:txBody>
        </p:sp>
        <p:sp>
          <p:nvSpPr>
            <p:cNvPr id="34" name="Forme libre : forme 33">
              <a:extLst>
                <a:ext uri="{FF2B5EF4-FFF2-40B4-BE49-F238E27FC236}">
                  <a16:creationId xmlns:a16="http://schemas.microsoft.com/office/drawing/2014/main" id="{E26635EE-76F4-4970-94F9-DAA32B65EA5E}"/>
                </a:ext>
              </a:extLst>
            </p:cNvPr>
            <p:cNvSpPr/>
            <p:nvPr/>
          </p:nvSpPr>
          <p:spPr>
            <a:xfrm>
              <a:off x="5592328" y="1209916"/>
              <a:ext cx="436958" cy="462131"/>
            </a:xfrm>
            <a:custGeom>
              <a:avLst/>
              <a:gdLst>
                <a:gd name="connsiteX0" fmla="*/ 272628 w 1044013"/>
                <a:gd name="connsiteY0" fmla="*/ 82799 h 1104158"/>
                <a:gd name="connsiteX1" fmla="*/ 13653 w 1044013"/>
                <a:gd name="connsiteY1" fmla="*/ 184573 h 1104158"/>
                <a:gd name="connsiteX2" fmla="*/ 1017770 w 1044013"/>
                <a:gd name="connsiteY2" fmla="*/ 1104062 h 1104158"/>
                <a:gd name="connsiteX3" fmla="*/ 1043292 w 1044013"/>
                <a:gd name="connsiteY3" fmla="*/ 1084255 h 1104158"/>
                <a:gd name="connsiteX4" fmla="*/ 1043292 w 1044013"/>
                <a:gd name="connsiteY4" fmla="*/ 1083550 h 1104158"/>
                <a:gd name="connsiteX5" fmla="*/ 272628 w 1044013"/>
                <a:gd name="connsiteY5" fmla="*/ 82799 h 1104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44013" h="1104158">
                  <a:moveTo>
                    <a:pt x="272628" y="82799"/>
                  </a:moveTo>
                  <a:cubicBezTo>
                    <a:pt x="-47412" y="-135389"/>
                    <a:pt x="-8581" y="141202"/>
                    <a:pt x="13653" y="184573"/>
                  </a:cubicBezTo>
                  <a:cubicBezTo>
                    <a:pt x="137973" y="427265"/>
                    <a:pt x="409005" y="674967"/>
                    <a:pt x="1017770" y="1104062"/>
                  </a:cubicBezTo>
                  <a:cubicBezTo>
                    <a:pt x="1025800" y="1096866"/>
                    <a:pt x="1034328" y="1090247"/>
                    <a:pt x="1043292" y="1084255"/>
                  </a:cubicBezTo>
                  <a:lnTo>
                    <a:pt x="1043292" y="1083550"/>
                  </a:lnTo>
                  <a:cubicBezTo>
                    <a:pt x="1043292" y="1083550"/>
                    <a:pt x="592668" y="300987"/>
                    <a:pt x="272628" y="82799"/>
                  </a:cubicBezTo>
                  <a:close/>
                </a:path>
              </a:pathLst>
            </a:custGeom>
            <a:solidFill>
              <a:schemeClr val="accent3">
                <a:lumMod val="75000"/>
              </a:schemeClr>
            </a:solidFill>
            <a:ln w="7828" cap="flat">
              <a:noFill/>
              <a:prstDash val="solid"/>
              <a:miter/>
            </a:ln>
          </p:spPr>
          <p:txBody>
            <a:bodyPr rtlCol="0" anchor="ctr"/>
            <a:lstStyle/>
            <a:p>
              <a:endParaRPr lang="fr-FR"/>
            </a:p>
          </p:txBody>
        </p:sp>
        <p:sp>
          <p:nvSpPr>
            <p:cNvPr id="35" name="Forme libre : forme 34">
              <a:extLst>
                <a:ext uri="{FF2B5EF4-FFF2-40B4-BE49-F238E27FC236}">
                  <a16:creationId xmlns:a16="http://schemas.microsoft.com/office/drawing/2014/main" id="{EBF7243C-D562-46E1-AA3F-1B9A87797EEA}"/>
                </a:ext>
              </a:extLst>
            </p:cNvPr>
            <p:cNvSpPr/>
            <p:nvPr/>
          </p:nvSpPr>
          <p:spPr>
            <a:xfrm>
              <a:off x="6133877" y="1030760"/>
              <a:ext cx="212071" cy="632047"/>
            </a:xfrm>
            <a:custGeom>
              <a:avLst/>
              <a:gdLst>
                <a:gd name="connsiteX0" fmla="*/ 505330 w 506696"/>
                <a:gd name="connsiteY0" fmla="*/ 269726 h 1510133"/>
                <a:gd name="connsiteX1" fmla="*/ 258489 w 506696"/>
                <a:gd name="connsiteY1" fmla="*/ 85437 h 1510133"/>
                <a:gd name="connsiteX2" fmla="*/ -722 w 506696"/>
                <a:gd name="connsiteY2" fmla="*/ 1478331 h 1510133"/>
                <a:gd name="connsiteX3" fmla="*/ 62770 w 506696"/>
                <a:gd name="connsiteY3" fmla="*/ 1510037 h 1510133"/>
                <a:gd name="connsiteX4" fmla="*/ 505330 w 506696"/>
                <a:gd name="connsiteY4" fmla="*/ 269726 h 15101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6696" h="1510133">
                  <a:moveTo>
                    <a:pt x="505330" y="269726"/>
                  </a:moveTo>
                  <a:cubicBezTo>
                    <a:pt x="519813" y="-157882"/>
                    <a:pt x="286125" y="39325"/>
                    <a:pt x="258489" y="85437"/>
                  </a:cubicBezTo>
                  <a:cubicBezTo>
                    <a:pt x="111230" y="334313"/>
                    <a:pt x="40771" y="714165"/>
                    <a:pt x="-722" y="1478331"/>
                  </a:cubicBezTo>
                  <a:cubicBezTo>
                    <a:pt x="21985" y="1485477"/>
                    <a:pt x="43415" y="1496179"/>
                    <a:pt x="62770" y="1510037"/>
                  </a:cubicBezTo>
                  <a:cubicBezTo>
                    <a:pt x="169319" y="1297878"/>
                    <a:pt x="493196" y="626796"/>
                    <a:pt x="505330" y="269726"/>
                  </a:cubicBezTo>
                  <a:close/>
                </a:path>
              </a:pathLst>
            </a:custGeom>
            <a:solidFill>
              <a:schemeClr val="accent3">
                <a:lumMod val="75000"/>
              </a:schemeClr>
            </a:solidFill>
            <a:ln w="7828" cap="flat">
              <a:noFill/>
              <a:prstDash val="solid"/>
              <a:miter/>
            </a:ln>
          </p:spPr>
          <p:txBody>
            <a:bodyPr rtlCol="0" anchor="ctr"/>
            <a:lstStyle/>
            <a:p>
              <a:endParaRPr lang="fr-FR"/>
            </a:p>
          </p:txBody>
        </p:sp>
        <p:sp>
          <p:nvSpPr>
            <p:cNvPr id="36" name="Forme libre : forme 35">
              <a:extLst>
                <a:ext uri="{FF2B5EF4-FFF2-40B4-BE49-F238E27FC236}">
                  <a16:creationId xmlns:a16="http://schemas.microsoft.com/office/drawing/2014/main" id="{C1772FCC-D638-467C-BF1F-7B40F5B9ED96}"/>
                </a:ext>
              </a:extLst>
            </p:cNvPr>
            <p:cNvSpPr/>
            <p:nvPr/>
          </p:nvSpPr>
          <p:spPr>
            <a:xfrm>
              <a:off x="5992884" y="1644360"/>
              <a:ext cx="205379" cy="64549"/>
            </a:xfrm>
            <a:custGeom>
              <a:avLst/>
              <a:gdLst>
                <a:gd name="connsiteX0" fmla="*/ 399641 w 490706"/>
                <a:gd name="connsiteY0" fmla="*/ 43980 h 154226"/>
                <a:gd name="connsiteX1" fmla="*/ 336150 w 490706"/>
                <a:gd name="connsiteY1" fmla="*/ 12273 h 154226"/>
                <a:gd name="connsiteX2" fmla="*/ 272267 w 490706"/>
                <a:gd name="connsiteY2" fmla="*/ 765 h 154226"/>
                <a:gd name="connsiteX3" fmla="*/ 253634 w 490706"/>
                <a:gd name="connsiteY3" fmla="*/ -96 h 154226"/>
                <a:gd name="connsiteX4" fmla="*/ 241813 w 490706"/>
                <a:gd name="connsiteY4" fmla="*/ 452 h 154226"/>
                <a:gd name="connsiteX5" fmla="*/ 86256 w 490706"/>
                <a:gd name="connsiteY5" fmla="*/ 46328 h 154226"/>
                <a:gd name="connsiteX6" fmla="*/ 60734 w 490706"/>
                <a:gd name="connsiteY6" fmla="*/ 66135 h 154226"/>
                <a:gd name="connsiteX7" fmla="*/ -722 w 490706"/>
                <a:gd name="connsiteY7" fmla="*/ 154130 h 154226"/>
                <a:gd name="connsiteX8" fmla="*/ 489985 w 490706"/>
                <a:gd name="connsiteY8" fmla="*/ 154131 h 154226"/>
                <a:gd name="connsiteX9" fmla="*/ 489281 w 490706"/>
                <a:gd name="connsiteY9" fmla="*/ 152721 h 154226"/>
                <a:gd name="connsiteX10" fmla="*/ 399641 w 490706"/>
                <a:gd name="connsiteY10" fmla="*/ 43980 h 1542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90706" h="154226">
                  <a:moveTo>
                    <a:pt x="399641" y="43980"/>
                  </a:moveTo>
                  <a:cubicBezTo>
                    <a:pt x="380287" y="30121"/>
                    <a:pt x="358856" y="19419"/>
                    <a:pt x="336150" y="12273"/>
                  </a:cubicBezTo>
                  <a:cubicBezTo>
                    <a:pt x="315416" y="5800"/>
                    <a:pt x="293957" y="1935"/>
                    <a:pt x="272267" y="765"/>
                  </a:cubicBezTo>
                  <a:cubicBezTo>
                    <a:pt x="266161" y="765"/>
                    <a:pt x="260132" y="-96"/>
                    <a:pt x="253634" y="-96"/>
                  </a:cubicBezTo>
                  <a:cubicBezTo>
                    <a:pt x="249485" y="-96"/>
                    <a:pt x="245806" y="373"/>
                    <a:pt x="241813" y="452"/>
                  </a:cubicBezTo>
                  <a:cubicBezTo>
                    <a:pt x="173077" y="2565"/>
                    <a:pt x="122581" y="21824"/>
                    <a:pt x="86256" y="46328"/>
                  </a:cubicBezTo>
                  <a:cubicBezTo>
                    <a:pt x="77292" y="52320"/>
                    <a:pt x="68763" y="58939"/>
                    <a:pt x="60734" y="66135"/>
                  </a:cubicBezTo>
                  <a:cubicBezTo>
                    <a:pt x="33308" y="89952"/>
                    <a:pt x="12196" y="120181"/>
                    <a:pt x="-722" y="154130"/>
                  </a:cubicBezTo>
                  <a:lnTo>
                    <a:pt x="489985" y="154131"/>
                  </a:lnTo>
                  <a:cubicBezTo>
                    <a:pt x="489985" y="153739"/>
                    <a:pt x="489515" y="153191"/>
                    <a:pt x="489281" y="152721"/>
                  </a:cubicBezTo>
                  <a:cubicBezTo>
                    <a:pt x="476754" y="129939"/>
                    <a:pt x="451155" y="80540"/>
                    <a:pt x="399641" y="43980"/>
                  </a:cubicBezTo>
                  <a:close/>
                </a:path>
              </a:pathLst>
            </a:custGeom>
            <a:solidFill>
              <a:schemeClr val="accent3">
                <a:lumMod val="75000"/>
              </a:schemeClr>
            </a:solidFill>
            <a:ln w="7828" cap="flat">
              <a:noFill/>
              <a:prstDash val="solid"/>
              <a:miter/>
            </a:ln>
          </p:spPr>
          <p:txBody>
            <a:bodyPr rtlCol="0" anchor="ctr"/>
            <a:lstStyle/>
            <a:p>
              <a:endParaRPr lang="fr-FR"/>
            </a:p>
          </p:txBody>
        </p:sp>
        <p:sp>
          <p:nvSpPr>
            <p:cNvPr id="37" name="Forme libre : forme 36">
              <a:extLst>
                <a:ext uri="{FF2B5EF4-FFF2-40B4-BE49-F238E27FC236}">
                  <a16:creationId xmlns:a16="http://schemas.microsoft.com/office/drawing/2014/main" id="{76F5C145-60C3-4782-9254-95F8611C2BC4}"/>
                </a:ext>
              </a:extLst>
            </p:cNvPr>
            <p:cNvSpPr/>
            <p:nvPr/>
          </p:nvSpPr>
          <p:spPr>
            <a:xfrm>
              <a:off x="5910083" y="1701046"/>
              <a:ext cx="372225" cy="428321"/>
            </a:xfrm>
            <a:custGeom>
              <a:avLst/>
              <a:gdLst>
                <a:gd name="connsiteX0" fmla="*/ 6481 w 889347"/>
                <a:gd name="connsiteY0" fmla="*/ 1023280 h 1023376"/>
                <a:gd name="connsiteX1" fmla="*/ -722 w 889347"/>
                <a:gd name="connsiteY1" fmla="*/ 4288 h 1023376"/>
                <a:gd name="connsiteX2" fmla="*/ 888626 w 889347"/>
                <a:gd name="connsiteY2" fmla="*/ 4288 h 1023376"/>
                <a:gd name="connsiteX3" fmla="*/ 881502 w 889347"/>
                <a:gd name="connsiteY3" fmla="*/ 1023280 h 1023376"/>
              </a:gdLst>
              <a:ahLst/>
              <a:cxnLst>
                <a:cxn ang="0">
                  <a:pos x="connsiteX0" y="connsiteY0"/>
                </a:cxn>
                <a:cxn ang="0">
                  <a:pos x="connsiteX1" y="connsiteY1"/>
                </a:cxn>
                <a:cxn ang="0">
                  <a:pos x="connsiteX2" y="connsiteY2"/>
                </a:cxn>
                <a:cxn ang="0">
                  <a:pos x="connsiteX3" y="connsiteY3"/>
                </a:cxn>
              </a:cxnLst>
              <a:rect l="l" t="t" r="r" b="b"/>
              <a:pathLst>
                <a:path w="889347" h="1023376">
                  <a:moveTo>
                    <a:pt x="6481" y="1023280"/>
                  </a:moveTo>
                  <a:cubicBezTo>
                    <a:pt x="5593" y="683564"/>
                    <a:pt x="3193" y="343900"/>
                    <a:pt x="-722" y="4288"/>
                  </a:cubicBezTo>
                  <a:cubicBezTo>
                    <a:pt x="295727" y="-1558"/>
                    <a:pt x="592177" y="-1558"/>
                    <a:pt x="888626" y="4288"/>
                  </a:cubicBezTo>
                  <a:cubicBezTo>
                    <a:pt x="884555" y="344004"/>
                    <a:pt x="882181" y="683668"/>
                    <a:pt x="881502" y="1023280"/>
                  </a:cubicBezTo>
                  <a:close/>
                </a:path>
              </a:pathLst>
            </a:custGeom>
            <a:solidFill>
              <a:schemeClr val="accent3"/>
            </a:solidFill>
            <a:ln w="7828" cap="flat">
              <a:noFill/>
              <a:prstDash val="solid"/>
              <a:miter/>
            </a:ln>
          </p:spPr>
          <p:txBody>
            <a:bodyPr rtlCol="0" anchor="ctr"/>
            <a:lstStyle/>
            <a:p>
              <a:endParaRPr lang="fr-FR"/>
            </a:p>
          </p:txBody>
        </p:sp>
      </p:grpSp>
      <p:sp>
        <p:nvSpPr>
          <p:cNvPr id="38" name="Forme libre : forme 37">
            <a:extLst>
              <a:ext uri="{FF2B5EF4-FFF2-40B4-BE49-F238E27FC236}">
                <a16:creationId xmlns:a16="http://schemas.microsoft.com/office/drawing/2014/main" id="{2385A63E-C8A0-490B-97DD-0D24FC1A624E}"/>
              </a:ext>
            </a:extLst>
          </p:cNvPr>
          <p:cNvSpPr/>
          <p:nvPr/>
        </p:nvSpPr>
        <p:spPr>
          <a:xfrm>
            <a:off x="2718982" y="2036147"/>
            <a:ext cx="1739596" cy="1036113"/>
          </a:xfrm>
          <a:custGeom>
            <a:avLst/>
            <a:gdLst>
              <a:gd name="connsiteX0" fmla="*/ 98627 w 1913556"/>
              <a:gd name="connsiteY0" fmla="*/ 1139427 h 1139724"/>
              <a:gd name="connsiteX1" fmla="*/ 98627 w 1913556"/>
              <a:gd name="connsiteY1" fmla="*/ 448293 h 1139724"/>
              <a:gd name="connsiteX2" fmla="*/ 658506 w 1913556"/>
              <a:gd name="connsiteY2" fmla="*/ 448293 h 1139724"/>
              <a:gd name="connsiteX3" fmla="*/ 713751 w 1913556"/>
              <a:gd name="connsiteY3" fmla="*/ 61292 h 1139724"/>
              <a:gd name="connsiteX4" fmla="*/ 913776 w 1913556"/>
              <a:gd name="connsiteY4" fmla="*/ 268557 h 1139724"/>
              <a:gd name="connsiteX5" fmla="*/ 1694826 w 1913556"/>
              <a:gd name="connsiteY5" fmla="*/ 88915 h 1139724"/>
              <a:gd name="connsiteX6" fmla="*/ 1218005 w 1913556"/>
              <a:gd name="connsiteY6" fmla="*/ 427529 h 1139724"/>
              <a:gd name="connsiteX7" fmla="*/ 1909043 w 1913556"/>
              <a:gd name="connsiteY7" fmla="*/ 420671 h 1139724"/>
              <a:gd name="connsiteX8" fmla="*/ 1307826 w 1913556"/>
              <a:gd name="connsiteY8" fmla="*/ 655652 h 1139724"/>
              <a:gd name="connsiteX9" fmla="*/ 1777789 w 1913556"/>
              <a:gd name="connsiteY9" fmla="*/ 793098 h 1139724"/>
              <a:gd name="connsiteX10" fmla="*/ 1225339 w 1913556"/>
              <a:gd name="connsiteY10" fmla="*/ 849105 h 1139724"/>
              <a:gd name="connsiteX11" fmla="*/ 1487944 w 1913556"/>
              <a:gd name="connsiteY11" fmla="*/ 1008077 h 1139724"/>
              <a:gd name="connsiteX12" fmla="*/ 928159 w 1913556"/>
              <a:gd name="connsiteY12" fmla="*/ 897492 h 1139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13556" h="1139724">
                <a:moveTo>
                  <a:pt x="98627" y="1139427"/>
                </a:moveTo>
                <a:cubicBezTo>
                  <a:pt x="-11959" y="1001219"/>
                  <a:pt x="-53773" y="621077"/>
                  <a:pt x="98627" y="448293"/>
                </a:cubicBezTo>
                <a:lnTo>
                  <a:pt x="658506" y="448293"/>
                </a:lnTo>
                <a:cubicBezTo>
                  <a:pt x="658506" y="448293"/>
                  <a:pt x="720704" y="192547"/>
                  <a:pt x="713751" y="61292"/>
                </a:cubicBezTo>
                <a:cubicBezTo>
                  <a:pt x="706798" y="-69962"/>
                  <a:pt x="900346" y="12906"/>
                  <a:pt x="913776" y="268557"/>
                </a:cubicBezTo>
                <a:cubicBezTo>
                  <a:pt x="1058937" y="185689"/>
                  <a:pt x="1604910" y="-35482"/>
                  <a:pt x="1694826" y="88915"/>
                </a:cubicBezTo>
                <a:cubicBezTo>
                  <a:pt x="1784742" y="213311"/>
                  <a:pt x="1218005" y="427529"/>
                  <a:pt x="1218005" y="427529"/>
                </a:cubicBezTo>
                <a:cubicBezTo>
                  <a:pt x="1218005" y="427529"/>
                  <a:pt x="1874563" y="337708"/>
                  <a:pt x="1909043" y="420671"/>
                </a:cubicBezTo>
                <a:cubicBezTo>
                  <a:pt x="1943524" y="503633"/>
                  <a:pt x="1750167" y="634888"/>
                  <a:pt x="1307826" y="655652"/>
                </a:cubicBezTo>
                <a:cubicBezTo>
                  <a:pt x="1528996" y="676322"/>
                  <a:pt x="1777789" y="702516"/>
                  <a:pt x="1777789" y="793098"/>
                </a:cubicBezTo>
                <a:cubicBezTo>
                  <a:pt x="1777789" y="883681"/>
                  <a:pt x="1390788" y="897873"/>
                  <a:pt x="1225339" y="849105"/>
                </a:cubicBezTo>
                <a:cubicBezTo>
                  <a:pt x="1349736" y="918257"/>
                  <a:pt x="1529472" y="952833"/>
                  <a:pt x="1487944" y="1008077"/>
                </a:cubicBezTo>
                <a:cubicBezTo>
                  <a:pt x="1446414" y="1063323"/>
                  <a:pt x="1094085" y="980455"/>
                  <a:pt x="928159" y="897492"/>
                </a:cubicBezTo>
                <a:close/>
              </a:path>
            </a:pathLst>
          </a:custGeom>
          <a:solidFill>
            <a:srgbClr val="592F25">
              <a:alpha val="0"/>
            </a:srgbClr>
          </a:solidFill>
          <a:ln w="9525" cap="flat">
            <a:noFill/>
            <a:prstDash val="solid"/>
            <a:miter/>
          </a:ln>
        </p:spPr>
        <p:txBody>
          <a:bodyPr rtlCol="0" anchor="ctr"/>
          <a:lstStyle/>
          <a:p>
            <a:endParaRPr lang="fr-FR"/>
          </a:p>
        </p:txBody>
      </p:sp>
      <p:sp>
        <p:nvSpPr>
          <p:cNvPr id="39" name="GiveHands_right">
            <a:extLst>
              <a:ext uri="{FF2B5EF4-FFF2-40B4-BE49-F238E27FC236}">
                <a16:creationId xmlns:a16="http://schemas.microsoft.com/office/drawing/2014/main" id="{C696C7AB-014C-48E0-BAB1-FC7DE1B19703}"/>
              </a:ext>
            </a:extLst>
          </p:cNvPr>
          <p:cNvSpPr/>
          <p:nvPr/>
        </p:nvSpPr>
        <p:spPr>
          <a:xfrm>
            <a:off x="2577637" y="1974129"/>
            <a:ext cx="1739596" cy="1036113"/>
          </a:xfrm>
          <a:custGeom>
            <a:avLst/>
            <a:gdLst>
              <a:gd name="connsiteX0" fmla="*/ 98627 w 1913556"/>
              <a:gd name="connsiteY0" fmla="*/ 1139427 h 1139724"/>
              <a:gd name="connsiteX1" fmla="*/ 98627 w 1913556"/>
              <a:gd name="connsiteY1" fmla="*/ 448293 h 1139724"/>
              <a:gd name="connsiteX2" fmla="*/ 658506 w 1913556"/>
              <a:gd name="connsiteY2" fmla="*/ 448293 h 1139724"/>
              <a:gd name="connsiteX3" fmla="*/ 713751 w 1913556"/>
              <a:gd name="connsiteY3" fmla="*/ 61292 h 1139724"/>
              <a:gd name="connsiteX4" fmla="*/ 913776 w 1913556"/>
              <a:gd name="connsiteY4" fmla="*/ 268557 h 1139724"/>
              <a:gd name="connsiteX5" fmla="*/ 1694826 w 1913556"/>
              <a:gd name="connsiteY5" fmla="*/ 88915 h 1139724"/>
              <a:gd name="connsiteX6" fmla="*/ 1218005 w 1913556"/>
              <a:gd name="connsiteY6" fmla="*/ 427529 h 1139724"/>
              <a:gd name="connsiteX7" fmla="*/ 1909043 w 1913556"/>
              <a:gd name="connsiteY7" fmla="*/ 420671 h 1139724"/>
              <a:gd name="connsiteX8" fmla="*/ 1307826 w 1913556"/>
              <a:gd name="connsiteY8" fmla="*/ 655652 h 1139724"/>
              <a:gd name="connsiteX9" fmla="*/ 1777789 w 1913556"/>
              <a:gd name="connsiteY9" fmla="*/ 793098 h 1139724"/>
              <a:gd name="connsiteX10" fmla="*/ 1225339 w 1913556"/>
              <a:gd name="connsiteY10" fmla="*/ 849105 h 1139724"/>
              <a:gd name="connsiteX11" fmla="*/ 1487944 w 1913556"/>
              <a:gd name="connsiteY11" fmla="*/ 1008077 h 1139724"/>
              <a:gd name="connsiteX12" fmla="*/ 928159 w 1913556"/>
              <a:gd name="connsiteY12" fmla="*/ 897492 h 1139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13556" h="1139724">
                <a:moveTo>
                  <a:pt x="98627" y="1139427"/>
                </a:moveTo>
                <a:cubicBezTo>
                  <a:pt x="-11959" y="1001219"/>
                  <a:pt x="-53773" y="621077"/>
                  <a:pt x="98627" y="448293"/>
                </a:cubicBezTo>
                <a:lnTo>
                  <a:pt x="658506" y="448293"/>
                </a:lnTo>
                <a:cubicBezTo>
                  <a:pt x="658506" y="448293"/>
                  <a:pt x="720704" y="192547"/>
                  <a:pt x="713751" y="61292"/>
                </a:cubicBezTo>
                <a:cubicBezTo>
                  <a:pt x="706798" y="-69962"/>
                  <a:pt x="900346" y="12906"/>
                  <a:pt x="913776" y="268557"/>
                </a:cubicBezTo>
                <a:cubicBezTo>
                  <a:pt x="1058937" y="185689"/>
                  <a:pt x="1604910" y="-35482"/>
                  <a:pt x="1694826" y="88915"/>
                </a:cubicBezTo>
                <a:cubicBezTo>
                  <a:pt x="1784742" y="213311"/>
                  <a:pt x="1218005" y="427529"/>
                  <a:pt x="1218005" y="427529"/>
                </a:cubicBezTo>
                <a:cubicBezTo>
                  <a:pt x="1218005" y="427529"/>
                  <a:pt x="1874563" y="337708"/>
                  <a:pt x="1909043" y="420671"/>
                </a:cubicBezTo>
                <a:cubicBezTo>
                  <a:pt x="1943524" y="503633"/>
                  <a:pt x="1750167" y="634888"/>
                  <a:pt x="1307826" y="655652"/>
                </a:cubicBezTo>
                <a:cubicBezTo>
                  <a:pt x="1528996" y="676322"/>
                  <a:pt x="1777789" y="702516"/>
                  <a:pt x="1777789" y="793098"/>
                </a:cubicBezTo>
                <a:cubicBezTo>
                  <a:pt x="1777789" y="883681"/>
                  <a:pt x="1390788" y="897873"/>
                  <a:pt x="1225339" y="849105"/>
                </a:cubicBezTo>
                <a:cubicBezTo>
                  <a:pt x="1349736" y="918257"/>
                  <a:pt x="1529472" y="952833"/>
                  <a:pt x="1487944" y="1008077"/>
                </a:cubicBezTo>
                <a:cubicBezTo>
                  <a:pt x="1446414" y="1063323"/>
                  <a:pt x="1094085" y="980455"/>
                  <a:pt x="928159" y="897492"/>
                </a:cubicBezTo>
                <a:close/>
              </a:path>
            </a:pathLst>
          </a:custGeom>
          <a:solidFill>
            <a:srgbClr val="592F25"/>
          </a:solidFill>
          <a:ln w="9525" cap="flat">
            <a:noFill/>
            <a:prstDash val="solid"/>
            <a:miter/>
          </a:ln>
        </p:spPr>
        <p:txBody>
          <a:bodyPr rtlCol="0" anchor="ctr"/>
          <a:lstStyle/>
          <a:p>
            <a:endParaRPr lang="fr-FR"/>
          </a:p>
        </p:txBody>
      </p:sp>
      <p:sp>
        <p:nvSpPr>
          <p:cNvPr id="40" name="ReceiveHands_left">
            <a:extLst>
              <a:ext uri="{FF2B5EF4-FFF2-40B4-BE49-F238E27FC236}">
                <a16:creationId xmlns:a16="http://schemas.microsoft.com/office/drawing/2014/main" id="{82A4C81B-CC39-4DEB-92F0-F003CCFBF453}"/>
              </a:ext>
            </a:extLst>
          </p:cNvPr>
          <p:cNvSpPr/>
          <p:nvPr/>
        </p:nvSpPr>
        <p:spPr>
          <a:xfrm>
            <a:off x="6810934" y="2126207"/>
            <a:ext cx="1739612" cy="1036148"/>
          </a:xfrm>
          <a:custGeom>
            <a:avLst/>
            <a:gdLst>
              <a:gd name="connsiteX0" fmla="*/ 1813730 w 1913573"/>
              <a:gd name="connsiteY0" fmla="*/ 1139467 h 1139763"/>
              <a:gd name="connsiteX1" fmla="*/ 1813730 w 1913573"/>
              <a:gd name="connsiteY1" fmla="*/ 448332 h 1139763"/>
              <a:gd name="connsiteX2" fmla="*/ 1253946 w 1913573"/>
              <a:gd name="connsiteY2" fmla="*/ 448332 h 1139763"/>
              <a:gd name="connsiteX3" fmla="*/ 1198605 w 1913573"/>
              <a:gd name="connsiteY3" fmla="*/ 61332 h 1139763"/>
              <a:gd name="connsiteX4" fmla="*/ 998580 w 1913573"/>
              <a:gd name="connsiteY4" fmla="*/ 268691 h 1139763"/>
              <a:gd name="connsiteX5" fmla="*/ 217530 w 1913573"/>
              <a:gd name="connsiteY5" fmla="*/ 88954 h 1139763"/>
              <a:gd name="connsiteX6" fmla="*/ 694448 w 1913573"/>
              <a:gd name="connsiteY6" fmla="*/ 427663 h 1139763"/>
              <a:gd name="connsiteX7" fmla="*/ 3313 w 1913573"/>
              <a:gd name="connsiteY7" fmla="*/ 420710 h 1139763"/>
              <a:gd name="connsiteX8" fmla="*/ 604531 w 1913573"/>
              <a:gd name="connsiteY8" fmla="*/ 655692 h 1139763"/>
              <a:gd name="connsiteX9" fmla="*/ 134568 w 1913573"/>
              <a:gd name="connsiteY9" fmla="*/ 793137 h 1139763"/>
              <a:gd name="connsiteX10" fmla="*/ 687493 w 1913573"/>
              <a:gd name="connsiteY10" fmla="*/ 849240 h 1139763"/>
              <a:gd name="connsiteX11" fmla="*/ 424890 w 1913573"/>
              <a:gd name="connsiteY11" fmla="*/ 1008212 h 1139763"/>
              <a:gd name="connsiteX12" fmla="*/ 984674 w 1913573"/>
              <a:gd name="connsiteY12" fmla="*/ 897627 h 11397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13573" h="1139763">
                <a:moveTo>
                  <a:pt x="1813730" y="1139467"/>
                </a:moveTo>
                <a:cubicBezTo>
                  <a:pt x="1924316" y="1001259"/>
                  <a:pt x="1966130" y="621116"/>
                  <a:pt x="1813730" y="448332"/>
                </a:cubicBezTo>
                <a:lnTo>
                  <a:pt x="1253946" y="448332"/>
                </a:lnTo>
                <a:cubicBezTo>
                  <a:pt x="1253946" y="448332"/>
                  <a:pt x="1191748" y="192681"/>
                  <a:pt x="1198605" y="61332"/>
                </a:cubicBezTo>
                <a:cubicBezTo>
                  <a:pt x="1205463" y="-70018"/>
                  <a:pt x="1012011" y="12945"/>
                  <a:pt x="998580" y="268691"/>
                </a:cubicBezTo>
                <a:cubicBezTo>
                  <a:pt x="853419" y="185728"/>
                  <a:pt x="307447" y="-35442"/>
                  <a:pt x="217530" y="88954"/>
                </a:cubicBezTo>
                <a:cubicBezTo>
                  <a:pt x="127615" y="213351"/>
                  <a:pt x="694448" y="427663"/>
                  <a:pt x="694448" y="427663"/>
                </a:cubicBezTo>
                <a:cubicBezTo>
                  <a:pt x="694448" y="427663"/>
                  <a:pt x="37889" y="337747"/>
                  <a:pt x="3313" y="420710"/>
                </a:cubicBezTo>
                <a:cubicBezTo>
                  <a:pt x="-31263" y="503673"/>
                  <a:pt x="162286" y="634927"/>
                  <a:pt x="604531" y="655692"/>
                </a:cubicBezTo>
                <a:cubicBezTo>
                  <a:pt x="383361" y="676456"/>
                  <a:pt x="134568" y="702555"/>
                  <a:pt x="134568" y="793137"/>
                </a:cubicBezTo>
                <a:cubicBezTo>
                  <a:pt x="134568" y="883720"/>
                  <a:pt x="521664" y="897912"/>
                  <a:pt x="687493" y="849240"/>
                </a:cubicBezTo>
                <a:cubicBezTo>
                  <a:pt x="563097" y="918296"/>
                  <a:pt x="383361" y="952872"/>
                  <a:pt x="424890" y="1008212"/>
                </a:cubicBezTo>
                <a:cubicBezTo>
                  <a:pt x="466418" y="1063552"/>
                  <a:pt x="818844" y="980494"/>
                  <a:pt x="984674" y="897627"/>
                </a:cubicBezTo>
                <a:close/>
              </a:path>
            </a:pathLst>
          </a:custGeom>
          <a:solidFill>
            <a:srgbClr val="D19D82"/>
          </a:solidFill>
          <a:ln w="9525" cap="flat">
            <a:noFill/>
            <a:prstDash val="solid"/>
            <a:miter/>
          </a:ln>
        </p:spPr>
        <p:txBody>
          <a:bodyPr rtlCol="0" anchor="ctr"/>
          <a:lstStyle/>
          <a:p>
            <a:endParaRPr lang="fr-FR"/>
          </a:p>
        </p:txBody>
      </p:sp>
      <p:sp>
        <p:nvSpPr>
          <p:cNvPr id="44" name="Forme libre : forme 43">
            <a:extLst>
              <a:ext uri="{FF2B5EF4-FFF2-40B4-BE49-F238E27FC236}">
                <a16:creationId xmlns:a16="http://schemas.microsoft.com/office/drawing/2014/main" id="{44D7AFA7-BEEE-4F82-83DF-95E43B9E4C1D}"/>
              </a:ext>
            </a:extLst>
          </p:cNvPr>
          <p:cNvSpPr/>
          <p:nvPr/>
        </p:nvSpPr>
        <p:spPr>
          <a:xfrm rot="3457662">
            <a:off x="7336998" y="1032689"/>
            <a:ext cx="112974" cy="456642"/>
          </a:xfrm>
          <a:custGeom>
            <a:avLst/>
            <a:gdLst>
              <a:gd name="connsiteX0" fmla="*/ 257029 w 269926"/>
              <a:gd name="connsiteY0" fmla="*/ 15170 h 1091042"/>
              <a:gd name="connsiteX1" fmla="*/ 222817 w 269926"/>
              <a:gd name="connsiteY1" fmla="*/ -96 h 1091042"/>
              <a:gd name="connsiteX2" fmla="*/ 46435 w 269926"/>
              <a:gd name="connsiteY2" fmla="*/ -96 h 1091042"/>
              <a:gd name="connsiteX3" fmla="*/ -721 w 269926"/>
              <a:gd name="connsiteY3" fmla="*/ 46693 h 1091042"/>
              <a:gd name="connsiteX4" fmla="*/ -538 w 269926"/>
              <a:gd name="connsiteY4" fmla="*/ 51026 h 1091042"/>
              <a:gd name="connsiteX5" fmla="*/ 87458 w 269926"/>
              <a:gd name="connsiteY5" fmla="*/ 1048254 h 1091042"/>
              <a:gd name="connsiteX6" fmla="*/ 138518 w 269926"/>
              <a:gd name="connsiteY6" fmla="*/ 1090748 h 1091042"/>
              <a:gd name="connsiteX7" fmla="*/ 181012 w 269926"/>
              <a:gd name="connsiteY7" fmla="*/ 1048254 h 1091042"/>
              <a:gd name="connsiteX8" fmla="*/ 269007 w 269926"/>
              <a:gd name="connsiteY8" fmla="*/ 51026 h 1091042"/>
              <a:gd name="connsiteX9" fmla="*/ 257029 w 269926"/>
              <a:gd name="connsiteY9" fmla="*/ 15170 h 1091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9926" h="1091042">
                <a:moveTo>
                  <a:pt x="257029" y="15170"/>
                </a:moveTo>
                <a:cubicBezTo>
                  <a:pt x="248235" y="5557"/>
                  <a:pt x="235845" y="28"/>
                  <a:pt x="222817" y="-96"/>
                </a:cubicBezTo>
                <a:lnTo>
                  <a:pt x="46435" y="-96"/>
                </a:lnTo>
                <a:cubicBezTo>
                  <a:pt x="20493" y="-197"/>
                  <a:pt x="-619" y="20751"/>
                  <a:pt x="-721" y="46693"/>
                </a:cubicBezTo>
                <a:cubicBezTo>
                  <a:pt x="-727" y="48139"/>
                  <a:pt x="-666" y="49585"/>
                  <a:pt x="-538" y="51026"/>
                </a:cubicBezTo>
                <a:lnTo>
                  <a:pt x="87458" y="1048254"/>
                </a:lnTo>
                <a:cubicBezTo>
                  <a:pt x="89824" y="1074088"/>
                  <a:pt x="112684" y="1093113"/>
                  <a:pt x="138518" y="1090748"/>
                </a:cubicBezTo>
                <a:cubicBezTo>
                  <a:pt x="161076" y="1088682"/>
                  <a:pt x="178946" y="1070812"/>
                  <a:pt x="181012" y="1048254"/>
                </a:cubicBezTo>
                <a:lnTo>
                  <a:pt x="269007" y="51026"/>
                </a:lnTo>
                <a:cubicBezTo>
                  <a:pt x="270212" y="37924"/>
                  <a:pt x="265867" y="24917"/>
                  <a:pt x="257029" y="15170"/>
                </a:cubicBezTo>
                <a:close/>
              </a:path>
            </a:pathLst>
          </a:custGeom>
          <a:solidFill>
            <a:schemeClr val="accent6"/>
          </a:solidFill>
          <a:ln w="7828" cap="flat">
            <a:noFill/>
            <a:prstDash val="solid"/>
            <a:miter/>
          </a:ln>
        </p:spPr>
        <p:txBody>
          <a:bodyPr rtlCol="0" anchor="ctr"/>
          <a:lstStyle/>
          <a:p>
            <a:endParaRPr lang="fr-FR"/>
          </a:p>
        </p:txBody>
      </p:sp>
      <p:sp>
        <p:nvSpPr>
          <p:cNvPr id="45" name="Forme libre : forme 44">
            <a:extLst>
              <a:ext uri="{FF2B5EF4-FFF2-40B4-BE49-F238E27FC236}">
                <a16:creationId xmlns:a16="http://schemas.microsoft.com/office/drawing/2014/main" id="{A99DB29C-C8F1-43C0-AA3B-ED9678F12C64}"/>
              </a:ext>
            </a:extLst>
          </p:cNvPr>
          <p:cNvSpPr/>
          <p:nvPr/>
        </p:nvSpPr>
        <p:spPr>
          <a:xfrm rot="3457662">
            <a:off x="7380757" y="1443201"/>
            <a:ext cx="154414" cy="315272"/>
          </a:xfrm>
          <a:custGeom>
            <a:avLst/>
            <a:gdLst>
              <a:gd name="connsiteX0" fmla="*/ 363995 w 368938"/>
              <a:gd name="connsiteY0" fmla="*/ 77865 h 753270"/>
              <a:gd name="connsiteX1" fmla="*/ 334794 w 368938"/>
              <a:gd name="connsiteY1" fmla="*/ 52343 h 753270"/>
              <a:gd name="connsiteX2" fmla="*/ 166241 w 368938"/>
              <a:gd name="connsiteY2" fmla="*/ 1926 h 753270"/>
              <a:gd name="connsiteX3" fmla="*/ 107685 w 368938"/>
              <a:gd name="connsiteY3" fmla="*/ 33296 h 753270"/>
              <a:gd name="connsiteX4" fmla="*/ 106273 w 368938"/>
              <a:gd name="connsiteY4" fmla="*/ 39426 h 753270"/>
              <a:gd name="connsiteX5" fmla="*/ -121 w 368938"/>
              <a:gd name="connsiteY5" fmla="*/ 698686 h 753270"/>
              <a:gd name="connsiteX6" fmla="*/ 32760 w 368938"/>
              <a:gd name="connsiteY6" fmla="*/ 751139 h 753270"/>
              <a:gd name="connsiteX7" fmla="*/ 46303 w 368938"/>
              <a:gd name="connsiteY7" fmla="*/ 753174 h 753270"/>
              <a:gd name="connsiteX8" fmla="*/ 89127 w 368938"/>
              <a:gd name="connsiteY8" fmla="*/ 725539 h 753270"/>
              <a:gd name="connsiteX9" fmla="*/ 364074 w 368938"/>
              <a:gd name="connsiteY9" fmla="*/ 116617 h 753270"/>
              <a:gd name="connsiteX10" fmla="*/ 363995 w 368938"/>
              <a:gd name="connsiteY10" fmla="*/ 77865 h 753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68938" h="753270">
                <a:moveTo>
                  <a:pt x="363995" y="77865"/>
                </a:moveTo>
                <a:cubicBezTo>
                  <a:pt x="358391" y="65549"/>
                  <a:pt x="347749" y="56247"/>
                  <a:pt x="334794" y="52343"/>
                </a:cubicBezTo>
                <a:lnTo>
                  <a:pt x="166241" y="1926"/>
                </a:lnTo>
                <a:cubicBezTo>
                  <a:pt x="141408" y="-5581"/>
                  <a:pt x="115192" y="8464"/>
                  <a:pt x="107685" y="33296"/>
                </a:cubicBezTo>
                <a:cubicBezTo>
                  <a:pt x="107078" y="35306"/>
                  <a:pt x="106606" y="37353"/>
                  <a:pt x="106273" y="39426"/>
                </a:cubicBezTo>
                <a:lnTo>
                  <a:pt x="-121" y="698686"/>
                </a:lnTo>
                <a:cubicBezTo>
                  <a:pt x="-3862" y="721941"/>
                  <a:pt x="10199" y="744372"/>
                  <a:pt x="32760" y="751139"/>
                </a:cubicBezTo>
                <a:cubicBezTo>
                  <a:pt x="37145" y="752497"/>
                  <a:pt x="41712" y="753183"/>
                  <a:pt x="46303" y="753174"/>
                </a:cubicBezTo>
                <a:cubicBezTo>
                  <a:pt x="64769" y="753180"/>
                  <a:pt x="81525" y="742367"/>
                  <a:pt x="89127" y="725539"/>
                </a:cubicBezTo>
                <a:lnTo>
                  <a:pt x="364074" y="116617"/>
                </a:lnTo>
                <a:cubicBezTo>
                  <a:pt x="369625" y="104290"/>
                  <a:pt x="369598" y="90169"/>
                  <a:pt x="363995" y="77865"/>
                </a:cubicBezTo>
                <a:close/>
              </a:path>
            </a:pathLst>
          </a:custGeom>
          <a:solidFill>
            <a:schemeClr val="accent6"/>
          </a:solidFill>
          <a:ln w="7828" cap="flat">
            <a:noFill/>
            <a:prstDash val="solid"/>
            <a:miter/>
          </a:ln>
        </p:spPr>
        <p:txBody>
          <a:bodyPr rtlCol="0" anchor="ctr"/>
          <a:lstStyle/>
          <a:p>
            <a:endParaRPr lang="fr-FR"/>
          </a:p>
        </p:txBody>
      </p:sp>
      <p:sp>
        <p:nvSpPr>
          <p:cNvPr id="46" name="Forme libre : forme 45">
            <a:extLst>
              <a:ext uri="{FF2B5EF4-FFF2-40B4-BE49-F238E27FC236}">
                <a16:creationId xmlns:a16="http://schemas.microsoft.com/office/drawing/2014/main" id="{8AA0E523-4DE6-4BF4-AA99-8B6884502483}"/>
              </a:ext>
            </a:extLst>
          </p:cNvPr>
          <p:cNvSpPr/>
          <p:nvPr/>
        </p:nvSpPr>
        <p:spPr>
          <a:xfrm rot="3457662">
            <a:off x="7004818" y="913746"/>
            <a:ext cx="147849" cy="267542"/>
          </a:xfrm>
          <a:custGeom>
            <a:avLst/>
            <a:gdLst>
              <a:gd name="connsiteX0" fmla="*/ 351855 w 353251"/>
              <a:gd name="connsiteY0" fmla="*/ 584256 h 639232"/>
              <a:gd name="connsiteX1" fmla="*/ 259163 w 353251"/>
              <a:gd name="connsiteY1" fmla="*/ 38983 h 639232"/>
              <a:gd name="connsiteX2" fmla="*/ 204958 w 353251"/>
              <a:gd name="connsiteY2" fmla="*/ 581 h 639232"/>
              <a:gd name="connsiteX3" fmla="*/ 197706 w 353251"/>
              <a:gd name="connsiteY3" fmla="*/ 2422 h 639232"/>
              <a:gd name="connsiteX4" fmla="*/ 31111 w 353251"/>
              <a:gd name="connsiteY4" fmla="*/ 59103 h 639232"/>
              <a:gd name="connsiteX5" fmla="*/ 1802 w 353251"/>
              <a:gd name="connsiteY5" fmla="*/ 118717 h 639232"/>
              <a:gd name="connsiteX6" fmla="*/ 4806 w 353251"/>
              <a:gd name="connsiteY6" fmla="*/ 125647 h 639232"/>
              <a:gd name="connsiteX7" fmla="*/ 264095 w 353251"/>
              <a:gd name="connsiteY7" fmla="*/ 614162 h 639232"/>
              <a:gd name="connsiteX8" fmla="*/ 305587 w 353251"/>
              <a:gd name="connsiteY8" fmla="*/ 639136 h 639232"/>
              <a:gd name="connsiteX9" fmla="*/ 320697 w 353251"/>
              <a:gd name="connsiteY9" fmla="*/ 636631 h 639232"/>
              <a:gd name="connsiteX10" fmla="*/ 351855 w 353251"/>
              <a:gd name="connsiteY10" fmla="*/ 584256 h 6392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53251" h="639232">
                <a:moveTo>
                  <a:pt x="351855" y="584256"/>
                </a:moveTo>
                <a:lnTo>
                  <a:pt x="259163" y="38983"/>
                </a:lnTo>
                <a:cubicBezTo>
                  <a:pt x="254799" y="13410"/>
                  <a:pt x="230531" y="-3783"/>
                  <a:pt x="204958" y="581"/>
                </a:cubicBezTo>
                <a:cubicBezTo>
                  <a:pt x="202496" y="1001"/>
                  <a:pt x="200071" y="1617"/>
                  <a:pt x="197706" y="2422"/>
                </a:cubicBezTo>
                <a:lnTo>
                  <a:pt x="31111" y="59103"/>
                </a:lnTo>
                <a:cubicBezTo>
                  <a:pt x="6555" y="67471"/>
                  <a:pt x="-6566" y="94162"/>
                  <a:pt x="1802" y="118717"/>
                </a:cubicBezTo>
                <a:cubicBezTo>
                  <a:pt x="2616" y="121104"/>
                  <a:pt x="3620" y="123421"/>
                  <a:pt x="4806" y="125647"/>
                </a:cubicBezTo>
                <a:lnTo>
                  <a:pt x="264095" y="614162"/>
                </a:lnTo>
                <a:cubicBezTo>
                  <a:pt x="272237" y="629524"/>
                  <a:pt x="288200" y="639132"/>
                  <a:pt x="305587" y="639136"/>
                </a:cubicBezTo>
                <a:cubicBezTo>
                  <a:pt x="310724" y="639106"/>
                  <a:pt x="315825" y="638260"/>
                  <a:pt x="320697" y="636631"/>
                </a:cubicBezTo>
                <a:cubicBezTo>
                  <a:pt x="342535" y="629193"/>
                  <a:pt x="355740" y="606997"/>
                  <a:pt x="351855" y="584256"/>
                </a:cubicBezTo>
                <a:close/>
              </a:path>
            </a:pathLst>
          </a:custGeom>
          <a:solidFill>
            <a:schemeClr val="accent6"/>
          </a:solidFill>
          <a:ln w="7828" cap="flat">
            <a:noFill/>
            <a:prstDash val="solid"/>
            <a:miter/>
          </a:ln>
        </p:spPr>
        <p:txBody>
          <a:bodyPr rtlCol="0" anchor="ctr"/>
          <a:lstStyle/>
          <a:p>
            <a:endParaRPr lang="fr-FR"/>
          </a:p>
        </p:txBody>
      </p:sp>
      <p:sp>
        <p:nvSpPr>
          <p:cNvPr id="47" name="Forme libre : forme 46">
            <a:extLst>
              <a:ext uri="{FF2B5EF4-FFF2-40B4-BE49-F238E27FC236}">
                <a16:creationId xmlns:a16="http://schemas.microsoft.com/office/drawing/2014/main" id="{F6CA9D4F-F594-4D6A-AB46-5254FA1755CD}"/>
              </a:ext>
            </a:extLst>
          </p:cNvPr>
          <p:cNvSpPr/>
          <p:nvPr/>
        </p:nvSpPr>
        <p:spPr>
          <a:xfrm rot="18142338" flipH="1">
            <a:off x="4972183" y="1035563"/>
            <a:ext cx="112974" cy="456642"/>
          </a:xfrm>
          <a:custGeom>
            <a:avLst/>
            <a:gdLst>
              <a:gd name="connsiteX0" fmla="*/ 257029 w 269926"/>
              <a:gd name="connsiteY0" fmla="*/ 15170 h 1091042"/>
              <a:gd name="connsiteX1" fmla="*/ 222817 w 269926"/>
              <a:gd name="connsiteY1" fmla="*/ -96 h 1091042"/>
              <a:gd name="connsiteX2" fmla="*/ 46435 w 269926"/>
              <a:gd name="connsiteY2" fmla="*/ -96 h 1091042"/>
              <a:gd name="connsiteX3" fmla="*/ -721 w 269926"/>
              <a:gd name="connsiteY3" fmla="*/ 46693 h 1091042"/>
              <a:gd name="connsiteX4" fmla="*/ -538 w 269926"/>
              <a:gd name="connsiteY4" fmla="*/ 51026 h 1091042"/>
              <a:gd name="connsiteX5" fmla="*/ 87458 w 269926"/>
              <a:gd name="connsiteY5" fmla="*/ 1048254 h 1091042"/>
              <a:gd name="connsiteX6" fmla="*/ 138518 w 269926"/>
              <a:gd name="connsiteY6" fmla="*/ 1090748 h 1091042"/>
              <a:gd name="connsiteX7" fmla="*/ 181012 w 269926"/>
              <a:gd name="connsiteY7" fmla="*/ 1048254 h 1091042"/>
              <a:gd name="connsiteX8" fmla="*/ 269007 w 269926"/>
              <a:gd name="connsiteY8" fmla="*/ 51026 h 1091042"/>
              <a:gd name="connsiteX9" fmla="*/ 257029 w 269926"/>
              <a:gd name="connsiteY9" fmla="*/ 15170 h 1091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9926" h="1091042">
                <a:moveTo>
                  <a:pt x="257029" y="15170"/>
                </a:moveTo>
                <a:cubicBezTo>
                  <a:pt x="248235" y="5557"/>
                  <a:pt x="235845" y="28"/>
                  <a:pt x="222817" y="-96"/>
                </a:cubicBezTo>
                <a:lnTo>
                  <a:pt x="46435" y="-96"/>
                </a:lnTo>
                <a:cubicBezTo>
                  <a:pt x="20493" y="-197"/>
                  <a:pt x="-619" y="20751"/>
                  <a:pt x="-721" y="46693"/>
                </a:cubicBezTo>
                <a:cubicBezTo>
                  <a:pt x="-727" y="48139"/>
                  <a:pt x="-666" y="49585"/>
                  <a:pt x="-538" y="51026"/>
                </a:cubicBezTo>
                <a:lnTo>
                  <a:pt x="87458" y="1048254"/>
                </a:lnTo>
                <a:cubicBezTo>
                  <a:pt x="89824" y="1074088"/>
                  <a:pt x="112684" y="1093113"/>
                  <a:pt x="138518" y="1090748"/>
                </a:cubicBezTo>
                <a:cubicBezTo>
                  <a:pt x="161076" y="1088682"/>
                  <a:pt x="178946" y="1070812"/>
                  <a:pt x="181012" y="1048254"/>
                </a:cubicBezTo>
                <a:lnTo>
                  <a:pt x="269007" y="51026"/>
                </a:lnTo>
                <a:cubicBezTo>
                  <a:pt x="270212" y="37924"/>
                  <a:pt x="265867" y="24917"/>
                  <a:pt x="257029" y="15170"/>
                </a:cubicBezTo>
                <a:close/>
              </a:path>
            </a:pathLst>
          </a:custGeom>
          <a:solidFill>
            <a:schemeClr val="accent6"/>
          </a:solidFill>
          <a:ln w="7828" cap="flat">
            <a:noFill/>
            <a:prstDash val="solid"/>
            <a:miter/>
          </a:ln>
        </p:spPr>
        <p:txBody>
          <a:bodyPr rtlCol="0" anchor="ctr"/>
          <a:lstStyle/>
          <a:p>
            <a:endParaRPr lang="fr-FR"/>
          </a:p>
        </p:txBody>
      </p:sp>
      <p:sp>
        <p:nvSpPr>
          <p:cNvPr id="48" name="Forme libre : forme 47">
            <a:extLst>
              <a:ext uri="{FF2B5EF4-FFF2-40B4-BE49-F238E27FC236}">
                <a16:creationId xmlns:a16="http://schemas.microsoft.com/office/drawing/2014/main" id="{8F3C4D54-E14B-4923-A12E-CD048ABA64F7}"/>
              </a:ext>
            </a:extLst>
          </p:cNvPr>
          <p:cNvSpPr/>
          <p:nvPr/>
        </p:nvSpPr>
        <p:spPr>
          <a:xfrm rot="18142338" flipH="1">
            <a:off x="4886984" y="1446075"/>
            <a:ext cx="154414" cy="315272"/>
          </a:xfrm>
          <a:custGeom>
            <a:avLst/>
            <a:gdLst>
              <a:gd name="connsiteX0" fmla="*/ 363995 w 368938"/>
              <a:gd name="connsiteY0" fmla="*/ 77865 h 753270"/>
              <a:gd name="connsiteX1" fmla="*/ 334794 w 368938"/>
              <a:gd name="connsiteY1" fmla="*/ 52343 h 753270"/>
              <a:gd name="connsiteX2" fmla="*/ 166241 w 368938"/>
              <a:gd name="connsiteY2" fmla="*/ 1926 h 753270"/>
              <a:gd name="connsiteX3" fmla="*/ 107685 w 368938"/>
              <a:gd name="connsiteY3" fmla="*/ 33296 h 753270"/>
              <a:gd name="connsiteX4" fmla="*/ 106273 w 368938"/>
              <a:gd name="connsiteY4" fmla="*/ 39426 h 753270"/>
              <a:gd name="connsiteX5" fmla="*/ -121 w 368938"/>
              <a:gd name="connsiteY5" fmla="*/ 698686 h 753270"/>
              <a:gd name="connsiteX6" fmla="*/ 32760 w 368938"/>
              <a:gd name="connsiteY6" fmla="*/ 751139 h 753270"/>
              <a:gd name="connsiteX7" fmla="*/ 46303 w 368938"/>
              <a:gd name="connsiteY7" fmla="*/ 753174 h 753270"/>
              <a:gd name="connsiteX8" fmla="*/ 89127 w 368938"/>
              <a:gd name="connsiteY8" fmla="*/ 725539 h 753270"/>
              <a:gd name="connsiteX9" fmla="*/ 364074 w 368938"/>
              <a:gd name="connsiteY9" fmla="*/ 116617 h 753270"/>
              <a:gd name="connsiteX10" fmla="*/ 363995 w 368938"/>
              <a:gd name="connsiteY10" fmla="*/ 77865 h 753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68938" h="753270">
                <a:moveTo>
                  <a:pt x="363995" y="77865"/>
                </a:moveTo>
                <a:cubicBezTo>
                  <a:pt x="358391" y="65549"/>
                  <a:pt x="347749" y="56247"/>
                  <a:pt x="334794" y="52343"/>
                </a:cubicBezTo>
                <a:lnTo>
                  <a:pt x="166241" y="1926"/>
                </a:lnTo>
                <a:cubicBezTo>
                  <a:pt x="141408" y="-5581"/>
                  <a:pt x="115192" y="8464"/>
                  <a:pt x="107685" y="33296"/>
                </a:cubicBezTo>
                <a:cubicBezTo>
                  <a:pt x="107078" y="35306"/>
                  <a:pt x="106606" y="37353"/>
                  <a:pt x="106273" y="39426"/>
                </a:cubicBezTo>
                <a:lnTo>
                  <a:pt x="-121" y="698686"/>
                </a:lnTo>
                <a:cubicBezTo>
                  <a:pt x="-3862" y="721941"/>
                  <a:pt x="10199" y="744372"/>
                  <a:pt x="32760" y="751139"/>
                </a:cubicBezTo>
                <a:cubicBezTo>
                  <a:pt x="37145" y="752497"/>
                  <a:pt x="41712" y="753183"/>
                  <a:pt x="46303" y="753174"/>
                </a:cubicBezTo>
                <a:cubicBezTo>
                  <a:pt x="64769" y="753180"/>
                  <a:pt x="81525" y="742367"/>
                  <a:pt x="89127" y="725539"/>
                </a:cubicBezTo>
                <a:lnTo>
                  <a:pt x="364074" y="116617"/>
                </a:lnTo>
                <a:cubicBezTo>
                  <a:pt x="369625" y="104290"/>
                  <a:pt x="369598" y="90169"/>
                  <a:pt x="363995" y="77865"/>
                </a:cubicBezTo>
                <a:close/>
              </a:path>
            </a:pathLst>
          </a:custGeom>
          <a:solidFill>
            <a:schemeClr val="accent6"/>
          </a:solidFill>
          <a:ln w="7828" cap="flat">
            <a:noFill/>
            <a:prstDash val="solid"/>
            <a:miter/>
          </a:ln>
        </p:spPr>
        <p:txBody>
          <a:bodyPr rtlCol="0" anchor="ctr"/>
          <a:lstStyle/>
          <a:p>
            <a:endParaRPr lang="fr-FR"/>
          </a:p>
        </p:txBody>
      </p:sp>
      <p:sp>
        <p:nvSpPr>
          <p:cNvPr id="49" name="Forme libre : forme 48">
            <a:extLst>
              <a:ext uri="{FF2B5EF4-FFF2-40B4-BE49-F238E27FC236}">
                <a16:creationId xmlns:a16="http://schemas.microsoft.com/office/drawing/2014/main" id="{6A2D31C0-346E-4FEE-9A58-14C59681C887}"/>
              </a:ext>
            </a:extLst>
          </p:cNvPr>
          <p:cNvSpPr/>
          <p:nvPr/>
        </p:nvSpPr>
        <p:spPr>
          <a:xfrm rot="18142338" flipH="1">
            <a:off x="5269488" y="916620"/>
            <a:ext cx="147849" cy="267542"/>
          </a:xfrm>
          <a:custGeom>
            <a:avLst/>
            <a:gdLst>
              <a:gd name="connsiteX0" fmla="*/ 351855 w 353251"/>
              <a:gd name="connsiteY0" fmla="*/ 584256 h 639232"/>
              <a:gd name="connsiteX1" fmla="*/ 259163 w 353251"/>
              <a:gd name="connsiteY1" fmla="*/ 38983 h 639232"/>
              <a:gd name="connsiteX2" fmla="*/ 204958 w 353251"/>
              <a:gd name="connsiteY2" fmla="*/ 581 h 639232"/>
              <a:gd name="connsiteX3" fmla="*/ 197706 w 353251"/>
              <a:gd name="connsiteY3" fmla="*/ 2422 h 639232"/>
              <a:gd name="connsiteX4" fmla="*/ 31111 w 353251"/>
              <a:gd name="connsiteY4" fmla="*/ 59103 h 639232"/>
              <a:gd name="connsiteX5" fmla="*/ 1802 w 353251"/>
              <a:gd name="connsiteY5" fmla="*/ 118717 h 639232"/>
              <a:gd name="connsiteX6" fmla="*/ 4806 w 353251"/>
              <a:gd name="connsiteY6" fmla="*/ 125647 h 639232"/>
              <a:gd name="connsiteX7" fmla="*/ 264095 w 353251"/>
              <a:gd name="connsiteY7" fmla="*/ 614162 h 639232"/>
              <a:gd name="connsiteX8" fmla="*/ 305587 w 353251"/>
              <a:gd name="connsiteY8" fmla="*/ 639136 h 639232"/>
              <a:gd name="connsiteX9" fmla="*/ 320697 w 353251"/>
              <a:gd name="connsiteY9" fmla="*/ 636631 h 639232"/>
              <a:gd name="connsiteX10" fmla="*/ 351855 w 353251"/>
              <a:gd name="connsiteY10" fmla="*/ 584256 h 6392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53251" h="639232">
                <a:moveTo>
                  <a:pt x="351855" y="584256"/>
                </a:moveTo>
                <a:lnTo>
                  <a:pt x="259163" y="38983"/>
                </a:lnTo>
                <a:cubicBezTo>
                  <a:pt x="254799" y="13410"/>
                  <a:pt x="230531" y="-3783"/>
                  <a:pt x="204958" y="581"/>
                </a:cubicBezTo>
                <a:cubicBezTo>
                  <a:pt x="202496" y="1001"/>
                  <a:pt x="200071" y="1617"/>
                  <a:pt x="197706" y="2422"/>
                </a:cubicBezTo>
                <a:lnTo>
                  <a:pt x="31111" y="59103"/>
                </a:lnTo>
                <a:cubicBezTo>
                  <a:pt x="6555" y="67471"/>
                  <a:pt x="-6566" y="94162"/>
                  <a:pt x="1802" y="118717"/>
                </a:cubicBezTo>
                <a:cubicBezTo>
                  <a:pt x="2616" y="121104"/>
                  <a:pt x="3620" y="123421"/>
                  <a:pt x="4806" y="125647"/>
                </a:cubicBezTo>
                <a:lnTo>
                  <a:pt x="264095" y="614162"/>
                </a:lnTo>
                <a:cubicBezTo>
                  <a:pt x="272237" y="629524"/>
                  <a:pt x="288200" y="639132"/>
                  <a:pt x="305587" y="639136"/>
                </a:cubicBezTo>
                <a:cubicBezTo>
                  <a:pt x="310724" y="639106"/>
                  <a:pt x="315825" y="638260"/>
                  <a:pt x="320697" y="636631"/>
                </a:cubicBezTo>
                <a:cubicBezTo>
                  <a:pt x="342535" y="629193"/>
                  <a:pt x="355740" y="606997"/>
                  <a:pt x="351855" y="584256"/>
                </a:cubicBezTo>
                <a:close/>
              </a:path>
            </a:pathLst>
          </a:custGeom>
          <a:solidFill>
            <a:schemeClr val="accent6"/>
          </a:solidFill>
          <a:ln w="7828" cap="flat">
            <a:noFill/>
            <a:prstDash val="solid"/>
            <a:miter/>
          </a:ln>
        </p:spPr>
        <p:txBody>
          <a:bodyPr rtlCol="0" anchor="ctr"/>
          <a:lstStyle/>
          <a:p>
            <a:endParaRPr lang="fr-FR"/>
          </a:p>
        </p:txBody>
      </p:sp>
      <p:grpSp>
        <p:nvGrpSpPr>
          <p:cNvPr id="41" name="Groupe 40">
            <a:extLst>
              <a:ext uri="{FF2B5EF4-FFF2-40B4-BE49-F238E27FC236}">
                <a16:creationId xmlns:a16="http://schemas.microsoft.com/office/drawing/2014/main" id="{AFFF4A18-5C64-4CF7-8D07-16BD48CCA3B2}"/>
              </a:ext>
            </a:extLst>
          </p:cNvPr>
          <p:cNvGrpSpPr/>
          <p:nvPr/>
        </p:nvGrpSpPr>
        <p:grpSpPr>
          <a:xfrm>
            <a:off x="147918" y="141194"/>
            <a:ext cx="11769820" cy="6554086"/>
            <a:chOff x="147918" y="141194"/>
            <a:chExt cx="11769820" cy="6554086"/>
          </a:xfrm>
        </p:grpSpPr>
        <p:pic>
          <p:nvPicPr>
            <p:cNvPr id="42" name="Image 41">
              <a:extLst>
                <a:ext uri="{FF2B5EF4-FFF2-40B4-BE49-F238E27FC236}">
                  <a16:creationId xmlns:a16="http://schemas.microsoft.com/office/drawing/2014/main" id="{FC3D4AF4-B6BF-4103-8C62-C89D04BBB54B}"/>
                </a:ext>
              </a:extLst>
            </p:cNvPr>
            <p:cNvPicPr>
              <a:picLocks noChangeAspect="1"/>
            </p:cNvPicPr>
            <p:nvPr/>
          </p:nvPicPr>
          <p:blipFill rotWithShape="1">
            <a:blip r:embed="rId3" cstate="hqprint">
              <a:extLst>
                <a:ext uri="{28A0092B-C50C-407E-A947-70E740481C1C}">
                  <a14:useLocalDpi xmlns:a14="http://schemas.microsoft.com/office/drawing/2010/main" val="0"/>
                </a:ext>
              </a:extLst>
            </a:blip>
            <a:srcRect l="1510" t="6215" r="2029" b="5015"/>
            <a:stretch/>
          </p:blipFill>
          <p:spPr>
            <a:xfrm>
              <a:off x="147918" y="141194"/>
              <a:ext cx="1095935" cy="1008530"/>
            </a:xfrm>
            <a:prstGeom prst="ellipse">
              <a:avLst/>
            </a:prstGeom>
          </p:spPr>
        </p:pic>
        <p:sp>
          <p:nvSpPr>
            <p:cNvPr id="43" name="Forme libre : forme 42">
              <a:extLst>
                <a:ext uri="{FF2B5EF4-FFF2-40B4-BE49-F238E27FC236}">
                  <a16:creationId xmlns:a16="http://schemas.microsoft.com/office/drawing/2014/main" id="{CEA4FD8C-3C3A-4090-A565-F6C93DF06D17}"/>
                </a:ext>
              </a:extLst>
            </p:cNvPr>
            <p:cNvSpPr/>
            <p:nvPr/>
          </p:nvSpPr>
          <p:spPr>
            <a:xfrm>
              <a:off x="10330851" y="6198391"/>
              <a:ext cx="1087243" cy="234000"/>
            </a:xfrm>
            <a:custGeom>
              <a:avLst/>
              <a:gdLst>
                <a:gd name="connsiteX0" fmla="*/ 19635 w 1087243"/>
                <a:gd name="connsiteY0" fmla="*/ 0 h 246390"/>
                <a:gd name="connsiteX1" fmla="*/ 945457 w 1087243"/>
                <a:gd name="connsiteY1" fmla="*/ 0 h 246390"/>
                <a:gd name="connsiteX2" fmla="*/ 965092 w 1087243"/>
                <a:gd name="connsiteY2" fmla="*/ 19635 h 246390"/>
                <a:gd name="connsiteX3" fmla="*/ 965092 w 1087243"/>
                <a:gd name="connsiteY3" fmla="*/ 78700 h 246390"/>
                <a:gd name="connsiteX4" fmla="*/ 1087243 w 1087243"/>
                <a:gd name="connsiteY4" fmla="*/ 80962 h 246390"/>
                <a:gd name="connsiteX5" fmla="*/ 965092 w 1087243"/>
                <a:gd name="connsiteY5" fmla="*/ 154253 h 246390"/>
                <a:gd name="connsiteX6" fmla="*/ 965092 w 1087243"/>
                <a:gd name="connsiteY6" fmla="*/ 226755 h 246390"/>
                <a:gd name="connsiteX7" fmla="*/ 945457 w 1087243"/>
                <a:gd name="connsiteY7" fmla="*/ 246390 h 246390"/>
                <a:gd name="connsiteX8" fmla="*/ 19635 w 1087243"/>
                <a:gd name="connsiteY8" fmla="*/ 246390 h 246390"/>
                <a:gd name="connsiteX9" fmla="*/ 0 w 1087243"/>
                <a:gd name="connsiteY9" fmla="*/ 226755 h 246390"/>
                <a:gd name="connsiteX10" fmla="*/ 0 w 1087243"/>
                <a:gd name="connsiteY10" fmla="*/ 19635 h 246390"/>
                <a:gd name="connsiteX11" fmla="*/ 19635 w 1087243"/>
                <a:gd name="connsiteY11" fmla="*/ 0 h 246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87243" h="246390">
                  <a:moveTo>
                    <a:pt x="19635" y="0"/>
                  </a:moveTo>
                  <a:lnTo>
                    <a:pt x="945457" y="0"/>
                  </a:lnTo>
                  <a:cubicBezTo>
                    <a:pt x="956301" y="0"/>
                    <a:pt x="965092" y="8791"/>
                    <a:pt x="965092" y="19635"/>
                  </a:cubicBezTo>
                  <a:lnTo>
                    <a:pt x="965092" y="78700"/>
                  </a:lnTo>
                  <a:lnTo>
                    <a:pt x="1087243" y="80962"/>
                  </a:lnTo>
                  <a:lnTo>
                    <a:pt x="965092" y="154253"/>
                  </a:lnTo>
                  <a:lnTo>
                    <a:pt x="965092" y="226755"/>
                  </a:lnTo>
                  <a:cubicBezTo>
                    <a:pt x="965092" y="237599"/>
                    <a:pt x="956301" y="246390"/>
                    <a:pt x="945457" y="246390"/>
                  </a:cubicBezTo>
                  <a:lnTo>
                    <a:pt x="19635" y="246390"/>
                  </a:lnTo>
                  <a:cubicBezTo>
                    <a:pt x="8791" y="246390"/>
                    <a:pt x="0" y="237599"/>
                    <a:pt x="0" y="226755"/>
                  </a:cubicBezTo>
                  <a:lnTo>
                    <a:pt x="0" y="19635"/>
                  </a:lnTo>
                  <a:cubicBezTo>
                    <a:pt x="0" y="8791"/>
                    <a:pt x="8791" y="0"/>
                    <a:pt x="19635"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fr-FR"/>
            </a:p>
          </p:txBody>
        </p:sp>
        <p:pic>
          <p:nvPicPr>
            <p:cNvPr id="50" name="Image 49" descr="Une image contenant texte&#10;&#10;Description générée automatiquement">
              <a:extLst>
                <a:ext uri="{FF2B5EF4-FFF2-40B4-BE49-F238E27FC236}">
                  <a16:creationId xmlns:a16="http://schemas.microsoft.com/office/drawing/2014/main" id="{ED68A970-99BC-4A98-A541-20B81F4017DF}"/>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10328470" y="6028912"/>
              <a:ext cx="1589268" cy="666368"/>
            </a:xfrm>
            <a:prstGeom prst="rect">
              <a:avLst/>
            </a:prstGeom>
          </p:spPr>
        </p:pic>
      </p:grpSp>
      <p:sp>
        <p:nvSpPr>
          <p:cNvPr id="51" name="Espace réservé du pied de page 2">
            <a:extLst>
              <a:ext uri="{FF2B5EF4-FFF2-40B4-BE49-F238E27FC236}">
                <a16:creationId xmlns:a16="http://schemas.microsoft.com/office/drawing/2014/main" id="{062A084E-94B5-45E1-B77D-3C52A6C88787}"/>
              </a:ext>
            </a:extLst>
          </p:cNvPr>
          <p:cNvSpPr txBox="1">
            <a:spLocks/>
          </p:cNvSpPr>
          <p:nvPr/>
        </p:nvSpPr>
        <p:spPr>
          <a:xfrm>
            <a:off x="141942" y="6398185"/>
            <a:ext cx="4114800" cy="365125"/>
          </a:xfrm>
          <a:prstGeom prst="rect">
            <a:avLst/>
          </a:prstGeom>
        </p:spPr>
        <p:txBody>
          <a:bodyPr vert="horz" lIns="91440" tIns="45720" rIns="91440" bIns="45720" rtlCol="0" anchor="ctr"/>
          <a:lstStyle>
            <a:defPPr>
              <a:defRPr lang="fr-FR"/>
            </a:defPPr>
            <a:lvl1pPr marL="0" algn="l" defTabSz="914400" rtl="0" eaLnBrk="1" latinLnBrk="0" hangingPunct="1">
              <a:defRPr sz="8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fr-FR" b="1" dirty="0">
                <a:solidFill>
                  <a:schemeClr val="accent1"/>
                </a:solidFill>
                <a:latin typeface="+mj-lt"/>
              </a:rPr>
              <a:t>Niveau 3 (6</a:t>
            </a:r>
            <a:r>
              <a:rPr lang="fr-FR" b="1" baseline="30000" dirty="0">
                <a:solidFill>
                  <a:schemeClr val="accent1"/>
                </a:solidFill>
                <a:latin typeface="+mj-lt"/>
              </a:rPr>
              <a:t>e</a:t>
            </a:r>
            <a:r>
              <a:rPr lang="fr-FR" b="1" dirty="0">
                <a:solidFill>
                  <a:schemeClr val="accent1"/>
                </a:solidFill>
                <a:latin typeface="+mj-lt"/>
              </a:rPr>
              <a:t> – 5</a:t>
            </a:r>
            <a:r>
              <a:rPr lang="fr-FR" b="1" baseline="30000" dirty="0">
                <a:solidFill>
                  <a:schemeClr val="accent1"/>
                </a:solidFill>
                <a:latin typeface="+mj-lt"/>
              </a:rPr>
              <a:t>e</a:t>
            </a:r>
            <a:r>
              <a:rPr lang="fr-FR" b="1" dirty="0">
                <a:solidFill>
                  <a:schemeClr val="accent1"/>
                </a:solidFill>
                <a:latin typeface="+mj-lt"/>
              </a:rPr>
              <a:t>)</a:t>
            </a:r>
          </a:p>
        </p:txBody>
      </p:sp>
    </p:spTree>
    <p:custDataLst>
      <p:tags r:id="rId1"/>
    </p:custDataLst>
    <p:extLst>
      <p:ext uri="{BB962C8B-B14F-4D97-AF65-F5344CB8AC3E}">
        <p14:creationId xmlns:p14="http://schemas.microsoft.com/office/powerpoint/2010/main" val="154231509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par>
                                <p:cTn id="8" presetID="42" presetClass="path" presetSubtype="0" decel="100000" fill="hold" grpId="1" nodeType="withEffect">
                                  <p:stCondLst>
                                    <p:cond delay="0"/>
                                  </p:stCondLst>
                                  <p:childTnLst>
                                    <p:animMotion origin="layout" path="M -1.04167E-6 2.59259E-6 L -1.04167E-6 0.06065 " pathEditMode="relative" rAng="0" ptsTypes="AA">
                                      <p:cBhvr>
                                        <p:cTn id="9" dur="1250" spd="-100000" fill="hold"/>
                                        <p:tgtEl>
                                          <p:spTgt spid="2"/>
                                        </p:tgtEl>
                                        <p:attrNameLst>
                                          <p:attrName>ppt_x</p:attrName>
                                          <p:attrName>ppt_y</p:attrName>
                                        </p:attrNameLst>
                                      </p:cBhvr>
                                      <p:rCtr x="0" y="3032"/>
                                    </p:animMotion>
                                  </p:childTnLst>
                                </p:cTn>
                              </p:par>
                            </p:childTnLst>
                          </p:cTn>
                        </p:par>
                        <p:par>
                          <p:cTn id="10" fill="hold">
                            <p:stCondLst>
                              <p:cond delay="1250"/>
                            </p:stCondLst>
                            <p:childTnLst>
                              <p:par>
                                <p:cTn id="11" presetID="10" presetClass="entr" presetSubtype="0" fill="hold" grpId="0" nodeType="afterEffect">
                                  <p:stCondLst>
                                    <p:cond delay="0"/>
                                  </p:stCondLst>
                                  <p:childTnLst>
                                    <p:set>
                                      <p:cBhvr>
                                        <p:cTn id="12" dur="1" fill="hold">
                                          <p:stCondLst>
                                            <p:cond delay="0"/>
                                          </p:stCondLst>
                                        </p:cTn>
                                        <p:tgtEl>
                                          <p:spTgt spid="3"/>
                                        </p:tgtEl>
                                        <p:attrNameLst>
                                          <p:attrName>style.visibility</p:attrName>
                                        </p:attrNameLst>
                                      </p:cBhvr>
                                      <p:to>
                                        <p:strVal val="visible"/>
                                      </p:to>
                                    </p:set>
                                    <p:animEffect transition="in" filter="fade">
                                      <p:cBhvr>
                                        <p:cTn id="13" dur="500"/>
                                        <p:tgtEl>
                                          <p:spTgt spid="3"/>
                                        </p:tgtEl>
                                      </p:cBhvr>
                                    </p:animEffect>
                                  </p:childTnLst>
                                </p:cTn>
                              </p:par>
                            </p:childTnLst>
                          </p:cTn>
                        </p:par>
                        <p:par>
                          <p:cTn id="14" fill="hold">
                            <p:stCondLst>
                              <p:cond delay="1750"/>
                            </p:stCondLst>
                            <p:childTnLst>
                              <p:par>
                                <p:cTn id="15" presetID="64" presetClass="path" presetSubtype="0" accel="50000" decel="50000" fill="hold" nodeType="afterEffect">
                                  <p:stCondLst>
                                    <p:cond delay="0"/>
                                  </p:stCondLst>
                                  <p:childTnLst>
                                    <p:animMotion origin="layout" path="M -1.875E-6 -3.7037E-6 L -0.00013 -0.05509 " pathEditMode="relative" rAng="0" ptsTypes="AA">
                                      <p:cBhvr>
                                        <p:cTn id="16" dur="1000" fill="hold"/>
                                        <p:tgtEl>
                                          <p:spTgt spid="27"/>
                                        </p:tgtEl>
                                        <p:attrNameLst>
                                          <p:attrName>ppt_x</p:attrName>
                                          <p:attrName>ppt_y</p:attrName>
                                        </p:attrNameLst>
                                      </p:cBhvr>
                                      <p:rCtr x="-13" y="-2755"/>
                                    </p:animMotion>
                                  </p:childTnLst>
                                </p:cTn>
                              </p:par>
                              <p:par>
                                <p:cTn id="17" presetID="6" presetClass="emph" presetSubtype="0" accel="48000" decel="48000" fill="hold" grpId="0" nodeType="withEffect">
                                  <p:stCondLst>
                                    <p:cond delay="0"/>
                                  </p:stCondLst>
                                  <p:childTnLst>
                                    <p:animScale>
                                      <p:cBhvr>
                                        <p:cTn id="18" dur="1000" fill="hold"/>
                                        <p:tgtEl>
                                          <p:spTgt spid="26"/>
                                        </p:tgtEl>
                                      </p:cBhvr>
                                      <p:by x="50000" y="50000"/>
                                    </p:animScale>
                                  </p:childTnLst>
                                </p:cTn>
                              </p:par>
                            </p:childTnLst>
                          </p:cTn>
                        </p:par>
                        <p:par>
                          <p:cTn id="19" fill="hold">
                            <p:stCondLst>
                              <p:cond delay="2750"/>
                            </p:stCondLst>
                            <p:childTnLst>
                              <p:par>
                                <p:cTn id="20" presetID="10" presetClass="entr" presetSubtype="0" fill="hold" grpId="1" nodeType="afterEffect">
                                  <p:stCondLst>
                                    <p:cond delay="0"/>
                                  </p:stCondLst>
                                  <p:childTnLst>
                                    <p:set>
                                      <p:cBhvr>
                                        <p:cTn id="21" dur="1" fill="hold">
                                          <p:stCondLst>
                                            <p:cond delay="0"/>
                                          </p:stCondLst>
                                        </p:cTn>
                                        <p:tgtEl>
                                          <p:spTgt spid="25"/>
                                        </p:tgtEl>
                                        <p:attrNameLst>
                                          <p:attrName>style.visibility</p:attrName>
                                        </p:attrNameLst>
                                      </p:cBhvr>
                                      <p:to>
                                        <p:strVal val="visible"/>
                                      </p:to>
                                    </p:set>
                                    <p:animEffect transition="in" filter="fade">
                                      <p:cBhvr>
                                        <p:cTn id="22" dur="200"/>
                                        <p:tgtEl>
                                          <p:spTgt spid="25"/>
                                        </p:tgtEl>
                                      </p:cBhvr>
                                    </p:animEffect>
                                  </p:childTnLst>
                                </p:cTn>
                              </p:par>
                              <p:par>
                                <p:cTn id="23" presetID="42" presetClass="path" presetSubtype="0" accel="50000" decel="50000" fill="hold" grpId="0" nodeType="withEffect">
                                  <p:stCondLst>
                                    <p:cond delay="0"/>
                                  </p:stCondLst>
                                  <p:childTnLst>
                                    <p:animMotion origin="layout" path="M 3.125E-6 -2.22222E-6 L 0.19336 -2.22222E-6 " pathEditMode="relative" rAng="0" ptsTypes="AA">
                                      <p:cBhvr>
                                        <p:cTn id="24" dur="1200" fill="hold"/>
                                        <p:tgtEl>
                                          <p:spTgt spid="25"/>
                                        </p:tgtEl>
                                        <p:attrNameLst>
                                          <p:attrName>ppt_x</p:attrName>
                                          <p:attrName>ppt_y</p:attrName>
                                        </p:attrNameLst>
                                      </p:cBhvr>
                                      <p:rCtr x="9661" y="0"/>
                                    </p:animMotion>
                                  </p:childTnLst>
                                </p:cTn>
                              </p:par>
                              <p:par>
                                <p:cTn id="25" presetID="35" presetClass="path" presetSubtype="0" accel="50000" decel="50000" fill="hold" grpId="2" nodeType="withEffect">
                                  <p:stCondLst>
                                    <p:cond delay="1350"/>
                                  </p:stCondLst>
                                  <p:childTnLst>
                                    <p:animMotion origin="layout" path="M 0.19336 -2.22222E-6 L 3.125E-6 -2.22222E-6 " pathEditMode="relative" rAng="0" ptsTypes="AA">
                                      <p:cBhvr>
                                        <p:cTn id="26" dur="1300" fill="hold"/>
                                        <p:tgtEl>
                                          <p:spTgt spid="25"/>
                                        </p:tgtEl>
                                        <p:attrNameLst>
                                          <p:attrName>ppt_x</p:attrName>
                                          <p:attrName>ppt_y</p:attrName>
                                        </p:attrNameLst>
                                      </p:cBhvr>
                                      <p:rCtr x="-9674" y="0"/>
                                    </p:animMotion>
                                  </p:childTnLst>
                                </p:cTn>
                              </p:par>
                              <p:par>
                                <p:cTn id="27" presetID="10" presetClass="exit" presetSubtype="0" fill="hold" grpId="3" nodeType="withEffect">
                                  <p:stCondLst>
                                    <p:cond delay="2250"/>
                                  </p:stCondLst>
                                  <p:childTnLst>
                                    <p:animEffect transition="out" filter="fade">
                                      <p:cBhvr>
                                        <p:cTn id="28" dur="100"/>
                                        <p:tgtEl>
                                          <p:spTgt spid="25"/>
                                        </p:tgtEl>
                                      </p:cBhvr>
                                    </p:animEffect>
                                    <p:set>
                                      <p:cBhvr>
                                        <p:cTn id="29" dur="1" fill="hold">
                                          <p:stCondLst>
                                            <p:cond delay="99"/>
                                          </p:stCondLst>
                                        </p:cTn>
                                        <p:tgtEl>
                                          <p:spTgt spid="25"/>
                                        </p:tgtEl>
                                        <p:attrNameLst>
                                          <p:attrName>style.visibility</p:attrName>
                                        </p:attrNameLst>
                                      </p:cBhvr>
                                      <p:to>
                                        <p:strVal val="hidden"/>
                                      </p:to>
                                    </p:set>
                                  </p:childTnLst>
                                </p:cTn>
                              </p:par>
                              <p:par>
                                <p:cTn id="30" presetID="10" presetClass="entr" presetSubtype="0" fill="hold" grpId="0" nodeType="withEffect">
                                  <p:stCondLst>
                                    <p:cond delay="0"/>
                                  </p:stCondLst>
                                  <p:childTnLst>
                                    <p:set>
                                      <p:cBhvr>
                                        <p:cTn id="31" dur="1" fill="hold">
                                          <p:stCondLst>
                                            <p:cond delay="0"/>
                                          </p:stCondLst>
                                        </p:cTn>
                                        <p:tgtEl>
                                          <p:spTgt spid="39"/>
                                        </p:tgtEl>
                                        <p:attrNameLst>
                                          <p:attrName>style.visibility</p:attrName>
                                        </p:attrNameLst>
                                      </p:cBhvr>
                                      <p:to>
                                        <p:strVal val="visible"/>
                                      </p:to>
                                    </p:set>
                                    <p:animEffect transition="in" filter="fade">
                                      <p:cBhvr>
                                        <p:cTn id="32" dur="200"/>
                                        <p:tgtEl>
                                          <p:spTgt spid="39"/>
                                        </p:tgtEl>
                                      </p:cBhvr>
                                    </p:animEffect>
                                  </p:childTnLst>
                                </p:cTn>
                              </p:par>
                              <p:par>
                                <p:cTn id="33" presetID="42" presetClass="path" presetSubtype="0" accel="50000" decel="50000" fill="hold" grpId="1" nodeType="withEffect">
                                  <p:stCondLst>
                                    <p:cond delay="0"/>
                                  </p:stCondLst>
                                  <p:childTnLst>
                                    <p:animMotion origin="layout" path="M -2.5E-6 4.07407E-6 L 0.19336 4.07407E-6 " pathEditMode="relative" rAng="0" ptsTypes="AA">
                                      <p:cBhvr>
                                        <p:cTn id="34" dur="1200" fill="hold"/>
                                        <p:tgtEl>
                                          <p:spTgt spid="39"/>
                                        </p:tgtEl>
                                        <p:attrNameLst>
                                          <p:attrName>ppt_x</p:attrName>
                                          <p:attrName>ppt_y</p:attrName>
                                        </p:attrNameLst>
                                      </p:cBhvr>
                                      <p:rCtr x="9661" y="0"/>
                                    </p:animMotion>
                                  </p:childTnLst>
                                </p:cTn>
                              </p:par>
                              <p:par>
                                <p:cTn id="35" presetID="35" presetClass="path" presetSubtype="0" accel="50000" decel="50000" fill="hold" grpId="2" nodeType="withEffect">
                                  <p:stCondLst>
                                    <p:cond delay="1350"/>
                                  </p:stCondLst>
                                  <p:childTnLst>
                                    <p:animMotion origin="layout" path="M 0.19336 4.07407E-6 L -2.5E-6 4.07407E-6 " pathEditMode="relative" rAng="0" ptsTypes="AA">
                                      <p:cBhvr>
                                        <p:cTn id="36" dur="1300" fill="hold"/>
                                        <p:tgtEl>
                                          <p:spTgt spid="39"/>
                                        </p:tgtEl>
                                        <p:attrNameLst>
                                          <p:attrName>ppt_x</p:attrName>
                                          <p:attrName>ppt_y</p:attrName>
                                        </p:attrNameLst>
                                      </p:cBhvr>
                                      <p:rCtr x="-9674" y="0"/>
                                    </p:animMotion>
                                  </p:childTnLst>
                                </p:cTn>
                              </p:par>
                              <p:par>
                                <p:cTn id="37" presetID="10" presetClass="exit" presetSubtype="0" fill="hold" grpId="3" nodeType="withEffect">
                                  <p:stCondLst>
                                    <p:cond delay="2250"/>
                                  </p:stCondLst>
                                  <p:childTnLst>
                                    <p:animEffect transition="out" filter="fade">
                                      <p:cBhvr>
                                        <p:cTn id="38" dur="100"/>
                                        <p:tgtEl>
                                          <p:spTgt spid="39"/>
                                        </p:tgtEl>
                                      </p:cBhvr>
                                    </p:animEffect>
                                    <p:set>
                                      <p:cBhvr>
                                        <p:cTn id="39" dur="1" fill="hold">
                                          <p:stCondLst>
                                            <p:cond delay="99"/>
                                          </p:stCondLst>
                                        </p:cTn>
                                        <p:tgtEl>
                                          <p:spTgt spid="39"/>
                                        </p:tgtEl>
                                        <p:attrNameLst>
                                          <p:attrName>style.visibility</p:attrName>
                                        </p:attrNameLst>
                                      </p:cBhvr>
                                      <p:to>
                                        <p:strVal val="hidden"/>
                                      </p:to>
                                    </p:set>
                                  </p:childTnLst>
                                </p:cTn>
                              </p:par>
                              <p:par>
                                <p:cTn id="40" presetID="10" presetClass="entr" presetSubtype="0" fill="hold" grpId="0" nodeType="withEffect">
                                  <p:stCondLst>
                                    <p:cond delay="0"/>
                                  </p:stCondLst>
                                  <p:childTnLst>
                                    <p:set>
                                      <p:cBhvr>
                                        <p:cTn id="41" dur="1" fill="hold">
                                          <p:stCondLst>
                                            <p:cond delay="0"/>
                                          </p:stCondLst>
                                        </p:cTn>
                                        <p:tgtEl>
                                          <p:spTgt spid="24"/>
                                        </p:tgtEl>
                                        <p:attrNameLst>
                                          <p:attrName>style.visibility</p:attrName>
                                        </p:attrNameLst>
                                      </p:cBhvr>
                                      <p:to>
                                        <p:strVal val="visible"/>
                                      </p:to>
                                    </p:set>
                                    <p:animEffect transition="in" filter="fade">
                                      <p:cBhvr>
                                        <p:cTn id="42" dur="200"/>
                                        <p:tgtEl>
                                          <p:spTgt spid="24"/>
                                        </p:tgtEl>
                                      </p:cBhvr>
                                    </p:animEffect>
                                  </p:childTnLst>
                                </p:cTn>
                              </p:par>
                              <p:par>
                                <p:cTn id="43" presetID="42" presetClass="path" presetSubtype="0" accel="50000" decel="50000" fill="hold" grpId="1" nodeType="withEffect">
                                  <p:stCondLst>
                                    <p:cond delay="0"/>
                                  </p:stCondLst>
                                  <p:childTnLst>
                                    <p:animMotion origin="layout" path="M -1.45833E-6 -4.44444E-6 L -0.07721 0.00093 " pathEditMode="relative" rAng="0" ptsTypes="AA">
                                      <p:cBhvr>
                                        <p:cTn id="44" dur="1200" fill="hold"/>
                                        <p:tgtEl>
                                          <p:spTgt spid="24"/>
                                        </p:tgtEl>
                                        <p:attrNameLst>
                                          <p:attrName>ppt_x</p:attrName>
                                          <p:attrName>ppt_y</p:attrName>
                                        </p:attrNameLst>
                                      </p:cBhvr>
                                      <p:rCtr x="-3867" y="46"/>
                                    </p:animMotion>
                                  </p:childTnLst>
                                </p:cTn>
                              </p:par>
                              <p:par>
                                <p:cTn id="45" presetID="10" presetClass="entr" presetSubtype="0" fill="hold" grpId="0" nodeType="withEffect">
                                  <p:stCondLst>
                                    <p:cond delay="0"/>
                                  </p:stCondLst>
                                  <p:childTnLst>
                                    <p:set>
                                      <p:cBhvr>
                                        <p:cTn id="46" dur="1" fill="hold">
                                          <p:stCondLst>
                                            <p:cond delay="0"/>
                                          </p:stCondLst>
                                        </p:cTn>
                                        <p:tgtEl>
                                          <p:spTgt spid="40"/>
                                        </p:tgtEl>
                                        <p:attrNameLst>
                                          <p:attrName>style.visibility</p:attrName>
                                        </p:attrNameLst>
                                      </p:cBhvr>
                                      <p:to>
                                        <p:strVal val="visible"/>
                                      </p:to>
                                    </p:set>
                                    <p:animEffect transition="in" filter="fade">
                                      <p:cBhvr>
                                        <p:cTn id="47" dur="200"/>
                                        <p:tgtEl>
                                          <p:spTgt spid="40"/>
                                        </p:tgtEl>
                                      </p:cBhvr>
                                    </p:animEffect>
                                  </p:childTnLst>
                                </p:cTn>
                              </p:par>
                              <p:par>
                                <p:cTn id="48" presetID="42" presetClass="path" presetSubtype="0" accel="50000" decel="50000" fill="hold" grpId="1" nodeType="withEffect">
                                  <p:stCondLst>
                                    <p:cond delay="0"/>
                                  </p:stCondLst>
                                  <p:childTnLst>
                                    <p:animMotion origin="layout" path="M 2.08333E-6 3.33333E-6 L -0.07722 0.00092 " pathEditMode="relative" rAng="0" ptsTypes="AA">
                                      <p:cBhvr>
                                        <p:cTn id="49" dur="1200" fill="hold"/>
                                        <p:tgtEl>
                                          <p:spTgt spid="40"/>
                                        </p:tgtEl>
                                        <p:attrNameLst>
                                          <p:attrName>ppt_x</p:attrName>
                                          <p:attrName>ppt_y</p:attrName>
                                        </p:attrNameLst>
                                      </p:cBhvr>
                                      <p:rCtr x="-3867" y="46"/>
                                    </p:animMotion>
                                  </p:childTnLst>
                                </p:cTn>
                              </p:par>
                              <p:par>
                                <p:cTn id="50" presetID="63" presetClass="path" presetSubtype="0" accel="5000" decel="90000" fill="hold" nodeType="withEffect">
                                  <p:stCondLst>
                                    <p:cond delay="550"/>
                                  </p:stCondLst>
                                  <p:childTnLst>
                                    <p:animMotion origin="layout" path="M -0.00013 -0.05509 L 0.06432 -0.05393 " pathEditMode="relative" rAng="0" ptsTypes="AA">
                                      <p:cBhvr>
                                        <p:cTn id="51" dur="1000" fill="hold"/>
                                        <p:tgtEl>
                                          <p:spTgt spid="27"/>
                                        </p:tgtEl>
                                        <p:attrNameLst>
                                          <p:attrName>ppt_x</p:attrName>
                                          <p:attrName>ppt_y</p:attrName>
                                        </p:attrNameLst>
                                      </p:cBhvr>
                                      <p:rCtr x="3216" y="46"/>
                                    </p:animMotion>
                                  </p:childTnLst>
                                </p:cTn>
                              </p:par>
                              <p:par>
                                <p:cTn id="52" presetID="63" presetClass="path" presetSubtype="0" decel="50000" fill="hold" grpId="1" nodeType="withEffect">
                                  <p:stCondLst>
                                    <p:cond delay="650"/>
                                  </p:stCondLst>
                                  <p:childTnLst>
                                    <p:animMotion origin="layout" path="M -1.45833E-6 1.11111E-6 L 0.0638 1.11111E-6 " pathEditMode="relative" rAng="0" ptsTypes="AA">
                                      <p:cBhvr>
                                        <p:cTn id="53" dur="900" fill="hold"/>
                                        <p:tgtEl>
                                          <p:spTgt spid="26"/>
                                        </p:tgtEl>
                                        <p:attrNameLst>
                                          <p:attrName>ppt_x</p:attrName>
                                          <p:attrName>ppt_y</p:attrName>
                                        </p:attrNameLst>
                                      </p:cBhvr>
                                      <p:rCtr x="3190" y="0"/>
                                    </p:animMotion>
                                  </p:childTnLst>
                                </p:cTn>
                              </p:par>
                            </p:childTnLst>
                          </p:cTn>
                        </p:par>
                        <p:par>
                          <p:cTn id="54" fill="hold">
                            <p:stCondLst>
                              <p:cond delay="5400"/>
                            </p:stCondLst>
                            <p:childTnLst>
                              <p:par>
                                <p:cTn id="55" presetID="22" presetClass="entr" presetSubtype="8" fill="hold" grpId="0" nodeType="afterEffect">
                                  <p:stCondLst>
                                    <p:cond delay="0"/>
                                  </p:stCondLst>
                                  <p:childTnLst>
                                    <p:set>
                                      <p:cBhvr>
                                        <p:cTn id="56" dur="1" fill="hold">
                                          <p:stCondLst>
                                            <p:cond delay="0"/>
                                          </p:stCondLst>
                                        </p:cTn>
                                        <p:tgtEl>
                                          <p:spTgt spid="46"/>
                                        </p:tgtEl>
                                        <p:attrNameLst>
                                          <p:attrName>style.visibility</p:attrName>
                                        </p:attrNameLst>
                                      </p:cBhvr>
                                      <p:to>
                                        <p:strVal val="visible"/>
                                      </p:to>
                                    </p:set>
                                    <p:animEffect transition="in" filter="wipe(left)">
                                      <p:cBhvr>
                                        <p:cTn id="57" dur="150"/>
                                        <p:tgtEl>
                                          <p:spTgt spid="46"/>
                                        </p:tgtEl>
                                      </p:cBhvr>
                                    </p:animEffect>
                                  </p:childTnLst>
                                </p:cTn>
                              </p:par>
                              <p:par>
                                <p:cTn id="58" presetID="6" presetClass="emph" presetSubtype="0" decel="56000" autoRev="1" fill="hold" grpId="1" nodeType="withEffect">
                                  <p:stCondLst>
                                    <p:cond delay="200"/>
                                  </p:stCondLst>
                                  <p:childTnLst>
                                    <p:animScale>
                                      <p:cBhvr>
                                        <p:cTn id="59" dur="250" fill="hold"/>
                                        <p:tgtEl>
                                          <p:spTgt spid="46"/>
                                        </p:tgtEl>
                                      </p:cBhvr>
                                      <p:by x="80000" y="80000"/>
                                    </p:animScale>
                                  </p:childTnLst>
                                </p:cTn>
                              </p:par>
                              <p:par>
                                <p:cTn id="60" presetID="53" presetClass="exit" presetSubtype="32" fill="hold" grpId="2" nodeType="withEffect">
                                  <p:stCondLst>
                                    <p:cond delay="700"/>
                                  </p:stCondLst>
                                  <p:childTnLst>
                                    <p:anim calcmode="lin" valueType="num">
                                      <p:cBhvr>
                                        <p:cTn id="61" dur="400"/>
                                        <p:tgtEl>
                                          <p:spTgt spid="46"/>
                                        </p:tgtEl>
                                        <p:attrNameLst>
                                          <p:attrName>ppt_w</p:attrName>
                                        </p:attrNameLst>
                                      </p:cBhvr>
                                      <p:tavLst>
                                        <p:tav tm="0">
                                          <p:val>
                                            <p:strVal val="ppt_w"/>
                                          </p:val>
                                        </p:tav>
                                        <p:tav tm="100000">
                                          <p:val>
                                            <p:fltVal val="0"/>
                                          </p:val>
                                        </p:tav>
                                      </p:tavLst>
                                    </p:anim>
                                    <p:anim calcmode="lin" valueType="num">
                                      <p:cBhvr>
                                        <p:cTn id="62" dur="400"/>
                                        <p:tgtEl>
                                          <p:spTgt spid="46"/>
                                        </p:tgtEl>
                                        <p:attrNameLst>
                                          <p:attrName>ppt_h</p:attrName>
                                        </p:attrNameLst>
                                      </p:cBhvr>
                                      <p:tavLst>
                                        <p:tav tm="0">
                                          <p:val>
                                            <p:strVal val="ppt_h"/>
                                          </p:val>
                                        </p:tav>
                                        <p:tav tm="100000">
                                          <p:val>
                                            <p:fltVal val="0"/>
                                          </p:val>
                                        </p:tav>
                                      </p:tavLst>
                                    </p:anim>
                                    <p:animEffect transition="out" filter="fade">
                                      <p:cBhvr>
                                        <p:cTn id="63" dur="400"/>
                                        <p:tgtEl>
                                          <p:spTgt spid="46"/>
                                        </p:tgtEl>
                                      </p:cBhvr>
                                    </p:animEffect>
                                    <p:set>
                                      <p:cBhvr>
                                        <p:cTn id="64" dur="1" fill="hold">
                                          <p:stCondLst>
                                            <p:cond delay="399"/>
                                          </p:stCondLst>
                                        </p:cTn>
                                        <p:tgtEl>
                                          <p:spTgt spid="46"/>
                                        </p:tgtEl>
                                        <p:attrNameLst>
                                          <p:attrName>style.visibility</p:attrName>
                                        </p:attrNameLst>
                                      </p:cBhvr>
                                      <p:to>
                                        <p:strVal val="hidden"/>
                                      </p:to>
                                    </p:set>
                                  </p:childTnLst>
                                </p:cTn>
                              </p:par>
                              <p:par>
                                <p:cTn id="65" presetID="22" presetClass="entr" presetSubtype="8" fill="hold" grpId="0" nodeType="withEffect">
                                  <p:stCondLst>
                                    <p:cond delay="50"/>
                                  </p:stCondLst>
                                  <p:childTnLst>
                                    <p:set>
                                      <p:cBhvr>
                                        <p:cTn id="66" dur="1" fill="hold">
                                          <p:stCondLst>
                                            <p:cond delay="0"/>
                                          </p:stCondLst>
                                        </p:cTn>
                                        <p:tgtEl>
                                          <p:spTgt spid="44"/>
                                        </p:tgtEl>
                                        <p:attrNameLst>
                                          <p:attrName>style.visibility</p:attrName>
                                        </p:attrNameLst>
                                      </p:cBhvr>
                                      <p:to>
                                        <p:strVal val="visible"/>
                                      </p:to>
                                    </p:set>
                                    <p:animEffect transition="in" filter="wipe(left)">
                                      <p:cBhvr>
                                        <p:cTn id="67" dur="150"/>
                                        <p:tgtEl>
                                          <p:spTgt spid="44"/>
                                        </p:tgtEl>
                                      </p:cBhvr>
                                    </p:animEffect>
                                  </p:childTnLst>
                                </p:cTn>
                              </p:par>
                              <p:par>
                                <p:cTn id="68" presetID="6" presetClass="emph" presetSubtype="0" decel="56000" autoRev="1" fill="hold" grpId="1" nodeType="withEffect">
                                  <p:stCondLst>
                                    <p:cond delay="200"/>
                                  </p:stCondLst>
                                  <p:childTnLst>
                                    <p:animScale>
                                      <p:cBhvr>
                                        <p:cTn id="69" dur="250" fill="hold"/>
                                        <p:tgtEl>
                                          <p:spTgt spid="44"/>
                                        </p:tgtEl>
                                      </p:cBhvr>
                                      <p:by x="80000" y="80000"/>
                                    </p:animScale>
                                  </p:childTnLst>
                                </p:cTn>
                              </p:par>
                              <p:par>
                                <p:cTn id="70" presetID="53" presetClass="exit" presetSubtype="32" fill="hold" grpId="2" nodeType="withEffect">
                                  <p:stCondLst>
                                    <p:cond delay="700"/>
                                  </p:stCondLst>
                                  <p:childTnLst>
                                    <p:anim calcmode="lin" valueType="num">
                                      <p:cBhvr>
                                        <p:cTn id="71" dur="400"/>
                                        <p:tgtEl>
                                          <p:spTgt spid="44"/>
                                        </p:tgtEl>
                                        <p:attrNameLst>
                                          <p:attrName>ppt_w</p:attrName>
                                        </p:attrNameLst>
                                      </p:cBhvr>
                                      <p:tavLst>
                                        <p:tav tm="0">
                                          <p:val>
                                            <p:strVal val="ppt_w"/>
                                          </p:val>
                                        </p:tav>
                                        <p:tav tm="100000">
                                          <p:val>
                                            <p:fltVal val="0"/>
                                          </p:val>
                                        </p:tav>
                                      </p:tavLst>
                                    </p:anim>
                                    <p:anim calcmode="lin" valueType="num">
                                      <p:cBhvr>
                                        <p:cTn id="72" dur="400"/>
                                        <p:tgtEl>
                                          <p:spTgt spid="44"/>
                                        </p:tgtEl>
                                        <p:attrNameLst>
                                          <p:attrName>ppt_h</p:attrName>
                                        </p:attrNameLst>
                                      </p:cBhvr>
                                      <p:tavLst>
                                        <p:tav tm="0">
                                          <p:val>
                                            <p:strVal val="ppt_h"/>
                                          </p:val>
                                        </p:tav>
                                        <p:tav tm="100000">
                                          <p:val>
                                            <p:fltVal val="0"/>
                                          </p:val>
                                        </p:tav>
                                      </p:tavLst>
                                    </p:anim>
                                    <p:animEffect transition="out" filter="fade">
                                      <p:cBhvr>
                                        <p:cTn id="73" dur="400"/>
                                        <p:tgtEl>
                                          <p:spTgt spid="44"/>
                                        </p:tgtEl>
                                      </p:cBhvr>
                                    </p:animEffect>
                                    <p:set>
                                      <p:cBhvr>
                                        <p:cTn id="74" dur="1" fill="hold">
                                          <p:stCondLst>
                                            <p:cond delay="399"/>
                                          </p:stCondLst>
                                        </p:cTn>
                                        <p:tgtEl>
                                          <p:spTgt spid="44"/>
                                        </p:tgtEl>
                                        <p:attrNameLst>
                                          <p:attrName>style.visibility</p:attrName>
                                        </p:attrNameLst>
                                      </p:cBhvr>
                                      <p:to>
                                        <p:strVal val="hidden"/>
                                      </p:to>
                                    </p:set>
                                  </p:childTnLst>
                                </p:cTn>
                              </p:par>
                              <p:par>
                                <p:cTn id="75" presetID="22" presetClass="entr" presetSubtype="8" fill="hold" grpId="0" nodeType="withEffect">
                                  <p:stCondLst>
                                    <p:cond delay="50"/>
                                  </p:stCondLst>
                                  <p:childTnLst>
                                    <p:set>
                                      <p:cBhvr>
                                        <p:cTn id="76" dur="1" fill="hold">
                                          <p:stCondLst>
                                            <p:cond delay="0"/>
                                          </p:stCondLst>
                                        </p:cTn>
                                        <p:tgtEl>
                                          <p:spTgt spid="45"/>
                                        </p:tgtEl>
                                        <p:attrNameLst>
                                          <p:attrName>style.visibility</p:attrName>
                                        </p:attrNameLst>
                                      </p:cBhvr>
                                      <p:to>
                                        <p:strVal val="visible"/>
                                      </p:to>
                                    </p:set>
                                    <p:animEffect transition="in" filter="wipe(left)">
                                      <p:cBhvr>
                                        <p:cTn id="77" dur="150"/>
                                        <p:tgtEl>
                                          <p:spTgt spid="45"/>
                                        </p:tgtEl>
                                      </p:cBhvr>
                                    </p:animEffect>
                                  </p:childTnLst>
                                </p:cTn>
                              </p:par>
                              <p:par>
                                <p:cTn id="78" presetID="6" presetClass="emph" presetSubtype="0" decel="56000" autoRev="1" fill="hold" grpId="1" nodeType="withEffect">
                                  <p:stCondLst>
                                    <p:cond delay="200"/>
                                  </p:stCondLst>
                                  <p:childTnLst>
                                    <p:animScale>
                                      <p:cBhvr>
                                        <p:cTn id="79" dur="250" fill="hold"/>
                                        <p:tgtEl>
                                          <p:spTgt spid="45"/>
                                        </p:tgtEl>
                                      </p:cBhvr>
                                      <p:by x="80000" y="80000"/>
                                    </p:animScale>
                                  </p:childTnLst>
                                </p:cTn>
                              </p:par>
                              <p:par>
                                <p:cTn id="80" presetID="53" presetClass="exit" presetSubtype="32" fill="hold" grpId="2" nodeType="withEffect">
                                  <p:stCondLst>
                                    <p:cond delay="700"/>
                                  </p:stCondLst>
                                  <p:childTnLst>
                                    <p:anim calcmode="lin" valueType="num">
                                      <p:cBhvr>
                                        <p:cTn id="81" dur="400"/>
                                        <p:tgtEl>
                                          <p:spTgt spid="45"/>
                                        </p:tgtEl>
                                        <p:attrNameLst>
                                          <p:attrName>ppt_w</p:attrName>
                                        </p:attrNameLst>
                                      </p:cBhvr>
                                      <p:tavLst>
                                        <p:tav tm="0">
                                          <p:val>
                                            <p:strVal val="ppt_w"/>
                                          </p:val>
                                        </p:tav>
                                        <p:tav tm="100000">
                                          <p:val>
                                            <p:fltVal val="0"/>
                                          </p:val>
                                        </p:tav>
                                      </p:tavLst>
                                    </p:anim>
                                    <p:anim calcmode="lin" valueType="num">
                                      <p:cBhvr>
                                        <p:cTn id="82" dur="400"/>
                                        <p:tgtEl>
                                          <p:spTgt spid="45"/>
                                        </p:tgtEl>
                                        <p:attrNameLst>
                                          <p:attrName>ppt_h</p:attrName>
                                        </p:attrNameLst>
                                      </p:cBhvr>
                                      <p:tavLst>
                                        <p:tav tm="0">
                                          <p:val>
                                            <p:strVal val="ppt_h"/>
                                          </p:val>
                                        </p:tav>
                                        <p:tav tm="100000">
                                          <p:val>
                                            <p:fltVal val="0"/>
                                          </p:val>
                                        </p:tav>
                                      </p:tavLst>
                                    </p:anim>
                                    <p:animEffect transition="out" filter="fade">
                                      <p:cBhvr>
                                        <p:cTn id="83" dur="400"/>
                                        <p:tgtEl>
                                          <p:spTgt spid="45"/>
                                        </p:tgtEl>
                                      </p:cBhvr>
                                    </p:animEffect>
                                    <p:set>
                                      <p:cBhvr>
                                        <p:cTn id="84" dur="1" fill="hold">
                                          <p:stCondLst>
                                            <p:cond delay="399"/>
                                          </p:stCondLst>
                                        </p:cTn>
                                        <p:tgtEl>
                                          <p:spTgt spid="45"/>
                                        </p:tgtEl>
                                        <p:attrNameLst>
                                          <p:attrName>style.visibility</p:attrName>
                                        </p:attrNameLst>
                                      </p:cBhvr>
                                      <p:to>
                                        <p:strVal val="hidden"/>
                                      </p:to>
                                    </p:set>
                                  </p:childTnLst>
                                </p:cTn>
                              </p:par>
                              <p:par>
                                <p:cTn id="85" presetID="22" presetClass="entr" presetSubtype="2" fill="hold" grpId="0" nodeType="withEffect">
                                  <p:stCondLst>
                                    <p:cond delay="50"/>
                                  </p:stCondLst>
                                  <p:childTnLst>
                                    <p:set>
                                      <p:cBhvr>
                                        <p:cTn id="86" dur="1" fill="hold">
                                          <p:stCondLst>
                                            <p:cond delay="0"/>
                                          </p:stCondLst>
                                        </p:cTn>
                                        <p:tgtEl>
                                          <p:spTgt spid="49"/>
                                        </p:tgtEl>
                                        <p:attrNameLst>
                                          <p:attrName>style.visibility</p:attrName>
                                        </p:attrNameLst>
                                      </p:cBhvr>
                                      <p:to>
                                        <p:strVal val="visible"/>
                                      </p:to>
                                    </p:set>
                                    <p:animEffect transition="in" filter="wipe(right)">
                                      <p:cBhvr>
                                        <p:cTn id="87" dur="150"/>
                                        <p:tgtEl>
                                          <p:spTgt spid="49"/>
                                        </p:tgtEl>
                                      </p:cBhvr>
                                    </p:animEffect>
                                  </p:childTnLst>
                                </p:cTn>
                              </p:par>
                              <p:par>
                                <p:cTn id="88" presetID="6" presetClass="emph" presetSubtype="0" decel="56000" autoRev="1" fill="hold" grpId="1" nodeType="withEffect">
                                  <p:stCondLst>
                                    <p:cond delay="200"/>
                                  </p:stCondLst>
                                  <p:childTnLst>
                                    <p:animScale>
                                      <p:cBhvr>
                                        <p:cTn id="89" dur="250" fill="hold"/>
                                        <p:tgtEl>
                                          <p:spTgt spid="49"/>
                                        </p:tgtEl>
                                      </p:cBhvr>
                                      <p:by x="80000" y="80000"/>
                                    </p:animScale>
                                  </p:childTnLst>
                                </p:cTn>
                              </p:par>
                              <p:par>
                                <p:cTn id="90" presetID="53" presetClass="exit" presetSubtype="32" fill="hold" grpId="2" nodeType="withEffect">
                                  <p:stCondLst>
                                    <p:cond delay="700"/>
                                  </p:stCondLst>
                                  <p:childTnLst>
                                    <p:anim calcmode="lin" valueType="num">
                                      <p:cBhvr>
                                        <p:cTn id="91" dur="400"/>
                                        <p:tgtEl>
                                          <p:spTgt spid="49"/>
                                        </p:tgtEl>
                                        <p:attrNameLst>
                                          <p:attrName>ppt_w</p:attrName>
                                        </p:attrNameLst>
                                      </p:cBhvr>
                                      <p:tavLst>
                                        <p:tav tm="0">
                                          <p:val>
                                            <p:strVal val="ppt_w"/>
                                          </p:val>
                                        </p:tav>
                                        <p:tav tm="100000">
                                          <p:val>
                                            <p:fltVal val="0"/>
                                          </p:val>
                                        </p:tav>
                                      </p:tavLst>
                                    </p:anim>
                                    <p:anim calcmode="lin" valueType="num">
                                      <p:cBhvr>
                                        <p:cTn id="92" dur="400"/>
                                        <p:tgtEl>
                                          <p:spTgt spid="49"/>
                                        </p:tgtEl>
                                        <p:attrNameLst>
                                          <p:attrName>ppt_h</p:attrName>
                                        </p:attrNameLst>
                                      </p:cBhvr>
                                      <p:tavLst>
                                        <p:tav tm="0">
                                          <p:val>
                                            <p:strVal val="ppt_h"/>
                                          </p:val>
                                        </p:tav>
                                        <p:tav tm="100000">
                                          <p:val>
                                            <p:fltVal val="0"/>
                                          </p:val>
                                        </p:tav>
                                      </p:tavLst>
                                    </p:anim>
                                    <p:animEffect transition="out" filter="fade">
                                      <p:cBhvr>
                                        <p:cTn id="93" dur="400"/>
                                        <p:tgtEl>
                                          <p:spTgt spid="49"/>
                                        </p:tgtEl>
                                      </p:cBhvr>
                                    </p:animEffect>
                                    <p:set>
                                      <p:cBhvr>
                                        <p:cTn id="94" dur="1" fill="hold">
                                          <p:stCondLst>
                                            <p:cond delay="399"/>
                                          </p:stCondLst>
                                        </p:cTn>
                                        <p:tgtEl>
                                          <p:spTgt spid="49"/>
                                        </p:tgtEl>
                                        <p:attrNameLst>
                                          <p:attrName>style.visibility</p:attrName>
                                        </p:attrNameLst>
                                      </p:cBhvr>
                                      <p:to>
                                        <p:strVal val="hidden"/>
                                      </p:to>
                                    </p:set>
                                  </p:childTnLst>
                                </p:cTn>
                              </p:par>
                              <p:par>
                                <p:cTn id="95" presetID="22" presetClass="entr" presetSubtype="2" fill="hold" grpId="0" nodeType="withEffect">
                                  <p:stCondLst>
                                    <p:cond delay="50"/>
                                  </p:stCondLst>
                                  <p:childTnLst>
                                    <p:set>
                                      <p:cBhvr>
                                        <p:cTn id="96" dur="1" fill="hold">
                                          <p:stCondLst>
                                            <p:cond delay="0"/>
                                          </p:stCondLst>
                                        </p:cTn>
                                        <p:tgtEl>
                                          <p:spTgt spid="47"/>
                                        </p:tgtEl>
                                        <p:attrNameLst>
                                          <p:attrName>style.visibility</p:attrName>
                                        </p:attrNameLst>
                                      </p:cBhvr>
                                      <p:to>
                                        <p:strVal val="visible"/>
                                      </p:to>
                                    </p:set>
                                    <p:animEffect transition="in" filter="wipe(right)">
                                      <p:cBhvr>
                                        <p:cTn id="97" dur="150"/>
                                        <p:tgtEl>
                                          <p:spTgt spid="47"/>
                                        </p:tgtEl>
                                      </p:cBhvr>
                                    </p:animEffect>
                                  </p:childTnLst>
                                </p:cTn>
                              </p:par>
                              <p:par>
                                <p:cTn id="98" presetID="6" presetClass="emph" presetSubtype="0" decel="56000" autoRev="1" fill="hold" grpId="1" nodeType="withEffect">
                                  <p:stCondLst>
                                    <p:cond delay="200"/>
                                  </p:stCondLst>
                                  <p:childTnLst>
                                    <p:animScale>
                                      <p:cBhvr>
                                        <p:cTn id="99" dur="250" fill="hold"/>
                                        <p:tgtEl>
                                          <p:spTgt spid="47"/>
                                        </p:tgtEl>
                                      </p:cBhvr>
                                      <p:by x="80000" y="80000"/>
                                    </p:animScale>
                                  </p:childTnLst>
                                </p:cTn>
                              </p:par>
                              <p:par>
                                <p:cTn id="100" presetID="53" presetClass="exit" presetSubtype="32" fill="hold" grpId="2" nodeType="withEffect">
                                  <p:stCondLst>
                                    <p:cond delay="700"/>
                                  </p:stCondLst>
                                  <p:childTnLst>
                                    <p:anim calcmode="lin" valueType="num">
                                      <p:cBhvr>
                                        <p:cTn id="101" dur="400"/>
                                        <p:tgtEl>
                                          <p:spTgt spid="47"/>
                                        </p:tgtEl>
                                        <p:attrNameLst>
                                          <p:attrName>ppt_w</p:attrName>
                                        </p:attrNameLst>
                                      </p:cBhvr>
                                      <p:tavLst>
                                        <p:tav tm="0">
                                          <p:val>
                                            <p:strVal val="ppt_w"/>
                                          </p:val>
                                        </p:tav>
                                        <p:tav tm="100000">
                                          <p:val>
                                            <p:fltVal val="0"/>
                                          </p:val>
                                        </p:tav>
                                      </p:tavLst>
                                    </p:anim>
                                    <p:anim calcmode="lin" valueType="num">
                                      <p:cBhvr>
                                        <p:cTn id="102" dur="400"/>
                                        <p:tgtEl>
                                          <p:spTgt spid="47"/>
                                        </p:tgtEl>
                                        <p:attrNameLst>
                                          <p:attrName>ppt_h</p:attrName>
                                        </p:attrNameLst>
                                      </p:cBhvr>
                                      <p:tavLst>
                                        <p:tav tm="0">
                                          <p:val>
                                            <p:strVal val="ppt_h"/>
                                          </p:val>
                                        </p:tav>
                                        <p:tav tm="100000">
                                          <p:val>
                                            <p:fltVal val="0"/>
                                          </p:val>
                                        </p:tav>
                                      </p:tavLst>
                                    </p:anim>
                                    <p:animEffect transition="out" filter="fade">
                                      <p:cBhvr>
                                        <p:cTn id="103" dur="400"/>
                                        <p:tgtEl>
                                          <p:spTgt spid="47"/>
                                        </p:tgtEl>
                                      </p:cBhvr>
                                    </p:animEffect>
                                    <p:set>
                                      <p:cBhvr>
                                        <p:cTn id="104" dur="1" fill="hold">
                                          <p:stCondLst>
                                            <p:cond delay="399"/>
                                          </p:stCondLst>
                                        </p:cTn>
                                        <p:tgtEl>
                                          <p:spTgt spid="47"/>
                                        </p:tgtEl>
                                        <p:attrNameLst>
                                          <p:attrName>style.visibility</p:attrName>
                                        </p:attrNameLst>
                                      </p:cBhvr>
                                      <p:to>
                                        <p:strVal val="hidden"/>
                                      </p:to>
                                    </p:set>
                                  </p:childTnLst>
                                </p:cTn>
                              </p:par>
                              <p:par>
                                <p:cTn id="105" presetID="22" presetClass="entr" presetSubtype="2" fill="hold" grpId="0" nodeType="withEffect">
                                  <p:stCondLst>
                                    <p:cond delay="50"/>
                                  </p:stCondLst>
                                  <p:childTnLst>
                                    <p:set>
                                      <p:cBhvr>
                                        <p:cTn id="106" dur="1" fill="hold">
                                          <p:stCondLst>
                                            <p:cond delay="0"/>
                                          </p:stCondLst>
                                        </p:cTn>
                                        <p:tgtEl>
                                          <p:spTgt spid="48"/>
                                        </p:tgtEl>
                                        <p:attrNameLst>
                                          <p:attrName>style.visibility</p:attrName>
                                        </p:attrNameLst>
                                      </p:cBhvr>
                                      <p:to>
                                        <p:strVal val="visible"/>
                                      </p:to>
                                    </p:set>
                                    <p:animEffect transition="in" filter="wipe(right)">
                                      <p:cBhvr>
                                        <p:cTn id="107" dur="150"/>
                                        <p:tgtEl>
                                          <p:spTgt spid="48"/>
                                        </p:tgtEl>
                                      </p:cBhvr>
                                    </p:animEffect>
                                  </p:childTnLst>
                                </p:cTn>
                              </p:par>
                              <p:par>
                                <p:cTn id="108" presetID="6" presetClass="emph" presetSubtype="0" decel="56000" autoRev="1" fill="hold" grpId="1" nodeType="withEffect">
                                  <p:stCondLst>
                                    <p:cond delay="200"/>
                                  </p:stCondLst>
                                  <p:childTnLst>
                                    <p:animScale>
                                      <p:cBhvr>
                                        <p:cTn id="109" dur="250" fill="hold"/>
                                        <p:tgtEl>
                                          <p:spTgt spid="48"/>
                                        </p:tgtEl>
                                      </p:cBhvr>
                                      <p:by x="80000" y="80000"/>
                                    </p:animScale>
                                  </p:childTnLst>
                                </p:cTn>
                              </p:par>
                              <p:par>
                                <p:cTn id="110" presetID="53" presetClass="exit" presetSubtype="32" fill="hold" grpId="2" nodeType="withEffect">
                                  <p:stCondLst>
                                    <p:cond delay="700"/>
                                  </p:stCondLst>
                                  <p:childTnLst>
                                    <p:anim calcmode="lin" valueType="num">
                                      <p:cBhvr>
                                        <p:cTn id="111" dur="400"/>
                                        <p:tgtEl>
                                          <p:spTgt spid="48"/>
                                        </p:tgtEl>
                                        <p:attrNameLst>
                                          <p:attrName>ppt_w</p:attrName>
                                        </p:attrNameLst>
                                      </p:cBhvr>
                                      <p:tavLst>
                                        <p:tav tm="0">
                                          <p:val>
                                            <p:strVal val="ppt_w"/>
                                          </p:val>
                                        </p:tav>
                                        <p:tav tm="100000">
                                          <p:val>
                                            <p:fltVal val="0"/>
                                          </p:val>
                                        </p:tav>
                                      </p:tavLst>
                                    </p:anim>
                                    <p:anim calcmode="lin" valueType="num">
                                      <p:cBhvr>
                                        <p:cTn id="112" dur="400"/>
                                        <p:tgtEl>
                                          <p:spTgt spid="48"/>
                                        </p:tgtEl>
                                        <p:attrNameLst>
                                          <p:attrName>ppt_h</p:attrName>
                                        </p:attrNameLst>
                                      </p:cBhvr>
                                      <p:tavLst>
                                        <p:tav tm="0">
                                          <p:val>
                                            <p:strVal val="ppt_h"/>
                                          </p:val>
                                        </p:tav>
                                        <p:tav tm="100000">
                                          <p:val>
                                            <p:fltVal val="0"/>
                                          </p:val>
                                        </p:tav>
                                      </p:tavLst>
                                    </p:anim>
                                    <p:animEffect transition="out" filter="fade">
                                      <p:cBhvr>
                                        <p:cTn id="113" dur="400"/>
                                        <p:tgtEl>
                                          <p:spTgt spid="48"/>
                                        </p:tgtEl>
                                      </p:cBhvr>
                                    </p:animEffect>
                                    <p:set>
                                      <p:cBhvr>
                                        <p:cTn id="114" dur="1" fill="hold">
                                          <p:stCondLst>
                                            <p:cond delay="399"/>
                                          </p:stCondLst>
                                        </p:cTn>
                                        <p:tgtEl>
                                          <p:spTgt spid="48"/>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2" grpId="1"/>
      <p:bldP spid="3" grpId="0"/>
      <p:bldP spid="24" grpId="0" animBg="1"/>
      <p:bldP spid="24" grpId="1" animBg="1"/>
      <p:bldP spid="25" grpId="0" animBg="1"/>
      <p:bldP spid="25" grpId="1" animBg="1"/>
      <p:bldP spid="25" grpId="2" animBg="1"/>
      <p:bldP spid="25" grpId="3" animBg="1"/>
      <p:bldP spid="26" grpId="0" animBg="1"/>
      <p:bldP spid="26" grpId="1" animBg="1"/>
      <p:bldP spid="39" grpId="0" animBg="1"/>
      <p:bldP spid="39" grpId="1" animBg="1"/>
      <p:bldP spid="39" grpId="2" animBg="1"/>
      <p:bldP spid="39" grpId="3" animBg="1"/>
      <p:bldP spid="40" grpId="0" animBg="1"/>
      <p:bldP spid="40" grpId="1" animBg="1"/>
      <p:bldP spid="44" grpId="0" animBg="1"/>
      <p:bldP spid="44" grpId="1" animBg="1"/>
      <p:bldP spid="44" grpId="2" animBg="1"/>
      <p:bldP spid="45" grpId="0" animBg="1"/>
      <p:bldP spid="45" grpId="1" animBg="1"/>
      <p:bldP spid="45" grpId="2" animBg="1"/>
      <p:bldP spid="46" grpId="0" animBg="1"/>
      <p:bldP spid="46" grpId="1" animBg="1"/>
      <p:bldP spid="46" grpId="2" animBg="1"/>
      <p:bldP spid="47" grpId="0" animBg="1"/>
      <p:bldP spid="47" grpId="1" animBg="1"/>
      <p:bldP spid="47" grpId="2" animBg="1"/>
      <p:bldP spid="48" grpId="0" animBg="1"/>
      <p:bldP spid="48" grpId="1" animBg="1"/>
      <p:bldP spid="48" grpId="2" animBg="1"/>
      <p:bldP spid="49" grpId="0" animBg="1"/>
      <p:bldP spid="49" grpId="1" animBg="1"/>
      <p:bldP spid="49" grpId="2" animBg="1"/>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e 2">
            <a:extLst>
              <a:ext uri="{FF2B5EF4-FFF2-40B4-BE49-F238E27FC236}">
                <a16:creationId xmlns:a16="http://schemas.microsoft.com/office/drawing/2014/main" id="{7BD353B0-CA6B-42FD-865C-DDA1B4E2241E}"/>
              </a:ext>
            </a:extLst>
          </p:cNvPr>
          <p:cNvGrpSpPr/>
          <p:nvPr/>
        </p:nvGrpSpPr>
        <p:grpSpPr>
          <a:xfrm>
            <a:off x="616936" y="2713928"/>
            <a:ext cx="4743983" cy="1701586"/>
            <a:chOff x="616937" y="2713928"/>
            <a:chExt cx="3284806" cy="1178204"/>
          </a:xfrm>
        </p:grpSpPr>
        <p:sp>
          <p:nvSpPr>
            <p:cNvPr id="202" name="Forme libre : forme 201">
              <a:extLst>
                <a:ext uri="{FF2B5EF4-FFF2-40B4-BE49-F238E27FC236}">
                  <a16:creationId xmlns:a16="http://schemas.microsoft.com/office/drawing/2014/main" id="{6DD61AEA-F73A-46F7-A9CC-B67FB09BDC3D}"/>
                </a:ext>
              </a:extLst>
            </p:cNvPr>
            <p:cNvSpPr/>
            <p:nvPr/>
          </p:nvSpPr>
          <p:spPr>
            <a:xfrm>
              <a:off x="616937" y="2713928"/>
              <a:ext cx="249678" cy="437049"/>
            </a:xfrm>
            <a:custGeom>
              <a:avLst/>
              <a:gdLst>
                <a:gd name="connsiteX0" fmla="*/ 49625 w 97728"/>
                <a:gd name="connsiteY0" fmla="*/ 171069 h 171068"/>
                <a:gd name="connsiteX1" fmla="*/ 4572 w 97728"/>
                <a:gd name="connsiteY1" fmla="*/ 164211 h 171068"/>
                <a:gd name="connsiteX2" fmla="*/ 0 w 97728"/>
                <a:gd name="connsiteY2" fmla="*/ 157639 h 171068"/>
                <a:gd name="connsiteX3" fmla="*/ 1524 w 97728"/>
                <a:gd name="connsiteY3" fmla="*/ 152781 h 171068"/>
                <a:gd name="connsiteX4" fmla="*/ 4096 w 97728"/>
                <a:gd name="connsiteY4" fmla="*/ 146304 h 171068"/>
                <a:gd name="connsiteX5" fmla="*/ 4096 w 97728"/>
                <a:gd name="connsiteY5" fmla="*/ 140494 h 171068"/>
                <a:gd name="connsiteX6" fmla="*/ 3429 w 97728"/>
                <a:gd name="connsiteY6" fmla="*/ 92869 h 171068"/>
                <a:gd name="connsiteX7" fmla="*/ 3429 w 97728"/>
                <a:gd name="connsiteY7" fmla="*/ 71342 h 171068"/>
                <a:gd name="connsiteX8" fmla="*/ 6287 w 97728"/>
                <a:gd name="connsiteY8" fmla="*/ 35433 h 171068"/>
                <a:gd name="connsiteX9" fmla="*/ 16288 w 97728"/>
                <a:gd name="connsiteY9" fmla="*/ 4763 h 171068"/>
                <a:gd name="connsiteX10" fmla="*/ 24384 w 97728"/>
                <a:gd name="connsiteY10" fmla="*/ 0 h 171068"/>
                <a:gd name="connsiteX11" fmla="*/ 27623 w 97728"/>
                <a:gd name="connsiteY11" fmla="*/ 0 h 171068"/>
                <a:gd name="connsiteX12" fmla="*/ 33623 w 97728"/>
                <a:gd name="connsiteY12" fmla="*/ 6001 h 171068"/>
                <a:gd name="connsiteX13" fmla="*/ 38481 w 97728"/>
                <a:gd name="connsiteY13" fmla="*/ 30385 h 171068"/>
                <a:gd name="connsiteX14" fmla="*/ 38481 w 97728"/>
                <a:gd name="connsiteY14" fmla="*/ 49435 h 171068"/>
                <a:gd name="connsiteX15" fmla="*/ 40862 w 97728"/>
                <a:gd name="connsiteY15" fmla="*/ 137541 h 171068"/>
                <a:gd name="connsiteX16" fmla="*/ 49244 w 97728"/>
                <a:gd name="connsiteY16" fmla="*/ 137541 h 171068"/>
                <a:gd name="connsiteX17" fmla="*/ 66675 w 97728"/>
                <a:gd name="connsiteY17" fmla="*/ 137541 h 171068"/>
                <a:gd name="connsiteX18" fmla="*/ 77248 w 97728"/>
                <a:gd name="connsiteY18" fmla="*/ 137541 h 171068"/>
                <a:gd name="connsiteX19" fmla="*/ 88678 w 97728"/>
                <a:gd name="connsiteY19" fmla="*/ 139636 h 171068"/>
                <a:gd name="connsiteX20" fmla="*/ 95821 w 97728"/>
                <a:gd name="connsiteY20" fmla="*/ 145923 h 171068"/>
                <a:gd name="connsiteX21" fmla="*/ 97727 w 97728"/>
                <a:gd name="connsiteY21" fmla="*/ 153257 h 171068"/>
                <a:gd name="connsiteX22" fmla="*/ 84201 w 97728"/>
                <a:gd name="connsiteY22" fmla="*/ 168878 h 171068"/>
                <a:gd name="connsiteX23" fmla="*/ 59246 w 97728"/>
                <a:gd name="connsiteY23" fmla="*/ 170783 h 1710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7728" h="171068">
                  <a:moveTo>
                    <a:pt x="49625" y="171069"/>
                  </a:moveTo>
                  <a:cubicBezTo>
                    <a:pt x="27432" y="171069"/>
                    <a:pt x="12383" y="168783"/>
                    <a:pt x="4572" y="164211"/>
                  </a:cubicBezTo>
                  <a:cubicBezTo>
                    <a:pt x="1943" y="163039"/>
                    <a:pt x="181" y="160515"/>
                    <a:pt x="0" y="157639"/>
                  </a:cubicBezTo>
                  <a:cubicBezTo>
                    <a:pt x="95" y="155915"/>
                    <a:pt x="619" y="154248"/>
                    <a:pt x="1524" y="152781"/>
                  </a:cubicBezTo>
                  <a:cubicBezTo>
                    <a:pt x="2848" y="150838"/>
                    <a:pt x="3724" y="148628"/>
                    <a:pt x="4096" y="146304"/>
                  </a:cubicBezTo>
                  <a:cubicBezTo>
                    <a:pt x="4210" y="144370"/>
                    <a:pt x="4210" y="142427"/>
                    <a:pt x="4096" y="140494"/>
                  </a:cubicBezTo>
                  <a:cubicBezTo>
                    <a:pt x="4096" y="112490"/>
                    <a:pt x="3429" y="96488"/>
                    <a:pt x="3429" y="92869"/>
                  </a:cubicBezTo>
                  <a:cubicBezTo>
                    <a:pt x="3429" y="89249"/>
                    <a:pt x="3429" y="81439"/>
                    <a:pt x="3429" y="71342"/>
                  </a:cubicBezTo>
                  <a:cubicBezTo>
                    <a:pt x="3667" y="59331"/>
                    <a:pt x="4629" y="47339"/>
                    <a:pt x="6287" y="35433"/>
                  </a:cubicBezTo>
                  <a:cubicBezTo>
                    <a:pt x="7096" y="24555"/>
                    <a:pt x="10525" y="14030"/>
                    <a:pt x="16288" y="4763"/>
                  </a:cubicBezTo>
                  <a:cubicBezTo>
                    <a:pt x="17964" y="1857"/>
                    <a:pt x="21031" y="57"/>
                    <a:pt x="24384" y="0"/>
                  </a:cubicBezTo>
                  <a:lnTo>
                    <a:pt x="27623" y="0"/>
                  </a:lnTo>
                  <a:cubicBezTo>
                    <a:pt x="29432" y="0"/>
                    <a:pt x="31528" y="2191"/>
                    <a:pt x="33623" y="6001"/>
                  </a:cubicBezTo>
                  <a:cubicBezTo>
                    <a:pt x="37262" y="13592"/>
                    <a:pt x="38938" y="21974"/>
                    <a:pt x="38481" y="30385"/>
                  </a:cubicBezTo>
                  <a:lnTo>
                    <a:pt x="38481" y="49435"/>
                  </a:lnTo>
                  <a:cubicBezTo>
                    <a:pt x="37786" y="78829"/>
                    <a:pt x="38586" y="108232"/>
                    <a:pt x="40862" y="137541"/>
                  </a:cubicBezTo>
                  <a:cubicBezTo>
                    <a:pt x="43644" y="137903"/>
                    <a:pt x="46463" y="137903"/>
                    <a:pt x="49244" y="137541"/>
                  </a:cubicBezTo>
                  <a:lnTo>
                    <a:pt x="66675" y="137541"/>
                  </a:lnTo>
                  <a:lnTo>
                    <a:pt x="77248" y="137541"/>
                  </a:lnTo>
                  <a:cubicBezTo>
                    <a:pt x="81153" y="137512"/>
                    <a:pt x="85030" y="138227"/>
                    <a:pt x="88678" y="139636"/>
                  </a:cubicBezTo>
                  <a:cubicBezTo>
                    <a:pt x="91716" y="140837"/>
                    <a:pt x="94250" y="143056"/>
                    <a:pt x="95821" y="145923"/>
                  </a:cubicBezTo>
                  <a:cubicBezTo>
                    <a:pt x="97107" y="148152"/>
                    <a:pt x="97765" y="150685"/>
                    <a:pt x="97727" y="153257"/>
                  </a:cubicBezTo>
                  <a:cubicBezTo>
                    <a:pt x="97755" y="161115"/>
                    <a:pt x="91983" y="167783"/>
                    <a:pt x="84201" y="168878"/>
                  </a:cubicBezTo>
                  <a:cubicBezTo>
                    <a:pt x="75924" y="169993"/>
                    <a:pt x="67589" y="170631"/>
                    <a:pt x="59246" y="170783"/>
                  </a:cubicBezTo>
                  <a:close/>
                </a:path>
              </a:pathLst>
            </a:custGeom>
            <a:solidFill>
              <a:schemeClr val="bg1"/>
            </a:solidFill>
            <a:ln w="76200" cap="flat">
              <a:solidFill>
                <a:schemeClr val="bg1"/>
              </a:solidFill>
              <a:prstDash val="solid"/>
              <a:roun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fr-FR"/>
            </a:p>
          </p:txBody>
        </p:sp>
        <p:sp>
          <p:nvSpPr>
            <p:cNvPr id="203" name="Forme libre : forme 202">
              <a:extLst>
                <a:ext uri="{FF2B5EF4-FFF2-40B4-BE49-F238E27FC236}">
                  <a16:creationId xmlns:a16="http://schemas.microsoft.com/office/drawing/2014/main" id="{BA90C8B8-FAE8-49AB-AE02-10A9D6AE4994}"/>
                </a:ext>
              </a:extLst>
            </p:cNvPr>
            <p:cNvSpPr/>
            <p:nvPr/>
          </p:nvSpPr>
          <p:spPr>
            <a:xfrm>
              <a:off x="878048" y="2884757"/>
              <a:ext cx="228016" cy="267856"/>
            </a:xfrm>
            <a:custGeom>
              <a:avLst/>
              <a:gdLst>
                <a:gd name="connsiteX0" fmla="*/ 69342 w 89249"/>
                <a:gd name="connsiteY0" fmla="*/ 104775 h 104843"/>
                <a:gd name="connsiteX1" fmla="*/ 55855 w 89249"/>
                <a:gd name="connsiteY1" fmla="*/ 93821 h 104843"/>
                <a:gd name="connsiteX2" fmla="*/ 55816 w 89249"/>
                <a:gd name="connsiteY2" fmla="*/ 93440 h 104843"/>
                <a:gd name="connsiteX3" fmla="*/ 54864 w 89249"/>
                <a:gd name="connsiteY3" fmla="*/ 81915 h 104843"/>
                <a:gd name="connsiteX4" fmla="*/ 53721 w 89249"/>
                <a:gd name="connsiteY4" fmla="*/ 74104 h 104843"/>
                <a:gd name="connsiteX5" fmla="*/ 49530 w 89249"/>
                <a:gd name="connsiteY5" fmla="*/ 79724 h 104843"/>
                <a:gd name="connsiteX6" fmla="*/ 43529 w 89249"/>
                <a:gd name="connsiteY6" fmla="*/ 89249 h 104843"/>
                <a:gd name="connsiteX7" fmla="*/ 23908 w 89249"/>
                <a:gd name="connsiteY7" fmla="*/ 102203 h 104843"/>
                <a:gd name="connsiteX8" fmla="*/ 13335 w 89249"/>
                <a:gd name="connsiteY8" fmla="*/ 98870 h 104843"/>
                <a:gd name="connsiteX9" fmla="*/ 1619 w 89249"/>
                <a:gd name="connsiteY9" fmla="*/ 79820 h 104843"/>
                <a:gd name="connsiteX10" fmla="*/ 0 w 89249"/>
                <a:gd name="connsiteY10" fmla="*/ 68294 h 104843"/>
                <a:gd name="connsiteX11" fmla="*/ 6953 w 89249"/>
                <a:gd name="connsiteY11" fmla="*/ 37624 h 104843"/>
                <a:gd name="connsiteX12" fmla="*/ 25432 w 89249"/>
                <a:gd name="connsiteY12" fmla="*/ 15526 h 104843"/>
                <a:gd name="connsiteX13" fmla="*/ 40672 w 89249"/>
                <a:gd name="connsiteY13" fmla="*/ 10668 h 104843"/>
                <a:gd name="connsiteX14" fmla="*/ 54959 w 89249"/>
                <a:gd name="connsiteY14" fmla="*/ 14764 h 104843"/>
                <a:gd name="connsiteX15" fmla="*/ 56864 w 89249"/>
                <a:gd name="connsiteY15" fmla="*/ 15335 h 104843"/>
                <a:gd name="connsiteX16" fmla="*/ 60484 w 89249"/>
                <a:gd name="connsiteY16" fmla="*/ 10858 h 104843"/>
                <a:gd name="connsiteX17" fmla="*/ 64675 w 89249"/>
                <a:gd name="connsiteY17" fmla="*/ 4191 h 104843"/>
                <a:gd name="connsiteX18" fmla="*/ 72771 w 89249"/>
                <a:gd name="connsiteY18" fmla="*/ 0 h 104843"/>
                <a:gd name="connsiteX19" fmla="*/ 76962 w 89249"/>
                <a:gd name="connsiteY19" fmla="*/ 762 h 104843"/>
                <a:gd name="connsiteX20" fmla="*/ 82582 w 89249"/>
                <a:gd name="connsiteY20" fmla="*/ 8287 h 104843"/>
                <a:gd name="connsiteX21" fmla="*/ 85725 w 89249"/>
                <a:gd name="connsiteY21" fmla="*/ 29623 h 104843"/>
                <a:gd name="connsiteX22" fmla="*/ 89249 w 89249"/>
                <a:gd name="connsiteY22" fmla="*/ 87916 h 104843"/>
                <a:gd name="connsiteX23" fmla="*/ 89249 w 89249"/>
                <a:gd name="connsiteY23" fmla="*/ 90964 h 104843"/>
                <a:gd name="connsiteX24" fmla="*/ 84772 w 89249"/>
                <a:gd name="connsiteY24" fmla="*/ 100489 h 104843"/>
                <a:gd name="connsiteX25" fmla="*/ 69342 w 89249"/>
                <a:gd name="connsiteY25" fmla="*/ 104775 h 104843"/>
                <a:gd name="connsiteX26" fmla="*/ 31242 w 89249"/>
                <a:gd name="connsiteY26" fmla="*/ 75438 h 104843"/>
                <a:gd name="connsiteX27" fmla="*/ 46863 w 89249"/>
                <a:gd name="connsiteY27" fmla="*/ 56388 h 104843"/>
                <a:gd name="connsiteX28" fmla="*/ 54864 w 89249"/>
                <a:gd name="connsiteY28" fmla="*/ 33147 h 104843"/>
                <a:gd name="connsiteX29" fmla="*/ 47434 w 89249"/>
                <a:gd name="connsiteY29" fmla="*/ 29147 h 104843"/>
                <a:gd name="connsiteX30" fmla="*/ 33242 w 89249"/>
                <a:gd name="connsiteY30" fmla="*/ 38672 h 104843"/>
                <a:gd name="connsiteX31" fmla="*/ 25146 w 89249"/>
                <a:gd name="connsiteY31" fmla="*/ 59436 h 104843"/>
                <a:gd name="connsiteX32" fmla="*/ 25146 w 89249"/>
                <a:gd name="connsiteY32" fmla="*/ 64103 h 104843"/>
                <a:gd name="connsiteX33" fmla="*/ 29623 w 89249"/>
                <a:gd name="connsiteY33" fmla="*/ 74581 h 104843"/>
                <a:gd name="connsiteX34" fmla="*/ 31051 w 89249"/>
                <a:gd name="connsiteY34" fmla="*/ 75438 h 1048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89249" h="104843">
                  <a:moveTo>
                    <a:pt x="69342" y="104775"/>
                  </a:moveTo>
                  <a:cubicBezTo>
                    <a:pt x="62589" y="105480"/>
                    <a:pt x="56550" y="100575"/>
                    <a:pt x="55855" y="93821"/>
                  </a:cubicBezTo>
                  <a:cubicBezTo>
                    <a:pt x="55836" y="93697"/>
                    <a:pt x="55826" y="93564"/>
                    <a:pt x="55816" y="93440"/>
                  </a:cubicBezTo>
                  <a:cubicBezTo>
                    <a:pt x="55169" y="89630"/>
                    <a:pt x="54845" y="85773"/>
                    <a:pt x="54864" y="81915"/>
                  </a:cubicBezTo>
                  <a:cubicBezTo>
                    <a:pt x="54864" y="76676"/>
                    <a:pt x="54864" y="74104"/>
                    <a:pt x="53721" y="74104"/>
                  </a:cubicBezTo>
                  <a:cubicBezTo>
                    <a:pt x="52578" y="74104"/>
                    <a:pt x="51721" y="76010"/>
                    <a:pt x="49530" y="79724"/>
                  </a:cubicBezTo>
                  <a:cubicBezTo>
                    <a:pt x="47339" y="83439"/>
                    <a:pt x="45910" y="85630"/>
                    <a:pt x="43529" y="89249"/>
                  </a:cubicBezTo>
                  <a:cubicBezTo>
                    <a:pt x="39557" y="96574"/>
                    <a:pt x="32204" y="101432"/>
                    <a:pt x="23908" y="102203"/>
                  </a:cubicBezTo>
                  <a:cubicBezTo>
                    <a:pt x="20107" y="102327"/>
                    <a:pt x="16373" y="101156"/>
                    <a:pt x="13335" y="98870"/>
                  </a:cubicBezTo>
                  <a:cubicBezTo>
                    <a:pt x="7306" y="94098"/>
                    <a:pt x="3162" y="87354"/>
                    <a:pt x="1619" y="79820"/>
                  </a:cubicBezTo>
                  <a:cubicBezTo>
                    <a:pt x="591" y="76067"/>
                    <a:pt x="48" y="72190"/>
                    <a:pt x="0" y="68294"/>
                  </a:cubicBezTo>
                  <a:cubicBezTo>
                    <a:pt x="57" y="57683"/>
                    <a:pt x="2429" y="47215"/>
                    <a:pt x="6953" y="37624"/>
                  </a:cubicBezTo>
                  <a:cubicBezTo>
                    <a:pt x="10811" y="28604"/>
                    <a:pt x="17231" y="20917"/>
                    <a:pt x="25432" y="15526"/>
                  </a:cubicBezTo>
                  <a:cubicBezTo>
                    <a:pt x="29928" y="12459"/>
                    <a:pt x="35223" y="10763"/>
                    <a:pt x="40672" y="10668"/>
                  </a:cubicBezTo>
                  <a:cubicBezTo>
                    <a:pt x="45710" y="10754"/>
                    <a:pt x="50644" y="12164"/>
                    <a:pt x="54959" y="14764"/>
                  </a:cubicBezTo>
                  <a:cubicBezTo>
                    <a:pt x="55531" y="15116"/>
                    <a:pt x="56188" y="15316"/>
                    <a:pt x="56864" y="15335"/>
                  </a:cubicBezTo>
                  <a:cubicBezTo>
                    <a:pt x="58007" y="15335"/>
                    <a:pt x="59150" y="13811"/>
                    <a:pt x="60484" y="10858"/>
                  </a:cubicBezTo>
                  <a:cubicBezTo>
                    <a:pt x="61427" y="8382"/>
                    <a:pt x="62855" y="6115"/>
                    <a:pt x="64675" y="4191"/>
                  </a:cubicBezTo>
                  <a:cubicBezTo>
                    <a:pt x="66665" y="1724"/>
                    <a:pt x="69609" y="200"/>
                    <a:pt x="72771" y="0"/>
                  </a:cubicBezTo>
                  <a:cubicBezTo>
                    <a:pt x="74190" y="133"/>
                    <a:pt x="75590" y="391"/>
                    <a:pt x="76962" y="762"/>
                  </a:cubicBezTo>
                  <a:cubicBezTo>
                    <a:pt x="79057" y="1238"/>
                    <a:pt x="80963" y="3715"/>
                    <a:pt x="82582" y="8287"/>
                  </a:cubicBezTo>
                  <a:cubicBezTo>
                    <a:pt x="84268" y="15288"/>
                    <a:pt x="85325" y="22431"/>
                    <a:pt x="85725" y="29623"/>
                  </a:cubicBezTo>
                  <a:cubicBezTo>
                    <a:pt x="88011" y="55150"/>
                    <a:pt x="89249" y="74581"/>
                    <a:pt x="89249" y="87916"/>
                  </a:cubicBezTo>
                  <a:lnTo>
                    <a:pt x="89249" y="90964"/>
                  </a:lnTo>
                  <a:cubicBezTo>
                    <a:pt x="89249" y="94650"/>
                    <a:pt x="87611" y="98136"/>
                    <a:pt x="84772" y="100489"/>
                  </a:cubicBezTo>
                  <a:cubicBezTo>
                    <a:pt x="80286" y="103680"/>
                    <a:pt x="74828" y="105194"/>
                    <a:pt x="69342" y="104775"/>
                  </a:cubicBezTo>
                  <a:close/>
                  <a:moveTo>
                    <a:pt x="31242" y="75438"/>
                  </a:moveTo>
                  <a:cubicBezTo>
                    <a:pt x="36290" y="75438"/>
                    <a:pt x="41529" y="69056"/>
                    <a:pt x="46863" y="56388"/>
                  </a:cubicBezTo>
                  <a:cubicBezTo>
                    <a:pt x="50444" y="48987"/>
                    <a:pt x="53130" y="41186"/>
                    <a:pt x="54864" y="33147"/>
                  </a:cubicBezTo>
                  <a:cubicBezTo>
                    <a:pt x="54864" y="30480"/>
                    <a:pt x="52388" y="29147"/>
                    <a:pt x="47434" y="29147"/>
                  </a:cubicBezTo>
                  <a:cubicBezTo>
                    <a:pt x="41367" y="29642"/>
                    <a:pt x="35995" y="33252"/>
                    <a:pt x="33242" y="38672"/>
                  </a:cubicBezTo>
                  <a:cubicBezTo>
                    <a:pt x="29146" y="44968"/>
                    <a:pt x="26394" y="52035"/>
                    <a:pt x="25146" y="59436"/>
                  </a:cubicBezTo>
                  <a:cubicBezTo>
                    <a:pt x="25060" y="60989"/>
                    <a:pt x="25060" y="62551"/>
                    <a:pt x="25146" y="64103"/>
                  </a:cubicBezTo>
                  <a:cubicBezTo>
                    <a:pt x="24746" y="68132"/>
                    <a:pt x="26432" y="72085"/>
                    <a:pt x="29623" y="74581"/>
                  </a:cubicBezTo>
                  <a:cubicBezTo>
                    <a:pt x="30023" y="74981"/>
                    <a:pt x="30518" y="75267"/>
                    <a:pt x="31051" y="75438"/>
                  </a:cubicBezTo>
                  <a:close/>
                </a:path>
              </a:pathLst>
            </a:custGeom>
            <a:solidFill>
              <a:schemeClr val="bg1"/>
            </a:solidFill>
            <a:ln w="76200" cap="flat">
              <a:solidFill>
                <a:schemeClr val="bg1"/>
              </a:solidFill>
              <a:prstDash val="solid"/>
              <a:roun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fr-FR"/>
            </a:p>
          </p:txBody>
        </p:sp>
        <p:sp>
          <p:nvSpPr>
            <p:cNvPr id="204" name="Forme libre : forme 203">
              <a:extLst>
                <a:ext uri="{FF2B5EF4-FFF2-40B4-BE49-F238E27FC236}">
                  <a16:creationId xmlns:a16="http://schemas.microsoft.com/office/drawing/2014/main" id="{17EC16EB-3C92-4E38-945D-26378F5558A9}"/>
                </a:ext>
              </a:extLst>
            </p:cNvPr>
            <p:cNvSpPr/>
            <p:nvPr/>
          </p:nvSpPr>
          <p:spPr>
            <a:xfrm>
              <a:off x="1289270" y="2886376"/>
              <a:ext cx="230793" cy="264639"/>
            </a:xfrm>
            <a:custGeom>
              <a:avLst/>
              <a:gdLst>
                <a:gd name="connsiteX0" fmla="*/ 53258 w 90336"/>
                <a:gd name="connsiteY0" fmla="*/ 103474 h 103584"/>
                <a:gd name="connsiteX1" fmla="*/ 13920 w 90336"/>
                <a:gd name="connsiteY1" fmla="*/ 89091 h 103584"/>
                <a:gd name="connsiteX2" fmla="*/ 13 w 90336"/>
                <a:gd name="connsiteY2" fmla="*/ 52991 h 103584"/>
                <a:gd name="connsiteX3" fmla="*/ 5538 w 90336"/>
                <a:gd name="connsiteY3" fmla="*/ 28702 h 103584"/>
                <a:gd name="connsiteX4" fmla="*/ 23254 w 90336"/>
                <a:gd name="connsiteY4" fmla="*/ 8605 h 103584"/>
                <a:gd name="connsiteX5" fmla="*/ 48210 w 90336"/>
                <a:gd name="connsiteY5" fmla="*/ 32 h 103584"/>
                <a:gd name="connsiteX6" fmla="*/ 51067 w 90336"/>
                <a:gd name="connsiteY6" fmla="*/ 32 h 103584"/>
                <a:gd name="connsiteX7" fmla="*/ 66974 w 90336"/>
                <a:gd name="connsiteY7" fmla="*/ 1747 h 103584"/>
                <a:gd name="connsiteX8" fmla="*/ 77356 w 90336"/>
                <a:gd name="connsiteY8" fmla="*/ 7462 h 103584"/>
                <a:gd name="connsiteX9" fmla="*/ 80785 w 90336"/>
                <a:gd name="connsiteY9" fmla="*/ 14320 h 103584"/>
                <a:gd name="connsiteX10" fmla="*/ 75070 w 90336"/>
                <a:gd name="connsiteY10" fmla="*/ 21082 h 103584"/>
                <a:gd name="connsiteX11" fmla="*/ 64402 w 90336"/>
                <a:gd name="connsiteY11" fmla="*/ 23464 h 103584"/>
                <a:gd name="connsiteX12" fmla="*/ 48114 w 90336"/>
                <a:gd name="connsiteY12" fmla="*/ 27560 h 103584"/>
                <a:gd name="connsiteX13" fmla="*/ 29064 w 90336"/>
                <a:gd name="connsiteY13" fmla="*/ 53848 h 103584"/>
                <a:gd name="connsiteX14" fmla="*/ 37065 w 90336"/>
                <a:gd name="connsiteY14" fmla="*/ 70136 h 103584"/>
                <a:gd name="connsiteX15" fmla="*/ 52496 w 90336"/>
                <a:gd name="connsiteY15" fmla="*/ 74708 h 103584"/>
                <a:gd name="connsiteX16" fmla="*/ 62973 w 90336"/>
                <a:gd name="connsiteY16" fmla="*/ 73280 h 103584"/>
                <a:gd name="connsiteX17" fmla="*/ 79452 w 90336"/>
                <a:gd name="connsiteY17" fmla="*/ 70994 h 103584"/>
                <a:gd name="connsiteX18" fmla="*/ 86595 w 90336"/>
                <a:gd name="connsiteY18" fmla="*/ 72041 h 103584"/>
                <a:gd name="connsiteX19" fmla="*/ 90310 w 90336"/>
                <a:gd name="connsiteY19" fmla="*/ 77947 h 103584"/>
                <a:gd name="connsiteX20" fmla="*/ 79833 w 90336"/>
                <a:gd name="connsiteY20" fmla="*/ 95854 h 103584"/>
                <a:gd name="connsiteX21" fmla="*/ 53258 w 90336"/>
                <a:gd name="connsiteY21" fmla="*/ 103474 h 103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90336" h="103584">
                  <a:moveTo>
                    <a:pt x="53258" y="103474"/>
                  </a:moveTo>
                  <a:cubicBezTo>
                    <a:pt x="38704" y="104426"/>
                    <a:pt x="24426" y="99207"/>
                    <a:pt x="13920" y="89091"/>
                  </a:cubicBezTo>
                  <a:cubicBezTo>
                    <a:pt x="4709" y="79357"/>
                    <a:pt x="-292" y="66383"/>
                    <a:pt x="13" y="52991"/>
                  </a:cubicBezTo>
                  <a:cubicBezTo>
                    <a:pt x="42" y="44590"/>
                    <a:pt x="1937" y="36294"/>
                    <a:pt x="5538" y="28702"/>
                  </a:cubicBezTo>
                  <a:cubicBezTo>
                    <a:pt x="9424" y="20463"/>
                    <a:pt x="15567" y="13491"/>
                    <a:pt x="23254" y="8605"/>
                  </a:cubicBezTo>
                  <a:cubicBezTo>
                    <a:pt x="30569" y="3404"/>
                    <a:pt x="39237" y="423"/>
                    <a:pt x="48210" y="32"/>
                  </a:cubicBezTo>
                  <a:lnTo>
                    <a:pt x="51067" y="32"/>
                  </a:lnTo>
                  <a:cubicBezTo>
                    <a:pt x="56420" y="-149"/>
                    <a:pt x="61783" y="432"/>
                    <a:pt x="66974" y="1747"/>
                  </a:cubicBezTo>
                  <a:cubicBezTo>
                    <a:pt x="70774" y="2947"/>
                    <a:pt x="74308" y="4890"/>
                    <a:pt x="77356" y="7462"/>
                  </a:cubicBezTo>
                  <a:cubicBezTo>
                    <a:pt x="79471" y="9119"/>
                    <a:pt x="80728" y="11634"/>
                    <a:pt x="80785" y="14320"/>
                  </a:cubicBezTo>
                  <a:cubicBezTo>
                    <a:pt x="80785" y="17663"/>
                    <a:pt x="78366" y="20521"/>
                    <a:pt x="75070" y="21082"/>
                  </a:cubicBezTo>
                  <a:cubicBezTo>
                    <a:pt x="71594" y="22187"/>
                    <a:pt x="68022" y="22988"/>
                    <a:pt x="64402" y="23464"/>
                  </a:cubicBezTo>
                  <a:cubicBezTo>
                    <a:pt x="58887" y="24445"/>
                    <a:pt x="53439" y="25816"/>
                    <a:pt x="48114" y="27560"/>
                  </a:cubicBezTo>
                  <a:cubicBezTo>
                    <a:pt x="36294" y="30636"/>
                    <a:pt x="28302" y="41656"/>
                    <a:pt x="29064" y="53848"/>
                  </a:cubicBezTo>
                  <a:cubicBezTo>
                    <a:pt x="28807" y="60278"/>
                    <a:pt x="31817" y="66412"/>
                    <a:pt x="37065" y="70136"/>
                  </a:cubicBezTo>
                  <a:cubicBezTo>
                    <a:pt x="41580" y="73280"/>
                    <a:pt x="46990" y="74889"/>
                    <a:pt x="52496" y="74708"/>
                  </a:cubicBezTo>
                  <a:cubicBezTo>
                    <a:pt x="56020" y="74546"/>
                    <a:pt x="59535" y="74070"/>
                    <a:pt x="62973" y="73280"/>
                  </a:cubicBezTo>
                  <a:cubicBezTo>
                    <a:pt x="68374" y="71965"/>
                    <a:pt x="73899" y="71193"/>
                    <a:pt x="79452" y="70994"/>
                  </a:cubicBezTo>
                  <a:cubicBezTo>
                    <a:pt x="81871" y="70955"/>
                    <a:pt x="84290" y="71308"/>
                    <a:pt x="86595" y="72041"/>
                  </a:cubicBezTo>
                  <a:cubicBezTo>
                    <a:pt x="89034" y="72937"/>
                    <a:pt x="90558" y="75365"/>
                    <a:pt x="90310" y="77947"/>
                  </a:cubicBezTo>
                  <a:cubicBezTo>
                    <a:pt x="90405" y="85395"/>
                    <a:pt x="86376" y="92291"/>
                    <a:pt x="79833" y="95854"/>
                  </a:cubicBezTo>
                  <a:cubicBezTo>
                    <a:pt x="71879" y="100874"/>
                    <a:pt x="62659" y="103512"/>
                    <a:pt x="53258" y="103474"/>
                  </a:cubicBezTo>
                  <a:close/>
                </a:path>
              </a:pathLst>
            </a:custGeom>
            <a:solidFill>
              <a:schemeClr val="bg1"/>
            </a:solidFill>
            <a:ln w="76200" cap="flat">
              <a:solidFill>
                <a:schemeClr val="bg1"/>
              </a:solidFill>
              <a:prstDash val="solid"/>
              <a:roun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fr-FR"/>
            </a:p>
          </p:txBody>
        </p:sp>
        <p:sp>
          <p:nvSpPr>
            <p:cNvPr id="205" name="Forme libre : forme 204">
              <a:extLst>
                <a:ext uri="{FF2B5EF4-FFF2-40B4-BE49-F238E27FC236}">
                  <a16:creationId xmlns:a16="http://schemas.microsoft.com/office/drawing/2014/main" id="{8804A42C-347C-43E6-8421-4F80CCFFF199}"/>
                </a:ext>
              </a:extLst>
            </p:cNvPr>
            <p:cNvSpPr/>
            <p:nvPr/>
          </p:nvSpPr>
          <p:spPr>
            <a:xfrm>
              <a:off x="1523647" y="2884690"/>
              <a:ext cx="198374" cy="251934"/>
            </a:xfrm>
            <a:custGeom>
              <a:avLst/>
              <a:gdLst>
                <a:gd name="connsiteX0" fmla="*/ 38100 w 77647"/>
                <a:gd name="connsiteY0" fmla="*/ 98610 h 98611"/>
                <a:gd name="connsiteX1" fmla="*/ 37053 w 77647"/>
                <a:gd name="connsiteY1" fmla="*/ 98610 h 98611"/>
                <a:gd name="connsiteX2" fmla="*/ 15526 w 77647"/>
                <a:gd name="connsiteY2" fmla="*/ 91466 h 98611"/>
                <a:gd name="connsiteX3" fmla="*/ 3715 w 77647"/>
                <a:gd name="connsiteY3" fmla="*/ 73941 h 98611"/>
                <a:gd name="connsiteX4" fmla="*/ 0 w 77647"/>
                <a:gd name="connsiteY4" fmla="*/ 51271 h 98611"/>
                <a:gd name="connsiteX5" fmla="*/ 3620 w 77647"/>
                <a:gd name="connsiteY5" fmla="*/ 26982 h 98611"/>
                <a:gd name="connsiteX6" fmla="*/ 15336 w 77647"/>
                <a:gd name="connsiteY6" fmla="*/ 7932 h 98611"/>
                <a:gd name="connsiteX7" fmla="*/ 37719 w 77647"/>
                <a:gd name="connsiteY7" fmla="*/ 26 h 98611"/>
                <a:gd name="connsiteX8" fmla="*/ 54864 w 77647"/>
                <a:gd name="connsiteY8" fmla="*/ 5170 h 98611"/>
                <a:gd name="connsiteX9" fmla="*/ 72009 w 77647"/>
                <a:gd name="connsiteY9" fmla="*/ 24220 h 98611"/>
                <a:gd name="connsiteX10" fmla="*/ 77629 w 77647"/>
                <a:gd name="connsiteY10" fmla="*/ 50699 h 98611"/>
                <a:gd name="connsiteX11" fmla="*/ 64199 w 77647"/>
                <a:gd name="connsiteY11" fmla="*/ 86133 h 98611"/>
                <a:gd name="connsiteX12" fmla="*/ 38100 w 77647"/>
                <a:gd name="connsiteY12" fmla="*/ 98610 h 98611"/>
                <a:gd name="connsiteX13" fmla="*/ 37529 w 77647"/>
                <a:gd name="connsiteY13" fmla="*/ 70702 h 98611"/>
                <a:gd name="connsiteX14" fmla="*/ 48387 w 77647"/>
                <a:gd name="connsiteY14" fmla="*/ 63368 h 98611"/>
                <a:gd name="connsiteX15" fmla="*/ 52769 w 77647"/>
                <a:gd name="connsiteY15" fmla="*/ 47747 h 98611"/>
                <a:gd name="connsiteX16" fmla="*/ 50483 w 77647"/>
                <a:gd name="connsiteY16" fmla="*/ 37460 h 98611"/>
                <a:gd name="connsiteX17" fmla="*/ 34767 w 77647"/>
                <a:gd name="connsiteY17" fmla="*/ 26696 h 98611"/>
                <a:gd name="connsiteX18" fmla="*/ 26861 w 77647"/>
                <a:gd name="connsiteY18" fmla="*/ 31268 h 98611"/>
                <a:gd name="connsiteX19" fmla="*/ 23051 w 77647"/>
                <a:gd name="connsiteY19" fmla="*/ 47080 h 98611"/>
                <a:gd name="connsiteX20" fmla="*/ 24194 w 77647"/>
                <a:gd name="connsiteY20" fmla="*/ 56605 h 98611"/>
                <a:gd name="connsiteX21" fmla="*/ 28766 w 77647"/>
                <a:gd name="connsiteY21" fmla="*/ 66130 h 98611"/>
                <a:gd name="connsiteX22" fmla="*/ 37148 w 77647"/>
                <a:gd name="connsiteY22" fmla="*/ 70416 h 98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7647" h="98611">
                  <a:moveTo>
                    <a:pt x="38100" y="98610"/>
                  </a:moveTo>
                  <a:lnTo>
                    <a:pt x="37053" y="98610"/>
                  </a:lnTo>
                  <a:cubicBezTo>
                    <a:pt x="29280" y="98686"/>
                    <a:pt x="21708" y="96172"/>
                    <a:pt x="15526" y="91466"/>
                  </a:cubicBezTo>
                  <a:cubicBezTo>
                    <a:pt x="10011" y="86856"/>
                    <a:pt x="5925" y="80779"/>
                    <a:pt x="3715" y="73941"/>
                  </a:cubicBezTo>
                  <a:cubicBezTo>
                    <a:pt x="1229" y="66644"/>
                    <a:pt x="-28" y="58977"/>
                    <a:pt x="0" y="51271"/>
                  </a:cubicBezTo>
                  <a:cubicBezTo>
                    <a:pt x="-9" y="43041"/>
                    <a:pt x="1210" y="34850"/>
                    <a:pt x="3620" y="26982"/>
                  </a:cubicBezTo>
                  <a:cubicBezTo>
                    <a:pt x="5792" y="19715"/>
                    <a:pt x="9830" y="13152"/>
                    <a:pt x="15336" y="7932"/>
                  </a:cubicBezTo>
                  <a:cubicBezTo>
                    <a:pt x="21508" y="2522"/>
                    <a:pt x="29518" y="-307"/>
                    <a:pt x="37719" y="26"/>
                  </a:cubicBezTo>
                  <a:cubicBezTo>
                    <a:pt x="43787" y="227"/>
                    <a:pt x="49692" y="1998"/>
                    <a:pt x="54864" y="5170"/>
                  </a:cubicBezTo>
                  <a:cubicBezTo>
                    <a:pt x="62427" y="9580"/>
                    <a:pt x="68419" y="16238"/>
                    <a:pt x="72009" y="24220"/>
                  </a:cubicBezTo>
                  <a:cubicBezTo>
                    <a:pt x="75781" y="32535"/>
                    <a:pt x="77705" y="41565"/>
                    <a:pt x="77629" y="50699"/>
                  </a:cubicBezTo>
                  <a:cubicBezTo>
                    <a:pt x="77982" y="63815"/>
                    <a:pt x="73162" y="76550"/>
                    <a:pt x="64199" y="86133"/>
                  </a:cubicBezTo>
                  <a:cubicBezTo>
                    <a:pt x="57665" y="93810"/>
                    <a:pt x="48178" y="98344"/>
                    <a:pt x="38100" y="98610"/>
                  </a:cubicBezTo>
                  <a:close/>
                  <a:moveTo>
                    <a:pt x="37529" y="70702"/>
                  </a:moveTo>
                  <a:cubicBezTo>
                    <a:pt x="42168" y="70292"/>
                    <a:pt x="46273" y="67521"/>
                    <a:pt x="48387" y="63368"/>
                  </a:cubicBezTo>
                  <a:cubicBezTo>
                    <a:pt x="51293" y="58681"/>
                    <a:pt x="52807" y="53262"/>
                    <a:pt x="52769" y="47747"/>
                  </a:cubicBezTo>
                  <a:cubicBezTo>
                    <a:pt x="52759" y="44194"/>
                    <a:pt x="51978" y="40679"/>
                    <a:pt x="50483" y="37460"/>
                  </a:cubicBezTo>
                  <a:cubicBezTo>
                    <a:pt x="47987" y="30954"/>
                    <a:pt x="41729" y="26668"/>
                    <a:pt x="34767" y="26696"/>
                  </a:cubicBezTo>
                  <a:cubicBezTo>
                    <a:pt x="31490" y="26658"/>
                    <a:pt x="28461" y="28411"/>
                    <a:pt x="26861" y="31268"/>
                  </a:cubicBezTo>
                  <a:cubicBezTo>
                    <a:pt x="24089" y="36060"/>
                    <a:pt x="22765" y="41555"/>
                    <a:pt x="23051" y="47080"/>
                  </a:cubicBezTo>
                  <a:cubicBezTo>
                    <a:pt x="23108" y="50290"/>
                    <a:pt x="23489" y="53481"/>
                    <a:pt x="24194" y="56605"/>
                  </a:cubicBezTo>
                  <a:cubicBezTo>
                    <a:pt x="24956" y="60091"/>
                    <a:pt x="26518" y="63358"/>
                    <a:pt x="28766" y="66130"/>
                  </a:cubicBezTo>
                  <a:cubicBezTo>
                    <a:pt x="30719" y="68816"/>
                    <a:pt x="33833" y="70407"/>
                    <a:pt x="37148" y="70416"/>
                  </a:cubicBezTo>
                  <a:close/>
                </a:path>
              </a:pathLst>
            </a:custGeom>
            <a:solidFill>
              <a:schemeClr val="bg1"/>
            </a:solidFill>
            <a:ln w="76200" cap="flat">
              <a:solidFill>
                <a:schemeClr val="bg1"/>
              </a:solidFill>
              <a:prstDash val="solid"/>
              <a:roun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fr-FR"/>
            </a:p>
          </p:txBody>
        </p:sp>
        <p:sp>
          <p:nvSpPr>
            <p:cNvPr id="206" name="Forme libre : forme 205">
              <a:extLst>
                <a:ext uri="{FF2B5EF4-FFF2-40B4-BE49-F238E27FC236}">
                  <a16:creationId xmlns:a16="http://schemas.microsoft.com/office/drawing/2014/main" id="{8B86C9FB-A876-4633-A9EB-EFBC314636E2}"/>
                </a:ext>
              </a:extLst>
            </p:cNvPr>
            <p:cNvSpPr/>
            <p:nvPr/>
          </p:nvSpPr>
          <p:spPr>
            <a:xfrm>
              <a:off x="1750579" y="2814673"/>
              <a:ext cx="394820" cy="336627"/>
            </a:xfrm>
            <a:custGeom>
              <a:avLst/>
              <a:gdLst>
                <a:gd name="connsiteX0" fmla="*/ 18237 w 154539"/>
                <a:gd name="connsiteY0" fmla="*/ 131731 h 131761"/>
                <a:gd name="connsiteX1" fmla="*/ 3949 w 154539"/>
                <a:gd name="connsiteY1" fmla="*/ 121063 h 131761"/>
                <a:gd name="connsiteX2" fmla="*/ 330 w 154539"/>
                <a:gd name="connsiteY2" fmla="*/ 53816 h 131761"/>
                <a:gd name="connsiteX3" fmla="*/ 330 w 154539"/>
                <a:gd name="connsiteY3" fmla="*/ 25241 h 131761"/>
                <a:gd name="connsiteX4" fmla="*/ 4140 w 154539"/>
                <a:gd name="connsiteY4" fmla="*/ 6667 h 131761"/>
                <a:gd name="connsiteX5" fmla="*/ 14712 w 154539"/>
                <a:gd name="connsiteY5" fmla="*/ 0 h 131761"/>
                <a:gd name="connsiteX6" fmla="*/ 24237 w 154539"/>
                <a:gd name="connsiteY6" fmla="*/ 5905 h 131761"/>
                <a:gd name="connsiteX7" fmla="*/ 28238 w 154539"/>
                <a:gd name="connsiteY7" fmla="*/ 19907 h 131761"/>
                <a:gd name="connsiteX8" fmla="*/ 30238 w 154539"/>
                <a:gd name="connsiteY8" fmla="*/ 30099 h 131761"/>
                <a:gd name="connsiteX9" fmla="*/ 33191 w 154539"/>
                <a:gd name="connsiteY9" fmla="*/ 27718 h 131761"/>
                <a:gd name="connsiteX10" fmla="*/ 59861 w 154539"/>
                <a:gd name="connsiteY10" fmla="*/ 15145 h 131761"/>
                <a:gd name="connsiteX11" fmla="*/ 86055 w 154539"/>
                <a:gd name="connsiteY11" fmla="*/ 27813 h 131761"/>
                <a:gd name="connsiteX12" fmla="*/ 92913 w 154539"/>
                <a:gd name="connsiteY12" fmla="*/ 41053 h 131761"/>
                <a:gd name="connsiteX13" fmla="*/ 93960 w 154539"/>
                <a:gd name="connsiteY13" fmla="*/ 42005 h 131761"/>
                <a:gd name="connsiteX14" fmla="*/ 99009 w 154539"/>
                <a:gd name="connsiteY14" fmla="*/ 38862 h 131761"/>
                <a:gd name="connsiteX15" fmla="*/ 123202 w 154539"/>
                <a:gd name="connsiteY15" fmla="*/ 29337 h 131761"/>
                <a:gd name="connsiteX16" fmla="*/ 143014 w 154539"/>
                <a:gd name="connsiteY16" fmla="*/ 40005 h 131761"/>
                <a:gd name="connsiteX17" fmla="*/ 153777 w 154539"/>
                <a:gd name="connsiteY17" fmla="*/ 67532 h 131761"/>
                <a:gd name="connsiteX18" fmla="*/ 154539 w 154539"/>
                <a:gd name="connsiteY18" fmla="*/ 82010 h 131761"/>
                <a:gd name="connsiteX19" fmla="*/ 151491 w 154539"/>
                <a:gd name="connsiteY19" fmla="*/ 107251 h 131761"/>
                <a:gd name="connsiteX20" fmla="*/ 138061 w 154539"/>
                <a:gd name="connsiteY20" fmla="*/ 118681 h 131761"/>
                <a:gd name="connsiteX21" fmla="*/ 124631 w 154539"/>
                <a:gd name="connsiteY21" fmla="*/ 108490 h 131761"/>
                <a:gd name="connsiteX22" fmla="*/ 122916 w 154539"/>
                <a:gd name="connsiteY22" fmla="*/ 96298 h 131761"/>
                <a:gd name="connsiteX23" fmla="*/ 123583 w 154539"/>
                <a:gd name="connsiteY23" fmla="*/ 79438 h 131761"/>
                <a:gd name="connsiteX24" fmla="*/ 124155 w 154539"/>
                <a:gd name="connsiteY24" fmla="*/ 66580 h 131761"/>
                <a:gd name="connsiteX25" fmla="*/ 124155 w 154539"/>
                <a:gd name="connsiteY25" fmla="*/ 58007 h 131761"/>
                <a:gd name="connsiteX26" fmla="*/ 117011 w 154539"/>
                <a:gd name="connsiteY26" fmla="*/ 49911 h 131761"/>
                <a:gd name="connsiteX27" fmla="*/ 100056 w 154539"/>
                <a:gd name="connsiteY27" fmla="*/ 72771 h 131761"/>
                <a:gd name="connsiteX28" fmla="*/ 93103 w 154539"/>
                <a:gd name="connsiteY28" fmla="*/ 97250 h 131761"/>
                <a:gd name="connsiteX29" fmla="*/ 89293 w 154539"/>
                <a:gd name="connsiteY29" fmla="*/ 102965 h 131761"/>
                <a:gd name="connsiteX30" fmla="*/ 83769 w 154539"/>
                <a:gd name="connsiteY30" fmla="*/ 104870 h 131761"/>
                <a:gd name="connsiteX31" fmla="*/ 73767 w 154539"/>
                <a:gd name="connsiteY31" fmla="*/ 97441 h 131761"/>
                <a:gd name="connsiteX32" fmla="*/ 70910 w 154539"/>
                <a:gd name="connsiteY32" fmla="*/ 79724 h 131761"/>
                <a:gd name="connsiteX33" fmla="*/ 67576 w 154539"/>
                <a:gd name="connsiteY33" fmla="*/ 57340 h 131761"/>
                <a:gd name="connsiteX34" fmla="*/ 55479 w 154539"/>
                <a:gd name="connsiteY34" fmla="*/ 46672 h 131761"/>
                <a:gd name="connsiteX35" fmla="*/ 45954 w 154539"/>
                <a:gd name="connsiteY35" fmla="*/ 52959 h 131761"/>
                <a:gd name="connsiteX36" fmla="*/ 39382 w 154539"/>
                <a:gd name="connsiteY36" fmla="*/ 68866 h 131761"/>
                <a:gd name="connsiteX37" fmla="*/ 35286 w 154539"/>
                <a:gd name="connsiteY37" fmla="*/ 88868 h 131761"/>
                <a:gd name="connsiteX38" fmla="*/ 33096 w 154539"/>
                <a:gd name="connsiteY38" fmla="*/ 107918 h 131761"/>
                <a:gd name="connsiteX39" fmla="*/ 32429 w 154539"/>
                <a:gd name="connsiteY39" fmla="*/ 120682 h 131761"/>
                <a:gd name="connsiteX40" fmla="*/ 27952 w 154539"/>
                <a:gd name="connsiteY40" fmla="*/ 128683 h 131761"/>
                <a:gd name="connsiteX41" fmla="*/ 18237 w 154539"/>
                <a:gd name="connsiteY41" fmla="*/ 131731 h 131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54539" h="131761">
                  <a:moveTo>
                    <a:pt x="18237" y="131731"/>
                  </a:moveTo>
                  <a:cubicBezTo>
                    <a:pt x="11493" y="132178"/>
                    <a:pt x="5435" y="127654"/>
                    <a:pt x="3949" y="121063"/>
                  </a:cubicBezTo>
                  <a:cubicBezTo>
                    <a:pt x="558" y="98822"/>
                    <a:pt x="-652" y="76295"/>
                    <a:pt x="330" y="53816"/>
                  </a:cubicBezTo>
                  <a:lnTo>
                    <a:pt x="330" y="25241"/>
                  </a:lnTo>
                  <a:cubicBezTo>
                    <a:pt x="15" y="18831"/>
                    <a:pt x="1320" y="12440"/>
                    <a:pt x="4140" y="6667"/>
                  </a:cubicBezTo>
                  <a:cubicBezTo>
                    <a:pt x="6083" y="2591"/>
                    <a:pt x="10198" y="0"/>
                    <a:pt x="14712" y="0"/>
                  </a:cubicBezTo>
                  <a:cubicBezTo>
                    <a:pt x="18703" y="171"/>
                    <a:pt x="22313" y="2410"/>
                    <a:pt x="24237" y="5905"/>
                  </a:cubicBezTo>
                  <a:cubicBezTo>
                    <a:pt x="26828" y="10116"/>
                    <a:pt x="28209" y="14964"/>
                    <a:pt x="28238" y="19907"/>
                  </a:cubicBezTo>
                  <a:cubicBezTo>
                    <a:pt x="28238" y="26765"/>
                    <a:pt x="29286" y="30099"/>
                    <a:pt x="30238" y="30099"/>
                  </a:cubicBezTo>
                  <a:cubicBezTo>
                    <a:pt x="31191" y="30099"/>
                    <a:pt x="31857" y="29337"/>
                    <a:pt x="33191" y="27718"/>
                  </a:cubicBezTo>
                  <a:cubicBezTo>
                    <a:pt x="39611" y="19574"/>
                    <a:pt x="49488" y="14916"/>
                    <a:pt x="59861" y="15145"/>
                  </a:cubicBezTo>
                  <a:cubicBezTo>
                    <a:pt x="70148" y="14792"/>
                    <a:pt x="79940" y="19536"/>
                    <a:pt x="86055" y="27813"/>
                  </a:cubicBezTo>
                  <a:cubicBezTo>
                    <a:pt x="89007" y="31842"/>
                    <a:pt x="91322" y="36309"/>
                    <a:pt x="92913" y="41053"/>
                  </a:cubicBezTo>
                  <a:cubicBezTo>
                    <a:pt x="92913" y="41624"/>
                    <a:pt x="93484" y="42005"/>
                    <a:pt x="93960" y="42005"/>
                  </a:cubicBezTo>
                  <a:cubicBezTo>
                    <a:pt x="95856" y="41338"/>
                    <a:pt x="97580" y="40272"/>
                    <a:pt x="99009" y="38862"/>
                  </a:cubicBezTo>
                  <a:cubicBezTo>
                    <a:pt x="105705" y="32947"/>
                    <a:pt x="114268" y="29575"/>
                    <a:pt x="123202" y="29337"/>
                  </a:cubicBezTo>
                  <a:cubicBezTo>
                    <a:pt x="131165" y="29385"/>
                    <a:pt x="138585" y="33385"/>
                    <a:pt x="143014" y="40005"/>
                  </a:cubicBezTo>
                  <a:cubicBezTo>
                    <a:pt x="149072" y="48016"/>
                    <a:pt x="152796" y="57541"/>
                    <a:pt x="153777" y="67532"/>
                  </a:cubicBezTo>
                  <a:cubicBezTo>
                    <a:pt x="153777" y="72295"/>
                    <a:pt x="154539" y="77057"/>
                    <a:pt x="154539" y="82010"/>
                  </a:cubicBezTo>
                  <a:cubicBezTo>
                    <a:pt x="154520" y="90516"/>
                    <a:pt x="153492" y="98984"/>
                    <a:pt x="151491" y="107251"/>
                  </a:cubicBezTo>
                  <a:cubicBezTo>
                    <a:pt x="150701" y="113995"/>
                    <a:pt x="144843" y="118977"/>
                    <a:pt x="138061" y="118681"/>
                  </a:cubicBezTo>
                  <a:cubicBezTo>
                    <a:pt x="131775" y="118758"/>
                    <a:pt x="126241" y="114567"/>
                    <a:pt x="124631" y="108490"/>
                  </a:cubicBezTo>
                  <a:cubicBezTo>
                    <a:pt x="123412" y="104546"/>
                    <a:pt x="122840" y="100432"/>
                    <a:pt x="122916" y="96298"/>
                  </a:cubicBezTo>
                  <a:cubicBezTo>
                    <a:pt x="122916" y="90583"/>
                    <a:pt x="122916" y="84963"/>
                    <a:pt x="123583" y="79438"/>
                  </a:cubicBezTo>
                  <a:cubicBezTo>
                    <a:pt x="124250" y="73914"/>
                    <a:pt x="124155" y="70485"/>
                    <a:pt x="124155" y="66580"/>
                  </a:cubicBezTo>
                  <a:cubicBezTo>
                    <a:pt x="124155" y="62675"/>
                    <a:pt x="124155" y="60674"/>
                    <a:pt x="124155" y="58007"/>
                  </a:cubicBezTo>
                  <a:cubicBezTo>
                    <a:pt x="123583" y="52578"/>
                    <a:pt x="121202" y="49911"/>
                    <a:pt x="117011" y="49911"/>
                  </a:cubicBezTo>
                  <a:cubicBezTo>
                    <a:pt x="110343" y="49911"/>
                    <a:pt x="104628" y="57531"/>
                    <a:pt x="100056" y="72771"/>
                  </a:cubicBezTo>
                  <a:cubicBezTo>
                    <a:pt x="98628" y="76962"/>
                    <a:pt x="96342" y="85154"/>
                    <a:pt x="93103" y="97250"/>
                  </a:cubicBezTo>
                  <a:cubicBezTo>
                    <a:pt x="92551" y="99546"/>
                    <a:pt x="91198" y="101565"/>
                    <a:pt x="89293" y="102965"/>
                  </a:cubicBezTo>
                  <a:cubicBezTo>
                    <a:pt x="87693" y="104165"/>
                    <a:pt x="85769" y="104832"/>
                    <a:pt x="83769" y="104870"/>
                  </a:cubicBezTo>
                  <a:cubicBezTo>
                    <a:pt x="79054" y="105223"/>
                    <a:pt x="74796" y="102060"/>
                    <a:pt x="73767" y="97441"/>
                  </a:cubicBezTo>
                  <a:cubicBezTo>
                    <a:pt x="72024" y="91688"/>
                    <a:pt x="71062" y="85734"/>
                    <a:pt x="70910" y="79724"/>
                  </a:cubicBezTo>
                  <a:cubicBezTo>
                    <a:pt x="70634" y="72161"/>
                    <a:pt x="69519" y="64656"/>
                    <a:pt x="67576" y="57340"/>
                  </a:cubicBezTo>
                  <a:cubicBezTo>
                    <a:pt x="65195" y="50197"/>
                    <a:pt x="61194" y="46672"/>
                    <a:pt x="55479" y="46672"/>
                  </a:cubicBezTo>
                  <a:cubicBezTo>
                    <a:pt x="51403" y="46901"/>
                    <a:pt x="47764" y="49301"/>
                    <a:pt x="45954" y="52959"/>
                  </a:cubicBezTo>
                  <a:cubicBezTo>
                    <a:pt x="43021" y="57921"/>
                    <a:pt x="40801" y="63274"/>
                    <a:pt x="39382" y="68866"/>
                  </a:cubicBezTo>
                  <a:cubicBezTo>
                    <a:pt x="37610" y="75447"/>
                    <a:pt x="36248" y="82124"/>
                    <a:pt x="35286" y="88868"/>
                  </a:cubicBezTo>
                  <a:cubicBezTo>
                    <a:pt x="34239" y="95821"/>
                    <a:pt x="33572" y="102108"/>
                    <a:pt x="33096" y="107918"/>
                  </a:cubicBezTo>
                  <a:cubicBezTo>
                    <a:pt x="32619" y="113729"/>
                    <a:pt x="32429" y="117919"/>
                    <a:pt x="32429" y="120682"/>
                  </a:cubicBezTo>
                  <a:cubicBezTo>
                    <a:pt x="32400" y="123939"/>
                    <a:pt x="30714" y="126959"/>
                    <a:pt x="27952" y="128683"/>
                  </a:cubicBezTo>
                  <a:cubicBezTo>
                    <a:pt x="25104" y="130673"/>
                    <a:pt x="21713" y="131731"/>
                    <a:pt x="18237" y="131731"/>
                  </a:cubicBezTo>
                  <a:close/>
                </a:path>
              </a:pathLst>
            </a:custGeom>
            <a:solidFill>
              <a:schemeClr val="bg1"/>
            </a:solidFill>
            <a:ln w="76200" cap="flat">
              <a:solidFill>
                <a:schemeClr val="bg1"/>
              </a:solidFill>
              <a:prstDash val="solid"/>
              <a:roun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fr-FR"/>
            </a:p>
          </p:txBody>
        </p:sp>
        <p:sp>
          <p:nvSpPr>
            <p:cNvPr id="207" name="Forme libre : forme 206">
              <a:extLst>
                <a:ext uri="{FF2B5EF4-FFF2-40B4-BE49-F238E27FC236}">
                  <a16:creationId xmlns:a16="http://schemas.microsoft.com/office/drawing/2014/main" id="{5F9EB85E-796E-4ADB-AC87-9F69B0A1230F}"/>
                </a:ext>
              </a:extLst>
            </p:cNvPr>
            <p:cNvSpPr/>
            <p:nvPr/>
          </p:nvSpPr>
          <p:spPr>
            <a:xfrm>
              <a:off x="2183121" y="2845433"/>
              <a:ext cx="239893" cy="427704"/>
            </a:xfrm>
            <a:custGeom>
              <a:avLst/>
              <a:gdLst>
                <a:gd name="connsiteX0" fmla="*/ 20288 w 93898"/>
                <a:gd name="connsiteY0" fmla="*/ 167411 h 167410"/>
                <a:gd name="connsiteX1" fmla="*/ 20288 w 93898"/>
                <a:gd name="connsiteY1" fmla="*/ 167411 h 167410"/>
                <a:gd name="connsiteX2" fmla="*/ 10763 w 93898"/>
                <a:gd name="connsiteY2" fmla="*/ 163887 h 167410"/>
                <a:gd name="connsiteX3" fmla="*/ 5239 w 93898"/>
                <a:gd name="connsiteY3" fmla="*/ 153599 h 167410"/>
                <a:gd name="connsiteX4" fmla="*/ 1429 w 93898"/>
                <a:gd name="connsiteY4" fmla="*/ 118357 h 167410"/>
                <a:gd name="connsiteX5" fmla="*/ 0 w 93898"/>
                <a:gd name="connsiteY5" fmla="*/ 78924 h 167410"/>
                <a:gd name="connsiteX6" fmla="*/ 21622 w 93898"/>
                <a:gd name="connsiteY6" fmla="*/ 56 h 167410"/>
                <a:gd name="connsiteX7" fmla="*/ 29432 w 93898"/>
                <a:gd name="connsiteY7" fmla="*/ 2819 h 167410"/>
                <a:gd name="connsiteX8" fmla="*/ 32480 w 93898"/>
                <a:gd name="connsiteY8" fmla="*/ 9772 h 167410"/>
                <a:gd name="connsiteX9" fmla="*/ 33719 w 93898"/>
                <a:gd name="connsiteY9" fmla="*/ 13487 h 167410"/>
                <a:gd name="connsiteX10" fmla="*/ 36671 w 93898"/>
                <a:gd name="connsiteY10" fmla="*/ 18440 h 167410"/>
                <a:gd name="connsiteX11" fmla="*/ 38862 w 93898"/>
                <a:gd name="connsiteY11" fmla="*/ 16439 h 167410"/>
                <a:gd name="connsiteX12" fmla="*/ 43244 w 93898"/>
                <a:gd name="connsiteY12" fmla="*/ 12534 h 167410"/>
                <a:gd name="connsiteX13" fmla="*/ 59722 w 93898"/>
                <a:gd name="connsiteY13" fmla="*/ 6914 h 167410"/>
                <a:gd name="connsiteX14" fmla="*/ 77724 w 93898"/>
                <a:gd name="connsiteY14" fmla="*/ 14153 h 167410"/>
                <a:gd name="connsiteX15" fmla="*/ 90297 w 93898"/>
                <a:gd name="connsiteY15" fmla="*/ 31013 h 167410"/>
                <a:gd name="connsiteX16" fmla="*/ 93821 w 93898"/>
                <a:gd name="connsiteY16" fmla="*/ 49110 h 167410"/>
                <a:gd name="connsiteX17" fmla="*/ 82772 w 93898"/>
                <a:gd name="connsiteY17" fmla="*/ 79114 h 167410"/>
                <a:gd name="connsiteX18" fmla="*/ 45911 w 93898"/>
                <a:gd name="connsiteY18" fmla="*/ 93687 h 167410"/>
                <a:gd name="connsiteX19" fmla="*/ 36386 w 93898"/>
                <a:gd name="connsiteY19" fmla="*/ 92830 h 167410"/>
                <a:gd name="connsiteX20" fmla="*/ 34576 w 93898"/>
                <a:gd name="connsiteY20" fmla="*/ 130930 h 167410"/>
                <a:gd name="connsiteX21" fmla="*/ 33719 w 93898"/>
                <a:gd name="connsiteY21" fmla="*/ 151218 h 167410"/>
                <a:gd name="connsiteX22" fmla="*/ 20288 w 93898"/>
                <a:gd name="connsiteY22" fmla="*/ 167411 h 167410"/>
                <a:gd name="connsiteX23" fmla="*/ 44006 w 93898"/>
                <a:gd name="connsiteY23" fmla="*/ 73589 h 167410"/>
                <a:gd name="connsiteX24" fmla="*/ 59627 w 93898"/>
                <a:gd name="connsiteY24" fmla="*/ 65208 h 167410"/>
                <a:gd name="connsiteX25" fmla="*/ 69913 w 93898"/>
                <a:gd name="connsiteY25" fmla="*/ 41966 h 167410"/>
                <a:gd name="connsiteX26" fmla="*/ 67723 w 93898"/>
                <a:gd name="connsiteY26" fmla="*/ 32441 h 167410"/>
                <a:gd name="connsiteX27" fmla="*/ 57055 w 93898"/>
                <a:gd name="connsiteY27" fmla="*/ 25583 h 167410"/>
                <a:gd name="connsiteX28" fmla="*/ 46673 w 93898"/>
                <a:gd name="connsiteY28" fmla="*/ 32441 h 167410"/>
                <a:gd name="connsiteX29" fmla="*/ 40862 w 93898"/>
                <a:gd name="connsiteY29" fmla="*/ 65017 h 167410"/>
                <a:gd name="connsiteX30" fmla="*/ 40862 w 93898"/>
                <a:gd name="connsiteY30" fmla="*/ 71399 h 167410"/>
                <a:gd name="connsiteX31" fmla="*/ 43605 w 93898"/>
                <a:gd name="connsiteY31" fmla="*/ 73570 h 167410"/>
                <a:gd name="connsiteX32" fmla="*/ 44006 w 93898"/>
                <a:gd name="connsiteY32" fmla="*/ 73494 h 167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93898" h="167410">
                  <a:moveTo>
                    <a:pt x="20288" y="167411"/>
                  </a:moveTo>
                  <a:lnTo>
                    <a:pt x="20288" y="167411"/>
                  </a:lnTo>
                  <a:cubicBezTo>
                    <a:pt x="16793" y="167430"/>
                    <a:pt x="13402" y="166182"/>
                    <a:pt x="10763" y="163887"/>
                  </a:cubicBezTo>
                  <a:cubicBezTo>
                    <a:pt x="7887" y="161124"/>
                    <a:pt x="5963" y="157524"/>
                    <a:pt x="5239" y="153599"/>
                  </a:cubicBezTo>
                  <a:cubicBezTo>
                    <a:pt x="4000" y="147313"/>
                    <a:pt x="2762" y="135597"/>
                    <a:pt x="1429" y="118357"/>
                  </a:cubicBezTo>
                  <a:cubicBezTo>
                    <a:pt x="476" y="105660"/>
                    <a:pt x="0" y="92516"/>
                    <a:pt x="0" y="78924"/>
                  </a:cubicBezTo>
                  <a:cubicBezTo>
                    <a:pt x="0" y="26345"/>
                    <a:pt x="7210" y="56"/>
                    <a:pt x="21622" y="56"/>
                  </a:cubicBezTo>
                  <a:cubicBezTo>
                    <a:pt x="24508" y="-258"/>
                    <a:pt x="27384" y="752"/>
                    <a:pt x="29432" y="2819"/>
                  </a:cubicBezTo>
                  <a:cubicBezTo>
                    <a:pt x="30909" y="4905"/>
                    <a:pt x="31937" y="7276"/>
                    <a:pt x="32480" y="9772"/>
                  </a:cubicBezTo>
                  <a:cubicBezTo>
                    <a:pt x="32804" y="11039"/>
                    <a:pt x="33223" y="12277"/>
                    <a:pt x="33719" y="13487"/>
                  </a:cubicBezTo>
                  <a:cubicBezTo>
                    <a:pt x="34862" y="16820"/>
                    <a:pt x="35909" y="18440"/>
                    <a:pt x="36671" y="18440"/>
                  </a:cubicBezTo>
                  <a:cubicBezTo>
                    <a:pt x="37433" y="18440"/>
                    <a:pt x="37909" y="17773"/>
                    <a:pt x="38862" y="16439"/>
                  </a:cubicBezTo>
                  <a:cubicBezTo>
                    <a:pt x="40119" y="14935"/>
                    <a:pt x="41596" y="13611"/>
                    <a:pt x="43244" y="12534"/>
                  </a:cubicBezTo>
                  <a:cubicBezTo>
                    <a:pt x="48044" y="9048"/>
                    <a:pt x="53788" y="7086"/>
                    <a:pt x="59722" y="6914"/>
                  </a:cubicBezTo>
                  <a:cubicBezTo>
                    <a:pt x="66399" y="7086"/>
                    <a:pt x="72790" y="9658"/>
                    <a:pt x="77724" y="14153"/>
                  </a:cubicBezTo>
                  <a:cubicBezTo>
                    <a:pt x="83296" y="18592"/>
                    <a:pt x="87630" y="24402"/>
                    <a:pt x="90297" y="31013"/>
                  </a:cubicBezTo>
                  <a:cubicBezTo>
                    <a:pt x="92621" y="36766"/>
                    <a:pt x="93821" y="42909"/>
                    <a:pt x="93821" y="49110"/>
                  </a:cubicBezTo>
                  <a:cubicBezTo>
                    <a:pt x="94517" y="60216"/>
                    <a:pt x="90507" y="71113"/>
                    <a:pt x="82772" y="79114"/>
                  </a:cubicBezTo>
                  <a:cubicBezTo>
                    <a:pt x="72962" y="88753"/>
                    <a:pt x="59665" y="94011"/>
                    <a:pt x="45911" y="93687"/>
                  </a:cubicBezTo>
                  <a:cubicBezTo>
                    <a:pt x="42720" y="93687"/>
                    <a:pt x="39529" y="93401"/>
                    <a:pt x="36386" y="92830"/>
                  </a:cubicBezTo>
                  <a:cubicBezTo>
                    <a:pt x="34442" y="105432"/>
                    <a:pt x="33833" y="118205"/>
                    <a:pt x="34576" y="130930"/>
                  </a:cubicBezTo>
                  <a:cubicBezTo>
                    <a:pt x="34576" y="139312"/>
                    <a:pt x="34576" y="145979"/>
                    <a:pt x="33719" y="151218"/>
                  </a:cubicBezTo>
                  <a:cubicBezTo>
                    <a:pt x="32480" y="161220"/>
                    <a:pt x="28099" y="166458"/>
                    <a:pt x="20288" y="167411"/>
                  </a:cubicBezTo>
                  <a:close/>
                  <a:moveTo>
                    <a:pt x="44006" y="73589"/>
                  </a:moveTo>
                  <a:cubicBezTo>
                    <a:pt x="49968" y="72523"/>
                    <a:pt x="55436" y="69589"/>
                    <a:pt x="59627" y="65208"/>
                  </a:cubicBezTo>
                  <a:cubicBezTo>
                    <a:pt x="66418" y="59435"/>
                    <a:pt x="70209" y="50872"/>
                    <a:pt x="69913" y="41966"/>
                  </a:cubicBezTo>
                  <a:cubicBezTo>
                    <a:pt x="69771" y="38680"/>
                    <a:pt x="69028" y="35461"/>
                    <a:pt x="67723" y="32441"/>
                  </a:cubicBezTo>
                  <a:cubicBezTo>
                    <a:pt x="66199" y="27955"/>
                    <a:pt x="61770" y="25107"/>
                    <a:pt x="57055" y="25583"/>
                  </a:cubicBezTo>
                  <a:cubicBezTo>
                    <a:pt x="52559" y="25669"/>
                    <a:pt x="48511" y="28336"/>
                    <a:pt x="46673" y="32441"/>
                  </a:cubicBezTo>
                  <a:cubicBezTo>
                    <a:pt x="42177" y="42681"/>
                    <a:pt x="40186" y="53854"/>
                    <a:pt x="40862" y="65017"/>
                  </a:cubicBezTo>
                  <a:cubicBezTo>
                    <a:pt x="40691" y="67141"/>
                    <a:pt x="40691" y="69275"/>
                    <a:pt x="40862" y="71399"/>
                  </a:cubicBezTo>
                  <a:cubicBezTo>
                    <a:pt x="41024" y="72761"/>
                    <a:pt x="42253" y="73732"/>
                    <a:pt x="43605" y="73570"/>
                  </a:cubicBezTo>
                  <a:cubicBezTo>
                    <a:pt x="43739" y="73561"/>
                    <a:pt x="43872" y="73532"/>
                    <a:pt x="44006" y="73494"/>
                  </a:cubicBezTo>
                  <a:close/>
                </a:path>
              </a:pathLst>
            </a:custGeom>
            <a:solidFill>
              <a:schemeClr val="bg1"/>
            </a:solidFill>
            <a:ln w="76200" cap="flat">
              <a:solidFill>
                <a:schemeClr val="bg1"/>
              </a:solidFill>
              <a:prstDash val="solid"/>
              <a:roun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fr-FR"/>
            </a:p>
          </p:txBody>
        </p:sp>
        <p:sp>
          <p:nvSpPr>
            <p:cNvPr id="208" name="Forme libre : forme 207">
              <a:extLst>
                <a:ext uri="{FF2B5EF4-FFF2-40B4-BE49-F238E27FC236}">
                  <a16:creationId xmlns:a16="http://schemas.microsoft.com/office/drawing/2014/main" id="{F334D186-6B5C-43B4-91B1-D9DFFCB1FFA3}"/>
                </a:ext>
              </a:extLst>
            </p:cNvPr>
            <p:cNvSpPr/>
            <p:nvPr/>
          </p:nvSpPr>
          <p:spPr>
            <a:xfrm>
              <a:off x="2447638" y="2884683"/>
              <a:ext cx="198617" cy="251944"/>
            </a:xfrm>
            <a:custGeom>
              <a:avLst/>
              <a:gdLst>
                <a:gd name="connsiteX0" fmla="*/ 38196 w 77742"/>
                <a:gd name="connsiteY0" fmla="*/ 98613 h 98615"/>
                <a:gd name="connsiteX1" fmla="*/ 37053 w 77742"/>
                <a:gd name="connsiteY1" fmla="*/ 98613 h 98615"/>
                <a:gd name="connsiteX2" fmla="*/ 15621 w 77742"/>
                <a:gd name="connsiteY2" fmla="*/ 91469 h 98615"/>
                <a:gd name="connsiteX3" fmla="*/ 3715 w 77742"/>
                <a:gd name="connsiteY3" fmla="*/ 73943 h 98615"/>
                <a:gd name="connsiteX4" fmla="*/ 0 w 77742"/>
                <a:gd name="connsiteY4" fmla="*/ 51274 h 98615"/>
                <a:gd name="connsiteX5" fmla="*/ 3715 w 77742"/>
                <a:gd name="connsiteY5" fmla="*/ 26985 h 98615"/>
                <a:gd name="connsiteX6" fmla="*/ 15431 w 77742"/>
                <a:gd name="connsiteY6" fmla="*/ 7935 h 98615"/>
                <a:gd name="connsiteX7" fmla="*/ 37815 w 77742"/>
                <a:gd name="connsiteY7" fmla="*/ 29 h 98615"/>
                <a:gd name="connsiteX8" fmla="*/ 54960 w 77742"/>
                <a:gd name="connsiteY8" fmla="*/ 5173 h 98615"/>
                <a:gd name="connsiteX9" fmla="*/ 72009 w 77742"/>
                <a:gd name="connsiteY9" fmla="*/ 24223 h 98615"/>
                <a:gd name="connsiteX10" fmla="*/ 77724 w 77742"/>
                <a:gd name="connsiteY10" fmla="*/ 50702 h 98615"/>
                <a:gd name="connsiteX11" fmla="*/ 64294 w 77742"/>
                <a:gd name="connsiteY11" fmla="*/ 86135 h 98615"/>
                <a:gd name="connsiteX12" fmla="*/ 38196 w 77742"/>
                <a:gd name="connsiteY12" fmla="*/ 98613 h 98615"/>
                <a:gd name="connsiteX13" fmla="*/ 37529 w 77742"/>
                <a:gd name="connsiteY13" fmla="*/ 70705 h 98615"/>
                <a:gd name="connsiteX14" fmla="*/ 48483 w 77742"/>
                <a:gd name="connsiteY14" fmla="*/ 63371 h 98615"/>
                <a:gd name="connsiteX15" fmla="*/ 52769 w 77742"/>
                <a:gd name="connsiteY15" fmla="*/ 47750 h 98615"/>
                <a:gd name="connsiteX16" fmla="*/ 50483 w 77742"/>
                <a:gd name="connsiteY16" fmla="*/ 37463 h 98615"/>
                <a:gd name="connsiteX17" fmla="*/ 35052 w 77742"/>
                <a:gd name="connsiteY17" fmla="*/ 26699 h 98615"/>
                <a:gd name="connsiteX18" fmla="*/ 27147 w 77742"/>
                <a:gd name="connsiteY18" fmla="*/ 31271 h 98615"/>
                <a:gd name="connsiteX19" fmla="*/ 23337 w 77742"/>
                <a:gd name="connsiteY19" fmla="*/ 47083 h 98615"/>
                <a:gd name="connsiteX20" fmla="*/ 24384 w 77742"/>
                <a:gd name="connsiteY20" fmla="*/ 56608 h 98615"/>
                <a:gd name="connsiteX21" fmla="*/ 28956 w 77742"/>
                <a:gd name="connsiteY21" fmla="*/ 66133 h 98615"/>
                <a:gd name="connsiteX22" fmla="*/ 37434 w 77742"/>
                <a:gd name="connsiteY22" fmla="*/ 70419 h 986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7742" h="98615">
                  <a:moveTo>
                    <a:pt x="38196" y="98613"/>
                  </a:moveTo>
                  <a:lnTo>
                    <a:pt x="37053" y="98613"/>
                  </a:lnTo>
                  <a:cubicBezTo>
                    <a:pt x="29309" y="98708"/>
                    <a:pt x="21765" y="96194"/>
                    <a:pt x="15621" y="91469"/>
                  </a:cubicBezTo>
                  <a:cubicBezTo>
                    <a:pt x="10097" y="86850"/>
                    <a:pt x="5973" y="80782"/>
                    <a:pt x="3715" y="73943"/>
                  </a:cubicBezTo>
                  <a:cubicBezTo>
                    <a:pt x="1229" y="66647"/>
                    <a:pt x="-28" y="58980"/>
                    <a:pt x="0" y="51274"/>
                  </a:cubicBezTo>
                  <a:cubicBezTo>
                    <a:pt x="-19" y="43035"/>
                    <a:pt x="1229" y="34843"/>
                    <a:pt x="3715" y="26985"/>
                  </a:cubicBezTo>
                  <a:cubicBezTo>
                    <a:pt x="5820" y="19689"/>
                    <a:pt x="9868" y="13107"/>
                    <a:pt x="15431" y="7935"/>
                  </a:cubicBezTo>
                  <a:cubicBezTo>
                    <a:pt x="21594" y="2506"/>
                    <a:pt x="29614" y="-323"/>
                    <a:pt x="37815" y="29"/>
                  </a:cubicBezTo>
                  <a:cubicBezTo>
                    <a:pt x="43873" y="239"/>
                    <a:pt x="49778" y="2011"/>
                    <a:pt x="54960" y="5173"/>
                  </a:cubicBezTo>
                  <a:cubicBezTo>
                    <a:pt x="62475" y="9612"/>
                    <a:pt x="68428" y="16270"/>
                    <a:pt x="72009" y="24223"/>
                  </a:cubicBezTo>
                  <a:cubicBezTo>
                    <a:pt x="75857" y="32519"/>
                    <a:pt x="77810" y="41558"/>
                    <a:pt x="77724" y="50702"/>
                  </a:cubicBezTo>
                  <a:cubicBezTo>
                    <a:pt x="78077" y="63818"/>
                    <a:pt x="73257" y="76553"/>
                    <a:pt x="64294" y="86135"/>
                  </a:cubicBezTo>
                  <a:cubicBezTo>
                    <a:pt x="57750" y="93803"/>
                    <a:pt x="48273" y="98337"/>
                    <a:pt x="38196" y="98613"/>
                  </a:cubicBezTo>
                  <a:close/>
                  <a:moveTo>
                    <a:pt x="37529" y="70705"/>
                  </a:moveTo>
                  <a:cubicBezTo>
                    <a:pt x="42196" y="70286"/>
                    <a:pt x="46320" y="67524"/>
                    <a:pt x="48483" y="63371"/>
                  </a:cubicBezTo>
                  <a:cubicBezTo>
                    <a:pt x="51359" y="58675"/>
                    <a:pt x="52845" y="53255"/>
                    <a:pt x="52769" y="47750"/>
                  </a:cubicBezTo>
                  <a:cubicBezTo>
                    <a:pt x="52759" y="44197"/>
                    <a:pt x="51978" y="40682"/>
                    <a:pt x="50483" y="37463"/>
                  </a:cubicBezTo>
                  <a:cubicBezTo>
                    <a:pt x="48044" y="31033"/>
                    <a:pt x="41920" y="26766"/>
                    <a:pt x="35052" y="26699"/>
                  </a:cubicBezTo>
                  <a:cubicBezTo>
                    <a:pt x="31776" y="26661"/>
                    <a:pt x="28747" y="28414"/>
                    <a:pt x="27147" y="31271"/>
                  </a:cubicBezTo>
                  <a:cubicBezTo>
                    <a:pt x="24375" y="36062"/>
                    <a:pt x="23051" y="41558"/>
                    <a:pt x="23337" y="47083"/>
                  </a:cubicBezTo>
                  <a:cubicBezTo>
                    <a:pt x="23356" y="50283"/>
                    <a:pt x="23708" y="53474"/>
                    <a:pt x="24384" y="56608"/>
                  </a:cubicBezTo>
                  <a:cubicBezTo>
                    <a:pt x="25146" y="60094"/>
                    <a:pt x="26708" y="63361"/>
                    <a:pt x="28956" y="66133"/>
                  </a:cubicBezTo>
                  <a:cubicBezTo>
                    <a:pt x="30938" y="68838"/>
                    <a:pt x="34081" y="70429"/>
                    <a:pt x="37434" y="70419"/>
                  </a:cubicBezTo>
                  <a:close/>
                </a:path>
              </a:pathLst>
            </a:custGeom>
            <a:solidFill>
              <a:schemeClr val="bg1"/>
            </a:solidFill>
            <a:ln w="76200" cap="flat">
              <a:solidFill>
                <a:schemeClr val="bg1"/>
              </a:solidFill>
              <a:prstDash val="solid"/>
              <a:roun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fr-FR"/>
            </a:p>
          </p:txBody>
        </p:sp>
        <p:sp>
          <p:nvSpPr>
            <p:cNvPr id="209" name="Forme libre : forme 208">
              <a:extLst>
                <a:ext uri="{FF2B5EF4-FFF2-40B4-BE49-F238E27FC236}">
                  <a16:creationId xmlns:a16="http://schemas.microsoft.com/office/drawing/2014/main" id="{45F5B848-8577-4331-9035-9900E38F2861}"/>
                </a:ext>
              </a:extLst>
            </p:cNvPr>
            <p:cNvSpPr/>
            <p:nvPr/>
          </p:nvSpPr>
          <p:spPr>
            <a:xfrm>
              <a:off x="2669225" y="2846025"/>
              <a:ext cx="247586" cy="306168"/>
            </a:xfrm>
            <a:custGeom>
              <a:avLst/>
              <a:gdLst>
                <a:gd name="connsiteX0" fmla="*/ 50809 w 96909"/>
                <a:gd name="connsiteY0" fmla="*/ 119840 h 119839"/>
                <a:gd name="connsiteX1" fmla="*/ 23186 w 96909"/>
                <a:gd name="connsiteY1" fmla="*/ 112506 h 119839"/>
                <a:gd name="connsiteX2" fmla="*/ 4136 w 96909"/>
                <a:gd name="connsiteY2" fmla="*/ 93456 h 119839"/>
                <a:gd name="connsiteX3" fmla="*/ 136 w 96909"/>
                <a:gd name="connsiteY3" fmla="*/ 77835 h 119839"/>
                <a:gd name="connsiteX4" fmla="*/ 7565 w 96909"/>
                <a:gd name="connsiteY4" fmla="*/ 58785 h 119839"/>
                <a:gd name="connsiteX5" fmla="*/ 15661 w 96909"/>
                <a:gd name="connsiteY5" fmla="*/ 56403 h 119839"/>
                <a:gd name="connsiteX6" fmla="*/ 29473 w 96909"/>
                <a:gd name="connsiteY6" fmla="*/ 67833 h 119839"/>
                <a:gd name="connsiteX7" fmla="*/ 43284 w 96909"/>
                <a:gd name="connsiteY7" fmla="*/ 86883 h 119839"/>
                <a:gd name="connsiteX8" fmla="*/ 58048 w 96909"/>
                <a:gd name="connsiteY8" fmla="*/ 91265 h 119839"/>
                <a:gd name="connsiteX9" fmla="*/ 64334 w 96909"/>
                <a:gd name="connsiteY9" fmla="*/ 90598 h 119839"/>
                <a:gd name="connsiteX10" fmla="*/ 69230 w 96909"/>
                <a:gd name="connsiteY10" fmla="*/ 85217 h 119839"/>
                <a:gd name="connsiteX11" fmla="*/ 69192 w 96909"/>
                <a:gd name="connsiteY11" fmla="*/ 84788 h 119839"/>
                <a:gd name="connsiteX12" fmla="*/ 50142 w 96909"/>
                <a:gd name="connsiteY12" fmla="*/ 66976 h 119839"/>
                <a:gd name="connsiteX13" fmla="*/ 29473 w 96909"/>
                <a:gd name="connsiteY13" fmla="*/ 51069 h 119839"/>
                <a:gd name="connsiteX14" fmla="*/ 21567 w 96909"/>
                <a:gd name="connsiteY14" fmla="*/ 32019 h 119839"/>
                <a:gd name="connsiteX15" fmla="*/ 31092 w 96909"/>
                <a:gd name="connsiteY15" fmla="*/ 9540 h 119839"/>
                <a:gd name="connsiteX16" fmla="*/ 54714 w 96909"/>
                <a:gd name="connsiteY16" fmla="*/ 15 h 119839"/>
                <a:gd name="connsiteX17" fmla="*/ 68811 w 96909"/>
                <a:gd name="connsiteY17" fmla="*/ 3825 h 119839"/>
                <a:gd name="connsiteX18" fmla="*/ 78336 w 96909"/>
                <a:gd name="connsiteY18" fmla="*/ 15065 h 119839"/>
                <a:gd name="connsiteX19" fmla="*/ 78907 w 96909"/>
                <a:gd name="connsiteY19" fmla="*/ 18018 h 119839"/>
                <a:gd name="connsiteX20" fmla="*/ 77860 w 96909"/>
                <a:gd name="connsiteY20" fmla="*/ 21542 h 119839"/>
                <a:gd name="connsiteX21" fmla="*/ 72907 w 96909"/>
                <a:gd name="connsiteY21" fmla="*/ 23828 h 119839"/>
                <a:gd name="connsiteX22" fmla="*/ 66049 w 96909"/>
                <a:gd name="connsiteY22" fmla="*/ 22209 h 119839"/>
                <a:gd name="connsiteX23" fmla="*/ 55476 w 96909"/>
                <a:gd name="connsiteY23" fmla="*/ 20589 h 119839"/>
                <a:gd name="connsiteX24" fmla="*/ 47570 w 96909"/>
                <a:gd name="connsiteY24" fmla="*/ 23066 h 119839"/>
                <a:gd name="connsiteX25" fmla="*/ 44808 w 96909"/>
                <a:gd name="connsiteY25" fmla="*/ 30305 h 119839"/>
                <a:gd name="connsiteX26" fmla="*/ 51094 w 96909"/>
                <a:gd name="connsiteY26" fmla="*/ 39830 h 119839"/>
                <a:gd name="connsiteX27" fmla="*/ 65001 w 96909"/>
                <a:gd name="connsiteY27" fmla="*/ 49355 h 119839"/>
                <a:gd name="connsiteX28" fmla="*/ 80146 w 96909"/>
                <a:gd name="connsiteY28" fmla="*/ 58880 h 119839"/>
                <a:gd name="connsiteX29" fmla="*/ 96910 w 96909"/>
                <a:gd name="connsiteY29" fmla="*/ 85836 h 119839"/>
                <a:gd name="connsiteX30" fmla="*/ 88909 w 96909"/>
                <a:gd name="connsiteY30" fmla="*/ 104886 h 119839"/>
                <a:gd name="connsiteX31" fmla="*/ 71097 w 96909"/>
                <a:gd name="connsiteY31" fmla="*/ 116125 h 119839"/>
                <a:gd name="connsiteX32" fmla="*/ 50809 w 96909"/>
                <a:gd name="connsiteY32" fmla="*/ 119840 h 119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96909" h="119839">
                  <a:moveTo>
                    <a:pt x="50809" y="119840"/>
                  </a:moveTo>
                  <a:cubicBezTo>
                    <a:pt x="41131" y="119773"/>
                    <a:pt x="31625" y="117249"/>
                    <a:pt x="23186" y="112506"/>
                  </a:cubicBezTo>
                  <a:cubicBezTo>
                    <a:pt x="15090" y="108181"/>
                    <a:pt x="8460" y="101552"/>
                    <a:pt x="4136" y="93456"/>
                  </a:cubicBezTo>
                  <a:cubicBezTo>
                    <a:pt x="1479" y="88674"/>
                    <a:pt x="107" y="83302"/>
                    <a:pt x="136" y="77835"/>
                  </a:cubicBezTo>
                  <a:cubicBezTo>
                    <a:pt x="-664" y="70653"/>
                    <a:pt x="2107" y="63528"/>
                    <a:pt x="7565" y="58785"/>
                  </a:cubicBezTo>
                  <a:cubicBezTo>
                    <a:pt x="9985" y="57242"/>
                    <a:pt x="12794" y="56413"/>
                    <a:pt x="15661" y="56403"/>
                  </a:cubicBezTo>
                  <a:cubicBezTo>
                    <a:pt x="22424" y="56384"/>
                    <a:pt x="28234" y="61185"/>
                    <a:pt x="29473" y="67833"/>
                  </a:cubicBezTo>
                  <a:cubicBezTo>
                    <a:pt x="31502" y="75701"/>
                    <a:pt x="36436" y="82511"/>
                    <a:pt x="43284" y="86883"/>
                  </a:cubicBezTo>
                  <a:cubicBezTo>
                    <a:pt x="47742" y="89608"/>
                    <a:pt x="52828" y="91112"/>
                    <a:pt x="58048" y="91265"/>
                  </a:cubicBezTo>
                  <a:cubicBezTo>
                    <a:pt x="60153" y="91170"/>
                    <a:pt x="62258" y="90941"/>
                    <a:pt x="64334" y="90598"/>
                  </a:cubicBezTo>
                  <a:cubicBezTo>
                    <a:pt x="67173" y="90465"/>
                    <a:pt x="69363" y="88055"/>
                    <a:pt x="69230" y="85217"/>
                  </a:cubicBezTo>
                  <a:cubicBezTo>
                    <a:pt x="69220" y="85074"/>
                    <a:pt x="69211" y="84931"/>
                    <a:pt x="69192" y="84788"/>
                  </a:cubicBezTo>
                  <a:cubicBezTo>
                    <a:pt x="69192" y="79454"/>
                    <a:pt x="62905" y="73548"/>
                    <a:pt x="50142" y="66976"/>
                  </a:cubicBezTo>
                  <a:cubicBezTo>
                    <a:pt x="42436" y="62823"/>
                    <a:pt x="35454" y="57451"/>
                    <a:pt x="29473" y="51069"/>
                  </a:cubicBezTo>
                  <a:cubicBezTo>
                    <a:pt x="24453" y="45992"/>
                    <a:pt x="21615" y="39154"/>
                    <a:pt x="21567" y="32019"/>
                  </a:cubicBezTo>
                  <a:cubicBezTo>
                    <a:pt x="21538" y="23542"/>
                    <a:pt x="24977" y="15417"/>
                    <a:pt x="31092" y="9540"/>
                  </a:cubicBezTo>
                  <a:cubicBezTo>
                    <a:pt x="37283" y="3197"/>
                    <a:pt x="45856" y="-261"/>
                    <a:pt x="54714" y="15"/>
                  </a:cubicBezTo>
                  <a:cubicBezTo>
                    <a:pt x="59667" y="44"/>
                    <a:pt x="64525" y="1358"/>
                    <a:pt x="68811" y="3825"/>
                  </a:cubicBezTo>
                  <a:cubicBezTo>
                    <a:pt x="73250" y="6283"/>
                    <a:pt x="76640" y="10283"/>
                    <a:pt x="78336" y="15065"/>
                  </a:cubicBezTo>
                  <a:cubicBezTo>
                    <a:pt x="78698" y="16008"/>
                    <a:pt x="78898" y="17008"/>
                    <a:pt x="78907" y="18018"/>
                  </a:cubicBezTo>
                  <a:cubicBezTo>
                    <a:pt x="78927" y="19275"/>
                    <a:pt x="78555" y="20504"/>
                    <a:pt x="77860" y="21542"/>
                  </a:cubicBezTo>
                  <a:cubicBezTo>
                    <a:pt x="76688" y="23075"/>
                    <a:pt x="74831" y="23933"/>
                    <a:pt x="72907" y="23828"/>
                  </a:cubicBezTo>
                  <a:cubicBezTo>
                    <a:pt x="70554" y="23609"/>
                    <a:pt x="68249" y="23066"/>
                    <a:pt x="66049" y="22209"/>
                  </a:cubicBezTo>
                  <a:cubicBezTo>
                    <a:pt x="62648" y="21047"/>
                    <a:pt x="59067" y="20504"/>
                    <a:pt x="55476" y="20589"/>
                  </a:cubicBezTo>
                  <a:cubicBezTo>
                    <a:pt x="52618" y="20380"/>
                    <a:pt x="49789" y="21266"/>
                    <a:pt x="47570" y="23066"/>
                  </a:cubicBezTo>
                  <a:cubicBezTo>
                    <a:pt x="45665" y="24980"/>
                    <a:pt x="44665" y="27609"/>
                    <a:pt x="44808" y="30305"/>
                  </a:cubicBezTo>
                  <a:cubicBezTo>
                    <a:pt x="45332" y="34277"/>
                    <a:pt x="47646" y="37792"/>
                    <a:pt x="51094" y="39830"/>
                  </a:cubicBezTo>
                  <a:cubicBezTo>
                    <a:pt x="55524" y="43287"/>
                    <a:pt x="60172" y="46469"/>
                    <a:pt x="65001" y="49355"/>
                  </a:cubicBezTo>
                  <a:cubicBezTo>
                    <a:pt x="70144" y="52403"/>
                    <a:pt x="75193" y="55641"/>
                    <a:pt x="80146" y="58880"/>
                  </a:cubicBezTo>
                  <a:cubicBezTo>
                    <a:pt x="89814" y="64566"/>
                    <a:pt x="96081" y="74644"/>
                    <a:pt x="96910" y="85836"/>
                  </a:cubicBezTo>
                  <a:cubicBezTo>
                    <a:pt x="96900" y="92998"/>
                    <a:pt x="94014" y="99866"/>
                    <a:pt x="88909" y="104886"/>
                  </a:cubicBezTo>
                  <a:cubicBezTo>
                    <a:pt x="83870" y="109905"/>
                    <a:pt x="77793" y="113744"/>
                    <a:pt x="71097" y="116125"/>
                  </a:cubicBezTo>
                  <a:cubicBezTo>
                    <a:pt x="64610" y="118564"/>
                    <a:pt x="57743" y="119821"/>
                    <a:pt x="50809" y="119840"/>
                  </a:cubicBezTo>
                  <a:close/>
                </a:path>
              </a:pathLst>
            </a:custGeom>
            <a:solidFill>
              <a:schemeClr val="bg1"/>
            </a:solidFill>
            <a:ln w="76200" cap="flat">
              <a:solidFill>
                <a:schemeClr val="bg1"/>
              </a:solidFill>
              <a:prstDash val="solid"/>
              <a:roun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fr-FR"/>
            </a:p>
          </p:txBody>
        </p:sp>
        <p:sp>
          <p:nvSpPr>
            <p:cNvPr id="210" name="Forme libre : forme 209">
              <a:extLst>
                <a:ext uri="{FF2B5EF4-FFF2-40B4-BE49-F238E27FC236}">
                  <a16:creationId xmlns:a16="http://schemas.microsoft.com/office/drawing/2014/main" id="{AD818E3C-F7DC-4DA7-A4C2-A35332BB93A4}"/>
                </a:ext>
              </a:extLst>
            </p:cNvPr>
            <p:cNvSpPr/>
            <p:nvPr/>
          </p:nvSpPr>
          <p:spPr>
            <a:xfrm>
              <a:off x="2940006" y="2814895"/>
              <a:ext cx="78282" cy="338160"/>
            </a:xfrm>
            <a:custGeom>
              <a:avLst/>
              <a:gdLst>
                <a:gd name="connsiteX0" fmla="*/ 15401 w 30641"/>
                <a:gd name="connsiteY0" fmla="*/ 132310 h 132361"/>
                <a:gd name="connsiteX1" fmla="*/ 3114 w 30641"/>
                <a:gd name="connsiteY1" fmla="*/ 123547 h 132361"/>
                <a:gd name="connsiteX2" fmla="*/ 161 w 30641"/>
                <a:gd name="connsiteY2" fmla="*/ 85923 h 132361"/>
                <a:gd name="connsiteX3" fmla="*/ 5305 w 30641"/>
                <a:gd name="connsiteY3" fmla="*/ 40203 h 132361"/>
                <a:gd name="connsiteX4" fmla="*/ 14830 w 30641"/>
                <a:gd name="connsiteY4" fmla="*/ 34203 h 132361"/>
                <a:gd name="connsiteX5" fmla="*/ 23593 w 30641"/>
                <a:gd name="connsiteY5" fmla="*/ 39822 h 132361"/>
                <a:gd name="connsiteX6" fmla="*/ 28927 w 30641"/>
                <a:gd name="connsiteY6" fmla="*/ 63635 h 132361"/>
                <a:gd name="connsiteX7" fmla="*/ 30641 w 30641"/>
                <a:gd name="connsiteY7" fmla="*/ 96306 h 132361"/>
                <a:gd name="connsiteX8" fmla="*/ 30641 w 30641"/>
                <a:gd name="connsiteY8" fmla="*/ 106783 h 132361"/>
                <a:gd name="connsiteX9" fmla="*/ 27498 w 30641"/>
                <a:gd name="connsiteY9" fmla="*/ 124214 h 132361"/>
                <a:gd name="connsiteX10" fmla="*/ 15401 w 30641"/>
                <a:gd name="connsiteY10" fmla="*/ 132310 h 132361"/>
                <a:gd name="connsiteX11" fmla="*/ 14639 w 30641"/>
                <a:gd name="connsiteY11" fmla="*/ 27535 h 132361"/>
                <a:gd name="connsiteX12" fmla="*/ 2447 w 30641"/>
                <a:gd name="connsiteY12" fmla="*/ 13152 h 132361"/>
                <a:gd name="connsiteX13" fmla="*/ 5400 w 30641"/>
                <a:gd name="connsiteY13" fmla="*/ 3627 h 132361"/>
                <a:gd name="connsiteX14" fmla="*/ 13591 w 30641"/>
                <a:gd name="connsiteY14" fmla="*/ 8 h 132361"/>
                <a:gd name="connsiteX15" fmla="*/ 16925 w 30641"/>
                <a:gd name="connsiteY15" fmla="*/ 8 h 132361"/>
                <a:gd name="connsiteX16" fmla="*/ 23878 w 30641"/>
                <a:gd name="connsiteY16" fmla="*/ 4008 h 132361"/>
                <a:gd name="connsiteX17" fmla="*/ 27879 w 30641"/>
                <a:gd name="connsiteY17" fmla="*/ 13533 h 132361"/>
                <a:gd name="connsiteX18" fmla="*/ 23497 w 30641"/>
                <a:gd name="connsiteY18" fmla="*/ 23725 h 132361"/>
                <a:gd name="connsiteX19" fmla="*/ 14639 w 30641"/>
                <a:gd name="connsiteY19" fmla="*/ 28297 h 132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0641" h="132361">
                  <a:moveTo>
                    <a:pt x="15401" y="132310"/>
                  </a:moveTo>
                  <a:cubicBezTo>
                    <a:pt x="9734" y="132729"/>
                    <a:pt x="4562" y="129043"/>
                    <a:pt x="3114" y="123547"/>
                  </a:cubicBezTo>
                  <a:cubicBezTo>
                    <a:pt x="571" y="111174"/>
                    <a:pt x="-420" y="98534"/>
                    <a:pt x="161" y="85923"/>
                  </a:cubicBezTo>
                  <a:cubicBezTo>
                    <a:pt x="161" y="61416"/>
                    <a:pt x="1876" y="46176"/>
                    <a:pt x="5305" y="40203"/>
                  </a:cubicBezTo>
                  <a:cubicBezTo>
                    <a:pt x="7029" y="36508"/>
                    <a:pt x="10753" y="34155"/>
                    <a:pt x="14830" y="34203"/>
                  </a:cubicBezTo>
                  <a:cubicBezTo>
                    <a:pt x="18611" y="34174"/>
                    <a:pt x="22040" y="36374"/>
                    <a:pt x="23593" y="39822"/>
                  </a:cubicBezTo>
                  <a:cubicBezTo>
                    <a:pt x="26765" y="47385"/>
                    <a:pt x="28574" y="55443"/>
                    <a:pt x="28927" y="63635"/>
                  </a:cubicBezTo>
                  <a:cubicBezTo>
                    <a:pt x="30079" y="74484"/>
                    <a:pt x="30651" y="85390"/>
                    <a:pt x="30641" y="96306"/>
                  </a:cubicBezTo>
                  <a:cubicBezTo>
                    <a:pt x="30641" y="97068"/>
                    <a:pt x="30641" y="100497"/>
                    <a:pt x="30641" y="106783"/>
                  </a:cubicBezTo>
                  <a:cubicBezTo>
                    <a:pt x="30594" y="112727"/>
                    <a:pt x="29527" y="118623"/>
                    <a:pt x="27498" y="124214"/>
                  </a:cubicBezTo>
                  <a:cubicBezTo>
                    <a:pt x="25898" y="129443"/>
                    <a:pt x="20840" y="132825"/>
                    <a:pt x="15401" y="132310"/>
                  </a:cubicBezTo>
                  <a:close/>
                  <a:moveTo>
                    <a:pt x="14639" y="27535"/>
                  </a:moveTo>
                  <a:cubicBezTo>
                    <a:pt x="6543" y="27535"/>
                    <a:pt x="2447" y="22677"/>
                    <a:pt x="2447" y="13152"/>
                  </a:cubicBezTo>
                  <a:cubicBezTo>
                    <a:pt x="2276" y="9723"/>
                    <a:pt x="3323" y="6352"/>
                    <a:pt x="5400" y="3627"/>
                  </a:cubicBezTo>
                  <a:cubicBezTo>
                    <a:pt x="7429" y="1218"/>
                    <a:pt x="10448" y="-116"/>
                    <a:pt x="13591" y="8"/>
                  </a:cubicBezTo>
                  <a:lnTo>
                    <a:pt x="16925" y="8"/>
                  </a:lnTo>
                  <a:cubicBezTo>
                    <a:pt x="19621" y="532"/>
                    <a:pt x="22069" y="1942"/>
                    <a:pt x="23878" y="4008"/>
                  </a:cubicBezTo>
                  <a:cubicBezTo>
                    <a:pt x="26507" y="6475"/>
                    <a:pt x="27955" y="9933"/>
                    <a:pt x="27879" y="13533"/>
                  </a:cubicBezTo>
                  <a:cubicBezTo>
                    <a:pt x="27993" y="17410"/>
                    <a:pt x="26393" y="21144"/>
                    <a:pt x="23497" y="23725"/>
                  </a:cubicBezTo>
                  <a:cubicBezTo>
                    <a:pt x="21297" y="26392"/>
                    <a:pt x="18097" y="28050"/>
                    <a:pt x="14639" y="28297"/>
                  </a:cubicBezTo>
                  <a:close/>
                </a:path>
              </a:pathLst>
            </a:custGeom>
            <a:solidFill>
              <a:schemeClr val="bg1"/>
            </a:solidFill>
            <a:ln w="76200" cap="flat">
              <a:solidFill>
                <a:schemeClr val="bg1"/>
              </a:solidFill>
              <a:prstDash val="solid"/>
              <a:roun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fr-FR"/>
            </a:p>
          </p:txBody>
        </p:sp>
        <p:sp>
          <p:nvSpPr>
            <p:cNvPr id="211" name="Forme libre : forme 210">
              <a:extLst>
                <a:ext uri="{FF2B5EF4-FFF2-40B4-BE49-F238E27FC236}">
                  <a16:creationId xmlns:a16="http://schemas.microsoft.com/office/drawing/2014/main" id="{83DF152A-16D9-4515-99F3-F228DEA41604}"/>
                </a:ext>
              </a:extLst>
            </p:cNvPr>
            <p:cNvSpPr/>
            <p:nvPr/>
          </p:nvSpPr>
          <p:spPr>
            <a:xfrm>
              <a:off x="3030935" y="2731837"/>
              <a:ext cx="265743" cy="418279"/>
            </a:xfrm>
            <a:custGeom>
              <a:avLst/>
              <a:gdLst>
                <a:gd name="connsiteX0" fmla="*/ 44866 w 104016"/>
                <a:gd name="connsiteY0" fmla="*/ 163678 h 163721"/>
                <a:gd name="connsiteX1" fmla="*/ 29245 w 104016"/>
                <a:gd name="connsiteY1" fmla="*/ 150629 h 163721"/>
                <a:gd name="connsiteX2" fmla="*/ 26769 w 104016"/>
                <a:gd name="connsiteY2" fmla="*/ 122054 h 163721"/>
                <a:gd name="connsiteX3" fmla="*/ 29912 w 104016"/>
                <a:gd name="connsiteY3" fmla="*/ 62522 h 163721"/>
                <a:gd name="connsiteX4" fmla="*/ 29912 w 104016"/>
                <a:gd name="connsiteY4" fmla="*/ 60808 h 163721"/>
                <a:gd name="connsiteX5" fmla="*/ 27626 w 104016"/>
                <a:gd name="connsiteY5" fmla="*/ 56426 h 163721"/>
                <a:gd name="connsiteX6" fmla="*/ 10005 w 104016"/>
                <a:gd name="connsiteY6" fmla="*/ 53569 h 163721"/>
                <a:gd name="connsiteX7" fmla="*/ 3 w 104016"/>
                <a:gd name="connsiteY7" fmla="*/ 46520 h 163721"/>
                <a:gd name="connsiteX8" fmla="*/ 4861 w 104016"/>
                <a:gd name="connsiteY8" fmla="*/ 39758 h 163721"/>
                <a:gd name="connsiteX9" fmla="*/ 14386 w 104016"/>
                <a:gd name="connsiteY9" fmla="*/ 37186 h 163721"/>
                <a:gd name="connsiteX10" fmla="*/ 31436 w 104016"/>
                <a:gd name="connsiteY10" fmla="*/ 32233 h 163721"/>
                <a:gd name="connsiteX11" fmla="*/ 31436 w 104016"/>
                <a:gd name="connsiteY11" fmla="*/ 29756 h 163721"/>
                <a:gd name="connsiteX12" fmla="*/ 31436 w 104016"/>
                <a:gd name="connsiteY12" fmla="*/ 20898 h 163721"/>
                <a:gd name="connsiteX13" fmla="*/ 34103 w 104016"/>
                <a:gd name="connsiteY13" fmla="*/ 9754 h 163721"/>
                <a:gd name="connsiteX14" fmla="*/ 48657 w 104016"/>
                <a:gd name="connsiteY14" fmla="*/ 267 h 163721"/>
                <a:gd name="connsiteX15" fmla="*/ 56868 w 104016"/>
                <a:gd name="connsiteY15" fmla="*/ 6325 h 163721"/>
                <a:gd name="connsiteX16" fmla="*/ 60201 w 104016"/>
                <a:gd name="connsiteY16" fmla="*/ 18612 h 163721"/>
                <a:gd name="connsiteX17" fmla="*/ 60201 w 104016"/>
                <a:gd name="connsiteY17" fmla="*/ 26137 h 163721"/>
                <a:gd name="connsiteX18" fmla="*/ 61440 w 104016"/>
                <a:gd name="connsiteY18" fmla="*/ 30518 h 163721"/>
                <a:gd name="connsiteX19" fmla="*/ 72298 w 104016"/>
                <a:gd name="connsiteY19" fmla="*/ 32138 h 163721"/>
                <a:gd name="connsiteX20" fmla="*/ 78775 w 104016"/>
                <a:gd name="connsiteY20" fmla="*/ 32138 h 163721"/>
                <a:gd name="connsiteX21" fmla="*/ 89348 w 104016"/>
                <a:gd name="connsiteY21" fmla="*/ 32614 h 163721"/>
                <a:gd name="connsiteX22" fmla="*/ 98873 w 104016"/>
                <a:gd name="connsiteY22" fmla="*/ 36710 h 163721"/>
                <a:gd name="connsiteX23" fmla="*/ 104016 w 104016"/>
                <a:gd name="connsiteY23" fmla="*/ 46235 h 163721"/>
                <a:gd name="connsiteX24" fmla="*/ 104016 w 104016"/>
                <a:gd name="connsiteY24" fmla="*/ 49568 h 163721"/>
                <a:gd name="connsiteX25" fmla="*/ 97730 w 104016"/>
                <a:gd name="connsiteY25" fmla="*/ 56236 h 163721"/>
                <a:gd name="connsiteX26" fmla="*/ 88205 w 104016"/>
                <a:gd name="connsiteY26" fmla="*/ 58903 h 163721"/>
                <a:gd name="connsiteX27" fmla="*/ 77823 w 104016"/>
                <a:gd name="connsiteY27" fmla="*/ 58046 h 163721"/>
                <a:gd name="connsiteX28" fmla="*/ 71441 w 104016"/>
                <a:gd name="connsiteY28" fmla="*/ 57379 h 163721"/>
                <a:gd name="connsiteX29" fmla="*/ 67821 w 104016"/>
                <a:gd name="connsiteY29" fmla="*/ 57379 h 163721"/>
                <a:gd name="connsiteX30" fmla="*/ 62678 w 104016"/>
                <a:gd name="connsiteY30" fmla="*/ 82906 h 163721"/>
                <a:gd name="connsiteX31" fmla="*/ 62678 w 104016"/>
                <a:gd name="connsiteY31" fmla="*/ 107004 h 163721"/>
                <a:gd name="connsiteX32" fmla="*/ 62202 w 104016"/>
                <a:gd name="connsiteY32" fmla="*/ 134436 h 163721"/>
                <a:gd name="connsiteX33" fmla="*/ 59058 w 104016"/>
                <a:gd name="connsiteY33" fmla="*/ 152915 h 163721"/>
                <a:gd name="connsiteX34" fmla="*/ 44866 w 104016"/>
                <a:gd name="connsiteY34" fmla="*/ 163678 h 1637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04016" h="163721">
                  <a:moveTo>
                    <a:pt x="44866" y="163678"/>
                  </a:moveTo>
                  <a:cubicBezTo>
                    <a:pt x="36979" y="164287"/>
                    <a:pt x="30045" y="158496"/>
                    <a:pt x="29245" y="150629"/>
                  </a:cubicBezTo>
                  <a:cubicBezTo>
                    <a:pt x="27492" y="141208"/>
                    <a:pt x="26654" y="131636"/>
                    <a:pt x="26769" y="122054"/>
                  </a:cubicBezTo>
                  <a:cubicBezTo>
                    <a:pt x="26769" y="108338"/>
                    <a:pt x="27816" y="88497"/>
                    <a:pt x="29912" y="62522"/>
                  </a:cubicBezTo>
                  <a:lnTo>
                    <a:pt x="29912" y="60808"/>
                  </a:lnTo>
                  <a:cubicBezTo>
                    <a:pt x="30074" y="59027"/>
                    <a:pt x="29178" y="57312"/>
                    <a:pt x="27626" y="56426"/>
                  </a:cubicBezTo>
                  <a:cubicBezTo>
                    <a:pt x="21863" y="54902"/>
                    <a:pt x="15958" y="53940"/>
                    <a:pt x="10005" y="53569"/>
                  </a:cubicBezTo>
                  <a:cubicBezTo>
                    <a:pt x="3337" y="52902"/>
                    <a:pt x="3" y="50521"/>
                    <a:pt x="3" y="46520"/>
                  </a:cubicBezTo>
                  <a:cubicBezTo>
                    <a:pt x="-92" y="43425"/>
                    <a:pt x="1899" y="40662"/>
                    <a:pt x="4861" y="39758"/>
                  </a:cubicBezTo>
                  <a:cubicBezTo>
                    <a:pt x="7928" y="38538"/>
                    <a:pt x="11119" y="37681"/>
                    <a:pt x="14386" y="37186"/>
                  </a:cubicBezTo>
                  <a:cubicBezTo>
                    <a:pt x="25054" y="35471"/>
                    <a:pt x="30674" y="33852"/>
                    <a:pt x="31436" y="32233"/>
                  </a:cubicBezTo>
                  <a:cubicBezTo>
                    <a:pt x="31569" y="31414"/>
                    <a:pt x="31569" y="30576"/>
                    <a:pt x="31436" y="29756"/>
                  </a:cubicBezTo>
                  <a:cubicBezTo>
                    <a:pt x="31274" y="26803"/>
                    <a:pt x="31274" y="23851"/>
                    <a:pt x="31436" y="20898"/>
                  </a:cubicBezTo>
                  <a:cubicBezTo>
                    <a:pt x="31874" y="17088"/>
                    <a:pt x="32769" y="13345"/>
                    <a:pt x="34103" y="9754"/>
                  </a:cubicBezTo>
                  <a:cubicBezTo>
                    <a:pt x="35503" y="3115"/>
                    <a:pt x="42018" y="-1133"/>
                    <a:pt x="48657" y="267"/>
                  </a:cubicBezTo>
                  <a:cubicBezTo>
                    <a:pt x="52143" y="1000"/>
                    <a:pt x="55144" y="3210"/>
                    <a:pt x="56868" y="6325"/>
                  </a:cubicBezTo>
                  <a:cubicBezTo>
                    <a:pt x="58963" y="10087"/>
                    <a:pt x="60106" y="14307"/>
                    <a:pt x="60201" y="18612"/>
                  </a:cubicBezTo>
                  <a:lnTo>
                    <a:pt x="60201" y="26137"/>
                  </a:lnTo>
                  <a:cubicBezTo>
                    <a:pt x="60106" y="27699"/>
                    <a:pt x="60544" y="29242"/>
                    <a:pt x="61440" y="30518"/>
                  </a:cubicBezTo>
                  <a:cubicBezTo>
                    <a:pt x="62297" y="31566"/>
                    <a:pt x="65916" y="32138"/>
                    <a:pt x="72298" y="32138"/>
                  </a:cubicBezTo>
                  <a:lnTo>
                    <a:pt x="78775" y="32138"/>
                  </a:lnTo>
                  <a:cubicBezTo>
                    <a:pt x="82680" y="32138"/>
                    <a:pt x="86205" y="32138"/>
                    <a:pt x="89348" y="32614"/>
                  </a:cubicBezTo>
                  <a:cubicBezTo>
                    <a:pt x="92882" y="32928"/>
                    <a:pt x="96215" y="34366"/>
                    <a:pt x="98873" y="36710"/>
                  </a:cubicBezTo>
                  <a:cubicBezTo>
                    <a:pt x="101949" y="38938"/>
                    <a:pt x="103835" y="42444"/>
                    <a:pt x="104016" y="46235"/>
                  </a:cubicBezTo>
                  <a:cubicBezTo>
                    <a:pt x="104016" y="46235"/>
                    <a:pt x="104016" y="47568"/>
                    <a:pt x="104016" y="49568"/>
                  </a:cubicBezTo>
                  <a:cubicBezTo>
                    <a:pt x="104016" y="51569"/>
                    <a:pt x="101730" y="53855"/>
                    <a:pt x="97730" y="56236"/>
                  </a:cubicBezTo>
                  <a:cubicBezTo>
                    <a:pt x="94863" y="57979"/>
                    <a:pt x="91567" y="58903"/>
                    <a:pt x="88205" y="58903"/>
                  </a:cubicBezTo>
                  <a:cubicBezTo>
                    <a:pt x="84728" y="58931"/>
                    <a:pt x="81252" y="58646"/>
                    <a:pt x="77823" y="58046"/>
                  </a:cubicBezTo>
                  <a:cubicBezTo>
                    <a:pt x="75718" y="57617"/>
                    <a:pt x="73584" y="57398"/>
                    <a:pt x="71441" y="57379"/>
                  </a:cubicBezTo>
                  <a:cubicBezTo>
                    <a:pt x="70231" y="57303"/>
                    <a:pt x="69031" y="57303"/>
                    <a:pt x="67821" y="57379"/>
                  </a:cubicBezTo>
                  <a:cubicBezTo>
                    <a:pt x="64869" y="57379"/>
                    <a:pt x="63154" y="66237"/>
                    <a:pt x="62678" y="82906"/>
                  </a:cubicBezTo>
                  <a:cubicBezTo>
                    <a:pt x="62678" y="88716"/>
                    <a:pt x="62678" y="96812"/>
                    <a:pt x="62678" y="107004"/>
                  </a:cubicBezTo>
                  <a:cubicBezTo>
                    <a:pt x="62678" y="117196"/>
                    <a:pt x="62678" y="126911"/>
                    <a:pt x="62202" y="134436"/>
                  </a:cubicBezTo>
                  <a:cubicBezTo>
                    <a:pt x="62078" y="140713"/>
                    <a:pt x="61011" y="146942"/>
                    <a:pt x="59058" y="152915"/>
                  </a:cubicBezTo>
                  <a:cubicBezTo>
                    <a:pt x="57515" y="159439"/>
                    <a:pt x="51562" y="163954"/>
                    <a:pt x="44866" y="163678"/>
                  </a:cubicBezTo>
                  <a:close/>
                </a:path>
              </a:pathLst>
            </a:custGeom>
            <a:solidFill>
              <a:schemeClr val="bg1"/>
            </a:solidFill>
            <a:ln w="76200" cap="flat">
              <a:solidFill>
                <a:schemeClr val="bg1"/>
              </a:solidFill>
              <a:prstDash val="solid"/>
              <a:roun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fr-FR"/>
            </a:p>
          </p:txBody>
        </p:sp>
        <p:sp>
          <p:nvSpPr>
            <p:cNvPr id="212" name="Forme libre : forme 211">
              <a:extLst>
                <a:ext uri="{FF2B5EF4-FFF2-40B4-BE49-F238E27FC236}">
                  <a16:creationId xmlns:a16="http://schemas.microsoft.com/office/drawing/2014/main" id="{FE4ED00A-43F9-4FE3-B32D-DAE985AA4A03}"/>
                </a:ext>
              </a:extLst>
            </p:cNvPr>
            <p:cNvSpPr/>
            <p:nvPr/>
          </p:nvSpPr>
          <p:spPr>
            <a:xfrm>
              <a:off x="3308940" y="2814895"/>
              <a:ext cx="78262" cy="338160"/>
            </a:xfrm>
            <a:custGeom>
              <a:avLst/>
              <a:gdLst>
                <a:gd name="connsiteX0" fmla="*/ 15393 w 30633"/>
                <a:gd name="connsiteY0" fmla="*/ 132310 h 132361"/>
                <a:gd name="connsiteX1" fmla="*/ 3201 w 30633"/>
                <a:gd name="connsiteY1" fmla="*/ 123547 h 132361"/>
                <a:gd name="connsiteX2" fmla="*/ 153 w 30633"/>
                <a:gd name="connsiteY2" fmla="*/ 85923 h 132361"/>
                <a:gd name="connsiteX3" fmla="*/ 5297 w 30633"/>
                <a:gd name="connsiteY3" fmla="*/ 40203 h 132361"/>
                <a:gd name="connsiteX4" fmla="*/ 14822 w 30633"/>
                <a:gd name="connsiteY4" fmla="*/ 34203 h 132361"/>
                <a:gd name="connsiteX5" fmla="*/ 23585 w 30633"/>
                <a:gd name="connsiteY5" fmla="*/ 39822 h 132361"/>
                <a:gd name="connsiteX6" fmla="*/ 29014 w 30633"/>
                <a:gd name="connsiteY6" fmla="*/ 63635 h 132361"/>
                <a:gd name="connsiteX7" fmla="*/ 30633 w 30633"/>
                <a:gd name="connsiteY7" fmla="*/ 96306 h 132361"/>
                <a:gd name="connsiteX8" fmla="*/ 30633 w 30633"/>
                <a:gd name="connsiteY8" fmla="*/ 106783 h 132361"/>
                <a:gd name="connsiteX9" fmla="*/ 27490 w 30633"/>
                <a:gd name="connsiteY9" fmla="*/ 124214 h 132361"/>
                <a:gd name="connsiteX10" fmla="*/ 15393 w 30633"/>
                <a:gd name="connsiteY10" fmla="*/ 132310 h 132361"/>
                <a:gd name="connsiteX11" fmla="*/ 14631 w 30633"/>
                <a:gd name="connsiteY11" fmla="*/ 27535 h 132361"/>
                <a:gd name="connsiteX12" fmla="*/ 2439 w 30633"/>
                <a:gd name="connsiteY12" fmla="*/ 13152 h 132361"/>
                <a:gd name="connsiteX13" fmla="*/ 5487 w 30633"/>
                <a:gd name="connsiteY13" fmla="*/ 3627 h 132361"/>
                <a:gd name="connsiteX14" fmla="*/ 13584 w 30633"/>
                <a:gd name="connsiteY14" fmla="*/ 8 h 132361"/>
                <a:gd name="connsiteX15" fmla="*/ 16917 w 30633"/>
                <a:gd name="connsiteY15" fmla="*/ 8 h 132361"/>
                <a:gd name="connsiteX16" fmla="*/ 23871 w 30633"/>
                <a:gd name="connsiteY16" fmla="*/ 4008 h 132361"/>
                <a:gd name="connsiteX17" fmla="*/ 27871 w 30633"/>
                <a:gd name="connsiteY17" fmla="*/ 13533 h 132361"/>
                <a:gd name="connsiteX18" fmla="*/ 23585 w 30633"/>
                <a:gd name="connsiteY18" fmla="*/ 23725 h 132361"/>
                <a:gd name="connsiteX19" fmla="*/ 14631 w 30633"/>
                <a:gd name="connsiteY19" fmla="*/ 28297 h 132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0633" h="132361">
                  <a:moveTo>
                    <a:pt x="15393" y="132310"/>
                  </a:moveTo>
                  <a:cubicBezTo>
                    <a:pt x="9735" y="132758"/>
                    <a:pt x="4583" y="129053"/>
                    <a:pt x="3201" y="123547"/>
                  </a:cubicBezTo>
                  <a:cubicBezTo>
                    <a:pt x="611" y="111184"/>
                    <a:pt x="-418" y="98544"/>
                    <a:pt x="153" y="85923"/>
                  </a:cubicBezTo>
                  <a:cubicBezTo>
                    <a:pt x="153" y="61416"/>
                    <a:pt x="1868" y="46176"/>
                    <a:pt x="5297" y="40203"/>
                  </a:cubicBezTo>
                  <a:cubicBezTo>
                    <a:pt x="7059" y="36536"/>
                    <a:pt x="10755" y="34203"/>
                    <a:pt x="14822" y="34203"/>
                  </a:cubicBezTo>
                  <a:cubicBezTo>
                    <a:pt x="18603" y="34174"/>
                    <a:pt x="22032" y="36374"/>
                    <a:pt x="23585" y="39822"/>
                  </a:cubicBezTo>
                  <a:cubicBezTo>
                    <a:pt x="26757" y="47385"/>
                    <a:pt x="28595" y="55443"/>
                    <a:pt x="29014" y="63635"/>
                  </a:cubicBezTo>
                  <a:cubicBezTo>
                    <a:pt x="30062" y="74303"/>
                    <a:pt x="30633" y="85161"/>
                    <a:pt x="30633" y="96306"/>
                  </a:cubicBezTo>
                  <a:cubicBezTo>
                    <a:pt x="30633" y="97068"/>
                    <a:pt x="30633" y="100497"/>
                    <a:pt x="30633" y="106783"/>
                  </a:cubicBezTo>
                  <a:cubicBezTo>
                    <a:pt x="30586" y="112727"/>
                    <a:pt x="29519" y="118623"/>
                    <a:pt x="27490" y="124214"/>
                  </a:cubicBezTo>
                  <a:cubicBezTo>
                    <a:pt x="25890" y="129443"/>
                    <a:pt x="20832" y="132824"/>
                    <a:pt x="15393" y="132310"/>
                  </a:cubicBezTo>
                  <a:close/>
                  <a:moveTo>
                    <a:pt x="14631" y="27535"/>
                  </a:moveTo>
                  <a:cubicBezTo>
                    <a:pt x="6535" y="27535"/>
                    <a:pt x="2439" y="22677"/>
                    <a:pt x="2439" y="13152"/>
                  </a:cubicBezTo>
                  <a:cubicBezTo>
                    <a:pt x="2296" y="9714"/>
                    <a:pt x="3382" y="6342"/>
                    <a:pt x="5487" y="3627"/>
                  </a:cubicBezTo>
                  <a:cubicBezTo>
                    <a:pt x="7478" y="1227"/>
                    <a:pt x="10469" y="-116"/>
                    <a:pt x="13584" y="8"/>
                  </a:cubicBezTo>
                  <a:lnTo>
                    <a:pt x="16917" y="8"/>
                  </a:lnTo>
                  <a:cubicBezTo>
                    <a:pt x="19622" y="513"/>
                    <a:pt x="22080" y="1922"/>
                    <a:pt x="23871" y="4008"/>
                  </a:cubicBezTo>
                  <a:cubicBezTo>
                    <a:pt x="26499" y="6475"/>
                    <a:pt x="27947" y="9933"/>
                    <a:pt x="27871" y="13533"/>
                  </a:cubicBezTo>
                  <a:cubicBezTo>
                    <a:pt x="27985" y="17391"/>
                    <a:pt x="26423" y="21106"/>
                    <a:pt x="23585" y="23725"/>
                  </a:cubicBezTo>
                  <a:cubicBezTo>
                    <a:pt x="21356" y="26411"/>
                    <a:pt x="18117" y="28059"/>
                    <a:pt x="14631" y="28297"/>
                  </a:cubicBezTo>
                  <a:close/>
                </a:path>
              </a:pathLst>
            </a:custGeom>
            <a:solidFill>
              <a:schemeClr val="bg1"/>
            </a:solidFill>
            <a:ln w="76200" cap="flat">
              <a:solidFill>
                <a:schemeClr val="bg1"/>
              </a:solidFill>
              <a:prstDash val="solid"/>
              <a:roun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fr-FR"/>
            </a:p>
          </p:txBody>
        </p:sp>
        <p:sp>
          <p:nvSpPr>
            <p:cNvPr id="213" name="Forme libre : forme 212">
              <a:extLst>
                <a:ext uri="{FF2B5EF4-FFF2-40B4-BE49-F238E27FC236}">
                  <a16:creationId xmlns:a16="http://schemas.microsoft.com/office/drawing/2014/main" id="{677B07BB-110D-4771-9AE1-4F8B2B2F8E05}"/>
                </a:ext>
              </a:extLst>
            </p:cNvPr>
            <p:cNvSpPr/>
            <p:nvPr/>
          </p:nvSpPr>
          <p:spPr>
            <a:xfrm>
              <a:off x="3415919" y="2884690"/>
              <a:ext cx="198617" cy="251937"/>
            </a:xfrm>
            <a:custGeom>
              <a:avLst/>
              <a:gdLst>
                <a:gd name="connsiteX0" fmla="*/ 38196 w 77742"/>
                <a:gd name="connsiteY0" fmla="*/ 98610 h 98612"/>
                <a:gd name="connsiteX1" fmla="*/ 37053 w 77742"/>
                <a:gd name="connsiteY1" fmla="*/ 98610 h 98612"/>
                <a:gd name="connsiteX2" fmla="*/ 15622 w 77742"/>
                <a:gd name="connsiteY2" fmla="*/ 91466 h 98612"/>
                <a:gd name="connsiteX3" fmla="*/ 3715 w 77742"/>
                <a:gd name="connsiteY3" fmla="*/ 73941 h 98612"/>
                <a:gd name="connsiteX4" fmla="*/ 0 w 77742"/>
                <a:gd name="connsiteY4" fmla="*/ 51271 h 98612"/>
                <a:gd name="connsiteX5" fmla="*/ 3715 w 77742"/>
                <a:gd name="connsiteY5" fmla="*/ 26982 h 98612"/>
                <a:gd name="connsiteX6" fmla="*/ 15336 w 77742"/>
                <a:gd name="connsiteY6" fmla="*/ 7932 h 98612"/>
                <a:gd name="connsiteX7" fmla="*/ 37815 w 77742"/>
                <a:gd name="connsiteY7" fmla="*/ 26 h 98612"/>
                <a:gd name="connsiteX8" fmla="*/ 54960 w 77742"/>
                <a:gd name="connsiteY8" fmla="*/ 5170 h 98612"/>
                <a:gd name="connsiteX9" fmla="*/ 72010 w 77742"/>
                <a:gd name="connsiteY9" fmla="*/ 24220 h 98612"/>
                <a:gd name="connsiteX10" fmla="*/ 77725 w 77742"/>
                <a:gd name="connsiteY10" fmla="*/ 50699 h 98612"/>
                <a:gd name="connsiteX11" fmla="*/ 64294 w 77742"/>
                <a:gd name="connsiteY11" fmla="*/ 86133 h 98612"/>
                <a:gd name="connsiteX12" fmla="*/ 38196 w 77742"/>
                <a:gd name="connsiteY12" fmla="*/ 98610 h 98612"/>
                <a:gd name="connsiteX13" fmla="*/ 37624 w 77742"/>
                <a:gd name="connsiteY13" fmla="*/ 70702 h 98612"/>
                <a:gd name="connsiteX14" fmla="*/ 48578 w 77742"/>
                <a:gd name="connsiteY14" fmla="*/ 63368 h 98612"/>
                <a:gd name="connsiteX15" fmla="*/ 52864 w 77742"/>
                <a:gd name="connsiteY15" fmla="*/ 47747 h 98612"/>
                <a:gd name="connsiteX16" fmla="*/ 50578 w 77742"/>
                <a:gd name="connsiteY16" fmla="*/ 37460 h 98612"/>
                <a:gd name="connsiteX17" fmla="*/ 34672 w 77742"/>
                <a:gd name="connsiteY17" fmla="*/ 26696 h 98612"/>
                <a:gd name="connsiteX18" fmla="*/ 26766 w 77742"/>
                <a:gd name="connsiteY18" fmla="*/ 31268 h 98612"/>
                <a:gd name="connsiteX19" fmla="*/ 22861 w 77742"/>
                <a:gd name="connsiteY19" fmla="*/ 47080 h 98612"/>
                <a:gd name="connsiteX20" fmla="*/ 24004 w 77742"/>
                <a:gd name="connsiteY20" fmla="*/ 56605 h 98612"/>
                <a:gd name="connsiteX21" fmla="*/ 28575 w 77742"/>
                <a:gd name="connsiteY21" fmla="*/ 66130 h 98612"/>
                <a:gd name="connsiteX22" fmla="*/ 37053 w 77742"/>
                <a:gd name="connsiteY22" fmla="*/ 70416 h 98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7742" h="98612">
                  <a:moveTo>
                    <a:pt x="38196" y="98610"/>
                  </a:moveTo>
                  <a:lnTo>
                    <a:pt x="37053" y="98610"/>
                  </a:lnTo>
                  <a:cubicBezTo>
                    <a:pt x="29309" y="98705"/>
                    <a:pt x="21765" y="96191"/>
                    <a:pt x="15622" y="91466"/>
                  </a:cubicBezTo>
                  <a:cubicBezTo>
                    <a:pt x="10097" y="86847"/>
                    <a:pt x="5973" y="80779"/>
                    <a:pt x="3715" y="73941"/>
                  </a:cubicBezTo>
                  <a:cubicBezTo>
                    <a:pt x="1229" y="66644"/>
                    <a:pt x="-28" y="58977"/>
                    <a:pt x="0" y="51271"/>
                  </a:cubicBezTo>
                  <a:cubicBezTo>
                    <a:pt x="-18" y="43032"/>
                    <a:pt x="1229" y="34840"/>
                    <a:pt x="3715" y="26982"/>
                  </a:cubicBezTo>
                  <a:cubicBezTo>
                    <a:pt x="5820" y="19715"/>
                    <a:pt x="9830" y="13133"/>
                    <a:pt x="15336" y="7932"/>
                  </a:cubicBezTo>
                  <a:cubicBezTo>
                    <a:pt x="21546" y="2522"/>
                    <a:pt x="29585" y="-307"/>
                    <a:pt x="37815" y="26"/>
                  </a:cubicBezTo>
                  <a:cubicBezTo>
                    <a:pt x="43873" y="236"/>
                    <a:pt x="49778" y="2008"/>
                    <a:pt x="54960" y="5170"/>
                  </a:cubicBezTo>
                  <a:cubicBezTo>
                    <a:pt x="62475" y="9609"/>
                    <a:pt x="68428" y="16267"/>
                    <a:pt x="72010" y="24220"/>
                  </a:cubicBezTo>
                  <a:cubicBezTo>
                    <a:pt x="75858" y="32516"/>
                    <a:pt x="77810" y="41555"/>
                    <a:pt x="77725" y="50699"/>
                  </a:cubicBezTo>
                  <a:cubicBezTo>
                    <a:pt x="78077" y="63815"/>
                    <a:pt x="73257" y="76550"/>
                    <a:pt x="64294" y="86133"/>
                  </a:cubicBezTo>
                  <a:cubicBezTo>
                    <a:pt x="57741" y="93791"/>
                    <a:pt x="48264" y="98315"/>
                    <a:pt x="38196" y="98610"/>
                  </a:cubicBezTo>
                  <a:close/>
                  <a:moveTo>
                    <a:pt x="37624" y="70702"/>
                  </a:moveTo>
                  <a:cubicBezTo>
                    <a:pt x="42291" y="70283"/>
                    <a:pt x="46416" y="67521"/>
                    <a:pt x="48578" y="63368"/>
                  </a:cubicBezTo>
                  <a:cubicBezTo>
                    <a:pt x="51455" y="58672"/>
                    <a:pt x="52941" y="53252"/>
                    <a:pt x="52864" y="47747"/>
                  </a:cubicBezTo>
                  <a:cubicBezTo>
                    <a:pt x="52855" y="44194"/>
                    <a:pt x="52074" y="40679"/>
                    <a:pt x="50578" y="37460"/>
                  </a:cubicBezTo>
                  <a:cubicBezTo>
                    <a:pt x="48083" y="30868"/>
                    <a:pt x="41720" y="26563"/>
                    <a:pt x="34672" y="26696"/>
                  </a:cubicBezTo>
                  <a:cubicBezTo>
                    <a:pt x="31395" y="26658"/>
                    <a:pt x="28366" y="28411"/>
                    <a:pt x="26766" y="31268"/>
                  </a:cubicBezTo>
                  <a:cubicBezTo>
                    <a:pt x="23956" y="36050"/>
                    <a:pt x="22603" y="41546"/>
                    <a:pt x="22861" y="47080"/>
                  </a:cubicBezTo>
                  <a:cubicBezTo>
                    <a:pt x="22918" y="50290"/>
                    <a:pt x="23299" y="53481"/>
                    <a:pt x="24004" y="56605"/>
                  </a:cubicBezTo>
                  <a:cubicBezTo>
                    <a:pt x="24766" y="60091"/>
                    <a:pt x="26328" y="63358"/>
                    <a:pt x="28575" y="66130"/>
                  </a:cubicBezTo>
                  <a:cubicBezTo>
                    <a:pt x="30557" y="68835"/>
                    <a:pt x="33700" y="70426"/>
                    <a:pt x="37053" y="70416"/>
                  </a:cubicBezTo>
                  <a:close/>
                </a:path>
              </a:pathLst>
            </a:custGeom>
            <a:solidFill>
              <a:schemeClr val="bg1"/>
            </a:solidFill>
            <a:ln w="76200" cap="flat">
              <a:solidFill>
                <a:schemeClr val="bg1"/>
              </a:solidFill>
              <a:prstDash val="solid"/>
              <a:roun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fr-FR"/>
            </a:p>
          </p:txBody>
        </p:sp>
        <p:sp>
          <p:nvSpPr>
            <p:cNvPr id="214" name="Forme libre : forme 213">
              <a:extLst>
                <a:ext uri="{FF2B5EF4-FFF2-40B4-BE49-F238E27FC236}">
                  <a16:creationId xmlns:a16="http://schemas.microsoft.com/office/drawing/2014/main" id="{12E15158-E229-488F-A20F-3948C6E3E6A3}"/>
                </a:ext>
              </a:extLst>
            </p:cNvPr>
            <p:cNvSpPr/>
            <p:nvPr/>
          </p:nvSpPr>
          <p:spPr>
            <a:xfrm>
              <a:off x="3645396" y="2845578"/>
              <a:ext cx="249484" cy="306143"/>
            </a:xfrm>
            <a:custGeom>
              <a:avLst/>
              <a:gdLst>
                <a:gd name="connsiteX0" fmla="*/ 14954 w 97652"/>
                <a:gd name="connsiteY0" fmla="*/ 119825 h 119829"/>
                <a:gd name="connsiteX1" fmla="*/ 11526 w 97652"/>
                <a:gd name="connsiteY1" fmla="*/ 119825 h 119829"/>
                <a:gd name="connsiteX2" fmla="*/ 4382 w 97652"/>
                <a:gd name="connsiteY2" fmla="*/ 114586 h 119829"/>
                <a:gd name="connsiteX3" fmla="*/ 0 w 97652"/>
                <a:gd name="connsiteY3" fmla="*/ 102299 h 119829"/>
                <a:gd name="connsiteX4" fmla="*/ 0 w 97652"/>
                <a:gd name="connsiteY4" fmla="*/ 60103 h 119829"/>
                <a:gd name="connsiteX5" fmla="*/ 5144 w 97652"/>
                <a:gd name="connsiteY5" fmla="*/ 6668 h 119829"/>
                <a:gd name="connsiteX6" fmla="*/ 15336 w 97652"/>
                <a:gd name="connsiteY6" fmla="*/ 0 h 119829"/>
                <a:gd name="connsiteX7" fmla="*/ 29147 w 97652"/>
                <a:gd name="connsiteY7" fmla="*/ 20860 h 119829"/>
                <a:gd name="connsiteX8" fmla="*/ 29623 w 97652"/>
                <a:gd name="connsiteY8" fmla="*/ 25908 h 119829"/>
                <a:gd name="connsiteX9" fmla="*/ 65913 w 97652"/>
                <a:gd name="connsiteY9" fmla="*/ 3524 h 119829"/>
                <a:gd name="connsiteX10" fmla="*/ 78105 w 97652"/>
                <a:gd name="connsiteY10" fmla="*/ 5429 h 119829"/>
                <a:gd name="connsiteX11" fmla="*/ 94393 w 97652"/>
                <a:gd name="connsiteY11" fmla="*/ 42005 h 119829"/>
                <a:gd name="connsiteX12" fmla="*/ 97632 w 97652"/>
                <a:gd name="connsiteY12" fmla="*/ 77724 h 119829"/>
                <a:gd name="connsiteX13" fmla="*/ 93250 w 97652"/>
                <a:gd name="connsiteY13" fmla="*/ 104680 h 119829"/>
                <a:gd name="connsiteX14" fmla="*/ 77724 w 97652"/>
                <a:gd name="connsiteY14" fmla="*/ 116110 h 119829"/>
                <a:gd name="connsiteX15" fmla="*/ 66390 w 97652"/>
                <a:gd name="connsiteY15" fmla="*/ 111633 h 119829"/>
                <a:gd name="connsiteX16" fmla="*/ 61436 w 97652"/>
                <a:gd name="connsiteY16" fmla="*/ 102108 h 119829"/>
                <a:gd name="connsiteX17" fmla="*/ 60675 w 97652"/>
                <a:gd name="connsiteY17" fmla="*/ 92583 h 119829"/>
                <a:gd name="connsiteX18" fmla="*/ 61913 w 97652"/>
                <a:gd name="connsiteY18" fmla="*/ 77629 h 119829"/>
                <a:gd name="connsiteX19" fmla="*/ 63056 w 97652"/>
                <a:gd name="connsiteY19" fmla="*/ 60770 h 119829"/>
                <a:gd name="connsiteX20" fmla="*/ 54960 w 97652"/>
                <a:gd name="connsiteY20" fmla="*/ 32957 h 119829"/>
                <a:gd name="connsiteX21" fmla="*/ 47244 w 97652"/>
                <a:gd name="connsiteY21" fmla="*/ 39148 h 119829"/>
                <a:gd name="connsiteX22" fmla="*/ 33909 w 97652"/>
                <a:gd name="connsiteY22" fmla="*/ 84392 h 119829"/>
                <a:gd name="connsiteX23" fmla="*/ 30290 w 97652"/>
                <a:gd name="connsiteY23" fmla="*/ 103442 h 119829"/>
                <a:gd name="connsiteX24" fmla="*/ 24099 w 97652"/>
                <a:gd name="connsiteY24" fmla="*/ 116205 h 119829"/>
                <a:gd name="connsiteX25" fmla="*/ 14954 w 97652"/>
                <a:gd name="connsiteY25" fmla="*/ 119825 h 119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97652" h="119829">
                  <a:moveTo>
                    <a:pt x="14954" y="119825"/>
                  </a:moveTo>
                  <a:lnTo>
                    <a:pt x="11526" y="119825"/>
                  </a:lnTo>
                  <a:cubicBezTo>
                    <a:pt x="8582" y="119015"/>
                    <a:pt x="6039" y="117158"/>
                    <a:pt x="4382" y="114586"/>
                  </a:cubicBezTo>
                  <a:cubicBezTo>
                    <a:pt x="1524" y="111138"/>
                    <a:pt x="-28" y="106785"/>
                    <a:pt x="0" y="102299"/>
                  </a:cubicBezTo>
                  <a:lnTo>
                    <a:pt x="0" y="60103"/>
                  </a:lnTo>
                  <a:cubicBezTo>
                    <a:pt x="0" y="30318"/>
                    <a:pt x="1715" y="12506"/>
                    <a:pt x="5144" y="6668"/>
                  </a:cubicBezTo>
                  <a:cubicBezTo>
                    <a:pt x="6915" y="2619"/>
                    <a:pt x="10916" y="10"/>
                    <a:pt x="15336" y="0"/>
                  </a:cubicBezTo>
                  <a:cubicBezTo>
                    <a:pt x="23622" y="0"/>
                    <a:pt x="28194" y="6953"/>
                    <a:pt x="29147" y="20860"/>
                  </a:cubicBezTo>
                  <a:cubicBezTo>
                    <a:pt x="29166" y="22555"/>
                    <a:pt x="29328" y="24241"/>
                    <a:pt x="29623" y="25908"/>
                  </a:cubicBezTo>
                  <a:cubicBezTo>
                    <a:pt x="42958" y="10982"/>
                    <a:pt x="55055" y="3524"/>
                    <a:pt x="65913" y="3524"/>
                  </a:cubicBezTo>
                  <a:cubicBezTo>
                    <a:pt x="70009" y="3934"/>
                    <a:pt x="74076" y="4563"/>
                    <a:pt x="78105" y="5429"/>
                  </a:cubicBezTo>
                  <a:cubicBezTo>
                    <a:pt x="84459" y="6639"/>
                    <a:pt x="89888" y="18831"/>
                    <a:pt x="94393" y="42005"/>
                  </a:cubicBezTo>
                  <a:cubicBezTo>
                    <a:pt x="96603" y="53778"/>
                    <a:pt x="97689" y="65742"/>
                    <a:pt x="97632" y="77724"/>
                  </a:cubicBezTo>
                  <a:cubicBezTo>
                    <a:pt x="97851" y="86906"/>
                    <a:pt x="96365" y="96041"/>
                    <a:pt x="93250" y="104680"/>
                  </a:cubicBezTo>
                  <a:cubicBezTo>
                    <a:pt x="91326" y="111614"/>
                    <a:pt x="84916" y="116329"/>
                    <a:pt x="77724" y="116110"/>
                  </a:cubicBezTo>
                  <a:cubicBezTo>
                    <a:pt x="73505" y="116148"/>
                    <a:pt x="69437" y="114548"/>
                    <a:pt x="66390" y="111633"/>
                  </a:cubicBezTo>
                  <a:cubicBezTo>
                    <a:pt x="63656" y="109147"/>
                    <a:pt x="61903" y="105775"/>
                    <a:pt x="61436" y="102108"/>
                  </a:cubicBezTo>
                  <a:cubicBezTo>
                    <a:pt x="60979" y="98955"/>
                    <a:pt x="60722" y="95774"/>
                    <a:pt x="60675" y="92583"/>
                  </a:cubicBezTo>
                  <a:cubicBezTo>
                    <a:pt x="60760" y="87573"/>
                    <a:pt x="61180" y="82582"/>
                    <a:pt x="61913" y="77629"/>
                  </a:cubicBezTo>
                  <a:cubicBezTo>
                    <a:pt x="62732" y="72047"/>
                    <a:pt x="63113" y="66408"/>
                    <a:pt x="63056" y="60770"/>
                  </a:cubicBezTo>
                  <a:cubicBezTo>
                    <a:pt x="63056" y="42291"/>
                    <a:pt x="60389" y="32957"/>
                    <a:pt x="54960" y="32957"/>
                  </a:cubicBezTo>
                  <a:cubicBezTo>
                    <a:pt x="52864" y="32957"/>
                    <a:pt x="50292" y="35052"/>
                    <a:pt x="47244" y="39148"/>
                  </a:cubicBezTo>
                  <a:cubicBezTo>
                    <a:pt x="39548" y="53073"/>
                    <a:pt x="34995" y="68513"/>
                    <a:pt x="33909" y="84392"/>
                  </a:cubicBezTo>
                  <a:cubicBezTo>
                    <a:pt x="32861" y="91631"/>
                    <a:pt x="31623" y="98108"/>
                    <a:pt x="30290" y="103442"/>
                  </a:cubicBezTo>
                  <a:cubicBezTo>
                    <a:pt x="29395" y="108166"/>
                    <a:pt x="27261" y="112576"/>
                    <a:pt x="24099" y="116205"/>
                  </a:cubicBezTo>
                  <a:cubicBezTo>
                    <a:pt x="21679" y="118615"/>
                    <a:pt x="18374" y="119920"/>
                    <a:pt x="14954" y="119825"/>
                  </a:cubicBezTo>
                  <a:close/>
                </a:path>
              </a:pathLst>
            </a:custGeom>
            <a:solidFill>
              <a:schemeClr val="bg1"/>
            </a:solidFill>
            <a:ln w="76200" cap="flat">
              <a:solidFill>
                <a:schemeClr val="bg1"/>
              </a:solidFill>
              <a:prstDash val="solid"/>
              <a:roun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fr-FR"/>
            </a:p>
          </p:txBody>
        </p:sp>
        <p:sp>
          <p:nvSpPr>
            <p:cNvPr id="215" name="Forme libre : forme 214">
              <a:extLst>
                <a:ext uri="{FF2B5EF4-FFF2-40B4-BE49-F238E27FC236}">
                  <a16:creationId xmlns:a16="http://schemas.microsoft.com/office/drawing/2014/main" id="{954B4668-A688-411D-B7BC-6A79E6A31112}"/>
                </a:ext>
              </a:extLst>
            </p:cNvPr>
            <p:cNvSpPr/>
            <p:nvPr/>
          </p:nvSpPr>
          <p:spPr>
            <a:xfrm>
              <a:off x="616937" y="3334820"/>
              <a:ext cx="232696" cy="429275"/>
            </a:xfrm>
            <a:custGeom>
              <a:avLst/>
              <a:gdLst>
                <a:gd name="connsiteX0" fmla="*/ 72794 w 91081"/>
                <a:gd name="connsiteY0" fmla="*/ 168021 h 168025"/>
                <a:gd name="connsiteX1" fmla="*/ 70984 w 91081"/>
                <a:gd name="connsiteY1" fmla="*/ 168021 h 168025"/>
                <a:gd name="connsiteX2" fmla="*/ 62126 w 91081"/>
                <a:gd name="connsiteY2" fmla="*/ 162877 h 168025"/>
                <a:gd name="connsiteX3" fmla="*/ 61173 w 91081"/>
                <a:gd name="connsiteY3" fmla="*/ 156972 h 168025"/>
                <a:gd name="connsiteX4" fmla="*/ 61173 w 91081"/>
                <a:gd name="connsiteY4" fmla="*/ 154305 h 168025"/>
                <a:gd name="connsiteX5" fmla="*/ 61173 w 91081"/>
                <a:gd name="connsiteY5" fmla="*/ 151543 h 168025"/>
                <a:gd name="connsiteX6" fmla="*/ 61173 w 91081"/>
                <a:gd name="connsiteY6" fmla="*/ 149828 h 168025"/>
                <a:gd name="connsiteX7" fmla="*/ 59364 w 91081"/>
                <a:gd name="connsiteY7" fmla="*/ 148780 h 168025"/>
                <a:gd name="connsiteX8" fmla="*/ 53363 w 91081"/>
                <a:gd name="connsiteY8" fmla="*/ 153638 h 168025"/>
                <a:gd name="connsiteX9" fmla="*/ 29455 w 91081"/>
                <a:gd name="connsiteY9" fmla="*/ 163163 h 168025"/>
                <a:gd name="connsiteX10" fmla="*/ 13453 w 91081"/>
                <a:gd name="connsiteY10" fmla="*/ 156781 h 168025"/>
                <a:gd name="connsiteX11" fmla="*/ 4309 w 91081"/>
                <a:gd name="connsiteY11" fmla="*/ 140875 h 168025"/>
                <a:gd name="connsiteX12" fmla="*/ 23 w 91081"/>
                <a:gd name="connsiteY12" fmla="*/ 115538 h 168025"/>
                <a:gd name="connsiteX13" fmla="*/ 10786 w 91081"/>
                <a:gd name="connsiteY13" fmla="*/ 77438 h 168025"/>
                <a:gd name="connsiteX14" fmla="*/ 27455 w 91081"/>
                <a:gd name="connsiteY14" fmla="*/ 63627 h 168025"/>
                <a:gd name="connsiteX15" fmla="*/ 38218 w 91081"/>
                <a:gd name="connsiteY15" fmla="*/ 61531 h 168025"/>
                <a:gd name="connsiteX16" fmla="*/ 49457 w 91081"/>
                <a:gd name="connsiteY16" fmla="*/ 63627 h 168025"/>
                <a:gd name="connsiteX17" fmla="*/ 50982 w 91081"/>
                <a:gd name="connsiteY17" fmla="*/ 63627 h 168025"/>
                <a:gd name="connsiteX18" fmla="*/ 54887 w 91081"/>
                <a:gd name="connsiteY18" fmla="*/ 59341 h 168025"/>
                <a:gd name="connsiteX19" fmla="*/ 56411 w 91081"/>
                <a:gd name="connsiteY19" fmla="*/ 39529 h 168025"/>
                <a:gd name="connsiteX20" fmla="*/ 56411 w 91081"/>
                <a:gd name="connsiteY20" fmla="*/ 32194 h 168025"/>
                <a:gd name="connsiteX21" fmla="*/ 56411 w 91081"/>
                <a:gd name="connsiteY21" fmla="*/ 25813 h 168025"/>
                <a:gd name="connsiteX22" fmla="*/ 56411 w 91081"/>
                <a:gd name="connsiteY22" fmla="*/ 21145 h 168025"/>
                <a:gd name="connsiteX23" fmla="*/ 69460 w 91081"/>
                <a:gd name="connsiteY23" fmla="*/ 0 h 168025"/>
                <a:gd name="connsiteX24" fmla="*/ 70698 w 91081"/>
                <a:gd name="connsiteY24" fmla="*/ 0 h 168025"/>
                <a:gd name="connsiteX25" fmla="*/ 86033 w 91081"/>
                <a:gd name="connsiteY25" fmla="*/ 20479 h 168025"/>
                <a:gd name="connsiteX26" fmla="*/ 88224 w 91081"/>
                <a:gd name="connsiteY26" fmla="*/ 35719 h 168025"/>
                <a:gd name="connsiteX27" fmla="*/ 91082 w 91081"/>
                <a:gd name="connsiteY27" fmla="*/ 104870 h 168025"/>
                <a:gd name="connsiteX28" fmla="*/ 90415 w 91081"/>
                <a:gd name="connsiteY28" fmla="*/ 133445 h 168025"/>
                <a:gd name="connsiteX29" fmla="*/ 84033 w 91081"/>
                <a:gd name="connsiteY29" fmla="*/ 161258 h 168025"/>
                <a:gd name="connsiteX30" fmla="*/ 72794 w 91081"/>
                <a:gd name="connsiteY30" fmla="*/ 168021 h 168025"/>
                <a:gd name="connsiteX31" fmla="*/ 33646 w 91081"/>
                <a:gd name="connsiteY31" fmla="*/ 138589 h 168025"/>
                <a:gd name="connsiteX32" fmla="*/ 44981 w 91081"/>
                <a:gd name="connsiteY32" fmla="*/ 131635 h 168025"/>
                <a:gd name="connsiteX33" fmla="*/ 51363 w 91081"/>
                <a:gd name="connsiteY33" fmla="*/ 114205 h 168025"/>
                <a:gd name="connsiteX34" fmla="*/ 52220 w 91081"/>
                <a:gd name="connsiteY34" fmla="*/ 104680 h 168025"/>
                <a:gd name="connsiteX35" fmla="*/ 43647 w 91081"/>
                <a:gd name="connsiteY35" fmla="*/ 87725 h 168025"/>
                <a:gd name="connsiteX36" fmla="*/ 31741 w 91081"/>
                <a:gd name="connsiteY36" fmla="*/ 95155 h 168025"/>
                <a:gd name="connsiteX37" fmla="*/ 24788 w 91081"/>
                <a:gd name="connsiteY37" fmla="*/ 121634 h 168025"/>
                <a:gd name="connsiteX38" fmla="*/ 25836 w 91081"/>
                <a:gd name="connsiteY38" fmla="*/ 131159 h 168025"/>
                <a:gd name="connsiteX39" fmla="*/ 33256 w 91081"/>
                <a:gd name="connsiteY39" fmla="*/ 138598 h 168025"/>
                <a:gd name="connsiteX40" fmla="*/ 33646 w 91081"/>
                <a:gd name="connsiteY40" fmla="*/ 138589 h 168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91081" h="168025">
                  <a:moveTo>
                    <a:pt x="72794" y="168021"/>
                  </a:moveTo>
                  <a:lnTo>
                    <a:pt x="70984" y="168021"/>
                  </a:lnTo>
                  <a:cubicBezTo>
                    <a:pt x="66031" y="167449"/>
                    <a:pt x="63078" y="165735"/>
                    <a:pt x="62126" y="162877"/>
                  </a:cubicBezTo>
                  <a:cubicBezTo>
                    <a:pt x="61478" y="160972"/>
                    <a:pt x="61154" y="158982"/>
                    <a:pt x="61173" y="156972"/>
                  </a:cubicBezTo>
                  <a:cubicBezTo>
                    <a:pt x="61173" y="156115"/>
                    <a:pt x="61173" y="155257"/>
                    <a:pt x="61173" y="154305"/>
                  </a:cubicBezTo>
                  <a:cubicBezTo>
                    <a:pt x="61173" y="153352"/>
                    <a:pt x="61173" y="152400"/>
                    <a:pt x="61173" y="151543"/>
                  </a:cubicBezTo>
                  <a:cubicBezTo>
                    <a:pt x="61173" y="150685"/>
                    <a:pt x="61173" y="150590"/>
                    <a:pt x="61173" y="149828"/>
                  </a:cubicBezTo>
                  <a:cubicBezTo>
                    <a:pt x="61173" y="149066"/>
                    <a:pt x="60411" y="148780"/>
                    <a:pt x="59364" y="148780"/>
                  </a:cubicBezTo>
                  <a:lnTo>
                    <a:pt x="53363" y="153638"/>
                  </a:lnTo>
                  <a:cubicBezTo>
                    <a:pt x="46743" y="159486"/>
                    <a:pt x="38285" y="162858"/>
                    <a:pt x="29455" y="163163"/>
                  </a:cubicBezTo>
                  <a:cubicBezTo>
                    <a:pt x="23473" y="163297"/>
                    <a:pt x="17701" y="160991"/>
                    <a:pt x="13453" y="156781"/>
                  </a:cubicBezTo>
                  <a:cubicBezTo>
                    <a:pt x="9281" y="152209"/>
                    <a:pt x="6157" y="146780"/>
                    <a:pt x="4309" y="140875"/>
                  </a:cubicBezTo>
                  <a:cubicBezTo>
                    <a:pt x="1404" y="132750"/>
                    <a:pt x="-53" y="124168"/>
                    <a:pt x="23" y="115538"/>
                  </a:cubicBezTo>
                  <a:cubicBezTo>
                    <a:pt x="-330" y="102041"/>
                    <a:pt x="3423" y="88754"/>
                    <a:pt x="10786" y="77438"/>
                  </a:cubicBezTo>
                  <a:cubicBezTo>
                    <a:pt x="14815" y="71256"/>
                    <a:pt x="20626" y="66437"/>
                    <a:pt x="27455" y="63627"/>
                  </a:cubicBezTo>
                  <a:cubicBezTo>
                    <a:pt x="30874" y="62236"/>
                    <a:pt x="34532" y="61531"/>
                    <a:pt x="38218" y="61531"/>
                  </a:cubicBezTo>
                  <a:cubicBezTo>
                    <a:pt x="42057" y="61541"/>
                    <a:pt x="45867" y="62255"/>
                    <a:pt x="49457" y="63627"/>
                  </a:cubicBezTo>
                  <a:cubicBezTo>
                    <a:pt x="49962" y="63732"/>
                    <a:pt x="50477" y="63732"/>
                    <a:pt x="50982" y="63627"/>
                  </a:cubicBezTo>
                  <a:cubicBezTo>
                    <a:pt x="52601" y="63627"/>
                    <a:pt x="53934" y="62198"/>
                    <a:pt x="54887" y="59341"/>
                  </a:cubicBezTo>
                  <a:cubicBezTo>
                    <a:pt x="56201" y="52826"/>
                    <a:pt x="56716" y="46168"/>
                    <a:pt x="56411" y="39529"/>
                  </a:cubicBezTo>
                  <a:cubicBezTo>
                    <a:pt x="56411" y="37052"/>
                    <a:pt x="56411" y="34576"/>
                    <a:pt x="56411" y="32194"/>
                  </a:cubicBezTo>
                  <a:cubicBezTo>
                    <a:pt x="56411" y="29813"/>
                    <a:pt x="56411" y="27718"/>
                    <a:pt x="56411" y="25813"/>
                  </a:cubicBezTo>
                  <a:cubicBezTo>
                    <a:pt x="56411" y="23908"/>
                    <a:pt x="56411" y="22479"/>
                    <a:pt x="56411" y="21145"/>
                  </a:cubicBezTo>
                  <a:cubicBezTo>
                    <a:pt x="56887" y="8382"/>
                    <a:pt x="61269" y="1333"/>
                    <a:pt x="69460" y="0"/>
                  </a:cubicBezTo>
                  <a:lnTo>
                    <a:pt x="70698" y="0"/>
                  </a:lnTo>
                  <a:cubicBezTo>
                    <a:pt x="78509" y="0"/>
                    <a:pt x="83652" y="6763"/>
                    <a:pt x="86033" y="20479"/>
                  </a:cubicBezTo>
                  <a:cubicBezTo>
                    <a:pt x="87272" y="27432"/>
                    <a:pt x="87939" y="32480"/>
                    <a:pt x="88224" y="35719"/>
                  </a:cubicBezTo>
                  <a:cubicBezTo>
                    <a:pt x="90129" y="63913"/>
                    <a:pt x="91082" y="86963"/>
                    <a:pt x="91082" y="104870"/>
                  </a:cubicBezTo>
                  <a:cubicBezTo>
                    <a:pt x="91082" y="111823"/>
                    <a:pt x="91082" y="121348"/>
                    <a:pt x="90415" y="133445"/>
                  </a:cubicBezTo>
                  <a:cubicBezTo>
                    <a:pt x="90529" y="143094"/>
                    <a:pt x="88339" y="152628"/>
                    <a:pt x="84033" y="161258"/>
                  </a:cubicBezTo>
                  <a:cubicBezTo>
                    <a:pt x="81919" y="165506"/>
                    <a:pt x="77537" y="168145"/>
                    <a:pt x="72794" y="168021"/>
                  </a:cubicBezTo>
                  <a:close/>
                  <a:moveTo>
                    <a:pt x="33646" y="138589"/>
                  </a:moveTo>
                  <a:cubicBezTo>
                    <a:pt x="38390" y="138455"/>
                    <a:pt x="42714" y="135807"/>
                    <a:pt x="44981" y="131635"/>
                  </a:cubicBezTo>
                  <a:cubicBezTo>
                    <a:pt x="48372" y="126368"/>
                    <a:pt x="50553" y="120415"/>
                    <a:pt x="51363" y="114205"/>
                  </a:cubicBezTo>
                  <a:cubicBezTo>
                    <a:pt x="51915" y="111061"/>
                    <a:pt x="52210" y="107871"/>
                    <a:pt x="52220" y="104680"/>
                  </a:cubicBezTo>
                  <a:cubicBezTo>
                    <a:pt x="52220" y="93345"/>
                    <a:pt x="49362" y="87725"/>
                    <a:pt x="43647" y="87725"/>
                  </a:cubicBezTo>
                  <a:cubicBezTo>
                    <a:pt x="38637" y="87887"/>
                    <a:pt x="34094" y="90726"/>
                    <a:pt x="31741" y="95155"/>
                  </a:cubicBezTo>
                  <a:cubicBezTo>
                    <a:pt x="26941" y="103137"/>
                    <a:pt x="24531" y="112328"/>
                    <a:pt x="24788" y="121634"/>
                  </a:cubicBezTo>
                  <a:cubicBezTo>
                    <a:pt x="24835" y="124835"/>
                    <a:pt x="25178" y="128025"/>
                    <a:pt x="25836" y="131159"/>
                  </a:cubicBezTo>
                  <a:cubicBezTo>
                    <a:pt x="25826" y="135264"/>
                    <a:pt x="29150" y="138589"/>
                    <a:pt x="33256" y="138598"/>
                  </a:cubicBezTo>
                  <a:cubicBezTo>
                    <a:pt x="33389" y="138598"/>
                    <a:pt x="33513" y="138598"/>
                    <a:pt x="33646" y="138589"/>
                  </a:cubicBezTo>
                  <a:close/>
                </a:path>
              </a:pathLst>
            </a:custGeom>
            <a:solidFill>
              <a:schemeClr val="bg1"/>
            </a:solidFill>
            <a:ln w="76200" cap="flat">
              <a:solidFill>
                <a:schemeClr val="bg1"/>
              </a:solidFill>
              <a:prstDash val="solid"/>
              <a:roun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fr-FR"/>
            </a:p>
          </p:txBody>
        </p:sp>
        <p:sp>
          <p:nvSpPr>
            <p:cNvPr id="216" name="Forme libre : forme 215">
              <a:extLst>
                <a:ext uri="{FF2B5EF4-FFF2-40B4-BE49-F238E27FC236}">
                  <a16:creationId xmlns:a16="http://schemas.microsoft.com/office/drawing/2014/main" id="{F5049182-F780-4EE1-A45A-ADB1A58B68A5}"/>
                </a:ext>
              </a:extLst>
            </p:cNvPr>
            <p:cNvSpPr/>
            <p:nvPr/>
          </p:nvSpPr>
          <p:spPr>
            <a:xfrm>
              <a:off x="883653" y="3475473"/>
              <a:ext cx="225525" cy="289127"/>
            </a:xfrm>
            <a:custGeom>
              <a:avLst/>
              <a:gdLst>
                <a:gd name="connsiteX0" fmla="*/ 43836 w 88274"/>
                <a:gd name="connsiteY0" fmla="*/ 113157 h 113169"/>
                <a:gd name="connsiteX1" fmla="*/ 8689 w 88274"/>
                <a:gd name="connsiteY1" fmla="*/ 90106 h 113169"/>
                <a:gd name="connsiteX2" fmla="*/ 21 w 88274"/>
                <a:gd name="connsiteY2" fmla="*/ 50101 h 113169"/>
                <a:gd name="connsiteX3" fmla="*/ 593 w 88274"/>
                <a:gd name="connsiteY3" fmla="*/ 39148 h 113169"/>
                <a:gd name="connsiteX4" fmla="*/ 4403 w 88274"/>
                <a:gd name="connsiteY4" fmla="*/ 21622 h 113169"/>
                <a:gd name="connsiteX5" fmla="*/ 8117 w 88274"/>
                <a:gd name="connsiteY5" fmla="*/ 14573 h 113169"/>
                <a:gd name="connsiteX6" fmla="*/ 14975 w 88274"/>
                <a:gd name="connsiteY6" fmla="*/ 10668 h 113169"/>
                <a:gd name="connsiteX7" fmla="*/ 18881 w 88274"/>
                <a:gd name="connsiteY7" fmla="*/ 10668 h 113169"/>
                <a:gd name="connsiteX8" fmla="*/ 26310 w 88274"/>
                <a:gd name="connsiteY8" fmla="*/ 27432 h 113169"/>
                <a:gd name="connsiteX9" fmla="*/ 31263 w 88274"/>
                <a:gd name="connsiteY9" fmla="*/ 60293 h 113169"/>
                <a:gd name="connsiteX10" fmla="*/ 44408 w 88274"/>
                <a:gd name="connsiteY10" fmla="*/ 80963 h 113169"/>
                <a:gd name="connsiteX11" fmla="*/ 57076 w 88274"/>
                <a:gd name="connsiteY11" fmla="*/ 65056 h 113169"/>
                <a:gd name="connsiteX12" fmla="*/ 59838 w 88274"/>
                <a:gd name="connsiteY12" fmla="*/ 35242 h 113169"/>
                <a:gd name="connsiteX13" fmla="*/ 59838 w 88274"/>
                <a:gd name="connsiteY13" fmla="*/ 23241 h 113169"/>
                <a:gd name="connsiteX14" fmla="*/ 59838 w 88274"/>
                <a:gd name="connsiteY14" fmla="*/ 19431 h 113169"/>
                <a:gd name="connsiteX15" fmla="*/ 59838 w 88274"/>
                <a:gd name="connsiteY15" fmla="*/ 16288 h 113169"/>
                <a:gd name="connsiteX16" fmla="*/ 59838 w 88274"/>
                <a:gd name="connsiteY16" fmla="*/ 13430 h 113169"/>
                <a:gd name="connsiteX17" fmla="*/ 60886 w 88274"/>
                <a:gd name="connsiteY17" fmla="*/ 6477 h 113169"/>
                <a:gd name="connsiteX18" fmla="*/ 68220 w 88274"/>
                <a:gd name="connsiteY18" fmla="*/ 762 h 113169"/>
                <a:gd name="connsiteX19" fmla="*/ 72602 w 88274"/>
                <a:gd name="connsiteY19" fmla="*/ 0 h 113169"/>
                <a:gd name="connsiteX20" fmla="*/ 81650 w 88274"/>
                <a:gd name="connsiteY20" fmla="*/ 4191 h 113169"/>
                <a:gd name="connsiteX21" fmla="*/ 86699 w 88274"/>
                <a:gd name="connsiteY21" fmla="*/ 15716 h 113169"/>
                <a:gd name="connsiteX22" fmla="*/ 88128 w 88274"/>
                <a:gd name="connsiteY22" fmla="*/ 37147 h 113169"/>
                <a:gd name="connsiteX23" fmla="*/ 75650 w 88274"/>
                <a:gd name="connsiteY23" fmla="*/ 94297 h 113169"/>
                <a:gd name="connsiteX24" fmla="*/ 43836 w 88274"/>
                <a:gd name="connsiteY24" fmla="*/ 113157 h 113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88274" h="113169">
                  <a:moveTo>
                    <a:pt x="43836" y="113157"/>
                  </a:moveTo>
                  <a:cubicBezTo>
                    <a:pt x="28501" y="113395"/>
                    <a:pt x="14575" y="104261"/>
                    <a:pt x="8689" y="90106"/>
                  </a:cubicBezTo>
                  <a:cubicBezTo>
                    <a:pt x="2688" y="77638"/>
                    <a:pt x="-284" y="63932"/>
                    <a:pt x="21" y="50101"/>
                  </a:cubicBezTo>
                  <a:cubicBezTo>
                    <a:pt x="21" y="47815"/>
                    <a:pt x="21" y="44196"/>
                    <a:pt x="593" y="39148"/>
                  </a:cubicBezTo>
                  <a:cubicBezTo>
                    <a:pt x="1136" y="33176"/>
                    <a:pt x="2421" y="27289"/>
                    <a:pt x="4403" y="21622"/>
                  </a:cubicBezTo>
                  <a:cubicBezTo>
                    <a:pt x="5193" y="19059"/>
                    <a:pt x="6460" y="16678"/>
                    <a:pt x="8117" y="14573"/>
                  </a:cubicBezTo>
                  <a:cubicBezTo>
                    <a:pt x="9670" y="12268"/>
                    <a:pt x="12204" y="10820"/>
                    <a:pt x="14975" y="10668"/>
                  </a:cubicBezTo>
                  <a:lnTo>
                    <a:pt x="18881" y="10668"/>
                  </a:lnTo>
                  <a:cubicBezTo>
                    <a:pt x="22786" y="10668"/>
                    <a:pt x="25262" y="16669"/>
                    <a:pt x="26310" y="27432"/>
                  </a:cubicBezTo>
                  <a:cubicBezTo>
                    <a:pt x="27234" y="38481"/>
                    <a:pt x="28882" y="49463"/>
                    <a:pt x="31263" y="60293"/>
                  </a:cubicBezTo>
                  <a:cubicBezTo>
                    <a:pt x="34216" y="74009"/>
                    <a:pt x="38693" y="80963"/>
                    <a:pt x="44408" y="80963"/>
                  </a:cubicBezTo>
                  <a:cubicBezTo>
                    <a:pt x="50123" y="80963"/>
                    <a:pt x="54599" y="75628"/>
                    <a:pt x="57076" y="65056"/>
                  </a:cubicBezTo>
                  <a:cubicBezTo>
                    <a:pt x="59133" y="55254"/>
                    <a:pt x="60057" y="45253"/>
                    <a:pt x="59838" y="35242"/>
                  </a:cubicBezTo>
                  <a:cubicBezTo>
                    <a:pt x="59838" y="30480"/>
                    <a:pt x="59838" y="26479"/>
                    <a:pt x="59838" y="23241"/>
                  </a:cubicBezTo>
                  <a:cubicBezTo>
                    <a:pt x="59838" y="21717"/>
                    <a:pt x="59838" y="20479"/>
                    <a:pt x="59838" y="19431"/>
                  </a:cubicBezTo>
                  <a:cubicBezTo>
                    <a:pt x="59838" y="18383"/>
                    <a:pt x="59838" y="17335"/>
                    <a:pt x="59838" y="16288"/>
                  </a:cubicBezTo>
                  <a:cubicBezTo>
                    <a:pt x="59838" y="15240"/>
                    <a:pt x="59838" y="14288"/>
                    <a:pt x="59838" y="13430"/>
                  </a:cubicBezTo>
                  <a:cubicBezTo>
                    <a:pt x="59857" y="11078"/>
                    <a:pt x="60210" y="8734"/>
                    <a:pt x="60886" y="6477"/>
                  </a:cubicBezTo>
                  <a:cubicBezTo>
                    <a:pt x="61553" y="4096"/>
                    <a:pt x="64029" y="2191"/>
                    <a:pt x="68220" y="762"/>
                  </a:cubicBezTo>
                  <a:cubicBezTo>
                    <a:pt x="69630" y="286"/>
                    <a:pt x="71116" y="28"/>
                    <a:pt x="72602" y="0"/>
                  </a:cubicBezTo>
                  <a:cubicBezTo>
                    <a:pt x="76069" y="67"/>
                    <a:pt x="79355" y="1591"/>
                    <a:pt x="81650" y="4191"/>
                  </a:cubicBezTo>
                  <a:cubicBezTo>
                    <a:pt x="84594" y="7353"/>
                    <a:pt x="86375" y="11411"/>
                    <a:pt x="86699" y="15716"/>
                  </a:cubicBezTo>
                  <a:cubicBezTo>
                    <a:pt x="87632" y="22822"/>
                    <a:pt x="88118" y="29985"/>
                    <a:pt x="88128" y="37147"/>
                  </a:cubicBezTo>
                  <a:cubicBezTo>
                    <a:pt x="89147" y="56969"/>
                    <a:pt x="84841" y="76705"/>
                    <a:pt x="75650" y="94297"/>
                  </a:cubicBezTo>
                  <a:cubicBezTo>
                    <a:pt x="69563" y="106185"/>
                    <a:pt x="57190" y="113519"/>
                    <a:pt x="43836" y="113157"/>
                  </a:cubicBezTo>
                  <a:close/>
                </a:path>
              </a:pathLst>
            </a:custGeom>
            <a:solidFill>
              <a:schemeClr val="bg1"/>
            </a:solidFill>
            <a:ln w="76200" cap="flat">
              <a:solidFill>
                <a:schemeClr val="bg1"/>
              </a:solidFill>
              <a:prstDash val="solid"/>
              <a:roun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fr-FR"/>
            </a:p>
          </p:txBody>
        </p:sp>
        <p:sp>
          <p:nvSpPr>
            <p:cNvPr id="217" name="Forme libre : forme 216">
              <a:extLst>
                <a:ext uri="{FF2B5EF4-FFF2-40B4-BE49-F238E27FC236}">
                  <a16:creationId xmlns:a16="http://schemas.microsoft.com/office/drawing/2014/main" id="{8429CDDC-6201-498C-A540-F8F34340A051}"/>
                </a:ext>
              </a:extLst>
            </p:cNvPr>
            <p:cNvSpPr/>
            <p:nvPr/>
          </p:nvSpPr>
          <p:spPr>
            <a:xfrm>
              <a:off x="1289508" y="3458890"/>
              <a:ext cx="247343" cy="306166"/>
            </a:xfrm>
            <a:custGeom>
              <a:avLst/>
              <a:gdLst>
                <a:gd name="connsiteX0" fmla="*/ 50713 w 96814"/>
                <a:gd name="connsiteY0" fmla="*/ 119839 h 119838"/>
                <a:gd name="connsiteX1" fmla="*/ 23186 w 96814"/>
                <a:gd name="connsiteY1" fmla="*/ 112505 h 119838"/>
                <a:gd name="connsiteX2" fmla="*/ 4136 w 96814"/>
                <a:gd name="connsiteY2" fmla="*/ 93455 h 119838"/>
                <a:gd name="connsiteX3" fmla="*/ 136 w 96814"/>
                <a:gd name="connsiteY3" fmla="*/ 77834 h 119838"/>
                <a:gd name="connsiteX4" fmla="*/ 7565 w 96814"/>
                <a:gd name="connsiteY4" fmla="*/ 58784 h 119838"/>
                <a:gd name="connsiteX5" fmla="*/ 15661 w 96814"/>
                <a:gd name="connsiteY5" fmla="*/ 56402 h 119838"/>
                <a:gd name="connsiteX6" fmla="*/ 29568 w 96814"/>
                <a:gd name="connsiteY6" fmla="*/ 67832 h 119838"/>
                <a:gd name="connsiteX7" fmla="*/ 43284 w 96814"/>
                <a:gd name="connsiteY7" fmla="*/ 86882 h 119838"/>
                <a:gd name="connsiteX8" fmla="*/ 58048 w 96814"/>
                <a:gd name="connsiteY8" fmla="*/ 91264 h 119838"/>
                <a:gd name="connsiteX9" fmla="*/ 64334 w 96814"/>
                <a:gd name="connsiteY9" fmla="*/ 90597 h 119838"/>
                <a:gd name="connsiteX10" fmla="*/ 69230 w 96814"/>
                <a:gd name="connsiteY10" fmla="*/ 85216 h 119838"/>
                <a:gd name="connsiteX11" fmla="*/ 69192 w 96814"/>
                <a:gd name="connsiteY11" fmla="*/ 84787 h 119838"/>
                <a:gd name="connsiteX12" fmla="*/ 50142 w 96814"/>
                <a:gd name="connsiteY12" fmla="*/ 66975 h 119838"/>
                <a:gd name="connsiteX13" fmla="*/ 29377 w 96814"/>
                <a:gd name="connsiteY13" fmla="*/ 51068 h 119838"/>
                <a:gd name="connsiteX14" fmla="*/ 21472 w 96814"/>
                <a:gd name="connsiteY14" fmla="*/ 32018 h 119838"/>
                <a:gd name="connsiteX15" fmla="*/ 30997 w 96814"/>
                <a:gd name="connsiteY15" fmla="*/ 9539 h 119838"/>
                <a:gd name="connsiteX16" fmla="*/ 54619 w 96814"/>
                <a:gd name="connsiteY16" fmla="*/ 14 h 119838"/>
                <a:gd name="connsiteX17" fmla="*/ 68716 w 96814"/>
                <a:gd name="connsiteY17" fmla="*/ 3824 h 119838"/>
                <a:gd name="connsiteX18" fmla="*/ 78241 w 96814"/>
                <a:gd name="connsiteY18" fmla="*/ 15064 h 119838"/>
                <a:gd name="connsiteX19" fmla="*/ 78812 w 96814"/>
                <a:gd name="connsiteY19" fmla="*/ 18017 h 119838"/>
                <a:gd name="connsiteX20" fmla="*/ 77764 w 96814"/>
                <a:gd name="connsiteY20" fmla="*/ 21541 h 119838"/>
                <a:gd name="connsiteX21" fmla="*/ 72907 w 96814"/>
                <a:gd name="connsiteY21" fmla="*/ 23827 h 119838"/>
                <a:gd name="connsiteX22" fmla="*/ 66049 w 96814"/>
                <a:gd name="connsiteY22" fmla="*/ 22208 h 119838"/>
                <a:gd name="connsiteX23" fmla="*/ 55381 w 96814"/>
                <a:gd name="connsiteY23" fmla="*/ 20588 h 119838"/>
                <a:gd name="connsiteX24" fmla="*/ 47475 w 96814"/>
                <a:gd name="connsiteY24" fmla="*/ 23065 h 119838"/>
                <a:gd name="connsiteX25" fmla="*/ 44713 w 96814"/>
                <a:gd name="connsiteY25" fmla="*/ 30304 h 119838"/>
                <a:gd name="connsiteX26" fmla="*/ 51094 w 96814"/>
                <a:gd name="connsiteY26" fmla="*/ 39829 h 119838"/>
                <a:gd name="connsiteX27" fmla="*/ 64906 w 96814"/>
                <a:gd name="connsiteY27" fmla="*/ 49354 h 119838"/>
                <a:gd name="connsiteX28" fmla="*/ 80050 w 96814"/>
                <a:gd name="connsiteY28" fmla="*/ 58879 h 119838"/>
                <a:gd name="connsiteX29" fmla="*/ 96814 w 96814"/>
                <a:gd name="connsiteY29" fmla="*/ 85835 h 119838"/>
                <a:gd name="connsiteX30" fmla="*/ 88813 w 96814"/>
                <a:gd name="connsiteY30" fmla="*/ 104885 h 119838"/>
                <a:gd name="connsiteX31" fmla="*/ 71002 w 96814"/>
                <a:gd name="connsiteY31" fmla="*/ 116124 h 119838"/>
                <a:gd name="connsiteX32" fmla="*/ 50713 w 96814"/>
                <a:gd name="connsiteY32" fmla="*/ 119839 h 119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96814" h="119838">
                  <a:moveTo>
                    <a:pt x="50713" y="119839"/>
                  </a:moveTo>
                  <a:cubicBezTo>
                    <a:pt x="41065" y="119753"/>
                    <a:pt x="31597" y="117239"/>
                    <a:pt x="23186" y="112505"/>
                  </a:cubicBezTo>
                  <a:cubicBezTo>
                    <a:pt x="15080" y="108199"/>
                    <a:pt x="8441" y="101560"/>
                    <a:pt x="4136" y="93455"/>
                  </a:cubicBezTo>
                  <a:cubicBezTo>
                    <a:pt x="1479" y="88673"/>
                    <a:pt x="107" y="83301"/>
                    <a:pt x="136" y="77834"/>
                  </a:cubicBezTo>
                  <a:cubicBezTo>
                    <a:pt x="-665" y="70652"/>
                    <a:pt x="2107" y="63527"/>
                    <a:pt x="7565" y="58784"/>
                  </a:cubicBezTo>
                  <a:cubicBezTo>
                    <a:pt x="9994" y="57250"/>
                    <a:pt x="12794" y="56431"/>
                    <a:pt x="15661" y="56402"/>
                  </a:cubicBezTo>
                  <a:cubicBezTo>
                    <a:pt x="22443" y="56374"/>
                    <a:pt x="28282" y="61174"/>
                    <a:pt x="29568" y="67832"/>
                  </a:cubicBezTo>
                  <a:cubicBezTo>
                    <a:pt x="31559" y="75691"/>
                    <a:pt x="36464" y="82501"/>
                    <a:pt x="43284" y="86882"/>
                  </a:cubicBezTo>
                  <a:cubicBezTo>
                    <a:pt x="47742" y="89588"/>
                    <a:pt x="52828" y="91102"/>
                    <a:pt x="58048" y="91264"/>
                  </a:cubicBezTo>
                  <a:cubicBezTo>
                    <a:pt x="60153" y="91169"/>
                    <a:pt x="62258" y="90940"/>
                    <a:pt x="64334" y="90597"/>
                  </a:cubicBezTo>
                  <a:cubicBezTo>
                    <a:pt x="67173" y="90464"/>
                    <a:pt x="69363" y="88054"/>
                    <a:pt x="69230" y="85216"/>
                  </a:cubicBezTo>
                  <a:cubicBezTo>
                    <a:pt x="69220" y="85073"/>
                    <a:pt x="69211" y="84930"/>
                    <a:pt x="69192" y="84787"/>
                  </a:cubicBezTo>
                  <a:cubicBezTo>
                    <a:pt x="69192" y="79453"/>
                    <a:pt x="62905" y="73547"/>
                    <a:pt x="50142" y="66975"/>
                  </a:cubicBezTo>
                  <a:cubicBezTo>
                    <a:pt x="42408" y="62822"/>
                    <a:pt x="35397" y="57450"/>
                    <a:pt x="29377" y="51068"/>
                  </a:cubicBezTo>
                  <a:cubicBezTo>
                    <a:pt x="24386" y="45972"/>
                    <a:pt x="21557" y="39153"/>
                    <a:pt x="21472" y="32018"/>
                  </a:cubicBezTo>
                  <a:cubicBezTo>
                    <a:pt x="21443" y="23541"/>
                    <a:pt x="24882" y="15416"/>
                    <a:pt x="30997" y="9539"/>
                  </a:cubicBezTo>
                  <a:cubicBezTo>
                    <a:pt x="37197" y="3205"/>
                    <a:pt x="45760" y="-252"/>
                    <a:pt x="54619" y="14"/>
                  </a:cubicBezTo>
                  <a:cubicBezTo>
                    <a:pt x="59572" y="43"/>
                    <a:pt x="64429" y="1357"/>
                    <a:pt x="68716" y="3824"/>
                  </a:cubicBezTo>
                  <a:cubicBezTo>
                    <a:pt x="73154" y="6282"/>
                    <a:pt x="76545" y="10282"/>
                    <a:pt x="78241" y="15064"/>
                  </a:cubicBezTo>
                  <a:cubicBezTo>
                    <a:pt x="78602" y="16007"/>
                    <a:pt x="78803" y="17007"/>
                    <a:pt x="78812" y="18017"/>
                  </a:cubicBezTo>
                  <a:cubicBezTo>
                    <a:pt x="78879" y="19274"/>
                    <a:pt x="78507" y="20522"/>
                    <a:pt x="77764" y="21541"/>
                  </a:cubicBezTo>
                  <a:cubicBezTo>
                    <a:pt x="76631" y="23065"/>
                    <a:pt x="74802" y="23922"/>
                    <a:pt x="72907" y="23827"/>
                  </a:cubicBezTo>
                  <a:cubicBezTo>
                    <a:pt x="70554" y="23627"/>
                    <a:pt x="68239" y="23084"/>
                    <a:pt x="66049" y="22208"/>
                  </a:cubicBezTo>
                  <a:cubicBezTo>
                    <a:pt x="62620" y="21046"/>
                    <a:pt x="59000" y="20503"/>
                    <a:pt x="55381" y="20588"/>
                  </a:cubicBezTo>
                  <a:cubicBezTo>
                    <a:pt x="52533" y="20398"/>
                    <a:pt x="49704" y="21284"/>
                    <a:pt x="47475" y="23065"/>
                  </a:cubicBezTo>
                  <a:cubicBezTo>
                    <a:pt x="45570" y="24979"/>
                    <a:pt x="44570" y="27608"/>
                    <a:pt x="44713" y="30304"/>
                  </a:cubicBezTo>
                  <a:cubicBezTo>
                    <a:pt x="45246" y="34295"/>
                    <a:pt x="47599" y="37819"/>
                    <a:pt x="51094" y="39829"/>
                  </a:cubicBezTo>
                  <a:cubicBezTo>
                    <a:pt x="55476" y="43315"/>
                    <a:pt x="60095" y="46496"/>
                    <a:pt x="64906" y="49354"/>
                  </a:cubicBezTo>
                  <a:cubicBezTo>
                    <a:pt x="70049" y="52402"/>
                    <a:pt x="75097" y="55640"/>
                    <a:pt x="80050" y="58879"/>
                  </a:cubicBezTo>
                  <a:cubicBezTo>
                    <a:pt x="89718" y="64565"/>
                    <a:pt x="95986" y="74643"/>
                    <a:pt x="96814" y="85835"/>
                  </a:cubicBezTo>
                  <a:cubicBezTo>
                    <a:pt x="96805" y="92997"/>
                    <a:pt x="93919" y="99865"/>
                    <a:pt x="88813" y="104885"/>
                  </a:cubicBezTo>
                  <a:cubicBezTo>
                    <a:pt x="83794" y="109914"/>
                    <a:pt x="77707" y="113752"/>
                    <a:pt x="71002" y="116124"/>
                  </a:cubicBezTo>
                  <a:cubicBezTo>
                    <a:pt x="64515" y="118572"/>
                    <a:pt x="57648" y="119829"/>
                    <a:pt x="50713" y="119839"/>
                  </a:cubicBezTo>
                  <a:close/>
                </a:path>
              </a:pathLst>
            </a:custGeom>
            <a:solidFill>
              <a:schemeClr val="bg1"/>
            </a:solidFill>
            <a:ln w="76200" cap="flat">
              <a:solidFill>
                <a:schemeClr val="bg1"/>
              </a:solidFill>
              <a:prstDash val="solid"/>
              <a:roun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fr-FR"/>
            </a:p>
          </p:txBody>
        </p:sp>
        <p:sp>
          <p:nvSpPr>
            <p:cNvPr id="218" name="Forme libre : forme 217">
              <a:extLst>
                <a:ext uri="{FF2B5EF4-FFF2-40B4-BE49-F238E27FC236}">
                  <a16:creationId xmlns:a16="http://schemas.microsoft.com/office/drawing/2014/main" id="{A9922564-0B80-49B0-A941-0D7AB9C40AF4}"/>
                </a:ext>
              </a:extLst>
            </p:cNvPr>
            <p:cNvSpPr/>
            <p:nvPr/>
          </p:nvSpPr>
          <p:spPr>
            <a:xfrm>
              <a:off x="1556563" y="3497619"/>
              <a:ext cx="227770" cy="267853"/>
            </a:xfrm>
            <a:custGeom>
              <a:avLst/>
              <a:gdLst>
                <a:gd name="connsiteX0" fmla="*/ 69247 w 89153"/>
                <a:gd name="connsiteY0" fmla="*/ 104775 h 104842"/>
                <a:gd name="connsiteX1" fmla="*/ 55759 w 89153"/>
                <a:gd name="connsiteY1" fmla="*/ 93821 h 104842"/>
                <a:gd name="connsiteX2" fmla="*/ 55721 w 89153"/>
                <a:gd name="connsiteY2" fmla="*/ 93440 h 104842"/>
                <a:gd name="connsiteX3" fmla="*/ 54769 w 89153"/>
                <a:gd name="connsiteY3" fmla="*/ 81915 h 104842"/>
                <a:gd name="connsiteX4" fmla="*/ 53721 w 89153"/>
                <a:gd name="connsiteY4" fmla="*/ 74104 h 104842"/>
                <a:gd name="connsiteX5" fmla="*/ 49530 w 89153"/>
                <a:gd name="connsiteY5" fmla="*/ 79724 h 104842"/>
                <a:gd name="connsiteX6" fmla="*/ 43529 w 89153"/>
                <a:gd name="connsiteY6" fmla="*/ 89249 h 104842"/>
                <a:gd name="connsiteX7" fmla="*/ 23813 w 89153"/>
                <a:gd name="connsiteY7" fmla="*/ 102203 h 104842"/>
                <a:gd name="connsiteX8" fmla="*/ 13335 w 89153"/>
                <a:gd name="connsiteY8" fmla="*/ 98870 h 104842"/>
                <a:gd name="connsiteX9" fmla="*/ 1524 w 89153"/>
                <a:gd name="connsiteY9" fmla="*/ 79820 h 104842"/>
                <a:gd name="connsiteX10" fmla="*/ 0 w 89153"/>
                <a:gd name="connsiteY10" fmla="*/ 68294 h 104842"/>
                <a:gd name="connsiteX11" fmla="*/ 6858 w 89153"/>
                <a:gd name="connsiteY11" fmla="*/ 37624 h 104842"/>
                <a:gd name="connsiteX12" fmla="*/ 25432 w 89153"/>
                <a:gd name="connsiteY12" fmla="*/ 15526 h 104842"/>
                <a:gd name="connsiteX13" fmla="*/ 40577 w 89153"/>
                <a:gd name="connsiteY13" fmla="*/ 10668 h 104842"/>
                <a:gd name="connsiteX14" fmla="*/ 54864 w 89153"/>
                <a:gd name="connsiteY14" fmla="*/ 14764 h 104842"/>
                <a:gd name="connsiteX15" fmla="*/ 56769 w 89153"/>
                <a:gd name="connsiteY15" fmla="*/ 15335 h 104842"/>
                <a:gd name="connsiteX16" fmla="*/ 60388 w 89153"/>
                <a:gd name="connsiteY16" fmla="*/ 10858 h 104842"/>
                <a:gd name="connsiteX17" fmla="*/ 64579 w 89153"/>
                <a:gd name="connsiteY17" fmla="*/ 4191 h 104842"/>
                <a:gd name="connsiteX18" fmla="*/ 72771 w 89153"/>
                <a:gd name="connsiteY18" fmla="*/ 0 h 104842"/>
                <a:gd name="connsiteX19" fmla="*/ 76962 w 89153"/>
                <a:gd name="connsiteY19" fmla="*/ 762 h 104842"/>
                <a:gd name="connsiteX20" fmla="*/ 82582 w 89153"/>
                <a:gd name="connsiteY20" fmla="*/ 8287 h 104842"/>
                <a:gd name="connsiteX21" fmla="*/ 85725 w 89153"/>
                <a:gd name="connsiteY21" fmla="*/ 29623 h 104842"/>
                <a:gd name="connsiteX22" fmla="*/ 89154 w 89153"/>
                <a:gd name="connsiteY22" fmla="*/ 87916 h 104842"/>
                <a:gd name="connsiteX23" fmla="*/ 89154 w 89153"/>
                <a:gd name="connsiteY23" fmla="*/ 90964 h 104842"/>
                <a:gd name="connsiteX24" fmla="*/ 84582 w 89153"/>
                <a:gd name="connsiteY24" fmla="*/ 100489 h 104842"/>
                <a:gd name="connsiteX25" fmla="*/ 69247 w 89153"/>
                <a:gd name="connsiteY25" fmla="*/ 104775 h 104842"/>
                <a:gd name="connsiteX26" fmla="*/ 31147 w 89153"/>
                <a:gd name="connsiteY26" fmla="*/ 75438 h 104842"/>
                <a:gd name="connsiteX27" fmla="*/ 46672 w 89153"/>
                <a:gd name="connsiteY27" fmla="*/ 56388 h 104842"/>
                <a:gd name="connsiteX28" fmla="*/ 54769 w 89153"/>
                <a:gd name="connsiteY28" fmla="*/ 33147 h 104842"/>
                <a:gd name="connsiteX29" fmla="*/ 47339 w 89153"/>
                <a:gd name="connsiteY29" fmla="*/ 29147 h 104842"/>
                <a:gd name="connsiteX30" fmla="*/ 33147 w 89153"/>
                <a:gd name="connsiteY30" fmla="*/ 38672 h 104842"/>
                <a:gd name="connsiteX31" fmla="*/ 25051 w 89153"/>
                <a:gd name="connsiteY31" fmla="*/ 59436 h 104842"/>
                <a:gd name="connsiteX32" fmla="*/ 25051 w 89153"/>
                <a:gd name="connsiteY32" fmla="*/ 64103 h 104842"/>
                <a:gd name="connsiteX33" fmla="*/ 29432 w 89153"/>
                <a:gd name="connsiteY33" fmla="*/ 74581 h 104842"/>
                <a:gd name="connsiteX34" fmla="*/ 31052 w 89153"/>
                <a:gd name="connsiteY34" fmla="*/ 75438 h 1048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89153" h="104842">
                  <a:moveTo>
                    <a:pt x="69247" y="104775"/>
                  </a:moveTo>
                  <a:cubicBezTo>
                    <a:pt x="62494" y="105480"/>
                    <a:pt x="56455" y="100575"/>
                    <a:pt x="55759" y="93821"/>
                  </a:cubicBezTo>
                  <a:cubicBezTo>
                    <a:pt x="55740" y="93697"/>
                    <a:pt x="55731" y="93564"/>
                    <a:pt x="55721" y="93440"/>
                  </a:cubicBezTo>
                  <a:cubicBezTo>
                    <a:pt x="55073" y="89630"/>
                    <a:pt x="54750" y="85773"/>
                    <a:pt x="54769" y="81915"/>
                  </a:cubicBezTo>
                  <a:cubicBezTo>
                    <a:pt x="54769" y="76676"/>
                    <a:pt x="54769" y="74104"/>
                    <a:pt x="53721" y="74104"/>
                  </a:cubicBezTo>
                  <a:cubicBezTo>
                    <a:pt x="52673" y="74104"/>
                    <a:pt x="51625" y="76010"/>
                    <a:pt x="49530" y="79724"/>
                  </a:cubicBezTo>
                  <a:cubicBezTo>
                    <a:pt x="47435" y="83439"/>
                    <a:pt x="45911" y="85630"/>
                    <a:pt x="43529" y="89249"/>
                  </a:cubicBezTo>
                  <a:cubicBezTo>
                    <a:pt x="39500" y="96564"/>
                    <a:pt x="32118" y="101413"/>
                    <a:pt x="23813" y="102203"/>
                  </a:cubicBezTo>
                  <a:cubicBezTo>
                    <a:pt x="20041" y="102318"/>
                    <a:pt x="16345" y="101137"/>
                    <a:pt x="13335" y="98870"/>
                  </a:cubicBezTo>
                  <a:cubicBezTo>
                    <a:pt x="7315" y="94078"/>
                    <a:pt x="3134" y="87344"/>
                    <a:pt x="1524" y="79820"/>
                  </a:cubicBezTo>
                  <a:cubicBezTo>
                    <a:pt x="524" y="76057"/>
                    <a:pt x="10" y="72190"/>
                    <a:pt x="0" y="68294"/>
                  </a:cubicBezTo>
                  <a:cubicBezTo>
                    <a:pt x="19" y="57693"/>
                    <a:pt x="2362" y="47225"/>
                    <a:pt x="6858" y="37624"/>
                  </a:cubicBezTo>
                  <a:cubicBezTo>
                    <a:pt x="10744" y="28594"/>
                    <a:pt x="17202" y="20907"/>
                    <a:pt x="25432" y="15526"/>
                  </a:cubicBezTo>
                  <a:cubicBezTo>
                    <a:pt x="29899" y="12468"/>
                    <a:pt x="35166" y="10782"/>
                    <a:pt x="40577" y="10668"/>
                  </a:cubicBezTo>
                  <a:cubicBezTo>
                    <a:pt x="45615" y="10754"/>
                    <a:pt x="50549" y="12164"/>
                    <a:pt x="54864" y="14764"/>
                  </a:cubicBezTo>
                  <a:cubicBezTo>
                    <a:pt x="55445" y="15097"/>
                    <a:pt x="56102" y="15297"/>
                    <a:pt x="56769" y="15335"/>
                  </a:cubicBezTo>
                  <a:cubicBezTo>
                    <a:pt x="57912" y="15335"/>
                    <a:pt x="59150" y="13811"/>
                    <a:pt x="60388" y="10858"/>
                  </a:cubicBezTo>
                  <a:cubicBezTo>
                    <a:pt x="61331" y="8382"/>
                    <a:pt x="62760" y="6115"/>
                    <a:pt x="64579" y="4191"/>
                  </a:cubicBezTo>
                  <a:cubicBezTo>
                    <a:pt x="66608" y="1715"/>
                    <a:pt x="69580" y="200"/>
                    <a:pt x="72771" y="0"/>
                  </a:cubicBezTo>
                  <a:cubicBezTo>
                    <a:pt x="74190" y="143"/>
                    <a:pt x="75590" y="400"/>
                    <a:pt x="76962" y="762"/>
                  </a:cubicBezTo>
                  <a:cubicBezTo>
                    <a:pt x="79057" y="1238"/>
                    <a:pt x="80867" y="3715"/>
                    <a:pt x="82582" y="8287"/>
                  </a:cubicBezTo>
                  <a:cubicBezTo>
                    <a:pt x="84220" y="15297"/>
                    <a:pt x="85268" y="22431"/>
                    <a:pt x="85725" y="29623"/>
                  </a:cubicBezTo>
                  <a:cubicBezTo>
                    <a:pt x="88011" y="55026"/>
                    <a:pt x="89154" y="74457"/>
                    <a:pt x="89154" y="87916"/>
                  </a:cubicBezTo>
                  <a:lnTo>
                    <a:pt x="89154" y="90964"/>
                  </a:lnTo>
                  <a:cubicBezTo>
                    <a:pt x="89078" y="94650"/>
                    <a:pt x="87411" y="98127"/>
                    <a:pt x="84582" y="100489"/>
                  </a:cubicBezTo>
                  <a:cubicBezTo>
                    <a:pt x="80134" y="103670"/>
                    <a:pt x="74704" y="105185"/>
                    <a:pt x="69247" y="104775"/>
                  </a:cubicBezTo>
                  <a:close/>
                  <a:moveTo>
                    <a:pt x="31147" y="75438"/>
                  </a:moveTo>
                  <a:cubicBezTo>
                    <a:pt x="36195" y="75438"/>
                    <a:pt x="41338" y="69056"/>
                    <a:pt x="46672" y="56388"/>
                  </a:cubicBezTo>
                  <a:cubicBezTo>
                    <a:pt x="50311" y="49006"/>
                    <a:pt x="53035" y="41196"/>
                    <a:pt x="54769" y="33147"/>
                  </a:cubicBezTo>
                  <a:cubicBezTo>
                    <a:pt x="54769" y="30480"/>
                    <a:pt x="52292" y="29147"/>
                    <a:pt x="47339" y="29147"/>
                  </a:cubicBezTo>
                  <a:cubicBezTo>
                    <a:pt x="41262" y="29604"/>
                    <a:pt x="35871" y="33223"/>
                    <a:pt x="33147" y="38672"/>
                  </a:cubicBezTo>
                  <a:cubicBezTo>
                    <a:pt x="29013" y="44939"/>
                    <a:pt x="26251" y="52016"/>
                    <a:pt x="25051" y="59436"/>
                  </a:cubicBezTo>
                  <a:cubicBezTo>
                    <a:pt x="24917" y="60989"/>
                    <a:pt x="24917" y="62551"/>
                    <a:pt x="25051" y="64103"/>
                  </a:cubicBezTo>
                  <a:cubicBezTo>
                    <a:pt x="24603" y="68113"/>
                    <a:pt x="26260" y="72076"/>
                    <a:pt x="29432" y="74581"/>
                  </a:cubicBezTo>
                  <a:cubicBezTo>
                    <a:pt x="29889" y="75000"/>
                    <a:pt x="30442" y="75305"/>
                    <a:pt x="31052" y="75438"/>
                  </a:cubicBezTo>
                  <a:close/>
                </a:path>
              </a:pathLst>
            </a:custGeom>
            <a:solidFill>
              <a:schemeClr val="bg1"/>
            </a:solidFill>
            <a:ln w="76200" cap="flat">
              <a:solidFill>
                <a:schemeClr val="bg1"/>
              </a:solidFill>
              <a:prstDash val="solid"/>
              <a:roun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fr-FR"/>
            </a:p>
          </p:txBody>
        </p:sp>
        <p:sp>
          <p:nvSpPr>
            <p:cNvPr id="219" name="Forme libre : forme 218">
              <a:extLst>
                <a:ext uri="{FF2B5EF4-FFF2-40B4-BE49-F238E27FC236}">
                  <a16:creationId xmlns:a16="http://schemas.microsoft.com/office/drawing/2014/main" id="{4B6AFC0C-8634-4059-A0FD-92FA01C199A2}"/>
                </a:ext>
              </a:extLst>
            </p:cNvPr>
            <p:cNvSpPr/>
            <p:nvPr/>
          </p:nvSpPr>
          <p:spPr>
            <a:xfrm>
              <a:off x="1824973" y="3458440"/>
              <a:ext cx="249484" cy="306135"/>
            </a:xfrm>
            <a:custGeom>
              <a:avLst/>
              <a:gdLst>
                <a:gd name="connsiteX0" fmla="*/ 15049 w 97652"/>
                <a:gd name="connsiteY0" fmla="*/ 119825 h 119826"/>
                <a:gd name="connsiteX1" fmla="*/ 11621 w 97652"/>
                <a:gd name="connsiteY1" fmla="*/ 119825 h 119826"/>
                <a:gd name="connsiteX2" fmla="*/ 4477 w 97652"/>
                <a:gd name="connsiteY2" fmla="*/ 114586 h 119826"/>
                <a:gd name="connsiteX3" fmla="*/ 0 w 97652"/>
                <a:gd name="connsiteY3" fmla="*/ 102299 h 119826"/>
                <a:gd name="connsiteX4" fmla="*/ 0 w 97652"/>
                <a:gd name="connsiteY4" fmla="*/ 60103 h 119826"/>
                <a:gd name="connsiteX5" fmla="*/ 5144 w 97652"/>
                <a:gd name="connsiteY5" fmla="*/ 6668 h 119826"/>
                <a:gd name="connsiteX6" fmla="*/ 15335 w 97652"/>
                <a:gd name="connsiteY6" fmla="*/ 0 h 119826"/>
                <a:gd name="connsiteX7" fmla="*/ 29051 w 97652"/>
                <a:gd name="connsiteY7" fmla="*/ 20860 h 119826"/>
                <a:gd name="connsiteX8" fmla="*/ 29623 w 97652"/>
                <a:gd name="connsiteY8" fmla="*/ 25908 h 119826"/>
                <a:gd name="connsiteX9" fmla="*/ 65913 w 97652"/>
                <a:gd name="connsiteY9" fmla="*/ 3524 h 119826"/>
                <a:gd name="connsiteX10" fmla="*/ 78105 w 97652"/>
                <a:gd name="connsiteY10" fmla="*/ 5429 h 119826"/>
                <a:gd name="connsiteX11" fmla="*/ 94393 w 97652"/>
                <a:gd name="connsiteY11" fmla="*/ 42005 h 119826"/>
                <a:gd name="connsiteX12" fmla="*/ 97631 w 97652"/>
                <a:gd name="connsiteY12" fmla="*/ 77724 h 119826"/>
                <a:gd name="connsiteX13" fmla="*/ 93250 w 97652"/>
                <a:gd name="connsiteY13" fmla="*/ 104680 h 119826"/>
                <a:gd name="connsiteX14" fmla="*/ 77724 w 97652"/>
                <a:gd name="connsiteY14" fmla="*/ 116110 h 119826"/>
                <a:gd name="connsiteX15" fmla="*/ 66389 w 97652"/>
                <a:gd name="connsiteY15" fmla="*/ 111633 h 119826"/>
                <a:gd name="connsiteX16" fmla="*/ 61436 w 97652"/>
                <a:gd name="connsiteY16" fmla="*/ 102108 h 119826"/>
                <a:gd name="connsiteX17" fmla="*/ 60579 w 97652"/>
                <a:gd name="connsiteY17" fmla="*/ 92583 h 119826"/>
                <a:gd name="connsiteX18" fmla="*/ 61913 w 97652"/>
                <a:gd name="connsiteY18" fmla="*/ 77629 h 119826"/>
                <a:gd name="connsiteX19" fmla="*/ 63055 w 97652"/>
                <a:gd name="connsiteY19" fmla="*/ 60770 h 119826"/>
                <a:gd name="connsiteX20" fmla="*/ 54959 w 97652"/>
                <a:gd name="connsiteY20" fmla="*/ 32957 h 119826"/>
                <a:gd name="connsiteX21" fmla="*/ 47244 w 97652"/>
                <a:gd name="connsiteY21" fmla="*/ 39148 h 119826"/>
                <a:gd name="connsiteX22" fmla="*/ 33909 w 97652"/>
                <a:gd name="connsiteY22" fmla="*/ 84392 h 119826"/>
                <a:gd name="connsiteX23" fmla="*/ 30194 w 97652"/>
                <a:gd name="connsiteY23" fmla="*/ 103442 h 119826"/>
                <a:gd name="connsiteX24" fmla="*/ 24098 w 97652"/>
                <a:gd name="connsiteY24" fmla="*/ 116205 h 119826"/>
                <a:gd name="connsiteX25" fmla="*/ 15049 w 97652"/>
                <a:gd name="connsiteY25" fmla="*/ 119825 h 11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97652" h="119826">
                  <a:moveTo>
                    <a:pt x="15049" y="119825"/>
                  </a:moveTo>
                  <a:lnTo>
                    <a:pt x="11621" y="119825"/>
                  </a:lnTo>
                  <a:cubicBezTo>
                    <a:pt x="9525" y="119825"/>
                    <a:pt x="7239" y="117920"/>
                    <a:pt x="4477" y="114586"/>
                  </a:cubicBezTo>
                  <a:cubicBezTo>
                    <a:pt x="1581" y="111147"/>
                    <a:pt x="0" y="106794"/>
                    <a:pt x="0" y="102299"/>
                  </a:cubicBezTo>
                  <a:lnTo>
                    <a:pt x="0" y="60103"/>
                  </a:lnTo>
                  <a:cubicBezTo>
                    <a:pt x="0" y="30318"/>
                    <a:pt x="1714" y="12506"/>
                    <a:pt x="5144" y="6668"/>
                  </a:cubicBezTo>
                  <a:cubicBezTo>
                    <a:pt x="6915" y="2619"/>
                    <a:pt x="10916" y="10"/>
                    <a:pt x="15335" y="0"/>
                  </a:cubicBezTo>
                  <a:cubicBezTo>
                    <a:pt x="23651" y="0"/>
                    <a:pt x="28223" y="6953"/>
                    <a:pt x="29051" y="20860"/>
                  </a:cubicBezTo>
                  <a:cubicBezTo>
                    <a:pt x="29156" y="22555"/>
                    <a:pt x="29346" y="24241"/>
                    <a:pt x="29623" y="25908"/>
                  </a:cubicBezTo>
                  <a:cubicBezTo>
                    <a:pt x="42958" y="10982"/>
                    <a:pt x="55054" y="3524"/>
                    <a:pt x="65913" y="3524"/>
                  </a:cubicBezTo>
                  <a:cubicBezTo>
                    <a:pt x="70009" y="3934"/>
                    <a:pt x="74076" y="4572"/>
                    <a:pt x="78105" y="5429"/>
                  </a:cubicBezTo>
                  <a:cubicBezTo>
                    <a:pt x="84772" y="6639"/>
                    <a:pt x="90202" y="18831"/>
                    <a:pt x="94393" y="42005"/>
                  </a:cubicBezTo>
                  <a:cubicBezTo>
                    <a:pt x="96603" y="53778"/>
                    <a:pt x="97689" y="65742"/>
                    <a:pt x="97631" y="77724"/>
                  </a:cubicBezTo>
                  <a:cubicBezTo>
                    <a:pt x="97850" y="86906"/>
                    <a:pt x="96364" y="96041"/>
                    <a:pt x="93250" y="104680"/>
                  </a:cubicBezTo>
                  <a:cubicBezTo>
                    <a:pt x="91326" y="111614"/>
                    <a:pt x="84915" y="116329"/>
                    <a:pt x="77724" y="116110"/>
                  </a:cubicBezTo>
                  <a:cubicBezTo>
                    <a:pt x="73505" y="116157"/>
                    <a:pt x="69437" y="114557"/>
                    <a:pt x="66389" y="111633"/>
                  </a:cubicBezTo>
                  <a:cubicBezTo>
                    <a:pt x="63655" y="109147"/>
                    <a:pt x="61903" y="105775"/>
                    <a:pt x="61436" y="102108"/>
                  </a:cubicBezTo>
                  <a:cubicBezTo>
                    <a:pt x="60903" y="98965"/>
                    <a:pt x="60617" y="95774"/>
                    <a:pt x="60579" y="92583"/>
                  </a:cubicBezTo>
                  <a:cubicBezTo>
                    <a:pt x="60703" y="87573"/>
                    <a:pt x="61150" y="82582"/>
                    <a:pt x="61913" y="77629"/>
                  </a:cubicBezTo>
                  <a:cubicBezTo>
                    <a:pt x="62732" y="72047"/>
                    <a:pt x="63113" y="66408"/>
                    <a:pt x="63055" y="60770"/>
                  </a:cubicBezTo>
                  <a:cubicBezTo>
                    <a:pt x="63055" y="42291"/>
                    <a:pt x="60293" y="32957"/>
                    <a:pt x="54959" y="32957"/>
                  </a:cubicBezTo>
                  <a:cubicBezTo>
                    <a:pt x="52864" y="32957"/>
                    <a:pt x="50197" y="35052"/>
                    <a:pt x="47244" y="39148"/>
                  </a:cubicBezTo>
                  <a:cubicBezTo>
                    <a:pt x="39500" y="53054"/>
                    <a:pt x="34947" y="68513"/>
                    <a:pt x="33909" y="84392"/>
                  </a:cubicBezTo>
                  <a:cubicBezTo>
                    <a:pt x="32985" y="90802"/>
                    <a:pt x="31747" y="97155"/>
                    <a:pt x="30194" y="103442"/>
                  </a:cubicBezTo>
                  <a:cubicBezTo>
                    <a:pt x="29328" y="108166"/>
                    <a:pt x="27222" y="112567"/>
                    <a:pt x="24098" y="116205"/>
                  </a:cubicBezTo>
                  <a:cubicBezTo>
                    <a:pt x="21698" y="118586"/>
                    <a:pt x="18431" y="119891"/>
                    <a:pt x="15049" y="119825"/>
                  </a:cubicBezTo>
                  <a:close/>
                </a:path>
              </a:pathLst>
            </a:custGeom>
            <a:solidFill>
              <a:schemeClr val="bg1"/>
            </a:solidFill>
            <a:ln w="76200" cap="flat">
              <a:solidFill>
                <a:schemeClr val="bg1"/>
              </a:solidFill>
              <a:prstDash val="solid"/>
              <a:roun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fr-FR"/>
            </a:p>
          </p:txBody>
        </p:sp>
        <p:sp>
          <p:nvSpPr>
            <p:cNvPr id="220" name="Forme libre : forme 219">
              <a:extLst>
                <a:ext uri="{FF2B5EF4-FFF2-40B4-BE49-F238E27FC236}">
                  <a16:creationId xmlns:a16="http://schemas.microsoft.com/office/drawing/2014/main" id="{7C6DD7E7-5E5D-43BF-8BEB-166FF8816EF9}"/>
                </a:ext>
              </a:extLst>
            </p:cNvPr>
            <p:cNvSpPr/>
            <p:nvPr/>
          </p:nvSpPr>
          <p:spPr>
            <a:xfrm>
              <a:off x="2102103" y="3456739"/>
              <a:ext cx="263132" cy="429375"/>
            </a:xfrm>
            <a:custGeom>
              <a:avLst/>
              <a:gdLst>
                <a:gd name="connsiteX0" fmla="*/ 45071 w 102994"/>
                <a:gd name="connsiteY0" fmla="*/ 168021 h 168064"/>
                <a:gd name="connsiteX1" fmla="*/ 22973 w 102994"/>
                <a:gd name="connsiteY1" fmla="*/ 163354 h 168064"/>
                <a:gd name="connsiteX2" fmla="*/ 8114 w 102994"/>
                <a:gd name="connsiteY2" fmla="*/ 150590 h 168064"/>
                <a:gd name="connsiteX3" fmla="*/ 494 w 102994"/>
                <a:gd name="connsiteY3" fmla="*/ 131540 h 168064"/>
                <a:gd name="connsiteX4" fmla="*/ 494 w 102994"/>
                <a:gd name="connsiteY4" fmla="*/ 127825 h 168064"/>
                <a:gd name="connsiteX5" fmla="*/ 1542 w 102994"/>
                <a:gd name="connsiteY5" fmla="*/ 122587 h 168064"/>
                <a:gd name="connsiteX6" fmla="*/ 5066 w 102994"/>
                <a:gd name="connsiteY6" fmla="*/ 119920 h 168064"/>
                <a:gd name="connsiteX7" fmla="*/ 9162 w 102994"/>
                <a:gd name="connsiteY7" fmla="*/ 122301 h 168064"/>
                <a:gd name="connsiteX8" fmla="*/ 12019 w 102994"/>
                <a:gd name="connsiteY8" fmla="*/ 128302 h 168064"/>
                <a:gd name="connsiteX9" fmla="*/ 20115 w 102994"/>
                <a:gd name="connsiteY9" fmla="*/ 140779 h 168064"/>
                <a:gd name="connsiteX10" fmla="*/ 36689 w 102994"/>
                <a:gd name="connsiteY10" fmla="*/ 149162 h 168064"/>
                <a:gd name="connsiteX11" fmla="*/ 45738 w 102994"/>
                <a:gd name="connsiteY11" fmla="*/ 147352 h 168064"/>
                <a:gd name="connsiteX12" fmla="*/ 58025 w 102994"/>
                <a:gd name="connsiteY12" fmla="*/ 132302 h 168064"/>
                <a:gd name="connsiteX13" fmla="*/ 65931 w 102994"/>
                <a:gd name="connsiteY13" fmla="*/ 83153 h 168064"/>
                <a:gd name="connsiteX14" fmla="*/ 65931 w 102994"/>
                <a:gd name="connsiteY14" fmla="*/ 79438 h 168064"/>
                <a:gd name="connsiteX15" fmla="*/ 65169 w 102994"/>
                <a:gd name="connsiteY15" fmla="*/ 79915 h 168064"/>
                <a:gd name="connsiteX16" fmla="*/ 64216 w 102994"/>
                <a:gd name="connsiteY16" fmla="*/ 80772 h 168064"/>
                <a:gd name="connsiteX17" fmla="*/ 61168 w 102994"/>
                <a:gd name="connsiteY17" fmla="*/ 83725 h 168064"/>
                <a:gd name="connsiteX18" fmla="*/ 28212 w 102994"/>
                <a:gd name="connsiteY18" fmla="*/ 99346 h 168064"/>
                <a:gd name="connsiteX19" fmla="*/ 27640 w 102994"/>
                <a:gd name="connsiteY19" fmla="*/ 99346 h 168064"/>
                <a:gd name="connsiteX20" fmla="*/ 7352 w 102994"/>
                <a:gd name="connsiteY20" fmla="*/ 88297 h 168064"/>
                <a:gd name="connsiteX21" fmla="*/ 18 w 102994"/>
                <a:gd name="connsiteY21" fmla="*/ 63817 h 168064"/>
                <a:gd name="connsiteX22" fmla="*/ 9543 w 102994"/>
                <a:gd name="connsiteY22" fmla="*/ 37052 h 168064"/>
                <a:gd name="connsiteX23" fmla="*/ 39642 w 102994"/>
                <a:gd name="connsiteY23" fmla="*/ 20479 h 168064"/>
                <a:gd name="connsiteX24" fmla="*/ 45928 w 102994"/>
                <a:gd name="connsiteY24" fmla="*/ 19907 h 168064"/>
                <a:gd name="connsiteX25" fmla="*/ 61168 w 102994"/>
                <a:gd name="connsiteY25" fmla="*/ 24384 h 168064"/>
                <a:gd name="connsiteX26" fmla="*/ 66121 w 102994"/>
                <a:gd name="connsiteY26" fmla="*/ 26194 h 168064"/>
                <a:gd name="connsiteX27" fmla="*/ 69836 w 102994"/>
                <a:gd name="connsiteY27" fmla="*/ 19431 h 168064"/>
                <a:gd name="connsiteX28" fmla="*/ 74980 w 102994"/>
                <a:gd name="connsiteY28" fmla="*/ 4858 h 168064"/>
                <a:gd name="connsiteX29" fmla="*/ 83266 w 102994"/>
                <a:gd name="connsiteY29" fmla="*/ 0 h 168064"/>
                <a:gd name="connsiteX30" fmla="*/ 98792 w 102994"/>
                <a:gd name="connsiteY30" fmla="*/ 22765 h 168064"/>
                <a:gd name="connsiteX31" fmla="*/ 102983 w 102994"/>
                <a:gd name="connsiteY31" fmla="*/ 62770 h 168064"/>
                <a:gd name="connsiteX32" fmla="*/ 101935 w 102994"/>
                <a:gd name="connsiteY32" fmla="*/ 84582 h 168064"/>
                <a:gd name="connsiteX33" fmla="*/ 96982 w 102994"/>
                <a:gd name="connsiteY33" fmla="*/ 113157 h 168064"/>
                <a:gd name="connsiteX34" fmla="*/ 86314 w 102994"/>
                <a:gd name="connsiteY34" fmla="*/ 140779 h 168064"/>
                <a:gd name="connsiteX35" fmla="*/ 69550 w 102994"/>
                <a:gd name="connsiteY35" fmla="*/ 160592 h 168064"/>
                <a:gd name="connsiteX36" fmla="*/ 45071 w 102994"/>
                <a:gd name="connsiteY36" fmla="*/ 168021 h 168064"/>
                <a:gd name="connsiteX37" fmla="*/ 34689 w 102994"/>
                <a:gd name="connsiteY37" fmla="*/ 80391 h 168064"/>
                <a:gd name="connsiteX38" fmla="*/ 47166 w 102994"/>
                <a:gd name="connsiteY38" fmla="*/ 74962 h 168064"/>
                <a:gd name="connsiteX39" fmla="*/ 56691 w 102994"/>
                <a:gd name="connsiteY39" fmla="*/ 62198 h 168064"/>
                <a:gd name="connsiteX40" fmla="*/ 60121 w 102994"/>
                <a:gd name="connsiteY40" fmla="*/ 49339 h 168064"/>
                <a:gd name="connsiteX41" fmla="*/ 49929 w 102994"/>
                <a:gd name="connsiteY41" fmla="*/ 41624 h 168064"/>
                <a:gd name="connsiteX42" fmla="*/ 37165 w 102994"/>
                <a:gd name="connsiteY42" fmla="*/ 46006 h 168064"/>
                <a:gd name="connsiteX43" fmla="*/ 27640 w 102994"/>
                <a:gd name="connsiteY43" fmla="*/ 63437 h 168064"/>
                <a:gd name="connsiteX44" fmla="*/ 27069 w 102994"/>
                <a:gd name="connsiteY44" fmla="*/ 68389 h 168064"/>
                <a:gd name="connsiteX45" fmla="*/ 34689 w 102994"/>
                <a:gd name="connsiteY45" fmla="*/ 80391 h 1680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102994" h="168064">
                  <a:moveTo>
                    <a:pt x="45071" y="168021"/>
                  </a:moveTo>
                  <a:cubicBezTo>
                    <a:pt x="37441" y="168259"/>
                    <a:pt x="29860" y="166659"/>
                    <a:pt x="22973" y="163354"/>
                  </a:cubicBezTo>
                  <a:cubicBezTo>
                    <a:pt x="17010" y="160439"/>
                    <a:pt x="11895" y="156048"/>
                    <a:pt x="8114" y="150590"/>
                  </a:cubicBezTo>
                  <a:cubicBezTo>
                    <a:pt x="4247" y="144856"/>
                    <a:pt x="1647" y="138360"/>
                    <a:pt x="494" y="131540"/>
                  </a:cubicBezTo>
                  <a:cubicBezTo>
                    <a:pt x="399" y="130302"/>
                    <a:pt x="399" y="129064"/>
                    <a:pt x="494" y="127825"/>
                  </a:cubicBezTo>
                  <a:cubicBezTo>
                    <a:pt x="522" y="126025"/>
                    <a:pt x="875" y="124254"/>
                    <a:pt x="1542" y="122587"/>
                  </a:cubicBezTo>
                  <a:cubicBezTo>
                    <a:pt x="1970" y="120996"/>
                    <a:pt x="3418" y="119901"/>
                    <a:pt x="5066" y="119920"/>
                  </a:cubicBezTo>
                  <a:cubicBezTo>
                    <a:pt x="6761" y="119910"/>
                    <a:pt x="8333" y="120825"/>
                    <a:pt x="9162" y="122301"/>
                  </a:cubicBezTo>
                  <a:cubicBezTo>
                    <a:pt x="10371" y="124168"/>
                    <a:pt x="11333" y="126187"/>
                    <a:pt x="12019" y="128302"/>
                  </a:cubicBezTo>
                  <a:cubicBezTo>
                    <a:pt x="13762" y="133007"/>
                    <a:pt x="16524" y="137274"/>
                    <a:pt x="20115" y="140779"/>
                  </a:cubicBezTo>
                  <a:cubicBezTo>
                    <a:pt x="24240" y="145742"/>
                    <a:pt x="30240" y="148780"/>
                    <a:pt x="36689" y="149162"/>
                  </a:cubicBezTo>
                  <a:cubicBezTo>
                    <a:pt x="39765" y="148914"/>
                    <a:pt x="42804" y="148304"/>
                    <a:pt x="45738" y="147352"/>
                  </a:cubicBezTo>
                  <a:cubicBezTo>
                    <a:pt x="50214" y="146209"/>
                    <a:pt x="54310" y="141160"/>
                    <a:pt x="58025" y="132302"/>
                  </a:cubicBezTo>
                  <a:cubicBezTo>
                    <a:pt x="63845" y="116596"/>
                    <a:pt x="66531" y="99898"/>
                    <a:pt x="65931" y="83153"/>
                  </a:cubicBezTo>
                  <a:cubicBezTo>
                    <a:pt x="65931" y="80677"/>
                    <a:pt x="65931" y="79438"/>
                    <a:pt x="65931" y="79438"/>
                  </a:cubicBezTo>
                  <a:cubicBezTo>
                    <a:pt x="65635" y="79515"/>
                    <a:pt x="65369" y="79677"/>
                    <a:pt x="65169" y="79915"/>
                  </a:cubicBezTo>
                  <a:lnTo>
                    <a:pt x="64216" y="80772"/>
                  </a:lnTo>
                  <a:cubicBezTo>
                    <a:pt x="63130" y="81677"/>
                    <a:pt x="62111" y="82667"/>
                    <a:pt x="61168" y="83725"/>
                  </a:cubicBezTo>
                  <a:cubicBezTo>
                    <a:pt x="53091" y="93621"/>
                    <a:pt x="40985" y="99355"/>
                    <a:pt x="28212" y="99346"/>
                  </a:cubicBezTo>
                  <a:lnTo>
                    <a:pt x="27640" y="99346"/>
                  </a:lnTo>
                  <a:cubicBezTo>
                    <a:pt x="19525" y="99022"/>
                    <a:pt x="12029" y="94936"/>
                    <a:pt x="7352" y="88297"/>
                  </a:cubicBezTo>
                  <a:cubicBezTo>
                    <a:pt x="2332" y="81143"/>
                    <a:pt x="-239" y="72552"/>
                    <a:pt x="18" y="63817"/>
                  </a:cubicBezTo>
                  <a:cubicBezTo>
                    <a:pt x="170" y="54092"/>
                    <a:pt x="3523" y="44691"/>
                    <a:pt x="9543" y="37052"/>
                  </a:cubicBezTo>
                  <a:cubicBezTo>
                    <a:pt x="17058" y="27851"/>
                    <a:pt x="27840" y="21908"/>
                    <a:pt x="39642" y="20479"/>
                  </a:cubicBezTo>
                  <a:cubicBezTo>
                    <a:pt x="41718" y="20117"/>
                    <a:pt x="43823" y="19926"/>
                    <a:pt x="45928" y="19907"/>
                  </a:cubicBezTo>
                  <a:cubicBezTo>
                    <a:pt x="51300" y="20117"/>
                    <a:pt x="56539" y="21650"/>
                    <a:pt x="61168" y="24384"/>
                  </a:cubicBezTo>
                  <a:cubicBezTo>
                    <a:pt x="62645" y="25384"/>
                    <a:pt x="64350" y="26003"/>
                    <a:pt x="66121" y="26194"/>
                  </a:cubicBezTo>
                  <a:cubicBezTo>
                    <a:pt x="68026" y="26194"/>
                    <a:pt x="69264" y="23908"/>
                    <a:pt x="69836" y="19431"/>
                  </a:cubicBezTo>
                  <a:cubicBezTo>
                    <a:pt x="70417" y="14240"/>
                    <a:pt x="72179" y="9258"/>
                    <a:pt x="74980" y="4858"/>
                  </a:cubicBezTo>
                  <a:cubicBezTo>
                    <a:pt x="76665" y="1867"/>
                    <a:pt x="79828" y="9"/>
                    <a:pt x="83266" y="0"/>
                  </a:cubicBezTo>
                  <a:cubicBezTo>
                    <a:pt x="89839" y="0"/>
                    <a:pt x="94982" y="7525"/>
                    <a:pt x="98792" y="22765"/>
                  </a:cubicBezTo>
                  <a:cubicBezTo>
                    <a:pt x="101735" y="35890"/>
                    <a:pt x="103135" y="49320"/>
                    <a:pt x="102983" y="62770"/>
                  </a:cubicBezTo>
                  <a:cubicBezTo>
                    <a:pt x="102983" y="68771"/>
                    <a:pt x="102983" y="76009"/>
                    <a:pt x="101935" y="84582"/>
                  </a:cubicBezTo>
                  <a:cubicBezTo>
                    <a:pt x="101135" y="94231"/>
                    <a:pt x="99478" y="103794"/>
                    <a:pt x="96982" y="113157"/>
                  </a:cubicBezTo>
                  <a:cubicBezTo>
                    <a:pt x="94649" y="122787"/>
                    <a:pt x="91067" y="132074"/>
                    <a:pt x="86314" y="140779"/>
                  </a:cubicBezTo>
                  <a:cubicBezTo>
                    <a:pt x="82199" y="148495"/>
                    <a:pt x="76484" y="155248"/>
                    <a:pt x="69550" y="160592"/>
                  </a:cubicBezTo>
                  <a:cubicBezTo>
                    <a:pt x="62492" y="165811"/>
                    <a:pt x="53843" y="168440"/>
                    <a:pt x="45071" y="168021"/>
                  </a:cubicBezTo>
                  <a:close/>
                  <a:moveTo>
                    <a:pt x="34689" y="80391"/>
                  </a:moveTo>
                  <a:cubicBezTo>
                    <a:pt x="39404" y="80315"/>
                    <a:pt x="43899" y="78362"/>
                    <a:pt x="47166" y="74962"/>
                  </a:cubicBezTo>
                  <a:cubicBezTo>
                    <a:pt x="51119" y="71352"/>
                    <a:pt x="54358" y="67018"/>
                    <a:pt x="56691" y="62198"/>
                  </a:cubicBezTo>
                  <a:cubicBezTo>
                    <a:pt x="58749" y="58207"/>
                    <a:pt x="59920" y="53826"/>
                    <a:pt x="60121" y="49339"/>
                  </a:cubicBezTo>
                  <a:cubicBezTo>
                    <a:pt x="60121" y="44196"/>
                    <a:pt x="56691" y="41624"/>
                    <a:pt x="49929" y="41624"/>
                  </a:cubicBezTo>
                  <a:cubicBezTo>
                    <a:pt x="45347" y="41853"/>
                    <a:pt x="40928" y="43377"/>
                    <a:pt x="37165" y="46006"/>
                  </a:cubicBezTo>
                  <a:cubicBezTo>
                    <a:pt x="31784" y="50302"/>
                    <a:pt x="28354" y="56588"/>
                    <a:pt x="27640" y="63437"/>
                  </a:cubicBezTo>
                  <a:cubicBezTo>
                    <a:pt x="27269" y="65065"/>
                    <a:pt x="27078" y="66723"/>
                    <a:pt x="27069" y="68389"/>
                  </a:cubicBezTo>
                  <a:cubicBezTo>
                    <a:pt x="26497" y="76391"/>
                    <a:pt x="29259" y="80391"/>
                    <a:pt x="34689" y="80391"/>
                  </a:cubicBezTo>
                  <a:close/>
                </a:path>
              </a:pathLst>
            </a:custGeom>
            <a:solidFill>
              <a:schemeClr val="bg1"/>
            </a:solidFill>
            <a:ln w="76200" cap="flat">
              <a:solidFill>
                <a:schemeClr val="bg1"/>
              </a:solidFill>
              <a:prstDash val="solid"/>
              <a:roun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fr-FR"/>
            </a:p>
          </p:txBody>
        </p:sp>
        <p:sp>
          <p:nvSpPr>
            <p:cNvPr id="35" name="Forme libre : forme 34">
              <a:extLst>
                <a:ext uri="{FF2B5EF4-FFF2-40B4-BE49-F238E27FC236}">
                  <a16:creationId xmlns:a16="http://schemas.microsoft.com/office/drawing/2014/main" id="{39383218-19E7-4C06-8D70-C4E23A8C0324}"/>
                </a:ext>
              </a:extLst>
            </p:cNvPr>
            <p:cNvSpPr/>
            <p:nvPr/>
          </p:nvSpPr>
          <p:spPr>
            <a:xfrm>
              <a:off x="623800" y="2719946"/>
              <a:ext cx="249678" cy="437049"/>
            </a:xfrm>
            <a:custGeom>
              <a:avLst/>
              <a:gdLst>
                <a:gd name="connsiteX0" fmla="*/ 49625 w 97728"/>
                <a:gd name="connsiteY0" fmla="*/ 171069 h 171068"/>
                <a:gd name="connsiteX1" fmla="*/ 4572 w 97728"/>
                <a:gd name="connsiteY1" fmla="*/ 164211 h 171068"/>
                <a:gd name="connsiteX2" fmla="*/ 0 w 97728"/>
                <a:gd name="connsiteY2" fmla="*/ 157639 h 171068"/>
                <a:gd name="connsiteX3" fmla="*/ 1524 w 97728"/>
                <a:gd name="connsiteY3" fmla="*/ 152781 h 171068"/>
                <a:gd name="connsiteX4" fmla="*/ 4096 w 97728"/>
                <a:gd name="connsiteY4" fmla="*/ 146304 h 171068"/>
                <a:gd name="connsiteX5" fmla="*/ 4096 w 97728"/>
                <a:gd name="connsiteY5" fmla="*/ 140494 h 171068"/>
                <a:gd name="connsiteX6" fmla="*/ 3429 w 97728"/>
                <a:gd name="connsiteY6" fmla="*/ 92869 h 171068"/>
                <a:gd name="connsiteX7" fmla="*/ 3429 w 97728"/>
                <a:gd name="connsiteY7" fmla="*/ 71342 h 171068"/>
                <a:gd name="connsiteX8" fmla="*/ 6287 w 97728"/>
                <a:gd name="connsiteY8" fmla="*/ 35433 h 171068"/>
                <a:gd name="connsiteX9" fmla="*/ 16288 w 97728"/>
                <a:gd name="connsiteY9" fmla="*/ 4763 h 171068"/>
                <a:gd name="connsiteX10" fmla="*/ 24384 w 97728"/>
                <a:gd name="connsiteY10" fmla="*/ 0 h 171068"/>
                <a:gd name="connsiteX11" fmla="*/ 27623 w 97728"/>
                <a:gd name="connsiteY11" fmla="*/ 0 h 171068"/>
                <a:gd name="connsiteX12" fmla="*/ 33623 w 97728"/>
                <a:gd name="connsiteY12" fmla="*/ 6001 h 171068"/>
                <a:gd name="connsiteX13" fmla="*/ 38481 w 97728"/>
                <a:gd name="connsiteY13" fmla="*/ 30385 h 171068"/>
                <a:gd name="connsiteX14" fmla="*/ 38481 w 97728"/>
                <a:gd name="connsiteY14" fmla="*/ 49435 h 171068"/>
                <a:gd name="connsiteX15" fmla="*/ 40862 w 97728"/>
                <a:gd name="connsiteY15" fmla="*/ 137541 h 171068"/>
                <a:gd name="connsiteX16" fmla="*/ 49244 w 97728"/>
                <a:gd name="connsiteY16" fmla="*/ 137541 h 171068"/>
                <a:gd name="connsiteX17" fmla="*/ 66675 w 97728"/>
                <a:gd name="connsiteY17" fmla="*/ 137541 h 171068"/>
                <a:gd name="connsiteX18" fmla="*/ 77248 w 97728"/>
                <a:gd name="connsiteY18" fmla="*/ 137541 h 171068"/>
                <a:gd name="connsiteX19" fmla="*/ 88678 w 97728"/>
                <a:gd name="connsiteY19" fmla="*/ 139636 h 171068"/>
                <a:gd name="connsiteX20" fmla="*/ 95821 w 97728"/>
                <a:gd name="connsiteY20" fmla="*/ 145923 h 171068"/>
                <a:gd name="connsiteX21" fmla="*/ 97727 w 97728"/>
                <a:gd name="connsiteY21" fmla="*/ 153257 h 171068"/>
                <a:gd name="connsiteX22" fmla="*/ 84201 w 97728"/>
                <a:gd name="connsiteY22" fmla="*/ 168878 h 171068"/>
                <a:gd name="connsiteX23" fmla="*/ 59246 w 97728"/>
                <a:gd name="connsiteY23" fmla="*/ 170783 h 1710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7728" h="171068">
                  <a:moveTo>
                    <a:pt x="49625" y="171069"/>
                  </a:moveTo>
                  <a:cubicBezTo>
                    <a:pt x="27432" y="171069"/>
                    <a:pt x="12383" y="168783"/>
                    <a:pt x="4572" y="164211"/>
                  </a:cubicBezTo>
                  <a:cubicBezTo>
                    <a:pt x="1943" y="163039"/>
                    <a:pt x="181" y="160515"/>
                    <a:pt x="0" y="157639"/>
                  </a:cubicBezTo>
                  <a:cubicBezTo>
                    <a:pt x="95" y="155915"/>
                    <a:pt x="619" y="154248"/>
                    <a:pt x="1524" y="152781"/>
                  </a:cubicBezTo>
                  <a:cubicBezTo>
                    <a:pt x="2848" y="150838"/>
                    <a:pt x="3724" y="148628"/>
                    <a:pt x="4096" y="146304"/>
                  </a:cubicBezTo>
                  <a:cubicBezTo>
                    <a:pt x="4210" y="144370"/>
                    <a:pt x="4210" y="142427"/>
                    <a:pt x="4096" y="140494"/>
                  </a:cubicBezTo>
                  <a:cubicBezTo>
                    <a:pt x="4096" y="112490"/>
                    <a:pt x="3429" y="96488"/>
                    <a:pt x="3429" y="92869"/>
                  </a:cubicBezTo>
                  <a:cubicBezTo>
                    <a:pt x="3429" y="89249"/>
                    <a:pt x="3429" y="81439"/>
                    <a:pt x="3429" y="71342"/>
                  </a:cubicBezTo>
                  <a:cubicBezTo>
                    <a:pt x="3667" y="59331"/>
                    <a:pt x="4629" y="47339"/>
                    <a:pt x="6287" y="35433"/>
                  </a:cubicBezTo>
                  <a:cubicBezTo>
                    <a:pt x="7096" y="24555"/>
                    <a:pt x="10525" y="14030"/>
                    <a:pt x="16288" y="4763"/>
                  </a:cubicBezTo>
                  <a:cubicBezTo>
                    <a:pt x="17964" y="1857"/>
                    <a:pt x="21031" y="57"/>
                    <a:pt x="24384" y="0"/>
                  </a:cubicBezTo>
                  <a:lnTo>
                    <a:pt x="27623" y="0"/>
                  </a:lnTo>
                  <a:cubicBezTo>
                    <a:pt x="29432" y="0"/>
                    <a:pt x="31528" y="2191"/>
                    <a:pt x="33623" y="6001"/>
                  </a:cubicBezTo>
                  <a:cubicBezTo>
                    <a:pt x="37262" y="13592"/>
                    <a:pt x="38938" y="21974"/>
                    <a:pt x="38481" y="30385"/>
                  </a:cubicBezTo>
                  <a:lnTo>
                    <a:pt x="38481" y="49435"/>
                  </a:lnTo>
                  <a:cubicBezTo>
                    <a:pt x="37786" y="78829"/>
                    <a:pt x="38586" y="108232"/>
                    <a:pt x="40862" y="137541"/>
                  </a:cubicBezTo>
                  <a:cubicBezTo>
                    <a:pt x="43644" y="137903"/>
                    <a:pt x="46463" y="137903"/>
                    <a:pt x="49244" y="137541"/>
                  </a:cubicBezTo>
                  <a:lnTo>
                    <a:pt x="66675" y="137541"/>
                  </a:lnTo>
                  <a:lnTo>
                    <a:pt x="77248" y="137541"/>
                  </a:lnTo>
                  <a:cubicBezTo>
                    <a:pt x="81153" y="137512"/>
                    <a:pt x="85030" y="138227"/>
                    <a:pt x="88678" y="139636"/>
                  </a:cubicBezTo>
                  <a:cubicBezTo>
                    <a:pt x="91716" y="140837"/>
                    <a:pt x="94250" y="143056"/>
                    <a:pt x="95821" y="145923"/>
                  </a:cubicBezTo>
                  <a:cubicBezTo>
                    <a:pt x="97107" y="148152"/>
                    <a:pt x="97765" y="150685"/>
                    <a:pt x="97727" y="153257"/>
                  </a:cubicBezTo>
                  <a:cubicBezTo>
                    <a:pt x="97755" y="161115"/>
                    <a:pt x="91983" y="167783"/>
                    <a:pt x="84201" y="168878"/>
                  </a:cubicBezTo>
                  <a:cubicBezTo>
                    <a:pt x="75924" y="169993"/>
                    <a:pt x="67589" y="170631"/>
                    <a:pt x="59246" y="170783"/>
                  </a:cubicBezTo>
                  <a:close/>
                </a:path>
              </a:pathLst>
            </a:custGeom>
            <a:solidFill>
              <a:srgbClr val="21B4DA"/>
            </a:solidFill>
            <a:ln w="9525" cap="flat">
              <a:noFill/>
              <a:prstDash val="solid"/>
              <a:miter/>
            </a:ln>
          </p:spPr>
          <p:txBody>
            <a:bodyPr rtlCol="0" anchor="ctr"/>
            <a:lstStyle/>
            <a:p>
              <a:endParaRPr lang="fr-FR"/>
            </a:p>
          </p:txBody>
        </p:sp>
        <p:sp>
          <p:nvSpPr>
            <p:cNvPr id="36" name="Forme libre : forme 35">
              <a:extLst>
                <a:ext uri="{FF2B5EF4-FFF2-40B4-BE49-F238E27FC236}">
                  <a16:creationId xmlns:a16="http://schemas.microsoft.com/office/drawing/2014/main" id="{1076E572-2AC9-463E-8BB4-46E1B310BEF4}"/>
                </a:ext>
              </a:extLst>
            </p:cNvPr>
            <p:cNvSpPr/>
            <p:nvPr/>
          </p:nvSpPr>
          <p:spPr>
            <a:xfrm>
              <a:off x="884911" y="2890775"/>
              <a:ext cx="228016" cy="267856"/>
            </a:xfrm>
            <a:custGeom>
              <a:avLst/>
              <a:gdLst>
                <a:gd name="connsiteX0" fmla="*/ 69342 w 89249"/>
                <a:gd name="connsiteY0" fmla="*/ 104775 h 104843"/>
                <a:gd name="connsiteX1" fmla="*/ 55855 w 89249"/>
                <a:gd name="connsiteY1" fmla="*/ 93821 h 104843"/>
                <a:gd name="connsiteX2" fmla="*/ 55816 w 89249"/>
                <a:gd name="connsiteY2" fmla="*/ 93440 h 104843"/>
                <a:gd name="connsiteX3" fmla="*/ 54864 w 89249"/>
                <a:gd name="connsiteY3" fmla="*/ 81915 h 104843"/>
                <a:gd name="connsiteX4" fmla="*/ 53721 w 89249"/>
                <a:gd name="connsiteY4" fmla="*/ 74104 h 104843"/>
                <a:gd name="connsiteX5" fmla="*/ 49530 w 89249"/>
                <a:gd name="connsiteY5" fmla="*/ 79724 h 104843"/>
                <a:gd name="connsiteX6" fmla="*/ 43529 w 89249"/>
                <a:gd name="connsiteY6" fmla="*/ 89249 h 104843"/>
                <a:gd name="connsiteX7" fmla="*/ 23908 w 89249"/>
                <a:gd name="connsiteY7" fmla="*/ 102203 h 104843"/>
                <a:gd name="connsiteX8" fmla="*/ 13335 w 89249"/>
                <a:gd name="connsiteY8" fmla="*/ 98870 h 104843"/>
                <a:gd name="connsiteX9" fmla="*/ 1619 w 89249"/>
                <a:gd name="connsiteY9" fmla="*/ 79820 h 104843"/>
                <a:gd name="connsiteX10" fmla="*/ 0 w 89249"/>
                <a:gd name="connsiteY10" fmla="*/ 68294 h 104843"/>
                <a:gd name="connsiteX11" fmla="*/ 6953 w 89249"/>
                <a:gd name="connsiteY11" fmla="*/ 37624 h 104843"/>
                <a:gd name="connsiteX12" fmla="*/ 25432 w 89249"/>
                <a:gd name="connsiteY12" fmla="*/ 15526 h 104843"/>
                <a:gd name="connsiteX13" fmla="*/ 40672 w 89249"/>
                <a:gd name="connsiteY13" fmla="*/ 10668 h 104843"/>
                <a:gd name="connsiteX14" fmla="*/ 54959 w 89249"/>
                <a:gd name="connsiteY14" fmla="*/ 14764 h 104843"/>
                <a:gd name="connsiteX15" fmla="*/ 56864 w 89249"/>
                <a:gd name="connsiteY15" fmla="*/ 15335 h 104843"/>
                <a:gd name="connsiteX16" fmla="*/ 60484 w 89249"/>
                <a:gd name="connsiteY16" fmla="*/ 10858 h 104843"/>
                <a:gd name="connsiteX17" fmla="*/ 64675 w 89249"/>
                <a:gd name="connsiteY17" fmla="*/ 4191 h 104843"/>
                <a:gd name="connsiteX18" fmla="*/ 72771 w 89249"/>
                <a:gd name="connsiteY18" fmla="*/ 0 h 104843"/>
                <a:gd name="connsiteX19" fmla="*/ 76962 w 89249"/>
                <a:gd name="connsiteY19" fmla="*/ 762 h 104843"/>
                <a:gd name="connsiteX20" fmla="*/ 82582 w 89249"/>
                <a:gd name="connsiteY20" fmla="*/ 8287 h 104843"/>
                <a:gd name="connsiteX21" fmla="*/ 85725 w 89249"/>
                <a:gd name="connsiteY21" fmla="*/ 29623 h 104843"/>
                <a:gd name="connsiteX22" fmla="*/ 89249 w 89249"/>
                <a:gd name="connsiteY22" fmla="*/ 87916 h 104843"/>
                <a:gd name="connsiteX23" fmla="*/ 89249 w 89249"/>
                <a:gd name="connsiteY23" fmla="*/ 90964 h 104843"/>
                <a:gd name="connsiteX24" fmla="*/ 84772 w 89249"/>
                <a:gd name="connsiteY24" fmla="*/ 100489 h 104843"/>
                <a:gd name="connsiteX25" fmla="*/ 69342 w 89249"/>
                <a:gd name="connsiteY25" fmla="*/ 104775 h 104843"/>
                <a:gd name="connsiteX26" fmla="*/ 31242 w 89249"/>
                <a:gd name="connsiteY26" fmla="*/ 75438 h 104843"/>
                <a:gd name="connsiteX27" fmla="*/ 46863 w 89249"/>
                <a:gd name="connsiteY27" fmla="*/ 56388 h 104843"/>
                <a:gd name="connsiteX28" fmla="*/ 54864 w 89249"/>
                <a:gd name="connsiteY28" fmla="*/ 33147 h 104843"/>
                <a:gd name="connsiteX29" fmla="*/ 47434 w 89249"/>
                <a:gd name="connsiteY29" fmla="*/ 29147 h 104843"/>
                <a:gd name="connsiteX30" fmla="*/ 33242 w 89249"/>
                <a:gd name="connsiteY30" fmla="*/ 38672 h 104843"/>
                <a:gd name="connsiteX31" fmla="*/ 25146 w 89249"/>
                <a:gd name="connsiteY31" fmla="*/ 59436 h 104843"/>
                <a:gd name="connsiteX32" fmla="*/ 25146 w 89249"/>
                <a:gd name="connsiteY32" fmla="*/ 64103 h 104843"/>
                <a:gd name="connsiteX33" fmla="*/ 29623 w 89249"/>
                <a:gd name="connsiteY33" fmla="*/ 74581 h 104843"/>
                <a:gd name="connsiteX34" fmla="*/ 31051 w 89249"/>
                <a:gd name="connsiteY34" fmla="*/ 75438 h 1048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89249" h="104843">
                  <a:moveTo>
                    <a:pt x="69342" y="104775"/>
                  </a:moveTo>
                  <a:cubicBezTo>
                    <a:pt x="62589" y="105480"/>
                    <a:pt x="56550" y="100575"/>
                    <a:pt x="55855" y="93821"/>
                  </a:cubicBezTo>
                  <a:cubicBezTo>
                    <a:pt x="55836" y="93697"/>
                    <a:pt x="55826" y="93564"/>
                    <a:pt x="55816" y="93440"/>
                  </a:cubicBezTo>
                  <a:cubicBezTo>
                    <a:pt x="55169" y="89630"/>
                    <a:pt x="54845" y="85773"/>
                    <a:pt x="54864" y="81915"/>
                  </a:cubicBezTo>
                  <a:cubicBezTo>
                    <a:pt x="54864" y="76676"/>
                    <a:pt x="54864" y="74104"/>
                    <a:pt x="53721" y="74104"/>
                  </a:cubicBezTo>
                  <a:cubicBezTo>
                    <a:pt x="52578" y="74104"/>
                    <a:pt x="51721" y="76010"/>
                    <a:pt x="49530" y="79724"/>
                  </a:cubicBezTo>
                  <a:cubicBezTo>
                    <a:pt x="47339" y="83439"/>
                    <a:pt x="45910" y="85630"/>
                    <a:pt x="43529" y="89249"/>
                  </a:cubicBezTo>
                  <a:cubicBezTo>
                    <a:pt x="39557" y="96574"/>
                    <a:pt x="32204" y="101432"/>
                    <a:pt x="23908" y="102203"/>
                  </a:cubicBezTo>
                  <a:cubicBezTo>
                    <a:pt x="20107" y="102327"/>
                    <a:pt x="16373" y="101156"/>
                    <a:pt x="13335" y="98870"/>
                  </a:cubicBezTo>
                  <a:cubicBezTo>
                    <a:pt x="7306" y="94098"/>
                    <a:pt x="3162" y="87354"/>
                    <a:pt x="1619" y="79820"/>
                  </a:cubicBezTo>
                  <a:cubicBezTo>
                    <a:pt x="591" y="76067"/>
                    <a:pt x="48" y="72190"/>
                    <a:pt x="0" y="68294"/>
                  </a:cubicBezTo>
                  <a:cubicBezTo>
                    <a:pt x="57" y="57683"/>
                    <a:pt x="2429" y="47215"/>
                    <a:pt x="6953" y="37624"/>
                  </a:cubicBezTo>
                  <a:cubicBezTo>
                    <a:pt x="10811" y="28604"/>
                    <a:pt x="17231" y="20917"/>
                    <a:pt x="25432" y="15526"/>
                  </a:cubicBezTo>
                  <a:cubicBezTo>
                    <a:pt x="29928" y="12459"/>
                    <a:pt x="35223" y="10763"/>
                    <a:pt x="40672" y="10668"/>
                  </a:cubicBezTo>
                  <a:cubicBezTo>
                    <a:pt x="45710" y="10754"/>
                    <a:pt x="50644" y="12164"/>
                    <a:pt x="54959" y="14764"/>
                  </a:cubicBezTo>
                  <a:cubicBezTo>
                    <a:pt x="55531" y="15116"/>
                    <a:pt x="56188" y="15316"/>
                    <a:pt x="56864" y="15335"/>
                  </a:cubicBezTo>
                  <a:cubicBezTo>
                    <a:pt x="58007" y="15335"/>
                    <a:pt x="59150" y="13811"/>
                    <a:pt x="60484" y="10858"/>
                  </a:cubicBezTo>
                  <a:cubicBezTo>
                    <a:pt x="61427" y="8382"/>
                    <a:pt x="62855" y="6115"/>
                    <a:pt x="64675" y="4191"/>
                  </a:cubicBezTo>
                  <a:cubicBezTo>
                    <a:pt x="66665" y="1724"/>
                    <a:pt x="69609" y="200"/>
                    <a:pt x="72771" y="0"/>
                  </a:cubicBezTo>
                  <a:cubicBezTo>
                    <a:pt x="74190" y="133"/>
                    <a:pt x="75590" y="391"/>
                    <a:pt x="76962" y="762"/>
                  </a:cubicBezTo>
                  <a:cubicBezTo>
                    <a:pt x="79057" y="1238"/>
                    <a:pt x="80963" y="3715"/>
                    <a:pt x="82582" y="8287"/>
                  </a:cubicBezTo>
                  <a:cubicBezTo>
                    <a:pt x="84268" y="15288"/>
                    <a:pt x="85325" y="22431"/>
                    <a:pt x="85725" y="29623"/>
                  </a:cubicBezTo>
                  <a:cubicBezTo>
                    <a:pt x="88011" y="55150"/>
                    <a:pt x="89249" y="74581"/>
                    <a:pt x="89249" y="87916"/>
                  </a:cubicBezTo>
                  <a:lnTo>
                    <a:pt x="89249" y="90964"/>
                  </a:lnTo>
                  <a:cubicBezTo>
                    <a:pt x="89249" y="94650"/>
                    <a:pt x="87611" y="98136"/>
                    <a:pt x="84772" y="100489"/>
                  </a:cubicBezTo>
                  <a:cubicBezTo>
                    <a:pt x="80286" y="103680"/>
                    <a:pt x="74828" y="105194"/>
                    <a:pt x="69342" y="104775"/>
                  </a:cubicBezTo>
                  <a:close/>
                  <a:moveTo>
                    <a:pt x="31242" y="75438"/>
                  </a:moveTo>
                  <a:cubicBezTo>
                    <a:pt x="36290" y="75438"/>
                    <a:pt x="41529" y="69056"/>
                    <a:pt x="46863" y="56388"/>
                  </a:cubicBezTo>
                  <a:cubicBezTo>
                    <a:pt x="50444" y="48987"/>
                    <a:pt x="53130" y="41186"/>
                    <a:pt x="54864" y="33147"/>
                  </a:cubicBezTo>
                  <a:cubicBezTo>
                    <a:pt x="54864" y="30480"/>
                    <a:pt x="52388" y="29147"/>
                    <a:pt x="47434" y="29147"/>
                  </a:cubicBezTo>
                  <a:cubicBezTo>
                    <a:pt x="41367" y="29642"/>
                    <a:pt x="35995" y="33252"/>
                    <a:pt x="33242" y="38672"/>
                  </a:cubicBezTo>
                  <a:cubicBezTo>
                    <a:pt x="29146" y="44968"/>
                    <a:pt x="26394" y="52035"/>
                    <a:pt x="25146" y="59436"/>
                  </a:cubicBezTo>
                  <a:cubicBezTo>
                    <a:pt x="25060" y="60989"/>
                    <a:pt x="25060" y="62551"/>
                    <a:pt x="25146" y="64103"/>
                  </a:cubicBezTo>
                  <a:cubicBezTo>
                    <a:pt x="24746" y="68132"/>
                    <a:pt x="26432" y="72085"/>
                    <a:pt x="29623" y="74581"/>
                  </a:cubicBezTo>
                  <a:cubicBezTo>
                    <a:pt x="30023" y="74981"/>
                    <a:pt x="30518" y="75267"/>
                    <a:pt x="31051" y="75438"/>
                  </a:cubicBezTo>
                  <a:close/>
                </a:path>
              </a:pathLst>
            </a:custGeom>
            <a:solidFill>
              <a:srgbClr val="21B4DA"/>
            </a:solidFill>
            <a:ln w="9525" cap="flat">
              <a:noFill/>
              <a:prstDash val="solid"/>
              <a:miter/>
            </a:ln>
          </p:spPr>
          <p:txBody>
            <a:bodyPr rtlCol="0" anchor="ctr"/>
            <a:lstStyle/>
            <a:p>
              <a:endParaRPr lang="fr-FR"/>
            </a:p>
          </p:txBody>
        </p:sp>
        <p:sp>
          <p:nvSpPr>
            <p:cNvPr id="109" name="Forme libre : forme 108">
              <a:extLst>
                <a:ext uri="{FF2B5EF4-FFF2-40B4-BE49-F238E27FC236}">
                  <a16:creationId xmlns:a16="http://schemas.microsoft.com/office/drawing/2014/main" id="{009CDAEA-8015-4CC8-A292-20120650784A}"/>
                </a:ext>
              </a:extLst>
            </p:cNvPr>
            <p:cNvSpPr/>
            <p:nvPr/>
          </p:nvSpPr>
          <p:spPr>
            <a:xfrm>
              <a:off x="1296133" y="2892394"/>
              <a:ext cx="230793" cy="264639"/>
            </a:xfrm>
            <a:custGeom>
              <a:avLst/>
              <a:gdLst>
                <a:gd name="connsiteX0" fmla="*/ 53258 w 90336"/>
                <a:gd name="connsiteY0" fmla="*/ 103474 h 103584"/>
                <a:gd name="connsiteX1" fmla="*/ 13920 w 90336"/>
                <a:gd name="connsiteY1" fmla="*/ 89091 h 103584"/>
                <a:gd name="connsiteX2" fmla="*/ 13 w 90336"/>
                <a:gd name="connsiteY2" fmla="*/ 52991 h 103584"/>
                <a:gd name="connsiteX3" fmla="*/ 5538 w 90336"/>
                <a:gd name="connsiteY3" fmla="*/ 28702 h 103584"/>
                <a:gd name="connsiteX4" fmla="*/ 23254 w 90336"/>
                <a:gd name="connsiteY4" fmla="*/ 8605 h 103584"/>
                <a:gd name="connsiteX5" fmla="*/ 48210 w 90336"/>
                <a:gd name="connsiteY5" fmla="*/ 32 h 103584"/>
                <a:gd name="connsiteX6" fmla="*/ 51067 w 90336"/>
                <a:gd name="connsiteY6" fmla="*/ 32 h 103584"/>
                <a:gd name="connsiteX7" fmla="*/ 66974 w 90336"/>
                <a:gd name="connsiteY7" fmla="*/ 1747 h 103584"/>
                <a:gd name="connsiteX8" fmla="*/ 77356 w 90336"/>
                <a:gd name="connsiteY8" fmla="*/ 7462 h 103584"/>
                <a:gd name="connsiteX9" fmla="*/ 80785 w 90336"/>
                <a:gd name="connsiteY9" fmla="*/ 14320 h 103584"/>
                <a:gd name="connsiteX10" fmla="*/ 75070 w 90336"/>
                <a:gd name="connsiteY10" fmla="*/ 21082 h 103584"/>
                <a:gd name="connsiteX11" fmla="*/ 64402 w 90336"/>
                <a:gd name="connsiteY11" fmla="*/ 23464 h 103584"/>
                <a:gd name="connsiteX12" fmla="*/ 48114 w 90336"/>
                <a:gd name="connsiteY12" fmla="*/ 27560 h 103584"/>
                <a:gd name="connsiteX13" fmla="*/ 29064 w 90336"/>
                <a:gd name="connsiteY13" fmla="*/ 53848 h 103584"/>
                <a:gd name="connsiteX14" fmla="*/ 37065 w 90336"/>
                <a:gd name="connsiteY14" fmla="*/ 70136 h 103584"/>
                <a:gd name="connsiteX15" fmla="*/ 52496 w 90336"/>
                <a:gd name="connsiteY15" fmla="*/ 74708 h 103584"/>
                <a:gd name="connsiteX16" fmla="*/ 62973 w 90336"/>
                <a:gd name="connsiteY16" fmla="*/ 73280 h 103584"/>
                <a:gd name="connsiteX17" fmla="*/ 79452 w 90336"/>
                <a:gd name="connsiteY17" fmla="*/ 70994 h 103584"/>
                <a:gd name="connsiteX18" fmla="*/ 86595 w 90336"/>
                <a:gd name="connsiteY18" fmla="*/ 72041 h 103584"/>
                <a:gd name="connsiteX19" fmla="*/ 90310 w 90336"/>
                <a:gd name="connsiteY19" fmla="*/ 77947 h 103584"/>
                <a:gd name="connsiteX20" fmla="*/ 79833 w 90336"/>
                <a:gd name="connsiteY20" fmla="*/ 95854 h 103584"/>
                <a:gd name="connsiteX21" fmla="*/ 53258 w 90336"/>
                <a:gd name="connsiteY21" fmla="*/ 103474 h 103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90336" h="103584">
                  <a:moveTo>
                    <a:pt x="53258" y="103474"/>
                  </a:moveTo>
                  <a:cubicBezTo>
                    <a:pt x="38704" y="104426"/>
                    <a:pt x="24426" y="99207"/>
                    <a:pt x="13920" y="89091"/>
                  </a:cubicBezTo>
                  <a:cubicBezTo>
                    <a:pt x="4709" y="79357"/>
                    <a:pt x="-292" y="66383"/>
                    <a:pt x="13" y="52991"/>
                  </a:cubicBezTo>
                  <a:cubicBezTo>
                    <a:pt x="42" y="44590"/>
                    <a:pt x="1937" y="36294"/>
                    <a:pt x="5538" y="28702"/>
                  </a:cubicBezTo>
                  <a:cubicBezTo>
                    <a:pt x="9424" y="20463"/>
                    <a:pt x="15567" y="13491"/>
                    <a:pt x="23254" y="8605"/>
                  </a:cubicBezTo>
                  <a:cubicBezTo>
                    <a:pt x="30569" y="3404"/>
                    <a:pt x="39237" y="423"/>
                    <a:pt x="48210" y="32"/>
                  </a:cubicBezTo>
                  <a:lnTo>
                    <a:pt x="51067" y="32"/>
                  </a:lnTo>
                  <a:cubicBezTo>
                    <a:pt x="56420" y="-149"/>
                    <a:pt x="61783" y="432"/>
                    <a:pt x="66974" y="1747"/>
                  </a:cubicBezTo>
                  <a:cubicBezTo>
                    <a:pt x="70774" y="2947"/>
                    <a:pt x="74308" y="4890"/>
                    <a:pt x="77356" y="7462"/>
                  </a:cubicBezTo>
                  <a:cubicBezTo>
                    <a:pt x="79471" y="9119"/>
                    <a:pt x="80728" y="11634"/>
                    <a:pt x="80785" y="14320"/>
                  </a:cubicBezTo>
                  <a:cubicBezTo>
                    <a:pt x="80785" y="17663"/>
                    <a:pt x="78366" y="20521"/>
                    <a:pt x="75070" y="21082"/>
                  </a:cubicBezTo>
                  <a:cubicBezTo>
                    <a:pt x="71594" y="22187"/>
                    <a:pt x="68022" y="22988"/>
                    <a:pt x="64402" y="23464"/>
                  </a:cubicBezTo>
                  <a:cubicBezTo>
                    <a:pt x="58887" y="24445"/>
                    <a:pt x="53439" y="25816"/>
                    <a:pt x="48114" y="27560"/>
                  </a:cubicBezTo>
                  <a:cubicBezTo>
                    <a:pt x="36294" y="30636"/>
                    <a:pt x="28302" y="41656"/>
                    <a:pt x="29064" y="53848"/>
                  </a:cubicBezTo>
                  <a:cubicBezTo>
                    <a:pt x="28807" y="60278"/>
                    <a:pt x="31817" y="66412"/>
                    <a:pt x="37065" y="70136"/>
                  </a:cubicBezTo>
                  <a:cubicBezTo>
                    <a:pt x="41580" y="73280"/>
                    <a:pt x="46990" y="74889"/>
                    <a:pt x="52496" y="74708"/>
                  </a:cubicBezTo>
                  <a:cubicBezTo>
                    <a:pt x="56020" y="74546"/>
                    <a:pt x="59535" y="74070"/>
                    <a:pt x="62973" y="73280"/>
                  </a:cubicBezTo>
                  <a:cubicBezTo>
                    <a:pt x="68374" y="71965"/>
                    <a:pt x="73899" y="71193"/>
                    <a:pt x="79452" y="70994"/>
                  </a:cubicBezTo>
                  <a:cubicBezTo>
                    <a:pt x="81871" y="70955"/>
                    <a:pt x="84290" y="71308"/>
                    <a:pt x="86595" y="72041"/>
                  </a:cubicBezTo>
                  <a:cubicBezTo>
                    <a:pt x="89034" y="72937"/>
                    <a:pt x="90558" y="75365"/>
                    <a:pt x="90310" y="77947"/>
                  </a:cubicBezTo>
                  <a:cubicBezTo>
                    <a:pt x="90405" y="85395"/>
                    <a:pt x="86376" y="92291"/>
                    <a:pt x="79833" y="95854"/>
                  </a:cubicBezTo>
                  <a:cubicBezTo>
                    <a:pt x="71879" y="100874"/>
                    <a:pt x="62659" y="103512"/>
                    <a:pt x="53258" y="103474"/>
                  </a:cubicBezTo>
                  <a:close/>
                </a:path>
              </a:pathLst>
            </a:custGeom>
            <a:solidFill>
              <a:srgbClr val="21B4DA"/>
            </a:solidFill>
            <a:ln w="9525" cap="flat">
              <a:noFill/>
              <a:prstDash val="solid"/>
              <a:miter/>
            </a:ln>
          </p:spPr>
          <p:txBody>
            <a:bodyPr rtlCol="0" anchor="ctr"/>
            <a:lstStyle/>
            <a:p>
              <a:endParaRPr lang="fr-FR"/>
            </a:p>
          </p:txBody>
        </p:sp>
        <p:sp>
          <p:nvSpPr>
            <p:cNvPr id="110" name="Forme libre : forme 109">
              <a:extLst>
                <a:ext uri="{FF2B5EF4-FFF2-40B4-BE49-F238E27FC236}">
                  <a16:creationId xmlns:a16="http://schemas.microsoft.com/office/drawing/2014/main" id="{A6E07567-97D9-4EA7-95CD-DA70B2109094}"/>
                </a:ext>
              </a:extLst>
            </p:cNvPr>
            <p:cNvSpPr/>
            <p:nvPr/>
          </p:nvSpPr>
          <p:spPr>
            <a:xfrm>
              <a:off x="1530510" y="2890708"/>
              <a:ext cx="198374" cy="251934"/>
            </a:xfrm>
            <a:custGeom>
              <a:avLst/>
              <a:gdLst>
                <a:gd name="connsiteX0" fmla="*/ 38100 w 77647"/>
                <a:gd name="connsiteY0" fmla="*/ 98610 h 98611"/>
                <a:gd name="connsiteX1" fmla="*/ 37053 w 77647"/>
                <a:gd name="connsiteY1" fmla="*/ 98610 h 98611"/>
                <a:gd name="connsiteX2" fmla="*/ 15526 w 77647"/>
                <a:gd name="connsiteY2" fmla="*/ 91466 h 98611"/>
                <a:gd name="connsiteX3" fmla="*/ 3715 w 77647"/>
                <a:gd name="connsiteY3" fmla="*/ 73941 h 98611"/>
                <a:gd name="connsiteX4" fmla="*/ 0 w 77647"/>
                <a:gd name="connsiteY4" fmla="*/ 51271 h 98611"/>
                <a:gd name="connsiteX5" fmla="*/ 3620 w 77647"/>
                <a:gd name="connsiteY5" fmla="*/ 26982 h 98611"/>
                <a:gd name="connsiteX6" fmla="*/ 15336 w 77647"/>
                <a:gd name="connsiteY6" fmla="*/ 7932 h 98611"/>
                <a:gd name="connsiteX7" fmla="*/ 37719 w 77647"/>
                <a:gd name="connsiteY7" fmla="*/ 26 h 98611"/>
                <a:gd name="connsiteX8" fmla="*/ 54864 w 77647"/>
                <a:gd name="connsiteY8" fmla="*/ 5170 h 98611"/>
                <a:gd name="connsiteX9" fmla="*/ 72009 w 77647"/>
                <a:gd name="connsiteY9" fmla="*/ 24220 h 98611"/>
                <a:gd name="connsiteX10" fmla="*/ 77629 w 77647"/>
                <a:gd name="connsiteY10" fmla="*/ 50699 h 98611"/>
                <a:gd name="connsiteX11" fmla="*/ 64199 w 77647"/>
                <a:gd name="connsiteY11" fmla="*/ 86133 h 98611"/>
                <a:gd name="connsiteX12" fmla="*/ 38100 w 77647"/>
                <a:gd name="connsiteY12" fmla="*/ 98610 h 98611"/>
                <a:gd name="connsiteX13" fmla="*/ 37529 w 77647"/>
                <a:gd name="connsiteY13" fmla="*/ 70702 h 98611"/>
                <a:gd name="connsiteX14" fmla="*/ 48387 w 77647"/>
                <a:gd name="connsiteY14" fmla="*/ 63368 h 98611"/>
                <a:gd name="connsiteX15" fmla="*/ 52769 w 77647"/>
                <a:gd name="connsiteY15" fmla="*/ 47747 h 98611"/>
                <a:gd name="connsiteX16" fmla="*/ 50483 w 77647"/>
                <a:gd name="connsiteY16" fmla="*/ 37460 h 98611"/>
                <a:gd name="connsiteX17" fmla="*/ 34767 w 77647"/>
                <a:gd name="connsiteY17" fmla="*/ 26696 h 98611"/>
                <a:gd name="connsiteX18" fmla="*/ 26861 w 77647"/>
                <a:gd name="connsiteY18" fmla="*/ 31268 h 98611"/>
                <a:gd name="connsiteX19" fmla="*/ 23051 w 77647"/>
                <a:gd name="connsiteY19" fmla="*/ 47080 h 98611"/>
                <a:gd name="connsiteX20" fmla="*/ 24194 w 77647"/>
                <a:gd name="connsiteY20" fmla="*/ 56605 h 98611"/>
                <a:gd name="connsiteX21" fmla="*/ 28766 w 77647"/>
                <a:gd name="connsiteY21" fmla="*/ 66130 h 98611"/>
                <a:gd name="connsiteX22" fmla="*/ 37148 w 77647"/>
                <a:gd name="connsiteY22" fmla="*/ 70416 h 98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7647" h="98611">
                  <a:moveTo>
                    <a:pt x="38100" y="98610"/>
                  </a:moveTo>
                  <a:lnTo>
                    <a:pt x="37053" y="98610"/>
                  </a:lnTo>
                  <a:cubicBezTo>
                    <a:pt x="29280" y="98686"/>
                    <a:pt x="21708" y="96172"/>
                    <a:pt x="15526" y="91466"/>
                  </a:cubicBezTo>
                  <a:cubicBezTo>
                    <a:pt x="10011" y="86856"/>
                    <a:pt x="5925" y="80779"/>
                    <a:pt x="3715" y="73941"/>
                  </a:cubicBezTo>
                  <a:cubicBezTo>
                    <a:pt x="1229" y="66644"/>
                    <a:pt x="-28" y="58977"/>
                    <a:pt x="0" y="51271"/>
                  </a:cubicBezTo>
                  <a:cubicBezTo>
                    <a:pt x="-9" y="43041"/>
                    <a:pt x="1210" y="34850"/>
                    <a:pt x="3620" y="26982"/>
                  </a:cubicBezTo>
                  <a:cubicBezTo>
                    <a:pt x="5792" y="19715"/>
                    <a:pt x="9830" y="13152"/>
                    <a:pt x="15336" y="7932"/>
                  </a:cubicBezTo>
                  <a:cubicBezTo>
                    <a:pt x="21508" y="2522"/>
                    <a:pt x="29518" y="-307"/>
                    <a:pt x="37719" y="26"/>
                  </a:cubicBezTo>
                  <a:cubicBezTo>
                    <a:pt x="43787" y="227"/>
                    <a:pt x="49692" y="1998"/>
                    <a:pt x="54864" y="5170"/>
                  </a:cubicBezTo>
                  <a:cubicBezTo>
                    <a:pt x="62427" y="9580"/>
                    <a:pt x="68419" y="16238"/>
                    <a:pt x="72009" y="24220"/>
                  </a:cubicBezTo>
                  <a:cubicBezTo>
                    <a:pt x="75781" y="32535"/>
                    <a:pt x="77705" y="41565"/>
                    <a:pt x="77629" y="50699"/>
                  </a:cubicBezTo>
                  <a:cubicBezTo>
                    <a:pt x="77982" y="63815"/>
                    <a:pt x="73162" y="76550"/>
                    <a:pt x="64199" y="86133"/>
                  </a:cubicBezTo>
                  <a:cubicBezTo>
                    <a:pt x="57665" y="93810"/>
                    <a:pt x="48178" y="98344"/>
                    <a:pt x="38100" y="98610"/>
                  </a:cubicBezTo>
                  <a:close/>
                  <a:moveTo>
                    <a:pt x="37529" y="70702"/>
                  </a:moveTo>
                  <a:cubicBezTo>
                    <a:pt x="42168" y="70292"/>
                    <a:pt x="46273" y="67521"/>
                    <a:pt x="48387" y="63368"/>
                  </a:cubicBezTo>
                  <a:cubicBezTo>
                    <a:pt x="51293" y="58681"/>
                    <a:pt x="52807" y="53262"/>
                    <a:pt x="52769" y="47747"/>
                  </a:cubicBezTo>
                  <a:cubicBezTo>
                    <a:pt x="52759" y="44194"/>
                    <a:pt x="51978" y="40679"/>
                    <a:pt x="50483" y="37460"/>
                  </a:cubicBezTo>
                  <a:cubicBezTo>
                    <a:pt x="47987" y="30954"/>
                    <a:pt x="41729" y="26668"/>
                    <a:pt x="34767" y="26696"/>
                  </a:cubicBezTo>
                  <a:cubicBezTo>
                    <a:pt x="31490" y="26658"/>
                    <a:pt x="28461" y="28411"/>
                    <a:pt x="26861" y="31268"/>
                  </a:cubicBezTo>
                  <a:cubicBezTo>
                    <a:pt x="24089" y="36060"/>
                    <a:pt x="22765" y="41555"/>
                    <a:pt x="23051" y="47080"/>
                  </a:cubicBezTo>
                  <a:cubicBezTo>
                    <a:pt x="23108" y="50290"/>
                    <a:pt x="23489" y="53481"/>
                    <a:pt x="24194" y="56605"/>
                  </a:cubicBezTo>
                  <a:cubicBezTo>
                    <a:pt x="24956" y="60091"/>
                    <a:pt x="26518" y="63358"/>
                    <a:pt x="28766" y="66130"/>
                  </a:cubicBezTo>
                  <a:cubicBezTo>
                    <a:pt x="30719" y="68816"/>
                    <a:pt x="33833" y="70407"/>
                    <a:pt x="37148" y="70416"/>
                  </a:cubicBezTo>
                  <a:close/>
                </a:path>
              </a:pathLst>
            </a:custGeom>
            <a:solidFill>
              <a:srgbClr val="21B4DA"/>
            </a:solidFill>
            <a:ln w="9525" cap="flat">
              <a:noFill/>
              <a:prstDash val="solid"/>
              <a:miter/>
            </a:ln>
          </p:spPr>
          <p:txBody>
            <a:bodyPr rtlCol="0" anchor="ctr"/>
            <a:lstStyle/>
            <a:p>
              <a:endParaRPr lang="fr-FR"/>
            </a:p>
          </p:txBody>
        </p:sp>
        <p:sp>
          <p:nvSpPr>
            <p:cNvPr id="111" name="Forme libre : forme 110">
              <a:extLst>
                <a:ext uri="{FF2B5EF4-FFF2-40B4-BE49-F238E27FC236}">
                  <a16:creationId xmlns:a16="http://schemas.microsoft.com/office/drawing/2014/main" id="{582BAA7B-9A86-4402-87FC-242E9496FC68}"/>
                </a:ext>
              </a:extLst>
            </p:cNvPr>
            <p:cNvSpPr/>
            <p:nvPr/>
          </p:nvSpPr>
          <p:spPr>
            <a:xfrm>
              <a:off x="1757442" y="2820691"/>
              <a:ext cx="394820" cy="336627"/>
            </a:xfrm>
            <a:custGeom>
              <a:avLst/>
              <a:gdLst>
                <a:gd name="connsiteX0" fmla="*/ 18237 w 154539"/>
                <a:gd name="connsiteY0" fmla="*/ 131731 h 131761"/>
                <a:gd name="connsiteX1" fmla="*/ 3949 w 154539"/>
                <a:gd name="connsiteY1" fmla="*/ 121063 h 131761"/>
                <a:gd name="connsiteX2" fmla="*/ 330 w 154539"/>
                <a:gd name="connsiteY2" fmla="*/ 53816 h 131761"/>
                <a:gd name="connsiteX3" fmla="*/ 330 w 154539"/>
                <a:gd name="connsiteY3" fmla="*/ 25241 h 131761"/>
                <a:gd name="connsiteX4" fmla="*/ 4140 w 154539"/>
                <a:gd name="connsiteY4" fmla="*/ 6667 h 131761"/>
                <a:gd name="connsiteX5" fmla="*/ 14712 w 154539"/>
                <a:gd name="connsiteY5" fmla="*/ 0 h 131761"/>
                <a:gd name="connsiteX6" fmla="*/ 24237 w 154539"/>
                <a:gd name="connsiteY6" fmla="*/ 5905 h 131761"/>
                <a:gd name="connsiteX7" fmla="*/ 28238 w 154539"/>
                <a:gd name="connsiteY7" fmla="*/ 19907 h 131761"/>
                <a:gd name="connsiteX8" fmla="*/ 30238 w 154539"/>
                <a:gd name="connsiteY8" fmla="*/ 30099 h 131761"/>
                <a:gd name="connsiteX9" fmla="*/ 33191 w 154539"/>
                <a:gd name="connsiteY9" fmla="*/ 27718 h 131761"/>
                <a:gd name="connsiteX10" fmla="*/ 59861 w 154539"/>
                <a:gd name="connsiteY10" fmla="*/ 15145 h 131761"/>
                <a:gd name="connsiteX11" fmla="*/ 86055 w 154539"/>
                <a:gd name="connsiteY11" fmla="*/ 27813 h 131761"/>
                <a:gd name="connsiteX12" fmla="*/ 92913 w 154539"/>
                <a:gd name="connsiteY12" fmla="*/ 41053 h 131761"/>
                <a:gd name="connsiteX13" fmla="*/ 93960 w 154539"/>
                <a:gd name="connsiteY13" fmla="*/ 42005 h 131761"/>
                <a:gd name="connsiteX14" fmla="*/ 99009 w 154539"/>
                <a:gd name="connsiteY14" fmla="*/ 38862 h 131761"/>
                <a:gd name="connsiteX15" fmla="*/ 123202 w 154539"/>
                <a:gd name="connsiteY15" fmla="*/ 29337 h 131761"/>
                <a:gd name="connsiteX16" fmla="*/ 143014 w 154539"/>
                <a:gd name="connsiteY16" fmla="*/ 40005 h 131761"/>
                <a:gd name="connsiteX17" fmla="*/ 153777 w 154539"/>
                <a:gd name="connsiteY17" fmla="*/ 67532 h 131761"/>
                <a:gd name="connsiteX18" fmla="*/ 154539 w 154539"/>
                <a:gd name="connsiteY18" fmla="*/ 82010 h 131761"/>
                <a:gd name="connsiteX19" fmla="*/ 151491 w 154539"/>
                <a:gd name="connsiteY19" fmla="*/ 107251 h 131761"/>
                <a:gd name="connsiteX20" fmla="*/ 138061 w 154539"/>
                <a:gd name="connsiteY20" fmla="*/ 118681 h 131761"/>
                <a:gd name="connsiteX21" fmla="*/ 124631 w 154539"/>
                <a:gd name="connsiteY21" fmla="*/ 108490 h 131761"/>
                <a:gd name="connsiteX22" fmla="*/ 122916 w 154539"/>
                <a:gd name="connsiteY22" fmla="*/ 96298 h 131761"/>
                <a:gd name="connsiteX23" fmla="*/ 123583 w 154539"/>
                <a:gd name="connsiteY23" fmla="*/ 79438 h 131761"/>
                <a:gd name="connsiteX24" fmla="*/ 124155 w 154539"/>
                <a:gd name="connsiteY24" fmla="*/ 66580 h 131761"/>
                <a:gd name="connsiteX25" fmla="*/ 124155 w 154539"/>
                <a:gd name="connsiteY25" fmla="*/ 58007 h 131761"/>
                <a:gd name="connsiteX26" fmla="*/ 117011 w 154539"/>
                <a:gd name="connsiteY26" fmla="*/ 49911 h 131761"/>
                <a:gd name="connsiteX27" fmla="*/ 100056 w 154539"/>
                <a:gd name="connsiteY27" fmla="*/ 72771 h 131761"/>
                <a:gd name="connsiteX28" fmla="*/ 93103 w 154539"/>
                <a:gd name="connsiteY28" fmla="*/ 97250 h 131761"/>
                <a:gd name="connsiteX29" fmla="*/ 89293 w 154539"/>
                <a:gd name="connsiteY29" fmla="*/ 102965 h 131761"/>
                <a:gd name="connsiteX30" fmla="*/ 83769 w 154539"/>
                <a:gd name="connsiteY30" fmla="*/ 104870 h 131761"/>
                <a:gd name="connsiteX31" fmla="*/ 73767 w 154539"/>
                <a:gd name="connsiteY31" fmla="*/ 97441 h 131761"/>
                <a:gd name="connsiteX32" fmla="*/ 70910 w 154539"/>
                <a:gd name="connsiteY32" fmla="*/ 79724 h 131761"/>
                <a:gd name="connsiteX33" fmla="*/ 67576 w 154539"/>
                <a:gd name="connsiteY33" fmla="*/ 57340 h 131761"/>
                <a:gd name="connsiteX34" fmla="*/ 55479 w 154539"/>
                <a:gd name="connsiteY34" fmla="*/ 46672 h 131761"/>
                <a:gd name="connsiteX35" fmla="*/ 45954 w 154539"/>
                <a:gd name="connsiteY35" fmla="*/ 52959 h 131761"/>
                <a:gd name="connsiteX36" fmla="*/ 39382 w 154539"/>
                <a:gd name="connsiteY36" fmla="*/ 68866 h 131761"/>
                <a:gd name="connsiteX37" fmla="*/ 35286 w 154539"/>
                <a:gd name="connsiteY37" fmla="*/ 88868 h 131761"/>
                <a:gd name="connsiteX38" fmla="*/ 33096 w 154539"/>
                <a:gd name="connsiteY38" fmla="*/ 107918 h 131761"/>
                <a:gd name="connsiteX39" fmla="*/ 32429 w 154539"/>
                <a:gd name="connsiteY39" fmla="*/ 120682 h 131761"/>
                <a:gd name="connsiteX40" fmla="*/ 27952 w 154539"/>
                <a:gd name="connsiteY40" fmla="*/ 128683 h 131761"/>
                <a:gd name="connsiteX41" fmla="*/ 18237 w 154539"/>
                <a:gd name="connsiteY41" fmla="*/ 131731 h 131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54539" h="131761">
                  <a:moveTo>
                    <a:pt x="18237" y="131731"/>
                  </a:moveTo>
                  <a:cubicBezTo>
                    <a:pt x="11493" y="132178"/>
                    <a:pt x="5435" y="127654"/>
                    <a:pt x="3949" y="121063"/>
                  </a:cubicBezTo>
                  <a:cubicBezTo>
                    <a:pt x="558" y="98822"/>
                    <a:pt x="-652" y="76295"/>
                    <a:pt x="330" y="53816"/>
                  </a:cubicBezTo>
                  <a:lnTo>
                    <a:pt x="330" y="25241"/>
                  </a:lnTo>
                  <a:cubicBezTo>
                    <a:pt x="15" y="18831"/>
                    <a:pt x="1320" y="12440"/>
                    <a:pt x="4140" y="6667"/>
                  </a:cubicBezTo>
                  <a:cubicBezTo>
                    <a:pt x="6083" y="2591"/>
                    <a:pt x="10198" y="0"/>
                    <a:pt x="14712" y="0"/>
                  </a:cubicBezTo>
                  <a:cubicBezTo>
                    <a:pt x="18703" y="171"/>
                    <a:pt x="22313" y="2410"/>
                    <a:pt x="24237" y="5905"/>
                  </a:cubicBezTo>
                  <a:cubicBezTo>
                    <a:pt x="26828" y="10116"/>
                    <a:pt x="28209" y="14964"/>
                    <a:pt x="28238" y="19907"/>
                  </a:cubicBezTo>
                  <a:cubicBezTo>
                    <a:pt x="28238" y="26765"/>
                    <a:pt x="29286" y="30099"/>
                    <a:pt x="30238" y="30099"/>
                  </a:cubicBezTo>
                  <a:cubicBezTo>
                    <a:pt x="31191" y="30099"/>
                    <a:pt x="31857" y="29337"/>
                    <a:pt x="33191" y="27718"/>
                  </a:cubicBezTo>
                  <a:cubicBezTo>
                    <a:pt x="39611" y="19574"/>
                    <a:pt x="49488" y="14916"/>
                    <a:pt x="59861" y="15145"/>
                  </a:cubicBezTo>
                  <a:cubicBezTo>
                    <a:pt x="70148" y="14792"/>
                    <a:pt x="79940" y="19536"/>
                    <a:pt x="86055" y="27813"/>
                  </a:cubicBezTo>
                  <a:cubicBezTo>
                    <a:pt x="89007" y="31842"/>
                    <a:pt x="91322" y="36309"/>
                    <a:pt x="92913" y="41053"/>
                  </a:cubicBezTo>
                  <a:cubicBezTo>
                    <a:pt x="92913" y="41624"/>
                    <a:pt x="93484" y="42005"/>
                    <a:pt x="93960" y="42005"/>
                  </a:cubicBezTo>
                  <a:cubicBezTo>
                    <a:pt x="95856" y="41338"/>
                    <a:pt x="97580" y="40272"/>
                    <a:pt x="99009" y="38862"/>
                  </a:cubicBezTo>
                  <a:cubicBezTo>
                    <a:pt x="105705" y="32947"/>
                    <a:pt x="114268" y="29575"/>
                    <a:pt x="123202" y="29337"/>
                  </a:cubicBezTo>
                  <a:cubicBezTo>
                    <a:pt x="131165" y="29385"/>
                    <a:pt x="138585" y="33385"/>
                    <a:pt x="143014" y="40005"/>
                  </a:cubicBezTo>
                  <a:cubicBezTo>
                    <a:pt x="149072" y="48016"/>
                    <a:pt x="152796" y="57541"/>
                    <a:pt x="153777" y="67532"/>
                  </a:cubicBezTo>
                  <a:cubicBezTo>
                    <a:pt x="153777" y="72295"/>
                    <a:pt x="154539" y="77057"/>
                    <a:pt x="154539" y="82010"/>
                  </a:cubicBezTo>
                  <a:cubicBezTo>
                    <a:pt x="154520" y="90516"/>
                    <a:pt x="153492" y="98984"/>
                    <a:pt x="151491" y="107251"/>
                  </a:cubicBezTo>
                  <a:cubicBezTo>
                    <a:pt x="150701" y="113995"/>
                    <a:pt x="144843" y="118977"/>
                    <a:pt x="138061" y="118681"/>
                  </a:cubicBezTo>
                  <a:cubicBezTo>
                    <a:pt x="131775" y="118758"/>
                    <a:pt x="126241" y="114567"/>
                    <a:pt x="124631" y="108490"/>
                  </a:cubicBezTo>
                  <a:cubicBezTo>
                    <a:pt x="123412" y="104546"/>
                    <a:pt x="122840" y="100432"/>
                    <a:pt x="122916" y="96298"/>
                  </a:cubicBezTo>
                  <a:cubicBezTo>
                    <a:pt x="122916" y="90583"/>
                    <a:pt x="122916" y="84963"/>
                    <a:pt x="123583" y="79438"/>
                  </a:cubicBezTo>
                  <a:cubicBezTo>
                    <a:pt x="124250" y="73914"/>
                    <a:pt x="124155" y="70485"/>
                    <a:pt x="124155" y="66580"/>
                  </a:cubicBezTo>
                  <a:cubicBezTo>
                    <a:pt x="124155" y="62675"/>
                    <a:pt x="124155" y="60674"/>
                    <a:pt x="124155" y="58007"/>
                  </a:cubicBezTo>
                  <a:cubicBezTo>
                    <a:pt x="123583" y="52578"/>
                    <a:pt x="121202" y="49911"/>
                    <a:pt x="117011" y="49911"/>
                  </a:cubicBezTo>
                  <a:cubicBezTo>
                    <a:pt x="110343" y="49911"/>
                    <a:pt x="104628" y="57531"/>
                    <a:pt x="100056" y="72771"/>
                  </a:cubicBezTo>
                  <a:cubicBezTo>
                    <a:pt x="98628" y="76962"/>
                    <a:pt x="96342" y="85154"/>
                    <a:pt x="93103" y="97250"/>
                  </a:cubicBezTo>
                  <a:cubicBezTo>
                    <a:pt x="92551" y="99546"/>
                    <a:pt x="91198" y="101565"/>
                    <a:pt x="89293" y="102965"/>
                  </a:cubicBezTo>
                  <a:cubicBezTo>
                    <a:pt x="87693" y="104165"/>
                    <a:pt x="85769" y="104832"/>
                    <a:pt x="83769" y="104870"/>
                  </a:cubicBezTo>
                  <a:cubicBezTo>
                    <a:pt x="79054" y="105223"/>
                    <a:pt x="74796" y="102060"/>
                    <a:pt x="73767" y="97441"/>
                  </a:cubicBezTo>
                  <a:cubicBezTo>
                    <a:pt x="72024" y="91688"/>
                    <a:pt x="71062" y="85734"/>
                    <a:pt x="70910" y="79724"/>
                  </a:cubicBezTo>
                  <a:cubicBezTo>
                    <a:pt x="70634" y="72161"/>
                    <a:pt x="69519" y="64656"/>
                    <a:pt x="67576" y="57340"/>
                  </a:cubicBezTo>
                  <a:cubicBezTo>
                    <a:pt x="65195" y="50197"/>
                    <a:pt x="61194" y="46672"/>
                    <a:pt x="55479" y="46672"/>
                  </a:cubicBezTo>
                  <a:cubicBezTo>
                    <a:pt x="51403" y="46901"/>
                    <a:pt x="47764" y="49301"/>
                    <a:pt x="45954" y="52959"/>
                  </a:cubicBezTo>
                  <a:cubicBezTo>
                    <a:pt x="43021" y="57921"/>
                    <a:pt x="40801" y="63274"/>
                    <a:pt x="39382" y="68866"/>
                  </a:cubicBezTo>
                  <a:cubicBezTo>
                    <a:pt x="37610" y="75447"/>
                    <a:pt x="36248" y="82124"/>
                    <a:pt x="35286" y="88868"/>
                  </a:cubicBezTo>
                  <a:cubicBezTo>
                    <a:pt x="34239" y="95821"/>
                    <a:pt x="33572" y="102108"/>
                    <a:pt x="33096" y="107918"/>
                  </a:cubicBezTo>
                  <a:cubicBezTo>
                    <a:pt x="32619" y="113729"/>
                    <a:pt x="32429" y="117919"/>
                    <a:pt x="32429" y="120682"/>
                  </a:cubicBezTo>
                  <a:cubicBezTo>
                    <a:pt x="32400" y="123939"/>
                    <a:pt x="30714" y="126959"/>
                    <a:pt x="27952" y="128683"/>
                  </a:cubicBezTo>
                  <a:cubicBezTo>
                    <a:pt x="25104" y="130673"/>
                    <a:pt x="21713" y="131731"/>
                    <a:pt x="18237" y="131731"/>
                  </a:cubicBezTo>
                  <a:close/>
                </a:path>
              </a:pathLst>
            </a:custGeom>
            <a:solidFill>
              <a:srgbClr val="21B4DA"/>
            </a:solidFill>
            <a:ln w="9525" cap="flat">
              <a:noFill/>
              <a:prstDash val="solid"/>
              <a:miter/>
            </a:ln>
          </p:spPr>
          <p:txBody>
            <a:bodyPr rtlCol="0" anchor="ctr"/>
            <a:lstStyle/>
            <a:p>
              <a:endParaRPr lang="fr-FR"/>
            </a:p>
          </p:txBody>
        </p:sp>
        <p:sp>
          <p:nvSpPr>
            <p:cNvPr id="112" name="Forme libre : forme 111">
              <a:extLst>
                <a:ext uri="{FF2B5EF4-FFF2-40B4-BE49-F238E27FC236}">
                  <a16:creationId xmlns:a16="http://schemas.microsoft.com/office/drawing/2014/main" id="{78C95B38-4F29-4861-8341-C9D0A5A84FF0}"/>
                </a:ext>
              </a:extLst>
            </p:cNvPr>
            <p:cNvSpPr/>
            <p:nvPr/>
          </p:nvSpPr>
          <p:spPr>
            <a:xfrm>
              <a:off x="2189984" y="2851451"/>
              <a:ext cx="239893" cy="427704"/>
            </a:xfrm>
            <a:custGeom>
              <a:avLst/>
              <a:gdLst>
                <a:gd name="connsiteX0" fmla="*/ 20288 w 93898"/>
                <a:gd name="connsiteY0" fmla="*/ 167411 h 167410"/>
                <a:gd name="connsiteX1" fmla="*/ 20288 w 93898"/>
                <a:gd name="connsiteY1" fmla="*/ 167411 h 167410"/>
                <a:gd name="connsiteX2" fmla="*/ 10763 w 93898"/>
                <a:gd name="connsiteY2" fmla="*/ 163887 h 167410"/>
                <a:gd name="connsiteX3" fmla="*/ 5239 w 93898"/>
                <a:gd name="connsiteY3" fmla="*/ 153599 h 167410"/>
                <a:gd name="connsiteX4" fmla="*/ 1429 w 93898"/>
                <a:gd name="connsiteY4" fmla="*/ 118357 h 167410"/>
                <a:gd name="connsiteX5" fmla="*/ 0 w 93898"/>
                <a:gd name="connsiteY5" fmla="*/ 78924 h 167410"/>
                <a:gd name="connsiteX6" fmla="*/ 21622 w 93898"/>
                <a:gd name="connsiteY6" fmla="*/ 56 h 167410"/>
                <a:gd name="connsiteX7" fmla="*/ 29432 w 93898"/>
                <a:gd name="connsiteY7" fmla="*/ 2819 h 167410"/>
                <a:gd name="connsiteX8" fmla="*/ 32480 w 93898"/>
                <a:gd name="connsiteY8" fmla="*/ 9772 h 167410"/>
                <a:gd name="connsiteX9" fmla="*/ 33719 w 93898"/>
                <a:gd name="connsiteY9" fmla="*/ 13487 h 167410"/>
                <a:gd name="connsiteX10" fmla="*/ 36671 w 93898"/>
                <a:gd name="connsiteY10" fmla="*/ 18440 h 167410"/>
                <a:gd name="connsiteX11" fmla="*/ 38862 w 93898"/>
                <a:gd name="connsiteY11" fmla="*/ 16439 h 167410"/>
                <a:gd name="connsiteX12" fmla="*/ 43244 w 93898"/>
                <a:gd name="connsiteY12" fmla="*/ 12534 h 167410"/>
                <a:gd name="connsiteX13" fmla="*/ 59722 w 93898"/>
                <a:gd name="connsiteY13" fmla="*/ 6914 h 167410"/>
                <a:gd name="connsiteX14" fmla="*/ 77724 w 93898"/>
                <a:gd name="connsiteY14" fmla="*/ 14153 h 167410"/>
                <a:gd name="connsiteX15" fmla="*/ 90297 w 93898"/>
                <a:gd name="connsiteY15" fmla="*/ 31013 h 167410"/>
                <a:gd name="connsiteX16" fmla="*/ 93821 w 93898"/>
                <a:gd name="connsiteY16" fmla="*/ 49110 h 167410"/>
                <a:gd name="connsiteX17" fmla="*/ 82772 w 93898"/>
                <a:gd name="connsiteY17" fmla="*/ 79114 h 167410"/>
                <a:gd name="connsiteX18" fmla="*/ 45911 w 93898"/>
                <a:gd name="connsiteY18" fmla="*/ 93687 h 167410"/>
                <a:gd name="connsiteX19" fmla="*/ 36386 w 93898"/>
                <a:gd name="connsiteY19" fmla="*/ 92830 h 167410"/>
                <a:gd name="connsiteX20" fmla="*/ 34576 w 93898"/>
                <a:gd name="connsiteY20" fmla="*/ 130930 h 167410"/>
                <a:gd name="connsiteX21" fmla="*/ 33719 w 93898"/>
                <a:gd name="connsiteY21" fmla="*/ 151218 h 167410"/>
                <a:gd name="connsiteX22" fmla="*/ 20288 w 93898"/>
                <a:gd name="connsiteY22" fmla="*/ 167411 h 167410"/>
                <a:gd name="connsiteX23" fmla="*/ 44006 w 93898"/>
                <a:gd name="connsiteY23" fmla="*/ 73589 h 167410"/>
                <a:gd name="connsiteX24" fmla="*/ 59627 w 93898"/>
                <a:gd name="connsiteY24" fmla="*/ 65208 h 167410"/>
                <a:gd name="connsiteX25" fmla="*/ 69913 w 93898"/>
                <a:gd name="connsiteY25" fmla="*/ 41966 h 167410"/>
                <a:gd name="connsiteX26" fmla="*/ 67723 w 93898"/>
                <a:gd name="connsiteY26" fmla="*/ 32441 h 167410"/>
                <a:gd name="connsiteX27" fmla="*/ 57055 w 93898"/>
                <a:gd name="connsiteY27" fmla="*/ 25583 h 167410"/>
                <a:gd name="connsiteX28" fmla="*/ 46673 w 93898"/>
                <a:gd name="connsiteY28" fmla="*/ 32441 h 167410"/>
                <a:gd name="connsiteX29" fmla="*/ 40862 w 93898"/>
                <a:gd name="connsiteY29" fmla="*/ 65017 h 167410"/>
                <a:gd name="connsiteX30" fmla="*/ 40862 w 93898"/>
                <a:gd name="connsiteY30" fmla="*/ 71399 h 167410"/>
                <a:gd name="connsiteX31" fmla="*/ 43605 w 93898"/>
                <a:gd name="connsiteY31" fmla="*/ 73570 h 167410"/>
                <a:gd name="connsiteX32" fmla="*/ 44006 w 93898"/>
                <a:gd name="connsiteY32" fmla="*/ 73494 h 167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93898" h="167410">
                  <a:moveTo>
                    <a:pt x="20288" y="167411"/>
                  </a:moveTo>
                  <a:lnTo>
                    <a:pt x="20288" y="167411"/>
                  </a:lnTo>
                  <a:cubicBezTo>
                    <a:pt x="16793" y="167430"/>
                    <a:pt x="13402" y="166182"/>
                    <a:pt x="10763" y="163887"/>
                  </a:cubicBezTo>
                  <a:cubicBezTo>
                    <a:pt x="7887" y="161124"/>
                    <a:pt x="5963" y="157524"/>
                    <a:pt x="5239" y="153599"/>
                  </a:cubicBezTo>
                  <a:cubicBezTo>
                    <a:pt x="4000" y="147313"/>
                    <a:pt x="2762" y="135597"/>
                    <a:pt x="1429" y="118357"/>
                  </a:cubicBezTo>
                  <a:cubicBezTo>
                    <a:pt x="476" y="105660"/>
                    <a:pt x="0" y="92516"/>
                    <a:pt x="0" y="78924"/>
                  </a:cubicBezTo>
                  <a:cubicBezTo>
                    <a:pt x="0" y="26345"/>
                    <a:pt x="7210" y="56"/>
                    <a:pt x="21622" y="56"/>
                  </a:cubicBezTo>
                  <a:cubicBezTo>
                    <a:pt x="24508" y="-258"/>
                    <a:pt x="27384" y="752"/>
                    <a:pt x="29432" y="2819"/>
                  </a:cubicBezTo>
                  <a:cubicBezTo>
                    <a:pt x="30909" y="4905"/>
                    <a:pt x="31937" y="7276"/>
                    <a:pt x="32480" y="9772"/>
                  </a:cubicBezTo>
                  <a:cubicBezTo>
                    <a:pt x="32804" y="11039"/>
                    <a:pt x="33223" y="12277"/>
                    <a:pt x="33719" y="13487"/>
                  </a:cubicBezTo>
                  <a:cubicBezTo>
                    <a:pt x="34862" y="16820"/>
                    <a:pt x="35909" y="18440"/>
                    <a:pt x="36671" y="18440"/>
                  </a:cubicBezTo>
                  <a:cubicBezTo>
                    <a:pt x="37433" y="18440"/>
                    <a:pt x="37909" y="17773"/>
                    <a:pt x="38862" y="16439"/>
                  </a:cubicBezTo>
                  <a:cubicBezTo>
                    <a:pt x="40119" y="14935"/>
                    <a:pt x="41596" y="13611"/>
                    <a:pt x="43244" y="12534"/>
                  </a:cubicBezTo>
                  <a:cubicBezTo>
                    <a:pt x="48044" y="9048"/>
                    <a:pt x="53788" y="7086"/>
                    <a:pt x="59722" y="6914"/>
                  </a:cubicBezTo>
                  <a:cubicBezTo>
                    <a:pt x="66399" y="7086"/>
                    <a:pt x="72790" y="9658"/>
                    <a:pt x="77724" y="14153"/>
                  </a:cubicBezTo>
                  <a:cubicBezTo>
                    <a:pt x="83296" y="18592"/>
                    <a:pt x="87630" y="24402"/>
                    <a:pt x="90297" y="31013"/>
                  </a:cubicBezTo>
                  <a:cubicBezTo>
                    <a:pt x="92621" y="36766"/>
                    <a:pt x="93821" y="42909"/>
                    <a:pt x="93821" y="49110"/>
                  </a:cubicBezTo>
                  <a:cubicBezTo>
                    <a:pt x="94517" y="60216"/>
                    <a:pt x="90507" y="71113"/>
                    <a:pt x="82772" y="79114"/>
                  </a:cubicBezTo>
                  <a:cubicBezTo>
                    <a:pt x="72962" y="88753"/>
                    <a:pt x="59665" y="94011"/>
                    <a:pt x="45911" y="93687"/>
                  </a:cubicBezTo>
                  <a:cubicBezTo>
                    <a:pt x="42720" y="93687"/>
                    <a:pt x="39529" y="93401"/>
                    <a:pt x="36386" y="92830"/>
                  </a:cubicBezTo>
                  <a:cubicBezTo>
                    <a:pt x="34442" y="105432"/>
                    <a:pt x="33833" y="118205"/>
                    <a:pt x="34576" y="130930"/>
                  </a:cubicBezTo>
                  <a:cubicBezTo>
                    <a:pt x="34576" y="139312"/>
                    <a:pt x="34576" y="145979"/>
                    <a:pt x="33719" y="151218"/>
                  </a:cubicBezTo>
                  <a:cubicBezTo>
                    <a:pt x="32480" y="161220"/>
                    <a:pt x="28099" y="166458"/>
                    <a:pt x="20288" y="167411"/>
                  </a:cubicBezTo>
                  <a:close/>
                  <a:moveTo>
                    <a:pt x="44006" y="73589"/>
                  </a:moveTo>
                  <a:cubicBezTo>
                    <a:pt x="49968" y="72523"/>
                    <a:pt x="55436" y="69589"/>
                    <a:pt x="59627" y="65208"/>
                  </a:cubicBezTo>
                  <a:cubicBezTo>
                    <a:pt x="66418" y="59435"/>
                    <a:pt x="70209" y="50872"/>
                    <a:pt x="69913" y="41966"/>
                  </a:cubicBezTo>
                  <a:cubicBezTo>
                    <a:pt x="69771" y="38680"/>
                    <a:pt x="69028" y="35461"/>
                    <a:pt x="67723" y="32441"/>
                  </a:cubicBezTo>
                  <a:cubicBezTo>
                    <a:pt x="66199" y="27955"/>
                    <a:pt x="61770" y="25107"/>
                    <a:pt x="57055" y="25583"/>
                  </a:cubicBezTo>
                  <a:cubicBezTo>
                    <a:pt x="52559" y="25669"/>
                    <a:pt x="48511" y="28336"/>
                    <a:pt x="46673" y="32441"/>
                  </a:cubicBezTo>
                  <a:cubicBezTo>
                    <a:pt x="42177" y="42681"/>
                    <a:pt x="40186" y="53854"/>
                    <a:pt x="40862" y="65017"/>
                  </a:cubicBezTo>
                  <a:cubicBezTo>
                    <a:pt x="40691" y="67141"/>
                    <a:pt x="40691" y="69275"/>
                    <a:pt x="40862" y="71399"/>
                  </a:cubicBezTo>
                  <a:cubicBezTo>
                    <a:pt x="41024" y="72761"/>
                    <a:pt x="42253" y="73732"/>
                    <a:pt x="43605" y="73570"/>
                  </a:cubicBezTo>
                  <a:cubicBezTo>
                    <a:pt x="43739" y="73561"/>
                    <a:pt x="43872" y="73532"/>
                    <a:pt x="44006" y="73494"/>
                  </a:cubicBezTo>
                  <a:close/>
                </a:path>
              </a:pathLst>
            </a:custGeom>
            <a:solidFill>
              <a:srgbClr val="21B4DA"/>
            </a:solidFill>
            <a:ln w="9525" cap="flat">
              <a:noFill/>
              <a:prstDash val="solid"/>
              <a:miter/>
            </a:ln>
          </p:spPr>
          <p:txBody>
            <a:bodyPr rtlCol="0" anchor="ctr"/>
            <a:lstStyle/>
            <a:p>
              <a:endParaRPr lang="fr-FR"/>
            </a:p>
          </p:txBody>
        </p:sp>
        <p:sp>
          <p:nvSpPr>
            <p:cNvPr id="113" name="Forme libre : forme 112">
              <a:extLst>
                <a:ext uri="{FF2B5EF4-FFF2-40B4-BE49-F238E27FC236}">
                  <a16:creationId xmlns:a16="http://schemas.microsoft.com/office/drawing/2014/main" id="{073235BB-7480-4423-8C50-E0758CAC6791}"/>
                </a:ext>
              </a:extLst>
            </p:cNvPr>
            <p:cNvSpPr/>
            <p:nvPr/>
          </p:nvSpPr>
          <p:spPr>
            <a:xfrm>
              <a:off x="2454501" y="2890701"/>
              <a:ext cx="198617" cy="251944"/>
            </a:xfrm>
            <a:custGeom>
              <a:avLst/>
              <a:gdLst>
                <a:gd name="connsiteX0" fmla="*/ 38196 w 77742"/>
                <a:gd name="connsiteY0" fmla="*/ 98613 h 98615"/>
                <a:gd name="connsiteX1" fmla="*/ 37053 w 77742"/>
                <a:gd name="connsiteY1" fmla="*/ 98613 h 98615"/>
                <a:gd name="connsiteX2" fmla="*/ 15621 w 77742"/>
                <a:gd name="connsiteY2" fmla="*/ 91469 h 98615"/>
                <a:gd name="connsiteX3" fmla="*/ 3715 w 77742"/>
                <a:gd name="connsiteY3" fmla="*/ 73943 h 98615"/>
                <a:gd name="connsiteX4" fmla="*/ 0 w 77742"/>
                <a:gd name="connsiteY4" fmla="*/ 51274 h 98615"/>
                <a:gd name="connsiteX5" fmla="*/ 3715 w 77742"/>
                <a:gd name="connsiteY5" fmla="*/ 26985 h 98615"/>
                <a:gd name="connsiteX6" fmla="*/ 15431 w 77742"/>
                <a:gd name="connsiteY6" fmla="*/ 7935 h 98615"/>
                <a:gd name="connsiteX7" fmla="*/ 37815 w 77742"/>
                <a:gd name="connsiteY7" fmla="*/ 29 h 98615"/>
                <a:gd name="connsiteX8" fmla="*/ 54960 w 77742"/>
                <a:gd name="connsiteY8" fmla="*/ 5173 h 98615"/>
                <a:gd name="connsiteX9" fmla="*/ 72009 w 77742"/>
                <a:gd name="connsiteY9" fmla="*/ 24223 h 98615"/>
                <a:gd name="connsiteX10" fmla="*/ 77724 w 77742"/>
                <a:gd name="connsiteY10" fmla="*/ 50702 h 98615"/>
                <a:gd name="connsiteX11" fmla="*/ 64294 w 77742"/>
                <a:gd name="connsiteY11" fmla="*/ 86135 h 98615"/>
                <a:gd name="connsiteX12" fmla="*/ 38196 w 77742"/>
                <a:gd name="connsiteY12" fmla="*/ 98613 h 98615"/>
                <a:gd name="connsiteX13" fmla="*/ 37529 w 77742"/>
                <a:gd name="connsiteY13" fmla="*/ 70705 h 98615"/>
                <a:gd name="connsiteX14" fmla="*/ 48483 w 77742"/>
                <a:gd name="connsiteY14" fmla="*/ 63371 h 98615"/>
                <a:gd name="connsiteX15" fmla="*/ 52769 w 77742"/>
                <a:gd name="connsiteY15" fmla="*/ 47750 h 98615"/>
                <a:gd name="connsiteX16" fmla="*/ 50483 w 77742"/>
                <a:gd name="connsiteY16" fmla="*/ 37463 h 98615"/>
                <a:gd name="connsiteX17" fmla="*/ 35052 w 77742"/>
                <a:gd name="connsiteY17" fmla="*/ 26699 h 98615"/>
                <a:gd name="connsiteX18" fmla="*/ 27147 w 77742"/>
                <a:gd name="connsiteY18" fmla="*/ 31271 h 98615"/>
                <a:gd name="connsiteX19" fmla="*/ 23337 w 77742"/>
                <a:gd name="connsiteY19" fmla="*/ 47083 h 98615"/>
                <a:gd name="connsiteX20" fmla="*/ 24384 w 77742"/>
                <a:gd name="connsiteY20" fmla="*/ 56608 h 98615"/>
                <a:gd name="connsiteX21" fmla="*/ 28956 w 77742"/>
                <a:gd name="connsiteY21" fmla="*/ 66133 h 98615"/>
                <a:gd name="connsiteX22" fmla="*/ 37434 w 77742"/>
                <a:gd name="connsiteY22" fmla="*/ 70419 h 986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7742" h="98615">
                  <a:moveTo>
                    <a:pt x="38196" y="98613"/>
                  </a:moveTo>
                  <a:lnTo>
                    <a:pt x="37053" y="98613"/>
                  </a:lnTo>
                  <a:cubicBezTo>
                    <a:pt x="29309" y="98708"/>
                    <a:pt x="21765" y="96194"/>
                    <a:pt x="15621" y="91469"/>
                  </a:cubicBezTo>
                  <a:cubicBezTo>
                    <a:pt x="10097" y="86850"/>
                    <a:pt x="5973" y="80782"/>
                    <a:pt x="3715" y="73943"/>
                  </a:cubicBezTo>
                  <a:cubicBezTo>
                    <a:pt x="1229" y="66647"/>
                    <a:pt x="-28" y="58980"/>
                    <a:pt x="0" y="51274"/>
                  </a:cubicBezTo>
                  <a:cubicBezTo>
                    <a:pt x="-19" y="43035"/>
                    <a:pt x="1229" y="34843"/>
                    <a:pt x="3715" y="26985"/>
                  </a:cubicBezTo>
                  <a:cubicBezTo>
                    <a:pt x="5820" y="19689"/>
                    <a:pt x="9868" y="13107"/>
                    <a:pt x="15431" y="7935"/>
                  </a:cubicBezTo>
                  <a:cubicBezTo>
                    <a:pt x="21594" y="2506"/>
                    <a:pt x="29614" y="-323"/>
                    <a:pt x="37815" y="29"/>
                  </a:cubicBezTo>
                  <a:cubicBezTo>
                    <a:pt x="43873" y="239"/>
                    <a:pt x="49778" y="2011"/>
                    <a:pt x="54960" y="5173"/>
                  </a:cubicBezTo>
                  <a:cubicBezTo>
                    <a:pt x="62475" y="9612"/>
                    <a:pt x="68428" y="16270"/>
                    <a:pt x="72009" y="24223"/>
                  </a:cubicBezTo>
                  <a:cubicBezTo>
                    <a:pt x="75857" y="32519"/>
                    <a:pt x="77810" y="41558"/>
                    <a:pt x="77724" y="50702"/>
                  </a:cubicBezTo>
                  <a:cubicBezTo>
                    <a:pt x="78077" y="63818"/>
                    <a:pt x="73257" y="76553"/>
                    <a:pt x="64294" y="86135"/>
                  </a:cubicBezTo>
                  <a:cubicBezTo>
                    <a:pt x="57750" y="93803"/>
                    <a:pt x="48273" y="98337"/>
                    <a:pt x="38196" y="98613"/>
                  </a:cubicBezTo>
                  <a:close/>
                  <a:moveTo>
                    <a:pt x="37529" y="70705"/>
                  </a:moveTo>
                  <a:cubicBezTo>
                    <a:pt x="42196" y="70286"/>
                    <a:pt x="46320" y="67524"/>
                    <a:pt x="48483" y="63371"/>
                  </a:cubicBezTo>
                  <a:cubicBezTo>
                    <a:pt x="51359" y="58675"/>
                    <a:pt x="52845" y="53255"/>
                    <a:pt x="52769" y="47750"/>
                  </a:cubicBezTo>
                  <a:cubicBezTo>
                    <a:pt x="52759" y="44197"/>
                    <a:pt x="51978" y="40682"/>
                    <a:pt x="50483" y="37463"/>
                  </a:cubicBezTo>
                  <a:cubicBezTo>
                    <a:pt x="48044" y="31033"/>
                    <a:pt x="41920" y="26766"/>
                    <a:pt x="35052" y="26699"/>
                  </a:cubicBezTo>
                  <a:cubicBezTo>
                    <a:pt x="31776" y="26661"/>
                    <a:pt x="28747" y="28414"/>
                    <a:pt x="27147" y="31271"/>
                  </a:cubicBezTo>
                  <a:cubicBezTo>
                    <a:pt x="24375" y="36062"/>
                    <a:pt x="23051" y="41558"/>
                    <a:pt x="23337" y="47083"/>
                  </a:cubicBezTo>
                  <a:cubicBezTo>
                    <a:pt x="23356" y="50283"/>
                    <a:pt x="23708" y="53474"/>
                    <a:pt x="24384" y="56608"/>
                  </a:cubicBezTo>
                  <a:cubicBezTo>
                    <a:pt x="25146" y="60094"/>
                    <a:pt x="26708" y="63361"/>
                    <a:pt x="28956" y="66133"/>
                  </a:cubicBezTo>
                  <a:cubicBezTo>
                    <a:pt x="30938" y="68838"/>
                    <a:pt x="34081" y="70429"/>
                    <a:pt x="37434" y="70419"/>
                  </a:cubicBezTo>
                  <a:close/>
                </a:path>
              </a:pathLst>
            </a:custGeom>
            <a:solidFill>
              <a:srgbClr val="21B4DA"/>
            </a:solidFill>
            <a:ln w="9525" cap="flat">
              <a:noFill/>
              <a:prstDash val="solid"/>
              <a:miter/>
            </a:ln>
          </p:spPr>
          <p:txBody>
            <a:bodyPr rtlCol="0" anchor="ctr"/>
            <a:lstStyle/>
            <a:p>
              <a:endParaRPr lang="fr-FR"/>
            </a:p>
          </p:txBody>
        </p:sp>
        <p:sp>
          <p:nvSpPr>
            <p:cNvPr id="115" name="Forme libre : forme 114">
              <a:extLst>
                <a:ext uri="{FF2B5EF4-FFF2-40B4-BE49-F238E27FC236}">
                  <a16:creationId xmlns:a16="http://schemas.microsoft.com/office/drawing/2014/main" id="{68E8E52F-BEF2-496B-B025-1CB9F5560C1A}"/>
                </a:ext>
              </a:extLst>
            </p:cNvPr>
            <p:cNvSpPr/>
            <p:nvPr/>
          </p:nvSpPr>
          <p:spPr>
            <a:xfrm>
              <a:off x="2676088" y="2852043"/>
              <a:ext cx="247586" cy="306168"/>
            </a:xfrm>
            <a:custGeom>
              <a:avLst/>
              <a:gdLst>
                <a:gd name="connsiteX0" fmla="*/ 50809 w 96909"/>
                <a:gd name="connsiteY0" fmla="*/ 119840 h 119839"/>
                <a:gd name="connsiteX1" fmla="*/ 23186 w 96909"/>
                <a:gd name="connsiteY1" fmla="*/ 112506 h 119839"/>
                <a:gd name="connsiteX2" fmla="*/ 4136 w 96909"/>
                <a:gd name="connsiteY2" fmla="*/ 93456 h 119839"/>
                <a:gd name="connsiteX3" fmla="*/ 136 w 96909"/>
                <a:gd name="connsiteY3" fmla="*/ 77835 h 119839"/>
                <a:gd name="connsiteX4" fmla="*/ 7565 w 96909"/>
                <a:gd name="connsiteY4" fmla="*/ 58785 h 119839"/>
                <a:gd name="connsiteX5" fmla="*/ 15661 w 96909"/>
                <a:gd name="connsiteY5" fmla="*/ 56403 h 119839"/>
                <a:gd name="connsiteX6" fmla="*/ 29473 w 96909"/>
                <a:gd name="connsiteY6" fmla="*/ 67833 h 119839"/>
                <a:gd name="connsiteX7" fmla="*/ 43284 w 96909"/>
                <a:gd name="connsiteY7" fmla="*/ 86883 h 119839"/>
                <a:gd name="connsiteX8" fmla="*/ 58048 w 96909"/>
                <a:gd name="connsiteY8" fmla="*/ 91265 h 119839"/>
                <a:gd name="connsiteX9" fmla="*/ 64334 w 96909"/>
                <a:gd name="connsiteY9" fmla="*/ 90598 h 119839"/>
                <a:gd name="connsiteX10" fmla="*/ 69230 w 96909"/>
                <a:gd name="connsiteY10" fmla="*/ 85217 h 119839"/>
                <a:gd name="connsiteX11" fmla="*/ 69192 w 96909"/>
                <a:gd name="connsiteY11" fmla="*/ 84788 h 119839"/>
                <a:gd name="connsiteX12" fmla="*/ 50142 w 96909"/>
                <a:gd name="connsiteY12" fmla="*/ 66976 h 119839"/>
                <a:gd name="connsiteX13" fmla="*/ 29473 w 96909"/>
                <a:gd name="connsiteY13" fmla="*/ 51069 h 119839"/>
                <a:gd name="connsiteX14" fmla="*/ 21567 w 96909"/>
                <a:gd name="connsiteY14" fmla="*/ 32019 h 119839"/>
                <a:gd name="connsiteX15" fmla="*/ 31092 w 96909"/>
                <a:gd name="connsiteY15" fmla="*/ 9540 h 119839"/>
                <a:gd name="connsiteX16" fmla="*/ 54714 w 96909"/>
                <a:gd name="connsiteY16" fmla="*/ 15 h 119839"/>
                <a:gd name="connsiteX17" fmla="*/ 68811 w 96909"/>
                <a:gd name="connsiteY17" fmla="*/ 3825 h 119839"/>
                <a:gd name="connsiteX18" fmla="*/ 78336 w 96909"/>
                <a:gd name="connsiteY18" fmla="*/ 15065 h 119839"/>
                <a:gd name="connsiteX19" fmla="*/ 78907 w 96909"/>
                <a:gd name="connsiteY19" fmla="*/ 18018 h 119839"/>
                <a:gd name="connsiteX20" fmla="*/ 77860 w 96909"/>
                <a:gd name="connsiteY20" fmla="*/ 21542 h 119839"/>
                <a:gd name="connsiteX21" fmla="*/ 72907 w 96909"/>
                <a:gd name="connsiteY21" fmla="*/ 23828 h 119839"/>
                <a:gd name="connsiteX22" fmla="*/ 66049 w 96909"/>
                <a:gd name="connsiteY22" fmla="*/ 22209 h 119839"/>
                <a:gd name="connsiteX23" fmla="*/ 55476 w 96909"/>
                <a:gd name="connsiteY23" fmla="*/ 20589 h 119839"/>
                <a:gd name="connsiteX24" fmla="*/ 47570 w 96909"/>
                <a:gd name="connsiteY24" fmla="*/ 23066 h 119839"/>
                <a:gd name="connsiteX25" fmla="*/ 44808 w 96909"/>
                <a:gd name="connsiteY25" fmla="*/ 30305 h 119839"/>
                <a:gd name="connsiteX26" fmla="*/ 51094 w 96909"/>
                <a:gd name="connsiteY26" fmla="*/ 39830 h 119839"/>
                <a:gd name="connsiteX27" fmla="*/ 65001 w 96909"/>
                <a:gd name="connsiteY27" fmla="*/ 49355 h 119839"/>
                <a:gd name="connsiteX28" fmla="*/ 80146 w 96909"/>
                <a:gd name="connsiteY28" fmla="*/ 58880 h 119839"/>
                <a:gd name="connsiteX29" fmla="*/ 96910 w 96909"/>
                <a:gd name="connsiteY29" fmla="*/ 85836 h 119839"/>
                <a:gd name="connsiteX30" fmla="*/ 88909 w 96909"/>
                <a:gd name="connsiteY30" fmla="*/ 104886 h 119839"/>
                <a:gd name="connsiteX31" fmla="*/ 71097 w 96909"/>
                <a:gd name="connsiteY31" fmla="*/ 116125 h 119839"/>
                <a:gd name="connsiteX32" fmla="*/ 50809 w 96909"/>
                <a:gd name="connsiteY32" fmla="*/ 119840 h 119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96909" h="119839">
                  <a:moveTo>
                    <a:pt x="50809" y="119840"/>
                  </a:moveTo>
                  <a:cubicBezTo>
                    <a:pt x="41131" y="119773"/>
                    <a:pt x="31625" y="117249"/>
                    <a:pt x="23186" y="112506"/>
                  </a:cubicBezTo>
                  <a:cubicBezTo>
                    <a:pt x="15090" y="108181"/>
                    <a:pt x="8460" y="101552"/>
                    <a:pt x="4136" y="93456"/>
                  </a:cubicBezTo>
                  <a:cubicBezTo>
                    <a:pt x="1479" y="88674"/>
                    <a:pt x="107" y="83302"/>
                    <a:pt x="136" y="77835"/>
                  </a:cubicBezTo>
                  <a:cubicBezTo>
                    <a:pt x="-664" y="70653"/>
                    <a:pt x="2107" y="63528"/>
                    <a:pt x="7565" y="58785"/>
                  </a:cubicBezTo>
                  <a:cubicBezTo>
                    <a:pt x="9985" y="57242"/>
                    <a:pt x="12794" y="56413"/>
                    <a:pt x="15661" y="56403"/>
                  </a:cubicBezTo>
                  <a:cubicBezTo>
                    <a:pt x="22424" y="56384"/>
                    <a:pt x="28234" y="61185"/>
                    <a:pt x="29473" y="67833"/>
                  </a:cubicBezTo>
                  <a:cubicBezTo>
                    <a:pt x="31502" y="75701"/>
                    <a:pt x="36436" y="82511"/>
                    <a:pt x="43284" y="86883"/>
                  </a:cubicBezTo>
                  <a:cubicBezTo>
                    <a:pt x="47742" y="89608"/>
                    <a:pt x="52828" y="91112"/>
                    <a:pt x="58048" y="91265"/>
                  </a:cubicBezTo>
                  <a:cubicBezTo>
                    <a:pt x="60153" y="91170"/>
                    <a:pt x="62258" y="90941"/>
                    <a:pt x="64334" y="90598"/>
                  </a:cubicBezTo>
                  <a:cubicBezTo>
                    <a:pt x="67173" y="90465"/>
                    <a:pt x="69363" y="88055"/>
                    <a:pt x="69230" y="85217"/>
                  </a:cubicBezTo>
                  <a:cubicBezTo>
                    <a:pt x="69220" y="85074"/>
                    <a:pt x="69211" y="84931"/>
                    <a:pt x="69192" y="84788"/>
                  </a:cubicBezTo>
                  <a:cubicBezTo>
                    <a:pt x="69192" y="79454"/>
                    <a:pt x="62905" y="73548"/>
                    <a:pt x="50142" y="66976"/>
                  </a:cubicBezTo>
                  <a:cubicBezTo>
                    <a:pt x="42436" y="62823"/>
                    <a:pt x="35454" y="57451"/>
                    <a:pt x="29473" y="51069"/>
                  </a:cubicBezTo>
                  <a:cubicBezTo>
                    <a:pt x="24453" y="45992"/>
                    <a:pt x="21615" y="39154"/>
                    <a:pt x="21567" y="32019"/>
                  </a:cubicBezTo>
                  <a:cubicBezTo>
                    <a:pt x="21538" y="23542"/>
                    <a:pt x="24977" y="15417"/>
                    <a:pt x="31092" y="9540"/>
                  </a:cubicBezTo>
                  <a:cubicBezTo>
                    <a:pt x="37283" y="3197"/>
                    <a:pt x="45856" y="-261"/>
                    <a:pt x="54714" y="15"/>
                  </a:cubicBezTo>
                  <a:cubicBezTo>
                    <a:pt x="59667" y="44"/>
                    <a:pt x="64525" y="1358"/>
                    <a:pt x="68811" y="3825"/>
                  </a:cubicBezTo>
                  <a:cubicBezTo>
                    <a:pt x="73250" y="6283"/>
                    <a:pt x="76640" y="10283"/>
                    <a:pt x="78336" y="15065"/>
                  </a:cubicBezTo>
                  <a:cubicBezTo>
                    <a:pt x="78698" y="16008"/>
                    <a:pt x="78898" y="17008"/>
                    <a:pt x="78907" y="18018"/>
                  </a:cubicBezTo>
                  <a:cubicBezTo>
                    <a:pt x="78927" y="19275"/>
                    <a:pt x="78555" y="20504"/>
                    <a:pt x="77860" y="21542"/>
                  </a:cubicBezTo>
                  <a:cubicBezTo>
                    <a:pt x="76688" y="23075"/>
                    <a:pt x="74831" y="23933"/>
                    <a:pt x="72907" y="23828"/>
                  </a:cubicBezTo>
                  <a:cubicBezTo>
                    <a:pt x="70554" y="23609"/>
                    <a:pt x="68249" y="23066"/>
                    <a:pt x="66049" y="22209"/>
                  </a:cubicBezTo>
                  <a:cubicBezTo>
                    <a:pt x="62648" y="21047"/>
                    <a:pt x="59067" y="20504"/>
                    <a:pt x="55476" y="20589"/>
                  </a:cubicBezTo>
                  <a:cubicBezTo>
                    <a:pt x="52618" y="20380"/>
                    <a:pt x="49789" y="21266"/>
                    <a:pt x="47570" y="23066"/>
                  </a:cubicBezTo>
                  <a:cubicBezTo>
                    <a:pt x="45665" y="24980"/>
                    <a:pt x="44665" y="27609"/>
                    <a:pt x="44808" y="30305"/>
                  </a:cubicBezTo>
                  <a:cubicBezTo>
                    <a:pt x="45332" y="34277"/>
                    <a:pt x="47646" y="37792"/>
                    <a:pt x="51094" y="39830"/>
                  </a:cubicBezTo>
                  <a:cubicBezTo>
                    <a:pt x="55524" y="43287"/>
                    <a:pt x="60172" y="46469"/>
                    <a:pt x="65001" y="49355"/>
                  </a:cubicBezTo>
                  <a:cubicBezTo>
                    <a:pt x="70144" y="52403"/>
                    <a:pt x="75193" y="55641"/>
                    <a:pt x="80146" y="58880"/>
                  </a:cubicBezTo>
                  <a:cubicBezTo>
                    <a:pt x="89814" y="64566"/>
                    <a:pt x="96081" y="74644"/>
                    <a:pt x="96910" y="85836"/>
                  </a:cubicBezTo>
                  <a:cubicBezTo>
                    <a:pt x="96900" y="92998"/>
                    <a:pt x="94014" y="99866"/>
                    <a:pt x="88909" y="104886"/>
                  </a:cubicBezTo>
                  <a:cubicBezTo>
                    <a:pt x="83870" y="109905"/>
                    <a:pt x="77793" y="113744"/>
                    <a:pt x="71097" y="116125"/>
                  </a:cubicBezTo>
                  <a:cubicBezTo>
                    <a:pt x="64610" y="118564"/>
                    <a:pt x="57743" y="119821"/>
                    <a:pt x="50809" y="119840"/>
                  </a:cubicBezTo>
                  <a:close/>
                </a:path>
              </a:pathLst>
            </a:custGeom>
            <a:solidFill>
              <a:srgbClr val="21B4DA"/>
            </a:solidFill>
            <a:ln w="9525" cap="flat">
              <a:noFill/>
              <a:prstDash val="solid"/>
              <a:miter/>
            </a:ln>
          </p:spPr>
          <p:txBody>
            <a:bodyPr rtlCol="0" anchor="ctr"/>
            <a:lstStyle/>
            <a:p>
              <a:endParaRPr lang="fr-FR"/>
            </a:p>
          </p:txBody>
        </p:sp>
        <p:sp>
          <p:nvSpPr>
            <p:cNvPr id="116" name="Forme libre : forme 115">
              <a:extLst>
                <a:ext uri="{FF2B5EF4-FFF2-40B4-BE49-F238E27FC236}">
                  <a16:creationId xmlns:a16="http://schemas.microsoft.com/office/drawing/2014/main" id="{5F3BE0FF-926C-46AC-AF3B-D548296D01AB}"/>
                </a:ext>
              </a:extLst>
            </p:cNvPr>
            <p:cNvSpPr/>
            <p:nvPr/>
          </p:nvSpPr>
          <p:spPr>
            <a:xfrm>
              <a:off x="2946869" y="2820913"/>
              <a:ext cx="78282" cy="338160"/>
            </a:xfrm>
            <a:custGeom>
              <a:avLst/>
              <a:gdLst>
                <a:gd name="connsiteX0" fmla="*/ 15401 w 30641"/>
                <a:gd name="connsiteY0" fmla="*/ 132310 h 132361"/>
                <a:gd name="connsiteX1" fmla="*/ 3114 w 30641"/>
                <a:gd name="connsiteY1" fmla="*/ 123547 h 132361"/>
                <a:gd name="connsiteX2" fmla="*/ 161 w 30641"/>
                <a:gd name="connsiteY2" fmla="*/ 85923 h 132361"/>
                <a:gd name="connsiteX3" fmla="*/ 5305 w 30641"/>
                <a:gd name="connsiteY3" fmla="*/ 40203 h 132361"/>
                <a:gd name="connsiteX4" fmla="*/ 14830 w 30641"/>
                <a:gd name="connsiteY4" fmla="*/ 34203 h 132361"/>
                <a:gd name="connsiteX5" fmla="*/ 23593 w 30641"/>
                <a:gd name="connsiteY5" fmla="*/ 39822 h 132361"/>
                <a:gd name="connsiteX6" fmla="*/ 28927 w 30641"/>
                <a:gd name="connsiteY6" fmla="*/ 63635 h 132361"/>
                <a:gd name="connsiteX7" fmla="*/ 30641 w 30641"/>
                <a:gd name="connsiteY7" fmla="*/ 96306 h 132361"/>
                <a:gd name="connsiteX8" fmla="*/ 30641 w 30641"/>
                <a:gd name="connsiteY8" fmla="*/ 106783 h 132361"/>
                <a:gd name="connsiteX9" fmla="*/ 27498 w 30641"/>
                <a:gd name="connsiteY9" fmla="*/ 124214 h 132361"/>
                <a:gd name="connsiteX10" fmla="*/ 15401 w 30641"/>
                <a:gd name="connsiteY10" fmla="*/ 132310 h 132361"/>
                <a:gd name="connsiteX11" fmla="*/ 14639 w 30641"/>
                <a:gd name="connsiteY11" fmla="*/ 27535 h 132361"/>
                <a:gd name="connsiteX12" fmla="*/ 2447 w 30641"/>
                <a:gd name="connsiteY12" fmla="*/ 13152 h 132361"/>
                <a:gd name="connsiteX13" fmla="*/ 5400 w 30641"/>
                <a:gd name="connsiteY13" fmla="*/ 3627 h 132361"/>
                <a:gd name="connsiteX14" fmla="*/ 13591 w 30641"/>
                <a:gd name="connsiteY14" fmla="*/ 8 h 132361"/>
                <a:gd name="connsiteX15" fmla="*/ 16925 w 30641"/>
                <a:gd name="connsiteY15" fmla="*/ 8 h 132361"/>
                <a:gd name="connsiteX16" fmla="*/ 23878 w 30641"/>
                <a:gd name="connsiteY16" fmla="*/ 4008 h 132361"/>
                <a:gd name="connsiteX17" fmla="*/ 27879 w 30641"/>
                <a:gd name="connsiteY17" fmla="*/ 13533 h 132361"/>
                <a:gd name="connsiteX18" fmla="*/ 23497 w 30641"/>
                <a:gd name="connsiteY18" fmla="*/ 23725 h 132361"/>
                <a:gd name="connsiteX19" fmla="*/ 14639 w 30641"/>
                <a:gd name="connsiteY19" fmla="*/ 28297 h 132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0641" h="132361">
                  <a:moveTo>
                    <a:pt x="15401" y="132310"/>
                  </a:moveTo>
                  <a:cubicBezTo>
                    <a:pt x="9734" y="132729"/>
                    <a:pt x="4562" y="129043"/>
                    <a:pt x="3114" y="123547"/>
                  </a:cubicBezTo>
                  <a:cubicBezTo>
                    <a:pt x="571" y="111174"/>
                    <a:pt x="-420" y="98534"/>
                    <a:pt x="161" y="85923"/>
                  </a:cubicBezTo>
                  <a:cubicBezTo>
                    <a:pt x="161" y="61416"/>
                    <a:pt x="1876" y="46176"/>
                    <a:pt x="5305" y="40203"/>
                  </a:cubicBezTo>
                  <a:cubicBezTo>
                    <a:pt x="7029" y="36508"/>
                    <a:pt x="10753" y="34155"/>
                    <a:pt x="14830" y="34203"/>
                  </a:cubicBezTo>
                  <a:cubicBezTo>
                    <a:pt x="18611" y="34174"/>
                    <a:pt x="22040" y="36374"/>
                    <a:pt x="23593" y="39822"/>
                  </a:cubicBezTo>
                  <a:cubicBezTo>
                    <a:pt x="26765" y="47385"/>
                    <a:pt x="28574" y="55443"/>
                    <a:pt x="28927" y="63635"/>
                  </a:cubicBezTo>
                  <a:cubicBezTo>
                    <a:pt x="30079" y="74484"/>
                    <a:pt x="30651" y="85390"/>
                    <a:pt x="30641" y="96306"/>
                  </a:cubicBezTo>
                  <a:cubicBezTo>
                    <a:pt x="30641" y="97068"/>
                    <a:pt x="30641" y="100497"/>
                    <a:pt x="30641" y="106783"/>
                  </a:cubicBezTo>
                  <a:cubicBezTo>
                    <a:pt x="30594" y="112727"/>
                    <a:pt x="29527" y="118623"/>
                    <a:pt x="27498" y="124214"/>
                  </a:cubicBezTo>
                  <a:cubicBezTo>
                    <a:pt x="25898" y="129443"/>
                    <a:pt x="20840" y="132825"/>
                    <a:pt x="15401" y="132310"/>
                  </a:cubicBezTo>
                  <a:close/>
                  <a:moveTo>
                    <a:pt x="14639" y="27535"/>
                  </a:moveTo>
                  <a:cubicBezTo>
                    <a:pt x="6543" y="27535"/>
                    <a:pt x="2447" y="22677"/>
                    <a:pt x="2447" y="13152"/>
                  </a:cubicBezTo>
                  <a:cubicBezTo>
                    <a:pt x="2276" y="9723"/>
                    <a:pt x="3323" y="6352"/>
                    <a:pt x="5400" y="3627"/>
                  </a:cubicBezTo>
                  <a:cubicBezTo>
                    <a:pt x="7429" y="1218"/>
                    <a:pt x="10448" y="-116"/>
                    <a:pt x="13591" y="8"/>
                  </a:cubicBezTo>
                  <a:lnTo>
                    <a:pt x="16925" y="8"/>
                  </a:lnTo>
                  <a:cubicBezTo>
                    <a:pt x="19621" y="532"/>
                    <a:pt x="22069" y="1942"/>
                    <a:pt x="23878" y="4008"/>
                  </a:cubicBezTo>
                  <a:cubicBezTo>
                    <a:pt x="26507" y="6475"/>
                    <a:pt x="27955" y="9933"/>
                    <a:pt x="27879" y="13533"/>
                  </a:cubicBezTo>
                  <a:cubicBezTo>
                    <a:pt x="27993" y="17410"/>
                    <a:pt x="26393" y="21144"/>
                    <a:pt x="23497" y="23725"/>
                  </a:cubicBezTo>
                  <a:cubicBezTo>
                    <a:pt x="21297" y="26392"/>
                    <a:pt x="18097" y="28050"/>
                    <a:pt x="14639" y="28297"/>
                  </a:cubicBezTo>
                  <a:close/>
                </a:path>
              </a:pathLst>
            </a:custGeom>
            <a:solidFill>
              <a:srgbClr val="21B4DA"/>
            </a:solidFill>
            <a:ln w="9525" cap="flat">
              <a:noFill/>
              <a:prstDash val="solid"/>
              <a:miter/>
            </a:ln>
          </p:spPr>
          <p:txBody>
            <a:bodyPr rtlCol="0" anchor="ctr"/>
            <a:lstStyle/>
            <a:p>
              <a:endParaRPr lang="fr-FR"/>
            </a:p>
          </p:txBody>
        </p:sp>
        <p:sp>
          <p:nvSpPr>
            <p:cNvPr id="117" name="Forme libre : forme 116">
              <a:extLst>
                <a:ext uri="{FF2B5EF4-FFF2-40B4-BE49-F238E27FC236}">
                  <a16:creationId xmlns:a16="http://schemas.microsoft.com/office/drawing/2014/main" id="{2B0FFAA5-3B9C-46AA-AE16-3047E4F8D540}"/>
                </a:ext>
              </a:extLst>
            </p:cNvPr>
            <p:cNvSpPr/>
            <p:nvPr/>
          </p:nvSpPr>
          <p:spPr>
            <a:xfrm>
              <a:off x="3037798" y="2737855"/>
              <a:ext cx="265743" cy="418279"/>
            </a:xfrm>
            <a:custGeom>
              <a:avLst/>
              <a:gdLst>
                <a:gd name="connsiteX0" fmla="*/ 44866 w 104016"/>
                <a:gd name="connsiteY0" fmla="*/ 163678 h 163721"/>
                <a:gd name="connsiteX1" fmla="*/ 29245 w 104016"/>
                <a:gd name="connsiteY1" fmla="*/ 150629 h 163721"/>
                <a:gd name="connsiteX2" fmla="*/ 26769 w 104016"/>
                <a:gd name="connsiteY2" fmla="*/ 122054 h 163721"/>
                <a:gd name="connsiteX3" fmla="*/ 29912 w 104016"/>
                <a:gd name="connsiteY3" fmla="*/ 62522 h 163721"/>
                <a:gd name="connsiteX4" fmla="*/ 29912 w 104016"/>
                <a:gd name="connsiteY4" fmla="*/ 60808 h 163721"/>
                <a:gd name="connsiteX5" fmla="*/ 27626 w 104016"/>
                <a:gd name="connsiteY5" fmla="*/ 56426 h 163721"/>
                <a:gd name="connsiteX6" fmla="*/ 10005 w 104016"/>
                <a:gd name="connsiteY6" fmla="*/ 53569 h 163721"/>
                <a:gd name="connsiteX7" fmla="*/ 3 w 104016"/>
                <a:gd name="connsiteY7" fmla="*/ 46520 h 163721"/>
                <a:gd name="connsiteX8" fmla="*/ 4861 w 104016"/>
                <a:gd name="connsiteY8" fmla="*/ 39758 h 163721"/>
                <a:gd name="connsiteX9" fmla="*/ 14386 w 104016"/>
                <a:gd name="connsiteY9" fmla="*/ 37186 h 163721"/>
                <a:gd name="connsiteX10" fmla="*/ 31436 w 104016"/>
                <a:gd name="connsiteY10" fmla="*/ 32233 h 163721"/>
                <a:gd name="connsiteX11" fmla="*/ 31436 w 104016"/>
                <a:gd name="connsiteY11" fmla="*/ 29756 h 163721"/>
                <a:gd name="connsiteX12" fmla="*/ 31436 w 104016"/>
                <a:gd name="connsiteY12" fmla="*/ 20898 h 163721"/>
                <a:gd name="connsiteX13" fmla="*/ 34103 w 104016"/>
                <a:gd name="connsiteY13" fmla="*/ 9754 h 163721"/>
                <a:gd name="connsiteX14" fmla="*/ 48657 w 104016"/>
                <a:gd name="connsiteY14" fmla="*/ 267 h 163721"/>
                <a:gd name="connsiteX15" fmla="*/ 56868 w 104016"/>
                <a:gd name="connsiteY15" fmla="*/ 6325 h 163721"/>
                <a:gd name="connsiteX16" fmla="*/ 60201 w 104016"/>
                <a:gd name="connsiteY16" fmla="*/ 18612 h 163721"/>
                <a:gd name="connsiteX17" fmla="*/ 60201 w 104016"/>
                <a:gd name="connsiteY17" fmla="*/ 26137 h 163721"/>
                <a:gd name="connsiteX18" fmla="*/ 61440 w 104016"/>
                <a:gd name="connsiteY18" fmla="*/ 30518 h 163721"/>
                <a:gd name="connsiteX19" fmla="*/ 72298 w 104016"/>
                <a:gd name="connsiteY19" fmla="*/ 32138 h 163721"/>
                <a:gd name="connsiteX20" fmla="*/ 78775 w 104016"/>
                <a:gd name="connsiteY20" fmla="*/ 32138 h 163721"/>
                <a:gd name="connsiteX21" fmla="*/ 89348 w 104016"/>
                <a:gd name="connsiteY21" fmla="*/ 32614 h 163721"/>
                <a:gd name="connsiteX22" fmla="*/ 98873 w 104016"/>
                <a:gd name="connsiteY22" fmla="*/ 36710 h 163721"/>
                <a:gd name="connsiteX23" fmla="*/ 104016 w 104016"/>
                <a:gd name="connsiteY23" fmla="*/ 46235 h 163721"/>
                <a:gd name="connsiteX24" fmla="*/ 104016 w 104016"/>
                <a:gd name="connsiteY24" fmla="*/ 49568 h 163721"/>
                <a:gd name="connsiteX25" fmla="*/ 97730 w 104016"/>
                <a:gd name="connsiteY25" fmla="*/ 56236 h 163721"/>
                <a:gd name="connsiteX26" fmla="*/ 88205 w 104016"/>
                <a:gd name="connsiteY26" fmla="*/ 58903 h 163721"/>
                <a:gd name="connsiteX27" fmla="*/ 77823 w 104016"/>
                <a:gd name="connsiteY27" fmla="*/ 58046 h 163721"/>
                <a:gd name="connsiteX28" fmla="*/ 71441 w 104016"/>
                <a:gd name="connsiteY28" fmla="*/ 57379 h 163721"/>
                <a:gd name="connsiteX29" fmla="*/ 67821 w 104016"/>
                <a:gd name="connsiteY29" fmla="*/ 57379 h 163721"/>
                <a:gd name="connsiteX30" fmla="*/ 62678 w 104016"/>
                <a:gd name="connsiteY30" fmla="*/ 82906 h 163721"/>
                <a:gd name="connsiteX31" fmla="*/ 62678 w 104016"/>
                <a:gd name="connsiteY31" fmla="*/ 107004 h 163721"/>
                <a:gd name="connsiteX32" fmla="*/ 62202 w 104016"/>
                <a:gd name="connsiteY32" fmla="*/ 134436 h 163721"/>
                <a:gd name="connsiteX33" fmla="*/ 59058 w 104016"/>
                <a:gd name="connsiteY33" fmla="*/ 152915 h 163721"/>
                <a:gd name="connsiteX34" fmla="*/ 44866 w 104016"/>
                <a:gd name="connsiteY34" fmla="*/ 163678 h 1637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04016" h="163721">
                  <a:moveTo>
                    <a:pt x="44866" y="163678"/>
                  </a:moveTo>
                  <a:cubicBezTo>
                    <a:pt x="36979" y="164287"/>
                    <a:pt x="30045" y="158496"/>
                    <a:pt x="29245" y="150629"/>
                  </a:cubicBezTo>
                  <a:cubicBezTo>
                    <a:pt x="27492" y="141208"/>
                    <a:pt x="26654" y="131636"/>
                    <a:pt x="26769" y="122054"/>
                  </a:cubicBezTo>
                  <a:cubicBezTo>
                    <a:pt x="26769" y="108338"/>
                    <a:pt x="27816" y="88497"/>
                    <a:pt x="29912" y="62522"/>
                  </a:cubicBezTo>
                  <a:lnTo>
                    <a:pt x="29912" y="60808"/>
                  </a:lnTo>
                  <a:cubicBezTo>
                    <a:pt x="30074" y="59027"/>
                    <a:pt x="29178" y="57312"/>
                    <a:pt x="27626" y="56426"/>
                  </a:cubicBezTo>
                  <a:cubicBezTo>
                    <a:pt x="21863" y="54902"/>
                    <a:pt x="15958" y="53940"/>
                    <a:pt x="10005" y="53569"/>
                  </a:cubicBezTo>
                  <a:cubicBezTo>
                    <a:pt x="3337" y="52902"/>
                    <a:pt x="3" y="50521"/>
                    <a:pt x="3" y="46520"/>
                  </a:cubicBezTo>
                  <a:cubicBezTo>
                    <a:pt x="-92" y="43425"/>
                    <a:pt x="1899" y="40662"/>
                    <a:pt x="4861" y="39758"/>
                  </a:cubicBezTo>
                  <a:cubicBezTo>
                    <a:pt x="7928" y="38538"/>
                    <a:pt x="11119" y="37681"/>
                    <a:pt x="14386" y="37186"/>
                  </a:cubicBezTo>
                  <a:cubicBezTo>
                    <a:pt x="25054" y="35471"/>
                    <a:pt x="30674" y="33852"/>
                    <a:pt x="31436" y="32233"/>
                  </a:cubicBezTo>
                  <a:cubicBezTo>
                    <a:pt x="31569" y="31414"/>
                    <a:pt x="31569" y="30576"/>
                    <a:pt x="31436" y="29756"/>
                  </a:cubicBezTo>
                  <a:cubicBezTo>
                    <a:pt x="31274" y="26803"/>
                    <a:pt x="31274" y="23851"/>
                    <a:pt x="31436" y="20898"/>
                  </a:cubicBezTo>
                  <a:cubicBezTo>
                    <a:pt x="31874" y="17088"/>
                    <a:pt x="32769" y="13345"/>
                    <a:pt x="34103" y="9754"/>
                  </a:cubicBezTo>
                  <a:cubicBezTo>
                    <a:pt x="35503" y="3115"/>
                    <a:pt x="42018" y="-1133"/>
                    <a:pt x="48657" y="267"/>
                  </a:cubicBezTo>
                  <a:cubicBezTo>
                    <a:pt x="52143" y="1000"/>
                    <a:pt x="55144" y="3210"/>
                    <a:pt x="56868" y="6325"/>
                  </a:cubicBezTo>
                  <a:cubicBezTo>
                    <a:pt x="58963" y="10087"/>
                    <a:pt x="60106" y="14307"/>
                    <a:pt x="60201" y="18612"/>
                  </a:cubicBezTo>
                  <a:lnTo>
                    <a:pt x="60201" y="26137"/>
                  </a:lnTo>
                  <a:cubicBezTo>
                    <a:pt x="60106" y="27699"/>
                    <a:pt x="60544" y="29242"/>
                    <a:pt x="61440" y="30518"/>
                  </a:cubicBezTo>
                  <a:cubicBezTo>
                    <a:pt x="62297" y="31566"/>
                    <a:pt x="65916" y="32138"/>
                    <a:pt x="72298" y="32138"/>
                  </a:cubicBezTo>
                  <a:lnTo>
                    <a:pt x="78775" y="32138"/>
                  </a:lnTo>
                  <a:cubicBezTo>
                    <a:pt x="82680" y="32138"/>
                    <a:pt x="86205" y="32138"/>
                    <a:pt x="89348" y="32614"/>
                  </a:cubicBezTo>
                  <a:cubicBezTo>
                    <a:pt x="92882" y="32928"/>
                    <a:pt x="96215" y="34366"/>
                    <a:pt x="98873" y="36710"/>
                  </a:cubicBezTo>
                  <a:cubicBezTo>
                    <a:pt x="101949" y="38938"/>
                    <a:pt x="103835" y="42444"/>
                    <a:pt x="104016" y="46235"/>
                  </a:cubicBezTo>
                  <a:cubicBezTo>
                    <a:pt x="104016" y="46235"/>
                    <a:pt x="104016" y="47568"/>
                    <a:pt x="104016" y="49568"/>
                  </a:cubicBezTo>
                  <a:cubicBezTo>
                    <a:pt x="104016" y="51569"/>
                    <a:pt x="101730" y="53855"/>
                    <a:pt x="97730" y="56236"/>
                  </a:cubicBezTo>
                  <a:cubicBezTo>
                    <a:pt x="94863" y="57979"/>
                    <a:pt x="91567" y="58903"/>
                    <a:pt x="88205" y="58903"/>
                  </a:cubicBezTo>
                  <a:cubicBezTo>
                    <a:pt x="84728" y="58931"/>
                    <a:pt x="81252" y="58646"/>
                    <a:pt x="77823" y="58046"/>
                  </a:cubicBezTo>
                  <a:cubicBezTo>
                    <a:pt x="75718" y="57617"/>
                    <a:pt x="73584" y="57398"/>
                    <a:pt x="71441" y="57379"/>
                  </a:cubicBezTo>
                  <a:cubicBezTo>
                    <a:pt x="70231" y="57303"/>
                    <a:pt x="69031" y="57303"/>
                    <a:pt x="67821" y="57379"/>
                  </a:cubicBezTo>
                  <a:cubicBezTo>
                    <a:pt x="64869" y="57379"/>
                    <a:pt x="63154" y="66237"/>
                    <a:pt x="62678" y="82906"/>
                  </a:cubicBezTo>
                  <a:cubicBezTo>
                    <a:pt x="62678" y="88716"/>
                    <a:pt x="62678" y="96812"/>
                    <a:pt x="62678" y="107004"/>
                  </a:cubicBezTo>
                  <a:cubicBezTo>
                    <a:pt x="62678" y="117196"/>
                    <a:pt x="62678" y="126911"/>
                    <a:pt x="62202" y="134436"/>
                  </a:cubicBezTo>
                  <a:cubicBezTo>
                    <a:pt x="62078" y="140713"/>
                    <a:pt x="61011" y="146942"/>
                    <a:pt x="59058" y="152915"/>
                  </a:cubicBezTo>
                  <a:cubicBezTo>
                    <a:pt x="57515" y="159439"/>
                    <a:pt x="51562" y="163954"/>
                    <a:pt x="44866" y="163678"/>
                  </a:cubicBezTo>
                  <a:close/>
                </a:path>
              </a:pathLst>
            </a:custGeom>
            <a:solidFill>
              <a:srgbClr val="21B4DA"/>
            </a:solidFill>
            <a:ln w="9525" cap="flat">
              <a:noFill/>
              <a:prstDash val="solid"/>
              <a:miter/>
            </a:ln>
          </p:spPr>
          <p:txBody>
            <a:bodyPr rtlCol="0" anchor="ctr"/>
            <a:lstStyle/>
            <a:p>
              <a:endParaRPr lang="fr-FR"/>
            </a:p>
          </p:txBody>
        </p:sp>
        <p:sp>
          <p:nvSpPr>
            <p:cNvPr id="118" name="Forme libre : forme 117">
              <a:extLst>
                <a:ext uri="{FF2B5EF4-FFF2-40B4-BE49-F238E27FC236}">
                  <a16:creationId xmlns:a16="http://schemas.microsoft.com/office/drawing/2014/main" id="{A77029B9-8901-476F-91FA-45872C9CBAAF}"/>
                </a:ext>
              </a:extLst>
            </p:cNvPr>
            <p:cNvSpPr/>
            <p:nvPr/>
          </p:nvSpPr>
          <p:spPr>
            <a:xfrm>
              <a:off x="3315803" y="2820913"/>
              <a:ext cx="78262" cy="338160"/>
            </a:xfrm>
            <a:custGeom>
              <a:avLst/>
              <a:gdLst>
                <a:gd name="connsiteX0" fmla="*/ 15393 w 30633"/>
                <a:gd name="connsiteY0" fmla="*/ 132310 h 132361"/>
                <a:gd name="connsiteX1" fmla="*/ 3201 w 30633"/>
                <a:gd name="connsiteY1" fmla="*/ 123547 h 132361"/>
                <a:gd name="connsiteX2" fmla="*/ 153 w 30633"/>
                <a:gd name="connsiteY2" fmla="*/ 85923 h 132361"/>
                <a:gd name="connsiteX3" fmla="*/ 5297 w 30633"/>
                <a:gd name="connsiteY3" fmla="*/ 40203 h 132361"/>
                <a:gd name="connsiteX4" fmla="*/ 14822 w 30633"/>
                <a:gd name="connsiteY4" fmla="*/ 34203 h 132361"/>
                <a:gd name="connsiteX5" fmla="*/ 23585 w 30633"/>
                <a:gd name="connsiteY5" fmla="*/ 39822 h 132361"/>
                <a:gd name="connsiteX6" fmla="*/ 29014 w 30633"/>
                <a:gd name="connsiteY6" fmla="*/ 63635 h 132361"/>
                <a:gd name="connsiteX7" fmla="*/ 30633 w 30633"/>
                <a:gd name="connsiteY7" fmla="*/ 96306 h 132361"/>
                <a:gd name="connsiteX8" fmla="*/ 30633 w 30633"/>
                <a:gd name="connsiteY8" fmla="*/ 106783 h 132361"/>
                <a:gd name="connsiteX9" fmla="*/ 27490 w 30633"/>
                <a:gd name="connsiteY9" fmla="*/ 124214 h 132361"/>
                <a:gd name="connsiteX10" fmla="*/ 15393 w 30633"/>
                <a:gd name="connsiteY10" fmla="*/ 132310 h 132361"/>
                <a:gd name="connsiteX11" fmla="*/ 14631 w 30633"/>
                <a:gd name="connsiteY11" fmla="*/ 27535 h 132361"/>
                <a:gd name="connsiteX12" fmla="*/ 2439 w 30633"/>
                <a:gd name="connsiteY12" fmla="*/ 13152 h 132361"/>
                <a:gd name="connsiteX13" fmla="*/ 5487 w 30633"/>
                <a:gd name="connsiteY13" fmla="*/ 3627 h 132361"/>
                <a:gd name="connsiteX14" fmla="*/ 13584 w 30633"/>
                <a:gd name="connsiteY14" fmla="*/ 8 h 132361"/>
                <a:gd name="connsiteX15" fmla="*/ 16917 w 30633"/>
                <a:gd name="connsiteY15" fmla="*/ 8 h 132361"/>
                <a:gd name="connsiteX16" fmla="*/ 23871 w 30633"/>
                <a:gd name="connsiteY16" fmla="*/ 4008 h 132361"/>
                <a:gd name="connsiteX17" fmla="*/ 27871 w 30633"/>
                <a:gd name="connsiteY17" fmla="*/ 13533 h 132361"/>
                <a:gd name="connsiteX18" fmla="*/ 23585 w 30633"/>
                <a:gd name="connsiteY18" fmla="*/ 23725 h 132361"/>
                <a:gd name="connsiteX19" fmla="*/ 14631 w 30633"/>
                <a:gd name="connsiteY19" fmla="*/ 28297 h 132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0633" h="132361">
                  <a:moveTo>
                    <a:pt x="15393" y="132310"/>
                  </a:moveTo>
                  <a:cubicBezTo>
                    <a:pt x="9735" y="132758"/>
                    <a:pt x="4583" y="129053"/>
                    <a:pt x="3201" y="123547"/>
                  </a:cubicBezTo>
                  <a:cubicBezTo>
                    <a:pt x="611" y="111184"/>
                    <a:pt x="-418" y="98544"/>
                    <a:pt x="153" y="85923"/>
                  </a:cubicBezTo>
                  <a:cubicBezTo>
                    <a:pt x="153" y="61416"/>
                    <a:pt x="1868" y="46176"/>
                    <a:pt x="5297" y="40203"/>
                  </a:cubicBezTo>
                  <a:cubicBezTo>
                    <a:pt x="7059" y="36536"/>
                    <a:pt x="10755" y="34203"/>
                    <a:pt x="14822" y="34203"/>
                  </a:cubicBezTo>
                  <a:cubicBezTo>
                    <a:pt x="18603" y="34174"/>
                    <a:pt x="22032" y="36374"/>
                    <a:pt x="23585" y="39822"/>
                  </a:cubicBezTo>
                  <a:cubicBezTo>
                    <a:pt x="26757" y="47385"/>
                    <a:pt x="28595" y="55443"/>
                    <a:pt x="29014" y="63635"/>
                  </a:cubicBezTo>
                  <a:cubicBezTo>
                    <a:pt x="30062" y="74303"/>
                    <a:pt x="30633" y="85161"/>
                    <a:pt x="30633" y="96306"/>
                  </a:cubicBezTo>
                  <a:cubicBezTo>
                    <a:pt x="30633" y="97068"/>
                    <a:pt x="30633" y="100497"/>
                    <a:pt x="30633" y="106783"/>
                  </a:cubicBezTo>
                  <a:cubicBezTo>
                    <a:pt x="30586" y="112727"/>
                    <a:pt x="29519" y="118623"/>
                    <a:pt x="27490" y="124214"/>
                  </a:cubicBezTo>
                  <a:cubicBezTo>
                    <a:pt x="25890" y="129443"/>
                    <a:pt x="20832" y="132824"/>
                    <a:pt x="15393" y="132310"/>
                  </a:cubicBezTo>
                  <a:close/>
                  <a:moveTo>
                    <a:pt x="14631" y="27535"/>
                  </a:moveTo>
                  <a:cubicBezTo>
                    <a:pt x="6535" y="27535"/>
                    <a:pt x="2439" y="22677"/>
                    <a:pt x="2439" y="13152"/>
                  </a:cubicBezTo>
                  <a:cubicBezTo>
                    <a:pt x="2296" y="9714"/>
                    <a:pt x="3382" y="6342"/>
                    <a:pt x="5487" y="3627"/>
                  </a:cubicBezTo>
                  <a:cubicBezTo>
                    <a:pt x="7478" y="1227"/>
                    <a:pt x="10469" y="-116"/>
                    <a:pt x="13584" y="8"/>
                  </a:cubicBezTo>
                  <a:lnTo>
                    <a:pt x="16917" y="8"/>
                  </a:lnTo>
                  <a:cubicBezTo>
                    <a:pt x="19622" y="513"/>
                    <a:pt x="22080" y="1922"/>
                    <a:pt x="23871" y="4008"/>
                  </a:cubicBezTo>
                  <a:cubicBezTo>
                    <a:pt x="26499" y="6475"/>
                    <a:pt x="27947" y="9933"/>
                    <a:pt x="27871" y="13533"/>
                  </a:cubicBezTo>
                  <a:cubicBezTo>
                    <a:pt x="27985" y="17391"/>
                    <a:pt x="26423" y="21106"/>
                    <a:pt x="23585" y="23725"/>
                  </a:cubicBezTo>
                  <a:cubicBezTo>
                    <a:pt x="21356" y="26411"/>
                    <a:pt x="18117" y="28059"/>
                    <a:pt x="14631" y="28297"/>
                  </a:cubicBezTo>
                  <a:close/>
                </a:path>
              </a:pathLst>
            </a:custGeom>
            <a:solidFill>
              <a:srgbClr val="21B4DA"/>
            </a:solidFill>
            <a:ln w="9525" cap="flat">
              <a:noFill/>
              <a:prstDash val="solid"/>
              <a:miter/>
            </a:ln>
          </p:spPr>
          <p:txBody>
            <a:bodyPr rtlCol="0" anchor="ctr"/>
            <a:lstStyle/>
            <a:p>
              <a:endParaRPr lang="fr-FR"/>
            </a:p>
          </p:txBody>
        </p:sp>
        <p:sp>
          <p:nvSpPr>
            <p:cNvPr id="121" name="Forme libre : forme 120">
              <a:extLst>
                <a:ext uri="{FF2B5EF4-FFF2-40B4-BE49-F238E27FC236}">
                  <a16:creationId xmlns:a16="http://schemas.microsoft.com/office/drawing/2014/main" id="{17979682-C332-4D4B-A2F3-983C3D00C1D9}"/>
                </a:ext>
              </a:extLst>
            </p:cNvPr>
            <p:cNvSpPr/>
            <p:nvPr/>
          </p:nvSpPr>
          <p:spPr>
            <a:xfrm>
              <a:off x="3422782" y="2890708"/>
              <a:ext cx="198617" cy="251937"/>
            </a:xfrm>
            <a:custGeom>
              <a:avLst/>
              <a:gdLst>
                <a:gd name="connsiteX0" fmla="*/ 38196 w 77742"/>
                <a:gd name="connsiteY0" fmla="*/ 98610 h 98612"/>
                <a:gd name="connsiteX1" fmla="*/ 37053 w 77742"/>
                <a:gd name="connsiteY1" fmla="*/ 98610 h 98612"/>
                <a:gd name="connsiteX2" fmla="*/ 15622 w 77742"/>
                <a:gd name="connsiteY2" fmla="*/ 91466 h 98612"/>
                <a:gd name="connsiteX3" fmla="*/ 3715 w 77742"/>
                <a:gd name="connsiteY3" fmla="*/ 73941 h 98612"/>
                <a:gd name="connsiteX4" fmla="*/ 0 w 77742"/>
                <a:gd name="connsiteY4" fmla="*/ 51271 h 98612"/>
                <a:gd name="connsiteX5" fmla="*/ 3715 w 77742"/>
                <a:gd name="connsiteY5" fmla="*/ 26982 h 98612"/>
                <a:gd name="connsiteX6" fmla="*/ 15336 w 77742"/>
                <a:gd name="connsiteY6" fmla="*/ 7932 h 98612"/>
                <a:gd name="connsiteX7" fmla="*/ 37815 w 77742"/>
                <a:gd name="connsiteY7" fmla="*/ 26 h 98612"/>
                <a:gd name="connsiteX8" fmla="*/ 54960 w 77742"/>
                <a:gd name="connsiteY8" fmla="*/ 5170 h 98612"/>
                <a:gd name="connsiteX9" fmla="*/ 72010 w 77742"/>
                <a:gd name="connsiteY9" fmla="*/ 24220 h 98612"/>
                <a:gd name="connsiteX10" fmla="*/ 77725 w 77742"/>
                <a:gd name="connsiteY10" fmla="*/ 50699 h 98612"/>
                <a:gd name="connsiteX11" fmla="*/ 64294 w 77742"/>
                <a:gd name="connsiteY11" fmla="*/ 86133 h 98612"/>
                <a:gd name="connsiteX12" fmla="*/ 38196 w 77742"/>
                <a:gd name="connsiteY12" fmla="*/ 98610 h 98612"/>
                <a:gd name="connsiteX13" fmla="*/ 37624 w 77742"/>
                <a:gd name="connsiteY13" fmla="*/ 70702 h 98612"/>
                <a:gd name="connsiteX14" fmla="*/ 48578 w 77742"/>
                <a:gd name="connsiteY14" fmla="*/ 63368 h 98612"/>
                <a:gd name="connsiteX15" fmla="*/ 52864 w 77742"/>
                <a:gd name="connsiteY15" fmla="*/ 47747 h 98612"/>
                <a:gd name="connsiteX16" fmla="*/ 50578 w 77742"/>
                <a:gd name="connsiteY16" fmla="*/ 37460 h 98612"/>
                <a:gd name="connsiteX17" fmla="*/ 34672 w 77742"/>
                <a:gd name="connsiteY17" fmla="*/ 26696 h 98612"/>
                <a:gd name="connsiteX18" fmla="*/ 26766 w 77742"/>
                <a:gd name="connsiteY18" fmla="*/ 31268 h 98612"/>
                <a:gd name="connsiteX19" fmla="*/ 22861 w 77742"/>
                <a:gd name="connsiteY19" fmla="*/ 47080 h 98612"/>
                <a:gd name="connsiteX20" fmla="*/ 24004 w 77742"/>
                <a:gd name="connsiteY20" fmla="*/ 56605 h 98612"/>
                <a:gd name="connsiteX21" fmla="*/ 28575 w 77742"/>
                <a:gd name="connsiteY21" fmla="*/ 66130 h 98612"/>
                <a:gd name="connsiteX22" fmla="*/ 37053 w 77742"/>
                <a:gd name="connsiteY22" fmla="*/ 70416 h 98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7742" h="98612">
                  <a:moveTo>
                    <a:pt x="38196" y="98610"/>
                  </a:moveTo>
                  <a:lnTo>
                    <a:pt x="37053" y="98610"/>
                  </a:lnTo>
                  <a:cubicBezTo>
                    <a:pt x="29309" y="98705"/>
                    <a:pt x="21765" y="96191"/>
                    <a:pt x="15622" y="91466"/>
                  </a:cubicBezTo>
                  <a:cubicBezTo>
                    <a:pt x="10097" y="86847"/>
                    <a:pt x="5973" y="80779"/>
                    <a:pt x="3715" y="73941"/>
                  </a:cubicBezTo>
                  <a:cubicBezTo>
                    <a:pt x="1229" y="66644"/>
                    <a:pt x="-28" y="58977"/>
                    <a:pt x="0" y="51271"/>
                  </a:cubicBezTo>
                  <a:cubicBezTo>
                    <a:pt x="-18" y="43032"/>
                    <a:pt x="1229" y="34840"/>
                    <a:pt x="3715" y="26982"/>
                  </a:cubicBezTo>
                  <a:cubicBezTo>
                    <a:pt x="5820" y="19715"/>
                    <a:pt x="9830" y="13133"/>
                    <a:pt x="15336" y="7932"/>
                  </a:cubicBezTo>
                  <a:cubicBezTo>
                    <a:pt x="21546" y="2522"/>
                    <a:pt x="29585" y="-307"/>
                    <a:pt x="37815" y="26"/>
                  </a:cubicBezTo>
                  <a:cubicBezTo>
                    <a:pt x="43873" y="236"/>
                    <a:pt x="49778" y="2008"/>
                    <a:pt x="54960" y="5170"/>
                  </a:cubicBezTo>
                  <a:cubicBezTo>
                    <a:pt x="62475" y="9609"/>
                    <a:pt x="68428" y="16267"/>
                    <a:pt x="72010" y="24220"/>
                  </a:cubicBezTo>
                  <a:cubicBezTo>
                    <a:pt x="75858" y="32516"/>
                    <a:pt x="77810" y="41555"/>
                    <a:pt x="77725" y="50699"/>
                  </a:cubicBezTo>
                  <a:cubicBezTo>
                    <a:pt x="78077" y="63815"/>
                    <a:pt x="73257" y="76550"/>
                    <a:pt x="64294" y="86133"/>
                  </a:cubicBezTo>
                  <a:cubicBezTo>
                    <a:pt x="57741" y="93791"/>
                    <a:pt x="48264" y="98315"/>
                    <a:pt x="38196" y="98610"/>
                  </a:cubicBezTo>
                  <a:close/>
                  <a:moveTo>
                    <a:pt x="37624" y="70702"/>
                  </a:moveTo>
                  <a:cubicBezTo>
                    <a:pt x="42291" y="70283"/>
                    <a:pt x="46416" y="67521"/>
                    <a:pt x="48578" y="63368"/>
                  </a:cubicBezTo>
                  <a:cubicBezTo>
                    <a:pt x="51455" y="58672"/>
                    <a:pt x="52941" y="53252"/>
                    <a:pt x="52864" y="47747"/>
                  </a:cubicBezTo>
                  <a:cubicBezTo>
                    <a:pt x="52855" y="44194"/>
                    <a:pt x="52074" y="40679"/>
                    <a:pt x="50578" y="37460"/>
                  </a:cubicBezTo>
                  <a:cubicBezTo>
                    <a:pt x="48083" y="30868"/>
                    <a:pt x="41720" y="26563"/>
                    <a:pt x="34672" y="26696"/>
                  </a:cubicBezTo>
                  <a:cubicBezTo>
                    <a:pt x="31395" y="26658"/>
                    <a:pt x="28366" y="28411"/>
                    <a:pt x="26766" y="31268"/>
                  </a:cubicBezTo>
                  <a:cubicBezTo>
                    <a:pt x="23956" y="36050"/>
                    <a:pt x="22603" y="41546"/>
                    <a:pt x="22861" y="47080"/>
                  </a:cubicBezTo>
                  <a:cubicBezTo>
                    <a:pt x="22918" y="50290"/>
                    <a:pt x="23299" y="53481"/>
                    <a:pt x="24004" y="56605"/>
                  </a:cubicBezTo>
                  <a:cubicBezTo>
                    <a:pt x="24766" y="60091"/>
                    <a:pt x="26328" y="63358"/>
                    <a:pt x="28575" y="66130"/>
                  </a:cubicBezTo>
                  <a:cubicBezTo>
                    <a:pt x="30557" y="68835"/>
                    <a:pt x="33700" y="70426"/>
                    <a:pt x="37053" y="70416"/>
                  </a:cubicBezTo>
                  <a:close/>
                </a:path>
              </a:pathLst>
            </a:custGeom>
            <a:solidFill>
              <a:srgbClr val="21B4DA"/>
            </a:solidFill>
            <a:ln w="9525" cap="flat">
              <a:noFill/>
              <a:prstDash val="solid"/>
              <a:miter/>
            </a:ln>
          </p:spPr>
          <p:txBody>
            <a:bodyPr rtlCol="0" anchor="ctr"/>
            <a:lstStyle/>
            <a:p>
              <a:endParaRPr lang="fr-FR"/>
            </a:p>
          </p:txBody>
        </p:sp>
        <p:sp>
          <p:nvSpPr>
            <p:cNvPr id="122" name="Forme libre : forme 121">
              <a:extLst>
                <a:ext uri="{FF2B5EF4-FFF2-40B4-BE49-F238E27FC236}">
                  <a16:creationId xmlns:a16="http://schemas.microsoft.com/office/drawing/2014/main" id="{D4C41A99-9B21-4C4F-8CD8-0940B43143AE}"/>
                </a:ext>
              </a:extLst>
            </p:cNvPr>
            <p:cNvSpPr/>
            <p:nvPr/>
          </p:nvSpPr>
          <p:spPr>
            <a:xfrm>
              <a:off x="3652259" y="2851596"/>
              <a:ext cx="249484" cy="306143"/>
            </a:xfrm>
            <a:custGeom>
              <a:avLst/>
              <a:gdLst>
                <a:gd name="connsiteX0" fmla="*/ 14954 w 97652"/>
                <a:gd name="connsiteY0" fmla="*/ 119825 h 119829"/>
                <a:gd name="connsiteX1" fmla="*/ 11526 w 97652"/>
                <a:gd name="connsiteY1" fmla="*/ 119825 h 119829"/>
                <a:gd name="connsiteX2" fmla="*/ 4382 w 97652"/>
                <a:gd name="connsiteY2" fmla="*/ 114586 h 119829"/>
                <a:gd name="connsiteX3" fmla="*/ 0 w 97652"/>
                <a:gd name="connsiteY3" fmla="*/ 102299 h 119829"/>
                <a:gd name="connsiteX4" fmla="*/ 0 w 97652"/>
                <a:gd name="connsiteY4" fmla="*/ 60103 h 119829"/>
                <a:gd name="connsiteX5" fmla="*/ 5144 w 97652"/>
                <a:gd name="connsiteY5" fmla="*/ 6668 h 119829"/>
                <a:gd name="connsiteX6" fmla="*/ 15336 w 97652"/>
                <a:gd name="connsiteY6" fmla="*/ 0 h 119829"/>
                <a:gd name="connsiteX7" fmla="*/ 29147 w 97652"/>
                <a:gd name="connsiteY7" fmla="*/ 20860 h 119829"/>
                <a:gd name="connsiteX8" fmla="*/ 29623 w 97652"/>
                <a:gd name="connsiteY8" fmla="*/ 25908 h 119829"/>
                <a:gd name="connsiteX9" fmla="*/ 65913 w 97652"/>
                <a:gd name="connsiteY9" fmla="*/ 3524 h 119829"/>
                <a:gd name="connsiteX10" fmla="*/ 78105 w 97652"/>
                <a:gd name="connsiteY10" fmla="*/ 5429 h 119829"/>
                <a:gd name="connsiteX11" fmla="*/ 94393 w 97652"/>
                <a:gd name="connsiteY11" fmla="*/ 42005 h 119829"/>
                <a:gd name="connsiteX12" fmla="*/ 97632 w 97652"/>
                <a:gd name="connsiteY12" fmla="*/ 77724 h 119829"/>
                <a:gd name="connsiteX13" fmla="*/ 93250 w 97652"/>
                <a:gd name="connsiteY13" fmla="*/ 104680 h 119829"/>
                <a:gd name="connsiteX14" fmla="*/ 77724 w 97652"/>
                <a:gd name="connsiteY14" fmla="*/ 116110 h 119829"/>
                <a:gd name="connsiteX15" fmla="*/ 66390 w 97652"/>
                <a:gd name="connsiteY15" fmla="*/ 111633 h 119829"/>
                <a:gd name="connsiteX16" fmla="*/ 61436 w 97652"/>
                <a:gd name="connsiteY16" fmla="*/ 102108 h 119829"/>
                <a:gd name="connsiteX17" fmla="*/ 60675 w 97652"/>
                <a:gd name="connsiteY17" fmla="*/ 92583 h 119829"/>
                <a:gd name="connsiteX18" fmla="*/ 61913 w 97652"/>
                <a:gd name="connsiteY18" fmla="*/ 77629 h 119829"/>
                <a:gd name="connsiteX19" fmla="*/ 63056 w 97652"/>
                <a:gd name="connsiteY19" fmla="*/ 60770 h 119829"/>
                <a:gd name="connsiteX20" fmla="*/ 54960 w 97652"/>
                <a:gd name="connsiteY20" fmla="*/ 32957 h 119829"/>
                <a:gd name="connsiteX21" fmla="*/ 47244 w 97652"/>
                <a:gd name="connsiteY21" fmla="*/ 39148 h 119829"/>
                <a:gd name="connsiteX22" fmla="*/ 33909 w 97652"/>
                <a:gd name="connsiteY22" fmla="*/ 84392 h 119829"/>
                <a:gd name="connsiteX23" fmla="*/ 30290 w 97652"/>
                <a:gd name="connsiteY23" fmla="*/ 103442 h 119829"/>
                <a:gd name="connsiteX24" fmla="*/ 24099 w 97652"/>
                <a:gd name="connsiteY24" fmla="*/ 116205 h 119829"/>
                <a:gd name="connsiteX25" fmla="*/ 14954 w 97652"/>
                <a:gd name="connsiteY25" fmla="*/ 119825 h 119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97652" h="119829">
                  <a:moveTo>
                    <a:pt x="14954" y="119825"/>
                  </a:moveTo>
                  <a:lnTo>
                    <a:pt x="11526" y="119825"/>
                  </a:lnTo>
                  <a:cubicBezTo>
                    <a:pt x="8582" y="119015"/>
                    <a:pt x="6039" y="117158"/>
                    <a:pt x="4382" y="114586"/>
                  </a:cubicBezTo>
                  <a:cubicBezTo>
                    <a:pt x="1524" y="111138"/>
                    <a:pt x="-28" y="106785"/>
                    <a:pt x="0" y="102299"/>
                  </a:cubicBezTo>
                  <a:lnTo>
                    <a:pt x="0" y="60103"/>
                  </a:lnTo>
                  <a:cubicBezTo>
                    <a:pt x="0" y="30318"/>
                    <a:pt x="1715" y="12506"/>
                    <a:pt x="5144" y="6668"/>
                  </a:cubicBezTo>
                  <a:cubicBezTo>
                    <a:pt x="6915" y="2619"/>
                    <a:pt x="10916" y="10"/>
                    <a:pt x="15336" y="0"/>
                  </a:cubicBezTo>
                  <a:cubicBezTo>
                    <a:pt x="23622" y="0"/>
                    <a:pt x="28194" y="6953"/>
                    <a:pt x="29147" y="20860"/>
                  </a:cubicBezTo>
                  <a:cubicBezTo>
                    <a:pt x="29166" y="22555"/>
                    <a:pt x="29328" y="24241"/>
                    <a:pt x="29623" y="25908"/>
                  </a:cubicBezTo>
                  <a:cubicBezTo>
                    <a:pt x="42958" y="10982"/>
                    <a:pt x="55055" y="3524"/>
                    <a:pt x="65913" y="3524"/>
                  </a:cubicBezTo>
                  <a:cubicBezTo>
                    <a:pt x="70009" y="3934"/>
                    <a:pt x="74076" y="4563"/>
                    <a:pt x="78105" y="5429"/>
                  </a:cubicBezTo>
                  <a:cubicBezTo>
                    <a:pt x="84459" y="6639"/>
                    <a:pt x="89888" y="18831"/>
                    <a:pt x="94393" y="42005"/>
                  </a:cubicBezTo>
                  <a:cubicBezTo>
                    <a:pt x="96603" y="53778"/>
                    <a:pt x="97689" y="65742"/>
                    <a:pt x="97632" y="77724"/>
                  </a:cubicBezTo>
                  <a:cubicBezTo>
                    <a:pt x="97851" y="86906"/>
                    <a:pt x="96365" y="96041"/>
                    <a:pt x="93250" y="104680"/>
                  </a:cubicBezTo>
                  <a:cubicBezTo>
                    <a:pt x="91326" y="111614"/>
                    <a:pt x="84916" y="116329"/>
                    <a:pt x="77724" y="116110"/>
                  </a:cubicBezTo>
                  <a:cubicBezTo>
                    <a:pt x="73505" y="116148"/>
                    <a:pt x="69437" y="114548"/>
                    <a:pt x="66390" y="111633"/>
                  </a:cubicBezTo>
                  <a:cubicBezTo>
                    <a:pt x="63656" y="109147"/>
                    <a:pt x="61903" y="105775"/>
                    <a:pt x="61436" y="102108"/>
                  </a:cubicBezTo>
                  <a:cubicBezTo>
                    <a:pt x="60979" y="98955"/>
                    <a:pt x="60722" y="95774"/>
                    <a:pt x="60675" y="92583"/>
                  </a:cubicBezTo>
                  <a:cubicBezTo>
                    <a:pt x="60760" y="87573"/>
                    <a:pt x="61180" y="82582"/>
                    <a:pt x="61913" y="77629"/>
                  </a:cubicBezTo>
                  <a:cubicBezTo>
                    <a:pt x="62732" y="72047"/>
                    <a:pt x="63113" y="66408"/>
                    <a:pt x="63056" y="60770"/>
                  </a:cubicBezTo>
                  <a:cubicBezTo>
                    <a:pt x="63056" y="42291"/>
                    <a:pt x="60389" y="32957"/>
                    <a:pt x="54960" y="32957"/>
                  </a:cubicBezTo>
                  <a:cubicBezTo>
                    <a:pt x="52864" y="32957"/>
                    <a:pt x="50292" y="35052"/>
                    <a:pt x="47244" y="39148"/>
                  </a:cubicBezTo>
                  <a:cubicBezTo>
                    <a:pt x="39548" y="53073"/>
                    <a:pt x="34995" y="68513"/>
                    <a:pt x="33909" y="84392"/>
                  </a:cubicBezTo>
                  <a:cubicBezTo>
                    <a:pt x="32861" y="91631"/>
                    <a:pt x="31623" y="98108"/>
                    <a:pt x="30290" y="103442"/>
                  </a:cubicBezTo>
                  <a:cubicBezTo>
                    <a:pt x="29395" y="108166"/>
                    <a:pt x="27261" y="112576"/>
                    <a:pt x="24099" y="116205"/>
                  </a:cubicBezTo>
                  <a:cubicBezTo>
                    <a:pt x="21679" y="118615"/>
                    <a:pt x="18374" y="119920"/>
                    <a:pt x="14954" y="119825"/>
                  </a:cubicBezTo>
                  <a:close/>
                </a:path>
              </a:pathLst>
            </a:custGeom>
            <a:solidFill>
              <a:srgbClr val="21B4DA"/>
            </a:solidFill>
            <a:ln w="9525" cap="flat">
              <a:noFill/>
              <a:prstDash val="solid"/>
              <a:miter/>
            </a:ln>
          </p:spPr>
          <p:txBody>
            <a:bodyPr rtlCol="0" anchor="ctr"/>
            <a:lstStyle/>
            <a:p>
              <a:endParaRPr lang="fr-FR"/>
            </a:p>
          </p:txBody>
        </p:sp>
        <p:sp>
          <p:nvSpPr>
            <p:cNvPr id="134" name="Forme libre : forme 133">
              <a:extLst>
                <a:ext uri="{FF2B5EF4-FFF2-40B4-BE49-F238E27FC236}">
                  <a16:creationId xmlns:a16="http://schemas.microsoft.com/office/drawing/2014/main" id="{46FBC677-E3F3-4260-A1AD-D50F0E696C25}"/>
                </a:ext>
              </a:extLst>
            </p:cNvPr>
            <p:cNvSpPr/>
            <p:nvPr/>
          </p:nvSpPr>
          <p:spPr>
            <a:xfrm>
              <a:off x="623800" y="3340838"/>
              <a:ext cx="232696" cy="429275"/>
            </a:xfrm>
            <a:custGeom>
              <a:avLst/>
              <a:gdLst>
                <a:gd name="connsiteX0" fmla="*/ 72794 w 91081"/>
                <a:gd name="connsiteY0" fmla="*/ 168021 h 168025"/>
                <a:gd name="connsiteX1" fmla="*/ 70984 w 91081"/>
                <a:gd name="connsiteY1" fmla="*/ 168021 h 168025"/>
                <a:gd name="connsiteX2" fmla="*/ 62126 w 91081"/>
                <a:gd name="connsiteY2" fmla="*/ 162877 h 168025"/>
                <a:gd name="connsiteX3" fmla="*/ 61173 w 91081"/>
                <a:gd name="connsiteY3" fmla="*/ 156972 h 168025"/>
                <a:gd name="connsiteX4" fmla="*/ 61173 w 91081"/>
                <a:gd name="connsiteY4" fmla="*/ 154305 h 168025"/>
                <a:gd name="connsiteX5" fmla="*/ 61173 w 91081"/>
                <a:gd name="connsiteY5" fmla="*/ 151543 h 168025"/>
                <a:gd name="connsiteX6" fmla="*/ 61173 w 91081"/>
                <a:gd name="connsiteY6" fmla="*/ 149828 h 168025"/>
                <a:gd name="connsiteX7" fmla="*/ 59364 w 91081"/>
                <a:gd name="connsiteY7" fmla="*/ 148780 h 168025"/>
                <a:gd name="connsiteX8" fmla="*/ 53363 w 91081"/>
                <a:gd name="connsiteY8" fmla="*/ 153638 h 168025"/>
                <a:gd name="connsiteX9" fmla="*/ 29455 w 91081"/>
                <a:gd name="connsiteY9" fmla="*/ 163163 h 168025"/>
                <a:gd name="connsiteX10" fmla="*/ 13453 w 91081"/>
                <a:gd name="connsiteY10" fmla="*/ 156781 h 168025"/>
                <a:gd name="connsiteX11" fmla="*/ 4309 w 91081"/>
                <a:gd name="connsiteY11" fmla="*/ 140875 h 168025"/>
                <a:gd name="connsiteX12" fmla="*/ 23 w 91081"/>
                <a:gd name="connsiteY12" fmla="*/ 115538 h 168025"/>
                <a:gd name="connsiteX13" fmla="*/ 10786 w 91081"/>
                <a:gd name="connsiteY13" fmla="*/ 77438 h 168025"/>
                <a:gd name="connsiteX14" fmla="*/ 27455 w 91081"/>
                <a:gd name="connsiteY14" fmla="*/ 63627 h 168025"/>
                <a:gd name="connsiteX15" fmla="*/ 38218 w 91081"/>
                <a:gd name="connsiteY15" fmla="*/ 61531 h 168025"/>
                <a:gd name="connsiteX16" fmla="*/ 49457 w 91081"/>
                <a:gd name="connsiteY16" fmla="*/ 63627 h 168025"/>
                <a:gd name="connsiteX17" fmla="*/ 50982 w 91081"/>
                <a:gd name="connsiteY17" fmla="*/ 63627 h 168025"/>
                <a:gd name="connsiteX18" fmla="*/ 54887 w 91081"/>
                <a:gd name="connsiteY18" fmla="*/ 59341 h 168025"/>
                <a:gd name="connsiteX19" fmla="*/ 56411 w 91081"/>
                <a:gd name="connsiteY19" fmla="*/ 39529 h 168025"/>
                <a:gd name="connsiteX20" fmla="*/ 56411 w 91081"/>
                <a:gd name="connsiteY20" fmla="*/ 32194 h 168025"/>
                <a:gd name="connsiteX21" fmla="*/ 56411 w 91081"/>
                <a:gd name="connsiteY21" fmla="*/ 25813 h 168025"/>
                <a:gd name="connsiteX22" fmla="*/ 56411 w 91081"/>
                <a:gd name="connsiteY22" fmla="*/ 21145 h 168025"/>
                <a:gd name="connsiteX23" fmla="*/ 69460 w 91081"/>
                <a:gd name="connsiteY23" fmla="*/ 0 h 168025"/>
                <a:gd name="connsiteX24" fmla="*/ 70698 w 91081"/>
                <a:gd name="connsiteY24" fmla="*/ 0 h 168025"/>
                <a:gd name="connsiteX25" fmla="*/ 86033 w 91081"/>
                <a:gd name="connsiteY25" fmla="*/ 20479 h 168025"/>
                <a:gd name="connsiteX26" fmla="*/ 88224 w 91081"/>
                <a:gd name="connsiteY26" fmla="*/ 35719 h 168025"/>
                <a:gd name="connsiteX27" fmla="*/ 91082 w 91081"/>
                <a:gd name="connsiteY27" fmla="*/ 104870 h 168025"/>
                <a:gd name="connsiteX28" fmla="*/ 90415 w 91081"/>
                <a:gd name="connsiteY28" fmla="*/ 133445 h 168025"/>
                <a:gd name="connsiteX29" fmla="*/ 84033 w 91081"/>
                <a:gd name="connsiteY29" fmla="*/ 161258 h 168025"/>
                <a:gd name="connsiteX30" fmla="*/ 72794 w 91081"/>
                <a:gd name="connsiteY30" fmla="*/ 168021 h 168025"/>
                <a:gd name="connsiteX31" fmla="*/ 33646 w 91081"/>
                <a:gd name="connsiteY31" fmla="*/ 138589 h 168025"/>
                <a:gd name="connsiteX32" fmla="*/ 44981 w 91081"/>
                <a:gd name="connsiteY32" fmla="*/ 131635 h 168025"/>
                <a:gd name="connsiteX33" fmla="*/ 51363 w 91081"/>
                <a:gd name="connsiteY33" fmla="*/ 114205 h 168025"/>
                <a:gd name="connsiteX34" fmla="*/ 52220 w 91081"/>
                <a:gd name="connsiteY34" fmla="*/ 104680 h 168025"/>
                <a:gd name="connsiteX35" fmla="*/ 43647 w 91081"/>
                <a:gd name="connsiteY35" fmla="*/ 87725 h 168025"/>
                <a:gd name="connsiteX36" fmla="*/ 31741 w 91081"/>
                <a:gd name="connsiteY36" fmla="*/ 95155 h 168025"/>
                <a:gd name="connsiteX37" fmla="*/ 24788 w 91081"/>
                <a:gd name="connsiteY37" fmla="*/ 121634 h 168025"/>
                <a:gd name="connsiteX38" fmla="*/ 25836 w 91081"/>
                <a:gd name="connsiteY38" fmla="*/ 131159 h 168025"/>
                <a:gd name="connsiteX39" fmla="*/ 33256 w 91081"/>
                <a:gd name="connsiteY39" fmla="*/ 138598 h 168025"/>
                <a:gd name="connsiteX40" fmla="*/ 33646 w 91081"/>
                <a:gd name="connsiteY40" fmla="*/ 138589 h 168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91081" h="168025">
                  <a:moveTo>
                    <a:pt x="72794" y="168021"/>
                  </a:moveTo>
                  <a:lnTo>
                    <a:pt x="70984" y="168021"/>
                  </a:lnTo>
                  <a:cubicBezTo>
                    <a:pt x="66031" y="167449"/>
                    <a:pt x="63078" y="165735"/>
                    <a:pt x="62126" y="162877"/>
                  </a:cubicBezTo>
                  <a:cubicBezTo>
                    <a:pt x="61478" y="160972"/>
                    <a:pt x="61154" y="158982"/>
                    <a:pt x="61173" y="156972"/>
                  </a:cubicBezTo>
                  <a:cubicBezTo>
                    <a:pt x="61173" y="156115"/>
                    <a:pt x="61173" y="155257"/>
                    <a:pt x="61173" y="154305"/>
                  </a:cubicBezTo>
                  <a:cubicBezTo>
                    <a:pt x="61173" y="153352"/>
                    <a:pt x="61173" y="152400"/>
                    <a:pt x="61173" y="151543"/>
                  </a:cubicBezTo>
                  <a:cubicBezTo>
                    <a:pt x="61173" y="150685"/>
                    <a:pt x="61173" y="150590"/>
                    <a:pt x="61173" y="149828"/>
                  </a:cubicBezTo>
                  <a:cubicBezTo>
                    <a:pt x="61173" y="149066"/>
                    <a:pt x="60411" y="148780"/>
                    <a:pt x="59364" y="148780"/>
                  </a:cubicBezTo>
                  <a:lnTo>
                    <a:pt x="53363" y="153638"/>
                  </a:lnTo>
                  <a:cubicBezTo>
                    <a:pt x="46743" y="159486"/>
                    <a:pt x="38285" y="162858"/>
                    <a:pt x="29455" y="163163"/>
                  </a:cubicBezTo>
                  <a:cubicBezTo>
                    <a:pt x="23473" y="163297"/>
                    <a:pt x="17701" y="160991"/>
                    <a:pt x="13453" y="156781"/>
                  </a:cubicBezTo>
                  <a:cubicBezTo>
                    <a:pt x="9281" y="152209"/>
                    <a:pt x="6157" y="146780"/>
                    <a:pt x="4309" y="140875"/>
                  </a:cubicBezTo>
                  <a:cubicBezTo>
                    <a:pt x="1404" y="132750"/>
                    <a:pt x="-53" y="124168"/>
                    <a:pt x="23" y="115538"/>
                  </a:cubicBezTo>
                  <a:cubicBezTo>
                    <a:pt x="-330" y="102041"/>
                    <a:pt x="3423" y="88754"/>
                    <a:pt x="10786" y="77438"/>
                  </a:cubicBezTo>
                  <a:cubicBezTo>
                    <a:pt x="14815" y="71256"/>
                    <a:pt x="20626" y="66437"/>
                    <a:pt x="27455" y="63627"/>
                  </a:cubicBezTo>
                  <a:cubicBezTo>
                    <a:pt x="30874" y="62236"/>
                    <a:pt x="34532" y="61531"/>
                    <a:pt x="38218" y="61531"/>
                  </a:cubicBezTo>
                  <a:cubicBezTo>
                    <a:pt x="42057" y="61541"/>
                    <a:pt x="45867" y="62255"/>
                    <a:pt x="49457" y="63627"/>
                  </a:cubicBezTo>
                  <a:cubicBezTo>
                    <a:pt x="49962" y="63732"/>
                    <a:pt x="50477" y="63732"/>
                    <a:pt x="50982" y="63627"/>
                  </a:cubicBezTo>
                  <a:cubicBezTo>
                    <a:pt x="52601" y="63627"/>
                    <a:pt x="53934" y="62198"/>
                    <a:pt x="54887" y="59341"/>
                  </a:cubicBezTo>
                  <a:cubicBezTo>
                    <a:pt x="56201" y="52826"/>
                    <a:pt x="56716" y="46168"/>
                    <a:pt x="56411" y="39529"/>
                  </a:cubicBezTo>
                  <a:cubicBezTo>
                    <a:pt x="56411" y="37052"/>
                    <a:pt x="56411" y="34576"/>
                    <a:pt x="56411" y="32194"/>
                  </a:cubicBezTo>
                  <a:cubicBezTo>
                    <a:pt x="56411" y="29813"/>
                    <a:pt x="56411" y="27718"/>
                    <a:pt x="56411" y="25813"/>
                  </a:cubicBezTo>
                  <a:cubicBezTo>
                    <a:pt x="56411" y="23908"/>
                    <a:pt x="56411" y="22479"/>
                    <a:pt x="56411" y="21145"/>
                  </a:cubicBezTo>
                  <a:cubicBezTo>
                    <a:pt x="56887" y="8382"/>
                    <a:pt x="61269" y="1333"/>
                    <a:pt x="69460" y="0"/>
                  </a:cubicBezTo>
                  <a:lnTo>
                    <a:pt x="70698" y="0"/>
                  </a:lnTo>
                  <a:cubicBezTo>
                    <a:pt x="78509" y="0"/>
                    <a:pt x="83652" y="6763"/>
                    <a:pt x="86033" y="20479"/>
                  </a:cubicBezTo>
                  <a:cubicBezTo>
                    <a:pt x="87272" y="27432"/>
                    <a:pt x="87939" y="32480"/>
                    <a:pt x="88224" y="35719"/>
                  </a:cubicBezTo>
                  <a:cubicBezTo>
                    <a:pt x="90129" y="63913"/>
                    <a:pt x="91082" y="86963"/>
                    <a:pt x="91082" y="104870"/>
                  </a:cubicBezTo>
                  <a:cubicBezTo>
                    <a:pt x="91082" y="111823"/>
                    <a:pt x="91082" y="121348"/>
                    <a:pt x="90415" y="133445"/>
                  </a:cubicBezTo>
                  <a:cubicBezTo>
                    <a:pt x="90529" y="143094"/>
                    <a:pt x="88339" y="152628"/>
                    <a:pt x="84033" y="161258"/>
                  </a:cubicBezTo>
                  <a:cubicBezTo>
                    <a:pt x="81919" y="165506"/>
                    <a:pt x="77537" y="168145"/>
                    <a:pt x="72794" y="168021"/>
                  </a:cubicBezTo>
                  <a:close/>
                  <a:moveTo>
                    <a:pt x="33646" y="138589"/>
                  </a:moveTo>
                  <a:cubicBezTo>
                    <a:pt x="38390" y="138455"/>
                    <a:pt x="42714" y="135807"/>
                    <a:pt x="44981" y="131635"/>
                  </a:cubicBezTo>
                  <a:cubicBezTo>
                    <a:pt x="48372" y="126368"/>
                    <a:pt x="50553" y="120415"/>
                    <a:pt x="51363" y="114205"/>
                  </a:cubicBezTo>
                  <a:cubicBezTo>
                    <a:pt x="51915" y="111061"/>
                    <a:pt x="52210" y="107871"/>
                    <a:pt x="52220" y="104680"/>
                  </a:cubicBezTo>
                  <a:cubicBezTo>
                    <a:pt x="52220" y="93345"/>
                    <a:pt x="49362" y="87725"/>
                    <a:pt x="43647" y="87725"/>
                  </a:cubicBezTo>
                  <a:cubicBezTo>
                    <a:pt x="38637" y="87887"/>
                    <a:pt x="34094" y="90726"/>
                    <a:pt x="31741" y="95155"/>
                  </a:cubicBezTo>
                  <a:cubicBezTo>
                    <a:pt x="26941" y="103137"/>
                    <a:pt x="24531" y="112328"/>
                    <a:pt x="24788" y="121634"/>
                  </a:cubicBezTo>
                  <a:cubicBezTo>
                    <a:pt x="24835" y="124835"/>
                    <a:pt x="25178" y="128025"/>
                    <a:pt x="25836" y="131159"/>
                  </a:cubicBezTo>
                  <a:cubicBezTo>
                    <a:pt x="25826" y="135264"/>
                    <a:pt x="29150" y="138589"/>
                    <a:pt x="33256" y="138598"/>
                  </a:cubicBezTo>
                  <a:cubicBezTo>
                    <a:pt x="33389" y="138598"/>
                    <a:pt x="33513" y="138598"/>
                    <a:pt x="33646" y="138589"/>
                  </a:cubicBezTo>
                  <a:close/>
                </a:path>
              </a:pathLst>
            </a:custGeom>
            <a:solidFill>
              <a:srgbClr val="21B4DA"/>
            </a:solidFill>
            <a:ln w="9525" cap="flat">
              <a:noFill/>
              <a:prstDash val="solid"/>
              <a:miter/>
            </a:ln>
          </p:spPr>
          <p:txBody>
            <a:bodyPr rtlCol="0" anchor="ctr"/>
            <a:lstStyle/>
            <a:p>
              <a:endParaRPr lang="fr-FR"/>
            </a:p>
          </p:txBody>
        </p:sp>
        <p:sp>
          <p:nvSpPr>
            <p:cNvPr id="135" name="Forme libre : forme 134">
              <a:extLst>
                <a:ext uri="{FF2B5EF4-FFF2-40B4-BE49-F238E27FC236}">
                  <a16:creationId xmlns:a16="http://schemas.microsoft.com/office/drawing/2014/main" id="{EBC3C14A-6E76-4D00-B1A0-F52FE807A7B8}"/>
                </a:ext>
              </a:extLst>
            </p:cNvPr>
            <p:cNvSpPr/>
            <p:nvPr/>
          </p:nvSpPr>
          <p:spPr>
            <a:xfrm>
              <a:off x="890516" y="3481491"/>
              <a:ext cx="225525" cy="289127"/>
            </a:xfrm>
            <a:custGeom>
              <a:avLst/>
              <a:gdLst>
                <a:gd name="connsiteX0" fmla="*/ 43836 w 88274"/>
                <a:gd name="connsiteY0" fmla="*/ 113157 h 113169"/>
                <a:gd name="connsiteX1" fmla="*/ 8689 w 88274"/>
                <a:gd name="connsiteY1" fmla="*/ 90106 h 113169"/>
                <a:gd name="connsiteX2" fmla="*/ 21 w 88274"/>
                <a:gd name="connsiteY2" fmla="*/ 50101 h 113169"/>
                <a:gd name="connsiteX3" fmla="*/ 593 w 88274"/>
                <a:gd name="connsiteY3" fmla="*/ 39148 h 113169"/>
                <a:gd name="connsiteX4" fmla="*/ 4403 w 88274"/>
                <a:gd name="connsiteY4" fmla="*/ 21622 h 113169"/>
                <a:gd name="connsiteX5" fmla="*/ 8117 w 88274"/>
                <a:gd name="connsiteY5" fmla="*/ 14573 h 113169"/>
                <a:gd name="connsiteX6" fmla="*/ 14975 w 88274"/>
                <a:gd name="connsiteY6" fmla="*/ 10668 h 113169"/>
                <a:gd name="connsiteX7" fmla="*/ 18881 w 88274"/>
                <a:gd name="connsiteY7" fmla="*/ 10668 h 113169"/>
                <a:gd name="connsiteX8" fmla="*/ 26310 w 88274"/>
                <a:gd name="connsiteY8" fmla="*/ 27432 h 113169"/>
                <a:gd name="connsiteX9" fmla="*/ 31263 w 88274"/>
                <a:gd name="connsiteY9" fmla="*/ 60293 h 113169"/>
                <a:gd name="connsiteX10" fmla="*/ 44408 w 88274"/>
                <a:gd name="connsiteY10" fmla="*/ 80963 h 113169"/>
                <a:gd name="connsiteX11" fmla="*/ 57076 w 88274"/>
                <a:gd name="connsiteY11" fmla="*/ 65056 h 113169"/>
                <a:gd name="connsiteX12" fmla="*/ 59838 w 88274"/>
                <a:gd name="connsiteY12" fmla="*/ 35242 h 113169"/>
                <a:gd name="connsiteX13" fmla="*/ 59838 w 88274"/>
                <a:gd name="connsiteY13" fmla="*/ 23241 h 113169"/>
                <a:gd name="connsiteX14" fmla="*/ 59838 w 88274"/>
                <a:gd name="connsiteY14" fmla="*/ 19431 h 113169"/>
                <a:gd name="connsiteX15" fmla="*/ 59838 w 88274"/>
                <a:gd name="connsiteY15" fmla="*/ 16288 h 113169"/>
                <a:gd name="connsiteX16" fmla="*/ 59838 w 88274"/>
                <a:gd name="connsiteY16" fmla="*/ 13430 h 113169"/>
                <a:gd name="connsiteX17" fmla="*/ 60886 w 88274"/>
                <a:gd name="connsiteY17" fmla="*/ 6477 h 113169"/>
                <a:gd name="connsiteX18" fmla="*/ 68220 w 88274"/>
                <a:gd name="connsiteY18" fmla="*/ 762 h 113169"/>
                <a:gd name="connsiteX19" fmla="*/ 72602 w 88274"/>
                <a:gd name="connsiteY19" fmla="*/ 0 h 113169"/>
                <a:gd name="connsiteX20" fmla="*/ 81650 w 88274"/>
                <a:gd name="connsiteY20" fmla="*/ 4191 h 113169"/>
                <a:gd name="connsiteX21" fmla="*/ 86699 w 88274"/>
                <a:gd name="connsiteY21" fmla="*/ 15716 h 113169"/>
                <a:gd name="connsiteX22" fmla="*/ 88128 w 88274"/>
                <a:gd name="connsiteY22" fmla="*/ 37147 h 113169"/>
                <a:gd name="connsiteX23" fmla="*/ 75650 w 88274"/>
                <a:gd name="connsiteY23" fmla="*/ 94297 h 113169"/>
                <a:gd name="connsiteX24" fmla="*/ 43836 w 88274"/>
                <a:gd name="connsiteY24" fmla="*/ 113157 h 113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88274" h="113169">
                  <a:moveTo>
                    <a:pt x="43836" y="113157"/>
                  </a:moveTo>
                  <a:cubicBezTo>
                    <a:pt x="28501" y="113395"/>
                    <a:pt x="14575" y="104261"/>
                    <a:pt x="8689" y="90106"/>
                  </a:cubicBezTo>
                  <a:cubicBezTo>
                    <a:pt x="2688" y="77638"/>
                    <a:pt x="-284" y="63932"/>
                    <a:pt x="21" y="50101"/>
                  </a:cubicBezTo>
                  <a:cubicBezTo>
                    <a:pt x="21" y="47815"/>
                    <a:pt x="21" y="44196"/>
                    <a:pt x="593" y="39148"/>
                  </a:cubicBezTo>
                  <a:cubicBezTo>
                    <a:pt x="1136" y="33176"/>
                    <a:pt x="2421" y="27289"/>
                    <a:pt x="4403" y="21622"/>
                  </a:cubicBezTo>
                  <a:cubicBezTo>
                    <a:pt x="5193" y="19059"/>
                    <a:pt x="6460" y="16678"/>
                    <a:pt x="8117" y="14573"/>
                  </a:cubicBezTo>
                  <a:cubicBezTo>
                    <a:pt x="9670" y="12268"/>
                    <a:pt x="12204" y="10820"/>
                    <a:pt x="14975" y="10668"/>
                  </a:cubicBezTo>
                  <a:lnTo>
                    <a:pt x="18881" y="10668"/>
                  </a:lnTo>
                  <a:cubicBezTo>
                    <a:pt x="22786" y="10668"/>
                    <a:pt x="25262" y="16669"/>
                    <a:pt x="26310" y="27432"/>
                  </a:cubicBezTo>
                  <a:cubicBezTo>
                    <a:pt x="27234" y="38481"/>
                    <a:pt x="28882" y="49463"/>
                    <a:pt x="31263" y="60293"/>
                  </a:cubicBezTo>
                  <a:cubicBezTo>
                    <a:pt x="34216" y="74009"/>
                    <a:pt x="38693" y="80963"/>
                    <a:pt x="44408" y="80963"/>
                  </a:cubicBezTo>
                  <a:cubicBezTo>
                    <a:pt x="50123" y="80963"/>
                    <a:pt x="54599" y="75628"/>
                    <a:pt x="57076" y="65056"/>
                  </a:cubicBezTo>
                  <a:cubicBezTo>
                    <a:pt x="59133" y="55254"/>
                    <a:pt x="60057" y="45253"/>
                    <a:pt x="59838" y="35242"/>
                  </a:cubicBezTo>
                  <a:cubicBezTo>
                    <a:pt x="59838" y="30480"/>
                    <a:pt x="59838" y="26479"/>
                    <a:pt x="59838" y="23241"/>
                  </a:cubicBezTo>
                  <a:cubicBezTo>
                    <a:pt x="59838" y="21717"/>
                    <a:pt x="59838" y="20479"/>
                    <a:pt x="59838" y="19431"/>
                  </a:cubicBezTo>
                  <a:cubicBezTo>
                    <a:pt x="59838" y="18383"/>
                    <a:pt x="59838" y="17335"/>
                    <a:pt x="59838" y="16288"/>
                  </a:cubicBezTo>
                  <a:cubicBezTo>
                    <a:pt x="59838" y="15240"/>
                    <a:pt x="59838" y="14288"/>
                    <a:pt x="59838" y="13430"/>
                  </a:cubicBezTo>
                  <a:cubicBezTo>
                    <a:pt x="59857" y="11078"/>
                    <a:pt x="60210" y="8734"/>
                    <a:pt x="60886" y="6477"/>
                  </a:cubicBezTo>
                  <a:cubicBezTo>
                    <a:pt x="61553" y="4096"/>
                    <a:pt x="64029" y="2191"/>
                    <a:pt x="68220" y="762"/>
                  </a:cubicBezTo>
                  <a:cubicBezTo>
                    <a:pt x="69630" y="286"/>
                    <a:pt x="71116" y="28"/>
                    <a:pt x="72602" y="0"/>
                  </a:cubicBezTo>
                  <a:cubicBezTo>
                    <a:pt x="76069" y="67"/>
                    <a:pt x="79355" y="1591"/>
                    <a:pt x="81650" y="4191"/>
                  </a:cubicBezTo>
                  <a:cubicBezTo>
                    <a:pt x="84594" y="7353"/>
                    <a:pt x="86375" y="11411"/>
                    <a:pt x="86699" y="15716"/>
                  </a:cubicBezTo>
                  <a:cubicBezTo>
                    <a:pt x="87632" y="22822"/>
                    <a:pt x="88118" y="29985"/>
                    <a:pt x="88128" y="37147"/>
                  </a:cubicBezTo>
                  <a:cubicBezTo>
                    <a:pt x="89147" y="56969"/>
                    <a:pt x="84841" y="76705"/>
                    <a:pt x="75650" y="94297"/>
                  </a:cubicBezTo>
                  <a:cubicBezTo>
                    <a:pt x="69563" y="106185"/>
                    <a:pt x="57190" y="113519"/>
                    <a:pt x="43836" y="113157"/>
                  </a:cubicBezTo>
                  <a:close/>
                </a:path>
              </a:pathLst>
            </a:custGeom>
            <a:solidFill>
              <a:srgbClr val="21B4DA"/>
            </a:solidFill>
            <a:ln w="9525" cap="flat">
              <a:noFill/>
              <a:prstDash val="solid"/>
              <a:miter/>
            </a:ln>
          </p:spPr>
          <p:txBody>
            <a:bodyPr rtlCol="0" anchor="ctr"/>
            <a:lstStyle/>
            <a:p>
              <a:endParaRPr lang="fr-FR"/>
            </a:p>
          </p:txBody>
        </p:sp>
        <p:sp>
          <p:nvSpPr>
            <p:cNvPr id="136" name="Forme libre : forme 135">
              <a:extLst>
                <a:ext uri="{FF2B5EF4-FFF2-40B4-BE49-F238E27FC236}">
                  <a16:creationId xmlns:a16="http://schemas.microsoft.com/office/drawing/2014/main" id="{C1B0E643-DE1E-42A5-B2A6-95F565445F63}"/>
                </a:ext>
              </a:extLst>
            </p:cNvPr>
            <p:cNvSpPr/>
            <p:nvPr/>
          </p:nvSpPr>
          <p:spPr>
            <a:xfrm>
              <a:off x="1296371" y="3464908"/>
              <a:ext cx="247343" cy="306166"/>
            </a:xfrm>
            <a:custGeom>
              <a:avLst/>
              <a:gdLst>
                <a:gd name="connsiteX0" fmla="*/ 50713 w 96814"/>
                <a:gd name="connsiteY0" fmla="*/ 119839 h 119838"/>
                <a:gd name="connsiteX1" fmla="*/ 23186 w 96814"/>
                <a:gd name="connsiteY1" fmla="*/ 112505 h 119838"/>
                <a:gd name="connsiteX2" fmla="*/ 4136 w 96814"/>
                <a:gd name="connsiteY2" fmla="*/ 93455 h 119838"/>
                <a:gd name="connsiteX3" fmla="*/ 136 w 96814"/>
                <a:gd name="connsiteY3" fmla="*/ 77834 h 119838"/>
                <a:gd name="connsiteX4" fmla="*/ 7565 w 96814"/>
                <a:gd name="connsiteY4" fmla="*/ 58784 h 119838"/>
                <a:gd name="connsiteX5" fmla="*/ 15661 w 96814"/>
                <a:gd name="connsiteY5" fmla="*/ 56402 h 119838"/>
                <a:gd name="connsiteX6" fmla="*/ 29568 w 96814"/>
                <a:gd name="connsiteY6" fmla="*/ 67832 h 119838"/>
                <a:gd name="connsiteX7" fmla="*/ 43284 w 96814"/>
                <a:gd name="connsiteY7" fmla="*/ 86882 h 119838"/>
                <a:gd name="connsiteX8" fmla="*/ 58048 w 96814"/>
                <a:gd name="connsiteY8" fmla="*/ 91264 h 119838"/>
                <a:gd name="connsiteX9" fmla="*/ 64334 w 96814"/>
                <a:gd name="connsiteY9" fmla="*/ 90597 h 119838"/>
                <a:gd name="connsiteX10" fmla="*/ 69230 w 96814"/>
                <a:gd name="connsiteY10" fmla="*/ 85216 h 119838"/>
                <a:gd name="connsiteX11" fmla="*/ 69192 w 96814"/>
                <a:gd name="connsiteY11" fmla="*/ 84787 h 119838"/>
                <a:gd name="connsiteX12" fmla="*/ 50142 w 96814"/>
                <a:gd name="connsiteY12" fmla="*/ 66975 h 119838"/>
                <a:gd name="connsiteX13" fmla="*/ 29377 w 96814"/>
                <a:gd name="connsiteY13" fmla="*/ 51068 h 119838"/>
                <a:gd name="connsiteX14" fmla="*/ 21472 w 96814"/>
                <a:gd name="connsiteY14" fmla="*/ 32018 h 119838"/>
                <a:gd name="connsiteX15" fmla="*/ 30997 w 96814"/>
                <a:gd name="connsiteY15" fmla="*/ 9539 h 119838"/>
                <a:gd name="connsiteX16" fmla="*/ 54619 w 96814"/>
                <a:gd name="connsiteY16" fmla="*/ 14 h 119838"/>
                <a:gd name="connsiteX17" fmla="*/ 68716 w 96814"/>
                <a:gd name="connsiteY17" fmla="*/ 3824 h 119838"/>
                <a:gd name="connsiteX18" fmla="*/ 78241 w 96814"/>
                <a:gd name="connsiteY18" fmla="*/ 15064 h 119838"/>
                <a:gd name="connsiteX19" fmla="*/ 78812 w 96814"/>
                <a:gd name="connsiteY19" fmla="*/ 18017 h 119838"/>
                <a:gd name="connsiteX20" fmla="*/ 77764 w 96814"/>
                <a:gd name="connsiteY20" fmla="*/ 21541 h 119838"/>
                <a:gd name="connsiteX21" fmla="*/ 72907 w 96814"/>
                <a:gd name="connsiteY21" fmla="*/ 23827 h 119838"/>
                <a:gd name="connsiteX22" fmla="*/ 66049 w 96814"/>
                <a:gd name="connsiteY22" fmla="*/ 22208 h 119838"/>
                <a:gd name="connsiteX23" fmla="*/ 55381 w 96814"/>
                <a:gd name="connsiteY23" fmla="*/ 20588 h 119838"/>
                <a:gd name="connsiteX24" fmla="*/ 47475 w 96814"/>
                <a:gd name="connsiteY24" fmla="*/ 23065 h 119838"/>
                <a:gd name="connsiteX25" fmla="*/ 44713 w 96814"/>
                <a:gd name="connsiteY25" fmla="*/ 30304 h 119838"/>
                <a:gd name="connsiteX26" fmla="*/ 51094 w 96814"/>
                <a:gd name="connsiteY26" fmla="*/ 39829 h 119838"/>
                <a:gd name="connsiteX27" fmla="*/ 64906 w 96814"/>
                <a:gd name="connsiteY27" fmla="*/ 49354 h 119838"/>
                <a:gd name="connsiteX28" fmla="*/ 80050 w 96814"/>
                <a:gd name="connsiteY28" fmla="*/ 58879 h 119838"/>
                <a:gd name="connsiteX29" fmla="*/ 96814 w 96814"/>
                <a:gd name="connsiteY29" fmla="*/ 85835 h 119838"/>
                <a:gd name="connsiteX30" fmla="*/ 88813 w 96814"/>
                <a:gd name="connsiteY30" fmla="*/ 104885 h 119838"/>
                <a:gd name="connsiteX31" fmla="*/ 71002 w 96814"/>
                <a:gd name="connsiteY31" fmla="*/ 116124 h 119838"/>
                <a:gd name="connsiteX32" fmla="*/ 50713 w 96814"/>
                <a:gd name="connsiteY32" fmla="*/ 119839 h 119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96814" h="119838">
                  <a:moveTo>
                    <a:pt x="50713" y="119839"/>
                  </a:moveTo>
                  <a:cubicBezTo>
                    <a:pt x="41065" y="119753"/>
                    <a:pt x="31597" y="117239"/>
                    <a:pt x="23186" y="112505"/>
                  </a:cubicBezTo>
                  <a:cubicBezTo>
                    <a:pt x="15080" y="108199"/>
                    <a:pt x="8441" y="101560"/>
                    <a:pt x="4136" y="93455"/>
                  </a:cubicBezTo>
                  <a:cubicBezTo>
                    <a:pt x="1479" y="88673"/>
                    <a:pt x="107" y="83301"/>
                    <a:pt x="136" y="77834"/>
                  </a:cubicBezTo>
                  <a:cubicBezTo>
                    <a:pt x="-665" y="70652"/>
                    <a:pt x="2107" y="63527"/>
                    <a:pt x="7565" y="58784"/>
                  </a:cubicBezTo>
                  <a:cubicBezTo>
                    <a:pt x="9994" y="57250"/>
                    <a:pt x="12794" y="56431"/>
                    <a:pt x="15661" y="56402"/>
                  </a:cubicBezTo>
                  <a:cubicBezTo>
                    <a:pt x="22443" y="56374"/>
                    <a:pt x="28282" y="61174"/>
                    <a:pt x="29568" y="67832"/>
                  </a:cubicBezTo>
                  <a:cubicBezTo>
                    <a:pt x="31559" y="75691"/>
                    <a:pt x="36464" y="82501"/>
                    <a:pt x="43284" y="86882"/>
                  </a:cubicBezTo>
                  <a:cubicBezTo>
                    <a:pt x="47742" y="89588"/>
                    <a:pt x="52828" y="91102"/>
                    <a:pt x="58048" y="91264"/>
                  </a:cubicBezTo>
                  <a:cubicBezTo>
                    <a:pt x="60153" y="91169"/>
                    <a:pt x="62258" y="90940"/>
                    <a:pt x="64334" y="90597"/>
                  </a:cubicBezTo>
                  <a:cubicBezTo>
                    <a:pt x="67173" y="90464"/>
                    <a:pt x="69363" y="88054"/>
                    <a:pt x="69230" y="85216"/>
                  </a:cubicBezTo>
                  <a:cubicBezTo>
                    <a:pt x="69220" y="85073"/>
                    <a:pt x="69211" y="84930"/>
                    <a:pt x="69192" y="84787"/>
                  </a:cubicBezTo>
                  <a:cubicBezTo>
                    <a:pt x="69192" y="79453"/>
                    <a:pt x="62905" y="73547"/>
                    <a:pt x="50142" y="66975"/>
                  </a:cubicBezTo>
                  <a:cubicBezTo>
                    <a:pt x="42408" y="62822"/>
                    <a:pt x="35397" y="57450"/>
                    <a:pt x="29377" y="51068"/>
                  </a:cubicBezTo>
                  <a:cubicBezTo>
                    <a:pt x="24386" y="45972"/>
                    <a:pt x="21557" y="39153"/>
                    <a:pt x="21472" y="32018"/>
                  </a:cubicBezTo>
                  <a:cubicBezTo>
                    <a:pt x="21443" y="23541"/>
                    <a:pt x="24882" y="15416"/>
                    <a:pt x="30997" y="9539"/>
                  </a:cubicBezTo>
                  <a:cubicBezTo>
                    <a:pt x="37197" y="3205"/>
                    <a:pt x="45760" y="-252"/>
                    <a:pt x="54619" y="14"/>
                  </a:cubicBezTo>
                  <a:cubicBezTo>
                    <a:pt x="59572" y="43"/>
                    <a:pt x="64429" y="1357"/>
                    <a:pt x="68716" y="3824"/>
                  </a:cubicBezTo>
                  <a:cubicBezTo>
                    <a:pt x="73154" y="6282"/>
                    <a:pt x="76545" y="10282"/>
                    <a:pt x="78241" y="15064"/>
                  </a:cubicBezTo>
                  <a:cubicBezTo>
                    <a:pt x="78602" y="16007"/>
                    <a:pt x="78803" y="17007"/>
                    <a:pt x="78812" y="18017"/>
                  </a:cubicBezTo>
                  <a:cubicBezTo>
                    <a:pt x="78879" y="19274"/>
                    <a:pt x="78507" y="20522"/>
                    <a:pt x="77764" y="21541"/>
                  </a:cubicBezTo>
                  <a:cubicBezTo>
                    <a:pt x="76631" y="23065"/>
                    <a:pt x="74802" y="23922"/>
                    <a:pt x="72907" y="23827"/>
                  </a:cubicBezTo>
                  <a:cubicBezTo>
                    <a:pt x="70554" y="23627"/>
                    <a:pt x="68239" y="23084"/>
                    <a:pt x="66049" y="22208"/>
                  </a:cubicBezTo>
                  <a:cubicBezTo>
                    <a:pt x="62620" y="21046"/>
                    <a:pt x="59000" y="20503"/>
                    <a:pt x="55381" y="20588"/>
                  </a:cubicBezTo>
                  <a:cubicBezTo>
                    <a:pt x="52533" y="20398"/>
                    <a:pt x="49704" y="21284"/>
                    <a:pt x="47475" y="23065"/>
                  </a:cubicBezTo>
                  <a:cubicBezTo>
                    <a:pt x="45570" y="24979"/>
                    <a:pt x="44570" y="27608"/>
                    <a:pt x="44713" y="30304"/>
                  </a:cubicBezTo>
                  <a:cubicBezTo>
                    <a:pt x="45246" y="34295"/>
                    <a:pt x="47599" y="37819"/>
                    <a:pt x="51094" y="39829"/>
                  </a:cubicBezTo>
                  <a:cubicBezTo>
                    <a:pt x="55476" y="43315"/>
                    <a:pt x="60095" y="46496"/>
                    <a:pt x="64906" y="49354"/>
                  </a:cubicBezTo>
                  <a:cubicBezTo>
                    <a:pt x="70049" y="52402"/>
                    <a:pt x="75097" y="55640"/>
                    <a:pt x="80050" y="58879"/>
                  </a:cubicBezTo>
                  <a:cubicBezTo>
                    <a:pt x="89718" y="64565"/>
                    <a:pt x="95986" y="74643"/>
                    <a:pt x="96814" y="85835"/>
                  </a:cubicBezTo>
                  <a:cubicBezTo>
                    <a:pt x="96805" y="92997"/>
                    <a:pt x="93919" y="99865"/>
                    <a:pt x="88813" y="104885"/>
                  </a:cubicBezTo>
                  <a:cubicBezTo>
                    <a:pt x="83794" y="109914"/>
                    <a:pt x="77707" y="113752"/>
                    <a:pt x="71002" y="116124"/>
                  </a:cubicBezTo>
                  <a:cubicBezTo>
                    <a:pt x="64515" y="118572"/>
                    <a:pt x="57648" y="119829"/>
                    <a:pt x="50713" y="119839"/>
                  </a:cubicBezTo>
                  <a:close/>
                </a:path>
              </a:pathLst>
            </a:custGeom>
            <a:solidFill>
              <a:srgbClr val="21B4DA"/>
            </a:solidFill>
            <a:ln w="9525" cap="flat">
              <a:noFill/>
              <a:prstDash val="solid"/>
              <a:miter/>
            </a:ln>
          </p:spPr>
          <p:txBody>
            <a:bodyPr rtlCol="0" anchor="ctr"/>
            <a:lstStyle/>
            <a:p>
              <a:endParaRPr lang="fr-FR"/>
            </a:p>
          </p:txBody>
        </p:sp>
        <p:sp>
          <p:nvSpPr>
            <p:cNvPr id="137" name="Forme libre : forme 136">
              <a:extLst>
                <a:ext uri="{FF2B5EF4-FFF2-40B4-BE49-F238E27FC236}">
                  <a16:creationId xmlns:a16="http://schemas.microsoft.com/office/drawing/2014/main" id="{AA1F6373-1C67-48BA-BFD6-983C5106BD87}"/>
                </a:ext>
              </a:extLst>
            </p:cNvPr>
            <p:cNvSpPr/>
            <p:nvPr/>
          </p:nvSpPr>
          <p:spPr>
            <a:xfrm>
              <a:off x="1563426" y="3503637"/>
              <a:ext cx="227770" cy="267853"/>
            </a:xfrm>
            <a:custGeom>
              <a:avLst/>
              <a:gdLst>
                <a:gd name="connsiteX0" fmla="*/ 69247 w 89153"/>
                <a:gd name="connsiteY0" fmla="*/ 104775 h 104842"/>
                <a:gd name="connsiteX1" fmla="*/ 55759 w 89153"/>
                <a:gd name="connsiteY1" fmla="*/ 93821 h 104842"/>
                <a:gd name="connsiteX2" fmla="*/ 55721 w 89153"/>
                <a:gd name="connsiteY2" fmla="*/ 93440 h 104842"/>
                <a:gd name="connsiteX3" fmla="*/ 54769 w 89153"/>
                <a:gd name="connsiteY3" fmla="*/ 81915 h 104842"/>
                <a:gd name="connsiteX4" fmla="*/ 53721 w 89153"/>
                <a:gd name="connsiteY4" fmla="*/ 74104 h 104842"/>
                <a:gd name="connsiteX5" fmla="*/ 49530 w 89153"/>
                <a:gd name="connsiteY5" fmla="*/ 79724 h 104842"/>
                <a:gd name="connsiteX6" fmla="*/ 43529 w 89153"/>
                <a:gd name="connsiteY6" fmla="*/ 89249 h 104842"/>
                <a:gd name="connsiteX7" fmla="*/ 23813 w 89153"/>
                <a:gd name="connsiteY7" fmla="*/ 102203 h 104842"/>
                <a:gd name="connsiteX8" fmla="*/ 13335 w 89153"/>
                <a:gd name="connsiteY8" fmla="*/ 98870 h 104842"/>
                <a:gd name="connsiteX9" fmla="*/ 1524 w 89153"/>
                <a:gd name="connsiteY9" fmla="*/ 79820 h 104842"/>
                <a:gd name="connsiteX10" fmla="*/ 0 w 89153"/>
                <a:gd name="connsiteY10" fmla="*/ 68294 h 104842"/>
                <a:gd name="connsiteX11" fmla="*/ 6858 w 89153"/>
                <a:gd name="connsiteY11" fmla="*/ 37624 h 104842"/>
                <a:gd name="connsiteX12" fmla="*/ 25432 w 89153"/>
                <a:gd name="connsiteY12" fmla="*/ 15526 h 104842"/>
                <a:gd name="connsiteX13" fmla="*/ 40577 w 89153"/>
                <a:gd name="connsiteY13" fmla="*/ 10668 h 104842"/>
                <a:gd name="connsiteX14" fmla="*/ 54864 w 89153"/>
                <a:gd name="connsiteY14" fmla="*/ 14764 h 104842"/>
                <a:gd name="connsiteX15" fmla="*/ 56769 w 89153"/>
                <a:gd name="connsiteY15" fmla="*/ 15335 h 104842"/>
                <a:gd name="connsiteX16" fmla="*/ 60388 w 89153"/>
                <a:gd name="connsiteY16" fmla="*/ 10858 h 104842"/>
                <a:gd name="connsiteX17" fmla="*/ 64579 w 89153"/>
                <a:gd name="connsiteY17" fmla="*/ 4191 h 104842"/>
                <a:gd name="connsiteX18" fmla="*/ 72771 w 89153"/>
                <a:gd name="connsiteY18" fmla="*/ 0 h 104842"/>
                <a:gd name="connsiteX19" fmla="*/ 76962 w 89153"/>
                <a:gd name="connsiteY19" fmla="*/ 762 h 104842"/>
                <a:gd name="connsiteX20" fmla="*/ 82582 w 89153"/>
                <a:gd name="connsiteY20" fmla="*/ 8287 h 104842"/>
                <a:gd name="connsiteX21" fmla="*/ 85725 w 89153"/>
                <a:gd name="connsiteY21" fmla="*/ 29623 h 104842"/>
                <a:gd name="connsiteX22" fmla="*/ 89154 w 89153"/>
                <a:gd name="connsiteY22" fmla="*/ 87916 h 104842"/>
                <a:gd name="connsiteX23" fmla="*/ 89154 w 89153"/>
                <a:gd name="connsiteY23" fmla="*/ 90964 h 104842"/>
                <a:gd name="connsiteX24" fmla="*/ 84582 w 89153"/>
                <a:gd name="connsiteY24" fmla="*/ 100489 h 104842"/>
                <a:gd name="connsiteX25" fmla="*/ 69247 w 89153"/>
                <a:gd name="connsiteY25" fmla="*/ 104775 h 104842"/>
                <a:gd name="connsiteX26" fmla="*/ 31147 w 89153"/>
                <a:gd name="connsiteY26" fmla="*/ 75438 h 104842"/>
                <a:gd name="connsiteX27" fmla="*/ 46672 w 89153"/>
                <a:gd name="connsiteY27" fmla="*/ 56388 h 104842"/>
                <a:gd name="connsiteX28" fmla="*/ 54769 w 89153"/>
                <a:gd name="connsiteY28" fmla="*/ 33147 h 104842"/>
                <a:gd name="connsiteX29" fmla="*/ 47339 w 89153"/>
                <a:gd name="connsiteY29" fmla="*/ 29147 h 104842"/>
                <a:gd name="connsiteX30" fmla="*/ 33147 w 89153"/>
                <a:gd name="connsiteY30" fmla="*/ 38672 h 104842"/>
                <a:gd name="connsiteX31" fmla="*/ 25051 w 89153"/>
                <a:gd name="connsiteY31" fmla="*/ 59436 h 104842"/>
                <a:gd name="connsiteX32" fmla="*/ 25051 w 89153"/>
                <a:gd name="connsiteY32" fmla="*/ 64103 h 104842"/>
                <a:gd name="connsiteX33" fmla="*/ 29432 w 89153"/>
                <a:gd name="connsiteY33" fmla="*/ 74581 h 104842"/>
                <a:gd name="connsiteX34" fmla="*/ 31052 w 89153"/>
                <a:gd name="connsiteY34" fmla="*/ 75438 h 1048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89153" h="104842">
                  <a:moveTo>
                    <a:pt x="69247" y="104775"/>
                  </a:moveTo>
                  <a:cubicBezTo>
                    <a:pt x="62494" y="105480"/>
                    <a:pt x="56455" y="100575"/>
                    <a:pt x="55759" y="93821"/>
                  </a:cubicBezTo>
                  <a:cubicBezTo>
                    <a:pt x="55740" y="93697"/>
                    <a:pt x="55731" y="93564"/>
                    <a:pt x="55721" y="93440"/>
                  </a:cubicBezTo>
                  <a:cubicBezTo>
                    <a:pt x="55073" y="89630"/>
                    <a:pt x="54750" y="85773"/>
                    <a:pt x="54769" y="81915"/>
                  </a:cubicBezTo>
                  <a:cubicBezTo>
                    <a:pt x="54769" y="76676"/>
                    <a:pt x="54769" y="74104"/>
                    <a:pt x="53721" y="74104"/>
                  </a:cubicBezTo>
                  <a:cubicBezTo>
                    <a:pt x="52673" y="74104"/>
                    <a:pt x="51625" y="76010"/>
                    <a:pt x="49530" y="79724"/>
                  </a:cubicBezTo>
                  <a:cubicBezTo>
                    <a:pt x="47435" y="83439"/>
                    <a:pt x="45911" y="85630"/>
                    <a:pt x="43529" y="89249"/>
                  </a:cubicBezTo>
                  <a:cubicBezTo>
                    <a:pt x="39500" y="96564"/>
                    <a:pt x="32118" y="101413"/>
                    <a:pt x="23813" y="102203"/>
                  </a:cubicBezTo>
                  <a:cubicBezTo>
                    <a:pt x="20041" y="102318"/>
                    <a:pt x="16345" y="101137"/>
                    <a:pt x="13335" y="98870"/>
                  </a:cubicBezTo>
                  <a:cubicBezTo>
                    <a:pt x="7315" y="94078"/>
                    <a:pt x="3134" y="87344"/>
                    <a:pt x="1524" y="79820"/>
                  </a:cubicBezTo>
                  <a:cubicBezTo>
                    <a:pt x="524" y="76057"/>
                    <a:pt x="10" y="72190"/>
                    <a:pt x="0" y="68294"/>
                  </a:cubicBezTo>
                  <a:cubicBezTo>
                    <a:pt x="19" y="57693"/>
                    <a:pt x="2362" y="47225"/>
                    <a:pt x="6858" y="37624"/>
                  </a:cubicBezTo>
                  <a:cubicBezTo>
                    <a:pt x="10744" y="28594"/>
                    <a:pt x="17202" y="20907"/>
                    <a:pt x="25432" y="15526"/>
                  </a:cubicBezTo>
                  <a:cubicBezTo>
                    <a:pt x="29899" y="12468"/>
                    <a:pt x="35166" y="10782"/>
                    <a:pt x="40577" y="10668"/>
                  </a:cubicBezTo>
                  <a:cubicBezTo>
                    <a:pt x="45615" y="10754"/>
                    <a:pt x="50549" y="12164"/>
                    <a:pt x="54864" y="14764"/>
                  </a:cubicBezTo>
                  <a:cubicBezTo>
                    <a:pt x="55445" y="15097"/>
                    <a:pt x="56102" y="15297"/>
                    <a:pt x="56769" y="15335"/>
                  </a:cubicBezTo>
                  <a:cubicBezTo>
                    <a:pt x="57912" y="15335"/>
                    <a:pt x="59150" y="13811"/>
                    <a:pt x="60388" y="10858"/>
                  </a:cubicBezTo>
                  <a:cubicBezTo>
                    <a:pt x="61331" y="8382"/>
                    <a:pt x="62760" y="6115"/>
                    <a:pt x="64579" y="4191"/>
                  </a:cubicBezTo>
                  <a:cubicBezTo>
                    <a:pt x="66608" y="1715"/>
                    <a:pt x="69580" y="200"/>
                    <a:pt x="72771" y="0"/>
                  </a:cubicBezTo>
                  <a:cubicBezTo>
                    <a:pt x="74190" y="143"/>
                    <a:pt x="75590" y="400"/>
                    <a:pt x="76962" y="762"/>
                  </a:cubicBezTo>
                  <a:cubicBezTo>
                    <a:pt x="79057" y="1238"/>
                    <a:pt x="80867" y="3715"/>
                    <a:pt x="82582" y="8287"/>
                  </a:cubicBezTo>
                  <a:cubicBezTo>
                    <a:pt x="84220" y="15297"/>
                    <a:pt x="85268" y="22431"/>
                    <a:pt x="85725" y="29623"/>
                  </a:cubicBezTo>
                  <a:cubicBezTo>
                    <a:pt x="88011" y="55026"/>
                    <a:pt x="89154" y="74457"/>
                    <a:pt x="89154" y="87916"/>
                  </a:cubicBezTo>
                  <a:lnTo>
                    <a:pt x="89154" y="90964"/>
                  </a:lnTo>
                  <a:cubicBezTo>
                    <a:pt x="89078" y="94650"/>
                    <a:pt x="87411" y="98127"/>
                    <a:pt x="84582" y="100489"/>
                  </a:cubicBezTo>
                  <a:cubicBezTo>
                    <a:pt x="80134" y="103670"/>
                    <a:pt x="74704" y="105185"/>
                    <a:pt x="69247" y="104775"/>
                  </a:cubicBezTo>
                  <a:close/>
                  <a:moveTo>
                    <a:pt x="31147" y="75438"/>
                  </a:moveTo>
                  <a:cubicBezTo>
                    <a:pt x="36195" y="75438"/>
                    <a:pt x="41338" y="69056"/>
                    <a:pt x="46672" y="56388"/>
                  </a:cubicBezTo>
                  <a:cubicBezTo>
                    <a:pt x="50311" y="49006"/>
                    <a:pt x="53035" y="41196"/>
                    <a:pt x="54769" y="33147"/>
                  </a:cubicBezTo>
                  <a:cubicBezTo>
                    <a:pt x="54769" y="30480"/>
                    <a:pt x="52292" y="29147"/>
                    <a:pt x="47339" y="29147"/>
                  </a:cubicBezTo>
                  <a:cubicBezTo>
                    <a:pt x="41262" y="29604"/>
                    <a:pt x="35871" y="33223"/>
                    <a:pt x="33147" y="38672"/>
                  </a:cubicBezTo>
                  <a:cubicBezTo>
                    <a:pt x="29013" y="44939"/>
                    <a:pt x="26251" y="52016"/>
                    <a:pt x="25051" y="59436"/>
                  </a:cubicBezTo>
                  <a:cubicBezTo>
                    <a:pt x="24917" y="60989"/>
                    <a:pt x="24917" y="62551"/>
                    <a:pt x="25051" y="64103"/>
                  </a:cubicBezTo>
                  <a:cubicBezTo>
                    <a:pt x="24603" y="68113"/>
                    <a:pt x="26260" y="72076"/>
                    <a:pt x="29432" y="74581"/>
                  </a:cubicBezTo>
                  <a:cubicBezTo>
                    <a:pt x="29889" y="75000"/>
                    <a:pt x="30442" y="75305"/>
                    <a:pt x="31052" y="75438"/>
                  </a:cubicBezTo>
                  <a:close/>
                </a:path>
              </a:pathLst>
            </a:custGeom>
            <a:solidFill>
              <a:srgbClr val="21B4DA"/>
            </a:solidFill>
            <a:ln w="9525" cap="flat">
              <a:noFill/>
              <a:prstDash val="solid"/>
              <a:miter/>
            </a:ln>
          </p:spPr>
          <p:txBody>
            <a:bodyPr rtlCol="0" anchor="ctr"/>
            <a:lstStyle/>
            <a:p>
              <a:endParaRPr lang="fr-FR"/>
            </a:p>
          </p:txBody>
        </p:sp>
        <p:sp>
          <p:nvSpPr>
            <p:cNvPr id="139" name="Forme libre : forme 138">
              <a:extLst>
                <a:ext uri="{FF2B5EF4-FFF2-40B4-BE49-F238E27FC236}">
                  <a16:creationId xmlns:a16="http://schemas.microsoft.com/office/drawing/2014/main" id="{1FEF059D-9C24-4746-97F5-FB86374EAFA1}"/>
                </a:ext>
              </a:extLst>
            </p:cNvPr>
            <p:cNvSpPr/>
            <p:nvPr/>
          </p:nvSpPr>
          <p:spPr>
            <a:xfrm>
              <a:off x="1831836" y="3464458"/>
              <a:ext cx="249484" cy="306135"/>
            </a:xfrm>
            <a:custGeom>
              <a:avLst/>
              <a:gdLst>
                <a:gd name="connsiteX0" fmla="*/ 15049 w 97652"/>
                <a:gd name="connsiteY0" fmla="*/ 119825 h 119826"/>
                <a:gd name="connsiteX1" fmla="*/ 11621 w 97652"/>
                <a:gd name="connsiteY1" fmla="*/ 119825 h 119826"/>
                <a:gd name="connsiteX2" fmla="*/ 4477 w 97652"/>
                <a:gd name="connsiteY2" fmla="*/ 114586 h 119826"/>
                <a:gd name="connsiteX3" fmla="*/ 0 w 97652"/>
                <a:gd name="connsiteY3" fmla="*/ 102299 h 119826"/>
                <a:gd name="connsiteX4" fmla="*/ 0 w 97652"/>
                <a:gd name="connsiteY4" fmla="*/ 60103 h 119826"/>
                <a:gd name="connsiteX5" fmla="*/ 5144 w 97652"/>
                <a:gd name="connsiteY5" fmla="*/ 6668 h 119826"/>
                <a:gd name="connsiteX6" fmla="*/ 15335 w 97652"/>
                <a:gd name="connsiteY6" fmla="*/ 0 h 119826"/>
                <a:gd name="connsiteX7" fmla="*/ 29051 w 97652"/>
                <a:gd name="connsiteY7" fmla="*/ 20860 h 119826"/>
                <a:gd name="connsiteX8" fmla="*/ 29623 w 97652"/>
                <a:gd name="connsiteY8" fmla="*/ 25908 h 119826"/>
                <a:gd name="connsiteX9" fmla="*/ 65913 w 97652"/>
                <a:gd name="connsiteY9" fmla="*/ 3524 h 119826"/>
                <a:gd name="connsiteX10" fmla="*/ 78105 w 97652"/>
                <a:gd name="connsiteY10" fmla="*/ 5429 h 119826"/>
                <a:gd name="connsiteX11" fmla="*/ 94393 w 97652"/>
                <a:gd name="connsiteY11" fmla="*/ 42005 h 119826"/>
                <a:gd name="connsiteX12" fmla="*/ 97631 w 97652"/>
                <a:gd name="connsiteY12" fmla="*/ 77724 h 119826"/>
                <a:gd name="connsiteX13" fmla="*/ 93250 w 97652"/>
                <a:gd name="connsiteY13" fmla="*/ 104680 h 119826"/>
                <a:gd name="connsiteX14" fmla="*/ 77724 w 97652"/>
                <a:gd name="connsiteY14" fmla="*/ 116110 h 119826"/>
                <a:gd name="connsiteX15" fmla="*/ 66389 w 97652"/>
                <a:gd name="connsiteY15" fmla="*/ 111633 h 119826"/>
                <a:gd name="connsiteX16" fmla="*/ 61436 w 97652"/>
                <a:gd name="connsiteY16" fmla="*/ 102108 h 119826"/>
                <a:gd name="connsiteX17" fmla="*/ 60579 w 97652"/>
                <a:gd name="connsiteY17" fmla="*/ 92583 h 119826"/>
                <a:gd name="connsiteX18" fmla="*/ 61913 w 97652"/>
                <a:gd name="connsiteY18" fmla="*/ 77629 h 119826"/>
                <a:gd name="connsiteX19" fmla="*/ 63055 w 97652"/>
                <a:gd name="connsiteY19" fmla="*/ 60770 h 119826"/>
                <a:gd name="connsiteX20" fmla="*/ 54959 w 97652"/>
                <a:gd name="connsiteY20" fmla="*/ 32957 h 119826"/>
                <a:gd name="connsiteX21" fmla="*/ 47244 w 97652"/>
                <a:gd name="connsiteY21" fmla="*/ 39148 h 119826"/>
                <a:gd name="connsiteX22" fmla="*/ 33909 w 97652"/>
                <a:gd name="connsiteY22" fmla="*/ 84392 h 119826"/>
                <a:gd name="connsiteX23" fmla="*/ 30194 w 97652"/>
                <a:gd name="connsiteY23" fmla="*/ 103442 h 119826"/>
                <a:gd name="connsiteX24" fmla="*/ 24098 w 97652"/>
                <a:gd name="connsiteY24" fmla="*/ 116205 h 119826"/>
                <a:gd name="connsiteX25" fmla="*/ 15049 w 97652"/>
                <a:gd name="connsiteY25" fmla="*/ 119825 h 11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97652" h="119826">
                  <a:moveTo>
                    <a:pt x="15049" y="119825"/>
                  </a:moveTo>
                  <a:lnTo>
                    <a:pt x="11621" y="119825"/>
                  </a:lnTo>
                  <a:cubicBezTo>
                    <a:pt x="9525" y="119825"/>
                    <a:pt x="7239" y="117920"/>
                    <a:pt x="4477" y="114586"/>
                  </a:cubicBezTo>
                  <a:cubicBezTo>
                    <a:pt x="1581" y="111147"/>
                    <a:pt x="0" y="106794"/>
                    <a:pt x="0" y="102299"/>
                  </a:cubicBezTo>
                  <a:lnTo>
                    <a:pt x="0" y="60103"/>
                  </a:lnTo>
                  <a:cubicBezTo>
                    <a:pt x="0" y="30318"/>
                    <a:pt x="1714" y="12506"/>
                    <a:pt x="5144" y="6668"/>
                  </a:cubicBezTo>
                  <a:cubicBezTo>
                    <a:pt x="6915" y="2619"/>
                    <a:pt x="10916" y="10"/>
                    <a:pt x="15335" y="0"/>
                  </a:cubicBezTo>
                  <a:cubicBezTo>
                    <a:pt x="23651" y="0"/>
                    <a:pt x="28223" y="6953"/>
                    <a:pt x="29051" y="20860"/>
                  </a:cubicBezTo>
                  <a:cubicBezTo>
                    <a:pt x="29156" y="22555"/>
                    <a:pt x="29346" y="24241"/>
                    <a:pt x="29623" y="25908"/>
                  </a:cubicBezTo>
                  <a:cubicBezTo>
                    <a:pt x="42958" y="10982"/>
                    <a:pt x="55054" y="3524"/>
                    <a:pt x="65913" y="3524"/>
                  </a:cubicBezTo>
                  <a:cubicBezTo>
                    <a:pt x="70009" y="3934"/>
                    <a:pt x="74076" y="4572"/>
                    <a:pt x="78105" y="5429"/>
                  </a:cubicBezTo>
                  <a:cubicBezTo>
                    <a:pt x="84772" y="6639"/>
                    <a:pt x="90202" y="18831"/>
                    <a:pt x="94393" y="42005"/>
                  </a:cubicBezTo>
                  <a:cubicBezTo>
                    <a:pt x="96603" y="53778"/>
                    <a:pt x="97689" y="65742"/>
                    <a:pt x="97631" y="77724"/>
                  </a:cubicBezTo>
                  <a:cubicBezTo>
                    <a:pt x="97850" y="86906"/>
                    <a:pt x="96364" y="96041"/>
                    <a:pt x="93250" y="104680"/>
                  </a:cubicBezTo>
                  <a:cubicBezTo>
                    <a:pt x="91326" y="111614"/>
                    <a:pt x="84915" y="116329"/>
                    <a:pt x="77724" y="116110"/>
                  </a:cubicBezTo>
                  <a:cubicBezTo>
                    <a:pt x="73505" y="116157"/>
                    <a:pt x="69437" y="114557"/>
                    <a:pt x="66389" y="111633"/>
                  </a:cubicBezTo>
                  <a:cubicBezTo>
                    <a:pt x="63655" y="109147"/>
                    <a:pt x="61903" y="105775"/>
                    <a:pt x="61436" y="102108"/>
                  </a:cubicBezTo>
                  <a:cubicBezTo>
                    <a:pt x="60903" y="98965"/>
                    <a:pt x="60617" y="95774"/>
                    <a:pt x="60579" y="92583"/>
                  </a:cubicBezTo>
                  <a:cubicBezTo>
                    <a:pt x="60703" y="87573"/>
                    <a:pt x="61150" y="82582"/>
                    <a:pt x="61913" y="77629"/>
                  </a:cubicBezTo>
                  <a:cubicBezTo>
                    <a:pt x="62732" y="72047"/>
                    <a:pt x="63113" y="66408"/>
                    <a:pt x="63055" y="60770"/>
                  </a:cubicBezTo>
                  <a:cubicBezTo>
                    <a:pt x="63055" y="42291"/>
                    <a:pt x="60293" y="32957"/>
                    <a:pt x="54959" y="32957"/>
                  </a:cubicBezTo>
                  <a:cubicBezTo>
                    <a:pt x="52864" y="32957"/>
                    <a:pt x="50197" y="35052"/>
                    <a:pt x="47244" y="39148"/>
                  </a:cubicBezTo>
                  <a:cubicBezTo>
                    <a:pt x="39500" y="53054"/>
                    <a:pt x="34947" y="68513"/>
                    <a:pt x="33909" y="84392"/>
                  </a:cubicBezTo>
                  <a:cubicBezTo>
                    <a:pt x="32985" y="90802"/>
                    <a:pt x="31747" y="97155"/>
                    <a:pt x="30194" y="103442"/>
                  </a:cubicBezTo>
                  <a:cubicBezTo>
                    <a:pt x="29328" y="108166"/>
                    <a:pt x="27222" y="112567"/>
                    <a:pt x="24098" y="116205"/>
                  </a:cubicBezTo>
                  <a:cubicBezTo>
                    <a:pt x="21698" y="118586"/>
                    <a:pt x="18431" y="119891"/>
                    <a:pt x="15049" y="119825"/>
                  </a:cubicBezTo>
                  <a:close/>
                </a:path>
              </a:pathLst>
            </a:custGeom>
            <a:solidFill>
              <a:srgbClr val="21B4DA"/>
            </a:solidFill>
            <a:ln w="9525" cap="flat">
              <a:noFill/>
              <a:prstDash val="solid"/>
              <a:miter/>
            </a:ln>
          </p:spPr>
          <p:txBody>
            <a:bodyPr rtlCol="0" anchor="ctr"/>
            <a:lstStyle/>
            <a:p>
              <a:endParaRPr lang="fr-FR"/>
            </a:p>
          </p:txBody>
        </p:sp>
        <p:sp>
          <p:nvSpPr>
            <p:cNvPr id="140" name="Forme libre : forme 139">
              <a:extLst>
                <a:ext uri="{FF2B5EF4-FFF2-40B4-BE49-F238E27FC236}">
                  <a16:creationId xmlns:a16="http://schemas.microsoft.com/office/drawing/2014/main" id="{8D63D5E0-5FB8-4409-8EB6-72344609EB3C}"/>
                </a:ext>
              </a:extLst>
            </p:cNvPr>
            <p:cNvSpPr/>
            <p:nvPr/>
          </p:nvSpPr>
          <p:spPr>
            <a:xfrm>
              <a:off x="2108966" y="3462757"/>
              <a:ext cx="263132" cy="429375"/>
            </a:xfrm>
            <a:custGeom>
              <a:avLst/>
              <a:gdLst>
                <a:gd name="connsiteX0" fmla="*/ 45071 w 102994"/>
                <a:gd name="connsiteY0" fmla="*/ 168021 h 168064"/>
                <a:gd name="connsiteX1" fmla="*/ 22973 w 102994"/>
                <a:gd name="connsiteY1" fmla="*/ 163354 h 168064"/>
                <a:gd name="connsiteX2" fmla="*/ 8114 w 102994"/>
                <a:gd name="connsiteY2" fmla="*/ 150590 h 168064"/>
                <a:gd name="connsiteX3" fmla="*/ 494 w 102994"/>
                <a:gd name="connsiteY3" fmla="*/ 131540 h 168064"/>
                <a:gd name="connsiteX4" fmla="*/ 494 w 102994"/>
                <a:gd name="connsiteY4" fmla="*/ 127825 h 168064"/>
                <a:gd name="connsiteX5" fmla="*/ 1542 w 102994"/>
                <a:gd name="connsiteY5" fmla="*/ 122587 h 168064"/>
                <a:gd name="connsiteX6" fmla="*/ 5066 w 102994"/>
                <a:gd name="connsiteY6" fmla="*/ 119920 h 168064"/>
                <a:gd name="connsiteX7" fmla="*/ 9162 w 102994"/>
                <a:gd name="connsiteY7" fmla="*/ 122301 h 168064"/>
                <a:gd name="connsiteX8" fmla="*/ 12019 w 102994"/>
                <a:gd name="connsiteY8" fmla="*/ 128302 h 168064"/>
                <a:gd name="connsiteX9" fmla="*/ 20115 w 102994"/>
                <a:gd name="connsiteY9" fmla="*/ 140779 h 168064"/>
                <a:gd name="connsiteX10" fmla="*/ 36689 w 102994"/>
                <a:gd name="connsiteY10" fmla="*/ 149162 h 168064"/>
                <a:gd name="connsiteX11" fmla="*/ 45738 w 102994"/>
                <a:gd name="connsiteY11" fmla="*/ 147352 h 168064"/>
                <a:gd name="connsiteX12" fmla="*/ 58025 w 102994"/>
                <a:gd name="connsiteY12" fmla="*/ 132302 h 168064"/>
                <a:gd name="connsiteX13" fmla="*/ 65931 w 102994"/>
                <a:gd name="connsiteY13" fmla="*/ 83153 h 168064"/>
                <a:gd name="connsiteX14" fmla="*/ 65931 w 102994"/>
                <a:gd name="connsiteY14" fmla="*/ 79438 h 168064"/>
                <a:gd name="connsiteX15" fmla="*/ 65169 w 102994"/>
                <a:gd name="connsiteY15" fmla="*/ 79915 h 168064"/>
                <a:gd name="connsiteX16" fmla="*/ 64216 w 102994"/>
                <a:gd name="connsiteY16" fmla="*/ 80772 h 168064"/>
                <a:gd name="connsiteX17" fmla="*/ 61168 w 102994"/>
                <a:gd name="connsiteY17" fmla="*/ 83725 h 168064"/>
                <a:gd name="connsiteX18" fmla="*/ 28212 w 102994"/>
                <a:gd name="connsiteY18" fmla="*/ 99346 h 168064"/>
                <a:gd name="connsiteX19" fmla="*/ 27640 w 102994"/>
                <a:gd name="connsiteY19" fmla="*/ 99346 h 168064"/>
                <a:gd name="connsiteX20" fmla="*/ 7352 w 102994"/>
                <a:gd name="connsiteY20" fmla="*/ 88297 h 168064"/>
                <a:gd name="connsiteX21" fmla="*/ 18 w 102994"/>
                <a:gd name="connsiteY21" fmla="*/ 63817 h 168064"/>
                <a:gd name="connsiteX22" fmla="*/ 9543 w 102994"/>
                <a:gd name="connsiteY22" fmla="*/ 37052 h 168064"/>
                <a:gd name="connsiteX23" fmla="*/ 39642 w 102994"/>
                <a:gd name="connsiteY23" fmla="*/ 20479 h 168064"/>
                <a:gd name="connsiteX24" fmla="*/ 45928 w 102994"/>
                <a:gd name="connsiteY24" fmla="*/ 19907 h 168064"/>
                <a:gd name="connsiteX25" fmla="*/ 61168 w 102994"/>
                <a:gd name="connsiteY25" fmla="*/ 24384 h 168064"/>
                <a:gd name="connsiteX26" fmla="*/ 66121 w 102994"/>
                <a:gd name="connsiteY26" fmla="*/ 26194 h 168064"/>
                <a:gd name="connsiteX27" fmla="*/ 69836 w 102994"/>
                <a:gd name="connsiteY27" fmla="*/ 19431 h 168064"/>
                <a:gd name="connsiteX28" fmla="*/ 74980 w 102994"/>
                <a:gd name="connsiteY28" fmla="*/ 4858 h 168064"/>
                <a:gd name="connsiteX29" fmla="*/ 83266 w 102994"/>
                <a:gd name="connsiteY29" fmla="*/ 0 h 168064"/>
                <a:gd name="connsiteX30" fmla="*/ 98792 w 102994"/>
                <a:gd name="connsiteY30" fmla="*/ 22765 h 168064"/>
                <a:gd name="connsiteX31" fmla="*/ 102983 w 102994"/>
                <a:gd name="connsiteY31" fmla="*/ 62770 h 168064"/>
                <a:gd name="connsiteX32" fmla="*/ 101935 w 102994"/>
                <a:gd name="connsiteY32" fmla="*/ 84582 h 168064"/>
                <a:gd name="connsiteX33" fmla="*/ 96982 w 102994"/>
                <a:gd name="connsiteY33" fmla="*/ 113157 h 168064"/>
                <a:gd name="connsiteX34" fmla="*/ 86314 w 102994"/>
                <a:gd name="connsiteY34" fmla="*/ 140779 h 168064"/>
                <a:gd name="connsiteX35" fmla="*/ 69550 w 102994"/>
                <a:gd name="connsiteY35" fmla="*/ 160592 h 168064"/>
                <a:gd name="connsiteX36" fmla="*/ 45071 w 102994"/>
                <a:gd name="connsiteY36" fmla="*/ 168021 h 168064"/>
                <a:gd name="connsiteX37" fmla="*/ 34689 w 102994"/>
                <a:gd name="connsiteY37" fmla="*/ 80391 h 168064"/>
                <a:gd name="connsiteX38" fmla="*/ 47166 w 102994"/>
                <a:gd name="connsiteY38" fmla="*/ 74962 h 168064"/>
                <a:gd name="connsiteX39" fmla="*/ 56691 w 102994"/>
                <a:gd name="connsiteY39" fmla="*/ 62198 h 168064"/>
                <a:gd name="connsiteX40" fmla="*/ 60121 w 102994"/>
                <a:gd name="connsiteY40" fmla="*/ 49339 h 168064"/>
                <a:gd name="connsiteX41" fmla="*/ 49929 w 102994"/>
                <a:gd name="connsiteY41" fmla="*/ 41624 h 168064"/>
                <a:gd name="connsiteX42" fmla="*/ 37165 w 102994"/>
                <a:gd name="connsiteY42" fmla="*/ 46006 h 168064"/>
                <a:gd name="connsiteX43" fmla="*/ 27640 w 102994"/>
                <a:gd name="connsiteY43" fmla="*/ 63437 h 168064"/>
                <a:gd name="connsiteX44" fmla="*/ 27069 w 102994"/>
                <a:gd name="connsiteY44" fmla="*/ 68389 h 168064"/>
                <a:gd name="connsiteX45" fmla="*/ 34689 w 102994"/>
                <a:gd name="connsiteY45" fmla="*/ 80391 h 1680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102994" h="168064">
                  <a:moveTo>
                    <a:pt x="45071" y="168021"/>
                  </a:moveTo>
                  <a:cubicBezTo>
                    <a:pt x="37441" y="168259"/>
                    <a:pt x="29860" y="166659"/>
                    <a:pt x="22973" y="163354"/>
                  </a:cubicBezTo>
                  <a:cubicBezTo>
                    <a:pt x="17010" y="160439"/>
                    <a:pt x="11895" y="156048"/>
                    <a:pt x="8114" y="150590"/>
                  </a:cubicBezTo>
                  <a:cubicBezTo>
                    <a:pt x="4247" y="144856"/>
                    <a:pt x="1647" y="138360"/>
                    <a:pt x="494" y="131540"/>
                  </a:cubicBezTo>
                  <a:cubicBezTo>
                    <a:pt x="399" y="130302"/>
                    <a:pt x="399" y="129064"/>
                    <a:pt x="494" y="127825"/>
                  </a:cubicBezTo>
                  <a:cubicBezTo>
                    <a:pt x="522" y="126025"/>
                    <a:pt x="875" y="124254"/>
                    <a:pt x="1542" y="122587"/>
                  </a:cubicBezTo>
                  <a:cubicBezTo>
                    <a:pt x="1970" y="120996"/>
                    <a:pt x="3418" y="119901"/>
                    <a:pt x="5066" y="119920"/>
                  </a:cubicBezTo>
                  <a:cubicBezTo>
                    <a:pt x="6761" y="119910"/>
                    <a:pt x="8333" y="120825"/>
                    <a:pt x="9162" y="122301"/>
                  </a:cubicBezTo>
                  <a:cubicBezTo>
                    <a:pt x="10371" y="124168"/>
                    <a:pt x="11333" y="126187"/>
                    <a:pt x="12019" y="128302"/>
                  </a:cubicBezTo>
                  <a:cubicBezTo>
                    <a:pt x="13762" y="133007"/>
                    <a:pt x="16524" y="137274"/>
                    <a:pt x="20115" y="140779"/>
                  </a:cubicBezTo>
                  <a:cubicBezTo>
                    <a:pt x="24240" y="145742"/>
                    <a:pt x="30240" y="148780"/>
                    <a:pt x="36689" y="149162"/>
                  </a:cubicBezTo>
                  <a:cubicBezTo>
                    <a:pt x="39765" y="148914"/>
                    <a:pt x="42804" y="148304"/>
                    <a:pt x="45738" y="147352"/>
                  </a:cubicBezTo>
                  <a:cubicBezTo>
                    <a:pt x="50214" y="146209"/>
                    <a:pt x="54310" y="141160"/>
                    <a:pt x="58025" y="132302"/>
                  </a:cubicBezTo>
                  <a:cubicBezTo>
                    <a:pt x="63845" y="116596"/>
                    <a:pt x="66531" y="99898"/>
                    <a:pt x="65931" y="83153"/>
                  </a:cubicBezTo>
                  <a:cubicBezTo>
                    <a:pt x="65931" y="80677"/>
                    <a:pt x="65931" y="79438"/>
                    <a:pt x="65931" y="79438"/>
                  </a:cubicBezTo>
                  <a:cubicBezTo>
                    <a:pt x="65635" y="79515"/>
                    <a:pt x="65369" y="79677"/>
                    <a:pt x="65169" y="79915"/>
                  </a:cubicBezTo>
                  <a:lnTo>
                    <a:pt x="64216" y="80772"/>
                  </a:lnTo>
                  <a:cubicBezTo>
                    <a:pt x="63130" y="81677"/>
                    <a:pt x="62111" y="82667"/>
                    <a:pt x="61168" y="83725"/>
                  </a:cubicBezTo>
                  <a:cubicBezTo>
                    <a:pt x="53091" y="93621"/>
                    <a:pt x="40985" y="99355"/>
                    <a:pt x="28212" y="99346"/>
                  </a:cubicBezTo>
                  <a:lnTo>
                    <a:pt x="27640" y="99346"/>
                  </a:lnTo>
                  <a:cubicBezTo>
                    <a:pt x="19525" y="99022"/>
                    <a:pt x="12029" y="94936"/>
                    <a:pt x="7352" y="88297"/>
                  </a:cubicBezTo>
                  <a:cubicBezTo>
                    <a:pt x="2332" y="81143"/>
                    <a:pt x="-239" y="72552"/>
                    <a:pt x="18" y="63817"/>
                  </a:cubicBezTo>
                  <a:cubicBezTo>
                    <a:pt x="170" y="54092"/>
                    <a:pt x="3523" y="44691"/>
                    <a:pt x="9543" y="37052"/>
                  </a:cubicBezTo>
                  <a:cubicBezTo>
                    <a:pt x="17058" y="27851"/>
                    <a:pt x="27840" y="21908"/>
                    <a:pt x="39642" y="20479"/>
                  </a:cubicBezTo>
                  <a:cubicBezTo>
                    <a:pt x="41718" y="20117"/>
                    <a:pt x="43823" y="19926"/>
                    <a:pt x="45928" y="19907"/>
                  </a:cubicBezTo>
                  <a:cubicBezTo>
                    <a:pt x="51300" y="20117"/>
                    <a:pt x="56539" y="21650"/>
                    <a:pt x="61168" y="24384"/>
                  </a:cubicBezTo>
                  <a:cubicBezTo>
                    <a:pt x="62645" y="25384"/>
                    <a:pt x="64350" y="26003"/>
                    <a:pt x="66121" y="26194"/>
                  </a:cubicBezTo>
                  <a:cubicBezTo>
                    <a:pt x="68026" y="26194"/>
                    <a:pt x="69264" y="23908"/>
                    <a:pt x="69836" y="19431"/>
                  </a:cubicBezTo>
                  <a:cubicBezTo>
                    <a:pt x="70417" y="14240"/>
                    <a:pt x="72179" y="9258"/>
                    <a:pt x="74980" y="4858"/>
                  </a:cubicBezTo>
                  <a:cubicBezTo>
                    <a:pt x="76665" y="1867"/>
                    <a:pt x="79828" y="9"/>
                    <a:pt x="83266" y="0"/>
                  </a:cubicBezTo>
                  <a:cubicBezTo>
                    <a:pt x="89839" y="0"/>
                    <a:pt x="94982" y="7525"/>
                    <a:pt x="98792" y="22765"/>
                  </a:cubicBezTo>
                  <a:cubicBezTo>
                    <a:pt x="101735" y="35890"/>
                    <a:pt x="103135" y="49320"/>
                    <a:pt x="102983" y="62770"/>
                  </a:cubicBezTo>
                  <a:cubicBezTo>
                    <a:pt x="102983" y="68771"/>
                    <a:pt x="102983" y="76009"/>
                    <a:pt x="101935" y="84582"/>
                  </a:cubicBezTo>
                  <a:cubicBezTo>
                    <a:pt x="101135" y="94231"/>
                    <a:pt x="99478" y="103794"/>
                    <a:pt x="96982" y="113157"/>
                  </a:cubicBezTo>
                  <a:cubicBezTo>
                    <a:pt x="94649" y="122787"/>
                    <a:pt x="91067" y="132074"/>
                    <a:pt x="86314" y="140779"/>
                  </a:cubicBezTo>
                  <a:cubicBezTo>
                    <a:pt x="82199" y="148495"/>
                    <a:pt x="76484" y="155248"/>
                    <a:pt x="69550" y="160592"/>
                  </a:cubicBezTo>
                  <a:cubicBezTo>
                    <a:pt x="62492" y="165811"/>
                    <a:pt x="53843" y="168440"/>
                    <a:pt x="45071" y="168021"/>
                  </a:cubicBezTo>
                  <a:close/>
                  <a:moveTo>
                    <a:pt x="34689" y="80391"/>
                  </a:moveTo>
                  <a:cubicBezTo>
                    <a:pt x="39404" y="80315"/>
                    <a:pt x="43899" y="78362"/>
                    <a:pt x="47166" y="74962"/>
                  </a:cubicBezTo>
                  <a:cubicBezTo>
                    <a:pt x="51119" y="71352"/>
                    <a:pt x="54358" y="67018"/>
                    <a:pt x="56691" y="62198"/>
                  </a:cubicBezTo>
                  <a:cubicBezTo>
                    <a:pt x="58749" y="58207"/>
                    <a:pt x="59920" y="53826"/>
                    <a:pt x="60121" y="49339"/>
                  </a:cubicBezTo>
                  <a:cubicBezTo>
                    <a:pt x="60121" y="44196"/>
                    <a:pt x="56691" y="41624"/>
                    <a:pt x="49929" y="41624"/>
                  </a:cubicBezTo>
                  <a:cubicBezTo>
                    <a:pt x="45347" y="41853"/>
                    <a:pt x="40928" y="43377"/>
                    <a:pt x="37165" y="46006"/>
                  </a:cubicBezTo>
                  <a:cubicBezTo>
                    <a:pt x="31784" y="50302"/>
                    <a:pt x="28354" y="56588"/>
                    <a:pt x="27640" y="63437"/>
                  </a:cubicBezTo>
                  <a:cubicBezTo>
                    <a:pt x="27269" y="65065"/>
                    <a:pt x="27078" y="66723"/>
                    <a:pt x="27069" y="68389"/>
                  </a:cubicBezTo>
                  <a:cubicBezTo>
                    <a:pt x="26497" y="76391"/>
                    <a:pt x="29259" y="80391"/>
                    <a:pt x="34689" y="80391"/>
                  </a:cubicBezTo>
                  <a:close/>
                </a:path>
              </a:pathLst>
            </a:custGeom>
            <a:solidFill>
              <a:srgbClr val="21B4DA"/>
            </a:solidFill>
            <a:ln w="9525" cap="flat">
              <a:noFill/>
              <a:prstDash val="solid"/>
              <a:miter/>
            </a:ln>
          </p:spPr>
          <p:txBody>
            <a:bodyPr rtlCol="0" anchor="ctr"/>
            <a:lstStyle/>
            <a:p>
              <a:endParaRPr lang="fr-FR"/>
            </a:p>
          </p:txBody>
        </p:sp>
      </p:grpSp>
      <p:grpSp>
        <p:nvGrpSpPr>
          <p:cNvPr id="94" name="Groupe 93">
            <a:extLst>
              <a:ext uri="{FF2B5EF4-FFF2-40B4-BE49-F238E27FC236}">
                <a16:creationId xmlns:a16="http://schemas.microsoft.com/office/drawing/2014/main" id="{9339E73D-A70E-40A7-BD18-7028E422B433}"/>
              </a:ext>
            </a:extLst>
          </p:cNvPr>
          <p:cNvGrpSpPr/>
          <p:nvPr/>
        </p:nvGrpSpPr>
        <p:grpSpPr>
          <a:xfrm>
            <a:off x="256623" y="197281"/>
            <a:ext cx="11661115" cy="6497999"/>
            <a:chOff x="256623" y="197281"/>
            <a:chExt cx="11661115" cy="6497999"/>
          </a:xfrm>
        </p:grpSpPr>
        <p:pic>
          <p:nvPicPr>
            <p:cNvPr id="95" name="Image 94">
              <a:extLst>
                <a:ext uri="{FF2B5EF4-FFF2-40B4-BE49-F238E27FC236}">
                  <a16:creationId xmlns:a16="http://schemas.microsoft.com/office/drawing/2014/main" id="{4AD1B90E-F568-48F1-8349-61EED1B7667C}"/>
                </a:ext>
              </a:extLst>
            </p:cNvPr>
            <p:cNvPicPr>
              <a:picLocks noChangeAspect="1"/>
            </p:cNvPicPr>
            <p:nvPr/>
          </p:nvPicPr>
          <p:blipFill rotWithShape="1">
            <a:blip r:embed="rId4" cstate="hqprint">
              <a:extLst>
                <a:ext uri="{28A0092B-C50C-407E-A947-70E740481C1C}">
                  <a14:useLocalDpi xmlns:a14="http://schemas.microsoft.com/office/drawing/2010/main" val="0"/>
                </a:ext>
              </a:extLst>
            </a:blip>
            <a:srcRect l="11078" t="11152" r="10477" b="11930"/>
            <a:stretch/>
          </p:blipFill>
          <p:spPr>
            <a:xfrm>
              <a:off x="256623" y="197281"/>
              <a:ext cx="891252" cy="873888"/>
            </a:xfrm>
            <a:prstGeom prst="ellipse">
              <a:avLst/>
            </a:prstGeom>
          </p:spPr>
        </p:pic>
        <p:sp>
          <p:nvSpPr>
            <p:cNvPr id="96" name="Forme libre : forme 95">
              <a:extLst>
                <a:ext uri="{FF2B5EF4-FFF2-40B4-BE49-F238E27FC236}">
                  <a16:creationId xmlns:a16="http://schemas.microsoft.com/office/drawing/2014/main" id="{EC3406A2-51F9-4351-8C4D-56B738686BB4}"/>
                </a:ext>
              </a:extLst>
            </p:cNvPr>
            <p:cNvSpPr/>
            <p:nvPr/>
          </p:nvSpPr>
          <p:spPr>
            <a:xfrm>
              <a:off x="10330851" y="6198391"/>
              <a:ext cx="1087243" cy="234000"/>
            </a:xfrm>
            <a:custGeom>
              <a:avLst/>
              <a:gdLst>
                <a:gd name="connsiteX0" fmla="*/ 19635 w 1087243"/>
                <a:gd name="connsiteY0" fmla="*/ 0 h 246390"/>
                <a:gd name="connsiteX1" fmla="*/ 945457 w 1087243"/>
                <a:gd name="connsiteY1" fmla="*/ 0 h 246390"/>
                <a:gd name="connsiteX2" fmla="*/ 965092 w 1087243"/>
                <a:gd name="connsiteY2" fmla="*/ 19635 h 246390"/>
                <a:gd name="connsiteX3" fmla="*/ 965092 w 1087243"/>
                <a:gd name="connsiteY3" fmla="*/ 78700 h 246390"/>
                <a:gd name="connsiteX4" fmla="*/ 1087243 w 1087243"/>
                <a:gd name="connsiteY4" fmla="*/ 80962 h 246390"/>
                <a:gd name="connsiteX5" fmla="*/ 965092 w 1087243"/>
                <a:gd name="connsiteY5" fmla="*/ 154253 h 246390"/>
                <a:gd name="connsiteX6" fmla="*/ 965092 w 1087243"/>
                <a:gd name="connsiteY6" fmla="*/ 226755 h 246390"/>
                <a:gd name="connsiteX7" fmla="*/ 945457 w 1087243"/>
                <a:gd name="connsiteY7" fmla="*/ 246390 h 246390"/>
                <a:gd name="connsiteX8" fmla="*/ 19635 w 1087243"/>
                <a:gd name="connsiteY8" fmla="*/ 246390 h 246390"/>
                <a:gd name="connsiteX9" fmla="*/ 0 w 1087243"/>
                <a:gd name="connsiteY9" fmla="*/ 226755 h 246390"/>
                <a:gd name="connsiteX10" fmla="*/ 0 w 1087243"/>
                <a:gd name="connsiteY10" fmla="*/ 19635 h 246390"/>
                <a:gd name="connsiteX11" fmla="*/ 19635 w 1087243"/>
                <a:gd name="connsiteY11" fmla="*/ 0 h 246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87243" h="246390">
                  <a:moveTo>
                    <a:pt x="19635" y="0"/>
                  </a:moveTo>
                  <a:lnTo>
                    <a:pt x="945457" y="0"/>
                  </a:lnTo>
                  <a:cubicBezTo>
                    <a:pt x="956301" y="0"/>
                    <a:pt x="965092" y="8791"/>
                    <a:pt x="965092" y="19635"/>
                  </a:cubicBezTo>
                  <a:lnTo>
                    <a:pt x="965092" y="78700"/>
                  </a:lnTo>
                  <a:lnTo>
                    <a:pt x="1087243" y="80962"/>
                  </a:lnTo>
                  <a:lnTo>
                    <a:pt x="965092" y="154253"/>
                  </a:lnTo>
                  <a:lnTo>
                    <a:pt x="965092" y="226755"/>
                  </a:lnTo>
                  <a:cubicBezTo>
                    <a:pt x="965092" y="237599"/>
                    <a:pt x="956301" y="246390"/>
                    <a:pt x="945457" y="246390"/>
                  </a:cubicBezTo>
                  <a:lnTo>
                    <a:pt x="19635" y="246390"/>
                  </a:lnTo>
                  <a:cubicBezTo>
                    <a:pt x="8791" y="246390"/>
                    <a:pt x="0" y="237599"/>
                    <a:pt x="0" y="226755"/>
                  </a:cubicBezTo>
                  <a:lnTo>
                    <a:pt x="0" y="19635"/>
                  </a:lnTo>
                  <a:cubicBezTo>
                    <a:pt x="0" y="8791"/>
                    <a:pt x="8791" y="0"/>
                    <a:pt x="19635" y="0"/>
                  </a:cubicBezTo>
                  <a:close/>
                </a:path>
              </a:pathLst>
            </a:custGeom>
            <a:solidFill>
              <a:srgbClr val="FAE8C0"/>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fr-FR"/>
            </a:p>
          </p:txBody>
        </p:sp>
        <p:pic>
          <p:nvPicPr>
            <p:cNvPr id="97" name="Image 96" descr="Une image contenant texte&#10;&#10;Description générée automatiquement">
              <a:extLst>
                <a:ext uri="{FF2B5EF4-FFF2-40B4-BE49-F238E27FC236}">
                  <a16:creationId xmlns:a16="http://schemas.microsoft.com/office/drawing/2014/main" id="{6B4F399E-7F43-4C6C-A18E-D85C4411EDB7}"/>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10328470" y="6028912"/>
              <a:ext cx="1589268" cy="666368"/>
            </a:xfrm>
            <a:prstGeom prst="rect">
              <a:avLst/>
            </a:prstGeom>
          </p:spPr>
        </p:pic>
      </p:grpSp>
      <p:sp>
        <p:nvSpPr>
          <p:cNvPr id="4" name="Graphique 2">
            <a:extLst>
              <a:ext uri="{FF2B5EF4-FFF2-40B4-BE49-F238E27FC236}">
                <a16:creationId xmlns:a16="http://schemas.microsoft.com/office/drawing/2014/main" id="{17B4FCB5-5C6A-4C79-B36F-B5E8BADAE50F}"/>
              </a:ext>
            </a:extLst>
          </p:cNvPr>
          <p:cNvSpPr/>
          <p:nvPr/>
        </p:nvSpPr>
        <p:spPr>
          <a:xfrm>
            <a:off x="6925414" y="1554046"/>
            <a:ext cx="2542061" cy="2541302"/>
          </a:xfrm>
          <a:custGeom>
            <a:avLst/>
            <a:gdLst>
              <a:gd name="connsiteX0" fmla="*/ 1235841 w 2106779"/>
              <a:gd name="connsiteY0" fmla="*/ 68649 h 2106149"/>
              <a:gd name="connsiteX1" fmla="*/ 442358 w 2106779"/>
              <a:gd name="connsiteY1" fmla="*/ 171140 h 2106149"/>
              <a:gd name="connsiteX2" fmla="*/ 153434 w 2106779"/>
              <a:gd name="connsiteY2" fmla="*/ 1282699 h 2106149"/>
              <a:gd name="connsiteX3" fmla="*/ 1076 w 2106779"/>
              <a:gd name="connsiteY3" fmla="*/ 1771737 h 2106149"/>
              <a:gd name="connsiteX4" fmla="*/ 187292 w 2106779"/>
              <a:gd name="connsiteY4" fmla="*/ 1909005 h 2106149"/>
              <a:gd name="connsiteX5" fmla="*/ 119577 w 2106779"/>
              <a:gd name="connsiteY5" fmla="*/ 1918416 h 2106149"/>
              <a:gd name="connsiteX6" fmla="*/ 1763766 w 2106779"/>
              <a:gd name="connsiteY6" fmla="*/ 1857300 h 2106149"/>
              <a:gd name="connsiteX7" fmla="*/ 1694159 w 2106779"/>
              <a:gd name="connsiteY7" fmla="*/ 1869523 h 2106149"/>
              <a:gd name="connsiteX8" fmla="*/ 2105639 w 2106779"/>
              <a:gd name="connsiteY8" fmla="*/ 1497092 h 2106149"/>
              <a:gd name="connsiteX9" fmla="*/ 1947656 w 2106779"/>
              <a:gd name="connsiteY9" fmla="*/ 1252627 h 2106149"/>
              <a:gd name="connsiteX10" fmla="*/ 1235787 w 2106779"/>
              <a:gd name="connsiteY10" fmla="*/ 68649 h 2106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06779" h="2106149">
                <a:moveTo>
                  <a:pt x="1235841" y="68649"/>
                </a:moveTo>
                <a:cubicBezTo>
                  <a:pt x="1152117" y="3747"/>
                  <a:pt x="749723" y="-83655"/>
                  <a:pt x="442358" y="171140"/>
                </a:cubicBezTo>
                <a:cubicBezTo>
                  <a:pt x="-58850" y="586785"/>
                  <a:pt x="219256" y="1075661"/>
                  <a:pt x="153434" y="1282699"/>
                </a:cubicBezTo>
                <a:cubicBezTo>
                  <a:pt x="87612" y="1489737"/>
                  <a:pt x="-17745" y="1651343"/>
                  <a:pt x="1076" y="1771737"/>
                </a:cubicBezTo>
                <a:cubicBezTo>
                  <a:pt x="33041" y="1826255"/>
                  <a:pt x="102648" y="1895862"/>
                  <a:pt x="187292" y="1909005"/>
                </a:cubicBezTo>
                <a:cubicBezTo>
                  <a:pt x="187292" y="1909005"/>
                  <a:pt x="153434" y="1927827"/>
                  <a:pt x="119577" y="1918416"/>
                </a:cubicBezTo>
                <a:cubicBezTo>
                  <a:pt x="202327" y="2078292"/>
                  <a:pt x="1363536" y="2272025"/>
                  <a:pt x="1763766" y="1857300"/>
                </a:cubicBezTo>
                <a:lnTo>
                  <a:pt x="1694159" y="1869523"/>
                </a:lnTo>
                <a:cubicBezTo>
                  <a:pt x="1694159" y="1869523"/>
                  <a:pt x="2013261" y="1640039"/>
                  <a:pt x="2105639" y="1497092"/>
                </a:cubicBezTo>
                <a:cubicBezTo>
                  <a:pt x="2092496" y="1423753"/>
                  <a:pt x="2005203" y="1347222"/>
                  <a:pt x="1947656" y="1252627"/>
                </a:cubicBezTo>
                <a:cubicBezTo>
                  <a:pt x="1784048" y="983662"/>
                  <a:pt x="1757331" y="107806"/>
                  <a:pt x="1235787" y="68649"/>
                </a:cubicBezTo>
              </a:path>
            </a:pathLst>
          </a:custGeom>
          <a:solidFill>
            <a:srgbClr val="313759"/>
          </a:solidFill>
          <a:ln w="5403" cap="flat">
            <a:noFill/>
            <a:prstDash val="solid"/>
            <a:miter/>
          </a:ln>
        </p:spPr>
        <p:txBody>
          <a:bodyPr rtlCol="0" anchor="ctr"/>
          <a:lstStyle/>
          <a:p>
            <a:endParaRPr lang="fr-FR"/>
          </a:p>
        </p:txBody>
      </p:sp>
      <p:sp>
        <p:nvSpPr>
          <p:cNvPr id="6" name="Graphique 2">
            <a:extLst>
              <a:ext uri="{FF2B5EF4-FFF2-40B4-BE49-F238E27FC236}">
                <a16:creationId xmlns:a16="http://schemas.microsoft.com/office/drawing/2014/main" id="{BCA5D61D-E758-453D-B5B6-5FB4FDE22A93}"/>
              </a:ext>
            </a:extLst>
          </p:cNvPr>
          <p:cNvSpPr/>
          <p:nvPr/>
        </p:nvSpPr>
        <p:spPr>
          <a:xfrm rot="21002399">
            <a:off x="8503717" y="2702910"/>
            <a:ext cx="276701" cy="213268"/>
          </a:xfrm>
          <a:custGeom>
            <a:avLst/>
            <a:gdLst>
              <a:gd name="connsiteX0" fmla="*/ 228181 w 229321"/>
              <a:gd name="connsiteY0" fmla="*/ 88316 h 176750"/>
              <a:gd name="connsiteX1" fmla="*/ 113520 w 229321"/>
              <a:gd name="connsiteY1" fmla="*/ 176691 h 176750"/>
              <a:gd name="connsiteX2" fmla="*/ -1140 w 229321"/>
              <a:gd name="connsiteY2" fmla="*/ 88316 h 176750"/>
              <a:gd name="connsiteX3" fmla="*/ 113520 w 229321"/>
              <a:gd name="connsiteY3" fmla="*/ -59 h 176750"/>
              <a:gd name="connsiteX4" fmla="*/ 228181 w 229321"/>
              <a:gd name="connsiteY4" fmla="*/ 88316 h 1767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9321" h="176750">
                <a:moveTo>
                  <a:pt x="228181" y="88316"/>
                </a:moveTo>
                <a:cubicBezTo>
                  <a:pt x="228181" y="137124"/>
                  <a:pt x="176845" y="176691"/>
                  <a:pt x="113520" y="176691"/>
                </a:cubicBezTo>
                <a:cubicBezTo>
                  <a:pt x="50195" y="176691"/>
                  <a:pt x="-1140" y="137124"/>
                  <a:pt x="-1140" y="88316"/>
                </a:cubicBezTo>
                <a:cubicBezTo>
                  <a:pt x="-1140" y="39507"/>
                  <a:pt x="50195" y="-59"/>
                  <a:pt x="113520" y="-59"/>
                </a:cubicBezTo>
                <a:cubicBezTo>
                  <a:pt x="176846" y="-59"/>
                  <a:pt x="228181" y="39507"/>
                  <a:pt x="228181" y="88316"/>
                </a:cubicBezTo>
                <a:close/>
              </a:path>
            </a:pathLst>
          </a:custGeom>
          <a:solidFill>
            <a:srgbClr val="FFFFFF"/>
          </a:solidFill>
          <a:ln w="5403" cap="flat">
            <a:noFill/>
            <a:prstDash val="solid"/>
            <a:miter/>
          </a:ln>
        </p:spPr>
        <p:txBody>
          <a:bodyPr rtlCol="0" anchor="ctr"/>
          <a:lstStyle/>
          <a:p>
            <a:endParaRPr lang="fr-FR"/>
          </a:p>
        </p:txBody>
      </p:sp>
      <p:sp>
        <p:nvSpPr>
          <p:cNvPr id="7" name="Graphique 2">
            <a:extLst>
              <a:ext uri="{FF2B5EF4-FFF2-40B4-BE49-F238E27FC236}">
                <a16:creationId xmlns:a16="http://schemas.microsoft.com/office/drawing/2014/main" id="{2B588EC8-C0F2-47C6-B886-1D4BA7BFEBC4}"/>
              </a:ext>
            </a:extLst>
          </p:cNvPr>
          <p:cNvSpPr/>
          <p:nvPr/>
        </p:nvSpPr>
        <p:spPr>
          <a:xfrm rot="16326600">
            <a:off x="7787194" y="2703931"/>
            <a:ext cx="213268" cy="276701"/>
          </a:xfrm>
          <a:custGeom>
            <a:avLst/>
            <a:gdLst>
              <a:gd name="connsiteX0" fmla="*/ 175610 w 176750"/>
              <a:gd name="connsiteY0" fmla="*/ 114601 h 229321"/>
              <a:gd name="connsiteX1" fmla="*/ 87235 w 176750"/>
              <a:gd name="connsiteY1" fmla="*/ 229262 h 229321"/>
              <a:gd name="connsiteX2" fmla="*/ -1140 w 176750"/>
              <a:gd name="connsiteY2" fmla="*/ 114601 h 229321"/>
              <a:gd name="connsiteX3" fmla="*/ 87235 w 176750"/>
              <a:gd name="connsiteY3" fmla="*/ -60 h 229321"/>
              <a:gd name="connsiteX4" fmla="*/ 175610 w 176750"/>
              <a:gd name="connsiteY4" fmla="*/ 114601 h 2293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6750" h="229321">
                <a:moveTo>
                  <a:pt x="175610" y="114601"/>
                </a:moveTo>
                <a:cubicBezTo>
                  <a:pt x="175610" y="177926"/>
                  <a:pt x="136043" y="229262"/>
                  <a:pt x="87235" y="229262"/>
                </a:cubicBezTo>
                <a:cubicBezTo>
                  <a:pt x="38427" y="229262"/>
                  <a:pt x="-1140" y="177926"/>
                  <a:pt x="-1140" y="114601"/>
                </a:cubicBezTo>
                <a:cubicBezTo>
                  <a:pt x="-1140" y="51276"/>
                  <a:pt x="38427" y="-60"/>
                  <a:pt x="87235" y="-60"/>
                </a:cubicBezTo>
                <a:cubicBezTo>
                  <a:pt x="136043" y="-60"/>
                  <a:pt x="175610" y="51276"/>
                  <a:pt x="175610" y="114601"/>
                </a:cubicBezTo>
                <a:close/>
              </a:path>
            </a:pathLst>
          </a:custGeom>
          <a:solidFill>
            <a:srgbClr val="FFFFFF"/>
          </a:solidFill>
          <a:ln w="5403" cap="flat">
            <a:noFill/>
            <a:prstDash val="solid"/>
            <a:miter/>
          </a:ln>
        </p:spPr>
        <p:txBody>
          <a:bodyPr rtlCol="0" anchor="ctr"/>
          <a:lstStyle/>
          <a:p>
            <a:endParaRPr lang="fr-FR"/>
          </a:p>
        </p:txBody>
      </p:sp>
      <p:sp>
        <p:nvSpPr>
          <p:cNvPr id="10" name="Graphique 2">
            <a:extLst>
              <a:ext uri="{FF2B5EF4-FFF2-40B4-BE49-F238E27FC236}">
                <a16:creationId xmlns:a16="http://schemas.microsoft.com/office/drawing/2014/main" id="{4A599438-9DDC-4663-9E63-2F6F9B4A2BD9}"/>
              </a:ext>
            </a:extLst>
          </p:cNvPr>
          <p:cNvSpPr/>
          <p:nvPr/>
        </p:nvSpPr>
        <p:spPr>
          <a:xfrm>
            <a:off x="7801786" y="3839325"/>
            <a:ext cx="676286" cy="166063"/>
          </a:xfrm>
          <a:custGeom>
            <a:avLst/>
            <a:gdLst>
              <a:gd name="connsiteX0" fmla="*/ 284754 w 560484"/>
              <a:gd name="connsiteY0" fmla="*/ 4 h 137628"/>
              <a:gd name="connsiteX1" fmla="*/ -1141 w 560484"/>
              <a:gd name="connsiteY1" fmla="*/ 60201 h 137628"/>
              <a:gd name="connsiteX2" fmla="*/ 559344 w 560484"/>
              <a:gd name="connsiteY2" fmla="*/ 88379 h 137628"/>
              <a:gd name="connsiteX3" fmla="*/ 284754 w 560484"/>
              <a:gd name="connsiteY3" fmla="*/ 4 h 137628"/>
            </a:gdLst>
            <a:ahLst/>
            <a:cxnLst>
              <a:cxn ang="0">
                <a:pos x="connsiteX0" y="connsiteY0"/>
              </a:cxn>
              <a:cxn ang="0">
                <a:pos x="connsiteX1" y="connsiteY1"/>
              </a:cxn>
              <a:cxn ang="0">
                <a:pos x="connsiteX2" y="connsiteY2"/>
              </a:cxn>
              <a:cxn ang="0">
                <a:pos x="connsiteX3" y="connsiteY3"/>
              </a:cxn>
            </a:cxnLst>
            <a:rect l="l" t="t" r="r" b="b"/>
            <a:pathLst>
              <a:path w="560484" h="137628">
                <a:moveTo>
                  <a:pt x="284754" y="4"/>
                </a:moveTo>
                <a:cubicBezTo>
                  <a:pt x="215092" y="-1619"/>
                  <a:pt x="96700" y="28236"/>
                  <a:pt x="-1141" y="60201"/>
                </a:cubicBezTo>
                <a:cubicBezTo>
                  <a:pt x="30878" y="107201"/>
                  <a:pt x="258468" y="191844"/>
                  <a:pt x="559344" y="88379"/>
                </a:cubicBezTo>
                <a:cubicBezTo>
                  <a:pt x="529111" y="41649"/>
                  <a:pt x="444630" y="3790"/>
                  <a:pt x="284754" y="4"/>
                </a:cubicBezTo>
                <a:close/>
              </a:path>
            </a:pathLst>
          </a:custGeom>
          <a:solidFill>
            <a:srgbClr val="D19D82"/>
          </a:solidFill>
          <a:ln w="5403" cap="flat">
            <a:noFill/>
            <a:prstDash val="solid"/>
            <a:miter/>
          </a:ln>
        </p:spPr>
        <p:txBody>
          <a:bodyPr rtlCol="0" anchor="ctr"/>
          <a:lstStyle/>
          <a:p>
            <a:endParaRPr lang="fr-FR"/>
          </a:p>
        </p:txBody>
      </p:sp>
      <p:sp>
        <p:nvSpPr>
          <p:cNvPr id="11" name="Graphique 2">
            <a:extLst>
              <a:ext uri="{FF2B5EF4-FFF2-40B4-BE49-F238E27FC236}">
                <a16:creationId xmlns:a16="http://schemas.microsoft.com/office/drawing/2014/main" id="{3CB54088-FEC0-4AFC-93E5-9D42F9D39384}"/>
              </a:ext>
            </a:extLst>
          </p:cNvPr>
          <p:cNvSpPr/>
          <p:nvPr/>
        </p:nvSpPr>
        <p:spPr>
          <a:xfrm>
            <a:off x="8877855" y="2845107"/>
            <a:ext cx="177535" cy="352073"/>
          </a:xfrm>
          <a:custGeom>
            <a:avLst/>
            <a:gdLst>
              <a:gd name="connsiteX0" fmla="*/ 75390 w 147135"/>
              <a:gd name="connsiteY0" fmla="*/ 30388 h 291787"/>
              <a:gd name="connsiteX1" fmla="*/ 141807 w 147135"/>
              <a:gd name="connsiteY1" fmla="*/ 107406 h 291787"/>
              <a:gd name="connsiteX2" fmla="*/ -1141 w 147135"/>
              <a:gd name="connsiteY2" fmla="*/ 291728 h 291787"/>
            </a:gdLst>
            <a:ahLst/>
            <a:cxnLst>
              <a:cxn ang="0">
                <a:pos x="connsiteX0" y="connsiteY0"/>
              </a:cxn>
              <a:cxn ang="0">
                <a:pos x="connsiteX1" y="connsiteY1"/>
              </a:cxn>
              <a:cxn ang="0">
                <a:pos x="connsiteX2" y="connsiteY2"/>
              </a:cxn>
            </a:cxnLst>
            <a:rect l="l" t="t" r="r" b="b"/>
            <a:pathLst>
              <a:path w="147135" h="291787">
                <a:moveTo>
                  <a:pt x="75390" y="30388"/>
                </a:moveTo>
                <a:cubicBezTo>
                  <a:pt x="89128" y="-24292"/>
                  <a:pt x="164360" y="-9202"/>
                  <a:pt x="141807" y="107406"/>
                </a:cubicBezTo>
                <a:cubicBezTo>
                  <a:pt x="119253" y="224013"/>
                  <a:pt x="-1141" y="291728"/>
                  <a:pt x="-1141" y="291728"/>
                </a:cubicBezTo>
                <a:close/>
              </a:path>
            </a:pathLst>
          </a:custGeom>
          <a:solidFill>
            <a:srgbClr val="D19D82"/>
          </a:solidFill>
          <a:ln w="5403" cap="flat">
            <a:noFill/>
            <a:prstDash val="solid"/>
            <a:miter/>
          </a:ln>
        </p:spPr>
        <p:txBody>
          <a:bodyPr rtlCol="0" anchor="ctr"/>
          <a:lstStyle/>
          <a:p>
            <a:endParaRPr lang="fr-FR"/>
          </a:p>
        </p:txBody>
      </p:sp>
      <p:sp>
        <p:nvSpPr>
          <p:cNvPr id="12" name="Graphique 2">
            <a:extLst>
              <a:ext uri="{FF2B5EF4-FFF2-40B4-BE49-F238E27FC236}">
                <a16:creationId xmlns:a16="http://schemas.microsoft.com/office/drawing/2014/main" id="{6E41093C-E6A5-408E-8AC6-3AE4D0ABF3C8}"/>
              </a:ext>
            </a:extLst>
          </p:cNvPr>
          <p:cNvSpPr/>
          <p:nvPr/>
        </p:nvSpPr>
        <p:spPr>
          <a:xfrm>
            <a:off x="7321273" y="3050320"/>
            <a:ext cx="278535" cy="252267"/>
          </a:xfrm>
          <a:custGeom>
            <a:avLst/>
            <a:gdLst>
              <a:gd name="connsiteX0" fmla="*/ 79885 w 230841"/>
              <a:gd name="connsiteY0" fmla="*/ 10671 h 209071"/>
              <a:gd name="connsiteX1" fmla="*/ 24718 w 230841"/>
              <a:gd name="connsiteY1" fmla="*/ 142314 h 209071"/>
              <a:gd name="connsiteX2" fmla="*/ 229700 w 230841"/>
              <a:gd name="connsiteY2" fmla="*/ 202511 h 209071"/>
            </a:gdLst>
            <a:ahLst/>
            <a:cxnLst>
              <a:cxn ang="0">
                <a:pos x="connsiteX0" y="connsiteY0"/>
              </a:cxn>
              <a:cxn ang="0">
                <a:pos x="connsiteX1" y="connsiteY1"/>
              </a:cxn>
              <a:cxn ang="0">
                <a:pos x="connsiteX2" y="connsiteY2"/>
              </a:cxn>
            </a:cxnLst>
            <a:rect l="l" t="t" r="r" b="b"/>
            <a:pathLst>
              <a:path w="230841" h="209071">
                <a:moveTo>
                  <a:pt x="79885" y="10671"/>
                </a:moveTo>
                <a:cubicBezTo>
                  <a:pt x="34128" y="-28811"/>
                  <a:pt x="-41104" y="46421"/>
                  <a:pt x="24718" y="142314"/>
                </a:cubicBezTo>
                <a:cubicBezTo>
                  <a:pt x="90539" y="238207"/>
                  <a:pt x="229700" y="202511"/>
                  <a:pt x="229700" y="202511"/>
                </a:cubicBezTo>
                <a:close/>
              </a:path>
            </a:pathLst>
          </a:custGeom>
          <a:solidFill>
            <a:srgbClr val="D19D82"/>
          </a:solidFill>
          <a:ln w="5403" cap="flat">
            <a:noFill/>
            <a:prstDash val="solid"/>
            <a:miter/>
          </a:ln>
        </p:spPr>
        <p:txBody>
          <a:bodyPr rtlCol="0" anchor="ctr"/>
          <a:lstStyle/>
          <a:p>
            <a:endParaRPr lang="fr-FR"/>
          </a:p>
        </p:txBody>
      </p:sp>
      <p:grpSp>
        <p:nvGrpSpPr>
          <p:cNvPr id="167" name="Eye L">
            <a:extLst>
              <a:ext uri="{FF2B5EF4-FFF2-40B4-BE49-F238E27FC236}">
                <a16:creationId xmlns:a16="http://schemas.microsoft.com/office/drawing/2014/main" id="{561F4BB8-47AE-4B36-BF94-E55ED9C09741}"/>
              </a:ext>
            </a:extLst>
          </p:cNvPr>
          <p:cNvGrpSpPr/>
          <p:nvPr/>
        </p:nvGrpSpPr>
        <p:grpSpPr>
          <a:xfrm>
            <a:off x="7829028" y="2857511"/>
            <a:ext cx="148139" cy="163271"/>
            <a:chOff x="7814382" y="2857511"/>
            <a:chExt cx="148139" cy="163271"/>
          </a:xfrm>
        </p:grpSpPr>
        <p:sp>
          <p:nvSpPr>
            <p:cNvPr id="9" name="Graphique 2">
              <a:extLst>
                <a:ext uri="{FF2B5EF4-FFF2-40B4-BE49-F238E27FC236}">
                  <a16:creationId xmlns:a16="http://schemas.microsoft.com/office/drawing/2014/main" id="{48D81D5F-A98B-417F-BCEB-4A07F8D3DE7C}"/>
                </a:ext>
              </a:extLst>
            </p:cNvPr>
            <p:cNvSpPr/>
            <p:nvPr/>
          </p:nvSpPr>
          <p:spPr>
            <a:xfrm>
              <a:off x="7814382" y="2872643"/>
              <a:ext cx="148139" cy="148139"/>
            </a:xfrm>
            <a:custGeom>
              <a:avLst/>
              <a:gdLst>
                <a:gd name="connsiteX0" fmla="*/ 122773 w 122773"/>
                <a:gd name="connsiteY0" fmla="*/ 61387 h 122773"/>
                <a:gd name="connsiteX1" fmla="*/ 61387 w 122773"/>
                <a:gd name="connsiteY1" fmla="*/ 122773 h 122773"/>
                <a:gd name="connsiteX2" fmla="*/ 0 w 122773"/>
                <a:gd name="connsiteY2" fmla="*/ 61387 h 122773"/>
                <a:gd name="connsiteX3" fmla="*/ 61387 w 122773"/>
                <a:gd name="connsiteY3" fmla="*/ 0 h 122773"/>
                <a:gd name="connsiteX4" fmla="*/ 122773 w 122773"/>
                <a:gd name="connsiteY4" fmla="*/ 61387 h 1227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773" h="122773">
                  <a:moveTo>
                    <a:pt x="122773" y="61387"/>
                  </a:moveTo>
                  <a:cubicBezTo>
                    <a:pt x="122773" y="95290"/>
                    <a:pt x="95290" y="122773"/>
                    <a:pt x="61387" y="122773"/>
                  </a:cubicBezTo>
                  <a:cubicBezTo>
                    <a:pt x="27484" y="122773"/>
                    <a:pt x="0" y="95290"/>
                    <a:pt x="0" y="61387"/>
                  </a:cubicBezTo>
                  <a:cubicBezTo>
                    <a:pt x="0" y="27484"/>
                    <a:pt x="27484" y="0"/>
                    <a:pt x="61387" y="0"/>
                  </a:cubicBezTo>
                  <a:cubicBezTo>
                    <a:pt x="95290" y="0"/>
                    <a:pt x="122773" y="27484"/>
                    <a:pt x="122773" y="61387"/>
                  </a:cubicBezTo>
                  <a:close/>
                </a:path>
              </a:pathLst>
            </a:custGeom>
            <a:solidFill>
              <a:srgbClr val="1760BF"/>
            </a:solidFill>
            <a:ln w="5403" cap="flat">
              <a:noFill/>
              <a:prstDash val="solid"/>
              <a:miter/>
            </a:ln>
          </p:spPr>
          <p:txBody>
            <a:bodyPr rtlCol="0" anchor="ctr"/>
            <a:lstStyle/>
            <a:p>
              <a:endParaRPr lang="fr-FR"/>
            </a:p>
          </p:txBody>
        </p:sp>
        <p:sp>
          <p:nvSpPr>
            <p:cNvPr id="25" name="Graphique 2">
              <a:extLst>
                <a:ext uri="{FF2B5EF4-FFF2-40B4-BE49-F238E27FC236}">
                  <a16:creationId xmlns:a16="http://schemas.microsoft.com/office/drawing/2014/main" id="{74F47BC0-4CB1-40BA-9FAB-F8422FD10B61}"/>
                </a:ext>
              </a:extLst>
            </p:cNvPr>
            <p:cNvSpPr/>
            <p:nvPr/>
          </p:nvSpPr>
          <p:spPr>
            <a:xfrm>
              <a:off x="7875596" y="2857511"/>
              <a:ext cx="40590" cy="40590"/>
            </a:xfrm>
            <a:custGeom>
              <a:avLst/>
              <a:gdLst>
                <a:gd name="connsiteX0" fmla="*/ 33641 w 33640"/>
                <a:gd name="connsiteY0" fmla="*/ 16820 h 33640"/>
                <a:gd name="connsiteX1" fmla="*/ 16821 w 33640"/>
                <a:gd name="connsiteY1" fmla="*/ 33641 h 33640"/>
                <a:gd name="connsiteX2" fmla="*/ 0 w 33640"/>
                <a:gd name="connsiteY2" fmla="*/ 16820 h 33640"/>
                <a:gd name="connsiteX3" fmla="*/ 16821 w 33640"/>
                <a:gd name="connsiteY3" fmla="*/ 0 h 33640"/>
                <a:gd name="connsiteX4" fmla="*/ 33641 w 33640"/>
                <a:gd name="connsiteY4" fmla="*/ 16820 h 336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640" h="33640">
                  <a:moveTo>
                    <a:pt x="33641" y="16820"/>
                  </a:moveTo>
                  <a:cubicBezTo>
                    <a:pt x="33641" y="26110"/>
                    <a:pt x="26110" y="33641"/>
                    <a:pt x="16821" y="33641"/>
                  </a:cubicBezTo>
                  <a:cubicBezTo>
                    <a:pt x="7531" y="33641"/>
                    <a:pt x="0" y="26110"/>
                    <a:pt x="0" y="16820"/>
                  </a:cubicBezTo>
                  <a:cubicBezTo>
                    <a:pt x="0" y="7531"/>
                    <a:pt x="7531" y="0"/>
                    <a:pt x="16821" y="0"/>
                  </a:cubicBezTo>
                  <a:cubicBezTo>
                    <a:pt x="26110" y="0"/>
                    <a:pt x="33641" y="7531"/>
                    <a:pt x="33641" y="16820"/>
                  </a:cubicBezTo>
                  <a:close/>
                </a:path>
              </a:pathLst>
            </a:custGeom>
            <a:solidFill>
              <a:srgbClr val="FFFFFF"/>
            </a:solidFill>
            <a:ln w="5403" cap="flat">
              <a:noFill/>
              <a:prstDash val="solid"/>
              <a:miter/>
            </a:ln>
          </p:spPr>
          <p:txBody>
            <a:bodyPr rtlCol="0" anchor="ctr"/>
            <a:lstStyle/>
            <a:p>
              <a:endParaRPr lang="fr-FR"/>
            </a:p>
          </p:txBody>
        </p:sp>
      </p:grpSp>
      <p:grpSp>
        <p:nvGrpSpPr>
          <p:cNvPr id="138" name="Eye R">
            <a:extLst>
              <a:ext uri="{FF2B5EF4-FFF2-40B4-BE49-F238E27FC236}">
                <a16:creationId xmlns:a16="http://schemas.microsoft.com/office/drawing/2014/main" id="{33F071DF-C37B-4C3D-903A-10AC801D828E}"/>
              </a:ext>
            </a:extLst>
          </p:cNvPr>
          <p:cNvGrpSpPr/>
          <p:nvPr/>
        </p:nvGrpSpPr>
        <p:grpSpPr>
          <a:xfrm>
            <a:off x="8568395" y="2824496"/>
            <a:ext cx="148139" cy="161373"/>
            <a:chOff x="8588167" y="2824496"/>
            <a:chExt cx="148139" cy="161373"/>
          </a:xfrm>
        </p:grpSpPr>
        <p:sp>
          <p:nvSpPr>
            <p:cNvPr id="8" name="Graphique 2">
              <a:extLst>
                <a:ext uri="{FF2B5EF4-FFF2-40B4-BE49-F238E27FC236}">
                  <a16:creationId xmlns:a16="http://schemas.microsoft.com/office/drawing/2014/main" id="{58E41FF4-65E4-4C56-86DC-9B67D9D8F864}"/>
                </a:ext>
              </a:extLst>
            </p:cNvPr>
            <p:cNvSpPr/>
            <p:nvPr/>
          </p:nvSpPr>
          <p:spPr>
            <a:xfrm>
              <a:off x="8588167" y="2837730"/>
              <a:ext cx="148139" cy="148139"/>
            </a:xfrm>
            <a:custGeom>
              <a:avLst/>
              <a:gdLst>
                <a:gd name="connsiteX0" fmla="*/ 122773 w 122773"/>
                <a:gd name="connsiteY0" fmla="*/ 61387 h 122773"/>
                <a:gd name="connsiteX1" fmla="*/ 61387 w 122773"/>
                <a:gd name="connsiteY1" fmla="*/ 122773 h 122773"/>
                <a:gd name="connsiteX2" fmla="*/ 0 w 122773"/>
                <a:gd name="connsiteY2" fmla="*/ 61387 h 122773"/>
                <a:gd name="connsiteX3" fmla="*/ 61387 w 122773"/>
                <a:gd name="connsiteY3" fmla="*/ 0 h 122773"/>
                <a:gd name="connsiteX4" fmla="*/ 122773 w 122773"/>
                <a:gd name="connsiteY4" fmla="*/ 61387 h 1227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773" h="122773">
                  <a:moveTo>
                    <a:pt x="122773" y="61387"/>
                  </a:moveTo>
                  <a:cubicBezTo>
                    <a:pt x="122773" y="95290"/>
                    <a:pt x="95290" y="122773"/>
                    <a:pt x="61387" y="122773"/>
                  </a:cubicBezTo>
                  <a:cubicBezTo>
                    <a:pt x="27484" y="122773"/>
                    <a:pt x="0" y="95290"/>
                    <a:pt x="0" y="61387"/>
                  </a:cubicBezTo>
                  <a:cubicBezTo>
                    <a:pt x="0" y="27484"/>
                    <a:pt x="27484" y="0"/>
                    <a:pt x="61387" y="0"/>
                  </a:cubicBezTo>
                  <a:cubicBezTo>
                    <a:pt x="95290" y="0"/>
                    <a:pt x="122773" y="27484"/>
                    <a:pt x="122773" y="61387"/>
                  </a:cubicBezTo>
                  <a:close/>
                </a:path>
              </a:pathLst>
            </a:custGeom>
            <a:solidFill>
              <a:srgbClr val="1760BF"/>
            </a:solidFill>
            <a:ln w="5403" cap="flat">
              <a:noFill/>
              <a:prstDash val="solid"/>
              <a:miter/>
            </a:ln>
          </p:spPr>
          <p:txBody>
            <a:bodyPr rtlCol="0" anchor="ctr"/>
            <a:lstStyle/>
            <a:p>
              <a:endParaRPr lang="fr-FR"/>
            </a:p>
          </p:txBody>
        </p:sp>
        <p:sp>
          <p:nvSpPr>
            <p:cNvPr id="26" name="Graphique 2">
              <a:extLst>
                <a:ext uri="{FF2B5EF4-FFF2-40B4-BE49-F238E27FC236}">
                  <a16:creationId xmlns:a16="http://schemas.microsoft.com/office/drawing/2014/main" id="{9208742D-4B8E-45C1-A4EF-81F8CEE300DB}"/>
                </a:ext>
              </a:extLst>
            </p:cNvPr>
            <p:cNvSpPr/>
            <p:nvPr/>
          </p:nvSpPr>
          <p:spPr>
            <a:xfrm>
              <a:off x="8627453" y="2824496"/>
              <a:ext cx="40590" cy="40590"/>
            </a:xfrm>
            <a:custGeom>
              <a:avLst/>
              <a:gdLst>
                <a:gd name="connsiteX0" fmla="*/ 33641 w 33640"/>
                <a:gd name="connsiteY0" fmla="*/ 16821 h 33640"/>
                <a:gd name="connsiteX1" fmla="*/ 16821 w 33640"/>
                <a:gd name="connsiteY1" fmla="*/ 33641 h 33640"/>
                <a:gd name="connsiteX2" fmla="*/ 0 w 33640"/>
                <a:gd name="connsiteY2" fmla="*/ 16821 h 33640"/>
                <a:gd name="connsiteX3" fmla="*/ 16821 w 33640"/>
                <a:gd name="connsiteY3" fmla="*/ 0 h 33640"/>
                <a:gd name="connsiteX4" fmla="*/ 33641 w 33640"/>
                <a:gd name="connsiteY4" fmla="*/ 16821 h 336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640" h="33640">
                  <a:moveTo>
                    <a:pt x="33641" y="16821"/>
                  </a:moveTo>
                  <a:cubicBezTo>
                    <a:pt x="33641" y="26110"/>
                    <a:pt x="26110" y="33641"/>
                    <a:pt x="16821" y="33641"/>
                  </a:cubicBezTo>
                  <a:cubicBezTo>
                    <a:pt x="7531" y="33641"/>
                    <a:pt x="0" y="26110"/>
                    <a:pt x="0" y="16821"/>
                  </a:cubicBezTo>
                  <a:cubicBezTo>
                    <a:pt x="0" y="7531"/>
                    <a:pt x="7531" y="0"/>
                    <a:pt x="16821" y="0"/>
                  </a:cubicBezTo>
                  <a:cubicBezTo>
                    <a:pt x="26110" y="0"/>
                    <a:pt x="33641" y="7531"/>
                    <a:pt x="33641" y="16821"/>
                  </a:cubicBezTo>
                  <a:close/>
                </a:path>
              </a:pathLst>
            </a:custGeom>
            <a:solidFill>
              <a:srgbClr val="FFFFFF"/>
            </a:solidFill>
            <a:ln w="5403" cap="flat">
              <a:noFill/>
              <a:prstDash val="solid"/>
              <a:miter/>
            </a:ln>
          </p:spPr>
          <p:txBody>
            <a:bodyPr rtlCol="0" anchor="ctr"/>
            <a:lstStyle/>
            <a:p>
              <a:endParaRPr lang="fr-FR"/>
            </a:p>
          </p:txBody>
        </p:sp>
      </p:grpSp>
      <p:sp>
        <p:nvSpPr>
          <p:cNvPr id="13" name="Cara">
            <a:extLst>
              <a:ext uri="{FF2B5EF4-FFF2-40B4-BE49-F238E27FC236}">
                <a16:creationId xmlns:a16="http://schemas.microsoft.com/office/drawing/2014/main" id="{3EA54A39-16C9-4E5A-B84C-93DAB12833FC}"/>
              </a:ext>
            </a:extLst>
          </p:cNvPr>
          <p:cNvSpPr/>
          <p:nvPr/>
        </p:nvSpPr>
        <p:spPr>
          <a:xfrm>
            <a:off x="7373186" y="1612139"/>
            <a:ext cx="1597850" cy="2121737"/>
          </a:xfrm>
          <a:custGeom>
            <a:avLst/>
            <a:gdLst>
              <a:gd name="connsiteX0" fmla="*/ 864742 w 1324247"/>
              <a:gd name="connsiteY0" fmla="*/ 20504 h 1758427"/>
              <a:gd name="connsiteX1" fmla="*/ 36860 w 1324247"/>
              <a:gd name="connsiteY1" fmla="*/ 1202589 h 1758427"/>
              <a:gd name="connsiteX2" fmla="*/ 543097 w 1324247"/>
              <a:gd name="connsiteY2" fmla="*/ 1707582 h 1758427"/>
              <a:gd name="connsiteX3" fmla="*/ 639044 w 1324247"/>
              <a:gd name="connsiteY3" fmla="*/ 1758368 h 1758427"/>
              <a:gd name="connsiteX4" fmla="*/ 791402 w 1324247"/>
              <a:gd name="connsiteY4" fmla="*/ 1730136 h 1758427"/>
              <a:gd name="connsiteX5" fmla="*/ 1307645 w 1324247"/>
              <a:gd name="connsiteY5" fmla="*/ 1227955 h 1758427"/>
              <a:gd name="connsiteX6" fmla="*/ 864742 w 1324247"/>
              <a:gd name="connsiteY6" fmla="*/ 20504 h 1758427"/>
              <a:gd name="connsiteX7" fmla="*/ 427571 w 1324247"/>
              <a:gd name="connsiteY7" fmla="*/ 1107940 h 1758427"/>
              <a:gd name="connsiteX8" fmla="*/ 316209 w 1324247"/>
              <a:gd name="connsiteY8" fmla="*/ 1015400 h 1758427"/>
              <a:gd name="connsiteX9" fmla="*/ 434061 w 1324247"/>
              <a:gd name="connsiteY9" fmla="*/ 931298 h 1758427"/>
              <a:gd name="connsiteX10" fmla="*/ 545422 w 1324247"/>
              <a:gd name="connsiteY10" fmla="*/ 1023838 h 1758427"/>
              <a:gd name="connsiteX11" fmla="*/ 427571 w 1324247"/>
              <a:gd name="connsiteY11" fmla="*/ 1107940 h 1758427"/>
              <a:gd name="connsiteX12" fmla="*/ 1065776 w 1324247"/>
              <a:gd name="connsiteY12" fmla="*/ 1079221 h 1758427"/>
              <a:gd name="connsiteX13" fmla="*/ 937540 w 1324247"/>
              <a:gd name="connsiteY13" fmla="*/ 1011993 h 1758427"/>
              <a:gd name="connsiteX14" fmla="*/ 1035164 w 1324247"/>
              <a:gd name="connsiteY14" fmla="*/ 905121 h 1758427"/>
              <a:gd name="connsiteX15" fmla="*/ 1163400 w 1324247"/>
              <a:gd name="connsiteY15" fmla="*/ 972349 h 1758427"/>
              <a:gd name="connsiteX16" fmla="*/ 1065776 w 1324247"/>
              <a:gd name="connsiteY16" fmla="*/ 1079221 h 17584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24247" h="1758427">
                <a:moveTo>
                  <a:pt x="864742" y="20504"/>
                </a:moveTo>
                <a:cubicBezTo>
                  <a:pt x="427463" y="-95185"/>
                  <a:pt x="-156225" y="274379"/>
                  <a:pt x="36860" y="1202589"/>
                </a:cubicBezTo>
                <a:cubicBezTo>
                  <a:pt x="86077" y="1391617"/>
                  <a:pt x="294846" y="1685029"/>
                  <a:pt x="543097" y="1707582"/>
                </a:cubicBezTo>
                <a:lnTo>
                  <a:pt x="639044" y="1758368"/>
                </a:lnTo>
                <a:lnTo>
                  <a:pt x="791402" y="1730136"/>
                </a:lnTo>
                <a:cubicBezTo>
                  <a:pt x="966314" y="1687842"/>
                  <a:pt x="1256859" y="1583457"/>
                  <a:pt x="1307645" y="1227955"/>
                </a:cubicBezTo>
                <a:cubicBezTo>
                  <a:pt x="1358431" y="872453"/>
                  <a:pt x="1302020" y="136138"/>
                  <a:pt x="864742" y="20504"/>
                </a:cubicBezTo>
                <a:close/>
                <a:moveTo>
                  <a:pt x="427571" y="1107940"/>
                </a:moveTo>
                <a:cubicBezTo>
                  <a:pt x="364237" y="1105615"/>
                  <a:pt x="314425" y="1064185"/>
                  <a:pt x="316209" y="1015400"/>
                </a:cubicBezTo>
                <a:cubicBezTo>
                  <a:pt x="317995" y="966616"/>
                  <a:pt x="370782" y="928864"/>
                  <a:pt x="434061" y="931298"/>
                </a:cubicBezTo>
                <a:cubicBezTo>
                  <a:pt x="497341" y="933732"/>
                  <a:pt x="547208" y="975053"/>
                  <a:pt x="545422" y="1023838"/>
                </a:cubicBezTo>
                <a:cubicBezTo>
                  <a:pt x="543638" y="1072623"/>
                  <a:pt x="490851" y="1110320"/>
                  <a:pt x="427571" y="1107940"/>
                </a:cubicBezTo>
                <a:close/>
                <a:moveTo>
                  <a:pt x="1065776" y="1079221"/>
                </a:moveTo>
                <a:cubicBezTo>
                  <a:pt x="1003362" y="1090038"/>
                  <a:pt x="945978" y="1060075"/>
                  <a:pt x="937540" y="1011993"/>
                </a:cubicBezTo>
                <a:cubicBezTo>
                  <a:pt x="929103" y="963911"/>
                  <a:pt x="972804" y="916046"/>
                  <a:pt x="1035164" y="905121"/>
                </a:cubicBezTo>
                <a:cubicBezTo>
                  <a:pt x="1097524" y="894196"/>
                  <a:pt x="1154963" y="924267"/>
                  <a:pt x="1163400" y="972349"/>
                </a:cubicBezTo>
                <a:cubicBezTo>
                  <a:pt x="1171837" y="1020430"/>
                  <a:pt x="1128136" y="1068296"/>
                  <a:pt x="1065776" y="1079221"/>
                </a:cubicBezTo>
                <a:close/>
              </a:path>
            </a:pathLst>
          </a:custGeom>
          <a:solidFill>
            <a:srgbClr val="D19D82"/>
          </a:solidFill>
          <a:ln w="5403" cap="flat">
            <a:noFill/>
            <a:prstDash val="solid"/>
            <a:miter/>
          </a:ln>
        </p:spPr>
        <p:txBody>
          <a:bodyPr rtlCol="0" anchor="ctr"/>
          <a:lstStyle/>
          <a:p>
            <a:endParaRPr lang="fr-FR"/>
          </a:p>
        </p:txBody>
      </p:sp>
      <p:sp>
        <p:nvSpPr>
          <p:cNvPr id="14" name="Graphique 2">
            <a:extLst>
              <a:ext uri="{FF2B5EF4-FFF2-40B4-BE49-F238E27FC236}">
                <a16:creationId xmlns:a16="http://schemas.microsoft.com/office/drawing/2014/main" id="{68870B4C-5F43-4442-821C-EB2071933B58}"/>
              </a:ext>
            </a:extLst>
          </p:cNvPr>
          <p:cNvSpPr/>
          <p:nvPr/>
        </p:nvSpPr>
        <p:spPr>
          <a:xfrm>
            <a:off x="7733214" y="2734895"/>
            <a:ext cx="165225" cy="181671"/>
          </a:xfrm>
          <a:custGeom>
            <a:avLst/>
            <a:gdLst>
              <a:gd name="connsiteX0" fmla="*/ 133087 w 136933"/>
              <a:gd name="connsiteY0" fmla="*/ 36 h 150563"/>
              <a:gd name="connsiteX1" fmla="*/ 73593 w 136933"/>
              <a:gd name="connsiteY1" fmla="*/ 10853 h 150563"/>
              <a:gd name="connsiteX2" fmla="*/ 26647 w 136933"/>
              <a:gd name="connsiteY2" fmla="*/ 49199 h 150563"/>
              <a:gd name="connsiteX3" fmla="*/ 18534 w 136933"/>
              <a:gd name="connsiteY3" fmla="*/ 109396 h 150563"/>
              <a:gd name="connsiteX4" fmla="*/ 25133 w 136933"/>
              <a:gd name="connsiteY4" fmla="*/ 124648 h 150563"/>
              <a:gd name="connsiteX5" fmla="*/ 13288 w 136933"/>
              <a:gd name="connsiteY5" fmla="*/ 126812 h 150563"/>
              <a:gd name="connsiteX6" fmla="*/ -612 w 136933"/>
              <a:gd name="connsiteY6" fmla="*/ 126812 h 150563"/>
              <a:gd name="connsiteX7" fmla="*/ -936 w 136933"/>
              <a:gd name="connsiteY7" fmla="*/ 127623 h 150563"/>
              <a:gd name="connsiteX8" fmla="*/ 13288 w 136933"/>
              <a:gd name="connsiteY8" fmla="*/ 130976 h 150563"/>
              <a:gd name="connsiteX9" fmla="*/ 28216 w 136933"/>
              <a:gd name="connsiteY9" fmla="*/ 130976 h 150563"/>
              <a:gd name="connsiteX10" fmla="*/ 28865 w 136933"/>
              <a:gd name="connsiteY10" fmla="*/ 130706 h 150563"/>
              <a:gd name="connsiteX11" fmla="*/ 33353 w 136933"/>
              <a:gd name="connsiteY11" fmla="*/ 136817 h 150563"/>
              <a:gd name="connsiteX12" fmla="*/ 36599 w 136933"/>
              <a:gd name="connsiteY12" fmla="*/ 140766 h 150563"/>
              <a:gd name="connsiteX13" fmla="*/ 36599 w 136933"/>
              <a:gd name="connsiteY13" fmla="*/ 140766 h 150563"/>
              <a:gd name="connsiteX14" fmla="*/ 36599 w 136933"/>
              <a:gd name="connsiteY14" fmla="*/ 140766 h 150563"/>
              <a:gd name="connsiteX15" fmla="*/ 35139 w 136933"/>
              <a:gd name="connsiteY15" fmla="*/ 141415 h 150563"/>
              <a:gd name="connsiteX16" fmla="*/ 21509 w 136933"/>
              <a:gd name="connsiteY16" fmla="*/ 143578 h 150563"/>
              <a:gd name="connsiteX17" fmla="*/ 1390 w 136933"/>
              <a:gd name="connsiteY17" fmla="*/ 142983 h 150563"/>
              <a:gd name="connsiteX18" fmla="*/ 21563 w 136933"/>
              <a:gd name="connsiteY18" fmla="*/ 150501 h 150563"/>
              <a:gd name="connsiteX19" fmla="*/ 37789 w 136933"/>
              <a:gd name="connsiteY19" fmla="*/ 147580 h 150563"/>
              <a:gd name="connsiteX20" fmla="*/ 39790 w 136933"/>
              <a:gd name="connsiteY20" fmla="*/ 146607 h 150563"/>
              <a:gd name="connsiteX21" fmla="*/ 42602 w 136933"/>
              <a:gd name="connsiteY21" fmla="*/ 144660 h 150563"/>
              <a:gd name="connsiteX22" fmla="*/ 45144 w 136933"/>
              <a:gd name="connsiteY22" fmla="*/ 142334 h 150563"/>
              <a:gd name="connsiteX23" fmla="*/ 46064 w 136933"/>
              <a:gd name="connsiteY23" fmla="*/ 141144 h 150563"/>
              <a:gd name="connsiteX24" fmla="*/ 44982 w 136933"/>
              <a:gd name="connsiteY24" fmla="*/ 139846 h 150563"/>
              <a:gd name="connsiteX25" fmla="*/ 38600 w 136933"/>
              <a:gd name="connsiteY25" fmla="*/ 132545 h 150563"/>
              <a:gd name="connsiteX26" fmla="*/ 24267 w 136933"/>
              <a:gd name="connsiteY26" fmla="*/ 107287 h 150563"/>
              <a:gd name="connsiteX27" fmla="*/ 30487 w 136933"/>
              <a:gd name="connsiteY27" fmla="*/ 50930 h 150563"/>
              <a:gd name="connsiteX28" fmla="*/ 74945 w 136933"/>
              <a:gd name="connsiteY28" fmla="*/ 12692 h 150563"/>
              <a:gd name="connsiteX29" fmla="*/ 133465 w 136933"/>
              <a:gd name="connsiteY29" fmla="*/ 577 h 150563"/>
              <a:gd name="connsiteX30" fmla="*/ 133087 w 136933"/>
              <a:gd name="connsiteY30" fmla="*/ 36 h 1505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36933" h="150563">
                <a:moveTo>
                  <a:pt x="133087" y="36"/>
                </a:moveTo>
                <a:cubicBezTo>
                  <a:pt x="112697" y="-716"/>
                  <a:pt x="92415" y="2978"/>
                  <a:pt x="73593" y="10853"/>
                </a:cubicBezTo>
                <a:cubicBezTo>
                  <a:pt x="54447" y="18625"/>
                  <a:pt x="38059" y="31989"/>
                  <a:pt x="26647" y="49199"/>
                </a:cubicBezTo>
                <a:cubicBezTo>
                  <a:pt x="15397" y="67161"/>
                  <a:pt x="12422" y="89098"/>
                  <a:pt x="18534" y="109396"/>
                </a:cubicBezTo>
                <a:cubicBezTo>
                  <a:pt x="20157" y="114707"/>
                  <a:pt x="22375" y="119818"/>
                  <a:pt x="25133" y="124648"/>
                </a:cubicBezTo>
                <a:cubicBezTo>
                  <a:pt x="21238" y="125633"/>
                  <a:pt x="17290" y="126357"/>
                  <a:pt x="13288" y="126812"/>
                </a:cubicBezTo>
                <a:cubicBezTo>
                  <a:pt x="8691" y="127542"/>
                  <a:pt x="3985" y="127542"/>
                  <a:pt x="-612" y="126812"/>
                </a:cubicBezTo>
                <a:cubicBezTo>
                  <a:pt x="-1045" y="126812"/>
                  <a:pt x="-1369" y="127461"/>
                  <a:pt x="-936" y="127623"/>
                </a:cubicBezTo>
                <a:cubicBezTo>
                  <a:pt x="3607" y="129413"/>
                  <a:pt x="8420" y="130544"/>
                  <a:pt x="13288" y="130976"/>
                </a:cubicBezTo>
                <a:cubicBezTo>
                  <a:pt x="18264" y="131576"/>
                  <a:pt x="23239" y="131576"/>
                  <a:pt x="28216" y="130976"/>
                </a:cubicBezTo>
                <a:cubicBezTo>
                  <a:pt x="28432" y="130922"/>
                  <a:pt x="28648" y="130830"/>
                  <a:pt x="28865" y="130706"/>
                </a:cubicBezTo>
                <a:cubicBezTo>
                  <a:pt x="30271" y="132815"/>
                  <a:pt x="31731" y="134816"/>
                  <a:pt x="33353" y="136817"/>
                </a:cubicBezTo>
                <a:lnTo>
                  <a:pt x="36599" y="140766"/>
                </a:lnTo>
                <a:cubicBezTo>
                  <a:pt x="36599" y="140766"/>
                  <a:pt x="36599" y="140766"/>
                  <a:pt x="36599" y="140766"/>
                </a:cubicBezTo>
                <a:lnTo>
                  <a:pt x="36599" y="140766"/>
                </a:lnTo>
                <a:cubicBezTo>
                  <a:pt x="36112" y="141014"/>
                  <a:pt x="35625" y="141231"/>
                  <a:pt x="35139" y="141415"/>
                </a:cubicBezTo>
                <a:cubicBezTo>
                  <a:pt x="30757" y="142918"/>
                  <a:pt x="26160" y="143654"/>
                  <a:pt x="21509" y="143578"/>
                </a:cubicBezTo>
                <a:cubicBezTo>
                  <a:pt x="8528" y="143578"/>
                  <a:pt x="2363" y="141198"/>
                  <a:pt x="1390" y="142983"/>
                </a:cubicBezTo>
                <a:cubicBezTo>
                  <a:pt x="416" y="144768"/>
                  <a:pt x="6798" y="150663"/>
                  <a:pt x="21563" y="150501"/>
                </a:cubicBezTo>
                <a:cubicBezTo>
                  <a:pt x="27080" y="150533"/>
                  <a:pt x="32596" y="149544"/>
                  <a:pt x="37789" y="147580"/>
                </a:cubicBezTo>
                <a:cubicBezTo>
                  <a:pt x="38492" y="147310"/>
                  <a:pt x="39141" y="146985"/>
                  <a:pt x="39790" y="146607"/>
                </a:cubicBezTo>
                <a:cubicBezTo>
                  <a:pt x="40817" y="146142"/>
                  <a:pt x="41791" y="145482"/>
                  <a:pt x="42602" y="144660"/>
                </a:cubicBezTo>
                <a:cubicBezTo>
                  <a:pt x="43521" y="143973"/>
                  <a:pt x="44387" y="143194"/>
                  <a:pt x="45144" y="142334"/>
                </a:cubicBezTo>
                <a:cubicBezTo>
                  <a:pt x="45144" y="141955"/>
                  <a:pt x="46334" y="141577"/>
                  <a:pt x="46064" y="141144"/>
                </a:cubicBezTo>
                <a:lnTo>
                  <a:pt x="44982" y="139846"/>
                </a:lnTo>
                <a:lnTo>
                  <a:pt x="38600" y="132545"/>
                </a:lnTo>
                <a:cubicBezTo>
                  <a:pt x="32272" y="125103"/>
                  <a:pt x="27404" y="116535"/>
                  <a:pt x="24267" y="107287"/>
                </a:cubicBezTo>
                <a:cubicBezTo>
                  <a:pt x="18156" y="88481"/>
                  <a:pt x="20427" y="67951"/>
                  <a:pt x="30487" y="50930"/>
                </a:cubicBezTo>
                <a:cubicBezTo>
                  <a:pt x="41088" y="33996"/>
                  <a:pt x="56610" y="20664"/>
                  <a:pt x="74945" y="12692"/>
                </a:cubicBezTo>
                <a:cubicBezTo>
                  <a:pt x="93334" y="4417"/>
                  <a:pt x="113291" y="279"/>
                  <a:pt x="133465" y="577"/>
                </a:cubicBezTo>
                <a:cubicBezTo>
                  <a:pt x="136602" y="847"/>
                  <a:pt x="136657" y="36"/>
                  <a:pt x="133087" y="36"/>
                </a:cubicBezTo>
                <a:close/>
              </a:path>
            </a:pathLst>
          </a:custGeom>
          <a:solidFill>
            <a:srgbClr val="313759"/>
          </a:solidFill>
          <a:ln w="5403" cap="flat">
            <a:noFill/>
            <a:prstDash val="solid"/>
            <a:miter/>
          </a:ln>
        </p:spPr>
        <p:txBody>
          <a:bodyPr rtlCol="0" anchor="ctr"/>
          <a:lstStyle/>
          <a:p>
            <a:endParaRPr lang="fr-FR"/>
          </a:p>
        </p:txBody>
      </p:sp>
      <p:sp>
        <p:nvSpPr>
          <p:cNvPr id="15" name="Graphique 2">
            <a:extLst>
              <a:ext uri="{FF2B5EF4-FFF2-40B4-BE49-F238E27FC236}">
                <a16:creationId xmlns:a16="http://schemas.microsoft.com/office/drawing/2014/main" id="{B6BF5AC7-B390-4BEF-8389-0A943CBB6171}"/>
              </a:ext>
            </a:extLst>
          </p:cNvPr>
          <p:cNvSpPr/>
          <p:nvPr/>
        </p:nvSpPr>
        <p:spPr>
          <a:xfrm>
            <a:off x="8012837" y="3265246"/>
            <a:ext cx="440307" cy="132458"/>
          </a:xfrm>
          <a:custGeom>
            <a:avLst/>
            <a:gdLst>
              <a:gd name="connsiteX0" fmla="*/ 290054 w 364912"/>
              <a:gd name="connsiteY0" fmla="*/ 24657 h 109777"/>
              <a:gd name="connsiteX1" fmla="*/ 68034 w 364912"/>
              <a:gd name="connsiteY1" fmla="*/ 5782 h 109777"/>
              <a:gd name="connsiteX2" fmla="*/ -1141 w 364912"/>
              <a:gd name="connsiteY2" fmla="*/ -60 h 109777"/>
              <a:gd name="connsiteX3" fmla="*/ 363772 w 364912"/>
              <a:gd name="connsiteY3" fmla="*/ 30877 h 109777"/>
            </a:gdLst>
            <a:ahLst/>
            <a:cxnLst>
              <a:cxn ang="0">
                <a:pos x="connsiteX0" y="connsiteY0"/>
              </a:cxn>
              <a:cxn ang="0">
                <a:pos x="connsiteX1" y="connsiteY1"/>
              </a:cxn>
              <a:cxn ang="0">
                <a:pos x="connsiteX2" y="connsiteY2"/>
              </a:cxn>
              <a:cxn ang="0">
                <a:pos x="connsiteX3" y="connsiteY3"/>
              </a:cxn>
            </a:cxnLst>
            <a:rect l="l" t="t" r="r" b="b"/>
            <a:pathLst>
              <a:path w="364912" h="109777">
                <a:moveTo>
                  <a:pt x="290054" y="24657"/>
                </a:moveTo>
                <a:cubicBezTo>
                  <a:pt x="189834" y="81771"/>
                  <a:pt x="111573" y="44074"/>
                  <a:pt x="68034" y="5782"/>
                </a:cubicBezTo>
                <a:lnTo>
                  <a:pt x="-1141" y="-60"/>
                </a:lnTo>
                <a:cubicBezTo>
                  <a:pt x="89181" y="165441"/>
                  <a:pt x="303575" y="116548"/>
                  <a:pt x="363772" y="30877"/>
                </a:cubicBezTo>
                <a:close/>
              </a:path>
            </a:pathLst>
          </a:custGeom>
          <a:solidFill>
            <a:srgbClr val="313759"/>
          </a:solidFill>
          <a:ln w="5403" cap="flat">
            <a:noFill/>
            <a:prstDash val="solid"/>
            <a:miter/>
          </a:ln>
        </p:spPr>
        <p:txBody>
          <a:bodyPr rtlCol="0" anchor="ctr"/>
          <a:lstStyle/>
          <a:p>
            <a:endParaRPr lang="fr-FR"/>
          </a:p>
        </p:txBody>
      </p:sp>
      <p:sp>
        <p:nvSpPr>
          <p:cNvPr id="16" name="Graphique 2">
            <a:extLst>
              <a:ext uri="{FF2B5EF4-FFF2-40B4-BE49-F238E27FC236}">
                <a16:creationId xmlns:a16="http://schemas.microsoft.com/office/drawing/2014/main" id="{0D6D3AA5-934E-4BFA-B7B4-58CA226CF0E1}"/>
              </a:ext>
            </a:extLst>
          </p:cNvPr>
          <p:cNvSpPr/>
          <p:nvPr/>
        </p:nvSpPr>
        <p:spPr>
          <a:xfrm>
            <a:off x="8096304" y="3272294"/>
            <a:ext cx="267890" cy="58044"/>
          </a:xfrm>
          <a:custGeom>
            <a:avLst/>
            <a:gdLst>
              <a:gd name="connsiteX0" fmla="*/ 220879 w 222019"/>
              <a:gd name="connsiteY0" fmla="*/ 18816 h 48105"/>
              <a:gd name="connsiteX1" fmla="*/ -1141 w 222019"/>
              <a:gd name="connsiteY1" fmla="*/ -60 h 48105"/>
              <a:gd name="connsiteX2" fmla="*/ 220879 w 222019"/>
              <a:gd name="connsiteY2" fmla="*/ 18816 h 48105"/>
            </a:gdLst>
            <a:ahLst/>
            <a:cxnLst>
              <a:cxn ang="0">
                <a:pos x="connsiteX0" y="connsiteY0"/>
              </a:cxn>
              <a:cxn ang="0">
                <a:pos x="connsiteX1" y="connsiteY1"/>
              </a:cxn>
              <a:cxn ang="0">
                <a:pos x="connsiteX2" y="connsiteY2"/>
              </a:cxn>
            </a:cxnLst>
            <a:rect l="l" t="t" r="r" b="b"/>
            <a:pathLst>
              <a:path w="222019" h="48105">
                <a:moveTo>
                  <a:pt x="220879" y="18816"/>
                </a:moveTo>
                <a:lnTo>
                  <a:pt x="-1141" y="-60"/>
                </a:lnTo>
                <a:cubicBezTo>
                  <a:pt x="42561" y="38233"/>
                  <a:pt x="120659" y="75930"/>
                  <a:pt x="220879" y="18816"/>
                </a:cubicBezTo>
                <a:close/>
              </a:path>
            </a:pathLst>
          </a:custGeom>
          <a:solidFill>
            <a:srgbClr val="FFFFFF"/>
          </a:solidFill>
          <a:ln w="5403" cap="flat">
            <a:noFill/>
            <a:prstDash val="solid"/>
            <a:miter/>
          </a:ln>
        </p:spPr>
        <p:txBody>
          <a:bodyPr rtlCol="0" anchor="ctr"/>
          <a:lstStyle/>
          <a:p>
            <a:endParaRPr lang="fr-FR"/>
          </a:p>
        </p:txBody>
      </p:sp>
      <p:grpSp>
        <p:nvGrpSpPr>
          <p:cNvPr id="169" name="Group 168">
            <a:extLst>
              <a:ext uri="{FF2B5EF4-FFF2-40B4-BE49-F238E27FC236}">
                <a16:creationId xmlns:a16="http://schemas.microsoft.com/office/drawing/2014/main" id="{F149EAAB-80A0-4148-BD58-42D77EDE8E7A}"/>
              </a:ext>
            </a:extLst>
          </p:cNvPr>
          <p:cNvGrpSpPr/>
          <p:nvPr/>
        </p:nvGrpSpPr>
        <p:grpSpPr>
          <a:xfrm>
            <a:off x="7734047" y="2402565"/>
            <a:ext cx="1045592" cy="186465"/>
            <a:chOff x="7734047" y="2402565"/>
            <a:chExt cx="1045592" cy="186465"/>
          </a:xfrm>
        </p:grpSpPr>
        <p:sp>
          <p:nvSpPr>
            <p:cNvPr id="17" name="Graphique 2">
              <a:extLst>
                <a:ext uri="{FF2B5EF4-FFF2-40B4-BE49-F238E27FC236}">
                  <a16:creationId xmlns:a16="http://schemas.microsoft.com/office/drawing/2014/main" id="{C55BCD10-64A4-4B57-89E4-A2568740E28A}"/>
                </a:ext>
              </a:extLst>
            </p:cNvPr>
            <p:cNvSpPr/>
            <p:nvPr/>
          </p:nvSpPr>
          <p:spPr>
            <a:xfrm>
              <a:off x="8496281" y="2402565"/>
              <a:ext cx="283358" cy="66452"/>
            </a:xfrm>
            <a:custGeom>
              <a:avLst/>
              <a:gdLst>
                <a:gd name="connsiteX0" fmla="*/ -1141 w 234838"/>
                <a:gd name="connsiteY0" fmla="*/ 25586 h 55073"/>
                <a:gd name="connsiteX1" fmla="*/ 56676 w 234838"/>
                <a:gd name="connsiteY1" fmla="*/ 52359 h 55073"/>
                <a:gd name="connsiteX2" fmla="*/ 233697 w 234838"/>
                <a:gd name="connsiteY2" fmla="*/ 40298 h 55073"/>
                <a:gd name="connsiteX3" fmla="*/ -1141 w 234838"/>
                <a:gd name="connsiteY3" fmla="*/ 25586 h 55073"/>
              </a:gdLst>
              <a:ahLst/>
              <a:cxnLst>
                <a:cxn ang="0">
                  <a:pos x="connsiteX0" y="connsiteY0"/>
                </a:cxn>
                <a:cxn ang="0">
                  <a:pos x="connsiteX1" y="connsiteY1"/>
                </a:cxn>
                <a:cxn ang="0">
                  <a:pos x="connsiteX2" y="connsiteY2"/>
                </a:cxn>
                <a:cxn ang="0">
                  <a:pos x="connsiteX3" y="connsiteY3"/>
                </a:cxn>
              </a:cxnLst>
              <a:rect l="l" t="t" r="r" b="b"/>
              <a:pathLst>
                <a:path w="234838" h="55073">
                  <a:moveTo>
                    <a:pt x="-1141" y="25586"/>
                  </a:moveTo>
                  <a:cubicBezTo>
                    <a:pt x="4268" y="42515"/>
                    <a:pt x="15788" y="62256"/>
                    <a:pt x="56676" y="52359"/>
                  </a:cubicBezTo>
                  <a:cubicBezTo>
                    <a:pt x="97565" y="42461"/>
                    <a:pt x="194864" y="31049"/>
                    <a:pt x="233697" y="40298"/>
                  </a:cubicBezTo>
                  <a:cubicBezTo>
                    <a:pt x="204761" y="-6865"/>
                    <a:pt x="65114" y="-13896"/>
                    <a:pt x="-1141" y="25586"/>
                  </a:cubicBezTo>
                  <a:close/>
                </a:path>
              </a:pathLst>
            </a:custGeom>
            <a:solidFill>
              <a:srgbClr val="313759"/>
            </a:solidFill>
            <a:ln w="5403" cap="flat">
              <a:noFill/>
              <a:prstDash val="solid"/>
              <a:miter/>
            </a:ln>
          </p:spPr>
          <p:txBody>
            <a:bodyPr rtlCol="0" anchor="ctr"/>
            <a:lstStyle/>
            <a:p>
              <a:endParaRPr lang="fr-FR"/>
            </a:p>
          </p:txBody>
        </p:sp>
        <p:sp>
          <p:nvSpPr>
            <p:cNvPr id="18" name="Graphique 2">
              <a:extLst>
                <a:ext uri="{FF2B5EF4-FFF2-40B4-BE49-F238E27FC236}">
                  <a16:creationId xmlns:a16="http://schemas.microsoft.com/office/drawing/2014/main" id="{0A26B830-71B3-4990-9598-45AEBFFE2559}"/>
                </a:ext>
              </a:extLst>
            </p:cNvPr>
            <p:cNvSpPr/>
            <p:nvPr/>
          </p:nvSpPr>
          <p:spPr>
            <a:xfrm>
              <a:off x="7734047" y="2522687"/>
              <a:ext cx="283358" cy="66343"/>
            </a:xfrm>
            <a:custGeom>
              <a:avLst/>
              <a:gdLst>
                <a:gd name="connsiteX0" fmla="*/ 233697 w 234838"/>
                <a:gd name="connsiteY0" fmla="*/ 25497 h 54983"/>
                <a:gd name="connsiteX1" fmla="*/ 175881 w 234838"/>
                <a:gd name="connsiteY1" fmla="*/ 52269 h 54983"/>
                <a:gd name="connsiteX2" fmla="*/ -1141 w 234838"/>
                <a:gd name="connsiteY2" fmla="*/ 40208 h 54983"/>
                <a:gd name="connsiteX3" fmla="*/ 233697 w 234838"/>
                <a:gd name="connsiteY3" fmla="*/ 25497 h 54983"/>
              </a:gdLst>
              <a:ahLst/>
              <a:cxnLst>
                <a:cxn ang="0">
                  <a:pos x="connsiteX0" y="connsiteY0"/>
                </a:cxn>
                <a:cxn ang="0">
                  <a:pos x="connsiteX1" y="connsiteY1"/>
                </a:cxn>
                <a:cxn ang="0">
                  <a:pos x="connsiteX2" y="connsiteY2"/>
                </a:cxn>
                <a:cxn ang="0">
                  <a:pos x="connsiteX3" y="connsiteY3"/>
                </a:cxn>
              </a:cxnLst>
              <a:rect l="l" t="t" r="r" b="b"/>
              <a:pathLst>
                <a:path w="234838" h="54983">
                  <a:moveTo>
                    <a:pt x="233697" y="25497"/>
                  </a:moveTo>
                  <a:cubicBezTo>
                    <a:pt x="228289" y="42425"/>
                    <a:pt x="216769" y="62166"/>
                    <a:pt x="175881" y="52269"/>
                  </a:cubicBezTo>
                  <a:cubicBezTo>
                    <a:pt x="134992" y="42371"/>
                    <a:pt x="37693" y="30959"/>
                    <a:pt x="-1141" y="40208"/>
                  </a:cubicBezTo>
                  <a:cubicBezTo>
                    <a:pt x="27579" y="-6954"/>
                    <a:pt x="167227" y="-13769"/>
                    <a:pt x="233697" y="25497"/>
                  </a:cubicBezTo>
                  <a:close/>
                </a:path>
              </a:pathLst>
            </a:custGeom>
            <a:solidFill>
              <a:srgbClr val="313759"/>
            </a:solidFill>
            <a:ln w="5403" cap="flat">
              <a:noFill/>
              <a:prstDash val="solid"/>
              <a:miter/>
            </a:ln>
          </p:spPr>
          <p:txBody>
            <a:bodyPr rtlCol="0" anchor="ctr"/>
            <a:lstStyle/>
            <a:p>
              <a:endParaRPr lang="fr-FR"/>
            </a:p>
          </p:txBody>
        </p:sp>
      </p:grpSp>
      <p:sp>
        <p:nvSpPr>
          <p:cNvPr id="19" name="Graphique 2">
            <a:extLst>
              <a:ext uri="{FF2B5EF4-FFF2-40B4-BE49-F238E27FC236}">
                <a16:creationId xmlns:a16="http://schemas.microsoft.com/office/drawing/2014/main" id="{93FD7C3C-9403-445C-B482-8AF586CA5A31}"/>
              </a:ext>
            </a:extLst>
          </p:cNvPr>
          <p:cNvSpPr/>
          <p:nvPr/>
        </p:nvSpPr>
        <p:spPr>
          <a:xfrm>
            <a:off x="8219445" y="2348290"/>
            <a:ext cx="119218" cy="740560"/>
          </a:xfrm>
          <a:custGeom>
            <a:avLst/>
            <a:gdLst>
              <a:gd name="connsiteX0" fmla="*/ 95027 w 98804"/>
              <a:gd name="connsiteY0" fmla="*/ 530347 h 613752"/>
              <a:gd name="connsiteX1" fmla="*/ 87076 w 98804"/>
              <a:gd name="connsiteY1" fmla="*/ 519909 h 613752"/>
              <a:gd name="connsiteX2" fmla="*/ 63225 w 98804"/>
              <a:gd name="connsiteY2" fmla="*/ 512174 h 613752"/>
              <a:gd name="connsiteX3" fmla="*/ 40022 w 98804"/>
              <a:gd name="connsiteY3" fmla="*/ 518232 h 613752"/>
              <a:gd name="connsiteX4" fmla="*/ 29908 w 98804"/>
              <a:gd name="connsiteY4" fmla="*/ 524127 h 613752"/>
              <a:gd name="connsiteX5" fmla="*/ 25257 w 98804"/>
              <a:gd name="connsiteY5" fmla="*/ 527535 h 613752"/>
              <a:gd name="connsiteX6" fmla="*/ 24445 w 98804"/>
              <a:gd name="connsiteY6" fmla="*/ 528184 h 613752"/>
              <a:gd name="connsiteX7" fmla="*/ 24445 w 98804"/>
              <a:gd name="connsiteY7" fmla="*/ 528184 h 613752"/>
              <a:gd name="connsiteX8" fmla="*/ 24445 w 98804"/>
              <a:gd name="connsiteY8" fmla="*/ 524452 h 613752"/>
              <a:gd name="connsiteX9" fmla="*/ 16766 w 98804"/>
              <a:gd name="connsiteY9" fmla="*/ 349757 h 613752"/>
              <a:gd name="connsiteX10" fmla="*/ -650 w 98804"/>
              <a:gd name="connsiteY10" fmla="*/ 1016 h 613752"/>
              <a:gd name="connsiteX11" fmla="*/ -1137 w 98804"/>
              <a:gd name="connsiteY11" fmla="*/ 1016 h 613752"/>
              <a:gd name="connsiteX12" fmla="*/ 8490 w 98804"/>
              <a:gd name="connsiteY12" fmla="*/ 350027 h 613752"/>
              <a:gd name="connsiteX13" fmla="*/ 13899 w 98804"/>
              <a:gd name="connsiteY13" fmla="*/ 524776 h 613752"/>
              <a:gd name="connsiteX14" fmla="*/ 14602 w 98804"/>
              <a:gd name="connsiteY14" fmla="*/ 542354 h 613752"/>
              <a:gd name="connsiteX15" fmla="*/ 14602 w 98804"/>
              <a:gd name="connsiteY15" fmla="*/ 547763 h 613752"/>
              <a:gd name="connsiteX16" fmla="*/ 14602 w 98804"/>
              <a:gd name="connsiteY16" fmla="*/ 550467 h 613752"/>
              <a:gd name="connsiteX17" fmla="*/ 15197 w 98804"/>
              <a:gd name="connsiteY17" fmla="*/ 550467 h 613752"/>
              <a:gd name="connsiteX18" fmla="*/ 16171 w 98804"/>
              <a:gd name="connsiteY18" fmla="*/ 549601 h 613752"/>
              <a:gd name="connsiteX19" fmla="*/ 23959 w 98804"/>
              <a:gd name="connsiteY19" fmla="*/ 542624 h 613752"/>
              <a:gd name="connsiteX20" fmla="*/ 28069 w 98804"/>
              <a:gd name="connsiteY20" fmla="*/ 538893 h 613752"/>
              <a:gd name="connsiteX21" fmla="*/ 31531 w 98804"/>
              <a:gd name="connsiteY21" fmla="*/ 536080 h 613752"/>
              <a:gd name="connsiteX22" fmla="*/ 35695 w 98804"/>
              <a:gd name="connsiteY22" fmla="*/ 533106 h 613752"/>
              <a:gd name="connsiteX23" fmla="*/ 44457 w 98804"/>
              <a:gd name="connsiteY23" fmla="*/ 528022 h 613752"/>
              <a:gd name="connsiteX24" fmla="*/ 79991 w 98804"/>
              <a:gd name="connsiteY24" fmla="*/ 528022 h 613752"/>
              <a:gd name="connsiteX25" fmla="*/ 83452 w 98804"/>
              <a:gd name="connsiteY25" fmla="*/ 562041 h 613752"/>
              <a:gd name="connsiteX26" fmla="*/ 58844 w 98804"/>
              <a:gd name="connsiteY26" fmla="*/ 595033 h 613752"/>
              <a:gd name="connsiteX27" fmla="*/ 45593 w 98804"/>
              <a:gd name="connsiteY27" fmla="*/ 612935 h 613752"/>
              <a:gd name="connsiteX28" fmla="*/ 65875 w 98804"/>
              <a:gd name="connsiteY28" fmla="*/ 602497 h 613752"/>
              <a:gd name="connsiteX29" fmla="*/ 92917 w 98804"/>
              <a:gd name="connsiteY29" fmla="*/ 566260 h 613752"/>
              <a:gd name="connsiteX30" fmla="*/ 97623 w 98804"/>
              <a:gd name="connsiteY30" fmla="*/ 542679 h 613752"/>
              <a:gd name="connsiteX31" fmla="*/ 95027 w 98804"/>
              <a:gd name="connsiteY31" fmla="*/ 530347 h 6137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98804" h="613752">
                <a:moveTo>
                  <a:pt x="95027" y="530347"/>
                </a:moveTo>
                <a:cubicBezTo>
                  <a:pt x="93134" y="526350"/>
                  <a:pt x="90430" y="522797"/>
                  <a:pt x="87076" y="519909"/>
                </a:cubicBezTo>
                <a:cubicBezTo>
                  <a:pt x="80316" y="514527"/>
                  <a:pt x="71824" y="511780"/>
                  <a:pt x="63225" y="512174"/>
                </a:cubicBezTo>
                <a:cubicBezTo>
                  <a:pt x="55166" y="512531"/>
                  <a:pt x="47216" y="514597"/>
                  <a:pt x="40022" y="518232"/>
                </a:cubicBezTo>
                <a:cubicBezTo>
                  <a:pt x="36507" y="519903"/>
                  <a:pt x="33099" y="521872"/>
                  <a:pt x="29908" y="524127"/>
                </a:cubicBezTo>
                <a:cubicBezTo>
                  <a:pt x="28286" y="525182"/>
                  <a:pt x="26771" y="526323"/>
                  <a:pt x="25257" y="527535"/>
                </a:cubicBezTo>
                <a:lnTo>
                  <a:pt x="24445" y="528184"/>
                </a:lnTo>
                <a:lnTo>
                  <a:pt x="24445" y="528184"/>
                </a:lnTo>
                <a:lnTo>
                  <a:pt x="24445" y="524452"/>
                </a:lnTo>
                <a:cubicBezTo>
                  <a:pt x="21903" y="466256"/>
                  <a:pt x="19307" y="408023"/>
                  <a:pt x="16766" y="349757"/>
                </a:cubicBezTo>
                <a:cubicBezTo>
                  <a:pt x="11357" y="233257"/>
                  <a:pt x="5570" y="117012"/>
                  <a:pt x="-650" y="1016"/>
                </a:cubicBezTo>
                <a:cubicBezTo>
                  <a:pt x="-650" y="-445"/>
                  <a:pt x="-1191" y="-391"/>
                  <a:pt x="-1137" y="1016"/>
                </a:cubicBezTo>
                <a:cubicBezTo>
                  <a:pt x="2055" y="116974"/>
                  <a:pt x="5300" y="233582"/>
                  <a:pt x="8490" y="350027"/>
                </a:cubicBezTo>
                <a:cubicBezTo>
                  <a:pt x="10329" y="408261"/>
                  <a:pt x="12114" y="466510"/>
                  <a:pt x="13899" y="524776"/>
                </a:cubicBezTo>
                <a:lnTo>
                  <a:pt x="14602" y="542354"/>
                </a:lnTo>
                <a:lnTo>
                  <a:pt x="14602" y="547763"/>
                </a:lnTo>
                <a:lnTo>
                  <a:pt x="14602" y="550467"/>
                </a:lnTo>
                <a:cubicBezTo>
                  <a:pt x="14602" y="551170"/>
                  <a:pt x="14602" y="550791"/>
                  <a:pt x="15197" y="550467"/>
                </a:cubicBezTo>
                <a:lnTo>
                  <a:pt x="16171" y="549601"/>
                </a:lnTo>
                <a:lnTo>
                  <a:pt x="23959" y="542624"/>
                </a:lnTo>
                <a:lnTo>
                  <a:pt x="28069" y="538893"/>
                </a:lnTo>
                <a:lnTo>
                  <a:pt x="31531" y="536080"/>
                </a:lnTo>
                <a:cubicBezTo>
                  <a:pt x="32883" y="534998"/>
                  <a:pt x="34289" y="534025"/>
                  <a:pt x="35695" y="533106"/>
                </a:cubicBezTo>
                <a:cubicBezTo>
                  <a:pt x="38454" y="531164"/>
                  <a:pt x="41374" y="529466"/>
                  <a:pt x="44457" y="528022"/>
                </a:cubicBezTo>
                <a:cubicBezTo>
                  <a:pt x="56194" y="522126"/>
                  <a:pt x="70959" y="520666"/>
                  <a:pt x="79991" y="528022"/>
                </a:cubicBezTo>
                <a:cubicBezTo>
                  <a:pt x="89023" y="535377"/>
                  <a:pt x="88807" y="550034"/>
                  <a:pt x="83452" y="562041"/>
                </a:cubicBezTo>
                <a:cubicBezTo>
                  <a:pt x="77449" y="574535"/>
                  <a:pt x="69120" y="585741"/>
                  <a:pt x="58844" y="595033"/>
                </a:cubicBezTo>
                <a:cubicBezTo>
                  <a:pt x="48514" y="604768"/>
                  <a:pt x="43971" y="610772"/>
                  <a:pt x="45593" y="612935"/>
                </a:cubicBezTo>
                <a:cubicBezTo>
                  <a:pt x="47216" y="615099"/>
                  <a:pt x="54734" y="612935"/>
                  <a:pt x="65875" y="602497"/>
                </a:cubicBezTo>
                <a:cubicBezTo>
                  <a:pt x="77233" y="592340"/>
                  <a:pt x="86427" y="580019"/>
                  <a:pt x="92917" y="566260"/>
                </a:cubicBezTo>
                <a:cubicBezTo>
                  <a:pt x="96325" y="558888"/>
                  <a:pt x="97948" y="550802"/>
                  <a:pt x="97623" y="542679"/>
                </a:cubicBezTo>
                <a:cubicBezTo>
                  <a:pt x="97514" y="538444"/>
                  <a:pt x="96595" y="534268"/>
                  <a:pt x="95027" y="530347"/>
                </a:cubicBezTo>
                <a:close/>
              </a:path>
            </a:pathLst>
          </a:custGeom>
          <a:solidFill>
            <a:srgbClr val="BF8D77"/>
          </a:solidFill>
          <a:ln w="5403" cap="flat">
            <a:noFill/>
            <a:prstDash val="solid"/>
            <a:miter/>
          </a:ln>
        </p:spPr>
        <p:txBody>
          <a:bodyPr rtlCol="0" anchor="ctr"/>
          <a:lstStyle/>
          <a:p>
            <a:endParaRPr lang="fr-FR"/>
          </a:p>
        </p:txBody>
      </p:sp>
      <p:sp>
        <p:nvSpPr>
          <p:cNvPr id="20" name="Graphique 2">
            <a:extLst>
              <a:ext uri="{FF2B5EF4-FFF2-40B4-BE49-F238E27FC236}">
                <a16:creationId xmlns:a16="http://schemas.microsoft.com/office/drawing/2014/main" id="{F9E64125-4E50-4B49-9634-79DB6AB21416}"/>
              </a:ext>
            </a:extLst>
          </p:cNvPr>
          <p:cNvSpPr/>
          <p:nvPr/>
        </p:nvSpPr>
        <p:spPr>
          <a:xfrm>
            <a:off x="8623887" y="2699956"/>
            <a:ext cx="184522" cy="165090"/>
          </a:xfrm>
          <a:custGeom>
            <a:avLst/>
            <a:gdLst>
              <a:gd name="connsiteX0" fmla="*/ 151360 w 152926"/>
              <a:gd name="connsiteY0" fmla="*/ 126400 h 136821"/>
              <a:gd name="connsiteX1" fmla="*/ 131510 w 152926"/>
              <a:gd name="connsiteY1" fmla="*/ 129699 h 136821"/>
              <a:gd name="connsiteX2" fmla="*/ 117719 w 152926"/>
              <a:gd name="connsiteY2" fmla="*/ 129429 h 136821"/>
              <a:gd name="connsiteX3" fmla="*/ 116204 w 152926"/>
              <a:gd name="connsiteY3" fmla="*/ 128996 h 136821"/>
              <a:gd name="connsiteX4" fmla="*/ 116204 w 152926"/>
              <a:gd name="connsiteY4" fmla="*/ 128996 h 136821"/>
              <a:gd name="connsiteX5" fmla="*/ 116204 w 152926"/>
              <a:gd name="connsiteY5" fmla="*/ 128996 h 136821"/>
              <a:gd name="connsiteX6" fmla="*/ 118963 w 152926"/>
              <a:gd name="connsiteY6" fmla="*/ 124669 h 136821"/>
              <a:gd name="connsiteX7" fmla="*/ 122586 w 152926"/>
              <a:gd name="connsiteY7" fmla="*/ 118017 h 136821"/>
              <a:gd name="connsiteX8" fmla="*/ 123235 w 152926"/>
              <a:gd name="connsiteY8" fmla="*/ 118017 h 136821"/>
              <a:gd name="connsiteX9" fmla="*/ 138001 w 152926"/>
              <a:gd name="connsiteY9" fmla="*/ 115691 h 136821"/>
              <a:gd name="connsiteX10" fmla="*/ 151630 w 152926"/>
              <a:gd name="connsiteY10" fmla="*/ 110282 h 136821"/>
              <a:gd name="connsiteX11" fmla="*/ 151197 w 152926"/>
              <a:gd name="connsiteY11" fmla="*/ 109471 h 136821"/>
              <a:gd name="connsiteX12" fmla="*/ 137406 w 152926"/>
              <a:gd name="connsiteY12" fmla="*/ 111472 h 136821"/>
              <a:gd name="connsiteX13" fmla="*/ 125398 w 152926"/>
              <a:gd name="connsiteY13" fmla="*/ 110986 h 136821"/>
              <a:gd name="connsiteX14" fmla="*/ 129834 w 152926"/>
              <a:gd name="connsiteY14" fmla="*/ 94760 h 136821"/>
              <a:gd name="connsiteX15" fmla="*/ 113608 w 152926"/>
              <a:gd name="connsiteY15" fmla="*/ 36240 h 136821"/>
              <a:gd name="connsiteX16" fmla="*/ 61848 w 152926"/>
              <a:gd name="connsiteY16" fmla="*/ 4654 h 136821"/>
              <a:gd name="connsiteX17" fmla="*/ 1436 w 152926"/>
              <a:gd name="connsiteY17" fmla="*/ 2058 h 136821"/>
              <a:gd name="connsiteX18" fmla="*/ 1436 w 152926"/>
              <a:gd name="connsiteY18" fmla="*/ 2977 h 136821"/>
              <a:gd name="connsiteX19" fmla="*/ 60929 w 152926"/>
              <a:gd name="connsiteY19" fmla="*/ 6980 h 136821"/>
              <a:gd name="connsiteX20" fmla="*/ 110255 w 152926"/>
              <a:gd name="connsiteY20" fmla="*/ 38782 h 136821"/>
              <a:gd name="connsiteX21" fmla="*/ 124100 w 152926"/>
              <a:gd name="connsiteY21" fmla="*/ 93786 h 136821"/>
              <a:gd name="connsiteX22" fmla="*/ 113283 w 152926"/>
              <a:gd name="connsiteY22" fmla="*/ 120829 h 136821"/>
              <a:gd name="connsiteX23" fmla="*/ 107875 w 152926"/>
              <a:gd name="connsiteY23" fmla="*/ 128942 h 136821"/>
              <a:gd name="connsiteX24" fmla="*/ 106956 w 152926"/>
              <a:gd name="connsiteY24" fmla="*/ 130348 h 136821"/>
              <a:gd name="connsiteX25" fmla="*/ 108037 w 152926"/>
              <a:gd name="connsiteY25" fmla="*/ 131430 h 136821"/>
              <a:gd name="connsiteX26" fmla="*/ 110850 w 152926"/>
              <a:gd name="connsiteY26" fmla="*/ 133377 h 136821"/>
              <a:gd name="connsiteX27" fmla="*/ 113932 w 152926"/>
              <a:gd name="connsiteY27" fmla="*/ 134945 h 136821"/>
              <a:gd name="connsiteX28" fmla="*/ 116042 w 152926"/>
              <a:gd name="connsiteY28" fmla="*/ 135594 h 136821"/>
              <a:gd name="connsiteX29" fmla="*/ 132267 w 152926"/>
              <a:gd name="connsiteY29" fmla="*/ 136351 h 136821"/>
              <a:gd name="connsiteX30" fmla="*/ 151360 w 152926"/>
              <a:gd name="connsiteY30" fmla="*/ 126400 h 1368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52926" h="136821">
                <a:moveTo>
                  <a:pt x="151360" y="126400"/>
                </a:moveTo>
                <a:cubicBezTo>
                  <a:pt x="150170" y="124723"/>
                  <a:pt x="144382" y="127860"/>
                  <a:pt x="131510" y="129699"/>
                </a:cubicBezTo>
                <a:cubicBezTo>
                  <a:pt x="126913" y="130424"/>
                  <a:pt x="122262" y="130332"/>
                  <a:pt x="117719" y="129429"/>
                </a:cubicBezTo>
                <a:lnTo>
                  <a:pt x="116204" y="128996"/>
                </a:lnTo>
                <a:lnTo>
                  <a:pt x="116204" y="128996"/>
                </a:lnTo>
                <a:cubicBezTo>
                  <a:pt x="116204" y="128996"/>
                  <a:pt x="116204" y="128996"/>
                  <a:pt x="116204" y="128996"/>
                </a:cubicBezTo>
                <a:lnTo>
                  <a:pt x="118963" y="124669"/>
                </a:lnTo>
                <a:cubicBezTo>
                  <a:pt x="120261" y="122506"/>
                  <a:pt x="121450" y="120288"/>
                  <a:pt x="122586" y="118017"/>
                </a:cubicBezTo>
                <a:lnTo>
                  <a:pt x="123235" y="118017"/>
                </a:lnTo>
                <a:cubicBezTo>
                  <a:pt x="128211" y="117838"/>
                  <a:pt x="133187" y="117059"/>
                  <a:pt x="138001" y="115691"/>
                </a:cubicBezTo>
                <a:cubicBezTo>
                  <a:pt x="142760" y="114550"/>
                  <a:pt x="147357" y="112727"/>
                  <a:pt x="151630" y="110282"/>
                </a:cubicBezTo>
                <a:cubicBezTo>
                  <a:pt x="152008" y="110012"/>
                  <a:pt x="151630" y="109363"/>
                  <a:pt x="151197" y="109471"/>
                </a:cubicBezTo>
                <a:cubicBezTo>
                  <a:pt x="146762" y="110872"/>
                  <a:pt x="142057" y="111548"/>
                  <a:pt x="137406" y="111472"/>
                </a:cubicBezTo>
                <a:cubicBezTo>
                  <a:pt x="133404" y="111586"/>
                  <a:pt x="129401" y="111424"/>
                  <a:pt x="125398" y="110986"/>
                </a:cubicBezTo>
                <a:cubicBezTo>
                  <a:pt x="127454" y="105750"/>
                  <a:pt x="128914" y="100309"/>
                  <a:pt x="129834" y="94760"/>
                </a:cubicBezTo>
                <a:cubicBezTo>
                  <a:pt x="133133" y="73824"/>
                  <a:pt x="127184" y="52492"/>
                  <a:pt x="113608" y="36240"/>
                </a:cubicBezTo>
                <a:cubicBezTo>
                  <a:pt x="99924" y="20723"/>
                  <a:pt x="81914" y="9711"/>
                  <a:pt x="61848" y="4654"/>
                </a:cubicBezTo>
                <a:cubicBezTo>
                  <a:pt x="42161" y="-582"/>
                  <a:pt x="21501" y="-1469"/>
                  <a:pt x="1436" y="2058"/>
                </a:cubicBezTo>
                <a:cubicBezTo>
                  <a:pt x="-2080" y="2599"/>
                  <a:pt x="-1918" y="3410"/>
                  <a:pt x="1436" y="2977"/>
                </a:cubicBezTo>
                <a:cubicBezTo>
                  <a:pt x="21339" y="-84"/>
                  <a:pt x="41620" y="1284"/>
                  <a:pt x="60929" y="6980"/>
                </a:cubicBezTo>
                <a:cubicBezTo>
                  <a:pt x="80183" y="12361"/>
                  <a:pt x="97383" y="23443"/>
                  <a:pt x="110255" y="38782"/>
                </a:cubicBezTo>
                <a:cubicBezTo>
                  <a:pt x="122532" y="54283"/>
                  <a:pt x="127562" y="74316"/>
                  <a:pt x="124100" y="93786"/>
                </a:cubicBezTo>
                <a:cubicBezTo>
                  <a:pt x="122208" y="103392"/>
                  <a:pt x="118530" y="112559"/>
                  <a:pt x="113283" y="120829"/>
                </a:cubicBezTo>
                <a:lnTo>
                  <a:pt x="107875" y="128942"/>
                </a:lnTo>
                <a:lnTo>
                  <a:pt x="106956" y="130348"/>
                </a:lnTo>
                <a:cubicBezTo>
                  <a:pt x="106956" y="130835"/>
                  <a:pt x="107713" y="131105"/>
                  <a:pt x="108037" y="131430"/>
                </a:cubicBezTo>
                <a:cubicBezTo>
                  <a:pt x="108903" y="132176"/>
                  <a:pt x="109822" y="132831"/>
                  <a:pt x="110850" y="133377"/>
                </a:cubicBezTo>
                <a:cubicBezTo>
                  <a:pt x="111769" y="134080"/>
                  <a:pt x="112797" y="134610"/>
                  <a:pt x="113932" y="134945"/>
                </a:cubicBezTo>
                <a:cubicBezTo>
                  <a:pt x="114635" y="135237"/>
                  <a:pt x="115339" y="135454"/>
                  <a:pt x="116042" y="135594"/>
                </a:cubicBezTo>
                <a:cubicBezTo>
                  <a:pt x="121342" y="136833"/>
                  <a:pt x="126859" y="137087"/>
                  <a:pt x="132267" y="136351"/>
                </a:cubicBezTo>
                <a:cubicBezTo>
                  <a:pt x="147195" y="134729"/>
                  <a:pt x="152549" y="127481"/>
                  <a:pt x="151360" y="126400"/>
                </a:cubicBezTo>
                <a:close/>
              </a:path>
            </a:pathLst>
          </a:custGeom>
          <a:solidFill>
            <a:srgbClr val="313759"/>
          </a:solidFill>
          <a:ln w="5403" cap="flat">
            <a:noFill/>
            <a:prstDash val="solid"/>
            <a:miter/>
          </a:ln>
        </p:spPr>
        <p:txBody>
          <a:bodyPr rtlCol="0" anchor="ctr"/>
          <a:lstStyle/>
          <a:p>
            <a:endParaRPr lang="fr-FR"/>
          </a:p>
        </p:txBody>
      </p:sp>
      <p:sp>
        <p:nvSpPr>
          <p:cNvPr id="21" name="Graphique 2">
            <a:extLst>
              <a:ext uri="{FF2B5EF4-FFF2-40B4-BE49-F238E27FC236}">
                <a16:creationId xmlns:a16="http://schemas.microsoft.com/office/drawing/2014/main" id="{62436C99-513B-4C13-9214-40EF08C906A2}"/>
              </a:ext>
            </a:extLst>
          </p:cNvPr>
          <p:cNvSpPr/>
          <p:nvPr/>
        </p:nvSpPr>
        <p:spPr>
          <a:xfrm>
            <a:off x="7196313" y="5540135"/>
            <a:ext cx="2001641" cy="3362303"/>
          </a:xfrm>
          <a:custGeom>
            <a:avLst/>
            <a:gdLst>
              <a:gd name="connsiteX0" fmla="*/ 380859 w 1658896"/>
              <a:gd name="connsiteY0" fmla="*/ 44399 h 2786569"/>
              <a:gd name="connsiteX1" fmla="*/ 23896 w 1658896"/>
              <a:gd name="connsiteY1" fmla="*/ 2746116 h 2786569"/>
              <a:gd name="connsiteX2" fmla="*/ 352247 w 1658896"/>
              <a:gd name="connsiteY2" fmla="*/ 2729187 h 2786569"/>
              <a:gd name="connsiteX3" fmla="*/ 676758 w 1658896"/>
              <a:gd name="connsiteY3" fmla="*/ 618405 h 2786569"/>
              <a:gd name="connsiteX4" fmla="*/ 802344 w 1658896"/>
              <a:gd name="connsiteY4" fmla="*/ 585034 h 2786569"/>
              <a:gd name="connsiteX5" fmla="*/ 1360936 w 1658896"/>
              <a:gd name="connsiteY5" fmla="*/ 2706579 h 2786569"/>
              <a:gd name="connsiteX6" fmla="*/ 1657755 w 1658896"/>
              <a:gd name="connsiteY6" fmla="*/ 2692517 h 2786569"/>
              <a:gd name="connsiteX7" fmla="*/ 1341032 w 1658896"/>
              <a:gd name="connsiteY7" fmla="*/ 1030804 h 2786569"/>
              <a:gd name="connsiteX8" fmla="*/ 1281918 w 1658896"/>
              <a:gd name="connsiteY8" fmla="*/ -60 h 2786569"/>
              <a:gd name="connsiteX9" fmla="*/ 380642 w 1658896"/>
              <a:gd name="connsiteY9" fmla="*/ 44399 h 2786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58896" h="2786569">
                <a:moveTo>
                  <a:pt x="380859" y="44399"/>
                </a:moveTo>
                <a:cubicBezTo>
                  <a:pt x="29305" y="314176"/>
                  <a:pt x="-49443" y="1674039"/>
                  <a:pt x="23896" y="2746116"/>
                </a:cubicBezTo>
                <a:cubicBezTo>
                  <a:pt x="85932" y="2785597"/>
                  <a:pt x="150239" y="2819455"/>
                  <a:pt x="352247" y="2729187"/>
                </a:cubicBezTo>
                <a:cubicBezTo>
                  <a:pt x="261546" y="2410084"/>
                  <a:pt x="504876" y="1151630"/>
                  <a:pt x="676758" y="618405"/>
                </a:cubicBezTo>
                <a:lnTo>
                  <a:pt x="802344" y="585034"/>
                </a:lnTo>
                <a:cubicBezTo>
                  <a:pt x="803047" y="689310"/>
                  <a:pt x="1118310" y="2325765"/>
                  <a:pt x="1360936" y="2706579"/>
                </a:cubicBezTo>
                <a:cubicBezTo>
                  <a:pt x="1445579" y="2737624"/>
                  <a:pt x="1556724" y="2743303"/>
                  <a:pt x="1657755" y="2692517"/>
                </a:cubicBezTo>
                <a:cubicBezTo>
                  <a:pt x="1566892" y="2393426"/>
                  <a:pt x="1383003" y="1366511"/>
                  <a:pt x="1341032" y="1030804"/>
                </a:cubicBezTo>
                <a:cubicBezTo>
                  <a:pt x="1299062" y="695097"/>
                  <a:pt x="1281918" y="-60"/>
                  <a:pt x="1281918" y="-60"/>
                </a:cubicBezTo>
                <a:lnTo>
                  <a:pt x="380642" y="44399"/>
                </a:lnTo>
              </a:path>
            </a:pathLst>
          </a:custGeom>
          <a:solidFill>
            <a:srgbClr val="1760BF"/>
          </a:solidFill>
          <a:ln w="5403" cap="flat">
            <a:noFill/>
            <a:prstDash val="solid"/>
            <a:miter/>
          </a:ln>
        </p:spPr>
        <p:txBody>
          <a:bodyPr rtlCol="0" anchor="ctr"/>
          <a:lstStyle/>
          <a:p>
            <a:endParaRPr lang="fr-FR"/>
          </a:p>
        </p:txBody>
      </p:sp>
      <p:sp>
        <p:nvSpPr>
          <p:cNvPr id="22" name="Graphique 2">
            <a:extLst>
              <a:ext uri="{FF2B5EF4-FFF2-40B4-BE49-F238E27FC236}">
                <a16:creationId xmlns:a16="http://schemas.microsoft.com/office/drawing/2014/main" id="{0FA05639-E0D6-4EA7-901F-F673FEEE1A04}"/>
              </a:ext>
            </a:extLst>
          </p:cNvPr>
          <p:cNvSpPr/>
          <p:nvPr/>
        </p:nvSpPr>
        <p:spPr>
          <a:xfrm>
            <a:off x="8014517" y="6200973"/>
            <a:ext cx="284406" cy="85874"/>
          </a:xfrm>
          <a:custGeom>
            <a:avLst/>
            <a:gdLst>
              <a:gd name="connsiteX0" fmla="*/ 214187 w 235707"/>
              <a:gd name="connsiteY0" fmla="*/ 2035 h 71170"/>
              <a:gd name="connsiteX1" fmla="*/ 983 w 235707"/>
              <a:gd name="connsiteY1" fmla="*/ 69155 h 71170"/>
              <a:gd name="connsiteX2" fmla="*/ 1470 w 235707"/>
              <a:gd name="connsiteY2" fmla="*/ 70885 h 71170"/>
              <a:gd name="connsiteX3" fmla="*/ 217811 w 235707"/>
              <a:gd name="connsiteY3" fmla="*/ 15448 h 71170"/>
              <a:gd name="connsiteX4" fmla="*/ 214187 w 235707"/>
              <a:gd name="connsiteY4" fmla="*/ 2035 h 711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5707" h="71170">
                <a:moveTo>
                  <a:pt x="214187" y="2035"/>
                </a:moveTo>
                <a:cubicBezTo>
                  <a:pt x="143010" y="23939"/>
                  <a:pt x="72105" y="46980"/>
                  <a:pt x="983" y="69155"/>
                </a:cubicBezTo>
                <a:cubicBezTo>
                  <a:pt x="-2154" y="70128"/>
                  <a:pt x="-1668" y="71697"/>
                  <a:pt x="1470" y="70885"/>
                </a:cubicBezTo>
                <a:cubicBezTo>
                  <a:pt x="73565" y="52226"/>
                  <a:pt x="145985" y="34378"/>
                  <a:pt x="217811" y="15448"/>
                </a:cubicBezTo>
                <a:cubicBezTo>
                  <a:pt x="242635" y="8958"/>
                  <a:pt x="238579" y="-5429"/>
                  <a:pt x="214187" y="2035"/>
                </a:cubicBezTo>
                <a:close/>
              </a:path>
            </a:pathLst>
          </a:custGeom>
          <a:solidFill>
            <a:srgbClr val="0C4E96"/>
          </a:solidFill>
          <a:ln w="5403" cap="flat">
            <a:noFill/>
            <a:prstDash val="solid"/>
            <a:miter/>
          </a:ln>
        </p:spPr>
        <p:txBody>
          <a:bodyPr rtlCol="0" anchor="ctr"/>
          <a:lstStyle/>
          <a:p>
            <a:endParaRPr lang="fr-FR"/>
          </a:p>
        </p:txBody>
      </p:sp>
      <p:sp>
        <p:nvSpPr>
          <p:cNvPr id="23" name="Graphique 2">
            <a:extLst>
              <a:ext uri="{FF2B5EF4-FFF2-40B4-BE49-F238E27FC236}">
                <a16:creationId xmlns:a16="http://schemas.microsoft.com/office/drawing/2014/main" id="{1F71503E-0AE9-48B5-BFAF-70A4780F3744}"/>
              </a:ext>
            </a:extLst>
          </p:cNvPr>
          <p:cNvSpPr/>
          <p:nvPr/>
        </p:nvSpPr>
        <p:spPr>
          <a:xfrm>
            <a:off x="7680646" y="5596500"/>
            <a:ext cx="1066989" cy="489859"/>
          </a:xfrm>
          <a:custGeom>
            <a:avLst/>
            <a:gdLst>
              <a:gd name="connsiteX0" fmla="*/ 867915 w 884286"/>
              <a:gd name="connsiteY0" fmla="*/ 30353 h 405979"/>
              <a:gd name="connsiteX1" fmla="*/ 717505 w 884286"/>
              <a:gd name="connsiteY1" fmla="*/ 78543 h 405979"/>
              <a:gd name="connsiteX2" fmla="*/ 716910 w 884286"/>
              <a:gd name="connsiteY2" fmla="*/ 54908 h 405979"/>
              <a:gd name="connsiteX3" fmla="*/ 715990 w 884286"/>
              <a:gd name="connsiteY3" fmla="*/ 21808 h 405979"/>
              <a:gd name="connsiteX4" fmla="*/ 712853 w 884286"/>
              <a:gd name="connsiteY4" fmla="*/ 2445 h 405979"/>
              <a:gd name="connsiteX5" fmla="*/ 706254 w 884286"/>
              <a:gd name="connsiteY5" fmla="*/ 552 h 405979"/>
              <a:gd name="connsiteX6" fmla="*/ 703821 w 884286"/>
              <a:gd name="connsiteY6" fmla="*/ 5744 h 405979"/>
              <a:gd name="connsiteX7" fmla="*/ 706633 w 884286"/>
              <a:gd name="connsiteY7" fmla="*/ 52420 h 405979"/>
              <a:gd name="connsiteX8" fmla="*/ 708689 w 884286"/>
              <a:gd name="connsiteY8" fmla="*/ 94552 h 405979"/>
              <a:gd name="connsiteX9" fmla="*/ 684620 w 884286"/>
              <a:gd name="connsiteY9" fmla="*/ 99960 h 405979"/>
              <a:gd name="connsiteX10" fmla="*/ 683864 w 884286"/>
              <a:gd name="connsiteY10" fmla="*/ 99960 h 405979"/>
              <a:gd name="connsiteX11" fmla="*/ 683864 w 884286"/>
              <a:gd name="connsiteY11" fmla="*/ 99257 h 405979"/>
              <a:gd name="connsiteX12" fmla="*/ 683377 w 884286"/>
              <a:gd name="connsiteY12" fmla="*/ 93362 h 405979"/>
              <a:gd name="connsiteX13" fmla="*/ 682241 w 884286"/>
              <a:gd name="connsiteY13" fmla="*/ 80382 h 405979"/>
              <a:gd name="connsiteX14" fmla="*/ 679374 w 884286"/>
              <a:gd name="connsiteY14" fmla="*/ 54205 h 405979"/>
              <a:gd name="connsiteX15" fmla="*/ 665529 w 884286"/>
              <a:gd name="connsiteY15" fmla="*/ 5149 h 405979"/>
              <a:gd name="connsiteX16" fmla="*/ 664609 w 884286"/>
              <a:gd name="connsiteY16" fmla="*/ 5528 h 405979"/>
              <a:gd name="connsiteX17" fmla="*/ 671316 w 884286"/>
              <a:gd name="connsiteY17" fmla="*/ 56152 h 405979"/>
              <a:gd name="connsiteX18" fmla="*/ 673966 w 884286"/>
              <a:gd name="connsiteY18" fmla="*/ 81572 h 405979"/>
              <a:gd name="connsiteX19" fmla="*/ 674723 w 884286"/>
              <a:gd name="connsiteY19" fmla="*/ 89035 h 405979"/>
              <a:gd name="connsiteX20" fmla="*/ 519985 w 884286"/>
              <a:gd name="connsiteY20" fmla="*/ 114185 h 405979"/>
              <a:gd name="connsiteX21" fmla="*/ 510953 w 884286"/>
              <a:gd name="connsiteY21" fmla="*/ 117809 h 405979"/>
              <a:gd name="connsiteX22" fmla="*/ 527179 w 884286"/>
              <a:gd name="connsiteY22" fmla="*/ 26296 h 405979"/>
              <a:gd name="connsiteX23" fmla="*/ 525448 w 884286"/>
              <a:gd name="connsiteY23" fmla="*/ 25972 h 405979"/>
              <a:gd name="connsiteX24" fmla="*/ 452704 w 884286"/>
              <a:gd name="connsiteY24" fmla="*/ 397159 h 405979"/>
              <a:gd name="connsiteX25" fmla="*/ 368114 w 884286"/>
              <a:gd name="connsiteY25" fmla="*/ 386071 h 405979"/>
              <a:gd name="connsiteX26" fmla="*/ 401052 w 884286"/>
              <a:gd name="connsiteY26" fmla="*/ 92226 h 405979"/>
              <a:gd name="connsiteX27" fmla="*/ 387206 w 884286"/>
              <a:gd name="connsiteY27" fmla="*/ 90820 h 405979"/>
              <a:gd name="connsiteX28" fmla="*/ 384069 w 884286"/>
              <a:gd name="connsiteY28" fmla="*/ 123271 h 405979"/>
              <a:gd name="connsiteX29" fmla="*/ 358271 w 884286"/>
              <a:gd name="connsiteY29" fmla="*/ 119269 h 405979"/>
              <a:gd name="connsiteX30" fmla="*/ 171623 w 884286"/>
              <a:gd name="connsiteY30" fmla="*/ 90928 h 405979"/>
              <a:gd name="connsiteX31" fmla="*/ 82653 w 884286"/>
              <a:gd name="connsiteY31" fmla="*/ 59234 h 405979"/>
              <a:gd name="connsiteX32" fmla="*/ 2715 w 884286"/>
              <a:gd name="connsiteY32" fmla="*/ 8989 h 405979"/>
              <a:gd name="connsiteX33" fmla="*/ 1525 w 884286"/>
              <a:gd name="connsiteY33" fmla="*/ 10341 h 405979"/>
              <a:gd name="connsiteX34" fmla="*/ 80543 w 884286"/>
              <a:gd name="connsiteY34" fmla="*/ 63561 h 405979"/>
              <a:gd name="connsiteX35" fmla="*/ 169351 w 884286"/>
              <a:gd name="connsiteY35" fmla="*/ 98717 h 405979"/>
              <a:gd name="connsiteX36" fmla="*/ 357297 w 884286"/>
              <a:gd name="connsiteY36" fmla="*/ 133169 h 405979"/>
              <a:gd name="connsiteX37" fmla="*/ 383150 w 884286"/>
              <a:gd name="connsiteY37" fmla="*/ 132249 h 405979"/>
              <a:gd name="connsiteX38" fmla="*/ 357622 w 884286"/>
              <a:gd name="connsiteY38" fmla="*/ 394400 h 405979"/>
              <a:gd name="connsiteX39" fmla="*/ 459194 w 884286"/>
              <a:gd name="connsiteY39" fmla="*/ 405920 h 405979"/>
              <a:gd name="connsiteX40" fmla="*/ 509331 w 884286"/>
              <a:gd name="connsiteY40" fmla="*/ 125975 h 405979"/>
              <a:gd name="connsiteX41" fmla="*/ 522581 w 884286"/>
              <a:gd name="connsiteY41" fmla="*/ 127760 h 405979"/>
              <a:gd name="connsiteX42" fmla="*/ 674723 w 884286"/>
              <a:gd name="connsiteY42" fmla="*/ 90820 h 405979"/>
              <a:gd name="connsiteX43" fmla="*/ 676508 w 884286"/>
              <a:gd name="connsiteY43" fmla="*/ 109912 h 405979"/>
              <a:gd name="connsiteX44" fmla="*/ 695059 w 884286"/>
              <a:gd name="connsiteY44" fmla="*/ 106126 h 405979"/>
              <a:gd name="connsiteX45" fmla="*/ 717829 w 884286"/>
              <a:gd name="connsiteY45" fmla="*/ 101637 h 405979"/>
              <a:gd name="connsiteX46" fmla="*/ 717342 w 884286"/>
              <a:gd name="connsiteY46" fmla="*/ 80598 h 405979"/>
              <a:gd name="connsiteX47" fmla="*/ 871431 w 884286"/>
              <a:gd name="connsiteY47" fmla="*/ 43766 h 405979"/>
              <a:gd name="connsiteX48" fmla="*/ 867915 w 884286"/>
              <a:gd name="connsiteY48" fmla="*/ 30353 h 405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884286" h="405979">
                <a:moveTo>
                  <a:pt x="867915" y="30353"/>
                </a:moveTo>
                <a:cubicBezTo>
                  <a:pt x="817616" y="45929"/>
                  <a:pt x="767642" y="62804"/>
                  <a:pt x="717505" y="78543"/>
                </a:cubicBezTo>
                <a:lnTo>
                  <a:pt x="716910" y="54908"/>
                </a:lnTo>
                <a:cubicBezTo>
                  <a:pt x="716585" y="43874"/>
                  <a:pt x="716261" y="32841"/>
                  <a:pt x="715990" y="21808"/>
                </a:cubicBezTo>
                <a:cubicBezTo>
                  <a:pt x="716531" y="15193"/>
                  <a:pt x="715504" y="8541"/>
                  <a:pt x="712853" y="2445"/>
                </a:cubicBezTo>
                <a:cubicBezTo>
                  <a:pt x="711555" y="98"/>
                  <a:pt x="708580" y="-751"/>
                  <a:pt x="706254" y="552"/>
                </a:cubicBezTo>
                <a:cubicBezTo>
                  <a:pt x="704416" y="1580"/>
                  <a:pt x="703443" y="3673"/>
                  <a:pt x="703821" y="5744"/>
                </a:cubicBezTo>
                <a:cubicBezTo>
                  <a:pt x="704902" y="21321"/>
                  <a:pt x="705822" y="36843"/>
                  <a:pt x="706633" y="52420"/>
                </a:cubicBezTo>
                <a:lnTo>
                  <a:pt x="708689" y="94552"/>
                </a:lnTo>
                <a:lnTo>
                  <a:pt x="684620" y="99960"/>
                </a:lnTo>
                <a:lnTo>
                  <a:pt x="683864" y="99960"/>
                </a:lnTo>
                <a:lnTo>
                  <a:pt x="683864" y="99257"/>
                </a:lnTo>
                <a:lnTo>
                  <a:pt x="683377" y="93362"/>
                </a:lnTo>
                <a:lnTo>
                  <a:pt x="682241" y="80382"/>
                </a:lnTo>
                <a:cubicBezTo>
                  <a:pt x="681484" y="71674"/>
                  <a:pt x="680618" y="62858"/>
                  <a:pt x="679374" y="54205"/>
                </a:cubicBezTo>
                <a:cubicBezTo>
                  <a:pt x="677373" y="37222"/>
                  <a:pt x="672722" y="20666"/>
                  <a:pt x="665529" y="5149"/>
                </a:cubicBezTo>
                <a:cubicBezTo>
                  <a:pt x="665258" y="4662"/>
                  <a:pt x="664555" y="5149"/>
                  <a:pt x="664609" y="5528"/>
                </a:cubicBezTo>
                <a:cubicBezTo>
                  <a:pt x="667205" y="22403"/>
                  <a:pt x="669369" y="39277"/>
                  <a:pt x="671316" y="56152"/>
                </a:cubicBezTo>
                <a:lnTo>
                  <a:pt x="673966" y="81572"/>
                </a:lnTo>
                <a:cubicBezTo>
                  <a:pt x="673966" y="84059"/>
                  <a:pt x="674453" y="86547"/>
                  <a:pt x="674723" y="89035"/>
                </a:cubicBezTo>
                <a:cubicBezTo>
                  <a:pt x="623180" y="97581"/>
                  <a:pt x="571475" y="105261"/>
                  <a:pt x="519985" y="114185"/>
                </a:cubicBezTo>
                <a:cubicBezTo>
                  <a:pt x="516740" y="114618"/>
                  <a:pt x="513603" y="115862"/>
                  <a:pt x="510953" y="117809"/>
                </a:cubicBezTo>
                <a:lnTo>
                  <a:pt x="527179" y="26296"/>
                </a:lnTo>
                <a:cubicBezTo>
                  <a:pt x="529180" y="15101"/>
                  <a:pt x="527612" y="14776"/>
                  <a:pt x="525448" y="25972"/>
                </a:cubicBezTo>
                <a:cubicBezTo>
                  <a:pt x="501164" y="149649"/>
                  <a:pt x="476934" y="273374"/>
                  <a:pt x="452704" y="397159"/>
                </a:cubicBezTo>
                <a:lnTo>
                  <a:pt x="368114" y="386071"/>
                </a:lnTo>
                <a:lnTo>
                  <a:pt x="401052" y="92226"/>
                </a:lnTo>
                <a:cubicBezTo>
                  <a:pt x="410788" y="4230"/>
                  <a:pt x="395644" y="2499"/>
                  <a:pt x="387206" y="90820"/>
                </a:cubicBezTo>
                <a:cubicBezTo>
                  <a:pt x="386179" y="101637"/>
                  <a:pt x="385097" y="112454"/>
                  <a:pt x="384069" y="123271"/>
                </a:cubicBezTo>
                <a:cubicBezTo>
                  <a:pt x="375686" y="120870"/>
                  <a:pt x="366978" y="119523"/>
                  <a:pt x="358271" y="119269"/>
                </a:cubicBezTo>
                <a:cubicBezTo>
                  <a:pt x="295261" y="116154"/>
                  <a:pt x="232739" y="106656"/>
                  <a:pt x="171623" y="90928"/>
                </a:cubicBezTo>
                <a:cubicBezTo>
                  <a:pt x="141064" y="83075"/>
                  <a:pt x="111264" y="72469"/>
                  <a:pt x="82653" y="59234"/>
                </a:cubicBezTo>
                <a:cubicBezTo>
                  <a:pt x="53771" y="46303"/>
                  <a:pt x="26891" y="29390"/>
                  <a:pt x="2715" y="8989"/>
                </a:cubicBezTo>
                <a:cubicBezTo>
                  <a:pt x="-1612" y="5528"/>
                  <a:pt x="-2694" y="6718"/>
                  <a:pt x="1525" y="10341"/>
                </a:cubicBezTo>
                <a:cubicBezTo>
                  <a:pt x="25268" y="31640"/>
                  <a:pt x="51878" y="49548"/>
                  <a:pt x="80543" y="63561"/>
                </a:cubicBezTo>
                <a:cubicBezTo>
                  <a:pt x="109046" y="77932"/>
                  <a:pt x="138739" y="89695"/>
                  <a:pt x="169351" y="98717"/>
                </a:cubicBezTo>
                <a:cubicBezTo>
                  <a:pt x="230576" y="116846"/>
                  <a:pt x="293585" y="128393"/>
                  <a:pt x="357297" y="133169"/>
                </a:cubicBezTo>
                <a:cubicBezTo>
                  <a:pt x="365897" y="134126"/>
                  <a:pt x="374604" y="133818"/>
                  <a:pt x="383150" y="132249"/>
                </a:cubicBezTo>
                <a:cubicBezTo>
                  <a:pt x="374659" y="219651"/>
                  <a:pt x="366167" y="307037"/>
                  <a:pt x="357622" y="394400"/>
                </a:cubicBezTo>
                <a:lnTo>
                  <a:pt x="459194" y="405920"/>
                </a:lnTo>
                <a:lnTo>
                  <a:pt x="509331" y="125975"/>
                </a:lnTo>
                <a:cubicBezTo>
                  <a:pt x="513171" y="128739"/>
                  <a:pt x="518147" y="129410"/>
                  <a:pt x="522581" y="127760"/>
                </a:cubicBezTo>
                <a:cubicBezTo>
                  <a:pt x="573367" y="115916"/>
                  <a:pt x="623991" y="102935"/>
                  <a:pt x="674723" y="90820"/>
                </a:cubicBezTo>
                <a:lnTo>
                  <a:pt x="676508" y="109912"/>
                </a:lnTo>
                <a:lnTo>
                  <a:pt x="695059" y="106126"/>
                </a:lnTo>
                <a:lnTo>
                  <a:pt x="717829" y="101637"/>
                </a:lnTo>
                <a:lnTo>
                  <a:pt x="717342" y="80598"/>
                </a:lnTo>
                <a:cubicBezTo>
                  <a:pt x="768615" y="68212"/>
                  <a:pt x="820104" y="56476"/>
                  <a:pt x="871431" y="43766"/>
                </a:cubicBezTo>
                <a:cubicBezTo>
                  <a:pt x="889442" y="39331"/>
                  <a:pt x="885439" y="24890"/>
                  <a:pt x="867915" y="30353"/>
                </a:cubicBezTo>
                <a:close/>
              </a:path>
            </a:pathLst>
          </a:custGeom>
          <a:solidFill>
            <a:srgbClr val="0C4E96"/>
          </a:solidFill>
          <a:ln w="5403" cap="flat">
            <a:noFill/>
            <a:prstDash val="solid"/>
            <a:miter/>
          </a:ln>
        </p:spPr>
        <p:txBody>
          <a:bodyPr rtlCol="0" anchor="ctr"/>
          <a:lstStyle/>
          <a:p>
            <a:endParaRPr lang="fr-FR"/>
          </a:p>
        </p:txBody>
      </p:sp>
      <p:sp>
        <p:nvSpPr>
          <p:cNvPr id="24" name="Graphique 2">
            <a:extLst>
              <a:ext uri="{FF2B5EF4-FFF2-40B4-BE49-F238E27FC236}">
                <a16:creationId xmlns:a16="http://schemas.microsoft.com/office/drawing/2014/main" id="{E2E189E1-A950-4855-9CE1-E4874C0C3129}"/>
              </a:ext>
            </a:extLst>
          </p:cNvPr>
          <p:cNvSpPr/>
          <p:nvPr/>
        </p:nvSpPr>
        <p:spPr>
          <a:xfrm>
            <a:off x="8203804" y="5669998"/>
            <a:ext cx="73854" cy="70565"/>
          </a:xfrm>
          <a:custGeom>
            <a:avLst/>
            <a:gdLst>
              <a:gd name="connsiteX0" fmla="*/ 13989 w 61208"/>
              <a:gd name="connsiteY0" fmla="*/ 55814 h 58482"/>
              <a:gd name="connsiteX1" fmla="*/ 31675 w 61208"/>
              <a:gd name="connsiteY1" fmla="*/ 57761 h 58482"/>
              <a:gd name="connsiteX2" fmla="*/ 54824 w 61208"/>
              <a:gd name="connsiteY2" fmla="*/ 34991 h 58482"/>
              <a:gd name="connsiteX3" fmla="*/ 49848 w 61208"/>
              <a:gd name="connsiteY3" fmla="*/ 34180 h 58482"/>
              <a:gd name="connsiteX4" fmla="*/ 37570 w 61208"/>
              <a:gd name="connsiteY4" fmla="*/ 39967 h 58482"/>
              <a:gd name="connsiteX5" fmla="*/ 31404 w 61208"/>
              <a:gd name="connsiteY5" fmla="*/ 42725 h 58482"/>
              <a:gd name="connsiteX6" fmla="*/ 23508 w 61208"/>
              <a:gd name="connsiteY6" fmla="*/ 44780 h 58482"/>
              <a:gd name="connsiteX7" fmla="*/ 15233 w 61208"/>
              <a:gd name="connsiteY7" fmla="*/ 40075 h 58482"/>
              <a:gd name="connsiteX8" fmla="*/ 14422 w 61208"/>
              <a:gd name="connsiteY8" fmla="*/ 26662 h 58482"/>
              <a:gd name="connsiteX9" fmla="*/ 25239 w 61208"/>
              <a:gd name="connsiteY9" fmla="*/ 17521 h 58482"/>
              <a:gd name="connsiteX10" fmla="*/ 49739 w 61208"/>
              <a:gd name="connsiteY10" fmla="*/ 31746 h 58482"/>
              <a:gd name="connsiteX11" fmla="*/ 59096 w 61208"/>
              <a:gd name="connsiteY11" fmla="*/ 31746 h 58482"/>
              <a:gd name="connsiteX12" fmla="*/ 52120 w 61208"/>
              <a:gd name="connsiteY12" fmla="*/ 7732 h 58482"/>
              <a:gd name="connsiteX13" fmla="*/ 26753 w 61208"/>
              <a:gd name="connsiteY13" fmla="*/ 322 h 58482"/>
              <a:gd name="connsiteX14" fmla="*/ 3497 w 61208"/>
              <a:gd name="connsiteY14" fmla="*/ 15250 h 58482"/>
              <a:gd name="connsiteX15" fmla="*/ 684 w 61208"/>
              <a:gd name="connsiteY15" fmla="*/ 41211 h 58482"/>
              <a:gd name="connsiteX16" fmla="*/ 13989 w 61208"/>
              <a:gd name="connsiteY16" fmla="*/ 55814 h 58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1208" h="58482">
                <a:moveTo>
                  <a:pt x="13989" y="55814"/>
                </a:moveTo>
                <a:cubicBezTo>
                  <a:pt x="19506" y="58405"/>
                  <a:pt x="25726" y="59091"/>
                  <a:pt x="31675" y="57761"/>
                </a:cubicBezTo>
                <a:cubicBezTo>
                  <a:pt x="42925" y="54857"/>
                  <a:pt x="51741" y="46170"/>
                  <a:pt x="54824" y="34991"/>
                </a:cubicBezTo>
                <a:cubicBezTo>
                  <a:pt x="55256" y="33531"/>
                  <a:pt x="51146" y="33314"/>
                  <a:pt x="49848" y="34180"/>
                </a:cubicBezTo>
                <a:cubicBezTo>
                  <a:pt x="46116" y="36770"/>
                  <a:pt x="41951" y="38723"/>
                  <a:pt x="37570" y="39967"/>
                </a:cubicBezTo>
                <a:cubicBezTo>
                  <a:pt x="35407" y="40637"/>
                  <a:pt x="33351" y="41562"/>
                  <a:pt x="31404" y="42725"/>
                </a:cubicBezTo>
                <a:cubicBezTo>
                  <a:pt x="29025" y="44126"/>
                  <a:pt x="26267" y="44840"/>
                  <a:pt x="23508" y="44780"/>
                </a:cubicBezTo>
                <a:cubicBezTo>
                  <a:pt x="20155" y="44623"/>
                  <a:pt x="17072" y="42877"/>
                  <a:pt x="15233" y="40075"/>
                </a:cubicBezTo>
                <a:cubicBezTo>
                  <a:pt x="12745" y="36013"/>
                  <a:pt x="12475" y="30989"/>
                  <a:pt x="14422" y="26662"/>
                </a:cubicBezTo>
                <a:cubicBezTo>
                  <a:pt x="16423" y="22119"/>
                  <a:pt x="20426" y="18749"/>
                  <a:pt x="25239" y="17521"/>
                </a:cubicBezTo>
                <a:cubicBezTo>
                  <a:pt x="35894" y="14828"/>
                  <a:pt x="46765" y="21140"/>
                  <a:pt x="49739" y="31746"/>
                </a:cubicBezTo>
                <a:cubicBezTo>
                  <a:pt x="50280" y="33531"/>
                  <a:pt x="57852" y="35045"/>
                  <a:pt x="59096" y="31746"/>
                </a:cubicBezTo>
                <a:cubicBezTo>
                  <a:pt x="61693" y="23065"/>
                  <a:pt x="58988" y="13671"/>
                  <a:pt x="52120" y="7732"/>
                </a:cubicBezTo>
                <a:cubicBezTo>
                  <a:pt x="45196" y="1593"/>
                  <a:pt x="35894" y="-1127"/>
                  <a:pt x="26753" y="322"/>
                </a:cubicBezTo>
                <a:cubicBezTo>
                  <a:pt x="17180" y="1620"/>
                  <a:pt x="8689" y="7083"/>
                  <a:pt x="3497" y="15250"/>
                </a:cubicBezTo>
                <a:cubicBezTo>
                  <a:pt x="-1479" y="22984"/>
                  <a:pt x="-2506" y="32595"/>
                  <a:pt x="684" y="41211"/>
                </a:cubicBezTo>
                <a:cubicBezTo>
                  <a:pt x="3118" y="47582"/>
                  <a:pt x="7878" y="52796"/>
                  <a:pt x="13989" y="55814"/>
                </a:cubicBezTo>
                <a:close/>
              </a:path>
            </a:pathLst>
          </a:custGeom>
          <a:solidFill>
            <a:srgbClr val="0C4E96"/>
          </a:solidFill>
          <a:ln w="5403" cap="flat">
            <a:noFill/>
            <a:prstDash val="solid"/>
            <a:miter/>
          </a:ln>
        </p:spPr>
        <p:txBody>
          <a:bodyPr rtlCol="0" anchor="ctr"/>
          <a:lstStyle/>
          <a:p>
            <a:endParaRPr lang="fr-FR"/>
          </a:p>
        </p:txBody>
      </p:sp>
      <p:grpSp>
        <p:nvGrpSpPr>
          <p:cNvPr id="27" name="Graphique 2">
            <a:extLst>
              <a:ext uri="{FF2B5EF4-FFF2-40B4-BE49-F238E27FC236}">
                <a16:creationId xmlns:a16="http://schemas.microsoft.com/office/drawing/2014/main" id="{524C2818-FA94-4854-9D34-AA12C02CE848}"/>
              </a:ext>
            </a:extLst>
          </p:cNvPr>
          <p:cNvGrpSpPr/>
          <p:nvPr/>
        </p:nvGrpSpPr>
        <p:grpSpPr>
          <a:xfrm>
            <a:off x="7737476" y="3963368"/>
            <a:ext cx="886061" cy="1666388"/>
            <a:chOff x="4738112" y="2762540"/>
            <a:chExt cx="734339" cy="1381049"/>
          </a:xfrm>
        </p:grpSpPr>
        <p:sp>
          <p:nvSpPr>
            <p:cNvPr id="28" name="Graphique 2">
              <a:extLst>
                <a:ext uri="{FF2B5EF4-FFF2-40B4-BE49-F238E27FC236}">
                  <a16:creationId xmlns:a16="http://schemas.microsoft.com/office/drawing/2014/main" id="{E5939E54-8BDD-4357-AD44-B7175B3523E6}"/>
                </a:ext>
              </a:extLst>
            </p:cNvPr>
            <p:cNvSpPr/>
            <p:nvPr/>
          </p:nvSpPr>
          <p:spPr>
            <a:xfrm>
              <a:off x="4738112" y="3839127"/>
              <a:ext cx="734339" cy="304462"/>
            </a:xfrm>
            <a:custGeom>
              <a:avLst/>
              <a:gdLst>
                <a:gd name="connsiteX0" fmla="*/ 106135 w 734339"/>
                <a:gd name="connsiteY0" fmla="*/ 57541 h 304462"/>
                <a:gd name="connsiteX1" fmla="*/ 716108 w 734339"/>
                <a:gd name="connsiteY1" fmla="*/ -60 h 304462"/>
                <a:gd name="connsiteX2" fmla="*/ 733199 w 734339"/>
                <a:gd name="connsiteY2" fmla="*/ 267987 h 304462"/>
                <a:gd name="connsiteX3" fmla="*/ 63786 w 734339"/>
                <a:gd name="connsiteY3" fmla="*/ 284212 h 304462"/>
                <a:gd name="connsiteX4" fmla="*/ 106135 w 734339"/>
                <a:gd name="connsiteY4" fmla="*/ 57541 h 3044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4339" h="304462">
                  <a:moveTo>
                    <a:pt x="106135" y="57541"/>
                  </a:moveTo>
                  <a:lnTo>
                    <a:pt x="716108" y="-60"/>
                  </a:lnTo>
                  <a:lnTo>
                    <a:pt x="733199" y="267987"/>
                  </a:lnTo>
                  <a:cubicBezTo>
                    <a:pt x="733199" y="267987"/>
                    <a:pt x="231450" y="337702"/>
                    <a:pt x="63786" y="284212"/>
                  </a:cubicBezTo>
                  <a:cubicBezTo>
                    <a:pt x="-103878" y="230722"/>
                    <a:pt x="106135" y="57541"/>
                    <a:pt x="106135" y="57541"/>
                  </a:cubicBezTo>
                  <a:close/>
                </a:path>
              </a:pathLst>
            </a:custGeom>
            <a:solidFill>
              <a:srgbClr val="C9947D"/>
            </a:solidFill>
            <a:ln w="5403" cap="flat">
              <a:noFill/>
              <a:prstDash val="solid"/>
              <a:miter/>
            </a:ln>
          </p:spPr>
          <p:txBody>
            <a:bodyPr rtlCol="0" anchor="ctr"/>
            <a:lstStyle/>
            <a:p>
              <a:endParaRPr lang="fr-FR"/>
            </a:p>
          </p:txBody>
        </p:sp>
        <p:sp>
          <p:nvSpPr>
            <p:cNvPr id="29" name="Graphique 2">
              <a:extLst>
                <a:ext uri="{FF2B5EF4-FFF2-40B4-BE49-F238E27FC236}">
                  <a16:creationId xmlns:a16="http://schemas.microsoft.com/office/drawing/2014/main" id="{2157D3C8-48E6-414B-A433-E5FD5BA40F9F}"/>
                </a:ext>
              </a:extLst>
            </p:cNvPr>
            <p:cNvSpPr/>
            <p:nvPr/>
          </p:nvSpPr>
          <p:spPr>
            <a:xfrm>
              <a:off x="4811218" y="2762540"/>
              <a:ext cx="644141" cy="1178330"/>
            </a:xfrm>
            <a:custGeom>
              <a:avLst/>
              <a:gdLst>
                <a:gd name="connsiteX0" fmla="*/ 35192 w 644141"/>
                <a:gd name="connsiteY0" fmla="*/ 1161171 h 1178330"/>
                <a:gd name="connsiteX1" fmla="*/ 643001 w 644141"/>
                <a:gd name="connsiteY1" fmla="*/ 1114171 h 1178330"/>
                <a:gd name="connsiteX2" fmla="*/ 489561 w 644141"/>
                <a:gd name="connsiteY2" fmla="*/ 1314 h 1178330"/>
                <a:gd name="connsiteX3" fmla="*/ 69374 w 644141"/>
                <a:gd name="connsiteY3" fmla="*/ 1314 h 1178330"/>
                <a:gd name="connsiteX4" fmla="*/ 35192 w 644141"/>
                <a:gd name="connsiteY4" fmla="*/ 1161171 h 11783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4141" h="1178330">
                  <a:moveTo>
                    <a:pt x="35192" y="1161171"/>
                  </a:moveTo>
                  <a:cubicBezTo>
                    <a:pt x="131409" y="1193135"/>
                    <a:pt x="467873" y="1181832"/>
                    <a:pt x="643001" y="1114171"/>
                  </a:cubicBezTo>
                  <a:lnTo>
                    <a:pt x="489561" y="1314"/>
                  </a:lnTo>
                  <a:cubicBezTo>
                    <a:pt x="489561" y="1314"/>
                    <a:pt x="204749" y="48964"/>
                    <a:pt x="69374" y="1314"/>
                  </a:cubicBezTo>
                  <a:cubicBezTo>
                    <a:pt x="-66002" y="-46335"/>
                    <a:pt x="35192" y="1161171"/>
                    <a:pt x="35192" y="1161171"/>
                  </a:cubicBezTo>
                  <a:close/>
                </a:path>
              </a:pathLst>
            </a:custGeom>
            <a:solidFill>
              <a:srgbClr val="FFFFFF"/>
            </a:solidFill>
            <a:ln w="5403" cap="flat">
              <a:noFill/>
              <a:prstDash val="solid"/>
              <a:miter/>
            </a:ln>
          </p:spPr>
          <p:txBody>
            <a:bodyPr rtlCol="0" anchor="ctr"/>
            <a:lstStyle/>
            <a:p>
              <a:endParaRPr lang="fr-FR"/>
            </a:p>
          </p:txBody>
        </p:sp>
        <p:sp>
          <p:nvSpPr>
            <p:cNvPr id="30" name="Graphique 2">
              <a:extLst>
                <a:ext uri="{FF2B5EF4-FFF2-40B4-BE49-F238E27FC236}">
                  <a16:creationId xmlns:a16="http://schemas.microsoft.com/office/drawing/2014/main" id="{2482DC83-364B-4013-B567-9786D08FC614}"/>
                </a:ext>
              </a:extLst>
            </p:cNvPr>
            <p:cNvSpPr/>
            <p:nvPr/>
          </p:nvSpPr>
          <p:spPr>
            <a:xfrm>
              <a:off x="4935917" y="3117857"/>
              <a:ext cx="394095" cy="394057"/>
            </a:xfrm>
            <a:custGeom>
              <a:avLst/>
              <a:gdLst>
                <a:gd name="connsiteX0" fmla="*/ 183623 w 394095"/>
                <a:gd name="connsiteY0" fmla="*/ 310 h 394057"/>
                <a:gd name="connsiteX1" fmla="*/ -753 w 394095"/>
                <a:gd name="connsiteY1" fmla="*/ 209252 h 394057"/>
                <a:gd name="connsiteX2" fmla="*/ 208232 w 394095"/>
                <a:gd name="connsiteY2" fmla="*/ 393607 h 394057"/>
                <a:gd name="connsiteX3" fmla="*/ 392608 w 394095"/>
                <a:gd name="connsiteY3" fmla="*/ 185336 h 394057"/>
                <a:gd name="connsiteX4" fmla="*/ 183623 w 394095"/>
                <a:gd name="connsiteY4" fmla="*/ 310 h 394057"/>
                <a:gd name="connsiteX5" fmla="*/ 183623 w 394095"/>
                <a:gd name="connsiteY5" fmla="*/ 310 h 3940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4095" h="394057">
                  <a:moveTo>
                    <a:pt x="183623" y="310"/>
                  </a:moveTo>
                  <a:cubicBezTo>
                    <a:pt x="75020" y="7103"/>
                    <a:pt x="-7514" y="100649"/>
                    <a:pt x="-753" y="209252"/>
                  </a:cubicBezTo>
                  <a:cubicBezTo>
                    <a:pt x="6062" y="317860"/>
                    <a:pt x="99629" y="400400"/>
                    <a:pt x="208232" y="393607"/>
                  </a:cubicBezTo>
                  <a:cubicBezTo>
                    <a:pt x="316565" y="386830"/>
                    <a:pt x="398990" y="293701"/>
                    <a:pt x="392608" y="185336"/>
                  </a:cubicBezTo>
                  <a:cubicBezTo>
                    <a:pt x="386010" y="76538"/>
                    <a:pt x="292442" y="-6299"/>
                    <a:pt x="183623" y="310"/>
                  </a:cubicBezTo>
                  <a:cubicBezTo>
                    <a:pt x="183623" y="310"/>
                    <a:pt x="183623" y="310"/>
                    <a:pt x="183623" y="310"/>
                  </a:cubicBezTo>
                  <a:close/>
                </a:path>
              </a:pathLst>
            </a:custGeom>
            <a:solidFill>
              <a:srgbClr val="1760BF"/>
            </a:solidFill>
            <a:ln w="5403" cap="flat">
              <a:noFill/>
              <a:prstDash val="solid"/>
              <a:miter/>
            </a:ln>
          </p:spPr>
          <p:txBody>
            <a:bodyPr rtlCol="0" anchor="ctr"/>
            <a:lstStyle/>
            <a:p>
              <a:endParaRPr lang="fr-FR"/>
            </a:p>
          </p:txBody>
        </p:sp>
        <p:sp>
          <p:nvSpPr>
            <p:cNvPr id="31" name="Graphique 2">
              <a:extLst>
                <a:ext uri="{FF2B5EF4-FFF2-40B4-BE49-F238E27FC236}">
                  <a16:creationId xmlns:a16="http://schemas.microsoft.com/office/drawing/2014/main" id="{16555444-A4C3-4FA8-B2B5-4C18DEF4DB41}"/>
                </a:ext>
              </a:extLst>
            </p:cNvPr>
            <p:cNvSpPr/>
            <p:nvPr/>
          </p:nvSpPr>
          <p:spPr>
            <a:xfrm>
              <a:off x="4947483" y="3129478"/>
              <a:ext cx="370945" cy="370908"/>
            </a:xfrm>
            <a:custGeom>
              <a:avLst/>
              <a:gdLst>
                <a:gd name="connsiteX0" fmla="*/ 173194 w 370945"/>
                <a:gd name="connsiteY0" fmla="*/ 263 h 370908"/>
                <a:gd name="connsiteX1" fmla="*/ -799 w 370945"/>
                <a:gd name="connsiteY1" fmla="*/ 196532 h 370908"/>
                <a:gd name="connsiteX2" fmla="*/ 195477 w 370945"/>
                <a:gd name="connsiteY2" fmla="*/ 370508 h 370908"/>
                <a:gd name="connsiteX3" fmla="*/ 369468 w 370945"/>
                <a:gd name="connsiteY3" fmla="*/ 174363 h 370908"/>
                <a:gd name="connsiteX4" fmla="*/ 173194 w 370945"/>
                <a:gd name="connsiteY4" fmla="*/ 263 h 3709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0945" h="370908">
                  <a:moveTo>
                    <a:pt x="173194" y="263"/>
                  </a:moveTo>
                  <a:cubicBezTo>
                    <a:pt x="70973" y="6418"/>
                    <a:pt x="-6964" y="94290"/>
                    <a:pt x="-799" y="196532"/>
                  </a:cubicBezTo>
                  <a:cubicBezTo>
                    <a:pt x="5367" y="298770"/>
                    <a:pt x="93256" y="376663"/>
                    <a:pt x="195477" y="370508"/>
                  </a:cubicBezTo>
                  <a:cubicBezTo>
                    <a:pt x="297697" y="364359"/>
                    <a:pt x="375580" y="276562"/>
                    <a:pt x="369468" y="174363"/>
                  </a:cubicBezTo>
                  <a:cubicBezTo>
                    <a:pt x="363195" y="72153"/>
                    <a:pt x="275414" y="-5714"/>
                    <a:pt x="173194" y="263"/>
                  </a:cubicBezTo>
                  <a:close/>
                </a:path>
              </a:pathLst>
            </a:custGeom>
            <a:solidFill>
              <a:srgbClr val="D9042B"/>
            </a:solidFill>
            <a:ln w="5403" cap="flat">
              <a:noFill/>
              <a:prstDash val="solid"/>
              <a:miter/>
            </a:ln>
          </p:spPr>
          <p:txBody>
            <a:bodyPr rtlCol="0" anchor="ctr"/>
            <a:lstStyle/>
            <a:p>
              <a:endParaRPr lang="fr-FR"/>
            </a:p>
          </p:txBody>
        </p:sp>
        <p:sp>
          <p:nvSpPr>
            <p:cNvPr id="246" name="Graphique 2">
              <a:extLst>
                <a:ext uri="{FF2B5EF4-FFF2-40B4-BE49-F238E27FC236}">
                  <a16:creationId xmlns:a16="http://schemas.microsoft.com/office/drawing/2014/main" id="{2B962A3C-0A30-40D8-A591-5C48CCE57CBD}"/>
                </a:ext>
              </a:extLst>
            </p:cNvPr>
            <p:cNvSpPr/>
            <p:nvPr/>
          </p:nvSpPr>
          <p:spPr>
            <a:xfrm>
              <a:off x="4962473" y="3175173"/>
              <a:ext cx="339129" cy="279180"/>
            </a:xfrm>
            <a:custGeom>
              <a:avLst/>
              <a:gdLst>
                <a:gd name="connsiteX0" fmla="*/ 41109 w 339129"/>
                <a:gd name="connsiteY0" fmla="*/ 79018 h 279180"/>
                <a:gd name="connsiteX1" fmla="*/ -1078 w 339129"/>
                <a:gd name="connsiteY1" fmla="*/ 79667 h 279180"/>
                <a:gd name="connsiteX2" fmla="*/ 16716 w 339129"/>
                <a:gd name="connsiteY2" fmla="*/ 107900 h 279180"/>
                <a:gd name="connsiteX3" fmla="*/ 22449 w 339129"/>
                <a:gd name="connsiteY3" fmla="*/ 113308 h 279180"/>
                <a:gd name="connsiteX4" fmla="*/ 26830 w 339129"/>
                <a:gd name="connsiteY4" fmla="*/ 120988 h 279180"/>
                <a:gd name="connsiteX5" fmla="*/ 28074 w 339129"/>
                <a:gd name="connsiteY5" fmla="*/ 141378 h 279180"/>
                <a:gd name="connsiteX6" fmla="*/ 49167 w 339129"/>
                <a:gd name="connsiteY6" fmla="*/ 213204 h 279180"/>
                <a:gd name="connsiteX7" fmla="*/ 287899 w 339129"/>
                <a:gd name="connsiteY7" fmla="*/ 212717 h 279180"/>
                <a:gd name="connsiteX8" fmla="*/ 308668 w 339129"/>
                <a:gd name="connsiteY8" fmla="*/ 140621 h 279180"/>
                <a:gd name="connsiteX9" fmla="*/ 314076 w 339129"/>
                <a:gd name="connsiteY9" fmla="*/ 112929 h 279180"/>
                <a:gd name="connsiteX10" fmla="*/ 319485 w 339129"/>
                <a:gd name="connsiteY10" fmla="*/ 106277 h 279180"/>
                <a:gd name="connsiteX11" fmla="*/ 331762 w 339129"/>
                <a:gd name="connsiteY11" fmla="*/ 95136 h 279180"/>
                <a:gd name="connsiteX12" fmla="*/ 337874 w 339129"/>
                <a:gd name="connsiteY12" fmla="*/ 78423 h 279180"/>
                <a:gd name="connsiteX13" fmla="*/ 294606 w 339129"/>
                <a:gd name="connsiteY13" fmla="*/ 78423 h 279180"/>
                <a:gd name="connsiteX14" fmla="*/ 285358 w 339129"/>
                <a:gd name="connsiteY14" fmla="*/ 61819 h 279180"/>
                <a:gd name="connsiteX15" fmla="*/ 274107 w 339129"/>
                <a:gd name="connsiteY15" fmla="*/ 47432 h 279180"/>
                <a:gd name="connsiteX16" fmla="*/ 168101 w 339129"/>
                <a:gd name="connsiteY16" fmla="*/ -54 h 279180"/>
                <a:gd name="connsiteX17" fmla="*/ 41109 w 339129"/>
                <a:gd name="connsiteY17" fmla="*/ 79018 h 279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9129" h="279180">
                  <a:moveTo>
                    <a:pt x="41109" y="79018"/>
                  </a:moveTo>
                  <a:lnTo>
                    <a:pt x="-1078" y="79667"/>
                  </a:lnTo>
                  <a:cubicBezTo>
                    <a:pt x="-2105" y="90971"/>
                    <a:pt x="9739" y="104925"/>
                    <a:pt x="16716" y="107900"/>
                  </a:cubicBezTo>
                  <a:cubicBezTo>
                    <a:pt x="20718" y="109684"/>
                    <a:pt x="20773" y="109252"/>
                    <a:pt x="22449" y="113308"/>
                  </a:cubicBezTo>
                  <a:cubicBezTo>
                    <a:pt x="23531" y="116061"/>
                    <a:pt x="24991" y="118646"/>
                    <a:pt x="26830" y="120988"/>
                  </a:cubicBezTo>
                  <a:cubicBezTo>
                    <a:pt x="30454" y="125802"/>
                    <a:pt x="27966" y="129101"/>
                    <a:pt x="28074" y="141378"/>
                  </a:cubicBezTo>
                  <a:cubicBezTo>
                    <a:pt x="28399" y="166798"/>
                    <a:pt x="35700" y="191640"/>
                    <a:pt x="49167" y="213204"/>
                  </a:cubicBezTo>
                  <a:cubicBezTo>
                    <a:pt x="103253" y="301633"/>
                    <a:pt x="234463" y="300713"/>
                    <a:pt x="287899" y="212717"/>
                  </a:cubicBezTo>
                  <a:cubicBezTo>
                    <a:pt x="301312" y="191050"/>
                    <a:pt x="308506" y="166106"/>
                    <a:pt x="308668" y="140621"/>
                  </a:cubicBezTo>
                  <a:cubicBezTo>
                    <a:pt x="308668" y="111523"/>
                    <a:pt x="304071" y="132995"/>
                    <a:pt x="314076" y="112929"/>
                  </a:cubicBezTo>
                  <a:cubicBezTo>
                    <a:pt x="316240" y="108549"/>
                    <a:pt x="314888" y="108494"/>
                    <a:pt x="319485" y="106277"/>
                  </a:cubicBezTo>
                  <a:cubicBezTo>
                    <a:pt x="324515" y="103724"/>
                    <a:pt x="328733" y="99879"/>
                    <a:pt x="331762" y="95136"/>
                  </a:cubicBezTo>
                  <a:cubicBezTo>
                    <a:pt x="333980" y="91728"/>
                    <a:pt x="338793" y="83237"/>
                    <a:pt x="337874" y="78423"/>
                  </a:cubicBezTo>
                  <a:lnTo>
                    <a:pt x="294606" y="78423"/>
                  </a:lnTo>
                  <a:cubicBezTo>
                    <a:pt x="292172" y="72555"/>
                    <a:pt x="289035" y="66984"/>
                    <a:pt x="285358" y="61819"/>
                  </a:cubicBezTo>
                  <a:cubicBezTo>
                    <a:pt x="281896" y="56816"/>
                    <a:pt x="278110" y="52013"/>
                    <a:pt x="274107" y="47432"/>
                  </a:cubicBezTo>
                  <a:cubicBezTo>
                    <a:pt x="251987" y="19633"/>
                    <a:pt x="208502" y="-433"/>
                    <a:pt x="168101" y="-54"/>
                  </a:cubicBezTo>
                  <a:cubicBezTo>
                    <a:pt x="76372" y="865"/>
                    <a:pt x="43975" y="77233"/>
                    <a:pt x="41109" y="79018"/>
                  </a:cubicBezTo>
                  <a:close/>
                </a:path>
              </a:pathLst>
            </a:custGeom>
            <a:solidFill>
              <a:srgbClr val="020101"/>
            </a:solidFill>
            <a:ln w="5403" cap="flat">
              <a:noFill/>
              <a:prstDash val="solid"/>
              <a:miter/>
            </a:ln>
          </p:spPr>
          <p:txBody>
            <a:bodyPr rtlCol="0" anchor="ctr"/>
            <a:lstStyle/>
            <a:p>
              <a:endParaRPr lang="fr-FR"/>
            </a:p>
          </p:txBody>
        </p:sp>
        <p:sp>
          <p:nvSpPr>
            <p:cNvPr id="247" name="Graphique 2">
              <a:extLst>
                <a:ext uri="{FF2B5EF4-FFF2-40B4-BE49-F238E27FC236}">
                  <a16:creationId xmlns:a16="http://schemas.microsoft.com/office/drawing/2014/main" id="{D9D44D71-D16E-4D82-A4A8-1A5C1218AAC4}"/>
                </a:ext>
              </a:extLst>
            </p:cNvPr>
            <p:cNvSpPr/>
            <p:nvPr/>
          </p:nvSpPr>
          <p:spPr>
            <a:xfrm>
              <a:off x="5006549" y="3190511"/>
              <a:ext cx="250997" cy="249267"/>
            </a:xfrm>
            <a:custGeom>
              <a:avLst/>
              <a:gdLst>
                <a:gd name="connsiteX0" fmla="*/ 150689 w 250997"/>
                <a:gd name="connsiteY0" fmla="*/ 222582 h 249267"/>
                <a:gd name="connsiteX1" fmla="*/ 137708 w 250997"/>
                <a:gd name="connsiteY1" fmla="*/ 198622 h 249267"/>
                <a:gd name="connsiteX2" fmla="*/ 125809 w 250997"/>
                <a:gd name="connsiteY2" fmla="*/ 175907 h 249267"/>
                <a:gd name="connsiteX3" fmla="*/ 124295 w 250997"/>
                <a:gd name="connsiteY3" fmla="*/ 174501 h 249267"/>
                <a:gd name="connsiteX4" fmla="*/ 97956 w 250997"/>
                <a:gd name="connsiteY4" fmla="*/ 221555 h 249267"/>
                <a:gd name="connsiteX5" fmla="*/ 64260 w 250997"/>
                <a:gd name="connsiteY5" fmla="*/ 157572 h 249267"/>
                <a:gd name="connsiteX6" fmla="*/ 30133 w 250997"/>
                <a:gd name="connsiteY6" fmla="*/ 142536 h 249267"/>
                <a:gd name="connsiteX7" fmla="*/ 4875 w 250997"/>
                <a:gd name="connsiteY7" fmla="*/ 131124 h 249267"/>
                <a:gd name="connsiteX8" fmla="*/ -1128 w 250997"/>
                <a:gd name="connsiteY8" fmla="*/ 123390 h 249267"/>
                <a:gd name="connsiteX9" fmla="*/ 213536 w 250997"/>
                <a:gd name="connsiteY9" fmla="*/ 212414 h 249267"/>
                <a:gd name="connsiteX10" fmla="*/ 249610 w 250997"/>
                <a:gd name="connsiteY10" fmla="*/ 122254 h 249267"/>
                <a:gd name="connsiteX11" fmla="*/ 246744 w 250997"/>
                <a:gd name="connsiteY11" fmla="*/ 125824 h 249267"/>
                <a:gd name="connsiteX12" fmla="*/ 244310 w 250997"/>
                <a:gd name="connsiteY12" fmla="*/ 129448 h 249267"/>
                <a:gd name="connsiteX13" fmla="*/ 219106 w 250997"/>
                <a:gd name="connsiteY13" fmla="*/ 141725 h 249267"/>
                <a:gd name="connsiteX14" fmla="*/ 185303 w 250997"/>
                <a:gd name="connsiteY14" fmla="*/ 157951 h 249267"/>
                <a:gd name="connsiteX15" fmla="*/ 150689 w 250997"/>
                <a:gd name="connsiteY15" fmla="*/ 222582 h 249267"/>
                <a:gd name="connsiteX16" fmla="*/ 14935 w 250997"/>
                <a:gd name="connsiteY16" fmla="*/ 63734 h 249267"/>
                <a:gd name="connsiteX17" fmla="*/ 87571 w 250997"/>
                <a:gd name="connsiteY17" fmla="*/ 81582 h 249267"/>
                <a:gd name="connsiteX18" fmla="*/ 98713 w 250997"/>
                <a:gd name="connsiteY18" fmla="*/ 101431 h 249267"/>
                <a:gd name="connsiteX19" fmla="*/ 101039 w 250997"/>
                <a:gd name="connsiteY19" fmla="*/ 99106 h 249267"/>
                <a:gd name="connsiteX20" fmla="*/ 125052 w 250997"/>
                <a:gd name="connsiteY20" fmla="*/ 55838 h 249267"/>
                <a:gd name="connsiteX21" fmla="*/ 137654 w 250997"/>
                <a:gd name="connsiteY21" fmla="*/ 79203 h 249267"/>
                <a:gd name="connsiteX22" fmla="*/ 150851 w 250997"/>
                <a:gd name="connsiteY22" fmla="*/ 102243 h 249267"/>
                <a:gd name="connsiteX23" fmla="*/ 176704 w 250997"/>
                <a:gd name="connsiteY23" fmla="*/ 67358 h 249267"/>
                <a:gd name="connsiteX24" fmla="*/ 233331 w 250997"/>
                <a:gd name="connsiteY24" fmla="*/ 63193 h 249267"/>
                <a:gd name="connsiteX25" fmla="*/ 192064 w 250997"/>
                <a:gd name="connsiteY25" fmla="*/ 19492 h 249267"/>
                <a:gd name="connsiteX26" fmla="*/ 56851 w 250997"/>
                <a:gd name="connsiteY26" fmla="*/ 19492 h 249267"/>
                <a:gd name="connsiteX27" fmla="*/ 14935 w 250997"/>
                <a:gd name="connsiteY27" fmla="*/ 63734 h 249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50997" h="249267">
                  <a:moveTo>
                    <a:pt x="150689" y="222582"/>
                  </a:moveTo>
                  <a:cubicBezTo>
                    <a:pt x="145767" y="214929"/>
                    <a:pt x="141440" y="206919"/>
                    <a:pt x="137708" y="198622"/>
                  </a:cubicBezTo>
                  <a:lnTo>
                    <a:pt x="125809" y="175907"/>
                  </a:lnTo>
                  <a:cubicBezTo>
                    <a:pt x="124728" y="174446"/>
                    <a:pt x="125809" y="175204"/>
                    <a:pt x="124295" y="174501"/>
                  </a:cubicBezTo>
                  <a:cubicBezTo>
                    <a:pt x="118887" y="179044"/>
                    <a:pt x="103743" y="217336"/>
                    <a:pt x="97956" y="221555"/>
                  </a:cubicBezTo>
                  <a:cubicBezTo>
                    <a:pt x="95792" y="219067"/>
                    <a:pt x="66857" y="162493"/>
                    <a:pt x="64260" y="157572"/>
                  </a:cubicBezTo>
                  <a:cubicBezTo>
                    <a:pt x="52848" y="135938"/>
                    <a:pt x="56635" y="143726"/>
                    <a:pt x="30133" y="142536"/>
                  </a:cubicBezTo>
                  <a:cubicBezTo>
                    <a:pt x="20343" y="143044"/>
                    <a:pt x="10932" y="138788"/>
                    <a:pt x="4875" y="131124"/>
                  </a:cubicBezTo>
                  <a:cubicBezTo>
                    <a:pt x="1305" y="126959"/>
                    <a:pt x="1684" y="125716"/>
                    <a:pt x="-1128" y="123390"/>
                  </a:cubicBezTo>
                  <a:cubicBezTo>
                    <a:pt x="-2643" y="236969"/>
                    <a:pt x="136626" y="290297"/>
                    <a:pt x="213536" y="212414"/>
                  </a:cubicBezTo>
                  <a:cubicBezTo>
                    <a:pt x="230572" y="195107"/>
                    <a:pt x="252423" y="159897"/>
                    <a:pt x="249610" y="122254"/>
                  </a:cubicBezTo>
                  <a:lnTo>
                    <a:pt x="246744" y="125824"/>
                  </a:lnTo>
                  <a:cubicBezTo>
                    <a:pt x="245716" y="127392"/>
                    <a:pt x="245176" y="128258"/>
                    <a:pt x="244310" y="129448"/>
                  </a:cubicBezTo>
                  <a:cubicBezTo>
                    <a:pt x="238253" y="137220"/>
                    <a:pt x="228950" y="141757"/>
                    <a:pt x="219106" y="141725"/>
                  </a:cubicBezTo>
                  <a:cubicBezTo>
                    <a:pt x="189414" y="142698"/>
                    <a:pt x="195742" y="137993"/>
                    <a:pt x="185303" y="157951"/>
                  </a:cubicBezTo>
                  <a:cubicBezTo>
                    <a:pt x="181355" y="165306"/>
                    <a:pt x="153609" y="221014"/>
                    <a:pt x="150689" y="222582"/>
                  </a:cubicBezTo>
                  <a:close/>
                  <a:moveTo>
                    <a:pt x="14935" y="63734"/>
                  </a:moveTo>
                  <a:cubicBezTo>
                    <a:pt x="47819" y="64167"/>
                    <a:pt x="74753" y="57352"/>
                    <a:pt x="87571" y="81582"/>
                  </a:cubicBezTo>
                  <a:cubicBezTo>
                    <a:pt x="90871" y="88424"/>
                    <a:pt x="94602" y="95055"/>
                    <a:pt x="98713" y="101431"/>
                  </a:cubicBezTo>
                  <a:cubicBezTo>
                    <a:pt x="101147" y="100133"/>
                    <a:pt x="99362" y="101431"/>
                    <a:pt x="101039" y="99106"/>
                  </a:cubicBezTo>
                  <a:cubicBezTo>
                    <a:pt x="104987" y="93048"/>
                    <a:pt x="121429" y="57406"/>
                    <a:pt x="125052" y="55838"/>
                  </a:cubicBezTo>
                  <a:cubicBezTo>
                    <a:pt x="129757" y="63350"/>
                    <a:pt x="133976" y="71154"/>
                    <a:pt x="137654" y="79203"/>
                  </a:cubicBezTo>
                  <a:cubicBezTo>
                    <a:pt x="140467" y="84611"/>
                    <a:pt x="147119" y="99539"/>
                    <a:pt x="150851" y="102243"/>
                  </a:cubicBezTo>
                  <a:cubicBezTo>
                    <a:pt x="158206" y="93751"/>
                    <a:pt x="160695" y="74767"/>
                    <a:pt x="176704" y="67358"/>
                  </a:cubicBezTo>
                  <a:cubicBezTo>
                    <a:pt x="192713" y="59948"/>
                    <a:pt x="214942" y="65357"/>
                    <a:pt x="233331" y="63193"/>
                  </a:cubicBezTo>
                  <a:cubicBezTo>
                    <a:pt x="225921" y="46589"/>
                    <a:pt x="206991" y="29660"/>
                    <a:pt x="192064" y="19492"/>
                  </a:cubicBezTo>
                  <a:cubicBezTo>
                    <a:pt x="153393" y="-6685"/>
                    <a:pt x="95792" y="-6469"/>
                    <a:pt x="56851" y="19492"/>
                  </a:cubicBezTo>
                  <a:cubicBezTo>
                    <a:pt x="43546" y="27984"/>
                    <a:pt x="20343" y="48266"/>
                    <a:pt x="14935" y="63734"/>
                  </a:cubicBezTo>
                  <a:close/>
                </a:path>
              </a:pathLst>
            </a:custGeom>
            <a:solidFill>
              <a:srgbClr val="1760BF"/>
            </a:solidFill>
            <a:ln w="5403" cap="flat">
              <a:noFill/>
              <a:prstDash val="solid"/>
              <a:miter/>
            </a:ln>
          </p:spPr>
          <p:txBody>
            <a:bodyPr rtlCol="0" anchor="ctr"/>
            <a:lstStyle/>
            <a:p>
              <a:endParaRPr lang="fr-FR"/>
            </a:p>
          </p:txBody>
        </p:sp>
        <p:sp>
          <p:nvSpPr>
            <p:cNvPr id="248" name="Graphique 2">
              <a:extLst>
                <a:ext uri="{FF2B5EF4-FFF2-40B4-BE49-F238E27FC236}">
                  <a16:creationId xmlns:a16="http://schemas.microsoft.com/office/drawing/2014/main" id="{8CED37AE-806E-4669-85BE-F97546C8F089}"/>
                </a:ext>
              </a:extLst>
            </p:cNvPr>
            <p:cNvSpPr/>
            <p:nvPr/>
          </p:nvSpPr>
          <p:spPr>
            <a:xfrm>
              <a:off x="4970216" y="3259118"/>
              <a:ext cx="321712" cy="88375"/>
            </a:xfrm>
            <a:custGeom>
              <a:avLst/>
              <a:gdLst>
                <a:gd name="connsiteX0" fmla="*/ 135045 w 321712"/>
                <a:gd name="connsiteY0" fmla="*/ 46129 h 88375"/>
                <a:gd name="connsiteX1" fmla="*/ 118820 w 321712"/>
                <a:gd name="connsiteY1" fmla="*/ 16436 h 88375"/>
                <a:gd name="connsiteX2" fmla="*/ 88262 w 321712"/>
                <a:gd name="connsiteY2" fmla="*/ 211 h 88375"/>
                <a:gd name="connsiteX3" fmla="*/ -1141 w 321712"/>
                <a:gd name="connsiteY3" fmla="*/ 698 h 88375"/>
                <a:gd name="connsiteX4" fmla="*/ 17464 w 321712"/>
                <a:gd name="connsiteY4" fmla="*/ 19573 h 88375"/>
                <a:gd name="connsiteX5" fmla="*/ 67169 w 321712"/>
                <a:gd name="connsiteY5" fmla="*/ 19573 h 88375"/>
                <a:gd name="connsiteX6" fmla="*/ 111519 w 321712"/>
                <a:gd name="connsiteY6" fmla="*/ 43425 h 88375"/>
                <a:gd name="connsiteX7" fmla="*/ 135100 w 321712"/>
                <a:gd name="connsiteY7" fmla="*/ 87396 h 88375"/>
                <a:gd name="connsiteX8" fmla="*/ 161331 w 321712"/>
                <a:gd name="connsiteY8" fmla="*/ 40450 h 88375"/>
                <a:gd name="connsiteX9" fmla="*/ 174150 w 321712"/>
                <a:gd name="connsiteY9" fmla="*/ 64410 h 88375"/>
                <a:gd name="connsiteX10" fmla="*/ 186968 w 321712"/>
                <a:gd name="connsiteY10" fmla="*/ 88316 h 88375"/>
                <a:gd name="connsiteX11" fmla="*/ 205789 w 321712"/>
                <a:gd name="connsiteY11" fmla="*/ 52349 h 88375"/>
                <a:gd name="connsiteX12" fmla="*/ 284105 w 321712"/>
                <a:gd name="connsiteY12" fmla="*/ 18979 h 88375"/>
                <a:gd name="connsiteX13" fmla="*/ 316556 w 321712"/>
                <a:gd name="connsiteY13" fmla="*/ 10217 h 88375"/>
                <a:gd name="connsiteX14" fmla="*/ 320287 w 321712"/>
                <a:gd name="connsiteY14" fmla="*/ 3402 h 88375"/>
                <a:gd name="connsiteX15" fmla="*/ 320287 w 321712"/>
                <a:gd name="connsiteY15" fmla="*/ 806 h 88375"/>
                <a:gd name="connsiteX16" fmla="*/ 230614 w 321712"/>
                <a:gd name="connsiteY16" fmla="*/ 806 h 88375"/>
                <a:gd name="connsiteX17" fmla="*/ 202977 w 321712"/>
                <a:gd name="connsiteY17" fmla="*/ 17951 h 88375"/>
                <a:gd name="connsiteX18" fmla="*/ 186751 w 321712"/>
                <a:gd name="connsiteY18" fmla="*/ 46778 h 88375"/>
                <a:gd name="connsiteX19" fmla="*/ 161007 w 321712"/>
                <a:gd name="connsiteY19" fmla="*/ -60 h 88375"/>
                <a:gd name="connsiteX20" fmla="*/ 135045 w 321712"/>
                <a:gd name="connsiteY20" fmla="*/ 46129 h 88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21712" h="88375">
                  <a:moveTo>
                    <a:pt x="135045" y="46129"/>
                  </a:moveTo>
                  <a:cubicBezTo>
                    <a:pt x="131043" y="42181"/>
                    <a:pt x="122660" y="23197"/>
                    <a:pt x="118820" y="16436"/>
                  </a:cubicBezTo>
                  <a:cubicBezTo>
                    <a:pt x="112979" y="5998"/>
                    <a:pt x="104650" y="211"/>
                    <a:pt x="88262" y="211"/>
                  </a:cubicBezTo>
                  <a:lnTo>
                    <a:pt x="-1141" y="698"/>
                  </a:lnTo>
                  <a:cubicBezTo>
                    <a:pt x="211" y="10401"/>
                    <a:pt x="7784" y="18070"/>
                    <a:pt x="17464" y="19573"/>
                  </a:cubicBezTo>
                  <a:cubicBezTo>
                    <a:pt x="28984" y="20331"/>
                    <a:pt x="52728" y="19573"/>
                    <a:pt x="67169" y="19573"/>
                  </a:cubicBezTo>
                  <a:cubicBezTo>
                    <a:pt x="99620" y="19573"/>
                    <a:pt x="99241" y="19195"/>
                    <a:pt x="111519" y="43425"/>
                  </a:cubicBezTo>
                  <a:cubicBezTo>
                    <a:pt x="114872" y="50023"/>
                    <a:pt x="132125" y="85125"/>
                    <a:pt x="135100" y="87396"/>
                  </a:cubicBezTo>
                  <a:cubicBezTo>
                    <a:pt x="139102" y="84043"/>
                    <a:pt x="157437" y="43587"/>
                    <a:pt x="161331" y="40450"/>
                  </a:cubicBezTo>
                  <a:cubicBezTo>
                    <a:pt x="166037" y="48195"/>
                    <a:pt x="170309" y="56194"/>
                    <a:pt x="174150" y="64410"/>
                  </a:cubicBezTo>
                  <a:cubicBezTo>
                    <a:pt x="177989" y="72604"/>
                    <a:pt x="182262" y="80582"/>
                    <a:pt x="186968" y="88316"/>
                  </a:cubicBezTo>
                  <a:cubicBezTo>
                    <a:pt x="189347" y="85612"/>
                    <a:pt x="203193" y="57920"/>
                    <a:pt x="205789" y="52349"/>
                  </a:cubicBezTo>
                  <a:cubicBezTo>
                    <a:pt x="226287" y="12488"/>
                    <a:pt x="216606" y="18979"/>
                    <a:pt x="284105" y="18979"/>
                  </a:cubicBezTo>
                  <a:cubicBezTo>
                    <a:pt x="298112" y="18979"/>
                    <a:pt x="308497" y="21088"/>
                    <a:pt x="316556" y="10217"/>
                  </a:cubicBezTo>
                  <a:lnTo>
                    <a:pt x="320287" y="3402"/>
                  </a:lnTo>
                  <a:cubicBezTo>
                    <a:pt x="320666" y="2580"/>
                    <a:pt x="320666" y="1628"/>
                    <a:pt x="320287" y="806"/>
                  </a:cubicBezTo>
                  <a:cubicBezTo>
                    <a:pt x="315907" y="-438"/>
                    <a:pt x="241756" y="806"/>
                    <a:pt x="230614" y="806"/>
                  </a:cubicBezTo>
                  <a:cubicBezTo>
                    <a:pt x="216066" y="806"/>
                    <a:pt x="209521" y="6647"/>
                    <a:pt x="202977" y="17951"/>
                  </a:cubicBezTo>
                  <a:cubicBezTo>
                    <a:pt x="199299" y="24171"/>
                    <a:pt x="190808" y="42614"/>
                    <a:pt x="186751" y="46778"/>
                  </a:cubicBezTo>
                  <a:cubicBezTo>
                    <a:pt x="182587" y="43966"/>
                    <a:pt x="166469" y="6647"/>
                    <a:pt x="161007" y="-60"/>
                  </a:cubicBezTo>
                  <a:cubicBezTo>
                    <a:pt x="156464" y="3186"/>
                    <a:pt x="140238" y="42614"/>
                    <a:pt x="135045" y="46129"/>
                  </a:cubicBezTo>
                  <a:close/>
                </a:path>
              </a:pathLst>
            </a:custGeom>
            <a:solidFill>
              <a:srgbClr val="F2B602"/>
            </a:solidFill>
            <a:ln w="5403" cap="flat">
              <a:noFill/>
              <a:prstDash val="solid"/>
              <a:miter/>
            </a:ln>
          </p:spPr>
          <p:txBody>
            <a:bodyPr rtlCol="0" anchor="ctr"/>
            <a:lstStyle/>
            <a:p>
              <a:endParaRPr lang="fr-FR"/>
            </a:p>
          </p:txBody>
        </p:sp>
        <p:sp>
          <p:nvSpPr>
            <p:cNvPr id="249" name="Graphique 2">
              <a:extLst>
                <a:ext uri="{FF2B5EF4-FFF2-40B4-BE49-F238E27FC236}">
                  <a16:creationId xmlns:a16="http://schemas.microsoft.com/office/drawing/2014/main" id="{6AF6B0CD-9019-4E06-B5CF-3C4D0C10DBAE}"/>
                </a:ext>
              </a:extLst>
            </p:cNvPr>
            <p:cNvSpPr/>
            <p:nvPr/>
          </p:nvSpPr>
          <p:spPr>
            <a:xfrm>
              <a:off x="5013582" y="3306487"/>
              <a:ext cx="238049" cy="93793"/>
            </a:xfrm>
            <a:custGeom>
              <a:avLst/>
              <a:gdLst>
                <a:gd name="connsiteX0" fmla="*/ 143656 w 238049"/>
                <a:gd name="connsiteY0" fmla="*/ 52034 h 93793"/>
                <a:gd name="connsiteX1" fmla="*/ 118019 w 238049"/>
                <a:gd name="connsiteY1" fmla="*/ 4114 h 93793"/>
                <a:gd name="connsiteX2" fmla="*/ 92437 w 238049"/>
                <a:gd name="connsiteY2" fmla="*/ 50898 h 93793"/>
                <a:gd name="connsiteX3" fmla="*/ 65394 w 238049"/>
                <a:gd name="connsiteY3" fmla="*/ 6548 h 93793"/>
                <a:gd name="connsiteX4" fmla="*/ 34620 w 238049"/>
                <a:gd name="connsiteY4" fmla="*/ 1140 h 93793"/>
                <a:gd name="connsiteX5" fmla="*/ -752 w 238049"/>
                <a:gd name="connsiteY5" fmla="*/ 1572 h 93793"/>
                <a:gd name="connsiteX6" fmla="*/ -1130 w 238049"/>
                <a:gd name="connsiteY6" fmla="*/ 3141 h 93793"/>
                <a:gd name="connsiteX7" fmla="*/ 7144 w 238049"/>
                <a:gd name="connsiteY7" fmla="*/ 14931 h 93793"/>
                <a:gd name="connsiteX8" fmla="*/ 47979 w 238049"/>
                <a:gd name="connsiteY8" fmla="*/ 20881 h 93793"/>
                <a:gd name="connsiteX9" fmla="*/ 59824 w 238049"/>
                <a:gd name="connsiteY9" fmla="*/ 32347 h 93793"/>
                <a:gd name="connsiteX10" fmla="*/ 92275 w 238049"/>
                <a:gd name="connsiteY10" fmla="*/ 93571 h 93793"/>
                <a:gd name="connsiteX11" fmla="*/ 105146 w 238049"/>
                <a:gd name="connsiteY11" fmla="*/ 69774 h 93793"/>
                <a:gd name="connsiteX12" fmla="*/ 118506 w 238049"/>
                <a:gd name="connsiteY12" fmla="*/ 45652 h 93793"/>
                <a:gd name="connsiteX13" fmla="*/ 143926 w 238049"/>
                <a:gd name="connsiteY13" fmla="*/ 93734 h 93793"/>
                <a:gd name="connsiteX14" fmla="*/ 148523 w 238049"/>
                <a:gd name="connsiteY14" fmla="*/ 86811 h 93793"/>
                <a:gd name="connsiteX15" fmla="*/ 160476 w 238049"/>
                <a:gd name="connsiteY15" fmla="*/ 64095 h 93793"/>
                <a:gd name="connsiteX16" fmla="*/ 176702 w 238049"/>
                <a:gd name="connsiteY16" fmla="*/ 33320 h 93793"/>
                <a:gd name="connsiteX17" fmla="*/ 209964 w 238049"/>
                <a:gd name="connsiteY17" fmla="*/ 19799 h 93793"/>
                <a:gd name="connsiteX18" fmla="*/ 228244 w 238049"/>
                <a:gd name="connsiteY18" fmla="*/ 14877 h 93793"/>
                <a:gd name="connsiteX19" fmla="*/ 236790 w 238049"/>
                <a:gd name="connsiteY19" fmla="*/ 653 h 93793"/>
                <a:gd name="connsiteX20" fmla="*/ 170752 w 238049"/>
                <a:gd name="connsiteY20" fmla="*/ 6332 h 93793"/>
                <a:gd name="connsiteX21" fmla="*/ 143656 w 238049"/>
                <a:gd name="connsiteY21" fmla="*/ 52034 h 937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38049" h="93793">
                  <a:moveTo>
                    <a:pt x="143656" y="52034"/>
                  </a:moveTo>
                  <a:cubicBezTo>
                    <a:pt x="139329" y="48681"/>
                    <a:pt x="124239" y="11957"/>
                    <a:pt x="118019" y="4114"/>
                  </a:cubicBezTo>
                  <a:cubicBezTo>
                    <a:pt x="113530" y="7251"/>
                    <a:pt x="97413" y="45652"/>
                    <a:pt x="92437" y="50898"/>
                  </a:cubicBezTo>
                  <a:cubicBezTo>
                    <a:pt x="87028" y="49005"/>
                    <a:pt x="74372" y="13417"/>
                    <a:pt x="65394" y="6548"/>
                  </a:cubicBezTo>
                  <a:cubicBezTo>
                    <a:pt x="56416" y="-321"/>
                    <a:pt x="48628" y="1140"/>
                    <a:pt x="34620" y="1140"/>
                  </a:cubicBezTo>
                  <a:cubicBezTo>
                    <a:pt x="22829" y="680"/>
                    <a:pt x="11039" y="826"/>
                    <a:pt x="-752" y="1572"/>
                  </a:cubicBezTo>
                  <a:cubicBezTo>
                    <a:pt x="-1239" y="2438"/>
                    <a:pt x="-1130" y="1572"/>
                    <a:pt x="-1130" y="3141"/>
                  </a:cubicBezTo>
                  <a:cubicBezTo>
                    <a:pt x="-1130" y="7359"/>
                    <a:pt x="4278" y="12876"/>
                    <a:pt x="7144" y="14931"/>
                  </a:cubicBezTo>
                  <a:cubicBezTo>
                    <a:pt x="18718" y="23855"/>
                    <a:pt x="30726" y="18122"/>
                    <a:pt x="47979" y="20881"/>
                  </a:cubicBezTo>
                  <a:cubicBezTo>
                    <a:pt x="55280" y="22017"/>
                    <a:pt x="56524" y="26289"/>
                    <a:pt x="59824" y="32347"/>
                  </a:cubicBezTo>
                  <a:cubicBezTo>
                    <a:pt x="64042" y="40135"/>
                    <a:pt x="88705" y="91462"/>
                    <a:pt x="92275" y="93571"/>
                  </a:cubicBezTo>
                  <a:cubicBezTo>
                    <a:pt x="96710" y="86270"/>
                    <a:pt x="100928" y="77778"/>
                    <a:pt x="105146" y="69774"/>
                  </a:cubicBezTo>
                  <a:cubicBezTo>
                    <a:pt x="107743" y="64798"/>
                    <a:pt x="115423" y="47545"/>
                    <a:pt x="118506" y="45652"/>
                  </a:cubicBezTo>
                  <a:lnTo>
                    <a:pt x="143926" y="93734"/>
                  </a:lnTo>
                  <a:cubicBezTo>
                    <a:pt x="147062" y="92003"/>
                    <a:pt x="145657" y="92273"/>
                    <a:pt x="148523" y="86811"/>
                  </a:cubicBezTo>
                  <a:lnTo>
                    <a:pt x="160476" y="64095"/>
                  </a:lnTo>
                  <a:cubicBezTo>
                    <a:pt x="165885" y="53819"/>
                    <a:pt x="171293" y="43380"/>
                    <a:pt x="176702" y="33320"/>
                  </a:cubicBezTo>
                  <a:cubicBezTo>
                    <a:pt x="185788" y="16500"/>
                    <a:pt x="183516" y="20502"/>
                    <a:pt x="209964" y="19799"/>
                  </a:cubicBezTo>
                  <a:cubicBezTo>
                    <a:pt x="216454" y="20243"/>
                    <a:pt x="222890" y="18512"/>
                    <a:pt x="228244" y="14877"/>
                  </a:cubicBezTo>
                  <a:cubicBezTo>
                    <a:pt x="230570" y="13255"/>
                    <a:pt x="237926" y="5575"/>
                    <a:pt x="236790" y="653"/>
                  </a:cubicBezTo>
                  <a:cubicBezTo>
                    <a:pt x="218888" y="653"/>
                    <a:pt x="182110" y="-3025"/>
                    <a:pt x="170752" y="6332"/>
                  </a:cubicBezTo>
                  <a:cubicBezTo>
                    <a:pt x="160043" y="14661"/>
                    <a:pt x="149118" y="47815"/>
                    <a:pt x="143656" y="52034"/>
                  </a:cubicBezTo>
                  <a:close/>
                </a:path>
              </a:pathLst>
            </a:custGeom>
            <a:solidFill>
              <a:srgbClr val="F2B602"/>
            </a:solidFill>
            <a:ln w="5403" cap="flat">
              <a:noFill/>
              <a:prstDash val="solid"/>
              <a:miter/>
            </a:ln>
          </p:spPr>
          <p:txBody>
            <a:bodyPr rtlCol="0" anchor="ctr"/>
            <a:lstStyle/>
            <a:p>
              <a:endParaRPr lang="fr-FR"/>
            </a:p>
          </p:txBody>
        </p:sp>
        <p:sp>
          <p:nvSpPr>
            <p:cNvPr id="250" name="Graphique 2">
              <a:extLst>
                <a:ext uri="{FF2B5EF4-FFF2-40B4-BE49-F238E27FC236}">
                  <a16:creationId xmlns:a16="http://schemas.microsoft.com/office/drawing/2014/main" id="{3F54D198-462A-458B-A9F8-E621288EC1C6}"/>
                </a:ext>
              </a:extLst>
            </p:cNvPr>
            <p:cNvSpPr/>
            <p:nvPr/>
          </p:nvSpPr>
          <p:spPr>
            <a:xfrm>
              <a:off x="4993804" y="3177118"/>
              <a:ext cx="276481" cy="275408"/>
            </a:xfrm>
            <a:custGeom>
              <a:avLst/>
              <a:gdLst>
                <a:gd name="connsiteX0" fmla="*/ 264465 w 276481"/>
                <a:gd name="connsiteY0" fmla="*/ 128940 h 275408"/>
                <a:gd name="connsiteX1" fmla="*/ 262681 w 276481"/>
                <a:gd name="connsiteY1" fmla="*/ 159823 h 275408"/>
                <a:gd name="connsiteX2" fmla="*/ 255271 w 276481"/>
                <a:gd name="connsiteY2" fmla="*/ 185459 h 275408"/>
                <a:gd name="connsiteX3" fmla="*/ 45366 w 276481"/>
                <a:gd name="connsiteY3" fmla="*/ 225915 h 275408"/>
                <a:gd name="connsiteX4" fmla="*/ 9670 w 276481"/>
                <a:gd name="connsiteY4" fmla="*/ 130455 h 275408"/>
                <a:gd name="connsiteX5" fmla="*/ -606 w 276481"/>
                <a:gd name="connsiteY5" fmla="*/ 124505 h 275408"/>
                <a:gd name="connsiteX6" fmla="*/ 7940 w 276481"/>
                <a:gd name="connsiteY6" fmla="*/ 187244 h 275408"/>
                <a:gd name="connsiteX7" fmla="*/ 35955 w 276481"/>
                <a:gd name="connsiteY7" fmla="*/ 231594 h 275408"/>
                <a:gd name="connsiteX8" fmla="*/ 137797 w 276481"/>
                <a:gd name="connsiteY8" fmla="*/ 275349 h 275408"/>
                <a:gd name="connsiteX9" fmla="*/ 274471 w 276481"/>
                <a:gd name="connsiteY9" fmla="*/ 123316 h 275408"/>
                <a:gd name="connsiteX10" fmla="*/ 13023 w 276481"/>
                <a:gd name="connsiteY10" fmla="*/ 77235 h 275408"/>
                <a:gd name="connsiteX11" fmla="*/ 24598 w 276481"/>
                <a:gd name="connsiteY11" fmla="*/ 77235 h 275408"/>
                <a:gd name="connsiteX12" fmla="*/ 33251 w 276481"/>
                <a:gd name="connsiteY12" fmla="*/ 63822 h 275408"/>
                <a:gd name="connsiteX13" fmla="*/ 205134 w 276481"/>
                <a:gd name="connsiteY13" fmla="*/ 30559 h 275408"/>
                <a:gd name="connsiteX14" fmla="*/ 217844 w 276481"/>
                <a:gd name="connsiteY14" fmla="*/ 39700 h 275408"/>
                <a:gd name="connsiteX15" fmla="*/ 248131 w 276481"/>
                <a:gd name="connsiteY15" fmla="*/ 76532 h 275408"/>
                <a:gd name="connsiteX16" fmla="*/ 260355 w 276481"/>
                <a:gd name="connsiteY16" fmla="*/ 76532 h 275408"/>
                <a:gd name="connsiteX17" fmla="*/ 240452 w 276481"/>
                <a:gd name="connsiteY17" fmla="*/ 46352 h 275408"/>
                <a:gd name="connsiteX18" fmla="*/ 44447 w 276481"/>
                <a:gd name="connsiteY18" fmla="*/ 35178 h 275408"/>
                <a:gd name="connsiteX19" fmla="*/ 33251 w 276481"/>
                <a:gd name="connsiteY19" fmla="*/ 46352 h 275408"/>
                <a:gd name="connsiteX20" fmla="*/ 13023 w 276481"/>
                <a:gd name="connsiteY20" fmla="*/ 77235 h 275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76481" h="275408">
                  <a:moveTo>
                    <a:pt x="264465" y="128940"/>
                  </a:moveTo>
                  <a:cubicBezTo>
                    <a:pt x="264573" y="139265"/>
                    <a:pt x="263979" y="149579"/>
                    <a:pt x="262681" y="159823"/>
                  </a:cubicBezTo>
                  <a:cubicBezTo>
                    <a:pt x="261112" y="168606"/>
                    <a:pt x="258624" y="177201"/>
                    <a:pt x="255271" y="185459"/>
                  </a:cubicBezTo>
                  <a:cubicBezTo>
                    <a:pt x="221954" y="269183"/>
                    <a:pt x="108430" y="292440"/>
                    <a:pt x="45366" y="225915"/>
                  </a:cubicBezTo>
                  <a:cubicBezTo>
                    <a:pt x="23732" y="203145"/>
                    <a:pt x="8696" y="174859"/>
                    <a:pt x="9670" y="130455"/>
                  </a:cubicBezTo>
                  <a:cubicBezTo>
                    <a:pt x="5181" y="128400"/>
                    <a:pt x="2098" y="125533"/>
                    <a:pt x="-606" y="124505"/>
                  </a:cubicBezTo>
                  <a:cubicBezTo>
                    <a:pt x="-2445" y="145793"/>
                    <a:pt x="476" y="167227"/>
                    <a:pt x="7940" y="187244"/>
                  </a:cubicBezTo>
                  <a:cubicBezTo>
                    <a:pt x="14267" y="203735"/>
                    <a:pt x="23786" y="218808"/>
                    <a:pt x="35955" y="231594"/>
                  </a:cubicBezTo>
                  <a:cubicBezTo>
                    <a:pt x="59699" y="258637"/>
                    <a:pt x="99343" y="275349"/>
                    <a:pt x="137797" y="275349"/>
                  </a:cubicBezTo>
                  <a:cubicBezTo>
                    <a:pt x="216383" y="275349"/>
                    <a:pt x="283827" y="206444"/>
                    <a:pt x="274471" y="123316"/>
                  </a:cubicBezTo>
                  <a:close/>
                  <a:moveTo>
                    <a:pt x="13023" y="77235"/>
                  </a:moveTo>
                  <a:lnTo>
                    <a:pt x="24598" y="77235"/>
                  </a:lnTo>
                  <a:cubicBezTo>
                    <a:pt x="27951" y="72584"/>
                    <a:pt x="30006" y="68257"/>
                    <a:pt x="33251" y="63822"/>
                  </a:cubicBezTo>
                  <a:cubicBezTo>
                    <a:pt x="72733" y="9050"/>
                    <a:pt x="148074" y="-5526"/>
                    <a:pt x="205134" y="30559"/>
                  </a:cubicBezTo>
                  <a:cubicBezTo>
                    <a:pt x="209569" y="33312"/>
                    <a:pt x="213842" y="36368"/>
                    <a:pt x="217844" y="39700"/>
                  </a:cubicBezTo>
                  <a:cubicBezTo>
                    <a:pt x="227687" y="48137"/>
                    <a:pt x="244183" y="65228"/>
                    <a:pt x="248131" y="76532"/>
                  </a:cubicBezTo>
                  <a:lnTo>
                    <a:pt x="260355" y="76532"/>
                  </a:lnTo>
                  <a:cubicBezTo>
                    <a:pt x="258029" y="68635"/>
                    <a:pt x="244778" y="51058"/>
                    <a:pt x="240452" y="46352"/>
                  </a:cubicBezTo>
                  <a:cubicBezTo>
                    <a:pt x="189395" y="-10865"/>
                    <a:pt x="101669" y="-15867"/>
                    <a:pt x="44447" y="35178"/>
                  </a:cubicBezTo>
                  <a:cubicBezTo>
                    <a:pt x="40498" y="38688"/>
                    <a:pt x="36767" y="42420"/>
                    <a:pt x="33251" y="46352"/>
                  </a:cubicBezTo>
                  <a:cubicBezTo>
                    <a:pt x="29249" y="51274"/>
                    <a:pt x="15511" y="69068"/>
                    <a:pt x="13023" y="77235"/>
                  </a:cubicBezTo>
                  <a:close/>
                </a:path>
              </a:pathLst>
            </a:custGeom>
            <a:solidFill>
              <a:srgbClr val="F2B602"/>
            </a:solidFill>
            <a:ln w="5403" cap="flat">
              <a:noFill/>
              <a:prstDash val="solid"/>
              <a:miter/>
            </a:ln>
          </p:spPr>
          <p:txBody>
            <a:bodyPr rtlCol="0" anchor="ctr"/>
            <a:lstStyle/>
            <a:p>
              <a:endParaRPr lang="fr-FR"/>
            </a:p>
          </p:txBody>
        </p:sp>
        <p:sp>
          <p:nvSpPr>
            <p:cNvPr id="251" name="Graphique 2">
              <a:extLst>
                <a:ext uri="{FF2B5EF4-FFF2-40B4-BE49-F238E27FC236}">
                  <a16:creationId xmlns:a16="http://schemas.microsoft.com/office/drawing/2014/main" id="{9007EF3D-38DA-4660-85CB-56EB038153C5}"/>
                </a:ext>
              </a:extLst>
            </p:cNvPr>
            <p:cNvSpPr/>
            <p:nvPr/>
          </p:nvSpPr>
          <p:spPr>
            <a:xfrm>
              <a:off x="4992120" y="3282852"/>
              <a:ext cx="278917" cy="24347"/>
            </a:xfrm>
            <a:custGeom>
              <a:avLst/>
              <a:gdLst>
                <a:gd name="connsiteX0" fmla="*/ -1141 w 278917"/>
                <a:gd name="connsiteY0" fmla="*/ 1626 h 24347"/>
                <a:gd name="connsiteX1" fmla="*/ 9676 w 278917"/>
                <a:gd name="connsiteY1" fmla="*/ 17527 h 24347"/>
                <a:gd name="connsiteX2" fmla="*/ 62680 w 278917"/>
                <a:gd name="connsiteY2" fmla="*/ 19258 h 24347"/>
                <a:gd name="connsiteX3" fmla="*/ 85720 w 278917"/>
                <a:gd name="connsiteY3" fmla="*/ 23747 h 24347"/>
                <a:gd name="connsiteX4" fmla="*/ 39370 w 278917"/>
                <a:gd name="connsiteY4" fmla="*/ 923 h 24347"/>
                <a:gd name="connsiteX5" fmla="*/ 192755 w 278917"/>
                <a:gd name="connsiteY5" fmla="*/ 24288 h 24347"/>
                <a:gd name="connsiteX6" fmla="*/ 215579 w 278917"/>
                <a:gd name="connsiteY6" fmla="*/ 19637 h 24347"/>
                <a:gd name="connsiteX7" fmla="*/ 242622 w 278917"/>
                <a:gd name="connsiteY7" fmla="*/ 19312 h 24347"/>
                <a:gd name="connsiteX8" fmla="*/ 266635 w 278917"/>
                <a:gd name="connsiteY8" fmla="*/ 16392 h 24347"/>
                <a:gd name="connsiteX9" fmla="*/ 277777 w 278917"/>
                <a:gd name="connsiteY9" fmla="*/ 815 h 24347"/>
                <a:gd name="connsiteX10" fmla="*/ 223692 w 278917"/>
                <a:gd name="connsiteY10" fmla="*/ 815 h 24347"/>
                <a:gd name="connsiteX11" fmla="*/ 202058 w 278917"/>
                <a:gd name="connsiteY11" fmla="*/ 6223 h 24347"/>
                <a:gd name="connsiteX12" fmla="*/ 192755 w 278917"/>
                <a:gd name="connsiteY12" fmla="*/ 24288 h 243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78917" h="24347">
                  <a:moveTo>
                    <a:pt x="-1141" y="1626"/>
                  </a:moveTo>
                  <a:cubicBezTo>
                    <a:pt x="-545" y="8452"/>
                    <a:pt x="3565" y="14477"/>
                    <a:pt x="9676" y="17527"/>
                  </a:cubicBezTo>
                  <a:cubicBezTo>
                    <a:pt x="15680" y="20394"/>
                    <a:pt x="53432" y="19312"/>
                    <a:pt x="62680" y="19258"/>
                  </a:cubicBezTo>
                  <a:cubicBezTo>
                    <a:pt x="75282" y="19258"/>
                    <a:pt x="76418" y="21421"/>
                    <a:pt x="85720" y="23747"/>
                  </a:cubicBezTo>
                  <a:cubicBezTo>
                    <a:pt x="73551" y="-2106"/>
                    <a:pt x="76364" y="599"/>
                    <a:pt x="39370" y="923"/>
                  </a:cubicBezTo>
                  <a:close/>
                  <a:moveTo>
                    <a:pt x="192755" y="24288"/>
                  </a:moveTo>
                  <a:cubicBezTo>
                    <a:pt x="205357" y="20340"/>
                    <a:pt x="195026" y="19961"/>
                    <a:pt x="215579" y="19637"/>
                  </a:cubicBezTo>
                  <a:lnTo>
                    <a:pt x="242622" y="19312"/>
                  </a:lnTo>
                  <a:cubicBezTo>
                    <a:pt x="251275" y="19312"/>
                    <a:pt x="259820" y="20069"/>
                    <a:pt x="266635" y="16392"/>
                  </a:cubicBezTo>
                  <a:cubicBezTo>
                    <a:pt x="272693" y="13336"/>
                    <a:pt x="276857" y="7516"/>
                    <a:pt x="277777" y="815"/>
                  </a:cubicBezTo>
                  <a:cubicBezTo>
                    <a:pt x="269502" y="-915"/>
                    <a:pt x="234509" y="383"/>
                    <a:pt x="223692" y="815"/>
                  </a:cubicBezTo>
                  <a:cubicBezTo>
                    <a:pt x="212875" y="1248"/>
                    <a:pt x="207466" y="4"/>
                    <a:pt x="202058" y="6223"/>
                  </a:cubicBezTo>
                  <a:cubicBezTo>
                    <a:pt x="198164" y="11789"/>
                    <a:pt x="195026" y="17868"/>
                    <a:pt x="192755" y="24288"/>
                  </a:cubicBezTo>
                  <a:close/>
                </a:path>
              </a:pathLst>
            </a:custGeom>
            <a:solidFill>
              <a:srgbClr val="F2B602"/>
            </a:solidFill>
            <a:ln w="5403" cap="flat">
              <a:noFill/>
              <a:prstDash val="solid"/>
              <a:miter/>
            </a:ln>
          </p:spPr>
          <p:txBody>
            <a:bodyPr rtlCol="0" anchor="ctr"/>
            <a:lstStyle/>
            <a:p>
              <a:endParaRPr lang="fr-FR"/>
            </a:p>
          </p:txBody>
        </p:sp>
        <p:sp>
          <p:nvSpPr>
            <p:cNvPr id="252" name="Graphique 2">
              <a:extLst>
                <a:ext uri="{FF2B5EF4-FFF2-40B4-BE49-F238E27FC236}">
                  <a16:creationId xmlns:a16="http://schemas.microsoft.com/office/drawing/2014/main" id="{F3C6DBAD-CA37-4D9D-A5DD-9446F07F2012}"/>
                </a:ext>
              </a:extLst>
            </p:cNvPr>
            <p:cNvSpPr/>
            <p:nvPr/>
          </p:nvSpPr>
          <p:spPr>
            <a:xfrm>
              <a:off x="4953396" y="3137264"/>
              <a:ext cx="356799" cy="355177"/>
            </a:xfrm>
            <a:custGeom>
              <a:avLst/>
              <a:gdLst>
                <a:gd name="connsiteX0" fmla="*/ 161115 w 356799"/>
                <a:gd name="connsiteY0" fmla="*/ 10812 h 355177"/>
                <a:gd name="connsiteX1" fmla="*/ 166523 w 356799"/>
                <a:gd name="connsiteY1" fmla="*/ 30282 h 355177"/>
                <a:gd name="connsiteX2" fmla="*/ 176800 w 356799"/>
                <a:gd name="connsiteY2" fmla="*/ 25414 h 355177"/>
                <a:gd name="connsiteX3" fmla="*/ 187617 w 356799"/>
                <a:gd name="connsiteY3" fmla="*/ 30282 h 355177"/>
                <a:gd name="connsiteX4" fmla="*/ 185994 w 356799"/>
                <a:gd name="connsiteY4" fmla="*/ 18005 h 355177"/>
                <a:gd name="connsiteX5" fmla="*/ 193890 w 356799"/>
                <a:gd name="connsiteY5" fmla="*/ 11190 h 355177"/>
                <a:gd name="connsiteX6" fmla="*/ 183073 w 356799"/>
                <a:gd name="connsiteY6" fmla="*/ 9784 h 355177"/>
                <a:gd name="connsiteX7" fmla="*/ 180585 w 356799"/>
                <a:gd name="connsiteY7" fmla="*/ 4808 h 355177"/>
                <a:gd name="connsiteX8" fmla="*/ 179396 w 356799"/>
                <a:gd name="connsiteY8" fmla="*/ 2266 h 355177"/>
                <a:gd name="connsiteX9" fmla="*/ 178747 w 356799"/>
                <a:gd name="connsiteY9" fmla="*/ 1293 h 355177"/>
                <a:gd name="connsiteX10" fmla="*/ 177340 w 356799"/>
                <a:gd name="connsiteY10" fmla="*/ -60 h 355177"/>
                <a:gd name="connsiteX11" fmla="*/ 161115 w 356799"/>
                <a:gd name="connsiteY11" fmla="*/ 10812 h 355177"/>
                <a:gd name="connsiteX12" fmla="*/ -1141 w 356799"/>
                <a:gd name="connsiteY12" fmla="*/ 177718 h 355177"/>
                <a:gd name="connsiteX13" fmla="*/ 8757 w 356799"/>
                <a:gd name="connsiteY13" fmla="*/ 188535 h 355177"/>
                <a:gd name="connsiteX14" fmla="*/ 9460 w 356799"/>
                <a:gd name="connsiteY14" fmla="*/ 194485 h 355177"/>
                <a:gd name="connsiteX15" fmla="*/ 17735 w 356799"/>
                <a:gd name="connsiteY15" fmla="*/ 187508 h 355177"/>
                <a:gd name="connsiteX16" fmla="*/ 29255 w 356799"/>
                <a:gd name="connsiteY16" fmla="*/ 189563 h 355177"/>
                <a:gd name="connsiteX17" fmla="*/ 24550 w 356799"/>
                <a:gd name="connsiteY17" fmla="*/ 179395 h 355177"/>
                <a:gd name="connsiteX18" fmla="*/ 29471 w 356799"/>
                <a:gd name="connsiteY18" fmla="*/ 168578 h 355177"/>
                <a:gd name="connsiteX19" fmla="*/ 17789 w 356799"/>
                <a:gd name="connsiteY19" fmla="*/ 170146 h 355177"/>
                <a:gd name="connsiteX20" fmla="*/ 10974 w 356799"/>
                <a:gd name="connsiteY20" fmla="*/ 162412 h 355177"/>
                <a:gd name="connsiteX21" fmla="*/ 8270 w 356799"/>
                <a:gd name="connsiteY21" fmla="*/ 173229 h 355177"/>
                <a:gd name="connsiteX22" fmla="*/ -1087 w 356799"/>
                <a:gd name="connsiteY22" fmla="*/ 177718 h 355177"/>
                <a:gd name="connsiteX23" fmla="*/ 284429 w 356799"/>
                <a:gd name="connsiteY23" fmla="*/ 59218 h 355177"/>
                <a:gd name="connsiteX24" fmla="*/ 274748 w 356799"/>
                <a:gd name="connsiteY24" fmla="*/ 65762 h 355177"/>
                <a:gd name="connsiteX25" fmla="*/ 285565 w 356799"/>
                <a:gd name="connsiteY25" fmla="*/ 69873 h 355177"/>
                <a:gd name="connsiteX26" fmla="*/ 289837 w 356799"/>
                <a:gd name="connsiteY26" fmla="*/ 80690 h 355177"/>
                <a:gd name="connsiteX27" fmla="*/ 296544 w 356799"/>
                <a:gd name="connsiteY27" fmla="*/ 71765 h 355177"/>
                <a:gd name="connsiteX28" fmla="*/ 307361 w 356799"/>
                <a:gd name="connsiteY28" fmla="*/ 72198 h 355177"/>
                <a:gd name="connsiteX29" fmla="*/ 304602 w 356799"/>
                <a:gd name="connsiteY29" fmla="*/ 67655 h 355177"/>
                <a:gd name="connsiteX30" fmla="*/ 304332 w 356799"/>
                <a:gd name="connsiteY30" fmla="*/ 52295 h 355177"/>
                <a:gd name="connsiteX31" fmla="*/ 284699 w 356799"/>
                <a:gd name="connsiteY31" fmla="*/ 48347 h 355177"/>
                <a:gd name="connsiteX32" fmla="*/ 57920 w 356799"/>
                <a:gd name="connsiteY32" fmla="*/ 282698 h 355177"/>
                <a:gd name="connsiteX33" fmla="*/ 47103 w 356799"/>
                <a:gd name="connsiteY33" fmla="*/ 282049 h 355177"/>
                <a:gd name="connsiteX34" fmla="*/ 52999 w 356799"/>
                <a:gd name="connsiteY34" fmla="*/ 291135 h 355177"/>
                <a:gd name="connsiteX35" fmla="*/ 49861 w 356799"/>
                <a:gd name="connsiteY35" fmla="*/ 301952 h 355177"/>
                <a:gd name="connsiteX36" fmla="*/ 61111 w 356799"/>
                <a:gd name="connsiteY36" fmla="*/ 299680 h 355177"/>
                <a:gd name="connsiteX37" fmla="*/ 69657 w 356799"/>
                <a:gd name="connsiteY37" fmla="*/ 305900 h 355177"/>
                <a:gd name="connsiteX38" fmla="*/ 69657 w 356799"/>
                <a:gd name="connsiteY38" fmla="*/ 295408 h 355177"/>
                <a:gd name="connsiteX39" fmla="*/ 79392 w 356799"/>
                <a:gd name="connsiteY39" fmla="*/ 288431 h 355177"/>
                <a:gd name="connsiteX40" fmla="*/ 68575 w 356799"/>
                <a:gd name="connsiteY40" fmla="*/ 284591 h 355177"/>
                <a:gd name="connsiteX41" fmla="*/ 64356 w 356799"/>
                <a:gd name="connsiteY41" fmla="*/ 273774 h 355177"/>
                <a:gd name="connsiteX42" fmla="*/ 57974 w 356799"/>
                <a:gd name="connsiteY42" fmla="*/ 282698 h 355177"/>
                <a:gd name="connsiteX43" fmla="*/ 274261 w 356799"/>
                <a:gd name="connsiteY43" fmla="*/ 289080 h 355177"/>
                <a:gd name="connsiteX44" fmla="*/ 275938 w 356799"/>
                <a:gd name="connsiteY44" fmla="*/ 290810 h 355177"/>
                <a:gd name="connsiteX45" fmla="*/ 278047 w 356799"/>
                <a:gd name="connsiteY45" fmla="*/ 292541 h 355177"/>
                <a:gd name="connsiteX46" fmla="*/ 282861 w 356799"/>
                <a:gd name="connsiteY46" fmla="*/ 307198 h 355177"/>
                <a:gd name="connsiteX47" fmla="*/ 291028 w 356799"/>
                <a:gd name="connsiteY47" fmla="*/ 301465 h 355177"/>
                <a:gd name="connsiteX48" fmla="*/ 302655 w 356799"/>
                <a:gd name="connsiteY48" fmla="*/ 304170 h 355177"/>
                <a:gd name="connsiteX49" fmla="*/ 300438 w 356799"/>
                <a:gd name="connsiteY49" fmla="*/ 292920 h 355177"/>
                <a:gd name="connsiteX50" fmla="*/ 306658 w 356799"/>
                <a:gd name="connsiteY50" fmla="*/ 284753 h 355177"/>
                <a:gd name="connsiteX51" fmla="*/ 289837 w 356799"/>
                <a:gd name="connsiteY51" fmla="*/ 276154 h 355177"/>
                <a:gd name="connsiteX52" fmla="*/ 288539 w 356799"/>
                <a:gd name="connsiteY52" fmla="*/ 274909 h 355177"/>
                <a:gd name="connsiteX53" fmla="*/ 274477 w 356799"/>
                <a:gd name="connsiteY53" fmla="*/ 288863 h 355177"/>
                <a:gd name="connsiteX54" fmla="*/ 336946 w 356799"/>
                <a:gd name="connsiteY54" fmla="*/ 169281 h 355177"/>
                <a:gd name="connsiteX55" fmla="*/ 325263 w 356799"/>
                <a:gd name="connsiteY55" fmla="*/ 167442 h 355177"/>
                <a:gd name="connsiteX56" fmla="*/ 325263 w 356799"/>
                <a:gd name="connsiteY56" fmla="*/ 188157 h 355177"/>
                <a:gd name="connsiteX57" fmla="*/ 336946 w 356799"/>
                <a:gd name="connsiteY57" fmla="*/ 186696 h 355177"/>
                <a:gd name="connsiteX58" fmla="*/ 343761 w 356799"/>
                <a:gd name="connsiteY58" fmla="*/ 194323 h 355177"/>
                <a:gd name="connsiteX59" fmla="*/ 345166 w 356799"/>
                <a:gd name="connsiteY59" fmla="*/ 188914 h 355177"/>
                <a:gd name="connsiteX60" fmla="*/ 355659 w 356799"/>
                <a:gd name="connsiteY60" fmla="*/ 178422 h 355177"/>
                <a:gd name="connsiteX61" fmla="*/ 351116 w 356799"/>
                <a:gd name="connsiteY61" fmla="*/ 175609 h 355177"/>
                <a:gd name="connsiteX62" fmla="*/ 345166 w 356799"/>
                <a:gd name="connsiteY62" fmla="*/ 161817 h 355177"/>
                <a:gd name="connsiteX63" fmla="*/ 337162 w 356799"/>
                <a:gd name="connsiteY63" fmla="*/ 169281 h 355177"/>
                <a:gd name="connsiteX64" fmla="*/ 52079 w 356799"/>
                <a:gd name="connsiteY64" fmla="*/ 50889 h 355177"/>
                <a:gd name="connsiteX65" fmla="*/ 51159 w 356799"/>
                <a:gd name="connsiteY65" fmla="*/ 65870 h 355177"/>
                <a:gd name="connsiteX66" fmla="*/ 47914 w 356799"/>
                <a:gd name="connsiteY66" fmla="*/ 70413 h 355177"/>
                <a:gd name="connsiteX67" fmla="*/ 58353 w 356799"/>
                <a:gd name="connsiteY67" fmla="*/ 70413 h 355177"/>
                <a:gd name="connsiteX68" fmla="*/ 66087 w 356799"/>
                <a:gd name="connsiteY68" fmla="*/ 80149 h 355177"/>
                <a:gd name="connsiteX69" fmla="*/ 80528 w 356799"/>
                <a:gd name="connsiteY69" fmla="*/ 66032 h 355177"/>
                <a:gd name="connsiteX70" fmla="*/ 72577 w 356799"/>
                <a:gd name="connsiteY70" fmla="*/ 59759 h 355177"/>
                <a:gd name="connsiteX71" fmla="*/ 71766 w 356799"/>
                <a:gd name="connsiteY71" fmla="*/ 47914 h 355177"/>
                <a:gd name="connsiteX72" fmla="*/ 63707 w 356799"/>
                <a:gd name="connsiteY72" fmla="*/ 53323 h 355177"/>
                <a:gd name="connsiteX73" fmla="*/ 52079 w 356799"/>
                <a:gd name="connsiteY73" fmla="*/ 50889 h 355177"/>
                <a:gd name="connsiteX74" fmla="*/ 167713 w 356799"/>
                <a:gd name="connsiteY74" fmla="*/ 336080 h 355177"/>
                <a:gd name="connsiteX75" fmla="*/ 159871 w 356799"/>
                <a:gd name="connsiteY75" fmla="*/ 343868 h 355177"/>
                <a:gd name="connsiteX76" fmla="*/ 171066 w 356799"/>
                <a:gd name="connsiteY76" fmla="*/ 346302 h 355177"/>
                <a:gd name="connsiteX77" fmla="*/ 175934 w 356799"/>
                <a:gd name="connsiteY77" fmla="*/ 355118 h 355177"/>
                <a:gd name="connsiteX78" fmla="*/ 181343 w 356799"/>
                <a:gd name="connsiteY78" fmla="*/ 345923 h 355177"/>
                <a:gd name="connsiteX79" fmla="*/ 192700 w 356799"/>
                <a:gd name="connsiteY79" fmla="*/ 344788 h 355177"/>
                <a:gd name="connsiteX80" fmla="*/ 185777 w 356799"/>
                <a:gd name="connsiteY80" fmla="*/ 337107 h 355177"/>
                <a:gd name="connsiteX81" fmla="*/ 187184 w 356799"/>
                <a:gd name="connsiteY81" fmla="*/ 324992 h 355177"/>
                <a:gd name="connsiteX82" fmla="*/ 176907 w 356799"/>
                <a:gd name="connsiteY82" fmla="*/ 329860 h 355177"/>
                <a:gd name="connsiteX83" fmla="*/ 166090 w 356799"/>
                <a:gd name="connsiteY83" fmla="*/ 324830 h 355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Lst>
              <a:rect l="l" t="t" r="r" b="b"/>
              <a:pathLst>
                <a:path w="356799" h="355177">
                  <a:moveTo>
                    <a:pt x="161115" y="10812"/>
                  </a:moveTo>
                  <a:cubicBezTo>
                    <a:pt x="169498" y="22007"/>
                    <a:pt x="168795" y="11136"/>
                    <a:pt x="166523" y="30282"/>
                  </a:cubicBezTo>
                  <a:cubicBezTo>
                    <a:pt x="169389" y="29309"/>
                    <a:pt x="175069" y="25577"/>
                    <a:pt x="176800" y="25414"/>
                  </a:cubicBezTo>
                  <a:cubicBezTo>
                    <a:pt x="178530" y="25252"/>
                    <a:pt x="184101" y="29255"/>
                    <a:pt x="187617" y="30282"/>
                  </a:cubicBezTo>
                  <a:lnTo>
                    <a:pt x="185994" y="18005"/>
                  </a:lnTo>
                  <a:cubicBezTo>
                    <a:pt x="189185" y="16458"/>
                    <a:pt x="191889" y="14105"/>
                    <a:pt x="193890" y="11190"/>
                  </a:cubicBezTo>
                  <a:lnTo>
                    <a:pt x="183073" y="9784"/>
                  </a:lnTo>
                  <a:cubicBezTo>
                    <a:pt x="182370" y="8269"/>
                    <a:pt x="181451" y="6593"/>
                    <a:pt x="180585" y="4808"/>
                  </a:cubicBezTo>
                  <a:cubicBezTo>
                    <a:pt x="179720" y="3023"/>
                    <a:pt x="179882" y="3077"/>
                    <a:pt x="179396" y="2266"/>
                  </a:cubicBezTo>
                  <a:lnTo>
                    <a:pt x="178747" y="1293"/>
                  </a:lnTo>
                  <a:cubicBezTo>
                    <a:pt x="177827" y="157"/>
                    <a:pt x="178747" y="806"/>
                    <a:pt x="177340" y="-60"/>
                  </a:cubicBezTo>
                  <a:cubicBezTo>
                    <a:pt x="172418" y="12001"/>
                    <a:pt x="173176" y="7945"/>
                    <a:pt x="161115" y="10812"/>
                  </a:cubicBezTo>
                  <a:close/>
                  <a:moveTo>
                    <a:pt x="-1141" y="177718"/>
                  </a:moveTo>
                  <a:cubicBezTo>
                    <a:pt x="4268" y="184100"/>
                    <a:pt x="7784" y="177718"/>
                    <a:pt x="8757" y="188535"/>
                  </a:cubicBezTo>
                  <a:cubicBezTo>
                    <a:pt x="8865" y="190531"/>
                    <a:pt x="9136" y="192516"/>
                    <a:pt x="9460" y="194485"/>
                  </a:cubicBezTo>
                  <a:cubicBezTo>
                    <a:pt x="12759" y="193565"/>
                    <a:pt x="13462" y="190699"/>
                    <a:pt x="17735" y="187508"/>
                  </a:cubicBezTo>
                  <a:lnTo>
                    <a:pt x="29255" y="189563"/>
                  </a:lnTo>
                  <a:cubicBezTo>
                    <a:pt x="28335" y="186534"/>
                    <a:pt x="24712" y="181288"/>
                    <a:pt x="24550" y="179395"/>
                  </a:cubicBezTo>
                  <a:cubicBezTo>
                    <a:pt x="24387" y="177502"/>
                    <a:pt x="28281" y="171715"/>
                    <a:pt x="29471" y="168578"/>
                  </a:cubicBezTo>
                  <a:lnTo>
                    <a:pt x="17789" y="170146"/>
                  </a:lnTo>
                  <a:cubicBezTo>
                    <a:pt x="14328" y="166631"/>
                    <a:pt x="14382" y="165116"/>
                    <a:pt x="10974" y="162412"/>
                  </a:cubicBezTo>
                  <a:cubicBezTo>
                    <a:pt x="9243" y="164846"/>
                    <a:pt x="10001" y="170958"/>
                    <a:pt x="8270" y="173229"/>
                  </a:cubicBezTo>
                  <a:cubicBezTo>
                    <a:pt x="5295" y="175009"/>
                    <a:pt x="2158" y="176512"/>
                    <a:pt x="-1087" y="177718"/>
                  </a:cubicBezTo>
                  <a:close/>
                  <a:moveTo>
                    <a:pt x="284429" y="59218"/>
                  </a:moveTo>
                  <a:cubicBezTo>
                    <a:pt x="281292" y="61111"/>
                    <a:pt x="277993" y="63653"/>
                    <a:pt x="274748" y="65762"/>
                  </a:cubicBezTo>
                  <a:cubicBezTo>
                    <a:pt x="277398" y="68034"/>
                    <a:pt x="282807" y="67547"/>
                    <a:pt x="285565" y="69873"/>
                  </a:cubicBezTo>
                  <a:cubicBezTo>
                    <a:pt x="288323" y="72198"/>
                    <a:pt x="287458" y="77877"/>
                    <a:pt x="289837" y="80690"/>
                  </a:cubicBezTo>
                  <a:cubicBezTo>
                    <a:pt x="291838" y="77542"/>
                    <a:pt x="294056" y="74556"/>
                    <a:pt x="296544" y="71765"/>
                  </a:cubicBezTo>
                  <a:lnTo>
                    <a:pt x="307361" y="72198"/>
                  </a:lnTo>
                  <a:cubicBezTo>
                    <a:pt x="306658" y="70560"/>
                    <a:pt x="305739" y="69029"/>
                    <a:pt x="304602" y="67655"/>
                  </a:cubicBezTo>
                  <a:cubicBezTo>
                    <a:pt x="298491" y="59650"/>
                    <a:pt x="302548" y="61922"/>
                    <a:pt x="304332" y="52295"/>
                  </a:cubicBezTo>
                  <a:cubicBezTo>
                    <a:pt x="288107" y="55864"/>
                    <a:pt x="299356" y="57703"/>
                    <a:pt x="284699" y="48347"/>
                  </a:cubicBezTo>
                  <a:close/>
                  <a:moveTo>
                    <a:pt x="57920" y="282698"/>
                  </a:moveTo>
                  <a:lnTo>
                    <a:pt x="47103" y="282049"/>
                  </a:lnTo>
                  <a:cubicBezTo>
                    <a:pt x="48347" y="284591"/>
                    <a:pt x="52511" y="289891"/>
                    <a:pt x="52999" y="291135"/>
                  </a:cubicBezTo>
                  <a:cubicBezTo>
                    <a:pt x="52350" y="294845"/>
                    <a:pt x="51322" y="298474"/>
                    <a:pt x="49861" y="301952"/>
                  </a:cubicBezTo>
                  <a:cubicBezTo>
                    <a:pt x="53106" y="301357"/>
                    <a:pt x="58461" y="298653"/>
                    <a:pt x="61111" y="299680"/>
                  </a:cubicBezTo>
                  <a:cubicBezTo>
                    <a:pt x="63762" y="300708"/>
                    <a:pt x="66033" y="305089"/>
                    <a:pt x="69657" y="305900"/>
                  </a:cubicBezTo>
                  <a:lnTo>
                    <a:pt x="69657" y="295408"/>
                  </a:lnTo>
                  <a:lnTo>
                    <a:pt x="79392" y="288431"/>
                  </a:lnTo>
                  <a:cubicBezTo>
                    <a:pt x="76742" y="286754"/>
                    <a:pt x="70252" y="285943"/>
                    <a:pt x="68575" y="284591"/>
                  </a:cubicBezTo>
                  <a:cubicBezTo>
                    <a:pt x="66898" y="283239"/>
                    <a:pt x="66466" y="276370"/>
                    <a:pt x="64356" y="273774"/>
                  </a:cubicBezTo>
                  <a:cubicBezTo>
                    <a:pt x="62030" y="276619"/>
                    <a:pt x="59921" y="279599"/>
                    <a:pt x="57974" y="282698"/>
                  </a:cubicBezTo>
                  <a:close/>
                  <a:moveTo>
                    <a:pt x="274261" y="289080"/>
                  </a:moveTo>
                  <a:lnTo>
                    <a:pt x="275938" y="290810"/>
                  </a:lnTo>
                  <a:cubicBezTo>
                    <a:pt x="276587" y="291443"/>
                    <a:pt x="277290" y="292022"/>
                    <a:pt x="278047" y="292541"/>
                  </a:cubicBezTo>
                  <a:cubicBezTo>
                    <a:pt x="286160" y="298437"/>
                    <a:pt x="282428" y="295462"/>
                    <a:pt x="282861" y="307198"/>
                  </a:cubicBezTo>
                  <a:cubicBezTo>
                    <a:pt x="285781" y="305954"/>
                    <a:pt x="288269" y="302655"/>
                    <a:pt x="291028" y="301465"/>
                  </a:cubicBezTo>
                  <a:cubicBezTo>
                    <a:pt x="293785" y="300275"/>
                    <a:pt x="299302" y="303521"/>
                    <a:pt x="302655" y="304170"/>
                  </a:cubicBezTo>
                  <a:cubicBezTo>
                    <a:pt x="302006" y="300870"/>
                    <a:pt x="299519" y="295300"/>
                    <a:pt x="300438" y="292920"/>
                  </a:cubicBezTo>
                  <a:cubicBezTo>
                    <a:pt x="301357" y="290540"/>
                    <a:pt x="305252" y="287890"/>
                    <a:pt x="306658" y="284753"/>
                  </a:cubicBezTo>
                  <a:cubicBezTo>
                    <a:pt x="290432" y="284753"/>
                    <a:pt x="298491" y="285510"/>
                    <a:pt x="289837" y="276154"/>
                  </a:cubicBezTo>
                  <a:cubicBezTo>
                    <a:pt x="289459" y="275667"/>
                    <a:pt x="289026" y="275250"/>
                    <a:pt x="288539" y="274909"/>
                  </a:cubicBezTo>
                  <a:cubicBezTo>
                    <a:pt x="285565" y="288052"/>
                    <a:pt x="286971" y="285726"/>
                    <a:pt x="274477" y="288863"/>
                  </a:cubicBezTo>
                  <a:close/>
                  <a:moveTo>
                    <a:pt x="336946" y="169281"/>
                  </a:moveTo>
                  <a:lnTo>
                    <a:pt x="325263" y="167442"/>
                  </a:lnTo>
                  <a:cubicBezTo>
                    <a:pt x="331807" y="180639"/>
                    <a:pt x="331537" y="175609"/>
                    <a:pt x="325263" y="188157"/>
                  </a:cubicBezTo>
                  <a:lnTo>
                    <a:pt x="336946" y="186696"/>
                  </a:lnTo>
                  <a:cubicBezTo>
                    <a:pt x="340299" y="190050"/>
                    <a:pt x="340353" y="191294"/>
                    <a:pt x="343761" y="194323"/>
                  </a:cubicBezTo>
                  <a:lnTo>
                    <a:pt x="345166" y="188914"/>
                  </a:lnTo>
                  <a:cubicBezTo>
                    <a:pt x="346248" y="179990"/>
                    <a:pt x="347763" y="183506"/>
                    <a:pt x="355659" y="178422"/>
                  </a:cubicBezTo>
                  <a:lnTo>
                    <a:pt x="351116" y="175609"/>
                  </a:lnTo>
                  <a:cubicBezTo>
                    <a:pt x="345383" y="172743"/>
                    <a:pt x="346843" y="174311"/>
                    <a:pt x="345166" y="161817"/>
                  </a:cubicBezTo>
                  <a:cubicBezTo>
                    <a:pt x="342841" y="163764"/>
                    <a:pt x="340083" y="166793"/>
                    <a:pt x="337162" y="169281"/>
                  </a:cubicBezTo>
                  <a:close/>
                  <a:moveTo>
                    <a:pt x="52079" y="50889"/>
                  </a:moveTo>
                  <a:cubicBezTo>
                    <a:pt x="54188" y="62517"/>
                    <a:pt x="56838" y="58461"/>
                    <a:pt x="51159" y="65870"/>
                  </a:cubicBezTo>
                  <a:cubicBezTo>
                    <a:pt x="49915" y="67266"/>
                    <a:pt x="48834" y="68786"/>
                    <a:pt x="47914" y="70413"/>
                  </a:cubicBezTo>
                  <a:lnTo>
                    <a:pt x="58353" y="70413"/>
                  </a:lnTo>
                  <a:cubicBezTo>
                    <a:pt x="60624" y="73886"/>
                    <a:pt x="63221" y="77142"/>
                    <a:pt x="66087" y="80149"/>
                  </a:cubicBezTo>
                  <a:cubicBezTo>
                    <a:pt x="67872" y="69981"/>
                    <a:pt x="68521" y="67601"/>
                    <a:pt x="80528" y="66032"/>
                  </a:cubicBezTo>
                  <a:cubicBezTo>
                    <a:pt x="78148" y="63382"/>
                    <a:pt x="74579" y="61976"/>
                    <a:pt x="72577" y="59759"/>
                  </a:cubicBezTo>
                  <a:cubicBezTo>
                    <a:pt x="70576" y="57541"/>
                    <a:pt x="72144" y="52349"/>
                    <a:pt x="71766" y="47914"/>
                  </a:cubicBezTo>
                  <a:cubicBezTo>
                    <a:pt x="69224" y="49320"/>
                    <a:pt x="65817" y="52565"/>
                    <a:pt x="63707" y="53323"/>
                  </a:cubicBezTo>
                  <a:cubicBezTo>
                    <a:pt x="61598" y="54080"/>
                    <a:pt x="55432" y="51646"/>
                    <a:pt x="52079" y="50889"/>
                  </a:cubicBezTo>
                  <a:close/>
                  <a:moveTo>
                    <a:pt x="167713" y="336080"/>
                  </a:moveTo>
                  <a:cubicBezTo>
                    <a:pt x="164846" y="338892"/>
                    <a:pt x="160195" y="342408"/>
                    <a:pt x="159871" y="343868"/>
                  </a:cubicBezTo>
                  <a:cubicBezTo>
                    <a:pt x="163116" y="344247"/>
                    <a:pt x="168957" y="344301"/>
                    <a:pt x="171066" y="346302"/>
                  </a:cubicBezTo>
                  <a:cubicBezTo>
                    <a:pt x="172040" y="347275"/>
                    <a:pt x="173608" y="352305"/>
                    <a:pt x="175934" y="355118"/>
                  </a:cubicBezTo>
                  <a:lnTo>
                    <a:pt x="181343" y="345923"/>
                  </a:lnTo>
                  <a:lnTo>
                    <a:pt x="192700" y="344788"/>
                  </a:lnTo>
                  <a:cubicBezTo>
                    <a:pt x="191132" y="342137"/>
                    <a:pt x="186697" y="339379"/>
                    <a:pt x="185777" y="337107"/>
                  </a:cubicBezTo>
                  <a:cubicBezTo>
                    <a:pt x="185832" y="333029"/>
                    <a:pt x="186265" y="328967"/>
                    <a:pt x="187184" y="324992"/>
                  </a:cubicBezTo>
                  <a:cubicBezTo>
                    <a:pt x="183885" y="326853"/>
                    <a:pt x="180423" y="328481"/>
                    <a:pt x="176907" y="329860"/>
                  </a:cubicBezTo>
                  <a:cubicBezTo>
                    <a:pt x="173176" y="328459"/>
                    <a:pt x="169552" y="326777"/>
                    <a:pt x="166090" y="324830"/>
                  </a:cubicBezTo>
                  <a:close/>
                </a:path>
              </a:pathLst>
            </a:custGeom>
            <a:solidFill>
              <a:srgbClr val="FFFFFF"/>
            </a:solidFill>
            <a:ln w="5403" cap="flat">
              <a:noFill/>
              <a:prstDash val="solid"/>
              <a:miter/>
            </a:ln>
          </p:spPr>
          <p:txBody>
            <a:bodyPr rtlCol="0" anchor="ctr"/>
            <a:lstStyle/>
            <a:p>
              <a:endParaRPr lang="fr-FR"/>
            </a:p>
          </p:txBody>
        </p:sp>
        <p:sp>
          <p:nvSpPr>
            <p:cNvPr id="253" name="Graphique 2">
              <a:extLst>
                <a:ext uri="{FF2B5EF4-FFF2-40B4-BE49-F238E27FC236}">
                  <a16:creationId xmlns:a16="http://schemas.microsoft.com/office/drawing/2014/main" id="{8A8FD432-115D-4B44-BE07-7B2353D467F3}"/>
                </a:ext>
              </a:extLst>
            </p:cNvPr>
            <p:cNvSpPr/>
            <p:nvPr/>
          </p:nvSpPr>
          <p:spPr>
            <a:xfrm>
              <a:off x="4992662" y="3449282"/>
              <a:ext cx="301200" cy="51488"/>
            </a:xfrm>
            <a:custGeom>
              <a:avLst/>
              <a:gdLst>
                <a:gd name="connsiteX0" fmla="*/ 373 w 301200"/>
                <a:gd name="connsiteY0" fmla="*/ 19519 h 51488"/>
                <a:gd name="connsiteX1" fmla="*/ -1141 w 301200"/>
                <a:gd name="connsiteY1" fmla="*/ 21034 h 51488"/>
                <a:gd name="connsiteX2" fmla="*/ 373 w 301200"/>
                <a:gd name="connsiteY2" fmla="*/ 19519 h 51488"/>
                <a:gd name="connsiteX3" fmla="*/ 298599 w 301200"/>
                <a:gd name="connsiteY3" fmla="*/ -60 h 51488"/>
                <a:gd name="connsiteX4" fmla="*/ 300059 w 301200"/>
                <a:gd name="connsiteY4" fmla="*/ 806 h 51488"/>
                <a:gd name="connsiteX5" fmla="*/ 3402 w 301200"/>
                <a:gd name="connsiteY5" fmla="*/ 21575 h 51488"/>
                <a:gd name="connsiteX6" fmla="*/ 2483 w 301200"/>
                <a:gd name="connsiteY6" fmla="*/ 23035 h 51488"/>
                <a:gd name="connsiteX7" fmla="*/ 269231 w 301200"/>
                <a:gd name="connsiteY7" fmla="*/ 28335 h 51488"/>
                <a:gd name="connsiteX8" fmla="*/ 269664 w 301200"/>
                <a:gd name="connsiteY8" fmla="*/ 29958 h 51488"/>
                <a:gd name="connsiteX9" fmla="*/ 44778 w 301200"/>
                <a:gd name="connsiteY9" fmla="*/ 49969 h 51488"/>
                <a:gd name="connsiteX10" fmla="*/ 43912 w 301200"/>
                <a:gd name="connsiteY10" fmla="*/ 51429 h 514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01200" h="51488">
                  <a:moveTo>
                    <a:pt x="373" y="19519"/>
                  </a:moveTo>
                  <a:cubicBezTo>
                    <a:pt x="-1465" y="20006"/>
                    <a:pt x="-654" y="19195"/>
                    <a:pt x="-1141" y="21034"/>
                  </a:cubicBezTo>
                  <a:cubicBezTo>
                    <a:pt x="806" y="20547"/>
                    <a:pt x="-330" y="21304"/>
                    <a:pt x="373" y="19519"/>
                  </a:cubicBezTo>
                  <a:close/>
                  <a:moveTo>
                    <a:pt x="298599" y="-60"/>
                  </a:moveTo>
                  <a:lnTo>
                    <a:pt x="300059" y="806"/>
                  </a:lnTo>
                  <a:close/>
                  <a:moveTo>
                    <a:pt x="3402" y="21575"/>
                  </a:moveTo>
                  <a:lnTo>
                    <a:pt x="2483" y="23035"/>
                  </a:lnTo>
                  <a:close/>
                  <a:moveTo>
                    <a:pt x="269231" y="28335"/>
                  </a:moveTo>
                  <a:lnTo>
                    <a:pt x="269664" y="29958"/>
                  </a:lnTo>
                  <a:close/>
                  <a:moveTo>
                    <a:pt x="44778" y="49969"/>
                  </a:moveTo>
                  <a:lnTo>
                    <a:pt x="43912" y="51429"/>
                  </a:lnTo>
                  <a:close/>
                </a:path>
              </a:pathLst>
            </a:custGeom>
            <a:solidFill>
              <a:srgbClr val="161617"/>
            </a:solidFill>
            <a:ln w="5403" cap="flat">
              <a:noFill/>
              <a:prstDash val="solid"/>
              <a:miter/>
            </a:ln>
          </p:spPr>
          <p:txBody>
            <a:bodyPr rtlCol="0" anchor="ctr"/>
            <a:lstStyle/>
            <a:p>
              <a:endParaRPr lang="fr-FR"/>
            </a:p>
          </p:txBody>
        </p:sp>
      </p:grpSp>
      <p:sp>
        <p:nvSpPr>
          <p:cNvPr id="255" name="Graphique 2">
            <a:extLst>
              <a:ext uri="{FF2B5EF4-FFF2-40B4-BE49-F238E27FC236}">
                <a16:creationId xmlns:a16="http://schemas.microsoft.com/office/drawing/2014/main" id="{9FB285C2-BF99-49F9-86EC-B09D0B1C2B87}"/>
              </a:ext>
            </a:extLst>
          </p:cNvPr>
          <p:cNvSpPr/>
          <p:nvPr/>
        </p:nvSpPr>
        <p:spPr>
          <a:xfrm>
            <a:off x="8525959" y="5704457"/>
            <a:ext cx="376823" cy="250632"/>
          </a:xfrm>
          <a:custGeom>
            <a:avLst/>
            <a:gdLst>
              <a:gd name="connsiteX0" fmla="*/ 311159 w 312299"/>
              <a:gd name="connsiteY0" fmla="*/ 68793 h 207716"/>
              <a:gd name="connsiteX1" fmla="*/ 246256 w 312299"/>
              <a:gd name="connsiteY1" fmla="*/ 161225 h 207716"/>
              <a:gd name="connsiteX2" fmla="*/ 121157 w 312299"/>
              <a:gd name="connsiteY2" fmla="*/ 200004 h 207716"/>
              <a:gd name="connsiteX3" fmla="*/ 139762 w 312299"/>
              <a:gd name="connsiteY3" fmla="*/ 134128 h 207716"/>
              <a:gd name="connsiteX4" fmla="*/ 33106 w 312299"/>
              <a:gd name="connsiteY4" fmla="*/ 172420 h 207716"/>
              <a:gd name="connsiteX5" fmla="*/ 111908 w 312299"/>
              <a:gd name="connsiteY5" fmla="*/ 96431 h 207716"/>
              <a:gd name="connsiteX6" fmla="*/ -967 w 312299"/>
              <a:gd name="connsiteY6" fmla="*/ 126719 h 207716"/>
              <a:gd name="connsiteX7" fmla="*/ 107203 w 312299"/>
              <a:gd name="connsiteY7" fmla="*/ 48511 h 207716"/>
              <a:gd name="connsiteX8" fmla="*/ 4441 w 312299"/>
              <a:gd name="connsiteY8" fmla="*/ 56678 h 207716"/>
              <a:gd name="connsiteX9" fmla="*/ 142575 w 312299"/>
              <a:gd name="connsiteY9" fmla="*/ 267 h 207716"/>
              <a:gd name="connsiteX10" fmla="*/ 311159 w 312299"/>
              <a:gd name="connsiteY10" fmla="*/ 68793 h 207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12299" h="207716">
                <a:moveTo>
                  <a:pt x="311159" y="68793"/>
                </a:moveTo>
                <a:cubicBezTo>
                  <a:pt x="305371" y="128287"/>
                  <a:pt x="296447" y="167174"/>
                  <a:pt x="246256" y="161225"/>
                </a:cubicBezTo>
                <a:cubicBezTo>
                  <a:pt x="196065" y="155275"/>
                  <a:pt x="158260" y="175936"/>
                  <a:pt x="121157" y="200004"/>
                </a:cubicBezTo>
                <a:cubicBezTo>
                  <a:pt x="84055" y="224072"/>
                  <a:pt x="81729" y="188430"/>
                  <a:pt x="139762" y="134128"/>
                </a:cubicBezTo>
                <a:cubicBezTo>
                  <a:pt x="107798" y="144296"/>
                  <a:pt x="41977" y="184535"/>
                  <a:pt x="33106" y="172420"/>
                </a:cubicBezTo>
                <a:cubicBezTo>
                  <a:pt x="24236" y="160305"/>
                  <a:pt x="69776" y="119850"/>
                  <a:pt x="111908" y="96431"/>
                </a:cubicBezTo>
                <a:cubicBezTo>
                  <a:pt x="75996" y="106869"/>
                  <a:pt x="3089" y="141754"/>
                  <a:pt x="-967" y="126719"/>
                </a:cubicBezTo>
                <a:cubicBezTo>
                  <a:pt x="-5024" y="111683"/>
                  <a:pt x="63070" y="70794"/>
                  <a:pt x="107203" y="48511"/>
                </a:cubicBezTo>
                <a:cubicBezTo>
                  <a:pt x="76104" y="52838"/>
                  <a:pt x="9525" y="72309"/>
                  <a:pt x="4441" y="56678"/>
                </a:cubicBezTo>
                <a:cubicBezTo>
                  <a:pt x="-643" y="41048"/>
                  <a:pt x="66693" y="6108"/>
                  <a:pt x="142575" y="267"/>
                </a:cubicBezTo>
                <a:cubicBezTo>
                  <a:pt x="218457" y="-5574"/>
                  <a:pt x="311159" y="68793"/>
                  <a:pt x="311159" y="68793"/>
                </a:cubicBezTo>
                <a:close/>
              </a:path>
            </a:pathLst>
          </a:custGeom>
          <a:solidFill>
            <a:srgbClr val="D19D82"/>
          </a:solidFill>
          <a:ln w="5403" cap="flat">
            <a:noFill/>
            <a:prstDash val="solid"/>
            <a:miter/>
          </a:ln>
        </p:spPr>
        <p:txBody>
          <a:bodyPr rtlCol="0" anchor="ctr"/>
          <a:lstStyle/>
          <a:p>
            <a:endParaRPr lang="fr-FR"/>
          </a:p>
        </p:txBody>
      </p:sp>
      <p:sp>
        <p:nvSpPr>
          <p:cNvPr id="32" name="Graphique 2">
            <a:extLst>
              <a:ext uri="{FF2B5EF4-FFF2-40B4-BE49-F238E27FC236}">
                <a16:creationId xmlns:a16="http://schemas.microsoft.com/office/drawing/2014/main" id="{F60FCDB8-E2D0-4BB4-9B8C-73DD8357E7BA}"/>
              </a:ext>
            </a:extLst>
          </p:cNvPr>
          <p:cNvSpPr/>
          <p:nvPr/>
        </p:nvSpPr>
        <p:spPr>
          <a:xfrm>
            <a:off x="8722260" y="5648451"/>
            <a:ext cx="93792" cy="102342"/>
          </a:xfrm>
          <a:custGeom>
            <a:avLst/>
            <a:gdLst>
              <a:gd name="connsiteX0" fmla="*/ 76592 w 77732"/>
              <a:gd name="connsiteY0" fmla="*/ 70426 h 84818"/>
              <a:gd name="connsiteX1" fmla="*/ 4551 w 77732"/>
              <a:gd name="connsiteY1" fmla="*/ 115 h 84818"/>
              <a:gd name="connsiteX2" fmla="*/ 33756 w 77732"/>
              <a:gd name="connsiteY2" fmla="*/ 84759 h 84818"/>
            </a:gdLst>
            <a:ahLst/>
            <a:cxnLst>
              <a:cxn ang="0">
                <a:pos x="connsiteX0" y="connsiteY0"/>
              </a:cxn>
              <a:cxn ang="0">
                <a:pos x="connsiteX1" y="connsiteY1"/>
              </a:cxn>
              <a:cxn ang="0">
                <a:pos x="connsiteX2" y="connsiteY2"/>
              </a:cxn>
            </a:cxnLst>
            <a:rect l="l" t="t" r="r" b="b"/>
            <a:pathLst>
              <a:path w="77732" h="84818">
                <a:moveTo>
                  <a:pt x="76592" y="70426"/>
                </a:moveTo>
                <a:cubicBezTo>
                  <a:pt x="67398" y="32567"/>
                  <a:pt x="17422" y="-2859"/>
                  <a:pt x="4551" y="115"/>
                </a:cubicBezTo>
                <a:cubicBezTo>
                  <a:pt x="-18003" y="5524"/>
                  <a:pt x="33756" y="84759"/>
                  <a:pt x="33756" y="84759"/>
                </a:cubicBezTo>
                <a:close/>
              </a:path>
            </a:pathLst>
          </a:custGeom>
          <a:solidFill>
            <a:srgbClr val="D19D82"/>
          </a:solidFill>
          <a:ln w="5403" cap="flat">
            <a:noFill/>
            <a:prstDash val="solid"/>
            <a:miter/>
          </a:ln>
        </p:spPr>
        <p:txBody>
          <a:bodyPr rtlCol="0" anchor="ctr"/>
          <a:lstStyle/>
          <a:p>
            <a:endParaRPr lang="fr-FR"/>
          </a:p>
        </p:txBody>
      </p:sp>
      <p:sp>
        <p:nvSpPr>
          <p:cNvPr id="33" name="Graphique 2">
            <a:extLst>
              <a:ext uri="{FF2B5EF4-FFF2-40B4-BE49-F238E27FC236}">
                <a16:creationId xmlns:a16="http://schemas.microsoft.com/office/drawing/2014/main" id="{D8AAAB78-9C03-4E94-9453-FA49EA851DB0}"/>
              </a:ext>
            </a:extLst>
          </p:cNvPr>
          <p:cNvSpPr/>
          <p:nvPr/>
        </p:nvSpPr>
        <p:spPr>
          <a:xfrm>
            <a:off x="8795365" y="5694018"/>
            <a:ext cx="175679" cy="156100"/>
          </a:xfrm>
          <a:custGeom>
            <a:avLst/>
            <a:gdLst>
              <a:gd name="connsiteX0" fmla="*/ 60084 w 145597"/>
              <a:gd name="connsiteY0" fmla="*/ -60 h 129371"/>
              <a:gd name="connsiteX1" fmla="*/ -1141 w 145597"/>
              <a:gd name="connsiteY1" fmla="*/ 42776 h 129371"/>
              <a:gd name="connsiteX2" fmla="*/ 87884 w 145597"/>
              <a:gd name="connsiteY2" fmla="*/ 129312 h 129371"/>
              <a:gd name="connsiteX3" fmla="*/ 144457 w 145597"/>
              <a:gd name="connsiteY3" fmla="*/ 80257 h 129371"/>
            </a:gdLst>
            <a:ahLst/>
            <a:cxnLst>
              <a:cxn ang="0">
                <a:pos x="connsiteX0" y="connsiteY0"/>
              </a:cxn>
              <a:cxn ang="0">
                <a:pos x="connsiteX1" y="connsiteY1"/>
              </a:cxn>
              <a:cxn ang="0">
                <a:pos x="connsiteX2" y="connsiteY2"/>
              </a:cxn>
              <a:cxn ang="0">
                <a:pos x="connsiteX3" y="connsiteY3"/>
              </a:cxn>
            </a:cxnLst>
            <a:rect l="l" t="t" r="r" b="b"/>
            <a:pathLst>
              <a:path w="145597" h="129371">
                <a:moveTo>
                  <a:pt x="60084" y="-60"/>
                </a:moveTo>
                <a:lnTo>
                  <a:pt x="-1141" y="42776"/>
                </a:lnTo>
                <a:cubicBezTo>
                  <a:pt x="-1141" y="42776"/>
                  <a:pt x="-1790" y="114060"/>
                  <a:pt x="87884" y="129312"/>
                </a:cubicBezTo>
                <a:lnTo>
                  <a:pt x="144457" y="80257"/>
                </a:lnTo>
                <a:close/>
              </a:path>
            </a:pathLst>
          </a:custGeom>
          <a:solidFill>
            <a:srgbClr val="AF0935"/>
          </a:solidFill>
          <a:ln w="5403" cap="flat">
            <a:noFill/>
            <a:prstDash val="solid"/>
            <a:miter/>
          </a:ln>
        </p:spPr>
        <p:txBody>
          <a:bodyPr rtlCol="0" anchor="ctr"/>
          <a:lstStyle/>
          <a:p>
            <a:endParaRPr lang="fr-FR"/>
          </a:p>
        </p:txBody>
      </p:sp>
      <p:sp>
        <p:nvSpPr>
          <p:cNvPr id="34" name="Graphique 2">
            <a:extLst>
              <a:ext uri="{FF2B5EF4-FFF2-40B4-BE49-F238E27FC236}">
                <a16:creationId xmlns:a16="http://schemas.microsoft.com/office/drawing/2014/main" id="{1C8717E9-9F1D-44CE-B303-1129040FA03B}"/>
              </a:ext>
            </a:extLst>
          </p:cNvPr>
          <p:cNvSpPr/>
          <p:nvPr/>
        </p:nvSpPr>
        <p:spPr>
          <a:xfrm>
            <a:off x="8409615" y="3801838"/>
            <a:ext cx="703434" cy="732448"/>
          </a:xfrm>
          <a:custGeom>
            <a:avLst/>
            <a:gdLst>
              <a:gd name="connsiteX0" fmla="*/ 533762 w 582984"/>
              <a:gd name="connsiteY0" fmla="*/ 572734 h 607029"/>
              <a:gd name="connsiteX1" fmla="*/ 581844 w 582984"/>
              <a:gd name="connsiteY1" fmla="*/ 410912 h 607029"/>
              <a:gd name="connsiteX2" fmla="*/ 380322 w 582984"/>
              <a:gd name="connsiteY2" fmla="*/ 99814 h 607029"/>
              <a:gd name="connsiteX3" fmla="*/ 103352 w 582984"/>
              <a:gd name="connsiteY3" fmla="*/ 1217 h 607029"/>
              <a:gd name="connsiteX4" fmla="*/ -1141 w 582984"/>
              <a:gd name="connsiteY4" fmla="*/ 2839 h 607029"/>
              <a:gd name="connsiteX5" fmla="*/ 317475 w 582984"/>
              <a:gd name="connsiteY5" fmla="*/ 606971 h 607029"/>
              <a:gd name="connsiteX6" fmla="*/ 335702 w 582984"/>
              <a:gd name="connsiteY6" fmla="*/ 508535 h 6070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82984" h="607029">
                <a:moveTo>
                  <a:pt x="533762" y="572734"/>
                </a:moveTo>
                <a:lnTo>
                  <a:pt x="581844" y="410912"/>
                </a:lnTo>
                <a:cubicBezTo>
                  <a:pt x="499039" y="250982"/>
                  <a:pt x="435435" y="139404"/>
                  <a:pt x="380322" y="99814"/>
                </a:cubicBezTo>
                <a:cubicBezTo>
                  <a:pt x="320829" y="57140"/>
                  <a:pt x="217472" y="6192"/>
                  <a:pt x="103352" y="1217"/>
                </a:cubicBezTo>
                <a:cubicBezTo>
                  <a:pt x="20710" y="-2407"/>
                  <a:pt x="-1141" y="2839"/>
                  <a:pt x="-1141" y="2839"/>
                </a:cubicBezTo>
                <a:cubicBezTo>
                  <a:pt x="-1141" y="2839"/>
                  <a:pt x="152678" y="383328"/>
                  <a:pt x="317475" y="606971"/>
                </a:cubicBezTo>
                <a:lnTo>
                  <a:pt x="335702" y="508535"/>
                </a:lnTo>
                <a:close/>
              </a:path>
            </a:pathLst>
          </a:custGeom>
          <a:solidFill>
            <a:srgbClr val="C90630"/>
          </a:solidFill>
          <a:ln w="5403" cap="flat">
            <a:noFill/>
            <a:prstDash val="solid"/>
            <a:miter/>
          </a:ln>
        </p:spPr>
        <p:txBody>
          <a:bodyPr rtlCol="0" anchor="ctr"/>
          <a:lstStyle/>
          <a:p>
            <a:endParaRPr lang="fr-FR"/>
          </a:p>
        </p:txBody>
      </p:sp>
      <p:sp>
        <p:nvSpPr>
          <p:cNvPr id="37" name="Graphique 2">
            <a:extLst>
              <a:ext uri="{FF2B5EF4-FFF2-40B4-BE49-F238E27FC236}">
                <a16:creationId xmlns:a16="http://schemas.microsoft.com/office/drawing/2014/main" id="{FED0F830-8941-4EF7-A180-74823E850FFB}"/>
              </a:ext>
            </a:extLst>
          </p:cNvPr>
          <p:cNvSpPr/>
          <p:nvPr/>
        </p:nvSpPr>
        <p:spPr>
          <a:xfrm>
            <a:off x="8855586" y="4925389"/>
            <a:ext cx="540397" cy="865539"/>
          </a:xfrm>
          <a:custGeom>
            <a:avLst/>
            <a:gdLst>
              <a:gd name="connsiteX0" fmla="*/ 351831 w 447864"/>
              <a:gd name="connsiteY0" fmla="*/ 124931 h 717331"/>
              <a:gd name="connsiteX1" fmla="*/ 183843 w 447864"/>
              <a:gd name="connsiteY1" fmla="*/ 79662 h 717331"/>
              <a:gd name="connsiteX2" fmla="*/ 75348 w 447864"/>
              <a:gd name="connsiteY2" fmla="*/ 408987 h 717331"/>
              <a:gd name="connsiteX3" fmla="*/ 94548 w 447864"/>
              <a:gd name="connsiteY3" fmla="*/ 717272 h 717331"/>
              <a:gd name="connsiteX4" fmla="*/ 427984 w 447864"/>
              <a:gd name="connsiteY4" fmla="*/ -60 h 7173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7864" h="717331">
                <a:moveTo>
                  <a:pt x="351831" y="124931"/>
                </a:moveTo>
                <a:lnTo>
                  <a:pt x="183843" y="79662"/>
                </a:lnTo>
                <a:cubicBezTo>
                  <a:pt x="191199" y="190320"/>
                  <a:pt x="154583" y="304278"/>
                  <a:pt x="75348" y="408987"/>
                </a:cubicBezTo>
                <a:cubicBezTo>
                  <a:pt x="-82635" y="617755"/>
                  <a:pt x="45223" y="687309"/>
                  <a:pt x="94548" y="717272"/>
                </a:cubicBezTo>
                <a:cubicBezTo>
                  <a:pt x="448320" y="569674"/>
                  <a:pt x="477633" y="252735"/>
                  <a:pt x="427984" y="-60"/>
                </a:cubicBezTo>
                <a:close/>
              </a:path>
            </a:pathLst>
          </a:custGeom>
          <a:solidFill>
            <a:srgbClr val="C90630"/>
          </a:solidFill>
          <a:ln w="5403" cap="flat">
            <a:noFill/>
            <a:prstDash val="solid"/>
            <a:miter/>
          </a:ln>
        </p:spPr>
        <p:txBody>
          <a:bodyPr rtlCol="0" anchor="ctr"/>
          <a:lstStyle/>
          <a:p>
            <a:endParaRPr lang="fr-FR"/>
          </a:p>
        </p:txBody>
      </p:sp>
      <p:sp>
        <p:nvSpPr>
          <p:cNvPr id="38" name="Graphique 2">
            <a:extLst>
              <a:ext uri="{FF2B5EF4-FFF2-40B4-BE49-F238E27FC236}">
                <a16:creationId xmlns:a16="http://schemas.microsoft.com/office/drawing/2014/main" id="{42C151D9-4209-4D15-A14C-813BDF9CECF0}"/>
              </a:ext>
            </a:extLst>
          </p:cNvPr>
          <p:cNvSpPr/>
          <p:nvPr/>
        </p:nvSpPr>
        <p:spPr>
          <a:xfrm>
            <a:off x="8794061" y="4297720"/>
            <a:ext cx="445853" cy="405915"/>
          </a:xfrm>
          <a:custGeom>
            <a:avLst/>
            <a:gdLst>
              <a:gd name="connsiteX0" fmla="*/ 368369 w 369509"/>
              <a:gd name="connsiteY0" fmla="*/ 203787 h 336409"/>
              <a:gd name="connsiteX1" fmla="*/ 263228 w 369509"/>
              <a:gd name="connsiteY1" fmla="*/ -60 h 336409"/>
              <a:gd name="connsiteX2" fmla="*/ 215146 w 369509"/>
              <a:gd name="connsiteY2" fmla="*/ 161763 h 336409"/>
              <a:gd name="connsiteX3" fmla="*/ 17086 w 369509"/>
              <a:gd name="connsiteY3" fmla="*/ 97564 h 336409"/>
              <a:gd name="connsiteX4" fmla="*/ -1141 w 369509"/>
              <a:gd name="connsiteY4" fmla="*/ 195999 h 336409"/>
              <a:gd name="connsiteX5" fmla="*/ 81177 w 369509"/>
              <a:gd name="connsiteY5" fmla="*/ 291946 h 336409"/>
              <a:gd name="connsiteX6" fmla="*/ 108706 w 369509"/>
              <a:gd name="connsiteY6" fmla="*/ 320124 h 336409"/>
              <a:gd name="connsiteX7" fmla="*/ 282428 w 369509"/>
              <a:gd name="connsiteY7" fmla="*/ 336350 h 336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9509" h="336409">
                <a:moveTo>
                  <a:pt x="368369" y="203787"/>
                </a:moveTo>
                <a:cubicBezTo>
                  <a:pt x="337162" y="144293"/>
                  <a:pt x="300871" y="72631"/>
                  <a:pt x="263228" y="-60"/>
                </a:cubicBezTo>
                <a:lnTo>
                  <a:pt x="215146" y="161763"/>
                </a:lnTo>
                <a:lnTo>
                  <a:pt x="17086" y="97564"/>
                </a:lnTo>
                <a:lnTo>
                  <a:pt x="-1141" y="195999"/>
                </a:lnTo>
                <a:cubicBezTo>
                  <a:pt x="23522" y="230268"/>
                  <a:pt x="51052" y="262367"/>
                  <a:pt x="81177" y="291946"/>
                </a:cubicBezTo>
                <a:cubicBezTo>
                  <a:pt x="90858" y="301195"/>
                  <a:pt x="99944" y="310605"/>
                  <a:pt x="108706" y="320124"/>
                </a:cubicBezTo>
                <a:lnTo>
                  <a:pt x="282428" y="336350"/>
                </a:lnTo>
                <a:close/>
              </a:path>
            </a:pathLst>
          </a:custGeom>
          <a:solidFill>
            <a:srgbClr val="F2B602"/>
          </a:solidFill>
          <a:ln w="5403" cap="flat">
            <a:noFill/>
            <a:prstDash val="solid"/>
            <a:miter/>
          </a:ln>
        </p:spPr>
        <p:txBody>
          <a:bodyPr rtlCol="0" anchor="ctr"/>
          <a:lstStyle/>
          <a:p>
            <a:endParaRPr lang="fr-FR"/>
          </a:p>
        </p:txBody>
      </p:sp>
      <p:sp>
        <p:nvSpPr>
          <p:cNvPr id="39" name="Graphique 2">
            <a:extLst>
              <a:ext uri="{FF2B5EF4-FFF2-40B4-BE49-F238E27FC236}">
                <a16:creationId xmlns:a16="http://schemas.microsoft.com/office/drawing/2014/main" id="{000FAE58-B6E8-4642-89D6-9A847511F5F3}"/>
              </a:ext>
            </a:extLst>
          </p:cNvPr>
          <p:cNvSpPr/>
          <p:nvPr/>
        </p:nvSpPr>
        <p:spPr>
          <a:xfrm>
            <a:off x="9023056" y="4666242"/>
            <a:ext cx="350314" cy="409700"/>
          </a:xfrm>
          <a:custGeom>
            <a:avLst/>
            <a:gdLst>
              <a:gd name="connsiteX0" fmla="*/ 289189 w 290329"/>
              <a:gd name="connsiteY0" fmla="*/ 214875 h 339546"/>
              <a:gd name="connsiteX1" fmla="*/ 225476 w 290329"/>
              <a:gd name="connsiteY1" fmla="*/ -60 h 339546"/>
              <a:gd name="connsiteX2" fmla="*/ 152840 w 290329"/>
              <a:gd name="connsiteY2" fmla="*/ 155381 h 339546"/>
              <a:gd name="connsiteX3" fmla="*/ -1141 w 290329"/>
              <a:gd name="connsiteY3" fmla="*/ 128339 h 339546"/>
              <a:gd name="connsiteX4" fmla="*/ 45048 w 290329"/>
              <a:gd name="connsiteY4" fmla="*/ 294218 h 339546"/>
              <a:gd name="connsiteX5" fmla="*/ 213037 w 290329"/>
              <a:gd name="connsiteY5" fmla="*/ 339487 h 339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0329" h="339546">
                <a:moveTo>
                  <a:pt x="289189" y="214875"/>
                </a:moveTo>
                <a:cubicBezTo>
                  <a:pt x="274585" y="141433"/>
                  <a:pt x="253222" y="69489"/>
                  <a:pt x="225476" y="-60"/>
                </a:cubicBezTo>
                <a:lnTo>
                  <a:pt x="152840" y="155381"/>
                </a:lnTo>
                <a:lnTo>
                  <a:pt x="-1141" y="128339"/>
                </a:lnTo>
                <a:cubicBezTo>
                  <a:pt x="25361" y="179925"/>
                  <a:pt x="41046" y="236363"/>
                  <a:pt x="45048" y="294218"/>
                </a:cubicBezTo>
                <a:lnTo>
                  <a:pt x="213037" y="339487"/>
                </a:lnTo>
                <a:close/>
              </a:path>
            </a:pathLst>
          </a:custGeom>
          <a:solidFill>
            <a:srgbClr val="F2B602"/>
          </a:solidFill>
          <a:ln w="5403" cap="flat">
            <a:noFill/>
            <a:prstDash val="solid"/>
            <a:miter/>
          </a:ln>
        </p:spPr>
        <p:txBody>
          <a:bodyPr rtlCol="0" anchor="ctr"/>
          <a:lstStyle/>
          <a:p>
            <a:endParaRPr lang="fr-FR"/>
          </a:p>
        </p:txBody>
      </p:sp>
      <p:sp>
        <p:nvSpPr>
          <p:cNvPr id="40" name="Graphique 2">
            <a:extLst>
              <a:ext uri="{FF2B5EF4-FFF2-40B4-BE49-F238E27FC236}">
                <a16:creationId xmlns:a16="http://schemas.microsoft.com/office/drawing/2014/main" id="{488F493A-0A77-431B-9B1C-6A1915172158}"/>
              </a:ext>
            </a:extLst>
          </p:cNvPr>
          <p:cNvSpPr/>
          <p:nvPr/>
        </p:nvSpPr>
        <p:spPr>
          <a:xfrm>
            <a:off x="7475096" y="3699982"/>
            <a:ext cx="1444984" cy="2045264"/>
          </a:xfrm>
          <a:custGeom>
            <a:avLst/>
            <a:gdLst>
              <a:gd name="connsiteX0" fmla="*/ 847726 w 1197557"/>
              <a:gd name="connsiteY0" fmla="*/ 16510 h 1695049"/>
              <a:gd name="connsiteX1" fmla="*/ 281238 w 1197557"/>
              <a:gd name="connsiteY1" fmla="*/ 27814 h 1695049"/>
              <a:gd name="connsiteX2" fmla="*/ 339596 w 1197557"/>
              <a:gd name="connsiteY2" fmla="*/ 101154 h 1695049"/>
              <a:gd name="connsiteX3" fmla="*/ 128664 w 1197557"/>
              <a:gd name="connsiteY3" fmla="*/ 273253 h 1695049"/>
              <a:gd name="connsiteX4" fmla="*/ -1141 w 1197557"/>
              <a:gd name="connsiteY4" fmla="*/ 660773 h 1695049"/>
              <a:gd name="connsiteX5" fmla="*/ 48185 w 1197557"/>
              <a:gd name="connsiteY5" fmla="*/ 985284 h 1695049"/>
              <a:gd name="connsiteX6" fmla="*/ 75228 w 1197557"/>
              <a:gd name="connsiteY6" fmla="*/ 1398765 h 1695049"/>
              <a:gd name="connsiteX7" fmla="*/ 29579 w 1197557"/>
              <a:gd name="connsiteY7" fmla="*/ 1443926 h 1695049"/>
              <a:gd name="connsiteX8" fmla="*/ 113790 w 1197557"/>
              <a:gd name="connsiteY8" fmla="*/ 1524622 h 1695049"/>
              <a:gd name="connsiteX9" fmla="*/ 392221 w 1197557"/>
              <a:gd name="connsiteY9" fmla="*/ 1694990 h 1695049"/>
              <a:gd name="connsiteX10" fmla="*/ 362041 w 1197557"/>
              <a:gd name="connsiteY10" fmla="*/ 1625382 h 1695049"/>
              <a:gd name="connsiteX11" fmla="*/ 392870 w 1197557"/>
              <a:gd name="connsiteY11" fmla="*/ 139825 h 1695049"/>
              <a:gd name="connsiteX12" fmla="*/ 454797 w 1197557"/>
              <a:gd name="connsiteY12" fmla="*/ 126087 h 1695049"/>
              <a:gd name="connsiteX13" fmla="*/ 700615 w 1197557"/>
              <a:gd name="connsiteY13" fmla="*/ 139554 h 1695049"/>
              <a:gd name="connsiteX14" fmla="*/ 700615 w 1197557"/>
              <a:gd name="connsiteY14" fmla="*/ 139554 h 1695049"/>
              <a:gd name="connsiteX15" fmla="*/ 825010 w 1197557"/>
              <a:gd name="connsiteY15" fmla="*/ 551467 h 1695049"/>
              <a:gd name="connsiteX16" fmla="*/ 915224 w 1197557"/>
              <a:gd name="connsiteY16" fmla="*/ 1616025 h 1695049"/>
              <a:gd name="connsiteX17" fmla="*/ 1171047 w 1197557"/>
              <a:gd name="connsiteY17" fmla="*/ 1431703 h 1695049"/>
              <a:gd name="connsiteX18" fmla="*/ 1122371 w 1197557"/>
              <a:gd name="connsiteY18" fmla="*/ 1157059 h 1695049"/>
              <a:gd name="connsiteX19" fmla="*/ 1193871 w 1197557"/>
              <a:gd name="connsiteY19" fmla="*/ 621615 h 1695049"/>
              <a:gd name="connsiteX20" fmla="*/ 975692 w 1197557"/>
              <a:gd name="connsiteY20" fmla="*/ 139663 h 1695049"/>
              <a:gd name="connsiteX21" fmla="*/ 800077 w 1197557"/>
              <a:gd name="connsiteY21" fmla="*/ 92662 h 16950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197557" h="1695049">
                <a:moveTo>
                  <a:pt x="847726" y="16510"/>
                </a:moveTo>
                <a:cubicBezTo>
                  <a:pt x="783094" y="-3231"/>
                  <a:pt x="377456" y="-11668"/>
                  <a:pt x="281238" y="27814"/>
                </a:cubicBezTo>
                <a:lnTo>
                  <a:pt x="339596" y="101154"/>
                </a:lnTo>
                <a:cubicBezTo>
                  <a:pt x="339596" y="101154"/>
                  <a:pt x="151163" y="112458"/>
                  <a:pt x="128664" y="273253"/>
                </a:cubicBezTo>
                <a:cubicBezTo>
                  <a:pt x="106164" y="434048"/>
                  <a:pt x="-1141" y="660773"/>
                  <a:pt x="-1141" y="660773"/>
                </a:cubicBezTo>
                <a:cubicBezTo>
                  <a:pt x="-1141" y="660773"/>
                  <a:pt x="10109" y="845636"/>
                  <a:pt x="48185" y="985284"/>
                </a:cubicBezTo>
                <a:cubicBezTo>
                  <a:pt x="86261" y="1124932"/>
                  <a:pt x="75228" y="1398765"/>
                  <a:pt x="75228" y="1398765"/>
                </a:cubicBezTo>
                <a:lnTo>
                  <a:pt x="29579" y="1443926"/>
                </a:lnTo>
                <a:cubicBezTo>
                  <a:pt x="57379" y="1460152"/>
                  <a:pt x="79933" y="1472754"/>
                  <a:pt x="113790" y="1524622"/>
                </a:cubicBezTo>
                <a:cubicBezTo>
                  <a:pt x="147648" y="1576489"/>
                  <a:pt x="239917" y="1666811"/>
                  <a:pt x="392221" y="1694990"/>
                </a:cubicBezTo>
                <a:cubicBezTo>
                  <a:pt x="392221" y="1694990"/>
                  <a:pt x="363934" y="1655507"/>
                  <a:pt x="362041" y="1625382"/>
                </a:cubicBezTo>
                <a:cubicBezTo>
                  <a:pt x="360148" y="1595257"/>
                  <a:pt x="392870" y="139825"/>
                  <a:pt x="392870" y="139825"/>
                </a:cubicBezTo>
                <a:lnTo>
                  <a:pt x="454797" y="126087"/>
                </a:lnTo>
                <a:lnTo>
                  <a:pt x="700615" y="139554"/>
                </a:lnTo>
                <a:lnTo>
                  <a:pt x="700615" y="139554"/>
                </a:lnTo>
                <a:cubicBezTo>
                  <a:pt x="745721" y="180930"/>
                  <a:pt x="794344" y="314736"/>
                  <a:pt x="825010" y="551467"/>
                </a:cubicBezTo>
                <a:cubicBezTo>
                  <a:pt x="855676" y="788198"/>
                  <a:pt x="817438" y="1493739"/>
                  <a:pt x="915224" y="1616025"/>
                </a:cubicBezTo>
                <a:cubicBezTo>
                  <a:pt x="915224" y="1616025"/>
                  <a:pt x="1054439" y="1568971"/>
                  <a:pt x="1171047" y="1431703"/>
                </a:cubicBezTo>
                <a:cubicBezTo>
                  <a:pt x="1142815" y="1371507"/>
                  <a:pt x="1099547" y="1268042"/>
                  <a:pt x="1122371" y="1157059"/>
                </a:cubicBezTo>
                <a:cubicBezTo>
                  <a:pt x="1145195" y="1046076"/>
                  <a:pt x="1209988" y="770133"/>
                  <a:pt x="1193871" y="621615"/>
                </a:cubicBezTo>
                <a:cubicBezTo>
                  <a:pt x="1154605" y="260056"/>
                  <a:pt x="975692" y="139663"/>
                  <a:pt x="975692" y="139663"/>
                </a:cubicBezTo>
                <a:lnTo>
                  <a:pt x="800077" y="92662"/>
                </a:lnTo>
                <a:close/>
              </a:path>
            </a:pathLst>
          </a:custGeom>
          <a:solidFill>
            <a:srgbClr val="C90630"/>
          </a:solidFill>
          <a:ln w="5403" cap="flat">
            <a:noFill/>
            <a:prstDash val="solid"/>
            <a:miter/>
          </a:ln>
        </p:spPr>
        <p:txBody>
          <a:bodyPr rtlCol="0" anchor="ctr"/>
          <a:lstStyle/>
          <a:p>
            <a:endParaRPr lang="fr-FR"/>
          </a:p>
        </p:txBody>
      </p:sp>
      <p:sp>
        <p:nvSpPr>
          <p:cNvPr id="41" name="Graphique 2">
            <a:extLst>
              <a:ext uri="{FF2B5EF4-FFF2-40B4-BE49-F238E27FC236}">
                <a16:creationId xmlns:a16="http://schemas.microsoft.com/office/drawing/2014/main" id="{45C304E1-84CF-45A8-82B4-70500572AAAF}"/>
              </a:ext>
            </a:extLst>
          </p:cNvPr>
          <p:cNvSpPr/>
          <p:nvPr/>
        </p:nvSpPr>
        <p:spPr>
          <a:xfrm>
            <a:off x="8926602" y="4543684"/>
            <a:ext cx="369892" cy="310310"/>
          </a:xfrm>
          <a:custGeom>
            <a:avLst/>
            <a:gdLst>
              <a:gd name="connsiteX0" fmla="*/ 305414 w 306555"/>
              <a:gd name="connsiteY0" fmla="*/ 101513 h 257175"/>
              <a:gd name="connsiteX1" fmla="*/ 262849 w 306555"/>
              <a:gd name="connsiteY1" fmla="*/ 8216 h 257175"/>
              <a:gd name="connsiteX2" fmla="*/ 258522 w 306555"/>
              <a:gd name="connsiteY2" fmla="*/ -60 h 257175"/>
              <a:gd name="connsiteX3" fmla="*/ 172581 w 306555"/>
              <a:gd name="connsiteY3" fmla="*/ 132720 h 257175"/>
              <a:gd name="connsiteX4" fmla="*/ -1141 w 306555"/>
              <a:gd name="connsiteY4" fmla="*/ 116494 h 257175"/>
              <a:gd name="connsiteX5" fmla="*/ 78797 w 306555"/>
              <a:gd name="connsiteY5" fmla="*/ 230073 h 257175"/>
              <a:gd name="connsiteX6" fmla="*/ 232778 w 306555"/>
              <a:gd name="connsiteY6" fmla="*/ 257116 h 257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6555" h="257175">
                <a:moveTo>
                  <a:pt x="305414" y="101513"/>
                </a:moveTo>
                <a:cubicBezTo>
                  <a:pt x="292867" y="69683"/>
                  <a:pt x="278697" y="38541"/>
                  <a:pt x="262849" y="8216"/>
                </a:cubicBezTo>
                <a:lnTo>
                  <a:pt x="258522" y="-60"/>
                </a:lnTo>
                <a:lnTo>
                  <a:pt x="172581" y="132720"/>
                </a:lnTo>
                <a:lnTo>
                  <a:pt x="-1141" y="116494"/>
                </a:lnTo>
                <a:cubicBezTo>
                  <a:pt x="30554" y="150536"/>
                  <a:pt x="57434" y="188747"/>
                  <a:pt x="78797" y="230073"/>
                </a:cubicBezTo>
                <a:lnTo>
                  <a:pt x="232778" y="257116"/>
                </a:lnTo>
                <a:close/>
              </a:path>
            </a:pathLst>
          </a:custGeom>
          <a:solidFill>
            <a:srgbClr val="C90630"/>
          </a:solidFill>
          <a:ln w="5403" cap="flat">
            <a:noFill/>
            <a:prstDash val="solid"/>
            <a:miter/>
          </a:ln>
        </p:spPr>
        <p:txBody>
          <a:bodyPr rtlCol="0" anchor="ctr"/>
          <a:lstStyle/>
          <a:p>
            <a:endParaRPr lang="fr-FR"/>
          </a:p>
        </p:txBody>
      </p:sp>
      <p:sp>
        <p:nvSpPr>
          <p:cNvPr id="42" name="Graphique 2">
            <a:extLst>
              <a:ext uri="{FF2B5EF4-FFF2-40B4-BE49-F238E27FC236}">
                <a16:creationId xmlns:a16="http://schemas.microsoft.com/office/drawing/2014/main" id="{509C8ADB-6049-483C-BC01-52D507F6036F}"/>
              </a:ext>
            </a:extLst>
          </p:cNvPr>
          <p:cNvSpPr/>
          <p:nvPr/>
        </p:nvSpPr>
        <p:spPr>
          <a:xfrm>
            <a:off x="7511837" y="5237852"/>
            <a:ext cx="403630" cy="422361"/>
          </a:xfrm>
          <a:custGeom>
            <a:avLst/>
            <a:gdLst>
              <a:gd name="connsiteX0" fmla="*/ 185832 w 334516"/>
              <a:gd name="connsiteY0" fmla="*/ 349980 h 350039"/>
              <a:gd name="connsiteX1" fmla="*/ 333376 w 334516"/>
              <a:gd name="connsiteY1" fmla="*/ 284374 h 350039"/>
              <a:gd name="connsiteX2" fmla="*/ 333376 w 334516"/>
              <a:gd name="connsiteY2" fmla="*/ -60 h 350039"/>
              <a:gd name="connsiteX3" fmla="*/ 45967 w 334516"/>
              <a:gd name="connsiteY3" fmla="*/ 54026 h 350039"/>
              <a:gd name="connsiteX4" fmla="*/ 44507 w 334516"/>
              <a:gd name="connsiteY4" fmla="*/ 124336 h 350039"/>
              <a:gd name="connsiteX5" fmla="*/ -1141 w 334516"/>
              <a:gd name="connsiteY5" fmla="*/ 169497 h 350039"/>
              <a:gd name="connsiteX6" fmla="*/ 100539 w 334516"/>
              <a:gd name="connsiteY6" fmla="*/ 273720 h 350039"/>
              <a:gd name="connsiteX7" fmla="*/ 185832 w 334516"/>
              <a:gd name="connsiteY7" fmla="*/ 349980 h 3500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34516" h="350039">
                <a:moveTo>
                  <a:pt x="185832" y="349980"/>
                </a:moveTo>
                <a:lnTo>
                  <a:pt x="333376" y="284374"/>
                </a:lnTo>
                <a:lnTo>
                  <a:pt x="333376" y="-60"/>
                </a:lnTo>
                <a:lnTo>
                  <a:pt x="45967" y="54026"/>
                </a:lnTo>
                <a:lnTo>
                  <a:pt x="44507" y="124336"/>
                </a:lnTo>
                <a:lnTo>
                  <a:pt x="-1141" y="169497"/>
                </a:lnTo>
                <a:cubicBezTo>
                  <a:pt x="39856" y="183127"/>
                  <a:pt x="81772" y="252842"/>
                  <a:pt x="100539" y="273720"/>
                </a:cubicBezTo>
                <a:cubicBezTo>
                  <a:pt x="119307" y="294596"/>
                  <a:pt x="185832" y="349980"/>
                  <a:pt x="185832" y="349980"/>
                </a:cubicBezTo>
                <a:close/>
              </a:path>
            </a:pathLst>
          </a:custGeom>
          <a:solidFill>
            <a:srgbClr val="AF0935"/>
          </a:solidFill>
          <a:ln w="5403" cap="flat">
            <a:noFill/>
            <a:prstDash val="solid"/>
            <a:miter/>
          </a:ln>
        </p:spPr>
        <p:txBody>
          <a:bodyPr rtlCol="0" anchor="ctr"/>
          <a:lstStyle/>
          <a:p>
            <a:endParaRPr lang="fr-FR"/>
          </a:p>
        </p:txBody>
      </p:sp>
      <p:sp>
        <p:nvSpPr>
          <p:cNvPr id="44" name="Graphique 2">
            <a:extLst>
              <a:ext uri="{FF2B5EF4-FFF2-40B4-BE49-F238E27FC236}">
                <a16:creationId xmlns:a16="http://schemas.microsoft.com/office/drawing/2014/main" id="{9A45FB56-1A69-4CB5-AAA1-69211710649B}"/>
              </a:ext>
            </a:extLst>
          </p:cNvPr>
          <p:cNvSpPr/>
          <p:nvPr/>
        </p:nvSpPr>
        <p:spPr>
          <a:xfrm>
            <a:off x="8862110" y="4214908"/>
            <a:ext cx="53423" cy="235923"/>
          </a:xfrm>
          <a:custGeom>
            <a:avLst/>
            <a:gdLst>
              <a:gd name="connsiteX0" fmla="*/ -263 w 44275"/>
              <a:gd name="connsiteY0" fmla="*/ 13784 h 195525"/>
              <a:gd name="connsiteX1" fmla="*/ 23373 w 44275"/>
              <a:gd name="connsiteY1" fmla="*/ 101727 h 195525"/>
              <a:gd name="connsiteX2" fmla="*/ 38084 w 44275"/>
              <a:gd name="connsiteY2" fmla="*/ 192482 h 195525"/>
              <a:gd name="connsiteX3" fmla="*/ 43114 w 44275"/>
              <a:gd name="connsiteY3" fmla="*/ 191887 h 195525"/>
              <a:gd name="connsiteX4" fmla="*/ 36407 w 44275"/>
              <a:gd name="connsiteY4" fmla="*/ 99347 h 195525"/>
              <a:gd name="connsiteX5" fmla="*/ 15963 w 44275"/>
              <a:gd name="connsiteY5" fmla="*/ 8105 h 195525"/>
              <a:gd name="connsiteX6" fmla="*/ -263 w 44275"/>
              <a:gd name="connsiteY6" fmla="*/ 13784 h 195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275" h="195525">
                <a:moveTo>
                  <a:pt x="-263" y="13784"/>
                </a:moveTo>
                <a:cubicBezTo>
                  <a:pt x="9473" y="42574"/>
                  <a:pt x="17369" y="71942"/>
                  <a:pt x="23373" y="101727"/>
                </a:cubicBezTo>
                <a:cubicBezTo>
                  <a:pt x="29593" y="131636"/>
                  <a:pt x="33541" y="161923"/>
                  <a:pt x="38084" y="192482"/>
                </a:cubicBezTo>
                <a:cubicBezTo>
                  <a:pt x="38733" y="196863"/>
                  <a:pt x="43492" y="196214"/>
                  <a:pt x="43114" y="191887"/>
                </a:cubicBezTo>
                <a:cubicBezTo>
                  <a:pt x="41005" y="161220"/>
                  <a:pt x="40193" y="130284"/>
                  <a:pt x="36407" y="99347"/>
                </a:cubicBezTo>
                <a:cubicBezTo>
                  <a:pt x="33000" y="68270"/>
                  <a:pt x="26131" y="37668"/>
                  <a:pt x="15963" y="8105"/>
                </a:cubicBezTo>
                <a:cubicBezTo>
                  <a:pt x="10879" y="-6227"/>
                  <a:pt x="-5022" y="-8"/>
                  <a:pt x="-263" y="13784"/>
                </a:cubicBezTo>
                <a:close/>
              </a:path>
            </a:pathLst>
          </a:custGeom>
          <a:solidFill>
            <a:srgbClr val="AF0935"/>
          </a:solidFill>
          <a:ln w="5403" cap="flat">
            <a:noFill/>
            <a:prstDash val="solid"/>
            <a:miter/>
          </a:ln>
        </p:spPr>
        <p:txBody>
          <a:bodyPr rtlCol="0" anchor="ctr"/>
          <a:lstStyle/>
          <a:p>
            <a:endParaRPr lang="fr-FR"/>
          </a:p>
        </p:txBody>
      </p:sp>
      <p:sp>
        <p:nvSpPr>
          <p:cNvPr id="71" name="Graphique 2">
            <a:extLst>
              <a:ext uri="{FF2B5EF4-FFF2-40B4-BE49-F238E27FC236}">
                <a16:creationId xmlns:a16="http://schemas.microsoft.com/office/drawing/2014/main" id="{2ABED74B-E701-4822-8936-047F031054E7}"/>
              </a:ext>
            </a:extLst>
          </p:cNvPr>
          <p:cNvSpPr/>
          <p:nvPr/>
        </p:nvSpPr>
        <p:spPr>
          <a:xfrm>
            <a:off x="7315907" y="1596613"/>
            <a:ext cx="1102062" cy="1387233"/>
          </a:xfrm>
          <a:custGeom>
            <a:avLst/>
            <a:gdLst>
              <a:gd name="connsiteX0" fmla="*/ 912213 w 913354"/>
              <a:gd name="connsiteY0" fmla="*/ 33371 h 1149694"/>
              <a:gd name="connsiteX1" fmla="*/ 46310 w 913354"/>
              <a:gd name="connsiteY1" fmla="*/ 1149635 h 1149694"/>
              <a:gd name="connsiteX2" fmla="*/ 912213 w 913354"/>
              <a:gd name="connsiteY2" fmla="*/ 33371 h 1149694"/>
            </a:gdLst>
            <a:ahLst/>
            <a:cxnLst>
              <a:cxn ang="0">
                <a:pos x="connsiteX0" y="connsiteY0"/>
              </a:cxn>
              <a:cxn ang="0">
                <a:pos x="connsiteX1" y="connsiteY1"/>
              </a:cxn>
              <a:cxn ang="0">
                <a:pos x="connsiteX2" y="connsiteY2"/>
              </a:cxn>
            </a:cxnLst>
            <a:rect l="l" t="t" r="r" b="b"/>
            <a:pathLst>
              <a:path w="913354" h="1149694">
                <a:moveTo>
                  <a:pt x="912213" y="33371"/>
                </a:moveTo>
                <a:cubicBezTo>
                  <a:pt x="909401" y="113309"/>
                  <a:pt x="838387" y="654972"/>
                  <a:pt x="46310" y="1149635"/>
                </a:cubicBezTo>
                <a:cubicBezTo>
                  <a:pt x="-66134" y="1024158"/>
                  <a:pt x="-49854" y="-217746"/>
                  <a:pt x="912213" y="33371"/>
                </a:cubicBezTo>
                <a:close/>
              </a:path>
            </a:pathLst>
          </a:custGeom>
          <a:solidFill>
            <a:srgbClr val="313759"/>
          </a:solidFill>
          <a:ln w="5403" cap="flat">
            <a:noFill/>
            <a:prstDash val="solid"/>
            <a:miter/>
          </a:ln>
        </p:spPr>
        <p:txBody>
          <a:bodyPr rtlCol="0" anchor="ctr"/>
          <a:lstStyle/>
          <a:p>
            <a:endParaRPr lang="fr-FR"/>
          </a:p>
        </p:txBody>
      </p:sp>
      <p:sp>
        <p:nvSpPr>
          <p:cNvPr id="72" name="Graphique 2">
            <a:extLst>
              <a:ext uri="{FF2B5EF4-FFF2-40B4-BE49-F238E27FC236}">
                <a16:creationId xmlns:a16="http://schemas.microsoft.com/office/drawing/2014/main" id="{A3C84324-652C-4E68-B04A-F8AA51319C33}"/>
              </a:ext>
            </a:extLst>
          </p:cNvPr>
          <p:cNvSpPr/>
          <p:nvPr/>
        </p:nvSpPr>
        <p:spPr>
          <a:xfrm>
            <a:off x="8417969" y="1636951"/>
            <a:ext cx="553075" cy="874871"/>
          </a:xfrm>
          <a:custGeom>
            <a:avLst/>
            <a:gdLst>
              <a:gd name="connsiteX0" fmla="*/ -1141 w 458371"/>
              <a:gd name="connsiteY0" fmla="*/ -60 h 725065"/>
              <a:gd name="connsiteX1" fmla="*/ 457231 w 458371"/>
              <a:gd name="connsiteY1" fmla="*/ 725006 h 725065"/>
              <a:gd name="connsiteX2" fmla="*/ -1141 w 458371"/>
              <a:gd name="connsiteY2" fmla="*/ -60 h 725065"/>
            </a:gdLst>
            <a:ahLst/>
            <a:cxnLst>
              <a:cxn ang="0">
                <a:pos x="connsiteX0" y="connsiteY0"/>
              </a:cxn>
              <a:cxn ang="0">
                <a:pos x="connsiteX1" y="connsiteY1"/>
              </a:cxn>
              <a:cxn ang="0">
                <a:pos x="connsiteX2" y="connsiteY2"/>
              </a:cxn>
            </a:cxnLst>
            <a:rect l="l" t="t" r="r" b="b"/>
            <a:pathLst>
              <a:path w="458371" h="725065">
                <a:moveTo>
                  <a:pt x="-1141" y="-60"/>
                </a:moveTo>
                <a:cubicBezTo>
                  <a:pt x="16708" y="128771"/>
                  <a:pt x="120983" y="563238"/>
                  <a:pt x="457231" y="725006"/>
                </a:cubicBezTo>
                <a:cubicBezTo>
                  <a:pt x="456853" y="629059"/>
                  <a:pt x="370317" y="89289"/>
                  <a:pt x="-1141" y="-60"/>
                </a:cubicBezTo>
                <a:close/>
              </a:path>
            </a:pathLst>
          </a:custGeom>
          <a:solidFill>
            <a:srgbClr val="313759"/>
          </a:solidFill>
          <a:ln w="5403" cap="flat">
            <a:noFill/>
            <a:prstDash val="solid"/>
            <a:miter/>
          </a:ln>
        </p:spPr>
        <p:txBody>
          <a:bodyPr rtlCol="0" anchor="ctr"/>
          <a:lstStyle/>
          <a:p>
            <a:endParaRPr lang="fr-FR"/>
          </a:p>
        </p:txBody>
      </p:sp>
      <p:sp>
        <p:nvSpPr>
          <p:cNvPr id="73" name="Graphique 2">
            <a:extLst>
              <a:ext uri="{FF2B5EF4-FFF2-40B4-BE49-F238E27FC236}">
                <a16:creationId xmlns:a16="http://schemas.microsoft.com/office/drawing/2014/main" id="{3EFAE918-71C0-4A39-B7AD-FF264D0C5579}"/>
              </a:ext>
            </a:extLst>
          </p:cNvPr>
          <p:cNvSpPr/>
          <p:nvPr/>
        </p:nvSpPr>
        <p:spPr>
          <a:xfrm>
            <a:off x="7317163" y="2121439"/>
            <a:ext cx="389343" cy="1456988"/>
          </a:xfrm>
          <a:custGeom>
            <a:avLst/>
            <a:gdLst>
              <a:gd name="connsiteX0" fmla="*/ 45268 w 322675"/>
              <a:gd name="connsiteY0" fmla="*/ -60 h 1207505"/>
              <a:gd name="connsiteX1" fmla="*/ 321535 w 322675"/>
              <a:gd name="connsiteY1" fmla="*/ 1207446 h 1207505"/>
              <a:gd name="connsiteX2" fmla="*/ 129695 w 322675"/>
              <a:gd name="connsiteY2" fmla="*/ 287998 h 1207505"/>
            </a:gdLst>
            <a:ahLst/>
            <a:cxnLst>
              <a:cxn ang="0">
                <a:pos x="connsiteX0" y="connsiteY0"/>
              </a:cxn>
              <a:cxn ang="0">
                <a:pos x="connsiteX1" y="connsiteY1"/>
              </a:cxn>
              <a:cxn ang="0">
                <a:pos x="connsiteX2" y="connsiteY2"/>
              </a:cxn>
            </a:cxnLst>
            <a:rect l="l" t="t" r="r" b="b"/>
            <a:pathLst>
              <a:path w="322675" h="1207505">
                <a:moveTo>
                  <a:pt x="45268" y="-60"/>
                </a:moveTo>
                <a:cubicBezTo>
                  <a:pt x="12817" y="77066"/>
                  <a:pt x="-127804" y="829391"/>
                  <a:pt x="321535" y="1207446"/>
                </a:cubicBezTo>
                <a:cubicBezTo>
                  <a:pt x="219963" y="1068285"/>
                  <a:pt x="54896" y="683902"/>
                  <a:pt x="129695" y="287998"/>
                </a:cubicBezTo>
              </a:path>
            </a:pathLst>
          </a:custGeom>
          <a:solidFill>
            <a:srgbClr val="313759"/>
          </a:solidFill>
          <a:ln w="5403" cap="flat">
            <a:noFill/>
            <a:prstDash val="solid"/>
            <a:miter/>
          </a:ln>
        </p:spPr>
        <p:txBody>
          <a:bodyPr rtlCol="0" anchor="ctr"/>
          <a:lstStyle/>
          <a:p>
            <a:endParaRPr lang="fr-FR"/>
          </a:p>
        </p:txBody>
      </p:sp>
      <p:sp>
        <p:nvSpPr>
          <p:cNvPr id="74" name="Graphique 2">
            <a:extLst>
              <a:ext uri="{FF2B5EF4-FFF2-40B4-BE49-F238E27FC236}">
                <a16:creationId xmlns:a16="http://schemas.microsoft.com/office/drawing/2014/main" id="{15A3A178-0160-4C42-B4CE-B2F209246082}"/>
              </a:ext>
            </a:extLst>
          </p:cNvPr>
          <p:cNvSpPr/>
          <p:nvPr/>
        </p:nvSpPr>
        <p:spPr>
          <a:xfrm>
            <a:off x="7316553" y="2147687"/>
            <a:ext cx="437399" cy="1500828"/>
          </a:xfrm>
          <a:custGeom>
            <a:avLst/>
            <a:gdLst>
              <a:gd name="connsiteX0" fmla="*/ 332480 w 362502"/>
              <a:gd name="connsiteY0" fmla="*/ 1203864 h 1243838"/>
              <a:gd name="connsiteX1" fmla="*/ 222741 w 362502"/>
              <a:gd name="connsiteY1" fmla="*/ 1001640 h 1243838"/>
              <a:gd name="connsiteX2" fmla="*/ 151944 w 362502"/>
              <a:gd name="connsiteY2" fmla="*/ 782378 h 1243838"/>
              <a:gd name="connsiteX3" fmla="*/ 120899 w 362502"/>
              <a:gd name="connsiteY3" fmla="*/ 554464 h 1243838"/>
              <a:gd name="connsiteX4" fmla="*/ 119817 w 362502"/>
              <a:gd name="connsiteY4" fmla="*/ 525744 h 1243838"/>
              <a:gd name="connsiteX5" fmla="*/ 119276 w 362502"/>
              <a:gd name="connsiteY5" fmla="*/ 511358 h 1243838"/>
              <a:gd name="connsiteX6" fmla="*/ 119601 w 362502"/>
              <a:gd name="connsiteY6" fmla="*/ 496971 h 1243838"/>
              <a:gd name="connsiteX7" fmla="*/ 120953 w 362502"/>
              <a:gd name="connsiteY7" fmla="*/ 439533 h 1243838"/>
              <a:gd name="connsiteX8" fmla="*/ 133826 w 362502"/>
              <a:gd name="connsiteY8" fmla="*/ 325413 h 1243838"/>
              <a:gd name="connsiteX9" fmla="*/ 129877 w 362502"/>
              <a:gd name="connsiteY9" fmla="*/ 324764 h 1243838"/>
              <a:gd name="connsiteX10" fmla="*/ 116301 w 362502"/>
              <a:gd name="connsiteY10" fmla="*/ 439424 h 1243838"/>
              <a:gd name="connsiteX11" fmla="*/ 114571 w 362502"/>
              <a:gd name="connsiteY11" fmla="*/ 497133 h 1243838"/>
              <a:gd name="connsiteX12" fmla="*/ 114139 w 362502"/>
              <a:gd name="connsiteY12" fmla="*/ 511574 h 1243838"/>
              <a:gd name="connsiteX13" fmla="*/ 114625 w 362502"/>
              <a:gd name="connsiteY13" fmla="*/ 526069 h 1243838"/>
              <a:gd name="connsiteX14" fmla="*/ 115545 w 362502"/>
              <a:gd name="connsiteY14" fmla="*/ 554950 h 1243838"/>
              <a:gd name="connsiteX15" fmla="*/ 145399 w 362502"/>
              <a:gd name="connsiteY15" fmla="*/ 784217 h 1243838"/>
              <a:gd name="connsiteX16" fmla="*/ 215223 w 362502"/>
              <a:gd name="connsiteY16" fmla="*/ 1004993 h 1243838"/>
              <a:gd name="connsiteX17" fmla="*/ 308034 w 362502"/>
              <a:gd name="connsiteY17" fmla="*/ 1184826 h 1243838"/>
              <a:gd name="connsiteX18" fmla="*/ 147022 w 362502"/>
              <a:gd name="connsiteY18" fmla="*/ 978491 h 1243838"/>
              <a:gd name="connsiteX19" fmla="*/ 130039 w 362502"/>
              <a:gd name="connsiteY19" fmla="*/ 946040 h 1243838"/>
              <a:gd name="connsiteX20" fmla="*/ 114571 w 362502"/>
              <a:gd name="connsiteY20" fmla="*/ 913589 h 1243838"/>
              <a:gd name="connsiteX21" fmla="*/ 87528 w 362502"/>
              <a:gd name="connsiteY21" fmla="*/ 845875 h 1243838"/>
              <a:gd name="connsiteX22" fmla="*/ 64542 w 362502"/>
              <a:gd name="connsiteY22" fmla="*/ 776537 h 1243838"/>
              <a:gd name="connsiteX23" fmla="*/ 55077 w 362502"/>
              <a:gd name="connsiteY23" fmla="*/ 741274 h 1243838"/>
              <a:gd name="connsiteX24" fmla="*/ 46532 w 362502"/>
              <a:gd name="connsiteY24" fmla="*/ 705740 h 1243838"/>
              <a:gd name="connsiteX25" fmla="*/ 22301 w 362502"/>
              <a:gd name="connsiteY25" fmla="*/ 561657 h 1243838"/>
              <a:gd name="connsiteX26" fmla="*/ 12566 w 362502"/>
              <a:gd name="connsiteY26" fmla="*/ 415897 h 1243838"/>
              <a:gd name="connsiteX27" fmla="*/ 31064 w 362502"/>
              <a:gd name="connsiteY27" fmla="*/ 124595 h 1243838"/>
              <a:gd name="connsiteX28" fmla="*/ 47289 w 362502"/>
              <a:gd name="connsiteY28" fmla="*/ 31460 h 1243838"/>
              <a:gd name="connsiteX29" fmla="*/ 52048 w 362502"/>
              <a:gd name="connsiteY29" fmla="*/ -18 h 1243838"/>
              <a:gd name="connsiteX30" fmla="*/ 38311 w 362502"/>
              <a:gd name="connsiteY30" fmla="*/ 29134 h 1243838"/>
              <a:gd name="connsiteX31" fmla="*/ 17867 w 362502"/>
              <a:gd name="connsiteY31" fmla="*/ 122539 h 1243838"/>
              <a:gd name="connsiteX32" fmla="*/ -685 w 362502"/>
              <a:gd name="connsiteY32" fmla="*/ 415789 h 1243838"/>
              <a:gd name="connsiteX33" fmla="*/ 9430 w 362502"/>
              <a:gd name="connsiteY33" fmla="*/ 562739 h 1243838"/>
              <a:gd name="connsiteX34" fmla="*/ 34309 w 362502"/>
              <a:gd name="connsiteY34" fmla="*/ 708174 h 1243838"/>
              <a:gd name="connsiteX35" fmla="*/ 52806 w 362502"/>
              <a:gd name="connsiteY35" fmla="*/ 779674 h 1243838"/>
              <a:gd name="connsiteX36" fmla="*/ 76333 w 362502"/>
              <a:gd name="connsiteY36" fmla="*/ 849715 h 1243838"/>
              <a:gd name="connsiteX37" fmla="*/ 104241 w 362502"/>
              <a:gd name="connsiteY37" fmla="*/ 918186 h 1243838"/>
              <a:gd name="connsiteX38" fmla="*/ 120466 w 362502"/>
              <a:gd name="connsiteY38" fmla="*/ 951395 h 1243838"/>
              <a:gd name="connsiteX39" fmla="*/ 128795 w 362502"/>
              <a:gd name="connsiteY39" fmla="*/ 967945 h 1243838"/>
              <a:gd name="connsiteX40" fmla="*/ 137882 w 362502"/>
              <a:gd name="connsiteY40" fmla="*/ 984170 h 1243838"/>
              <a:gd name="connsiteX41" fmla="*/ 324314 w 362502"/>
              <a:gd name="connsiteY41" fmla="*/ 1212194 h 1243838"/>
              <a:gd name="connsiteX42" fmla="*/ 361362 w 362502"/>
              <a:gd name="connsiteY42" fmla="*/ 1243779 h 1243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362502" h="1243838">
                <a:moveTo>
                  <a:pt x="332480" y="1203864"/>
                </a:moveTo>
                <a:cubicBezTo>
                  <a:pt x="288509" y="1140725"/>
                  <a:pt x="251731" y="1072902"/>
                  <a:pt x="222741" y="1001640"/>
                </a:cubicBezTo>
                <a:cubicBezTo>
                  <a:pt x="193103" y="930631"/>
                  <a:pt x="169468" y="857297"/>
                  <a:pt x="151944" y="782378"/>
                </a:cubicBezTo>
                <a:cubicBezTo>
                  <a:pt x="134745" y="707498"/>
                  <a:pt x="124361" y="631216"/>
                  <a:pt x="120899" y="554464"/>
                </a:cubicBezTo>
                <a:lnTo>
                  <a:pt x="119817" y="525744"/>
                </a:lnTo>
                <a:lnTo>
                  <a:pt x="119276" y="511358"/>
                </a:lnTo>
                <a:lnTo>
                  <a:pt x="119601" y="496971"/>
                </a:lnTo>
                <a:lnTo>
                  <a:pt x="120953" y="439533"/>
                </a:lnTo>
                <a:cubicBezTo>
                  <a:pt x="124468" y="401348"/>
                  <a:pt x="126362" y="363056"/>
                  <a:pt x="133826" y="325413"/>
                </a:cubicBezTo>
                <a:cubicBezTo>
                  <a:pt x="141614" y="276736"/>
                  <a:pt x="137990" y="275763"/>
                  <a:pt x="129877" y="324764"/>
                </a:cubicBezTo>
                <a:cubicBezTo>
                  <a:pt x="122467" y="362623"/>
                  <a:pt x="120088" y="401078"/>
                  <a:pt x="116301" y="439424"/>
                </a:cubicBezTo>
                <a:lnTo>
                  <a:pt x="114571" y="497133"/>
                </a:lnTo>
                <a:lnTo>
                  <a:pt x="114139" y="511574"/>
                </a:lnTo>
                <a:lnTo>
                  <a:pt x="114625" y="526069"/>
                </a:lnTo>
                <a:lnTo>
                  <a:pt x="115545" y="554950"/>
                </a:lnTo>
                <a:cubicBezTo>
                  <a:pt x="118627" y="632114"/>
                  <a:pt x="128633" y="708844"/>
                  <a:pt x="145399" y="784217"/>
                </a:cubicBezTo>
                <a:cubicBezTo>
                  <a:pt x="162545" y="859612"/>
                  <a:pt x="185909" y="933455"/>
                  <a:pt x="215223" y="1004993"/>
                </a:cubicBezTo>
                <a:cubicBezTo>
                  <a:pt x="240481" y="1067705"/>
                  <a:pt x="271526" y="1127913"/>
                  <a:pt x="308034" y="1184826"/>
                </a:cubicBezTo>
                <a:cubicBezTo>
                  <a:pt x="243456" y="1125295"/>
                  <a:pt x="189046" y="1055595"/>
                  <a:pt x="147022" y="978491"/>
                </a:cubicBezTo>
                <a:cubicBezTo>
                  <a:pt x="141073" y="967674"/>
                  <a:pt x="135124" y="957290"/>
                  <a:pt x="130039" y="946040"/>
                </a:cubicBezTo>
                <a:lnTo>
                  <a:pt x="114571" y="913589"/>
                </a:lnTo>
                <a:cubicBezTo>
                  <a:pt x="105269" y="891090"/>
                  <a:pt x="95101" y="868969"/>
                  <a:pt x="87528" y="845875"/>
                </a:cubicBezTo>
                <a:cubicBezTo>
                  <a:pt x="78713" y="823159"/>
                  <a:pt x="71844" y="799740"/>
                  <a:pt x="64542" y="776537"/>
                </a:cubicBezTo>
                <a:cubicBezTo>
                  <a:pt x="61189" y="764855"/>
                  <a:pt x="58214" y="753010"/>
                  <a:pt x="55077" y="741274"/>
                </a:cubicBezTo>
                <a:cubicBezTo>
                  <a:pt x="51941" y="729537"/>
                  <a:pt x="49074" y="717638"/>
                  <a:pt x="46532" y="705740"/>
                </a:cubicBezTo>
                <a:cubicBezTo>
                  <a:pt x="35715" y="658215"/>
                  <a:pt x="27602" y="610112"/>
                  <a:pt x="22301" y="561657"/>
                </a:cubicBezTo>
                <a:cubicBezTo>
                  <a:pt x="16893" y="513305"/>
                  <a:pt x="13432" y="464574"/>
                  <a:pt x="12566" y="415897"/>
                </a:cubicBezTo>
                <a:cubicBezTo>
                  <a:pt x="10457" y="318447"/>
                  <a:pt x="16623" y="220991"/>
                  <a:pt x="31064" y="124595"/>
                </a:cubicBezTo>
                <a:cubicBezTo>
                  <a:pt x="37446" y="83003"/>
                  <a:pt x="43179" y="52012"/>
                  <a:pt x="47289" y="31460"/>
                </a:cubicBezTo>
                <a:cubicBezTo>
                  <a:pt x="51399" y="10908"/>
                  <a:pt x="53671" y="740"/>
                  <a:pt x="52048" y="-18"/>
                </a:cubicBezTo>
                <a:cubicBezTo>
                  <a:pt x="50426" y="-775"/>
                  <a:pt x="44693" y="8744"/>
                  <a:pt x="38311" y="29134"/>
                </a:cubicBezTo>
                <a:cubicBezTo>
                  <a:pt x="29170" y="59719"/>
                  <a:pt x="22356" y="90937"/>
                  <a:pt x="17867" y="122539"/>
                </a:cubicBezTo>
                <a:cubicBezTo>
                  <a:pt x="3264" y="219574"/>
                  <a:pt x="-2956" y="317689"/>
                  <a:pt x="-685" y="415789"/>
                </a:cubicBezTo>
                <a:cubicBezTo>
                  <a:pt x="289" y="464899"/>
                  <a:pt x="3642" y="513883"/>
                  <a:pt x="9430" y="562739"/>
                </a:cubicBezTo>
                <a:cubicBezTo>
                  <a:pt x="14946" y="611653"/>
                  <a:pt x="23221" y="660211"/>
                  <a:pt x="34309" y="708174"/>
                </a:cubicBezTo>
                <a:cubicBezTo>
                  <a:pt x="39338" y="732242"/>
                  <a:pt x="46424" y="755877"/>
                  <a:pt x="52806" y="779674"/>
                </a:cubicBezTo>
                <a:cubicBezTo>
                  <a:pt x="60323" y="803093"/>
                  <a:pt x="67301" y="826728"/>
                  <a:pt x="76333" y="849715"/>
                </a:cubicBezTo>
                <a:cubicBezTo>
                  <a:pt x="84338" y="873025"/>
                  <a:pt x="94667" y="895471"/>
                  <a:pt x="104241" y="918186"/>
                </a:cubicBezTo>
                <a:lnTo>
                  <a:pt x="120466" y="951395"/>
                </a:lnTo>
                <a:cubicBezTo>
                  <a:pt x="123279" y="956803"/>
                  <a:pt x="125875" y="962536"/>
                  <a:pt x="128795" y="967945"/>
                </a:cubicBezTo>
                <a:lnTo>
                  <a:pt x="137882" y="984170"/>
                </a:lnTo>
                <a:cubicBezTo>
                  <a:pt x="185693" y="1070842"/>
                  <a:pt x="248864" y="1148102"/>
                  <a:pt x="324314" y="1212194"/>
                </a:cubicBezTo>
                <a:lnTo>
                  <a:pt x="361362" y="1243779"/>
                </a:lnTo>
                <a:close/>
              </a:path>
            </a:pathLst>
          </a:custGeom>
          <a:solidFill>
            <a:srgbClr val="242B47"/>
          </a:solidFill>
          <a:ln w="5403" cap="flat">
            <a:noFill/>
            <a:prstDash val="solid"/>
            <a:miter/>
          </a:ln>
        </p:spPr>
        <p:txBody>
          <a:bodyPr rtlCol="0" anchor="ctr"/>
          <a:lstStyle/>
          <a:p>
            <a:endParaRPr lang="fr-FR"/>
          </a:p>
        </p:txBody>
      </p:sp>
      <p:sp>
        <p:nvSpPr>
          <p:cNvPr id="75" name="Graphique 2">
            <a:extLst>
              <a:ext uri="{FF2B5EF4-FFF2-40B4-BE49-F238E27FC236}">
                <a16:creationId xmlns:a16="http://schemas.microsoft.com/office/drawing/2014/main" id="{7A8BCDC9-6465-41AF-8A04-E358E3556E92}"/>
              </a:ext>
            </a:extLst>
          </p:cNvPr>
          <p:cNvSpPr/>
          <p:nvPr/>
        </p:nvSpPr>
        <p:spPr>
          <a:xfrm>
            <a:off x="8023930" y="3578428"/>
            <a:ext cx="324536" cy="370143"/>
          </a:xfrm>
          <a:custGeom>
            <a:avLst/>
            <a:gdLst>
              <a:gd name="connsiteX0" fmla="*/ -1141 w 268965"/>
              <a:gd name="connsiteY0" fmla="*/ 50727 h 306763"/>
              <a:gd name="connsiteX1" fmla="*/ -1141 w 268965"/>
              <a:gd name="connsiteY1" fmla="*/ 261388 h 306763"/>
              <a:gd name="connsiteX2" fmla="*/ 237754 w 268965"/>
              <a:gd name="connsiteY2" fmla="*/ 268906 h 306763"/>
              <a:gd name="connsiteX3" fmla="*/ 267825 w 268965"/>
              <a:gd name="connsiteY3" fmla="*/ -60 h 306763"/>
            </a:gdLst>
            <a:ahLst/>
            <a:cxnLst>
              <a:cxn ang="0">
                <a:pos x="connsiteX0" y="connsiteY0"/>
              </a:cxn>
              <a:cxn ang="0">
                <a:pos x="connsiteX1" y="connsiteY1"/>
              </a:cxn>
              <a:cxn ang="0">
                <a:pos x="connsiteX2" y="connsiteY2"/>
              </a:cxn>
              <a:cxn ang="0">
                <a:pos x="connsiteX3" y="connsiteY3"/>
              </a:cxn>
            </a:cxnLst>
            <a:rect l="l" t="t" r="r" b="b"/>
            <a:pathLst>
              <a:path w="268965" h="306763">
                <a:moveTo>
                  <a:pt x="-1141" y="50727"/>
                </a:moveTo>
                <a:lnTo>
                  <a:pt x="-1141" y="261388"/>
                </a:lnTo>
                <a:cubicBezTo>
                  <a:pt x="51538" y="278317"/>
                  <a:pt x="132395" y="349763"/>
                  <a:pt x="237754" y="268906"/>
                </a:cubicBezTo>
                <a:lnTo>
                  <a:pt x="267825" y="-60"/>
                </a:lnTo>
                <a:close/>
              </a:path>
            </a:pathLst>
          </a:custGeom>
          <a:solidFill>
            <a:srgbClr val="D19D82"/>
          </a:solidFill>
          <a:ln w="5403" cap="flat">
            <a:noFill/>
            <a:prstDash val="solid"/>
            <a:miter/>
          </a:ln>
        </p:spPr>
        <p:txBody>
          <a:bodyPr rtlCol="0" anchor="ctr"/>
          <a:lstStyle/>
          <a:p>
            <a:endParaRPr lang="fr-FR"/>
          </a:p>
        </p:txBody>
      </p:sp>
      <p:sp>
        <p:nvSpPr>
          <p:cNvPr id="133" name="Rectangle 132">
            <a:extLst>
              <a:ext uri="{FF2B5EF4-FFF2-40B4-BE49-F238E27FC236}">
                <a16:creationId xmlns:a16="http://schemas.microsoft.com/office/drawing/2014/main" id="{67B5D2C9-1BD8-40A0-9DEB-2C1AE5611C24}"/>
              </a:ext>
            </a:extLst>
          </p:cNvPr>
          <p:cNvSpPr/>
          <p:nvPr/>
        </p:nvSpPr>
        <p:spPr>
          <a:xfrm>
            <a:off x="7481696" y="4168776"/>
            <a:ext cx="253872" cy="739858"/>
          </a:xfrm>
          <a:custGeom>
            <a:avLst/>
            <a:gdLst>
              <a:gd name="connsiteX0" fmla="*/ 0 w 350710"/>
              <a:gd name="connsiteY0" fmla="*/ 0 h 466587"/>
              <a:gd name="connsiteX1" fmla="*/ 350710 w 350710"/>
              <a:gd name="connsiteY1" fmla="*/ 0 h 466587"/>
              <a:gd name="connsiteX2" fmla="*/ 350710 w 350710"/>
              <a:gd name="connsiteY2" fmla="*/ 466587 h 466587"/>
              <a:gd name="connsiteX3" fmla="*/ 0 w 350710"/>
              <a:gd name="connsiteY3" fmla="*/ 466587 h 466587"/>
              <a:gd name="connsiteX4" fmla="*/ 0 w 350710"/>
              <a:gd name="connsiteY4" fmla="*/ 0 h 466587"/>
              <a:gd name="connsiteX0" fmla="*/ 0 w 411035"/>
              <a:gd name="connsiteY0" fmla="*/ 112713 h 466587"/>
              <a:gd name="connsiteX1" fmla="*/ 411035 w 411035"/>
              <a:gd name="connsiteY1" fmla="*/ 0 h 466587"/>
              <a:gd name="connsiteX2" fmla="*/ 411035 w 411035"/>
              <a:gd name="connsiteY2" fmla="*/ 466587 h 466587"/>
              <a:gd name="connsiteX3" fmla="*/ 60325 w 411035"/>
              <a:gd name="connsiteY3" fmla="*/ 466587 h 466587"/>
              <a:gd name="connsiteX4" fmla="*/ 0 w 411035"/>
              <a:gd name="connsiteY4" fmla="*/ 112713 h 466587"/>
              <a:gd name="connsiteX0" fmla="*/ 0 w 411035"/>
              <a:gd name="connsiteY0" fmla="*/ 179388 h 533262"/>
              <a:gd name="connsiteX1" fmla="*/ 226885 w 411035"/>
              <a:gd name="connsiteY1" fmla="*/ 0 h 533262"/>
              <a:gd name="connsiteX2" fmla="*/ 411035 w 411035"/>
              <a:gd name="connsiteY2" fmla="*/ 533262 h 533262"/>
              <a:gd name="connsiteX3" fmla="*/ 60325 w 411035"/>
              <a:gd name="connsiteY3" fmla="*/ 533262 h 533262"/>
              <a:gd name="connsiteX4" fmla="*/ 0 w 411035"/>
              <a:gd name="connsiteY4" fmla="*/ 179388 h 533262"/>
              <a:gd name="connsiteX0" fmla="*/ 0 w 226885"/>
              <a:gd name="connsiteY0" fmla="*/ 179388 h 533262"/>
              <a:gd name="connsiteX1" fmla="*/ 226885 w 226885"/>
              <a:gd name="connsiteY1" fmla="*/ 0 h 533262"/>
              <a:gd name="connsiteX2" fmla="*/ 187197 w 226885"/>
              <a:gd name="connsiteY2" fmla="*/ 360225 h 533262"/>
              <a:gd name="connsiteX3" fmla="*/ 60325 w 226885"/>
              <a:gd name="connsiteY3" fmla="*/ 533262 h 533262"/>
              <a:gd name="connsiteX4" fmla="*/ 0 w 226885"/>
              <a:gd name="connsiteY4" fmla="*/ 179388 h 533262"/>
              <a:gd name="connsiteX0" fmla="*/ 0 w 226885"/>
              <a:gd name="connsiteY0" fmla="*/ 179388 h 533262"/>
              <a:gd name="connsiteX1" fmla="*/ 226885 w 226885"/>
              <a:gd name="connsiteY1" fmla="*/ 0 h 533262"/>
              <a:gd name="connsiteX2" fmla="*/ 107822 w 226885"/>
              <a:gd name="connsiteY2" fmla="*/ 387213 h 533262"/>
              <a:gd name="connsiteX3" fmla="*/ 60325 w 226885"/>
              <a:gd name="connsiteY3" fmla="*/ 533262 h 533262"/>
              <a:gd name="connsiteX4" fmla="*/ 0 w 226885"/>
              <a:gd name="connsiteY4" fmla="*/ 179388 h 533262"/>
              <a:gd name="connsiteX0" fmla="*/ 0 w 226885"/>
              <a:gd name="connsiteY0" fmla="*/ 179388 h 533262"/>
              <a:gd name="connsiteX1" fmla="*/ 226885 w 226885"/>
              <a:gd name="connsiteY1" fmla="*/ 0 h 533262"/>
              <a:gd name="connsiteX2" fmla="*/ 101472 w 226885"/>
              <a:gd name="connsiteY2" fmla="*/ 503101 h 533262"/>
              <a:gd name="connsiteX3" fmla="*/ 60325 w 226885"/>
              <a:gd name="connsiteY3" fmla="*/ 533262 h 533262"/>
              <a:gd name="connsiteX4" fmla="*/ 0 w 226885"/>
              <a:gd name="connsiteY4" fmla="*/ 179388 h 533262"/>
              <a:gd name="connsiteX0" fmla="*/ 0 w 226885"/>
              <a:gd name="connsiteY0" fmla="*/ 179388 h 533262"/>
              <a:gd name="connsiteX1" fmla="*/ 226885 w 226885"/>
              <a:gd name="connsiteY1" fmla="*/ 0 h 533262"/>
              <a:gd name="connsiteX2" fmla="*/ 101472 w 226885"/>
              <a:gd name="connsiteY2" fmla="*/ 503101 h 533262"/>
              <a:gd name="connsiteX3" fmla="*/ 60325 w 226885"/>
              <a:gd name="connsiteY3" fmla="*/ 533262 h 533262"/>
              <a:gd name="connsiteX4" fmla="*/ 31943 w 226885"/>
              <a:gd name="connsiteY4" fmla="*/ 383953 h 533262"/>
              <a:gd name="connsiteX5" fmla="*/ 0 w 226885"/>
              <a:gd name="connsiteY5" fmla="*/ 179388 h 533262"/>
              <a:gd name="connsiteX0" fmla="*/ 0 w 226885"/>
              <a:gd name="connsiteY0" fmla="*/ 179388 h 533262"/>
              <a:gd name="connsiteX1" fmla="*/ 226885 w 226885"/>
              <a:gd name="connsiteY1" fmla="*/ 0 h 533262"/>
              <a:gd name="connsiteX2" fmla="*/ 101472 w 226885"/>
              <a:gd name="connsiteY2" fmla="*/ 503101 h 533262"/>
              <a:gd name="connsiteX3" fmla="*/ 60325 w 226885"/>
              <a:gd name="connsiteY3" fmla="*/ 533262 h 533262"/>
              <a:gd name="connsiteX4" fmla="*/ 24005 w 226885"/>
              <a:gd name="connsiteY4" fmla="*/ 388716 h 533262"/>
              <a:gd name="connsiteX5" fmla="*/ 0 w 226885"/>
              <a:gd name="connsiteY5" fmla="*/ 179388 h 533262"/>
              <a:gd name="connsiteX0" fmla="*/ 0 w 226885"/>
              <a:gd name="connsiteY0" fmla="*/ 179388 h 533262"/>
              <a:gd name="connsiteX1" fmla="*/ 149418 w 226885"/>
              <a:gd name="connsiteY1" fmla="*/ 61691 h 533262"/>
              <a:gd name="connsiteX2" fmla="*/ 226885 w 226885"/>
              <a:gd name="connsiteY2" fmla="*/ 0 h 533262"/>
              <a:gd name="connsiteX3" fmla="*/ 101472 w 226885"/>
              <a:gd name="connsiteY3" fmla="*/ 503101 h 533262"/>
              <a:gd name="connsiteX4" fmla="*/ 60325 w 226885"/>
              <a:gd name="connsiteY4" fmla="*/ 533262 h 533262"/>
              <a:gd name="connsiteX5" fmla="*/ 24005 w 226885"/>
              <a:gd name="connsiteY5" fmla="*/ 388716 h 533262"/>
              <a:gd name="connsiteX6" fmla="*/ 0 w 226885"/>
              <a:gd name="connsiteY6" fmla="*/ 179388 h 533262"/>
              <a:gd name="connsiteX0" fmla="*/ 0 w 226885"/>
              <a:gd name="connsiteY0" fmla="*/ 293910 h 647784"/>
              <a:gd name="connsiteX1" fmla="*/ 127193 w 226885"/>
              <a:gd name="connsiteY1" fmla="*/ 0 h 647784"/>
              <a:gd name="connsiteX2" fmla="*/ 226885 w 226885"/>
              <a:gd name="connsiteY2" fmla="*/ 114522 h 647784"/>
              <a:gd name="connsiteX3" fmla="*/ 101472 w 226885"/>
              <a:gd name="connsiteY3" fmla="*/ 617623 h 647784"/>
              <a:gd name="connsiteX4" fmla="*/ 60325 w 226885"/>
              <a:gd name="connsiteY4" fmla="*/ 647784 h 647784"/>
              <a:gd name="connsiteX5" fmla="*/ 24005 w 226885"/>
              <a:gd name="connsiteY5" fmla="*/ 503238 h 647784"/>
              <a:gd name="connsiteX6" fmla="*/ 0 w 226885"/>
              <a:gd name="connsiteY6" fmla="*/ 293910 h 647784"/>
              <a:gd name="connsiteX0" fmla="*/ 0 w 226885"/>
              <a:gd name="connsiteY0" fmla="*/ 343123 h 696997"/>
              <a:gd name="connsiteX1" fmla="*/ 211330 w 226885"/>
              <a:gd name="connsiteY1" fmla="*/ 0 h 696997"/>
              <a:gd name="connsiteX2" fmla="*/ 226885 w 226885"/>
              <a:gd name="connsiteY2" fmla="*/ 163735 h 696997"/>
              <a:gd name="connsiteX3" fmla="*/ 101472 w 226885"/>
              <a:gd name="connsiteY3" fmla="*/ 666836 h 696997"/>
              <a:gd name="connsiteX4" fmla="*/ 60325 w 226885"/>
              <a:gd name="connsiteY4" fmla="*/ 696997 h 696997"/>
              <a:gd name="connsiteX5" fmla="*/ 24005 w 226885"/>
              <a:gd name="connsiteY5" fmla="*/ 552451 h 696997"/>
              <a:gd name="connsiteX6" fmla="*/ 0 w 226885"/>
              <a:gd name="connsiteY6" fmla="*/ 343123 h 696997"/>
              <a:gd name="connsiteX0" fmla="*/ 0 w 226885"/>
              <a:gd name="connsiteY0" fmla="*/ 295498 h 649372"/>
              <a:gd name="connsiteX1" fmla="*/ 136718 w 226885"/>
              <a:gd name="connsiteY1" fmla="*/ 0 h 649372"/>
              <a:gd name="connsiteX2" fmla="*/ 226885 w 226885"/>
              <a:gd name="connsiteY2" fmla="*/ 116110 h 649372"/>
              <a:gd name="connsiteX3" fmla="*/ 101472 w 226885"/>
              <a:gd name="connsiteY3" fmla="*/ 619211 h 649372"/>
              <a:gd name="connsiteX4" fmla="*/ 60325 w 226885"/>
              <a:gd name="connsiteY4" fmla="*/ 649372 h 649372"/>
              <a:gd name="connsiteX5" fmla="*/ 24005 w 226885"/>
              <a:gd name="connsiteY5" fmla="*/ 504826 h 649372"/>
              <a:gd name="connsiteX6" fmla="*/ 0 w 226885"/>
              <a:gd name="connsiteY6" fmla="*/ 295498 h 649372"/>
              <a:gd name="connsiteX0" fmla="*/ 0 w 253872"/>
              <a:gd name="connsiteY0" fmla="*/ 295498 h 649372"/>
              <a:gd name="connsiteX1" fmla="*/ 136718 w 253872"/>
              <a:gd name="connsiteY1" fmla="*/ 0 h 649372"/>
              <a:gd name="connsiteX2" fmla="*/ 253872 w 253872"/>
              <a:gd name="connsiteY2" fmla="*/ 12922 h 649372"/>
              <a:gd name="connsiteX3" fmla="*/ 101472 w 253872"/>
              <a:gd name="connsiteY3" fmla="*/ 619211 h 649372"/>
              <a:gd name="connsiteX4" fmla="*/ 60325 w 253872"/>
              <a:gd name="connsiteY4" fmla="*/ 649372 h 649372"/>
              <a:gd name="connsiteX5" fmla="*/ 24005 w 253872"/>
              <a:gd name="connsiteY5" fmla="*/ 504826 h 649372"/>
              <a:gd name="connsiteX6" fmla="*/ 0 w 253872"/>
              <a:gd name="connsiteY6" fmla="*/ 295498 h 649372"/>
              <a:gd name="connsiteX0" fmla="*/ 0 w 253872"/>
              <a:gd name="connsiteY0" fmla="*/ 282576 h 636450"/>
              <a:gd name="connsiteX1" fmla="*/ 135130 w 253872"/>
              <a:gd name="connsiteY1" fmla="*/ 45815 h 636450"/>
              <a:gd name="connsiteX2" fmla="*/ 253872 w 253872"/>
              <a:gd name="connsiteY2" fmla="*/ 0 h 636450"/>
              <a:gd name="connsiteX3" fmla="*/ 101472 w 253872"/>
              <a:gd name="connsiteY3" fmla="*/ 606289 h 636450"/>
              <a:gd name="connsiteX4" fmla="*/ 60325 w 253872"/>
              <a:gd name="connsiteY4" fmla="*/ 636450 h 636450"/>
              <a:gd name="connsiteX5" fmla="*/ 24005 w 253872"/>
              <a:gd name="connsiteY5" fmla="*/ 491904 h 636450"/>
              <a:gd name="connsiteX6" fmla="*/ 0 w 253872"/>
              <a:gd name="connsiteY6" fmla="*/ 282576 h 636450"/>
              <a:gd name="connsiteX0" fmla="*/ 0 w 253872"/>
              <a:gd name="connsiteY0" fmla="*/ 282576 h 636450"/>
              <a:gd name="connsiteX1" fmla="*/ 135130 w 253872"/>
              <a:gd name="connsiteY1" fmla="*/ 45815 h 636450"/>
              <a:gd name="connsiteX2" fmla="*/ 208154 w 253872"/>
              <a:gd name="connsiteY2" fmla="*/ 18829 h 636450"/>
              <a:gd name="connsiteX3" fmla="*/ 253872 w 253872"/>
              <a:gd name="connsiteY3" fmla="*/ 0 h 636450"/>
              <a:gd name="connsiteX4" fmla="*/ 101472 w 253872"/>
              <a:gd name="connsiteY4" fmla="*/ 606289 h 636450"/>
              <a:gd name="connsiteX5" fmla="*/ 60325 w 253872"/>
              <a:gd name="connsiteY5" fmla="*/ 636450 h 636450"/>
              <a:gd name="connsiteX6" fmla="*/ 24005 w 253872"/>
              <a:gd name="connsiteY6" fmla="*/ 491904 h 636450"/>
              <a:gd name="connsiteX7" fmla="*/ 0 w 253872"/>
              <a:gd name="connsiteY7" fmla="*/ 282576 h 636450"/>
              <a:gd name="connsiteX0" fmla="*/ 0 w 253872"/>
              <a:gd name="connsiteY0" fmla="*/ 385984 h 739858"/>
              <a:gd name="connsiteX1" fmla="*/ 135130 w 253872"/>
              <a:gd name="connsiteY1" fmla="*/ 149223 h 739858"/>
              <a:gd name="connsiteX2" fmla="*/ 208154 w 253872"/>
              <a:gd name="connsiteY2" fmla="*/ 0 h 739858"/>
              <a:gd name="connsiteX3" fmla="*/ 253872 w 253872"/>
              <a:gd name="connsiteY3" fmla="*/ 103408 h 739858"/>
              <a:gd name="connsiteX4" fmla="*/ 101472 w 253872"/>
              <a:gd name="connsiteY4" fmla="*/ 709697 h 739858"/>
              <a:gd name="connsiteX5" fmla="*/ 60325 w 253872"/>
              <a:gd name="connsiteY5" fmla="*/ 739858 h 739858"/>
              <a:gd name="connsiteX6" fmla="*/ 24005 w 253872"/>
              <a:gd name="connsiteY6" fmla="*/ 595312 h 739858"/>
              <a:gd name="connsiteX7" fmla="*/ 0 w 253872"/>
              <a:gd name="connsiteY7" fmla="*/ 385984 h 739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3872" h="739858">
                <a:moveTo>
                  <a:pt x="0" y="385984"/>
                </a:moveTo>
                <a:lnTo>
                  <a:pt x="135130" y="149223"/>
                </a:lnTo>
                <a:lnTo>
                  <a:pt x="208154" y="0"/>
                </a:lnTo>
                <a:lnTo>
                  <a:pt x="253872" y="103408"/>
                </a:lnTo>
                <a:lnTo>
                  <a:pt x="101472" y="709697"/>
                </a:lnTo>
                <a:lnTo>
                  <a:pt x="60325" y="739858"/>
                </a:lnTo>
                <a:lnTo>
                  <a:pt x="24005" y="595312"/>
                </a:lnTo>
                <a:lnTo>
                  <a:pt x="0" y="385984"/>
                </a:lnTo>
                <a:close/>
              </a:path>
            </a:pathLst>
          </a:custGeom>
          <a:solidFill>
            <a:srgbClr val="AF093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258" name="Graphique 2">
            <a:extLst>
              <a:ext uri="{FF2B5EF4-FFF2-40B4-BE49-F238E27FC236}">
                <a16:creationId xmlns:a16="http://schemas.microsoft.com/office/drawing/2014/main" id="{A47BE5F8-6AC8-430A-93CF-FB164F80DF00}"/>
              </a:ext>
            </a:extLst>
          </p:cNvPr>
          <p:cNvSpPr/>
          <p:nvPr/>
        </p:nvSpPr>
        <p:spPr>
          <a:xfrm rot="21412019">
            <a:off x="7561197" y="4400606"/>
            <a:ext cx="159755" cy="469833"/>
          </a:xfrm>
          <a:custGeom>
            <a:avLst/>
            <a:gdLst>
              <a:gd name="connsiteX0" fmla="*/ 8216 w 132400"/>
              <a:gd name="connsiteY0" fmla="*/ 406012 h 406071"/>
              <a:gd name="connsiteX1" fmla="*/ 131260 w 132400"/>
              <a:gd name="connsiteY1" fmla="*/ -60 h 406071"/>
              <a:gd name="connsiteX2" fmla="*/ -1141 w 132400"/>
              <a:gd name="connsiteY2" fmla="*/ 368477 h 406071"/>
            </a:gdLst>
            <a:ahLst/>
            <a:cxnLst>
              <a:cxn ang="0">
                <a:pos x="connsiteX0" y="connsiteY0"/>
              </a:cxn>
              <a:cxn ang="0">
                <a:pos x="connsiteX1" y="connsiteY1"/>
              </a:cxn>
              <a:cxn ang="0">
                <a:pos x="connsiteX2" y="connsiteY2"/>
              </a:cxn>
            </a:cxnLst>
            <a:rect l="l" t="t" r="r" b="b"/>
            <a:pathLst>
              <a:path w="132400" h="406071">
                <a:moveTo>
                  <a:pt x="8216" y="406012"/>
                </a:moveTo>
                <a:cubicBezTo>
                  <a:pt x="32176" y="360310"/>
                  <a:pt x="131260" y="-60"/>
                  <a:pt x="131260" y="-60"/>
                </a:cubicBezTo>
                <a:lnTo>
                  <a:pt x="-1141" y="368477"/>
                </a:lnTo>
                <a:close/>
              </a:path>
            </a:pathLst>
          </a:custGeom>
          <a:solidFill>
            <a:srgbClr val="AF0935"/>
          </a:solidFill>
          <a:ln w="5403" cap="flat">
            <a:noFill/>
            <a:prstDash val="solid"/>
            <a:miter/>
          </a:ln>
        </p:spPr>
        <p:txBody>
          <a:bodyPr rtlCol="0" anchor="ctr"/>
          <a:lstStyle/>
          <a:p>
            <a:endParaRPr lang="fr-FR"/>
          </a:p>
        </p:txBody>
      </p:sp>
      <p:grpSp>
        <p:nvGrpSpPr>
          <p:cNvPr id="132" name="Group 131">
            <a:extLst>
              <a:ext uri="{FF2B5EF4-FFF2-40B4-BE49-F238E27FC236}">
                <a16:creationId xmlns:a16="http://schemas.microsoft.com/office/drawing/2014/main" id="{A94D517D-BC38-4458-9155-55C8DA203AA3}"/>
              </a:ext>
            </a:extLst>
          </p:cNvPr>
          <p:cNvGrpSpPr/>
          <p:nvPr/>
        </p:nvGrpSpPr>
        <p:grpSpPr>
          <a:xfrm>
            <a:off x="5624065" y="1924399"/>
            <a:ext cx="4031358" cy="4031358"/>
            <a:chOff x="5628525" y="1924399"/>
            <a:chExt cx="4031358" cy="4031358"/>
          </a:xfrm>
        </p:grpSpPr>
        <p:grpSp>
          <p:nvGrpSpPr>
            <p:cNvPr id="2" name="SANG">
              <a:extLst>
                <a:ext uri="{FF2B5EF4-FFF2-40B4-BE49-F238E27FC236}">
                  <a16:creationId xmlns:a16="http://schemas.microsoft.com/office/drawing/2014/main" id="{B8756D16-EF73-4BC6-8C2B-70D40B8D5962}"/>
                </a:ext>
              </a:extLst>
            </p:cNvPr>
            <p:cNvGrpSpPr/>
            <p:nvPr/>
          </p:nvGrpSpPr>
          <p:grpSpPr>
            <a:xfrm>
              <a:off x="7805071" y="4658814"/>
              <a:ext cx="525507" cy="778528"/>
              <a:chOff x="6198261" y="4457530"/>
              <a:chExt cx="525507" cy="778528"/>
            </a:xfrm>
          </p:grpSpPr>
          <p:sp>
            <p:nvSpPr>
              <p:cNvPr id="46" name="Graphique 2">
                <a:extLst>
                  <a:ext uri="{FF2B5EF4-FFF2-40B4-BE49-F238E27FC236}">
                    <a16:creationId xmlns:a16="http://schemas.microsoft.com/office/drawing/2014/main" id="{61553F5C-5AFB-4D4B-B510-6B52A8140E34}"/>
                  </a:ext>
                </a:extLst>
              </p:cNvPr>
              <p:cNvSpPr/>
              <p:nvPr/>
            </p:nvSpPr>
            <p:spPr>
              <a:xfrm>
                <a:off x="6198261" y="4457530"/>
                <a:ext cx="525504" cy="778528"/>
              </a:xfrm>
              <a:custGeom>
                <a:avLst/>
                <a:gdLst>
                  <a:gd name="connsiteX0" fmla="*/ 352437 w 435520"/>
                  <a:gd name="connsiteY0" fmla="*/ 78185 h 645219"/>
                  <a:gd name="connsiteX1" fmla="*/ 290185 w 435520"/>
                  <a:gd name="connsiteY1" fmla="*/ 2466 h 645219"/>
                  <a:gd name="connsiteX2" fmla="*/ 200350 w 435520"/>
                  <a:gd name="connsiteY2" fmla="*/ 41948 h 645219"/>
                  <a:gd name="connsiteX3" fmla="*/ 75143 w 435520"/>
                  <a:gd name="connsiteY3" fmla="*/ 113611 h 645219"/>
                  <a:gd name="connsiteX4" fmla="*/ 1695 w 435520"/>
                  <a:gd name="connsiteY4" fmla="*/ 421085 h 645219"/>
                  <a:gd name="connsiteX5" fmla="*/ 50804 w 435520"/>
                  <a:gd name="connsiteY5" fmla="*/ 525361 h 645219"/>
                  <a:gd name="connsiteX6" fmla="*/ 45396 w 435520"/>
                  <a:gd name="connsiteY6" fmla="*/ 546995 h 645219"/>
                  <a:gd name="connsiteX7" fmla="*/ 59945 w 435520"/>
                  <a:gd name="connsiteY7" fmla="*/ 570685 h 645219"/>
                  <a:gd name="connsiteX8" fmla="*/ 83634 w 435520"/>
                  <a:gd name="connsiteY8" fmla="*/ 556136 h 645219"/>
                  <a:gd name="connsiteX9" fmla="*/ 86393 w 435520"/>
                  <a:gd name="connsiteY9" fmla="*/ 544507 h 645219"/>
                  <a:gd name="connsiteX10" fmla="*/ 136151 w 435520"/>
                  <a:gd name="connsiteY10" fmla="*/ 561706 h 645219"/>
                  <a:gd name="connsiteX11" fmla="*/ 125334 w 435520"/>
                  <a:gd name="connsiteY11" fmla="*/ 607138 h 645219"/>
                  <a:gd name="connsiteX12" fmla="*/ 129823 w 435520"/>
                  <a:gd name="connsiteY12" fmla="*/ 614688 h 645219"/>
                  <a:gd name="connsiteX13" fmla="*/ 129931 w 435520"/>
                  <a:gd name="connsiteY13" fmla="*/ 614710 h 645219"/>
                  <a:gd name="connsiteX14" fmla="*/ 130202 w 435520"/>
                  <a:gd name="connsiteY14" fmla="*/ 614710 h 645219"/>
                  <a:gd name="connsiteX15" fmla="*/ 125550 w 435520"/>
                  <a:gd name="connsiteY15" fmla="*/ 634235 h 645219"/>
                  <a:gd name="connsiteX16" fmla="*/ 130202 w 435520"/>
                  <a:gd name="connsiteY16" fmla="*/ 641801 h 645219"/>
                  <a:gd name="connsiteX17" fmla="*/ 130202 w 435520"/>
                  <a:gd name="connsiteY17" fmla="*/ 641807 h 645219"/>
                  <a:gd name="connsiteX18" fmla="*/ 143452 w 435520"/>
                  <a:gd name="connsiteY18" fmla="*/ 644998 h 645219"/>
                  <a:gd name="connsiteX19" fmla="*/ 151024 w 435520"/>
                  <a:gd name="connsiteY19" fmla="*/ 640292 h 645219"/>
                  <a:gd name="connsiteX20" fmla="*/ 155676 w 435520"/>
                  <a:gd name="connsiteY20" fmla="*/ 620822 h 645219"/>
                  <a:gd name="connsiteX21" fmla="*/ 155946 w 435520"/>
                  <a:gd name="connsiteY21" fmla="*/ 620822 h 645219"/>
                  <a:gd name="connsiteX22" fmla="*/ 163518 w 435520"/>
                  <a:gd name="connsiteY22" fmla="*/ 616116 h 645219"/>
                  <a:gd name="connsiteX23" fmla="*/ 174335 w 435520"/>
                  <a:gd name="connsiteY23" fmla="*/ 570739 h 645219"/>
                  <a:gd name="connsiteX24" fmla="*/ 226473 w 435520"/>
                  <a:gd name="connsiteY24" fmla="*/ 577878 h 645219"/>
                  <a:gd name="connsiteX25" fmla="*/ 223661 w 435520"/>
                  <a:gd name="connsiteY25" fmla="*/ 589615 h 645219"/>
                  <a:gd name="connsiteX26" fmla="*/ 238210 w 435520"/>
                  <a:gd name="connsiteY26" fmla="*/ 613304 h 645219"/>
                  <a:gd name="connsiteX27" fmla="*/ 261899 w 435520"/>
                  <a:gd name="connsiteY27" fmla="*/ 598755 h 645219"/>
                  <a:gd name="connsiteX28" fmla="*/ 266983 w 435520"/>
                  <a:gd name="connsiteY28" fmla="*/ 577391 h 645219"/>
                  <a:gd name="connsiteX29" fmla="*/ 357954 w 435520"/>
                  <a:gd name="connsiteY29" fmla="*/ 506594 h 645219"/>
                  <a:gd name="connsiteX30" fmla="*/ 431456 w 435520"/>
                  <a:gd name="connsiteY30" fmla="*/ 199120 h 645219"/>
                  <a:gd name="connsiteX31" fmla="*/ 352437 w 435520"/>
                  <a:gd name="connsiteY31" fmla="*/ 78185 h 645219"/>
                  <a:gd name="connsiteX32" fmla="*/ 279422 w 435520"/>
                  <a:gd name="connsiteY32" fmla="*/ 47465 h 645219"/>
                  <a:gd name="connsiteX33" fmla="*/ 269525 w 435520"/>
                  <a:gd name="connsiteY33" fmla="*/ 31656 h 645219"/>
                  <a:gd name="connsiteX34" fmla="*/ 285318 w 435520"/>
                  <a:gd name="connsiteY34" fmla="*/ 21736 h 645219"/>
                  <a:gd name="connsiteX35" fmla="*/ 295216 w 435520"/>
                  <a:gd name="connsiteY35" fmla="*/ 37545 h 645219"/>
                  <a:gd name="connsiteX36" fmla="*/ 295216 w 435520"/>
                  <a:gd name="connsiteY36" fmla="*/ 37621 h 645219"/>
                  <a:gd name="connsiteX37" fmla="*/ 295216 w 435520"/>
                  <a:gd name="connsiteY37" fmla="*/ 37621 h 645219"/>
                  <a:gd name="connsiteX38" fmla="*/ 279422 w 435520"/>
                  <a:gd name="connsiteY38" fmla="*/ 47465 h 6452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435520" h="645219">
                    <a:moveTo>
                      <a:pt x="352437" y="78185"/>
                    </a:moveTo>
                    <a:cubicBezTo>
                      <a:pt x="356332" y="44869"/>
                      <a:pt x="329830" y="11823"/>
                      <a:pt x="290185" y="2466"/>
                    </a:cubicBezTo>
                    <a:cubicBezTo>
                      <a:pt x="250541" y="-6891"/>
                      <a:pt x="211924" y="10525"/>
                      <a:pt x="200350" y="41948"/>
                    </a:cubicBezTo>
                    <a:cubicBezTo>
                      <a:pt x="137179" y="39027"/>
                      <a:pt x="88448" y="58174"/>
                      <a:pt x="75143" y="113611"/>
                    </a:cubicBezTo>
                    <a:lnTo>
                      <a:pt x="1695" y="421085"/>
                    </a:lnTo>
                    <a:cubicBezTo>
                      <a:pt x="-9122" y="466192"/>
                      <a:pt x="11809" y="500212"/>
                      <a:pt x="50804" y="525361"/>
                    </a:cubicBezTo>
                    <a:lnTo>
                      <a:pt x="45396" y="546995"/>
                    </a:lnTo>
                    <a:cubicBezTo>
                      <a:pt x="42854" y="557553"/>
                      <a:pt x="49399" y="568159"/>
                      <a:pt x="59945" y="570685"/>
                    </a:cubicBezTo>
                    <a:cubicBezTo>
                      <a:pt x="70491" y="573210"/>
                      <a:pt x="81092" y="566693"/>
                      <a:pt x="83634" y="556136"/>
                    </a:cubicBezTo>
                    <a:lnTo>
                      <a:pt x="86393" y="544507"/>
                    </a:lnTo>
                    <a:cubicBezTo>
                      <a:pt x="102564" y="551317"/>
                      <a:pt x="119222" y="557060"/>
                      <a:pt x="136151" y="561706"/>
                    </a:cubicBezTo>
                    <a:lnTo>
                      <a:pt x="125334" y="607138"/>
                    </a:lnTo>
                    <a:cubicBezTo>
                      <a:pt x="124469" y="610470"/>
                      <a:pt x="126524" y="613850"/>
                      <a:pt x="129823" y="614688"/>
                    </a:cubicBezTo>
                    <a:cubicBezTo>
                      <a:pt x="129877" y="614694"/>
                      <a:pt x="129877" y="614705"/>
                      <a:pt x="129931" y="614710"/>
                    </a:cubicBezTo>
                    <a:lnTo>
                      <a:pt x="130202" y="614710"/>
                    </a:lnTo>
                    <a:lnTo>
                      <a:pt x="125550" y="634235"/>
                    </a:lnTo>
                    <a:cubicBezTo>
                      <a:pt x="124739" y="637604"/>
                      <a:pt x="126794" y="640990"/>
                      <a:pt x="130202" y="641801"/>
                    </a:cubicBezTo>
                    <a:cubicBezTo>
                      <a:pt x="130202" y="641801"/>
                      <a:pt x="130202" y="641807"/>
                      <a:pt x="130202" y="641807"/>
                    </a:cubicBezTo>
                    <a:lnTo>
                      <a:pt x="143452" y="644998"/>
                    </a:lnTo>
                    <a:cubicBezTo>
                      <a:pt x="146860" y="645776"/>
                      <a:pt x="150213" y="643673"/>
                      <a:pt x="151024" y="640292"/>
                    </a:cubicBezTo>
                    <a:lnTo>
                      <a:pt x="155676" y="620822"/>
                    </a:lnTo>
                    <a:lnTo>
                      <a:pt x="155946" y="620822"/>
                    </a:lnTo>
                    <a:cubicBezTo>
                      <a:pt x="159354" y="621601"/>
                      <a:pt x="162707" y="619496"/>
                      <a:pt x="163518" y="616116"/>
                    </a:cubicBezTo>
                    <a:lnTo>
                      <a:pt x="174335" y="570739"/>
                    </a:lnTo>
                    <a:cubicBezTo>
                      <a:pt x="191534" y="574254"/>
                      <a:pt x="208950" y="576639"/>
                      <a:pt x="226473" y="577878"/>
                    </a:cubicBezTo>
                    <a:lnTo>
                      <a:pt x="223661" y="589615"/>
                    </a:lnTo>
                    <a:cubicBezTo>
                      <a:pt x="221119" y="600172"/>
                      <a:pt x="227663" y="610778"/>
                      <a:pt x="238210" y="613304"/>
                    </a:cubicBezTo>
                    <a:cubicBezTo>
                      <a:pt x="248757" y="615830"/>
                      <a:pt x="259357" y="609312"/>
                      <a:pt x="261899" y="598755"/>
                    </a:cubicBezTo>
                    <a:lnTo>
                      <a:pt x="266983" y="577391"/>
                    </a:lnTo>
                    <a:cubicBezTo>
                      <a:pt x="313172" y="572578"/>
                      <a:pt x="347137" y="551863"/>
                      <a:pt x="357954" y="506594"/>
                    </a:cubicBezTo>
                    <a:lnTo>
                      <a:pt x="431456" y="199120"/>
                    </a:lnTo>
                    <a:cubicBezTo>
                      <a:pt x="445031" y="143087"/>
                      <a:pt x="410092" y="104308"/>
                      <a:pt x="352437" y="78185"/>
                    </a:cubicBezTo>
                    <a:close/>
                    <a:moveTo>
                      <a:pt x="279422" y="47465"/>
                    </a:moveTo>
                    <a:cubicBezTo>
                      <a:pt x="272338" y="45837"/>
                      <a:pt x="267902" y="38757"/>
                      <a:pt x="269525" y="31656"/>
                    </a:cubicBezTo>
                    <a:cubicBezTo>
                      <a:pt x="271148" y="24549"/>
                      <a:pt x="278233" y="20108"/>
                      <a:pt x="285318" y="21736"/>
                    </a:cubicBezTo>
                    <a:cubicBezTo>
                      <a:pt x="292403" y="23364"/>
                      <a:pt x="296838" y="30444"/>
                      <a:pt x="295216" y="37545"/>
                    </a:cubicBezTo>
                    <a:cubicBezTo>
                      <a:pt x="295216" y="37572"/>
                      <a:pt x="295216" y="37594"/>
                      <a:pt x="295216" y="37621"/>
                    </a:cubicBezTo>
                    <a:lnTo>
                      <a:pt x="295216" y="37621"/>
                    </a:lnTo>
                    <a:cubicBezTo>
                      <a:pt x="293539" y="44685"/>
                      <a:pt x="286508" y="49087"/>
                      <a:pt x="279422" y="47465"/>
                    </a:cubicBezTo>
                    <a:close/>
                  </a:path>
                </a:pathLst>
              </a:custGeom>
              <a:solidFill>
                <a:srgbClr val="E4F9FF"/>
              </a:solidFill>
              <a:ln w="5403" cap="flat">
                <a:noFill/>
                <a:prstDash val="solid"/>
                <a:miter/>
              </a:ln>
            </p:spPr>
            <p:txBody>
              <a:bodyPr rtlCol="0" anchor="ctr"/>
              <a:lstStyle/>
              <a:p>
                <a:endParaRPr lang="fr-FR"/>
              </a:p>
            </p:txBody>
          </p:sp>
          <p:sp>
            <p:nvSpPr>
              <p:cNvPr id="47" name="Graphique 2">
                <a:extLst>
                  <a:ext uri="{FF2B5EF4-FFF2-40B4-BE49-F238E27FC236}">
                    <a16:creationId xmlns:a16="http://schemas.microsoft.com/office/drawing/2014/main" id="{67E01C59-45D0-45C4-880B-F248BCAECBE4}"/>
                  </a:ext>
                </a:extLst>
              </p:cNvPr>
              <p:cNvSpPr/>
              <p:nvPr/>
            </p:nvSpPr>
            <p:spPr>
              <a:xfrm>
                <a:off x="6198264" y="4457530"/>
                <a:ext cx="525504" cy="778528"/>
              </a:xfrm>
              <a:custGeom>
                <a:avLst/>
                <a:gdLst>
                  <a:gd name="connsiteX0" fmla="*/ 287103 w 435520"/>
                  <a:gd name="connsiteY0" fmla="*/ 15446 h 645219"/>
                  <a:gd name="connsiteX1" fmla="*/ 263251 w 435520"/>
                  <a:gd name="connsiteY1" fmla="*/ 29925 h 645219"/>
                  <a:gd name="connsiteX2" fmla="*/ 277692 w 435520"/>
                  <a:gd name="connsiteY2" fmla="*/ 53793 h 645219"/>
                  <a:gd name="connsiteX3" fmla="*/ 301598 w 435520"/>
                  <a:gd name="connsiteY3" fmla="*/ 39319 h 645219"/>
                  <a:gd name="connsiteX4" fmla="*/ 301598 w 435520"/>
                  <a:gd name="connsiteY4" fmla="*/ 39244 h 645219"/>
                  <a:gd name="connsiteX5" fmla="*/ 287103 w 435520"/>
                  <a:gd name="connsiteY5" fmla="*/ 15446 h 645219"/>
                  <a:gd name="connsiteX6" fmla="*/ 279422 w 435520"/>
                  <a:gd name="connsiteY6" fmla="*/ 47465 h 645219"/>
                  <a:gd name="connsiteX7" fmla="*/ 269525 w 435520"/>
                  <a:gd name="connsiteY7" fmla="*/ 31656 h 645219"/>
                  <a:gd name="connsiteX8" fmla="*/ 285318 w 435520"/>
                  <a:gd name="connsiteY8" fmla="*/ 21736 h 645219"/>
                  <a:gd name="connsiteX9" fmla="*/ 295216 w 435520"/>
                  <a:gd name="connsiteY9" fmla="*/ 37545 h 645219"/>
                  <a:gd name="connsiteX10" fmla="*/ 295216 w 435520"/>
                  <a:gd name="connsiteY10" fmla="*/ 37621 h 645219"/>
                  <a:gd name="connsiteX11" fmla="*/ 295216 w 435520"/>
                  <a:gd name="connsiteY11" fmla="*/ 37621 h 645219"/>
                  <a:gd name="connsiteX12" fmla="*/ 279422 w 435520"/>
                  <a:gd name="connsiteY12" fmla="*/ 47465 h 645219"/>
                  <a:gd name="connsiteX13" fmla="*/ 352437 w 435520"/>
                  <a:gd name="connsiteY13" fmla="*/ 78185 h 645219"/>
                  <a:gd name="connsiteX14" fmla="*/ 290185 w 435520"/>
                  <a:gd name="connsiteY14" fmla="*/ 2466 h 645219"/>
                  <a:gd name="connsiteX15" fmla="*/ 200350 w 435520"/>
                  <a:gd name="connsiteY15" fmla="*/ 41948 h 645219"/>
                  <a:gd name="connsiteX16" fmla="*/ 75143 w 435520"/>
                  <a:gd name="connsiteY16" fmla="*/ 113611 h 645219"/>
                  <a:gd name="connsiteX17" fmla="*/ 1695 w 435520"/>
                  <a:gd name="connsiteY17" fmla="*/ 421085 h 645219"/>
                  <a:gd name="connsiteX18" fmla="*/ 50804 w 435520"/>
                  <a:gd name="connsiteY18" fmla="*/ 525361 h 645219"/>
                  <a:gd name="connsiteX19" fmla="*/ 45396 w 435520"/>
                  <a:gd name="connsiteY19" fmla="*/ 546995 h 645219"/>
                  <a:gd name="connsiteX20" fmla="*/ 59945 w 435520"/>
                  <a:gd name="connsiteY20" fmla="*/ 570685 h 645219"/>
                  <a:gd name="connsiteX21" fmla="*/ 83634 w 435520"/>
                  <a:gd name="connsiteY21" fmla="*/ 556136 h 645219"/>
                  <a:gd name="connsiteX22" fmla="*/ 86393 w 435520"/>
                  <a:gd name="connsiteY22" fmla="*/ 544507 h 645219"/>
                  <a:gd name="connsiteX23" fmla="*/ 136151 w 435520"/>
                  <a:gd name="connsiteY23" fmla="*/ 561706 h 645219"/>
                  <a:gd name="connsiteX24" fmla="*/ 125334 w 435520"/>
                  <a:gd name="connsiteY24" fmla="*/ 607138 h 645219"/>
                  <a:gd name="connsiteX25" fmla="*/ 129823 w 435520"/>
                  <a:gd name="connsiteY25" fmla="*/ 614688 h 645219"/>
                  <a:gd name="connsiteX26" fmla="*/ 129931 w 435520"/>
                  <a:gd name="connsiteY26" fmla="*/ 614710 h 645219"/>
                  <a:gd name="connsiteX27" fmla="*/ 130202 w 435520"/>
                  <a:gd name="connsiteY27" fmla="*/ 614710 h 645219"/>
                  <a:gd name="connsiteX28" fmla="*/ 125550 w 435520"/>
                  <a:gd name="connsiteY28" fmla="*/ 634235 h 645219"/>
                  <a:gd name="connsiteX29" fmla="*/ 130202 w 435520"/>
                  <a:gd name="connsiteY29" fmla="*/ 641801 h 645219"/>
                  <a:gd name="connsiteX30" fmla="*/ 130202 w 435520"/>
                  <a:gd name="connsiteY30" fmla="*/ 641807 h 645219"/>
                  <a:gd name="connsiteX31" fmla="*/ 143452 w 435520"/>
                  <a:gd name="connsiteY31" fmla="*/ 644998 h 645219"/>
                  <a:gd name="connsiteX32" fmla="*/ 151024 w 435520"/>
                  <a:gd name="connsiteY32" fmla="*/ 640292 h 645219"/>
                  <a:gd name="connsiteX33" fmla="*/ 155676 w 435520"/>
                  <a:gd name="connsiteY33" fmla="*/ 620822 h 645219"/>
                  <a:gd name="connsiteX34" fmla="*/ 155946 w 435520"/>
                  <a:gd name="connsiteY34" fmla="*/ 620822 h 645219"/>
                  <a:gd name="connsiteX35" fmla="*/ 163518 w 435520"/>
                  <a:gd name="connsiteY35" fmla="*/ 616116 h 645219"/>
                  <a:gd name="connsiteX36" fmla="*/ 174335 w 435520"/>
                  <a:gd name="connsiteY36" fmla="*/ 570739 h 645219"/>
                  <a:gd name="connsiteX37" fmla="*/ 226473 w 435520"/>
                  <a:gd name="connsiteY37" fmla="*/ 577878 h 645219"/>
                  <a:gd name="connsiteX38" fmla="*/ 223661 w 435520"/>
                  <a:gd name="connsiteY38" fmla="*/ 589615 h 645219"/>
                  <a:gd name="connsiteX39" fmla="*/ 238210 w 435520"/>
                  <a:gd name="connsiteY39" fmla="*/ 613304 h 645219"/>
                  <a:gd name="connsiteX40" fmla="*/ 261899 w 435520"/>
                  <a:gd name="connsiteY40" fmla="*/ 598755 h 645219"/>
                  <a:gd name="connsiteX41" fmla="*/ 266983 w 435520"/>
                  <a:gd name="connsiteY41" fmla="*/ 577391 h 645219"/>
                  <a:gd name="connsiteX42" fmla="*/ 357954 w 435520"/>
                  <a:gd name="connsiteY42" fmla="*/ 506594 h 645219"/>
                  <a:gd name="connsiteX43" fmla="*/ 431456 w 435520"/>
                  <a:gd name="connsiteY43" fmla="*/ 199120 h 645219"/>
                  <a:gd name="connsiteX44" fmla="*/ 352437 w 435520"/>
                  <a:gd name="connsiteY44" fmla="*/ 78185 h 645219"/>
                  <a:gd name="connsiteX45" fmla="*/ 351897 w 435520"/>
                  <a:gd name="connsiteY45" fmla="*/ 504647 h 645219"/>
                  <a:gd name="connsiteX46" fmla="*/ 340485 w 435520"/>
                  <a:gd name="connsiteY46" fmla="*/ 532014 h 645219"/>
                  <a:gd name="connsiteX47" fmla="*/ 322150 w 435520"/>
                  <a:gd name="connsiteY47" fmla="*/ 551376 h 645219"/>
                  <a:gd name="connsiteX48" fmla="*/ 266604 w 435520"/>
                  <a:gd name="connsiteY48" fmla="*/ 570631 h 645219"/>
                  <a:gd name="connsiteX49" fmla="*/ 260872 w 435520"/>
                  <a:gd name="connsiteY49" fmla="*/ 575606 h 645219"/>
                  <a:gd name="connsiteX50" fmla="*/ 255463 w 435520"/>
                  <a:gd name="connsiteY50" fmla="*/ 597240 h 645219"/>
                  <a:gd name="connsiteX51" fmla="*/ 240265 w 435520"/>
                  <a:gd name="connsiteY51" fmla="*/ 607814 h 645219"/>
                  <a:gd name="connsiteX52" fmla="*/ 229664 w 435520"/>
                  <a:gd name="connsiteY52" fmla="*/ 592589 h 645219"/>
                  <a:gd name="connsiteX53" fmla="*/ 229989 w 435520"/>
                  <a:gd name="connsiteY53" fmla="*/ 591183 h 645219"/>
                  <a:gd name="connsiteX54" fmla="*/ 232801 w 435520"/>
                  <a:gd name="connsiteY54" fmla="*/ 579392 h 645219"/>
                  <a:gd name="connsiteX55" fmla="*/ 228042 w 435520"/>
                  <a:gd name="connsiteY55" fmla="*/ 571496 h 645219"/>
                  <a:gd name="connsiteX56" fmla="*/ 226960 w 435520"/>
                  <a:gd name="connsiteY56" fmla="*/ 571496 h 645219"/>
                  <a:gd name="connsiteX57" fmla="*/ 175687 w 435520"/>
                  <a:gd name="connsiteY57" fmla="*/ 564411 h 645219"/>
                  <a:gd name="connsiteX58" fmla="*/ 168007 w 435520"/>
                  <a:gd name="connsiteY58" fmla="*/ 569333 h 645219"/>
                  <a:gd name="connsiteX59" fmla="*/ 157190 w 435520"/>
                  <a:gd name="connsiteY59" fmla="*/ 614548 h 645219"/>
                  <a:gd name="connsiteX60" fmla="*/ 149294 w 435520"/>
                  <a:gd name="connsiteY60" fmla="*/ 619361 h 645219"/>
                  <a:gd name="connsiteX61" fmla="*/ 149294 w 435520"/>
                  <a:gd name="connsiteY61" fmla="*/ 619361 h 645219"/>
                  <a:gd name="connsiteX62" fmla="*/ 144697 w 435520"/>
                  <a:gd name="connsiteY62" fmla="*/ 638562 h 645219"/>
                  <a:gd name="connsiteX63" fmla="*/ 131986 w 435520"/>
                  <a:gd name="connsiteY63" fmla="*/ 635533 h 645219"/>
                  <a:gd name="connsiteX64" fmla="*/ 136584 w 435520"/>
                  <a:gd name="connsiteY64" fmla="*/ 616279 h 645219"/>
                  <a:gd name="connsiteX65" fmla="*/ 131770 w 435520"/>
                  <a:gd name="connsiteY65" fmla="*/ 608382 h 645219"/>
                  <a:gd name="connsiteX66" fmla="*/ 131770 w 435520"/>
                  <a:gd name="connsiteY66" fmla="*/ 608382 h 645219"/>
                  <a:gd name="connsiteX67" fmla="*/ 142587 w 435520"/>
                  <a:gd name="connsiteY67" fmla="*/ 563329 h 645219"/>
                  <a:gd name="connsiteX68" fmla="*/ 137990 w 435520"/>
                  <a:gd name="connsiteY68" fmla="*/ 555433 h 645219"/>
                  <a:gd name="connsiteX69" fmla="*/ 89314 w 435520"/>
                  <a:gd name="connsiteY69" fmla="*/ 538558 h 645219"/>
                  <a:gd name="connsiteX70" fmla="*/ 88231 w 435520"/>
                  <a:gd name="connsiteY70" fmla="*/ 538558 h 645219"/>
                  <a:gd name="connsiteX71" fmla="*/ 80281 w 435520"/>
                  <a:gd name="connsiteY71" fmla="*/ 543426 h 645219"/>
                  <a:gd name="connsiteX72" fmla="*/ 77523 w 435520"/>
                  <a:gd name="connsiteY72" fmla="*/ 555162 h 645219"/>
                  <a:gd name="connsiteX73" fmla="*/ 62487 w 435520"/>
                  <a:gd name="connsiteY73" fmla="*/ 566114 h 645219"/>
                  <a:gd name="connsiteX74" fmla="*/ 51562 w 435520"/>
                  <a:gd name="connsiteY74" fmla="*/ 551095 h 645219"/>
                  <a:gd name="connsiteX75" fmla="*/ 51670 w 435520"/>
                  <a:gd name="connsiteY75" fmla="*/ 550457 h 645219"/>
                  <a:gd name="connsiteX76" fmla="*/ 52049 w 435520"/>
                  <a:gd name="connsiteY76" fmla="*/ 549051 h 645219"/>
                  <a:gd name="connsiteX77" fmla="*/ 57132 w 435520"/>
                  <a:gd name="connsiteY77" fmla="*/ 527687 h 645219"/>
                  <a:gd name="connsiteX78" fmla="*/ 54320 w 435520"/>
                  <a:gd name="connsiteY78" fmla="*/ 520656 h 645219"/>
                  <a:gd name="connsiteX79" fmla="*/ 13432 w 435520"/>
                  <a:gd name="connsiteY79" fmla="*/ 478361 h 645219"/>
                  <a:gd name="connsiteX80" fmla="*/ 5860 w 435520"/>
                  <a:gd name="connsiteY80" fmla="*/ 452779 h 645219"/>
                  <a:gd name="connsiteX81" fmla="*/ 8078 w 435520"/>
                  <a:gd name="connsiteY81" fmla="*/ 423249 h 645219"/>
                  <a:gd name="connsiteX82" fmla="*/ 81525 w 435520"/>
                  <a:gd name="connsiteY82" fmla="*/ 115774 h 645219"/>
                  <a:gd name="connsiteX83" fmla="*/ 96615 w 435520"/>
                  <a:gd name="connsiteY83" fmla="*/ 83323 h 645219"/>
                  <a:gd name="connsiteX84" fmla="*/ 122089 w 435520"/>
                  <a:gd name="connsiteY84" fmla="*/ 62446 h 645219"/>
                  <a:gd name="connsiteX85" fmla="*/ 200080 w 435520"/>
                  <a:gd name="connsiteY85" fmla="*/ 49304 h 645219"/>
                  <a:gd name="connsiteX86" fmla="*/ 206570 w 435520"/>
                  <a:gd name="connsiteY86" fmla="*/ 44977 h 645219"/>
                  <a:gd name="connsiteX87" fmla="*/ 237452 w 435520"/>
                  <a:gd name="connsiteY87" fmla="*/ 13662 h 645219"/>
                  <a:gd name="connsiteX88" fmla="*/ 332643 w 435520"/>
                  <a:gd name="connsiteY88" fmla="*/ 36377 h 645219"/>
                  <a:gd name="connsiteX89" fmla="*/ 346002 w 435520"/>
                  <a:gd name="connsiteY89" fmla="*/ 78293 h 645219"/>
                  <a:gd name="connsiteX90" fmla="*/ 349787 w 435520"/>
                  <a:gd name="connsiteY90" fmla="*/ 85054 h 645219"/>
                  <a:gd name="connsiteX91" fmla="*/ 413446 w 435520"/>
                  <a:gd name="connsiteY91" fmla="*/ 132108 h 645219"/>
                  <a:gd name="connsiteX92" fmla="*/ 426643 w 435520"/>
                  <a:gd name="connsiteY92" fmla="*/ 162233 h 645219"/>
                  <a:gd name="connsiteX93" fmla="*/ 425398 w 435520"/>
                  <a:gd name="connsiteY93" fmla="*/ 198092 h 6452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Lst>
                <a:rect l="l" t="t" r="r" b="b"/>
                <a:pathLst>
                  <a:path w="435520" h="645219">
                    <a:moveTo>
                      <a:pt x="287103" y="15446"/>
                    </a:moveTo>
                    <a:cubicBezTo>
                      <a:pt x="276502" y="12850"/>
                      <a:pt x="265847" y="19335"/>
                      <a:pt x="263251" y="29925"/>
                    </a:cubicBezTo>
                    <a:cubicBezTo>
                      <a:pt x="260655" y="40515"/>
                      <a:pt x="267145" y="51202"/>
                      <a:pt x="277692" y="53793"/>
                    </a:cubicBezTo>
                    <a:cubicBezTo>
                      <a:pt x="288292" y="56389"/>
                      <a:pt x="299001" y="49909"/>
                      <a:pt x="301598" y="39319"/>
                    </a:cubicBezTo>
                    <a:cubicBezTo>
                      <a:pt x="301598" y="39292"/>
                      <a:pt x="301598" y="39271"/>
                      <a:pt x="301598" y="39244"/>
                    </a:cubicBezTo>
                    <a:cubicBezTo>
                      <a:pt x="304140" y="28670"/>
                      <a:pt x="297649" y="18032"/>
                      <a:pt x="287103" y="15446"/>
                    </a:cubicBezTo>
                    <a:close/>
                    <a:moveTo>
                      <a:pt x="279422" y="47465"/>
                    </a:moveTo>
                    <a:cubicBezTo>
                      <a:pt x="272338" y="45837"/>
                      <a:pt x="267902" y="38757"/>
                      <a:pt x="269525" y="31656"/>
                    </a:cubicBezTo>
                    <a:cubicBezTo>
                      <a:pt x="271148" y="24549"/>
                      <a:pt x="278233" y="20108"/>
                      <a:pt x="285318" y="21736"/>
                    </a:cubicBezTo>
                    <a:cubicBezTo>
                      <a:pt x="292403" y="23364"/>
                      <a:pt x="296838" y="30444"/>
                      <a:pt x="295216" y="37545"/>
                    </a:cubicBezTo>
                    <a:cubicBezTo>
                      <a:pt x="295216" y="37572"/>
                      <a:pt x="295216" y="37594"/>
                      <a:pt x="295216" y="37621"/>
                    </a:cubicBezTo>
                    <a:lnTo>
                      <a:pt x="295216" y="37621"/>
                    </a:lnTo>
                    <a:cubicBezTo>
                      <a:pt x="293539" y="44685"/>
                      <a:pt x="286508" y="49087"/>
                      <a:pt x="279422" y="47465"/>
                    </a:cubicBezTo>
                    <a:close/>
                    <a:moveTo>
                      <a:pt x="352437" y="78185"/>
                    </a:moveTo>
                    <a:cubicBezTo>
                      <a:pt x="356332" y="44869"/>
                      <a:pt x="329830" y="11823"/>
                      <a:pt x="290185" y="2466"/>
                    </a:cubicBezTo>
                    <a:cubicBezTo>
                      <a:pt x="250541" y="-6891"/>
                      <a:pt x="211924" y="10525"/>
                      <a:pt x="200350" y="41948"/>
                    </a:cubicBezTo>
                    <a:cubicBezTo>
                      <a:pt x="137179" y="39027"/>
                      <a:pt x="88448" y="58174"/>
                      <a:pt x="75143" y="113611"/>
                    </a:cubicBezTo>
                    <a:lnTo>
                      <a:pt x="1695" y="421085"/>
                    </a:lnTo>
                    <a:cubicBezTo>
                      <a:pt x="-9122" y="466192"/>
                      <a:pt x="11809" y="500212"/>
                      <a:pt x="50804" y="525361"/>
                    </a:cubicBezTo>
                    <a:lnTo>
                      <a:pt x="45396" y="546995"/>
                    </a:lnTo>
                    <a:cubicBezTo>
                      <a:pt x="42854" y="557553"/>
                      <a:pt x="49399" y="568159"/>
                      <a:pt x="59945" y="570685"/>
                    </a:cubicBezTo>
                    <a:cubicBezTo>
                      <a:pt x="70491" y="573210"/>
                      <a:pt x="81092" y="566693"/>
                      <a:pt x="83634" y="556136"/>
                    </a:cubicBezTo>
                    <a:lnTo>
                      <a:pt x="86393" y="544507"/>
                    </a:lnTo>
                    <a:cubicBezTo>
                      <a:pt x="102564" y="551317"/>
                      <a:pt x="119222" y="557060"/>
                      <a:pt x="136151" y="561706"/>
                    </a:cubicBezTo>
                    <a:lnTo>
                      <a:pt x="125334" y="607138"/>
                    </a:lnTo>
                    <a:cubicBezTo>
                      <a:pt x="124469" y="610470"/>
                      <a:pt x="126524" y="613850"/>
                      <a:pt x="129823" y="614688"/>
                    </a:cubicBezTo>
                    <a:cubicBezTo>
                      <a:pt x="129877" y="614694"/>
                      <a:pt x="129877" y="614705"/>
                      <a:pt x="129931" y="614710"/>
                    </a:cubicBezTo>
                    <a:lnTo>
                      <a:pt x="130202" y="614710"/>
                    </a:lnTo>
                    <a:lnTo>
                      <a:pt x="125550" y="634235"/>
                    </a:lnTo>
                    <a:cubicBezTo>
                      <a:pt x="124739" y="637604"/>
                      <a:pt x="126794" y="640990"/>
                      <a:pt x="130202" y="641801"/>
                    </a:cubicBezTo>
                    <a:cubicBezTo>
                      <a:pt x="130202" y="641801"/>
                      <a:pt x="130202" y="641807"/>
                      <a:pt x="130202" y="641807"/>
                    </a:cubicBezTo>
                    <a:lnTo>
                      <a:pt x="143452" y="644998"/>
                    </a:lnTo>
                    <a:cubicBezTo>
                      <a:pt x="146860" y="645776"/>
                      <a:pt x="150213" y="643673"/>
                      <a:pt x="151024" y="640292"/>
                    </a:cubicBezTo>
                    <a:lnTo>
                      <a:pt x="155676" y="620822"/>
                    </a:lnTo>
                    <a:lnTo>
                      <a:pt x="155946" y="620822"/>
                    </a:lnTo>
                    <a:cubicBezTo>
                      <a:pt x="159354" y="621601"/>
                      <a:pt x="162707" y="619496"/>
                      <a:pt x="163518" y="616116"/>
                    </a:cubicBezTo>
                    <a:lnTo>
                      <a:pt x="174335" y="570739"/>
                    </a:lnTo>
                    <a:cubicBezTo>
                      <a:pt x="191534" y="574254"/>
                      <a:pt x="208950" y="576639"/>
                      <a:pt x="226473" y="577878"/>
                    </a:cubicBezTo>
                    <a:lnTo>
                      <a:pt x="223661" y="589615"/>
                    </a:lnTo>
                    <a:cubicBezTo>
                      <a:pt x="221119" y="600172"/>
                      <a:pt x="227663" y="610778"/>
                      <a:pt x="238210" y="613304"/>
                    </a:cubicBezTo>
                    <a:cubicBezTo>
                      <a:pt x="248757" y="615830"/>
                      <a:pt x="259357" y="609312"/>
                      <a:pt x="261899" y="598755"/>
                    </a:cubicBezTo>
                    <a:lnTo>
                      <a:pt x="266983" y="577391"/>
                    </a:lnTo>
                    <a:cubicBezTo>
                      <a:pt x="313172" y="572578"/>
                      <a:pt x="347137" y="551863"/>
                      <a:pt x="357954" y="506594"/>
                    </a:cubicBezTo>
                    <a:lnTo>
                      <a:pt x="431456" y="199120"/>
                    </a:lnTo>
                    <a:cubicBezTo>
                      <a:pt x="445031" y="143087"/>
                      <a:pt x="410092" y="104308"/>
                      <a:pt x="352437" y="78185"/>
                    </a:cubicBezTo>
                    <a:close/>
                    <a:moveTo>
                      <a:pt x="351897" y="504647"/>
                    </a:moveTo>
                    <a:cubicBezTo>
                      <a:pt x="349679" y="514355"/>
                      <a:pt x="345839" y="523614"/>
                      <a:pt x="340485" y="532014"/>
                    </a:cubicBezTo>
                    <a:cubicBezTo>
                      <a:pt x="335617" y="539532"/>
                      <a:pt x="329397" y="546092"/>
                      <a:pt x="322150" y="551376"/>
                    </a:cubicBezTo>
                    <a:cubicBezTo>
                      <a:pt x="305600" y="562502"/>
                      <a:pt x="286454" y="569132"/>
                      <a:pt x="266604" y="570631"/>
                    </a:cubicBezTo>
                    <a:cubicBezTo>
                      <a:pt x="263846" y="570885"/>
                      <a:pt x="261521" y="572886"/>
                      <a:pt x="260872" y="575606"/>
                    </a:cubicBezTo>
                    <a:lnTo>
                      <a:pt x="255463" y="597240"/>
                    </a:lnTo>
                    <a:cubicBezTo>
                      <a:pt x="254165" y="604364"/>
                      <a:pt x="247350" y="609096"/>
                      <a:pt x="240265" y="607814"/>
                    </a:cubicBezTo>
                    <a:cubicBezTo>
                      <a:pt x="233126" y="606532"/>
                      <a:pt x="228366" y="599712"/>
                      <a:pt x="229664" y="592589"/>
                    </a:cubicBezTo>
                    <a:lnTo>
                      <a:pt x="229989" y="591183"/>
                    </a:lnTo>
                    <a:lnTo>
                      <a:pt x="232801" y="579392"/>
                    </a:lnTo>
                    <a:cubicBezTo>
                      <a:pt x="233612" y="575904"/>
                      <a:pt x="231503" y="572399"/>
                      <a:pt x="228042" y="571496"/>
                    </a:cubicBezTo>
                    <a:cubicBezTo>
                      <a:pt x="227663" y="571453"/>
                      <a:pt x="227338" y="571453"/>
                      <a:pt x="226960" y="571496"/>
                    </a:cubicBezTo>
                    <a:cubicBezTo>
                      <a:pt x="209707" y="570247"/>
                      <a:pt x="192616" y="567878"/>
                      <a:pt x="175687" y="564411"/>
                    </a:cubicBezTo>
                    <a:cubicBezTo>
                      <a:pt x="172226" y="563702"/>
                      <a:pt x="168819" y="565882"/>
                      <a:pt x="168007" y="569333"/>
                    </a:cubicBezTo>
                    <a:lnTo>
                      <a:pt x="157190" y="614548"/>
                    </a:lnTo>
                    <a:cubicBezTo>
                      <a:pt x="153674" y="613699"/>
                      <a:pt x="150159" y="615851"/>
                      <a:pt x="149294" y="619361"/>
                    </a:cubicBezTo>
                    <a:lnTo>
                      <a:pt x="149294" y="619361"/>
                    </a:lnTo>
                    <a:lnTo>
                      <a:pt x="144697" y="638562"/>
                    </a:lnTo>
                    <a:lnTo>
                      <a:pt x="131986" y="635533"/>
                    </a:lnTo>
                    <a:lnTo>
                      <a:pt x="136584" y="616279"/>
                    </a:lnTo>
                    <a:cubicBezTo>
                      <a:pt x="137449" y="612768"/>
                      <a:pt x="135286" y="609237"/>
                      <a:pt x="131770" y="608382"/>
                    </a:cubicBezTo>
                    <a:lnTo>
                      <a:pt x="131770" y="608382"/>
                    </a:lnTo>
                    <a:lnTo>
                      <a:pt x="142587" y="563329"/>
                    </a:lnTo>
                    <a:cubicBezTo>
                      <a:pt x="143399" y="559889"/>
                      <a:pt x="141397" y="556406"/>
                      <a:pt x="137990" y="555433"/>
                    </a:cubicBezTo>
                    <a:cubicBezTo>
                      <a:pt x="121386" y="550889"/>
                      <a:pt x="105160" y="545254"/>
                      <a:pt x="89314" y="538558"/>
                    </a:cubicBezTo>
                    <a:lnTo>
                      <a:pt x="88231" y="538558"/>
                    </a:lnTo>
                    <a:cubicBezTo>
                      <a:pt x="84716" y="537741"/>
                      <a:pt x="81147" y="539905"/>
                      <a:pt x="80281" y="543426"/>
                    </a:cubicBezTo>
                    <a:lnTo>
                      <a:pt x="77523" y="555162"/>
                    </a:lnTo>
                    <a:cubicBezTo>
                      <a:pt x="76387" y="562334"/>
                      <a:pt x="69681" y="567234"/>
                      <a:pt x="62487" y="566114"/>
                    </a:cubicBezTo>
                    <a:cubicBezTo>
                      <a:pt x="55348" y="564989"/>
                      <a:pt x="50426" y="558267"/>
                      <a:pt x="51562" y="551095"/>
                    </a:cubicBezTo>
                    <a:cubicBezTo>
                      <a:pt x="51562" y="550879"/>
                      <a:pt x="51616" y="550668"/>
                      <a:pt x="51670" y="550457"/>
                    </a:cubicBezTo>
                    <a:cubicBezTo>
                      <a:pt x="51778" y="549981"/>
                      <a:pt x="51886" y="549510"/>
                      <a:pt x="52049" y="549051"/>
                    </a:cubicBezTo>
                    <a:lnTo>
                      <a:pt x="57132" y="527687"/>
                    </a:lnTo>
                    <a:cubicBezTo>
                      <a:pt x="57781" y="524983"/>
                      <a:pt x="56646" y="522154"/>
                      <a:pt x="54320" y="520656"/>
                    </a:cubicBezTo>
                    <a:cubicBezTo>
                      <a:pt x="37175" y="510466"/>
                      <a:pt x="23059" y="495863"/>
                      <a:pt x="13432" y="478361"/>
                    </a:cubicBezTo>
                    <a:cubicBezTo>
                      <a:pt x="9375" y="470362"/>
                      <a:pt x="6834" y="461692"/>
                      <a:pt x="5860" y="452779"/>
                    </a:cubicBezTo>
                    <a:cubicBezTo>
                      <a:pt x="4886" y="442881"/>
                      <a:pt x="5643" y="432892"/>
                      <a:pt x="8078" y="423249"/>
                    </a:cubicBezTo>
                    <a:lnTo>
                      <a:pt x="81525" y="115774"/>
                    </a:lnTo>
                    <a:cubicBezTo>
                      <a:pt x="84175" y="104005"/>
                      <a:pt x="89314" y="92939"/>
                      <a:pt x="96615" y="83323"/>
                    </a:cubicBezTo>
                    <a:cubicBezTo>
                      <a:pt x="103484" y="74615"/>
                      <a:pt x="112191" y="67498"/>
                      <a:pt x="122089" y="62446"/>
                    </a:cubicBezTo>
                    <a:cubicBezTo>
                      <a:pt x="141668" y="52278"/>
                      <a:pt x="167899" y="47843"/>
                      <a:pt x="200080" y="49304"/>
                    </a:cubicBezTo>
                    <a:cubicBezTo>
                      <a:pt x="202946" y="49433"/>
                      <a:pt x="205597" y="47681"/>
                      <a:pt x="206570" y="44977"/>
                    </a:cubicBezTo>
                    <a:cubicBezTo>
                      <a:pt x="212141" y="30758"/>
                      <a:pt x="223336" y="19443"/>
                      <a:pt x="237452" y="13662"/>
                    </a:cubicBezTo>
                    <a:cubicBezTo>
                      <a:pt x="270769" y="-136"/>
                      <a:pt x="309169" y="9026"/>
                      <a:pt x="332643" y="36377"/>
                    </a:cubicBezTo>
                    <a:cubicBezTo>
                      <a:pt x="342594" y="47962"/>
                      <a:pt x="347408" y="63090"/>
                      <a:pt x="346002" y="78293"/>
                    </a:cubicBezTo>
                    <a:cubicBezTo>
                      <a:pt x="345677" y="81127"/>
                      <a:pt x="347191" y="83858"/>
                      <a:pt x="349787" y="85054"/>
                    </a:cubicBezTo>
                    <a:cubicBezTo>
                      <a:pt x="379210" y="98359"/>
                      <a:pt x="400573" y="114206"/>
                      <a:pt x="413446" y="132108"/>
                    </a:cubicBezTo>
                    <a:cubicBezTo>
                      <a:pt x="419990" y="141059"/>
                      <a:pt x="424479" y="151346"/>
                      <a:pt x="426643" y="162233"/>
                    </a:cubicBezTo>
                    <a:cubicBezTo>
                      <a:pt x="428806" y="174138"/>
                      <a:pt x="428427" y="186372"/>
                      <a:pt x="425398" y="198092"/>
                    </a:cubicBezTo>
                    <a:close/>
                  </a:path>
                </a:pathLst>
              </a:custGeom>
              <a:solidFill>
                <a:srgbClr val="000000">
                  <a:alpha val="7000"/>
                </a:srgbClr>
              </a:solidFill>
              <a:ln w="5403" cap="flat">
                <a:noFill/>
                <a:prstDash val="solid"/>
                <a:miter/>
              </a:ln>
            </p:spPr>
            <p:txBody>
              <a:bodyPr rtlCol="0" anchor="ctr"/>
              <a:lstStyle/>
              <a:p>
                <a:endParaRPr lang="fr-FR"/>
              </a:p>
            </p:txBody>
          </p:sp>
          <p:sp>
            <p:nvSpPr>
              <p:cNvPr id="48" name="Graphique 2">
                <a:extLst>
                  <a:ext uri="{FF2B5EF4-FFF2-40B4-BE49-F238E27FC236}">
                    <a16:creationId xmlns:a16="http://schemas.microsoft.com/office/drawing/2014/main" id="{3B11D3BD-A957-4907-A19B-6A0D48CE00E7}"/>
                  </a:ext>
                </a:extLst>
              </p:cNvPr>
              <p:cNvSpPr/>
              <p:nvPr/>
            </p:nvSpPr>
            <p:spPr>
              <a:xfrm>
                <a:off x="6232236" y="4541874"/>
                <a:ext cx="463332" cy="586150"/>
              </a:xfrm>
              <a:custGeom>
                <a:avLst/>
                <a:gdLst>
                  <a:gd name="connsiteX0" fmla="*/ 307193 w 383994"/>
                  <a:gd name="connsiteY0" fmla="*/ 433662 h 485782"/>
                  <a:gd name="connsiteX1" fmla="*/ 380965 w 383994"/>
                  <a:gd name="connsiteY1" fmla="*/ 124782 h 485782"/>
                  <a:gd name="connsiteX2" fmla="*/ 246185 w 383994"/>
                  <a:gd name="connsiteY2" fmla="*/ 11203 h 485782"/>
                  <a:gd name="connsiteX3" fmla="*/ 74519 w 383994"/>
                  <a:gd name="connsiteY3" fmla="*/ 51767 h 485782"/>
                  <a:gd name="connsiteX4" fmla="*/ 747 w 383994"/>
                  <a:gd name="connsiteY4" fmla="*/ 360485 h 485782"/>
                  <a:gd name="connsiteX5" fmla="*/ 109620 w 383994"/>
                  <a:gd name="connsiteY5" fmla="*/ 467411 h 485782"/>
                  <a:gd name="connsiteX6" fmla="*/ 161867 w 383994"/>
                  <a:gd name="connsiteY6" fmla="*/ 479905 h 485782"/>
                  <a:gd name="connsiteX7" fmla="*/ 307193 w 383994"/>
                  <a:gd name="connsiteY7" fmla="*/ 433662 h 485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3994" h="485782">
                    <a:moveTo>
                      <a:pt x="307193" y="433662"/>
                    </a:moveTo>
                    <a:lnTo>
                      <a:pt x="380965" y="124782"/>
                    </a:lnTo>
                    <a:cubicBezTo>
                      <a:pt x="394811" y="66910"/>
                      <a:pt x="330775" y="31160"/>
                      <a:pt x="246185" y="11203"/>
                    </a:cubicBezTo>
                    <a:cubicBezTo>
                      <a:pt x="161596" y="-8755"/>
                      <a:pt x="88364" y="-6159"/>
                      <a:pt x="74519" y="51767"/>
                    </a:cubicBezTo>
                    <a:lnTo>
                      <a:pt x="747" y="360485"/>
                    </a:lnTo>
                    <a:cubicBezTo>
                      <a:pt x="-11639" y="412244"/>
                      <a:pt x="38336" y="446318"/>
                      <a:pt x="109620" y="467411"/>
                    </a:cubicBezTo>
                    <a:lnTo>
                      <a:pt x="161867" y="479905"/>
                    </a:lnTo>
                    <a:cubicBezTo>
                      <a:pt x="234773" y="493426"/>
                      <a:pt x="294808" y="485476"/>
                      <a:pt x="307193" y="433662"/>
                    </a:cubicBezTo>
                    <a:close/>
                  </a:path>
                </a:pathLst>
              </a:custGeom>
              <a:solidFill>
                <a:srgbClr val="E34355"/>
              </a:solidFill>
              <a:ln w="5403" cap="flat">
                <a:noFill/>
                <a:prstDash val="solid"/>
                <a:miter/>
              </a:ln>
            </p:spPr>
            <p:txBody>
              <a:bodyPr rtlCol="0" anchor="ctr"/>
              <a:lstStyle/>
              <a:p>
                <a:endParaRPr lang="fr-FR"/>
              </a:p>
            </p:txBody>
          </p:sp>
          <p:sp>
            <p:nvSpPr>
              <p:cNvPr id="49" name="Graphique 2">
                <a:extLst>
                  <a:ext uri="{FF2B5EF4-FFF2-40B4-BE49-F238E27FC236}">
                    <a16:creationId xmlns:a16="http://schemas.microsoft.com/office/drawing/2014/main" id="{75E23566-0A73-47D2-B6BC-5D7D997E8238}"/>
                  </a:ext>
                </a:extLst>
              </p:cNvPr>
              <p:cNvSpPr/>
              <p:nvPr/>
            </p:nvSpPr>
            <p:spPr>
              <a:xfrm>
                <a:off x="6312761" y="4655636"/>
                <a:ext cx="303653" cy="357818"/>
              </a:xfrm>
              <a:custGeom>
                <a:avLst/>
                <a:gdLst>
                  <a:gd name="connsiteX0" fmla="*/ 250518 w 251658"/>
                  <a:gd name="connsiteY0" fmla="*/ 45805 h 296549"/>
                  <a:gd name="connsiteX1" fmla="*/ 190591 w 251658"/>
                  <a:gd name="connsiteY1" fmla="*/ 296490 h 296549"/>
                  <a:gd name="connsiteX2" fmla="*/ -1141 w 251658"/>
                  <a:gd name="connsiteY2" fmla="*/ 250680 h 296549"/>
                  <a:gd name="connsiteX3" fmla="*/ 58785 w 251658"/>
                  <a:gd name="connsiteY3" fmla="*/ -60 h 296549"/>
                </a:gdLst>
                <a:ahLst/>
                <a:cxnLst>
                  <a:cxn ang="0">
                    <a:pos x="connsiteX0" y="connsiteY0"/>
                  </a:cxn>
                  <a:cxn ang="0">
                    <a:pos x="connsiteX1" y="connsiteY1"/>
                  </a:cxn>
                  <a:cxn ang="0">
                    <a:pos x="connsiteX2" y="connsiteY2"/>
                  </a:cxn>
                  <a:cxn ang="0">
                    <a:pos x="connsiteX3" y="connsiteY3"/>
                  </a:cxn>
                </a:cxnLst>
                <a:rect l="l" t="t" r="r" b="b"/>
                <a:pathLst>
                  <a:path w="251658" h="296549">
                    <a:moveTo>
                      <a:pt x="250518" y="45805"/>
                    </a:moveTo>
                    <a:lnTo>
                      <a:pt x="190591" y="296490"/>
                    </a:lnTo>
                    <a:lnTo>
                      <a:pt x="-1141" y="250680"/>
                    </a:lnTo>
                    <a:lnTo>
                      <a:pt x="58785" y="-60"/>
                    </a:lnTo>
                    <a:close/>
                  </a:path>
                </a:pathLst>
              </a:custGeom>
              <a:solidFill>
                <a:srgbClr val="060606">
                  <a:alpha val="24000"/>
                </a:srgbClr>
              </a:solidFill>
              <a:ln w="5403" cap="flat">
                <a:noFill/>
                <a:prstDash val="solid"/>
                <a:miter/>
              </a:ln>
            </p:spPr>
            <p:txBody>
              <a:bodyPr rtlCol="0" anchor="ctr"/>
              <a:lstStyle/>
              <a:p>
                <a:endParaRPr lang="fr-FR"/>
              </a:p>
            </p:txBody>
          </p:sp>
          <p:sp>
            <p:nvSpPr>
              <p:cNvPr id="50" name="Graphique 2">
                <a:extLst>
                  <a:ext uri="{FF2B5EF4-FFF2-40B4-BE49-F238E27FC236}">
                    <a16:creationId xmlns:a16="http://schemas.microsoft.com/office/drawing/2014/main" id="{D19448A5-B184-4CA7-BFB0-8444B98884A5}"/>
                  </a:ext>
                </a:extLst>
              </p:cNvPr>
              <p:cNvSpPr/>
              <p:nvPr/>
            </p:nvSpPr>
            <p:spPr>
              <a:xfrm>
                <a:off x="6313478" y="4662164"/>
                <a:ext cx="302218" cy="344833"/>
              </a:xfrm>
              <a:custGeom>
                <a:avLst/>
                <a:gdLst>
                  <a:gd name="connsiteX0" fmla="*/ 249328 w 250468"/>
                  <a:gd name="connsiteY0" fmla="*/ 46129 h 285786"/>
                  <a:gd name="connsiteX1" fmla="*/ 192106 w 250468"/>
                  <a:gd name="connsiteY1" fmla="*/ 285727 h 285786"/>
                  <a:gd name="connsiteX2" fmla="*/ -1141 w 250468"/>
                  <a:gd name="connsiteY2" fmla="*/ 239538 h 285786"/>
                  <a:gd name="connsiteX3" fmla="*/ 56081 w 250468"/>
                  <a:gd name="connsiteY3" fmla="*/ -60 h 285786"/>
                </a:gdLst>
                <a:ahLst/>
                <a:cxnLst>
                  <a:cxn ang="0">
                    <a:pos x="connsiteX0" y="connsiteY0"/>
                  </a:cxn>
                  <a:cxn ang="0">
                    <a:pos x="connsiteX1" y="connsiteY1"/>
                  </a:cxn>
                  <a:cxn ang="0">
                    <a:pos x="connsiteX2" y="connsiteY2"/>
                  </a:cxn>
                  <a:cxn ang="0">
                    <a:pos x="connsiteX3" y="connsiteY3"/>
                  </a:cxn>
                </a:cxnLst>
                <a:rect l="l" t="t" r="r" b="b"/>
                <a:pathLst>
                  <a:path w="250468" h="285786">
                    <a:moveTo>
                      <a:pt x="249328" y="46129"/>
                    </a:moveTo>
                    <a:lnTo>
                      <a:pt x="192106" y="285727"/>
                    </a:lnTo>
                    <a:lnTo>
                      <a:pt x="-1141" y="239538"/>
                    </a:lnTo>
                    <a:lnTo>
                      <a:pt x="56081" y="-60"/>
                    </a:lnTo>
                    <a:close/>
                  </a:path>
                </a:pathLst>
              </a:custGeom>
              <a:solidFill>
                <a:srgbClr val="F7FDFF"/>
              </a:solidFill>
              <a:ln w="5403" cap="flat">
                <a:noFill/>
                <a:prstDash val="solid"/>
                <a:miter/>
              </a:ln>
            </p:spPr>
            <p:txBody>
              <a:bodyPr rtlCol="0" anchor="ctr"/>
              <a:lstStyle/>
              <a:p>
                <a:endParaRPr lang="fr-FR"/>
              </a:p>
            </p:txBody>
          </p:sp>
          <p:sp>
            <p:nvSpPr>
              <p:cNvPr id="51" name="Graphique 2">
                <a:extLst>
                  <a:ext uri="{FF2B5EF4-FFF2-40B4-BE49-F238E27FC236}">
                    <a16:creationId xmlns:a16="http://schemas.microsoft.com/office/drawing/2014/main" id="{5AB5F560-FA22-4083-876D-02384A9308FD}"/>
                  </a:ext>
                </a:extLst>
              </p:cNvPr>
              <p:cNvSpPr/>
              <p:nvPr/>
            </p:nvSpPr>
            <p:spPr>
              <a:xfrm>
                <a:off x="6352844" y="4925916"/>
                <a:ext cx="168079" cy="49803"/>
              </a:xfrm>
              <a:custGeom>
                <a:avLst/>
                <a:gdLst>
                  <a:gd name="connsiteX0" fmla="*/ 136656 w 139298"/>
                  <a:gd name="connsiteY0" fmla="*/ 32360 h 41275"/>
                  <a:gd name="connsiteX1" fmla="*/ 98093 w 139298"/>
                  <a:gd name="connsiteY1" fmla="*/ 23166 h 41275"/>
                  <a:gd name="connsiteX2" fmla="*/ 95551 w 139298"/>
                  <a:gd name="connsiteY2" fmla="*/ 24177 h 41275"/>
                  <a:gd name="connsiteX3" fmla="*/ 96524 w 139298"/>
                  <a:gd name="connsiteY3" fmla="*/ 26741 h 41275"/>
                  <a:gd name="connsiteX4" fmla="*/ 97227 w 139298"/>
                  <a:gd name="connsiteY4" fmla="*/ 26898 h 41275"/>
                  <a:gd name="connsiteX5" fmla="*/ 135736 w 139298"/>
                  <a:gd name="connsiteY5" fmla="*/ 36147 h 41275"/>
                  <a:gd name="connsiteX6" fmla="*/ 138116 w 139298"/>
                  <a:gd name="connsiteY6" fmla="*/ 34713 h 41275"/>
                  <a:gd name="connsiteX7" fmla="*/ 136656 w 139298"/>
                  <a:gd name="connsiteY7" fmla="*/ 32360 h 41275"/>
                  <a:gd name="connsiteX8" fmla="*/ 26106 w 139298"/>
                  <a:gd name="connsiteY8" fmla="*/ 13539 h 41275"/>
                  <a:gd name="connsiteX9" fmla="*/ 8690 w 139298"/>
                  <a:gd name="connsiteY9" fmla="*/ 9374 h 41275"/>
                  <a:gd name="connsiteX10" fmla="*/ 6256 w 139298"/>
                  <a:gd name="connsiteY10" fmla="*/ 10781 h 41275"/>
                  <a:gd name="connsiteX11" fmla="*/ 7771 w 139298"/>
                  <a:gd name="connsiteY11" fmla="*/ 13160 h 41275"/>
                  <a:gd name="connsiteX12" fmla="*/ 25186 w 139298"/>
                  <a:gd name="connsiteY12" fmla="*/ 17271 h 41275"/>
                  <a:gd name="connsiteX13" fmla="*/ 27728 w 139298"/>
                  <a:gd name="connsiteY13" fmla="*/ 16243 h 41275"/>
                  <a:gd name="connsiteX14" fmla="*/ 26701 w 139298"/>
                  <a:gd name="connsiteY14" fmla="*/ 13690 h 41275"/>
                  <a:gd name="connsiteX15" fmla="*/ 26106 w 139298"/>
                  <a:gd name="connsiteY15" fmla="*/ 13539 h 41275"/>
                  <a:gd name="connsiteX16" fmla="*/ 65371 w 139298"/>
                  <a:gd name="connsiteY16" fmla="*/ 22896 h 41275"/>
                  <a:gd name="connsiteX17" fmla="*/ 32920 w 139298"/>
                  <a:gd name="connsiteY17" fmla="*/ 15161 h 41275"/>
                  <a:gd name="connsiteX18" fmla="*/ 30486 w 139298"/>
                  <a:gd name="connsiteY18" fmla="*/ 16487 h 41275"/>
                  <a:gd name="connsiteX19" fmla="*/ 30486 w 139298"/>
                  <a:gd name="connsiteY19" fmla="*/ 16568 h 41275"/>
                  <a:gd name="connsiteX20" fmla="*/ 32001 w 139298"/>
                  <a:gd name="connsiteY20" fmla="*/ 18893 h 41275"/>
                  <a:gd name="connsiteX21" fmla="*/ 64452 w 139298"/>
                  <a:gd name="connsiteY21" fmla="*/ 26682 h 41275"/>
                  <a:gd name="connsiteX22" fmla="*/ 66886 w 139298"/>
                  <a:gd name="connsiteY22" fmla="*/ 25275 h 41275"/>
                  <a:gd name="connsiteX23" fmla="*/ 65318 w 139298"/>
                  <a:gd name="connsiteY23" fmla="*/ 22841 h 41275"/>
                  <a:gd name="connsiteX24" fmla="*/ 125893 w 139298"/>
                  <a:gd name="connsiteY24" fmla="*/ 37390 h 41275"/>
                  <a:gd name="connsiteX25" fmla="*/ 72186 w 139298"/>
                  <a:gd name="connsiteY25" fmla="*/ 24518 h 41275"/>
                  <a:gd name="connsiteX26" fmla="*/ 69752 w 139298"/>
                  <a:gd name="connsiteY26" fmla="*/ 25805 h 41275"/>
                  <a:gd name="connsiteX27" fmla="*/ 71050 w 139298"/>
                  <a:gd name="connsiteY27" fmla="*/ 28239 h 41275"/>
                  <a:gd name="connsiteX28" fmla="*/ 71321 w 139298"/>
                  <a:gd name="connsiteY28" fmla="*/ 28304 h 41275"/>
                  <a:gd name="connsiteX29" fmla="*/ 124973 w 139298"/>
                  <a:gd name="connsiteY29" fmla="*/ 41122 h 41275"/>
                  <a:gd name="connsiteX30" fmla="*/ 127353 w 139298"/>
                  <a:gd name="connsiteY30" fmla="*/ 39905 h 41275"/>
                  <a:gd name="connsiteX31" fmla="*/ 127407 w 139298"/>
                  <a:gd name="connsiteY31" fmla="*/ 39716 h 41275"/>
                  <a:gd name="connsiteX32" fmla="*/ 125893 w 139298"/>
                  <a:gd name="connsiteY32" fmla="*/ 37407 h 41275"/>
                  <a:gd name="connsiteX33" fmla="*/ 125839 w 139298"/>
                  <a:gd name="connsiteY33" fmla="*/ 37390 h 41275"/>
                  <a:gd name="connsiteX34" fmla="*/ 48876 w 139298"/>
                  <a:gd name="connsiteY34" fmla="*/ 15161 h 41275"/>
                  <a:gd name="connsiteX35" fmla="*/ 90413 w 139298"/>
                  <a:gd name="connsiteY35" fmla="*/ 25113 h 41275"/>
                  <a:gd name="connsiteX36" fmla="*/ 92793 w 139298"/>
                  <a:gd name="connsiteY36" fmla="*/ 23680 h 41275"/>
                  <a:gd name="connsiteX37" fmla="*/ 91332 w 139298"/>
                  <a:gd name="connsiteY37" fmla="*/ 21327 h 41275"/>
                  <a:gd name="connsiteX38" fmla="*/ 49795 w 139298"/>
                  <a:gd name="connsiteY38" fmla="*/ 11375 h 41275"/>
                  <a:gd name="connsiteX39" fmla="*/ 47361 w 139298"/>
                  <a:gd name="connsiteY39" fmla="*/ 12700 h 41275"/>
                  <a:gd name="connsiteX40" fmla="*/ 47361 w 139298"/>
                  <a:gd name="connsiteY40" fmla="*/ 12782 h 41275"/>
                  <a:gd name="connsiteX41" fmla="*/ 48821 w 139298"/>
                  <a:gd name="connsiteY41" fmla="*/ 15161 h 41275"/>
                  <a:gd name="connsiteX42" fmla="*/ 44386 w 139298"/>
                  <a:gd name="connsiteY42" fmla="*/ 12187 h 41275"/>
                  <a:gd name="connsiteX43" fmla="*/ 42926 w 139298"/>
                  <a:gd name="connsiteY43" fmla="*/ 9969 h 41275"/>
                  <a:gd name="connsiteX44" fmla="*/ 1334 w 139298"/>
                  <a:gd name="connsiteY44" fmla="*/ 18 h 41275"/>
                  <a:gd name="connsiteX45" fmla="*/ -1099 w 139298"/>
                  <a:gd name="connsiteY45" fmla="*/ 1343 h 41275"/>
                  <a:gd name="connsiteX46" fmla="*/ -1099 w 139298"/>
                  <a:gd name="connsiteY46" fmla="*/ 1424 h 41275"/>
                  <a:gd name="connsiteX47" fmla="*/ 415 w 139298"/>
                  <a:gd name="connsiteY47" fmla="*/ 3803 h 41275"/>
                  <a:gd name="connsiteX48" fmla="*/ 42007 w 139298"/>
                  <a:gd name="connsiteY48" fmla="*/ 13755 h 41275"/>
                  <a:gd name="connsiteX49" fmla="*/ 44333 w 139298"/>
                  <a:gd name="connsiteY49" fmla="*/ 12403 h 41275"/>
                  <a:gd name="connsiteX50" fmla="*/ 44333 w 139298"/>
                  <a:gd name="connsiteY50" fmla="*/ 12349 h 41275"/>
                  <a:gd name="connsiteX51" fmla="*/ 44333 w 139298"/>
                  <a:gd name="connsiteY51" fmla="*/ 12349 h 41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139298" h="41275">
                    <a:moveTo>
                      <a:pt x="136656" y="32360"/>
                    </a:moveTo>
                    <a:lnTo>
                      <a:pt x="98093" y="23166"/>
                    </a:lnTo>
                    <a:cubicBezTo>
                      <a:pt x="97119" y="22739"/>
                      <a:pt x="95983" y="23193"/>
                      <a:pt x="95551" y="24177"/>
                    </a:cubicBezTo>
                    <a:cubicBezTo>
                      <a:pt x="95118" y="25167"/>
                      <a:pt x="95551" y="26314"/>
                      <a:pt x="96524" y="26741"/>
                    </a:cubicBezTo>
                    <a:cubicBezTo>
                      <a:pt x="96741" y="26833"/>
                      <a:pt x="97011" y="26887"/>
                      <a:pt x="97227" y="26898"/>
                    </a:cubicBezTo>
                    <a:lnTo>
                      <a:pt x="135736" y="36147"/>
                    </a:lnTo>
                    <a:cubicBezTo>
                      <a:pt x="136764" y="36401"/>
                      <a:pt x="137845" y="35757"/>
                      <a:pt x="138116" y="34713"/>
                    </a:cubicBezTo>
                    <a:cubicBezTo>
                      <a:pt x="138333" y="33669"/>
                      <a:pt x="137683" y="32615"/>
                      <a:pt x="136656" y="32360"/>
                    </a:cubicBezTo>
                    <a:close/>
                    <a:moveTo>
                      <a:pt x="26106" y="13539"/>
                    </a:moveTo>
                    <a:lnTo>
                      <a:pt x="8690" y="9374"/>
                    </a:lnTo>
                    <a:cubicBezTo>
                      <a:pt x="7608" y="9098"/>
                      <a:pt x="6526" y="9726"/>
                      <a:pt x="6256" y="10781"/>
                    </a:cubicBezTo>
                    <a:cubicBezTo>
                      <a:pt x="6040" y="11857"/>
                      <a:pt x="6689" y="12917"/>
                      <a:pt x="7771" y="13160"/>
                    </a:cubicBezTo>
                    <a:lnTo>
                      <a:pt x="25186" y="17271"/>
                    </a:lnTo>
                    <a:cubicBezTo>
                      <a:pt x="26159" y="17692"/>
                      <a:pt x="27296" y="17233"/>
                      <a:pt x="27728" y="16243"/>
                    </a:cubicBezTo>
                    <a:cubicBezTo>
                      <a:pt x="28160" y="15253"/>
                      <a:pt x="27728" y="14112"/>
                      <a:pt x="26701" y="13690"/>
                    </a:cubicBezTo>
                    <a:cubicBezTo>
                      <a:pt x="26538" y="13604"/>
                      <a:pt x="26322" y="13555"/>
                      <a:pt x="26106" y="13539"/>
                    </a:cubicBezTo>
                    <a:close/>
                    <a:moveTo>
                      <a:pt x="65371" y="22896"/>
                    </a:moveTo>
                    <a:lnTo>
                      <a:pt x="32920" y="15161"/>
                    </a:lnTo>
                    <a:cubicBezTo>
                      <a:pt x="31893" y="14864"/>
                      <a:pt x="30811" y="15453"/>
                      <a:pt x="30486" y="16487"/>
                    </a:cubicBezTo>
                    <a:cubicBezTo>
                      <a:pt x="30486" y="16514"/>
                      <a:pt x="30486" y="16541"/>
                      <a:pt x="30486" y="16568"/>
                    </a:cubicBezTo>
                    <a:cubicBezTo>
                      <a:pt x="30270" y="17622"/>
                      <a:pt x="30973" y="18650"/>
                      <a:pt x="32001" y="18893"/>
                    </a:cubicBezTo>
                    <a:lnTo>
                      <a:pt x="64452" y="26682"/>
                    </a:lnTo>
                    <a:cubicBezTo>
                      <a:pt x="65534" y="26957"/>
                      <a:pt x="66616" y="26330"/>
                      <a:pt x="66886" y="25275"/>
                    </a:cubicBezTo>
                    <a:cubicBezTo>
                      <a:pt x="67102" y="24172"/>
                      <a:pt x="66399" y="23085"/>
                      <a:pt x="65318" y="22841"/>
                    </a:cubicBezTo>
                    <a:close/>
                    <a:moveTo>
                      <a:pt x="125893" y="37390"/>
                    </a:moveTo>
                    <a:lnTo>
                      <a:pt x="72186" y="24518"/>
                    </a:lnTo>
                    <a:cubicBezTo>
                      <a:pt x="71159" y="24204"/>
                      <a:pt x="70076" y="24778"/>
                      <a:pt x="69752" y="25805"/>
                    </a:cubicBezTo>
                    <a:cubicBezTo>
                      <a:pt x="69427" y="26833"/>
                      <a:pt x="70023" y="27925"/>
                      <a:pt x="71050" y="28239"/>
                    </a:cubicBezTo>
                    <a:cubicBezTo>
                      <a:pt x="71159" y="28266"/>
                      <a:pt x="71213" y="28288"/>
                      <a:pt x="71321" y="28304"/>
                    </a:cubicBezTo>
                    <a:lnTo>
                      <a:pt x="124973" y="41122"/>
                    </a:lnTo>
                    <a:cubicBezTo>
                      <a:pt x="125947" y="41447"/>
                      <a:pt x="127028" y="40900"/>
                      <a:pt x="127353" y="39905"/>
                    </a:cubicBezTo>
                    <a:cubicBezTo>
                      <a:pt x="127353" y="39840"/>
                      <a:pt x="127407" y="39781"/>
                      <a:pt x="127407" y="39716"/>
                    </a:cubicBezTo>
                    <a:cubicBezTo>
                      <a:pt x="127623" y="38667"/>
                      <a:pt x="126974" y="37628"/>
                      <a:pt x="125893" y="37407"/>
                    </a:cubicBezTo>
                    <a:cubicBezTo>
                      <a:pt x="125893" y="37401"/>
                      <a:pt x="125839" y="37396"/>
                      <a:pt x="125839" y="37390"/>
                    </a:cubicBezTo>
                    <a:close/>
                    <a:moveTo>
                      <a:pt x="48876" y="15161"/>
                    </a:moveTo>
                    <a:lnTo>
                      <a:pt x="90413" y="25113"/>
                    </a:lnTo>
                    <a:cubicBezTo>
                      <a:pt x="91441" y="25367"/>
                      <a:pt x="92522" y="24724"/>
                      <a:pt x="92793" y="23680"/>
                    </a:cubicBezTo>
                    <a:cubicBezTo>
                      <a:pt x="93009" y="22636"/>
                      <a:pt x="92360" y="21581"/>
                      <a:pt x="91332" y="21327"/>
                    </a:cubicBezTo>
                    <a:lnTo>
                      <a:pt x="49795" y="11375"/>
                    </a:lnTo>
                    <a:cubicBezTo>
                      <a:pt x="48767" y="11078"/>
                      <a:pt x="47686" y="11668"/>
                      <a:pt x="47361" y="12700"/>
                    </a:cubicBezTo>
                    <a:cubicBezTo>
                      <a:pt x="47361" y="12728"/>
                      <a:pt x="47361" y="12755"/>
                      <a:pt x="47361" y="12782"/>
                    </a:cubicBezTo>
                    <a:cubicBezTo>
                      <a:pt x="47144" y="13842"/>
                      <a:pt x="47793" y="14896"/>
                      <a:pt x="48821" y="15161"/>
                    </a:cubicBezTo>
                    <a:close/>
                    <a:moveTo>
                      <a:pt x="44386" y="12187"/>
                    </a:moveTo>
                    <a:cubicBezTo>
                      <a:pt x="44603" y="11175"/>
                      <a:pt x="43954" y="10185"/>
                      <a:pt x="42926" y="9969"/>
                    </a:cubicBezTo>
                    <a:lnTo>
                      <a:pt x="1334" y="18"/>
                    </a:lnTo>
                    <a:cubicBezTo>
                      <a:pt x="307" y="-280"/>
                      <a:pt x="-775" y="309"/>
                      <a:pt x="-1099" y="1343"/>
                    </a:cubicBezTo>
                    <a:cubicBezTo>
                      <a:pt x="-1099" y="1370"/>
                      <a:pt x="-1099" y="1397"/>
                      <a:pt x="-1099" y="1424"/>
                    </a:cubicBezTo>
                    <a:cubicBezTo>
                      <a:pt x="-1316" y="2500"/>
                      <a:pt x="-667" y="3560"/>
                      <a:pt x="415" y="3803"/>
                    </a:cubicBezTo>
                    <a:lnTo>
                      <a:pt x="42007" y="13755"/>
                    </a:lnTo>
                    <a:cubicBezTo>
                      <a:pt x="43034" y="14020"/>
                      <a:pt x="44062" y="13415"/>
                      <a:pt x="44333" y="12403"/>
                    </a:cubicBezTo>
                    <a:cubicBezTo>
                      <a:pt x="44333" y="12387"/>
                      <a:pt x="44333" y="12371"/>
                      <a:pt x="44333" y="12349"/>
                    </a:cubicBezTo>
                    <a:lnTo>
                      <a:pt x="44333" y="12349"/>
                    </a:lnTo>
                    <a:close/>
                  </a:path>
                </a:pathLst>
              </a:custGeom>
              <a:solidFill>
                <a:srgbClr val="DBDBDB"/>
              </a:solidFill>
              <a:ln w="5403" cap="flat">
                <a:noFill/>
                <a:prstDash val="solid"/>
                <a:miter/>
              </a:ln>
            </p:spPr>
            <p:txBody>
              <a:bodyPr rtlCol="0" anchor="ctr"/>
              <a:lstStyle/>
              <a:p>
                <a:endParaRPr lang="fr-FR"/>
              </a:p>
            </p:txBody>
          </p:sp>
          <p:sp>
            <p:nvSpPr>
              <p:cNvPr id="52" name="Graphique 2">
                <a:extLst>
                  <a:ext uri="{FF2B5EF4-FFF2-40B4-BE49-F238E27FC236}">
                    <a16:creationId xmlns:a16="http://schemas.microsoft.com/office/drawing/2014/main" id="{8A54588A-836A-4ABE-A01C-040BD39223E1}"/>
                  </a:ext>
                </a:extLst>
              </p:cNvPr>
              <p:cNvSpPr/>
              <p:nvPr/>
            </p:nvSpPr>
            <p:spPr>
              <a:xfrm>
                <a:off x="6376744" y="4706672"/>
                <a:ext cx="222017" cy="56478"/>
              </a:xfrm>
              <a:custGeom>
                <a:avLst/>
                <a:gdLst>
                  <a:gd name="connsiteX0" fmla="*/ 240 w 184001"/>
                  <a:gd name="connsiteY0" fmla="*/ -60 h 46807"/>
                  <a:gd name="connsiteX1" fmla="*/ -1058 w 184001"/>
                  <a:gd name="connsiteY1" fmla="*/ 1347 h 46807"/>
                  <a:gd name="connsiteX2" fmla="*/ -517 w 184001"/>
                  <a:gd name="connsiteY2" fmla="*/ 3186 h 46807"/>
                  <a:gd name="connsiteX3" fmla="*/ 781 w 184001"/>
                  <a:gd name="connsiteY3" fmla="*/ 1780 h 46807"/>
                  <a:gd name="connsiteX4" fmla="*/ 240 w 184001"/>
                  <a:gd name="connsiteY4" fmla="*/ -60 h 46807"/>
                  <a:gd name="connsiteX5" fmla="*/ 4135 w 184001"/>
                  <a:gd name="connsiteY5" fmla="*/ 860 h 46807"/>
                  <a:gd name="connsiteX6" fmla="*/ 2837 w 184001"/>
                  <a:gd name="connsiteY6" fmla="*/ 2266 h 46807"/>
                  <a:gd name="connsiteX7" fmla="*/ 3377 w 184001"/>
                  <a:gd name="connsiteY7" fmla="*/ 4105 h 46807"/>
                  <a:gd name="connsiteX8" fmla="*/ 4675 w 184001"/>
                  <a:gd name="connsiteY8" fmla="*/ 2699 h 46807"/>
                  <a:gd name="connsiteX9" fmla="*/ 4135 w 184001"/>
                  <a:gd name="connsiteY9" fmla="*/ 860 h 46807"/>
                  <a:gd name="connsiteX10" fmla="*/ 7758 w 184001"/>
                  <a:gd name="connsiteY10" fmla="*/ 1725 h 46807"/>
                  <a:gd name="connsiteX11" fmla="*/ 6460 w 184001"/>
                  <a:gd name="connsiteY11" fmla="*/ 3132 h 46807"/>
                  <a:gd name="connsiteX12" fmla="*/ 7001 w 184001"/>
                  <a:gd name="connsiteY12" fmla="*/ 5024 h 46807"/>
                  <a:gd name="connsiteX13" fmla="*/ 8299 w 184001"/>
                  <a:gd name="connsiteY13" fmla="*/ 3618 h 46807"/>
                  <a:gd name="connsiteX14" fmla="*/ 7812 w 184001"/>
                  <a:gd name="connsiteY14" fmla="*/ 1725 h 46807"/>
                  <a:gd name="connsiteX15" fmla="*/ 7812 w 184001"/>
                  <a:gd name="connsiteY15" fmla="*/ 1725 h 46807"/>
                  <a:gd name="connsiteX16" fmla="*/ 11436 w 184001"/>
                  <a:gd name="connsiteY16" fmla="*/ 2591 h 46807"/>
                  <a:gd name="connsiteX17" fmla="*/ 10084 w 184001"/>
                  <a:gd name="connsiteY17" fmla="*/ 3997 h 46807"/>
                  <a:gd name="connsiteX18" fmla="*/ 10625 w 184001"/>
                  <a:gd name="connsiteY18" fmla="*/ 5890 h 46807"/>
                  <a:gd name="connsiteX19" fmla="*/ 11977 w 184001"/>
                  <a:gd name="connsiteY19" fmla="*/ 4484 h 46807"/>
                  <a:gd name="connsiteX20" fmla="*/ 11436 w 184001"/>
                  <a:gd name="connsiteY20" fmla="*/ 2591 h 46807"/>
                  <a:gd name="connsiteX21" fmla="*/ 15113 w 184001"/>
                  <a:gd name="connsiteY21" fmla="*/ 3510 h 46807"/>
                  <a:gd name="connsiteX22" fmla="*/ 13815 w 184001"/>
                  <a:gd name="connsiteY22" fmla="*/ 4917 h 46807"/>
                  <a:gd name="connsiteX23" fmla="*/ 14357 w 184001"/>
                  <a:gd name="connsiteY23" fmla="*/ 6755 h 46807"/>
                  <a:gd name="connsiteX24" fmla="*/ 15655 w 184001"/>
                  <a:gd name="connsiteY24" fmla="*/ 5349 h 46807"/>
                  <a:gd name="connsiteX25" fmla="*/ 15113 w 184001"/>
                  <a:gd name="connsiteY25" fmla="*/ 3510 h 46807"/>
                  <a:gd name="connsiteX26" fmla="*/ 18737 w 184001"/>
                  <a:gd name="connsiteY26" fmla="*/ 4376 h 46807"/>
                  <a:gd name="connsiteX27" fmla="*/ 17439 w 184001"/>
                  <a:gd name="connsiteY27" fmla="*/ 5782 h 46807"/>
                  <a:gd name="connsiteX28" fmla="*/ 17980 w 184001"/>
                  <a:gd name="connsiteY28" fmla="*/ 7621 h 46807"/>
                  <a:gd name="connsiteX29" fmla="*/ 19332 w 184001"/>
                  <a:gd name="connsiteY29" fmla="*/ 6215 h 46807"/>
                  <a:gd name="connsiteX30" fmla="*/ 18792 w 184001"/>
                  <a:gd name="connsiteY30" fmla="*/ 4321 h 46807"/>
                  <a:gd name="connsiteX31" fmla="*/ 18792 w 184001"/>
                  <a:gd name="connsiteY31" fmla="*/ 4321 h 46807"/>
                  <a:gd name="connsiteX32" fmla="*/ 22415 w 184001"/>
                  <a:gd name="connsiteY32" fmla="*/ 5241 h 46807"/>
                  <a:gd name="connsiteX33" fmla="*/ 21117 w 184001"/>
                  <a:gd name="connsiteY33" fmla="*/ 6647 h 46807"/>
                  <a:gd name="connsiteX34" fmla="*/ 21658 w 184001"/>
                  <a:gd name="connsiteY34" fmla="*/ 8486 h 46807"/>
                  <a:gd name="connsiteX35" fmla="*/ 22956 w 184001"/>
                  <a:gd name="connsiteY35" fmla="*/ 7080 h 46807"/>
                  <a:gd name="connsiteX36" fmla="*/ 22415 w 184001"/>
                  <a:gd name="connsiteY36" fmla="*/ 5241 h 46807"/>
                  <a:gd name="connsiteX37" fmla="*/ 26309 w 184001"/>
                  <a:gd name="connsiteY37" fmla="*/ 6160 h 46807"/>
                  <a:gd name="connsiteX38" fmla="*/ 24957 w 184001"/>
                  <a:gd name="connsiteY38" fmla="*/ 7567 h 46807"/>
                  <a:gd name="connsiteX39" fmla="*/ 25498 w 184001"/>
                  <a:gd name="connsiteY39" fmla="*/ 9405 h 46807"/>
                  <a:gd name="connsiteX40" fmla="*/ 26850 w 184001"/>
                  <a:gd name="connsiteY40" fmla="*/ 7999 h 46807"/>
                  <a:gd name="connsiteX41" fmla="*/ 26309 w 184001"/>
                  <a:gd name="connsiteY41" fmla="*/ 6160 h 46807"/>
                  <a:gd name="connsiteX42" fmla="*/ 29933 w 184001"/>
                  <a:gd name="connsiteY42" fmla="*/ 7026 h 46807"/>
                  <a:gd name="connsiteX43" fmla="*/ 28635 w 184001"/>
                  <a:gd name="connsiteY43" fmla="*/ 8432 h 46807"/>
                  <a:gd name="connsiteX44" fmla="*/ 29176 w 184001"/>
                  <a:gd name="connsiteY44" fmla="*/ 10271 h 46807"/>
                  <a:gd name="connsiteX45" fmla="*/ 30474 w 184001"/>
                  <a:gd name="connsiteY45" fmla="*/ 8919 h 46807"/>
                  <a:gd name="connsiteX46" fmla="*/ 29933 w 184001"/>
                  <a:gd name="connsiteY46" fmla="*/ 7026 h 46807"/>
                  <a:gd name="connsiteX47" fmla="*/ 33611 w 184001"/>
                  <a:gd name="connsiteY47" fmla="*/ 7891 h 46807"/>
                  <a:gd name="connsiteX48" fmla="*/ 32259 w 184001"/>
                  <a:gd name="connsiteY48" fmla="*/ 9297 h 46807"/>
                  <a:gd name="connsiteX49" fmla="*/ 32799 w 184001"/>
                  <a:gd name="connsiteY49" fmla="*/ 11190 h 46807"/>
                  <a:gd name="connsiteX50" fmla="*/ 34152 w 184001"/>
                  <a:gd name="connsiteY50" fmla="*/ 9784 h 46807"/>
                  <a:gd name="connsiteX51" fmla="*/ 33611 w 184001"/>
                  <a:gd name="connsiteY51" fmla="*/ 7891 h 46807"/>
                  <a:gd name="connsiteX52" fmla="*/ 37451 w 184001"/>
                  <a:gd name="connsiteY52" fmla="*/ 8811 h 46807"/>
                  <a:gd name="connsiteX53" fmla="*/ 36153 w 184001"/>
                  <a:gd name="connsiteY53" fmla="*/ 10271 h 46807"/>
                  <a:gd name="connsiteX54" fmla="*/ 36694 w 184001"/>
                  <a:gd name="connsiteY54" fmla="*/ 12110 h 46807"/>
                  <a:gd name="connsiteX55" fmla="*/ 37992 w 184001"/>
                  <a:gd name="connsiteY55" fmla="*/ 10703 h 46807"/>
                  <a:gd name="connsiteX56" fmla="*/ 37451 w 184001"/>
                  <a:gd name="connsiteY56" fmla="*/ 8811 h 46807"/>
                  <a:gd name="connsiteX57" fmla="*/ 41129 w 184001"/>
                  <a:gd name="connsiteY57" fmla="*/ 9730 h 46807"/>
                  <a:gd name="connsiteX58" fmla="*/ 39777 w 184001"/>
                  <a:gd name="connsiteY58" fmla="*/ 11136 h 46807"/>
                  <a:gd name="connsiteX59" fmla="*/ 40317 w 184001"/>
                  <a:gd name="connsiteY59" fmla="*/ 12975 h 46807"/>
                  <a:gd name="connsiteX60" fmla="*/ 41669 w 184001"/>
                  <a:gd name="connsiteY60" fmla="*/ 11569 h 46807"/>
                  <a:gd name="connsiteX61" fmla="*/ 41129 w 184001"/>
                  <a:gd name="connsiteY61" fmla="*/ 9838 h 46807"/>
                  <a:gd name="connsiteX62" fmla="*/ 45023 w 184001"/>
                  <a:gd name="connsiteY62" fmla="*/ 10650 h 46807"/>
                  <a:gd name="connsiteX63" fmla="*/ 43671 w 184001"/>
                  <a:gd name="connsiteY63" fmla="*/ 12056 h 46807"/>
                  <a:gd name="connsiteX64" fmla="*/ 44211 w 184001"/>
                  <a:gd name="connsiteY64" fmla="*/ 13895 h 46807"/>
                  <a:gd name="connsiteX65" fmla="*/ 45563 w 184001"/>
                  <a:gd name="connsiteY65" fmla="*/ 12488 h 46807"/>
                  <a:gd name="connsiteX66" fmla="*/ 45023 w 184001"/>
                  <a:gd name="connsiteY66" fmla="*/ 10650 h 46807"/>
                  <a:gd name="connsiteX67" fmla="*/ 48647 w 184001"/>
                  <a:gd name="connsiteY67" fmla="*/ 11515 h 46807"/>
                  <a:gd name="connsiteX68" fmla="*/ 47349 w 184001"/>
                  <a:gd name="connsiteY68" fmla="*/ 12921 h 46807"/>
                  <a:gd name="connsiteX69" fmla="*/ 47889 w 184001"/>
                  <a:gd name="connsiteY69" fmla="*/ 14760 h 46807"/>
                  <a:gd name="connsiteX70" fmla="*/ 49187 w 184001"/>
                  <a:gd name="connsiteY70" fmla="*/ 13354 h 46807"/>
                  <a:gd name="connsiteX71" fmla="*/ 48647 w 184001"/>
                  <a:gd name="connsiteY71" fmla="*/ 11515 h 46807"/>
                  <a:gd name="connsiteX72" fmla="*/ 52271 w 184001"/>
                  <a:gd name="connsiteY72" fmla="*/ 12380 h 46807"/>
                  <a:gd name="connsiteX73" fmla="*/ 50972 w 184001"/>
                  <a:gd name="connsiteY73" fmla="*/ 13786 h 46807"/>
                  <a:gd name="connsiteX74" fmla="*/ 51513 w 184001"/>
                  <a:gd name="connsiteY74" fmla="*/ 15625 h 46807"/>
                  <a:gd name="connsiteX75" fmla="*/ 52865 w 184001"/>
                  <a:gd name="connsiteY75" fmla="*/ 14219 h 46807"/>
                  <a:gd name="connsiteX76" fmla="*/ 52271 w 184001"/>
                  <a:gd name="connsiteY76" fmla="*/ 12380 h 46807"/>
                  <a:gd name="connsiteX77" fmla="*/ 56165 w 184001"/>
                  <a:gd name="connsiteY77" fmla="*/ 13300 h 46807"/>
                  <a:gd name="connsiteX78" fmla="*/ 54867 w 184001"/>
                  <a:gd name="connsiteY78" fmla="*/ 14706 h 46807"/>
                  <a:gd name="connsiteX79" fmla="*/ 55407 w 184001"/>
                  <a:gd name="connsiteY79" fmla="*/ 16545 h 46807"/>
                  <a:gd name="connsiteX80" fmla="*/ 56705 w 184001"/>
                  <a:gd name="connsiteY80" fmla="*/ 15138 h 46807"/>
                  <a:gd name="connsiteX81" fmla="*/ 56165 w 184001"/>
                  <a:gd name="connsiteY81" fmla="*/ 13300 h 46807"/>
                  <a:gd name="connsiteX82" fmla="*/ 59842 w 184001"/>
                  <a:gd name="connsiteY82" fmla="*/ 14165 h 46807"/>
                  <a:gd name="connsiteX83" fmla="*/ 58490 w 184001"/>
                  <a:gd name="connsiteY83" fmla="*/ 15571 h 46807"/>
                  <a:gd name="connsiteX84" fmla="*/ 59031 w 184001"/>
                  <a:gd name="connsiteY84" fmla="*/ 17464 h 46807"/>
                  <a:gd name="connsiteX85" fmla="*/ 60383 w 184001"/>
                  <a:gd name="connsiteY85" fmla="*/ 16058 h 46807"/>
                  <a:gd name="connsiteX86" fmla="*/ 60383 w 184001"/>
                  <a:gd name="connsiteY86" fmla="*/ 13462 h 46807"/>
                  <a:gd name="connsiteX87" fmla="*/ 58815 w 184001"/>
                  <a:gd name="connsiteY87" fmla="*/ 13949 h 46807"/>
                  <a:gd name="connsiteX88" fmla="*/ 63466 w 184001"/>
                  <a:gd name="connsiteY88" fmla="*/ 15030 h 46807"/>
                  <a:gd name="connsiteX89" fmla="*/ 62168 w 184001"/>
                  <a:gd name="connsiteY89" fmla="*/ 16436 h 46807"/>
                  <a:gd name="connsiteX90" fmla="*/ 62709 w 184001"/>
                  <a:gd name="connsiteY90" fmla="*/ 18330 h 46807"/>
                  <a:gd name="connsiteX91" fmla="*/ 64007 w 184001"/>
                  <a:gd name="connsiteY91" fmla="*/ 16923 h 46807"/>
                  <a:gd name="connsiteX92" fmla="*/ 63466 w 184001"/>
                  <a:gd name="connsiteY92" fmla="*/ 15247 h 46807"/>
                  <a:gd name="connsiteX93" fmla="*/ 67144 w 184001"/>
                  <a:gd name="connsiteY93" fmla="*/ 15950 h 46807"/>
                  <a:gd name="connsiteX94" fmla="*/ 65845 w 184001"/>
                  <a:gd name="connsiteY94" fmla="*/ 17356 h 46807"/>
                  <a:gd name="connsiteX95" fmla="*/ 66387 w 184001"/>
                  <a:gd name="connsiteY95" fmla="*/ 19195 h 46807"/>
                  <a:gd name="connsiteX96" fmla="*/ 67685 w 184001"/>
                  <a:gd name="connsiteY96" fmla="*/ 17789 h 46807"/>
                  <a:gd name="connsiteX97" fmla="*/ 67144 w 184001"/>
                  <a:gd name="connsiteY97" fmla="*/ 15950 h 46807"/>
                  <a:gd name="connsiteX98" fmla="*/ 70821 w 184001"/>
                  <a:gd name="connsiteY98" fmla="*/ 16815 h 46807"/>
                  <a:gd name="connsiteX99" fmla="*/ 69469 w 184001"/>
                  <a:gd name="connsiteY99" fmla="*/ 18221 h 46807"/>
                  <a:gd name="connsiteX100" fmla="*/ 70010 w 184001"/>
                  <a:gd name="connsiteY100" fmla="*/ 20060 h 46807"/>
                  <a:gd name="connsiteX101" fmla="*/ 71362 w 184001"/>
                  <a:gd name="connsiteY101" fmla="*/ 18654 h 46807"/>
                  <a:gd name="connsiteX102" fmla="*/ 71362 w 184001"/>
                  <a:gd name="connsiteY102" fmla="*/ 16058 h 46807"/>
                  <a:gd name="connsiteX103" fmla="*/ 69740 w 184001"/>
                  <a:gd name="connsiteY103" fmla="*/ 16599 h 46807"/>
                  <a:gd name="connsiteX104" fmla="*/ 74445 w 184001"/>
                  <a:gd name="connsiteY104" fmla="*/ 17681 h 46807"/>
                  <a:gd name="connsiteX105" fmla="*/ 73147 w 184001"/>
                  <a:gd name="connsiteY105" fmla="*/ 19087 h 46807"/>
                  <a:gd name="connsiteX106" fmla="*/ 73688 w 184001"/>
                  <a:gd name="connsiteY106" fmla="*/ 20926 h 46807"/>
                  <a:gd name="connsiteX107" fmla="*/ 74986 w 184001"/>
                  <a:gd name="connsiteY107" fmla="*/ 19519 h 46807"/>
                  <a:gd name="connsiteX108" fmla="*/ 74445 w 184001"/>
                  <a:gd name="connsiteY108" fmla="*/ 17681 h 46807"/>
                  <a:gd name="connsiteX109" fmla="*/ 78339 w 184001"/>
                  <a:gd name="connsiteY109" fmla="*/ 18600 h 46807"/>
                  <a:gd name="connsiteX110" fmla="*/ 77041 w 184001"/>
                  <a:gd name="connsiteY110" fmla="*/ 20006 h 46807"/>
                  <a:gd name="connsiteX111" fmla="*/ 77582 w 184001"/>
                  <a:gd name="connsiteY111" fmla="*/ 21845 h 46807"/>
                  <a:gd name="connsiteX112" fmla="*/ 78880 w 184001"/>
                  <a:gd name="connsiteY112" fmla="*/ 20439 h 46807"/>
                  <a:gd name="connsiteX113" fmla="*/ 78339 w 184001"/>
                  <a:gd name="connsiteY113" fmla="*/ 18600 h 46807"/>
                  <a:gd name="connsiteX114" fmla="*/ 82017 w 184001"/>
                  <a:gd name="connsiteY114" fmla="*/ 19465 h 46807"/>
                  <a:gd name="connsiteX115" fmla="*/ 80665 w 184001"/>
                  <a:gd name="connsiteY115" fmla="*/ 20871 h 46807"/>
                  <a:gd name="connsiteX116" fmla="*/ 81206 w 184001"/>
                  <a:gd name="connsiteY116" fmla="*/ 22765 h 46807"/>
                  <a:gd name="connsiteX117" fmla="*/ 82558 w 184001"/>
                  <a:gd name="connsiteY117" fmla="*/ 21358 h 46807"/>
                  <a:gd name="connsiteX118" fmla="*/ 82017 w 184001"/>
                  <a:gd name="connsiteY118" fmla="*/ 19465 h 46807"/>
                  <a:gd name="connsiteX119" fmla="*/ 85641 w 184001"/>
                  <a:gd name="connsiteY119" fmla="*/ 20331 h 46807"/>
                  <a:gd name="connsiteX120" fmla="*/ 84289 w 184001"/>
                  <a:gd name="connsiteY120" fmla="*/ 21737 h 46807"/>
                  <a:gd name="connsiteX121" fmla="*/ 84883 w 184001"/>
                  <a:gd name="connsiteY121" fmla="*/ 23630 h 46807"/>
                  <a:gd name="connsiteX122" fmla="*/ 86181 w 184001"/>
                  <a:gd name="connsiteY122" fmla="*/ 22224 h 46807"/>
                  <a:gd name="connsiteX123" fmla="*/ 85641 w 184001"/>
                  <a:gd name="connsiteY123" fmla="*/ 20331 h 46807"/>
                  <a:gd name="connsiteX124" fmla="*/ 89535 w 184001"/>
                  <a:gd name="connsiteY124" fmla="*/ 21304 h 46807"/>
                  <a:gd name="connsiteX125" fmla="*/ 88183 w 184001"/>
                  <a:gd name="connsiteY125" fmla="*/ 22710 h 46807"/>
                  <a:gd name="connsiteX126" fmla="*/ 88724 w 184001"/>
                  <a:gd name="connsiteY126" fmla="*/ 24549 h 46807"/>
                  <a:gd name="connsiteX127" fmla="*/ 90076 w 184001"/>
                  <a:gd name="connsiteY127" fmla="*/ 23143 h 46807"/>
                  <a:gd name="connsiteX128" fmla="*/ 89805 w 184001"/>
                  <a:gd name="connsiteY128" fmla="*/ 21304 h 46807"/>
                  <a:gd name="connsiteX129" fmla="*/ 93159 w 184001"/>
                  <a:gd name="connsiteY129" fmla="*/ 22170 h 46807"/>
                  <a:gd name="connsiteX130" fmla="*/ 91861 w 184001"/>
                  <a:gd name="connsiteY130" fmla="*/ 23576 h 46807"/>
                  <a:gd name="connsiteX131" fmla="*/ 92401 w 184001"/>
                  <a:gd name="connsiteY131" fmla="*/ 25415 h 46807"/>
                  <a:gd name="connsiteX132" fmla="*/ 93699 w 184001"/>
                  <a:gd name="connsiteY132" fmla="*/ 24008 h 46807"/>
                  <a:gd name="connsiteX133" fmla="*/ 93159 w 184001"/>
                  <a:gd name="connsiteY133" fmla="*/ 22170 h 46807"/>
                  <a:gd name="connsiteX134" fmla="*/ 97053 w 184001"/>
                  <a:gd name="connsiteY134" fmla="*/ 23089 h 46807"/>
                  <a:gd name="connsiteX135" fmla="*/ 95701 w 184001"/>
                  <a:gd name="connsiteY135" fmla="*/ 24387 h 46807"/>
                  <a:gd name="connsiteX136" fmla="*/ 96188 w 184001"/>
                  <a:gd name="connsiteY136" fmla="*/ 26334 h 46807"/>
                  <a:gd name="connsiteX137" fmla="*/ 97540 w 184001"/>
                  <a:gd name="connsiteY137" fmla="*/ 24982 h 46807"/>
                  <a:gd name="connsiteX138" fmla="*/ 97540 w 184001"/>
                  <a:gd name="connsiteY138" fmla="*/ 24982 h 46807"/>
                  <a:gd name="connsiteX139" fmla="*/ 97540 w 184001"/>
                  <a:gd name="connsiteY139" fmla="*/ 21845 h 46807"/>
                  <a:gd name="connsiteX140" fmla="*/ 95485 w 184001"/>
                  <a:gd name="connsiteY140" fmla="*/ 22765 h 46807"/>
                  <a:gd name="connsiteX141" fmla="*/ 100677 w 184001"/>
                  <a:gd name="connsiteY141" fmla="*/ 23954 h 46807"/>
                  <a:gd name="connsiteX142" fmla="*/ 99379 w 184001"/>
                  <a:gd name="connsiteY142" fmla="*/ 25361 h 46807"/>
                  <a:gd name="connsiteX143" fmla="*/ 99919 w 184001"/>
                  <a:gd name="connsiteY143" fmla="*/ 27200 h 46807"/>
                  <a:gd name="connsiteX144" fmla="*/ 101217 w 184001"/>
                  <a:gd name="connsiteY144" fmla="*/ 25793 h 46807"/>
                  <a:gd name="connsiteX145" fmla="*/ 100622 w 184001"/>
                  <a:gd name="connsiteY145" fmla="*/ 23954 h 46807"/>
                  <a:gd name="connsiteX146" fmla="*/ 104354 w 184001"/>
                  <a:gd name="connsiteY146" fmla="*/ 24820 h 46807"/>
                  <a:gd name="connsiteX147" fmla="*/ 103002 w 184001"/>
                  <a:gd name="connsiteY147" fmla="*/ 26226 h 46807"/>
                  <a:gd name="connsiteX148" fmla="*/ 103543 w 184001"/>
                  <a:gd name="connsiteY148" fmla="*/ 28065 h 46807"/>
                  <a:gd name="connsiteX149" fmla="*/ 104895 w 184001"/>
                  <a:gd name="connsiteY149" fmla="*/ 26659 h 46807"/>
                  <a:gd name="connsiteX150" fmla="*/ 104354 w 184001"/>
                  <a:gd name="connsiteY150" fmla="*/ 24820 h 46807"/>
                  <a:gd name="connsiteX151" fmla="*/ 108249 w 184001"/>
                  <a:gd name="connsiteY151" fmla="*/ 25739 h 46807"/>
                  <a:gd name="connsiteX152" fmla="*/ 106897 w 184001"/>
                  <a:gd name="connsiteY152" fmla="*/ 27145 h 46807"/>
                  <a:gd name="connsiteX153" fmla="*/ 107437 w 184001"/>
                  <a:gd name="connsiteY153" fmla="*/ 28984 h 46807"/>
                  <a:gd name="connsiteX154" fmla="*/ 108789 w 184001"/>
                  <a:gd name="connsiteY154" fmla="*/ 27578 h 46807"/>
                  <a:gd name="connsiteX155" fmla="*/ 108249 w 184001"/>
                  <a:gd name="connsiteY155" fmla="*/ 25739 h 46807"/>
                  <a:gd name="connsiteX156" fmla="*/ 111872 w 184001"/>
                  <a:gd name="connsiteY156" fmla="*/ 26604 h 46807"/>
                  <a:gd name="connsiteX157" fmla="*/ 110574 w 184001"/>
                  <a:gd name="connsiteY157" fmla="*/ 28011 h 46807"/>
                  <a:gd name="connsiteX158" fmla="*/ 111115 w 184001"/>
                  <a:gd name="connsiteY158" fmla="*/ 29904 h 46807"/>
                  <a:gd name="connsiteX159" fmla="*/ 112413 w 184001"/>
                  <a:gd name="connsiteY159" fmla="*/ 28498 h 46807"/>
                  <a:gd name="connsiteX160" fmla="*/ 112413 w 184001"/>
                  <a:gd name="connsiteY160" fmla="*/ 25090 h 46807"/>
                  <a:gd name="connsiteX161" fmla="*/ 110250 w 184001"/>
                  <a:gd name="connsiteY161" fmla="*/ 26226 h 46807"/>
                  <a:gd name="connsiteX162" fmla="*/ 115550 w 184001"/>
                  <a:gd name="connsiteY162" fmla="*/ 27470 h 46807"/>
                  <a:gd name="connsiteX163" fmla="*/ 114198 w 184001"/>
                  <a:gd name="connsiteY163" fmla="*/ 28930 h 46807"/>
                  <a:gd name="connsiteX164" fmla="*/ 114739 w 184001"/>
                  <a:gd name="connsiteY164" fmla="*/ 30769 h 46807"/>
                  <a:gd name="connsiteX165" fmla="*/ 116091 w 184001"/>
                  <a:gd name="connsiteY165" fmla="*/ 29363 h 46807"/>
                  <a:gd name="connsiteX166" fmla="*/ 115550 w 184001"/>
                  <a:gd name="connsiteY166" fmla="*/ 27470 h 46807"/>
                  <a:gd name="connsiteX167" fmla="*/ 119390 w 184001"/>
                  <a:gd name="connsiteY167" fmla="*/ 28443 h 46807"/>
                  <a:gd name="connsiteX168" fmla="*/ 118092 w 184001"/>
                  <a:gd name="connsiteY168" fmla="*/ 29850 h 46807"/>
                  <a:gd name="connsiteX169" fmla="*/ 118633 w 184001"/>
                  <a:gd name="connsiteY169" fmla="*/ 31688 h 46807"/>
                  <a:gd name="connsiteX170" fmla="*/ 119931 w 184001"/>
                  <a:gd name="connsiteY170" fmla="*/ 30283 h 46807"/>
                  <a:gd name="connsiteX171" fmla="*/ 119390 w 184001"/>
                  <a:gd name="connsiteY171" fmla="*/ 28443 h 46807"/>
                  <a:gd name="connsiteX172" fmla="*/ 123068 w 184001"/>
                  <a:gd name="connsiteY172" fmla="*/ 29309 h 46807"/>
                  <a:gd name="connsiteX173" fmla="*/ 121716 w 184001"/>
                  <a:gd name="connsiteY173" fmla="*/ 30715 h 46807"/>
                  <a:gd name="connsiteX174" fmla="*/ 122257 w 184001"/>
                  <a:gd name="connsiteY174" fmla="*/ 32554 h 46807"/>
                  <a:gd name="connsiteX175" fmla="*/ 123609 w 184001"/>
                  <a:gd name="connsiteY175" fmla="*/ 31148 h 46807"/>
                  <a:gd name="connsiteX176" fmla="*/ 123609 w 184001"/>
                  <a:gd name="connsiteY176" fmla="*/ 27578 h 46807"/>
                  <a:gd name="connsiteX177" fmla="*/ 121283 w 184001"/>
                  <a:gd name="connsiteY177" fmla="*/ 28822 h 46807"/>
                  <a:gd name="connsiteX178" fmla="*/ 126691 w 184001"/>
                  <a:gd name="connsiteY178" fmla="*/ 30174 h 46807"/>
                  <a:gd name="connsiteX179" fmla="*/ 125393 w 184001"/>
                  <a:gd name="connsiteY179" fmla="*/ 31581 h 46807"/>
                  <a:gd name="connsiteX180" fmla="*/ 125935 w 184001"/>
                  <a:gd name="connsiteY180" fmla="*/ 33419 h 46807"/>
                  <a:gd name="connsiteX181" fmla="*/ 127233 w 184001"/>
                  <a:gd name="connsiteY181" fmla="*/ 32013 h 46807"/>
                  <a:gd name="connsiteX182" fmla="*/ 126691 w 184001"/>
                  <a:gd name="connsiteY182" fmla="*/ 30174 h 46807"/>
                  <a:gd name="connsiteX183" fmla="*/ 130369 w 184001"/>
                  <a:gd name="connsiteY183" fmla="*/ 31039 h 46807"/>
                  <a:gd name="connsiteX184" fmla="*/ 129071 w 184001"/>
                  <a:gd name="connsiteY184" fmla="*/ 32446 h 46807"/>
                  <a:gd name="connsiteX185" fmla="*/ 129612 w 184001"/>
                  <a:gd name="connsiteY185" fmla="*/ 34285 h 46807"/>
                  <a:gd name="connsiteX186" fmla="*/ 130910 w 184001"/>
                  <a:gd name="connsiteY186" fmla="*/ 32878 h 46807"/>
                  <a:gd name="connsiteX187" fmla="*/ 130369 w 184001"/>
                  <a:gd name="connsiteY187" fmla="*/ 31039 h 46807"/>
                  <a:gd name="connsiteX188" fmla="*/ 134047 w 184001"/>
                  <a:gd name="connsiteY188" fmla="*/ 31905 h 46807"/>
                  <a:gd name="connsiteX189" fmla="*/ 132695 w 184001"/>
                  <a:gd name="connsiteY189" fmla="*/ 33311 h 46807"/>
                  <a:gd name="connsiteX190" fmla="*/ 133236 w 184001"/>
                  <a:gd name="connsiteY190" fmla="*/ 35204 h 46807"/>
                  <a:gd name="connsiteX191" fmla="*/ 134588 w 184001"/>
                  <a:gd name="connsiteY191" fmla="*/ 33798 h 46807"/>
                  <a:gd name="connsiteX192" fmla="*/ 134588 w 184001"/>
                  <a:gd name="connsiteY192" fmla="*/ 30228 h 46807"/>
                  <a:gd name="connsiteX193" fmla="*/ 132262 w 184001"/>
                  <a:gd name="connsiteY193" fmla="*/ 31472 h 46807"/>
                  <a:gd name="connsiteX194" fmla="*/ 137671 w 184001"/>
                  <a:gd name="connsiteY194" fmla="*/ 32770 h 46807"/>
                  <a:gd name="connsiteX195" fmla="*/ 136373 w 184001"/>
                  <a:gd name="connsiteY195" fmla="*/ 34176 h 46807"/>
                  <a:gd name="connsiteX196" fmla="*/ 136913 w 184001"/>
                  <a:gd name="connsiteY196" fmla="*/ 36069 h 46807"/>
                  <a:gd name="connsiteX197" fmla="*/ 138211 w 184001"/>
                  <a:gd name="connsiteY197" fmla="*/ 34663 h 46807"/>
                  <a:gd name="connsiteX198" fmla="*/ 137671 w 184001"/>
                  <a:gd name="connsiteY198" fmla="*/ 32770 h 46807"/>
                  <a:gd name="connsiteX199" fmla="*/ 141565 w 184001"/>
                  <a:gd name="connsiteY199" fmla="*/ 33744 h 46807"/>
                  <a:gd name="connsiteX200" fmla="*/ 140267 w 184001"/>
                  <a:gd name="connsiteY200" fmla="*/ 35150 h 46807"/>
                  <a:gd name="connsiteX201" fmla="*/ 140808 w 184001"/>
                  <a:gd name="connsiteY201" fmla="*/ 36989 h 46807"/>
                  <a:gd name="connsiteX202" fmla="*/ 142106 w 184001"/>
                  <a:gd name="connsiteY202" fmla="*/ 35583 h 46807"/>
                  <a:gd name="connsiteX203" fmla="*/ 141565 w 184001"/>
                  <a:gd name="connsiteY203" fmla="*/ 33744 h 46807"/>
                  <a:gd name="connsiteX204" fmla="*/ 145243 w 184001"/>
                  <a:gd name="connsiteY204" fmla="*/ 34609 h 46807"/>
                  <a:gd name="connsiteX205" fmla="*/ 143891 w 184001"/>
                  <a:gd name="connsiteY205" fmla="*/ 36016 h 46807"/>
                  <a:gd name="connsiteX206" fmla="*/ 144431 w 184001"/>
                  <a:gd name="connsiteY206" fmla="*/ 37854 h 46807"/>
                  <a:gd name="connsiteX207" fmla="*/ 145783 w 184001"/>
                  <a:gd name="connsiteY207" fmla="*/ 36448 h 46807"/>
                  <a:gd name="connsiteX208" fmla="*/ 145243 w 184001"/>
                  <a:gd name="connsiteY208" fmla="*/ 34609 h 46807"/>
                  <a:gd name="connsiteX209" fmla="*/ 148921 w 184001"/>
                  <a:gd name="connsiteY209" fmla="*/ 35474 h 46807"/>
                  <a:gd name="connsiteX210" fmla="*/ 147569 w 184001"/>
                  <a:gd name="connsiteY210" fmla="*/ 36827 h 46807"/>
                  <a:gd name="connsiteX211" fmla="*/ 148055 w 184001"/>
                  <a:gd name="connsiteY211" fmla="*/ 38720 h 46807"/>
                  <a:gd name="connsiteX212" fmla="*/ 149407 w 184001"/>
                  <a:gd name="connsiteY212" fmla="*/ 37368 h 46807"/>
                  <a:gd name="connsiteX213" fmla="*/ 149407 w 184001"/>
                  <a:gd name="connsiteY213" fmla="*/ 37368 h 46807"/>
                  <a:gd name="connsiteX214" fmla="*/ 149407 w 184001"/>
                  <a:gd name="connsiteY214" fmla="*/ 33636 h 46807"/>
                  <a:gd name="connsiteX215" fmla="*/ 146973 w 184001"/>
                  <a:gd name="connsiteY215" fmla="*/ 35042 h 46807"/>
                  <a:gd name="connsiteX216" fmla="*/ 152544 w 184001"/>
                  <a:gd name="connsiteY216" fmla="*/ 36340 h 46807"/>
                  <a:gd name="connsiteX217" fmla="*/ 151246 w 184001"/>
                  <a:gd name="connsiteY217" fmla="*/ 37746 h 46807"/>
                  <a:gd name="connsiteX218" fmla="*/ 151787 w 184001"/>
                  <a:gd name="connsiteY218" fmla="*/ 39585 h 46807"/>
                  <a:gd name="connsiteX219" fmla="*/ 153085 w 184001"/>
                  <a:gd name="connsiteY219" fmla="*/ 38179 h 46807"/>
                  <a:gd name="connsiteX220" fmla="*/ 152544 w 184001"/>
                  <a:gd name="connsiteY220" fmla="*/ 36340 h 46807"/>
                  <a:gd name="connsiteX221" fmla="*/ 156222 w 184001"/>
                  <a:gd name="connsiteY221" fmla="*/ 37205 h 46807"/>
                  <a:gd name="connsiteX222" fmla="*/ 154870 w 184001"/>
                  <a:gd name="connsiteY222" fmla="*/ 38612 h 46807"/>
                  <a:gd name="connsiteX223" fmla="*/ 155411 w 184001"/>
                  <a:gd name="connsiteY223" fmla="*/ 40450 h 46807"/>
                  <a:gd name="connsiteX224" fmla="*/ 156763 w 184001"/>
                  <a:gd name="connsiteY224" fmla="*/ 39044 h 46807"/>
                  <a:gd name="connsiteX225" fmla="*/ 156222 w 184001"/>
                  <a:gd name="connsiteY225" fmla="*/ 37205 h 46807"/>
                  <a:gd name="connsiteX226" fmla="*/ 160062 w 184001"/>
                  <a:gd name="connsiteY226" fmla="*/ 38125 h 46807"/>
                  <a:gd name="connsiteX227" fmla="*/ 158764 w 184001"/>
                  <a:gd name="connsiteY227" fmla="*/ 39531 h 46807"/>
                  <a:gd name="connsiteX228" fmla="*/ 159305 w 184001"/>
                  <a:gd name="connsiteY228" fmla="*/ 41424 h 46807"/>
                  <a:gd name="connsiteX229" fmla="*/ 160603 w 184001"/>
                  <a:gd name="connsiteY229" fmla="*/ 40018 h 46807"/>
                  <a:gd name="connsiteX230" fmla="*/ 160116 w 184001"/>
                  <a:gd name="connsiteY230" fmla="*/ 38125 h 46807"/>
                  <a:gd name="connsiteX231" fmla="*/ 163740 w 184001"/>
                  <a:gd name="connsiteY231" fmla="*/ 38990 h 46807"/>
                  <a:gd name="connsiteX232" fmla="*/ 162388 w 184001"/>
                  <a:gd name="connsiteY232" fmla="*/ 40450 h 46807"/>
                  <a:gd name="connsiteX233" fmla="*/ 162929 w 184001"/>
                  <a:gd name="connsiteY233" fmla="*/ 42289 h 46807"/>
                  <a:gd name="connsiteX234" fmla="*/ 164281 w 184001"/>
                  <a:gd name="connsiteY234" fmla="*/ 40883 h 46807"/>
                  <a:gd name="connsiteX235" fmla="*/ 164281 w 184001"/>
                  <a:gd name="connsiteY235" fmla="*/ 36935 h 46807"/>
                  <a:gd name="connsiteX236" fmla="*/ 161685 w 184001"/>
                  <a:gd name="connsiteY236" fmla="*/ 38449 h 46807"/>
                  <a:gd name="connsiteX237" fmla="*/ 167363 w 184001"/>
                  <a:gd name="connsiteY237" fmla="*/ 39910 h 46807"/>
                  <a:gd name="connsiteX238" fmla="*/ 166065 w 184001"/>
                  <a:gd name="connsiteY238" fmla="*/ 41316 h 46807"/>
                  <a:gd name="connsiteX239" fmla="*/ 166606 w 184001"/>
                  <a:gd name="connsiteY239" fmla="*/ 43154 h 46807"/>
                  <a:gd name="connsiteX240" fmla="*/ 167904 w 184001"/>
                  <a:gd name="connsiteY240" fmla="*/ 41749 h 46807"/>
                  <a:gd name="connsiteX241" fmla="*/ 167363 w 184001"/>
                  <a:gd name="connsiteY241" fmla="*/ 39910 h 46807"/>
                  <a:gd name="connsiteX242" fmla="*/ 171258 w 184001"/>
                  <a:gd name="connsiteY242" fmla="*/ 40829 h 46807"/>
                  <a:gd name="connsiteX243" fmla="*/ 169959 w 184001"/>
                  <a:gd name="connsiteY243" fmla="*/ 42235 h 46807"/>
                  <a:gd name="connsiteX244" fmla="*/ 170501 w 184001"/>
                  <a:gd name="connsiteY244" fmla="*/ 44074 h 46807"/>
                  <a:gd name="connsiteX245" fmla="*/ 171799 w 184001"/>
                  <a:gd name="connsiteY245" fmla="*/ 42668 h 46807"/>
                  <a:gd name="connsiteX246" fmla="*/ 171258 w 184001"/>
                  <a:gd name="connsiteY246" fmla="*/ 40829 h 46807"/>
                  <a:gd name="connsiteX247" fmla="*/ 174881 w 184001"/>
                  <a:gd name="connsiteY247" fmla="*/ 41694 h 46807"/>
                  <a:gd name="connsiteX248" fmla="*/ 173583 w 184001"/>
                  <a:gd name="connsiteY248" fmla="*/ 43101 h 46807"/>
                  <a:gd name="connsiteX249" fmla="*/ 174124 w 184001"/>
                  <a:gd name="connsiteY249" fmla="*/ 44939 h 46807"/>
                  <a:gd name="connsiteX250" fmla="*/ 175476 w 184001"/>
                  <a:gd name="connsiteY250" fmla="*/ 43533 h 46807"/>
                  <a:gd name="connsiteX251" fmla="*/ 175152 w 184001"/>
                  <a:gd name="connsiteY251" fmla="*/ 39423 h 46807"/>
                  <a:gd name="connsiteX252" fmla="*/ 172394 w 184001"/>
                  <a:gd name="connsiteY252" fmla="*/ 41100 h 46807"/>
                  <a:gd name="connsiteX253" fmla="*/ 178559 w 184001"/>
                  <a:gd name="connsiteY253" fmla="*/ 42560 h 46807"/>
                  <a:gd name="connsiteX254" fmla="*/ 177261 w 184001"/>
                  <a:gd name="connsiteY254" fmla="*/ 43966 h 46807"/>
                  <a:gd name="connsiteX255" fmla="*/ 177802 w 184001"/>
                  <a:gd name="connsiteY255" fmla="*/ 45805 h 46807"/>
                  <a:gd name="connsiteX256" fmla="*/ 179100 w 184001"/>
                  <a:gd name="connsiteY256" fmla="*/ 44399 h 46807"/>
                  <a:gd name="connsiteX257" fmla="*/ 178559 w 184001"/>
                  <a:gd name="connsiteY257" fmla="*/ 42560 h 46807"/>
                  <a:gd name="connsiteX258" fmla="*/ 182237 w 184001"/>
                  <a:gd name="connsiteY258" fmla="*/ 43425 h 46807"/>
                  <a:gd name="connsiteX259" fmla="*/ 180939 w 184001"/>
                  <a:gd name="connsiteY259" fmla="*/ 44831 h 46807"/>
                  <a:gd name="connsiteX260" fmla="*/ 181480 w 184001"/>
                  <a:gd name="connsiteY260" fmla="*/ 46724 h 46807"/>
                  <a:gd name="connsiteX261" fmla="*/ 182778 w 184001"/>
                  <a:gd name="connsiteY261" fmla="*/ 45318 h 46807"/>
                  <a:gd name="connsiteX262" fmla="*/ 182237 w 184001"/>
                  <a:gd name="connsiteY262" fmla="*/ 43425 h 46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Lst>
                <a:rect l="l" t="t" r="r" b="b"/>
                <a:pathLst>
                  <a:path w="184001" h="46807">
                    <a:moveTo>
                      <a:pt x="240" y="-60"/>
                    </a:moveTo>
                    <a:cubicBezTo>
                      <a:pt x="-247" y="-60"/>
                      <a:pt x="-841" y="427"/>
                      <a:pt x="-1058" y="1347"/>
                    </a:cubicBezTo>
                    <a:cubicBezTo>
                      <a:pt x="-1274" y="2266"/>
                      <a:pt x="-1058" y="3078"/>
                      <a:pt x="-517" y="3186"/>
                    </a:cubicBezTo>
                    <a:cubicBezTo>
                      <a:pt x="24" y="3294"/>
                      <a:pt x="565" y="2699"/>
                      <a:pt x="781" y="1780"/>
                    </a:cubicBezTo>
                    <a:cubicBezTo>
                      <a:pt x="997" y="860"/>
                      <a:pt x="781" y="49"/>
                      <a:pt x="240" y="-60"/>
                    </a:cubicBezTo>
                    <a:close/>
                    <a:moveTo>
                      <a:pt x="4135" y="860"/>
                    </a:moveTo>
                    <a:cubicBezTo>
                      <a:pt x="3647" y="860"/>
                      <a:pt x="3053" y="1401"/>
                      <a:pt x="2837" y="2266"/>
                    </a:cubicBezTo>
                    <a:cubicBezTo>
                      <a:pt x="2620" y="3132"/>
                      <a:pt x="2837" y="3997"/>
                      <a:pt x="3377" y="4105"/>
                    </a:cubicBezTo>
                    <a:cubicBezTo>
                      <a:pt x="3918" y="4213"/>
                      <a:pt x="4459" y="3618"/>
                      <a:pt x="4675" y="2699"/>
                    </a:cubicBezTo>
                    <a:cubicBezTo>
                      <a:pt x="4892" y="1780"/>
                      <a:pt x="4621" y="968"/>
                      <a:pt x="4135" y="860"/>
                    </a:cubicBezTo>
                    <a:close/>
                    <a:moveTo>
                      <a:pt x="7758" y="1725"/>
                    </a:moveTo>
                    <a:cubicBezTo>
                      <a:pt x="7271" y="1725"/>
                      <a:pt x="6677" y="2266"/>
                      <a:pt x="6460" y="3132"/>
                    </a:cubicBezTo>
                    <a:cubicBezTo>
                      <a:pt x="6244" y="3997"/>
                      <a:pt x="6460" y="4862"/>
                      <a:pt x="7001" y="5024"/>
                    </a:cubicBezTo>
                    <a:cubicBezTo>
                      <a:pt x="7542" y="5187"/>
                      <a:pt x="8083" y="4484"/>
                      <a:pt x="8299" y="3618"/>
                    </a:cubicBezTo>
                    <a:cubicBezTo>
                      <a:pt x="8515" y="2753"/>
                      <a:pt x="8299" y="1834"/>
                      <a:pt x="7812" y="1725"/>
                    </a:cubicBezTo>
                    <a:lnTo>
                      <a:pt x="7812" y="1725"/>
                    </a:lnTo>
                    <a:close/>
                    <a:moveTo>
                      <a:pt x="11436" y="2591"/>
                    </a:moveTo>
                    <a:cubicBezTo>
                      <a:pt x="10949" y="2591"/>
                      <a:pt x="10300" y="3132"/>
                      <a:pt x="10084" y="3997"/>
                    </a:cubicBezTo>
                    <a:cubicBezTo>
                      <a:pt x="9867" y="4862"/>
                      <a:pt x="10084" y="5728"/>
                      <a:pt x="10625" y="5890"/>
                    </a:cubicBezTo>
                    <a:cubicBezTo>
                      <a:pt x="11165" y="6052"/>
                      <a:pt x="11760" y="5349"/>
                      <a:pt x="11977" y="4484"/>
                    </a:cubicBezTo>
                    <a:cubicBezTo>
                      <a:pt x="12193" y="3618"/>
                      <a:pt x="11923" y="2753"/>
                      <a:pt x="11436" y="2591"/>
                    </a:cubicBezTo>
                    <a:close/>
                    <a:moveTo>
                      <a:pt x="15113" y="3510"/>
                    </a:moveTo>
                    <a:cubicBezTo>
                      <a:pt x="14627" y="3510"/>
                      <a:pt x="14032" y="3997"/>
                      <a:pt x="13815" y="4917"/>
                    </a:cubicBezTo>
                    <a:cubicBezTo>
                      <a:pt x="13600" y="5836"/>
                      <a:pt x="13815" y="6647"/>
                      <a:pt x="14357" y="6755"/>
                    </a:cubicBezTo>
                    <a:cubicBezTo>
                      <a:pt x="14898" y="6864"/>
                      <a:pt x="15438" y="6269"/>
                      <a:pt x="15655" y="5349"/>
                    </a:cubicBezTo>
                    <a:cubicBezTo>
                      <a:pt x="15871" y="4430"/>
                      <a:pt x="15601" y="3618"/>
                      <a:pt x="15113" y="3510"/>
                    </a:cubicBezTo>
                    <a:close/>
                    <a:moveTo>
                      <a:pt x="18737" y="4376"/>
                    </a:moveTo>
                    <a:cubicBezTo>
                      <a:pt x="18251" y="4376"/>
                      <a:pt x="17656" y="4862"/>
                      <a:pt x="17439" y="5782"/>
                    </a:cubicBezTo>
                    <a:cubicBezTo>
                      <a:pt x="17223" y="6701"/>
                      <a:pt x="17439" y="7513"/>
                      <a:pt x="17980" y="7621"/>
                    </a:cubicBezTo>
                    <a:cubicBezTo>
                      <a:pt x="18521" y="7729"/>
                      <a:pt x="19116" y="7134"/>
                      <a:pt x="19332" y="6215"/>
                    </a:cubicBezTo>
                    <a:cubicBezTo>
                      <a:pt x="19549" y="5295"/>
                      <a:pt x="19332" y="4484"/>
                      <a:pt x="18792" y="4321"/>
                    </a:cubicBezTo>
                    <a:lnTo>
                      <a:pt x="18792" y="4321"/>
                    </a:lnTo>
                    <a:close/>
                    <a:moveTo>
                      <a:pt x="22415" y="5241"/>
                    </a:moveTo>
                    <a:cubicBezTo>
                      <a:pt x="21928" y="5241"/>
                      <a:pt x="21279" y="5728"/>
                      <a:pt x="21117" y="6647"/>
                    </a:cubicBezTo>
                    <a:cubicBezTo>
                      <a:pt x="20955" y="7567"/>
                      <a:pt x="21117" y="8378"/>
                      <a:pt x="21658" y="8486"/>
                    </a:cubicBezTo>
                    <a:cubicBezTo>
                      <a:pt x="22199" y="8594"/>
                      <a:pt x="22740" y="7999"/>
                      <a:pt x="22956" y="7080"/>
                    </a:cubicBezTo>
                    <a:cubicBezTo>
                      <a:pt x="23173" y="6160"/>
                      <a:pt x="22902" y="5349"/>
                      <a:pt x="22415" y="5241"/>
                    </a:cubicBezTo>
                    <a:close/>
                    <a:moveTo>
                      <a:pt x="26309" y="6160"/>
                    </a:moveTo>
                    <a:cubicBezTo>
                      <a:pt x="25769" y="6160"/>
                      <a:pt x="25174" y="6647"/>
                      <a:pt x="24957" y="7567"/>
                    </a:cubicBezTo>
                    <a:cubicBezTo>
                      <a:pt x="24741" y="8486"/>
                      <a:pt x="24957" y="9297"/>
                      <a:pt x="25498" y="9405"/>
                    </a:cubicBezTo>
                    <a:cubicBezTo>
                      <a:pt x="26039" y="9514"/>
                      <a:pt x="26634" y="8919"/>
                      <a:pt x="26850" y="7999"/>
                    </a:cubicBezTo>
                    <a:cubicBezTo>
                      <a:pt x="27067" y="7080"/>
                      <a:pt x="26796" y="6269"/>
                      <a:pt x="26309" y="6160"/>
                    </a:cubicBezTo>
                    <a:close/>
                    <a:moveTo>
                      <a:pt x="29933" y="7026"/>
                    </a:moveTo>
                    <a:cubicBezTo>
                      <a:pt x="29446" y="7026"/>
                      <a:pt x="28851" y="7567"/>
                      <a:pt x="28635" y="8432"/>
                    </a:cubicBezTo>
                    <a:cubicBezTo>
                      <a:pt x="28419" y="9297"/>
                      <a:pt x="28635" y="10163"/>
                      <a:pt x="29176" y="10271"/>
                    </a:cubicBezTo>
                    <a:cubicBezTo>
                      <a:pt x="29717" y="10379"/>
                      <a:pt x="30258" y="9784"/>
                      <a:pt x="30474" y="8919"/>
                    </a:cubicBezTo>
                    <a:cubicBezTo>
                      <a:pt x="30690" y="8053"/>
                      <a:pt x="30312" y="7134"/>
                      <a:pt x="29933" y="7026"/>
                    </a:cubicBezTo>
                    <a:close/>
                    <a:moveTo>
                      <a:pt x="33611" y="7891"/>
                    </a:moveTo>
                    <a:cubicBezTo>
                      <a:pt x="33070" y="7891"/>
                      <a:pt x="32475" y="8432"/>
                      <a:pt x="32259" y="9297"/>
                    </a:cubicBezTo>
                    <a:cubicBezTo>
                      <a:pt x="32042" y="10163"/>
                      <a:pt x="32259" y="11028"/>
                      <a:pt x="32799" y="11190"/>
                    </a:cubicBezTo>
                    <a:cubicBezTo>
                      <a:pt x="33341" y="11353"/>
                      <a:pt x="33936" y="10650"/>
                      <a:pt x="34152" y="9784"/>
                    </a:cubicBezTo>
                    <a:cubicBezTo>
                      <a:pt x="34368" y="8919"/>
                      <a:pt x="34097" y="8053"/>
                      <a:pt x="33611" y="7891"/>
                    </a:cubicBezTo>
                    <a:close/>
                    <a:moveTo>
                      <a:pt x="37451" y="8811"/>
                    </a:moveTo>
                    <a:cubicBezTo>
                      <a:pt x="36964" y="8811"/>
                      <a:pt x="36369" y="9351"/>
                      <a:pt x="36153" y="10271"/>
                    </a:cubicBezTo>
                    <a:cubicBezTo>
                      <a:pt x="35937" y="11190"/>
                      <a:pt x="36153" y="12002"/>
                      <a:pt x="36694" y="12110"/>
                    </a:cubicBezTo>
                    <a:cubicBezTo>
                      <a:pt x="37235" y="12218"/>
                      <a:pt x="37775" y="11623"/>
                      <a:pt x="37992" y="10703"/>
                    </a:cubicBezTo>
                    <a:cubicBezTo>
                      <a:pt x="38208" y="9784"/>
                      <a:pt x="37992" y="8973"/>
                      <a:pt x="37451" y="8811"/>
                    </a:cubicBezTo>
                    <a:close/>
                    <a:moveTo>
                      <a:pt x="41129" y="9730"/>
                    </a:moveTo>
                    <a:cubicBezTo>
                      <a:pt x="40642" y="9730"/>
                      <a:pt x="39993" y="10217"/>
                      <a:pt x="39777" y="11136"/>
                    </a:cubicBezTo>
                    <a:cubicBezTo>
                      <a:pt x="39560" y="12056"/>
                      <a:pt x="39777" y="12867"/>
                      <a:pt x="40317" y="12975"/>
                    </a:cubicBezTo>
                    <a:cubicBezTo>
                      <a:pt x="40858" y="13083"/>
                      <a:pt x="41454" y="12488"/>
                      <a:pt x="41669" y="11569"/>
                    </a:cubicBezTo>
                    <a:cubicBezTo>
                      <a:pt x="41886" y="10650"/>
                      <a:pt x="41615" y="9838"/>
                      <a:pt x="41129" y="9838"/>
                    </a:cubicBezTo>
                    <a:close/>
                    <a:moveTo>
                      <a:pt x="45023" y="10650"/>
                    </a:moveTo>
                    <a:cubicBezTo>
                      <a:pt x="44482" y="10650"/>
                      <a:pt x="43887" y="11136"/>
                      <a:pt x="43671" y="12056"/>
                    </a:cubicBezTo>
                    <a:cubicBezTo>
                      <a:pt x="43455" y="12975"/>
                      <a:pt x="43671" y="13786"/>
                      <a:pt x="44211" y="13895"/>
                    </a:cubicBezTo>
                    <a:cubicBezTo>
                      <a:pt x="44753" y="14003"/>
                      <a:pt x="45348" y="13408"/>
                      <a:pt x="45563" y="12488"/>
                    </a:cubicBezTo>
                    <a:cubicBezTo>
                      <a:pt x="45780" y="11569"/>
                      <a:pt x="45510" y="10758"/>
                      <a:pt x="45023" y="10650"/>
                    </a:cubicBezTo>
                    <a:close/>
                    <a:moveTo>
                      <a:pt x="48647" y="11515"/>
                    </a:moveTo>
                    <a:cubicBezTo>
                      <a:pt x="48160" y="11515"/>
                      <a:pt x="47565" y="12002"/>
                      <a:pt x="47349" y="12921"/>
                    </a:cubicBezTo>
                    <a:cubicBezTo>
                      <a:pt x="47132" y="13840"/>
                      <a:pt x="47349" y="14652"/>
                      <a:pt x="47889" y="14760"/>
                    </a:cubicBezTo>
                    <a:cubicBezTo>
                      <a:pt x="48430" y="14868"/>
                      <a:pt x="48971" y="14273"/>
                      <a:pt x="49187" y="13354"/>
                    </a:cubicBezTo>
                    <a:cubicBezTo>
                      <a:pt x="49404" y="12434"/>
                      <a:pt x="49133" y="11623"/>
                      <a:pt x="48647" y="11515"/>
                    </a:cubicBezTo>
                    <a:close/>
                    <a:moveTo>
                      <a:pt x="52271" y="12380"/>
                    </a:moveTo>
                    <a:cubicBezTo>
                      <a:pt x="51783" y="12380"/>
                      <a:pt x="51189" y="12867"/>
                      <a:pt x="50972" y="13786"/>
                    </a:cubicBezTo>
                    <a:cubicBezTo>
                      <a:pt x="50756" y="14706"/>
                      <a:pt x="50972" y="15517"/>
                      <a:pt x="51513" y="15625"/>
                    </a:cubicBezTo>
                    <a:cubicBezTo>
                      <a:pt x="52054" y="15734"/>
                      <a:pt x="52649" y="15138"/>
                      <a:pt x="52865" y="14219"/>
                    </a:cubicBezTo>
                    <a:cubicBezTo>
                      <a:pt x="53081" y="13300"/>
                      <a:pt x="52811" y="12488"/>
                      <a:pt x="52271" y="12380"/>
                    </a:cubicBezTo>
                    <a:close/>
                    <a:moveTo>
                      <a:pt x="56165" y="13300"/>
                    </a:moveTo>
                    <a:cubicBezTo>
                      <a:pt x="55677" y="13300"/>
                      <a:pt x="55082" y="13840"/>
                      <a:pt x="54867" y="14706"/>
                    </a:cubicBezTo>
                    <a:cubicBezTo>
                      <a:pt x="54650" y="15571"/>
                      <a:pt x="54867" y="16436"/>
                      <a:pt x="55407" y="16545"/>
                    </a:cubicBezTo>
                    <a:cubicBezTo>
                      <a:pt x="55948" y="16653"/>
                      <a:pt x="56489" y="16058"/>
                      <a:pt x="56705" y="15138"/>
                    </a:cubicBezTo>
                    <a:cubicBezTo>
                      <a:pt x="56922" y="14219"/>
                      <a:pt x="56705" y="13408"/>
                      <a:pt x="56165" y="13300"/>
                    </a:cubicBezTo>
                    <a:close/>
                    <a:moveTo>
                      <a:pt x="59842" y="14165"/>
                    </a:moveTo>
                    <a:cubicBezTo>
                      <a:pt x="59301" y="14165"/>
                      <a:pt x="58706" y="14706"/>
                      <a:pt x="58490" y="15571"/>
                    </a:cubicBezTo>
                    <a:cubicBezTo>
                      <a:pt x="58274" y="16436"/>
                      <a:pt x="58490" y="17302"/>
                      <a:pt x="59031" y="17464"/>
                    </a:cubicBezTo>
                    <a:cubicBezTo>
                      <a:pt x="59572" y="17626"/>
                      <a:pt x="60167" y="16923"/>
                      <a:pt x="60383" y="16058"/>
                    </a:cubicBezTo>
                    <a:cubicBezTo>
                      <a:pt x="60870" y="15258"/>
                      <a:pt x="60870" y="14268"/>
                      <a:pt x="60383" y="13462"/>
                    </a:cubicBezTo>
                    <a:cubicBezTo>
                      <a:pt x="60004" y="12867"/>
                      <a:pt x="59301" y="13083"/>
                      <a:pt x="58815" y="13949"/>
                    </a:cubicBezTo>
                    <a:close/>
                    <a:moveTo>
                      <a:pt x="63466" y="15030"/>
                    </a:moveTo>
                    <a:cubicBezTo>
                      <a:pt x="62979" y="15030"/>
                      <a:pt x="62385" y="15571"/>
                      <a:pt x="62168" y="16436"/>
                    </a:cubicBezTo>
                    <a:cubicBezTo>
                      <a:pt x="61951" y="17302"/>
                      <a:pt x="62168" y="18167"/>
                      <a:pt x="62709" y="18330"/>
                    </a:cubicBezTo>
                    <a:cubicBezTo>
                      <a:pt x="63249" y="18492"/>
                      <a:pt x="63790" y="17789"/>
                      <a:pt x="64007" y="16923"/>
                    </a:cubicBezTo>
                    <a:cubicBezTo>
                      <a:pt x="64223" y="16058"/>
                      <a:pt x="64007" y="15247"/>
                      <a:pt x="63466" y="15247"/>
                    </a:cubicBezTo>
                    <a:close/>
                    <a:moveTo>
                      <a:pt x="67144" y="15950"/>
                    </a:moveTo>
                    <a:cubicBezTo>
                      <a:pt x="66657" y="15950"/>
                      <a:pt x="66062" y="16436"/>
                      <a:pt x="65845" y="17356"/>
                    </a:cubicBezTo>
                    <a:cubicBezTo>
                      <a:pt x="65629" y="18275"/>
                      <a:pt x="65845" y="19087"/>
                      <a:pt x="66387" y="19195"/>
                    </a:cubicBezTo>
                    <a:cubicBezTo>
                      <a:pt x="66927" y="19303"/>
                      <a:pt x="67468" y="18708"/>
                      <a:pt x="67685" y="17789"/>
                    </a:cubicBezTo>
                    <a:cubicBezTo>
                      <a:pt x="67901" y="16869"/>
                      <a:pt x="67685" y="16058"/>
                      <a:pt x="67144" y="15950"/>
                    </a:cubicBezTo>
                    <a:close/>
                    <a:moveTo>
                      <a:pt x="70821" y="16815"/>
                    </a:moveTo>
                    <a:cubicBezTo>
                      <a:pt x="70335" y="16815"/>
                      <a:pt x="69686" y="17302"/>
                      <a:pt x="69469" y="18221"/>
                    </a:cubicBezTo>
                    <a:cubicBezTo>
                      <a:pt x="69253" y="19141"/>
                      <a:pt x="69469" y="19952"/>
                      <a:pt x="70010" y="20060"/>
                    </a:cubicBezTo>
                    <a:cubicBezTo>
                      <a:pt x="70551" y="20168"/>
                      <a:pt x="71146" y="19573"/>
                      <a:pt x="71362" y="18654"/>
                    </a:cubicBezTo>
                    <a:cubicBezTo>
                      <a:pt x="71795" y="17848"/>
                      <a:pt x="71795" y="16864"/>
                      <a:pt x="71362" y="16058"/>
                    </a:cubicBezTo>
                    <a:cubicBezTo>
                      <a:pt x="70930" y="15517"/>
                      <a:pt x="70227" y="15734"/>
                      <a:pt x="69740" y="16599"/>
                    </a:cubicBezTo>
                    <a:close/>
                    <a:moveTo>
                      <a:pt x="74445" y="17681"/>
                    </a:moveTo>
                    <a:cubicBezTo>
                      <a:pt x="73958" y="17681"/>
                      <a:pt x="73363" y="18167"/>
                      <a:pt x="73147" y="19087"/>
                    </a:cubicBezTo>
                    <a:cubicBezTo>
                      <a:pt x="72931" y="20006"/>
                      <a:pt x="73147" y="20818"/>
                      <a:pt x="73688" y="20926"/>
                    </a:cubicBezTo>
                    <a:cubicBezTo>
                      <a:pt x="74229" y="21034"/>
                      <a:pt x="74770" y="20439"/>
                      <a:pt x="74986" y="19519"/>
                    </a:cubicBezTo>
                    <a:cubicBezTo>
                      <a:pt x="75203" y="18600"/>
                      <a:pt x="74986" y="17789"/>
                      <a:pt x="74445" y="17681"/>
                    </a:cubicBezTo>
                    <a:close/>
                    <a:moveTo>
                      <a:pt x="78339" y="18600"/>
                    </a:moveTo>
                    <a:cubicBezTo>
                      <a:pt x="77853" y="18600"/>
                      <a:pt x="77258" y="19087"/>
                      <a:pt x="77041" y="20006"/>
                    </a:cubicBezTo>
                    <a:cubicBezTo>
                      <a:pt x="76825" y="20926"/>
                      <a:pt x="77041" y="21737"/>
                      <a:pt x="77582" y="21845"/>
                    </a:cubicBezTo>
                    <a:cubicBezTo>
                      <a:pt x="78123" y="21953"/>
                      <a:pt x="78664" y="21358"/>
                      <a:pt x="78880" y="20439"/>
                    </a:cubicBezTo>
                    <a:cubicBezTo>
                      <a:pt x="79097" y="19519"/>
                      <a:pt x="78988" y="18708"/>
                      <a:pt x="78339" y="18600"/>
                    </a:cubicBezTo>
                    <a:close/>
                    <a:moveTo>
                      <a:pt x="82017" y="19465"/>
                    </a:moveTo>
                    <a:cubicBezTo>
                      <a:pt x="81476" y="19465"/>
                      <a:pt x="80881" y="20006"/>
                      <a:pt x="80665" y="20871"/>
                    </a:cubicBezTo>
                    <a:cubicBezTo>
                      <a:pt x="80449" y="21737"/>
                      <a:pt x="80665" y="22602"/>
                      <a:pt x="81206" y="22765"/>
                    </a:cubicBezTo>
                    <a:cubicBezTo>
                      <a:pt x="81747" y="22927"/>
                      <a:pt x="82342" y="22224"/>
                      <a:pt x="82558" y="21358"/>
                    </a:cubicBezTo>
                    <a:cubicBezTo>
                      <a:pt x="82774" y="20493"/>
                      <a:pt x="82504" y="19573"/>
                      <a:pt x="82017" y="19465"/>
                    </a:cubicBezTo>
                    <a:close/>
                    <a:moveTo>
                      <a:pt x="85641" y="20331"/>
                    </a:moveTo>
                    <a:cubicBezTo>
                      <a:pt x="85154" y="20331"/>
                      <a:pt x="84505" y="20871"/>
                      <a:pt x="84289" y="21737"/>
                    </a:cubicBezTo>
                    <a:cubicBezTo>
                      <a:pt x="84072" y="22602"/>
                      <a:pt x="84289" y="23468"/>
                      <a:pt x="84883" y="23630"/>
                    </a:cubicBezTo>
                    <a:cubicBezTo>
                      <a:pt x="85478" y="23792"/>
                      <a:pt x="85966" y="23089"/>
                      <a:pt x="86181" y="22224"/>
                    </a:cubicBezTo>
                    <a:cubicBezTo>
                      <a:pt x="86398" y="21358"/>
                      <a:pt x="86127" y="20655"/>
                      <a:pt x="85641" y="20331"/>
                    </a:cubicBezTo>
                    <a:close/>
                    <a:moveTo>
                      <a:pt x="89535" y="21304"/>
                    </a:moveTo>
                    <a:cubicBezTo>
                      <a:pt x="88994" y="21304"/>
                      <a:pt x="88399" y="21791"/>
                      <a:pt x="88183" y="22710"/>
                    </a:cubicBezTo>
                    <a:cubicBezTo>
                      <a:pt x="87967" y="23630"/>
                      <a:pt x="88183" y="24441"/>
                      <a:pt x="88724" y="24549"/>
                    </a:cubicBezTo>
                    <a:cubicBezTo>
                      <a:pt x="89265" y="24657"/>
                      <a:pt x="89860" y="24008"/>
                      <a:pt x="90076" y="23143"/>
                    </a:cubicBezTo>
                    <a:cubicBezTo>
                      <a:pt x="90292" y="22278"/>
                      <a:pt x="89805" y="21412"/>
                      <a:pt x="89805" y="21304"/>
                    </a:cubicBezTo>
                    <a:close/>
                    <a:moveTo>
                      <a:pt x="93159" y="22170"/>
                    </a:moveTo>
                    <a:cubicBezTo>
                      <a:pt x="92672" y="22170"/>
                      <a:pt x="92077" y="22656"/>
                      <a:pt x="91861" y="23576"/>
                    </a:cubicBezTo>
                    <a:cubicBezTo>
                      <a:pt x="91644" y="24495"/>
                      <a:pt x="91861" y="25306"/>
                      <a:pt x="92401" y="25415"/>
                    </a:cubicBezTo>
                    <a:cubicBezTo>
                      <a:pt x="92942" y="25523"/>
                      <a:pt x="93483" y="24928"/>
                      <a:pt x="93699" y="24008"/>
                    </a:cubicBezTo>
                    <a:cubicBezTo>
                      <a:pt x="93916" y="23089"/>
                      <a:pt x="93699" y="22278"/>
                      <a:pt x="93159" y="22170"/>
                    </a:cubicBezTo>
                    <a:close/>
                    <a:moveTo>
                      <a:pt x="97053" y="23089"/>
                    </a:moveTo>
                    <a:cubicBezTo>
                      <a:pt x="96566" y="23089"/>
                      <a:pt x="95971" y="23522"/>
                      <a:pt x="95701" y="24387"/>
                    </a:cubicBezTo>
                    <a:cubicBezTo>
                      <a:pt x="95430" y="25252"/>
                      <a:pt x="95701" y="26172"/>
                      <a:pt x="96188" y="26334"/>
                    </a:cubicBezTo>
                    <a:cubicBezTo>
                      <a:pt x="96674" y="26496"/>
                      <a:pt x="97269" y="25901"/>
                      <a:pt x="97540" y="24982"/>
                    </a:cubicBezTo>
                    <a:lnTo>
                      <a:pt x="97540" y="24982"/>
                    </a:lnTo>
                    <a:cubicBezTo>
                      <a:pt x="98135" y="24014"/>
                      <a:pt x="98135" y="22813"/>
                      <a:pt x="97540" y="21845"/>
                    </a:cubicBezTo>
                    <a:cubicBezTo>
                      <a:pt x="96944" y="21250"/>
                      <a:pt x="96079" y="21845"/>
                      <a:pt x="95485" y="22765"/>
                    </a:cubicBezTo>
                    <a:close/>
                    <a:moveTo>
                      <a:pt x="100677" y="23954"/>
                    </a:moveTo>
                    <a:cubicBezTo>
                      <a:pt x="100190" y="23954"/>
                      <a:pt x="99595" y="24441"/>
                      <a:pt x="99379" y="25361"/>
                    </a:cubicBezTo>
                    <a:cubicBezTo>
                      <a:pt x="99162" y="26280"/>
                      <a:pt x="99379" y="27091"/>
                      <a:pt x="99919" y="27200"/>
                    </a:cubicBezTo>
                    <a:cubicBezTo>
                      <a:pt x="100460" y="27308"/>
                      <a:pt x="101001" y="26713"/>
                      <a:pt x="101217" y="25793"/>
                    </a:cubicBezTo>
                    <a:cubicBezTo>
                      <a:pt x="101434" y="24874"/>
                      <a:pt x="101217" y="24063"/>
                      <a:pt x="100622" y="23954"/>
                    </a:cubicBezTo>
                    <a:close/>
                    <a:moveTo>
                      <a:pt x="104354" y="24820"/>
                    </a:moveTo>
                    <a:cubicBezTo>
                      <a:pt x="103867" y="24820"/>
                      <a:pt x="103218" y="25306"/>
                      <a:pt x="103002" y="26226"/>
                    </a:cubicBezTo>
                    <a:cubicBezTo>
                      <a:pt x="102786" y="27145"/>
                      <a:pt x="103002" y="27957"/>
                      <a:pt x="103543" y="28065"/>
                    </a:cubicBezTo>
                    <a:cubicBezTo>
                      <a:pt x="104084" y="28173"/>
                      <a:pt x="104679" y="27578"/>
                      <a:pt x="104895" y="26659"/>
                    </a:cubicBezTo>
                    <a:cubicBezTo>
                      <a:pt x="105111" y="25739"/>
                      <a:pt x="104841" y="24928"/>
                      <a:pt x="104354" y="24820"/>
                    </a:cubicBezTo>
                    <a:close/>
                    <a:moveTo>
                      <a:pt x="108249" y="25739"/>
                    </a:moveTo>
                    <a:cubicBezTo>
                      <a:pt x="107708" y="25739"/>
                      <a:pt x="107112" y="26280"/>
                      <a:pt x="106897" y="27145"/>
                    </a:cubicBezTo>
                    <a:cubicBezTo>
                      <a:pt x="106680" y="28011"/>
                      <a:pt x="106897" y="28876"/>
                      <a:pt x="107437" y="28984"/>
                    </a:cubicBezTo>
                    <a:cubicBezTo>
                      <a:pt x="107978" y="29092"/>
                      <a:pt x="108573" y="28498"/>
                      <a:pt x="108789" y="27578"/>
                    </a:cubicBezTo>
                    <a:cubicBezTo>
                      <a:pt x="109006" y="26659"/>
                      <a:pt x="108735" y="26064"/>
                      <a:pt x="108249" y="25739"/>
                    </a:cubicBezTo>
                    <a:close/>
                    <a:moveTo>
                      <a:pt x="111872" y="26604"/>
                    </a:moveTo>
                    <a:cubicBezTo>
                      <a:pt x="111385" y="26604"/>
                      <a:pt x="110790" y="27145"/>
                      <a:pt x="110574" y="28011"/>
                    </a:cubicBezTo>
                    <a:cubicBezTo>
                      <a:pt x="110358" y="28876"/>
                      <a:pt x="110574" y="29741"/>
                      <a:pt x="111115" y="29904"/>
                    </a:cubicBezTo>
                    <a:cubicBezTo>
                      <a:pt x="111656" y="30066"/>
                      <a:pt x="112197" y="29363"/>
                      <a:pt x="112413" y="28498"/>
                    </a:cubicBezTo>
                    <a:cubicBezTo>
                      <a:pt x="113062" y="27454"/>
                      <a:pt x="113062" y="26134"/>
                      <a:pt x="112413" y="25090"/>
                    </a:cubicBezTo>
                    <a:cubicBezTo>
                      <a:pt x="111764" y="24495"/>
                      <a:pt x="110845" y="25090"/>
                      <a:pt x="110250" y="26226"/>
                    </a:cubicBezTo>
                    <a:close/>
                    <a:moveTo>
                      <a:pt x="115550" y="27470"/>
                    </a:moveTo>
                    <a:cubicBezTo>
                      <a:pt x="115009" y="27470"/>
                      <a:pt x="114414" y="28011"/>
                      <a:pt x="114198" y="28930"/>
                    </a:cubicBezTo>
                    <a:cubicBezTo>
                      <a:pt x="113981" y="29850"/>
                      <a:pt x="114198" y="30607"/>
                      <a:pt x="114739" y="30769"/>
                    </a:cubicBezTo>
                    <a:cubicBezTo>
                      <a:pt x="115279" y="30932"/>
                      <a:pt x="115874" y="30228"/>
                      <a:pt x="116091" y="29363"/>
                    </a:cubicBezTo>
                    <a:cubicBezTo>
                      <a:pt x="116307" y="28498"/>
                      <a:pt x="116037" y="27632"/>
                      <a:pt x="115550" y="27470"/>
                    </a:cubicBezTo>
                    <a:close/>
                    <a:moveTo>
                      <a:pt x="119390" y="28443"/>
                    </a:moveTo>
                    <a:cubicBezTo>
                      <a:pt x="118903" y="28443"/>
                      <a:pt x="118308" y="28930"/>
                      <a:pt x="118092" y="29850"/>
                    </a:cubicBezTo>
                    <a:cubicBezTo>
                      <a:pt x="117875" y="30769"/>
                      <a:pt x="118092" y="31581"/>
                      <a:pt x="118633" y="31688"/>
                    </a:cubicBezTo>
                    <a:cubicBezTo>
                      <a:pt x="119174" y="31797"/>
                      <a:pt x="119715" y="31202"/>
                      <a:pt x="119931" y="30283"/>
                    </a:cubicBezTo>
                    <a:cubicBezTo>
                      <a:pt x="120147" y="29363"/>
                      <a:pt x="119931" y="28552"/>
                      <a:pt x="119390" y="28443"/>
                    </a:cubicBezTo>
                    <a:close/>
                    <a:moveTo>
                      <a:pt x="123068" y="29309"/>
                    </a:moveTo>
                    <a:cubicBezTo>
                      <a:pt x="122527" y="29309"/>
                      <a:pt x="121932" y="29796"/>
                      <a:pt x="121716" y="30715"/>
                    </a:cubicBezTo>
                    <a:cubicBezTo>
                      <a:pt x="121499" y="31635"/>
                      <a:pt x="121716" y="32446"/>
                      <a:pt x="122257" y="32554"/>
                    </a:cubicBezTo>
                    <a:cubicBezTo>
                      <a:pt x="122797" y="32662"/>
                      <a:pt x="123392" y="32067"/>
                      <a:pt x="123609" y="31148"/>
                    </a:cubicBezTo>
                    <a:cubicBezTo>
                      <a:pt x="124258" y="30045"/>
                      <a:pt x="124258" y="28681"/>
                      <a:pt x="123609" y="27578"/>
                    </a:cubicBezTo>
                    <a:cubicBezTo>
                      <a:pt x="122906" y="26983"/>
                      <a:pt x="121878" y="27578"/>
                      <a:pt x="121283" y="28822"/>
                    </a:cubicBezTo>
                    <a:close/>
                    <a:moveTo>
                      <a:pt x="126691" y="30174"/>
                    </a:moveTo>
                    <a:cubicBezTo>
                      <a:pt x="126205" y="30174"/>
                      <a:pt x="125610" y="30661"/>
                      <a:pt x="125393" y="31581"/>
                    </a:cubicBezTo>
                    <a:cubicBezTo>
                      <a:pt x="125177" y="32500"/>
                      <a:pt x="125393" y="33311"/>
                      <a:pt x="125935" y="33419"/>
                    </a:cubicBezTo>
                    <a:cubicBezTo>
                      <a:pt x="126475" y="33527"/>
                      <a:pt x="127016" y="32933"/>
                      <a:pt x="127233" y="32013"/>
                    </a:cubicBezTo>
                    <a:cubicBezTo>
                      <a:pt x="127448" y="31094"/>
                      <a:pt x="127233" y="30283"/>
                      <a:pt x="126691" y="30174"/>
                    </a:cubicBezTo>
                    <a:close/>
                    <a:moveTo>
                      <a:pt x="130369" y="31039"/>
                    </a:moveTo>
                    <a:cubicBezTo>
                      <a:pt x="129883" y="31039"/>
                      <a:pt x="129288" y="31581"/>
                      <a:pt x="129071" y="32446"/>
                    </a:cubicBezTo>
                    <a:cubicBezTo>
                      <a:pt x="128855" y="33311"/>
                      <a:pt x="129071" y="34176"/>
                      <a:pt x="129612" y="34285"/>
                    </a:cubicBezTo>
                    <a:cubicBezTo>
                      <a:pt x="130153" y="34393"/>
                      <a:pt x="130694" y="33798"/>
                      <a:pt x="130910" y="32878"/>
                    </a:cubicBezTo>
                    <a:cubicBezTo>
                      <a:pt x="131127" y="31959"/>
                      <a:pt x="130910" y="31148"/>
                      <a:pt x="130369" y="31039"/>
                    </a:cubicBezTo>
                    <a:close/>
                    <a:moveTo>
                      <a:pt x="134047" y="31905"/>
                    </a:moveTo>
                    <a:cubicBezTo>
                      <a:pt x="133560" y="31905"/>
                      <a:pt x="132911" y="32446"/>
                      <a:pt x="132695" y="33311"/>
                    </a:cubicBezTo>
                    <a:cubicBezTo>
                      <a:pt x="132479" y="34176"/>
                      <a:pt x="132695" y="35042"/>
                      <a:pt x="133236" y="35204"/>
                    </a:cubicBezTo>
                    <a:cubicBezTo>
                      <a:pt x="133777" y="35366"/>
                      <a:pt x="134372" y="34663"/>
                      <a:pt x="134588" y="33798"/>
                    </a:cubicBezTo>
                    <a:cubicBezTo>
                      <a:pt x="135237" y="32695"/>
                      <a:pt x="135237" y="31332"/>
                      <a:pt x="134588" y="30228"/>
                    </a:cubicBezTo>
                    <a:cubicBezTo>
                      <a:pt x="133885" y="29579"/>
                      <a:pt x="132857" y="30228"/>
                      <a:pt x="132262" y="31472"/>
                    </a:cubicBezTo>
                    <a:close/>
                    <a:moveTo>
                      <a:pt x="137671" y="32770"/>
                    </a:moveTo>
                    <a:cubicBezTo>
                      <a:pt x="137184" y="32770"/>
                      <a:pt x="136589" y="33311"/>
                      <a:pt x="136373" y="34176"/>
                    </a:cubicBezTo>
                    <a:cubicBezTo>
                      <a:pt x="136156" y="35042"/>
                      <a:pt x="136373" y="35907"/>
                      <a:pt x="136913" y="36069"/>
                    </a:cubicBezTo>
                    <a:cubicBezTo>
                      <a:pt x="137455" y="36232"/>
                      <a:pt x="137995" y="35529"/>
                      <a:pt x="138211" y="34663"/>
                    </a:cubicBezTo>
                    <a:cubicBezTo>
                      <a:pt x="138428" y="33798"/>
                      <a:pt x="138482" y="32933"/>
                      <a:pt x="137671" y="32770"/>
                    </a:cubicBezTo>
                    <a:close/>
                    <a:moveTo>
                      <a:pt x="141565" y="33744"/>
                    </a:moveTo>
                    <a:cubicBezTo>
                      <a:pt x="141078" y="33744"/>
                      <a:pt x="140483" y="34231"/>
                      <a:pt x="140267" y="35150"/>
                    </a:cubicBezTo>
                    <a:cubicBezTo>
                      <a:pt x="140051" y="36069"/>
                      <a:pt x="140267" y="36881"/>
                      <a:pt x="140808" y="36989"/>
                    </a:cubicBezTo>
                    <a:cubicBezTo>
                      <a:pt x="141349" y="37097"/>
                      <a:pt x="141889" y="36502"/>
                      <a:pt x="142106" y="35583"/>
                    </a:cubicBezTo>
                    <a:cubicBezTo>
                      <a:pt x="142322" y="34663"/>
                      <a:pt x="142052" y="33852"/>
                      <a:pt x="141565" y="33744"/>
                    </a:cubicBezTo>
                    <a:close/>
                    <a:moveTo>
                      <a:pt x="145243" y="34609"/>
                    </a:moveTo>
                    <a:cubicBezTo>
                      <a:pt x="144702" y="34609"/>
                      <a:pt x="144107" y="35096"/>
                      <a:pt x="143891" y="36016"/>
                    </a:cubicBezTo>
                    <a:cubicBezTo>
                      <a:pt x="143674" y="36935"/>
                      <a:pt x="143891" y="37746"/>
                      <a:pt x="144431" y="37854"/>
                    </a:cubicBezTo>
                    <a:cubicBezTo>
                      <a:pt x="144972" y="37963"/>
                      <a:pt x="145568" y="37368"/>
                      <a:pt x="145783" y="36448"/>
                    </a:cubicBezTo>
                    <a:cubicBezTo>
                      <a:pt x="146000" y="35529"/>
                      <a:pt x="145729" y="34717"/>
                      <a:pt x="145243" y="34609"/>
                    </a:cubicBezTo>
                    <a:close/>
                    <a:moveTo>
                      <a:pt x="148921" y="35474"/>
                    </a:moveTo>
                    <a:cubicBezTo>
                      <a:pt x="148434" y="35474"/>
                      <a:pt x="147839" y="35907"/>
                      <a:pt x="147569" y="36827"/>
                    </a:cubicBezTo>
                    <a:cubicBezTo>
                      <a:pt x="147298" y="37746"/>
                      <a:pt x="147569" y="38557"/>
                      <a:pt x="148055" y="38720"/>
                    </a:cubicBezTo>
                    <a:cubicBezTo>
                      <a:pt x="148542" y="38882"/>
                      <a:pt x="149137" y="38287"/>
                      <a:pt x="149407" y="37368"/>
                    </a:cubicBezTo>
                    <a:lnTo>
                      <a:pt x="149407" y="37368"/>
                    </a:lnTo>
                    <a:cubicBezTo>
                      <a:pt x="150111" y="36221"/>
                      <a:pt x="150111" y="34782"/>
                      <a:pt x="149407" y="33636"/>
                    </a:cubicBezTo>
                    <a:cubicBezTo>
                      <a:pt x="148650" y="32987"/>
                      <a:pt x="147622" y="33636"/>
                      <a:pt x="146973" y="35042"/>
                    </a:cubicBezTo>
                    <a:close/>
                    <a:moveTo>
                      <a:pt x="152544" y="36340"/>
                    </a:moveTo>
                    <a:cubicBezTo>
                      <a:pt x="152058" y="36340"/>
                      <a:pt x="151463" y="36827"/>
                      <a:pt x="151246" y="37746"/>
                    </a:cubicBezTo>
                    <a:cubicBezTo>
                      <a:pt x="151030" y="38666"/>
                      <a:pt x="151246" y="39477"/>
                      <a:pt x="151787" y="39585"/>
                    </a:cubicBezTo>
                    <a:cubicBezTo>
                      <a:pt x="152328" y="39693"/>
                      <a:pt x="152869" y="39098"/>
                      <a:pt x="153085" y="38179"/>
                    </a:cubicBezTo>
                    <a:cubicBezTo>
                      <a:pt x="153301" y="37259"/>
                      <a:pt x="153031" y="36448"/>
                      <a:pt x="152544" y="36340"/>
                    </a:cubicBezTo>
                    <a:close/>
                    <a:moveTo>
                      <a:pt x="156222" y="37205"/>
                    </a:moveTo>
                    <a:cubicBezTo>
                      <a:pt x="155681" y="37205"/>
                      <a:pt x="155086" y="37746"/>
                      <a:pt x="154870" y="38612"/>
                    </a:cubicBezTo>
                    <a:cubicBezTo>
                      <a:pt x="154653" y="39477"/>
                      <a:pt x="154870" y="40342"/>
                      <a:pt x="155411" y="40450"/>
                    </a:cubicBezTo>
                    <a:cubicBezTo>
                      <a:pt x="155951" y="40559"/>
                      <a:pt x="156546" y="39964"/>
                      <a:pt x="156763" y="39044"/>
                    </a:cubicBezTo>
                    <a:cubicBezTo>
                      <a:pt x="156979" y="38125"/>
                      <a:pt x="156709" y="37314"/>
                      <a:pt x="156222" y="37205"/>
                    </a:cubicBezTo>
                    <a:close/>
                    <a:moveTo>
                      <a:pt x="160062" y="38125"/>
                    </a:moveTo>
                    <a:cubicBezTo>
                      <a:pt x="159575" y="38125"/>
                      <a:pt x="158981" y="38666"/>
                      <a:pt x="158764" y="39531"/>
                    </a:cubicBezTo>
                    <a:cubicBezTo>
                      <a:pt x="158547" y="40396"/>
                      <a:pt x="158764" y="41262"/>
                      <a:pt x="159305" y="41424"/>
                    </a:cubicBezTo>
                    <a:cubicBezTo>
                      <a:pt x="159845" y="41586"/>
                      <a:pt x="160387" y="40883"/>
                      <a:pt x="160603" y="40018"/>
                    </a:cubicBezTo>
                    <a:cubicBezTo>
                      <a:pt x="160819" y="39152"/>
                      <a:pt x="160603" y="38287"/>
                      <a:pt x="160116" y="38125"/>
                    </a:cubicBezTo>
                    <a:close/>
                    <a:moveTo>
                      <a:pt x="163740" y="38990"/>
                    </a:moveTo>
                    <a:cubicBezTo>
                      <a:pt x="163253" y="38990"/>
                      <a:pt x="162604" y="39531"/>
                      <a:pt x="162388" y="40450"/>
                    </a:cubicBezTo>
                    <a:cubicBezTo>
                      <a:pt x="162171" y="41370"/>
                      <a:pt x="162388" y="42181"/>
                      <a:pt x="162929" y="42289"/>
                    </a:cubicBezTo>
                    <a:cubicBezTo>
                      <a:pt x="163469" y="42398"/>
                      <a:pt x="164064" y="41749"/>
                      <a:pt x="164281" y="40883"/>
                    </a:cubicBezTo>
                    <a:cubicBezTo>
                      <a:pt x="165038" y="39671"/>
                      <a:pt x="165038" y="38146"/>
                      <a:pt x="164281" y="36935"/>
                    </a:cubicBezTo>
                    <a:cubicBezTo>
                      <a:pt x="163469" y="36286"/>
                      <a:pt x="162334" y="36935"/>
                      <a:pt x="161685" y="38449"/>
                    </a:cubicBezTo>
                    <a:close/>
                    <a:moveTo>
                      <a:pt x="167363" y="39910"/>
                    </a:moveTo>
                    <a:cubicBezTo>
                      <a:pt x="166877" y="39910"/>
                      <a:pt x="166282" y="40396"/>
                      <a:pt x="166065" y="41316"/>
                    </a:cubicBezTo>
                    <a:cubicBezTo>
                      <a:pt x="165849" y="42235"/>
                      <a:pt x="166065" y="43047"/>
                      <a:pt x="166606" y="43154"/>
                    </a:cubicBezTo>
                    <a:cubicBezTo>
                      <a:pt x="167147" y="43263"/>
                      <a:pt x="167688" y="42668"/>
                      <a:pt x="167904" y="41749"/>
                    </a:cubicBezTo>
                    <a:cubicBezTo>
                      <a:pt x="168121" y="40829"/>
                      <a:pt x="167904" y="40018"/>
                      <a:pt x="167363" y="39910"/>
                    </a:cubicBezTo>
                    <a:close/>
                    <a:moveTo>
                      <a:pt x="171258" y="40829"/>
                    </a:moveTo>
                    <a:cubicBezTo>
                      <a:pt x="170771" y="40829"/>
                      <a:pt x="170176" y="41316"/>
                      <a:pt x="169959" y="42235"/>
                    </a:cubicBezTo>
                    <a:cubicBezTo>
                      <a:pt x="169743" y="43154"/>
                      <a:pt x="169959" y="43966"/>
                      <a:pt x="170501" y="44074"/>
                    </a:cubicBezTo>
                    <a:cubicBezTo>
                      <a:pt x="171041" y="44182"/>
                      <a:pt x="171582" y="43587"/>
                      <a:pt x="171799" y="42668"/>
                    </a:cubicBezTo>
                    <a:cubicBezTo>
                      <a:pt x="172015" y="41749"/>
                      <a:pt x="171745" y="40937"/>
                      <a:pt x="171258" y="40829"/>
                    </a:cubicBezTo>
                    <a:close/>
                    <a:moveTo>
                      <a:pt x="174881" y="41694"/>
                    </a:moveTo>
                    <a:cubicBezTo>
                      <a:pt x="174395" y="41694"/>
                      <a:pt x="173800" y="42181"/>
                      <a:pt x="173583" y="43101"/>
                    </a:cubicBezTo>
                    <a:cubicBezTo>
                      <a:pt x="173367" y="44020"/>
                      <a:pt x="173583" y="44831"/>
                      <a:pt x="174124" y="44939"/>
                    </a:cubicBezTo>
                    <a:cubicBezTo>
                      <a:pt x="174665" y="45048"/>
                      <a:pt x="175260" y="44453"/>
                      <a:pt x="175476" y="43533"/>
                    </a:cubicBezTo>
                    <a:cubicBezTo>
                      <a:pt x="176179" y="42214"/>
                      <a:pt x="176017" y="40618"/>
                      <a:pt x="175152" y="39423"/>
                    </a:cubicBezTo>
                    <a:cubicBezTo>
                      <a:pt x="174286" y="38720"/>
                      <a:pt x="173043" y="39423"/>
                      <a:pt x="172394" y="41100"/>
                    </a:cubicBezTo>
                    <a:close/>
                    <a:moveTo>
                      <a:pt x="178559" y="42560"/>
                    </a:moveTo>
                    <a:cubicBezTo>
                      <a:pt x="178072" y="42560"/>
                      <a:pt x="177477" y="43047"/>
                      <a:pt x="177261" y="43966"/>
                    </a:cubicBezTo>
                    <a:cubicBezTo>
                      <a:pt x="177045" y="44885"/>
                      <a:pt x="177261" y="45697"/>
                      <a:pt x="177802" y="45805"/>
                    </a:cubicBezTo>
                    <a:cubicBezTo>
                      <a:pt x="178343" y="45913"/>
                      <a:pt x="178884" y="45318"/>
                      <a:pt x="179100" y="44399"/>
                    </a:cubicBezTo>
                    <a:cubicBezTo>
                      <a:pt x="179317" y="43479"/>
                      <a:pt x="179046" y="42668"/>
                      <a:pt x="178559" y="42560"/>
                    </a:cubicBezTo>
                    <a:close/>
                    <a:moveTo>
                      <a:pt x="182237" y="43425"/>
                    </a:moveTo>
                    <a:cubicBezTo>
                      <a:pt x="181750" y="43425"/>
                      <a:pt x="181155" y="43966"/>
                      <a:pt x="180939" y="44831"/>
                    </a:cubicBezTo>
                    <a:cubicBezTo>
                      <a:pt x="180723" y="45697"/>
                      <a:pt x="180939" y="46562"/>
                      <a:pt x="181480" y="46724"/>
                    </a:cubicBezTo>
                    <a:cubicBezTo>
                      <a:pt x="182021" y="46886"/>
                      <a:pt x="182562" y="46183"/>
                      <a:pt x="182778" y="45318"/>
                    </a:cubicBezTo>
                    <a:cubicBezTo>
                      <a:pt x="182994" y="44453"/>
                      <a:pt x="182778" y="43587"/>
                      <a:pt x="182237" y="43425"/>
                    </a:cubicBezTo>
                    <a:close/>
                  </a:path>
                </a:pathLst>
              </a:custGeom>
              <a:solidFill>
                <a:srgbClr val="737373"/>
              </a:solidFill>
              <a:ln w="5403" cap="flat">
                <a:noFill/>
                <a:prstDash val="solid"/>
                <a:miter/>
              </a:ln>
            </p:spPr>
            <p:txBody>
              <a:bodyPr rtlCol="0" anchor="ctr"/>
              <a:lstStyle/>
              <a:p>
                <a:endParaRPr lang="fr-FR"/>
              </a:p>
            </p:txBody>
          </p:sp>
          <p:sp>
            <p:nvSpPr>
              <p:cNvPr id="53" name="Graphique 2">
                <a:extLst>
                  <a:ext uri="{FF2B5EF4-FFF2-40B4-BE49-F238E27FC236}">
                    <a16:creationId xmlns:a16="http://schemas.microsoft.com/office/drawing/2014/main" id="{0BAD59FB-521E-4C68-A73E-FE2D1A4E9164}"/>
                  </a:ext>
                </a:extLst>
              </p:cNvPr>
              <p:cNvSpPr/>
              <p:nvPr/>
            </p:nvSpPr>
            <p:spPr>
              <a:xfrm>
                <a:off x="6471732" y="4755775"/>
                <a:ext cx="72488" cy="142065"/>
              </a:xfrm>
              <a:custGeom>
                <a:avLst/>
                <a:gdLst>
                  <a:gd name="connsiteX0" fmla="*/ 27579 w 60076"/>
                  <a:gd name="connsiteY0" fmla="*/ -29 h 117740"/>
                  <a:gd name="connsiteX1" fmla="*/ 26497 w 60076"/>
                  <a:gd name="connsiteY1" fmla="*/ 582 h 117740"/>
                  <a:gd name="connsiteX2" fmla="*/ 26497 w 60076"/>
                  <a:gd name="connsiteY2" fmla="*/ 674 h 117740"/>
                  <a:gd name="connsiteX3" fmla="*/ 27146 w 60076"/>
                  <a:gd name="connsiteY3" fmla="*/ 1804 h 117740"/>
                  <a:gd name="connsiteX4" fmla="*/ 27146 w 60076"/>
                  <a:gd name="connsiteY4" fmla="*/ 1809 h 117740"/>
                  <a:gd name="connsiteX5" fmla="*/ 28228 w 60076"/>
                  <a:gd name="connsiteY5" fmla="*/ 1053 h 117740"/>
                  <a:gd name="connsiteX6" fmla="*/ 27579 w 60076"/>
                  <a:gd name="connsiteY6" fmla="*/ -29 h 117740"/>
                  <a:gd name="connsiteX7" fmla="*/ 30932 w 60076"/>
                  <a:gd name="connsiteY7" fmla="*/ 728 h 117740"/>
                  <a:gd name="connsiteX8" fmla="*/ 29904 w 60076"/>
                  <a:gd name="connsiteY8" fmla="*/ 1398 h 117740"/>
                  <a:gd name="connsiteX9" fmla="*/ 29904 w 60076"/>
                  <a:gd name="connsiteY9" fmla="*/ 1431 h 117740"/>
                  <a:gd name="connsiteX10" fmla="*/ 29904 w 60076"/>
                  <a:gd name="connsiteY10" fmla="*/ 1431 h 117740"/>
                  <a:gd name="connsiteX11" fmla="*/ 30391 w 60076"/>
                  <a:gd name="connsiteY11" fmla="*/ 2475 h 117740"/>
                  <a:gd name="connsiteX12" fmla="*/ 30499 w 60076"/>
                  <a:gd name="connsiteY12" fmla="*/ 2513 h 117740"/>
                  <a:gd name="connsiteX13" fmla="*/ 31527 w 60076"/>
                  <a:gd name="connsiteY13" fmla="*/ 1864 h 117740"/>
                  <a:gd name="connsiteX14" fmla="*/ 31527 w 60076"/>
                  <a:gd name="connsiteY14" fmla="*/ 1864 h 117740"/>
                  <a:gd name="connsiteX15" fmla="*/ 30932 w 60076"/>
                  <a:gd name="connsiteY15" fmla="*/ 728 h 117740"/>
                  <a:gd name="connsiteX16" fmla="*/ 34501 w 60076"/>
                  <a:gd name="connsiteY16" fmla="*/ 1593 h 117740"/>
                  <a:gd name="connsiteX17" fmla="*/ 33420 w 60076"/>
                  <a:gd name="connsiteY17" fmla="*/ 2296 h 117740"/>
                  <a:gd name="connsiteX18" fmla="*/ 34015 w 60076"/>
                  <a:gd name="connsiteY18" fmla="*/ 3378 h 117740"/>
                  <a:gd name="connsiteX19" fmla="*/ 34015 w 60076"/>
                  <a:gd name="connsiteY19" fmla="*/ 3378 h 117740"/>
                  <a:gd name="connsiteX20" fmla="*/ 35043 w 60076"/>
                  <a:gd name="connsiteY20" fmla="*/ 2707 h 117740"/>
                  <a:gd name="connsiteX21" fmla="*/ 35043 w 60076"/>
                  <a:gd name="connsiteY21" fmla="*/ 2675 h 117740"/>
                  <a:gd name="connsiteX22" fmla="*/ 34501 w 60076"/>
                  <a:gd name="connsiteY22" fmla="*/ 1539 h 117740"/>
                  <a:gd name="connsiteX23" fmla="*/ 34501 w 60076"/>
                  <a:gd name="connsiteY23" fmla="*/ 1539 h 117740"/>
                  <a:gd name="connsiteX24" fmla="*/ 37855 w 60076"/>
                  <a:gd name="connsiteY24" fmla="*/ 2405 h 117740"/>
                  <a:gd name="connsiteX25" fmla="*/ 36719 w 60076"/>
                  <a:gd name="connsiteY25" fmla="*/ 3108 h 117740"/>
                  <a:gd name="connsiteX26" fmla="*/ 37422 w 60076"/>
                  <a:gd name="connsiteY26" fmla="*/ 4243 h 117740"/>
                  <a:gd name="connsiteX27" fmla="*/ 38504 w 60076"/>
                  <a:gd name="connsiteY27" fmla="*/ 3540 h 117740"/>
                  <a:gd name="connsiteX28" fmla="*/ 37909 w 60076"/>
                  <a:gd name="connsiteY28" fmla="*/ 2405 h 117740"/>
                  <a:gd name="connsiteX29" fmla="*/ 37909 w 60076"/>
                  <a:gd name="connsiteY29" fmla="*/ 2405 h 117740"/>
                  <a:gd name="connsiteX30" fmla="*/ 41208 w 60076"/>
                  <a:gd name="connsiteY30" fmla="*/ 3216 h 117740"/>
                  <a:gd name="connsiteX31" fmla="*/ 40180 w 60076"/>
                  <a:gd name="connsiteY31" fmla="*/ 3886 h 117740"/>
                  <a:gd name="connsiteX32" fmla="*/ 40180 w 60076"/>
                  <a:gd name="connsiteY32" fmla="*/ 3919 h 117740"/>
                  <a:gd name="connsiteX33" fmla="*/ 40180 w 60076"/>
                  <a:gd name="connsiteY33" fmla="*/ 3919 h 117740"/>
                  <a:gd name="connsiteX34" fmla="*/ 40775 w 60076"/>
                  <a:gd name="connsiteY34" fmla="*/ 5001 h 117740"/>
                  <a:gd name="connsiteX35" fmla="*/ 41857 w 60076"/>
                  <a:gd name="connsiteY35" fmla="*/ 4406 h 117740"/>
                  <a:gd name="connsiteX36" fmla="*/ 41857 w 60076"/>
                  <a:gd name="connsiteY36" fmla="*/ 4352 h 117740"/>
                  <a:gd name="connsiteX37" fmla="*/ 41857 w 60076"/>
                  <a:gd name="connsiteY37" fmla="*/ 4352 h 117740"/>
                  <a:gd name="connsiteX38" fmla="*/ 41262 w 60076"/>
                  <a:gd name="connsiteY38" fmla="*/ 3216 h 117740"/>
                  <a:gd name="connsiteX39" fmla="*/ 41262 w 60076"/>
                  <a:gd name="connsiteY39" fmla="*/ 3216 h 117740"/>
                  <a:gd name="connsiteX40" fmla="*/ 44615 w 60076"/>
                  <a:gd name="connsiteY40" fmla="*/ 4027 h 117740"/>
                  <a:gd name="connsiteX41" fmla="*/ 43534 w 60076"/>
                  <a:gd name="connsiteY41" fmla="*/ 4730 h 117740"/>
                  <a:gd name="connsiteX42" fmla="*/ 44129 w 60076"/>
                  <a:gd name="connsiteY42" fmla="*/ 5812 h 117740"/>
                  <a:gd name="connsiteX43" fmla="*/ 44129 w 60076"/>
                  <a:gd name="connsiteY43" fmla="*/ 5812 h 117740"/>
                  <a:gd name="connsiteX44" fmla="*/ 45157 w 60076"/>
                  <a:gd name="connsiteY44" fmla="*/ 5163 h 117740"/>
                  <a:gd name="connsiteX45" fmla="*/ 44669 w 60076"/>
                  <a:gd name="connsiteY45" fmla="*/ 4043 h 117740"/>
                  <a:gd name="connsiteX46" fmla="*/ 44615 w 60076"/>
                  <a:gd name="connsiteY46" fmla="*/ 4027 h 117740"/>
                  <a:gd name="connsiteX47" fmla="*/ 44615 w 60076"/>
                  <a:gd name="connsiteY47" fmla="*/ 4027 h 117740"/>
                  <a:gd name="connsiteX48" fmla="*/ 47968 w 60076"/>
                  <a:gd name="connsiteY48" fmla="*/ 4838 h 117740"/>
                  <a:gd name="connsiteX49" fmla="*/ 46887 w 60076"/>
                  <a:gd name="connsiteY49" fmla="*/ 5541 h 117740"/>
                  <a:gd name="connsiteX50" fmla="*/ 47265 w 60076"/>
                  <a:gd name="connsiteY50" fmla="*/ 6786 h 117740"/>
                  <a:gd name="connsiteX51" fmla="*/ 48510 w 60076"/>
                  <a:gd name="connsiteY51" fmla="*/ 6407 h 117740"/>
                  <a:gd name="connsiteX52" fmla="*/ 48617 w 60076"/>
                  <a:gd name="connsiteY52" fmla="*/ 5974 h 117740"/>
                  <a:gd name="connsiteX53" fmla="*/ 48023 w 60076"/>
                  <a:gd name="connsiteY53" fmla="*/ 4838 h 117740"/>
                  <a:gd name="connsiteX54" fmla="*/ 48023 w 60076"/>
                  <a:gd name="connsiteY54" fmla="*/ 4838 h 117740"/>
                  <a:gd name="connsiteX55" fmla="*/ 51322 w 60076"/>
                  <a:gd name="connsiteY55" fmla="*/ 5650 h 117740"/>
                  <a:gd name="connsiteX56" fmla="*/ 50294 w 60076"/>
                  <a:gd name="connsiteY56" fmla="*/ 6201 h 117740"/>
                  <a:gd name="connsiteX57" fmla="*/ 50294 w 60076"/>
                  <a:gd name="connsiteY57" fmla="*/ 6299 h 117740"/>
                  <a:gd name="connsiteX58" fmla="*/ 50294 w 60076"/>
                  <a:gd name="connsiteY58" fmla="*/ 6299 h 117740"/>
                  <a:gd name="connsiteX59" fmla="*/ 50889 w 60076"/>
                  <a:gd name="connsiteY59" fmla="*/ 7375 h 117740"/>
                  <a:gd name="connsiteX60" fmla="*/ 50889 w 60076"/>
                  <a:gd name="connsiteY60" fmla="*/ 7380 h 117740"/>
                  <a:gd name="connsiteX61" fmla="*/ 51971 w 60076"/>
                  <a:gd name="connsiteY61" fmla="*/ 6731 h 117740"/>
                  <a:gd name="connsiteX62" fmla="*/ 51971 w 60076"/>
                  <a:gd name="connsiteY62" fmla="*/ 6731 h 117740"/>
                  <a:gd name="connsiteX63" fmla="*/ 51376 w 60076"/>
                  <a:gd name="connsiteY63" fmla="*/ 5595 h 117740"/>
                  <a:gd name="connsiteX64" fmla="*/ 51376 w 60076"/>
                  <a:gd name="connsiteY64" fmla="*/ 5595 h 117740"/>
                  <a:gd name="connsiteX65" fmla="*/ 54891 w 60076"/>
                  <a:gd name="connsiteY65" fmla="*/ 6461 h 117740"/>
                  <a:gd name="connsiteX66" fmla="*/ 53810 w 60076"/>
                  <a:gd name="connsiteY66" fmla="*/ 7191 h 117740"/>
                  <a:gd name="connsiteX67" fmla="*/ 53810 w 60076"/>
                  <a:gd name="connsiteY67" fmla="*/ 7218 h 117740"/>
                  <a:gd name="connsiteX68" fmla="*/ 54459 w 60076"/>
                  <a:gd name="connsiteY68" fmla="*/ 8300 h 117740"/>
                  <a:gd name="connsiteX69" fmla="*/ 54459 w 60076"/>
                  <a:gd name="connsiteY69" fmla="*/ 8300 h 117740"/>
                  <a:gd name="connsiteX70" fmla="*/ 55486 w 60076"/>
                  <a:gd name="connsiteY70" fmla="*/ 7629 h 117740"/>
                  <a:gd name="connsiteX71" fmla="*/ 55486 w 60076"/>
                  <a:gd name="connsiteY71" fmla="*/ 7597 h 117740"/>
                  <a:gd name="connsiteX72" fmla="*/ 55162 w 60076"/>
                  <a:gd name="connsiteY72" fmla="*/ 6499 h 117740"/>
                  <a:gd name="connsiteX73" fmla="*/ 55054 w 60076"/>
                  <a:gd name="connsiteY73" fmla="*/ 6461 h 117740"/>
                  <a:gd name="connsiteX74" fmla="*/ 54567 w 60076"/>
                  <a:gd name="connsiteY74" fmla="*/ 6461 h 117740"/>
                  <a:gd name="connsiteX75" fmla="*/ 57812 w 60076"/>
                  <a:gd name="connsiteY75" fmla="*/ 9111 h 117740"/>
                  <a:gd name="connsiteX76" fmla="*/ 58894 w 60076"/>
                  <a:gd name="connsiteY76" fmla="*/ 8462 h 117740"/>
                  <a:gd name="connsiteX77" fmla="*/ 58894 w 60076"/>
                  <a:gd name="connsiteY77" fmla="*/ 8462 h 117740"/>
                  <a:gd name="connsiteX78" fmla="*/ 58245 w 60076"/>
                  <a:gd name="connsiteY78" fmla="*/ 7332 h 117740"/>
                  <a:gd name="connsiteX79" fmla="*/ 58245 w 60076"/>
                  <a:gd name="connsiteY79" fmla="*/ 7326 h 117740"/>
                  <a:gd name="connsiteX80" fmla="*/ 57217 w 60076"/>
                  <a:gd name="connsiteY80" fmla="*/ 7997 h 117740"/>
                  <a:gd name="connsiteX81" fmla="*/ 57217 w 60076"/>
                  <a:gd name="connsiteY81" fmla="*/ 8029 h 117740"/>
                  <a:gd name="connsiteX82" fmla="*/ 57217 w 60076"/>
                  <a:gd name="connsiteY82" fmla="*/ 8029 h 117740"/>
                  <a:gd name="connsiteX83" fmla="*/ 57217 w 60076"/>
                  <a:gd name="connsiteY83" fmla="*/ 9003 h 117740"/>
                  <a:gd name="connsiteX84" fmla="*/ 21954 w 60076"/>
                  <a:gd name="connsiteY84" fmla="*/ 10193 h 117740"/>
                  <a:gd name="connsiteX85" fmla="*/ 20872 w 60076"/>
                  <a:gd name="connsiteY85" fmla="*/ 10896 h 117740"/>
                  <a:gd name="connsiteX86" fmla="*/ 21467 w 60076"/>
                  <a:gd name="connsiteY86" fmla="*/ 11977 h 117740"/>
                  <a:gd name="connsiteX87" fmla="*/ 21467 w 60076"/>
                  <a:gd name="connsiteY87" fmla="*/ 11977 h 117740"/>
                  <a:gd name="connsiteX88" fmla="*/ 22495 w 60076"/>
                  <a:gd name="connsiteY88" fmla="*/ 11307 h 117740"/>
                  <a:gd name="connsiteX89" fmla="*/ 22495 w 60076"/>
                  <a:gd name="connsiteY89" fmla="*/ 11274 h 117740"/>
                  <a:gd name="connsiteX90" fmla="*/ 22062 w 60076"/>
                  <a:gd name="connsiteY90" fmla="*/ 10139 h 117740"/>
                  <a:gd name="connsiteX91" fmla="*/ 21521 w 60076"/>
                  <a:gd name="connsiteY91" fmla="*/ 10139 h 117740"/>
                  <a:gd name="connsiteX92" fmla="*/ 25307 w 60076"/>
                  <a:gd name="connsiteY92" fmla="*/ 11004 h 117740"/>
                  <a:gd name="connsiteX93" fmla="*/ 24226 w 60076"/>
                  <a:gd name="connsiteY93" fmla="*/ 11615 h 117740"/>
                  <a:gd name="connsiteX94" fmla="*/ 24226 w 60076"/>
                  <a:gd name="connsiteY94" fmla="*/ 11707 h 117740"/>
                  <a:gd name="connsiteX95" fmla="*/ 24875 w 60076"/>
                  <a:gd name="connsiteY95" fmla="*/ 12837 h 117740"/>
                  <a:gd name="connsiteX96" fmla="*/ 24875 w 60076"/>
                  <a:gd name="connsiteY96" fmla="*/ 12843 h 117740"/>
                  <a:gd name="connsiteX97" fmla="*/ 25956 w 60076"/>
                  <a:gd name="connsiteY97" fmla="*/ 12086 h 117740"/>
                  <a:gd name="connsiteX98" fmla="*/ 25415 w 60076"/>
                  <a:gd name="connsiteY98" fmla="*/ 10901 h 117740"/>
                  <a:gd name="connsiteX99" fmla="*/ 25415 w 60076"/>
                  <a:gd name="connsiteY99" fmla="*/ 10896 h 117740"/>
                  <a:gd name="connsiteX100" fmla="*/ 24929 w 60076"/>
                  <a:gd name="connsiteY100" fmla="*/ 10896 h 117740"/>
                  <a:gd name="connsiteX101" fmla="*/ 28660 w 60076"/>
                  <a:gd name="connsiteY101" fmla="*/ 11761 h 117740"/>
                  <a:gd name="connsiteX102" fmla="*/ 27633 w 60076"/>
                  <a:gd name="connsiteY102" fmla="*/ 12432 h 117740"/>
                  <a:gd name="connsiteX103" fmla="*/ 27633 w 60076"/>
                  <a:gd name="connsiteY103" fmla="*/ 12464 h 117740"/>
                  <a:gd name="connsiteX104" fmla="*/ 27633 w 60076"/>
                  <a:gd name="connsiteY104" fmla="*/ 12464 h 117740"/>
                  <a:gd name="connsiteX105" fmla="*/ 28228 w 60076"/>
                  <a:gd name="connsiteY105" fmla="*/ 13541 h 117740"/>
                  <a:gd name="connsiteX106" fmla="*/ 28228 w 60076"/>
                  <a:gd name="connsiteY106" fmla="*/ 13546 h 117740"/>
                  <a:gd name="connsiteX107" fmla="*/ 29309 w 60076"/>
                  <a:gd name="connsiteY107" fmla="*/ 12897 h 117740"/>
                  <a:gd name="connsiteX108" fmla="*/ 29309 w 60076"/>
                  <a:gd name="connsiteY108" fmla="*/ 12897 h 117740"/>
                  <a:gd name="connsiteX109" fmla="*/ 28769 w 60076"/>
                  <a:gd name="connsiteY109" fmla="*/ 11712 h 117740"/>
                  <a:gd name="connsiteX110" fmla="*/ 28769 w 60076"/>
                  <a:gd name="connsiteY110" fmla="*/ 11707 h 117740"/>
                  <a:gd name="connsiteX111" fmla="*/ 28769 w 60076"/>
                  <a:gd name="connsiteY111" fmla="*/ 11707 h 117740"/>
                  <a:gd name="connsiteX112" fmla="*/ 32230 w 60076"/>
                  <a:gd name="connsiteY112" fmla="*/ 12626 h 117740"/>
                  <a:gd name="connsiteX113" fmla="*/ 31148 w 60076"/>
                  <a:gd name="connsiteY113" fmla="*/ 13330 h 117740"/>
                  <a:gd name="connsiteX114" fmla="*/ 31743 w 60076"/>
                  <a:gd name="connsiteY114" fmla="*/ 14400 h 117740"/>
                  <a:gd name="connsiteX115" fmla="*/ 31797 w 60076"/>
                  <a:gd name="connsiteY115" fmla="*/ 14411 h 117740"/>
                  <a:gd name="connsiteX116" fmla="*/ 31797 w 60076"/>
                  <a:gd name="connsiteY116" fmla="*/ 14411 h 117740"/>
                  <a:gd name="connsiteX117" fmla="*/ 32825 w 60076"/>
                  <a:gd name="connsiteY117" fmla="*/ 13741 h 117740"/>
                  <a:gd name="connsiteX118" fmla="*/ 32825 w 60076"/>
                  <a:gd name="connsiteY118" fmla="*/ 13708 h 117740"/>
                  <a:gd name="connsiteX119" fmla="*/ 32825 w 60076"/>
                  <a:gd name="connsiteY119" fmla="*/ 12464 h 117740"/>
                  <a:gd name="connsiteX120" fmla="*/ 31905 w 60076"/>
                  <a:gd name="connsiteY120" fmla="*/ 12464 h 117740"/>
                  <a:gd name="connsiteX121" fmla="*/ 35583 w 60076"/>
                  <a:gd name="connsiteY121" fmla="*/ 13438 h 117740"/>
                  <a:gd name="connsiteX122" fmla="*/ 34501 w 60076"/>
                  <a:gd name="connsiteY122" fmla="*/ 14141 h 117740"/>
                  <a:gd name="connsiteX123" fmla="*/ 35150 w 60076"/>
                  <a:gd name="connsiteY123" fmla="*/ 15277 h 117740"/>
                  <a:gd name="connsiteX124" fmla="*/ 36232 w 60076"/>
                  <a:gd name="connsiteY124" fmla="*/ 14574 h 117740"/>
                  <a:gd name="connsiteX125" fmla="*/ 35908 w 60076"/>
                  <a:gd name="connsiteY125" fmla="*/ 13330 h 117740"/>
                  <a:gd name="connsiteX126" fmla="*/ 35043 w 60076"/>
                  <a:gd name="connsiteY126" fmla="*/ 13330 h 117740"/>
                  <a:gd name="connsiteX127" fmla="*/ 38937 w 60076"/>
                  <a:gd name="connsiteY127" fmla="*/ 14249 h 117740"/>
                  <a:gd name="connsiteX128" fmla="*/ 37909 w 60076"/>
                  <a:gd name="connsiteY128" fmla="*/ 14920 h 117740"/>
                  <a:gd name="connsiteX129" fmla="*/ 37909 w 60076"/>
                  <a:gd name="connsiteY129" fmla="*/ 14952 h 117740"/>
                  <a:gd name="connsiteX130" fmla="*/ 37909 w 60076"/>
                  <a:gd name="connsiteY130" fmla="*/ 14952 h 117740"/>
                  <a:gd name="connsiteX131" fmla="*/ 38504 w 60076"/>
                  <a:gd name="connsiteY131" fmla="*/ 16034 h 117740"/>
                  <a:gd name="connsiteX132" fmla="*/ 39586 w 60076"/>
                  <a:gd name="connsiteY132" fmla="*/ 15439 h 117740"/>
                  <a:gd name="connsiteX133" fmla="*/ 39586 w 60076"/>
                  <a:gd name="connsiteY133" fmla="*/ 15385 h 117740"/>
                  <a:gd name="connsiteX134" fmla="*/ 39586 w 60076"/>
                  <a:gd name="connsiteY134" fmla="*/ 15385 h 117740"/>
                  <a:gd name="connsiteX135" fmla="*/ 39261 w 60076"/>
                  <a:gd name="connsiteY135" fmla="*/ 14087 h 117740"/>
                  <a:gd name="connsiteX136" fmla="*/ 38396 w 60076"/>
                  <a:gd name="connsiteY136" fmla="*/ 14087 h 117740"/>
                  <a:gd name="connsiteX137" fmla="*/ 42344 w 60076"/>
                  <a:gd name="connsiteY137" fmla="*/ 15060 h 117740"/>
                  <a:gd name="connsiteX138" fmla="*/ 41262 w 60076"/>
                  <a:gd name="connsiteY138" fmla="*/ 15764 h 117740"/>
                  <a:gd name="connsiteX139" fmla="*/ 41857 w 60076"/>
                  <a:gd name="connsiteY139" fmla="*/ 16834 h 117740"/>
                  <a:gd name="connsiteX140" fmla="*/ 41911 w 60076"/>
                  <a:gd name="connsiteY140" fmla="*/ 16845 h 117740"/>
                  <a:gd name="connsiteX141" fmla="*/ 41911 w 60076"/>
                  <a:gd name="connsiteY141" fmla="*/ 16845 h 117740"/>
                  <a:gd name="connsiteX142" fmla="*/ 42939 w 60076"/>
                  <a:gd name="connsiteY142" fmla="*/ 16294 h 117740"/>
                  <a:gd name="connsiteX143" fmla="*/ 42939 w 60076"/>
                  <a:gd name="connsiteY143" fmla="*/ 16196 h 117740"/>
                  <a:gd name="connsiteX144" fmla="*/ 42939 w 60076"/>
                  <a:gd name="connsiteY144" fmla="*/ 14952 h 117740"/>
                  <a:gd name="connsiteX145" fmla="*/ 42019 w 60076"/>
                  <a:gd name="connsiteY145" fmla="*/ 14952 h 117740"/>
                  <a:gd name="connsiteX146" fmla="*/ 45697 w 60076"/>
                  <a:gd name="connsiteY146" fmla="*/ 15872 h 117740"/>
                  <a:gd name="connsiteX147" fmla="*/ 44615 w 60076"/>
                  <a:gd name="connsiteY147" fmla="*/ 16575 h 117740"/>
                  <a:gd name="connsiteX148" fmla="*/ 45264 w 60076"/>
                  <a:gd name="connsiteY148" fmla="*/ 17711 h 117740"/>
                  <a:gd name="connsiteX149" fmla="*/ 46346 w 60076"/>
                  <a:gd name="connsiteY149" fmla="*/ 17007 h 117740"/>
                  <a:gd name="connsiteX150" fmla="*/ 46021 w 60076"/>
                  <a:gd name="connsiteY150" fmla="*/ 15709 h 117740"/>
                  <a:gd name="connsiteX151" fmla="*/ 45157 w 60076"/>
                  <a:gd name="connsiteY151" fmla="*/ 15709 h 117740"/>
                  <a:gd name="connsiteX152" fmla="*/ 49051 w 60076"/>
                  <a:gd name="connsiteY152" fmla="*/ 16683 h 117740"/>
                  <a:gd name="connsiteX153" fmla="*/ 48023 w 60076"/>
                  <a:gd name="connsiteY153" fmla="*/ 17332 h 117740"/>
                  <a:gd name="connsiteX154" fmla="*/ 48023 w 60076"/>
                  <a:gd name="connsiteY154" fmla="*/ 17332 h 117740"/>
                  <a:gd name="connsiteX155" fmla="*/ 48617 w 60076"/>
                  <a:gd name="connsiteY155" fmla="*/ 18414 h 117740"/>
                  <a:gd name="connsiteX156" fmla="*/ 49700 w 60076"/>
                  <a:gd name="connsiteY156" fmla="*/ 17765 h 117740"/>
                  <a:gd name="connsiteX157" fmla="*/ 49700 w 60076"/>
                  <a:gd name="connsiteY157" fmla="*/ 17765 h 117740"/>
                  <a:gd name="connsiteX158" fmla="*/ 49375 w 60076"/>
                  <a:gd name="connsiteY158" fmla="*/ 16521 h 117740"/>
                  <a:gd name="connsiteX159" fmla="*/ 48510 w 60076"/>
                  <a:gd name="connsiteY159" fmla="*/ 16521 h 117740"/>
                  <a:gd name="connsiteX160" fmla="*/ 52620 w 60076"/>
                  <a:gd name="connsiteY160" fmla="*/ 17494 h 117740"/>
                  <a:gd name="connsiteX161" fmla="*/ 51538 w 60076"/>
                  <a:gd name="connsiteY161" fmla="*/ 18252 h 117740"/>
                  <a:gd name="connsiteX162" fmla="*/ 52187 w 60076"/>
                  <a:gd name="connsiteY162" fmla="*/ 19333 h 117740"/>
                  <a:gd name="connsiteX163" fmla="*/ 52187 w 60076"/>
                  <a:gd name="connsiteY163" fmla="*/ 19333 h 117740"/>
                  <a:gd name="connsiteX164" fmla="*/ 53269 w 60076"/>
                  <a:gd name="connsiteY164" fmla="*/ 18630 h 117740"/>
                  <a:gd name="connsiteX165" fmla="*/ 53269 w 60076"/>
                  <a:gd name="connsiteY165" fmla="*/ 17278 h 117740"/>
                  <a:gd name="connsiteX166" fmla="*/ 52025 w 60076"/>
                  <a:gd name="connsiteY166" fmla="*/ 17202 h 117740"/>
                  <a:gd name="connsiteX167" fmla="*/ 51971 w 60076"/>
                  <a:gd name="connsiteY167" fmla="*/ 17278 h 117740"/>
                  <a:gd name="connsiteX168" fmla="*/ 55974 w 60076"/>
                  <a:gd name="connsiteY168" fmla="*/ 18306 h 117740"/>
                  <a:gd name="connsiteX169" fmla="*/ 54946 w 60076"/>
                  <a:gd name="connsiteY169" fmla="*/ 19008 h 117740"/>
                  <a:gd name="connsiteX170" fmla="*/ 54946 w 60076"/>
                  <a:gd name="connsiteY170" fmla="*/ 19008 h 117740"/>
                  <a:gd name="connsiteX171" fmla="*/ 55595 w 60076"/>
                  <a:gd name="connsiteY171" fmla="*/ 20090 h 117740"/>
                  <a:gd name="connsiteX172" fmla="*/ 56623 w 60076"/>
                  <a:gd name="connsiteY172" fmla="*/ 19441 h 117740"/>
                  <a:gd name="connsiteX173" fmla="*/ 56623 w 60076"/>
                  <a:gd name="connsiteY173" fmla="*/ 19441 h 117740"/>
                  <a:gd name="connsiteX174" fmla="*/ 56623 w 60076"/>
                  <a:gd name="connsiteY174" fmla="*/ 18035 h 117740"/>
                  <a:gd name="connsiteX175" fmla="*/ 55325 w 60076"/>
                  <a:gd name="connsiteY175" fmla="*/ 18035 h 117740"/>
                  <a:gd name="connsiteX176" fmla="*/ 23035 w 60076"/>
                  <a:gd name="connsiteY176" fmla="*/ 22038 h 117740"/>
                  <a:gd name="connsiteX177" fmla="*/ 21954 w 60076"/>
                  <a:gd name="connsiteY177" fmla="*/ 22740 h 117740"/>
                  <a:gd name="connsiteX178" fmla="*/ 22603 w 60076"/>
                  <a:gd name="connsiteY178" fmla="*/ 23876 h 117740"/>
                  <a:gd name="connsiteX179" fmla="*/ 22603 w 60076"/>
                  <a:gd name="connsiteY179" fmla="*/ 23876 h 117740"/>
                  <a:gd name="connsiteX180" fmla="*/ 23684 w 60076"/>
                  <a:gd name="connsiteY180" fmla="*/ 23173 h 117740"/>
                  <a:gd name="connsiteX181" fmla="*/ 23684 w 60076"/>
                  <a:gd name="connsiteY181" fmla="*/ 21767 h 117740"/>
                  <a:gd name="connsiteX182" fmla="*/ 22440 w 60076"/>
                  <a:gd name="connsiteY182" fmla="*/ 21691 h 117740"/>
                  <a:gd name="connsiteX183" fmla="*/ 22386 w 60076"/>
                  <a:gd name="connsiteY183" fmla="*/ 21767 h 117740"/>
                  <a:gd name="connsiteX184" fmla="*/ 26389 w 60076"/>
                  <a:gd name="connsiteY184" fmla="*/ 22849 h 117740"/>
                  <a:gd name="connsiteX185" fmla="*/ 25361 w 60076"/>
                  <a:gd name="connsiteY185" fmla="*/ 23498 h 117740"/>
                  <a:gd name="connsiteX186" fmla="*/ 25361 w 60076"/>
                  <a:gd name="connsiteY186" fmla="*/ 23498 h 117740"/>
                  <a:gd name="connsiteX187" fmla="*/ 25956 w 60076"/>
                  <a:gd name="connsiteY187" fmla="*/ 24579 h 117740"/>
                  <a:gd name="connsiteX188" fmla="*/ 27037 w 60076"/>
                  <a:gd name="connsiteY188" fmla="*/ 23930 h 117740"/>
                  <a:gd name="connsiteX189" fmla="*/ 27037 w 60076"/>
                  <a:gd name="connsiteY189" fmla="*/ 23930 h 117740"/>
                  <a:gd name="connsiteX190" fmla="*/ 27037 w 60076"/>
                  <a:gd name="connsiteY190" fmla="*/ 22578 h 117740"/>
                  <a:gd name="connsiteX191" fmla="*/ 25794 w 60076"/>
                  <a:gd name="connsiteY191" fmla="*/ 22503 h 117740"/>
                  <a:gd name="connsiteX192" fmla="*/ 25740 w 60076"/>
                  <a:gd name="connsiteY192" fmla="*/ 22578 h 117740"/>
                  <a:gd name="connsiteX193" fmla="*/ 29958 w 60076"/>
                  <a:gd name="connsiteY193" fmla="*/ 23660 h 117740"/>
                  <a:gd name="connsiteX194" fmla="*/ 28877 w 60076"/>
                  <a:gd name="connsiteY194" fmla="*/ 24417 h 117740"/>
                  <a:gd name="connsiteX195" fmla="*/ 29418 w 60076"/>
                  <a:gd name="connsiteY195" fmla="*/ 25423 h 117740"/>
                  <a:gd name="connsiteX196" fmla="*/ 29526 w 60076"/>
                  <a:gd name="connsiteY196" fmla="*/ 25445 h 117740"/>
                  <a:gd name="connsiteX197" fmla="*/ 29526 w 60076"/>
                  <a:gd name="connsiteY197" fmla="*/ 25445 h 117740"/>
                  <a:gd name="connsiteX198" fmla="*/ 30553 w 60076"/>
                  <a:gd name="connsiteY198" fmla="*/ 24774 h 117740"/>
                  <a:gd name="connsiteX199" fmla="*/ 30553 w 60076"/>
                  <a:gd name="connsiteY199" fmla="*/ 24742 h 117740"/>
                  <a:gd name="connsiteX200" fmla="*/ 30553 w 60076"/>
                  <a:gd name="connsiteY200" fmla="*/ 23281 h 117740"/>
                  <a:gd name="connsiteX201" fmla="*/ 29201 w 60076"/>
                  <a:gd name="connsiteY201" fmla="*/ 23249 h 117740"/>
                  <a:gd name="connsiteX202" fmla="*/ 29147 w 60076"/>
                  <a:gd name="connsiteY202" fmla="*/ 23281 h 117740"/>
                  <a:gd name="connsiteX203" fmla="*/ 33312 w 60076"/>
                  <a:gd name="connsiteY203" fmla="*/ 24471 h 117740"/>
                  <a:gd name="connsiteX204" fmla="*/ 32230 w 60076"/>
                  <a:gd name="connsiteY204" fmla="*/ 25174 h 117740"/>
                  <a:gd name="connsiteX205" fmla="*/ 32879 w 60076"/>
                  <a:gd name="connsiteY205" fmla="*/ 26310 h 117740"/>
                  <a:gd name="connsiteX206" fmla="*/ 33961 w 60076"/>
                  <a:gd name="connsiteY206" fmla="*/ 25607 h 117740"/>
                  <a:gd name="connsiteX207" fmla="*/ 33961 w 60076"/>
                  <a:gd name="connsiteY207" fmla="*/ 24093 h 117740"/>
                  <a:gd name="connsiteX208" fmla="*/ 32608 w 60076"/>
                  <a:gd name="connsiteY208" fmla="*/ 24060 h 117740"/>
                  <a:gd name="connsiteX209" fmla="*/ 32554 w 60076"/>
                  <a:gd name="connsiteY209" fmla="*/ 24093 h 117740"/>
                  <a:gd name="connsiteX210" fmla="*/ 36719 w 60076"/>
                  <a:gd name="connsiteY210" fmla="*/ 25283 h 117740"/>
                  <a:gd name="connsiteX211" fmla="*/ 35638 w 60076"/>
                  <a:gd name="connsiteY211" fmla="*/ 25986 h 117740"/>
                  <a:gd name="connsiteX212" fmla="*/ 35638 w 60076"/>
                  <a:gd name="connsiteY212" fmla="*/ 25986 h 117740"/>
                  <a:gd name="connsiteX213" fmla="*/ 36232 w 60076"/>
                  <a:gd name="connsiteY213" fmla="*/ 27057 h 117740"/>
                  <a:gd name="connsiteX214" fmla="*/ 36287 w 60076"/>
                  <a:gd name="connsiteY214" fmla="*/ 27067 h 117740"/>
                  <a:gd name="connsiteX215" fmla="*/ 37314 w 60076"/>
                  <a:gd name="connsiteY215" fmla="*/ 26472 h 117740"/>
                  <a:gd name="connsiteX216" fmla="*/ 37314 w 60076"/>
                  <a:gd name="connsiteY216" fmla="*/ 26472 h 117740"/>
                  <a:gd name="connsiteX217" fmla="*/ 37314 w 60076"/>
                  <a:gd name="connsiteY217" fmla="*/ 24958 h 117740"/>
                  <a:gd name="connsiteX218" fmla="*/ 35853 w 60076"/>
                  <a:gd name="connsiteY218" fmla="*/ 24952 h 117740"/>
                  <a:gd name="connsiteX219" fmla="*/ 35853 w 60076"/>
                  <a:gd name="connsiteY219" fmla="*/ 24958 h 117740"/>
                  <a:gd name="connsiteX220" fmla="*/ 40072 w 60076"/>
                  <a:gd name="connsiteY220" fmla="*/ 26094 h 117740"/>
                  <a:gd name="connsiteX221" fmla="*/ 38991 w 60076"/>
                  <a:gd name="connsiteY221" fmla="*/ 26797 h 117740"/>
                  <a:gd name="connsiteX222" fmla="*/ 39586 w 60076"/>
                  <a:gd name="connsiteY222" fmla="*/ 27868 h 117740"/>
                  <a:gd name="connsiteX223" fmla="*/ 39640 w 60076"/>
                  <a:gd name="connsiteY223" fmla="*/ 27879 h 117740"/>
                  <a:gd name="connsiteX224" fmla="*/ 39640 w 60076"/>
                  <a:gd name="connsiteY224" fmla="*/ 27879 h 117740"/>
                  <a:gd name="connsiteX225" fmla="*/ 40667 w 60076"/>
                  <a:gd name="connsiteY225" fmla="*/ 27327 h 117740"/>
                  <a:gd name="connsiteX226" fmla="*/ 40667 w 60076"/>
                  <a:gd name="connsiteY226" fmla="*/ 27230 h 117740"/>
                  <a:gd name="connsiteX227" fmla="*/ 40667 w 60076"/>
                  <a:gd name="connsiteY227" fmla="*/ 25715 h 117740"/>
                  <a:gd name="connsiteX228" fmla="*/ 39261 w 60076"/>
                  <a:gd name="connsiteY228" fmla="*/ 25715 h 117740"/>
                  <a:gd name="connsiteX229" fmla="*/ 43425 w 60076"/>
                  <a:gd name="connsiteY229" fmla="*/ 26905 h 117740"/>
                  <a:gd name="connsiteX230" fmla="*/ 42344 w 60076"/>
                  <a:gd name="connsiteY230" fmla="*/ 27608 h 117740"/>
                  <a:gd name="connsiteX231" fmla="*/ 42993 w 60076"/>
                  <a:gd name="connsiteY231" fmla="*/ 28744 h 117740"/>
                  <a:gd name="connsiteX232" fmla="*/ 44074 w 60076"/>
                  <a:gd name="connsiteY232" fmla="*/ 28041 h 117740"/>
                  <a:gd name="connsiteX233" fmla="*/ 44074 w 60076"/>
                  <a:gd name="connsiteY233" fmla="*/ 26526 h 117740"/>
                  <a:gd name="connsiteX234" fmla="*/ 42776 w 60076"/>
                  <a:gd name="connsiteY234" fmla="*/ 26418 h 117740"/>
                  <a:gd name="connsiteX235" fmla="*/ 42668 w 60076"/>
                  <a:gd name="connsiteY235" fmla="*/ 26526 h 117740"/>
                  <a:gd name="connsiteX236" fmla="*/ 46779 w 60076"/>
                  <a:gd name="connsiteY236" fmla="*/ 27716 h 117740"/>
                  <a:gd name="connsiteX237" fmla="*/ 45751 w 60076"/>
                  <a:gd name="connsiteY237" fmla="*/ 28365 h 117740"/>
                  <a:gd name="connsiteX238" fmla="*/ 45751 w 60076"/>
                  <a:gd name="connsiteY238" fmla="*/ 28365 h 117740"/>
                  <a:gd name="connsiteX239" fmla="*/ 46400 w 60076"/>
                  <a:gd name="connsiteY239" fmla="*/ 29420 h 117740"/>
                  <a:gd name="connsiteX240" fmla="*/ 47428 w 60076"/>
                  <a:gd name="connsiteY240" fmla="*/ 28798 h 117740"/>
                  <a:gd name="connsiteX241" fmla="*/ 47428 w 60076"/>
                  <a:gd name="connsiteY241" fmla="*/ 28798 h 117740"/>
                  <a:gd name="connsiteX242" fmla="*/ 47428 w 60076"/>
                  <a:gd name="connsiteY242" fmla="*/ 27284 h 117740"/>
                  <a:gd name="connsiteX243" fmla="*/ 46130 w 60076"/>
                  <a:gd name="connsiteY243" fmla="*/ 27175 h 117740"/>
                  <a:gd name="connsiteX244" fmla="*/ 46021 w 60076"/>
                  <a:gd name="connsiteY244" fmla="*/ 27284 h 117740"/>
                  <a:gd name="connsiteX245" fmla="*/ 50403 w 60076"/>
                  <a:gd name="connsiteY245" fmla="*/ 28582 h 117740"/>
                  <a:gd name="connsiteX246" fmla="*/ 49321 w 60076"/>
                  <a:gd name="connsiteY246" fmla="*/ 29193 h 117740"/>
                  <a:gd name="connsiteX247" fmla="*/ 49321 w 60076"/>
                  <a:gd name="connsiteY247" fmla="*/ 29285 h 117740"/>
                  <a:gd name="connsiteX248" fmla="*/ 49808 w 60076"/>
                  <a:gd name="connsiteY248" fmla="*/ 30329 h 117740"/>
                  <a:gd name="connsiteX249" fmla="*/ 49916 w 60076"/>
                  <a:gd name="connsiteY249" fmla="*/ 30367 h 117740"/>
                  <a:gd name="connsiteX250" fmla="*/ 49916 w 60076"/>
                  <a:gd name="connsiteY250" fmla="*/ 30367 h 117740"/>
                  <a:gd name="connsiteX251" fmla="*/ 50943 w 60076"/>
                  <a:gd name="connsiteY251" fmla="*/ 29696 h 117740"/>
                  <a:gd name="connsiteX252" fmla="*/ 50943 w 60076"/>
                  <a:gd name="connsiteY252" fmla="*/ 29663 h 117740"/>
                  <a:gd name="connsiteX253" fmla="*/ 50943 w 60076"/>
                  <a:gd name="connsiteY253" fmla="*/ 28041 h 117740"/>
                  <a:gd name="connsiteX254" fmla="*/ 49483 w 60076"/>
                  <a:gd name="connsiteY254" fmla="*/ 28273 h 117740"/>
                  <a:gd name="connsiteX255" fmla="*/ 49483 w 60076"/>
                  <a:gd name="connsiteY255" fmla="*/ 28311 h 117740"/>
                  <a:gd name="connsiteX256" fmla="*/ 53756 w 60076"/>
                  <a:gd name="connsiteY256" fmla="*/ 29339 h 117740"/>
                  <a:gd name="connsiteX257" fmla="*/ 52728 w 60076"/>
                  <a:gd name="connsiteY257" fmla="*/ 30010 h 117740"/>
                  <a:gd name="connsiteX258" fmla="*/ 52728 w 60076"/>
                  <a:gd name="connsiteY258" fmla="*/ 30042 h 117740"/>
                  <a:gd name="connsiteX259" fmla="*/ 52728 w 60076"/>
                  <a:gd name="connsiteY259" fmla="*/ 30042 h 117740"/>
                  <a:gd name="connsiteX260" fmla="*/ 53323 w 60076"/>
                  <a:gd name="connsiteY260" fmla="*/ 31113 h 117740"/>
                  <a:gd name="connsiteX261" fmla="*/ 53377 w 60076"/>
                  <a:gd name="connsiteY261" fmla="*/ 31124 h 117740"/>
                  <a:gd name="connsiteX262" fmla="*/ 54405 w 60076"/>
                  <a:gd name="connsiteY262" fmla="*/ 30475 h 117740"/>
                  <a:gd name="connsiteX263" fmla="*/ 54405 w 60076"/>
                  <a:gd name="connsiteY263" fmla="*/ 30475 h 117740"/>
                  <a:gd name="connsiteX264" fmla="*/ 54405 w 60076"/>
                  <a:gd name="connsiteY264" fmla="*/ 28869 h 117740"/>
                  <a:gd name="connsiteX265" fmla="*/ 54405 w 60076"/>
                  <a:gd name="connsiteY265" fmla="*/ 28852 h 117740"/>
                  <a:gd name="connsiteX266" fmla="*/ 52945 w 60076"/>
                  <a:gd name="connsiteY266" fmla="*/ 29020 h 117740"/>
                  <a:gd name="connsiteX267" fmla="*/ 52890 w 60076"/>
                  <a:gd name="connsiteY267" fmla="*/ 29123 h 117740"/>
                  <a:gd name="connsiteX268" fmla="*/ 14003 w 60076"/>
                  <a:gd name="connsiteY268" fmla="*/ 31502 h 117740"/>
                  <a:gd name="connsiteX269" fmla="*/ 12975 w 60076"/>
                  <a:gd name="connsiteY269" fmla="*/ 32151 h 117740"/>
                  <a:gd name="connsiteX270" fmla="*/ 13516 w 60076"/>
                  <a:gd name="connsiteY270" fmla="*/ 33260 h 117740"/>
                  <a:gd name="connsiteX271" fmla="*/ 13570 w 60076"/>
                  <a:gd name="connsiteY271" fmla="*/ 33287 h 117740"/>
                  <a:gd name="connsiteX272" fmla="*/ 13570 w 60076"/>
                  <a:gd name="connsiteY272" fmla="*/ 33287 h 117740"/>
                  <a:gd name="connsiteX273" fmla="*/ 14652 w 60076"/>
                  <a:gd name="connsiteY273" fmla="*/ 32584 h 117740"/>
                  <a:gd name="connsiteX274" fmla="*/ 14652 w 60076"/>
                  <a:gd name="connsiteY274" fmla="*/ 30961 h 117740"/>
                  <a:gd name="connsiteX275" fmla="*/ 13192 w 60076"/>
                  <a:gd name="connsiteY275" fmla="*/ 31129 h 117740"/>
                  <a:gd name="connsiteX276" fmla="*/ 13138 w 60076"/>
                  <a:gd name="connsiteY276" fmla="*/ 31232 h 117740"/>
                  <a:gd name="connsiteX277" fmla="*/ 17573 w 60076"/>
                  <a:gd name="connsiteY277" fmla="*/ 32314 h 117740"/>
                  <a:gd name="connsiteX278" fmla="*/ 16545 w 60076"/>
                  <a:gd name="connsiteY278" fmla="*/ 32963 h 117740"/>
                  <a:gd name="connsiteX279" fmla="*/ 16545 w 60076"/>
                  <a:gd name="connsiteY279" fmla="*/ 32963 h 117740"/>
                  <a:gd name="connsiteX280" fmla="*/ 17140 w 60076"/>
                  <a:gd name="connsiteY280" fmla="*/ 34098 h 117740"/>
                  <a:gd name="connsiteX281" fmla="*/ 18222 w 60076"/>
                  <a:gd name="connsiteY281" fmla="*/ 33395 h 117740"/>
                  <a:gd name="connsiteX282" fmla="*/ 18222 w 60076"/>
                  <a:gd name="connsiteY282" fmla="*/ 33395 h 117740"/>
                  <a:gd name="connsiteX283" fmla="*/ 18222 w 60076"/>
                  <a:gd name="connsiteY283" fmla="*/ 31719 h 117740"/>
                  <a:gd name="connsiteX284" fmla="*/ 16654 w 60076"/>
                  <a:gd name="connsiteY284" fmla="*/ 31984 h 117740"/>
                  <a:gd name="connsiteX285" fmla="*/ 16599 w 60076"/>
                  <a:gd name="connsiteY285" fmla="*/ 32043 h 117740"/>
                  <a:gd name="connsiteX286" fmla="*/ 20926 w 60076"/>
                  <a:gd name="connsiteY286" fmla="*/ 33125 h 117740"/>
                  <a:gd name="connsiteX287" fmla="*/ 19899 w 60076"/>
                  <a:gd name="connsiteY287" fmla="*/ 33774 h 117740"/>
                  <a:gd name="connsiteX288" fmla="*/ 19899 w 60076"/>
                  <a:gd name="connsiteY288" fmla="*/ 33774 h 117740"/>
                  <a:gd name="connsiteX289" fmla="*/ 20493 w 60076"/>
                  <a:gd name="connsiteY289" fmla="*/ 34845 h 117740"/>
                  <a:gd name="connsiteX290" fmla="*/ 20548 w 60076"/>
                  <a:gd name="connsiteY290" fmla="*/ 34856 h 117740"/>
                  <a:gd name="connsiteX291" fmla="*/ 21575 w 60076"/>
                  <a:gd name="connsiteY291" fmla="*/ 34293 h 117740"/>
                  <a:gd name="connsiteX292" fmla="*/ 21575 w 60076"/>
                  <a:gd name="connsiteY292" fmla="*/ 34153 h 117740"/>
                  <a:gd name="connsiteX293" fmla="*/ 21575 w 60076"/>
                  <a:gd name="connsiteY293" fmla="*/ 32422 h 117740"/>
                  <a:gd name="connsiteX294" fmla="*/ 19953 w 60076"/>
                  <a:gd name="connsiteY294" fmla="*/ 32757 h 117740"/>
                  <a:gd name="connsiteX295" fmla="*/ 19899 w 60076"/>
                  <a:gd name="connsiteY295" fmla="*/ 32800 h 117740"/>
                  <a:gd name="connsiteX296" fmla="*/ 24333 w 60076"/>
                  <a:gd name="connsiteY296" fmla="*/ 33936 h 117740"/>
                  <a:gd name="connsiteX297" fmla="*/ 23306 w 60076"/>
                  <a:gd name="connsiteY297" fmla="*/ 34607 h 117740"/>
                  <a:gd name="connsiteX298" fmla="*/ 23306 w 60076"/>
                  <a:gd name="connsiteY298" fmla="*/ 34639 h 117740"/>
                  <a:gd name="connsiteX299" fmla="*/ 23738 w 60076"/>
                  <a:gd name="connsiteY299" fmla="*/ 35694 h 117740"/>
                  <a:gd name="connsiteX300" fmla="*/ 23847 w 60076"/>
                  <a:gd name="connsiteY300" fmla="*/ 35721 h 117740"/>
                  <a:gd name="connsiteX301" fmla="*/ 23847 w 60076"/>
                  <a:gd name="connsiteY301" fmla="*/ 35721 h 117740"/>
                  <a:gd name="connsiteX302" fmla="*/ 24929 w 60076"/>
                  <a:gd name="connsiteY302" fmla="*/ 35018 h 117740"/>
                  <a:gd name="connsiteX303" fmla="*/ 24929 w 60076"/>
                  <a:gd name="connsiteY303" fmla="*/ 33287 h 117740"/>
                  <a:gd name="connsiteX304" fmla="*/ 23360 w 60076"/>
                  <a:gd name="connsiteY304" fmla="*/ 33590 h 117740"/>
                  <a:gd name="connsiteX305" fmla="*/ 23306 w 60076"/>
                  <a:gd name="connsiteY305" fmla="*/ 33666 h 117740"/>
                  <a:gd name="connsiteX306" fmla="*/ 27903 w 60076"/>
                  <a:gd name="connsiteY306" fmla="*/ 34802 h 117740"/>
                  <a:gd name="connsiteX307" fmla="*/ 26822 w 60076"/>
                  <a:gd name="connsiteY307" fmla="*/ 35396 h 117740"/>
                  <a:gd name="connsiteX308" fmla="*/ 26822 w 60076"/>
                  <a:gd name="connsiteY308" fmla="*/ 35451 h 117740"/>
                  <a:gd name="connsiteX309" fmla="*/ 26822 w 60076"/>
                  <a:gd name="connsiteY309" fmla="*/ 35451 h 117740"/>
                  <a:gd name="connsiteX310" fmla="*/ 27471 w 60076"/>
                  <a:gd name="connsiteY310" fmla="*/ 36581 h 117740"/>
                  <a:gd name="connsiteX311" fmla="*/ 27471 w 60076"/>
                  <a:gd name="connsiteY311" fmla="*/ 36586 h 117740"/>
                  <a:gd name="connsiteX312" fmla="*/ 28498 w 60076"/>
                  <a:gd name="connsiteY312" fmla="*/ 35916 h 117740"/>
                  <a:gd name="connsiteX313" fmla="*/ 28498 w 60076"/>
                  <a:gd name="connsiteY313" fmla="*/ 35883 h 117740"/>
                  <a:gd name="connsiteX314" fmla="*/ 28498 w 60076"/>
                  <a:gd name="connsiteY314" fmla="*/ 35883 h 117740"/>
                  <a:gd name="connsiteX315" fmla="*/ 28174 w 60076"/>
                  <a:gd name="connsiteY315" fmla="*/ 34044 h 117740"/>
                  <a:gd name="connsiteX316" fmla="*/ 26443 w 60076"/>
                  <a:gd name="connsiteY316" fmla="*/ 34444 h 117740"/>
                  <a:gd name="connsiteX317" fmla="*/ 26443 w 60076"/>
                  <a:gd name="connsiteY317" fmla="*/ 34477 h 117740"/>
                  <a:gd name="connsiteX318" fmla="*/ 31256 w 60076"/>
                  <a:gd name="connsiteY318" fmla="*/ 35613 h 117740"/>
                  <a:gd name="connsiteX319" fmla="*/ 30175 w 60076"/>
                  <a:gd name="connsiteY319" fmla="*/ 36191 h 117740"/>
                  <a:gd name="connsiteX320" fmla="*/ 30175 w 60076"/>
                  <a:gd name="connsiteY320" fmla="*/ 36208 h 117740"/>
                  <a:gd name="connsiteX321" fmla="*/ 30175 w 60076"/>
                  <a:gd name="connsiteY321" fmla="*/ 36208 h 117740"/>
                  <a:gd name="connsiteX322" fmla="*/ 30824 w 60076"/>
                  <a:gd name="connsiteY322" fmla="*/ 37338 h 117740"/>
                  <a:gd name="connsiteX323" fmla="*/ 30824 w 60076"/>
                  <a:gd name="connsiteY323" fmla="*/ 37343 h 117740"/>
                  <a:gd name="connsiteX324" fmla="*/ 31905 w 60076"/>
                  <a:gd name="connsiteY324" fmla="*/ 36640 h 117740"/>
                  <a:gd name="connsiteX325" fmla="*/ 31581 w 60076"/>
                  <a:gd name="connsiteY325" fmla="*/ 34802 h 117740"/>
                  <a:gd name="connsiteX326" fmla="*/ 29850 w 60076"/>
                  <a:gd name="connsiteY326" fmla="*/ 35099 h 117740"/>
                  <a:gd name="connsiteX327" fmla="*/ 29796 w 60076"/>
                  <a:gd name="connsiteY327" fmla="*/ 35180 h 117740"/>
                  <a:gd name="connsiteX328" fmla="*/ 34610 w 60076"/>
                  <a:gd name="connsiteY328" fmla="*/ 36424 h 117740"/>
                  <a:gd name="connsiteX329" fmla="*/ 33582 w 60076"/>
                  <a:gd name="connsiteY329" fmla="*/ 36976 h 117740"/>
                  <a:gd name="connsiteX330" fmla="*/ 33582 w 60076"/>
                  <a:gd name="connsiteY330" fmla="*/ 37073 h 117740"/>
                  <a:gd name="connsiteX331" fmla="*/ 34123 w 60076"/>
                  <a:gd name="connsiteY331" fmla="*/ 38209 h 117740"/>
                  <a:gd name="connsiteX332" fmla="*/ 34123 w 60076"/>
                  <a:gd name="connsiteY332" fmla="*/ 38209 h 117740"/>
                  <a:gd name="connsiteX333" fmla="*/ 35204 w 60076"/>
                  <a:gd name="connsiteY333" fmla="*/ 37506 h 117740"/>
                  <a:gd name="connsiteX334" fmla="*/ 34826 w 60076"/>
                  <a:gd name="connsiteY334" fmla="*/ 35613 h 117740"/>
                  <a:gd name="connsiteX335" fmla="*/ 33095 w 60076"/>
                  <a:gd name="connsiteY335" fmla="*/ 36013 h 117740"/>
                  <a:gd name="connsiteX336" fmla="*/ 33095 w 60076"/>
                  <a:gd name="connsiteY336" fmla="*/ 36045 h 117740"/>
                  <a:gd name="connsiteX337" fmla="*/ 38017 w 60076"/>
                  <a:gd name="connsiteY337" fmla="*/ 37236 h 117740"/>
                  <a:gd name="connsiteX338" fmla="*/ 36936 w 60076"/>
                  <a:gd name="connsiteY338" fmla="*/ 37814 h 117740"/>
                  <a:gd name="connsiteX339" fmla="*/ 36936 w 60076"/>
                  <a:gd name="connsiteY339" fmla="*/ 37830 h 117740"/>
                  <a:gd name="connsiteX340" fmla="*/ 36936 w 60076"/>
                  <a:gd name="connsiteY340" fmla="*/ 37830 h 117740"/>
                  <a:gd name="connsiteX341" fmla="*/ 37585 w 60076"/>
                  <a:gd name="connsiteY341" fmla="*/ 38961 h 117740"/>
                  <a:gd name="connsiteX342" fmla="*/ 37585 w 60076"/>
                  <a:gd name="connsiteY342" fmla="*/ 38966 h 117740"/>
                  <a:gd name="connsiteX343" fmla="*/ 38612 w 60076"/>
                  <a:gd name="connsiteY343" fmla="*/ 38295 h 117740"/>
                  <a:gd name="connsiteX344" fmla="*/ 38612 w 60076"/>
                  <a:gd name="connsiteY344" fmla="*/ 38263 h 117740"/>
                  <a:gd name="connsiteX345" fmla="*/ 38612 w 60076"/>
                  <a:gd name="connsiteY345" fmla="*/ 38263 h 117740"/>
                  <a:gd name="connsiteX346" fmla="*/ 38288 w 60076"/>
                  <a:gd name="connsiteY346" fmla="*/ 36478 h 117740"/>
                  <a:gd name="connsiteX347" fmla="*/ 36557 w 60076"/>
                  <a:gd name="connsiteY347" fmla="*/ 36841 h 117740"/>
                  <a:gd name="connsiteX348" fmla="*/ 36557 w 60076"/>
                  <a:gd name="connsiteY348" fmla="*/ 36857 h 117740"/>
                  <a:gd name="connsiteX349" fmla="*/ 41370 w 60076"/>
                  <a:gd name="connsiteY349" fmla="*/ 37992 h 117740"/>
                  <a:gd name="connsiteX350" fmla="*/ 40289 w 60076"/>
                  <a:gd name="connsiteY350" fmla="*/ 38641 h 117740"/>
                  <a:gd name="connsiteX351" fmla="*/ 40289 w 60076"/>
                  <a:gd name="connsiteY351" fmla="*/ 38641 h 117740"/>
                  <a:gd name="connsiteX352" fmla="*/ 40938 w 60076"/>
                  <a:gd name="connsiteY352" fmla="*/ 39772 h 117740"/>
                  <a:gd name="connsiteX353" fmla="*/ 40938 w 60076"/>
                  <a:gd name="connsiteY353" fmla="*/ 39777 h 117740"/>
                  <a:gd name="connsiteX354" fmla="*/ 42019 w 60076"/>
                  <a:gd name="connsiteY354" fmla="*/ 39020 h 117740"/>
                  <a:gd name="connsiteX355" fmla="*/ 41641 w 60076"/>
                  <a:gd name="connsiteY355" fmla="*/ 37181 h 117740"/>
                  <a:gd name="connsiteX356" fmla="*/ 39910 w 60076"/>
                  <a:gd name="connsiteY356" fmla="*/ 37581 h 117740"/>
                  <a:gd name="connsiteX357" fmla="*/ 39910 w 60076"/>
                  <a:gd name="connsiteY357" fmla="*/ 37614 h 117740"/>
                  <a:gd name="connsiteX358" fmla="*/ 44723 w 60076"/>
                  <a:gd name="connsiteY358" fmla="*/ 38804 h 117740"/>
                  <a:gd name="connsiteX359" fmla="*/ 43696 w 60076"/>
                  <a:gd name="connsiteY359" fmla="*/ 39475 h 117740"/>
                  <a:gd name="connsiteX360" fmla="*/ 43696 w 60076"/>
                  <a:gd name="connsiteY360" fmla="*/ 39507 h 117740"/>
                  <a:gd name="connsiteX361" fmla="*/ 44129 w 60076"/>
                  <a:gd name="connsiteY361" fmla="*/ 40562 h 117740"/>
                  <a:gd name="connsiteX362" fmla="*/ 44237 w 60076"/>
                  <a:gd name="connsiteY362" fmla="*/ 40589 h 117740"/>
                  <a:gd name="connsiteX363" fmla="*/ 44237 w 60076"/>
                  <a:gd name="connsiteY363" fmla="*/ 40589 h 117740"/>
                  <a:gd name="connsiteX364" fmla="*/ 45318 w 60076"/>
                  <a:gd name="connsiteY364" fmla="*/ 39859 h 117740"/>
                  <a:gd name="connsiteX365" fmla="*/ 45318 w 60076"/>
                  <a:gd name="connsiteY365" fmla="*/ 39831 h 117740"/>
                  <a:gd name="connsiteX366" fmla="*/ 44994 w 60076"/>
                  <a:gd name="connsiteY366" fmla="*/ 37992 h 117740"/>
                  <a:gd name="connsiteX367" fmla="*/ 43263 w 60076"/>
                  <a:gd name="connsiteY367" fmla="*/ 38328 h 117740"/>
                  <a:gd name="connsiteX368" fmla="*/ 43209 w 60076"/>
                  <a:gd name="connsiteY368" fmla="*/ 38425 h 117740"/>
                  <a:gd name="connsiteX369" fmla="*/ 48293 w 60076"/>
                  <a:gd name="connsiteY369" fmla="*/ 39669 h 117740"/>
                  <a:gd name="connsiteX370" fmla="*/ 47212 w 60076"/>
                  <a:gd name="connsiteY370" fmla="*/ 40318 h 117740"/>
                  <a:gd name="connsiteX371" fmla="*/ 47212 w 60076"/>
                  <a:gd name="connsiteY371" fmla="*/ 40318 h 117740"/>
                  <a:gd name="connsiteX372" fmla="*/ 47807 w 60076"/>
                  <a:gd name="connsiteY372" fmla="*/ 41389 h 117740"/>
                  <a:gd name="connsiteX373" fmla="*/ 47861 w 60076"/>
                  <a:gd name="connsiteY373" fmla="*/ 41400 h 117740"/>
                  <a:gd name="connsiteX374" fmla="*/ 48888 w 60076"/>
                  <a:gd name="connsiteY374" fmla="*/ 40848 h 117740"/>
                  <a:gd name="connsiteX375" fmla="*/ 48888 w 60076"/>
                  <a:gd name="connsiteY375" fmla="*/ 40751 h 117740"/>
                  <a:gd name="connsiteX376" fmla="*/ 48888 w 60076"/>
                  <a:gd name="connsiteY376" fmla="*/ 40751 h 117740"/>
                  <a:gd name="connsiteX377" fmla="*/ 48510 w 60076"/>
                  <a:gd name="connsiteY377" fmla="*/ 38804 h 117740"/>
                  <a:gd name="connsiteX378" fmla="*/ 46670 w 60076"/>
                  <a:gd name="connsiteY378" fmla="*/ 39290 h 117740"/>
                  <a:gd name="connsiteX379" fmla="*/ 51647 w 60076"/>
                  <a:gd name="connsiteY379" fmla="*/ 40480 h 117740"/>
                  <a:gd name="connsiteX380" fmla="*/ 50619 w 60076"/>
                  <a:gd name="connsiteY380" fmla="*/ 41151 h 117740"/>
                  <a:gd name="connsiteX381" fmla="*/ 50619 w 60076"/>
                  <a:gd name="connsiteY381" fmla="*/ 41184 h 117740"/>
                  <a:gd name="connsiteX382" fmla="*/ 51160 w 60076"/>
                  <a:gd name="connsiteY382" fmla="*/ 42265 h 117740"/>
                  <a:gd name="connsiteX383" fmla="*/ 51160 w 60076"/>
                  <a:gd name="connsiteY383" fmla="*/ 42265 h 117740"/>
                  <a:gd name="connsiteX384" fmla="*/ 52241 w 60076"/>
                  <a:gd name="connsiteY384" fmla="*/ 41562 h 117740"/>
                  <a:gd name="connsiteX385" fmla="*/ 51863 w 60076"/>
                  <a:gd name="connsiteY385" fmla="*/ 39615 h 117740"/>
                  <a:gd name="connsiteX386" fmla="*/ 50078 w 60076"/>
                  <a:gd name="connsiteY386" fmla="*/ 39950 h 117740"/>
                  <a:gd name="connsiteX387" fmla="*/ 49970 w 60076"/>
                  <a:gd name="connsiteY387" fmla="*/ 40102 h 117740"/>
                  <a:gd name="connsiteX388" fmla="*/ 18709 w 60076"/>
                  <a:gd name="connsiteY388" fmla="*/ 44104 h 117740"/>
                  <a:gd name="connsiteX389" fmla="*/ 17627 w 60076"/>
                  <a:gd name="connsiteY389" fmla="*/ 44834 h 117740"/>
                  <a:gd name="connsiteX390" fmla="*/ 17627 w 60076"/>
                  <a:gd name="connsiteY390" fmla="*/ 44861 h 117740"/>
                  <a:gd name="connsiteX391" fmla="*/ 18276 w 60076"/>
                  <a:gd name="connsiteY391" fmla="*/ 45916 h 117740"/>
                  <a:gd name="connsiteX392" fmla="*/ 19358 w 60076"/>
                  <a:gd name="connsiteY392" fmla="*/ 45240 h 117740"/>
                  <a:gd name="connsiteX393" fmla="*/ 18925 w 60076"/>
                  <a:gd name="connsiteY393" fmla="*/ 43298 h 117740"/>
                  <a:gd name="connsiteX394" fmla="*/ 18925 w 60076"/>
                  <a:gd name="connsiteY394" fmla="*/ 43293 h 117740"/>
                  <a:gd name="connsiteX395" fmla="*/ 17140 w 60076"/>
                  <a:gd name="connsiteY395" fmla="*/ 43661 h 117740"/>
                  <a:gd name="connsiteX396" fmla="*/ 17086 w 60076"/>
                  <a:gd name="connsiteY396" fmla="*/ 43725 h 117740"/>
                  <a:gd name="connsiteX397" fmla="*/ 22062 w 60076"/>
                  <a:gd name="connsiteY397" fmla="*/ 44916 h 117740"/>
                  <a:gd name="connsiteX398" fmla="*/ 21034 w 60076"/>
                  <a:gd name="connsiteY398" fmla="*/ 45586 h 117740"/>
                  <a:gd name="connsiteX399" fmla="*/ 21034 w 60076"/>
                  <a:gd name="connsiteY399" fmla="*/ 45619 h 117740"/>
                  <a:gd name="connsiteX400" fmla="*/ 21034 w 60076"/>
                  <a:gd name="connsiteY400" fmla="*/ 45619 h 117740"/>
                  <a:gd name="connsiteX401" fmla="*/ 21629 w 60076"/>
                  <a:gd name="connsiteY401" fmla="*/ 46695 h 117740"/>
                  <a:gd name="connsiteX402" fmla="*/ 21629 w 60076"/>
                  <a:gd name="connsiteY402" fmla="*/ 46700 h 117740"/>
                  <a:gd name="connsiteX403" fmla="*/ 22711 w 60076"/>
                  <a:gd name="connsiteY403" fmla="*/ 46051 h 117740"/>
                  <a:gd name="connsiteX404" fmla="*/ 22711 w 60076"/>
                  <a:gd name="connsiteY404" fmla="*/ 46051 h 117740"/>
                  <a:gd name="connsiteX405" fmla="*/ 22332 w 60076"/>
                  <a:gd name="connsiteY405" fmla="*/ 44104 h 117740"/>
                  <a:gd name="connsiteX406" fmla="*/ 20439 w 60076"/>
                  <a:gd name="connsiteY406" fmla="*/ 44499 h 117740"/>
                  <a:gd name="connsiteX407" fmla="*/ 20439 w 60076"/>
                  <a:gd name="connsiteY407" fmla="*/ 44537 h 117740"/>
                  <a:gd name="connsiteX408" fmla="*/ 25631 w 60076"/>
                  <a:gd name="connsiteY408" fmla="*/ 45781 h 117740"/>
                  <a:gd name="connsiteX409" fmla="*/ 24550 w 60076"/>
                  <a:gd name="connsiteY409" fmla="*/ 46484 h 117740"/>
                  <a:gd name="connsiteX410" fmla="*/ 25145 w 60076"/>
                  <a:gd name="connsiteY410" fmla="*/ 47566 h 117740"/>
                  <a:gd name="connsiteX411" fmla="*/ 25145 w 60076"/>
                  <a:gd name="connsiteY411" fmla="*/ 47566 h 117740"/>
                  <a:gd name="connsiteX412" fmla="*/ 26173 w 60076"/>
                  <a:gd name="connsiteY412" fmla="*/ 47014 h 117740"/>
                  <a:gd name="connsiteX413" fmla="*/ 26173 w 60076"/>
                  <a:gd name="connsiteY413" fmla="*/ 46917 h 117740"/>
                  <a:gd name="connsiteX414" fmla="*/ 25794 w 60076"/>
                  <a:gd name="connsiteY414" fmla="*/ 44861 h 117740"/>
                  <a:gd name="connsiteX415" fmla="*/ 23847 w 60076"/>
                  <a:gd name="connsiteY415" fmla="*/ 45261 h 117740"/>
                  <a:gd name="connsiteX416" fmla="*/ 23793 w 60076"/>
                  <a:gd name="connsiteY416" fmla="*/ 45348 h 117740"/>
                  <a:gd name="connsiteX417" fmla="*/ 28985 w 60076"/>
                  <a:gd name="connsiteY417" fmla="*/ 46592 h 117740"/>
                  <a:gd name="connsiteX418" fmla="*/ 27903 w 60076"/>
                  <a:gd name="connsiteY418" fmla="*/ 47295 h 117740"/>
                  <a:gd name="connsiteX419" fmla="*/ 28282 w 60076"/>
                  <a:gd name="connsiteY419" fmla="*/ 48539 h 117740"/>
                  <a:gd name="connsiteX420" fmla="*/ 29526 w 60076"/>
                  <a:gd name="connsiteY420" fmla="*/ 48160 h 117740"/>
                  <a:gd name="connsiteX421" fmla="*/ 29634 w 60076"/>
                  <a:gd name="connsiteY421" fmla="*/ 47728 h 117740"/>
                  <a:gd name="connsiteX422" fmla="*/ 29201 w 60076"/>
                  <a:gd name="connsiteY422" fmla="*/ 45619 h 117740"/>
                  <a:gd name="connsiteX423" fmla="*/ 27200 w 60076"/>
                  <a:gd name="connsiteY423" fmla="*/ 46148 h 117740"/>
                  <a:gd name="connsiteX424" fmla="*/ 27200 w 60076"/>
                  <a:gd name="connsiteY424" fmla="*/ 46159 h 117740"/>
                  <a:gd name="connsiteX425" fmla="*/ 32338 w 60076"/>
                  <a:gd name="connsiteY425" fmla="*/ 47403 h 117740"/>
                  <a:gd name="connsiteX426" fmla="*/ 31310 w 60076"/>
                  <a:gd name="connsiteY426" fmla="*/ 48053 h 117740"/>
                  <a:gd name="connsiteX427" fmla="*/ 31310 w 60076"/>
                  <a:gd name="connsiteY427" fmla="*/ 48053 h 117740"/>
                  <a:gd name="connsiteX428" fmla="*/ 31905 w 60076"/>
                  <a:gd name="connsiteY428" fmla="*/ 49134 h 117740"/>
                  <a:gd name="connsiteX429" fmla="*/ 32987 w 60076"/>
                  <a:gd name="connsiteY429" fmla="*/ 48539 h 117740"/>
                  <a:gd name="connsiteX430" fmla="*/ 32987 w 60076"/>
                  <a:gd name="connsiteY430" fmla="*/ 48485 h 117740"/>
                  <a:gd name="connsiteX431" fmla="*/ 32987 w 60076"/>
                  <a:gd name="connsiteY431" fmla="*/ 48485 h 117740"/>
                  <a:gd name="connsiteX432" fmla="*/ 32554 w 60076"/>
                  <a:gd name="connsiteY432" fmla="*/ 46376 h 117740"/>
                  <a:gd name="connsiteX433" fmla="*/ 30553 w 60076"/>
                  <a:gd name="connsiteY433" fmla="*/ 46906 h 117740"/>
                  <a:gd name="connsiteX434" fmla="*/ 30553 w 60076"/>
                  <a:gd name="connsiteY434" fmla="*/ 46917 h 117740"/>
                  <a:gd name="connsiteX435" fmla="*/ 35746 w 60076"/>
                  <a:gd name="connsiteY435" fmla="*/ 48215 h 117740"/>
                  <a:gd name="connsiteX436" fmla="*/ 34664 w 60076"/>
                  <a:gd name="connsiteY436" fmla="*/ 48918 h 117740"/>
                  <a:gd name="connsiteX437" fmla="*/ 35259 w 60076"/>
                  <a:gd name="connsiteY437" fmla="*/ 50000 h 117740"/>
                  <a:gd name="connsiteX438" fmla="*/ 35259 w 60076"/>
                  <a:gd name="connsiteY438" fmla="*/ 50000 h 117740"/>
                  <a:gd name="connsiteX439" fmla="*/ 36287 w 60076"/>
                  <a:gd name="connsiteY439" fmla="*/ 49437 h 117740"/>
                  <a:gd name="connsiteX440" fmla="*/ 36287 w 60076"/>
                  <a:gd name="connsiteY440" fmla="*/ 49296 h 117740"/>
                  <a:gd name="connsiteX441" fmla="*/ 35908 w 60076"/>
                  <a:gd name="connsiteY441" fmla="*/ 47268 h 117740"/>
                  <a:gd name="connsiteX442" fmla="*/ 35853 w 60076"/>
                  <a:gd name="connsiteY442" fmla="*/ 47241 h 117740"/>
                  <a:gd name="connsiteX443" fmla="*/ 33906 w 60076"/>
                  <a:gd name="connsiteY443" fmla="*/ 47744 h 117740"/>
                  <a:gd name="connsiteX444" fmla="*/ 33906 w 60076"/>
                  <a:gd name="connsiteY444" fmla="*/ 47782 h 117740"/>
                  <a:gd name="connsiteX445" fmla="*/ 39099 w 60076"/>
                  <a:gd name="connsiteY445" fmla="*/ 49026 h 117740"/>
                  <a:gd name="connsiteX446" fmla="*/ 38017 w 60076"/>
                  <a:gd name="connsiteY446" fmla="*/ 49729 h 117740"/>
                  <a:gd name="connsiteX447" fmla="*/ 38666 w 60076"/>
                  <a:gd name="connsiteY447" fmla="*/ 50859 h 117740"/>
                  <a:gd name="connsiteX448" fmla="*/ 38666 w 60076"/>
                  <a:gd name="connsiteY448" fmla="*/ 50865 h 117740"/>
                  <a:gd name="connsiteX449" fmla="*/ 39748 w 60076"/>
                  <a:gd name="connsiteY449" fmla="*/ 50135 h 117740"/>
                  <a:gd name="connsiteX450" fmla="*/ 39748 w 60076"/>
                  <a:gd name="connsiteY450" fmla="*/ 50107 h 117740"/>
                  <a:gd name="connsiteX451" fmla="*/ 39315 w 60076"/>
                  <a:gd name="connsiteY451" fmla="*/ 48053 h 117740"/>
                  <a:gd name="connsiteX452" fmla="*/ 37368 w 60076"/>
                  <a:gd name="connsiteY452" fmla="*/ 48491 h 117740"/>
                  <a:gd name="connsiteX453" fmla="*/ 37314 w 60076"/>
                  <a:gd name="connsiteY453" fmla="*/ 48593 h 117740"/>
                  <a:gd name="connsiteX454" fmla="*/ 42452 w 60076"/>
                  <a:gd name="connsiteY454" fmla="*/ 49837 h 117740"/>
                  <a:gd name="connsiteX455" fmla="*/ 41424 w 60076"/>
                  <a:gd name="connsiteY455" fmla="*/ 50389 h 117740"/>
                  <a:gd name="connsiteX456" fmla="*/ 41424 w 60076"/>
                  <a:gd name="connsiteY456" fmla="*/ 50486 h 117740"/>
                  <a:gd name="connsiteX457" fmla="*/ 41424 w 60076"/>
                  <a:gd name="connsiteY457" fmla="*/ 50486 h 117740"/>
                  <a:gd name="connsiteX458" fmla="*/ 42019 w 60076"/>
                  <a:gd name="connsiteY458" fmla="*/ 51568 h 117740"/>
                  <a:gd name="connsiteX459" fmla="*/ 43101 w 60076"/>
                  <a:gd name="connsiteY459" fmla="*/ 50919 h 117740"/>
                  <a:gd name="connsiteX460" fmla="*/ 43101 w 60076"/>
                  <a:gd name="connsiteY460" fmla="*/ 50919 h 117740"/>
                  <a:gd name="connsiteX461" fmla="*/ 42668 w 60076"/>
                  <a:gd name="connsiteY461" fmla="*/ 48864 h 117740"/>
                  <a:gd name="connsiteX462" fmla="*/ 40721 w 60076"/>
                  <a:gd name="connsiteY462" fmla="*/ 49296 h 117740"/>
                  <a:gd name="connsiteX463" fmla="*/ 40667 w 60076"/>
                  <a:gd name="connsiteY463" fmla="*/ 49405 h 117740"/>
                  <a:gd name="connsiteX464" fmla="*/ 46021 w 60076"/>
                  <a:gd name="connsiteY464" fmla="*/ 50649 h 117740"/>
                  <a:gd name="connsiteX465" fmla="*/ 44940 w 60076"/>
                  <a:gd name="connsiteY465" fmla="*/ 51406 h 117740"/>
                  <a:gd name="connsiteX466" fmla="*/ 45481 w 60076"/>
                  <a:gd name="connsiteY466" fmla="*/ 52412 h 117740"/>
                  <a:gd name="connsiteX467" fmla="*/ 45589 w 60076"/>
                  <a:gd name="connsiteY467" fmla="*/ 52433 h 117740"/>
                  <a:gd name="connsiteX468" fmla="*/ 45589 w 60076"/>
                  <a:gd name="connsiteY468" fmla="*/ 52433 h 117740"/>
                  <a:gd name="connsiteX469" fmla="*/ 46616 w 60076"/>
                  <a:gd name="connsiteY469" fmla="*/ 51763 h 117740"/>
                  <a:gd name="connsiteX470" fmla="*/ 46616 w 60076"/>
                  <a:gd name="connsiteY470" fmla="*/ 51730 h 117740"/>
                  <a:gd name="connsiteX471" fmla="*/ 46238 w 60076"/>
                  <a:gd name="connsiteY471" fmla="*/ 49626 h 117740"/>
                  <a:gd name="connsiteX472" fmla="*/ 46130 w 60076"/>
                  <a:gd name="connsiteY472" fmla="*/ 49567 h 117740"/>
                  <a:gd name="connsiteX473" fmla="*/ 44129 w 60076"/>
                  <a:gd name="connsiteY473" fmla="*/ 50070 h 117740"/>
                  <a:gd name="connsiteX474" fmla="*/ 44074 w 60076"/>
                  <a:gd name="connsiteY474" fmla="*/ 50162 h 117740"/>
                  <a:gd name="connsiteX475" fmla="*/ 49375 w 60076"/>
                  <a:gd name="connsiteY475" fmla="*/ 51460 h 117740"/>
                  <a:gd name="connsiteX476" fmla="*/ 48347 w 60076"/>
                  <a:gd name="connsiteY476" fmla="*/ 52130 h 117740"/>
                  <a:gd name="connsiteX477" fmla="*/ 48347 w 60076"/>
                  <a:gd name="connsiteY477" fmla="*/ 52163 h 117740"/>
                  <a:gd name="connsiteX478" fmla="*/ 48347 w 60076"/>
                  <a:gd name="connsiteY478" fmla="*/ 52163 h 117740"/>
                  <a:gd name="connsiteX479" fmla="*/ 48888 w 60076"/>
                  <a:gd name="connsiteY479" fmla="*/ 53169 h 117740"/>
                  <a:gd name="connsiteX480" fmla="*/ 48996 w 60076"/>
                  <a:gd name="connsiteY480" fmla="*/ 53190 h 117740"/>
                  <a:gd name="connsiteX481" fmla="*/ 50024 w 60076"/>
                  <a:gd name="connsiteY481" fmla="*/ 52596 h 117740"/>
                  <a:gd name="connsiteX482" fmla="*/ 50024 w 60076"/>
                  <a:gd name="connsiteY482" fmla="*/ 52596 h 117740"/>
                  <a:gd name="connsiteX483" fmla="*/ 49483 w 60076"/>
                  <a:gd name="connsiteY483" fmla="*/ 50378 h 117740"/>
                  <a:gd name="connsiteX484" fmla="*/ 47428 w 60076"/>
                  <a:gd name="connsiteY484" fmla="*/ 50973 h 117740"/>
                  <a:gd name="connsiteX485" fmla="*/ 13084 w 60076"/>
                  <a:gd name="connsiteY485" fmla="*/ 54380 h 117740"/>
                  <a:gd name="connsiteX486" fmla="*/ 12002 w 60076"/>
                  <a:gd name="connsiteY486" fmla="*/ 55084 h 117740"/>
                  <a:gd name="connsiteX487" fmla="*/ 12597 w 60076"/>
                  <a:gd name="connsiteY487" fmla="*/ 56165 h 117740"/>
                  <a:gd name="connsiteX488" fmla="*/ 12597 w 60076"/>
                  <a:gd name="connsiteY488" fmla="*/ 56165 h 117740"/>
                  <a:gd name="connsiteX489" fmla="*/ 13624 w 60076"/>
                  <a:gd name="connsiteY489" fmla="*/ 55495 h 117740"/>
                  <a:gd name="connsiteX490" fmla="*/ 13624 w 60076"/>
                  <a:gd name="connsiteY490" fmla="*/ 55462 h 117740"/>
                  <a:gd name="connsiteX491" fmla="*/ 13138 w 60076"/>
                  <a:gd name="connsiteY491" fmla="*/ 53299 h 117740"/>
                  <a:gd name="connsiteX492" fmla="*/ 11137 w 60076"/>
                  <a:gd name="connsiteY492" fmla="*/ 53802 h 117740"/>
                  <a:gd name="connsiteX493" fmla="*/ 11083 w 60076"/>
                  <a:gd name="connsiteY493" fmla="*/ 53893 h 117740"/>
                  <a:gd name="connsiteX494" fmla="*/ 16437 w 60076"/>
                  <a:gd name="connsiteY494" fmla="*/ 55191 h 117740"/>
                  <a:gd name="connsiteX495" fmla="*/ 15356 w 60076"/>
                  <a:gd name="connsiteY495" fmla="*/ 55803 h 117740"/>
                  <a:gd name="connsiteX496" fmla="*/ 15356 w 60076"/>
                  <a:gd name="connsiteY496" fmla="*/ 55895 h 117740"/>
                  <a:gd name="connsiteX497" fmla="*/ 16005 w 60076"/>
                  <a:gd name="connsiteY497" fmla="*/ 57025 h 117740"/>
                  <a:gd name="connsiteX498" fmla="*/ 16005 w 60076"/>
                  <a:gd name="connsiteY498" fmla="*/ 57031 h 117740"/>
                  <a:gd name="connsiteX499" fmla="*/ 17086 w 60076"/>
                  <a:gd name="connsiteY499" fmla="*/ 56300 h 117740"/>
                  <a:gd name="connsiteX500" fmla="*/ 17086 w 60076"/>
                  <a:gd name="connsiteY500" fmla="*/ 56273 h 117740"/>
                  <a:gd name="connsiteX501" fmla="*/ 16545 w 60076"/>
                  <a:gd name="connsiteY501" fmla="*/ 54121 h 117740"/>
                  <a:gd name="connsiteX502" fmla="*/ 16545 w 60076"/>
                  <a:gd name="connsiteY502" fmla="*/ 54110 h 117740"/>
                  <a:gd name="connsiteX503" fmla="*/ 14544 w 60076"/>
                  <a:gd name="connsiteY503" fmla="*/ 54613 h 117740"/>
                  <a:gd name="connsiteX504" fmla="*/ 14490 w 60076"/>
                  <a:gd name="connsiteY504" fmla="*/ 54705 h 117740"/>
                  <a:gd name="connsiteX505" fmla="*/ 19790 w 60076"/>
                  <a:gd name="connsiteY505" fmla="*/ 55949 h 117740"/>
                  <a:gd name="connsiteX506" fmla="*/ 18763 w 60076"/>
                  <a:gd name="connsiteY506" fmla="*/ 56620 h 117740"/>
                  <a:gd name="connsiteX507" fmla="*/ 18763 w 60076"/>
                  <a:gd name="connsiteY507" fmla="*/ 56652 h 117740"/>
                  <a:gd name="connsiteX508" fmla="*/ 18763 w 60076"/>
                  <a:gd name="connsiteY508" fmla="*/ 56652 h 117740"/>
                  <a:gd name="connsiteX509" fmla="*/ 19358 w 60076"/>
                  <a:gd name="connsiteY509" fmla="*/ 57734 h 117740"/>
                  <a:gd name="connsiteX510" fmla="*/ 20439 w 60076"/>
                  <a:gd name="connsiteY510" fmla="*/ 57085 h 117740"/>
                  <a:gd name="connsiteX511" fmla="*/ 20439 w 60076"/>
                  <a:gd name="connsiteY511" fmla="*/ 57085 h 117740"/>
                  <a:gd name="connsiteX512" fmla="*/ 19899 w 60076"/>
                  <a:gd name="connsiteY512" fmla="*/ 54867 h 117740"/>
                  <a:gd name="connsiteX513" fmla="*/ 17897 w 60076"/>
                  <a:gd name="connsiteY513" fmla="*/ 55402 h 117740"/>
                  <a:gd name="connsiteX514" fmla="*/ 17843 w 60076"/>
                  <a:gd name="connsiteY514" fmla="*/ 55516 h 117740"/>
                  <a:gd name="connsiteX515" fmla="*/ 23360 w 60076"/>
                  <a:gd name="connsiteY515" fmla="*/ 56814 h 117740"/>
                  <a:gd name="connsiteX516" fmla="*/ 22278 w 60076"/>
                  <a:gd name="connsiteY516" fmla="*/ 57517 h 117740"/>
                  <a:gd name="connsiteX517" fmla="*/ 22873 w 60076"/>
                  <a:gd name="connsiteY517" fmla="*/ 58588 h 117740"/>
                  <a:gd name="connsiteX518" fmla="*/ 22927 w 60076"/>
                  <a:gd name="connsiteY518" fmla="*/ 58599 h 117740"/>
                  <a:gd name="connsiteX519" fmla="*/ 22927 w 60076"/>
                  <a:gd name="connsiteY519" fmla="*/ 58599 h 117740"/>
                  <a:gd name="connsiteX520" fmla="*/ 23955 w 60076"/>
                  <a:gd name="connsiteY520" fmla="*/ 57928 h 117740"/>
                  <a:gd name="connsiteX521" fmla="*/ 23955 w 60076"/>
                  <a:gd name="connsiteY521" fmla="*/ 57896 h 117740"/>
                  <a:gd name="connsiteX522" fmla="*/ 23414 w 60076"/>
                  <a:gd name="connsiteY522" fmla="*/ 55570 h 117740"/>
                  <a:gd name="connsiteX523" fmla="*/ 21305 w 60076"/>
                  <a:gd name="connsiteY523" fmla="*/ 56203 h 117740"/>
                  <a:gd name="connsiteX524" fmla="*/ 21251 w 60076"/>
                  <a:gd name="connsiteY524" fmla="*/ 56273 h 117740"/>
                  <a:gd name="connsiteX525" fmla="*/ 26713 w 60076"/>
                  <a:gd name="connsiteY525" fmla="*/ 57625 h 117740"/>
                  <a:gd name="connsiteX526" fmla="*/ 25631 w 60076"/>
                  <a:gd name="connsiteY526" fmla="*/ 58329 h 117740"/>
                  <a:gd name="connsiteX527" fmla="*/ 26281 w 60076"/>
                  <a:gd name="connsiteY527" fmla="*/ 59464 h 117740"/>
                  <a:gd name="connsiteX528" fmla="*/ 27362 w 60076"/>
                  <a:gd name="connsiteY528" fmla="*/ 58761 h 117740"/>
                  <a:gd name="connsiteX529" fmla="*/ 26822 w 60076"/>
                  <a:gd name="connsiteY529" fmla="*/ 56457 h 117740"/>
                  <a:gd name="connsiteX530" fmla="*/ 26767 w 60076"/>
                  <a:gd name="connsiteY530" fmla="*/ 56436 h 117740"/>
                  <a:gd name="connsiteX531" fmla="*/ 24658 w 60076"/>
                  <a:gd name="connsiteY531" fmla="*/ 57068 h 117740"/>
                  <a:gd name="connsiteX532" fmla="*/ 24604 w 60076"/>
                  <a:gd name="connsiteY532" fmla="*/ 57139 h 117740"/>
                  <a:gd name="connsiteX533" fmla="*/ 30067 w 60076"/>
                  <a:gd name="connsiteY533" fmla="*/ 58437 h 117740"/>
                  <a:gd name="connsiteX534" fmla="*/ 29039 w 60076"/>
                  <a:gd name="connsiteY534" fmla="*/ 59140 h 117740"/>
                  <a:gd name="connsiteX535" fmla="*/ 29039 w 60076"/>
                  <a:gd name="connsiteY535" fmla="*/ 59140 h 117740"/>
                  <a:gd name="connsiteX536" fmla="*/ 29634 w 60076"/>
                  <a:gd name="connsiteY536" fmla="*/ 60222 h 117740"/>
                  <a:gd name="connsiteX537" fmla="*/ 30716 w 60076"/>
                  <a:gd name="connsiteY537" fmla="*/ 59627 h 117740"/>
                  <a:gd name="connsiteX538" fmla="*/ 30716 w 60076"/>
                  <a:gd name="connsiteY538" fmla="*/ 59572 h 117740"/>
                  <a:gd name="connsiteX539" fmla="*/ 30716 w 60076"/>
                  <a:gd name="connsiteY539" fmla="*/ 59572 h 117740"/>
                  <a:gd name="connsiteX540" fmla="*/ 30175 w 60076"/>
                  <a:gd name="connsiteY540" fmla="*/ 57258 h 117740"/>
                  <a:gd name="connsiteX541" fmla="*/ 30175 w 60076"/>
                  <a:gd name="connsiteY541" fmla="*/ 57247 h 117740"/>
                  <a:gd name="connsiteX542" fmla="*/ 28011 w 60076"/>
                  <a:gd name="connsiteY542" fmla="*/ 57777 h 117740"/>
                  <a:gd name="connsiteX543" fmla="*/ 27957 w 60076"/>
                  <a:gd name="connsiteY543" fmla="*/ 57896 h 117740"/>
                  <a:gd name="connsiteX544" fmla="*/ 33474 w 60076"/>
                  <a:gd name="connsiteY544" fmla="*/ 59248 h 117740"/>
                  <a:gd name="connsiteX545" fmla="*/ 32392 w 60076"/>
                  <a:gd name="connsiteY545" fmla="*/ 59951 h 117740"/>
                  <a:gd name="connsiteX546" fmla="*/ 32987 w 60076"/>
                  <a:gd name="connsiteY546" fmla="*/ 61022 h 117740"/>
                  <a:gd name="connsiteX547" fmla="*/ 33042 w 60076"/>
                  <a:gd name="connsiteY547" fmla="*/ 61033 h 117740"/>
                  <a:gd name="connsiteX548" fmla="*/ 33042 w 60076"/>
                  <a:gd name="connsiteY548" fmla="*/ 61033 h 117740"/>
                  <a:gd name="connsiteX549" fmla="*/ 34069 w 60076"/>
                  <a:gd name="connsiteY549" fmla="*/ 60481 h 117740"/>
                  <a:gd name="connsiteX550" fmla="*/ 34069 w 60076"/>
                  <a:gd name="connsiteY550" fmla="*/ 60384 h 117740"/>
                  <a:gd name="connsiteX551" fmla="*/ 33528 w 60076"/>
                  <a:gd name="connsiteY551" fmla="*/ 58069 h 117740"/>
                  <a:gd name="connsiteX552" fmla="*/ 33528 w 60076"/>
                  <a:gd name="connsiteY552" fmla="*/ 58058 h 117740"/>
                  <a:gd name="connsiteX553" fmla="*/ 31419 w 60076"/>
                  <a:gd name="connsiteY553" fmla="*/ 58659 h 117740"/>
                  <a:gd name="connsiteX554" fmla="*/ 31365 w 60076"/>
                  <a:gd name="connsiteY554" fmla="*/ 58707 h 117740"/>
                  <a:gd name="connsiteX555" fmla="*/ 36827 w 60076"/>
                  <a:gd name="connsiteY555" fmla="*/ 60059 h 117740"/>
                  <a:gd name="connsiteX556" fmla="*/ 35746 w 60076"/>
                  <a:gd name="connsiteY556" fmla="*/ 60762 h 117740"/>
                  <a:gd name="connsiteX557" fmla="*/ 36395 w 60076"/>
                  <a:gd name="connsiteY557" fmla="*/ 61898 h 117740"/>
                  <a:gd name="connsiteX558" fmla="*/ 37476 w 60076"/>
                  <a:gd name="connsiteY558" fmla="*/ 61195 h 117740"/>
                  <a:gd name="connsiteX559" fmla="*/ 36936 w 60076"/>
                  <a:gd name="connsiteY559" fmla="*/ 58891 h 117740"/>
                  <a:gd name="connsiteX560" fmla="*/ 36881 w 60076"/>
                  <a:gd name="connsiteY560" fmla="*/ 58870 h 117740"/>
                  <a:gd name="connsiteX561" fmla="*/ 34772 w 60076"/>
                  <a:gd name="connsiteY561" fmla="*/ 59367 h 117740"/>
                  <a:gd name="connsiteX562" fmla="*/ 34718 w 60076"/>
                  <a:gd name="connsiteY562" fmla="*/ 59519 h 117740"/>
                  <a:gd name="connsiteX563" fmla="*/ 40180 w 60076"/>
                  <a:gd name="connsiteY563" fmla="*/ 60871 h 117740"/>
                  <a:gd name="connsiteX564" fmla="*/ 39153 w 60076"/>
                  <a:gd name="connsiteY564" fmla="*/ 61520 h 117740"/>
                  <a:gd name="connsiteX565" fmla="*/ 39153 w 60076"/>
                  <a:gd name="connsiteY565" fmla="*/ 61520 h 117740"/>
                  <a:gd name="connsiteX566" fmla="*/ 39748 w 60076"/>
                  <a:gd name="connsiteY566" fmla="*/ 62601 h 117740"/>
                  <a:gd name="connsiteX567" fmla="*/ 40829 w 60076"/>
                  <a:gd name="connsiteY567" fmla="*/ 61952 h 117740"/>
                  <a:gd name="connsiteX568" fmla="*/ 40829 w 60076"/>
                  <a:gd name="connsiteY568" fmla="*/ 61952 h 117740"/>
                  <a:gd name="connsiteX569" fmla="*/ 40289 w 60076"/>
                  <a:gd name="connsiteY569" fmla="*/ 59627 h 117740"/>
                  <a:gd name="connsiteX570" fmla="*/ 38071 w 60076"/>
                  <a:gd name="connsiteY570" fmla="*/ 60292 h 117740"/>
                  <a:gd name="connsiteX571" fmla="*/ 38071 w 60076"/>
                  <a:gd name="connsiteY571" fmla="*/ 60330 h 117740"/>
                  <a:gd name="connsiteX572" fmla="*/ 43804 w 60076"/>
                  <a:gd name="connsiteY572" fmla="*/ 61682 h 117740"/>
                  <a:gd name="connsiteX573" fmla="*/ 42722 w 60076"/>
                  <a:gd name="connsiteY573" fmla="*/ 62412 h 117740"/>
                  <a:gd name="connsiteX574" fmla="*/ 42722 w 60076"/>
                  <a:gd name="connsiteY574" fmla="*/ 62439 h 117740"/>
                  <a:gd name="connsiteX575" fmla="*/ 43209 w 60076"/>
                  <a:gd name="connsiteY575" fmla="*/ 63483 h 117740"/>
                  <a:gd name="connsiteX576" fmla="*/ 43317 w 60076"/>
                  <a:gd name="connsiteY576" fmla="*/ 63521 h 117740"/>
                  <a:gd name="connsiteX577" fmla="*/ 43317 w 60076"/>
                  <a:gd name="connsiteY577" fmla="*/ 63521 h 117740"/>
                  <a:gd name="connsiteX578" fmla="*/ 44345 w 60076"/>
                  <a:gd name="connsiteY578" fmla="*/ 62818 h 117740"/>
                  <a:gd name="connsiteX579" fmla="*/ 43696 w 60076"/>
                  <a:gd name="connsiteY579" fmla="*/ 60384 h 117740"/>
                  <a:gd name="connsiteX580" fmla="*/ 41424 w 60076"/>
                  <a:gd name="connsiteY580" fmla="*/ 61114 h 117740"/>
                  <a:gd name="connsiteX581" fmla="*/ 41424 w 60076"/>
                  <a:gd name="connsiteY581" fmla="*/ 61141 h 117740"/>
                  <a:gd name="connsiteX582" fmla="*/ 47158 w 60076"/>
                  <a:gd name="connsiteY582" fmla="*/ 62493 h 117740"/>
                  <a:gd name="connsiteX583" fmla="*/ 46130 w 60076"/>
                  <a:gd name="connsiteY583" fmla="*/ 63164 h 117740"/>
                  <a:gd name="connsiteX584" fmla="*/ 46130 w 60076"/>
                  <a:gd name="connsiteY584" fmla="*/ 63196 h 117740"/>
                  <a:gd name="connsiteX585" fmla="*/ 46130 w 60076"/>
                  <a:gd name="connsiteY585" fmla="*/ 63196 h 117740"/>
                  <a:gd name="connsiteX586" fmla="*/ 46779 w 60076"/>
                  <a:gd name="connsiteY586" fmla="*/ 64278 h 117740"/>
                  <a:gd name="connsiteX587" fmla="*/ 47807 w 60076"/>
                  <a:gd name="connsiteY587" fmla="*/ 63629 h 117740"/>
                  <a:gd name="connsiteX588" fmla="*/ 47807 w 60076"/>
                  <a:gd name="connsiteY588" fmla="*/ 63629 h 117740"/>
                  <a:gd name="connsiteX589" fmla="*/ 47212 w 60076"/>
                  <a:gd name="connsiteY589" fmla="*/ 61195 h 117740"/>
                  <a:gd name="connsiteX590" fmla="*/ 44940 w 60076"/>
                  <a:gd name="connsiteY590" fmla="*/ 61855 h 117740"/>
                  <a:gd name="connsiteX591" fmla="*/ 44886 w 60076"/>
                  <a:gd name="connsiteY591" fmla="*/ 61952 h 117740"/>
                  <a:gd name="connsiteX592" fmla="*/ 14165 w 60076"/>
                  <a:gd name="connsiteY592" fmla="*/ 66225 h 117740"/>
                  <a:gd name="connsiteX593" fmla="*/ 13084 w 60076"/>
                  <a:gd name="connsiteY593" fmla="*/ 66928 h 117740"/>
                  <a:gd name="connsiteX594" fmla="*/ 13733 w 60076"/>
                  <a:gd name="connsiteY594" fmla="*/ 68064 h 117740"/>
                  <a:gd name="connsiteX595" fmla="*/ 14814 w 60076"/>
                  <a:gd name="connsiteY595" fmla="*/ 67334 h 117740"/>
                  <a:gd name="connsiteX596" fmla="*/ 14814 w 60076"/>
                  <a:gd name="connsiteY596" fmla="*/ 67307 h 117740"/>
                  <a:gd name="connsiteX597" fmla="*/ 14165 w 60076"/>
                  <a:gd name="connsiteY597" fmla="*/ 64873 h 117740"/>
                  <a:gd name="connsiteX598" fmla="*/ 11840 w 60076"/>
                  <a:gd name="connsiteY598" fmla="*/ 65630 h 117740"/>
                  <a:gd name="connsiteX599" fmla="*/ 17518 w 60076"/>
                  <a:gd name="connsiteY599" fmla="*/ 66982 h 117740"/>
                  <a:gd name="connsiteX600" fmla="*/ 16491 w 60076"/>
                  <a:gd name="connsiteY600" fmla="*/ 67653 h 117740"/>
                  <a:gd name="connsiteX601" fmla="*/ 16491 w 60076"/>
                  <a:gd name="connsiteY601" fmla="*/ 67685 h 117740"/>
                  <a:gd name="connsiteX602" fmla="*/ 16491 w 60076"/>
                  <a:gd name="connsiteY602" fmla="*/ 67685 h 117740"/>
                  <a:gd name="connsiteX603" fmla="*/ 17086 w 60076"/>
                  <a:gd name="connsiteY603" fmla="*/ 68740 h 117740"/>
                  <a:gd name="connsiteX604" fmla="*/ 18168 w 60076"/>
                  <a:gd name="connsiteY604" fmla="*/ 68118 h 117740"/>
                  <a:gd name="connsiteX605" fmla="*/ 18168 w 60076"/>
                  <a:gd name="connsiteY605" fmla="*/ 68118 h 117740"/>
                  <a:gd name="connsiteX606" fmla="*/ 17573 w 60076"/>
                  <a:gd name="connsiteY606" fmla="*/ 65684 h 117740"/>
                  <a:gd name="connsiteX607" fmla="*/ 15247 w 60076"/>
                  <a:gd name="connsiteY607" fmla="*/ 66441 h 117740"/>
                  <a:gd name="connsiteX608" fmla="*/ 21142 w 60076"/>
                  <a:gd name="connsiteY608" fmla="*/ 67848 h 117740"/>
                  <a:gd name="connsiteX609" fmla="*/ 20061 w 60076"/>
                  <a:gd name="connsiteY609" fmla="*/ 68551 h 117740"/>
                  <a:gd name="connsiteX610" fmla="*/ 20548 w 60076"/>
                  <a:gd name="connsiteY610" fmla="*/ 69595 h 117740"/>
                  <a:gd name="connsiteX611" fmla="*/ 20656 w 60076"/>
                  <a:gd name="connsiteY611" fmla="*/ 69632 h 117740"/>
                  <a:gd name="connsiteX612" fmla="*/ 20656 w 60076"/>
                  <a:gd name="connsiteY612" fmla="*/ 69632 h 117740"/>
                  <a:gd name="connsiteX613" fmla="*/ 21683 w 60076"/>
                  <a:gd name="connsiteY613" fmla="*/ 68929 h 117740"/>
                  <a:gd name="connsiteX614" fmla="*/ 20926 w 60076"/>
                  <a:gd name="connsiteY614" fmla="*/ 66387 h 117740"/>
                  <a:gd name="connsiteX615" fmla="*/ 18601 w 60076"/>
                  <a:gd name="connsiteY615" fmla="*/ 67112 h 117740"/>
                  <a:gd name="connsiteX616" fmla="*/ 18546 w 60076"/>
                  <a:gd name="connsiteY616" fmla="*/ 67199 h 117740"/>
                  <a:gd name="connsiteX617" fmla="*/ 24496 w 60076"/>
                  <a:gd name="connsiteY617" fmla="*/ 68659 h 117740"/>
                  <a:gd name="connsiteX618" fmla="*/ 23414 w 60076"/>
                  <a:gd name="connsiteY618" fmla="*/ 69362 h 117740"/>
                  <a:gd name="connsiteX619" fmla="*/ 23955 w 60076"/>
                  <a:gd name="connsiteY619" fmla="*/ 70465 h 117740"/>
                  <a:gd name="connsiteX620" fmla="*/ 24063 w 60076"/>
                  <a:gd name="connsiteY620" fmla="*/ 70498 h 117740"/>
                  <a:gd name="connsiteX621" fmla="*/ 25091 w 60076"/>
                  <a:gd name="connsiteY621" fmla="*/ 69827 h 117740"/>
                  <a:gd name="connsiteX622" fmla="*/ 25091 w 60076"/>
                  <a:gd name="connsiteY622" fmla="*/ 69795 h 117740"/>
                  <a:gd name="connsiteX623" fmla="*/ 24387 w 60076"/>
                  <a:gd name="connsiteY623" fmla="*/ 67253 h 117740"/>
                  <a:gd name="connsiteX624" fmla="*/ 21954 w 60076"/>
                  <a:gd name="connsiteY624" fmla="*/ 68010 h 117740"/>
                  <a:gd name="connsiteX625" fmla="*/ 21954 w 60076"/>
                  <a:gd name="connsiteY625" fmla="*/ 68064 h 117740"/>
                  <a:gd name="connsiteX626" fmla="*/ 27849 w 60076"/>
                  <a:gd name="connsiteY626" fmla="*/ 69470 h 117740"/>
                  <a:gd name="connsiteX627" fmla="*/ 26822 w 60076"/>
                  <a:gd name="connsiteY627" fmla="*/ 70141 h 117740"/>
                  <a:gd name="connsiteX628" fmla="*/ 26822 w 60076"/>
                  <a:gd name="connsiteY628" fmla="*/ 70173 h 117740"/>
                  <a:gd name="connsiteX629" fmla="*/ 26822 w 60076"/>
                  <a:gd name="connsiteY629" fmla="*/ 70173 h 117740"/>
                  <a:gd name="connsiteX630" fmla="*/ 27416 w 60076"/>
                  <a:gd name="connsiteY630" fmla="*/ 71244 h 117740"/>
                  <a:gd name="connsiteX631" fmla="*/ 27471 w 60076"/>
                  <a:gd name="connsiteY631" fmla="*/ 71255 h 117740"/>
                  <a:gd name="connsiteX632" fmla="*/ 28498 w 60076"/>
                  <a:gd name="connsiteY632" fmla="*/ 70703 h 117740"/>
                  <a:gd name="connsiteX633" fmla="*/ 28498 w 60076"/>
                  <a:gd name="connsiteY633" fmla="*/ 70606 h 117740"/>
                  <a:gd name="connsiteX634" fmla="*/ 28498 w 60076"/>
                  <a:gd name="connsiteY634" fmla="*/ 70606 h 117740"/>
                  <a:gd name="connsiteX635" fmla="*/ 27741 w 60076"/>
                  <a:gd name="connsiteY635" fmla="*/ 68010 h 117740"/>
                  <a:gd name="connsiteX636" fmla="*/ 25307 w 60076"/>
                  <a:gd name="connsiteY636" fmla="*/ 68875 h 117740"/>
                  <a:gd name="connsiteX637" fmla="*/ 31202 w 60076"/>
                  <a:gd name="connsiteY637" fmla="*/ 70281 h 117740"/>
                  <a:gd name="connsiteX638" fmla="*/ 30175 w 60076"/>
                  <a:gd name="connsiteY638" fmla="*/ 70952 h 117740"/>
                  <a:gd name="connsiteX639" fmla="*/ 30175 w 60076"/>
                  <a:gd name="connsiteY639" fmla="*/ 70985 h 117740"/>
                  <a:gd name="connsiteX640" fmla="*/ 30661 w 60076"/>
                  <a:gd name="connsiteY640" fmla="*/ 72028 h 117740"/>
                  <a:gd name="connsiteX641" fmla="*/ 30770 w 60076"/>
                  <a:gd name="connsiteY641" fmla="*/ 72066 h 117740"/>
                  <a:gd name="connsiteX642" fmla="*/ 30770 w 60076"/>
                  <a:gd name="connsiteY642" fmla="*/ 72066 h 117740"/>
                  <a:gd name="connsiteX643" fmla="*/ 31797 w 60076"/>
                  <a:gd name="connsiteY643" fmla="*/ 71417 h 117740"/>
                  <a:gd name="connsiteX644" fmla="*/ 31040 w 60076"/>
                  <a:gd name="connsiteY644" fmla="*/ 68875 h 117740"/>
                  <a:gd name="connsiteX645" fmla="*/ 28714 w 60076"/>
                  <a:gd name="connsiteY645" fmla="*/ 69600 h 117740"/>
                  <a:gd name="connsiteX646" fmla="*/ 28660 w 60076"/>
                  <a:gd name="connsiteY646" fmla="*/ 69687 h 117740"/>
                  <a:gd name="connsiteX647" fmla="*/ 34610 w 60076"/>
                  <a:gd name="connsiteY647" fmla="*/ 71093 h 117740"/>
                  <a:gd name="connsiteX648" fmla="*/ 33366 w 60076"/>
                  <a:gd name="connsiteY648" fmla="*/ 71650 h 117740"/>
                  <a:gd name="connsiteX649" fmla="*/ 33906 w 60076"/>
                  <a:gd name="connsiteY649" fmla="*/ 72910 h 117740"/>
                  <a:gd name="connsiteX650" fmla="*/ 35150 w 60076"/>
                  <a:gd name="connsiteY650" fmla="*/ 72353 h 117740"/>
                  <a:gd name="connsiteX651" fmla="*/ 35204 w 60076"/>
                  <a:gd name="connsiteY651" fmla="*/ 72228 h 117740"/>
                  <a:gd name="connsiteX652" fmla="*/ 34501 w 60076"/>
                  <a:gd name="connsiteY652" fmla="*/ 69632 h 117740"/>
                  <a:gd name="connsiteX653" fmla="*/ 32122 w 60076"/>
                  <a:gd name="connsiteY653" fmla="*/ 70422 h 117740"/>
                  <a:gd name="connsiteX654" fmla="*/ 32068 w 60076"/>
                  <a:gd name="connsiteY654" fmla="*/ 70498 h 117740"/>
                  <a:gd name="connsiteX655" fmla="*/ 37963 w 60076"/>
                  <a:gd name="connsiteY655" fmla="*/ 71904 h 117740"/>
                  <a:gd name="connsiteX656" fmla="*/ 36936 w 60076"/>
                  <a:gd name="connsiteY656" fmla="*/ 72456 h 117740"/>
                  <a:gd name="connsiteX657" fmla="*/ 36936 w 60076"/>
                  <a:gd name="connsiteY657" fmla="*/ 72553 h 117740"/>
                  <a:gd name="connsiteX658" fmla="*/ 36936 w 60076"/>
                  <a:gd name="connsiteY658" fmla="*/ 72553 h 117740"/>
                  <a:gd name="connsiteX659" fmla="*/ 37585 w 60076"/>
                  <a:gd name="connsiteY659" fmla="*/ 73608 h 117740"/>
                  <a:gd name="connsiteX660" fmla="*/ 38612 w 60076"/>
                  <a:gd name="connsiteY660" fmla="*/ 72986 h 117740"/>
                  <a:gd name="connsiteX661" fmla="*/ 38612 w 60076"/>
                  <a:gd name="connsiteY661" fmla="*/ 72986 h 117740"/>
                  <a:gd name="connsiteX662" fmla="*/ 37855 w 60076"/>
                  <a:gd name="connsiteY662" fmla="*/ 70444 h 117740"/>
                  <a:gd name="connsiteX663" fmla="*/ 35475 w 60076"/>
                  <a:gd name="connsiteY663" fmla="*/ 71233 h 117740"/>
                  <a:gd name="connsiteX664" fmla="*/ 35421 w 60076"/>
                  <a:gd name="connsiteY664" fmla="*/ 71309 h 117740"/>
                  <a:gd name="connsiteX665" fmla="*/ 41533 w 60076"/>
                  <a:gd name="connsiteY665" fmla="*/ 72715 h 117740"/>
                  <a:gd name="connsiteX666" fmla="*/ 40505 w 60076"/>
                  <a:gd name="connsiteY666" fmla="*/ 73646 h 117740"/>
                  <a:gd name="connsiteX667" fmla="*/ 41046 w 60076"/>
                  <a:gd name="connsiteY667" fmla="*/ 74554 h 117740"/>
                  <a:gd name="connsiteX668" fmla="*/ 41046 w 60076"/>
                  <a:gd name="connsiteY668" fmla="*/ 74554 h 117740"/>
                  <a:gd name="connsiteX669" fmla="*/ 42073 w 60076"/>
                  <a:gd name="connsiteY669" fmla="*/ 73884 h 117740"/>
                  <a:gd name="connsiteX670" fmla="*/ 42073 w 60076"/>
                  <a:gd name="connsiteY670" fmla="*/ 73851 h 117740"/>
                  <a:gd name="connsiteX671" fmla="*/ 41316 w 60076"/>
                  <a:gd name="connsiteY671" fmla="*/ 71201 h 117740"/>
                  <a:gd name="connsiteX672" fmla="*/ 38774 w 60076"/>
                  <a:gd name="connsiteY672" fmla="*/ 72088 h 117740"/>
                  <a:gd name="connsiteX673" fmla="*/ 38774 w 60076"/>
                  <a:gd name="connsiteY673" fmla="*/ 72120 h 117740"/>
                  <a:gd name="connsiteX674" fmla="*/ 44886 w 60076"/>
                  <a:gd name="connsiteY674" fmla="*/ 73526 h 117740"/>
                  <a:gd name="connsiteX675" fmla="*/ 43859 w 60076"/>
                  <a:gd name="connsiteY675" fmla="*/ 74197 h 117740"/>
                  <a:gd name="connsiteX676" fmla="*/ 43859 w 60076"/>
                  <a:gd name="connsiteY676" fmla="*/ 74230 h 117740"/>
                  <a:gd name="connsiteX677" fmla="*/ 43859 w 60076"/>
                  <a:gd name="connsiteY677" fmla="*/ 74230 h 117740"/>
                  <a:gd name="connsiteX678" fmla="*/ 44345 w 60076"/>
                  <a:gd name="connsiteY678" fmla="*/ 75273 h 117740"/>
                  <a:gd name="connsiteX679" fmla="*/ 44453 w 60076"/>
                  <a:gd name="connsiteY679" fmla="*/ 75311 h 117740"/>
                  <a:gd name="connsiteX680" fmla="*/ 45481 w 60076"/>
                  <a:gd name="connsiteY680" fmla="*/ 74662 h 117740"/>
                  <a:gd name="connsiteX681" fmla="*/ 45481 w 60076"/>
                  <a:gd name="connsiteY681" fmla="*/ 74662 h 117740"/>
                  <a:gd name="connsiteX682" fmla="*/ 44723 w 60076"/>
                  <a:gd name="connsiteY682" fmla="*/ 72012 h 117740"/>
                  <a:gd name="connsiteX683" fmla="*/ 42127 w 60076"/>
                  <a:gd name="connsiteY683" fmla="*/ 72877 h 117740"/>
                  <a:gd name="connsiteX684" fmla="*/ 1618 w 60076"/>
                  <a:gd name="connsiteY684" fmla="*/ 74824 h 117740"/>
                  <a:gd name="connsiteX685" fmla="*/ 536 w 60076"/>
                  <a:gd name="connsiteY685" fmla="*/ 75528 h 117740"/>
                  <a:gd name="connsiteX686" fmla="*/ 1131 w 60076"/>
                  <a:gd name="connsiteY686" fmla="*/ 76604 h 117740"/>
                  <a:gd name="connsiteX687" fmla="*/ 1131 w 60076"/>
                  <a:gd name="connsiteY687" fmla="*/ 76609 h 117740"/>
                  <a:gd name="connsiteX688" fmla="*/ 1131 w 60076"/>
                  <a:gd name="connsiteY688" fmla="*/ 76609 h 117740"/>
                  <a:gd name="connsiteX689" fmla="*/ 2158 w 60076"/>
                  <a:gd name="connsiteY689" fmla="*/ 75960 h 117740"/>
                  <a:gd name="connsiteX690" fmla="*/ 1401 w 60076"/>
                  <a:gd name="connsiteY690" fmla="*/ 73310 h 117740"/>
                  <a:gd name="connsiteX691" fmla="*/ -1087 w 60076"/>
                  <a:gd name="connsiteY691" fmla="*/ 74067 h 117740"/>
                  <a:gd name="connsiteX692" fmla="*/ -1141 w 60076"/>
                  <a:gd name="connsiteY692" fmla="*/ 74175 h 117740"/>
                  <a:gd name="connsiteX693" fmla="*/ 4971 w 60076"/>
                  <a:gd name="connsiteY693" fmla="*/ 75636 h 117740"/>
                  <a:gd name="connsiteX694" fmla="*/ 3944 w 60076"/>
                  <a:gd name="connsiteY694" fmla="*/ 76187 h 117740"/>
                  <a:gd name="connsiteX695" fmla="*/ 3944 w 60076"/>
                  <a:gd name="connsiteY695" fmla="*/ 76285 h 117740"/>
                  <a:gd name="connsiteX696" fmla="*/ 3944 w 60076"/>
                  <a:gd name="connsiteY696" fmla="*/ 76285 h 117740"/>
                  <a:gd name="connsiteX697" fmla="*/ 4539 w 60076"/>
                  <a:gd name="connsiteY697" fmla="*/ 77356 h 117740"/>
                  <a:gd name="connsiteX698" fmla="*/ 4593 w 60076"/>
                  <a:gd name="connsiteY698" fmla="*/ 77367 h 117740"/>
                  <a:gd name="connsiteX699" fmla="*/ 5620 w 60076"/>
                  <a:gd name="connsiteY699" fmla="*/ 76815 h 117740"/>
                  <a:gd name="connsiteX700" fmla="*/ 5620 w 60076"/>
                  <a:gd name="connsiteY700" fmla="*/ 76718 h 117740"/>
                  <a:gd name="connsiteX701" fmla="*/ 5620 w 60076"/>
                  <a:gd name="connsiteY701" fmla="*/ 76718 h 117740"/>
                  <a:gd name="connsiteX702" fmla="*/ 4809 w 60076"/>
                  <a:gd name="connsiteY702" fmla="*/ 74013 h 117740"/>
                  <a:gd name="connsiteX703" fmla="*/ 2267 w 60076"/>
                  <a:gd name="connsiteY703" fmla="*/ 74900 h 117740"/>
                  <a:gd name="connsiteX704" fmla="*/ 2267 w 60076"/>
                  <a:gd name="connsiteY704" fmla="*/ 74933 h 117740"/>
                  <a:gd name="connsiteX705" fmla="*/ 8541 w 60076"/>
                  <a:gd name="connsiteY705" fmla="*/ 76501 h 117740"/>
                  <a:gd name="connsiteX706" fmla="*/ 7459 w 60076"/>
                  <a:gd name="connsiteY706" fmla="*/ 77112 h 117740"/>
                  <a:gd name="connsiteX707" fmla="*/ 7459 w 60076"/>
                  <a:gd name="connsiteY707" fmla="*/ 77204 h 117740"/>
                  <a:gd name="connsiteX708" fmla="*/ 8054 w 60076"/>
                  <a:gd name="connsiteY708" fmla="*/ 78286 h 117740"/>
                  <a:gd name="connsiteX709" fmla="*/ 8054 w 60076"/>
                  <a:gd name="connsiteY709" fmla="*/ 78286 h 117740"/>
                  <a:gd name="connsiteX710" fmla="*/ 9082 w 60076"/>
                  <a:gd name="connsiteY710" fmla="*/ 77616 h 117740"/>
                  <a:gd name="connsiteX711" fmla="*/ 9082 w 60076"/>
                  <a:gd name="connsiteY711" fmla="*/ 77583 h 117740"/>
                  <a:gd name="connsiteX712" fmla="*/ 8216 w 60076"/>
                  <a:gd name="connsiteY712" fmla="*/ 74824 h 117740"/>
                  <a:gd name="connsiteX713" fmla="*/ 5620 w 60076"/>
                  <a:gd name="connsiteY713" fmla="*/ 75771 h 117740"/>
                  <a:gd name="connsiteX714" fmla="*/ 5620 w 60076"/>
                  <a:gd name="connsiteY714" fmla="*/ 75798 h 117740"/>
                  <a:gd name="connsiteX715" fmla="*/ 11894 w 60076"/>
                  <a:gd name="connsiteY715" fmla="*/ 77258 h 117740"/>
                  <a:gd name="connsiteX716" fmla="*/ 10812 w 60076"/>
                  <a:gd name="connsiteY716" fmla="*/ 77989 h 117740"/>
                  <a:gd name="connsiteX717" fmla="*/ 10812 w 60076"/>
                  <a:gd name="connsiteY717" fmla="*/ 78016 h 117740"/>
                  <a:gd name="connsiteX718" fmla="*/ 11407 w 60076"/>
                  <a:gd name="connsiteY718" fmla="*/ 79086 h 117740"/>
                  <a:gd name="connsiteX719" fmla="*/ 11461 w 60076"/>
                  <a:gd name="connsiteY719" fmla="*/ 79097 h 117740"/>
                  <a:gd name="connsiteX720" fmla="*/ 12543 w 60076"/>
                  <a:gd name="connsiteY720" fmla="*/ 78394 h 117740"/>
                  <a:gd name="connsiteX721" fmla="*/ 11677 w 60076"/>
                  <a:gd name="connsiteY721" fmla="*/ 75636 h 117740"/>
                  <a:gd name="connsiteX722" fmla="*/ 9082 w 60076"/>
                  <a:gd name="connsiteY722" fmla="*/ 76518 h 117740"/>
                  <a:gd name="connsiteX723" fmla="*/ 9027 w 60076"/>
                  <a:gd name="connsiteY723" fmla="*/ 76609 h 117740"/>
                  <a:gd name="connsiteX724" fmla="*/ 15247 w 60076"/>
                  <a:gd name="connsiteY724" fmla="*/ 78070 h 117740"/>
                  <a:gd name="connsiteX725" fmla="*/ 14219 w 60076"/>
                  <a:gd name="connsiteY725" fmla="*/ 78740 h 117740"/>
                  <a:gd name="connsiteX726" fmla="*/ 14219 w 60076"/>
                  <a:gd name="connsiteY726" fmla="*/ 78773 h 117740"/>
                  <a:gd name="connsiteX727" fmla="*/ 14219 w 60076"/>
                  <a:gd name="connsiteY727" fmla="*/ 78773 h 117740"/>
                  <a:gd name="connsiteX728" fmla="*/ 14814 w 60076"/>
                  <a:gd name="connsiteY728" fmla="*/ 79849 h 117740"/>
                  <a:gd name="connsiteX729" fmla="*/ 14814 w 60076"/>
                  <a:gd name="connsiteY729" fmla="*/ 79854 h 117740"/>
                  <a:gd name="connsiteX730" fmla="*/ 15896 w 60076"/>
                  <a:gd name="connsiteY730" fmla="*/ 79205 h 117740"/>
                  <a:gd name="connsiteX731" fmla="*/ 15896 w 60076"/>
                  <a:gd name="connsiteY731" fmla="*/ 79205 h 117740"/>
                  <a:gd name="connsiteX732" fmla="*/ 15031 w 60076"/>
                  <a:gd name="connsiteY732" fmla="*/ 76393 h 117740"/>
                  <a:gd name="connsiteX733" fmla="*/ 12435 w 60076"/>
                  <a:gd name="connsiteY733" fmla="*/ 77302 h 117740"/>
                  <a:gd name="connsiteX734" fmla="*/ 12381 w 60076"/>
                  <a:gd name="connsiteY734" fmla="*/ 77421 h 117740"/>
                  <a:gd name="connsiteX735" fmla="*/ 18817 w 60076"/>
                  <a:gd name="connsiteY735" fmla="*/ 78935 h 117740"/>
                  <a:gd name="connsiteX736" fmla="*/ 17735 w 60076"/>
                  <a:gd name="connsiteY736" fmla="*/ 79638 h 117740"/>
                  <a:gd name="connsiteX737" fmla="*/ 18330 w 60076"/>
                  <a:gd name="connsiteY737" fmla="*/ 80720 h 117740"/>
                  <a:gd name="connsiteX738" fmla="*/ 18330 w 60076"/>
                  <a:gd name="connsiteY738" fmla="*/ 80720 h 117740"/>
                  <a:gd name="connsiteX739" fmla="*/ 19358 w 60076"/>
                  <a:gd name="connsiteY739" fmla="*/ 80168 h 117740"/>
                  <a:gd name="connsiteX740" fmla="*/ 19358 w 60076"/>
                  <a:gd name="connsiteY740" fmla="*/ 80071 h 117740"/>
                  <a:gd name="connsiteX741" fmla="*/ 18492 w 60076"/>
                  <a:gd name="connsiteY741" fmla="*/ 77150 h 117740"/>
                  <a:gd name="connsiteX742" fmla="*/ 15734 w 60076"/>
                  <a:gd name="connsiteY742" fmla="*/ 78232 h 117740"/>
                  <a:gd name="connsiteX743" fmla="*/ 22170 w 60076"/>
                  <a:gd name="connsiteY743" fmla="*/ 79746 h 117740"/>
                  <a:gd name="connsiteX744" fmla="*/ 21088 w 60076"/>
                  <a:gd name="connsiteY744" fmla="*/ 80450 h 117740"/>
                  <a:gd name="connsiteX745" fmla="*/ 21467 w 60076"/>
                  <a:gd name="connsiteY745" fmla="*/ 81693 h 117740"/>
                  <a:gd name="connsiteX746" fmla="*/ 22711 w 60076"/>
                  <a:gd name="connsiteY746" fmla="*/ 81315 h 117740"/>
                  <a:gd name="connsiteX747" fmla="*/ 22819 w 60076"/>
                  <a:gd name="connsiteY747" fmla="*/ 80882 h 117740"/>
                  <a:gd name="connsiteX748" fmla="*/ 21900 w 60076"/>
                  <a:gd name="connsiteY748" fmla="*/ 77961 h 117740"/>
                  <a:gd name="connsiteX749" fmla="*/ 21900 w 60076"/>
                  <a:gd name="connsiteY749" fmla="*/ 77961 h 117740"/>
                  <a:gd name="connsiteX750" fmla="*/ 19195 w 60076"/>
                  <a:gd name="connsiteY750" fmla="*/ 78838 h 117740"/>
                  <a:gd name="connsiteX751" fmla="*/ 19141 w 60076"/>
                  <a:gd name="connsiteY751" fmla="*/ 78989 h 117740"/>
                  <a:gd name="connsiteX752" fmla="*/ 25524 w 60076"/>
                  <a:gd name="connsiteY752" fmla="*/ 80557 h 117740"/>
                  <a:gd name="connsiteX753" fmla="*/ 24496 w 60076"/>
                  <a:gd name="connsiteY753" fmla="*/ 81206 h 117740"/>
                  <a:gd name="connsiteX754" fmla="*/ 24496 w 60076"/>
                  <a:gd name="connsiteY754" fmla="*/ 81206 h 117740"/>
                  <a:gd name="connsiteX755" fmla="*/ 25091 w 60076"/>
                  <a:gd name="connsiteY755" fmla="*/ 82288 h 117740"/>
                  <a:gd name="connsiteX756" fmla="*/ 26173 w 60076"/>
                  <a:gd name="connsiteY756" fmla="*/ 81639 h 117740"/>
                  <a:gd name="connsiteX757" fmla="*/ 26173 w 60076"/>
                  <a:gd name="connsiteY757" fmla="*/ 81639 h 117740"/>
                  <a:gd name="connsiteX758" fmla="*/ 25253 w 60076"/>
                  <a:gd name="connsiteY758" fmla="*/ 78719 h 117740"/>
                  <a:gd name="connsiteX759" fmla="*/ 25253 w 60076"/>
                  <a:gd name="connsiteY759" fmla="*/ 78719 h 117740"/>
                  <a:gd name="connsiteX760" fmla="*/ 22549 w 60076"/>
                  <a:gd name="connsiteY760" fmla="*/ 79595 h 117740"/>
                  <a:gd name="connsiteX761" fmla="*/ 22495 w 60076"/>
                  <a:gd name="connsiteY761" fmla="*/ 79746 h 117740"/>
                  <a:gd name="connsiteX762" fmla="*/ 28931 w 60076"/>
                  <a:gd name="connsiteY762" fmla="*/ 81369 h 117740"/>
                  <a:gd name="connsiteX763" fmla="*/ 27849 w 60076"/>
                  <a:gd name="connsiteY763" fmla="*/ 82072 h 117740"/>
                  <a:gd name="connsiteX764" fmla="*/ 28444 w 60076"/>
                  <a:gd name="connsiteY764" fmla="*/ 83154 h 117740"/>
                  <a:gd name="connsiteX765" fmla="*/ 28444 w 60076"/>
                  <a:gd name="connsiteY765" fmla="*/ 83154 h 117740"/>
                  <a:gd name="connsiteX766" fmla="*/ 29472 w 60076"/>
                  <a:gd name="connsiteY766" fmla="*/ 82483 h 117740"/>
                  <a:gd name="connsiteX767" fmla="*/ 29472 w 60076"/>
                  <a:gd name="connsiteY767" fmla="*/ 82451 h 117740"/>
                  <a:gd name="connsiteX768" fmla="*/ 28606 w 60076"/>
                  <a:gd name="connsiteY768" fmla="*/ 79584 h 117740"/>
                  <a:gd name="connsiteX769" fmla="*/ 25848 w 60076"/>
                  <a:gd name="connsiteY769" fmla="*/ 80563 h 117740"/>
                  <a:gd name="connsiteX770" fmla="*/ 25848 w 60076"/>
                  <a:gd name="connsiteY770" fmla="*/ 80612 h 117740"/>
                  <a:gd name="connsiteX771" fmla="*/ 32284 w 60076"/>
                  <a:gd name="connsiteY771" fmla="*/ 82180 h 117740"/>
                  <a:gd name="connsiteX772" fmla="*/ 31202 w 60076"/>
                  <a:gd name="connsiteY772" fmla="*/ 82883 h 117740"/>
                  <a:gd name="connsiteX773" fmla="*/ 31851 w 60076"/>
                  <a:gd name="connsiteY773" fmla="*/ 84019 h 117740"/>
                  <a:gd name="connsiteX774" fmla="*/ 31851 w 60076"/>
                  <a:gd name="connsiteY774" fmla="*/ 84019 h 117740"/>
                  <a:gd name="connsiteX775" fmla="*/ 32933 w 60076"/>
                  <a:gd name="connsiteY775" fmla="*/ 83289 h 117740"/>
                  <a:gd name="connsiteX776" fmla="*/ 32933 w 60076"/>
                  <a:gd name="connsiteY776" fmla="*/ 83262 h 117740"/>
                  <a:gd name="connsiteX777" fmla="*/ 32014 w 60076"/>
                  <a:gd name="connsiteY777" fmla="*/ 80341 h 117740"/>
                  <a:gd name="connsiteX778" fmla="*/ 29255 w 60076"/>
                  <a:gd name="connsiteY778" fmla="*/ 81423 h 117740"/>
                  <a:gd name="connsiteX779" fmla="*/ 35638 w 60076"/>
                  <a:gd name="connsiteY779" fmla="*/ 82937 h 117740"/>
                  <a:gd name="connsiteX780" fmla="*/ 34610 w 60076"/>
                  <a:gd name="connsiteY780" fmla="*/ 83608 h 117740"/>
                  <a:gd name="connsiteX781" fmla="*/ 34610 w 60076"/>
                  <a:gd name="connsiteY781" fmla="*/ 83640 h 117740"/>
                  <a:gd name="connsiteX782" fmla="*/ 34610 w 60076"/>
                  <a:gd name="connsiteY782" fmla="*/ 83640 h 117740"/>
                  <a:gd name="connsiteX783" fmla="*/ 35204 w 60076"/>
                  <a:gd name="connsiteY783" fmla="*/ 84722 h 117740"/>
                  <a:gd name="connsiteX784" fmla="*/ 36287 w 60076"/>
                  <a:gd name="connsiteY784" fmla="*/ 84073 h 117740"/>
                  <a:gd name="connsiteX785" fmla="*/ 36287 w 60076"/>
                  <a:gd name="connsiteY785" fmla="*/ 84073 h 117740"/>
                  <a:gd name="connsiteX786" fmla="*/ 35367 w 60076"/>
                  <a:gd name="connsiteY786" fmla="*/ 81153 h 117740"/>
                  <a:gd name="connsiteX787" fmla="*/ 32608 w 60076"/>
                  <a:gd name="connsiteY787" fmla="*/ 82234 h 117740"/>
                  <a:gd name="connsiteX788" fmla="*/ 39207 w 60076"/>
                  <a:gd name="connsiteY788" fmla="*/ 83803 h 117740"/>
                  <a:gd name="connsiteX789" fmla="*/ 38125 w 60076"/>
                  <a:gd name="connsiteY789" fmla="*/ 84506 h 117740"/>
                  <a:gd name="connsiteX790" fmla="*/ 38720 w 60076"/>
                  <a:gd name="connsiteY790" fmla="*/ 85577 h 117740"/>
                  <a:gd name="connsiteX791" fmla="*/ 38774 w 60076"/>
                  <a:gd name="connsiteY791" fmla="*/ 85588 h 117740"/>
                  <a:gd name="connsiteX792" fmla="*/ 38774 w 60076"/>
                  <a:gd name="connsiteY792" fmla="*/ 85588 h 117740"/>
                  <a:gd name="connsiteX793" fmla="*/ 39802 w 60076"/>
                  <a:gd name="connsiteY793" fmla="*/ 85036 h 117740"/>
                  <a:gd name="connsiteX794" fmla="*/ 39802 w 60076"/>
                  <a:gd name="connsiteY794" fmla="*/ 84938 h 117740"/>
                  <a:gd name="connsiteX795" fmla="*/ 38882 w 60076"/>
                  <a:gd name="connsiteY795" fmla="*/ 81910 h 117740"/>
                  <a:gd name="connsiteX796" fmla="*/ 36016 w 60076"/>
                  <a:gd name="connsiteY796" fmla="*/ 83013 h 117740"/>
                  <a:gd name="connsiteX797" fmla="*/ 36016 w 60076"/>
                  <a:gd name="connsiteY797" fmla="*/ 83045 h 117740"/>
                  <a:gd name="connsiteX798" fmla="*/ 42560 w 60076"/>
                  <a:gd name="connsiteY798" fmla="*/ 84614 h 117740"/>
                  <a:gd name="connsiteX799" fmla="*/ 41533 w 60076"/>
                  <a:gd name="connsiteY799" fmla="*/ 85285 h 117740"/>
                  <a:gd name="connsiteX800" fmla="*/ 41533 w 60076"/>
                  <a:gd name="connsiteY800" fmla="*/ 85317 h 117740"/>
                  <a:gd name="connsiteX801" fmla="*/ 41533 w 60076"/>
                  <a:gd name="connsiteY801" fmla="*/ 85317 h 117740"/>
                  <a:gd name="connsiteX802" fmla="*/ 42127 w 60076"/>
                  <a:gd name="connsiteY802" fmla="*/ 86399 h 117740"/>
                  <a:gd name="connsiteX803" fmla="*/ 43209 w 60076"/>
                  <a:gd name="connsiteY803" fmla="*/ 85820 h 117740"/>
                  <a:gd name="connsiteX804" fmla="*/ 43209 w 60076"/>
                  <a:gd name="connsiteY804" fmla="*/ 85804 h 117740"/>
                  <a:gd name="connsiteX805" fmla="*/ 43209 w 60076"/>
                  <a:gd name="connsiteY805" fmla="*/ 85804 h 117740"/>
                  <a:gd name="connsiteX806" fmla="*/ 42236 w 60076"/>
                  <a:gd name="connsiteY806" fmla="*/ 82775 h 117740"/>
                  <a:gd name="connsiteX807" fmla="*/ 39369 w 60076"/>
                  <a:gd name="connsiteY807" fmla="*/ 83878 h 117740"/>
                  <a:gd name="connsiteX808" fmla="*/ 39369 w 60076"/>
                  <a:gd name="connsiteY808" fmla="*/ 83911 h 117740"/>
                  <a:gd name="connsiteX809" fmla="*/ 4376 w 60076"/>
                  <a:gd name="connsiteY809" fmla="*/ 110196 h 117740"/>
                  <a:gd name="connsiteX810" fmla="*/ 3295 w 60076"/>
                  <a:gd name="connsiteY810" fmla="*/ 110953 h 117740"/>
                  <a:gd name="connsiteX811" fmla="*/ 3944 w 60076"/>
                  <a:gd name="connsiteY811" fmla="*/ 112035 h 117740"/>
                  <a:gd name="connsiteX812" fmla="*/ 5025 w 60076"/>
                  <a:gd name="connsiteY812" fmla="*/ 111424 h 117740"/>
                  <a:gd name="connsiteX813" fmla="*/ 5025 w 60076"/>
                  <a:gd name="connsiteY813" fmla="*/ 111332 h 117740"/>
                  <a:gd name="connsiteX814" fmla="*/ 4051 w 60076"/>
                  <a:gd name="connsiteY814" fmla="*/ 108303 h 117740"/>
                  <a:gd name="connsiteX815" fmla="*/ 1185 w 60076"/>
                  <a:gd name="connsiteY815" fmla="*/ 109439 h 117740"/>
                  <a:gd name="connsiteX816" fmla="*/ 7729 w 60076"/>
                  <a:gd name="connsiteY816" fmla="*/ 111007 h 117740"/>
                  <a:gd name="connsiteX817" fmla="*/ 6701 w 60076"/>
                  <a:gd name="connsiteY817" fmla="*/ 111678 h 117740"/>
                  <a:gd name="connsiteX818" fmla="*/ 6701 w 60076"/>
                  <a:gd name="connsiteY818" fmla="*/ 111711 h 117740"/>
                  <a:gd name="connsiteX819" fmla="*/ 6701 w 60076"/>
                  <a:gd name="connsiteY819" fmla="*/ 111711 h 117740"/>
                  <a:gd name="connsiteX820" fmla="*/ 7243 w 60076"/>
                  <a:gd name="connsiteY820" fmla="*/ 112722 h 117740"/>
                  <a:gd name="connsiteX821" fmla="*/ 7297 w 60076"/>
                  <a:gd name="connsiteY821" fmla="*/ 112738 h 117740"/>
                  <a:gd name="connsiteX822" fmla="*/ 8378 w 60076"/>
                  <a:gd name="connsiteY822" fmla="*/ 112160 h 117740"/>
                  <a:gd name="connsiteX823" fmla="*/ 8378 w 60076"/>
                  <a:gd name="connsiteY823" fmla="*/ 112143 h 117740"/>
                  <a:gd name="connsiteX824" fmla="*/ 8378 w 60076"/>
                  <a:gd name="connsiteY824" fmla="*/ 112143 h 117740"/>
                  <a:gd name="connsiteX825" fmla="*/ 7405 w 60076"/>
                  <a:gd name="connsiteY825" fmla="*/ 109115 h 117740"/>
                  <a:gd name="connsiteX826" fmla="*/ 4539 w 60076"/>
                  <a:gd name="connsiteY826" fmla="*/ 110218 h 117740"/>
                  <a:gd name="connsiteX827" fmla="*/ 4539 w 60076"/>
                  <a:gd name="connsiteY827" fmla="*/ 110250 h 117740"/>
                  <a:gd name="connsiteX828" fmla="*/ 11299 w 60076"/>
                  <a:gd name="connsiteY828" fmla="*/ 111873 h 117740"/>
                  <a:gd name="connsiteX829" fmla="*/ 10271 w 60076"/>
                  <a:gd name="connsiteY829" fmla="*/ 112543 h 117740"/>
                  <a:gd name="connsiteX830" fmla="*/ 10271 w 60076"/>
                  <a:gd name="connsiteY830" fmla="*/ 112576 h 117740"/>
                  <a:gd name="connsiteX831" fmla="*/ 10758 w 60076"/>
                  <a:gd name="connsiteY831" fmla="*/ 113620 h 117740"/>
                  <a:gd name="connsiteX832" fmla="*/ 10866 w 60076"/>
                  <a:gd name="connsiteY832" fmla="*/ 113658 h 117740"/>
                  <a:gd name="connsiteX833" fmla="*/ 10866 w 60076"/>
                  <a:gd name="connsiteY833" fmla="*/ 113658 h 117740"/>
                  <a:gd name="connsiteX834" fmla="*/ 11948 w 60076"/>
                  <a:gd name="connsiteY834" fmla="*/ 113009 h 117740"/>
                  <a:gd name="connsiteX835" fmla="*/ 10920 w 60076"/>
                  <a:gd name="connsiteY835" fmla="*/ 109872 h 117740"/>
                  <a:gd name="connsiteX836" fmla="*/ 8000 w 60076"/>
                  <a:gd name="connsiteY836" fmla="*/ 110970 h 117740"/>
                  <a:gd name="connsiteX837" fmla="*/ 7946 w 60076"/>
                  <a:gd name="connsiteY837" fmla="*/ 111062 h 117740"/>
                  <a:gd name="connsiteX838" fmla="*/ 14707 w 60076"/>
                  <a:gd name="connsiteY838" fmla="*/ 112684 h 117740"/>
                  <a:gd name="connsiteX839" fmla="*/ 13624 w 60076"/>
                  <a:gd name="connsiteY839" fmla="*/ 113387 h 117740"/>
                  <a:gd name="connsiteX840" fmla="*/ 14165 w 60076"/>
                  <a:gd name="connsiteY840" fmla="*/ 114496 h 117740"/>
                  <a:gd name="connsiteX841" fmla="*/ 14219 w 60076"/>
                  <a:gd name="connsiteY841" fmla="*/ 114523 h 117740"/>
                  <a:gd name="connsiteX842" fmla="*/ 15301 w 60076"/>
                  <a:gd name="connsiteY842" fmla="*/ 113820 h 117740"/>
                  <a:gd name="connsiteX843" fmla="*/ 14273 w 60076"/>
                  <a:gd name="connsiteY843" fmla="*/ 110689 h 117740"/>
                  <a:gd name="connsiteX844" fmla="*/ 14273 w 60076"/>
                  <a:gd name="connsiteY844" fmla="*/ 110683 h 117740"/>
                  <a:gd name="connsiteX845" fmla="*/ 11353 w 60076"/>
                  <a:gd name="connsiteY845" fmla="*/ 111781 h 117740"/>
                  <a:gd name="connsiteX846" fmla="*/ 11299 w 60076"/>
                  <a:gd name="connsiteY846" fmla="*/ 111873 h 117740"/>
                  <a:gd name="connsiteX847" fmla="*/ 18060 w 60076"/>
                  <a:gd name="connsiteY847" fmla="*/ 113495 h 117740"/>
                  <a:gd name="connsiteX848" fmla="*/ 17032 w 60076"/>
                  <a:gd name="connsiteY848" fmla="*/ 114047 h 117740"/>
                  <a:gd name="connsiteX849" fmla="*/ 17032 w 60076"/>
                  <a:gd name="connsiteY849" fmla="*/ 114144 h 117740"/>
                  <a:gd name="connsiteX850" fmla="*/ 17032 w 60076"/>
                  <a:gd name="connsiteY850" fmla="*/ 114144 h 117740"/>
                  <a:gd name="connsiteX851" fmla="*/ 17627 w 60076"/>
                  <a:gd name="connsiteY851" fmla="*/ 115199 h 117740"/>
                  <a:gd name="connsiteX852" fmla="*/ 18709 w 60076"/>
                  <a:gd name="connsiteY852" fmla="*/ 114577 h 117740"/>
                  <a:gd name="connsiteX853" fmla="*/ 18709 w 60076"/>
                  <a:gd name="connsiteY853" fmla="*/ 114577 h 117740"/>
                  <a:gd name="connsiteX854" fmla="*/ 17681 w 60076"/>
                  <a:gd name="connsiteY854" fmla="*/ 111445 h 117740"/>
                  <a:gd name="connsiteX855" fmla="*/ 17681 w 60076"/>
                  <a:gd name="connsiteY855" fmla="*/ 111440 h 117740"/>
                  <a:gd name="connsiteX856" fmla="*/ 14707 w 60076"/>
                  <a:gd name="connsiteY856" fmla="*/ 112668 h 117740"/>
                  <a:gd name="connsiteX857" fmla="*/ 14707 w 60076"/>
                  <a:gd name="connsiteY857" fmla="*/ 112684 h 117740"/>
                  <a:gd name="connsiteX858" fmla="*/ 21413 w 60076"/>
                  <a:gd name="connsiteY858" fmla="*/ 114307 h 117740"/>
                  <a:gd name="connsiteX859" fmla="*/ 20331 w 60076"/>
                  <a:gd name="connsiteY859" fmla="*/ 115010 h 117740"/>
                  <a:gd name="connsiteX860" fmla="*/ 20926 w 60076"/>
                  <a:gd name="connsiteY860" fmla="*/ 116081 h 117740"/>
                  <a:gd name="connsiteX861" fmla="*/ 20980 w 60076"/>
                  <a:gd name="connsiteY861" fmla="*/ 116091 h 117740"/>
                  <a:gd name="connsiteX862" fmla="*/ 20980 w 60076"/>
                  <a:gd name="connsiteY862" fmla="*/ 116091 h 117740"/>
                  <a:gd name="connsiteX863" fmla="*/ 22062 w 60076"/>
                  <a:gd name="connsiteY863" fmla="*/ 115388 h 117740"/>
                  <a:gd name="connsiteX864" fmla="*/ 21034 w 60076"/>
                  <a:gd name="connsiteY864" fmla="*/ 112305 h 117740"/>
                  <a:gd name="connsiteX865" fmla="*/ 18114 w 60076"/>
                  <a:gd name="connsiteY865" fmla="*/ 113403 h 117740"/>
                  <a:gd name="connsiteX866" fmla="*/ 18060 w 60076"/>
                  <a:gd name="connsiteY866" fmla="*/ 113495 h 117740"/>
                  <a:gd name="connsiteX867" fmla="*/ 24820 w 60076"/>
                  <a:gd name="connsiteY867" fmla="*/ 115118 h 117740"/>
                  <a:gd name="connsiteX868" fmla="*/ 23738 w 60076"/>
                  <a:gd name="connsiteY868" fmla="*/ 115729 h 117740"/>
                  <a:gd name="connsiteX869" fmla="*/ 23738 w 60076"/>
                  <a:gd name="connsiteY869" fmla="*/ 115821 h 117740"/>
                  <a:gd name="connsiteX870" fmla="*/ 24333 w 60076"/>
                  <a:gd name="connsiteY870" fmla="*/ 116957 h 117740"/>
                  <a:gd name="connsiteX871" fmla="*/ 25415 w 60076"/>
                  <a:gd name="connsiteY871" fmla="*/ 116227 h 117740"/>
                  <a:gd name="connsiteX872" fmla="*/ 25415 w 60076"/>
                  <a:gd name="connsiteY872" fmla="*/ 116200 h 117740"/>
                  <a:gd name="connsiteX873" fmla="*/ 24387 w 60076"/>
                  <a:gd name="connsiteY873" fmla="*/ 113063 h 117740"/>
                  <a:gd name="connsiteX874" fmla="*/ 21467 w 60076"/>
                  <a:gd name="connsiteY874" fmla="*/ 114188 h 117740"/>
                  <a:gd name="connsiteX875" fmla="*/ 21413 w 60076"/>
                  <a:gd name="connsiteY875" fmla="*/ 114307 h 117740"/>
                  <a:gd name="connsiteX876" fmla="*/ 28174 w 60076"/>
                  <a:gd name="connsiteY876" fmla="*/ 115875 h 117740"/>
                  <a:gd name="connsiteX877" fmla="*/ 27146 w 60076"/>
                  <a:gd name="connsiteY877" fmla="*/ 116546 h 117740"/>
                  <a:gd name="connsiteX878" fmla="*/ 27146 w 60076"/>
                  <a:gd name="connsiteY878" fmla="*/ 116578 h 117740"/>
                  <a:gd name="connsiteX879" fmla="*/ 27146 w 60076"/>
                  <a:gd name="connsiteY879" fmla="*/ 116578 h 117740"/>
                  <a:gd name="connsiteX880" fmla="*/ 27741 w 60076"/>
                  <a:gd name="connsiteY880" fmla="*/ 117649 h 117740"/>
                  <a:gd name="connsiteX881" fmla="*/ 27795 w 60076"/>
                  <a:gd name="connsiteY881" fmla="*/ 117660 h 117740"/>
                  <a:gd name="connsiteX882" fmla="*/ 28823 w 60076"/>
                  <a:gd name="connsiteY882" fmla="*/ 117011 h 117740"/>
                  <a:gd name="connsiteX883" fmla="*/ 28823 w 60076"/>
                  <a:gd name="connsiteY883" fmla="*/ 117011 h 117740"/>
                  <a:gd name="connsiteX884" fmla="*/ 27795 w 60076"/>
                  <a:gd name="connsiteY884" fmla="*/ 113879 h 117740"/>
                  <a:gd name="connsiteX885" fmla="*/ 27795 w 60076"/>
                  <a:gd name="connsiteY885" fmla="*/ 113874 h 117740"/>
                  <a:gd name="connsiteX886" fmla="*/ 24875 w 60076"/>
                  <a:gd name="connsiteY886" fmla="*/ 114977 h 117740"/>
                  <a:gd name="connsiteX887" fmla="*/ 24820 w 60076"/>
                  <a:gd name="connsiteY887" fmla="*/ 115064 h 117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Lst>
                <a:rect l="l" t="t" r="r" b="b"/>
                <a:pathLst>
                  <a:path w="60076" h="117740">
                    <a:moveTo>
                      <a:pt x="27579" y="-29"/>
                    </a:moveTo>
                    <a:cubicBezTo>
                      <a:pt x="27092" y="-154"/>
                      <a:pt x="26659" y="117"/>
                      <a:pt x="26497" y="582"/>
                    </a:cubicBezTo>
                    <a:cubicBezTo>
                      <a:pt x="26497" y="609"/>
                      <a:pt x="26497" y="641"/>
                      <a:pt x="26497" y="674"/>
                    </a:cubicBezTo>
                    <a:cubicBezTo>
                      <a:pt x="26334" y="1160"/>
                      <a:pt x="26659" y="1669"/>
                      <a:pt x="27146" y="1804"/>
                    </a:cubicBezTo>
                    <a:cubicBezTo>
                      <a:pt x="27146" y="1809"/>
                      <a:pt x="27146" y="1809"/>
                      <a:pt x="27146" y="1809"/>
                    </a:cubicBezTo>
                    <a:cubicBezTo>
                      <a:pt x="27633" y="1880"/>
                      <a:pt x="28120" y="1550"/>
                      <a:pt x="28228" y="1053"/>
                    </a:cubicBezTo>
                    <a:cubicBezTo>
                      <a:pt x="28335" y="576"/>
                      <a:pt x="28065" y="100"/>
                      <a:pt x="27579" y="-29"/>
                    </a:cubicBezTo>
                    <a:close/>
                    <a:moveTo>
                      <a:pt x="30932" y="728"/>
                    </a:moveTo>
                    <a:cubicBezTo>
                      <a:pt x="30445" y="631"/>
                      <a:pt x="30012" y="933"/>
                      <a:pt x="29904" y="1398"/>
                    </a:cubicBezTo>
                    <a:cubicBezTo>
                      <a:pt x="29904" y="1409"/>
                      <a:pt x="29904" y="1420"/>
                      <a:pt x="29904" y="1431"/>
                    </a:cubicBezTo>
                    <a:lnTo>
                      <a:pt x="29904" y="1431"/>
                    </a:lnTo>
                    <a:cubicBezTo>
                      <a:pt x="29742" y="1847"/>
                      <a:pt x="29958" y="2318"/>
                      <a:pt x="30391" y="2475"/>
                    </a:cubicBezTo>
                    <a:cubicBezTo>
                      <a:pt x="30391" y="2491"/>
                      <a:pt x="30445" y="2502"/>
                      <a:pt x="30499" y="2513"/>
                    </a:cubicBezTo>
                    <a:cubicBezTo>
                      <a:pt x="30986" y="2616"/>
                      <a:pt x="31419" y="2323"/>
                      <a:pt x="31527" y="1864"/>
                    </a:cubicBezTo>
                    <a:lnTo>
                      <a:pt x="31527" y="1864"/>
                    </a:lnTo>
                    <a:cubicBezTo>
                      <a:pt x="31635" y="1393"/>
                      <a:pt x="31365" y="922"/>
                      <a:pt x="30932" y="728"/>
                    </a:cubicBezTo>
                    <a:close/>
                    <a:moveTo>
                      <a:pt x="34501" y="1593"/>
                    </a:moveTo>
                    <a:cubicBezTo>
                      <a:pt x="34015" y="1491"/>
                      <a:pt x="33528" y="1804"/>
                      <a:pt x="33420" y="2296"/>
                    </a:cubicBezTo>
                    <a:cubicBezTo>
                      <a:pt x="33312" y="2756"/>
                      <a:pt x="33582" y="3227"/>
                      <a:pt x="34015" y="3378"/>
                    </a:cubicBezTo>
                    <a:lnTo>
                      <a:pt x="34015" y="3378"/>
                    </a:lnTo>
                    <a:cubicBezTo>
                      <a:pt x="34501" y="3476"/>
                      <a:pt x="34934" y="3172"/>
                      <a:pt x="35043" y="2707"/>
                    </a:cubicBezTo>
                    <a:cubicBezTo>
                      <a:pt x="35043" y="2696"/>
                      <a:pt x="35043" y="2686"/>
                      <a:pt x="35043" y="2675"/>
                    </a:cubicBezTo>
                    <a:cubicBezTo>
                      <a:pt x="35204" y="2215"/>
                      <a:pt x="34934" y="1718"/>
                      <a:pt x="34501" y="1539"/>
                    </a:cubicBezTo>
                    <a:lnTo>
                      <a:pt x="34501" y="1539"/>
                    </a:lnTo>
                    <a:close/>
                    <a:moveTo>
                      <a:pt x="37855" y="2405"/>
                    </a:moveTo>
                    <a:cubicBezTo>
                      <a:pt x="37368" y="2285"/>
                      <a:pt x="36827" y="2599"/>
                      <a:pt x="36719" y="3108"/>
                    </a:cubicBezTo>
                    <a:cubicBezTo>
                      <a:pt x="36611" y="3616"/>
                      <a:pt x="36936" y="4125"/>
                      <a:pt x="37422" y="4243"/>
                    </a:cubicBezTo>
                    <a:cubicBezTo>
                      <a:pt x="37909" y="4314"/>
                      <a:pt x="38396" y="4016"/>
                      <a:pt x="38504" y="3540"/>
                    </a:cubicBezTo>
                    <a:cubicBezTo>
                      <a:pt x="38612" y="3064"/>
                      <a:pt x="38342" y="2583"/>
                      <a:pt x="37909" y="2405"/>
                    </a:cubicBezTo>
                    <a:lnTo>
                      <a:pt x="37909" y="2405"/>
                    </a:lnTo>
                    <a:close/>
                    <a:moveTo>
                      <a:pt x="41208" y="3216"/>
                    </a:moveTo>
                    <a:cubicBezTo>
                      <a:pt x="40721" y="3118"/>
                      <a:pt x="40289" y="3421"/>
                      <a:pt x="40180" y="3886"/>
                    </a:cubicBezTo>
                    <a:cubicBezTo>
                      <a:pt x="40180" y="3897"/>
                      <a:pt x="40180" y="3908"/>
                      <a:pt x="40180" y="3919"/>
                    </a:cubicBezTo>
                    <a:lnTo>
                      <a:pt x="40180" y="3919"/>
                    </a:lnTo>
                    <a:cubicBezTo>
                      <a:pt x="40072" y="4379"/>
                      <a:pt x="40343" y="4849"/>
                      <a:pt x="40775" y="5001"/>
                    </a:cubicBezTo>
                    <a:cubicBezTo>
                      <a:pt x="41208" y="5130"/>
                      <a:pt x="41695" y="4865"/>
                      <a:pt x="41857" y="4406"/>
                    </a:cubicBezTo>
                    <a:cubicBezTo>
                      <a:pt x="41857" y="4384"/>
                      <a:pt x="41857" y="4368"/>
                      <a:pt x="41857" y="4352"/>
                    </a:cubicBezTo>
                    <a:lnTo>
                      <a:pt x="41857" y="4352"/>
                    </a:lnTo>
                    <a:cubicBezTo>
                      <a:pt x="42019" y="3876"/>
                      <a:pt x="41749" y="3373"/>
                      <a:pt x="41262" y="3216"/>
                    </a:cubicBezTo>
                    <a:lnTo>
                      <a:pt x="41262" y="3216"/>
                    </a:lnTo>
                    <a:close/>
                    <a:moveTo>
                      <a:pt x="44615" y="4027"/>
                    </a:moveTo>
                    <a:cubicBezTo>
                      <a:pt x="44129" y="3924"/>
                      <a:pt x="43642" y="4238"/>
                      <a:pt x="43534" y="4730"/>
                    </a:cubicBezTo>
                    <a:cubicBezTo>
                      <a:pt x="43425" y="5190"/>
                      <a:pt x="43696" y="5661"/>
                      <a:pt x="44129" y="5812"/>
                    </a:cubicBezTo>
                    <a:lnTo>
                      <a:pt x="44129" y="5812"/>
                    </a:lnTo>
                    <a:cubicBezTo>
                      <a:pt x="44615" y="5915"/>
                      <a:pt x="45048" y="5623"/>
                      <a:pt x="45157" y="5163"/>
                    </a:cubicBezTo>
                    <a:cubicBezTo>
                      <a:pt x="45318" y="4719"/>
                      <a:pt x="45102" y="4216"/>
                      <a:pt x="44669" y="4043"/>
                    </a:cubicBezTo>
                    <a:cubicBezTo>
                      <a:pt x="44669" y="4038"/>
                      <a:pt x="44615" y="4032"/>
                      <a:pt x="44615" y="4027"/>
                    </a:cubicBezTo>
                    <a:lnTo>
                      <a:pt x="44615" y="4027"/>
                    </a:lnTo>
                    <a:close/>
                    <a:moveTo>
                      <a:pt x="47968" y="4838"/>
                    </a:moveTo>
                    <a:cubicBezTo>
                      <a:pt x="47482" y="4736"/>
                      <a:pt x="46995" y="5049"/>
                      <a:pt x="46887" y="5541"/>
                    </a:cubicBezTo>
                    <a:cubicBezTo>
                      <a:pt x="46670" y="5990"/>
                      <a:pt x="46833" y="6548"/>
                      <a:pt x="47265" y="6786"/>
                    </a:cubicBezTo>
                    <a:cubicBezTo>
                      <a:pt x="47698" y="7024"/>
                      <a:pt x="48293" y="6856"/>
                      <a:pt x="48510" y="6407"/>
                    </a:cubicBezTo>
                    <a:cubicBezTo>
                      <a:pt x="48564" y="6272"/>
                      <a:pt x="48617" y="6126"/>
                      <a:pt x="48617" y="5974"/>
                    </a:cubicBezTo>
                    <a:cubicBezTo>
                      <a:pt x="48780" y="5498"/>
                      <a:pt x="48510" y="4995"/>
                      <a:pt x="48023" y="4838"/>
                    </a:cubicBezTo>
                    <a:lnTo>
                      <a:pt x="48023" y="4838"/>
                    </a:lnTo>
                    <a:close/>
                    <a:moveTo>
                      <a:pt x="51322" y="5650"/>
                    </a:moveTo>
                    <a:cubicBezTo>
                      <a:pt x="50889" y="5525"/>
                      <a:pt x="50457" y="5774"/>
                      <a:pt x="50294" y="6201"/>
                    </a:cubicBezTo>
                    <a:cubicBezTo>
                      <a:pt x="50294" y="6234"/>
                      <a:pt x="50294" y="6266"/>
                      <a:pt x="50294" y="6299"/>
                    </a:cubicBezTo>
                    <a:lnTo>
                      <a:pt x="50294" y="6299"/>
                    </a:lnTo>
                    <a:cubicBezTo>
                      <a:pt x="50132" y="6758"/>
                      <a:pt x="50403" y="7240"/>
                      <a:pt x="50889" y="7375"/>
                    </a:cubicBezTo>
                    <a:cubicBezTo>
                      <a:pt x="50889" y="7375"/>
                      <a:pt x="50889" y="7380"/>
                      <a:pt x="50889" y="7380"/>
                    </a:cubicBezTo>
                    <a:cubicBezTo>
                      <a:pt x="51376" y="7483"/>
                      <a:pt x="51863" y="7202"/>
                      <a:pt x="51971" y="6731"/>
                    </a:cubicBezTo>
                    <a:lnTo>
                      <a:pt x="51971" y="6731"/>
                    </a:lnTo>
                    <a:cubicBezTo>
                      <a:pt x="52079" y="6255"/>
                      <a:pt x="51809" y="5774"/>
                      <a:pt x="51376" y="5595"/>
                    </a:cubicBezTo>
                    <a:lnTo>
                      <a:pt x="51376" y="5595"/>
                    </a:lnTo>
                    <a:close/>
                    <a:moveTo>
                      <a:pt x="54891" y="6461"/>
                    </a:moveTo>
                    <a:cubicBezTo>
                      <a:pt x="54405" y="6364"/>
                      <a:pt x="53918" y="6693"/>
                      <a:pt x="53810" y="7191"/>
                    </a:cubicBezTo>
                    <a:cubicBezTo>
                      <a:pt x="53810" y="7197"/>
                      <a:pt x="53810" y="7207"/>
                      <a:pt x="53810" y="7218"/>
                    </a:cubicBezTo>
                    <a:cubicBezTo>
                      <a:pt x="53702" y="7694"/>
                      <a:pt x="53972" y="8170"/>
                      <a:pt x="54459" y="8300"/>
                    </a:cubicBezTo>
                    <a:lnTo>
                      <a:pt x="54459" y="8300"/>
                    </a:lnTo>
                    <a:cubicBezTo>
                      <a:pt x="54946" y="8397"/>
                      <a:pt x="55378" y="8094"/>
                      <a:pt x="55486" y="7629"/>
                    </a:cubicBezTo>
                    <a:cubicBezTo>
                      <a:pt x="55486" y="7618"/>
                      <a:pt x="55486" y="7607"/>
                      <a:pt x="55486" y="7597"/>
                    </a:cubicBezTo>
                    <a:cubicBezTo>
                      <a:pt x="55703" y="7202"/>
                      <a:pt x="55540" y="6710"/>
                      <a:pt x="55162" y="6499"/>
                    </a:cubicBezTo>
                    <a:cubicBezTo>
                      <a:pt x="55108" y="6488"/>
                      <a:pt x="55108" y="6472"/>
                      <a:pt x="55054" y="6461"/>
                    </a:cubicBezTo>
                    <a:cubicBezTo>
                      <a:pt x="54891" y="6385"/>
                      <a:pt x="54729" y="6385"/>
                      <a:pt x="54567" y="6461"/>
                    </a:cubicBezTo>
                    <a:close/>
                    <a:moveTo>
                      <a:pt x="57812" y="9111"/>
                    </a:moveTo>
                    <a:cubicBezTo>
                      <a:pt x="58299" y="9214"/>
                      <a:pt x="58785" y="8933"/>
                      <a:pt x="58894" y="8462"/>
                    </a:cubicBezTo>
                    <a:lnTo>
                      <a:pt x="58894" y="8462"/>
                    </a:lnTo>
                    <a:cubicBezTo>
                      <a:pt x="59056" y="7975"/>
                      <a:pt x="58732" y="7467"/>
                      <a:pt x="58245" y="7332"/>
                    </a:cubicBezTo>
                    <a:cubicBezTo>
                      <a:pt x="58245" y="7326"/>
                      <a:pt x="58245" y="7326"/>
                      <a:pt x="58245" y="7326"/>
                    </a:cubicBezTo>
                    <a:cubicBezTo>
                      <a:pt x="57758" y="7229"/>
                      <a:pt x="57326" y="7532"/>
                      <a:pt x="57217" y="7997"/>
                    </a:cubicBezTo>
                    <a:cubicBezTo>
                      <a:pt x="57217" y="8008"/>
                      <a:pt x="57217" y="8018"/>
                      <a:pt x="57217" y="8029"/>
                    </a:cubicBezTo>
                    <a:lnTo>
                      <a:pt x="57217" y="8029"/>
                    </a:lnTo>
                    <a:cubicBezTo>
                      <a:pt x="57001" y="8322"/>
                      <a:pt x="57001" y="8711"/>
                      <a:pt x="57217" y="9003"/>
                    </a:cubicBezTo>
                    <a:close/>
                    <a:moveTo>
                      <a:pt x="21954" y="10193"/>
                    </a:moveTo>
                    <a:cubicBezTo>
                      <a:pt x="21467" y="10090"/>
                      <a:pt x="20980" y="10404"/>
                      <a:pt x="20872" y="10896"/>
                    </a:cubicBezTo>
                    <a:cubicBezTo>
                      <a:pt x="20764" y="11356"/>
                      <a:pt x="21034" y="11826"/>
                      <a:pt x="21467" y="11977"/>
                    </a:cubicBezTo>
                    <a:lnTo>
                      <a:pt x="21467" y="11977"/>
                    </a:lnTo>
                    <a:cubicBezTo>
                      <a:pt x="21954" y="12075"/>
                      <a:pt x="22386" y="11772"/>
                      <a:pt x="22495" y="11307"/>
                    </a:cubicBezTo>
                    <a:cubicBezTo>
                      <a:pt x="22495" y="11296"/>
                      <a:pt x="22495" y="11285"/>
                      <a:pt x="22495" y="11274"/>
                    </a:cubicBezTo>
                    <a:cubicBezTo>
                      <a:pt x="22711" y="10842"/>
                      <a:pt x="22495" y="10334"/>
                      <a:pt x="22062" y="10139"/>
                    </a:cubicBezTo>
                    <a:cubicBezTo>
                      <a:pt x="21900" y="10085"/>
                      <a:pt x="21683" y="10085"/>
                      <a:pt x="21521" y="10139"/>
                    </a:cubicBezTo>
                    <a:close/>
                    <a:moveTo>
                      <a:pt x="25307" y="11004"/>
                    </a:moveTo>
                    <a:cubicBezTo>
                      <a:pt x="24820" y="10880"/>
                      <a:pt x="24387" y="11150"/>
                      <a:pt x="24226" y="11615"/>
                    </a:cubicBezTo>
                    <a:cubicBezTo>
                      <a:pt x="24226" y="11642"/>
                      <a:pt x="24226" y="11675"/>
                      <a:pt x="24226" y="11707"/>
                    </a:cubicBezTo>
                    <a:cubicBezTo>
                      <a:pt x="24063" y="12194"/>
                      <a:pt x="24387" y="12702"/>
                      <a:pt x="24875" y="12837"/>
                    </a:cubicBezTo>
                    <a:cubicBezTo>
                      <a:pt x="24875" y="12843"/>
                      <a:pt x="24875" y="12843"/>
                      <a:pt x="24875" y="12843"/>
                    </a:cubicBezTo>
                    <a:cubicBezTo>
                      <a:pt x="25361" y="12913"/>
                      <a:pt x="25848" y="12583"/>
                      <a:pt x="25956" y="12086"/>
                    </a:cubicBezTo>
                    <a:cubicBezTo>
                      <a:pt x="26118" y="11610"/>
                      <a:pt x="25902" y="11080"/>
                      <a:pt x="25415" y="10901"/>
                    </a:cubicBezTo>
                    <a:cubicBezTo>
                      <a:pt x="25415" y="10896"/>
                      <a:pt x="25415" y="10896"/>
                      <a:pt x="25415" y="10896"/>
                    </a:cubicBezTo>
                    <a:lnTo>
                      <a:pt x="24929" y="10896"/>
                    </a:lnTo>
                    <a:close/>
                    <a:moveTo>
                      <a:pt x="28660" y="11761"/>
                    </a:moveTo>
                    <a:cubicBezTo>
                      <a:pt x="28174" y="11664"/>
                      <a:pt x="27741" y="11967"/>
                      <a:pt x="27633" y="12432"/>
                    </a:cubicBezTo>
                    <a:cubicBezTo>
                      <a:pt x="27633" y="12443"/>
                      <a:pt x="27633" y="12454"/>
                      <a:pt x="27633" y="12464"/>
                    </a:cubicBezTo>
                    <a:lnTo>
                      <a:pt x="27633" y="12464"/>
                    </a:lnTo>
                    <a:cubicBezTo>
                      <a:pt x="27471" y="12924"/>
                      <a:pt x="27741" y="13406"/>
                      <a:pt x="28228" y="13541"/>
                    </a:cubicBezTo>
                    <a:cubicBezTo>
                      <a:pt x="28228" y="13541"/>
                      <a:pt x="28228" y="13546"/>
                      <a:pt x="28228" y="13546"/>
                    </a:cubicBezTo>
                    <a:cubicBezTo>
                      <a:pt x="28714" y="13649"/>
                      <a:pt x="29201" y="13368"/>
                      <a:pt x="29309" y="12897"/>
                    </a:cubicBezTo>
                    <a:lnTo>
                      <a:pt x="29309" y="12897"/>
                    </a:lnTo>
                    <a:cubicBezTo>
                      <a:pt x="29472" y="12421"/>
                      <a:pt x="29255" y="11891"/>
                      <a:pt x="28769" y="11712"/>
                    </a:cubicBezTo>
                    <a:cubicBezTo>
                      <a:pt x="28769" y="11707"/>
                      <a:pt x="28769" y="11707"/>
                      <a:pt x="28769" y="11707"/>
                    </a:cubicBezTo>
                    <a:lnTo>
                      <a:pt x="28769" y="11707"/>
                    </a:lnTo>
                    <a:close/>
                    <a:moveTo>
                      <a:pt x="32230" y="12626"/>
                    </a:moveTo>
                    <a:cubicBezTo>
                      <a:pt x="31743" y="12556"/>
                      <a:pt x="31256" y="12854"/>
                      <a:pt x="31148" y="13330"/>
                    </a:cubicBezTo>
                    <a:cubicBezTo>
                      <a:pt x="31040" y="13789"/>
                      <a:pt x="31310" y="14265"/>
                      <a:pt x="31743" y="14400"/>
                    </a:cubicBezTo>
                    <a:cubicBezTo>
                      <a:pt x="31743" y="14400"/>
                      <a:pt x="31797" y="14406"/>
                      <a:pt x="31797" y="14411"/>
                    </a:cubicBezTo>
                    <a:lnTo>
                      <a:pt x="31797" y="14411"/>
                    </a:lnTo>
                    <a:cubicBezTo>
                      <a:pt x="32284" y="14509"/>
                      <a:pt x="32717" y="14206"/>
                      <a:pt x="32825" y="13741"/>
                    </a:cubicBezTo>
                    <a:cubicBezTo>
                      <a:pt x="32825" y="13730"/>
                      <a:pt x="32825" y="13719"/>
                      <a:pt x="32825" y="13708"/>
                    </a:cubicBezTo>
                    <a:cubicBezTo>
                      <a:pt x="33149" y="13357"/>
                      <a:pt x="33149" y="12816"/>
                      <a:pt x="32825" y="12464"/>
                    </a:cubicBezTo>
                    <a:cubicBezTo>
                      <a:pt x="32554" y="12259"/>
                      <a:pt x="32176" y="12259"/>
                      <a:pt x="31905" y="12464"/>
                    </a:cubicBezTo>
                    <a:close/>
                    <a:moveTo>
                      <a:pt x="35583" y="13438"/>
                    </a:moveTo>
                    <a:cubicBezTo>
                      <a:pt x="35096" y="13368"/>
                      <a:pt x="34610" y="13665"/>
                      <a:pt x="34501" y="14141"/>
                    </a:cubicBezTo>
                    <a:cubicBezTo>
                      <a:pt x="34394" y="14628"/>
                      <a:pt x="34664" y="15120"/>
                      <a:pt x="35150" y="15277"/>
                    </a:cubicBezTo>
                    <a:cubicBezTo>
                      <a:pt x="35638" y="15380"/>
                      <a:pt x="36124" y="15066"/>
                      <a:pt x="36232" y="14574"/>
                    </a:cubicBezTo>
                    <a:cubicBezTo>
                      <a:pt x="36448" y="14135"/>
                      <a:pt x="36341" y="13606"/>
                      <a:pt x="35908" y="13330"/>
                    </a:cubicBezTo>
                    <a:cubicBezTo>
                      <a:pt x="35638" y="13162"/>
                      <a:pt x="35313" y="13162"/>
                      <a:pt x="35043" y="13330"/>
                    </a:cubicBezTo>
                    <a:close/>
                    <a:moveTo>
                      <a:pt x="38937" y="14249"/>
                    </a:moveTo>
                    <a:cubicBezTo>
                      <a:pt x="38450" y="14152"/>
                      <a:pt x="38017" y="14455"/>
                      <a:pt x="37909" y="14920"/>
                    </a:cubicBezTo>
                    <a:cubicBezTo>
                      <a:pt x="37909" y="14931"/>
                      <a:pt x="37909" y="14942"/>
                      <a:pt x="37909" y="14952"/>
                    </a:cubicBezTo>
                    <a:lnTo>
                      <a:pt x="37909" y="14952"/>
                    </a:lnTo>
                    <a:cubicBezTo>
                      <a:pt x="37800" y="15412"/>
                      <a:pt x="38071" y="15877"/>
                      <a:pt x="38504" y="16034"/>
                    </a:cubicBezTo>
                    <a:cubicBezTo>
                      <a:pt x="38937" y="16164"/>
                      <a:pt x="39423" y="15899"/>
                      <a:pt x="39586" y="15439"/>
                    </a:cubicBezTo>
                    <a:cubicBezTo>
                      <a:pt x="39586" y="15418"/>
                      <a:pt x="39586" y="15401"/>
                      <a:pt x="39586" y="15385"/>
                    </a:cubicBezTo>
                    <a:lnTo>
                      <a:pt x="39586" y="15385"/>
                    </a:lnTo>
                    <a:cubicBezTo>
                      <a:pt x="39802" y="14931"/>
                      <a:pt x="39640" y="14395"/>
                      <a:pt x="39261" y="14087"/>
                    </a:cubicBezTo>
                    <a:cubicBezTo>
                      <a:pt x="38991" y="13952"/>
                      <a:pt x="38666" y="13952"/>
                      <a:pt x="38396" y="14087"/>
                    </a:cubicBezTo>
                    <a:close/>
                    <a:moveTo>
                      <a:pt x="42344" y="15060"/>
                    </a:moveTo>
                    <a:cubicBezTo>
                      <a:pt x="41857" y="14990"/>
                      <a:pt x="41370" y="15287"/>
                      <a:pt x="41262" y="15764"/>
                    </a:cubicBezTo>
                    <a:cubicBezTo>
                      <a:pt x="41154" y="16223"/>
                      <a:pt x="41424" y="16699"/>
                      <a:pt x="41857" y="16834"/>
                    </a:cubicBezTo>
                    <a:cubicBezTo>
                      <a:pt x="41857" y="16834"/>
                      <a:pt x="41911" y="16840"/>
                      <a:pt x="41911" y="16845"/>
                    </a:cubicBezTo>
                    <a:lnTo>
                      <a:pt x="41911" y="16845"/>
                    </a:lnTo>
                    <a:cubicBezTo>
                      <a:pt x="42344" y="16970"/>
                      <a:pt x="42776" y="16721"/>
                      <a:pt x="42939" y="16294"/>
                    </a:cubicBezTo>
                    <a:cubicBezTo>
                      <a:pt x="42939" y="16261"/>
                      <a:pt x="42939" y="16229"/>
                      <a:pt x="42939" y="16196"/>
                    </a:cubicBezTo>
                    <a:cubicBezTo>
                      <a:pt x="43263" y="15845"/>
                      <a:pt x="43263" y="15304"/>
                      <a:pt x="42939" y="14952"/>
                    </a:cubicBezTo>
                    <a:cubicBezTo>
                      <a:pt x="42668" y="14747"/>
                      <a:pt x="42290" y="14747"/>
                      <a:pt x="42019" y="14952"/>
                    </a:cubicBezTo>
                    <a:close/>
                    <a:moveTo>
                      <a:pt x="45697" y="15872"/>
                    </a:moveTo>
                    <a:cubicBezTo>
                      <a:pt x="45211" y="15801"/>
                      <a:pt x="44723" y="16099"/>
                      <a:pt x="44615" y="16575"/>
                    </a:cubicBezTo>
                    <a:cubicBezTo>
                      <a:pt x="44508" y="17062"/>
                      <a:pt x="44778" y="17554"/>
                      <a:pt x="45264" y="17711"/>
                    </a:cubicBezTo>
                    <a:cubicBezTo>
                      <a:pt x="45751" y="17813"/>
                      <a:pt x="46238" y="17500"/>
                      <a:pt x="46346" y="17007"/>
                    </a:cubicBezTo>
                    <a:cubicBezTo>
                      <a:pt x="46563" y="16553"/>
                      <a:pt x="46455" y="16002"/>
                      <a:pt x="46021" y="15709"/>
                    </a:cubicBezTo>
                    <a:cubicBezTo>
                      <a:pt x="45751" y="15601"/>
                      <a:pt x="45427" y="15601"/>
                      <a:pt x="45157" y="15709"/>
                    </a:cubicBezTo>
                    <a:close/>
                    <a:moveTo>
                      <a:pt x="49051" y="16683"/>
                    </a:moveTo>
                    <a:cubicBezTo>
                      <a:pt x="48564" y="16580"/>
                      <a:pt x="48131" y="16872"/>
                      <a:pt x="48023" y="17332"/>
                    </a:cubicBezTo>
                    <a:lnTo>
                      <a:pt x="48023" y="17332"/>
                    </a:lnTo>
                    <a:cubicBezTo>
                      <a:pt x="47915" y="17792"/>
                      <a:pt x="48185" y="18257"/>
                      <a:pt x="48617" y="18414"/>
                    </a:cubicBezTo>
                    <a:cubicBezTo>
                      <a:pt x="49105" y="18517"/>
                      <a:pt x="49591" y="18235"/>
                      <a:pt x="49700" y="17765"/>
                    </a:cubicBezTo>
                    <a:lnTo>
                      <a:pt x="49700" y="17765"/>
                    </a:lnTo>
                    <a:cubicBezTo>
                      <a:pt x="49916" y="17327"/>
                      <a:pt x="49808" y="16796"/>
                      <a:pt x="49375" y="16521"/>
                    </a:cubicBezTo>
                    <a:cubicBezTo>
                      <a:pt x="49105" y="16413"/>
                      <a:pt x="48780" y="16413"/>
                      <a:pt x="48510" y="16521"/>
                    </a:cubicBezTo>
                    <a:close/>
                    <a:moveTo>
                      <a:pt x="52620" y="17494"/>
                    </a:moveTo>
                    <a:cubicBezTo>
                      <a:pt x="52133" y="17424"/>
                      <a:pt x="51647" y="17754"/>
                      <a:pt x="51538" y="18252"/>
                    </a:cubicBezTo>
                    <a:cubicBezTo>
                      <a:pt x="51430" y="18728"/>
                      <a:pt x="51701" y="19203"/>
                      <a:pt x="52187" y="19333"/>
                    </a:cubicBezTo>
                    <a:lnTo>
                      <a:pt x="52187" y="19333"/>
                    </a:lnTo>
                    <a:cubicBezTo>
                      <a:pt x="52674" y="19404"/>
                      <a:pt x="53161" y="19106"/>
                      <a:pt x="53269" y="18630"/>
                    </a:cubicBezTo>
                    <a:cubicBezTo>
                      <a:pt x="53594" y="18235"/>
                      <a:pt x="53594" y="17673"/>
                      <a:pt x="53269" y="17278"/>
                    </a:cubicBezTo>
                    <a:cubicBezTo>
                      <a:pt x="52945" y="16921"/>
                      <a:pt x="52404" y="16883"/>
                      <a:pt x="52025" y="17202"/>
                    </a:cubicBezTo>
                    <a:cubicBezTo>
                      <a:pt x="52025" y="17224"/>
                      <a:pt x="51971" y="17251"/>
                      <a:pt x="51971" y="17278"/>
                    </a:cubicBezTo>
                    <a:close/>
                    <a:moveTo>
                      <a:pt x="55974" y="18306"/>
                    </a:moveTo>
                    <a:cubicBezTo>
                      <a:pt x="55486" y="18235"/>
                      <a:pt x="55054" y="18543"/>
                      <a:pt x="54946" y="19008"/>
                    </a:cubicBezTo>
                    <a:lnTo>
                      <a:pt x="54946" y="19008"/>
                    </a:lnTo>
                    <a:cubicBezTo>
                      <a:pt x="54837" y="19485"/>
                      <a:pt x="55108" y="19961"/>
                      <a:pt x="55595" y="20090"/>
                    </a:cubicBezTo>
                    <a:cubicBezTo>
                      <a:pt x="56081" y="20193"/>
                      <a:pt x="56514" y="19901"/>
                      <a:pt x="56623" y="19441"/>
                    </a:cubicBezTo>
                    <a:lnTo>
                      <a:pt x="56623" y="19441"/>
                    </a:lnTo>
                    <a:cubicBezTo>
                      <a:pt x="57001" y="19046"/>
                      <a:pt x="57001" y="18430"/>
                      <a:pt x="56623" y="18035"/>
                    </a:cubicBezTo>
                    <a:cubicBezTo>
                      <a:pt x="56244" y="17678"/>
                      <a:pt x="55703" y="17678"/>
                      <a:pt x="55325" y="18035"/>
                    </a:cubicBezTo>
                    <a:close/>
                    <a:moveTo>
                      <a:pt x="23035" y="22038"/>
                    </a:moveTo>
                    <a:cubicBezTo>
                      <a:pt x="22549" y="21935"/>
                      <a:pt x="22062" y="22248"/>
                      <a:pt x="21954" y="22740"/>
                    </a:cubicBezTo>
                    <a:cubicBezTo>
                      <a:pt x="21791" y="23227"/>
                      <a:pt x="22116" y="23736"/>
                      <a:pt x="22603" y="23876"/>
                    </a:cubicBezTo>
                    <a:cubicBezTo>
                      <a:pt x="22603" y="23876"/>
                      <a:pt x="22603" y="23876"/>
                      <a:pt x="22603" y="23876"/>
                    </a:cubicBezTo>
                    <a:cubicBezTo>
                      <a:pt x="23089" y="23979"/>
                      <a:pt x="23577" y="23665"/>
                      <a:pt x="23684" y="23173"/>
                    </a:cubicBezTo>
                    <a:cubicBezTo>
                      <a:pt x="24063" y="22778"/>
                      <a:pt x="24063" y="22162"/>
                      <a:pt x="23684" y="21767"/>
                    </a:cubicBezTo>
                    <a:cubicBezTo>
                      <a:pt x="23360" y="21410"/>
                      <a:pt x="22819" y="21372"/>
                      <a:pt x="22440" y="21691"/>
                    </a:cubicBezTo>
                    <a:cubicBezTo>
                      <a:pt x="22440" y="21713"/>
                      <a:pt x="22386" y="21740"/>
                      <a:pt x="22386" y="21767"/>
                    </a:cubicBezTo>
                    <a:close/>
                    <a:moveTo>
                      <a:pt x="26389" y="22849"/>
                    </a:moveTo>
                    <a:cubicBezTo>
                      <a:pt x="25902" y="22746"/>
                      <a:pt x="25469" y="23038"/>
                      <a:pt x="25361" y="23498"/>
                    </a:cubicBezTo>
                    <a:lnTo>
                      <a:pt x="25361" y="23498"/>
                    </a:lnTo>
                    <a:cubicBezTo>
                      <a:pt x="25253" y="23957"/>
                      <a:pt x="25524" y="24423"/>
                      <a:pt x="25956" y="24579"/>
                    </a:cubicBezTo>
                    <a:cubicBezTo>
                      <a:pt x="26443" y="24682"/>
                      <a:pt x="26930" y="24401"/>
                      <a:pt x="27037" y="23930"/>
                    </a:cubicBezTo>
                    <a:lnTo>
                      <a:pt x="27037" y="23930"/>
                    </a:lnTo>
                    <a:cubicBezTo>
                      <a:pt x="27416" y="23552"/>
                      <a:pt x="27416" y="22957"/>
                      <a:pt x="27037" y="22578"/>
                    </a:cubicBezTo>
                    <a:cubicBezTo>
                      <a:pt x="26713" y="22221"/>
                      <a:pt x="26173" y="22183"/>
                      <a:pt x="25794" y="22503"/>
                    </a:cubicBezTo>
                    <a:cubicBezTo>
                      <a:pt x="25794" y="22524"/>
                      <a:pt x="25740" y="22551"/>
                      <a:pt x="25740" y="22578"/>
                    </a:cubicBezTo>
                    <a:close/>
                    <a:moveTo>
                      <a:pt x="29958" y="23660"/>
                    </a:moveTo>
                    <a:cubicBezTo>
                      <a:pt x="29472" y="23590"/>
                      <a:pt x="28985" y="23920"/>
                      <a:pt x="28877" y="24417"/>
                    </a:cubicBezTo>
                    <a:cubicBezTo>
                      <a:pt x="28769" y="24850"/>
                      <a:pt x="28985" y="25299"/>
                      <a:pt x="29418" y="25423"/>
                    </a:cubicBezTo>
                    <a:cubicBezTo>
                      <a:pt x="29472" y="25434"/>
                      <a:pt x="29472" y="25439"/>
                      <a:pt x="29526" y="25445"/>
                    </a:cubicBezTo>
                    <a:lnTo>
                      <a:pt x="29526" y="25445"/>
                    </a:lnTo>
                    <a:cubicBezTo>
                      <a:pt x="30012" y="25542"/>
                      <a:pt x="30445" y="25239"/>
                      <a:pt x="30553" y="24774"/>
                    </a:cubicBezTo>
                    <a:cubicBezTo>
                      <a:pt x="30553" y="24763"/>
                      <a:pt x="30553" y="24752"/>
                      <a:pt x="30553" y="24742"/>
                    </a:cubicBezTo>
                    <a:cubicBezTo>
                      <a:pt x="30932" y="24331"/>
                      <a:pt x="30932" y="23692"/>
                      <a:pt x="30553" y="23281"/>
                    </a:cubicBezTo>
                    <a:cubicBezTo>
                      <a:pt x="30175" y="22892"/>
                      <a:pt x="29580" y="22881"/>
                      <a:pt x="29201" y="23249"/>
                    </a:cubicBezTo>
                    <a:cubicBezTo>
                      <a:pt x="29147" y="23260"/>
                      <a:pt x="29147" y="23271"/>
                      <a:pt x="29147" y="23281"/>
                    </a:cubicBezTo>
                    <a:close/>
                    <a:moveTo>
                      <a:pt x="33312" y="24471"/>
                    </a:moveTo>
                    <a:cubicBezTo>
                      <a:pt x="32825" y="24401"/>
                      <a:pt x="32338" y="24698"/>
                      <a:pt x="32230" y="25174"/>
                    </a:cubicBezTo>
                    <a:cubicBezTo>
                      <a:pt x="32122" y="25661"/>
                      <a:pt x="32392" y="26153"/>
                      <a:pt x="32879" y="26310"/>
                    </a:cubicBezTo>
                    <a:cubicBezTo>
                      <a:pt x="33366" y="26413"/>
                      <a:pt x="33852" y="26099"/>
                      <a:pt x="33961" y="25607"/>
                    </a:cubicBezTo>
                    <a:cubicBezTo>
                      <a:pt x="34394" y="25185"/>
                      <a:pt x="34394" y="24514"/>
                      <a:pt x="33961" y="24093"/>
                    </a:cubicBezTo>
                    <a:cubicBezTo>
                      <a:pt x="33582" y="23703"/>
                      <a:pt x="32987" y="23692"/>
                      <a:pt x="32608" y="24060"/>
                    </a:cubicBezTo>
                    <a:cubicBezTo>
                      <a:pt x="32554" y="24071"/>
                      <a:pt x="32554" y="24082"/>
                      <a:pt x="32554" y="24093"/>
                    </a:cubicBezTo>
                    <a:close/>
                    <a:moveTo>
                      <a:pt x="36719" y="25283"/>
                    </a:moveTo>
                    <a:cubicBezTo>
                      <a:pt x="36232" y="25212"/>
                      <a:pt x="35746" y="25510"/>
                      <a:pt x="35638" y="25986"/>
                    </a:cubicBezTo>
                    <a:lnTo>
                      <a:pt x="35638" y="25986"/>
                    </a:lnTo>
                    <a:cubicBezTo>
                      <a:pt x="35529" y="26445"/>
                      <a:pt x="35799" y="26921"/>
                      <a:pt x="36232" y="27057"/>
                    </a:cubicBezTo>
                    <a:cubicBezTo>
                      <a:pt x="36232" y="27057"/>
                      <a:pt x="36287" y="27062"/>
                      <a:pt x="36287" y="27067"/>
                    </a:cubicBezTo>
                    <a:cubicBezTo>
                      <a:pt x="36719" y="27170"/>
                      <a:pt x="37206" y="26911"/>
                      <a:pt x="37314" y="26472"/>
                    </a:cubicBezTo>
                    <a:lnTo>
                      <a:pt x="37314" y="26472"/>
                    </a:lnTo>
                    <a:cubicBezTo>
                      <a:pt x="37693" y="26040"/>
                      <a:pt x="37693" y="25391"/>
                      <a:pt x="37314" y="24958"/>
                    </a:cubicBezTo>
                    <a:cubicBezTo>
                      <a:pt x="36936" y="24552"/>
                      <a:pt x="36287" y="24552"/>
                      <a:pt x="35853" y="24952"/>
                    </a:cubicBezTo>
                    <a:cubicBezTo>
                      <a:pt x="35853" y="24952"/>
                      <a:pt x="35853" y="24958"/>
                      <a:pt x="35853" y="24958"/>
                    </a:cubicBezTo>
                    <a:close/>
                    <a:moveTo>
                      <a:pt x="40072" y="26094"/>
                    </a:moveTo>
                    <a:cubicBezTo>
                      <a:pt x="39586" y="26024"/>
                      <a:pt x="39099" y="26321"/>
                      <a:pt x="38991" y="26797"/>
                    </a:cubicBezTo>
                    <a:cubicBezTo>
                      <a:pt x="38882" y="27257"/>
                      <a:pt x="39153" y="27733"/>
                      <a:pt x="39586" y="27868"/>
                    </a:cubicBezTo>
                    <a:cubicBezTo>
                      <a:pt x="39586" y="27873"/>
                      <a:pt x="39640" y="27873"/>
                      <a:pt x="39640" y="27879"/>
                    </a:cubicBezTo>
                    <a:lnTo>
                      <a:pt x="39640" y="27879"/>
                    </a:lnTo>
                    <a:cubicBezTo>
                      <a:pt x="40072" y="28003"/>
                      <a:pt x="40505" y="27754"/>
                      <a:pt x="40667" y="27327"/>
                    </a:cubicBezTo>
                    <a:cubicBezTo>
                      <a:pt x="40667" y="27295"/>
                      <a:pt x="40667" y="27262"/>
                      <a:pt x="40667" y="27230"/>
                    </a:cubicBezTo>
                    <a:cubicBezTo>
                      <a:pt x="41046" y="26797"/>
                      <a:pt x="41046" y="26148"/>
                      <a:pt x="40667" y="25715"/>
                    </a:cubicBezTo>
                    <a:cubicBezTo>
                      <a:pt x="40289" y="25342"/>
                      <a:pt x="39640" y="25342"/>
                      <a:pt x="39261" y="25715"/>
                    </a:cubicBezTo>
                    <a:close/>
                    <a:moveTo>
                      <a:pt x="43425" y="26905"/>
                    </a:moveTo>
                    <a:cubicBezTo>
                      <a:pt x="42939" y="26835"/>
                      <a:pt x="42452" y="27132"/>
                      <a:pt x="42344" y="27608"/>
                    </a:cubicBezTo>
                    <a:cubicBezTo>
                      <a:pt x="42236" y="28095"/>
                      <a:pt x="42506" y="28587"/>
                      <a:pt x="42993" y="28744"/>
                    </a:cubicBezTo>
                    <a:cubicBezTo>
                      <a:pt x="43480" y="28847"/>
                      <a:pt x="43966" y="28533"/>
                      <a:pt x="44074" y="28041"/>
                    </a:cubicBezTo>
                    <a:cubicBezTo>
                      <a:pt x="44508" y="27619"/>
                      <a:pt x="44508" y="26948"/>
                      <a:pt x="44074" y="26526"/>
                    </a:cubicBezTo>
                    <a:cubicBezTo>
                      <a:pt x="43750" y="26137"/>
                      <a:pt x="43155" y="26088"/>
                      <a:pt x="42776" y="26418"/>
                    </a:cubicBezTo>
                    <a:cubicBezTo>
                      <a:pt x="42722" y="26451"/>
                      <a:pt x="42722" y="26489"/>
                      <a:pt x="42668" y="26526"/>
                    </a:cubicBezTo>
                    <a:close/>
                    <a:moveTo>
                      <a:pt x="46779" y="27716"/>
                    </a:moveTo>
                    <a:cubicBezTo>
                      <a:pt x="46292" y="27613"/>
                      <a:pt x="45860" y="27906"/>
                      <a:pt x="45751" y="28365"/>
                    </a:cubicBezTo>
                    <a:lnTo>
                      <a:pt x="45751" y="28365"/>
                    </a:lnTo>
                    <a:cubicBezTo>
                      <a:pt x="45643" y="28831"/>
                      <a:pt x="45913" y="29301"/>
                      <a:pt x="46400" y="29420"/>
                    </a:cubicBezTo>
                    <a:cubicBezTo>
                      <a:pt x="46833" y="29539"/>
                      <a:pt x="47319" y="29263"/>
                      <a:pt x="47428" y="28798"/>
                    </a:cubicBezTo>
                    <a:lnTo>
                      <a:pt x="47428" y="28798"/>
                    </a:lnTo>
                    <a:cubicBezTo>
                      <a:pt x="47861" y="28376"/>
                      <a:pt x="47861" y="27706"/>
                      <a:pt x="47428" y="27284"/>
                    </a:cubicBezTo>
                    <a:cubicBezTo>
                      <a:pt x="47104" y="26894"/>
                      <a:pt x="46509" y="26846"/>
                      <a:pt x="46130" y="27175"/>
                    </a:cubicBezTo>
                    <a:cubicBezTo>
                      <a:pt x="46076" y="27208"/>
                      <a:pt x="46076" y="27246"/>
                      <a:pt x="46021" y="27284"/>
                    </a:cubicBezTo>
                    <a:close/>
                    <a:moveTo>
                      <a:pt x="50403" y="28582"/>
                    </a:moveTo>
                    <a:cubicBezTo>
                      <a:pt x="49916" y="28457"/>
                      <a:pt x="49483" y="28728"/>
                      <a:pt x="49321" y="29193"/>
                    </a:cubicBezTo>
                    <a:cubicBezTo>
                      <a:pt x="49321" y="29220"/>
                      <a:pt x="49321" y="29252"/>
                      <a:pt x="49321" y="29285"/>
                    </a:cubicBezTo>
                    <a:cubicBezTo>
                      <a:pt x="49159" y="29701"/>
                      <a:pt x="49375" y="30172"/>
                      <a:pt x="49808" y="30329"/>
                    </a:cubicBezTo>
                    <a:cubicBezTo>
                      <a:pt x="49808" y="30345"/>
                      <a:pt x="49862" y="30356"/>
                      <a:pt x="49916" y="30367"/>
                    </a:cubicBezTo>
                    <a:lnTo>
                      <a:pt x="49916" y="30367"/>
                    </a:lnTo>
                    <a:cubicBezTo>
                      <a:pt x="50403" y="30464"/>
                      <a:pt x="50835" y="30161"/>
                      <a:pt x="50943" y="29696"/>
                    </a:cubicBezTo>
                    <a:cubicBezTo>
                      <a:pt x="50943" y="29685"/>
                      <a:pt x="50943" y="29674"/>
                      <a:pt x="50943" y="29663"/>
                    </a:cubicBezTo>
                    <a:cubicBezTo>
                      <a:pt x="51376" y="29209"/>
                      <a:pt x="51376" y="28495"/>
                      <a:pt x="50943" y="28041"/>
                    </a:cubicBezTo>
                    <a:cubicBezTo>
                      <a:pt x="50457" y="27711"/>
                      <a:pt x="49862" y="27814"/>
                      <a:pt x="49483" y="28273"/>
                    </a:cubicBezTo>
                    <a:cubicBezTo>
                      <a:pt x="49483" y="28284"/>
                      <a:pt x="49483" y="28300"/>
                      <a:pt x="49483" y="28311"/>
                    </a:cubicBezTo>
                    <a:close/>
                    <a:moveTo>
                      <a:pt x="53756" y="29339"/>
                    </a:moveTo>
                    <a:cubicBezTo>
                      <a:pt x="53269" y="29242"/>
                      <a:pt x="52836" y="29545"/>
                      <a:pt x="52728" y="30010"/>
                    </a:cubicBezTo>
                    <a:cubicBezTo>
                      <a:pt x="52728" y="30020"/>
                      <a:pt x="52728" y="30031"/>
                      <a:pt x="52728" y="30042"/>
                    </a:cubicBezTo>
                    <a:lnTo>
                      <a:pt x="52728" y="30042"/>
                    </a:lnTo>
                    <a:cubicBezTo>
                      <a:pt x="52620" y="30502"/>
                      <a:pt x="52890" y="30978"/>
                      <a:pt x="53323" y="31113"/>
                    </a:cubicBezTo>
                    <a:cubicBezTo>
                      <a:pt x="53323" y="31113"/>
                      <a:pt x="53377" y="31118"/>
                      <a:pt x="53377" y="31124"/>
                    </a:cubicBezTo>
                    <a:cubicBezTo>
                      <a:pt x="53864" y="31227"/>
                      <a:pt x="54297" y="30934"/>
                      <a:pt x="54405" y="30475"/>
                    </a:cubicBezTo>
                    <a:lnTo>
                      <a:pt x="54405" y="30475"/>
                    </a:lnTo>
                    <a:cubicBezTo>
                      <a:pt x="54837" y="30036"/>
                      <a:pt x="54837" y="29317"/>
                      <a:pt x="54405" y="28869"/>
                    </a:cubicBezTo>
                    <a:cubicBezTo>
                      <a:pt x="54405" y="28863"/>
                      <a:pt x="54405" y="28858"/>
                      <a:pt x="54405" y="28852"/>
                    </a:cubicBezTo>
                    <a:cubicBezTo>
                      <a:pt x="53972" y="28500"/>
                      <a:pt x="53323" y="28576"/>
                      <a:pt x="52945" y="29020"/>
                    </a:cubicBezTo>
                    <a:cubicBezTo>
                      <a:pt x="52945" y="29052"/>
                      <a:pt x="52890" y="29085"/>
                      <a:pt x="52890" y="29123"/>
                    </a:cubicBezTo>
                    <a:close/>
                    <a:moveTo>
                      <a:pt x="14003" y="31502"/>
                    </a:moveTo>
                    <a:cubicBezTo>
                      <a:pt x="13516" y="31399"/>
                      <a:pt x="13084" y="31692"/>
                      <a:pt x="12975" y="32151"/>
                    </a:cubicBezTo>
                    <a:cubicBezTo>
                      <a:pt x="12813" y="32600"/>
                      <a:pt x="13030" y="33098"/>
                      <a:pt x="13516" y="33260"/>
                    </a:cubicBezTo>
                    <a:cubicBezTo>
                      <a:pt x="13516" y="33271"/>
                      <a:pt x="13570" y="33282"/>
                      <a:pt x="13570" y="33287"/>
                    </a:cubicBezTo>
                    <a:lnTo>
                      <a:pt x="13570" y="33287"/>
                    </a:lnTo>
                    <a:cubicBezTo>
                      <a:pt x="14058" y="33390"/>
                      <a:pt x="14544" y="33076"/>
                      <a:pt x="14652" y="32584"/>
                    </a:cubicBezTo>
                    <a:cubicBezTo>
                      <a:pt x="15031" y="32119"/>
                      <a:pt x="15031" y="31427"/>
                      <a:pt x="14652" y="30961"/>
                    </a:cubicBezTo>
                    <a:cubicBezTo>
                      <a:pt x="14219" y="30610"/>
                      <a:pt x="13570" y="30686"/>
                      <a:pt x="13192" y="31129"/>
                    </a:cubicBezTo>
                    <a:cubicBezTo>
                      <a:pt x="13192" y="31161"/>
                      <a:pt x="13138" y="31194"/>
                      <a:pt x="13138" y="31232"/>
                    </a:cubicBezTo>
                    <a:close/>
                    <a:moveTo>
                      <a:pt x="17573" y="32314"/>
                    </a:moveTo>
                    <a:cubicBezTo>
                      <a:pt x="17086" y="32211"/>
                      <a:pt x="16654" y="32503"/>
                      <a:pt x="16545" y="32963"/>
                    </a:cubicBezTo>
                    <a:lnTo>
                      <a:pt x="16545" y="32963"/>
                    </a:lnTo>
                    <a:cubicBezTo>
                      <a:pt x="16383" y="33439"/>
                      <a:pt x="16654" y="33942"/>
                      <a:pt x="17140" y="34098"/>
                    </a:cubicBezTo>
                    <a:cubicBezTo>
                      <a:pt x="17627" y="34169"/>
                      <a:pt x="18114" y="33871"/>
                      <a:pt x="18222" y="33395"/>
                    </a:cubicBezTo>
                    <a:lnTo>
                      <a:pt x="18222" y="33395"/>
                    </a:lnTo>
                    <a:cubicBezTo>
                      <a:pt x="18655" y="32919"/>
                      <a:pt x="18655" y="32195"/>
                      <a:pt x="18222" y="31719"/>
                    </a:cubicBezTo>
                    <a:cubicBezTo>
                      <a:pt x="17735" y="31356"/>
                      <a:pt x="16978" y="31475"/>
                      <a:pt x="16654" y="31984"/>
                    </a:cubicBezTo>
                    <a:cubicBezTo>
                      <a:pt x="16599" y="32005"/>
                      <a:pt x="16599" y="32021"/>
                      <a:pt x="16599" y="32043"/>
                    </a:cubicBezTo>
                    <a:close/>
                    <a:moveTo>
                      <a:pt x="20926" y="33125"/>
                    </a:moveTo>
                    <a:cubicBezTo>
                      <a:pt x="20439" y="33022"/>
                      <a:pt x="20007" y="33314"/>
                      <a:pt x="19899" y="33774"/>
                    </a:cubicBezTo>
                    <a:lnTo>
                      <a:pt x="19899" y="33774"/>
                    </a:lnTo>
                    <a:cubicBezTo>
                      <a:pt x="19790" y="34233"/>
                      <a:pt x="20061" y="34710"/>
                      <a:pt x="20493" y="34845"/>
                    </a:cubicBezTo>
                    <a:cubicBezTo>
                      <a:pt x="20493" y="34845"/>
                      <a:pt x="20548" y="34850"/>
                      <a:pt x="20548" y="34856"/>
                    </a:cubicBezTo>
                    <a:cubicBezTo>
                      <a:pt x="20980" y="34975"/>
                      <a:pt x="21413" y="34726"/>
                      <a:pt x="21575" y="34293"/>
                    </a:cubicBezTo>
                    <a:cubicBezTo>
                      <a:pt x="21575" y="34250"/>
                      <a:pt x="21575" y="34201"/>
                      <a:pt x="21575" y="34153"/>
                    </a:cubicBezTo>
                    <a:cubicBezTo>
                      <a:pt x="22008" y="33660"/>
                      <a:pt x="22008" y="32914"/>
                      <a:pt x="21575" y="32422"/>
                    </a:cubicBezTo>
                    <a:cubicBezTo>
                      <a:pt x="21034" y="32059"/>
                      <a:pt x="20277" y="32211"/>
                      <a:pt x="19953" y="32757"/>
                    </a:cubicBezTo>
                    <a:cubicBezTo>
                      <a:pt x="19899" y="32773"/>
                      <a:pt x="19899" y="32784"/>
                      <a:pt x="19899" y="32800"/>
                    </a:cubicBezTo>
                    <a:close/>
                    <a:moveTo>
                      <a:pt x="24333" y="33936"/>
                    </a:moveTo>
                    <a:cubicBezTo>
                      <a:pt x="23847" y="33839"/>
                      <a:pt x="23414" y="34142"/>
                      <a:pt x="23306" y="34607"/>
                    </a:cubicBezTo>
                    <a:cubicBezTo>
                      <a:pt x="23306" y="34618"/>
                      <a:pt x="23306" y="34628"/>
                      <a:pt x="23306" y="34639"/>
                    </a:cubicBezTo>
                    <a:cubicBezTo>
                      <a:pt x="23144" y="35056"/>
                      <a:pt x="23360" y="35526"/>
                      <a:pt x="23738" y="35694"/>
                    </a:cubicBezTo>
                    <a:cubicBezTo>
                      <a:pt x="23793" y="35705"/>
                      <a:pt x="23793" y="35710"/>
                      <a:pt x="23847" y="35721"/>
                    </a:cubicBezTo>
                    <a:lnTo>
                      <a:pt x="23847" y="35721"/>
                    </a:lnTo>
                    <a:cubicBezTo>
                      <a:pt x="24333" y="35824"/>
                      <a:pt x="24820" y="35510"/>
                      <a:pt x="24929" y="35018"/>
                    </a:cubicBezTo>
                    <a:cubicBezTo>
                      <a:pt x="25307" y="34509"/>
                      <a:pt x="25307" y="33795"/>
                      <a:pt x="24929" y="33287"/>
                    </a:cubicBezTo>
                    <a:cubicBezTo>
                      <a:pt x="24387" y="32935"/>
                      <a:pt x="23684" y="33071"/>
                      <a:pt x="23360" y="33590"/>
                    </a:cubicBezTo>
                    <a:cubicBezTo>
                      <a:pt x="23360" y="33617"/>
                      <a:pt x="23306" y="33639"/>
                      <a:pt x="23306" y="33666"/>
                    </a:cubicBezTo>
                    <a:close/>
                    <a:moveTo>
                      <a:pt x="27903" y="34802"/>
                    </a:moveTo>
                    <a:cubicBezTo>
                      <a:pt x="27471" y="34672"/>
                      <a:pt x="26983" y="34937"/>
                      <a:pt x="26822" y="35396"/>
                    </a:cubicBezTo>
                    <a:cubicBezTo>
                      <a:pt x="26822" y="35418"/>
                      <a:pt x="26822" y="35434"/>
                      <a:pt x="26822" y="35451"/>
                    </a:cubicBezTo>
                    <a:lnTo>
                      <a:pt x="26822" y="35451"/>
                    </a:lnTo>
                    <a:cubicBezTo>
                      <a:pt x="26659" y="35937"/>
                      <a:pt x="26983" y="36446"/>
                      <a:pt x="27471" y="36581"/>
                    </a:cubicBezTo>
                    <a:cubicBezTo>
                      <a:pt x="27471" y="36586"/>
                      <a:pt x="27471" y="36586"/>
                      <a:pt x="27471" y="36586"/>
                    </a:cubicBezTo>
                    <a:cubicBezTo>
                      <a:pt x="27957" y="36684"/>
                      <a:pt x="28390" y="36381"/>
                      <a:pt x="28498" y="35916"/>
                    </a:cubicBezTo>
                    <a:cubicBezTo>
                      <a:pt x="28498" y="35905"/>
                      <a:pt x="28498" y="35894"/>
                      <a:pt x="28498" y="35883"/>
                    </a:cubicBezTo>
                    <a:lnTo>
                      <a:pt x="28498" y="35883"/>
                    </a:lnTo>
                    <a:cubicBezTo>
                      <a:pt x="28877" y="35278"/>
                      <a:pt x="28714" y="34488"/>
                      <a:pt x="28174" y="34044"/>
                    </a:cubicBezTo>
                    <a:cubicBezTo>
                      <a:pt x="27579" y="33682"/>
                      <a:pt x="26822" y="33860"/>
                      <a:pt x="26443" y="34444"/>
                    </a:cubicBezTo>
                    <a:cubicBezTo>
                      <a:pt x="26443" y="34455"/>
                      <a:pt x="26443" y="34466"/>
                      <a:pt x="26443" y="34477"/>
                    </a:cubicBezTo>
                    <a:close/>
                    <a:moveTo>
                      <a:pt x="31256" y="35613"/>
                    </a:moveTo>
                    <a:cubicBezTo>
                      <a:pt x="30824" y="35478"/>
                      <a:pt x="30337" y="35737"/>
                      <a:pt x="30175" y="36191"/>
                    </a:cubicBezTo>
                    <a:cubicBezTo>
                      <a:pt x="30175" y="36197"/>
                      <a:pt x="30175" y="36202"/>
                      <a:pt x="30175" y="36208"/>
                    </a:cubicBezTo>
                    <a:lnTo>
                      <a:pt x="30175" y="36208"/>
                    </a:lnTo>
                    <a:cubicBezTo>
                      <a:pt x="30012" y="36694"/>
                      <a:pt x="30337" y="37203"/>
                      <a:pt x="30824" y="37338"/>
                    </a:cubicBezTo>
                    <a:cubicBezTo>
                      <a:pt x="30824" y="37343"/>
                      <a:pt x="30824" y="37343"/>
                      <a:pt x="30824" y="37343"/>
                    </a:cubicBezTo>
                    <a:cubicBezTo>
                      <a:pt x="31310" y="37414"/>
                      <a:pt x="31797" y="37116"/>
                      <a:pt x="31905" y="36640"/>
                    </a:cubicBezTo>
                    <a:cubicBezTo>
                      <a:pt x="32284" y="36035"/>
                      <a:pt x="32122" y="35245"/>
                      <a:pt x="31581" y="34802"/>
                    </a:cubicBezTo>
                    <a:cubicBezTo>
                      <a:pt x="31040" y="34407"/>
                      <a:pt x="30229" y="34542"/>
                      <a:pt x="29850" y="35099"/>
                    </a:cubicBezTo>
                    <a:cubicBezTo>
                      <a:pt x="29850" y="35126"/>
                      <a:pt x="29796" y="35153"/>
                      <a:pt x="29796" y="35180"/>
                    </a:cubicBezTo>
                    <a:close/>
                    <a:moveTo>
                      <a:pt x="34610" y="36424"/>
                    </a:moveTo>
                    <a:cubicBezTo>
                      <a:pt x="34177" y="36300"/>
                      <a:pt x="33744" y="36549"/>
                      <a:pt x="33582" y="36976"/>
                    </a:cubicBezTo>
                    <a:cubicBezTo>
                      <a:pt x="33582" y="37008"/>
                      <a:pt x="33582" y="37041"/>
                      <a:pt x="33582" y="37073"/>
                    </a:cubicBezTo>
                    <a:cubicBezTo>
                      <a:pt x="33420" y="37533"/>
                      <a:pt x="33691" y="38030"/>
                      <a:pt x="34123" y="38209"/>
                    </a:cubicBezTo>
                    <a:lnTo>
                      <a:pt x="34123" y="38209"/>
                    </a:lnTo>
                    <a:cubicBezTo>
                      <a:pt x="34610" y="38312"/>
                      <a:pt x="35096" y="37998"/>
                      <a:pt x="35204" y="37506"/>
                    </a:cubicBezTo>
                    <a:cubicBezTo>
                      <a:pt x="35583" y="36873"/>
                      <a:pt x="35421" y="36045"/>
                      <a:pt x="34826" y="35613"/>
                    </a:cubicBezTo>
                    <a:cubicBezTo>
                      <a:pt x="34231" y="35251"/>
                      <a:pt x="33474" y="35429"/>
                      <a:pt x="33095" y="36013"/>
                    </a:cubicBezTo>
                    <a:cubicBezTo>
                      <a:pt x="33095" y="36024"/>
                      <a:pt x="33095" y="36035"/>
                      <a:pt x="33095" y="36045"/>
                    </a:cubicBezTo>
                    <a:close/>
                    <a:moveTo>
                      <a:pt x="38017" y="37236"/>
                    </a:moveTo>
                    <a:cubicBezTo>
                      <a:pt x="37585" y="37100"/>
                      <a:pt x="37098" y="37360"/>
                      <a:pt x="36936" y="37814"/>
                    </a:cubicBezTo>
                    <a:cubicBezTo>
                      <a:pt x="36936" y="37819"/>
                      <a:pt x="36936" y="37825"/>
                      <a:pt x="36936" y="37830"/>
                    </a:cubicBezTo>
                    <a:lnTo>
                      <a:pt x="36936" y="37830"/>
                    </a:lnTo>
                    <a:cubicBezTo>
                      <a:pt x="36773" y="38317"/>
                      <a:pt x="37098" y="38825"/>
                      <a:pt x="37585" y="38961"/>
                    </a:cubicBezTo>
                    <a:cubicBezTo>
                      <a:pt x="37585" y="38966"/>
                      <a:pt x="37585" y="38966"/>
                      <a:pt x="37585" y="38966"/>
                    </a:cubicBezTo>
                    <a:cubicBezTo>
                      <a:pt x="38071" y="39063"/>
                      <a:pt x="38504" y="38761"/>
                      <a:pt x="38612" y="38295"/>
                    </a:cubicBezTo>
                    <a:cubicBezTo>
                      <a:pt x="38612" y="38285"/>
                      <a:pt x="38612" y="38274"/>
                      <a:pt x="38612" y="38263"/>
                    </a:cubicBezTo>
                    <a:lnTo>
                      <a:pt x="38612" y="38263"/>
                    </a:lnTo>
                    <a:cubicBezTo>
                      <a:pt x="38991" y="37674"/>
                      <a:pt x="38828" y="36900"/>
                      <a:pt x="38288" y="36478"/>
                    </a:cubicBezTo>
                    <a:cubicBezTo>
                      <a:pt x="37693" y="36105"/>
                      <a:pt x="36936" y="36267"/>
                      <a:pt x="36557" y="36841"/>
                    </a:cubicBezTo>
                    <a:cubicBezTo>
                      <a:pt x="36557" y="36846"/>
                      <a:pt x="36557" y="36851"/>
                      <a:pt x="36557" y="36857"/>
                    </a:cubicBezTo>
                    <a:close/>
                    <a:moveTo>
                      <a:pt x="41370" y="37992"/>
                    </a:moveTo>
                    <a:cubicBezTo>
                      <a:pt x="40884" y="37890"/>
                      <a:pt x="40397" y="38171"/>
                      <a:pt x="40289" y="38641"/>
                    </a:cubicBezTo>
                    <a:lnTo>
                      <a:pt x="40289" y="38641"/>
                    </a:lnTo>
                    <a:cubicBezTo>
                      <a:pt x="40126" y="39128"/>
                      <a:pt x="40451" y="39637"/>
                      <a:pt x="40938" y="39772"/>
                    </a:cubicBezTo>
                    <a:cubicBezTo>
                      <a:pt x="40938" y="39777"/>
                      <a:pt x="40938" y="39777"/>
                      <a:pt x="40938" y="39777"/>
                    </a:cubicBezTo>
                    <a:cubicBezTo>
                      <a:pt x="41424" y="39848"/>
                      <a:pt x="41911" y="39518"/>
                      <a:pt x="42019" y="39020"/>
                    </a:cubicBezTo>
                    <a:cubicBezTo>
                      <a:pt x="42398" y="38404"/>
                      <a:pt x="42236" y="37592"/>
                      <a:pt x="41641" y="37181"/>
                    </a:cubicBezTo>
                    <a:cubicBezTo>
                      <a:pt x="41046" y="36819"/>
                      <a:pt x="40289" y="36997"/>
                      <a:pt x="39910" y="37581"/>
                    </a:cubicBezTo>
                    <a:cubicBezTo>
                      <a:pt x="39910" y="37592"/>
                      <a:pt x="39910" y="37603"/>
                      <a:pt x="39910" y="37614"/>
                    </a:cubicBezTo>
                    <a:close/>
                    <a:moveTo>
                      <a:pt x="44723" y="38804"/>
                    </a:moveTo>
                    <a:cubicBezTo>
                      <a:pt x="44237" y="38706"/>
                      <a:pt x="43804" y="39010"/>
                      <a:pt x="43696" y="39475"/>
                    </a:cubicBezTo>
                    <a:cubicBezTo>
                      <a:pt x="43696" y="39485"/>
                      <a:pt x="43696" y="39496"/>
                      <a:pt x="43696" y="39507"/>
                    </a:cubicBezTo>
                    <a:cubicBezTo>
                      <a:pt x="43534" y="39923"/>
                      <a:pt x="43750" y="40394"/>
                      <a:pt x="44129" y="40562"/>
                    </a:cubicBezTo>
                    <a:cubicBezTo>
                      <a:pt x="44183" y="40572"/>
                      <a:pt x="44183" y="40578"/>
                      <a:pt x="44237" y="40589"/>
                    </a:cubicBezTo>
                    <a:lnTo>
                      <a:pt x="44237" y="40589"/>
                    </a:lnTo>
                    <a:cubicBezTo>
                      <a:pt x="44723" y="40686"/>
                      <a:pt x="45211" y="40356"/>
                      <a:pt x="45318" y="39859"/>
                    </a:cubicBezTo>
                    <a:cubicBezTo>
                      <a:pt x="45318" y="39853"/>
                      <a:pt x="45318" y="39842"/>
                      <a:pt x="45318" y="39831"/>
                    </a:cubicBezTo>
                    <a:cubicBezTo>
                      <a:pt x="45697" y="39226"/>
                      <a:pt x="45535" y="38436"/>
                      <a:pt x="44994" y="37992"/>
                    </a:cubicBezTo>
                    <a:cubicBezTo>
                      <a:pt x="44399" y="37609"/>
                      <a:pt x="43642" y="37760"/>
                      <a:pt x="43263" y="38328"/>
                    </a:cubicBezTo>
                    <a:cubicBezTo>
                      <a:pt x="43263" y="38360"/>
                      <a:pt x="43209" y="38393"/>
                      <a:pt x="43209" y="38425"/>
                    </a:cubicBezTo>
                    <a:close/>
                    <a:moveTo>
                      <a:pt x="48293" y="39669"/>
                    </a:moveTo>
                    <a:cubicBezTo>
                      <a:pt x="47807" y="39566"/>
                      <a:pt x="47319" y="39848"/>
                      <a:pt x="47212" y="40318"/>
                    </a:cubicBezTo>
                    <a:lnTo>
                      <a:pt x="47212" y="40318"/>
                    </a:lnTo>
                    <a:cubicBezTo>
                      <a:pt x="47104" y="40778"/>
                      <a:pt x="47374" y="41254"/>
                      <a:pt x="47807" y="41389"/>
                    </a:cubicBezTo>
                    <a:cubicBezTo>
                      <a:pt x="47807" y="41389"/>
                      <a:pt x="47861" y="41395"/>
                      <a:pt x="47861" y="41400"/>
                    </a:cubicBezTo>
                    <a:cubicBezTo>
                      <a:pt x="48293" y="41524"/>
                      <a:pt x="48726" y="41275"/>
                      <a:pt x="48888" y="40848"/>
                    </a:cubicBezTo>
                    <a:cubicBezTo>
                      <a:pt x="48888" y="40816"/>
                      <a:pt x="48888" y="40783"/>
                      <a:pt x="48888" y="40751"/>
                    </a:cubicBezTo>
                    <a:lnTo>
                      <a:pt x="48888" y="40751"/>
                    </a:lnTo>
                    <a:cubicBezTo>
                      <a:pt x="49267" y="40097"/>
                      <a:pt x="49105" y="39269"/>
                      <a:pt x="48510" y="38804"/>
                    </a:cubicBezTo>
                    <a:cubicBezTo>
                      <a:pt x="47861" y="38436"/>
                      <a:pt x="47049" y="38652"/>
                      <a:pt x="46670" y="39290"/>
                    </a:cubicBezTo>
                    <a:close/>
                    <a:moveTo>
                      <a:pt x="51647" y="40480"/>
                    </a:moveTo>
                    <a:cubicBezTo>
                      <a:pt x="51160" y="40383"/>
                      <a:pt x="50727" y="40686"/>
                      <a:pt x="50619" y="41151"/>
                    </a:cubicBezTo>
                    <a:cubicBezTo>
                      <a:pt x="50619" y="41162"/>
                      <a:pt x="50619" y="41173"/>
                      <a:pt x="50619" y="41184"/>
                    </a:cubicBezTo>
                    <a:cubicBezTo>
                      <a:pt x="50457" y="41633"/>
                      <a:pt x="50727" y="42114"/>
                      <a:pt x="51160" y="42265"/>
                    </a:cubicBezTo>
                    <a:lnTo>
                      <a:pt x="51160" y="42265"/>
                    </a:lnTo>
                    <a:cubicBezTo>
                      <a:pt x="51647" y="42368"/>
                      <a:pt x="52133" y="42054"/>
                      <a:pt x="52241" y="41562"/>
                    </a:cubicBezTo>
                    <a:cubicBezTo>
                      <a:pt x="52620" y="40913"/>
                      <a:pt x="52458" y="40064"/>
                      <a:pt x="51863" y="39615"/>
                    </a:cubicBezTo>
                    <a:cubicBezTo>
                      <a:pt x="51268" y="39210"/>
                      <a:pt x="50457" y="39361"/>
                      <a:pt x="50078" y="39950"/>
                    </a:cubicBezTo>
                    <a:cubicBezTo>
                      <a:pt x="50024" y="39999"/>
                      <a:pt x="49970" y="40048"/>
                      <a:pt x="49970" y="40102"/>
                    </a:cubicBezTo>
                    <a:close/>
                    <a:moveTo>
                      <a:pt x="18709" y="44104"/>
                    </a:moveTo>
                    <a:cubicBezTo>
                      <a:pt x="18222" y="44007"/>
                      <a:pt x="17735" y="44337"/>
                      <a:pt x="17627" y="44834"/>
                    </a:cubicBezTo>
                    <a:cubicBezTo>
                      <a:pt x="17627" y="44840"/>
                      <a:pt x="17627" y="44850"/>
                      <a:pt x="17627" y="44861"/>
                    </a:cubicBezTo>
                    <a:cubicBezTo>
                      <a:pt x="17518" y="45337"/>
                      <a:pt x="17843" y="45813"/>
                      <a:pt x="18276" y="45916"/>
                    </a:cubicBezTo>
                    <a:cubicBezTo>
                      <a:pt x="18763" y="46019"/>
                      <a:pt x="19250" y="45716"/>
                      <a:pt x="19358" y="45240"/>
                    </a:cubicBezTo>
                    <a:cubicBezTo>
                      <a:pt x="19790" y="44585"/>
                      <a:pt x="19574" y="43715"/>
                      <a:pt x="18925" y="43298"/>
                    </a:cubicBezTo>
                    <a:cubicBezTo>
                      <a:pt x="18925" y="43293"/>
                      <a:pt x="18925" y="43293"/>
                      <a:pt x="18925" y="43293"/>
                    </a:cubicBezTo>
                    <a:cubicBezTo>
                      <a:pt x="18330" y="42898"/>
                      <a:pt x="17518" y="43060"/>
                      <a:pt x="17140" y="43661"/>
                    </a:cubicBezTo>
                    <a:cubicBezTo>
                      <a:pt x="17086" y="43682"/>
                      <a:pt x="17086" y="43704"/>
                      <a:pt x="17086" y="43725"/>
                    </a:cubicBezTo>
                    <a:close/>
                    <a:moveTo>
                      <a:pt x="22062" y="44916"/>
                    </a:moveTo>
                    <a:cubicBezTo>
                      <a:pt x="21575" y="44818"/>
                      <a:pt x="21142" y="45121"/>
                      <a:pt x="21034" y="45586"/>
                    </a:cubicBezTo>
                    <a:cubicBezTo>
                      <a:pt x="21034" y="45597"/>
                      <a:pt x="21034" y="45608"/>
                      <a:pt x="21034" y="45619"/>
                    </a:cubicBezTo>
                    <a:lnTo>
                      <a:pt x="21034" y="45619"/>
                    </a:lnTo>
                    <a:cubicBezTo>
                      <a:pt x="20872" y="46078"/>
                      <a:pt x="21142" y="46560"/>
                      <a:pt x="21629" y="46695"/>
                    </a:cubicBezTo>
                    <a:cubicBezTo>
                      <a:pt x="21629" y="46695"/>
                      <a:pt x="21629" y="46700"/>
                      <a:pt x="21629" y="46700"/>
                    </a:cubicBezTo>
                    <a:cubicBezTo>
                      <a:pt x="22116" y="46803"/>
                      <a:pt x="22603" y="46522"/>
                      <a:pt x="22711" y="46051"/>
                    </a:cubicBezTo>
                    <a:lnTo>
                      <a:pt x="22711" y="46051"/>
                    </a:lnTo>
                    <a:cubicBezTo>
                      <a:pt x="23144" y="45408"/>
                      <a:pt x="22981" y="44537"/>
                      <a:pt x="22332" y="44104"/>
                    </a:cubicBezTo>
                    <a:cubicBezTo>
                      <a:pt x="21683" y="43698"/>
                      <a:pt x="20872" y="43877"/>
                      <a:pt x="20439" y="44499"/>
                    </a:cubicBezTo>
                    <a:cubicBezTo>
                      <a:pt x="20439" y="44515"/>
                      <a:pt x="20439" y="44526"/>
                      <a:pt x="20439" y="44537"/>
                    </a:cubicBezTo>
                    <a:close/>
                    <a:moveTo>
                      <a:pt x="25631" y="45781"/>
                    </a:moveTo>
                    <a:cubicBezTo>
                      <a:pt x="25145" y="45678"/>
                      <a:pt x="24658" y="45992"/>
                      <a:pt x="24550" y="46484"/>
                    </a:cubicBezTo>
                    <a:cubicBezTo>
                      <a:pt x="24442" y="46944"/>
                      <a:pt x="24712" y="47409"/>
                      <a:pt x="25145" y="47566"/>
                    </a:cubicBezTo>
                    <a:lnTo>
                      <a:pt x="25145" y="47566"/>
                    </a:lnTo>
                    <a:cubicBezTo>
                      <a:pt x="25578" y="47690"/>
                      <a:pt x="26010" y="47441"/>
                      <a:pt x="26173" y="47014"/>
                    </a:cubicBezTo>
                    <a:cubicBezTo>
                      <a:pt x="26173" y="46982"/>
                      <a:pt x="26173" y="46949"/>
                      <a:pt x="26173" y="46917"/>
                    </a:cubicBezTo>
                    <a:cubicBezTo>
                      <a:pt x="26605" y="46241"/>
                      <a:pt x="26443" y="45337"/>
                      <a:pt x="25794" y="44861"/>
                    </a:cubicBezTo>
                    <a:cubicBezTo>
                      <a:pt x="25145" y="44434"/>
                      <a:pt x="24279" y="44612"/>
                      <a:pt x="23847" y="45261"/>
                    </a:cubicBezTo>
                    <a:cubicBezTo>
                      <a:pt x="23847" y="45289"/>
                      <a:pt x="23793" y="45316"/>
                      <a:pt x="23793" y="45348"/>
                    </a:cubicBezTo>
                    <a:close/>
                    <a:moveTo>
                      <a:pt x="28985" y="46592"/>
                    </a:moveTo>
                    <a:cubicBezTo>
                      <a:pt x="28498" y="46522"/>
                      <a:pt x="28011" y="46819"/>
                      <a:pt x="27903" y="47295"/>
                    </a:cubicBezTo>
                    <a:cubicBezTo>
                      <a:pt x="27686" y="47744"/>
                      <a:pt x="27849" y="48301"/>
                      <a:pt x="28282" y="48539"/>
                    </a:cubicBezTo>
                    <a:cubicBezTo>
                      <a:pt x="28714" y="48777"/>
                      <a:pt x="29309" y="48609"/>
                      <a:pt x="29526" y="48160"/>
                    </a:cubicBezTo>
                    <a:cubicBezTo>
                      <a:pt x="29580" y="48025"/>
                      <a:pt x="29634" y="47879"/>
                      <a:pt x="29634" y="47728"/>
                    </a:cubicBezTo>
                    <a:cubicBezTo>
                      <a:pt x="30067" y="47019"/>
                      <a:pt x="29904" y="46095"/>
                      <a:pt x="29201" y="45619"/>
                    </a:cubicBezTo>
                    <a:cubicBezTo>
                      <a:pt x="28498" y="45213"/>
                      <a:pt x="27633" y="45451"/>
                      <a:pt x="27200" y="46148"/>
                    </a:cubicBezTo>
                    <a:cubicBezTo>
                      <a:pt x="27200" y="46154"/>
                      <a:pt x="27200" y="46154"/>
                      <a:pt x="27200" y="46159"/>
                    </a:cubicBezTo>
                    <a:close/>
                    <a:moveTo>
                      <a:pt x="32338" y="47403"/>
                    </a:moveTo>
                    <a:cubicBezTo>
                      <a:pt x="31905" y="47328"/>
                      <a:pt x="31419" y="47609"/>
                      <a:pt x="31310" y="48053"/>
                    </a:cubicBezTo>
                    <a:lnTo>
                      <a:pt x="31310" y="48053"/>
                    </a:lnTo>
                    <a:cubicBezTo>
                      <a:pt x="31202" y="48512"/>
                      <a:pt x="31473" y="48983"/>
                      <a:pt x="31905" y="49134"/>
                    </a:cubicBezTo>
                    <a:cubicBezTo>
                      <a:pt x="32338" y="49264"/>
                      <a:pt x="32825" y="48999"/>
                      <a:pt x="32987" y="48539"/>
                    </a:cubicBezTo>
                    <a:cubicBezTo>
                      <a:pt x="32987" y="48523"/>
                      <a:pt x="32987" y="48501"/>
                      <a:pt x="32987" y="48485"/>
                    </a:cubicBezTo>
                    <a:lnTo>
                      <a:pt x="32987" y="48485"/>
                    </a:lnTo>
                    <a:cubicBezTo>
                      <a:pt x="33420" y="47777"/>
                      <a:pt x="33257" y="46852"/>
                      <a:pt x="32554" y="46376"/>
                    </a:cubicBezTo>
                    <a:cubicBezTo>
                      <a:pt x="31851" y="45970"/>
                      <a:pt x="30986" y="46208"/>
                      <a:pt x="30553" y="46906"/>
                    </a:cubicBezTo>
                    <a:cubicBezTo>
                      <a:pt x="30553" y="46911"/>
                      <a:pt x="30553" y="46911"/>
                      <a:pt x="30553" y="46917"/>
                    </a:cubicBezTo>
                    <a:close/>
                    <a:moveTo>
                      <a:pt x="35746" y="48215"/>
                    </a:moveTo>
                    <a:cubicBezTo>
                      <a:pt x="35259" y="48112"/>
                      <a:pt x="34772" y="48426"/>
                      <a:pt x="34664" y="48918"/>
                    </a:cubicBezTo>
                    <a:cubicBezTo>
                      <a:pt x="34555" y="49378"/>
                      <a:pt x="34826" y="49848"/>
                      <a:pt x="35259" y="50000"/>
                    </a:cubicBezTo>
                    <a:lnTo>
                      <a:pt x="35259" y="50000"/>
                    </a:lnTo>
                    <a:cubicBezTo>
                      <a:pt x="35692" y="50118"/>
                      <a:pt x="36124" y="49870"/>
                      <a:pt x="36287" y="49437"/>
                    </a:cubicBezTo>
                    <a:cubicBezTo>
                      <a:pt x="36287" y="49394"/>
                      <a:pt x="36287" y="49345"/>
                      <a:pt x="36287" y="49296"/>
                    </a:cubicBezTo>
                    <a:cubicBezTo>
                      <a:pt x="36719" y="48631"/>
                      <a:pt x="36557" y="47722"/>
                      <a:pt x="35908" y="47268"/>
                    </a:cubicBezTo>
                    <a:cubicBezTo>
                      <a:pt x="35908" y="47257"/>
                      <a:pt x="35853" y="47252"/>
                      <a:pt x="35853" y="47241"/>
                    </a:cubicBezTo>
                    <a:cubicBezTo>
                      <a:pt x="35204" y="46846"/>
                      <a:pt x="34340" y="47073"/>
                      <a:pt x="33906" y="47744"/>
                    </a:cubicBezTo>
                    <a:cubicBezTo>
                      <a:pt x="33906" y="47755"/>
                      <a:pt x="33906" y="47771"/>
                      <a:pt x="33906" y="47782"/>
                    </a:cubicBezTo>
                    <a:close/>
                    <a:moveTo>
                      <a:pt x="39099" y="49026"/>
                    </a:moveTo>
                    <a:cubicBezTo>
                      <a:pt x="38612" y="48956"/>
                      <a:pt x="38125" y="49253"/>
                      <a:pt x="38017" y="49729"/>
                    </a:cubicBezTo>
                    <a:cubicBezTo>
                      <a:pt x="37855" y="50216"/>
                      <a:pt x="38179" y="50724"/>
                      <a:pt x="38666" y="50859"/>
                    </a:cubicBezTo>
                    <a:cubicBezTo>
                      <a:pt x="38666" y="50865"/>
                      <a:pt x="38666" y="50865"/>
                      <a:pt x="38666" y="50865"/>
                    </a:cubicBezTo>
                    <a:cubicBezTo>
                      <a:pt x="39153" y="50962"/>
                      <a:pt x="39640" y="50632"/>
                      <a:pt x="39748" y="50135"/>
                    </a:cubicBezTo>
                    <a:cubicBezTo>
                      <a:pt x="39748" y="50129"/>
                      <a:pt x="39748" y="50118"/>
                      <a:pt x="39748" y="50107"/>
                    </a:cubicBezTo>
                    <a:cubicBezTo>
                      <a:pt x="40180" y="49421"/>
                      <a:pt x="39964" y="48512"/>
                      <a:pt x="39315" y="48053"/>
                    </a:cubicBezTo>
                    <a:cubicBezTo>
                      <a:pt x="38666" y="47636"/>
                      <a:pt x="37800" y="47831"/>
                      <a:pt x="37368" y="48491"/>
                    </a:cubicBezTo>
                    <a:cubicBezTo>
                      <a:pt x="37368" y="48523"/>
                      <a:pt x="37314" y="48555"/>
                      <a:pt x="37314" y="48593"/>
                    </a:cubicBezTo>
                    <a:close/>
                    <a:moveTo>
                      <a:pt x="42452" y="49837"/>
                    </a:moveTo>
                    <a:cubicBezTo>
                      <a:pt x="42019" y="49713"/>
                      <a:pt x="41587" y="49962"/>
                      <a:pt x="41424" y="50389"/>
                    </a:cubicBezTo>
                    <a:cubicBezTo>
                      <a:pt x="41424" y="50421"/>
                      <a:pt x="41424" y="50454"/>
                      <a:pt x="41424" y="50486"/>
                    </a:cubicBezTo>
                    <a:lnTo>
                      <a:pt x="41424" y="50486"/>
                    </a:lnTo>
                    <a:cubicBezTo>
                      <a:pt x="41316" y="50946"/>
                      <a:pt x="41587" y="51411"/>
                      <a:pt x="42019" y="51568"/>
                    </a:cubicBezTo>
                    <a:cubicBezTo>
                      <a:pt x="42506" y="51671"/>
                      <a:pt x="42993" y="51389"/>
                      <a:pt x="43101" y="50919"/>
                    </a:cubicBezTo>
                    <a:lnTo>
                      <a:pt x="43101" y="50919"/>
                    </a:lnTo>
                    <a:cubicBezTo>
                      <a:pt x="43534" y="50227"/>
                      <a:pt x="43317" y="49323"/>
                      <a:pt x="42668" y="48864"/>
                    </a:cubicBezTo>
                    <a:cubicBezTo>
                      <a:pt x="42019" y="48447"/>
                      <a:pt x="41154" y="48642"/>
                      <a:pt x="40721" y="49296"/>
                    </a:cubicBezTo>
                    <a:cubicBezTo>
                      <a:pt x="40721" y="49334"/>
                      <a:pt x="40667" y="49367"/>
                      <a:pt x="40667" y="49405"/>
                    </a:cubicBezTo>
                    <a:close/>
                    <a:moveTo>
                      <a:pt x="46021" y="50649"/>
                    </a:moveTo>
                    <a:cubicBezTo>
                      <a:pt x="45535" y="50578"/>
                      <a:pt x="45048" y="50908"/>
                      <a:pt x="44940" y="51406"/>
                    </a:cubicBezTo>
                    <a:cubicBezTo>
                      <a:pt x="44832" y="51838"/>
                      <a:pt x="45048" y="52287"/>
                      <a:pt x="45481" y="52412"/>
                    </a:cubicBezTo>
                    <a:cubicBezTo>
                      <a:pt x="45535" y="52423"/>
                      <a:pt x="45535" y="52428"/>
                      <a:pt x="45589" y="52433"/>
                    </a:cubicBezTo>
                    <a:lnTo>
                      <a:pt x="45589" y="52433"/>
                    </a:lnTo>
                    <a:cubicBezTo>
                      <a:pt x="46076" y="52531"/>
                      <a:pt x="46509" y="52228"/>
                      <a:pt x="46616" y="51763"/>
                    </a:cubicBezTo>
                    <a:cubicBezTo>
                      <a:pt x="46616" y="51752"/>
                      <a:pt x="46616" y="51741"/>
                      <a:pt x="46616" y="51730"/>
                    </a:cubicBezTo>
                    <a:cubicBezTo>
                      <a:pt x="47104" y="51038"/>
                      <a:pt x="46887" y="50097"/>
                      <a:pt x="46238" y="49626"/>
                    </a:cubicBezTo>
                    <a:cubicBezTo>
                      <a:pt x="46184" y="49605"/>
                      <a:pt x="46184" y="49583"/>
                      <a:pt x="46130" y="49567"/>
                    </a:cubicBezTo>
                    <a:cubicBezTo>
                      <a:pt x="45427" y="49150"/>
                      <a:pt x="44561" y="49378"/>
                      <a:pt x="44129" y="50070"/>
                    </a:cubicBezTo>
                    <a:cubicBezTo>
                      <a:pt x="44129" y="50097"/>
                      <a:pt x="44074" y="50129"/>
                      <a:pt x="44074" y="50162"/>
                    </a:cubicBezTo>
                    <a:close/>
                    <a:moveTo>
                      <a:pt x="49375" y="51460"/>
                    </a:moveTo>
                    <a:cubicBezTo>
                      <a:pt x="48888" y="51363"/>
                      <a:pt x="48456" y="51665"/>
                      <a:pt x="48347" y="52130"/>
                    </a:cubicBezTo>
                    <a:cubicBezTo>
                      <a:pt x="48347" y="52141"/>
                      <a:pt x="48347" y="52152"/>
                      <a:pt x="48347" y="52163"/>
                    </a:cubicBezTo>
                    <a:lnTo>
                      <a:pt x="48347" y="52163"/>
                    </a:lnTo>
                    <a:cubicBezTo>
                      <a:pt x="48239" y="52596"/>
                      <a:pt x="48456" y="53044"/>
                      <a:pt x="48888" y="53169"/>
                    </a:cubicBezTo>
                    <a:cubicBezTo>
                      <a:pt x="48942" y="53180"/>
                      <a:pt x="48942" y="53185"/>
                      <a:pt x="48996" y="53190"/>
                    </a:cubicBezTo>
                    <a:cubicBezTo>
                      <a:pt x="49429" y="53293"/>
                      <a:pt x="49916" y="53034"/>
                      <a:pt x="50024" y="52596"/>
                    </a:cubicBezTo>
                    <a:lnTo>
                      <a:pt x="50024" y="52596"/>
                    </a:lnTo>
                    <a:cubicBezTo>
                      <a:pt x="50457" y="51833"/>
                      <a:pt x="50240" y="50843"/>
                      <a:pt x="49483" y="50378"/>
                    </a:cubicBezTo>
                    <a:cubicBezTo>
                      <a:pt x="48726" y="49978"/>
                      <a:pt x="47807" y="50243"/>
                      <a:pt x="47428" y="50973"/>
                    </a:cubicBezTo>
                    <a:close/>
                    <a:moveTo>
                      <a:pt x="13084" y="54380"/>
                    </a:moveTo>
                    <a:cubicBezTo>
                      <a:pt x="12597" y="54278"/>
                      <a:pt x="12110" y="54591"/>
                      <a:pt x="12002" y="55084"/>
                    </a:cubicBezTo>
                    <a:cubicBezTo>
                      <a:pt x="11894" y="55543"/>
                      <a:pt x="12164" y="56014"/>
                      <a:pt x="12597" y="56165"/>
                    </a:cubicBezTo>
                    <a:lnTo>
                      <a:pt x="12597" y="56165"/>
                    </a:lnTo>
                    <a:cubicBezTo>
                      <a:pt x="13084" y="56262"/>
                      <a:pt x="13516" y="55960"/>
                      <a:pt x="13624" y="55495"/>
                    </a:cubicBezTo>
                    <a:cubicBezTo>
                      <a:pt x="13624" y="55484"/>
                      <a:pt x="13624" y="55473"/>
                      <a:pt x="13624" y="55462"/>
                    </a:cubicBezTo>
                    <a:cubicBezTo>
                      <a:pt x="14058" y="54726"/>
                      <a:pt x="13841" y="53780"/>
                      <a:pt x="13138" y="53299"/>
                    </a:cubicBezTo>
                    <a:cubicBezTo>
                      <a:pt x="12435" y="52882"/>
                      <a:pt x="11569" y="53109"/>
                      <a:pt x="11137" y="53802"/>
                    </a:cubicBezTo>
                    <a:cubicBezTo>
                      <a:pt x="11137" y="53829"/>
                      <a:pt x="11083" y="53861"/>
                      <a:pt x="11083" y="53893"/>
                    </a:cubicBezTo>
                    <a:close/>
                    <a:moveTo>
                      <a:pt x="16437" y="55191"/>
                    </a:moveTo>
                    <a:cubicBezTo>
                      <a:pt x="15950" y="55067"/>
                      <a:pt x="15517" y="55338"/>
                      <a:pt x="15356" y="55803"/>
                    </a:cubicBezTo>
                    <a:cubicBezTo>
                      <a:pt x="15356" y="55830"/>
                      <a:pt x="15356" y="55862"/>
                      <a:pt x="15356" y="55895"/>
                    </a:cubicBezTo>
                    <a:cubicBezTo>
                      <a:pt x="15193" y="56382"/>
                      <a:pt x="15517" y="56890"/>
                      <a:pt x="16005" y="57025"/>
                    </a:cubicBezTo>
                    <a:cubicBezTo>
                      <a:pt x="16005" y="57031"/>
                      <a:pt x="16005" y="57031"/>
                      <a:pt x="16005" y="57031"/>
                    </a:cubicBezTo>
                    <a:cubicBezTo>
                      <a:pt x="16491" y="57128"/>
                      <a:pt x="16978" y="56798"/>
                      <a:pt x="17086" y="56300"/>
                    </a:cubicBezTo>
                    <a:cubicBezTo>
                      <a:pt x="17086" y="56295"/>
                      <a:pt x="17086" y="56284"/>
                      <a:pt x="17086" y="56273"/>
                    </a:cubicBezTo>
                    <a:cubicBezTo>
                      <a:pt x="17518" y="55532"/>
                      <a:pt x="17303" y="54570"/>
                      <a:pt x="16545" y="54121"/>
                    </a:cubicBezTo>
                    <a:cubicBezTo>
                      <a:pt x="16545" y="54115"/>
                      <a:pt x="16545" y="54115"/>
                      <a:pt x="16545" y="54110"/>
                    </a:cubicBezTo>
                    <a:cubicBezTo>
                      <a:pt x="15842" y="53693"/>
                      <a:pt x="14977" y="53921"/>
                      <a:pt x="14544" y="54613"/>
                    </a:cubicBezTo>
                    <a:cubicBezTo>
                      <a:pt x="14544" y="54640"/>
                      <a:pt x="14490" y="54673"/>
                      <a:pt x="14490" y="54705"/>
                    </a:cubicBezTo>
                    <a:close/>
                    <a:moveTo>
                      <a:pt x="19790" y="55949"/>
                    </a:moveTo>
                    <a:cubicBezTo>
                      <a:pt x="19304" y="55851"/>
                      <a:pt x="18871" y="56154"/>
                      <a:pt x="18763" y="56620"/>
                    </a:cubicBezTo>
                    <a:cubicBezTo>
                      <a:pt x="18763" y="56630"/>
                      <a:pt x="18763" y="56641"/>
                      <a:pt x="18763" y="56652"/>
                    </a:cubicBezTo>
                    <a:lnTo>
                      <a:pt x="18763" y="56652"/>
                    </a:lnTo>
                    <a:cubicBezTo>
                      <a:pt x="18655" y="57112"/>
                      <a:pt x="18925" y="57582"/>
                      <a:pt x="19358" y="57734"/>
                    </a:cubicBezTo>
                    <a:cubicBezTo>
                      <a:pt x="19844" y="57836"/>
                      <a:pt x="20331" y="57555"/>
                      <a:pt x="20439" y="57085"/>
                    </a:cubicBezTo>
                    <a:lnTo>
                      <a:pt x="20439" y="57085"/>
                    </a:lnTo>
                    <a:cubicBezTo>
                      <a:pt x="20872" y="56322"/>
                      <a:pt x="20656" y="55332"/>
                      <a:pt x="19899" y="54867"/>
                    </a:cubicBezTo>
                    <a:cubicBezTo>
                      <a:pt x="19195" y="54462"/>
                      <a:pt x="18330" y="54705"/>
                      <a:pt x="17897" y="55402"/>
                    </a:cubicBezTo>
                    <a:cubicBezTo>
                      <a:pt x="17897" y="55440"/>
                      <a:pt x="17843" y="55478"/>
                      <a:pt x="17843" y="55516"/>
                    </a:cubicBezTo>
                    <a:close/>
                    <a:moveTo>
                      <a:pt x="23360" y="56814"/>
                    </a:moveTo>
                    <a:cubicBezTo>
                      <a:pt x="22873" y="56744"/>
                      <a:pt x="22386" y="57041"/>
                      <a:pt x="22278" y="57517"/>
                    </a:cubicBezTo>
                    <a:cubicBezTo>
                      <a:pt x="22170" y="57977"/>
                      <a:pt x="22440" y="58453"/>
                      <a:pt x="22873" y="58588"/>
                    </a:cubicBezTo>
                    <a:cubicBezTo>
                      <a:pt x="22873" y="58594"/>
                      <a:pt x="22927" y="58594"/>
                      <a:pt x="22927" y="58599"/>
                    </a:cubicBezTo>
                    <a:lnTo>
                      <a:pt x="22927" y="58599"/>
                    </a:lnTo>
                    <a:cubicBezTo>
                      <a:pt x="23414" y="58696"/>
                      <a:pt x="23847" y="58394"/>
                      <a:pt x="23955" y="57928"/>
                    </a:cubicBezTo>
                    <a:cubicBezTo>
                      <a:pt x="23955" y="57918"/>
                      <a:pt x="23955" y="57907"/>
                      <a:pt x="23955" y="57896"/>
                    </a:cubicBezTo>
                    <a:cubicBezTo>
                      <a:pt x="24442" y="57101"/>
                      <a:pt x="24171" y="56078"/>
                      <a:pt x="23414" y="55570"/>
                    </a:cubicBezTo>
                    <a:cubicBezTo>
                      <a:pt x="22657" y="55159"/>
                      <a:pt x="21683" y="55440"/>
                      <a:pt x="21305" y="56203"/>
                    </a:cubicBezTo>
                    <a:cubicBezTo>
                      <a:pt x="21251" y="56225"/>
                      <a:pt x="21251" y="56246"/>
                      <a:pt x="21251" y="56273"/>
                    </a:cubicBezTo>
                    <a:close/>
                    <a:moveTo>
                      <a:pt x="26713" y="57625"/>
                    </a:moveTo>
                    <a:cubicBezTo>
                      <a:pt x="26227" y="57555"/>
                      <a:pt x="25740" y="57853"/>
                      <a:pt x="25631" y="58329"/>
                    </a:cubicBezTo>
                    <a:cubicBezTo>
                      <a:pt x="25524" y="58815"/>
                      <a:pt x="25794" y="59308"/>
                      <a:pt x="26281" y="59464"/>
                    </a:cubicBezTo>
                    <a:cubicBezTo>
                      <a:pt x="26767" y="59567"/>
                      <a:pt x="27254" y="59253"/>
                      <a:pt x="27362" y="58761"/>
                    </a:cubicBezTo>
                    <a:cubicBezTo>
                      <a:pt x="27849" y="57972"/>
                      <a:pt x="27579" y="56938"/>
                      <a:pt x="26822" y="56457"/>
                    </a:cubicBezTo>
                    <a:cubicBezTo>
                      <a:pt x="26767" y="56452"/>
                      <a:pt x="26767" y="56441"/>
                      <a:pt x="26767" y="56436"/>
                    </a:cubicBezTo>
                    <a:cubicBezTo>
                      <a:pt x="26010" y="56025"/>
                      <a:pt x="25036" y="56306"/>
                      <a:pt x="24658" y="57068"/>
                    </a:cubicBezTo>
                    <a:cubicBezTo>
                      <a:pt x="24604" y="57090"/>
                      <a:pt x="24604" y="57117"/>
                      <a:pt x="24604" y="57139"/>
                    </a:cubicBezTo>
                    <a:close/>
                    <a:moveTo>
                      <a:pt x="30067" y="58437"/>
                    </a:moveTo>
                    <a:cubicBezTo>
                      <a:pt x="29580" y="58366"/>
                      <a:pt x="29147" y="58675"/>
                      <a:pt x="29039" y="59140"/>
                    </a:cubicBezTo>
                    <a:lnTo>
                      <a:pt x="29039" y="59140"/>
                    </a:lnTo>
                    <a:cubicBezTo>
                      <a:pt x="28931" y="59599"/>
                      <a:pt x="29201" y="60070"/>
                      <a:pt x="29634" y="60222"/>
                    </a:cubicBezTo>
                    <a:cubicBezTo>
                      <a:pt x="30067" y="60351"/>
                      <a:pt x="30553" y="60086"/>
                      <a:pt x="30716" y="59627"/>
                    </a:cubicBezTo>
                    <a:cubicBezTo>
                      <a:pt x="30716" y="59610"/>
                      <a:pt x="30716" y="59589"/>
                      <a:pt x="30716" y="59572"/>
                    </a:cubicBezTo>
                    <a:lnTo>
                      <a:pt x="30716" y="59572"/>
                    </a:lnTo>
                    <a:cubicBezTo>
                      <a:pt x="31202" y="58788"/>
                      <a:pt x="30986" y="57755"/>
                      <a:pt x="30175" y="57258"/>
                    </a:cubicBezTo>
                    <a:cubicBezTo>
                      <a:pt x="30175" y="57258"/>
                      <a:pt x="30175" y="57252"/>
                      <a:pt x="30175" y="57247"/>
                    </a:cubicBezTo>
                    <a:cubicBezTo>
                      <a:pt x="29418" y="56798"/>
                      <a:pt x="28444" y="57036"/>
                      <a:pt x="28011" y="57777"/>
                    </a:cubicBezTo>
                    <a:cubicBezTo>
                      <a:pt x="28011" y="57815"/>
                      <a:pt x="27957" y="57858"/>
                      <a:pt x="27957" y="57896"/>
                    </a:cubicBezTo>
                    <a:close/>
                    <a:moveTo>
                      <a:pt x="33474" y="59248"/>
                    </a:moveTo>
                    <a:cubicBezTo>
                      <a:pt x="32987" y="59178"/>
                      <a:pt x="32500" y="59475"/>
                      <a:pt x="32392" y="59951"/>
                    </a:cubicBezTo>
                    <a:cubicBezTo>
                      <a:pt x="32284" y="60411"/>
                      <a:pt x="32554" y="60887"/>
                      <a:pt x="32987" y="61022"/>
                    </a:cubicBezTo>
                    <a:cubicBezTo>
                      <a:pt x="32987" y="61022"/>
                      <a:pt x="33042" y="61027"/>
                      <a:pt x="33042" y="61033"/>
                    </a:cubicBezTo>
                    <a:lnTo>
                      <a:pt x="33042" y="61033"/>
                    </a:lnTo>
                    <a:cubicBezTo>
                      <a:pt x="33474" y="61157"/>
                      <a:pt x="33906" y="60908"/>
                      <a:pt x="34069" y="60481"/>
                    </a:cubicBezTo>
                    <a:cubicBezTo>
                      <a:pt x="34069" y="60449"/>
                      <a:pt x="34069" y="60416"/>
                      <a:pt x="34069" y="60384"/>
                    </a:cubicBezTo>
                    <a:cubicBezTo>
                      <a:pt x="34555" y="59599"/>
                      <a:pt x="34340" y="58567"/>
                      <a:pt x="33528" y="58069"/>
                    </a:cubicBezTo>
                    <a:cubicBezTo>
                      <a:pt x="33528" y="58063"/>
                      <a:pt x="33528" y="58063"/>
                      <a:pt x="33528" y="58058"/>
                    </a:cubicBezTo>
                    <a:cubicBezTo>
                      <a:pt x="32771" y="57631"/>
                      <a:pt x="31797" y="57901"/>
                      <a:pt x="31419" y="58659"/>
                    </a:cubicBezTo>
                    <a:cubicBezTo>
                      <a:pt x="31365" y="58675"/>
                      <a:pt x="31365" y="58691"/>
                      <a:pt x="31365" y="58707"/>
                    </a:cubicBezTo>
                    <a:close/>
                    <a:moveTo>
                      <a:pt x="36827" y="60059"/>
                    </a:moveTo>
                    <a:cubicBezTo>
                      <a:pt x="36341" y="59989"/>
                      <a:pt x="35853" y="60286"/>
                      <a:pt x="35746" y="60762"/>
                    </a:cubicBezTo>
                    <a:cubicBezTo>
                      <a:pt x="35638" y="61249"/>
                      <a:pt x="35908" y="61741"/>
                      <a:pt x="36395" y="61898"/>
                    </a:cubicBezTo>
                    <a:cubicBezTo>
                      <a:pt x="36881" y="62001"/>
                      <a:pt x="37368" y="61687"/>
                      <a:pt x="37476" y="61195"/>
                    </a:cubicBezTo>
                    <a:cubicBezTo>
                      <a:pt x="37963" y="60406"/>
                      <a:pt x="37693" y="59372"/>
                      <a:pt x="36936" y="58891"/>
                    </a:cubicBezTo>
                    <a:cubicBezTo>
                      <a:pt x="36881" y="58886"/>
                      <a:pt x="36881" y="58875"/>
                      <a:pt x="36881" y="58870"/>
                    </a:cubicBezTo>
                    <a:cubicBezTo>
                      <a:pt x="36178" y="58431"/>
                      <a:pt x="35259" y="58653"/>
                      <a:pt x="34772" y="59367"/>
                    </a:cubicBezTo>
                    <a:cubicBezTo>
                      <a:pt x="34772" y="59416"/>
                      <a:pt x="34718" y="59470"/>
                      <a:pt x="34718" y="59519"/>
                    </a:cubicBezTo>
                    <a:close/>
                    <a:moveTo>
                      <a:pt x="40180" y="60871"/>
                    </a:moveTo>
                    <a:cubicBezTo>
                      <a:pt x="39694" y="60768"/>
                      <a:pt x="39261" y="61060"/>
                      <a:pt x="39153" y="61520"/>
                    </a:cubicBezTo>
                    <a:lnTo>
                      <a:pt x="39153" y="61520"/>
                    </a:lnTo>
                    <a:cubicBezTo>
                      <a:pt x="39045" y="61979"/>
                      <a:pt x="39315" y="62450"/>
                      <a:pt x="39748" y="62601"/>
                    </a:cubicBezTo>
                    <a:cubicBezTo>
                      <a:pt x="40235" y="62704"/>
                      <a:pt x="40721" y="62423"/>
                      <a:pt x="40829" y="61952"/>
                    </a:cubicBezTo>
                    <a:lnTo>
                      <a:pt x="40829" y="61952"/>
                    </a:lnTo>
                    <a:cubicBezTo>
                      <a:pt x="41316" y="61157"/>
                      <a:pt x="41046" y="60135"/>
                      <a:pt x="40289" y="59627"/>
                    </a:cubicBezTo>
                    <a:cubicBezTo>
                      <a:pt x="39477" y="59205"/>
                      <a:pt x="38504" y="59502"/>
                      <a:pt x="38071" y="60292"/>
                    </a:cubicBezTo>
                    <a:cubicBezTo>
                      <a:pt x="38071" y="60303"/>
                      <a:pt x="38071" y="60319"/>
                      <a:pt x="38071" y="60330"/>
                    </a:cubicBezTo>
                    <a:close/>
                    <a:moveTo>
                      <a:pt x="43804" y="61682"/>
                    </a:moveTo>
                    <a:cubicBezTo>
                      <a:pt x="43317" y="61584"/>
                      <a:pt x="42831" y="61915"/>
                      <a:pt x="42722" y="62412"/>
                    </a:cubicBezTo>
                    <a:cubicBezTo>
                      <a:pt x="42722" y="62417"/>
                      <a:pt x="42722" y="62428"/>
                      <a:pt x="42722" y="62439"/>
                    </a:cubicBezTo>
                    <a:cubicBezTo>
                      <a:pt x="42560" y="62856"/>
                      <a:pt x="42776" y="63326"/>
                      <a:pt x="43209" y="63483"/>
                    </a:cubicBezTo>
                    <a:cubicBezTo>
                      <a:pt x="43209" y="63499"/>
                      <a:pt x="43263" y="63510"/>
                      <a:pt x="43317" y="63521"/>
                    </a:cubicBezTo>
                    <a:lnTo>
                      <a:pt x="43317" y="63521"/>
                    </a:lnTo>
                    <a:cubicBezTo>
                      <a:pt x="43804" y="63591"/>
                      <a:pt x="44237" y="63283"/>
                      <a:pt x="44345" y="62818"/>
                    </a:cubicBezTo>
                    <a:cubicBezTo>
                      <a:pt x="44778" y="61958"/>
                      <a:pt x="44508" y="60914"/>
                      <a:pt x="43696" y="60384"/>
                    </a:cubicBezTo>
                    <a:cubicBezTo>
                      <a:pt x="42885" y="59962"/>
                      <a:pt x="41857" y="60286"/>
                      <a:pt x="41424" y="61114"/>
                    </a:cubicBezTo>
                    <a:cubicBezTo>
                      <a:pt x="41424" y="61119"/>
                      <a:pt x="41424" y="61130"/>
                      <a:pt x="41424" y="61141"/>
                    </a:cubicBezTo>
                    <a:close/>
                    <a:moveTo>
                      <a:pt x="47158" y="62493"/>
                    </a:moveTo>
                    <a:cubicBezTo>
                      <a:pt x="46670" y="62396"/>
                      <a:pt x="46238" y="62699"/>
                      <a:pt x="46130" y="63164"/>
                    </a:cubicBezTo>
                    <a:cubicBezTo>
                      <a:pt x="46130" y="63175"/>
                      <a:pt x="46130" y="63185"/>
                      <a:pt x="46130" y="63196"/>
                    </a:cubicBezTo>
                    <a:lnTo>
                      <a:pt x="46130" y="63196"/>
                    </a:lnTo>
                    <a:cubicBezTo>
                      <a:pt x="46021" y="63672"/>
                      <a:pt x="46292" y="64148"/>
                      <a:pt x="46779" y="64278"/>
                    </a:cubicBezTo>
                    <a:cubicBezTo>
                      <a:pt x="47265" y="64381"/>
                      <a:pt x="47698" y="64089"/>
                      <a:pt x="47807" y="63629"/>
                    </a:cubicBezTo>
                    <a:lnTo>
                      <a:pt x="47807" y="63629"/>
                    </a:lnTo>
                    <a:cubicBezTo>
                      <a:pt x="48293" y="62791"/>
                      <a:pt x="48023" y="61709"/>
                      <a:pt x="47212" y="61195"/>
                    </a:cubicBezTo>
                    <a:cubicBezTo>
                      <a:pt x="46400" y="60752"/>
                      <a:pt x="45372" y="61044"/>
                      <a:pt x="44940" y="61855"/>
                    </a:cubicBezTo>
                    <a:cubicBezTo>
                      <a:pt x="44940" y="61887"/>
                      <a:pt x="44886" y="61920"/>
                      <a:pt x="44886" y="61952"/>
                    </a:cubicBezTo>
                    <a:close/>
                    <a:moveTo>
                      <a:pt x="14165" y="66225"/>
                    </a:moveTo>
                    <a:cubicBezTo>
                      <a:pt x="13679" y="66122"/>
                      <a:pt x="13192" y="66436"/>
                      <a:pt x="13084" y="66928"/>
                    </a:cubicBezTo>
                    <a:cubicBezTo>
                      <a:pt x="12975" y="67415"/>
                      <a:pt x="13246" y="67907"/>
                      <a:pt x="13733" y="68064"/>
                    </a:cubicBezTo>
                    <a:cubicBezTo>
                      <a:pt x="14219" y="68161"/>
                      <a:pt x="14707" y="67831"/>
                      <a:pt x="14814" y="67334"/>
                    </a:cubicBezTo>
                    <a:cubicBezTo>
                      <a:pt x="14814" y="67328"/>
                      <a:pt x="14814" y="67317"/>
                      <a:pt x="14814" y="67307"/>
                    </a:cubicBezTo>
                    <a:cubicBezTo>
                      <a:pt x="15301" y="66452"/>
                      <a:pt x="14977" y="65387"/>
                      <a:pt x="14165" y="64873"/>
                    </a:cubicBezTo>
                    <a:cubicBezTo>
                      <a:pt x="13300" y="64440"/>
                      <a:pt x="12272" y="64781"/>
                      <a:pt x="11840" y="65630"/>
                    </a:cubicBezTo>
                    <a:close/>
                    <a:moveTo>
                      <a:pt x="17518" y="66982"/>
                    </a:moveTo>
                    <a:cubicBezTo>
                      <a:pt x="17032" y="66885"/>
                      <a:pt x="16599" y="67188"/>
                      <a:pt x="16491" y="67653"/>
                    </a:cubicBezTo>
                    <a:cubicBezTo>
                      <a:pt x="16491" y="67664"/>
                      <a:pt x="16491" y="67675"/>
                      <a:pt x="16491" y="67685"/>
                    </a:cubicBezTo>
                    <a:lnTo>
                      <a:pt x="16491" y="67685"/>
                    </a:lnTo>
                    <a:cubicBezTo>
                      <a:pt x="16383" y="68151"/>
                      <a:pt x="16654" y="68621"/>
                      <a:pt x="17086" y="68740"/>
                    </a:cubicBezTo>
                    <a:cubicBezTo>
                      <a:pt x="17573" y="68859"/>
                      <a:pt x="18060" y="68583"/>
                      <a:pt x="18168" y="68118"/>
                    </a:cubicBezTo>
                    <a:lnTo>
                      <a:pt x="18168" y="68118"/>
                    </a:lnTo>
                    <a:cubicBezTo>
                      <a:pt x="18655" y="67274"/>
                      <a:pt x="18384" y="66214"/>
                      <a:pt x="17573" y="65684"/>
                    </a:cubicBezTo>
                    <a:cubicBezTo>
                      <a:pt x="16708" y="65252"/>
                      <a:pt x="15680" y="65592"/>
                      <a:pt x="15247" y="66441"/>
                    </a:cubicBezTo>
                    <a:close/>
                    <a:moveTo>
                      <a:pt x="21142" y="67848"/>
                    </a:moveTo>
                    <a:cubicBezTo>
                      <a:pt x="20656" y="67745"/>
                      <a:pt x="20169" y="68059"/>
                      <a:pt x="20061" y="68551"/>
                    </a:cubicBezTo>
                    <a:cubicBezTo>
                      <a:pt x="19899" y="68967"/>
                      <a:pt x="20115" y="69438"/>
                      <a:pt x="20548" y="69595"/>
                    </a:cubicBezTo>
                    <a:cubicBezTo>
                      <a:pt x="20548" y="69611"/>
                      <a:pt x="20602" y="69622"/>
                      <a:pt x="20656" y="69632"/>
                    </a:cubicBezTo>
                    <a:lnTo>
                      <a:pt x="20656" y="69632"/>
                    </a:lnTo>
                    <a:cubicBezTo>
                      <a:pt x="21142" y="69703"/>
                      <a:pt x="21575" y="69394"/>
                      <a:pt x="21683" y="68929"/>
                    </a:cubicBezTo>
                    <a:cubicBezTo>
                      <a:pt x="22170" y="68015"/>
                      <a:pt x="21846" y="66885"/>
                      <a:pt x="20926" y="66387"/>
                    </a:cubicBezTo>
                    <a:cubicBezTo>
                      <a:pt x="20061" y="65944"/>
                      <a:pt x="19033" y="66268"/>
                      <a:pt x="18601" y="67112"/>
                    </a:cubicBezTo>
                    <a:cubicBezTo>
                      <a:pt x="18601" y="67139"/>
                      <a:pt x="18546" y="67172"/>
                      <a:pt x="18546" y="67199"/>
                    </a:cubicBezTo>
                    <a:close/>
                    <a:moveTo>
                      <a:pt x="24496" y="68659"/>
                    </a:moveTo>
                    <a:cubicBezTo>
                      <a:pt x="24009" y="68556"/>
                      <a:pt x="23522" y="68870"/>
                      <a:pt x="23414" y="69362"/>
                    </a:cubicBezTo>
                    <a:cubicBezTo>
                      <a:pt x="23252" y="69811"/>
                      <a:pt x="23468" y="70309"/>
                      <a:pt x="23955" y="70465"/>
                    </a:cubicBezTo>
                    <a:cubicBezTo>
                      <a:pt x="24009" y="70482"/>
                      <a:pt x="24009" y="70492"/>
                      <a:pt x="24063" y="70498"/>
                    </a:cubicBezTo>
                    <a:cubicBezTo>
                      <a:pt x="24550" y="70595"/>
                      <a:pt x="24982" y="70292"/>
                      <a:pt x="25091" y="69827"/>
                    </a:cubicBezTo>
                    <a:cubicBezTo>
                      <a:pt x="25091" y="69816"/>
                      <a:pt x="25091" y="69805"/>
                      <a:pt x="25091" y="69795"/>
                    </a:cubicBezTo>
                    <a:cubicBezTo>
                      <a:pt x="25578" y="68897"/>
                      <a:pt x="25253" y="67772"/>
                      <a:pt x="24387" y="67253"/>
                    </a:cubicBezTo>
                    <a:cubicBezTo>
                      <a:pt x="23522" y="66798"/>
                      <a:pt x="22440" y="67139"/>
                      <a:pt x="21954" y="68010"/>
                    </a:cubicBezTo>
                    <a:cubicBezTo>
                      <a:pt x="21954" y="68031"/>
                      <a:pt x="21954" y="68048"/>
                      <a:pt x="21954" y="68064"/>
                    </a:cubicBezTo>
                    <a:close/>
                    <a:moveTo>
                      <a:pt x="27849" y="69470"/>
                    </a:moveTo>
                    <a:cubicBezTo>
                      <a:pt x="27362" y="69373"/>
                      <a:pt x="26930" y="69676"/>
                      <a:pt x="26822" y="70141"/>
                    </a:cubicBezTo>
                    <a:cubicBezTo>
                      <a:pt x="26822" y="70152"/>
                      <a:pt x="26822" y="70162"/>
                      <a:pt x="26822" y="70173"/>
                    </a:cubicBezTo>
                    <a:lnTo>
                      <a:pt x="26822" y="70173"/>
                    </a:lnTo>
                    <a:cubicBezTo>
                      <a:pt x="26713" y="70633"/>
                      <a:pt x="26983" y="71109"/>
                      <a:pt x="27416" y="71244"/>
                    </a:cubicBezTo>
                    <a:cubicBezTo>
                      <a:pt x="27416" y="71244"/>
                      <a:pt x="27471" y="71250"/>
                      <a:pt x="27471" y="71255"/>
                    </a:cubicBezTo>
                    <a:cubicBezTo>
                      <a:pt x="27903" y="71379"/>
                      <a:pt x="28335" y="71131"/>
                      <a:pt x="28498" y="70703"/>
                    </a:cubicBezTo>
                    <a:cubicBezTo>
                      <a:pt x="28498" y="70671"/>
                      <a:pt x="28498" y="70638"/>
                      <a:pt x="28498" y="70606"/>
                    </a:cubicBezTo>
                    <a:lnTo>
                      <a:pt x="28498" y="70606"/>
                    </a:lnTo>
                    <a:cubicBezTo>
                      <a:pt x="28931" y="69676"/>
                      <a:pt x="28606" y="68551"/>
                      <a:pt x="27741" y="68010"/>
                    </a:cubicBezTo>
                    <a:cubicBezTo>
                      <a:pt x="26822" y="67582"/>
                      <a:pt x="25740" y="67972"/>
                      <a:pt x="25307" y="68875"/>
                    </a:cubicBezTo>
                    <a:close/>
                    <a:moveTo>
                      <a:pt x="31202" y="70281"/>
                    </a:moveTo>
                    <a:cubicBezTo>
                      <a:pt x="30716" y="70184"/>
                      <a:pt x="30283" y="70487"/>
                      <a:pt x="30175" y="70952"/>
                    </a:cubicBezTo>
                    <a:cubicBezTo>
                      <a:pt x="30175" y="70963"/>
                      <a:pt x="30175" y="70974"/>
                      <a:pt x="30175" y="70985"/>
                    </a:cubicBezTo>
                    <a:cubicBezTo>
                      <a:pt x="30012" y="71401"/>
                      <a:pt x="30229" y="71872"/>
                      <a:pt x="30661" y="72028"/>
                    </a:cubicBezTo>
                    <a:cubicBezTo>
                      <a:pt x="30661" y="72045"/>
                      <a:pt x="30716" y="72055"/>
                      <a:pt x="30770" y="72066"/>
                    </a:cubicBezTo>
                    <a:lnTo>
                      <a:pt x="30770" y="72066"/>
                    </a:lnTo>
                    <a:cubicBezTo>
                      <a:pt x="31256" y="72169"/>
                      <a:pt x="31689" y="71877"/>
                      <a:pt x="31797" y="71417"/>
                    </a:cubicBezTo>
                    <a:cubicBezTo>
                      <a:pt x="32284" y="70503"/>
                      <a:pt x="31959" y="69373"/>
                      <a:pt x="31040" y="68875"/>
                    </a:cubicBezTo>
                    <a:cubicBezTo>
                      <a:pt x="30175" y="68432"/>
                      <a:pt x="29147" y="68756"/>
                      <a:pt x="28714" y="69600"/>
                    </a:cubicBezTo>
                    <a:cubicBezTo>
                      <a:pt x="28714" y="69627"/>
                      <a:pt x="28660" y="69660"/>
                      <a:pt x="28660" y="69687"/>
                    </a:cubicBezTo>
                    <a:close/>
                    <a:moveTo>
                      <a:pt x="34610" y="71093"/>
                    </a:moveTo>
                    <a:cubicBezTo>
                      <a:pt x="34123" y="70898"/>
                      <a:pt x="33528" y="71147"/>
                      <a:pt x="33366" y="71650"/>
                    </a:cubicBezTo>
                    <a:cubicBezTo>
                      <a:pt x="33149" y="72153"/>
                      <a:pt x="33420" y="72715"/>
                      <a:pt x="33906" y="72910"/>
                    </a:cubicBezTo>
                    <a:cubicBezTo>
                      <a:pt x="34394" y="73105"/>
                      <a:pt x="34989" y="72856"/>
                      <a:pt x="35150" y="72353"/>
                    </a:cubicBezTo>
                    <a:cubicBezTo>
                      <a:pt x="35204" y="72310"/>
                      <a:pt x="35204" y="72272"/>
                      <a:pt x="35204" y="72228"/>
                    </a:cubicBezTo>
                    <a:cubicBezTo>
                      <a:pt x="35692" y="71314"/>
                      <a:pt x="35367" y="70173"/>
                      <a:pt x="34501" y="69632"/>
                    </a:cubicBezTo>
                    <a:cubicBezTo>
                      <a:pt x="33636" y="69189"/>
                      <a:pt x="32554" y="69540"/>
                      <a:pt x="32122" y="70422"/>
                    </a:cubicBezTo>
                    <a:cubicBezTo>
                      <a:pt x="32068" y="70449"/>
                      <a:pt x="32068" y="70471"/>
                      <a:pt x="32068" y="70498"/>
                    </a:cubicBezTo>
                    <a:close/>
                    <a:moveTo>
                      <a:pt x="37963" y="71904"/>
                    </a:moveTo>
                    <a:cubicBezTo>
                      <a:pt x="37530" y="71780"/>
                      <a:pt x="37098" y="72028"/>
                      <a:pt x="36936" y="72456"/>
                    </a:cubicBezTo>
                    <a:cubicBezTo>
                      <a:pt x="36936" y="72488"/>
                      <a:pt x="36936" y="72521"/>
                      <a:pt x="36936" y="72553"/>
                    </a:cubicBezTo>
                    <a:lnTo>
                      <a:pt x="36936" y="72553"/>
                    </a:lnTo>
                    <a:cubicBezTo>
                      <a:pt x="36827" y="73018"/>
                      <a:pt x="37098" y="73489"/>
                      <a:pt x="37585" y="73608"/>
                    </a:cubicBezTo>
                    <a:cubicBezTo>
                      <a:pt x="38017" y="73726"/>
                      <a:pt x="38504" y="73451"/>
                      <a:pt x="38612" y="72986"/>
                    </a:cubicBezTo>
                    <a:lnTo>
                      <a:pt x="38612" y="72986"/>
                    </a:lnTo>
                    <a:cubicBezTo>
                      <a:pt x="39045" y="72072"/>
                      <a:pt x="38720" y="70963"/>
                      <a:pt x="37855" y="70444"/>
                    </a:cubicBezTo>
                    <a:cubicBezTo>
                      <a:pt x="36990" y="70000"/>
                      <a:pt x="35908" y="70352"/>
                      <a:pt x="35475" y="71233"/>
                    </a:cubicBezTo>
                    <a:cubicBezTo>
                      <a:pt x="35421" y="71260"/>
                      <a:pt x="35421" y="71282"/>
                      <a:pt x="35421" y="71309"/>
                    </a:cubicBezTo>
                    <a:close/>
                    <a:moveTo>
                      <a:pt x="41533" y="72715"/>
                    </a:moveTo>
                    <a:cubicBezTo>
                      <a:pt x="40992" y="72694"/>
                      <a:pt x="40559" y="73110"/>
                      <a:pt x="40505" y="73646"/>
                    </a:cubicBezTo>
                    <a:cubicBezTo>
                      <a:pt x="40505" y="74024"/>
                      <a:pt x="40721" y="74381"/>
                      <a:pt x="41046" y="74554"/>
                    </a:cubicBezTo>
                    <a:lnTo>
                      <a:pt x="41046" y="74554"/>
                    </a:lnTo>
                    <a:cubicBezTo>
                      <a:pt x="41533" y="74651"/>
                      <a:pt x="41965" y="74349"/>
                      <a:pt x="42073" y="73884"/>
                    </a:cubicBezTo>
                    <a:cubicBezTo>
                      <a:pt x="42073" y="73873"/>
                      <a:pt x="42073" y="73862"/>
                      <a:pt x="42073" y="73851"/>
                    </a:cubicBezTo>
                    <a:cubicBezTo>
                      <a:pt x="42560" y="72905"/>
                      <a:pt x="42236" y="71758"/>
                      <a:pt x="41316" y="71201"/>
                    </a:cubicBezTo>
                    <a:cubicBezTo>
                      <a:pt x="40397" y="70747"/>
                      <a:pt x="39261" y="71147"/>
                      <a:pt x="38774" y="72088"/>
                    </a:cubicBezTo>
                    <a:cubicBezTo>
                      <a:pt x="38774" y="72099"/>
                      <a:pt x="38774" y="72110"/>
                      <a:pt x="38774" y="72120"/>
                    </a:cubicBezTo>
                    <a:close/>
                    <a:moveTo>
                      <a:pt x="44886" y="73526"/>
                    </a:moveTo>
                    <a:cubicBezTo>
                      <a:pt x="44399" y="73429"/>
                      <a:pt x="43966" y="73732"/>
                      <a:pt x="43859" y="74197"/>
                    </a:cubicBezTo>
                    <a:cubicBezTo>
                      <a:pt x="43859" y="74208"/>
                      <a:pt x="43859" y="74219"/>
                      <a:pt x="43859" y="74230"/>
                    </a:cubicBezTo>
                    <a:lnTo>
                      <a:pt x="43859" y="74230"/>
                    </a:lnTo>
                    <a:cubicBezTo>
                      <a:pt x="43696" y="74646"/>
                      <a:pt x="43912" y="75117"/>
                      <a:pt x="44345" y="75273"/>
                    </a:cubicBezTo>
                    <a:cubicBezTo>
                      <a:pt x="44345" y="75290"/>
                      <a:pt x="44399" y="75300"/>
                      <a:pt x="44453" y="75311"/>
                    </a:cubicBezTo>
                    <a:cubicBezTo>
                      <a:pt x="44940" y="75414"/>
                      <a:pt x="45372" y="75122"/>
                      <a:pt x="45481" y="74662"/>
                    </a:cubicBezTo>
                    <a:lnTo>
                      <a:pt x="45481" y="74662"/>
                    </a:lnTo>
                    <a:cubicBezTo>
                      <a:pt x="45967" y="73716"/>
                      <a:pt x="45643" y="72569"/>
                      <a:pt x="44723" y="72012"/>
                    </a:cubicBezTo>
                    <a:cubicBezTo>
                      <a:pt x="43750" y="71541"/>
                      <a:pt x="42614" y="71926"/>
                      <a:pt x="42127" y="72877"/>
                    </a:cubicBezTo>
                    <a:close/>
                    <a:moveTo>
                      <a:pt x="1618" y="74824"/>
                    </a:moveTo>
                    <a:cubicBezTo>
                      <a:pt x="1131" y="74722"/>
                      <a:pt x="644" y="75035"/>
                      <a:pt x="536" y="75528"/>
                    </a:cubicBezTo>
                    <a:cubicBezTo>
                      <a:pt x="374" y="75987"/>
                      <a:pt x="644" y="76469"/>
                      <a:pt x="1131" y="76604"/>
                    </a:cubicBezTo>
                    <a:cubicBezTo>
                      <a:pt x="1131" y="76604"/>
                      <a:pt x="1131" y="76609"/>
                      <a:pt x="1131" y="76609"/>
                    </a:cubicBezTo>
                    <a:lnTo>
                      <a:pt x="1131" y="76609"/>
                    </a:lnTo>
                    <a:cubicBezTo>
                      <a:pt x="1618" y="76712"/>
                      <a:pt x="2050" y="76420"/>
                      <a:pt x="2158" y="75960"/>
                    </a:cubicBezTo>
                    <a:cubicBezTo>
                      <a:pt x="2645" y="75014"/>
                      <a:pt x="2321" y="73851"/>
                      <a:pt x="1401" y="73310"/>
                    </a:cubicBezTo>
                    <a:cubicBezTo>
                      <a:pt x="482" y="72834"/>
                      <a:pt x="-600" y="73170"/>
                      <a:pt x="-1087" y="74067"/>
                    </a:cubicBezTo>
                    <a:cubicBezTo>
                      <a:pt x="-1087" y="74100"/>
                      <a:pt x="-1141" y="74138"/>
                      <a:pt x="-1141" y="74175"/>
                    </a:cubicBezTo>
                    <a:close/>
                    <a:moveTo>
                      <a:pt x="4971" y="75636"/>
                    </a:moveTo>
                    <a:cubicBezTo>
                      <a:pt x="4539" y="75511"/>
                      <a:pt x="4105" y="75760"/>
                      <a:pt x="3944" y="76187"/>
                    </a:cubicBezTo>
                    <a:cubicBezTo>
                      <a:pt x="3944" y="76220"/>
                      <a:pt x="3944" y="76252"/>
                      <a:pt x="3944" y="76285"/>
                    </a:cubicBezTo>
                    <a:lnTo>
                      <a:pt x="3944" y="76285"/>
                    </a:lnTo>
                    <a:cubicBezTo>
                      <a:pt x="3835" y="76745"/>
                      <a:pt x="4105" y="77220"/>
                      <a:pt x="4539" y="77356"/>
                    </a:cubicBezTo>
                    <a:cubicBezTo>
                      <a:pt x="4539" y="77356"/>
                      <a:pt x="4593" y="77361"/>
                      <a:pt x="4593" y="77367"/>
                    </a:cubicBezTo>
                    <a:cubicBezTo>
                      <a:pt x="5025" y="77491"/>
                      <a:pt x="5458" y="77242"/>
                      <a:pt x="5620" y="76815"/>
                    </a:cubicBezTo>
                    <a:cubicBezTo>
                      <a:pt x="5620" y="76782"/>
                      <a:pt x="5620" y="76750"/>
                      <a:pt x="5620" y="76718"/>
                    </a:cubicBezTo>
                    <a:lnTo>
                      <a:pt x="5620" y="76718"/>
                    </a:lnTo>
                    <a:cubicBezTo>
                      <a:pt x="6107" y="75744"/>
                      <a:pt x="5728" y="74560"/>
                      <a:pt x="4809" y="74013"/>
                    </a:cubicBezTo>
                    <a:cubicBezTo>
                      <a:pt x="3890" y="73559"/>
                      <a:pt x="2753" y="73959"/>
                      <a:pt x="2267" y="74900"/>
                    </a:cubicBezTo>
                    <a:cubicBezTo>
                      <a:pt x="2267" y="74911"/>
                      <a:pt x="2267" y="74922"/>
                      <a:pt x="2267" y="74933"/>
                    </a:cubicBezTo>
                    <a:close/>
                    <a:moveTo>
                      <a:pt x="8541" y="76501"/>
                    </a:moveTo>
                    <a:cubicBezTo>
                      <a:pt x="8054" y="76377"/>
                      <a:pt x="7621" y="76647"/>
                      <a:pt x="7459" y="77112"/>
                    </a:cubicBezTo>
                    <a:cubicBezTo>
                      <a:pt x="7459" y="77139"/>
                      <a:pt x="7459" y="77172"/>
                      <a:pt x="7459" y="77204"/>
                    </a:cubicBezTo>
                    <a:cubicBezTo>
                      <a:pt x="7351" y="77664"/>
                      <a:pt x="7621" y="78129"/>
                      <a:pt x="8054" y="78286"/>
                    </a:cubicBezTo>
                    <a:lnTo>
                      <a:pt x="8054" y="78286"/>
                    </a:lnTo>
                    <a:cubicBezTo>
                      <a:pt x="8541" y="78383"/>
                      <a:pt x="8973" y="78081"/>
                      <a:pt x="9082" y="77616"/>
                    </a:cubicBezTo>
                    <a:cubicBezTo>
                      <a:pt x="9082" y="77605"/>
                      <a:pt x="9082" y="77594"/>
                      <a:pt x="9082" y="77583"/>
                    </a:cubicBezTo>
                    <a:cubicBezTo>
                      <a:pt x="9568" y="76577"/>
                      <a:pt x="9190" y="75371"/>
                      <a:pt x="8216" y="74824"/>
                    </a:cubicBezTo>
                    <a:cubicBezTo>
                      <a:pt x="7243" y="74370"/>
                      <a:pt x="6107" y="74797"/>
                      <a:pt x="5620" y="75771"/>
                    </a:cubicBezTo>
                    <a:cubicBezTo>
                      <a:pt x="5620" y="75782"/>
                      <a:pt x="5620" y="75793"/>
                      <a:pt x="5620" y="75798"/>
                    </a:cubicBezTo>
                    <a:close/>
                    <a:moveTo>
                      <a:pt x="11894" y="77258"/>
                    </a:moveTo>
                    <a:cubicBezTo>
                      <a:pt x="11407" y="77161"/>
                      <a:pt x="10920" y="77491"/>
                      <a:pt x="10812" y="77989"/>
                    </a:cubicBezTo>
                    <a:cubicBezTo>
                      <a:pt x="10812" y="77994"/>
                      <a:pt x="10812" y="78005"/>
                      <a:pt x="10812" y="78016"/>
                    </a:cubicBezTo>
                    <a:cubicBezTo>
                      <a:pt x="10704" y="78475"/>
                      <a:pt x="10974" y="78951"/>
                      <a:pt x="11407" y="79086"/>
                    </a:cubicBezTo>
                    <a:cubicBezTo>
                      <a:pt x="11407" y="79086"/>
                      <a:pt x="11461" y="79092"/>
                      <a:pt x="11461" y="79097"/>
                    </a:cubicBezTo>
                    <a:cubicBezTo>
                      <a:pt x="11948" y="79200"/>
                      <a:pt x="12435" y="78886"/>
                      <a:pt x="12543" y="78394"/>
                    </a:cubicBezTo>
                    <a:cubicBezTo>
                      <a:pt x="13030" y="77388"/>
                      <a:pt x="12651" y="76182"/>
                      <a:pt x="11677" y="75636"/>
                    </a:cubicBezTo>
                    <a:cubicBezTo>
                      <a:pt x="10704" y="75160"/>
                      <a:pt x="9568" y="75555"/>
                      <a:pt x="9082" y="76518"/>
                    </a:cubicBezTo>
                    <a:cubicBezTo>
                      <a:pt x="9027" y="76550"/>
                      <a:pt x="9027" y="76577"/>
                      <a:pt x="9027" y="76609"/>
                    </a:cubicBezTo>
                    <a:close/>
                    <a:moveTo>
                      <a:pt x="15247" y="78070"/>
                    </a:moveTo>
                    <a:cubicBezTo>
                      <a:pt x="14761" y="77972"/>
                      <a:pt x="14328" y="78275"/>
                      <a:pt x="14219" y="78740"/>
                    </a:cubicBezTo>
                    <a:cubicBezTo>
                      <a:pt x="14219" y="78751"/>
                      <a:pt x="14219" y="78762"/>
                      <a:pt x="14219" y="78773"/>
                    </a:cubicBezTo>
                    <a:lnTo>
                      <a:pt x="14219" y="78773"/>
                    </a:lnTo>
                    <a:cubicBezTo>
                      <a:pt x="14058" y="79232"/>
                      <a:pt x="14328" y="79714"/>
                      <a:pt x="14814" y="79849"/>
                    </a:cubicBezTo>
                    <a:cubicBezTo>
                      <a:pt x="14814" y="79849"/>
                      <a:pt x="14814" y="79854"/>
                      <a:pt x="14814" y="79854"/>
                    </a:cubicBezTo>
                    <a:cubicBezTo>
                      <a:pt x="15301" y="79957"/>
                      <a:pt x="15788" y="79676"/>
                      <a:pt x="15896" y="79205"/>
                    </a:cubicBezTo>
                    <a:lnTo>
                      <a:pt x="15896" y="79205"/>
                    </a:lnTo>
                    <a:cubicBezTo>
                      <a:pt x="16383" y="78183"/>
                      <a:pt x="16005" y="76961"/>
                      <a:pt x="15031" y="76393"/>
                    </a:cubicBezTo>
                    <a:cubicBezTo>
                      <a:pt x="14058" y="75928"/>
                      <a:pt x="12921" y="76333"/>
                      <a:pt x="12435" y="77302"/>
                    </a:cubicBezTo>
                    <a:cubicBezTo>
                      <a:pt x="12435" y="77340"/>
                      <a:pt x="12381" y="77383"/>
                      <a:pt x="12381" y="77421"/>
                    </a:cubicBezTo>
                    <a:close/>
                    <a:moveTo>
                      <a:pt x="18817" y="78935"/>
                    </a:moveTo>
                    <a:cubicBezTo>
                      <a:pt x="18330" y="78832"/>
                      <a:pt x="17843" y="79146"/>
                      <a:pt x="17735" y="79638"/>
                    </a:cubicBezTo>
                    <a:cubicBezTo>
                      <a:pt x="17627" y="80098"/>
                      <a:pt x="17897" y="80568"/>
                      <a:pt x="18330" y="80720"/>
                    </a:cubicBezTo>
                    <a:lnTo>
                      <a:pt x="18330" y="80720"/>
                    </a:lnTo>
                    <a:cubicBezTo>
                      <a:pt x="18763" y="80844"/>
                      <a:pt x="19195" y="80595"/>
                      <a:pt x="19358" y="80168"/>
                    </a:cubicBezTo>
                    <a:cubicBezTo>
                      <a:pt x="19358" y="80136"/>
                      <a:pt x="19358" y="80103"/>
                      <a:pt x="19358" y="80071"/>
                    </a:cubicBezTo>
                    <a:cubicBezTo>
                      <a:pt x="19899" y="79021"/>
                      <a:pt x="19520" y="77740"/>
                      <a:pt x="18492" y="77150"/>
                    </a:cubicBezTo>
                    <a:cubicBezTo>
                      <a:pt x="17411" y="76696"/>
                      <a:pt x="16220" y="77177"/>
                      <a:pt x="15734" y="78232"/>
                    </a:cubicBezTo>
                    <a:close/>
                    <a:moveTo>
                      <a:pt x="22170" y="79746"/>
                    </a:moveTo>
                    <a:cubicBezTo>
                      <a:pt x="21683" y="79676"/>
                      <a:pt x="21197" y="79973"/>
                      <a:pt x="21088" y="80450"/>
                    </a:cubicBezTo>
                    <a:cubicBezTo>
                      <a:pt x="20872" y="80898"/>
                      <a:pt x="21034" y="81455"/>
                      <a:pt x="21467" y="81693"/>
                    </a:cubicBezTo>
                    <a:cubicBezTo>
                      <a:pt x="21900" y="81931"/>
                      <a:pt x="22495" y="81764"/>
                      <a:pt x="22711" y="81315"/>
                    </a:cubicBezTo>
                    <a:cubicBezTo>
                      <a:pt x="22765" y="81180"/>
                      <a:pt x="22819" y="81033"/>
                      <a:pt x="22819" y="80882"/>
                    </a:cubicBezTo>
                    <a:cubicBezTo>
                      <a:pt x="23360" y="79822"/>
                      <a:pt x="22981" y="78519"/>
                      <a:pt x="21900" y="77961"/>
                    </a:cubicBezTo>
                    <a:cubicBezTo>
                      <a:pt x="21900" y="77961"/>
                      <a:pt x="21900" y="77961"/>
                      <a:pt x="21900" y="77961"/>
                    </a:cubicBezTo>
                    <a:cubicBezTo>
                      <a:pt x="20926" y="77458"/>
                      <a:pt x="19736" y="77853"/>
                      <a:pt x="19195" y="78838"/>
                    </a:cubicBezTo>
                    <a:cubicBezTo>
                      <a:pt x="19195" y="78886"/>
                      <a:pt x="19141" y="78941"/>
                      <a:pt x="19141" y="78989"/>
                    </a:cubicBezTo>
                    <a:close/>
                    <a:moveTo>
                      <a:pt x="25524" y="80557"/>
                    </a:moveTo>
                    <a:cubicBezTo>
                      <a:pt x="25036" y="80455"/>
                      <a:pt x="24604" y="80747"/>
                      <a:pt x="24496" y="81206"/>
                    </a:cubicBezTo>
                    <a:lnTo>
                      <a:pt x="24496" y="81206"/>
                    </a:lnTo>
                    <a:cubicBezTo>
                      <a:pt x="24387" y="81666"/>
                      <a:pt x="24658" y="82131"/>
                      <a:pt x="25091" y="82288"/>
                    </a:cubicBezTo>
                    <a:cubicBezTo>
                      <a:pt x="25578" y="82391"/>
                      <a:pt x="26064" y="82110"/>
                      <a:pt x="26173" y="81639"/>
                    </a:cubicBezTo>
                    <a:lnTo>
                      <a:pt x="26173" y="81639"/>
                    </a:lnTo>
                    <a:cubicBezTo>
                      <a:pt x="26713" y="80579"/>
                      <a:pt x="26334" y="79276"/>
                      <a:pt x="25253" y="78719"/>
                    </a:cubicBezTo>
                    <a:cubicBezTo>
                      <a:pt x="25253" y="78719"/>
                      <a:pt x="25253" y="78719"/>
                      <a:pt x="25253" y="78719"/>
                    </a:cubicBezTo>
                    <a:cubicBezTo>
                      <a:pt x="24279" y="78216"/>
                      <a:pt x="23089" y="78610"/>
                      <a:pt x="22549" y="79595"/>
                    </a:cubicBezTo>
                    <a:cubicBezTo>
                      <a:pt x="22549" y="79644"/>
                      <a:pt x="22495" y="79698"/>
                      <a:pt x="22495" y="79746"/>
                    </a:cubicBezTo>
                    <a:close/>
                    <a:moveTo>
                      <a:pt x="28931" y="81369"/>
                    </a:moveTo>
                    <a:cubicBezTo>
                      <a:pt x="28444" y="81266"/>
                      <a:pt x="27957" y="81580"/>
                      <a:pt x="27849" y="82072"/>
                    </a:cubicBezTo>
                    <a:cubicBezTo>
                      <a:pt x="27741" y="82532"/>
                      <a:pt x="28011" y="83002"/>
                      <a:pt x="28444" y="83154"/>
                    </a:cubicBezTo>
                    <a:lnTo>
                      <a:pt x="28444" y="83154"/>
                    </a:lnTo>
                    <a:cubicBezTo>
                      <a:pt x="28931" y="83251"/>
                      <a:pt x="29363" y="82948"/>
                      <a:pt x="29472" y="82483"/>
                    </a:cubicBezTo>
                    <a:cubicBezTo>
                      <a:pt x="29472" y="82472"/>
                      <a:pt x="29472" y="82462"/>
                      <a:pt x="29472" y="82451"/>
                    </a:cubicBezTo>
                    <a:cubicBezTo>
                      <a:pt x="30012" y="81417"/>
                      <a:pt x="29634" y="80152"/>
                      <a:pt x="28606" y="79584"/>
                    </a:cubicBezTo>
                    <a:cubicBezTo>
                      <a:pt x="27579" y="79097"/>
                      <a:pt x="26334" y="79535"/>
                      <a:pt x="25848" y="80563"/>
                    </a:cubicBezTo>
                    <a:cubicBezTo>
                      <a:pt x="25848" y="80579"/>
                      <a:pt x="25848" y="80595"/>
                      <a:pt x="25848" y="80612"/>
                    </a:cubicBezTo>
                    <a:close/>
                    <a:moveTo>
                      <a:pt x="32284" y="82180"/>
                    </a:moveTo>
                    <a:cubicBezTo>
                      <a:pt x="31797" y="82077"/>
                      <a:pt x="31310" y="82391"/>
                      <a:pt x="31202" y="82883"/>
                    </a:cubicBezTo>
                    <a:cubicBezTo>
                      <a:pt x="31040" y="83370"/>
                      <a:pt x="31365" y="83878"/>
                      <a:pt x="31851" y="84019"/>
                    </a:cubicBezTo>
                    <a:cubicBezTo>
                      <a:pt x="31851" y="84019"/>
                      <a:pt x="31851" y="84019"/>
                      <a:pt x="31851" y="84019"/>
                    </a:cubicBezTo>
                    <a:cubicBezTo>
                      <a:pt x="32338" y="84116"/>
                      <a:pt x="32825" y="83787"/>
                      <a:pt x="32933" y="83289"/>
                    </a:cubicBezTo>
                    <a:cubicBezTo>
                      <a:pt x="32933" y="83283"/>
                      <a:pt x="32933" y="83273"/>
                      <a:pt x="32933" y="83262"/>
                    </a:cubicBezTo>
                    <a:cubicBezTo>
                      <a:pt x="33474" y="82202"/>
                      <a:pt x="33042" y="80915"/>
                      <a:pt x="32014" y="80341"/>
                    </a:cubicBezTo>
                    <a:cubicBezTo>
                      <a:pt x="30932" y="79887"/>
                      <a:pt x="29742" y="80368"/>
                      <a:pt x="29255" y="81423"/>
                    </a:cubicBezTo>
                    <a:close/>
                    <a:moveTo>
                      <a:pt x="35638" y="82937"/>
                    </a:moveTo>
                    <a:cubicBezTo>
                      <a:pt x="35150" y="82840"/>
                      <a:pt x="34718" y="83143"/>
                      <a:pt x="34610" y="83608"/>
                    </a:cubicBezTo>
                    <a:cubicBezTo>
                      <a:pt x="34610" y="83619"/>
                      <a:pt x="34610" y="83630"/>
                      <a:pt x="34610" y="83640"/>
                    </a:cubicBezTo>
                    <a:lnTo>
                      <a:pt x="34610" y="83640"/>
                    </a:lnTo>
                    <a:cubicBezTo>
                      <a:pt x="34501" y="84100"/>
                      <a:pt x="34772" y="84565"/>
                      <a:pt x="35204" y="84722"/>
                    </a:cubicBezTo>
                    <a:cubicBezTo>
                      <a:pt x="35692" y="84825"/>
                      <a:pt x="36178" y="84544"/>
                      <a:pt x="36287" y="84073"/>
                    </a:cubicBezTo>
                    <a:lnTo>
                      <a:pt x="36287" y="84073"/>
                    </a:lnTo>
                    <a:cubicBezTo>
                      <a:pt x="36827" y="83008"/>
                      <a:pt x="36395" y="81726"/>
                      <a:pt x="35367" y="81153"/>
                    </a:cubicBezTo>
                    <a:cubicBezTo>
                      <a:pt x="34285" y="80698"/>
                      <a:pt x="33095" y="81180"/>
                      <a:pt x="32608" y="82234"/>
                    </a:cubicBezTo>
                    <a:close/>
                    <a:moveTo>
                      <a:pt x="39207" y="83803"/>
                    </a:moveTo>
                    <a:cubicBezTo>
                      <a:pt x="38720" y="83732"/>
                      <a:pt x="38234" y="84030"/>
                      <a:pt x="38125" y="84506"/>
                    </a:cubicBezTo>
                    <a:cubicBezTo>
                      <a:pt x="38017" y="84965"/>
                      <a:pt x="38288" y="85441"/>
                      <a:pt x="38720" y="85577"/>
                    </a:cubicBezTo>
                    <a:cubicBezTo>
                      <a:pt x="38720" y="85582"/>
                      <a:pt x="38774" y="85582"/>
                      <a:pt x="38774" y="85588"/>
                    </a:cubicBezTo>
                    <a:lnTo>
                      <a:pt x="38774" y="85588"/>
                    </a:lnTo>
                    <a:cubicBezTo>
                      <a:pt x="39207" y="85712"/>
                      <a:pt x="39640" y="85468"/>
                      <a:pt x="39802" y="85036"/>
                    </a:cubicBezTo>
                    <a:cubicBezTo>
                      <a:pt x="39802" y="85003"/>
                      <a:pt x="39802" y="84971"/>
                      <a:pt x="39802" y="84938"/>
                    </a:cubicBezTo>
                    <a:cubicBezTo>
                      <a:pt x="40343" y="83846"/>
                      <a:pt x="39910" y="82521"/>
                      <a:pt x="38882" y="81910"/>
                    </a:cubicBezTo>
                    <a:cubicBezTo>
                      <a:pt x="37800" y="81428"/>
                      <a:pt x="36502" y="81920"/>
                      <a:pt x="36016" y="83013"/>
                    </a:cubicBezTo>
                    <a:cubicBezTo>
                      <a:pt x="36016" y="83024"/>
                      <a:pt x="36016" y="83035"/>
                      <a:pt x="36016" y="83045"/>
                    </a:cubicBezTo>
                    <a:close/>
                    <a:moveTo>
                      <a:pt x="42560" y="84614"/>
                    </a:moveTo>
                    <a:cubicBezTo>
                      <a:pt x="42073" y="84516"/>
                      <a:pt x="41641" y="84819"/>
                      <a:pt x="41533" y="85285"/>
                    </a:cubicBezTo>
                    <a:cubicBezTo>
                      <a:pt x="41533" y="85296"/>
                      <a:pt x="41533" y="85306"/>
                      <a:pt x="41533" y="85317"/>
                    </a:cubicBezTo>
                    <a:lnTo>
                      <a:pt x="41533" y="85317"/>
                    </a:lnTo>
                    <a:cubicBezTo>
                      <a:pt x="41424" y="85777"/>
                      <a:pt x="41695" y="86242"/>
                      <a:pt x="42127" y="86399"/>
                    </a:cubicBezTo>
                    <a:cubicBezTo>
                      <a:pt x="42560" y="86534"/>
                      <a:pt x="43047" y="86274"/>
                      <a:pt x="43209" y="85820"/>
                    </a:cubicBezTo>
                    <a:cubicBezTo>
                      <a:pt x="43209" y="85815"/>
                      <a:pt x="43209" y="85809"/>
                      <a:pt x="43209" y="85804"/>
                    </a:cubicBezTo>
                    <a:lnTo>
                      <a:pt x="43209" y="85804"/>
                    </a:lnTo>
                    <a:cubicBezTo>
                      <a:pt x="43750" y="84695"/>
                      <a:pt x="43317" y="83370"/>
                      <a:pt x="42236" y="82775"/>
                    </a:cubicBezTo>
                    <a:cubicBezTo>
                      <a:pt x="41154" y="82294"/>
                      <a:pt x="39856" y="82786"/>
                      <a:pt x="39369" y="83878"/>
                    </a:cubicBezTo>
                    <a:cubicBezTo>
                      <a:pt x="39369" y="83889"/>
                      <a:pt x="39369" y="83900"/>
                      <a:pt x="39369" y="83911"/>
                    </a:cubicBezTo>
                    <a:close/>
                    <a:moveTo>
                      <a:pt x="4376" y="110196"/>
                    </a:moveTo>
                    <a:cubicBezTo>
                      <a:pt x="3890" y="110126"/>
                      <a:pt x="3402" y="110456"/>
                      <a:pt x="3295" y="110953"/>
                    </a:cubicBezTo>
                    <a:cubicBezTo>
                      <a:pt x="3186" y="111429"/>
                      <a:pt x="3456" y="111905"/>
                      <a:pt x="3944" y="112035"/>
                    </a:cubicBezTo>
                    <a:cubicBezTo>
                      <a:pt x="4430" y="112160"/>
                      <a:pt x="4863" y="111889"/>
                      <a:pt x="5025" y="111424"/>
                    </a:cubicBezTo>
                    <a:cubicBezTo>
                      <a:pt x="5025" y="111397"/>
                      <a:pt x="5025" y="111365"/>
                      <a:pt x="5025" y="111332"/>
                    </a:cubicBezTo>
                    <a:cubicBezTo>
                      <a:pt x="5566" y="110223"/>
                      <a:pt x="5133" y="108898"/>
                      <a:pt x="4051" y="108303"/>
                    </a:cubicBezTo>
                    <a:cubicBezTo>
                      <a:pt x="2970" y="107849"/>
                      <a:pt x="1672" y="108352"/>
                      <a:pt x="1185" y="109439"/>
                    </a:cubicBezTo>
                    <a:close/>
                    <a:moveTo>
                      <a:pt x="7729" y="111007"/>
                    </a:moveTo>
                    <a:cubicBezTo>
                      <a:pt x="7243" y="110910"/>
                      <a:pt x="6810" y="111213"/>
                      <a:pt x="6701" y="111678"/>
                    </a:cubicBezTo>
                    <a:cubicBezTo>
                      <a:pt x="6701" y="111689"/>
                      <a:pt x="6701" y="111700"/>
                      <a:pt x="6701" y="111711"/>
                    </a:cubicBezTo>
                    <a:lnTo>
                      <a:pt x="6701" y="111711"/>
                    </a:lnTo>
                    <a:cubicBezTo>
                      <a:pt x="6594" y="112138"/>
                      <a:pt x="6810" y="112592"/>
                      <a:pt x="7243" y="112722"/>
                    </a:cubicBezTo>
                    <a:cubicBezTo>
                      <a:pt x="7243" y="112727"/>
                      <a:pt x="7297" y="112733"/>
                      <a:pt x="7297" y="112738"/>
                    </a:cubicBezTo>
                    <a:cubicBezTo>
                      <a:pt x="7729" y="112874"/>
                      <a:pt x="8216" y="112614"/>
                      <a:pt x="8378" y="112160"/>
                    </a:cubicBezTo>
                    <a:cubicBezTo>
                      <a:pt x="8378" y="112154"/>
                      <a:pt x="8378" y="112149"/>
                      <a:pt x="8378" y="112143"/>
                    </a:cubicBezTo>
                    <a:lnTo>
                      <a:pt x="8378" y="112143"/>
                    </a:lnTo>
                    <a:cubicBezTo>
                      <a:pt x="8919" y="111034"/>
                      <a:pt x="8487" y="109709"/>
                      <a:pt x="7405" y="109115"/>
                    </a:cubicBezTo>
                    <a:cubicBezTo>
                      <a:pt x="6323" y="108633"/>
                      <a:pt x="5025" y="109125"/>
                      <a:pt x="4539" y="110218"/>
                    </a:cubicBezTo>
                    <a:cubicBezTo>
                      <a:pt x="4539" y="110229"/>
                      <a:pt x="4539" y="110240"/>
                      <a:pt x="4539" y="110250"/>
                    </a:cubicBezTo>
                    <a:close/>
                    <a:moveTo>
                      <a:pt x="11299" y="111873"/>
                    </a:moveTo>
                    <a:cubicBezTo>
                      <a:pt x="10812" y="111776"/>
                      <a:pt x="10380" y="112078"/>
                      <a:pt x="10271" y="112543"/>
                    </a:cubicBezTo>
                    <a:cubicBezTo>
                      <a:pt x="10271" y="112554"/>
                      <a:pt x="10271" y="112565"/>
                      <a:pt x="10271" y="112576"/>
                    </a:cubicBezTo>
                    <a:cubicBezTo>
                      <a:pt x="10109" y="112992"/>
                      <a:pt x="10325" y="113463"/>
                      <a:pt x="10758" y="113620"/>
                    </a:cubicBezTo>
                    <a:cubicBezTo>
                      <a:pt x="10758" y="113636"/>
                      <a:pt x="10812" y="113647"/>
                      <a:pt x="10866" y="113658"/>
                    </a:cubicBezTo>
                    <a:lnTo>
                      <a:pt x="10866" y="113658"/>
                    </a:lnTo>
                    <a:cubicBezTo>
                      <a:pt x="11353" y="113761"/>
                      <a:pt x="11840" y="113479"/>
                      <a:pt x="11948" y="113009"/>
                    </a:cubicBezTo>
                    <a:cubicBezTo>
                      <a:pt x="12489" y="111857"/>
                      <a:pt x="12002" y="110488"/>
                      <a:pt x="10920" y="109872"/>
                    </a:cubicBezTo>
                    <a:cubicBezTo>
                      <a:pt x="9785" y="109363"/>
                      <a:pt x="8487" y="109856"/>
                      <a:pt x="8000" y="110970"/>
                    </a:cubicBezTo>
                    <a:cubicBezTo>
                      <a:pt x="7946" y="111002"/>
                      <a:pt x="7946" y="111029"/>
                      <a:pt x="7946" y="111062"/>
                    </a:cubicBezTo>
                    <a:close/>
                    <a:moveTo>
                      <a:pt x="14707" y="112684"/>
                    </a:moveTo>
                    <a:cubicBezTo>
                      <a:pt x="14219" y="112581"/>
                      <a:pt x="13733" y="112895"/>
                      <a:pt x="13624" y="113387"/>
                    </a:cubicBezTo>
                    <a:cubicBezTo>
                      <a:pt x="13462" y="113836"/>
                      <a:pt x="13679" y="114334"/>
                      <a:pt x="14165" y="114496"/>
                    </a:cubicBezTo>
                    <a:cubicBezTo>
                      <a:pt x="14165" y="114507"/>
                      <a:pt x="14219" y="114518"/>
                      <a:pt x="14219" y="114523"/>
                    </a:cubicBezTo>
                    <a:cubicBezTo>
                      <a:pt x="14707" y="114620"/>
                      <a:pt x="15193" y="114312"/>
                      <a:pt x="15301" y="113820"/>
                    </a:cubicBezTo>
                    <a:cubicBezTo>
                      <a:pt x="15896" y="112673"/>
                      <a:pt x="15410" y="111273"/>
                      <a:pt x="14273" y="110689"/>
                    </a:cubicBezTo>
                    <a:cubicBezTo>
                      <a:pt x="14273" y="110689"/>
                      <a:pt x="14273" y="110683"/>
                      <a:pt x="14273" y="110683"/>
                    </a:cubicBezTo>
                    <a:cubicBezTo>
                      <a:pt x="13138" y="110175"/>
                      <a:pt x="11840" y="110667"/>
                      <a:pt x="11353" y="111781"/>
                    </a:cubicBezTo>
                    <a:cubicBezTo>
                      <a:pt x="11299" y="111814"/>
                      <a:pt x="11299" y="111840"/>
                      <a:pt x="11299" y="111873"/>
                    </a:cubicBezTo>
                    <a:close/>
                    <a:moveTo>
                      <a:pt x="18060" y="113495"/>
                    </a:moveTo>
                    <a:cubicBezTo>
                      <a:pt x="17627" y="113371"/>
                      <a:pt x="17194" y="113620"/>
                      <a:pt x="17032" y="114047"/>
                    </a:cubicBezTo>
                    <a:cubicBezTo>
                      <a:pt x="17032" y="114079"/>
                      <a:pt x="17032" y="114112"/>
                      <a:pt x="17032" y="114144"/>
                    </a:cubicBezTo>
                    <a:lnTo>
                      <a:pt x="17032" y="114144"/>
                    </a:lnTo>
                    <a:cubicBezTo>
                      <a:pt x="16924" y="114610"/>
                      <a:pt x="17194" y="115080"/>
                      <a:pt x="17627" y="115199"/>
                    </a:cubicBezTo>
                    <a:cubicBezTo>
                      <a:pt x="18114" y="115318"/>
                      <a:pt x="18601" y="115042"/>
                      <a:pt x="18709" y="114577"/>
                    </a:cubicBezTo>
                    <a:lnTo>
                      <a:pt x="18709" y="114577"/>
                    </a:lnTo>
                    <a:cubicBezTo>
                      <a:pt x="19304" y="113436"/>
                      <a:pt x="18817" y="112030"/>
                      <a:pt x="17681" y="111445"/>
                    </a:cubicBezTo>
                    <a:cubicBezTo>
                      <a:pt x="17681" y="111445"/>
                      <a:pt x="17681" y="111440"/>
                      <a:pt x="17681" y="111440"/>
                    </a:cubicBezTo>
                    <a:cubicBezTo>
                      <a:pt x="16545" y="110959"/>
                      <a:pt x="15193" y="111511"/>
                      <a:pt x="14707" y="112668"/>
                    </a:cubicBezTo>
                    <a:cubicBezTo>
                      <a:pt x="14707" y="112673"/>
                      <a:pt x="14707" y="112679"/>
                      <a:pt x="14707" y="112684"/>
                    </a:cubicBezTo>
                    <a:close/>
                    <a:moveTo>
                      <a:pt x="21413" y="114307"/>
                    </a:moveTo>
                    <a:cubicBezTo>
                      <a:pt x="20926" y="114204"/>
                      <a:pt x="20439" y="114518"/>
                      <a:pt x="20331" y="115010"/>
                    </a:cubicBezTo>
                    <a:cubicBezTo>
                      <a:pt x="20223" y="115470"/>
                      <a:pt x="20493" y="115946"/>
                      <a:pt x="20926" y="116081"/>
                    </a:cubicBezTo>
                    <a:cubicBezTo>
                      <a:pt x="20926" y="116086"/>
                      <a:pt x="20980" y="116086"/>
                      <a:pt x="20980" y="116091"/>
                    </a:cubicBezTo>
                    <a:lnTo>
                      <a:pt x="20980" y="116091"/>
                    </a:lnTo>
                    <a:cubicBezTo>
                      <a:pt x="21467" y="116162"/>
                      <a:pt x="21954" y="115864"/>
                      <a:pt x="22062" y="115388"/>
                    </a:cubicBezTo>
                    <a:cubicBezTo>
                      <a:pt x="22603" y="114253"/>
                      <a:pt x="22170" y="112884"/>
                      <a:pt x="21034" y="112305"/>
                    </a:cubicBezTo>
                    <a:cubicBezTo>
                      <a:pt x="19899" y="111797"/>
                      <a:pt x="18601" y="112289"/>
                      <a:pt x="18114" y="113403"/>
                    </a:cubicBezTo>
                    <a:cubicBezTo>
                      <a:pt x="18060" y="113436"/>
                      <a:pt x="18060" y="113463"/>
                      <a:pt x="18060" y="113495"/>
                    </a:cubicBezTo>
                    <a:close/>
                    <a:moveTo>
                      <a:pt x="24820" y="115118"/>
                    </a:moveTo>
                    <a:cubicBezTo>
                      <a:pt x="24333" y="114994"/>
                      <a:pt x="23901" y="115264"/>
                      <a:pt x="23738" y="115729"/>
                    </a:cubicBezTo>
                    <a:cubicBezTo>
                      <a:pt x="23738" y="115756"/>
                      <a:pt x="23738" y="115789"/>
                      <a:pt x="23738" y="115821"/>
                    </a:cubicBezTo>
                    <a:cubicBezTo>
                      <a:pt x="23577" y="116297"/>
                      <a:pt x="23847" y="116800"/>
                      <a:pt x="24333" y="116957"/>
                    </a:cubicBezTo>
                    <a:cubicBezTo>
                      <a:pt x="24820" y="117054"/>
                      <a:pt x="25307" y="116724"/>
                      <a:pt x="25415" y="116227"/>
                    </a:cubicBezTo>
                    <a:cubicBezTo>
                      <a:pt x="25415" y="116221"/>
                      <a:pt x="25415" y="116211"/>
                      <a:pt x="25415" y="116200"/>
                    </a:cubicBezTo>
                    <a:cubicBezTo>
                      <a:pt x="25956" y="115048"/>
                      <a:pt x="25524" y="113663"/>
                      <a:pt x="24387" y="113063"/>
                    </a:cubicBezTo>
                    <a:cubicBezTo>
                      <a:pt x="23252" y="112565"/>
                      <a:pt x="21954" y="113068"/>
                      <a:pt x="21467" y="114188"/>
                    </a:cubicBezTo>
                    <a:cubicBezTo>
                      <a:pt x="21467" y="114231"/>
                      <a:pt x="21413" y="114269"/>
                      <a:pt x="21413" y="114307"/>
                    </a:cubicBezTo>
                    <a:close/>
                    <a:moveTo>
                      <a:pt x="28174" y="115875"/>
                    </a:moveTo>
                    <a:cubicBezTo>
                      <a:pt x="27686" y="115778"/>
                      <a:pt x="27254" y="116081"/>
                      <a:pt x="27146" y="116546"/>
                    </a:cubicBezTo>
                    <a:cubicBezTo>
                      <a:pt x="27146" y="116557"/>
                      <a:pt x="27146" y="116567"/>
                      <a:pt x="27146" y="116578"/>
                    </a:cubicBezTo>
                    <a:lnTo>
                      <a:pt x="27146" y="116578"/>
                    </a:lnTo>
                    <a:cubicBezTo>
                      <a:pt x="27037" y="117038"/>
                      <a:pt x="27308" y="117514"/>
                      <a:pt x="27741" y="117649"/>
                    </a:cubicBezTo>
                    <a:cubicBezTo>
                      <a:pt x="27741" y="117649"/>
                      <a:pt x="27795" y="117655"/>
                      <a:pt x="27795" y="117660"/>
                    </a:cubicBezTo>
                    <a:cubicBezTo>
                      <a:pt x="28282" y="117763"/>
                      <a:pt x="28714" y="117471"/>
                      <a:pt x="28823" y="117011"/>
                    </a:cubicBezTo>
                    <a:lnTo>
                      <a:pt x="28823" y="117011"/>
                    </a:lnTo>
                    <a:cubicBezTo>
                      <a:pt x="29418" y="115870"/>
                      <a:pt x="28931" y="114469"/>
                      <a:pt x="27795" y="113879"/>
                    </a:cubicBezTo>
                    <a:cubicBezTo>
                      <a:pt x="27795" y="113879"/>
                      <a:pt x="27795" y="113874"/>
                      <a:pt x="27795" y="113874"/>
                    </a:cubicBezTo>
                    <a:cubicBezTo>
                      <a:pt x="26659" y="113366"/>
                      <a:pt x="25361" y="113858"/>
                      <a:pt x="24875" y="114977"/>
                    </a:cubicBezTo>
                    <a:cubicBezTo>
                      <a:pt x="24820" y="115004"/>
                      <a:pt x="24820" y="115031"/>
                      <a:pt x="24820" y="115064"/>
                    </a:cubicBezTo>
                    <a:close/>
                  </a:path>
                </a:pathLst>
              </a:custGeom>
              <a:solidFill>
                <a:srgbClr val="DBDBDB"/>
              </a:solidFill>
              <a:ln w="5403" cap="flat">
                <a:noFill/>
                <a:prstDash val="solid"/>
                <a:miter/>
              </a:ln>
            </p:spPr>
            <p:txBody>
              <a:bodyPr rtlCol="0" anchor="ctr"/>
              <a:lstStyle/>
              <a:p>
                <a:endParaRPr lang="fr-FR"/>
              </a:p>
            </p:txBody>
          </p:sp>
          <p:sp>
            <p:nvSpPr>
              <p:cNvPr id="54" name="Graphique 2">
                <a:extLst>
                  <a:ext uri="{FF2B5EF4-FFF2-40B4-BE49-F238E27FC236}">
                    <a16:creationId xmlns:a16="http://schemas.microsoft.com/office/drawing/2014/main" id="{5F571485-B432-4FC4-9FC0-E7E85F2BC629}"/>
                  </a:ext>
                </a:extLst>
              </p:cNvPr>
              <p:cNvSpPr/>
              <p:nvPr/>
            </p:nvSpPr>
            <p:spPr>
              <a:xfrm>
                <a:off x="6329793" y="4676783"/>
                <a:ext cx="269781" cy="279831"/>
              </a:xfrm>
              <a:custGeom>
                <a:avLst/>
                <a:gdLst>
                  <a:gd name="connsiteX0" fmla="*/ 44129 w 223587"/>
                  <a:gd name="connsiteY0" fmla="*/ -60 h 231916"/>
                  <a:gd name="connsiteX1" fmla="*/ 42182 w 223587"/>
                  <a:gd name="connsiteY1" fmla="*/ 7566 h 231916"/>
                  <a:gd name="connsiteX2" fmla="*/ 220663 w 223587"/>
                  <a:gd name="connsiteY2" fmla="*/ 50131 h 231916"/>
                  <a:gd name="connsiteX3" fmla="*/ 222447 w 223587"/>
                  <a:gd name="connsiteY3" fmla="*/ 42776 h 231916"/>
                  <a:gd name="connsiteX4" fmla="*/ -1141 w 223587"/>
                  <a:gd name="connsiteY4" fmla="*/ 189239 h 231916"/>
                  <a:gd name="connsiteX5" fmla="*/ 177340 w 223587"/>
                  <a:gd name="connsiteY5" fmla="*/ 231857 h 231916"/>
                  <a:gd name="connsiteX6" fmla="*/ 179125 w 223587"/>
                  <a:gd name="connsiteY6" fmla="*/ 224448 h 231916"/>
                  <a:gd name="connsiteX7" fmla="*/ 644 w 223587"/>
                  <a:gd name="connsiteY7" fmla="*/ 181829 h 231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3587" h="231916">
                    <a:moveTo>
                      <a:pt x="44129" y="-60"/>
                    </a:moveTo>
                    <a:lnTo>
                      <a:pt x="42182" y="7566"/>
                    </a:lnTo>
                    <a:lnTo>
                      <a:pt x="220663" y="50131"/>
                    </a:lnTo>
                    <a:lnTo>
                      <a:pt x="222447" y="42776"/>
                    </a:lnTo>
                    <a:close/>
                    <a:moveTo>
                      <a:pt x="-1141" y="189239"/>
                    </a:moveTo>
                    <a:lnTo>
                      <a:pt x="177340" y="231857"/>
                    </a:lnTo>
                    <a:lnTo>
                      <a:pt x="179125" y="224448"/>
                    </a:lnTo>
                    <a:lnTo>
                      <a:pt x="644" y="181829"/>
                    </a:lnTo>
                    <a:close/>
                  </a:path>
                </a:pathLst>
              </a:custGeom>
              <a:solidFill>
                <a:srgbClr val="E34355"/>
              </a:solidFill>
              <a:ln w="5403" cap="flat">
                <a:noFill/>
                <a:prstDash val="solid"/>
                <a:miter/>
              </a:ln>
            </p:spPr>
            <p:txBody>
              <a:bodyPr rtlCol="0" anchor="ctr"/>
              <a:lstStyle/>
              <a:p>
                <a:endParaRPr lang="fr-FR"/>
              </a:p>
            </p:txBody>
          </p:sp>
          <p:sp>
            <p:nvSpPr>
              <p:cNvPr id="55" name="Graphique 2">
                <a:extLst>
                  <a:ext uri="{FF2B5EF4-FFF2-40B4-BE49-F238E27FC236}">
                    <a16:creationId xmlns:a16="http://schemas.microsoft.com/office/drawing/2014/main" id="{FF610ECA-64B2-4AB0-B0D2-F88B7FB1DD62}"/>
                  </a:ext>
                </a:extLst>
              </p:cNvPr>
              <p:cNvSpPr/>
              <p:nvPr/>
            </p:nvSpPr>
            <p:spPr>
              <a:xfrm>
                <a:off x="6344662" y="4841106"/>
                <a:ext cx="222096" cy="56253"/>
              </a:xfrm>
              <a:custGeom>
                <a:avLst/>
                <a:gdLst>
                  <a:gd name="connsiteX0" fmla="*/ 165 w 184066"/>
                  <a:gd name="connsiteY0" fmla="*/ -60 h 46621"/>
                  <a:gd name="connsiteX1" fmla="*/ -1079 w 184066"/>
                  <a:gd name="connsiteY1" fmla="*/ 1293 h 46621"/>
                  <a:gd name="connsiteX2" fmla="*/ -646 w 184066"/>
                  <a:gd name="connsiteY2" fmla="*/ 3131 h 46621"/>
                  <a:gd name="connsiteX3" fmla="*/ -646 w 184066"/>
                  <a:gd name="connsiteY3" fmla="*/ 3131 h 46621"/>
                  <a:gd name="connsiteX4" fmla="*/ 760 w 184066"/>
                  <a:gd name="connsiteY4" fmla="*/ 2158 h 46621"/>
                  <a:gd name="connsiteX5" fmla="*/ 489 w 184066"/>
                  <a:gd name="connsiteY5" fmla="*/ 48 h 46621"/>
                  <a:gd name="connsiteX6" fmla="*/ 4059 w 184066"/>
                  <a:gd name="connsiteY6" fmla="*/ 914 h 46621"/>
                  <a:gd name="connsiteX7" fmla="*/ 2653 w 184066"/>
                  <a:gd name="connsiteY7" fmla="*/ 1887 h 46621"/>
                  <a:gd name="connsiteX8" fmla="*/ 2653 w 184066"/>
                  <a:gd name="connsiteY8" fmla="*/ 3997 h 46621"/>
                  <a:gd name="connsiteX9" fmla="*/ 3032 w 184066"/>
                  <a:gd name="connsiteY9" fmla="*/ 3997 h 46621"/>
                  <a:gd name="connsiteX10" fmla="*/ 4275 w 184066"/>
                  <a:gd name="connsiteY10" fmla="*/ 2645 h 46621"/>
                  <a:gd name="connsiteX11" fmla="*/ 4275 w 184066"/>
                  <a:gd name="connsiteY11" fmla="*/ 2645 h 46621"/>
                  <a:gd name="connsiteX12" fmla="*/ 3842 w 184066"/>
                  <a:gd name="connsiteY12" fmla="*/ 860 h 46621"/>
                  <a:gd name="connsiteX13" fmla="*/ 3842 w 184066"/>
                  <a:gd name="connsiteY13" fmla="*/ 860 h 46621"/>
                  <a:gd name="connsiteX14" fmla="*/ 7683 w 184066"/>
                  <a:gd name="connsiteY14" fmla="*/ 1779 h 46621"/>
                  <a:gd name="connsiteX15" fmla="*/ 6385 w 184066"/>
                  <a:gd name="connsiteY15" fmla="*/ 3185 h 46621"/>
                  <a:gd name="connsiteX16" fmla="*/ 6926 w 184066"/>
                  <a:gd name="connsiteY16" fmla="*/ 5024 h 46621"/>
                  <a:gd name="connsiteX17" fmla="*/ 8224 w 184066"/>
                  <a:gd name="connsiteY17" fmla="*/ 3618 h 46621"/>
                  <a:gd name="connsiteX18" fmla="*/ 8224 w 184066"/>
                  <a:gd name="connsiteY18" fmla="*/ 3618 h 46621"/>
                  <a:gd name="connsiteX19" fmla="*/ 7737 w 184066"/>
                  <a:gd name="connsiteY19" fmla="*/ 1779 h 46621"/>
                  <a:gd name="connsiteX20" fmla="*/ 7737 w 184066"/>
                  <a:gd name="connsiteY20" fmla="*/ 1779 h 46621"/>
                  <a:gd name="connsiteX21" fmla="*/ 11360 w 184066"/>
                  <a:gd name="connsiteY21" fmla="*/ 2645 h 46621"/>
                  <a:gd name="connsiteX22" fmla="*/ 10062 w 184066"/>
                  <a:gd name="connsiteY22" fmla="*/ 3997 h 46621"/>
                  <a:gd name="connsiteX23" fmla="*/ 10550 w 184066"/>
                  <a:gd name="connsiteY23" fmla="*/ 5781 h 46621"/>
                  <a:gd name="connsiteX24" fmla="*/ 10550 w 184066"/>
                  <a:gd name="connsiteY24" fmla="*/ 5781 h 46621"/>
                  <a:gd name="connsiteX25" fmla="*/ 11902 w 184066"/>
                  <a:gd name="connsiteY25" fmla="*/ 4754 h 46621"/>
                  <a:gd name="connsiteX26" fmla="*/ 11902 w 184066"/>
                  <a:gd name="connsiteY26" fmla="*/ 2699 h 46621"/>
                  <a:gd name="connsiteX27" fmla="*/ 11360 w 184066"/>
                  <a:gd name="connsiteY27" fmla="*/ 2645 h 46621"/>
                  <a:gd name="connsiteX28" fmla="*/ 15038 w 184066"/>
                  <a:gd name="connsiteY28" fmla="*/ 3510 h 46621"/>
                  <a:gd name="connsiteX29" fmla="*/ 13632 w 184066"/>
                  <a:gd name="connsiteY29" fmla="*/ 4538 h 46621"/>
                  <a:gd name="connsiteX30" fmla="*/ 13632 w 184066"/>
                  <a:gd name="connsiteY30" fmla="*/ 6593 h 46621"/>
                  <a:gd name="connsiteX31" fmla="*/ 14010 w 184066"/>
                  <a:gd name="connsiteY31" fmla="*/ 6593 h 46621"/>
                  <a:gd name="connsiteX32" fmla="*/ 15255 w 184066"/>
                  <a:gd name="connsiteY32" fmla="*/ 5241 h 46621"/>
                  <a:gd name="connsiteX33" fmla="*/ 15255 w 184066"/>
                  <a:gd name="connsiteY33" fmla="*/ 5241 h 46621"/>
                  <a:gd name="connsiteX34" fmla="*/ 14768 w 184066"/>
                  <a:gd name="connsiteY34" fmla="*/ 3456 h 46621"/>
                  <a:gd name="connsiteX35" fmla="*/ 14768 w 184066"/>
                  <a:gd name="connsiteY35" fmla="*/ 3456 h 46621"/>
                  <a:gd name="connsiteX36" fmla="*/ 18662 w 184066"/>
                  <a:gd name="connsiteY36" fmla="*/ 4376 h 46621"/>
                  <a:gd name="connsiteX37" fmla="*/ 17364 w 184066"/>
                  <a:gd name="connsiteY37" fmla="*/ 5781 h 46621"/>
                  <a:gd name="connsiteX38" fmla="*/ 17905 w 184066"/>
                  <a:gd name="connsiteY38" fmla="*/ 7620 h 46621"/>
                  <a:gd name="connsiteX39" fmla="*/ 19203 w 184066"/>
                  <a:gd name="connsiteY39" fmla="*/ 6214 h 46621"/>
                  <a:gd name="connsiteX40" fmla="*/ 19203 w 184066"/>
                  <a:gd name="connsiteY40" fmla="*/ 6214 h 46621"/>
                  <a:gd name="connsiteX41" fmla="*/ 18716 w 184066"/>
                  <a:gd name="connsiteY41" fmla="*/ 4429 h 46621"/>
                  <a:gd name="connsiteX42" fmla="*/ 18716 w 184066"/>
                  <a:gd name="connsiteY42" fmla="*/ 4429 h 46621"/>
                  <a:gd name="connsiteX43" fmla="*/ 22340 w 184066"/>
                  <a:gd name="connsiteY43" fmla="*/ 5241 h 46621"/>
                  <a:gd name="connsiteX44" fmla="*/ 21042 w 184066"/>
                  <a:gd name="connsiteY44" fmla="*/ 6593 h 46621"/>
                  <a:gd name="connsiteX45" fmla="*/ 21528 w 184066"/>
                  <a:gd name="connsiteY45" fmla="*/ 8432 h 46621"/>
                  <a:gd name="connsiteX46" fmla="*/ 21528 w 184066"/>
                  <a:gd name="connsiteY46" fmla="*/ 8432 h 46621"/>
                  <a:gd name="connsiteX47" fmla="*/ 22880 w 184066"/>
                  <a:gd name="connsiteY47" fmla="*/ 7458 h 46621"/>
                  <a:gd name="connsiteX48" fmla="*/ 22880 w 184066"/>
                  <a:gd name="connsiteY48" fmla="*/ 5349 h 46621"/>
                  <a:gd name="connsiteX49" fmla="*/ 26234 w 184066"/>
                  <a:gd name="connsiteY49" fmla="*/ 6214 h 46621"/>
                  <a:gd name="connsiteX50" fmla="*/ 24827 w 184066"/>
                  <a:gd name="connsiteY50" fmla="*/ 7188 h 46621"/>
                  <a:gd name="connsiteX51" fmla="*/ 24827 w 184066"/>
                  <a:gd name="connsiteY51" fmla="*/ 9297 h 46621"/>
                  <a:gd name="connsiteX52" fmla="*/ 25261 w 184066"/>
                  <a:gd name="connsiteY52" fmla="*/ 9297 h 46621"/>
                  <a:gd name="connsiteX53" fmla="*/ 26504 w 184066"/>
                  <a:gd name="connsiteY53" fmla="*/ 7945 h 46621"/>
                  <a:gd name="connsiteX54" fmla="*/ 26504 w 184066"/>
                  <a:gd name="connsiteY54" fmla="*/ 7945 h 46621"/>
                  <a:gd name="connsiteX55" fmla="*/ 26018 w 184066"/>
                  <a:gd name="connsiteY55" fmla="*/ 6160 h 46621"/>
                  <a:gd name="connsiteX56" fmla="*/ 26018 w 184066"/>
                  <a:gd name="connsiteY56" fmla="*/ 6160 h 46621"/>
                  <a:gd name="connsiteX57" fmla="*/ 29858 w 184066"/>
                  <a:gd name="connsiteY57" fmla="*/ 7080 h 46621"/>
                  <a:gd name="connsiteX58" fmla="*/ 28614 w 184066"/>
                  <a:gd name="connsiteY58" fmla="*/ 8378 h 46621"/>
                  <a:gd name="connsiteX59" fmla="*/ 29046 w 184066"/>
                  <a:gd name="connsiteY59" fmla="*/ 10216 h 46621"/>
                  <a:gd name="connsiteX60" fmla="*/ 29046 w 184066"/>
                  <a:gd name="connsiteY60" fmla="*/ 10216 h 46621"/>
                  <a:gd name="connsiteX61" fmla="*/ 30453 w 184066"/>
                  <a:gd name="connsiteY61" fmla="*/ 9243 h 46621"/>
                  <a:gd name="connsiteX62" fmla="*/ 30453 w 184066"/>
                  <a:gd name="connsiteY62" fmla="*/ 7134 h 46621"/>
                  <a:gd name="connsiteX63" fmla="*/ 29858 w 184066"/>
                  <a:gd name="connsiteY63" fmla="*/ 7080 h 46621"/>
                  <a:gd name="connsiteX64" fmla="*/ 33536 w 184066"/>
                  <a:gd name="connsiteY64" fmla="*/ 7945 h 46621"/>
                  <a:gd name="connsiteX65" fmla="*/ 32237 w 184066"/>
                  <a:gd name="connsiteY65" fmla="*/ 9297 h 46621"/>
                  <a:gd name="connsiteX66" fmla="*/ 32724 w 184066"/>
                  <a:gd name="connsiteY66" fmla="*/ 11082 h 46621"/>
                  <a:gd name="connsiteX67" fmla="*/ 32724 w 184066"/>
                  <a:gd name="connsiteY67" fmla="*/ 11082 h 46621"/>
                  <a:gd name="connsiteX68" fmla="*/ 34076 w 184066"/>
                  <a:gd name="connsiteY68" fmla="*/ 10109 h 46621"/>
                  <a:gd name="connsiteX69" fmla="*/ 34076 w 184066"/>
                  <a:gd name="connsiteY69" fmla="*/ 8053 h 46621"/>
                  <a:gd name="connsiteX70" fmla="*/ 33536 w 184066"/>
                  <a:gd name="connsiteY70" fmla="*/ 7934 h 46621"/>
                  <a:gd name="connsiteX71" fmla="*/ 33536 w 184066"/>
                  <a:gd name="connsiteY71" fmla="*/ 7945 h 46621"/>
                  <a:gd name="connsiteX72" fmla="*/ 37376 w 184066"/>
                  <a:gd name="connsiteY72" fmla="*/ 8864 h 46621"/>
                  <a:gd name="connsiteX73" fmla="*/ 36023 w 184066"/>
                  <a:gd name="connsiteY73" fmla="*/ 9838 h 46621"/>
                  <a:gd name="connsiteX74" fmla="*/ 36023 w 184066"/>
                  <a:gd name="connsiteY74" fmla="*/ 11947 h 46621"/>
                  <a:gd name="connsiteX75" fmla="*/ 36402 w 184066"/>
                  <a:gd name="connsiteY75" fmla="*/ 11947 h 46621"/>
                  <a:gd name="connsiteX76" fmla="*/ 37700 w 184066"/>
                  <a:gd name="connsiteY76" fmla="*/ 10595 h 46621"/>
                  <a:gd name="connsiteX77" fmla="*/ 37700 w 184066"/>
                  <a:gd name="connsiteY77" fmla="*/ 10595 h 46621"/>
                  <a:gd name="connsiteX78" fmla="*/ 37700 w 184066"/>
                  <a:gd name="connsiteY78" fmla="*/ 8486 h 46621"/>
                  <a:gd name="connsiteX79" fmla="*/ 36781 w 184066"/>
                  <a:gd name="connsiteY79" fmla="*/ 8486 h 46621"/>
                  <a:gd name="connsiteX80" fmla="*/ 41053 w 184066"/>
                  <a:gd name="connsiteY80" fmla="*/ 9730 h 46621"/>
                  <a:gd name="connsiteX81" fmla="*/ 39755 w 184066"/>
                  <a:gd name="connsiteY81" fmla="*/ 11082 h 46621"/>
                  <a:gd name="connsiteX82" fmla="*/ 40242 w 184066"/>
                  <a:gd name="connsiteY82" fmla="*/ 12921 h 46621"/>
                  <a:gd name="connsiteX83" fmla="*/ 40242 w 184066"/>
                  <a:gd name="connsiteY83" fmla="*/ 12921 h 46621"/>
                  <a:gd name="connsiteX84" fmla="*/ 41594 w 184066"/>
                  <a:gd name="connsiteY84" fmla="*/ 11893 h 46621"/>
                  <a:gd name="connsiteX85" fmla="*/ 41594 w 184066"/>
                  <a:gd name="connsiteY85" fmla="*/ 9838 h 46621"/>
                  <a:gd name="connsiteX86" fmla="*/ 41053 w 184066"/>
                  <a:gd name="connsiteY86" fmla="*/ 9730 h 46621"/>
                  <a:gd name="connsiteX87" fmla="*/ 44948 w 184066"/>
                  <a:gd name="connsiteY87" fmla="*/ 10649 h 46621"/>
                  <a:gd name="connsiteX88" fmla="*/ 43541 w 184066"/>
                  <a:gd name="connsiteY88" fmla="*/ 11677 h 46621"/>
                  <a:gd name="connsiteX89" fmla="*/ 43541 w 184066"/>
                  <a:gd name="connsiteY89" fmla="*/ 13732 h 46621"/>
                  <a:gd name="connsiteX90" fmla="*/ 43920 w 184066"/>
                  <a:gd name="connsiteY90" fmla="*/ 13732 h 46621"/>
                  <a:gd name="connsiteX91" fmla="*/ 45218 w 184066"/>
                  <a:gd name="connsiteY91" fmla="*/ 12380 h 46621"/>
                  <a:gd name="connsiteX92" fmla="*/ 45218 w 184066"/>
                  <a:gd name="connsiteY92" fmla="*/ 12380 h 46621"/>
                  <a:gd name="connsiteX93" fmla="*/ 45218 w 184066"/>
                  <a:gd name="connsiteY93" fmla="*/ 10054 h 46621"/>
                  <a:gd name="connsiteX94" fmla="*/ 43757 w 184066"/>
                  <a:gd name="connsiteY94" fmla="*/ 10433 h 46621"/>
                  <a:gd name="connsiteX95" fmla="*/ 48571 w 184066"/>
                  <a:gd name="connsiteY95" fmla="*/ 11514 h 46621"/>
                  <a:gd name="connsiteX96" fmla="*/ 47165 w 184066"/>
                  <a:gd name="connsiteY96" fmla="*/ 12542 h 46621"/>
                  <a:gd name="connsiteX97" fmla="*/ 47165 w 184066"/>
                  <a:gd name="connsiteY97" fmla="*/ 14597 h 46621"/>
                  <a:gd name="connsiteX98" fmla="*/ 47544 w 184066"/>
                  <a:gd name="connsiteY98" fmla="*/ 14597 h 46621"/>
                  <a:gd name="connsiteX99" fmla="*/ 48787 w 184066"/>
                  <a:gd name="connsiteY99" fmla="*/ 13245 h 46621"/>
                  <a:gd name="connsiteX100" fmla="*/ 48787 w 184066"/>
                  <a:gd name="connsiteY100" fmla="*/ 13245 h 46621"/>
                  <a:gd name="connsiteX101" fmla="*/ 48787 w 184066"/>
                  <a:gd name="connsiteY101" fmla="*/ 10920 h 46621"/>
                  <a:gd name="connsiteX102" fmla="*/ 47381 w 184066"/>
                  <a:gd name="connsiteY102" fmla="*/ 11298 h 46621"/>
                  <a:gd name="connsiteX103" fmla="*/ 52195 w 184066"/>
                  <a:gd name="connsiteY103" fmla="*/ 12380 h 46621"/>
                  <a:gd name="connsiteX104" fmla="*/ 50951 w 184066"/>
                  <a:gd name="connsiteY104" fmla="*/ 13732 h 46621"/>
                  <a:gd name="connsiteX105" fmla="*/ 51438 w 184066"/>
                  <a:gd name="connsiteY105" fmla="*/ 15571 h 46621"/>
                  <a:gd name="connsiteX106" fmla="*/ 51438 w 184066"/>
                  <a:gd name="connsiteY106" fmla="*/ 15571 h 46621"/>
                  <a:gd name="connsiteX107" fmla="*/ 52844 w 184066"/>
                  <a:gd name="connsiteY107" fmla="*/ 14597 h 46621"/>
                  <a:gd name="connsiteX108" fmla="*/ 52844 w 184066"/>
                  <a:gd name="connsiteY108" fmla="*/ 12488 h 46621"/>
                  <a:gd name="connsiteX109" fmla="*/ 56089 w 184066"/>
                  <a:gd name="connsiteY109" fmla="*/ 13353 h 46621"/>
                  <a:gd name="connsiteX110" fmla="*/ 54737 w 184066"/>
                  <a:gd name="connsiteY110" fmla="*/ 14327 h 46621"/>
                  <a:gd name="connsiteX111" fmla="*/ 54737 w 184066"/>
                  <a:gd name="connsiteY111" fmla="*/ 16436 h 46621"/>
                  <a:gd name="connsiteX112" fmla="*/ 55116 w 184066"/>
                  <a:gd name="connsiteY112" fmla="*/ 16436 h 46621"/>
                  <a:gd name="connsiteX113" fmla="*/ 56414 w 184066"/>
                  <a:gd name="connsiteY113" fmla="*/ 15138 h 46621"/>
                  <a:gd name="connsiteX114" fmla="*/ 56414 w 184066"/>
                  <a:gd name="connsiteY114" fmla="*/ 15138 h 46621"/>
                  <a:gd name="connsiteX115" fmla="*/ 56414 w 184066"/>
                  <a:gd name="connsiteY115" fmla="*/ 12650 h 46621"/>
                  <a:gd name="connsiteX116" fmla="*/ 54845 w 184066"/>
                  <a:gd name="connsiteY116" fmla="*/ 13137 h 46621"/>
                  <a:gd name="connsiteX117" fmla="*/ 59767 w 184066"/>
                  <a:gd name="connsiteY117" fmla="*/ 14219 h 46621"/>
                  <a:gd name="connsiteX118" fmla="*/ 58415 w 184066"/>
                  <a:gd name="connsiteY118" fmla="*/ 15625 h 46621"/>
                  <a:gd name="connsiteX119" fmla="*/ 58956 w 184066"/>
                  <a:gd name="connsiteY119" fmla="*/ 17464 h 46621"/>
                  <a:gd name="connsiteX120" fmla="*/ 60308 w 184066"/>
                  <a:gd name="connsiteY120" fmla="*/ 16058 h 46621"/>
                  <a:gd name="connsiteX121" fmla="*/ 60308 w 184066"/>
                  <a:gd name="connsiteY121" fmla="*/ 16058 h 46621"/>
                  <a:gd name="connsiteX122" fmla="*/ 60308 w 184066"/>
                  <a:gd name="connsiteY122" fmla="*/ 13462 h 46621"/>
                  <a:gd name="connsiteX123" fmla="*/ 58739 w 184066"/>
                  <a:gd name="connsiteY123" fmla="*/ 14002 h 46621"/>
                  <a:gd name="connsiteX124" fmla="*/ 63390 w 184066"/>
                  <a:gd name="connsiteY124" fmla="*/ 15084 h 46621"/>
                  <a:gd name="connsiteX125" fmla="*/ 62146 w 184066"/>
                  <a:gd name="connsiteY125" fmla="*/ 16436 h 46621"/>
                  <a:gd name="connsiteX126" fmla="*/ 62579 w 184066"/>
                  <a:gd name="connsiteY126" fmla="*/ 18221 h 46621"/>
                  <a:gd name="connsiteX127" fmla="*/ 62579 w 184066"/>
                  <a:gd name="connsiteY127" fmla="*/ 18221 h 46621"/>
                  <a:gd name="connsiteX128" fmla="*/ 63986 w 184066"/>
                  <a:gd name="connsiteY128" fmla="*/ 17194 h 46621"/>
                  <a:gd name="connsiteX129" fmla="*/ 63986 w 184066"/>
                  <a:gd name="connsiteY129" fmla="*/ 15138 h 46621"/>
                  <a:gd name="connsiteX130" fmla="*/ 63390 w 184066"/>
                  <a:gd name="connsiteY130" fmla="*/ 15084 h 46621"/>
                  <a:gd name="connsiteX131" fmla="*/ 67068 w 184066"/>
                  <a:gd name="connsiteY131" fmla="*/ 15949 h 46621"/>
                  <a:gd name="connsiteX132" fmla="*/ 65716 w 184066"/>
                  <a:gd name="connsiteY132" fmla="*/ 16977 h 46621"/>
                  <a:gd name="connsiteX133" fmla="*/ 65716 w 184066"/>
                  <a:gd name="connsiteY133" fmla="*/ 19032 h 46621"/>
                  <a:gd name="connsiteX134" fmla="*/ 66094 w 184066"/>
                  <a:gd name="connsiteY134" fmla="*/ 19032 h 46621"/>
                  <a:gd name="connsiteX135" fmla="*/ 67392 w 184066"/>
                  <a:gd name="connsiteY135" fmla="*/ 17680 h 46621"/>
                  <a:gd name="connsiteX136" fmla="*/ 67392 w 184066"/>
                  <a:gd name="connsiteY136" fmla="*/ 17680 h 46621"/>
                  <a:gd name="connsiteX137" fmla="*/ 67392 w 184066"/>
                  <a:gd name="connsiteY137" fmla="*/ 15138 h 46621"/>
                  <a:gd name="connsiteX138" fmla="*/ 65824 w 184066"/>
                  <a:gd name="connsiteY138" fmla="*/ 15679 h 46621"/>
                  <a:gd name="connsiteX139" fmla="*/ 70746 w 184066"/>
                  <a:gd name="connsiteY139" fmla="*/ 16815 h 46621"/>
                  <a:gd name="connsiteX140" fmla="*/ 69394 w 184066"/>
                  <a:gd name="connsiteY140" fmla="*/ 18221 h 46621"/>
                  <a:gd name="connsiteX141" fmla="*/ 69935 w 184066"/>
                  <a:gd name="connsiteY141" fmla="*/ 20060 h 46621"/>
                  <a:gd name="connsiteX142" fmla="*/ 71287 w 184066"/>
                  <a:gd name="connsiteY142" fmla="*/ 18654 h 46621"/>
                  <a:gd name="connsiteX143" fmla="*/ 71287 w 184066"/>
                  <a:gd name="connsiteY143" fmla="*/ 18654 h 46621"/>
                  <a:gd name="connsiteX144" fmla="*/ 71287 w 184066"/>
                  <a:gd name="connsiteY144" fmla="*/ 16112 h 46621"/>
                  <a:gd name="connsiteX145" fmla="*/ 69664 w 184066"/>
                  <a:gd name="connsiteY145" fmla="*/ 16653 h 46621"/>
                  <a:gd name="connsiteX146" fmla="*/ 74370 w 184066"/>
                  <a:gd name="connsiteY146" fmla="*/ 17680 h 46621"/>
                  <a:gd name="connsiteX147" fmla="*/ 73126 w 184066"/>
                  <a:gd name="connsiteY147" fmla="*/ 19032 h 46621"/>
                  <a:gd name="connsiteX148" fmla="*/ 73558 w 184066"/>
                  <a:gd name="connsiteY148" fmla="*/ 20871 h 46621"/>
                  <a:gd name="connsiteX149" fmla="*/ 73558 w 184066"/>
                  <a:gd name="connsiteY149" fmla="*/ 20871 h 46621"/>
                  <a:gd name="connsiteX150" fmla="*/ 74965 w 184066"/>
                  <a:gd name="connsiteY150" fmla="*/ 19898 h 46621"/>
                  <a:gd name="connsiteX151" fmla="*/ 74965 w 184066"/>
                  <a:gd name="connsiteY151" fmla="*/ 17789 h 46621"/>
                  <a:gd name="connsiteX152" fmla="*/ 78264 w 184066"/>
                  <a:gd name="connsiteY152" fmla="*/ 18654 h 46621"/>
                  <a:gd name="connsiteX153" fmla="*/ 76857 w 184066"/>
                  <a:gd name="connsiteY153" fmla="*/ 19627 h 46621"/>
                  <a:gd name="connsiteX154" fmla="*/ 76857 w 184066"/>
                  <a:gd name="connsiteY154" fmla="*/ 21737 h 46621"/>
                  <a:gd name="connsiteX155" fmla="*/ 77236 w 184066"/>
                  <a:gd name="connsiteY155" fmla="*/ 21737 h 46621"/>
                  <a:gd name="connsiteX156" fmla="*/ 78480 w 184066"/>
                  <a:gd name="connsiteY156" fmla="*/ 20385 h 46621"/>
                  <a:gd name="connsiteX157" fmla="*/ 78480 w 184066"/>
                  <a:gd name="connsiteY157" fmla="*/ 20385 h 46621"/>
                  <a:gd name="connsiteX158" fmla="*/ 78480 w 184066"/>
                  <a:gd name="connsiteY158" fmla="*/ 17680 h 46621"/>
                  <a:gd name="connsiteX159" fmla="*/ 76804 w 184066"/>
                  <a:gd name="connsiteY159" fmla="*/ 18329 h 46621"/>
                  <a:gd name="connsiteX160" fmla="*/ 81942 w 184066"/>
                  <a:gd name="connsiteY160" fmla="*/ 19519 h 46621"/>
                  <a:gd name="connsiteX161" fmla="*/ 80644 w 184066"/>
                  <a:gd name="connsiteY161" fmla="*/ 20817 h 46621"/>
                  <a:gd name="connsiteX162" fmla="*/ 81130 w 184066"/>
                  <a:gd name="connsiteY162" fmla="*/ 22656 h 46621"/>
                  <a:gd name="connsiteX163" fmla="*/ 81130 w 184066"/>
                  <a:gd name="connsiteY163" fmla="*/ 22656 h 46621"/>
                  <a:gd name="connsiteX164" fmla="*/ 82537 w 184066"/>
                  <a:gd name="connsiteY164" fmla="*/ 21682 h 46621"/>
                  <a:gd name="connsiteX165" fmla="*/ 82537 w 184066"/>
                  <a:gd name="connsiteY165" fmla="*/ 19573 h 46621"/>
                  <a:gd name="connsiteX166" fmla="*/ 81942 w 184066"/>
                  <a:gd name="connsiteY166" fmla="*/ 19519 h 46621"/>
                  <a:gd name="connsiteX167" fmla="*/ 85566 w 184066"/>
                  <a:gd name="connsiteY167" fmla="*/ 20385 h 46621"/>
                  <a:gd name="connsiteX168" fmla="*/ 84321 w 184066"/>
                  <a:gd name="connsiteY168" fmla="*/ 21737 h 46621"/>
                  <a:gd name="connsiteX169" fmla="*/ 84754 w 184066"/>
                  <a:gd name="connsiteY169" fmla="*/ 23522 h 46621"/>
                  <a:gd name="connsiteX170" fmla="*/ 84754 w 184066"/>
                  <a:gd name="connsiteY170" fmla="*/ 23522 h 46621"/>
                  <a:gd name="connsiteX171" fmla="*/ 86161 w 184066"/>
                  <a:gd name="connsiteY171" fmla="*/ 22494 h 46621"/>
                  <a:gd name="connsiteX172" fmla="*/ 85890 w 184066"/>
                  <a:gd name="connsiteY172" fmla="*/ 20439 h 46621"/>
                  <a:gd name="connsiteX173" fmla="*/ 85566 w 184066"/>
                  <a:gd name="connsiteY173" fmla="*/ 20385 h 46621"/>
                  <a:gd name="connsiteX174" fmla="*/ 89460 w 184066"/>
                  <a:gd name="connsiteY174" fmla="*/ 21304 h 46621"/>
                  <a:gd name="connsiteX175" fmla="*/ 88053 w 184066"/>
                  <a:gd name="connsiteY175" fmla="*/ 22278 h 46621"/>
                  <a:gd name="connsiteX176" fmla="*/ 88053 w 184066"/>
                  <a:gd name="connsiteY176" fmla="*/ 24387 h 46621"/>
                  <a:gd name="connsiteX177" fmla="*/ 88432 w 184066"/>
                  <a:gd name="connsiteY177" fmla="*/ 24387 h 46621"/>
                  <a:gd name="connsiteX178" fmla="*/ 89676 w 184066"/>
                  <a:gd name="connsiteY178" fmla="*/ 23035 h 46621"/>
                  <a:gd name="connsiteX179" fmla="*/ 89676 w 184066"/>
                  <a:gd name="connsiteY179" fmla="*/ 23035 h 46621"/>
                  <a:gd name="connsiteX180" fmla="*/ 89676 w 184066"/>
                  <a:gd name="connsiteY180" fmla="*/ 20168 h 46621"/>
                  <a:gd name="connsiteX181" fmla="*/ 87837 w 184066"/>
                  <a:gd name="connsiteY181" fmla="*/ 20926 h 46621"/>
                  <a:gd name="connsiteX182" fmla="*/ 93083 w 184066"/>
                  <a:gd name="connsiteY182" fmla="*/ 22169 h 46621"/>
                  <a:gd name="connsiteX183" fmla="*/ 91839 w 184066"/>
                  <a:gd name="connsiteY183" fmla="*/ 23522 h 46621"/>
                  <a:gd name="connsiteX184" fmla="*/ 92326 w 184066"/>
                  <a:gd name="connsiteY184" fmla="*/ 25360 h 46621"/>
                  <a:gd name="connsiteX185" fmla="*/ 92326 w 184066"/>
                  <a:gd name="connsiteY185" fmla="*/ 25360 h 46621"/>
                  <a:gd name="connsiteX186" fmla="*/ 93733 w 184066"/>
                  <a:gd name="connsiteY186" fmla="*/ 24333 h 46621"/>
                  <a:gd name="connsiteX187" fmla="*/ 93733 w 184066"/>
                  <a:gd name="connsiteY187" fmla="*/ 22278 h 46621"/>
                  <a:gd name="connsiteX188" fmla="*/ 93137 w 184066"/>
                  <a:gd name="connsiteY188" fmla="*/ 22131 h 46621"/>
                  <a:gd name="connsiteX189" fmla="*/ 93083 w 184066"/>
                  <a:gd name="connsiteY189" fmla="*/ 22169 h 46621"/>
                  <a:gd name="connsiteX190" fmla="*/ 96978 w 184066"/>
                  <a:gd name="connsiteY190" fmla="*/ 23089 h 46621"/>
                  <a:gd name="connsiteX191" fmla="*/ 95625 w 184066"/>
                  <a:gd name="connsiteY191" fmla="*/ 24441 h 46621"/>
                  <a:gd name="connsiteX192" fmla="*/ 96112 w 184066"/>
                  <a:gd name="connsiteY192" fmla="*/ 26334 h 46621"/>
                  <a:gd name="connsiteX193" fmla="*/ 97464 w 184066"/>
                  <a:gd name="connsiteY193" fmla="*/ 24982 h 46621"/>
                  <a:gd name="connsiteX194" fmla="*/ 97464 w 184066"/>
                  <a:gd name="connsiteY194" fmla="*/ 24982 h 46621"/>
                  <a:gd name="connsiteX195" fmla="*/ 97464 w 184066"/>
                  <a:gd name="connsiteY195" fmla="*/ 21899 h 46621"/>
                  <a:gd name="connsiteX196" fmla="*/ 95463 w 184066"/>
                  <a:gd name="connsiteY196" fmla="*/ 22818 h 46621"/>
                  <a:gd name="connsiteX197" fmla="*/ 100601 w 184066"/>
                  <a:gd name="connsiteY197" fmla="*/ 23954 h 46621"/>
                  <a:gd name="connsiteX198" fmla="*/ 99249 w 184066"/>
                  <a:gd name="connsiteY198" fmla="*/ 24982 h 46621"/>
                  <a:gd name="connsiteX199" fmla="*/ 99249 w 184066"/>
                  <a:gd name="connsiteY199" fmla="*/ 27037 h 46621"/>
                  <a:gd name="connsiteX200" fmla="*/ 99628 w 184066"/>
                  <a:gd name="connsiteY200" fmla="*/ 27037 h 46621"/>
                  <a:gd name="connsiteX201" fmla="*/ 100926 w 184066"/>
                  <a:gd name="connsiteY201" fmla="*/ 25685 h 46621"/>
                  <a:gd name="connsiteX202" fmla="*/ 100926 w 184066"/>
                  <a:gd name="connsiteY202" fmla="*/ 25685 h 46621"/>
                  <a:gd name="connsiteX203" fmla="*/ 100926 w 184066"/>
                  <a:gd name="connsiteY203" fmla="*/ 22602 h 46621"/>
                  <a:gd name="connsiteX204" fmla="*/ 98925 w 184066"/>
                  <a:gd name="connsiteY204" fmla="*/ 23576 h 46621"/>
                  <a:gd name="connsiteX205" fmla="*/ 104279 w 184066"/>
                  <a:gd name="connsiteY205" fmla="*/ 24820 h 46621"/>
                  <a:gd name="connsiteX206" fmla="*/ 103035 w 184066"/>
                  <a:gd name="connsiteY206" fmla="*/ 26172 h 46621"/>
                  <a:gd name="connsiteX207" fmla="*/ 103468 w 184066"/>
                  <a:gd name="connsiteY207" fmla="*/ 28011 h 46621"/>
                  <a:gd name="connsiteX208" fmla="*/ 103468 w 184066"/>
                  <a:gd name="connsiteY208" fmla="*/ 28011 h 46621"/>
                  <a:gd name="connsiteX209" fmla="*/ 104874 w 184066"/>
                  <a:gd name="connsiteY209" fmla="*/ 27037 h 46621"/>
                  <a:gd name="connsiteX210" fmla="*/ 104603 w 184066"/>
                  <a:gd name="connsiteY210" fmla="*/ 24928 h 46621"/>
                  <a:gd name="connsiteX211" fmla="*/ 108173 w 184066"/>
                  <a:gd name="connsiteY211" fmla="*/ 25793 h 46621"/>
                  <a:gd name="connsiteX212" fmla="*/ 106767 w 184066"/>
                  <a:gd name="connsiteY212" fmla="*/ 26767 h 46621"/>
                  <a:gd name="connsiteX213" fmla="*/ 106767 w 184066"/>
                  <a:gd name="connsiteY213" fmla="*/ 28876 h 46621"/>
                  <a:gd name="connsiteX214" fmla="*/ 107200 w 184066"/>
                  <a:gd name="connsiteY214" fmla="*/ 28876 h 46621"/>
                  <a:gd name="connsiteX215" fmla="*/ 108444 w 184066"/>
                  <a:gd name="connsiteY215" fmla="*/ 27578 h 46621"/>
                  <a:gd name="connsiteX216" fmla="*/ 108444 w 184066"/>
                  <a:gd name="connsiteY216" fmla="*/ 27578 h 46621"/>
                  <a:gd name="connsiteX217" fmla="*/ 108444 w 184066"/>
                  <a:gd name="connsiteY217" fmla="*/ 24333 h 46621"/>
                  <a:gd name="connsiteX218" fmla="*/ 106280 w 184066"/>
                  <a:gd name="connsiteY218" fmla="*/ 25414 h 46621"/>
                  <a:gd name="connsiteX219" fmla="*/ 111797 w 184066"/>
                  <a:gd name="connsiteY219" fmla="*/ 26659 h 46621"/>
                  <a:gd name="connsiteX220" fmla="*/ 110499 w 184066"/>
                  <a:gd name="connsiteY220" fmla="*/ 28065 h 46621"/>
                  <a:gd name="connsiteX221" fmla="*/ 111040 w 184066"/>
                  <a:gd name="connsiteY221" fmla="*/ 29904 h 46621"/>
                  <a:gd name="connsiteX222" fmla="*/ 112338 w 184066"/>
                  <a:gd name="connsiteY222" fmla="*/ 28497 h 46621"/>
                  <a:gd name="connsiteX223" fmla="*/ 112338 w 184066"/>
                  <a:gd name="connsiteY223" fmla="*/ 28497 h 46621"/>
                  <a:gd name="connsiteX224" fmla="*/ 112338 w 184066"/>
                  <a:gd name="connsiteY224" fmla="*/ 25144 h 46621"/>
                  <a:gd name="connsiteX225" fmla="*/ 110174 w 184066"/>
                  <a:gd name="connsiteY225" fmla="*/ 26280 h 46621"/>
                  <a:gd name="connsiteX226" fmla="*/ 115474 w 184066"/>
                  <a:gd name="connsiteY226" fmla="*/ 27524 h 46621"/>
                  <a:gd name="connsiteX227" fmla="*/ 114176 w 184066"/>
                  <a:gd name="connsiteY227" fmla="*/ 28876 h 46621"/>
                  <a:gd name="connsiteX228" fmla="*/ 114664 w 184066"/>
                  <a:gd name="connsiteY228" fmla="*/ 30661 h 46621"/>
                  <a:gd name="connsiteX229" fmla="*/ 114664 w 184066"/>
                  <a:gd name="connsiteY229" fmla="*/ 30661 h 46621"/>
                  <a:gd name="connsiteX230" fmla="*/ 116016 w 184066"/>
                  <a:gd name="connsiteY230" fmla="*/ 29633 h 46621"/>
                  <a:gd name="connsiteX231" fmla="*/ 116016 w 184066"/>
                  <a:gd name="connsiteY231" fmla="*/ 27578 h 46621"/>
                  <a:gd name="connsiteX232" fmla="*/ 115474 w 184066"/>
                  <a:gd name="connsiteY232" fmla="*/ 27524 h 46621"/>
                  <a:gd name="connsiteX233" fmla="*/ 119315 w 184066"/>
                  <a:gd name="connsiteY233" fmla="*/ 28443 h 46621"/>
                  <a:gd name="connsiteX234" fmla="*/ 117963 w 184066"/>
                  <a:gd name="connsiteY234" fmla="*/ 29471 h 46621"/>
                  <a:gd name="connsiteX235" fmla="*/ 117963 w 184066"/>
                  <a:gd name="connsiteY235" fmla="*/ 31526 h 46621"/>
                  <a:gd name="connsiteX236" fmla="*/ 118341 w 184066"/>
                  <a:gd name="connsiteY236" fmla="*/ 31526 h 46621"/>
                  <a:gd name="connsiteX237" fmla="*/ 119639 w 184066"/>
                  <a:gd name="connsiteY237" fmla="*/ 30174 h 46621"/>
                  <a:gd name="connsiteX238" fmla="*/ 119639 w 184066"/>
                  <a:gd name="connsiteY238" fmla="*/ 30174 h 46621"/>
                  <a:gd name="connsiteX239" fmla="*/ 119639 w 184066"/>
                  <a:gd name="connsiteY239" fmla="*/ 26712 h 46621"/>
                  <a:gd name="connsiteX240" fmla="*/ 117421 w 184066"/>
                  <a:gd name="connsiteY240" fmla="*/ 27902 h 46621"/>
                  <a:gd name="connsiteX241" fmla="*/ 122992 w 184066"/>
                  <a:gd name="connsiteY241" fmla="*/ 29309 h 46621"/>
                  <a:gd name="connsiteX242" fmla="*/ 121640 w 184066"/>
                  <a:gd name="connsiteY242" fmla="*/ 30715 h 46621"/>
                  <a:gd name="connsiteX243" fmla="*/ 122235 w 184066"/>
                  <a:gd name="connsiteY243" fmla="*/ 32554 h 46621"/>
                  <a:gd name="connsiteX244" fmla="*/ 123533 w 184066"/>
                  <a:gd name="connsiteY244" fmla="*/ 31147 h 46621"/>
                  <a:gd name="connsiteX245" fmla="*/ 123533 w 184066"/>
                  <a:gd name="connsiteY245" fmla="*/ 31147 h 46621"/>
                  <a:gd name="connsiteX246" fmla="*/ 123533 w 184066"/>
                  <a:gd name="connsiteY246" fmla="*/ 27632 h 46621"/>
                  <a:gd name="connsiteX247" fmla="*/ 121262 w 184066"/>
                  <a:gd name="connsiteY247" fmla="*/ 28930 h 46621"/>
                  <a:gd name="connsiteX248" fmla="*/ 126616 w 184066"/>
                  <a:gd name="connsiteY248" fmla="*/ 30174 h 46621"/>
                  <a:gd name="connsiteX249" fmla="*/ 125372 w 184066"/>
                  <a:gd name="connsiteY249" fmla="*/ 31526 h 46621"/>
                  <a:gd name="connsiteX250" fmla="*/ 125859 w 184066"/>
                  <a:gd name="connsiteY250" fmla="*/ 33365 h 46621"/>
                  <a:gd name="connsiteX251" fmla="*/ 125859 w 184066"/>
                  <a:gd name="connsiteY251" fmla="*/ 33365 h 46621"/>
                  <a:gd name="connsiteX252" fmla="*/ 127265 w 184066"/>
                  <a:gd name="connsiteY252" fmla="*/ 32392 h 46621"/>
                  <a:gd name="connsiteX253" fmla="*/ 127265 w 184066"/>
                  <a:gd name="connsiteY253" fmla="*/ 30282 h 46621"/>
                  <a:gd name="connsiteX254" fmla="*/ 130294 w 184066"/>
                  <a:gd name="connsiteY254" fmla="*/ 31094 h 46621"/>
                  <a:gd name="connsiteX255" fmla="*/ 128941 w 184066"/>
                  <a:gd name="connsiteY255" fmla="*/ 32067 h 46621"/>
                  <a:gd name="connsiteX256" fmla="*/ 128941 w 184066"/>
                  <a:gd name="connsiteY256" fmla="*/ 34176 h 46621"/>
                  <a:gd name="connsiteX257" fmla="*/ 129320 w 184066"/>
                  <a:gd name="connsiteY257" fmla="*/ 34176 h 46621"/>
                  <a:gd name="connsiteX258" fmla="*/ 130618 w 184066"/>
                  <a:gd name="connsiteY258" fmla="*/ 32878 h 46621"/>
                  <a:gd name="connsiteX259" fmla="*/ 130618 w 184066"/>
                  <a:gd name="connsiteY259" fmla="*/ 32878 h 46621"/>
                  <a:gd name="connsiteX260" fmla="*/ 130618 w 184066"/>
                  <a:gd name="connsiteY260" fmla="*/ 29417 h 46621"/>
                  <a:gd name="connsiteX261" fmla="*/ 128347 w 184066"/>
                  <a:gd name="connsiteY261" fmla="*/ 30661 h 46621"/>
                  <a:gd name="connsiteX262" fmla="*/ 133972 w 184066"/>
                  <a:gd name="connsiteY262" fmla="*/ 31959 h 46621"/>
                  <a:gd name="connsiteX263" fmla="*/ 132674 w 184066"/>
                  <a:gd name="connsiteY263" fmla="*/ 33365 h 46621"/>
                  <a:gd name="connsiteX264" fmla="*/ 133214 w 184066"/>
                  <a:gd name="connsiteY264" fmla="*/ 35204 h 46621"/>
                  <a:gd name="connsiteX265" fmla="*/ 134512 w 184066"/>
                  <a:gd name="connsiteY265" fmla="*/ 33798 h 46621"/>
                  <a:gd name="connsiteX266" fmla="*/ 134512 w 184066"/>
                  <a:gd name="connsiteY266" fmla="*/ 33798 h 46621"/>
                  <a:gd name="connsiteX267" fmla="*/ 134512 w 184066"/>
                  <a:gd name="connsiteY267" fmla="*/ 30282 h 46621"/>
                  <a:gd name="connsiteX268" fmla="*/ 132187 w 184066"/>
                  <a:gd name="connsiteY268" fmla="*/ 31526 h 46621"/>
                  <a:gd name="connsiteX269" fmla="*/ 137596 w 184066"/>
                  <a:gd name="connsiteY269" fmla="*/ 32824 h 46621"/>
                  <a:gd name="connsiteX270" fmla="*/ 136351 w 184066"/>
                  <a:gd name="connsiteY270" fmla="*/ 34176 h 46621"/>
                  <a:gd name="connsiteX271" fmla="*/ 136838 w 184066"/>
                  <a:gd name="connsiteY271" fmla="*/ 35961 h 46621"/>
                  <a:gd name="connsiteX272" fmla="*/ 136838 w 184066"/>
                  <a:gd name="connsiteY272" fmla="*/ 35961 h 46621"/>
                  <a:gd name="connsiteX273" fmla="*/ 138245 w 184066"/>
                  <a:gd name="connsiteY273" fmla="*/ 34933 h 46621"/>
                  <a:gd name="connsiteX274" fmla="*/ 138245 w 184066"/>
                  <a:gd name="connsiteY274" fmla="*/ 32878 h 46621"/>
                  <a:gd name="connsiteX275" fmla="*/ 137596 w 184066"/>
                  <a:gd name="connsiteY275" fmla="*/ 32824 h 46621"/>
                  <a:gd name="connsiteX276" fmla="*/ 141490 w 184066"/>
                  <a:gd name="connsiteY276" fmla="*/ 33744 h 46621"/>
                  <a:gd name="connsiteX277" fmla="*/ 140137 w 184066"/>
                  <a:gd name="connsiteY277" fmla="*/ 34771 h 46621"/>
                  <a:gd name="connsiteX278" fmla="*/ 140137 w 184066"/>
                  <a:gd name="connsiteY278" fmla="*/ 36827 h 46621"/>
                  <a:gd name="connsiteX279" fmla="*/ 140516 w 184066"/>
                  <a:gd name="connsiteY279" fmla="*/ 36827 h 46621"/>
                  <a:gd name="connsiteX280" fmla="*/ 141814 w 184066"/>
                  <a:gd name="connsiteY280" fmla="*/ 35474 h 46621"/>
                  <a:gd name="connsiteX281" fmla="*/ 141814 w 184066"/>
                  <a:gd name="connsiteY281" fmla="*/ 35474 h 46621"/>
                  <a:gd name="connsiteX282" fmla="*/ 141814 w 184066"/>
                  <a:gd name="connsiteY282" fmla="*/ 31796 h 46621"/>
                  <a:gd name="connsiteX283" fmla="*/ 139434 w 184066"/>
                  <a:gd name="connsiteY283" fmla="*/ 33203 h 46621"/>
                  <a:gd name="connsiteX284" fmla="*/ 145167 w 184066"/>
                  <a:gd name="connsiteY284" fmla="*/ 34609 h 46621"/>
                  <a:gd name="connsiteX285" fmla="*/ 143869 w 184066"/>
                  <a:gd name="connsiteY285" fmla="*/ 35961 h 46621"/>
                  <a:gd name="connsiteX286" fmla="*/ 144356 w 184066"/>
                  <a:gd name="connsiteY286" fmla="*/ 37800 h 46621"/>
                  <a:gd name="connsiteX287" fmla="*/ 144356 w 184066"/>
                  <a:gd name="connsiteY287" fmla="*/ 37800 h 46621"/>
                  <a:gd name="connsiteX288" fmla="*/ 145708 w 184066"/>
                  <a:gd name="connsiteY288" fmla="*/ 36772 h 46621"/>
                  <a:gd name="connsiteX289" fmla="*/ 145708 w 184066"/>
                  <a:gd name="connsiteY289" fmla="*/ 34717 h 46621"/>
                  <a:gd name="connsiteX290" fmla="*/ 148845 w 184066"/>
                  <a:gd name="connsiteY290" fmla="*/ 35474 h 46621"/>
                  <a:gd name="connsiteX291" fmla="*/ 147493 w 184066"/>
                  <a:gd name="connsiteY291" fmla="*/ 36827 h 46621"/>
                  <a:gd name="connsiteX292" fmla="*/ 147980 w 184066"/>
                  <a:gd name="connsiteY292" fmla="*/ 38719 h 46621"/>
                  <a:gd name="connsiteX293" fmla="*/ 149332 w 184066"/>
                  <a:gd name="connsiteY293" fmla="*/ 37421 h 46621"/>
                  <a:gd name="connsiteX294" fmla="*/ 149332 w 184066"/>
                  <a:gd name="connsiteY294" fmla="*/ 37421 h 46621"/>
                  <a:gd name="connsiteX295" fmla="*/ 149332 w 184066"/>
                  <a:gd name="connsiteY295" fmla="*/ 33744 h 46621"/>
                  <a:gd name="connsiteX296" fmla="*/ 146898 w 184066"/>
                  <a:gd name="connsiteY296" fmla="*/ 35150 h 46621"/>
                  <a:gd name="connsiteX297" fmla="*/ 152469 w 184066"/>
                  <a:gd name="connsiteY297" fmla="*/ 36394 h 46621"/>
                  <a:gd name="connsiteX298" fmla="*/ 151117 w 184066"/>
                  <a:gd name="connsiteY298" fmla="*/ 37367 h 46621"/>
                  <a:gd name="connsiteX299" fmla="*/ 151117 w 184066"/>
                  <a:gd name="connsiteY299" fmla="*/ 39477 h 46621"/>
                  <a:gd name="connsiteX300" fmla="*/ 151495 w 184066"/>
                  <a:gd name="connsiteY300" fmla="*/ 39477 h 46621"/>
                  <a:gd name="connsiteX301" fmla="*/ 152793 w 184066"/>
                  <a:gd name="connsiteY301" fmla="*/ 38125 h 46621"/>
                  <a:gd name="connsiteX302" fmla="*/ 152793 w 184066"/>
                  <a:gd name="connsiteY302" fmla="*/ 38125 h 46621"/>
                  <a:gd name="connsiteX303" fmla="*/ 152793 w 184066"/>
                  <a:gd name="connsiteY303" fmla="*/ 34339 h 46621"/>
                  <a:gd name="connsiteX304" fmla="*/ 150305 w 184066"/>
                  <a:gd name="connsiteY304" fmla="*/ 35853 h 46621"/>
                  <a:gd name="connsiteX305" fmla="*/ 156146 w 184066"/>
                  <a:gd name="connsiteY305" fmla="*/ 37259 h 46621"/>
                  <a:gd name="connsiteX306" fmla="*/ 154848 w 184066"/>
                  <a:gd name="connsiteY306" fmla="*/ 38557 h 46621"/>
                  <a:gd name="connsiteX307" fmla="*/ 155335 w 184066"/>
                  <a:gd name="connsiteY307" fmla="*/ 40396 h 46621"/>
                  <a:gd name="connsiteX308" fmla="*/ 155335 w 184066"/>
                  <a:gd name="connsiteY308" fmla="*/ 40396 h 46621"/>
                  <a:gd name="connsiteX309" fmla="*/ 156687 w 184066"/>
                  <a:gd name="connsiteY309" fmla="*/ 39423 h 46621"/>
                  <a:gd name="connsiteX310" fmla="*/ 156687 w 184066"/>
                  <a:gd name="connsiteY310" fmla="*/ 37313 h 46621"/>
                  <a:gd name="connsiteX311" fmla="*/ 156146 w 184066"/>
                  <a:gd name="connsiteY311" fmla="*/ 37259 h 46621"/>
                  <a:gd name="connsiteX312" fmla="*/ 160040 w 184066"/>
                  <a:gd name="connsiteY312" fmla="*/ 38179 h 46621"/>
                  <a:gd name="connsiteX313" fmla="*/ 158635 w 184066"/>
                  <a:gd name="connsiteY313" fmla="*/ 39152 h 46621"/>
                  <a:gd name="connsiteX314" fmla="*/ 158635 w 184066"/>
                  <a:gd name="connsiteY314" fmla="*/ 41261 h 46621"/>
                  <a:gd name="connsiteX315" fmla="*/ 159067 w 184066"/>
                  <a:gd name="connsiteY315" fmla="*/ 41261 h 46621"/>
                  <a:gd name="connsiteX316" fmla="*/ 160311 w 184066"/>
                  <a:gd name="connsiteY316" fmla="*/ 39909 h 46621"/>
                  <a:gd name="connsiteX317" fmla="*/ 160311 w 184066"/>
                  <a:gd name="connsiteY317" fmla="*/ 39909 h 46621"/>
                  <a:gd name="connsiteX318" fmla="*/ 159987 w 184066"/>
                  <a:gd name="connsiteY318" fmla="*/ 36015 h 46621"/>
                  <a:gd name="connsiteX319" fmla="*/ 157499 w 184066"/>
                  <a:gd name="connsiteY319" fmla="*/ 37584 h 46621"/>
                  <a:gd name="connsiteX320" fmla="*/ 163664 w 184066"/>
                  <a:gd name="connsiteY320" fmla="*/ 39044 h 46621"/>
                  <a:gd name="connsiteX321" fmla="*/ 162366 w 184066"/>
                  <a:gd name="connsiteY321" fmla="*/ 40450 h 46621"/>
                  <a:gd name="connsiteX322" fmla="*/ 162907 w 184066"/>
                  <a:gd name="connsiteY322" fmla="*/ 42289 h 46621"/>
                  <a:gd name="connsiteX323" fmla="*/ 164205 w 184066"/>
                  <a:gd name="connsiteY323" fmla="*/ 40883 h 46621"/>
                  <a:gd name="connsiteX324" fmla="*/ 164205 w 184066"/>
                  <a:gd name="connsiteY324" fmla="*/ 40883 h 46621"/>
                  <a:gd name="connsiteX325" fmla="*/ 163881 w 184066"/>
                  <a:gd name="connsiteY325" fmla="*/ 36989 h 46621"/>
                  <a:gd name="connsiteX326" fmla="*/ 161339 w 184066"/>
                  <a:gd name="connsiteY326" fmla="*/ 38557 h 46621"/>
                  <a:gd name="connsiteX327" fmla="*/ 167342 w 184066"/>
                  <a:gd name="connsiteY327" fmla="*/ 39909 h 46621"/>
                  <a:gd name="connsiteX328" fmla="*/ 166044 w 184066"/>
                  <a:gd name="connsiteY328" fmla="*/ 41261 h 46621"/>
                  <a:gd name="connsiteX329" fmla="*/ 166531 w 184066"/>
                  <a:gd name="connsiteY329" fmla="*/ 43100 h 46621"/>
                  <a:gd name="connsiteX330" fmla="*/ 166531 w 184066"/>
                  <a:gd name="connsiteY330" fmla="*/ 43100 h 46621"/>
                  <a:gd name="connsiteX331" fmla="*/ 167937 w 184066"/>
                  <a:gd name="connsiteY331" fmla="*/ 42073 h 46621"/>
                  <a:gd name="connsiteX332" fmla="*/ 167937 w 184066"/>
                  <a:gd name="connsiteY332" fmla="*/ 40017 h 46621"/>
                  <a:gd name="connsiteX333" fmla="*/ 167342 w 184066"/>
                  <a:gd name="connsiteY333" fmla="*/ 39909 h 46621"/>
                  <a:gd name="connsiteX334" fmla="*/ 171182 w 184066"/>
                  <a:gd name="connsiteY334" fmla="*/ 40829 h 46621"/>
                  <a:gd name="connsiteX335" fmla="*/ 169830 w 184066"/>
                  <a:gd name="connsiteY335" fmla="*/ 41856 h 46621"/>
                  <a:gd name="connsiteX336" fmla="*/ 169830 w 184066"/>
                  <a:gd name="connsiteY336" fmla="*/ 43912 h 46621"/>
                  <a:gd name="connsiteX337" fmla="*/ 170208 w 184066"/>
                  <a:gd name="connsiteY337" fmla="*/ 43912 h 46621"/>
                  <a:gd name="connsiteX338" fmla="*/ 171506 w 184066"/>
                  <a:gd name="connsiteY338" fmla="*/ 42560 h 46621"/>
                  <a:gd name="connsiteX339" fmla="*/ 171506 w 184066"/>
                  <a:gd name="connsiteY339" fmla="*/ 42560 h 46621"/>
                  <a:gd name="connsiteX340" fmla="*/ 171182 w 184066"/>
                  <a:gd name="connsiteY340" fmla="*/ 38503 h 46621"/>
                  <a:gd name="connsiteX341" fmla="*/ 168478 w 184066"/>
                  <a:gd name="connsiteY341" fmla="*/ 40180 h 46621"/>
                  <a:gd name="connsiteX342" fmla="*/ 174860 w 184066"/>
                  <a:gd name="connsiteY342" fmla="*/ 41694 h 46621"/>
                  <a:gd name="connsiteX343" fmla="*/ 173508 w 184066"/>
                  <a:gd name="connsiteY343" fmla="*/ 43100 h 46621"/>
                  <a:gd name="connsiteX344" fmla="*/ 174049 w 184066"/>
                  <a:gd name="connsiteY344" fmla="*/ 44939 h 46621"/>
                  <a:gd name="connsiteX345" fmla="*/ 175401 w 184066"/>
                  <a:gd name="connsiteY345" fmla="*/ 43533 h 46621"/>
                  <a:gd name="connsiteX346" fmla="*/ 175401 w 184066"/>
                  <a:gd name="connsiteY346" fmla="*/ 43533 h 46621"/>
                  <a:gd name="connsiteX347" fmla="*/ 175022 w 184066"/>
                  <a:gd name="connsiteY347" fmla="*/ 39477 h 46621"/>
                  <a:gd name="connsiteX348" fmla="*/ 172318 w 184066"/>
                  <a:gd name="connsiteY348" fmla="*/ 41153 h 46621"/>
                  <a:gd name="connsiteX349" fmla="*/ 178484 w 184066"/>
                  <a:gd name="connsiteY349" fmla="*/ 42560 h 46621"/>
                  <a:gd name="connsiteX350" fmla="*/ 177240 w 184066"/>
                  <a:gd name="connsiteY350" fmla="*/ 43912 h 46621"/>
                  <a:gd name="connsiteX351" fmla="*/ 177672 w 184066"/>
                  <a:gd name="connsiteY351" fmla="*/ 45750 h 46621"/>
                  <a:gd name="connsiteX352" fmla="*/ 177672 w 184066"/>
                  <a:gd name="connsiteY352" fmla="*/ 45750 h 46621"/>
                  <a:gd name="connsiteX353" fmla="*/ 179079 w 184066"/>
                  <a:gd name="connsiteY353" fmla="*/ 44777 h 46621"/>
                  <a:gd name="connsiteX354" fmla="*/ 179079 w 184066"/>
                  <a:gd name="connsiteY354" fmla="*/ 42668 h 46621"/>
                  <a:gd name="connsiteX355" fmla="*/ 182162 w 184066"/>
                  <a:gd name="connsiteY355" fmla="*/ 43479 h 46621"/>
                  <a:gd name="connsiteX356" fmla="*/ 180810 w 184066"/>
                  <a:gd name="connsiteY356" fmla="*/ 44452 h 46621"/>
                  <a:gd name="connsiteX357" fmla="*/ 180810 w 184066"/>
                  <a:gd name="connsiteY357" fmla="*/ 46562 h 46621"/>
                  <a:gd name="connsiteX358" fmla="*/ 181188 w 184066"/>
                  <a:gd name="connsiteY358" fmla="*/ 46562 h 46621"/>
                  <a:gd name="connsiteX359" fmla="*/ 182486 w 184066"/>
                  <a:gd name="connsiteY359" fmla="*/ 45210 h 46621"/>
                  <a:gd name="connsiteX360" fmla="*/ 182486 w 184066"/>
                  <a:gd name="connsiteY360" fmla="*/ 45210 h 46621"/>
                  <a:gd name="connsiteX361" fmla="*/ 182162 w 184066"/>
                  <a:gd name="connsiteY361" fmla="*/ 41207 h 46621"/>
                  <a:gd name="connsiteX362" fmla="*/ 179457 w 184066"/>
                  <a:gd name="connsiteY362" fmla="*/ 42884 h 46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Lst>
                <a:rect l="l" t="t" r="r" b="b"/>
                <a:pathLst>
                  <a:path w="184066" h="46621">
                    <a:moveTo>
                      <a:pt x="165" y="-60"/>
                    </a:moveTo>
                    <a:cubicBezTo>
                      <a:pt x="-322" y="-60"/>
                      <a:pt x="-916" y="427"/>
                      <a:pt x="-1079" y="1293"/>
                    </a:cubicBezTo>
                    <a:cubicBezTo>
                      <a:pt x="-1241" y="2158"/>
                      <a:pt x="-1079" y="2969"/>
                      <a:pt x="-646" y="3131"/>
                    </a:cubicBezTo>
                    <a:lnTo>
                      <a:pt x="-646" y="3131"/>
                    </a:lnTo>
                    <a:cubicBezTo>
                      <a:pt x="-160" y="3456"/>
                      <a:pt x="436" y="3131"/>
                      <a:pt x="760" y="2158"/>
                    </a:cubicBezTo>
                    <a:cubicBezTo>
                      <a:pt x="1138" y="1471"/>
                      <a:pt x="1031" y="622"/>
                      <a:pt x="489" y="48"/>
                    </a:cubicBezTo>
                    <a:close/>
                    <a:moveTo>
                      <a:pt x="4059" y="914"/>
                    </a:moveTo>
                    <a:cubicBezTo>
                      <a:pt x="3572" y="589"/>
                      <a:pt x="2923" y="914"/>
                      <a:pt x="2653" y="1887"/>
                    </a:cubicBezTo>
                    <a:cubicBezTo>
                      <a:pt x="2220" y="2520"/>
                      <a:pt x="2220" y="3364"/>
                      <a:pt x="2653" y="3997"/>
                    </a:cubicBezTo>
                    <a:cubicBezTo>
                      <a:pt x="2761" y="4056"/>
                      <a:pt x="2923" y="4056"/>
                      <a:pt x="3032" y="3997"/>
                    </a:cubicBezTo>
                    <a:cubicBezTo>
                      <a:pt x="3518" y="3997"/>
                      <a:pt x="4059" y="3510"/>
                      <a:pt x="4275" y="2645"/>
                    </a:cubicBezTo>
                    <a:lnTo>
                      <a:pt x="4275" y="2645"/>
                    </a:lnTo>
                    <a:cubicBezTo>
                      <a:pt x="4275" y="1779"/>
                      <a:pt x="4275" y="968"/>
                      <a:pt x="3842" y="860"/>
                    </a:cubicBezTo>
                    <a:lnTo>
                      <a:pt x="3842" y="860"/>
                    </a:lnTo>
                    <a:close/>
                    <a:moveTo>
                      <a:pt x="7683" y="1779"/>
                    </a:moveTo>
                    <a:cubicBezTo>
                      <a:pt x="7196" y="1779"/>
                      <a:pt x="6601" y="2266"/>
                      <a:pt x="6385" y="3185"/>
                    </a:cubicBezTo>
                    <a:cubicBezTo>
                      <a:pt x="6168" y="4105"/>
                      <a:pt x="6385" y="4862"/>
                      <a:pt x="6926" y="5024"/>
                    </a:cubicBezTo>
                    <a:cubicBezTo>
                      <a:pt x="7466" y="5187"/>
                      <a:pt x="8007" y="4483"/>
                      <a:pt x="8224" y="3618"/>
                    </a:cubicBezTo>
                    <a:lnTo>
                      <a:pt x="8224" y="3618"/>
                    </a:lnTo>
                    <a:cubicBezTo>
                      <a:pt x="8224" y="2753"/>
                      <a:pt x="8224" y="1942"/>
                      <a:pt x="7737" y="1779"/>
                    </a:cubicBezTo>
                    <a:lnTo>
                      <a:pt x="7737" y="1779"/>
                    </a:lnTo>
                    <a:close/>
                    <a:moveTo>
                      <a:pt x="11360" y="2645"/>
                    </a:moveTo>
                    <a:cubicBezTo>
                      <a:pt x="10820" y="2645"/>
                      <a:pt x="10279" y="3131"/>
                      <a:pt x="10062" y="3997"/>
                    </a:cubicBezTo>
                    <a:cubicBezTo>
                      <a:pt x="9846" y="4862"/>
                      <a:pt x="10062" y="5619"/>
                      <a:pt x="10550" y="5781"/>
                    </a:cubicBezTo>
                    <a:lnTo>
                      <a:pt x="10550" y="5781"/>
                    </a:lnTo>
                    <a:cubicBezTo>
                      <a:pt x="10982" y="5781"/>
                      <a:pt x="11631" y="5781"/>
                      <a:pt x="11902" y="4754"/>
                    </a:cubicBezTo>
                    <a:cubicBezTo>
                      <a:pt x="12172" y="3726"/>
                      <a:pt x="11902" y="2969"/>
                      <a:pt x="11902" y="2699"/>
                    </a:cubicBezTo>
                    <a:cubicBezTo>
                      <a:pt x="11739" y="2585"/>
                      <a:pt x="11523" y="2564"/>
                      <a:pt x="11360" y="2645"/>
                    </a:cubicBezTo>
                    <a:close/>
                    <a:moveTo>
                      <a:pt x="15038" y="3510"/>
                    </a:moveTo>
                    <a:cubicBezTo>
                      <a:pt x="14552" y="3185"/>
                      <a:pt x="13957" y="3510"/>
                      <a:pt x="13632" y="4538"/>
                    </a:cubicBezTo>
                    <a:cubicBezTo>
                      <a:pt x="13200" y="5154"/>
                      <a:pt x="13200" y="5976"/>
                      <a:pt x="13632" y="6593"/>
                    </a:cubicBezTo>
                    <a:lnTo>
                      <a:pt x="14010" y="6593"/>
                    </a:lnTo>
                    <a:cubicBezTo>
                      <a:pt x="14498" y="6593"/>
                      <a:pt x="15038" y="6106"/>
                      <a:pt x="15255" y="5241"/>
                    </a:cubicBezTo>
                    <a:lnTo>
                      <a:pt x="15255" y="5241"/>
                    </a:lnTo>
                    <a:cubicBezTo>
                      <a:pt x="15255" y="4376"/>
                      <a:pt x="15255" y="3564"/>
                      <a:pt x="14768" y="3456"/>
                    </a:cubicBezTo>
                    <a:lnTo>
                      <a:pt x="14768" y="3456"/>
                    </a:lnTo>
                    <a:close/>
                    <a:moveTo>
                      <a:pt x="18662" y="4376"/>
                    </a:moveTo>
                    <a:cubicBezTo>
                      <a:pt x="18175" y="4376"/>
                      <a:pt x="17580" y="4916"/>
                      <a:pt x="17364" y="5781"/>
                    </a:cubicBezTo>
                    <a:cubicBezTo>
                      <a:pt x="17148" y="6647"/>
                      <a:pt x="17364" y="7512"/>
                      <a:pt x="17905" y="7620"/>
                    </a:cubicBezTo>
                    <a:cubicBezTo>
                      <a:pt x="18446" y="7729"/>
                      <a:pt x="19041" y="7134"/>
                      <a:pt x="19203" y="6214"/>
                    </a:cubicBezTo>
                    <a:lnTo>
                      <a:pt x="19203" y="6214"/>
                    </a:lnTo>
                    <a:cubicBezTo>
                      <a:pt x="19203" y="5349"/>
                      <a:pt x="19203" y="4538"/>
                      <a:pt x="18716" y="4429"/>
                    </a:cubicBezTo>
                    <a:lnTo>
                      <a:pt x="18716" y="4429"/>
                    </a:lnTo>
                    <a:close/>
                    <a:moveTo>
                      <a:pt x="22340" y="5241"/>
                    </a:moveTo>
                    <a:cubicBezTo>
                      <a:pt x="21853" y="5241"/>
                      <a:pt x="21258" y="5728"/>
                      <a:pt x="21042" y="6593"/>
                    </a:cubicBezTo>
                    <a:cubicBezTo>
                      <a:pt x="20825" y="7458"/>
                      <a:pt x="21042" y="8269"/>
                      <a:pt x="21528" y="8432"/>
                    </a:cubicBezTo>
                    <a:lnTo>
                      <a:pt x="21528" y="8432"/>
                    </a:lnTo>
                    <a:cubicBezTo>
                      <a:pt x="21961" y="8756"/>
                      <a:pt x="22610" y="8432"/>
                      <a:pt x="22880" y="7458"/>
                    </a:cubicBezTo>
                    <a:cubicBezTo>
                      <a:pt x="23151" y="6485"/>
                      <a:pt x="22880" y="5673"/>
                      <a:pt x="22880" y="5349"/>
                    </a:cubicBezTo>
                    <a:close/>
                    <a:moveTo>
                      <a:pt x="26234" y="6214"/>
                    </a:moveTo>
                    <a:cubicBezTo>
                      <a:pt x="25747" y="5890"/>
                      <a:pt x="25098" y="6214"/>
                      <a:pt x="24827" y="7188"/>
                    </a:cubicBezTo>
                    <a:cubicBezTo>
                      <a:pt x="24395" y="7831"/>
                      <a:pt x="24395" y="8653"/>
                      <a:pt x="24827" y="9297"/>
                    </a:cubicBezTo>
                    <a:cubicBezTo>
                      <a:pt x="24990" y="9351"/>
                      <a:pt x="25098" y="9351"/>
                      <a:pt x="25261" y="9297"/>
                    </a:cubicBezTo>
                    <a:cubicBezTo>
                      <a:pt x="25747" y="9297"/>
                      <a:pt x="26288" y="8810"/>
                      <a:pt x="26504" y="7945"/>
                    </a:cubicBezTo>
                    <a:lnTo>
                      <a:pt x="26504" y="7945"/>
                    </a:lnTo>
                    <a:cubicBezTo>
                      <a:pt x="26504" y="7080"/>
                      <a:pt x="26504" y="6268"/>
                      <a:pt x="26018" y="6160"/>
                    </a:cubicBezTo>
                    <a:lnTo>
                      <a:pt x="26018" y="6160"/>
                    </a:lnTo>
                    <a:close/>
                    <a:moveTo>
                      <a:pt x="29858" y="7080"/>
                    </a:moveTo>
                    <a:cubicBezTo>
                      <a:pt x="29371" y="7080"/>
                      <a:pt x="28830" y="7566"/>
                      <a:pt x="28614" y="8378"/>
                    </a:cubicBezTo>
                    <a:cubicBezTo>
                      <a:pt x="28397" y="9189"/>
                      <a:pt x="28614" y="10054"/>
                      <a:pt x="29046" y="10216"/>
                    </a:cubicBezTo>
                    <a:lnTo>
                      <a:pt x="29046" y="10216"/>
                    </a:lnTo>
                    <a:cubicBezTo>
                      <a:pt x="29479" y="10541"/>
                      <a:pt x="30128" y="10216"/>
                      <a:pt x="30453" y="9243"/>
                    </a:cubicBezTo>
                    <a:cubicBezTo>
                      <a:pt x="30885" y="8610"/>
                      <a:pt x="30885" y="7766"/>
                      <a:pt x="30453" y="7134"/>
                    </a:cubicBezTo>
                    <a:cubicBezTo>
                      <a:pt x="30290" y="6982"/>
                      <a:pt x="30020" y="6961"/>
                      <a:pt x="29858" y="7080"/>
                    </a:cubicBezTo>
                    <a:close/>
                    <a:moveTo>
                      <a:pt x="33536" y="7945"/>
                    </a:moveTo>
                    <a:cubicBezTo>
                      <a:pt x="32994" y="7945"/>
                      <a:pt x="32454" y="8432"/>
                      <a:pt x="32237" y="9297"/>
                    </a:cubicBezTo>
                    <a:cubicBezTo>
                      <a:pt x="32021" y="10162"/>
                      <a:pt x="32237" y="10920"/>
                      <a:pt x="32724" y="11082"/>
                    </a:cubicBezTo>
                    <a:lnTo>
                      <a:pt x="32724" y="11082"/>
                    </a:lnTo>
                    <a:cubicBezTo>
                      <a:pt x="33157" y="11407"/>
                      <a:pt x="33806" y="11082"/>
                      <a:pt x="34076" y="10109"/>
                    </a:cubicBezTo>
                    <a:cubicBezTo>
                      <a:pt x="34347" y="9135"/>
                      <a:pt x="34076" y="8324"/>
                      <a:pt x="34076" y="8053"/>
                    </a:cubicBezTo>
                    <a:cubicBezTo>
                      <a:pt x="33968" y="7875"/>
                      <a:pt x="33752" y="7821"/>
                      <a:pt x="33536" y="7934"/>
                    </a:cubicBezTo>
                    <a:cubicBezTo>
                      <a:pt x="33536" y="7934"/>
                      <a:pt x="33536" y="7940"/>
                      <a:pt x="33536" y="7945"/>
                    </a:cubicBezTo>
                    <a:close/>
                    <a:moveTo>
                      <a:pt x="37376" y="8864"/>
                    </a:moveTo>
                    <a:cubicBezTo>
                      <a:pt x="36943" y="8540"/>
                      <a:pt x="36294" y="8864"/>
                      <a:pt x="36023" y="9838"/>
                    </a:cubicBezTo>
                    <a:cubicBezTo>
                      <a:pt x="35591" y="10482"/>
                      <a:pt x="35591" y="11304"/>
                      <a:pt x="36023" y="11947"/>
                    </a:cubicBezTo>
                    <a:lnTo>
                      <a:pt x="36402" y="11947"/>
                    </a:lnTo>
                    <a:cubicBezTo>
                      <a:pt x="36943" y="11947"/>
                      <a:pt x="37484" y="11461"/>
                      <a:pt x="37700" y="10595"/>
                    </a:cubicBezTo>
                    <a:lnTo>
                      <a:pt x="37700" y="10595"/>
                    </a:lnTo>
                    <a:cubicBezTo>
                      <a:pt x="38079" y="9951"/>
                      <a:pt x="38079" y="9129"/>
                      <a:pt x="37700" y="8486"/>
                    </a:cubicBezTo>
                    <a:cubicBezTo>
                      <a:pt x="37700" y="8486"/>
                      <a:pt x="37105" y="8486"/>
                      <a:pt x="36781" y="8486"/>
                    </a:cubicBezTo>
                    <a:close/>
                    <a:moveTo>
                      <a:pt x="41053" y="9730"/>
                    </a:moveTo>
                    <a:cubicBezTo>
                      <a:pt x="40512" y="9730"/>
                      <a:pt x="39972" y="10216"/>
                      <a:pt x="39755" y="11082"/>
                    </a:cubicBezTo>
                    <a:cubicBezTo>
                      <a:pt x="39539" y="11947"/>
                      <a:pt x="39755" y="12759"/>
                      <a:pt x="40242" y="12921"/>
                    </a:cubicBezTo>
                    <a:lnTo>
                      <a:pt x="40242" y="12921"/>
                    </a:lnTo>
                    <a:cubicBezTo>
                      <a:pt x="40675" y="13191"/>
                      <a:pt x="41324" y="12921"/>
                      <a:pt x="41594" y="11893"/>
                    </a:cubicBezTo>
                    <a:cubicBezTo>
                      <a:pt x="41864" y="10865"/>
                      <a:pt x="41594" y="10109"/>
                      <a:pt x="41594" y="9838"/>
                    </a:cubicBezTo>
                    <a:cubicBezTo>
                      <a:pt x="41432" y="9708"/>
                      <a:pt x="41215" y="9665"/>
                      <a:pt x="41053" y="9730"/>
                    </a:cubicBezTo>
                    <a:close/>
                    <a:moveTo>
                      <a:pt x="44948" y="10649"/>
                    </a:moveTo>
                    <a:cubicBezTo>
                      <a:pt x="44460" y="10649"/>
                      <a:pt x="43811" y="10649"/>
                      <a:pt x="43541" y="11677"/>
                    </a:cubicBezTo>
                    <a:cubicBezTo>
                      <a:pt x="43271" y="12705"/>
                      <a:pt x="43541" y="13462"/>
                      <a:pt x="43541" y="13732"/>
                    </a:cubicBezTo>
                    <a:cubicBezTo>
                      <a:pt x="43650" y="13775"/>
                      <a:pt x="43811" y="13775"/>
                      <a:pt x="43920" y="13732"/>
                    </a:cubicBezTo>
                    <a:cubicBezTo>
                      <a:pt x="44460" y="13732"/>
                      <a:pt x="45002" y="13245"/>
                      <a:pt x="45218" y="12380"/>
                    </a:cubicBezTo>
                    <a:lnTo>
                      <a:pt x="45218" y="12380"/>
                    </a:lnTo>
                    <a:cubicBezTo>
                      <a:pt x="45597" y="11655"/>
                      <a:pt x="45597" y="10779"/>
                      <a:pt x="45218" y="10054"/>
                    </a:cubicBezTo>
                    <a:cubicBezTo>
                      <a:pt x="44839" y="9513"/>
                      <a:pt x="44190" y="9676"/>
                      <a:pt x="43757" y="10433"/>
                    </a:cubicBezTo>
                    <a:close/>
                    <a:moveTo>
                      <a:pt x="48571" y="11514"/>
                    </a:moveTo>
                    <a:cubicBezTo>
                      <a:pt x="48139" y="11514"/>
                      <a:pt x="47490" y="11514"/>
                      <a:pt x="47165" y="12542"/>
                    </a:cubicBezTo>
                    <a:cubicBezTo>
                      <a:pt x="46841" y="13570"/>
                      <a:pt x="47165" y="14327"/>
                      <a:pt x="47165" y="14597"/>
                    </a:cubicBezTo>
                    <a:cubicBezTo>
                      <a:pt x="47273" y="14641"/>
                      <a:pt x="47435" y="14641"/>
                      <a:pt x="47544" y="14597"/>
                    </a:cubicBezTo>
                    <a:cubicBezTo>
                      <a:pt x="48030" y="14597"/>
                      <a:pt x="48625" y="14111"/>
                      <a:pt x="48787" y="13245"/>
                    </a:cubicBezTo>
                    <a:lnTo>
                      <a:pt x="48787" y="13245"/>
                    </a:lnTo>
                    <a:cubicBezTo>
                      <a:pt x="49166" y="12515"/>
                      <a:pt x="49166" y="11650"/>
                      <a:pt x="48787" y="10920"/>
                    </a:cubicBezTo>
                    <a:cubicBezTo>
                      <a:pt x="48463" y="10379"/>
                      <a:pt x="47814" y="10541"/>
                      <a:pt x="47381" y="11298"/>
                    </a:cubicBezTo>
                    <a:close/>
                    <a:moveTo>
                      <a:pt x="52195" y="12380"/>
                    </a:moveTo>
                    <a:cubicBezTo>
                      <a:pt x="51708" y="12380"/>
                      <a:pt x="51167" y="12867"/>
                      <a:pt x="50951" y="13732"/>
                    </a:cubicBezTo>
                    <a:cubicBezTo>
                      <a:pt x="50734" y="14597"/>
                      <a:pt x="50951" y="15409"/>
                      <a:pt x="51438" y="15571"/>
                    </a:cubicBezTo>
                    <a:lnTo>
                      <a:pt x="51438" y="15571"/>
                    </a:lnTo>
                    <a:cubicBezTo>
                      <a:pt x="51924" y="15895"/>
                      <a:pt x="52573" y="15571"/>
                      <a:pt x="52844" y="14597"/>
                    </a:cubicBezTo>
                    <a:cubicBezTo>
                      <a:pt x="53276" y="13954"/>
                      <a:pt x="53276" y="13132"/>
                      <a:pt x="52844" y="12488"/>
                    </a:cubicBezTo>
                    <a:close/>
                    <a:moveTo>
                      <a:pt x="56089" y="13353"/>
                    </a:moveTo>
                    <a:cubicBezTo>
                      <a:pt x="55656" y="13029"/>
                      <a:pt x="55007" y="13353"/>
                      <a:pt x="54737" y="14327"/>
                    </a:cubicBezTo>
                    <a:cubicBezTo>
                      <a:pt x="54304" y="14971"/>
                      <a:pt x="54304" y="15793"/>
                      <a:pt x="54737" y="16436"/>
                    </a:cubicBezTo>
                    <a:cubicBezTo>
                      <a:pt x="54845" y="16485"/>
                      <a:pt x="55007" y="16485"/>
                      <a:pt x="55116" y="16436"/>
                    </a:cubicBezTo>
                    <a:cubicBezTo>
                      <a:pt x="55656" y="16436"/>
                      <a:pt x="56197" y="15949"/>
                      <a:pt x="56414" y="15138"/>
                    </a:cubicBezTo>
                    <a:lnTo>
                      <a:pt x="56414" y="15138"/>
                    </a:lnTo>
                    <a:cubicBezTo>
                      <a:pt x="56846" y="14365"/>
                      <a:pt x="56846" y="13424"/>
                      <a:pt x="56414" y="12650"/>
                    </a:cubicBezTo>
                    <a:cubicBezTo>
                      <a:pt x="56035" y="12110"/>
                      <a:pt x="55277" y="12326"/>
                      <a:pt x="54845" y="13137"/>
                    </a:cubicBezTo>
                    <a:close/>
                    <a:moveTo>
                      <a:pt x="59767" y="14219"/>
                    </a:moveTo>
                    <a:cubicBezTo>
                      <a:pt x="59226" y="14219"/>
                      <a:pt x="58631" y="14706"/>
                      <a:pt x="58415" y="15625"/>
                    </a:cubicBezTo>
                    <a:cubicBezTo>
                      <a:pt x="58198" y="16545"/>
                      <a:pt x="58415" y="17302"/>
                      <a:pt x="58956" y="17464"/>
                    </a:cubicBezTo>
                    <a:cubicBezTo>
                      <a:pt x="59496" y="17626"/>
                      <a:pt x="60091" y="16923"/>
                      <a:pt x="60308" y="16058"/>
                    </a:cubicBezTo>
                    <a:lnTo>
                      <a:pt x="60308" y="16058"/>
                    </a:lnTo>
                    <a:cubicBezTo>
                      <a:pt x="60794" y="15257"/>
                      <a:pt x="60794" y="14268"/>
                      <a:pt x="60308" y="13462"/>
                    </a:cubicBezTo>
                    <a:cubicBezTo>
                      <a:pt x="59875" y="12921"/>
                      <a:pt x="59172" y="13462"/>
                      <a:pt x="58739" y="14002"/>
                    </a:cubicBezTo>
                    <a:close/>
                    <a:moveTo>
                      <a:pt x="63390" y="15084"/>
                    </a:moveTo>
                    <a:cubicBezTo>
                      <a:pt x="62904" y="15084"/>
                      <a:pt x="62363" y="15571"/>
                      <a:pt x="62146" y="16436"/>
                    </a:cubicBezTo>
                    <a:cubicBezTo>
                      <a:pt x="61930" y="17302"/>
                      <a:pt x="62146" y="18059"/>
                      <a:pt x="62579" y="18221"/>
                    </a:cubicBezTo>
                    <a:lnTo>
                      <a:pt x="62579" y="18221"/>
                    </a:lnTo>
                    <a:cubicBezTo>
                      <a:pt x="63066" y="18492"/>
                      <a:pt x="63661" y="18221"/>
                      <a:pt x="63986" y="17194"/>
                    </a:cubicBezTo>
                    <a:cubicBezTo>
                      <a:pt x="64310" y="16166"/>
                      <a:pt x="63986" y="15409"/>
                      <a:pt x="63986" y="15138"/>
                    </a:cubicBezTo>
                    <a:cubicBezTo>
                      <a:pt x="63823" y="14965"/>
                      <a:pt x="63553" y="14938"/>
                      <a:pt x="63390" y="15084"/>
                    </a:cubicBezTo>
                    <a:close/>
                    <a:moveTo>
                      <a:pt x="67068" y="15949"/>
                    </a:moveTo>
                    <a:cubicBezTo>
                      <a:pt x="66636" y="15679"/>
                      <a:pt x="65987" y="15949"/>
                      <a:pt x="65716" y="16977"/>
                    </a:cubicBezTo>
                    <a:cubicBezTo>
                      <a:pt x="65445" y="18005"/>
                      <a:pt x="65716" y="18762"/>
                      <a:pt x="65716" y="19032"/>
                    </a:cubicBezTo>
                    <a:cubicBezTo>
                      <a:pt x="65824" y="19076"/>
                      <a:pt x="65987" y="19076"/>
                      <a:pt x="66094" y="19032"/>
                    </a:cubicBezTo>
                    <a:cubicBezTo>
                      <a:pt x="66636" y="19032"/>
                      <a:pt x="67177" y="18546"/>
                      <a:pt x="67392" y="17680"/>
                    </a:cubicBezTo>
                    <a:lnTo>
                      <a:pt x="67392" y="17680"/>
                    </a:lnTo>
                    <a:cubicBezTo>
                      <a:pt x="67826" y="16891"/>
                      <a:pt x="67826" y="15928"/>
                      <a:pt x="67392" y="15138"/>
                    </a:cubicBezTo>
                    <a:cubicBezTo>
                      <a:pt x="67014" y="14597"/>
                      <a:pt x="66311" y="14814"/>
                      <a:pt x="65824" y="15679"/>
                    </a:cubicBezTo>
                    <a:close/>
                    <a:moveTo>
                      <a:pt x="70746" y="16815"/>
                    </a:moveTo>
                    <a:cubicBezTo>
                      <a:pt x="70259" y="16815"/>
                      <a:pt x="69610" y="17356"/>
                      <a:pt x="69394" y="18221"/>
                    </a:cubicBezTo>
                    <a:cubicBezTo>
                      <a:pt x="69178" y="19087"/>
                      <a:pt x="69394" y="19952"/>
                      <a:pt x="69935" y="20060"/>
                    </a:cubicBezTo>
                    <a:cubicBezTo>
                      <a:pt x="70476" y="20168"/>
                      <a:pt x="71071" y="19573"/>
                      <a:pt x="71287" y="18654"/>
                    </a:cubicBezTo>
                    <a:lnTo>
                      <a:pt x="71287" y="18654"/>
                    </a:lnTo>
                    <a:cubicBezTo>
                      <a:pt x="71720" y="17864"/>
                      <a:pt x="71720" y="16902"/>
                      <a:pt x="71287" y="16112"/>
                    </a:cubicBezTo>
                    <a:cubicBezTo>
                      <a:pt x="70800" y="15571"/>
                      <a:pt x="70097" y="15787"/>
                      <a:pt x="69664" y="16653"/>
                    </a:cubicBezTo>
                    <a:close/>
                    <a:moveTo>
                      <a:pt x="74370" y="17680"/>
                    </a:moveTo>
                    <a:cubicBezTo>
                      <a:pt x="73883" y="17680"/>
                      <a:pt x="73342" y="18167"/>
                      <a:pt x="73126" y="19032"/>
                    </a:cubicBezTo>
                    <a:cubicBezTo>
                      <a:pt x="72909" y="19898"/>
                      <a:pt x="73126" y="20709"/>
                      <a:pt x="73558" y="20871"/>
                    </a:cubicBezTo>
                    <a:lnTo>
                      <a:pt x="73558" y="20871"/>
                    </a:lnTo>
                    <a:cubicBezTo>
                      <a:pt x="74046" y="21196"/>
                      <a:pt x="74695" y="20871"/>
                      <a:pt x="74965" y="19898"/>
                    </a:cubicBezTo>
                    <a:cubicBezTo>
                      <a:pt x="75398" y="19265"/>
                      <a:pt x="75398" y="18421"/>
                      <a:pt x="74965" y="17789"/>
                    </a:cubicBezTo>
                    <a:close/>
                    <a:moveTo>
                      <a:pt x="78264" y="18654"/>
                    </a:moveTo>
                    <a:cubicBezTo>
                      <a:pt x="77777" y="18329"/>
                      <a:pt x="77182" y="18654"/>
                      <a:pt x="76857" y="19627"/>
                    </a:cubicBezTo>
                    <a:cubicBezTo>
                      <a:pt x="76425" y="20260"/>
                      <a:pt x="76425" y="21104"/>
                      <a:pt x="76857" y="21737"/>
                    </a:cubicBezTo>
                    <a:cubicBezTo>
                      <a:pt x="76966" y="21785"/>
                      <a:pt x="77128" y="21785"/>
                      <a:pt x="77236" y="21737"/>
                    </a:cubicBezTo>
                    <a:cubicBezTo>
                      <a:pt x="77723" y="21737"/>
                      <a:pt x="78318" y="21250"/>
                      <a:pt x="78480" y="20385"/>
                    </a:cubicBezTo>
                    <a:lnTo>
                      <a:pt x="78480" y="20385"/>
                    </a:lnTo>
                    <a:cubicBezTo>
                      <a:pt x="78967" y="19541"/>
                      <a:pt x="78967" y="18524"/>
                      <a:pt x="78480" y="17680"/>
                    </a:cubicBezTo>
                    <a:cubicBezTo>
                      <a:pt x="77994" y="17140"/>
                      <a:pt x="77236" y="17680"/>
                      <a:pt x="76804" y="18329"/>
                    </a:cubicBezTo>
                    <a:close/>
                    <a:moveTo>
                      <a:pt x="81942" y="19519"/>
                    </a:moveTo>
                    <a:cubicBezTo>
                      <a:pt x="81401" y="19519"/>
                      <a:pt x="80860" y="20006"/>
                      <a:pt x="80644" y="20817"/>
                    </a:cubicBezTo>
                    <a:cubicBezTo>
                      <a:pt x="80427" y="21629"/>
                      <a:pt x="80644" y="22494"/>
                      <a:pt x="81130" y="22656"/>
                    </a:cubicBezTo>
                    <a:lnTo>
                      <a:pt x="81130" y="22656"/>
                    </a:lnTo>
                    <a:cubicBezTo>
                      <a:pt x="81617" y="22981"/>
                      <a:pt x="82266" y="22656"/>
                      <a:pt x="82537" y="21682"/>
                    </a:cubicBezTo>
                    <a:cubicBezTo>
                      <a:pt x="82969" y="21039"/>
                      <a:pt x="82969" y="20217"/>
                      <a:pt x="82537" y="19573"/>
                    </a:cubicBezTo>
                    <a:cubicBezTo>
                      <a:pt x="82374" y="19422"/>
                      <a:pt x="82104" y="19400"/>
                      <a:pt x="81942" y="19519"/>
                    </a:cubicBezTo>
                    <a:close/>
                    <a:moveTo>
                      <a:pt x="85566" y="20385"/>
                    </a:moveTo>
                    <a:cubicBezTo>
                      <a:pt x="85078" y="20385"/>
                      <a:pt x="84484" y="20871"/>
                      <a:pt x="84321" y="21737"/>
                    </a:cubicBezTo>
                    <a:cubicBezTo>
                      <a:pt x="84159" y="22602"/>
                      <a:pt x="84321" y="23359"/>
                      <a:pt x="84754" y="23522"/>
                    </a:cubicBezTo>
                    <a:lnTo>
                      <a:pt x="84754" y="23522"/>
                    </a:lnTo>
                    <a:cubicBezTo>
                      <a:pt x="85187" y="23792"/>
                      <a:pt x="85836" y="23522"/>
                      <a:pt x="86161" y="22494"/>
                    </a:cubicBezTo>
                    <a:cubicBezTo>
                      <a:pt x="86485" y="21466"/>
                      <a:pt x="86161" y="20709"/>
                      <a:pt x="85890" y="20439"/>
                    </a:cubicBezTo>
                    <a:cubicBezTo>
                      <a:pt x="85782" y="20390"/>
                      <a:pt x="85673" y="20368"/>
                      <a:pt x="85566" y="20385"/>
                    </a:cubicBezTo>
                    <a:close/>
                    <a:moveTo>
                      <a:pt x="89460" y="21304"/>
                    </a:moveTo>
                    <a:cubicBezTo>
                      <a:pt x="88973" y="20979"/>
                      <a:pt x="88324" y="21304"/>
                      <a:pt x="88053" y="22278"/>
                    </a:cubicBezTo>
                    <a:cubicBezTo>
                      <a:pt x="87621" y="22911"/>
                      <a:pt x="87621" y="23754"/>
                      <a:pt x="88053" y="24387"/>
                    </a:cubicBezTo>
                    <a:lnTo>
                      <a:pt x="88432" y="24387"/>
                    </a:lnTo>
                    <a:cubicBezTo>
                      <a:pt x="88919" y="24387"/>
                      <a:pt x="89460" y="23900"/>
                      <a:pt x="89676" y="23035"/>
                    </a:cubicBezTo>
                    <a:lnTo>
                      <a:pt x="89676" y="23035"/>
                    </a:lnTo>
                    <a:cubicBezTo>
                      <a:pt x="90217" y="22153"/>
                      <a:pt x="90217" y="21050"/>
                      <a:pt x="89676" y="20168"/>
                    </a:cubicBezTo>
                    <a:cubicBezTo>
                      <a:pt x="89189" y="19573"/>
                      <a:pt x="88324" y="20168"/>
                      <a:pt x="87837" y="20926"/>
                    </a:cubicBezTo>
                    <a:close/>
                    <a:moveTo>
                      <a:pt x="93083" y="22169"/>
                    </a:moveTo>
                    <a:cubicBezTo>
                      <a:pt x="92596" y="22169"/>
                      <a:pt x="92056" y="22656"/>
                      <a:pt x="91839" y="23522"/>
                    </a:cubicBezTo>
                    <a:cubicBezTo>
                      <a:pt x="91623" y="24387"/>
                      <a:pt x="91839" y="25198"/>
                      <a:pt x="92326" y="25360"/>
                    </a:cubicBezTo>
                    <a:lnTo>
                      <a:pt x="92326" y="25360"/>
                    </a:lnTo>
                    <a:cubicBezTo>
                      <a:pt x="92813" y="25360"/>
                      <a:pt x="93462" y="25360"/>
                      <a:pt x="93733" y="24333"/>
                    </a:cubicBezTo>
                    <a:cubicBezTo>
                      <a:pt x="94003" y="23305"/>
                      <a:pt x="93733" y="22548"/>
                      <a:pt x="93733" y="22278"/>
                    </a:cubicBezTo>
                    <a:cubicBezTo>
                      <a:pt x="93624" y="22072"/>
                      <a:pt x="93354" y="22007"/>
                      <a:pt x="93137" y="22131"/>
                    </a:cubicBezTo>
                    <a:cubicBezTo>
                      <a:pt x="93137" y="22142"/>
                      <a:pt x="93083" y="22153"/>
                      <a:pt x="93083" y="22169"/>
                    </a:cubicBezTo>
                    <a:close/>
                    <a:moveTo>
                      <a:pt x="96978" y="23089"/>
                    </a:moveTo>
                    <a:cubicBezTo>
                      <a:pt x="96490" y="23089"/>
                      <a:pt x="95895" y="23522"/>
                      <a:pt x="95625" y="24441"/>
                    </a:cubicBezTo>
                    <a:cubicBezTo>
                      <a:pt x="95355" y="25360"/>
                      <a:pt x="95625" y="26172"/>
                      <a:pt x="96112" y="26334"/>
                    </a:cubicBezTo>
                    <a:cubicBezTo>
                      <a:pt x="96599" y="26496"/>
                      <a:pt x="97193" y="25901"/>
                      <a:pt x="97464" y="24982"/>
                    </a:cubicBezTo>
                    <a:lnTo>
                      <a:pt x="97464" y="24982"/>
                    </a:lnTo>
                    <a:cubicBezTo>
                      <a:pt x="98005" y="24025"/>
                      <a:pt x="98005" y="22856"/>
                      <a:pt x="97464" y="21899"/>
                    </a:cubicBezTo>
                    <a:cubicBezTo>
                      <a:pt x="96923" y="21304"/>
                      <a:pt x="96004" y="21899"/>
                      <a:pt x="95463" y="22818"/>
                    </a:cubicBezTo>
                    <a:close/>
                    <a:moveTo>
                      <a:pt x="100601" y="23954"/>
                    </a:moveTo>
                    <a:cubicBezTo>
                      <a:pt x="100168" y="23684"/>
                      <a:pt x="99519" y="23954"/>
                      <a:pt x="99249" y="24982"/>
                    </a:cubicBezTo>
                    <a:cubicBezTo>
                      <a:pt x="98979" y="26010"/>
                      <a:pt x="99249" y="26767"/>
                      <a:pt x="99249" y="27037"/>
                    </a:cubicBezTo>
                    <a:cubicBezTo>
                      <a:pt x="99357" y="27080"/>
                      <a:pt x="99519" y="27080"/>
                      <a:pt x="99628" y="27037"/>
                    </a:cubicBezTo>
                    <a:cubicBezTo>
                      <a:pt x="100168" y="27037"/>
                      <a:pt x="100709" y="26550"/>
                      <a:pt x="100926" y="25685"/>
                    </a:cubicBezTo>
                    <a:lnTo>
                      <a:pt x="100926" y="25685"/>
                    </a:lnTo>
                    <a:cubicBezTo>
                      <a:pt x="101466" y="24733"/>
                      <a:pt x="101466" y="23554"/>
                      <a:pt x="100926" y="22602"/>
                    </a:cubicBezTo>
                    <a:cubicBezTo>
                      <a:pt x="100331" y="22007"/>
                      <a:pt x="99411" y="22602"/>
                      <a:pt x="98925" y="23576"/>
                    </a:cubicBezTo>
                    <a:close/>
                    <a:moveTo>
                      <a:pt x="104279" y="24820"/>
                    </a:moveTo>
                    <a:cubicBezTo>
                      <a:pt x="103792" y="24820"/>
                      <a:pt x="103198" y="25306"/>
                      <a:pt x="103035" y="26172"/>
                    </a:cubicBezTo>
                    <a:cubicBezTo>
                      <a:pt x="102873" y="27037"/>
                      <a:pt x="103035" y="27848"/>
                      <a:pt x="103468" y="28011"/>
                    </a:cubicBezTo>
                    <a:lnTo>
                      <a:pt x="103468" y="28011"/>
                    </a:lnTo>
                    <a:cubicBezTo>
                      <a:pt x="103900" y="28335"/>
                      <a:pt x="104550" y="28011"/>
                      <a:pt x="104874" y="27037"/>
                    </a:cubicBezTo>
                    <a:cubicBezTo>
                      <a:pt x="105252" y="26350"/>
                      <a:pt x="105144" y="25501"/>
                      <a:pt x="104603" y="24928"/>
                    </a:cubicBezTo>
                    <a:close/>
                    <a:moveTo>
                      <a:pt x="108173" y="25793"/>
                    </a:moveTo>
                    <a:cubicBezTo>
                      <a:pt x="107686" y="25469"/>
                      <a:pt x="107037" y="25793"/>
                      <a:pt x="106767" y="26767"/>
                    </a:cubicBezTo>
                    <a:cubicBezTo>
                      <a:pt x="106334" y="27410"/>
                      <a:pt x="106334" y="28232"/>
                      <a:pt x="106767" y="28876"/>
                    </a:cubicBezTo>
                    <a:cubicBezTo>
                      <a:pt x="106929" y="28930"/>
                      <a:pt x="107037" y="28930"/>
                      <a:pt x="107200" y="28876"/>
                    </a:cubicBezTo>
                    <a:cubicBezTo>
                      <a:pt x="107686" y="28876"/>
                      <a:pt x="108227" y="28389"/>
                      <a:pt x="108444" y="27578"/>
                    </a:cubicBezTo>
                    <a:lnTo>
                      <a:pt x="108444" y="27578"/>
                    </a:lnTo>
                    <a:cubicBezTo>
                      <a:pt x="109038" y="26577"/>
                      <a:pt x="109038" y="25334"/>
                      <a:pt x="108444" y="24333"/>
                    </a:cubicBezTo>
                    <a:cubicBezTo>
                      <a:pt x="107795" y="23738"/>
                      <a:pt x="106821" y="24333"/>
                      <a:pt x="106280" y="25414"/>
                    </a:cubicBezTo>
                    <a:close/>
                    <a:moveTo>
                      <a:pt x="111797" y="26659"/>
                    </a:moveTo>
                    <a:cubicBezTo>
                      <a:pt x="111310" y="26659"/>
                      <a:pt x="110715" y="27145"/>
                      <a:pt x="110499" y="28065"/>
                    </a:cubicBezTo>
                    <a:cubicBezTo>
                      <a:pt x="110282" y="28984"/>
                      <a:pt x="110499" y="29795"/>
                      <a:pt x="111040" y="29904"/>
                    </a:cubicBezTo>
                    <a:cubicBezTo>
                      <a:pt x="111580" y="30012"/>
                      <a:pt x="112121" y="29363"/>
                      <a:pt x="112338" y="28497"/>
                    </a:cubicBezTo>
                    <a:lnTo>
                      <a:pt x="112338" y="28497"/>
                    </a:lnTo>
                    <a:cubicBezTo>
                      <a:pt x="112932" y="27459"/>
                      <a:pt x="112932" y="26183"/>
                      <a:pt x="112338" y="25144"/>
                    </a:cubicBezTo>
                    <a:cubicBezTo>
                      <a:pt x="111689" y="24549"/>
                      <a:pt x="110715" y="25144"/>
                      <a:pt x="110174" y="26280"/>
                    </a:cubicBezTo>
                    <a:close/>
                    <a:moveTo>
                      <a:pt x="115474" y="27524"/>
                    </a:moveTo>
                    <a:cubicBezTo>
                      <a:pt x="114934" y="27524"/>
                      <a:pt x="114393" y="28011"/>
                      <a:pt x="114176" y="28876"/>
                    </a:cubicBezTo>
                    <a:cubicBezTo>
                      <a:pt x="113960" y="29741"/>
                      <a:pt x="114176" y="30498"/>
                      <a:pt x="114664" y="30661"/>
                    </a:cubicBezTo>
                    <a:lnTo>
                      <a:pt x="114664" y="30661"/>
                    </a:lnTo>
                    <a:cubicBezTo>
                      <a:pt x="115096" y="30661"/>
                      <a:pt x="115745" y="30661"/>
                      <a:pt x="116016" y="29633"/>
                    </a:cubicBezTo>
                    <a:cubicBezTo>
                      <a:pt x="116286" y="28606"/>
                      <a:pt x="116016" y="27848"/>
                      <a:pt x="116016" y="27578"/>
                    </a:cubicBezTo>
                    <a:cubicBezTo>
                      <a:pt x="115853" y="27464"/>
                      <a:pt x="115637" y="27443"/>
                      <a:pt x="115474" y="27524"/>
                    </a:cubicBezTo>
                    <a:close/>
                    <a:moveTo>
                      <a:pt x="119315" y="28443"/>
                    </a:moveTo>
                    <a:cubicBezTo>
                      <a:pt x="118882" y="28119"/>
                      <a:pt x="118233" y="28443"/>
                      <a:pt x="117963" y="29471"/>
                    </a:cubicBezTo>
                    <a:cubicBezTo>
                      <a:pt x="117584" y="30098"/>
                      <a:pt x="117584" y="30899"/>
                      <a:pt x="117963" y="31526"/>
                    </a:cubicBezTo>
                    <a:lnTo>
                      <a:pt x="118341" y="31526"/>
                    </a:lnTo>
                    <a:cubicBezTo>
                      <a:pt x="118882" y="31526"/>
                      <a:pt x="119423" y="31039"/>
                      <a:pt x="119639" y="30174"/>
                    </a:cubicBezTo>
                    <a:lnTo>
                      <a:pt x="119639" y="30174"/>
                    </a:lnTo>
                    <a:cubicBezTo>
                      <a:pt x="120288" y="29114"/>
                      <a:pt x="120288" y="27773"/>
                      <a:pt x="119639" y="26712"/>
                    </a:cubicBezTo>
                    <a:cubicBezTo>
                      <a:pt x="118990" y="26063"/>
                      <a:pt x="117963" y="26712"/>
                      <a:pt x="117421" y="27902"/>
                    </a:cubicBezTo>
                    <a:close/>
                    <a:moveTo>
                      <a:pt x="122992" y="29309"/>
                    </a:moveTo>
                    <a:cubicBezTo>
                      <a:pt x="122506" y="29309"/>
                      <a:pt x="121857" y="29849"/>
                      <a:pt x="121640" y="30715"/>
                    </a:cubicBezTo>
                    <a:cubicBezTo>
                      <a:pt x="121424" y="31580"/>
                      <a:pt x="121640" y="32446"/>
                      <a:pt x="122235" y="32554"/>
                    </a:cubicBezTo>
                    <a:cubicBezTo>
                      <a:pt x="122830" y="32662"/>
                      <a:pt x="123317" y="32067"/>
                      <a:pt x="123533" y="31147"/>
                    </a:cubicBezTo>
                    <a:lnTo>
                      <a:pt x="123533" y="31147"/>
                    </a:lnTo>
                    <a:cubicBezTo>
                      <a:pt x="124182" y="30071"/>
                      <a:pt x="124182" y="28708"/>
                      <a:pt x="123533" y="27632"/>
                    </a:cubicBezTo>
                    <a:cubicBezTo>
                      <a:pt x="122884" y="27037"/>
                      <a:pt x="121802" y="27632"/>
                      <a:pt x="121262" y="28930"/>
                    </a:cubicBezTo>
                    <a:close/>
                    <a:moveTo>
                      <a:pt x="126616" y="30174"/>
                    </a:moveTo>
                    <a:cubicBezTo>
                      <a:pt x="126130" y="30174"/>
                      <a:pt x="125588" y="30661"/>
                      <a:pt x="125372" y="31526"/>
                    </a:cubicBezTo>
                    <a:cubicBezTo>
                      <a:pt x="125156" y="32392"/>
                      <a:pt x="125372" y="33203"/>
                      <a:pt x="125859" y="33365"/>
                    </a:cubicBezTo>
                    <a:lnTo>
                      <a:pt x="125859" y="33365"/>
                    </a:lnTo>
                    <a:cubicBezTo>
                      <a:pt x="126345" y="33690"/>
                      <a:pt x="126994" y="33365"/>
                      <a:pt x="127265" y="32392"/>
                    </a:cubicBezTo>
                    <a:cubicBezTo>
                      <a:pt x="127698" y="31748"/>
                      <a:pt x="127698" y="30926"/>
                      <a:pt x="127265" y="30282"/>
                    </a:cubicBezTo>
                    <a:close/>
                    <a:moveTo>
                      <a:pt x="130294" y="31094"/>
                    </a:moveTo>
                    <a:cubicBezTo>
                      <a:pt x="129861" y="30769"/>
                      <a:pt x="129212" y="31094"/>
                      <a:pt x="128941" y="32067"/>
                    </a:cubicBezTo>
                    <a:cubicBezTo>
                      <a:pt x="128509" y="32710"/>
                      <a:pt x="128509" y="33533"/>
                      <a:pt x="128941" y="34176"/>
                    </a:cubicBezTo>
                    <a:cubicBezTo>
                      <a:pt x="129050" y="34225"/>
                      <a:pt x="129212" y="34225"/>
                      <a:pt x="129320" y="34176"/>
                    </a:cubicBezTo>
                    <a:cubicBezTo>
                      <a:pt x="129861" y="34176"/>
                      <a:pt x="130402" y="33690"/>
                      <a:pt x="130618" y="32878"/>
                    </a:cubicBezTo>
                    <a:lnTo>
                      <a:pt x="130618" y="32878"/>
                    </a:lnTo>
                    <a:cubicBezTo>
                      <a:pt x="131213" y="31807"/>
                      <a:pt x="131213" y="30488"/>
                      <a:pt x="130618" y="29417"/>
                    </a:cubicBezTo>
                    <a:cubicBezTo>
                      <a:pt x="129915" y="28822"/>
                      <a:pt x="128888" y="29417"/>
                      <a:pt x="128347" y="30661"/>
                    </a:cubicBezTo>
                    <a:close/>
                    <a:moveTo>
                      <a:pt x="133972" y="31959"/>
                    </a:moveTo>
                    <a:cubicBezTo>
                      <a:pt x="133485" y="31959"/>
                      <a:pt x="132890" y="32446"/>
                      <a:pt x="132674" y="33365"/>
                    </a:cubicBezTo>
                    <a:cubicBezTo>
                      <a:pt x="132457" y="34284"/>
                      <a:pt x="132674" y="35042"/>
                      <a:pt x="133214" y="35204"/>
                    </a:cubicBezTo>
                    <a:cubicBezTo>
                      <a:pt x="133755" y="35366"/>
                      <a:pt x="134296" y="34663"/>
                      <a:pt x="134512" y="33798"/>
                    </a:cubicBezTo>
                    <a:lnTo>
                      <a:pt x="134512" y="33798"/>
                    </a:lnTo>
                    <a:cubicBezTo>
                      <a:pt x="135161" y="32716"/>
                      <a:pt x="135161" y="31364"/>
                      <a:pt x="134512" y="30282"/>
                    </a:cubicBezTo>
                    <a:cubicBezTo>
                      <a:pt x="133809" y="29633"/>
                      <a:pt x="132728" y="30282"/>
                      <a:pt x="132187" y="31526"/>
                    </a:cubicBezTo>
                    <a:close/>
                    <a:moveTo>
                      <a:pt x="137596" y="32824"/>
                    </a:moveTo>
                    <a:cubicBezTo>
                      <a:pt x="137108" y="32824"/>
                      <a:pt x="136568" y="33311"/>
                      <a:pt x="136351" y="34176"/>
                    </a:cubicBezTo>
                    <a:cubicBezTo>
                      <a:pt x="136135" y="35042"/>
                      <a:pt x="136351" y="35799"/>
                      <a:pt x="136838" y="35961"/>
                    </a:cubicBezTo>
                    <a:lnTo>
                      <a:pt x="136838" y="35961"/>
                    </a:lnTo>
                    <a:cubicBezTo>
                      <a:pt x="137325" y="35961"/>
                      <a:pt x="137974" y="35961"/>
                      <a:pt x="138245" y="34933"/>
                    </a:cubicBezTo>
                    <a:cubicBezTo>
                      <a:pt x="138515" y="33906"/>
                      <a:pt x="138245" y="33149"/>
                      <a:pt x="138245" y="32878"/>
                    </a:cubicBezTo>
                    <a:cubicBezTo>
                      <a:pt x="138082" y="32732"/>
                      <a:pt x="137811" y="32710"/>
                      <a:pt x="137596" y="32824"/>
                    </a:cubicBezTo>
                    <a:close/>
                    <a:moveTo>
                      <a:pt x="141490" y="33744"/>
                    </a:moveTo>
                    <a:cubicBezTo>
                      <a:pt x="141057" y="33419"/>
                      <a:pt x="140407" y="33744"/>
                      <a:pt x="140137" y="34771"/>
                    </a:cubicBezTo>
                    <a:cubicBezTo>
                      <a:pt x="139867" y="35799"/>
                      <a:pt x="139867" y="36502"/>
                      <a:pt x="140137" y="36827"/>
                    </a:cubicBezTo>
                    <a:lnTo>
                      <a:pt x="140516" y="36827"/>
                    </a:lnTo>
                    <a:cubicBezTo>
                      <a:pt x="141003" y="36827"/>
                      <a:pt x="141598" y="36340"/>
                      <a:pt x="141814" y="35474"/>
                    </a:cubicBezTo>
                    <a:lnTo>
                      <a:pt x="141814" y="35474"/>
                    </a:lnTo>
                    <a:cubicBezTo>
                      <a:pt x="142517" y="34349"/>
                      <a:pt x="142517" y="32921"/>
                      <a:pt x="141814" y="31796"/>
                    </a:cubicBezTo>
                    <a:cubicBezTo>
                      <a:pt x="141111" y="31147"/>
                      <a:pt x="139975" y="31796"/>
                      <a:pt x="139434" y="33203"/>
                    </a:cubicBezTo>
                    <a:close/>
                    <a:moveTo>
                      <a:pt x="145167" y="34609"/>
                    </a:moveTo>
                    <a:cubicBezTo>
                      <a:pt x="144626" y="34609"/>
                      <a:pt x="144086" y="35096"/>
                      <a:pt x="143869" y="35961"/>
                    </a:cubicBezTo>
                    <a:cubicBezTo>
                      <a:pt x="143653" y="36827"/>
                      <a:pt x="143869" y="37638"/>
                      <a:pt x="144356" y="37800"/>
                    </a:cubicBezTo>
                    <a:lnTo>
                      <a:pt x="144356" y="37800"/>
                    </a:lnTo>
                    <a:cubicBezTo>
                      <a:pt x="144789" y="38070"/>
                      <a:pt x="145438" y="37800"/>
                      <a:pt x="145708" y="36772"/>
                    </a:cubicBezTo>
                    <a:cubicBezTo>
                      <a:pt x="145978" y="35745"/>
                      <a:pt x="145708" y="34988"/>
                      <a:pt x="145708" y="34717"/>
                    </a:cubicBezTo>
                    <a:close/>
                    <a:moveTo>
                      <a:pt x="148845" y="35474"/>
                    </a:moveTo>
                    <a:cubicBezTo>
                      <a:pt x="148359" y="35474"/>
                      <a:pt x="147764" y="35961"/>
                      <a:pt x="147493" y="36827"/>
                    </a:cubicBezTo>
                    <a:cubicBezTo>
                      <a:pt x="147222" y="37692"/>
                      <a:pt x="147493" y="38557"/>
                      <a:pt x="147980" y="38719"/>
                    </a:cubicBezTo>
                    <a:cubicBezTo>
                      <a:pt x="148467" y="38882"/>
                      <a:pt x="149062" y="38287"/>
                      <a:pt x="149332" y="37421"/>
                    </a:cubicBezTo>
                    <a:lnTo>
                      <a:pt x="149332" y="37421"/>
                    </a:lnTo>
                    <a:cubicBezTo>
                      <a:pt x="149981" y="36286"/>
                      <a:pt x="149981" y="34879"/>
                      <a:pt x="149332" y="33744"/>
                    </a:cubicBezTo>
                    <a:cubicBezTo>
                      <a:pt x="148574" y="33149"/>
                      <a:pt x="147493" y="33744"/>
                      <a:pt x="146898" y="35150"/>
                    </a:cubicBezTo>
                    <a:close/>
                    <a:moveTo>
                      <a:pt x="152469" y="36394"/>
                    </a:moveTo>
                    <a:cubicBezTo>
                      <a:pt x="152036" y="36069"/>
                      <a:pt x="151387" y="36394"/>
                      <a:pt x="151117" y="37367"/>
                    </a:cubicBezTo>
                    <a:cubicBezTo>
                      <a:pt x="150684" y="38011"/>
                      <a:pt x="150684" y="38833"/>
                      <a:pt x="151117" y="39477"/>
                    </a:cubicBezTo>
                    <a:cubicBezTo>
                      <a:pt x="151225" y="39525"/>
                      <a:pt x="151387" y="39525"/>
                      <a:pt x="151495" y="39477"/>
                    </a:cubicBezTo>
                    <a:cubicBezTo>
                      <a:pt x="152036" y="39477"/>
                      <a:pt x="152577" y="38990"/>
                      <a:pt x="152793" y="38125"/>
                    </a:cubicBezTo>
                    <a:lnTo>
                      <a:pt x="152793" y="38125"/>
                    </a:lnTo>
                    <a:cubicBezTo>
                      <a:pt x="153496" y="36962"/>
                      <a:pt x="153496" y="35501"/>
                      <a:pt x="152793" y="34339"/>
                    </a:cubicBezTo>
                    <a:cubicBezTo>
                      <a:pt x="152036" y="33744"/>
                      <a:pt x="150900" y="34339"/>
                      <a:pt x="150305" y="35853"/>
                    </a:cubicBezTo>
                    <a:close/>
                    <a:moveTo>
                      <a:pt x="156146" y="37259"/>
                    </a:moveTo>
                    <a:cubicBezTo>
                      <a:pt x="155606" y="37259"/>
                      <a:pt x="155065" y="37746"/>
                      <a:pt x="154848" y="38557"/>
                    </a:cubicBezTo>
                    <a:cubicBezTo>
                      <a:pt x="154632" y="39368"/>
                      <a:pt x="154848" y="40234"/>
                      <a:pt x="155335" y="40396"/>
                    </a:cubicBezTo>
                    <a:lnTo>
                      <a:pt x="155335" y="40396"/>
                    </a:lnTo>
                    <a:cubicBezTo>
                      <a:pt x="155768" y="40721"/>
                      <a:pt x="156417" y="40396"/>
                      <a:pt x="156687" y="39423"/>
                    </a:cubicBezTo>
                    <a:cubicBezTo>
                      <a:pt x="156958" y="38449"/>
                      <a:pt x="156687" y="37638"/>
                      <a:pt x="156687" y="37313"/>
                    </a:cubicBezTo>
                    <a:cubicBezTo>
                      <a:pt x="156525" y="37189"/>
                      <a:pt x="156309" y="37167"/>
                      <a:pt x="156146" y="37259"/>
                    </a:cubicBezTo>
                    <a:close/>
                    <a:moveTo>
                      <a:pt x="160040" y="38179"/>
                    </a:moveTo>
                    <a:cubicBezTo>
                      <a:pt x="159554" y="37854"/>
                      <a:pt x="158905" y="38179"/>
                      <a:pt x="158635" y="39152"/>
                    </a:cubicBezTo>
                    <a:cubicBezTo>
                      <a:pt x="158202" y="39796"/>
                      <a:pt x="158202" y="40618"/>
                      <a:pt x="158635" y="41261"/>
                    </a:cubicBezTo>
                    <a:lnTo>
                      <a:pt x="159067" y="41261"/>
                    </a:lnTo>
                    <a:cubicBezTo>
                      <a:pt x="159554" y="41261"/>
                      <a:pt x="160095" y="40775"/>
                      <a:pt x="160311" y="39909"/>
                    </a:cubicBezTo>
                    <a:lnTo>
                      <a:pt x="160311" y="39909"/>
                    </a:lnTo>
                    <a:cubicBezTo>
                      <a:pt x="160960" y="38654"/>
                      <a:pt x="160852" y="37145"/>
                      <a:pt x="159987" y="36015"/>
                    </a:cubicBezTo>
                    <a:cubicBezTo>
                      <a:pt x="159230" y="35366"/>
                      <a:pt x="158093" y="36015"/>
                      <a:pt x="157499" y="37584"/>
                    </a:cubicBezTo>
                    <a:close/>
                    <a:moveTo>
                      <a:pt x="163664" y="39044"/>
                    </a:moveTo>
                    <a:cubicBezTo>
                      <a:pt x="163178" y="39044"/>
                      <a:pt x="162583" y="39531"/>
                      <a:pt x="162366" y="40450"/>
                    </a:cubicBezTo>
                    <a:cubicBezTo>
                      <a:pt x="162150" y="41370"/>
                      <a:pt x="162366" y="42181"/>
                      <a:pt x="162907" y="42289"/>
                    </a:cubicBezTo>
                    <a:cubicBezTo>
                      <a:pt x="163448" y="42397"/>
                      <a:pt x="163989" y="41802"/>
                      <a:pt x="164205" y="40883"/>
                    </a:cubicBezTo>
                    <a:lnTo>
                      <a:pt x="164205" y="40883"/>
                    </a:lnTo>
                    <a:cubicBezTo>
                      <a:pt x="164854" y="39634"/>
                      <a:pt x="164746" y="38108"/>
                      <a:pt x="163881" y="36989"/>
                    </a:cubicBezTo>
                    <a:cubicBezTo>
                      <a:pt x="163070" y="36340"/>
                      <a:pt x="161934" y="36989"/>
                      <a:pt x="161339" y="38557"/>
                    </a:cubicBezTo>
                    <a:close/>
                    <a:moveTo>
                      <a:pt x="167342" y="39909"/>
                    </a:moveTo>
                    <a:cubicBezTo>
                      <a:pt x="166801" y="39909"/>
                      <a:pt x="166260" y="40396"/>
                      <a:pt x="166044" y="41261"/>
                    </a:cubicBezTo>
                    <a:cubicBezTo>
                      <a:pt x="165828" y="42127"/>
                      <a:pt x="166044" y="42938"/>
                      <a:pt x="166531" y="43100"/>
                    </a:cubicBezTo>
                    <a:lnTo>
                      <a:pt x="166531" y="43100"/>
                    </a:lnTo>
                    <a:cubicBezTo>
                      <a:pt x="167018" y="43100"/>
                      <a:pt x="167667" y="43100"/>
                      <a:pt x="167937" y="42073"/>
                    </a:cubicBezTo>
                    <a:cubicBezTo>
                      <a:pt x="168207" y="41045"/>
                      <a:pt x="167937" y="40288"/>
                      <a:pt x="167937" y="40017"/>
                    </a:cubicBezTo>
                    <a:cubicBezTo>
                      <a:pt x="167775" y="39866"/>
                      <a:pt x="167558" y="39823"/>
                      <a:pt x="167342" y="39909"/>
                    </a:cubicBezTo>
                    <a:close/>
                    <a:moveTo>
                      <a:pt x="171182" y="40829"/>
                    </a:moveTo>
                    <a:cubicBezTo>
                      <a:pt x="170750" y="40559"/>
                      <a:pt x="170101" y="40829"/>
                      <a:pt x="169830" y="41856"/>
                    </a:cubicBezTo>
                    <a:cubicBezTo>
                      <a:pt x="169559" y="42884"/>
                      <a:pt x="169559" y="43641"/>
                      <a:pt x="169830" y="43912"/>
                    </a:cubicBezTo>
                    <a:cubicBezTo>
                      <a:pt x="169938" y="43955"/>
                      <a:pt x="170101" y="43955"/>
                      <a:pt x="170208" y="43912"/>
                    </a:cubicBezTo>
                    <a:cubicBezTo>
                      <a:pt x="170750" y="43912"/>
                      <a:pt x="171291" y="43425"/>
                      <a:pt x="171506" y="42560"/>
                    </a:cubicBezTo>
                    <a:lnTo>
                      <a:pt x="171506" y="42560"/>
                    </a:lnTo>
                    <a:cubicBezTo>
                      <a:pt x="172156" y="41256"/>
                      <a:pt x="172048" y="39682"/>
                      <a:pt x="171182" y="38503"/>
                    </a:cubicBezTo>
                    <a:cubicBezTo>
                      <a:pt x="170263" y="37854"/>
                      <a:pt x="169073" y="38503"/>
                      <a:pt x="168478" y="40180"/>
                    </a:cubicBezTo>
                    <a:close/>
                    <a:moveTo>
                      <a:pt x="174860" y="41694"/>
                    </a:moveTo>
                    <a:cubicBezTo>
                      <a:pt x="174319" y="41694"/>
                      <a:pt x="173724" y="42235"/>
                      <a:pt x="173508" y="43100"/>
                    </a:cubicBezTo>
                    <a:cubicBezTo>
                      <a:pt x="173292" y="43966"/>
                      <a:pt x="173508" y="44831"/>
                      <a:pt x="174049" y="44939"/>
                    </a:cubicBezTo>
                    <a:cubicBezTo>
                      <a:pt x="174590" y="45047"/>
                      <a:pt x="175185" y="44452"/>
                      <a:pt x="175401" y="43533"/>
                    </a:cubicBezTo>
                    <a:lnTo>
                      <a:pt x="175401" y="43533"/>
                    </a:lnTo>
                    <a:cubicBezTo>
                      <a:pt x="176104" y="42230"/>
                      <a:pt x="175942" y="40629"/>
                      <a:pt x="175022" y="39477"/>
                    </a:cubicBezTo>
                    <a:cubicBezTo>
                      <a:pt x="174157" y="38774"/>
                      <a:pt x="172967" y="39477"/>
                      <a:pt x="172318" y="41153"/>
                    </a:cubicBezTo>
                    <a:close/>
                    <a:moveTo>
                      <a:pt x="178484" y="42560"/>
                    </a:moveTo>
                    <a:cubicBezTo>
                      <a:pt x="177997" y="42560"/>
                      <a:pt x="177456" y="43046"/>
                      <a:pt x="177240" y="43912"/>
                    </a:cubicBezTo>
                    <a:cubicBezTo>
                      <a:pt x="177023" y="44777"/>
                      <a:pt x="177240" y="45588"/>
                      <a:pt x="177672" y="45750"/>
                    </a:cubicBezTo>
                    <a:lnTo>
                      <a:pt x="177672" y="45750"/>
                    </a:lnTo>
                    <a:cubicBezTo>
                      <a:pt x="178159" y="46075"/>
                      <a:pt x="178808" y="45750"/>
                      <a:pt x="179079" y="44777"/>
                    </a:cubicBezTo>
                    <a:cubicBezTo>
                      <a:pt x="179512" y="44144"/>
                      <a:pt x="179512" y="43300"/>
                      <a:pt x="179079" y="42668"/>
                    </a:cubicBezTo>
                    <a:close/>
                    <a:moveTo>
                      <a:pt x="182162" y="43479"/>
                    </a:moveTo>
                    <a:cubicBezTo>
                      <a:pt x="181729" y="43154"/>
                      <a:pt x="181080" y="43479"/>
                      <a:pt x="180810" y="44452"/>
                    </a:cubicBezTo>
                    <a:cubicBezTo>
                      <a:pt x="180377" y="45096"/>
                      <a:pt x="180377" y="45918"/>
                      <a:pt x="180810" y="46562"/>
                    </a:cubicBezTo>
                    <a:lnTo>
                      <a:pt x="181188" y="46562"/>
                    </a:lnTo>
                    <a:cubicBezTo>
                      <a:pt x="181729" y="46562"/>
                      <a:pt x="182270" y="46075"/>
                      <a:pt x="182486" y="45210"/>
                    </a:cubicBezTo>
                    <a:lnTo>
                      <a:pt x="182486" y="45210"/>
                    </a:lnTo>
                    <a:cubicBezTo>
                      <a:pt x="183189" y="43928"/>
                      <a:pt x="183027" y="42365"/>
                      <a:pt x="182162" y="41207"/>
                    </a:cubicBezTo>
                    <a:cubicBezTo>
                      <a:pt x="181296" y="40559"/>
                      <a:pt x="180052" y="41207"/>
                      <a:pt x="179457" y="42884"/>
                    </a:cubicBezTo>
                    <a:close/>
                  </a:path>
                </a:pathLst>
              </a:custGeom>
              <a:solidFill>
                <a:srgbClr val="737373"/>
              </a:solidFill>
              <a:ln w="5403" cap="flat">
                <a:noFill/>
                <a:prstDash val="solid"/>
                <a:miter/>
              </a:ln>
            </p:spPr>
            <p:txBody>
              <a:bodyPr rtlCol="0" anchor="ctr"/>
              <a:lstStyle/>
              <a:p>
                <a:endParaRPr lang="fr-FR"/>
              </a:p>
            </p:txBody>
          </p:sp>
          <p:sp>
            <p:nvSpPr>
              <p:cNvPr id="56" name="Graphique 2">
                <a:extLst>
                  <a:ext uri="{FF2B5EF4-FFF2-40B4-BE49-F238E27FC236}">
                    <a16:creationId xmlns:a16="http://schemas.microsoft.com/office/drawing/2014/main" id="{34F8062F-5505-45BD-B381-503420FD7CFF}"/>
                  </a:ext>
                </a:extLst>
              </p:cNvPr>
              <p:cNvSpPr/>
              <p:nvPr/>
            </p:nvSpPr>
            <p:spPr>
              <a:xfrm>
                <a:off x="6340031" y="4858724"/>
                <a:ext cx="215561" cy="57176"/>
              </a:xfrm>
              <a:custGeom>
                <a:avLst/>
                <a:gdLst>
                  <a:gd name="connsiteX0" fmla="*/ 30343 w 178651"/>
                  <a:gd name="connsiteY0" fmla="*/ 6918 h 47386"/>
                  <a:gd name="connsiteX1" fmla="*/ 1245 w 178651"/>
                  <a:gd name="connsiteY1" fmla="*/ -60 h 47386"/>
                  <a:gd name="connsiteX2" fmla="*/ -1081 w 178651"/>
                  <a:gd name="connsiteY2" fmla="*/ 2753 h 47386"/>
                  <a:gd name="connsiteX3" fmla="*/ -53 w 178651"/>
                  <a:gd name="connsiteY3" fmla="*/ 5457 h 47386"/>
                  <a:gd name="connsiteX4" fmla="*/ 29045 w 178651"/>
                  <a:gd name="connsiteY4" fmla="*/ 12434 h 47386"/>
                  <a:gd name="connsiteX5" fmla="*/ 31695 w 178651"/>
                  <a:gd name="connsiteY5" fmla="*/ 10541 h 47386"/>
                  <a:gd name="connsiteX6" fmla="*/ 30883 w 178651"/>
                  <a:gd name="connsiteY6" fmla="*/ 7026 h 47386"/>
                  <a:gd name="connsiteX7" fmla="*/ 175886 w 178651"/>
                  <a:gd name="connsiteY7" fmla="*/ 41694 h 47386"/>
                  <a:gd name="connsiteX8" fmla="*/ 165069 w 178651"/>
                  <a:gd name="connsiteY8" fmla="*/ 39098 h 47386"/>
                  <a:gd name="connsiteX9" fmla="*/ 162743 w 178651"/>
                  <a:gd name="connsiteY9" fmla="*/ 41856 h 47386"/>
                  <a:gd name="connsiteX10" fmla="*/ 163771 w 178651"/>
                  <a:gd name="connsiteY10" fmla="*/ 44615 h 47386"/>
                  <a:gd name="connsiteX11" fmla="*/ 174588 w 178651"/>
                  <a:gd name="connsiteY11" fmla="*/ 47211 h 47386"/>
                  <a:gd name="connsiteX12" fmla="*/ 177238 w 178651"/>
                  <a:gd name="connsiteY12" fmla="*/ 45318 h 47386"/>
                  <a:gd name="connsiteX13" fmla="*/ 176481 w 178651"/>
                  <a:gd name="connsiteY13" fmla="*/ 41803 h 47386"/>
                  <a:gd name="connsiteX14" fmla="*/ 157659 w 178651"/>
                  <a:gd name="connsiteY14" fmla="*/ 37368 h 47386"/>
                  <a:gd name="connsiteX15" fmla="*/ 140947 w 178651"/>
                  <a:gd name="connsiteY15" fmla="*/ 33365 h 47386"/>
                  <a:gd name="connsiteX16" fmla="*/ 138351 w 178651"/>
                  <a:gd name="connsiteY16" fmla="*/ 35204 h 47386"/>
                  <a:gd name="connsiteX17" fmla="*/ 139108 w 178651"/>
                  <a:gd name="connsiteY17" fmla="*/ 38720 h 47386"/>
                  <a:gd name="connsiteX18" fmla="*/ 139649 w 178651"/>
                  <a:gd name="connsiteY18" fmla="*/ 38720 h 47386"/>
                  <a:gd name="connsiteX19" fmla="*/ 156361 w 178651"/>
                  <a:gd name="connsiteY19" fmla="*/ 42668 h 47386"/>
                  <a:gd name="connsiteX20" fmla="*/ 158957 w 178651"/>
                  <a:gd name="connsiteY20" fmla="*/ 40829 h 47386"/>
                  <a:gd name="connsiteX21" fmla="*/ 158200 w 178651"/>
                  <a:gd name="connsiteY21" fmla="*/ 37314 h 47386"/>
                  <a:gd name="connsiteX22" fmla="*/ 157659 w 178651"/>
                  <a:gd name="connsiteY22" fmla="*/ 37368 h 47386"/>
                  <a:gd name="connsiteX23" fmla="*/ 103141 w 178651"/>
                  <a:gd name="connsiteY23" fmla="*/ 24441 h 47386"/>
                  <a:gd name="connsiteX24" fmla="*/ 36184 w 178651"/>
                  <a:gd name="connsiteY24" fmla="*/ 8216 h 47386"/>
                  <a:gd name="connsiteX25" fmla="*/ 33858 w 178651"/>
                  <a:gd name="connsiteY25" fmla="*/ 10974 h 47386"/>
                  <a:gd name="connsiteX26" fmla="*/ 34831 w 178651"/>
                  <a:gd name="connsiteY26" fmla="*/ 13678 h 47386"/>
                  <a:gd name="connsiteX27" fmla="*/ 101843 w 178651"/>
                  <a:gd name="connsiteY27" fmla="*/ 29904 h 47386"/>
                  <a:gd name="connsiteX28" fmla="*/ 104115 w 178651"/>
                  <a:gd name="connsiteY28" fmla="*/ 27145 h 47386"/>
                  <a:gd name="connsiteX29" fmla="*/ 103141 w 178651"/>
                  <a:gd name="connsiteY29" fmla="*/ 24441 h 473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78651" h="47386">
                    <a:moveTo>
                      <a:pt x="30343" y="6918"/>
                    </a:moveTo>
                    <a:lnTo>
                      <a:pt x="1245" y="-60"/>
                    </a:lnTo>
                    <a:cubicBezTo>
                      <a:pt x="217" y="-60"/>
                      <a:pt x="-810" y="1185"/>
                      <a:pt x="-1081" y="2753"/>
                    </a:cubicBezTo>
                    <a:cubicBezTo>
                      <a:pt x="-1297" y="3781"/>
                      <a:pt x="-919" y="4846"/>
                      <a:pt x="-53" y="5457"/>
                    </a:cubicBezTo>
                    <a:lnTo>
                      <a:pt x="29045" y="12434"/>
                    </a:lnTo>
                    <a:cubicBezTo>
                      <a:pt x="29964" y="12867"/>
                      <a:pt x="31208" y="12056"/>
                      <a:pt x="31695" y="10541"/>
                    </a:cubicBezTo>
                    <a:cubicBezTo>
                      <a:pt x="32290" y="9325"/>
                      <a:pt x="31911" y="7869"/>
                      <a:pt x="30883" y="7026"/>
                    </a:cubicBezTo>
                    <a:close/>
                    <a:moveTo>
                      <a:pt x="175886" y="41694"/>
                    </a:moveTo>
                    <a:lnTo>
                      <a:pt x="165069" y="39098"/>
                    </a:lnTo>
                    <a:cubicBezTo>
                      <a:pt x="164041" y="39098"/>
                      <a:pt x="163014" y="40342"/>
                      <a:pt x="162743" y="41856"/>
                    </a:cubicBezTo>
                    <a:cubicBezTo>
                      <a:pt x="162473" y="42901"/>
                      <a:pt x="162905" y="43988"/>
                      <a:pt x="163771" y="44615"/>
                    </a:cubicBezTo>
                    <a:lnTo>
                      <a:pt x="174588" y="47211"/>
                    </a:lnTo>
                    <a:cubicBezTo>
                      <a:pt x="175561" y="47644"/>
                      <a:pt x="176751" y="46833"/>
                      <a:pt x="177238" y="45318"/>
                    </a:cubicBezTo>
                    <a:cubicBezTo>
                      <a:pt x="177779" y="44107"/>
                      <a:pt x="177508" y="42673"/>
                      <a:pt x="176481" y="41803"/>
                    </a:cubicBezTo>
                    <a:close/>
                    <a:moveTo>
                      <a:pt x="157659" y="37368"/>
                    </a:moveTo>
                    <a:lnTo>
                      <a:pt x="140947" y="33365"/>
                    </a:lnTo>
                    <a:cubicBezTo>
                      <a:pt x="140028" y="32878"/>
                      <a:pt x="138837" y="33744"/>
                      <a:pt x="138351" y="35204"/>
                    </a:cubicBezTo>
                    <a:cubicBezTo>
                      <a:pt x="137756" y="36410"/>
                      <a:pt x="138081" y="37870"/>
                      <a:pt x="139108" y="38720"/>
                    </a:cubicBezTo>
                    <a:cubicBezTo>
                      <a:pt x="139270" y="38752"/>
                      <a:pt x="139487" y="38752"/>
                      <a:pt x="139649" y="38720"/>
                    </a:cubicBezTo>
                    <a:lnTo>
                      <a:pt x="156361" y="42668"/>
                    </a:lnTo>
                    <a:cubicBezTo>
                      <a:pt x="157280" y="43155"/>
                      <a:pt x="158524" y="42343"/>
                      <a:pt x="158957" y="40829"/>
                    </a:cubicBezTo>
                    <a:cubicBezTo>
                      <a:pt x="159552" y="39623"/>
                      <a:pt x="159227" y="38163"/>
                      <a:pt x="158200" y="37314"/>
                    </a:cubicBezTo>
                    <a:cubicBezTo>
                      <a:pt x="158038" y="37270"/>
                      <a:pt x="157821" y="37292"/>
                      <a:pt x="157659" y="37368"/>
                    </a:cubicBezTo>
                    <a:close/>
                    <a:moveTo>
                      <a:pt x="103141" y="24441"/>
                    </a:moveTo>
                    <a:lnTo>
                      <a:pt x="36184" y="8216"/>
                    </a:lnTo>
                    <a:cubicBezTo>
                      <a:pt x="35102" y="8216"/>
                      <a:pt x="34074" y="9405"/>
                      <a:pt x="33858" y="10974"/>
                    </a:cubicBezTo>
                    <a:cubicBezTo>
                      <a:pt x="33533" y="11991"/>
                      <a:pt x="33967" y="13083"/>
                      <a:pt x="34831" y="13678"/>
                    </a:cubicBezTo>
                    <a:lnTo>
                      <a:pt x="101843" y="29904"/>
                    </a:lnTo>
                    <a:cubicBezTo>
                      <a:pt x="102871" y="29904"/>
                      <a:pt x="103898" y="28714"/>
                      <a:pt x="104115" y="27145"/>
                    </a:cubicBezTo>
                    <a:cubicBezTo>
                      <a:pt x="104439" y="26129"/>
                      <a:pt x="104007" y="25036"/>
                      <a:pt x="103141" y="24441"/>
                    </a:cubicBezTo>
                    <a:close/>
                  </a:path>
                </a:pathLst>
              </a:custGeom>
              <a:solidFill>
                <a:srgbClr val="737373"/>
              </a:solidFill>
              <a:ln w="5403" cap="flat">
                <a:noFill/>
                <a:prstDash val="solid"/>
                <a:miter/>
              </a:ln>
            </p:spPr>
            <p:txBody>
              <a:bodyPr rtlCol="0" anchor="ctr"/>
              <a:lstStyle/>
              <a:p>
                <a:endParaRPr lang="fr-FR"/>
              </a:p>
            </p:txBody>
          </p:sp>
          <p:sp>
            <p:nvSpPr>
              <p:cNvPr id="57" name="Graphique 2">
                <a:extLst>
                  <a:ext uri="{FF2B5EF4-FFF2-40B4-BE49-F238E27FC236}">
                    <a16:creationId xmlns:a16="http://schemas.microsoft.com/office/drawing/2014/main" id="{9D7B7E99-0C7F-4C1D-8330-E5FD2828AE29}"/>
                  </a:ext>
                </a:extLst>
              </p:cNvPr>
              <p:cNvSpPr/>
              <p:nvPr/>
            </p:nvSpPr>
            <p:spPr>
              <a:xfrm>
                <a:off x="6334883" y="4881764"/>
                <a:ext cx="222020" cy="56253"/>
              </a:xfrm>
              <a:custGeom>
                <a:avLst/>
                <a:gdLst>
                  <a:gd name="connsiteX0" fmla="*/ 103 w 184004"/>
                  <a:gd name="connsiteY0" fmla="*/ -60 h 46621"/>
                  <a:gd name="connsiteX1" fmla="*/ -1141 w 184004"/>
                  <a:gd name="connsiteY1" fmla="*/ 1293 h 46621"/>
                  <a:gd name="connsiteX2" fmla="*/ -1141 w 184004"/>
                  <a:gd name="connsiteY2" fmla="*/ 1293 h 46621"/>
                  <a:gd name="connsiteX3" fmla="*/ -654 w 184004"/>
                  <a:gd name="connsiteY3" fmla="*/ 3078 h 46621"/>
                  <a:gd name="connsiteX4" fmla="*/ 752 w 184004"/>
                  <a:gd name="connsiteY4" fmla="*/ 2104 h 46621"/>
                  <a:gd name="connsiteX5" fmla="*/ 481 w 184004"/>
                  <a:gd name="connsiteY5" fmla="*/ -5 h 46621"/>
                  <a:gd name="connsiteX6" fmla="*/ 3997 w 184004"/>
                  <a:gd name="connsiteY6" fmla="*/ 860 h 46621"/>
                  <a:gd name="connsiteX7" fmla="*/ 2591 w 184004"/>
                  <a:gd name="connsiteY7" fmla="*/ 1887 h 46621"/>
                  <a:gd name="connsiteX8" fmla="*/ 2591 w 184004"/>
                  <a:gd name="connsiteY8" fmla="*/ 3997 h 46621"/>
                  <a:gd name="connsiteX9" fmla="*/ 2970 w 184004"/>
                  <a:gd name="connsiteY9" fmla="*/ 3997 h 46621"/>
                  <a:gd name="connsiteX10" fmla="*/ 4214 w 184004"/>
                  <a:gd name="connsiteY10" fmla="*/ 2645 h 46621"/>
                  <a:gd name="connsiteX11" fmla="*/ 3835 w 184004"/>
                  <a:gd name="connsiteY11" fmla="*/ 806 h 46621"/>
                  <a:gd name="connsiteX12" fmla="*/ 3835 w 184004"/>
                  <a:gd name="connsiteY12" fmla="*/ 806 h 46621"/>
                  <a:gd name="connsiteX13" fmla="*/ 7675 w 184004"/>
                  <a:gd name="connsiteY13" fmla="*/ 1725 h 46621"/>
                  <a:gd name="connsiteX14" fmla="*/ 6323 w 184004"/>
                  <a:gd name="connsiteY14" fmla="*/ 3185 h 46621"/>
                  <a:gd name="connsiteX15" fmla="*/ 6864 w 184004"/>
                  <a:gd name="connsiteY15" fmla="*/ 5024 h 46621"/>
                  <a:gd name="connsiteX16" fmla="*/ 8216 w 184004"/>
                  <a:gd name="connsiteY16" fmla="*/ 3618 h 46621"/>
                  <a:gd name="connsiteX17" fmla="*/ 7675 w 184004"/>
                  <a:gd name="connsiteY17" fmla="*/ 1725 h 46621"/>
                  <a:gd name="connsiteX18" fmla="*/ 7675 w 184004"/>
                  <a:gd name="connsiteY18" fmla="*/ 1725 h 46621"/>
                  <a:gd name="connsiteX19" fmla="*/ 11299 w 184004"/>
                  <a:gd name="connsiteY19" fmla="*/ 2645 h 46621"/>
                  <a:gd name="connsiteX20" fmla="*/ 10055 w 184004"/>
                  <a:gd name="connsiteY20" fmla="*/ 3997 h 46621"/>
                  <a:gd name="connsiteX21" fmla="*/ 10055 w 184004"/>
                  <a:gd name="connsiteY21" fmla="*/ 3997 h 46621"/>
                  <a:gd name="connsiteX22" fmla="*/ 10595 w 184004"/>
                  <a:gd name="connsiteY22" fmla="*/ 5782 h 46621"/>
                  <a:gd name="connsiteX23" fmla="*/ 12002 w 184004"/>
                  <a:gd name="connsiteY23" fmla="*/ 4754 h 46621"/>
                  <a:gd name="connsiteX24" fmla="*/ 12002 w 184004"/>
                  <a:gd name="connsiteY24" fmla="*/ 2645 h 46621"/>
                  <a:gd name="connsiteX25" fmla="*/ 11461 w 184004"/>
                  <a:gd name="connsiteY25" fmla="*/ 2374 h 46621"/>
                  <a:gd name="connsiteX26" fmla="*/ 14977 w 184004"/>
                  <a:gd name="connsiteY26" fmla="*/ 3510 h 46621"/>
                  <a:gd name="connsiteX27" fmla="*/ 13624 w 184004"/>
                  <a:gd name="connsiteY27" fmla="*/ 4484 h 46621"/>
                  <a:gd name="connsiteX28" fmla="*/ 13624 w 184004"/>
                  <a:gd name="connsiteY28" fmla="*/ 6593 h 46621"/>
                  <a:gd name="connsiteX29" fmla="*/ 14003 w 184004"/>
                  <a:gd name="connsiteY29" fmla="*/ 6593 h 46621"/>
                  <a:gd name="connsiteX30" fmla="*/ 15247 w 184004"/>
                  <a:gd name="connsiteY30" fmla="*/ 5241 h 46621"/>
                  <a:gd name="connsiteX31" fmla="*/ 14868 w 184004"/>
                  <a:gd name="connsiteY31" fmla="*/ 3402 h 46621"/>
                  <a:gd name="connsiteX32" fmla="*/ 14868 w 184004"/>
                  <a:gd name="connsiteY32" fmla="*/ 3402 h 46621"/>
                  <a:gd name="connsiteX33" fmla="*/ 18655 w 184004"/>
                  <a:gd name="connsiteY33" fmla="*/ 4376 h 46621"/>
                  <a:gd name="connsiteX34" fmla="*/ 17303 w 184004"/>
                  <a:gd name="connsiteY34" fmla="*/ 5782 h 46621"/>
                  <a:gd name="connsiteX35" fmla="*/ 17843 w 184004"/>
                  <a:gd name="connsiteY35" fmla="*/ 7620 h 46621"/>
                  <a:gd name="connsiteX36" fmla="*/ 19195 w 184004"/>
                  <a:gd name="connsiteY36" fmla="*/ 6214 h 46621"/>
                  <a:gd name="connsiteX37" fmla="*/ 18708 w 184004"/>
                  <a:gd name="connsiteY37" fmla="*/ 4376 h 46621"/>
                  <a:gd name="connsiteX38" fmla="*/ 18708 w 184004"/>
                  <a:gd name="connsiteY38" fmla="*/ 4376 h 46621"/>
                  <a:gd name="connsiteX39" fmla="*/ 22278 w 184004"/>
                  <a:gd name="connsiteY39" fmla="*/ 5241 h 46621"/>
                  <a:gd name="connsiteX40" fmla="*/ 21034 w 184004"/>
                  <a:gd name="connsiteY40" fmla="*/ 6593 h 46621"/>
                  <a:gd name="connsiteX41" fmla="*/ 21034 w 184004"/>
                  <a:gd name="connsiteY41" fmla="*/ 6593 h 46621"/>
                  <a:gd name="connsiteX42" fmla="*/ 21575 w 184004"/>
                  <a:gd name="connsiteY42" fmla="*/ 8378 h 46621"/>
                  <a:gd name="connsiteX43" fmla="*/ 22981 w 184004"/>
                  <a:gd name="connsiteY43" fmla="*/ 7404 h 46621"/>
                  <a:gd name="connsiteX44" fmla="*/ 22981 w 184004"/>
                  <a:gd name="connsiteY44" fmla="*/ 5295 h 46621"/>
                  <a:gd name="connsiteX45" fmla="*/ 22440 w 184004"/>
                  <a:gd name="connsiteY45" fmla="*/ 4970 h 46621"/>
                  <a:gd name="connsiteX46" fmla="*/ 26172 w 184004"/>
                  <a:gd name="connsiteY46" fmla="*/ 6160 h 46621"/>
                  <a:gd name="connsiteX47" fmla="*/ 24766 w 184004"/>
                  <a:gd name="connsiteY47" fmla="*/ 7188 h 46621"/>
                  <a:gd name="connsiteX48" fmla="*/ 25036 w 184004"/>
                  <a:gd name="connsiteY48" fmla="*/ 9297 h 46621"/>
                  <a:gd name="connsiteX49" fmla="*/ 25415 w 184004"/>
                  <a:gd name="connsiteY49" fmla="*/ 9297 h 46621"/>
                  <a:gd name="connsiteX50" fmla="*/ 26659 w 184004"/>
                  <a:gd name="connsiteY50" fmla="*/ 7945 h 46621"/>
                  <a:gd name="connsiteX51" fmla="*/ 26226 w 184004"/>
                  <a:gd name="connsiteY51" fmla="*/ 6106 h 46621"/>
                  <a:gd name="connsiteX52" fmla="*/ 26226 w 184004"/>
                  <a:gd name="connsiteY52" fmla="*/ 6106 h 46621"/>
                  <a:gd name="connsiteX53" fmla="*/ 29796 w 184004"/>
                  <a:gd name="connsiteY53" fmla="*/ 7026 h 46621"/>
                  <a:gd name="connsiteX54" fmla="*/ 28552 w 184004"/>
                  <a:gd name="connsiteY54" fmla="*/ 8378 h 46621"/>
                  <a:gd name="connsiteX55" fmla="*/ 28552 w 184004"/>
                  <a:gd name="connsiteY55" fmla="*/ 8378 h 46621"/>
                  <a:gd name="connsiteX56" fmla="*/ 29039 w 184004"/>
                  <a:gd name="connsiteY56" fmla="*/ 10109 h 46621"/>
                  <a:gd name="connsiteX57" fmla="*/ 30445 w 184004"/>
                  <a:gd name="connsiteY57" fmla="*/ 9135 h 46621"/>
                  <a:gd name="connsiteX58" fmla="*/ 30445 w 184004"/>
                  <a:gd name="connsiteY58" fmla="*/ 7026 h 46621"/>
                  <a:gd name="connsiteX59" fmla="*/ 33474 w 184004"/>
                  <a:gd name="connsiteY59" fmla="*/ 7945 h 46621"/>
                  <a:gd name="connsiteX60" fmla="*/ 32176 w 184004"/>
                  <a:gd name="connsiteY60" fmla="*/ 9297 h 46621"/>
                  <a:gd name="connsiteX61" fmla="*/ 32176 w 184004"/>
                  <a:gd name="connsiteY61" fmla="*/ 9297 h 46621"/>
                  <a:gd name="connsiteX62" fmla="*/ 32717 w 184004"/>
                  <a:gd name="connsiteY62" fmla="*/ 11082 h 46621"/>
                  <a:gd name="connsiteX63" fmla="*/ 34069 w 184004"/>
                  <a:gd name="connsiteY63" fmla="*/ 10054 h 46621"/>
                  <a:gd name="connsiteX64" fmla="*/ 34069 w 184004"/>
                  <a:gd name="connsiteY64" fmla="*/ 7945 h 46621"/>
                  <a:gd name="connsiteX65" fmla="*/ 33636 w 184004"/>
                  <a:gd name="connsiteY65" fmla="*/ 7675 h 46621"/>
                  <a:gd name="connsiteX66" fmla="*/ 37368 w 184004"/>
                  <a:gd name="connsiteY66" fmla="*/ 8865 h 46621"/>
                  <a:gd name="connsiteX67" fmla="*/ 35962 w 184004"/>
                  <a:gd name="connsiteY67" fmla="*/ 9838 h 46621"/>
                  <a:gd name="connsiteX68" fmla="*/ 35962 w 184004"/>
                  <a:gd name="connsiteY68" fmla="*/ 11947 h 46621"/>
                  <a:gd name="connsiteX69" fmla="*/ 36340 w 184004"/>
                  <a:gd name="connsiteY69" fmla="*/ 11947 h 46621"/>
                  <a:gd name="connsiteX70" fmla="*/ 37638 w 184004"/>
                  <a:gd name="connsiteY70" fmla="*/ 10595 h 46621"/>
                  <a:gd name="connsiteX71" fmla="*/ 37638 w 184004"/>
                  <a:gd name="connsiteY71" fmla="*/ 8432 h 46621"/>
                  <a:gd name="connsiteX72" fmla="*/ 36665 w 184004"/>
                  <a:gd name="connsiteY72" fmla="*/ 8400 h 46621"/>
                  <a:gd name="connsiteX73" fmla="*/ 36611 w 184004"/>
                  <a:gd name="connsiteY73" fmla="*/ 8432 h 46621"/>
                  <a:gd name="connsiteX74" fmla="*/ 40992 w 184004"/>
                  <a:gd name="connsiteY74" fmla="*/ 9730 h 46621"/>
                  <a:gd name="connsiteX75" fmla="*/ 39747 w 184004"/>
                  <a:gd name="connsiteY75" fmla="*/ 11082 h 46621"/>
                  <a:gd name="connsiteX76" fmla="*/ 39747 w 184004"/>
                  <a:gd name="connsiteY76" fmla="*/ 11082 h 46621"/>
                  <a:gd name="connsiteX77" fmla="*/ 40289 w 184004"/>
                  <a:gd name="connsiteY77" fmla="*/ 12867 h 46621"/>
                  <a:gd name="connsiteX78" fmla="*/ 41694 w 184004"/>
                  <a:gd name="connsiteY78" fmla="*/ 11839 h 46621"/>
                  <a:gd name="connsiteX79" fmla="*/ 41694 w 184004"/>
                  <a:gd name="connsiteY79" fmla="*/ 9784 h 46621"/>
                  <a:gd name="connsiteX80" fmla="*/ 41154 w 184004"/>
                  <a:gd name="connsiteY80" fmla="*/ 9460 h 46621"/>
                  <a:gd name="connsiteX81" fmla="*/ 44886 w 184004"/>
                  <a:gd name="connsiteY81" fmla="*/ 10649 h 46621"/>
                  <a:gd name="connsiteX82" fmla="*/ 43480 w 184004"/>
                  <a:gd name="connsiteY82" fmla="*/ 11677 h 46621"/>
                  <a:gd name="connsiteX83" fmla="*/ 43480 w 184004"/>
                  <a:gd name="connsiteY83" fmla="*/ 13732 h 46621"/>
                  <a:gd name="connsiteX84" fmla="*/ 43858 w 184004"/>
                  <a:gd name="connsiteY84" fmla="*/ 13732 h 46621"/>
                  <a:gd name="connsiteX85" fmla="*/ 45102 w 184004"/>
                  <a:gd name="connsiteY85" fmla="*/ 12380 h 46621"/>
                  <a:gd name="connsiteX86" fmla="*/ 45102 w 184004"/>
                  <a:gd name="connsiteY86" fmla="*/ 10054 h 46621"/>
                  <a:gd name="connsiteX87" fmla="*/ 43588 w 184004"/>
                  <a:gd name="connsiteY87" fmla="*/ 10379 h 46621"/>
                  <a:gd name="connsiteX88" fmla="*/ 48509 w 184004"/>
                  <a:gd name="connsiteY88" fmla="*/ 11515 h 46621"/>
                  <a:gd name="connsiteX89" fmla="*/ 47157 w 184004"/>
                  <a:gd name="connsiteY89" fmla="*/ 12542 h 46621"/>
                  <a:gd name="connsiteX90" fmla="*/ 47157 w 184004"/>
                  <a:gd name="connsiteY90" fmla="*/ 14598 h 46621"/>
                  <a:gd name="connsiteX91" fmla="*/ 47536 w 184004"/>
                  <a:gd name="connsiteY91" fmla="*/ 14598 h 46621"/>
                  <a:gd name="connsiteX92" fmla="*/ 48780 w 184004"/>
                  <a:gd name="connsiteY92" fmla="*/ 13246 h 46621"/>
                  <a:gd name="connsiteX93" fmla="*/ 48780 w 184004"/>
                  <a:gd name="connsiteY93" fmla="*/ 10920 h 46621"/>
                  <a:gd name="connsiteX94" fmla="*/ 47319 w 184004"/>
                  <a:gd name="connsiteY94" fmla="*/ 11244 h 46621"/>
                  <a:gd name="connsiteX95" fmla="*/ 52187 w 184004"/>
                  <a:gd name="connsiteY95" fmla="*/ 12380 h 46621"/>
                  <a:gd name="connsiteX96" fmla="*/ 50889 w 184004"/>
                  <a:gd name="connsiteY96" fmla="*/ 13732 h 46621"/>
                  <a:gd name="connsiteX97" fmla="*/ 50889 w 184004"/>
                  <a:gd name="connsiteY97" fmla="*/ 13732 h 46621"/>
                  <a:gd name="connsiteX98" fmla="*/ 51430 w 184004"/>
                  <a:gd name="connsiteY98" fmla="*/ 15517 h 46621"/>
                  <a:gd name="connsiteX99" fmla="*/ 52782 w 184004"/>
                  <a:gd name="connsiteY99" fmla="*/ 14544 h 46621"/>
                  <a:gd name="connsiteX100" fmla="*/ 52782 w 184004"/>
                  <a:gd name="connsiteY100" fmla="*/ 12434 h 46621"/>
                  <a:gd name="connsiteX101" fmla="*/ 56081 w 184004"/>
                  <a:gd name="connsiteY101" fmla="*/ 13299 h 46621"/>
                  <a:gd name="connsiteX102" fmla="*/ 54675 w 184004"/>
                  <a:gd name="connsiteY102" fmla="*/ 14327 h 46621"/>
                  <a:gd name="connsiteX103" fmla="*/ 54675 w 184004"/>
                  <a:gd name="connsiteY103" fmla="*/ 16436 h 46621"/>
                  <a:gd name="connsiteX104" fmla="*/ 55054 w 184004"/>
                  <a:gd name="connsiteY104" fmla="*/ 16436 h 46621"/>
                  <a:gd name="connsiteX105" fmla="*/ 56352 w 184004"/>
                  <a:gd name="connsiteY105" fmla="*/ 15084 h 46621"/>
                  <a:gd name="connsiteX106" fmla="*/ 56352 w 184004"/>
                  <a:gd name="connsiteY106" fmla="*/ 12542 h 46621"/>
                  <a:gd name="connsiteX107" fmla="*/ 54783 w 184004"/>
                  <a:gd name="connsiteY107" fmla="*/ 13029 h 46621"/>
                  <a:gd name="connsiteX108" fmla="*/ 59705 w 184004"/>
                  <a:gd name="connsiteY108" fmla="*/ 14165 h 46621"/>
                  <a:gd name="connsiteX109" fmla="*/ 58353 w 184004"/>
                  <a:gd name="connsiteY109" fmla="*/ 15625 h 46621"/>
                  <a:gd name="connsiteX110" fmla="*/ 58948 w 184004"/>
                  <a:gd name="connsiteY110" fmla="*/ 17464 h 46621"/>
                  <a:gd name="connsiteX111" fmla="*/ 60246 w 184004"/>
                  <a:gd name="connsiteY111" fmla="*/ 16058 h 46621"/>
                  <a:gd name="connsiteX112" fmla="*/ 60246 w 184004"/>
                  <a:gd name="connsiteY112" fmla="*/ 13462 h 46621"/>
                  <a:gd name="connsiteX113" fmla="*/ 58623 w 184004"/>
                  <a:gd name="connsiteY113" fmla="*/ 13949 h 46621"/>
                  <a:gd name="connsiteX114" fmla="*/ 63328 w 184004"/>
                  <a:gd name="connsiteY114" fmla="*/ 15084 h 46621"/>
                  <a:gd name="connsiteX115" fmla="*/ 62085 w 184004"/>
                  <a:gd name="connsiteY115" fmla="*/ 16436 h 46621"/>
                  <a:gd name="connsiteX116" fmla="*/ 62085 w 184004"/>
                  <a:gd name="connsiteY116" fmla="*/ 16436 h 46621"/>
                  <a:gd name="connsiteX117" fmla="*/ 62572 w 184004"/>
                  <a:gd name="connsiteY117" fmla="*/ 18221 h 46621"/>
                  <a:gd name="connsiteX118" fmla="*/ 63978 w 184004"/>
                  <a:gd name="connsiteY118" fmla="*/ 17194 h 46621"/>
                  <a:gd name="connsiteX119" fmla="*/ 63978 w 184004"/>
                  <a:gd name="connsiteY119" fmla="*/ 15084 h 46621"/>
                  <a:gd name="connsiteX120" fmla="*/ 63491 w 184004"/>
                  <a:gd name="connsiteY120" fmla="*/ 14814 h 46621"/>
                  <a:gd name="connsiteX121" fmla="*/ 67061 w 184004"/>
                  <a:gd name="connsiteY121" fmla="*/ 15950 h 46621"/>
                  <a:gd name="connsiteX122" fmla="*/ 65654 w 184004"/>
                  <a:gd name="connsiteY122" fmla="*/ 16923 h 46621"/>
                  <a:gd name="connsiteX123" fmla="*/ 65654 w 184004"/>
                  <a:gd name="connsiteY123" fmla="*/ 19033 h 46621"/>
                  <a:gd name="connsiteX124" fmla="*/ 66033 w 184004"/>
                  <a:gd name="connsiteY124" fmla="*/ 19033 h 46621"/>
                  <a:gd name="connsiteX125" fmla="*/ 67331 w 184004"/>
                  <a:gd name="connsiteY125" fmla="*/ 17681 h 46621"/>
                  <a:gd name="connsiteX126" fmla="*/ 67331 w 184004"/>
                  <a:gd name="connsiteY126" fmla="*/ 15138 h 46621"/>
                  <a:gd name="connsiteX127" fmla="*/ 65763 w 184004"/>
                  <a:gd name="connsiteY127" fmla="*/ 15625 h 46621"/>
                  <a:gd name="connsiteX128" fmla="*/ 70685 w 184004"/>
                  <a:gd name="connsiteY128" fmla="*/ 16815 h 46621"/>
                  <a:gd name="connsiteX129" fmla="*/ 69387 w 184004"/>
                  <a:gd name="connsiteY129" fmla="*/ 18221 h 46621"/>
                  <a:gd name="connsiteX130" fmla="*/ 69927 w 184004"/>
                  <a:gd name="connsiteY130" fmla="*/ 20060 h 46621"/>
                  <a:gd name="connsiteX131" fmla="*/ 71225 w 184004"/>
                  <a:gd name="connsiteY131" fmla="*/ 18654 h 46621"/>
                  <a:gd name="connsiteX132" fmla="*/ 71225 w 184004"/>
                  <a:gd name="connsiteY132" fmla="*/ 16058 h 46621"/>
                  <a:gd name="connsiteX133" fmla="*/ 69603 w 184004"/>
                  <a:gd name="connsiteY133" fmla="*/ 16599 h 46621"/>
                  <a:gd name="connsiteX134" fmla="*/ 74308 w 184004"/>
                  <a:gd name="connsiteY134" fmla="*/ 17681 h 46621"/>
                  <a:gd name="connsiteX135" fmla="*/ 73064 w 184004"/>
                  <a:gd name="connsiteY135" fmla="*/ 19033 h 46621"/>
                  <a:gd name="connsiteX136" fmla="*/ 73064 w 184004"/>
                  <a:gd name="connsiteY136" fmla="*/ 19033 h 46621"/>
                  <a:gd name="connsiteX137" fmla="*/ 73551 w 184004"/>
                  <a:gd name="connsiteY137" fmla="*/ 20817 h 46621"/>
                  <a:gd name="connsiteX138" fmla="*/ 74957 w 184004"/>
                  <a:gd name="connsiteY138" fmla="*/ 19844 h 46621"/>
                  <a:gd name="connsiteX139" fmla="*/ 74957 w 184004"/>
                  <a:gd name="connsiteY139" fmla="*/ 17734 h 46621"/>
                  <a:gd name="connsiteX140" fmla="*/ 78202 w 184004"/>
                  <a:gd name="connsiteY140" fmla="*/ 18600 h 46621"/>
                  <a:gd name="connsiteX141" fmla="*/ 76850 w 184004"/>
                  <a:gd name="connsiteY141" fmla="*/ 19628 h 46621"/>
                  <a:gd name="connsiteX142" fmla="*/ 76850 w 184004"/>
                  <a:gd name="connsiteY142" fmla="*/ 21737 h 46621"/>
                  <a:gd name="connsiteX143" fmla="*/ 77229 w 184004"/>
                  <a:gd name="connsiteY143" fmla="*/ 21737 h 46621"/>
                  <a:gd name="connsiteX144" fmla="*/ 78527 w 184004"/>
                  <a:gd name="connsiteY144" fmla="*/ 20385 h 46621"/>
                  <a:gd name="connsiteX145" fmla="*/ 78527 w 184004"/>
                  <a:gd name="connsiteY145" fmla="*/ 17681 h 46621"/>
                  <a:gd name="connsiteX146" fmla="*/ 76850 w 184004"/>
                  <a:gd name="connsiteY146" fmla="*/ 18275 h 46621"/>
                  <a:gd name="connsiteX147" fmla="*/ 81880 w 184004"/>
                  <a:gd name="connsiteY147" fmla="*/ 19465 h 46621"/>
                  <a:gd name="connsiteX148" fmla="*/ 80582 w 184004"/>
                  <a:gd name="connsiteY148" fmla="*/ 20817 h 46621"/>
                  <a:gd name="connsiteX149" fmla="*/ 80582 w 184004"/>
                  <a:gd name="connsiteY149" fmla="*/ 20817 h 46621"/>
                  <a:gd name="connsiteX150" fmla="*/ 81123 w 184004"/>
                  <a:gd name="connsiteY150" fmla="*/ 22548 h 46621"/>
                  <a:gd name="connsiteX151" fmla="*/ 82475 w 184004"/>
                  <a:gd name="connsiteY151" fmla="*/ 21575 h 46621"/>
                  <a:gd name="connsiteX152" fmla="*/ 82475 w 184004"/>
                  <a:gd name="connsiteY152" fmla="*/ 19465 h 46621"/>
                  <a:gd name="connsiteX153" fmla="*/ 85504 w 184004"/>
                  <a:gd name="connsiteY153" fmla="*/ 20385 h 46621"/>
                  <a:gd name="connsiteX154" fmla="*/ 84260 w 184004"/>
                  <a:gd name="connsiteY154" fmla="*/ 21737 h 46621"/>
                  <a:gd name="connsiteX155" fmla="*/ 84260 w 184004"/>
                  <a:gd name="connsiteY155" fmla="*/ 21737 h 46621"/>
                  <a:gd name="connsiteX156" fmla="*/ 84801 w 184004"/>
                  <a:gd name="connsiteY156" fmla="*/ 23522 h 46621"/>
                  <a:gd name="connsiteX157" fmla="*/ 86207 w 184004"/>
                  <a:gd name="connsiteY157" fmla="*/ 22494 h 46621"/>
                  <a:gd name="connsiteX158" fmla="*/ 86207 w 184004"/>
                  <a:gd name="connsiteY158" fmla="*/ 20385 h 46621"/>
                  <a:gd name="connsiteX159" fmla="*/ 85666 w 184004"/>
                  <a:gd name="connsiteY159" fmla="*/ 20114 h 46621"/>
                  <a:gd name="connsiteX160" fmla="*/ 89398 w 184004"/>
                  <a:gd name="connsiteY160" fmla="*/ 21304 h 46621"/>
                  <a:gd name="connsiteX161" fmla="*/ 87992 w 184004"/>
                  <a:gd name="connsiteY161" fmla="*/ 22278 h 46621"/>
                  <a:gd name="connsiteX162" fmla="*/ 87992 w 184004"/>
                  <a:gd name="connsiteY162" fmla="*/ 24387 h 46621"/>
                  <a:gd name="connsiteX163" fmla="*/ 88370 w 184004"/>
                  <a:gd name="connsiteY163" fmla="*/ 24387 h 46621"/>
                  <a:gd name="connsiteX164" fmla="*/ 89614 w 184004"/>
                  <a:gd name="connsiteY164" fmla="*/ 23035 h 46621"/>
                  <a:gd name="connsiteX165" fmla="*/ 89614 w 184004"/>
                  <a:gd name="connsiteY165" fmla="*/ 20114 h 46621"/>
                  <a:gd name="connsiteX166" fmla="*/ 87829 w 184004"/>
                  <a:gd name="connsiteY166" fmla="*/ 20871 h 46621"/>
                  <a:gd name="connsiteX167" fmla="*/ 93022 w 184004"/>
                  <a:gd name="connsiteY167" fmla="*/ 22169 h 46621"/>
                  <a:gd name="connsiteX168" fmla="*/ 91777 w 184004"/>
                  <a:gd name="connsiteY168" fmla="*/ 23522 h 46621"/>
                  <a:gd name="connsiteX169" fmla="*/ 91777 w 184004"/>
                  <a:gd name="connsiteY169" fmla="*/ 23522 h 46621"/>
                  <a:gd name="connsiteX170" fmla="*/ 92265 w 184004"/>
                  <a:gd name="connsiteY170" fmla="*/ 25306 h 46621"/>
                  <a:gd name="connsiteX171" fmla="*/ 93671 w 184004"/>
                  <a:gd name="connsiteY171" fmla="*/ 24279 h 46621"/>
                  <a:gd name="connsiteX172" fmla="*/ 93671 w 184004"/>
                  <a:gd name="connsiteY172" fmla="*/ 22224 h 46621"/>
                  <a:gd name="connsiteX173" fmla="*/ 93184 w 184004"/>
                  <a:gd name="connsiteY173" fmla="*/ 21899 h 46621"/>
                  <a:gd name="connsiteX174" fmla="*/ 96916 w 184004"/>
                  <a:gd name="connsiteY174" fmla="*/ 23089 h 46621"/>
                  <a:gd name="connsiteX175" fmla="*/ 95564 w 184004"/>
                  <a:gd name="connsiteY175" fmla="*/ 24116 h 46621"/>
                  <a:gd name="connsiteX176" fmla="*/ 95564 w 184004"/>
                  <a:gd name="connsiteY176" fmla="*/ 26172 h 46621"/>
                  <a:gd name="connsiteX177" fmla="*/ 95942 w 184004"/>
                  <a:gd name="connsiteY177" fmla="*/ 26172 h 46621"/>
                  <a:gd name="connsiteX178" fmla="*/ 97186 w 184004"/>
                  <a:gd name="connsiteY178" fmla="*/ 24820 h 46621"/>
                  <a:gd name="connsiteX179" fmla="*/ 97186 w 184004"/>
                  <a:gd name="connsiteY179" fmla="*/ 21683 h 46621"/>
                  <a:gd name="connsiteX180" fmla="*/ 95131 w 184004"/>
                  <a:gd name="connsiteY180" fmla="*/ 22602 h 46621"/>
                  <a:gd name="connsiteX181" fmla="*/ 100593 w 184004"/>
                  <a:gd name="connsiteY181" fmla="*/ 23954 h 46621"/>
                  <a:gd name="connsiteX182" fmla="*/ 99187 w 184004"/>
                  <a:gd name="connsiteY182" fmla="*/ 24982 h 46621"/>
                  <a:gd name="connsiteX183" fmla="*/ 99187 w 184004"/>
                  <a:gd name="connsiteY183" fmla="*/ 27037 h 46621"/>
                  <a:gd name="connsiteX184" fmla="*/ 99620 w 184004"/>
                  <a:gd name="connsiteY184" fmla="*/ 27037 h 46621"/>
                  <a:gd name="connsiteX185" fmla="*/ 100864 w 184004"/>
                  <a:gd name="connsiteY185" fmla="*/ 25685 h 46621"/>
                  <a:gd name="connsiteX186" fmla="*/ 100864 w 184004"/>
                  <a:gd name="connsiteY186" fmla="*/ 22548 h 46621"/>
                  <a:gd name="connsiteX187" fmla="*/ 98863 w 184004"/>
                  <a:gd name="connsiteY187" fmla="*/ 23467 h 46621"/>
                  <a:gd name="connsiteX188" fmla="*/ 104217 w 184004"/>
                  <a:gd name="connsiteY188" fmla="*/ 24820 h 46621"/>
                  <a:gd name="connsiteX189" fmla="*/ 102973 w 184004"/>
                  <a:gd name="connsiteY189" fmla="*/ 26172 h 46621"/>
                  <a:gd name="connsiteX190" fmla="*/ 102973 w 184004"/>
                  <a:gd name="connsiteY190" fmla="*/ 26172 h 46621"/>
                  <a:gd name="connsiteX191" fmla="*/ 103514 w 184004"/>
                  <a:gd name="connsiteY191" fmla="*/ 27957 h 46621"/>
                  <a:gd name="connsiteX192" fmla="*/ 104920 w 184004"/>
                  <a:gd name="connsiteY192" fmla="*/ 26983 h 46621"/>
                  <a:gd name="connsiteX193" fmla="*/ 104650 w 184004"/>
                  <a:gd name="connsiteY193" fmla="*/ 24874 h 46621"/>
                  <a:gd name="connsiteX194" fmla="*/ 108111 w 184004"/>
                  <a:gd name="connsiteY194" fmla="*/ 25739 h 46621"/>
                  <a:gd name="connsiteX195" fmla="*/ 106705 w 184004"/>
                  <a:gd name="connsiteY195" fmla="*/ 26767 h 46621"/>
                  <a:gd name="connsiteX196" fmla="*/ 106705 w 184004"/>
                  <a:gd name="connsiteY196" fmla="*/ 28876 h 46621"/>
                  <a:gd name="connsiteX197" fmla="*/ 107084 w 184004"/>
                  <a:gd name="connsiteY197" fmla="*/ 28876 h 46621"/>
                  <a:gd name="connsiteX198" fmla="*/ 108328 w 184004"/>
                  <a:gd name="connsiteY198" fmla="*/ 27578 h 46621"/>
                  <a:gd name="connsiteX199" fmla="*/ 108328 w 184004"/>
                  <a:gd name="connsiteY199" fmla="*/ 24225 h 46621"/>
                  <a:gd name="connsiteX200" fmla="*/ 106218 w 184004"/>
                  <a:gd name="connsiteY200" fmla="*/ 25306 h 46621"/>
                  <a:gd name="connsiteX201" fmla="*/ 111735 w 184004"/>
                  <a:gd name="connsiteY201" fmla="*/ 26659 h 46621"/>
                  <a:gd name="connsiteX202" fmla="*/ 110437 w 184004"/>
                  <a:gd name="connsiteY202" fmla="*/ 28065 h 46621"/>
                  <a:gd name="connsiteX203" fmla="*/ 110978 w 184004"/>
                  <a:gd name="connsiteY203" fmla="*/ 29904 h 46621"/>
                  <a:gd name="connsiteX204" fmla="*/ 112276 w 184004"/>
                  <a:gd name="connsiteY204" fmla="*/ 28498 h 46621"/>
                  <a:gd name="connsiteX205" fmla="*/ 112276 w 184004"/>
                  <a:gd name="connsiteY205" fmla="*/ 25090 h 46621"/>
                  <a:gd name="connsiteX206" fmla="*/ 110112 w 184004"/>
                  <a:gd name="connsiteY206" fmla="*/ 26226 h 46621"/>
                  <a:gd name="connsiteX207" fmla="*/ 115413 w 184004"/>
                  <a:gd name="connsiteY207" fmla="*/ 27524 h 46621"/>
                  <a:gd name="connsiteX208" fmla="*/ 114115 w 184004"/>
                  <a:gd name="connsiteY208" fmla="*/ 28876 h 46621"/>
                  <a:gd name="connsiteX209" fmla="*/ 114115 w 184004"/>
                  <a:gd name="connsiteY209" fmla="*/ 28876 h 46621"/>
                  <a:gd name="connsiteX210" fmla="*/ 114656 w 184004"/>
                  <a:gd name="connsiteY210" fmla="*/ 30661 h 46621"/>
                  <a:gd name="connsiteX211" fmla="*/ 116008 w 184004"/>
                  <a:gd name="connsiteY211" fmla="*/ 29633 h 46621"/>
                  <a:gd name="connsiteX212" fmla="*/ 116008 w 184004"/>
                  <a:gd name="connsiteY212" fmla="*/ 27524 h 46621"/>
                  <a:gd name="connsiteX213" fmla="*/ 115575 w 184004"/>
                  <a:gd name="connsiteY213" fmla="*/ 27253 h 46621"/>
                  <a:gd name="connsiteX214" fmla="*/ 119307 w 184004"/>
                  <a:gd name="connsiteY214" fmla="*/ 28443 h 46621"/>
                  <a:gd name="connsiteX215" fmla="*/ 117901 w 184004"/>
                  <a:gd name="connsiteY215" fmla="*/ 29417 h 46621"/>
                  <a:gd name="connsiteX216" fmla="*/ 117901 w 184004"/>
                  <a:gd name="connsiteY216" fmla="*/ 31526 h 46621"/>
                  <a:gd name="connsiteX217" fmla="*/ 118279 w 184004"/>
                  <a:gd name="connsiteY217" fmla="*/ 31526 h 46621"/>
                  <a:gd name="connsiteX218" fmla="*/ 119577 w 184004"/>
                  <a:gd name="connsiteY218" fmla="*/ 30174 h 46621"/>
                  <a:gd name="connsiteX219" fmla="*/ 119577 w 184004"/>
                  <a:gd name="connsiteY219" fmla="*/ 26659 h 46621"/>
                  <a:gd name="connsiteX220" fmla="*/ 117306 w 184004"/>
                  <a:gd name="connsiteY220" fmla="*/ 27848 h 46621"/>
                  <a:gd name="connsiteX221" fmla="*/ 122930 w 184004"/>
                  <a:gd name="connsiteY221" fmla="*/ 29309 h 46621"/>
                  <a:gd name="connsiteX222" fmla="*/ 121632 w 184004"/>
                  <a:gd name="connsiteY222" fmla="*/ 30715 h 46621"/>
                  <a:gd name="connsiteX223" fmla="*/ 122173 w 184004"/>
                  <a:gd name="connsiteY223" fmla="*/ 32554 h 46621"/>
                  <a:gd name="connsiteX224" fmla="*/ 123472 w 184004"/>
                  <a:gd name="connsiteY224" fmla="*/ 31148 h 46621"/>
                  <a:gd name="connsiteX225" fmla="*/ 123472 w 184004"/>
                  <a:gd name="connsiteY225" fmla="*/ 27578 h 46621"/>
                  <a:gd name="connsiteX226" fmla="*/ 121146 w 184004"/>
                  <a:gd name="connsiteY226" fmla="*/ 28822 h 46621"/>
                  <a:gd name="connsiteX227" fmla="*/ 126609 w 184004"/>
                  <a:gd name="connsiteY227" fmla="*/ 30174 h 46621"/>
                  <a:gd name="connsiteX228" fmla="*/ 125311 w 184004"/>
                  <a:gd name="connsiteY228" fmla="*/ 31526 h 46621"/>
                  <a:gd name="connsiteX229" fmla="*/ 125311 w 184004"/>
                  <a:gd name="connsiteY229" fmla="*/ 31526 h 46621"/>
                  <a:gd name="connsiteX230" fmla="*/ 125797 w 184004"/>
                  <a:gd name="connsiteY230" fmla="*/ 33311 h 46621"/>
                  <a:gd name="connsiteX231" fmla="*/ 127203 w 184004"/>
                  <a:gd name="connsiteY231" fmla="*/ 32283 h 46621"/>
                  <a:gd name="connsiteX232" fmla="*/ 127203 w 184004"/>
                  <a:gd name="connsiteY232" fmla="*/ 30228 h 46621"/>
                  <a:gd name="connsiteX233" fmla="*/ 126771 w 184004"/>
                  <a:gd name="connsiteY233" fmla="*/ 29904 h 46621"/>
                  <a:gd name="connsiteX234" fmla="*/ 130286 w 184004"/>
                  <a:gd name="connsiteY234" fmla="*/ 31039 h 46621"/>
                  <a:gd name="connsiteX235" fmla="*/ 128880 w 184004"/>
                  <a:gd name="connsiteY235" fmla="*/ 32067 h 46621"/>
                  <a:gd name="connsiteX236" fmla="*/ 128880 w 184004"/>
                  <a:gd name="connsiteY236" fmla="*/ 34176 h 46621"/>
                  <a:gd name="connsiteX237" fmla="*/ 129313 w 184004"/>
                  <a:gd name="connsiteY237" fmla="*/ 34176 h 46621"/>
                  <a:gd name="connsiteX238" fmla="*/ 130557 w 184004"/>
                  <a:gd name="connsiteY238" fmla="*/ 32824 h 46621"/>
                  <a:gd name="connsiteX239" fmla="*/ 130557 w 184004"/>
                  <a:gd name="connsiteY239" fmla="*/ 29309 h 46621"/>
                  <a:gd name="connsiteX240" fmla="*/ 128285 w 184004"/>
                  <a:gd name="connsiteY240" fmla="*/ 30553 h 46621"/>
                  <a:gd name="connsiteX241" fmla="*/ 133910 w 184004"/>
                  <a:gd name="connsiteY241" fmla="*/ 31905 h 46621"/>
                  <a:gd name="connsiteX242" fmla="*/ 132612 w 184004"/>
                  <a:gd name="connsiteY242" fmla="*/ 33365 h 46621"/>
                  <a:gd name="connsiteX243" fmla="*/ 133153 w 184004"/>
                  <a:gd name="connsiteY243" fmla="*/ 35204 h 46621"/>
                  <a:gd name="connsiteX244" fmla="*/ 134451 w 184004"/>
                  <a:gd name="connsiteY244" fmla="*/ 33798 h 46621"/>
                  <a:gd name="connsiteX245" fmla="*/ 134451 w 184004"/>
                  <a:gd name="connsiteY245" fmla="*/ 30228 h 46621"/>
                  <a:gd name="connsiteX246" fmla="*/ 132125 w 184004"/>
                  <a:gd name="connsiteY246" fmla="*/ 31472 h 46621"/>
                  <a:gd name="connsiteX247" fmla="*/ 137588 w 184004"/>
                  <a:gd name="connsiteY247" fmla="*/ 32824 h 46621"/>
                  <a:gd name="connsiteX248" fmla="*/ 136290 w 184004"/>
                  <a:gd name="connsiteY248" fmla="*/ 34176 h 46621"/>
                  <a:gd name="connsiteX249" fmla="*/ 136290 w 184004"/>
                  <a:gd name="connsiteY249" fmla="*/ 34176 h 46621"/>
                  <a:gd name="connsiteX250" fmla="*/ 136777 w 184004"/>
                  <a:gd name="connsiteY250" fmla="*/ 35961 h 46621"/>
                  <a:gd name="connsiteX251" fmla="*/ 138183 w 184004"/>
                  <a:gd name="connsiteY251" fmla="*/ 34933 h 46621"/>
                  <a:gd name="connsiteX252" fmla="*/ 138183 w 184004"/>
                  <a:gd name="connsiteY252" fmla="*/ 32824 h 46621"/>
                  <a:gd name="connsiteX253" fmla="*/ 137750 w 184004"/>
                  <a:gd name="connsiteY253" fmla="*/ 32392 h 46621"/>
                  <a:gd name="connsiteX254" fmla="*/ 141428 w 184004"/>
                  <a:gd name="connsiteY254" fmla="*/ 33744 h 46621"/>
                  <a:gd name="connsiteX255" fmla="*/ 140076 w 184004"/>
                  <a:gd name="connsiteY255" fmla="*/ 34717 h 46621"/>
                  <a:gd name="connsiteX256" fmla="*/ 140076 w 184004"/>
                  <a:gd name="connsiteY256" fmla="*/ 36827 h 46621"/>
                  <a:gd name="connsiteX257" fmla="*/ 140454 w 184004"/>
                  <a:gd name="connsiteY257" fmla="*/ 36827 h 46621"/>
                  <a:gd name="connsiteX258" fmla="*/ 141752 w 184004"/>
                  <a:gd name="connsiteY258" fmla="*/ 35474 h 46621"/>
                  <a:gd name="connsiteX259" fmla="*/ 141752 w 184004"/>
                  <a:gd name="connsiteY259" fmla="*/ 31743 h 46621"/>
                  <a:gd name="connsiteX260" fmla="*/ 139318 w 184004"/>
                  <a:gd name="connsiteY260" fmla="*/ 33095 h 46621"/>
                  <a:gd name="connsiteX261" fmla="*/ 145106 w 184004"/>
                  <a:gd name="connsiteY261" fmla="*/ 34609 h 46621"/>
                  <a:gd name="connsiteX262" fmla="*/ 143807 w 184004"/>
                  <a:gd name="connsiteY262" fmla="*/ 35961 h 46621"/>
                  <a:gd name="connsiteX263" fmla="*/ 143807 w 184004"/>
                  <a:gd name="connsiteY263" fmla="*/ 35961 h 46621"/>
                  <a:gd name="connsiteX264" fmla="*/ 144349 w 184004"/>
                  <a:gd name="connsiteY264" fmla="*/ 37746 h 46621"/>
                  <a:gd name="connsiteX265" fmla="*/ 145701 w 184004"/>
                  <a:gd name="connsiteY265" fmla="*/ 36718 h 46621"/>
                  <a:gd name="connsiteX266" fmla="*/ 145701 w 184004"/>
                  <a:gd name="connsiteY266" fmla="*/ 34663 h 46621"/>
                  <a:gd name="connsiteX267" fmla="*/ 145268 w 184004"/>
                  <a:gd name="connsiteY267" fmla="*/ 34339 h 46621"/>
                  <a:gd name="connsiteX268" fmla="*/ 148783 w 184004"/>
                  <a:gd name="connsiteY268" fmla="*/ 35474 h 46621"/>
                  <a:gd name="connsiteX269" fmla="*/ 147377 w 184004"/>
                  <a:gd name="connsiteY269" fmla="*/ 36502 h 46621"/>
                  <a:gd name="connsiteX270" fmla="*/ 147377 w 184004"/>
                  <a:gd name="connsiteY270" fmla="*/ 38557 h 46621"/>
                  <a:gd name="connsiteX271" fmla="*/ 147756 w 184004"/>
                  <a:gd name="connsiteY271" fmla="*/ 38557 h 46621"/>
                  <a:gd name="connsiteX272" fmla="*/ 149000 w 184004"/>
                  <a:gd name="connsiteY272" fmla="*/ 37205 h 46621"/>
                  <a:gd name="connsiteX273" fmla="*/ 149000 w 184004"/>
                  <a:gd name="connsiteY273" fmla="*/ 33527 h 46621"/>
                  <a:gd name="connsiteX274" fmla="*/ 146566 w 184004"/>
                  <a:gd name="connsiteY274" fmla="*/ 34880 h 46621"/>
                  <a:gd name="connsiteX275" fmla="*/ 152407 w 184004"/>
                  <a:gd name="connsiteY275" fmla="*/ 36340 h 46621"/>
                  <a:gd name="connsiteX276" fmla="*/ 151055 w 184004"/>
                  <a:gd name="connsiteY276" fmla="*/ 37367 h 46621"/>
                  <a:gd name="connsiteX277" fmla="*/ 151055 w 184004"/>
                  <a:gd name="connsiteY277" fmla="*/ 39477 h 46621"/>
                  <a:gd name="connsiteX278" fmla="*/ 151433 w 184004"/>
                  <a:gd name="connsiteY278" fmla="*/ 39477 h 46621"/>
                  <a:gd name="connsiteX279" fmla="*/ 152731 w 184004"/>
                  <a:gd name="connsiteY279" fmla="*/ 38125 h 46621"/>
                  <a:gd name="connsiteX280" fmla="*/ 152731 w 184004"/>
                  <a:gd name="connsiteY280" fmla="*/ 34339 h 46621"/>
                  <a:gd name="connsiteX281" fmla="*/ 150244 w 184004"/>
                  <a:gd name="connsiteY281" fmla="*/ 35745 h 46621"/>
                  <a:gd name="connsiteX282" fmla="*/ 156085 w 184004"/>
                  <a:gd name="connsiteY282" fmla="*/ 37205 h 46621"/>
                  <a:gd name="connsiteX283" fmla="*/ 154787 w 184004"/>
                  <a:gd name="connsiteY283" fmla="*/ 38557 h 46621"/>
                  <a:gd name="connsiteX284" fmla="*/ 154787 w 184004"/>
                  <a:gd name="connsiteY284" fmla="*/ 38557 h 46621"/>
                  <a:gd name="connsiteX285" fmla="*/ 155327 w 184004"/>
                  <a:gd name="connsiteY285" fmla="*/ 40288 h 46621"/>
                  <a:gd name="connsiteX286" fmla="*/ 156680 w 184004"/>
                  <a:gd name="connsiteY286" fmla="*/ 39315 h 46621"/>
                  <a:gd name="connsiteX287" fmla="*/ 156680 w 184004"/>
                  <a:gd name="connsiteY287" fmla="*/ 37205 h 46621"/>
                  <a:gd name="connsiteX288" fmla="*/ 159979 w 184004"/>
                  <a:gd name="connsiteY288" fmla="*/ 38179 h 46621"/>
                  <a:gd name="connsiteX289" fmla="*/ 158573 w 184004"/>
                  <a:gd name="connsiteY289" fmla="*/ 39152 h 46621"/>
                  <a:gd name="connsiteX290" fmla="*/ 158573 w 184004"/>
                  <a:gd name="connsiteY290" fmla="*/ 41262 h 46621"/>
                  <a:gd name="connsiteX291" fmla="*/ 159005 w 184004"/>
                  <a:gd name="connsiteY291" fmla="*/ 41262 h 46621"/>
                  <a:gd name="connsiteX292" fmla="*/ 160249 w 184004"/>
                  <a:gd name="connsiteY292" fmla="*/ 39910 h 46621"/>
                  <a:gd name="connsiteX293" fmla="*/ 159925 w 184004"/>
                  <a:gd name="connsiteY293" fmla="*/ 35961 h 46621"/>
                  <a:gd name="connsiteX294" fmla="*/ 157437 w 184004"/>
                  <a:gd name="connsiteY294" fmla="*/ 37476 h 46621"/>
                  <a:gd name="connsiteX295" fmla="*/ 163603 w 184004"/>
                  <a:gd name="connsiteY295" fmla="*/ 39044 h 46621"/>
                  <a:gd name="connsiteX296" fmla="*/ 162305 w 184004"/>
                  <a:gd name="connsiteY296" fmla="*/ 40450 h 46621"/>
                  <a:gd name="connsiteX297" fmla="*/ 162845 w 184004"/>
                  <a:gd name="connsiteY297" fmla="*/ 42289 h 46621"/>
                  <a:gd name="connsiteX298" fmla="*/ 164143 w 184004"/>
                  <a:gd name="connsiteY298" fmla="*/ 40883 h 46621"/>
                  <a:gd name="connsiteX299" fmla="*/ 164143 w 184004"/>
                  <a:gd name="connsiteY299" fmla="*/ 36935 h 46621"/>
                  <a:gd name="connsiteX300" fmla="*/ 161547 w 184004"/>
                  <a:gd name="connsiteY300" fmla="*/ 38449 h 46621"/>
                  <a:gd name="connsiteX301" fmla="*/ 167281 w 184004"/>
                  <a:gd name="connsiteY301" fmla="*/ 39910 h 46621"/>
                  <a:gd name="connsiteX302" fmla="*/ 165983 w 184004"/>
                  <a:gd name="connsiteY302" fmla="*/ 41262 h 46621"/>
                  <a:gd name="connsiteX303" fmla="*/ 165983 w 184004"/>
                  <a:gd name="connsiteY303" fmla="*/ 41262 h 46621"/>
                  <a:gd name="connsiteX304" fmla="*/ 166523 w 184004"/>
                  <a:gd name="connsiteY304" fmla="*/ 43046 h 46621"/>
                  <a:gd name="connsiteX305" fmla="*/ 167876 w 184004"/>
                  <a:gd name="connsiteY305" fmla="*/ 42019 h 46621"/>
                  <a:gd name="connsiteX306" fmla="*/ 167876 w 184004"/>
                  <a:gd name="connsiteY306" fmla="*/ 39964 h 46621"/>
                  <a:gd name="connsiteX307" fmla="*/ 167442 w 184004"/>
                  <a:gd name="connsiteY307" fmla="*/ 39639 h 46621"/>
                  <a:gd name="connsiteX308" fmla="*/ 171121 w 184004"/>
                  <a:gd name="connsiteY308" fmla="*/ 40829 h 46621"/>
                  <a:gd name="connsiteX309" fmla="*/ 169768 w 184004"/>
                  <a:gd name="connsiteY309" fmla="*/ 41856 h 46621"/>
                  <a:gd name="connsiteX310" fmla="*/ 169768 w 184004"/>
                  <a:gd name="connsiteY310" fmla="*/ 43912 h 46621"/>
                  <a:gd name="connsiteX311" fmla="*/ 170147 w 184004"/>
                  <a:gd name="connsiteY311" fmla="*/ 43912 h 46621"/>
                  <a:gd name="connsiteX312" fmla="*/ 171445 w 184004"/>
                  <a:gd name="connsiteY312" fmla="*/ 42560 h 46621"/>
                  <a:gd name="connsiteX313" fmla="*/ 171121 w 184004"/>
                  <a:gd name="connsiteY313" fmla="*/ 38449 h 46621"/>
                  <a:gd name="connsiteX314" fmla="*/ 168416 w 184004"/>
                  <a:gd name="connsiteY314" fmla="*/ 40126 h 46621"/>
                  <a:gd name="connsiteX315" fmla="*/ 174799 w 184004"/>
                  <a:gd name="connsiteY315" fmla="*/ 41694 h 46621"/>
                  <a:gd name="connsiteX316" fmla="*/ 173446 w 184004"/>
                  <a:gd name="connsiteY316" fmla="*/ 43100 h 46621"/>
                  <a:gd name="connsiteX317" fmla="*/ 173987 w 184004"/>
                  <a:gd name="connsiteY317" fmla="*/ 44939 h 46621"/>
                  <a:gd name="connsiteX318" fmla="*/ 175339 w 184004"/>
                  <a:gd name="connsiteY318" fmla="*/ 43533 h 46621"/>
                  <a:gd name="connsiteX319" fmla="*/ 175014 w 184004"/>
                  <a:gd name="connsiteY319" fmla="*/ 39423 h 46621"/>
                  <a:gd name="connsiteX320" fmla="*/ 172256 w 184004"/>
                  <a:gd name="connsiteY320" fmla="*/ 41099 h 46621"/>
                  <a:gd name="connsiteX321" fmla="*/ 178422 w 184004"/>
                  <a:gd name="connsiteY321" fmla="*/ 42560 h 46621"/>
                  <a:gd name="connsiteX322" fmla="*/ 177178 w 184004"/>
                  <a:gd name="connsiteY322" fmla="*/ 43912 h 46621"/>
                  <a:gd name="connsiteX323" fmla="*/ 177178 w 184004"/>
                  <a:gd name="connsiteY323" fmla="*/ 43912 h 46621"/>
                  <a:gd name="connsiteX324" fmla="*/ 177665 w 184004"/>
                  <a:gd name="connsiteY324" fmla="*/ 45697 h 46621"/>
                  <a:gd name="connsiteX325" fmla="*/ 179071 w 184004"/>
                  <a:gd name="connsiteY325" fmla="*/ 44723 h 46621"/>
                  <a:gd name="connsiteX326" fmla="*/ 179071 w 184004"/>
                  <a:gd name="connsiteY326" fmla="*/ 42614 h 46621"/>
                  <a:gd name="connsiteX327" fmla="*/ 182100 w 184004"/>
                  <a:gd name="connsiteY327" fmla="*/ 43479 h 46621"/>
                  <a:gd name="connsiteX328" fmla="*/ 180748 w 184004"/>
                  <a:gd name="connsiteY328" fmla="*/ 44452 h 46621"/>
                  <a:gd name="connsiteX329" fmla="*/ 180748 w 184004"/>
                  <a:gd name="connsiteY329" fmla="*/ 46562 h 46621"/>
                  <a:gd name="connsiteX330" fmla="*/ 181126 w 184004"/>
                  <a:gd name="connsiteY330" fmla="*/ 46562 h 46621"/>
                  <a:gd name="connsiteX331" fmla="*/ 182424 w 184004"/>
                  <a:gd name="connsiteY331" fmla="*/ 45210 h 46621"/>
                  <a:gd name="connsiteX332" fmla="*/ 182100 w 184004"/>
                  <a:gd name="connsiteY332" fmla="*/ 41099 h 46621"/>
                  <a:gd name="connsiteX333" fmla="*/ 179396 w 184004"/>
                  <a:gd name="connsiteY333" fmla="*/ 42722 h 46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Lst>
                <a:rect l="l" t="t" r="r" b="b"/>
                <a:pathLst>
                  <a:path w="184004" h="46621">
                    <a:moveTo>
                      <a:pt x="103" y="-60"/>
                    </a:moveTo>
                    <a:cubicBezTo>
                      <a:pt x="-383" y="-60"/>
                      <a:pt x="-924" y="427"/>
                      <a:pt x="-1141" y="1293"/>
                    </a:cubicBezTo>
                    <a:lnTo>
                      <a:pt x="-1141" y="1293"/>
                    </a:lnTo>
                    <a:cubicBezTo>
                      <a:pt x="-1141" y="2158"/>
                      <a:pt x="-1141" y="2969"/>
                      <a:pt x="-654" y="3078"/>
                    </a:cubicBezTo>
                    <a:cubicBezTo>
                      <a:pt x="-168" y="3185"/>
                      <a:pt x="481" y="3078"/>
                      <a:pt x="752" y="2104"/>
                    </a:cubicBezTo>
                    <a:cubicBezTo>
                      <a:pt x="1130" y="1417"/>
                      <a:pt x="1023" y="568"/>
                      <a:pt x="481" y="-5"/>
                    </a:cubicBezTo>
                    <a:close/>
                    <a:moveTo>
                      <a:pt x="3997" y="860"/>
                    </a:moveTo>
                    <a:cubicBezTo>
                      <a:pt x="3565" y="860"/>
                      <a:pt x="2916" y="860"/>
                      <a:pt x="2591" y="1887"/>
                    </a:cubicBezTo>
                    <a:cubicBezTo>
                      <a:pt x="2158" y="2520"/>
                      <a:pt x="2158" y="3364"/>
                      <a:pt x="2591" y="3997"/>
                    </a:cubicBezTo>
                    <a:cubicBezTo>
                      <a:pt x="2699" y="4045"/>
                      <a:pt x="2862" y="4045"/>
                      <a:pt x="2970" y="3997"/>
                    </a:cubicBezTo>
                    <a:cubicBezTo>
                      <a:pt x="3456" y="3997"/>
                      <a:pt x="4051" y="3510"/>
                      <a:pt x="4214" y="2645"/>
                    </a:cubicBezTo>
                    <a:cubicBezTo>
                      <a:pt x="4376" y="1780"/>
                      <a:pt x="4214" y="968"/>
                      <a:pt x="3835" y="806"/>
                    </a:cubicBezTo>
                    <a:lnTo>
                      <a:pt x="3835" y="806"/>
                    </a:lnTo>
                    <a:close/>
                    <a:moveTo>
                      <a:pt x="7675" y="1725"/>
                    </a:moveTo>
                    <a:cubicBezTo>
                      <a:pt x="7135" y="1725"/>
                      <a:pt x="6539" y="2266"/>
                      <a:pt x="6323" y="3185"/>
                    </a:cubicBezTo>
                    <a:cubicBezTo>
                      <a:pt x="6107" y="4105"/>
                      <a:pt x="6323" y="4916"/>
                      <a:pt x="6864" y="5024"/>
                    </a:cubicBezTo>
                    <a:cubicBezTo>
                      <a:pt x="7405" y="5133"/>
                      <a:pt x="7999" y="4484"/>
                      <a:pt x="8216" y="3618"/>
                    </a:cubicBezTo>
                    <a:cubicBezTo>
                      <a:pt x="8433" y="2753"/>
                      <a:pt x="8216" y="1887"/>
                      <a:pt x="7675" y="1725"/>
                    </a:cubicBezTo>
                    <a:lnTo>
                      <a:pt x="7675" y="1725"/>
                    </a:lnTo>
                    <a:close/>
                    <a:moveTo>
                      <a:pt x="11299" y="2645"/>
                    </a:moveTo>
                    <a:cubicBezTo>
                      <a:pt x="10812" y="2645"/>
                      <a:pt x="10217" y="3132"/>
                      <a:pt x="10055" y="3997"/>
                    </a:cubicBezTo>
                    <a:lnTo>
                      <a:pt x="10055" y="3997"/>
                    </a:lnTo>
                    <a:cubicBezTo>
                      <a:pt x="10055" y="4862"/>
                      <a:pt x="10055" y="5619"/>
                      <a:pt x="10595" y="5782"/>
                    </a:cubicBezTo>
                    <a:cubicBezTo>
                      <a:pt x="11137" y="5944"/>
                      <a:pt x="11677" y="5782"/>
                      <a:pt x="12002" y="4754"/>
                    </a:cubicBezTo>
                    <a:cubicBezTo>
                      <a:pt x="12435" y="4121"/>
                      <a:pt x="12435" y="3278"/>
                      <a:pt x="12002" y="2645"/>
                    </a:cubicBezTo>
                    <a:cubicBezTo>
                      <a:pt x="11894" y="2439"/>
                      <a:pt x="11677" y="2326"/>
                      <a:pt x="11461" y="2374"/>
                    </a:cubicBezTo>
                    <a:close/>
                    <a:moveTo>
                      <a:pt x="14977" y="3510"/>
                    </a:moveTo>
                    <a:cubicBezTo>
                      <a:pt x="14544" y="3185"/>
                      <a:pt x="13895" y="3510"/>
                      <a:pt x="13624" y="4484"/>
                    </a:cubicBezTo>
                    <a:cubicBezTo>
                      <a:pt x="13354" y="5457"/>
                      <a:pt x="13624" y="6322"/>
                      <a:pt x="13624" y="6593"/>
                    </a:cubicBezTo>
                    <a:cubicBezTo>
                      <a:pt x="13733" y="6636"/>
                      <a:pt x="13895" y="6636"/>
                      <a:pt x="14003" y="6593"/>
                    </a:cubicBezTo>
                    <a:cubicBezTo>
                      <a:pt x="14490" y="6593"/>
                      <a:pt x="15085" y="6106"/>
                      <a:pt x="15247" y="5241"/>
                    </a:cubicBezTo>
                    <a:cubicBezTo>
                      <a:pt x="15409" y="4376"/>
                      <a:pt x="15247" y="3564"/>
                      <a:pt x="14868" y="3402"/>
                    </a:cubicBezTo>
                    <a:lnTo>
                      <a:pt x="14868" y="3402"/>
                    </a:lnTo>
                    <a:close/>
                    <a:moveTo>
                      <a:pt x="18655" y="4376"/>
                    </a:moveTo>
                    <a:cubicBezTo>
                      <a:pt x="18113" y="4376"/>
                      <a:pt x="17518" y="4862"/>
                      <a:pt x="17303" y="5782"/>
                    </a:cubicBezTo>
                    <a:cubicBezTo>
                      <a:pt x="17086" y="6701"/>
                      <a:pt x="17303" y="7513"/>
                      <a:pt x="17843" y="7620"/>
                    </a:cubicBezTo>
                    <a:cubicBezTo>
                      <a:pt x="18384" y="7729"/>
                      <a:pt x="18979" y="7134"/>
                      <a:pt x="19195" y="6214"/>
                    </a:cubicBezTo>
                    <a:cubicBezTo>
                      <a:pt x="19411" y="5295"/>
                      <a:pt x="19195" y="4484"/>
                      <a:pt x="18708" y="4376"/>
                    </a:cubicBezTo>
                    <a:lnTo>
                      <a:pt x="18708" y="4376"/>
                    </a:lnTo>
                    <a:close/>
                    <a:moveTo>
                      <a:pt x="22278" y="5241"/>
                    </a:moveTo>
                    <a:cubicBezTo>
                      <a:pt x="21791" y="5241"/>
                      <a:pt x="21197" y="5728"/>
                      <a:pt x="21034" y="6593"/>
                    </a:cubicBezTo>
                    <a:lnTo>
                      <a:pt x="21034" y="6593"/>
                    </a:lnTo>
                    <a:cubicBezTo>
                      <a:pt x="21034" y="7458"/>
                      <a:pt x="21034" y="8269"/>
                      <a:pt x="21575" y="8378"/>
                    </a:cubicBezTo>
                    <a:cubicBezTo>
                      <a:pt x="22116" y="8486"/>
                      <a:pt x="22657" y="8378"/>
                      <a:pt x="22981" y="7404"/>
                    </a:cubicBezTo>
                    <a:cubicBezTo>
                      <a:pt x="23306" y="6431"/>
                      <a:pt x="22981" y="5565"/>
                      <a:pt x="22981" y="5295"/>
                    </a:cubicBezTo>
                    <a:cubicBezTo>
                      <a:pt x="22873" y="5084"/>
                      <a:pt x="22657" y="4949"/>
                      <a:pt x="22440" y="4970"/>
                    </a:cubicBezTo>
                    <a:close/>
                    <a:moveTo>
                      <a:pt x="26172" y="6160"/>
                    </a:moveTo>
                    <a:cubicBezTo>
                      <a:pt x="25685" y="5890"/>
                      <a:pt x="25036" y="6160"/>
                      <a:pt x="24766" y="7188"/>
                    </a:cubicBezTo>
                    <a:cubicBezTo>
                      <a:pt x="24387" y="7875"/>
                      <a:pt x="24496" y="8724"/>
                      <a:pt x="25036" y="9297"/>
                    </a:cubicBezTo>
                    <a:cubicBezTo>
                      <a:pt x="25145" y="9357"/>
                      <a:pt x="25307" y="9357"/>
                      <a:pt x="25415" y="9297"/>
                    </a:cubicBezTo>
                    <a:cubicBezTo>
                      <a:pt x="25902" y="9297"/>
                      <a:pt x="26443" y="8811"/>
                      <a:pt x="26659" y="7945"/>
                    </a:cubicBezTo>
                    <a:cubicBezTo>
                      <a:pt x="26875" y="7080"/>
                      <a:pt x="26659" y="6268"/>
                      <a:pt x="26226" y="6106"/>
                    </a:cubicBezTo>
                    <a:lnTo>
                      <a:pt x="26226" y="6106"/>
                    </a:lnTo>
                    <a:close/>
                    <a:moveTo>
                      <a:pt x="29796" y="7026"/>
                    </a:moveTo>
                    <a:cubicBezTo>
                      <a:pt x="29309" y="7026"/>
                      <a:pt x="28769" y="7513"/>
                      <a:pt x="28552" y="8378"/>
                    </a:cubicBezTo>
                    <a:lnTo>
                      <a:pt x="28552" y="8378"/>
                    </a:lnTo>
                    <a:cubicBezTo>
                      <a:pt x="28552" y="9243"/>
                      <a:pt x="28552" y="10000"/>
                      <a:pt x="29039" y="10109"/>
                    </a:cubicBezTo>
                    <a:cubicBezTo>
                      <a:pt x="29525" y="10217"/>
                      <a:pt x="30175" y="10109"/>
                      <a:pt x="30445" y="9135"/>
                    </a:cubicBezTo>
                    <a:cubicBezTo>
                      <a:pt x="30877" y="8491"/>
                      <a:pt x="30877" y="7669"/>
                      <a:pt x="30445" y="7026"/>
                    </a:cubicBezTo>
                    <a:close/>
                    <a:moveTo>
                      <a:pt x="33474" y="7945"/>
                    </a:moveTo>
                    <a:cubicBezTo>
                      <a:pt x="32933" y="7945"/>
                      <a:pt x="32392" y="8432"/>
                      <a:pt x="32176" y="9297"/>
                    </a:cubicBezTo>
                    <a:lnTo>
                      <a:pt x="32176" y="9297"/>
                    </a:lnTo>
                    <a:cubicBezTo>
                      <a:pt x="32176" y="10163"/>
                      <a:pt x="32176" y="10920"/>
                      <a:pt x="32717" y="11082"/>
                    </a:cubicBezTo>
                    <a:cubicBezTo>
                      <a:pt x="33257" y="11244"/>
                      <a:pt x="33798" y="11082"/>
                      <a:pt x="34069" y="10054"/>
                    </a:cubicBezTo>
                    <a:cubicBezTo>
                      <a:pt x="34501" y="9411"/>
                      <a:pt x="34501" y="8589"/>
                      <a:pt x="34069" y="7945"/>
                    </a:cubicBezTo>
                    <a:cubicBezTo>
                      <a:pt x="33961" y="7783"/>
                      <a:pt x="33798" y="7675"/>
                      <a:pt x="33636" y="7675"/>
                    </a:cubicBezTo>
                    <a:close/>
                    <a:moveTo>
                      <a:pt x="37368" y="8865"/>
                    </a:moveTo>
                    <a:cubicBezTo>
                      <a:pt x="36881" y="8540"/>
                      <a:pt x="36232" y="8865"/>
                      <a:pt x="35962" y="9838"/>
                    </a:cubicBezTo>
                    <a:cubicBezTo>
                      <a:pt x="35529" y="10482"/>
                      <a:pt x="35529" y="11304"/>
                      <a:pt x="35962" y="11947"/>
                    </a:cubicBezTo>
                    <a:lnTo>
                      <a:pt x="36340" y="11947"/>
                    </a:lnTo>
                    <a:cubicBezTo>
                      <a:pt x="36881" y="11947"/>
                      <a:pt x="37422" y="11461"/>
                      <a:pt x="37638" y="10595"/>
                    </a:cubicBezTo>
                    <a:cubicBezTo>
                      <a:pt x="38017" y="9919"/>
                      <a:pt x="38017" y="9108"/>
                      <a:pt x="37638" y="8432"/>
                    </a:cubicBezTo>
                    <a:cubicBezTo>
                      <a:pt x="37368" y="8145"/>
                      <a:pt x="36936" y="8134"/>
                      <a:pt x="36665" y="8400"/>
                    </a:cubicBezTo>
                    <a:cubicBezTo>
                      <a:pt x="36611" y="8410"/>
                      <a:pt x="36611" y="8421"/>
                      <a:pt x="36611" y="8432"/>
                    </a:cubicBezTo>
                    <a:close/>
                    <a:moveTo>
                      <a:pt x="40992" y="9730"/>
                    </a:moveTo>
                    <a:cubicBezTo>
                      <a:pt x="40505" y="9730"/>
                      <a:pt x="39910" y="10217"/>
                      <a:pt x="39747" y="11082"/>
                    </a:cubicBezTo>
                    <a:lnTo>
                      <a:pt x="39747" y="11082"/>
                    </a:lnTo>
                    <a:cubicBezTo>
                      <a:pt x="39747" y="11947"/>
                      <a:pt x="39747" y="12759"/>
                      <a:pt x="40289" y="12867"/>
                    </a:cubicBezTo>
                    <a:cubicBezTo>
                      <a:pt x="40829" y="12975"/>
                      <a:pt x="41370" y="12867"/>
                      <a:pt x="41694" y="11839"/>
                    </a:cubicBezTo>
                    <a:cubicBezTo>
                      <a:pt x="42019" y="10812"/>
                      <a:pt x="41694" y="10054"/>
                      <a:pt x="41694" y="9784"/>
                    </a:cubicBezTo>
                    <a:cubicBezTo>
                      <a:pt x="41587" y="9573"/>
                      <a:pt x="41370" y="9438"/>
                      <a:pt x="41154" y="9460"/>
                    </a:cubicBezTo>
                    <a:close/>
                    <a:moveTo>
                      <a:pt x="44886" y="10649"/>
                    </a:moveTo>
                    <a:cubicBezTo>
                      <a:pt x="44399" y="10325"/>
                      <a:pt x="43750" y="10649"/>
                      <a:pt x="43480" y="11677"/>
                    </a:cubicBezTo>
                    <a:cubicBezTo>
                      <a:pt x="43209" y="12705"/>
                      <a:pt x="43480" y="13462"/>
                      <a:pt x="43480" y="13732"/>
                    </a:cubicBezTo>
                    <a:cubicBezTo>
                      <a:pt x="43480" y="14002"/>
                      <a:pt x="43480" y="13732"/>
                      <a:pt x="43858" y="13732"/>
                    </a:cubicBezTo>
                    <a:cubicBezTo>
                      <a:pt x="44237" y="13732"/>
                      <a:pt x="44886" y="13246"/>
                      <a:pt x="45102" y="12380"/>
                    </a:cubicBezTo>
                    <a:cubicBezTo>
                      <a:pt x="45481" y="11655"/>
                      <a:pt x="45481" y="10779"/>
                      <a:pt x="45102" y="10054"/>
                    </a:cubicBezTo>
                    <a:cubicBezTo>
                      <a:pt x="44723" y="9460"/>
                      <a:pt x="44074" y="9622"/>
                      <a:pt x="43588" y="10379"/>
                    </a:cubicBezTo>
                    <a:close/>
                    <a:moveTo>
                      <a:pt x="48509" y="11515"/>
                    </a:moveTo>
                    <a:cubicBezTo>
                      <a:pt x="48077" y="11244"/>
                      <a:pt x="47428" y="11515"/>
                      <a:pt x="47157" y="12542"/>
                    </a:cubicBezTo>
                    <a:cubicBezTo>
                      <a:pt x="46887" y="13570"/>
                      <a:pt x="47157" y="14327"/>
                      <a:pt x="47157" y="14598"/>
                    </a:cubicBezTo>
                    <a:cubicBezTo>
                      <a:pt x="47265" y="14668"/>
                      <a:pt x="47428" y="14668"/>
                      <a:pt x="47536" y="14598"/>
                    </a:cubicBezTo>
                    <a:cubicBezTo>
                      <a:pt x="48023" y="14598"/>
                      <a:pt x="48617" y="14111"/>
                      <a:pt x="48780" y="13246"/>
                    </a:cubicBezTo>
                    <a:cubicBezTo>
                      <a:pt x="49158" y="12521"/>
                      <a:pt x="49158" y="11645"/>
                      <a:pt x="48780" y="10920"/>
                    </a:cubicBezTo>
                    <a:cubicBezTo>
                      <a:pt x="48402" y="10325"/>
                      <a:pt x="47806" y="10487"/>
                      <a:pt x="47319" y="11244"/>
                    </a:cubicBezTo>
                    <a:close/>
                    <a:moveTo>
                      <a:pt x="52187" y="12380"/>
                    </a:moveTo>
                    <a:cubicBezTo>
                      <a:pt x="51647" y="12380"/>
                      <a:pt x="51106" y="12867"/>
                      <a:pt x="50889" y="13732"/>
                    </a:cubicBezTo>
                    <a:lnTo>
                      <a:pt x="50889" y="13732"/>
                    </a:lnTo>
                    <a:cubicBezTo>
                      <a:pt x="50889" y="14598"/>
                      <a:pt x="50889" y="15409"/>
                      <a:pt x="51430" y="15517"/>
                    </a:cubicBezTo>
                    <a:cubicBezTo>
                      <a:pt x="51971" y="15625"/>
                      <a:pt x="52511" y="15517"/>
                      <a:pt x="52782" y="14544"/>
                    </a:cubicBezTo>
                    <a:cubicBezTo>
                      <a:pt x="53215" y="13900"/>
                      <a:pt x="53215" y="13078"/>
                      <a:pt x="52782" y="12434"/>
                    </a:cubicBezTo>
                    <a:close/>
                    <a:moveTo>
                      <a:pt x="56081" y="13299"/>
                    </a:moveTo>
                    <a:cubicBezTo>
                      <a:pt x="55595" y="13299"/>
                      <a:pt x="54946" y="13299"/>
                      <a:pt x="54675" y="14327"/>
                    </a:cubicBezTo>
                    <a:cubicBezTo>
                      <a:pt x="54243" y="14971"/>
                      <a:pt x="54243" y="15793"/>
                      <a:pt x="54675" y="16436"/>
                    </a:cubicBezTo>
                    <a:cubicBezTo>
                      <a:pt x="54783" y="16485"/>
                      <a:pt x="54946" y="16485"/>
                      <a:pt x="55054" y="16436"/>
                    </a:cubicBezTo>
                    <a:cubicBezTo>
                      <a:pt x="55595" y="16436"/>
                      <a:pt x="56135" y="15950"/>
                      <a:pt x="56352" y="15084"/>
                    </a:cubicBezTo>
                    <a:cubicBezTo>
                      <a:pt x="56784" y="14295"/>
                      <a:pt x="56784" y="13332"/>
                      <a:pt x="56352" y="12542"/>
                    </a:cubicBezTo>
                    <a:cubicBezTo>
                      <a:pt x="55973" y="12001"/>
                      <a:pt x="55270" y="12218"/>
                      <a:pt x="54783" y="13029"/>
                    </a:cubicBezTo>
                    <a:close/>
                    <a:moveTo>
                      <a:pt x="59705" y="14165"/>
                    </a:moveTo>
                    <a:cubicBezTo>
                      <a:pt x="59219" y="14165"/>
                      <a:pt x="58570" y="14706"/>
                      <a:pt x="58353" y="15625"/>
                    </a:cubicBezTo>
                    <a:cubicBezTo>
                      <a:pt x="58136" y="16545"/>
                      <a:pt x="58353" y="17356"/>
                      <a:pt x="58948" y="17464"/>
                    </a:cubicBezTo>
                    <a:cubicBezTo>
                      <a:pt x="59543" y="17572"/>
                      <a:pt x="60029" y="16923"/>
                      <a:pt x="60246" y="16058"/>
                    </a:cubicBezTo>
                    <a:cubicBezTo>
                      <a:pt x="60678" y="15252"/>
                      <a:pt x="60678" y="14268"/>
                      <a:pt x="60246" y="13462"/>
                    </a:cubicBezTo>
                    <a:cubicBezTo>
                      <a:pt x="59813" y="12867"/>
                      <a:pt x="59110" y="13083"/>
                      <a:pt x="58623" y="13949"/>
                    </a:cubicBezTo>
                    <a:close/>
                    <a:moveTo>
                      <a:pt x="63328" y="15084"/>
                    </a:moveTo>
                    <a:cubicBezTo>
                      <a:pt x="62842" y="15084"/>
                      <a:pt x="62301" y="15571"/>
                      <a:pt x="62085" y="16436"/>
                    </a:cubicBezTo>
                    <a:lnTo>
                      <a:pt x="62085" y="16436"/>
                    </a:lnTo>
                    <a:cubicBezTo>
                      <a:pt x="62085" y="17302"/>
                      <a:pt x="62085" y="18059"/>
                      <a:pt x="62572" y="18221"/>
                    </a:cubicBezTo>
                    <a:cubicBezTo>
                      <a:pt x="63058" y="18383"/>
                      <a:pt x="63707" y="18221"/>
                      <a:pt x="63978" y="17194"/>
                    </a:cubicBezTo>
                    <a:cubicBezTo>
                      <a:pt x="64411" y="16550"/>
                      <a:pt x="64411" y="15728"/>
                      <a:pt x="63978" y="15084"/>
                    </a:cubicBezTo>
                    <a:cubicBezTo>
                      <a:pt x="63870" y="14917"/>
                      <a:pt x="63707" y="14819"/>
                      <a:pt x="63491" y="14814"/>
                    </a:cubicBezTo>
                    <a:close/>
                    <a:moveTo>
                      <a:pt x="67061" y="15950"/>
                    </a:moveTo>
                    <a:cubicBezTo>
                      <a:pt x="66574" y="15625"/>
                      <a:pt x="65925" y="15950"/>
                      <a:pt x="65654" y="16923"/>
                    </a:cubicBezTo>
                    <a:cubicBezTo>
                      <a:pt x="65384" y="17897"/>
                      <a:pt x="65654" y="18762"/>
                      <a:pt x="65654" y="19033"/>
                    </a:cubicBezTo>
                    <a:cubicBezTo>
                      <a:pt x="65763" y="19076"/>
                      <a:pt x="65925" y="19076"/>
                      <a:pt x="66033" y="19033"/>
                    </a:cubicBezTo>
                    <a:cubicBezTo>
                      <a:pt x="66574" y="19033"/>
                      <a:pt x="67115" y="18546"/>
                      <a:pt x="67331" y="17681"/>
                    </a:cubicBezTo>
                    <a:cubicBezTo>
                      <a:pt x="67764" y="16891"/>
                      <a:pt x="67764" y="15928"/>
                      <a:pt x="67331" y="15138"/>
                    </a:cubicBezTo>
                    <a:cubicBezTo>
                      <a:pt x="66952" y="14544"/>
                      <a:pt x="66249" y="14760"/>
                      <a:pt x="65763" y="15625"/>
                    </a:cubicBezTo>
                    <a:close/>
                    <a:moveTo>
                      <a:pt x="70685" y="16815"/>
                    </a:moveTo>
                    <a:cubicBezTo>
                      <a:pt x="70197" y="16815"/>
                      <a:pt x="69603" y="17302"/>
                      <a:pt x="69387" y="18221"/>
                    </a:cubicBezTo>
                    <a:cubicBezTo>
                      <a:pt x="69170" y="19141"/>
                      <a:pt x="69387" y="19952"/>
                      <a:pt x="69927" y="20060"/>
                    </a:cubicBezTo>
                    <a:cubicBezTo>
                      <a:pt x="70468" y="20168"/>
                      <a:pt x="71009" y="19573"/>
                      <a:pt x="71225" y="18654"/>
                    </a:cubicBezTo>
                    <a:cubicBezTo>
                      <a:pt x="71658" y="17848"/>
                      <a:pt x="71658" y="16864"/>
                      <a:pt x="71225" y="16058"/>
                    </a:cubicBezTo>
                    <a:cubicBezTo>
                      <a:pt x="70792" y="15517"/>
                      <a:pt x="70089" y="15733"/>
                      <a:pt x="69603" y="16599"/>
                    </a:cubicBezTo>
                    <a:close/>
                    <a:moveTo>
                      <a:pt x="74308" y="17681"/>
                    </a:moveTo>
                    <a:cubicBezTo>
                      <a:pt x="73821" y="17681"/>
                      <a:pt x="73281" y="18167"/>
                      <a:pt x="73064" y="19033"/>
                    </a:cubicBezTo>
                    <a:lnTo>
                      <a:pt x="73064" y="19033"/>
                    </a:lnTo>
                    <a:cubicBezTo>
                      <a:pt x="73064" y="19898"/>
                      <a:pt x="73064" y="20709"/>
                      <a:pt x="73551" y="20817"/>
                    </a:cubicBezTo>
                    <a:cubicBezTo>
                      <a:pt x="74038" y="20926"/>
                      <a:pt x="74687" y="20817"/>
                      <a:pt x="74957" y="19844"/>
                    </a:cubicBezTo>
                    <a:cubicBezTo>
                      <a:pt x="75228" y="18870"/>
                      <a:pt x="74957" y="18005"/>
                      <a:pt x="74957" y="17734"/>
                    </a:cubicBezTo>
                    <a:close/>
                    <a:moveTo>
                      <a:pt x="78202" y="18600"/>
                    </a:moveTo>
                    <a:cubicBezTo>
                      <a:pt x="77769" y="18600"/>
                      <a:pt x="77120" y="18600"/>
                      <a:pt x="76850" y="19628"/>
                    </a:cubicBezTo>
                    <a:cubicBezTo>
                      <a:pt x="76417" y="20271"/>
                      <a:pt x="76417" y="21093"/>
                      <a:pt x="76850" y="21737"/>
                    </a:cubicBezTo>
                    <a:cubicBezTo>
                      <a:pt x="76958" y="21785"/>
                      <a:pt x="77120" y="21785"/>
                      <a:pt x="77229" y="21737"/>
                    </a:cubicBezTo>
                    <a:cubicBezTo>
                      <a:pt x="77715" y="21737"/>
                      <a:pt x="78310" y="21250"/>
                      <a:pt x="78527" y="20385"/>
                    </a:cubicBezTo>
                    <a:cubicBezTo>
                      <a:pt x="79013" y="19552"/>
                      <a:pt x="79013" y="18513"/>
                      <a:pt x="78527" y="17681"/>
                    </a:cubicBezTo>
                    <a:cubicBezTo>
                      <a:pt x="78094" y="17085"/>
                      <a:pt x="77337" y="17356"/>
                      <a:pt x="76850" y="18275"/>
                    </a:cubicBezTo>
                    <a:close/>
                    <a:moveTo>
                      <a:pt x="81880" y="19465"/>
                    </a:moveTo>
                    <a:cubicBezTo>
                      <a:pt x="81339" y="19465"/>
                      <a:pt x="80799" y="19952"/>
                      <a:pt x="80582" y="20817"/>
                    </a:cubicBezTo>
                    <a:lnTo>
                      <a:pt x="80582" y="20817"/>
                    </a:lnTo>
                    <a:cubicBezTo>
                      <a:pt x="80582" y="21683"/>
                      <a:pt x="80582" y="22440"/>
                      <a:pt x="81123" y="22548"/>
                    </a:cubicBezTo>
                    <a:cubicBezTo>
                      <a:pt x="81663" y="22656"/>
                      <a:pt x="82205" y="22548"/>
                      <a:pt x="82475" y="21575"/>
                    </a:cubicBezTo>
                    <a:cubicBezTo>
                      <a:pt x="82908" y="20931"/>
                      <a:pt x="82908" y="20109"/>
                      <a:pt x="82475" y="19465"/>
                    </a:cubicBezTo>
                    <a:close/>
                    <a:moveTo>
                      <a:pt x="85504" y="20385"/>
                    </a:moveTo>
                    <a:cubicBezTo>
                      <a:pt x="85017" y="20385"/>
                      <a:pt x="84476" y="20871"/>
                      <a:pt x="84260" y="21737"/>
                    </a:cubicBezTo>
                    <a:lnTo>
                      <a:pt x="84260" y="21737"/>
                    </a:lnTo>
                    <a:cubicBezTo>
                      <a:pt x="84260" y="22602"/>
                      <a:pt x="84260" y="23359"/>
                      <a:pt x="84801" y="23522"/>
                    </a:cubicBezTo>
                    <a:cubicBezTo>
                      <a:pt x="85341" y="23684"/>
                      <a:pt x="85882" y="23522"/>
                      <a:pt x="86207" y="22494"/>
                    </a:cubicBezTo>
                    <a:cubicBezTo>
                      <a:pt x="86639" y="21861"/>
                      <a:pt x="86639" y="21017"/>
                      <a:pt x="86207" y="20385"/>
                    </a:cubicBezTo>
                    <a:cubicBezTo>
                      <a:pt x="86099" y="20179"/>
                      <a:pt x="85882" y="20066"/>
                      <a:pt x="85666" y="20114"/>
                    </a:cubicBezTo>
                    <a:close/>
                    <a:moveTo>
                      <a:pt x="89398" y="21304"/>
                    </a:moveTo>
                    <a:cubicBezTo>
                      <a:pt x="88911" y="20980"/>
                      <a:pt x="88316" y="21304"/>
                      <a:pt x="87992" y="22278"/>
                    </a:cubicBezTo>
                    <a:cubicBezTo>
                      <a:pt x="87559" y="22911"/>
                      <a:pt x="87559" y="23754"/>
                      <a:pt x="87992" y="24387"/>
                    </a:cubicBezTo>
                    <a:lnTo>
                      <a:pt x="88370" y="24387"/>
                    </a:lnTo>
                    <a:cubicBezTo>
                      <a:pt x="88857" y="24387"/>
                      <a:pt x="89398" y="23900"/>
                      <a:pt x="89614" y="23035"/>
                    </a:cubicBezTo>
                    <a:cubicBezTo>
                      <a:pt x="90155" y="22137"/>
                      <a:pt x="90155" y="21012"/>
                      <a:pt x="89614" y="20114"/>
                    </a:cubicBezTo>
                    <a:cubicBezTo>
                      <a:pt x="89127" y="19519"/>
                      <a:pt x="88316" y="19844"/>
                      <a:pt x="87829" y="20871"/>
                    </a:cubicBezTo>
                    <a:close/>
                    <a:moveTo>
                      <a:pt x="93022" y="22169"/>
                    </a:moveTo>
                    <a:cubicBezTo>
                      <a:pt x="92535" y="22169"/>
                      <a:pt x="91994" y="22656"/>
                      <a:pt x="91777" y="23522"/>
                    </a:cubicBezTo>
                    <a:lnTo>
                      <a:pt x="91777" y="23522"/>
                    </a:lnTo>
                    <a:cubicBezTo>
                      <a:pt x="91777" y="24387"/>
                      <a:pt x="91777" y="25198"/>
                      <a:pt x="92265" y="25306"/>
                    </a:cubicBezTo>
                    <a:cubicBezTo>
                      <a:pt x="92751" y="25415"/>
                      <a:pt x="93400" y="25306"/>
                      <a:pt x="93671" y="24279"/>
                    </a:cubicBezTo>
                    <a:cubicBezTo>
                      <a:pt x="93941" y="23251"/>
                      <a:pt x="93671" y="22494"/>
                      <a:pt x="93671" y="22224"/>
                    </a:cubicBezTo>
                    <a:cubicBezTo>
                      <a:pt x="93563" y="22040"/>
                      <a:pt x="93400" y="21915"/>
                      <a:pt x="93184" y="21899"/>
                    </a:cubicBezTo>
                    <a:close/>
                    <a:moveTo>
                      <a:pt x="96916" y="23089"/>
                    </a:moveTo>
                    <a:cubicBezTo>
                      <a:pt x="96483" y="22764"/>
                      <a:pt x="95834" y="23089"/>
                      <a:pt x="95564" y="24116"/>
                    </a:cubicBezTo>
                    <a:cubicBezTo>
                      <a:pt x="95293" y="25144"/>
                      <a:pt x="95564" y="25901"/>
                      <a:pt x="95564" y="26172"/>
                    </a:cubicBezTo>
                    <a:cubicBezTo>
                      <a:pt x="95672" y="26215"/>
                      <a:pt x="95834" y="26215"/>
                      <a:pt x="95942" y="26172"/>
                    </a:cubicBezTo>
                    <a:cubicBezTo>
                      <a:pt x="96429" y="26172"/>
                      <a:pt x="97024" y="25685"/>
                      <a:pt x="97186" y="24820"/>
                    </a:cubicBezTo>
                    <a:cubicBezTo>
                      <a:pt x="97781" y="23852"/>
                      <a:pt x="97781" y="22651"/>
                      <a:pt x="97186" y="21683"/>
                    </a:cubicBezTo>
                    <a:cubicBezTo>
                      <a:pt x="96591" y="21088"/>
                      <a:pt x="95726" y="21683"/>
                      <a:pt x="95131" y="22602"/>
                    </a:cubicBezTo>
                    <a:close/>
                    <a:moveTo>
                      <a:pt x="100593" y="23954"/>
                    </a:moveTo>
                    <a:cubicBezTo>
                      <a:pt x="100107" y="23954"/>
                      <a:pt x="99458" y="23954"/>
                      <a:pt x="99187" y="24982"/>
                    </a:cubicBezTo>
                    <a:cubicBezTo>
                      <a:pt x="98917" y="26010"/>
                      <a:pt x="99187" y="26767"/>
                      <a:pt x="99187" y="27037"/>
                    </a:cubicBezTo>
                    <a:cubicBezTo>
                      <a:pt x="99295" y="27113"/>
                      <a:pt x="99512" y="27113"/>
                      <a:pt x="99620" y="27037"/>
                    </a:cubicBezTo>
                    <a:cubicBezTo>
                      <a:pt x="100107" y="27037"/>
                      <a:pt x="100647" y="26550"/>
                      <a:pt x="100864" y="25685"/>
                    </a:cubicBezTo>
                    <a:cubicBezTo>
                      <a:pt x="101459" y="24717"/>
                      <a:pt x="101459" y="23516"/>
                      <a:pt x="100864" y="22548"/>
                    </a:cubicBezTo>
                    <a:cubicBezTo>
                      <a:pt x="100269" y="21953"/>
                      <a:pt x="99403" y="22548"/>
                      <a:pt x="98863" y="23467"/>
                    </a:cubicBezTo>
                    <a:close/>
                    <a:moveTo>
                      <a:pt x="104217" y="24820"/>
                    </a:moveTo>
                    <a:cubicBezTo>
                      <a:pt x="103731" y="24820"/>
                      <a:pt x="103136" y="25306"/>
                      <a:pt x="102973" y="26172"/>
                    </a:cubicBezTo>
                    <a:lnTo>
                      <a:pt x="102973" y="26172"/>
                    </a:lnTo>
                    <a:cubicBezTo>
                      <a:pt x="102973" y="27037"/>
                      <a:pt x="102973" y="27848"/>
                      <a:pt x="103514" y="27957"/>
                    </a:cubicBezTo>
                    <a:cubicBezTo>
                      <a:pt x="104055" y="28065"/>
                      <a:pt x="104595" y="27957"/>
                      <a:pt x="104920" y="26983"/>
                    </a:cubicBezTo>
                    <a:cubicBezTo>
                      <a:pt x="105299" y="26296"/>
                      <a:pt x="105191" y="25447"/>
                      <a:pt x="104650" y="24874"/>
                    </a:cubicBezTo>
                    <a:close/>
                    <a:moveTo>
                      <a:pt x="108111" y="25739"/>
                    </a:moveTo>
                    <a:cubicBezTo>
                      <a:pt x="107625" y="25469"/>
                      <a:pt x="107030" y="25739"/>
                      <a:pt x="106705" y="26767"/>
                    </a:cubicBezTo>
                    <a:cubicBezTo>
                      <a:pt x="106272" y="27400"/>
                      <a:pt x="106272" y="28243"/>
                      <a:pt x="106705" y="28876"/>
                    </a:cubicBezTo>
                    <a:cubicBezTo>
                      <a:pt x="106813" y="28936"/>
                      <a:pt x="106976" y="28936"/>
                      <a:pt x="107084" y="28876"/>
                    </a:cubicBezTo>
                    <a:cubicBezTo>
                      <a:pt x="107570" y="28876"/>
                      <a:pt x="108111" y="28389"/>
                      <a:pt x="108328" y="27578"/>
                    </a:cubicBezTo>
                    <a:cubicBezTo>
                      <a:pt x="108977" y="26550"/>
                      <a:pt x="108977" y="25252"/>
                      <a:pt x="108328" y="24225"/>
                    </a:cubicBezTo>
                    <a:cubicBezTo>
                      <a:pt x="107733" y="23576"/>
                      <a:pt x="106759" y="24225"/>
                      <a:pt x="106218" y="25306"/>
                    </a:cubicBezTo>
                    <a:close/>
                    <a:moveTo>
                      <a:pt x="111735" y="26659"/>
                    </a:moveTo>
                    <a:cubicBezTo>
                      <a:pt x="111248" y="26659"/>
                      <a:pt x="110653" y="27145"/>
                      <a:pt x="110437" y="28065"/>
                    </a:cubicBezTo>
                    <a:cubicBezTo>
                      <a:pt x="110221" y="28984"/>
                      <a:pt x="110437" y="29796"/>
                      <a:pt x="110978" y="29904"/>
                    </a:cubicBezTo>
                    <a:cubicBezTo>
                      <a:pt x="111519" y="30012"/>
                      <a:pt x="112059" y="29363"/>
                      <a:pt x="112276" y="28498"/>
                    </a:cubicBezTo>
                    <a:cubicBezTo>
                      <a:pt x="112925" y="27453"/>
                      <a:pt x="112925" y="26134"/>
                      <a:pt x="112276" y="25090"/>
                    </a:cubicBezTo>
                    <a:cubicBezTo>
                      <a:pt x="111627" y="24495"/>
                      <a:pt x="110707" y="25090"/>
                      <a:pt x="110112" y="26226"/>
                    </a:cubicBezTo>
                    <a:close/>
                    <a:moveTo>
                      <a:pt x="115413" y="27524"/>
                    </a:moveTo>
                    <a:cubicBezTo>
                      <a:pt x="114872" y="27524"/>
                      <a:pt x="114331" y="28011"/>
                      <a:pt x="114115" y="28876"/>
                    </a:cubicBezTo>
                    <a:lnTo>
                      <a:pt x="114115" y="28876"/>
                    </a:lnTo>
                    <a:cubicBezTo>
                      <a:pt x="114115" y="29741"/>
                      <a:pt x="114115" y="30499"/>
                      <a:pt x="114656" y="30661"/>
                    </a:cubicBezTo>
                    <a:cubicBezTo>
                      <a:pt x="115197" y="30823"/>
                      <a:pt x="115737" y="30661"/>
                      <a:pt x="116008" y="29633"/>
                    </a:cubicBezTo>
                    <a:cubicBezTo>
                      <a:pt x="116440" y="28989"/>
                      <a:pt x="116440" y="28168"/>
                      <a:pt x="116008" y="27524"/>
                    </a:cubicBezTo>
                    <a:cubicBezTo>
                      <a:pt x="115900" y="27362"/>
                      <a:pt x="115737" y="27253"/>
                      <a:pt x="115575" y="27253"/>
                    </a:cubicBezTo>
                    <a:close/>
                    <a:moveTo>
                      <a:pt x="119307" y="28443"/>
                    </a:moveTo>
                    <a:cubicBezTo>
                      <a:pt x="118820" y="28119"/>
                      <a:pt x="118171" y="28443"/>
                      <a:pt x="117901" y="29417"/>
                    </a:cubicBezTo>
                    <a:cubicBezTo>
                      <a:pt x="117468" y="30060"/>
                      <a:pt x="117468" y="30883"/>
                      <a:pt x="117901" y="31526"/>
                    </a:cubicBezTo>
                    <a:cubicBezTo>
                      <a:pt x="118009" y="31570"/>
                      <a:pt x="118171" y="31570"/>
                      <a:pt x="118279" y="31526"/>
                    </a:cubicBezTo>
                    <a:cubicBezTo>
                      <a:pt x="118820" y="31526"/>
                      <a:pt x="119361" y="31039"/>
                      <a:pt x="119577" y="30174"/>
                    </a:cubicBezTo>
                    <a:cubicBezTo>
                      <a:pt x="120226" y="29098"/>
                      <a:pt x="120226" y="27735"/>
                      <a:pt x="119577" y="26659"/>
                    </a:cubicBezTo>
                    <a:cubicBezTo>
                      <a:pt x="118874" y="26010"/>
                      <a:pt x="117901" y="26659"/>
                      <a:pt x="117306" y="27848"/>
                    </a:cubicBezTo>
                    <a:close/>
                    <a:moveTo>
                      <a:pt x="122930" y="29309"/>
                    </a:moveTo>
                    <a:cubicBezTo>
                      <a:pt x="122444" y="29309"/>
                      <a:pt x="121849" y="29796"/>
                      <a:pt x="121632" y="30715"/>
                    </a:cubicBezTo>
                    <a:cubicBezTo>
                      <a:pt x="121417" y="31634"/>
                      <a:pt x="121632" y="32446"/>
                      <a:pt x="122173" y="32554"/>
                    </a:cubicBezTo>
                    <a:cubicBezTo>
                      <a:pt x="122715" y="32662"/>
                      <a:pt x="123255" y="32067"/>
                      <a:pt x="123472" y="31148"/>
                    </a:cubicBezTo>
                    <a:cubicBezTo>
                      <a:pt x="124121" y="30044"/>
                      <a:pt x="124121" y="28681"/>
                      <a:pt x="123472" y="27578"/>
                    </a:cubicBezTo>
                    <a:cubicBezTo>
                      <a:pt x="122769" y="26983"/>
                      <a:pt x="121741" y="27578"/>
                      <a:pt x="121146" y="28822"/>
                    </a:cubicBezTo>
                    <a:close/>
                    <a:moveTo>
                      <a:pt x="126609" y="30174"/>
                    </a:moveTo>
                    <a:cubicBezTo>
                      <a:pt x="126068" y="30174"/>
                      <a:pt x="125526" y="30661"/>
                      <a:pt x="125311" y="31526"/>
                    </a:cubicBezTo>
                    <a:lnTo>
                      <a:pt x="125311" y="31526"/>
                    </a:lnTo>
                    <a:cubicBezTo>
                      <a:pt x="125311" y="32392"/>
                      <a:pt x="125311" y="33203"/>
                      <a:pt x="125797" y="33311"/>
                    </a:cubicBezTo>
                    <a:cubicBezTo>
                      <a:pt x="126284" y="33419"/>
                      <a:pt x="126933" y="33311"/>
                      <a:pt x="127203" y="32283"/>
                    </a:cubicBezTo>
                    <a:cubicBezTo>
                      <a:pt x="127474" y="31256"/>
                      <a:pt x="127203" y="30499"/>
                      <a:pt x="127203" y="30228"/>
                    </a:cubicBezTo>
                    <a:cubicBezTo>
                      <a:pt x="127149" y="30050"/>
                      <a:pt x="126987" y="29925"/>
                      <a:pt x="126771" y="29904"/>
                    </a:cubicBezTo>
                    <a:close/>
                    <a:moveTo>
                      <a:pt x="130286" y="31039"/>
                    </a:moveTo>
                    <a:cubicBezTo>
                      <a:pt x="129799" y="30769"/>
                      <a:pt x="129150" y="31039"/>
                      <a:pt x="128880" y="32067"/>
                    </a:cubicBezTo>
                    <a:cubicBezTo>
                      <a:pt x="128447" y="32711"/>
                      <a:pt x="128447" y="33533"/>
                      <a:pt x="128880" y="34176"/>
                    </a:cubicBezTo>
                    <a:cubicBezTo>
                      <a:pt x="129042" y="34231"/>
                      <a:pt x="129150" y="34231"/>
                      <a:pt x="129313" y="34176"/>
                    </a:cubicBezTo>
                    <a:cubicBezTo>
                      <a:pt x="129799" y="34176"/>
                      <a:pt x="130340" y="33690"/>
                      <a:pt x="130557" y="32824"/>
                    </a:cubicBezTo>
                    <a:cubicBezTo>
                      <a:pt x="131206" y="31748"/>
                      <a:pt x="131206" y="30385"/>
                      <a:pt x="130557" y="29309"/>
                    </a:cubicBezTo>
                    <a:cubicBezTo>
                      <a:pt x="129853" y="28714"/>
                      <a:pt x="128880" y="29309"/>
                      <a:pt x="128285" y="30553"/>
                    </a:cubicBezTo>
                    <a:close/>
                    <a:moveTo>
                      <a:pt x="133910" y="31905"/>
                    </a:moveTo>
                    <a:cubicBezTo>
                      <a:pt x="133423" y="31905"/>
                      <a:pt x="132828" y="32446"/>
                      <a:pt x="132612" y="33365"/>
                    </a:cubicBezTo>
                    <a:cubicBezTo>
                      <a:pt x="132395" y="34284"/>
                      <a:pt x="132612" y="35096"/>
                      <a:pt x="133153" y="35204"/>
                    </a:cubicBezTo>
                    <a:cubicBezTo>
                      <a:pt x="133693" y="35312"/>
                      <a:pt x="134235" y="34663"/>
                      <a:pt x="134451" y="33798"/>
                    </a:cubicBezTo>
                    <a:cubicBezTo>
                      <a:pt x="135100" y="32695"/>
                      <a:pt x="135100" y="31332"/>
                      <a:pt x="134451" y="30228"/>
                    </a:cubicBezTo>
                    <a:cubicBezTo>
                      <a:pt x="133802" y="29579"/>
                      <a:pt x="132720" y="30228"/>
                      <a:pt x="132125" y="31472"/>
                    </a:cubicBezTo>
                    <a:close/>
                    <a:moveTo>
                      <a:pt x="137588" y="32824"/>
                    </a:moveTo>
                    <a:cubicBezTo>
                      <a:pt x="137047" y="32824"/>
                      <a:pt x="136506" y="33311"/>
                      <a:pt x="136290" y="34176"/>
                    </a:cubicBezTo>
                    <a:lnTo>
                      <a:pt x="136290" y="34176"/>
                    </a:lnTo>
                    <a:cubicBezTo>
                      <a:pt x="136290" y="35042"/>
                      <a:pt x="136290" y="35799"/>
                      <a:pt x="136777" y="35961"/>
                    </a:cubicBezTo>
                    <a:cubicBezTo>
                      <a:pt x="137263" y="36123"/>
                      <a:pt x="137912" y="35961"/>
                      <a:pt x="138183" y="34933"/>
                    </a:cubicBezTo>
                    <a:cubicBezTo>
                      <a:pt x="138615" y="34290"/>
                      <a:pt x="138615" y="33468"/>
                      <a:pt x="138183" y="32824"/>
                    </a:cubicBezTo>
                    <a:cubicBezTo>
                      <a:pt x="138183" y="32597"/>
                      <a:pt x="137966" y="32413"/>
                      <a:pt x="137750" y="32392"/>
                    </a:cubicBezTo>
                    <a:close/>
                    <a:moveTo>
                      <a:pt x="141428" y="33744"/>
                    </a:moveTo>
                    <a:cubicBezTo>
                      <a:pt x="140995" y="33419"/>
                      <a:pt x="140346" y="33744"/>
                      <a:pt x="140076" y="34717"/>
                    </a:cubicBezTo>
                    <a:cubicBezTo>
                      <a:pt x="139643" y="35361"/>
                      <a:pt x="139643" y="36183"/>
                      <a:pt x="140076" y="36827"/>
                    </a:cubicBezTo>
                    <a:lnTo>
                      <a:pt x="140454" y="36827"/>
                    </a:lnTo>
                    <a:cubicBezTo>
                      <a:pt x="140995" y="36827"/>
                      <a:pt x="141536" y="36340"/>
                      <a:pt x="141752" y="35474"/>
                    </a:cubicBezTo>
                    <a:cubicBezTo>
                      <a:pt x="142455" y="34322"/>
                      <a:pt x="142455" y="32895"/>
                      <a:pt x="141752" y="31743"/>
                    </a:cubicBezTo>
                    <a:cubicBezTo>
                      <a:pt x="140995" y="31094"/>
                      <a:pt x="139913" y="31743"/>
                      <a:pt x="139318" y="33095"/>
                    </a:cubicBezTo>
                    <a:close/>
                    <a:moveTo>
                      <a:pt x="145106" y="34609"/>
                    </a:moveTo>
                    <a:cubicBezTo>
                      <a:pt x="144564" y="34609"/>
                      <a:pt x="144024" y="35096"/>
                      <a:pt x="143807" y="35961"/>
                    </a:cubicBezTo>
                    <a:lnTo>
                      <a:pt x="143807" y="35961"/>
                    </a:lnTo>
                    <a:cubicBezTo>
                      <a:pt x="143807" y="36827"/>
                      <a:pt x="143807" y="37638"/>
                      <a:pt x="144349" y="37746"/>
                    </a:cubicBezTo>
                    <a:cubicBezTo>
                      <a:pt x="144889" y="37854"/>
                      <a:pt x="145430" y="37746"/>
                      <a:pt x="145701" y="36718"/>
                    </a:cubicBezTo>
                    <a:cubicBezTo>
                      <a:pt x="145971" y="35691"/>
                      <a:pt x="145701" y="34933"/>
                      <a:pt x="145701" y="34663"/>
                    </a:cubicBezTo>
                    <a:cubicBezTo>
                      <a:pt x="145647" y="34485"/>
                      <a:pt x="145484" y="34360"/>
                      <a:pt x="145268" y="34339"/>
                    </a:cubicBezTo>
                    <a:close/>
                    <a:moveTo>
                      <a:pt x="148783" y="35474"/>
                    </a:moveTo>
                    <a:cubicBezTo>
                      <a:pt x="148297" y="35474"/>
                      <a:pt x="147702" y="35474"/>
                      <a:pt x="147377" y="36502"/>
                    </a:cubicBezTo>
                    <a:cubicBezTo>
                      <a:pt x="147053" y="37530"/>
                      <a:pt x="147377" y="38287"/>
                      <a:pt x="147377" y="38557"/>
                    </a:cubicBezTo>
                    <a:cubicBezTo>
                      <a:pt x="147485" y="38628"/>
                      <a:pt x="147648" y="38628"/>
                      <a:pt x="147756" y="38557"/>
                    </a:cubicBezTo>
                    <a:cubicBezTo>
                      <a:pt x="148243" y="38557"/>
                      <a:pt x="148837" y="38070"/>
                      <a:pt x="149000" y="37205"/>
                    </a:cubicBezTo>
                    <a:cubicBezTo>
                      <a:pt x="149757" y="36091"/>
                      <a:pt x="149757" y="34642"/>
                      <a:pt x="149000" y="33527"/>
                    </a:cubicBezTo>
                    <a:cubicBezTo>
                      <a:pt x="148243" y="32878"/>
                      <a:pt x="147215" y="33527"/>
                      <a:pt x="146566" y="34880"/>
                    </a:cubicBezTo>
                    <a:close/>
                    <a:moveTo>
                      <a:pt x="152407" y="36340"/>
                    </a:moveTo>
                    <a:cubicBezTo>
                      <a:pt x="151974" y="36340"/>
                      <a:pt x="151325" y="36340"/>
                      <a:pt x="151055" y="37367"/>
                    </a:cubicBezTo>
                    <a:cubicBezTo>
                      <a:pt x="150622" y="38011"/>
                      <a:pt x="150622" y="38833"/>
                      <a:pt x="151055" y="39477"/>
                    </a:cubicBezTo>
                    <a:cubicBezTo>
                      <a:pt x="151163" y="39525"/>
                      <a:pt x="151325" y="39525"/>
                      <a:pt x="151433" y="39477"/>
                    </a:cubicBezTo>
                    <a:cubicBezTo>
                      <a:pt x="151974" y="39477"/>
                      <a:pt x="152516" y="38990"/>
                      <a:pt x="152731" y="38125"/>
                    </a:cubicBezTo>
                    <a:cubicBezTo>
                      <a:pt x="153435" y="36962"/>
                      <a:pt x="153435" y="35502"/>
                      <a:pt x="152731" y="34339"/>
                    </a:cubicBezTo>
                    <a:cubicBezTo>
                      <a:pt x="151974" y="33635"/>
                      <a:pt x="150893" y="34339"/>
                      <a:pt x="150244" y="35745"/>
                    </a:cubicBezTo>
                    <a:close/>
                    <a:moveTo>
                      <a:pt x="156085" y="37205"/>
                    </a:moveTo>
                    <a:cubicBezTo>
                      <a:pt x="155598" y="37205"/>
                      <a:pt x="155003" y="37692"/>
                      <a:pt x="154787" y="38557"/>
                    </a:cubicBezTo>
                    <a:lnTo>
                      <a:pt x="154787" y="38557"/>
                    </a:lnTo>
                    <a:cubicBezTo>
                      <a:pt x="154787" y="39423"/>
                      <a:pt x="154787" y="40180"/>
                      <a:pt x="155327" y="40288"/>
                    </a:cubicBezTo>
                    <a:cubicBezTo>
                      <a:pt x="155869" y="40396"/>
                      <a:pt x="156409" y="40288"/>
                      <a:pt x="156680" y="39315"/>
                    </a:cubicBezTo>
                    <a:cubicBezTo>
                      <a:pt x="157167" y="38687"/>
                      <a:pt x="157167" y="37832"/>
                      <a:pt x="156680" y="37205"/>
                    </a:cubicBezTo>
                    <a:close/>
                    <a:moveTo>
                      <a:pt x="159979" y="38179"/>
                    </a:moveTo>
                    <a:cubicBezTo>
                      <a:pt x="159492" y="37854"/>
                      <a:pt x="158843" y="38179"/>
                      <a:pt x="158573" y="39152"/>
                    </a:cubicBezTo>
                    <a:cubicBezTo>
                      <a:pt x="158140" y="39796"/>
                      <a:pt x="158140" y="40618"/>
                      <a:pt x="158573" y="41262"/>
                    </a:cubicBezTo>
                    <a:lnTo>
                      <a:pt x="159005" y="41262"/>
                    </a:lnTo>
                    <a:cubicBezTo>
                      <a:pt x="159492" y="41262"/>
                      <a:pt x="160033" y="40775"/>
                      <a:pt x="160249" y="39910"/>
                    </a:cubicBezTo>
                    <a:cubicBezTo>
                      <a:pt x="160898" y="38644"/>
                      <a:pt x="160790" y="37102"/>
                      <a:pt x="159925" y="35961"/>
                    </a:cubicBezTo>
                    <a:cubicBezTo>
                      <a:pt x="159222" y="35312"/>
                      <a:pt x="158086" y="35961"/>
                      <a:pt x="157437" y="37476"/>
                    </a:cubicBezTo>
                    <a:close/>
                    <a:moveTo>
                      <a:pt x="163603" y="39044"/>
                    </a:moveTo>
                    <a:cubicBezTo>
                      <a:pt x="163116" y="39044"/>
                      <a:pt x="162521" y="39531"/>
                      <a:pt x="162305" y="40450"/>
                    </a:cubicBezTo>
                    <a:cubicBezTo>
                      <a:pt x="162088" y="41370"/>
                      <a:pt x="162305" y="42181"/>
                      <a:pt x="162845" y="42289"/>
                    </a:cubicBezTo>
                    <a:cubicBezTo>
                      <a:pt x="163386" y="42397"/>
                      <a:pt x="163927" y="41802"/>
                      <a:pt x="164143" y="40883"/>
                    </a:cubicBezTo>
                    <a:cubicBezTo>
                      <a:pt x="164901" y="39671"/>
                      <a:pt x="164901" y="38146"/>
                      <a:pt x="164143" y="36935"/>
                    </a:cubicBezTo>
                    <a:cubicBezTo>
                      <a:pt x="163333" y="36286"/>
                      <a:pt x="162196" y="36935"/>
                      <a:pt x="161547" y="38449"/>
                    </a:cubicBezTo>
                    <a:close/>
                    <a:moveTo>
                      <a:pt x="167281" y="39910"/>
                    </a:moveTo>
                    <a:cubicBezTo>
                      <a:pt x="166740" y="39910"/>
                      <a:pt x="166199" y="40396"/>
                      <a:pt x="165983" y="41262"/>
                    </a:cubicBezTo>
                    <a:lnTo>
                      <a:pt x="165983" y="41262"/>
                    </a:lnTo>
                    <a:cubicBezTo>
                      <a:pt x="165983" y="42127"/>
                      <a:pt x="165983" y="42938"/>
                      <a:pt x="166523" y="43046"/>
                    </a:cubicBezTo>
                    <a:cubicBezTo>
                      <a:pt x="167064" y="43154"/>
                      <a:pt x="167605" y="43046"/>
                      <a:pt x="167876" y="42019"/>
                    </a:cubicBezTo>
                    <a:cubicBezTo>
                      <a:pt x="168146" y="40991"/>
                      <a:pt x="167876" y="40234"/>
                      <a:pt x="167876" y="39964"/>
                    </a:cubicBezTo>
                    <a:cubicBezTo>
                      <a:pt x="167821" y="39785"/>
                      <a:pt x="167659" y="39661"/>
                      <a:pt x="167442" y="39639"/>
                    </a:cubicBezTo>
                    <a:close/>
                    <a:moveTo>
                      <a:pt x="171121" y="40829"/>
                    </a:moveTo>
                    <a:cubicBezTo>
                      <a:pt x="170688" y="40504"/>
                      <a:pt x="170039" y="40829"/>
                      <a:pt x="169768" y="41856"/>
                    </a:cubicBezTo>
                    <a:cubicBezTo>
                      <a:pt x="169498" y="42884"/>
                      <a:pt x="169768" y="43641"/>
                      <a:pt x="169768" y="43912"/>
                    </a:cubicBezTo>
                    <a:cubicBezTo>
                      <a:pt x="169877" y="43955"/>
                      <a:pt x="170039" y="43955"/>
                      <a:pt x="170147" y="43912"/>
                    </a:cubicBezTo>
                    <a:cubicBezTo>
                      <a:pt x="170688" y="43912"/>
                      <a:pt x="171229" y="43425"/>
                      <a:pt x="171445" y="42560"/>
                    </a:cubicBezTo>
                    <a:cubicBezTo>
                      <a:pt x="172094" y="41235"/>
                      <a:pt x="171986" y="39650"/>
                      <a:pt x="171121" y="38449"/>
                    </a:cubicBezTo>
                    <a:cubicBezTo>
                      <a:pt x="170255" y="37800"/>
                      <a:pt x="169065" y="38449"/>
                      <a:pt x="168416" y="40126"/>
                    </a:cubicBezTo>
                    <a:close/>
                    <a:moveTo>
                      <a:pt x="174799" y="41694"/>
                    </a:moveTo>
                    <a:cubicBezTo>
                      <a:pt x="174311" y="41694"/>
                      <a:pt x="173662" y="42181"/>
                      <a:pt x="173446" y="43100"/>
                    </a:cubicBezTo>
                    <a:cubicBezTo>
                      <a:pt x="173230" y="44020"/>
                      <a:pt x="173446" y="44831"/>
                      <a:pt x="173987" y="44939"/>
                    </a:cubicBezTo>
                    <a:cubicBezTo>
                      <a:pt x="174528" y="45048"/>
                      <a:pt x="175123" y="44452"/>
                      <a:pt x="175339" y="43533"/>
                    </a:cubicBezTo>
                    <a:cubicBezTo>
                      <a:pt x="175988" y="42208"/>
                      <a:pt x="175880" y="40623"/>
                      <a:pt x="175014" y="39423"/>
                    </a:cubicBezTo>
                    <a:cubicBezTo>
                      <a:pt x="174150" y="38719"/>
                      <a:pt x="172959" y="39423"/>
                      <a:pt x="172256" y="41099"/>
                    </a:cubicBezTo>
                    <a:close/>
                    <a:moveTo>
                      <a:pt x="178422" y="42560"/>
                    </a:moveTo>
                    <a:cubicBezTo>
                      <a:pt x="177935" y="42560"/>
                      <a:pt x="177395" y="43046"/>
                      <a:pt x="177178" y="43912"/>
                    </a:cubicBezTo>
                    <a:lnTo>
                      <a:pt x="177178" y="43912"/>
                    </a:lnTo>
                    <a:cubicBezTo>
                      <a:pt x="177178" y="44777"/>
                      <a:pt x="177178" y="45588"/>
                      <a:pt x="177665" y="45697"/>
                    </a:cubicBezTo>
                    <a:cubicBezTo>
                      <a:pt x="178152" y="45805"/>
                      <a:pt x="178801" y="45697"/>
                      <a:pt x="179071" y="44723"/>
                    </a:cubicBezTo>
                    <a:cubicBezTo>
                      <a:pt x="179504" y="44079"/>
                      <a:pt x="179504" y="43257"/>
                      <a:pt x="179071" y="42614"/>
                    </a:cubicBezTo>
                    <a:close/>
                    <a:moveTo>
                      <a:pt x="182100" y="43479"/>
                    </a:moveTo>
                    <a:cubicBezTo>
                      <a:pt x="181667" y="43154"/>
                      <a:pt x="181018" y="43479"/>
                      <a:pt x="180748" y="44452"/>
                    </a:cubicBezTo>
                    <a:cubicBezTo>
                      <a:pt x="180315" y="45096"/>
                      <a:pt x="180315" y="45918"/>
                      <a:pt x="180748" y="46562"/>
                    </a:cubicBezTo>
                    <a:lnTo>
                      <a:pt x="181126" y="46562"/>
                    </a:lnTo>
                    <a:cubicBezTo>
                      <a:pt x="181667" y="46562"/>
                      <a:pt x="182208" y="46021"/>
                      <a:pt x="182424" y="45210"/>
                    </a:cubicBezTo>
                    <a:cubicBezTo>
                      <a:pt x="183127" y="43890"/>
                      <a:pt x="182966" y="42295"/>
                      <a:pt x="182100" y="41099"/>
                    </a:cubicBezTo>
                    <a:cubicBezTo>
                      <a:pt x="181234" y="40396"/>
                      <a:pt x="180045" y="41099"/>
                      <a:pt x="179396" y="42722"/>
                    </a:cubicBezTo>
                    <a:close/>
                  </a:path>
                </a:pathLst>
              </a:custGeom>
              <a:solidFill>
                <a:srgbClr val="737373"/>
              </a:solidFill>
              <a:ln w="5403" cap="flat">
                <a:noFill/>
                <a:prstDash val="solid"/>
                <a:miter/>
              </a:ln>
            </p:spPr>
            <p:txBody>
              <a:bodyPr rtlCol="0" anchor="ctr"/>
              <a:lstStyle/>
              <a:p>
                <a:endParaRPr lang="fr-FR"/>
              </a:p>
            </p:txBody>
          </p:sp>
          <p:sp>
            <p:nvSpPr>
              <p:cNvPr id="58" name="Graphique 2">
                <a:extLst>
                  <a:ext uri="{FF2B5EF4-FFF2-40B4-BE49-F238E27FC236}">
                    <a16:creationId xmlns:a16="http://schemas.microsoft.com/office/drawing/2014/main" id="{DCB5D9B4-7354-4670-8EAE-EC727379890E}"/>
                  </a:ext>
                </a:extLst>
              </p:cNvPr>
              <p:cNvSpPr/>
              <p:nvPr/>
            </p:nvSpPr>
            <p:spPr>
              <a:xfrm>
                <a:off x="6351585" y="4724560"/>
                <a:ext cx="236086" cy="146553"/>
              </a:xfrm>
              <a:custGeom>
                <a:avLst/>
                <a:gdLst>
                  <a:gd name="connsiteX0" fmla="*/ 17847 w 195660"/>
                  <a:gd name="connsiteY0" fmla="*/ 3340 h 121458"/>
                  <a:gd name="connsiteX1" fmla="*/ 46891 w 195660"/>
                  <a:gd name="connsiteY1" fmla="*/ 10263 h 121458"/>
                  <a:gd name="connsiteX2" fmla="*/ 49325 w 195660"/>
                  <a:gd name="connsiteY2" fmla="*/ 9289 h 121458"/>
                  <a:gd name="connsiteX3" fmla="*/ 48243 w 195660"/>
                  <a:gd name="connsiteY3" fmla="*/ 6915 h 121458"/>
                  <a:gd name="connsiteX4" fmla="*/ 48243 w 195660"/>
                  <a:gd name="connsiteY4" fmla="*/ 6909 h 121458"/>
                  <a:gd name="connsiteX5" fmla="*/ 47703 w 195660"/>
                  <a:gd name="connsiteY5" fmla="*/ 6909 h 121458"/>
                  <a:gd name="connsiteX6" fmla="*/ 18659 w 195660"/>
                  <a:gd name="connsiteY6" fmla="*/ -14 h 121458"/>
                  <a:gd name="connsiteX7" fmla="*/ 16495 w 195660"/>
                  <a:gd name="connsiteY7" fmla="*/ 1339 h 121458"/>
                  <a:gd name="connsiteX8" fmla="*/ 17847 w 195660"/>
                  <a:gd name="connsiteY8" fmla="*/ 3502 h 121458"/>
                  <a:gd name="connsiteX9" fmla="*/ 181185 w 195660"/>
                  <a:gd name="connsiteY9" fmla="*/ 42389 h 121458"/>
                  <a:gd name="connsiteX10" fmla="*/ 192002 w 195660"/>
                  <a:gd name="connsiteY10" fmla="*/ 44985 h 121458"/>
                  <a:gd name="connsiteX11" fmla="*/ 194327 w 195660"/>
                  <a:gd name="connsiteY11" fmla="*/ 44050 h 121458"/>
                  <a:gd name="connsiteX12" fmla="*/ 194381 w 195660"/>
                  <a:gd name="connsiteY12" fmla="*/ 43958 h 121458"/>
                  <a:gd name="connsiteX13" fmla="*/ 193462 w 195660"/>
                  <a:gd name="connsiteY13" fmla="*/ 41616 h 121458"/>
                  <a:gd name="connsiteX14" fmla="*/ 193354 w 195660"/>
                  <a:gd name="connsiteY14" fmla="*/ 41578 h 121458"/>
                  <a:gd name="connsiteX15" fmla="*/ 192813 w 195660"/>
                  <a:gd name="connsiteY15" fmla="*/ 41578 h 121458"/>
                  <a:gd name="connsiteX16" fmla="*/ 181996 w 195660"/>
                  <a:gd name="connsiteY16" fmla="*/ 38982 h 121458"/>
                  <a:gd name="connsiteX17" fmla="*/ 179941 w 195660"/>
                  <a:gd name="connsiteY17" fmla="*/ 40604 h 121458"/>
                  <a:gd name="connsiteX18" fmla="*/ 180968 w 195660"/>
                  <a:gd name="connsiteY18" fmla="*/ 42389 h 121458"/>
                  <a:gd name="connsiteX19" fmla="*/ 174749 w 195660"/>
                  <a:gd name="connsiteY19" fmla="*/ 36981 h 121458"/>
                  <a:gd name="connsiteX20" fmla="*/ 163932 w 195660"/>
                  <a:gd name="connsiteY20" fmla="*/ 34385 h 121458"/>
                  <a:gd name="connsiteX21" fmla="*/ 161390 w 195660"/>
                  <a:gd name="connsiteY21" fmla="*/ 34996 h 121458"/>
                  <a:gd name="connsiteX22" fmla="*/ 162039 w 195660"/>
                  <a:gd name="connsiteY22" fmla="*/ 37527 h 121458"/>
                  <a:gd name="connsiteX23" fmla="*/ 162525 w 195660"/>
                  <a:gd name="connsiteY23" fmla="*/ 37738 h 121458"/>
                  <a:gd name="connsiteX24" fmla="*/ 163066 w 195660"/>
                  <a:gd name="connsiteY24" fmla="*/ 37738 h 121458"/>
                  <a:gd name="connsiteX25" fmla="*/ 173883 w 195660"/>
                  <a:gd name="connsiteY25" fmla="*/ 40334 h 121458"/>
                  <a:gd name="connsiteX26" fmla="*/ 176317 w 195660"/>
                  <a:gd name="connsiteY26" fmla="*/ 39306 h 121458"/>
                  <a:gd name="connsiteX27" fmla="*/ 175235 w 195660"/>
                  <a:gd name="connsiteY27" fmla="*/ 36932 h 121458"/>
                  <a:gd name="connsiteX28" fmla="*/ 175235 w 195660"/>
                  <a:gd name="connsiteY28" fmla="*/ 36927 h 121458"/>
                  <a:gd name="connsiteX29" fmla="*/ 15251 w 195660"/>
                  <a:gd name="connsiteY29" fmla="*/ 13724 h 121458"/>
                  <a:gd name="connsiteX30" fmla="*/ 64794 w 195660"/>
                  <a:gd name="connsiteY30" fmla="*/ 25569 h 121458"/>
                  <a:gd name="connsiteX31" fmla="*/ 66686 w 195660"/>
                  <a:gd name="connsiteY31" fmla="*/ 23789 h 121458"/>
                  <a:gd name="connsiteX32" fmla="*/ 65605 w 195660"/>
                  <a:gd name="connsiteY32" fmla="*/ 22053 h 121458"/>
                  <a:gd name="connsiteX33" fmla="*/ 16117 w 195660"/>
                  <a:gd name="connsiteY33" fmla="*/ 10209 h 121458"/>
                  <a:gd name="connsiteX34" fmla="*/ 14062 w 195660"/>
                  <a:gd name="connsiteY34" fmla="*/ 11885 h 121458"/>
                  <a:gd name="connsiteX35" fmla="*/ 15251 w 195660"/>
                  <a:gd name="connsiteY35" fmla="*/ 13886 h 121458"/>
                  <a:gd name="connsiteX36" fmla="*/ 12710 w 195660"/>
                  <a:gd name="connsiteY36" fmla="*/ 24541 h 121458"/>
                  <a:gd name="connsiteX37" fmla="*/ 27258 w 195660"/>
                  <a:gd name="connsiteY37" fmla="*/ 28057 h 121458"/>
                  <a:gd name="connsiteX38" fmla="*/ 29801 w 195660"/>
                  <a:gd name="connsiteY38" fmla="*/ 27029 h 121458"/>
                  <a:gd name="connsiteX39" fmla="*/ 28773 w 195660"/>
                  <a:gd name="connsiteY39" fmla="*/ 24476 h 121458"/>
                  <a:gd name="connsiteX40" fmla="*/ 28178 w 195660"/>
                  <a:gd name="connsiteY40" fmla="*/ 24325 h 121458"/>
                  <a:gd name="connsiteX41" fmla="*/ 13629 w 195660"/>
                  <a:gd name="connsiteY41" fmla="*/ 20864 h 121458"/>
                  <a:gd name="connsiteX42" fmla="*/ 11249 w 195660"/>
                  <a:gd name="connsiteY42" fmla="*/ 22253 h 121458"/>
                  <a:gd name="connsiteX43" fmla="*/ 11249 w 195660"/>
                  <a:gd name="connsiteY43" fmla="*/ 22269 h 121458"/>
                  <a:gd name="connsiteX44" fmla="*/ 12710 w 195660"/>
                  <a:gd name="connsiteY44" fmla="*/ 24487 h 121458"/>
                  <a:gd name="connsiteX45" fmla="*/ 10222 w 195660"/>
                  <a:gd name="connsiteY45" fmla="*/ 35358 h 121458"/>
                  <a:gd name="connsiteX46" fmla="*/ 77017 w 195660"/>
                  <a:gd name="connsiteY46" fmla="*/ 51584 h 121458"/>
                  <a:gd name="connsiteX47" fmla="*/ 79342 w 195660"/>
                  <a:gd name="connsiteY47" fmla="*/ 50178 h 121458"/>
                  <a:gd name="connsiteX48" fmla="*/ 78044 w 195660"/>
                  <a:gd name="connsiteY48" fmla="*/ 47938 h 121458"/>
                  <a:gd name="connsiteX49" fmla="*/ 77882 w 195660"/>
                  <a:gd name="connsiteY49" fmla="*/ 47906 h 121458"/>
                  <a:gd name="connsiteX50" fmla="*/ 11087 w 195660"/>
                  <a:gd name="connsiteY50" fmla="*/ 31951 h 121458"/>
                  <a:gd name="connsiteX51" fmla="*/ 8816 w 195660"/>
                  <a:gd name="connsiteY51" fmla="*/ 33179 h 121458"/>
                  <a:gd name="connsiteX52" fmla="*/ 8761 w 195660"/>
                  <a:gd name="connsiteY52" fmla="*/ 33303 h 121458"/>
                  <a:gd name="connsiteX53" fmla="*/ 10222 w 195660"/>
                  <a:gd name="connsiteY53" fmla="*/ 35088 h 121458"/>
                  <a:gd name="connsiteX54" fmla="*/ 7679 w 195660"/>
                  <a:gd name="connsiteY54" fmla="*/ 46175 h 121458"/>
                  <a:gd name="connsiteX55" fmla="*/ 28015 w 195660"/>
                  <a:gd name="connsiteY55" fmla="*/ 51043 h 121458"/>
                  <a:gd name="connsiteX56" fmla="*/ 30341 w 195660"/>
                  <a:gd name="connsiteY56" fmla="*/ 49637 h 121458"/>
                  <a:gd name="connsiteX57" fmla="*/ 28989 w 195660"/>
                  <a:gd name="connsiteY57" fmla="*/ 47333 h 121458"/>
                  <a:gd name="connsiteX58" fmla="*/ 28881 w 195660"/>
                  <a:gd name="connsiteY58" fmla="*/ 47311 h 121458"/>
                  <a:gd name="connsiteX59" fmla="*/ 8545 w 195660"/>
                  <a:gd name="connsiteY59" fmla="*/ 42443 h 121458"/>
                  <a:gd name="connsiteX60" fmla="*/ 6219 w 195660"/>
                  <a:gd name="connsiteY60" fmla="*/ 43876 h 121458"/>
                  <a:gd name="connsiteX61" fmla="*/ 7679 w 195660"/>
                  <a:gd name="connsiteY61" fmla="*/ 46175 h 121458"/>
                  <a:gd name="connsiteX62" fmla="*/ 5137 w 195660"/>
                  <a:gd name="connsiteY62" fmla="*/ 56992 h 121458"/>
                  <a:gd name="connsiteX63" fmla="*/ 42997 w 195660"/>
                  <a:gd name="connsiteY63" fmla="*/ 65970 h 121458"/>
                  <a:gd name="connsiteX64" fmla="*/ 45377 w 195660"/>
                  <a:gd name="connsiteY64" fmla="*/ 64699 h 121458"/>
                  <a:gd name="connsiteX65" fmla="*/ 45377 w 195660"/>
                  <a:gd name="connsiteY65" fmla="*/ 64618 h 121458"/>
                  <a:gd name="connsiteX66" fmla="*/ 43917 w 195660"/>
                  <a:gd name="connsiteY66" fmla="*/ 62293 h 121458"/>
                  <a:gd name="connsiteX67" fmla="*/ 6057 w 195660"/>
                  <a:gd name="connsiteY67" fmla="*/ 53261 h 121458"/>
                  <a:gd name="connsiteX68" fmla="*/ 3731 w 195660"/>
                  <a:gd name="connsiteY68" fmla="*/ 54694 h 121458"/>
                  <a:gd name="connsiteX69" fmla="*/ 5192 w 195660"/>
                  <a:gd name="connsiteY69" fmla="*/ 56992 h 121458"/>
                  <a:gd name="connsiteX70" fmla="*/ 2596 w 195660"/>
                  <a:gd name="connsiteY70" fmla="*/ 67539 h 121458"/>
                  <a:gd name="connsiteX71" fmla="*/ 57762 w 195660"/>
                  <a:gd name="connsiteY71" fmla="*/ 80736 h 121458"/>
                  <a:gd name="connsiteX72" fmla="*/ 60142 w 195660"/>
                  <a:gd name="connsiteY72" fmla="*/ 79346 h 121458"/>
                  <a:gd name="connsiteX73" fmla="*/ 60142 w 195660"/>
                  <a:gd name="connsiteY73" fmla="*/ 79330 h 121458"/>
                  <a:gd name="connsiteX74" fmla="*/ 58736 w 195660"/>
                  <a:gd name="connsiteY74" fmla="*/ 77063 h 121458"/>
                  <a:gd name="connsiteX75" fmla="*/ 58682 w 195660"/>
                  <a:gd name="connsiteY75" fmla="*/ 77058 h 121458"/>
                  <a:gd name="connsiteX76" fmla="*/ 3515 w 195660"/>
                  <a:gd name="connsiteY76" fmla="*/ 63861 h 121458"/>
                  <a:gd name="connsiteX77" fmla="*/ 1135 w 195660"/>
                  <a:gd name="connsiteY77" fmla="*/ 65251 h 121458"/>
                  <a:gd name="connsiteX78" fmla="*/ 1135 w 195660"/>
                  <a:gd name="connsiteY78" fmla="*/ 65267 h 121458"/>
                  <a:gd name="connsiteX79" fmla="*/ 2487 w 195660"/>
                  <a:gd name="connsiteY79" fmla="*/ 66836 h 121458"/>
                  <a:gd name="connsiteX80" fmla="*/ 12547 w 195660"/>
                  <a:gd name="connsiteY80" fmla="*/ 77382 h 121458"/>
                  <a:gd name="connsiteX81" fmla="*/ 919 w 195660"/>
                  <a:gd name="connsiteY81" fmla="*/ 74624 h 121458"/>
                  <a:gd name="connsiteX82" fmla="*/ -1137 w 195660"/>
                  <a:gd name="connsiteY82" fmla="*/ 76247 h 121458"/>
                  <a:gd name="connsiteX83" fmla="*/ 54 w 195660"/>
                  <a:gd name="connsiteY83" fmla="*/ 78140 h 121458"/>
                  <a:gd name="connsiteX84" fmla="*/ 11682 w 195660"/>
                  <a:gd name="connsiteY84" fmla="*/ 80898 h 121458"/>
                  <a:gd name="connsiteX85" fmla="*/ 14116 w 195660"/>
                  <a:gd name="connsiteY85" fmla="*/ 79924 h 121458"/>
                  <a:gd name="connsiteX86" fmla="*/ 13088 w 195660"/>
                  <a:gd name="connsiteY86" fmla="*/ 77545 h 121458"/>
                  <a:gd name="connsiteX87" fmla="*/ 190325 w 195660"/>
                  <a:gd name="connsiteY87" fmla="*/ 53098 h 121458"/>
                  <a:gd name="connsiteX88" fmla="*/ 179508 w 195660"/>
                  <a:gd name="connsiteY88" fmla="*/ 50502 h 121458"/>
                  <a:gd name="connsiteX89" fmla="*/ 177561 w 195660"/>
                  <a:gd name="connsiteY89" fmla="*/ 52217 h 121458"/>
                  <a:gd name="connsiteX90" fmla="*/ 178643 w 195660"/>
                  <a:gd name="connsiteY90" fmla="*/ 54017 h 121458"/>
                  <a:gd name="connsiteX91" fmla="*/ 189460 w 195660"/>
                  <a:gd name="connsiteY91" fmla="*/ 56614 h 121458"/>
                  <a:gd name="connsiteX92" fmla="*/ 191894 w 195660"/>
                  <a:gd name="connsiteY92" fmla="*/ 55640 h 121458"/>
                  <a:gd name="connsiteX93" fmla="*/ 191894 w 195660"/>
                  <a:gd name="connsiteY93" fmla="*/ 55586 h 121458"/>
                  <a:gd name="connsiteX94" fmla="*/ 190974 w 195660"/>
                  <a:gd name="connsiteY94" fmla="*/ 53244 h 121458"/>
                  <a:gd name="connsiteX95" fmla="*/ 190866 w 195660"/>
                  <a:gd name="connsiteY95" fmla="*/ 53206 h 121458"/>
                  <a:gd name="connsiteX96" fmla="*/ 187783 w 195660"/>
                  <a:gd name="connsiteY96" fmla="*/ 63915 h 121458"/>
                  <a:gd name="connsiteX97" fmla="*/ 176966 w 195660"/>
                  <a:gd name="connsiteY97" fmla="*/ 61265 h 121458"/>
                  <a:gd name="connsiteX98" fmla="*/ 174424 w 195660"/>
                  <a:gd name="connsiteY98" fmla="*/ 62293 h 121458"/>
                  <a:gd name="connsiteX99" fmla="*/ 175452 w 195660"/>
                  <a:gd name="connsiteY99" fmla="*/ 64845 h 121458"/>
                  <a:gd name="connsiteX100" fmla="*/ 176047 w 195660"/>
                  <a:gd name="connsiteY100" fmla="*/ 64997 h 121458"/>
                  <a:gd name="connsiteX101" fmla="*/ 186864 w 195660"/>
                  <a:gd name="connsiteY101" fmla="*/ 67593 h 121458"/>
                  <a:gd name="connsiteX102" fmla="*/ 189190 w 195660"/>
                  <a:gd name="connsiteY102" fmla="*/ 66241 h 121458"/>
                  <a:gd name="connsiteX103" fmla="*/ 189190 w 195660"/>
                  <a:gd name="connsiteY103" fmla="*/ 66187 h 121458"/>
                  <a:gd name="connsiteX104" fmla="*/ 189298 w 195660"/>
                  <a:gd name="connsiteY104" fmla="*/ 63591 h 121458"/>
                  <a:gd name="connsiteX105" fmla="*/ 187783 w 195660"/>
                  <a:gd name="connsiteY105" fmla="*/ 62996 h 121458"/>
                  <a:gd name="connsiteX106" fmla="*/ 185241 w 195660"/>
                  <a:gd name="connsiteY106" fmla="*/ 74462 h 121458"/>
                  <a:gd name="connsiteX107" fmla="*/ 174424 w 195660"/>
                  <a:gd name="connsiteY107" fmla="*/ 71866 h 121458"/>
                  <a:gd name="connsiteX108" fmla="*/ 172098 w 195660"/>
                  <a:gd name="connsiteY108" fmla="*/ 73299 h 121458"/>
                  <a:gd name="connsiteX109" fmla="*/ 173559 w 195660"/>
                  <a:gd name="connsiteY109" fmla="*/ 75598 h 121458"/>
                  <a:gd name="connsiteX110" fmla="*/ 184376 w 195660"/>
                  <a:gd name="connsiteY110" fmla="*/ 78194 h 121458"/>
                  <a:gd name="connsiteX111" fmla="*/ 186702 w 195660"/>
                  <a:gd name="connsiteY111" fmla="*/ 76842 h 121458"/>
                  <a:gd name="connsiteX112" fmla="*/ 186702 w 195660"/>
                  <a:gd name="connsiteY112" fmla="*/ 76787 h 121458"/>
                  <a:gd name="connsiteX113" fmla="*/ 186755 w 195660"/>
                  <a:gd name="connsiteY113" fmla="*/ 74110 h 121458"/>
                  <a:gd name="connsiteX114" fmla="*/ 185241 w 195660"/>
                  <a:gd name="connsiteY114" fmla="*/ 73542 h 121458"/>
                  <a:gd name="connsiteX115" fmla="*/ 182753 w 195660"/>
                  <a:gd name="connsiteY115" fmla="*/ 85279 h 121458"/>
                  <a:gd name="connsiteX116" fmla="*/ 171936 w 195660"/>
                  <a:gd name="connsiteY116" fmla="*/ 82683 h 121458"/>
                  <a:gd name="connsiteX117" fmla="*/ 169611 w 195660"/>
                  <a:gd name="connsiteY117" fmla="*/ 84035 h 121458"/>
                  <a:gd name="connsiteX118" fmla="*/ 169611 w 195660"/>
                  <a:gd name="connsiteY118" fmla="*/ 84089 h 121458"/>
                  <a:gd name="connsiteX119" fmla="*/ 170909 w 195660"/>
                  <a:gd name="connsiteY119" fmla="*/ 86328 h 121458"/>
                  <a:gd name="connsiteX120" fmla="*/ 171071 w 195660"/>
                  <a:gd name="connsiteY120" fmla="*/ 86361 h 121458"/>
                  <a:gd name="connsiteX121" fmla="*/ 181888 w 195660"/>
                  <a:gd name="connsiteY121" fmla="*/ 89011 h 121458"/>
                  <a:gd name="connsiteX122" fmla="*/ 184430 w 195660"/>
                  <a:gd name="connsiteY122" fmla="*/ 87983 h 121458"/>
                  <a:gd name="connsiteX123" fmla="*/ 183402 w 195660"/>
                  <a:gd name="connsiteY123" fmla="*/ 85430 h 121458"/>
                  <a:gd name="connsiteX124" fmla="*/ 182807 w 195660"/>
                  <a:gd name="connsiteY124" fmla="*/ 85279 h 121458"/>
                  <a:gd name="connsiteX125" fmla="*/ 180211 w 195660"/>
                  <a:gd name="connsiteY125" fmla="*/ 96096 h 121458"/>
                  <a:gd name="connsiteX126" fmla="*/ 169394 w 195660"/>
                  <a:gd name="connsiteY126" fmla="*/ 93500 h 121458"/>
                  <a:gd name="connsiteX127" fmla="*/ 167069 w 195660"/>
                  <a:gd name="connsiteY127" fmla="*/ 94906 h 121458"/>
                  <a:gd name="connsiteX128" fmla="*/ 168474 w 195660"/>
                  <a:gd name="connsiteY128" fmla="*/ 97172 h 121458"/>
                  <a:gd name="connsiteX129" fmla="*/ 168529 w 195660"/>
                  <a:gd name="connsiteY129" fmla="*/ 97178 h 121458"/>
                  <a:gd name="connsiteX130" fmla="*/ 179346 w 195660"/>
                  <a:gd name="connsiteY130" fmla="*/ 99774 h 121458"/>
                  <a:gd name="connsiteX131" fmla="*/ 181726 w 195660"/>
                  <a:gd name="connsiteY131" fmla="*/ 98384 h 121458"/>
                  <a:gd name="connsiteX132" fmla="*/ 181726 w 195660"/>
                  <a:gd name="connsiteY132" fmla="*/ 98367 h 121458"/>
                  <a:gd name="connsiteX133" fmla="*/ 182753 w 195660"/>
                  <a:gd name="connsiteY133" fmla="*/ 95798 h 121458"/>
                  <a:gd name="connsiteX134" fmla="*/ 180211 w 195660"/>
                  <a:gd name="connsiteY134" fmla="*/ 94744 h 121458"/>
                  <a:gd name="connsiteX135" fmla="*/ 177669 w 195660"/>
                  <a:gd name="connsiteY135" fmla="*/ 106913 h 121458"/>
                  <a:gd name="connsiteX136" fmla="*/ 166852 w 195660"/>
                  <a:gd name="connsiteY136" fmla="*/ 104263 h 121458"/>
                  <a:gd name="connsiteX137" fmla="*/ 164310 w 195660"/>
                  <a:gd name="connsiteY137" fmla="*/ 105290 h 121458"/>
                  <a:gd name="connsiteX138" fmla="*/ 165338 w 195660"/>
                  <a:gd name="connsiteY138" fmla="*/ 107843 h 121458"/>
                  <a:gd name="connsiteX139" fmla="*/ 165933 w 195660"/>
                  <a:gd name="connsiteY139" fmla="*/ 107995 h 121458"/>
                  <a:gd name="connsiteX140" fmla="*/ 176750 w 195660"/>
                  <a:gd name="connsiteY140" fmla="*/ 110591 h 121458"/>
                  <a:gd name="connsiteX141" fmla="*/ 179076 w 195660"/>
                  <a:gd name="connsiteY141" fmla="*/ 109239 h 121458"/>
                  <a:gd name="connsiteX142" fmla="*/ 179076 w 195660"/>
                  <a:gd name="connsiteY142" fmla="*/ 109184 h 121458"/>
                  <a:gd name="connsiteX143" fmla="*/ 180319 w 195660"/>
                  <a:gd name="connsiteY143" fmla="*/ 106561 h 121458"/>
                  <a:gd name="connsiteX144" fmla="*/ 177669 w 195660"/>
                  <a:gd name="connsiteY144" fmla="*/ 105345 h 121458"/>
                  <a:gd name="connsiteX145" fmla="*/ 175128 w 195660"/>
                  <a:gd name="connsiteY145" fmla="*/ 117730 h 121458"/>
                  <a:gd name="connsiteX146" fmla="*/ 164310 w 195660"/>
                  <a:gd name="connsiteY146" fmla="*/ 115134 h 121458"/>
                  <a:gd name="connsiteX147" fmla="*/ 162255 w 195660"/>
                  <a:gd name="connsiteY147" fmla="*/ 116811 h 121458"/>
                  <a:gd name="connsiteX148" fmla="*/ 163445 w 195660"/>
                  <a:gd name="connsiteY148" fmla="*/ 118649 h 121458"/>
                  <a:gd name="connsiteX149" fmla="*/ 174262 w 195660"/>
                  <a:gd name="connsiteY149" fmla="*/ 121246 h 121458"/>
                  <a:gd name="connsiteX150" fmla="*/ 176641 w 195660"/>
                  <a:gd name="connsiteY150" fmla="*/ 120337 h 121458"/>
                  <a:gd name="connsiteX151" fmla="*/ 176641 w 195660"/>
                  <a:gd name="connsiteY151" fmla="*/ 120272 h 121458"/>
                  <a:gd name="connsiteX152" fmla="*/ 175831 w 195660"/>
                  <a:gd name="connsiteY152" fmla="*/ 117968 h 121458"/>
                  <a:gd name="connsiteX153" fmla="*/ 175614 w 195660"/>
                  <a:gd name="connsiteY153" fmla="*/ 117892 h 121458"/>
                  <a:gd name="connsiteX154" fmla="*/ 175128 w 195660"/>
                  <a:gd name="connsiteY154" fmla="*/ 115891 h 121458"/>
                  <a:gd name="connsiteX155" fmla="*/ 172153 w 195660"/>
                  <a:gd name="connsiteY155" fmla="*/ 49907 h 121458"/>
                  <a:gd name="connsiteX156" fmla="*/ 161336 w 195660"/>
                  <a:gd name="connsiteY156" fmla="*/ 47311 h 121458"/>
                  <a:gd name="connsiteX157" fmla="*/ 158956 w 195660"/>
                  <a:gd name="connsiteY157" fmla="*/ 48225 h 121458"/>
                  <a:gd name="connsiteX158" fmla="*/ 158956 w 195660"/>
                  <a:gd name="connsiteY158" fmla="*/ 48284 h 121458"/>
                  <a:gd name="connsiteX159" fmla="*/ 159875 w 195660"/>
                  <a:gd name="connsiteY159" fmla="*/ 50627 h 121458"/>
                  <a:gd name="connsiteX160" fmla="*/ 159983 w 195660"/>
                  <a:gd name="connsiteY160" fmla="*/ 50664 h 121458"/>
                  <a:gd name="connsiteX161" fmla="*/ 160524 w 195660"/>
                  <a:gd name="connsiteY161" fmla="*/ 50664 h 121458"/>
                  <a:gd name="connsiteX162" fmla="*/ 171341 w 195660"/>
                  <a:gd name="connsiteY162" fmla="*/ 53261 h 121458"/>
                  <a:gd name="connsiteX163" fmla="*/ 173721 w 195660"/>
                  <a:gd name="connsiteY163" fmla="*/ 52233 h 121458"/>
                  <a:gd name="connsiteX164" fmla="*/ 172802 w 195660"/>
                  <a:gd name="connsiteY164" fmla="*/ 49891 h 121458"/>
                  <a:gd name="connsiteX165" fmla="*/ 172693 w 195660"/>
                  <a:gd name="connsiteY165" fmla="*/ 49853 h 121458"/>
                  <a:gd name="connsiteX166" fmla="*/ 169611 w 195660"/>
                  <a:gd name="connsiteY166" fmla="*/ 60724 h 121458"/>
                  <a:gd name="connsiteX167" fmla="*/ 158794 w 195660"/>
                  <a:gd name="connsiteY167" fmla="*/ 58128 h 121458"/>
                  <a:gd name="connsiteX168" fmla="*/ 156252 w 195660"/>
                  <a:gd name="connsiteY168" fmla="*/ 59156 h 121458"/>
                  <a:gd name="connsiteX169" fmla="*/ 157279 w 195660"/>
                  <a:gd name="connsiteY169" fmla="*/ 61708 h 121458"/>
                  <a:gd name="connsiteX170" fmla="*/ 157874 w 195660"/>
                  <a:gd name="connsiteY170" fmla="*/ 61860 h 121458"/>
                  <a:gd name="connsiteX171" fmla="*/ 168691 w 195660"/>
                  <a:gd name="connsiteY171" fmla="*/ 64456 h 121458"/>
                  <a:gd name="connsiteX172" fmla="*/ 171017 w 195660"/>
                  <a:gd name="connsiteY172" fmla="*/ 63104 h 121458"/>
                  <a:gd name="connsiteX173" fmla="*/ 171017 w 195660"/>
                  <a:gd name="connsiteY173" fmla="*/ 63050 h 121458"/>
                  <a:gd name="connsiteX174" fmla="*/ 172531 w 195660"/>
                  <a:gd name="connsiteY174" fmla="*/ 60129 h 121458"/>
                  <a:gd name="connsiteX175" fmla="*/ 169611 w 195660"/>
                  <a:gd name="connsiteY175" fmla="*/ 58615 h 121458"/>
                  <a:gd name="connsiteX176" fmla="*/ 167122 w 195660"/>
                  <a:gd name="connsiteY176" fmla="*/ 71541 h 121458"/>
                  <a:gd name="connsiteX177" fmla="*/ 156305 w 195660"/>
                  <a:gd name="connsiteY177" fmla="*/ 68945 h 121458"/>
                  <a:gd name="connsiteX178" fmla="*/ 153926 w 195660"/>
                  <a:gd name="connsiteY178" fmla="*/ 70335 h 121458"/>
                  <a:gd name="connsiteX179" fmla="*/ 153926 w 195660"/>
                  <a:gd name="connsiteY179" fmla="*/ 70351 h 121458"/>
                  <a:gd name="connsiteX180" fmla="*/ 155440 w 195660"/>
                  <a:gd name="connsiteY180" fmla="*/ 72677 h 121458"/>
                  <a:gd name="connsiteX181" fmla="*/ 166257 w 195660"/>
                  <a:gd name="connsiteY181" fmla="*/ 75273 h 121458"/>
                  <a:gd name="connsiteX182" fmla="*/ 168799 w 195660"/>
                  <a:gd name="connsiteY182" fmla="*/ 74246 h 121458"/>
                  <a:gd name="connsiteX183" fmla="*/ 167772 w 195660"/>
                  <a:gd name="connsiteY183" fmla="*/ 71693 h 121458"/>
                  <a:gd name="connsiteX184" fmla="*/ 167176 w 195660"/>
                  <a:gd name="connsiteY184" fmla="*/ 71541 h 121458"/>
                  <a:gd name="connsiteX185" fmla="*/ 164581 w 195660"/>
                  <a:gd name="connsiteY185" fmla="*/ 82358 h 121458"/>
                  <a:gd name="connsiteX186" fmla="*/ 153763 w 195660"/>
                  <a:gd name="connsiteY186" fmla="*/ 79762 h 121458"/>
                  <a:gd name="connsiteX187" fmla="*/ 151438 w 195660"/>
                  <a:gd name="connsiteY187" fmla="*/ 81114 h 121458"/>
                  <a:gd name="connsiteX188" fmla="*/ 151438 w 195660"/>
                  <a:gd name="connsiteY188" fmla="*/ 81168 h 121458"/>
                  <a:gd name="connsiteX189" fmla="*/ 152736 w 195660"/>
                  <a:gd name="connsiteY189" fmla="*/ 83407 h 121458"/>
                  <a:gd name="connsiteX190" fmla="*/ 152899 w 195660"/>
                  <a:gd name="connsiteY190" fmla="*/ 83440 h 121458"/>
                  <a:gd name="connsiteX191" fmla="*/ 163716 w 195660"/>
                  <a:gd name="connsiteY191" fmla="*/ 86036 h 121458"/>
                  <a:gd name="connsiteX192" fmla="*/ 166095 w 195660"/>
                  <a:gd name="connsiteY192" fmla="*/ 84646 h 121458"/>
                  <a:gd name="connsiteX193" fmla="*/ 166095 w 195660"/>
                  <a:gd name="connsiteY193" fmla="*/ 84630 h 121458"/>
                  <a:gd name="connsiteX194" fmla="*/ 167825 w 195660"/>
                  <a:gd name="connsiteY194" fmla="*/ 81547 h 121458"/>
                  <a:gd name="connsiteX195" fmla="*/ 164743 w 195660"/>
                  <a:gd name="connsiteY195" fmla="*/ 79816 h 121458"/>
                  <a:gd name="connsiteX196" fmla="*/ 162039 w 195660"/>
                  <a:gd name="connsiteY196" fmla="*/ 93175 h 121458"/>
                  <a:gd name="connsiteX197" fmla="*/ 151222 w 195660"/>
                  <a:gd name="connsiteY197" fmla="*/ 90579 h 121458"/>
                  <a:gd name="connsiteX198" fmla="*/ 148842 w 195660"/>
                  <a:gd name="connsiteY198" fmla="*/ 91839 h 121458"/>
                  <a:gd name="connsiteX199" fmla="*/ 150140 w 195660"/>
                  <a:gd name="connsiteY199" fmla="*/ 94203 h 121458"/>
                  <a:gd name="connsiteX200" fmla="*/ 150356 w 195660"/>
                  <a:gd name="connsiteY200" fmla="*/ 94257 h 121458"/>
                  <a:gd name="connsiteX201" fmla="*/ 161173 w 195660"/>
                  <a:gd name="connsiteY201" fmla="*/ 96853 h 121458"/>
                  <a:gd name="connsiteX202" fmla="*/ 163499 w 195660"/>
                  <a:gd name="connsiteY202" fmla="*/ 95447 h 121458"/>
                  <a:gd name="connsiteX203" fmla="*/ 165284 w 195660"/>
                  <a:gd name="connsiteY203" fmla="*/ 92202 h 121458"/>
                  <a:gd name="connsiteX204" fmla="*/ 162039 w 195660"/>
                  <a:gd name="connsiteY204" fmla="*/ 90417 h 121458"/>
                  <a:gd name="connsiteX205" fmla="*/ 159497 w 195660"/>
                  <a:gd name="connsiteY205" fmla="*/ 103992 h 121458"/>
                  <a:gd name="connsiteX206" fmla="*/ 148680 w 195660"/>
                  <a:gd name="connsiteY206" fmla="*/ 101396 h 121458"/>
                  <a:gd name="connsiteX207" fmla="*/ 146300 w 195660"/>
                  <a:gd name="connsiteY207" fmla="*/ 102802 h 121458"/>
                  <a:gd name="connsiteX208" fmla="*/ 147760 w 195660"/>
                  <a:gd name="connsiteY208" fmla="*/ 105128 h 121458"/>
                  <a:gd name="connsiteX209" fmla="*/ 158577 w 195660"/>
                  <a:gd name="connsiteY209" fmla="*/ 107724 h 121458"/>
                  <a:gd name="connsiteX210" fmla="*/ 160903 w 195660"/>
                  <a:gd name="connsiteY210" fmla="*/ 106372 h 121458"/>
                  <a:gd name="connsiteX211" fmla="*/ 160903 w 195660"/>
                  <a:gd name="connsiteY211" fmla="*/ 106318 h 121458"/>
                  <a:gd name="connsiteX212" fmla="*/ 162796 w 195660"/>
                  <a:gd name="connsiteY212" fmla="*/ 102857 h 121458"/>
                  <a:gd name="connsiteX213" fmla="*/ 159334 w 195660"/>
                  <a:gd name="connsiteY213" fmla="*/ 100964 h 121458"/>
                  <a:gd name="connsiteX214" fmla="*/ 156955 w 195660"/>
                  <a:gd name="connsiteY214" fmla="*/ 114809 h 121458"/>
                  <a:gd name="connsiteX215" fmla="*/ 146138 w 195660"/>
                  <a:gd name="connsiteY215" fmla="*/ 112213 h 121458"/>
                  <a:gd name="connsiteX216" fmla="*/ 143704 w 195660"/>
                  <a:gd name="connsiteY216" fmla="*/ 113187 h 121458"/>
                  <a:gd name="connsiteX217" fmla="*/ 143704 w 195660"/>
                  <a:gd name="connsiteY217" fmla="*/ 113241 h 121458"/>
                  <a:gd name="connsiteX218" fmla="*/ 144732 w 195660"/>
                  <a:gd name="connsiteY218" fmla="*/ 115621 h 121458"/>
                  <a:gd name="connsiteX219" fmla="*/ 145272 w 195660"/>
                  <a:gd name="connsiteY219" fmla="*/ 115621 h 121458"/>
                  <a:gd name="connsiteX220" fmla="*/ 156089 w 195660"/>
                  <a:gd name="connsiteY220" fmla="*/ 118217 h 121458"/>
                  <a:gd name="connsiteX221" fmla="*/ 158577 w 195660"/>
                  <a:gd name="connsiteY221" fmla="*/ 117384 h 121458"/>
                  <a:gd name="connsiteX222" fmla="*/ 157712 w 195660"/>
                  <a:gd name="connsiteY222" fmla="*/ 114917 h 121458"/>
                  <a:gd name="connsiteX223" fmla="*/ 157442 w 195660"/>
                  <a:gd name="connsiteY223" fmla="*/ 114809 h 121458"/>
                  <a:gd name="connsiteX224" fmla="*/ 90917 w 195660"/>
                  <a:gd name="connsiteY224" fmla="*/ 99016 h 121458"/>
                  <a:gd name="connsiteX225" fmla="*/ 18335 w 195660"/>
                  <a:gd name="connsiteY225" fmla="*/ 81655 h 121458"/>
                  <a:gd name="connsiteX226" fmla="*/ 15900 w 195660"/>
                  <a:gd name="connsiteY226" fmla="*/ 82683 h 121458"/>
                  <a:gd name="connsiteX227" fmla="*/ 16928 w 195660"/>
                  <a:gd name="connsiteY227" fmla="*/ 85063 h 121458"/>
                  <a:gd name="connsiteX228" fmla="*/ 17469 w 195660"/>
                  <a:gd name="connsiteY228" fmla="*/ 85063 h 121458"/>
                  <a:gd name="connsiteX229" fmla="*/ 90051 w 195660"/>
                  <a:gd name="connsiteY229" fmla="*/ 102424 h 121458"/>
                  <a:gd name="connsiteX230" fmla="*/ 92485 w 195660"/>
                  <a:gd name="connsiteY230" fmla="*/ 101450 h 121458"/>
                  <a:gd name="connsiteX231" fmla="*/ 92485 w 195660"/>
                  <a:gd name="connsiteY231" fmla="*/ 101396 h 121458"/>
                  <a:gd name="connsiteX232" fmla="*/ 91457 w 195660"/>
                  <a:gd name="connsiteY232" fmla="*/ 99081 h 121458"/>
                  <a:gd name="connsiteX233" fmla="*/ 91457 w 195660"/>
                  <a:gd name="connsiteY233" fmla="*/ 99071 h 121458"/>
                  <a:gd name="connsiteX234" fmla="*/ 105087 w 195660"/>
                  <a:gd name="connsiteY234" fmla="*/ 91228 h 121458"/>
                  <a:gd name="connsiteX235" fmla="*/ 64415 w 195660"/>
                  <a:gd name="connsiteY235" fmla="*/ 81493 h 121458"/>
                  <a:gd name="connsiteX236" fmla="*/ 62089 w 195660"/>
                  <a:gd name="connsiteY236" fmla="*/ 82845 h 121458"/>
                  <a:gd name="connsiteX237" fmla="*/ 62089 w 195660"/>
                  <a:gd name="connsiteY237" fmla="*/ 82899 h 121458"/>
                  <a:gd name="connsiteX238" fmla="*/ 63441 w 195660"/>
                  <a:gd name="connsiteY238" fmla="*/ 85203 h 121458"/>
                  <a:gd name="connsiteX239" fmla="*/ 63550 w 195660"/>
                  <a:gd name="connsiteY239" fmla="*/ 85225 h 121458"/>
                  <a:gd name="connsiteX240" fmla="*/ 104222 w 195660"/>
                  <a:gd name="connsiteY240" fmla="*/ 94906 h 121458"/>
                  <a:gd name="connsiteX241" fmla="*/ 106601 w 195660"/>
                  <a:gd name="connsiteY241" fmla="*/ 93646 h 121458"/>
                  <a:gd name="connsiteX242" fmla="*/ 105303 w 195660"/>
                  <a:gd name="connsiteY242" fmla="*/ 91282 h 121458"/>
                  <a:gd name="connsiteX243" fmla="*/ 105087 w 195660"/>
                  <a:gd name="connsiteY243" fmla="*/ 91228 h 121458"/>
                  <a:gd name="connsiteX244" fmla="*/ 47270 w 195660"/>
                  <a:gd name="connsiteY244" fmla="*/ 68080 h 121458"/>
                  <a:gd name="connsiteX245" fmla="*/ 48622 w 195660"/>
                  <a:gd name="connsiteY245" fmla="*/ 70227 h 121458"/>
                  <a:gd name="connsiteX246" fmla="*/ 48676 w 195660"/>
                  <a:gd name="connsiteY246" fmla="*/ 70243 h 121458"/>
                  <a:gd name="connsiteX247" fmla="*/ 100922 w 195660"/>
                  <a:gd name="connsiteY247" fmla="*/ 82737 h 121458"/>
                  <a:gd name="connsiteX248" fmla="*/ 103302 w 195660"/>
                  <a:gd name="connsiteY248" fmla="*/ 81466 h 121458"/>
                  <a:gd name="connsiteX249" fmla="*/ 103302 w 195660"/>
                  <a:gd name="connsiteY249" fmla="*/ 81385 h 121458"/>
                  <a:gd name="connsiteX250" fmla="*/ 101842 w 195660"/>
                  <a:gd name="connsiteY250" fmla="*/ 79059 h 121458"/>
                  <a:gd name="connsiteX251" fmla="*/ 49487 w 195660"/>
                  <a:gd name="connsiteY251" fmla="*/ 66565 h 121458"/>
                  <a:gd name="connsiteX252" fmla="*/ 47324 w 195660"/>
                  <a:gd name="connsiteY252" fmla="*/ 67880 h 121458"/>
                  <a:gd name="connsiteX253" fmla="*/ 47324 w 195660"/>
                  <a:gd name="connsiteY253" fmla="*/ 67917 h 121458"/>
                  <a:gd name="connsiteX254" fmla="*/ 32559 w 195660"/>
                  <a:gd name="connsiteY254" fmla="*/ 53152 h 121458"/>
                  <a:gd name="connsiteX255" fmla="*/ 33857 w 195660"/>
                  <a:gd name="connsiteY255" fmla="*/ 55305 h 121458"/>
                  <a:gd name="connsiteX256" fmla="*/ 33911 w 195660"/>
                  <a:gd name="connsiteY256" fmla="*/ 55316 h 121458"/>
                  <a:gd name="connsiteX257" fmla="*/ 33911 w 195660"/>
                  <a:gd name="connsiteY257" fmla="*/ 55316 h 121458"/>
                  <a:gd name="connsiteX258" fmla="*/ 80370 w 195660"/>
                  <a:gd name="connsiteY258" fmla="*/ 66403 h 121458"/>
                  <a:gd name="connsiteX259" fmla="*/ 82695 w 195660"/>
                  <a:gd name="connsiteY259" fmla="*/ 65067 h 121458"/>
                  <a:gd name="connsiteX260" fmla="*/ 82695 w 195660"/>
                  <a:gd name="connsiteY260" fmla="*/ 65051 h 121458"/>
                  <a:gd name="connsiteX261" fmla="*/ 81343 w 195660"/>
                  <a:gd name="connsiteY261" fmla="*/ 62747 h 121458"/>
                  <a:gd name="connsiteX262" fmla="*/ 81236 w 195660"/>
                  <a:gd name="connsiteY262" fmla="*/ 62725 h 121458"/>
                  <a:gd name="connsiteX263" fmla="*/ 34776 w 195660"/>
                  <a:gd name="connsiteY263" fmla="*/ 51908 h 121458"/>
                  <a:gd name="connsiteX264" fmla="*/ 32613 w 195660"/>
                  <a:gd name="connsiteY264" fmla="*/ 53023 h 121458"/>
                  <a:gd name="connsiteX265" fmla="*/ 32559 w 195660"/>
                  <a:gd name="connsiteY265" fmla="*/ 53152 h 121458"/>
                  <a:gd name="connsiteX266" fmla="*/ 110333 w 195660"/>
                  <a:gd name="connsiteY266" fmla="*/ 69865 h 121458"/>
                  <a:gd name="connsiteX267" fmla="*/ 87023 w 195660"/>
                  <a:gd name="connsiteY267" fmla="*/ 64456 h 121458"/>
                  <a:gd name="connsiteX268" fmla="*/ 84697 w 195660"/>
                  <a:gd name="connsiteY268" fmla="*/ 65862 h 121458"/>
                  <a:gd name="connsiteX269" fmla="*/ 85995 w 195660"/>
                  <a:gd name="connsiteY269" fmla="*/ 68101 h 121458"/>
                  <a:gd name="connsiteX270" fmla="*/ 86157 w 195660"/>
                  <a:gd name="connsiteY270" fmla="*/ 68134 h 121458"/>
                  <a:gd name="connsiteX271" fmla="*/ 109414 w 195660"/>
                  <a:gd name="connsiteY271" fmla="*/ 73542 h 121458"/>
                  <a:gd name="connsiteX272" fmla="*/ 111739 w 195660"/>
                  <a:gd name="connsiteY272" fmla="*/ 72163 h 121458"/>
                  <a:gd name="connsiteX273" fmla="*/ 110333 w 195660"/>
                  <a:gd name="connsiteY273" fmla="*/ 69865 h 121458"/>
                  <a:gd name="connsiteX274" fmla="*/ 103302 w 195660"/>
                  <a:gd name="connsiteY274" fmla="*/ 60670 h 121458"/>
                  <a:gd name="connsiteX275" fmla="*/ 105574 w 195660"/>
                  <a:gd name="connsiteY275" fmla="*/ 59442 h 121458"/>
                  <a:gd name="connsiteX276" fmla="*/ 105628 w 195660"/>
                  <a:gd name="connsiteY276" fmla="*/ 59318 h 121458"/>
                  <a:gd name="connsiteX277" fmla="*/ 104275 w 195660"/>
                  <a:gd name="connsiteY277" fmla="*/ 57014 h 121458"/>
                  <a:gd name="connsiteX278" fmla="*/ 104168 w 195660"/>
                  <a:gd name="connsiteY278" fmla="*/ 56992 h 121458"/>
                  <a:gd name="connsiteX279" fmla="*/ 83615 w 195660"/>
                  <a:gd name="connsiteY279" fmla="*/ 49096 h 121458"/>
                  <a:gd name="connsiteX280" fmla="*/ 81289 w 195660"/>
                  <a:gd name="connsiteY280" fmla="*/ 50448 h 121458"/>
                  <a:gd name="connsiteX281" fmla="*/ 81289 w 195660"/>
                  <a:gd name="connsiteY281" fmla="*/ 50502 h 121458"/>
                  <a:gd name="connsiteX282" fmla="*/ 82641 w 195660"/>
                  <a:gd name="connsiteY282" fmla="*/ 52806 h 121458"/>
                  <a:gd name="connsiteX283" fmla="*/ 82750 w 195660"/>
                  <a:gd name="connsiteY283" fmla="*/ 52828 h 121458"/>
                  <a:gd name="connsiteX284" fmla="*/ 115363 w 195660"/>
                  <a:gd name="connsiteY284" fmla="*/ 48663 h 121458"/>
                  <a:gd name="connsiteX285" fmla="*/ 34235 w 195660"/>
                  <a:gd name="connsiteY285" fmla="*/ 29247 h 121458"/>
                  <a:gd name="connsiteX286" fmla="*/ 31909 w 195660"/>
                  <a:gd name="connsiteY286" fmla="*/ 30599 h 121458"/>
                  <a:gd name="connsiteX287" fmla="*/ 31909 w 195660"/>
                  <a:gd name="connsiteY287" fmla="*/ 30653 h 121458"/>
                  <a:gd name="connsiteX288" fmla="*/ 33208 w 195660"/>
                  <a:gd name="connsiteY288" fmla="*/ 32892 h 121458"/>
                  <a:gd name="connsiteX289" fmla="*/ 33370 w 195660"/>
                  <a:gd name="connsiteY289" fmla="*/ 32924 h 121458"/>
                  <a:gd name="connsiteX290" fmla="*/ 114498 w 195660"/>
                  <a:gd name="connsiteY290" fmla="*/ 52395 h 121458"/>
                  <a:gd name="connsiteX291" fmla="*/ 116824 w 195660"/>
                  <a:gd name="connsiteY291" fmla="*/ 50962 h 121458"/>
                  <a:gd name="connsiteX292" fmla="*/ 115363 w 195660"/>
                  <a:gd name="connsiteY292" fmla="*/ 48663 h 121458"/>
                  <a:gd name="connsiteX293" fmla="*/ 111253 w 195660"/>
                  <a:gd name="connsiteY293" fmla="*/ 40226 h 121458"/>
                  <a:gd name="connsiteX294" fmla="*/ 113579 w 195660"/>
                  <a:gd name="connsiteY294" fmla="*/ 39290 h 121458"/>
                  <a:gd name="connsiteX295" fmla="*/ 113633 w 195660"/>
                  <a:gd name="connsiteY295" fmla="*/ 39198 h 121458"/>
                  <a:gd name="connsiteX296" fmla="*/ 112713 w 195660"/>
                  <a:gd name="connsiteY296" fmla="*/ 36856 h 121458"/>
                  <a:gd name="connsiteX297" fmla="*/ 112605 w 195660"/>
                  <a:gd name="connsiteY297" fmla="*/ 36818 h 121458"/>
                  <a:gd name="connsiteX298" fmla="*/ 112064 w 195660"/>
                  <a:gd name="connsiteY298" fmla="*/ 36818 h 121458"/>
                  <a:gd name="connsiteX299" fmla="*/ 71392 w 195660"/>
                  <a:gd name="connsiteY299" fmla="*/ 27083 h 121458"/>
                  <a:gd name="connsiteX300" fmla="*/ 69228 w 195660"/>
                  <a:gd name="connsiteY300" fmla="*/ 28435 h 121458"/>
                  <a:gd name="connsiteX301" fmla="*/ 70580 w 195660"/>
                  <a:gd name="connsiteY301" fmla="*/ 30599 h 121458"/>
                  <a:gd name="connsiteX302" fmla="*/ 52841 w 195660"/>
                  <a:gd name="connsiteY302" fmla="*/ 15076 h 121458"/>
                  <a:gd name="connsiteX303" fmla="*/ 61278 w 195660"/>
                  <a:gd name="connsiteY303" fmla="*/ 17078 h 121458"/>
                  <a:gd name="connsiteX304" fmla="*/ 63712 w 195660"/>
                  <a:gd name="connsiteY304" fmla="*/ 16104 h 121458"/>
                  <a:gd name="connsiteX305" fmla="*/ 63712 w 195660"/>
                  <a:gd name="connsiteY305" fmla="*/ 16050 h 121458"/>
                  <a:gd name="connsiteX306" fmla="*/ 62684 w 195660"/>
                  <a:gd name="connsiteY306" fmla="*/ 13670 h 121458"/>
                  <a:gd name="connsiteX307" fmla="*/ 62143 w 195660"/>
                  <a:gd name="connsiteY307" fmla="*/ 13670 h 121458"/>
                  <a:gd name="connsiteX308" fmla="*/ 53436 w 195660"/>
                  <a:gd name="connsiteY308" fmla="*/ 11615 h 121458"/>
                  <a:gd name="connsiteX309" fmla="*/ 51381 w 195660"/>
                  <a:gd name="connsiteY309" fmla="*/ 13210 h 121458"/>
                  <a:gd name="connsiteX310" fmla="*/ 51381 w 195660"/>
                  <a:gd name="connsiteY310" fmla="*/ 13237 h 121458"/>
                  <a:gd name="connsiteX311" fmla="*/ 52570 w 195660"/>
                  <a:gd name="connsiteY311" fmla="*/ 15130 h 121458"/>
                  <a:gd name="connsiteX312" fmla="*/ 120501 w 195660"/>
                  <a:gd name="connsiteY312" fmla="*/ 27516 h 121458"/>
                  <a:gd name="connsiteX313" fmla="*/ 68201 w 195660"/>
                  <a:gd name="connsiteY313" fmla="*/ 15022 h 121458"/>
                  <a:gd name="connsiteX314" fmla="*/ 65875 w 195660"/>
                  <a:gd name="connsiteY314" fmla="*/ 15958 h 121458"/>
                  <a:gd name="connsiteX315" fmla="*/ 65821 w 195660"/>
                  <a:gd name="connsiteY315" fmla="*/ 16050 h 121458"/>
                  <a:gd name="connsiteX316" fmla="*/ 66741 w 195660"/>
                  <a:gd name="connsiteY316" fmla="*/ 18392 h 121458"/>
                  <a:gd name="connsiteX317" fmla="*/ 66849 w 195660"/>
                  <a:gd name="connsiteY317" fmla="*/ 18430 h 121458"/>
                  <a:gd name="connsiteX318" fmla="*/ 67390 w 195660"/>
                  <a:gd name="connsiteY318" fmla="*/ 18430 h 121458"/>
                  <a:gd name="connsiteX319" fmla="*/ 119690 w 195660"/>
                  <a:gd name="connsiteY319" fmla="*/ 30923 h 121458"/>
                  <a:gd name="connsiteX320" fmla="*/ 121691 w 195660"/>
                  <a:gd name="connsiteY320" fmla="*/ 29301 h 121458"/>
                  <a:gd name="connsiteX321" fmla="*/ 123638 w 195660"/>
                  <a:gd name="connsiteY321" fmla="*/ 26191 h 121458"/>
                  <a:gd name="connsiteX322" fmla="*/ 120501 w 195660"/>
                  <a:gd name="connsiteY322" fmla="*/ 24271 h 1214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Lst>
                <a:rect l="l" t="t" r="r" b="b"/>
                <a:pathLst>
                  <a:path w="195660" h="121458">
                    <a:moveTo>
                      <a:pt x="17847" y="3340"/>
                    </a:moveTo>
                    <a:lnTo>
                      <a:pt x="46891" y="10263"/>
                    </a:lnTo>
                    <a:cubicBezTo>
                      <a:pt x="47811" y="10641"/>
                      <a:pt x="48892" y="10214"/>
                      <a:pt x="49325" y="9289"/>
                    </a:cubicBezTo>
                    <a:cubicBezTo>
                      <a:pt x="49704" y="8343"/>
                      <a:pt x="49217" y="7277"/>
                      <a:pt x="48243" y="6915"/>
                    </a:cubicBezTo>
                    <a:cubicBezTo>
                      <a:pt x="48243" y="6915"/>
                      <a:pt x="48243" y="6909"/>
                      <a:pt x="48243" y="6909"/>
                    </a:cubicBezTo>
                    <a:cubicBezTo>
                      <a:pt x="48081" y="6877"/>
                      <a:pt x="47865" y="6877"/>
                      <a:pt x="47703" y="6909"/>
                    </a:cubicBezTo>
                    <a:lnTo>
                      <a:pt x="18659" y="-14"/>
                    </a:lnTo>
                    <a:cubicBezTo>
                      <a:pt x="17686" y="-235"/>
                      <a:pt x="16712" y="365"/>
                      <a:pt x="16495" y="1339"/>
                    </a:cubicBezTo>
                    <a:cubicBezTo>
                      <a:pt x="16279" y="2307"/>
                      <a:pt x="16874" y="3280"/>
                      <a:pt x="17847" y="3502"/>
                    </a:cubicBezTo>
                    <a:close/>
                    <a:moveTo>
                      <a:pt x="181185" y="42389"/>
                    </a:moveTo>
                    <a:lnTo>
                      <a:pt x="192002" y="44985"/>
                    </a:lnTo>
                    <a:cubicBezTo>
                      <a:pt x="192921" y="45375"/>
                      <a:pt x="193949" y="44953"/>
                      <a:pt x="194327" y="44050"/>
                    </a:cubicBezTo>
                    <a:cubicBezTo>
                      <a:pt x="194381" y="44017"/>
                      <a:pt x="194381" y="43990"/>
                      <a:pt x="194381" y="43958"/>
                    </a:cubicBezTo>
                    <a:cubicBezTo>
                      <a:pt x="194760" y="43055"/>
                      <a:pt x="194327" y="42000"/>
                      <a:pt x="193462" y="41616"/>
                    </a:cubicBezTo>
                    <a:cubicBezTo>
                      <a:pt x="193408" y="41600"/>
                      <a:pt x="193408" y="41589"/>
                      <a:pt x="193354" y="41578"/>
                    </a:cubicBezTo>
                    <a:lnTo>
                      <a:pt x="192813" y="41578"/>
                    </a:lnTo>
                    <a:lnTo>
                      <a:pt x="181996" y="38982"/>
                    </a:lnTo>
                    <a:cubicBezTo>
                      <a:pt x="180968" y="38885"/>
                      <a:pt x="180103" y="39599"/>
                      <a:pt x="179941" y="40604"/>
                    </a:cubicBezTo>
                    <a:cubicBezTo>
                      <a:pt x="179941" y="41346"/>
                      <a:pt x="180319" y="42038"/>
                      <a:pt x="180968" y="42389"/>
                    </a:cubicBezTo>
                    <a:close/>
                    <a:moveTo>
                      <a:pt x="174749" y="36981"/>
                    </a:moveTo>
                    <a:lnTo>
                      <a:pt x="163932" y="34385"/>
                    </a:lnTo>
                    <a:cubicBezTo>
                      <a:pt x="163066" y="33855"/>
                      <a:pt x="161930" y="34130"/>
                      <a:pt x="161390" y="34996"/>
                    </a:cubicBezTo>
                    <a:cubicBezTo>
                      <a:pt x="160849" y="35867"/>
                      <a:pt x="161173" y="36997"/>
                      <a:pt x="162039" y="37527"/>
                    </a:cubicBezTo>
                    <a:cubicBezTo>
                      <a:pt x="162201" y="37619"/>
                      <a:pt x="162363" y="37695"/>
                      <a:pt x="162525" y="37738"/>
                    </a:cubicBezTo>
                    <a:lnTo>
                      <a:pt x="163066" y="37738"/>
                    </a:lnTo>
                    <a:lnTo>
                      <a:pt x="173883" y="40334"/>
                    </a:lnTo>
                    <a:cubicBezTo>
                      <a:pt x="174857" y="40707"/>
                      <a:pt x="175938" y="40253"/>
                      <a:pt x="176317" y="39306"/>
                    </a:cubicBezTo>
                    <a:cubicBezTo>
                      <a:pt x="176696" y="38360"/>
                      <a:pt x="176209" y="37294"/>
                      <a:pt x="175235" y="36932"/>
                    </a:cubicBezTo>
                    <a:cubicBezTo>
                      <a:pt x="175235" y="36932"/>
                      <a:pt x="175235" y="36927"/>
                      <a:pt x="175235" y="36927"/>
                    </a:cubicBezTo>
                    <a:close/>
                    <a:moveTo>
                      <a:pt x="15251" y="13724"/>
                    </a:moveTo>
                    <a:lnTo>
                      <a:pt x="64794" y="25569"/>
                    </a:lnTo>
                    <a:cubicBezTo>
                      <a:pt x="65821" y="25601"/>
                      <a:pt x="66632" y="24806"/>
                      <a:pt x="66686" y="23789"/>
                    </a:cubicBezTo>
                    <a:cubicBezTo>
                      <a:pt x="66741" y="23043"/>
                      <a:pt x="66308" y="22356"/>
                      <a:pt x="65605" y="22053"/>
                    </a:cubicBezTo>
                    <a:lnTo>
                      <a:pt x="16117" y="10209"/>
                    </a:lnTo>
                    <a:cubicBezTo>
                      <a:pt x="15089" y="10111"/>
                      <a:pt x="14170" y="10858"/>
                      <a:pt x="14062" y="11885"/>
                    </a:cubicBezTo>
                    <a:cubicBezTo>
                      <a:pt x="13953" y="12751"/>
                      <a:pt x="14440" y="13589"/>
                      <a:pt x="15251" y="13886"/>
                    </a:cubicBezTo>
                    <a:close/>
                    <a:moveTo>
                      <a:pt x="12710" y="24541"/>
                    </a:moveTo>
                    <a:lnTo>
                      <a:pt x="27258" y="28057"/>
                    </a:lnTo>
                    <a:cubicBezTo>
                      <a:pt x="28232" y="28479"/>
                      <a:pt x="29368" y="28019"/>
                      <a:pt x="29801" y="27029"/>
                    </a:cubicBezTo>
                    <a:cubicBezTo>
                      <a:pt x="30233" y="26039"/>
                      <a:pt x="29801" y="24898"/>
                      <a:pt x="28773" y="24476"/>
                    </a:cubicBezTo>
                    <a:cubicBezTo>
                      <a:pt x="28610" y="24390"/>
                      <a:pt x="28394" y="24341"/>
                      <a:pt x="28178" y="24325"/>
                    </a:cubicBezTo>
                    <a:lnTo>
                      <a:pt x="13629" y="20864"/>
                    </a:lnTo>
                    <a:cubicBezTo>
                      <a:pt x="12601" y="20593"/>
                      <a:pt x="11520" y="21215"/>
                      <a:pt x="11249" y="22253"/>
                    </a:cubicBezTo>
                    <a:cubicBezTo>
                      <a:pt x="11249" y="22259"/>
                      <a:pt x="11249" y="22264"/>
                      <a:pt x="11249" y="22269"/>
                    </a:cubicBezTo>
                    <a:cubicBezTo>
                      <a:pt x="11087" y="23276"/>
                      <a:pt x="11736" y="24244"/>
                      <a:pt x="12710" y="24487"/>
                    </a:cubicBezTo>
                    <a:close/>
                    <a:moveTo>
                      <a:pt x="10222" y="35358"/>
                    </a:moveTo>
                    <a:lnTo>
                      <a:pt x="77017" y="51584"/>
                    </a:lnTo>
                    <a:cubicBezTo>
                      <a:pt x="78044" y="51822"/>
                      <a:pt x="79072" y="51200"/>
                      <a:pt x="79342" y="50178"/>
                    </a:cubicBezTo>
                    <a:cubicBezTo>
                      <a:pt x="79613" y="49193"/>
                      <a:pt x="79018" y="48193"/>
                      <a:pt x="78044" y="47938"/>
                    </a:cubicBezTo>
                    <a:cubicBezTo>
                      <a:pt x="77990" y="47922"/>
                      <a:pt x="77936" y="47917"/>
                      <a:pt x="77882" y="47906"/>
                    </a:cubicBezTo>
                    <a:lnTo>
                      <a:pt x="11087" y="31951"/>
                    </a:lnTo>
                    <a:cubicBezTo>
                      <a:pt x="10114" y="31659"/>
                      <a:pt x="9086" y="32205"/>
                      <a:pt x="8816" y="33179"/>
                    </a:cubicBezTo>
                    <a:cubicBezTo>
                      <a:pt x="8761" y="33222"/>
                      <a:pt x="8761" y="33260"/>
                      <a:pt x="8761" y="33303"/>
                    </a:cubicBezTo>
                    <a:cubicBezTo>
                      <a:pt x="8761" y="34157"/>
                      <a:pt x="9410" y="34893"/>
                      <a:pt x="10222" y="35088"/>
                    </a:cubicBezTo>
                    <a:close/>
                    <a:moveTo>
                      <a:pt x="7679" y="46175"/>
                    </a:moveTo>
                    <a:lnTo>
                      <a:pt x="28015" y="51043"/>
                    </a:lnTo>
                    <a:cubicBezTo>
                      <a:pt x="29043" y="51281"/>
                      <a:pt x="30071" y="50659"/>
                      <a:pt x="30341" y="49637"/>
                    </a:cubicBezTo>
                    <a:cubicBezTo>
                      <a:pt x="30611" y="48625"/>
                      <a:pt x="30017" y="47592"/>
                      <a:pt x="28989" y="47333"/>
                    </a:cubicBezTo>
                    <a:cubicBezTo>
                      <a:pt x="28935" y="47327"/>
                      <a:pt x="28935" y="47317"/>
                      <a:pt x="28881" y="47311"/>
                    </a:cubicBezTo>
                    <a:lnTo>
                      <a:pt x="8545" y="42443"/>
                    </a:lnTo>
                    <a:cubicBezTo>
                      <a:pt x="7518" y="42205"/>
                      <a:pt x="6490" y="42844"/>
                      <a:pt x="6219" y="43876"/>
                    </a:cubicBezTo>
                    <a:cubicBezTo>
                      <a:pt x="6003" y="44910"/>
                      <a:pt x="6652" y="45937"/>
                      <a:pt x="7679" y="46175"/>
                    </a:cubicBezTo>
                    <a:close/>
                    <a:moveTo>
                      <a:pt x="5137" y="56992"/>
                    </a:moveTo>
                    <a:lnTo>
                      <a:pt x="42997" y="65970"/>
                    </a:lnTo>
                    <a:cubicBezTo>
                      <a:pt x="44025" y="66273"/>
                      <a:pt x="45052" y="65700"/>
                      <a:pt x="45377" y="64699"/>
                    </a:cubicBezTo>
                    <a:cubicBezTo>
                      <a:pt x="45377" y="64672"/>
                      <a:pt x="45377" y="64645"/>
                      <a:pt x="45377" y="64618"/>
                    </a:cubicBezTo>
                    <a:cubicBezTo>
                      <a:pt x="45593" y="63574"/>
                      <a:pt x="44944" y="62536"/>
                      <a:pt x="43917" y="62293"/>
                    </a:cubicBezTo>
                    <a:lnTo>
                      <a:pt x="6057" y="53261"/>
                    </a:lnTo>
                    <a:cubicBezTo>
                      <a:pt x="5029" y="53023"/>
                      <a:pt x="4002" y="53661"/>
                      <a:pt x="3731" y="54694"/>
                    </a:cubicBezTo>
                    <a:cubicBezTo>
                      <a:pt x="3515" y="55727"/>
                      <a:pt x="4164" y="56754"/>
                      <a:pt x="5192" y="56992"/>
                    </a:cubicBezTo>
                    <a:close/>
                    <a:moveTo>
                      <a:pt x="2596" y="67539"/>
                    </a:moveTo>
                    <a:lnTo>
                      <a:pt x="57762" y="80736"/>
                    </a:lnTo>
                    <a:cubicBezTo>
                      <a:pt x="58790" y="81006"/>
                      <a:pt x="59872" y="80384"/>
                      <a:pt x="60142" y="79346"/>
                    </a:cubicBezTo>
                    <a:cubicBezTo>
                      <a:pt x="60142" y="79340"/>
                      <a:pt x="60142" y="79335"/>
                      <a:pt x="60142" y="79330"/>
                    </a:cubicBezTo>
                    <a:cubicBezTo>
                      <a:pt x="60358" y="78307"/>
                      <a:pt x="59709" y="77296"/>
                      <a:pt x="58736" y="77063"/>
                    </a:cubicBezTo>
                    <a:cubicBezTo>
                      <a:pt x="58682" y="77063"/>
                      <a:pt x="58682" y="77058"/>
                      <a:pt x="58682" y="77058"/>
                    </a:cubicBezTo>
                    <a:lnTo>
                      <a:pt x="3515" y="63861"/>
                    </a:lnTo>
                    <a:cubicBezTo>
                      <a:pt x="2487" y="63591"/>
                      <a:pt x="1406" y="64213"/>
                      <a:pt x="1135" y="65251"/>
                    </a:cubicBezTo>
                    <a:cubicBezTo>
                      <a:pt x="1135" y="65256"/>
                      <a:pt x="1135" y="65262"/>
                      <a:pt x="1135" y="65267"/>
                    </a:cubicBezTo>
                    <a:cubicBezTo>
                      <a:pt x="1244" y="66014"/>
                      <a:pt x="1784" y="66630"/>
                      <a:pt x="2487" y="66836"/>
                    </a:cubicBezTo>
                    <a:close/>
                    <a:moveTo>
                      <a:pt x="12547" y="77382"/>
                    </a:moveTo>
                    <a:lnTo>
                      <a:pt x="919" y="74624"/>
                    </a:lnTo>
                    <a:cubicBezTo>
                      <a:pt x="-109" y="74527"/>
                      <a:pt x="-974" y="75241"/>
                      <a:pt x="-1137" y="76247"/>
                    </a:cubicBezTo>
                    <a:cubicBezTo>
                      <a:pt x="-1191" y="77063"/>
                      <a:pt x="-703" y="77820"/>
                      <a:pt x="54" y="78140"/>
                    </a:cubicBezTo>
                    <a:lnTo>
                      <a:pt x="11682" y="80898"/>
                    </a:lnTo>
                    <a:cubicBezTo>
                      <a:pt x="12601" y="81277"/>
                      <a:pt x="13683" y="80849"/>
                      <a:pt x="14116" y="79924"/>
                    </a:cubicBezTo>
                    <a:cubicBezTo>
                      <a:pt x="14494" y="78983"/>
                      <a:pt x="14008" y="77923"/>
                      <a:pt x="13088" y="77545"/>
                    </a:cubicBezTo>
                    <a:close/>
                    <a:moveTo>
                      <a:pt x="190325" y="53098"/>
                    </a:moveTo>
                    <a:lnTo>
                      <a:pt x="179508" y="50502"/>
                    </a:lnTo>
                    <a:cubicBezTo>
                      <a:pt x="178481" y="50437"/>
                      <a:pt x="177615" y="51205"/>
                      <a:pt x="177561" y="52217"/>
                    </a:cubicBezTo>
                    <a:cubicBezTo>
                      <a:pt x="177507" y="52985"/>
                      <a:pt x="177939" y="53704"/>
                      <a:pt x="178643" y="54017"/>
                    </a:cubicBezTo>
                    <a:lnTo>
                      <a:pt x="189460" y="56614"/>
                    </a:lnTo>
                    <a:cubicBezTo>
                      <a:pt x="190379" y="57009"/>
                      <a:pt x="191461" y="56576"/>
                      <a:pt x="191894" y="55640"/>
                    </a:cubicBezTo>
                    <a:cubicBezTo>
                      <a:pt x="191894" y="55624"/>
                      <a:pt x="191894" y="55602"/>
                      <a:pt x="191894" y="55586"/>
                    </a:cubicBezTo>
                    <a:cubicBezTo>
                      <a:pt x="192272" y="54683"/>
                      <a:pt x="191840" y="53634"/>
                      <a:pt x="190974" y="53244"/>
                    </a:cubicBezTo>
                    <a:cubicBezTo>
                      <a:pt x="190920" y="53228"/>
                      <a:pt x="190920" y="53217"/>
                      <a:pt x="190866" y="53206"/>
                    </a:cubicBezTo>
                    <a:close/>
                    <a:moveTo>
                      <a:pt x="187783" y="63915"/>
                    </a:moveTo>
                    <a:lnTo>
                      <a:pt x="176966" y="61265"/>
                    </a:lnTo>
                    <a:cubicBezTo>
                      <a:pt x="175992" y="60843"/>
                      <a:pt x="174857" y="61303"/>
                      <a:pt x="174424" y="62293"/>
                    </a:cubicBezTo>
                    <a:cubicBezTo>
                      <a:pt x="173991" y="63282"/>
                      <a:pt x="174424" y="64424"/>
                      <a:pt x="175452" y="64845"/>
                    </a:cubicBezTo>
                    <a:cubicBezTo>
                      <a:pt x="175614" y="64932"/>
                      <a:pt x="175831" y="64981"/>
                      <a:pt x="176047" y="64997"/>
                    </a:cubicBezTo>
                    <a:lnTo>
                      <a:pt x="186864" y="67593"/>
                    </a:lnTo>
                    <a:cubicBezTo>
                      <a:pt x="187892" y="67858"/>
                      <a:pt x="188919" y="67252"/>
                      <a:pt x="189190" y="66241"/>
                    </a:cubicBezTo>
                    <a:cubicBezTo>
                      <a:pt x="189190" y="66225"/>
                      <a:pt x="189190" y="66208"/>
                      <a:pt x="189190" y="66187"/>
                    </a:cubicBezTo>
                    <a:cubicBezTo>
                      <a:pt x="189947" y="65505"/>
                      <a:pt x="190001" y="64342"/>
                      <a:pt x="189298" y="63591"/>
                    </a:cubicBezTo>
                    <a:cubicBezTo>
                      <a:pt x="188919" y="63163"/>
                      <a:pt x="188378" y="62942"/>
                      <a:pt x="187783" y="62996"/>
                    </a:cubicBezTo>
                    <a:close/>
                    <a:moveTo>
                      <a:pt x="185241" y="74462"/>
                    </a:moveTo>
                    <a:lnTo>
                      <a:pt x="174424" y="71866"/>
                    </a:lnTo>
                    <a:cubicBezTo>
                      <a:pt x="173396" y="71628"/>
                      <a:pt x="172369" y="72266"/>
                      <a:pt x="172098" y="73299"/>
                    </a:cubicBezTo>
                    <a:cubicBezTo>
                      <a:pt x="171882" y="74332"/>
                      <a:pt x="172531" y="75360"/>
                      <a:pt x="173559" y="75598"/>
                    </a:cubicBezTo>
                    <a:lnTo>
                      <a:pt x="184376" y="78194"/>
                    </a:lnTo>
                    <a:cubicBezTo>
                      <a:pt x="185403" y="78459"/>
                      <a:pt x="186431" y="77853"/>
                      <a:pt x="186702" y="76842"/>
                    </a:cubicBezTo>
                    <a:cubicBezTo>
                      <a:pt x="186702" y="76825"/>
                      <a:pt x="186702" y="76809"/>
                      <a:pt x="186702" y="76787"/>
                    </a:cubicBezTo>
                    <a:cubicBezTo>
                      <a:pt x="187458" y="76057"/>
                      <a:pt x="187458" y="74862"/>
                      <a:pt x="186755" y="74110"/>
                    </a:cubicBezTo>
                    <a:cubicBezTo>
                      <a:pt x="186323" y="73710"/>
                      <a:pt x="185782" y="73499"/>
                      <a:pt x="185241" y="73542"/>
                    </a:cubicBezTo>
                    <a:close/>
                    <a:moveTo>
                      <a:pt x="182753" y="85279"/>
                    </a:moveTo>
                    <a:lnTo>
                      <a:pt x="171936" y="82683"/>
                    </a:lnTo>
                    <a:cubicBezTo>
                      <a:pt x="170909" y="82418"/>
                      <a:pt x="169881" y="83024"/>
                      <a:pt x="169611" y="84035"/>
                    </a:cubicBezTo>
                    <a:cubicBezTo>
                      <a:pt x="169611" y="84051"/>
                      <a:pt x="169611" y="84067"/>
                      <a:pt x="169611" y="84089"/>
                    </a:cubicBezTo>
                    <a:cubicBezTo>
                      <a:pt x="169340" y="85073"/>
                      <a:pt x="169935" y="86074"/>
                      <a:pt x="170909" y="86328"/>
                    </a:cubicBezTo>
                    <a:cubicBezTo>
                      <a:pt x="170963" y="86344"/>
                      <a:pt x="171017" y="86350"/>
                      <a:pt x="171071" y="86361"/>
                    </a:cubicBezTo>
                    <a:lnTo>
                      <a:pt x="181888" y="89011"/>
                    </a:lnTo>
                    <a:cubicBezTo>
                      <a:pt x="182861" y="89433"/>
                      <a:pt x="183998" y="88973"/>
                      <a:pt x="184430" y="87983"/>
                    </a:cubicBezTo>
                    <a:cubicBezTo>
                      <a:pt x="184862" y="86993"/>
                      <a:pt x="184430" y="85852"/>
                      <a:pt x="183402" y="85430"/>
                    </a:cubicBezTo>
                    <a:cubicBezTo>
                      <a:pt x="183240" y="85344"/>
                      <a:pt x="183024" y="85295"/>
                      <a:pt x="182807" y="85279"/>
                    </a:cubicBezTo>
                    <a:close/>
                    <a:moveTo>
                      <a:pt x="180211" y="96096"/>
                    </a:moveTo>
                    <a:lnTo>
                      <a:pt x="169394" y="93500"/>
                    </a:lnTo>
                    <a:cubicBezTo>
                      <a:pt x="168367" y="93262"/>
                      <a:pt x="167339" y="93884"/>
                      <a:pt x="167069" y="94906"/>
                    </a:cubicBezTo>
                    <a:cubicBezTo>
                      <a:pt x="166852" y="95928"/>
                      <a:pt x="167501" y="96940"/>
                      <a:pt x="168474" y="97172"/>
                    </a:cubicBezTo>
                    <a:cubicBezTo>
                      <a:pt x="168529" y="97172"/>
                      <a:pt x="168529" y="97178"/>
                      <a:pt x="168529" y="97178"/>
                    </a:cubicBezTo>
                    <a:lnTo>
                      <a:pt x="179346" y="99774"/>
                    </a:lnTo>
                    <a:cubicBezTo>
                      <a:pt x="180374" y="100044"/>
                      <a:pt x="181455" y="99422"/>
                      <a:pt x="181726" y="98384"/>
                    </a:cubicBezTo>
                    <a:cubicBezTo>
                      <a:pt x="181726" y="98378"/>
                      <a:pt x="181726" y="98373"/>
                      <a:pt x="181726" y="98367"/>
                    </a:cubicBezTo>
                    <a:cubicBezTo>
                      <a:pt x="182753" y="97951"/>
                      <a:pt x="183186" y="96799"/>
                      <a:pt x="182753" y="95798"/>
                    </a:cubicBezTo>
                    <a:cubicBezTo>
                      <a:pt x="182375" y="94798"/>
                      <a:pt x="181185" y="94327"/>
                      <a:pt x="180211" y="94744"/>
                    </a:cubicBezTo>
                    <a:close/>
                    <a:moveTo>
                      <a:pt x="177669" y="106913"/>
                    </a:moveTo>
                    <a:lnTo>
                      <a:pt x="166852" y="104263"/>
                    </a:lnTo>
                    <a:cubicBezTo>
                      <a:pt x="165878" y="103841"/>
                      <a:pt x="164743" y="104300"/>
                      <a:pt x="164310" y="105290"/>
                    </a:cubicBezTo>
                    <a:cubicBezTo>
                      <a:pt x="163877" y="106280"/>
                      <a:pt x="164310" y="107421"/>
                      <a:pt x="165338" y="107843"/>
                    </a:cubicBezTo>
                    <a:cubicBezTo>
                      <a:pt x="165500" y="107930"/>
                      <a:pt x="165717" y="107979"/>
                      <a:pt x="165933" y="107995"/>
                    </a:cubicBezTo>
                    <a:lnTo>
                      <a:pt x="176750" y="110591"/>
                    </a:lnTo>
                    <a:cubicBezTo>
                      <a:pt x="177778" y="110856"/>
                      <a:pt x="178805" y="110250"/>
                      <a:pt x="179076" y="109239"/>
                    </a:cubicBezTo>
                    <a:cubicBezTo>
                      <a:pt x="179076" y="109222"/>
                      <a:pt x="179076" y="109206"/>
                      <a:pt x="179076" y="109184"/>
                    </a:cubicBezTo>
                    <a:cubicBezTo>
                      <a:pt x="180157" y="108795"/>
                      <a:pt x="180698" y="107621"/>
                      <a:pt x="180319" y="106561"/>
                    </a:cubicBezTo>
                    <a:cubicBezTo>
                      <a:pt x="179887" y="105501"/>
                      <a:pt x="178751" y="104955"/>
                      <a:pt x="177669" y="105345"/>
                    </a:cubicBezTo>
                    <a:close/>
                    <a:moveTo>
                      <a:pt x="175128" y="117730"/>
                    </a:moveTo>
                    <a:lnTo>
                      <a:pt x="164310" y="115134"/>
                    </a:lnTo>
                    <a:cubicBezTo>
                      <a:pt x="163283" y="115042"/>
                      <a:pt x="162363" y="115783"/>
                      <a:pt x="162255" y="116811"/>
                    </a:cubicBezTo>
                    <a:cubicBezTo>
                      <a:pt x="162201" y="117616"/>
                      <a:pt x="162688" y="118352"/>
                      <a:pt x="163445" y="118649"/>
                    </a:cubicBezTo>
                    <a:lnTo>
                      <a:pt x="174262" y="121246"/>
                    </a:lnTo>
                    <a:cubicBezTo>
                      <a:pt x="175182" y="121646"/>
                      <a:pt x="176209" y="121235"/>
                      <a:pt x="176641" y="120337"/>
                    </a:cubicBezTo>
                    <a:cubicBezTo>
                      <a:pt x="176641" y="120315"/>
                      <a:pt x="176641" y="120294"/>
                      <a:pt x="176641" y="120272"/>
                    </a:cubicBezTo>
                    <a:cubicBezTo>
                      <a:pt x="177074" y="119407"/>
                      <a:pt x="176696" y="118379"/>
                      <a:pt x="175831" y="117968"/>
                    </a:cubicBezTo>
                    <a:cubicBezTo>
                      <a:pt x="175722" y="117941"/>
                      <a:pt x="175668" y="117914"/>
                      <a:pt x="175614" y="117892"/>
                    </a:cubicBezTo>
                    <a:cubicBezTo>
                      <a:pt x="175992" y="117195"/>
                      <a:pt x="175777" y="116345"/>
                      <a:pt x="175128" y="115891"/>
                    </a:cubicBezTo>
                    <a:close/>
                    <a:moveTo>
                      <a:pt x="172153" y="49907"/>
                    </a:moveTo>
                    <a:lnTo>
                      <a:pt x="161336" y="47311"/>
                    </a:lnTo>
                    <a:cubicBezTo>
                      <a:pt x="160416" y="46911"/>
                      <a:pt x="159389" y="47322"/>
                      <a:pt x="158956" y="48225"/>
                    </a:cubicBezTo>
                    <a:cubicBezTo>
                      <a:pt x="158956" y="48241"/>
                      <a:pt x="158956" y="48263"/>
                      <a:pt x="158956" y="48284"/>
                    </a:cubicBezTo>
                    <a:cubicBezTo>
                      <a:pt x="158577" y="49188"/>
                      <a:pt x="159010" y="50237"/>
                      <a:pt x="159875" y="50627"/>
                    </a:cubicBezTo>
                    <a:cubicBezTo>
                      <a:pt x="159929" y="50643"/>
                      <a:pt x="159929" y="50654"/>
                      <a:pt x="159983" y="50664"/>
                    </a:cubicBezTo>
                    <a:cubicBezTo>
                      <a:pt x="160146" y="50697"/>
                      <a:pt x="160362" y="50697"/>
                      <a:pt x="160524" y="50664"/>
                    </a:cubicBezTo>
                    <a:lnTo>
                      <a:pt x="171341" y="53261"/>
                    </a:lnTo>
                    <a:cubicBezTo>
                      <a:pt x="172261" y="53628"/>
                      <a:pt x="173342" y="53174"/>
                      <a:pt x="173721" y="52233"/>
                    </a:cubicBezTo>
                    <a:cubicBezTo>
                      <a:pt x="174100" y="51330"/>
                      <a:pt x="173667" y="50280"/>
                      <a:pt x="172802" y="49891"/>
                    </a:cubicBezTo>
                    <a:cubicBezTo>
                      <a:pt x="172747" y="49875"/>
                      <a:pt x="172747" y="49864"/>
                      <a:pt x="172693" y="49853"/>
                    </a:cubicBezTo>
                    <a:close/>
                    <a:moveTo>
                      <a:pt x="169611" y="60724"/>
                    </a:moveTo>
                    <a:lnTo>
                      <a:pt x="158794" y="58128"/>
                    </a:lnTo>
                    <a:cubicBezTo>
                      <a:pt x="157820" y="57706"/>
                      <a:pt x="156684" y="58166"/>
                      <a:pt x="156252" y="59156"/>
                    </a:cubicBezTo>
                    <a:cubicBezTo>
                      <a:pt x="155819" y="60146"/>
                      <a:pt x="156252" y="61287"/>
                      <a:pt x="157279" y="61708"/>
                    </a:cubicBezTo>
                    <a:cubicBezTo>
                      <a:pt x="157442" y="61795"/>
                      <a:pt x="157657" y="61844"/>
                      <a:pt x="157874" y="61860"/>
                    </a:cubicBezTo>
                    <a:lnTo>
                      <a:pt x="168691" y="64456"/>
                    </a:lnTo>
                    <a:cubicBezTo>
                      <a:pt x="169719" y="64721"/>
                      <a:pt x="170746" y="64115"/>
                      <a:pt x="171017" y="63104"/>
                    </a:cubicBezTo>
                    <a:cubicBezTo>
                      <a:pt x="171017" y="63088"/>
                      <a:pt x="171017" y="63071"/>
                      <a:pt x="171017" y="63050"/>
                    </a:cubicBezTo>
                    <a:cubicBezTo>
                      <a:pt x="172261" y="62660"/>
                      <a:pt x="172910" y="61357"/>
                      <a:pt x="172531" y="60129"/>
                    </a:cubicBezTo>
                    <a:cubicBezTo>
                      <a:pt x="172153" y="58907"/>
                      <a:pt x="170855" y="58225"/>
                      <a:pt x="169611" y="58615"/>
                    </a:cubicBezTo>
                    <a:close/>
                    <a:moveTo>
                      <a:pt x="167122" y="71541"/>
                    </a:moveTo>
                    <a:lnTo>
                      <a:pt x="156305" y="68945"/>
                    </a:lnTo>
                    <a:cubicBezTo>
                      <a:pt x="155278" y="68675"/>
                      <a:pt x="154197" y="69297"/>
                      <a:pt x="153926" y="70335"/>
                    </a:cubicBezTo>
                    <a:cubicBezTo>
                      <a:pt x="153926" y="70340"/>
                      <a:pt x="153926" y="70346"/>
                      <a:pt x="153926" y="70351"/>
                    </a:cubicBezTo>
                    <a:cubicBezTo>
                      <a:pt x="153709" y="71406"/>
                      <a:pt x="154412" y="72434"/>
                      <a:pt x="155440" y="72677"/>
                    </a:cubicBezTo>
                    <a:lnTo>
                      <a:pt x="166257" y="75273"/>
                    </a:lnTo>
                    <a:cubicBezTo>
                      <a:pt x="167231" y="75695"/>
                      <a:pt x="168367" y="75235"/>
                      <a:pt x="168799" y="74246"/>
                    </a:cubicBezTo>
                    <a:cubicBezTo>
                      <a:pt x="169232" y="73256"/>
                      <a:pt x="168799" y="72114"/>
                      <a:pt x="167772" y="71693"/>
                    </a:cubicBezTo>
                    <a:cubicBezTo>
                      <a:pt x="167610" y="71606"/>
                      <a:pt x="167393" y="71558"/>
                      <a:pt x="167176" y="71541"/>
                    </a:cubicBezTo>
                    <a:close/>
                    <a:moveTo>
                      <a:pt x="164581" y="82358"/>
                    </a:moveTo>
                    <a:lnTo>
                      <a:pt x="153763" y="79762"/>
                    </a:lnTo>
                    <a:cubicBezTo>
                      <a:pt x="152736" y="79497"/>
                      <a:pt x="151708" y="80103"/>
                      <a:pt x="151438" y="81114"/>
                    </a:cubicBezTo>
                    <a:cubicBezTo>
                      <a:pt x="151438" y="81130"/>
                      <a:pt x="151438" y="81147"/>
                      <a:pt x="151438" y="81168"/>
                    </a:cubicBezTo>
                    <a:cubicBezTo>
                      <a:pt x="151167" y="82153"/>
                      <a:pt x="151762" y="83153"/>
                      <a:pt x="152736" y="83407"/>
                    </a:cubicBezTo>
                    <a:cubicBezTo>
                      <a:pt x="152790" y="83418"/>
                      <a:pt x="152844" y="83429"/>
                      <a:pt x="152899" y="83440"/>
                    </a:cubicBezTo>
                    <a:lnTo>
                      <a:pt x="163716" y="86036"/>
                    </a:lnTo>
                    <a:cubicBezTo>
                      <a:pt x="164743" y="86306"/>
                      <a:pt x="165824" y="85685"/>
                      <a:pt x="166095" y="84646"/>
                    </a:cubicBezTo>
                    <a:cubicBezTo>
                      <a:pt x="166095" y="84641"/>
                      <a:pt x="166095" y="84635"/>
                      <a:pt x="166095" y="84630"/>
                    </a:cubicBezTo>
                    <a:cubicBezTo>
                      <a:pt x="167447" y="84257"/>
                      <a:pt x="168204" y="82877"/>
                      <a:pt x="167825" y="81547"/>
                    </a:cubicBezTo>
                    <a:cubicBezTo>
                      <a:pt x="167447" y="80217"/>
                      <a:pt x="166095" y="79443"/>
                      <a:pt x="164743" y="79816"/>
                    </a:cubicBezTo>
                    <a:close/>
                    <a:moveTo>
                      <a:pt x="162039" y="93175"/>
                    </a:moveTo>
                    <a:lnTo>
                      <a:pt x="151222" y="90579"/>
                    </a:lnTo>
                    <a:cubicBezTo>
                      <a:pt x="150248" y="90276"/>
                      <a:pt x="149166" y="90839"/>
                      <a:pt x="148842" y="91839"/>
                    </a:cubicBezTo>
                    <a:cubicBezTo>
                      <a:pt x="148572" y="92840"/>
                      <a:pt x="149112" y="93900"/>
                      <a:pt x="150140" y="94203"/>
                    </a:cubicBezTo>
                    <a:cubicBezTo>
                      <a:pt x="150194" y="94225"/>
                      <a:pt x="150302" y="94241"/>
                      <a:pt x="150356" y="94257"/>
                    </a:cubicBezTo>
                    <a:lnTo>
                      <a:pt x="161173" y="96853"/>
                    </a:lnTo>
                    <a:cubicBezTo>
                      <a:pt x="162201" y="97091"/>
                      <a:pt x="163228" y="96469"/>
                      <a:pt x="163499" y="95447"/>
                    </a:cubicBezTo>
                    <a:cubicBezTo>
                      <a:pt x="164905" y="95041"/>
                      <a:pt x="165663" y="93592"/>
                      <a:pt x="165284" y="92202"/>
                    </a:cubicBezTo>
                    <a:cubicBezTo>
                      <a:pt x="164905" y="90812"/>
                      <a:pt x="163445" y="90011"/>
                      <a:pt x="162039" y="90417"/>
                    </a:cubicBezTo>
                    <a:close/>
                    <a:moveTo>
                      <a:pt x="159497" y="103992"/>
                    </a:moveTo>
                    <a:lnTo>
                      <a:pt x="148680" y="101396"/>
                    </a:lnTo>
                    <a:cubicBezTo>
                      <a:pt x="147652" y="101153"/>
                      <a:pt x="146570" y="101775"/>
                      <a:pt x="146300" y="102802"/>
                    </a:cubicBezTo>
                    <a:cubicBezTo>
                      <a:pt x="146084" y="103846"/>
                      <a:pt x="146733" y="104885"/>
                      <a:pt x="147760" y="105128"/>
                    </a:cubicBezTo>
                    <a:lnTo>
                      <a:pt x="158577" y="107724"/>
                    </a:lnTo>
                    <a:cubicBezTo>
                      <a:pt x="159605" y="107989"/>
                      <a:pt x="160632" y="107383"/>
                      <a:pt x="160903" y="106372"/>
                    </a:cubicBezTo>
                    <a:cubicBezTo>
                      <a:pt x="160903" y="106356"/>
                      <a:pt x="160903" y="106340"/>
                      <a:pt x="160903" y="106318"/>
                    </a:cubicBezTo>
                    <a:cubicBezTo>
                      <a:pt x="162363" y="105885"/>
                      <a:pt x="163228" y="104333"/>
                      <a:pt x="162796" y="102857"/>
                    </a:cubicBezTo>
                    <a:cubicBezTo>
                      <a:pt x="162363" y="101380"/>
                      <a:pt x="160795" y="100531"/>
                      <a:pt x="159334" y="100964"/>
                    </a:cubicBezTo>
                    <a:close/>
                    <a:moveTo>
                      <a:pt x="156955" y="114809"/>
                    </a:moveTo>
                    <a:lnTo>
                      <a:pt x="146138" y="112213"/>
                    </a:lnTo>
                    <a:cubicBezTo>
                      <a:pt x="145218" y="111818"/>
                      <a:pt x="144136" y="112251"/>
                      <a:pt x="143704" y="113187"/>
                    </a:cubicBezTo>
                    <a:cubicBezTo>
                      <a:pt x="143704" y="113203"/>
                      <a:pt x="143704" y="113225"/>
                      <a:pt x="143704" y="113241"/>
                    </a:cubicBezTo>
                    <a:cubicBezTo>
                      <a:pt x="143325" y="114182"/>
                      <a:pt x="143812" y="115242"/>
                      <a:pt x="144732" y="115621"/>
                    </a:cubicBezTo>
                    <a:lnTo>
                      <a:pt x="145272" y="115621"/>
                    </a:lnTo>
                    <a:lnTo>
                      <a:pt x="156089" y="118217"/>
                    </a:lnTo>
                    <a:cubicBezTo>
                      <a:pt x="157008" y="118665"/>
                      <a:pt x="158091" y="118292"/>
                      <a:pt x="158577" y="117384"/>
                    </a:cubicBezTo>
                    <a:cubicBezTo>
                      <a:pt x="159010" y="116470"/>
                      <a:pt x="158631" y="115366"/>
                      <a:pt x="157712" y="114917"/>
                    </a:cubicBezTo>
                    <a:cubicBezTo>
                      <a:pt x="157604" y="114874"/>
                      <a:pt x="157550" y="114837"/>
                      <a:pt x="157442" y="114809"/>
                    </a:cubicBezTo>
                    <a:close/>
                    <a:moveTo>
                      <a:pt x="90917" y="99016"/>
                    </a:moveTo>
                    <a:lnTo>
                      <a:pt x="18335" y="81655"/>
                    </a:lnTo>
                    <a:cubicBezTo>
                      <a:pt x="17361" y="81282"/>
                      <a:pt x="16279" y="81736"/>
                      <a:pt x="15900" y="82683"/>
                    </a:cubicBezTo>
                    <a:cubicBezTo>
                      <a:pt x="15522" y="83624"/>
                      <a:pt x="16009" y="84689"/>
                      <a:pt x="16928" y="85063"/>
                    </a:cubicBezTo>
                    <a:lnTo>
                      <a:pt x="17469" y="85063"/>
                    </a:lnTo>
                    <a:lnTo>
                      <a:pt x="90051" y="102424"/>
                    </a:lnTo>
                    <a:cubicBezTo>
                      <a:pt x="90971" y="102819"/>
                      <a:pt x="92053" y="102386"/>
                      <a:pt x="92485" y="101450"/>
                    </a:cubicBezTo>
                    <a:cubicBezTo>
                      <a:pt x="92485" y="101434"/>
                      <a:pt x="92485" y="101412"/>
                      <a:pt x="92485" y="101396"/>
                    </a:cubicBezTo>
                    <a:cubicBezTo>
                      <a:pt x="92863" y="100477"/>
                      <a:pt x="92377" y="99444"/>
                      <a:pt x="91457" y="99081"/>
                    </a:cubicBezTo>
                    <a:cubicBezTo>
                      <a:pt x="91457" y="99076"/>
                      <a:pt x="91457" y="99076"/>
                      <a:pt x="91457" y="99071"/>
                    </a:cubicBezTo>
                    <a:close/>
                    <a:moveTo>
                      <a:pt x="105087" y="91228"/>
                    </a:moveTo>
                    <a:lnTo>
                      <a:pt x="64415" y="81493"/>
                    </a:lnTo>
                    <a:cubicBezTo>
                      <a:pt x="63387" y="81228"/>
                      <a:pt x="62359" y="81834"/>
                      <a:pt x="62089" y="82845"/>
                    </a:cubicBezTo>
                    <a:cubicBezTo>
                      <a:pt x="62089" y="82861"/>
                      <a:pt x="62089" y="82877"/>
                      <a:pt x="62089" y="82899"/>
                    </a:cubicBezTo>
                    <a:cubicBezTo>
                      <a:pt x="61819" y="83911"/>
                      <a:pt x="62414" y="84943"/>
                      <a:pt x="63441" y="85203"/>
                    </a:cubicBezTo>
                    <a:cubicBezTo>
                      <a:pt x="63496" y="85209"/>
                      <a:pt x="63496" y="85219"/>
                      <a:pt x="63550" y="85225"/>
                    </a:cubicBezTo>
                    <a:lnTo>
                      <a:pt x="104222" y="94906"/>
                    </a:lnTo>
                    <a:cubicBezTo>
                      <a:pt x="105195" y="95209"/>
                      <a:pt x="106277" y="94646"/>
                      <a:pt x="106601" y="93646"/>
                    </a:cubicBezTo>
                    <a:cubicBezTo>
                      <a:pt x="106872" y="92645"/>
                      <a:pt x="106331" y="91585"/>
                      <a:pt x="105303" y="91282"/>
                    </a:cubicBezTo>
                    <a:cubicBezTo>
                      <a:pt x="105249" y="91261"/>
                      <a:pt x="105141" y="91239"/>
                      <a:pt x="105087" y="91228"/>
                    </a:cubicBezTo>
                    <a:close/>
                    <a:moveTo>
                      <a:pt x="47270" y="68080"/>
                    </a:moveTo>
                    <a:cubicBezTo>
                      <a:pt x="47054" y="69037"/>
                      <a:pt x="47648" y="70000"/>
                      <a:pt x="48622" y="70227"/>
                    </a:cubicBezTo>
                    <a:cubicBezTo>
                      <a:pt x="48622" y="70232"/>
                      <a:pt x="48676" y="70238"/>
                      <a:pt x="48676" y="70243"/>
                    </a:cubicBezTo>
                    <a:lnTo>
                      <a:pt x="100922" y="82737"/>
                    </a:lnTo>
                    <a:cubicBezTo>
                      <a:pt x="101950" y="83040"/>
                      <a:pt x="102977" y="82466"/>
                      <a:pt x="103302" y="81466"/>
                    </a:cubicBezTo>
                    <a:cubicBezTo>
                      <a:pt x="103302" y="81439"/>
                      <a:pt x="103302" y="81412"/>
                      <a:pt x="103302" y="81385"/>
                    </a:cubicBezTo>
                    <a:cubicBezTo>
                      <a:pt x="103519" y="80341"/>
                      <a:pt x="102870" y="79303"/>
                      <a:pt x="101842" y="79059"/>
                    </a:cubicBezTo>
                    <a:lnTo>
                      <a:pt x="49487" y="66565"/>
                    </a:lnTo>
                    <a:cubicBezTo>
                      <a:pt x="48514" y="66333"/>
                      <a:pt x="47540" y="66922"/>
                      <a:pt x="47324" y="67880"/>
                    </a:cubicBezTo>
                    <a:cubicBezTo>
                      <a:pt x="47324" y="67890"/>
                      <a:pt x="47324" y="67907"/>
                      <a:pt x="47324" y="67917"/>
                    </a:cubicBezTo>
                    <a:close/>
                    <a:moveTo>
                      <a:pt x="32559" y="53152"/>
                    </a:moveTo>
                    <a:cubicBezTo>
                      <a:pt x="32342" y="54110"/>
                      <a:pt x="32937" y="55078"/>
                      <a:pt x="33857" y="55305"/>
                    </a:cubicBezTo>
                    <a:cubicBezTo>
                      <a:pt x="33911" y="55310"/>
                      <a:pt x="33911" y="55310"/>
                      <a:pt x="33911" y="55316"/>
                    </a:cubicBezTo>
                    <a:lnTo>
                      <a:pt x="33911" y="55316"/>
                    </a:lnTo>
                    <a:lnTo>
                      <a:pt x="80370" y="66403"/>
                    </a:lnTo>
                    <a:cubicBezTo>
                      <a:pt x="81397" y="66674"/>
                      <a:pt x="82425" y="66079"/>
                      <a:pt x="82695" y="65067"/>
                    </a:cubicBezTo>
                    <a:cubicBezTo>
                      <a:pt x="82695" y="65062"/>
                      <a:pt x="82695" y="65056"/>
                      <a:pt x="82695" y="65051"/>
                    </a:cubicBezTo>
                    <a:cubicBezTo>
                      <a:pt x="82966" y="64040"/>
                      <a:pt x="82371" y="63007"/>
                      <a:pt x="81343" y="62747"/>
                    </a:cubicBezTo>
                    <a:cubicBezTo>
                      <a:pt x="81289" y="62742"/>
                      <a:pt x="81289" y="62731"/>
                      <a:pt x="81236" y="62725"/>
                    </a:cubicBezTo>
                    <a:lnTo>
                      <a:pt x="34776" y="51908"/>
                    </a:lnTo>
                    <a:cubicBezTo>
                      <a:pt x="33857" y="51611"/>
                      <a:pt x="32883" y="52114"/>
                      <a:pt x="32613" y="53023"/>
                    </a:cubicBezTo>
                    <a:cubicBezTo>
                      <a:pt x="32559" y="53066"/>
                      <a:pt x="32559" y="53109"/>
                      <a:pt x="32559" y="53152"/>
                    </a:cubicBezTo>
                    <a:close/>
                    <a:moveTo>
                      <a:pt x="110333" y="69865"/>
                    </a:moveTo>
                    <a:lnTo>
                      <a:pt x="87023" y="64456"/>
                    </a:lnTo>
                    <a:cubicBezTo>
                      <a:pt x="85995" y="64218"/>
                      <a:pt x="84967" y="64840"/>
                      <a:pt x="84697" y="65862"/>
                    </a:cubicBezTo>
                    <a:cubicBezTo>
                      <a:pt x="84427" y="66847"/>
                      <a:pt x="85021" y="67847"/>
                      <a:pt x="85995" y="68101"/>
                    </a:cubicBezTo>
                    <a:cubicBezTo>
                      <a:pt x="86049" y="68118"/>
                      <a:pt x="86103" y="68123"/>
                      <a:pt x="86157" y="68134"/>
                    </a:cubicBezTo>
                    <a:lnTo>
                      <a:pt x="109414" y="73542"/>
                    </a:lnTo>
                    <a:cubicBezTo>
                      <a:pt x="110441" y="73797"/>
                      <a:pt x="111469" y="73180"/>
                      <a:pt x="111739" y="72163"/>
                    </a:cubicBezTo>
                    <a:cubicBezTo>
                      <a:pt x="111956" y="71147"/>
                      <a:pt x="111361" y="70119"/>
                      <a:pt x="110333" y="69865"/>
                    </a:cubicBezTo>
                    <a:close/>
                    <a:moveTo>
                      <a:pt x="103302" y="60670"/>
                    </a:moveTo>
                    <a:cubicBezTo>
                      <a:pt x="104275" y="60962"/>
                      <a:pt x="105303" y="60416"/>
                      <a:pt x="105574" y="59442"/>
                    </a:cubicBezTo>
                    <a:cubicBezTo>
                      <a:pt x="105628" y="59399"/>
                      <a:pt x="105628" y="59361"/>
                      <a:pt x="105628" y="59318"/>
                    </a:cubicBezTo>
                    <a:cubicBezTo>
                      <a:pt x="105898" y="58307"/>
                      <a:pt x="105303" y="57274"/>
                      <a:pt x="104275" y="57014"/>
                    </a:cubicBezTo>
                    <a:cubicBezTo>
                      <a:pt x="104222" y="57009"/>
                      <a:pt x="104222" y="56998"/>
                      <a:pt x="104168" y="56992"/>
                    </a:cubicBezTo>
                    <a:lnTo>
                      <a:pt x="83615" y="49096"/>
                    </a:lnTo>
                    <a:cubicBezTo>
                      <a:pt x="82588" y="48831"/>
                      <a:pt x="81560" y="49437"/>
                      <a:pt x="81289" y="50448"/>
                    </a:cubicBezTo>
                    <a:cubicBezTo>
                      <a:pt x="81289" y="50464"/>
                      <a:pt x="81289" y="50480"/>
                      <a:pt x="81289" y="50502"/>
                    </a:cubicBezTo>
                    <a:cubicBezTo>
                      <a:pt x="81019" y="51514"/>
                      <a:pt x="81614" y="52546"/>
                      <a:pt x="82641" y="52806"/>
                    </a:cubicBezTo>
                    <a:cubicBezTo>
                      <a:pt x="82695" y="52812"/>
                      <a:pt x="82695" y="52822"/>
                      <a:pt x="82750" y="52828"/>
                    </a:cubicBezTo>
                    <a:close/>
                    <a:moveTo>
                      <a:pt x="115363" y="48663"/>
                    </a:moveTo>
                    <a:lnTo>
                      <a:pt x="34235" y="29247"/>
                    </a:lnTo>
                    <a:cubicBezTo>
                      <a:pt x="33208" y="28982"/>
                      <a:pt x="32180" y="29587"/>
                      <a:pt x="31909" y="30599"/>
                    </a:cubicBezTo>
                    <a:cubicBezTo>
                      <a:pt x="31909" y="30615"/>
                      <a:pt x="31909" y="30631"/>
                      <a:pt x="31909" y="30653"/>
                    </a:cubicBezTo>
                    <a:cubicBezTo>
                      <a:pt x="31639" y="31637"/>
                      <a:pt x="32234" y="32638"/>
                      <a:pt x="33208" y="32892"/>
                    </a:cubicBezTo>
                    <a:cubicBezTo>
                      <a:pt x="33262" y="32908"/>
                      <a:pt x="33316" y="32914"/>
                      <a:pt x="33370" y="32924"/>
                    </a:cubicBezTo>
                    <a:lnTo>
                      <a:pt x="114498" y="52395"/>
                    </a:lnTo>
                    <a:cubicBezTo>
                      <a:pt x="115526" y="52633"/>
                      <a:pt x="116553" y="51995"/>
                      <a:pt x="116824" y="50962"/>
                    </a:cubicBezTo>
                    <a:cubicBezTo>
                      <a:pt x="117040" y="49929"/>
                      <a:pt x="116391" y="48901"/>
                      <a:pt x="115363" y="48663"/>
                    </a:cubicBezTo>
                    <a:close/>
                    <a:moveTo>
                      <a:pt x="111253" y="40226"/>
                    </a:moveTo>
                    <a:cubicBezTo>
                      <a:pt x="112172" y="40615"/>
                      <a:pt x="113200" y="40193"/>
                      <a:pt x="113579" y="39290"/>
                    </a:cubicBezTo>
                    <a:cubicBezTo>
                      <a:pt x="113633" y="39258"/>
                      <a:pt x="113633" y="39231"/>
                      <a:pt x="113633" y="39198"/>
                    </a:cubicBezTo>
                    <a:cubicBezTo>
                      <a:pt x="114011" y="38295"/>
                      <a:pt x="113579" y="37240"/>
                      <a:pt x="112713" y="36856"/>
                    </a:cubicBezTo>
                    <a:cubicBezTo>
                      <a:pt x="112659" y="36840"/>
                      <a:pt x="112659" y="36829"/>
                      <a:pt x="112605" y="36818"/>
                    </a:cubicBezTo>
                    <a:lnTo>
                      <a:pt x="112064" y="36818"/>
                    </a:lnTo>
                    <a:lnTo>
                      <a:pt x="71392" y="27083"/>
                    </a:lnTo>
                    <a:cubicBezTo>
                      <a:pt x="70419" y="26861"/>
                      <a:pt x="69445" y="27462"/>
                      <a:pt x="69228" y="28435"/>
                    </a:cubicBezTo>
                    <a:cubicBezTo>
                      <a:pt x="69012" y="29403"/>
                      <a:pt x="69607" y="30377"/>
                      <a:pt x="70580" y="30599"/>
                    </a:cubicBezTo>
                    <a:close/>
                    <a:moveTo>
                      <a:pt x="52841" y="15076"/>
                    </a:moveTo>
                    <a:lnTo>
                      <a:pt x="61278" y="17078"/>
                    </a:lnTo>
                    <a:cubicBezTo>
                      <a:pt x="62198" y="17472"/>
                      <a:pt x="63279" y="17040"/>
                      <a:pt x="63712" y="16104"/>
                    </a:cubicBezTo>
                    <a:cubicBezTo>
                      <a:pt x="63712" y="16088"/>
                      <a:pt x="63712" y="16066"/>
                      <a:pt x="63712" y="16050"/>
                    </a:cubicBezTo>
                    <a:cubicBezTo>
                      <a:pt x="64090" y="15109"/>
                      <a:pt x="63604" y="14049"/>
                      <a:pt x="62684" y="13670"/>
                    </a:cubicBezTo>
                    <a:lnTo>
                      <a:pt x="62143" y="13670"/>
                    </a:lnTo>
                    <a:lnTo>
                      <a:pt x="53436" y="11615"/>
                    </a:lnTo>
                    <a:cubicBezTo>
                      <a:pt x="52408" y="11490"/>
                      <a:pt x="51489" y="12204"/>
                      <a:pt x="51381" y="13210"/>
                    </a:cubicBezTo>
                    <a:cubicBezTo>
                      <a:pt x="51381" y="13221"/>
                      <a:pt x="51381" y="13226"/>
                      <a:pt x="51381" y="13237"/>
                    </a:cubicBezTo>
                    <a:cubicBezTo>
                      <a:pt x="51326" y="14059"/>
                      <a:pt x="51813" y="14828"/>
                      <a:pt x="52570" y="15130"/>
                    </a:cubicBezTo>
                    <a:close/>
                    <a:moveTo>
                      <a:pt x="120501" y="27516"/>
                    </a:moveTo>
                    <a:lnTo>
                      <a:pt x="68201" y="15022"/>
                    </a:lnTo>
                    <a:cubicBezTo>
                      <a:pt x="67281" y="14633"/>
                      <a:pt x="66254" y="15055"/>
                      <a:pt x="65875" y="15958"/>
                    </a:cubicBezTo>
                    <a:cubicBezTo>
                      <a:pt x="65821" y="15990"/>
                      <a:pt x="65821" y="16017"/>
                      <a:pt x="65821" y="16050"/>
                    </a:cubicBezTo>
                    <a:cubicBezTo>
                      <a:pt x="65443" y="16953"/>
                      <a:pt x="65875" y="18008"/>
                      <a:pt x="66741" y="18392"/>
                    </a:cubicBezTo>
                    <a:cubicBezTo>
                      <a:pt x="66795" y="18408"/>
                      <a:pt x="66795" y="18419"/>
                      <a:pt x="66849" y="18430"/>
                    </a:cubicBezTo>
                    <a:lnTo>
                      <a:pt x="67390" y="18430"/>
                    </a:lnTo>
                    <a:lnTo>
                      <a:pt x="119690" y="30923"/>
                    </a:lnTo>
                    <a:cubicBezTo>
                      <a:pt x="120663" y="31021"/>
                      <a:pt x="121583" y="30296"/>
                      <a:pt x="121691" y="29301"/>
                    </a:cubicBezTo>
                    <a:cubicBezTo>
                      <a:pt x="123098" y="28971"/>
                      <a:pt x="123962" y="27581"/>
                      <a:pt x="123638" y="26191"/>
                    </a:cubicBezTo>
                    <a:cubicBezTo>
                      <a:pt x="123259" y="24801"/>
                      <a:pt x="121907" y="23941"/>
                      <a:pt x="120501" y="24271"/>
                    </a:cubicBezTo>
                    <a:close/>
                  </a:path>
                </a:pathLst>
              </a:custGeom>
              <a:solidFill>
                <a:srgbClr val="B6B6B6"/>
              </a:solidFill>
              <a:ln w="5403" cap="flat">
                <a:noFill/>
                <a:prstDash val="solid"/>
                <a:miter/>
              </a:ln>
            </p:spPr>
            <p:txBody>
              <a:bodyPr rtlCol="0" anchor="ctr"/>
              <a:lstStyle/>
              <a:p>
                <a:endParaRPr lang="fr-FR"/>
              </a:p>
            </p:txBody>
          </p:sp>
          <p:sp>
            <p:nvSpPr>
              <p:cNvPr id="59" name="Graphique 2">
                <a:extLst>
                  <a:ext uri="{FF2B5EF4-FFF2-40B4-BE49-F238E27FC236}">
                    <a16:creationId xmlns:a16="http://schemas.microsoft.com/office/drawing/2014/main" id="{96F21F74-BECD-44C6-9634-4F50C83F0313}"/>
                  </a:ext>
                </a:extLst>
              </p:cNvPr>
              <p:cNvSpPr/>
              <p:nvPr/>
            </p:nvSpPr>
            <p:spPr>
              <a:xfrm>
                <a:off x="6330249" y="4548258"/>
                <a:ext cx="195780" cy="58694"/>
              </a:xfrm>
              <a:custGeom>
                <a:avLst/>
                <a:gdLst>
                  <a:gd name="connsiteX0" fmla="*/ 52620 w 162255"/>
                  <a:gd name="connsiteY0" fmla="*/ 2559 h 48644"/>
                  <a:gd name="connsiteX1" fmla="*/ 17356 w 162255"/>
                  <a:gd name="connsiteY1" fmla="*/ 17757 h 48644"/>
                  <a:gd name="connsiteX2" fmla="*/ -1141 w 162255"/>
                  <a:gd name="connsiteY2" fmla="*/ 48585 h 48644"/>
                  <a:gd name="connsiteX3" fmla="*/ 161115 w 162255"/>
                  <a:gd name="connsiteY3" fmla="*/ 10726 h 48644"/>
                  <a:gd name="connsiteX4" fmla="*/ 52620 w 162255"/>
                  <a:gd name="connsiteY4" fmla="*/ 2559 h 486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55" h="48644">
                    <a:moveTo>
                      <a:pt x="52620" y="2559"/>
                    </a:moveTo>
                    <a:cubicBezTo>
                      <a:pt x="39747" y="4576"/>
                      <a:pt x="27632" y="9806"/>
                      <a:pt x="17356" y="17757"/>
                    </a:cubicBezTo>
                    <a:cubicBezTo>
                      <a:pt x="7945" y="25680"/>
                      <a:pt x="1401" y="36535"/>
                      <a:pt x="-1141" y="48585"/>
                    </a:cubicBezTo>
                    <a:cubicBezTo>
                      <a:pt x="-1141" y="48585"/>
                      <a:pt x="35042" y="-19346"/>
                      <a:pt x="161115" y="10726"/>
                    </a:cubicBezTo>
                    <a:cubicBezTo>
                      <a:pt x="116224" y="17"/>
                      <a:pt x="79662" y="-2741"/>
                      <a:pt x="52620" y="2559"/>
                    </a:cubicBezTo>
                    <a:close/>
                  </a:path>
                </a:pathLst>
              </a:custGeom>
              <a:solidFill>
                <a:srgbClr val="FFFFFF">
                  <a:alpha val="36000"/>
                </a:srgbClr>
              </a:solidFill>
              <a:ln w="5403" cap="flat">
                <a:noFill/>
                <a:prstDash val="solid"/>
                <a:miter/>
              </a:ln>
            </p:spPr>
            <p:txBody>
              <a:bodyPr rtlCol="0" anchor="ctr"/>
              <a:lstStyle/>
              <a:p>
                <a:endParaRPr lang="fr-FR"/>
              </a:p>
            </p:txBody>
          </p:sp>
          <p:sp>
            <p:nvSpPr>
              <p:cNvPr id="60" name="Graphique 2">
                <a:extLst>
                  <a:ext uri="{FF2B5EF4-FFF2-40B4-BE49-F238E27FC236}">
                    <a16:creationId xmlns:a16="http://schemas.microsoft.com/office/drawing/2014/main" id="{D74A304D-88F6-484D-B20D-F63980CACA21}"/>
                  </a:ext>
                </a:extLst>
              </p:cNvPr>
              <p:cNvSpPr/>
              <p:nvPr/>
            </p:nvSpPr>
            <p:spPr>
              <a:xfrm>
                <a:off x="6239433" y="4976650"/>
                <a:ext cx="156139" cy="129214"/>
              </a:xfrm>
              <a:custGeom>
                <a:avLst/>
                <a:gdLst>
                  <a:gd name="connsiteX0" fmla="*/ 730 w 129403"/>
                  <a:gd name="connsiteY0" fmla="*/ -60 h 107088"/>
                  <a:gd name="connsiteX1" fmla="*/ 3272 w 129403"/>
                  <a:gd name="connsiteY1" fmla="*/ 35745 h 107088"/>
                  <a:gd name="connsiteX2" fmla="*/ 27881 w 129403"/>
                  <a:gd name="connsiteY2" fmla="*/ 65330 h 107088"/>
                  <a:gd name="connsiteX3" fmla="*/ 128263 w 129403"/>
                  <a:gd name="connsiteY3" fmla="*/ 107029 h 107088"/>
                  <a:gd name="connsiteX4" fmla="*/ 730 w 129403"/>
                  <a:gd name="connsiteY4" fmla="*/ -60 h 1070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9403" h="107088">
                    <a:moveTo>
                      <a:pt x="730" y="-60"/>
                    </a:moveTo>
                    <a:cubicBezTo>
                      <a:pt x="-2461" y="11823"/>
                      <a:pt x="-1542" y="24430"/>
                      <a:pt x="3272" y="35745"/>
                    </a:cubicBezTo>
                    <a:cubicBezTo>
                      <a:pt x="8843" y="47519"/>
                      <a:pt x="17335" y="57693"/>
                      <a:pt x="27881" y="65330"/>
                    </a:cubicBezTo>
                    <a:cubicBezTo>
                      <a:pt x="49839" y="82312"/>
                      <a:pt x="83589" y="96320"/>
                      <a:pt x="128263" y="107029"/>
                    </a:cubicBezTo>
                    <a:cubicBezTo>
                      <a:pt x="2299" y="76904"/>
                      <a:pt x="730" y="-60"/>
                      <a:pt x="730" y="-60"/>
                    </a:cubicBezTo>
                    <a:close/>
                  </a:path>
                </a:pathLst>
              </a:custGeom>
              <a:solidFill>
                <a:srgbClr val="FFFFFF">
                  <a:alpha val="30000"/>
                </a:srgbClr>
              </a:solidFill>
              <a:ln w="5403" cap="flat">
                <a:noFill/>
                <a:prstDash val="solid"/>
                <a:miter/>
              </a:ln>
            </p:spPr>
            <p:txBody>
              <a:bodyPr rtlCol="0" anchor="ctr"/>
              <a:lstStyle/>
              <a:p>
                <a:endParaRPr lang="fr-FR"/>
              </a:p>
            </p:txBody>
          </p:sp>
          <p:sp>
            <p:nvSpPr>
              <p:cNvPr id="61" name="Graphique 2">
                <a:extLst>
                  <a:ext uri="{FF2B5EF4-FFF2-40B4-BE49-F238E27FC236}">
                    <a16:creationId xmlns:a16="http://schemas.microsoft.com/office/drawing/2014/main" id="{D8EAC45B-B0B5-48A2-9669-6F8CE65FCA22}"/>
                  </a:ext>
                </a:extLst>
              </p:cNvPr>
              <p:cNvSpPr/>
              <p:nvPr/>
            </p:nvSpPr>
            <p:spPr>
              <a:xfrm>
                <a:off x="6525702" y="4561272"/>
                <a:ext cx="162727" cy="130519"/>
              </a:xfrm>
              <a:custGeom>
                <a:avLst/>
                <a:gdLst>
                  <a:gd name="connsiteX0" fmla="*/ 128934 w 134864"/>
                  <a:gd name="connsiteY0" fmla="*/ 72414 h 108170"/>
                  <a:gd name="connsiteX1" fmla="*/ 103244 w 134864"/>
                  <a:gd name="connsiteY1" fmla="*/ 42614 h 108170"/>
                  <a:gd name="connsiteX2" fmla="*/ -1141 w 134864"/>
                  <a:gd name="connsiteY2" fmla="*/ -60 h 108170"/>
                  <a:gd name="connsiteX3" fmla="*/ 131963 w 134864"/>
                  <a:gd name="connsiteY3" fmla="*/ 108111 h 108170"/>
                  <a:gd name="connsiteX4" fmla="*/ 128934 w 134864"/>
                  <a:gd name="connsiteY4" fmla="*/ 72414 h 1081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864" h="108170">
                    <a:moveTo>
                      <a:pt x="128934" y="72414"/>
                    </a:moveTo>
                    <a:cubicBezTo>
                      <a:pt x="122985" y="60483"/>
                      <a:pt x="114169" y="50240"/>
                      <a:pt x="103244" y="42614"/>
                    </a:cubicBezTo>
                    <a:cubicBezTo>
                      <a:pt x="80311" y="25361"/>
                      <a:pt x="45210" y="11028"/>
                      <a:pt x="-1141" y="-60"/>
                    </a:cubicBezTo>
                    <a:cubicBezTo>
                      <a:pt x="129637" y="31202"/>
                      <a:pt x="131963" y="108111"/>
                      <a:pt x="131963" y="108111"/>
                    </a:cubicBezTo>
                    <a:cubicBezTo>
                      <a:pt x="135100" y="96217"/>
                      <a:pt x="134018" y="83610"/>
                      <a:pt x="128934" y="72414"/>
                    </a:cubicBezTo>
                    <a:close/>
                  </a:path>
                </a:pathLst>
              </a:custGeom>
              <a:solidFill>
                <a:srgbClr val="000000">
                  <a:alpha val="25000"/>
                </a:srgbClr>
              </a:solidFill>
              <a:ln w="5403" cap="flat">
                <a:noFill/>
                <a:prstDash val="solid"/>
                <a:miter/>
              </a:ln>
            </p:spPr>
            <p:txBody>
              <a:bodyPr rtlCol="0" anchor="ctr"/>
              <a:lstStyle/>
              <a:p>
                <a:endParaRPr lang="fr-FR"/>
              </a:p>
            </p:txBody>
          </p:sp>
          <p:sp>
            <p:nvSpPr>
              <p:cNvPr id="62" name="Graphique 2">
                <a:extLst>
                  <a:ext uri="{FF2B5EF4-FFF2-40B4-BE49-F238E27FC236}">
                    <a16:creationId xmlns:a16="http://schemas.microsoft.com/office/drawing/2014/main" id="{2544FDE8-22C0-412E-98BF-F801F482ADFF}"/>
                  </a:ext>
                </a:extLst>
              </p:cNvPr>
              <p:cNvSpPr/>
              <p:nvPr/>
            </p:nvSpPr>
            <p:spPr>
              <a:xfrm>
                <a:off x="6395509" y="5061816"/>
                <a:ext cx="202370" cy="57797"/>
              </a:xfrm>
              <a:custGeom>
                <a:avLst/>
                <a:gdLst>
                  <a:gd name="connsiteX0" fmla="*/ -1141 w 167717"/>
                  <a:gd name="connsiteY0" fmla="*/ 36394 h 47900"/>
                  <a:gd name="connsiteX1" fmla="*/ 111302 w 167717"/>
                  <a:gd name="connsiteY1" fmla="*/ 45588 h 47900"/>
                  <a:gd name="connsiteX2" fmla="*/ 147701 w 167717"/>
                  <a:gd name="connsiteY2" fmla="*/ 30607 h 47900"/>
                  <a:gd name="connsiteX3" fmla="*/ 166577 w 167717"/>
                  <a:gd name="connsiteY3" fmla="*/ -60 h 47900"/>
                  <a:gd name="connsiteX4" fmla="*/ -1141 w 167717"/>
                  <a:gd name="connsiteY4" fmla="*/ 36394 h 47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7717" h="47900">
                    <a:moveTo>
                      <a:pt x="-1141" y="36394"/>
                    </a:moveTo>
                    <a:cubicBezTo>
                      <a:pt x="45264" y="47211"/>
                      <a:pt x="83070" y="50564"/>
                      <a:pt x="111302" y="45588"/>
                    </a:cubicBezTo>
                    <a:cubicBezTo>
                      <a:pt x="124499" y="43679"/>
                      <a:pt x="136992" y="38530"/>
                      <a:pt x="147701" y="30607"/>
                    </a:cubicBezTo>
                    <a:cubicBezTo>
                      <a:pt x="157329" y="22878"/>
                      <a:pt x="164035" y="12039"/>
                      <a:pt x="166577" y="-60"/>
                    </a:cubicBezTo>
                    <a:cubicBezTo>
                      <a:pt x="166577" y="-60"/>
                      <a:pt x="129691" y="67655"/>
                      <a:pt x="-1141" y="36394"/>
                    </a:cubicBezTo>
                    <a:close/>
                  </a:path>
                </a:pathLst>
              </a:custGeom>
              <a:solidFill>
                <a:srgbClr val="000000"/>
              </a:solidFill>
              <a:ln w="5403" cap="flat">
                <a:noFill/>
                <a:prstDash val="solid"/>
                <a:miter/>
              </a:ln>
            </p:spPr>
            <p:txBody>
              <a:bodyPr rtlCol="0" anchor="ctr"/>
              <a:lstStyle/>
              <a:p>
                <a:endParaRPr lang="fr-FR"/>
              </a:p>
            </p:txBody>
          </p:sp>
        </p:grpSp>
        <p:grpSp>
          <p:nvGrpSpPr>
            <p:cNvPr id="131" name="Group 130">
              <a:extLst>
                <a:ext uri="{FF2B5EF4-FFF2-40B4-BE49-F238E27FC236}">
                  <a16:creationId xmlns:a16="http://schemas.microsoft.com/office/drawing/2014/main" id="{253A291C-9AB1-440E-9433-93CC48554FA1}"/>
                </a:ext>
              </a:extLst>
            </p:cNvPr>
            <p:cNvGrpSpPr/>
            <p:nvPr/>
          </p:nvGrpSpPr>
          <p:grpSpPr>
            <a:xfrm rot="21412019">
              <a:off x="5628525" y="1924399"/>
              <a:ext cx="4031358" cy="4031358"/>
              <a:chOff x="5628525" y="1924399"/>
              <a:chExt cx="4031358" cy="4031358"/>
            </a:xfrm>
          </p:grpSpPr>
          <p:grpSp>
            <p:nvGrpSpPr>
              <p:cNvPr id="70" name="Group 69">
                <a:extLst>
                  <a:ext uri="{FF2B5EF4-FFF2-40B4-BE49-F238E27FC236}">
                    <a16:creationId xmlns:a16="http://schemas.microsoft.com/office/drawing/2014/main" id="{AEAB936C-F4FE-4B46-B7B1-6DA5421A59C5}"/>
                  </a:ext>
                </a:extLst>
              </p:cNvPr>
              <p:cNvGrpSpPr/>
              <p:nvPr/>
            </p:nvGrpSpPr>
            <p:grpSpPr>
              <a:xfrm>
                <a:off x="7048284" y="3816822"/>
                <a:ext cx="1249483" cy="1832350"/>
                <a:chOff x="7048284" y="3816822"/>
                <a:chExt cx="1249483" cy="1832350"/>
              </a:xfrm>
            </p:grpSpPr>
            <p:sp>
              <p:nvSpPr>
                <p:cNvPr id="63" name="Graphique 2">
                  <a:extLst>
                    <a:ext uri="{FF2B5EF4-FFF2-40B4-BE49-F238E27FC236}">
                      <a16:creationId xmlns:a16="http://schemas.microsoft.com/office/drawing/2014/main" id="{3079EF95-B8C7-43FC-89A6-EDD490D58809}"/>
                    </a:ext>
                  </a:extLst>
                </p:cNvPr>
                <p:cNvSpPr/>
                <p:nvPr/>
              </p:nvSpPr>
              <p:spPr>
                <a:xfrm>
                  <a:off x="7958634" y="5118050"/>
                  <a:ext cx="339133" cy="350423"/>
                </a:xfrm>
                <a:custGeom>
                  <a:avLst/>
                  <a:gdLst>
                    <a:gd name="connsiteX0" fmla="*/ -1108 w 281063"/>
                    <a:gd name="connsiteY0" fmla="*/ 178517 h 290419"/>
                    <a:gd name="connsiteX1" fmla="*/ 105439 w 281063"/>
                    <a:gd name="connsiteY1" fmla="*/ 35462 h 290419"/>
                    <a:gd name="connsiteX2" fmla="*/ 112417 w 281063"/>
                    <a:gd name="connsiteY2" fmla="*/ 134167 h 290419"/>
                    <a:gd name="connsiteX3" fmla="*/ 275051 w 281063"/>
                    <a:gd name="connsiteY3" fmla="*/ 955 h 290419"/>
                    <a:gd name="connsiteX4" fmla="*/ 228105 w 281063"/>
                    <a:gd name="connsiteY4" fmla="*/ 104474 h 290419"/>
                    <a:gd name="connsiteX5" fmla="*/ 268452 w 281063"/>
                    <a:gd name="connsiteY5" fmla="*/ 67048 h 290419"/>
                    <a:gd name="connsiteX6" fmla="*/ 247305 w 281063"/>
                    <a:gd name="connsiteY6" fmla="*/ 138332 h 290419"/>
                    <a:gd name="connsiteX7" fmla="*/ 269264 w 281063"/>
                    <a:gd name="connsiteY7" fmla="*/ 125405 h 290419"/>
                    <a:gd name="connsiteX8" fmla="*/ 96191 w 281063"/>
                    <a:gd name="connsiteY8" fmla="*/ 284146 h 290419"/>
                    <a:gd name="connsiteX9" fmla="*/ -1108 w 281063"/>
                    <a:gd name="connsiteY9" fmla="*/ 178517 h 2904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1063" h="290419">
                      <a:moveTo>
                        <a:pt x="-1108" y="178517"/>
                      </a:moveTo>
                      <a:cubicBezTo>
                        <a:pt x="75963" y="137953"/>
                        <a:pt x="66282" y="7608"/>
                        <a:pt x="105439" y="35462"/>
                      </a:cubicBezTo>
                      <a:cubicBezTo>
                        <a:pt x="144597" y="63316"/>
                        <a:pt x="112417" y="134167"/>
                        <a:pt x="112417" y="134167"/>
                      </a:cubicBezTo>
                      <a:cubicBezTo>
                        <a:pt x="112417" y="134167"/>
                        <a:pt x="251902" y="-13648"/>
                        <a:pt x="275051" y="955"/>
                      </a:cubicBezTo>
                      <a:cubicBezTo>
                        <a:pt x="296685" y="14693"/>
                        <a:pt x="239949" y="91602"/>
                        <a:pt x="228105" y="104474"/>
                      </a:cubicBezTo>
                      <a:cubicBezTo>
                        <a:pt x="216260" y="117347"/>
                        <a:pt x="267587" y="59530"/>
                        <a:pt x="268452" y="67048"/>
                      </a:cubicBezTo>
                      <a:cubicBezTo>
                        <a:pt x="270292" y="92592"/>
                        <a:pt x="262774" y="117936"/>
                        <a:pt x="247305" y="138332"/>
                      </a:cubicBezTo>
                      <a:cubicBezTo>
                        <a:pt x="223832" y="167808"/>
                        <a:pt x="258122" y="120159"/>
                        <a:pt x="269264" y="125405"/>
                      </a:cubicBezTo>
                      <a:cubicBezTo>
                        <a:pt x="280405" y="130652"/>
                        <a:pt x="184079" y="251965"/>
                        <a:pt x="96191" y="284146"/>
                      </a:cubicBezTo>
                      <a:cubicBezTo>
                        <a:pt x="-5759" y="321464"/>
                        <a:pt x="-1108" y="178517"/>
                        <a:pt x="-1108" y="178517"/>
                      </a:cubicBezTo>
                      <a:close/>
                    </a:path>
                  </a:pathLst>
                </a:custGeom>
                <a:solidFill>
                  <a:srgbClr val="D19D82"/>
                </a:solidFill>
                <a:ln w="5403" cap="flat">
                  <a:noFill/>
                  <a:prstDash val="solid"/>
                  <a:miter/>
                </a:ln>
              </p:spPr>
              <p:txBody>
                <a:bodyPr rtlCol="0" anchor="ctr"/>
                <a:lstStyle/>
                <a:p>
                  <a:endParaRPr lang="fr-FR"/>
                </a:p>
              </p:txBody>
            </p:sp>
            <p:sp>
              <p:nvSpPr>
                <p:cNvPr id="64" name="Graphique 2">
                  <a:extLst>
                    <a:ext uri="{FF2B5EF4-FFF2-40B4-BE49-F238E27FC236}">
                      <a16:creationId xmlns:a16="http://schemas.microsoft.com/office/drawing/2014/main" id="{F0B25DD1-5D5C-468F-8C92-26FC56B65C41}"/>
                    </a:ext>
                  </a:extLst>
                </p:cNvPr>
                <p:cNvSpPr/>
                <p:nvPr/>
              </p:nvSpPr>
              <p:spPr>
                <a:xfrm>
                  <a:off x="7831682" y="5327847"/>
                  <a:ext cx="178109" cy="179855"/>
                </a:xfrm>
                <a:custGeom>
                  <a:avLst/>
                  <a:gdLst>
                    <a:gd name="connsiteX0" fmla="*/ 51268 w 147611"/>
                    <a:gd name="connsiteY0" fmla="*/ 148999 h 149058"/>
                    <a:gd name="connsiteX1" fmla="*/ 141590 w 147611"/>
                    <a:gd name="connsiteY1" fmla="*/ 142779 h 149058"/>
                    <a:gd name="connsiteX2" fmla="*/ 95401 w 147611"/>
                    <a:gd name="connsiteY2" fmla="*/ -60 h 149058"/>
                    <a:gd name="connsiteX3" fmla="*/ -1141 w 147611"/>
                    <a:gd name="connsiteY3" fmla="*/ 28876 h 149058"/>
                  </a:gdLst>
                  <a:ahLst/>
                  <a:cxnLst>
                    <a:cxn ang="0">
                      <a:pos x="connsiteX0" y="connsiteY0"/>
                    </a:cxn>
                    <a:cxn ang="0">
                      <a:pos x="connsiteX1" y="connsiteY1"/>
                    </a:cxn>
                    <a:cxn ang="0">
                      <a:pos x="connsiteX2" y="connsiteY2"/>
                    </a:cxn>
                    <a:cxn ang="0">
                      <a:pos x="connsiteX3" y="connsiteY3"/>
                    </a:cxn>
                  </a:cxnLst>
                  <a:rect l="l" t="t" r="r" b="b"/>
                  <a:pathLst>
                    <a:path w="147611" h="149058">
                      <a:moveTo>
                        <a:pt x="51268" y="148999"/>
                      </a:moveTo>
                      <a:lnTo>
                        <a:pt x="141590" y="142779"/>
                      </a:lnTo>
                      <a:cubicBezTo>
                        <a:pt x="141590" y="142779"/>
                        <a:pt x="168633" y="46562"/>
                        <a:pt x="95401" y="-60"/>
                      </a:cubicBezTo>
                      <a:lnTo>
                        <a:pt x="-1141" y="28876"/>
                      </a:lnTo>
                      <a:close/>
                    </a:path>
                  </a:pathLst>
                </a:custGeom>
                <a:solidFill>
                  <a:srgbClr val="AF0935"/>
                </a:solidFill>
                <a:ln w="5403" cap="flat">
                  <a:noFill/>
                  <a:prstDash val="solid"/>
                  <a:miter/>
                </a:ln>
              </p:spPr>
              <p:txBody>
                <a:bodyPr rtlCol="0" anchor="ctr"/>
                <a:lstStyle/>
                <a:p>
                  <a:endParaRPr lang="fr-FR"/>
                </a:p>
              </p:txBody>
            </p:sp>
            <p:sp>
              <p:nvSpPr>
                <p:cNvPr id="65" name="Graphique 2">
                  <a:extLst>
                    <a:ext uri="{FF2B5EF4-FFF2-40B4-BE49-F238E27FC236}">
                      <a16:creationId xmlns:a16="http://schemas.microsoft.com/office/drawing/2014/main" id="{5005505F-C2CC-4146-8F59-5353BADCA216}"/>
                    </a:ext>
                  </a:extLst>
                </p:cNvPr>
                <p:cNvSpPr/>
                <p:nvPr/>
              </p:nvSpPr>
              <p:spPr>
                <a:xfrm>
                  <a:off x="7164205" y="4654104"/>
                  <a:ext cx="375700" cy="260190"/>
                </a:xfrm>
                <a:custGeom>
                  <a:avLst/>
                  <a:gdLst>
                    <a:gd name="connsiteX0" fmla="*/ 287944 w 311368"/>
                    <a:gd name="connsiteY0" fmla="*/ 182316 h 215637"/>
                    <a:gd name="connsiteX1" fmla="*/ 310227 w 311368"/>
                    <a:gd name="connsiteY1" fmla="*/ 117900 h 215637"/>
                    <a:gd name="connsiteX2" fmla="*/ 142563 w 311368"/>
                    <a:gd name="connsiteY2" fmla="*/ 140021 h 215637"/>
                    <a:gd name="connsiteX3" fmla="*/ 20493 w 311368"/>
                    <a:gd name="connsiteY3" fmla="*/ -60 h 215637"/>
                    <a:gd name="connsiteX4" fmla="*/ -1141 w 311368"/>
                    <a:gd name="connsiteY4" fmla="*/ 66627 h 215637"/>
                    <a:gd name="connsiteX5" fmla="*/ 90804 w 311368"/>
                    <a:gd name="connsiteY5" fmla="*/ 215578 h 215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1368" h="215637">
                      <a:moveTo>
                        <a:pt x="287944" y="182316"/>
                      </a:moveTo>
                      <a:cubicBezTo>
                        <a:pt x="295030" y="161655"/>
                        <a:pt x="302494" y="140129"/>
                        <a:pt x="310227" y="117900"/>
                      </a:cubicBezTo>
                      <a:lnTo>
                        <a:pt x="142563" y="140021"/>
                      </a:lnTo>
                      <a:lnTo>
                        <a:pt x="20493" y="-60"/>
                      </a:lnTo>
                      <a:cubicBezTo>
                        <a:pt x="13084" y="22224"/>
                        <a:pt x="5837" y="44507"/>
                        <a:pt x="-1141" y="66627"/>
                      </a:cubicBezTo>
                      <a:lnTo>
                        <a:pt x="90804" y="215578"/>
                      </a:lnTo>
                      <a:close/>
                    </a:path>
                  </a:pathLst>
                </a:custGeom>
                <a:solidFill>
                  <a:srgbClr val="C90630"/>
                </a:solidFill>
                <a:ln w="5403" cap="flat">
                  <a:noFill/>
                  <a:prstDash val="solid"/>
                  <a:miter/>
                </a:ln>
              </p:spPr>
              <p:txBody>
                <a:bodyPr rtlCol="0" anchor="ctr"/>
                <a:lstStyle/>
                <a:p>
                  <a:endParaRPr lang="fr-FR"/>
                </a:p>
              </p:txBody>
            </p:sp>
            <p:sp>
              <p:nvSpPr>
                <p:cNvPr id="66" name="Graphique 2">
                  <a:extLst>
                    <a:ext uri="{FF2B5EF4-FFF2-40B4-BE49-F238E27FC236}">
                      <a16:creationId xmlns:a16="http://schemas.microsoft.com/office/drawing/2014/main" id="{F0884EB6-D356-463D-9886-BB83CF674A00}"/>
                    </a:ext>
                  </a:extLst>
                </p:cNvPr>
                <p:cNvSpPr/>
                <p:nvPr/>
              </p:nvSpPr>
              <p:spPr>
                <a:xfrm>
                  <a:off x="7277364" y="3816822"/>
                  <a:ext cx="624342" cy="767063"/>
                </a:xfrm>
                <a:custGeom>
                  <a:avLst/>
                  <a:gdLst>
                    <a:gd name="connsiteX0" fmla="*/ 291731 w 517433"/>
                    <a:gd name="connsiteY0" fmla="*/ 601151 h 635717"/>
                    <a:gd name="connsiteX1" fmla="*/ 516292 w 517433"/>
                    <a:gd name="connsiteY1" fmla="*/ -60 h 635717"/>
                    <a:gd name="connsiteX2" fmla="*/ 93563 w 517433"/>
                    <a:gd name="connsiteY2" fmla="*/ 278587 h 635717"/>
                    <a:gd name="connsiteX3" fmla="*/ -1141 w 517433"/>
                    <a:gd name="connsiteY3" fmla="*/ 492818 h 635717"/>
                    <a:gd name="connsiteX4" fmla="*/ 86694 w 517433"/>
                    <a:gd name="connsiteY4" fmla="*/ 635658 h 6357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7433" h="635717">
                      <a:moveTo>
                        <a:pt x="291731" y="601151"/>
                      </a:moveTo>
                      <a:cubicBezTo>
                        <a:pt x="398387" y="307739"/>
                        <a:pt x="516292" y="-60"/>
                        <a:pt x="516292" y="-60"/>
                      </a:cubicBezTo>
                      <a:cubicBezTo>
                        <a:pt x="362204" y="29795"/>
                        <a:pt x="196703" y="87829"/>
                        <a:pt x="93563" y="278587"/>
                      </a:cubicBezTo>
                      <a:cubicBezTo>
                        <a:pt x="64302" y="332672"/>
                        <a:pt x="31473" y="408392"/>
                        <a:pt x="-1141" y="492818"/>
                      </a:cubicBezTo>
                      <a:lnTo>
                        <a:pt x="86694" y="635658"/>
                      </a:lnTo>
                      <a:close/>
                    </a:path>
                  </a:pathLst>
                </a:custGeom>
                <a:solidFill>
                  <a:srgbClr val="C90630"/>
                </a:solidFill>
                <a:ln w="5403" cap="flat">
                  <a:noFill/>
                  <a:prstDash val="solid"/>
                  <a:miter/>
                </a:ln>
              </p:spPr>
              <p:txBody>
                <a:bodyPr rtlCol="0" anchor="ctr"/>
                <a:lstStyle/>
                <a:p>
                  <a:endParaRPr lang="fr-FR"/>
                </a:p>
              </p:txBody>
            </p:sp>
            <p:sp>
              <p:nvSpPr>
                <p:cNvPr id="67" name="Graphique 2">
                  <a:extLst>
                    <a:ext uri="{FF2B5EF4-FFF2-40B4-BE49-F238E27FC236}">
                      <a16:creationId xmlns:a16="http://schemas.microsoft.com/office/drawing/2014/main" id="{6DE9AE1F-EA22-427D-B0A6-CD5E9F584F7A}"/>
                    </a:ext>
                  </a:extLst>
                </p:cNvPr>
                <p:cNvSpPr/>
                <p:nvPr/>
              </p:nvSpPr>
              <p:spPr>
                <a:xfrm>
                  <a:off x="7048284" y="4992543"/>
                  <a:ext cx="899624" cy="656629"/>
                </a:xfrm>
                <a:custGeom>
                  <a:avLst/>
                  <a:gdLst>
                    <a:gd name="connsiteX0" fmla="*/ 667370 w 745580"/>
                    <a:gd name="connsiteY0" fmla="*/ 284050 h 544193"/>
                    <a:gd name="connsiteX1" fmla="*/ 422905 w 745580"/>
                    <a:gd name="connsiteY1" fmla="*/ 274260 h 544193"/>
                    <a:gd name="connsiteX2" fmla="*/ 401920 w 745580"/>
                    <a:gd name="connsiteY2" fmla="*/ 264742 h 544193"/>
                    <a:gd name="connsiteX3" fmla="*/ 401920 w 745580"/>
                    <a:gd name="connsiteY3" fmla="*/ 264742 h 544193"/>
                    <a:gd name="connsiteX4" fmla="*/ 400081 w 745580"/>
                    <a:gd name="connsiteY4" fmla="*/ 263876 h 544193"/>
                    <a:gd name="connsiteX5" fmla="*/ 314573 w 745580"/>
                    <a:gd name="connsiteY5" fmla="*/ 130448 h 544193"/>
                    <a:gd name="connsiteX6" fmla="*/ 318683 w 745580"/>
                    <a:gd name="connsiteY6" fmla="*/ 110978 h 544193"/>
                    <a:gd name="connsiteX7" fmla="*/ 148910 w 745580"/>
                    <a:gd name="connsiteY7" fmla="*/ 133423 h 544193"/>
                    <a:gd name="connsiteX8" fmla="*/ 32518 w 745580"/>
                    <a:gd name="connsiteY8" fmla="*/ -60 h 544193"/>
                    <a:gd name="connsiteX9" fmla="*/ 2231 w 745580"/>
                    <a:gd name="connsiteY9" fmla="*/ 133314 h 544193"/>
                    <a:gd name="connsiteX10" fmla="*/ 547788 w 745580"/>
                    <a:gd name="connsiteY10" fmla="*/ 520456 h 544193"/>
                    <a:gd name="connsiteX11" fmla="*/ 722321 w 745580"/>
                    <a:gd name="connsiteY11" fmla="*/ 450740 h 544193"/>
                    <a:gd name="connsiteX12" fmla="*/ 667370 w 745580"/>
                    <a:gd name="connsiteY12" fmla="*/ 284050 h 544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45580" h="544193">
                      <a:moveTo>
                        <a:pt x="667370" y="284050"/>
                      </a:moveTo>
                      <a:cubicBezTo>
                        <a:pt x="623669" y="260036"/>
                        <a:pt x="479803" y="296003"/>
                        <a:pt x="422905" y="274260"/>
                      </a:cubicBezTo>
                      <a:cubicBezTo>
                        <a:pt x="415766" y="271178"/>
                        <a:pt x="408735" y="268041"/>
                        <a:pt x="401920" y="264742"/>
                      </a:cubicBezTo>
                      <a:lnTo>
                        <a:pt x="401920" y="264742"/>
                      </a:lnTo>
                      <a:cubicBezTo>
                        <a:pt x="401325" y="264395"/>
                        <a:pt x="400730" y="264109"/>
                        <a:pt x="400081" y="263876"/>
                      </a:cubicBezTo>
                      <a:cubicBezTo>
                        <a:pt x="344914" y="236833"/>
                        <a:pt x="302728" y="199298"/>
                        <a:pt x="314573" y="130448"/>
                      </a:cubicBezTo>
                      <a:cubicBezTo>
                        <a:pt x="315492" y="125040"/>
                        <a:pt x="316898" y="118495"/>
                        <a:pt x="318683" y="110978"/>
                      </a:cubicBezTo>
                      <a:lnTo>
                        <a:pt x="148910" y="133423"/>
                      </a:lnTo>
                      <a:lnTo>
                        <a:pt x="32518" y="-60"/>
                      </a:lnTo>
                      <a:cubicBezTo>
                        <a:pt x="18889" y="51916"/>
                        <a:pt x="8451" y="97672"/>
                        <a:pt x="2231" y="133314"/>
                      </a:cubicBezTo>
                      <a:cubicBezTo>
                        <a:pt x="-29031" y="313580"/>
                        <a:pt x="157455" y="633711"/>
                        <a:pt x="547788" y="520456"/>
                      </a:cubicBezTo>
                      <a:cubicBezTo>
                        <a:pt x="605605" y="511586"/>
                        <a:pt x="681432" y="492332"/>
                        <a:pt x="722321" y="450740"/>
                      </a:cubicBezTo>
                      <a:cubicBezTo>
                        <a:pt x="794362" y="377455"/>
                        <a:pt x="667370" y="284050"/>
                        <a:pt x="667370" y="284050"/>
                      </a:cubicBezTo>
                      <a:close/>
                    </a:path>
                  </a:pathLst>
                </a:custGeom>
                <a:solidFill>
                  <a:srgbClr val="C90630"/>
                </a:solidFill>
                <a:ln w="5403" cap="flat">
                  <a:noFill/>
                  <a:prstDash val="solid"/>
                  <a:miter/>
                </a:ln>
              </p:spPr>
              <p:txBody>
                <a:bodyPr rtlCol="0" anchor="ctr"/>
                <a:lstStyle/>
                <a:p>
                  <a:endParaRPr lang="fr-FR"/>
                </a:p>
              </p:txBody>
            </p:sp>
            <p:sp>
              <p:nvSpPr>
                <p:cNvPr id="68" name="Graphique 2">
                  <a:extLst>
                    <a:ext uri="{FF2B5EF4-FFF2-40B4-BE49-F238E27FC236}">
                      <a16:creationId xmlns:a16="http://schemas.microsoft.com/office/drawing/2014/main" id="{807AD6D2-CBC0-4E15-BB0F-B2A15C398760}"/>
                    </a:ext>
                  </a:extLst>
                </p:cNvPr>
                <p:cNvSpPr/>
                <p:nvPr/>
              </p:nvSpPr>
              <p:spPr>
                <a:xfrm>
                  <a:off x="7190506" y="4411733"/>
                  <a:ext cx="440242" cy="411594"/>
                </a:xfrm>
                <a:custGeom>
                  <a:avLst/>
                  <a:gdLst>
                    <a:gd name="connsiteX0" fmla="*/ 288431 w 364858"/>
                    <a:gd name="connsiteY0" fmla="*/ 319043 h 341115"/>
                    <a:gd name="connsiteX1" fmla="*/ 363718 w 364858"/>
                    <a:gd name="connsiteY1" fmla="*/ 108111 h 341115"/>
                    <a:gd name="connsiteX2" fmla="*/ 158681 w 364858"/>
                    <a:gd name="connsiteY2" fmla="*/ 142617 h 341115"/>
                    <a:gd name="connsiteX3" fmla="*/ 70846 w 364858"/>
                    <a:gd name="connsiteY3" fmla="*/ -60 h 341115"/>
                    <a:gd name="connsiteX4" fmla="*/ -1141 w 364858"/>
                    <a:gd name="connsiteY4" fmla="*/ 200975 h 341115"/>
                    <a:gd name="connsiteX5" fmla="*/ 120929 w 364858"/>
                    <a:gd name="connsiteY5" fmla="*/ 341056 h 341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64858" h="341115">
                      <a:moveTo>
                        <a:pt x="288431" y="319043"/>
                      </a:moveTo>
                      <a:cubicBezTo>
                        <a:pt x="311525" y="253005"/>
                        <a:pt x="337108" y="181126"/>
                        <a:pt x="363718" y="108111"/>
                      </a:cubicBezTo>
                      <a:lnTo>
                        <a:pt x="158681" y="142617"/>
                      </a:lnTo>
                      <a:lnTo>
                        <a:pt x="70846" y="-60"/>
                      </a:lnTo>
                      <a:cubicBezTo>
                        <a:pt x="46238" y="63599"/>
                        <a:pt x="21737" y="132341"/>
                        <a:pt x="-1141" y="200975"/>
                      </a:cubicBezTo>
                      <a:lnTo>
                        <a:pt x="120929" y="341056"/>
                      </a:lnTo>
                      <a:close/>
                    </a:path>
                  </a:pathLst>
                </a:custGeom>
                <a:solidFill>
                  <a:srgbClr val="F2B602"/>
                </a:solidFill>
                <a:ln w="5403" cap="flat">
                  <a:noFill/>
                  <a:prstDash val="solid"/>
                  <a:miter/>
                </a:ln>
              </p:spPr>
              <p:txBody>
                <a:bodyPr rtlCol="0" anchor="ctr"/>
                <a:lstStyle/>
                <a:p>
                  <a:endParaRPr lang="fr-FR"/>
                </a:p>
              </p:txBody>
            </p:sp>
            <p:sp>
              <p:nvSpPr>
                <p:cNvPr id="69" name="Graphique 2">
                  <a:extLst>
                    <a:ext uri="{FF2B5EF4-FFF2-40B4-BE49-F238E27FC236}">
                      <a16:creationId xmlns:a16="http://schemas.microsoft.com/office/drawing/2014/main" id="{ABD6A306-9F89-4FFB-A179-4A3945259BD8}"/>
                    </a:ext>
                  </a:extLst>
                </p:cNvPr>
                <p:cNvSpPr/>
                <p:nvPr/>
              </p:nvSpPr>
              <p:spPr>
                <a:xfrm>
                  <a:off x="7088576" y="4734506"/>
                  <a:ext cx="424449" cy="418967"/>
                </a:xfrm>
                <a:custGeom>
                  <a:avLst/>
                  <a:gdLst>
                    <a:gd name="connsiteX0" fmla="*/ 285240 w 351769"/>
                    <a:gd name="connsiteY0" fmla="*/ 324776 h 347226"/>
                    <a:gd name="connsiteX1" fmla="*/ 350629 w 351769"/>
                    <a:gd name="connsiteY1" fmla="*/ 115683 h 347226"/>
                    <a:gd name="connsiteX2" fmla="*/ 153272 w 351769"/>
                    <a:gd name="connsiteY2" fmla="*/ 148891 h 347226"/>
                    <a:gd name="connsiteX3" fmla="*/ 61327 w 351769"/>
                    <a:gd name="connsiteY3" fmla="*/ -60 h 347226"/>
                    <a:gd name="connsiteX4" fmla="*/ -1141 w 351769"/>
                    <a:gd name="connsiteY4" fmla="*/ 213631 h 347226"/>
                    <a:gd name="connsiteX5" fmla="*/ 115197 w 351769"/>
                    <a:gd name="connsiteY5" fmla="*/ 347167 h 3472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1769" h="347226">
                      <a:moveTo>
                        <a:pt x="285240" y="324776"/>
                      </a:moveTo>
                      <a:cubicBezTo>
                        <a:pt x="295408" y="282157"/>
                        <a:pt x="319368" y="207141"/>
                        <a:pt x="350629" y="115683"/>
                      </a:cubicBezTo>
                      <a:lnTo>
                        <a:pt x="153272" y="148891"/>
                      </a:lnTo>
                      <a:lnTo>
                        <a:pt x="61327" y="-60"/>
                      </a:lnTo>
                      <a:cubicBezTo>
                        <a:pt x="37151" y="75660"/>
                        <a:pt x="15626" y="149486"/>
                        <a:pt x="-1141" y="213631"/>
                      </a:cubicBezTo>
                      <a:lnTo>
                        <a:pt x="115197" y="347167"/>
                      </a:lnTo>
                      <a:close/>
                    </a:path>
                  </a:pathLst>
                </a:custGeom>
                <a:solidFill>
                  <a:srgbClr val="F2B602"/>
                </a:solidFill>
                <a:ln w="5403" cap="flat">
                  <a:noFill/>
                  <a:prstDash val="solid"/>
                  <a:miter/>
                </a:ln>
              </p:spPr>
              <p:txBody>
                <a:bodyPr rtlCol="0" anchor="ctr"/>
                <a:lstStyle/>
                <a:p>
                  <a:endParaRPr lang="fr-FR"/>
                </a:p>
              </p:txBody>
            </p:sp>
          </p:grpSp>
          <p:grpSp>
            <p:nvGrpSpPr>
              <p:cNvPr id="130" name="Group 129">
                <a:extLst>
                  <a:ext uri="{FF2B5EF4-FFF2-40B4-BE49-F238E27FC236}">
                    <a16:creationId xmlns:a16="http://schemas.microsoft.com/office/drawing/2014/main" id="{B20F3D20-9823-4259-AA38-1BD8E8962E5B}"/>
                  </a:ext>
                </a:extLst>
              </p:cNvPr>
              <p:cNvGrpSpPr/>
              <p:nvPr/>
            </p:nvGrpSpPr>
            <p:grpSpPr>
              <a:xfrm>
                <a:off x="5628525" y="1924399"/>
                <a:ext cx="4031358" cy="4031358"/>
                <a:chOff x="1466672" y="3656259"/>
                <a:chExt cx="4031358" cy="4031358"/>
              </a:xfrm>
            </p:grpSpPr>
            <p:sp>
              <p:nvSpPr>
                <p:cNvPr id="76" name="Oval 75">
                  <a:extLst>
                    <a:ext uri="{FF2B5EF4-FFF2-40B4-BE49-F238E27FC236}">
                      <a16:creationId xmlns:a16="http://schemas.microsoft.com/office/drawing/2014/main" id="{D9127840-5633-47C6-9B8E-6F5EDC50ADE3}"/>
                    </a:ext>
                  </a:extLst>
                </p:cNvPr>
                <p:cNvSpPr/>
                <p:nvPr/>
              </p:nvSpPr>
              <p:spPr>
                <a:xfrm>
                  <a:off x="1466672" y="3656259"/>
                  <a:ext cx="4031358" cy="4031358"/>
                </a:xfrm>
                <a:prstGeom prst="ellipse">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grpSp>
              <p:nvGrpSpPr>
                <p:cNvPr id="129" name="Group 128">
                  <a:extLst>
                    <a:ext uri="{FF2B5EF4-FFF2-40B4-BE49-F238E27FC236}">
                      <a16:creationId xmlns:a16="http://schemas.microsoft.com/office/drawing/2014/main" id="{30D38E35-75EA-4A2E-B2EA-660C6795FD02}"/>
                    </a:ext>
                  </a:extLst>
                </p:cNvPr>
                <p:cNvGrpSpPr/>
                <p:nvPr/>
              </p:nvGrpSpPr>
              <p:grpSpPr>
                <a:xfrm>
                  <a:off x="3247060" y="5424044"/>
                  <a:ext cx="495788" cy="495788"/>
                  <a:chOff x="4626300" y="4889365"/>
                  <a:chExt cx="495788" cy="495788"/>
                </a:xfrm>
              </p:grpSpPr>
              <p:cxnSp>
                <p:nvCxnSpPr>
                  <p:cNvPr id="128" name="Straight Connector 127">
                    <a:extLst>
                      <a:ext uri="{FF2B5EF4-FFF2-40B4-BE49-F238E27FC236}">
                        <a16:creationId xmlns:a16="http://schemas.microsoft.com/office/drawing/2014/main" id="{7688E7FE-F6BA-4ACC-BFA0-BEA13431714D}"/>
                      </a:ext>
                    </a:extLst>
                  </p:cNvPr>
                  <p:cNvCxnSpPr>
                    <a:cxnSpLocks/>
                  </p:cNvCxnSpPr>
                  <p:nvPr/>
                </p:nvCxnSpPr>
                <p:spPr>
                  <a:xfrm>
                    <a:off x="4861591" y="4889365"/>
                    <a:ext cx="0" cy="495788"/>
                  </a:xfrm>
                  <a:prstGeom prst="line">
                    <a:avLst/>
                  </a:prstGeom>
                  <a:ln w="19050">
                    <a:noFill/>
                  </a:ln>
                </p:spPr>
                <p:style>
                  <a:lnRef idx="1">
                    <a:schemeClr val="accent1"/>
                  </a:lnRef>
                  <a:fillRef idx="0">
                    <a:schemeClr val="accent1"/>
                  </a:fillRef>
                  <a:effectRef idx="0">
                    <a:schemeClr val="accent1"/>
                  </a:effectRef>
                  <a:fontRef idx="minor">
                    <a:schemeClr val="tx1"/>
                  </a:fontRef>
                </p:style>
              </p:cxnSp>
              <p:cxnSp>
                <p:nvCxnSpPr>
                  <p:cNvPr id="257" name="Straight Connector 256">
                    <a:extLst>
                      <a:ext uri="{FF2B5EF4-FFF2-40B4-BE49-F238E27FC236}">
                        <a16:creationId xmlns:a16="http://schemas.microsoft.com/office/drawing/2014/main" id="{F2D29A98-2E46-415E-9323-CD02A753D96C}"/>
                      </a:ext>
                    </a:extLst>
                  </p:cNvPr>
                  <p:cNvCxnSpPr>
                    <a:cxnSpLocks/>
                  </p:cNvCxnSpPr>
                  <p:nvPr/>
                </p:nvCxnSpPr>
                <p:spPr>
                  <a:xfrm rot="5400000">
                    <a:off x="4874194" y="4884992"/>
                    <a:ext cx="0" cy="495788"/>
                  </a:xfrm>
                  <a:prstGeom prst="line">
                    <a:avLst/>
                  </a:prstGeom>
                  <a:ln w="19050">
                    <a:noFill/>
                  </a:ln>
                </p:spPr>
                <p:style>
                  <a:lnRef idx="1">
                    <a:schemeClr val="accent1"/>
                  </a:lnRef>
                  <a:fillRef idx="0">
                    <a:schemeClr val="accent1"/>
                  </a:fillRef>
                  <a:effectRef idx="0">
                    <a:schemeClr val="accent1"/>
                  </a:effectRef>
                  <a:fontRef idx="minor">
                    <a:schemeClr val="tx1"/>
                  </a:fontRef>
                </p:style>
              </p:cxnSp>
            </p:grpSp>
          </p:grpSp>
        </p:grpSp>
      </p:grpSp>
      <p:sp useBgFill="1">
        <p:nvSpPr>
          <p:cNvPr id="170" name="Rectangle 169">
            <a:extLst>
              <a:ext uri="{FF2B5EF4-FFF2-40B4-BE49-F238E27FC236}">
                <a16:creationId xmlns:a16="http://schemas.microsoft.com/office/drawing/2014/main" id="{9F073C00-B162-4680-96B9-5E9D6FD16185}"/>
              </a:ext>
            </a:extLst>
          </p:cNvPr>
          <p:cNvSpPr/>
          <p:nvPr/>
        </p:nvSpPr>
        <p:spPr>
          <a:xfrm>
            <a:off x="6743089" y="1378935"/>
            <a:ext cx="2951621" cy="5535298"/>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grpSp>
        <p:nvGrpSpPr>
          <p:cNvPr id="180" name="Group 179">
            <a:extLst>
              <a:ext uri="{FF2B5EF4-FFF2-40B4-BE49-F238E27FC236}">
                <a16:creationId xmlns:a16="http://schemas.microsoft.com/office/drawing/2014/main" id="{F43ED600-1250-450D-A840-1AB174F1093C}"/>
              </a:ext>
            </a:extLst>
          </p:cNvPr>
          <p:cNvGrpSpPr/>
          <p:nvPr/>
        </p:nvGrpSpPr>
        <p:grpSpPr>
          <a:xfrm>
            <a:off x="8962960" y="629337"/>
            <a:ext cx="2860786" cy="1816247"/>
            <a:chOff x="8962960" y="629337"/>
            <a:chExt cx="2860786" cy="1816247"/>
          </a:xfrm>
        </p:grpSpPr>
        <p:sp>
          <p:nvSpPr>
            <p:cNvPr id="256" name="Freeform: Shape 255">
              <a:extLst>
                <a:ext uri="{FF2B5EF4-FFF2-40B4-BE49-F238E27FC236}">
                  <a16:creationId xmlns:a16="http://schemas.microsoft.com/office/drawing/2014/main" id="{BCDD7381-909D-4A8D-9237-0A1C86287F3F}"/>
                </a:ext>
              </a:extLst>
            </p:cNvPr>
            <p:cNvSpPr/>
            <p:nvPr/>
          </p:nvSpPr>
          <p:spPr>
            <a:xfrm>
              <a:off x="8962960" y="629337"/>
              <a:ext cx="2860786" cy="1816247"/>
            </a:xfrm>
            <a:custGeom>
              <a:avLst/>
              <a:gdLst>
                <a:gd name="connsiteX0" fmla="*/ 548365 w 2860786"/>
                <a:gd name="connsiteY0" fmla="*/ 1485832 h 1816247"/>
                <a:gd name="connsiteX1" fmla="*/ 574469 w 2860786"/>
                <a:gd name="connsiteY1" fmla="*/ 1497840 h 1816247"/>
                <a:gd name="connsiteX2" fmla="*/ 751909 w 2860786"/>
                <a:gd name="connsiteY2" fmla="*/ 1559380 h 1816247"/>
                <a:gd name="connsiteX3" fmla="*/ 894633 w 2860786"/>
                <a:gd name="connsiteY3" fmla="*/ 1585249 h 1816247"/>
                <a:gd name="connsiteX4" fmla="*/ 894639 w 2860786"/>
                <a:gd name="connsiteY4" fmla="*/ 1583811 h 1816247"/>
                <a:gd name="connsiteX5" fmla="*/ 761512 w 2860786"/>
                <a:gd name="connsiteY5" fmla="*/ 1558525 h 1816247"/>
                <a:gd name="connsiteX6" fmla="*/ 591240 w 2860786"/>
                <a:gd name="connsiteY6" fmla="*/ 1504105 h 1816247"/>
                <a:gd name="connsiteX7" fmla="*/ 548365 w 2860786"/>
                <a:gd name="connsiteY7" fmla="*/ 1485832 h 1816247"/>
                <a:gd name="connsiteX8" fmla="*/ 156872 w 2860786"/>
                <a:gd name="connsiteY8" fmla="*/ 1167038 h 1816247"/>
                <a:gd name="connsiteX9" fmla="*/ 165682 w 2860786"/>
                <a:gd name="connsiteY9" fmla="*/ 1180286 h 1816247"/>
                <a:gd name="connsiteX10" fmla="*/ 174361 w 2860786"/>
                <a:gd name="connsiteY10" fmla="*/ 1191967 h 1816247"/>
                <a:gd name="connsiteX11" fmla="*/ 156872 w 2860786"/>
                <a:gd name="connsiteY11" fmla="*/ 1167038 h 1816247"/>
                <a:gd name="connsiteX12" fmla="*/ 1181645 w 2860786"/>
                <a:gd name="connsiteY12" fmla="*/ 52076 h 1816247"/>
                <a:gd name="connsiteX13" fmla="*/ 711775 w 2860786"/>
                <a:gd name="connsiteY13" fmla="*/ 116813 h 1816247"/>
                <a:gd name="connsiteX14" fmla="*/ 457262 w 2860786"/>
                <a:gd name="connsiteY14" fmla="*/ 219662 h 1816247"/>
                <a:gd name="connsiteX15" fmla="*/ 399377 w 2860786"/>
                <a:gd name="connsiteY15" fmla="*/ 254772 h 1816247"/>
                <a:gd name="connsiteX16" fmla="*/ 371837 w 2860786"/>
                <a:gd name="connsiteY16" fmla="*/ 273893 h 1816247"/>
                <a:gd name="connsiteX17" fmla="*/ 346908 w 2860786"/>
                <a:gd name="connsiteY17" fmla="*/ 292362 h 1816247"/>
                <a:gd name="connsiteX18" fmla="*/ 255153 w 2860786"/>
                <a:gd name="connsiteY18" fmla="*/ 378961 h 1816247"/>
                <a:gd name="connsiteX19" fmla="*/ 233748 w 2860786"/>
                <a:gd name="connsiteY19" fmla="*/ 403043 h 1816247"/>
                <a:gd name="connsiteX20" fmla="*/ 213648 w 2860786"/>
                <a:gd name="connsiteY20" fmla="*/ 428624 h 1816247"/>
                <a:gd name="connsiteX21" fmla="*/ 193678 w 2860786"/>
                <a:gd name="connsiteY21" fmla="*/ 454728 h 1816247"/>
                <a:gd name="connsiteX22" fmla="*/ 174818 w 2860786"/>
                <a:gd name="connsiteY22" fmla="*/ 482007 h 1816247"/>
                <a:gd name="connsiteX23" fmla="*/ 165160 w 2860786"/>
                <a:gd name="connsiteY23" fmla="*/ 495842 h 1816247"/>
                <a:gd name="connsiteX24" fmla="*/ 156415 w 2860786"/>
                <a:gd name="connsiteY24" fmla="*/ 510133 h 1816247"/>
                <a:gd name="connsiteX25" fmla="*/ 138795 w 2860786"/>
                <a:gd name="connsiteY25" fmla="*/ 538391 h 1816247"/>
                <a:gd name="connsiteX26" fmla="*/ 108188 w 2860786"/>
                <a:gd name="connsiteY26" fmla="*/ 595036 h 1816247"/>
                <a:gd name="connsiteX27" fmla="*/ 46974 w 2860786"/>
                <a:gd name="connsiteY27" fmla="*/ 826839 h 1816247"/>
                <a:gd name="connsiteX28" fmla="*/ 92656 w 2860786"/>
                <a:gd name="connsiteY28" fmla="*/ 1052507 h 1816247"/>
                <a:gd name="connsiteX29" fmla="*/ 149759 w 2860786"/>
                <a:gd name="connsiteY29" fmla="*/ 1156336 h 1816247"/>
                <a:gd name="connsiteX30" fmla="*/ 151651 w 2860786"/>
                <a:gd name="connsiteY30" fmla="*/ 1158881 h 1816247"/>
                <a:gd name="connsiteX31" fmla="*/ 55785 w 2860786"/>
                <a:gd name="connsiteY31" fmla="*/ 903845 h 1816247"/>
                <a:gd name="connsiteX32" fmla="*/ 509078 w 2860786"/>
                <a:gd name="connsiteY32" fmla="*/ 203022 h 1816247"/>
                <a:gd name="connsiteX33" fmla="*/ 1181645 w 2860786"/>
                <a:gd name="connsiteY33" fmla="*/ 52076 h 1816247"/>
                <a:gd name="connsiteX34" fmla="*/ 1191695 w 2860786"/>
                <a:gd name="connsiteY34" fmla="*/ 1695 h 1816247"/>
                <a:gd name="connsiteX35" fmla="*/ 1446207 w 2860786"/>
                <a:gd name="connsiteY35" fmla="*/ 2869 h 1816247"/>
                <a:gd name="connsiteX36" fmla="*/ 1696088 w 2860786"/>
                <a:gd name="connsiteY36" fmla="*/ 24274 h 1816247"/>
                <a:gd name="connsiteX37" fmla="*/ 2160280 w 2860786"/>
                <a:gd name="connsiteY37" fmla="*/ 125166 h 1816247"/>
                <a:gd name="connsiteX38" fmla="*/ 2367480 w 2860786"/>
                <a:gd name="connsiteY38" fmla="*/ 203478 h 1816247"/>
                <a:gd name="connsiteX39" fmla="*/ 2471112 w 2860786"/>
                <a:gd name="connsiteY39" fmla="*/ 257448 h 1816247"/>
                <a:gd name="connsiteX40" fmla="*/ 2516794 w 2860786"/>
                <a:gd name="connsiteY40" fmla="*/ 287075 h 1816247"/>
                <a:gd name="connsiteX41" fmla="*/ 2560845 w 2860786"/>
                <a:gd name="connsiteY41" fmla="*/ 317357 h 1816247"/>
                <a:gd name="connsiteX42" fmla="*/ 2601370 w 2860786"/>
                <a:gd name="connsiteY42" fmla="*/ 349986 h 1816247"/>
                <a:gd name="connsiteX43" fmla="*/ 2640070 w 2860786"/>
                <a:gd name="connsiteY43" fmla="*/ 382942 h 1816247"/>
                <a:gd name="connsiteX44" fmla="*/ 2709832 w 2860786"/>
                <a:gd name="connsiteY44" fmla="*/ 452444 h 1816247"/>
                <a:gd name="connsiteX45" fmla="*/ 2771829 w 2860786"/>
                <a:gd name="connsiteY45" fmla="*/ 526644 h 1816247"/>
                <a:gd name="connsiteX46" fmla="*/ 2821622 w 2860786"/>
                <a:gd name="connsiteY46" fmla="*/ 610372 h 1816247"/>
                <a:gd name="connsiteX47" fmla="*/ 2860778 w 2860786"/>
                <a:gd name="connsiteY47" fmla="*/ 770455 h 1816247"/>
                <a:gd name="connsiteX48" fmla="*/ 2842831 w 2860786"/>
                <a:gd name="connsiteY48" fmla="*/ 900387 h 1816247"/>
                <a:gd name="connsiteX49" fmla="*/ 2795518 w 2860786"/>
                <a:gd name="connsiteY49" fmla="*/ 1013156 h 1816247"/>
                <a:gd name="connsiteX50" fmla="*/ 2729476 w 2860786"/>
                <a:gd name="connsiteY50" fmla="*/ 1107456 h 1816247"/>
                <a:gd name="connsiteX51" fmla="*/ 2605482 w 2860786"/>
                <a:gd name="connsiteY51" fmla="*/ 1220552 h 1816247"/>
                <a:gd name="connsiteX52" fmla="*/ 2435806 w 2860786"/>
                <a:gd name="connsiteY52" fmla="*/ 1326207 h 1816247"/>
                <a:gd name="connsiteX53" fmla="*/ 2398935 w 2860786"/>
                <a:gd name="connsiteY53" fmla="*/ 1347220 h 1816247"/>
                <a:gd name="connsiteX54" fmla="*/ 2358474 w 2860786"/>
                <a:gd name="connsiteY54" fmla="*/ 1369604 h 1816247"/>
                <a:gd name="connsiteX55" fmla="*/ 2277486 w 2860786"/>
                <a:gd name="connsiteY55" fmla="*/ 1410523 h 1816247"/>
                <a:gd name="connsiteX56" fmla="*/ 2070809 w 2860786"/>
                <a:gd name="connsiteY56" fmla="*/ 1495360 h 1816247"/>
                <a:gd name="connsiteX57" fmla="*/ 1777662 w 2860786"/>
                <a:gd name="connsiteY57" fmla="*/ 1592271 h 1816247"/>
                <a:gd name="connsiteX58" fmla="*/ 1524194 w 2860786"/>
                <a:gd name="connsiteY58" fmla="*/ 1606302 h 1816247"/>
                <a:gd name="connsiteX59" fmla="*/ 1456780 w 2860786"/>
                <a:gd name="connsiteY59" fmla="*/ 1607215 h 1816247"/>
                <a:gd name="connsiteX60" fmla="*/ 1159523 w 2860786"/>
                <a:gd name="connsiteY60" fmla="*/ 1610414 h 1816247"/>
                <a:gd name="connsiteX61" fmla="*/ 1211730 w 2860786"/>
                <a:gd name="connsiteY61" fmla="*/ 1612763 h 1816247"/>
                <a:gd name="connsiteX62" fmla="*/ 1458934 w 2860786"/>
                <a:gd name="connsiteY62" fmla="*/ 1632340 h 1816247"/>
                <a:gd name="connsiteX63" fmla="*/ 1209707 w 2860786"/>
                <a:gd name="connsiteY63" fmla="*/ 1661055 h 1816247"/>
                <a:gd name="connsiteX64" fmla="*/ 1077687 w 2860786"/>
                <a:gd name="connsiteY64" fmla="*/ 1657856 h 1816247"/>
                <a:gd name="connsiteX65" fmla="*/ 1027169 w 2860786"/>
                <a:gd name="connsiteY65" fmla="*/ 1653754 h 1816247"/>
                <a:gd name="connsiteX66" fmla="*/ 893659 w 2860786"/>
                <a:gd name="connsiteY66" fmla="*/ 1816247 h 1816247"/>
                <a:gd name="connsiteX67" fmla="*/ 894401 w 2860786"/>
                <a:gd name="connsiteY67" fmla="*/ 1640084 h 1816247"/>
                <a:gd name="connsiteX68" fmla="*/ 742252 w 2860786"/>
                <a:gd name="connsiteY68" fmla="*/ 1613349 h 1816247"/>
                <a:gd name="connsiteX69" fmla="*/ 545363 w 2860786"/>
                <a:gd name="connsiteY69" fmla="*/ 1543914 h 1816247"/>
                <a:gd name="connsiteX70" fmla="*/ 359568 w 2860786"/>
                <a:gd name="connsiteY70" fmla="*/ 1436365 h 1816247"/>
                <a:gd name="connsiteX71" fmla="*/ 185195 w 2860786"/>
                <a:gd name="connsiteY71" fmla="*/ 1283005 h 1816247"/>
                <a:gd name="connsiteX72" fmla="*/ 147083 w 2860786"/>
                <a:gd name="connsiteY72" fmla="*/ 1236866 h 1816247"/>
                <a:gd name="connsiteX73" fmla="*/ 112103 w 2860786"/>
                <a:gd name="connsiteY73" fmla="*/ 1187464 h 1816247"/>
                <a:gd name="connsiteX74" fmla="*/ 96049 w 2860786"/>
                <a:gd name="connsiteY74" fmla="*/ 1162666 h 1816247"/>
                <a:gd name="connsiteX75" fmla="*/ 81431 w 2860786"/>
                <a:gd name="connsiteY75" fmla="*/ 1136562 h 1816247"/>
                <a:gd name="connsiteX76" fmla="*/ 67009 w 2860786"/>
                <a:gd name="connsiteY76" fmla="*/ 1110066 h 1816247"/>
                <a:gd name="connsiteX77" fmla="*/ 53957 w 2860786"/>
                <a:gd name="connsiteY77" fmla="*/ 1082396 h 1816247"/>
                <a:gd name="connsiteX78" fmla="*/ 13431 w 2860786"/>
                <a:gd name="connsiteY78" fmla="*/ 964081 h 1816247"/>
                <a:gd name="connsiteX79" fmla="*/ 2989 w 2860786"/>
                <a:gd name="connsiteY79" fmla="*/ 900583 h 1816247"/>
                <a:gd name="connsiteX80" fmla="*/ 901 w 2860786"/>
                <a:gd name="connsiteY80" fmla="*/ 867952 h 1816247"/>
                <a:gd name="connsiteX81" fmla="*/ 380 w 2860786"/>
                <a:gd name="connsiteY81" fmla="*/ 835323 h 1816247"/>
                <a:gd name="connsiteX82" fmla="*/ 64073 w 2860786"/>
                <a:gd name="connsiteY82" fmla="*/ 585770 h 1816247"/>
                <a:gd name="connsiteX83" fmla="*/ 78494 w 2860786"/>
                <a:gd name="connsiteY83" fmla="*/ 557382 h 1816247"/>
                <a:gd name="connsiteX84" fmla="*/ 93765 w 2860786"/>
                <a:gd name="connsiteY84" fmla="*/ 529516 h 1816247"/>
                <a:gd name="connsiteX85" fmla="*/ 126396 w 2860786"/>
                <a:gd name="connsiteY85" fmla="*/ 476394 h 1816247"/>
                <a:gd name="connsiteX86" fmla="*/ 162549 w 2860786"/>
                <a:gd name="connsiteY86" fmla="*/ 424186 h 1816247"/>
                <a:gd name="connsiteX87" fmla="*/ 203533 w 2860786"/>
                <a:gd name="connsiteY87" fmla="*/ 372762 h 1816247"/>
                <a:gd name="connsiteX88" fmla="*/ 302336 w 2860786"/>
                <a:gd name="connsiteY88" fmla="*/ 274872 h 1816247"/>
                <a:gd name="connsiteX89" fmla="*/ 330985 w 2860786"/>
                <a:gd name="connsiteY89" fmla="*/ 251770 h 1816247"/>
                <a:gd name="connsiteX90" fmla="*/ 360351 w 2860786"/>
                <a:gd name="connsiteY90" fmla="*/ 230692 h 1816247"/>
                <a:gd name="connsiteX91" fmla="*/ 419868 w 2860786"/>
                <a:gd name="connsiteY91" fmla="*/ 192710 h 1816247"/>
                <a:gd name="connsiteX92" fmla="*/ 482323 w 2860786"/>
                <a:gd name="connsiteY92" fmla="*/ 158515 h 1816247"/>
                <a:gd name="connsiteX93" fmla="*/ 546994 w 2860786"/>
                <a:gd name="connsiteY93" fmla="*/ 128821 h 1816247"/>
                <a:gd name="connsiteX94" fmla="*/ 613494 w 2860786"/>
                <a:gd name="connsiteY94" fmla="*/ 102717 h 1816247"/>
                <a:gd name="connsiteX95" fmla="*/ 647299 w 2860786"/>
                <a:gd name="connsiteY95" fmla="*/ 90709 h 1816247"/>
                <a:gd name="connsiteX96" fmla="*/ 681495 w 2860786"/>
                <a:gd name="connsiteY96" fmla="*/ 80007 h 1816247"/>
                <a:gd name="connsiteX97" fmla="*/ 1191695 w 2860786"/>
                <a:gd name="connsiteY97" fmla="*/ 1695 h 18162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Lst>
              <a:rect l="l" t="t" r="r" b="b"/>
              <a:pathLst>
                <a:path w="2860786" h="1816247">
                  <a:moveTo>
                    <a:pt x="548365" y="1485832"/>
                  </a:moveTo>
                  <a:cubicBezTo>
                    <a:pt x="557110" y="1490008"/>
                    <a:pt x="565855" y="1494055"/>
                    <a:pt x="574469" y="1497840"/>
                  </a:cubicBezTo>
                  <a:cubicBezTo>
                    <a:pt x="631832" y="1523252"/>
                    <a:pt x="691153" y="1543835"/>
                    <a:pt x="751909" y="1559380"/>
                  </a:cubicBezTo>
                  <a:lnTo>
                    <a:pt x="894633" y="1585249"/>
                  </a:lnTo>
                  <a:lnTo>
                    <a:pt x="894639" y="1583811"/>
                  </a:lnTo>
                  <a:lnTo>
                    <a:pt x="761512" y="1558525"/>
                  </a:lnTo>
                  <a:cubicBezTo>
                    <a:pt x="703765" y="1543870"/>
                    <a:pt x="646907" y="1525703"/>
                    <a:pt x="591240" y="1504105"/>
                  </a:cubicBezTo>
                  <a:cubicBezTo>
                    <a:pt x="576818" y="1498362"/>
                    <a:pt x="562526" y="1492358"/>
                    <a:pt x="548365" y="1485832"/>
                  </a:cubicBezTo>
                  <a:close/>
                  <a:moveTo>
                    <a:pt x="156872" y="1167038"/>
                  </a:moveTo>
                  <a:lnTo>
                    <a:pt x="165682" y="1180286"/>
                  </a:lnTo>
                  <a:cubicBezTo>
                    <a:pt x="168423" y="1184266"/>
                    <a:pt x="171359" y="1188117"/>
                    <a:pt x="174361" y="1191967"/>
                  </a:cubicBezTo>
                  <a:cubicBezTo>
                    <a:pt x="168358" y="1183745"/>
                    <a:pt x="162484" y="1175457"/>
                    <a:pt x="156872" y="1167038"/>
                  </a:cubicBezTo>
                  <a:close/>
                  <a:moveTo>
                    <a:pt x="1181645" y="52076"/>
                  </a:moveTo>
                  <a:cubicBezTo>
                    <a:pt x="1024434" y="55991"/>
                    <a:pt x="864483" y="73612"/>
                    <a:pt x="711775" y="116813"/>
                  </a:cubicBezTo>
                  <a:cubicBezTo>
                    <a:pt x="623414" y="141612"/>
                    <a:pt x="538054" y="176105"/>
                    <a:pt x="457262" y="219662"/>
                  </a:cubicBezTo>
                  <a:cubicBezTo>
                    <a:pt x="437750" y="230952"/>
                    <a:pt x="418498" y="242764"/>
                    <a:pt x="399377" y="254772"/>
                  </a:cubicBezTo>
                  <a:lnTo>
                    <a:pt x="371837" y="273893"/>
                  </a:lnTo>
                  <a:cubicBezTo>
                    <a:pt x="363223" y="279629"/>
                    <a:pt x="354870" y="285790"/>
                    <a:pt x="346908" y="292362"/>
                  </a:cubicBezTo>
                  <a:cubicBezTo>
                    <a:pt x="313886" y="318505"/>
                    <a:pt x="283149" y="347481"/>
                    <a:pt x="255153" y="378961"/>
                  </a:cubicBezTo>
                  <a:lnTo>
                    <a:pt x="233748" y="403043"/>
                  </a:lnTo>
                  <a:cubicBezTo>
                    <a:pt x="226700" y="411330"/>
                    <a:pt x="220565" y="419945"/>
                    <a:pt x="213648" y="428624"/>
                  </a:cubicBezTo>
                  <a:cubicBezTo>
                    <a:pt x="206730" y="437303"/>
                    <a:pt x="200204" y="445592"/>
                    <a:pt x="193678" y="454728"/>
                  </a:cubicBezTo>
                  <a:lnTo>
                    <a:pt x="174818" y="482007"/>
                  </a:lnTo>
                  <a:lnTo>
                    <a:pt x="165160" y="495842"/>
                  </a:lnTo>
                  <a:lnTo>
                    <a:pt x="156415" y="510133"/>
                  </a:lnTo>
                  <a:lnTo>
                    <a:pt x="138795" y="538391"/>
                  </a:lnTo>
                  <a:cubicBezTo>
                    <a:pt x="127766" y="557512"/>
                    <a:pt x="117650" y="576438"/>
                    <a:pt x="108188" y="595036"/>
                  </a:cubicBezTo>
                  <a:cubicBezTo>
                    <a:pt x="71446" y="671064"/>
                    <a:pt x="49455" y="750029"/>
                    <a:pt x="46974" y="826839"/>
                  </a:cubicBezTo>
                  <a:cubicBezTo>
                    <a:pt x="45212" y="904525"/>
                    <a:pt x="60809" y="981622"/>
                    <a:pt x="92656" y="1052507"/>
                  </a:cubicBezTo>
                  <a:cubicBezTo>
                    <a:pt x="108906" y="1088563"/>
                    <a:pt x="128027" y="1123282"/>
                    <a:pt x="149759" y="1156336"/>
                  </a:cubicBezTo>
                  <a:lnTo>
                    <a:pt x="151651" y="1158881"/>
                  </a:lnTo>
                  <a:cubicBezTo>
                    <a:pt x="100357" y="1082449"/>
                    <a:pt x="67531" y="995137"/>
                    <a:pt x="55785" y="903845"/>
                  </a:cubicBezTo>
                  <a:cubicBezTo>
                    <a:pt x="22306" y="614745"/>
                    <a:pt x="233552" y="340458"/>
                    <a:pt x="509078" y="203022"/>
                  </a:cubicBezTo>
                  <a:cubicBezTo>
                    <a:pt x="713276" y="101216"/>
                    <a:pt x="946057" y="61996"/>
                    <a:pt x="1181645" y="52076"/>
                  </a:cubicBezTo>
                  <a:close/>
                  <a:moveTo>
                    <a:pt x="1191695" y="1695"/>
                  </a:moveTo>
                  <a:cubicBezTo>
                    <a:pt x="1277120" y="-1046"/>
                    <a:pt x="1362089" y="-328"/>
                    <a:pt x="1446207" y="2869"/>
                  </a:cubicBezTo>
                  <a:cubicBezTo>
                    <a:pt x="1532938" y="6198"/>
                    <a:pt x="1616079" y="14812"/>
                    <a:pt x="1696088" y="24274"/>
                  </a:cubicBezTo>
                  <a:cubicBezTo>
                    <a:pt x="1857867" y="44179"/>
                    <a:pt x="2014882" y="76548"/>
                    <a:pt x="2160280" y="125166"/>
                  </a:cubicBezTo>
                  <a:cubicBezTo>
                    <a:pt x="2227433" y="148203"/>
                    <a:pt x="2298109" y="170849"/>
                    <a:pt x="2367480" y="203478"/>
                  </a:cubicBezTo>
                  <a:cubicBezTo>
                    <a:pt x="2403046" y="219389"/>
                    <a:pt x="2437700" y="237411"/>
                    <a:pt x="2471112" y="257448"/>
                  </a:cubicBezTo>
                  <a:cubicBezTo>
                    <a:pt x="2487428" y="266128"/>
                    <a:pt x="2501980" y="276895"/>
                    <a:pt x="2516794" y="287075"/>
                  </a:cubicBezTo>
                  <a:cubicBezTo>
                    <a:pt x="2531608" y="297257"/>
                    <a:pt x="2546683" y="306915"/>
                    <a:pt x="2560845" y="317357"/>
                  </a:cubicBezTo>
                  <a:lnTo>
                    <a:pt x="2601370" y="349986"/>
                  </a:lnTo>
                  <a:cubicBezTo>
                    <a:pt x="2614879" y="360200"/>
                    <a:pt x="2627801" y="371203"/>
                    <a:pt x="2640070" y="382942"/>
                  </a:cubicBezTo>
                  <a:cubicBezTo>
                    <a:pt x="2664150" y="406240"/>
                    <a:pt x="2689536" y="427580"/>
                    <a:pt x="2709832" y="452444"/>
                  </a:cubicBezTo>
                  <a:cubicBezTo>
                    <a:pt x="2731759" y="476068"/>
                    <a:pt x="2752512" y="500841"/>
                    <a:pt x="2771829" y="526644"/>
                  </a:cubicBezTo>
                  <a:cubicBezTo>
                    <a:pt x="2790950" y="552970"/>
                    <a:pt x="2807591" y="581000"/>
                    <a:pt x="2821622" y="610372"/>
                  </a:cubicBezTo>
                  <a:cubicBezTo>
                    <a:pt x="2845898" y="660336"/>
                    <a:pt x="2859277" y="714912"/>
                    <a:pt x="2860778" y="770455"/>
                  </a:cubicBezTo>
                  <a:cubicBezTo>
                    <a:pt x="2861039" y="814400"/>
                    <a:pt x="2854970" y="858157"/>
                    <a:pt x="2842831" y="900387"/>
                  </a:cubicBezTo>
                  <a:cubicBezTo>
                    <a:pt x="2831802" y="939797"/>
                    <a:pt x="2815944" y="977680"/>
                    <a:pt x="2795518" y="1013156"/>
                  </a:cubicBezTo>
                  <a:cubicBezTo>
                    <a:pt x="2776788" y="1046765"/>
                    <a:pt x="2754665" y="1078363"/>
                    <a:pt x="2729476" y="1107456"/>
                  </a:cubicBezTo>
                  <a:cubicBezTo>
                    <a:pt x="2692735" y="1149868"/>
                    <a:pt x="2651098" y="1187824"/>
                    <a:pt x="2605482" y="1220552"/>
                  </a:cubicBezTo>
                  <a:cubicBezTo>
                    <a:pt x="2543681" y="1265189"/>
                    <a:pt x="2486318" y="1296905"/>
                    <a:pt x="2435806" y="1326207"/>
                  </a:cubicBezTo>
                  <a:cubicBezTo>
                    <a:pt x="2422951" y="1333320"/>
                    <a:pt x="2411008" y="1340694"/>
                    <a:pt x="2398935" y="1347220"/>
                  </a:cubicBezTo>
                  <a:lnTo>
                    <a:pt x="2358474" y="1369604"/>
                  </a:lnTo>
                  <a:cubicBezTo>
                    <a:pt x="2330868" y="1383962"/>
                    <a:pt x="2304113" y="1397927"/>
                    <a:pt x="2277486" y="1410523"/>
                  </a:cubicBezTo>
                  <a:cubicBezTo>
                    <a:pt x="2210269" y="1442675"/>
                    <a:pt x="2141224" y="1470998"/>
                    <a:pt x="2070809" y="1495360"/>
                  </a:cubicBezTo>
                  <a:cubicBezTo>
                    <a:pt x="1975400" y="1534307"/>
                    <a:pt x="1877445" y="1566682"/>
                    <a:pt x="1777662" y="1592271"/>
                  </a:cubicBezTo>
                  <a:lnTo>
                    <a:pt x="1524194" y="1606302"/>
                  </a:lnTo>
                  <a:lnTo>
                    <a:pt x="1456780" y="1607215"/>
                  </a:lnTo>
                  <a:cubicBezTo>
                    <a:pt x="1358304" y="1611915"/>
                    <a:pt x="1258717" y="1613872"/>
                    <a:pt x="1159523" y="1610414"/>
                  </a:cubicBezTo>
                  <a:cubicBezTo>
                    <a:pt x="1177664" y="1611327"/>
                    <a:pt x="1195024" y="1612175"/>
                    <a:pt x="1211730" y="1612763"/>
                  </a:cubicBezTo>
                  <a:cubicBezTo>
                    <a:pt x="1369659" y="1618245"/>
                    <a:pt x="1459326" y="1618440"/>
                    <a:pt x="1458934" y="1632340"/>
                  </a:cubicBezTo>
                  <a:cubicBezTo>
                    <a:pt x="1458476" y="1644804"/>
                    <a:pt x="1369527" y="1659292"/>
                    <a:pt x="1209707" y="1661055"/>
                  </a:cubicBezTo>
                  <a:cubicBezTo>
                    <a:pt x="1170094" y="1661511"/>
                    <a:pt x="1124739" y="1660272"/>
                    <a:pt x="1077687" y="1657856"/>
                  </a:cubicBezTo>
                  <a:lnTo>
                    <a:pt x="1027169" y="1653754"/>
                  </a:lnTo>
                  <a:lnTo>
                    <a:pt x="893659" y="1816247"/>
                  </a:lnTo>
                  <a:lnTo>
                    <a:pt x="894401" y="1640084"/>
                  </a:lnTo>
                  <a:lnTo>
                    <a:pt x="742252" y="1613349"/>
                  </a:lnTo>
                  <a:cubicBezTo>
                    <a:pt x="674642" y="1596304"/>
                    <a:pt x="608729" y="1573058"/>
                    <a:pt x="545363" y="1543914"/>
                  </a:cubicBezTo>
                  <a:cubicBezTo>
                    <a:pt x="480495" y="1513399"/>
                    <a:pt x="418367" y="1477420"/>
                    <a:pt x="359568" y="1436365"/>
                  </a:cubicBezTo>
                  <a:cubicBezTo>
                    <a:pt x="295484" y="1392432"/>
                    <a:pt x="236945" y="1340942"/>
                    <a:pt x="185195" y="1283005"/>
                  </a:cubicBezTo>
                  <a:cubicBezTo>
                    <a:pt x="172404" y="1267864"/>
                    <a:pt x="158634" y="1253246"/>
                    <a:pt x="147083" y="1236866"/>
                  </a:cubicBezTo>
                  <a:cubicBezTo>
                    <a:pt x="134552" y="1221015"/>
                    <a:pt x="122936" y="1204523"/>
                    <a:pt x="112103" y="1187464"/>
                  </a:cubicBezTo>
                  <a:cubicBezTo>
                    <a:pt x="106752" y="1179288"/>
                    <a:pt x="101401" y="1171019"/>
                    <a:pt x="96049" y="1162666"/>
                  </a:cubicBezTo>
                  <a:lnTo>
                    <a:pt x="81431" y="1136562"/>
                  </a:lnTo>
                  <a:cubicBezTo>
                    <a:pt x="76667" y="1127752"/>
                    <a:pt x="71446" y="1119137"/>
                    <a:pt x="67009" y="1110066"/>
                  </a:cubicBezTo>
                  <a:cubicBezTo>
                    <a:pt x="62636" y="1100885"/>
                    <a:pt x="58329" y="1091663"/>
                    <a:pt x="53957" y="1082396"/>
                  </a:cubicBezTo>
                  <a:cubicBezTo>
                    <a:pt x="36664" y="1044356"/>
                    <a:pt x="23089" y="1004731"/>
                    <a:pt x="13431" y="964081"/>
                  </a:cubicBezTo>
                  <a:cubicBezTo>
                    <a:pt x="9516" y="943263"/>
                    <a:pt x="5404" y="922053"/>
                    <a:pt x="2989" y="900583"/>
                  </a:cubicBezTo>
                  <a:cubicBezTo>
                    <a:pt x="2272" y="889750"/>
                    <a:pt x="1619" y="878917"/>
                    <a:pt x="901" y="867952"/>
                  </a:cubicBezTo>
                  <a:cubicBezTo>
                    <a:pt x="-78" y="857106"/>
                    <a:pt x="-273" y="846195"/>
                    <a:pt x="380" y="835323"/>
                  </a:cubicBezTo>
                  <a:cubicBezTo>
                    <a:pt x="2402" y="746895"/>
                    <a:pt x="27266" y="662319"/>
                    <a:pt x="64073" y="585770"/>
                  </a:cubicBezTo>
                  <a:cubicBezTo>
                    <a:pt x="68314" y="576033"/>
                    <a:pt x="73144" y="566551"/>
                    <a:pt x="78494" y="557382"/>
                  </a:cubicBezTo>
                  <a:lnTo>
                    <a:pt x="93765" y="529516"/>
                  </a:lnTo>
                  <a:cubicBezTo>
                    <a:pt x="104077" y="511113"/>
                    <a:pt x="115953" y="493884"/>
                    <a:pt x="126396" y="476394"/>
                  </a:cubicBezTo>
                  <a:lnTo>
                    <a:pt x="162549" y="424186"/>
                  </a:lnTo>
                  <a:cubicBezTo>
                    <a:pt x="176057" y="407414"/>
                    <a:pt x="188980" y="389729"/>
                    <a:pt x="203533" y="372762"/>
                  </a:cubicBezTo>
                  <a:cubicBezTo>
                    <a:pt x="233617" y="337385"/>
                    <a:pt x="266704" y="304638"/>
                    <a:pt x="302336" y="274872"/>
                  </a:cubicBezTo>
                  <a:cubicBezTo>
                    <a:pt x="312059" y="266976"/>
                    <a:pt x="321261" y="258949"/>
                    <a:pt x="330985" y="251770"/>
                  </a:cubicBezTo>
                  <a:lnTo>
                    <a:pt x="360351" y="230692"/>
                  </a:lnTo>
                  <a:cubicBezTo>
                    <a:pt x="379342" y="216595"/>
                    <a:pt x="399702" y="204979"/>
                    <a:pt x="419868" y="192710"/>
                  </a:cubicBezTo>
                  <a:cubicBezTo>
                    <a:pt x="440033" y="180441"/>
                    <a:pt x="461504" y="169934"/>
                    <a:pt x="482323" y="158515"/>
                  </a:cubicBezTo>
                  <a:cubicBezTo>
                    <a:pt x="503858" y="148398"/>
                    <a:pt x="524871" y="137566"/>
                    <a:pt x="546994" y="128821"/>
                  </a:cubicBezTo>
                  <a:cubicBezTo>
                    <a:pt x="569118" y="120076"/>
                    <a:pt x="590849" y="110288"/>
                    <a:pt x="613494" y="102717"/>
                  </a:cubicBezTo>
                  <a:lnTo>
                    <a:pt x="647299" y="90709"/>
                  </a:lnTo>
                  <a:cubicBezTo>
                    <a:pt x="658589" y="86924"/>
                    <a:pt x="670140" y="83596"/>
                    <a:pt x="681495" y="80007"/>
                  </a:cubicBezTo>
                  <a:cubicBezTo>
                    <a:pt x="847385" y="29039"/>
                    <a:pt x="1021105" y="7047"/>
                    <a:pt x="1191695" y="1695"/>
                  </a:cubicBezTo>
                  <a:close/>
                </a:path>
              </a:pathLst>
            </a:custGeom>
            <a:solidFill>
              <a:srgbClr val="21B4DA"/>
            </a:solidFill>
            <a:ln w="5403" cap="flat">
              <a:noFill/>
              <a:prstDash val="solid"/>
              <a:miter/>
            </a:ln>
          </p:spPr>
          <p:txBody>
            <a:bodyPr wrap="square" rtlCol="0" anchor="ctr">
              <a:noAutofit/>
            </a:bodyPr>
            <a:lstStyle/>
            <a:p>
              <a:endParaRPr lang="fr-FR"/>
            </a:p>
          </p:txBody>
        </p:sp>
        <p:sp>
          <p:nvSpPr>
            <p:cNvPr id="77" name="Graphique 2">
              <a:extLst>
                <a:ext uri="{FF2B5EF4-FFF2-40B4-BE49-F238E27FC236}">
                  <a16:creationId xmlns:a16="http://schemas.microsoft.com/office/drawing/2014/main" id="{F2869220-ABAC-4549-8EBE-93FB2E1BED8D}"/>
                </a:ext>
              </a:extLst>
            </p:cNvPr>
            <p:cNvSpPr/>
            <p:nvPr/>
          </p:nvSpPr>
          <p:spPr>
            <a:xfrm>
              <a:off x="9142786" y="1229990"/>
              <a:ext cx="157973" cy="247073"/>
            </a:xfrm>
            <a:custGeom>
              <a:avLst/>
              <a:gdLst>
                <a:gd name="connsiteX0" fmla="*/ 112186 w 130923"/>
                <a:gd name="connsiteY0" fmla="*/ 204707 h 204766"/>
                <a:gd name="connsiteX1" fmla="*/ 111753 w 130923"/>
                <a:gd name="connsiteY1" fmla="*/ 204707 h 204766"/>
                <a:gd name="connsiteX2" fmla="*/ 102505 w 130923"/>
                <a:gd name="connsiteY2" fmla="*/ 201624 h 204766"/>
                <a:gd name="connsiteX3" fmla="*/ 97096 w 130923"/>
                <a:gd name="connsiteY3" fmla="*/ 193565 h 204766"/>
                <a:gd name="connsiteX4" fmla="*/ 95258 w 130923"/>
                <a:gd name="connsiteY4" fmla="*/ 176799 h 204766"/>
                <a:gd name="connsiteX5" fmla="*/ 93419 w 130923"/>
                <a:gd name="connsiteY5" fmla="*/ 153218 h 204766"/>
                <a:gd name="connsiteX6" fmla="*/ 86333 w 130923"/>
                <a:gd name="connsiteY6" fmla="*/ 131584 h 204766"/>
                <a:gd name="connsiteX7" fmla="*/ 68053 w 130923"/>
                <a:gd name="connsiteY7" fmla="*/ 126175 h 204766"/>
                <a:gd name="connsiteX8" fmla="*/ 50854 w 130923"/>
                <a:gd name="connsiteY8" fmla="*/ 127906 h 204766"/>
                <a:gd name="connsiteX9" fmla="*/ 35493 w 130923"/>
                <a:gd name="connsiteY9" fmla="*/ 132016 h 204766"/>
                <a:gd name="connsiteX10" fmla="*/ 28678 w 130923"/>
                <a:gd name="connsiteY10" fmla="*/ 153326 h 204766"/>
                <a:gd name="connsiteX11" fmla="*/ 24081 w 130923"/>
                <a:gd name="connsiteY11" fmla="*/ 184046 h 204766"/>
                <a:gd name="connsiteX12" fmla="*/ 14130 w 130923"/>
                <a:gd name="connsiteY12" fmla="*/ 192051 h 204766"/>
                <a:gd name="connsiteX13" fmla="*/ -1122 w 130923"/>
                <a:gd name="connsiteY13" fmla="*/ 159275 h 204766"/>
                <a:gd name="connsiteX14" fmla="*/ -1122 w 130923"/>
                <a:gd name="connsiteY14" fmla="*/ 145592 h 204766"/>
                <a:gd name="connsiteX15" fmla="*/ 1582 w 130923"/>
                <a:gd name="connsiteY15" fmla="*/ 85125 h 204766"/>
                <a:gd name="connsiteX16" fmla="*/ 62158 w 130923"/>
                <a:gd name="connsiteY16" fmla="*/ -60 h 204766"/>
                <a:gd name="connsiteX17" fmla="*/ 124788 w 130923"/>
                <a:gd name="connsiteY17" fmla="*/ 91885 h 204766"/>
                <a:gd name="connsiteX18" fmla="*/ 129764 w 130923"/>
                <a:gd name="connsiteY18" fmla="*/ 176907 h 204766"/>
                <a:gd name="connsiteX19" fmla="*/ 112186 w 130923"/>
                <a:gd name="connsiteY19" fmla="*/ 204707 h 204766"/>
                <a:gd name="connsiteX20" fmla="*/ 51178 w 130923"/>
                <a:gd name="connsiteY20" fmla="*/ 102324 h 204766"/>
                <a:gd name="connsiteX21" fmla="*/ 63834 w 130923"/>
                <a:gd name="connsiteY21" fmla="*/ 101188 h 204766"/>
                <a:gd name="connsiteX22" fmla="*/ 78978 w 130923"/>
                <a:gd name="connsiteY22" fmla="*/ 97186 h 204766"/>
                <a:gd name="connsiteX23" fmla="*/ 86225 w 130923"/>
                <a:gd name="connsiteY23" fmla="*/ 91344 h 204766"/>
                <a:gd name="connsiteX24" fmla="*/ 83521 w 130923"/>
                <a:gd name="connsiteY24" fmla="*/ 70954 h 204766"/>
                <a:gd name="connsiteX25" fmla="*/ 61563 w 130923"/>
                <a:gd name="connsiteY25" fmla="*/ 36394 h 204766"/>
                <a:gd name="connsiteX26" fmla="*/ 38901 w 130923"/>
                <a:gd name="connsiteY26" fmla="*/ 84746 h 204766"/>
                <a:gd name="connsiteX27" fmla="*/ 38035 w 130923"/>
                <a:gd name="connsiteY27" fmla="*/ 96591 h 204766"/>
                <a:gd name="connsiteX28" fmla="*/ 51178 w 130923"/>
                <a:gd name="connsiteY28" fmla="*/ 102324 h 204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30923" h="204766">
                  <a:moveTo>
                    <a:pt x="112186" y="204707"/>
                  </a:moveTo>
                  <a:lnTo>
                    <a:pt x="111753" y="204707"/>
                  </a:lnTo>
                  <a:cubicBezTo>
                    <a:pt x="108400" y="204729"/>
                    <a:pt x="105155" y="203647"/>
                    <a:pt x="102505" y="201624"/>
                  </a:cubicBezTo>
                  <a:cubicBezTo>
                    <a:pt x="99801" y="199688"/>
                    <a:pt x="97854" y="196821"/>
                    <a:pt x="97096" y="193565"/>
                  </a:cubicBezTo>
                  <a:cubicBezTo>
                    <a:pt x="96123" y="188022"/>
                    <a:pt x="95528" y="182424"/>
                    <a:pt x="95258" y="176799"/>
                  </a:cubicBezTo>
                  <a:cubicBezTo>
                    <a:pt x="94771" y="169281"/>
                    <a:pt x="94176" y="161385"/>
                    <a:pt x="93419" y="153218"/>
                  </a:cubicBezTo>
                  <a:cubicBezTo>
                    <a:pt x="92391" y="142401"/>
                    <a:pt x="90012" y="135153"/>
                    <a:pt x="86333" y="131584"/>
                  </a:cubicBezTo>
                  <a:cubicBezTo>
                    <a:pt x="81196" y="127468"/>
                    <a:pt x="74597" y="125526"/>
                    <a:pt x="68053" y="126175"/>
                  </a:cubicBezTo>
                  <a:cubicBezTo>
                    <a:pt x="62266" y="126197"/>
                    <a:pt x="56532" y="126776"/>
                    <a:pt x="50854" y="127906"/>
                  </a:cubicBezTo>
                  <a:cubicBezTo>
                    <a:pt x="45607" y="128788"/>
                    <a:pt x="40469" y="130161"/>
                    <a:pt x="35493" y="132016"/>
                  </a:cubicBezTo>
                  <a:cubicBezTo>
                    <a:pt x="31437" y="133639"/>
                    <a:pt x="29166" y="140724"/>
                    <a:pt x="28678" y="153326"/>
                  </a:cubicBezTo>
                  <a:cubicBezTo>
                    <a:pt x="28570" y="163727"/>
                    <a:pt x="27002" y="174062"/>
                    <a:pt x="24081" y="184046"/>
                  </a:cubicBezTo>
                  <a:cubicBezTo>
                    <a:pt x="23162" y="188784"/>
                    <a:pt x="18944" y="192165"/>
                    <a:pt x="14130" y="192051"/>
                  </a:cubicBezTo>
                  <a:cubicBezTo>
                    <a:pt x="3962" y="192051"/>
                    <a:pt x="-1122" y="181126"/>
                    <a:pt x="-1122" y="159275"/>
                  </a:cubicBezTo>
                  <a:lnTo>
                    <a:pt x="-1122" y="145592"/>
                  </a:lnTo>
                  <a:cubicBezTo>
                    <a:pt x="-1284" y="125402"/>
                    <a:pt x="-365" y="105217"/>
                    <a:pt x="1582" y="85125"/>
                  </a:cubicBezTo>
                  <a:cubicBezTo>
                    <a:pt x="7586" y="28335"/>
                    <a:pt x="27759" y="-60"/>
                    <a:pt x="62158" y="-60"/>
                  </a:cubicBezTo>
                  <a:cubicBezTo>
                    <a:pt x="95636" y="-60"/>
                    <a:pt x="116513" y="30591"/>
                    <a:pt x="124788" y="91885"/>
                  </a:cubicBezTo>
                  <a:cubicBezTo>
                    <a:pt x="128304" y="120085"/>
                    <a:pt x="129980" y="148491"/>
                    <a:pt x="129764" y="176907"/>
                  </a:cubicBezTo>
                  <a:cubicBezTo>
                    <a:pt x="129818" y="195258"/>
                    <a:pt x="123977" y="204528"/>
                    <a:pt x="112186" y="204707"/>
                  </a:cubicBezTo>
                  <a:close/>
                  <a:moveTo>
                    <a:pt x="51178" y="102324"/>
                  </a:moveTo>
                  <a:cubicBezTo>
                    <a:pt x="55397" y="102237"/>
                    <a:pt x="59669" y="101859"/>
                    <a:pt x="63834" y="101188"/>
                  </a:cubicBezTo>
                  <a:cubicBezTo>
                    <a:pt x="69026" y="100409"/>
                    <a:pt x="74110" y="99068"/>
                    <a:pt x="78978" y="97186"/>
                  </a:cubicBezTo>
                  <a:cubicBezTo>
                    <a:pt x="83846" y="95293"/>
                    <a:pt x="86225" y="93292"/>
                    <a:pt x="86225" y="91344"/>
                  </a:cubicBezTo>
                  <a:cubicBezTo>
                    <a:pt x="85955" y="84476"/>
                    <a:pt x="85090" y="77650"/>
                    <a:pt x="83521" y="70954"/>
                  </a:cubicBezTo>
                  <a:cubicBezTo>
                    <a:pt x="79086" y="47914"/>
                    <a:pt x="71731" y="36394"/>
                    <a:pt x="61563" y="36394"/>
                  </a:cubicBezTo>
                  <a:cubicBezTo>
                    <a:pt x="49772" y="36394"/>
                    <a:pt x="42200" y="52511"/>
                    <a:pt x="38901" y="84746"/>
                  </a:cubicBezTo>
                  <a:cubicBezTo>
                    <a:pt x="38360" y="90641"/>
                    <a:pt x="38035" y="94590"/>
                    <a:pt x="38035" y="96591"/>
                  </a:cubicBezTo>
                  <a:cubicBezTo>
                    <a:pt x="38035" y="100268"/>
                    <a:pt x="42416" y="102324"/>
                    <a:pt x="51178" y="102324"/>
                  </a:cubicBezTo>
                  <a:close/>
                </a:path>
              </a:pathLst>
            </a:custGeom>
            <a:solidFill>
              <a:srgbClr val="FFFFFF"/>
            </a:solidFill>
            <a:ln w="5403" cap="flat">
              <a:noFill/>
              <a:prstDash val="solid"/>
              <a:miter/>
            </a:ln>
          </p:spPr>
          <p:txBody>
            <a:bodyPr rtlCol="0" anchor="ctr"/>
            <a:lstStyle/>
            <a:p>
              <a:endParaRPr lang="fr-FR"/>
            </a:p>
          </p:txBody>
        </p:sp>
        <p:sp>
          <p:nvSpPr>
            <p:cNvPr id="78" name="Graphique 2">
              <a:extLst>
                <a:ext uri="{FF2B5EF4-FFF2-40B4-BE49-F238E27FC236}">
                  <a16:creationId xmlns:a16="http://schemas.microsoft.com/office/drawing/2014/main" id="{368E3AF8-F687-47B0-841B-C28928B5A9C6}"/>
                </a:ext>
              </a:extLst>
            </p:cNvPr>
            <p:cNvSpPr/>
            <p:nvPr/>
          </p:nvSpPr>
          <p:spPr>
            <a:xfrm>
              <a:off x="9326513" y="1237692"/>
              <a:ext cx="50447" cy="239503"/>
            </a:xfrm>
            <a:custGeom>
              <a:avLst/>
              <a:gdLst>
                <a:gd name="connsiteX0" fmla="*/ 18711 w 41809"/>
                <a:gd name="connsiteY0" fmla="*/ 198433 h 198492"/>
                <a:gd name="connsiteX1" fmla="*/ 17845 w 41809"/>
                <a:gd name="connsiteY1" fmla="*/ 198433 h 198492"/>
                <a:gd name="connsiteX2" fmla="*/ 8056 w 41809"/>
                <a:gd name="connsiteY2" fmla="*/ 195026 h 198492"/>
                <a:gd name="connsiteX3" fmla="*/ 2160 w 41809"/>
                <a:gd name="connsiteY3" fmla="*/ 185453 h 198492"/>
                <a:gd name="connsiteX4" fmla="*/ -1139 w 41809"/>
                <a:gd name="connsiteY4" fmla="*/ 98484 h 198492"/>
                <a:gd name="connsiteX5" fmla="*/ 2269 w 41809"/>
                <a:gd name="connsiteY5" fmla="*/ 11947 h 198492"/>
                <a:gd name="connsiteX6" fmla="*/ 9300 w 41809"/>
                <a:gd name="connsiteY6" fmla="*/ 1779 h 198492"/>
                <a:gd name="connsiteX7" fmla="*/ 16115 w 41809"/>
                <a:gd name="connsiteY7" fmla="*/ -60 h 198492"/>
                <a:gd name="connsiteX8" fmla="*/ 20712 w 41809"/>
                <a:gd name="connsiteY8" fmla="*/ 644 h 198492"/>
                <a:gd name="connsiteX9" fmla="*/ 31096 w 41809"/>
                <a:gd name="connsiteY9" fmla="*/ 10758 h 198492"/>
                <a:gd name="connsiteX10" fmla="*/ 38668 w 41809"/>
                <a:gd name="connsiteY10" fmla="*/ 62409 h 198492"/>
                <a:gd name="connsiteX11" fmla="*/ 40669 w 41809"/>
                <a:gd name="connsiteY11" fmla="*/ 118603 h 198492"/>
                <a:gd name="connsiteX12" fmla="*/ 40236 w 41809"/>
                <a:gd name="connsiteY12" fmla="*/ 148350 h 198492"/>
                <a:gd name="connsiteX13" fmla="*/ 34396 w 41809"/>
                <a:gd name="connsiteY13" fmla="*/ 186210 h 198492"/>
                <a:gd name="connsiteX14" fmla="*/ 18711 w 41809"/>
                <a:gd name="connsiteY14" fmla="*/ 198433 h 1984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1809" h="198492">
                  <a:moveTo>
                    <a:pt x="18711" y="198433"/>
                  </a:moveTo>
                  <a:lnTo>
                    <a:pt x="17845" y="198433"/>
                  </a:lnTo>
                  <a:cubicBezTo>
                    <a:pt x="14275" y="198401"/>
                    <a:pt x="10868" y="197200"/>
                    <a:pt x="8056" y="195026"/>
                  </a:cubicBezTo>
                  <a:cubicBezTo>
                    <a:pt x="4973" y="192700"/>
                    <a:pt x="2863" y="189276"/>
                    <a:pt x="2160" y="185453"/>
                  </a:cubicBezTo>
                  <a:cubicBezTo>
                    <a:pt x="-57" y="174636"/>
                    <a:pt x="-1193" y="145646"/>
                    <a:pt x="-1139" y="98484"/>
                  </a:cubicBezTo>
                  <a:cubicBezTo>
                    <a:pt x="-1085" y="51321"/>
                    <a:pt x="51" y="22478"/>
                    <a:pt x="2269" y="11947"/>
                  </a:cubicBezTo>
                  <a:cubicBezTo>
                    <a:pt x="2972" y="7680"/>
                    <a:pt x="5568" y="3954"/>
                    <a:pt x="9300" y="1779"/>
                  </a:cubicBezTo>
                  <a:cubicBezTo>
                    <a:pt x="11355" y="595"/>
                    <a:pt x="13735" y="-38"/>
                    <a:pt x="16115" y="-60"/>
                  </a:cubicBezTo>
                  <a:cubicBezTo>
                    <a:pt x="17683" y="-60"/>
                    <a:pt x="19197" y="178"/>
                    <a:pt x="20712" y="644"/>
                  </a:cubicBezTo>
                  <a:cubicBezTo>
                    <a:pt x="25634" y="2098"/>
                    <a:pt x="29528" y="5884"/>
                    <a:pt x="31096" y="10758"/>
                  </a:cubicBezTo>
                  <a:cubicBezTo>
                    <a:pt x="35531" y="27643"/>
                    <a:pt x="38073" y="44966"/>
                    <a:pt x="38668" y="62409"/>
                  </a:cubicBezTo>
                  <a:cubicBezTo>
                    <a:pt x="39966" y="81122"/>
                    <a:pt x="40669" y="99890"/>
                    <a:pt x="40669" y="118603"/>
                  </a:cubicBezTo>
                  <a:cubicBezTo>
                    <a:pt x="40669" y="124012"/>
                    <a:pt x="40669" y="133747"/>
                    <a:pt x="40236" y="148350"/>
                  </a:cubicBezTo>
                  <a:cubicBezTo>
                    <a:pt x="40236" y="161195"/>
                    <a:pt x="38289" y="173965"/>
                    <a:pt x="34396" y="186210"/>
                  </a:cubicBezTo>
                  <a:cubicBezTo>
                    <a:pt x="32556" y="193387"/>
                    <a:pt x="26120" y="198417"/>
                    <a:pt x="18711" y="198433"/>
                  </a:cubicBezTo>
                  <a:close/>
                </a:path>
              </a:pathLst>
            </a:custGeom>
            <a:solidFill>
              <a:srgbClr val="FFFFFF"/>
            </a:solidFill>
            <a:ln w="5403" cap="flat">
              <a:noFill/>
              <a:prstDash val="solid"/>
              <a:miter/>
            </a:ln>
          </p:spPr>
          <p:txBody>
            <a:bodyPr rtlCol="0" anchor="ctr"/>
            <a:lstStyle/>
            <a:p>
              <a:endParaRPr lang="fr-FR"/>
            </a:p>
          </p:txBody>
        </p:sp>
        <p:sp>
          <p:nvSpPr>
            <p:cNvPr id="79" name="Graphique 2">
              <a:extLst>
                <a:ext uri="{FF2B5EF4-FFF2-40B4-BE49-F238E27FC236}">
                  <a16:creationId xmlns:a16="http://schemas.microsoft.com/office/drawing/2014/main" id="{C506F048-8D44-4F6E-8BE3-DEECF5D33C70}"/>
                </a:ext>
              </a:extLst>
            </p:cNvPr>
            <p:cNvSpPr/>
            <p:nvPr/>
          </p:nvSpPr>
          <p:spPr>
            <a:xfrm>
              <a:off x="9394319" y="1327315"/>
              <a:ext cx="111551" cy="141796"/>
            </a:xfrm>
            <a:custGeom>
              <a:avLst/>
              <a:gdLst>
                <a:gd name="connsiteX0" fmla="*/ 44238 w 92450"/>
                <a:gd name="connsiteY0" fmla="*/ 117449 h 117516"/>
                <a:gd name="connsiteX1" fmla="*/ 42940 w 92450"/>
                <a:gd name="connsiteY1" fmla="*/ 117449 h 117516"/>
                <a:gd name="connsiteX2" fmla="*/ 17412 w 92450"/>
                <a:gd name="connsiteY2" fmla="*/ 109012 h 117516"/>
                <a:gd name="connsiteX3" fmla="*/ 3296 w 92450"/>
                <a:gd name="connsiteY3" fmla="*/ 88081 h 117516"/>
                <a:gd name="connsiteX4" fmla="*/ -1139 w 92450"/>
                <a:gd name="connsiteY4" fmla="*/ 61038 h 117516"/>
                <a:gd name="connsiteX5" fmla="*/ 3188 w 92450"/>
                <a:gd name="connsiteY5" fmla="*/ 32157 h 117516"/>
                <a:gd name="connsiteX6" fmla="*/ 17142 w 92450"/>
                <a:gd name="connsiteY6" fmla="*/ 9387 h 117516"/>
                <a:gd name="connsiteX7" fmla="*/ 43806 w 92450"/>
                <a:gd name="connsiteY7" fmla="*/ -24 h 117516"/>
                <a:gd name="connsiteX8" fmla="*/ 64195 w 92450"/>
                <a:gd name="connsiteY8" fmla="*/ 6142 h 117516"/>
                <a:gd name="connsiteX9" fmla="*/ 84477 w 92450"/>
                <a:gd name="connsiteY9" fmla="*/ 28425 h 117516"/>
                <a:gd name="connsiteX10" fmla="*/ 91292 w 92450"/>
                <a:gd name="connsiteY10" fmla="*/ 59902 h 117516"/>
                <a:gd name="connsiteX11" fmla="*/ 75067 w 92450"/>
                <a:gd name="connsiteY11" fmla="*/ 102089 h 117516"/>
                <a:gd name="connsiteX12" fmla="*/ 44238 w 92450"/>
                <a:gd name="connsiteY12" fmla="*/ 117449 h 117516"/>
                <a:gd name="connsiteX13" fmla="*/ 43481 w 92450"/>
                <a:gd name="connsiteY13" fmla="*/ 84241 h 117516"/>
                <a:gd name="connsiteX14" fmla="*/ 56462 w 92450"/>
                <a:gd name="connsiteY14" fmla="*/ 75533 h 117516"/>
                <a:gd name="connsiteX15" fmla="*/ 61599 w 92450"/>
                <a:gd name="connsiteY15" fmla="*/ 57036 h 117516"/>
                <a:gd name="connsiteX16" fmla="*/ 58895 w 92450"/>
                <a:gd name="connsiteY16" fmla="*/ 44758 h 117516"/>
                <a:gd name="connsiteX17" fmla="*/ 39911 w 92450"/>
                <a:gd name="connsiteY17" fmla="*/ 31886 h 117516"/>
                <a:gd name="connsiteX18" fmla="*/ 30500 w 92450"/>
                <a:gd name="connsiteY18" fmla="*/ 37295 h 117516"/>
                <a:gd name="connsiteX19" fmla="*/ 25957 w 92450"/>
                <a:gd name="connsiteY19" fmla="*/ 56116 h 117516"/>
                <a:gd name="connsiteX20" fmla="*/ 27310 w 92450"/>
                <a:gd name="connsiteY20" fmla="*/ 67582 h 117516"/>
                <a:gd name="connsiteX21" fmla="*/ 32718 w 92450"/>
                <a:gd name="connsiteY21" fmla="*/ 79156 h 117516"/>
                <a:gd name="connsiteX22" fmla="*/ 42778 w 92450"/>
                <a:gd name="connsiteY22" fmla="*/ 84186 h 117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92450" h="117516">
                  <a:moveTo>
                    <a:pt x="44238" y="117449"/>
                  </a:moveTo>
                  <a:lnTo>
                    <a:pt x="42940" y="117449"/>
                  </a:lnTo>
                  <a:cubicBezTo>
                    <a:pt x="33692" y="117633"/>
                    <a:pt x="24714" y="114658"/>
                    <a:pt x="17412" y="109012"/>
                  </a:cubicBezTo>
                  <a:cubicBezTo>
                    <a:pt x="10813" y="103500"/>
                    <a:pt x="5946" y="96247"/>
                    <a:pt x="3296" y="88081"/>
                  </a:cubicBezTo>
                  <a:cubicBezTo>
                    <a:pt x="321" y="79384"/>
                    <a:pt x="-1193" y="70238"/>
                    <a:pt x="-1139" y="61038"/>
                  </a:cubicBezTo>
                  <a:cubicBezTo>
                    <a:pt x="-1139" y="51249"/>
                    <a:pt x="321" y="41508"/>
                    <a:pt x="3188" y="32157"/>
                  </a:cubicBezTo>
                  <a:cubicBezTo>
                    <a:pt x="5784" y="23476"/>
                    <a:pt x="10597" y="15623"/>
                    <a:pt x="17142" y="9387"/>
                  </a:cubicBezTo>
                  <a:cubicBezTo>
                    <a:pt x="24497" y="2923"/>
                    <a:pt x="34016" y="-446"/>
                    <a:pt x="43806" y="-24"/>
                  </a:cubicBezTo>
                  <a:cubicBezTo>
                    <a:pt x="50999" y="230"/>
                    <a:pt x="58030" y="2356"/>
                    <a:pt x="64195" y="6142"/>
                  </a:cubicBezTo>
                  <a:cubicBezTo>
                    <a:pt x="73120" y="11263"/>
                    <a:pt x="80205" y="19057"/>
                    <a:pt x="84477" y="28425"/>
                  </a:cubicBezTo>
                  <a:cubicBezTo>
                    <a:pt x="89075" y="38279"/>
                    <a:pt x="91400" y="49031"/>
                    <a:pt x="91292" y="59902"/>
                  </a:cubicBezTo>
                  <a:cubicBezTo>
                    <a:pt x="91671" y="75549"/>
                    <a:pt x="85829" y="90709"/>
                    <a:pt x="75067" y="102089"/>
                  </a:cubicBezTo>
                  <a:cubicBezTo>
                    <a:pt x="67441" y="111337"/>
                    <a:pt x="56245" y="116919"/>
                    <a:pt x="44238" y="117449"/>
                  </a:cubicBezTo>
                  <a:close/>
                  <a:moveTo>
                    <a:pt x="43481" y="84241"/>
                  </a:moveTo>
                  <a:cubicBezTo>
                    <a:pt x="48998" y="83748"/>
                    <a:pt x="53920" y="80465"/>
                    <a:pt x="56462" y="75533"/>
                  </a:cubicBezTo>
                  <a:cubicBezTo>
                    <a:pt x="59923" y="69989"/>
                    <a:pt x="61708" y="63569"/>
                    <a:pt x="61599" y="57036"/>
                  </a:cubicBezTo>
                  <a:cubicBezTo>
                    <a:pt x="61599" y="52795"/>
                    <a:pt x="60680" y="48604"/>
                    <a:pt x="58895" y="44758"/>
                  </a:cubicBezTo>
                  <a:cubicBezTo>
                    <a:pt x="55921" y="36884"/>
                    <a:pt x="48349" y="31735"/>
                    <a:pt x="39911" y="31886"/>
                  </a:cubicBezTo>
                  <a:cubicBezTo>
                    <a:pt x="36017" y="31870"/>
                    <a:pt x="32447" y="33936"/>
                    <a:pt x="30500" y="37295"/>
                  </a:cubicBezTo>
                  <a:cubicBezTo>
                    <a:pt x="27255" y="43011"/>
                    <a:pt x="25687" y="49539"/>
                    <a:pt x="25957" y="56116"/>
                  </a:cubicBezTo>
                  <a:cubicBezTo>
                    <a:pt x="26012" y="59972"/>
                    <a:pt x="26444" y="63818"/>
                    <a:pt x="27310" y="67582"/>
                  </a:cubicBezTo>
                  <a:cubicBezTo>
                    <a:pt x="28175" y="71812"/>
                    <a:pt x="30014" y="75776"/>
                    <a:pt x="32718" y="79156"/>
                  </a:cubicBezTo>
                  <a:cubicBezTo>
                    <a:pt x="35098" y="82342"/>
                    <a:pt x="38830" y="84208"/>
                    <a:pt x="42778" y="84186"/>
                  </a:cubicBezTo>
                  <a:close/>
                </a:path>
              </a:pathLst>
            </a:custGeom>
            <a:solidFill>
              <a:srgbClr val="FFFFFF"/>
            </a:solidFill>
            <a:ln w="5403" cap="flat">
              <a:noFill/>
              <a:prstDash val="solid"/>
              <a:miter/>
            </a:ln>
          </p:spPr>
          <p:txBody>
            <a:bodyPr rtlCol="0" anchor="ctr"/>
            <a:lstStyle/>
            <a:p>
              <a:endParaRPr lang="fr-FR"/>
            </a:p>
          </p:txBody>
        </p:sp>
        <p:sp>
          <p:nvSpPr>
            <p:cNvPr id="80" name="Graphique 2">
              <a:extLst>
                <a:ext uri="{FF2B5EF4-FFF2-40B4-BE49-F238E27FC236}">
                  <a16:creationId xmlns:a16="http://schemas.microsoft.com/office/drawing/2014/main" id="{95F20364-6D3A-4692-9510-7136034F73BA}"/>
                </a:ext>
              </a:extLst>
            </p:cNvPr>
            <p:cNvSpPr/>
            <p:nvPr/>
          </p:nvSpPr>
          <p:spPr>
            <a:xfrm>
              <a:off x="9523271" y="1312598"/>
              <a:ext cx="132608" cy="155982"/>
            </a:xfrm>
            <a:custGeom>
              <a:avLst/>
              <a:gdLst>
                <a:gd name="connsiteX0" fmla="*/ 24497 w 109901"/>
                <a:gd name="connsiteY0" fmla="*/ 129160 h 129273"/>
                <a:gd name="connsiteX1" fmla="*/ -1031 w 109901"/>
                <a:gd name="connsiteY1" fmla="*/ 65015 h 129273"/>
                <a:gd name="connsiteX2" fmla="*/ 4377 w 109901"/>
                <a:gd name="connsiteY2" fmla="*/ 16662 h 129273"/>
                <a:gd name="connsiteX3" fmla="*/ 26768 w 109901"/>
                <a:gd name="connsiteY3" fmla="*/ 815 h 129273"/>
                <a:gd name="connsiteX4" fmla="*/ 36720 w 109901"/>
                <a:gd name="connsiteY4" fmla="*/ 19367 h 129273"/>
                <a:gd name="connsiteX5" fmla="*/ 50836 w 109901"/>
                <a:gd name="connsiteY5" fmla="*/ 5088 h 129273"/>
                <a:gd name="connsiteX6" fmla="*/ 73660 w 109901"/>
                <a:gd name="connsiteY6" fmla="*/ -50 h 129273"/>
                <a:gd name="connsiteX7" fmla="*/ 102758 w 109901"/>
                <a:gd name="connsiteY7" fmla="*/ 7360 h 129273"/>
                <a:gd name="connsiteX8" fmla="*/ 108761 w 109901"/>
                <a:gd name="connsiteY8" fmla="*/ 17798 h 129273"/>
                <a:gd name="connsiteX9" fmla="*/ 107626 w 109901"/>
                <a:gd name="connsiteY9" fmla="*/ 22071 h 129273"/>
                <a:gd name="connsiteX10" fmla="*/ 91400 w 109901"/>
                <a:gd name="connsiteY10" fmla="*/ 35917 h 129273"/>
                <a:gd name="connsiteX11" fmla="*/ 79988 w 109901"/>
                <a:gd name="connsiteY11" fmla="*/ 32185 h 129273"/>
                <a:gd name="connsiteX12" fmla="*/ 65872 w 109901"/>
                <a:gd name="connsiteY12" fmla="*/ 28940 h 129273"/>
                <a:gd name="connsiteX13" fmla="*/ 50566 w 109901"/>
                <a:gd name="connsiteY13" fmla="*/ 36241 h 129273"/>
                <a:gd name="connsiteX14" fmla="*/ 43481 w 109901"/>
                <a:gd name="connsiteY14" fmla="*/ 58849 h 129273"/>
                <a:gd name="connsiteX15" fmla="*/ 43102 w 109901"/>
                <a:gd name="connsiteY15" fmla="*/ 72965 h 129273"/>
                <a:gd name="connsiteX16" fmla="*/ 43643 w 109901"/>
                <a:gd name="connsiteY16" fmla="*/ 89191 h 129273"/>
                <a:gd name="connsiteX17" fmla="*/ 44238 w 109901"/>
                <a:gd name="connsiteY17" fmla="*/ 103090 h 129273"/>
                <a:gd name="connsiteX18" fmla="*/ 25686 w 109901"/>
                <a:gd name="connsiteY18" fmla="*/ 129214 h 1292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9901" h="129273">
                  <a:moveTo>
                    <a:pt x="24497" y="129160"/>
                  </a:moveTo>
                  <a:cubicBezTo>
                    <a:pt x="7460" y="129160"/>
                    <a:pt x="-1086" y="107780"/>
                    <a:pt x="-1031" y="65015"/>
                  </a:cubicBezTo>
                  <a:cubicBezTo>
                    <a:pt x="-1626" y="48719"/>
                    <a:pt x="212" y="32423"/>
                    <a:pt x="4377" y="16662"/>
                  </a:cubicBezTo>
                  <a:cubicBezTo>
                    <a:pt x="6865" y="6559"/>
                    <a:pt x="16384" y="-185"/>
                    <a:pt x="26768" y="815"/>
                  </a:cubicBezTo>
                  <a:cubicBezTo>
                    <a:pt x="31420" y="815"/>
                    <a:pt x="34719" y="6981"/>
                    <a:pt x="36720" y="19367"/>
                  </a:cubicBezTo>
                  <a:cubicBezTo>
                    <a:pt x="39641" y="13114"/>
                    <a:pt x="44616" y="8063"/>
                    <a:pt x="50836" y="5088"/>
                  </a:cubicBezTo>
                  <a:cubicBezTo>
                    <a:pt x="57922" y="1556"/>
                    <a:pt x="65764" y="-207"/>
                    <a:pt x="73660" y="-50"/>
                  </a:cubicBezTo>
                  <a:cubicBezTo>
                    <a:pt x="87074" y="-50"/>
                    <a:pt x="96754" y="2422"/>
                    <a:pt x="102758" y="7360"/>
                  </a:cubicBezTo>
                  <a:cubicBezTo>
                    <a:pt x="106219" y="9783"/>
                    <a:pt x="108383" y="13601"/>
                    <a:pt x="108761" y="17798"/>
                  </a:cubicBezTo>
                  <a:cubicBezTo>
                    <a:pt x="108761" y="19296"/>
                    <a:pt x="108329" y="20762"/>
                    <a:pt x="107626" y="22071"/>
                  </a:cubicBezTo>
                  <a:cubicBezTo>
                    <a:pt x="103028" y="31320"/>
                    <a:pt x="97620" y="35917"/>
                    <a:pt x="91400" y="35917"/>
                  </a:cubicBezTo>
                  <a:cubicBezTo>
                    <a:pt x="87344" y="35684"/>
                    <a:pt x="83395" y="34397"/>
                    <a:pt x="79988" y="32185"/>
                  </a:cubicBezTo>
                  <a:cubicBezTo>
                    <a:pt x="75661" y="29838"/>
                    <a:pt x="70794" y="28718"/>
                    <a:pt x="65872" y="28940"/>
                  </a:cubicBezTo>
                  <a:cubicBezTo>
                    <a:pt x="59923" y="28799"/>
                    <a:pt x="54189" y="31509"/>
                    <a:pt x="50566" y="36241"/>
                  </a:cubicBezTo>
                  <a:cubicBezTo>
                    <a:pt x="45968" y="42877"/>
                    <a:pt x="43481" y="50769"/>
                    <a:pt x="43481" y="58849"/>
                  </a:cubicBezTo>
                  <a:cubicBezTo>
                    <a:pt x="43481" y="63500"/>
                    <a:pt x="43102" y="68206"/>
                    <a:pt x="43102" y="72965"/>
                  </a:cubicBezTo>
                  <a:cubicBezTo>
                    <a:pt x="43102" y="77725"/>
                    <a:pt x="43102" y="83782"/>
                    <a:pt x="43643" y="89191"/>
                  </a:cubicBezTo>
                  <a:cubicBezTo>
                    <a:pt x="44184" y="94599"/>
                    <a:pt x="44238" y="99088"/>
                    <a:pt x="44238" y="103090"/>
                  </a:cubicBezTo>
                  <a:cubicBezTo>
                    <a:pt x="44238" y="119316"/>
                    <a:pt x="38018" y="127970"/>
                    <a:pt x="25686" y="129214"/>
                  </a:cubicBezTo>
                  <a:close/>
                </a:path>
              </a:pathLst>
            </a:custGeom>
            <a:solidFill>
              <a:srgbClr val="FFFFFF"/>
            </a:solidFill>
            <a:ln w="5403" cap="flat">
              <a:noFill/>
              <a:prstDash val="solid"/>
              <a:miter/>
            </a:ln>
          </p:spPr>
          <p:txBody>
            <a:bodyPr rtlCol="0" anchor="ctr"/>
            <a:lstStyle/>
            <a:p>
              <a:endParaRPr lang="fr-FR"/>
            </a:p>
          </p:txBody>
        </p:sp>
        <p:sp>
          <p:nvSpPr>
            <p:cNvPr id="81" name="Graphique 2">
              <a:extLst>
                <a:ext uri="{FF2B5EF4-FFF2-40B4-BE49-F238E27FC236}">
                  <a16:creationId xmlns:a16="http://schemas.microsoft.com/office/drawing/2014/main" id="{B7EB6C83-1B1C-44F2-B3A0-0431AFDEE135}"/>
                </a:ext>
              </a:extLst>
            </p:cNvPr>
            <p:cNvSpPr/>
            <p:nvPr/>
          </p:nvSpPr>
          <p:spPr>
            <a:xfrm>
              <a:off x="9634669" y="1305091"/>
              <a:ext cx="138810" cy="172820"/>
            </a:xfrm>
            <a:custGeom>
              <a:avLst/>
              <a:gdLst>
                <a:gd name="connsiteX0" fmla="*/ 59328 w 115041"/>
                <a:gd name="connsiteY0" fmla="*/ 143169 h 143228"/>
                <a:gd name="connsiteX1" fmla="*/ 26499 w 115041"/>
                <a:gd name="connsiteY1" fmla="*/ 134462 h 143228"/>
                <a:gd name="connsiteX2" fmla="*/ 3566 w 115041"/>
                <a:gd name="connsiteY2" fmla="*/ 112070 h 143228"/>
                <a:gd name="connsiteX3" fmla="*/ -1139 w 115041"/>
                <a:gd name="connsiteY3" fmla="*/ 93519 h 143228"/>
                <a:gd name="connsiteX4" fmla="*/ 7677 w 115041"/>
                <a:gd name="connsiteY4" fmla="*/ 70425 h 143228"/>
                <a:gd name="connsiteX5" fmla="*/ 17250 w 115041"/>
                <a:gd name="connsiteY5" fmla="*/ 67558 h 143228"/>
                <a:gd name="connsiteX6" fmla="*/ 33800 w 115041"/>
                <a:gd name="connsiteY6" fmla="*/ 81134 h 143228"/>
                <a:gd name="connsiteX7" fmla="*/ 50026 w 115041"/>
                <a:gd name="connsiteY7" fmla="*/ 103795 h 143228"/>
                <a:gd name="connsiteX8" fmla="*/ 67549 w 115041"/>
                <a:gd name="connsiteY8" fmla="*/ 109204 h 143228"/>
                <a:gd name="connsiteX9" fmla="*/ 75067 w 115041"/>
                <a:gd name="connsiteY9" fmla="*/ 108338 h 143228"/>
                <a:gd name="connsiteX10" fmla="*/ 80854 w 115041"/>
                <a:gd name="connsiteY10" fmla="*/ 101735 h 143228"/>
                <a:gd name="connsiteX11" fmla="*/ 80854 w 115041"/>
                <a:gd name="connsiteY11" fmla="*/ 101470 h 143228"/>
                <a:gd name="connsiteX12" fmla="*/ 58463 w 115041"/>
                <a:gd name="connsiteY12" fmla="*/ 80268 h 143228"/>
                <a:gd name="connsiteX13" fmla="*/ 33800 w 115041"/>
                <a:gd name="connsiteY13" fmla="*/ 61284 h 143228"/>
                <a:gd name="connsiteX14" fmla="*/ 24335 w 115041"/>
                <a:gd name="connsiteY14" fmla="*/ 38190 h 143228"/>
                <a:gd name="connsiteX15" fmla="*/ 35693 w 115041"/>
                <a:gd name="connsiteY15" fmla="*/ 11526 h 143228"/>
                <a:gd name="connsiteX16" fmla="*/ 63871 w 115041"/>
                <a:gd name="connsiteY16" fmla="*/ -48 h 143228"/>
                <a:gd name="connsiteX17" fmla="*/ 80637 w 115041"/>
                <a:gd name="connsiteY17" fmla="*/ 4441 h 143228"/>
                <a:gd name="connsiteX18" fmla="*/ 91833 w 115041"/>
                <a:gd name="connsiteY18" fmla="*/ 17800 h 143228"/>
                <a:gd name="connsiteX19" fmla="*/ 92537 w 115041"/>
                <a:gd name="connsiteY19" fmla="*/ 21370 h 143228"/>
                <a:gd name="connsiteX20" fmla="*/ 91239 w 115041"/>
                <a:gd name="connsiteY20" fmla="*/ 25480 h 143228"/>
                <a:gd name="connsiteX21" fmla="*/ 85397 w 115041"/>
                <a:gd name="connsiteY21" fmla="*/ 28184 h 143228"/>
                <a:gd name="connsiteX22" fmla="*/ 77284 w 115041"/>
                <a:gd name="connsiteY22" fmla="*/ 26291 h 143228"/>
                <a:gd name="connsiteX23" fmla="*/ 64574 w 115041"/>
                <a:gd name="connsiteY23" fmla="*/ 24344 h 143228"/>
                <a:gd name="connsiteX24" fmla="*/ 55218 w 115041"/>
                <a:gd name="connsiteY24" fmla="*/ 27319 h 143228"/>
                <a:gd name="connsiteX25" fmla="*/ 51864 w 115041"/>
                <a:gd name="connsiteY25" fmla="*/ 35864 h 143228"/>
                <a:gd name="connsiteX26" fmla="*/ 59436 w 115041"/>
                <a:gd name="connsiteY26" fmla="*/ 47601 h 143228"/>
                <a:gd name="connsiteX27" fmla="*/ 75986 w 115041"/>
                <a:gd name="connsiteY27" fmla="*/ 58688 h 143228"/>
                <a:gd name="connsiteX28" fmla="*/ 93943 w 115041"/>
                <a:gd name="connsiteY28" fmla="*/ 70425 h 143228"/>
                <a:gd name="connsiteX29" fmla="*/ 113900 w 115041"/>
                <a:gd name="connsiteY29" fmla="*/ 102497 h 143228"/>
                <a:gd name="connsiteX30" fmla="*/ 104381 w 115041"/>
                <a:gd name="connsiteY30" fmla="*/ 125321 h 143228"/>
                <a:gd name="connsiteX31" fmla="*/ 83180 w 115041"/>
                <a:gd name="connsiteY31" fmla="*/ 138788 h 143228"/>
                <a:gd name="connsiteX32" fmla="*/ 59328 w 115041"/>
                <a:gd name="connsiteY32" fmla="*/ 143169 h 143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15041" h="143228">
                  <a:moveTo>
                    <a:pt x="59328" y="143169"/>
                  </a:moveTo>
                  <a:cubicBezTo>
                    <a:pt x="47808" y="143094"/>
                    <a:pt x="36504" y="140097"/>
                    <a:pt x="26499" y="134462"/>
                  </a:cubicBezTo>
                  <a:cubicBezTo>
                    <a:pt x="16817" y="129416"/>
                    <a:pt x="8867" y="121627"/>
                    <a:pt x="3566" y="112070"/>
                  </a:cubicBezTo>
                  <a:cubicBezTo>
                    <a:pt x="429" y="106391"/>
                    <a:pt x="-1193" y="100004"/>
                    <a:pt x="-1139" y="93519"/>
                  </a:cubicBezTo>
                  <a:cubicBezTo>
                    <a:pt x="-1139" y="82107"/>
                    <a:pt x="1781" y="74427"/>
                    <a:pt x="7677" y="70425"/>
                  </a:cubicBezTo>
                  <a:cubicBezTo>
                    <a:pt x="10543" y="68559"/>
                    <a:pt x="13842" y="67564"/>
                    <a:pt x="17250" y="67558"/>
                  </a:cubicBezTo>
                  <a:cubicBezTo>
                    <a:pt x="25308" y="67558"/>
                    <a:pt x="30825" y="72101"/>
                    <a:pt x="33800" y="81134"/>
                  </a:cubicBezTo>
                  <a:cubicBezTo>
                    <a:pt x="36125" y="90474"/>
                    <a:pt x="41913" y="98582"/>
                    <a:pt x="50026" y="103795"/>
                  </a:cubicBezTo>
                  <a:cubicBezTo>
                    <a:pt x="55272" y="107100"/>
                    <a:pt x="61329" y="108961"/>
                    <a:pt x="67549" y="109204"/>
                  </a:cubicBezTo>
                  <a:cubicBezTo>
                    <a:pt x="68739" y="109204"/>
                    <a:pt x="71227" y="108879"/>
                    <a:pt x="75067" y="108338"/>
                  </a:cubicBezTo>
                  <a:cubicBezTo>
                    <a:pt x="78475" y="108117"/>
                    <a:pt x="81070" y="105164"/>
                    <a:pt x="80854" y="101735"/>
                  </a:cubicBezTo>
                  <a:cubicBezTo>
                    <a:pt x="80854" y="101648"/>
                    <a:pt x="80854" y="101556"/>
                    <a:pt x="80854" y="101470"/>
                  </a:cubicBezTo>
                  <a:cubicBezTo>
                    <a:pt x="80854" y="95126"/>
                    <a:pt x="73390" y="88057"/>
                    <a:pt x="58463" y="80268"/>
                  </a:cubicBezTo>
                  <a:cubicBezTo>
                    <a:pt x="49268" y="75347"/>
                    <a:pt x="40939" y="68932"/>
                    <a:pt x="33800" y="61284"/>
                  </a:cubicBezTo>
                  <a:cubicBezTo>
                    <a:pt x="27688" y="55157"/>
                    <a:pt x="24281" y="46844"/>
                    <a:pt x="24335" y="38190"/>
                  </a:cubicBezTo>
                  <a:cubicBezTo>
                    <a:pt x="24335" y="28125"/>
                    <a:pt x="28446" y="18487"/>
                    <a:pt x="35693" y="11526"/>
                  </a:cubicBezTo>
                  <a:cubicBezTo>
                    <a:pt x="43048" y="3895"/>
                    <a:pt x="53271" y="-308"/>
                    <a:pt x="63871" y="-48"/>
                  </a:cubicBezTo>
                  <a:cubicBezTo>
                    <a:pt x="69767" y="-37"/>
                    <a:pt x="75554" y="1509"/>
                    <a:pt x="80637" y="4441"/>
                  </a:cubicBezTo>
                  <a:cubicBezTo>
                    <a:pt x="85830" y="7399"/>
                    <a:pt x="89832" y="12143"/>
                    <a:pt x="91833" y="17800"/>
                  </a:cubicBezTo>
                  <a:cubicBezTo>
                    <a:pt x="92266" y="18941"/>
                    <a:pt x="92537" y="20147"/>
                    <a:pt x="92537" y="21370"/>
                  </a:cubicBezTo>
                  <a:cubicBezTo>
                    <a:pt x="92591" y="22846"/>
                    <a:pt x="92104" y="24290"/>
                    <a:pt x="91239" y="25480"/>
                  </a:cubicBezTo>
                  <a:cubicBezTo>
                    <a:pt x="89832" y="27286"/>
                    <a:pt x="87669" y="28298"/>
                    <a:pt x="85397" y="28184"/>
                  </a:cubicBezTo>
                  <a:cubicBezTo>
                    <a:pt x="82639" y="27946"/>
                    <a:pt x="79881" y="27308"/>
                    <a:pt x="77284" y="26291"/>
                  </a:cubicBezTo>
                  <a:cubicBezTo>
                    <a:pt x="73174" y="24934"/>
                    <a:pt x="68901" y="24274"/>
                    <a:pt x="64574" y="24344"/>
                  </a:cubicBezTo>
                  <a:cubicBezTo>
                    <a:pt x="61167" y="24133"/>
                    <a:pt x="57868" y="25193"/>
                    <a:pt x="55218" y="27319"/>
                  </a:cubicBezTo>
                  <a:cubicBezTo>
                    <a:pt x="52892" y="29531"/>
                    <a:pt x="51648" y="32657"/>
                    <a:pt x="51864" y="35864"/>
                  </a:cubicBezTo>
                  <a:cubicBezTo>
                    <a:pt x="52405" y="40748"/>
                    <a:pt x="55218" y="45097"/>
                    <a:pt x="59436" y="47601"/>
                  </a:cubicBezTo>
                  <a:cubicBezTo>
                    <a:pt x="64683" y="51673"/>
                    <a:pt x="70199" y="55378"/>
                    <a:pt x="75986" y="58688"/>
                  </a:cubicBezTo>
                  <a:cubicBezTo>
                    <a:pt x="82044" y="62312"/>
                    <a:pt x="88048" y="66206"/>
                    <a:pt x="93943" y="70425"/>
                  </a:cubicBezTo>
                  <a:cubicBezTo>
                    <a:pt x="107248" y="80090"/>
                    <a:pt x="113900" y="90777"/>
                    <a:pt x="113900" y="102497"/>
                  </a:cubicBezTo>
                  <a:cubicBezTo>
                    <a:pt x="113954" y="111081"/>
                    <a:pt x="110493" y="119318"/>
                    <a:pt x="104381" y="125321"/>
                  </a:cubicBezTo>
                  <a:cubicBezTo>
                    <a:pt x="98432" y="131341"/>
                    <a:pt x="91184" y="135944"/>
                    <a:pt x="83180" y="138788"/>
                  </a:cubicBezTo>
                  <a:cubicBezTo>
                    <a:pt x="75554" y="141617"/>
                    <a:pt x="67495" y="143099"/>
                    <a:pt x="59328" y="143169"/>
                  </a:cubicBezTo>
                  <a:close/>
                </a:path>
              </a:pathLst>
            </a:custGeom>
            <a:solidFill>
              <a:srgbClr val="FFFFFF"/>
            </a:solidFill>
            <a:ln w="5403" cap="flat">
              <a:noFill/>
              <a:prstDash val="solid"/>
              <a:miter/>
            </a:ln>
          </p:spPr>
          <p:txBody>
            <a:bodyPr rtlCol="0" anchor="ctr"/>
            <a:lstStyle/>
            <a:p>
              <a:endParaRPr lang="fr-FR"/>
            </a:p>
          </p:txBody>
        </p:sp>
        <p:sp>
          <p:nvSpPr>
            <p:cNvPr id="82" name="Graphique 2">
              <a:extLst>
                <a:ext uri="{FF2B5EF4-FFF2-40B4-BE49-F238E27FC236}">
                  <a16:creationId xmlns:a16="http://schemas.microsoft.com/office/drawing/2014/main" id="{9B6268CB-40A2-411F-A488-395A7C31C4CB}"/>
                </a:ext>
              </a:extLst>
            </p:cNvPr>
            <p:cNvSpPr/>
            <p:nvPr/>
          </p:nvSpPr>
          <p:spPr>
            <a:xfrm>
              <a:off x="9780967" y="1436459"/>
              <a:ext cx="50071" cy="88248"/>
            </a:xfrm>
            <a:custGeom>
              <a:avLst/>
              <a:gdLst>
                <a:gd name="connsiteX0" fmla="*/ 10826 w 41497"/>
                <a:gd name="connsiteY0" fmla="*/ 73075 h 73137"/>
                <a:gd name="connsiteX1" fmla="*/ 9690 w 41497"/>
                <a:gd name="connsiteY1" fmla="*/ 73075 h 73137"/>
                <a:gd name="connsiteX2" fmla="*/ 2226 w 41497"/>
                <a:gd name="connsiteY2" fmla="*/ 71236 h 73137"/>
                <a:gd name="connsiteX3" fmla="*/ -1127 w 41497"/>
                <a:gd name="connsiteY3" fmla="*/ 65233 h 73137"/>
                <a:gd name="connsiteX4" fmla="*/ 1415 w 41497"/>
                <a:gd name="connsiteY4" fmla="*/ 58094 h 73137"/>
                <a:gd name="connsiteX5" fmla="*/ 6823 w 41497"/>
                <a:gd name="connsiteY5" fmla="*/ 38407 h 73137"/>
                <a:gd name="connsiteX6" fmla="*/ 4985 w 41497"/>
                <a:gd name="connsiteY6" fmla="*/ 23479 h 73137"/>
                <a:gd name="connsiteX7" fmla="*/ 3849 w 41497"/>
                <a:gd name="connsiteY7" fmla="*/ 18071 h 73137"/>
                <a:gd name="connsiteX8" fmla="*/ 8663 w 41497"/>
                <a:gd name="connsiteY8" fmla="*/ 4603 h 73137"/>
                <a:gd name="connsiteX9" fmla="*/ 21102 w 41497"/>
                <a:gd name="connsiteY9" fmla="*/ -48 h 73137"/>
                <a:gd name="connsiteX10" fmla="*/ 40357 w 41497"/>
                <a:gd name="connsiteY10" fmla="*/ 23479 h 73137"/>
                <a:gd name="connsiteX11" fmla="*/ 35975 w 41497"/>
                <a:gd name="connsiteY11" fmla="*/ 42463 h 73137"/>
                <a:gd name="connsiteX12" fmla="*/ 24888 w 41497"/>
                <a:gd name="connsiteY12" fmla="*/ 63394 h 73137"/>
                <a:gd name="connsiteX13" fmla="*/ 10826 w 41497"/>
                <a:gd name="connsiteY13" fmla="*/ 73075 h 73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1497" h="73137">
                  <a:moveTo>
                    <a:pt x="10826" y="73075"/>
                  </a:moveTo>
                  <a:lnTo>
                    <a:pt x="9690" y="73075"/>
                  </a:lnTo>
                  <a:cubicBezTo>
                    <a:pt x="7094" y="73124"/>
                    <a:pt x="4498" y="72486"/>
                    <a:pt x="2226" y="71236"/>
                  </a:cubicBezTo>
                  <a:cubicBezTo>
                    <a:pt x="9" y="70079"/>
                    <a:pt x="-1289" y="67721"/>
                    <a:pt x="-1127" y="65233"/>
                  </a:cubicBezTo>
                  <a:cubicBezTo>
                    <a:pt x="-856" y="62691"/>
                    <a:pt x="9" y="60246"/>
                    <a:pt x="1415" y="58094"/>
                  </a:cubicBezTo>
                  <a:cubicBezTo>
                    <a:pt x="4822" y="52090"/>
                    <a:pt x="6715" y="45319"/>
                    <a:pt x="6823" y="38407"/>
                  </a:cubicBezTo>
                  <a:cubicBezTo>
                    <a:pt x="6986" y="33366"/>
                    <a:pt x="6337" y="28336"/>
                    <a:pt x="4985" y="23479"/>
                  </a:cubicBezTo>
                  <a:cubicBezTo>
                    <a:pt x="4336" y="21743"/>
                    <a:pt x="3957" y="19920"/>
                    <a:pt x="3849" y="18071"/>
                  </a:cubicBezTo>
                  <a:cubicBezTo>
                    <a:pt x="3524" y="13105"/>
                    <a:pt x="5255" y="8227"/>
                    <a:pt x="8663" y="4603"/>
                  </a:cubicBezTo>
                  <a:cubicBezTo>
                    <a:pt x="12016" y="1461"/>
                    <a:pt x="16505" y="-216"/>
                    <a:pt x="21102" y="-48"/>
                  </a:cubicBezTo>
                  <a:cubicBezTo>
                    <a:pt x="33920" y="-48"/>
                    <a:pt x="40302" y="7794"/>
                    <a:pt x="40357" y="23479"/>
                  </a:cubicBezTo>
                  <a:cubicBezTo>
                    <a:pt x="39978" y="30012"/>
                    <a:pt x="38517" y="36432"/>
                    <a:pt x="35975" y="42463"/>
                  </a:cubicBezTo>
                  <a:cubicBezTo>
                    <a:pt x="33271" y="49921"/>
                    <a:pt x="29540" y="56963"/>
                    <a:pt x="24888" y="63394"/>
                  </a:cubicBezTo>
                  <a:cubicBezTo>
                    <a:pt x="21967" y="68629"/>
                    <a:pt x="16775" y="72210"/>
                    <a:pt x="10826" y="73075"/>
                  </a:cubicBezTo>
                  <a:close/>
                </a:path>
              </a:pathLst>
            </a:custGeom>
            <a:solidFill>
              <a:srgbClr val="FFFFFF"/>
            </a:solidFill>
            <a:ln w="5403" cap="flat">
              <a:noFill/>
              <a:prstDash val="solid"/>
              <a:miter/>
            </a:ln>
          </p:spPr>
          <p:txBody>
            <a:bodyPr rtlCol="0" anchor="ctr"/>
            <a:lstStyle/>
            <a:p>
              <a:endParaRPr lang="fr-FR"/>
            </a:p>
          </p:txBody>
        </p:sp>
        <p:sp>
          <p:nvSpPr>
            <p:cNvPr id="83" name="Graphique 2">
              <a:extLst>
                <a:ext uri="{FF2B5EF4-FFF2-40B4-BE49-F238E27FC236}">
                  <a16:creationId xmlns:a16="http://schemas.microsoft.com/office/drawing/2014/main" id="{EF02B2D2-E5F0-4A9F-B00E-2D2C5E4B1622}"/>
                </a:ext>
              </a:extLst>
            </p:cNvPr>
            <p:cNvSpPr/>
            <p:nvPr/>
          </p:nvSpPr>
          <p:spPr>
            <a:xfrm>
              <a:off x="9934697" y="1320114"/>
              <a:ext cx="118093" cy="157475"/>
            </a:xfrm>
            <a:custGeom>
              <a:avLst/>
              <a:gdLst>
                <a:gd name="connsiteX0" fmla="*/ 38861 w 97872"/>
                <a:gd name="connsiteY0" fmla="*/ 130448 h 130510"/>
                <a:gd name="connsiteX1" fmla="*/ 21067 w 97872"/>
                <a:gd name="connsiteY1" fmla="*/ 120226 h 130510"/>
                <a:gd name="connsiteX2" fmla="*/ 8303 w 97872"/>
                <a:gd name="connsiteY2" fmla="*/ 87288 h 130510"/>
                <a:gd name="connsiteX3" fmla="*/ -351 w 97872"/>
                <a:gd name="connsiteY3" fmla="*/ 42181 h 130510"/>
                <a:gd name="connsiteX4" fmla="*/ -1054 w 97872"/>
                <a:gd name="connsiteY4" fmla="*/ 30174 h 130510"/>
                <a:gd name="connsiteX5" fmla="*/ 3381 w 97872"/>
                <a:gd name="connsiteY5" fmla="*/ 10649 h 130510"/>
                <a:gd name="connsiteX6" fmla="*/ 10628 w 97872"/>
                <a:gd name="connsiteY6" fmla="*/ 6485 h 130510"/>
                <a:gd name="connsiteX7" fmla="*/ 38861 w 97872"/>
                <a:gd name="connsiteY7" fmla="*/ 67817 h 130510"/>
                <a:gd name="connsiteX8" fmla="*/ 42160 w 97872"/>
                <a:gd name="connsiteY8" fmla="*/ 79662 h 130510"/>
                <a:gd name="connsiteX9" fmla="*/ 44594 w 97872"/>
                <a:gd name="connsiteY9" fmla="*/ 83232 h 130510"/>
                <a:gd name="connsiteX10" fmla="*/ 55411 w 97872"/>
                <a:gd name="connsiteY10" fmla="*/ 57109 h 130510"/>
                <a:gd name="connsiteX11" fmla="*/ 64659 w 97872"/>
                <a:gd name="connsiteY11" fmla="*/ 28173 h 130510"/>
                <a:gd name="connsiteX12" fmla="*/ 76774 w 97872"/>
                <a:gd name="connsiteY12" fmla="*/ 5944 h 130510"/>
                <a:gd name="connsiteX13" fmla="*/ 86781 w 97872"/>
                <a:gd name="connsiteY13" fmla="*/ -60 h 130510"/>
                <a:gd name="connsiteX14" fmla="*/ 96732 w 97872"/>
                <a:gd name="connsiteY14" fmla="*/ 15193 h 130510"/>
                <a:gd name="connsiteX15" fmla="*/ 96732 w 97872"/>
                <a:gd name="connsiteY15" fmla="*/ 16923 h 130510"/>
                <a:gd name="connsiteX16" fmla="*/ 93379 w 97872"/>
                <a:gd name="connsiteY16" fmla="*/ 40937 h 130510"/>
                <a:gd name="connsiteX17" fmla="*/ 83914 w 97872"/>
                <a:gd name="connsiteY17" fmla="*/ 70630 h 130510"/>
                <a:gd name="connsiteX18" fmla="*/ 70068 w 97872"/>
                <a:gd name="connsiteY18" fmla="*/ 99782 h 130510"/>
                <a:gd name="connsiteX19" fmla="*/ 54221 w 97872"/>
                <a:gd name="connsiteY19" fmla="*/ 121849 h 130510"/>
                <a:gd name="connsiteX20" fmla="*/ 38861 w 97872"/>
                <a:gd name="connsiteY20" fmla="*/ 130448 h 130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7872" h="130510">
                  <a:moveTo>
                    <a:pt x="38861" y="130448"/>
                  </a:moveTo>
                  <a:cubicBezTo>
                    <a:pt x="31505" y="130572"/>
                    <a:pt x="24690" y="126646"/>
                    <a:pt x="21067" y="120226"/>
                  </a:cubicBezTo>
                  <a:cubicBezTo>
                    <a:pt x="15334" y="109869"/>
                    <a:pt x="11061" y="98792"/>
                    <a:pt x="8303" y="87288"/>
                  </a:cubicBezTo>
                  <a:cubicBezTo>
                    <a:pt x="4138" y="72534"/>
                    <a:pt x="1218" y="57438"/>
                    <a:pt x="-351" y="42181"/>
                  </a:cubicBezTo>
                  <a:cubicBezTo>
                    <a:pt x="-784" y="38195"/>
                    <a:pt x="-1054" y="34187"/>
                    <a:pt x="-1054" y="30174"/>
                  </a:cubicBezTo>
                  <a:cubicBezTo>
                    <a:pt x="-1541" y="23370"/>
                    <a:pt x="28" y="16583"/>
                    <a:pt x="3381" y="10649"/>
                  </a:cubicBezTo>
                  <a:cubicBezTo>
                    <a:pt x="4950" y="8124"/>
                    <a:pt x="7654" y="6555"/>
                    <a:pt x="10628" y="6485"/>
                  </a:cubicBezTo>
                  <a:cubicBezTo>
                    <a:pt x="18525" y="6485"/>
                    <a:pt x="27936" y="26929"/>
                    <a:pt x="38861" y="67817"/>
                  </a:cubicBezTo>
                  <a:lnTo>
                    <a:pt x="42160" y="79662"/>
                  </a:lnTo>
                  <a:cubicBezTo>
                    <a:pt x="42809" y="82042"/>
                    <a:pt x="43620" y="83232"/>
                    <a:pt x="44594" y="83232"/>
                  </a:cubicBezTo>
                  <a:cubicBezTo>
                    <a:pt x="46649" y="83232"/>
                    <a:pt x="50273" y="74524"/>
                    <a:pt x="55411" y="57109"/>
                  </a:cubicBezTo>
                  <a:cubicBezTo>
                    <a:pt x="58061" y="47535"/>
                    <a:pt x="61144" y="37854"/>
                    <a:pt x="64659" y="28173"/>
                  </a:cubicBezTo>
                  <a:cubicBezTo>
                    <a:pt x="67309" y="20082"/>
                    <a:pt x="71420" y="12548"/>
                    <a:pt x="76774" y="5944"/>
                  </a:cubicBezTo>
                  <a:cubicBezTo>
                    <a:pt x="79154" y="2656"/>
                    <a:pt x="82778" y="481"/>
                    <a:pt x="86781" y="-60"/>
                  </a:cubicBezTo>
                  <a:cubicBezTo>
                    <a:pt x="92784" y="-60"/>
                    <a:pt x="96083" y="5024"/>
                    <a:pt x="96732" y="15193"/>
                  </a:cubicBezTo>
                  <a:lnTo>
                    <a:pt x="96732" y="16923"/>
                  </a:lnTo>
                  <a:cubicBezTo>
                    <a:pt x="96516" y="25031"/>
                    <a:pt x="95380" y="33084"/>
                    <a:pt x="93379" y="40937"/>
                  </a:cubicBezTo>
                  <a:cubicBezTo>
                    <a:pt x="90891" y="51040"/>
                    <a:pt x="87754" y="60959"/>
                    <a:pt x="83914" y="70630"/>
                  </a:cubicBezTo>
                  <a:cubicBezTo>
                    <a:pt x="79966" y="80657"/>
                    <a:pt x="75368" y="90398"/>
                    <a:pt x="70068" y="99782"/>
                  </a:cubicBezTo>
                  <a:cubicBezTo>
                    <a:pt x="65687" y="107759"/>
                    <a:pt x="60387" y="115169"/>
                    <a:pt x="54221" y="121849"/>
                  </a:cubicBezTo>
                  <a:cubicBezTo>
                    <a:pt x="50489" y="126695"/>
                    <a:pt x="44919" y="129804"/>
                    <a:pt x="38861" y="130448"/>
                  </a:cubicBezTo>
                  <a:close/>
                </a:path>
              </a:pathLst>
            </a:custGeom>
            <a:solidFill>
              <a:srgbClr val="FFFFFF"/>
            </a:solidFill>
            <a:ln w="5403" cap="flat">
              <a:noFill/>
              <a:prstDash val="solid"/>
              <a:miter/>
            </a:ln>
          </p:spPr>
          <p:txBody>
            <a:bodyPr rtlCol="0" anchor="ctr"/>
            <a:lstStyle/>
            <a:p>
              <a:endParaRPr lang="fr-FR"/>
            </a:p>
          </p:txBody>
        </p:sp>
        <p:sp>
          <p:nvSpPr>
            <p:cNvPr id="84" name="Graphique 2">
              <a:extLst>
                <a:ext uri="{FF2B5EF4-FFF2-40B4-BE49-F238E27FC236}">
                  <a16:creationId xmlns:a16="http://schemas.microsoft.com/office/drawing/2014/main" id="{3F1ECD09-34BB-4225-A862-9EB1056BD656}"/>
                </a:ext>
              </a:extLst>
            </p:cNvPr>
            <p:cNvSpPr/>
            <p:nvPr/>
          </p:nvSpPr>
          <p:spPr>
            <a:xfrm>
              <a:off x="10059706" y="1327315"/>
              <a:ext cx="111551" cy="141795"/>
            </a:xfrm>
            <a:custGeom>
              <a:avLst/>
              <a:gdLst>
                <a:gd name="connsiteX0" fmla="*/ 44238 w 92450"/>
                <a:gd name="connsiteY0" fmla="*/ 117449 h 117515"/>
                <a:gd name="connsiteX1" fmla="*/ 42940 w 92450"/>
                <a:gd name="connsiteY1" fmla="*/ 117449 h 117515"/>
                <a:gd name="connsiteX2" fmla="*/ 17412 w 92450"/>
                <a:gd name="connsiteY2" fmla="*/ 109012 h 117515"/>
                <a:gd name="connsiteX3" fmla="*/ 3296 w 92450"/>
                <a:gd name="connsiteY3" fmla="*/ 88081 h 117515"/>
                <a:gd name="connsiteX4" fmla="*/ -1139 w 92450"/>
                <a:gd name="connsiteY4" fmla="*/ 61038 h 117515"/>
                <a:gd name="connsiteX5" fmla="*/ 3242 w 92450"/>
                <a:gd name="connsiteY5" fmla="*/ 32157 h 117515"/>
                <a:gd name="connsiteX6" fmla="*/ 17142 w 92450"/>
                <a:gd name="connsiteY6" fmla="*/ 9387 h 117515"/>
                <a:gd name="connsiteX7" fmla="*/ 43806 w 92450"/>
                <a:gd name="connsiteY7" fmla="*/ -24 h 117515"/>
                <a:gd name="connsiteX8" fmla="*/ 64196 w 92450"/>
                <a:gd name="connsiteY8" fmla="*/ 6142 h 117515"/>
                <a:gd name="connsiteX9" fmla="*/ 84532 w 92450"/>
                <a:gd name="connsiteY9" fmla="*/ 28425 h 117515"/>
                <a:gd name="connsiteX10" fmla="*/ 91293 w 92450"/>
                <a:gd name="connsiteY10" fmla="*/ 59902 h 117515"/>
                <a:gd name="connsiteX11" fmla="*/ 75067 w 92450"/>
                <a:gd name="connsiteY11" fmla="*/ 102089 h 117515"/>
                <a:gd name="connsiteX12" fmla="*/ 44238 w 92450"/>
                <a:gd name="connsiteY12" fmla="*/ 117449 h 117515"/>
                <a:gd name="connsiteX13" fmla="*/ 43535 w 92450"/>
                <a:gd name="connsiteY13" fmla="*/ 84241 h 117515"/>
                <a:gd name="connsiteX14" fmla="*/ 56462 w 92450"/>
                <a:gd name="connsiteY14" fmla="*/ 75533 h 117515"/>
                <a:gd name="connsiteX15" fmla="*/ 61870 w 92450"/>
                <a:gd name="connsiteY15" fmla="*/ 57036 h 117515"/>
                <a:gd name="connsiteX16" fmla="*/ 59166 w 92450"/>
                <a:gd name="connsiteY16" fmla="*/ 44758 h 117515"/>
                <a:gd name="connsiteX17" fmla="*/ 40236 w 92450"/>
                <a:gd name="connsiteY17" fmla="*/ 31886 h 117515"/>
                <a:gd name="connsiteX18" fmla="*/ 30825 w 92450"/>
                <a:gd name="connsiteY18" fmla="*/ 37295 h 117515"/>
                <a:gd name="connsiteX19" fmla="*/ 26228 w 92450"/>
                <a:gd name="connsiteY19" fmla="*/ 56116 h 117515"/>
                <a:gd name="connsiteX20" fmla="*/ 27580 w 92450"/>
                <a:gd name="connsiteY20" fmla="*/ 67582 h 117515"/>
                <a:gd name="connsiteX21" fmla="*/ 32989 w 92450"/>
                <a:gd name="connsiteY21" fmla="*/ 79156 h 117515"/>
                <a:gd name="connsiteX22" fmla="*/ 43049 w 92450"/>
                <a:gd name="connsiteY22" fmla="*/ 84186 h 117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92450" h="117515">
                  <a:moveTo>
                    <a:pt x="44238" y="117449"/>
                  </a:moveTo>
                  <a:lnTo>
                    <a:pt x="42940" y="117449"/>
                  </a:lnTo>
                  <a:cubicBezTo>
                    <a:pt x="33692" y="117622"/>
                    <a:pt x="24714" y="114647"/>
                    <a:pt x="17412" y="109012"/>
                  </a:cubicBezTo>
                  <a:cubicBezTo>
                    <a:pt x="10814" y="103500"/>
                    <a:pt x="5946" y="96247"/>
                    <a:pt x="3296" y="88081"/>
                  </a:cubicBezTo>
                  <a:cubicBezTo>
                    <a:pt x="321" y="79384"/>
                    <a:pt x="-1193" y="70238"/>
                    <a:pt x="-1139" y="61038"/>
                  </a:cubicBezTo>
                  <a:cubicBezTo>
                    <a:pt x="-1193" y="51243"/>
                    <a:pt x="321" y="41502"/>
                    <a:pt x="3242" y="32157"/>
                  </a:cubicBezTo>
                  <a:cubicBezTo>
                    <a:pt x="5784" y="23470"/>
                    <a:pt x="10597" y="15612"/>
                    <a:pt x="17142" y="9387"/>
                  </a:cubicBezTo>
                  <a:cubicBezTo>
                    <a:pt x="24497" y="2923"/>
                    <a:pt x="34016" y="-446"/>
                    <a:pt x="43806" y="-24"/>
                  </a:cubicBezTo>
                  <a:cubicBezTo>
                    <a:pt x="50999" y="225"/>
                    <a:pt x="58030" y="2350"/>
                    <a:pt x="64196" y="6142"/>
                  </a:cubicBezTo>
                  <a:cubicBezTo>
                    <a:pt x="73120" y="11274"/>
                    <a:pt x="80259" y="19062"/>
                    <a:pt x="84532" y="28425"/>
                  </a:cubicBezTo>
                  <a:cubicBezTo>
                    <a:pt x="89075" y="38295"/>
                    <a:pt x="91401" y="49042"/>
                    <a:pt x="91293" y="59902"/>
                  </a:cubicBezTo>
                  <a:cubicBezTo>
                    <a:pt x="91671" y="75549"/>
                    <a:pt x="85830" y="90709"/>
                    <a:pt x="75067" y="102089"/>
                  </a:cubicBezTo>
                  <a:cubicBezTo>
                    <a:pt x="67441" y="111337"/>
                    <a:pt x="56246" y="116919"/>
                    <a:pt x="44238" y="117449"/>
                  </a:cubicBezTo>
                  <a:close/>
                  <a:moveTo>
                    <a:pt x="43535" y="84241"/>
                  </a:moveTo>
                  <a:cubicBezTo>
                    <a:pt x="49052" y="83732"/>
                    <a:pt x="53920" y="80449"/>
                    <a:pt x="56462" y="75533"/>
                  </a:cubicBezTo>
                  <a:cubicBezTo>
                    <a:pt x="60031" y="70016"/>
                    <a:pt x="61870" y="63596"/>
                    <a:pt x="61870" y="57036"/>
                  </a:cubicBezTo>
                  <a:cubicBezTo>
                    <a:pt x="61924" y="52790"/>
                    <a:pt x="61005" y="48593"/>
                    <a:pt x="59166" y="44758"/>
                  </a:cubicBezTo>
                  <a:cubicBezTo>
                    <a:pt x="56192" y="36894"/>
                    <a:pt x="48619" y="31740"/>
                    <a:pt x="40236" y="31886"/>
                  </a:cubicBezTo>
                  <a:cubicBezTo>
                    <a:pt x="36342" y="31870"/>
                    <a:pt x="32772" y="33936"/>
                    <a:pt x="30825" y="37295"/>
                  </a:cubicBezTo>
                  <a:cubicBezTo>
                    <a:pt x="27526" y="43001"/>
                    <a:pt x="25903" y="49534"/>
                    <a:pt x="26228" y="56116"/>
                  </a:cubicBezTo>
                  <a:cubicBezTo>
                    <a:pt x="26282" y="59972"/>
                    <a:pt x="26715" y="63818"/>
                    <a:pt x="27580" y="67582"/>
                  </a:cubicBezTo>
                  <a:cubicBezTo>
                    <a:pt x="28446" y="71812"/>
                    <a:pt x="30285" y="75776"/>
                    <a:pt x="32989" y="79156"/>
                  </a:cubicBezTo>
                  <a:cubicBezTo>
                    <a:pt x="35368" y="82331"/>
                    <a:pt x="39100" y="84197"/>
                    <a:pt x="43049" y="84186"/>
                  </a:cubicBezTo>
                  <a:close/>
                </a:path>
              </a:pathLst>
            </a:custGeom>
            <a:solidFill>
              <a:srgbClr val="FFFFFF"/>
            </a:solidFill>
            <a:ln w="5403" cap="flat">
              <a:noFill/>
              <a:prstDash val="solid"/>
              <a:miter/>
            </a:ln>
          </p:spPr>
          <p:txBody>
            <a:bodyPr rtlCol="0" anchor="ctr"/>
            <a:lstStyle/>
            <a:p>
              <a:endParaRPr lang="fr-FR"/>
            </a:p>
          </p:txBody>
        </p:sp>
        <p:sp>
          <p:nvSpPr>
            <p:cNvPr id="85" name="Graphique 2">
              <a:extLst>
                <a:ext uri="{FF2B5EF4-FFF2-40B4-BE49-F238E27FC236}">
                  <a16:creationId xmlns:a16="http://schemas.microsoft.com/office/drawing/2014/main" id="{9016279E-AAB4-4507-AA93-A92262008693}"/>
                </a:ext>
              </a:extLst>
            </p:cNvPr>
            <p:cNvSpPr/>
            <p:nvPr/>
          </p:nvSpPr>
          <p:spPr>
            <a:xfrm>
              <a:off x="10162814" y="1327856"/>
              <a:ext cx="141685" cy="217665"/>
            </a:xfrm>
            <a:custGeom>
              <a:avLst/>
              <a:gdLst>
                <a:gd name="connsiteX0" fmla="*/ 60034 w 117424"/>
                <a:gd name="connsiteY0" fmla="*/ 180335 h 180394"/>
                <a:gd name="connsiteX1" fmla="*/ 57330 w 117424"/>
                <a:gd name="connsiteY1" fmla="*/ 180335 h 180394"/>
                <a:gd name="connsiteX2" fmla="*/ 17956 w 117424"/>
                <a:gd name="connsiteY2" fmla="*/ 169248 h 180394"/>
                <a:gd name="connsiteX3" fmla="*/ -704 w 117424"/>
                <a:gd name="connsiteY3" fmla="*/ 137716 h 180394"/>
                <a:gd name="connsiteX4" fmla="*/ -1137 w 117424"/>
                <a:gd name="connsiteY4" fmla="*/ 132848 h 180394"/>
                <a:gd name="connsiteX5" fmla="*/ 324 w 117424"/>
                <a:gd name="connsiteY5" fmla="*/ 126358 h 180394"/>
                <a:gd name="connsiteX6" fmla="*/ 4001 w 117424"/>
                <a:gd name="connsiteY6" fmla="*/ 123708 h 180394"/>
                <a:gd name="connsiteX7" fmla="*/ 7679 w 117424"/>
                <a:gd name="connsiteY7" fmla="*/ 125168 h 180394"/>
                <a:gd name="connsiteX8" fmla="*/ 13953 w 117424"/>
                <a:gd name="connsiteY8" fmla="*/ 137554 h 180394"/>
                <a:gd name="connsiteX9" fmla="*/ 23093 w 117424"/>
                <a:gd name="connsiteY9" fmla="*/ 151129 h 180394"/>
                <a:gd name="connsiteX10" fmla="*/ 45052 w 117424"/>
                <a:gd name="connsiteY10" fmla="*/ 158106 h 180394"/>
                <a:gd name="connsiteX11" fmla="*/ 62738 w 117424"/>
                <a:gd name="connsiteY11" fmla="*/ 147830 h 180394"/>
                <a:gd name="connsiteX12" fmla="*/ 71284 w 117424"/>
                <a:gd name="connsiteY12" fmla="*/ 127007 h 180394"/>
                <a:gd name="connsiteX13" fmla="*/ 73717 w 117424"/>
                <a:gd name="connsiteY13" fmla="*/ 108185 h 180394"/>
                <a:gd name="connsiteX14" fmla="*/ 73717 w 117424"/>
                <a:gd name="connsiteY14" fmla="*/ 106347 h 180394"/>
                <a:gd name="connsiteX15" fmla="*/ 72798 w 117424"/>
                <a:gd name="connsiteY15" fmla="*/ 105314 h 180394"/>
                <a:gd name="connsiteX16" fmla="*/ 72636 w 117424"/>
                <a:gd name="connsiteY16" fmla="*/ 105319 h 180394"/>
                <a:gd name="connsiteX17" fmla="*/ 68796 w 117424"/>
                <a:gd name="connsiteY17" fmla="*/ 107050 h 180394"/>
                <a:gd name="connsiteX18" fmla="*/ 55815 w 117424"/>
                <a:gd name="connsiteY18" fmla="*/ 110024 h 180394"/>
                <a:gd name="connsiteX19" fmla="*/ 30287 w 117424"/>
                <a:gd name="connsiteY19" fmla="*/ 93204 h 180394"/>
                <a:gd name="connsiteX20" fmla="*/ 21687 w 117424"/>
                <a:gd name="connsiteY20" fmla="*/ 53127 h 180394"/>
                <a:gd name="connsiteX21" fmla="*/ 22228 w 117424"/>
                <a:gd name="connsiteY21" fmla="*/ 39119 h 180394"/>
                <a:gd name="connsiteX22" fmla="*/ 29692 w 117424"/>
                <a:gd name="connsiteY22" fmla="*/ 18512 h 180394"/>
                <a:gd name="connsiteX23" fmla="*/ 44673 w 117424"/>
                <a:gd name="connsiteY23" fmla="*/ 7695 h 180394"/>
                <a:gd name="connsiteX24" fmla="*/ 49163 w 117424"/>
                <a:gd name="connsiteY24" fmla="*/ 7695 h 180394"/>
                <a:gd name="connsiteX25" fmla="*/ 53922 w 117424"/>
                <a:gd name="connsiteY25" fmla="*/ 18999 h 180394"/>
                <a:gd name="connsiteX26" fmla="*/ 56464 w 117424"/>
                <a:gd name="connsiteY26" fmla="*/ 54479 h 180394"/>
                <a:gd name="connsiteX27" fmla="*/ 60629 w 117424"/>
                <a:gd name="connsiteY27" fmla="*/ 71840 h 180394"/>
                <a:gd name="connsiteX28" fmla="*/ 66470 w 117424"/>
                <a:gd name="connsiteY28" fmla="*/ 76654 h 180394"/>
                <a:gd name="connsiteX29" fmla="*/ 79883 w 117424"/>
                <a:gd name="connsiteY29" fmla="*/ 57400 h 180394"/>
                <a:gd name="connsiteX30" fmla="*/ 81776 w 117424"/>
                <a:gd name="connsiteY30" fmla="*/ 19540 h 180394"/>
                <a:gd name="connsiteX31" fmla="*/ 86319 w 117424"/>
                <a:gd name="connsiteY31" fmla="*/ 6127 h 180394"/>
                <a:gd name="connsiteX32" fmla="*/ 99408 w 117424"/>
                <a:gd name="connsiteY32" fmla="*/ -39 h 180394"/>
                <a:gd name="connsiteX33" fmla="*/ 111468 w 117424"/>
                <a:gd name="connsiteY33" fmla="*/ 5640 h 180394"/>
                <a:gd name="connsiteX34" fmla="*/ 116282 w 117424"/>
                <a:gd name="connsiteY34" fmla="*/ 18783 h 180394"/>
                <a:gd name="connsiteX35" fmla="*/ 116282 w 117424"/>
                <a:gd name="connsiteY35" fmla="*/ 29870 h 180394"/>
                <a:gd name="connsiteX36" fmla="*/ 116282 w 117424"/>
                <a:gd name="connsiteY36" fmla="*/ 43067 h 180394"/>
                <a:gd name="connsiteX37" fmla="*/ 115579 w 117424"/>
                <a:gd name="connsiteY37" fmla="*/ 77627 h 180394"/>
                <a:gd name="connsiteX38" fmla="*/ 109846 w 117424"/>
                <a:gd name="connsiteY38" fmla="*/ 122788 h 180394"/>
                <a:gd name="connsiteX39" fmla="*/ 107737 w 117424"/>
                <a:gd name="connsiteY39" fmla="*/ 131334 h 180394"/>
                <a:gd name="connsiteX40" fmla="*/ 60034 w 117424"/>
                <a:gd name="connsiteY40" fmla="*/ 180335 h 1803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117424" h="180394">
                  <a:moveTo>
                    <a:pt x="60034" y="180335"/>
                  </a:moveTo>
                  <a:lnTo>
                    <a:pt x="57330" y="180335"/>
                  </a:lnTo>
                  <a:cubicBezTo>
                    <a:pt x="40509" y="180335"/>
                    <a:pt x="27421" y="176641"/>
                    <a:pt x="17956" y="169248"/>
                  </a:cubicBezTo>
                  <a:cubicBezTo>
                    <a:pt x="7950" y="161481"/>
                    <a:pt x="1297" y="150210"/>
                    <a:pt x="-704" y="137716"/>
                  </a:cubicBezTo>
                  <a:cubicBezTo>
                    <a:pt x="-974" y="136110"/>
                    <a:pt x="-1137" y="134482"/>
                    <a:pt x="-1137" y="132848"/>
                  </a:cubicBezTo>
                  <a:cubicBezTo>
                    <a:pt x="-1191" y="130598"/>
                    <a:pt x="-704" y="128365"/>
                    <a:pt x="324" y="126358"/>
                  </a:cubicBezTo>
                  <a:cubicBezTo>
                    <a:pt x="973" y="124860"/>
                    <a:pt x="2379" y="123838"/>
                    <a:pt x="4001" y="123708"/>
                  </a:cubicBezTo>
                  <a:cubicBezTo>
                    <a:pt x="5299" y="123919"/>
                    <a:pt x="6598" y="124416"/>
                    <a:pt x="7679" y="125168"/>
                  </a:cubicBezTo>
                  <a:cubicBezTo>
                    <a:pt x="9410" y="126088"/>
                    <a:pt x="11465" y="130252"/>
                    <a:pt x="13953" y="137554"/>
                  </a:cubicBezTo>
                  <a:cubicBezTo>
                    <a:pt x="15521" y="142903"/>
                    <a:pt x="18713" y="147641"/>
                    <a:pt x="23093" y="151129"/>
                  </a:cubicBezTo>
                  <a:cubicBezTo>
                    <a:pt x="29422" y="155840"/>
                    <a:pt x="37155" y="158295"/>
                    <a:pt x="45052" y="158106"/>
                  </a:cubicBezTo>
                  <a:cubicBezTo>
                    <a:pt x="52354" y="158057"/>
                    <a:pt x="59060" y="154147"/>
                    <a:pt x="62738" y="147830"/>
                  </a:cubicBezTo>
                  <a:cubicBezTo>
                    <a:pt x="66848" y="141469"/>
                    <a:pt x="69715" y="134411"/>
                    <a:pt x="71284" y="127007"/>
                  </a:cubicBezTo>
                  <a:cubicBezTo>
                    <a:pt x="72798" y="120841"/>
                    <a:pt x="73609" y="114530"/>
                    <a:pt x="73717" y="108185"/>
                  </a:cubicBezTo>
                  <a:cubicBezTo>
                    <a:pt x="73717" y="107591"/>
                    <a:pt x="73717" y="106996"/>
                    <a:pt x="73717" y="106347"/>
                  </a:cubicBezTo>
                  <a:cubicBezTo>
                    <a:pt x="73771" y="105811"/>
                    <a:pt x="73339" y="105346"/>
                    <a:pt x="72798" y="105314"/>
                  </a:cubicBezTo>
                  <a:cubicBezTo>
                    <a:pt x="72744" y="105314"/>
                    <a:pt x="72690" y="105314"/>
                    <a:pt x="72636" y="105319"/>
                  </a:cubicBezTo>
                  <a:cubicBezTo>
                    <a:pt x="71229" y="105622"/>
                    <a:pt x="69931" y="106211"/>
                    <a:pt x="68796" y="107050"/>
                  </a:cubicBezTo>
                  <a:cubicBezTo>
                    <a:pt x="64847" y="109246"/>
                    <a:pt x="60358" y="110279"/>
                    <a:pt x="55815" y="110024"/>
                  </a:cubicBezTo>
                  <a:cubicBezTo>
                    <a:pt x="44728" y="109922"/>
                    <a:pt x="34776" y="103339"/>
                    <a:pt x="30287" y="93204"/>
                  </a:cubicBezTo>
                  <a:cubicBezTo>
                    <a:pt x="24067" y="80791"/>
                    <a:pt x="21092" y="67000"/>
                    <a:pt x="21687" y="53127"/>
                  </a:cubicBezTo>
                  <a:cubicBezTo>
                    <a:pt x="21687" y="50368"/>
                    <a:pt x="21687" y="45717"/>
                    <a:pt x="22228" y="39119"/>
                  </a:cubicBezTo>
                  <a:cubicBezTo>
                    <a:pt x="22823" y="31704"/>
                    <a:pt x="25419" y="24586"/>
                    <a:pt x="29692" y="18512"/>
                  </a:cubicBezTo>
                  <a:cubicBezTo>
                    <a:pt x="34344" y="11373"/>
                    <a:pt x="39373" y="7695"/>
                    <a:pt x="44673" y="7695"/>
                  </a:cubicBezTo>
                  <a:lnTo>
                    <a:pt x="49163" y="7695"/>
                  </a:lnTo>
                  <a:cubicBezTo>
                    <a:pt x="52083" y="7695"/>
                    <a:pt x="53652" y="11589"/>
                    <a:pt x="53922" y="18999"/>
                  </a:cubicBezTo>
                  <a:cubicBezTo>
                    <a:pt x="54517" y="34251"/>
                    <a:pt x="55328" y="46042"/>
                    <a:pt x="56464" y="54479"/>
                  </a:cubicBezTo>
                  <a:cubicBezTo>
                    <a:pt x="56951" y="60450"/>
                    <a:pt x="58357" y="66307"/>
                    <a:pt x="60629" y="71840"/>
                  </a:cubicBezTo>
                  <a:cubicBezTo>
                    <a:pt x="62359" y="75031"/>
                    <a:pt x="64306" y="76654"/>
                    <a:pt x="66470" y="76654"/>
                  </a:cubicBezTo>
                  <a:cubicBezTo>
                    <a:pt x="73447" y="76654"/>
                    <a:pt x="77882" y="70218"/>
                    <a:pt x="79883" y="57400"/>
                  </a:cubicBezTo>
                  <a:cubicBezTo>
                    <a:pt x="81397" y="44841"/>
                    <a:pt x="82046" y="32190"/>
                    <a:pt x="81776" y="19540"/>
                  </a:cubicBezTo>
                  <a:cubicBezTo>
                    <a:pt x="81776" y="14688"/>
                    <a:pt x="83344" y="9972"/>
                    <a:pt x="86319" y="6127"/>
                  </a:cubicBezTo>
                  <a:cubicBezTo>
                    <a:pt x="89348" y="2011"/>
                    <a:pt x="94270" y="-304"/>
                    <a:pt x="99408" y="-39"/>
                  </a:cubicBezTo>
                  <a:cubicBezTo>
                    <a:pt x="104113" y="-120"/>
                    <a:pt x="108548" y="1978"/>
                    <a:pt x="111468" y="5640"/>
                  </a:cubicBezTo>
                  <a:cubicBezTo>
                    <a:pt x="114660" y="9280"/>
                    <a:pt x="116336" y="13958"/>
                    <a:pt x="116282" y="18783"/>
                  </a:cubicBezTo>
                  <a:cubicBezTo>
                    <a:pt x="116282" y="22028"/>
                    <a:pt x="116282" y="25706"/>
                    <a:pt x="116282" y="29870"/>
                  </a:cubicBezTo>
                  <a:cubicBezTo>
                    <a:pt x="116282" y="34035"/>
                    <a:pt x="116282" y="38416"/>
                    <a:pt x="116282" y="43067"/>
                  </a:cubicBezTo>
                  <a:cubicBezTo>
                    <a:pt x="116282" y="52153"/>
                    <a:pt x="116282" y="63727"/>
                    <a:pt x="115579" y="77627"/>
                  </a:cubicBezTo>
                  <a:cubicBezTo>
                    <a:pt x="114930" y="92814"/>
                    <a:pt x="113037" y="107926"/>
                    <a:pt x="109846" y="122788"/>
                  </a:cubicBezTo>
                  <a:cubicBezTo>
                    <a:pt x="109197" y="125709"/>
                    <a:pt x="108494" y="128576"/>
                    <a:pt x="107737" y="131334"/>
                  </a:cubicBezTo>
                  <a:cubicBezTo>
                    <a:pt x="99029" y="163314"/>
                    <a:pt x="83128" y="179648"/>
                    <a:pt x="60034" y="180335"/>
                  </a:cubicBezTo>
                  <a:close/>
                </a:path>
              </a:pathLst>
            </a:custGeom>
            <a:solidFill>
              <a:srgbClr val="FFFFFF"/>
            </a:solidFill>
            <a:ln w="5403" cap="flat">
              <a:noFill/>
              <a:prstDash val="solid"/>
              <a:miter/>
            </a:ln>
          </p:spPr>
          <p:txBody>
            <a:bodyPr rtlCol="0" anchor="ctr"/>
            <a:lstStyle/>
            <a:p>
              <a:endParaRPr lang="fr-FR"/>
            </a:p>
          </p:txBody>
        </p:sp>
        <p:sp>
          <p:nvSpPr>
            <p:cNvPr id="86" name="Graphique 2">
              <a:extLst>
                <a:ext uri="{FF2B5EF4-FFF2-40B4-BE49-F238E27FC236}">
                  <a16:creationId xmlns:a16="http://schemas.microsoft.com/office/drawing/2014/main" id="{85308054-F88A-423A-8483-C63AFDB5FF9C}"/>
                </a:ext>
              </a:extLst>
            </p:cNvPr>
            <p:cNvSpPr/>
            <p:nvPr/>
          </p:nvSpPr>
          <p:spPr>
            <a:xfrm>
              <a:off x="10320420" y="1327315"/>
              <a:ext cx="111486" cy="141797"/>
            </a:xfrm>
            <a:custGeom>
              <a:avLst/>
              <a:gdLst>
                <a:gd name="connsiteX0" fmla="*/ 44184 w 92396"/>
                <a:gd name="connsiteY0" fmla="*/ 117449 h 117517"/>
                <a:gd name="connsiteX1" fmla="*/ 42940 w 92396"/>
                <a:gd name="connsiteY1" fmla="*/ 117449 h 117517"/>
                <a:gd name="connsiteX2" fmla="*/ 17412 w 92396"/>
                <a:gd name="connsiteY2" fmla="*/ 109012 h 117517"/>
                <a:gd name="connsiteX3" fmla="*/ 3295 w 92396"/>
                <a:gd name="connsiteY3" fmla="*/ 88081 h 117517"/>
                <a:gd name="connsiteX4" fmla="*/ -1139 w 92396"/>
                <a:gd name="connsiteY4" fmla="*/ 61038 h 117517"/>
                <a:gd name="connsiteX5" fmla="*/ 3187 w 92396"/>
                <a:gd name="connsiteY5" fmla="*/ 32157 h 117517"/>
                <a:gd name="connsiteX6" fmla="*/ 17087 w 92396"/>
                <a:gd name="connsiteY6" fmla="*/ 9387 h 117517"/>
                <a:gd name="connsiteX7" fmla="*/ 43751 w 92396"/>
                <a:gd name="connsiteY7" fmla="*/ -24 h 117517"/>
                <a:gd name="connsiteX8" fmla="*/ 64141 w 92396"/>
                <a:gd name="connsiteY8" fmla="*/ 6142 h 117517"/>
                <a:gd name="connsiteX9" fmla="*/ 84477 w 92396"/>
                <a:gd name="connsiteY9" fmla="*/ 28425 h 117517"/>
                <a:gd name="connsiteX10" fmla="*/ 91238 w 92396"/>
                <a:gd name="connsiteY10" fmla="*/ 59902 h 117517"/>
                <a:gd name="connsiteX11" fmla="*/ 75012 w 92396"/>
                <a:gd name="connsiteY11" fmla="*/ 102089 h 117517"/>
                <a:gd name="connsiteX12" fmla="*/ 44184 w 92396"/>
                <a:gd name="connsiteY12" fmla="*/ 117449 h 117517"/>
                <a:gd name="connsiteX13" fmla="*/ 43481 w 92396"/>
                <a:gd name="connsiteY13" fmla="*/ 84241 h 117517"/>
                <a:gd name="connsiteX14" fmla="*/ 56462 w 92396"/>
                <a:gd name="connsiteY14" fmla="*/ 75533 h 117517"/>
                <a:gd name="connsiteX15" fmla="*/ 61870 w 92396"/>
                <a:gd name="connsiteY15" fmla="*/ 57036 h 117517"/>
                <a:gd name="connsiteX16" fmla="*/ 59166 w 92396"/>
                <a:gd name="connsiteY16" fmla="*/ 44758 h 117517"/>
                <a:gd name="connsiteX17" fmla="*/ 40182 w 92396"/>
                <a:gd name="connsiteY17" fmla="*/ 31886 h 117517"/>
                <a:gd name="connsiteX18" fmla="*/ 30771 w 92396"/>
                <a:gd name="connsiteY18" fmla="*/ 37295 h 117517"/>
                <a:gd name="connsiteX19" fmla="*/ 26227 w 92396"/>
                <a:gd name="connsiteY19" fmla="*/ 56116 h 117517"/>
                <a:gd name="connsiteX20" fmla="*/ 27580 w 92396"/>
                <a:gd name="connsiteY20" fmla="*/ 67582 h 117517"/>
                <a:gd name="connsiteX21" fmla="*/ 32988 w 92396"/>
                <a:gd name="connsiteY21" fmla="*/ 79156 h 117517"/>
                <a:gd name="connsiteX22" fmla="*/ 43048 w 92396"/>
                <a:gd name="connsiteY22" fmla="*/ 84186 h 11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92396" h="117517">
                  <a:moveTo>
                    <a:pt x="44184" y="117449"/>
                  </a:moveTo>
                  <a:lnTo>
                    <a:pt x="42940" y="117449"/>
                  </a:lnTo>
                  <a:cubicBezTo>
                    <a:pt x="33691" y="117644"/>
                    <a:pt x="24714" y="114663"/>
                    <a:pt x="17412" y="109012"/>
                  </a:cubicBezTo>
                  <a:cubicBezTo>
                    <a:pt x="10813" y="103500"/>
                    <a:pt x="5946" y="96247"/>
                    <a:pt x="3295" y="88081"/>
                  </a:cubicBezTo>
                  <a:cubicBezTo>
                    <a:pt x="321" y="79384"/>
                    <a:pt x="-1193" y="70238"/>
                    <a:pt x="-1139" y="61038"/>
                  </a:cubicBezTo>
                  <a:cubicBezTo>
                    <a:pt x="-1139" y="51249"/>
                    <a:pt x="321" y="41508"/>
                    <a:pt x="3187" y="32157"/>
                  </a:cubicBezTo>
                  <a:cubicBezTo>
                    <a:pt x="5784" y="23487"/>
                    <a:pt x="10543" y="15639"/>
                    <a:pt x="17087" y="9387"/>
                  </a:cubicBezTo>
                  <a:cubicBezTo>
                    <a:pt x="24443" y="2923"/>
                    <a:pt x="33962" y="-446"/>
                    <a:pt x="43751" y="-24"/>
                  </a:cubicBezTo>
                  <a:cubicBezTo>
                    <a:pt x="50945" y="214"/>
                    <a:pt x="57975" y="2339"/>
                    <a:pt x="64141" y="6142"/>
                  </a:cubicBezTo>
                  <a:cubicBezTo>
                    <a:pt x="73065" y="11258"/>
                    <a:pt x="80204" y="19052"/>
                    <a:pt x="84477" y="28425"/>
                  </a:cubicBezTo>
                  <a:cubicBezTo>
                    <a:pt x="89020" y="38284"/>
                    <a:pt x="91346" y="49036"/>
                    <a:pt x="91238" y="59902"/>
                  </a:cubicBezTo>
                  <a:cubicBezTo>
                    <a:pt x="91617" y="75549"/>
                    <a:pt x="85775" y="90709"/>
                    <a:pt x="75012" y="102089"/>
                  </a:cubicBezTo>
                  <a:cubicBezTo>
                    <a:pt x="67386" y="111337"/>
                    <a:pt x="56191" y="116919"/>
                    <a:pt x="44184" y="117449"/>
                  </a:cubicBezTo>
                  <a:close/>
                  <a:moveTo>
                    <a:pt x="43481" y="84241"/>
                  </a:moveTo>
                  <a:cubicBezTo>
                    <a:pt x="48998" y="83748"/>
                    <a:pt x="53919" y="80465"/>
                    <a:pt x="56462" y="75533"/>
                  </a:cubicBezTo>
                  <a:cubicBezTo>
                    <a:pt x="59977" y="70005"/>
                    <a:pt x="61870" y="63591"/>
                    <a:pt x="61870" y="57036"/>
                  </a:cubicBezTo>
                  <a:cubicBezTo>
                    <a:pt x="61870" y="52795"/>
                    <a:pt x="60950" y="48604"/>
                    <a:pt x="59166" y="44758"/>
                  </a:cubicBezTo>
                  <a:cubicBezTo>
                    <a:pt x="56191" y="36884"/>
                    <a:pt x="48619" y="31735"/>
                    <a:pt x="40182" y="31886"/>
                  </a:cubicBezTo>
                  <a:cubicBezTo>
                    <a:pt x="36287" y="31870"/>
                    <a:pt x="32718" y="33936"/>
                    <a:pt x="30771" y="37295"/>
                  </a:cubicBezTo>
                  <a:cubicBezTo>
                    <a:pt x="27525" y="43011"/>
                    <a:pt x="25957" y="49539"/>
                    <a:pt x="26227" y="56116"/>
                  </a:cubicBezTo>
                  <a:cubicBezTo>
                    <a:pt x="26282" y="59972"/>
                    <a:pt x="26715" y="63818"/>
                    <a:pt x="27580" y="67582"/>
                  </a:cubicBezTo>
                  <a:cubicBezTo>
                    <a:pt x="28445" y="71812"/>
                    <a:pt x="30284" y="75776"/>
                    <a:pt x="32988" y="79156"/>
                  </a:cubicBezTo>
                  <a:cubicBezTo>
                    <a:pt x="35368" y="82342"/>
                    <a:pt x="39100" y="84208"/>
                    <a:pt x="43048" y="84186"/>
                  </a:cubicBezTo>
                  <a:close/>
                </a:path>
              </a:pathLst>
            </a:custGeom>
            <a:solidFill>
              <a:srgbClr val="FFFFFF"/>
            </a:solidFill>
            <a:ln w="5403" cap="flat">
              <a:noFill/>
              <a:prstDash val="solid"/>
              <a:miter/>
            </a:ln>
          </p:spPr>
          <p:txBody>
            <a:bodyPr rtlCol="0" anchor="ctr"/>
            <a:lstStyle/>
            <a:p>
              <a:endParaRPr lang="fr-FR"/>
            </a:p>
          </p:txBody>
        </p:sp>
        <p:sp>
          <p:nvSpPr>
            <p:cNvPr id="87" name="Graphique 2">
              <a:extLst>
                <a:ext uri="{FF2B5EF4-FFF2-40B4-BE49-F238E27FC236}">
                  <a16:creationId xmlns:a16="http://schemas.microsoft.com/office/drawing/2014/main" id="{E89442A6-5C9C-406E-A6C5-F8DD141291DB}"/>
                </a:ext>
              </a:extLst>
            </p:cNvPr>
            <p:cNvSpPr/>
            <p:nvPr/>
          </p:nvSpPr>
          <p:spPr>
            <a:xfrm>
              <a:off x="10448982" y="1305365"/>
              <a:ext cx="140320" cy="172221"/>
            </a:xfrm>
            <a:custGeom>
              <a:avLst/>
              <a:gdLst>
                <a:gd name="connsiteX0" fmla="*/ 16816 w 116293"/>
                <a:gd name="connsiteY0" fmla="*/ 142672 h 142731"/>
                <a:gd name="connsiteX1" fmla="*/ 12760 w 116293"/>
                <a:gd name="connsiteY1" fmla="*/ 142348 h 142731"/>
                <a:gd name="connsiteX2" fmla="*/ 4268 w 116293"/>
                <a:gd name="connsiteY2" fmla="*/ 136074 h 142731"/>
                <a:gd name="connsiteX3" fmla="*/ -1141 w 116293"/>
                <a:gd name="connsiteY3" fmla="*/ 121525 h 142731"/>
                <a:gd name="connsiteX4" fmla="*/ -1141 w 116293"/>
                <a:gd name="connsiteY4" fmla="*/ 71334 h 142731"/>
                <a:gd name="connsiteX5" fmla="*/ 4971 w 116293"/>
                <a:gd name="connsiteY5" fmla="*/ 7730 h 142731"/>
                <a:gd name="connsiteX6" fmla="*/ 17248 w 116293"/>
                <a:gd name="connsiteY6" fmla="*/ -59 h 142731"/>
                <a:gd name="connsiteX7" fmla="*/ 33474 w 116293"/>
                <a:gd name="connsiteY7" fmla="*/ 24713 h 142731"/>
                <a:gd name="connsiteX8" fmla="*/ 34069 w 116293"/>
                <a:gd name="connsiteY8" fmla="*/ 30716 h 142731"/>
                <a:gd name="connsiteX9" fmla="*/ 77337 w 116293"/>
                <a:gd name="connsiteY9" fmla="*/ 4214 h 142731"/>
                <a:gd name="connsiteX10" fmla="*/ 91832 w 116293"/>
                <a:gd name="connsiteY10" fmla="*/ 6432 h 142731"/>
                <a:gd name="connsiteX11" fmla="*/ 111248 w 116293"/>
                <a:gd name="connsiteY11" fmla="*/ 49970 h 142731"/>
                <a:gd name="connsiteX12" fmla="*/ 115142 w 116293"/>
                <a:gd name="connsiteY12" fmla="*/ 92481 h 142731"/>
                <a:gd name="connsiteX13" fmla="*/ 109734 w 116293"/>
                <a:gd name="connsiteY13" fmla="*/ 124500 h 142731"/>
                <a:gd name="connsiteX14" fmla="*/ 91291 w 116293"/>
                <a:gd name="connsiteY14" fmla="*/ 138129 h 142731"/>
                <a:gd name="connsiteX15" fmla="*/ 77716 w 116293"/>
                <a:gd name="connsiteY15" fmla="*/ 132721 h 142731"/>
                <a:gd name="connsiteX16" fmla="*/ 71874 w 116293"/>
                <a:gd name="connsiteY16" fmla="*/ 121038 h 142731"/>
                <a:gd name="connsiteX17" fmla="*/ 70901 w 116293"/>
                <a:gd name="connsiteY17" fmla="*/ 109194 h 142731"/>
                <a:gd name="connsiteX18" fmla="*/ 72469 w 116293"/>
                <a:gd name="connsiteY18" fmla="*/ 91345 h 142731"/>
                <a:gd name="connsiteX19" fmla="*/ 73767 w 116293"/>
                <a:gd name="connsiteY19" fmla="*/ 71388 h 142731"/>
                <a:gd name="connsiteX20" fmla="*/ 64195 w 116293"/>
                <a:gd name="connsiteY20" fmla="*/ 38342 h 142731"/>
                <a:gd name="connsiteX21" fmla="*/ 54946 w 116293"/>
                <a:gd name="connsiteY21" fmla="*/ 45589 h 142731"/>
                <a:gd name="connsiteX22" fmla="*/ 39099 w 116293"/>
                <a:gd name="connsiteY22" fmla="*/ 99675 h 142731"/>
                <a:gd name="connsiteX23" fmla="*/ 34772 w 116293"/>
                <a:gd name="connsiteY23" fmla="*/ 122769 h 142731"/>
                <a:gd name="connsiteX24" fmla="*/ 27471 w 116293"/>
                <a:gd name="connsiteY24" fmla="*/ 137967 h 142731"/>
                <a:gd name="connsiteX25" fmla="*/ 16816 w 116293"/>
                <a:gd name="connsiteY25" fmla="*/ 142672 h 142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16293" h="142731">
                  <a:moveTo>
                    <a:pt x="16816" y="142672"/>
                  </a:moveTo>
                  <a:lnTo>
                    <a:pt x="12760" y="142348"/>
                  </a:lnTo>
                  <a:cubicBezTo>
                    <a:pt x="10325" y="142348"/>
                    <a:pt x="7351" y="140076"/>
                    <a:pt x="4268" y="136074"/>
                  </a:cubicBezTo>
                  <a:cubicBezTo>
                    <a:pt x="752" y="132034"/>
                    <a:pt x="-1141" y="126869"/>
                    <a:pt x="-1141" y="121525"/>
                  </a:cubicBezTo>
                  <a:lnTo>
                    <a:pt x="-1141" y="71334"/>
                  </a:lnTo>
                  <a:cubicBezTo>
                    <a:pt x="-1141" y="35924"/>
                    <a:pt x="915" y="14723"/>
                    <a:pt x="4971" y="7730"/>
                  </a:cubicBezTo>
                  <a:cubicBezTo>
                    <a:pt x="7135" y="2927"/>
                    <a:pt x="11948" y="-123"/>
                    <a:pt x="17248" y="-59"/>
                  </a:cubicBezTo>
                  <a:cubicBezTo>
                    <a:pt x="27146" y="-59"/>
                    <a:pt x="32554" y="8200"/>
                    <a:pt x="33474" y="24713"/>
                  </a:cubicBezTo>
                  <a:cubicBezTo>
                    <a:pt x="33474" y="26714"/>
                    <a:pt x="33799" y="28715"/>
                    <a:pt x="34069" y="30716"/>
                  </a:cubicBezTo>
                  <a:cubicBezTo>
                    <a:pt x="49970" y="13014"/>
                    <a:pt x="64411" y="4176"/>
                    <a:pt x="77337" y="4214"/>
                  </a:cubicBezTo>
                  <a:cubicBezTo>
                    <a:pt x="82205" y="4647"/>
                    <a:pt x="87073" y="5388"/>
                    <a:pt x="91832" y="6432"/>
                  </a:cubicBezTo>
                  <a:cubicBezTo>
                    <a:pt x="99728" y="7908"/>
                    <a:pt x="106218" y="22425"/>
                    <a:pt x="111248" y="49970"/>
                  </a:cubicBezTo>
                  <a:cubicBezTo>
                    <a:pt x="113899" y="63984"/>
                    <a:pt x="115197" y="78219"/>
                    <a:pt x="115142" y="92481"/>
                  </a:cubicBezTo>
                  <a:cubicBezTo>
                    <a:pt x="115305" y="103396"/>
                    <a:pt x="113520" y="114250"/>
                    <a:pt x="109734" y="124500"/>
                  </a:cubicBezTo>
                  <a:cubicBezTo>
                    <a:pt x="107409" y="132731"/>
                    <a:pt x="99837" y="138345"/>
                    <a:pt x="91291" y="138129"/>
                  </a:cubicBezTo>
                  <a:cubicBezTo>
                    <a:pt x="86261" y="138162"/>
                    <a:pt x="81339" y="136220"/>
                    <a:pt x="77716" y="132721"/>
                  </a:cubicBezTo>
                  <a:cubicBezTo>
                    <a:pt x="74470" y="129643"/>
                    <a:pt x="72361" y="125500"/>
                    <a:pt x="71874" y="121038"/>
                  </a:cubicBezTo>
                  <a:cubicBezTo>
                    <a:pt x="71225" y="117122"/>
                    <a:pt x="70901" y="113163"/>
                    <a:pt x="70901" y="109194"/>
                  </a:cubicBezTo>
                  <a:cubicBezTo>
                    <a:pt x="71063" y="103217"/>
                    <a:pt x="71550" y="97257"/>
                    <a:pt x="72469" y="91345"/>
                  </a:cubicBezTo>
                  <a:cubicBezTo>
                    <a:pt x="73389" y="84736"/>
                    <a:pt x="73821" y="78062"/>
                    <a:pt x="73767" y="71388"/>
                  </a:cubicBezTo>
                  <a:cubicBezTo>
                    <a:pt x="73767" y="49392"/>
                    <a:pt x="70576" y="38380"/>
                    <a:pt x="64195" y="38342"/>
                  </a:cubicBezTo>
                  <a:cubicBezTo>
                    <a:pt x="61652" y="38342"/>
                    <a:pt x="58786" y="40722"/>
                    <a:pt x="54946" y="45589"/>
                  </a:cubicBezTo>
                  <a:cubicBezTo>
                    <a:pt x="48185" y="54714"/>
                    <a:pt x="42939" y="72740"/>
                    <a:pt x="39099" y="99675"/>
                  </a:cubicBezTo>
                  <a:cubicBezTo>
                    <a:pt x="37855" y="108220"/>
                    <a:pt x="36395" y="115900"/>
                    <a:pt x="34772" y="122769"/>
                  </a:cubicBezTo>
                  <a:cubicBezTo>
                    <a:pt x="33691" y="128383"/>
                    <a:pt x="31202" y="133618"/>
                    <a:pt x="27471" y="137967"/>
                  </a:cubicBezTo>
                  <a:cubicBezTo>
                    <a:pt x="24712" y="140898"/>
                    <a:pt x="20872" y="142591"/>
                    <a:pt x="16816" y="142672"/>
                  </a:cubicBezTo>
                  <a:close/>
                </a:path>
              </a:pathLst>
            </a:custGeom>
            <a:solidFill>
              <a:srgbClr val="FFFFFF"/>
            </a:solidFill>
            <a:ln w="5403" cap="flat">
              <a:noFill/>
              <a:prstDash val="solid"/>
              <a:miter/>
            </a:ln>
          </p:spPr>
          <p:txBody>
            <a:bodyPr rtlCol="0" anchor="ctr"/>
            <a:lstStyle/>
            <a:p>
              <a:endParaRPr lang="fr-FR"/>
            </a:p>
          </p:txBody>
        </p:sp>
        <p:sp>
          <p:nvSpPr>
            <p:cNvPr id="88" name="Graphique 2">
              <a:extLst>
                <a:ext uri="{FF2B5EF4-FFF2-40B4-BE49-F238E27FC236}">
                  <a16:creationId xmlns:a16="http://schemas.microsoft.com/office/drawing/2014/main" id="{81935F01-FC3F-4F23-AF42-DD6C6499FC77}"/>
                </a:ext>
              </a:extLst>
            </p:cNvPr>
            <p:cNvSpPr/>
            <p:nvPr/>
          </p:nvSpPr>
          <p:spPr>
            <a:xfrm>
              <a:off x="10604690" y="1305091"/>
              <a:ext cx="138810" cy="172820"/>
            </a:xfrm>
            <a:custGeom>
              <a:avLst/>
              <a:gdLst>
                <a:gd name="connsiteX0" fmla="*/ 59328 w 115041"/>
                <a:gd name="connsiteY0" fmla="*/ 143169 h 143228"/>
                <a:gd name="connsiteX1" fmla="*/ 26498 w 115041"/>
                <a:gd name="connsiteY1" fmla="*/ 134462 h 143228"/>
                <a:gd name="connsiteX2" fmla="*/ 3566 w 115041"/>
                <a:gd name="connsiteY2" fmla="*/ 112070 h 143228"/>
                <a:gd name="connsiteX3" fmla="*/ -1139 w 115041"/>
                <a:gd name="connsiteY3" fmla="*/ 93519 h 143228"/>
                <a:gd name="connsiteX4" fmla="*/ 7677 w 115041"/>
                <a:gd name="connsiteY4" fmla="*/ 70425 h 143228"/>
                <a:gd name="connsiteX5" fmla="*/ 17250 w 115041"/>
                <a:gd name="connsiteY5" fmla="*/ 67558 h 143228"/>
                <a:gd name="connsiteX6" fmla="*/ 33800 w 115041"/>
                <a:gd name="connsiteY6" fmla="*/ 81134 h 143228"/>
                <a:gd name="connsiteX7" fmla="*/ 50026 w 115041"/>
                <a:gd name="connsiteY7" fmla="*/ 103795 h 143228"/>
                <a:gd name="connsiteX8" fmla="*/ 67549 w 115041"/>
                <a:gd name="connsiteY8" fmla="*/ 109204 h 143228"/>
                <a:gd name="connsiteX9" fmla="*/ 75067 w 115041"/>
                <a:gd name="connsiteY9" fmla="*/ 108338 h 143228"/>
                <a:gd name="connsiteX10" fmla="*/ 80854 w 115041"/>
                <a:gd name="connsiteY10" fmla="*/ 101794 h 143228"/>
                <a:gd name="connsiteX11" fmla="*/ 80800 w 115041"/>
                <a:gd name="connsiteY11" fmla="*/ 101470 h 143228"/>
                <a:gd name="connsiteX12" fmla="*/ 58408 w 115041"/>
                <a:gd name="connsiteY12" fmla="*/ 80268 h 143228"/>
                <a:gd name="connsiteX13" fmla="*/ 33746 w 115041"/>
                <a:gd name="connsiteY13" fmla="*/ 61284 h 143228"/>
                <a:gd name="connsiteX14" fmla="*/ 24335 w 115041"/>
                <a:gd name="connsiteY14" fmla="*/ 38190 h 143228"/>
                <a:gd name="connsiteX15" fmla="*/ 35693 w 115041"/>
                <a:gd name="connsiteY15" fmla="*/ 11526 h 143228"/>
                <a:gd name="connsiteX16" fmla="*/ 63871 w 115041"/>
                <a:gd name="connsiteY16" fmla="*/ -48 h 143228"/>
                <a:gd name="connsiteX17" fmla="*/ 80583 w 115041"/>
                <a:gd name="connsiteY17" fmla="*/ 4441 h 143228"/>
                <a:gd name="connsiteX18" fmla="*/ 91779 w 115041"/>
                <a:gd name="connsiteY18" fmla="*/ 17800 h 143228"/>
                <a:gd name="connsiteX19" fmla="*/ 92537 w 115041"/>
                <a:gd name="connsiteY19" fmla="*/ 21370 h 143228"/>
                <a:gd name="connsiteX20" fmla="*/ 91239 w 115041"/>
                <a:gd name="connsiteY20" fmla="*/ 25480 h 143228"/>
                <a:gd name="connsiteX21" fmla="*/ 85397 w 115041"/>
                <a:gd name="connsiteY21" fmla="*/ 28184 h 143228"/>
                <a:gd name="connsiteX22" fmla="*/ 77284 w 115041"/>
                <a:gd name="connsiteY22" fmla="*/ 26291 h 143228"/>
                <a:gd name="connsiteX23" fmla="*/ 64574 w 115041"/>
                <a:gd name="connsiteY23" fmla="*/ 24344 h 143228"/>
                <a:gd name="connsiteX24" fmla="*/ 55218 w 115041"/>
                <a:gd name="connsiteY24" fmla="*/ 27319 h 143228"/>
                <a:gd name="connsiteX25" fmla="*/ 51864 w 115041"/>
                <a:gd name="connsiteY25" fmla="*/ 35864 h 143228"/>
                <a:gd name="connsiteX26" fmla="*/ 59436 w 115041"/>
                <a:gd name="connsiteY26" fmla="*/ 47601 h 143228"/>
                <a:gd name="connsiteX27" fmla="*/ 75986 w 115041"/>
                <a:gd name="connsiteY27" fmla="*/ 58688 h 143228"/>
                <a:gd name="connsiteX28" fmla="*/ 93943 w 115041"/>
                <a:gd name="connsiteY28" fmla="*/ 70425 h 143228"/>
                <a:gd name="connsiteX29" fmla="*/ 113900 w 115041"/>
                <a:gd name="connsiteY29" fmla="*/ 102497 h 143228"/>
                <a:gd name="connsiteX30" fmla="*/ 104381 w 115041"/>
                <a:gd name="connsiteY30" fmla="*/ 125321 h 143228"/>
                <a:gd name="connsiteX31" fmla="*/ 83180 w 115041"/>
                <a:gd name="connsiteY31" fmla="*/ 138788 h 143228"/>
                <a:gd name="connsiteX32" fmla="*/ 59328 w 115041"/>
                <a:gd name="connsiteY32" fmla="*/ 143169 h 143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15041" h="143228">
                  <a:moveTo>
                    <a:pt x="59328" y="143169"/>
                  </a:moveTo>
                  <a:cubicBezTo>
                    <a:pt x="47808" y="143094"/>
                    <a:pt x="36504" y="140097"/>
                    <a:pt x="26498" y="134462"/>
                  </a:cubicBezTo>
                  <a:cubicBezTo>
                    <a:pt x="16817" y="129416"/>
                    <a:pt x="8867" y="121627"/>
                    <a:pt x="3566" y="112070"/>
                  </a:cubicBezTo>
                  <a:cubicBezTo>
                    <a:pt x="429" y="106391"/>
                    <a:pt x="-1193" y="100004"/>
                    <a:pt x="-1139" y="93519"/>
                  </a:cubicBezTo>
                  <a:cubicBezTo>
                    <a:pt x="-1139" y="82107"/>
                    <a:pt x="1781" y="74427"/>
                    <a:pt x="7677" y="70425"/>
                  </a:cubicBezTo>
                  <a:cubicBezTo>
                    <a:pt x="10543" y="68559"/>
                    <a:pt x="13842" y="67564"/>
                    <a:pt x="17250" y="67558"/>
                  </a:cubicBezTo>
                  <a:cubicBezTo>
                    <a:pt x="25308" y="67558"/>
                    <a:pt x="30825" y="72101"/>
                    <a:pt x="33800" y="81134"/>
                  </a:cubicBezTo>
                  <a:cubicBezTo>
                    <a:pt x="36125" y="90474"/>
                    <a:pt x="41913" y="98582"/>
                    <a:pt x="50026" y="103795"/>
                  </a:cubicBezTo>
                  <a:cubicBezTo>
                    <a:pt x="55272" y="107100"/>
                    <a:pt x="61329" y="108961"/>
                    <a:pt x="67549" y="109204"/>
                  </a:cubicBezTo>
                  <a:cubicBezTo>
                    <a:pt x="68685" y="109204"/>
                    <a:pt x="71173" y="108879"/>
                    <a:pt x="75067" y="108338"/>
                  </a:cubicBezTo>
                  <a:cubicBezTo>
                    <a:pt x="78475" y="108122"/>
                    <a:pt x="81071" y="105191"/>
                    <a:pt x="80854" y="101794"/>
                  </a:cubicBezTo>
                  <a:cubicBezTo>
                    <a:pt x="80800" y="101686"/>
                    <a:pt x="80800" y="101578"/>
                    <a:pt x="80800" y="101470"/>
                  </a:cubicBezTo>
                  <a:cubicBezTo>
                    <a:pt x="80800" y="95126"/>
                    <a:pt x="73336" y="88057"/>
                    <a:pt x="58408" y="80268"/>
                  </a:cubicBezTo>
                  <a:cubicBezTo>
                    <a:pt x="49214" y="75320"/>
                    <a:pt x="40885" y="68905"/>
                    <a:pt x="33746" y="61284"/>
                  </a:cubicBezTo>
                  <a:cubicBezTo>
                    <a:pt x="27634" y="55146"/>
                    <a:pt x="24281" y="46833"/>
                    <a:pt x="24335" y="38190"/>
                  </a:cubicBezTo>
                  <a:cubicBezTo>
                    <a:pt x="24335" y="28125"/>
                    <a:pt x="28446" y="18487"/>
                    <a:pt x="35693" y="11526"/>
                  </a:cubicBezTo>
                  <a:cubicBezTo>
                    <a:pt x="43048" y="3895"/>
                    <a:pt x="53271" y="-308"/>
                    <a:pt x="63871" y="-48"/>
                  </a:cubicBezTo>
                  <a:cubicBezTo>
                    <a:pt x="69713" y="-48"/>
                    <a:pt x="75500" y="1499"/>
                    <a:pt x="80583" y="4441"/>
                  </a:cubicBezTo>
                  <a:cubicBezTo>
                    <a:pt x="85830" y="7367"/>
                    <a:pt x="89832" y="12121"/>
                    <a:pt x="91779" y="17800"/>
                  </a:cubicBezTo>
                  <a:cubicBezTo>
                    <a:pt x="92266" y="18930"/>
                    <a:pt x="92537" y="20142"/>
                    <a:pt x="92537" y="21370"/>
                  </a:cubicBezTo>
                  <a:cubicBezTo>
                    <a:pt x="92591" y="22846"/>
                    <a:pt x="92103" y="24290"/>
                    <a:pt x="91239" y="25480"/>
                  </a:cubicBezTo>
                  <a:cubicBezTo>
                    <a:pt x="89832" y="27286"/>
                    <a:pt x="87669" y="28298"/>
                    <a:pt x="85397" y="28184"/>
                  </a:cubicBezTo>
                  <a:cubicBezTo>
                    <a:pt x="82639" y="27946"/>
                    <a:pt x="79880" y="27308"/>
                    <a:pt x="77284" y="26291"/>
                  </a:cubicBezTo>
                  <a:cubicBezTo>
                    <a:pt x="73174" y="24934"/>
                    <a:pt x="68901" y="24274"/>
                    <a:pt x="64574" y="24344"/>
                  </a:cubicBezTo>
                  <a:cubicBezTo>
                    <a:pt x="61167" y="24128"/>
                    <a:pt x="57868" y="25188"/>
                    <a:pt x="55218" y="27319"/>
                  </a:cubicBezTo>
                  <a:cubicBezTo>
                    <a:pt x="52892" y="29531"/>
                    <a:pt x="51648" y="32657"/>
                    <a:pt x="51864" y="35864"/>
                  </a:cubicBezTo>
                  <a:cubicBezTo>
                    <a:pt x="52405" y="40748"/>
                    <a:pt x="55218" y="45097"/>
                    <a:pt x="59436" y="47601"/>
                  </a:cubicBezTo>
                  <a:cubicBezTo>
                    <a:pt x="64683" y="51690"/>
                    <a:pt x="70199" y="55395"/>
                    <a:pt x="75986" y="58688"/>
                  </a:cubicBezTo>
                  <a:cubicBezTo>
                    <a:pt x="82044" y="62312"/>
                    <a:pt x="88047" y="66206"/>
                    <a:pt x="93943" y="70425"/>
                  </a:cubicBezTo>
                  <a:cubicBezTo>
                    <a:pt x="107248" y="80090"/>
                    <a:pt x="113900" y="90777"/>
                    <a:pt x="113900" y="102497"/>
                  </a:cubicBezTo>
                  <a:cubicBezTo>
                    <a:pt x="113954" y="111081"/>
                    <a:pt x="110493" y="119318"/>
                    <a:pt x="104381" y="125321"/>
                  </a:cubicBezTo>
                  <a:cubicBezTo>
                    <a:pt x="98378" y="131330"/>
                    <a:pt x="91184" y="135927"/>
                    <a:pt x="83180" y="138788"/>
                  </a:cubicBezTo>
                  <a:cubicBezTo>
                    <a:pt x="75554" y="141617"/>
                    <a:pt x="67495" y="143099"/>
                    <a:pt x="59328" y="143169"/>
                  </a:cubicBezTo>
                  <a:close/>
                </a:path>
              </a:pathLst>
            </a:custGeom>
            <a:solidFill>
              <a:srgbClr val="FFFFFF"/>
            </a:solidFill>
            <a:ln w="5403" cap="flat">
              <a:noFill/>
              <a:prstDash val="solid"/>
              <a:miter/>
            </a:ln>
          </p:spPr>
          <p:txBody>
            <a:bodyPr rtlCol="0" anchor="ctr"/>
            <a:lstStyle/>
            <a:p>
              <a:endParaRPr lang="fr-FR"/>
            </a:p>
          </p:txBody>
        </p:sp>
        <p:sp>
          <p:nvSpPr>
            <p:cNvPr id="89" name="Graphique 2">
              <a:extLst>
                <a:ext uri="{FF2B5EF4-FFF2-40B4-BE49-F238E27FC236}">
                  <a16:creationId xmlns:a16="http://schemas.microsoft.com/office/drawing/2014/main" id="{F9FD1D16-5EF5-4136-A0C2-7DD4DE429253}"/>
                </a:ext>
              </a:extLst>
            </p:cNvPr>
            <p:cNvSpPr/>
            <p:nvPr/>
          </p:nvSpPr>
          <p:spPr>
            <a:xfrm>
              <a:off x="10846349" y="1237691"/>
              <a:ext cx="50445" cy="239503"/>
            </a:xfrm>
            <a:custGeom>
              <a:avLst/>
              <a:gdLst>
                <a:gd name="connsiteX0" fmla="*/ 18763 w 41807"/>
                <a:gd name="connsiteY0" fmla="*/ 198433 h 198492"/>
                <a:gd name="connsiteX1" fmla="*/ 17843 w 41807"/>
                <a:gd name="connsiteY1" fmla="*/ 198433 h 198492"/>
                <a:gd name="connsiteX2" fmla="*/ 8054 w 41807"/>
                <a:gd name="connsiteY2" fmla="*/ 195026 h 198492"/>
                <a:gd name="connsiteX3" fmla="*/ 2158 w 41807"/>
                <a:gd name="connsiteY3" fmla="*/ 185453 h 198492"/>
                <a:gd name="connsiteX4" fmla="*/ -1141 w 41807"/>
                <a:gd name="connsiteY4" fmla="*/ 98484 h 198492"/>
                <a:gd name="connsiteX5" fmla="*/ 2321 w 41807"/>
                <a:gd name="connsiteY5" fmla="*/ 11947 h 198492"/>
                <a:gd name="connsiteX6" fmla="*/ 9298 w 41807"/>
                <a:gd name="connsiteY6" fmla="*/ 1779 h 198492"/>
                <a:gd name="connsiteX7" fmla="*/ 16113 w 41807"/>
                <a:gd name="connsiteY7" fmla="*/ -59 h 198492"/>
                <a:gd name="connsiteX8" fmla="*/ 20710 w 41807"/>
                <a:gd name="connsiteY8" fmla="*/ 644 h 198492"/>
                <a:gd name="connsiteX9" fmla="*/ 31094 w 41807"/>
                <a:gd name="connsiteY9" fmla="*/ 10758 h 198492"/>
                <a:gd name="connsiteX10" fmla="*/ 38666 w 41807"/>
                <a:gd name="connsiteY10" fmla="*/ 62409 h 198492"/>
                <a:gd name="connsiteX11" fmla="*/ 40667 w 41807"/>
                <a:gd name="connsiteY11" fmla="*/ 118603 h 198492"/>
                <a:gd name="connsiteX12" fmla="*/ 40235 w 41807"/>
                <a:gd name="connsiteY12" fmla="*/ 148350 h 198492"/>
                <a:gd name="connsiteX13" fmla="*/ 34394 w 41807"/>
                <a:gd name="connsiteY13" fmla="*/ 186210 h 198492"/>
                <a:gd name="connsiteX14" fmla="*/ 18763 w 41807"/>
                <a:gd name="connsiteY14" fmla="*/ 198433 h 1984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1807" h="198492">
                  <a:moveTo>
                    <a:pt x="18763" y="198433"/>
                  </a:moveTo>
                  <a:lnTo>
                    <a:pt x="17843" y="198433"/>
                  </a:lnTo>
                  <a:cubicBezTo>
                    <a:pt x="14273" y="198401"/>
                    <a:pt x="10866" y="197200"/>
                    <a:pt x="8054" y="195026"/>
                  </a:cubicBezTo>
                  <a:cubicBezTo>
                    <a:pt x="4971" y="192700"/>
                    <a:pt x="2862" y="189276"/>
                    <a:pt x="2158" y="185453"/>
                  </a:cubicBezTo>
                  <a:cubicBezTo>
                    <a:pt x="-59" y="174636"/>
                    <a:pt x="-1141" y="145646"/>
                    <a:pt x="-1141" y="98484"/>
                  </a:cubicBezTo>
                  <a:cubicBezTo>
                    <a:pt x="-1141" y="51321"/>
                    <a:pt x="-5" y="22478"/>
                    <a:pt x="2321" y="11947"/>
                  </a:cubicBezTo>
                  <a:cubicBezTo>
                    <a:pt x="2970" y="7680"/>
                    <a:pt x="5566" y="3943"/>
                    <a:pt x="9298" y="1779"/>
                  </a:cubicBezTo>
                  <a:cubicBezTo>
                    <a:pt x="11353" y="595"/>
                    <a:pt x="13733" y="-38"/>
                    <a:pt x="16113" y="-59"/>
                  </a:cubicBezTo>
                  <a:cubicBezTo>
                    <a:pt x="17681" y="-65"/>
                    <a:pt x="19250" y="173"/>
                    <a:pt x="20710" y="644"/>
                  </a:cubicBezTo>
                  <a:cubicBezTo>
                    <a:pt x="25631" y="2082"/>
                    <a:pt x="29526" y="5874"/>
                    <a:pt x="31094" y="10758"/>
                  </a:cubicBezTo>
                  <a:cubicBezTo>
                    <a:pt x="35529" y="27643"/>
                    <a:pt x="38071" y="44966"/>
                    <a:pt x="38666" y="62409"/>
                  </a:cubicBezTo>
                  <a:cubicBezTo>
                    <a:pt x="40018" y="81122"/>
                    <a:pt x="40667" y="99890"/>
                    <a:pt x="40667" y="118603"/>
                  </a:cubicBezTo>
                  <a:cubicBezTo>
                    <a:pt x="40667" y="124012"/>
                    <a:pt x="40667" y="133747"/>
                    <a:pt x="40235" y="148350"/>
                  </a:cubicBezTo>
                  <a:cubicBezTo>
                    <a:pt x="40289" y="161196"/>
                    <a:pt x="38288" y="173970"/>
                    <a:pt x="34394" y="186210"/>
                  </a:cubicBezTo>
                  <a:cubicBezTo>
                    <a:pt x="32554" y="193365"/>
                    <a:pt x="26173" y="198390"/>
                    <a:pt x="18763" y="198433"/>
                  </a:cubicBezTo>
                  <a:close/>
                </a:path>
              </a:pathLst>
            </a:custGeom>
            <a:solidFill>
              <a:srgbClr val="FFFFFF"/>
            </a:solidFill>
            <a:ln w="5403" cap="flat">
              <a:noFill/>
              <a:prstDash val="solid"/>
              <a:miter/>
            </a:ln>
          </p:spPr>
          <p:txBody>
            <a:bodyPr rtlCol="0" anchor="ctr"/>
            <a:lstStyle/>
            <a:p>
              <a:endParaRPr lang="fr-FR"/>
            </a:p>
          </p:txBody>
        </p:sp>
        <p:sp>
          <p:nvSpPr>
            <p:cNvPr id="90" name="Graphique 2">
              <a:extLst>
                <a:ext uri="{FF2B5EF4-FFF2-40B4-BE49-F238E27FC236}">
                  <a16:creationId xmlns:a16="http://schemas.microsoft.com/office/drawing/2014/main" id="{BEE90FFB-57F2-4E79-8A77-AC77B8B28182}"/>
                </a:ext>
              </a:extLst>
            </p:cNvPr>
            <p:cNvSpPr/>
            <p:nvPr/>
          </p:nvSpPr>
          <p:spPr>
            <a:xfrm>
              <a:off x="10911870" y="1326510"/>
              <a:ext cx="128039" cy="151706"/>
            </a:xfrm>
            <a:custGeom>
              <a:avLst/>
              <a:gdLst>
                <a:gd name="connsiteX0" fmla="*/ 81393 w 106115"/>
                <a:gd name="connsiteY0" fmla="*/ 125580 h 125729"/>
                <a:gd name="connsiteX1" fmla="*/ 65222 w 106115"/>
                <a:gd name="connsiteY1" fmla="*/ 112611 h 125729"/>
                <a:gd name="connsiteX2" fmla="*/ 65168 w 106115"/>
                <a:gd name="connsiteY2" fmla="*/ 112005 h 125729"/>
                <a:gd name="connsiteX3" fmla="*/ 64032 w 106115"/>
                <a:gd name="connsiteY3" fmla="*/ 98321 h 125729"/>
                <a:gd name="connsiteX4" fmla="*/ 62734 w 106115"/>
                <a:gd name="connsiteY4" fmla="*/ 89073 h 125729"/>
                <a:gd name="connsiteX5" fmla="*/ 57758 w 106115"/>
                <a:gd name="connsiteY5" fmla="*/ 95779 h 125729"/>
                <a:gd name="connsiteX6" fmla="*/ 50619 w 106115"/>
                <a:gd name="connsiteY6" fmla="*/ 106596 h 125729"/>
                <a:gd name="connsiteX7" fmla="*/ 27254 w 106115"/>
                <a:gd name="connsiteY7" fmla="*/ 122011 h 125729"/>
                <a:gd name="connsiteX8" fmla="*/ 14706 w 106115"/>
                <a:gd name="connsiteY8" fmla="*/ 118008 h 125729"/>
                <a:gd name="connsiteX9" fmla="*/ 698 w 106115"/>
                <a:gd name="connsiteY9" fmla="*/ 94914 h 125729"/>
                <a:gd name="connsiteX10" fmla="*/ -1141 w 106115"/>
                <a:gd name="connsiteY10" fmla="*/ 81230 h 125729"/>
                <a:gd name="connsiteX11" fmla="*/ 7026 w 106115"/>
                <a:gd name="connsiteY11" fmla="*/ 44723 h 125729"/>
                <a:gd name="connsiteX12" fmla="*/ 29093 w 106115"/>
                <a:gd name="connsiteY12" fmla="*/ 18329 h 125729"/>
                <a:gd name="connsiteX13" fmla="*/ 47211 w 106115"/>
                <a:gd name="connsiteY13" fmla="*/ 12650 h 125729"/>
                <a:gd name="connsiteX14" fmla="*/ 64140 w 106115"/>
                <a:gd name="connsiteY14" fmla="*/ 17464 h 125729"/>
                <a:gd name="connsiteX15" fmla="*/ 66466 w 106115"/>
                <a:gd name="connsiteY15" fmla="*/ 18167 h 125729"/>
                <a:gd name="connsiteX16" fmla="*/ 70738 w 106115"/>
                <a:gd name="connsiteY16" fmla="*/ 12759 h 125729"/>
                <a:gd name="connsiteX17" fmla="*/ 75714 w 106115"/>
                <a:gd name="connsiteY17" fmla="*/ 4916 h 125729"/>
                <a:gd name="connsiteX18" fmla="*/ 85396 w 106115"/>
                <a:gd name="connsiteY18" fmla="*/ -60 h 125729"/>
                <a:gd name="connsiteX19" fmla="*/ 90425 w 106115"/>
                <a:gd name="connsiteY19" fmla="*/ 806 h 125729"/>
                <a:gd name="connsiteX20" fmla="*/ 97132 w 106115"/>
                <a:gd name="connsiteY20" fmla="*/ 9784 h 125729"/>
                <a:gd name="connsiteX21" fmla="*/ 100810 w 106115"/>
                <a:gd name="connsiteY21" fmla="*/ 35150 h 125729"/>
                <a:gd name="connsiteX22" fmla="*/ 104974 w 106115"/>
                <a:gd name="connsiteY22" fmla="*/ 104487 h 125729"/>
                <a:gd name="connsiteX23" fmla="*/ 104974 w 106115"/>
                <a:gd name="connsiteY23" fmla="*/ 108165 h 125729"/>
                <a:gd name="connsiteX24" fmla="*/ 99566 w 106115"/>
                <a:gd name="connsiteY24" fmla="*/ 119577 h 125729"/>
                <a:gd name="connsiteX25" fmla="*/ 81393 w 106115"/>
                <a:gd name="connsiteY25" fmla="*/ 125580 h 125729"/>
                <a:gd name="connsiteX26" fmla="*/ 35908 w 106115"/>
                <a:gd name="connsiteY26" fmla="*/ 90641 h 125729"/>
                <a:gd name="connsiteX27" fmla="*/ 54459 w 106115"/>
                <a:gd name="connsiteY27" fmla="*/ 67817 h 125729"/>
                <a:gd name="connsiteX28" fmla="*/ 63977 w 106115"/>
                <a:gd name="connsiteY28" fmla="*/ 40126 h 125729"/>
                <a:gd name="connsiteX29" fmla="*/ 55162 w 106115"/>
                <a:gd name="connsiteY29" fmla="*/ 35420 h 125729"/>
                <a:gd name="connsiteX30" fmla="*/ 38234 w 106115"/>
                <a:gd name="connsiteY30" fmla="*/ 46995 h 125729"/>
                <a:gd name="connsiteX31" fmla="*/ 28606 w 106115"/>
                <a:gd name="connsiteY31" fmla="*/ 71657 h 125729"/>
                <a:gd name="connsiteX32" fmla="*/ 28173 w 106115"/>
                <a:gd name="connsiteY32" fmla="*/ 77066 h 125729"/>
                <a:gd name="connsiteX33" fmla="*/ 33582 w 106115"/>
                <a:gd name="connsiteY33" fmla="*/ 89614 h 125729"/>
                <a:gd name="connsiteX34" fmla="*/ 35908 w 106115"/>
                <a:gd name="connsiteY34" fmla="*/ 90587 h 1257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06115" h="125729">
                  <a:moveTo>
                    <a:pt x="81393" y="125580"/>
                  </a:moveTo>
                  <a:cubicBezTo>
                    <a:pt x="73335" y="126467"/>
                    <a:pt x="66087" y="120659"/>
                    <a:pt x="65222" y="112611"/>
                  </a:cubicBezTo>
                  <a:cubicBezTo>
                    <a:pt x="65222" y="112411"/>
                    <a:pt x="65168" y="112210"/>
                    <a:pt x="65168" y="112005"/>
                  </a:cubicBezTo>
                  <a:cubicBezTo>
                    <a:pt x="64411" y="107483"/>
                    <a:pt x="64032" y="102908"/>
                    <a:pt x="64032" y="98321"/>
                  </a:cubicBezTo>
                  <a:cubicBezTo>
                    <a:pt x="64032" y="92156"/>
                    <a:pt x="63599" y="89073"/>
                    <a:pt x="62734" y="89073"/>
                  </a:cubicBezTo>
                  <a:cubicBezTo>
                    <a:pt x="61976" y="89073"/>
                    <a:pt x="60300" y="91290"/>
                    <a:pt x="57758" y="95779"/>
                  </a:cubicBezTo>
                  <a:cubicBezTo>
                    <a:pt x="55865" y="99079"/>
                    <a:pt x="53485" y="102810"/>
                    <a:pt x="50619" y="106596"/>
                  </a:cubicBezTo>
                  <a:cubicBezTo>
                    <a:pt x="43425" y="116873"/>
                    <a:pt x="35637" y="122011"/>
                    <a:pt x="27254" y="122011"/>
                  </a:cubicBezTo>
                  <a:cubicBezTo>
                    <a:pt x="22765" y="122113"/>
                    <a:pt x="18330" y="120707"/>
                    <a:pt x="14706" y="118008"/>
                  </a:cubicBezTo>
                  <a:cubicBezTo>
                    <a:pt x="7459" y="112183"/>
                    <a:pt x="2537" y="104011"/>
                    <a:pt x="698" y="94914"/>
                  </a:cubicBezTo>
                  <a:cubicBezTo>
                    <a:pt x="-492" y="90452"/>
                    <a:pt x="-1141" y="85849"/>
                    <a:pt x="-1141" y="81230"/>
                  </a:cubicBezTo>
                  <a:cubicBezTo>
                    <a:pt x="-1141" y="68607"/>
                    <a:pt x="1672" y="56146"/>
                    <a:pt x="7026" y="44723"/>
                  </a:cubicBezTo>
                  <a:cubicBezTo>
                    <a:pt x="11623" y="33955"/>
                    <a:pt x="19304" y="24776"/>
                    <a:pt x="29093" y="18329"/>
                  </a:cubicBezTo>
                  <a:cubicBezTo>
                    <a:pt x="34447" y="14733"/>
                    <a:pt x="40775" y="12759"/>
                    <a:pt x="47211" y="12650"/>
                  </a:cubicBezTo>
                  <a:cubicBezTo>
                    <a:pt x="53160" y="12764"/>
                    <a:pt x="59002" y="14424"/>
                    <a:pt x="64140" y="17464"/>
                  </a:cubicBezTo>
                  <a:cubicBezTo>
                    <a:pt x="64843" y="17897"/>
                    <a:pt x="65654" y="18140"/>
                    <a:pt x="66466" y="18167"/>
                  </a:cubicBezTo>
                  <a:cubicBezTo>
                    <a:pt x="67764" y="18167"/>
                    <a:pt x="69224" y="16382"/>
                    <a:pt x="70738" y="12759"/>
                  </a:cubicBezTo>
                  <a:cubicBezTo>
                    <a:pt x="71874" y="9849"/>
                    <a:pt x="73551" y="7182"/>
                    <a:pt x="75714" y="4916"/>
                  </a:cubicBezTo>
                  <a:cubicBezTo>
                    <a:pt x="78094" y="1979"/>
                    <a:pt x="81609" y="178"/>
                    <a:pt x="85396" y="-60"/>
                  </a:cubicBezTo>
                  <a:cubicBezTo>
                    <a:pt x="87072" y="65"/>
                    <a:pt x="88803" y="357"/>
                    <a:pt x="90425" y="806"/>
                  </a:cubicBezTo>
                  <a:cubicBezTo>
                    <a:pt x="92859" y="1347"/>
                    <a:pt x="95131" y="4375"/>
                    <a:pt x="97132" y="9784"/>
                  </a:cubicBezTo>
                  <a:cubicBezTo>
                    <a:pt x="99079" y="18124"/>
                    <a:pt x="100269" y="26610"/>
                    <a:pt x="100810" y="35150"/>
                  </a:cubicBezTo>
                  <a:cubicBezTo>
                    <a:pt x="103568" y="65475"/>
                    <a:pt x="104920" y="88586"/>
                    <a:pt x="104974" y="104487"/>
                  </a:cubicBezTo>
                  <a:lnTo>
                    <a:pt x="104974" y="108165"/>
                  </a:lnTo>
                  <a:cubicBezTo>
                    <a:pt x="104974" y="112584"/>
                    <a:pt x="102973" y="116759"/>
                    <a:pt x="99566" y="119577"/>
                  </a:cubicBezTo>
                  <a:cubicBezTo>
                    <a:pt x="94373" y="123628"/>
                    <a:pt x="87992" y="125753"/>
                    <a:pt x="81393" y="125580"/>
                  </a:cubicBezTo>
                  <a:close/>
                  <a:moveTo>
                    <a:pt x="35908" y="90641"/>
                  </a:moveTo>
                  <a:cubicBezTo>
                    <a:pt x="41911" y="90641"/>
                    <a:pt x="48077" y="83031"/>
                    <a:pt x="54459" y="67817"/>
                  </a:cubicBezTo>
                  <a:cubicBezTo>
                    <a:pt x="58731" y="59007"/>
                    <a:pt x="61922" y="49710"/>
                    <a:pt x="63977" y="40126"/>
                  </a:cubicBezTo>
                  <a:cubicBezTo>
                    <a:pt x="63977" y="36989"/>
                    <a:pt x="61057" y="35420"/>
                    <a:pt x="55162" y="35420"/>
                  </a:cubicBezTo>
                  <a:cubicBezTo>
                    <a:pt x="49266" y="35420"/>
                    <a:pt x="43263" y="39260"/>
                    <a:pt x="38234" y="46995"/>
                  </a:cubicBezTo>
                  <a:cubicBezTo>
                    <a:pt x="33366" y="54458"/>
                    <a:pt x="30067" y="62858"/>
                    <a:pt x="28606" y="71657"/>
                  </a:cubicBezTo>
                  <a:cubicBezTo>
                    <a:pt x="28335" y="73448"/>
                    <a:pt x="28173" y="75254"/>
                    <a:pt x="28173" y="77066"/>
                  </a:cubicBezTo>
                  <a:cubicBezTo>
                    <a:pt x="27741" y="81896"/>
                    <a:pt x="29742" y="86623"/>
                    <a:pt x="33582" y="89614"/>
                  </a:cubicBezTo>
                  <a:cubicBezTo>
                    <a:pt x="34231" y="90171"/>
                    <a:pt x="35042" y="90511"/>
                    <a:pt x="35908" y="90587"/>
                  </a:cubicBezTo>
                  <a:close/>
                </a:path>
              </a:pathLst>
            </a:custGeom>
            <a:solidFill>
              <a:srgbClr val="FFFFFF"/>
            </a:solidFill>
            <a:ln w="5403" cap="flat">
              <a:noFill/>
              <a:prstDash val="solid"/>
              <a:miter/>
            </a:ln>
          </p:spPr>
          <p:txBody>
            <a:bodyPr rtlCol="0" anchor="ctr"/>
            <a:lstStyle/>
            <a:p>
              <a:endParaRPr lang="fr-FR"/>
            </a:p>
          </p:txBody>
        </p:sp>
        <p:sp>
          <p:nvSpPr>
            <p:cNvPr id="91" name="Graphique 2">
              <a:extLst>
                <a:ext uri="{FF2B5EF4-FFF2-40B4-BE49-F238E27FC236}">
                  <a16:creationId xmlns:a16="http://schemas.microsoft.com/office/drawing/2014/main" id="{2086BEBA-A961-4219-8BE7-83CADB39F932}"/>
                </a:ext>
              </a:extLst>
            </p:cNvPr>
            <p:cNvSpPr/>
            <p:nvPr/>
          </p:nvSpPr>
          <p:spPr>
            <a:xfrm>
              <a:off x="11150329" y="1237691"/>
              <a:ext cx="50381" cy="239503"/>
            </a:xfrm>
            <a:custGeom>
              <a:avLst/>
              <a:gdLst>
                <a:gd name="connsiteX0" fmla="*/ 18655 w 41754"/>
                <a:gd name="connsiteY0" fmla="*/ 198433 h 198492"/>
                <a:gd name="connsiteX1" fmla="*/ 17789 w 41754"/>
                <a:gd name="connsiteY1" fmla="*/ 198433 h 198492"/>
                <a:gd name="connsiteX2" fmla="*/ 8054 w 41754"/>
                <a:gd name="connsiteY2" fmla="*/ 195026 h 198492"/>
                <a:gd name="connsiteX3" fmla="*/ 2105 w 41754"/>
                <a:gd name="connsiteY3" fmla="*/ 185453 h 198492"/>
                <a:gd name="connsiteX4" fmla="*/ -1141 w 41754"/>
                <a:gd name="connsiteY4" fmla="*/ 98484 h 198492"/>
                <a:gd name="connsiteX5" fmla="*/ 2267 w 41754"/>
                <a:gd name="connsiteY5" fmla="*/ 11947 h 198492"/>
                <a:gd name="connsiteX6" fmla="*/ 16113 w 41754"/>
                <a:gd name="connsiteY6" fmla="*/ -59 h 198492"/>
                <a:gd name="connsiteX7" fmla="*/ 20656 w 41754"/>
                <a:gd name="connsiteY7" fmla="*/ 644 h 198492"/>
                <a:gd name="connsiteX8" fmla="*/ 31095 w 41754"/>
                <a:gd name="connsiteY8" fmla="*/ 10758 h 198492"/>
                <a:gd name="connsiteX9" fmla="*/ 38612 w 41754"/>
                <a:gd name="connsiteY9" fmla="*/ 62409 h 198492"/>
                <a:gd name="connsiteX10" fmla="*/ 40614 w 41754"/>
                <a:gd name="connsiteY10" fmla="*/ 118603 h 198492"/>
                <a:gd name="connsiteX11" fmla="*/ 40180 w 41754"/>
                <a:gd name="connsiteY11" fmla="*/ 148350 h 198492"/>
                <a:gd name="connsiteX12" fmla="*/ 34340 w 41754"/>
                <a:gd name="connsiteY12" fmla="*/ 186210 h 198492"/>
                <a:gd name="connsiteX13" fmla="*/ 18655 w 41754"/>
                <a:gd name="connsiteY13" fmla="*/ 198433 h 1984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1754" h="198492">
                  <a:moveTo>
                    <a:pt x="18655" y="198433"/>
                  </a:moveTo>
                  <a:lnTo>
                    <a:pt x="17789" y="198433"/>
                  </a:lnTo>
                  <a:cubicBezTo>
                    <a:pt x="14274" y="198384"/>
                    <a:pt x="10867" y="197189"/>
                    <a:pt x="8054" y="195026"/>
                  </a:cubicBezTo>
                  <a:cubicBezTo>
                    <a:pt x="4917" y="192705"/>
                    <a:pt x="2808" y="189282"/>
                    <a:pt x="2105" y="185453"/>
                  </a:cubicBezTo>
                  <a:cubicBezTo>
                    <a:pt x="-59" y="174636"/>
                    <a:pt x="-1141" y="145646"/>
                    <a:pt x="-1141" y="98484"/>
                  </a:cubicBezTo>
                  <a:cubicBezTo>
                    <a:pt x="-1141" y="51321"/>
                    <a:pt x="-4" y="22478"/>
                    <a:pt x="2267" y="11947"/>
                  </a:cubicBezTo>
                  <a:cubicBezTo>
                    <a:pt x="3295" y="5084"/>
                    <a:pt x="9190" y="-5"/>
                    <a:pt x="16113" y="-59"/>
                  </a:cubicBezTo>
                  <a:cubicBezTo>
                    <a:pt x="17682" y="-65"/>
                    <a:pt x="19195" y="173"/>
                    <a:pt x="20656" y="644"/>
                  </a:cubicBezTo>
                  <a:cubicBezTo>
                    <a:pt x="25578" y="2077"/>
                    <a:pt x="29526" y="5863"/>
                    <a:pt x="31095" y="10758"/>
                  </a:cubicBezTo>
                  <a:cubicBezTo>
                    <a:pt x="35475" y="27648"/>
                    <a:pt x="38018" y="44966"/>
                    <a:pt x="38612" y="62409"/>
                  </a:cubicBezTo>
                  <a:cubicBezTo>
                    <a:pt x="39965" y="81122"/>
                    <a:pt x="40614" y="99890"/>
                    <a:pt x="40614" y="118603"/>
                  </a:cubicBezTo>
                  <a:cubicBezTo>
                    <a:pt x="40614" y="124012"/>
                    <a:pt x="40614" y="133747"/>
                    <a:pt x="40180" y="148350"/>
                  </a:cubicBezTo>
                  <a:cubicBezTo>
                    <a:pt x="40235" y="161196"/>
                    <a:pt x="38234" y="173970"/>
                    <a:pt x="34340" y="186210"/>
                  </a:cubicBezTo>
                  <a:cubicBezTo>
                    <a:pt x="32501" y="193387"/>
                    <a:pt x="26064" y="198417"/>
                    <a:pt x="18655" y="198433"/>
                  </a:cubicBezTo>
                  <a:close/>
                </a:path>
              </a:pathLst>
            </a:custGeom>
            <a:solidFill>
              <a:srgbClr val="FFFFFF"/>
            </a:solidFill>
            <a:ln w="5403" cap="flat">
              <a:noFill/>
              <a:prstDash val="solid"/>
              <a:miter/>
            </a:ln>
          </p:spPr>
          <p:txBody>
            <a:bodyPr rtlCol="0" anchor="ctr"/>
            <a:lstStyle/>
            <a:p>
              <a:endParaRPr lang="fr-FR"/>
            </a:p>
          </p:txBody>
        </p:sp>
        <p:sp>
          <p:nvSpPr>
            <p:cNvPr id="92" name="Graphique 2">
              <a:extLst>
                <a:ext uri="{FF2B5EF4-FFF2-40B4-BE49-F238E27FC236}">
                  <a16:creationId xmlns:a16="http://schemas.microsoft.com/office/drawing/2014/main" id="{491082AF-6CB2-480F-9C8B-A64CCB9FA15B}"/>
                </a:ext>
              </a:extLst>
            </p:cNvPr>
            <p:cNvSpPr/>
            <p:nvPr/>
          </p:nvSpPr>
          <p:spPr>
            <a:xfrm>
              <a:off x="11227204" y="1288517"/>
              <a:ext cx="43201" cy="189778"/>
            </a:xfrm>
            <a:custGeom>
              <a:avLst/>
              <a:gdLst>
                <a:gd name="connsiteX0" fmla="*/ 16978 w 35804"/>
                <a:gd name="connsiteY0" fmla="*/ 157176 h 157282"/>
                <a:gd name="connsiteX1" fmla="*/ 2429 w 35804"/>
                <a:gd name="connsiteY1" fmla="*/ 146792 h 157282"/>
                <a:gd name="connsiteX2" fmla="*/ -1141 w 35804"/>
                <a:gd name="connsiteY2" fmla="*/ 102009 h 157282"/>
                <a:gd name="connsiteX3" fmla="*/ 5025 w 35804"/>
                <a:gd name="connsiteY3" fmla="*/ 47924 h 157282"/>
                <a:gd name="connsiteX4" fmla="*/ 15842 w 35804"/>
                <a:gd name="connsiteY4" fmla="*/ 40785 h 157282"/>
                <a:gd name="connsiteX5" fmla="*/ 26227 w 35804"/>
                <a:gd name="connsiteY5" fmla="*/ 47491 h 157282"/>
                <a:gd name="connsiteX6" fmla="*/ 32663 w 35804"/>
                <a:gd name="connsiteY6" fmla="*/ 75724 h 157282"/>
                <a:gd name="connsiteX7" fmla="*/ 34664 w 35804"/>
                <a:gd name="connsiteY7" fmla="*/ 114665 h 157282"/>
                <a:gd name="connsiteX8" fmla="*/ 34664 w 35804"/>
                <a:gd name="connsiteY8" fmla="*/ 127105 h 157282"/>
                <a:gd name="connsiteX9" fmla="*/ 30986 w 35804"/>
                <a:gd name="connsiteY9" fmla="*/ 147819 h 157282"/>
                <a:gd name="connsiteX10" fmla="*/ 16978 w 35804"/>
                <a:gd name="connsiteY10" fmla="*/ 157176 h 157282"/>
                <a:gd name="connsiteX11" fmla="*/ 16113 w 35804"/>
                <a:gd name="connsiteY11" fmla="*/ 32780 h 157282"/>
                <a:gd name="connsiteX12" fmla="*/ 1564 w 35804"/>
                <a:gd name="connsiteY12" fmla="*/ 15635 h 157282"/>
                <a:gd name="connsiteX13" fmla="*/ 5133 w 35804"/>
                <a:gd name="connsiteY13" fmla="*/ 4223 h 157282"/>
                <a:gd name="connsiteX14" fmla="*/ 14869 w 35804"/>
                <a:gd name="connsiteY14" fmla="*/ -50 h 157282"/>
                <a:gd name="connsiteX15" fmla="*/ 18763 w 35804"/>
                <a:gd name="connsiteY15" fmla="*/ -50 h 157282"/>
                <a:gd name="connsiteX16" fmla="*/ 27038 w 35804"/>
                <a:gd name="connsiteY16" fmla="*/ 4656 h 157282"/>
                <a:gd name="connsiteX17" fmla="*/ 31797 w 35804"/>
                <a:gd name="connsiteY17" fmla="*/ 16284 h 157282"/>
                <a:gd name="connsiteX18" fmla="*/ 26713 w 35804"/>
                <a:gd name="connsiteY18" fmla="*/ 28399 h 157282"/>
                <a:gd name="connsiteX19" fmla="*/ 15896 w 35804"/>
                <a:gd name="connsiteY19" fmla="*/ 32997 h 1572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5804" h="157282">
                  <a:moveTo>
                    <a:pt x="16978" y="157176"/>
                  </a:moveTo>
                  <a:cubicBezTo>
                    <a:pt x="10217" y="157728"/>
                    <a:pt x="4105" y="153341"/>
                    <a:pt x="2429" y="146792"/>
                  </a:cubicBezTo>
                  <a:cubicBezTo>
                    <a:pt x="49" y="139150"/>
                    <a:pt x="-1141" y="124222"/>
                    <a:pt x="-1141" y="102009"/>
                  </a:cubicBezTo>
                  <a:cubicBezTo>
                    <a:pt x="-1141" y="72911"/>
                    <a:pt x="915" y="54885"/>
                    <a:pt x="5025" y="47924"/>
                  </a:cubicBezTo>
                  <a:cubicBezTo>
                    <a:pt x="6972" y="43689"/>
                    <a:pt x="11191" y="40925"/>
                    <a:pt x="15842" y="40785"/>
                  </a:cubicBezTo>
                  <a:cubicBezTo>
                    <a:pt x="20278" y="40844"/>
                    <a:pt x="24334" y="43451"/>
                    <a:pt x="26227" y="47491"/>
                  </a:cubicBezTo>
                  <a:cubicBezTo>
                    <a:pt x="30067" y="56442"/>
                    <a:pt x="32230" y="66005"/>
                    <a:pt x="32663" y="75724"/>
                  </a:cubicBezTo>
                  <a:cubicBezTo>
                    <a:pt x="34015" y="88661"/>
                    <a:pt x="34664" y="101658"/>
                    <a:pt x="34664" y="114665"/>
                  </a:cubicBezTo>
                  <a:cubicBezTo>
                    <a:pt x="34664" y="115530"/>
                    <a:pt x="34664" y="119641"/>
                    <a:pt x="34664" y="127105"/>
                  </a:cubicBezTo>
                  <a:cubicBezTo>
                    <a:pt x="34610" y="134168"/>
                    <a:pt x="33366" y="141178"/>
                    <a:pt x="30986" y="147819"/>
                  </a:cubicBezTo>
                  <a:cubicBezTo>
                    <a:pt x="29039" y="153785"/>
                    <a:pt x="23252" y="157641"/>
                    <a:pt x="16978" y="157176"/>
                  </a:cubicBezTo>
                  <a:close/>
                  <a:moveTo>
                    <a:pt x="16113" y="32780"/>
                  </a:moveTo>
                  <a:cubicBezTo>
                    <a:pt x="6431" y="32780"/>
                    <a:pt x="1564" y="27047"/>
                    <a:pt x="1564" y="15635"/>
                  </a:cubicBezTo>
                  <a:cubicBezTo>
                    <a:pt x="1348" y="11525"/>
                    <a:pt x="2646" y="7479"/>
                    <a:pt x="5133" y="4223"/>
                  </a:cubicBezTo>
                  <a:cubicBezTo>
                    <a:pt x="7567" y="1373"/>
                    <a:pt x="11137" y="-201"/>
                    <a:pt x="14869" y="-50"/>
                  </a:cubicBezTo>
                  <a:lnTo>
                    <a:pt x="18763" y="-50"/>
                  </a:lnTo>
                  <a:cubicBezTo>
                    <a:pt x="21954" y="572"/>
                    <a:pt x="24875" y="2228"/>
                    <a:pt x="27038" y="4656"/>
                  </a:cubicBezTo>
                  <a:cubicBezTo>
                    <a:pt x="30229" y="7668"/>
                    <a:pt x="31959" y="11903"/>
                    <a:pt x="31797" y="16284"/>
                  </a:cubicBezTo>
                  <a:cubicBezTo>
                    <a:pt x="31905" y="20860"/>
                    <a:pt x="30067" y="25257"/>
                    <a:pt x="26713" y="28399"/>
                  </a:cubicBezTo>
                  <a:cubicBezTo>
                    <a:pt x="23901" y="31336"/>
                    <a:pt x="19953" y="32997"/>
                    <a:pt x="15896" y="32997"/>
                  </a:cubicBezTo>
                  <a:close/>
                </a:path>
              </a:pathLst>
            </a:custGeom>
            <a:solidFill>
              <a:srgbClr val="FFFFFF"/>
            </a:solidFill>
            <a:ln w="5403" cap="flat">
              <a:noFill/>
              <a:prstDash val="solid"/>
              <a:miter/>
            </a:ln>
          </p:spPr>
          <p:txBody>
            <a:bodyPr rtlCol="0" anchor="ctr"/>
            <a:lstStyle/>
            <a:p>
              <a:endParaRPr lang="fr-FR"/>
            </a:p>
          </p:txBody>
        </p:sp>
        <p:sp>
          <p:nvSpPr>
            <p:cNvPr id="93" name="Graphique 2">
              <a:extLst>
                <a:ext uri="{FF2B5EF4-FFF2-40B4-BE49-F238E27FC236}">
                  <a16:creationId xmlns:a16="http://schemas.microsoft.com/office/drawing/2014/main" id="{87B0AAF1-0883-428A-9091-7070E4187611}"/>
                </a:ext>
              </a:extLst>
            </p:cNvPr>
            <p:cNvSpPr/>
            <p:nvPr/>
          </p:nvSpPr>
          <p:spPr>
            <a:xfrm>
              <a:off x="11288678" y="1304895"/>
              <a:ext cx="138940" cy="173017"/>
            </a:xfrm>
            <a:custGeom>
              <a:avLst/>
              <a:gdLst>
                <a:gd name="connsiteX0" fmla="*/ 59328 w 115149"/>
                <a:gd name="connsiteY0" fmla="*/ 143332 h 143391"/>
                <a:gd name="connsiteX1" fmla="*/ 26498 w 115149"/>
                <a:gd name="connsiteY1" fmla="*/ 134624 h 143391"/>
                <a:gd name="connsiteX2" fmla="*/ 3566 w 115149"/>
                <a:gd name="connsiteY2" fmla="*/ 112233 h 143391"/>
                <a:gd name="connsiteX3" fmla="*/ -1139 w 115149"/>
                <a:gd name="connsiteY3" fmla="*/ 93681 h 143391"/>
                <a:gd name="connsiteX4" fmla="*/ 7677 w 115149"/>
                <a:gd name="connsiteY4" fmla="*/ 70587 h 143391"/>
                <a:gd name="connsiteX5" fmla="*/ 17250 w 115149"/>
                <a:gd name="connsiteY5" fmla="*/ 67721 h 143391"/>
                <a:gd name="connsiteX6" fmla="*/ 33799 w 115149"/>
                <a:gd name="connsiteY6" fmla="*/ 81296 h 143391"/>
                <a:gd name="connsiteX7" fmla="*/ 50025 w 115149"/>
                <a:gd name="connsiteY7" fmla="*/ 103958 h 143391"/>
                <a:gd name="connsiteX8" fmla="*/ 67549 w 115149"/>
                <a:gd name="connsiteY8" fmla="*/ 109366 h 143391"/>
                <a:gd name="connsiteX9" fmla="*/ 75066 w 115149"/>
                <a:gd name="connsiteY9" fmla="*/ 108501 h 143391"/>
                <a:gd name="connsiteX10" fmla="*/ 80854 w 115149"/>
                <a:gd name="connsiteY10" fmla="*/ 101956 h 143391"/>
                <a:gd name="connsiteX11" fmla="*/ 80800 w 115149"/>
                <a:gd name="connsiteY11" fmla="*/ 101632 h 143391"/>
                <a:gd name="connsiteX12" fmla="*/ 58408 w 115149"/>
                <a:gd name="connsiteY12" fmla="*/ 80431 h 143391"/>
                <a:gd name="connsiteX13" fmla="*/ 33745 w 115149"/>
                <a:gd name="connsiteY13" fmla="*/ 61447 h 143391"/>
                <a:gd name="connsiteX14" fmla="*/ 24443 w 115149"/>
                <a:gd name="connsiteY14" fmla="*/ 38190 h 143391"/>
                <a:gd name="connsiteX15" fmla="*/ 35801 w 115149"/>
                <a:gd name="connsiteY15" fmla="*/ 11526 h 143391"/>
                <a:gd name="connsiteX16" fmla="*/ 63979 w 115149"/>
                <a:gd name="connsiteY16" fmla="*/ -48 h 143391"/>
                <a:gd name="connsiteX17" fmla="*/ 80692 w 115149"/>
                <a:gd name="connsiteY17" fmla="*/ 4441 h 143391"/>
                <a:gd name="connsiteX18" fmla="*/ 91887 w 115149"/>
                <a:gd name="connsiteY18" fmla="*/ 17800 h 143391"/>
                <a:gd name="connsiteX19" fmla="*/ 92644 w 115149"/>
                <a:gd name="connsiteY19" fmla="*/ 21370 h 143391"/>
                <a:gd name="connsiteX20" fmla="*/ 91346 w 115149"/>
                <a:gd name="connsiteY20" fmla="*/ 25480 h 143391"/>
                <a:gd name="connsiteX21" fmla="*/ 85505 w 115149"/>
                <a:gd name="connsiteY21" fmla="*/ 28184 h 143391"/>
                <a:gd name="connsiteX22" fmla="*/ 77338 w 115149"/>
                <a:gd name="connsiteY22" fmla="*/ 26291 h 143391"/>
                <a:gd name="connsiteX23" fmla="*/ 64682 w 115149"/>
                <a:gd name="connsiteY23" fmla="*/ 24344 h 143391"/>
                <a:gd name="connsiteX24" fmla="*/ 55325 w 115149"/>
                <a:gd name="connsiteY24" fmla="*/ 27319 h 143391"/>
                <a:gd name="connsiteX25" fmla="*/ 51972 w 115149"/>
                <a:gd name="connsiteY25" fmla="*/ 35864 h 143391"/>
                <a:gd name="connsiteX26" fmla="*/ 59544 w 115149"/>
                <a:gd name="connsiteY26" fmla="*/ 47601 h 143391"/>
                <a:gd name="connsiteX27" fmla="*/ 76094 w 115149"/>
                <a:gd name="connsiteY27" fmla="*/ 58688 h 143391"/>
                <a:gd name="connsiteX28" fmla="*/ 94050 w 115149"/>
                <a:gd name="connsiteY28" fmla="*/ 70425 h 143391"/>
                <a:gd name="connsiteX29" fmla="*/ 114008 w 115149"/>
                <a:gd name="connsiteY29" fmla="*/ 102497 h 143391"/>
                <a:gd name="connsiteX30" fmla="*/ 104435 w 115149"/>
                <a:gd name="connsiteY30" fmla="*/ 125321 h 143391"/>
                <a:gd name="connsiteX31" fmla="*/ 83288 w 115149"/>
                <a:gd name="connsiteY31" fmla="*/ 138789 h 143391"/>
                <a:gd name="connsiteX32" fmla="*/ 59328 w 115149"/>
                <a:gd name="connsiteY32" fmla="*/ 143332 h 143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15149" h="143391">
                  <a:moveTo>
                    <a:pt x="59328" y="143332"/>
                  </a:moveTo>
                  <a:cubicBezTo>
                    <a:pt x="47807" y="143256"/>
                    <a:pt x="36504" y="140260"/>
                    <a:pt x="26498" y="134624"/>
                  </a:cubicBezTo>
                  <a:cubicBezTo>
                    <a:pt x="16817" y="129578"/>
                    <a:pt x="8866" y="121790"/>
                    <a:pt x="3566" y="112233"/>
                  </a:cubicBezTo>
                  <a:cubicBezTo>
                    <a:pt x="429" y="106554"/>
                    <a:pt x="-1193" y="100166"/>
                    <a:pt x="-1139" y="93681"/>
                  </a:cubicBezTo>
                  <a:cubicBezTo>
                    <a:pt x="-1139" y="82269"/>
                    <a:pt x="1781" y="74589"/>
                    <a:pt x="7677" y="70587"/>
                  </a:cubicBezTo>
                  <a:cubicBezTo>
                    <a:pt x="10543" y="68721"/>
                    <a:pt x="13842" y="67726"/>
                    <a:pt x="17250" y="67721"/>
                  </a:cubicBezTo>
                  <a:cubicBezTo>
                    <a:pt x="25308" y="67721"/>
                    <a:pt x="30825" y="72264"/>
                    <a:pt x="33799" y="81296"/>
                  </a:cubicBezTo>
                  <a:cubicBezTo>
                    <a:pt x="36125" y="90637"/>
                    <a:pt x="41912" y="98744"/>
                    <a:pt x="50025" y="103958"/>
                  </a:cubicBezTo>
                  <a:cubicBezTo>
                    <a:pt x="55271" y="107262"/>
                    <a:pt x="61329" y="109123"/>
                    <a:pt x="67549" y="109366"/>
                  </a:cubicBezTo>
                  <a:cubicBezTo>
                    <a:pt x="68685" y="109366"/>
                    <a:pt x="71173" y="109042"/>
                    <a:pt x="75066" y="108501"/>
                  </a:cubicBezTo>
                  <a:cubicBezTo>
                    <a:pt x="78474" y="108285"/>
                    <a:pt x="81070" y="105353"/>
                    <a:pt x="80854" y="101956"/>
                  </a:cubicBezTo>
                  <a:cubicBezTo>
                    <a:pt x="80800" y="101848"/>
                    <a:pt x="80800" y="101740"/>
                    <a:pt x="80800" y="101632"/>
                  </a:cubicBezTo>
                  <a:cubicBezTo>
                    <a:pt x="80800" y="95288"/>
                    <a:pt x="73336" y="88219"/>
                    <a:pt x="58408" y="80431"/>
                  </a:cubicBezTo>
                  <a:cubicBezTo>
                    <a:pt x="49214" y="75482"/>
                    <a:pt x="40885" y="69067"/>
                    <a:pt x="33745" y="61447"/>
                  </a:cubicBezTo>
                  <a:cubicBezTo>
                    <a:pt x="27634" y="55254"/>
                    <a:pt x="24280" y="46876"/>
                    <a:pt x="24443" y="38190"/>
                  </a:cubicBezTo>
                  <a:cubicBezTo>
                    <a:pt x="24443" y="28125"/>
                    <a:pt x="28553" y="18487"/>
                    <a:pt x="35801" y="11526"/>
                  </a:cubicBezTo>
                  <a:cubicBezTo>
                    <a:pt x="43156" y="3895"/>
                    <a:pt x="53378" y="-308"/>
                    <a:pt x="63979" y="-48"/>
                  </a:cubicBezTo>
                  <a:cubicBezTo>
                    <a:pt x="69875" y="-48"/>
                    <a:pt x="75607" y="1499"/>
                    <a:pt x="80692" y="4441"/>
                  </a:cubicBezTo>
                  <a:cubicBezTo>
                    <a:pt x="85938" y="7367"/>
                    <a:pt x="89940" y="12121"/>
                    <a:pt x="91887" y="17800"/>
                  </a:cubicBezTo>
                  <a:cubicBezTo>
                    <a:pt x="92374" y="18930"/>
                    <a:pt x="92644" y="20142"/>
                    <a:pt x="92644" y="21370"/>
                  </a:cubicBezTo>
                  <a:cubicBezTo>
                    <a:pt x="92698" y="22846"/>
                    <a:pt x="92212" y="24290"/>
                    <a:pt x="91346" y="25480"/>
                  </a:cubicBezTo>
                  <a:cubicBezTo>
                    <a:pt x="89940" y="27286"/>
                    <a:pt x="87776" y="28298"/>
                    <a:pt x="85505" y="28184"/>
                  </a:cubicBezTo>
                  <a:cubicBezTo>
                    <a:pt x="82693" y="27941"/>
                    <a:pt x="79934" y="27303"/>
                    <a:pt x="77338" y="26291"/>
                  </a:cubicBezTo>
                  <a:cubicBezTo>
                    <a:pt x="73282" y="24928"/>
                    <a:pt x="68955" y="24269"/>
                    <a:pt x="64682" y="24344"/>
                  </a:cubicBezTo>
                  <a:cubicBezTo>
                    <a:pt x="61275" y="24128"/>
                    <a:pt x="57975" y="25188"/>
                    <a:pt x="55325" y="27319"/>
                  </a:cubicBezTo>
                  <a:cubicBezTo>
                    <a:pt x="53000" y="29531"/>
                    <a:pt x="51756" y="32657"/>
                    <a:pt x="51972" y="35864"/>
                  </a:cubicBezTo>
                  <a:cubicBezTo>
                    <a:pt x="52513" y="40748"/>
                    <a:pt x="55325" y="45097"/>
                    <a:pt x="59544" y="47601"/>
                  </a:cubicBezTo>
                  <a:cubicBezTo>
                    <a:pt x="64790" y="51690"/>
                    <a:pt x="70307" y="55395"/>
                    <a:pt x="76094" y="58688"/>
                  </a:cubicBezTo>
                  <a:cubicBezTo>
                    <a:pt x="82152" y="62312"/>
                    <a:pt x="88155" y="66206"/>
                    <a:pt x="94050" y="70425"/>
                  </a:cubicBezTo>
                  <a:cubicBezTo>
                    <a:pt x="107355" y="80090"/>
                    <a:pt x="114008" y="90777"/>
                    <a:pt x="114008" y="102497"/>
                  </a:cubicBezTo>
                  <a:cubicBezTo>
                    <a:pt x="114062" y="111092"/>
                    <a:pt x="110601" y="119339"/>
                    <a:pt x="104435" y="125321"/>
                  </a:cubicBezTo>
                  <a:cubicBezTo>
                    <a:pt x="98485" y="131341"/>
                    <a:pt x="91238" y="135944"/>
                    <a:pt x="83288" y="138789"/>
                  </a:cubicBezTo>
                  <a:cubicBezTo>
                    <a:pt x="75607" y="141687"/>
                    <a:pt x="67494" y="143223"/>
                    <a:pt x="59328" y="143332"/>
                  </a:cubicBezTo>
                  <a:close/>
                </a:path>
              </a:pathLst>
            </a:custGeom>
            <a:solidFill>
              <a:srgbClr val="FFFFFF"/>
            </a:solidFill>
            <a:ln w="5403" cap="flat">
              <a:noFill/>
              <a:prstDash val="solid"/>
              <a:miter/>
            </a:ln>
          </p:spPr>
          <p:txBody>
            <a:bodyPr rtlCol="0" anchor="ctr"/>
            <a:lstStyle/>
            <a:p>
              <a:endParaRPr lang="fr-FR"/>
            </a:p>
          </p:txBody>
        </p:sp>
        <p:sp>
          <p:nvSpPr>
            <p:cNvPr id="99" name="Graphique 2">
              <a:extLst>
                <a:ext uri="{FF2B5EF4-FFF2-40B4-BE49-F238E27FC236}">
                  <a16:creationId xmlns:a16="http://schemas.microsoft.com/office/drawing/2014/main" id="{E227EB2A-67A9-476A-897E-1BF027E51737}"/>
                </a:ext>
              </a:extLst>
            </p:cNvPr>
            <p:cNvSpPr/>
            <p:nvPr/>
          </p:nvSpPr>
          <p:spPr>
            <a:xfrm>
              <a:off x="11405294" y="1241110"/>
              <a:ext cx="149580" cy="235620"/>
            </a:xfrm>
            <a:custGeom>
              <a:avLst/>
              <a:gdLst>
                <a:gd name="connsiteX0" fmla="*/ 52191 w 123967"/>
                <a:gd name="connsiteY0" fmla="*/ 195167 h 195274"/>
                <a:gd name="connsiteX1" fmla="*/ 33639 w 123967"/>
                <a:gd name="connsiteY1" fmla="*/ 179644 h 195274"/>
                <a:gd name="connsiteX2" fmla="*/ 30665 w 123967"/>
                <a:gd name="connsiteY2" fmla="*/ 145733 h 195274"/>
                <a:gd name="connsiteX3" fmla="*/ 34397 w 123967"/>
                <a:gd name="connsiteY3" fmla="*/ 74989 h 195274"/>
                <a:gd name="connsiteX4" fmla="*/ 34397 w 123967"/>
                <a:gd name="connsiteY4" fmla="*/ 72285 h 195274"/>
                <a:gd name="connsiteX5" fmla="*/ 31692 w 123967"/>
                <a:gd name="connsiteY5" fmla="*/ 67147 h 195274"/>
                <a:gd name="connsiteX6" fmla="*/ 10707 w 123967"/>
                <a:gd name="connsiteY6" fmla="*/ 63685 h 195274"/>
                <a:gd name="connsiteX7" fmla="*/ -1137 w 123967"/>
                <a:gd name="connsiteY7" fmla="*/ 55302 h 195274"/>
                <a:gd name="connsiteX8" fmla="*/ 4596 w 123967"/>
                <a:gd name="connsiteY8" fmla="*/ 47298 h 195274"/>
                <a:gd name="connsiteX9" fmla="*/ 15846 w 123967"/>
                <a:gd name="connsiteY9" fmla="*/ 44161 h 195274"/>
                <a:gd name="connsiteX10" fmla="*/ 36074 w 123967"/>
                <a:gd name="connsiteY10" fmla="*/ 38320 h 195274"/>
                <a:gd name="connsiteX11" fmla="*/ 36506 w 123967"/>
                <a:gd name="connsiteY11" fmla="*/ 35345 h 195274"/>
                <a:gd name="connsiteX12" fmla="*/ 36885 w 123967"/>
                <a:gd name="connsiteY12" fmla="*/ 24798 h 195274"/>
                <a:gd name="connsiteX13" fmla="*/ 40076 w 123967"/>
                <a:gd name="connsiteY13" fmla="*/ 11493 h 195274"/>
                <a:gd name="connsiteX14" fmla="*/ 53921 w 123967"/>
                <a:gd name="connsiteY14" fmla="*/ -27 h 195274"/>
                <a:gd name="connsiteX15" fmla="*/ 67173 w 123967"/>
                <a:gd name="connsiteY15" fmla="*/ 7437 h 195274"/>
                <a:gd name="connsiteX16" fmla="*/ 71175 w 123967"/>
                <a:gd name="connsiteY16" fmla="*/ 22094 h 195274"/>
                <a:gd name="connsiteX17" fmla="*/ 71175 w 123967"/>
                <a:gd name="connsiteY17" fmla="*/ 31072 h 195274"/>
                <a:gd name="connsiteX18" fmla="*/ 72689 w 123967"/>
                <a:gd name="connsiteY18" fmla="*/ 36481 h 195274"/>
                <a:gd name="connsiteX19" fmla="*/ 85616 w 123967"/>
                <a:gd name="connsiteY19" fmla="*/ 38374 h 195274"/>
                <a:gd name="connsiteX20" fmla="*/ 93295 w 123967"/>
                <a:gd name="connsiteY20" fmla="*/ 38374 h 195274"/>
                <a:gd name="connsiteX21" fmla="*/ 105898 w 123967"/>
                <a:gd name="connsiteY21" fmla="*/ 38969 h 195274"/>
                <a:gd name="connsiteX22" fmla="*/ 116715 w 123967"/>
                <a:gd name="connsiteY22" fmla="*/ 43836 h 195274"/>
                <a:gd name="connsiteX23" fmla="*/ 122826 w 123967"/>
                <a:gd name="connsiteY23" fmla="*/ 55356 h 195274"/>
                <a:gd name="connsiteX24" fmla="*/ 122826 w 123967"/>
                <a:gd name="connsiteY24" fmla="*/ 59413 h 195274"/>
                <a:gd name="connsiteX25" fmla="*/ 115363 w 123967"/>
                <a:gd name="connsiteY25" fmla="*/ 67363 h 195274"/>
                <a:gd name="connsiteX26" fmla="*/ 104113 w 123967"/>
                <a:gd name="connsiteY26" fmla="*/ 70500 h 195274"/>
                <a:gd name="connsiteX27" fmla="*/ 91673 w 123967"/>
                <a:gd name="connsiteY27" fmla="*/ 69473 h 195274"/>
                <a:gd name="connsiteX28" fmla="*/ 84155 w 123967"/>
                <a:gd name="connsiteY28" fmla="*/ 68607 h 195274"/>
                <a:gd name="connsiteX29" fmla="*/ 79828 w 123967"/>
                <a:gd name="connsiteY29" fmla="*/ 68932 h 195274"/>
                <a:gd name="connsiteX30" fmla="*/ 73717 w 123967"/>
                <a:gd name="connsiteY30" fmla="*/ 99274 h 195274"/>
                <a:gd name="connsiteX31" fmla="*/ 73447 w 123967"/>
                <a:gd name="connsiteY31" fmla="*/ 127939 h 195274"/>
                <a:gd name="connsiteX32" fmla="*/ 72851 w 123967"/>
                <a:gd name="connsiteY32" fmla="*/ 160390 h 195274"/>
                <a:gd name="connsiteX33" fmla="*/ 69174 w 123967"/>
                <a:gd name="connsiteY33" fmla="*/ 182402 h 195274"/>
                <a:gd name="connsiteX34" fmla="*/ 52191 w 123967"/>
                <a:gd name="connsiteY34" fmla="*/ 195167 h 1952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23967" h="195274">
                  <a:moveTo>
                    <a:pt x="52191" y="195167"/>
                  </a:moveTo>
                  <a:cubicBezTo>
                    <a:pt x="42834" y="195859"/>
                    <a:pt x="34613" y="188985"/>
                    <a:pt x="33639" y="179644"/>
                  </a:cubicBezTo>
                  <a:cubicBezTo>
                    <a:pt x="31531" y="168465"/>
                    <a:pt x="30557" y="157107"/>
                    <a:pt x="30665" y="145733"/>
                  </a:cubicBezTo>
                  <a:cubicBezTo>
                    <a:pt x="30665" y="129437"/>
                    <a:pt x="31909" y="105856"/>
                    <a:pt x="34397" y="74989"/>
                  </a:cubicBezTo>
                  <a:lnTo>
                    <a:pt x="34397" y="72285"/>
                  </a:lnTo>
                  <a:cubicBezTo>
                    <a:pt x="34559" y="70192"/>
                    <a:pt x="33532" y="68191"/>
                    <a:pt x="31692" y="67147"/>
                  </a:cubicBezTo>
                  <a:cubicBezTo>
                    <a:pt x="24823" y="65254"/>
                    <a:pt x="17793" y="64097"/>
                    <a:pt x="10707" y="63685"/>
                  </a:cubicBezTo>
                  <a:cubicBezTo>
                    <a:pt x="2811" y="62874"/>
                    <a:pt x="-1137" y="60062"/>
                    <a:pt x="-1137" y="55302"/>
                  </a:cubicBezTo>
                  <a:cubicBezTo>
                    <a:pt x="-1245" y="51646"/>
                    <a:pt x="1081" y="48369"/>
                    <a:pt x="4596" y="47298"/>
                  </a:cubicBezTo>
                  <a:cubicBezTo>
                    <a:pt x="8220" y="45837"/>
                    <a:pt x="12005" y="44783"/>
                    <a:pt x="15846" y="44161"/>
                  </a:cubicBezTo>
                  <a:cubicBezTo>
                    <a:pt x="28502" y="42160"/>
                    <a:pt x="35208" y="40213"/>
                    <a:pt x="36074" y="38320"/>
                  </a:cubicBezTo>
                  <a:cubicBezTo>
                    <a:pt x="36452" y="37373"/>
                    <a:pt x="36614" y="36356"/>
                    <a:pt x="36506" y="35345"/>
                  </a:cubicBezTo>
                  <a:cubicBezTo>
                    <a:pt x="36506" y="31451"/>
                    <a:pt x="36506" y="27935"/>
                    <a:pt x="36885" y="24798"/>
                  </a:cubicBezTo>
                  <a:cubicBezTo>
                    <a:pt x="37426" y="20255"/>
                    <a:pt x="38507" y="15793"/>
                    <a:pt x="40076" y="11493"/>
                  </a:cubicBezTo>
                  <a:cubicBezTo>
                    <a:pt x="41320" y="4825"/>
                    <a:pt x="47161" y="-11"/>
                    <a:pt x="53921" y="-27"/>
                  </a:cubicBezTo>
                  <a:cubicBezTo>
                    <a:pt x="59438" y="-405"/>
                    <a:pt x="64631" y="2531"/>
                    <a:pt x="67173" y="7437"/>
                  </a:cubicBezTo>
                  <a:cubicBezTo>
                    <a:pt x="69660" y="11921"/>
                    <a:pt x="71067" y="16956"/>
                    <a:pt x="71175" y="22094"/>
                  </a:cubicBezTo>
                  <a:lnTo>
                    <a:pt x="71175" y="31072"/>
                  </a:lnTo>
                  <a:cubicBezTo>
                    <a:pt x="71012" y="32998"/>
                    <a:pt x="71553" y="34918"/>
                    <a:pt x="72689" y="36481"/>
                  </a:cubicBezTo>
                  <a:cubicBezTo>
                    <a:pt x="73663" y="37779"/>
                    <a:pt x="78098" y="38374"/>
                    <a:pt x="85616" y="38374"/>
                  </a:cubicBezTo>
                  <a:lnTo>
                    <a:pt x="93295" y="38374"/>
                  </a:lnTo>
                  <a:cubicBezTo>
                    <a:pt x="97514" y="38363"/>
                    <a:pt x="101733" y="38558"/>
                    <a:pt x="105898" y="38969"/>
                  </a:cubicBezTo>
                  <a:cubicBezTo>
                    <a:pt x="109900" y="39482"/>
                    <a:pt x="113686" y="41175"/>
                    <a:pt x="116715" y="43836"/>
                  </a:cubicBezTo>
                  <a:cubicBezTo>
                    <a:pt x="120446" y="46519"/>
                    <a:pt x="122664" y="50775"/>
                    <a:pt x="122826" y="55356"/>
                  </a:cubicBezTo>
                  <a:cubicBezTo>
                    <a:pt x="122826" y="55681"/>
                    <a:pt x="122826" y="57033"/>
                    <a:pt x="122826" y="59413"/>
                  </a:cubicBezTo>
                  <a:cubicBezTo>
                    <a:pt x="122826" y="61792"/>
                    <a:pt x="120230" y="64497"/>
                    <a:pt x="115363" y="67363"/>
                  </a:cubicBezTo>
                  <a:cubicBezTo>
                    <a:pt x="111955" y="69381"/>
                    <a:pt x="108061" y="70462"/>
                    <a:pt x="104113" y="70500"/>
                  </a:cubicBezTo>
                  <a:cubicBezTo>
                    <a:pt x="99948" y="70543"/>
                    <a:pt x="95784" y="70197"/>
                    <a:pt x="91673" y="69473"/>
                  </a:cubicBezTo>
                  <a:cubicBezTo>
                    <a:pt x="89185" y="68953"/>
                    <a:pt x="86697" y="68661"/>
                    <a:pt x="84155" y="68607"/>
                  </a:cubicBezTo>
                  <a:cubicBezTo>
                    <a:pt x="82695" y="68634"/>
                    <a:pt x="81289" y="68742"/>
                    <a:pt x="79828" y="68932"/>
                  </a:cubicBezTo>
                  <a:cubicBezTo>
                    <a:pt x="76313" y="69310"/>
                    <a:pt x="74420" y="79424"/>
                    <a:pt x="73717" y="99274"/>
                  </a:cubicBezTo>
                  <a:cubicBezTo>
                    <a:pt x="73717" y="106251"/>
                    <a:pt x="73447" y="115770"/>
                    <a:pt x="73447" y="127939"/>
                  </a:cubicBezTo>
                  <a:cubicBezTo>
                    <a:pt x="73447" y="140108"/>
                    <a:pt x="73447" y="151628"/>
                    <a:pt x="72851" y="160390"/>
                  </a:cubicBezTo>
                  <a:cubicBezTo>
                    <a:pt x="72689" y="167870"/>
                    <a:pt x="71446" y="175285"/>
                    <a:pt x="69174" y="182402"/>
                  </a:cubicBezTo>
                  <a:cubicBezTo>
                    <a:pt x="67281" y="190169"/>
                    <a:pt x="60195" y="195518"/>
                    <a:pt x="52191" y="195167"/>
                  </a:cubicBezTo>
                  <a:close/>
                </a:path>
              </a:pathLst>
            </a:custGeom>
            <a:solidFill>
              <a:srgbClr val="FFFFFF"/>
            </a:solidFill>
            <a:ln w="5403" cap="flat">
              <a:noFill/>
              <a:prstDash val="solid"/>
              <a:miter/>
            </a:ln>
          </p:spPr>
          <p:txBody>
            <a:bodyPr rtlCol="0" anchor="ctr"/>
            <a:lstStyle/>
            <a:p>
              <a:endParaRPr lang="fr-FR"/>
            </a:p>
          </p:txBody>
        </p:sp>
        <p:sp>
          <p:nvSpPr>
            <p:cNvPr id="100" name="Graphique 2">
              <a:extLst>
                <a:ext uri="{FF2B5EF4-FFF2-40B4-BE49-F238E27FC236}">
                  <a16:creationId xmlns:a16="http://schemas.microsoft.com/office/drawing/2014/main" id="{2151E37B-38AC-4ECF-8FEB-E6A36FE0D403}"/>
                </a:ext>
              </a:extLst>
            </p:cNvPr>
            <p:cNvSpPr/>
            <p:nvPr/>
          </p:nvSpPr>
          <p:spPr>
            <a:xfrm>
              <a:off x="11529966" y="1313586"/>
              <a:ext cx="127039" cy="146848"/>
            </a:xfrm>
            <a:custGeom>
              <a:avLst/>
              <a:gdLst>
                <a:gd name="connsiteX0" fmla="*/ 49574 w 105286"/>
                <a:gd name="connsiteY0" fmla="*/ 121580 h 121703"/>
                <a:gd name="connsiteX1" fmla="*/ 48276 w 105286"/>
                <a:gd name="connsiteY1" fmla="*/ 121580 h 121703"/>
                <a:gd name="connsiteX2" fmla="*/ 5008 w 105286"/>
                <a:gd name="connsiteY2" fmla="*/ 94916 h 121703"/>
                <a:gd name="connsiteX3" fmla="*/ -1104 w 105286"/>
                <a:gd name="connsiteY3" fmla="*/ 65223 h 121703"/>
                <a:gd name="connsiteX4" fmla="*/ 6306 w 105286"/>
                <a:gd name="connsiteY4" fmla="*/ 29473 h 121703"/>
                <a:gd name="connsiteX5" fmla="*/ 25668 w 105286"/>
                <a:gd name="connsiteY5" fmla="*/ 7352 h 121703"/>
                <a:gd name="connsiteX6" fmla="*/ 50223 w 105286"/>
                <a:gd name="connsiteY6" fmla="*/ -57 h 121703"/>
                <a:gd name="connsiteX7" fmla="*/ 72344 w 105286"/>
                <a:gd name="connsiteY7" fmla="*/ 7514 h 121703"/>
                <a:gd name="connsiteX8" fmla="*/ 82728 w 105286"/>
                <a:gd name="connsiteY8" fmla="*/ 32286 h 121703"/>
                <a:gd name="connsiteX9" fmla="*/ 76508 w 105286"/>
                <a:gd name="connsiteY9" fmla="*/ 50620 h 121703"/>
                <a:gd name="connsiteX10" fmla="*/ 59364 w 105286"/>
                <a:gd name="connsiteY10" fmla="*/ 62952 h 121703"/>
                <a:gd name="connsiteX11" fmla="*/ 35944 w 105286"/>
                <a:gd name="connsiteY11" fmla="*/ 69118 h 121703"/>
                <a:gd name="connsiteX12" fmla="*/ 28481 w 105286"/>
                <a:gd name="connsiteY12" fmla="*/ 77717 h 121703"/>
                <a:gd name="connsiteX13" fmla="*/ 28535 w 105286"/>
                <a:gd name="connsiteY13" fmla="*/ 78366 h 121703"/>
                <a:gd name="connsiteX14" fmla="*/ 32808 w 105286"/>
                <a:gd name="connsiteY14" fmla="*/ 88372 h 121703"/>
                <a:gd name="connsiteX15" fmla="*/ 51088 w 105286"/>
                <a:gd name="connsiteY15" fmla="*/ 94213 h 121703"/>
                <a:gd name="connsiteX16" fmla="*/ 82133 w 105286"/>
                <a:gd name="connsiteY16" fmla="*/ 85235 h 121703"/>
                <a:gd name="connsiteX17" fmla="*/ 96141 w 105286"/>
                <a:gd name="connsiteY17" fmla="*/ 80367 h 121703"/>
                <a:gd name="connsiteX18" fmla="*/ 102036 w 105286"/>
                <a:gd name="connsiteY18" fmla="*/ 82801 h 121703"/>
                <a:gd name="connsiteX19" fmla="*/ 104146 w 105286"/>
                <a:gd name="connsiteY19" fmla="*/ 88210 h 121703"/>
                <a:gd name="connsiteX20" fmla="*/ 99549 w 105286"/>
                <a:gd name="connsiteY20" fmla="*/ 98648 h 121703"/>
                <a:gd name="connsiteX21" fmla="*/ 49574 w 105286"/>
                <a:gd name="connsiteY21" fmla="*/ 121580 h 121703"/>
                <a:gd name="connsiteX22" fmla="*/ 39731 w 105286"/>
                <a:gd name="connsiteY22" fmla="*/ 44833 h 121703"/>
                <a:gd name="connsiteX23" fmla="*/ 54550 w 105286"/>
                <a:gd name="connsiteY23" fmla="*/ 34449 h 121703"/>
                <a:gd name="connsiteX24" fmla="*/ 58282 w 105286"/>
                <a:gd name="connsiteY24" fmla="*/ 22875 h 121703"/>
                <a:gd name="connsiteX25" fmla="*/ 55415 w 105286"/>
                <a:gd name="connsiteY25" fmla="*/ 19191 h 121703"/>
                <a:gd name="connsiteX26" fmla="*/ 54550 w 105286"/>
                <a:gd name="connsiteY26" fmla="*/ 19197 h 121703"/>
                <a:gd name="connsiteX27" fmla="*/ 52278 w 105286"/>
                <a:gd name="connsiteY27" fmla="*/ 19197 h 121703"/>
                <a:gd name="connsiteX28" fmla="*/ 44598 w 105286"/>
                <a:gd name="connsiteY28" fmla="*/ 22388 h 121703"/>
                <a:gd name="connsiteX29" fmla="*/ 35187 w 105286"/>
                <a:gd name="connsiteY29" fmla="*/ 29960 h 121703"/>
                <a:gd name="connsiteX30" fmla="*/ 32050 w 105286"/>
                <a:gd name="connsiteY30" fmla="*/ 37099 h 121703"/>
                <a:gd name="connsiteX31" fmla="*/ 37675 w 105286"/>
                <a:gd name="connsiteY31" fmla="*/ 44828 h 121703"/>
                <a:gd name="connsiteX32" fmla="*/ 39731 w 105286"/>
                <a:gd name="connsiteY32" fmla="*/ 44833 h 121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05286" h="121703">
                  <a:moveTo>
                    <a:pt x="49574" y="121580"/>
                  </a:moveTo>
                  <a:lnTo>
                    <a:pt x="48276" y="121580"/>
                  </a:lnTo>
                  <a:cubicBezTo>
                    <a:pt x="29724" y="122575"/>
                    <a:pt x="12472" y="111953"/>
                    <a:pt x="5008" y="94916"/>
                  </a:cubicBezTo>
                  <a:cubicBezTo>
                    <a:pt x="843" y="85581"/>
                    <a:pt x="-1266" y="75445"/>
                    <a:pt x="-1104" y="65223"/>
                  </a:cubicBezTo>
                  <a:cubicBezTo>
                    <a:pt x="-1482" y="52887"/>
                    <a:pt x="1060" y="40636"/>
                    <a:pt x="6306" y="29473"/>
                  </a:cubicBezTo>
                  <a:cubicBezTo>
                    <a:pt x="10579" y="20435"/>
                    <a:pt x="17285" y="12772"/>
                    <a:pt x="25668" y="7352"/>
                  </a:cubicBezTo>
                  <a:cubicBezTo>
                    <a:pt x="32970" y="2620"/>
                    <a:pt x="41515" y="56"/>
                    <a:pt x="50223" y="-57"/>
                  </a:cubicBezTo>
                  <a:cubicBezTo>
                    <a:pt x="58227" y="-144"/>
                    <a:pt x="66070" y="2528"/>
                    <a:pt x="72344" y="7514"/>
                  </a:cubicBezTo>
                  <a:cubicBezTo>
                    <a:pt x="79483" y="13696"/>
                    <a:pt x="83323" y="22858"/>
                    <a:pt x="82728" y="32286"/>
                  </a:cubicBezTo>
                  <a:cubicBezTo>
                    <a:pt x="82891" y="38938"/>
                    <a:pt x="80673" y="45428"/>
                    <a:pt x="76508" y="50620"/>
                  </a:cubicBezTo>
                  <a:cubicBezTo>
                    <a:pt x="71965" y="56137"/>
                    <a:pt x="66070" y="60383"/>
                    <a:pt x="59364" y="62952"/>
                  </a:cubicBezTo>
                  <a:cubicBezTo>
                    <a:pt x="51846" y="66045"/>
                    <a:pt x="44003" y="68122"/>
                    <a:pt x="35944" y="69118"/>
                  </a:cubicBezTo>
                  <a:cubicBezTo>
                    <a:pt x="31510" y="69426"/>
                    <a:pt x="28156" y="73277"/>
                    <a:pt x="28481" y="77717"/>
                  </a:cubicBezTo>
                  <a:cubicBezTo>
                    <a:pt x="28481" y="77933"/>
                    <a:pt x="28481" y="78150"/>
                    <a:pt x="28535" y="78366"/>
                  </a:cubicBezTo>
                  <a:cubicBezTo>
                    <a:pt x="28751" y="82093"/>
                    <a:pt x="30266" y="85630"/>
                    <a:pt x="32808" y="88372"/>
                  </a:cubicBezTo>
                  <a:cubicBezTo>
                    <a:pt x="35944" y="92266"/>
                    <a:pt x="42056" y="94213"/>
                    <a:pt x="51088" y="94213"/>
                  </a:cubicBezTo>
                  <a:cubicBezTo>
                    <a:pt x="62068" y="94024"/>
                    <a:pt x="72777" y="90925"/>
                    <a:pt x="82133" y="85235"/>
                  </a:cubicBezTo>
                  <a:cubicBezTo>
                    <a:pt x="86298" y="82439"/>
                    <a:pt x="91112" y="80762"/>
                    <a:pt x="96141" y="80367"/>
                  </a:cubicBezTo>
                  <a:cubicBezTo>
                    <a:pt x="98359" y="80232"/>
                    <a:pt x="100522" y="81130"/>
                    <a:pt x="102036" y="82801"/>
                  </a:cubicBezTo>
                  <a:cubicBezTo>
                    <a:pt x="103335" y="84294"/>
                    <a:pt x="104092" y="86214"/>
                    <a:pt x="104146" y="88210"/>
                  </a:cubicBezTo>
                  <a:cubicBezTo>
                    <a:pt x="104092" y="92169"/>
                    <a:pt x="102469" y="95944"/>
                    <a:pt x="99549" y="98648"/>
                  </a:cubicBezTo>
                  <a:cubicBezTo>
                    <a:pt x="86676" y="112759"/>
                    <a:pt x="68666" y="121039"/>
                    <a:pt x="49574" y="121580"/>
                  </a:cubicBezTo>
                  <a:close/>
                  <a:moveTo>
                    <a:pt x="39731" y="44833"/>
                  </a:moveTo>
                  <a:cubicBezTo>
                    <a:pt x="46329" y="44703"/>
                    <a:pt x="52170" y="40598"/>
                    <a:pt x="54550" y="34449"/>
                  </a:cubicBezTo>
                  <a:cubicBezTo>
                    <a:pt x="56605" y="30906"/>
                    <a:pt x="57903" y="26958"/>
                    <a:pt x="58282" y="22875"/>
                  </a:cubicBezTo>
                  <a:cubicBezTo>
                    <a:pt x="58498" y="21068"/>
                    <a:pt x="57200" y="19419"/>
                    <a:pt x="55415" y="19191"/>
                  </a:cubicBezTo>
                  <a:cubicBezTo>
                    <a:pt x="55145" y="19154"/>
                    <a:pt x="54820" y="19159"/>
                    <a:pt x="54550" y="19197"/>
                  </a:cubicBezTo>
                  <a:lnTo>
                    <a:pt x="52278" y="19197"/>
                  </a:lnTo>
                  <a:cubicBezTo>
                    <a:pt x="49520" y="19770"/>
                    <a:pt x="46924" y="20852"/>
                    <a:pt x="44598" y="22388"/>
                  </a:cubicBezTo>
                  <a:cubicBezTo>
                    <a:pt x="41029" y="24357"/>
                    <a:pt x="37891" y="26915"/>
                    <a:pt x="35187" y="29960"/>
                  </a:cubicBezTo>
                  <a:cubicBezTo>
                    <a:pt x="33294" y="31869"/>
                    <a:pt x="32159" y="34411"/>
                    <a:pt x="32050" y="37099"/>
                  </a:cubicBezTo>
                  <a:cubicBezTo>
                    <a:pt x="31456" y="40788"/>
                    <a:pt x="33997" y="44249"/>
                    <a:pt x="37675" y="44828"/>
                  </a:cubicBezTo>
                  <a:cubicBezTo>
                    <a:pt x="38379" y="44931"/>
                    <a:pt x="39028" y="44936"/>
                    <a:pt x="39731" y="44833"/>
                  </a:cubicBezTo>
                  <a:close/>
                </a:path>
              </a:pathLst>
            </a:custGeom>
            <a:solidFill>
              <a:srgbClr val="FFFFFF"/>
            </a:solidFill>
            <a:ln w="5403" cap="flat">
              <a:noFill/>
              <a:prstDash val="solid"/>
              <a:miter/>
            </a:ln>
          </p:spPr>
          <p:txBody>
            <a:bodyPr rtlCol="0" anchor="ctr"/>
            <a:lstStyle/>
            <a:p>
              <a:endParaRPr lang="fr-FR"/>
            </a:p>
          </p:txBody>
        </p:sp>
        <p:sp>
          <p:nvSpPr>
            <p:cNvPr id="101" name="Graphique 2">
              <a:extLst>
                <a:ext uri="{FF2B5EF4-FFF2-40B4-BE49-F238E27FC236}">
                  <a16:creationId xmlns:a16="http://schemas.microsoft.com/office/drawing/2014/main" id="{2BC19047-0D26-4FFA-8071-C8258BFB1D83}"/>
                </a:ext>
              </a:extLst>
            </p:cNvPr>
            <p:cNvSpPr/>
            <p:nvPr/>
          </p:nvSpPr>
          <p:spPr>
            <a:xfrm>
              <a:off x="9257835" y="1518699"/>
              <a:ext cx="130806" cy="240808"/>
            </a:xfrm>
            <a:custGeom>
              <a:avLst/>
              <a:gdLst>
                <a:gd name="connsiteX0" fmla="*/ 86608 w 108408"/>
                <a:gd name="connsiteY0" fmla="*/ 199515 h 199574"/>
                <a:gd name="connsiteX1" fmla="*/ 84985 w 108408"/>
                <a:gd name="connsiteY1" fmla="*/ 199515 h 199574"/>
                <a:gd name="connsiteX2" fmla="*/ 74168 w 108408"/>
                <a:gd name="connsiteY2" fmla="*/ 193403 h 199574"/>
                <a:gd name="connsiteX3" fmla="*/ 73033 w 108408"/>
                <a:gd name="connsiteY3" fmla="*/ 186426 h 199574"/>
                <a:gd name="connsiteX4" fmla="*/ 73033 w 108408"/>
                <a:gd name="connsiteY4" fmla="*/ 183127 h 199574"/>
                <a:gd name="connsiteX5" fmla="*/ 73033 w 108408"/>
                <a:gd name="connsiteY5" fmla="*/ 179882 h 199574"/>
                <a:gd name="connsiteX6" fmla="*/ 73033 w 108408"/>
                <a:gd name="connsiteY6" fmla="*/ 177881 h 199574"/>
                <a:gd name="connsiteX7" fmla="*/ 70923 w 108408"/>
                <a:gd name="connsiteY7" fmla="*/ 176583 h 199574"/>
                <a:gd name="connsiteX8" fmla="*/ 63784 w 108408"/>
                <a:gd name="connsiteY8" fmla="*/ 182424 h 199574"/>
                <a:gd name="connsiteX9" fmla="*/ 35389 w 108408"/>
                <a:gd name="connsiteY9" fmla="*/ 194268 h 199574"/>
                <a:gd name="connsiteX10" fmla="*/ 16351 w 108408"/>
                <a:gd name="connsiteY10" fmla="*/ 186697 h 199574"/>
                <a:gd name="connsiteX11" fmla="*/ 4290 w 108408"/>
                <a:gd name="connsiteY11" fmla="*/ 167280 h 199574"/>
                <a:gd name="connsiteX12" fmla="*/ -1119 w 108408"/>
                <a:gd name="connsiteY12" fmla="*/ 137209 h 199574"/>
                <a:gd name="connsiteX13" fmla="*/ 11754 w 108408"/>
                <a:gd name="connsiteY13" fmla="*/ 91723 h 199574"/>
                <a:gd name="connsiteX14" fmla="*/ 31549 w 108408"/>
                <a:gd name="connsiteY14" fmla="*/ 75497 h 199574"/>
                <a:gd name="connsiteX15" fmla="*/ 44367 w 108408"/>
                <a:gd name="connsiteY15" fmla="*/ 72901 h 199574"/>
                <a:gd name="connsiteX16" fmla="*/ 57780 w 108408"/>
                <a:gd name="connsiteY16" fmla="*/ 75497 h 199574"/>
                <a:gd name="connsiteX17" fmla="*/ 59511 w 108408"/>
                <a:gd name="connsiteY17" fmla="*/ 75768 h 199574"/>
                <a:gd name="connsiteX18" fmla="*/ 64217 w 108408"/>
                <a:gd name="connsiteY18" fmla="*/ 70359 h 199574"/>
                <a:gd name="connsiteX19" fmla="*/ 66055 w 108408"/>
                <a:gd name="connsiteY19" fmla="*/ 46832 h 199574"/>
                <a:gd name="connsiteX20" fmla="*/ 66055 w 108408"/>
                <a:gd name="connsiteY20" fmla="*/ 38125 h 199574"/>
                <a:gd name="connsiteX21" fmla="*/ 66055 w 108408"/>
                <a:gd name="connsiteY21" fmla="*/ 30607 h 199574"/>
                <a:gd name="connsiteX22" fmla="*/ 66055 w 108408"/>
                <a:gd name="connsiteY22" fmla="*/ 25198 h 199574"/>
                <a:gd name="connsiteX23" fmla="*/ 81578 w 108408"/>
                <a:gd name="connsiteY23" fmla="*/ -60 h 199574"/>
                <a:gd name="connsiteX24" fmla="*/ 82984 w 108408"/>
                <a:gd name="connsiteY24" fmla="*/ -60 h 199574"/>
                <a:gd name="connsiteX25" fmla="*/ 101265 w 108408"/>
                <a:gd name="connsiteY25" fmla="*/ 24333 h 199574"/>
                <a:gd name="connsiteX26" fmla="*/ 103807 w 108408"/>
                <a:gd name="connsiteY26" fmla="*/ 42451 h 199574"/>
                <a:gd name="connsiteX27" fmla="*/ 107268 w 108408"/>
                <a:gd name="connsiteY27" fmla="*/ 124715 h 199574"/>
                <a:gd name="connsiteX28" fmla="*/ 106457 w 108408"/>
                <a:gd name="connsiteY28" fmla="*/ 158680 h 199574"/>
                <a:gd name="connsiteX29" fmla="*/ 98831 w 108408"/>
                <a:gd name="connsiteY29" fmla="*/ 191726 h 199574"/>
                <a:gd name="connsiteX30" fmla="*/ 86608 w 108408"/>
                <a:gd name="connsiteY30" fmla="*/ 199515 h 199574"/>
                <a:gd name="connsiteX31" fmla="*/ 39933 w 108408"/>
                <a:gd name="connsiteY31" fmla="*/ 164468 h 199574"/>
                <a:gd name="connsiteX32" fmla="*/ 53508 w 108408"/>
                <a:gd name="connsiteY32" fmla="*/ 156247 h 199574"/>
                <a:gd name="connsiteX33" fmla="*/ 61079 w 108408"/>
                <a:gd name="connsiteY33" fmla="*/ 135478 h 199574"/>
                <a:gd name="connsiteX34" fmla="*/ 62053 w 108408"/>
                <a:gd name="connsiteY34" fmla="*/ 124120 h 199574"/>
                <a:gd name="connsiteX35" fmla="*/ 51939 w 108408"/>
                <a:gd name="connsiteY35" fmla="*/ 104000 h 199574"/>
                <a:gd name="connsiteX36" fmla="*/ 37661 w 108408"/>
                <a:gd name="connsiteY36" fmla="*/ 112816 h 199574"/>
                <a:gd name="connsiteX37" fmla="*/ 29386 w 108408"/>
                <a:gd name="connsiteY37" fmla="*/ 144348 h 199574"/>
                <a:gd name="connsiteX38" fmla="*/ 30684 w 108408"/>
                <a:gd name="connsiteY38" fmla="*/ 156030 h 199574"/>
                <a:gd name="connsiteX39" fmla="*/ 39933 w 108408"/>
                <a:gd name="connsiteY39" fmla="*/ 164468 h 199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08408" h="199574">
                  <a:moveTo>
                    <a:pt x="86608" y="199515"/>
                  </a:moveTo>
                  <a:lnTo>
                    <a:pt x="84985" y="199515"/>
                  </a:lnTo>
                  <a:cubicBezTo>
                    <a:pt x="79090" y="198866"/>
                    <a:pt x="75574" y="196810"/>
                    <a:pt x="74168" y="193403"/>
                  </a:cubicBezTo>
                  <a:cubicBezTo>
                    <a:pt x="73411" y="191153"/>
                    <a:pt x="73033" y="188800"/>
                    <a:pt x="73033" y="186426"/>
                  </a:cubicBezTo>
                  <a:cubicBezTo>
                    <a:pt x="72979" y="185328"/>
                    <a:pt x="72979" y="184225"/>
                    <a:pt x="73033" y="183127"/>
                  </a:cubicBezTo>
                  <a:cubicBezTo>
                    <a:pt x="73033" y="181991"/>
                    <a:pt x="73033" y="180909"/>
                    <a:pt x="73033" y="179882"/>
                  </a:cubicBezTo>
                  <a:cubicBezTo>
                    <a:pt x="73087" y="179217"/>
                    <a:pt x="73087" y="178546"/>
                    <a:pt x="73033" y="177881"/>
                  </a:cubicBezTo>
                  <a:cubicBezTo>
                    <a:pt x="73033" y="177015"/>
                    <a:pt x="72330" y="176583"/>
                    <a:pt x="70923" y="176583"/>
                  </a:cubicBezTo>
                  <a:lnTo>
                    <a:pt x="63784" y="182424"/>
                  </a:lnTo>
                  <a:cubicBezTo>
                    <a:pt x="55996" y="189579"/>
                    <a:pt x="45936" y="193771"/>
                    <a:pt x="35389" y="194268"/>
                  </a:cubicBezTo>
                  <a:cubicBezTo>
                    <a:pt x="28304" y="194420"/>
                    <a:pt x="21435" y="191689"/>
                    <a:pt x="16351" y="186697"/>
                  </a:cubicBezTo>
                  <a:cubicBezTo>
                    <a:pt x="10889" y="181229"/>
                    <a:pt x="6778" y="174587"/>
                    <a:pt x="4290" y="167280"/>
                  </a:cubicBezTo>
                  <a:cubicBezTo>
                    <a:pt x="721" y="157658"/>
                    <a:pt x="-1119" y="147474"/>
                    <a:pt x="-1119" y="137209"/>
                  </a:cubicBezTo>
                  <a:cubicBezTo>
                    <a:pt x="-1497" y="121097"/>
                    <a:pt x="2992" y="105239"/>
                    <a:pt x="11754" y="91723"/>
                  </a:cubicBezTo>
                  <a:cubicBezTo>
                    <a:pt x="16513" y="84416"/>
                    <a:pt x="23436" y="78759"/>
                    <a:pt x="31549" y="75497"/>
                  </a:cubicBezTo>
                  <a:cubicBezTo>
                    <a:pt x="35605" y="73794"/>
                    <a:pt x="39987" y="72912"/>
                    <a:pt x="44367" y="72901"/>
                  </a:cubicBezTo>
                  <a:cubicBezTo>
                    <a:pt x="48964" y="72945"/>
                    <a:pt x="53508" y="73826"/>
                    <a:pt x="57780" y="75497"/>
                  </a:cubicBezTo>
                  <a:cubicBezTo>
                    <a:pt x="58321" y="75665"/>
                    <a:pt x="58916" y="75757"/>
                    <a:pt x="59511" y="75768"/>
                  </a:cubicBezTo>
                  <a:cubicBezTo>
                    <a:pt x="61512" y="75768"/>
                    <a:pt x="63081" y="74037"/>
                    <a:pt x="64217" y="70359"/>
                  </a:cubicBezTo>
                  <a:cubicBezTo>
                    <a:pt x="65785" y="62625"/>
                    <a:pt x="66434" y="54718"/>
                    <a:pt x="66055" y="46832"/>
                  </a:cubicBezTo>
                  <a:cubicBezTo>
                    <a:pt x="66055" y="43912"/>
                    <a:pt x="66055" y="40991"/>
                    <a:pt x="66055" y="38125"/>
                  </a:cubicBezTo>
                  <a:cubicBezTo>
                    <a:pt x="66055" y="35258"/>
                    <a:pt x="66055" y="32716"/>
                    <a:pt x="66055" y="30607"/>
                  </a:cubicBezTo>
                  <a:cubicBezTo>
                    <a:pt x="66055" y="28497"/>
                    <a:pt x="66055" y="26550"/>
                    <a:pt x="66055" y="25198"/>
                  </a:cubicBezTo>
                  <a:cubicBezTo>
                    <a:pt x="66596" y="9946"/>
                    <a:pt x="71789" y="1563"/>
                    <a:pt x="81578" y="-60"/>
                  </a:cubicBezTo>
                  <a:lnTo>
                    <a:pt x="82984" y="-60"/>
                  </a:lnTo>
                  <a:cubicBezTo>
                    <a:pt x="92341" y="-60"/>
                    <a:pt x="98398" y="8053"/>
                    <a:pt x="101265" y="24333"/>
                  </a:cubicBezTo>
                  <a:cubicBezTo>
                    <a:pt x="102671" y="32608"/>
                    <a:pt x="103537" y="38611"/>
                    <a:pt x="103807" y="42451"/>
                  </a:cubicBezTo>
                  <a:cubicBezTo>
                    <a:pt x="106079" y="75984"/>
                    <a:pt x="107214" y="103405"/>
                    <a:pt x="107268" y="124715"/>
                  </a:cubicBezTo>
                  <a:cubicBezTo>
                    <a:pt x="107268" y="133114"/>
                    <a:pt x="106998" y="144440"/>
                    <a:pt x="106457" y="158680"/>
                  </a:cubicBezTo>
                  <a:cubicBezTo>
                    <a:pt x="106619" y="170147"/>
                    <a:pt x="103969" y="181477"/>
                    <a:pt x="98831" y="191726"/>
                  </a:cubicBezTo>
                  <a:cubicBezTo>
                    <a:pt x="96451" y="196345"/>
                    <a:pt x="91800" y="199320"/>
                    <a:pt x="86608" y="199515"/>
                  </a:cubicBezTo>
                  <a:close/>
                  <a:moveTo>
                    <a:pt x="39933" y="164468"/>
                  </a:moveTo>
                  <a:cubicBezTo>
                    <a:pt x="45557" y="164278"/>
                    <a:pt x="50750" y="161163"/>
                    <a:pt x="53508" y="156247"/>
                  </a:cubicBezTo>
                  <a:cubicBezTo>
                    <a:pt x="57510" y="149962"/>
                    <a:pt x="60106" y="142871"/>
                    <a:pt x="61079" y="135478"/>
                  </a:cubicBezTo>
                  <a:cubicBezTo>
                    <a:pt x="61728" y="131724"/>
                    <a:pt x="62053" y="127928"/>
                    <a:pt x="62053" y="124120"/>
                  </a:cubicBezTo>
                  <a:cubicBezTo>
                    <a:pt x="62053" y="110707"/>
                    <a:pt x="58700" y="104000"/>
                    <a:pt x="51939" y="104000"/>
                  </a:cubicBezTo>
                  <a:cubicBezTo>
                    <a:pt x="45936" y="104152"/>
                    <a:pt x="40473" y="107521"/>
                    <a:pt x="37661" y="112816"/>
                  </a:cubicBezTo>
                  <a:cubicBezTo>
                    <a:pt x="31982" y="122330"/>
                    <a:pt x="29116" y="133266"/>
                    <a:pt x="29386" y="144348"/>
                  </a:cubicBezTo>
                  <a:cubicBezTo>
                    <a:pt x="29440" y="148274"/>
                    <a:pt x="29873" y="152185"/>
                    <a:pt x="30684" y="156030"/>
                  </a:cubicBezTo>
                  <a:cubicBezTo>
                    <a:pt x="30900" y="160909"/>
                    <a:pt x="35065" y="164684"/>
                    <a:pt x="39933" y="164468"/>
                  </a:cubicBezTo>
                  <a:close/>
                </a:path>
              </a:pathLst>
            </a:custGeom>
            <a:solidFill>
              <a:srgbClr val="FFFFFF"/>
            </a:solidFill>
            <a:ln w="5403" cap="flat">
              <a:noFill/>
              <a:prstDash val="solid"/>
              <a:miter/>
            </a:ln>
          </p:spPr>
          <p:txBody>
            <a:bodyPr rtlCol="0" anchor="ctr"/>
            <a:lstStyle/>
            <a:p>
              <a:endParaRPr lang="fr-FR"/>
            </a:p>
          </p:txBody>
        </p:sp>
        <p:sp>
          <p:nvSpPr>
            <p:cNvPr id="102" name="Graphique 2">
              <a:extLst>
                <a:ext uri="{FF2B5EF4-FFF2-40B4-BE49-F238E27FC236}">
                  <a16:creationId xmlns:a16="http://schemas.microsoft.com/office/drawing/2014/main" id="{2E2B348C-7B21-42CB-91F5-0E3EF17C8699}"/>
                </a:ext>
              </a:extLst>
            </p:cNvPr>
            <p:cNvSpPr/>
            <p:nvPr/>
          </p:nvSpPr>
          <p:spPr>
            <a:xfrm>
              <a:off x="9409742" y="1595836"/>
              <a:ext cx="127043" cy="146848"/>
            </a:xfrm>
            <a:custGeom>
              <a:avLst/>
              <a:gdLst>
                <a:gd name="connsiteX0" fmla="*/ 49520 w 105289"/>
                <a:gd name="connsiteY0" fmla="*/ 121579 h 121703"/>
                <a:gd name="connsiteX1" fmla="*/ 48276 w 105289"/>
                <a:gd name="connsiteY1" fmla="*/ 121579 h 121703"/>
                <a:gd name="connsiteX2" fmla="*/ 5008 w 105289"/>
                <a:gd name="connsiteY2" fmla="*/ 94915 h 121703"/>
                <a:gd name="connsiteX3" fmla="*/ -1104 w 105289"/>
                <a:gd name="connsiteY3" fmla="*/ 65277 h 121703"/>
                <a:gd name="connsiteX4" fmla="*/ 6306 w 105289"/>
                <a:gd name="connsiteY4" fmla="*/ 29472 h 121703"/>
                <a:gd name="connsiteX5" fmla="*/ 25722 w 105289"/>
                <a:gd name="connsiteY5" fmla="*/ 7352 h 121703"/>
                <a:gd name="connsiteX6" fmla="*/ 50223 w 105289"/>
                <a:gd name="connsiteY6" fmla="*/ -58 h 121703"/>
                <a:gd name="connsiteX7" fmla="*/ 72344 w 105289"/>
                <a:gd name="connsiteY7" fmla="*/ 7514 h 121703"/>
                <a:gd name="connsiteX8" fmla="*/ 82728 w 105289"/>
                <a:gd name="connsiteY8" fmla="*/ 32339 h 121703"/>
                <a:gd name="connsiteX9" fmla="*/ 76562 w 105289"/>
                <a:gd name="connsiteY9" fmla="*/ 50674 h 121703"/>
                <a:gd name="connsiteX10" fmla="*/ 59364 w 105289"/>
                <a:gd name="connsiteY10" fmla="*/ 63005 h 121703"/>
                <a:gd name="connsiteX11" fmla="*/ 35999 w 105289"/>
                <a:gd name="connsiteY11" fmla="*/ 69117 h 121703"/>
                <a:gd name="connsiteX12" fmla="*/ 28481 w 105289"/>
                <a:gd name="connsiteY12" fmla="*/ 77776 h 121703"/>
                <a:gd name="connsiteX13" fmla="*/ 28535 w 105289"/>
                <a:gd name="connsiteY13" fmla="*/ 78365 h 121703"/>
                <a:gd name="connsiteX14" fmla="*/ 32862 w 105289"/>
                <a:gd name="connsiteY14" fmla="*/ 88371 h 121703"/>
                <a:gd name="connsiteX15" fmla="*/ 51088 w 105289"/>
                <a:gd name="connsiteY15" fmla="*/ 94212 h 121703"/>
                <a:gd name="connsiteX16" fmla="*/ 82187 w 105289"/>
                <a:gd name="connsiteY16" fmla="*/ 85234 h 121703"/>
                <a:gd name="connsiteX17" fmla="*/ 96141 w 105289"/>
                <a:gd name="connsiteY17" fmla="*/ 80367 h 121703"/>
                <a:gd name="connsiteX18" fmla="*/ 102090 w 105289"/>
                <a:gd name="connsiteY18" fmla="*/ 82800 h 121703"/>
                <a:gd name="connsiteX19" fmla="*/ 104146 w 105289"/>
                <a:gd name="connsiteY19" fmla="*/ 88533 h 121703"/>
                <a:gd name="connsiteX20" fmla="*/ 99549 w 105289"/>
                <a:gd name="connsiteY20" fmla="*/ 98918 h 121703"/>
                <a:gd name="connsiteX21" fmla="*/ 49520 w 105289"/>
                <a:gd name="connsiteY21" fmla="*/ 121579 h 121703"/>
                <a:gd name="connsiteX22" fmla="*/ 39677 w 105289"/>
                <a:gd name="connsiteY22" fmla="*/ 44887 h 121703"/>
                <a:gd name="connsiteX23" fmla="*/ 54550 w 105289"/>
                <a:gd name="connsiteY23" fmla="*/ 34448 h 121703"/>
                <a:gd name="connsiteX24" fmla="*/ 58227 w 105289"/>
                <a:gd name="connsiteY24" fmla="*/ 22928 h 121703"/>
                <a:gd name="connsiteX25" fmla="*/ 55416 w 105289"/>
                <a:gd name="connsiteY25" fmla="*/ 19202 h 121703"/>
                <a:gd name="connsiteX26" fmla="*/ 54550 w 105289"/>
                <a:gd name="connsiteY26" fmla="*/ 19196 h 121703"/>
                <a:gd name="connsiteX27" fmla="*/ 52224 w 105289"/>
                <a:gd name="connsiteY27" fmla="*/ 19196 h 121703"/>
                <a:gd name="connsiteX28" fmla="*/ 44544 w 105289"/>
                <a:gd name="connsiteY28" fmla="*/ 22441 h 121703"/>
                <a:gd name="connsiteX29" fmla="*/ 35134 w 105289"/>
                <a:gd name="connsiteY29" fmla="*/ 30013 h 121703"/>
                <a:gd name="connsiteX30" fmla="*/ 31996 w 105289"/>
                <a:gd name="connsiteY30" fmla="*/ 37098 h 121703"/>
                <a:gd name="connsiteX31" fmla="*/ 37838 w 105289"/>
                <a:gd name="connsiteY31" fmla="*/ 44778 h 121703"/>
                <a:gd name="connsiteX32" fmla="*/ 39677 w 105289"/>
                <a:gd name="connsiteY32" fmla="*/ 44778 h 121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05289" h="121703">
                  <a:moveTo>
                    <a:pt x="49520" y="121579"/>
                  </a:moveTo>
                  <a:lnTo>
                    <a:pt x="48276" y="121579"/>
                  </a:lnTo>
                  <a:cubicBezTo>
                    <a:pt x="29725" y="122575"/>
                    <a:pt x="12472" y="111952"/>
                    <a:pt x="5008" y="94915"/>
                  </a:cubicBezTo>
                  <a:cubicBezTo>
                    <a:pt x="843" y="85591"/>
                    <a:pt x="-1212" y="75483"/>
                    <a:pt x="-1104" y="65277"/>
                  </a:cubicBezTo>
                  <a:cubicBezTo>
                    <a:pt x="-1482" y="52929"/>
                    <a:pt x="1060" y="40663"/>
                    <a:pt x="6306" y="29472"/>
                  </a:cubicBezTo>
                  <a:cubicBezTo>
                    <a:pt x="10579" y="20429"/>
                    <a:pt x="17285" y="12765"/>
                    <a:pt x="25722" y="7352"/>
                  </a:cubicBezTo>
                  <a:cubicBezTo>
                    <a:pt x="33024" y="2614"/>
                    <a:pt x="41515" y="45"/>
                    <a:pt x="50223" y="-58"/>
                  </a:cubicBezTo>
                  <a:cubicBezTo>
                    <a:pt x="58227" y="-128"/>
                    <a:pt x="66070" y="2543"/>
                    <a:pt x="72344" y="7514"/>
                  </a:cubicBezTo>
                  <a:cubicBezTo>
                    <a:pt x="79483" y="13707"/>
                    <a:pt x="83323" y="22896"/>
                    <a:pt x="82728" y="32339"/>
                  </a:cubicBezTo>
                  <a:cubicBezTo>
                    <a:pt x="82836" y="38981"/>
                    <a:pt x="80673" y="45460"/>
                    <a:pt x="76562" y="50674"/>
                  </a:cubicBezTo>
                  <a:cubicBezTo>
                    <a:pt x="71911" y="56147"/>
                    <a:pt x="66016" y="60382"/>
                    <a:pt x="59364" y="63005"/>
                  </a:cubicBezTo>
                  <a:cubicBezTo>
                    <a:pt x="51900" y="66083"/>
                    <a:pt x="44003" y="68138"/>
                    <a:pt x="35999" y="69117"/>
                  </a:cubicBezTo>
                  <a:cubicBezTo>
                    <a:pt x="31510" y="69431"/>
                    <a:pt x="28156" y="73308"/>
                    <a:pt x="28481" y="77776"/>
                  </a:cubicBezTo>
                  <a:cubicBezTo>
                    <a:pt x="28481" y="77976"/>
                    <a:pt x="28481" y="78171"/>
                    <a:pt x="28535" y="78365"/>
                  </a:cubicBezTo>
                  <a:cubicBezTo>
                    <a:pt x="28805" y="82097"/>
                    <a:pt x="30320" y="85634"/>
                    <a:pt x="32862" y="88371"/>
                  </a:cubicBezTo>
                  <a:cubicBezTo>
                    <a:pt x="35999" y="92265"/>
                    <a:pt x="42056" y="94212"/>
                    <a:pt x="51088" y="94212"/>
                  </a:cubicBezTo>
                  <a:cubicBezTo>
                    <a:pt x="62068" y="94050"/>
                    <a:pt x="72831" y="90946"/>
                    <a:pt x="82187" y="85234"/>
                  </a:cubicBezTo>
                  <a:cubicBezTo>
                    <a:pt x="86352" y="82438"/>
                    <a:pt x="91166" y="80761"/>
                    <a:pt x="96141" y="80367"/>
                  </a:cubicBezTo>
                  <a:cubicBezTo>
                    <a:pt x="98413" y="80231"/>
                    <a:pt x="100577" y="81124"/>
                    <a:pt x="102090" y="82800"/>
                  </a:cubicBezTo>
                  <a:cubicBezTo>
                    <a:pt x="103443" y="84401"/>
                    <a:pt x="104200" y="86435"/>
                    <a:pt x="104146" y="88533"/>
                  </a:cubicBezTo>
                  <a:cubicBezTo>
                    <a:pt x="104146" y="92487"/>
                    <a:pt x="102469" y="96246"/>
                    <a:pt x="99549" y="98918"/>
                  </a:cubicBezTo>
                  <a:cubicBezTo>
                    <a:pt x="86622" y="112942"/>
                    <a:pt x="68558" y="121120"/>
                    <a:pt x="49520" y="121579"/>
                  </a:cubicBezTo>
                  <a:close/>
                  <a:moveTo>
                    <a:pt x="39677" y="44887"/>
                  </a:moveTo>
                  <a:cubicBezTo>
                    <a:pt x="46275" y="44768"/>
                    <a:pt x="52170" y="40636"/>
                    <a:pt x="54550" y="34448"/>
                  </a:cubicBezTo>
                  <a:cubicBezTo>
                    <a:pt x="56605" y="30911"/>
                    <a:pt x="57849" y="26984"/>
                    <a:pt x="58227" y="22928"/>
                  </a:cubicBezTo>
                  <a:cubicBezTo>
                    <a:pt x="58498" y="21122"/>
                    <a:pt x="57200" y="19456"/>
                    <a:pt x="55416" y="19202"/>
                  </a:cubicBezTo>
                  <a:cubicBezTo>
                    <a:pt x="55145" y="19164"/>
                    <a:pt x="54820" y="19158"/>
                    <a:pt x="54550" y="19196"/>
                  </a:cubicBezTo>
                  <a:lnTo>
                    <a:pt x="52224" y="19196"/>
                  </a:lnTo>
                  <a:cubicBezTo>
                    <a:pt x="49466" y="19780"/>
                    <a:pt x="46870" y="20878"/>
                    <a:pt x="44544" y="22441"/>
                  </a:cubicBezTo>
                  <a:cubicBezTo>
                    <a:pt x="40975" y="24405"/>
                    <a:pt x="37784" y="26963"/>
                    <a:pt x="35134" y="30013"/>
                  </a:cubicBezTo>
                  <a:cubicBezTo>
                    <a:pt x="33240" y="31906"/>
                    <a:pt x="32105" y="34432"/>
                    <a:pt x="31996" y="37098"/>
                  </a:cubicBezTo>
                  <a:cubicBezTo>
                    <a:pt x="31510" y="40825"/>
                    <a:pt x="34106" y="44265"/>
                    <a:pt x="37838" y="44778"/>
                  </a:cubicBezTo>
                  <a:cubicBezTo>
                    <a:pt x="38433" y="44865"/>
                    <a:pt x="39082" y="44865"/>
                    <a:pt x="39677" y="44778"/>
                  </a:cubicBezTo>
                  <a:close/>
                </a:path>
              </a:pathLst>
            </a:custGeom>
            <a:solidFill>
              <a:srgbClr val="FFFFFF"/>
            </a:solidFill>
            <a:ln w="5403" cap="flat">
              <a:noFill/>
              <a:prstDash val="solid"/>
              <a:miter/>
            </a:ln>
          </p:spPr>
          <p:txBody>
            <a:bodyPr rtlCol="0" anchor="ctr"/>
            <a:lstStyle/>
            <a:p>
              <a:endParaRPr lang="fr-FR"/>
            </a:p>
          </p:txBody>
        </p:sp>
        <p:sp>
          <p:nvSpPr>
            <p:cNvPr id="103" name="Graphique 2">
              <a:extLst>
                <a:ext uri="{FF2B5EF4-FFF2-40B4-BE49-F238E27FC236}">
                  <a16:creationId xmlns:a16="http://schemas.microsoft.com/office/drawing/2014/main" id="{23B06404-8729-4C9F-8813-A2BA5EFEF8E8}"/>
                </a:ext>
              </a:extLst>
            </p:cNvPr>
            <p:cNvSpPr/>
            <p:nvPr/>
          </p:nvSpPr>
          <p:spPr>
            <a:xfrm>
              <a:off x="9548657" y="1587470"/>
              <a:ext cx="138875" cy="172560"/>
            </a:xfrm>
            <a:custGeom>
              <a:avLst/>
              <a:gdLst>
                <a:gd name="connsiteX0" fmla="*/ 59328 w 115095"/>
                <a:gd name="connsiteY0" fmla="*/ 142953 h 143012"/>
                <a:gd name="connsiteX1" fmla="*/ 26552 w 115095"/>
                <a:gd name="connsiteY1" fmla="*/ 134245 h 143012"/>
                <a:gd name="connsiteX2" fmla="*/ 3566 w 115095"/>
                <a:gd name="connsiteY2" fmla="*/ 111854 h 143012"/>
                <a:gd name="connsiteX3" fmla="*/ -1139 w 115095"/>
                <a:gd name="connsiteY3" fmla="*/ 93357 h 143012"/>
                <a:gd name="connsiteX4" fmla="*/ 7731 w 115095"/>
                <a:gd name="connsiteY4" fmla="*/ 70263 h 143012"/>
                <a:gd name="connsiteX5" fmla="*/ 31258 w 115095"/>
                <a:gd name="connsiteY5" fmla="*/ 74984 h 143012"/>
                <a:gd name="connsiteX6" fmla="*/ 33799 w 115095"/>
                <a:gd name="connsiteY6" fmla="*/ 81080 h 143012"/>
                <a:gd name="connsiteX7" fmla="*/ 50025 w 115095"/>
                <a:gd name="connsiteY7" fmla="*/ 103795 h 143012"/>
                <a:gd name="connsiteX8" fmla="*/ 67603 w 115095"/>
                <a:gd name="connsiteY8" fmla="*/ 109204 h 143012"/>
                <a:gd name="connsiteX9" fmla="*/ 75066 w 115095"/>
                <a:gd name="connsiteY9" fmla="*/ 108339 h 143012"/>
                <a:gd name="connsiteX10" fmla="*/ 80908 w 115095"/>
                <a:gd name="connsiteY10" fmla="*/ 101951 h 143012"/>
                <a:gd name="connsiteX11" fmla="*/ 80854 w 115095"/>
                <a:gd name="connsiteY11" fmla="*/ 101524 h 143012"/>
                <a:gd name="connsiteX12" fmla="*/ 58463 w 115095"/>
                <a:gd name="connsiteY12" fmla="*/ 80268 h 143012"/>
                <a:gd name="connsiteX13" fmla="*/ 33799 w 115095"/>
                <a:gd name="connsiteY13" fmla="*/ 61284 h 143012"/>
                <a:gd name="connsiteX14" fmla="*/ 24389 w 115095"/>
                <a:gd name="connsiteY14" fmla="*/ 38190 h 143012"/>
                <a:gd name="connsiteX15" fmla="*/ 35692 w 115095"/>
                <a:gd name="connsiteY15" fmla="*/ 11526 h 143012"/>
                <a:gd name="connsiteX16" fmla="*/ 63871 w 115095"/>
                <a:gd name="connsiteY16" fmla="*/ -48 h 143012"/>
                <a:gd name="connsiteX17" fmla="*/ 80637 w 115095"/>
                <a:gd name="connsiteY17" fmla="*/ 4441 h 143012"/>
                <a:gd name="connsiteX18" fmla="*/ 91833 w 115095"/>
                <a:gd name="connsiteY18" fmla="*/ 17800 h 143012"/>
                <a:gd name="connsiteX19" fmla="*/ 92536 w 115095"/>
                <a:gd name="connsiteY19" fmla="*/ 21370 h 143012"/>
                <a:gd name="connsiteX20" fmla="*/ 91238 w 115095"/>
                <a:gd name="connsiteY20" fmla="*/ 25480 h 143012"/>
                <a:gd name="connsiteX21" fmla="*/ 85397 w 115095"/>
                <a:gd name="connsiteY21" fmla="*/ 28184 h 143012"/>
                <a:gd name="connsiteX22" fmla="*/ 77284 w 115095"/>
                <a:gd name="connsiteY22" fmla="*/ 26291 h 143012"/>
                <a:gd name="connsiteX23" fmla="*/ 64574 w 115095"/>
                <a:gd name="connsiteY23" fmla="*/ 24344 h 143012"/>
                <a:gd name="connsiteX24" fmla="*/ 55271 w 115095"/>
                <a:gd name="connsiteY24" fmla="*/ 27373 h 143012"/>
                <a:gd name="connsiteX25" fmla="*/ 51918 w 115095"/>
                <a:gd name="connsiteY25" fmla="*/ 35919 h 143012"/>
                <a:gd name="connsiteX26" fmla="*/ 59436 w 115095"/>
                <a:gd name="connsiteY26" fmla="*/ 47601 h 143012"/>
                <a:gd name="connsiteX27" fmla="*/ 75986 w 115095"/>
                <a:gd name="connsiteY27" fmla="*/ 58742 h 143012"/>
                <a:gd name="connsiteX28" fmla="*/ 93942 w 115095"/>
                <a:gd name="connsiteY28" fmla="*/ 70425 h 143012"/>
                <a:gd name="connsiteX29" fmla="*/ 113954 w 115095"/>
                <a:gd name="connsiteY29" fmla="*/ 102497 h 143012"/>
                <a:gd name="connsiteX30" fmla="*/ 104381 w 115095"/>
                <a:gd name="connsiteY30" fmla="*/ 125321 h 143012"/>
                <a:gd name="connsiteX31" fmla="*/ 83179 w 115095"/>
                <a:gd name="connsiteY31" fmla="*/ 138788 h 143012"/>
                <a:gd name="connsiteX32" fmla="*/ 59328 w 115095"/>
                <a:gd name="connsiteY32" fmla="*/ 142953 h 143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15095" h="143012">
                  <a:moveTo>
                    <a:pt x="59328" y="142953"/>
                  </a:moveTo>
                  <a:cubicBezTo>
                    <a:pt x="47861" y="142894"/>
                    <a:pt x="36558" y="139897"/>
                    <a:pt x="26552" y="134245"/>
                  </a:cubicBezTo>
                  <a:cubicBezTo>
                    <a:pt x="16817" y="129232"/>
                    <a:pt x="8812" y="121438"/>
                    <a:pt x="3566" y="111854"/>
                  </a:cubicBezTo>
                  <a:cubicBezTo>
                    <a:pt x="429" y="106191"/>
                    <a:pt x="-1193" y="99826"/>
                    <a:pt x="-1139" y="93357"/>
                  </a:cubicBezTo>
                  <a:cubicBezTo>
                    <a:pt x="-1139" y="81945"/>
                    <a:pt x="1835" y="74211"/>
                    <a:pt x="7731" y="70263"/>
                  </a:cubicBezTo>
                  <a:cubicBezTo>
                    <a:pt x="15519" y="65065"/>
                    <a:pt x="26066" y="67180"/>
                    <a:pt x="31258" y="74984"/>
                  </a:cubicBezTo>
                  <a:cubicBezTo>
                    <a:pt x="32501" y="76834"/>
                    <a:pt x="33367" y="78900"/>
                    <a:pt x="33799" y="81080"/>
                  </a:cubicBezTo>
                  <a:cubicBezTo>
                    <a:pt x="36125" y="90442"/>
                    <a:pt x="41912" y="98565"/>
                    <a:pt x="50025" y="103795"/>
                  </a:cubicBezTo>
                  <a:cubicBezTo>
                    <a:pt x="55325" y="107095"/>
                    <a:pt x="61383" y="108960"/>
                    <a:pt x="67603" y="109204"/>
                  </a:cubicBezTo>
                  <a:cubicBezTo>
                    <a:pt x="70091" y="109063"/>
                    <a:pt x="72579" y="108777"/>
                    <a:pt x="75066" y="108339"/>
                  </a:cubicBezTo>
                  <a:cubicBezTo>
                    <a:pt x="78420" y="108182"/>
                    <a:pt x="81070" y="105321"/>
                    <a:pt x="80908" y="101951"/>
                  </a:cubicBezTo>
                  <a:cubicBezTo>
                    <a:pt x="80908" y="101805"/>
                    <a:pt x="80854" y="101664"/>
                    <a:pt x="80854" y="101524"/>
                  </a:cubicBezTo>
                  <a:cubicBezTo>
                    <a:pt x="80854" y="95142"/>
                    <a:pt x="73390" y="88057"/>
                    <a:pt x="58463" y="80268"/>
                  </a:cubicBezTo>
                  <a:cubicBezTo>
                    <a:pt x="49268" y="75347"/>
                    <a:pt x="40939" y="68932"/>
                    <a:pt x="33799" y="61284"/>
                  </a:cubicBezTo>
                  <a:cubicBezTo>
                    <a:pt x="27688" y="55146"/>
                    <a:pt x="24335" y="46833"/>
                    <a:pt x="24389" y="38190"/>
                  </a:cubicBezTo>
                  <a:cubicBezTo>
                    <a:pt x="24389" y="28136"/>
                    <a:pt x="28445" y="18514"/>
                    <a:pt x="35692" y="11526"/>
                  </a:cubicBezTo>
                  <a:cubicBezTo>
                    <a:pt x="43048" y="3895"/>
                    <a:pt x="53270" y="-308"/>
                    <a:pt x="63871" y="-48"/>
                  </a:cubicBezTo>
                  <a:cubicBezTo>
                    <a:pt x="69766" y="-37"/>
                    <a:pt x="75553" y="1510"/>
                    <a:pt x="80637" y="4441"/>
                  </a:cubicBezTo>
                  <a:cubicBezTo>
                    <a:pt x="85884" y="7399"/>
                    <a:pt x="89832" y="12143"/>
                    <a:pt x="91833" y="17800"/>
                  </a:cubicBezTo>
                  <a:cubicBezTo>
                    <a:pt x="92266" y="18936"/>
                    <a:pt x="92536" y="20147"/>
                    <a:pt x="92536" y="21370"/>
                  </a:cubicBezTo>
                  <a:cubicBezTo>
                    <a:pt x="92590" y="22846"/>
                    <a:pt x="92103" y="24296"/>
                    <a:pt x="91238" y="25480"/>
                  </a:cubicBezTo>
                  <a:cubicBezTo>
                    <a:pt x="89886" y="27324"/>
                    <a:pt x="87669" y="28347"/>
                    <a:pt x="85397" y="28184"/>
                  </a:cubicBezTo>
                  <a:cubicBezTo>
                    <a:pt x="82639" y="27963"/>
                    <a:pt x="79880" y="27324"/>
                    <a:pt x="77284" y="26291"/>
                  </a:cubicBezTo>
                  <a:cubicBezTo>
                    <a:pt x="73174" y="24934"/>
                    <a:pt x="68901" y="24274"/>
                    <a:pt x="64574" y="24344"/>
                  </a:cubicBezTo>
                  <a:cubicBezTo>
                    <a:pt x="61221" y="24139"/>
                    <a:pt x="57868" y="25226"/>
                    <a:pt x="55271" y="27373"/>
                  </a:cubicBezTo>
                  <a:cubicBezTo>
                    <a:pt x="52946" y="29585"/>
                    <a:pt x="51702" y="32711"/>
                    <a:pt x="51918" y="35919"/>
                  </a:cubicBezTo>
                  <a:cubicBezTo>
                    <a:pt x="52405" y="40786"/>
                    <a:pt x="55218" y="45129"/>
                    <a:pt x="59436" y="47601"/>
                  </a:cubicBezTo>
                  <a:cubicBezTo>
                    <a:pt x="64736" y="51663"/>
                    <a:pt x="70253" y="55384"/>
                    <a:pt x="75986" y="58742"/>
                  </a:cubicBezTo>
                  <a:cubicBezTo>
                    <a:pt x="82098" y="62366"/>
                    <a:pt x="88047" y="66260"/>
                    <a:pt x="93942" y="70425"/>
                  </a:cubicBezTo>
                  <a:cubicBezTo>
                    <a:pt x="107301" y="80122"/>
                    <a:pt x="113954" y="90815"/>
                    <a:pt x="113954" y="102497"/>
                  </a:cubicBezTo>
                  <a:cubicBezTo>
                    <a:pt x="114008" y="111097"/>
                    <a:pt x="110547" y="119345"/>
                    <a:pt x="104381" y="125321"/>
                  </a:cubicBezTo>
                  <a:cubicBezTo>
                    <a:pt x="98432" y="131357"/>
                    <a:pt x="91184" y="135965"/>
                    <a:pt x="83179" y="138788"/>
                  </a:cubicBezTo>
                  <a:cubicBezTo>
                    <a:pt x="75553" y="141568"/>
                    <a:pt x="67440" y="142980"/>
                    <a:pt x="59328" y="142953"/>
                  </a:cubicBezTo>
                  <a:close/>
                </a:path>
              </a:pathLst>
            </a:custGeom>
            <a:solidFill>
              <a:srgbClr val="FFFFFF"/>
            </a:solidFill>
            <a:ln w="5403" cap="flat">
              <a:noFill/>
              <a:prstDash val="solid"/>
              <a:miter/>
            </a:ln>
          </p:spPr>
          <p:txBody>
            <a:bodyPr rtlCol="0" anchor="ctr"/>
            <a:lstStyle/>
            <a:p>
              <a:endParaRPr lang="fr-FR"/>
            </a:p>
          </p:txBody>
        </p:sp>
        <p:sp>
          <p:nvSpPr>
            <p:cNvPr id="104" name="Graphique 2">
              <a:extLst>
                <a:ext uri="{FF2B5EF4-FFF2-40B4-BE49-F238E27FC236}">
                  <a16:creationId xmlns:a16="http://schemas.microsoft.com/office/drawing/2014/main" id="{1400B46E-A2B1-40B5-8925-DE087587A8E6}"/>
                </a:ext>
              </a:extLst>
            </p:cNvPr>
            <p:cNvSpPr/>
            <p:nvPr/>
          </p:nvSpPr>
          <p:spPr>
            <a:xfrm>
              <a:off x="9788554" y="1570761"/>
              <a:ext cx="43136" cy="189715"/>
            </a:xfrm>
            <a:custGeom>
              <a:avLst/>
              <a:gdLst>
                <a:gd name="connsiteX0" fmla="*/ 16978 w 35750"/>
                <a:gd name="connsiteY0" fmla="*/ 157126 h 157230"/>
                <a:gd name="connsiteX1" fmla="*/ 2429 w 35750"/>
                <a:gd name="connsiteY1" fmla="*/ 146687 h 157230"/>
                <a:gd name="connsiteX2" fmla="*/ -1141 w 35750"/>
                <a:gd name="connsiteY2" fmla="*/ 101905 h 157230"/>
                <a:gd name="connsiteX3" fmla="*/ 4971 w 35750"/>
                <a:gd name="connsiteY3" fmla="*/ 47820 h 157230"/>
                <a:gd name="connsiteX4" fmla="*/ 15788 w 35750"/>
                <a:gd name="connsiteY4" fmla="*/ 40680 h 157230"/>
                <a:gd name="connsiteX5" fmla="*/ 26226 w 35750"/>
                <a:gd name="connsiteY5" fmla="*/ 47387 h 157230"/>
                <a:gd name="connsiteX6" fmla="*/ 32608 w 35750"/>
                <a:gd name="connsiteY6" fmla="*/ 75619 h 157230"/>
                <a:gd name="connsiteX7" fmla="*/ 34610 w 35750"/>
                <a:gd name="connsiteY7" fmla="*/ 114561 h 157230"/>
                <a:gd name="connsiteX8" fmla="*/ 34610 w 35750"/>
                <a:gd name="connsiteY8" fmla="*/ 126946 h 157230"/>
                <a:gd name="connsiteX9" fmla="*/ 30877 w 35750"/>
                <a:gd name="connsiteY9" fmla="*/ 147715 h 157230"/>
                <a:gd name="connsiteX10" fmla="*/ 16978 w 35750"/>
                <a:gd name="connsiteY10" fmla="*/ 157126 h 157230"/>
                <a:gd name="connsiteX11" fmla="*/ 16112 w 35750"/>
                <a:gd name="connsiteY11" fmla="*/ 32730 h 157230"/>
                <a:gd name="connsiteX12" fmla="*/ 1564 w 35750"/>
                <a:gd name="connsiteY12" fmla="*/ 15639 h 157230"/>
                <a:gd name="connsiteX13" fmla="*/ 5133 w 35750"/>
                <a:gd name="connsiteY13" fmla="*/ 4227 h 157230"/>
                <a:gd name="connsiteX14" fmla="*/ 14814 w 35750"/>
                <a:gd name="connsiteY14" fmla="*/ -46 h 157230"/>
                <a:gd name="connsiteX15" fmla="*/ 18762 w 35750"/>
                <a:gd name="connsiteY15" fmla="*/ -46 h 157230"/>
                <a:gd name="connsiteX16" fmla="*/ 26983 w 35750"/>
                <a:gd name="connsiteY16" fmla="*/ 4659 h 157230"/>
                <a:gd name="connsiteX17" fmla="*/ 31797 w 35750"/>
                <a:gd name="connsiteY17" fmla="*/ 16288 h 157230"/>
                <a:gd name="connsiteX18" fmla="*/ 26389 w 35750"/>
                <a:gd name="connsiteY18" fmla="*/ 28457 h 157230"/>
                <a:gd name="connsiteX19" fmla="*/ 16112 w 35750"/>
                <a:gd name="connsiteY19" fmla="*/ 32892 h 157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5750" h="157230">
                  <a:moveTo>
                    <a:pt x="16978" y="157126"/>
                  </a:moveTo>
                  <a:cubicBezTo>
                    <a:pt x="10217" y="157672"/>
                    <a:pt x="4051" y="153259"/>
                    <a:pt x="2429" y="146687"/>
                  </a:cubicBezTo>
                  <a:cubicBezTo>
                    <a:pt x="49" y="139045"/>
                    <a:pt x="-1141" y="124117"/>
                    <a:pt x="-1141" y="101905"/>
                  </a:cubicBezTo>
                  <a:cubicBezTo>
                    <a:pt x="-1141" y="72807"/>
                    <a:pt x="915" y="54780"/>
                    <a:pt x="4971" y="47820"/>
                  </a:cubicBezTo>
                  <a:cubicBezTo>
                    <a:pt x="6918" y="43590"/>
                    <a:pt x="11137" y="40832"/>
                    <a:pt x="15788" y="40680"/>
                  </a:cubicBezTo>
                  <a:cubicBezTo>
                    <a:pt x="20277" y="40729"/>
                    <a:pt x="24333" y="43336"/>
                    <a:pt x="26226" y="47387"/>
                  </a:cubicBezTo>
                  <a:cubicBezTo>
                    <a:pt x="30012" y="56349"/>
                    <a:pt x="32176" y="65906"/>
                    <a:pt x="32608" y="75619"/>
                  </a:cubicBezTo>
                  <a:cubicBezTo>
                    <a:pt x="33961" y="88556"/>
                    <a:pt x="34610" y="101553"/>
                    <a:pt x="34610" y="114561"/>
                  </a:cubicBezTo>
                  <a:cubicBezTo>
                    <a:pt x="34610" y="115372"/>
                    <a:pt x="34610" y="119536"/>
                    <a:pt x="34610" y="126946"/>
                  </a:cubicBezTo>
                  <a:cubicBezTo>
                    <a:pt x="34555" y="134031"/>
                    <a:pt x="33312" y="141057"/>
                    <a:pt x="30877" y="147715"/>
                  </a:cubicBezTo>
                  <a:cubicBezTo>
                    <a:pt x="28930" y="153659"/>
                    <a:pt x="23198" y="157531"/>
                    <a:pt x="16978" y="157126"/>
                  </a:cubicBezTo>
                  <a:close/>
                  <a:moveTo>
                    <a:pt x="16112" y="32730"/>
                  </a:moveTo>
                  <a:cubicBezTo>
                    <a:pt x="6377" y="32730"/>
                    <a:pt x="1564" y="27321"/>
                    <a:pt x="1564" y="15639"/>
                  </a:cubicBezTo>
                  <a:cubicBezTo>
                    <a:pt x="1347" y="11528"/>
                    <a:pt x="2591" y="7477"/>
                    <a:pt x="5133" y="4227"/>
                  </a:cubicBezTo>
                  <a:cubicBezTo>
                    <a:pt x="7513" y="1360"/>
                    <a:pt x="11083" y="-224"/>
                    <a:pt x="14814" y="-46"/>
                  </a:cubicBezTo>
                  <a:lnTo>
                    <a:pt x="18762" y="-46"/>
                  </a:lnTo>
                  <a:cubicBezTo>
                    <a:pt x="21954" y="571"/>
                    <a:pt x="24820" y="2226"/>
                    <a:pt x="26983" y="4659"/>
                  </a:cubicBezTo>
                  <a:cubicBezTo>
                    <a:pt x="30174" y="7672"/>
                    <a:pt x="31905" y="11902"/>
                    <a:pt x="31797" y="16288"/>
                  </a:cubicBezTo>
                  <a:cubicBezTo>
                    <a:pt x="31797" y="20934"/>
                    <a:pt x="29850" y="25363"/>
                    <a:pt x="26389" y="28457"/>
                  </a:cubicBezTo>
                  <a:cubicBezTo>
                    <a:pt x="23684" y="31210"/>
                    <a:pt x="20007" y="32795"/>
                    <a:pt x="16112" y="32892"/>
                  </a:cubicBezTo>
                  <a:close/>
                </a:path>
              </a:pathLst>
            </a:custGeom>
            <a:solidFill>
              <a:srgbClr val="FFFFFF"/>
            </a:solidFill>
            <a:ln w="5403" cap="flat">
              <a:noFill/>
              <a:prstDash val="solid"/>
              <a:miter/>
            </a:ln>
          </p:spPr>
          <p:txBody>
            <a:bodyPr rtlCol="0" anchor="ctr"/>
            <a:lstStyle/>
            <a:p>
              <a:endParaRPr lang="fr-FR"/>
            </a:p>
          </p:txBody>
        </p:sp>
        <p:sp>
          <p:nvSpPr>
            <p:cNvPr id="105" name="Graphique 2">
              <a:extLst>
                <a:ext uri="{FF2B5EF4-FFF2-40B4-BE49-F238E27FC236}">
                  <a16:creationId xmlns:a16="http://schemas.microsoft.com/office/drawing/2014/main" id="{62ADA173-6B7F-46E3-BD84-7B5DA467E9A6}"/>
                </a:ext>
              </a:extLst>
            </p:cNvPr>
            <p:cNvSpPr/>
            <p:nvPr/>
          </p:nvSpPr>
          <p:spPr>
            <a:xfrm>
              <a:off x="9854140" y="1587288"/>
              <a:ext cx="140125" cy="172416"/>
            </a:xfrm>
            <a:custGeom>
              <a:avLst/>
              <a:gdLst>
                <a:gd name="connsiteX0" fmla="*/ 16816 w 116131"/>
                <a:gd name="connsiteY0" fmla="*/ 142834 h 142893"/>
                <a:gd name="connsiteX1" fmla="*/ 12705 w 116131"/>
                <a:gd name="connsiteY1" fmla="*/ 142563 h 142893"/>
                <a:gd name="connsiteX2" fmla="*/ 4268 w 116131"/>
                <a:gd name="connsiteY2" fmla="*/ 136289 h 142893"/>
                <a:gd name="connsiteX3" fmla="*/ -1141 w 116131"/>
                <a:gd name="connsiteY3" fmla="*/ 121740 h 142893"/>
                <a:gd name="connsiteX4" fmla="*/ -1141 w 116131"/>
                <a:gd name="connsiteY4" fmla="*/ 71549 h 142893"/>
                <a:gd name="connsiteX5" fmla="*/ 4971 w 116131"/>
                <a:gd name="connsiteY5" fmla="*/ 7945 h 142893"/>
                <a:gd name="connsiteX6" fmla="*/ 17086 w 116131"/>
                <a:gd name="connsiteY6" fmla="*/ -60 h 142893"/>
                <a:gd name="connsiteX7" fmla="*/ 33312 w 116131"/>
                <a:gd name="connsiteY7" fmla="*/ 24766 h 142893"/>
                <a:gd name="connsiteX8" fmla="*/ 33907 w 116131"/>
                <a:gd name="connsiteY8" fmla="*/ 30769 h 142893"/>
                <a:gd name="connsiteX9" fmla="*/ 77175 w 116131"/>
                <a:gd name="connsiteY9" fmla="*/ 4213 h 142893"/>
                <a:gd name="connsiteX10" fmla="*/ 91616 w 116131"/>
                <a:gd name="connsiteY10" fmla="*/ 6431 h 142893"/>
                <a:gd name="connsiteX11" fmla="*/ 111086 w 116131"/>
                <a:gd name="connsiteY11" fmla="*/ 50023 h 142893"/>
                <a:gd name="connsiteX12" fmla="*/ 114981 w 116131"/>
                <a:gd name="connsiteY12" fmla="*/ 92480 h 142893"/>
                <a:gd name="connsiteX13" fmla="*/ 109572 w 116131"/>
                <a:gd name="connsiteY13" fmla="*/ 124499 h 142893"/>
                <a:gd name="connsiteX14" fmla="*/ 91129 w 116131"/>
                <a:gd name="connsiteY14" fmla="*/ 138128 h 142893"/>
                <a:gd name="connsiteX15" fmla="*/ 77554 w 116131"/>
                <a:gd name="connsiteY15" fmla="*/ 132720 h 142893"/>
                <a:gd name="connsiteX16" fmla="*/ 71713 w 116131"/>
                <a:gd name="connsiteY16" fmla="*/ 121037 h 142893"/>
                <a:gd name="connsiteX17" fmla="*/ 70739 w 116131"/>
                <a:gd name="connsiteY17" fmla="*/ 109193 h 142893"/>
                <a:gd name="connsiteX18" fmla="*/ 72307 w 116131"/>
                <a:gd name="connsiteY18" fmla="*/ 91399 h 142893"/>
                <a:gd name="connsiteX19" fmla="*/ 73605 w 116131"/>
                <a:gd name="connsiteY19" fmla="*/ 71441 h 142893"/>
                <a:gd name="connsiteX20" fmla="*/ 64032 w 116131"/>
                <a:gd name="connsiteY20" fmla="*/ 38341 h 142893"/>
                <a:gd name="connsiteX21" fmla="*/ 54730 w 116131"/>
                <a:gd name="connsiteY21" fmla="*/ 45588 h 142893"/>
                <a:gd name="connsiteX22" fmla="*/ 38937 w 116131"/>
                <a:gd name="connsiteY22" fmla="*/ 99674 h 142893"/>
                <a:gd name="connsiteX23" fmla="*/ 34556 w 116131"/>
                <a:gd name="connsiteY23" fmla="*/ 122768 h 142893"/>
                <a:gd name="connsiteX24" fmla="*/ 27308 w 116131"/>
                <a:gd name="connsiteY24" fmla="*/ 137966 h 142893"/>
                <a:gd name="connsiteX25" fmla="*/ 16816 w 116131"/>
                <a:gd name="connsiteY25" fmla="*/ 142834 h 1428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16131" h="142893">
                  <a:moveTo>
                    <a:pt x="16816" y="142834"/>
                  </a:moveTo>
                  <a:lnTo>
                    <a:pt x="12705" y="142563"/>
                  </a:lnTo>
                  <a:cubicBezTo>
                    <a:pt x="9190" y="141617"/>
                    <a:pt x="6161" y="139372"/>
                    <a:pt x="4268" y="136289"/>
                  </a:cubicBezTo>
                  <a:cubicBezTo>
                    <a:pt x="753" y="132254"/>
                    <a:pt x="-1141" y="127084"/>
                    <a:pt x="-1141" y="121740"/>
                  </a:cubicBezTo>
                  <a:lnTo>
                    <a:pt x="-1141" y="71549"/>
                  </a:lnTo>
                  <a:cubicBezTo>
                    <a:pt x="-1141" y="36069"/>
                    <a:pt x="915" y="14868"/>
                    <a:pt x="4971" y="7945"/>
                  </a:cubicBezTo>
                  <a:cubicBezTo>
                    <a:pt x="7026" y="3094"/>
                    <a:pt x="11786" y="-54"/>
                    <a:pt x="17086" y="-60"/>
                  </a:cubicBezTo>
                  <a:cubicBezTo>
                    <a:pt x="26984" y="-60"/>
                    <a:pt x="32393" y="8216"/>
                    <a:pt x="33312" y="24766"/>
                  </a:cubicBezTo>
                  <a:cubicBezTo>
                    <a:pt x="33312" y="26767"/>
                    <a:pt x="33636" y="28768"/>
                    <a:pt x="33907" y="30769"/>
                  </a:cubicBezTo>
                  <a:cubicBezTo>
                    <a:pt x="49754" y="13067"/>
                    <a:pt x="64195" y="4213"/>
                    <a:pt x="77175" y="4213"/>
                  </a:cubicBezTo>
                  <a:cubicBezTo>
                    <a:pt x="82042" y="4673"/>
                    <a:pt x="86856" y="5414"/>
                    <a:pt x="91616" y="6431"/>
                  </a:cubicBezTo>
                  <a:cubicBezTo>
                    <a:pt x="99566" y="7875"/>
                    <a:pt x="106057" y="22402"/>
                    <a:pt x="111086" y="50023"/>
                  </a:cubicBezTo>
                  <a:cubicBezTo>
                    <a:pt x="113736" y="64021"/>
                    <a:pt x="115035" y="78234"/>
                    <a:pt x="114981" y="92480"/>
                  </a:cubicBezTo>
                  <a:cubicBezTo>
                    <a:pt x="115142" y="103395"/>
                    <a:pt x="113304" y="114244"/>
                    <a:pt x="109572" y="124499"/>
                  </a:cubicBezTo>
                  <a:cubicBezTo>
                    <a:pt x="107246" y="132730"/>
                    <a:pt x="99674" y="138344"/>
                    <a:pt x="91129" y="138128"/>
                  </a:cubicBezTo>
                  <a:cubicBezTo>
                    <a:pt x="86045" y="138161"/>
                    <a:pt x="81177" y="136219"/>
                    <a:pt x="77554" y="132720"/>
                  </a:cubicBezTo>
                  <a:cubicBezTo>
                    <a:pt x="74309" y="129642"/>
                    <a:pt x="72199" y="125499"/>
                    <a:pt x="71713" y="121037"/>
                  </a:cubicBezTo>
                  <a:cubicBezTo>
                    <a:pt x="71064" y="117121"/>
                    <a:pt x="70739" y="113162"/>
                    <a:pt x="70739" y="109193"/>
                  </a:cubicBezTo>
                  <a:cubicBezTo>
                    <a:pt x="70847" y="103232"/>
                    <a:pt x="71388" y="97288"/>
                    <a:pt x="72307" y="91399"/>
                  </a:cubicBezTo>
                  <a:cubicBezTo>
                    <a:pt x="73226" y="84789"/>
                    <a:pt x="73660" y="78115"/>
                    <a:pt x="73605" y="71441"/>
                  </a:cubicBezTo>
                  <a:cubicBezTo>
                    <a:pt x="73605" y="49374"/>
                    <a:pt x="70415" y="38341"/>
                    <a:pt x="64032" y="38341"/>
                  </a:cubicBezTo>
                  <a:cubicBezTo>
                    <a:pt x="61436" y="38341"/>
                    <a:pt x="58624" y="40775"/>
                    <a:pt x="54730" y="45588"/>
                  </a:cubicBezTo>
                  <a:cubicBezTo>
                    <a:pt x="48023" y="54713"/>
                    <a:pt x="42776" y="72739"/>
                    <a:pt x="38937" y="99674"/>
                  </a:cubicBezTo>
                  <a:cubicBezTo>
                    <a:pt x="37693" y="108219"/>
                    <a:pt x="36232" y="115899"/>
                    <a:pt x="34556" y="122768"/>
                  </a:cubicBezTo>
                  <a:cubicBezTo>
                    <a:pt x="33528" y="128382"/>
                    <a:pt x="31040" y="133628"/>
                    <a:pt x="27308" y="137966"/>
                  </a:cubicBezTo>
                  <a:cubicBezTo>
                    <a:pt x="24604" y="140935"/>
                    <a:pt x="20818" y="142693"/>
                    <a:pt x="16816" y="142834"/>
                  </a:cubicBezTo>
                  <a:close/>
                </a:path>
              </a:pathLst>
            </a:custGeom>
            <a:solidFill>
              <a:srgbClr val="FFFFFF"/>
            </a:solidFill>
            <a:ln w="5403" cap="flat">
              <a:noFill/>
              <a:prstDash val="solid"/>
              <a:miter/>
            </a:ln>
          </p:spPr>
          <p:txBody>
            <a:bodyPr rtlCol="0" anchor="ctr"/>
            <a:lstStyle/>
            <a:p>
              <a:endParaRPr lang="fr-FR"/>
            </a:p>
          </p:txBody>
        </p:sp>
        <p:sp>
          <p:nvSpPr>
            <p:cNvPr id="106" name="Graphique 2">
              <a:extLst>
                <a:ext uri="{FF2B5EF4-FFF2-40B4-BE49-F238E27FC236}">
                  <a16:creationId xmlns:a16="http://schemas.microsoft.com/office/drawing/2014/main" id="{B1489CC1-C7FB-495B-8CD3-21FD982DF9F4}"/>
                </a:ext>
              </a:extLst>
            </p:cNvPr>
            <p:cNvSpPr/>
            <p:nvPr/>
          </p:nvSpPr>
          <p:spPr>
            <a:xfrm>
              <a:off x="10008843" y="1587483"/>
              <a:ext cx="147210" cy="240589"/>
            </a:xfrm>
            <a:custGeom>
              <a:avLst/>
              <a:gdLst>
                <a:gd name="connsiteX0" fmla="*/ 53455 w 122003"/>
                <a:gd name="connsiteY0" fmla="*/ 199298 h 199392"/>
                <a:gd name="connsiteX1" fmla="*/ 27061 w 122003"/>
                <a:gd name="connsiteY1" fmla="*/ 193890 h 199392"/>
                <a:gd name="connsiteX2" fmla="*/ 9429 w 122003"/>
                <a:gd name="connsiteY2" fmla="*/ 178692 h 199392"/>
                <a:gd name="connsiteX3" fmla="*/ 397 w 122003"/>
                <a:gd name="connsiteY3" fmla="*/ 156517 h 199392"/>
                <a:gd name="connsiteX4" fmla="*/ -36 w 122003"/>
                <a:gd name="connsiteY4" fmla="*/ 152082 h 199392"/>
                <a:gd name="connsiteX5" fmla="*/ 1154 w 122003"/>
                <a:gd name="connsiteY5" fmla="*/ 145808 h 199392"/>
                <a:gd name="connsiteX6" fmla="*/ 5373 w 122003"/>
                <a:gd name="connsiteY6" fmla="*/ 142671 h 199392"/>
                <a:gd name="connsiteX7" fmla="*/ 10241 w 122003"/>
                <a:gd name="connsiteY7" fmla="*/ 145484 h 199392"/>
                <a:gd name="connsiteX8" fmla="*/ 13648 w 122003"/>
                <a:gd name="connsiteY8" fmla="*/ 152677 h 199392"/>
                <a:gd name="connsiteX9" fmla="*/ 23221 w 122003"/>
                <a:gd name="connsiteY9" fmla="*/ 167496 h 199392"/>
                <a:gd name="connsiteX10" fmla="*/ 43016 w 122003"/>
                <a:gd name="connsiteY10" fmla="*/ 177502 h 199392"/>
                <a:gd name="connsiteX11" fmla="*/ 53833 w 122003"/>
                <a:gd name="connsiteY11" fmla="*/ 175339 h 199392"/>
                <a:gd name="connsiteX12" fmla="*/ 68436 w 122003"/>
                <a:gd name="connsiteY12" fmla="*/ 157382 h 199392"/>
                <a:gd name="connsiteX13" fmla="*/ 77847 w 122003"/>
                <a:gd name="connsiteY13" fmla="*/ 98916 h 199392"/>
                <a:gd name="connsiteX14" fmla="*/ 77306 w 122003"/>
                <a:gd name="connsiteY14" fmla="*/ 94481 h 199392"/>
                <a:gd name="connsiteX15" fmla="*/ 76387 w 122003"/>
                <a:gd name="connsiteY15" fmla="*/ 95076 h 199392"/>
                <a:gd name="connsiteX16" fmla="*/ 75143 w 122003"/>
                <a:gd name="connsiteY16" fmla="*/ 96050 h 199392"/>
                <a:gd name="connsiteX17" fmla="*/ 71573 w 122003"/>
                <a:gd name="connsiteY17" fmla="*/ 99620 h 199392"/>
                <a:gd name="connsiteX18" fmla="*/ 32361 w 122003"/>
                <a:gd name="connsiteY18" fmla="*/ 118171 h 199392"/>
                <a:gd name="connsiteX19" fmla="*/ 31658 w 122003"/>
                <a:gd name="connsiteY19" fmla="*/ 118171 h 199392"/>
                <a:gd name="connsiteX20" fmla="*/ 7591 w 122003"/>
                <a:gd name="connsiteY20" fmla="*/ 105028 h 199392"/>
                <a:gd name="connsiteX21" fmla="*/ -1117 w 122003"/>
                <a:gd name="connsiteY21" fmla="*/ 75930 h 199392"/>
                <a:gd name="connsiteX22" fmla="*/ 9700 w 122003"/>
                <a:gd name="connsiteY22" fmla="*/ 44020 h 199392"/>
                <a:gd name="connsiteX23" fmla="*/ 45559 w 122003"/>
                <a:gd name="connsiteY23" fmla="*/ 24333 h 199392"/>
                <a:gd name="connsiteX24" fmla="*/ 52968 w 122003"/>
                <a:gd name="connsiteY24" fmla="*/ 23630 h 199392"/>
                <a:gd name="connsiteX25" fmla="*/ 71087 w 122003"/>
                <a:gd name="connsiteY25" fmla="*/ 29038 h 199392"/>
                <a:gd name="connsiteX26" fmla="*/ 77090 w 122003"/>
                <a:gd name="connsiteY26" fmla="*/ 31148 h 199392"/>
                <a:gd name="connsiteX27" fmla="*/ 81525 w 122003"/>
                <a:gd name="connsiteY27" fmla="*/ 23035 h 199392"/>
                <a:gd name="connsiteX28" fmla="*/ 87636 w 122003"/>
                <a:gd name="connsiteY28" fmla="*/ 5782 h 199392"/>
                <a:gd name="connsiteX29" fmla="*/ 97480 w 122003"/>
                <a:gd name="connsiteY29" fmla="*/ -60 h 199392"/>
                <a:gd name="connsiteX30" fmla="*/ 115869 w 122003"/>
                <a:gd name="connsiteY30" fmla="*/ 26983 h 199392"/>
                <a:gd name="connsiteX31" fmla="*/ 120845 w 122003"/>
                <a:gd name="connsiteY31" fmla="*/ 74632 h 199392"/>
                <a:gd name="connsiteX32" fmla="*/ 119655 w 122003"/>
                <a:gd name="connsiteY32" fmla="*/ 100593 h 199392"/>
                <a:gd name="connsiteX33" fmla="*/ 113814 w 122003"/>
                <a:gd name="connsiteY33" fmla="*/ 134072 h 199392"/>
                <a:gd name="connsiteX34" fmla="*/ 101050 w 122003"/>
                <a:gd name="connsiteY34" fmla="*/ 167010 h 199392"/>
                <a:gd name="connsiteX35" fmla="*/ 81092 w 122003"/>
                <a:gd name="connsiteY35" fmla="*/ 190537 h 199392"/>
                <a:gd name="connsiteX36" fmla="*/ 53455 w 122003"/>
                <a:gd name="connsiteY36" fmla="*/ 199298 h 199392"/>
                <a:gd name="connsiteX37" fmla="*/ 41015 w 122003"/>
                <a:gd name="connsiteY37" fmla="*/ 95022 h 199392"/>
                <a:gd name="connsiteX38" fmla="*/ 55942 w 122003"/>
                <a:gd name="connsiteY38" fmla="*/ 88532 h 199392"/>
                <a:gd name="connsiteX39" fmla="*/ 66759 w 122003"/>
                <a:gd name="connsiteY39" fmla="*/ 73388 h 199392"/>
                <a:gd name="connsiteX40" fmla="*/ 70816 w 122003"/>
                <a:gd name="connsiteY40" fmla="*/ 58082 h 199392"/>
                <a:gd name="connsiteX41" fmla="*/ 58701 w 122003"/>
                <a:gd name="connsiteY41" fmla="*/ 48834 h 199392"/>
                <a:gd name="connsiteX42" fmla="*/ 43503 w 122003"/>
                <a:gd name="connsiteY42" fmla="*/ 54242 h 199392"/>
                <a:gd name="connsiteX43" fmla="*/ 32037 w 122003"/>
                <a:gd name="connsiteY43" fmla="*/ 74903 h 199392"/>
                <a:gd name="connsiteX44" fmla="*/ 31334 w 122003"/>
                <a:gd name="connsiteY44" fmla="*/ 80906 h 199392"/>
                <a:gd name="connsiteX45" fmla="*/ 41286 w 122003"/>
                <a:gd name="connsiteY45" fmla="*/ 95022 h 199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122003" h="199392">
                  <a:moveTo>
                    <a:pt x="53455" y="199298"/>
                  </a:moveTo>
                  <a:cubicBezTo>
                    <a:pt x="44368" y="199612"/>
                    <a:pt x="35282" y="197762"/>
                    <a:pt x="27061" y="193890"/>
                  </a:cubicBezTo>
                  <a:cubicBezTo>
                    <a:pt x="19976" y="190407"/>
                    <a:pt x="13918" y="185171"/>
                    <a:pt x="9429" y="178692"/>
                  </a:cubicBezTo>
                  <a:cubicBezTo>
                    <a:pt x="4886" y="172012"/>
                    <a:pt x="1803" y="164457"/>
                    <a:pt x="397" y="156517"/>
                  </a:cubicBezTo>
                  <a:cubicBezTo>
                    <a:pt x="73" y="155057"/>
                    <a:pt x="-36" y="153569"/>
                    <a:pt x="-36" y="152082"/>
                  </a:cubicBezTo>
                  <a:cubicBezTo>
                    <a:pt x="-36" y="149935"/>
                    <a:pt x="397" y="147809"/>
                    <a:pt x="1154" y="145808"/>
                  </a:cubicBezTo>
                  <a:cubicBezTo>
                    <a:pt x="1696" y="143931"/>
                    <a:pt x="3426" y="142644"/>
                    <a:pt x="5373" y="142671"/>
                  </a:cubicBezTo>
                  <a:cubicBezTo>
                    <a:pt x="7374" y="142693"/>
                    <a:pt x="9213" y="143758"/>
                    <a:pt x="10241" y="145484"/>
                  </a:cubicBezTo>
                  <a:cubicBezTo>
                    <a:pt x="11647" y="147734"/>
                    <a:pt x="12783" y="150151"/>
                    <a:pt x="13648" y="152677"/>
                  </a:cubicBezTo>
                  <a:cubicBezTo>
                    <a:pt x="15703" y="158259"/>
                    <a:pt x="19002" y="163316"/>
                    <a:pt x="23221" y="167496"/>
                  </a:cubicBezTo>
                  <a:cubicBezTo>
                    <a:pt x="28143" y="173424"/>
                    <a:pt x="35336" y="177042"/>
                    <a:pt x="43016" y="177502"/>
                  </a:cubicBezTo>
                  <a:cubicBezTo>
                    <a:pt x="46694" y="177188"/>
                    <a:pt x="50318" y="176464"/>
                    <a:pt x="53833" y="175339"/>
                  </a:cubicBezTo>
                  <a:cubicBezTo>
                    <a:pt x="59134" y="173932"/>
                    <a:pt x="64001" y="167945"/>
                    <a:pt x="68436" y="157382"/>
                  </a:cubicBezTo>
                  <a:cubicBezTo>
                    <a:pt x="75359" y="138691"/>
                    <a:pt x="78550" y="118831"/>
                    <a:pt x="77847" y="98916"/>
                  </a:cubicBezTo>
                  <a:cubicBezTo>
                    <a:pt x="77847" y="95942"/>
                    <a:pt x="77847" y="94481"/>
                    <a:pt x="77306" y="94481"/>
                  </a:cubicBezTo>
                  <a:cubicBezTo>
                    <a:pt x="76928" y="94546"/>
                    <a:pt x="76603" y="94763"/>
                    <a:pt x="76387" y="95076"/>
                  </a:cubicBezTo>
                  <a:cubicBezTo>
                    <a:pt x="76008" y="95471"/>
                    <a:pt x="75630" y="95801"/>
                    <a:pt x="75143" y="96050"/>
                  </a:cubicBezTo>
                  <a:cubicBezTo>
                    <a:pt x="73845" y="97153"/>
                    <a:pt x="72655" y="98348"/>
                    <a:pt x="71573" y="99620"/>
                  </a:cubicBezTo>
                  <a:cubicBezTo>
                    <a:pt x="62000" y="111415"/>
                    <a:pt x="47560" y="118236"/>
                    <a:pt x="32361" y="118171"/>
                  </a:cubicBezTo>
                  <a:lnTo>
                    <a:pt x="31658" y="118171"/>
                  </a:lnTo>
                  <a:cubicBezTo>
                    <a:pt x="22031" y="117765"/>
                    <a:pt x="13162" y="112908"/>
                    <a:pt x="7591" y="105028"/>
                  </a:cubicBezTo>
                  <a:cubicBezTo>
                    <a:pt x="1587" y="96531"/>
                    <a:pt x="-1442" y="86320"/>
                    <a:pt x="-1117" y="75930"/>
                  </a:cubicBezTo>
                  <a:cubicBezTo>
                    <a:pt x="-1117" y="64399"/>
                    <a:pt x="2723" y="53187"/>
                    <a:pt x="9700" y="44020"/>
                  </a:cubicBezTo>
                  <a:cubicBezTo>
                    <a:pt x="16893" y="33998"/>
                    <a:pt x="28846" y="27432"/>
                    <a:pt x="45559" y="24333"/>
                  </a:cubicBezTo>
                  <a:cubicBezTo>
                    <a:pt x="47992" y="23873"/>
                    <a:pt x="50480" y="23641"/>
                    <a:pt x="52968" y="23630"/>
                  </a:cubicBezTo>
                  <a:cubicBezTo>
                    <a:pt x="59350" y="23841"/>
                    <a:pt x="65624" y="25707"/>
                    <a:pt x="71087" y="29038"/>
                  </a:cubicBezTo>
                  <a:cubicBezTo>
                    <a:pt x="72925" y="30185"/>
                    <a:pt x="74981" y="30910"/>
                    <a:pt x="77090" y="31148"/>
                  </a:cubicBezTo>
                  <a:cubicBezTo>
                    <a:pt x="79253" y="31148"/>
                    <a:pt x="80768" y="28443"/>
                    <a:pt x="81525" y="23035"/>
                  </a:cubicBezTo>
                  <a:cubicBezTo>
                    <a:pt x="82174" y="16880"/>
                    <a:pt x="84229" y="10963"/>
                    <a:pt x="87636" y="5782"/>
                  </a:cubicBezTo>
                  <a:cubicBezTo>
                    <a:pt x="89692" y="2250"/>
                    <a:pt x="93424" y="38"/>
                    <a:pt x="97480" y="-60"/>
                  </a:cubicBezTo>
                  <a:cubicBezTo>
                    <a:pt x="105268" y="-60"/>
                    <a:pt x="111380" y="8957"/>
                    <a:pt x="115869" y="26983"/>
                  </a:cubicBezTo>
                  <a:cubicBezTo>
                    <a:pt x="119384" y="42614"/>
                    <a:pt x="121061" y="58607"/>
                    <a:pt x="120845" y="74632"/>
                  </a:cubicBezTo>
                  <a:cubicBezTo>
                    <a:pt x="120845" y="81717"/>
                    <a:pt x="120466" y="90371"/>
                    <a:pt x="119655" y="100593"/>
                  </a:cubicBezTo>
                  <a:cubicBezTo>
                    <a:pt x="118628" y="111897"/>
                    <a:pt x="116680" y="123092"/>
                    <a:pt x="113814" y="134072"/>
                  </a:cubicBezTo>
                  <a:cubicBezTo>
                    <a:pt x="111001" y="145554"/>
                    <a:pt x="106674" y="156625"/>
                    <a:pt x="101050" y="167010"/>
                  </a:cubicBezTo>
                  <a:cubicBezTo>
                    <a:pt x="96182" y="176193"/>
                    <a:pt x="89367" y="184214"/>
                    <a:pt x="81092" y="190537"/>
                  </a:cubicBezTo>
                  <a:cubicBezTo>
                    <a:pt x="73088" y="196410"/>
                    <a:pt x="63352" y="199488"/>
                    <a:pt x="53455" y="199298"/>
                  </a:cubicBezTo>
                  <a:close/>
                  <a:moveTo>
                    <a:pt x="41015" y="95022"/>
                  </a:moveTo>
                  <a:cubicBezTo>
                    <a:pt x="46640" y="94925"/>
                    <a:pt x="52048" y="92588"/>
                    <a:pt x="55942" y="88532"/>
                  </a:cubicBezTo>
                  <a:cubicBezTo>
                    <a:pt x="60432" y="84194"/>
                    <a:pt x="64109" y="79062"/>
                    <a:pt x="66759" y="73388"/>
                  </a:cubicBezTo>
                  <a:cubicBezTo>
                    <a:pt x="69194" y="68634"/>
                    <a:pt x="70546" y="63415"/>
                    <a:pt x="70816" y="58082"/>
                  </a:cubicBezTo>
                  <a:cubicBezTo>
                    <a:pt x="70816" y="51916"/>
                    <a:pt x="66814" y="48834"/>
                    <a:pt x="58701" y="48834"/>
                  </a:cubicBezTo>
                  <a:cubicBezTo>
                    <a:pt x="53238" y="49174"/>
                    <a:pt x="47938" y="51051"/>
                    <a:pt x="43503" y="54242"/>
                  </a:cubicBezTo>
                  <a:cubicBezTo>
                    <a:pt x="37067" y="59299"/>
                    <a:pt x="32902" y="66752"/>
                    <a:pt x="32037" y="74903"/>
                  </a:cubicBezTo>
                  <a:cubicBezTo>
                    <a:pt x="31550" y="76871"/>
                    <a:pt x="31334" y="78883"/>
                    <a:pt x="31334" y="80906"/>
                  </a:cubicBezTo>
                  <a:cubicBezTo>
                    <a:pt x="31334" y="90263"/>
                    <a:pt x="34579" y="95022"/>
                    <a:pt x="41286" y="95022"/>
                  </a:cubicBezTo>
                  <a:close/>
                </a:path>
              </a:pathLst>
            </a:custGeom>
            <a:solidFill>
              <a:srgbClr val="FFFFFF"/>
            </a:solidFill>
            <a:ln w="5403" cap="flat">
              <a:noFill/>
              <a:prstDash val="solid"/>
              <a:miter/>
            </a:ln>
          </p:spPr>
          <p:txBody>
            <a:bodyPr rtlCol="0" anchor="ctr"/>
            <a:lstStyle/>
            <a:p>
              <a:endParaRPr lang="fr-FR"/>
            </a:p>
          </p:txBody>
        </p:sp>
        <p:sp>
          <p:nvSpPr>
            <p:cNvPr id="107" name="Graphique 2">
              <a:extLst>
                <a:ext uri="{FF2B5EF4-FFF2-40B4-BE49-F238E27FC236}">
                  <a16:creationId xmlns:a16="http://schemas.microsoft.com/office/drawing/2014/main" id="{7508073E-C218-460C-AA31-089FFC1BFA3C}"/>
                </a:ext>
              </a:extLst>
            </p:cNvPr>
            <p:cNvSpPr/>
            <p:nvPr/>
          </p:nvSpPr>
          <p:spPr>
            <a:xfrm>
              <a:off x="10175934" y="1594723"/>
              <a:ext cx="132608" cy="156236"/>
            </a:xfrm>
            <a:custGeom>
              <a:avLst/>
              <a:gdLst>
                <a:gd name="connsiteX0" fmla="*/ 24497 w 109901"/>
                <a:gd name="connsiteY0" fmla="*/ 129424 h 129483"/>
                <a:gd name="connsiteX1" fmla="*/ -1031 w 109901"/>
                <a:gd name="connsiteY1" fmla="*/ 65225 h 129483"/>
                <a:gd name="connsiteX2" fmla="*/ 4377 w 109901"/>
                <a:gd name="connsiteY2" fmla="*/ 16873 h 129483"/>
                <a:gd name="connsiteX3" fmla="*/ 26768 w 109901"/>
                <a:gd name="connsiteY3" fmla="*/ 1026 h 129483"/>
                <a:gd name="connsiteX4" fmla="*/ 36720 w 109901"/>
                <a:gd name="connsiteY4" fmla="*/ 19577 h 129483"/>
                <a:gd name="connsiteX5" fmla="*/ 50836 w 109901"/>
                <a:gd name="connsiteY5" fmla="*/ 5353 h 129483"/>
                <a:gd name="connsiteX6" fmla="*/ 73660 w 109901"/>
                <a:gd name="connsiteY6" fmla="*/ -56 h 129483"/>
                <a:gd name="connsiteX7" fmla="*/ 102758 w 109901"/>
                <a:gd name="connsiteY7" fmla="*/ 7354 h 129483"/>
                <a:gd name="connsiteX8" fmla="*/ 108761 w 109901"/>
                <a:gd name="connsiteY8" fmla="*/ 17738 h 129483"/>
                <a:gd name="connsiteX9" fmla="*/ 107626 w 109901"/>
                <a:gd name="connsiteY9" fmla="*/ 22011 h 129483"/>
                <a:gd name="connsiteX10" fmla="*/ 91400 w 109901"/>
                <a:gd name="connsiteY10" fmla="*/ 35857 h 129483"/>
                <a:gd name="connsiteX11" fmla="*/ 79988 w 109901"/>
                <a:gd name="connsiteY11" fmla="*/ 32179 h 129483"/>
                <a:gd name="connsiteX12" fmla="*/ 65872 w 109901"/>
                <a:gd name="connsiteY12" fmla="*/ 28880 h 129483"/>
                <a:gd name="connsiteX13" fmla="*/ 50565 w 109901"/>
                <a:gd name="connsiteY13" fmla="*/ 36235 h 129483"/>
                <a:gd name="connsiteX14" fmla="*/ 43805 w 109901"/>
                <a:gd name="connsiteY14" fmla="*/ 58843 h 129483"/>
                <a:gd name="connsiteX15" fmla="*/ 43372 w 109901"/>
                <a:gd name="connsiteY15" fmla="*/ 72959 h 129483"/>
                <a:gd name="connsiteX16" fmla="*/ 43913 w 109901"/>
                <a:gd name="connsiteY16" fmla="*/ 89185 h 129483"/>
                <a:gd name="connsiteX17" fmla="*/ 44508 w 109901"/>
                <a:gd name="connsiteY17" fmla="*/ 103085 h 129483"/>
                <a:gd name="connsiteX18" fmla="*/ 25957 w 109901"/>
                <a:gd name="connsiteY18" fmla="*/ 129208 h 1294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9901" h="129483">
                  <a:moveTo>
                    <a:pt x="24497" y="129424"/>
                  </a:moveTo>
                  <a:cubicBezTo>
                    <a:pt x="7460" y="129424"/>
                    <a:pt x="-1086" y="108023"/>
                    <a:pt x="-1031" y="65225"/>
                  </a:cubicBezTo>
                  <a:cubicBezTo>
                    <a:pt x="-1626" y="48929"/>
                    <a:pt x="212" y="32633"/>
                    <a:pt x="4377" y="16873"/>
                  </a:cubicBezTo>
                  <a:cubicBezTo>
                    <a:pt x="6865" y="6770"/>
                    <a:pt x="16384" y="25"/>
                    <a:pt x="26768" y="1026"/>
                  </a:cubicBezTo>
                  <a:cubicBezTo>
                    <a:pt x="31420" y="1026"/>
                    <a:pt x="34719" y="7246"/>
                    <a:pt x="36720" y="19577"/>
                  </a:cubicBezTo>
                  <a:cubicBezTo>
                    <a:pt x="39641" y="13336"/>
                    <a:pt x="44616" y="8306"/>
                    <a:pt x="50836" y="5353"/>
                  </a:cubicBezTo>
                  <a:cubicBezTo>
                    <a:pt x="57867" y="1702"/>
                    <a:pt x="65710" y="-153"/>
                    <a:pt x="73660" y="-56"/>
                  </a:cubicBezTo>
                  <a:cubicBezTo>
                    <a:pt x="87073" y="-56"/>
                    <a:pt x="96754" y="2378"/>
                    <a:pt x="102758" y="7354"/>
                  </a:cubicBezTo>
                  <a:cubicBezTo>
                    <a:pt x="106219" y="9750"/>
                    <a:pt x="108383" y="13557"/>
                    <a:pt x="108761" y="17738"/>
                  </a:cubicBezTo>
                  <a:cubicBezTo>
                    <a:pt x="108761" y="19236"/>
                    <a:pt x="108383" y="20707"/>
                    <a:pt x="107626" y="22011"/>
                  </a:cubicBezTo>
                  <a:cubicBezTo>
                    <a:pt x="103028" y="31259"/>
                    <a:pt x="97620" y="35857"/>
                    <a:pt x="91400" y="35857"/>
                  </a:cubicBezTo>
                  <a:cubicBezTo>
                    <a:pt x="87344" y="35624"/>
                    <a:pt x="83395" y="34359"/>
                    <a:pt x="79988" y="32179"/>
                  </a:cubicBezTo>
                  <a:cubicBezTo>
                    <a:pt x="75661" y="29799"/>
                    <a:pt x="70794" y="28658"/>
                    <a:pt x="65872" y="28880"/>
                  </a:cubicBezTo>
                  <a:cubicBezTo>
                    <a:pt x="59869" y="28734"/>
                    <a:pt x="54189" y="31470"/>
                    <a:pt x="50565" y="36235"/>
                  </a:cubicBezTo>
                  <a:cubicBezTo>
                    <a:pt x="46022" y="42893"/>
                    <a:pt x="43697" y="50790"/>
                    <a:pt x="43805" y="58843"/>
                  </a:cubicBezTo>
                  <a:cubicBezTo>
                    <a:pt x="43481" y="63494"/>
                    <a:pt x="43372" y="68200"/>
                    <a:pt x="43372" y="72959"/>
                  </a:cubicBezTo>
                  <a:cubicBezTo>
                    <a:pt x="43372" y="77719"/>
                    <a:pt x="43372" y="83776"/>
                    <a:pt x="43913" y="89185"/>
                  </a:cubicBezTo>
                  <a:cubicBezTo>
                    <a:pt x="44454" y="94593"/>
                    <a:pt x="44508" y="99136"/>
                    <a:pt x="44508" y="103085"/>
                  </a:cubicBezTo>
                  <a:cubicBezTo>
                    <a:pt x="44508" y="119310"/>
                    <a:pt x="38289" y="127964"/>
                    <a:pt x="25957" y="129208"/>
                  </a:cubicBezTo>
                  <a:close/>
                </a:path>
              </a:pathLst>
            </a:custGeom>
            <a:solidFill>
              <a:srgbClr val="FFFFFF"/>
            </a:solidFill>
            <a:ln w="5403" cap="flat">
              <a:noFill/>
              <a:prstDash val="solid"/>
              <a:miter/>
            </a:ln>
          </p:spPr>
          <p:txBody>
            <a:bodyPr rtlCol="0" anchor="ctr"/>
            <a:lstStyle/>
            <a:p>
              <a:endParaRPr lang="fr-FR"/>
            </a:p>
          </p:txBody>
        </p:sp>
        <p:sp>
          <p:nvSpPr>
            <p:cNvPr id="108" name="Graphique 2">
              <a:extLst>
                <a:ext uri="{FF2B5EF4-FFF2-40B4-BE49-F238E27FC236}">
                  <a16:creationId xmlns:a16="http://schemas.microsoft.com/office/drawing/2014/main" id="{C3425A96-44B2-4623-A9AB-D69E03251E5D}"/>
                </a:ext>
              </a:extLst>
            </p:cNvPr>
            <p:cNvSpPr/>
            <p:nvPr/>
          </p:nvSpPr>
          <p:spPr>
            <a:xfrm>
              <a:off x="10309804" y="1521701"/>
              <a:ext cx="127043" cy="220981"/>
            </a:xfrm>
            <a:custGeom>
              <a:avLst/>
              <a:gdLst>
                <a:gd name="connsiteX0" fmla="*/ 49574 w 105289"/>
                <a:gd name="connsiteY0" fmla="*/ 183019 h 183142"/>
                <a:gd name="connsiteX1" fmla="*/ 48276 w 105289"/>
                <a:gd name="connsiteY1" fmla="*/ 183019 h 183142"/>
                <a:gd name="connsiteX2" fmla="*/ 5008 w 105289"/>
                <a:gd name="connsiteY2" fmla="*/ 156355 h 183142"/>
                <a:gd name="connsiteX3" fmla="*/ -1104 w 105289"/>
                <a:gd name="connsiteY3" fmla="*/ 126716 h 183142"/>
                <a:gd name="connsiteX4" fmla="*/ 6306 w 105289"/>
                <a:gd name="connsiteY4" fmla="*/ 90912 h 183142"/>
                <a:gd name="connsiteX5" fmla="*/ 25668 w 105289"/>
                <a:gd name="connsiteY5" fmla="*/ 68791 h 183142"/>
                <a:gd name="connsiteX6" fmla="*/ 50223 w 105289"/>
                <a:gd name="connsiteY6" fmla="*/ 61381 h 183142"/>
                <a:gd name="connsiteX7" fmla="*/ 72344 w 105289"/>
                <a:gd name="connsiteY7" fmla="*/ 68953 h 183142"/>
                <a:gd name="connsiteX8" fmla="*/ 82728 w 105289"/>
                <a:gd name="connsiteY8" fmla="*/ 93778 h 183142"/>
                <a:gd name="connsiteX9" fmla="*/ 76508 w 105289"/>
                <a:gd name="connsiteY9" fmla="*/ 112113 h 183142"/>
                <a:gd name="connsiteX10" fmla="*/ 59363 w 105289"/>
                <a:gd name="connsiteY10" fmla="*/ 124445 h 183142"/>
                <a:gd name="connsiteX11" fmla="*/ 35944 w 105289"/>
                <a:gd name="connsiteY11" fmla="*/ 130556 h 183142"/>
                <a:gd name="connsiteX12" fmla="*/ 28481 w 105289"/>
                <a:gd name="connsiteY12" fmla="*/ 139264 h 183142"/>
                <a:gd name="connsiteX13" fmla="*/ 28535 w 105289"/>
                <a:gd name="connsiteY13" fmla="*/ 139805 h 183142"/>
                <a:gd name="connsiteX14" fmla="*/ 32808 w 105289"/>
                <a:gd name="connsiteY14" fmla="*/ 149811 h 183142"/>
                <a:gd name="connsiteX15" fmla="*/ 51089 w 105289"/>
                <a:gd name="connsiteY15" fmla="*/ 155652 h 183142"/>
                <a:gd name="connsiteX16" fmla="*/ 82133 w 105289"/>
                <a:gd name="connsiteY16" fmla="*/ 146674 h 183142"/>
                <a:gd name="connsiteX17" fmla="*/ 96141 w 105289"/>
                <a:gd name="connsiteY17" fmla="*/ 141806 h 183142"/>
                <a:gd name="connsiteX18" fmla="*/ 102036 w 105289"/>
                <a:gd name="connsiteY18" fmla="*/ 144240 h 183142"/>
                <a:gd name="connsiteX19" fmla="*/ 104146 w 105289"/>
                <a:gd name="connsiteY19" fmla="*/ 149973 h 183142"/>
                <a:gd name="connsiteX20" fmla="*/ 99549 w 105289"/>
                <a:gd name="connsiteY20" fmla="*/ 160357 h 183142"/>
                <a:gd name="connsiteX21" fmla="*/ 49574 w 105289"/>
                <a:gd name="connsiteY21" fmla="*/ 183019 h 183142"/>
                <a:gd name="connsiteX22" fmla="*/ 33889 w 105289"/>
                <a:gd name="connsiteY22" fmla="*/ 49969 h 183142"/>
                <a:gd name="connsiteX23" fmla="*/ 27615 w 105289"/>
                <a:gd name="connsiteY23" fmla="*/ 47427 h 183142"/>
                <a:gd name="connsiteX24" fmla="*/ 26317 w 105289"/>
                <a:gd name="connsiteY24" fmla="*/ 43587 h 183142"/>
                <a:gd name="connsiteX25" fmla="*/ 27886 w 105289"/>
                <a:gd name="connsiteY25" fmla="*/ 35853 h 183142"/>
                <a:gd name="connsiteX26" fmla="*/ 36810 w 105289"/>
                <a:gd name="connsiteY26" fmla="*/ 17518 h 183142"/>
                <a:gd name="connsiteX27" fmla="*/ 48438 w 105289"/>
                <a:gd name="connsiteY27" fmla="*/ 3997 h 183142"/>
                <a:gd name="connsiteX28" fmla="*/ 57687 w 105289"/>
                <a:gd name="connsiteY28" fmla="*/ -60 h 183142"/>
                <a:gd name="connsiteX29" fmla="*/ 63420 w 105289"/>
                <a:gd name="connsiteY29" fmla="*/ 1942 h 183142"/>
                <a:gd name="connsiteX30" fmla="*/ 68125 w 105289"/>
                <a:gd name="connsiteY30" fmla="*/ 10920 h 183142"/>
                <a:gd name="connsiteX31" fmla="*/ 60012 w 105289"/>
                <a:gd name="connsiteY31" fmla="*/ 29471 h 183142"/>
                <a:gd name="connsiteX32" fmla="*/ 47411 w 105289"/>
                <a:gd name="connsiteY32" fmla="*/ 42722 h 183142"/>
                <a:gd name="connsiteX33" fmla="*/ 33889 w 105289"/>
                <a:gd name="connsiteY33" fmla="*/ 49861 h 183142"/>
                <a:gd name="connsiteX34" fmla="*/ 39730 w 105289"/>
                <a:gd name="connsiteY34" fmla="*/ 106326 h 183142"/>
                <a:gd name="connsiteX35" fmla="*/ 54549 w 105289"/>
                <a:gd name="connsiteY35" fmla="*/ 95888 h 183142"/>
                <a:gd name="connsiteX36" fmla="*/ 58282 w 105289"/>
                <a:gd name="connsiteY36" fmla="*/ 84367 h 183142"/>
                <a:gd name="connsiteX37" fmla="*/ 55469 w 105289"/>
                <a:gd name="connsiteY37" fmla="*/ 80636 h 183142"/>
                <a:gd name="connsiteX38" fmla="*/ 54549 w 105289"/>
                <a:gd name="connsiteY38" fmla="*/ 80636 h 183142"/>
                <a:gd name="connsiteX39" fmla="*/ 52278 w 105289"/>
                <a:gd name="connsiteY39" fmla="*/ 80636 h 183142"/>
                <a:gd name="connsiteX40" fmla="*/ 44598 w 105289"/>
                <a:gd name="connsiteY40" fmla="*/ 83881 h 183142"/>
                <a:gd name="connsiteX41" fmla="*/ 35187 w 105289"/>
                <a:gd name="connsiteY41" fmla="*/ 91453 h 183142"/>
                <a:gd name="connsiteX42" fmla="*/ 32051 w 105289"/>
                <a:gd name="connsiteY42" fmla="*/ 98538 h 183142"/>
                <a:gd name="connsiteX43" fmla="*/ 37891 w 105289"/>
                <a:gd name="connsiteY43" fmla="*/ 106218 h 183142"/>
                <a:gd name="connsiteX44" fmla="*/ 39730 w 105289"/>
                <a:gd name="connsiteY44" fmla="*/ 106218 h 183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105289" h="183142">
                  <a:moveTo>
                    <a:pt x="49574" y="183019"/>
                  </a:moveTo>
                  <a:lnTo>
                    <a:pt x="48276" y="183019"/>
                  </a:lnTo>
                  <a:cubicBezTo>
                    <a:pt x="29725" y="184014"/>
                    <a:pt x="12472" y="173392"/>
                    <a:pt x="5008" y="156355"/>
                  </a:cubicBezTo>
                  <a:cubicBezTo>
                    <a:pt x="843" y="147036"/>
                    <a:pt x="-1266" y="136922"/>
                    <a:pt x="-1104" y="126716"/>
                  </a:cubicBezTo>
                  <a:cubicBezTo>
                    <a:pt x="-1483" y="114363"/>
                    <a:pt x="1060" y="102097"/>
                    <a:pt x="6306" y="90912"/>
                  </a:cubicBezTo>
                  <a:cubicBezTo>
                    <a:pt x="10578" y="81890"/>
                    <a:pt x="17285" y="74237"/>
                    <a:pt x="25668" y="68791"/>
                  </a:cubicBezTo>
                  <a:cubicBezTo>
                    <a:pt x="32970" y="64059"/>
                    <a:pt x="41515" y="61495"/>
                    <a:pt x="50223" y="61381"/>
                  </a:cubicBezTo>
                  <a:cubicBezTo>
                    <a:pt x="58228" y="61322"/>
                    <a:pt x="66070" y="63994"/>
                    <a:pt x="72344" y="68953"/>
                  </a:cubicBezTo>
                  <a:cubicBezTo>
                    <a:pt x="79483" y="75146"/>
                    <a:pt x="83323" y="84335"/>
                    <a:pt x="82728" y="93778"/>
                  </a:cubicBezTo>
                  <a:cubicBezTo>
                    <a:pt x="82891" y="100431"/>
                    <a:pt x="80673" y="106921"/>
                    <a:pt x="76508" y="112113"/>
                  </a:cubicBezTo>
                  <a:cubicBezTo>
                    <a:pt x="71911" y="117597"/>
                    <a:pt x="66015" y="121838"/>
                    <a:pt x="59363" y="124445"/>
                  </a:cubicBezTo>
                  <a:cubicBezTo>
                    <a:pt x="51845" y="127522"/>
                    <a:pt x="44003" y="129577"/>
                    <a:pt x="35944" y="130556"/>
                  </a:cubicBezTo>
                  <a:cubicBezTo>
                    <a:pt x="31456" y="130897"/>
                    <a:pt x="28156" y="134796"/>
                    <a:pt x="28481" y="139264"/>
                  </a:cubicBezTo>
                  <a:cubicBezTo>
                    <a:pt x="28481" y="139448"/>
                    <a:pt x="28535" y="139626"/>
                    <a:pt x="28535" y="139805"/>
                  </a:cubicBezTo>
                  <a:cubicBezTo>
                    <a:pt x="28751" y="143531"/>
                    <a:pt x="30265" y="147068"/>
                    <a:pt x="32808" y="149811"/>
                  </a:cubicBezTo>
                  <a:cubicBezTo>
                    <a:pt x="35944" y="153705"/>
                    <a:pt x="42056" y="155652"/>
                    <a:pt x="51089" y="155652"/>
                  </a:cubicBezTo>
                  <a:cubicBezTo>
                    <a:pt x="62067" y="155489"/>
                    <a:pt x="72776" y="152390"/>
                    <a:pt x="82133" y="146674"/>
                  </a:cubicBezTo>
                  <a:cubicBezTo>
                    <a:pt x="86297" y="143877"/>
                    <a:pt x="91111" y="142201"/>
                    <a:pt x="96141" y="141806"/>
                  </a:cubicBezTo>
                  <a:cubicBezTo>
                    <a:pt x="98359" y="141671"/>
                    <a:pt x="100522" y="142569"/>
                    <a:pt x="102036" y="144240"/>
                  </a:cubicBezTo>
                  <a:cubicBezTo>
                    <a:pt x="103443" y="145819"/>
                    <a:pt x="104200" y="147863"/>
                    <a:pt x="104146" y="149973"/>
                  </a:cubicBezTo>
                  <a:cubicBezTo>
                    <a:pt x="104092" y="153921"/>
                    <a:pt x="102470" y="157674"/>
                    <a:pt x="99549" y="160357"/>
                  </a:cubicBezTo>
                  <a:cubicBezTo>
                    <a:pt x="86622" y="174365"/>
                    <a:pt x="68612" y="182543"/>
                    <a:pt x="49574" y="183019"/>
                  </a:cubicBezTo>
                  <a:close/>
                  <a:moveTo>
                    <a:pt x="33889" y="49969"/>
                  </a:moveTo>
                  <a:cubicBezTo>
                    <a:pt x="31563" y="50007"/>
                    <a:pt x="29292" y="49093"/>
                    <a:pt x="27615" y="47427"/>
                  </a:cubicBezTo>
                  <a:cubicBezTo>
                    <a:pt x="26696" y="46362"/>
                    <a:pt x="26209" y="44988"/>
                    <a:pt x="26317" y="43587"/>
                  </a:cubicBezTo>
                  <a:cubicBezTo>
                    <a:pt x="26425" y="40943"/>
                    <a:pt x="26966" y="38336"/>
                    <a:pt x="27886" y="35853"/>
                  </a:cubicBezTo>
                  <a:cubicBezTo>
                    <a:pt x="30049" y="29384"/>
                    <a:pt x="33078" y="23219"/>
                    <a:pt x="36810" y="17518"/>
                  </a:cubicBezTo>
                  <a:cubicBezTo>
                    <a:pt x="39838" y="12358"/>
                    <a:pt x="43787" y="7777"/>
                    <a:pt x="48438" y="3997"/>
                  </a:cubicBezTo>
                  <a:cubicBezTo>
                    <a:pt x="51034" y="1747"/>
                    <a:pt x="54279" y="335"/>
                    <a:pt x="57687" y="-60"/>
                  </a:cubicBezTo>
                  <a:cubicBezTo>
                    <a:pt x="59742" y="-38"/>
                    <a:pt x="61797" y="665"/>
                    <a:pt x="63420" y="1942"/>
                  </a:cubicBezTo>
                  <a:cubicBezTo>
                    <a:pt x="66394" y="3970"/>
                    <a:pt x="68125" y="7334"/>
                    <a:pt x="68125" y="10920"/>
                  </a:cubicBezTo>
                  <a:cubicBezTo>
                    <a:pt x="67530" y="17821"/>
                    <a:pt x="64663" y="24333"/>
                    <a:pt x="60012" y="29471"/>
                  </a:cubicBezTo>
                  <a:cubicBezTo>
                    <a:pt x="56335" y="34344"/>
                    <a:pt x="52116" y="38790"/>
                    <a:pt x="47411" y="42722"/>
                  </a:cubicBezTo>
                  <a:cubicBezTo>
                    <a:pt x="43787" y="46481"/>
                    <a:pt x="39027" y="48985"/>
                    <a:pt x="33889" y="49861"/>
                  </a:cubicBezTo>
                  <a:close/>
                  <a:moveTo>
                    <a:pt x="39730" y="106326"/>
                  </a:moveTo>
                  <a:cubicBezTo>
                    <a:pt x="46329" y="106185"/>
                    <a:pt x="52170" y="102059"/>
                    <a:pt x="54549" y="95888"/>
                  </a:cubicBezTo>
                  <a:cubicBezTo>
                    <a:pt x="56605" y="92361"/>
                    <a:pt x="57903" y="88435"/>
                    <a:pt x="58282" y="84367"/>
                  </a:cubicBezTo>
                  <a:cubicBezTo>
                    <a:pt x="58552" y="82561"/>
                    <a:pt x="57308" y="80895"/>
                    <a:pt x="55469" y="80636"/>
                  </a:cubicBezTo>
                  <a:cubicBezTo>
                    <a:pt x="55145" y="80592"/>
                    <a:pt x="54874" y="80592"/>
                    <a:pt x="54549" y="80636"/>
                  </a:cubicBezTo>
                  <a:lnTo>
                    <a:pt x="52278" y="80636"/>
                  </a:lnTo>
                  <a:cubicBezTo>
                    <a:pt x="49520" y="81209"/>
                    <a:pt x="46924" y="82312"/>
                    <a:pt x="44598" y="83881"/>
                  </a:cubicBezTo>
                  <a:cubicBezTo>
                    <a:pt x="41028" y="85817"/>
                    <a:pt x="37837" y="88381"/>
                    <a:pt x="35187" y="91453"/>
                  </a:cubicBezTo>
                  <a:cubicBezTo>
                    <a:pt x="33294" y="93346"/>
                    <a:pt x="32159" y="95871"/>
                    <a:pt x="32051" y="98538"/>
                  </a:cubicBezTo>
                  <a:cubicBezTo>
                    <a:pt x="31563" y="102264"/>
                    <a:pt x="34160" y="105704"/>
                    <a:pt x="37891" y="106218"/>
                  </a:cubicBezTo>
                  <a:cubicBezTo>
                    <a:pt x="38486" y="106304"/>
                    <a:pt x="39135" y="106304"/>
                    <a:pt x="39730" y="106218"/>
                  </a:cubicBezTo>
                  <a:close/>
                </a:path>
              </a:pathLst>
            </a:custGeom>
            <a:solidFill>
              <a:srgbClr val="FFFFFF"/>
            </a:solidFill>
            <a:ln w="5403" cap="flat">
              <a:noFill/>
              <a:prstDash val="solid"/>
              <a:miter/>
            </a:ln>
          </p:spPr>
          <p:txBody>
            <a:bodyPr rtlCol="0" anchor="ctr"/>
            <a:lstStyle/>
            <a:p>
              <a:endParaRPr lang="fr-FR"/>
            </a:p>
          </p:txBody>
        </p:sp>
        <p:sp>
          <p:nvSpPr>
            <p:cNvPr id="114" name="Graphique 2">
              <a:extLst>
                <a:ext uri="{FF2B5EF4-FFF2-40B4-BE49-F238E27FC236}">
                  <a16:creationId xmlns:a16="http://schemas.microsoft.com/office/drawing/2014/main" id="{016BF17D-0C0C-4043-86B6-4D879A803E42}"/>
                </a:ext>
              </a:extLst>
            </p:cNvPr>
            <p:cNvSpPr/>
            <p:nvPr/>
          </p:nvSpPr>
          <p:spPr>
            <a:xfrm>
              <a:off x="10443801" y="1518699"/>
              <a:ext cx="130806" cy="240808"/>
            </a:xfrm>
            <a:custGeom>
              <a:avLst/>
              <a:gdLst>
                <a:gd name="connsiteX0" fmla="*/ 86716 w 108408"/>
                <a:gd name="connsiteY0" fmla="*/ 199515 h 199574"/>
                <a:gd name="connsiteX1" fmla="*/ 84985 w 108408"/>
                <a:gd name="connsiteY1" fmla="*/ 199515 h 199574"/>
                <a:gd name="connsiteX2" fmla="*/ 74168 w 108408"/>
                <a:gd name="connsiteY2" fmla="*/ 193403 h 199574"/>
                <a:gd name="connsiteX3" fmla="*/ 73032 w 108408"/>
                <a:gd name="connsiteY3" fmla="*/ 186426 h 199574"/>
                <a:gd name="connsiteX4" fmla="*/ 73032 w 108408"/>
                <a:gd name="connsiteY4" fmla="*/ 183127 h 199574"/>
                <a:gd name="connsiteX5" fmla="*/ 73032 w 108408"/>
                <a:gd name="connsiteY5" fmla="*/ 179882 h 199574"/>
                <a:gd name="connsiteX6" fmla="*/ 73032 w 108408"/>
                <a:gd name="connsiteY6" fmla="*/ 177881 h 199574"/>
                <a:gd name="connsiteX7" fmla="*/ 70869 w 108408"/>
                <a:gd name="connsiteY7" fmla="*/ 176583 h 199574"/>
                <a:gd name="connsiteX8" fmla="*/ 63784 w 108408"/>
                <a:gd name="connsiteY8" fmla="*/ 182424 h 199574"/>
                <a:gd name="connsiteX9" fmla="*/ 35389 w 108408"/>
                <a:gd name="connsiteY9" fmla="*/ 194268 h 199574"/>
                <a:gd name="connsiteX10" fmla="*/ 16351 w 108408"/>
                <a:gd name="connsiteY10" fmla="*/ 186697 h 199574"/>
                <a:gd name="connsiteX11" fmla="*/ 4290 w 108408"/>
                <a:gd name="connsiteY11" fmla="*/ 167280 h 199574"/>
                <a:gd name="connsiteX12" fmla="*/ -1118 w 108408"/>
                <a:gd name="connsiteY12" fmla="*/ 137209 h 199574"/>
                <a:gd name="connsiteX13" fmla="*/ 11700 w 108408"/>
                <a:gd name="connsiteY13" fmla="*/ 91723 h 199574"/>
                <a:gd name="connsiteX14" fmla="*/ 31549 w 108408"/>
                <a:gd name="connsiteY14" fmla="*/ 75497 h 199574"/>
                <a:gd name="connsiteX15" fmla="*/ 44367 w 108408"/>
                <a:gd name="connsiteY15" fmla="*/ 72901 h 199574"/>
                <a:gd name="connsiteX16" fmla="*/ 57780 w 108408"/>
                <a:gd name="connsiteY16" fmla="*/ 75497 h 199574"/>
                <a:gd name="connsiteX17" fmla="*/ 59511 w 108408"/>
                <a:gd name="connsiteY17" fmla="*/ 75768 h 199574"/>
                <a:gd name="connsiteX18" fmla="*/ 64216 w 108408"/>
                <a:gd name="connsiteY18" fmla="*/ 70359 h 199574"/>
                <a:gd name="connsiteX19" fmla="*/ 66055 w 108408"/>
                <a:gd name="connsiteY19" fmla="*/ 46832 h 199574"/>
                <a:gd name="connsiteX20" fmla="*/ 66055 w 108408"/>
                <a:gd name="connsiteY20" fmla="*/ 38125 h 199574"/>
                <a:gd name="connsiteX21" fmla="*/ 66055 w 108408"/>
                <a:gd name="connsiteY21" fmla="*/ 30607 h 199574"/>
                <a:gd name="connsiteX22" fmla="*/ 66055 w 108408"/>
                <a:gd name="connsiteY22" fmla="*/ 25198 h 199574"/>
                <a:gd name="connsiteX23" fmla="*/ 81632 w 108408"/>
                <a:gd name="connsiteY23" fmla="*/ -60 h 199574"/>
                <a:gd name="connsiteX24" fmla="*/ 83038 w 108408"/>
                <a:gd name="connsiteY24" fmla="*/ -60 h 199574"/>
                <a:gd name="connsiteX25" fmla="*/ 101319 w 108408"/>
                <a:gd name="connsiteY25" fmla="*/ 24333 h 199574"/>
                <a:gd name="connsiteX26" fmla="*/ 103861 w 108408"/>
                <a:gd name="connsiteY26" fmla="*/ 42451 h 199574"/>
                <a:gd name="connsiteX27" fmla="*/ 107268 w 108408"/>
                <a:gd name="connsiteY27" fmla="*/ 124715 h 199574"/>
                <a:gd name="connsiteX28" fmla="*/ 106511 w 108408"/>
                <a:gd name="connsiteY28" fmla="*/ 158680 h 199574"/>
                <a:gd name="connsiteX29" fmla="*/ 98885 w 108408"/>
                <a:gd name="connsiteY29" fmla="*/ 191726 h 199574"/>
                <a:gd name="connsiteX30" fmla="*/ 86716 w 108408"/>
                <a:gd name="connsiteY30" fmla="*/ 199515 h 199574"/>
                <a:gd name="connsiteX31" fmla="*/ 40040 w 108408"/>
                <a:gd name="connsiteY31" fmla="*/ 164468 h 199574"/>
                <a:gd name="connsiteX32" fmla="*/ 53616 w 108408"/>
                <a:gd name="connsiteY32" fmla="*/ 156247 h 199574"/>
                <a:gd name="connsiteX33" fmla="*/ 61187 w 108408"/>
                <a:gd name="connsiteY33" fmla="*/ 135478 h 199574"/>
                <a:gd name="connsiteX34" fmla="*/ 62161 w 108408"/>
                <a:gd name="connsiteY34" fmla="*/ 124120 h 199574"/>
                <a:gd name="connsiteX35" fmla="*/ 52047 w 108408"/>
                <a:gd name="connsiteY35" fmla="*/ 104000 h 199574"/>
                <a:gd name="connsiteX36" fmla="*/ 37769 w 108408"/>
                <a:gd name="connsiteY36" fmla="*/ 112816 h 199574"/>
                <a:gd name="connsiteX37" fmla="*/ 29493 w 108408"/>
                <a:gd name="connsiteY37" fmla="*/ 144348 h 199574"/>
                <a:gd name="connsiteX38" fmla="*/ 30791 w 108408"/>
                <a:gd name="connsiteY38" fmla="*/ 156030 h 199574"/>
                <a:gd name="connsiteX39" fmla="*/ 39986 w 108408"/>
                <a:gd name="connsiteY39" fmla="*/ 164473 h 199574"/>
                <a:gd name="connsiteX40" fmla="*/ 40040 w 108408"/>
                <a:gd name="connsiteY40" fmla="*/ 164468 h 199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108408" h="199574">
                  <a:moveTo>
                    <a:pt x="86716" y="199515"/>
                  </a:moveTo>
                  <a:lnTo>
                    <a:pt x="84985" y="199515"/>
                  </a:lnTo>
                  <a:cubicBezTo>
                    <a:pt x="79090" y="198866"/>
                    <a:pt x="75574" y="196810"/>
                    <a:pt x="74168" y="193403"/>
                  </a:cubicBezTo>
                  <a:cubicBezTo>
                    <a:pt x="73411" y="191153"/>
                    <a:pt x="73032" y="188800"/>
                    <a:pt x="73032" y="186426"/>
                  </a:cubicBezTo>
                  <a:cubicBezTo>
                    <a:pt x="72978" y="185328"/>
                    <a:pt x="72978" y="184225"/>
                    <a:pt x="73032" y="183127"/>
                  </a:cubicBezTo>
                  <a:cubicBezTo>
                    <a:pt x="73032" y="181991"/>
                    <a:pt x="73032" y="180909"/>
                    <a:pt x="73032" y="179882"/>
                  </a:cubicBezTo>
                  <a:cubicBezTo>
                    <a:pt x="73086" y="179217"/>
                    <a:pt x="73086" y="178546"/>
                    <a:pt x="73032" y="177881"/>
                  </a:cubicBezTo>
                  <a:cubicBezTo>
                    <a:pt x="73032" y="177015"/>
                    <a:pt x="72221" y="176583"/>
                    <a:pt x="70869" y="176583"/>
                  </a:cubicBezTo>
                  <a:lnTo>
                    <a:pt x="63784" y="182424"/>
                  </a:lnTo>
                  <a:cubicBezTo>
                    <a:pt x="55995" y="189579"/>
                    <a:pt x="45936" y="193771"/>
                    <a:pt x="35389" y="194268"/>
                  </a:cubicBezTo>
                  <a:cubicBezTo>
                    <a:pt x="28304" y="194420"/>
                    <a:pt x="21435" y="191689"/>
                    <a:pt x="16351" y="186697"/>
                  </a:cubicBezTo>
                  <a:cubicBezTo>
                    <a:pt x="10888" y="181229"/>
                    <a:pt x="6778" y="174587"/>
                    <a:pt x="4290" y="167280"/>
                  </a:cubicBezTo>
                  <a:cubicBezTo>
                    <a:pt x="720" y="157658"/>
                    <a:pt x="-1118" y="147474"/>
                    <a:pt x="-1118" y="137209"/>
                  </a:cubicBezTo>
                  <a:cubicBezTo>
                    <a:pt x="-1497" y="121102"/>
                    <a:pt x="2938" y="105250"/>
                    <a:pt x="11700" y="91723"/>
                  </a:cubicBezTo>
                  <a:cubicBezTo>
                    <a:pt x="16513" y="84432"/>
                    <a:pt x="23436" y="78775"/>
                    <a:pt x="31549" y="75497"/>
                  </a:cubicBezTo>
                  <a:cubicBezTo>
                    <a:pt x="35605" y="73788"/>
                    <a:pt x="39986" y="72907"/>
                    <a:pt x="44367" y="72901"/>
                  </a:cubicBezTo>
                  <a:cubicBezTo>
                    <a:pt x="48964" y="72945"/>
                    <a:pt x="53508" y="73826"/>
                    <a:pt x="57780" y="75497"/>
                  </a:cubicBezTo>
                  <a:cubicBezTo>
                    <a:pt x="58321" y="75665"/>
                    <a:pt x="58916" y="75757"/>
                    <a:pt x="59511" y="75768"/>
                  </a:cubicBezTo>
                  <a:cubicBezTo>
                    <a:pt x="61512" y="75768"/>
                    <a:pt x="63081" y="74037"/>
                    <a:pt x="64216" y="70359"/>
                  </a:cubicBezTo>
                  <a:cubicBezTo>
                    <a:pt x="65785" y="62625"/>
                    <a:pt x="66434" y="54718"/>
                    <a:pt x="66055" y="46832"/>
                  </a:cubicBezTo>
                  <a:cubicBezTo>
                    <a:pt x="66055" y="43912"/>
                    <a:pt x="66055" y="40991"/>
                    <a:pt x="66055" y="38125"/>
                  </a:cubicBezTo>
                  <a:cubicBezTo>
                    <a:pt x="66055" y="35258"/>
                    <a:pt x="66055" y="32716"/>
                    <a:pt x="66055" y="30607"/>
                  </a:cubicBezTo>
                  <a:cubicBezTo>
                    <a:pt x="66055" y="28497"/>
                    <a:pt x="66055" y="26550"/>
                    <a:pt x="66055" y="25198"/>
                  </a:cubicBezTo>
                  <a:cubicBezTo>
                    <a:pt x="66650" y="9946"/>
                    <a:pt x="71843" y="1563"/>
                    <a:pt x="81632" y="-60"/>
                  </a:cubicBezTo>
                  <a:lnTo>
                    <a:pt x="83038" y="-60"/>
                  </a:lnTo>
                  <a:cubicBezTo>
                    <a:pt x="92340" y="-60"/>
                    <a:pt x="98452" y="8069"/>
                    <a:pt x="101319" y="24333"/>
                  </a:cubicBezTo>
                  <a:cubicBezTo>
                    <a:pt x="102725" y="32608"/>
                    <a:pt x="103591" y="38611"/>
                    <a:pt x="103861" y="42451"/>
                  </a:cubicBezTo>
                  <a:cubicBezTo>
                    <a:pt x="106132" y="75984"/>
                    <a:pt x="107268" y="103405"/>
                    <a:pt x="107268" y="124715"/>
                  </a:cubicBezTo>
                  <a:cubicBezTo>
                    <a:pt x="107268" y="133098"/>
                    <a:pt x="107268" y="144402"/>
                    <a:pt x="106511" y="158680"/>
                  </a:cubicBezTo>
                  <a:cubicBezTo>
                    <a:pt x="106673" y="170147"/>
                    <a:pt x="104023" y="181477"/>
                    <a:pt x="98885" y="191726"/>
                  </a:cubicBezTo>
                  <a:cubicBezTo>
                    <a:pt x="96505" y="196329"/>
                    <a:pt x="91854" y="199304"/>
                    <a:pt x="86716" y="199515"/>
                  </a:cubicBezTo>
                  <a:close/>
                  <a:moveTo>
                    <a:pt x="40040" y="164468"/>
                  </a:moveTo>
                  <a:cubicBezTo>
                    <a:pt x="45665" y="164278"/>
                    <a:pt x="50858" y="161163"/>
                    <a:pt x="53616" y="156247"/>
                  </a:cubicBezTo>
                  <a:cubicBezTo>
                    <a:pt x="57618" y="149951"/>
                    <a:pt x="60214" y="142866"/>
                    <a:pt x="61187" y="135478"/>
                  </a:cubicBezTo>
                  <a:cubicBezTo>
                    <a:pt x="61836" y="131724"/>
                    <a:pt x="62161" y="127928"/>
                    <a:pt x="62161" y="124120"/>
                  </a:cubicBezTo>
                  <a:cubicBezTo>
                    <a:pt x="62161" y="110707"/>
                    <a:pt x="58808" y="104000"/>
                    <a:pt x="52047" y="104000"/>
                  </a:cubicBezTo>
                  <a:cubicBezTo>
                    <a:pt x="46044" y="104152"/>
                    <a:pt x="40581" y="107521"/>
                    <a:pt x="37769" y="112816"/>
                  </a:cubicBezTo>
                  <a:cubicBezTo>
                    <a:pt x="32089" y="122330"/>
                    <a:pt x="29223" y="133266"/>
                    <a:pt x="29493" y="144348"/>
                  </a:cubicBezTo>
                  <a:cubicBezTo>
                    <a:pt x="29548" y="148274"/>
                    <a:pt x="29981" y="152185"/>
                    <a:pt x="30791" y="156030"/>
                  </a:cubicBezTo>
                  <a:cubicBezTo>
                    <a:pt x="31008" y="160893"/>
                    <a:pt x="35119" y="164673"/>
                    <a:pt x="39986" y="164473"/>
                  </a:cubicBezTo>
                  <a:cubicBezTo>
                    <a:pt x="39986" y="164468"/>
                    <a:pt x="40040" y="164468"/>
                    <a:pt x="40040" y="164468"/>
                  </a:cubicBezTo>
                  <a:close/>
                </a:path>
              </a:pathLst>
            </a:custGeom>
            <a:solidFill>
              <a:srgbClr val="FFFFFF"/>
            </a:solidFill>
            <a:ln w="5403" cap="flat">
              <a:noFill/>
              <a:prstDash val="solid"/>
              <a:miter/>
            </a:ln>
          </p:spPr>
          <p:txBody>
            <a:bodyPr rtlCol="0" anchor="ctr"/>
            <a:lstStyle/>
            <a:p>
              <a:endParaRPr lang="fr-FR"/>
            </a:p>
          </p:txBody>
        </p:sp>
        <p:sp>
          <p:nvSpPr>
            <p:cNvPr id="119" name="Graphique 2">
              <a:extLst>
                <a:ext uri="{FF2B5EF4-FFF2-40B4-BE49-F238E27FC236}">
                  <a16:creationId xmlns:a16="http://schemas.microsoft.com/office/drawing/2014/main" id="{82BAAB76-1374-4159-8DA5-D6C3BBB0D9E9}"/>
                </a:ext>
              </a:extLst>
            </p:cNvPr>
            <p:cNvSpPr/>
            <p:nvPr/>
          </p:nvSpPr>
          <p:spPr>
            <a:xfrm>
              <a:off x="10601234" y="1570762"/>
              <a:ext cx="43136" cy="189714"/>
            </a:xfrm>
            <a:custGeom>
              <a:avLst/>
              <a:gdLst>
                <a:gd name="connsiteX0" fmla="*/ 16978 w 35750"/>
                <a:gd name="connsiteY0" fmla="*/ 157124 h 157229"/>
                <a:gd name="connsiteX1" fmla="*/ 2428 w 35750"/>
                <a:gd name="connsiteY1" fmla="*/ 146686 h 157229"/>
                <a:gd name="connsiteX2" fmla="*/ -1141 w 35750"/>
                <a:gd name="connsiteY2" fmla="*/ 101903 h 157229"/>
                <a:gd name="connsiteX3" fmla="*/ 4971 w 35750"/>
                <a:gd name="connsiteY3" fmla="*/ 47818 h 157229"/>
                <a:gd name="connsiteX4" fmla="*/ 15788 w 35750"/>
                <a:gd name="connsiteY4" fmla="*/ 40679 h 157229"/>
                <a:gd name="connsiteX5" fmla="*/ 26226 w 35750"/>
                <a:gd name="connsiteY5" fmla="*/ 47385 h 157229"/>
                <a:gd name="connsiteX6" fmla="*/ 32663 w 35750"/>
                <a:gd name="connsiteY6" fmla="*/ 75618 h 157229"/>
                <a:gd name="connsiteX7" fmla="*/ 34610 w 35750"/>
                <a:gd name="connsiteY7" fmla="*/ 114559 h 157229"/>
                <a:gd name="connsiteX8" fmla="*/ 34610 w 35750"/>
                <a:gd name="connsiteY8" fmla="*/ 126945 h 157229"/>
                <a:gd name="connsiteX9" fmla="*/ 30877 w 35750"/>
                <a:gd name="connsiteY9" fmla="*/ 147713 h 157229"/>
                <a:gd name="connsiteX10" fmla="*/ 16978 w 35750"/>
                <a:gd name="connsiteY10" fmla="*/ 157124 h 157229"/>
                <a:gd name="connsiteX11" fmla="*/ 16112 w 35750"/>
                <a:gd name="connsiteY11" fmla="*/ 32728 h 157229"/>
                <a:gd name="connsiteX12" fmla="*/ 1564 w 35750"/>
                <a:gd name="connsiteY12" fmla="*/ 15637 h 157229"/>
                <a:gd name="connsiteX13" fmla="*/ 5133 w 35750"/>
                <a:gd name="connsiteY13" fmla="*/ 4225 h 157229"/>
                <a:gd name="connsiteX14" fmla="*/ 14814 w 35750"/>
                <a:gd name="connsiteY14" fmla="*/ -47 h 157229"/>
                <a:gd name="connsiteX15" fmla="*/ 18762 w 35750"/>
                <a:gd name="connsiteY15" fmla="*/ -47 h 157229"/>
                <a:gd name="connsiteX16" fmla="*/ 27037 w 35750"/>
                <a:gd name="connsiteY16" fmla="*/ 4658 h 157229"/>
                <a:gd name="connsiteX17" fmla="*/ 31797 w 35750"/>
                <a:gd name="connsiteY17" fmla="*/ 16286 h 157229"/>
                <a:gd name="connsiteX18" fmla="*/ 26389 w 35750"/>
                <a:gd name="connsiteY18" fmla="*/ 28456 h 157229"/>
                <a:gd name="connsiteX19" fmla="*/ 16112 w 35750"/>
                <a:gd name="connsiteY19" fmla="*/ 32890 h 157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5750" h="157229">
                  <a:moveTo>
                    <a:pt x="16978" y="157124"/>
                  </a:moveTo>
                  <a:cubicBezTo>
                    <a:pt x="10217" y="157670"/>
                    <a:pt x="4051" y="153257"/>
                    <a:pt x="2428" y="146686"/>
                  </a:cubicBezTo>
                  <a:cubicBezTo>
                    <a:pt x="49" y="139043"/>
                    <a:pt x="-1141" y="124116"/>
                    <a:pt x="-1141" y="101903"/>
                  </a:cubicBezTo>
                  <a:cubicBezTo>
                    <a:pt x="-1141" y="72805"/>
                    <a:pt x="915" y="54779"/>
                    <a:pt x="4971" y="47818"/>
                  </a:cubicBezTo>
                  <a:cubicBezTo>
                    <a:pt x="6918" y="43589"/>
                    <a:pt x="11136" y="40830"/>
                    <a:pt x="15788" y="40679"/>
                  </a:cubicBezTo>
                  <a:cubicBezTo>
                    <a:pt x="20277" y="40727"/>
                    <a:pt x="24333" y="43334"/>
                    <a:pt x="26226" y="47385"/>
                  </a:cubicBezTo>
                  <a:cubicBezTo>
                    <a:pt x="30012" y="56342"/>
                    <a:pt x="32175" y="65899"/>
                    <a:pt x="32663" y="75618"/>
                  </a:cubicBezTo>
                  <a:cubicBezTo>
                    <a:pt x="33961" y="88555"/>
                    <a:pt x="34610" y="101552"/>
                    <a:pt x="34610" y="114559"/>
                  </a:cubicBezTo>
                  <a:cubicBezTo>
                    <a:pt x="34610" y="115370"/>
                    <a:pt x="34610" y="119535"/>
                    <a:pt x="34610" y="126945"/>
                  </a:cubicBezTo>
                  <a:cubicBezTo>
                    <a:pt x="34555" y="134030"/>
                    <a:pt x="33312" y="141055"/>
                    <a:pt x="30877" y="147713"/>
                  </a:cubicBezTo>
                  <a:cubicBezTo>
                    <a:pt x="28930" y="153657"/>
                    <a:pt x="23198" y="157530"/>
                    <a:pt x="16978" y="157124"/>
                  </a:cubicBezTo>
                  <a:close/>
                  <a:moveTo>
                    <a:pt x="16112" y="32728"/>
                  </a:moveTo>
                  <a:cubicBezTo>
                    <a:pt x="6431" y="32728"/>
                    <a:pt x="1564" y="27320"/>
                    <a:pt x="1564" y="15637"/>
                  </a:cubicBezTo>
                  <a:cubicBezTo>
                    <a:pt x="1347" y="11527"/>
                    <a:pt x="2591" y="7476"/>
                    <a:pt x="5133" y="4225"/>
                  </a:cubicBezTo>
                  <a:cubicBezTo>
                    <a:pt x="7513" y="1364"/>
                    <a:pt x="11082" y="-215"/>
                    <a:pt x="14814" y="-47"/>
                  </a:cubicBezTo>
                  <a:lnTo>
                    <a:pt x="18762" y="-47"/>
                  </a:lnTo>
                  <a:cubicBezTo>
                    <a:pt x="21953" y="575"/>
                    <a:pt x="24874" y="2230"/>
                    <a:pt x="27037" y="4658"/>
                  </a:cubicBezTo>
                  <a:cubicBezTo>
                    <a:pt x="30228" y="7676"/>
                    <a:pt x="31959" y="11905"/>
                    <a:pt x="31797" y="16286"/>
                  </a:cubicBezTo>
                  <a:cubicBezTo>
                    <a:pt x="31797" y="20932"/>
                    <a:pt x="29850" y="25362"/>
                    <a:pt x="26389" y="28456"/>
                  </a:cubicBezTo>
                  <a:cubicBezTo>
                    <a:pt x="23684" y="31225"/>
                    <a:pt x="20006" y="32820"/>
                    <a:pt x="16112" y="32890"/>
                  </a:cubicBezTo>
                  <a:close/>
                </a:path>
              </a:pathLst>
            </a:custGeom>
            <a:solidFill>
              <a:srgbClr val="FFFFFF"/>
            </a:solidFill>
            <a:ln w="5403" cap="flat">
              <a:noFill/>
              <a:prstDash val="solid"/>
              <a:miter/>
            </a:ln>
          </p:spPr>
          <p:txBody>
            <a:bodyPr rtlCol="0" anchor="ctr"/>
            <a:lstStyle/>
            <a:p>
              <a:endParaRPr lang="fr-FR"/>
            </a:p>
          </p:txBody>
        </p:sp>
        <p:sp>
          <p:nvSpPr>
            <p:cNvPr id="120" name="Graphique 2">
              <a:extLst>
                <a:ext uri="{FF2B5EF4-FFF2-40B4-BE49-F238E27FC236}">
                  <a16:creationId xmlns:a16="http://schemas.microsoft.com/office/drawing/2014/main" id="{8BBCBFA4-AC94-4E35-8DFE-A79425F5EDC6}"/>
                </a:ext>
              </a:extLst>
            </p:cNvPr>
            <p:cNvSpPr/>
            <p:nvPr/>
          </p:nvSpPr>
          <p:spPr>
            <a:xfrm>
              <a:off x="10663577" y="1595836"/>
              <a:ext cx="127238" cy="146847"/>
            </a:xfrm>
            <a:custGeom>
              <a:avLst/>
              <a:gdLst>
                <a:gd name="connsiteX0" fmla="*/ 49574 w 105451"/>
                <a:gd name="connsiteY0" fmla="*/ 121579 h 121702"/>
                <a:gd name="connsiteX1" fmla="*/ 48276 w 105451"/>
                <a:gd name="connsiteY1" fmla="*/ 121579 h 121702"/>
                <a:gd name="connsiteX2" fmla="*/ 5008 w 105451"/>
                <a:gd name="connsiteY2" fmla="*/ 94915 h 121702"/>
                <a:gd name="connsiteX3" fmla="*/ -1104 w 105451"/>
                <a:gd name="connsiteY3" fmla="*/ 65276 h 121702"/>
                <a:gd name="connsiteX4" fmla="*/ 6306 w 105451"/>
                <a:gd name="connsiteY4" fmla="*/ 29472 h 121702"/>
                <a:gd name="connsiteX5" fmla="*/ 25668 w 105451"/>
                <a:gd name="connsiteY5" fmla="*/ 7351 h 121702"/>
                <a:gd name="connsiteX6" fmla="*/ 50223 w 105451"/>
                <a:gd name="connsiteY6" fmla="*/ -59 h 121702"/>
                <a:gd name="connsiteX7" fmla="*/ 72344 w 105451"/>
                <a:gd name="connsiteY7" fmla="*/ 7513 h 121702"/>
                <a:gd name="connsiteX8" fmla="*/ 82728 w 105451"/>
                <a:gd name="connsiteY8" fmla="*/ 32339 h 121702"/>
                <a:gd name="connsiteX9" fmla="*/ 76508 w 105451"/>
                <a:gd name="connsiteY9" fmla="*/ 50673 h 121702"/>
                <a:gd name="connsiteX10" fmla="*/ 59364 w 105451"/>
                <a:gd name="connsiteY10" fmla="*/ 63005 h 121702"/>
                <a:gd name="connsiteX11" fmla="*/ 35944 w 105451"/>
                <a:gd name="connsiteY11" fmla="*/ 69116 h 121702"/>
                <a:gd name="connsiteX12" fmla="*/ 28643 w 105451"/>
                <a:gd name="connsiteY12" fmla="*/ 77981 h 121702"/>
                <a:gd name="connsiteX13" fmla="*/ 28697 w 105451"/>
                <a:gd name="connsiteY13" fmla="*/ 78311 h 121702"/>
                <a:gd name="connsiteX14" fmla="*/ 32970 w 105451"/>
                <a:gd name="connsiteY14" fmla="*/ 88317 h 121702"/>
                <a:gd name="connsiteX15" fmla="*/ 51251 w 105451"/>
                <a:gd name="connsiteY15" fmla="*/ 94158 h 121702"/>
                <a:gd name="connsiteX16" fmla="*/ 82350 w 105451"/>
                <a:gd name="connsiteY16" fmla="*/ 85180 h 121702"/>
                <a:gd name="connsiteX17" fmla="*/ 96304 w 105451"/>
                <a:gd name="connsiteY17" fmla="*/ 80312 h 121702"/>
                <a:gd name="connsiteX18" fmla="*/ 102199 w 105451"/>
                <a:gd name="connsiteY18" fmla="*/ 82746 h 121702"/>
                <a:gd name="connsiteX19" fmla="*/ 104308 w 105451"/>
                <a:gd name="connsiteY19" fmla="*/ 88479 h 121702"/>
                <a:gd name="connsiteX20" fmla="*/ 99711 w 105451"/>
                <a:gd name="connsiteY20" fmla="*/ 98863 h 121702"/>
                <a:gd name="connsiteX21" fmla="*/ 49574 w 105451"/>
                <a:gd name="connsiteY21" fmla="*/ 121579 h 121702"/>
                <a:gd name="connsiteX22" fmla="*/ 39514 w 105451"/>
                <a:gd name="connsiteY22" fmla="*/ 44778 h 121702"/>
                <a:gd name="connsiteX23" fmla="*/ 54333 w 105451"/>
                <a:gd name="connsiteY23" fmla="*/ 34340 h 121702"/>
                <a:gd name="connsiteX24" fmla="*/ 58066 w 105451"/>
                <a:gd name="connsiteY24" fmla="*/ 22820 h 121702"/>
                <a:gd name="connsiteX25" fmla="*/ 55253 w 105451"/>
                <a:gd name="connsiteY25" fmla="*/ 19088 h 121702"/>
                <a:gd name="connsiteX26" fmla="*/ 54333 w 105451"/>
                <a:gd name="connsiteY26" fmla="*/ 19088 h 121702"/>
                <a:gd name="connsiteX27" fmla="*/ 52062 w 105451"/>
                <a:gd name="connsiteY27" fmla="*/ 19088 h 121702"/>
                <a:gd name="connsiteX28" fmla="*/ 44382 w 105451"/>
                <a:gd name="connsiteY28" fmla="*/ 22333 h 121702"/>
                <a:gd name="connsiteX29" fmla="*/ 34971 w 105451"/>
                <a:gd name="connsiteY29" fmla="*/ 29905 h 121702"/>
                <a:gd name="connsiteX30" fmla="*/ 31834 w 105451"/>
                <a:gd name="connsiteY30" fmla="*/ 36990 h 121702"/>
                <a:gd name="connsiteX31" fmla="*/ 37513 w 105451"/>
                <a:gd name="connsiteY31" fmla="*/ 44762 h 121702"/>
                <a:gd name="connsiteX32" fmla="*/ 39514 w 105451"/>
                <a:gd name="connsiteY32" fmla="*/ 44778 h 1217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05451" h="121702">
                  <a:moveTo>
                    <a:pt x="49574" y="121579"/>
                  </a:moveTo>
                  <a:lnTo>
                    <a:pt x="48276" y="121579"/>
                  </a:lnTo>
                  <a:cubicBezTo>
                    <a:pt x="29724" y="122574"/>
                    <a:pt x="12472" y="111952"/>
                    <a:pt x="5008" y="94915"/>
                  </a:cubicBezTo>
                  <a:cubicBezTo>
                    <a:pt x="843" y="85591"/>
                    <a:pt x="-1212" y="75482"/>
                    <a:pt x="-1104" y="65276"/>
                  </a:cubicBezTo>
                  <a:cubicBezTo>
                    <a:pt x="-1482" y="52923"/>
                    <a:pt x="1060" y="40657"/>
                    <a:pt x="6306" y="29472"/>
                  </a:cubicBezTo>
                  <a:cubicBezTo>
                    <a:pt x="10579" y="20451"/>
                    <a:pt x="17285" y="12797"/>
                    <a:pt x="25668" y="7351"/>
                  </a:cubicBezTo>
                  <a:cubicBezTo>
                    <a:pt x="32970" y="2619"/>
                    <a:pt x="41515" y="55"/>
                    <a:pt x="50223" y="-59"/>
                  </a:cubicBezTo>
                  <a:cubicBezTo>
                    <a:pt x="58227" y="-118"/>
                    <a:pt x="66070" y="2554"/>
                    <a:pt x="72344" y="7513"/>
                  </a:cubicBezTo>
                  <a:cubicBezTo>
                    <a:pt x="79483" y="13706"/>
                    <a:pt x="83323" y="22895"/>
                    <a:pt x="82728" y="32339"/>
                  </a:cubicBezTo>
                  <a:cubicBezTo>
                    <a:pt x="82891" y="38991"/>
                    <a:pt x="80673" y="45481"/>
                    <a:pt x="76508" y="50673"/>
                  </a:cubicBezTo>
                  <a:cubicBezTo>
                    <a:pt x="71911" y="56158"/>
                    <a:pt x="66016" y="60398"/>
                    <a:pt x="59364" y="63005"/>
                  </a:cubicBezTo>
                  <a:cubicBezTo>
                    <a:pt x="51846" y="66082"/>
                    <a:pt x="44003" y="68137"/>
                    <a:pt x="35944" y="69116"/>
                  </a:cubicBezTo>
                  <a:cubicBezTo>
                    <a:pt x="31510" y="69549"/>
                    <a:pt x="28211" y="73519"/>
                    <a:pt x="28643" y="77981"/>
                  </a:cubicBezTo>
                  <a:cubicBezTo>
                    <a:pt x="28643" y="78089"/>
                    <a:pt x="28697" y="78203"/>
                    <a:pt x="28697" y="78311"/>
                  </a:cubicBezTo>
                  <a:cubicBezTo>
                    <a:pt x="28914" y="82037"/>
                    <a:pt x="30428" y="85575"/>
                    <a:pt x="32970" y="88317"/>
                  </a:cubicBezTo>
                  <a:cubicBezTo>
                    <a:pt x="36107" y="92211"/>
                    <a:pt x="42218" y="94158"/>
                    <a:pt x="51251" y="94158"/>
                  </a:cubicBezTo>
                  <a:cubicBezTo>
                    <a:pt x="62230" y="93985"/>
                    <a:pt x="72993" y="90886"/>
                    <a:pt x="82350" y="85180"/>
                  </a:cubicBezTo>
                  <a:cubicBezTo>
                    <a:pt x="86514" y="82378"/>
                    <a:pt x="91328" y="80701"/>
                    <a:pt x="96304" y="80312"/>
                  </a:cubicBezTo>
                  <a:cubicBezTo>
                    <a:pt x="98521" y="80177"/>
                    <a:pt x="100685" y="81075"/>
                    <a:pt x="102199" y="82746"/>
                  </a:cubicBezTo>
                  <a:cubicBezTo>
                    <a:pt x="103605" y="84325"/>
                    <a:pt x="104362" y="86370"/>
                    <a:pt x="104308" y="88479"/>
                  </a:cubicBezTo>
                  <a:cubicBezTo>
                    <a:pt x="104308" y="92433"/>
                    <a:pt x="102632" y="96191"/>
                    <a:pt x="99711" y="98863"/>
                  </a:cubicBezTo>
                  <a:cubicBezTo>
                    <a:pt x="86785" y="112936"/>
                    <a:pt x="68666" y="121136"/>
                    <a:pt x="49574" y="121579"/>
                  </a:cubicBezTo>
                  <a:close/>
                  <a:moveTo>
                    <a:pt x="39514" y="44778"/>
                  </a:moveTo>
                  <a:cubicBezTo>
                    <a:pt x="46112" y="44637"/>
                    <a:pt x="51954" y="40511"/>
                    <a:pt x="54333" y="34340"/>
                  </a:cubicBezTo>
                  <a:cubicBezTo>
                    <a:pt x="56389" y="30813"/>
                    <a:pt x="57687" y="26887"/>
                    <a:pt x="58066" y="22820"/>
                  </a:cubicBezTo>
                  <a:cubicBezTo>
                    <a:pt x="58336" y="21013"/>
                    <a:pt x="57092" y="19347"/>
                    <a:pt x="55253" y="19088"/>
                  </a:cubicBezTo>
                  <a:cubicBezTo>
                    <a:pt x="54928" y="19044"/>
                    <a:pt x="54658" y="19044"/>
                    <a:pt x="54333" y="19088"/>
                  </a:cubicBezTo>
                  <a:lnTo>
                    <a:pt x="52062" y="19088"/>
                  </a:lnTo>
                  <a:cubicBezTo>
                    <a:pt x="49304" y="19661"/>
                    <a:pt x="46707" y="20764"/>
                    <a:pt x="44382" y="22333"/>
                  </a:cubicBezTo>
                  <a:cubicBezTo>
                    <a:pt x="40812" y="24269"/>
                    <a:pt x="37621" y="26833"/>
                    <a:pt x="34971" y="29905"/>
                  </a:cubicBezTo>
                  <a:cubicBezTo>
                    <a:pt x="33078" y="31798"/>
                    <a:pt x="31942" y="34323"/>
                    <a:pt x="31834" y="36990"/>
                  </a:cubicBezTo>
                  <a:cubicBezTo>
                    <a:pt x="31239" y="40711"/>
                    <a:pt x="33835" y="44189"/>
                    <a:pt x="37513" y="44762"/>
                  </a:cubicBezTo>
                  <a:cubicBezTo>
                    <a:pt x="38162" y="44865"/>
                    <a:pt x="38865" y="44870"/>
                    <a:pt x="39514" y="44778"/>
                  </a:cubicBezTo>
                  <a:close/>
                </a:path>
              </a:pathLst>
            </a:custGeom>
            <a:solidFill>
              <a:srgbClr val="FFFFFF"/>
            </a:solidFill>
            <a:ln w="5403" cap="flat">
              <a:noFill/>
              <a:prstDash val="solid"/>
              <a:miter/>
            </a:ln>
          </p:spPr>
          <p:txBody>
            <a:bodyPr rtlCol="0" anchor="ctr"/>
            <a:lstStyle/>
            <a:p>
              <a:endParaRPr lang="fr-FR"/>
            </a:p>
          </p:txBody>
        </p:sp>
        <p:sp>
          <p:nvSpPr>
            <p:cNvPr id="123" name="Graphique 2">
              <a:extLst>
                <a:ext uri="{FF2B5EF4-FFF2-40B4-BE49-F238E27FC236}">
                  <a16:creationId xmlns:a16="http://schemas.microsoft.com/office/drawing/2014/main" id="{2811C02B-AAC6-4914-BC55-70F2E9ADB69F}"/>
                </a:ext>
              </a:extLst>
            </p:cNvPr>
            <p:cNvSpPr/>
            <p:nvPr/>
          </p:nvSpPr>
          <p:spPr>
            <a:xfrm>
              <a:off x="10803800" y="1587288"/>
              <a:ext cx="140124" cy="172416"/>
            </a:xfrm>
            <a:custGeom>
              <a:avLst/>
              <a:gdLst>
                <a:gd name="connsiteX0" fmla="*/ 16816 w 116130"/>
                <a:gd name="connsiteY0" fmla="*/ 142834 h 142893"/>
                <a:gd name="connsiteX1" fmla="*/ 12705 w 116130"/>
                <a:gd name="connsiteY1" fmla="*/ 142563 h 142893"/>
                <a:gd name="connsiteX2" fmla="*/ 4268 w 116130"/>
                <a:gd name="connsiteY2" fmla="*/ 136289 h 142893"/>
                <a:gd name="connsiteX3" fmla="*/ -1141 w 116130"/>
                <a:gd name="connsiteY3" fmla="*/ 121740 h 142893"/>
                <a:gd name="connsiteX4" fmla="*/ -1141 w 116130"/>
                <a:gd name="connsiteY4" fmla="*/ 71549 h 142893"/>
                <a:gd name="connsiteX5" fmla="*/ 4971 w 116130"/>
                <a:gd name="connsiteY5" fmla="*/ 7945 h 142893"/>
                <a:gd name="connsiteX6" fmla="*/ 17086 w 116130"/>
                <a:gd name="connsiteY6" fmla="*/ -60 h 142893"/>
                <a:gd name="connsiteX7" fmla="*/ 33312 w 116130"/>
                <a:gd name="connsiteY7" fmla="*/ 24766 h 142893"/>
                <a:gd name="connsiteX8" fmla="*/ 33906 w 116130"/>
                <a:gd name="connsiteY8" fmla="*/ 30769 h 142893"/>
                <a:gd name="connsiteX9" fmla="*/ 77175 w 116130"/>
                <a:gd name="connsiteY9" fmla="*/ 4213 h 142893"/>
                <a:gd name="connsiteX10" fmla="*/ 91616 w 116130"/>
                <a:gd name="connsiteY10" fmla="*/ 6431 h 142893"/>
                <a:gd name="connsiteX11" fmla="*/ 111086 w 116130"/>
                <a:gd name="connsiteY11" fmla="*/ 50023 h 142893"/>
                <a:gd name="connsiteX12" fmla="*/ 114980 w 116130"/>
                <a:gd name="connsiteY12" fmla="*/ 92480 h 142893"/>
                <a:gd name="connsiteX13" fmla="*/ 109572 w 116130"/>
                <a:gd name="connsiteY13" fmla="*/ 124499 h 142893"/>
                <a:gd name="connsiteX14" fmla="*/ 91129 w 116130"/>
                <a:gd name="connsiteY14" fmla="*/ 138128 h 142893"/>
                <a:gd name="connsiteX15" fmla="*/ 77554 w 116130"/>
                <a:gd name="connsiteY15" fmla="*/ 132720 h 142893"/>
                <a:gd name="connsiteX16" fmla="*/ 71712 w 116130"/>
                <a:gd name="connsiteY16" fmla="*/ 121037 h 142893"/>
                <a:gd name="connsiteX17" fmla="*/ 70739 w 116130"/>
                <a:gd name="connsiteY17" fmla="*/ 109193 h 142893"/>
                <a:gd name="connsiteX18" fmla="*/ 72307 w 116130"/>
                <a:gd name="connsiteY18" fmla="*/ 91399 h 142893"/>
                <a:gd name="connsiteX19" fmla="*/ 73605 w 116130"/>
                <a:gd name="connsiteY19" fmla="*/ 71441 h 142893"/>
                <a:gd name="connsiteX20" fmla="*/ 64032 w 116130"/>
                <a:gd name="connsiteY20" fmla="*/ 38341 h 142893"/>
                <a:gd name="connsiteX21" fmla="*/ 54784 w 116130"/>
                <a:gd name="connsiteY21" fmla="*/ 45588 h 142893"/>
                <a:gd name="connsiteX22" fmla="*/ 38937 w 116130"/>
                <a:gd name="connsiteY22" fmla="*/ 99674 h 142893"/>
                <a:gd name="connsiteX23" fmla="*/ 34555 w 116130"/>
                <a:gd name="connsiteY23" fmla="*/ 122768 h 142893"/>
                <a:gd name="connsiteX24" fmla="*/ 27308 w 116130"/>
                <a:gd name="connsiteY24" fmla="*/ 137966 h 142893"/>
                <a:gd name="connsiteX25" fmla="*/ 16816 w 116130"/>
                <a:gd name="connsiteY25" fmla="*/ 142834 h 1428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16130" h="142893">
                  <a:moveTo>
                    <a:pt x="16816" y="142834"/>
                  </a:moveTo>
                  <a:lnTo>
                    <a:pt x="12705" y="142563"/>
                  </a:lnTo>
                  <a:cubicBezTo>
                    <a:pt x="9190" y="141617"/>
                    <a:pt x="6161" y="139372"/>
                    <a:pt x="4268" y="136289"/>
                  </a:cubicBezTo>
                  <a:cubicBezTo>
                    <a:pt x="806" y="132244"/>
                    <a:pt x="-1141" y="127079"/>
                    <a:pt x="-1141" y="121740"/>
                  </a:cubicBezTo>
                  <a:lnTo>
                    <a:pt x="-1141" y="71549"/>
                  </a:lnTo>
                  <a:cubicBezTo>
                    <a:pt x="-1141" y="36069"/>
                    <a:pt x="915" y="14868"/>
                    <a:pt x="4971" y="7945"/>
                  </a:cubicBezTo>
                  <a:cubicBezTo>
                    <a:pt x="7026" y="3094"/>
                    <a:pt x="11786" y="-54"/>
                    <a:pt x="17086" y="-60"/>
                  </a:cubicBezTo>
                  <a:cubicBezTo>
                    <a:pt x="26984" y="-60"/>
                    <a:pt x="32393" y="8216"/>
                    <a:pt x="33312" y="24766"/>
                  </a:cubicBezTo>
                  <a:cubicBezTo>
                    <a:pt x="33312" y="26767"/>
                    <a:pt x="33636" y="28768"/>
                    <a:pt x="33906" y="30769"/>
                  </a:cubicBezTo>
                  <a:cubicBezTo>
                    <a:pt x="49754" y="13067"/>
                    <a:pt x="64195" y="4213"/>
                    <a:pt x="77175" y="4213"/>
                  </a:cubicBezTo>
                  <a:cubicBezTo>
                    <a:pt x="82042" y="4673"/>
                    <a:pt x="86856" y="5414"/>
                    <a:pt x="91616" y="6431"/>
                  </a:cubicBezTo>
                  <a:cubicBezTo>
                    <a:pt x="99566" y="7875"/>
                    <a:pt x="106057" y="22402"/>
                    <a:pt x="111086" y="50023"/>
                  </a:cubicBezTo>
                  <a:cubicBezTo>
                    <a:pt x="113736" y="64021"/>
                    <a:pt x="115034" y="78234"/>
                    <a:pt x="114980" y="92480"/>
                  </a:cubicBezTo>
                  <a:cubicBezTo>
                    <a:pt x="115142" y="103395"/>
                    <a:pt x="113358" y="114250"/>
                    <a:pt x="109572" y="124499"/>
                  </a:cubicBezTo>
                  <a:cubicBezTo>
                    <a:pt x="107246" y="132730"/>
                    <a:pt x="99674" y="138344"/>
                    <a:pt x="91129" y="138128"/>
                  </a:cubicBezTo>
                  <a:cubicBezTo>
                    <a:pt x="86045" y="138161"/>
                    <a:pt x="81177" y="136219"/>
                    <a:pt x="77554" y="132720"/>
                  </a:cubicBezTo>
                  <a:cubicBezTo>
                    <a:pt x="74309" y="129642"/>
                    <a:pt x="72199" y="125499"/>
                    <a:pt x="71712" y="121037"/>
                  </a:cubicBezTo>
                  <a:cubicBezTo>
                    <a:pt x="71063" y="117121"/>
                    <a:pt x="70739" y="113162"/>
                    <a:pt x="70739" y="109193"/>
                  </a:cubicBezTo>
                  <a:cubicBezTo>
                    <a:pt x="70847" y="103232"/>
                    <a:pt x="71388" y="97288"/>
                    <a:pt x="72307" y="91399"/>
                  </a:cubicBezTo>
                  <a:cubicBezTo>
                    <a:pt x="73226" y="84789"/>
                    <a:pt x="73660" y="78115"/>
                    <a:pt x="73605" y="71441"/>
                  </a:cubicBezTo>
                  <a:cubicBezTo>
                    <a:pt x="73605" y="49374"/>
                    <a:pt x="70414" y="38341"/>
                    <a:pt x="64032" y="38341"/>
                  </a:cubicBezTo>
                  <a:cubicBezTo>
                    <a:pt x="61436" y="38341"/>
                    <a:pt x="58624" y="40775"/>
                    <a:pt x="54784" y="45588"/>
                  </a:cubicBezTo>
                  <a:cubicBezTo>
                    <a:pt x="48023" y="54713"/>
                    <a:pt x="42776" y="72739"/>
                    <a:pt x="38937" y="99674"/>
                  </a:cubicBezTo>
                  <a:cubicBezTo>
                    <a:pt x="37693" y="108219"/>
                    <a:pt x="36232" y="115899"/>
                    <a:pt x="34555" y="122768"/>
                  </a:cubicBezTo>
                  <a:cubicBezTo>
                    <a:pt x="33528" y="128382"/>
                    <a:pt x="31040" y="133628"/>
                    <a:pt x="27308" y="137966"/>
                  </a:cubicBezTo>
                  <a:cubicBezTo>
                    <a:pt x="24604" y="140935"/>
                    <a:pt x="20818" y="142693"/>
                    <a:pt x="16816" y="142834"/>
                  </a:cubicBezTo>
                  <a:close/>
                </a:path>
              </a:pathLst>
            </a:custGeom>
            <a:solidFill>
              <a:srgbClr val="FFFFFF"/>
            </a:solidFill>
            <a:ln w="5403" cap="flat">
              <a:noFill/>
              <a:prstDash val="solid"/>
              <a:miter/>
            </a:ln>
          </p:spPr>
          <p:txBody>
            <a:bodyPr rtlCol="0" anchor="ctr"/>
            <a:lstStyle/>
            <a:p>
              <a:endParaRPr lang="fr-FR"/>
            </a:p>
          </p:txBody>
        </p:sp>
        <p:sp>
          <p:nvSpPr>
            <p:cNvPr id="124" name="Graphique 2">
              <a:extLst>
                <a:ext uri="{FF2B5EF4-FFF2-40B4-BE49-F238E27FC236}">
                  <a16:creationId xmlns:a16="http://schemas.microsoft.com/office/drawing/2014/main" id="{599F3978-16E2-43F7-8C69-0F4B6999EFC6}"/>
                </a:ext>
              </a:extLst>
            </p:cNvPr>
            <p:cNvSpPr/>
            <p:nvPr/>
          </p:nvSpPr>
          <p:spPr>
            <a:xfrm>
              <a:off x="10930915" y="1522902"/>
              <a:ext cx="149259" cy="236007"/>
            </a:xfrm>
            <a:custGeom>
              <a:avLst/>
              <a:gdLst>
                <a:gd name="connsiteX0" fmla="*/ 52196 w 123701"/>
                <a:gd name="connsiteY0" fmla="*/ 195492 h 195595"/>
                <a:gd name="connsiteX1" fmla="*/ 33645 w 123701"/>
                <a:gd name="connsiteY1" fmla="*/ 179915 h 195595"/>
                <a:gd name="connsiteX2" fmla="*/ 30670 w 123701"/>
                <a:gd name="connsiteY2" fmla="*/ 146004 h 195595"/>
                <a:gd name="connsiteX3" fmla="*/ 34348 w 123701"/>
                <a:gd name="connsiteY3" fmla="*/ 75260 h 195595"/>
                <a:gd name="connsiteX4" fmla="*/ 34348 w 123701"/>
                <a:gd name="connsiteY4" fmla="*/ 72556 h 195595"/>
                <a:gd name="connsiteX5" fmla="*/ 31644 w 123701"/>
                <a:gd name="connsiteY5" fmla="*/ 67418 h 195595"/>
                <a:gd name="connsiteX6" fmla="*/ 10713 w 123701"/>
                <a:gd name="connsiteY6" fmla="*/ 64011 h 195595"/>
                <a:gd name="connsiteX7" fmla="*/ -1132 w 123701"/>
                <a:gd name="connsiteY7" fmla="*/ 55573 h 195595"/>
                <a:gd name="connsiteX8" fmla="*/ 4276 w 123701"/>
                <a:gd name="connsiteY8" fmla="*/ 47623 h 195595"/>
                <a:gd name="connsiteX9" fmla="*/ 15580 w 123701"/>
                <a:gd name="connsiteY9" fmla="*/ 44486 h 195595"/>
                <a:gd name="connsiteX10" fmla="*/ 35808 w 123701"/>
                <a:gd name="connsiteY10" fmla="*/ 38591 h 195595"/>
                <a:gd name="connsiteX11" fmla="*/ 36241 w 123701"/>
                <a:gd name="connsiteY11" fmla="*/ 35616 h 195595"/>
                <a:gd name="connsiteX12" fmla="*/ 36620 w 123701"/>
                <a:gd name="connsiteY12" fmla="*/ 24799 h 195595"/>
                <a:gd name="connsiteX13" fmla="*/ 39810 w 123701"/>
                <a:gd name="connsiteY13" fmla="*/ 11548 h 195595"/>
                <a:gd name="connsiteX14" fmla="*/ 53656 w 123701"/>
                <a:gd name="connsiteY14" fmla="*/ -26 h 195595"/>
                <a:gd name="connsiteX15" fmla="*/ 66907 w 123701"/>
                <a:gd name="connsiteY15" fmla="*/ 7492 h 195595"/>
                <a:gd name="connsiteX16" fmla="*/ 70909 w 123701"/>
                <a:gd name="connsiteY16" fmla="*/ 22095 h 195595"/>
                <a:gd name="connsiteX17" fmla="*/ 70909 w 123701"/>
                <a:gd name="connsiteY17" fmla="*/ 31073 h 195595"/>
                <a:gd name="connsiteX18" fmla="*/ 72424 w 123701"/>
                <a:gd name="connsiteY18" fmla="*/ 36481 h 195595"/>
                <a:gd name="connsiteX19" fmla="*/ 85296 w 123701"/>
                <a:gd name="connsiteY19" fmla="*/ 38428 h 195595"/>
                <a:gd name="connsiteX20" fmla="*/ 93030 w 123701"/>
                <a:gd name="connsiteY20" fmla="*/ 38428 h 195595"/>
                <a:gd name="connsiteX21" fmla="*/ 105632 w 123701"/>
                <a:gd name="connsiteY21" fmla="*/ 38969 h 195595"/>
                <a:gd name="connsiteX22" fmla="*/ 116449 w 123701"/>
                <a:gd name="connsiteY22" fmla="*/ 43837 h 195595"/>
                <a:gd name="connsiteX23" fmla="*/ 122560 w 123701"/>
                <a:gd name="connsiteY23" fmla="*/ 55411 h 195595"/>
                <a:gd name="connsiteX24" fmla="*/ 122560 w 123701"/>
                <a:gd name="connsiteY24" fmla="*/ 59467 h 195595"/>
                <a:gd name="connsiteX25" fmla="*/ 115097 w 123701"/>
                <a:gd name="connsiteY25" fmla="*/ 67364 h 195595"/>
                <a:gd name="connsiteX26" fmla="*/ 103847 w 123701"/>
                <a:gd name="connsiteY26" fmla="*/ 70501 h 195595"/>
                <a:gd name="connsiteX27" fmla="*/ 91408 w 123701"/>
                <a:gd name="connsiteY27" fmla="*/ 69527 h 195595"/>
                <a:gd name="connsiteX28" fmla="*/ 83836 w 123701"/>
                <a:gd name="connsiteY28" fmla="*/ 68662 h 195595"/>
                <a:gd name="connsiteX29" fmla="*/ 79563 w 123701"/>
                <a:gd name="connsiteY29" fmla="*/ 68662 h 195595"/>
                <a:gd name="connsiteX30" fmla="*/ 73451 w 123701"/>
                <a:gd name="connsiteY30" fmla="*/ 99058 h 195595"/>
                <a:gd name="connsiteX31" fmla="*/ 73451 w 123701"/>
                <a:gd name="connsiteY31" fmla="*/ 127723 h 195595"/>
                <a:gd name="connsiteX32" fmla="*/ 72856 w 123701"/>
                <a:gd name="connsiteY32" fmla="*/ 160174 h 195595"/>
                <a:gd name="connsiteX33" fmla="*/ 69178 w 123701"/>
                <a:gd name="connsiteY33" fmla="*/ 182241 h 195595"/>
                <a:gd name="connsiteX34" fmla="*/ 52196 w 123701"/>
                <a:gd name="connsiteY34" fmla="*/ 195492 h 195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23701" h="195595">
                  <a:moveTo>
                    <a:pt x="52196" y="195492"/>
                  </a:moveTo>
                  <a:cubicBezTo>
                    <a:pt x="42839" y="196157"/>
                    <a:pt x="34619" y="189261"/>
                    <a:pt x="33645" y="179915"/>
                  </a:cubicBezTo>
                  <a:cubicBezTo>
                    <a:pt x="31535" y="168741"/>
                    <a:pt x="30508" y="157378"/>
                    <a:pt x="30670" y="146004"/>
                  </a:cubicBezTo>
                  <a:cubicBezTo>
                    <a:pt x="30670" y="129740"/>
                    <a:pt x="31914" y="106159"/>
                    <a:pt x="34348" y="75260"/>
                  </a:cubicBezTo>
                  <a:lnTo>
                    <a:pt x="34348" y="72556"/>
                  </a:lnTo>
                  <a:cubicBezTo>
                    <a:pt x="34510" y="70463"/>
                    <a:pt x="33482" y="68462"/>
                    <a:pt x="31644" y="67418"/>
                  </a:cubicBezTo>
                  <a:cubicBezTo>
                    <a:pt x="24829" y="65547"/>
                    <a:pt x="17797" y="64405"/>
                    <a:pt x="10713" y="64011"/>
                  </a:cubicBezTo>
                  <a:cubicBezTo>
                    <a:pt x="2816" y="63145"/>
                    <a:pt x="-1132" y="60333"/>
                    <a:pt x="-1132" y="55573"/>
                  </a:cubicBezTo>
                  <a:cubicBezTo>
                    <a:pt x="-1294" y="52020"/>
                    <a:pt x="923" y="48791"/>
                    <a:pt x="4276" y="47623"/>
                  </a:cubicBezTo>
                  <a:cubicBezTo>
                    <a:pt x="7900" y="46119"/>
                    <a:pt x="11686" y="45065"/>
                    <a:pt x="15580" y="44486"/>
                  </a:cubicBezTo>
                  <a:cubicBezTo>
                    <a:pt x="28182" y="42485"/>
                    <a:pt x="34943" y="40538"/>
                    <a:pt x="35808" y="38591"/>
                  </a:cubicBezTo>
                  <a:cubicBezTo>
                    <a:pt x="36132" y="37639"/>
                    <a:pt x="36295" y="36627"/>
                    <a:pt x="36241" y="35616"/>
                  </a:cubicBezTo>
                  <a:cubicBezTo>
                    <a:pt x="36241" y="31722"/>
                    <a:pt x="36241" y="28206"/>
                    <a:pt x="36620" y="24799"/>
                  </a:cubicBezTo>
                  <a:cubicBezTo>
                    <a:pt x="37160" y="20272"/>
                    <a:pt x="38242" y="15826"/>
                    <a:pt x="39810" y="11548"/>
                  </a:cubicBezTo>
                  <a:cubicBezTo>
                    <a:pt x="41054" y="4858"/>
                    <a:pt x="46841" y="-5"/>
                    <a:pt x="53656" y="-26"/>
                  </a:cubicBezTo>
                  <a:cubicBezTo>
                    <a:pt x="59173" y="-410"/>
                    <a:pt x="64419" y="2554"/>
                    <a:pt x="66907" y="7492"/>
                  </a:cubicBezTo>
                  <a:cubicBezTo>
                    <a:pt x="69449" y="11954"/>
                    <a:pt x="70801" y="16973"/>
                    <a:pt x="70909" y="22095"/>
                  </a:cubicBezTo>
                  <a:lnTo>
                    <a:pt x="70909" y="31073"/>
                  </a:lnTo>
                  <a:cubicBezTo>
                    <a:pt x="70747" y="32998"/>
                    <a:pt x="71288" y="34918"/>
                    <a:pt x="72424" y="36481"/>
                  </a:cubicBezTo>
                  <a:cubicBezTo>
                    <a:pt x="73397" y="37779"/>
                    <a:pt x="77833" y="38428"/>
                    <a:pt x="85296" y="38428"/>
                  </a:cubicBezTo>
                  <a:lnTo>
                    <a:pt x="93030" y="38428"/>
                  </a:lnTo>
                  <a:cubicBezTo>
                    <a:pt x="97681" y="38428"/>
                    <a:pt x="101900" y="38428"/>
                    <a:pt x="105632" y="38969"/>
                  </a:cubicBezTo>
                  <a:cubicBezTo>
                    <a:pt x="109635" y="39483"/>
                    <a:pt x="113420" y="41176"/>
                    <a:pt x="116449" y="43837"/>
                  </a:cubicBezTo>
                  <a:cubicBezTo>
                    <a:pt x="120181" y="46547"/>
                    <a:pt x="122399" y="50819"/>
                    <a:pt x="122560" y="55411"/>
                  </a:cubicBezTo>
                  <a:cubicBezTo>
                    <a:pt x="122560" y="55682"/>
                    <a:pt x="122560" y="57034"/>
                    <a:pt x="122560" y="59467"/>
                  </a:cubicBezTo>
                  <a:cubicBezTo>
                    <a:pt x="122560" y="61901"/>
                    <a:pt x="119910" y="64497"/>
                    <a:pt x="115097" y="67364"/>
                  </a:cubicBezTo>
                  <a:cubicBezTo>
                    <a:pt x="111690" y="69403"/>
                    <a:pt x="107795" y="70485"/>
                    <a:pt x="103847" y="70501"/>
                  </a:cubicBezTo>
                  <a:cubicBezTo>
                    <a:pt x="99682" y="70533"/>
                    <a:pt x="95518" y="70209"/>
                    <a:pt x="91408" y="69527"/>
                  </a:cubicBezTo>
                  <a:cubicBezTo>
                    <a:pt x="88920" y="68981"/>
                    <a:pt x="86378" y="68689"/>
                    <a:pt x="83836" y="68662"/>
                  </a:cubicBezTo>
                  <a:cubicBezTo>
                    <a:pt x="82808" y="68662"/>
                    <a:pt x="81402" y="68662"/>
                    <a:pt x="79563" y="68662"/>
                  </a:cubicBezTo>
                  <a:cubicBezTo>
                    <a:pt x="75939" y="69024"/>
                    <a:pt x="73938" y="79154"/>
                    <a:pt x="73451" y="99058"/>
                  </a:cubicBezTo>
                  <a:cubicBezTo>
                    <a:pt x="73451" y="105981"/>
                    <a:pt x="73451" y="115554"/>
                    <a:pt x="73451" y="127723"/>
                  </a:cubicBezTo>
                  <a:cubicBezTo>
                    <a:pt x="73451" y="139892"/>
                    <a:pt x="73451" y="151412"/>
                    <a:pt x="72856" y="160174"/>
                  </a:cubicBezTo>
                  <a:cubicBezTo>
                    <a:pt x="72694" y="167670"/>
                    <a:pt x="71450" y="175102"/>
                    <a:pt x="69178" y="182241"/>
                  </a:cubicBezTo>
                  <a:cubicBezTo>
                    <a:pt x="67502" y="190202"/>
                    <a:pt x="60309" y="195800"/>
                    <a:pt x="52196" y="195492"/>
                  </a:cubicBezTo>
                  <a:close/>
                </a:path>
              </a:pathLst>
            </a:custGeom>
            <a:solidFill>
              <a:srgbClr val="FFFFFF"/>
            </a:solidFill>
            <a:ln w="5403" cap="flat">
              <a:noFill/>
              <a:prstDash val="solid"/>
              <a:miter/>
            </a:ln>
          </p:spPr>
          <p:txBody>
            <a:bodyPr rtlCol="0" anchor="ctr"/>
            <a:lstStyle/>
            <a:p>
              <a:endParaRPr lang="fr-FR"/>
            </a:p>
          </p:txBody>
        </p:sp>
        <p:sp>
          <p:nvSpPr>
            <p:cNvPr id="125" name="Graphique 2">
              <a:extLst>
                <a:ext uri="{FF2B5EF4-FFF2-40B4-BE49-F238E27FC236}">
                  <a16:creationId xmlns:a16="http://schemas.microsoft.com/office/drawing/2014/main" id="{5DB99EF6-D0D2-48FC-ADA8-893705213464}"/>
                </a:ext>
              </a:extLst>
            </p:cNvPr>
            <p:cNvSpPr/>
            <p:nvPr/>
          </p:nvSpPr>
          <p:spPr>
            <a:xfrm>
              <a:off x="11044802" y="1587276"/>
              <a:ext cx="138483" cy="172754"/>
            </a:xfrm>
            <a:custGeom>
              <a:avLst/>
              <a:gdLst>
                <a:gd name="connsiteX0" fmla="*/ 59328 w 114770"/>
                <a:gd name="connsiteY0" fmla="*/ 143114 h 143173"/>
                <a:gd name="connsiteX1" fmla="*/ 26552 w 114770"/>
                <a:gd name="connsiteY1" fmla="*/ 134406 h 143173"/>
                <a:gd name="connsiteX2" fmla="*/ 3566 w 114770"/>
                <a:gd name="connsiteY2" fmla="*/ 112015 h 143173"/>
                <a:gd name="connsiteX3" fmla="*/ -1139 w 114770"/>
                <a:gd name="connsiteY3" fmla="*/ 93518 h 143173"/>
                <a:gd name="connsiteX4" fmla="*/ 7731 w 114770"/>
                <a:gd name="connsiteY4" fmla="*/ 70423 h 143173"/>
                <a:gd name="connsiteX5" fmla="*/ 17304 w 114770"/>
                <a:gd name="connsiteY5" fmla="*/ 67557 h 143173"/>
                <a:gd name="connsiteX6" fmla="*/ 33529 w 114770"/>
                <a:gd name="connsiteY6" fmla="*/ 81078 h 143173"/>
                <a:gd name="connsiteX7" fmla="*/ 49755 w 114770"/>
                <a:gd name="connsiteY7" fmla="*/ 103794 h 143173"/>
                <a:gd name="connsiteX8" fmla="*/ 67279 w 114770"/>
                <a:gd name="connsiteY8" fmla="*/ 109203 h 143173"/>
                <a:gd name="connsiteX9" fmla="*/ 74742 w 114770"/>
                <a:gd name="connsiteY9" fmla="*/ 108337 h 143173"/>
                <a:gd name="connsiteX10" fmla="*/ 80583 w 114770"/>
                <a:gd name="connsiteY10" fmla="*/ 101950 h 143173"/>
                <a:gd name="connsiteX11" fmla="*/ 80529 w 114770"/>
                <a:gd name="connsiteY11" fmla="*/ 101522 h 143173"/>
                <a:gd name="connsiteX12" fmla="*/ 58138 w 114770"/>
                <a:gd name="connsiteY12" fmla="*/ 80267 h 143173"/>
                <a:gd name="connsiteX13" fmla="*/ 33475 w 114770"/>
                <a:gd name="connsiteY13" fmla="*/ 61283 h 143173"/>
                <a:gd name="connsiteX14" fmla="*/ 24065 w 114770"/>
                <a:gd name="connsiteY14" fmla="*/ 38189 h 143173"/>
                <a:gd name="connsiteX15" fmla="*/ 35422 w 114770"/>
                <a:gd name="connsiteY15" fmla="*/ 11525 h 143173"/>
                <a:gd name="connsiteX16" fmla="*/ 63546 w 114770"/>
                <a:gd name="connsiteY16" fmla="*/ -49 h 143173"/>
                <a:gd name="connsiteX17" fmla="*/ 80313 w 114770"/>
                <a:gd name="connsiteY17" fmla="*/ 4440 h 143173"/>
                <a:gd name="connsiteX18" fmla="*/ 91509 w 114770"/>
                <a:gd name="connsiteY18" fmla="*/ 17799 h 143173"/>
                <a:gd name="connsiteX19" fmla="*/ 92212 w 114770"/>
                <a:gd name="connsiteY19" fmla="*/ 21368 h 143173"/>
                <a:gd name="connsiteX20" fmla="*/ 90968 w 114770"/>
                <a:gd name="connsiteY20" fmla="*/ 25479 h 143173"/>
                <a:gd name="connsiteX21" fmla="*/ 85126 w 114770"/>
                <a:gd name="connsiteY21" fmla="*/ 28183 h 143173"/>
                <a:gd name="connsiteX22" fmla="*/ 76959 w 114770"/>
                <a:gd name="connsiteY22" fmla="*/ 26290 h 143173"/>
                <a:gd name="connsiteX23" fmla="*/ 64304 w 114770"/>
                <a:gd name="connsiteY23" fmla="*/ 24343 h 143173"/>
                <a:gd name="connsiteX24" fmla="*/ 54947 w 114770"/>
                <a:gd name="connsiteY24" fmla="*/ 27372 h 143173"/>
                <a:gd name="connsiteX25" fmla="*/ 51594 w 114770"/>
                <a:gd name="connsiteY25" fmla="*/ 35917 h 143173"/>
                <a:gd name="connsiteX26" fmla="*/ 59166 w 114770"/>
                <a:gd name="connsiteY26" fmla="*/ 47600 h 143173"/>
                <a:gd name="connsiteX27" fmla="*/ 75715 w 114770"/>
                <a:gd name="connsiteY27" fmla="*/ 58741 h 143173"/>
                <a:gd name="connsiteX28" fmla="*/ 93672 w 114770"/>
                <a:gd name="connsiteY28" fmla="*/ 70423 h 143173"/>
                <a:gd name="connsiteX29" fmla="*/ 113629 w 114770"/>
                <a:gd name="connsiteY29" fmla="*/ 102496 h 143173"/>
                <a:gd name="connsiteX30" fmla="*/ 104056 w 114770"/>
                <a:gd name="connsiteY30" fmla="*/ 125320 h 143173"/>
                <a:gd name="connsiteX31" fmla="*/ 82909 w 114770"/>
                <a:gd name="connsiteY31" fmla="*/ 138787 h 143173"/>
                <a:gd name="connsiteX32" fmla="*/ 59328 w 114770"/>
                <a:gd name="connsiteY32" fmla="*/ 143114 h 1431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14770" h="143173">
                  <a:moveTo>
                    <a:pt x="59328" y="143114"/>
                  </a:moveTo>
                  <a:cubicBezTo>
                    <a:pt x="47861" y="143054"/>
                    <a:pt x="36558" y="140058"/>
                    <a:pt x="26552" y="134406"/>
                  </a:cubicBezTo>
                  <a:cubicBezTo>
                    <a:pt x="16817" y="129393"/>
                    <a:pt x="8812" y="121599"/>
                    <a:pt x="3566" y="112015"/>
                  </a:cubicBezTo>
                  <a:cubicBezTo>
                    <a:pt x="429" y="106352"/>
                    <a:pt x="-1193" y="99986"/>
                    <a:pt x="-1139" y="93518"/>
                  </a:cubicBezTo>
                  <a:cubicBezTo>
                    <a:pt x="-1139" y="82106"/>
                    <a:pt x="1835" y="74372"/>
                    <a:pt x="7731" y="70423"/>
                  </a:cubicBezTo>
                  <a:cubicBezTo>
                    <a:pt x="10543" y="68525"/>
                    <a:pt x="13896" y="67525"/>
                    <a:pt x="17304" y="67557"/>
                  </a:cubicBezTo>
                  <a:cubicBezTo>
                    <a:pt x="25254" y="67622"/>
                    <a:pt x="32015" y="73279"/>
                    <a:pt x="33529" y="81078"/>
                  </a:cubicBezTo>
                  <a:cubicBezTo>
                    <a:pt x="35855" y="90440"/>
                    <a:pt x="41642" y="98564"/>
                    <a:pt x="49755" y="103794"/>
                  </a:cubicBezTo>
                  <a:cubicBezTo>
                    <a:pt x="55001" y="107104"/>
                    <a:pt x="61059" y="108965"/>
                    <a:pt x="67279" y="109203"/>
                  </a:cubicBezTo>
                  <a:cubicBezTo>
                    <a:pt x="69766" y="109062"/>
                    <a:pt x="72254" y="108775"/>
                    <a:pt x="74742" y="108337"/>
                  </a:cubicBezTo>
                  <a:cubicBezTo>
                    <a:pt x="78096" y="108180"/>
                    <a:pt x="80746" y="105319"/>
                    <a:pt x="80583" y="101950"/>
                  </a:cubicBezTo>
                  <a:cubicBezTo>
                    <a:pt x="80583" y="101809"/>
                    <a:pt x="80529" y="101663"/>
                    <a:pt x="80529" y="101522"/>
                  </a:cubicBezTo>
                  <a:cubicBezTo>
                    <a:pt x="80529" y="95140"/>
                    <a:pt x="73065" y="88055"/>
                    <a:pt x="58138" y="80267"/>
                  </a:cubicBezTo>
                  <a:cubicBezTo>
                    <a:pt x="48944" y="75345"/>
                    <a:pt x="40614" y="68931"/>
                    <a:pt x="33475" y="61283"/>
                  </a:cubicBezTo>
                  <a:cubicBezTo>
                    <a:pt x="27364" y="55144"/>
                    <a:pt x="24010" y="46832"/>
                    <a:pt x="24065" y="38189"/>
                  </a:cubicBezTo>
                  <a:cubicBezTo>
                    <a:pt x="24065" y="28123"/>
                    <a:pt x="28174" y="18496"/>
                    <a:pt x="35422" y="11525"/>
                  </a:cubicBezTo>
                  <a:cubicBezTo>
                    <a:pt x="42778" y="3904"/>
                    <a:pt x="52946" y="-293"/>
                    <a:pt x="63546" y="-49"/>
                  </a:cubicBezTo>
                  <a:cubicBezTo>
                    <a:pt x="69441" y="-49"/>
                    <a:pt x="75229" y="1503"/>
                    <a:pt x="80313" y="4440"/>
                  </a:cubicBezTo>
                  <a:cubicBezTo>
                    <a:pt x="85559" y="7382"/>
                    <a:pt x="89507" y="12130"/>
                    <a:pt x="91509" y="17799"/>
                  </a:cubicBezTo>
                  <a:cubicBezTo>
                    <a:pt x="91941" y="18934"/>
                    <a:pt x="92212" y="20146"/>
                    <a:pt x="92212" y="21368"/>
                  </a:cubicBezTo>
                  <a:cubicBezTo>
                    <a:pt x="92266" y="22834"/>
                    <a:pt x="91833" y="24278"/>
                    <a:pt x="90968" y="25479"/>
                  </a:cubicBezTo>
                  <a:cubicBezTo>
                    <a:pt x="89616" y="27307"/>
                    <a:pt x="87398" y="28324"/>
                    <a:pt x="85126" y="28183"/>
                  </a:cubicBezTo>
                  <a:cubicBezTo>
                    <a:pt x="82314" y="27967"/>
                    <a:pt x="79555" y="27328"/>
                    <a:pt x="76959" y="26290"/>
                  </a:cubicBezTo>
                  <a:cubicBezTo>
                    <a:pt x="72903" y="24932"/>
                    <a:pt x="68577" y="24273"/>
                    <a:pt x="64304" y="24343"/>
                  </a:cubicBezTo>
                  <a:cubicBezTo>
                    <a:pt x="60896" y="24143"/>
                    <a:pt x="57597" y="25225"/>
                    <a:pt x="54947" y="27372"/>
                  </a:cubicBezTo>
                  <a:cubicBezTo>
                    <a:pt x="52621" y="29584"/>
                    <a:pt x="51377" y="32710"/>
                    <a:pt x="51594" y="35917"/>
                  </a:cubicBezTo>
                  <a:cubicBezTo>
                    <a:pt x="52080" y="40801"/>
                    <a:pt x="54893" y="45144"/>
                    <a:pt x="59166" y="47600"/>
                  </a:cubicBezTo>
                  <a:cubicBezTo>
                    <a:pt x="64412" y="51688"/>
                    <a:pt x="69929" y="55409"/>
                    <a:pt x="75715" y="58741"/>
                  </a:cubicBezTo>
                  <a:cubicBezTo>
                    <a:pt x="81773" y="62365"/>
                    <a:pt x="87776" y="66259"/>
                    <a:pt x="93672" y="70423"/>
                  </a:cubicBezTo>
                  <a:cubicBezTo>
                    <a:pt x="106977" y="80121"/>
                    <a:pt x="113629" y="90814"/>
                    <a:pt x="113629" y="102496"/>
                  </a:cubicBezTo>
                  <a:cubicBezTo>
                    <a:pt x="113683" y="111096"/>
                    <a:pt x="110222" y="119344"/>
                    <a:pt x="104056" y="125320"/>
                  </a:cubicBezTo>
                  <a:cubicBezTo>
                    <a:pt x="98107" y="131356"/>
                    <a:pt x="90914" y="135964"/>
                    <a:pt x="82909" y="138787"/>
                  </a:cubicBezTo>
                  <a:cubicBezTo>
                    <a:pt x="75337" y="141583"/>
                    <a:pt x="67386" y="143049"/>
                    <a:pt x="59328" y="143114"/>
                  </a:cubicBezTo>
                  <a:close/>
                </a:path>
              </a:pathLst>
            </a:custGeom>
            <a:solidFill>
              <a:srgbClr val="FFFFFF"/>
            </a:solidFill>
            <a:ln w="5403" cap="flat">
              <a:noFill/>
              <a:prstDash val="solid"/>
              <a:miter/>
            </a:ln>
          </p:spPr>
          <p:txBody>
            <a:bodyPr rtlCol="0" anchor="ctr"/>
            <a:lstStyle/>
            <a:p>
              <a:endParaRPr lang="fr-FR"/>
            </a:p>
          </p:txBody>
        </p:sp>
        <p:sp>
          <p:nvSpPr>
            <p:cNvPr id="126" name="Graphique 2">
              <a:extLst>
                <a:ext uri="{FF2B5EF4-FFF2-40B4-BE49-F238E27FC236}">
                  <a16:creationId xmlns:a16="http://schemas.microsoft.com/office/drawing/2014/main" id="{C0524FBC-7966-44F6-9370-768E134E3642}"/>
                </a:ext>
              </a:extLst>
            </p:cNvPr>
            <p:cNvSpPr/>
            <p:nvPr/>
          </p:nvSpPr>
          <p:spPr>
            <a:xfrm>
              <a:off x="11191049" y="1713036"/>
              <a:ext cx="280945" cy="46344"/>
            </a:xfrm>
            <a:custGeom>
              <a:avLst/>
              <a:gdLst>
                <a:gd name="connsiteX0" fmla="*/ 18818 w 232838"/>
                <a:gd name="connsiteY0" fmla="*/ 38347 h 38408"/>
                <a:gd name="connsiteX1" fmla="*/ 18006 w 232838"/>
                <a:gd name="connsiteY1" fmla="*/ 38347 h 38408"/>
                <a:gd name="connsiteX2" fmla="*/ 5296 w 232838"/>
                <a:gd name="connsiteY2" fmla="*/ 33642 h 38408"/>
                <a:gd name="connsiteX3" fmla="*/ -1140 w 232838"/>
                <a:gd name="connsiteY3" fmla="*/ 20229 h 38408"/>
                <a:gd name="connsiteX4" fmla="*/ 4269 w 232838"/>
                <a:gd name="connsiteY4" fmla="*/ 6058 h 38408"/>
                <a:gd name="connsiteX5" fmla="*/ 18060 w 232838"/>
                <a:gd name="connsiteY5" fmla="*/ -53 h 38408"/>
                <a:gd name="connsiteX6" fmla="*/ 30878 w 232838"/>
                <a:gd name="connsiteY6" fmla="*/ 5085 h 38408"/>
                <a:gd name="connsiteX7" fmla="*/ 36990 w 232838"/>
                <a:gd name="connsiteY7" fmla="*/ 18931 h 38408"/>
                <a:gd name="connsiteX8" fmla="*/ 32014 w 232838"/>
                <a:gd name="connsiteY8" fmla="*/ 32290 h 38408"/>
                <a:gd name="connsiteX9" fmla="*/ 18818 w 232838"/>
                <a:gd name="connsiteY9" fmla="*/ 38347 h 38408"/>
                <a:gd name="connsiteX10" fmla="*/ 116171 w 232838"/>
                <a:gd name="connsiteY10" fmla="*/ 38347 h 38408"/>
                <a:gd name="connsiteX11" fmla="*/ 115305 w 232838"/>
                <a:gd name="connsiteY11" fmla="*/ 38347 h 38408"/>
                <a:gd name="connsiteX12" fmla="*/ 102650 w 232838"/>
                <a:gd name="connsiteY12" fmla="*/ 33642 h 38408"/>
                <a:gd name="connsiteX13" fmla="*/ 96214 w 232838"/>
                <a:gd name="connsiteY13" fmla="*/ 20229 h 38408"/>
                <a:gd name="connsiteX14" fmla="*/ 101622 w 232838"/>
                <a:gd name="connsiteY14" fmla="*/ 6058 h 38408"/>
                <a:gd name="connsiteX15" fmla="*/ 115359 w 232838"/>
                <a:gd name="connsiteY15" fmla="*/ -53 h 38408"/>
                <a:gd name="connsiteX16" fmla="*/ 128232 w 232838"/>
                <a:gd name="connsiteY16" fmla="*/ 5085 h 38408"/>
                <a:gd name="connsiteX17" fmla="*/ 134343 w 232838"/>
                <a:gd name="connsiteY17" fmla="*/ 18931 h 38408"/>
                <a:gd name="connsiteX18" fmla="*/ 129367 w 232838"/>
                <a:gd name="connsiteY18" fmla="*/ 32290 h 38408"/>
                <a:gd name="connsiteX19" fmla="*/ 116171 w 232838"/>
                <a:gd name="connsiteY19" fmla="*/ 38347 h 38408"/>
                <a:gd name="connsiteX20" fmla="*/ 213524 w 232838"/>
                <a:gd name="connsiteY20" fmla="*/ 38347 h 38408"/>
                <a:gd name="connsiteX21" fmla="*/ 212659 w 232838"/>
                <a:gd name="connsiteY21" fmla="*/ 38347 h 38408"/>
                <a:gd name="connsiteX22" fmla="*/ 200003 w 232838"/>
                <a:gd name="connsiteY22" fmla="*/ 33642 h 38408"/>
                <a:gd name="connsiteX23" fmla="*/ 193567 w 232838"/>
                <a:gd name="connsiteY23" fmla="*/ 20229 h 38408"/>
                <a:gd name="connsiteX24" fmla="*/ 198976 w 232838"/>
                <a:gd name="connsiteY24" fmla="*/ 6058 h 38408"/>
                <a:gd name="connsiteX25" fmla="*/ 212713 w 232838"/>
                <a:gd name="connsiteY25" fmla="*/ -53 h 38408"/>
                <a:gd name="connsiteX26" fmla="*/ 225585 w 232838"/>
                <a:gd name="connsiteY26" fmla="*/ 5085 h 38408"/>
                <a:gd name="connsiteX27" fmla="*/ 231697 w 232838"/>
                <a:gd name="connsiteY27" fmla="*/ 18931 h 38408"/>
                <a:gd name="connsiteX28" fmla="*/ 226721 w 232838"/>
                <a:gd name="connsiteY28" fmla="*/ 32290 h 38408"/>
                <a:gd name="connsiteX29" fmla="*/ 213795 w 232838"/>
                <a:gd name="connsiteY29" fmla="*/ 38347 h 38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32838" h="38408">
                  <a:moveTo>
                    <a:pt x="18818" y="38347"/>
                  </a:moveTo>
                  <a:lnTo>
                    <a:pt x="18006" y="38347"/>
                  </a:lnTo>
                  <a:cubicBezTo>
                    <a:pt x="13355" y="38417"/>
                    <a:pt x="8812" y="36741"/>
                    <a:pt x="5296" y="33642"/>
                  </a:cubicBezTo>
                  <a:cubicBezTo>
                    <a:pt x="1240" y="30348"/>
                    <a:pt x="-1086" y="25432"/>
                    <a:pt x="-1140" y="20229"/>
                  </a:cubicBezTo>
                  <a:cubicBezTo>
                    <a:pt x="-1194" y="14988"/>
                    <a:pt x="753" y="9925"/>
                    <a:pt x="4269" y="6058"/>
                  </a:cubicBezTo>
                  <a:cubicBezTo>
                    <a:pt x="7730" y="2051"/>
                    <a:pt x="12760" y="-194"/>
                    <a:pt x="18060" y="-53"/>
                  </a:cubicBezTo>
                  <a:cubicBezTo>
                    <a:pt x="22820" y="-102"/>
                    <a:pt x="27471" y="1748"/>
                    <a:pt x="30878" y="5085"/>
                  </a:cubicBezTo>
                  <a:cubicBezTo>
                    <a:pt x="34772" y="8654"/>
                    <a:pt x="36936" y="13668"/>
                    <a:pt x="36990" y="18931"/>
                  </a:cubicBezTo>
                  <a:cubicBezTo>
                    <a:pt x="37098" y="23852"/>
                    <a:pt x="35314" y="28628"/>
                    <a:pt x="32014" y="32290"/>
                  </a:cubicBezTo>
                  <a:cubicBezTo>
                    <a:pt x="28661" y="36043"/>
                    <a:pt x="23848" y="38239"/>
                    <a:pt x="18818" y="38347"/>
                  </a:cubicBezTo>
                  <a:close/>
                  <a:moveTo>
                    <a:pt x="116171" y="38347"/>
                  </a:moveTo>
                  <a:lnTo>
                    <a:pt x="115305" y="38347"/>
                  </a:lnTo>
                  <a:cubicBezTo>
                    <a:pt x="110654" y="38401"/>
                    <a:pt x="106165" y="36725"/>
                    <a:pt x="102650" y="33642"/>
                  </a:cubicBezTo>
                  <a:cubicBezTo>
                    <a:pt x="98593" y="30348"/>
                    <a:pt x="96267" y="25432"/>
                    <a:pt x="96214" y="20229"/>
                  </a:cubicBezTo>
                  <a:cubicBezTo>
                    <a:pt x="96160" y="14988"/>
                    <a:pt x="98107" y="9925"/>
                    <a:pt x="101622" y="6058"/>
                  </a:cubicBezTo>
                  <a:cubicBezTo>
                    <a:pt x="105029" y="2061"/>
                    <a:pt x="110113" y="-183"/>
                    <a:pt x="115359" y="-53"/>
                  </a:cubicBezTo>
                  <a:cubicBezTo>
                    <a:pt x="120173" y="-107"/>
                    <a:pt x="124770" y="1737"/>
                    <a:pt x="128232" y="5085"/>
                  </a:cubicBezTo>
                  <a:cubicBezTo>
                    <a:pt x="132126" y="8654"/>
                    <a:pt x="134289" y="13668"/>
                    <a:pt x="134343" y="18931"/>
                  </a:cubicBezTo>
                  <a:cubicBezTo>
                    <a:pt x="134398" y="23847"/>
                    <a:pt x="132613" y="28617"/>
                    <a:pt x="129367" y="32290"/>
                  </a:cubicBezTo>
                  <a:cubicBezTo>
                    <a:pt x="125961" y="36032"/>
                    <a:pt x="121201" y="38223"/>
                    <a:pt x="116171" y="38347"/>
                  </a:cubicBezTo>
                  <a:close/>
                  <a:moveTo>
                    <a:pt x="213524" y="38347"/>
                  </a:moveTo>
                  <a:lnTo>
                    <a:pt x="212659" y="38347"/>
                  </a:lnTo>
                  <a:cubicBezTo>
                    <a:pt x="208007" y="38412"/>
                    <a:pt x="203464" y="36735"/>
                    <a:pt x="200003" y="33642"/>
                  </a:cubicBezTo>
                  <a:cubicBezTo>
                    <a:pt x="195947" y="30348"/>
                    <a:pt x="193621" y="25432"/>
                    <a:pt x="193567" y="20229"/>
                  </a:cubicBezTo>
                  <a:cubicBezTo>
                    <a:pt x="193513" y="14988"/>
                    <a:pt x="195460" y="9925"/>
                    <a:pt x="198976" y="6058"/>
                  </a:cubicBezTo>
                  <a:cubicBezTo>
                    <a:pt x="202382" y="2061"/>
                    <a:pt x="207467" y="-183"/>
                    <a:pt x="212713" y="-53"/>
                  </a:cubicBezTo>
                  <a:cubicBezTo>
                    <a:pt x="217526" y="-107"/>
                    <a:pt x="222124" y="1737"/>
                    <a:pt x="225585" y="5085"/>
                  </a:cubicBezTo>
                  <a:cubicBezTo>
                    <a:pt x="229479" y="8654"/>
                    <a:pt x="231643" y="13668"/>
                    <a:pt x="231697" y="18931"/>
                  </a:cubicBezTo>
                  <a:cubicBezTo>
                    <a:pt x="231751" y="23847"/>
                    <a:pt x="229966" y="28617"/>
                    <a:pt x="226721" y="32290"/>
                  </a:cubicBezTo>
                  <a:cubicBezTo>
                    <a:pt x="223422" y="35967"/>
                    <a:pt x="218770" y="38152"/>
                    <a:pt x="213795" y="38347"/>
                  </a:cubicBezTo>
                  <a:close/>
                </a:path>
              </a:pathLst>
            </a:custGeom>
            <a:solidFill>
              <a:srgbClr val="FFFFFF"/>
            </a:solidFill>
            <a:ln w="5403" cap="flat">
              <a:noFill/>
              <a:prstDash val="solid"/>
              <a:miter/>
            </a:ln>
          </p:spPr>
          <p:txBody>
            <a:bodyPr rtlCol="0" anchor="ctr"/>
            <a:lstStyle/>
            <a:p>
              <a:endParaRPr lang="fr-FR"/>
            </a:p>
          </p:txBody>
        </p:sp>
      </p:grpSp>
      <p:sp>
        <p:nvSpPr>
          <p:cNvPr id="172" name="Espace réservé du pied de page 2">
            <a:extLst>
              <a:ext uri="{FF2B5EF4-FFF2-40B4-BE49-F238E27FC236}">
                <a16:creationId xmlns:a16="http://schemas.microsoft.com/office/drawing/2014/main" id="{88290196-00A7-4EB0-B7D5-AE3CE0FB2EA3}"/>
              </a:ext>
            </a:extLst>
          </p:cNvPr>
          <p:cNvSpPr txBox="1">
            <a:spLocks/>
          </p:cNvSpPr>
          <p:nvPr/>
        </p:nvSpPr>
        <p:spPr>
          <a:xfrm>
            <a:off x="141942" y="6398185"/>
            <a:ext cx="4114800" cy="365125"/>
          </a:xfrm>
          <a:prstGeom prst="rect">
            <a:avLst/>
          </a:prstGeom>
        </p:spPr>
        <p:txBody>
          <a:bodyPr vert="horz" lIns="91440" tIns="45720" rIns="91440" bIns="45720" rtlCol="0" anchor="ctr"/>
          <a:lstStyle>
            <a:defPPr>
              <a:defRPr lang="fr-FR"/>
            </a:defPPr>
            <a:lvl1pPr marL="0" algn="l" defTabSz="914400" rtl="0" eaLnBrk="1" latinLnBrk="0" hangingPunct="1">
              <a:defRPr sz="8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fr-FR" b="1" dirty="0">
                <a:solidFill>
                  <a:schemeClr val="accent1"/>
                </a:solidFill>
                <a:latin typeface="+mj-lt"/>
              </a:rPr>
              <a:t>Niveau 3 (6</a:t>
            </a:r>
            <a:r>
              <a:rPr lang="fr-FR" b="1" baseline="30000" dirty="0">
                <a:solidFill>
                  <a:schemeClr val="accent1"/>
                </a:solidFill>
                <a:latin typeface="+mj-lt"/>
              </a:rPr>
              <a:t>e</a:t>
            </a:r>
            <a:r>
              <a:rPr lang="fr-FR" b="1" dirty="0">
                <a:solidFill>
                  <a:schemeClr val="accent1"/>
                </a:solidFill>
                <a:latin typeface="+mj-lt"/>
              </a:rPr>
              <a:t> – 5</a:t>
            </a:r>
            <a:r>
              <a:rPr lang="fr-FR" b="1" baseline="30000" dirty="0">
                <a:solidFill>
                  <a:schemeClr val="accent1"/>
                </a:solidFill>
                <a:latin typeface="+mj-lt"/>
              </a:rPr>
              <a:t>e</a:t>
            </a:r>
            <a:r>
              <a:rPr lang="fr-FR" b="1" dirty="0">
                <a:solidFill>
                  <a:schemeClr val="accent1"/>
                </a:solidFill>
                <a:latin typeface="+mj-lt"/>
              </a:rPr>
              <a:t>)</a:t>
            </a:r>
          </a:p>
        </p:txBody>
      </p:sp>
    </p:spTree>
    <p:custDataLst>
      <p:tags r:id="rId1"/>
    </p:custDataLst>
    <p:extLst>
      <p:ext uri="{BB962C8B-B14F-4D97-AF65-F5344CB8AC3E}">
        <p14:creationId xmlns:p14="http://schemas.microsoft.com/office/powerpoint/2010/main" val="35901704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1340"/>
                                        <p:tgtEl>
                                          <p:spTgt spid="3"/>
                                        </p:tgtEl>
                                      </p:cBhvr>
                                    </p:animEffect>
                                  </p:childTnLst>
                                </p:cTn>
                              </p:par>
                              <p:par>
                                <p:cTn id="8" presetID="42" presetClass="path" presetSubtype="0" accel="50000" decel="50000" fill="hold" nodeType="withEffect">
                                  <p:stCondLst>
                                    <p:cond delay="0"/>
                                  </p:stCondLst>
                                  <p:childTnLst>
                                    <p:animMotion origin="layout" path="M 1.45833E-6 0 L 1.45833E-6 -0.08218 " pathEditMode="relative" rAng="0" ptsTypes="AA">
                                      <p:cBhvr>
                                        <p:cTn id="9" dur="2000" spd="-100000" fill="hold"/>
                                        <p:tgtEl>
                                          <p:spTgt spid="3"/>
                                        </p:tgtEl>
                                        <p:attrNameLst>
                                          <p:attrName>ppt_x</p:attrName>
                                          <p:attrName>ppt_y</p:attrName>
                                        </p:attrNameLst>
                                      </p:cBhvr>
                                      <p:rCtr x="0" y="-4120"/>
                                    </p:animMotion>
                                  </p:childTnLst>
                                </p:cTn>
                              </p:par>
                              <p:par>
                                <p:cTn id="10" presetID="8" presetClass="emph" presetSubtype="0" accel="25000" autoRev="1" fill="hold" nodeType="withEffect">
                                  <p:stCondLst>
                                    <p:cond delay="2360"/>
                                  </p:stCondLst>
                                  <p:childTnLst>
                                    <p:animRot by="900000">
                                      <p:cBhvr>
                                        <p:cTn id="11" dur="1000" fill="hold"/>
                                        <p:tgtEl>
                                          <p:spTgt spid="132"/>
                                        </p:tgtEl>
                                        <p:attrNameLst>
                                          <p:attrName>r</p:attrName>
                                        </p:attrNameLst>
                                      </p:cBhvr>
                                    </p:animRot>
                                  </p:childTnLst>
                                </p:cTn>
                              </p:par>
                              <p:par>
                                <p:cTn id="12" presetID="42" presetClass="path" presetSubtype="0" accel="50000" decel="50000" fill="hold" nodeType="withEffect">
                                  <p:stCondLst>
                                    <p:cond delay="2820"/>
                                  </p:stCondLst>
                                  <p:childTnLst>
                                    <p:animMotion origin="layout" path="M 2.91667E-6 -2.22222E-6 L 2.91667E-6 -0.01227 " pathEditMode="relative" rAng="0" ptsTypes="AA">
                                      <p:cBhvr>
                                        <p:cTn id="13" dur="2000" fill="hold"/>
                                        <p:tgtEl>
                                          <p:spTgt spid="167"/>
                                        </p:tgtEl>
                                        <p:attrNameLst>
                                          <p:attrName>ppt_x</p:attrName>
                                          <p:attrName>ppt_y</p:attrName>
                                        </p:attrNameLst>
                                      </p:cBhvr>
                                      <p:rCtr x="0" y="-625"/>
                                    </p:animMotion>
                                  </p:childTnLst>
                                </p:cTn>
                              </p:par>
                              <p:par>
                                <p:cTn id="14" presetID="42" presetClass="path" presetSubtype="0" accel="50000" decel="50000" fill="hold" nodeType="withEffect">
                                  <p:stCondLst>
                                    <p:cond delay="2820"/>
                                  </p:stCondLst>
                                  <p:childTnLst>
                                    <p:animMotion origin="layout" path="M -4.16667E-6 -1.11111E-6 L -4.16667E-6 -0.01273 " pathEditMode="relative" rAng="0" ptsTypes="AA">
                                      <p:cBhvr>
                                        <p:cTn id="15" dur="2000" fill="hold"/>
                                        <p:tgtEl>
                                          <p:spTgt spid="138"/>
                                        </p:tgtEl>
                                        <p:attrNameLst>
                                          <p:attrName>ppt_x</p:attrName>
                                          <p:attrName>ppt_y</p:attrName>
                                        </p:attrNameLst>
                                      </p:cBhvr>
                                      <p:rCtr x="0" y="-648"/>
                                    </p:animMotion>
                                  </p:childTnLst>
                                </p:cTn>
                              </p:par>
                              <p:par>
                                <p:cTn id="16" presetID="10" presetClass="entr" presetSubtype="0" fill="hold" nodeType="withEffect">
                                  <p:stCondLst>
                                    <p:cond delay="4000"/>
                                  </p:stCondLst>
                                  <p:childTnLst>
                                    <p:set>
                                      <p:cBhvr>
                                        <p:cTn id="17" dur="1" fill="hold">
                                          <p:stCondLst>
                                            <p:cond delay="0"/>
                                          </p:stCondLst>
                                        </p:cTn>
                                        <p:tgtEl>
                                          <p:spTgt spid="180"/>
                                        </p:tgtEl>
                                        <p:attrNameLst>
                                          <p:attrName>style.visibility</p:attrName>
                                        </p:attrNameLst>
                                      </p:cBhvr>
                                      <p:to>
                                        <p:strVal val="visible"/>
                                      </p:to>
                                    </p:set>
                                    <p:animEffect transition="in" filter="fade">
                                      <p:cBhvr>
                                        <p:cTn id="18" dur="10"/>
                                        <p:tgtEl>
                                          <p:spTgt spid="180"/>
                                        </p:tgtEl>
                                      </p:cBhvr>
                                    </p:animEffect>
                                  </p:childTnLst>
                                </p:cTn>
                              </p:par>
                              <p:par>
                                <p:cTn id="19" presetID="6" presetClass="emph" presetSubtype="0" fill="hold" nodeType="withEffect">
                                  <p:stCondLst>
                                    <p:cond delay="4000"/>
                                  </p:stCondLst>
                                  <p:childTnLst>
                                    <p:animScale>
                                      <p:cBhvr>
                                        <p:cTn id="20" dur="10" fill="hold"/>
                                        <p:tgtEl>
                                          <p:spTgt spid="180"/>
                                        </p:tgtEl>
                                      </p:cBhvr>
                                      <p:by x="10000" y="10000"/>
                                    </p:animScale>
                                  </p:childTnLst>
                                </p:cTn>
                              </p:par>
                              <p:par>
                                <p:cTn id="21" presetID="6" presetClass="emph" presetSubtype="0" fill="hold" nodeType="withEffect">
                                  <p:stCondLst>
                                    <p:cond delay="4000"/>
                                  </p:stCondLst>
                                  <p:childTnLst>
                                    <p:animScale>
                                      <p:cBhvr>
                                        <p:cTn id="22" dur="500" fill="hold"/>
                                        <p:tgtEl>
                                          <p:spTgt spid="180"/>
                                        </p:tgtEl>
                                      </p:cBhvr>
                                      <p:by x="1000000" y="1000000"/>
                                    </p:animScale>
                                  </p:childTnLst>
                                </p:cTn>
                              </p:par>
                              <p:par>
                                <p:cTn id="23" presetID="37" presetClass="path" presetSubtype="0" decel="100000" fill="hold" nodeType="withEffect">
                                  <p:stCondLst>
                                    <p:cond delay="4000"/>
                                  </p:stCondLst>
                                  <p:childTnLst>
                                    <p:animMotion origin="layout" path="M -1.875E-6 -3.7037E-6 C 0.07162 0.07246 0.05 0.24098 -0.10299 0.25996 " pathEditMode="relative" rAng="0" ptsTypes="AA">
                                      <p:cBhvr>
                                        <p:cTn id="24" dur="1000" spd="-100000" fill="hold"/>
                                        <p:tgtEl>
                                          <p:spTgt spid="180"/>
                                        </p:tgtEl>
                                        <p:attrNameLst>
                                          <p:attrName>ppt_x</p:attrName>
                                          <p:attrName>ppt_y</p:attrName>
                                        </p:attrNameLst>
                                      </p:cBhvr>
                                      <p:rCtr x="-3190" y="12986"/>
                                    </p:animMotion>
                                  </p:childTnLst>
                                </p:cTn>
                              </p:par>
                              <p:par>
                                <p:cTn id="25" presetID="31" presetClass="entr" presetSubtype="0" fill="hold" nodeType="withEffect">
                                  <p:stCondLst>
                                    <p:cond delay="4000"/>
                                  </p:stCondLst>
                                  <p:childTnLst>
                                    <p:set>
                                      <p:cBhvr>
                                        <p:cTn id="26" dur="1" fill="hold">
                                          <p:stCondLst>
                                            <p:cond delay="0"/>
                                          </p:stCondLst>
                                        </p:cTn>
                                        <p:tgtEl>
                                          <p:spTgt spid="180"/>
                                        </p:tgtEl>
                                        <p:attrNameLst>
                                          <p:attrName>style.visibility</p:attrName>
                                        </p:attrNameLst>
                                      </p:cBhvr>
                                      <p:to>
                                        <p:strVal val="visible"/>
                                      </p:to>
                                    </p:set>
                                    <p:anim calcmode="lin" valueType="num">
                                      <p:cBhvr>
                                        <p:cTn id="27" dur="1000" fill="hold"/>
                                        <p:tgtEl>
                                          <p:spTgt spid="180"/>
                                        </p:tgtEl>
                                        <p:attrNameLst>
                                          <p:attrName>ppt_w</p:attrName>
                                        </p:attrNameLst>
                                      </p:cBhvr>
                                      <p:tavLst>
                                        <p:tav tm="0">
                                          <p:val>
                                            <p:fltVal val="0"/>
                                          </p:val>
                                        </p:tav>
                                        <p:tav tm="100000">
                                          <p:val>
                                            <p:strVal val="#ppt_w"/>
                                          </p:val>
                                        </p:tav>
                                      </p:tavLst>
                                    </p:anim>
                                    <p:anim calcmode="lin" valueType="num">
                                      <p:cBhvr>
                                        <p:cTn id="28" dur="1000" fill="hold"/>
                                        <p:tgtEl>
                                          <p:spTgt spid="180"/>
                                        </p:tgtEl>
                                        <p:attrNameLst>
                                          <p:attrName>ppt_h</p:attrName>
                                        </p:attrNameLst>
                                      </p:cBhvr>
                                      <p:tavLst>
                                        <p:tav tm="0">
                                          <p:val>
                                            <p:fltVal val="0"/>
                                          </p:val>
                                        </p:tav>
                                        <p:tav tm="100000">
                                          <p:val>
                                            <p:strVal val="#ppt_h"/>
                                          </p:val>
                                        </p:tav>
                                      </p:tavLst>
                                    </p:anim>
                                    <p:anim calcmode="lin" valueType="num">
                                      <p:cBhvr>
                                        <p:cTn id="29" dur="1000" fill="hold"/>
                                        <p:tgtEl>
                                          <p:spTgt spid="180"/>
                                        </p:tgtEl>
                                        <p:attrNameLst>
                                          <p:attrName>style.rotation</p:attrName>
                                        </p:attrNameLst>
                                      </p:cBhvr>
                                      <p:tavLst>
                                        <p:tav tm="0">
                                          <p:val>
                                            <p:fltVal val="90"/>
                                          </p:val>
                                        </p:tav>
                                        <p:tav tm="100000">
                                          <p:val>
                                            <p:fltVal val="0"/>
                                          </p:val>
                                        </p:tav>
                                      </p:tavLst>
                                    </p:anim>
                                    <p:animEffect transition="in" filter="fade">
                                      <p:cBhvr>
                                        <p:cTn id="30" dur="1000"/>
                                        <p:tgtEl>
                                          <p:spTgt spid="180"/>
                                        </p:tgtEl>
                                      </p:cBhvr>
                                    </p:animEffect>
                                  </p:childTnLst>
                                </p:cTn>
                              </p:par>
                              <p:par>
                                <p:cTn id="31" presetID="64" presetClass="path" presetSubtype="0" repeatCount="2000" accel="53571" decel="45217" autoRev="1" fill="hold" nodeType="withEffect">
                                  <p:stCondLst>
                                    <p:cond delay="4750"/>
                                  </p:stCondLst>
                                  <p:childTnLst>
                                    <p:animMotion origin="layout" path="M 3.54167E-6 7.40741E-7 L 3.54167E-6 -0.0081 " pathEditMode="relative" rAng="0" ptsTypes="AA">
                                      <p:cBhvr>
                                        <p:cTn id="32" dur="150" fill="hold"/>
                                        <p:tgtEl>
                                          <p:spTgt spid="169"/>
                                        </p:tgtEl>
                                        <p:attrNameLst>
                                          <p:attrName>ppt_x</p:attrName>
                                          <p:attrName>ppt_y</p:attrName>
                                        </p:attrNameLst>
                                      </p:cBhvr>
                                      <p:rCtr x="0" y="-417"/>
                                    </p:animMotion>
                                  </p:childTnLst>
                                </p:cTn>
                              </p:par>
                              <p:par>
                                <p:cTn id="33" presetID="10" presetClass="exit" presetSubtype="0" fill="hold" grpId="0" nodeType="withEffect">
                                  <p:stCondLst>
                                    <p:cond delay="1800"/>
                                  </p:stCondLst>
                                  <p:childTnLst>
                                    <p:animEffect transition="out" filter="fade">
                                      <p:cBhvr>
                                        <p:cTn id="34" dur="360"/>
                                        <p:tgtEl>
                                          <p:spTgt spid="170"/>
                                        </p:tgtEl>
                                      </p:cBhvr>
                                    </p:animEffect>
                                    <p:set>
                                      <p:cBhvr>
                                        <p:cTn id="35" dur="1" fill="hold">
                                          <p:stCondLst>
                                            <p:cond delay="359"/>
                                          </p:stCondLst>
                                        </p:cTn>
                                        <p:tgtEl>
                                          <p:spTgt spid="170"/>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0" grpId="0" animBg="1"/>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Forme libre : forme 14">
            <a:extLst>
              <a:ext uri="{FF2B5EF4-FFF2-40B4-BE49-F238E27FC236}">
                <a16:creationId xmlns:a16="http://schemas.microsoft.com/office/drawing/2014/main" id="{60956BDF-2A38-4010-8AEC-BCF2062810FD}"/>
              </a:ext>
            </a:extLst>
          </p:cNvPr>
          <p:cNvSpPr/>
          <p:nvPr/>
        </p:nvSpPr>
        <p:spPr>
          <a:xfrm>
            <a:off x="5036835" y="2822427"/>
            <a:ext cx="2240736" cy="1556432"/>
          </a:xfrm>
          <a:custGeom>
            <a:avLst/>
            <a:gdLst>
              <a:gd name="connsiteX0" fmla="*/ 0 w 2240736"/>
              <a:gd name="connsiteY0" fmla="*/ 0 h 1556432"/>
              <a:gd name="connsiteX1" fmla="*/ 2240737 w 2240736"/>
              <a:gd name="connsiteY1" fmla="*/ 0 h 1556432"/>
              <a:gd name="connsiteX2" fmla="*/ 2240737 w 2240736"/>
              <a:gd name="connsiteY2" fmla="*/ 1556432 h 1556432"/>
              <a:gd name="connsiteX3" fmla="*/ 0 w 2240736"/>
              <a:gd name="connsiteY3" fmla="*/ 1556432 h 1556432"/>
            </a:gdLst>
            <a:ahLst/>
            <a:cxnLst>
              <a:cxn ang="0">
                <a:pos x="connsiteX0" y="connsiteY0"/>
              </a:cxn>
              <a:cxn ang="0">
                <a:pos x="connsiteX1" y="connsiteY1"/>
              </a:cxn>
              <a:cxn ang="0">
                <a:pos x="connsiteX2" y="connsiteY2"/>
              </a:cxn>
              <a:cxn ang="0">
                <a:pos x="connsiteX3" y="connsiteY3"/>
              </a:cxn>
            </a:cxnLst>
            <a:rect l="l" t="t" r="r" b="b"/>
            <a:pathLst>
              <a:path w="2240736" h="1556432">
                <a:moveTo>
                  <a:pt x="0" y="0"/>
                </a:moveTo>
                <a:lnTo>
                  <a:pt x="2240737" y="0"/>
                </a:lnTo>
                <a:lnTo>
                  <a:pt x="2240737" y="1556432"/>
                </a:lnTo>
                <a:lnTo>
                  <a:pt x="0" y="1556432"/>
                </a:lnTo>
                <a:close/>
              </a:path>
            </a:pathLst>
          </a:custGeom>
          <a:solidFill>
            <a:srgbClr val="F0851D"/>
          </a:solidFill>
          <a:ln w="7859" cap="flat">
            <a:noFill/>
            <a:prstDash val="solid"/>
            <a:miter/>
          </a:ln>
        </p:spPr>
        <p:txBody>
          <a:bodyPr rtlCol="0" anchor="ctr"/>
          <a:lstStyle/>
          <a:p>
            <a:endParaRPr lang="fr-FR"/>
          </a:p>
        </p:txBody>
      </p:sp>
      <p:grpSp>
        <p:nvGrpSpPr>
          <p:cNvPr id="25" name="Groupe 24">
            <a:extLst>
              <a:ext uri="{FF2B5EF4-FFF2-40B4-BE49-F238E27FC236}">
                <a16:creationId xmlns:a16="http://schemas.microsoft.com/office/drawing/2014/main" id="{C7C3E3CC-E6C8-4639-A791-E909408AC5EA}"/>
              </a:ext>
            </a:extLst>
          </p:cNvPr>
          <p:cNvGrpSpPr/>
          <p:nvPr/>
        </p:nvGrpSpPr>
        <p:grpSpPr>
          <a:xfrm>
            <a:off x="5036835" y="4378859"/>
            <a:ext cx="2240736" cy="238675"/>
            <a:chOff x="5036835" y="4378859"/>
            <a:chExt cx="2240736" cy="238675"/>
          </a:xfrm>
        </p:grpSpPr>
        <p:sp>
          <p:nvSpPr>
            <p:cNvPr id="14" name="Forme libre : forme 13">
              <a:extLst>
                <a:ext uri="{FF2B5EF4-FFF2-40B4-BE49-F238E27FC236}">
                  <a16:creationId xmlns:a16="http://schemas.microsoft.com/office/drawing/2014/main" id="{77444793-51A3-4CA5-A64A-22179E68AE2E}"/>
                </a:ext>
              </a:extLst>
            </p:cNvPr>
            <p:cNvSpPr/>
            <p:nvPr/>
          </p:nvSpPr>
          <p:spPr>
            <a:xfrm>
              <a:off x="5036835" y="4426743"/>
              <a:ext cx="2240736" cy="190791"/>
            </a:xfrm>
            <a:custGeom>
              <a:avLst/>
              <a:gdLst>
                <a:gd name="connsiteX0" fmla="*/ 0 w 2240736"/>
                <a:gd name="connsiteY0" fmla="*/ 0 h 238676"/>
                <a:gd name="connsiteX1" fmla="*/ 2240737 w 2240736"/>
                <a:gd name="connsiteY1" fmla="*/ 0 h 238676"/>
                <a:gd name="connsiteX2" fmla="*/ 2240737 w 2240736"/>
                <a:gd name="connsiteY2" fmla="*/ 238676 h 238676"/>
                <a:gd name="connsiteX3" fmla="*/ 0 w 2240736"/>
                <a:gd name="connsiteY3" fmla="*/ 238676 h 238676"/>
              </a:gdLst>
              <a:ahLst/>
              <a:cxnLst>
                <a:cxn ang="0">
                  <a:pos x="connsiteX0" y="connsiteY0"/>
                </a:cxn>
                <a:cxn ang="0">
                  <a:pos x="connsiteX1" y="connsiteY1"/>
                </a:cxn>
                <a:cxn ang="0">
                  <a:pos x="connsiteX2" y="connsiteY2"/>
                </a:cxn>
                <a:cxn ang="0">
                  <a:pos x="connsiteX3" y="connsiteY3"/>
                </a:cxn>
              </a:cxnLst>
              <a:rect l="l" t="t" r="r" b="b"/>
              <a:pathLst>
                <a:path w="2240736" h="238676">
                  <a:moveTo>
                    <a:pt x="0" y="0"/>
                  </a:moveTo>
                  <a:lnTo>
                    <a:pt x="2240737" y="0"/>
                  </a:lnTo>
                  <a:lnTo>
                    <a:pt x="2240737" y="238676"/>
                  </a:lnTo>
                  <a:lnTo>
                    <a:pt x="0" y="238676"/>
                  </a:lnTo>
                  <a:close/>
                </a:path>
              </a:pathLst>
            </a:custGeom>
            <a:solidFill>
              <a:srgbClr val="FBBC0F"/>
            </a:solidFill>
            <a:ln w="7859" cap="flat">
              <a:noFill/>
              <a:prstDash val="solid"/>
              <a:miter/>
            </a:ln>
          </p:spPr>
          <p:txBody>
            <a:bodyPr rtlCol="0" anchor="ctr"/>
            <a:lstStyle/>
            <a:p>
              <a:endParaRPr lang="fr-FR"/>
            </a:p>
          </p:txBody>
        </p:sp>
        <p:sp>
          <p:nvSpPr>
            <p:cNvPr id="11" name="Rectangle 10">
              <a:extLst>
                <a:ext uri="{FF2B5EF4-FFF2-40B4-BE49-F238E27FC236}">
                  <a16:creationId xmlns:a16="http://schemas.microsoft.com/office/drawing/2014/main" id="{ED0CAD22-E47C-4E83-93DB-3DA4946BBB61}"/>
                </a:ext>
              </a:extLst>
            </p:cNvPr>
            <p:cNvSpPr/>
            <p:nvPr/>
          </p:nvSpPr>
          <p:spPr>
            <a:xfrm>
              <a:off x="5036835" y="4378859"/>
              <a:ext cx="2240736" cy="47885"/>
            </a:xfrm>
            <a:prstGeom prst="rect">
              <a:avLst/>
            </a:prstGeom>
            <a:solidFill>
              <a:schemeClr val="accent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grpSp>
      <p:sp useBgFill="1">
        <p:nvSpPr>
          <p:cNvPr id="31" name="Rectangle 30">
            <a:extLst>
              <a:ext uri="{FF2B5EF4-FFF2-40B4-BE49-F238E27FC236}">
                <a16:creationId xmlns:a16="http://schemas.microsoft.com/office/drawing/2014/main" id="{1957B0C2-9696-4A67-B841-67E4DE7FF3FC}"/>
              </a:ext>
            </a:extLst>
          </p:cNvPr>
          <p:cNvSpPr/>
          <p:nvPr/>
        </p:nvSpPr>
        <p:spPr>
          <a:xfrm>
            <a:off x="4966446" y="4856210"/>
            <a:ext cx="2402541" cy="2001789"/>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3" name="Forme libre : forme 12">
            <a:extLst>
              <a:ext uri="{FF2B5EF4-FFF2-40B4-BE49-F238E27FC236}">
                <a16:creationId xmlns:a16="http://schemas.microsoft.com/office/drawing/2014/main" id="{858008D2-5D0D-40E6-9E1B-F9152E13B7EB}"/>
              </a:ext>
            </a:extLst>
          </p:cNvPr>
          <p:cNvSpPr/>
          <p:nvPr/>
        </p:nvSpPr>
        <p:spPr>
          <a:xfrm>
            <a:off x="5038645" y="4617535"/>
            <a:ext cx="2241051" cy="1067980"/>
          </a:xfrm>
          <a:custGeom>
            <a:avLst/>
            <a:gdLst>
              <a:gd name="connsiteX0" fmla="*/ 1925518 w 2241051"/>
              <a:gd name="connsiteY0" fmla="*/ -338 h 1067980"/>
              <a:gd name="connsiteX1" fmla="*/ -658 w 2241051"/>
              <a:gd name="connsiteY1" fmla="*/ -338 h 1067980"/>
              <a:gd name="connsiteX2" fmla="*/ -658 w 2241051"/>
              <a:gd name="connsiteY2" fmla="*/ 752766 h 1067980"/>
              <a:gd name="connsiteX3" fmla="*/ 314218 w 2241051"/>
              <a:gd name="connsiteY3" fmla="*/ 1067642 h 1067980"/>
              <a:gd name="connsiteX4" fmla="*/ 1925518 w 2241051"/>
              <a:gd name="connsiteY4" fmla="*/ 1067642 h 1067980"/>
              <a:gd name="connsiteX5" fmla="*/ 2240394 w 2241051"/>
              <a:gd name="connsiteY5" fmla="*/ 752766 h 1067980"/>
              <a:gd name="connsiteX6" fmla="*/ 2240394 w 2241051"/>
              <a:gd name="connsiteY6" fmla="*/ -338 h 10679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41051" h="1067980">
                <a:moveTo>
                  <a:pt x="1925518" y="-338"/>
                </a:moveTo>
                <a:lnTo>
                  <a:pt x="-658" y="-338"/>
                </a:lnTo>
                <a:lnTo>
                  <a:pt x="-658" y="752766"/>
                </a:lnTo>
                <a:cubicBezTo>
                  <a:pt x="-658" y="926667"/>
                  <a:pt x="140317" y="1067642"/>
                  <a:pt x="314218" y="1067642"/>
                </a:cubicBezTo>
                <a:lnTo>
                  <a:pt x="1925518" y="1067642"/>
                </a:lnTo>
                <a:cubicBezTo>
                  <a:pt x="2099420" y="1067642"/>
                  <a:pt x="2240394" y="926667"/>
                  <a:pt x="2240394" y="752766"/>
                </a:cubicBezTo>
                <a:lnTo>
                  <a:pt x="2240394" y="-338"/>
                </a:lnTo>
                <a:close/>
              </a:path>
            </a:pathLst>
          </a:custGeom>
          <a:solidFill>
            <a:srgbClr val="D90D2D"/>
          </a:solidFill>
          <a:ln w="7859" cap="flat">
            <a:noFill/>
            <a:prstDash val="solid"/>
            <a:miter/>
          </a:ln>
        </p:spPr>
        <p:txBody>
          <a:bodyPr rtlCol="0" anchor="ctr"/>
          <a:lstStyle/>
          <a:p>
            <a:endParaRPr lang="fr-FR"/>
          </a:p>
        </p:txBody>
      </p:sp>
      <p:sp>
        <p:nvSpPr>
          <p:cNvPr id="2" name="ZoneTexte 1">
            <a:extLst>
              <a:ext uri="{FF2B5EF4-FFF2-40B4-BE49-F238E27FC236}">
                <a16:creationId xmlns:a16="http://schemas.microsoft.com/office/drawing/2014/main" id="{ED84ED53-5966-457B-965B-F0CA663D6CCA}"/>
              </a:ext>
            </a:extLst>
          </p:cNvPr>
          <p:cNvSpPr txBox="1"/>
          <p:nvPr/>
        </p:nvSpPr>
        <p:spPr>
          <a:xfrm>
            <a:off x="696686" y="800241"/>
            <a:ext cx="10798629" cy="523220"/>
          </a:xfrm>
          <a:prstGeom prst="rect">
            <a:avLst/>
          </a:prstGeom>
          <a:noFill/>
        </p:spPr>
        <p:txBody>
          <a:bodyPr wrap="square">
            <a:spAutoFit/>
          </a:bodyPr>
          <a:lstStyle/>
          <a:p>
            <a:pPr algn="ctr"/>
            <a:r>
              <a:rPr lang="fr-FR" sz="2800" b="1" dirty="0">
                <a:solidFill>
                  <a:srgbClr val="03326C"/>
                </a:solidFill>
                <a:latin typeface="Trebuchet MS" panose="020B0603020202020204" pitchFamily="34" charset="0"/>
              </a:rPr>
              <a:t>Le sang est constitué de </a:t>
            </a:r>
            <a:r>
              <a:rPr lang="fr-FR" sz="2800" b="1" dirty="0">
                <a:solidFill>
                  <a:srgbClr val="D9042B"/>
                </a:solidFill>
                <a:latin typeface="Trebuchet MS" panose="020B0603020202020204" pitchFamily="34" charset="0"/>
              </a:rPr>
              <a:t>4 composants différents.</a:t>
            </a:r>
          </a:p>
        </p:txBody>
      </p:sp>
      <p:sp>
        <p:nvSpPr>
          <p:cNvPr id="20" name="ZoneTexte 19">
            <a:extLst>
              <a:ext uri="{FF2B5EF4-FFF2-40B4-BE49-F238E27FC236}">
                <a16:creationId xmlns:a16="http://schemas.microsoft.com/office/drawing/2014/main" id="{705CC7BC-0A1E-4623-B163-2CF691D0F163}"/>
              </a:ext>
            </a:extLst>
          </p:cNvPr>
          <p:cNvSpPr txBox="1"/>
          <p:nvPr/>
        </p:nvSpPr>
        <p:spPr>
          <a:xfrm>
            <a:off x="568657" y="4466376"/>
            <a:ext cx="3281397" cy="892552"/>
          </a:xfrm>
          <a:prstGeom prst="rect">
            <a:avLst/>
          </a:prstGeom>
          <a:noFill/>
        </p:spPr>
        <p:txBody>
          <a:bodyPr wrap="square">
            <a:spAutoFit/>
          </a:bodyPr>
          <a:lstStyle/>
          <a:p>
            <a:r>
              <a:rPr lang="fr-FR" sz="2000" b="1" dirty="0">
                <a:solidFill>
                  <a:srgbClr val="D9042B"/>
                </a:solidFill>
              </a:rPr>
              <a:t>Les globules rouges </a:t>
            </a:r>
          </a:p>
          <a:p>
            <a:r>
              <a:rPr lang="fr-FR" sz="1600" dirty="0">
                <a:solidFill>
                  <a:srgbClr val="313759"/>
                </a:solidFill>
              </a:rPr>
              <a:t>Ils donnent la couleur rouge au sang et transportent l’oxygène. </a:t>
            </a:r>
          </a:p>
        </p:txBody>
      </p:sp>
      <p:grpSp>
        <p:nvGrpSpPr>
          <p:cNvPr id="6" name="Group 5">
            <a:extLst>
              <a:ext uri="{FF2B5EF4-FFF2-40B4-BE49-F238E27FC236}">
                <a16:creationId xmlns:a16="http://schemas.microsoft.com/office/drawing/2014/main" id="{C87C0581-087F-4838-800D-B4F274545884}"/>
              </a:ext>
            </a:extLst>
          </p:cNvPr>
          <p:cNvGrpSpPr/>
          <p:nvPr/>
        </p:nvGrpSpPr>
        <p:grpSpPr>
          <a:xfrm rot="10800000">
            <a:off x="3650236" y="4292627"/>
            <a:ext cx="1079006" cy="1097455"/>
            <a:chOff x="3650236" y="4292627"/>
            <a:chExt cx="1079006" cy="1097455"/>
          </a:xfrm>
        </p:grpSpPr>
        <p:sp>
          <p:nvSpPr>
            <p:cNvPr id="17" name="Forme libre : forme 16">
              <a:extLst>
                <a:ext uri="{FF2B5EF4-FFF2-40B4-BE49-F238E27FC236}">
                  <a16:creationId xmlns:a16="http://schemas.microsoft.com/office/drawing/2014/main" id="{08EE9803-A90B-4757-AF92-54FEC716B05E}"/>
                </a:ext>
              </a:extLst>
            </p:cNvPr>
            <p:cNvSpPr/>
            <p:nvPr/>
          </p:nvSpPr>
          <p:spPr>
            <a:xfrm>
              <a:off x="3777724" y="4912652"/>
              <a:ext cx="676590" cy="477430"/>
            </a:xfrm>
            <a:custGeom>
              <a:avLst/>
              <a:gdLst>
                <a:gd name="connsiteX0" fmla="*/ -658 w 676590"/>
                <a:gd name="connsiteY0" fmla="*/ 90504 h 477430"/>
                <a:gd name="connsiteX1" fmla="*/ 154576 w 676590"/>
                <a:gd name="connsiteY1" fmla="*/ -338 h 477430"/>
                <a:gd name="connsiteX2" fmla="*/ 418206 w 676590"/>
                <a:gd name="connsiteY2" fmla="*/ 181266 h 477430"/>
                <a:gd name="connsiteX3" fmla="*/ 418206 w 676590"/>
                <a:gd name="connsiteY3" fmla="*/ 90504 h 477430"/>
                <a:gd name="connsiteX4" fmla="*/ 675932 w 676590"/>
                <a:gd name="connsiteY4" fmla="*/ 257466 h 477430"/>
                <a:gd name="connsiteX5" fmla="*/ 424031 w 676590"/>
                <a:gd name="connsiteY5" fmla="*/ 477092 h 477430"/>
                <a:gd name="connsiteX6" fmla="*/ 412302 w 676590"/>
                <a:gd name="connsiteY6" fmla="*/ 359959 h 477430"/>
                <a:gd name="connsiteX7" fmla="*/ -658 w 676590"/>
                <a:gd name="connsiteY7" fmla="*/ 90504 h 477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6590" h="477430">
                  <a:moveTo>
                    <a:pt x="-658" y="90504"/>
                  </a:moveTo>
                  <a:lnTo>
                    <a:pt x="154576" y="-338"/>
                  </a:lnTo>
                  <a:cubicBezTo>
                    <a:pt x="154576" y="-338"/>
                    <a:pt x="262972" y="172843"/>
                    <a:pt x="418206" y="181266"/>
                  </a:cubicBezTo>
                  <a:lnTo>
                    <a:pt x="418206" y="90504"/>
                  </a:lnTo>
                  <a:lnTo>
                    <a:pt x="675932" y="257466"/>
                  </a:lnTo>
                  <a:lnTo>
                    <a:pt x="424031" y="477092"/>
                  </a:lnTo>
                  <a:lnTo>
                    <a:pt x="412302" y="359959"/>
                  </a:lnTo>
                  <a:cubicBezTo>
                    <a:pt x="303985" y="371688"/>
                    <a:pt x="52084" y="251562"/>
                    <a:pt x="-658" y="90504"/>
                  </a:cubicBezTo>
                  <a:close/>
                </a:path>
              </a:pathLst>
            </a:custGeom>
            <a:solidFill>
              <a:srgbClr val="D90D2D"/>
            </a:solidFill>
            <a:ln w="7859" cap="flat">
              <a:noFill/>
              <a:prstDash val="solid"/>
              <a:miter/>
            </a:ln>
          </p:spPr>
          <p:txBody>
            <a:bodyPr rtlCol="0" anchor="ctr"/>
            <a:lstStyle/>
            <a:p>
              <a:endParaRPr lang="fr-FR"/>
            </a:p>
          </p:txBody>
        </p:sp>
        <p:sp>
          <p:nvSpPr>
            <p:cNvPr id="5" name="Oval 4">
              <a:extLst>
                <a:ext uri="{FF2B5EF4-FFF2-40B4-BE49-F238E27FC236}">
                  <a16:creationId xmlns:a16="http://schemas.microsoft.com/office/drawing/2014/main" id="{63CD90B5-6756-49F9-998F-74DF4FC5D36F}"/>
                </a:ext>
              </a:extLst>
            </p:cNvPr>
            <p:cNvSpPr/>
            <p:nvPr/>
          </p:nvSpPr>
          <p:spPr>
            <a:xfrm>
              <a:off x="3650236" y="4292627"/>
              <a:ext cx="1079006" cy="1079006"/>
            </a:xfrm>
            <a:prstGeom prst="ellipse">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grpSp>
      <p:grpSp>
        <p:nvGrpSpPr>
          <p:cNvPr id="7" name="Group 6">
            <a:extLst>
              <a:ext uri="{FF2B5EF4-FFF2-40B4-BE49-F238E27FC236}">
                <a16:creationId xmlns:a16="http://schemas.microsoft.com/office/drawing/2014/main" id="{C328C5CA-39CD-444A-B7BD-6EE1A50026F8}"/>
              </a:ext>
            </a:extLst>
          </p:cNvPr>
          <p:cNvGrpSpPr/>
          <p:nvPr/>
        </p:nvGrpSpPr>
        <p:grpSpPr>
          <a:xfrm rot="10800000">
            <a:off x="7540650" y="3723240"/>
            <a:ext cx="1079006" cy="1079006"/>
            <a:chOff x="7445595" y="3723240"/>
            <a:chExt cx="1079006" cy="1079006"/>
          </a:xfrm>
        </p:grpSpPr>
        <p:sp>
          <p:nvSpPr>
            <p:cNvPr id="18" name="Forme libre : forme 17">
              <a:extLst>
                <a:ext uri="{FF2B5EF4-FFF2-40B4-BE49-F238E27FC236}">
                  <a16:creationId xmlns:a16="http://schemas.microsoft.com/office/drawing/2014/main" id="{AF36CF12-B9BC-4D09-904D-DB6634D1788A}"/>
                </a:ext>
              </a:extLst>
            </p:cNvPr>
            <p:cNvSpPr/>
            <p:nvPr/>
          </p:nvSpPr>
          <p:spPr>
            <a:xfrm>
              <a:off x="7736346" y="4259521"/>
              <a:ext cx="676590" cy="477430"/>
            </a:xfrm>
            <a:custGeom>
              <a:avLst/>
              <a:gdLst>
                <a:gd name="connsiteX0" fmla="*/ 675933 w 676590"/>
                <a:gd name="connsiteY0" fmla="*/ 90424 h 477430"/>
                <a:gd name="connsiteX1" fmla="*/ 520698 w 676590"/>
                <a:gd name="connsiteY1" fmla="*/ -338 h 477430"/>
                <a:gd name="connsiteX2" fmla="*/ 257147 w 676590"/>
                <a:gd name="connsiteY2" fmla="*/ 181266 h 477430"/>
                <a:gd name="connsiteX3" fmla="*/ 257147 w 676590"/>
                <a:gd name="connsiteY3" fmla="*/ 90424 h 477430"/>
                <a:gd name="connsiteX4" fmla="*/ -658 w 676590"/>
                <a:gd name="connsiteY4" fmla="*/ 257387 h 477430"/>
                <a:gd name="connsiteX5" fmla="*/ 251243 w 676590"/>
                <a:gd name="connsiteY5" fmla="*/ 477092 h 477430"/>
                <a:gd name="connsiteX6" fmla="*/ 262972 w 676590"/>
                <a:gd name="connsiteY6" fmla="*/ 359880 h 477430"/>
                <a:gd name="connsiteX7" fmla="*/ 675933 w 676590"/>
                <a:gd name="connsiteY7" fmla="*/ 90424 h 477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6590" h="477430">
                  <a:moveTo>
                    <a:pt x="675933" y="90424"/>
                  </a:moveTo>
                  <a:lnTo>
                    <a:pt x="520698" y="-338"/>
                  </a:lnTo>
                  <a:cubicBezTo>
                    <a:pt x="520698" y="-338"/>
                    <a:pt x="412381" y="172450"/>
                    <a:pt x="257147" y="181266"/>
                  </a:cubicBezTo>
                  <a:lnTo>
                    <a:pt x="257147" y="90424"/>
                  </a:lnTo>
                  <a:lnTo>
                    <a:pt x="-658" y="257387"/>
                  </a:lnTo>
                  <a:lnTo>
                    <a:pt x="251243" y="477092"/>
                  </a:lnTo>
                  <a:lnTo>
                    <a:pt x="262972" y="359880"/>
                  </a:lnTo>
                  <a:cubicBezTo>
                    <a:pt x="371368" y="371609"/>
                    <a:pt x="623269" y="251562"/>
                    <a:pt x="675933" y="90424"/>
                  </a:cubicBezTo>
                  <a:close/>
                </a:path>
              </a:pathLst>
            </a:custGeom>
            <a:solidFill>
              <a:srgbClr val="FBBC0F"/>
            </a:solidFill>
            <a:ln w="7859" cap="flat">
              <a:noFill/>
              <a:prstDash val="solid"/>
              <a:miter/>
            </a:ln>
          </p:spPr>
          <p:txBody>
            <a:bodyPr rtlCol="0" anchor="ctr"/>
            <a:lstStyle/>
            <a:p>
              <a:endParaRPr lang="fr-FR"/>
            </a:p>
          </p:txBody>
        </p:sp>
        <p:sp>
          <p:nvSpPr>
            <p:cNvPr id="26" name="Oval 25">
              <a:extLst>
                <a:ext uri="{FF2B5EF4-FFF2-40B4-BE49-F238E27FC236}">
                  <a16:creationId xmlns:a16="http://schemas.microsoft.com/office/drawing/2014/main" id="{6AEA2A99-F278-49BB-93C5-4F8AE244173D}"/>
                </a:ext>
              </a:extLst>
            </p:cNvPr>
            <p:cNvSpPr/>
            <p:nvPr/>
          </p:nvSpPr>
          <p:spPr>
            <a:xfrm rot="10800000">
              <a:off x="7445595" y="3723240"/>
              <a:ext cx="1079006" cy="1079006"/>
            </a:xfrm>
            <a:prstGeom prst="ellipse">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grpSp>
      <p:grpSp>
        <p:nvGrpSpPr>
          <p:cNvPr id="10" name="Group 9">
            <a:extLst>
              <a:ext uri="{FF2B5EF4-FFF2-40B4-BE49-F238E27FC236}">
                <a16:creationId xmlns:a16="http://schemas.microsoft.com/office/drawing/2014/main" id="{3B1433D7-0A2D-4219-AF87-DF08C8336721}"/>
              </a:ext>
            </a:extLst>
          </p:cNvPr>
          <p:cNvGrpSpPr/>
          <p:nvPr/>
        </p:nvGrpSpPr>
        <p:grpSpPr>
          <a:xfrm rot="10800000">
            <a:off x="3650236" y="2875123"/>
            <a:ext cx="1079006" cy="1079006"/>
            <a:chOff x="3650236" y="2875123"/>
            <a:chExt cx="1079006" cy="1079006"/>
          </a:xfrm>
        </p:grpSpPr>
        <p:sp>
          <p:nvSpPr>
            <p:cNvPr id="16" name="Forme libre : forme 15">
              <a:extLst>
                <a:ext uri="{FF2B5EF4-FFF2-40B4-BE49-F238E27FC236}">
                  <a16:creationId xmlns:a16="http://schemas.microsoft.com/office/drawing/2014/main" id="{2E7E6534-6B9C-4135-9341-216E4175A201}"/>
                </a:ext>
              </a:extLst>
            </p:cNvPr>
            <p:cNvSpPr/>
            <p:nvPr/>
          </p:nvSpPr>
          <p:spPr>
            <a:xfrm>
              <a:off x="3777724" y="3441552"/>
              <a:ext cx="676590" cy="477430"/>
            </a:xfrm>
            <a:custGeom>
              <a:avLst/>
              <a:gdLst>
                <a:gd name="connsiteX0" fmla="*/ -658 w 676590"/>
                <a:gd name="connsiteY0" fmla="*/ 90425 h 477430"/>
                <a:gd name="connsiteX1" fmla="*/ 154576 w 676590"/>
                <a:gd name="connsiteY1" fmla="*/ -338 h 477430"/>
                <a:gd name="connsiteX2" fmla="*/ 418206 w 676590"/>
                <a:gd name="connsiteY2" fmla="*/ 181266 h 477430"/>
                <a:gd name="connsiteX3" fmla="*/ 418206 w 676590"/>
                <a:gd name="connsiteY3" fmla="*/ 90425 h 477430"/>
                <a:gd name="connsiteX4" fmla="*/ 675932 w 676590"/>
                <a:gd name="connsiteY4" fmla="*/ 257388 h 477430"/>
                <a:gd name="connsiteX5" fmla="*/ 424031 w 676590"/>
                <a:gd name="connsiteY5" fmla="*/ 477092 h 477430"/>
                <a:gd name="connsiteX6" fmla="*/ 412302 w 676590"/>
                <a:gd name="connsiteY6" fmla="*/ 359959 h 477430"/>
                <a:gd name="connsiteX7" fmla="*/ -658 w 676590"/>
                <a:gd name="connsiteY7" fmla="*/ 90425 h 477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6590" h="477430">
                  <a:moveTo>
                    <a:pt x="-658" y="90425"/>
                  </a:moveTo>
                  <a:lnTo>
                    <a:pt x="154576" y="-338"/>
                  </a:lnTo>
                  <a:cubicBezTo>
                    <a:pt x="154576" y="-338"/>
                    <a:pt x="262972" y="172843"/>
                    <a:pt x="418206" y="181266"/>
                  </a:cubicBezTo>
                  <a:lnTo>
                    <a:pt x="418206" y="90425"/>
                  </a:lnTo>
                  <a:lnTo>
                    <a:pt x="675932" y="257388"/>
                  </a:lnTo>
                  <a:lnTo>
                    <a:pt x="424031" y="477092"/>
                  </a:lnTo>
                  <a:lnTo>
                    <a:pt x="412302" y="359959"/>
                  </a:lnTo>
                  <a:cubicBezTo>
                    <a:pt x="303985" y="371609"/>
                    <a:pt x="52084" y="251562"/>
                    <a:pt x="-658" y="90425"/>
                  </a:cubicBezTo>
                  <a:close/>
                </a:path>
              </a:pathLst>
            </a:custGeom>
            <a:solidFill>
              <a:srgbClr val="F0851D"/>
            </a:solidFill>
            <a:ln w="7859" cap="flat">
              <a:noFill/>
              <a:prstDash val="solid"/>
              <a:miter/>
            </a:ln>
          </p:spPr>
          <p:txBody>
            <a:bodyPr rtlCol="0" anchor="ctr"/>
            <a:lstStyle/>
            <a:p>
              <a:endParaRPr lang="fr-FR"/>
            </a:p>
          </p:txBody>
        </p:sp>
        <p:sp>
          <p:nvSpPr>
            <p:cNvPr id="29" name="Oval 28">
              <a:extLst>
                <a:ext uri="{FF2B5EF4-FFF2-40B4-BE49-F238E27FC236}">
                  <a16:creationId xmlns:a16="http://schemas.microsoft.com/office/drawing/2014/main" id="{22FE53C4-8957-4172-8F8D-1D2B1B115BC4}"/>
                </a:ext>
              </a:extLst>
            </p:cNvPr>
            <p:cNvSpPr/>
            <p:nvPr/>
          </p:nvSpPr>
          <p:spPr>
            <a:xfrm>
              <a:off x="3650236" y="2875123"/>
              <a:ext cx="1079006" cy="1079006"/>
            </a:xfrm>
            <a:prstGeom prst="ellipse">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grpSp>
      <p:sp useBgFill="1">
        <p:nvSpPr>
          <p:cNvPr id="28" name="Rectangle 27">
            <a:extLst>
              <a:ext uri="{FF2B5EF4-FFF2-40B4-BE49-F238E27FC236}">
                <a16:creationId xmlns:a16="http://schemas.microsoft.com/office/drawing/2014/main" id="{024AD8BB-12A0-42EB-9C6A-4E67AC2334AB}"/>
              </a:ext>
            </a:extLst>
          </p:cNvPr>
          <p:cNvSpPr/>
          <p:nvPr/>
        </p:nvSpPr>
        <p:spPr>
          <a:xfrm>
            <a:off x="3549163" y="2824759"/>
            <a:ext cx="1119187" cy="617228"/>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23" name="ZoneTexte 22">
            <a:extLst>
              <a:ext uri="{FF2B5EF4-FFF2-40B4-BE49-F238E27FC236}">
                <a16:creationId xmlns:a16="http://schemas.microsoft.com/office/drawing/2014/main" id="{B1AF3E5B-C23C-4511-A59C-5EC8C549DFFC}"/>
              </a:ext>
            </a:extLst>
          </p:cNvPr>
          <p:cNvSpPr txBox="1"/>
          <p:nvPr/>
        </p:nvSpPr>
        <p:spPr>
          <a:xfrm>
            <a:off x="568657" y="2447882"/>
            <a:ext cx="3539319" cy="1138773"/>
          </a:xfrm>
          <a:prstGeom prst="rect">
            <a:avLst/>
          </a:prstGeom>
          <a:noFill/>
        </p:spPr>
        <p:txBody>
          <a:bodyPr wrap="square">
            <a:spAutoFit/>
          </a:bodyPr>
          <a:lstStyle/>
          <a:p>
            <a:r>
              <a:rPr lang="fr-FR" sz="2000" b="1" dirty="0">
                <a:solidFill>
                  <a:srgbClr val="D9042B"/>
                </a:solidFill>
              </a:rPr>
              <a:t>Le plasma </a:t>
            </a:r>
          </a:p>
          <a:p>
            <a:r>
              <a:rPr lang="fr-FR" sz="1600" dirty="0">
                <a:solidFill>
                  <a:srgbClr val="313759"/>
                </a:solidFill>
              </a:rPr>
              <a:t>Il transporte les globules,</a:t>
            </a:r>
            <a:br>
              <a:rPr lang="fr-FR" sz="1600" dirty="0">
                <a:solidFill>
                  <a:srgbClr val="313759"/>
                </a:solidFill>
              </a:rPr>
            </a:br>
            <a:r>
              <a:rPr lang="fr-FR" sz="1600" dirty="0">
                <a:solidFill>
                  <a:srgbClr val="313759"/>
                </a:solidFill>
              </a:rPr>
              <a:t>les plaquettes, les nutriments, l'oxygène et les anticorps.</a:t>
            </a:r>
          </a:p>
        </p:txBody>
      </p:sp>
      <p:sp useBgFill="1">
        <p:nvSpPr>
          <p:cNvPr id="4" name="Rectangle 3">
            <a:extLst>
              <a:ext uri="{FF2B5EF4-FFF2-40B4-BE49-F238E27FC236}">
                <a16:creationId xmlns:a16="http://schemas.microsoft.com/office/drawing/2014/main" id="{12DAF1F9-C89D-4F72-B41A-BEAD68E2DEEC}"/>
              </a:ext>
            </a:extLst>
          </p:cNvPr>
          <p:cNvSpPr/>
          <p:nvPr/>
        </p:nvSpPr>
        <p:spPr>
          <a:xfrm>
            <a:off x="3514725" y="4181475"/>
            <a:ext cx="1119187" cy="617228"/>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useBgFill="1">
        <p:nvSpPr>
          <p:cNvPr id="27" name="Rectangle 26">
            <a:extLst>
              <a:ext uri="{FF2B5EF4-FFF2-40B4-BE49-F238E27FC236}">
                <a16:creationId xmlns:a16="http://schemas.microsoft.com/office/drawing/2014/main" id="{40170CE3-55DB-4650-A9FD-F07D4D0E4DEA}"/>
              </a:ext>
            </a:extLst>
          </p:cNvPr>
          <p:cNvSpPr/>
          <p:nvPr/>
        </p:nvSpPr>
        <p:spPr>
          <a:xfrm>
            <a:off x="7617867" y="3645515"/>
            <a:ext cx="1119187" cy="617228"/>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22" name="ZoneTexte 21">
            <a:extLst>
              <a:ext uri="{FF2B5EF4-FFF2-40B4-BE49-F238E27FC236}">
                <a16:creationId xmlns:a16="http://schemas.microsoft.com/office/drawing/2014/main" id="{C27E30B3-0541-4471-BC7F-2E21CD1ABFBA}"/>
              </a:ext>
            </a:extLst>
          </p:cNvPr>
          <p:cNvSpPr txBox="1"/>
          <p:nvPr/>
        </p:nvSpPr>
        <p:spPr>
          <a:xfrm>
            <a:off x="8496038" y="3017268"/>
            <a:ext cx="3473049" cy="1138773"/>
          </a:xfrm>
          <a:prstGeom prst="rect">
            <a:avLst/>
          </a:prstGeom>
          <a:noFill/>
        </p:spPr>
        <p:txBody>
          <a:bodyPr wrap="square">
            <a:spAutoFit/>
          </a:bodyPr>
          <a:lstStyle/>
          <a:p>
            <a:r>
              <a:rPr lang="fr-FR" sz="2000" b="1" dirty="0">
                <a:solidFill>
                  <a:srgbClr val="D9042B"/>
                </a:solidFill>
              </a:rPr>
              <a:t>Les plaquettes </a:t>
            </a:r>
          </a:p>
          <a:p>
            <a:r>
              <a:rPr lang="fr-FR" sz="1600" dirty="0">
                <a:solidFill>
                  <a:srgbClr val="313759"/>
                </a:solidFill>
              </a:rPr>
              <a:t>Ce sont elles qui guérissent</a:t>
            </a:r>
            <a:br>
              <a:rPr lang="fr-FR" sz="1600" dirty="0">
                <a:solidFill>
                  <a:srgbClr val="313759"/>
                </a:solidFill>
              </a:rPr>
            </a:br>
            <a:r>
              <a:rPr lang="fr-FR" sz="1600" dirty="0">
                <a:solidFill>
                  <a:srgbClr val="313759"/>
                </a:solidFill>
              </a:rPr>
              <a:t>les blessures, permettent d’arrêter</a:t>
            </a:r>
            <a:br>
              <a:rPr lang="fr-FR" sz="1600" dirty="0">
                <a:solidFill>
                  <a:srgbClr val="313759"/>
                </a:solidFill>
              </a:rPr>
            </a:br>
            <a:r>
              <a:rPr lang="fr-FR" sz="1600" dirty="0">
                <a:solidFill>
                  <a:srgbClr val="313759"/>
                </a:solidFill>
              </a:rPr>
              <a:t>les saignements.</a:t>
            </a:r>
          </a:p>
        </p:txBody>
      </p:sp>
      <p:sp useBgFill="1">
        <p:nvSpPr>
          <p:cNvPr id="30" name="Rectangle 29">
            <a:extLst>
              <a:ext uri="{FF2B5EF4-FFF2-40B4-BE49-F238E27FC236}">
                <a16:creationId xmlns:a16="http://schemas.microsoft.com/office/drawing/2014/main" id="{B89C6A49-6CD3-44C6-A8A4-1306415BA5C6}"/>
              </a:ext>
            </a:extLst>
          </p:cNvPr>
          <p:cNvSpPr/>
          <p:nvPr/>
        </p:nvSpPr>
        <p:spPr>
          <a:xfrm>
            <a:off x="4966446" y="5685514"/>
            <a:ext cx="2402541" cy="117248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grpSp>
        <p:nvGrpSpPr>
          <p:cNvPr id="3" name="Group 2">
            <a:extLst>
              <a:ext uri="{FF2B5EF4-FFF2-40B4-BE49-F238E27FC236}">
                <a16:creationId xmlns:a16="http://schemas.microsoft.com/office/drawing/2014/main" id="{177C9645-EEB2-4A66-A41B-A18665DE3757}"/>
              </a:ext>
            </a:extLst>
          </p:cNvPr>
          <p:cNvGrpSpPr/>
          <p:nvPr/>
        </p:nvGrpSpPr>
        <p:grpSpPr>
          <a:xfrm>
            <a:off x="4668587" y="1645188"/>
            <a:ext cx="2948263" cy="4719042"/>
            <a:chOff x="4668587" y="1645188"/>
            <a:chExt cx="2948263" cy="4719042"/>
          </a:xfrm>
        </p:grpSpPr>
        <p:sp>
          <p:nvSpPr>
            <p:cNvPr id="8" name="Forme libre : forme 7">
              <a:extLst>
                <a:ext uri="{FF2B5EF4-FFF2-40B4-BE49-F238E27FC236}">
                  <a16:creationId xmlns:a16="http://schemas.microsoft.com/office/drawing/2014/main" id="{1B08DD40-EEB7-44D9-8381-DE13F642D3FA}"/>
                </a:ext>
              </a:extLst>
            </p:cNvPr>
            <p:cNvSpPr/>
            <p:nvPr/>
          </p:nvSpPr>
          <p:spPr>
            <a:xfrm>
              <a:off x="4668587" y="1645188"/>
              <a:ext cx="2948263" cy="4719042"/>
            </a:xfrm>
            <a:custGeom>
              <a:avLst/>
              <a:gdLst>
                <a:gd name="connsiteX0" fmla="*/ 1869234 w 2948263"/>
                <a:gd name="connsiteY0" fmla="*/ 4718705 h 4719042"/>
                <a:gd name="connsiteX1" fmla="*/ 1077872 w 2948263"/>
                <a:gd name="connsiteY1" fmla="*/ 4718705 h 4719042"/>
                <a:gd name="connsiteX2" fmla="*/ 760004 w 2948263"/>
                <a:gd name="connsiteY2" fmla="*/ 4419573 h 4719042"/>
                <a:gd name="connsiteX3" fmla="*/ 578085 w 2948263"/>
                <a:gd name="connsiteY3" fmla="*/ 4419573 h 4719042"/>
                <a:gd name="connsiteX4" fmla="*/ -658 w 2948263"/>
                <a:gd name="connsiteY4" fmla="*/ 3840830 h 4719042"/>
                <a:gd name="connsiteX5" fmla="*/ -657 w 2948263"/>
                <a:gd name="connsiteY5" fmla="*/ 1004506 h 4719042"/>
                <a:gd name="connsiteX6" fmla="*/ 578085 w 2948263"/>
                <a:gd name="connsiteY6" fmla="*/ 425764 h 4719042"/>
                <a:gd name="connsiteX7" fmla="*/ 995295 w 2948263"/>
                <a:gd name="connsiteY7" fmla="*/ 425764 h 4719042"/>
                <a:gd name="connsiteX8" fmla="*/ 1528784 w 2948263"/>
                <a:gd name="connsiteY8" fmla="*/ 2895 h 4719042"/>
                <a:gd name="connsiteX9" fmla="*/ 1951653 w 2948263"/>
                <a:gd name="connsiteY9" fmla="*/ 425764 h 4719042"/>
                <a:gd name="connsiteX10" fmla="*/ 2368864 w 2948263"/>
                <a:gd name="connsiteY10" fmla="*/ 425764 h 4719042"/>
                <a:gd name="connsiteX11" fmla="*/ 2947606 w 2948263"/>
                <a:gd name="connsiteY11" fmla="*/ 1004506 h 4719042"/>
                <a:gd name="connsiteX12" fmla="*/ 2947606 w 2948263"/>
                <a:gd name="connsiteY12" fmla="*/ 3841145 h 4719042"/>
                <a:gd name="connsiteX13" fmla="*/ 2369022 w 2948263"/>
                <a:gd name="connsiteY13" fmla="*/ 4420045 h 4719042"/>
                <a:gd name="connsiteX14" fmla="*/ 2187101 w 2948263"/>
                <a:gd name="connsiteY14" fmla="*/ 4420045 h 4719042"/>
                <a:gd name="connsiteX15" fmla="*/ 1869234 w 2948263"/>
                <a:gd name="connsiteY15" fmla="*/ 4718705 h 4719042"/>
                <a:gd name="connsiteX16" fmla="*/ 578242 w 2948263"/>
                <a:gd name="connsiteY16" fmla="*/ 535971 h 4719042"/>
                <a:gd name="connsiteX17" fmla="*/ 109706 w 2948263"/>
                <a:gd name="connsiteY17" fmla="*/ 1004506 h 4719042"/>
                <a:gd name="connsiteX18" fmla="*/ 109706 w 2948263"/>
                <a:gd name="connsiteY18" fmla="*/ 3841145 h 4719042"/>
                <a:gd name="connsiteX19" fmla="*/ 578085 w 2948263"/>
                <a:gd name="connsiteY19" fmla="*/ 4309838 h 4719042"/>
                <a:gd name="connsiteX20" fmla="*/ 876588 w 2948263"/>
                <a:gd name="connsiteY20" fmla="*/ 4309838 h 4719042"/>
                <a:gd name="connsiteX21" fmla="*/ 870684 w 2948263"/>
                <a:gd name="connsiteY21" fmla="*/ 4370373 h 4719042"/>
                <a:gd name="connsiteX22" fmla="*/ 869581 w 2948263"/>
                <a:gd name="connsiteY22" fmla="*/ 4391076 h 4719042"/>
                <a:gd name="connsiteX23" fmla="*/ 869581 w 2948263"/>
                <a:gd name="connsiteY23" fmla="*/ 4400365 h 4719042"/>
                <a:gd name="connsiteX24" fmla="*/ 1077872 w 2948263"/>
                <a:gd name="connsiteY24" fmla="*/ 4608656 h 4719042"/>
                <a:gd name="connsiteX25" fmla="*/ 1869234 w 2948263"/>
                <a:gd name="connsiteY25" fmla="*/ 4608656 h 4719042"/>
                <a:gd name="connsiteX26" fmla="*/ 2077525 w 2948263"/>
                <a:gd name="connsiteY26" fmla="*/ 4400365 h 4719042"/>
                <a:gd name="connsiteX27" fmla="*/ 2077525 w 2948263"/>
                <a:gd name="connsiteY27" fmla="*/ 4390919 h 4719042"/>
                <a:gd name="connsiteX28" fmla="*/ 2076423 w 2948263"/>
                <a:gd name="connsiteY28" fmla="*/ 4370137 h 4719042"/>
                <a:gd name="connsiteX29" fmla="*/ 2070440 w 2948263"/>
                <a:gd name="connsiteY29" fmla="*/ 4309838 h 4719042"/>
                <a:gd name="connsiteX30" fmla="*/ 2368943 w 2948263"/>
                <a:gd name="connsiteY30" fmla="*/ 4309838 h 4719042"/>
                <a:gd name="connsiteX31" fmla="*/ 2837479 w 2948263"/>
                <a:gd name="connsiteY31" fmla="*/ 3841303 h 4719042"/>
                <a:gd name="connsiteX32" fmla="*/ 2837478 w 2948263"/>
                <a:gd name="connsiteY32" fmla="*/ 1004506 h 4719042"/>
                <a:gd name="connsiteX33" fmla="*/ 2368942 w 2948263"/>
                <a:gd name="connsiteY33" fmla="*/ 535971 h 4719042"/>
                <a:gd name="connsiteX34" fmla="*/ 1844516 w 2948263"/>
                <a:gd name="connsiteY34" fmla="*/ 535971 h 4719042"/>
                <a:gd name="connsiteX35" fmla="*/ 1844516 w 2948263"/>
                <a:gd name="connsiteY35" fmla="*/ 480867 h 4719042"/>
                <a:gd name="connsiteX36" fmla="*/ 1478879 w 2948263"/>
                <a:gd name="connsiteY36" fmla="*/ 104421 h 4719042"/>
                <a:gd name="connsiteX37" fmla="*/ 1102432 w 2948263"/>
                <a:gd name="connsiteY37" fmla="*/ 470058 h 4719042"/>
                <a:gd name="connsiteX38" fmla="*/ 1102432 w 2948263"/>
                <a:gd name="connsiteY38" fmla="*/ 480867 h 4719042"/>
                <a:gd name="connsiteX39" fmla="*/ 1102432 w 2948263"/>
                <a:gd name="connsiteY39" fmla="*/ 535971 h 4719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2948263" h="4719042">
                  <a:moveTo>
                    <a:pt x="1869234" y="4718705"/>
                  </a:moveTo>
                  <a:lnTo>
                    <a:pt x="1077872" y="4718705"/>
                  </a:lnTo>
                  <a:cubicBezTo>
                    <a:pt x="909584" y="4718488"/>
                    <a:pt x="770431" y="4587537"/>
                    <a:pt x="760004" y="4419573"/>
                  </a:cubicBezTo>
                  <a:lnTo>
                    <a:pt x="578085" y="4419573"/>
                  </a:lnTo>
                  <a:cubicBezTo>
                    <a:pt x="258598" y="4419226"/>
                    <a:pt x="-310" y="4160317"/>
                    <a:pt x="-658" y="3840830"/>
                  </a:cubicBezTo>
                  <a:lnTo>
                    <a:pt x="-657" y="1004506"/>
                  </a:lnTo>
                  <a:cubicBezTo>
                    <a:pt x="-310" y="685019"/>
                    <a:pt x="258599" y="426111"/>
                    <a:pt x="578085" y="425764"/>
                  </a:cubicBezTo>
                  <a:lnTo>
                    <a:pt x="995295" y="425764"/>
                  </a:lnTo>
                  <a:cubicBezTo>
                    <a:pt x="1025842" y="161673"/>
                    <a:pt x="1264693" y="-27652"/>
                    <a:pt x="1528784" y="2895"/>
                  </a:cubicBezTo>
                  <a:cubicBezTo>
                    <a:pt x="1750823" y="28577"/>
                    <a:pt x="1925970" y="203725"/>
                    <a:pt x="1951653" y="425764"/>
                  </a:cubicBezTo>
                  <a:lnTo>
                    <a:pt x="2368864" y="425764"/>
                  </a:lnTo>
                  <a:cubicBezTo>
                    <a:pt x="2688351" y="426111"/>
                    <a:pt x="2947259" y="685019"/>
                    <a:pt x="2947606" y="1004506"/>
                  </a:cubicBezTo>
                  <a:lnTo>
                    <a:pt x="2947606" y="3841145"/>
                  </a:lnTo>
                  <a:cubicBezTo>
                    <a:pt x="2947346" y="4160632"/>
                    <a:pt x="2688508" y="4419611"/>
                    <a:pt x="2369022" y="4420045"/>
                  </a:cubicBezTo>
                  <a:lnTo>
                    <a:pt x="2187101" y="4420045"/>
                  </a:lnTo>
                  <a:cubicBezTo>
                    <a:pt x="2176436" y="4587823"/>
                    <a:pt x="2037350" y="4718504"/>
                    <a:pt x="1869234" y="4718705"/>
                  </a:cubicBezTo>
                  <a:close/>
                  <a:moveTo>
                    <a:pt x="578242" y="535971"/>
                  </a:moveTo>
                  <a:cubicBezTo>
                    <a:pt x="319603" y="536274"/>
                    <a:pt x="110010" y="745867"/>
                    <a:pt x="109706" y="1004506"/>
                  </a:cubicBezTo>
                  <a:lnTo>
                    <a:pt x="109706" y="3841145"/>
                  </a:lnTo>
                  <a:cubicBezTo>
                    <a:pt x="109923" y="4099785"/>
                    <a:pt x="319446" y="4309448"/>
                    <a:pt x="578085" y="4309838"/>
                  </a:cubicBezTo>
                  <a:lnTo>
                    <a:pt x="876588" y="4309838"/>
                  </a:lnTo>
                  <a:lnTo>
                    <a:pt x="870684" y="4370373"/>
                  </a:lnTo>
                  <a:cubicBezTo>
                    <a:pt x="869967" y="4377251"/>
                    <a:pt x="869600" y="4384161"/>
                    <a:pt x="869581" y="4391076"/>
                  </a:cubicBezTo>
                  <a:lnTo>
                    <a:pt x="869581" y="4400365"/>
                  </a:lnTo>
                  <a:cubicBezTo>
                    <a:pt x="869712" y="4515347"/>
                    <a:pt x="962890" y="4608526"/>
                    <a:pt x="1077872" y="4608656"/>
                  </a:cubicBezTo>
                  <a:lnTo>
                    <a:pt x="1869234" y="4608656"/>
                  </a:lnTo>
                  <a:cubicBezTo>
                    <a:pt x="1984216" y="4608526"/>
                    <a:pt x="2077394" y="4515347"/>
                    <a:pt x="2077525" y="4400365"/>
                  </a:cubicBezTo>
                  <a:lnTo>
                    <a:pt x="2077525" y="4390919"/>
                  </a:lnTo>
                  <a:cubicBezTo>
                    <a:pt x="2077505" y="4383978"/>
                    <a:pt x="2077137" y="4377042"/>
                    <a:pt x="2076423" y="4370137"/>
                  </a:cubicBezTo>
                  <a:lnTo>
                    <a:pt x="2070440" y="4309838"/>
                  </a:lnTo>
                  <a:lnTo>
                    <a:pt x="2368943" y="4309838"/>
                  </a:lnTo>
                  <a:cubicBezTo>
                    <a:pt x="2627582" y="4309535"/>
                    <a:pt x="2837175" y="4099942"/>
                    <a:pt x="2837479" y="3841303"/>
                  </a:cubicBezTo>
                  <a:lnTo>
                    <a:pt x="2837478" y="1004506"/>
                  </a:lnTo>
                  <a:cubicBezTo>
                    <a:pt x="2837174" y="745867"/>
                    <a:pt x="2627581" y="536274"/>
                    <a:pt x="2368942" y="535971"/>
                  </a:cubicBezTo>
                  <a:lnTo>
                    <a:pt x="1844516" y="535971"/>
                  </a:lnTo>
                  <a:lnTo>
                    <a:pt x="1844516" y="480867"/>
                  </a:lnTo>
                  <a:cubicBezTo>
                    <a:pt x="1847501" y="275946"/>
                    <a:pt x="1683800" y="107406"/>
                    <a:pt x="1478879" y="104421"/>
                  </a:cubicBezTo>
                  <a:cubicBezTo>
                    <a:pt x="1273958" y="101436"/>
                    <a:pt x="1105417" y="265137"/>
                    <a:pt x="1102432" y="470058"/>
                  </a:cubicBezTo>
                  <a:cubicBezTo>
                    <a:pt x="1102380" y="473661"/>
                    <a:pt x="1102380" y="477264"/>
                    <a:pt x="1102432" y="480867"/>
                  </a:cubicBezTo>
                  <a:lnTo>
                    <a:pt x="1102432" y="535971"/>
                  </a:lnTo>
                  <a:close/>
                </a:path>
              </a:pathLst>
            </a:custGeom>
            <a:solidFill>
              <a:srgbClr val="B0C9D6"/>
            </a:solidFill>
            <a:ln w="7859" cap="flat">
              <a:noFill/>
              <a:prstDash val="solid"/>
              <a:miter/>
            </a:ln>
          </p:spPr>
          <p:txBody>
            <a:bodyPr rtlCol="0" anchor="ctr"/>
            <a:lstStyle/>
            <a:p>
              <a:endParaRPr lang="fr-FR"/>
            </a:p>
          </p:txBody>
        </p:sp>
        <p:sp>
          <p:nvSpPr>
            <p:cNvPr id="9" name="Forme libre : forme 8">
              <a:extLst>
                <a:ext uri="{FF2B5EF4-FFF2-40B4-BE49-F238E27FC236}">
                  <a16:creationId xmlns:a16="http://schemas.microsoft.com/office/drawing/2014/main" id="{5192907A-8ACB-40D2-9A21-13380A71B097}"/>
                </a:ext>
              </a:extLst>
            </p:cNvPr>
            <p:cNvSpPr/>
            <p:nvPr/>
          </p:nvSpPr>
          <p:spPr>
            <a:xfrm>
              <a:off x="5927541" y="1910467"/>
              <a:ext cx="430593" cy="430592"/>
            </a:xfrm>
            <a:custGeom>
              <a:avLst/>
              <a:gdLst>
                <a:gd name="connsiteX0" fmla="*/ 430593 w 430593"/>
                <a:gd name="connsiteY0" fmla="*/ 215296 h 430592"/>
                <a:gd name="connsiteX1" fmla="*/ 215296 w 430593"/>
                <a:gd name="connsiteY1" fmla="*/ 430593 h 430592"/>
                <a:gd name="connsiteX2" fmla="*/ 0 w 430593"/>
                <a:gd name="connsiteY2" fmla="*/ 215297 h 430592"/>
                <a:gd name="connsiteX3" fmla="*/ 215296 w 430593"/>
                <a:gd name="connsiteY3" fmla="*/ 0 h 430592"/>
                <a:gd name="connsiteX4" fmla="*/ 430593 w 430593"/>
                <a:gd name="connsiteY4" fmla="*/ 215296 h 4305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0593" h="430592">
                  <a:moveTo>
                    <a:pt x="430593" y="215296"/>
                  </a:moveTo>
                  <a:cubicBezTo>
                    <a:pt x="430593" y="334201"/>
                    <a:pt x="334201" y="430593"/>
                    <a:pt x="215296" y="430593"/>
                  </a:cubicBezTo>
                  <a:cubicBezTo>
                    <a:pt x="96391" y="430593"/>
                    <a:pt x="0" y="334201"/>
                    <a:pt x="0" y="215297"/>
                  </a:cubicBezTo>
                  <a:cubicBezTo>
                    <a:pt x="0" y="96392"/>
                    <a:pt x="96391" y="0"/>
                    <a:pt x="215296" y="0"/>
                  </a:cubicBezTo>
                  <a:cubicBezTo>
                    <a:pt x="334201" y="0"/>
                    <a:pt x="430593" y="96392"/>
                    <a:pt x="430593" y="215296"/>
                  </a:cubicBezTo>
                  <a:close/>
                </a:path>
              </a:pathLst>
            </a:custGeom>
            <a:solidFill>
              <a:srgbClr val="B0C9D6"/>
            </a:solidFill>
            <a:ln w="7859" cap="flat">
              <a:noFill/>
              <a:prstDash val="solid"/>
              <a:miter/>
            </a:ln>
          </p:spPr>
          <p:txBody>
            <a:bodyPr rtlCol="0" anchor="ctr"/>
            <a:lstStyle/>
            <a:p>
              <a:endParaRPr lang="fr-FR"/>
            </a:p>
          </p:txBody>
        </p:sp>
        <p:sp>
          <p:nvSpPr>
            <p:cNvPr id="19" name="Rectangle : coins arrondis 18">
              <a:extLst>
                <a:ext uri="{FF2B5EF4-FFF2-40B4-BE49-F238E27FC236}">
                  <a16:creationId xmlns:a16="http://schemas.microsoft.com/office/drawing/2014/main" id="{234BBEF2-77C0-4D16-865D-E47CC3996043}"/>
                </a:ext>
              </a:extLst>
            </p:cNvPr>
            <p:cNvSpPr/>
            <p:nvPr/>
          </p:nvSpPr>
          <p:spPr>
            <a:xfrm>
              <a:off x="5867088" y="5965031"/>
              <a:ext cx="551260" cy="132160"/>
            </a:xfrm>
            <a:prstGeom prst="roundRect">
              <a:avLst>
                <a:gd name="adj" fmla="val 50000"/>
              </a:avLst>
            </a:prstGeom>
            <a:solidFill>
              <a:srgbClr val="B0C9D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grpSp>
      <p:grpSp>
        <p:nvGrpSpPr>
          <p:cNvPr id="32" name="Groupe 31">
            <a:extLst>
              <a:ext uri="{FF2B5EF4-FFF2-40B4-BE49-F238E27FC236}">
                <a16:creationId xmlns:a16="http://schemas.microsoft.com/office/drawing/2014/main" id="{1ED9FFE0-F837-4ECD-B394-A6B9FA3996CC}"/>
              </a:ext>
            </a:extLst>
          </p:cNvPr>
          <p:cNvGrpSpPr/>
          <p:nvPr/>
        </p:nvGrpSpPr>
        <p:grpSpPr>
          <a:xfrm>
            <a:off x="147918" y="141194"/>
            <a:ext cx="11769820" cy="6554086"/>
            <a:chOff x="147918" y="141194"/>
            <a:chExt cx="11769820" cy="6554086"/>
          </a:xfrm>
        </p:grpSpPr>
        <p:pic>
          <p:nvPicPr>
            <p:cNvPr id="33" name="Image 32">
              <a:extLst>
                <a:ext uri="{FF2B5EF4-FFF2-40B4-BE49-F238E27FC236}">
                  <a16:creationId xmlns:a16="http://schemas.microsoft.com/office/drawing/2014/main" id="{C5578906-7A29-427A-85F0-AEE053D69E4B}"/>
                </a:ext>
              </a:extLst>
            </p:cNvPr>
            <p:cNvPicPr>
              <a:picLocks noChangeAspect="1"/>
            </p:cNvPicPr>
            <p:nvPr/>
          </p:nvPicPr>
          <p:blipFill rotWithShape="1">
            <a:blip r:embed="rId3" cstate="hqprint">
              <a:extLst>
                <a:ext uri="{28A0092B-C50C-407E-A947-70E740481C1C}">
                  <a14:useLocalDpi xmlns:a14="http://schemas.microsoft.com/office/drawing/2010/main" val="0"/>
                </a:ext>
              </a:extLst>
            </a:blip>
            <a:srcRect l="1510" t="6215" r="2029" b="5015"/>
            <a:stretch/>
          </p:blipFill>
          <p:spPr>
            <a:xfrm>
              <a:off x="147918" y="141194"/>
              <a:ext cx="1095935" cy="1008530"/>
            </a:xfrm>
            <a:prstGeom prst="ellipse">
              <a:avLst/>
            </a:prstGeom>
          </p:spPr>
        </p:pic>
        <p:sp>
          <p:nvSpPr>
            <p:cNvPr id="34" name="Forme libre : forme 33">
              <a:extLst>
                <a:ext uri="{FF2B5EF4-FFF2-40B4-BE49-F238E27FC236}">
                  <a16:creationId xmlns:a16="http://schemas.microsoft.com/office/drawing/2014/main" id="{4650D464-12A3-4C6A-9916-6ABDB706E165}"/>
                </a:ext>
              </a:extLst>
            </p:cNvPr>
            <p:cNvSpPr/>
            <p:nvPr/>
          </p:nvSpPr>
          <p:spPr>
            <a:xfrm>
              <a:off x="10330851" y="6198391"/>
              <a:ext cx="1087243" cy="234000"/>
            </a:xfrm>
            <a:custGeom>
              <a:avLst/>
              <a:gdLst>
                <a:gd name="connsiteX0" fmla="*/ 19635 w 1087243"/>
                <a:gd name="connsiteY0" fmla="*/ 0 h 246390"/>
                <a:gd name="connsiteX1" fmla="*/ 945457 w 1087243"/>
                <a:gd name="connsiteY1" fmla="*/ 0 h 246390"/>
                <a:gd name="connsiteX2" fmla="*/ 965092 w 1087243"/>
                <a:gd name="connsiteY2" fmla="*/ 19635 h 246390"/>
                <a:gd name="connsiteX3" fmla="*/ 965092 w 1087243"/>
                <a:gd name="connsiteY3" fmla="*/ 78700 h 246390"/>
                <a:gd name="connsiteX4" fmla="*/ 1087243 w 1087243"/>
                <a:gd name="connsiteY4" fmla="*/ 80962 h 246390"/>
                <a:gd name="connsiteX5" fmla="*/ 965092 w 1087243"/>
                <a:gd name="connsiteY5" fmla="*/ 154253 h 246390"/>
                <a:gd name="connsiteX6" fmla="*/ 965092 w 1087243"/>
                <a:gd name="connsiteY6" fmla="*/ 226755 h 246390"/>
                <a:gd name="connsiteX7" fmla="*/ 945457 w 1087243"/>
                <a:gd name="connsiteY7" fmla="*/ 246390 h 246390"/>
                <a:gd name="connsiteX8" fmla="*/ 19635 w 1087243"/>
                <a:gd name="connsiteY8" fmla="*/ 246390 h 246390"/>
                <a:gd name="connsiteX9" fmla="*/ 0 w 1087243"/>
                <a:gd name="connsiteY9" fmla="*/ 226755 h 246390"/>
                <a:gd name="connsiteX10" fmla="*/ 0 w 1087243"/>
                <a:gd name="connsiteY10" fmla="*/ 19635 h 246390"/>
                <a:gd name="connsiteX11" fmla="*/ 19635 w 1087243"/>
                <a:gd name="connsiteY11" fmla="*/ 0 h 246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87243" h="246390">
                  <a:moveTo>
                    <a:pt x="19635" y="0"/>
                  </a:moveTo>
                  <a:lnTo>
                    <a:pt x="945457" y="0"/>
                  </a:lnTo>
                  <a:cubicBezTo>
                    <a:pt x="956301" y="0"/>
                    <a:pt x="965092" y="8791"/>
                    <a:pt x="965092" y="19635"/>
                  </a:cubicBezTo>
                  <a:lnTo>
                    <a:pt x="965092" y="78700"/>
                  </a:lnTo>
                  <a:lnTo>
                    <a:pt x="1087243" y="80962"/>
                  </a:lnTo>
                  <a:lnTo>
                    <a:pt x="965092" y="154253"/>
                  </a:lnTo>
                  <a:lnTo>
                    <a:pt x="965092" y="226755"/>
                  </a:lnTo>
                  <a:cubicBezTo>
                    <a:pt x="965092" y="237599"/>
                    <a:pt x="956301" y="246390"/>
                    <a:pt x="945457" y="246390"/>
                  </a:cubicBezTo>
                  <a:lnTo>
                    <a:pt x="19635" y="246390"/>
                  </a:lnTo>
                  <a:cubicBezTo>
                    <a:pt x="8791" y="246390"/>
                    <a:pt x="0" y="237599"/>
                    <a:pt x="0" y="226755"/>
                  </a:cubicBezTo>
                  <a:lnTo>
                    <a:pt x="0" y="19635"/>
                  </a:lnTo>
                  <a:cubicBezTo>
                    <a:pt x="0" y="8791"/>
                    <a:pt x="8791" y="0"/>
                    <a:pt x="19635"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fr-FR"/>
            </a:p>
          </p:txBody>
        </p:sp>
        <p:pic>
          <p:nvPicPr>
            <p:cNvPr id="35" name="Image 34" descr="Une image contenant texte&#10;&#10;Description générée automatiquement">
              <a:extLst>
                <a:ext uri="{FF2B5EF4-FFF2-40B4-BE49-F238E27FC236}">
                  <a16:creationId xmlns:a16="http://schemas.microsoft.com/office/drawing/2014/main" id="{FC8CBFFF-E15F-4360-84D9-E1718C453B53}"/>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10328470" y="6028912"/>
              <a:ext cx="1589268" cy="666368"/>
            </a:xfrm>
            <a:prstGeom prst="rect">
              <a:avLst/>
            </a:prstGeom>
          </p:spPr>
        </p:pic>
      </p:grpSp>
      <p:grpSp>
        <p:nvGrpSpPr>
          <p:cNvPr id="24" name="Groupe 23">
            <a:extLst>
              <a:ext uri="{FF2B5EF4-FFF2-40B4-BE49-F238E27FC236}">
                <a16:creationId xmlns:a16="http://schemas.microsoft.com/office/drawing/2014/main" id="{1861CD11-6BDD-4596-AB34-3CC4D3F8A802}"/>
              </a:ext>
            </a:extLst>
          </p:cNvPr>
          <p:cNvGrpSpPr/>
          <p:nvPr/>
        </p:nvGrpSpPr>
        <p:grpSpPr>
          <a:xfrm>
            <a:off x="8488950" y="4785166"/>
            <a:ext cx="3315123" cy="1349790"/>
            <a:chOff x="8488950" y="4785166"/>
            <a:chExt cx="3315123" cy="1349790"/>
          </a:xfrm>
        </p:grpSpPr>
        <p:sp>
          <p:nvSpPr>
            <p:cNvPr id="21" name="ZoneTexte 20">
              <a:extLst>
                <a:ext uri="{FF2B5EF4-FFF2-40B4-BE49-F238E27FC236}">
                  <a16:creationId xmlns:a16="http://schemas.microsoft.com/office/drawing/2014/main" id="{AA4CA3C6-ED77-43AB-A82E-F3CE62BB623B}"/>
                </a:ext>
              </a:extLst>
            </p:cNvPr>
            <p:cNvSpPr txBox="1"/>
            <p:nvPr/>
          </p:nvSpPr>
          <p:spPr>
            <a:xfrm>
              <a:off x="8496038" y="4785166"/>
              <a:ext cx="3308035" cy="1138773"/>
            </a:xfrm>
            <a:prstGeom prst="rect">
              <a:avLst/>
            </a:prstGeom>
            <a:noFill/>
            <a:ln w="22225">
              <a:solidFill>
                <a:schemeClr val="bg1">
                  <a:lumMod val="85000"/>
                </a:schemeClr>
              </a:solidFill>
            </a:ln>
          </p:spPr>
          <p:txBody>
            <a:bodyPr wrap="square">
              <a:spAutoFit/>
            </a:bodyPr>
            <a:lstStyle/>
            <a:p>
              <a:r>
                <a:rPr lang="fr-FR" sz="2000" b="1" dirty="0">
                  <a:solidFill>
                    <a:srgbClr val="D9042B"/>
                  </a:solidFill>
                </a:rPr>
                <a:t>Les globules blancs</a:t>
              </a:r>
            </a:p>
            <a:p>
              <a:r>
                <a:rPr lang="fr-FR" sz="1600" dirty="0">
                  <a:solidFill>
                    <a:srgbClr val="313759"/>
                  </a:solidFill>
                </a:rPr>
                <a:t>Ce sont eux qui défendent notre organisme contre les bactéries,</a:t>
              </a:r>
              <a:br>
                <a:rPr lang="fr-FR" sz="1600" dirty="0">
                  <a:solidFill>
                    <a:srgbClr val="313759"/>
                  </a:solidFill>
                </a:rPr>
              </a:br>
              <a:r>
                <a:rPr lang="fr-FR" sz="1600" dirty="0">
                  <a:solidFill>
                    <a:srgbClr val="313759"/>
                  </a:solidFill>
                </a:rPr>
                <a:t>virus, parasites etc.</a:t>
              </a:r>
            </a:p>
          </p:txBody>
        </p:sp>
        <p:sp>
          <p:nvSpPr>
            <p:cNvPr id="12" name="Rectangle 11">
              <a:extLst>
                <a:ext uri="{FF2B5EF4-FFF2-40B4-BE49-F238E27FC236}">
                  <a16:creationId xmlns:a16="http://schemas.microsoft.com/office/drawing/2014/main" id="{3C87FC67-CB03-4FA5-8709-78BDF4E91CF9}"/>
                </a:ext>
              </a:extLst>
            </p:cNvPr>
            <p:cNvSpPr/>
            <p:nvPr/>
          </p:nvSpPr>
          <p:spPr>
            <a:xfrm>
              <a:off x="8488950" y="5922868"/>
              <a:ext cx="906851" cy="212088"/>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000" dirty="0"/>
                <a:t>MIS DE CÔTÉ</a:t>
              </a:r>
            </a:p>
          </p:txBody>
        </p:sp>
      </p:grpSp>
      <p:sp>
        <p:nvSpPr>
          <p:cNvPr id="37" name="Espace réservé du pied de page 2">
            <a:extLst>
              <a:ext uri="{FF2B5EF4-FFF2-40B4-BE49-F238E27FC236}">
                <a16:creationId xmlns:a16="http://schemas.microsoft.com/office/drawing/2014/main" id="{BDFA41DA-7DB0-4555-B130-01CCFAFA8668}"/>
              </a:ext>
            </a:extLst>
          </p:cNvPr>
          <p:cNvSpPr txBox="1">
            <a:spLocks/>
          </p:cNvSpPr>
          <p:nvPr/>
        </p:nvSpPr>
        <p:spPr>
          <a:xfrm>
            <a:off x="141942" y="6398185"/>
            <a:ext cx="4114800" cy="365125"/>
          </a:xfrm>
          <a:prstGeom prst="rect">
            <a:avLst/>
          </a:prstGeom>
        </p:spPr>
        <p:txBody>
          <a:bodyPr vert="horz" lIns="91440" tIns="45720" rIns="91440" bIns="45720" rtlCol="0" anchor="ctr"/>
          <a:lstStyle>
            <a:defPPr>
              <a:defRPr lang="fr-FR"/>
            </a:defPPr>
            <a:lvl1pPr marL="0" algn="l" defTabSz="914400" rtl="0" eaLnBrk="1" latinLnBrk="0" hangingPunct="1">
              <a:defRPr sz="8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fr-FR" b="1" dirty="0">
                <a:solidFill>
                  <a:schemeClr val="accent1"/>
                </a:solidFill>
                <a:latin typeface="+mj-lt"/>
              </a:rPr>
              <a:t>Niveau 3 (6</a:t>
            </a:r>
            <a:r>
              <a:rPr lang="fr-FR" b="1" baseline="30000" dirty="0">
                <a:solidFill>
                  <a:schemeClr val="accent1"/>
                </a:solidFill>
                <a:latin typeface="+mj-lt"/>
              </a:rPr>
              <a:t>e</a:t>
            </a:r>
            <a:r>
              <a:rPr lang="fr-FR" b="1" dirty="0">
                <a:solidFill>
                  <a:schemeClr val="accent1"/>
                </a:solidFill>
                <a:latin typeface="+mj-lt"/>
              </a:rPr>
              <a:t> – 5</a:t>
            </a:r>
            <a:r>
              <a:rPr lang="fr-FR" b="1" baseline="30000" dirty="0">
                <a:solidFill>
                  <a:schemeClr val="accent1"/>
                </a:solidFill>
                <a:latin typeface="+mj-lt"/>
              </a:rPr>
              <a:t>e</a:t>
            </a:r>
            <a:r>
              <a:rPr lang="fr-FR" b="1" dirty="0">
                <a:solidFill>
                  <a:schemeClr val="accent1"/>
                </a:solidFill>
                <a:latin typeface="+mj-lt"/>
              </a:rPr>
              <a:t>)</a:t>
            </a:r>
          </a:p>
        </p:txBody>
      </p:sp>
    </p:spTree>
    <p:custDataLst>
      <p:tags r:id="rId1"/>
    </p:custDataLst>
    <p:extLst>
      <p:ext uri="{BB962C8B-B14F-4D97-AF65-F5344CB8AC3E}">
        <p14:creationId xmlns:p14="http://schemas.microsoft.com/office/powerpoint/2010/main" val="72757539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par>
                                <p:cTn id="8" presetID="42" presetClass="path" presetSubtype="0" decel="100000" fill="hold" grpId="1" nodeType="withEffect">
                                  <p:stCondLst>
                                    <p:cond delay="0"/>
                                  </p:stCondLst>
                                  <p:childTnLst>
                                    <p:animMotion origin="layout" path="M 0 -1.11111E-6 L 0 0.06065 " pathEditMode="relative" rAng="0" ptsTypes="AA">
                                      <p:cBhvr>
                                        <p:cTn id="9" dur="1250" spd="-100000" fill="hold"/>
                                        <p:tgtEl>
                                          <p:spTgt spid="2"/>
                                        </p:tgtEl>
                                        <p:attrNameLst>
                                          <p:attrName>ppt_x</p:attrName>
                                          <p:attrName>ppt_y</p:attrName>
                                        </p:attrNameLst>
                                      </p:cBhvr>
                                      <p:rCtr x="0" y="3032"/>
                                    </p:animMotion>
                                  </p:childTnLst>
                                </p:cTn>
                              </p:par>
                            </p:childTnLst>
                          </p:cTn>
                        </p:par>
                        <p:par>
                          <p:cTn id="10" fill="hold">
                            <p:stCondLst>
                              <p:cond delay="1250"/>
                            </p:stCondLst>
                            <p:childTnLst>
                              <p:par>
                                <p:cTn id="11" presetID="42" presetClass="entr" presetSubtype="0" fill="hold" nodeType="afterEffect">
                                  <p:stCondLst>
                                    <p:cond delay="0"/>
                                  </p:stCondLst>
                                  <p:childTnLst>
                                    <p:set>
                                      <p:cBhvr>
                                        <p:cTn id="12" dur="1" fill="hold">
                                          <p:stCondLst>
                                            <p:cond delay="0"/>
                                          </p:stCondLst>
                                        </p:cTn>
                                        <p:tgtEl>
                                          <p:spTgt spid="3"/>
                                        </p:tgtEl>
                                        <p:attrNameLst>
                                          <p:attrName>style.visibility</p:attrName>
                                        </p:attrNameLst>
                                      </p:cBhvr>
                                      <p:to>
                                        <p:strVal val="visible"/>
                                      </p:to>
                                    </p:set>
                                    <p:animEffect transition="in" filter="fade">
                                      <p:cBhvr>
                                        <p:cTn id="13" dur="1000"/>
                                        <p:tgtEl>
                                          <p:spTgt spid="3"/>
                                        </p:tgtEl>
                                      </p:cBhvr>
                                    </p:animEffect>
                                    <p:anim calcmode="lin" valueType="num">
                                      <p:cBhvr>
                                        <p:cTn id="14" dur="1000" fill="hold"/>
                                        <p:tgtEl>
                                          <p:spTgt spid="3"/>
                                        </p:tgtEl>
                                        <p:attrNameLst>
                                          <p:attrName>ppt_x</p:attrName>
                                        </p:attrNameLst>
                                      </p:cBhvr>
                                      <p:tavLst>
                                        <p:tav tm="0">
                                          <p:val>
                                            <p:strVal val="#ppt_x"/>
                                          </p:val>
                                        </p:tav>
                                        <p:tav tm="100000">
                                          <p:val>
                                            <p:strVal val="#ppt_x"/>
                                          </p:val>
                                        </p:tav>
                                      </p:tavLst>
                                    </p:anim>
                                    <p:anim calcmode="lin" valueType="num">
                                      <p:cBhvr>
                                        <p:cTn id="15" dur="1000" fill="hold"/>
                                        <p:tgtEl>
                                          <p:spTgt spid="3"/>
                                        </p:tgtEl>
                                        <p:attrNameLst>
                                          <p:attrName>ppt_y</p:attrName>
                                        </p:attrNameLst>
                                      </p:cBhvr>
                                      <p:tavLst>
                                        <p:tav tm="0">
                                          <p:val>
                                            <p:strVal val="#ppt_y+.1"/>
                                          </p:val>
                                        </p:tav>
                                        <p:tav tm="100000">
                                          <p:val>
                                            <p:strVal val="#ppt_y"/>
                                          </p:val>
                                        </p:tav>
                                      </p:tavLst>
                                    </p:anim>
                                  </p:childTnLst>
                                </p:cTn>
                              </p:par>
                            </p:childTnLst>
                          </p:cTn>
                        </p:par>
                        <p:par>
                          <p:cTn id="16" fill="hold">
                            <p:stCondLst>
                              <p:cond delay="2250"/>
                            </p:stCondLst>
                            <p:childTnLst>
                              <p:par>
                                <p:cTn id="17" presetID="2" presetClass="entr" presetSubtype="4" fill="hold" grpId="0" nodeType="afterEffect">
                                  <p:stCondLst>
                                    <p:cond delay="0"/>
                                  </p:stCondLst>
                                  <p:childTnLst>
                                    <p:set>
                                      <p:cBhvr>
                                        <p:cTn id="18" dur="1" fill="hold">
                                          <p:stCondLst>
                                            <p:cond delay="0"/>
                                          </p:stCondLst>
                                        </p:cTn>
                                        <p:tgtEl>
                                          <p:spTgt spid="13"/>
                                        </p:tgtEl>
                                        <p:attrNameLst>
                                          <p:attrName>style.visibility</p:attrName>
                                        </p:attrNameLst>
                                      </p:cBhvr>
                                      <p:to>
                                        <p:strVal val="visible"/>
                                      </p:to>
                                    </p:set>
                                    <p:anim calcmode="lin" valueType="num">
                                      <p:cBhvr additive="base">
                                        <p:cTn id="19" dur="1000" fill="hold"/>
                                        <p:tgtEl>
                                          <p:spTgt spid="13"/>
                                        </p:tgtEl>
                                        <p:attrNameLst>
                                          <p:attrName>ppt_x</p:attrName>
                                        </p:attrNameLst>
                                      </p:cBhvr>
                                      <p:tavLst>
                                        <p:tav tm="0">
                                          <p:val>
                                            <p:strVal val="#ppt_x"/>
                                          </p:val>
                                        </p:tav>
                                        <p:tav tm="100000">
                                          <p:val>
                                            <p:strVal val="#ppt_x"/>
                                          </p:val>
                                        </p:tav>
                                      </p:tavLst>
                                    </p:anim>
                                    <p:anim calcmode="lin" valueType="num">
                                      <p:cBhvr additive="base">
                                        <p:cTn id="20" dur="1000" fill="hold"/>
                                        <p:tgtEl>
                                          <p:spTgt spid="13"/>
                                        </p:tgtEl>
                                        <p:attrNameLst>
                                          <p:attrName>ppt_y</p:attrName>
                                        </p:attrNameLst>
                                      </p:cBhvr>
                                      <p:tavLst>
                                        <p:tav tm="0">
                                          <p:val>
                                            <p:strVal val="1+#ppt_h/2"/>
                                          </p:val>
                                        </p:tav>
                                        <p:tav tm="100000">
                                          <p:val>
                                            <p:strVal val="#ppt_y"/>
                                          </p:val>
                                        </p:tav>
                                      </p:tavLst>
                                    </p:anim>
                                  </p:childTnLst>
                                </p:cTn>
                              </p:par>
                              <p:par>
                                <p:cTn id="21" presetID="8" presetClass="emph" presetSubtype="0" accel="43000" decel="57000" fill="hold" nodeType="withEffect">
                                  <p:stCondLst>
                                    <p:cond delay="0"/>
                                  </p:stCondLst>
                                  <p:childTnLst>
                                    <p:animRot by="-10800000">
                                      <p:cBhvr>
                                        <p:cTn id="22" dur="1000" fill="hold"/>
                                        <p:tgtEl>
                                          <p:spTgt spid="6"/>
                                        </p:tgtEl>
                                        <p:attrNameLst>
                                          <p:attrName>r</p:attrName>
                                        </p:attrNameLst>
                                      </p:cBhvr>
                                    </p:animRot>
                                  </p:childTnLst>
                                </p:cTn>
                              </p:par>
                              <p:par>
                                <p:cTn id="23" presetID="10" presetClass="entr" presetSubtype="0" fill="hold" grpId="0" nodeType="withEffect">
                                  <p:stCondLst>
                                    <p:cond delay="0"/>
                                  </p:stCondLst>
                                  <p:childTnLst>
                                    <p:set>
                                      <p:cBhvr>
                                        <p:cTn id="24" dur="1" fill="hold">
                                          <p:stCondLst>
                                            <p:cond delay="0"/>
                                          </p:stCondLst>
                                        </p:cTn>
                                        <p:tgtEl>
                                          <p:spTgt spid="20"/>
                                        </p:tgtEl>
                                        <p:attrNameLst>
                                          <p:attrName>style.visibility</p:attrName>
                                        </p:attrNameLst>
                                      </p:cBhvr>
                                      <p:to>
                                        <p:strVal val="visible"/>
                                      </p:to>
                                    </p:set>
                                    <p:animEffect transition="in" filter="fade">
                                      <p:cBhvr>
                                        <p:cTn id="25" dur="500"/>
                                        <p:tgtEl>
                                          <p:spTgt spid="20"/>
                                        </p:tgtEl>
                                      </p:cBhvr>
                                    </p:animEffect>
                                  </p:childTnLst>
                                </p:cTn>
                              </p:par>
                              <p:par>
                                <p:cTn id="26" presetID="42" presetClass="path" presetSubtype="0" decel="100000" fill="hold" grpId="1" nodeType="withEffect">
                                  <p:stCondLst>
                                    <p:cond delay="0"/>
                                  </p:stCondLst>
                                  <p:childTnLst>
                                    <p:animMotion origin="layout" path="M 0 -1.11111E-6 L 0 0.06065 " pathEditMode="relative" rAng="0" ptsTypes="AA">
                                      <p:cBhvr>
                                        <p:cTn id="27" dur="1250" spd="-100000" fill="hold"/>
                                        <p:tgtEl>
                                          <p:spTgt spid="20"/>
                                        </p:tgtEl>
                                        <p:attrNameLst>
                                          <p:attrName>ppt_x</p:attrName>
                                          <p:attrName>ppt_y</p:attrName>
                                        </p:attrNameLst>
                                      </p:cBhvr>
                                      <p:rCtr x="0" y="3032"/>
                                    </p:animMotion>
                                  </p:childTnLst>
                                </p:cTn>
                              </p:par>
                            </p:childTnLst>
                          </p:cTn>
                        </p:par>
                        <p:par>
                          <p:cTn id="28" fill="hold">
                            <p:stCondLst>
                              <p:cond delay="3500"/>
                            </p:stCondLst>
                            <p:childTnLst>
                              <p:par>
                                <p:cTn id="29" presetID="2" presetClass="entr" presetSubtype="4" fill="hold" nodeType="afterEffect">
                                  <p:stCondLst>
                                    <p:cond delay="0"/>
                                  </p:stCondLst>
                                  <p:childTnLst>
                                    <p:set>
                                      <p:cBhvr>
                                        <p:cTn id="30" dur="1" fill="hold">
                                          <p:stCondLst>
                                            <p:cond delay="0"/>
                                          </p:stCondLst>
                                        </p:cTn>
                                        <p:tgtEl>
                                          <p:spTgt spid="25"/>
                                        </p:tgtEl>
                                        <p:attrNameLst>
                                          <p:attrName>style.visibility</p:attrName>
                                        </p:attrNameLst>
                                      </p:cBhvr>
                                      <p:to>
                                        <p:strVal val="visible"/>
                                      </p:to>
                                    </p:set>
                                    <p:anim calcmode="lin" valueType="num">
                                      <p:cBhvr additive="base">
                                        <p:cTn id="31" dur="1000" fill="hold"/>
                                        <p:tgtEl>
                                          <p:spTgt spid="25"/>
                                        </p:tgtEl>
                                        <p:attrNameLst>
                                          <p:attrName>ppt_x</p:attrName>
                                        </p:attrNameLst>
                                      </p:cBhvr>
                                      <p:tavLst>
                                        <p:tav tm="0">
                                          <p:val>
                                            <p:strVal val="#ppt_x"/>
                                          </p:val>
                                        </p:tav>
                                        <p:tav tm="100000">
                                          <p:val>
                                            <p:strVal val="#ppt_x"/>
                                          </p:val>
                                        </p:tav>
                                      </p:tavLst>
                                    </p:anim>
                                    <p:anim calcmode="lin" valueType="num">
                                      <p:cBhvr additive="base">
                                        <p:cTn id="32" dur="1000" fill="hold"/>
                                        <p:tgtEl>
                                          <p:spTgt spid="25"/>
                                        </p:tgtEl>
                                        <p:attrNameLst>
                                          <p:attrName>ppt_y</p:attrName>
                                        </p:attrNameLst>
                                      </p:cBhvr>
                                      <p:tavLst>
                                        <p:tav tm="0">
                                          <p:val>
                                            <p:strVal val="1+#ppt_h/2"/>
                                          </p:val>
                                        </p:tav>
                                        <p:tav tm="100000">
                                          <p:val>
                                            <p:strVal val="#ppt_y"/>
                                          </p:val>
                                        </p:tav>
                                      </p:tavLst>
                                    </p:anim>
                                  </p:childTnLst>
                                </p:cTn>
                              </p:par>
                              <p:par>
                                <p:cTn id="33" presetID="8" presetClass="emph" presetSubtype="0" accel="43000" decel="57000" fill="hold" nodeType="withEffect">
                                  <p:stCondLst>
                                    <p:cond delay="0"/>
                                  </p:stCondLst>
                                  <p:childTnLst>
                                    <p:animRot by="10800000">
                                      <p:cBhvr>
                                        <p:cTn id="34" dur="1000" fill="hold"/>
                                        <p:tgtEl>
                                          <p:spTgt spid="7"/>
                                        </p:tgtEl>
                                        <p:attrNameLst>
                                          <p:attrName>r</p:attrName>
                                        </p:attrNameLst>
                                      </p:cBhvr>
                                    </p:animRot>
                                  </p:childTnLst>
                                </p:cTn>
                              </p:par>
                              <p:par>
                                <p:cTn id="35" presetID="10" presetClass="entr" presetSubtype="0" fill="hold" grpId="0" nodeType="withEffect">
                                  <p:stCondLst>
                                    <p:cond delay="0"/>
                                  </p:stCondLst>
                                  <p:childTnLst>
                                    <p:set>
                                      <p:cBhvr>
                                        <p:cTn id="36" dur="1" fill="hold">
                                          <p:stCondLst>
                                            <p:cond delay="0"/>
                                          </p:stCondLst>
                                        </p:cTn>
                                        <p:tgtEl>
                                          <p:spTgt spid="22"/>
                                        </p:tgtEl>
                                        <p:attrNameLst>
                                          <p:attrName>style.visibility</p:attrName>
                                        </p:attrNameLst>
                                      </p:cBhvr>
                                      <p:to>
                                        <p:strVal val="visible"/>
                                      </p:to>
                                    </p:set>
                                    <p:animEffect transition="in" filter="fade">
                                      <p:cBhvr>
                                        <p:cTn id="37" dur="500"/>
                                        <p:tgtEl>
                                          <p:spTgt spid="22"/>
                                        </p:tgtEl>
                                      </p:cBhvr>
                                    </p:animEffect>
                                  </p:childTnLst>
                                </p:cTn>
                              </p:par>
                              <p:par>
                                <p:cTn id="38" presetID="42" presetClass="path" presetSubtype="0" decel="100000" fill="hold" grpId="1" nodeType="withEffect">
                                  <p:stCondLst>
                                    <p:cond delay="0"/>
                                  </p:stCondLst>
                                  <p:childTnLst>
                                    <p:animMotion origin="layout" path="M -2.91667E-6 3.33333E-6 L -2.91667E-6 0.06064 " pathEditMode="relative" rAng="0" ptsTypes="AA">
                                      <p:cBhvr>
                                        <p:cTn id="39" dur="1250" spd="-100000" fill="hold"/>
                                        <p:tgtEl>
                                          <p:spTgt spid="22"/>
                                        </p:tgtEl>
                                        <p:attrNameLst>
                                          <p:attrName>ppt_x</p:attrName>
                                          <p:attrName>ppt_y</p:attrName>
                                        </p:attrNameLst>
                                      </p:cBhvr>
                                      <p:rCtr x="0" y="3032"/>
                                    </p:animMotion>
                                  </p:childTnLst>
                                </p:cTn>
                              </p:par>
                              <p:par>
                                <p:cTn id="40" presetID="10" presetClass="entr" presetSubtype="0" fill="hold" nodeType="withEffect">
                                  <p:stCondLst>
                                    <p:cond delay="0"/>
                                  </p:stCondLst>
                                  <p:childTnLst>
                                    <p:set>
                                      <p:cBhvr>
                                        <p:cTn id="41" dur="1" fill="hold">
                                          <p:stCondLst>
                                            <p:cond delay="0"/>
                                          </p:stCondLst>
                                        </p:cTn>
                                        <p:tgtEl>
                                          <p:spTgt spid="24"/>
                                        </p:tgtEl>
                                        <p:attrNameLst>
                                          <p:attrName>style.visibility</p:attrName>
                                        </p:attrNameLst>
                                      </p:cBhvr>
                                      <p:to>
                                        <p:strVal val="visible"/>
                                      </p:to>
                                    </p:set>
                                    <p:animEffect transition="in" filter="fade">
                                      <p:cBhvr>
                                        <p:cTn id="42" dur="500"/>
                                        <p:tgtEl>
                                          <p:spTgt spid="24"/>
                                        </p:tgtEl>
                                      </p:cBhvr>
                                    </p:animEffect>
                                  </p:childTnLst>
                                </p:cTn>
                              </p:par>
                              <p:par>
                                <p:cTn id="43" presetID="42" presetClass="path" presetSubtype="0" decel="100000" fill="hold" nodeType="withEffect">
                                  <p:stCondLst>
                                    <p:cond delay="0"/>
                                  </p:stCondLst>
                                  <p:childTnLst>
                                    <p:animMotion origin="layout" path="M -1.45833E-6 -4.81481E-6 L -1.45833E-6 0.06065 " pathEditMode="relative" rAng="0" ptsTypes="AA">
                                      <p:cBhvr>
                                        <p:cTn id="44" dur="1250" spd="-100000" fill="hold"/>
                                        <p:tgtEl>
                                          <p:spTgt spid="24"/>
                                        </p:tgtEl>
                                        <p:attrNameLst>
                                          <p:attrName>ppt_x</p:attrName>
                                          <p:attrName>ppt_y</p:attrName>
                                        </p:attrNameLst>
                                      </p:cBhvr>
                                      <p:rCtr x="0" y="3032"/>
                                    </p:animMotion>
                                  </p:childTnLst>
                                </p:cTn>
                              </p:par>
                            </p:childTnLst>
                          </p:cTn>
                        </p:par>
                        <p:par>
                          <p:cTn id="45" fill="hold">
                            <p:stCondLst>
                              <p:cond delay="4750"/>
                            </p:stCondLst>
                            <p:childTnLst>
                              <p:par>
                                <p:cTn id="46" presetID="2" presetClass="entr" presetSubtype="4" fill="hold" grpId="0" nodeType="afterEffect">
                                  <p:stCondLst>
                                    <p:cond delay="0"/>
                                  </p:stCondLst>
                                  <p:childTnLst>
                                    <p:set>
                                      <p:cBhvr>
                                        <p:cTn id="47" dur="1" fill="hold">
                                          <p:stCondLst>
                                            <p:cond delay="0"/>
                                          </p:stCondLst>
                                        </p:cTn>
                                        <p:tgtEl>
                                          <p:spTgt spid="15"/>
                                        </p:tgtEl>
                                        <p:attrNameLst>
                                          <p:attrName>style.visibility</p:attrName>
                                        </p:attrNameLst>
                                      </p:cBhvr>
                                      <p:to>
                                        <p:strVal val="visible"/>
                                      </p:to>
                                    </p:set>
                                    <p:anim calcmode="lin" valueType="num">
                                      <p:cBhvr additive="base">
                                        <p:cTn id="48" dur="1000" fill="hold"/>
                                        <p:tgtEl>
                                          <p:spTgt spid="15"/>
                                        </p:tgtEl>
                                        <p:attrNameLst>
                                          <p:attrName>ppt_x</p:attrName>
                                        </p:attrNameLst>
                                      </p:cBhvr>
                                      <p:tavLst>
                                        <p:tav tm="0">
                                          <p:val>
                                            <p:strVal val="#ppt_x"/>
                                          </p:val>
                                        </p:tav>
                                        <p:tav tm="100000">
                                          <p:val>
                                            <p:strVal val="#ppt_x"/>
                                          </p:val>
                                        </p:tav>
                                      </p:tavLst>
                                    </p:anim>
                                    <p:anim calcmode="lin" valueType="num">
                                      <p:cBhvr additive="base">
                                        <p:cTn id="49" dur="1000" fill="hold"/>
                                        <p:tgtEl>
                                          <p:spTgt spid="15"/>
                                        </p:tgtEl>
                                        <p:attrNameLst>
                                          <p:attrName>ppt_y</p:attrName>
                                        </p:attrNameLst>
                                      </p:cBhvr>
                                      <p:tavLst>
                                        <p:tav tm="0">
                                          <p:val>
                                            <p:strVal val="1+#ppt_h/2"/>
                                          </p:val>
                                        </p:tav>
                                        <p:tav tm="100000">
                                          <p:val>
                                            <p:strVal val="#ppt_y"/>
                                          </p:val>
                                        </p:tav>
                                      </p:tavLst>
                                    </p:anim>
                                  </p:childTnLst>
                                </p:cTn>
                              </p:par>
                              <p:par>
                                <p:cTn id="50" presetID="8" presetClass="emph" presetSubtype="0" accel="43000" decel="57000" fill="hold" nodeType="withEffect">
                                  <p:stCondLst>
                                    <p:cond delay="0"/>
                                  </p:stCondLst>
                                  <p:childTnLst>
                                    <p:animRot by="-10800000">
                                      <p:cBhvr>
                                        <p:cTn id="51" dur="1000" fill="hold"/>
                                        <p:tgtEl>
                                          <p:spTgt spid="10"/>
                                        </p:tgtEl>
                                        <p:attrNameLst>
                                          <p:attrName>r</p:attrName>
                                        </p:attrNameLst>
                                      </p:cBhvr>
                                    </p:animRot>
                                  </p:childTnLst>
                                </p:cTn>
                              </p:par>
                              <p:par>
                                <p:cTn id="52" presetID="10" presetClass="entr" presetSubtype="0" fill="hold" grpId="0" nodeType="withEffect">
                                  <p:stCondLst>
                                    <p:cond delay="0"/>
                                  </p:stCondLst>
                                  <p:childTnLst>
                                    <p:set>
                                      <p:cBhvr>
                                        <p:cTn id="53" dur="1" fill="hold">
                                          <p:stCondLst>
                                            <p:cond delay="0"/>
                                          </p:stCondLst>
                                        </p:cTn>
                                        <p:tgtEl>
                                          <p:spTgt spid="23"/>
                                        </p:tgtEl>
                                        <p:attrNameLst>
                                          <p:attrName>style.visibility</p:attrName>
                                        </p:attrNameLst>
                                      </p:cBhvr>
                                      <p:to>
                                        <p:strVal val="visible"/>
                                      </p:to>
                                    </p:set>
                                    <p:animEffect transition="in" filter="fade">
                                      <p:cBhvr>
                                        <p:cTn id="54" dur="500"/>
                                        <p:tgtEl>
                                          <p:spTgt spid="23"/>
                                        </p:tgtEl>
                                      </p:cBhvr>
                                    </p:animEffect>
                                  </p:childTnLst>
                                </p:cTn>
                              </p:par>
                              <p:par>
                                <p:cTn id="55" presetID="42" presetClass="path" presetSubtype="0" decel="100000" fill="hold" grpId="1" nodeType="withEffect">
                                  <p:stCondLst>
                                    <p:cond delay="0"/>
                                  </p:stCondLst>
                                  <p:childTnLst>
                                    <p:animMotion origin="layout" path="M 3.125E-6 -4.81481E-6 L 3.125E-6 0.06065 " pathEditMode="relative" rAng="0" ptsTypes="AA">
                                      <p:cBhvr>
                                        <p:cTn id="56" dur="1250" spd="-100000" fill="hold"/>
                                        <p:tgtEl>
                                          <p:spTgt spid="23"/>
                                        </p:tgtEl>
                                        <p:attrNameLst>
                                          <p:attrName>ppt_x</p:attrName>
                                          <p:attrName>ppt_y</p:attrName>
                                        </p:attrNameLst>
                                      </p:cBhvr>
                                      <p:rCtr x="0" y="3032"/>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animBg="1"/>
      <p:bldP spid="13" grpId="0" animBg="1"/>
      <p:bldP spid="2" grpId="0"/>
      <p:bldP spid="2" grpId="1"/>
      <p:bldP spid="20" grpId="0"/>
      <p:bldP spid="20" grpId="1"/>
      <p:bldP spid="23" grpId="0"/>
      <p:bldP spid="23" grpId="1"/>
      <p:bldP spid="22" grpId="0"/>
      <p:bldP spid="22" grpId="1"/>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8" name="Group 117">
            <a:extLst>
              <a:ext uri="{FF2B5EF4-FFF2-40B4-BE49-F238E27FC236}">
                <a16:creationId xmlns:a16="http://schemas.microsoft.com/office/drawing/2014/main" id="{63AF1B49-8307-4B53-9353-919C826E11C3}"/>
              </a:ext>
            </a:extLst>
          </p:cNvPr>
          <p:cNvGrpSpPr/>
          <p:nvPr/>
        </p:nvGrpSpPr>
        <p:grpSpPr>
          <a:xfrm rot="550242">
            <a:off x="6149244" y="1338043"/>
            <a:ext cx="4818978" cy="4818976"/>
            <a:chOff x="6163810" y="1338043"/>
            <a:chExt cx="4818978" cy="4818976"/>
          </a:xfrm>
        </p:grpSpPr>
        <p:grpSp>
          <p:nvGrpSpPr>
            <p:cNvPr id="3" name="Group 2">
              <a:extLst>
                <a:ext uri="{FF2B5EF4-FFF2-40B4-BE49-F238E27FC236}">
                  <a16:creationId xmlns:a16="http://schemas.microsoft.com/office/drawing/2014/main" id="{CF87F86B-B19F-4E32-B170-53D678DDC302}"/>
                </a:ext>
              </a:extLst>
            </p:cNvPr>
            <p:cNvGrpSpPr/>
            <p:nvPr/>
          </p:nvGrpSpPr>
          <p:grpSpPr>
            <a:xfrm>
              <a:off x="8368985" y="3683955"/>
              <a:ext cx="2262155" cy="1687282"/>
              <a:chOff x="8368985" y="3683955"/>
              <a:chExt cx="2262155" cy="1687282"/>
            </a:xfrm>
          </p:grpSpPr>
          <p:sp>
            <p:nvSpPr>
              <p:cNvPr id="12" name="Graphique 2">
                <a:extLst>
                  <a:ext uri="{FF2B5EF4-FFF2-40B4-BE49-F238E27FC236}">
                    <a16:creationId xmlns:a16="http://schemas.microsoft.com/office/drawing/2014/main" id="{6F2449CD-DF6D-4C57-AFE7-EB186270ADB7}"/>
                  </a:ext>
                </a:extLst>
              </p:cNvPr>
              <p:cNvSpPr/>
              <p:nvPr/>
            </p:nvSpPr>
            <p:spPr>
              <a:xfrm>
                <a:off x="9996698" y="4537053"/>
                <a:ext cx="634442" cy="569594"/>
              </a:xfrm>
              <a:custGeom>
                <a:avLst/>
                <a:gdLst>
                  <a:gd name="connsiteX0" fmla="*/ 16348 w 634442"/>
                  <a:gd name="connsiteY0" fmla="*/ 313609 h 569594"/>
                  <a:gd name="connsiteX1" fmla="*/ 120587 w 634442"/>
                  <a:gd name="connsiteY1" fmla="*/ 295306 h 569594"/>
                  <a:gd name="connsiteX2" fmla="*/ 254726 w 634442"/>
                  <a:gd name="connsiteY2" fmla="*/ 76 h 569594"/>
                  <a:gd name="connsiteX3" fmla="*/ 255854 w 634442"/>
                  <a:gd name="connsiteY3" fmla="*/ 149885 h 569594"/>
                  <a:gd name="connsiteX4" fmla="*/ 633509 w 634442"/>
                  <a:gd name="connsiteY4" fmla="*/ 247543 h 569594"/>
                  <a:gd name="connsiteX5" fmla="*/ 350315 w 634442"/>
                  <a:gd name="connsiteY5" fmla="*/ 266911 h 569594"/>
                  <a:gd name="connsiteX6" fmla="*/ 615896 w 634442"/>
                  <a:gd name="connsiteY6" fmla="*/ 388513 h 569594"/>
                  <a:gd name="connsiteX7" fmla="*/ 313144 w 634442"/>
                  <a:gd name="connsiteY7" fmla="*/ 350905 h 569594"/>
                  <a:gd name="connsiteX8" fmla="*/ 539550 w 634442"/>
                  <a:gd name="connsiteY8" fmla="*/ 497266 h 569594"/>
                  <a:gd name="connsiteX9" fmla="*/ 287382 w 634442"/>
                  <a:gd name="connsiteY9" fmla="*/ 443799 h 569594"/>
                  <a:gd name="connsiteX10" fmla="*/ 380841 w 634442"/>
                  <a:gd name="connsiteY10" fmla="*/ 561640 h 569594"/>
                  <a:gd name="connsiteX11" fmla="*/ 176437 w 634442"/>
                  <a:gd name="connsiteY11" fmla="*/ 415279 h 569594"/>
                  <a:gd name="connsiteX12" fmla="*/ -890 w 634442"/>
                  <a:gd name="connsiteY12" fmla="*/ 451697 h 569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34442" h="569594">
                    <a:moveTo>
                      <a:pt x="16348" y="313609"/>
                    </a:moveTo>
                    <a:lnTo>
                      <a:pt x="120587" y="295306"/>
                    </a:lnTo>
                    <a:cubicBezTo>
                      <a:pt x="120587" y="295306"/>
                      <a:pt x="202951" y="-8386"/>
                      <a:pt x="254726" y="76"/>
                    </a:cubicBezTo>
                    <a:cubicBezTo>
                      <a:pt x="306501" y="8538"/>
                      <a:pt x="255854" y="149885"/>
                      <a:pt x="255854" y="149885"/>
                    </a:cubicBezTo>
                    <a:cubicBezTo>
                      <a:pt x="255854" y="149885"/>
                      <a:pt x="638211" y="208492"/>
                      <a:pt x="633509" y="247543"/>
                    </a:cubicBezTo>
                    <a:cubicBezTo>
                      <a:pt x="628808" y="286593"/>
                      <a:pt x="462327" y="295933"/>
                      <a:pt x="350315" y="266911"/>
                    </a:cubicBezTo>
                    <a:cubicBezTo>
                      <a:pt x="469410" y="293112"/>
                      <a:pt x="634073" y="348961"/>
                      <a:pt x="615896" y="388513"/>
                    </a:cubicBezTo>
                    <a:cubicBezTo>
                      <a:pt x="597719" y="428065"/>
                      <a:pt x="360344" y="367578"/>
                      <a:pt x="313144" y="350905"/>
                    </a:cubicBezTo>
                    <a:cubicBezTo>
                      <a:pt x="418825" y="379487"/>
                      <a:pt x="575717" y="445867"/>
                      <a:pt x="539550" y="497266"/>
                    </a:cubicBezTo>
                    <a:cubicBezTo>
                      <a:pt x="503383" y="548665"/>
                      <a:pt x="287382" y="443799"/>
                      <a:pt x="287382" y="443799"/>
                    </a:cubicBezTo>
                    <a:cubicBezTo>
                      <a:pt x="287382" y="443799"/>
                      <a:pt x="398204" y="512748"/>
                      <a:pt x="380841" y="561640"/>
                    </a:cubicBezTo>
                    <a:cubicBezTo>
                      <a:pt x="363478" y="610531"/>
                      <a:pt x="176437" y="415279"/>
                      <a:pt x="176437" y="415279"/>
                    </a:cubicBezTo>
                    <a:lnTo>
                      <a:pt x="-890" y="451697"/>
                    </a:lnTo>
                    <a:close/>
                  </a:path>
                </a:pathLst>
              </a:custGeom>
              <a:solidFill>
                <a:srgbClr val="592F25"/>
              </a:solidFill>
              <a:ln w="6261" cap="flat">
                <a:noFill/>
                <a:prstDash val="solid"/>
                <a:miter/>
              </a:ln>
            </p:spPr>
            <p:txBody>
              <a:bodyPr rtlCol="0" anchor="ctr"/>
              <a:lstStyle/>
              <a:p>
                <a:endParaRPr lang="fr-FR"/>
              </a:p>
            </p:txBody>
          </p:sp>
          <p:sp>
            <p:nvSpPr>
              <p:cNvPr id="13" name="Graphique 2">
                <a:extLst>
                  <a:ext uri="{FF2B5EF4-FFF2-40B4-BE49-F238E27FC236}">
                    <a16:creationId xmlns:a16="http://schemas.microsoft.com/office/drawing/2014/main" id="{25670E88-0F17-461D-9ED2-4DB00234A288}"/>
                  </a:ext>
                </a:extLst>
              </p:cNvPr>
              <p:cNvSpPr/>
              <p:nvPr/>
            </p:nvSpPr>
            <p:spPr>
              <a:xfrm>
                <a:off x="9923071" y="4821738"/>
                <a:ext cx="208767" cy="208550"/>
              </a:xfrm>
              <a:custGeom>
                <a:avLst/>
                <a:gdLst>
                  <a:gd name="connsiteX0" fmla="*/ 37510 w 208767"/>
                  <a:gd name="connsiteY0" fmla="*/ -97 h 208550"/>
                  <a:gd name="connsiteX1" fmla="*/ 207878 w 208767"/>
                  <a:gd name="connsiteY1" fmla="*/ -97 h 208550"/>
                  <a:gd name="connsiteX2" fmla="*/ 165318 w 208767"/>
                  <a:gd name="connsiteY2" fmla="*/ 157358 h 208550"/>
                  <a:gd name="connsiteX3" fmla="*/ 5104 w 208767"/>
                  <a:gd name="connsiteY3" fmla="*/ 208444 h 208550"/>
                  <a:gd name="connsiteX4" fmla="*/ 37510 w 208767"/>
                  <a:gd name="connsiteY4" fmla="*/ -97 h 2085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767" h="208550">
                    <a:moveTo>
                      <a:pt x="37510" y="-97"/>
                    </a:moveTo>
                    <a:lnTo>
                      <a:pt x="207878" y="-97"/>
                    </a:lnTo>
                    <a:cubicBezTo>
                      <a:pt x="207878" y="-97"/>
                      <a:pt x="207878" y="96557"/>
                      <a:pt x="165318" y="157358"/>
                    </a:cubicBezTo>
                    <a:cubicBezTo>
                      <a:pt x="165318" y="157358"/>
                      <a:pt x="29236" y="206814"/>
                      <a:pt x="5104" y="208444"/>
                    </a:cubicBezTo>
                    <a:cubicBezTo>
                      <a:pt x="-19029" y="210074"/>
                      <a:pt x="37510" y="-97"/>
                      <a:pt x="37510" y="-97"/>
                    </a:cubicBezTo>
                    <a:close/>
                  </a:path>
                </a:pathLst>
              </a:custGeom>
              <a:solidFill>
                <a:srgbClr val="125DA0"/>
              </a:solidFill>
              <a:ln w="6261" cap="flat">
                <a:noFill/>
                <a:prstDash val="solid"/>
                <a:miter/>
              </a:ln>
            </p:spPr>
            <p:txBody>
              <a:bodyPr rtlCol="0" anchor="ctr"/>
              <a:lstStyle/>
              <a:p>
                <a:endParaRPr lang="fr-FR"/>
              </a:p>
            </p:txBody>
          </p:sp>
          <p:sp>
            <p:nvSpPr>
              <p:cNvPr id="19" name="Graphique 2">
                <a:extLst>
                  <a:ext uri="{FF2B5EF4-FFF2-40B4-BE49-F238E27FC236}">
                    <a16:creationId xmlns:a16="http://schemas.microsoft.com/office/drawing/2014/main" id="{3A7B6487-B4F3-4AD5-9C93-05FCC0448F56}"/>
                  </a:ext>
                </a:extLst>
              </p:cNvPr>
              <p:cNvSpPr/>
              <p:nvPr/>
            </p:nvSpPr>
            <p:spPr>
              <a:xfrm>
                <a:off x="8617893" y="4310131"/>
                <a:ext cx="415202" cy="500699"/>
              </a:xfrm>
              <a:custGeom>
                <a:avLst/>
                <a:gdLst>
                  <a:gd name="connsiteX0" fmla="*/ 391935 w 415202"/>
                  <a:gd name="connsiteY0" fmla="*/ -97 h 500699"/>
                  <a:gd name="connsiteX1" fmla="*/ -890 w 415202"/>
                  <a:gd name="connsiteY1" fmla="*/ 392727 h 500699"/>
                  <a:gd name="connsiteX2" fmla="*/ 9515 w 415202"/>
                  <a:gd name="connsiteY2" fmla="*/ 434348 h 500699"/>
                  <a:gd name="connsiteX3" fmla="*/ 29511 w 415202"/>
                  <a:gd name="connsiteY3" fmla="*/ 500602 h 500699"/>
                  <a:gd name="connsiteX4" fmla="*/ 414313 w 415202"/>
                  <a:gd name="connsiteY4" fmla="*/ 115801 h 500699"/>
                  <a:gd name="connsiteX5" fmla="*/ 391935 w 415202"/>
                  <a:gd name="connsiteY5" fmla="*/ -97 h 5006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5202" h="500699">
                    <a:moveTo>
                      <a:pt x="391935" y="-97"/>
                    </a:moveTo>
                    <a:lnTo>
                      <a:pt x="-890" y="392727"/>
                    </a:lnTo>
                    <a:cubicBezTo>
                      <a:pt x="2683" y="407019"/>
                      <a:pt x="6193" y="420934"/>
                      <a:pt x="9515" y="434348"/>
                    </a:cubicBezTo>
                    <a:cubicBezTo>
                      <a:pt x="15219" y="456913"/>
                      <a:pt x="21927" y="478996"/>
                      <a:pt x="29511" y="500602"/>
                    </a:cubicBezTo>
                    <a:lnTo>
                      <a:pt x="414313" y="115801"/>
                    </a:lnTo>
                    <a:cubicBezTo>
                      <a:pt x="406415" y="77314"/>
                      <a:pt x="399018" y="38389"/>
                      <a:pt x="391935" y="-97"/>
                    </a:cubicBezTo>
                    <a:close/>
                  </a:path>
                </a:pathLst>
              </a:custGeom>
              <a:solidFill>
                <a:srgbClr val="1760BF"/>
              </a:solidFill>
              <a:ln w="6261" cap="flat">
                <a:noFill/>
                <a:prstDash val="solid"/>
                <a:miter/>
              </a:ln>
            </p:spPr>
            <p:txBody>
              <a:bodyPr rtlCol="0" anchor="ctr"/>
              <a:lstStyle/>
              <a:p>
                <a:endParaRPr lang="fr-FR"/>
              </a:p>
            </p:txBody>
          </p:sp>
          <p:sp>
            <p:nvSpPr>
              <p:cNvPr id="20" name="Graphique 2">
                <a:extLst>
                  <a:ext uri="{FF2B5EF4-FFF2-40B4-BE49-F238E27FC236}">
                    <a16:creationId xmlns:a16="http://schemas.microsoft.com/office/drawing/2014/main" id="{F5D7FE42-0A1E-427D-ADA6-B6255998EDB2}"/>
                  </a:ext>
                </a:extLst>
              </p:cNvPr>
              <p:cNvSpPr/>
              <p:nvPr/>
            </p:nvSpPr>
            <p:spPr>
              <a:xfrm>
                <a:off x="8746328" y="4661774"/>
                <a:ext cx="1219342" cy="709463"/>
              </a:xfrm>
              <a:custGeom>
                <a:avLst/>
                <a:gdLst>
                  <a:gd name="connsiteX0" fmla="*/ 474800 w 1219342"/>
                  <a:gd name="connsiteY0" fmla="*/ 209948 h 709463"/>
                  <a:gd name="connsiteX1" fmla="*/ 344861 w 1219342"/>
                  <a:gd name="connsiteY1" fmla="*/ -97 h 709463"/>
                  <a:gd name="connsiteX2" fmla="*/ -890 w 1219342"/>
                  <a:gd name="connsiteY2" fmla="*/ 345654 h 709463"/>
                  <a:gd name="connsiteX3" fmla="*/ 335020 w 1219342"/>
                  <a:gd name="connsiteY3" fmla="*/ 698237 h 709463"/>
                  <a:gd name="connsiteX4" fmla="*/ 910437 w 1219342"/>
                  <a:gd name="connsiteY4" fmla="*/ 576698 h 709463"/>
                  <a:gd name="connsiteX5" fmla="*/ 1151572 w 1219342"/>
                  <a:gd name="connsiteY5" fmla="*/ 455096 h 709463"/>
                  <a:gd name="connsiteX6" fmla="*/ 1218453 w 1219342"/>
                  <a:gd name="connsiteY6" fmla="*/ 141061 h 709463"/>
                  <a:gd name="connsiteX7" fmla="*/ 474800 w 1219342"/>
                  <a:gd name="connsiteY7" fmla="*/ 209948 h 709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19342" h="709463">
                    <a:moveTo>
                      <a:pt x="474800" y="209948"/>
                    </a:moveTo>
                    <a:cubicBezTo>
                      <a:pt x="420956" y="186568"/>
                      <a:pt x="379023" y="106023"/>
                      <a:pt x="344861" y="-97"/>
                    </a:cubicBezTo>
                    <a:lnTo>
                      <a:pt x="-890" y="345654"/>
                    </a:lnTo>
                    <a:cubicBezTo>
                      <a:pt x="139203" y="562030"/>
                      <a:pt x="335020" y="698237"/>
                      <a:pt x="335020" y="698237"/>
                    </a:cubicBezTo>
                    <a:cubicBezTo>
                      <a:pt x="491035" y="744872"/>
                      <a:pt x="819297" y="633424"/>
                      <a:pt x="910437" y="576698"/>
                    </a:cubicBezTo>
                    <a:cubicBezTo>
                      <a:pt x="1001575" y="519971"/>
                      <a:pt x="1088765" y="477410"/>
                      <a:pt x="1151572" y="455096"/>
                    </a:cubicBezTo>
                    <a:cubicBezTo>
                      <a:pt x="1194133" y="388214"/>
                      <a:pt x="1202281" y="199794"/>
                      <a:pt x="1218453" y="141061"/>
                    </a:cubicBezTo>
                    <a:cubicBezTo>
                      <a:pt x="949299" y="104581"/>
                      <a:pt x="657203" y="288927"/>
                      <a:pt x="474800" y="209948"/>
                    </a:cubicBezTo>
                    <a:close/>
                  </a:path>
                </a:pathLst>
              </a:custGeom>
              <a:solidFill>
                <a:srgbClr val="1760BF"/>
              </a:solidFill>
              <a:ln w="6261" cap="flat">
                <a:noFill/>
                <a:prstDash val="solid"/>
                <a:miter/>
              </a:ln>
            </p:spPr>
            <p:txBody>
              <a:bodyPr rtlCol="0" anchor="ctr"/>
              <a:lstStyle/>
              <a:p>
                <a:endParaRPr lang="fr-FR"/>
              </a:p>
            </p:txBody>
          </p:sp>
          <p:sp>
            <p:nvSpPr>
              <p:cNvPr id="21" name="Graphique 2">
                <a:extLst>
                  <a:ext uri="{FF2B5EF4-FFF2-40B4-BE49-F238E27FC236}">
                    <a16:creationId xmlns:a16="http://schemas.microsoft.com/office/drawing/2014/main" id="{D9C2A4D8-F9D9-4C87-BF8B-854F9D7F712E}"/>
                  </a:ext>
                </a:extLst>
              </p:cNvPr>
              <p:cNvSpPr/>
              <p:nvPr/>
            </p:nvSpPr>
            <p:spPr>
              <a:xfrm>
                <a:off x="8559161" y="4060722"/>
                <a:ext cx="451556" cy="642234"/>
              </a:xfrm>
              <a:custGeom>
                <a:avLst/>
                <a:gdLst>
                  <a:gd name="connsiteX0" fmla="*/ 405286 w 451556"/>
                  <a:gd name="connsiteY0" fmla="*/ -97 h 642234"/>
                  <a:gd name="connsiteX1" fmla="*/ -890 w 451556"/>
                  <a:gd name="connsiteY1" fmla="*/ 406141 h 642234"/>
                  <a:gd name="connsiteX2" fmla="*/ 57843 w 451556"/>
                  <a:gd name="connsiteY2" fmla="*/ 642137 h 642234"/>
                  <a:gd name="connsiteX3" fmla="*/ 450667 w 451556"/>
                  <a:gd name="connsiteY3" fmla="*/ 249312 h 642234"/>
                  <a:gd name="connsiteX4" fmla="*/ 405286 w 451556"/>
                  <a:gd name="connsiteY4" fmla="*/ -97 h 6422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1556" h="642234">
                    <a:moveTo>
                      <a:pt x="405286" y="-97"/>
                    </a:moveTo>
                    <a:lnTo>
                      <a:pt x="-890" y="406141"/>
                    </a:lnTo>
                    <a:cubicBezTo>
                      <a:pt x="19983" y="490322"/>
                      <a:pt x="40041" y="571056"/>
                      <a:pt x="57843" y="642137"/>
                    </a:cubicBezTo>
                    <a:lnTo>
                      <a:pt x="450667" y="249312"/>
                    </a:lnTo>
                    <a:cubicBezTo>
                      <a:pt x="434433" y="159865"/>
                      <a:pt x="419640" y="73052"/>
                      <a:pt x="405286" y="-97"/>
                    </a:cubicBezTo>
                    <a:close/>
                  </a:path>
                </a:pathLst>
              </a:custGeom>
              <a:solidFill>
                <a:srgbClr val="F2B602"/>
              </a:solidFill>
              <a:ln w="6261" cap="flat">
                <a:noFill/>
                <a:prstDash val="solid"/>
                <a:miter/>
              </a:ln>
            </p:spPr>
            <p:txBody>
              <a:bodyPr rtlCol="0" anchor="ctr"/>
              <a:lstStyle/>
              <a:p>
                <a:endParaRPr lang="fr-FR"/>
              </a:p>
            </p:txBody>
          </p:sp>
          <p:sp>
            <p:nvSpPr>
              <p:cNvPr id="22" name="Graphique 2">
                <a:extLst>
                  <a:ext uri="{FF2B5EF4-FFF2-40B4-BE49-F238E27FC236}">
                    <a16:creationId xmlns:a16="http://schemas.microsoft.com/office/drawing/2014/main" id="{88310898-ACC8-46A1-8320-199141FBE99C}"/>
                  </a:ext>
                </a:extLst>
              </p:cNvPr>
              <p:cNvSpPr/>
              <p:nvPr/>
            </p:nvSpPr>
            <p:spPr>
              <a:xfrm>
                <a:off x="8648294" y="4426029"/>
                <a:ext cx="443784" cy="581496"/>
              </a:xfrm>
              <a:custGeom>
                <a:avLst/>
                <a:gdLst>
                  <a:gd name="connsiteX0" fmla="*/ 383912 w 443784"/>
                  <a:gd name="connsiteY0" fmla="*/ -97 h 581496"/>
                  <a:gd name="connsiteX1" fmla="*/ -890 w 443784"/>
                  <a:gd name="connsiteY1" fmla="*/ 384704 h 581496"/>
                  <a:gd name="connsiteX2" fmla="*/ 97144 w 443784"/>
                  <a:gd name="connsiteY2" fmla="*/ 581399 h 581496"/>
                  <a:gd name="connsiteX3" fmla="*/ 442895 w 443784"/>
                  <a:gd name="connsiteY3" fmla="*/ 235647 h 581496"/>
                  <a:gd name="connsiteX4" fmla="*/ 383912 w 443784"/>
                  <a:gd name="connsiteY4" fmla="*/ -97 h 5814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84" h="581496">
                    <a:moveTo>
                      <a:pt x="383912" y="-97"/>
                    </a:moveTo>
                    <a:lnTo>
                      <a:pt x="-890" y="384704"/>
                    </a:lnTo>
                    <a:cubicBezTo>
                      <a:pt x="23932" y="453911"/>
                      <a:pt x="56840" y="519933"/>
                      <a:pt x="97144" y="581399"/>
                    </a:cubicBezTo>
                    <a:lnTo>
                      <a:pt x="442895" y="235647"/>
                    </a:lnTo>
                    <a:cubicBezTo>
                      <a:pt x="419076" y="158173"/>
                      <a:pt x="399394" y="79477"/>
                      <a:pt x="383912" y="-97"/>
                    </a:cubicBezTo>
                    <a:close/>
                  </a:path>
                </a:pathLst>
              </a:custGeom>
              <a:solidFill>
                <a:srgbClr val="F2B602"/>
              </a:solidFill>
              <a:ln w="6261" cap="flat">
                <a:noFill/>
                <a:prstDash val="solid"/>
                <a:miter/>
              </a:ln>
            </p:spPr>
            <p:txBody>
              <a:bodyPr rtlCol="0" anchor="ctr"/>
              <a:lstStyle/>
              <a:p>
                <a:endParaRPr lang="fr-FR"/>
              </a:p>
            </p:txBody>
          </p:sp>
          <p:sp>
            <p:nvSpPr>
              <p:cNvPr id="51" name="Graphique 2">
                <a:extLst>
                  <a:ext uri="{FF2B5EF4-FFF2-40B4-BE49-F238E27FC236}">
                    <a16:creationId xmlns:a16="http://schemas.microsoft.com/office/drawing/2014/main" id="{D677E95A-6AE6-4738-B75B-B717F9DE11FB}"/>
                  </a:ext>
                </a:extLst>
              </p:cNvPr>
              <p:cNvSpPr/>
              <p:nvPr/>
            </p:nvSpPr>
            <p:spPr>
              <a:xfrm>
                <a:off x="8368985" y="3683955"/>
                <a:ext cx="596351" cy="783005"/>
              </a:xfrm>
              <a:custGeom>
                <a:avLst/>
                <a:gdLst>
                  <a:gd name="connsiteX0" fmla="*/ 552275 w 596351"/>
                  <a:gd name="connsiteY0" fmla="*/ 211065 h 783005"/>
                  <a:gd name="connsiteX1" fmla="*/ -890 w 596351"/>
                  <a:gd name="connsiteY1" fmla="*/ 10484 h 783005"/>
                  <a:gd name="connsiteX2" fmla="*/ 189287 w 596351"/>
                  <a:gd name="connsiteY2" fmla="*/ 782909 h 783005"/>
                  <a:gd name="connsiteX3" fmla="*/ 595462 w 596351"/>
                  <a:gd name="connsiteY3" fmla="*/ 376670 h 783005"/>
                  <a:gd name="connsiteX4" fmla="*/ 552275 w 596351"/>
                  <a:gd name="connsiteY4" fmla="*/ 211065 h 7830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6351" h="783005">
                    <a:moveTo>
                      <a:pt x="552275" y="211065"/>
                    </a:moveTo>
                    <a:cubicBezTo>
                      <a:pt x="442833" y="-36151"/>
                      <a:pt x="159136" y="-5750"/>
                      <a:pt x="-890" y="10484"/>
                    </a:cubicBezTo>
                    <a:cubicBezTo>
                      <a:pt x="-890" y="10484"/>
                      <a:pt x="101093" y="427066"/>
                      <a:pt x="189287" y="782909"/>
                    </a:cubicBezTo>
                    <a:lnTo>
                      <a:pt x="595462" y="376670"/>
                    </a:lnTo>
                    <a:cubicBezTo>
                      <a:pt x="581296" y="304147"/>
                      <a:pt x="567381" y="245164"/>
                      <a:pt x="552275" y="211065"/>
                    </a:cubicBezTo>
                    <a:close/>
                  </a:path>
                </a:pathLst>
              </a:custGeom>
              <a:solidFill>
                <a:srgbClr val="1760BF"/>
              </a:solidFill>
              <a:ln w="6261" cap="flat">
                <a:noFill/>
                <a:prstDash val="solid"/>
                <a:miter/>
              </a:ln>
            </p:spPr>
            <p:txBody>
              <a:bodyPr rtlCol="0" anchor="ctr"/>
              <a:lstStyle/>
              <a:p>
                <a:endParaRPr lang="fr-FR"/>
              </a:p>
            </p:txBody>
          </p:sp>
        </p:grpSp>
        <p:grpSp>
          <p:nvGrpSpPr>
            <p:cNvPr id="117" name="Group 116">
              <a:extLst>
                <a:ext uri="{FF2B5EF4-FFF2-40B4-BE49-F238E27FC236}">
                  <a16:creationId xmlns:a16="http://schemas.microsoft.com/office/drawing/2014/main" id="{CCF12388-83AF-49FA-ABA2-21785DA52872}"/>
                </a:ext>
              </a:extLst>
            </p:cNvPr>
            <p:cNvGrpSpPr/>
            <p:nvPr/>
          </p:nvGrpSpPr>
          <p:grpSpPr>
            <a:xfrm>
              <a:off x="6163810" y="1338043"/>
              <a:ext cx="4818978" cy="4818976"/>
              <a:chOff x="6376969" y="1668056"/>
              <a:chExt cx="4458276" cy="4458274"/>
            </a:xfrm>
          </p:grpSpPr>
          <p:sp>
            <p:nvSpPr>
              <p:cNvPr id="110" name="Oval 109">
                <a:extLst>
                  <a:ext uri="{FF2B5EF4-FFF2-40B4-BE49-F238E27FC236}">
                    <a16:creationId xmlns:a16="http://schemas.microsoft.com/office/drawing/2014/main" id="{40160569-0F53-42AD-99ED-26B84B3A95C3}"/>
                  </a:ext>
                </a:extLst>
              </p:cNvPr>
              <p:cNvSpPr/>
              <p:nvPr/>
            </p:nvSpPr>
            <p:spPr>
              <a:xfrm>
                <a:off x="6376969" y="1668056"/>
                <a:ext cx="4458276" cy="4458274"/>
              </a:xfrm>
              <a:prstGeom prst="ellipse">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cxnSp>
            <p:nvCxnSpPr>
              <p:cNvPr id="111" name="Straight Connector 110">
                <a:extLst>
                  <a:ext uri="{FF2B5EF4-FFF2-40B4-BE49-F238E27FC236}">
                    <a16:creationId xmlns:a16="http://schemas.microsoft.com/office/drawing/2014/main" id="{20DC098E-967E-4B2E-B0FA-DED602329D8D}"/>
                  </a:ext>
                </a:extLst>
              </p:cNvPr>
              <p:cNvCxnSpPr>
                <a:cxnSpLocks/>
              </p:cNvCxnSpPr>
              <p:nvPr/>
            </p:nvCxnSpPr>
            <p:spPr>
              <a:xfrm>
                <a:off x="8606107" y="3562984"/>
                <a:ext cx="0" cy="668417"/>
              </a:xfrm>
              <a:prstGeom prst="line">
                <a:avLst/>
              </a:prstGeom>
              <a:ln w="19050">
                <a:noFill/>
              </a:ln>
            </p:spPr>
            <p:style>
              <a:lnRef idx="1">
                <a:schemeClr val="accent1"/>
              </a:lnRef>
              <a:fillRef idx="0">
                <a:schemeClr val="accent1"/>
              </a:fillRef>
              <a:effectRef idx="0">
                <a:schemeClr val="accent1"/>
              </a:effectRef>
              <a:fontRef idx="minor">
                <a:schemeClr val="tx1"/>
              </a:fontRef>
            </p:style>
          </p:cxnSp>
          <p:cxnSp>
            <p:nvCxnSpPr>
              <p:cNvPr id="112" name="Straight Connector 111">
                <a:extLst>
                  <a:ext uri="{FF2B5EF4-FFF2-40B4-BE49-F238E27FC236}">
                    <a16:creationId xmlns:a16="http://schemas.microsoft.com/office/drawing/2014/main" id="{E99C96B1-1839-4EF8-AF45-A71B6C9EABA8}"/>
                  </a:ext>
                </a:extLst>
              </p:cNvPr>
              <p:cNvCxnSpPr>
                <a:cxnSpLocks/>
              </p:cNvCxnSpPr>
              <p:nvPr/>
            </p:nvCxnSpPr>
            <p:spPr>
              <a:xfrm rot="5400000">
                <a:off x="8606107" y="3562984"/>
                <a:ext cx="0" cy="668417"/>
              </a:xfrm>
              <a:prstGeom prst="line">
                <a:avLst/>
              </a:prstGeom>
              <a:ln w="19050">
                <a:noFill/>
              </a:ln>
            </p:spPr>
            <p:style>
              <a:lnRef idx="1">
                <a:schemeClr val="accent1"/>
              </a:lnRef>
              <a:fillRef idx="0">
                <a:schemeClr val="accent1"/>
              </a:fillRef>
              <a:effectRef idx="0">
                <a:schemeClr val="accent1"/>
              </a:effectRef>
              <a:fontRef idx="minor">
                <a:schemeClr val="tx1"/>
              </a:fontRef>
            </p:style>
          </p:cxnSp>
        </p:grpSp>
      </p:grpSp>
      <p:grpSp>
        <p:nvGrpSpPr>
          <p:cNvPr id="109" name="Group 108">
            <a:extLst>
              <a:ext uri="{FF2B5EF4-FFF2-40B4-BE49-F238E27FC236}">
                <a16:creationId xmlns:a16="http://schemas.microsoft.com/office/drawing/2014/main" id="{A33B9A27-E384-4833-B691-8AFB4F854374}"/>
              </a:ext>
            </a:extLst>
          </p:cNvPr>
          <p:cNvGrpSpPr/>
          <p:nvPr/>
        </p:nvGrpSpPr>
        <p:grpSpPr>
          <a:xfrm rot="20437341">
            <a:off x="5294031" y="1613993"/>
            <a:ext cx="4458276" cy="4458274"/>
            <a:chOff x="5254889" y="1588212"/>
            <a:chExt cx="4458276" cy="4458274"/>
          </a:xfrm>
        </p:grpSpPr>
        <p:grpSp>
          <p:nvGrpSpPr>
            <p:cNvPr id="4" name="Group 3">
              <a:extLst>
                <a:ext uri="{FF2B5EF4-FFF2-40B4-BE49-F238E27FC236}">
                  <a16:creationId xmlns:a16="http://schemas.microsoft.com/office/drawing/2014/main" id="{C6C0A47D-6EF5-4E12-95B2-46AF63296C3B}"/>
                </a:ext>
              </a:extLst>
            </p:cNvPr>
            <p:cNvGrpSpPr/>
            <p:nvPr/>
          </p:nvGrpSpPr>
          <p:grpSpPr>
            <a:xfrm>
              <a:off x="5463001" y="3720800"/>
              <a:ext cx="2149481" cy="1421158"/>
              <a:chOff x="5463001" y="3720800"/>
              <a:chExt cx="2149481" cy="1421158"/>
            </a:xfrm>
          </p:grpSpPr>
          <p:sp>
            <p:nvSpPr>
              <p:cNvPr id="10" name="Graphique 2">
                <a:extLst>
                  <a:ext uri="{FF2B5EF4-FFF2-40B4-BE49-F238E27FC236}">
                    <a16:creationId xmlns:a16="http://schemas.microsoft.com/office/drawing/2014/main" id="{6D3F6C16-575A-45D5-A8C7-FF5E8FF33B82}"/>
                  </a:ext>
                </a:extLst>
              </p:cNvPr>
              <p:cNvSpPr/>
              <p:nvPr/>
            </p:nvSpPr>
            <p:spPr>
              <a:xfrm>
                <a:off x="5463001" y="4361166"/>
                <a:ext cx="601749" cy="531035"/>
              </a:xfrm>
              <a:custGeom>
                <a:avLst/>
                <a:gdLst>
                  <a:gd name="connsiteX0" fmla="*/ 600860 w 601749"/>
                  <a:gd name="connsiteY0" fmla="*/ 358240 h 531035"/>
                  <a:gd name="connsiteX1" fmla="*/ 503077 w 601749"/>
                  <a:gd name="connsiteY1" fmla="*/ 317497 h 531035"/>
                  <a:gd name="connsiteX2" fmla="*/ 437074 w 601749"/>
                  <a:gd name="connsiteY2" fmla="*/ -47 h 531035"/>
                  <a:gd name="connsiteX3" fmla="*/ 403100 w 601749"/>
                  <a:gd name="connsiteY3" fmla="*/ 145876 h 531035"/>
                  <a:gd name="connsiteX4" fmla="*/ 13221 w 601749"/>
                  <a:gd name="connsiteY4" fmla="*/ 158412 h 531035"/>
                  <a:gd name="connsiteX5" fmla="*/ 285259 w 601749"/>
                  <a:gd name="connsiteY5" fmla="*/ 239522 h 531035"/>
                  <a:gd name="connsiteX6" fmla="*/ -568 w 601749"/>
                  <a:gd name="connsiteY6" fmla="*/ 299821 h 531035"/>
                  <a:gd name="connsiteX7" fmla="*/ 303061 w 601749"/>
                  <a:gd name="connsiteY7" fmla="*/ 329470 h 531035"/>
                  <a:gd name="connsiteX8" fmla="*/ 50015 w 601749"/>
                  <a:gd name="connsiteY8" fmla="*/ 422489 h 531035"/>
                  <a:gd name="connsiteX9" fmla="*/ 307824 w 601749"/>
                  <a:gd name="connsiteY9" fmla="*/ 425748 h 531035"/>
                  <a:gd name="connsiteX10" fmla="*/ 190673 w 601749"/>
                  <a:gd name="connsiteY10" fmla="*/ 520147 h 531035"/>
                  <a:gd name="connsiteX11" fmla="*/ 422218 w 601749"/>
                  <a:gd name="connsiteY11" fmla="*/ 422301 h 531035"/>
                  <a:gd name="connsiteX12" fmla="*/ 587259 w 601749"/>
                  <a:gd name="connsiteY12" fmla="*/ 496829 h 5310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01749" h="531035">
                    <a:moveTo>
                      <a:pt x="600860" y="358240"/>
                    </a:moveTo>
                    <a:lnTo>
                      <a:pt x="503077" y="317497"/>
                    </a:lnTo>
                    <a:cubicBezTo>
                      <a:pt x="503077" y="317497"/>
                      <a:pt x="489476" y="3150"/>
                      <a:pt x="437074" y="-47"/>
                    </a:cubicBezTo>
                    <a:cubicBezTo>
                      <a:pt x="384672" y="-3244"/>
                      <a:pt x="403100" y="145876"/>
                      <a:pt x="403100" y="145876"/>
                    </a:cubicBezTo>
                    <a:cubicBezTo>
                      <a:pt x="403100" y="145876"/>
                      <a:pt x="17045" y="118985"/>
                      <a:pt x="13221" y="158412"/>
                    </a:cubicBezTo>
                    <a:cubicBezTo>
                      <a:pt x="9398" y="197839"/>
                      <a:pt x="169549" y="243220"/>
                      <a:pt x="285259" y="239522"/>
                    </a:cubicBezTo>
                    <a:cubicBezTo>
                      <a:pt x="163469" y="238958"/>
                      <a:pt x="-9344" y="257198"/>
                      <a:pt x="-568" y="299821"/>
                    </a:cubicBezTo>
                    <a:cubicBezTo>
                      <a:pt x="8207" y="342445"/>
                      <a:pt x="253354" y="335550"/>
                      <a:pt x="303061" y="329470"/>
                    </a:cubicBezTo>
                    <a:cubicBezTo>
                      <a:pt x="193682" y="334108"/>
                      <a:pt x="26071" y="364383"/>
                      <a:pt x="50015" y="422489"/>
                    </a:cubicBezTo>
                    <a:cubicBezTo>
                      <a:pt x="73960" y="480595"/>
                      <a:pt x="307824" y="425748"/>
                      <a:pt x="307824" y="425748"/>
                    </a:cubicBezTo>
                    <a:cubicBezTo>
                      <a:pt x="307824" y="425748"/>
                      <a:pt x="184467" y="468685"/>
                      <a:pt x="190673" y="520147"/>
                    </a:cubicBezTo>
                    <a:cubicBezTo>
                      <a:pt x="196879" y="571608"/>
                      <a:pt x="422218" y="422301"/>
                      <a:pt x="422218" y="422301"/>
                    </a:cubicBezTo>
                    <a:lnTo>
                      <a:pt x="587259" y="496829"/>
                    </a:lnTo>
                    <a:close/>
                  </a:path>
                </a:pathLst>
              </a:custGeom>
              <a:solidFill>
                <a:srgbClr val="592F25"/>
              </a:solidFill>
              <a:ln w="6261" cap="flat">
                <a:noFill/>
                <a:prstDash val="solid"/>
                <a:miter/>
              </a:ln>
            </p:spPr>
            <p:txBody>
              <a:bodyPr rtlCol="0" anchor="ctr"/>
              <a:lstStyle/>
              <a:p>
                <a:endParaRPr lang="fr-FR"/>
              </a:p>
            </p:txBody>
          </p:sp>
          <p:sp>
            <p:nvSpPr>
              <p:cNvPr id="11" name="Graphique 2">
                <a:extLst>
                  <a:ext uri="{FF2B5EF4-FFF2-40B4-BE49-F238E27FC236}">
                    <a16:creationId xmlns:a16="http://schemas.microsoft.com/office/drawing/2014/main" id="{B6BD229F-D427-4961-A953-87CA984577CA}"/>
                  </a:ext>
                </a:extLst>
              </p:cNvPr>
              <p:cNvSpPr/>
              <p:nvPr/>
            </p:nvSpPr>
            <p:spPr>
              <a:xfrm>
                <a:off x="5977148" y="4695497"/>
                <a:ext cx="175146" cy="252367"/>
              </a:xfrm>
              <a:custGeom>
                <a:avLst/>
                <a:gdLst>
                  <a:gd name="connsiteX0" fmla="*/ 174154 w 175146"/>
                  <a:gd name="connsiteY0" fmla="*/ 42150 h 252367"/>
                  <a:gd name="connsiteX1" fmla="*/ 9114 w 175146"/>
                  <a:gd name="connsiteY1" fmla="*/ -97 h 252367"/>
                  <a:gd name="connsiteX2" fmla="*/ 11371 w 175146"/>
                  <a:gd name="connsiteY2" fmla="*/ 162874 h 252367"/>
                  <a:gd name="connsiteX3" fmla="*/ 153908 w 175146"/>
                  <a:gd name="connsiteY3" fmla="*/ 252070 h 252367"/>
                  <a:gd name="connsiteX4" fmla="*/ 174154 w 175146"/>
                  <a:gd name="connsiteY4" fmla="*/ 42150 h 2523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146" h="252367">
                    <a:moveTo>
                      <a:pt x="174154" y="42150"/>
                    </a:moveTo>
                    <a:lnTo>
                      <a:pt x="9114" y="-97"/>
                    </a:lnTo>
                    <a:cubicBezTo>
                      <a:pt x="9114" y="-97"/>
                      <a:pt x="-14830" y="93549"/>
                      <a:pt x="11371" y="162874"/>
                    </a:cubicBezTo>
                    <a:cubicBezTo>
                      <a:pt x="11371" y="162874"/>
                      <a:pt x="130904" y="244360"/>
                      <a:pt x="153908" y="252070"/>
                    </a:cubicBezTo>
                    <a:cubicBezTo>
                      <a:pt x="176912" y="259780"/>
                      <a:pt x="174154" y="42150"/>
                      <a:pt x="174154" y="42150"/>
                    </a:cubicBezTo>
                    <a:close/>
                  </a:path>
                </a:pathLst>
              </a:custGeom>
              <a:solidFill>
                <a:srgbClr val="125DA0"/>
              </a:solidFill>
              <a:ln w="6261" cap="flat">
                <a:noFill/>
                <a:prstDash val="solid"/>
                <a:miter/>
              </a:ln>
            </p:spPr>
            <p:txBody>
              <a:bodyPr rtlCol="0" anchor="ctr"/>
              <a:lstStyle/>
              <a:p>
                <a:endParaRPr lang="fr-FR"/>
              </a:p>
            </p:txBody>
          </p:sp>
          <p:sp>
            <p:nvSpPr>
              <p:cNvPr id="14" name="Graphique 2">
                <a:extLst>
                  <a:ext uri="{FF2B5EF4-FFF2-40B4-BE49-F238E27FC236}">
                    <a16:creationId xmlns:a16="http://schemas.microsoft.com/office/drawing/2014/main" id="{95E34E8D-2CD9-4E36-81D6-841AC567097D}"/>
                  </a:ext>
                </a:extLst>
              </p:cNvPr>
              <p:cNvSpPr/>
              <p:nvPr/>
            </p:nvSpPr>
            <p:spPr>
              <a:xfrm>
                <a:off x="6082092" y="4706341"/>
                <a:ext cx="1034579" cy="435617"/>
              </a:xfrm>
              <a:custGeom>
                <a:avLst/>
                <a:gdLst>
                  <a:gd name="connsiteX0" fmla="*/ 782964 w 1034579"/>
                  <a:gd name="connsiteY0" fmla="*/ 1219 h 435617"/>
                  <a:gd name="connsiteX1" fmla="*/ 757515 w 1034579"/>
                  <a:gd name="connsiteY1" fmla="*/ 56629 h 435617"/>
                  <a:gd name="connsiteX2" fmla="*/ 57049 w 1034579"/>
                  <a:gd name="connsiteY2" fmla="*/ 18143 h 435617"/>
                  <a:gd name="connsiteX3" fmla="*/ -430 w 1034579"/>
                  <a:gd name="connsiteY3" fmla="*/ 212455 h 435617"/>
                  <a:gd name="connsiteX4" fmla="*/ 917729 w 1034579"/>
                  <a:gd name="connsiteY4" fmla="*/ 372920 h 435617"/>
                  <a:gd name="connsiteX5" fmla="*/ 1033690 w 1034579"/>
                  <a:gd name="connsiteY5" fmla="*/ 250628 h 435617"/>
                  <a:gd name="connsiteX6" fmla="*/ 782964 w 1034579"/>
                  <a:gd name="connsiteY6" fmla="*/ -97 h 4356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34579" h="435617">
                    <a:moveTo>
                      <a:pt x="782964" y="1219"/>
                    </a:moveTo>
                    <a:cubicBezTo>
                      <a:pt x="771493" y="26291"/>
                      <a:pt x="762717" y="45096"/>
                      <a:pt x="757515" y="56629"/>
                    </a:cubicBezTo>
                    <a:cubicBezTo>
                      <a:pt x="675653" y="124701"/>
                      <a:pt x="168309" y="21653"/>
                      <a:pt x="57049" y="18143"/>
                    </a:cubicBezTo>
                    <a:cubicBezTo>
                      <a:pt x="-9895" y="147580"/>
                      <a:pt x="-430" y="212455"/>
                      <a:pt x="-430" y="212455"/>
                    </a:cubicBezTo>
                    <a:cubicBezTo>
                      <a:pt x="450375" y="591239"/>
                      <a:pt x="917729" y="372920"/>
                      <a:pt x="917729" y="372920"/>
                    </a:cubicBezTo>
                    <a:cubicBezTo>
                      <a:pt x="951827" y="357939"/>
                      <a:pt x="988684" y="316131"/>
                      <a:pt x="1033690" y="250628"/>
                    </a:cubicBezTo>
                    <a:lnTo>
                      <a:pt x="782964" y="-97"/>
                    </a:lnTo>
                    <a:close/>
                  </a:path>
                </a:pathLst>
              </a:custGeom>
              <a:solidFill>
                <a:srgbClr val="1760BF"/>
              </a:solidFill>
              <a:ln w="6261" cap="flat">
                <a:noFill/>
                <a:prstDash val="solid"/>
                <a:miter/>
              </a:ln>
            </p:spPr>
            <p:txBody>
              <a:bodyPr rtlCol="0" anchor="ctr"/>
              <a:lstStyle/>
              <a:p>
                <a:endParaRPr lang="fr-FR"/>
              </a:p>
            </p:txBody>
          </p:sp>
          <p:sp>
            <p:nvSpPr>
              <p:cNvPr id="15" name="Graphique 2">
                <a:extLst>
                  <a:ext uri="{FF2B5EF4-FFF2-40B4-BE49-F238E27FC236}">
                    <a16:creationId xmlns:a16="http://schemas.microsoft.com/office/drawing/2014/main" id="{DB17FDB2-16C7-4B17-801D-4D5B30702E3A}"/>
                  </a:ext>
                </a:extLst>
              </p:cNvPr>
              <p:cNvSpPr/>
              <p:nvPr/>
            </p:nvSpPr>
            <p:spPr>
              <a:xfrm>
                <a:off x="6944360" y="4388734"/>
                <a:ext cx="338981" cy="387873"/>
              </a:xfrm>
              <a:custGeom>
                <a:avLst/>
                <a:gdLst>
                  <a:gd name="connsiteX0" fmla="*/ -890 w 338981"/>
                  <a:gd name="connsiteY0" fmla="*/ 101133 h 387873"/>
                  <a:gd name="connsiteX1" fmla="*/ 285753 w 338981"/>
                  <a:gd name="connsiteY1" fmla="*/ 387776 h 387873"/>
                  <a:gd name="connsiteX2" fmla="*/ 338092 w 338981"/>
                  <a:gd name="connsiteY2" fmla="*/ 301902 h 387873"/>
                  <a:gd name="connsiteX3" fmla="*/ 36092 w 338981"/>
                  <a:gd name="connsiteY3" fmla="*/ -97 h 387873"/>
                  <a:gd name="connsiteX4" fmla="*/ -890 w 338981"/>
                  <a:gd name="connsiteY4" fmla="*/ 101133 h 387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8981" h="387873">
                    <a:moveTo>
                      <a:pt x="-890" y="101133"/>
                    </a:moveTo>
                    <a:lnTo>
                      <a:pt x="285753" y="387776"/>
                    </a:lnTo>
                    <a:lnTo>
                      <a:pt x="338092" y="301902"/>
                    </a:lnTo>
                    <a:lnTo>
                      <a:pt x="36092" y="-97"/>
                    </a:lnTo>
                    <a:cubicBezTo>
                      <a:pt x="23431" y="34377"/>
                      <a:pt x="11019" y="68351"/>
                      <a:pt x="-890" y="101133"/>
                    </a:cubicBezTo>
                    <a:close/>
                  </a:path>
                </a:pathLst>
              </a:custGeom>
              <a:solidFill>
                <a:srgbClr val="1760BF"/>
              </a:solidFill>
              <a:ln w="6261" cap="flat">
                <a:noFill/>
                <a:prstDash val="solid"/>
                <a:miter/>
              </a:ln>
            </p:spPr>
            <p:txBody>
              <a:bodyPr rtlCol="0" anchor="ctr"/>
              <a:lstStyle/>
              <a:p>
                <a:endParaRPr lang="fr-FR"/>
              </a:p>
            </p:txBody>
          </p:sp>
          <p:sp>
            <p:nvSpPr>
              <p:cNvPr id="16" name="Graphique 2">
                <a:extLst>
                  <a:ext uri="{FF2B5EF4-FFF2-40B4-BE49-F238E27FC236}">
                    <a16:creationId xmlns:a16="http://schemas.microsoft.com/office/drawing/2014/main" id="{FAE7BFC8-961B-4500-ACEF-33645E107407}"/>
                  </a:ext>
                </a:extLst>
              </p:cNvPr>
              <p:cNvSpPr/>
              <p:nvPr/>
            </p:nvSpPr>
            <p:spPr>
              <a:xfrm>
                <a:off x="7061512" y="3720800"/>
                <a:ext cx="550970" cy="788282"/>
              </a:xfrm>
              <a:custGeom>
                <a:avLst/>
                <a:gdLst>
                  <a:gd name="connsiteX0" fmla="*/ 510215 w 550970"/>
                  <a:gd name="connsiteY0" fmla="*/ 55250 h 788282"/>
                  <a:gd name="connsiteX1" fmla="*/ 550081 w 550970"/>
                  <a:gd name="connsiteY1" fmla="*/ -97 h 788282"/>
                  <a:gd name="connsiteX2" fmla="*/ 491724 w 550970"/>
                  <a:gd name="connsiteY2" fmla="*/ 1532 h 788282"/>
                  <a:gd name="connsiteX3" fmla="*/ 491160 w 550970"/>
                  <a:gd name="connsiteY3" fmla="*/ -97 h 788282"/>
                  <a:gd name="connsiteX4" fmla="*/ 487650 w 550970"/>
                  <a:gd name="connsiteY4" fmla="*/ 1658 h 788282"/>
                  <a:gd name="connsiteX5" fmla="*/ 143278 w 550970"/>
                  <a:gd name="connsiteY5" fmla="*/ 105020 h 788282"/>
                  <a:gd name="connsiteX6" fmla="*/ -890 w 550970"/>
                  <a:gd name="connsiteY6" fmla="*/ 453027 h 788282"/>
                  <a:gd name="connsiteX7" fmla="*/ 334268 w 550970"/>
                  <a:gd name="connsiteY7" fmla="*/ 788185 h 788282"/>
                  <a:gd name="connsiteX8" fmla="*/ 380151 w 550970"/>
                  <a:gd name="connsiteY8" fmla="*/ 716853 h 788282"/>
                  <a:gd name="connsiteX9" fmla="*/ 510215 w 550970"/>
                  <a:gd name="connsiteY9" fmla="*/ 55250 h 7882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50970" h="788282">
                    <a:moveTo>
                      <a:pt x="510215" y="55250"/>
                    </a:moveTo>
                    <a:lnTo>
                      <a:pt x="550081" y="-97"/>
                    </a:lnTo>
                    <a:cubicBezTo>
                      <a:pt x="530900" y="717"/>
                      <a:pt x="511343" y="1156"/>
                      <a:pt x="491724" y="1532"/>
                    </a:cubicBezTo>
                    <a:lnTo>
                      <a:pt x="491160" y="-97"/>
                    </a:lnTo>
                    <a:lnTo>
                      <a:pt x="487650" y="1658"/>
                    </a:lnTo>
                    <a:cubicBezTo>
                      <a:pt x="347181" y="4416"/>
                      <a:pt x="203891" y="4980"/>
                      <a:pt x="143278" y="105020"/>
                    </a:cubicBezTo>
                    <a:cubicBezTo>
                      <a:pt x="117830" y="147079"/>
                      <a:pt x="60914" y="289428"/>
                      <a:pt x="-890" y="453027"/>
                    </a:cubicBezTo>
                    <a:lnTo>
                      <a:pt x="334268" y="788185"/>
                    </a:lnTo>
                    <a:cubicBezTo>
                      <a:pt x="349061" y="764993"/>
                      <a:pt x="364356" y="741218"/>
                      <a:pt x="380151" y="716853"/>
                    </a:cubicBezTo>
                    <a:cubicBezTo>
                      <a:pt x="589382" y="394859"/>
                      <a:pt x="555722" y="195281"/>
                      <a:pt x="510215" y="55250"/>
                    </a:cubicBezTo>
                    <a:close/>
                  </a:path>
                </a:pathLst>
              </a:custGeom>
              <a:solidFill>
                <a:srgbClr val="1760BF"/>
              </a:solidFill>
              <a:ln w="6261" cap="flat">
                <a:noFill/>
                <a:prstDash val="solid"/>
                <a:miter/>
              </a:ln>
            </p:spPr>
            <p:txBody>
              <a:bodyPr rtlCol="0" anchor="ctr"/>
              <a:lstStyle/>
              <a:p>
                <a:endParaRPr lang="fr-FR"/>
              </a:p>
            </p:txBody>
          </p:sp>
          <p:sp>
            <p:nvSpPr>
              <p:cNvPr id="17" name="Graphique 2">
                <a:extLst>
                  <a:ext uri="{FF2B5EF4-FFF2-40B4-BE49-F238E27FC236}">
                    <a16:creationId xmlns:a16="http://schemas.microsoft.com/office/drawing/2014/main" id="{71ACACDD-99A0-46D3-BADE-8E0826058BEE}"/>
                  </a:ext>
                </a:extLst>
              </p:cNvPr>
              <p:cNvSpPr/>
              <p:nvPr/>
            </p:nvSpPr>
            <p:spPr>
              <a:xfrm>
                <a:off x="6981342" y="4173799"/>
                <a:ext cx="414763" cy="516934"/>
              </a:xfrm>
              <a:custGeom>
                <a:avLst/>
                <a:gdLst>
                  <a:gd name="connsiteX0" fmla="*/ -890 w 414763"/>
                  <a:gd name="connsiteY0" fmla="*/ 214837 h 516934"/>
                  <a:gd name="connsiteX1" fmla="*/ 301047 w 414763"/>
                  <a:gd name="connsiteY1" fmla="*/ 516837 h 516934"/>
                  <a:gd name="connsiteX2" fmla="*/ 413874 w 414763"/>
                  <a:gd name="connsiteY2" fmla="*/ 335061 h 516934"/>
                  <a:gd name="connsiteX3" fmla="*/ 78716 w 414763"/>
                  <a:gd name="connsiteY3" fmla="*/ -97 h 516934"/>
                  <a:gd name="connsiteX4" fmla="*/ -890 w 414763"/>
                  <a:gd name="connsiteY4" fmla="*/ 214837 h 516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4763" h="516934">
                    <a:moveTo>
                      <a:pt x="-890" y="214837"/>
                    </a:moveTo>
                    <a:lnTo>
                      <a:pt x="301047" y="516837"/>
                    </a:lnTo>
                    <a:cubicBezTo>
                      <a:pt x="335021" y="461364"/>
                      <a:pt x="372504" y="400688"/>
                      <a:pt x="413874" y="335061"/>
                    </a:cubicBezTo>
                    <a:lnTo>
                      <a:pt x="78716" y="-97"/>
                    </a:lnTo>
                    <a:cubicBezTo>
                      <a:pt x="52641" y="69793"/>
                      <a:pt x="25249" y="143443"/>
                      <a:pt x="-890" y="214837"/>
                    </a:cubicBezTo>
                    <a:close/>
                  </a:path>
                </a:pathLst>
              </a:custGeom>
              <a:solidFill>
                <a:srgbClr val="F2B602"/>
              </a:solidFill>
              <a:ln w="6261" cap="flat">
                <a:noFill/>
                <a:prstDash val="solid"/>
                <a:miter/>
              </a:ln>
            </p:spPr>
            <p:txBody>
              <a:bodyPr rtlCol="0" anchor="ctr"/>
              <a:lstStyle/>
              <a:p>
                <a:endParaRPr lang="fr-FR"/>
              </a:p>
            </p:txBody>
          </p:sp>
          <p:sp>
            <p:nvSpPr>
              <p:cNvPr id="18" name="Graphique 2">
                <a:extLst>
                  <a:ext uri="{FF2B5EF4-FFF2-40B4-BE49-F238E27FC236}">
                    <a16:creationId xmlns:a16="http://schemas.microsoft.com/office/drawing/2014/main" id="{9569C994-4BF0-4535-924C-8FEFA4DBC178}"/>
                  </a:ext>
                </a:extLst>
              </p:cNvPr>
              <p:cNvSpPr/>
              <p:nvPr/>
            </p:nvSpPr>
            <p:spPr>
              <a:xfrm>
                <a:off x="6866259" y="4490278"/>
                <a:ext cx="365056" cy="467102"/>
              </a:xfrm>
              <a:custGeom>
                <a:avLst/>
                <a:gdLst>
                  <a:gd name="connsiteX0" fmla="*/ -890 w 365056"/>
                  <a:gd name="connsiteY0" fmla="*/ 216279 h 467102"/>
                  <a:gd name="connsiteX1" fmla="*/ 249836 w 365056"/>
                  <a:gd name="connsiteY1" fmla="*/ 467005 h 467102"/>
                  <a:gd name="connsiteX2" fmla="*/ 364167 w 365056"/>
                  <a:gd name="connsiteY2" fmla="*/ 286545 h 467102"/>
                  <a:gd name="connsiteX3" fmla="*/ 77525 w 365056"/>
                  <a:gd name="connsiteY3" fmla="*/ -97 h 467102"/>
                  <a:gd name="connsiteX4" fmla="*/ -890 w 365056"/>
                  <a:gd name="connsiteY4" fmla="*/ 216279 h 4671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5056" h="467102">
                    <a:moveTo>
                      <a:pt x="-890" y="216279"/>
                    </a:moveTo>
                    <a:lnTo>
                      <a:pt x="249836" y="467005"/>
                    </a:lnTo>
                    <a:cubicBezTo>
                      <a:pt x="282807" y="419116"/>
                      <a:pt x="320228" y="358503"/>
                      <a:pt x="364167" y="286545"/>
                    </a:cubicBezTo>
                    <a:lnTo>
                      <a:pt x="77525" y="-97"/>
                    </a:lnTo>
                    <a:cubicBezTo>
                      <a:pt x="46623" y="83770"/>
                      <a:pt x="19294" y="159866"/>
                      <a:pt x="-890" y="216279"/>
                    </a:cubicBezTo>
                    <a:close/>
                  </a:path>
                </a:pathLst>
              </a:custGeom>
              <a:solidFill>
                <a:srgbClr val="F2B602"/>
              </a:solidFill>
              <a:ln w="6261" cap="flat">
                <a:noFill/>
                <a:prstDash val="solid"/>
                <a:miter/>
              </a:ln>
            </p:spPr>
            <p:txBody>
              <a:bodyPr rtlCol="0" anchor="ctr"/>
              <a:lstStyle/>
              <a:p>
                <a:endParaRPr lang="fr-FR"/>
              </a:p>
            </p:txBody>
          </p:sp>
        </p:grpSp>
        <p:grpSp>
          <p:nvGrpSpPr>
            <p:cNvPr id="108" name="Group 107">
              <a:extLst>
                <a:ext uri="{FF2B5EF4-FFF2-40B4-BE49-F238E27FC236}">
                  <a16:creationId xmlns:a16="http://schemas.microsoft.com/office/drawing/2014/main" id="{170DCF4E-F922-4572-BA76-6AC40068D7DC}"/>
                </a:ext>
              </a:extLst>
            </p:cNvPr>
            <p:cNvGrpSpPr/>
            <p:nvPr/>
          </p:nvGrpSpPr>
          <p:grpSpPr>
            <a:xfrm>
              <a:off x="5254889" y="1588212"/>
              <a:ext cx="4458276" cy="4458274"/>
              <a:chOff x="2435925" y="734375"/>
              <a:chExt cx="3715513" cy="3715513"/>
            </a:xfrm>
          </p:grpSpPr>
          <p:sp>
            <p:nvSpPr>
              <p:cNvPr id="9" name="Oval 8">
                <a:extLst>
                  <a:ext uri="{FF2B5EF4-FFF2-40B4-BE49-F238E27FC236}">
                    <a16:creationId xmlns:a16="http://schemas.microsoft.com/office/drawing/2014/main" id="{CC16995E-0504-4274-8DEF-82B75D5F50D1}"/>
                  </a:ext>
                </a:extLst>
              </p:cNvPr>
              <p:cNvSpPr/>
              <p:nvPr/>
            </p:nvSpPr>
            <p:spPr>
              <a:xfrm>
                <a:off x="2435925" y="734375"/>
                <a:ext cx="3715513" cy="3715513"/>
              </a:xfrm>
              <a:prstGeom prst="ellipse">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grpSp>
            <p:nvGrpSpPr>
              <p:cNvPr id="107" name="Group 106">
                <a:extLst>
                  <a:ext uri="{FF2B5EF4-FFF2-40B4-BE49-F238E27FC236}">
                    <a16:creationId xmlns:a16="http://schemas.microsoft.com/office/drawing/2014/main" id="{E5FF1B15-E660-4271-A5E7-2E4C1179C9A1}"/>
                  </a:ext>
                </a:extLst>
              </p:cNvPr>
              <p:cNvGrpSpPr/>
              <p:nvPr/>
            </p:nvGrpSpPr>
            <p:grpSpPr>
              <a:xfrm>
                <a:off x="4015153" y="2313603"/>
                <a:ext cx="557057" cy="557057"/>
                <a:chOff x="6232338" y="592667"/>
                <a:chExt cx="557057" cy="557057"/>
              </a:xfrm>
            </p:grpSpPr>
            <p:cxnSp>
              <p:nvCxnSpPr>
                <p:cNvPr id="105" name="Straight Connector 104">
                  <a:extLst>
                    <a:ext uri="{FF2B5EF4-FFF2-40B4-BE49-F238E27FC236}">
                      <a16:creationId xmlns:a16="http://schemas.microsoft.com/office/drawing/2014/main" id="{192032FB-3C32-4F51-B292-2C6C15004508}"/>
                    </a:ext>
                  </a:extLst>
                </p:cNvPr>
                <p:cNvCxnSpPr>
                  <a:cxnSpLocks/>
                </p:cNvCxnSpPr>
                <p:nvPr/>
              </p:nvCxnSpPr>
              <p:spPr>
                <a:xfrm>
                  <a:off x="6510867" y="592667"/>
                  <a:ext cx="0" cy="557057"/>
                </a:xfrm>
                <a:prstGeom prst="line">
                  <a:avLst/>
                </a:prstGeom>
                <a:ln w="19050">
                  <a:noFill/>
                </a:ln>
              </p:spPr>
              <p:style>
                <a:lnRef idx="1">
                  <a:schemeClr val="accent1"/>
                </a:lnRef>
                <a:fillRef idx="0">
                  <a:schemeClr val="accent1"/>
                </a:fillRef>
                <a:effectRef idx="0">
                  <a:schemeClr val="accent1"/>
                </a:effectRef>
                <a:fontRef idx="minor">
                  <a:schemeClr val="tx1"/>
                </a:fontRef>
              </p:style>
            </p:cxnSp>
            <p:cxnSp>
              <p:nvCxnSpPr>
                <p:cNvPr id="106" name="Straight Connector 105">
                  <a:extLst>
                    <a:ext uri="{FF2B5EF4-FFF2-40B4-BE49-F238E27FC236}">
                      <a16:creationId xmlns:a16="http://schemas.microsoft.com/office/drawing/2014/main" id="{924C81B4-7BE6-4BFF-8D37-3064D3B40E19}"/>
                    </a:ext>
                  </a:extLst>
                </p:cNvPr>
                <p:cNvCxnSpPr>
                  <a:cxnSpLocks/>
                </p:cNvCxnSpPr>
                <p:nvPr/>
              </p:nvCxnSpPr>
              <p:spPr>
                <a:xfrm rot="5400000">
                  <a:off x="6510867" y="592667"/>
                  <a:ext cx="0" cy="557057"/>
                </a:xfrm>
                <a:prstGeom prst="line">
                  <a:avLst/>
                </a:prstGeom>
                <a:ln w="19050">
                  <a:noFill/>
                </a:ln>
              </p:spPr>
              <p:style>
                <a:lnRef idx="1">
                  <a:schemeClr val="accent1"/>
                </a:lnRef>
                <a:fillRef idx="0">
                  <a:schemeClr val="accent1"/>
                </a:fillRef>
                <a:effectRef idx="0">
                  <a:schemeClr val="accent1"/>
                </a:effectRef>
                <a:fontRef idx="minor">
                  <a:schemeClr val="tx1"/>
                </a:fontRef>
              </p:style>
            </p:cxnSp>
          </p:grpSp>
        </p:grpSp>
      </p:grpSp>
      <p:sp>
        <p:nvSpPr>
          <p:cNvPr id="23" name="Graphique 2">
            <a:extLst>
              <a:ext uri="{FF2B5EF4-FFF2-40B4-BE49-F238E27FC236}">
                <a16:creationId xmlns:a16="http://schemas.microsoft.com/office/drawing/2014/main" id="{6CE20FE4-80A9-472C-A0AC-46FCD01E390B}"/>
              </a:ext>
            </a:extLst>
          </p:cNvPr>
          <p:cNvSpPr/>
          <p:nvPr/>
        </p:nvSpPr>
        <p:spPr>
          <a:xfrm>
            <a:off x="7465055" y="5510043"/>
            <a:ext cx="1541004" cy="2920774"/>
          </a:xfrm>
          <a:custGeom>
            <a:avLst/>
            <a:gdLst>
              <a:gd name="connsiteX0" fmla="*/ -890 w 1541004"/>
              <a:gd name="connsiteY0" fmla="*/ 234645 h 2920774"/>
              <a:gd name="connsiteX1" fmla="*/ 270646 w 1541004"/>
              <a:gd name="connsiteY1" fmla="*/ 2905440 h 2920774"/>
              <a:gd name="connsiteX2" fmla="*/ 525949 w 1541004"/>
              <a:gd name="connsiteY2" fmla="*/ 2877108 h 2920774"/>
              <a:gd name="connsiteX3" fmla="*/ 601166 w 1541004"/>
              <a:gd name="connsiteY3" fmla="*/ 514016 h 2920774"/>
              <a:gd name="connsiteX4" fmla="*/ 834153 w 1541004"/>
              <a:gd name="connsiteY4" fmla="*/ 490260 h 2920774"/>
              <a:gd name="connsiteX5" fmla="*/ 1093529 w 1541004"/>
              <a:gd name="connsiteY5" fmla="*/ 1577784 h 2920774"/>
              <a:gd name="connsiteX6" fmla="*/ 574840 w 1541004"/>
              <a:gd name="connsiteY6" fmla="*/ 2585451 h 2920774"/>
              <a:gd name="connsiteX7" fmla="*/ 757180 w 1541004"/>
              <a:gd name="connsiteY7" fmla="*/ 2767792 h 2920774"/>
              <a:gd name="connsiteX8" fmla="*/ 1539320 w 1541004"/>
              <a:gd name="connsiteY8" fmla="*/ 1385853 h 2920774"/>
              <a:gd name="connsiteX9" fmla="*/ 1186736 w 1541004"/>
              <a:gd name="connsiteY9" fmla="*/ -97 h 2920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41004" h="2920774">
                <a:moveTo>
                  <a:pt x="-890" y="234645"/>
                </a:moveTo>
                <a:cubicBezTo>
                  <a:pt x="-890" y="234645"/>
                  <a:pt x="242252" y="2601497"/>
                  <a:pt x="270646" y="2905440"/>
                </a:cubicBezTo>
                <a:cubicBezTo>
                  <a:pt x="331385" y="2925749"/>
                  <a:pt x="396009" y="2933835"/>
                  <a:pt x="525949" y="2877108"/>
                </a:cubicBezTo>
                <a:cubicBezTo>
                  <a:pt x="525949" y="2877108"/>
                  <a:pt x="518990" y="813383"/>
                  <a:pt x="601166" y="514016"/>
                </a:cubicBezTo>
                <a:lnTo>
                  <a:pt x="834153" y="490260"/>
                </a:lnTo>
                <a:cubicBezTo>
                  <a:pt x="943595" y="729327"/>
                  <a:pt x="1182725" y="1238802"/>
                  <a:pt x="1093529" y="1577784"/>
                </a:cubicBezTo>
                <a:cubicBezTo>
                  <a:pt x="1004333" y="1916765"/>
                  <a:pt x="793661" y="2305829"/>
                  <a:pt x="574840" y="2585451"/>
                </a:cubicBezTo>
                <a:lnTo>
                  <a:pt x="757180" y="2767792"/>
                </a:lnTo>
                <a:cubicBezTo>
                  <a:pt x="1032978" y="2565143"/>
                  <a:pt x="1519074" y="1924851"/>
                  <a:pt x="1539320" y="1385853"/>
                </a:cubicBezTo>
                <a:cubicBezTo>
                  <a:pt x="1559566" y="846855"/>
                  <a:pt x="1186736" y="-97"/>
                  <a:pt x="1186736" y="-97"/>
                </a:cubicBezTo>
                <a:close/>
              </a:path>
            </a:pathLst>
          </a:custGeom>
          <a:solidFill>
            <a:srgbClr val="2C324F"/>
          </a:solidFill>
          <a:ln w="6261" cap="flat">
            <a:noFill/>
            <a:prstDash val="solid"/>
            <a:miter/>
          </a:ln>
        </p:spPr>
        <p:txBody>
          <a:bodyPr rtlCol="0" anchor="ctr"/>
          <a:lstStyle/>
          <a:p>
            <a:endParaRPr lang="fr-FR"/>
          </a:p>
        </p:txBody>
      </p:sp>
      <p:sp>
        <p:nvSpPr>
          <p:cNvPr id="24" name="Graphique 2">
            <a:extLst>
              <a:ext uri="{FF2B5EF4-FFF2-40B4-BE49-F238E27FC236}">
                <a16:creationId xmlns:a16="http://schemas.microsoft.com/office/drawing/2014/main" id="{D1E4C1A6-4D35-4426-A687-6AC085CB9FE2}"/>
              </a:ext>
            </a:extLst>
          </p:cNvPr>
          <p:cNvSpPr/>
          <p:nvPr/>
        </p:nvSpPr>
        <p:spPr>
          <a:xfrm>
            <a:off x="7710391" y="3714783"/>
            <a:ext cx="865004" cy="2030212"/>
          </a:xfrm>
          <a:custGeom>
            <a:avLst/>
            <a:gdLst>
              <a:gd name="connsiteX0" fmla="*/ -890 w 865004"/>
              <a:gd name="connsiteY0" fmla="*/ 2020127 h 2030212"/>
              <a:gd name="connsiteX1" fmla="*/ 864115 w 865004"/>
              <a:gd name="connsiteY1" fmla="*/ 1884359 h 2030212"/>
              <a:gd name="connsiteX2" fmla="*/ 639465 w 865004"/>
              <a:gd name="connsiteY2" fmla="*/ -97 h 2030212"/>
              <a:gd name="connsiteX3" fmla="*/ -890 w 865004"/>
              <a:gd name="connsiteY3" fmla="*/ -97 h 2030212"/>
            </a:gdLst>
            <a:ahLst/>
            <a:cxnLst>
              <a:cxn ang="0">
                <a:pos x="connsiteX0" y="connsiteY0"/>
              </a:cxn>
              <a:cxn ang="0">
                <a:pos x="connsiteX1" y="connsiteY1"/>
              </a:cxn>
              <a:cxn ang="0">
                <a:pos x="connsiteX2" y="connsiteY2"/>
              </a:cxn>
              <a:cxn ang="0">
                <a:pos x="connsiteX3" y="connsiteY3"/>
              </a:cxn>
            </a:cxnLst>
            <a:rect l="l" t="t" r="r" b="b"/>
            <a:pathLst>
              <a:path w="865004" h="2030212">
                <a:moveTo>
                  <a:pt x="-890" y="2020127"/>
                </a:moveTo>
                <a:cubicBezTo>
                  <a:pt x="130742" y="2038367"/>
                  <a:pt x="509714" y="2049712"/>
                  <a:pt x="864115" y="1884359"/>
                </a:cubicBezTo>
                <a:lnTo>
                  <a:pt x="639465" y="-97"/>
                </a:lnTo>
                <a:lnTo>
                  <a:pt x="-890" y="-97"/>
                </a:lnTo>
                <a:close/>
              </a:path>
            </a:pathLst>
          </a:custGeom>
          <a:solidFill>
            <a:srgbClr val="FFFFFF"/>
          </a:solidFill>
          <a:ln w="6261" cap="flat">
            <a:noFill/>
            <a:prstDash val="solid"/>
            <a:miter/>
          </a:ln>
        </p:spPr>
        <p:txBody>
          <a:bodyPr rtlCol="0" anchor="ctr"/>
          <a:lstStyle/>
          <a:p>
            <a:endParaRPr lang="fr-FR"/>
          </a:p>
        </p:txBody>
      </p:sp>
      <p:sp>
        <p:nvSpPr>
          <p:cNvPr id="27" name="Graphique 2">
            <a:extLst>
              <a:ext uri="{FF2B5EF4-FFF2-40B4-BE49-F238E27FC236}">
                <a16:creationId xmlns:a16="http://schemas.microsoft.com/office/drawing/2014/main" id="{61FC7EED-02A4-4498-A855-AA45F46E4CE8}"/>
              </a:ext>
            </a:extLst>
          </p:cNvPr>
          <p:cNvSpPr/>
          <p:nvPr/>
        </p:nvSpPr>
        <p:spPr>
          <a:xfrm rot="20782200">
            <a:off x="7264506" y="2905383"/>
            <a:ext cx="306011" cy="220262"/>
          </a:xfrm>
          <a:custGeom>
            <a:avLst/>
            <a:gdLst>
              <a:gd name="connsiteX0" fmla="*/ 305121 w 306011"/>
              <a:gd name="connsiteY0" fmla="*/ 110034 h 220262"/>
              <a:gd name="connsiteX1" fmla="*/ 152116 w 306011"/>
              <a:gd name="connsiteY1" fmla="*/ 220165 h 220262"/>
              <a:gd name="connsiteX2" fmla="*/ -890 w 306011"/>
              <a:gd name="connsiteY2" fmla="*/ 110034 h 220262"/>
              <a:gd name="connsiteX3" fmla="*/ 152116 w 306011"/>
              <a:gd name="connsiteY3" fmla="*/ -97 h 220262"/>
              <a:gd name="connsiteX4" fmla="*/ 305121 w 306011"/>
              <a:gd name="connsiteY4" fmla="*/ 110034 h 2202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6011" h="220262">
                <a:moveTo>
                  <a:pt x="305121" y="110034"/>
                </a:moveTo>
                <a:cubicBezTo>
                  <a:pt x="305121" y="170858"/>
                  <a:pt x="236618" y="220165"/>
                  <a:pt x="152116" y="220165"/>
                </a:cubicBezTo>
                <a:cubicBezTo>
                  <a:pt x="67613" y="220165"/>
                  <a:pt x="-890" y="170858"/>
                  <a:pt x="-890" y="110034"/>
                </a:cubicBezTo>
                <a:cubicBezTo>
                  <a:pt x="-890" y="49210"/>
                  <a:pt x="67613" y="-97"/>
                  <a:pt x="152116" y="-97"/>
                </a:cubicBezTo>
                <a:cubicBezTo>
                  <a:pt x="236618" y="-97"/>
                  <a:pt x="305121" y="49210"/>
                  <a:pt x="305121" y="110034"/>
                </a:cubicBezTo>
                <a:close/>
              </a:path>
            </a:pathLst>
          </a:custGeom>
          <a:solidFill>
            <a:schemeClr val="bg1"/>
          </a:solidFill>
          <a:ln w="6261" cap="flat">
            <a:solidFill>
              <a:srgbClr val="313759"/>
            </a:solidFill>
            <a:prstDash val="solid"/>
            <a:miter/>
          </a:ln>
        </p:spPr>
        <p:txBody>
          <a:bodyPr rtlCol="0" anchor="ctr"/>
          <a:lstStyle/>
          <a:p>
            <a:endParaRPr lang="fr-FR"/>
          </a:p>
        </p:txBody>
      </p:sp>
      <p:grpSp>
        <p:nvGrpSpPr>
          <p:cNvPr id="119" name="Eye l">
            <a:extLst>
              <a:ext uri="{FF2B5EF4-FFF2-40B4-BE49-F238E27FC236}">
                <a16:creationId xmlns:a16="http://schemas.microsoft.com/office/drawing/2014/main" id="{0939DE3A-0FBE-4254-A3E3-B05F13414C4B}"/>
              </a:ext>
            </a:extLst>
          </p:cNvPr>
          <p:cNvGrpSpPr/>
          <p:nvPr/>
        </p:nvGrpSpPr>
        <p:grpSpPr>
          <a:xfrm>
            <a:off x="7243577" y="2958169"/>
            <a:ext cx="143916" cy="162157"/>
            <a:chOff x="7355801" y="3025850"/>
            <a:chExt cx="143916" cy="162157"/>
          </a:xfrm>
        </p:grpSpPr>
        <p:sp>
          <p:nvSpPr>
            <p:cNvPr id="25" name="Graphique 2">
              <a:extLst>
                <a:ext uri="{FF2B5EF4-FFF2-40B4-BE49-F238E27FC236}">
                  <a16:creationId xmlns:a16="http://schemas.microsoft.com/office/drawing/2014/main" id="{84008BEB-BFEE-49E8-BBEF-770D2E3A7CFD}"/>
                </a:ext>
              </a:extLst>
            </p:cNvPr>
            <p:cNvSpPr/>
            <p:nvPr/>
          </p:nvSpPr>
          <p:spPr>
            <a:xfrm>
              <a:off x="7355801" y="3044091"/>
              <a:ext cx="143916" cy="143916"/>
            </a:xfrm>
            <a:custGeom>
              <a:avLst/>
              <a:gdLst>
                <a:gd name="connsiteX0" fmla="*/ 143917 w 143916"/>
                <a:gd name="connsiteY0" fmla="*/ 71958 h 143916"/>
                <a:gd name="connsiteX1" fmla="*/ 71958 w 143916"/>
                <a:gd name="connsiteY1" fmla="*/ 143917 h 143916"/>
                <a:gd name="connsiteX2" fmla="*/ 0 w 143916"/>
                <a:gd name="connsiteY2" fmla="*/ 71958 h 143916"/>
                <a:gd name="connsiteX3" fmla="*/ 71958 w 143916"/>
                <a:gd name="connsiteY3" fmla="*/ 0 h 143916"/>
                <a:gd name="connsiteX4" fmla="*/ 143917 w 143916"/>
                <a:gd name="connsiteY4" fmla="*/ 71958 h 1439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3916" h="143916">
                  <a:moveTo>
                    <a:pt x="143917" y="71958"/>
                  </a:moveTo>
                  <a:cubicBezTo>
                    <a:pt x="143917" y="111700"/>
                    <a:pt x="111700" y="143917"/>
                    <a:pt x="71958" y="143917"/>
                  </a:cubicBezTo>
                  <a:cubicBezTo>
                    <a:pt x="32217" y="143917"/>
                    <a:pt x="0" y="111700"/>
                    <a:pt x="0" y="71958"/>
                  </a:cubicBezTo>
                  <a:cubicBezTo>
                    <a:pt x="0" y="32217"/>
                    <a:pt x="32217" y="0"/>
                    <a:pt x="71958" y="0"/>
                  </a:cubicBezTo>
                  <a:cubicBezTo>
                    <a:pt x="111700" y="0"/>
                    <a:pt x="143917" y="32217"/>
                    <a:pt x="143917" y="71958"/>
                  </a:cubicBezTo>
                  <a:close/>
                </a:path>
              </a:pathLst>
            </a:custGeom>
            <a:solidFill>
              <a:srgbClr val="18B7A4"/>
            </a:solidFill>
            <a:ln w="6261" cap="flat">
              <a:noFill/>
              <a:prstDash val="solid"/>
              <a:miter/>
            </a:ln>
          </p:spPr>
          <p:txBody>
            <a:bodyPr rtlCol="0" anchor="ctr"/>
            <a:lstStyle/>
            <a:p>
              <a:endParaRPr lang="fr-FR"/>
            </a:p>
          </p:txBody>
        </p:sp>
        <p:sp>
          <p:nvSpPr>
            <p:cNvPr id="26" name="Graphique 2">
              <a:extLst>
                <a:ext uri="{FF2B5EF4-FFF2-40B4-BE49-F238E27FC236}">
                  <a16:creationId xmlns:a16="http://schemas.microsoft.com/office/drawing/2014/main" id="{42F28F16-6335-4074-9C6C-9D5910075591}"/>
                </a:ext>
              </a:extLst>
            </p:cNvPr>
            <p:cNvSpPr/>
            <p:nvPr/>
          </p:nvSpPr>
          <p:spPr>
            <a:xfrm>
              <a:off x="7390213" y="3025850"/>
              <a:ext cx="36480" cy="36480"/>
            </a:xfrm>
            <a:custGeom>
              <a:avLst/>
              <a:gdLst>
                <a:gd name="connsiteX0" fmla="*/ 36481 w 36480"/>
                <a:gd name="connsiteY0" fmla="*/ 18240 h 36480"/>
                <a:gd name="connsiteX1" fmla="*/ 18240 w 36480"/>
                <a:gd name="connsiteY1" fmla="*/ 36481 h 36480"/>
                <a:gd name="connsiteX2" fmla="*/ 0 w 36480"/>
                <a:gd name="connsiteY2" fmla="*/ 18240 h 36480"/>
                <a:gd name="connsiteX3" fmla="*/ 18240 w 36480"/>
                <a:gd name="connsiteY3" fmla="*/ 0 h 36480"/>
                <a:gd name="connsiteX4" fmla="*/ 36481 w 36480"/>
                <a:gd name="connsiteY4" fmla="*/ 18240 h 364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480" h="36480">
                  <a:moveTo>
                    <a:pt x="36481" y="18240"/>
                  </a:moveTo>
                  <a:cubicBezTo>
                    <a:pt x="36481" y="28314"/>
                    <a:pt x="28314" y="36481"/>
                    <a:pt x="18240" y="36481"/>
                  </a:cubicBezTo>
                  <a:cubicBezTo>
                    <a:pt x="8166" y="36481"/>
                    <a:pt x="0" y="28314"/>
                    <a:pt x="0" y="18240"/>
                  </a:cubicBezTo>
                  <a:cubicBezTo>
                    <a:pt x="0" y="8167"/>
                    <a:pt x="8166" y="0"/>
                    <a:pt x="18240" y="0"/>
                  </a:cubicBezTo>
                  <a:cubicBezTo>
                    <a:pt x="28314" y="0"/>
                    <a:pt x="36481" y="8167"/>
                    <a:pt x="36481" y="18240"/>
                  </a:cubicBezTo>
                  <a:close/>
                </a:path>
              </a:pathLst>
            </a:custGeom>
            <a:solidFill>
              <a:srgbClr val="FDFDFD"/>
            </a:solidFill>
            <a:ln w="6261" cap="flat">
              <a:noFill/>
              <a:prstDash val="solid"/>
              <a:miter/>
            </a:ln>
          </p:spPr>
          <p:txBody>
            <a:bodyPr rtlCol="0" anchor="ctr"/>
            <a:lstStyle/>
            <a:p>
              <a:endParaRPr lang="fr-FR"/>
            </a:p>
          </p:txBody>
        </p:sp>
      </p:grpSp>
      <p:sp>
        <p:nvSpPr>
          <p:cNvPr id="28" name="Graphique 2">
            <a:extLst>
              <a:ext uri="{FF2B5EF4-FFF2-40B4-BE49-F238E27FC236}">
                <a16:creationId xmlns:a16="http://schemas.microsoft.com/office/drawing/2014/main" id="{E3A074FA-A02C-46F1-9DE6-B21408F4A4BD}"/>
              </a:ext>
            </a:extLst>
          </p:cNvPr>
          <p:cNvSpPr/>
          <p:nvPr/>
        </p:nvSpPr>
        <p:spPr>
          <a:xfrm rot="20782200">
            <a:off x="8073076" y="2747322"/>
            <a:ext cx="306011" cy="220262"/>
          </a:xfrm>
          <a:custGeom>
            <a:avLst/>
            <a:gdLst>
              <a:gd name="connsiteX0" fmla="*/ 305121 w 306011"/>
              <a:gd name="connsiteY0" fmla="*/ 110034 h 220262"/>
              <a:gd name="connsiteX1" fmla="*/ 152115 w 306011"/>
              <a:gd name="connsiteY1" fmla="*/ 220165 h 220262"/>
              <a:gd name="connsiteX2" fmla="*/ -890 w 306011"/>
              <a:gd name="connsiteY2" fmla="*/ 110034 h 220262"/>
              <a:gd name="connsiteX3" fmla="*/ 152115 w 306011"/>
              <a:gd name="connsiteY3" fmla="*/ -97 h 220262"/>
              <a:gd name="connsiteX4" fmla="*/ 305121 w 306011"/>
              <a:gd name="connsiteY4" fmla="*/ 110034 h 2202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6011" h="220262">
                <a:moveTo>
                  <a:pt x="305121" y="110034"/>
                </a:moveTo>
                <a:cubicBezTo>
                  <a:pt x="305121" y="170858"/>
                  <a:pt x="236618" y="220165"/>
                  <a:pt x="152115" y="220165"/>
                </a:cubicBezTo>
                <a:cubicBezTo>
                  <a:pt x="67612" y="220165"/>
                  <a:pt x="-890" y="170858"/>
                  <a:pt x="-890" y="110034"/>
                </a:cubicBezTo>
                <a:cubicBezTo>
                  <a:pt x="-890" y="49210"/>
                  <a:pt x="67612" y="-97"/>
                  <a:pt x="152115" y="-97"/>
                </a:cubicBezTo>
                <a:cubicBezTo>
                  <a:pt x="236618" y="-97"/>
                  <a:pt x="305121" y="49210"/>
                  <a:pt x="305121" y="110034"/>
                </a:cubicBezTo>
                <a:close/>
              </a:path>
            </a:pathLst>
          </a:custGeom>
          <a:solidFill>
            <a:schemeClr val="bg1"/>
          </a:solidFill>
          <a:ln w="6261" cap="flat">
            <a:solidFill>
              <a:srgbClr val="313759"/>
            </a:solidFill>
            <a:prstDash val="solid"/>
            <a:miter/>
          </a:ln>
        </p:spPr>
        <p:txBody>
          <a:bodyPr rtlCol="0" anchor="ctr"/>
          <a:lstStyle/>
          <a:p>
            <a:endParaRPr lang="fr-FR"/>
          </a:p>
        </p:txBody>
      </p:sp>
      <p:grpSp>
        <p:nvGrpSpPr>
          <p:cNvPr id="120" name="Eye R">
            <a:extLst>
              <a:ext uri="{FF2B5EF4-FFF2-40B4-BE49-F238E27FC236}">
                <a16:creationId xmlns:a16="http://schemas.microsoft.com/office/drawing/2014/main" id="{8B091D63-545A-44B5-A5CE-FC46413CF796}"/>
              </a:ext>
            </a:extLst>
          </p:cNvPr>
          <p:cNvGrpSpPr/>
          <p:nvPr/>
        </p:nvGrpSpPr>
        <p:grpSpPr>
          <a:xfrm>
            <a:off x="8054458" y="2806462"/>
            <a:ext cx="143916" cy="162157"/>
            <a:chOff x="8164267" y="2867830"/>
            <a:chExt cx="143916" cy="162157"/>
          </a:xfrm>
        </p:grpSpPr>
        <p:sp>
          <p:nvSpPr>
            <p:cNvPr id="29" name="Graphique 2">
              <a:extLst>
                <a:ext uri="{FF2B5EF4-FFF2-40B4-BE49-F238E27FC236}">
                  <a16:creationId xmlns:a16="http://schemas.microsoft.com/office/drawing/2014/main" id="{5349A8E5-90E7-424B-B6E9-57BDE641F839}"/>
                </a:ext>
              </a:extLst>
            </p:cNvPr>
            <p:cNvSpPr/>
            <p:nvPr/>
          </p:nvSpPr>
          <p:spPr>
            <a:xfrm>
              <a:off x="8164267" y="2886071"/>
              <a:ext cx="143916" cy="143916"/>
            </a:xfrm>
            <a:custGeom>
              <a:avLst/>
              <a:gdLst>
                <a:gd name="connsiteX0" fmla="*/ 143917 w 143916"/>
                <a:gd name="connsiteY0" fmla="*/ 71958 h 143916"/>
                <a:gd name="connsiteX1" fmla="*/ 71958 w 143916"/>
                <a:gd name="connsiteY1" fmla="*/ 143917 h 143916"/>
                <a:gd name="connsiteX2" fmla="*/ 0 w 143916"/>
                <a:gd name="connsiteY2" fmla="*/ 71958 h 143916"/>
                <a:gd name="connsiteX3" fmla="*/ 71958 w 143916"/>
                <a:gd name="connsiteY3" fmla="*/ 0 h 143916"/>
                <a:gd name="connsiteX4" fmla="*/ 143917 w 143916"/>
                <a:gd name="connsiteY4" fmla="*/ 71958 h 1439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3916" h="143916">
                  <a:moveTo>
                    <a:pt x="143917" y="71958"/>
                  </a:moveTo>
                  <a:cubicBezTo>
                    <a:pt x="143917" y="111700"/>
                    <a:pt x="111700" y="143917"/>
                    <a:pt x="71958" y="143917"/>
                  </a:cubicBezTo>
                  <a:cubicBezTo>
                    <a:pt x="32217" y="143917"/>
                    <a:pt x="0" y="111700"/>
                    <a:pt x="0" y="71958"/>
                  </a:cubicBezTo>
                  <a:cubicBezTo>
                    <a:pt x="0" y="32217"/>
                    <a:pt x="32217" y="0"/>
                    <a:pt x="71958" y="0"/>
                  </a:cubicBezTo>
                  <a:cubicBezTo>
                    <a:pt x="111700" y="0"/>
                    <a:pt x="143917" y="32217"/>
                    <a:pt x="143917" y="71958"/>
                  </a:cubicBezTo>
                  <a:close/>
                </a:path>
              </a:pathLst>
            </a:custGeom>
            <a:solidFill>
              <a:srgbClr val="18B7A4"/>
            </a:solidFill>
            <a:ln w="6261" cap="flat">
              <a:noFill/>
              <a:prstDash val="solid"/>
              <a:miter/>
            </a:ln>
          </p:spPr>
          <p:txBody>
            <a:bodyPr rtlCol="0" anchor="ctr"/>
            <a:lstStyle/>
            <a:p>
              <a:endParaRPr lang="fr-FR"/>
            </a:p>
          </p:txBody>
        </p:sp>
        <p:sp>
          <p:nvSpPr>
            <p:cNvPr id="30" name="Graphique 2">
              <a:extLst>
                <a:ext uri="{FF2B5EF4-FFF2-40B4-BE49-F238E27FC236}">
                  <a16:creationId xmlns:a16="http://schemas.microsoft.com/office/drawing/2014/main" id="{D3CC1AF8-E97B-4016-B7F7-49BF538B3D4C}"/>
                </a:ext>
              </a:extLst>
            </p:cNvPr>
            <p:cNvSpPr/>
            <p:nvPr/>
          </p:nvSpPr>
          <p:spPr>
            <a:xfrm>
              <a:off x="8198742" y="2867830"/>
              <a:ext cx="36480" cy="36480"/>
            </a:xfrm>
            <a:custGeom>
              <a:avLst/>
              <a:gdLst>
                <a:gd name="connsiteX0" fmla="*/ 36481 w 36480"/>
                <a:gd name="connsiteY0" fmla="*/ 18240 h 36480"/>
                <a:gd name="connsiteX1" fmla="*/ 18240 w 36480"/>
                <a:gd name="connsiteY1" fmla="*/ 36481 h 36480"/>
                <a:gd name="connsiteX2" fmla="*/ 0 w 36480"/>
                <a:gd name="connsiteY2" fmla="*/ 18240 h 36480"/>
                <a:gd name="connsiteX3" fmla="*/ 18240 w 36480"/>
                <a:gd name="connsiteY3" fmla="*/ 0 h 36480"/>
                <a:gd name="connsiteX4" fmla="*/ 36481 w 36480"/>
                <a:gd name="connsiteY4" fmla="*/ 18240 h 364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480" h="36480">
                  <a:moveTo>
                    <a:pt x="36481" y="18240"/>
                  </a:moveTo>
                  <a:cubicBezTo>
                    <a:pt x="36481" y="28314"/>
                    <a:pt x="28314" y="36481"/>
                    <a:pt x="18240" y="36481"/>
                  </a:cubicBezTo>
                  <a:cubicBezTo>
                    <a:pt x="8166" y="36481"/>
                    <a:pt x="0" y="28314"/>
                    <a:pt x="0" y="18240"/>
                  </a:cubicBezTo>
                  <a:cubicBezTo>
                    <a:pt x="0" y="8166"/>
                    <a:pt x="8166" y="0"/>
                    <a:pt x="18240" y="0"/>
                  </a:cubicBezTo>
                  <a:cubicBezTo>
                    <a:pt x="28314" y="0"/>
                    <a:pt x="36481" y="8166"/>
                    <a:pt x="36481" y="18240"/>
                  </a:cubicBezTo>
                  <a:close/>
                </a:path>
              </a:pathLst>
            </a:custGeom>
            <a:solidFill>
              <a:srgbClr val="FDFDFD"/>
            </a:solidFill>
            <a:ln w="6261" cap="flat">
              <a:noFill/>
              <a:prstDash val="solid"/>
              <a:miter/>
            </a:ln>
          </p:spPr>
          <p:txBody>
            <a:bodyPr rtlCol="0" anchor="ctr"/>
            <a:lstStyle/>
            <a:p>
              <a:endParaRPr lang="fr-FR"/>
            </a:p>
          </p:txBody>
        </p:sp>
      </p:grpSp>
      <p:sp>
        <p:nvSpPr>
          <p:cNvPr id="31" name="Graphique 2">
            <a:extLst>
              <a:ext uri="{FF2B5EF4-FFF2-40B4-BE49-F238E27FC236}">
                <a16:creationId xmlns:a16="http://schemas.microsoft.com/office/drawing/2014/main" id="{DE39DCA7-0F21-4961-8055-4B34A6AFDA40}"/>
              </a:ext>
            </a:extLst>
          </p:cNvPr>
          <p:cNvSpPr/>
          <p:nvPr/>
        </p:nvSpPr>
        <p:spPr>
          <a:xfrm>
            <a:off x="8066797" y="3583966"/>
            <a:ext cx="984788" cy="2321471"/>
          </a:xfrm>
          <a:custGeom>
            <a:avLst/>
            <a:gdLst>
              <a:gd name="connsiteX0" fmla="*/ -890 w 984788"/>
              <a:gd name="connsiteY0" fmla="*/ 96369 h 2321471"/>
              <a:gd name="connsiteX1" fmla="*/ 430735 w 984788"/>
              <a:gd name="connsiteY1" fmla="*/ -97 h 2321471"/>
              <a:gd name="connsiteX2" fmla="*/ 301047 w 984788"/>
              <a:gd name="connsiteY2" fmla="*/ 110472 h 2321471"/>
              <a:gd name="connsiteX3" fmla="*/ 791405 w 984788"/>
              <a:gd name="connsiteY3" fmla="*/ 590676 h 2321471"/>
              <a:gd name="connsiteX4" fmla="*/ 983899 w 984788"/>
              <a:gd name="connsiteY4" fmla="*/ 2159029 h 2321471"/>
              <a:gd name="connsiteX5" fmla="*/ 763010 w 984788"/>
              <a:gd name="connsiteY5" fmla="*/ 2246156 h 2321471"/>
              <a:gd name="connsiteX6" fmla="*/ 511783 w 984788"/>
              <a:gd name="connsiteY6" fmla="*/ 2321374 h 2321471"/>
              <a:gd name="connsiteX7" fmla="*/ 270646 w 984788"/>
              <a:gd name="connsiteY7" fmla="*/ 155290 h 2321471"/>
              <a:gd name="connsiteX8" fmla="*/ 168350 w 984788"/>
              <a:gd name="connsiteY8" fmla="*/ 153033 h 23214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84788" h="2321471">
                <a:moveTo>
                  <a:pt x="-890" y="96369"/>
                </a:moveTo>
                <a:cubicBezTo>
                  <a:pt x="72072" y="63837"/>
                  <a:pt x="254412" y="14883"/>
                  <a:pt x="430735" y="-97"/>
                </a:cubicBezTo>
                <a:lnTo>
                  <a:pt x="301047" y="110472"/>
                </a:lnTo>
                <a:cubicBezTo>
                  <a:pt x="501628" y="114484"/>
                  <a:pt x="783256" y="260407"/>
                  <a:pt x="791405" y="590676"/>
                </a:cubicBezTo>
                <a:cubicBezTo>
                  <a:pt x="799553" y="920944"/>
                  <a:pt x="775170" y="1950362"/>
                  <a:pt x="983899" y="2159029"/>
                </a:cubicBezTo>
                <a:cubicBezTo>
                  <a:pt x="945413" y="2211744"/>
                  <a:pt x="882543" y="2221710"/>
                  <a:pt x="763010" y="2246156"/>
                </a:cubicBezTo>
                <a:cubicBezTo>
                  <a:pt x="643476" y="2270602"/>
                  <a:pt x="511783" y="2321374"/>
                  <a:pt x="511783" y="2321374"/>
                </a:cubicBezTo>
                <a:cubicBezTo>
                  <a:pt x="449101" y="2151194"/>
                  <a:pt x="256418" y="781415"/>
                  <a:pt x="270646" y="155290"/>
                </a:cubicBezTo>
                <a:lnTo>
                  <a:pt x="168350" y="153033"/>
                </a:lnTo>
                <a:close/>
              </a:path>
            </a:pathLst>
          </a:custGeom>
          <a:solidFill>
            <a:srgbClr val="1760BF"/>
          </a:solidFill>
          <a:ln w="6261" cap="flat">
            <a:noFill/>
            <a:prstDash val="solid"/>
            <a:miter/>
          </a:ln>
        </p:spPr>
        <p:txBody>
          <a:bodyPr rtlCol="0" anchor="ctr"/>
          <a:lstStyle/>
          <a:p>
            <a:endParaRPr lang="fr-FR"/>
          </a:p>
        </p:txBody>
      </p:sp>
      <p:sp>
        <p:nvSpPr>
          <p:cNvPr id="32" name="Graphique 2">
            <a:extLst>
              <a:ext uri="{FF2B5EF4-FFF2-40B4-BE49-F238E27FC236}">
                <a16:creationId xmlns:a16="http://schemas.microsoft.com/office/drawing/2014/main" id="{296B99A1-5C96-4131-A42D-4B9A67067F18}"/>
              </a:ext>
            </a:extLst>
          </p:cNvPr>
          <p:cNvSpPr/>
          <p:nvPr/>
        </p:nvSpPr>
        <p:spPr>
          <a:xfrm>
            <a:off x="8684774" y="2440217"/>
            <a:ext cx="213144" cy="429305"/>
          </a:xfrm>
          <a:custGeom>
            <a:avLst/>
            <a:gdLst>
              <a:gd name="connsiteX0" fmla="*/ 66243 w 213144"/>
              <a:gd name="connsiteY0" fmla="*/ -97 h 429305"/>
              <a:gd name="connsiteX1" fmla="*/ 212165 w 213144"/>
              <a:gd name="connsiteY1" fmla="*/ 224866 h 429305"/>
              <a:gd name="connsiteX2" fmla="*/ 153369 w 213144"/>
              <a:gd name="connsiteY2" fmla="*/ 248435 h 429305"/>
              <a:gd name="connsiteX3" fmla="*/ 178442 w 213144"/>
              <a:gd name="connsiteY3" fmla="*/ 372795 h 429305"/>
              <a:gd name="connsiteX4" fmla="*/ -890 w 213144"/>
              <a:gd name="connsiteY4" fmla="*/ 429208 h 4293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3144" h="429305">
                <a:moveTo>
                  <a:pt x="66243" y="-97"/>
                </a:moveTo>
                <a:cubicBezTo>
                  <a:pt x="142275" y="54624"/>
                  <a:pt x="215174" y="160994"/>
                  <a:pt x="212165" y="224866"/>
                </a:cubicBezTo>
                <a:cubicBezTo>
                  <a:pt x="209156" y="288739"/>
                  <a:pt x="155751" y="259905"/>
                  <a:pt x="153369" y="248435"/>
                </a:cubicBezTo>
                <a:cubicBezTo>
                  <a:pt x="195930" y="287673"/>
                  <a:pt x="193925" y="326160"/>
                  <a:pt x="178442" y="372795"/>
                </a:cubicBezTo>
                <a:cubicBezTo>
                  <a:pt x="162960" y="419430"/>
                  <a:pt x="-890" y="429208"/>
                  <a:pt x="-890" y="429208"/>
                </a:cubicBezTo>
                <a:close/>
              </a:path>
            </a:pathLst>
          </a:custGeom>
          <a:solidFill>
            <a:srgbClr val="260801"/>
          </a:solidFill>
          <a:ln w="6261" cap="flat">
            <a:noFill/>
            <a:prstDash val="solid"/>
            <a:miter/>
          </a:ln>
        </p:spPr>
        <p:txBody>
          <a:bodyPr rtlCol="0" anchor="ctr"/>
          <a:lstStyle/>
          <a:p>
            <a:endParaRPr lang="fr-FR"/>
          </a:p>
        </p:txBody>
      </p:sp>
      <p:sp>
        <p:nvSpPr>
          <p:cNvPr id="33" name="Graphique 2">
            <a:extLst>
              <a:ext uri="{FF2B5EF4-FFF2-40B4-BE49-F238E27FC236}">
                <a16:creationId xmlns:a16="http://schemas.microsoft.com/office/drawing/2014/main" id="{9F625942-CCB3-4760-B2C8-0F5C15A4AAB8}"/>
              </a:ext>
            </a:extLst>
          </p:cNvPr>
          <p:cNvSpPr/>
          <p:nvPr/>
        </p:nvSpPr>
        <p:spPr>
          <a:xfrm>
            <a:off x="8708849" y="2755124"/>
            <a:ext cx="223529" cy="299341"/>
          </a:xfrm>
          <a:custGeom>
            <a:avLst/>
            <a:gdLst>
              <a:gd name="connsiteX0" fmla="*/ 86734 w 223529"/>
              <a:gd name="connsiteY0" fmla="*/ 45728 h 299341"/>
              <a:gd name="connsiteX1" fmla="*/ 212097 w 223529"/>
              <a:gd name="connsiteY1" fmla="*/ 45728 h 299341"/>
              <a:gd name="connsiteX2" fmla="*/ 58088 w 223529"/>
              <a:gd name="connsiteY2" fmla="*/ 298961 h 299341"/>
              <a:gd name="connsiteX3" fmla="*/ 86734 w 223529"/>
              <a:gd name="connsiteY3" fmla="*/ 45728 h 299341"/>
            </a:gdLst>
            <a:ahLst/>
            <a:cxnLst>
              <a:cxn ang="0">
                <a:pos x="connsiteX0" y="connsiteY0"/>
              </a:cxn>
              <a:cxn ang="0">
                <a:pos x="connsiteX1" y="connsiteY1"/>
              </a:cxn>
              <a:cxn ang="0">
                <a:pos x="connsiteX2" y="connsiteY2"/>
              </a:cxn>
              <a:cxn ang="0">
                <a:pos x="connsiteX3" y="connsiteY3"/>
              </a:cxn>
            </a:cxnLst>
            <a:rect l="l" t="t" r="r" b="b"/>
            <a:pathLst>
              <a:path w="223529" h="299341">
                <a:moveTo>
                  <a:pt x="86734" y="45728"/>
                </a:moveTo>
                <a:cubicBezTo>
                  <a:pt x="113123" y="-6987"/>
                  <a:pt x="180004" y="-23221"/>
                  <a:pt x="212097" y="45728"/>
                </a:cubicBezTo>
                <a:cubicBezTo>
                  <a:pt x="244190" y="114678"/>
                  <a:pt x="205829" y="288870"/>
                  <a:pt x="58088" y="298961"/>
                </a:cubicBezTo>
                <a:cubicBezTo>
                  <a:pt x="-89651" y="309053"/>
                  <a:pt x="86734" y="45728"/>
                  <a:pt x="86734" y="45728"/>
                </a:cubicBezTo>
                <a:close/>
              </a:path>
            </a:pathLst>
          </a:custGeom>
          <a:solidFill>
            <a:srgbClr val="592F25"/>
          </a:solidFill>
          <a:ln w="6261" cap="flat">
            <a:noFill/>
            <a:prstDash val="solid"/>
            <a:miter/>
          </a:ln>
        </p:spPr>
        <p:txBody>
          <a:bodyPr rtlCol="0" anchor="ctr"/>
          <a:lstStyle/>
          <a:p>
            <a:endParaRPr lang="fr-FR"/>
          </a:p>
        </p:txBody>
      </p:sp>
      <p:sp>
        <p:nvSpPr>
          <p:cNvPr id="34" name="Graphique 2">
            <a:extLst>
              <a:ext uri="{FF2B5EF4-FFF2-40B4-BE49-F238E27FC236}">
                <a16:creationId xmlns:a16="http://schemas.microsoft.com/office/drawing/2014/main" id="{0BAA2EE3-FF5A-4498-9506-DE3EF4348E57}"/>
              </a:ext>
            </a:extLst>
          </p:cNvPr>
          <p:cNvSpPr/>
          <p:nvPr/>
        </p:nvSpPr>
        <p:spPr>
          <a:xfrm>
            <a:off x="7031962" y="3086042"/>
            <a:ext cx="169830" cy="191656"/>
          </a:xfrm>
          <a:custGeom>
            <a:avLst/>
            <a:gdLst>
              <a:gd name="connsiteX0" fmla="*/ 96042 w 169830"/>
              <a:gd name="connsiteY0" fmla="*/ 12672 h 191656"/>
              <a:gd name="connsiteX1" fmla="*/ 767 w 169830"/>
              <a:gd name="connsiteY1" fmla="*/ 111959 h 191656"/>
              <a:gd name="connsiteX2" fmla="*/ 168941 w 169830"/>
              <a:gd name="connsiteY2" fmla="*/ 180909 h 191656"/>
            </a:gdLst>
            <a:ahLst/>
            <a:cxnLst>
              <a:cxn ang="0">
                <a:pos x="connsiteX0" y="connsiteY0"/>
              </a:cxn>
              <a:cxn ang="0">
                <a:pos x="connsiteX1" y="connsiteY1"/>
              </a:cxn>
              <a:cxn ang="0">
                <a:pos x="connsiteX2" y="connsiteY2"/>
              </a:cxn>
            </a:cxnLst>
            <a:rect l="l" t="t" r="r" b="b"/>
            <a:pathLst>
              <a:path w="169830" h="191656">
                <a:moveTo>
                  <a:pt x="96042" y="12672"/>
                </a:moveTo>
                <a:cubicBezTo>
                  <a:pt x="67146" y="-13654"/>
                  <a:pt x="-13399" y="-7637"/>
                  <a:pt x="767" y="111959"/>
                </a:cubicBezTo>
                <a:cubicBezTo>
                  <a:pt x="14933" y="231556"/>
                  <a:pt x="168941" y="180909"/>
                  <a:pt x="168941" y="180909"/>
                </a:cubicBezTo>
                <a:close/>
              </a:path>
            </a:pathLst>
          </a:custGeom>
          <a:solidFill>
            <a:srgbClr val="592F25"/>
          </a:solidFill>
          <a:ln w="6261" cap="flat">
            <a:noFill/>
            <a:prstDash val="solid"/>
            <a:miter/>
          </a:ln>
        </p:spPr>
        <p:txBody>
          <a:bodyPr rtlCol="0" anchor="ctr"/>
          <a:lstStyle/>
          <a:p>
            <a:endParaRPr lang="fr-FR"/>
          </a:p>
        </p:txBody>
      </p:sp>
      <p:sp>
        <p:nvSpPr>
          <p:cNvPr id="35" name="Graphique 2">
            <a:extLst>
              <a:ext uri="{FF2B5EF4-FFF2-40B4-BE49-F238E27FC236}">
                <a16:creationId xmlns:a16="http://schemas.microsoft.com/office/drawing/2014/main" id="{4BD80147-18C2-4D31-8D82-CF92968D1425}"/>
              </a:ext>
            </a:extLst>
          </p:cNvPr>
          <p:cNvSpPr/>
          <p:nvPr/>
        </p:nvSpPr>
        <p:spPr>
          <a:xfrm>
            <a:off x="7089935" y="2392705"/>
            <a:ext cx="1706592" cy="1191270"/>
          </a:xfrm>
          <a:custGeom>
            <a:avLst/>
            <a:gdLst>
              <a:gd name="connsiteX0" fmla="*/ 1700633 w 1706592"/>
              <a:gd name="connsiteY0" fmla="*/ 38326 h 1191270"/>
              <a:gd name="connsiteX1" fmla="*/ 4410 w 1706592"/>
              <a:gd name="connsiteY1" fmla="*/ 220666 h 1191270"/>
              <a:gd name="connsiteX2" fmla="*/ 68220 w 1706592"/>
              <a:gd name="connsiteY2" fmla="*/ 1032203 h 1191270"/>
              <a:gd name="connsiteX3" fmla="*/ 904077 w 1706592"/>
              <a:gd name="connsiteY3" fmla="*/ 1187215 h 1191270"/>
              <a:gd name="connsiteX4" fmla="*/ 1679134 w 1706592"/>
              <a:gd name="connsiteY4" fmla="*/ 804231 h 1191270"/>
              <a:gd name="connsiteX5" fmla="*/ 1700633 w 1706592"/>
              <a:gd name="connsiteY5" fmla="*/ 38326 h 1191270"/>
              <a:gd name="connsiteX6" fmla="*/ 352981 w 1706592"/>
              <a:gd name="connsiteY6" fmla="*/ 729201 h 1191270"/>
              <a:gd name="connsiteX7" fmla="*/ 178351 w 1706592"/>
              <a:gd name="connsiteY7" fmla="*/ 658245 h 1191270"/>
              <a:gd name="connsiteX8" fmla="*/ 301081 w 1706592"/>
              <a:gd name="connsiteY8" fmla="*/ 515144 h 1191270"/>
              <a:gd name="connsiteX9" fmla="*/ 475711 w 1706592"/>
              <a:gd name="connsiteY9" fmla="*/ 586099 h 1191270"/>
              <a:gd name="connsiteX10" fmla="*/ 352730 w 1706592"/>
              <a:gd name="connsiteY10" fmla="*/ 729201 h 1191270"/>
              <a:gd name="connsiteX11" fmla="*/ 1161573 w 1706592"/>
              <a:gd name="connsiteY11" fmla="*/ 571181 h 1191270"/>
              <a:gd name="connsiteX12" fmla="*/ 986942 w 1706592"/>
              <a:gd name="connsiteY12" fmla="*/ 500225 h 1191270"/>
              <a:gd name="connsiteX13" fmla="*/ 1109609 w 1706592"/>
              <a:gd name="connsiteY13" fmla="*/ 357061 h 1191270"/>
              <a:gd name="connsiteX14" fmla="*/ 1284241 w 1706592"/>
              <a:gd name="connsiteY14" fmla="*/ 428079 h 1191270"/>
              <a:gd name="connsiteX15" fmla="*/ 1161260 w 1706592"/>
              <a:gd name="connsiteY15" fmla="*/ 571181 h 1191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706592" h="1191270">
                <a:moveTo>
                  <a:pt x="1700633" y="38326"/>
                </a:moveTo>
                <a:cubicBezTo>
                  <a:pt x="1693676" y="-110418"/>
                  <a:pt x="4410" y="220666"/>
                  <a:pt x="4410" y="220666"/>
                </a:cubicBezTo>
                <a:cubicBezTo>
                  <a:pt x="-6246" y="332427"/>
                  <a:pt x="-7750" y="831622"/>
                  <a:pt x="68220" y="1032203"/>
                </a:cubicBezTo>
                <a:cubicBezTo>
                  <a:pt x="174778" y="1093004"/>
                  <a:pt x="481918" y="1214606"/>
                  <a:pt x="904077" y="1187215"/>
                </a:cubicBezTo>
                <a:cubicBezTo>
                  <a:pt x="1326237" y="1159823"/>
                  <a:pt x="1645724" y="834631"/>
                  <a:pt x="1679134" y="804231"/>
                </a:cubicBezTo>
                <a:cubicBezTo>
                  <a:pt x="1712543" y="773830"/>
                  <a:pt x="1707591" y="187069"/>
                  <a:pt x="1700633" y="38326"/>
                </a:cubicBezTo>
                <a:close/>
                <a:moveTo>
                  <a:pt x="352981" y="729201"/>
                </a:moveTo>
                <a:cubicBezTo>
                  <a:pt x="270869" y="749134"/>
                  <a:pt x="192705" y="717354"/>
                  <a:pt x="178351" y="658245"/>
                </a:cubicBezTo>
                <a:cubicBezTo>
                  <a:pt x="163996" y="599137"/>
                  <a:pt x="218968" y="535014"/>
                  <a:pt x="301081" y="515144"/>
                </a:cubicBezTo>
                <a:cubicBezTo>
                  <a:pt x="383194" y="495274"/>
                  <a:pt x="461358" y="526990"/>
                  <a:pt x="475711" y="586099"/>
                </a:cubicBezTo>
                <a:cubicBezTo>
                  <a:pt x="490066" y="645208"/>
                  <a:pt x="434844" y="709331"/>
                  <a:pt x="352730" y="729201"/>
                </a:cubicBezTo>
                <a:close/>
                <a:moveTo>
                  <a:pt x="1161573" y="571181"/>
                </a:moveTo>
                <a:cubicBezTo>
                  <a:pt x="1079460" y="591114"/>
                  <a:pt x="1001234" y="559334"/>
                  <a:pt x="986942" y="500225"/>
                </a:cubicBezTo>
                <a:cubicBezTo>
                  <a:pt x="972650" y="441117"/>
                  <a:pt x="1027497" y="376994"/>
                  <a:pt x="1109609" y="357061"/>
                </a:cubicBezTo>
                <a:cubicBezTo>
                  <a:pt x="1191723" y="337128"/>
                  <a:pt x="1269949" y="368970"/>
                  <a:pt x="1284241" y="428079"/>
                </a:cubicBezTo>
                <a:cubicBezTo>
                  <a:pt x="1298531" y="487188"/>
                  <a:pt x="1243372" y="551311"/>
                  <a:pt x="1161260" y="571181"/>
                </a:cubicBezTo>
                <a:close/>
              </a:path>
            </a:pathLst>
          </a:custGeom>
          <a:solidFill>
            <a:srgbClr val="592F25"/>
          </a:solidFill>
          <a:ln w="6261" cap="flat">
            <a:noFill/>
            <a:prstDash val="solid"/>
            <a:miter/>
          </a:ln>
        </p:spPr>
        <p:txBody>
          <a:bodyPr rtlCol="0" anchor="ctr"/>
          <a:lstStyle/>
          <a:p>
            <a:endParaRPr lang="fr-FR"/>
          </a:p>
        </p:txBody>
      </p:sp>
      <p:sp>
        <p:nvSpPr>
          <p:cNvPr id="36" name="Graphique 2">
            <a:extLst>
              <a:ext uri="{FF2B5EF4-FFF2-40B4-BE49-F238E27FC236}">
                <a16:creationId xmlns:a16="http://schemas.microsoft.com/office/drawing/2014/main" id="{CECA0358-A947-44EE-B33D-F0834132FEC9}"/>
              </a:ext>
            </a:extLst>
          </p:cNvPr>
          <p:cNvSpPr/>
          <p:nvPr/>
        </p:nvSpPr>
        <p:spPr>
          <a:xfrm>
            <a:off x="8107134" y="2575126"/>
            <a:ext cx="318640" cy="115868"/>
          </a:xfrm>
          <a:custGeom>
            <a:avLst/>
            <a:gdLst>
              <a:gd name="connsiteX0" fmla="*/ -483 w 318640"/>
              <a:gd name="connsiteY0" fmla="*/ 91901 h 115868"/>
              <a:gd name="connsiteX1" fmla="*/ 137416 w 318640"/>
              <a:gd name="connsiteY1" fmla="*/ 91901 h 115868"/>
              <a:gd name="connsiteX2" fmla="*/ 317751 w 318640"/>
              <a:gd name="connsiteY2" fmla="*/ 79740 h 115868"/>
              <a:gd name="connsiteX3" fmla="*/ 173583 w 318640"/>
              <a:gd name="connsiteY3" fmla="*/ 699 h 115868"/>
              <a:gd name="connsiteX4" fmla="*/ -483 w 318640"/>
              <a:gd name="connsiteY4" fmla="*/ 91901 h 1158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8640" h="115868">
                <a:moveTo>
                  <a:pt x="-483" y="91901"/>
                </a:moveTo>
                <a:cubicBezTo>
                  <a:pt x="5346" y="130450"/>
                  <a:pt x="54237" y="116221"/>
                  <a:pt x="137416" y="91901"/>
                </a:cubicBezTo>
                <a:cubicBezTo>
                  <a:pt x="220594" y="67580"/>
                  <a:pt x="317751" y="79740"/>
                  <a:pt x="317751" y="79740"/>
                </a:cubicBezTo>
                <a:cubicBezTo>
                  <a:pt x="317751" y="79740"/>
                  <a:pt x="291362" y="-9393"/>
                  <a:pt x="173583" y="699"/>
                </a:cubicBezTo>
                <a:cubicBezTo>
                  <a:pt x="55804" y="10791"/>
                  <a:pt x="-6563" y="51408"/>
                  <a:pt x="-483" y="91901"/>
                </a:cubicBezTo>
                <a:close/>
              </a:path>
            </a:pathLst>
          </a:custGeom>
          <a:solidFill>
            <a:srgbClr val="190501"/>
          </a:solidFill>
          <a:ln w="6261" cap="flat">
            <a:noFill/>
            <a:prstDash val="solid"/>
            <a:miter/>
          </a:ln>
        </p:spPr>
        <p:txBody>
          <a:bodyPr rtlCol="0" anchor="ctr"/>
          <a:lstStyle/>
          <a:p>
            <a:endParaRPr lang="fr-FR"/>
          </a:p>
        </p:txBody>
      </p:sp>
      <p:sp>
        <p:nvSpPr>
          <p:cNvPr id="37" name="Graphique 2">
            <a:extLst>
              <a:ext uri="{FF2B5EF4-FFF2-40B4-BE49-F238E27FC236}">
                <a16:creationId xmlns:a16="http://schemas.microsoft.com/office/drawing/2014/main" id="{E9B7EA86-714F-43F8-AFC0-1DDDA0959BE7}"/>
              </a:ext>
            </a:extLst>
          </p:cNvPr>
          <p:cNvSpPr/>
          <p:nvPr/>
        </p:nvSpPr>
        <p:spPr>
          <a:xfrm>
            <a:off x="7136918" y="3619098"/>
            <a:ext cx="873278" cy="2404939"/>
          </a:xfrm>
          <a:custGeom>
            <a:avLst/>
            <a:gdLst>
              <a:gd name="connsiteX0" fmla="*/ 618842 w 873278"/>
              <a:gd name="connsiteY0" fmla="*/ 113514 h 2404939"/>
              <a:gd name="connsiteX1" fmla="*/ 622791 w 873278"/>
              <a:gd name="connsiteY1" fmla="*/ 76846 h 2404939"/>
              <a:gd name="connsiteX2" fmla="*/ 622791 w 873278"/>
              <a:gd name="connsiteY2" fmla="*/ 76846 h 2404939"/>
              <a:gd name="connsiteX3" fmla="*/ 872389 w 873278"/>
              <a:gd name="connsiteY3" fmla="*/ 71142 h 2404939"/>
              <a:gd name="connsiteX4" fmla="*/ 819235 w 873278"/>
              <a:gd name="connsiteY4" fmla="*/ 57289 h 2404939"/>
              <a:gd name="connsiteX5" fmla="*/ 339533 w 873278"/>
              <a:gd name="connsiteY5" fmla="*/ -2 h 2404939"/>
              <a:gd name="connsiteX6" fmla="*/ 463142 w 873278"/>
              <a:gd name="connsiteY6" fmla="*/ 113703 h 2404939"/>
              <a:gd name="connsiteX7" fmla="*/ 159198 w 873278"/>
              <a:gd name="connsiteY7" fmla="*/ 715445 h 2404939"/>
              <a:gd name="connsiteX8" fmla="*/ -890 w 873278"/>
              <a:gd name="connsiteY8" fmla="*/ 2018342 h 2404939"/>
              <a:gd name="connsiteX9" fmla="*/ 651562 w 873278"/>
              <a:gd name="connsiteY9" fmla="*/ 2403332 h 2404939"/>
              <a:gd name="connsiteX10" fmla="*/ 618842 w 873278"/>
              <a:gd name="connsiteY10" fmla="*/ 113514 h 2404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73278" h="2404939">
                <a:moveTo>
                  <a:pt x="618842" y="113514"/>
                </a:moveTo>
                <a:cubicBezTo>
                  <a:pt x="620096" y="100477"/>
                  <a:pt x="621412" y="88442"/>
                  <a:pt x="622791" y="76846"/>
                </a:cubicBezTo>
                <a:lnTo>
                  <a:pt x="622791" y="76846"/>
                </a:lnTo>
                <a:lnTo>
                  <a:pt x="872389" y="71142"/>
                </a:lnTo>
                <a:cubicBezTo>
                  <a:pt x="857721" y="66503"/>
                  <a:pt x="839669" y="61865"/>
                  <a:pt x="819235" y="57289"/>
                </a:cubicBezTo>
                <a:cubicBezTo>
                  <a:pt x="679393" y="25949"/>
                  <a:pt x="426159" y="-1945"/>
                  <a:pt x="339533" y="-2"/>
                </a:cubicBezTo>
                <a:cubicBezTo>
                  <a:pt x="339533" y="-2"/>
                  <a:pt x="424592" y="50896"/>
                  <a:pt x="463142" y="113703"/>
                </a:cubicBezTo>
                <a:cubicBezTo>
                  <a:pt x="380026" y="117777"/>
                  <a:pt x="159198" y="251602"/>
                  <a:pt x="159198" y="715445"/>
                </a:cubicBezTo>
                <a:cubicBezTo>
                  <a:pt x="159198" y="1179288"/>
                  <a:pt x="209846" y="1734646"/>
                  <a:pt x="-890" y="2018342"/>
                </a:cubicBezTo>
                <a:cubicBezTo>
                  <a:pt x="100404" y="2152104"/>
                  <a:pt x="286819" y="2427652"/>
                  <a:pt x="651562" y="2403332"/>
                </a:cubicBezTo>
                <a:cubicBezTo>
                  <a:pt x="639778" y="2285052"/>
                  <a:pt x="571267" y="612773"/>
                  <a:pt x="618842" y="113514"/>
                </a:cubicBezTo>
                <a:close/>
              </a:path>
            </a:pathLst>
          </a:custGeom>
          <a:solidFill>
            <a:srgbClr val="1760BF"/>
          </a:solidFill>
          <a:ln w="6261" cap="flat">
            <a:noFill/>
            <a:prstDash val="solid"/>
            <a:miter/>
          </a:ln>
        </p:spPr>
        <p:txBody>
          <a:bodyPr rtlCol="0" anchor="ctr"/>
          <a:lstStyle/>
          <a:p>
            <a:endParaRPr lang="fr-FR"/>
          </a:p>
        </p:txBody>
      </p:sp>
      <p:sp>
        <p:nvSpPr>
          <p:cNvPr id="38" name="Graphique 2">
            <a:extLst>
              <a:ext uri="{FF2B5EF4-FFF2-40B4-BE49-F238E27FC236}">
                <a16:creationId xmlns:a16="http://schemas.microsoft.com/office/drawing/2014/main" id="{FCBC5F24-832B-40FD-92DF-605CD294A5C0}"/>
              </a:ext>
            </a:extLst>
          </p:cNvPr>
          <p:cNvSpPr/>
          <p:nvPr/>
        </p:nvSpPr>
        <p:spPr>
          <a:xfrm>
            <a:off x="7778086" y="5643218"/>
            <a:ext cx="762280" cy="267148"/>
          </a:xfrm>
          <a:custGeom>
            <a:avLst/>
            <a:gdLst>
              <a:gd name="connsiteX0" fmla="*/ 758999 w 762280"/>
              <a:gd name="connsiteY0" fmla="*/ 92131 h 267148"/>
              <a:gd name="connsiteX1" fmla="*/ 737875 w 762280"/>
              <a:gd name="connsiteY1" fmla="*/ 100843 h 267148"/>
              <a:gd name="connsiteX2" fmla="*/ 727219 w 762280"/>
              <a:gd name="connsiteY2" fmla="*/ 105168 h 267148"/>
              <a:gd name="connsiteX3" fmla="*/ 724524 w 762280"/>
              <a:gd name="connsiteY3" fmla="*/ 106234 h 267148"/>
              <a:gd name="connsiteX4" fmla="*/ 722706 w 762280"/>
              <a:gd name="connsiteY4" fmla="*/ 106923 h 267148"/>
              <a:gd name="connsiteX5" fmla="*/ 719446 w 762280"/>
              <a:gd name="connsiteY5" fmla="*/ 108114 h 267148"/>
              <a:gd name="connsiteX6" fmla="*/ 717754 w 762280"/>
              <a:gd name="connsiteY6" fmla="*/ 98900 h 267148"/>
              <a:gd name="connsiteX7" fmla="*/ 715246 w 762280"/>
              <a:gd name="connsiteY7" fmla="*/ 86364 h 267148"/>
              <a:gd name="connsiteX8" fmla="*/ 710170 w 762280"/>
              <a:gd name="connsiteY8" fmla="*/ 61291 h 267148"/>
              <a:gd name="connsiteX9" fmla="*/ 699075 w 762280"/>
              <a:gd name="connsiteY9" fmla="*/ 12400 h 267148"/>
              <a:gd name="connsiteX10" fmla="*/ 686915 w 762280"/>
              <a:gd name="connsiteY10" fmla="*/ 11522 h 267148"/>
              <a:gd name="connsiteX11" fmla="*/ 697320 w 762280"/>
              <a:gd name="connsiteY11" fmla="*/ 61354 h 267148"/>
              <a:gd name="connsiteX12" fmla="*/ 703964 w 762280"/>
              <a:gd name="connsiteY12" fmla="*/ 83355 h 267148"/>
              <a:gd name="connsiteX13" fmla="*/ 472732 w 762280"/>
              <a:gd name="connsiteY13" fmla="*/ 141837 h 267148"/>
              <a:gd name="connsiteX14" fmla="*/ 454366 w 762280"/>
              <a:gd name="connsiteY14" fmla="*/ 149422 h 267148"/>
              <a:gd name="connsiteX15" fmla="*/ 443773 w 762280"/>
              <a:gd name="connsiteY15" fmla="*/ 74204 h 267148"/>
              <a:gd name="connsiteX16" fmla="*/ 442018 w 762280"/>
              <a:gd name="connsiteY16" fmla="*/ 74204 h 267148"/>
              <a:gd name="connsiteX17" fmla="*/ 451232 w 762280"/>
              <a:gd name="connsiteY17" fmla="*/ 173617 h 267148"/>
              <a:gd name="connsiteX18" fmla="*/ 452925 w 762280"/>
              <a:gd name="connsiteY18" fmla="*/ 223762 h 267148"/>
              <a:gd name="connsiteX19" fmla="*/ 452925 w 762280"/>
              <a:gd name="connsiteY19" fmla="*/ 236298 h 267148"/>
              <a:gd name="connsiteX20" fmla="*/ 451984 w 762280"/>
              <a:gd name="connsiteY20" fmla="*/ 238805 h 267148"/>
              <a:gd name="connsiteX21" fmla="*/ 447597 w 762280"/>
              <a:gd name="connsiteY21" fmla="*/ 240435 h 267148"/>
              <a:gd name="connsiteX22" fmla="*/ 423840 w 762280"/>
              <a:gd name="connsiteY22" fmla="*/ 247957 h 267148"/>
              <a:gd name="connsiteX23" fmla="*/ 375137 w 762280"/>
              <a:gd name="connsiteY23" fmla="*/ 255666 h 267148"/>
              <a:gd name="connsiteX24" fmla="*/ 372128 w 762280"/>
              <a:gd name="connsiteY24" fmla="*/ 255666 h 267148"/>
              <a:gd name="connsiteX25" fmla="*/ 369308 w 762280"/>
              <a:gd name="connsiteY25" fmla="*/ 255666 h 267148"/>
              <a:gd name="connsiteX26" fmla="*/ 368869 w 762280"/>
              <a:gd name="connsiteY26" fmla="*/ 255666 h 267148"/>
              <a:gd name="connsiteX27" fmla="*/ 368869 w 762280"/>
              <a:gd name="connsiteY27" fmla="*/ 254914 h 267148"/>
              <a:gd name="connsiteX28" fmla="*/ 368869 w 762280"/>
              <a:gd name="connsiteY28" fmla="*/ 253347 h 267148"/>
              <a:gd name="connsiteX29" fmla="*/ 368242 w 762280"/>
              <a:gd name="connsiteY29" fmla="*/ 247079 h 267148"/>
              <a:gd name="connsiteX30" fmla="*/ 365610 w 762280"/>
              <a:gd name="connsiteY30" fmla="*/ 222006 h 267148"/>
              <a:gd name="connsiteX31" fmla="*/ 354640 w 762280"/>
              <a:gd name="connsiteY31" fmla="*/ 122719 h 267148"/>
              <a:gd name="connsiteX32" fmla="*/ 342104 w 762280"/>
              <a:gd name="connsiteY32" fmla="*/ 113380 h 267148"/>
              <a:gd name="connsiteX33" fmla="*/ 346116 w 762280"/>
              <a:gd name="connsiteY33" fmla="*/ 161707 h 267148"/>
              <a:gd name="connsiteX34" fmla="*/ 338343 w 762280"/>
              <a:gd name="connsiteY34" fmla="*/ 160328 h 267148"/>
              <a:gd name="connsiteX35" fmla="*/ 127796 w 762280"/>
              <a:gd name="connsiteY35" fmla="*/ 163525 h 267148"/>
              <a:gd name="connsiteX36" fmla="*/ 125226 w 762280"/>
              <a:gd name="connsiteY36" fmla="*/ 144720 h 267148"/>
              <a:gd name="connsiteX37" fmla="*/ 119898 w 762280"/>
              <a:gd name="connsiteY37" fmla="*/ 104040 h 267148"/>
              <a:gd name="connsiteX38" fmla="*/ 118143 w 762280"/>
              <a:gd name="connsiteY38" fmla="*/ 104040 h 267148"/>
              <a:gd name="connsiteX39" fmla="*/ 120775 w 762280"/>
              <a:gd name="connsiteY39" fmla="*/ 145974 h 267148"/>
              <a:gd name="connsiteX40" fmla="*/ 122029 w 762280"/>
              <a:gd name="connsiteY40" fmla="*/ 167097 h 267148"/>
              <a:gd name="connsiteX41" fmla="*/ 122656 w 762280"/>
              <a:gd name="connsiteY41" fmla="*/ 177628 h 267148"/>
              <a:gd name="connsiteX42" fmla="*/ 122656 w 762280"/>
              <a:gd name="connsiteY42" fmla="*/ 182893 h 267148"/>
              <a:gd name="connsiteX43" fmla="*/ 122656 w 762280"/>
              <a:gd name="connsiteY43" fmla="*/ 185839 h 267148"/>
              <a:gd name="connsiteX44" fmla="*/ 120713 w 762280"/>
              <a:gd name="connsiteY44" fmla="*/ 186403 h 267148"/>
              <a:gd name="connsiteX45" fmla="*/ 118018 w 762280"/>
              <a:gd name="connsiteY45" fmla="*/ 187281 h 267148"/>
              <a:gd name="connsiteX46" fmla="*/ 111060 w 762280"/>
              <a:gd name="connsiteY46" fmla="*/ 189537 h 267148"/>
              <a:gd name="connsiteX47" fmla="*/ 97207 w 762280"/>
              <a:gd name="connsiteY47" fmla="*/ 194113 h 267148"/>
              <a:gd name="connsiteX48" fmla="*/ 83355 w 762280"/>
              <a:gd name="connsiteY48" fmla="*/ 198689 h 267148"/>
              <a:gd name="connsiteX49" fmla="*/ 79907 w 762280"/>
              <a:gd name="connsiteY49" fmla="*/ 199880 h 267148"/>
              <a:gd name="connsiteX50" fmla="*/ 78152 w 762280"/>
              <a:gd name="connsiteY50" fmla="*/ 200444 h 267148"/>
              <a:gd name="connsiteX51" fmla="*/ 77588 w 762280"/>
              <a:gd name="connsiteY51" fmla="*/ 200444 h 267148"/>
              <a:gd name="connsiteX52" fmla="*/ 75708 w 762280"/>
              <a:gd name="connsiteY52" fmla="*/ 200820 h 267148"/>
              <a:gd name="connsiteX53" fmla="*/ 75708 w 762280"/>
              <a:gd name="connsiteY53" fmla="*/ 199316 h 267148"/>
              <a:gd name="connsiteX54" fmla="*/ 75708 w 762280"/>
              <a:gd name="connsiteY54" fmla="*/ 196683 h 267148"/>
              <a:gd name="connsiteX55" fmla="*/ 74830 w 762280"/>
              <a:gd name="connsiteY55" fmla="*/ 185902 h 267148"/>
              <a:gd name="connsiteX56" fmla="*/ 72949 w 762280"/>
              <a:gd name="connsiteY56" fmla="*/ 164402 h 267148"/>
              <a:gd name="connsiteX57" fmla="*/ 68813 w 762280"/>
              <a:gd name="connsiteY57" fmla="*/ 121842 h 267148"/>
              <a:gd name="connsiteX58" fmla="*/ 56652 w 762280"/>
              <a:gd name="connsiteY58" fmla="*/ 117078 h 267148"/>
              <a:gd name="connsiteX59" fmla="*/ 59097 w 762280"/>
              <a:gd name="connsiteY59" fmla="*/ 159074 h 267148"/>
              <a:gd name="connsiteX60" fmla="*/ -12 w 762280"/>
              <a:gd name="connsiteY60" fmla="*/ 163086 h 267148"/>
              <a:gd name="connsiteX61" fmla="*/ -890 w 762280"/>
              <a:gd name="connsiteY61" fmla="*/ 163963 h 267148"/>
              <a:gd name="connsiteX62" fmla="*/ -12 w 762280"/>
              <a:gd name="connsiteY62" fmla="*/ 164841 h 267148"/>
              <a:gd name="connsiteX63" fmla="*/ 60350 w 762280"/>
              <a:gd name="connsiteY63" fmla="*/ 171109 h 267148"/>
              <a:gd name="connsiteX64" fmla="*/ 61730 w 762280"/>
              <a:gd name="connsiteY64" fmla="*/ 184774 h 267148"/>
              <a:gd name="connsiteX65" fmla="*/ 65679 w 762280"/>
              <a:gd name="connsiteY65" fmla="*/ 217117 h 267148"/>
              <a:gd name="connsiteX66" fmla="*/ 79029 w 762280"/>
              <a:gd name="connsiteY66" fmla="*/ 211978 h 267148"/>
              <a:gd name="connsiteX67" fmla="*/ 87304 w 762280"/>
              <a:gd name="connsiteY67" fmla="*/ 208718 h 267148"/>
              <a:gd name="connsiteX68" fmla="*/ 100843 w 762280"/>
              <a:gd name="connsiteY68" fmla="*/ 203202 h 267148"/>
              <a:gd name="connsiteX69" fmla="*/ 114382 w 762280"/>
              <a:gd name="connsiteY69" fmla="*/ 197624 h 267148"/>
              <a:gd name="connsiteX70" fmla="*/ 121089 w 762280"/>
              <a:gd name="connsiteY70" fmla="*/ 194803 h 267148"/>
              <a:gd name="connsiteX71" fmla="*/ 131243 w 762280"/>
              <a:gd name="connsiteY71" fmla="*/ 190728 h 267148"/>
              <a:gd name="connsiteX72" fmla="*/ 130178 w 762280"/>
              <a:gd name="connsiteY72" fmla="*/ 181640 h 267148"/>
              <a:gd name="connsiteX73" fmla="*/ 129425 w 762280"/>
              <a:gd name="connsiteY73" fmla="*/ 176186 h 267148"/>
              <a:gd name="connsiteX74" fmla="*/ 127921 w 762280"/>
              <a:gd name="connsiteY74" fmla="*/ 165405 h 267148"/>
              <a:gd name="connsiteX75" fmla="*/ 127921 w 762280"/>
              <a:gd name="connsiteY75" fmla="*/ 164590 h 267148"/>
              <a:gd name="connsiteX76" fmla="*/ 332639 w 762280"/>
              <a:gd name="connsiteY76" fmla="*/ 170859 h 267148"/>
              <a:gd name="connsiteX77" fmla="*/ 346868 w 762280"/>
              <a:gd name="connsiteY77" fmla="*/ 169479 h 267148"/>
              <a:gd name="connsiteX78" fmla="*/ 351444 w 762280"/>
              <a:gd name="connsiteY78" fmla="*/ 211539 h 267148"/>
              <a:gd name="connsiteX79" fmla="*/ 354515 w 762280"/>
              <a:gd name="connsiteY79" fmla="*/ 237489 h 267148"/>
              <a:gd name="connsiteX80" fmla="*/ 356207 w 762280"/>
              <a:gd name="connsiteY80" fmla="*/ 250589 h 267148"/>
              <a:gd name="connsiteX81" fmla="*/ 357273 w 762280"/>
              <a:gd name="connsiteY81" fmla="*/ 259490 h 267148"/>
              <a:gd name="connsiteX82" fmla="*/ 358276 w 762280"/>
              <a:gd name="connsiteY82" fmla="*/ 265758 h 267148"/>
              <a:gd name="connsiteX83" fmla="*/ 360532 w 762280"/>
              <a:gd name="connsiteY83" fmla="*/ 266887 h 267148"/>
              <a:gd name="connsiteX84" fmla="*/ 363792 w 762280"/>
              <a:gd name="connsiteY84" fmla="*/ 266887 h 267148"/>
              <a:gd name="connsiteX85" fmla="*/ 380966 w 762280"/>
              <a:gd name="connsiteY85" fmla="*/ 266197 h 267148"/>
              <a:gd name="connsiteX86" fmla="*/ 394631 w 762280"/>
              <a:gd name="connsiteY86" fmla="*/ 264379 h 267148"/>
              <a:gd name="connsiteX87" fmla="*/ 421396 w 762280"/>
              <a:gd name="connsiteY87" fmla="*/ 258424 h 267148"/>
              <a:gd name="connsiteX88" fmla="*/ 447283 w 762280"/>
              <a:gd name="connsiteY88" fmla="*/ 249586 h 267148"/>
              <a:gd name="connsiteX89" fmla="*/ 453551 w 762280"/>
              <a:gd name="connsiteY89" fmla="*/ 246954 h 267148"/>
              <a:gd name="connsiteX90" fmla="*/ 458315 w 762280"/>
              <a:gd name="connsiteY90" fmla="*/ 244948 h 267148"/>
              <a:gd name="connsiteX91" fmla="*/ 460948 w 762280"/>
              <a:gd name="connsiteY91" fmla="*/ 243820 h 267148"/>
              <a:gd name="connsiteX92" fmla="*/ 462201 w 762280"/>
              <a:gd name="connsiteY92" fmla="*/ 243193 h 267148"/>
              <a:gd name="connsiteX93" fmla="*/ 462201 w 762280"/>
              <a:gd name="connsiteY93" fmla="*/ 241751 h 267148"/>
              <a:gd name="connsiteX94" fmla="*/ 461826 w 762280"/>
              <a:gd name="connsiteY94" fmla="*/ 232098 h 267148"/>
              <a:gd name="connsiteX95" fmla="*/ 461449 w 762280"/>
              <a:gd name="connsiteY95" fmla="*/ 225391 h 267148"/>
              <a:gd name="connsiteX96" fmla="*/ 457313 w 762280"/>
              <a:gd name="connsiteY96" fmla="*/ 172613 h 267148"/>
              <a:gd name="connsiteX97" fmla="*/ 455369 w 762280"/>
              <a:gd name="connsiteY97" fmla="*/ 154185 h 267148"/>
              <a:gd name="connsiteX98" fmla="*/ 469912 w 762280"/>
              <a:gd name="connsiteY98" fmla="*/ 153308 h 267148"/>
              <a:gd name="connsiteX99" fmla="*/ 704842 w 762280"/>
              <a:gd name="connsiteY99" fmla="*/ 83857 h 267148"/>
              <a:gd name="connsiteX100" fmla="*/ 705406 w 762280"/>
              <a:gd name="connsiteY100" fmla="*/ 85674 h 267148"/>
              <a:gd name="connsiteX101" fmla="*/ 715122 w 762280"/>
              <a:gd name="connsiteY101" fmla="*/ 116075 h 267148"/>
              <a:gd name="connsiteX102" fmla="*/ 740194 w 762280"/>
              <a:gd name="connsiteY102" fmla="*/ 102536 h 267148"/>
              <a:gd name="connsiteX103" fmla="*/ 759938 w 762280"/>
              <a:gd name="connsiteY103" fmla="*/ 91942 h 267148"/>
              <a:gd name="connsiteX104" fmla="*/ 758999 w 762280"/>
              <a:gd name="connsiteY104" fmla="*/ 92131 h 2671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Lst>
            <a:rect l="l" t="t" r="r" b="b"/>
            <a:pathLst>
              <a:path w="762280" h="267148">
                <a:moveTo>
                  <a:pt x="758999" y="92131"/>
                </a:moveTo>
                <a:lnTo>
                  <a:pt x="737875" y="100843"/>
                </a:lnTo>
                <a:lnTo>
                  <a:pt x="727219" y="105168"/>
                </a:lnTo>
                <a:lnTo>
                  <a:pt x="724524" y="106234"/>
                </a:lnTo>
                <a:lnTo>
                  <a:pt x="722706" y="106923"/>
                </a:lnTo>
                <a:lnTo>
                  <a:pt x="719446" y="108114"/>
                </a:lnTo>
                <a:cubicBezTo>
                  <a:pt x="718882" y="104980"/>
                  <a:pt x="718820" y="103789"/>
                  <a:pt x="717754" y="98900"/>
                </a:cubicBezTo>
                <a:lnTo>
                  <a:pt x="715246" y="86364"/>
                </a:lnTo>
                <a:lnTo>
                  <a:pt x="710170" y="61291"/>
                </a:lnTo>
                <a:cubicBezTo>
                  <a:pt x="706659" y="44806"/>
                  <a:pt x="703087" y="28446"/>
                  <a:pt x="699075" y="12400"/>
                </a:cubicBezTo>
                <a:cubicBezTo>
                  <a:pt x="694813" y="-4587"/>
                  <a:pt x="685160" y="-3647"/>
                  <a:pt x="686915" y="11522"/>
                </a:cubicBezTo>
                <a:cubicBezTo>
                  <a:pt x="689109" y="28377"/>
                  <a:pt x="692556" y="45038"/>
                  <a:pt x="697320" y="61354"/>
                </a:cubicBezTo>
                <a:cubicBezTo>
                  <a:pt x="699389" y="68688"/>
                  <a:pt x="701645" y="76021"/>
                  <a:pt x="703964" y="83355"/>
                </a:cubicBezTo>
                <a:cubicBezTo>
                  <a:pt x="627743" y="102912"/>
                  <a:pt x="548388" y="120964"/>
                  <a:pt x="472732" y="141837"/>
                </a:cubicBezTo>
                <a:cubicBezTo>
                  <a:pt x="466213" y="143316"/>
                  <a:pt x="460008" y="145880"/>
                  <a:pt x="454366" y="149422"/>
                </a:cubicBezTo>
                <a:cubicBezTo>
                  <a:pt x="451420" y="123409"/>
                  <a:pt x="448098" y="98210"/>
                  <a:pt x="443773" y="74204"/>
                </a:cubicBezTo>
                <a:cubicBezTo>
                  <a:pt x="442457" y="66556"/>
                  <a:pt x="440953" y="66682"/>
                  <a:pt x="442018" y="74204"/>
                </a:cubicBezTo>
                <a:cubicBezTo>
                  <a:pt x="446656" y="106923"/>
                  <a:pt x="449415" y="140207"/>
                  <a:pt x="451232" y="173617"/>
                </a:cubicBezTo>
                <a:cubicBezTo>
                  <a:pt x="452110" y="190334"/>
                  <a:pt x="452674" y="207045"/>
                  <a:pt x="452925" y="223762"/>
                </a:cubicBezTo>
                <a:lnTo>
                  <a:pt x="452925" y="236298"/>
                </a:lnTo>
                <a:cubicBezTo>
                  <a:pt x="452925" y="237238"/>
                  <a:pt x="453489" y="238743"/>
                  <a:pt x="451984" y="238805"/>
                </a:cubicBezTo>
                <a:lnTo>
                  <a:pt x="447597" y="240435"/>
                </a:lnTo>
                <a:cubicBezTo>
                  <a:pt x="439824" y="243337"/>
                  <a:pt x="431864" y="245851"/>
                  <a:pt x="423840" y="247957"/>
                </a:cubicBezTo>
                <a:cubicBezTo>
                  <a:pt x="407920" y="252263"/>
                  <a:pt x="391623" y="254845"/>
                  <a:pt x="375137" y="255666"/>
                </a:cubicBezTo>
                <a:lnTo>
                  <a:pt x="372128" y="255666"/>
                </a:lnTo>
                <a:lnTo>
                  <a:pt x="369308" y="255666"/>
                </a:lnTo>
                <a:cubicBezTo>
                  <a:pt x="369308" y="255666"/>
                  <a:pt x="368744" y="255666"/>
                  <a:pt x="368869" y="255666"/>
                </a:cubicBezTo>
                <a:lnTo>
                  <a:pt x="368869" y="254914"/>
                </a:lnTo>
                <a:cubicBezTo>
                  <a:pt x="368869" y="254601"/>
                  <a:pt x="368869" y="254914"/>
                  <a:pt x="368869" y="253347"/>
                </a:cubicBezTo>
                <a:lnTo>
                  <a:pt x="368242" y="247079"/>
                </a:lnTo>
                <a:lnTo>
                  <a:pt x="365610" y="222006"/>
                </a:lnTo>
                <a:cubicBezTo>
                  <a:pt x="362099" y="188660"/>
                  <a:pt x="358464" y="155501"/>
                  <a:pt x="354640" y="122719"/>
                </a:cubicBezTo>
                <a:cubicBezTo>
                  <a:pt x="349062" y="74956"/>
                  <a:pt x="339033" y="71947"/>
                  <a:pt x="342104" y="113380"/>
                </a:cubicBezTo>
                <a:cubicBezTo>
                  <a:pt x="343169" y="129050"/>
                  <a:pt x="344549" y="145222"/>
                  <a:pt x="346116" y="161707"/>
                </a:cubicBezTo>
                <a:cubicBezTo>
                  <a:pt x="343546" y="161036"/>
                  <a:pt x="340975" y="160573"/>
                  <a:pt x="338343" y="160328"/>
                </a:cubicBezTo>
                <a:cubicBezTo>
                  <a:pt x="274095" y="154060"/>
                  <a:pt x="192859" y="161456"/>
                  <a:pt x="127796" y="163525"/>
                </a:cubicBezTo>
                <a:cubicBezTo>
                  <a:pt x="126918" y="157257"/>
                  <a:pt x="126040" y="150989"/>
                  <a:pt x="125226" y="144720"/>
                </a:cubicBezTo>
                <a:cubicBezTo>
                  <a:pt x="123283" y="130679"/>
                  <a:pt x="121465" y="117078"/>
                  <a:pt x="119898" y="104040"/>
                </a:cubicBezTo>
                <a:cubicBezTo>
                  <a:pt x="119334" y="99590"/>
                  <a:pt x="117830" y="99652"/>
                  <a:pt x="118143" y="104040"/>
                </a:cubicBezTo>
                <a:cubicBezTo>
                  <a:pt x="119020" y="117955"/>
                  <a:pt x="119898" y="131933"/>
                  <a:pt x="120775" y="145974"/>
                </a:cubicBezTo>
                <a:cubicBezTo>
                  <a:pt x="121215" y="152994"/>
                  <a:pt x="121590" y="160015"/>
                  <a:pt x="122029" y="167097"/>
                </a:cubicBezTo>
                <a:lnTo>
                  <a:pt x="122656" y="177628"/>
                </a:lnTo>
                <a:lnTo>
                  <a:pt x="122656" y="182893"/>
                </a:lnTo>
                <a:lnTo>
                  <a:pt x="122656" y="185839"/>
                </a:lnTo>
                <a:lnTo>
                  <a:pt x="120713" y="186403"/>
                </a:lnTo>
                <a:lnTo>
                  <a:pt x="118018" y="187281"/>
                </a:lnTo>
                <a:lnTo>
                  <a:pt x="111060" y="189537"/>
                </a:lnTo>
                <a:lnTo>
                  <a:pt x="97207" y="194113"/>
                </a:lnTo>
                <a:lnTo>
                  <a:pt x="83355" y="198689"/>
                </a:lnTo>
                <a:lnTo>
                  <a:pt x="79907" y="199880"/>
                </a:lnTo>
                <a:lnTo>
                  <a:pt x="78152" y="200444"/>
                </a:lnTo>
                <a:lnTo>
                  <a:pt x="77588" y="200444"/>
                </a:lnTo>
                <a:lnTo>
                  <a:pt x="75708" y="200820"/>
                </a:lnTo>
                <a:lnTo>
                  <a:pt x="75708" y="199316"/>
                </a:lnTo>
                <a:cubicBezTo>
                  <a:pt x="75833" y="198445"/>
                  <a:pt x="75833" y="197554"/>
                  <a:pt x="75708" y="196683"/>
                </a:cubicBezTo>
                <a:lnTo>
                  <a:pt x="74830" y="185902"/>
                </a:lnTo>
                <a:lnTo>
                  <a:pt x="72949" y="164402"/>
                </a:lnTo>
                <a:cubicBezTo>
                  <a:pt x="71571" y="150174"/>
                  <a:pt x="70192" y="135945"/>
                  <a:pt x="68813" y="121842"/>
                </a:cubicBezTo>
                <a:cubicBezTo>
                  <a:pt x="65929" y="94638"/>
                  <a:pt x="56277" y="93384"/>
                  <a:pt x="56652" y="117078"/>
                </a:cubicBezTo>
                <a:cubicBezTo>
                  <a:pt x="56652" y="130492"/>
                  <a:pt x="57844" y="144595"/>
                  <a:pt x="59097" y="159074"/>
                </a:cubicBezTo>
                <a:cubicBezTo>
                  <a:pt x="40668" y="154248"/>
                  <a:pt x="18166" y="161143"/>
                  <a:pt x="-12" y="163086"/>
                </a:cubicBezTo>
                <a:cubicBezTo>
                  <a:pt x="-513" y="163086"/>
                  <a:pt x="-890" y="163481"/>
                  <a:pt x="-890" y="163963"/>
                </a:cubicBezTo>
                <a:cubicBezTo>
                  <a:pt x="-890" y="164446"/>
                  <a:pt x="-513" y="164841"/>
                  <a:pt x="-12" y="164841"/>
                </a:cubicBezTo>
                <a:cubicBezTo>
                  <a:pt x="19858" y="166659"/>
                  <a:pt x="40481" y="171109"/>
                  <a:pt x="60350" y="171109"/>
                </a:cubicBezTo>
                <a:cubicBezTo>
                  <a:pt x="60790" y="175685"/>
                  <a:pt x="61228" y="180198"/>
                  <a:pt x="61730" y="184774"/>
                </a:cubicBezTo>
                <a:lnTo>
                  <a:pt x="65679" y="217117"/>
                </a:lnTo>
                <a:lnTo>
                  <a:pt x="79029" y="211978"/>
                </a:lnTo>
                <a:lnTo>
                  <a:pt x="87304" y="208718"/>
                </a:lnTo>
                <a:lnTo>
                  <a:pt x="100843" y="203202"/>
                </a:lnTo>
                <a:lnTo>
                  <a:pt x="114382" y="197624"/>
                </a:lnTo>
                <a:lnTo>
                  <a:pt x="121089" y="194803"/>
                </a:lnTo>
                <a:lnTo>
                  <a:pt x="131243" y="190728"/>
                </a:lnTo>
                <a:lnTo>
                  <a:pt x="130178" y="181640"/>
                </a:lnTo>
                <a:lnTo>
                  <a:pt x="129425" y="176186"/>
                </a:lnTo>
                <a:lnTo>
                  <a:pt x="127921" y="165405"/>
                </a:lnTo>
                <a:lnTo>
                  <a:pt x="127921" y="164590"/>
                </a:lnTo>
                <a:cubicBezTo>
                  <a:pt x="195429" y="166408"/>
                  <a:pt x="265257" y="170859"/>
                  <a:pt x="332639" y="170859"/>
                </a:cubicBezTo>
                <a:cubicBezTo>
                  <a:pt x="337403" y="171015"/>
                  <a:pt x="342230" y="170551"/>
                  <a:pt x="346868" y="169479"/>
                </a:cubicBezTo>
                <a:cubicBezTo>
                  <a:pt x="348247" y="183269"/>
                  <a:pt x="349751" y="197291"/>
                  <a:pt x="351444" y="211539"/>
                </a:cubicBezTo>
                <a:cubicBezTo>
                  <a:pt x="352447" y="220126"/>
                  <a:pt x="353512" y="228776"/>
                  <a:pt x="354515" y="237489"/>
                </a:cubicBezTo>
                <a:lnTo>
                  <a:pt x="356207" y="250589"/>
                </a:lnTo>
                <a:lnTo>
                  <a:pt x="357273" y="259490"/>
                </a:lnTo>
                <a:cubicBezTo>
                  <a:pt x="357273" y="261684"/>
                  <a:pt x="357962" y="263690"/>
                  <a:pt x="358276" y="265758"/>
                </a:cubicBezTo>
                <a:cubicBezTo>
                  <a:pt x="358589" y="267827"/>
                  <a:pt x="359529" y="266761"/>
                  <a:pt x="360532" y="266887"/>
                </a:cubicBezTo>
                <a:lnTo>
                  <a:pt x="363792" y="266887"/>
                </a:lnTo>
                <a:cubicBezTo>
                  <a:pt x="369496" y="267012"/>
                  <a:pt x="375262" y="266780"/>
                  <a:pt x="380966" y="266197"/>
                </a:cubicBezTo>
                <a:cubicBezTo>
                  <a:pt x="385542" y="265696"/>
                  <a:pt x="390118" y="265131"/>
                  <a:pt x="394631" y="264379"/>
                </a:cubicBezTo>
                <a:cubicBezTo>
                  <a:pt x="403657" y="262869"/>
                  <a:pt x="412558" y="260882"/>
                  <a:pt x="421396" y="258424"/>
                </a:cubicBezTo>
                <a:cubicBezTo>
                  <a:pt x="430171" y="255855"/>
                  <a:pt x="438821" y="252971"/>
                  <a:pt x="447283" y="249586"/>
                </a:cubicBezTo>
                <a:cubicBezTo>
                  <a:pt x="449415" y="248834"/>
                  <a:pt x="451483" y="247831"/>
                  <a:pt x="453551" y="246954"/>
                </a:cubicBezTo>
                <a:lnTo>
                  <a:pt x="458315" y="244948"/>
                </a:lnTo>
                <a:lnTo>
                  <a:pt x="460948" y="243820"/>
                </a:lnTo>
                <a:cubicBezTo>
                  <a:pt x="461386" y="243700"/>
                  <a:pt x="461826" y="243487"/>
                  <a:pt x="462201" y="243193"/>
                </a:cubicBezTo>
                <a:lnTo>
                  <a:pt x="462201" y="241751"/>
                </a:lnTo>
                <a:lnTo>
                  <a:pt x="461826" y="232098"/>
                </a:lnTo>
                <a:lnTo>
                  <a:pt x="461449" y="225391"/>
                </a:lnTo>
                <a:cubicBezTo>
                  <a:pt x="460384" y="207653"/>
                  <a:pt x="459005" y="189976"/>
                  <a:pt x="457313" y="172613"/>
                </a:cubicBezTo>
                <a:cubicBezTo>
                  <a:pt x="456685" y="166345"/>
                  <a:pt x="455996" y="160077"/>
                  <a:pt x="455369" y="154185"/>
                </a:cubicBezTo>
                <a:cubicBezTo>
                  <a:pt x="460259" y="154749"/>
                  <a:pt x="465148" y="154455"/>
                  <a:pt x="469912" y="153308"/>
                </a:cubicBezTo>
                <a:cubicBezTo>
                  <a:pt x="543562" y="139204"/>
                  <a:pt x="632256" y="106547"/>
                  <a:pt x="704842" y="83857"/>
                </a:cubicBezTo>
                <a:lnTo>
                  <a:pt x="705406" y="85674"/>
                </a:lnTo>
                <a:cubicBezTo>
                  <a:pt x="708352" y="94889"/>
                  <a:pt x="710421" y="100467"/>
                  <a:pt x="715122" y="116075"/>
                </a:cubicBezTo>
                <a:cubicBezTo>
                  <a:pt x="728598" y="109180"/>
                  <a:pt x="733174" y="106422"/>
                  <a:pt x="740194" y="102536"/>
                </a:cubicBezTo>
                <a:cubicBezTo>
                  <a:pt x="747215" y="98649"/>
                  <a:pt x="753545" y="95265"/>
                  <a:pt x="759938" y="91942"/>
                </a:cubicBezTo>
                <a:cubicBezTo>
                  <a:pt x="762257" y="92444"/>
                  <a:pt x="761694" y="91002"/>
                  <a:pt x="758999" y="92131"/>
                </a:cubicBezTo>
                <a:close/>
              </a:path>
            </a:pathLst>
          </a:custGeom>
          <a:solidFill>
            <a:srgbClr val="181D30"/>
          </a:solidFill>
          <a:ln w="6261" cap="flat">
            <a:noFill/>
            <a:prstDash val="solid"/>
            <a:miter/>
          </a:ln>
        </p:spPr>
        <p:txBody>
          <a:bodyPr rtlCol="0" anchor="ctr"/>
          <a:lstStyle/>
          <a:p>
            <a:endParaRPr lang="fr-FR"/>
          </a:p>
        </p:txBody>
      </p:sp>
      <p:sp>
        <p:nvSpPr>
          <p:cNvPr id="39" name="Graphique 2">
            <a:extLst>
              <a:ext uri="{FF2B5EF4-FFF2-40B4-BE49-F238E27FC236}">
                <a16:creationId xmlns:a16="http://schemas.microsoft.com/office/drawing/2014/main" id="{EEE27CEB-CCA8-4E60-9CD0-9CE0C51BA5ED}"/>
              </a:ext>
            </a:extLst>
          </p:cNvPr>
          <p:cNvSpPr/>
          <p:nvPr/>
        </p:nvSpPr>
        <p:spPr>
          <a:xfrm>
            <a:off x="8155917" y="5753051"/>
            <a:ext cx="50394" cy="49167"/>
          </a:xfrm>
          <a:custGeom>
            <a:avLst/>
            <a:gdLst>
              <a:gd name="connsiteX0" fmla="*/ 38236 w 50394"/>
              <a:gd name="connsiteY0" fmla="*/ 28493 h 49167"/>
              <a:gd name="connsiteX1" fmla="*/ 20686 w 50394"/>
              <a:gd name="connsiteY1" fmla="*/ 35263 h 49167"/>
              <a:gd name="connsiteX2" fmla="*/ 9717 w 50394"/>
              <a:gd name="connsiteY2" fmla="*/ 20219 h 49167"/>
              <a:gd name="connsiteX3" fmla="*/ 24948 w 50394"/>
              <a:gd name="connsiteY3" fmla="*/ 5740 h 49167"/>
              <a:gd name="connsiteX4" fmla="*/ 36607 w 50394"/>
              <a:gd name="connsiteY4" fmla="*/ 9814 h 49167"/>
              <a:gd name="connsiteX5" fmla="*/ 42875 w 50394"/>
              <a:gd name="connsiteY5" fmla="*/ 20784 h 49167"/>
              <a:gd name="connsiteX6" fmla="*/ 44630 w 50394"/>
              <a:gd name="connsiteY6" fmla="*/ 20784 h 49167"/>
              <a:gd name="connsiteX7" fmla="*/ 39177 w 50394"/>
              <a:gd name="connsiteY7" fmla="*/ 7307 h 49167"/>
              <a:gd name="connsiteX8" fmla="*/ 25763 w 50394"/>
              <a:gd name="connsiteY8" fmla="*/ 98 h 49167"/>
              <a:gd name="connsiteX9" fmla="*/ 126 w 50394"/>
              <a:gd name="connsiteY9" fmla="*/ 16835 h 49167"/>
              <a:gd name="connsiteX10" fmla="*/ 1317 w 50394"/>
              <a:gd name="connsiteY10" fmla="*/ 34197 h 49167"/>
              <a:gd name="connsiteX11" fmla="*/ 13853 w 50394"/>
              <a:gd name="connsiteY11" fmla="*/ 46734 h 49167"/>
              <a:gd name="connsiteX12" fmla="*/ 32219 w 50394"/>
              <a:gd name="connsiteY12" fmla="*/ 47987 h 49167"/>
              <a:gd name="connsiteX13" fmla="*/ 47012 w 50394"/>
              <a:gd name="connsiteY13" fmla="*/ 36705 h 49167"/>
              <a:gd name="connsiteX14" fmla="*/ 49331 w 50394"/>
              <a:gd name="connsiteY14" fmla="*/ 26488 h 49167"/>
              <a:gd name="connsiteX15" fmla="*/ 46197 w 50394"/>
              <a:gd name="connsiteY15" fmla="*/ 22476 h 49167"/>
              <a:gd name="connsiteX16" fmla="*/ 38236 w 50394"/>
              <a:gd name="connsiteY16" fmla="*/ 28493 h 49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0394" h="49167">
                <a:moveTo>
                  <a:pt x="38236" y="28493"/>
                </a:moveTo>
                <a:cubicBezTo>
                  <a:pt x="34350" y="34166"/>
                  <a:pt x="27393" y="36855"/>
                  <a:pt x="20686" y="35263"/>
                </a:cubicBezTo>
                <a:cubicBezTo>
                  <a:pt x="13916" y="33508"/>
                  <a:pt x="9340" y="27208"/>
                  <a:pt x="9717" y="20219"/>
                </a:cubicBezTo>
                <a:cubicBezTo>
                  <a:pt x="10281" y="12184"/>
                  <a:pt x="16925" y="5916"/>
                  <a:pt x="24948" y="5740"/>
                </a:cubicBezTo>
                <a:cubicBezTo>
                  <a:pt x="29211" y="5602"/>
                  <a:pt x="33348" y="7050"/>
                  <a:pt x="36607" y="9814"/>
                </a:cubicBezTo>
                <a:cubicBezTo>
                  <a:pt x="39929" y="12591"/>
                  <a:pt x="42185" y="16490"/>
                  <a:pt x="42875" y="20784"/>
                </a:cubicBezTo>
                <a:cubicBezTo>
                  <a:pt x="42875" y="22852"/>
                  <a:pt x="44630" y="22977"/>
                  <a:pt x="44630" y="20784"/>
                </a:cubicBezTo>
                <a:cubicBezTo>
                  <a:pt x="44442" y="15794"/>
                  <a:pt x="42499" y="11030"/>
                  <a:pt x="39177" y="7307"/>
                </a:cubicBezTo>
                <a:cubicBezTo>
                  <a:pt x="35667" y="3408"/>
                  <a:pt x="30966" y="857"/>
                  <a:pt x="25763" y="98"/>
                </a:cubicBezTo>
                <a:cubicBezTo>
                  <a:pt x="14292" y="-1387"/>
                  <a:pt x="3386" y="5709"/>
                  <a:pt x="126" y="16835"/>
                </a:cubicBezTo>
                <a:cubicBezTo>
                  <a:pt x="-1566" y="22576"/>
                  <a:pt x="-1127" y="28738"/>
                  <a:pt x="1317" y="34197"/>
                </a:cubicBezTo>
                <a:cubicBezTo>
                  <a:pt x="3887" y="39726"/>
                  <a:pt x="8337" y="44170"/>
                  <a:pt x="13853" y="46734"/>
                </a:cubicBezTo>
                <a:cubicBezTo>
                  <a:pt x="19620" y="49335"/>
                  <a:pt x="26139" y="49780"/>
                  <a:pt x="32219" y="47987"/>
                </a:cubicBezTo>
                <a:cubicBezTo>
                  <a:pt x="38362" y="46107"/>
                  <a:pt x="43565" y="42108"/>
                  <a:pt x="47012" y="36705"/>
                </a:cubicBezTo>
                <a:cubicBezTo>
                  <a:pt x="49080" y="33721"/>
                  <a:pt x="49895" y="30067"/>
                  <a:pt x="49331" y="26488"/>
                </a:cubicBezTo>
                <a:cubicBezTo>
                  <a:pt x="49143" y="24651"/>
                  <a:pt x="47952" y="23084"/>
                  <a:pt x="46197" y="22476"/>
                </a:cubicBezTo>
                <a:cubicBezTo>
                  <a:pt x="43377" y="21912"/>
                  <a:pt x="40932" y="24795"/>
                  <a:pt x="38236" y="28493"/>
                </a:cubicBezTo>
                <a:close/>
              </a:path>
            </a:pathLst>
          </a:custGeom>
          <a:solidFill>
            <a:srgbClr val="181D30"/>
          </a:solidFill>
          <a:ln w="6261" cap="flat">
            <a:noFill/>
            <a:prstDash val="solid"/>
            <a:miter/>
          </a:ln>
        </p:spPr>
        <p:txBody>
          <a:bodyPr rtlCol="0" anchor="ctr"/>
          <a:lstStyle/>
          <a:p>
            <a:endParaRPr lang="fr-FR"/>
          </a:p>
        </p:txBody>
      </p:sp>
      <p:sp>
        <p:nvSpPr>
          <p:cNvPr id="40" name="Graphique 2">
            <a:extLst>
              <a:ext uri="{FF2B5EF4-FFF2-40B4-BE49-F238E27FC236}">
                <a16:creationId xmlns:a16="http://schemas.microsoft.com/office/drawing/2014/main" id="{63F6E0FE-079B-4E2D-A5CB-7EBD86C7614C}"/>
              </a:ext>
            </a:extLst>
          </p:cNvPr>
          <p:cNvSpPr/>
          <p:nvPr/>
        </p:nvSpPr>
        <p:spPr>
          <a:xfrm>
            <a:off x="7234137" y="2754796"/>
            <a:ext cx="312192" cy="116669"/>
          </a:xfrm>
          <a:custGeom>
            <a:avLst/>
            <a:gdLst>
              <a:gd name="connsiteX0" fmla="*/ 311138 w 312192"/>
              <a:gd name="connsiteY0" fmla="*/ 53389 h 116669"/>
              <a:gd name="connsiteX1" fmla="*/ 177251 w 312192"/>
              <a:gd name="connsiteY1" fmla="*/ 85858 h 116669"/>
              <a:gd name="connsiteX2" fmla="*/ -890 w 312192"/>
              <a:gd name="connsiteY2" fmla="*/ 116572 h 116669"/>
              <a:gd name="connsiteX3" fmla="*/ 120273 w 312192"/>
              <a:gd name="connsiteY3" fmla="*/ 5814 h 116669"/>
              <a:gd name="connsiteX4" fmla="*/ 311138 w 312192"/>
              <a:gd name="connsiteY4" fmla="*/ 53389 h 1166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2192" h="116669">
                <a:moveTo>
                  <a:pt x="311138" y="53389"/>
                </a:moveTo>
                <a:cubicBezTo>
                  <a:pt x="314586" y="92189"/>
                  <a:pt x="263689" y="89933"/>
                  <a:pt x="177251" y="85858"/>
                </a:cubicBezTo>
                <a:cubicBezTo>
                  <a:pt x="90813" y="81784"/>
                  <a:pt x="-890" y="116572"/>
                  <a:pt x="-890" y="116572"/>
                </a:cubicBezTo>
                <a:cubicBezTo>
                  <a:pt x="-890" y="116572"/>
                  <a:pt x="3686" y="23678"/>
                  <a:pt x="120273" y="5814"/>
                </a:cubicBezTo>
                <a:cubicBezTo>
                  <a:pt x="236861" y="-12050"/>
                  <a:pt x="307503" y="12521"/>
                  <a:pt x="311138" y="53389"/>
                </a:cubicBezTo>
                <a:close/>
              </a:path>
            </a:pathLst>
          </a:custGeom>
          <a:solidFill>
            <a:srgbClr val="190501"/>
          </a:solidFill>
          <a:ln w="6261" cap="flat">
            <a:noFill/>
            <a:prstDash val="solid"/>
            <a:miter/>
          </a:ln>
        </p:spPr>
        <p:txBody>
          <a:bodyPr rtlCol="0" anchor="ctr"/>
          <a:lstStyle/>
          <a:p>
            <a:endParaRPr lang="fr-FR"/>
          </a:p>
        </p:txBody>
      </p:sp>
      <p:sp>
        <p:nvSpPr>
          <p:cNvPr id="42" name="Graphique 2">
            <a:extLst>
              <a:ext uri="{FF2B5EF4-FFF2-40B4-BE49-F238E27FC236}">
                <a16:creationId xmlns:a16="http://schemas.microsoft.com/office/drawing/2014/main" id="{532FD5EF-5061-4F6E-9EED-8C89C44C1313}"/>
              </a:ext>
            </a:extLst>
          </p:cNvPr>
          <p:cNvSpPr/>
          <p:nvPr/>
        </p:nvSpPr>
        <p:spPr>
          <a:xfrm>
            <a:off x="7688577" y="3203890"/>
            <a:ext cx="579051" cy="238836"/>
          </a:xfrm>
          <a:custGeom>
            <a:avLst/>
            <a:gdLst>
              <a:gd name="connsiteX0" fmla="*/ 449602 w 579051"/>
              <a:gd name="connsiteY0" fmla="*/ 6084 h 238836"/>
              <a:gd name="connsiteX1" fmla="*/ 288636 w 579051"/>
              <a:gd name="connsiteY1" fmla="*/ 119287 h 238836"/>
              <a:gd name="connsiteX2" fmla="*/ 60538 w 579051"/>
              <a:gd name="connsiteY2" fmla="*/ 134957 h 238836"/>
              <a:gd name="connsiteX3" fmla="*/ -890 w 579051"/>
              <a:gd name="connsiteY3" fmla="*/ 174446 h 238836"/>
              <a:gd name="connsiteX4" fmla="*/ 578162 w 579051"/>
              <a:gd name="connsiteY4" fmla="*/ 443 h 238836"/>
              <a:gd name="connsiteX5" fmla="*/ 449602 w 579051"/>
              <a:gd name="connsiteY5" fmla="*/ 6084 h 238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9051" h="238836">
                <a:moveTo>
                  <a:pt x="449602" y="6084"/>
                </a:moveTo>
                <a:cubicBezTo>
                  <a:pt x="414563" y="38302"/>
                  <a:pt x="352446" y="90265"/>
                  <a:pt x="288636" y="119287"/>
                </a:cubicBezTo>
                <a:cubicBezTo>
                  <a:pt x="212791" y="153761"/>
                  <a:pt x="120462" y="150627"/>
                  <a:pt x="60538" y="134957"/>
                </a:cubicBezTo>
                <a:cubicBezTo>
                  <a:pt x="39227" y="146797"/>
                  <a:pt x="18730" y="159986"/>
                  <a:pt x="-890" y="174446"/>
                </a:cubicBezTo>
                <a:cubicBezTo>
                  <a:pt x="277165" y="352775"/>
                  <a:pt x="525635" y="115651"/>
                  <a:pt x="578162" y="443"/>
                </a:cubicBezTo>
                <a:cubicBezTo>
                  <a:pt x="535225" y="-1137"/>
                  <a:pt x="492225" y="750"/>
                  <a:pt x="449602" y="6084"/>
                </a:cubicBezTo>
                <a:close/>
              </a:path>
            </a:pathLst>
          </a:custGeom>
          <a:solidFill>
            <a:srgbClr val="190501"/>
          </a:solidFill>
          <a:ln w="6261" cap="flat">
            <a:noFill/>
            <a:prstDash val="solid"/>
            <a:miter/>
          </a:ln>
        </p:spPr>
        <p:txBody>
          <a:bodyPr rtlCol="0" anchor="ctr"/>
          <a:lstStyle/>
          <a:p>
            <a:endParaRPr lang="fr-FR"/>
          </a:p>
        </p:txBody>
      </p:sp>
      <p:sp>
        <p:nvSpPr>
          <p:cNvPr id="43" name="Graphique 2">
            <a:extLst>
              <a:ext uri="{FF2B5EF4-FFF2-40B4-BE49-F238E27FC236}">
                <a16:creationId xmlns:a16="http://schemas.microsoft.com/office/drawing/2014/main" id="{AFB20B6B-3960-4BDD-A299-D17362DD56E2}"/>
              </a:ext>
            </a:extLst>
          </p:cNvPr>
          <p:cNvSpPr/>
          <p:nvPr/>
        </p:nvSpPr>
        <p:spPr>
          <a:xfrm>
            <a:off x="7750005" y="3210071"/>
            <a:ext cx="389064" cy="140168"/>
          </a:xfrm>
          <a:custGeom>
            <a:avLst/>
            <a:gdLst>
              <a:gd name="connsiteX0" fmla="*/ 227208 w 389064"/>
              <a:gd name="connsiteY0" fmla="*/ 113105 h 140168"/>
              <a:gd name="connsiteX1" fmla="*/ 388175 w 389064"/>
              <a:gd name="connsiteY1" fmla="*/ -97 h 140168"/>
              <a:gd name="connsiteX2" fmla="*/ -890 w 389064"/>
              <a:gd name="connsiteY2" fmla="*/ 128776 h 140168"/>
              <a:gd name="connsiteX3" fmla="*/ 227208 w 389064"/>
              <a:gd name="connsiteY3" fmla="*/ 113105 h 140168"/>
            </a:gdLst>
            <a:ahLst/>
            <a:cxnLst>
              <a:cxn ang="0">
                <a:pos x="connsiteX0" y="connsiteY0"/>
              </a:cxn>
              <a:cxn ang="0">
                <a:pos x="connsiteX1" y="connsiteY1"/>
              </a:cxn>
              <a:cxn ang="0">
                <a:pos x="connsiteX2" y="connsiteY2"/>
              </a:cxn>
              <a:cxn ang="0">
                <a:pos x="connsiteX3" y="connsiteY3"/>
              </a:cxn>
            </a:cxnLst>
            <a:rect l="l" t="t" r="r" b="b"/>
            <a:pathLst>
              <a:path w="389064" h="140168">
                <a:moveTo>
                  <a:pt x="227208" y="113105"/>
                </a:moveTo>
                <a:cubicBezTo>
                  <a:pt x="291019" y="84084"/>
                  <a:pt x="353135" y="32121"/>
                  <a:pt x="388175" y="-97"/>
                </a:cubicBezTo>
                <a:cubicBezTo>
                  <a:pt x="232913" y="18707"/>
                  <a:pt x="89184" y="77628"/>
                  <a:pt x="-890" y="128776"/>
                </a:cubicBezTo>
                <a:cubicBezTo>
                  <a:pt x="58909" y="144509"/>
                  <a:pt x="151364" y="147580"/>
                  <a:pt x="227208" y="113105"/>
                </a:cubicBezTo>
                <a:close/>
              </a:path>
            </a:pathLst>
          </a:custGeom>
          <a:solidFill>
            <a:srgbClr val="FFFFFE"/>
          </a:solidFill>
          <a:ln w="6261" cap="flat">
            <a:noFill/>
            <a:prstDash val="solid"/>
            <a:miter/>
          </a:ln>
        </p:spPr>
        <p:txBody>
          <a:bodyPr rtlCol="0" anchor="ctr"/>
          <a:lstStyle/>
          <a:p>
            <a:endParaRPr lang="fr-FR"/>
          </a:p>
        </p:txBody>
      </p:sp>
      <p:sp>
        <p:nvSpPr>
          <p:cNvPr id="44" name="Graphique 2">
            <a:extLst>
              <a:ext uri="{FF2B5EF4-FFF2-40B4-BE49-F238E27FC236}">
                <a16:creationId xmlns:a16="http://schemas.microsoft.com/office/drawing/2014/main" id="{F1B3D450-B8E9-4932-AB9F-705AAA3AD967}"/>
              </a:ext>
            </a:extLst>
          </p:cNvPr>
          <p:cNvSpPr/>
          <p:nvPr/>
        </p:nvSpPr>
        <p:spPr>
          <a:xfrm>
            <a:off x="8283863" y="3181865"/>
            <a:ext cx="24320" cy="30400"/>
          </a:xfrm>
          <a:custGeom>
            <a:avLst/>
            <a:gdLst>
              <a:gd name="connsiteX0" fmla="*/ 0 w 24320"/>
              <a:gd name="connsiteY0" fmla="*/ 0 h 30400"/>
              <a:gd name="connsiteX1" fmla="*/ 24320 w 24320"/>
              <a:gd name="connsiteY1" fmla="*/ 0 h 30400"/>
              <a:gd name="connsiteX2" fmla="*/ 12160 w 24320"/>
              <a:gd name="connsiteY2" fmla="*/ 30401 h 30400"/>
            </a:gdLst>
            <a:ahLst/>
            <a:cxnLst>
              <a:cxn ang="0">
                <a:pos x="connsiteX0" y="connsiteY0"/>
              </a:cxn>
              <a:cxn ang="0">
                <a:pos x="connsiteX1" y="connsiteY1"/>
              </a:cxn>
              <a:cxn ang="0">
                <a:pos x="connsiteX2" y="connsiteY2"/>
              </a:cxn>
            </a:cxnLst>
            <a:rect l="l" t="t" r="r" b="b"/>
            <a:pathLst>
              <a:path w="24320" h="30400">
                <a:moveTo>
                  <a:pt x="0" y="0"/>
                </a:moveTo>
                <a:lnTo>
                  <a:pt x="24320" y="0"/>
                </a:lnTo>
                <a:lnTo>
                  <a:pt x="12160" y="30401"/>
                </a:lnTo>
              </a:path>
            </a:pathLst>
          </a:custGeom>
          <a:noFill/>
          <a:ln w="6261" cap="flat">
            <a:solidFill>
              <a:srgbClr val="44221B"/>
            </a:solidFill>
            <a:prstDash val="solid"/>
            <a:miter/>
          </a:ln>
        </p:spPr>
        <p:txBody>
          <a:bodyPr rtlCol="0" anchor="ctr"/>
          <a:lstStyle/>
          <a:p>
            <a:endParaRPr lang="fr-FR"/>
          </a:p>
        </p:txBody>
      </p:sp>
      <p:sp>
        <p:nvSpPr>
          <p:cNvPr id="45" name="Graphique 2">
            <a:extLst>
              <a:ext uri="{FF2B5EF4-FFF2-40B4-BE49-F238E27FC236}">
                <a16:creationId xmlns:a16="http://schemas.microsoft.com/office/drawing/2014/main" id="{422E2D2E-6AD5-4667-92FA-6E72E26EC09D}"/>
              </a:ext>
            </a:extLst>
          </p:cNvPr>
          <p:cNvSpPr/>
          <p:nvPr/>
        </p:nvSpPr>
        <p:spPr>
          <a:xfrm>
            <a:off x="7842084" y="3473647"/>
            <a:ext cx="336411" cy="291322"/>
          </a:xfrm>
          <a:custGeom>
            <a:avLst/>
            <a:gdLst>
              <a:gd name="connsiteX0" fmla="*/ -890 w 336411"/>
              <a:gd name="connsiteY0" fmla="*/ 109971 h 291322"/>
              <a:gd name="connsiteX1" fmla="*/ 13339 w 336411"/>
              <a:gd name="connsiteY1" fmla="*/ 255204 h 291322"/>
              <a:gd name="connsiteX2" fmla="*/ 335521 w 336411"/>
              <a:gd name="connsiteY2" fmla="*/ 255204 h 291322"/>
              <a:gd name="connsiteX3" fmla="*/ 335521 w 336411"/>
              <a:gd name="connsiteY3" fmla="*/ -97 h 291322"/>
            </a:gdLst>
            <a:ahLst/>
            <a:cxnLst>
              <a:cxn ang="0">
                <a:pos x="connsiteX0" y="connsiteY0"/>
              </a:cxn>
              <a:cxn ang="0">
                <a:pos x="connsiteX1" y="connsiteY1"/>
              </a:cxn>
              <a:cxn ang="0">
                <a:pos x="connsiteX2" y="connsiteY2"/>
              </a:cxn>
              <a:cxn ang="0">
                <a:pos x="connsiteX3" y="connsiteY3"/>
              </a:cxn>
            </a:cxnLst>
            <a:rect l="l" t="t" r="r" b="b"/>
            <a:pathLst>
              <a:path w="336411" h="291322">
                <a:moveTo>
                  <a:pt x="-890" y="109971"/>
                </a:moveTo>
                <a:lnTo>
                  <a:pt x="13339" y="255204"/>
                </a:lnTo>
                <a:cubicBezTo>
                  <a:pt x="13339" y="255204"/>
                  <a:pt x="165279" y="336252"/>
                  <a:pt x="335521" y="255204"/>
                </a:cubicBezTo>
                <a:lnTo>
                  <a:pt x="335521" y="-97"/>
                </a:lnTo>
                <a:close/>
              </a:path>
            </a:pathLst>
          </a:custGeom>
          <a:solidFill>
            <a:srgbClr val="592F25"/>
          </a:solidFill>
          <a:ln w="6261" cap="flat">
            <a:noFill/>
            <a:prstDash val="solid"/>
            <a:miter/>
          </a:ln>
        </p:spPr>
        <p:txBody>
          <a:bodyPr rtlCol="0" anchor="ctr"/>
          <a:lstStyle/>
          <a:p>
            <a:endParaRPr lang="fr-FR"/>
          </a:p>
        </p:txBody>
      </p:sp>
      <p:sp>
        <p:nvSpPr>
          <p:cNvPr id="46" name="Graphique 2">
            <a:extLst>
              <a:ext uri="{FF2B5EF4-FFF2-40B4-BE49-F238E27FC236}">
                <a16:creationId xmlns:a16="http://schemas.microsoft.com/office/drawing/2014/main" id="{5B9FB98A-52F7-4B90-970A-C9EDAD4F65F5}"/>
              </a:ext>
            </a:extLst>
          </p:cNvPr>
          <p:cNvSpPr/>
          <p:nvPr/>
        </p:nvSpPr>
        <p:spPr>
          <a:xfrm>
            <a:off x="7756649" y="3676484"/>
            <a:ext cx="479576" cy="142094"/>
          </a:xfrm>
          <a:custGeom>
            <a:avLst/>
            <a:gdLst>
              <a:gd name="connsiteX0" fmla="*/ 3059 w 479576"/>
              <a:gd name="connsiteY0" fmla="*/ 19585 h 142094"/>
              <a:gd name="connsiteX1" fmla="*/ -890 w 479576"/>
              <a:gd name="connsiteY1" fmla="*/ 56254 h 142094"/>
              <a:gd name="connsiteX2" fmla="*/ 478687 w 479576"/>
              <a:gd name="connsiteY2" fmla="*/ 60516 h 142094"/>
              <a:gd name="connsiteX3" fmla="*/ 281114 w 479576"/>
              <a:gd name="connsiteY3" fmla="*/ 1721 h 142094"/>
              <a:gd name="connsiteX4" fmla="*/ 199628 w 479576"/>
              <a:gd name="connsiteY4" fmla="*/ 28 h 142094"/>
              <a:gd name="connsiteX5" fmla="*/ 252782 w 479576"/>
              <a:gd name="connsiteY5" fmla="*/ 13881 h 142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79576" h="142094">
                <a:moveTo>
                  <a:pt x="3059" y="19585"/>
                </a:moveTo>
                <a:cubicBezTo>
                  <a:pt x="1681" y="30930"/>
                  <a:pt x="364" y="43216"/>
                  <a:pt x="-890" y="56254"/>
                </a:cubicBezTo>
                <a:cubicBezTo>
                  <a:pt x="146098" y="204997"/>
                  <a:pt x="407167" y="129152"/>
                  <a:pt x="478687" y="60516"/>
                </a:cubicBezTo>
                <a:cubicBezTo>
                  <a:pt x="478687" y="60516"/>
                  <a:pt x="455369" y="11875"/>
                  <a:pt x="281114" y="1721"/>
                </a:cubicBezTo>
                <a:cubicBezTo>
                  <a:pt x="252719" y="91"/>
                  <a:pt x="225390" y="-348"/>
                  <a:pt x="199628" y="28"/>
                </a:cubicBezTo>
                <a:cubicBezTo>
                  <a:pt x="220063" y="4604"/>
                  <a:pt x="238115" y="9243"/>
                  <a:pt x="252782" y="13881"/>
                </a:cubicBezTo>
                <a:close/>
              </a:path>
            </a:pathLst>
          </a:custGeom>
          <a:solidFill>
            <a:srgbClr val="592F25"/>
          </a:solidFill>
          <a:ln w="6261" cap="flat">
            <a:noFill/>
            <a:prstDash val="solid"/>
            <a:miter/>
          </a:ln>
        </p:spPr>
        <p:txBody>
          <a:bodyPr rtlCol="0" anchor="ctr"/>
          <a:lstStyle/>
          <a:p>
            <a:endParaRPr lang="fr-FR"/>
          </a:p>
        </p:txBody>
      </p:sp>
      <p:sp>
        <p:nvSpPr>
          <p:cNvPr id="47" name="Graphique 2">
            <a:extLst>
              <a:ext uri="{FF2B5EF4-FFF2-40B4-BE49-F238E27FC236}">
                <a16:creationId xmlns:a16="http://schemas.microsoft.com/office/drawing/2014/main" id="{CDB86B73-39CC-4809-A51A-6C8FFCD83B6C}"/>
              </a:ext>
            </a:extLst>
          </p:cNvPr>
          <p:cNvSpPr/>
          <p:nvPr/>
        </p:nvSpPr>
        <p:spPr>
          <a:xfrm>
            <a:off x="7701034" y="2777196"/>
            <a:ext cx="97737" cy="422288"/>
          </a:xfrm>
          <a:custGeom>
            <a:avLst/>
            <a:gdLst>
              <a:gd name="connsiteX0" fmla="*/ 81804 w 97737"/>
              <a:gd name="connsiteY0" fmla="*/ 10681 h 422288"/>
              <a:gd name="connsiteX1" fmla="*/ 92961 w 97737"/>
              <a:gd name="connsiteY1" fmla="*/ 285727 h 422288"/>
              <a:gd name="connsiteX2" fmla="*/ 95155 w 97737"/>
              <a:gd name="connsiteY2" fmla="*/ 326971 h 422288"/>
              <a:gd name="connsiteX3" fmla="*/ 96848 w 97737"/>
              <a:gd name="connsiteY3" fmla="*/ 354300 h 422288"/>
              <a:gd name="connsiteX4" fmla="*/ 73843 w 97737"/>
              <a:gd name="connsiteY4" fmla="*/ 337251 h 422288"/>
              <a:gd name="connsiteX5" fmla="*/ 55541 w 97737"/>
              <a:gd name="connsiteY5" fmla="*/ 327974 h 422288"/>
              <a:gd name="connsiteX6" fmla="*/ 37927 w 97737"/>
              <a:gd name="connsiteY6" fmla="*/ 327097 h 422288"/>
              <a:gd name="connsiteX7" fmla="*/ 23824 w 97737"/>
              <a:gd name="connsiteY7" fmla="*/ 337000 h 422288"/>
              <a:gd name="connsiteX8" fmla="*/ 16991 w 97737"/>
              <a:gd name="connsiteY8" fmla="*/ 351542 h 422288"/>
              <a:gd name="connsiteX9" fmla="*/ 21442 w 97737"/>
              <a:gd name="connsiteY9" fmla="*/ 369469 h 422288"/>
              <a:gd name="connsiteX10" fmla="*/ 33978 w 97737"/>
              <a:gd name="connsiteY10" fmla="*/ 388274 h 422288"/>
              <a:gd name="connsiteX11" fmla="*/ 50589 w 97737"/>
              <a:gd name="connsiteY11" fmla="*/ 405637 h 422288"/>
              <a:gd name="connsiteX12" fmla="*/ 71650 w 97737"/>
              <a:gd name="connsiteY12" fmla="*/ 420179 h 422288"/>
              <a:gd name="connsiteX13" fmla="*/ 70835 w 97737"/>
              <a:gd name="connsiteY13" fmla="*/ 422184 h 422288"/>
              <a:gd name="connsiteX14" fmla="*/ 44697 w 97737"/>
              <a:gd name="connsiteY14" fmla="*/ 412343 h 422288"/>
              <a:gd name="connsiteX15" fmla="*/ 23385 w 97737"/>
              <a:gd name="connsiteY15" fmla="*/ 396610 h 422288"/>
              <a:gd name="connsiteX16" fmla="*/ 6210 w 97737"/>
              <a:gd name="connsiteY16" fmla="*/ 375988 h 422288"/>
              <a:gd name="connsiteX17" fmla="*/ -810 w 97737"/>
              <a:gd name="connsiteY17" fmla="*/ 349098 h 422288"/>
              <a:gd name="connsiteX18" fmla="*/ 10912 w 97737"/>
              <a:gd name="connsiteY18" fmla="*/ 324025 h 422288"/>
              <a:gd name="connsiteX19" fmla="*/ 34354 w 97737"/>
              <a:gd name="connsiteY19" fmla="*/ 309295 h 422288"/>
              <a:gd name="connsiteX20" fmla="*/ 61934 w 97737"/>
              <a:gd name="connsiteY20" fmla="*/ 311113 h 422288"/>
              <a:gd name="connsiteX21" fmla="*/ 85753 w 97737"/>
              <a:gd name="connsiteY21" fmla="*/ 324025 h 422288"/>
              <a:gd name="connsiteX22" fmla="*/ 77228 w 97737"/>
              <a:gd name="connsiteY22" fmla="*/ 328225 h 422288"/>
              <a:gd name="connsiteX23" fmla="*/ 73593 w 97737"/>
              <a:gd name="connsiteY23" fmla="*/ 265543 h 422288"/>
              <a:gd name="connsiteX24" fmla="*/ 63501 w 97737"/>
              <a:gd name="connsiteY24" fmla="*/ 123068 h 422288"/>
              <a:gd name="connsiteX25" fmla="*/ 58675 w 97737"/>
              <a:gd name="connsiteY25" fmla="*/ 49167 h 422288"/>
              <a:gd name="connsiteX26" fmla="*/ 61307 w 97737"/>
              <a:gd name="connsiteY26" fmla="*/ 5290 h 422288"/>
              <a:gd name="connsiteX27" fmla="*/ 76225 w 97737"/>
              <a:gd name="connsiteY27" fmla="*/ 1404 h 422288"/>
              <a:gd name="connsiteX28" fmla="*/ 81616 w 97737"/>
              <a:gd name="connsiteY28" fmla="*/ 10492 h 422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97737" h="422288">
                <a:moveTo>
                  <a:pt x="81804" y="10681"/>
                </a:moveTo>
                <a:cubicBezTo>
                  <a:pt x="84060" y="102321"/>
                  <a:pt x="89389" y="193899"/>
                  <a:pt x="92961" y="285727"/>
                </a:cubicBezTo>
                <a:cubicBezTo>
                  <a:pt x="93400" y="299141"/>
                  <a:pt x="93902" y="313056"/>
                  <a:pt x="95155" y="326971"/>
                </a:cubicBezTo>
                <a:lnTo>
                  <a:pt x="96848" y="354300"/>
                </a:lnTo>
                <a:lnTo>
                  <a:pt x="73843" y="337251"/>
                </a:lnTo>
                <a:cubicBezTo>
                  <a:pt x="68327" y="333120"/>
                  <a:pt x="62122" y="329980"/>
                  <a:pt x="55541" y="327974"/>
                </a:cubicBezTo>
                <a:cubicBezTo>
                  <a:pt x="49899" y="325962"/>
                  <a:pt x="43757" y="325655"/>
                  <a:pt x="37927" y="327097"/>
                </a:cubicBezTo>
                <a:cubicBezTo>
                  <a:pt x="32285" y="328845"/>
                  <a:pt x="27397" y="332306"/>
                  <a:pt x="23824" y="337000"/>
                </a:cubicBezTo>
                <a:cubicBezTo>
                  <a:pt x="19937" y="340931"/>
                  <a:pt x="17555" y="346058"/>
                  <a:pt x="16991" y="351542"/>
                </a:cubicBezTo>
                <a:cubicBezTo>
                  <a:pt x="16929" y="357798"/>
                  <a:pt x="18433" y="363972"/>
                  <a:pt x="21442" y="369469"/>
                </a:cubicBezTo>
                <a:cubicBezTo>
                  <a:pt x="24889" y="376176"/>
                  <a:pt x="29089" y="382482"/>
                  <a:pt x="33978" y="388274"/>
                </a:cubicBezTo>
                <a:cubicBezTo>
                  <a:pt x="39181" y="394392"/>
                  <a:pt x="44697" y="400189"/>
                  <a:pt x="50589" y="405637"/>
                </a:cubicBezTo>
                <a:cubicBezTo>
                  <a:pt x="56731" y="411635"/>
                  <a:pt x="63877" y="416556"/>
                  <a:pt x="71650" y="420179"/>
                </a:cubicBezTo>
                <a:cubicBezTo>
                  <a:pt x="73028" y="420743"/>
                  <a:pt x="72527" y="422310"/>
                  <a:pt x="70835" y="422184"/>
                </a:cubicBezTo>
                <a:cubicBezTo>
                  <a:pt x="61558" y="420567"/>
                  <a:pt x="52720" y="417226"/>
                  <a:pt x="44697" y="412343"/>
                </a:cubicBezTo>
                <a:cubicBezTo>
                  <a:pt x="37049" y="407868"/>
                  <a:pt x="29904" y="402596"/>
                  <a:pt x="23385" y="396610"/>
                </a:cubicBezTo>
                <a:cubicBezTo>
                  <a:pt x="16678" y="390631"/>
                  <a:pt x="10849" y="383679"/>
                  <a:pt x="6210" y="375988"/>
                </a:cubicBezTo>
                <a:cubicBezTo>
                  <a:pt x="1070" y="367990"/>
                  <a:pt x="-1375" y="358575"/>
                  <a:pt x="-810" y="349098"/>
                </a:cubicBezTo>
                <a:cubicBezTo>
                  <a:pt x="255" y="339677"/>
                  <a:pt x="4330" y="330864"/>
                  <a:pt x="10912" y="324025"/>
                </a:cubicBezTo>
                <a:cubicBezTo>
                  <a:pt x="16991" y="316811"/>
                  <a:pt x="25203" y="311665"/>
                  <a:pt x="34354" y="309295"/>
                </a:cubicBezTo>
                <a:cubicBezTo>
                  <a:pt x="43568" y="307352"/>
                  <a:pt x="53096" y="307979"/>
                  <a:pt x="61934" y="311113"/>
                </a:cubicBezTo>
                <a:cubicBezTo>
                  <a:pt x="70522" y="314040"/>
                  <a:pt x="78607" y="318409"/>
                  <a:pt x="85753" y="324025"/>
                </a:cubicBezTo>
                <a:lnTo>
                  <a:pt x="77228" y="328225"/>
                </a:lnTo>
                <a:lnTo>
                  <a:pt x="73593" y="265543"/>
                </a:lnTo>
                <a:cubicBezTo>
                  <a:pt x="70647" y="218031"/>
                  <a:pt x="66948" y="170581"/>
                  <a:pt x="63501" y="123068"/>
                </a:cubicBezTo>
                <a:lnTo>
                  <a:pt x="58675" y="49167"/>
                </a:lnTo>
                <a:cubicBezTo>
                  <a:pt x="57609" y="34061"/>
                  <a:pt x="55290" y="19268"/>
                  <a:pt x="61307" y="5290"/>
                </a:cubicBezTo>
                <a:cubicBezTo>
                  <a:pt x="64379" y="94"/>
                  <a:pt x="71023" y="-1643"/>
                  <a:pt x="76225" y="1404"/>
                </a:cubicBezTo>
                <a:cubicBezTo>
                  <a:pt x="79485" y="3303"/>
                  <a:pt x="81491" y="6738"/>
                  <a:pt x="81616" y="10492"/>
                </a:cubicBezTo>
                <a:close/>
              </a:path>
            </a:pathLst>
          </a:custGeom>
          <a:solidFill>
            <a:srgbClr val="44221B"/>
          </a:solidFill>
          <a:ln w="6261" cap="flat">
            <a:noFill/>
            <a:prstDash val="solid"/>
            <a:miter/>
          </a:ln>
        </p:spPr>
        <p:txBody>
          <a:bodyPr rtlCol="0" anchor="ctr"/>
          <a:lstStyle/>
          <a:p>
            <a:endParaRPr lang="fr-FR"/>
          </a:p>
        </p:txBody>
      </p:sp>
      <p:sp>
        <p:nvSpPr>
          <p:cNvPr id="49" name="Graphique 2">
            <a:extLst>
              <a:ext uri="{FF2B5EF4-FFF2-40B4-BE49-F238E27FC236}">
                <a16:creationId xmlns:a16="http://schemas.microsoft.com/office/drawing/2014/main" id="{9378AED2-95C7-47E6-A1AB-DFE984A2979A}"/>
              </a:ext>
            </a:extLst>
          </p:cNvPr>
          <p:cNvSpPr/>
          <p:nvPr/>
        </p:nvSpPr>
        <p:spPr>
          <a:xfrm>
            <a:off x="7369088" y="2499597"/>
            <a:ext cx="828136" cy="378424"/>
          </a:xfrm>
          <a:custGeom>
            <a:avLst/>
            <a:gdLst>
              <a:gd name="connsiteX0" fmla="*/ 266449 w 828136"/>
              <a:gd name="connsiteY0" fmla="*/ 77293 h 378424"/>
              <a:gd name="connsiteX1" fmla="*/ 17227 w 828136"/>
              <a:gd name="connsiteY1" fmla="*/ 366067 h 378424"/>
              <a:gd name="connsiteX2" fmla="*/ 324366 w 828136"/>
              <a:gd name="connsiteY2" fmla="*/ 232305 h 378424"/>
              <a:gd name="connsiteX3" fmla="*/ 233165 w 828136"/>
              <a:gd name="connsiteY3" fmla="*/ 376033 h 378424"/>
              <a:gd name="connsiteX4" fmla="*/ 479378 w 828136"/>
              <a:gd name="connsiteY4" fmla="*/ 250670 h 378424"/>
              <a:gd name="connsiteX5" fmla="*/ 537108 w 828136"/>
              <a:gd name="connsiteY5" fmla="*/ 281071 h 378424"/>
              <a:gd name="connsiteX6" fmla="*/ 825881 w 828136"/>
              <a:gd name="connsiteY6" fmla="*/ 7529 h 378424"/>
              <a:gd name="connsiteX7" fmla="*/ 266449 w 828136"/>
              <a:gd name="connsiteY7" fmla="*/ 77293 h 3784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28136" h="378424">
                <a:moveTo>
                  <a:pt x="266449" y="77293"/>
                </a:moveTo>
                <a:cubicBezTo>
                  <a:pt x="169230" y="125934"/>
                  <a:pt x="-67894" y="311346"/>
                  <a:pt x="17227" y="366067"/>
                </a:cubicBezTo>
                <a:cubicBezTo>
                  <a:pt x="102349" y="420788"/>
                  <a:pt x="324366" y="232305"/>
                  <a:pt x="324366" y="232305"/>
                </a:cubicBezTo>
                <a:cubicBezTo>
                  <a:pt x="231535" y="301254"/>
                  <a:pt x="193676" y="358671"/>
                  <a:pt x="233165" y="376033"/>
                </a:cubicBezTo>
                <a:cubicBezTo>
                  <a:pt x="272654" y="393396"/>
                  <a:pt x="394256" y="308337"/>
                  <a:pt x="479378" y="250670"/>
                </a:cubicBezTo>
                <a:cubicBezTo>
                  <a:pt x="394256" y="308463"/>
                  <a:pt x="430737" y="344693"/>
                  <a:pt x="537108" y="281071"/>
                </a:cubicBezTo>
                <a:cubicBezTo>
                  <a:pt x="643478" y="217449"/>
                  <a:pt x="792409" y="44010"/>
                  <a:pt x="825881" y="7529"/>
                </a:cubicBezTo>
                <a:cubicBezTo>
                  <a:pt x="859353" y="-28952"/>
                  <a:pt x="266449" y="77293"/>
                  <a:pt x="266449" y="77293"/>
                </a:cubicBezTo>
                <a:close/>
              </a:path>
            </a:pathLst>
          </a:custGeom>
          <a:solidFill>
            <a:srgbClr val="260801"/>
          </a:solidFill>
          <a:ln w="6261" cap="flat">
            <a:noFill/>
            <a:prstDash val="solid"/>
            <a:miter/>
          </a:ln>
        </p:spPr>
        <p:txBody>
          <a:bodyPr rtlCol="0" anchor="ctr"/>
          <a:lstStyle/>
          <a:p>
            <a:endParaRPr lang="fr-FR"/>
          </a:p>
        </p:txBody>
      </p:sp>
      <p:sp>
        <p:nvSpPr>
          <p:cNvPr id="52" name="Graphique 2">
            <a:extLst>
              <a:ext uri="{FF2B5EF4-FFF2-40B4-BE49-F238E27FC236}">
                <a16:creationId xmlns:a16="http://schemas.microsoft.com/office/drawing/2014/main" id="{05ACDE1D-E7EB-48E2-96F8-9D8F7D3D060F}"/>
              </a:ext>
            </a:extLst>
          </p:cNvPr>
          <p:cNvSpPr/>
          <p:nvPr/>
        </p:nvSpPr>
        <p:spPr>
          <a:xfrm>
            <a:off x="7758718" y="4248453"/>
            <a:ext cx="565449" cy="437015"/>
          </a:xfrm>
          <a:custGeom>
            <a:avLst/>
            <a:gdLst>
              <a:gd name="connsiteX0" fmla="*/ 565450 w 565449"/>
              <a:gd name="connsiteY0" fmla="*/ 108564 h 437015"/>
              <a:gd name="connsiteX1" fmla="*/ 462088 w 565449"/>
              <a:gd name="connsiteY1" fmla="*/ 564 h 437015"/>
              <a:gd name="connsiteX2" fmla="*/ 108502 w 565449"/>
              <a:gd name="connsiteY2" fmla="*/ 0 h 437015"/>
              <a:gd name="connsiteX3" fmla="*/ 0 w 565449"/>
              <a:gd name="connsiteY3" fmla="*/ 108564 h 437015"/>
              <a:gd name="connsiteX4" fmla="*/ 272727 w 565449"/>
              <a:gd name="connsiteY4" fmla="*/ 437016 h 437015"/>
              <a:gd name="connsiteX5" fmla="*/ 565450 w 565449"/>
              <a:gd name="connsiteY5" fmla="*/ 108564 h 437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65449" h="437015">
                <a:moveTo>
                  <a:pt x="565450" y="108564"/>
                </a:moveTo>
                <a:lnTo>
                  <a:pt x="462088" y="564"/>
                </a:lnTo>
                <a:lnTo>
                  <a:pt x="108502" y="0"/>
                </a:lnTo>
                <a:lnTo>
                  <a:pt x="0" y="108564"/>
                </a:lnTo>
                <a:lnTo>
                  <a:pt x="272727" y="437016"/>
                </a:lnTo>
                <a:lnTo>
                  <a:pt x="565450" y="108564"/>
                </a:lnTo>
                <a:close/>
              </a:path>
            </a:pathLst>
          </a:custGeom>
          <a:solidFill>
            <a:srgbClr val="D9042B"/>
          </a:solidFill>
          <a:ln w="6261" cap="flat">
            <a:noFill/>
            <a:prstDash val="solid"/>
            <a:miter/>
          </a:ln>
        </p:spPr>
        <p:txBody>
          <a:bodyPr rtlCol="0" anchor="ctr"/>
          <a:lstStyle/>
          <a:p>
            <a:endParaRPr lang="fr-FR"/>
          </a:p>
        </p:txBody>
      </p:sp>
      <p:sp>
        <p:nvSpPr>
          <p:cNvPr id="53" name="Graphique 2">
            <a:extLst>
              <a:ext uri="{FF2B5EF4-FFF2-40B4-BE49-F238E27FC236}">
                <a16:creationId xmlns:a16="http://schemas.microsoft.com/office/drawing/2014/main" id="{93DBC25C-DED1-4375-999A-FDE22717353C}"/>
              </a:ext>
            </a:extLst>
          </p:cNvPr>
          <p:cNvSpPr/>
          <p:nvPr/>
        </p:nvSpPr>
        <p:spPr>
          <a:xfrm>
            <a:off x="7806168" y="4284307"/>
            <a:ext cx="472493" cy="344497"/>
          </a:xfrm>
          <a:custGeom>
            <a:avLst/>
            <a:gdLst>
              <a:gd name="connsiteX0" fmla="*/ -890 w 472493"/>
              <a:gd name="connsiteY0" fmla="*/ 74556 h 344497"/>
              <a:gd name="connsiteX1" fmla="*/ 71319 w 472493"/>
              <a:gd name="connsiteY1" fmla="*/ -97 h 344497"/>
              <a:gd name="connsiteX2" fmla="*/ 116638 w 472493"/>
              <a:gd name="connsiteY2" fmla="*/ 467 h 344497"/>
              <a:gd name="connsiteX3" fmla="*/ 41420 w 472493"/>
              <a:gd name="connsiteY3" fmla="*/ 122194 h 344497"/>
              <a:gd name="connsiteX4" fmla="*/ 158823 w 472493"/>
              <a:gd name="connsiteY4" fmla="*/ 266612 h 344497"/>
              <a:gd name="connsiteX5" fmla="*/ 299354 w 472493"/>
              <a:gd name="connsiteY5" fmla="*/ 269182 h 344497"/>
              <a:gd name="connsiteX6" fmla="*/ 227584 w 472493"/>
              <a:gd name="connsiteY6" fmla="*/ 344400 h 344497"/>
              <a:gd name="connsiteX7" fmla="*/ 63672 w 472493"/>
              <a:gd name="connsiteY7" fmla="*/ 158738 h 344497"/>
              <a:gd name="connsiteX8" fmla="*/ 122217 w 472493"/>
              <a:gd name="connsiteY8" fmla="*/ 224490 h 344497"/>
              <a:gd name="connsiteX9" fmla="*/ 231721 w 472493"/>
              <a:gd name="connsiteY9" fmla="*/ 239346 h 344497"/>
              <a:gd name="connsiteX10" fmla="*/ 337465 w 472493"/>
              <a:gd name="connsiteY10" fmla="*/ 210136 h 344497"/>
              <a:gd name="connsiteX11" fmla="*/ 63672 w 472493"/>
              <a:gd name="connsiteY11" fmla="*/ 158738 h 344497"/>
              <a:gd name="connsiteX12" fmla="*/ 409486 w 472493"/>
              <a:gd name="connsiteY12" fmla="*/ 12000 h 344497"/>
              <a:gd name="connsiteX13" fmla="*/ 407856 w 472493"/>
              <a:gd name="connsiteY13" fmla="*/ 81514 h 344497"/>
              <a:gd name="connsiteX14" fmla="*/ 316717 w 472493"/>
              <a:gd name="connsiteY14" fmla="*/ 81514 h 344497"/>
              <a:gd name="connsiteX15" fmla="*/ 215737 w 472493"/>
              <a:gd name="connsiteY15" fmla="*/ 14821 h 344497"/>
              <a:gd name="connsiteX16" fmla="*/ 122217 w 472493"/>
              <a:gd name="connsiteY16" fmla="*/ 64966 h 344497"/>
              <a:gd name="connsiteX17" fmla="*/ 397639 w 472493"/>
              <a:gd name="connsiteY17" fmla="*/ 160305 h 344497"/>
              <a:gd name="connsiteX18" fmla="*/ 471603 w 472493"/>
              <a:gd name="connsiteY18" fmla="*/ 74744 h 344497"/>
              <a:gd name="connsiteX19" fmla="*/ 300984 w 472493"/>
              <a:gd name="connsiteY19" fmla="*/ 717 h 344497"/>
              <a:gd name="connsiteX20" fmla="*/ 349375 w 472493"/>
              <a:gd name="connsiteY20" fmla="*/ 717 h 344497"/>
              <a:gd name="connsiteX21" fmla="*/ 338781 w 472493"/>
              <a:gd name="connsiteY21" fmla="*/ 36697 h 344497"/>
              <a:gd name="connsiteX22" fmla="*/ 301172 w 472493"/>
              <a:gd name="connsiteY22" fmla="*/ 655 h 3444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72493" h="344497">
                <a:moveTo>
                  <a:pt x="-890" y="74556"/>
                </a:moveTo>
                <a:lnTo>
                  <a:pt x="71319" y="-97"/>
                </a:lnTo>
                <a:lnTo>
                  <a:pt x="116638" y="467"/>
                </a:lnTo>
                <a:cubicBezTo>
                  <a:pt x="46623" y="34315"/>
                  <a:pt x="29636" y="80323"/>
                  <a:pt x="41420" y="122194"/>
                </a:cubicBezTo>
                <a:close/>
                <a:moveTo>
                  <a:pt x="158823" y="266612"/>
                </a:moveTo>
                <a:cubicBezTo>
                  <a:pt x="214922" y="281969"/>
                  <a:pt x="249523" y="284477"/>
                  <a:pt x="299354" y="269182"/>
                </a:cubicBezTo>
                <a:lnTo>
                  <a:pt x="227584" y="344400"/>
                </a:lnTo>
                <a:close/>
                <a:moveTo>
                  <a:pt x="63672" y="158738"/>
                </a:moveTo>
                <a:lnTo>
                  <a:pt x="122217" y="224490"/>
                </a:lnTo>
                <a:cubicBezTo>
                  <a:pt x="131117" y="190078"/>
                  <a:pt x="223572" y="211139"/>
                  <a:pt x="231721" y="239346"/>
                </a:cubicBezTo>
                <a:cubicBezTo>
                  <a:pt x="270458" y="251882"/>
                  <a:pt x="336525" y="230382"/>
                  <a:pt x="337465" y="210136"/>
                </a:cubicBezTo>
                <a:cubicBezTo>
                  <a:pt x="337277" y="161433"/>
                  <a:pt x="112125" y="201862"/>
                  <a:pt x="63672" y="158738"/>
                </a:cubicBezTo>
                <a:close/>
                <a:moveTo>
                  <a:pt x="409486" y="12000"/>
                </a:moveTo>
                <a:lnTo>
                  <a:pt x="407856" y="81514"/>
                </a:lnTo>
                <a:lnTo>
                  <a:pt x="316717" y="81514"/>
                </a:lnTo>
                <a:cubicBezTo>
                  <a:pt x="317908" y="35568"/>
                  <a:pt x="282994" y="12940"/>
                  <a:pt x="215737" y="14821"/>
                </a:cubicBezTo>
                <a:cubicBezTo>
                  <a:pt x="168350" y="15761"/>
                  <a:pt x="122844" y="34252"/>
                  <a:pt x="122217" y="64966"/>
                </a:cubicBezTo>
                <a:cubicBezTo>
                  <a:pt x="122217" y="137488"/>
                  <a:pt x="377268" y="59074"/>
                  <a:pt x="397639" y="160305"/>
                </a:cubicBezTo>
                <a:lnTo>
                  <a:pt x="471603" y="74744"/>
                </a:lnTo>
                <a:close/>
                <a:moveTo>
                  <a:pt x="300984" y="717"/>
                </a:moveTo>
                <a:lnTo>
                  <a:pt x="349375" y="717"/>
                </a:lnTo>
                <a:lnTo>
                  <a:pt x="338781" y="36697"/>
                </a:lnTo>
                <a:cubicBezTo>
                  <a:pt x="329818" y="14946"/>
                  <a:pt x="314837" y="6986"/>
                  <a:pt x="301172" y="655"/>
                </a:cubicBezTo>
                <a:close/>
              </a:path>
            </a:pathLst>
          </a:custGeom>
          <a:solidFill>
            <a:srgbClr val="F2B602"/>
          </a:solidFill>
          <a:ln w="6261" cap="flat">
            <a:noFill/>
            <a:prstDash val="solid"/>
            <a:miter/>
          </a:ln>
        </p:spPr>
        <p:txBody>
          <a:bodyPr rtlCol="0" anchor="ctr"/>
          <a:lstStyle/>
          <a:p>
            <a:endParaRPr lang="fr-FR"/>
          </a:p>
        </p:txBody>
      </p:sp>
      <p:sp>
        <p:nvSpPr>
          <p:cNvPr id="8" name="ZoneTexte 7">
            <a:extLst>
              <a:ext uri="{FF2B5EF4-FFF2-40B4-BE49-F238E27FC236}">
                <a16:creationId xmlns:a16="http://schemas.microsoft.com/office/drawing/2014/main" id="{41EEC0F6-92A0-49E7-BC28-138E455D1905}"/>
              </a:ext>
            </a:extLst>
          </p:cNvPr>
          <p:cNvSpPr txBox="1"/>
          <p:nvPr/>
        </p:nvSpPr>
        <p:spPr>
          <a:xfrm>
            <a:off x="696686" y="2582614"/>
            <a:ext cx="5399314" cy="1692771"/>
          </a:xfrm>
          <a:prstGeom prst="rect">
            <a:avLst/>
          </a:prstGeom>
          <a:noFill/>
        </p:spPr>
        <p:txBody>
          <a:bodyPr wrap="square">
            <a:spAutoFit/>
          </a:bodyPr>
          <a:lstStyle/>
          <a:p>
            <a:pPr>
              <a:spcBef>
                <a:spcPts val="1200"/>
              </a:spcBef>
            </a:pPr>
            <a:r>
              <a:rPr lang="fr-FR" dirty="0">
                <a:solidFill>
                  <a:srgbClr val="03326C"/>
                </a:solidFill>
                <a:latin typeface="Trebuchet MS" panose="020B0603020202020204" pitchFamily="34" charset="0"/>
              </a:rPr>
              <a:t>Certaines personnes ont des maladies graves,</a:t>
            </a:r>
            <a:br>
              <a:rPr lang="fr-FR" dirty="0">
                <a:solidFill>
                  <a:srgbClr val="03326C"/>
                </a:solidFill>
                <a:latin typeface="Trebuchet MS" panose="020B0603020202020204" pitchFamily="34" charset="0"/>
              </a:rPr>
            </a:br>
            <a:r>
              <a:rPr lang="fr-FR" dirty="0">
                <a:solidFill>
                  <a:srgbClr val="03326C"/>
                </a:solidFill>
                <a:latin typeface="Trebuchet MS" panose="020B0603020202020204" pitchFamily="34" charset="0"/>
              </a:rPr>
              <a:t>ou bien sont victimes d’accidents, qui viennent affaiblir l’un des composants du sang. </a:t>
            </a:r>
          </a:p>
          <a:p>
            <a:pPr>
              <a:spcBef>
                <a:spcPts val="1200"/>
              </a:spcBef>
            </a:pPr>
            <a:r>
              <a:rPr lang="fr-FR" sz="2000" b="1" dirty="0">
                <a:solidFill>
                  <a:srgbClr val="03326C"/>
                </a:solidFill>
                <a:latin typeface="Trebuchet MS" panose="020B0603020202020204" pitchFamily="34" charset="0"/>
              </a:rPr>
              <a:t>Pour les soigner, les médecins doivent</a:t>
            </a:r>
            <a:br>
              <a:rPr lang="fr-FR" sz="2000" b="1" dirty="0">
                <a:solidFill>
                  <a:srgbClr val="03326C"/>
                </a:solidFill>
                <a:latin typeface="Trebuchet MS" panose="020B0603020202020204" pitchFamily="34" charset="0"/>
              </a:rPr>
            </a:br>
            <a:r>
              <a:rPr lang="fr-FR" sz="2000" b="1" dirty="0">
                <a:solidFill>
                  <a:srgbClr val="03326C"/>
                </a:solidFill>
                <a:latin typeface="Trebuchet MS" panose="020B0603020202020204" pitchFamily="34" charset="0"/>
              </a:rPr>
              <a:t>leur transfuser du </a:t>
            </a:r>
            <a:r>
              <a:rPr lang="fr-FR" sz="2000" b="1" dirty="0">
                <a:solidFill>
                  <a:srgbClr val="D9042B"/>
                </a:solidFill>
                <a:latin typeface="Trebuchet MS" panose="020B0603020202020204" pitchFamily="34" charset="0"/>
              </a:rPr>
              <a:t>sang en bonne santé. </a:t>
            </a:r>
          </a:p>
        </p:txBody>
      </p:sp>
      <p:pic>
        <p:nvPicPr>
          <p:cNvPr id="5" name="Image 4">
            <a:extLst>
              <a:ext uri="{FF2B5EF4-FFF2-40B4-BE49-F238E27FC236}">
                <a16:creationId xmlns:a16="http://schemas.microsoft.com/office/drawing/2014/main" id="{DC910BEA-3B8E-43A5-9345-E8550CD13AD5}"/>
              </a:ext>
            </a:extLst>
          </p:cNvPr>
          <p:cNvPicPr>
            <a:picLocks noChangeAspect="1"/>
          </p:cNvPicPr>
          <p:nvPr/>
        </p:nvPicPr>
        <p:blipFill rotWithShape="1">
          <a:blip r:embed="rId4" cstate="hqprint">
            <a:extLst>
              <a:ext uri="{28A0092B-C50C-407E-A947-70E740481C1C}">
                <a14:useLocalDpi xmlns:a14="http://schemas.microsoft.com/office/drawing/2010/main" val="0"/>
              </a:ext>
            </a:extLst>
          </a:blip>
          <a:srcRect l="1510" t="6215" r="2029" b="5015"/>
          <a:stretch/>
        </p:blipFill>
        <p:spPr>
          <a:xfrm>
            <a:off x="147918" y="141194"/>
            <a:ext cx="1095935" cy="1008530"/>
          </a:xfrm>
          <a:prstGeom prst="ellipse">
            <a:avLst/>
          </a:prstGeom>
        </p:spPr>
      </p:pic>
      <p:pic>
        <p:nvPicPr>
          <p:cNvPr id="6" name="Image 5" descr="Une image contenant texte&#10;&#10;Description générée automatiquement">
            <a:extLst>
              <a:ext uri="{FF2B5EF4-FFF2-40B4-BE49-F238E27FC236}">
                <a16:creationId xmlns:a16="http://schemas.microsoft.com/office/drawing/2014/main" id="{5588E9BC-3303-4963-B482-7395B7BF20AF}"/>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10328470" y="6028912"/>
            <a:ext cx="1589268" cy="666368"/>
          </a:xfrm>
          <a:prstGeom prst="rect">
            <a:avLst/>
          </a:prstGeom>
        </p:spPr>
      </p:pic>
      <p:sp>
        <p:nvSpPr>
          <p:cNvPr id="48" name="Graphique 2">
            <a:extLst>
              <a:ext uri="{FF2B5EF4-FFF2-40B4-BE49-F238E27FC236}">
                <a16:creationId xmlns:a16="http://schemas.microsoft.com/office/drawing/2014/main" id="{0C4A98F4-8545-4AA9-BD29-5D9E15F2FA3B}"/>
              </a:ext>
            </a:extLst>
          </p:cNvPr>
          <p:cNvSpPr/>
          <p:nvPr/>
        </p:nvSpPr>
        <p:spPr>
          <a:xfrm>
            <a:off x="7046280" y="1641983"/>
            <a:ext cx="1818139" cy="880347"/>
          </a:xfrm>
          <a:custGeom>
            <a:avLst/>
            <a:gdLst>
              <a:gd name="connsiteX0" fmla="*/ -890 w 1818139"/>
              <a:gd name="connsiteY0" fmla="*/ 841764 h 880347"/>
              <a:gd name="connsiteX1" fmla="*/ 880663 w 1818139"/>
              <a:gd name="connsiteY1" fmla="*/ 10921 h 880347"/>
              <a:gd name="connsiteX2" fmla="*/ 1817250 w 1818139"/>
              <a:gd name="connsiteY2" fmla="*/ 621877 h 880347"/>
              <a:gd name="connsiteX3" fmla="*/ 1066451 w 1818139"/>
              <a:gd name="connsiteY3" fmla="*/ 795129 h 880347"/>
              <a:gd name="connsiteX4" fmla="*/ 118143 w 1818139"/>
              <a:gd name="connsiteY4" fmla="*/ 880250 h 8803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18139" h="880347">
                <a:moveTo>
                  <a:pt x="-890" y="841764"/>
                </a:moveTo>
                <a:cubicBezTo>
                  <a:pt x="42173" y="618806"/>
                  <a:pt x="235858" y="108390"/>
                  <a:pt x="880663" y="10921"/>
                </a:cubicBezTo>
                <a:cubicBezTo>
                  <a:pt x="1525467" y="-86549"/>
                  <a:pt x="1811170" y="491186"/>
                  <a:pt x="1817250" y="621877"/>
                </a:cubicBezTo>
                <a:lnTo>
                  <a:pt x="1066451" y="795129"/>
                </a:lnTo>
                <a:lnTo>
                  <a:pt x="118143" y="880250"/>
                </a:lnTo>
                <a:close/>
              </a:path>
            </a:pathLst>
          </a:custGeom>
          <a:solidFill>
            <a:schemeClr val="accent1"/>
          </a:solidFill>
          <a:ln w="6261" cap="flat">
            <a:noFill/>
            <a:prstDash val="solid"/>
            <a:miter/>
          </a:ln>
        </p:spPr>
        <p:txBody>
          <a:bodyPr rtlCol="0" anchor="ctr"/>
          <a:lstStyle/>
          <a:p>
            <a:endParaRPr lang="fr-FR"/>
          </a:p>
        </p:txBody>
      </p:sp>
      <p:sp>
        <p:nvSpPr>
          <p:cNvPr id="50" name="Graphique 2">
            <a:extLst>
              <a:ext uri="{FF2B5EF4-FFF2-40B4-BE49-F238E27FC236}">
                <a16:creationId xmlns:a16="http://schemas.microsoft.com/office/drawing/2014/main" id="{F4F4B157-DE06-4723-84E6-4DD3D183191D}"/>
              </a:ext>
            </a:extLst>
          </p:cNvPr>
          <p:cNvSpPr/>
          <p:nvPr/>
        </p:nvSpPr>
        <p:spPr>
          <a:xfrm>
            <a:off x="6979910" y="2248568"/>
            <a:ext cx="1895794" cy="483431"/>
          </a:xfrm>
          <a:custGeom>
            <a:avLst/>
            <a:gdLst>
              <a:gd name="connsiteX0" fmla="*/ 1819748 w 1895794"/>
              <a:gd name="connsiteY0" fmla="*/ 221952 h 483431"/>
              <a:gd name="connsiteX1" fmla="*/ 828878 w 1895794"/>
              <a:gd name="connsiteY1" fmla="*/ 343554 h 483431"/>
              <a:gd name="connsiteX2" fmla="*/ 59902 w 1895794"/>
              <a:gd name="connsiteY2" fmla="*/ 483334 h 483431"/>
              <a:gd name="connsiteX3" fmla="*/ 5181 w 1895794"/>
              <a:gd name="connsiteY3" fmla="*/ 252353 h 483431"/>
              <a:gd name="connsiteX4" fmla="*/ 1883620 w 1895794"/>
              <a:gd name="connsiteY4" fmla="*/ 15291 h 483431"/>
              <a:gd name="connsiteX5" fmla="*/ 1819748 w 1895794"/>
              <a:gd name="connsiteY5" fmla="*/ 221952 h 4834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95794" h="483431">
                <a:moveTo>
                  <a:pt x="1819748" y="221952"/>
                </a:moveTo>
                <a:cubicBezTo>
                  <a:pt x="1686048" y="234112"/>
                  <a:pt x="1105179" y="297985"/>
                  <a:pt x="828878" y="343554"/>
                </a:cubicBezTo>
                <a:cubicBezTo>
                  <a:pt x="552579" y="389124"/>
                  <a:pt x="84223" y="483334"/>
                  <a:pt x="59902" y="483334"/>
                </a:cubicBezTo>
                <a:cubicBezTo>
                  <a:pt x="35582" y="483334"/>
                  <a:pt x="-19077" y="413444"/>
                  <a:pt x="5181" y="252353"/>
                </a:cubicBezTo>
                <a:cubicBezTo>
                  <a:pt x="169344" y="203712"/>
                  <a:pt x="1160213" y="-66759"/>
                  <a:pt x="1883620" y="15291"/>
                </a:cubicBezTo>
                <a:cubicBezTo>
                  <a:pt x="1901798" y="66941"/>
                  <a:pt x="1908567" y="213114"/>
                  <a:pt x="1819748" y="221952"/>
                </a:cubicBezTo>
                <a:close/>
              </a:path>
            </a:pathLst>
          </a:custGeom>
          <a:solidFill>
            <a:schemeClr val="accent1">
              <a:lumMod val="90000"/>
              <a:lumOff val="10000"/>
            </a:schemeClr>
          </a:solidFill>
          <a:ln w="6261" cap="flat">
            <a:noFill/>
            <a:prstDash val="solid"/>
            <a:miter/>
          </a:ln>
        </p:spPr>
        <p:txBody>
          <a:bodyPr rtlCol="0" anchor="ctr"/>
          <a:lstStyle/>
          <a:p>
            <a:endParaRPr lang="fr-FR"/>
          </a:p>
        </p:txBody>
      </p:sp>
      <p:grpSp>
        <p:nvGrpSpPr>
          <p:cNvPr id="2" name="Group 1">
            <a:extLst>
              <a:ext uri="{FF2B5EF4-FFF2-40B4-BE49-F238E27FC236}">
                <a16:creationId xmlns:a16="http://schemas.microsoft.com/office/drawing/2014/main" id="{DEF2E0BF-EFB4-4867-8AE2-2D7095735607}"/>
              </a:ext>
            </a:extLst>
          </p:cNvPr>
          <p:cNvGrpSpPr/>
          <p:nvPr/>
        </p:nvGrpSpPr>
        <p:grpSpPr>
          <a:xfrm>
            <a:off x="8725830" y="645586"/>
            <a:ext cx="3031605" cy="1993038"/>
            <a:chOff x="8725830" y="645586"/>
            <a:chExt cx="3031605" cy="1993038"/>
          </a:xfrm>
        </p:grpSpPr>
        <p:sp>
          <p:nvSpPr>
            <p:cNvPr id="103" name="Freeform: Shape 102">
              <a:extLst>
                <a:ext uri="{FF2B5EF4-FFF2-40B4-BE49-F238E27FC236}">
                  <a16:creationId xmlns:a16="http://schemas.microsoft.com/office/drawing/2014/main" id="{9DEEE5E7-14A2-4B77-B144-8F1792514240}"/>
                </a:ext>
              </a:extLst>
            </p:cNvPr>
            <p:cNvSpPr/>
            <p:nvPr/>
          </p:nvSpPr>
          <p:spPr>
            <a:xfrm>
              <a:off x="8725830" y="645586"/>
              <a:ext cx="3031605" cy="1993038"/>
            </a:xfrm>
            <a:custGeom>
              <a:avLst/>
              <a:gdLst>
                <a:gd name="connsiteX0" fmla="*/ 2438424 w 3031605"/>
                <a:gd name="connsiteY0" fmla="*/ 1807321 h 1993038"/>
                <a:gd name="connsiteX1" fmla="*/ 2392666 w 3031605"/>
                <a:gd name="connsiteY1" fmla="*/ 1827504 h 1993038"/>
                <a:gd name="connsiteX2" fmla="*/ 2024789 w 3031605"/>
                <a:gd name="connsiteY2" fmla="*/ 1919332 h 1993038"/>
                <a:gd name="connsiteX3" fmla="*/ 2042214 w 3031605"/>
                <a:gd name="connsiteY3" fmla="*/ 1917640 h 1993038"/>
                <a:gd name="connsiteX4" fmla="*/ 2221421 w 3031605"/>
                <a:gd name="connsiteY4" fmla="*/ 1887490 h 1993038"/>
                <a:gd name="connsiteX5" fmla="*/ 2410530 w 3031605"/>
                <a:gd name="connsiteY5" fmla="*/ 1820672 h 1993038"/>
                <a:gd name="connsiteX6" fmla="*/ 2438424 w 3031605"/>
                <a:gd name="connsiteY6" fmla="*/ 1807321 h 1993038"/>
                <a:gd name="connsiteX7" fmla="*/ 2859079 w 3031605"/>
                <a:gd name="connsiteY7" fmla="*/ 1440947 h 1993038"/>
                <a:gd name="connsiteX8" fmla="*/ 2840275 w 3031605"/>
                <a:gd name="connsiteY8" fmla="*/ 1470094 h 1993038"/>
                <a:gd name="connsiteX9" fmla="*/ 2849677 w 3031605"/>
                <a:gd name="connsiteY9" fmla="*/ 1456492 h 1993038"/>
                <a:gd name="connsiteX10" fmla="*/ 1792365 w 3031605"/>
                <a:gd name="connsiteY10" fmla="*/ 67847 h 1993038"/>
                <a:gd name="connsiteX11" fmla="*/ 2502610 w 3031605"/>
                <a:gd name="connsiteY11" fmla="*/ 274194 h 1993038"/>
                <a:gd name="connsiteX12" fmla="*/ 2970652 w 3031605"/>
                <a:gd name="connsiteY12" fmla="*/ 1129796 h 1993038"/>
                <a:gd name="connsiteX13" fmla="*/ 2933960 w 3031605"/>
                <a:gd name="connsiteY13" fmla="*/ 1286271 h 1993038"/>
                <a:gd name="connsiteX14" fmla="*/ 2869035 w 3031605"/>
                <a:gd name="connsiteY14" fmla="*/ 1422870 h 1993038"/>
                <a:gd name="connsiteX15" fmla="*/ 2866413 w 3031605"/>
                <a:gd name="connsiteY15" fmla="*/ 1427972 h 1993038"/>
                <a:gd name="connsiteX16" fmla="*/ 2864658 w 3031605"/>
                <a:gd name="connsiteY16" fmla="*/ 1431169 h 1993038"/>
                <a:gd name="connsiteX17" fmla="*/ 2864971 w 3031605"/>
                <a:gd name="connsiteY17" fmla="*/ 1431420 h 1993038"/>
                <a:gd name="connsiteX18" fmla="*/ 2869035 w 3031605"/>
                <a:gd name="connsiteY18" fmla="*/ 1422870 h 1993038"/>
                <a:gd name="connsiteX19" fmla="*/ 2929094 w 3031605"/>
                <a:gd name="connsiteY19" fmla="*/ 1305994 h 1993038"/>
                <a:gd name="connsiteX20" fmla="*/ 2981371 w 3031605"/>
                <a:gd name="connsiteY20" fmla="*/ 1037843 h 1993038"/>
                <a:gd name="connsiteX21" fmla="*/ 2920569 w 3031605"/>
                <a:gd name="connsiteY21" fmla="*/ 758221 h 1993038"/>
                <a:gd name="connsiteX22" fmla="*/ 2889229 w 3031605"/>
                <a:gd name="connsiteY22" fmla="*/ 689271 h 1993038"/>
                <a:gd name="connsiteX23" fmla="*/ 2871051 w 3031605"/>
                <a:gd name="connsiteY23" fmla="*/ 654859 h 1993038"/>
                <a:gd name="connsiteX24" fmla="*/ 2862088 w 3031605"/>
                <a:gd name="connsiteY24" fmla="*/ 637371 h 1993038"/>
                <a:gd name="connsiteX25" fmla="*/ 2852059 w 3031605"/>
                <a:gd name="connsiteY25" fmla="*/ 620447 h 1993038"/>
                <a:gd name="connsiteX26" fmla="*/ 2832565 w 3031605"/>
                <a:gd name="connsiteY26" fmla="*/ 587100 h 1993038"/>
                <a:gd name="connsiteX27" fmla="*/ 2811817 w 3031605"/>
                <a:gd name="connsiteY27" fmla="*/ 555070 h 1993038"/>
                <a:gd name="connsiteX28" fmla="*/ 2791007 w 3031605"/>
                <a:gd name="connsiteY28" fmla="*/ 523729 h 1993038"/>
                <a:gd name="connsiteX29" fmla="*/ 2768755 w 3031605"/>
                <a:gd name="connsiteY29" fmla="*/ 494081 h 1993038"/>
                <a:gd name="connsiteX30" fmla="*/ 2673229 w 3031605"/>
                <a:gd name="connsiteY30" fmla="*/ 387021 h 1993038"/>
                <a:gd name="connsiteX31" fmla="*/ 2647090 w 3031605"/>
                <a:gd name="connsiteY31" fmla="*/ 363954 h 1993038"/>
                <a:gd name="connsiteX32" fmla="*/ 2618194 w 3031605"/>
                <a:gd name="connsiteY32" fmla="*/ 339947 h 1993038"/>
                <a:gd name="connsiteX33" fmla="*/ 2557456 w 3031605"/>
                <a:gd name="connsiteY33" fmla="*/ 296070 h 1993038"/>
                <a:gd name="connsiteX34" fmla="*/ 2289555 w 3031605"/>
                <a:gd name="connsiteY34" fmla="*/ 163248 h 1993038"/>
                <a:gd name="connsiteX35" fmla="*/ 1792365 w 3031605"/>
                <a:gd name="connsiteY35" fmla="*/ 67847 h 1993038"/>
                <a:gd name="connsiteX36" fmla="*/ 1513057 w 3031605"/>
                <a:gd name="connsiteY36" fmla="*/ 88 h 1993038"/>
                <a:gd name="connsiteX37" fmla="*/ 1783214 w 3031605"/>
                <a:gd name="connsiteY37" fmla="*/ 8425 h 1993038"/>
                <a:gd name="connsiteX38" fmla="*/ 2322275 w 3031605"/>
                <a:gd name="connsiteY38" fmla="*/ 121251 h 1993038"/>
                <a:gd name="connsiteX39" fmla="*/ 2358380 w 3031605"/>
                <a:gd name="connsiteY39" fmla="*/ 135417 h 1993038"/>
                <a:gd name="connsiteX40" fmla="*/ 2393982 w 3031605"/>
                <a:gd name="connsiteY40" fmla="*/ 151088 h 1993038"/>
                <a:gd name="connsiteX41" fmla="*/ 2463998 w 3031605"/>
                <a:gd name="connsiteY41" fmla="*/ 184873 h 1993038"/>
                <a:gd name="connsiteX42" fmla="*/ 2532007 w 3031605"/>
                <a:gd name="connsiteY42" fmla="*/ 222858 h 1993038"/>
                <a:gd name="connsiteX43" fmla="*/ 2597634 w 3031605"/>
                <a:gd name="connsiteY43" fmla="*/ 266171 h 1993038"/>
                <a:gd name="connsiteX44" fmla="*/ 2660316 w 3031605"/>
                <a:gd name="connsiteY44" fmla="*/ 313872 h 1993038"/>
                <a:gd name="connsiteX45" fmla="*/ 2691030 w 3031605"/>
                <a:gd name="connsiteY45" fmla="*/ 339759 h 1993038"/>
                <a:gd name="connsiteX46" fmla="*/ 2720992 w 3031605"/>
                <a:gd name="connsiteY46" fmla="*/ 368467 h 1993038"/>
                <a:gd name="connsiteX47" fmla="*/ 2823978 w 3031605"/>
                <a:gd name="connsiteY47" fmla="*/ 489756 h 1993038"/>
                <a:gd name="connsiteX48" fmla="*/ 2866538 w 3031605"/>
                <a:gd name="connsiteY48" fmla="*/ 552813 h 1993038"/>
                <a:gd name="connsiteX49" fmla="*/ 2904147 w 3031605"/>
                <a:gd name="connsiteY49" fmla="*/ 616623 h 1993038"/>
                <a:gd name="connsiteX50" fmla="*/ 2937870 w 3031605"/>
                <a:gd name="connsiteY50" fmla="*/ 681436 h 1993038"/>
                <a:gd name="connsiteX51" fmla="*/ 2953540 w 3031605"/>
                <a:gd name="connsiteY51" fmla="*/ 715346 h 1993038"/>
                <a:gd name="connsiteX52" fmla="*/ 2968333 w 3031605"/>
                <a:gd name="connsiteY52" fmla="*/ 749884 h 1993038"/>
                <a:gd name="connsiteX53" fmla="*/ 3031391 w 3031605"/>
                <a:gd name="connsiteY53" fmla="*/ 1050755 h 1993038"/>
                <a:gd name="connsiteX54" fmla="*/ 3030262 w 3031605"/>
                <a:gd name="connsiteY54" fmla="*/ 1090056 h 1993038"/>
                <a:gd name="connsiteX55" fmla="*/ 3027504 w 3031605"/>
                <a:gd name="connsiteY55" fmla="*/ 1128919 h 1993038"/>
                <a:gd name="connsiteX56" fmla="*/ 3014968 w 3031605"/>
                <a:gd name="connsiteY56" fmla="*/ 1204575 h 1993038"/>
                <a:gd name="connsiteX57" fmla="*/ 2969900 w 3031605"/>
                <a:gd name="connsiteY57" fmla="*/ 1344481 h 1993038"/>
                <a:gd name="connsiteX58" fmla="*/ 2955796 w 3031605"/>
                <a:gd name="connsiteY58" fmla="*/ 1377075 h 1993038"/>
                <a:gd name="connsiteX59" fmla="*/ 2940001 w 3031605"/>
                <a:gd name="connsiteY59" fmla="*/ 1408416 h 1993038"/>
                <a:gd name="connsiteX60" fmla="*/ 2924080 w 3031605"/>
                <a:gd name="connsiteY60" fmla="*/ 1439004 h 1993038"/>
                <a:gd name="connsiteX61" fmla="*/ 2906654 w 3031605"/>
                <a:gd name="connsiteY61" fmla="*/ 1468026 h 1993038"/>
                <a:gd name="connsiteX62" fmla="*/ 2868669 w 3031605"/>
                <a:gd name="connsiteY62" fmla="*/ 1525693 h 1993038"/>
                <a:gd name="connsiteX63" fmla="*/ 2827488 w 3031605"/>
                <a:gd name="connsiteY63" fmla="*/ 1579473 h 1993038"/>
                <a:gd name="connsiteX64" fmla="*/ 2639882 w 3031605"/>
                <a:gd name="connsiteY64" fmla="*/ 1756298 h 1993038"/>
                <a:gd name="connsiteX65" fmla="*/ 2440806 w 3031605"/>
                <a:gd name="connsiteY65" fmla="*/ 1876521 h 1993038"/>
                <a:gd name="connsiteX66" fmla="*/ 2230885 w 3031605"/>
                <a:gd name="connsiteY66" fmla="*/ 1952115 h 1993038"/>
                <a:gd name="connsiteX67" fmla="*/ 2036572 w 3031605"/>
                <a:gd name="connsiteY67" fmla="*/ 1983456 h 1993038"/>
                <a:gd name="connsiteX68" fmla="*/ 1874478 w 3031605"/>
                <a:gd name="connsiteY68" fmla="*/ 1992356 h 1993038"/>
                <a:gd name="connsiteX69" fmla="*/ 1734448 w 3031605"/>
                <a:gd name="connsiteY69" fmla="*/ 1991165 h 1993038"/>
                <a:gd name="connsiteX70" fmla="*/ 1470810 w 3031605"/>
                <a:gd name="connsiteY70" fmla="*/ 1947288 h 1993038"/>
                <a:gd name="connsiteX71" fmla="*/ 1733194 w 3031605"/>
                <a:gd name="connsiteY71" fmla="*/ 1933248 h 1993038"/>
                <a:gd name="connsiteX72" fmla="*/ 1788354 w 3031605"/>
                <a:gd name="connsiteY72" fmla="*/ 1932433 h 1993038"/>
                <a:gd name="connsiteX73" fmla="*/ 1473316 w 3031605"/>
                <a:gd name="connsiteY73" fmla="*/ 1917327 h 1993038"/>
                <a:gd name="connsiteX74" fmla="*/ 1401797 w 3031605"/>
                <a:gd name="connsiteY74" fmla="*/ 1913628 h 1993038"/>
                <a:gd name="connsiteX75" fmla="*/ 1133834 w 3031605"/>
                <a:gd name="connsiteY75" fmla="*/ 1887804 h 1993038"/>
                <a:gd name="connsiteX76" fmla="*/ 824814 w 3031605"/>
                <a:gd name="connsiteY76" fmla="*/ 1760686 h 1993038"/>
                <a:gd name="connsiteX77" fmla="*/ 635194 w 3031605"/>
                <a:gd name="connsiteY77" fmla="*/ 1665493 h 1993038"/>
                <a:gd name="connsiteX78" fmla="*/ 286894 w 3031605"/>
                <a:gd name="connsiteY78" fmla="*/ 1666949 h 1993038"/>
                <a:gd name="connsiteX79" fmla="*/ 438211 w 3031605"/>
                <a:gd name="connsiteY79" fmla="*/ 1542618 h 1993038"/>
                <a:gd name="connsiteX80" fmla="*/ 356223 w 3031605"/>
                <a:gd name="connsiteY80" fmla="*/ 1485130 h 1993038"/>
                <a:gd name="connsiteX81" fmla="*/ 262812 w 3031605"/>
                <a:gd name="connsiteY81" fmla="*/ 1411612 h 1993038"/>
                <a:gd name="connsiteX82" fmla="*/ 133312 w 3031605"/>
                <a:gd name="connsiteY82" fmla="*/ 1271645 h 1993038"/>
                <a:gd name="connsiteX83" fmla="*/ 65052 w 3031605"/>
                <a:gd name="connsiteY83" fmla="*/ 1156311 h 1993038"/>
                <a:gd name="connsiteX84" fmla="*/ 16850 w 3031605"/>
                <a:gd name="connsiteY84" fmla="*/ 1019602 h 1993038"/>
                <a:gd name="connsiteX85" fmla="*/ 114 w 3031605"/>
                <a:gd name="connsiteY85" fmla="*/ 863526 h 1993038"/>
                <a:gd name="connsiteX86" fmla="*/ 44430 w 3031605"/>
                <a:gd name="connsiteY86" fmla="*/ 673538 h 1993038"/>
                <a:gd name="connsiteX87" fmla="*/ 98712 w 3031605"/>
                <a:gd name="connsiteY87" fmla="*/ 575253 h 1993038"/>
                <a:gd name="connsiteX88" fmla="*/ 165781 w 3031605"/>
                <a:gd name="connsiteY88" fmla="*/ 488941 h 1993038"/>
                <a:gd name="connsiteX89" fmla="*/ 240999 w 3031605"/>
                <a:gd name="connsiteY89" fmla="*/ 408395 h 1993038"/>
                <a:gd name="connsiteX90" fmla="*/ 282619 w 3031605"/>
                <a:gd name="connsiteY90" fmla="*/ 370473 h 1993038"/>
                <a:gd name="connsiteX91" fmla="*/ 326121 w 3031605"/>
                <a:gd name="connsiteY91" fmla="*/ 333366 h 1993038"/>
                <a:gd name="connsiteX92" fmla="*/ 373319 w 3031605"/>
                <a:gd name="connsiteY92" fmla="*/ 298765 h 1993038"/>
                <a:gd name="connsiteX93" fmla="*/ 422148 w 3031605"/>
                <a:gd name="connsiteY93" fmla="*/ 265105 h 1993038"/>
                <a:gd name="connsiteX94" fmla="*/ 532969 w 3031605"/>
                <a:gd name="connsiteY94" fmla="*/ 204555 h 1993038"/>
                <a:gd name="connsiteX95" fmla="*/ 753984 w 3031605"/>
                <a:gd name="connsiteY95" fmla="*/ 119057 h 1993038"/>
                <a:gd name="connsiteX96" fmla="*/ 1247789 w 3031605"/>
                <a:gd name="connsiteY96" fmla="*/ 16135 h 1993038"/>
                <a:gd name="connsiteX97" fmla="*/ 1513057 w 3031605"/>
                <a:gd name="connsiteY97" fmla="*/ 88 h 19930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Lst>
              <a:rect l="l" t="t" r="r" b="b"/>
              <a:pathLst>
                <a:path w="3031605" h="1993038">
                  <a:moveTo>
                    <a:pt x="2438424" y="1807321"/>
                  </a:moveTo>
                  <a:cubicBezTo>
                    <a:pt x="2423317" y="1814404"/>
                    <a:pt x="2408086" y="1821236"/>
                    <a:pt x="2392666" y="1827504"/>
                  </a:cubicBezTo>
                  <a:cubicBezTo>
                    <a:pt x="2274449" y="1876082"/>
                    <a:pt x="2150778" y="1904414"/>
                    <a:pt x="2024789" y="1919332"/>
                  </a:cubicBezTo>
                  <a:lnTo>
                    <a:pt x="2042214" y="1917640"/>
                  </a:lnTo>
                  <a:cubicBezTo>
                    <a:pt x="2102576" y="1911566"/>
                    <a:pt x="2162437" y="1901493"/>
                    <a:pt x="2221421" y="1887490"/>
                  </a:cubicBezTo>
                  <a:cubicBezTo>
                    <a:pt x="2286359" y="1871118"/>
                    <a:pt x="2349667" y="1848747"/>
                    <a:pt x="2410530" y="1820672"/>
                  </a:cubicBezTo>
                  <a:cubicBezTo>
                    <a:pt x="2419619" y="1816472"/>
                    <a:pt x="2429084" y="1811959"/>
                    <a:pt x="2438424" y="1807321"/>
                  </a:cubicBezTo>
                  <a:close/>
                  <a:moveTo>
                    <a:pt x="2859079" y="1440947"/>
                  </a:moveTo>
                  <a:cubicBezTo>
                    <a:pt x="2853061" y="1450807"/>
                    <a:pt x="2846793" y="1460523"/>
                    <a:pt x="2840275" y="1470094"/>
                  </a:cubicBezTo>
                  <a:cubicBezTo>
                    <a:pt x="2843409" y="1465644"/>
                    <a:pt x="2846668" y="1461131"/>
                    <a:pt x="2849677" y="1456492"/>
                  </a:cubicBezTo>
                  <a:close/>
                  <a:moveTo>
                    <a:pt x="1792365" y="67847"/>
                  </a:moveTo>
                  <a:cubicBezTo>
                    <a:pt x="2041901" y="88782"/>
                    <a:pt x="2287926" y="144569"/>
                    <a:pt x="2502610" y="274194"/>
                  </a:cubicBezTo>
                  <a:cubicBezTo>
                    <a:pt x="2792198" y="449013"/>
                    <a:pt x="3011269" y="785048"/>
                    <a:pt x="2970652" y="1129796"/>
                  </a:cubicBezTo>
                  <a:cubicBezTo>
                    <a:pt x="2964008" y="1183264"/>
                    <a:pt x="2951675" y="1235711"/>
                    <a:pt x="2933960" y="1286271"/>
                  </a:cubicBezTo>
                  <a:lnTo>
                    <a:pt x="2869035" y="1422870"/>
                  </a:lnTo>
                  <a:lnTo>
                    <a:pt x="2866413" y="1427972"/>
                  </a:lnTo>
                  <a:cubicBezTo>
                    <a:pt x="2866037" y="1429038"/>
                    <a:pt x="2865347" y="1430103"/>
                    <a:pt x="2864658" y="1431169"/>
                  </a:cubicBezTo>
                  <a:lnTo>
                    <a:pt x="2864971" y="1431420"/>
                  </a:lnTo>
                  <a:lnTo>
                    <a:pt x="2869035" y="1422870"/>
                  </a:lnTo>
                  <a:lnTo>
                    <a:pt x="2929094" y="1305994"/>
                  </a:lnTo>
                  <a:cubicBezTo>
                    <a:pt x="2964384" y="1221029"/>
                    <a:pt x="2982123" y="1129828"/>
                    <a:pt x="2981371" y="1037843"/>
                  </a:cubicBezTo>
                  <a:cubicBezTo>
                    <a:pt x="2980117" y="945826"/>
                    <a:pt x="2958178" y="850550"/>
                    <a:pt x="2920569" y="758221"/>
                  </a:cubicBezTo>
                  <a:cubicBezTo>
                    <a:pt x="2910979" y="735593"/>
                    <a:pt x="2900323" y="712526"/>
                    <a:pt x="2889229" y="689271"/>
                  </a:cubicBezTo>
                  <a:lnTo>
                    <a:pt x="2871051" y="654859"/>
                  </a:lnTo>
                  <a:lnTo>
                    <a:pt x="2862088" y="637371"/>
                  </a:lnTo>
                  <a:lnTo>
                    <a:pt x="2852059" y="620447"/>
                  </a:lnTo>
                  <a:lnTo>
                    <a:pt x="2832565" y="587100"/>
                  </a:lnTo>
                  <a:cubicBezTo>
                    <a:pt x="2826171" y="575943"/>
                    <a:pt x="2818837" y="565600"/>
                    <a:pt x="2811817" y="555070"/>
                  </a:cubicBezTo>
                  <a:cubicBezTo>
                    <a:pt x="2804797" y="544539"/>
                    <a:pt x="2798215" y="533884"/>
                    <a:pt x="2791007" y="523729"/>
                  </a:cubicBezTo>
                  <a:lnTo>
                    <a:pt x="2768755" y="494081"/>
                  </a:lnTo>
                  <a:cubicBezTo>
                    <a:pt x="2739984" y="455764"/>
                    <a:pt x="2708017" y="419947"/>
                    <a:pt x="2673229" y="387021"/>
                  </a:cubicBezTo>
                  <a:cubicBezTo>
                    <a:pt x="2664954" y="378496"/>
                    <a:pt x="2656117" y="371601"/>
                    <a:pt x="2647090" y="363954"/>
                  </a:cubicBezTo>
                  <a:lnTo>
                    <a:pt x="2618194" y="339947"/>
                  </a:lnTo>
                  <a:cubicBezTo>
                    <a:pt x="2598199" y="325154"/>
                    <a:pt x="2578015" y="310299"/>
                    <a:pt x="2557456" y="296070"/>
                  </a:cubicBezTo>
                  <a:cubicBezTo>
                    <a:pt x="2473714" y="241380"/>
                    <a:pt x="2383765" y="196795"/>
                    <a:pt x="2289555" y="163248"/>
                  </a:cubicBezTo>
                  <a:cubicBezTo>
                    <a:pt x="2128401" y="105456"/>
                    <a:pt x="1959161" y="78565"/>
                    <a:pt x="1792365" y="67847"/>
                  </a:cubicBezTo>
                  <a:close/>
                  <a:moveTo>
                    <a:pt x="1513057" y="88"/>
                  </a:moveTo>
                  <a:cubicBezTo>
                    <a:pt x="1602253" y="-539"/>
                    <a:pt x="1692326" y="2157"/>
                    <a:pt x="1783214" y="8425"/>
                  </a:cubicBezTo>
                  <a:cubicBezTo>
                    <a:pt x="1963612" y="20961"/>
                    <a:pt x="2147393" y="54057"/>
                    <a:pt x="2322275" y="121251"/>
                  </a:cubicBezTo>
                  <a:cubicBezTo>
                    <a:pt x="2334309" y="125952"/>
                    <a:pt x="2346407" y="130403"/>
                    <a:pt x="2358380" y="135417"/>
                  </a:cubicBezTo>
                  <a:lnTo>
                    <a:pt x="2393982" y="151088"/>
                  </a:lnTo>
                  <a:cubicBezTo>
                    <a:pt x="2417864" y="160991"/>
                    <a:pt x="2440931" y="173026"/>
                    <a:pt x="2463998" y="184873"/>
                  </a:cubicBezTo>
                  <a:cubicBezTo>
                    <a:pt x="2487065" y="196720"/>
                    <a:pt x="2509379" y="210322"/>
                    <a:pt x="2532007" y="222858"/>
                  </a:cubicBezTo>
                  <a:cubicBezTo>
                    <a:pt x="2553757" y="237337"/>
                    <a:pt x="2576511" y="250313"/>
                    <a:pt x="2597634" y="266171"/>
                  </a:cubicBezTo>
                  <a:cubicBezTo>
                    <a:pt x="2618758" y="282029"/>
                    <a:pt x="2640446" y="296321"/>
                    <a:pt x="2660316" y="313872"/>
                  </a:cubicBezTo>
                  <a:lnTo>
                    <a:pt x="2691030" y="339759"/>
                  </a:lnTo>
                  <a:cubicBezTo>
                    <a:pt x="2701184" y="348722"/>
                    <a:pt x="2710837" y="358689"/>
                    <a:pt x="2720992" y="368467"/>
                  </a:cubicBezTo>
                  <a:cubicBezTo>
                    <a:pt x="2758663" y="405963"/>
                    <a:pt x="2793075" y="446531"/>
                    <a:pt x="2823978" y="489756"/>
                  </a:cubicBezTo>
                  <a:cubicBezTo>
                    <a:pt x="2839083" y="510566"/>
                    <a:pt x="2852497" y="532254"/>
                    <a:pt x="2866538" y="552813"/>
                  </a:cubicBezTo>
                  <a:lnTo>
                    <a:pt x="2904147" y="616623"/>
                  </a:lnTo>
                  <a:cubicBezTo>
                    <a:pt x="2914866" y="637935"/>
                    <a:pt x="2927151" y="659058"/>
                    <a:pt x="2937870" y="681436"/>
                  </a:cubicBezTo>
                  <a:lnTo>
                    <a:pt x="2953540" y="715346"/>
                  </a:lnTo>
                  <a:cubicBezTo>
                    <a:pt x="2959119" y="726579"/>
                    <a:pt x="2964008" y="738112"/>
                    <a:pt x="2968333" y="749884"/>
                  </a:cubicBezTo>
                  <a:cubicBezTo>
                    <a:pt x="3005942" y="842778"/>
                    <a:pt x="3030827" y="944886"/>
                    <a:pt x="3031391" y="1050755"/>
                  </a:cubicBezTo>
                  <a:cubicBezTo>
                    <a:pt x="3031892" y="1063868"/>
                    <a:pt x="3031516" y="1076993"/>
                    <a:pt x="3030262" y="1090056"/>
                  </a:cubicBezTo>
                  <a:cubicBezTo>
                    <a:pt x="3029322" y="1103094"/>
                    <a:pt x="3028382" y="1116050"/>
                    <a:pt x="3027504" y="1128919"/>
                  </a:cubicBezTo>
                  <a:cubicBezTo>
                    <a:pt x="3024245" y="1154430"/>
                    <a:pt x="3019544" y="1179816"/>
                    <a:pt x="3014968" y="1204575"/>
                  </a:cubicBezTo>
                  <a:cubicBezTo>
                    <a:pt x="3004124" y="1252452"/>
                    <a:pt x="2989018" y="1299268"/>
                    <a:pt x="2969900" y="1344481"/>
                  </a:cubicBezTo>
                  <a:cubicBezTo>
                    <a:pt x="2965199" y="1355387"/>
                    <a:pt x="2960623" y="1366168"/>
                    <a:pt x="2955796" y="1377075"/>
                  </a:cubicBezTo>
                  <a:cubicBezTo>
                    <a:pt x="2950970" y="1387981"/>
                    <a:pt x="2945204" y="1398073"/>
                    <a:pt x="2940001" y="1408416"/>
                  </a:cubicBezTo>
                  <a:lnTo>
                    <a:pt x="2924080" y="1439004"/>
                  </a:lnTo>
                  <a:lnTo>
                    <a:pt x="2906654" y="1468026"/>
                  </a:lnTo>
                  <a:cubicBezTo>
                    <a:pt x="2895121" y="1488084"/>
                    <a:pt x="2881205" y="1506512"/>
                    <a:pt x="2868669" y="1525693"/>
                  </a:cubicBezTo>
                  <a:cubicBezTo>
                    <a:pt x="2856133" y="1544873"/>
                    <a:pt x="2841277" y="1561860"/>
                    <a:pt x="2827488" y="1579473"/>
                  </a:cubicBezTo>
                  <a:cubicBezTo>
                    <a:pt x="2772453" y="1645916"/>
                    <a:pt x="2709459" y="1705306"/>
                    <a:pt x="2639882" y="1756298"/>
                  </a:cubicBezTo>
                  <a:cubicBezTo>
                    <a:pt x="2577326" y="1802337"/>
                    <a:pt x="2510695" y="1842579"/>
                    <a:pt x="2440806" y="1876521"/>
                  </a:cubicBezTo>
                  <a:cubicBezTo>
                    <a:pt x="2373611" y="1908783"/>
                    <a:pt x="2303220" y="1934113"/>
                    <a:pt x="2230885" y="1952115"/>
                  </a:cubicBezTo>
                  <a:cubicBezTo>
                    <a:pt x="2167013" y="1967484"/>
                    <a:pt x="2102075" y="1977965"/>
                    <a:pt x="2036572" y="1983456"/>
                  </a:cubicBezTo>
                  <a:cubicBezTo>
                    <a:pt x="1977213" y="1989222"/>
                    <a:pt x="1923307" y="1990915"/>
                    <a:pt x="1874478" y="1992356"/>
                  </a:cubicBezTo>
                  <a:cubicBezTo>
                    <a:pt x="1824584" y="1993485"/>
                    <a:pt x="1776444" y="1993297"/>
                    <a:pt x="1734448" y="1991165"/>
                  </a:cubicBezTo>
                  <a:cubicBezTo>
                    <a:pt x="1564832" y="1982891"/>
                    <a:pt x="1470810" y="1962206"/>
                    <a:pt x="1470810" y="1947288"/>
                  </a:cubicBezTo>
                  <a:cubicBezTo>
                    <a:pt x="1470622" y="1930615"/>
                    <a:pt x="1565709" y="1933812"/>
                    <a:pt x="1733194" y="1933248"/>
                  </a:cubicBezTo>
                  <a:cubicBezTo>
                    <a:pt x="1750745" y="1933185"/>
                    <a:pt x="1769549" y="1932872"/>
                    <a:pt x="1788354" y="1932433"/>
                  </a:cubicBezTo>
                  <a:cubicBezTo>
                    <a:pt x="1683112" y="1932809"/>
                    <a:pt x="1577556" y="1926666"/>
                    <a:pt x="1473316" y="1917327"/>
                  </a:cubicBezTo>
                  <a:lnTo>
                    <a:pt x="1401797" y="1913628"/>
                  </a:lnTo>
                  <a:lnTo>
                    <a:pt x="1133834" y="1887804"/>
                  </a:lnTo>
                  <a:cubicBezTo>
                    <a:pt x="1027839" y="1853091"/>
                    <a:pt x="924540" y="1810605"/>
                    <a:pt x="824814" y="1760686"/>
                  </a:cubicBezTo>
                  <a:lnTo>
                    <a:pt x="635194" y="1665493"/>
                  </a:lnTo>
                  <a:lnTo>
                    <a:pt x="286894" y="1666949"/>
                  </a:lnTo>
                  <a:lnTo>
                    <a:pt x="438211" y="1542618"/>
                  </a:lnTo>
                  <a:lnTo>
                    <a:pt x="356223" y="1485130"/>
                  </a:lnTo>
                  <a:cubicBezTo>
                    <a:pt x="326434" y="1463513"/>
                    <a:pt x="295187" y="1439537"/>
                    <a:pt x="262812" y="1411612"/>
                  </a:cubicBezTo>
                  <a:cubicBezTo>
                    <a:pt x="214422" y="1370105"/>
                    <a:pt x="170921" y="1323137"/>
                    <a:pt x="133312" y="1271645"/>
                  </a:cubicBezTo>
                  <a:cubicBezTo>
                    <a:pt x="106923" y="1235471"/>
                    <a:pt x="84044" y="1196847"/>
                    <a:pt x="65052" y="1156311"/>
                  </a:cubicBezTo>
                  <a:cubicBezTo>
                    <a:pt x="43866" y="1112703"/>
                    <a:pt x="27693" y="1066845"/>
                    <a:pt x="16850" y="1019602"/>
                  </a:cubicBezTo>
                  <a:cubicBezTo>
                    <a:pt x="4690" y="968492"/>
                    <a:pt x="-889" y="916046"/>
                    <a:pt x="114" y="863526"/>
                  </a:cubicBezTo>
                  <a:cubicBezTo>
                    <a:pt x="2558" y="797936"/>
                    <a:pt x="17602" y="733430"/>
                    <a:pt x="44430" y="673538"/>
                  </a:cubicBezTo>
                  <a:cubicBezTo>
                    <a:pt x="59661" y="639270"/>
                    <a:pt x="77838" y="606381"/>
                    <a:pt x="98712" y="575253"/>
                  </a:cubicBezTo>
                  <a:cubicBezTo>
                    <a:pt x="119585" y="545342"/>
                    <a:pt x="141962" y="516533"/>
                    <a:pt x="165781" y="488941"/>
                  </a:cubicBezTo>
                  <a:cubicBezTo>
                    <a:pt x="187782" y="459982"/>
                    <a:pt x="215174" y="435411"/>
                    <a:pt x="240999" y="408395"/>
                  </a:cubicBezTo>
                  <a:cubicBezTo>
                    <a:pt x="254099" y="394931"/>
                    <a:pt x="268015" y="382270"/>
                    <a:pt x="282619" y="370473"/>
                  </a:cubicBezTo>
                  <a:lnTo>
                    <a:pt x="326121" y="333366"/>
                  </a:lnTo>
                  <a:cubicBezTo>
                    <a:pt x="341352" y="321393"/>
                    <a:pt x="357148" y="309923"/>
                    <a:pt x="373319" y="298765"/>
                  </a:cubicBezTo>
                  <a:cubicBezTo>
                    <a:pt x="389491" y="287608"/>
                    <a:pt x="404911" y="274884"/>
                    <a:pt x="422148" y="265105"/>
                  </a:cubicBezTo>
                  <a:cubicBezTo>
                    <a:pt x="457752" y="242546"/>
                    <a:pt x="494733" y="222325"/>
                    <a:pt x="532969" y="204555"/>
                  </a:cubicBezTo>
                  <a:cubicBezTo>
                    <a:pt x="607059" y="167949"/>
                    <a:pt x="682402" y="143754"/>
                    <a:pt x="753984" y="119057"/>
                  </a:cubicBezTo>
                  <a:cubicBezTo>
                    <a:pt x="908933" y="66280"/>
                    <a:pt x="1075978" y="33811"/>
                    <a:pt x="1247789" y="16135"/>
                  </a:cubicBezTo>
                  <a:cubicBezTo>
                    <a:pt x="1332785" y="7923"/>
                    <a:pt x="1421229" y="778"/>
                    <a:pt x="1513057" y="88"/>
                  </a:cubicBezTo>
                  <a:close/>
                </a:path>
              </a:pathLst>
            </a:custGeom>
            <a:solidFill>
              <a:srgbClr val="F2B602"/>
            </a:solidFill>
            <a:ln w="6261" cap="flat">
              <a:noFill/>
              <a:prstDash val="solid"/>
              <a:miter/>
            </a:ln>
          </p:spPr>
          <p:txBody>
            <a:bodyPr wrap="square" rtlCol="0" anchor="ctr">
              <a:noAutofit/>
            </a:bodyPr>
            <a:lstStyle/>
            <a:p>
              <a:endParaRPr lang="fr-FR"/>
            </a:p>
          </p:txBody>
        </p:sp>
        <p:sp>
          <p:nvSpPr>
            <p:cNvPr id="57" name="Graphique 2">
              <a:extLst>
                <a:ext uri="{FF2B5EF4-FFF2-40B4-BE49-F238E27FC236}">
                  <a16:creationId xmlns:a16="http://schemas.microsoft.com/office/drawing/2014/main" id="{4D0FFE11-60BC-4E4A-9ACC-906BDF0320DB}"/>
                </a:ext>
              </a:extLst>
            </p:cNvPr>
            <p:cNvSpPr/>
            <p:nvPr/>
          </p:nvSpPr>
          <p:spPr>
            <a:xfrm>
              <a:off x="9442342" y="1246762"/>
              <a:ext cx="122536" cy="204546"/>
            </a:xfrm>
            <a:custGeom>
              <a:avLst/>
              <a:gdLst>
                <a:gd name="connsiteX0" fmla="*/ 76146 w 122536"/>
                <a:gd name="connsiteY0" fmla="*/ 204244 h 204546"/>
                <a:gd name="connsiteX1" fmla="*/ 37471 w 122536"/>
                <a:gd name="connsiteY1" fmla="*/ 202740 h 204546"/>
                <a:gd name="connsiteX2" fmla="*/ 22741 w 122536"/>
                <a:gd name="connsiteY2" fmla="*/ 202113 h 204546"/>
                <a:gd name="connsiteX3" fmla="*/ -890 w 122536"/>
                <a:gd name="connsiteY3" fmla="*/ 191018 h 204546"/>
                <a:gd name="connsiteX4" fmla="*/ 2433 w 122536"/>
                <a:gd name="connsiteY4" fmla="*/ 183622 h 204546"/>
                <a:gd name="connsiteX5" fmla="*/ 5692 w 122536"/>
                <a:gd name="connsiteY5" fmla="*/ 175661 h 204546"/>
                <a:gd name="connsiteX6" fmla="*/ 5254 w 122536"/>
                <a:gd name="connsiteY6" fmla="*/ 141312 h 204546"/>
                <a:gd name="connsiteX7" fmla="*/ 12524 w 122536"/>
                <a:gd name="connsiteY7" fmla="*/ 44281 h 204546"/>
                <a:gd name="connsiteX8" fmla="*/ 13841 w 122536"/>
                <a:gd name="connsiteY8" fmla="*/ 38013 h 204546"/>
                <a:gd name="connsiteX9" fmla="*/ 14468 w 122536"/>
                <a:gd name="connsiteY9" fmla="*/ 33939 h 204546"/>
                <a:gd name="connsiteX10" fmla="*/ 14154 w 122536"/>
                <a:gd name="connsiteY10" fmla="*/ 31619 h 204546"/>
                <a:gd name="connsiteX11" fmla="*/ 9328 w 122536"/>
                <a:gd name="connsiteY11" fmla="*/ 27859 h 204546"/>
                <a:gd name="connsiteX12" fmla="*/ 2433 w 122536"/>
                <a:gd name="connsiteY12" fmla="*/ 19710 h 204546"/>
                <a:gd name="connsiteX13" fmla="*/ 8701 w 122536"/>
                <a:gd name="connsiteY13" fmla="*/ 9994 h 204546"/>
                <a:gd name="connsiteX14" fmla="*/ 61416 w 122536"/>
                <a:gd name="connsiteY14" fmla="*/ -97 h 204546"/>
                <a:gd name="connsiteX15" fmla="*/ 114821 w 122536"/>
                <a:gd name="connsiteY15" fmla="*/ 5168 h 204546"/>
                <a:gd name="connsiteX16" fmla="*/ 121590 w 122536"/>
                <a:gd name="connsiteY16" fmla="*/ 15573 h 204546"/>
                <a:gd name="connsiteX17" fmla="*/ 111310 w 122536"/>
                <a:gd name="connsiteY17" fmla="*/ 28103 h 204546"/>
                <a:gd name="connsiteX18" fmla="*/ 111185 w 122536"/>
                <a:gd name="connsiteY18" fmla="*/ 28109 h 204546"/>
                <a:gd name="connsiteX19" fmla="*/ 102096 w 122536"/>
                <a:gd name="connsiteY19" fmla="*/ 28924 h 204546"/>
                <a:gd name="connsiteX20" fmla="*/ 84232 w 122536"/>
                <a:gd name="connsiteY20" fmla="*/ 27733 h 204546"/>
                <a:gd name="connsiteX21" fmla="*/ 64738 w 122536"/>
                <a:gd name="connsiteY21" fmla="*/ 26605 h 204546"/>
                <a:gd name="connsiteX22" fmla="*/ 55148 w 122536"/>
                <a:gd name="connsiteY22" fmla="*/ 31557 h 204546"/>
                <a:gd name="connsiteX23" fmla="*/ 52014 w 122536"/>
                <a:gd name="connsiteY23" fmla="*/ 59513 h 204546"/>
                <a:gd name="connsiteX24" fmla="*/ 52014 w 122536"/>
                <a:gd name="connsiteY24" fmla="*/ 69228 h 204546"/>
                <a:gd name="connsiteX25" fmla="*/ 56778 w 122536"/>
                <a:gd name="connsiteY25" fmla="*/ 74494 h 204546"/>
                <a:gd name="connsiteX26" fmla="*/ 64550 w 122536"/>
                <a:gd name="connsiteY26" fmla="*/ 73052 h 204546"/>
                <a:gd name="connsiteX27" fmla="*/ 79781 w 122536"/>
                <a:gd name="connsiteY27" fmla="*/ 70858 h 204546"/>
                <a:gd name="connsiteX28" fmla="*/ 97270 w 122536"/>
                <a:gd name="connsiteY28" fmla="*/ 79007 h 204546"/>
                <a:gd name="connsiteX29" fmla="*/ 99276 w 122536"/>
                <a:gd name="connsiteY29" fmla="*/ 86278 h 204546"/>
                <a:gd name="connsiteX30" fmla="*/ 97959 w 122536"/>
                <a:gd name="connsiteY30" fmla="*/ 92546 h 204546"/>
                <a:gd name="connsiteX31" fmla="*/ 83919 w 122536"/>
                <a:gd name="connsiteY31" fmla="*/ 102324 h 204546"/>
                <a:gd name="connsiteX32" fmla="*/ 60539 w 122536"/>
                <a:gd name="connsiteY32" fmla="*/ 105646 h 204546"/>
                <a:gd name="connsiteX33" fmla="*/ 51199 w 122536"/>
                <a:gd name="connsiteY33" fmla="*/ 115863 h 204546"/>
                <a:gd name="connsiteX34" fmla="*/ 49695 w 122536"/>
                <a:gd name="connsiteY34" fmla="*/ 147204 h 204546"/>
                <a:gd name="connsiteX35" fmla="*/ 50885 w 122536"/>
                <a:gd name="connsiteY35" fmla="*/ 167826 h 204546"/>
                <a:gd name="connsiteX36" fmla="*/ 66055 w 122536"/>
                <a:gd name="connsiteY36" fmla="*/ 168829 h 204546"/>
                <a:gd name="connsiteX37" fmla="*/ 108678 w 122536"/>
                <a:gd name="connsiteY37" fmla="*/ 179736 h 204546"/>
                <a:gd name="connsiteX38" fmla="*/ 110684 w 122536"/>
                <a:gd name="connsiteY38" fmla="*/ 186881 h 204546"/>
                <a:gd name="connsiteX39" fmla="*/ 98147 w 122536"/>
                <a:gd name="connsiteY39" fmla="*/ 203241 h 204546"/>
                <a:gd name="connsiteX40" fmla="*/ 76146 w 122536"/>
                <a:gd name="connsiteY40" fmla="*/ 204244 h 204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122536" h="204546">
                  <a:moveTo>
                    <a:pt x="76146" y="204244"/>
                  </a:moveTo>
                  <a:cubicBezTo>
                    <a:pt x="66869" y="204244"/>
                    <a:pt x="53957" y="203743"/>
                    <a:pt x="37471" y="202740"/>
                  </a:cubicBezTo>
                  <a:cubicBezTo>
                    <a:pt x="30264" y="202364"/>
                    <a:pt x="25374" y="202113"/>
                    <a:pt x="22741" y="202113"/>
                  </a:cubicBezTo>
                  <a:cubicBezTo>
                    <a:pt x="7008" y="202113"/>
                    <a:pt x="-890" y="198415"/>
                    <a:pt x="-890" y="191018"/>
                  </a:cubicBezTo>
                  <a:cubicBezTo>
                    <a:pt x="-890" y="188185"/>
                    <a:pt x="302" y="185484"/>
                    <a:pt x="2433" y="183622"/>
                  </a:cubicBezTo>
                  <a:cubicBezTo>
                    <a:pt x="4626" y="181547"/>
                    <a:pt x="5755" y="178658"/>
                    <a:pt x="5692" y="175661"/>
                  </a:cubicBezTo>
                  <a:lnTo>
                    <a:pt x="5254" y="141312"/>
                  </a:lnTo>
                  <a:cubicBezTo>
                    <a:pt x="5254" y="108830"/>
                    <a:pt x="7636" y="76393"/>
                    <a:pt x="12524" y="44281"/>
                  </a:cubicBezTo>
                  <a:cubicBezTo>
                    <a:pt x="12838" y="42169"/>
                    <a:pt x="13276" y="40075"/>
                    <a:pt x="13841" y="38013"/>
                  </a:cubicBezTo>
                  <a:cubicBezTo>
                    <a:pt x="14217" y="36690"/>
                    <a:pt x="14468" y="35318"/>
                    <a:pt x="14468" y="33939"/>
                  </a:cubicBezTo>
                  <a:cubicBezTo>
                    <a:pt x="14468" y="33155"/>
                    <a:pt x="14342" y="32378"/>
                    <a:pt x="14154" y="31619"/>
                  </a:cubicBezTo>
                  <a:cubicBezTo>
                    <a:pt x="14154" y="30742"/>
                    <a:pt x="12337" y="29488"/>
                    <a:pt x="9328" y="27859"/>
                  </a:cubicBezTo>
                  <a:cubicBezTo>
                    <a:pt x="4752" y="25289"/>
                    <a:pt x="2433" y="22593"/>
                    <a:pt x="2433" y="19710"/>
                  </a:cubicBezTo>
                  <a:cubicBezTo>
                    <a:pt x="2558" y="15554"/>
                    <a:pt x="4940" y="11800"/>
                    <a:pt x="8701" y="9994"/>
                  </a:cubicBezTo>
                  <a:cubicBezTo>
                    <a:pt x="19733" y="3306"/>
                    <a:pt x="37284" y="-54"/>
                    <a:pt x="61416" y="-97"/>
                  </a:cubicBezTo>
                  <a:cubicBezTo>
                    <a:pt x="90375" y="-97"/>
                    <a:pt x="108176" y="1658"/>
                    <a:pt x="114821" y="5168"/>
                  </a:cubicBezTo>
                  <a:cubicBezTo>
                    <a:pt x="118957" y="6948"/>
                    <a:pt x="121653" y="11054"/>
                    <a:pt x="121590" y="15573"/>
                  </a:cubicBezTo>
                  <a:cubicBezTo>
                    <a:pt x="122217" y="21879"/>
                    <a:pt x="117579" y="27489"/>
                    <a:pt x="111310" y="28103"/>
                  </a:cubicBezTo>
                  <a:cubicBezTo>
                    <a:pt x="111248" y="28103"/>
                    <a:pt x="111248" y="28109"/>
                    <a:pt x="111185" y="28109"/>
                  </a:cubicBezTo>
                  <a:cubicBezTo>
                    <a:pt x="108176" y="28661"/>
                    <a:pt x="105168" y="28930"/>
                    <a:pt x="102096" y="28924"/>
                  </a:cubicBezTo>
                  <a:cubicBezTo>
                    <a:pt x="96142" y="28886"/>
                    <a:pt x="90187" y="28485"/>
                    <a:pt x="84232" y="27733"/>
                  </a:cubicBezTo>
                  <a:cubicBezTo>
                    <a:pt x="76523" y="26981"/>
                    <a:pt x="70004" y="26605"/>
                    <a:pt x="64738" y="26605"/>
                  </a:cubicBezTo>
                  <a:cubicBezTo>
                    <a:pt x="60852" y="26128"/>
                    <a:pt x="57028" y="28090"/>
                    <a:pt x="55148" y="31557"/>
                  </a:cubicBezTo>
                  <a:cubicBezTo>
                    <a:pt x="52390" y="40602"/>
                    <a:pt x="51325" y="50079"/>
                    <a:pt x="52014" y="59513"/>
                  </a:cubicBezTo>
                  <a:cubicBezTo>
                    <a:pt x="52014" y="62897"/>
                    <a:pt x="52014" y="66157"/>
                    <a:pt x="52014" y="69228"/>
                  </a:cubicBezTo>
                  <a:cubicBezTo>
                    <a:pt x="52014" y="72300"/>
                    <a:pt x="53832" y="74494"/>
                    <a:pt x="56778" y="74494"/>
                  </a:cubicBezTo>
                  <a:cubicBezTo>
                    <a:pt x="59410" y="74418"/>
                    <a:pt x="62043" y="73936"/>
                    <a:pt x="64550" y="73052"/>
                  </a:cubicBezTo>
                  <a:cubicBezTo>
                    <a:pt x="69502" y="71541"/>
                    <a:pt x="74642" y="70802"/>
                    <a:pt x="79781" y="70858"/>
                  </a:cubicBezTo>
                  <a:cubicBezTo>
                    <a:pt x="86677" y="70049"/>
                    <a:pt x="93446" y="73202"/>
                    <a:pt x="97270" y="79007"/>
                  </a:cubicBezTo>
                  <a:cubicBezTo>
                    <a:pt x="98586" y="81200"/>
                    <a:pt x="99276" y="83714"/>
                    <a:pt x="99276" y="86278"/>
                  </a:cubicBezTo>
                  <a:cubicBezTo>
                    <a:pt x="99276" y="88434"/>
                    <a:pt x="98837" y="90571"/>
                    <a:pt x="97959" y="92546"/>
                  </a:cubicBezTo>
                  <a:cubicBezTo>
                    <a:pt x="95766" y="98407"/>
                    <a:pt x="90187" y="102305"/>
                    <a:pt x="83919" y="102324"/>
                  </a:cubicBezTo>
                  <a:cubicBezTo>
                    <a:pt x="76021" y="102644"/>
                    <a:pt x="68186" y="103759"/>
                    <a:pt x="60539" y="105646"/>
                  </a:cubicBezTo>
                  <a:cubicBezTo>
                    <a:pt x="55461" y="106580"/>
                    <a:pt x="51700" y="110749"/>
                    <a:pt x="51199" y="115863"/>
                  </a:cubicBezTo>
                  <a:cubicBezTo>
                    <a:pt x="50133" y="126275"/>
                    <a:pt x="49632" y="136736"/>
                    <a:pt x="49695" y="147204"/>
                  </a:cubicBezTo>
                  <a:cubicBezTo>
                    <a:pt x="49193" y="154099"/>
                    <a:pt x="49569" y="161032"/>
                    <a:pt x="50885" y="167826"/>
                  </a:cubicBezTo>
                  <a:cubicBezTo>
                    <a:pt x="55837" y="168973"/>
                    <a:pt x="60977" y="169312"/>
                    <a:pt x="66055" y="168829"/>
                  </a:cubicBezTo>
                  <a:cubicBezTo>
                    <a:pt x="90626" y="168829"/>
                    <a:pt x="104854" y="172465"/>
                    <a:pt x="108678" y="179736"/>
                  </a:cubicBezTo>
                  <a:cubicBezTo>
                    <a:pt x="109869" y="181930"/>
                    <a:pt x="110558" y="184374"/>
                    <a:pt x="110684" y="186881"/>
                  </a:cubicBezTo>
                  <a:cubicBezTo>
                    <a:pt x="111310" y="194735"/>
                    <a:pt x="105920" y="201793"/>
                    <a:pt x="98147" y="203241"/>
                  </a:cubicBezTo>
                  <a:cubicBezTo>
                    <a:pt x="90876" y="204376"/>
                    <a:pt x="83480" y="204714"/>
                    <a:pt x="76146" y="204244"/>
                  </a:cubicBezTo>
                  <a:close/>
                </a:path>
              </a:pathLst>
            </a:custGeom>
            <a:solidFill>
              <a:srgbClr val="2C324F"/>
            </a:solidFill>
            <a:ln w="6261" cap="flat">
              <a:noFill/>
              <a:prstDash val="solid"/>
              <a:miter/>
            </a:ln>
          </p:spPr>
          <p:txBody>
            <a:bodyPr rtlCol="0" anchor="ctr"/>
            <a:lstStyle/>
            <a:p>
              <a:endParaRPr lang="fr-FR"/>
            </a:p>
          </p:txBody>
        </p:sp>
        <p:sp>
          <p:nvSpPr>
            <p:cNvPr id="58" name="Graphique 2">
              <a:extLst>
                <a:ext uri="{FF2B5EF4-FFF2-40B4-BE49-F238E27FC236}">
                  <a16:creationId xmlns:a16="http://schemas.microsoft.com/office/drawing/2014/main" id="{06EB72EB-728C-4778-8CA0-75B50AF9841F}"/>
                </a:ext>
              </a:extLst>
            </p:cNvPr>
            <p:cNvSpPr/>
            <p:nvPr/>
          </p:nvSpPr>
          <p:spPr>
            <a:xfrm>
              <a:off x="9537045" y="1240336"/>
              <a:ext cx="143549" cy="226364"/>
            </a:xfrm>
            <a:custGeom>
              <a:avLst/>
              <a:gdLst>
                <a:gd name="connsiteX0" fmla="*/ 60924 w 143549"/>
                <a:gd name="connsiteY0" fmla="*/ 226215 h 226364"/>
                <a:gd name="connsiteX1" fmla="*/ 39424 w 143549"/>
                <a:gd name="connsiteY1" fmla="*/ 208226 h 226364"/>
                <a:gd name="connsiteX2" fmla="*/ 35976 w 143549"/>
                <a:gd name="connsiteY2" fmla="*/ 168862 h 226364"/>
                <a:gd name="connsiteX3" fmla="*/ 40239 w 143549"/>
                <a:gd name="connsiteY3" fmla="*/ 86874 h 226364"/>
                <a:gd name="connsiteX4" fmla="*/ 40239 w 143549"/>
                <a:gd name="connsiteY4" fmla="*/ 83740 h 226364"/>
                <a:gd name="connsiteX5" fmla="*/ 37105 w 143549"/>
                <a:gd name="connsiteY5" fmla="*/ 77786 h 226364"/>
                <a:gd name="connsiteX6" fmla="*/ 12847 w 143549"/>
                <a:gd name="connsiteY6" fmla="*/ 73837 h 226364"/>
                <a:gd name="connsiteX7" fmla="*/ -880 w 143549"/>
                <a:gd name="connsiteY7" fmla="*/ 64058 h 226364"/>
                <a:gd name="connsiteX8" fmla="*/ 5388 w 143549"/>
                <a:gd name="connsiteY8" fmla="*/ 54844 h 226364"/>
                <a:gd name="connsiteX9" fmla="*/ 18488 w 143549"/>
                <a:gd name="connsiteY9" fmla="*/ 51209 h 226364"/>
                <a:gd name="connsiteX10" fmla="*/ 41931 w 143549"/>
                <a:gd name="connsiteY10" fmla="*/ 44439 h 226364"/>
                <a:gd name="connsiteX11" fmla="*/ 42432 w 143549"/>
                <a:gd name="connsiteY11" fmla="*/ 40929 h 226364"/>
                <a:gd name="connsiteX12" fmla="*/ 42809 w 143549"/>
                <a:gd name="connsiteY12" fmla="*/ 28706 h 226364"/>
                <a:gd name="connsiteX13" fmla="*/ 46570 w 143549"/>
                <a:gd name="connsiteY13" fmla="*/ 13349 h 226364"/>
                <a:gd name="connsiteX14" fmla="*/ 62616 w 143549"/>
                <a:gd name="connsiteY14" fmla="*/ -65 h 226364"/>
                <a:gd name="connsiteX15" fmla="*/ 77973 w 143549"/>
                <a:gd name="connsiteY15" fmla="*/ 8648 h 226364"/>
                <a:gd name="connsiteX16" fmla="*/ 82611 w 143549"/>
                <a:gd name="connsiteY16" fmla="*/ 25572 h 226364"/>
                <a:gd name="connsiteX17" fmla="*/ 82611 w 143549"/>
                <a:gd name="connsiteY17" fmla="*/ 35977 h 226364"/>
                <a:gd name="connsiteX18" fmla="*/ 84367 w 143549"/>
                <a:gd name="connsiteY18" fmla="*/ 42245 h 226364"/>
                <a:gd name="connsiteX19" fmla="*/ 99285 w 143549"/>
                <a:gd name="connsiteY19" fmla="*/ 44502 h 226364"/>
                <a:gd name="connsiteX20" fmla="*/ 108436 w 143549"/>
                <a:gd name="connsiteY20" fmla="*/ 44502 h 226364"/>
                <a:gd name="connsiteX21" fmla="*/ 123041 w 143549"/>
                <a:gd name="connsiteY21" fmla="*/ 45191 h 226364"/>
                <a:gd name="connsiteX22" fmla="*/ 135577 w 143549"/>
                <a:gd name="connsiteY22" fmla="*/ 50770 h 226364"/>
                <a:gd name="connsiteX23" fmla="*/ 142660 w 143549"/>
                <a:gd name="connsiteY23" fmla="*/ 64184 h 226364"/>
                <a:gd name="connsiteX24" fmla="*/ 142660 w 143549"/>
                <a:gd name="connsiteY24" fmla="*/ 68885 h 226364"/>
                <a:gd name="connsiteX25" fmla="*/ 134010 w 143549"/>
                <a:gd name="connsiteY25" fmla="*/ 78036 h 226364"/>
                <a:gd name="connsiteX26" fmla="*/ 120910 w 143549"/>
                <a:gd name="connsiteY26" fmla="*/ 81672 h 226364"/>
                <a:gd name="connsiteX27" fmla="*/ 106555 w 143549"/>
                <a:gd name="connsiteY27" fmla="*/ 80544 h 226364"/>
                <a:gd name="connsiteX28" fmla="*/ 97781 w 143549"/>
                <a:gd name="connsiteY28" fmla="*/ 79541 h 226364"/>
                <a:gd name="connsiteX29" fmla="*/ 92829 w 143549"/>
                <a:gd name="connsiteY29" fmla="*/ 79854 h 226364"/>
                <a:gd name="connsiteX30" fmla="*/ 85746 w 143549"/>
                <a:gd name="connsiteY30" fmla="*/ 115081 h 226364"/>
                <a:gd name="connsiteX31" fmla="*/ 85746 w 143549"/>
                <a:gd name="connsiteY31" fmla="*/ 148302 h 226364"/>
                <a:gd name="connsiteX32" fmla="*/ 85056 w 143549"/>
                <a:gd name="connsiteY32" fmla="*/ 185911 h 226364"/>
                <a:gd name="connsiteX33" fmla="*/ 80731 w 143549"/>
                <a:gd name="connsiteY33" fmla="*/ 211485 h 226364"/>
                <a:gd name="connsiteX34" fmla="*/ 60924 w 143549"/>
                <a:gd name="connsiteY34" fmla="*/ 226215 h 2263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43549" h="226364">
                  <a:moveTo>
                    <a:pt x="60924" y="226215"/>
                  </a:moveTo>
                  <a:cubicBezTo>
                    <a:pt x="50079" y="226986"/>
                    <a:pt x="40552" y="219032"/>
                    <a:pt x="39424" y="208226"/>
                  </a:cubicBezTo>
                  <a:cubicBezTo>
                    <a:pt x="36979" y="195251"/>
                    <a:pt x="35789" y="182063"/>
                    <a:pt x="35976" y="168862"/>
                  </a:cubicBezTo>
                  <a:cubicBezTo>
                    <a:pt x="35976" y="150057"/>
                    <a:pt x="37418" y="122728"/>
                    <a:pt x="40239" y="86874"/>
                  </a:cubicBezTo>
                  <a:lnTo>
                    <a:pt x="40239" y="83740"/>
                  </a:lnTo>
                  <a:cubicBezTo>
                    <a:pt x="40427" y="81315"/>
                    <a:pt x="39236" y="78995"/>
                    <a:pt x="37105" y="77786"/>
                  </a:cubicBezTo>
                  <a:cubicBezTo>
                    <a:pt x="29144" y="75655"/>
                    <a:pt x="21059" y="74332"/>
                    <a:pt x="12847" y="73837"/>
                  </a:cubicBezTo>
                  <a:cubicBezTo>
                    <a:pt x="3696" y="72834"/>
                    <a:pt x="-880" y="69574"/>
                    <a:pt x="-880" y="64058"/>
                  </a:cubicBezTo>
                  <a:cubicBezTo>
                    <a:pt x="-1068" y="59940"/>
                    <a:pt x="1501" y="56198"/>
                    <a:pt x="5388" y="54844"/>
                  </a:cubicBezTo>
                  <a:cubicBezTo>
                    <a:pt x="9587" y="53127"/>
                    <a:pt x="13976" y="51911"/>
                    <a:pt x="18488" y="51209"/>
                  </a:cubicBezTo>
                  <a:cubicBezTo>
                    <a:pt x="33093" y="48890"/>
                    <a:pt x="40928" y="46633"/>
                    <a:pt x="41931" y="44439"/>
                  </a:cubicBezTo>
                  <a:cubicBezTo>
                    <a:pt x="42307" y="43317"/>
                    <a:pt x="42495" y="42120"/>
                    <a:pt x="42432" y="40929"/>
                  </a:cubicBezTo>
                  <a:cubicBezTo>
                    <a:pt x="42432" y="36416"/>
                    <a:pt x="42558" y="32342"/>
                    <a:pt x="42809" y="28706"/>
                  </a:cubicBezTo>
                  <a:cubicBezTo>
                    <a:pt x="43498" y="23466"/>
                    <a:pt x="44752" y="18313"/>
                    <a:pt x="46570" y="13349"/>
                  </a:cubicBezTo>
                  <a:cubicBezTo>
                    <a:pt x="48011" y="5608"/>
                    <a:pt x="54719" y="-15"/>
                    <a:pt x="62616" y="-65"/>
                  </a:cubicBezTo>
                  <a:cubicBezTo>
                    <a:pt x="69009" y="-472"/>
                    <a:pt x="75027" y="2950"/>
                    <a:pt x="77973" y="8648"/>
                  </a:cubicBezTo>
                  <a:cubicBezTo>
                    <a:pt x="80919" y="13819"/>
                    <a:pt x="82486" y="19636"/>
                    <a:pt x="82611" y="25572"/>
                  </a:cubicBezTo>
                  <a:lnTo>
                    <a:pt x="82611" y="35977"/>
                  </a:lnTo>
                  <a:cubicBezTo>
                    <a:pt x="82423" y="38209"/>
                    <a:pt x="83050" y="40440"/>
                    <a:pt x="84367" y="42245"/>
                  </a:cubicBezTo>
                  <a:cubicBezTo>
                    <a:pt x="85495" y="43750"/>
                    <a:pt x="90635" y="44502"/>
                    <a:pt x="99285" y="44502"/>
                  </a:cubicBezTo>
                  <a:lnTo>
                    <a:pt x="108436" y="44502"/>
                  </a:lnTo>
                  <a:cubicBezTo>
                    <a:pt x="113326" y="44489"/>
                    <a:pt x="118215" y="44715"/>
                    <a:pt x="123041" y="45191"/>
                  </a:cubicBezTo>
                  <a:cubicBezTo>
                    <a:pt x="127679" y="45774"/>
                    <a:pt x="132067" y="47717"/>
                    <a:pt x="135577" y="50770"/>
                  </a:cubicBezTo>
                  <a:cubicBezTo>
                    <a:pt x="139840" y="53917"/>
                    <a:pt x="142473" y="58862"/>
                    <a:pt x="142660" y="64184"/>
                  </a:cubicBezTo>
                  <a:cubicBezTo>
                    <a:pt x="142660" y="64184"/>
                    <a:pt x="142660" y="66064"/>
                    <a:pt x="142660" y="68885"/>
                  </a:cubicBezTo>
                  <a:cubicBezTo>
                    <a:pt x="142660" y="71706"/>
                    <a:pt x="139589" y="74777"/>
                    <a:pt x="134010" y="78036"/>
                  </a:cubicBezTo>
                  <a:cubicBezTo>
                    <a:pt x="130061" y="80412"/>
                    <a:pt x="125548" y="81666"/>
                    <a:pt x="120910" y="81672"/>
                  </a:cubicBezTo>
                  <a:cubicBezTo>
                    <a:pt x="116083" y="81709"/>
                    <a:pt x="111319" y="81333"/>
                    <a:pt x="106555" y="80544"/>
                  </a:cubicBezTo>
                  <a:cubicBezTo>
                    <a:pt x="103672" y="79911"/>
                    <a:pt x="100727" y="79572"/>
                    <a:pt x="97781" y="79541"/>
                  </a:cubicBezTo>
                  <a:cubicBezTo>
                    <a:pt x="96589" y="79541"/>
                    <a:pt x="94960" y="79541"/>
                    <a:pt x="92829" y="79854"/>
                  </a:cubicBezTo>
                  <a:cubicBezTo>
                    <a:pt x="88754" y="80293"/>
                    <a:pt x="86560" y="92077"/>
                    <a:pt x="85746" y="115081"/>
                  </a:cubicBezTo>
                  <a:cubicBezTo>
                    <a:pt x="85746" y="123104"/>
                    <a:pt x="85746" y="133886"/>
                    <a:pt x="85746" y="148302"/>
                  </a:cubicBezTo>
                  <a:cubicBezTo>
                    <a:pt x="85746" y="162719"/>
                    <a:pt x="85746" y="175757"/>
                    <a:pt x="85056" y="185911"/>
                  </a:cubicBezTo>
                  <a:cubicBezTo>
                    <a:pt x="84931" y="194605"/>
                    <a:pt x="83426" y="203224"/>
                    <a:pt x="80731" y="211485"/>
                  </a:cubicBezTo>
                  <a:cubicBezTo>
                    <a:pt x="78537" y="220543"/>
                    <a:pt x="70201" y="226742"/>
                    <a:pt x="60924" y="226215"/>
                  </a:cubicBezTo>
                  <a:close/>
                </a:path>
              </a:pathLst>
            </a:custGeom>
            <a:solidFill>
              <a:srgbClr val="2C324F"/>
            </a:solidFill>
            <a:ln w="6261" cap="flat">
              <a:noFill/>
              <a:prstDash val="solid"/>
              <a:miter/>
            </a:ln>
          </p:spPr>
          <p:txBody>
            <a:bodyPr rtlCol="0" anchor="ctr"/>
            <a:lstStyle/>
            <a:p>
              <a:endParaRPr lang="fr-FR"/>
            </a:p>
          </p:txBody>
        </p:sp>
        <p:sp>
          <p:nvSpPr>
            <p:cNvPr id="59" name="Graphique 2">
              <a:extLst>
                <a:ext uri="{FF2B5EF4-FFF2-40B4-BE49-F238E27FC236}">
                  <a16:creationId xmlns:a16="http://schemas.microsoft.com/office/drawing/2014/main" id="{228A10B2-D915-4B5B-BF2C-9940D7BD81D4}"/>
                </a:ext>
              </a:extLst>
            </p:cNvPr>
            <p:cNvSpPr/>
            <p:nvPr/>
          </p:nvSpPr>
          <p:spPr>
            <a:xfrm>
              <a:off x="9746767" y="1324319"/>
              <a:ext cx="124347" cy="142647"/>
            </a:xfrm>
            <a:custGeom>
              <a:avLst/>
              <a:gdLst>
                <a:gd name="connsiteX0" fmla="*/ 72530 w 124347"/>
                <a:gd name="connsiteY0" fmla="*/ 142546 h 142647"/>
                <a:gd name="connsiteX1" fmla="*/ 18310 w 124347"/>
                <a:gd name="connsiteY1" fmla="*/ 122738 h 142647"/>
                <a:gd name="connsiteX2" fmla="*/ -870 w 124347"/>
                <a:gd name="connsiteY2" fmla="*/ 72969 h 142647"/>
                <a:gd name="connsiteX3" fmla="*/ 6652 w 124347"/>
                <a:gd name="connsiteY3" fmla="*/ 39497 h 142647"/>
                <a:gd name="connsiteX4" fmla="*/ 31160 w 124347"/>
                <a:gd name="connsiteY4" fmla="*/ 11730 h 142647"/>
                <a:gd name="connsiteX5" fmla="*/ 65572 w 124347"/>
                <a:gd name="connsiteY5" fmla="*/ -55 h 142647"/>
                <a:gd name="connsiteX6" fmla="*/ 69521 w 124347"/>
                <a:gd name="connsiteY6" fmla="*/ -55 h 142647"/>
                <a:gd name="connsiteX7" fmla="*/ 91397 w 124347"/>
                <a:gd name="connsiteY7" fmla="*/ 2327 h 142647"/>
                <a:gd name="connsiteX8" fmla="*/ 105689 w 124347"/>
                <a:gd name="connsiteY8" fmla="*/ 10163 h 142647"/>
                <a:gd name="connsiteX9" fmla="*/ 110515 w 124347"/>
                <a:gd name="connsiteY9" fmla="*/ 19627 h 142647"/>
                <a:gd name="connsiteX10" fmla="*/ 102555 w 124347"/>
                <a:gd name="connsiteY10" fmla="*/ 29030 h 142647"/>
                <a:gd name="connsiteX11" fmla="*/ 87887 w 124347"/>
                <a:gd name="connsiteY11" fmla="*/ 32352 h 142647"/>
                <a:gd name="connsiteX12" fmla="*/ 65384 w 124347"/>
                <a:gd name="connsiteY12" fmla="*/ 37930 h 142647"/>
                <a:gd name="connsiteX13" fmla="*/ 38933 w 124347"/>
                <a:gd name="connsiteY13" fmla="*/ 74160 h 142647"/>
                <a:gd name="connsiteX14" fmla="*/ 50028 w 124347"/>
                <a:gd name="connsiteY14" fmla="*/ 96600 h 142647"/>
                <a:gd name="connsiteX15" fmla="*/ 71339 w 124347"/>
                <a:gd name="connsiteY15" fmla="*/ 102868 h 142647"/>
                <a:gd name="connsiteX16" fmla="*/ 85693 w 124347"/>
                <a:gd name="connsiteY16" fmla="*/ 100863 h 142647"/>
                <a:gd name="connsiteX17" fmla="*/ 108509 w 124347"/>
                <a:gd name="connsiteY17" fmla="*/ 97729 h 142647"/>
                <a:gd name="connsiteX18" fmla="*/ 118288 w 124347"/>
                <a:gd name="connsiteY18" fmla="*/ 99170 h 142647"/>
                <a:gd name="connsiteX19" fmla="*/ 123427 w 124347"/>
                <a:gd name="connsiteY19" fmla="*/ 107319 h 142647"/>
                <a:gd name="connsiteX20" fmla="*/ 109011 w 124347"/>
                <a:gd name="connsiteY20" fmla="*/ 132391 h 142647"/>
                <a:gd name="connsiteX21" fmla="*/ 72530 w 124347"/>
                <a:gd name="connsiteY21" fmla="*/ 142546 h 142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24347" h="142647">
                  <a:moveTo>
                    <a:pt x="72530" y="142546"/>
                  </a:moveTo>
                  <a:cubicBezTo>
                    <a:pt x="48836" y="142546"/>
                    <a:pt x="30722" y="135964"/>
                    <a:pt x="18310" y="122738"/>
                  </a:cubicBezTo>
                  <a:cubicBezTo>
                    <a:pt x="5587" y="109337"/>
                    <a:pt x="-1309" y="91442"/>
                    <a:pt x="-870" y="72969"/>
                  </a:cubicBezTo>
                  <a:cubicBezTo>
                    <a:pt x="-807" y="61398"/>
                    <a:pt x="1762" y="49978"/>
                    <a:pt x="6652" y="39497"/>
                  </a:cubicBezTo>
                  <a:cubicBezTo>
                    <a:pt x="12042" y="28114"/>
                    <a:pt x="20505" y="18487"/>
                    <a:pt x="31160" y="11730"/>
                  </a:cubicBezTo>
                  <a:cubicBezTo>
                    <a:pt x="41252" y="4609"/>
                    <a:pt x="53224" y="522"/>
                    <a:pt x="65572" y="-55"/>
                  </a:cubicBezTo>
                  <a:lnTo>
                    <a:pt x="69521" y="-55"/>
                  </a:lnTo>
                  <a:cubicBezTo>
                    <a:pt x="76918" y="-299"/>
                    <a:pt x="84251" y="503"/>
                    <a:pt x="91397" y="2327"/>
                  </a:cubicBezTo>
                  <a:cubicBezTo>
                    <a:pt x="96599" y="3982"/>
                    <a:pt x="101489" y="6646"/>
                    <a:pt x="105689" y="10163"/>
                  </a:cubicBezTo>
                  <a:cubicBezTo>
                    <a:pt x="108635" y="12444"/>
                    <a:pt x="110390" y="15910"/>
                    <a:pt x="110515" y="19627"/>
                  </a:cubicBezTo>
                  <a:cubicBezTo>
                    <a:pt x="110515" y="24278"/>
                    <a:pt x="107130" y="28240"/>
                    <a:pt x="102555" y="29030"/>
                  </a:cubicBezTo>
                  <a:cubicBezTo>
                    <a:pt x="97791" y="30521"/>
                    <a:pt x="92839" y="31631"/>
                    <a:pt x="87887" y="32352"/>
                  </a:cubicBezTo>
                  <a:cubicBezTo>
                    <a:pt x="80240" y="33612"/>
                    <a:pt x="72718" y="35473"/>
                    <a:pt x="65384" y="37930"/>
                  </a:cubicBezTo>
                  <a:cubicBezTo>
                    <a:pt x="49024" y="42086"/>
                    <a:pt x="37930" y="57299"/>
                    <a:pt x="38933" y="74160"/>
                  </a:cubicBezTo>
                  <a:cubicBezTo>
                    <a:pt x="38494" y="83061"/>
                    <a:pt x="42693" y="91554"/>
                    <a:pt x="50028" y="96600"/>
                  </a:cubicBezTo>
                  <a:cubicBezTo>
                    <a:pt x="56296" y="100919"/>
                    <a:pt x="63754" y="103113"/>
                    <a:pt x="71339" y="102868"/>
                  </a:cubicBezTo>
                  <a:cubicBezTo>
                    <a:pt x="76166" y="102630"/>
                    <a:pt x="80992" y="101953"/>
                    <a:pt x="85693" y="100863"/>
                  </a:cubicBezTo>
                  <a:cubicBezTo>
                    <a:pt x="93152" y="99070"/>
                    <a:pt x="100799" y="98023"/>
                    <a:pt x="108509" y="97729"/>
                  </a:cubicBezTo>
                  <a:cubicBezTo>
                    <a:pt x="111831" y="97672"/>
                    <a:pt x="115154" y="98161"/>
                    <a:pt x="118288" y="99170"/>
                  </a:cubicBezTo>
                  <a:cubicBezTo>
                    <a:pt x="121610" y="100443"/>
                    <a:pt x="123741" y="103765"/>
                    <a:pt x="123427" y="107319"/>
                  </a:cubicBezTo>
                  <a:cubicBezTo>
                    <a:pt x="123678" y="117711"/>
                    <a:pt x="118100" y="127383"/>
                    <a:pt x="109011" y="132391"/>
                  </a:cubicBezTo>
                  <a:cubicBezTo>
                    <a:pt x="98042" y="139167"/>
                    <a:pt x="85380" y="142690"/>
                    <a:pt x="72530" y="142546"/>
                  </a:cubicBezTo>
                  <a:close/>
                </a:path>
              </a:pathLst>
            </a:custGeom>
            <a:solidFill>
              <a:srgbClr val="2C324F"/>
            </a:solidFill>
            <a:ln w="6261" cap="flat">
              <a:noFill/>
              <a:prstDash val="solid"/>
              <a:miter/>
            </a:ln>
          </p:spPr>
          <p:txBody>
            <a:bodyPr rtlCol="0" anchor="ctr"/>
            <a:lstStyle/>
            <a:p>
              <a:endParaRPr lang="fr-FR"/>
            </a:p>
          </p:txBody>
        </p:sp>
        <p:sp>
          <p:nvSpPr>
            <p:cNvPr id="60" name="Graphique 2">
              <a:extLst>
                <a:ext uri="{FF2B5EF4-FFF2-40B4-BE49-F238E27FC236}">
                  <a16:creationId xmlns:a16="http://schemas.microsoft.com/office/drawing/2014/main" id="{E2E744FC-101F-4AAA-B117-C01FE6CFF2DC}"/>
                </a:ext>
              </a:extLst>
            </p:cNvPr>
            <p:cNvSpPr/>
            <p:nvPr/>
          </p:nvSpPr>
          <p:spPr>
            <a:xfrm>
              <a:off x="9876969" y="1229865"/>
              <a:ext cx="47964" cy="84721"/>
            </a:xfrm>
            <a:custGeom>
              <a:avLst/>
              <a:gdLst>
                <a:gd name="connsiteX0" fmla="*/ 12970 w 47964"/>
                <a:gd name="connsiteY0" fmla="*/ 84621 h 84721"/>
                <a:gd name="connsiteX1" fmla="*/ 11654 w 47964"/>
                <a:gd name="connsiteY1" fmla="*/ 84621 h 84721"/>
                <a:gd name="connsiteX2" fmla="*/ 3004 w 47964"/>
                <a:gd name="connsiteY2" fmla="*/ 82489 h 84721"/>
                <a:gd name="connsiteX3" fmla="*/ -882 w 47964"/>
                <a:gd name="connsiteY3" fmla="*/ 75720 h 84721"/>
                <a:gd name="connsiteX4" fmla="*/ 1938 w 47964"/>
                <a:gd name="connsiteY4" fmla="*/ 67446 h 84721"/>
                <a:gd name="connsiteX5" fmla="*/ 8206 w 47964"/>
                <a:gd name="connsiteY5" fmla="*/ 44504 h 84721"/>
                <a:gd name="connsiteX6" fmla="*/ 6075 w 47964"/>
                <a:gd name="connsiteY6" fmla="*/ 27267 h 84721"/>
                <a:gd name="connsiteX7" fmla="*/ 4758 w 47964"/>
                <a:gd name="connsiteY7" fmla="*/ 20999 h 84721"/>
                <a:gd name="connsiteX8" fmla="*/ 22121 w 47964"/>
                <a:gd name="connsiteY8" fmla="*/ 38 h 84721"/>
                <a:gd name="connsiteX9" fmla="*/ 25255 w 47964"/>
                <a:gd name="connsiteY9" fmla="*/ 1 h 84721"/>
                <a:gd name="connsiteX10" fmla="*/ 42367 w 47964"/>
                <a:gd name="connsiteY10" fmla="*/ 8463 h 84721"/>
                <a:gd name="connsiteX11" fmla="*/ 47068 w 47964"/>
                <a:gd name="connsiteY11" fmla="*/ 27267 h 84721"/>
                <a:gd name="connsiteX12" fmla="*/ 41992 w 47964"/>
                <a:gd name="connsiteY12" fmla="*/ 49456 h 84721"/>
                <a:gd name="connsiteX13" fmla="*/ 29142 w 47964"/>
                <a:gd name="connsiteY13" fmla="*/ 73651 h 84721"/>
                <a:gd name="connsiteX14" fmla="*/ 12970 w 47964"/>
                <a:gd name="connsiteY14" fmla="*/ 84621 h 847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7964" h="84721">
                  <a:moveTo>
                    <a:pt x="12970" y="84621"/>
                  </a:moveTo>
                  <a:lnTo>
                    <a:pt x="11654" y="84621"/>
                  </a:lnTo>
                  <a:cubicBezTo>
                    <a:pt x="8645" y="84677"/>
                    <a:pt x="5636" y="83937"/>
                    <a:pt x="3004" y="82489"/>
                  </a:cubicBezTo>
                  <a:cubicBezTo>
                    <a:pt x="496" y="81179"/>
                    <a:pt x="-1008" y="78540"/>
                    <a:pt x="-882" y="75720"/>
                  </a:cubicBezTo>
                  <a:cubicBezTo>
                    <a:pt x="-632" y="72780"/>
                    <a:pt x="371" y="69947"/>
                    <a:pt x="1938" y="67446"/>
                  </a:cubicBezTo>
                  <a:cubicBezTo>
                    <a:pt x="5950" y="60451"/>
                    <a:pt x="8081" y="52559"/>
                    <a:pt x="8206" y="44504"/>
                  </a:cubicBezTo>
                  <a:cubicBezTo>
                    <a:pt x="8394" y="38681"/>
                    <a:pt x="7642" y="32871"/>
                    <a:pt x="6075" y="27267"/>
                  </a:cubicBezTo>
                  <a:cubicBezTo>
                    <a:pt x="5323" y="25255"/>
                    <a:pt x="4884" y="23143"/>
                    <a:pt x="4758" y="20999"/>
                  </a:cubicBezTo>
                  <a:cubicBezTo>
                    <a:pt x="3756" y="10418"/>
                    <a:pt x="11528" y="1035"/>
                    <a:pt x="22121" y="38"/>
                  </a:cubicBezTo>
                  <a:cubicBezTo>
                    <a:pt x="23187" y="-62"/>
                    <a:pt x="24190" y="-75"/>
                    <a:pt x="25255" y="1"/>
                  </a:cubicBezTo>
                  <a:cubicBezTo>
                    <a:pt x="32088" y="-720"/>
                    <a:pt x="38795" y="2577"/>
                    <a:pt x="42367" y="8463"/>
                  </a:cubicBezTo>
                  <a:cubicBezTo>
                    <a:pt x="45564" y="14210"/>
                    <a:pt x="47194" y="20698"/>
                    <a:pt x="47068" y="27267"/>
                  </a:cubicBezTo>
                  <a:cubicBezTo>
                    <a:pt x="46693" y="34902"/>
                    <a:pt x="44937" y="42405"/>
                    <a:pt x="41992" y="49456"/>
                  </a:cubicBezTo>
                  <a:cubicBezTo>
                    <a:pt x="38858" y="58088"/>
                    <a:pt x="34532" y="66230"/>
                    <a:pt x="29142" y="73651"/>
                  </a:cubicBezTo>
                  <a:cubicBezTo>
                    <a:pt x="25695" y="79581"/>
                    <a:pt x="19739" y="83618"/>
                    <a:pt x="12970" y="84621"/>
                  </a:cubicBezTo>
                  <a:close/>
                </a:path>
              </a:pathLst>
            </a:custGeom>
            <a:solidFill>
              <a:srgbClr val="2C324F"/>
            </a:solidFill>
            <a:ln w="6261" cap="flat">
              <a:noFill/>
              <a:prstDash val="solid"/>
              <a:miter/>
            </a:ln>
          </p:spPr>
          <p:txBody>
            <a:bodyPr rtlCol="0" anchor="ctr"/>
            <a:lstStyle/>
            <a:p>
              <a:endParaRPr lang="fr-FR"/>
            </a:p>
          </p:txBody>
        </p:sp>
        <p:sp>
          <p:nvSpPr>
            <p:cNvPr id="61" name="Graphique 2">
              <a:extLst>
                <a:ext uri="{FF2B5EF4-FFF2-40B4-BE49-F238E27FC236}">
                  <a16:creationId xmlns:a16="http://schemas.microsoft.com/office/drawing/2014/main" id="{D84A93F7-1B7C-4790-9772-B1DFF60914EF}"/>
                </a:ext>
              </a:extLst>
            </p:cNvPr>
            <p:cNvSpPr/>
            <p:nvPr/>
          </p:nvSpPr>
          <p:spPr>
            <a:xfrm>
              <a:off x="9940994" y="1310069"/>
              <a:ext cx="122023" cy="141065"/>
            </a:xfrm>
            <a:custGeom>
              <a:avLst/>
              <a:gdLst>
                <a:gd name="connsiteX0" fmla="*/ 57447 w 122023"/>
                <a:gd name="connsiteY0" fmla="*/ 140937 h 141065"/>
                <a:gd name="connsiteX1" fmla="*/ 55942 w 122023"/>
                <a:gd name="connsiteY1" fmla="*/ 140937 h 141065"/>
                <a:gd name="connsiteX2" fmla="*/ 25103 w 122023"/>
                <a:gd name="connsiteY2" fmla="*/ 132538 h 141065"/>
                <a:gd name="connsiteX3" fmla="*/ 6299 w 122023"/>
                <a:gd name="connsiteY3" fmla="*/ 109973 h 141065"/>
                <a:gd name="connsiteX4" fmla="*/ -847 w 122023"/>
                <a:gd name="connsiteY4" fmla="*/ 75623 h 141065"/>
                <a:gd name="connsiteX5" fmla="*/ 7741 w 122023"/>
                <a:gd name="connsiteY5" fmla="*/ 34128 h 141065"/>
                <a:gd name="connsiteX6" fmla="*/ 30243 w 122023"/>
                <a:gd name="connsiteY6" fmla="*/ 8554 h 141065"/>
                <a:gd name="connsiteX7" fmla="*/ 58701 w 122023"/>
                <a:gd name="connsiteY7" fmla="*/ -96 h 141065"/>
                <a:gd name="connsiteX8" fmla="*/ 84274 w 122023"/>
                <a:gd name="connsiteY8" fmla="*/ 8679 h 141065"/>
                <a:gd name="connsiteX9" fmla="*/ 96372 w 122023"/>
                <a:gd name="connsiteY9" fmla="*/ 37450 h 141065"/>
                <a:gd name="connsiteX10" fmla="*/ 89164 w 122023"/>
                <a:gd name="connsiteY10" fmla="*/ 58699 h 141065"/>
                <a:gd name="connsiteX11" fmla="*/ 69231 w 122023"/>
                <a:gd name="connsiteY11" fmla="*/ 72991 h 141065"/>
                <a:gd name="connsiteX12" fmla="*/ 42153 w 122023"/>
                <a:gd name="connsiteY12" fmla="*/ 80074 h 141065"/>
                <a:gd name="connsiteX13" fmla="*/ 33503 w 122023"/>
                <a:gd name="connsiteY13" fmla="*/ 90159 h 141065"/>
                <a:gd name="connsiteX14" fmla="*/ 33565 w 122023"/>
                <a:gd name="connsiteY14" fmla="*/ 90855 h 141065"/>
                <a:gd name="connsiteX15" fmla="*/ 38517 w 122023"/>
                <a:gd name="connsiteY15" fmla="*/ 102388 h 141065"/>
                <a:gd name="connsiteX16" fmla="*/ 59641 w 122023"/>
                <a:gd name="connsiteY16" fmla="*/ 109158 h 141065"/>
                <a:gd name="connsiteX17" fmla="*/ 95683 w 122023"/>
                <a:gd name="connsiteY17" fmla="*/ 98753 h 141065"/>
                <a:gd name="connsiteX18" fmla="*/ 111917 w 122023"/>
                <a:gd name="connsiteY18" fmla="*/ 93174 h 141065"/>
                <a:gd name="connsiteX19" fmla="*/ 118749 w 122023"/>
                <a:gd name="connsiteY19" fmla="*/ 95932 h 141065"/>
                <a:gd name="connsiteX20" fmla="*/ 121131 w 122023"/>
                <a:gd name="connsiteY20" fmla="*/ 102576 h 141065"/>
                <a:gd name="connsiteX21" fmla="*/ 115866 w 122023"/>
                <a:gd name="connsiteY21" fmla="*/ 114611 h 141065"/>
                <a:gd name="connsiteX22" fmla="*/ 57447 w 122023"/>
                <a:gd name="connsiteY22" fmla="*/ 140937 h 141065"/>
                <a:gd name="connsiteX23" fmla="*/ 46039 w 122023"/>
                <a:gd name="connsiteY23" fmla="*/ 51992 h 141065"/>
                <a:gd name="connsiteX24" fmla="*/ 63213 w 122023"/>
                <a:gd name="connsiteY24" fmla="*/ 39958 h 141065"/>
                <a:gd name="connsiteX25" fmla="*/ 67539 w 122023"/>
                <a:gd name="connsiteY25" fmla="*/ 26544 h 141065"/>
                <a:gd name="connsiteX26" fmla="*/ 64279 w 122023"/>
                <a:gd name="connsiteY26" fmla="*/ 22219 h 141065"/>
                <a:gd name="connsiteX27" fmla="*/ 63213 w 122023"/>
                <a:gd name="connsiteY27" fmla="*/ 22219 h 141065"/>
                <a:gd name="connsiteX28" fmla="*/ 60581 w 122023"/>
                <a:gd name="connsiteY28" fmla="*/ 22219 h 141065"/>
                <a:gd name="connsiteX29" fmla="*/ 51618 w 122023"/>
                <a:gd name="connsiteY29" fmla="*/ 25917 h 141065"/>
                <a:gd name="connsiteX30" fmla="*/ 40711 w 122023"/>
                <a:gd name="connsiteY30" fmla="*/ 34692 h 141065"/>
                <a:gd name="connsiteX31" fmla="*/ 37076 w 122023"/>
                <a:gd name="connsiteY31" fmla="*/ 42966 h 141065"/>
                <a:gd name="connsiteX32" fmla="*/ 43782 w 122023"/>
                <a:gd name="connsiteY32" fmla="*/ 51873 h 141065"/>
                <a:gd name="connsiteX33" fmla="*/ 46039 w 122023"/>
                <a:gd name="connsiteY33" fmla="*/ 51867 h 141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22023" h="141065">
                  <a:moveTo>
                    <a:pt x="57447" y="140937"/>
                  </a:moveTo>
                  <a:lnTo>
                    <a:pt x="55942" y="140937"/>
                  </a:lnTo>
                  <a:cubicBezTo>
                    <a:pt x="45036" y="141301"/>
                    <a:pt x="34317" y="138374"/>
                    <a:pt x="25103" y="132538"/>
                  </a:cubicBezTo>
                  <a:cubicBezTo>
                    <a:pt x="16829" y="126941"/>
                    <a:pt x="10311" y="119118"/>
                    <a:pt x="6299" y="109973"/>
                  </a:cubicBezTo>
                  <a:cubicBezTo>
                    <a:pt x="1472" y="99179"/>
                    <a:pt x="-972" y="87458"/>
                    <a:pt x="-847" y="75623"/>
                  </a:cubicBezTo>
                  <a:cubicBezTo>
                    <a:pt x="-1286" y="61313"/>
                    <a:pt x="1661" y="47097"/>
                    <a:pt x="7741" y="34128"/>
                  </a:cubicBezTo>
                  <a:cubicBezTo>
                    <a:pt x="12693" y="23667"/>
                    <a:pt x="20528" y="14803"/>
                    <a:pt x="30243" y="8554"/>
                  </a:cubicBezTo>
                  <a:cubicBezTo>
                    <a:pt x="38705" y="3026"/>
                    <a:pt x="48609" y="23"/>
                    <a:pt x="58701" y="-96"/>
                  </a:cubicBezTo>
                  <a:cubicBezTo>
                    <a:pt x="67977" y="-177"/>
                    <a:pt x="77004" y="2919"/>
                    <a:pt x="84274" y="8679"/>
                  </a:cubicBezTo>
                  <a:cubicBezTo>
                    <a:pt x="92549" y="15869"/>
                    <a:pt x="96999" y="26500"/>
                    <a:pt x="96372" y="37450"/>
                  </a:cubicBezTo>
                  <a:cubicBezTo>
                    <a:pt x="96498" y="45154"/>
                    <a:pt x="93928" y="52663"/>
                    <a:pt x="89164" y="58699"/>
                  </a:cubicBezTo>
                  <a:cubicBezTo>
                    <a:pt x="83836" y="65105"/>
                    <a:pt x="77004" y="70032"/>
                    <a:pt x="69231" y="72991"/>
                  </a:cubicBezTo>
                  <a:cubicBezTo>
                    <a:pt x="60581" y="76564"/>
                    <a:pt x="51429" y="78945"/>
                    <a:pt x="42153" y="80074"/>
                  </a:cubicBezTo>
                  <a:cubicBezTo>
                    <a:pt x="36950" y="80462"/>
                    <a:pt x="33064" y="84982"/>
                    <a:pt x="33503" y="90159"/>
                  </a:cubicBezTo>
                  <a:cubicBezTo>
                    <a:pt x="33503" y="90391"/>
                    <a:pt x="33503" y="90623"/>
                    <a:pt x="33565" y="90855"/>
                  </a:cubicBezTo>
                  <a:cubicBezTo>
                    <a:pt x="33816" y="95155"/>
                    <a:pt x="35571" y="99223"/>
                    <a:pt x="38517" y="102388"/>
                  </a:cubicBezTo>
                  <a:cubicBezTo>
                    <a:pt x="42153" y="106901"/>
                    <a:pt x="49173" y="109158"/>
                    <a:pt x="59641" y="109158"/>
                  </a:cubicBezTo>
                  <a:cubicBezTo>
                    <a:pt x="72365" y="108976"/>
                    <a:pt x="84839" y="105385"/>
                    <a:pt x="95683" y="98753"/>
                  </a:cubicBezTo>
                  <a:cubicBezTo>
                    <a:pt x="100509" y="95543"/>
                    <a:pt x="106150" y="93625"/>
                    <a:pt x="111917" y="93174"/>
                  </a:cubicBezTo>
                  <a:cubicBezTo>
                    <a:pt x="114487" y="92999"/>
                    <a:pt x="116995" y="94020"/>
                    <a:pt x="118749" y="95932"/>
                  </a:cubicBezTo>
                  <a:cubicBezTo>
                    <a:pt x="120316" y="97787"/>
                    <a:pt x="121194" y="100144"/>
                    <a:pt x="121131" y="102576"/>
                  </a:cubicBezTo>
                  <a:cubicBezTo>
                    <a:pt x="121131" y="107140"/>
                    <a:pt x="119188" y="111496"/>
                    <a:pt x="115866" y="114611"/>
                  </a:cubicBezTo>
                  <a:cubicBezTo>
                    <a:pt x="100760" y="130952"/>
                    <a:pt x="79699" y="140455"/>
                    <a:pt x="57447" y="140937"/>
                  </a:cubicBezTo>
                  <a:close/>
                  <a:moveTo>
                    <a:pt x="46039" y="51992"/>
                  </a:moveTo>
                  <a:cubicBezTo>
                    <a:pt x="53686" y="51842"/>
                    <a:pt x="60456" y="47084"/>
                    <a:pt x="63213" y="39958"/>
                  </a:cubicBezTo>
                  <a:cubicBezTo>
                    <a:pt x="65595" y="35846"/>
                    <a:pt x="67100" y="31276"/>
                    <a:pt x="67539" y="26544"/>
                  </a:cubicBezTo>
                  <a:cubicBezTo>
                    <a:pt x="67852" y="24450"/>
                    <a:pt x="66410" y="22520"/>
                    <a:pt x="64279" y="22219"/>
                  </a:cubicBezTo>
                  <a:cubicBezTo>
                    <a:pt x="63903" y="22169"/>
                    <a:pt x="63590" y="22169"/>
                    <a:pt x="63213" y="22219"/>
                  </a:cubicBezTo>
                  <a:lnTo>
                    <a:pt x="60581" y="22219"/>
                  </a:lnTo>
                  <a:cubicBezTo>
                    <a:pt x="57385" y="22846"/>
                    <a:pt x="54313" y="24105"/>
                    <a:pt x="51618" y="25917"/>
                  </a:cubicBezTo>
                  <a:cubicBezTo>
                    <a:pt x="47543" y="28211"/>
                    <a:pt x="43845" y="31176"/>
                    <a:pt x="40711" y="34692"/>
                  </a:cubicBezTo>
                  <a:cubicBezTo>
                    <a:pt x="38517" y="36905"/>
                    <a:pt x="37201" y="39851"/>
                    <a:pt x="37076" y="42966"/>
                  </a:cubicBezTo>
                  <a:cubicBezTo>
                    <a:pt x="36448" y="47285"/>
                    <a:pt x="39520" y="51278"/>
                    <a:pt x="43782" y="51873"/>
                  </a:cubicBezTo>
                  <a:cubicBezTo>
                    <a:pt x="44535" y="51980"/>
                    <a:pt x="45287" y="51974"/>
                    <a:pt x="46039" y="51867"/>
                  </a:cubicBezTo>
                  <a:close/>
                </a:path>
              </a:pathLst>
            </a:custGeom>
            <a:solidFill>
              <a:srgbClr val="2C324F"/>
            </a:solidFill>
            <a:ln w="6261" cap="flat">
              <a:noFill/>
              <a:prstDash val="solid"/>
              <a:miter/>
            </a:ln>
          </p:spPr>
          <p:txBody>
            <a:bodyPr rtlCol="0" anchor="ctr"/>
            <a:lstStyle/>
            <a:p>
              <a:endParaRPr lang="fr-FR"/>
            </a:p>
          </p:txBody>
        </p:sp>
        <p:sp>
          <p:nvSpPr>
            <p:cNvPr id="62" name="Graphique 2">
              <a:extLst>
                <a:ext uri="{FF2B5EF4-FFF2-40B4-BE49-F238E27FC236}">
                  <a16:creationId xmlns:a16="http://schemas.microsoft.com/office/drawing/2014/main" id="{3B845933-E710-4EF8-BDB4-2BEE198B25BC}"/>
                </a:ext>
              </a:extLst>
            </p:cNvPr>
            <p:cNvSpPr/>
            <p:nvPr/>
          </p:nvSpPr>
          <p:spPr>
            <a:xfrm>
              <a:off x="10074045" y="1301909"/>
              <a:ext cx="133325" cy="165930"/>
            </a:xfrm>
            <a:custGeom>
              <a:avLst/>
              <a:gdLst>
                <a:gd name="connsiteX0" fmla="*/ 69127 w 133325"/>
                <a:gd name="connsiteY0" fmla="*/ 165833 h 165930"/>
                <a:gd name="connsiteX1" fmla="*/ 31142 w 133325"/>
                <a:gd name="connsiteY1" fmla="*/ 155741 h 165930"/>
                <a:gd name="connsiteX2" fmla="*/ 4565 w 133325"/>
                <a:gd name="connsiteY2" fmla="*/ 129791 h 165930"/>
                <a:gd name="connsiteX3" fmla="*/ -888 w 133325"/>
                <a:gd name="connsiteY3" fmla="*/ 108292 h 165930"/>
                <a:gd name="connsiteX4" fmla="*/ 9329 w 133325"/>
                <a:gd name="connsiteY4" fmla="*/ 81527 h 165930"/>
                <a:gd name="connsiteX5" fmla="*/ 20424 w 133325"/>
                <a:gd name="connsiteY5" fmla="*/ 78204 h 165930"/>
                <a:gd name="connsiteX6" fmla="*/ 39604 w 133325"/>
                <a:gd name="connsiteY6" fmla="*/ 93937 h 165930"/>
                <a:gd name="connsiteX7" fmla="*/ 58408 w 133325"/>
                <a:gd name="connsiteY7" fmla="*/ 120201 h 165930"/>
                <a:gd name="connsiteX8" fmla="*/ 78718 w 133325"/>
                <a:gd name="connsiteY8" fmla="*/ 126469 h 165930"/>
                <a:gd name="connsiteX9" fmla="*/ 87368 w 133325"/>
                <a:gd name="connsiteY9" fmla="*/ 125529 h 165930"/>
                <a:gd name="connsiteX10" fmla="*/ 94137 w 133325"/>
                <a:gd name="connsiteY10" fmla="*/ 118001 h 165930"/>
                <a:gd name="connsiteX11" fmla="*/ 94075 w 133325"/>
                <a:gd name="connsiteY11" fmla="*/ 117568 h 165930"/>
                <a:gd name="connsiteX12" fmla="*/ 68124 w 133325"/>
                <a:gd name="connsiteY12" fmla="*/ 92935 h 165930"/>
                <a:gd name="connsiteX13" fmla="*/ 39542 w 133325"/>
                <a:gd name="connsiteY13" fmla="*/ 70933 h 165930"/>
                <a:gd name="connsiteX14" fmla="*/ 28635 w 133325"/>
                <a:gd name="connsiteY14" fmla="*/ 44168 h 165930"/>
                <a:gd name="connsiteX15" fmla="*/ 41798 w 133325"/>
                <a:gd name="connsiteY15" fmla="*/ 13266 h 165930"/>
                <a:gd name="connsiteX16" fmla="*/ 74392 w 133325"/>
                <a:gd name="connsiteY16" fmla="*/ -85 h 165930"/>
                <a:gd name="connsiteX17" fmla="*/ 93824 w 133325"/>
                <a:gd name="connsiteY17" fmla="*/ 5118 h 165930"/>
                <a:gd name="connsiteX18" fmla="*/ 106799 w 133325"/>
                <a:gd name="connsiteY18" fmla="*/ 20537 h 165930"/>
                <a:gd name="connsiteX19" fmla="*/ 107614 w 133325"/>
                <a:gd name="connsiteY19" fmla="*/ 24674 h 165930"/>
                <a:gd name="connsiteX20" fmla="*/ 106172 w 133325"/>
                <a:gd name="connsiteY20" fmla="*/ 29501 h 165930"/>
                <a:gd name="connsiteX21" fmla="*/ 99402 w 133325"/>
                <a:gd name="connsiteY21" fmla="*/ 32635 h 165930"/>
                <a:gd name="connsiteX22" fmla="*/ 89937 w 133325"/>
                <a:gd name="connsiteY22" fmla="*/ 30378 h 165930"/>
                <a:gd name="connsiteX23" fmla="*/ 75270 w 133325"/>
                <a:gd name="connsiteY23" fmla="*/ 28122 h 165930"/>
                <a:gd name="connsiteX24" fmla="*/ 64426 w 133325"/>
                <a:gd name="connsiteY24" fmla="*/ 31632 h 165930"/>
                <a:gd name="connsiteX25" fmla="*/ 60540 w 133325"/>
                <a:gd name="connsiteY25" fmla="*/ 41536 h 165930"/>
                <a:gd name="connsiteX26" fmla="*/ 69316 w 133325"/>
                <a:gd name="connsiteY26" fmla="*/ 55075 h 165930"/>
                <a:gd name="connsiteX27" fmla="*/ 88496 w 133325"/>
                <a:gd name="connsiteY27" fmla="*/ 67987 h 165930"/>
                <a:gd name="connsiteX28" fmla="*/ 109306 w 133325"/>
                <a:gd name="connsiteY28" fmla="*/ 81527 h 165930"/>
                <a:gd name="connsiteX29" fmla="*/ 132436 w 133325"/>
                <a:gd name="connsiteY29" fmla="*/ 118697 h 165930"/>
                <a:gd name="connsiteX30" fmla="*/ 121341 w 133325"/>
                <a:gd name="connsiteY30" fmla="*/ 145148 h 165930"/>
                <a:gd name="connsiteX31" fmla="*/ 96832 w 133325"/>
                <a:gd name="connsiteY31" fmla="*/ 160756 h 165930"/>
                <a:gd name="connsiteX32" fmla="*/ 69127 w 133325"/>
                <a:gd name="connsiteY32" fmla="*/ 165833 h 165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33325" h="165930">
                  <a:moveTo>
                    <a:pt x="69127" y="165833"/>
                  </a:moveTo>
                  <a:cubicBezTo>
                    <a:pt x="55839" y="165733"/>
                    <a:pt x="42738" y="162260"/>
                    <a:pt x="31142" y="155741"/>
                  </a:cubicBezTo>
                  <a:cubicBezTo>
                    <a:pt x="19923" y="149912"/>
                    <a:pt x="10645" y="140880"/>
                    <a:pt x="4565" y="129791"/>
                  </a:cubicBezTo>
                  <a:cubicBezTo>
                    <a:pt x="930" y="123210"/>
                    <a:pt x="-951" y="115807"/>
                    <a:pt x="-888" y="108292"/>
                  </a:cubicBezTo>
                  <a:cubicBezTo>
                    <a:pt x="-888" y="95066"/>
                    <a:pt x="2497" y="86165"/>
                    <a:pt x="9329" y="81527"/>
                  </a:cubicBezTo>
                  <a:cubicBezTo>
                    <a:pt x="12589" y="79352"/>
                    <a:pt x="16475" y="78192"/>
                    <a:pt x="20424" y="78204"/>
                  </a:cubicBezTo>
                  <a:cubicBezTo>
                    <a:pt x="29763" y="78204"/>
                    <a:pt x="36157" y="83470"/>
                    <a:pt x="39604" y="93937"/>
                  </a:cubicBezTo>
                  <a:cubicBezTo>
                    <a:pt x="42300" y="104763"/>
                    <a:pt x="49006" y="114158"/>
                    <a:pt x="58408" y="120201"/>
                  </a:cubicBezTo>
                  <a:cubicBezTo>
                    <a:pt x="64489" y="124037"/>
                    <a:pt x="71509" y="126193"/>
                    <a:pt x="78718" y="126469"/>
                  </a:cubicBezTo>
                  <a:cubicBezTo>
                    <a:pt x="81601" y="126306"/>
                    <a:pt x="84484" y="125993"/>
                    <a:pt x="87368" y="125529"/>
                  </a:cubicBezTo>
                  <a:cubicBezTo>
                    <a:pt x="91316" y="125316"/>
                    <a:pt x="94325" y="121944"/>
                    <a:pt x="94137" y="118001"/>
                  </a:cubicBezTo>
                  <a:cubicBezTo>
                    <a:pt x="94075" y="117857"/>
                    <a:pt x="94075" y="117713"/>
                    <a:pt x="94075" y="117568"/>
                  </a:cubicBezTo>
                  <a:cubicBezTo>
                    <a:pt x="94075" y="110172"/>
                    <a:pt x="85424" y="101961"/>
                    <a:pt x="68124" y="92935"/>
                  </a:cubicBezTo>
                  <a:cubicBezTo>
                    <a:pt x="57469" y="87237"/>
                    <a:pt x="47816" y="79797"/>
                    <a:pt x="39542" y="70933"/>
                  </a:cubicBezTo>
                  <a:cubicBezTo>
                    <a:pt x="32459" y="63819"/>
                    <a:pt x="28573" y="54185"/>
                    <a:pt x="28635" y="44168"/>
                  </a:cubicBezTo>
                  <a:cubicBezTo>
                    <a:pt x="28635" y="32503"/>
                    <a:pt x="33399" y="21346"/>
                    <a:pt x="41798" y="13266"/>
                  </a:cubicBezTo>
                  <a:cubicBezTo>
                    <a:pt x="50323" y="4460"/>
                    <a:pt x="62170" y="-379"/>
                    <a:pt x="74392" y="-85"/>
                  </a:cubicBezTo>
                  <a:cubicBezTo>
                    <a:pt x="81225" y="-116"/>
                    <a:pt x="87932" y="1683"/>
                    <a:pt x="93824" y="5118"/>
                  </a:cubicBezTo>
                  <a:cubicBezTo>
                    <a:pt x="99904" y="8484"/>
                    <a:pt x="104543" y="13975"/>
                    <a:pt x="106799" y="20537"/>
                  </a:cubicBezTo>
                  <a:cubicBezTo>
                    <a:pt x="107300" y="21854"/>
                    <a:pt x="107614" y="23258"/>
                    <a:pt x="107614" y="24674"/>
                  </a:cubicBezTo>
                  <a:cubicBezTo>
                    <a:pt x="107677" y="26398"/>
                    <a:pt x="107175" y="28097"/>
                    <a:pt x="106172" y="29501"/>
                  </a:cubicBezTo>
                  <a:cubicBezTo>
                    <a:pt x="104543" y="31594"/>
                    <a:pt x="102035" y="32767"/>
                    <a:pt x="99402" y="32635"/>
                  </a:cubicBezTo>
                  <a:cubicBezTo>
                    <a:pt x="96143" y="32359"/>
                    <a:pt x="92946" y="31594"/>
                    <a:pt x="89937" y="30378"/>
                  </a:cubicBezTo>
                  <a:cubicBezTo>
                    <a:pt x="85236" y="28799"/>
                    <a:pt x="80222" y="28034"/>
                    <a:pt x="75270" y="28122"/>
                  </a:cubicBezTo>
                  <a:cubicBezTo>
                    <a:pt x="71321" y="27890"/>
                    <a:pt x="67498" y="29144"/>
                    <a:pt x="64426" y="31632"/>
                  </a:cubicBezTo>
                  <a:cubicBezTo>
                    <a:pt x="61731" y="34196"/>
                    <a:pt x="60289" y="37819"/>
                    <a:pt x="60540" y="41536"/>
                  </a:cubicBezTo>
                  <a:cubicBezTo>
                    <a:pt x="61167" y="47183"/>
                    <a:pt x="64426" y="52210"/>
                    <a:pt x="69316" y="55075"/>
                  </a:cubicBezTo>
                  <a:cubicBezTo>
                    <a:pt x="75396" y="59833"/>
                    <a:pt x="81789" y="64151"/>
                    <a:pt x="88496" y="67987"/>
                  </a:cubicBezTo>
                  <a:cubicBezTo>
                    <a:pt x="95516" y="72187"/>
                    <a:pt x="102474" y="76700"/>
                    <a:pt x="109306" y="81527"/>
                  </a:cubicBezTo>
                  <a:cubicBezTo>
                    <a:pt x="124726" y="92765"/>
                    <a:pt x="132436" y="105158"/>
                    <a:pt x="132436" y="118697"/>
                  </a:cubicBezTo>
                  <a:cubicBezTo>
                    <a:pt x="132498" y="128663"/>
                    <a:pt x="128487" y="138222"/>
                    <a:pt x="121341" y="145148"/>
                  </a:cubicBezTo>
                  <a:cubicBezTo>
                    <a:pt x="114446" y="152143"/>
                    <a:pt x="106110" y="157484"/>
                    <a:pt x="96832" y="160756"/>
                  </a:cubicBezTo>
                  <a:cubicBezTo>
                    <a:pt x="87995" y="164066"/>
                    <a:pt x="78592" y="165789"/>
                    <a:pt x="69127" y="165833"/>
                  </a:cubicBezTo>
                  <a:close/>
                </a:path>
              </a:pathLst>
            </a:custGeom>
            <a:solidFill>
              <a:srgbClr val="2C324F"/>
            </a:solidFill>
            <a:ln w="6261" cap="flat">
              <a:noFill/>
              <a:prstDash val="solid"/>
              <a:miter/>
            </a:ln>
          </p:spPr>
          <p:txBody>
            <a:bodyPr rtlCol="0" anchor="ctr"/>
            <a:lstStyle/>
            <a:p>
              <a:endParaRPr lang="fr-FR"/>
            </a:p>
          </p:txBody>
        </p:sp>
        <p:sp>
          <p:nvSpPr>
            <p:cNvPr id="63" name="Graphique 2">
              <a:extLst>
                <a:ext uri="{FF2B5EF4-FFF2-40B4-BE49-F238E27FC236}">
                  <a16:creationId xmlns:a16="http://schemas.microsoft.com/office/drawing/2014/main" id="{89ECBE5E-D18F-4FF7-A54A-E657A141B7BB}"/>
                </a:ext>
              </a:extLst>
            </p:cNvPr>
            <p:cNvSpPr/>
            <p:nvPr/>
          </p:nvSpPr>
          <p:spPr>
            <a:xfrm>
              <a:off x="10185736" y="1240336"/>
              <a:ext cx="143362" cy="226364"/>
            </a:xfrm>
            <a:custGeom>
              <a:avLst/>
              <a:gdLst>
                <a:gd name="connsiteX0" fmla="*/ 60924 w 143362"/>
                <a:gd name="connsiteY0" fmla="*/ 226215 h 226364"/>
                <a:gd name="connsiteX1" fmla="*/ 39424 w 143362"/>
                <a:gd name="connsiteY1" fmla="*/ 208226 h 226364"/>
                <a:gd name="connsiteX2" fmla="*/ 35977 w 143362"/>
                <a:gd name="connsiteY2" fmla="*/ 168862 h 226364"/>
                <a:gd name="connsiteX3" fmla="*/ 40239 w 143362"/>
                <a:gd name="connsiteY3" fmla="*/ 86874 h 226364"/>
                <a:gd name="connsiteX4" fmla="*/ 40239 w 143362"/>
                <a:gd name="connsiteY4" fmla="*/ 83740 h 226364"/>
                <a:gd name="connsiteX5" fmla="*/ 37105 w 143362"/>
                <a:gd name="connsiteY5" fmla="*/ 77786 h 226364"/>
                <a:gd name="connsiteX6" fmla="*/ 12847 w 143362"/>
                <a:gd name="connsiteY6" fmla="*/ 73837 h 226364"/>
                <a:gd name="connsiteX7" fmla="*/ -880 w 143362"/>
                <a:gd name="connsiteY7" fmla="*/ 64058 h 226364"/>
                <a:gd name="connsiteX8" fmla="*/ 5388 w 143362"/>
                <a:gd name="connsiteY8" fmla="*/ 54844 h 226364"/>
                <a:gd name="connsiteX9" fmla="*/ 18488 w 143362"/>
                <a:gd name="connsiteY9" fmla="*/ 51209 h 226364"/>
                <a:gd name="connsiteX10" fmla="*/ 41931 w 143362"/>
                <a:gd name="connsiteY10" fmla="*/ 44439 h 226364"/>
                <a:gd name="connsiteX11" fmla="*/ 42432 w 143362"/>
                <a:gd name="connsiteY11" fmla="*/ 40929 h 226364"/>
                <a:gd name="connsiteX12" fmla="*/ 42872 w 143362"/>
                <a:gd name="connsiteY12" fmla="*/ 28706 h 226364"/>
                <a:gd name="connsiteX13" fmla="*/ 46570 w 143362"/>
                <a:gd name="connsiteY13" fmla="*/ 13349 h 226364"/>
                <a:gd name="connsiteX14" fmla="*/ 62616 w 143362"/>
                <a:gd name="connsiteY14" fmla="*/ -65 h 226364"/>
                <a:gd name="connsiteX15" fmla="*/ 77973 w 143362"/>
                <a:gd name="connsiteY15" fmla="*/ 8648 h 226364"/>
                <a:gd name="connsiteX16" fmla="*/ 82611 w 143362"/>
                <a:gd name="connsiteY16" fmla="*/ 25572 h 226364"/>
                <a:gd name="connsiteX17" fmla="*/ 82611 w 143362"/>
                <a:gd name="connsiteY17" fmla="*/ 35977 h 226364"/>
                <a:gd name="connsiteX18" fmla="*/ 84367 w 143362"/>
                <a:gd name="connsiteY18" fmla="*/ 42245 h 226364"/>
                <a:gd name="connsiteX19" fmla="*/ 99285 w 143362"/>
                <a:gd name="connsiteY19" fmla="*/ 44502 h 226364"/>
                <a:gd name="connsiteX20" fmla="*/ 108248 w 143362"/>
                <a:gd name="connsiteY20" fmla="*/ 44502 h 226364"/>
                <a:gd name="connsiteX21" fmla="*/ 122853 w 143362"/>
                <a:gd name="connsiteY21" fmla="*/ 45191 h 226364"/>
                <a:gd name="connsiteX22" fmla="*/ 135390 w 143362"/>
                <a:gd name="connsiteY22" fmla="*/ 50770 h 226364"/>
                <a:gd name="connsiteX23" fmla="*/ 142473 w 143362"/>
                <a:gd name="connsiteY23" fmla="*/ 64184 h 226364"/>
                <a:gd name="connsiteX24" fmla="*/ 142473 w 143362"/>
                <a:gd name="connsiteY24" fmla="*/ 68885 h 226364"/>
                <a:gd name="connsiteX25" fmla="*/ 133823 w 143362"/>
                <a:gd name="connsiteY25" fmla="*/ 78036 h 226364"/>
                <a:gd name="connsiteX26" fmla="*/ 120784 w 143362"/>
                <a:gd name="connsiteY26" fmla="*/ 81672 h 226364"/>
                <a:gd name="connsiteX27" fmla="*/ 106368 w 143362"/>
                <a:gd name="connsiteY27" fmla="*/ 80544 h 226364"/>
                <a:gd name="connsiteX28" fmla="*/ 97592 w 143362"/>
                <a:gd name="connsiteY28" fmla="*/ 79541 h 226364"/>
                <a:gd name="connsiteX29" fmla="*/ 92640 w 143362"/>
                <a:gd name="connsiteY29" fmla="*/ 79854 h 226364"/>
                <a:gd name="connsiteX30" fmla="*/ 85557 w 143362"/>
                <a:gd name="connsiteY30" fmla="*/ 115081 h 226364"/>
                <a:gd name="connsiteX31" fmla="*/ 85557 w 143362"/>
                <a:gd name="connsiteY31" fmla="*/ 148302 h 226364"/>
                <a:gd name="connsiteX32" fmla="*/ 84868 w 143362"/>
                <a:gd name="connsiteY32" fmla="*/ 185911 h 226364"/>
                <a:gd name="connsiteX33" fmla="*/ 80606 w 143362"/>
                <a:gd name="connsiteY33" fmla="*/ 211485 h 226364"/>
                <a:gd name="connsiteX34" fmla="*/ 60924 w 143362"/>
                <a:gd name="connsiteY34" fmla="*/ 226215 h 2263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43362" h="226364">
                  <a:moveTo>
                    <a:pt x="60924" y="226215"/>
                  </a:moveTo>
                  <a:cubicBezTo>
                    <a:pt x="50080" y="226986"/>
                    <a:pt x="40552" y="219032"/>
                    <a:pt x="39424" y="208226"/>
                  </a:cubicBezTo>
                  <a:cubicBezTo>
                    <a:pt x="36979" y="195251"/>
                    <a:pt x="35789" y="182063"/>
                    <a:pt x="35977" y="168862"/>
                  </a:cubicBezTo>
                  <a:cubicBezTo>
                    <a:pt x="35977" y="150057"/>
                    <a:pt x="37418" y="122728"/>
                    <a:pt x="40239" y="86874"/>
                  </a:cubicBezTo>
                  <a:lnTo>
                    <a:pt x="40239" y="83740"/>
                  </a:lnTo>
                  <a:cubicBezTo>
                    <a:pt x="40427" y="81315"/>
                    <a:pt x="39236" y="78995"/>
                    <a:pt x="37105" y="77786"/>
                  </a:cubicBezTo>
                  <a:cubicBezTo>
                    <a:pt x="29144" y="75655"/>
                    <a:pt x="21059" y="74332"/>
                    <a:pt x="12847" y="73837"/>
                  </a:cubicBezTo>
                  <a:cubicBezTo>
                    <a:pt x="3696" y="72834"/>
                    <a:pt x="-880" y="69574"/>
                    <a:pt x="-880" y="64058"/>
                  </a:cubicBezTo>
                  <a:cubicBezTo>
                    <a:pt x="-1068" y="59940"/>
                    <a:pt x="1502" y="56198"/>
                    <a:pt x="5388" y="54844"/>
                  </a:cubicBezTo>
                  <a:cubicBezTo>
                    <a:pt x="9587" y="53127"/>
                    <a:pt x="13976" y="51911"/>
                    <a:pt x="18488" y="51209"/>
                  </a:cubicBezTo>
                  <a:cubicBezTo>
                    <a:pt x="33093" y="48890"/>
                    <a:pt x="40928" y="46633"/>
                    <a:pt x="41931" y="44439"/>
                  </a:cubicBezTo>
                  <a:cubicBezTo>
                    <a:pt x="42307" y="43317"/>
                    <a:pt x="42495" y="42120"/>
                    <a:pt x="42432" y="40929"/>
                  </a:cubicBezTo>
                  <a:cubicBezTo>
                    <a:pt x="42432" y="36416"/>
                    <a:pt x="42432" y="32342"/>
                    <a:pt x="42872" y="28706"/>
                  </a:cubicBezTo>
                  <a:cubicBezTo>
                    <a:pt x="43498" y="23460"/>
                    <a:pt x="44752" y="18307"/>
                    <a:pt x="46570" y="13349"/>
                  </a:cubicBezTo>
                  <a:cubicBezTo>
                    <a:pt x="48011" y="5608"/>
                    <a:pt x="54719" y="-15"/>
                    <a:pt x="62616" y="-65"/>
                  </a:cubicBezTo>
                  <a:cubicBezTo>
                    <a:pt x="69009" y="-472"/>
                    <a:pt x="75027" y="2950"/>
                    <a:pt x="77973" y="8648"/>
                  </a:cubicBezTo>
                  <a:cubicBezTo>
                    <a:pt x="80919" y="13819"/>
                    <a:pt x="82486" y="19636"/>
                    <a:pt x="82611" y="25572"/>
                  </a:cubicBezTo>
                  <a:lnTo>
                    <a:pt x="82611" y="35977"/>
                  </a:lnTo>
                  <a:cubicBezTo>
                    <a:pt x="82423" y="38209"/>
                    <a:pt x="83050" y="40440"/>
                    <a:pt x="84367" y="42245"/>
                  </a:cubicBezTo>
                  <a:cubicBezTo>
                    <a:pt x="85495" y="43750"/>
                    <a:pt x="90635" y="44502"/>
                    <a:pt x="99285" y="44502"/>
                  </a:cubicBezTo>
                  <a:lnTo>
                    <a:pt x="108248" y="44502"/>
                  </a:lnTo>
                  <a:cubicBezTo>
                    <a:pt x="113137" y="44489"/>
                    <a:pt x="118027" y="44715"/>
                    <a:pt x="122853" y="45191"/>
                  </a:cubicBezTo>
                  <a:cubicBezTo>
                    <a:pt x="127492" y="45768"/>
                    <a:pt x="131879" y="47711"/>
                    <a:pt x="135390" y="50770"/>
                  </a:cubicBezTo>
                  <a:cubicBezTo>
                    <a:pt x="139651" y="53917"/>
                    <a:pt x="142284" y="58862"/>
                    <a:pt x="142473" y="64184"/>
                  </a:cubicBezTo>
                  <a:cubicBezTo>
                    <a:pt x="142473" y="64184"/>
                    <a:pt x="142473" y="66064"/>
                    <a:pt x="142473" y="68885"/>
                  </a:cubicBezTo>
                  <a:cubicBezTo>
                    <a:pt x="142473" y="71706"/>
                    <a:pt x="139463" y="74777"/>
                    <a:pt x="133823" y="78036"/>
                  </a:cubicBezTo>
                  <a:cubicBezTo>
                    <a:pt x="129874" y="80399"/>
                    <a:pt x="125360" y="81653"/>
                    <a:pt x="120784" y="81672"/>
                  </a:cubicBezTo>
                  <a:cubicBezTo>
                    <a:pt x="115958" y="81709"/>
                    <a:pt x="111132" y="81333"/>
                    <a:pt x="106368" y="80544"/>
                  </a:cubicBezTo>
                  <a:cubicBezTo>
                    <a:pt x="103484" y="79911"/>
                    <a:pt x="100538" y="79572"/>
                    <a:pt x="97592" y="79541"/>
                  </a:cubicBezTo>
                  <a:cubicBezTo>
                    <a:pt x="96401" y="79541"/>
                    <a:pt x="94772" y="79541"/>
                    <a:pt x="92640" y="79854"/>
                  </a:cubicBezTo>
                  <a:cubicBezTo>
                    <a:pt x="88566" y="80293"/>
                    <a:pt x="86372" y="92077"/>
                    <a:pt x="85557" y="115081"/>
                  </a:cubicBezTo>
                  <a:cubicBezTo>
                    <a:pt x="85557" y="123104"/>
                    <a:pt x="85557" y="133886"/>
                    <a:pt x="85557" y="148302"/>
                  </a:cubicBezTo>
                  <a:cubicBezTo>
                    <a:pt x="85557" y="162719"/>
                    <a:pt x="85557" y="175757"/>
                    <a:pt x="84868" y="185911"/>
                  </a:cubicBezTo>
                  <a:cubicBezTo>
                    <a:pt x="84680" y="194599"/>
                    <a:pt x="83238" y="203218"/>
                    <a:pt x="80606" y="211485"/>
                  </a:cubicBezTo>
                  <a:cubicBezTo>
                    <a:pt x="78412" y="220461"/>
                    <a:pt x="70138" y="226629"/>
                    <a:pt x="60924" y="226215"/>
                  </a:cubicBezTo>
                  <a:close/>
                </a:path>
              </a:pathLst>
            </a:custGeom>
            <a:solidFill>
              <a:srgbClr val="2C324F"/>
            </a:solidFill>
            <a:ln w="6261" cap="flat">
              <a:noFill/>
              <a:prstDash val="solid"/>
              <a:miter/>
            </a:ln>
          </p:spPr>
          <p:txBody>
            <a:bodyPr rtlCol="0" anchor="ctr"/>
            <a:lstStyle/>
            <a:p>
              <a:endParaRPr lang="fr-FR"/>
            </a:p>
          </p:txBody>
        </p:sp>
        <p:sp>
          <p:nvSpPr>
            <p:cNvPr id="64" name="Graphique 2">
              <a:extLst>
                <a:ext uri="{FF2B5EF4-FFF2-40B4-BE49-F238E27FC236}">
                  <a16:creationId xmlns:a16="http://schemas.microsoft.com/office/drawing/2014/main" id="{D4035360-690B-4CC5-98C3-E163F3DFFCA0}"/>
                </a:ext>
              </a:extLst>
            </p:cNvPr>
            <p:cNvSpPr/>
            <p:nvPr/>
          </p:nvSpPr>
          <p:spPr>
            <a:xfrm>
              <a:off x="10402435" y="1237172"/>
              <a:ext cx="48393" cy="229978"/>
            </a:xfrm>
            <a:custGeom>
              <a:avLst/>
              <a:gdLst>
                <a:gd name="connsiteX0" fmla="*/ 22052 w 48393"/>
                <a:gd name="connsiteY0" fmla="*/ 229881 h 229978"/>
                <a:gd name="connsiteX1" fmla="*/ 21049 w 48393"/>
                <a:gd name="connsiteY1" fmla="*/ 229881 h 229978"/>
                <a:gd name="connsiteX2" fmla="*/ 9766 w 48393"/>
                <a:gd name="connsiteY2" fmla="*/ 225932 h 229978"/>
                <a:gd name="connsiteX3" fmla="*/ 2871 w 48393"/>
                <a:gd name="connsiteY3" fmla="*/ 214837 h 229978"/>
                <a:gd name="connsiteX4" fmla="*/ -890 w 48393"/>
                <a:gd name="connsiteY4" fmla="*/ 114046 h 229978"/>
                <a:gd name="connsiteX5" fmla="*/ 3059 w 48393"/>
                <a:gd name="connsiteY5" fmla="*/ 13755 h 229978"/>
                <a:gd name="connsiteX6" fmla="*/ 11146 w 48393"/>
                <a:gd name="connsiteY6" fmla="*/ 2034 h 229978"/>
                <a:gd name="connsiteX7" fmla="*/ 19106 w 48393"/>
                <a:gd name="connsiteY7" fmla="*/ -97 h 229978"/>
                <a:gd name="connsiteX8" fmla="*/ 24371 w 48393"/>
                <a:gd name="connsiteY8" fmla="*/ 718 h 229978"/>
                <a:gd name="connsiteX9" fmla="*/ 36468 w 48393"/>
                <a:gd name="connsiteY9" fmla="*/ 12439 h 229978"/>
                <a:gd name="connsiteX10" fmla="*/ 45181 w 48393"/>
                <a:gd name="connsiteY10" fmla="*/ 72300 h 229978"/>
                <a:gd name="connsiteX11" fmla="*/ 47500 w 48393"/>
                <a:gd name="connsiteY11" fmla="*/ 137363 h 229978"/>
                <a:gd name="connsiteX12" fmla="*/ 46999 w 48393"/>
                <a:gd name="connsiteY12" fmla="*/ 171838 h 229978"/>
                <a:gd name="connsiteX13" fmla="*/ 40230 w 48393"/>
                <a:gd name="connsiteY13" fmla="*/ 215715 h 229978"/>
                <a:gd name="connsiteX14" fmla="*/ 22052 w 48393"/>
                <a:gd name="connsiteY14" fmla="*/ 229881 h 229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8393" h="229978">
                  <a:moveTo>
                    <a:pt x="22052" y="229881"/>
                  </a:moveTo>
                  <a:lnTo>
                    <a:pt x="21049" y="229881"/>
                  </a:lnTo>
                  <a:cubicBezTo>
                    <a:pt x="16974" y="229825"/>
                    <a:pt x="13026" y="228439"/>
                    <a:pt x="9766" y="225932"/>
                  </a:cubicBezTo>
                  <a:cubicBezTo>
                    <a:pt x="6131" y="223230"/>
                    <a:pt x="3686" y="219269"/>
                    <a:pt x="2871" y="214837"/>
                  </a:cubicBezTo>
                  <a:cubicBezTo>
                    <a:pt x="364" y="202301"/>
                    <a:pt x="-890" y="168704"/>
                    <a:pt x="-890" y="114046"/>
                  </a:cubicBezTo>
                  <a:cubicBezTo>
                    <a:pt x="-890" y="59387"/>
                    <a:pt x="426" y="25959"/>
                    <a:pt x="3059" y="13755"/>
                  </a:cubicBezTo>
                  <a:cubicBezTo>
                    <a:pt x="3874" y="8829"/>
                    <a:pt x="6820" y="4522"/>
                    <a:pt x="11146" y="2034"/>
                  </a:cubicBezTo>
                  <a:cubicBezTo>
                    <a:pt x="13590" y="642"/>
                    <a:pt x="16285" y="-97"/>
                    <a:pt x="19106" y="-97"/>
                  </a:cubicBezTo>
                  <a:cubicBezTo>
                    <a:pt x="20923" y="-104"/>
                    <a:pt x="22679" y="172"/>
                    <a:pt x="24371" y="718"/>
                  </a:cubicBezTo>
                  <a:cubicBezTo>
                    <a:pt x="30137" y="2360"/>
                    <a:pt x="34651" y="6754"/>
                    <a:pt x="36468" y="12439"/>
                  </a:cubicBezTo>
                  <a:cubicBezTo>
                    <a:pt x="41546" y="32008"/>
                    <a:pt x="44492" y="52085"/>
                    <a:pt x="45181" y="72300"/>
                  </a:cubicBezTo>
                  <a:cubicBezTo>
                    <a:pt x="46748" y="93988"/>
                    <a:pt x="47563" y="115675"/>
                    <a:pt x="47500" y="137363"/>
                  </a:cubicBezTo>
                  <a:cubicBezTo>
                    <a:pt x="47500" y="143631"/>
                    <a:pt x="47500" y="154914"/>
                    <a:pt x="46999" y="171838"/>
                  </a:cubicBezTo>
                  <a:cubicBezTo>
                    <a:pt x="46999" y="186725"/>
                    <a:pt x="44743" y="201530"/>
                    <a:pt x="40230" y="215715"/>
                  </a:cubicBezTo>
                  <a:cubicBezTo>
                    <a:pt x="38098" y="224033"/>
                    <a:pt x="30639" y="229862"/>
                    <a:pt x="22052" y="229881"/>
                  </a:cubicBezTo>
                  <a:close/>
                </a:path>
              </a:pathLst>
            </a:custGeom>
            <a:solidFill>
              <a:srgbClr val="2C324F"/>
            </a:solidFill>
            <a:ln w="6261" cap="flat">
              <a:noFill/>
              <a:prstDash val="solid"/>
              <a:miter/>
            </a:ln>
          </p:spPr>
          <p:txBody>
            <a:bodyPr rtlCol="0" anchor="ctr"/>
            <a:lstStyle/>
            <a:p>
              <a:endParaRPr lang="fr-FR"/>
            </a:p>
          </p:txBody>
        </p:sp>
        <p:sp>
          <p:nvSpPr>
            <p:cNvPr id="65" name="Graphique 2">
              <a:extLst>
                <a:ext uri="{FF2B5EF4-FFF2-40B4-BE49-F238E27FC236}">
                  <a16:creationId xmlns:a16="http://schemas.microsoft.com/office/drawing/2014/main" id="{8EAB7E22-2428-445B-8067-385D562EF0FA}"/>
                </a:ext>
              </a:extLst>
            </p:cNvPr>
            <p:cNvSpPr/>
            <p:nvPr/>
          </p:nvSpPr>
          <p:spPr>
            <a:xfrm>
              <a:off x="10469566" y="1256916"/>
              <a:ext cx="122981" cy="211152"/>
            </a:xfrm>
            <a:custGeom>
              <a:avLst/>
              <a:gdLst>
                <a:gd name="connsiteX0" fmla="*/ 94762 w 122981"/>
                <a:gd name="connsiteY0" fmla="*/ 210951 h 211152"/>
                <a:gd name="connsiteX1" fmla="*/ 76021 w 122981"/>
                <a:gd name="connsiteY1" fmla="*/ 195926 h 211152"/>
                <a:gd name="connsiteX2" fmla="*/ 75958 w 122981"/>
                <a:gd name="connsiteY2" fmla="*/ 195281 h 211152"/>
                <a:gd name="connsiteX3" fmla="*/ 74642 w 122981"/>
                <a:gd name="connsiteY3" fmla="*/ 179422 h 211152"/>
                <a:gd name="connsiteX4" fmla="*/ 73138 w 122981"/>
                <a:gd name="connsiteY4" fmla="*/ 168641 h 211152"/>
                <a:gd name="connsiteX5" fmla="*/ 67371 w 122981"/>
                <a:gd name="connsiteY5" fmla="*/ 176414 h 211152"/>
                <a:gd name="connsiteX6" fmla="*/ 59097 w 122981"/>
                <a:gd name="connsiteY6" fmla="*/ 189326 h 211152"/>
                <a:gd name="connsiteX7" fmla="*/ 32018 w 122981"/>
                <a:gd name="connsiteY7" fmla="*/ 207128 h 211152"/>
                <a:gd name="connsiteX8" fmla="*/ 17414 w 122981"/>
                <a:gd name="connsiteY8" fmla="*/ 202552 h 211152"/>
                <a:gd name="connsiteX9" fmla="*/ 1242 w 122981"/>
                <a:gd name="connsiteY9" fmla="*/ 175787 h 211152"/>
                <a:gd name="connsiteX10" fmla="*/ -890 w 122981"/>
                <a:gd name="connsiteY10" fmla="*/ 159866 h 211152"/>
                <a:gd name="connsiteX11" fmla="*/ 8575 w 122981"/>
                <a:gd name="connsiteY11" fmla="*/ 117556 h 211152"/>
                <a:gd name="connsiteX12" fmla="*/ 34150 w 122981"/>
                <a:gd name="connsiteY12" fmla="*/ 87030 h 211152"/>
                <a:gd name="connsiteX13" fmla="*/ 55148 w 122981"/>
                <a:gd name="connsiteY13" fmla="*/ 80386 h 211152"/>
                <a:gd name="connsiteX14" fmla="*/ 74767 w 122981"/>
                <a:gd name="connsiteY14" fmla="*/ 86027 h 211152"/>
                <a:gd name="connsiteX15" fmla="*/ 77462 w 122981"/>
                <a:gd name="connsiteY15" fmla="*/ 86842 h 211152"/>
                <a:gd name="connsiteX16" fmla="*/ 82414 w 122981"/>
                <a:gd name="connsiteY16" fmla="*/ 80574 h 211152"/>
                <a:gd name="connsiteX17" fmla="*/ 88181 w 122981"/>
                <a:gd name="connsiteY17" fmla="*/ 71485 h 211152"/>
                <a:gd name="connsiteX18" fmla="*/ 99401 w 122981"/>
                <a:gd name="connsiteY18" fmla="*/ 65655 h 211152"/>
                <a:gd name="connsiteX19" fmla="*/ 105230 w 122981"/>
                <a:gd name="connsiteY19" fmla="*/ 66658 h 211152"/>
                <a:gd name="connsiteX20" fmla="*/ 113003 w 122981"/>
                <a:gd name="connsiteY20" fmla="*/ 77063 h 211152"/>
                <a:gd name="connsiteX21" fmla="*/ 117266 w 122981"/>
                <a:gd name="connsiteY21" fmla="*/ 106524 h 211152"/>
                <a:gd name="connsiteX22" fmla="*/ 122091 w 122981"/>
                <a:gd name="connsiteY22" fmla="*/ 186819 h 211152"/>
                <a:gd name="connsiteX23" fmla="*/ 122091 w 122981"/>
                <a:gd name="connsiteY23" fmla="*/ 191144 h 211152"/>
                <a:gd name="connsiteX24" fmla="*/ 115823 w 122981"/>
                <a:gd name="connsiteY24" fmla="*/ 204369 h 211152"/>
                <a:gd name="connsiteX25" fmla="*/ 94762 w 122981"/>
                <a:gd name="connsiteY25" fmla="*/ 210951 h 211152"/>
                <a:gd name="connsiteX26" fmla="*/ 71257 w 122981"/>
                <a:gd name="connsiteY26" fmla="*/ 57946 h 211152"/>
                <a:gd name="connsiteX27" fmla="*/ 55775 w 122981"/>
                <a:gd name="connsiteY27" fmla="*/ 49484 h 211152"/>
                <a:gd name="connsiteX28" fmla="*/ 41233 w 122981"/>
                <a:gd name="connsiteY28" fmla="*/ 34127 h 211152"/>
                <a:gd name="connsiteX29" fmla="*/ 31768 w 122981"/>
                <a:gd name="connsiteY29" fmla="*/ 12627 h 211152"/>
                <a:gd name="connsiteX30" fmla="*/ 37221 w 122981"/>
                <a:gd name="connsiteY30" fmla="*/ 2222 h 211152"/>
                <a:gd name="connsiteX31" fmla="*/ 43865 w 122981"/>
                <a:gd name="connsiteY31" fmla="*/ -97 h 211152"/>
                <a:gd name="connsiteX32" fmla="*/ 54521 w 122981"/>
                <a:gd name="connsiteY32" fmla="*/ 4604 h 211152"/>
                <a:gd name="connsiteX33" fmla="*/ 68060 w 122981"/>
                <a:gd name="connsiteY33" fmla="*/ 20337 h 211152"/>
                <a:gd name="connsiteX34" fmla="*/ 78403 w 122981"/>
                <a:gd name="connsiteY34" fmla="*/ 41586 h 211152"/>
                <a:gd name="connsiteX35" fmla="*/ 80221 w 122981"/>
                <a:gd name="connsiteY35" fmla="*/ 50486 h 211152"/>
                <a:gd name="connsiteX36" fmla="*/ 78716 w 122981"/>
                <a:gd name="connsiteY36" fmla="*/ 54937 h 211152"/>
                <a:gd name="connsiteX37" fmla="*/ 71257 w 122981"/>
                <a:gd name="connsiteY37" fmla="*/ 57946 h 211152"/>
                <a:gd name="connsiteX38" fmla="*/ 42048 w 122981"/>
                <a:gd name="connsiteY38" fmla="*/ 170459 h 211152"/>
                <a:gd name="connsiteX39" fmla="*/ 63484 w 122981"/>
                <a:gd name="connsiteY39" fmla="*/ 144007 h 211152"/>
                <a:gd name="connsiteX40" fmla="*/ 74579 w 122981"/>
                <a:gd name="connsiteY40" fmla="*/ 111977 h 211152"/>
                <a:gd name="connsiteX41" fmla="*/ 64362 w 122981"/>
                <a:gd name="connsiteY41" fmla="*/ 106524 h 211152"/>
                <a:gd name="connsiteX42" fmla="*/ 44743 w 122981"/>
                <a:gd name="connsiteY42" fmla="*/ 119875 h 211152"/>
                <a:gd name="connsiteX43" fmla="*/ 33585 w 122981"/>
                <a:gd name="connsiteY43" fmla="*/ 148458 h 211152"/>
                <a:gd name="connsiteX44" fmla="*/ 33084 w 122981"/>
                <a:gd name="connsiteY44" fmla="*/ 154726 h 211152"/>
                <a:gd name="connsiteX45" fmla="*/ 39352 w 122981"/>
                <a:gd name="connsiteY45" fmla="*/ 169268 h 211152"/>
                <a:gd name="connsiteX46" fmla="*/ 42048 w 122981"/>
                <a:gd name="connsiteY46" fmla="*/ 170459 h 211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22981" h="211152">
                  <a:moveTo>
                    <a:pt x="94762" y="210951"/>
                  </a:moveTo>
                  <a:cubicBezTo>
                    <a:pt x="85423" y="211979"/>
                    <a:pt x="77024" y="205253"/>
                    <a:pt x="76021" y="195926"/>
                  </a:cubicBezTo>
                  <a:cubicBezTo>
                    <a:pt x="76021" y="195713"/>
                    <a:pt x="75958" y="195494"/>
                    <a:pt x="75958" y="195281"/>
                  </a:cubicBezTo>
                  <a:cubicBezTo>
                    <a:pt x="75080" y="190041"/>
                    <a:pt x="74642" y="184738"/>
                    <a:pt x="74642" y="179422"/>
                  </a:cubicBezTo>
                  <a:cubicBezTo>
                    <a:pt x="74642" y="172214"/>
                    <a:pt x="74141" y="168641"/>
                    <a:pt x="73138" y="168641"/>
                  </a:cubicBezTo>
                  <a:cubicBezTo>
                    <a:pt x="72134" y="168641"/>
                    <a:pt x="70316" y="171211"/>
                    <a:pt x="67371" y="176414"/>
                  </a:cubicBezTo>
                  <a:cubicBezTo>
                    <a:pt x="65177" y="180300"/>
                    <a:pt x="62419" y="184562"/>
                    <a:pt x="59097" y="189326"/>
                  </a:cubicBezTo>
                  <a:cubicBezTo>
                    <a:pt x="50635" y="201235"/>
                    <a:pt x="41546" y="207128"/>
                    <a:pt x="32018" y="207128"/>
                  </a:cubicBezTo>
                  <a:cubicBezTo>
                    <a:pt x="26753" y="207272"/>
                    <a:pt x="21614" y="205661"/>
                    <a:pt x="17414" y="202552"/>
                  </a:cubicBezTo>
                  <a:cubicBezTo>
                    <a:pt x="9077" y="195782"/>
                    <a:pt x="3373" y="186317"/>
                    <a:pt x="1242" y="175787"/>
                  </a:cubicBezTo>
                  <a:cubicBezTo>
                    <a:pt x="-137" y="170590"/>
                    <a:pt x="-890" y="165244"/>
                    <a:pt x="-890" y="159866"/>
                  </a:cubicBezTo>
                  <a:cubicBezTo>
                    <a:pt x="-890" y="145236"/>
                    <a:pt x="2370" y="130794"/>
                    <a:pt x="8575" y="117556"/>
                  </a:cubicBezTo>
                  <a:cubicBezTo>
                    <a:pt x="13966" y="105107"/>
                    <a:pt x="22804" y="94495"/>
                    <a:pt x="34150" y="87030"/>
                  </a:cubicBezTo>
                  <a:cubicBezTo>
                    <a:pt x="40355" y="82818"/>
                    <a:pt x="47626" y="80505"/>
                    <a:pt x="55148" y="80386"/>
                  </a:cubicBezTo>
                  <a:cubicBezTo>
                    <a:pt x="62043" y="80511"/>
                    <a:pt x="68812" y="82454"/>
                    <a:pt x="74767" y="86027"/>
                  </a:cubicBezTo>
                  <a:cubicBezTo>
                    <a:pt x="75582" y="86528"/>
                    <a:pt x="76523" y="86810"/>
                    <a:pt x="77462" y="86842"/>
                  </a:cubicBezTo>
                  <a:cubicBezTo>
                    <a:pt x="78967" y="86842"/>
                    <a:pt x="80659" y="84773"/>
                    <a:pt x="82414" y="80574"/>
                  </a:cubicBezTo>
                  <a:cubicBezTo>
                    <a:pt x="83730" y="77201"/>
                    <a:pt x="85674" y="74111"/>
                    <a:pt x="88181" y="71485"/>
                  </a:cubicBezTo>
                  <a:cubicBezTo>
                    <a:pt x="90939" y="68044"/>
                    <a:pt x="95013" y="65931"/>
                    <a:pt x="99401" y="65655"/>
                  </a:cubicBezTo>
                  <a:cubicBezTo>
                    <a:pt x="101344" y="65831"/>
                    <a:pt x="103287" y="66169"/>
                    <a:pt x="105230" y="66658"/>
                  </a:cubicBezTo>
                  <a:cubicBezTo>
                    <a:pt x="108051" y="67348"/>
                    <a:pt x="110684" y="70795"/>
                    <a:pt x="113003" y="77063"/>
                  </a:cubicBezTo>
                  <a:cubicBezTo>
                    <a:pt x="115259" y="86748"/>
                    <a:pt x="116638" y="96601"/>
                    <a:pt x="117266" y="106524"/>
                  </a:cubicBezTo>
                  <a:cubicBezTo>
                    <a:pt x="120462" y="141625"/>
                    <a:pt x="122091" y="168453"/>
                    <a:pt x="122091" y="186819"/>
                  </a:cubicBezTo>
                  <a:lnTo>
                    <a:pt x="122091" y="191144"/>
                  </a:lnTo>
                  <a:cubicBezTo>
                    <a:pt x="122029" y="196258"/>
                    <a:pt x="119772" y="201098"/>
                    <a:pt x="115823" y="204369"/>
                  </a:cubicBezTo>
                  <a:cubicBezTo>
                    <a:pt x="109806" y="208933"/>
                    <a:pt x="102347" y="211265"/>
                    <a:pt x="94762" y="210951"/>
                  </a:cubicBezTo>
                  <a:close/>
                  <a:moveTo>
                    <a:pt x="71257" y="57946"/>
                  </a:moveTo>
                  <a:cubicBezTo>
                    <a:pt x="65302" y="56893"/>
                    <a:pt x="59849" y="53921"/>
                    <a:pt x="55775" y="49484"/>
                  </a:cubicBezTo>
                  <a:cubicBezTo>
                    <a:pt x="50321" y="44958"/>
                    <a:pt x="45432" y="39799"/>
                    <a:pt x="41233" y="34127"/>
                  </a:cubicBezTo>
                  <a:cubicBezTo>
                    <a:pt x="35780" y="28197"/>
                    <a:pt x="32457" y="20644"/>
                    <a:pt x="31768" y="12627"/>
                  </a:cubicBezTo>
                  <a:cubicBezTo>
                    <a:pt x="31768" y="8471"/>
                    <a:pt x="33773" y="4572"/>
                    <a:pt x="37221" y="2222"/>
                  </a:cubicBezTo>
                  <a:cubicBezTo>
                    <a:pt x="39101" y="742"/>
                    <a:pt x="41483" y="-72"/>
                    <a:pt x="43865" y="-97"/>
                  </a:cubicBezTo>
                  <a:cubicBezTo>
                    <a:pt x="47814" y="391"/>
                    <a:pt x="51512" y="2027"/>
                    <a:pt x="54521" y="4604"/>
                  </a:cubicBezTo>
                  <a:cubicBezTo>
                    <a:pt x="59912" y="8991"/>
                    <a:pt x="64550" y="14319"/>
                    <a:pt x="68060" y="20337"/>
                  </a:cubicBezTo>
                  <a:cubicBezTo>
                    <a:pt x="72385" y="26943"/>
                    <a:pt x="75895" y="34089"/>
                    <a:pt x="78403" y="41586"/>
                  </a:cubicBezTo>
                  <a:cubicBezTo>
                    <a:pt x="79468" y="44444"/>
                    <a:pt x="80095" y="47446"/>
                    <a:pt x="80221" y="50486"/>
                  </a:cubicBezTo>
                  <a:cubicBezTo>
                    <a:pt x="80346" y="52110"/>
                    <a:pt x="79781" y="53702"/>
                    <a:pt x="78716" y="54937"/>
                  </a:cubicBezTo>
                  <a:cubicBezTo>
                    <a:pt x="76710" y="56905"/>
                    <a:pt x="74078" y="57989"/>
                    <a:pt x="71257" y="57946"/>
                  </a:cubicBezTo>
                  <a:close/>
                  <a:moveTo>
                    <a:pt x="42048" y="170459"/>
                  </a:moveTo>
                  <a:cubicBezTo>
                    <a:pt x="48943" y="170459"/>
                    <a:pt x="56151" y="161683"/>
                    <a:pt x="63484" y="144007"/>
                  </a:cubicBezTo>
                  <a:cubicBezTo>
                    <a:pt x="68499" y="133828"/>
                    <a:pt x="72197" y="123065"/>
                    <a:pt x="74579" y="111977"/>
                  </a:cubicBezTo>
                  <a:cubicBezTo>
                    <a:pt x="74579" y="108342"/>
                    <a:pt x="71194" y="106524"/>
                    <a:pt x="64362" y="106524"/>
                  </a:cubicBezTo>
                  <a:cubicBezTo>
                    <a:pt x="57530" y="106524"/>
                    <a:pt x="50572" y="110974"/>
                    <a:pt x="44743" y="119875"/>
                  </a:cubicBezTo>
                  <a:cubicBezTo>
                    <a:pt x="39101" y="128537"/>
                    <a:pt x="35278" y="138266"/>
                    <a:pt x="33585" y="148458"/>
                  </a:cubicBezTo>
                  <a:cubicBezTo>
                    <a:pt x="33272" y="150532"/>
                    <a:pt x="33147" y="152626"/>
                    <a:pt x="33084" y="154726"/>
                  </a:cubicBezTo>
                  <a:cubicBezTo>
                    <a:pt x="32583" y="160323"/>
                    <a:pt x="34902" y="165808"/>
                    <a:pt x="39352" y="169268"/>
                  </a:cubicBezTo>
                  <a:cubicBezTo>
                    <a:pt x="40104" y="169957"/>
                    <a:pt x="41045" y="170377"/>
                    <a:pt x="42048" y="170459"/>
                  </a:cubicBezTo>
                  <a:close/>
                </a:path>
              </a:pathLst>
            </a:custGeom>
            <a:solidFill>
              <a:srgbClr val="2C324F"/>
            </a:solidFill>
            <a:ln w="6261" cap="flat">
              <a:noFill/>
              <a:prstDash val="solid"/>
              <a:miter/>
            </a:ln>
          </p:spPr>
          <p:txBody>
            <a:bodyPr rtlCol="0" anchor="ctr"/>
            <a:lstStyle/>
            <a:p>
              <a:endParaRPr lang="fr-FR"/>
            </a:p>
          </p:txBody>
        </p:sp>
        <p:sp>
          <p:nvSpPr>
            <p:cNvPr id="66" name="Graphique 2">
              <a:extLst>
                <a:ext uri="{FF2B5EF4-FFF2-40B4-BE49-F238E27FC236}">
                  <a16:creationId xmlns:a16="http://schemas.microsoft.com/office/drawing/2014/main" id="{40E1E889-6839-4DBF-A540-749AF5D88E27}"/>
                </a:ext>
              </a:extLst>
            </p:cNvPr>
            <p:cNvSpPr/>
            <p:nvPr/>
          </p:nvSpPr>
          <p:spPr>
            <a:xfrm>
              <a:off x="10689102" y="1302888"/>
              <a:ext cx="139378" cy="230390"/>
            </a:xfrm>
            <a:custGeom>
              <a:avLst/>
              <a:gdLst>
                <a:gd name="connsiteX0" fmla="*/ 96367 w 139378"/>
                <a:gd name="connsiteY0" fmla="*/ 230293 h 230390"/>
                <a:gd name="connsiteX1" fmla="*/ 77563 w 139378"/>
                <a:gd name="connsiteY1" fmla="*/ 207289 h 230390"/>
                <a:gd name="connsiteX2" fmla="*/ 77187 w 139378"/>
                <a:gd name="connsiteY2" fmla="*/ 181653 h 230390"/>
                <a:gd name="connsiteX3" fmla="*/ 75244 w 139378"/>
                <a:gd name="connsiteY3" fmla="*/ 128123 h 230390"/>
                <a:gd name="connsiteX4" fmla="*/ 64964 w 139378"/>
                <a:gd name="connsiteY4" fmla="*/ 128123 h 230390"/>
                <a:gd name="connsiteX5" fmla="*/ 41083 w 139378"/>
                <a:gd name="connsiteY5" fmla="*/ 124236 h 230390"/>
                <a:gd name="connsiteX6" fmla="*/ 12813 w 139378"/>
                <a:gd name="connsiteY6" fmla="*/ 106121 h 230390"/>
                <a:gd name="connsiteX7" fmla="*/ -789 w 139378"/>
                <a:gd name="connsiteY7" fmla="*/ 66632 h 230390"/>
                <a:gd name="connsiteX8" fmla="*/ 5041 w 139378"/>
                <a:gd name="connsiteY8" fmla="*/ 39428 h 230390"/>
                <a:gd name="connsiteX9" fmla="*/ 22968 w 139378"/>
                <a:gd name="connsiteY9" fmla="*/ 17114 h 230390"/>
                <a:gd name="connsiteX10" fmla="*/ 70731 w 139378"/>
                <a:gd name="connsiteY10" fmla="*/ 16362 h 230390"/>
                <a:gd name="connsiteX11" fmla="*/ 76560 w 139378"/>
                <a:gd name="connsiteY11" fmla="*/ 22191 h 230390"/>
                <a:gd name="connsiteX12" fmla="*/ 79506 w 139378"/>
                <a:gd name="connsiteY12" fmla="*/ 24949 h 230390"/>
                <a:gd name="connsiteX13" fmla="*/ 85775 w 139378"/>
                <a:gd name="connsiteY13" fmla="*/ 13416 h 230390"/>
                <a:gd name="connsiteX14" fmla="*/ 88595 w 139378"/>
                <a:gd name="connsiteY14" fmla="*/ 6646 h 230390"/>
                <a:gd name="connsiteX15" fmla="*/ 102134 w 139378"/>
                <a:gd name="connsiteY15" fmla="*/ 2 h 230390"/>
                <a:gd name="connsiteX16" fmla="*/ 123445 w 139378"/>
                <a:gd name="connsiteY16" fmla="*/ 75721 h 230390"/>
                <a:gd name="connsiteX17" fmla="*/ 116175 w 139378"/>
                <a:gd name="connsiteY17" fmla="*/ 188548 h 230390"/>
                <a:gd name="connsiteX18" fmla="*/ 135857 w 139378"/>
                <a:gd name="connsiteY18" fmla="*/ 204782 h 230390"/>
                <a:gd name="connsiteX19" fmla="*/ 138489 w 139378"/>
                <a:gd name="connsiteY19" fmla="*/ 212868 h 230390"/>
                <a:gd name="connsiteX20" fmla="*/ 135982 w 139378"/>
                <a:gd name="connsiteY20" fmla="*/ 220641 h 230390"/>
                <a:gd name="connsiteX21" fmla="*/ 117177 w 139378"/>
                <a:gd name="connsiteY21" fmla="*/ 228100 h 230390"/>
                <a:gd name="connsiteX22" fmla="*/ 96367 w 139378"/>
                <a:gd name="connsiteY22" fmla="*/ 230293 h 230390"/>
                <a:gd name="connsiteX23" fmla="*/ 65841 w 139378"/>
                <a:gd name="connsiteY23" fmla="*/ 100668 h 230390"/>
                <a:gd name="connsiteX24" fmla="*/ 69665 w 139378"/>
                <a:gd name="connsiteY24" fmla="*/ 97496 h 230390"/>
                <a:gd name="connsiteX25" fmla="*/ 69665 w 139378"/>
                <a:gd name="connsiteY25" fmla="*/ 97409 h 230390"/>
                <a:gd name="connsiteX26" fmla="*/ 70605 w 139378"/>
                <a:gd name="connsiteY26" fmla="*/ 81550 h 230390"/>
                <a:gd name="connsiteX27" fmla="*/ 63711 w 139378"/>
                <a:gd name="connsiteY27" fmla="*/ 42688 h 230390"/>
                <a:gd name="connsiteX28" fmla="*/ 49293 w 139378"/>
                <a:gd name="connsiteY28" fmla="*/ 33599 h 230390"/>
                <a:gd name="connsiteX29" fmla="*/ 33749 w 139378"/>
                <a:gd name="connsiteY29" fmla="*/ 45320 h 230390"/>
                <a:gd name="connsiteX30" fmla="*/ 31618 w 139378"/>
                <a:gd name="connsiteY30" fmla="*/ 57857 h 230390"/>
                <a:gd name="connsiteX31" fmla="*/ 34000 w 139378"/>
                <a:gd name="connsiteY31" fmla="*/ 72650 h 230390"/>
                <a:gd name="connsiteX32" fmla="*/ 44655 w 139378"/>
                <a:gd name="connsiteY32" fmla="*/ 88508 h 230390"/>
                <a:gd name="connsiteX33" fmla="*/ 60702 w 139378"/>
                <a:gd name="connsiteY33" fmla="*/ 99665 h 230390"/>
                <a:gd name="connsiteX34" fmla="*/ 65841 w 139378"/>
                <a:gd name="connsiteY34" fmla="*/ 100668 h 230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39378" h="230390">
                  <a:moveTo>
                    <a:pt x="96367" y="230293"/>
                  </a:moveTo>
                  <a:cubicBezTo>
                    <a:pt x="85022" y="230293"/>
                    <a:pt x="78692" y="222584"/>
                    <a:pt x="77563" y="207289"/>
                  </a:cubicBezTo>
                  <a:cubicBezTo>
                    <a:pt x="77563" y="204218"/>
                    <a:pt x="77187" y="195693"/>
                    <a:pt x="77187" y="181653"/>
                  </a:cubicBezTo>
                  <a:cubicBezTo>
                    <a:pt x="77187" y="145843"/>
                    <a:pt x="76560" y="127997"/>
                    <a:pt x="75244" y="128123"/>
                  </a:cubicBezTo>
                  <a:cubicBezTo>
                    <a:pt x="72047" y="128123"/>
                    <a:pt x="68599" y="128123"/>
                    <a:pt x="64964" y="128123"/>
                  </a:cubicBezTo>
                  <a:cubicBezTo>
                    <a:pt x="56878" y="127809"/>
                    <a:pt x="48855" y="126505"/>
                    <a:pt x="41083" y="124236"/>
                  </a:cubicBezTo>
                  <a:cubicBezTo>
                    <a:pt x="30176" y="120914"/>
                    <a:pt x="20397" y="114646"/>
                    <a:pt x="12813" y="106121"/>
                  </a:cubicBezTo>
                  <a:cubicBezTo>
                    <a:pt x="3223" y="95278"/>
                    <a:pt x="-1667" y="81074"/>
                    <a:pt x="-789" y="66632"/>
                  </a:cubicBezTo>
                  <a:cubicBezTo>
                    <a:pt x="-789" y="57255"/>
                    <a:pt x="1217" y="47984"/>
                    <a:pt x="5041" y="39428"/>
                  </a:cubicBezTo>
                  <a:cubicBezTo>
                    <a:pt x="9052" y="30597"/>
                    <a:pt x="15195" y="22924"/>
                    <a:pt x="22968" y="17114"/>
                  </a:cubicBezTo>
                  <a:cubicBezTo>
                    <a:pt x="36569" y="5211"/>
                    <a:pt x="56753" y="4891"/>
                    <a:pt x="70731" y="16362"/>
                  </a:cubicBezTo>
                  <a:cubicBezTo>
                    <a:pt x="72987" y="17960"/>
                    <a:pt x="74993" y="19928"/>
                    <a:pt x="76560" y="22191"/>
                  </a:cubicBezTo>
                  <a:cubicBezTo>
                    <a:pt x="77751" y="24071"/>
                    <a:pt x="78754" y="24949"/>
                    <a:pt x="79506" y="24949"/>
                  </a:cubicBezTo>
                  <a:cubicBezTo>
                    <a:pt x="81386" y="24949"/>
                    <a:pt x="83455" y="21125"/>
                    <a:pt x="85775" y="13416"/>
                  </a:cubicBezTo>
                  <a:cubicBezTo>
                    <a:pt x="86464" y="11052"/>
                    <a:pt x="87404" y="8783"/>
                    <a:pt x="88595" y="6646"/>
                  </a:cubicBezTo>
                  <a:cubicBezTo>
                    <a:pt x="91415" y="1951"/>
                    <a:pt x="96681" y="-650"/>
                    <a:pt x="102134" y="2"/>
                  </a:cubicBezTo>
                  <a:cubicBezTo>
                    <a:pt x="116363" y="2"/>
                    <a:pt x="123445" y="25244"/>
                    <a:pt x="123445" y="75721"/>
                  </a:cubicBezTo>
                  <a:cubicBezTo>
                    <a:pt x="122944" y="113430"/>
                    <a:pt x="120562" y="151089"/>
                    <a:pt x="116175" y="188548"/>
                  </a:cubicBezTo>
                  <a:cubicBezTo>
                    <a:pt x="123634" y="192741"/>
                    <a:pt x="130341" y="198238"/>
                    <a:pt x="135857" y="204782"/>
                  </a:cubicBezTo>
                  <a:cubicBezTo>
                    <a:pt x="137549" y="207151"/>
                    <a:pt x="138426" y="209972"/>
                    <a:pt x="138489" y="212868"/>
                  </a:cubicBezTo>
                  <a:cubicBezTo>
                    <a:pt x="138302" y="215620"/>
                    <a:pt x="137424" y="218284"/>
                    <a:pt x="135982" y="220641"/>
                  </a:cubicBezTo>
                  <a:cubicBezTo>
                    <a:pt x="134039" y="224401"/>
                    <a:pt x="127708" y="226909"/>
                    <a:pt x="117177" y="228100"/>
                  </a:cubicBezTo>
                  <a:cubicBezTo>
                    <a:pt x="106647" y="229291"/>
                    <a:pt x="99188" y="230293"/>
                    <a:pt x="96367" y="230293"/>
                  </a:cubicBezTo>
                  <a:close/>
                  <a:moveTo>
                    <a:pt x="65841" y="100668"/>
                  </a:moveTo>
                  <a:cubicBezTo>
                    <a:pt x="67785" y="100844"/>
                    <a:pt x="69477" y="99427"/>
                    <a:pt x="69665" y="97496"/>
                  </a:cubicBezTo>
                  <a:cubicBezTo>
                    <a:pt x="69665" y="97465"/>
                    <a:pt x="69665" y="97440"/>
                    <a:pt x="69665" y="97409"/>
                  </a:cubicBezTo>
                  <a:cubicBezTo>
                    <a:pt x="70292" y="92150"/>
                    <a:pt x="70605" y="86853"/>
                    <a:pt x="70605" y="81550"/>
                  </a:cubicBezTo>
                  <a:cubicBezTo>
                    <a:pt x="71295" y="68243"/>
                    <a:pt x="68913" y="54948"/>
                    <a:pt x="63711" y="42688"/>
                  </a:cubicBezTo>
                  <a:cubicBezTo>
                    <a:pt x="61203" y="37003"/>
                    <a:pt x="55499" y="33405"/>
                    <a:pt x="49293" y="33599"/>
                  </a:cubicBezTo>
                  <a:cubicBezTo>
                    <a:pt x="42148" y="33762"/>
                    <a:pt x="35880" y="38482"/>
                    <a:pt x="33749" y="45320"/>
                  </a:cubicBezTo>
                  <a:cubicBezTo>
                    <a:pt x="32244" y="49320"/>
                    <a:pt x="31492" y="53582"/>
                    <a:pt x="31618" y="57857"/>
                  </a:cubicBezTo>
                  <a:cubicBezTo>
                    <a:pt x="31743" y="62871"/>
                    <a:pt x="32495" y="67854"/>
                    <a:pt x="34000" y="72650"/>
                  </a:cubicBezTo>
                  <a:cubicBezTo>
                    <a:pt x="36068" y="78792"/>
                    <a:pt x="39766" y="84264"/>
                    <a:pt x="44655" y="88508"/>
                  </a:cubicBezTo>
                  <a:cubicBezTo>
                    <a:pt x="49356" y="93071"/>
                    <a:pt x="54809" y="96838"/>
                    <a:pt x="60702" y="99665"/>
                  </a:cubicBezTo>
                  <a:cubicBezTo>
                    <a:pt x="62331" y="100342"/>
                    <a:pt x="64086" y="100681"/>
                    <a:pt x="65841" y="100668"/>
                  </a:cubicBezTo>
                  <a:close/>
                </a:path>
              </a:pathLst>
            </a:custGeom>
            <a:solidFill>
              <a:srgbClr val="2C324F"/>
            </a:solidFill>
            <a:ln w="6261" cap="flat">
              <a:noFill/>
              <a:prstDash val="solid"/>
              <a:miter/>
            </a:ln>
          </p:spPr>
          <p:txBody>
            <a:bodyPr rtlCol="0" anchor="ctr"/>
            <a:lstStyle/>
            <a:p>
              <a:endParaRPr lang="fr-FR"/>
            </a:p>
          </p:txBody>
        </p:sp>
        <p:sp>
          <p:nvSpPr>
            <p:cNvPr id="67" name="Graphique 2">
              <a:extLst>
                <a:ext uri="{FF2B5EF4-FFF2-40B4-BE49-F238E27FC236}">
                  <a16:creationId xmlns:a16="http://schemas.microsoft.com/office/drawing/2014/main" id="{D92EB33E-A6D9-46DA-9E67-8E920A4CCDC0}"/>
                </a:ext>
              </a:extLst>
            </p:cNvPr>
            <p:cNvSpPr/>
            <p:nvPr/>
          </p:nvSpPr>
          <p:spPr>
            <a:xfrm>
              <a:off x="10831270" y="1311763"/>
              <a:ext cx="121821" cy="155744"/>
            </a:xfrm>
            <a:custGeom>
              <a:avLst/>
              <a:gdLst>
                <a:gd name="connsiteX0" fmla="*/ 59442 w 121821"/>
                <a:gd name="connsiteY0" fmla="*/ 155603 h 155744"/>
                <a:gd name="connsiteX1" fmla="*/ 11051 w 121821"/>
                <a:gd name="connsiteY1" fmla="*/ 123886 h 155744"/>
                <a:gd name="connsiteX2" fmla="*/ -858 w 121821"/>
                <a:gd name="connsiteY2" fmla="*/ 68664 h 155744"/>
                <a:gd name="connsiteX3" fmla="*/ -105 w 121821"/>
                <a:gd name="connsiteY3" fmla="*/ 53558 h 155744"/>
                <a:gd name="connsiteX4" fmla="*/ 5097 w 121821"/>
                <a:gd name="connsiteY4" fmla="*/ 29488 h 155744"/>
                <a:gd name="connsiteX5" fmla="*/ 10237 w 121821"/>
                <a:gd name="connsiteY5" fmla="*/ 19773 h 155744"/>
                <a:gd name="connsiteX6" fmla="*/ 19639 w 121821"/>
                <a:gd name="connsiteY6" fmla="*/ 14319 h 155744"/>
                <a:gd name="connsiteX7" fmla="*/ 25093 w 121821"/>
                <a:gd name="connsiteY7" fmla="*/ 14633 h 155744"/>
                <a:gd name="connsiteX8" fmla="*/ 35310 w 121821"/>
                <a:gd name="connsiteY8" fmla="*/ 37762 h 155744"/>
                <a:gd name="connsiteX9" fmla="*/ 42142 w 121821"/>
                <a:gd name="connsiteY9" fmla="*/ 83081 h 155744"/>
                <a:gd name="connsiteX10" fmla="*/ 60320 w 121821"/>
                <a:gd name="connsiteY10" fmla="*/ 111476 h 155744"/>
                <a:gd name="connsiteX11" fmla="*/ 77807 w 121821"/>
                <a:gd name="connsiteY11" fmla="*/ 89662 h 155744"/>
                <a:gd name="connsiteX12" fmla="*/ 81631 w 121821"/>
                <a:gd name="connsiteY12" fmla="*/ 48543 h 155744"/>
                <a:gd name="connsiteX13" fmla="*/ 81631 w 121821"/>
                <a:gd name="connsiteY13" fmla="*/ 31995 h 155744"/>
                <a:gd name="connsiteX14" fmla="*/ 81631 w 121821"/>
                <a:gd name="connsiteY14" fmla="*/ 26730 h 155744"/>
                <a:gd name="connsiteX15" fmla="*/ 81631 w 121821"/>
                <a:gd name="connsiteY15" fmla="*/ 22405 h 155744"/>
                <a:gd name="connsiteX16" fmla="*/ 81631 w 121821"/>
                <a:gd name="connsiteY16" fmla="*/ 18456 h 155744"/>
                <a:gd name="connsiteX17" fmla="*/ 83073 w 121821"/>
                <a:gd name="connsiteY17" fmla="*/ 8803 h 155744"/>
                <a:gd name="connsiteX18" fmla="*/ 93227 w 121821"/>
                <a:gd name="connsiteY18" fmla="*/ 905 h 155744"/>
                <a:gd name="connsiteX19" fmla="*/ 99496 w 121821"/>
                <a:gd name="connsiteY19" fmla="*/ -97 h 155744"/>
                <a:gd name="connsiteX20" fmla="*/ 112032 w 121821"/>
                <a:gd name="connsiteY20" fmla="*/ 5606 h 155744"/>
                <a:gd name="connsiteX21" fmla="*/ 118989 w 121821"/>
                <a:gd name="connsiteY21" fmla="*/ 21590 h 155744"/>
                <a:gd name="connsiteX22" fmla="*/ 120932 w 121821"/>
                <a:gd name="connsiteY22" fmla="*/ 51176 h 155744"/>
                <a:gd name="connsiteX23" fmla="*/ 103758 w 121821"/>
                <a:gd name="connsiteY23" fmla="*/ 130155 h 155744"/>
                <a:gd name="connsiteX24" fmla="*/ 59442 w 121821"/>
                <a:gd name="connsiteY24" fmla="*/ 155603 h 155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21821" h="155744">
                  <a:moveTo>
                    <a:pt x="59442" y="155603"/>
                  </a:moveTo>
                  <a:cubicBezTo>
                    <a:pt x="37754" y="155603"/>
                    <a:pt x="21645" y="145029"/>
                    <a:pt x="11051" y="123886"/>
                  </a:cubicBezTo>
                  <a:cubicBezTo>
                    <a:pt x="2778" y="106687"/>
                    <a:pt x="-1297" y="87757"/>
                    <a:pt x="-858" y="68664"/>
                  </a:cubicBezTo>
                  <a:cubicBezTo>
                    <a:pt x="-858" y="65593"/>
                    <a:pt x="-858" y="60578"/>
                    <a:pt x="-105" y="53558"/>
                  </a:cubicBezTo>
                  <a:cubicBezTo>
                    <a:pt x="647" y="45353"/>
                    <a:pt x="2402" y="37267"/>
                    <a:pt x="5097" y="29488"/>
                  </a:cubicBezTo>
                  <a:cubicBezTo>
                    <a:pt x="6163" y="25959"/>
                    <a:pt x="7917" y="22662"/>
                    <a:pt x="10237" y="19773"/>
                  </a:cubicBezTo>
                  <a:cubicBezTo>
                    <a:pt x="12305" y="16557"/>
                    <a:pt x="15815" y="14526"/>
                    <a:pt x="19639" y="14319"/>
                  </a:cubicBezTo>
                  <a:cubicBezTo>
                    <a:pt x="21457" y="14326"/>
                    <a:pt x="23275" y="14432"/>
                    <a:pt x="25093" y="14633"/>
                  </a:cubicBezTo>
                  <a:cubicBezTo>
                    <a:pt x="30483" y="15197"/>
                    <a:pt x="33930" y="22907"/>
                    <a:pt x="35310" y="37762"/>
                  </a:cubicBezTo>
                  <a:cubicBezTo>
                    <a:pt x="36626" y="52994"/>
                    <a:pt x="38945" y="68131"/>
                    <a:pt x="42142" y="83081"/>
                  </a:cubicBezTo>
                  <a:cubicBezTo>
                    <a:pt x="46341" y="102011"/>
                    <a:pt x="52359" y="111476"/>
                    <a:pt x="60320" y="111476"/>
                  </a:cubicBezTo>
                  <a:cubicBezTo>
                    <a:pt x="68531" y="111476"/>
                    <a:pt x="74423" y="104205"/>
                    <a:pt x="77807" y="89662"/>
                  </a:cubicBezTo>
                  <a:cubicBezTo>
                    <a:pt x="80566" y="76136"/>
                    <a:pt x="81882" y="62346"/>
                    <a:pt x="81631" y="48543"/>
                  </a:cubicBezTo>
                  <a:cubicBezTo>
                    <a:pt x="81631" y="41899"/>
                    <a:pt x="81631" y="36383"/>
                    <a:pt x="81631" y="31995"/>
                  </a:cubicBezTo>
                  <a:cubicBezTo>
                    <a:pt x="81631" y="29927"/>
                    <a:pt x="81631" y="28109"/>
                    <a:pt x="81631" y="26730"/>
                  </a:cubicBezTo>
                  <a:cubicBezTo>
                    <a:pt x="81631" y="25351"/>
                    <a:pt x="81631" y="23847"/>
                    <a:pt x="81631" y="22405"/>
                  </a:cubicBezTo>
                  <a:cubicBezTo>
                    <a:pt x="81631" y="20964"/>
                    <a:pt x="81631" y="19647"/>
                    <a:pt x="81631" y="18456"/>
                  </a:cubicBezTo>
                  <a:cubicBezTo>
                    <a:pt x="81631" y="15184"/>
                    <a:pt x="82133" y="11937"/>
                    <a:pt x="83073" y="8803"/>
                  </a:cubicBezTo>
                  <a:cubicBezTo>
                    <a:pt x="83950" y="5544"/>
                    <a:pt x="87335" y="2911"/>
                    <a:pt x="93227" y="905"/>
                  </a:cubicBezTo>
                  <a:cubicBezTo>
                    <a:pt x="95233" y="254"/>
                    <a:pt x="97364" y="-85"/>
                    <a:pt x="99496" y="-97"/>
                  </a:cubicBezTo>
                  <a:cubicBezTo>
                    <a:pt x="104259" y="9"/>
                    <a:pt x="108835" y="2071"/>
                    <a:pt x="112032" y="5606"/>
                  </a:cubicBezTo>
                  <a:cubicBezTo>
                    <a:pt x="116043" y="10019"/>
                    <a:pt x="118488" y="15642"/>
                    <a:pt x="118989" y="21590"/>
                  </a:cubicBezTo>
                  <a:cubicBezTo>
                    <a:pt x="120243" y="31400"/>
                    <a:pt x="120932" y="41285"/>
                    <a:pt x="120932" y="51176"/>
                  </a:cubicBezTo>
                  <a:cubicBezTo>
                    <a:pt x="120932" y="84604"/>
                    <a:pt x="115229" y="110930"/>
                    <a:pt x="103758" y="130155"/>
                  </a:cubicBezTo>
                  <a:cubicBezTo>
                    <a:pt x="95107" y="146483"/>
                    <a:pt x="77870" y="156387"/>
                    <a:pt x="59442" y="155603"/>
                  </a:cubicBezTo>
                  <a:close/>
                </a:path>
              </a:pathLst>
            </a:custGeom>
            <a:solidFill>
              <a:srgbClr val="2C324F"/>
            </a:solidFill>
            <a:ln w="6261" cap="flat">
              <a:noFill/>
              <a:prstDash val="solid"/>
              <a:miter/>
            </a:ln>
          </p:spPr>
          <p:txBody>
            <a:bodyPr rtlCol="0" anchor="ctr"/>
            <a:lstStyle/>
            <a:p>
              <a:endParaRPr lang="fr-FR"/>
            </a:p>
          </p:txBody>
        </p:sp>
        <p:sp>
          <p:nvSpPr>
            <p:cNvPr id="68" name="Graphique 2">
              <a:extLst>
                <a:ext uri="{FF2B5EF4-FFF2-40B4-BE49-F238E27FC236}">
                  <a16:creationId xmlns:a16="http://schemas.microsoft.com/office/drawing/2014/main" id="{8FD5ED63-9CF1-403E-B366-476A6716ED8D}"/>
                </a:ext>
              </a:extLst>
            </p:cNvPr>
            <p:cNvSpPr/>
            <p:nvPr/>
          </p:nvSpPr>
          <p:spPr>
            <a:xfrm>
              <a:off x="10967278" y="1310069"/>
              <a:ext cx="122023" cy="141065"/>
            </a:xfrm>
            <a:custGeom>
              <a:avLst/>
              <a:gdLst>
                <a:gd name="connsiteX0" fmla="*/ 57635 w 122023"/>
                <a:gd name="connsiteY0" fmla="*/ 140937 h 141065"/>
                <a:gd name="connsiteX1" fmla="*/ 56193 w 122023"/>
                <a:gd name="connsiteY1" fmla="*/ 140937 h 141065"/>
                <a:gd name="connsiteX2" fmla="*/ 25354 w 122023"/>
                <a:gd name="connsiteY2" fmla="*/ 132538 h 141065"/>
                <a:gd name="connsiteX3" fmla="*/ 6236 w 122023"/>
                <a:gd name="connsiteY3" fmla="*/ 109973 h 141065"/>
                <a:gd name="connsiteX4" fmla="*/ -847 w 122023"/>
                <a:gd name="connsiteY4" fmla="*/ 75623 h 141065"/>
                <a:gd name="connsiteX5" fmla="*/ 7740 w 122023"/>
                <a:gd name="connsiteY5" fmla="*/ 34128 h 141065"/>
                <a:gd name="connsiteX6" fmla="*/ 30243 w 122023"/>
                <a:gd name="connsiteY6" fmla="*/ 8554 h 141065"/>
                <a:gd name="connsiteX7" fmla="*/ 58638 w 122023"/>
                <a:gd name="connsiteY7" fmla="*/ -96 h 141065"/>
                <a:gd name="connsiteX8" fmla="*/ 84274 w 122023"/>
                <a:gd name="connsiteY8" fmla="*/ 8679 h 141065"/>
                <a:gd name="connsiteX9" fmla="*/ 96309 w 122023"/>
                <a:gd name="connsiteY9" fmla="*/ 37450 h 141065"/>
                <a:gd name="connsiteX10" fmla="*/ 89164 w 122023"/>
                <a:gd name="connsiteY10" fmla="*/ 58699 h 141065"/>
                <a:gd name="connsiteX11" fmla="*/ 69231 w 122023"/>
                <a:gd name="connsiteY11" fmla="*/ 72991 h 141065"/>
                <a:gd name="connsiteX12" fmla="*/ 42152 w 122023"/>
                <a:gd name="connsiteY12" fmla="*/ 80074 h 141065"/>
                <a:gd name="connsiteX13" fmla="*/ 33440 w 122023"/>
                <a:gd name="connsiteY13" fmla="*/ 90228 h 141065"/>
                <a:gd name="connsiteX14" fmla="*/ 33502 w 122023"/>
                <a:gd name="connsiteY14" fmla="*/ 90855 h 141065"/>
                <a:gd name="connsiteX15" fmla="*/ 38517 w 122023"/>
                <a:gd name="connsiteY15" fmla="*/ 102388 h 141065"/>
                <a:gd name="connsiteX16" fmla="*/ 59641 w 122023"/>
                <a:gd name="connsiteY16" fmla="*/ 109158 h 141065"/>
                <a:gd name="connsiteX17" fmla="*/ 95683 w 122023"/>
                <a:gd name="connsiteY17" fmla="*/ 98753 h 141065"/>
                <a:gd name="connsiteX18" fmla="*/ 111854 w 122023"/>
                <a:gd name="connsiteY18" fmla="*/ 93174 h 141065"/>
                <a:gd name="connsiteX19" fmla="*/ 118749 w 122023"/>
                <a:gd name="connsiteY19" fmla="*/ 95932 h 141065"/>
                <a:gd name="connsiteX20" fmla="*/ 121131 w 122023"/>
                <a:gd name="connsiteY20" fmla="*/ 102576 h 141065"/>
                <a:gd name="connsiteX21" fmla="*/ 115803 w 122023"/>
                <a:gd name="connsiteY21" fmla="*/ 114611 h 141065"/>
                <a:gd name="connsiteX22" fmla="*/ 57635 w 122023"/>
                <a:gd name="connsiteY22" fmla="*/ 140937 h 141065"/>
                <a:gd name="connsiteX23" fmla="*/ 46227 w 122023"/>
                <a:gd name="connsiteY23" fmla="*/ 51992 h 141065"/>
                <a:gd name="connsiteX24" fmla="*/ 63464 w 122023"/>
                <a:gd name="connsiteY24" fmla="*/ 39958 h 141065"/>
                <a:gd name="connsiteX25" fmla="*/ 67727 w 122023"/>
                <a:gd name="connsiteY25" fmla="*/ 26544 h 141065"/>
                <a:gd name="connsiteX26" fmla="*/ 64467 w 122023"/>
                <a:gd name="connsiteY26" fmla="*/ 22225 h 141065"/>
                <a:gd name="connsiteX27" fmla="*/ 63464 w 122023"/>
                <a:gd name="connsiteY27" fmla="*/ 22219 h 141065"/>
                <a:gd name="connsiteX28" fmla="*/ 60769 w 122023"/>
                <a:gd name="connsiteY28" fmla="*/ 22219 h 141065"/>
                <a:gd name="connsiteX29" fmla="*/ 51868 w 122023"/>
                <a:gd name="connsiteY29" fmla="*/ 25917 h 141065"/>
                <a:gd name="connsiteX30" fmla="*/ 40962 w 122023"/>
                <a:gd name="connsiteY30" fmla="*/ 34692 h 141065"/>
                <a:gd name="connsiteX31" fmla="*/ 37326 w 122023"/>
                <a:gd name="connsiteY31" fmla="*/ 42966 h 141065"/>
                <a:gd name="connsiteX32" fmla="*/ 44096 w 122023"/>
                <a:gd name="connsiteY32" fmla="*/ 51867 h 141065"/>
                <a:gd name="connsiteX33" fmla="*/ 46227 w 122023"/>
                <a:gd name="connsiteY33" fmla="*/ 51867 h 141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22023" h="141065">
                  <a:moveTo>
                    <a:pt x="57635" y="140937"/>
                  </a:moveTo>
                  <a:lnTo>
                    <a:pt x="56193" y="140937"/>
                  </a:lnTo>
                  <a:cubicBezTo>
                    <a:pt x="45287" y="141301"/>
                    <a:pt x="34568" y="138374"/>
                    <a:pt x="25354" y="132538"/>
                  </a:cubicBezTo>
                  <a:cubicBezTo>
                    <a:pt x="16954" y="126966"/>
                    <a:pt x="10373" y="119143"/>
                    <a:pt x="6236" y="109973"/>
                  </a:cubicBezTo>
                  <a:cubicBezTo>
                    <a:pt x="1410" y="99166"/>
                    <a:pt x="-972" y="87451"/>
                    <a:pt x="-847" y="75623"/>
                  </a:cubicBezTo>
                  <a:cubicBezTo>
                    <a:pt x="-1285" y="61313"/>
                    <a:pt x="1660" y="47097"/>
                    <a:pt x="7740" y="34128"/>
                  </a:cubicBezTo>
                  <a:cubicBezTo>
                    <a:pt x="12692" y="23654"/>
                    <a:pt x="20465" y="14785"/>
                    <a:pt x="30243" y="8554"/>
                  </a:cubicBezTo>
                  <a:cubicBezTo>
                    <a:pt x="38705" y="3026"/>
                    <a:pt x="48546" y="23"/>
                    <a:pt x="58638" y="-96"/>
                  </a:cubicBezTo>
                  <a:cubicBezTo>
                    <a:pt x="67914" y="-177"/>
                    <a:pt x="77004" y="2919"/>
                    <a:pt x="84274" y="8679"/>
                  </a:cubicBezTo>
                  <a:cubicBezTo>
                    <a:pt x="92549" y="15875"/>
                    <a:pt x="96999" y="26512"/>
                    <a:pt x="96309" y="37450"/>
                  </a:cubicBezTo>
                  <a:cubicBezTo>
                    <a:pt x="96435" y="45148"/>
                    <a:pt x="93927" y="52657"/>
                    <a:pt x="89164" y="58699"/>
                  </a:cubicBezTo>
                  <a:cubicBezTo>
                    <a:pt x="83836" y="65080"/>
                    <a:pt x="77004" y="69995"/>
                    <a:pt x="69231" y="72991"/>
                  </a:cubicBezTo>
                  <a:cubicBezTo>
                    <a:pt x="60581" y="76557"/>
                    <a:pt x="51429" y="78939"/>
                    <a:pt x="42152" y="80074"/>
                  </a:cubicBezTo>
                  <a:cubicBezTo>
                    <a:pt x="36950" y="80469"/>
                    <a:pt x="33064" y="85019"/>
                    <a:pt x="33440" y="90228"/>
                  </a:cubicBezTo>
                  <a:cubicBezTo>
                    <a:pt x="33440" y="90441"/>
                    <a:pt x="33502" y="90648"/>
                    <a:pt x="33502" y="90855"/>
                  </a:cubicBezTo>
                  <a:cubicBezTo>
                    <a:pt x="33816" y="95161"/>
                    <a:pt x="35571" y="99235"/>
                    <a:pt x="38517" y="102388"/>
                  </a:cubicBezTo>
                  <a:cubicBezTo>
                    <a:pt x="42152" y="106901"/>
                    <a:pt x="49173" y="109158"/>
                    <a:pt x="59641" y="109158"/>
                  </a:cubicBezTo>
                  <a:cubicBezTo>
                    <a:pt x="72365" y="108970"/>
                    <a:pt x="84839" y="105372"/>
                    <a:pt x="95683" y="98753"/>
                  </a:cubicBezTo>
                  <a:cubicBezTo>
                    <a:pt x="100509" y="95556"/>
                    <a:pt x="106088" y="93632"/>
                    <a:pt x="111854" y="93174"/>
                  </a:cubicBezTo>
                  <a:cubicBezTo>
                    <a:pt x="114424" y="92992"/>
                    <a:pt x="116995" y="94008"/>
                    <a:pt x="118749" y="95932"/>
                  </a:cubicBezTo>
                  <a:cubicBezTo>
                    <a:pt x="120316" y="97787"/>
                    <a:pt x="121194" y="100144"/>
                    <a:pt x="121131" y="102576"/>
                  </a:cubicBezTo>
                  <a:cubicBezTo>
                    <a:pt x="121131" y="107158"/>
                    <a:pt x="119188" y="111515"/>
                    <a:pt x="115803" y="114611"/>
                  </a:cubicBezTo>
                  <a:cubicBezTo>
                    <a:pt x="100822" y="130934"/>
                    <a:pt x="79824" y="140442"/>
                    <a:pt x="57635" y="140937"/>
                  </a:cubicBezTo>
                  <a:close/>
                  <a:moveTo>
                    <a:pt x="46227" y="51992"/>
                  </a:moveTo>
                  <a:cubicBezTo>
                    <a:pt x="53874" y="51867"/>
                    <a:pt x="60707" y="47103"/>
                    <a:pt x="63464" y="39958"/>
                  </a:cubicBezTo>
                  <a:cubicBezTo>
                    <a:pt x="65784" y="35833"/>
                    <a:pt x="67288" y="31264"/>
                    <a:pt x="67727" y="26544"/>
                  </a:cubicBezTo>
                  <a:cubicBezTo>
                    <a:pt x="68040" y="24450"/>
                    <a:pt x="66536" y="22520"/>
                    <a:pt x="64467" y="22225"/>
                  </a:cubicBezTo>
                  <a:cubicBezTo>
                    <a:pt x="64154" y="22181"/>
                    <a:pt x="63778" y="22175"/>
                    <a:pt x="63464" y="22219"/>
                  </a:cubicBezTo>
                  <a:lnTo>
                    <a:pt x="60769" y="22219"/>
                  </a:lnTo>
                  <a:cubicBezTo>
                    <a:pt x="57573" y="22864"/>
                    <a:pt x="54563" y="24118"/>
                    <a:pt x="51868" y="25917"/>
                  </a:cubicBezTo>
                  <a:cubicBezTo>
                    <a:pt x="47794" y="28211"/>
                    <a:pt x="44096" y="31176"/>
                    <a:pt x="40962" y="34692"/>
                  </a:cubicBezTo>
                  <a:cubicBezTo>
                    <a:pt x="38768" y="36905"/>
                    <a:pt x="37451" y="39851"/>
                    <a:pt x="37326" y="42966"/>
                  </a:cubicBezTo>
                  <a:cubicBezTo>
                    <a:pt x="36762" y="47285"/>
                    <a:pt x="39771" y="51272"/>
                    <a:pt x="44096" y="51867"/>
                  </a:cubicBezTo>
                  <a:cubicBezTo>
                    <a:pt x="44785" y="51967"/>
                    <a:pt x="45538" y="51967"/>
                    <a:pt x="46227" y="51867"/>
                  </a:cubicBezTo>
                  <a:close/>
                </a:path>
              </a:pathLst>
            </a:custGeom>
            <a:solidFill>
              <a:srgbClr val="2C324F"/>
            </a:solidFill>
            <a:ln w="6261" cap="flat">
              <a:noFill/>
              <a:prstDash val="solid"/>
              <a:miter/>
            </a:ln>
          </p:spPr>
          <p:txBody>
            <a:bodyPr rtlCol="0" anchor="ctr"/>
            <a:lstStyle/>
            <a:p>
              <a:endParaRPr lang="fr-FR"/>
            </a:p>
          </p:txBody>
        </p:sp>
        <p:sp>
          <p:nvSpPr>
            <p:cNvPr id="69" name="Graphique 2">
              <a:extLst>
                <a:ext uri="{FF2B5EF4-FFF2-40B4-BE49-F238E27FC236}">
                  <a16:creationId xmlns:a16="http://schemas.microsoft.com/office/drawing/2014/main" id="{213FB70E-22E4-488B-81E2-8A9D8311EF17}"/>
                </a:ext>
              </a:extLst>
            </p:cNvPr>
            <p:cNvSpPr/>
            <p:nvPr/>
          </p:nvSpPr>
          <p:spPr>
            <a:xfrm>
              <a:off x="8943460" y="1572894"/>
              <a:ext cx="134588" cy="165604"/>
            </a:xfrm>
            <a:custGeom>
              <a:avLst/>
              <a:gdLst>
                <a:gd name="connsiteX0" fmla="*/ 19921 w 134588"/>
                <a:gd name="connsiteY0" fmla="*/ 165507 h 165604"/>
                <a:gd name="connsiteX1" fmla="*/ 15220 w 134588"/>
                <a:gd name="connsiteY1" fmla="*/ 165131 h 165604"/>
                <a:gd name="connsiteX2" fmla="*/ 5379 w 134588"/>
                <a:gd name="connsiteY2" fmla="*/ 157860 h 165604"/>
                <a:gd name="connsiteX3" fmla="*/ -890 w 134588"/>
                <a:gd name="connsiteY3" fmla="*/ 140999 h 165604"/>
                <a:gd name="connsiteX4" fmla="*/ -890 w 134588"/>
                <a:gd name="connsiteY4" fmla="*/ 82830 h 165604"/>
                <a:gd name="connsiteX5" fmla="*/ 6256 w 134588"/>
                <a:gd name="connsiteY5" fmla="*/ 9117 h 165604"/>
                <a:gd name="connsiteX6" fmla="*/ 20297 w 134588"/>
                <a:gd name="connsiteY6" fmla="*/ -97 h 165604"/>
                <a:gd name="connsiteX7" fmla="*/ 39101 w 134588"/>
                <a:gd name="connsiteY7" fmla="*/ 28611 h 165604"/>
                <a:gd name="connsiteX8" fmla="*/ 39791 w 134588"/>
                <a:gd name="connsiteY8" fmla="*/ 35568 h 165604"/>
                <a:gd name="connsiteX9" fmla="*/ 89936 w 134588"/>
                <a:gd name="connsiteY9" fmla="*/ 4854 h 165604"/>
                <a:gd name="connsiteX10" fmla="*/ 106672 w 134588"/>
                <a:gd name="connsiteY10" fmla="*/ 7424 h 165604"/>
                <a:gd name="connsiteX11" fmla="*/ 129237 w 134588"/>
                <a:gd name="connsiteY11" fmla="*/ 57883 h 165604"/>
                <a:gd name="connsiteX12" fmla="*/ 133687 w 134588"/>
                <a:gd name="connsiteY12" fmla="*/ 107151 h 165604"/>
                <a:gd name="connsiteX13" fmla="*/ 127419 w 134588"/>
                <a:gd name="connsiteY13" fmla="*/ 144258 h 165604"/>
                <a:gd name="connsiteX14" fmla="*/ 106547 w 134588"/>
                <a:gd name="connsiteY14" fmla="*/ 160179 h 165604"/>
                <a:gd name="connsiteX15" fmla="*/ 90813 w 134588"/>
                <a:gd name="connsiteY15" fmla="*/ 153911 h 165604"/>
                <a:gd name="connsiteX16" fmla="*/ 84044 w 134588"/>
                <a:gd name="connsiteY16" fmla="*/ 140372 h 165604"/>
                <a:gd name="connsiteX17" fmla="*/ 82853 w 134588"/>
                <a:gd name="connsiteY17" fmla="*/ 126644 h 165604"/>
                <a:gd name="connsiteX18" fmla="*/ 84671 w 134588"/>
                <a:gd name="connsiteY18" fmla="*/ 105960 h 165604"/>
                <a:gd name="connsiteX19" fmla="*/ 86175 w 134588"/>
                <a:gd name="connsiteY19" fmla="*/ 82830 h 165604"/>
                <a:gd name="connsiteX20" fmla="*/ 75143 w 134588"/>
                <a:gd name="connsiteY20" fmla="*/ 44469 h 165604"/>
                <a:gd name="connsiteX21" fmla="*/ 64362 w 134588"/>
                <a:gd name="connsiteY21" fmla="*/ 52931 h 165604"/>
                <a:gd name="connsiteX22" fmla="*/ 46059 w 134588"/>
                <a:gd name="connsiteY22" fmla="*/ 115613 h 165604"/>
                <a:gd name="connsiteX23" fmla="*/ 40982 w 134588"/>
                <a:gd name="connsiteY23" fmla="*/ 142378 h 165604"/>
                <a:gd name="connsiteX24" fmla="*/ 32582 w 134588"/>
                <a:gd name="connsiteY24" fmla="*/ 159991 h 165604"/>
                <a:gd name="connsiteX25" fmla="*/ 19921 w 134588"/>
                <a:gd name="connsiteY25" fmla="*/ 165507 h 165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34588" h="165604">
                  <a:moveTo>
                    <a:pt x="19921" y="165507"/>
                  </a:moveTo>
                  <a:lnTo>
                    <a:pt x="15220" y="165131"/>
                  </a:lnTo>
                  <a:cubicBezTo>
                    <a:pt x="12399" y="165131"/>
                    <a:pt x="8952" y="162498"/>
                    <a:pt x="5379" y="157860"/>
                  </a:cubicBezTo>
                  <a:cubicBezTo>
                    <a:pt x="1304" y="153178"/>
                    <a:pt x="-890" y="147192"/>
                    <a:pt x="-890" y="140999"/>
                  </a:cubicBezTo>
                  <a:lnTo>
                    <a:pt x="-890" y="82830"/>
                  </a:lnTo>
                  <a:cubicBezTo>
                    <a:pt x="-639" y="41755"/>
                    <a:pt x="1743" y="17184"/>
                    <a:pt x="6256" y="9117"/>
                  </a:cubicBezTo>
                  <a:cubicBezTo>
                    <a:pt x="8701" y="3519"/>
                    <a:pt x="14217" y="-97"/>
                    <a:pt x="20297" y="-97"/>
                  </a:cubicBezTo>
                  <a:cubicBezTo>
                    <a:pt x="31767" y="-97"/>
                    <a:pt x="38035" y="9474"/>
                    <a:pt x="39101" y="28611"/>
                  </a:cubicBezTo>
                  <a:cubicBezTo>
                    <a:pt x="39227" y="30942"/>
                    <a:pt x="39415" y="33262"/>
                    <a:pt x="39791" y="35568"/>
                  </a:cubicBezTo>
                  <a:cubicBezTo>
                    <a:pt x="58157" y="15053"/>
                    <a:pt x="74829" y="4811"/>
                    <a:pt x="89936" y="4854"/>
                  </a:cubicBezTo>
                  <a:cubicBezTo>
                    <a:pt x="95577" y="5362"/>
                    <a:pt x="101156" y="6221"/>
                    <a:pt x="106672" y="7424"/>
                  </a:cubicBezTo>
                  <a:cubicBezTo>
                    <a:pt x="115886" y="9136"/>
                    <a:pt x="123408" y="25959"/>
                    <a:pt x="129237" y="57883"/>
                  </a:cubicBezTo>
                  <a:cubicBezTo>
                    <a:pt x="132246" y="74130"/>
                    <a:pt x="133750" y="90622"/>
                    <a:pt x="133687" y="107151"/>
                  </a:cubicBezTo>
                  <a:cubicBezTo>
                    <a:pt x="133876" y="119800"/>
                    <a:pt x="131745" y="132374"/>
                    <a:pt x="127419" y="144258"/>
                  </a:cubicBezTo>
                  <a:cubicBezTo>
                    <a:pt x="124850" y="153667"/>
                    <a:pt x="116325" y="160185"/>
                    <a:pt x="106547" y="160179"/>
                  </a:cubicBezTo>
                  <a:cubicBezTo>
                    <a:pt x="100655" y="160229"/>
                    <a:pt x="95013" y="157979"/>
                    <a:pt x="90813" y="153911"/>
                  </a:cubicBezTo>
                  <a:cubicBezTo>
                    <a:pt x="86990" y="150369"/>
                    <a:pt x="84608" y="145555"/>
                    <a:pt x="84044" y="140372"/>
                  </a:cubicBezTo>
                  <a:cubicBezTo>
                    <a:pt x="83292" y="135834"/>
                    <a:pt x="82916" y="131245"/>
                    <a:pt x="82853" y="126644"/>
                  </a:cubicBezTo>
                  <a:cubicBezTo>
                    <a:pt x="83041" y="119718"/>
                    <a:pt x="83605" y="112811"/>
                    <a:pt x="84671" y="105960"/>
                  </a:cubicBezTo>
                  <a:cubicBezTo>
                    <a:pt x="85737" y="98300"/>
                    <a:pt x="86238" y="90565"/>
                    <a:pt x="86175" y="82830"/>
                  </a:cubicBezTo>
                  <a:cubicBezTo>
                    <a:pt x="86175" y="57256"/>
                    <a:pt x="82477" y="44469"/>
                    <a:pt x="75143" y="44469"/>
                  </a:cubicBezTo>
                  <a:cubicBezTo>
                    <a:pt x="72134" y="44469"/>
                    <a:pt x="68875" y="47290"/>
                    <a:pt x="64362" y="52931"/>
                  </a:cubicBezTo>
                  <a:cubicBezTo>
                    <a:pt x="56527" y="63543"/>
                    <a:pt x="50447" y="84441"/>
                    <a:pt x="46059" y="115613"/>
                  </a:cubicBezTo>
                  <a:cubicBezTo>
                    <a:pt x="44617" y="125516"/>
                    <a:pt x="42925" y="134417"/>
                    <a:pt x="40982" y="142378"/>
                  </a:cubicBezTo>
                  <a:cubicBezTo>
                    <a:pt x="39728" y="148871"/>
                    <a:pt x="36845" y="154933"/>
                    <a:pt x="32582" y="159991"/>
                  </a:cubicBezTo>
                  <a:cubicBezTo>
                    <a:pt x="29323" y="163482"/>
                    <a:pt x="24747" y="165476"/>
                    <a:pt x="19921" y="165507"/>
                  </a:cubicBezTo>
                  <a:close/>
                </a:path>
              </a:pathLst>
            </a:custGeom>
            <a:solidFill>
              <a:srgbClr val="2C324F"/>
            </a:solidFill>
            <a:ln w="6261" cap="flat">
              <a:noFill/>
              <a:prstDash val="solid"/>
              <a:miter/>
            </a:ln>
          </p:spPr>
          <p:txBody>
            <a:bodyPr rtlCol="0" anchor="ctr"/>
            <a:lstStyle/>
            <a:p>
              <a:endParaRPr lang="fr-FR"/>
            </a:p>
          </p:txBody>
        </p:sp>
        <p:sp>
          <p:nvSpPr>
            <p:cNvPr id="70" name="Graphique 2">
              <a:extLst>
                <a:ext uri="{FF2B5EF4-FFF2-40B4-BE49-F238E27FC236}">
                  <a16:creationId xmlns:a16="http://schemas.microsoft.com/office/drawing/2014/main" id="{E875FAB1-3D0A-4D60-8715-C04564FDD74C}"/>
                </a:ext>
              </a:extLst>
            </p:cNvPr>
            <p:cNvSpPr/>
            <p:nvPr/>
          </p:nvSpPr>
          <p:spPr>
            <a:xfrm>
              <a:off x="9095838" y="1594164"/>
              <a:ext cx="107144" cy="136194"/>
            </a:xfrm>
            <a:custGeom>
              <a:avLst/>
              <a:gdLst>
                <a:gd name="connsiteX0" fmla="*/ 51702 w 107144"/>
                <a:gd name="connsiteY0" fmla="*/ 136088 h 136194"/>
                <a:gd name="connsiteX1" fmla="*/ 50197 w 107144"/>
                <a:gd name="connsiteY1" fmla="*/ 136088 h 136194"/>
                <a:gd name="connsiteX2" fmla="*/ 20611 w 107144"/>
                <a:gd name="connsiteY2" fmla="*/ 126309 h 136194"/>
                <a:gd name="connsiteX3" fmla="*/ 4252 w 107144"/>
                <a:gd name="connsiteY3" fmla="*/ 102052 h 136194"/>
                <a:gd name="connsiteX4" fmla="*/ -888 w 107144"/>
                <a:gd name="connsiteY4" fmla="*/ 70711 h 136194"/>
                <a:gd name="connsiteX5" fmla="*/ 4189 w 107144"/>
                <a:gd name="connsiteY5" fmla="*/ 37239 h 136194"/>
                <a:gd name="connsiteX6" fmla="*/ 20298 w 107144"/>
                <a:gd name="connsiteY6" fmla="*/ 10850 h 136194"/>
                <a:gd name="connsiteX7" fmla="*/ 51200 w 107144"/>
                <a:gd name="connsiteY7" fmla="*/ -57 h 136194"/>
                <a:gd name="connsiteX8" fmla="*/ 74831 w 107144"/>
                <a:gd name="connsiteY8" fmla="*/ 7089 h 136194"/>
                <a:gd name="connsiteX9" fmla="*/ 98337 w 107144"/>
                <a:gd name="connsiteY9" fmla="*/ 32914 h 136194"/>
                <a:gd name="connsiteX10" fmla="*/ 106234 w 107144"/>
                <a:gd name="connsiteY10" fmla="*/ 69395 h 136194"/>
                <a:gd name="connsiteX11" fmla="*/ 87430 w 107144"/>
                <a:gd name="connsiteY11" fmla="*/ 118286 h 136194"/>
                <a:gd name="connsiteX12" fmla="*/ 51702 w 107144"/>
                <a:gd name="connsiteY12" fmla="*/ 136088 h 136194"/>
                <a:gd name="connsiteX13" fmla="*/ 50824 w 107144"/>
                <a:gd name="connsiteY13" fmla="*/ 97601 h 136194"/>
                <a:gd name="connsiteX14" fmla="*/ 65867 w 107144"/>
                <a:gd name="connsiteY14" fmla="*/ 87509 h 136194"/>
                <a:gd name="connsiteX15" fmla="*/ 72135 w 107144"/>
                <a:gd name="connsiteY15" fmla="*/ 66010 h 136194"/>
                <a:gd name="connsiteX16" fmla="*/ 69001 w 107144"/>
                <a:gd name="connsiteY16" fmla="*/ 51844 h 136194"/>
                <a:gd name="connsiteX17" fmla="*/ 47001 w 107144"/>
                <a:gd name="connsiteY17" fmla="*/ 36926 h 136194"/>
                <a:gd name="connsiteX18" fmla="*/ 36093 w 107144"/>
                <a:gd name="connsiteY18" fmla="*/ 43194 h 136194"/>
                <a:gd name="connsiteX19" fmla="*/ 30828 w 107144"/>
                <a:gd name="connsiteY19" fmla="*/ 65007 h 136194"/>
                <a:gd name="connsiteX20" fmla="*/ 32395 w 107144"/>
                <a:gd name="connsiteY20" fmla="*/ 78295 h 136194"/>
                <a:gd name="connsiteX21" fmla="*/ 38664 w 107144"/>
                <a:gd name="connsiteY21" fmla="*/ 91646 h 136194"/>
                <a:gd name="connsiteX22" fmla="*/ 50322 w 107144"/>
                <a:gd name="connsiteY22" fmla="*/ 97538 h 1361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07144" h="136194">
                  <a:moveTo>
                    <a:pt x="51702" y="136088"/>
                  </a:moveTo>
                  <a:lnTo>
                    <a:pt x="50197" y="136088"/>
                  </a:lnTo>
                  <a:cubicBezTo>
                    <a:pt x="39479" y="136301"/>
                    <a:pt x="29073" y="132853"/>
                    <a:pt x="20611" y="126309"/>
                  </a:cubicBezTo>
                  <a:cubicBezTo>
                    <a:pt x="13027" y="119910"/>
                    <a:pt x="7323" y="111510"/>
                    <a:pt x="4252" y="102052"/>
                  </a:cubicBezTo>
                  <a:cubicBezTo>
                    <a:pt x="804" y="91972"/>
                    <a:pt x="-951" y="81373"/>
                    <a:pt x="-888" y="70711"/>
                  </a:cubicBezTo>
                  <a:cubicBezTo>
                    <a:pt x="-951" y="59359"/>
                    <a:pt x="804" y="48070"/>
                    <a:pt x="4189" y="37239"/>
                  </a:cubicBezTo>
                  <a:cubicBezTo>
                    <a:pt x="7135" y="27166"/>
                    <a:pt x="12651" y="18058"/>
                    <a:pt x="20298" y="10850"/>
                  </a:cubicBezTo>
                  <a:cubicBezTo>
                    <a:pt x="28823" y="3360"/>
                    <a:pt x="39855" y="-545"/>
                    <a:pt x="51200" y="-57"/>
                  </a:cubicBezTo>
                  <a:cubicBezTo>
                    <a:pt x="59537" y="238"/>
                    <a:pt x="67685" y="2701"/>
                    <a:pt x="74831" y="7089"/>
                  </a:cubicBezTo>
                  <a:cubicBezTo>
                    <a:pt x="85174" y="12994"/>
                    <a:pt x="93447" y="22039"/>
                    <a:pt x="98337" y="32914"/>
                  </a:cubicBezTo>
                  <a:cubicBezTo>
                    <a:pt x="103664" y="44335"/>
                    <a:pt x="106360" y="56796"/>
                    <a:pt x="106234" y="69395"/>
                  </a:cubicBezTo>
                  <a:cubicBezTo>
                    <a:pt x="106673" y="87528"/>
                    <a:pt x="99904" y="105098"/>
                    <a:pt x="87430" y="118286"/>
                  </a:cubicBezTo>
                  <a:cubicBezTo>
                    <a:pt x="78592" y="129005"/>
                    <a:pt x="65617" y="135473"/>
                    <a:pt x="51702" y="136088"/>
                  </a:cubicBezTo>
                  <a:close/>
                  <a:moveTo>
                    <a:pt x="50824" y="97601"/>
                  </a:moveTo>
                  <a:cubicBezTo>
                    <a:pt x="57217" y="97031"/>
                    <a:pt x="62921" y="93226"/>
                    <a:pt x="65867" y="87509"/>
                  </a:cubicBezTo>
                  <a:cubicBezTo>
                    <a:pt x="70004" y="81097"/>
                    <a:pt x="72135" y="73632"/>
                    <a:pt x="72135" y="66010"/>
                  </a:cubicBezTo>
                  <a:cubicBezTo>
                    <a:pt x="72135" y="61114"/>
                    <a:pt x="71070" y="56282"/>
                    <a:pt x="69001" y="51844"/>
                  </a:cubicBezTo>
                  <a:cubicBezTo>
                    <a:pt x="65554" y="42711"/>
                    <a:pt x="56779" y="36731"/>
                    <a:pt x="47001" y="36926"/>
                  </a:cubicBezTo>
                  <a:cubicBezTo>
                    <a:pt x="42487" y="36907"/>
                    <a:pt x="38351" y="39301"/>
                    <a:pt x="36093" y="43194"/>
                  </a:cubicBezTo>
                  <a:cubicBezTo>
                    <a:pt x="32333" y="49825"/>
                    <a:pt x="30516" y="57385"/>
                    <a:pt x="30828" y="65007"/>
                  </a:cubicBezTo>
                  <a:cubicBezTo>
                    <a:pt x="30891" y="69476"/>
                    <a:pt x="31392" y="73933"/>
                    <a:pt x="32395" y="78295"/>
                  </a:cubicBezTo>
                  <a:cubicBezTo>
                    <a:pt x="33399" y="83178"/>
                    <a:pt x="35530" y="87760"/>
                    <a:pt x="38664" y="91646"/>
                  </a:cubicBezTo>
                  <a:cubicBezTo>
                    <a:pt x="41359" y="95376"/>
                    <a:pt x="45684" y="97570"/>
                    <a:pt x="50322" y="97538"/>
                  </a:cubicBezTo>
                  <a:close/>
                </a:path>
              </a:pathLst>
            </a:custGeom>
            <a:solidFill>
              <a:srgbClr val="2C324F"/>
            </a:solidFill>
            <a:ln w="6261" cap="flat">
              <a:noFill/>
              <a:prstDash val="solid"/>
              <a:miter/>
            </a:ln>
          </p:spPr>
          <p:txBody>
            <a:bodyPr rtlCol="0" anchor="ctr"/>
            <a:lstStyle/>
            <a:p>
              <a:endParaRPr lang="fr-FR"/>
            </a:p>
          </p:txBody>
        </p:sp>
        <p:sp>
          <p:nvSpPr>
            <p:cNvPr id="71" name="Graphique 2">
              <a:extLst>
                <a:ext uri="{FF2B5EF4-FFF2-40B4-BE49-F238E27FC236}">
                  <a16:creationId xmlns:a16="http://schemas.microsoft.com/office/drawing/2014/main" id="{E9B078A9-45C3-4537-9A11-C108F04B4114}"/>
                </a:ext>
              </a:extLst>
            </p:cNvPr>
            <p:cNvSpPr/>
            <p:nvPr/>
          </p:nvSpPr>
          <p:spPr>
            <a:xfrm>
              <a:off x="9219290" y="1582483"/>
              <a:ext cx="121696" cy="156043"/>
            </a:xfrm>
            <a:custGeom>
              <a:avLst/>
              <a:gdLst>
                <a:gd name="connsiteX0" fmla="*/ 59442 w 121696"/>
                <a:gd name="connsiteY0" fmla="*/ 155917 h 156043"/>
                <a:gd name="connsiteX1" fmla="*/ 11052 w 121696"/>
                <a:gd name="connsiteY1" fmla="*/ 124138 h 156043"/>
                <a:gd name="connsiteX2" fmla="*/ -858 w 121696"/>
                <a:gd name="connsiteY2" fmla="*/ 68978 h 156043"/>
                <a:gd name="connsiteX3" fmla="*/ -105 w 121696"/>
                <a:gd name="connsiteY3" fmla="*/ 53809 h 156043"/>
                <a:gd name="connsiteX4" fmla="*/ 5097 w 121696"/>
                <a:gd name="connsiteY4" fmla="*/ 29802 h 156043"/>
                <a:gd name="connsiteX5" fmla="*/ 10174 w 121696"/>
                <a:gd name="connsiteY5" fmla="*/ 20024 h 156043"/>
                <a:gd name="connsiteX6" fmla="*/ 19639 w 121696"/>
                <a:gd name="connsiteY6" fmla="*/ 14571 h 156043"/>
                <a:gd name="connsiteX7" fmla="*/ 25093 w 121696"/>
                <a:gd name="connsiteY7" fmla="*/ 14571 h 156043"/>
                <a:gd name="connsiteX8" fmla="*/ 35310 w 121696"/>
                <a:gd name="connsiteY8" fmla="*/ 37763 h 156043"/>
                <a:gd name="connsiteX9" fmla="*/ 42079 w 121696"/>
                <a:gd name="connsiteY9" fmla="*/ 83019 h 156043"/>
                <a:gd name="connsiteX10" fmla="*/ 60257 w 121696"/>
                <a:gd name="connsiteY10" fmla="*/ 111476 h 156043"/>
                <a:gd name="connsiteX11" fmla="*/ 77808 w 121696"/>
                <a:gd name="connsiteY11" fmla="*/ 89663 h 156043"/>
                <a:gd name="connsiteX12" fmla="*/ 81569 w 121696"/>
                <a:gd name="connsiteY12" fmla="*/ 48481 h 156043"/>
                <a:gd name="connsiteX13" fmla="*/ 81569 w 121696"/>
                <a:gd name="connsiteY13" fmla="*/ 31934 h 156043"/>
                <a:gd name="connsiteX14" fmla="*/ 81569 w 121696"/>
                <a:gd name="connsiteY14" fmla="*/ 26668 h 156043"/>
                <a:gd name="connsiteX15" fmla="*/ 81569 w 121696"/>
                <a:gd name="connsiteY15" fmla="*/ 22343 h 156043"/>
                <a:gd name="connsiteX16" fmla="*/ 81569 w 121696"/>
                <a:gd name="connsiteY16" fmla="*/ 18394 h 156043"/>
                <a:gd name="connsiteX17" fmla="*/ 82948 w 121696"/>
                <a:gd name="connsiteY17" fmla="*/ 8741 h 156043"/>
                <a:gd name="connsiteX18" fmla="*/ 93102 w 121696"/>
                <a:gd name="connsiteY18" fmla="*/ 906 h 156043"/>
                <a:gd name="connsiteX19" fmla="*/ 99370 w 121696"/>
                <a:gd name="connsiteY19" fmla="*/ -97 h 156043"/>
                <a:gd name="connsiteX20" fmla="*/ 111906 w 121696"/>
                <a:gd name="connsiteY20" fmla="*/ 5607 h 156043"/>
                <a:gd name="connsiteX21" fmla="*/ 118864 w 121696"/>
                <a:gd name="connsiteY21" fmla="*/ 21528 h 156043"/>
                <a:gd name="connsiteX22" fmla="*/ 120807 w 121696"/>
                <a:gd name="connsiteY22" fmla="*/ 51114 h 156043"/>
                <a:gd name="connsiteX23" fmla="*/ 103633 w 121696"/>
                <a:gd name="connsiteY23" fmla="*/ 130155 h 156043"/>
                <a:gd name="connsiteX24" fmla="*/ 59442 w 121696"/>
                <a:gd name="connsiteY24" fmla="*/ 155917 h 1560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21696" h="156043">
                  <a:moveTo>
                    <a:pt x="59442" y="155917"/>
                  </a:moveTo>
                  <a:cubicBezTo>
                    <a:pt x="37754" y="155917"/>
                    <a:pt x="21645" y="145324"/>
                    <a:pt x="11052" y="124138"/>
                  </a:cubicBezTo>
                  <a:cubicBezTo>
                    <a:pt x="2778" y="106957"/>
                    <a:pt x="-1296" y="88052"/>
                    <a:pt x="-858" y="68978"/>
                  </a:cubicBezTo>
                  <a:cubicBezTo>
                    <a:pt x="-858" y="65907"/>
                    <a:pt x="-858" y="60830"/>
                    <a:pt x="-105" y="53809"/>
                  </a:cubicBezTo>
                  <a:cubicBezTo>
                    <a:pt x="584" y="45617"/>
                    <a:pt x="2339" y="37550"/>
                    <a:pt x="5097" y="29802"/>
                  </a:cubicBezTo>
                  <a:cubicBezTo>
                    <a:pt x="6163" y="26261"/>
                    <a:pt x="7918" y="22945"/>
                    <a:pt x="10174" y="20024"/>
                  </a:cubicBezTo>
                  <a:cubicBezTo>
                    <a:pt x="12305" y="16815"/>
                    <a:pt x="15816" y="14790"/>
                    <a:pt x="19639" y="14571"/>
                  </a:cubicBezTo>
                  <a:cubicBezTo>
                    <a:pt x="21457" y="14477"/>
                    <a:pt x="23275" y="14477"/>
                    <a:pt x="25093" y="14571"/>
                  </a:cubicBezTo>
                  <a:cubicBezTo>
                    <a:pt x="30483" y="15135"/>
                    <a:pt x="33868" y="22845"/>
                    <a:pt x="35310" y="37763"/>
                  </a:cubicBezTo>
                  <a:cubicBezTo>
                    <a:pt x="36626" y="52969"/>
                    <a:pt x="38882" y="68082"/>
                    <a:pt x="42079" y="83019"/>
                  </a:cubicBezTo>
                  <a:cubicBezTo>
                    <a:pt x="46279" y="101823"/>
                    <a:pt x="52359" y="111476"/>
                    <a:pt x="60257" y="111476"/>
                  </a:cubicBezTo>
                  <a:cubicBezTo>
                    <a:pt x="68155" y="111476"/>
                    <a:pt x="74360" y="104205"/>
                    <a:pt x="77808" y="89663"/>
                  </a:cubicBezTo>
                  <a:cubicBezTo>
                    <a:pt x="80566" y="76111"/>
                    <a:pt x="81820" y="62303"/>
                    <a:pt x="81569" y="48481"/>
                  </a:cubicBezTo>
                  <a:cubicBezTo>
                    <a:pt x="81569" y="42213"/>
                    <a:pt x="81569" y="36384"/>
                    <a:pt x="81569" y="31934"/>
                  </a:cubicBezTo>
                  <a:cubicBezTo>
                    <a:pt x="81569" y="29846"/>
                    <a:pt x="81569" y="28091"/>
                    <a:pt x="81569" y="26668"/>
                  </a:cubicBezTo>
                  <a:cubicBezTo>
                    <a:pt x="81569" y="25227"/>
                    <a:pt x="81569" y="23785"/>
                    <a:pt x="81569" y="22343"/>
                  </a:cubicBezTo>
                  <a:cubicBezTo>
                    <a:pt x="81569" y="20902"/>
                    <a:pt x="81569" y="19648"/>
                    <a:pt x="81569" y="18394"/>
                  </a:cubicBezTo>
                  <a:cubicBezTo>
                    <a:pt x="81569" y="15129"/>
                    <a:pt x="82007" y="11875"/>
                    <a:pt x="82948" y="8741"/>
                  </a:cubicBezTo>
                  <a:cubicBezTo>
                    <a:pt x="83888" y="5482"/>
                    <a:pt x="87273" y="2849"/>
                    <a:pt x="93102" y="906"/>
                  </a:cubicBezTo>
                  <a:cubicBezTo>
                    <a:pt x="95108" y="223"/>
                    <a:pt x="97239" y="-116"/>
                    <a:pt x="99370" y="-97"/>
                  </a:cubicBezTo>
                  <a:cubicBezTo>
                    <a:pt x="104134" y="-15"/>
                    <a:pt x="108710" y="2053"/>
                    <a:pt x="111906" y="5607"/>
                  </a:cubicBezTo>
                  <a:cubicBezTo>
                    <a:pt x="115918" y="10014"/>
                    <a:pt x="118363" y="15605"/>
                    <a:pt x="118864" y="21528"/>
                  </a:cubicBezTo>
                  <a:cubicBezTo>
                    <a:pt x="120118" y="31338"/>
                    <a:pt x="120807" y="41223"/>
                    <a:pt x="120807" y="51114"/>
                  </a:cubicBezTo>
                  <a:cubicBezTo>
                    <a:pt x="120807" y="84542"/>
                    <a:pt x="115103" y="110893"/>
                    <a:pt x="103633" y="130155"/>
                  </a:cubicBezTo>
                  <a:cubicBezTo>
                    <a:pt x="95108" y="146540"/>
                    <a:pt x="77933" y="156557"/>
                    <a:pt x="59442" y="155917"/>
                  </a:cubicBezTo>
                  <a:close/>
                </a:path>
              </a:pathLst>
            </a:custGeom>
            <a:solidFill>
              <a:srgbClr val="2C324F"/>
            </a:solidFill>
            <a:ln w="6261" cap="flat">
              <a:noFill/>
              <a:prstDash val="solid"/>
              <a:miter/>
            </a:ln>
          </p:spPr>
          <p:txBody>
            <a:bodyPr rtlCol="0" anchor="ctr"/>
            <a:lstStyle/>
            <a:p>
              <a:endParaRPr lang="fr-FR"/>
            </a:p>
          </p:txBody>
        </p:sp>
        <p:sp>
          <p:nvSpPr>
            <p:cNvPr id="72" name="Graphique 2">
              <a:extLst>
                <a:ext uri="{FF2B5EF4-FFF2-40B4-BE49-F238E27FC236}">
                  <a16:creationId xmlns:a16="http://schemas.microsoft.com/office/drawing/2014/main" id="{D275466D-AA2D-423A-A16A-9C20A7E4CDB0}"/>
                </a:ext>
              </a:extLst>
            </p:cNvPr>
            <p:cNvSpPr/>
            <p:nvPr/>
          </p:nvSpPr>
          <p:spPr>
            <a:xfrm>
              <a:off x="9354148" y="1572819"/>
              <a:ext cx="133325" cy="165992"/>
            </a:xfrm>
            <a:custGeom>
              <a:avLst/>
              <a:gdLst>
                <a:gd name="connsiteX0" fmla="*/ 69190 w 133325"/>
                <a:gd name="connsiteY0" fmla="*/ 165895 h 165992"/>
                <a:gd name="connsiteX1" fmla="*/ 31205 w 133325"/>
                <a:gd name="connsiteY1" fmla="*/ 155803 h 165992"/>
                <a:gd name="connsiteX2" fmla="*/ 4565 w 133325"/>
                <a:gd name="connsiteY2" fmla="*/ 129853 h 165992"/>
                <a:gd name="connsiteX3" fmla="*/ -888 w 133325"/>
                <a:gd name="connsiteY3" fmla="*/ 108353 h 165992"/>
                <a:gd name="connsiteX4" fmla="*/ 9392 w 133325"/>
                <a:gd name="connsiteY4" fmla="*/ 81588 h 165992"/>
                <a:gd name="connsiteX5" fmla="*/ 20424 w 133325"/>
                <a:gd name="connsiteY5" fmla="*/ 78266 h 165992"/>
                <a:gd name="connsiteX6" fmla="*/ 39604 w 133325"/>
                <a:gd name="connsiteY6" fmla="*/ 93999 h 165992"/>
                <a:gd name="connsiteX7" fmla="*/ 58408 w 133325"/>
                <a:gd name="connsiteY7" fmla="*/ 120263 h 165992"/>
                <a:gd name="connsiteX8" fmla="*/ 78717 w 133325"/>
                <a:gd name="connsiteY8" fmla="*/ 126531 h 165992"/>
                <a:gd name="connsiteX9" fmla="*/ 87367 w 133325"/>
                <a:gd name="connsiteY9" fmla="*/ 125528 h 165992"/>
                <a:gd name="connsiteX10" fmla="*/ 94075 w 133325"/>
                <a:gd name="connsiteY10" fmla="*/ 117875 h 165992"/>
                <a:gd name="connsiteX11" fmla="*/ 94075 w 133325"/>
                <a:gd name="connsiteY11" fmla="*/ 117567 h 165992"/>
                <a:gd name="connsiteX12" fmla="*/ 68124 w 133325"/>
                <a:gd name="connsiteY12" fmla="*/ 92934 h 165992"/>
                <a:gd name="connsiteX13" fmla="*/ 39541 w 133325"/>
                <a:gd name="connsiteY13" fmla="*/ 70995 h 165992"/>
                <a:gd name="connsiteX14" fmla="*/ 28635 w 133325"/>
                <a:gd name="connsiteY14" fmla="*/ 44230 h 165992"/>
                <a:gd name="connsiteX15" fmla="*/ 41798 w 133325"/>
                <a:gd name="connsiteY15" fmla="*/ 13328 h 165992"/>
                <a:gd name="connsiteX16" fmla="*/ 74392 w 133325"/>
                <a:gd name="connsiteY16" fmla="*/ -86 h 165992"/>
                <a:gd name="connsiteX17" fmla="*/ 93824 w 133325"/>
                <a:gd name="connsiteY17" fmla="*/ 5117 h 165992"/>
                <a:gd name="connsiteX18" fmla="*/ 106799 w 133325"/>
                <a:gd name="connsiteY18" fmla="*/ 20599 h 165992"/>
                <a:gd name="connsiteX19" fmla="*/ 107613 w 133325"/>
                <a:gd name="connsiteY19" fmla="*/ 24673 h 165992"/>
                <a:gd name="connsiteX20" fmla="*/ 106172 w 133325"/>
                <a:gd name="connsiteY20" fmla="*/ 29500 h 165992"/>
                <a:gd name="connsiteX21" fmla="*/ 99340 w 133325"/>
                <a:gd name="connsiteY21" fmla="*/ 32634 h 165992"/>
                <a:gd name="connsiteX22" fmla="*/ 89937 w 133325"/>
                <a:gd name="connsiteY22" fmla="*/ 30377 h 165992"/>
                <a:gd name="connsiteX23" fmla="*/ 75207 w 133325"/>
                <a:gd name="connsiteY23" fmla="*/ 28183 h 165992"/>
                <a:gd name="connsiteX24" fmla="*/ 64426 w 133325"/>
                <a:gd name="connsiteY24" fmla="*/ 31631 h 165992"/>
                <a:gd name="connsiteX25" fmla="*/ 60540 w 133325"/>
                <a:gd name="connsiteY25" fmla="*/ 41535 h 165992"/>
                <a:gd name="connsiteX26" fmla="*/ 69315 w 133325"/>
                <a:gd name="connsiteY26" fmla="*/ 55137 h 165992"/>
                <a:gd name="connsiteX27" fmla="*/ 88433 w 133325"/>
                <a:gd name="connsiteY27" fmla="*/ 67673 h 165992"/>
                <a:gd name="connsiteX28" fmla="*/ 109306 w 133325"/>
                <a:gd name="connsiteY28" fmla="*/ 81212 h 165992"/>
                <a:gd name="connsiteX29" fmla="*/ 132436 w 133325"/>
                <a:gd name="connsiteY29" fmla="*/ 118445 h 165992"/>
                <a:gd name="connsiteX30" fmla="*/ 121341 w 133325"/>
                <a:gd name="connsiteY30" fmla="*/ 144896 h 165992"/>
                <a:gd name="connsiteX31" fmla="*/ 96832 w 133325"/>
                <a:gd name="connsiteY31" fmla="*/ 160504 h 165992"/>
                <a:gd name="connsiteX32" fmla="*/ 69190 w 133325"/>
                <a:gd name="connsiteY32" fmla="*/ 165895 h 165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33325" h="165992">
                  <a:moveTo>
                    <a:pt x="69190" y="165895"/>
                  </a:moveTo>
                  <a:cubicBezTo>
                    <a:pt x="55901" y="165794"/>
                    <a:pt x="42801" y="162322"/>
                    <a:pt x="31205" y="155803"/>
                  </a:cubicBezTo>
                  <a:cubicBezTo>
                    <a:pt x="19985" y="149955"/>
                    <a:pt x="10708" y="140929"/>
                    <a:pt x="4565" y="129853"/>
                  </a:cubicBezTo>
                  <a:cubicBezTo>
                    <a:pt x="930" y="123271"/>
                    <a:pt x="-951" y="115869"/>
                    <a:pt x="-888" y="108353"/>
                  </a:cubicBezTo>
                  <a:cubicBezTo>
                    <a:pt x="-888" y="95127"/>
                    <a:pt x="2560" y="86227"/>
                    <a:pt x="9392" y="81588"/>
                  </a:cubicBezTo>
                  <a:cubicBezTo>
                    <a:pt x="12651" y="79419"/>
                    <a:pt x="16475" y="78266"/>
                    <a:pt x="20424" y="78266"/>
                  </a:cubicBezTo>
                  <a:cubicBezTo>
                    <a:pt x="29763" y="78216"/>
                    <a:pt x="37849" y="84823"/>
                    <a:pt x="39604" y="93999"/>
                  </a:cubicBezTo>
                  <a:cubicBezTo>
                    <a:pt x="42300" y="104824"/>
                    <a:pt x="49006" y="114220"/>
                    <a:pt x="58408" y="120263"/>
                  </a:cubicBezTo>
                  <a:cubicBezTo>
                    <a:pt x="64489" y="124092"/>
                    <a:pt x="71509" y="126249"/>
                    <a:pt x="78717" y="126531"/>
                  </a:cubicBezTo>
                  <a:cubicBezTo>
                    <a:pt x="80034" y="126531"/>
                    <a:pt x="82917" y="126155"/>
                    <a:pt x="87367" y="125528"/>
                  </a:cubicBezTo>
                  <a:cubicBezTo>
                    <a:pt x="91316" y="125271"/>
                    <a:pt x="94325" y="121848"/>
                    <a:pt x="94075" y="117875"/>
                  </a:cubicBezTo>
                  <a:cubicBezTo>
                    <a:pt x="94075" y="117774"/>
                    <a:pt x="94075" y="117668"/>
                    <a:pt x="94075" y="117567"/>
                  </a:cubicBezTo>
                  <a:cubicBezTo>
                    <a:pt x="94075" y="110215"/>
                    <a:pt x="85424" y="102003"/>
                    <a:pt x="68124" y="92934"/>
                  </a:cubicBezTo>
                  <a:cubicBezTo>
                    <a:pt x="57406" y="87273"/>
                    <a:pt x="47753" y="79858"/>
                    <a:pt x="39541" y="70995"/>
                  </a:cubicBezTo>
                  <a:cubicBezTo>
                    <a:pt x="32458" y="63881"/>
                    <a:pt x="28572" y="54246"/>
                    <a:pt x="28635" y="44230"/>
                  </a:cubicBezTo>
                  <a:cubicBezTo>
                    <a:pt x="28635" y="32565"/>
                    <a:pt x="33399" y="21395"/>
                    <a:pt x="41798" y="13328"/>
                  </a:cubicBezTo>
                  <a:cubicBezTo>
                    <a:pt x="50323" y="4496"/>
                    <a:pt x="62107" y="-368"/>
                    <a:pt x="74392" y="-86"/>
                  </a:cubicBezTo>
                  <a:cubicBezTo>
                    <a:pt x="81225" y="-86"/>
                    <a:pt x="87932" y="1713"/>
                    <a:pt x="93824" y="5117"/>
                  </a:cubicBezTo>
                  <a:cubicBezTo>
                    <a:pt x="99903" y="8508"/>
                    <a:pt x="104542" y="14017"/>
                    <a:pt x="106799" y="20599"/>
                  </a:cubicBezTo>
                  <a:cubicBezTo>
                    <a:pt x="107363" y="21890"/>
                    <a:pt x="107613" y="23276"/>
                    <a:pt x="107613" y="24673"/>
                  </a:cubicBezTo>
                  <a:cubicBezTo>
                    <a:pt x="107676" y="26397"/>
                    <a:pt x="107175" y="28083"/>
                    <a:pt x="106172" y="29500"/>
                  </a:cubicBezTo>
                  <a:cubicBezTo>
                    <a:pt x="104542" y="31612"/>
                    <a:pt x="101972" y="32784"/>
                    <a:pt x="99340" y="32634"/>
                  </a:cubicBezTo>
                  <a:cubicBezTo>
                    <a:pt x="96080" y="32346"/>
                    <a:pt x="92946" y="31587"/>
                    <a:pt x="89937" y="30377"/>
                  </a:cubicBezTo>
                  <a:cubicBezTo>
                    <a:pt x="85173" y="28854"/>
                    <a:pt x="80221" y="28108"/>
                    <a:pt x="75207" y="28183"/>
                  </a:cubicBezTo>
                  <a:cubicBezTo>
                    <a:pt x="71321" y="27945"/>
                    <a:pt x="67435" y="29174"/>
                    <a:pt x="64426" y="31631"/>
                  </a:cubicBezTo>
                  <a:cubicBezTo>
                    <a:pt x="61731" y="34195"/>
                    <a:pt x="60289" y="37818"/>
                    <a:pt x="60540" y="41535"/>
                  </a:cubicBezTo>
                  <a:cubicBezTo>
                    <a:pt x="61104" y="47207"/>
                    <a:pt x="64364" y="52259"/>
                    <a:pt x="69315" y="55137"/>
                  </a:cubicBezTo>
                  <a:cubicBezTo>
                    <a:pt x="75396" y="59750"/>
                    <a:pt x="81788" y="63943"/>
                    <a:pt x="88433" y="67673"/>
                  </a:cubicBezTo>
                  <a:cubicBezTo>
                    <a:pt x="95516" y="71854"/>
                    <a:pt x="102474" y="76367"/>
                    <a:pt x="109306" y="81212"/>
                  </a:cubicBezTo>
                  <a:cubicBezTo>
                    <a:pt x="124726" y="92495"/>
                    <a:pt x="132436" y="104906"/>
                    <a:pt x="132436" y="118445"/>
                  </a:cubicBezTo>
                  <a:cubicBezTo>
                    <a:pt x="132498" y="128405"/>
                    <a:pt x="128487" y="137964"/>
                    <a:pt x="121341" y="144896"/>
                  </a:cubicBezTo>
                  <a:cubicBezTo>
                    <a:pt x="114446" y="151848"/>
                    <a:pt x="106046" y="157182"/>
                    <a:pt x="96832" y="160504"/>
                  </a:cubicBezTo>
                  <a:cubicBezTo>
                    <a:pt x="87995" y="163876"/>
                    <a:pt x="78654" y="165700"/>
                    <a:pt x="69190" y="165895"/>
                  </a:cubicBezTo>
                  <a:close/>
                </a:path>
              </a:pathLst>
            </a:custGeom>
            <a:solidFill>
              <a:srgbClr val="2C324F"/>
            </a:solidFill>
            <a:ln w="6261" cap="flat">
              <a:noFill/>
              <a:prstDash val="solid"/>
              <a:miter/>
            </a:ln>
          </p:spPr>
          <p:txBody>
            <a:bodyPr rtlCol="0" anchor="ctr"/>
            <a:lstStyle/>
            <a:p>
              <a:endParaRPr lang="fr-FR"/>
            </a:p>
          </p:txBody>
        </p:sp>
        <p:sp>
          <p:nvSpPr>
            <p:cNvPr id="73" name="Graphique 2">
              <a:extLst>
                <a:ext uri="{FF2B5EF4-FFF2-40B4-BE49-F238E27FC236}">
                  <a16:creationId xmlns:a16="http://schemas.microsoft.com/office/drawing/2014/main" id="{DD9AF6DE-3B35-42E8-A855-616AB79A1ADF}"/>
                </a:ext>
              </a:extLst>
            </p:cNvPr>
            <p:cNvSpPr/>
            <p:nvPr/>
          </p:nvSpPr>
          <p:spPr>
            <a:xfrm>
              <a:off x="9577798" y="1593704"/>
              <a:ext cx="122981" cy="145330"/>
            </a:xfrm>
            <a:custGeom>
              <a:avLst/>
              <a:gdLst>
                <a:gd name="connsiteX0" fmla="*/ 94762 w 122981"/>
                <a:gd name="connsiteY0" fmla="*/ 145136 h 145330"/>
                <a:gd name="connsiteX1" fmla="*/ 76020 w 122981"/>
                <a:gd name="connsiteY1" fmla="*/ 129985 h 145330"/>
                <a:gd name="connsiteX2" fmla="*/ 75957 w 122981"/>
                <a:gd name="connsiteY2" fmla="*/ 129465 h 145330"/>
                <a:gd name="connsiteX3" fmla="*/ 74641 w 122981"/>
                <a:gd name="connsiteY3" fmla="*/ 113607 h 145330"/>
                <a:gd name="connsiteX4" fmla="*/ 73200 w 122981"/>
                <a:gd name="connsiteY4" fmla="*/ 102826 h 145330"/>
                <a:gd name="connsiteX5" fmla="*/ 67370 w 122981"/>
                <a:gd name="connsiteY5" fmla="*/ 110598 h 145330"/>
                <a:gd name="connsiteX6" fmla="*/ 59159 w 122981"/>
                <a:gd name="connsiteY6" fmla="*/ 123510 h 145330"/>
                <a:gd name="connsiteX7" fmla="*/ 32018 w 122981"/>
                <a:gd name="connsiteY7" fmla="*/ 141375 h 145330"/>
                <a:gd name="connsiteX8" fmla="*/ 17476 w 122981"/>
                <a:gd name="connsiteY8" fmla="*/ 136736 h 145330"/>
                <a:gd name="connsiteX9" fmla="*/ 1304 w 122981"/>
                <a:gd name="connsiteY9" fmla="*/ 109971 h 145330"/>
                <a:gd name="connsiteX10" fmla="*/ -890 w 122981"/>
                <a:gd name="connsiteY10" fmla="*/ 94113 h 145330"/>
                <a:gd name="connsiteX11" fmla="*/ 8637 w 122981"/>
                <a:gd name="connsiteY11" fmla="*/ 51803 h 145330"/>
                <a:gd name="connsiteX12" fmla="*/ 34149 w 122981"/>
                <a:gd name="connsiteY12" fmla="*/ 21214 h 145330"/>
                <a:gd name="connsiteX13" fmla="*/ 74829 w 122981"/>
                <a:gd name="connsiteY13" fmla="*/ 20211 h 145330"/>
                <a:gd name="connsiteX14" fmla="*/ 77462 w 122981"/>
                <a:gd name="connsiteY14" fmla="*/ 21026 h 145330"/>
                <a:gd name="connsiteX15" fmla="*/ 82414 w 122981"/>
                <a:gd name="connsiteY15" fmla="*/ 14758 h 145330"/>
                <a:gd name="connsiteX16" fmla="*/ 88243 w 122981"/>
                <a:gd name="connsiteY16" fmla="*/ 5669 h 145330"/>
                <a:gd name="connsiteX17" fmla="*/ 99463 w 122981"/>
                <a:gd name="connsiteY17" fmla="*/ -97 h 145330"/>
                <a:gd name="connsiteX18" fmla="*/ 105230 w 122981"/>
                <a:gd name="connsiteY18" fmla="*/ 905 h 145330"/>
                <a:gd name="connsiteX19" fmla="*/ 113002 w 122981"/>
                <a:gd name="connsiteY19" fmla="*/ 11311 h 145330"/>
                <a:gd name="connsiteX20" fmla="*/ 117328 w 122981"/>
                <a:gd name="connsiteY20" fmla="*/ 40708 h 145330"/>
                <a:gd name="connsiteX21" fmla="*/ 122091 w 122981"/>
                <a:gd name="connsiteY21" fmla="*/ 121066 h 145330"/>
                <a:gd name="connsiteX22" fmla="*/ 122091 w 122981"/>
                <a:gd name="connsiteY22" fmla="*/ 125328 h 145330"/>
                <a:gd name="connsiteX23" fmla="*/ 115823 w 122981"/>
                <a:gd name="connsiteY23" fmla="*/ 138554 h 145330"/>
                <a:gd name="connsiteX24" fmla="*/ 94762 w 122981"/>
                <a:gd name="connsiteY24" fmla="*/ 145136 h 145330"/>
                <a:gd name="connsiteX25" fmla="*/ 42047 w 122981"/>
                <a:gd name="connsiteY25" fmla="*/ 104643 h 145330"/>
                <a:gd name="connsiteX26" fmla="*/ 63546 w 122981"/>
                <a:gd name="connsiteY26" fmla="*/ 78254 h 145330"/>
                <a:gd name="connsiteX27" fmla="*/ 74641 w 122981"/>
                <a:gd name="connsiteY27" fmla="*/ 46161 h 145330"/>
                <a:gd name="connsiteX28" fmla="*/ 64361 w 122981"/>
                <a:gd name="connsiteY28" fmla="*/ 40708 h 145330"/>
                <a:gd name="connsiteX29" fmla="*/ 44805 w 122981"/>
                <a:gd name="connsiteY29" fmla="*/ 54122 h 145330"/>
                <a:gd name="connsiteX30" fmla="*/ 33647 w 122981"/>
                <a:gd name="connsiteY30" fmla="*/ 82705 h 145330"/>
                <a:gd name="connsiteX31" fmla="*/ 33146 w 122981"/>
                <a:gd name="connsiteY31" fmla="*/ 88973 h 145330"/>
                <a:gd name="connsiteX32" fmla="*/ 39414 w 122981"/>
                <a:gd name="connsiteY32" fmla="*/ 103515 h 145330"/>
                <a:gd name="connsiteX33" fmla="*/ 42047 w 122981"/>
                <a:gd name="connsiteY33" fmla="*/ 104643 h 145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22981" h="145330">
                  <a:moveTo>
                    <a:pt x="94762" y="145136"/>
                  </a:moveTo>
                  <a:cubicBezTo>
                    <a:pt x="85422" y="146132"/>
                    <a:pt x="77023" y="139350"/>
                    <a:pt x="76020" y="129985"/>
                  </a:cubicBezTo>
                  <a:cubicBezTo>
                    <a:pt x="75957" y="129810"/>
                    <a:pt x="75957" y="129641"/>
                    <a:pt x="75957" y="129465"/>
                  </a:cubicBezTo>
                  <a:cubicBezTo>
                    <a:pt x="75080" y="124225"/>
                    <a:pt x="74641" y="118922"/>
                    <a:pt x="74641" y="113607"/>
                  </a:cubicBezTo>
                  <a:cubicBezTo>
                    <a:pt x="74641" y="106461"/>
                    <a:pt x="74140" y="102826"/>
                    <a:pt x="73200" y="102826"/>
                  </a:cubicBezTo>
                  <a:cubicBezTo>
                    <a:pt x="72259" y="102826"/>
                    <a:pt x="70379" y="105458"/>
                    <a:pt x="67370" y="110598"/>
                  </a:cubicBezTo>
                  <a:cubicBezTo>
                    <a:pt x="65176" y="114484"/>
                    <a:pt x="62419" y="118809"/>
                    <a:pt x="59159" y="123510"/>
                  </a:cubicBezTo>
                  <a:cubicBezTo>
                    <a:pt x="50823" y="135420"/>
                    <a:pt x="41733" y="141375"/>
                    <a:pt x="32018" y="141375"/>
                  </a:cubicBezTo>
                  <a:cubicBezTo>
                    <a:pt x="26815" y="141494"/>
                    <a:pt x="21676" y="139864"/>
                    <a:pt x="17476" y="136736"/>
                  </a:cubicBezTo>
                  <a:cubicBezTo>
                    <a:pt x="9139" y="129979"/>
                    <a:pt x="3372" y="120508"/>
                    <a:pt x="1304" y="109971"/>
                  </a:cubicBezTo>
                  <a:cubicBezTo>
                    <a:pt x="-75" y="104800"/>
                    <a:pt x="-828" y="99472"/>
                    <a:pt x="-890" y="94113"/>
                  </a:cubicBezTo>
                  <a:cubicBezTo>
                    <a:pt x="-890" y="79483"/>
                    <a:pt x="2369" y="65035"/>
                    <a:pt x="8637" y="51803"/>
                  </a:cubicBezTo>
                  <a:cubicBezTo>
                    <a:pt x="13966" y="39329"/>
                    <a:pt x="22866" y="28698"/>
                    <a:pt x="34149" y="21214"/>
                  </a:cubicBezTo>
                  <a:cubicBezTo>
                    <a:pt x="46246" y="12727"/>
                    <a:pt x="62293" y="12332"/>
                    <a:pt x="74829" y="20211"/>
                  </a:cubicBezTo>
                  <a:cubicBezTo>
                    <a:pt x="75644" y="20707"/>
                    <a:pt x="76522" y="20982"/>
                    <a:pt x="77462" y="21026"/>
                  </a:cubicBezTo>
                  <a:cubicBezTo>
                    <a:pt x="79029" y="21026"/>
                    <a:pt x="80658" y="18958"/>
                    <a:pt x="82414" y="14758"/>
                  </a:cubicBezTo>
                  <a:cubicBezTo>
                    <a:pt x="83730" y="11386"/>
                    <a:pt x="85736" y="8296"/>
                    <a:pt x="88243" y="5669"/>
                  </a:cubicBezTo>
                  <a:cubicBezTo>
                    <a:pt x="91001" y="2253"/>
                    <a:pt x="95075" y="160"/>
                    <a:pt x="99463" y="-97"/>
                  </a:cubicBezTo>
                  <a:cubicBezTo>
                    <a:pt x="101406" y="47"/>
                    <a:pt x="103349" y="385"/>
                    <a:pt x="105230" y="905"/>
                  </a:cubicBezTo>
                  <a:cubicBezTo>
                    <a:pt x="108113" y="1532"/>
                    <a:pt x="110683" y="5042"/>
                    <a:pt x="113002" y="11311"/>
                  </a:cubicBezTo>
                  <a:cubicBezTo>
                    <a:pt x="115259" y="20970"/>
                    <a:pt x="116700" y="30804"/>
                    <a:pt x="117328" y="40708"/>
                  </a:cubicBezTo>
                  <a:cubicBezTo>
                    <a:pt x="120524" y="75891"/>
                    <a:pt x="122091" y="102681"/>
                    <a:pt x="122091" y="121066"/>
                  </a:cubicBezTo>
                  <a:lnTo>
                    <a:pt x="122091" y="125328"/>
                  </a:lnTo>
                  <a:cubicBezTo>
                    <a:pt x="122091" y="130449"/>
                    <a:pt x="119772" y="135301"/>
                    <a:pt x="115823" y="138554"/>
                  </a:cubicBezTo>
                  <a:cubicBezTo>
                    <a:pt x="109805" y="143130"/>
                    <a:pt x="102347" y="145455"/>
                    <a:pt x="94762" y="145136"/>
                  </a:cubicBezTo>
                  <a:close/>
                  <a:moveTo>
                    <a:pt x="42047" y="104643"/>
                  </a:moveTo>
                  <a:cubicBezTo>
                    <a:pt x="49005" y="104643"/>
                    <a:pt x="56150" y="95849"/>
                    <a:pt x="63546" y="78254"/>
                  </a:cubicBezTo>
                  <a:cubicBezTo>
                    <a:pt x="68561" y="68050"/>
                    <a:pt x="72259" y="57269"/>
                    <a:pt x="74641" y="46161"/>
                  </a:cubicBezTo>
                  <a:cubicBezTo>
                    <a:pt x="74641" y="42526"/>
                    <a:pt x="71194" y="40708"/>
                    <a:pt x="64361" y="40708"/>
                  </a:cubicBezTo>
                  <a:cubicBezTo>
                    <a:pt x="57529" y="40708"/>
                    <a:pt x="50572" y="45159"/>
                    <a:pt x="44805" y="54122"/>
                  </a:cubicBezTo>
                  <a:cubicBezTo>
                    <a:pt x="39100" y="62760"/>
                    <a:pt x="35340" y="72500"/>
                    <a:pt x="33647" y="82705"/>
                  </a:cubicBezTo>
                  <a:cubicBezTo>
                    <a:pt x="33334" y="84779"/>
                    <a:pt x="33146" y="86873"/>
                    <a:pt x="33146" y="88973"/>
                  </a:cubicBezTo>
                  <a:cubicBezTo>
                    <a:pt x="32645" y="94570"/>
                    <a:pt x="34964" y="100049"/>
                    <a:pt x="39414" y="103515"/>
                  </a:cubicBezTo>
                  <a:cubicBezTo>
                    <a:pt x="40166" y="104148"/>
                    <a:pt x="41107" y="104537"/>
                    <a:pt x="42047" y="104643"/>
                  </a:cubicBezTo>
                  <a:close/>
                </a:path>
              </a:pathLst>
            </a:custGeom>
            <a:solidFill>
              <a:srgbClr val="2C324F"/>
            </a:solidFill>
            <a:ln w="6261" cap="flat">
              <a:noFill/>
              <a:prstDash val="solid"/>
              <a:miter/>
            </a:ln>
          </p:spPr>
          <p:txBody>
            <a:bodyPr rtlCol="0" anchor="ctr"/>
            <a:lstStyle/>
            <a:p>
              <a:endParaRPr lang="fr-FR"/>
            </a:p>
          </p:txBody>
        </p:sp>
        <p:sp>
          <p:nvSpPr>
            <p:cNvPr id="74" name="Graphique 2">
              <a:extLst>
                <a:ext uri="{FF2B5EF4-FFF2-40B4-BE49-F238E27FC236}">
                  <a16:creationId xmlns:a16="http://schemas.microsoft.com/office/drawing/2014/main" id="{E9BDA458-2A46-48E7-866D-E502A61B0F79}"/>
                </a:ext>
              </a:extLst>
            </p:cNvPr>
            <p:cNvSpPr/>
            <p:nvPr/>
          </p:nvSpPr>
          <p:spPr>
            <a:xfrm>
              <a:off x="9714029" y="1587248"/>
              <a:ext cx="113491" cy="151253"/>
            </a:xfrm>
            <a:custGeom>
              <a:avLst/>
              <a:gdLst>
                <a:gd name="connsiteX0" fmla="*/ 45470 w 113491"/>
                <a:gd name="connsiteY0" fmla="*/ 151153 h 151253"/>
                <a:gd name="connsiteX1" fmla="*/ 24848 w 113491"/>
                <a:gd name="connsiteY1" fmla="*/ 139306 h 151253"/>
                <a:gd name="connsiteX2" fmla="*/ 10055 w 113491"/>
                <a:gd name="connsiteY2" fmla="*/ 101133 h 151253"/>
                <a:gd name="connsiteX3" fmla="*/ 25 w 113491"/>
                <a:gd name="connsiteY3" fmla="*/ 48794 h 151253"/>
                <a:gd name="connsiteX4" fmla="*/ -789 w 113491"/>
                <a:gd name="connsiteY4" fmla="*/ 34941 h 151253"/>
                <a:gd name="connsiteX5" fmla="*/ 4351 w 113491"/>
                <a:gd name="connsiteY5" fmla="*/ 12313 h 151253"/>
                <a:gd name="connsiteX6" fmla="*/ 12750 w 113491"/>
                <a:gd name="connsiteY6" fmla="*/ 7487 h 151253"/>
                <a:gd name="connsiteX7" fmla="*/ 45470 w 113491"/>
                <a:gd name="connsiteY7" fmla="*/ 78568 h 151253"/>
                <a:gd name="connsiteX8" fmla="*/ 49294 w 113491"/>
                <a:gd name="connsiteY8" fmla="*/ 92295 h 151253"/>
                <a:gd name="connsiteX9" fmla="*/ 52114 w 113491"/>
                <a:gd name="connsiteY9" fmla="*/ 96432 h 151253"/>
                <a:gd name="connsiteX10" fmla="*/ 64650 w 113491"/>
                <a:gd name="connsiteY10" fmla="*/ 66157 h 151253"/>
                <a:gd name="connsiteX11" fmla="*/ 75369 w 113491"/>
                <a:gd name="connsiteY11" fmla="*/ 32622 h 151253"/>
                <a:gd name="connsiteX12" fmla="*/ 89409 w 113491"/>
                <a:gd name="connsiteY12" fmla="*/ 6860 h 151253"/>
                <a:gd name="connsiteX13" fmla="*/ 101006 w 113491"/>
                <a:gd name="connsiteY13" fmla="*/ -97 h 151253"/>
                <a:gd name="connsiteX14" fmla="*/ 112602 w 113491"/>
                <a:gd name="connsiteY14" fmla="*/ 17579 h 151253"/>
                <a:gd name="connsiteX15" fmla="*/ 112602 w 113491"/>
                <a:gd name="connsiteY15" fmla="*/ 19585 h 151253"/>
                <a:gd name="connsiteX16" fmla="*/ 108716 w 113491"/>
                <a:gd name="connsiteY16" fmla="*/ 47415 h 151253"/>
                <a:gd name="connsiteX17" fmla="*/ 97746 w 113491"/>
                <a:gd name="connsiteY17" fmla="*/ 81827 h 151253"/>
                <a:gd name="connsiteX18" fmla="*/ 81700 w 113491"/>
                <a:gd name="connsiteY18" fmla="*/ 115612 h 151253"/>
                <a:gd name="connsiteX19" fmla="*/ 63334 w 113491"/>
                <a:gd name="connsiteY19" fmla="*/ 141187 h 151253"/>
                <a:gd name="connsiteX20" fmla="*/ 45470 w 113491"/>
                <a:gd name="connsiteY20" fmla="*/ 151153 h 151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13491" h="151253">
                  <a:moveTo>
                    <a:pt x="45470" y="151153"/>
                  </a:moveTo>
                  <a:cubicBezTo>
                    <a:pt x="36945" y="151297"/>
                    <a:pt x="29047" y="146746"/>
                    <a:pt x="24848" y="139306"/>
                  </a:cubicBezTo>
                  <a:cubicBezTo>
                    <a:pt x="18266" y="127296"/>
                    <a:pt x="13252" y="114459"/>
                    <a:pt x="10055" y="101133"/>
                  </a:cubicBezTo>
                  <a:cubicBezTo>
                    <a:pt x="5228" y="84002"/>
                    <a:pt x="1843" y="66495"/>
                    <a:pt x="25" y="48794"/>
                  </a:cubicBezTo>
                  <a:cubicBezTo>
                    <a:pt x="-476" y="44193"/>
                    <a:pt x="-789" y="39574"/>
                    <a:pt x="-789" y="34941"/>
                  </a:cubicBezTo>
                  <a:cubicBezTo>
                    <a:pt x="-1353" y="27056"/>
                    <a:pt x="465" y="19190"/>
                    <a:pt x="4351" y="12313"/>
                  </a:cubicBezTo>
                  <a:cubicBezTo>
                    <a:pt x="6169" y="9392"/>
                    <a:pt x="9303" y="7581"/>
                    <a:pt x="12750" y="7487"/>
                  </a:cubicBezTo>
                  <a:cubicBezTo>
                    <a:pt x="21902" y="7487"/>
                    <a:pt x="32808" y="31181"/>
                    <a:pt x="45470" y="78568"/>
                  </a:cubicBezTo>
                  <a:lnTo>
                    <a:pt x="49294" y="92295"/>
                  </a:lnTo>
                  <a:cubicBezTo>
                    <a:pt x="50046" y="95053"/>
                    <a:pt x="50986" y="96432"/>
                    <a:pt x="52114" y="96432"/>
                  </a:cubicBezTo>
                  <a:cubicBezTo>
                    <a:pt x="54496" y="96432"/>
                    <a:pt x="58382" y="86340"/>
                    <a:pt x="64650" y="66157"/>
                  </a:cubicBezTo>
                  <a:cubicBezTo>
                    <a:pt x="67722" y="55062"/>
                    <a:pt x="71295" y="43842"/>
                    <a:pt x="75369" y="32622"/>
                  </a:cubicBezTo>
                  <a:cubicBezTo>
                    <a:pt x="78440" y="23245"/>
                    <a:pt x="83204" y="14514"/>
                    <a:pt x="89409" y="6860"/>
                  </a:cubicBezTo>
                  <a:cubicBezTo>
                    <a:pt x="92168" y="3049"/>
                    <a:pt x="96368" y="529"/>
                    <a:pt x="101006" y="-97"/>
                  </a:cubicBezTo>
                  <a:cubicBezTo>
                    <a:pt x="107964" y="-97"/>
                    <a:pt x="111787" y="5795"/>
                    <a:pt x="112602" y="17579"/>
                  </a:cubicBezTo>
                  <a:lnTo>
                    <a:pt x="112602" y="19585"/>
                  </a:lnTo>
                  <a:cubicBezTo>
                    <a:pt x="112414" y="28980"/>
                    <a:pt x="111098" y="38320"/>
                    <a:pt x="108716" y="47415"/>
                  </a:cubicBezTo>
                  <a:cubicBezTo>
                    <a:pt x="105832" y="59124"/>
                    <a:pt x="102197" y="70620"/>
                    <a:pt x="97746" y="81827"/>
                  </a:cubicBezTo>
                  <a:cubicBezTo>
                    <a:pt x="93171" y="93448"/>
                    <a:pt x="87842" y="104737"/>
                    <a:pt x="81700" y="115612"/>
                  </a:cubicBezTo>
                  <a:cubicBezTo>
                    <a:pt x="76623" y="124858"/>
                    <a:pt x="70480" y="133445"/>
                    <a:pt x="63334" y="141187"/>
                  </a:cubicBezTo>
                  <a:cubicBezTo>
                    <a:pt x="59009" y="146822"/>
                    <a:pt x="52553" y="150426"/>
                    <a:pt x="45470" y="151153"/>
                  </a:cubicBezTo>
                  <a:close/>
                </a:path>
              </a:pathLst>
            </a:custGeom>
            <a:solidFill>
              <a:srgbClr val="2C324F"/>
            </a:solidFill>
            <a:ln w="6261" cap="flat">
              <a:noFill/>
              <a:prstDash val="solid"/>
              <a:miter/>
            </a:ln>
          </p:spPr>
          <p:txBody>
            <a:bodyPr rtlCol="0" anchor="ctr"/>
            <a:lstStyle/>
            <a:p>
              <a:endParaRPr lang="fr-FR"/>
            </a:p>
          </p:txBody>
        </p:sp>
        <p:sp>
          <p:nvSpPr>
            <p:cNvPr id="75" name="Graphique 2">
              <a:extLst>
                <a:ext uri="{FF2B5EF4-FFF2-40B4-BE49-F238E27FC236}">
                  <a16:creationId xmlns:a16="http://schemas.microsoft.com/office/drawing/2014/main" id="{E1910501-7FF0-4BF4-A7DA-63FD13A7EF60}"/>
                </a:ext>
              </a:extLst>
            </p:cNvPr>
            <p:cNvSpPr/>
            <p:nvPr/>
          </p:nvSpPr>
          <p:spPr>
            <a:xfrm>
              <a:off x="9834100" y="1594164"/>
              <a:ext cx="106956" cy="136193"/>
            </a:xfrm>
            <a:custGeom>
              <a:avLst/>
              <a:gdLst>
                <a:gd name="connsiteX0" fmla="*/ 51702 w 106956"/>
                <a:gd name="connsiteY0" fmla="*/ 136088 h 136193"/>
                <a:gd name="connsiteX1" fmla="*/ 50198 w 106956"/>
                <a:gd name="connsiteY1" fmla="*/ 136088 h 136193"/>
                <a:gd name="connsiteX2" fmla="*/ 20612 w 106956"/>
                <a:gd name="connsiteY2" fmla="*/ 126309 h 136193"/>
                <a:gd name="connsiteX3" fmla="*/ 4252 w 106956"/>
                <a:gd name="connsiteY3" fmla="*/ 102052 h 136193"/>
                <a:gd name="connsiteX4" fmla="*/ -888 w 106956"/>
                <a:gd name="connsiteY4" fmla="*/ 70711 h 136193"/>
                <a:gd name="connsiteX5" fmla="*/ 4190 w 106956"/>
                <a:gd name="connsiteY5" fmla="*/ 37239 h 136193"/>
                <a:gd name="connsiteX6" fmla="*/ 20298 w 106956"/>
                <a:gd name="connsiteY6" fmla="*/ 10850 h 136193"/>
                <a:gd name="connsiteX7" fmla="*/ 51201 w 106956"/>
                <a:gd name="connsiteY7" fmla="*/ -57 h 136193"/>
                <a:gd name="connsiteX8" fmla="*/ 74644 w 106956"/>
                <a:gd name="connsiteY8" fmla="*/ 7277 h 136193"/>
                <a:gd name="connsiteX9" fmla="*/ 98212 w 106956"/>
                <a:gd name="connsiteY9" fmla="*/ 33102 h 136193"/>
                <a:gd name="connsiteX10" fmla="*/ 106047 w 106956"/>
                <a:gd name="connsiteY10" fmla="*/ 69583 h 136193"/>
                <a:gd name="connsiteX11" fmla="*/ 87243 w 106956"/>
                <a:gd name="connsiteY11" fmla="*/ 118474 h 136193"/>
                <a:gd name="connsiteX12" fmla="*/ 51702 w 106956"/>
                <a:gd name="connsiteY12" fmla="*/ 136088 h 136193"/>
                <a:gd name="connsiteX13" fmla="*/ 50887 w 106956"/>
                <a:gd name="connsiteY13" fmla="*/ 97601 h 136193"/>
                <a:gd name="connsiteX14" fmla="*/ 65931 w 106956"/>
                <a:gd name="connsiteY14" fmla="*/ 87509 h 136193"/>
                <a:gd name="connsiteX15" fmla="*/ 71823 w 106956"/>
                <a:gd name="connsiteY15" fmla="*/ 66010 h 136193"/>
                <a:gd name="connsiteX16" fmla="*/ 68689 w 106956"/>
                <a:gd name="connsiteY16" fmla="*/ 51844 h 136193"/>
                <a:gd name="connsiteX17" fmla="*/ 46751 w 106956"/>
                <a:gd name="connsiteY17" fmla="*/ 36926 h 136193"/>
                <a:gd name="connsiteX18" fmla="*/ 35844 w 106956"/>
                <a:gd name="connsiteY18" fmla="*/ 43194 h 136193"/>
                <a:gd name="connsiteX19" fmla="*/ 30516 w 106956"/>
                <a:gd name="connsiteY19" fmla="*/ 65007 h 136193"/>
                <a:gd name="connsiteX20" fmla="*/ 32083 w 106956"/>
                <a:gd name="connsiteY20" fmla="*/ 78295 h 136193"/>
                <a:gd name="connsiteX21" fmla="*/ 38351 w 106956"/>
                <a:gd name="connsiteY21" fmla="*/ 91646 h 136193"/>
                <a:gd name="connsiteX22" fmla="*/ 49947 w 106956"/>
                <a:gd name="connsiteY22" fmla="*/ 97538 h 136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06956" h="136193">
                  <a:moveTo>
                    <a:pt x="51702" y="136088"/>
                  </a:moveTo>
                  <a:lnTo>
                    <a:pt x="50198" y="136088"/>
                  </a:lnTo>
                  <a:cubicBezTo>
                    <a:pt x="39479" y="136288"/>
                    <a:pt x="29074" y="132841"/>
                    <a:pt x="20612" y="126309"/>
                  </a:cubicBezTo>
                  <a:cubicBezTo>
                    <a:pt x="13028" y="119891"/>
                    <a:pt x="7386" y="111498"/>
                    <a:pt x="4252" y="102052"/>
                  </a:cubicBezTo>
                  <a:cubicBezTo>
                    <a:pt x="805" y="91960"/>
                    <a:pt x="-951" y="81373"/>
                    <a:pt x="-888" y="70711"/>
                  </a:cubicBezTo>
                  <a:cubicBezTo>
                    <a:pt x="-951" y="59359"/>
                    <a:pt x="805" y="48070"/>
                    <a:pt x="4190" y="37239"/>
                  </a:cubicBezTo>
                  <a:cubicBezTo>
                    <a:pt x="7135" y="27166"/>
                    <a:pt x="12651" y="18058"/>
                    <a:pt x="20298" y="10850"/>
                  </a:cubicBezTo>
                  <a:cubicBezTo>
                    <a:pt x="28823" y="3360"/>
                    <a:pt x="39855" y="-545"/>
                    <a:pt x="51201" y="-57"/>
                  </a:cubicBezTo>
                  <a:cubicBezTo>
                    <a:pt x="59537" y="320"/>
                    <a:pt x="67623" y="2846"/>
                    <a:pt x="74644" y="7277"/>
                  </a:cubicBezTo>
                  <a:cubicBezTo>
                    <a:pt x="84986" y="13207"/>
                    <a:pt x="93260" y="22239"/>
                    <a:pt x="98212" y="33102"/>
                  </a:cubicBezTo>
                  <a:cubicBezTo>
                    <a:pt x="103477" y="44541"/>
                    <a:pt x="106172" y="56996"/>
                    <a:pt x="106047" y="69583"/>
                  </a:cubicBezTo>
                  <a:cubicBezTo>
                    <a:pt x="106485" y="87716"/>
                    <a:pt x="99716" y="105286"/>
                    <a:pt x="87243" y="118474"/>
                  </a:cubicBezTo>
                  <a:cubicBezTo>
                    <a:pt x="78404" y="129061"/>
                    <a:pt x="65492" y="135448"/>
                    <a:pt x="51702" y="136088"/>
                  </a:cubicBezTo>
                  <a:close/>
                  <a:moveTo>
                    <a:pt x="50887" y="97601"/>
                  </a:moveTo>
                  <a:cubicBezTo>
                    <a:pt x="57281" y="97031"/>
                    <a:pt x="62985" y="93226"/>
                    <a:pt x="65931" y="87509"/>
                  </a:cubicBezTo>
                  <a:cubicBezTo>
                    <a:pt x="69880" y="81047"/>
                    <a:pt x="71948" y="73588"/>
                    <a:pt x="71823" y="66010"/>
                  </a:cubicBezTo>
                  <a:cubicBezTo>
                    <a:pt x="71823" y="61114"/>
                    <a:pt x="70757" y="56269"/>
                    <a:pt x="68689" y="51844"/>
                  </a:cubicBezTo>
                  <a:cubicBezTo>
                    <a:pt x="65304" y="42705"/>
                    <a:pt x="56466" y="36719"/>
                    <a:pt x="46751" y="36926"/>
                  </a:cubicBezTo>
                  <a:cubicBezTo>
                    <a:pt x="42237" y="36907"/>
                    <a:pt x="38100" y="39301"/>
                    <a:pt x="35844" y="43194"/>
                  </a:cubicBezTo>
                  <a:cubicBezTo>
                    <a:pt x="32020" y="49807"/>
                    <a:pt x="30140" y="57379"/>
                    <a:pt x="30516" y="65007"/>
                  </a:cubicBezTo>
                  <a:cubicBezTo>
                    <a:pt x="30578" y="69476"/>
                    <a:pt x="31143" y="73926"/>
                    <a:pt x="32083" y="78295"/>
                  </a:cubicBezTo>
                  <a:cubicBezTo>
                    <a:pt x="33023" y="83191"/>
                    <a:pt x="35217" y="87773"/>
                    <a:pt x="38351" y="91646"/>
                  </a:cubicBezTo>
                  <a:cubicBezTo>
                    <a:pt x="41046" y="95357"/>
                    <a:pt x="45371" y="97551"/>
                    <a:pt x="49947" y="97538"/>
                  </a:cubicBezTo>
                  <a:close/>
                </a:path>
              </a:pathLst>
            </a:custGeom>
            <a:solidFill>
              <a:srgbClr val="2C324F"/>
            </a:solidFill>
            <a:ln w="6261" cap="flat">
              <a:noFill/>
              <a:prstDash val="solid"/>
              <a:miter/>
            </a:ln>
          </p:spPr>
          <p:txBody>
            <a:bodyPr rtlCol="0" anchor="ctr"/>
            <a:lstStyle/>
            <a:p>
              <a:endParaRPr lang="fr-FR"/>
            </a:p>
          </p:txBody>
        </p:sp>
        <p:sp>
          <p:nvSpPr>
            <p:cNvPr id="76" name="Graphique 2">
              <a:extLst>
                <a:ext uri="{FF2B5EF4-FFF2-40B4-BE49-F238E27FC236}">
                  <a16:creationId xmlns:a16="http://schemas.microsoft.com/office/drawing/2014/main" id="{1748588F-B6FD-4480-9C4C-F2134E902D30}"/>
                </a:ext>
              </a:extLst>
            </p:cNvPr>
            <p:cNvSpPr/>
            <p:nvPr/>
          </p:nvSpPr>
          <p:spPr>
            <a:xfrm>
              <a:off x="9957773" y="1572894"/>
              <a:ext cx="134588" cy="165604"/>
            </a:xfrm>
            <a:custGeom>
              <a:avLst/>
              <a:gdLst>
                <a:gd name="connsiteX0" fmla="*/ 19920 w 134588"/>
                <a:gd name="connsiteY0" fmla="*/ 165507 h 165604"/>
                <a:gd name="connsiteX1" fmla="*/ 15219 w 134588"/>
                <a:gd name="connsiteY1" fmla="*/ 165131 h 165604"/>
                <a:gd name="connsiteX2" fmla="*/ 5379 w 134588"/>
                <a:gd name="connsiteY2" fmla="*/ 157860 h 165604"/>
                <a:gd name="connsiteX3" fmla="*/ -890 w 134588"/>
                <a:gd name="connsiteY3" fmla="*/ 140999 h 165604"/>
                <a:gd name="connsiteX4" fmla="*/ -890 w 134588"/>
                <a:gd name="connsiteY4" fmla="*/ 82830 h 165604"/>
                <a:gd name="connsiteX5" fmla="*/ 6255 w 134588"/>
                <a:gd name="connsiteY5" fmla="*/ 9117 h 165604"/>
                <a:gd name="connsiteX6" fmla="*/ 20297 w 134588"/>
                <a:gd name="connsiteY6" fmla="*/ -97 h 165604"/>
                <a:gd name="connsiteX7" fmla="*/ 39101 w 134588"/>
                <a:gd name="connsiteY7" fmla="*/ 28611 h 165604"/>
                <a:gd name="connsiteX8" fmla="*/ 39728 w 134588"/>
                <a:gd name="connsiteY8" fmla="*/ 35568 h 165604"/>
                <a:gd name="connsiteX9" fmla="*/ 89873 w 134588"/>
                <a:gd name="connsiteY9" fmla="*/ 4854 h 165604"/>
                <a:gd name="connsiteX10" fmla="*/ 106671 w 134588"/>
                <a:gd name="connsiteY10" fmla="*/ 7424 h 165604"/>
                <a:gd name="connsiteX11" fmla="*/ 129236 w 134588"/>
                <a:gd name="connsiteY11" fmla="*/ 57883 h 165604"/>
                <a:gd name="connsiteX12" fmla="*/ 133687 w 134588"/>
                <a:gd name="connsiteY12" fmla="*/ 107151 h 165604"/>
                <a:gd name="connsiteX13" fmla="*/ 127419 w 134588"/>
                <a:gd name="connsiteY13" fmla="*/ 144258 h 165604"/>
                <a:gd name="connsiteX14" fmla="*/ 105982 w 134588"/>
                <a:gd name="connsiteY14" fmla="*/ 160054 h 165604"/>
                <a:gd name="connsiteX15" fmla="*/ 90312 w 134588"/>
                <a:gd name="connsiteY15" fmla="*/ 153786 h 165604"/>
                <a:gd name="connsiteX16" fmla="*/ 83542 w 134588"/>
                <a:gd name="connsiteY16" fmla="*/ 140246 h 165604"/>
                <a:gd name="connsiteX17" fmla="*/ 82351 w 134588"/>
                <a:gd name="connsiteY17" fmla="*/ 126519 h 165604"/>
                <a:gd name="connsiteX18" fmla="*/ 84169 w 134588"/>
                <a:gd name="connsiteY18" fmla="*/ 105834 h 165604"/>
                <a:gd name="connsiteX19" fmla="*/ 85673 w 134588"/>
                <a:gd name="connsiteY19" fmla="*/ 82705 h 165604"/>
                <a:gd name="connsiteX20" fmla="*/ 74578 w 134588"/>
                <a:gd name="connsiteY20" fmla="*/ 44344 h 165604"/>
                <a:gd name="connsiteX21" fmla="*/ 63860 w 134588"/>
                <a:gd name="connsiteY21" fmla="*/ 52806 h 165604"/>
                <a:gd name="connsiteX22" fmla="*/ 45494 w 134588"/>
                <a:gd name="connsiteY22" fmla="*/ 115487 h 165604"/>
                <a:gd name="connsiteX23" fmla="*/ 40480 w 134588"/>
                <a:gd name="connsiteY23" fmla="*/ 142252 h 165604"/>
                <a:gd name="connsiteX24" fmla="*/ 32080 w 134588"/>
                <a:gd name="connsiteY24" fmla="*/ 159866 h 165604"/>
                <a:gd name="connsiteX25" fmla="*/ 19920 w 134588"/>
                <a:gd name="connsiteY25" fmla="*/ 165507 h 165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34588" h="165604">
                  <a:moveTo>
                    <a:pt x="19920" y="165507"/>
                  </a:moveTo>
                  <a:lnTo>
                    <a:pt x="15219" y="165131"/>
                  </a:lnTo>
                  <a:cubicBezTo>
                    <a:pt x="12399" y="165131"/>
                    <a:pt x="8951" y="162498"/>
                    <a:pt x="5379" y="157860"/>
                  </a:cubicBezTo>
                  <a:cubicBezTo>
                    <a:pt x="1304" y="153178"/>
                    <a:pt x="-890" y="147192"/>
                    <a:pt x="-890" y="140999"/>
                  </a:cubicBezTo>
                  <a:lnTo>
                    <a:pt x="-890" y="82830"/>
                  </a:lnTo>
                  <a:cubicBezTo>
                    <a:pt x="-890" y="41774"/>
                    <a:pt x="1680" y="17203"/>
                    <a:pt x="6255" y="9117"/>
                  </a:cubicBezTo>
                  <a:cubicBezTo>
                    <a:pt x="8700" y="3519"/>
                    <a:pt x="14216" y="-97"/>
                    <a:pt x="20297" y="-97"/>
                  </a:cubicBezTo>
                  <a:cubicBezTo>
                    <a:pt x="31767" y="-97"/>
                    <a:pt x="38035" y="9474"/>
                    <a:pt x="39101" y="28611"/>
                  </a:cubicBezTo>
                  <a:cubicBezTo>
                    <a:pt x="39101" y="30930"/>
                    <a:pt x="39414" y="33249"/>
                    <a:pt x="39728" y="35568"/>
                  </a:cubicBezTo>
                  <a:cubicBezTo>
                    <a:pt x="58156" y="15053"/>
                    <a:pt x="74892" y="4811"/>
                    <a:pt x="89873" y="4854"/>
                  </a:cubicBezTo>
                  <a:cubicBezTo>
                    <a:pt x="95515" y="5356"/>
                    <a:pt x="101155" y="6215"/>
                    <a:pt x="106671" y="7424"/>
                  </a:cubicBezTo>
                  <a:cubicBezTo>
                    <a:pt x="115886" y="9136"/>
                    <a:pt x="123408" y="25959"/>
                    <a:pt x="129236" y="57883"/>
                  </a:cubicBezTo>
                  <a:cubicBezTo>
                    <a:pt x="132246" y="74130"/>
                    <a:pt x="133750" y="90628"/>
                    <a:pt x="133687" y="107151"/>
                  </a:cubicBezTo>
                  <a:cubicBezTo>
                    <a:pt x="133876" y="119800"/>
                    <a:pt x="131744" y="132374"/>
                    <a:pt x="127419" y="144258"/>
                  </a:cubicBezTo>
                  <a:cubicBezTo>
                    <a:pt x="124724" y="153817"/>
                    <a:pt x="115886" y="160336"/>
                    <a:pt x="105982" y="160054"/>
                  </a:cubicBezTo>
                  <a:cubicBezTo>
                    <a:pt x="100153" y="160098"/>
                    <a:pt x="94511" y="157847"/>
                    <a:pt x="90312" y="153786"/>
                  </a:cubicBezTo>
                  <a:cubicBezTo>
                    <a:pt x="86488" y="150244"/>
                    <a:pt x="84106" y="145430"/>
                    <a:pt x="83542" y="140246"/>
                  </a:cubicBezTo>
                  <a:cubicBezTo>
                    <a:pt x="82790" y="135708"/>
                    <a:pt x="82414" y="131120"/>
                    <a:pt x="82351" y="126519"/>
                  </a:cubicBezTo>
                  <a:cubicBezTo>
                    <a:pt x="82539" y="119593"/>
                    <a:pt x="83103" y="112685"/>
                    <a:pt x="84169" y="105834"/>
                  </a:cubicBezTo>
                  <a:cubicBezTo>
                    <a:pt x="85235" y="98175"/>
                    <a:pt x="85736" y="90440"/>
                    <a:pt x="85673" y="82705"/>
                  </a:cubicBezTo>
                  <a:cubicBezTo>
                    <a:pt x="85673" y="57131"/>
                    <a:pt x="81975" y="44344"/>
                    <a:pt x="74578" y="44344"/>
                  </a:cubicBezTo>
                  <a:cubicBezTo>
                    <a:pt x="71633" y="44344"/>
                    <a:pt x="68060" y="47164"/>
                    <a:pt x="63860" y="52806"/>
                  </a:cubicBezTo>
                  <a:cubicBezTo>
                    <a:pt x="56025" y="63418"/>
                    <a:pt x="49945" y="84316"/>
                    <a:pt x="45494" y="115487"/>
                  </a:cubicBezTo>
                  <a:cubicBezTo>
                    <a:pt x="44304" y="124488"/>
                    <a:pt x="42611" y="133420"/>
                    <a:pt x="40480" y="142252"/>
                  </a:cubicBezTo>
                  <a:cubicBezTo>
                    <a:pt x="39226" y="148746"/>
                    <a:pt x="36343" y="154807"/>
                    <a:pt x="32080" y="159866"/>
                  </a:cubicBezTo>
                  <a:cubicBezTo>
                    <a:pt x="28946" y="163282"/>
                    <a:pt x="24559" y="165306"/>
                    <a:pt x="19920" y="165507"/>
                  </a:cubicBezTo>
                  <a:close/>
                </a:path>
              </a:pathLst>
            </a:custGeom>
            <a:solidFill>
              <a:srgbClr val="2C324F"/>
            </a:solidFill>
            <a:ln w="6261" cap="flat">
              <a:noFill/>
              <a:prstDash val="solid"/>
              <a:miter/>
            </a:ln>
          </p:spPr>
          <p:txBody>
            <a:bodyPr rtlCol="0" anchor="ctr"/>
            <a:lstStyle/>
            <a:p>
              <a:endParaRPr lang="fr-FR"/>
            </a:p>
          </p:txBody>
        </p:sp>
        <p:sp>
          <p:nvSpPr>
            <p:cNvPr id="77" name="Graphique 2">
              <a:extLst>
                <a:ext uri="{FF2B5EF4-FFF2-40B4-BE49-F238E27FC236}">
                  <a16:creationId xmlns:a16="http://schemas.microsoft.com/office/drawing/2014/main" id="{3835E2DE-BA50-4A2C-B0E2-88106A293B33}"/>
                </a:ext>
              </a:extLst>
            </p:cNvPr>
            <p:cNvSpPr/>
            <p:nvPr/>
          </p:nvSpPr>
          <p:spPr>
            <a:xfrm>
              <a:off x="10107141" y="1572818"/>
              <a:ext cx="133388" cy="165993"/>
            </a:xfrm>
            <a:custGeom>
              <a:avLst/>
              <a:gdLst>
                <a:gd name="connsiteX0" fmla="*/ 69189 w 133388"/>
                <a:gd name="connsiteY0" fmla="*/ 165896 h 165993"/>
                <a:gd name="connsiteX1" fmla="*/ 31205 w 133388"/>
                <a:gd name="connsiteY1" fmla="*/ 155805 h 165993"/>
                <a:gd name="connsiteX2" fmla="*/ 4565 w 133388"/>
                <a:gd name="connsiteY2" fmla="*/ 129854 h 165993"/>
                <a:gd name="connsiteX3" fmla="*/ -888 w 133388"/>
                <a:gd name="connsiteY3" fmla="*/ 108355 h 165993"/>
                <a:gd name="connsiteX4" fmla="*/ 9392 w 133388"/>
                <a:gd name="connsiteY4" fmla="*/ 81590 h 165993"/>
                <a:gd name="connsiteX5" fmla="*/ 20424 w 133388"/>
                <a:gd name="connsiteY5" fmla="*/ 78268 h 165993"/>
                <a:gd name="connsiteX6" fmla="*/ 39604 w 133388"/>
                <a:gd name="connsiteY6" fmla="*/ 94001 h 165993"/>
                <a:gd name="connsiteX7" fmla="*/ 58408 w 133388"/>
                <a:gd name="connsiteY7" fmla="*/ 120264 h 165993"/>
                <a:gd name="connsiteX8" fmla="*/ 78780 w 133388"/>
                <a:gd name="connsiteY8" fmla="*/ 126532 h 165993"/>
                <a:gd name="connsiteX9" fmla="*/ 87430 w 133388"/>
                <a:gd name="connsiteY9" fmla="*/ 125529 h 165993"/>
                <a:gd name="connsiteX10" fmla="*/ 94137 w 133388"/>
                <a:gd name="connsiteY10" fmla="*/ 117876 h 165993"/>
                <a:gd name="connsiteX11" fmla="*/ 94137 w 133388"/>
                <a:gd name="connsiteY11" fmla="*/ 117569 h 165993"/>
                <a:gd name="connsiteX12" fmla="*/ 68187 w 133388"/>
                <a:gd name="connsiteY12" fmla="*/ 92935 h 165993"/>
                <a:gd name="connsiteX13" fmla="*/ 39604 w 133388"/>
                <a:gd name="connsiteY13" fmla="*/ 70997 h 165993"/>
                <a:gd name="connsiteX14" fmla="*/ 28697 w 133388"/>
                <a:gd name="connsiteY14" fmla="*/ 44232 h 165993"/>
                <a:gd name="connsiteX15" fmla="*/ 41798 w 133388"/>
                <a:gd name="connsiteY15" fmla="*/ 13330 h 165993"/>
                <a:gd name="connsiteX16" fmla="*/ 74455 w 133388"/>
                <a:gd name="connsiteY16" fmla="*/ -84 h 165993"/>
                <a:gd name="connsiteX17" fmla="*/ 93886 w 133388"/>
                <a:gd name="connsiteY17" fmla="*/ 5118 h 165993"/>
                <a:gd name="connsiteX18" fmla="*/ 106861 w 133388"/>
                <a:gd name="connsiteY18" fmla="*/ 20601 h 165993"/>
                <a:gd name="connsiteX19" fmla="*/ 107676 w 133388"/>
                <a:gd name="connsiteY19" fmla="*/ 24675 h 165993"/>
                <a:gd name="connsiteX20" fmla="*/ 100092 w 133388"/>
                <a:gd name="connsiteY20" fmla="*/ 32648 h 165993"/>
                <a:gd name="connsiteX21" fmla="*/ 99402 w 133388"/>
                <a:gd name="connsiteY21" fmla="*/ 32635 h 165993"/>
                <a:gd name="connsiteX22" fmla="*/ 90000 w 133388"/>
                <a:gd name="connsiteY22" fmla="*/ 30379 h 165993"/>
                <a:gd name="connsiteX23" fmla="*/ 75270 w 133388"/>
                <a:gd name="connsiteY23" fmla="*/ 28185 h 165993"/>
                <a:gd name="connsiteX24" fmla="*/ 64488 w 133388"/>
                <a:gd name="connsiteY24" fmla="*/ 31633 h 165993"/>
                <a:gd name="connsiteX25" fmla="*/ 60602 w 133388"/>
                <a:gd name="connsiteY25" fmla="*/ 41536 h 165993"/>
                <a:gd name="connsiteX26" fmla="*/ 69315 w 133388"/>
                <a:gd name="connsiteY26" fmla="*/ 55138 h 165993"/>
                <a:gd name="connsiteX27" fmla="*/ 88496 w 133388"/>
                <a:gd name="connsiteY27" fmla="*/ 67674 h 165993"/>
                <a:gd name="connsiteX28" fmla="*/ 109306 w 133388"/>
                <a:gd name="connsiteY28" fmla="*/ 81214 h 165993"/>
                <a:gd name="connsiteX29" fmla="*/ 132498 w 133388"/>
                <a:gd name="connsiteY29" fmla="*/ 118446 h 165993"/>
                <a:gd name="connsiteX30" fmla="*/ 121404 w 133388"/>
                <a:gd name="connsiteY30" fmla="*/ 144898 h 165993"/>
                <a:gd name="connsiteX31" fmla="*/ 96832 w 133388"/>
                <a:gd name="connsiteY31" fmla="*/ 160506 h 165993"/>
                <a:gd name="connsiteX32" fmla="*/ 69189 w 133388"/>
                <a:gd name="connsiteY32" fmla="*/ 165896 h 165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33388" h="165993">
                  <a:moveTo>
                    <a:pt x="69189" y="165896"/>
                  </a:moveTo>
                  <a:cubicBezTo>
                    <a:pt x="55901" y="165796"/>
                    <a:pt x="42801" y="162323"/>
                    <a:pt x="31205" y="155805"/>
                  </a:cubicBezTo>
                  <a:cubicBezTo>
                    <a:pt x="19985" y="149956"/>
                    <a:pt x="10708" y="140930"/>
                    <a:pt x="4565" y="129854"/>
                  </a:cubicBezTo>
                  <a:cubicBezTo>
                    <a:pt x="930" y="123273"/>
                    <a:pt x="-951" y="115870"/>
                    <a:pt x="-888" y="108355"/>
                  </a:cubicBezTo>
                  <a:cubicBezTo>
                    <a:pt x="-888" y="95129"/>
                    <a:pt x="2560" y="86228"/>
                    <a:pt x="9392" y="81590"/>
                  </a:cubicBezTo>
                  <a:cubicBezTo>
                    <a:pt x="12651" y="79421"/>
                    <a:pt x="16475" y="78268"/>
                    <a:pt x="20424" y="78268"/>
                  </a:cubicBezTo>
                  <a:cubicBezTo>
                    <a:pt x="29763" y="78217"/>
                    <a:pt x="37849" y="84824"/>
                    <a:pt x="39604" y="94001"/>
                  </a:cubicBezTo>
                  <a:cubicBezTo>
                    <a:pt x="42300" y="104826"/>
                    <a:pt x="49006" y="114222"/>
                    <a:pt x="58408" y="120264"/>
                  </a:cubicBezTo>
                  <a:cubicBezTo>
                    <a:pt x="64551" y="124081"/>
                    <a:pt x="71571" y="126244"/>
                    <a:pt x="78780" y="126532"/>
                  </a:cubicBezTo>
                  <a:cubicBezTo>
                    <a:pt x="80097" y="126532"/>
                    <a:pt x="82980" y="126156"/>
                    <a:pt x="87430" y="125529"/>
                  </a:cubicBezTo>
                  <a:cubicBezTo>
                    <a:pt x="91379" y="125272"/>
                    <a:pt x="94387" y="121850"/>
                    <a:pt x="94137" y="117876"/>
                  </a:cubicBezTo>
                  <a:cubicBezTo>
                    <a:pt x="94137" y="117776"/>
                    <a:pt x="94137" y="117669"/>
                    <a:pt x="94137" y="117569"/>
                  </a:cubicBezTo>
                  <a:cubicBezTo>
                    <a:pt x="94137" y="110216"/>
                    <a:pt x="85487" y="102005"/>
                    <a:pt x="68187" y="92935"/>
                  </a:cubicBezTo>
                  <a:cubicBezTo>
                    <a:pt x="57468" y="87275"/>
                    <a:pt x="47816" y="79860"/>
                    <a:pt x="39604" y="70997"/>
                  </a:cubicBezTo>
                  <a:cubicBezTo>
                    <a:pt x="32521" y="63882"/>
                    <a:pt x="28635" y="54248"/>
                    <a:pt x="28697" y="44232"/>
                  </a:cubicBezTo>
                  <a:cubicBezTo>
                    <a:pt x="28697" y="32579"/>
                    <a:pt x="33399" y="21422"/>
                    <a:pt x="41798" y="13330"/>
                  </a:cubicBezTo>
                  <a:cubicBezTo>
                    <a:pt x="50323" y="4485"/>
                    <a:pt x="62169" y="-385"/>
                    <a:pt x="74455" y="-84"/>
                  </a:cubicBezTo>
                  <a:cubicBezTo>
                    <a:pt x="81287" y="-72"/>
                    <a:pt x="87994" y="1721"/>
                    <a:pt x="93886" y="5118"/>
                  </a:cubicBezTo>
                  <a:cubicBezTo>
                    <a:pt x="99966" y="8528"/>
                    <a:pt x="104542" y="14032"/>
                    <a:pt x="106861" y="20601"/>
                  </a:cubicBezTo>
                  <a:cubicBezTo>
                    <a:pt x="107426" y="21892"/>
                    <a:pt x="107676" y="23277"/>
                    <a:pt x="107676" y="24675"/>
                  </a:cubicBezTo>
                  <a:cubicBezTo>
                    <a:pt x="107801" y="28969"/>
                    <a:pt x="104417" y="32535"/>
                    <a:pt x="100092" y="32648"/>
                  </a:cubicBezTo>
                  <a:cubicBezTo>
                    <a:pt x="99903" y="32654"/>
                    <a:pt x="99653" y="32648"/>
                    <a:pt x="99402" y="32635"/>
                  </a:cubicBezTo>
                  <a:cubicBezTo>
                    <a:pt x="96143" y="32347"/>
                    <a:pt x="93009" y="31589"/>
                    <a:pt x="90000" y="30379"/>
                  </a:cubicBezTo>
                  <a:cubicBezTo>
                    <a:pt x="85236" y="28862"/>
                    <a:pt x="80284" y="28116"/>
                    <a:pt x="75270" y="28185"/>
                  </a:cubicBezTo>
                  <a:cubicBezTo>
                    <a:pt x="71384" y="27947"/>
                    <a:pt x="67498" y="29175"/>
                    <a:pt x="64488" y="31633"/>
                  </a:cubicBezTo>
                  <a:cubicBezTo>
                    <a:pt x="61793" y="34196"/>
                    <a:pt x="60352" y="37819"/>
                    <a:pt x="60602" y="41536"/>
                  </a:cubicBezTo>
                  <a:cubicBezTo>
                    <a:pt x="61167" y="47190"/>
                    <a:pt x="64426" y="52236"/>
                    <a:pt x="69315" y="55138"/>
                  </a:cubicBezTo>
                  <a:cubicBezTo>
                    <a:pt x="75396" y="59739"/>
                    <a:pt x="81851" y="63926"/>
                    <a:pt x="88496" y="67674"/>
                  </a:cubicBezTo>
                  <a:cubicBezTo>
                    <a:pt x="95579" y="71874"/>
                    <a:pt x="102474" y="76387"/>
                    <a:pt x="109306" y="81214"/>
                  </a:cubicBezTo>
                  <a:cubicBezTo>
                    <a:pt x="124789" y="92496"/>
                    <a:pt x="132498" y="104907"/>
                    <a:pt x="132498" y="118446"/>
                  </a:cubicBezTo>
                  <a:cubicBezTo>
                    <a:pt x="132561" y="128407"/>
                    <a:pt x="128549" y="137965"/>
                    <a:pt x="121404" y="144898"/>
                  </a:cubicBezTo>
                  <a:cubicBezTo>
                    <a:pt x="114446" y="151856"/>
                    <a:pt x="106046" y="157184"/>
                    <a:pt x="96832" y="160506"/>
                  </a:cubicBezTo>
                  <a:cubicBezTo>
                    <a:pt x="87994" y="163890"/>
                    <a:pt x="78654" y="165715"/>
                    <a:pt x="69189" y="165896"/>
                  </a:cubicBezTo>
                  <a:close/>
                </a:path>
              </a:pathLst>
            </a:custGeom>
            <a:solidFill>
              <a:srgbClr val="2C324F"/>
            </a:solidFill>
            <a:ln w="6261" cap="flat">
              <a:noFill/>
              <a:prstDash val="solid"/>
              <a:miter/>
            </a:ln>
          </p:spPr>
          <p:txBody>
            <a:bodyPr rtlCol="0" anchor="ctr"/>
            <a:lstStyle/>
            <a:p>
              <a:endParaRPr lang="fr-FR"/>
            </a:p>
          </p:txBody>
        </p:sp>
        <p:sp>
          <p:nvSpPr>
            <p:cNvPr id="78" name="Graphique 2">
              <a:extLst>
                <a:ext uri="{FF2B5EF4-FFF2-40B4-BE49-F238E27FC236}">
                  <a16:creationId xmlns:a16="http://schemas.microsoft.com/office/drawing/2014/main" id="{198584F6-E932-437A-B82E-76615C192E4F}"/>
                </a:ext>
              </a:extLst>
            </p:cNvPr>
            <p:cNvSpPr/>
            <p:nvPr/>
          </p:nvSpPr>
          <p:spPr>
            <a:xfrm>
              <a:off x="10339001" y="1507768"/>
              <a:ext cx="125639" cy="229748"/>
            </a:xfrm>
            <a:custGeom>
              <a:avLst/>
              <a:gdLst>
                <a:gd name="connsiteX0" fmla="*/ 25061 w 125639"/>
                <a:gd name="connsiteY0" fmla="*/ 229630 h 229748"/>
                <a:gd name="connsiteX1" fmla="*/ 24246 w 125639"/>
                <a:gd name="connsiteY1" fmla="*/ 229630 h 229748"/>
                <a:gd name="connsiteX2" fmla="*/ 8889 w 125639"/>
                <a:gd name="connsiteY2" fmla="*/ 221356 h 229748"/>
                <a:gd name="connsiteX3" fmla="*/ -388 w 125639"/>
                <a:gd name="connsiteY3" fmla="*/ 172778 h 229748"/>
                <a:gd name="connsiteX4" fmla="*/ -890 w 125639"/>
                <a:gd name="connsiteY4" fmla="*/ 143004 h 229748"/>
                <a:gd name="connsiteX5" fmla="*/ 615 w 125639"/>
                <a:gd name="connsiteY5" fmla="*/ 93925 h 229748"/>
                <a:gd name="connsiteX6" fmla="*/ 6068 w 125639"/>
                <a:gd name="connsiteY6" fmla="*/ 27294 h 229748"/>
                <a:gd name="connsiteX7" fmla="*/ 26251 w 125639"/>
                <a:gd name="connsiteY7" fmla="*/ -97 h 229748"/>
                <a:gd name="connsiteX8" fmla="*/ 46247 w 125639"/>
                <a:gd name="connsiteY8" fmla="*/ 28297 h 229748"/>
                <a:gd name="connsiteX9" fmla="*/ 46874 w 125639"/>
                <a:gd name="connsiteY9" fmla="*/ 68037 h 229748"/>
                <a:gd name="connsiteX10" fmla="*/ 49067 w 125639"/>
                <a:gd name="connsiteY10" fmla="*/ 81514 h 229748"/>
                <a:gd name="connsiteX11" fmla="*/ 54333 w 125639"/>
                <a:gd name="connsiteY11" fmla="*/ 86842 h 229748"/>
                <a:gd name="connsiteX12" fmla="*/ 56339 w 125639"/>
                <a:gd name="connsiteY12" fmla="*/ 86466 h 229748"/>
                <a:gd name="connsiteX13" fmla="*/ 71884 w 125639"/>
                <a:gd name="connsiteY13" fmla="*/ 83520 h 229748"/>
                <a:gd name="connsiteX14" fmla="*/ 90688 w 125639"/>
                <a:gd name="connsiteY14" fmla="*/ 88033 h 229748"/>
                <a:gd name="connsiteX15" fmla="*/ 109994 w 125639"/>
                <a:gd name="connsiteY15" fmla="*/ 105333 h 229748"/>
                <a:gd name="connsiteX16" fmla="*/ 124724 w 125639"/>
                <a:gd name="connsiteY16" fmla="*/ 157735 h 229748"/>
                <a:gd name="connsiteX17" fmla="*/ 118957 w 125639"/>
                <a:gd name="connsiteY17" fmla="*/ 193087 h 229748"/>
                <a:gd name="connsiteX18" fmla="*/ 104980 w 125639"/>
                <a:gd name="connsiteY18" fmla="*/ 215590 h 229748"/>
                <a:gd name="connsiteX19" fmla="*/ 82727 w 125639"/>
                <a:gd name="connsiteY19" fmla="*/ 224302 h 229748"/>
                <a:gd name="connsiteX20" fmla="*/ 50008 w 125639"/>
                <a:gd name="connsiteY20" fmla="*/ 210638 h 229748"/>
                <a:gd name="connsiteX21" fmla="*/ 41609 w 125639"/>
                <a:gd name="connsiteY21" fmla="*/ 203805 h 229748"/>
                <a:gd name="connsiteX22" fmla="*/ 39101 w 125639"/>
                <a:gd name="connsiteY22" fmla="*/ 205924 h 229748"/>
                <a:gd name="connsiteX23" fmla="*/ 39101 w 125639"/>
                <a:gd name="connsiteY23" fmla="*/ 205999 h 229748"/>
                <a:gd name="connsiteX24" fmla="*/ 39101 w 125639"/>
                <a:gd name="connsiteY24" fmla="*/ 208444 h 229748"/>
                <a:gd name="connsiteX25" fmla="*/ 39101 w 125639"/>
                <a:gd name="connsiteY25" fmla="*/ 211703 h 229748"/>
                <a:gd name="connsiteX26" fmla="*/ 39101 w 125639"/>
                <a:gd name="connsiteY26" fmla="*/ 215214 h 229748"/>
                <a:gd name="connsiteX27" fmla="*/ 37534 w 125639"/>
                <a:gd name="connsiteY27" fmla="*/ 224302 h 229748"/>
                <a:gd name="connsiteX28" fmla="*/ 25061 w 125639"/>
                <a:gd name="connsiteY28" fmla="*/ 229630 h 229748"/>
                <a:gd name="connsiteX29" fmla="*/ 77839 w 125639"/>
                <a:gd name="connsiteY29" fmla="*/ 189765 h 229748"/>
                <a:gd name="connsiteX30" fmla="*/ 90375 w 125639"/>
                <a:gd name="connsiteY30" fmla="*/ 166510 h 229748"/>
                <a:gd name="connsiteX31" fmla="*/ 80785 w 125639"/>
                <a:gd name="connsiteY31" fmla="*/ 129967 h 229748"/>
                <a:gd name="connsiteX32" fmla="*/ 64048 w 125639"/>
                <a:gd name="connsiteY32" fmla="*/ 119562 h 229748"/>
                <a:gd name="connsiteX33" fmla="*/ 53831 w 125639"/>
                <a:gd name="connsiteY33" fmla="*/ 130593 h 229748"/>
                <a:gd name="connsiteX34" fmla="*/ 52515 w 125639"/>
                <a:gd name="connsiteY34" fmla="*/ 143130 h 229748"/>
                <a:gd name="connsiteX35" fmla="*/ 62920 w 125639"/>
                <a:gd name="connsiteY35" fmla="*/ 181177 h 229748"/>
                <a:gd name="connsiteX36" fmla="*/ 77839 w 125639"/>
                <a:gd name="connsiteY36" fmla="*/ 189765 h 2297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25639" h="229748">
                  <a:moveTo>
                    <a:pt x="25061" y="229630"/>
                  </a:moveTo>
                  <a:lnTo>
                    <a:pt x="24246" y="229630"/>
                  </a:lnTo>
                  <a:cubicBezTo>
                    <a:pt x="17978" y="229937"/>
                    <a:pt x="12085" y="226753"/>
                    <a:pt x="8889" y="221356"/>
                  </a:cubicBezTo>
                  <a:cubicBezTo>
                    <a:pt x="3498" y="212330"/>
                    <a:pt x="426" y="196284"/>
                    <a:pt x="-388" y="172778"/>
                  </a:cubicBezTo>
                  <a:cubicBezTo>
                    <a:pt x="-388" y="162874"/>
                    <a:pt x="-890" y="152908"/>
                    <a:pt x="-890" y="143004"/>
                  </a:cubicBezTo>
                  <a:cubicBezTo>
                    <a:pt x="-890" y="129214"/>
                    <a:pt x="-388" y="112855"/>
                    <a:pt x="615" y="93925"/>
                  </a:cubicBezTo>
                  <a:cubicBezTo>
                    <a:pt x="1304" y="71635"/>
                    <a:pt x="3122" y="49402"/>
                    <a:pt x="6068" y="27294"/>
                  </a:cubicBezTo>
                  <a:cubicBezTo>
                    <a:pt x="9265" y="9073"/>
                    <a:pt x="16034" y="-54"/>
                    <a:pt x="26251" y="-97"/>
                  </a:cubicBezTo>
                  <a:cubicBezTo>
                    <a:pt x="39352" y="-97"/>
                    <a:pt x="46059" y="9367"/>
                    <a:pt x="46247" y="28297"/>
                  </a:cubicBezTo>
                  <a:cubicBezTo>
                    <a:pt x="46247" y="50236"/>
                    <a:pt x="46811" y="63462"/>
                    <a:pt x="46874" y="68037"/>
                  </a:cubicBezTo>
                  <a:cubicBezTo>
                    <a:pt x="46999" y="72607"/>
                    <a:pt x="47751" y="77139"/>
                    <a:pt x="49067" y="81514"/>
                  </a:cubicBezTo>
                  <a:cubicBezTo>
                    <a:pt x="50133" y="85087"/>
                    <a:pt x="51888" y="86842"/>
                    <a:pt x="54333" y="86842"/>
                  </a:cubicBezTo>
                  <a:cubicBezTo>
                    <a:pt x="55023" y="86836"/>
                    <a:pt x="55712" y="86710"/>
                    <a:pt x="56339" y="86466"/>
                  </a:cubicBezTo>
                  <a:cubicBezTo>
                    <a:pt x="61291" y="84573"/>
                    <a:pt x="66556" y="83570"/>
                    <a:pt x="71884" y="83520"/>
                  </a:cubicBezTo>
                  <a:cubicBezTo>
                    <a:pt x="78403" y="83789"/>
                    <a:pt x="84796" y="85325"/>
                    <a:pt x="90688" y="88033"/>
                  </a:cubicBezTo>
                  <a:cubicBezTo>
                    <a:pt x="98711" y="91743"/>
                    <a:pt x="105418" y="97773"/>
                    <a:pt x="109994" y="105333"/>
                  </a:cubicBezTo>
                  <a:cubicBezTo>
                    <a:pt x="120023" y="120934"/>
                    <a:pt x="125163" y="139187"/>
                    <a:pt x="124724" y="157735"/>
                  </a:cubicBezTo>
                  <a:cubicBezTo>
                    <a:pt x="124850" y="169763"/>
                    <a:pt x="122844" y="181716"/>
                    <a:pt x="118957" y="193087"/>
                  </a:cubicBezTo>
                  <a:cubicBezTo>
                    <a:pt x="116074" y="201549"/>
                    <a:pt x="111310" y="209246"/>
                    <a:pt x="104980" y="215590"/>
                  </a:cubicBezTo>
                  <a:cubicBezTo>
                    <a:pt x="99024" y="221381"/>
                    <a:pt x="91002" y="224522"/>
                    <a:pt x="82727" y="224302"/>
                  </a:cubicBezTo>
                  <a:cubicBezTo>
                    <a:pt x="70567" y="223675"/>
                    <a:pt x="58972" y="218849"/>
                    <a:pt x="50008" y="210638"/>
                  </a:cubicBezTo>
                  <a:lnTo>
                    <a:pt x="41609" y="203805"/>
                  </a:lnTo>
                  <a:cubicBezTo>
                    <a:pt x="40355" y="203699"/>
                    <a:pt x="39227" y="204652"/>
                    <a:pt x="39101" y="205924"/>
                  </a:cubicBezTo>
                  <a:cubicBezTo>
                    <a:pt x="39101" y="205949"/>
                    <a:pt x="39101" y="205974"/>
                    <a:pt x="39101" y="205999"/>
                  </a:cubicBezTo>
                  <a:cubicBezTo>
                    <a:pt x="39101" y="206752"/>
                    <a:pt x="39101" y="207566"/>
                    <a:pt x="39101" y="208444"/>
                  </a:cubicBezTo>
                  <a:cubicBezTo>
                    <a:pt x="39038" y="209528"/>
                    <a:pt x="39038" y="210619"/>
                    <a:pt x="39101" y="211703"/>
                  </a:cubicBezTo>
                  <a:cubicBezTo>
                    <a:pt x="39164" y="212875"/>
                    <a:pt x="39164" y="214041"/>
                    <a:pt x="39101" y="215214"/>
                  </a:cubicBezTo>
                  <a:cubicBezTo>
                    <a:pt x="39038" y="218304"/>
                    <a:pt x="38475" y="221369"/>
                    <a:pt x="37534" y="224302"/>
                  </a:cubicBezTo>
                  <a:cubicBezTo>
                    <a:pt x="36531" y="227624"/>
                    <a:pt x="32332" y="229379"/>
                    <a:pt x="25061" y="229630"/>
                  </a:cubicBezTo>
                  <a:close/>
                  <a:moveTo>
                    <a:pt x="77839" y="189765"/>
                  </a:moveTo>
                  <a:cubicBezTo>
                    <a:pt x="85987" y="189765"/>
                    <a:pt x="90375" y="181992"/>
                    <a:pt x="90375" y="166510"/>
                  </a:cubicBezTo>
                  <a:cubicBezTo>
                    <a:pt x="90688" y="153667"/>
                    <a:pt x="87366" y="140986"/>
                    <a:pt x="80785" y="129967"/>
                  </a:cubicBezTo>
                  <a:cubicBezTo>
                    <a:pt x="77525" y="123680"/>
                    <a:pt x="71131" y="119681"/>
                    <a:pt x="64048" y="119562"/>
                  </a:cubicBezTo>
                  <a:cubicBezTo>
                    <a:pt x="59034" y="119562"/>
                    <a:pt x="55586" y="123260"/>
                    <a:pt x="53831" y="130593"/>
                  </a:cubicBezTo>
                  <a:cubicBezTo>
                    <a:pt x="52954" y="134712"/>
                    <a:pt x="52515" y="138917"/>
                    <a:pt x="52515" y="143130"/>
                  </a:cubicBezTo>
                  <a:cubicBezTo>
                    <a:pt x="52013" y="156575"/>
                    <a:pt x="55649" y="169845"/>
                    <a:pt x="62920" y="181177"/>
                  </a:cubicBezTo>
                  <a:cubicBezTo>
                    <a:pt x="66055" y="186424"/>
                    <a:pt x="71695" y="189671"/>
                    <a:pt x="77839" y="189765"/>
                  </a:cubicBezTo>
                  <a:close/>
                </a:path>
              </a:pathLst>
            </a:custGeom>
            <a:solidFill>
              <a:srgbClr val="2C324F"/>
            </a:solidFill>
            <a:ln w="6261" cap="flat">
              <a:noFill/>
              <a:prstDash val="solid"/>
              <a:miter/>
            </a:ln>
          </p:spPr>
          <p:txBody>
            <a:bodyPr rtlCol="0" anchor="ctr"/>
            <a:lstStyle/>
            <a:p>
              <a:endParaRPr lang="fr-FR"/>
            </a:p>
          </p:txBody>
        </p:sp>
        <p:sp>
          <p:nvSpPr>
            <p:cNvPr id="79" name="Graphique 2">
              <a:extLst>
                <a:ext uri="{FF2B5EF4-FFF2-40B4-BE49-F238E27FC236}">
                  <a16:creationId xmlns:a16="http://schemas.microsoft.com/office/drawing/2014/main" id="{56FC8431-91D5-45E0-9D6F-C0F50E509C07}"/>
                </a:ext>
              </a:extLst>
            </p:cNvPr>
            <p:cNvSpPr/>
            <p:nvPr/>
          </p:nvSpPr>
          <p:spPr>
            <a:xfrm>
              <a:off x="10478299" y="1580977"/>
              <a:ext cx="122020" cy="141047"/>
            </a:xfrm>
            <a:custGeom>
              <a:avLst/>
              <a:gdLst>
                <a:gd name="connsiteX0" fmla="*/ 57823 w 122020"/>
                <a:gd name="connsiteY0" fmla="*/ 140875 h 141047"/>
                <a:gd name="connsiteX1" fmla="*/ 56381 w 122020"/>
                <a:gd name="connsiteY1" fmla="*/ 140875 h 141047"/>
                <a:gd name="connsiteX2" fmla="*/ 6236 w 122020"/>
                <a:gd name="connsiteY2" fmla="*/ 109974 h 141047"/>
                <a:gd name="connsiteX3" fmla="*/ -847 w 122020"/>
                <a:gd name="connsiteY3" fmla="*/ 75561 h 141047"/>
                <a:gd name="connsiteX4" fmla="*/ 7740 w 122020"/>
                <a:gd name="connsiteY4" fmla="*/ 34129 h 141047"/>
                <a:gd name="connsiteX5" fmla="*/ 30243 w 122020"/>
                <a:gd name="connsiteY5" fmla="*/ 8492 h 141047"/>
                <a:gd name="connsiteX6" fmla="*/ 58638 w 122020"/>
                <a:gd name="connsiteY6" fmla="*/ -95 h 141047"/>
                <a:gd name="connsiteX7" fmla="*/ 84275 w 122020"/>
                <a:gd name="connsiteY7" fmla="*/ 8680 h 141047"/>
                <a:gd name="connsiteX8" fmla="*/ 96309 w 122020"/>
                <a:gd name="connsiteY8" fmla="*/ 37388 h 141047"/>
                <a:gd name="connsiteX9" fmla="*/ 89164 w 122020"/>
                <a:gd name="connsiteY9" fmla="*/ 58637 h 141047"/>
                <a:gd name="connsiteX10" fmla="*/ 69231 w 122020"/>
                <a:gd name="connsiteY10" fmla="*/ 72929 h 141047"/>
                <a:gd name="connsiteX11" fmla="*/ 42090 w 122020"/>
                <a:gd name="connsiteY11" fmla="*/ 80075 h 141047"/>
                <a:gd name="connsiteX12" fmla="*/ 33440 w 122020"/>
                <a:gd name="connsiteY12" fmla="*/ 90041 h 141047"/>
                <a:gd name="connsiteX13" fmla="*/ 33502 w 122020"/>
                <a:gd name="connsiteY13" fmla="*/ 90793 h 141047"/>
                <a:gd name="connsiteX14" fmla="*/ 38454 w 122020"/>
                <a:gd name="connsiteY14" fmla="*/ 102389 h 141047"/>
                <a:gd name="connsiteX15" fmla="*/ 59641 w 122020"/>
                <a:gd name="connsiteY15" fmla="*/ 109159 h 141047"/>
                <a:gd name="connsiteX16" fmla="*/ 95683 w 122020"/>
                <a:gd name="connsiteY16" fmla="*/ 98754 h 141047"/>
                <a:gd name="connsiteX17" fmla="*/ 111854 w 122020"/>
                <a:gd name="connsiteY17" fmla="*/ 93112 h 141047"/>
                <a:gd name="connsiteX18" fmla="*/ 118750 w 122020"/>
                <a:gd name="connsiteY18" fmla="*/ 95933 h 141047"/>
                <a:gd name="connsiteX19" fmla="*/ 121131 w 122020"/>
                <a:gd name="connsiteY19" fmla="*/ 102201 h 141047"/>
                <a:gd name="connsiteX20" fmla="*/ 115803 w 122020"/>
                <a:gd name="connsiteY20" fmla="*/ 114299 h 141047"/>
                <a:gd name="connsiteX21" fmla="*/ 57823 w 122020"/>
                <a:gd name="connsiteY21" fmla="*/ 140875 h 141047"/>
                <a:gd name="connsiteX22" fmla="*/ 46415 w 122020"/>
                <a:gd name="connsiteY22" fmla="*/ 51805 h 141047"/>
                <a:gd name="connsiteX23" fmla="*/ 63653 w 122020"/>
                <a:gd name="connsiteY23" fmla="*/ 39770 h 141047"/>
                <a:gd name="connsiteX24" fmla="*/ 67914 w 122020"/>
                <a:gd name="connsiteY24" fmla="*/ 26356 h 141047"/>
                <a:gd name="connsiteX25" fmla="*/ 64718 w 122020"/>
                <a:gd name="connsiteY25" fmla="*/ 22094 h 141047"/>
                <a:gd name="connsiteX26" fmla="*/ 63653 w 122020"/>
                <a:gd name="connsiteY26" fmla="*/ 22094 h 141047"/>
                <a:gd name="connsiteX27" fmla="*/ 60957 w 122020"/>
                <a:gd name="connsiteY27" fmla="*/ 22094 h 141047"/>
                <a:gd name="connsiteX28" fmla="*/ 52057 w 122020"/>
                <a:gd name="connsiteY28" fmla="*/ 25792 h 141047"/>
                <a:gd name="connsiteX29" fmla="*/ 41150 w 122020"/>
                <a:gd name="connsiteY29" fmla="*/ 34568 h 141047"/>
                <a:gd name="connsiteX30" fmla="*/ 37514 w 122020"/>
                <a:gd name="connsiteY30" fmla="*/ 42842 h 141047"/>
                <a:gd name="connsiteX31" fmla="*/ 44033 w 122020"/>
                <a:gd name="connsiteY31" fmla="*/ 51799 h 141047"/>
                <a:gd name="connsiteX32" fmla="*/ 46415 w 122020"/>
                <a:gd name="connsiteY32" fmla="*/ 51805 h 141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22020" h="141047">
                  <a:moveTo>
                    <a:pt x="57823" y="140875"/>
                  </a:moveTo>
                  <a:lnTo>
                    <a:pt x="56381" y="140875"/>
                  </a:lnTo>
                  <a:cubicBezTo>
                    <a:pt x="34882" y="142029"/>
                    <a:pt x="14886" y="129718"/>
                    <a:pt x="6236" y="109974"/>
                  </a:cubicBezTo>
                  <a:cubicBezTo>
                    <a:pt x="1410" y="99149"/>
                    <a:pt x="-972" y="87408"/>
                    <a:pt x="-847" y="75561"/>
                  </a:cubicBezTo>
                  <a:cubicBezTo>
                    <a:pt x="-1285" y="61270"/>
                    <a:pt x="1660" y="47079"/>
                    <a:pt x="7740" y="34129"/>
                  </a:cubicBezTo>
                  <a:cubicBezTo>
                    <a:pt x="12692" y="23636"/>
                    <a:pt x="20465" y="14748"/>
                    <a:pt x="30243" y="8492"/>
                  </a:cubicBezTo>
                  <a:cubicBezTo>
                    <a:pt x="38705" y="3001"/>
                    <a:pt x="48546" y="24"/>
                    <a:pt x="58638" y="-95"/>
                  </a:cubicBezTo>
                  <a:cubicBezTo>
                    <a:pt x="67914" y="-195"/>
                    <a:pt x="77004" y="2901"/>
                    <a:pt x="84275" y="8680"/>
                  </a:cubicBezTo>
                  <a:cubicBezTo>
                    <a:pt x="92549" y="15845"/>
                    <a:pt x="96999" y="26463"/>
                    <a:pt x="96309" y="37388"/>
                  </a:cubicBezTo>
                  <a:cubicBezTo>
                    <a:pt x="96435" y="45086"/>
                    <a:pt x="93927" y="52595"/>
                    <a:pt x="89164" y="58637"/>
                  </a:cubicBezTo>
                  <a:cubicBezTo>
                    <a:pt x="83836" y="65018"/>
                    <a:pt x="77004" y="69933"/>
                    <a:pt x="69231" y="72929"/>
                  </a:cubicBezTo>
                  <a:cubicBezTo>
                    <a:pt x="60518" y="76514"/>
                    <a:pt x="51429" y="78921"/>
                    <a:pt x="42090" y="80075"/>
                  </a:cubicBezTo>
                  <a:cubicBezTo>
                    <a:pt x="36950" y="80432"/>
                    <a:pt x="33064" y="84895"/>
                    <a:pt x="33440" y="90041"/>
                  </a:cubicBezTo>
                  <a:cubicBezTo>
                    <a:pt x="33440" y="90292"/>
                    <a:pt x="33440" y="90542"/>
                    <a:pt x="33502" y="90793"/>
                  </a:cubicBezTo>
                  <a:cubicBezTo>
                    <a:pt x="33753" y="95112"/>
                    <a:pt x="35509" y="99211"/>
                    <a:pt x="38454" y="102389"/>
                  </a:cubicBezTo>
                  <a:cubicBezTo>
                    <a:pt x="42090" y="106902"/>
                    <a:pt x="49173" y="109159"/>
                    <a:pt x="59641" y="109159"/>
                  </a:cubicBezTo>
                  <a:cubicBezTo>
                    <a:pt x="72365" y="108927"/>
                    <a:pt x="84776" y="105341"/>
                    <a:pt x="95683" y="98754"/>
                  </a:cubicBezTo>
                  <a:cubicBezTo>
                    <a:pt x="100509" y="95513"/>
                    <a:pt x="106088" y="93570"/>
                    <a:pt x="111854" y="93112"/>
                  </a:cubicBezTo>
                  <a:cubicBezTo>
                    <a:pt x="114487" y="92956"/>
                    <a:pt x="116995" y="93990"/>
                    <a:pt x="118750" y="95933"/>
                  </a:cubicBezTo>
                  <a:cubicBezTo>
                    <a:pt x="120254" y="97682"/>
                    <a:pt x="121069" y="99901"/>
                    <a:pt x="121131" y="102201"/>
                  </a:cubicBezTo>
                  <a:cubicBezTo>
                    <a:pt x="121131" y="106796"/>
                    <a:pt x="119188" y="111177"/>
                    <a:pt x="115803" y="114299"/>
                  </a:cubicBezTo>
                  <a:cubicBezTo>
                    <a:pt x="100885" y="130665"/>
                    <a:pt x="79950" y="140261"/>
                    <a:pt x="57823" y="140875"/>
                  </a:cubicBezTo>
                  <a:close/>
                  <a:moveTo>
                    <a:pt x="46415" y="51805"/>
                  </a:moveTo>
                  <a:cubicBezTo>
                    <a:pt x="54062" y="51680"/>
                    <a:pt x="60894" y="46916"/>
                    <a:pt x="63653" y="39770"/>
                  </a:cubicBezTo>
                  <a:cubicBezTo>
                    <a:pt x="66034" y="35652"/>
                    <a:pt x="67476" y="31076"/>
                    <a:pt x="67914" y="26356"/>
                  </a:cubicBezTo>
                  <a:cubicBezTo>
                    <a:pt x="68228" y="24301"/>
                    <a:pt x="66787" y="22395"/>
                    <a:pt x="64718" y="22094"/>
                  </a:cubicBezTo>
                  <a:cubicBezTo>
                    <a:pt x="64405" y="22044"/>
                    <a:pt x="64028" y="22044"/>
                    <a:pt x="63653" y="22094"/>
                  </a:cubicBezTo>
                  <a:lnTo>
                    <a:pt x="60957" y="22094"/>
                  </a:lnTo>
                  <a:cubicBezTo>
                    <a:pt x="57760" y="22765"/>
                    <a:pt x="54752" y="24018"/>
                    <a:pt x="52057" y="25792"/>
                  </a:cubicBezTo>
                  <a:cubicBezTo>
                    <a:pt x="47919" y="28074"/>
                    <a:pt x="44284" y="31039"/>
                    <a:pt x="41150" y="34568"/>
                  </a:cubicBezTo>
                  <a:cubicBezTo>
                    <a:pt x="38956" y="36780"/>
                    <a:pt x="37640" y="39726"/>
                    <a:pt x="37514" y="42842"/>
                  </a:cubicBezTo>
                  <a:cubicBezTo>
                    <a:pt x="36825" y="47117"/>
                    <a:pt x="39771" y="51128"/>
                    <a:pt x="44033" y="51799"/>
                  </a:cubicBezTo>
                  <a:cubicBezTo>
                    <a:pt x="44848" y="51918"/>
                    <a:pt x="45600" y="51924"/>
                    <a:pt x="46415" y="51805"/>
                  </a:cubicBezTo>
                  <a:close/>
                </a:path>
              </a:pathLst>
            </a:custGeom>
            <a:solidFill>
              <a:srgbClr val="2C324F"/>
            </a:solidFill>
            <a:ln w="6261" cap="flat">
              <a:noFill/>
              <a:prstDash val="solid"/>
              <a:miter/>
            </a:ln>
          </p:spPr>
          <p:txBody>
            <a:bodyPr rtlCol="0" anchor="ctr"/>
            <a:lstStyle/>
            <a:p>
              <a:endParaRPr lang="fr-FR"/>
            </a:p>
          </p:txBody>
        </p:sp>
        <p:sp>
          <p:nvSpPr>
            <p:cNvPr id="80" name="Graphique 2">
              <a:extLst>
                <a:ext uri="{FF2B5EF4-FFF2-40B4-BE49-F238E27FC236}">
                  <a16:creationId xmlns:a16="http://schemas.microsoft.com/office/drawing/2014/main" id="{18535D8D-1681-4E84-9CBC-682A92226D1C}"/>
                </a:ext>
              </a:extLst>
            </p:cNvPr>
            <p:cNvSpPr/>
            <p:nvPr/>
          </p:nvSpPr>
          <p:spPr>
            <a:xfrm>
              <a:off x="10611727" y="1572818"/>
              <a:ext cx="133388" cy="165993"/>
            </a:xfrm>
            <a:custGeom>
              <a:avLst/>
              <a:gdLst>
                <a:gd name="connsiteX0" fmla="*/ 69189 w 133388"/>
                <a:gd name="connsiteY0" fmla="*/ 165896 h 165993"/>
                <a:gd name="connsiteX1" fmla="*/ 31205 w 133388"/>
                <a:gd name="connsiteY1" fmla="*/ 155805 h 165993"/>
                <a:gd name="connsiteX2" fmla="*/ 4565 w 133388"/>
                <a:gd name="connsiteY2" fmla="*/ 129854 h 165993"/>
                <a:gd name="connsiteX3" fmla="*/ -888 w 133388"/>
                <a:gd name="connsiteY3" fmla="*/ 108355 h 165993"/>
                <a:gd name="connsiteX4" fmla="*/ 9392 w 133388"/>
                <a:gd name="connsiteY4" fmla="*/ 81590 h 165993"/>
                <a:gd name="connsiteX5" fmla="*/ 20424 w 133388"/>
                <a:gd name="connsiteY5" fmla="*/ 78268 h 165993"/>
                <a:gd name="connsiteX6" fmla="*/ 39604 w 133388"/>
                <a:gd name="connsiteY6" fmla="*/ 94001 h 165993"/>
                <a:gd name="connsiteX7" fmla="*/ 58408 w 133388"/>
                <a:gd name="connsiteY7" fmla="*/ 120264 h 165993"/>
                <a:gd name="connsiteX8" fmla="*/ 78780 w 133388"/>
                <a:gd name="connsiteY8" fmla="*/ 126532 h 165993"/>
                <a:gd name="connsiteX9" fmla="*/ 87430 w 133388"/>
                <a:gd name="connsiteY9" fmla="*/ 125529 h 165993"/>
                <a:gd name="connsiteX10" fmla="*/ 94137 w 133388"/>
                <a:gd name="connsiteY10" fmla="*/ 117876 h 165993"/>
                <a:gd name="connsiteX11" fmla="*/ 94137 w 133388"/>
                <a:gd name="connsiteY11" fmla="*/ 117569 h 165993"/>
                <a:gd name="connsiteX12" fmla="*/ 68187 w 133388"/>
                <a:gd name="connsiteY12" fmla="*/ 92935 h 165993"/>
                <a:gd name="connsiteX13" fmla="*/ 39604 w 133388"/>
                <a:gd name="connsiteY13" fmla="*/ 70997 h 165993"/>
                <a:gd name="connsiteX14" fmla="*/ 28697 w 133388"/>
                <a:gd name="connsiteY14" fmla="*/ 44232 h 165993"/>
                <a:gd name="connsiteX15" fmla="*/ 41798 w 133388"/>
                <a:gd name="connsiteY15" fmla="*/ 13330 h 165993"/>
                <a:gd name="connsiteX16" fmla="*/ 74455 w 133388"/>
                <a:gd name="connsiteY16" fmla="*/ -84 h 165993"/>
                <a:gd name="connsiteX17" fmla="*/ 93886 w 133388"/>
                <a:gd name="connsiteY17" fmla="*/ 5118 h 165993"/>
                <a:gd name="connsiteX18" fmla="*/ 106861 w 133388"/>
                <a:gd name="connsiteY18" fmla="*/ 20601 h 165993"/>
                <a:gd name="connsiteX19" fmla="*/ 107676 w 133388"/>
                <a:gd name="connsiteY19" fmla="*/ 24675 h 165993"/>
                <a:gd name="connsiteX20" fmla="*/ 100092 w 133388"/>
                <a:gd name="connsiteY20" fmla="*/ 32648 h 165993"/>
                <a:gd name="connsiteX21" fmla="*/ 99402 w 133388"/>
                <a:gd name="connsiteY21" fmla="*/ 32635 h 165993"/>
                <a:gd name="connsiteX22" fmla="*/ 90000 w 133388"/>
                <a:gd name="connsiteY22" fmla="*/ 30379 h 165993"/>
                <a:gd name="connsiteX23" fmla="*/ 75270 w 133388"/>
                <a:gd name="connsiteY23" fmla="*/ 28185 h 165993"/>
                <a:gd name="connsiteX24" fmla="*/ 64488 w 133388"/>
                <a:gd name="connsiteY24" fmla="*/ 31633 h 165993"/>
                <a:gd name="connsiteX25" fmla="*/ 60602 w 133388"/>
                <a:gd name="connsiteY25" fmla="*/ 41536 h 165993"/>
                <a:gd name="connsiteX26" fmla="*/ 69315 w 133388"/>
                <a:gd name="connsiteY26" fmla="*/ 55138 h 165993"/>
                <a:gd name="connsiteX27" fmla="*/ 88496 w 133388"/>
                <a:gd name="connsiteY27" fmla="*/ 67674 h 165993"/>
                <a:gd name="connsiteX28" fmla="*/ 109306 w 133388"/>
                <a:gd name="connsiteY28" fmla="*/ 81214 h 165993"/>
                <a:gd name="connsiteX29" fmla="*/ 132498 w 133388"/>
                <a:gd name="connsiteY29" fmla="*/ 118446 h 165993"/>
                <a:gd name="connsiteX30" fmla="*/ 121404 w 133388"/>
                <a:gd name="connsiteY30" fmla="*/ 144898 h 165993"/>
                <a:gd name="connsiteX31" fmla="*/ 96832 w 133388"/>
                <a:gd name="connsiteY31" fmla="*/ 160506 h 165993"/>
                <a:gd name="connsiteX32" fmla="*/ 69189 w 133388"/>
                <a:gd name="connsiteY32" fmla="*/ 165896 h 165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33388" h="165993">
                  <a:moveTo>
                    <a:pt x="69189" y="165896"/>
                  </a:moveTo>
                  <a:cubicBezTo>
                    <a:pt x="55901" y="165808"/>
                    <a:pt x="42801" y="162336"/>
                    <a:pt x="31205" y="155805"/>
                  </a:cubicBezTo>
                  <a:cubicBezTo>
                    <a:pt x="19985" y="149975"/>
                    <a:pt x="10708" y="140949"/>
                    <a:pt x="4565" y="129854"/>
                  </a:cubicBezTo>
                  <a:cubicBezTo>
                    <a:pt x="930" y="123273"/>
                    <a:pt x="-951" y="115870"/>
                    <a:pt x="-888" y="108355"/>
                  </a:cubicBezTo>
                  <a:cubicBezTo>
                    <a:pt x="-888" y="95129"/>
                    <a:pt x="2560" y="86228"/>
                    <a:pt x="9392" y="81590"/>
                  </a:cubicBezTo>
                  <a:cubicBezTo>
                    <a:pt x="12651" y="79421"/>
                    <a:pt x="16475" y="78268"/>
                    <a:pt x="20424" y="78268"/>
                  </a:cubicBezTo>
                  <a:cubicBezTo>
                    <a:pt x="29763" y="78217"/>
                    <a:pt x="37849" y="84824"/>
                    <a:pt x="39604" y="94001"/>
                  </a:cubicBezTo>
                  <a:cubicBezTo>
                    <a:pt x="42300" y="104826"/>
                    <a:pt x="49006" y="114222"/>
                    <a:pt x="58408" y="120264"/>
                  </a:cubicBezTo>
                  <a:cubicBezTo>
                    <a:pt x="64551" y="124081"/>
                    <a:pt x="71571" y="126244"/>
                    <a:pt x="78780" y="126532"/>
                  </a:cubicBezTo>
                  <a:cubicBezTo>
                    <a:pt x="80097" y="126532"/>
                    <a:pt x="82980" y="126156"/>
                    <a:pt x="87430" y="125529"/>
                  </a:cubicBezTo>
                  <a:cubicBezTo>
                    <a:pt x="91379" y="125272"/>
                    <a:pt x="94387" y="121850"/>
                    <a:pt x="94137" y="117876"/>
                  </a:cubicBezTo>
                  <a:cubicBezTo>
                    <a:pt x="94137" y="117776"/>
                    <a:pt x="94137" y="117669"/>
                    <a:pt x="94137" y="117569"/>
                  </a:cubicBezTo>
                  <a:cubicBezTo>
                    <a:pt x="94137" y="110216"/>
                    <a:pt x="85487" y="102005"/>
                    <a:pt x="68187" y="92935"/>
                  </a:cubicBezTo>
                  <a:cubicBezTo>
                    <a:pt x="57468" y="87275"/>
                    <a:pt x="47816" y="79860"/>
                    <a:pt x="39604" y="70997"/>
                  </a:cubicBezTo>
                  <a:cubicBezTo>
                    <a:pt x="32521" y="63882"/>
                    <a:pt x="28635" y="54248"/>
                    <a:pt x="28697" y="44232"/>
                  </a:cubicBezTo>
                  <a:cubicBezTo>
                    <a:pt x="28697" y="32579"/>
                    <a:pt x="33399" y="21422"/>
                    <a:pt x="41798" y="13330"/>
                  </a:cubicBezTo>
                  <a:cubicBezTo>
                    <a:pt x="50323" y="4485"/>
                    <a:pt x="62169" y="-385"/>
                    <a:pt x="74455" y="-84"/>
                  </a:cubicBezTo>
                  <a:cubicBezTo>
                    <a:pt x="81287" y="-72"/>
                    <a:pt x="87994" y="1721"/>
                    <a:pt x="93886" y="5118"/>
                  </a:cubicBezTo>
                  <a:cubicBezTo>
                    <a:pt x="99903" y="8553"/>
                    <a:pt x="104542" y="14044"/>
                    <a:pt x="106861" y="20601"/>
                  </a:cubicBezTo>
                  <a:cubicBezTo>
                    <a:pt x="107426" y="21892"/>
                    <a:pt x="107676" y="23277"/>
                    <a:pt x="107676" y="24675"/>
                  </a:cubicBezTo>
                  <a:cubicBezTo>
                    <a:pt x="107801" y="28969"/>
                    <a:pt x="104417" y="32535"/>
                    <a:pt x="100092" y="32648"/>
                  </a:cubicBezTo>
                  <a:cubicBezTo>
                    <a:pt x="99903" y="32654"/>
                    <a:pt x="99653" y="32648"/>
                    <a:pt x="99402" y="32635"/>
                  </a:cubicBezTo>
                  <a:cubicBezTo>
                    <a:pt x="96143" y="32353"/>
                    <a:pt x="93009" y="31595"/>
                    <a:pt x="90000" y="30379"/>
                  </a:cubicBezTo>
                  <a:cubicBezTo>
                    <a:pt x="85236" y="28862"/>
                    <a:pt x="80284" y="28116"/>
                    <a:pt x="75270" y="28185"/>
                  </a:cubicBezTo>
                  <a:cubicBezTo>
                    <a:pt x="71384" y="27934"/>
                    <a:pt x="67498" y="29163"/>
                    <a:pt x="64488" y="31633"/>
                  </a:cubicBezTo>
                  <a:cubicBezTo>
                    <a:pt x="61793" y="34196"/>
                    <a:pt x="60352" y="37819"/>
                    <a:pt x="60602" y="41536"/>
                  </a:cubicBezTo>
                  <a:cubicBezTo>
                    <a:pt x="61167" y="47190"/>
                    <a:pt x="64426" y="52236"/>
                    <a:pt x="69315" y="55138"/>
                  </a:cubicBezTo>
                  <a:cubicBezTo>
                    <a:pt x="75396" y="59739"/>
                    <a:pt x="81851" y="63926"/>
                    <a:pt x="88496" y="67674"/>
                  </a:cubicBezTo>
                  <a:cubicBezTo>
                    <a:pt x="95579" y="71874"/>
                    <a:pt x="102474" y="76387"/>
                    <a:pt x="109306" y="81214"/>
                  </a:cubicBezTo>
                  <a:cubicBezTo>
                    <a:pt x="124726" y="92496"/>
                    <a:pt x="132498" y="104907"/>
                    <a:pt x="132498" y="118446"/>
                  </a:cubicBezTo>
                  <a:cubicBezTo>
                    <a:pt x="132561" y="128407"/>
                    <a:pt x="128549" y="137965"/>
                    <a:pt x="121404" y="144898"/>
                  </a:cubicBezTo>
                  <a:cubicBezTo>
                    <a:pt x="114446" y="151856"/>
                    <a:pt x="106046" y="157184"/>
                    <a:pt x="96832" y="160506"/>
                  </a:cubicBezTo>
                  <a:cubicBezTo>
                    <a:pt x="87994" y="163890"/>
                    <a:pt x="78654" y="165715"/>
                    <a:pt x="69189" y="165896"/>
                  </a:cubicBezTo>
                  <a:close/>
                </a:path>
              </a:pathLst>
            </a:custGeom>
            <a:solidFill>
              <a:srgbClr val="2C324F"/>
            </a:solidFill>
            <a:ln w="6261" cap="flat">
              <a:noFill/>
              <a:prstDash val="solid"/>
              <a:miter/>
            </a:ln>
          </p:spPr>
          <p:txBody>
            <a:bodyPr rtlCol="0" anchor="ctr"/>
            <a:lstStyle/>
            <a:p>
              <a:endParaRPr lang="fr-FR"/>
            </a:p>
          </p:txBody>
        </p:sp>
        <p:sp>
          <p:nvSpPr>
            <p:cNvPr id="81" name="Graphique 2">
              <a:extLst>
                <a:ext uri="{FF2B5EF4-FFF2-40B4-BE49-F238E27FC236}">
                  <a16:creationId xmlns:a16="http://schemas.microsoft.com/office/drawing/2014/main" id="{CDBE4299-9CD2-4081-9491-D9C0D4D42A96}"/>
                </a:ext>
              </a:extLst>
            </p:cNvPr>
            <p:cNvSpPr/>
            <p:nvPr/>
          </p:nvSpPr>
          <p:spPr>
            <a:xfrm>
              <a:off x="10754891" y="1594164"/>
              <a:ext cx="107144" cy="136193"/>
            </a:xfrm>
            <a:custGeom>
              <a:avLst/>
              <a:gdLst>
                <a:gd name="connsiteX0" fmla="*/ 51639 w 107144"/>
                <a:gd name="connsiteY0" fmla="*/ 136088 h 136193"/>
                <a:gd name="connsiteX1" fmla="*/ 50198 w 107144"/>
                <a:gd name="connsiteY1" fmla="*/ 136088 h 136193"/>
                <a:gd name="connsiteX2" fmla="*/ 20612 w 107144"/>
                <a:gd name="connsiteY2" fmla="*/ 126309 h 136193"/>
                <a:gd name="connsiteX3" fmla="*/ 4252 w 107144"/>
                <a:gd name="connsiteY3" fmla="*/ 102052 h 136193"/>
                <a:gd name="connsiteX4" fmla="*/ -888 w 107144"/>
                <a:gd name="connsiteY4" fmla="*/ 70711 h 136193"/>
                <a:gd name="connsiteX5" fmla="*/ 4190 w 107144"/>
                <a:gd name="connsiteY5" fmla="*/ 37239 h 136193"/>
                <a:gd name="connsiteX6" fmla="*/ 20298 w 107144"/>
                <a:gd name="connsiteY6" fmla="*/ 10850 h 136193"/>
                <a:gd name="connsiteX7" fmla="*/ 51201 w 107144"/>
                <a:gd name="connsiteY7" fmla="*/ -57 h 136193"/>
                <a:gd name="connsiteX8" fmla="*/ 74832 w 107144"/>
                <a:gd name="connsiteY8" fmla="*/ 7089 h 136193"/>
                <a:gd name="connsiteX9" fmla="*/ 98399 w 107144"/>
                <a:gd name="connsiteY9" fmla="*/ 32914 h 136193"/>
                <a:gd name="connsiteX10" fmla="*/ 106234 w 107144"/>
                <a:gd name="connsiteY10" fmla="*/ 69395 h 136193"/>
                <a:gd name="connsiteX11" fmla="*/ 87430 w 107144"/>
                <a:gd name="connsiteY11" fmla="*/ 118286 h 136193"/>
                <a:gd name="connsiteX12" fmla="*/ 51639 w 107144"/>
                <a:gd name="connsiteY12" fmla="*/ 136088 h 136193"/>
                <a:gd name="connsiteX13" fmla="*/ 50824 w 107144"/>
                <a:gd name="connsiteY13" fmla="*/ 97601 h 136193"/>
                <a:gd name="connsiteX14" fmla="*/ 65868 w 107144"/>
                <a:gd name="connsiteY14" fmla="*/ 87509 h 136193"/>
                <a:gd name="connsiteX15" fmla="*/ 72136 w 107144"/>
                <a:gd name="connsiteY15" fmla="*/ 66010 h 136193"/>
                <a:gd name="connsiteX16" fmla="*/ 69002 w 107144"/>
                <a:gd name="connsiteY16" fmla="*/ 51844 h 136193"/>
                <a:gd name="connsiteX17" fmla="*/ 47001 w 107144"/>
                <a:gd name="connsiteY17" fmla="*/ 36926 h 136193"/>
                <a:gd name="connsiteX18" fmla="*/ 36094 w 107144"/>
                <a:gd name="connsiteY18" fmla="*/ 43194 h 136193"/>
                <a:gd name="connsiteX19" fmla="*/ 30766 w 107144"/>
                <a:gd name="connsiteY19" fmla="*/ 65007 h 136193"/>
                <a:gd name="connsiteX20" fmla="*/ 32334 w 107144"/>
                <a:gd name="connsiteY20" fmla="*/ 78295 h 136193"/>
                <a:gd name="connsiteX21" fmla="*/ 38602 w 107144"/>
                <a:gd name="connsiteY21" fmla="*/ 91646 h 136193"/>
                <a:gd name="connsiteX22" fmla="*/ 50260 w 107144"/>
                <a:gd name="connsiteY22" fmla="*/ 97538 h 136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07144" h="136193">
                  <a:moveTo>
                    <a:pt x="51639" y="136088"/>
                  </a:moveTo>
                  <a:lnTo>
                    <a:pt x="50198" y="136088"/>
                  </a:lnTo>
                  <a:cubicBezTo>
                    <a:pt x="39479" y="136288"/>
                    <a:pt x="29074" y="132841"/>
                    <a:pt x="20612" y="126309"/>
                  </a:cubicBezTo>
                  <a:cubicBezTo>
                    <a:pt x="13027" y="119878"/>
                    <a:pt x="7386" y="111485"/>
                    <a:pt x="4252" y="102052"/>
                  </a:cubicBezTo>
                  <a:cubicBezTo>
                    <a:pt x="805" y="91960"/>
                    <a:pt x="-951" y="81373"/>
                    <a:pt x="-888" y="70711"/>
                  </a:cubicBezTo>
                  <a:cubicBezTo>
                    <a:pt x="-951" y="59359"/>
                    <a:pt x="805" y="48070"/>
                    <a:pt x="4190" y="37239"/>
                  </a:cubicBezTo>
                  <a:cubicBezTo>
                    <a:pt x="7135" y="27172"/>
                    <a:pt x="12714" y="18071"/>
                    <a:pt x="20298" y="10850"/>
                  </a:cubicBezTo>
                  <a:cubicBezTo>
                    <a:pt x="28823" y="3360"/>
                    <a:pt x="39855" y="-545"/>
                    <a:pt x="51201" y="-57"/>
                  </a:cubicBezTo>
                  <a:cubicBezTo>
                    <a:pt x="59537" y="232"/>
                    <a:pt x="67686" y="2695"/>
                    <a:pt x="74832" y="7089"/>
                  </a:cubicBezTo>
                  <a:cubicBezTo>
                    <a:pt x="85174" y="13019"/>
                    <a:pt x="93448" y="22051"/>
                    <a:pt x="98399" y="32914"/>
                  </a:cubicBezTo>
                  <a:cubicBezTo>
                    <a:pt x="103665" y="44353"/>
                    <a:pt x="106360" y="56808"/>
                    <a:pt x="106234" y="69395"/>
                  </a:cubicBezTo>
                  <a:cubicBezTo>
                    <a:pt x="106674" y="87528"/>
                    <a:pt x="99904" y="105098"/>
                    <a:pt x="87430" y="118286"/>
                  </a:cubicBezTo>
                  <a:cubicBezTo>
                    <a:pt x="78530" y="129011"/>
                    <a:pt x="65554" y="135480"/>
                    <a:pt x="51639" y="136088"/>
                  </a:cubicBezTo>
                  <a:close/>
                  <a:moveTo>
                    <a:pt x="50824" y="97601"/>
                  </a:moveTo>
                  <a:cubicBezTo>
                    <a:pt x="57218" y="97031"/>
                    <a:pt x="62922" y="93226"/>
                    <a:pt x="65868" y="87509"/>
                  </a:cubicBezTo>
                  <a:cubicBezTo>
                    <a:pt x="69942" y="81085"/>
                    <a:pt x="72136" y="73625"/>
                    <a:pt x="72136" y="66010"/>
                  </a:cubicBezTo>
                  <a:cubicBezTo>
                    <a:pt x="72136" y="61114"/>
                    <a:pt x="71070" y="56282"/>
                    <a:pt x="69002" y="51844"/>
                  </a:cubicBezTo>
                  <a:cubicBezTo>
                    <a:pt x="65554" y="42711"/>
                    <a:pt x="56779" y="36731"/>
                    <a:pt x="47001" y="36926"/>
                  </a:cubicBezTo>
                  <a:cubicBezTo>
                    <a:pt x="42488" y="36907"/>
                    <a:pt x="38351" y="39301"/>
                    <a:pt x="36094" y="43194"/>
                  </a:cubicBezTo>
                  <a:cubicBezTo>
                    <a:pt x="32271" y="49813"/>
                    <a:pt x="30453" y="57379"/>
                    <a:pt x="30766" y="65007"/>
                  </a:cubicBezTo>
                  <a:cubicBezTo>
                    <a:pt x="30829" y="69476"/>
                    <a:pt x="31393" y="73926"/>
                    <a:pt x="32334" y="78295"/>
                  </a:cubicBezTo>
                  <a:cubicBezTo>
                    <a:pt x="33337" y="83178"/>
                    <a:pt x="35468" y="87760"/>
                    <a:pt x="38602" y="91646"/>
                  </a:cubicBezTo>
                  <a:cubicBezTo>
                    <a:pt x="41297" y="95376"/>
                    <a:pt x="45622" y="97570"/>
                    <a:pt x="50260" y="97538"/>
                  </a:cubicBezTo>
                  <a:close/>
                </a:path>
              </a:pathLst>
            </a:custGeom>
            <a:solidFill>
              <a:srgbClr val="2C324F"/>
            </a:solidFill>
            <a:ln w="6261" cap="flat">
              <a:noFill/>
              <a:prstDash val="solid"/>
              <a:miter/>
            </a:ln>
          </p:spPr>
          <p:txBody>
            <a:bodyPr rtlCol="0" anchor="ctr"/>
            <a:lstStyle/>
            <a:p>
              <a:endParaRPr lang="fr-FR"/>
            </a:p>
          </p:txBody>
        </p:sp>
        <p:sp>
          <p:nvSpPr>
            <p:cNvPr id="82" name="Graphique 2">
              <a:extLst>
                <a:ext uri="{FF2B5EF4-FFF2-40B4-BE49-F238E27FC236}">
                  <a16:creationId xmlns:a16="http://schemas.microsoft.com/office/drawing/2014/main" id="{1C0AC1A6-E160-4D38-A953-D68E0205F6E4}"/>
                </a:ext>
              </a:extLst>
            </p:cNvPr>
            <p:cNvSpPr/>
            <p:nvPr/>
          </p:nvSpPr>
          <p:spPr>
            <a:xfrm>
              <a:off x="10880444" y="1557208"/>
              <a:ext cx="41495" cy="182285"/>
            </a:xfrm>
            <a:custGeom>
              <a:avLst/>
              <a:gdLst>
                <a:gd name="connsiteX0" fmla="*/ 20109 w 41495"/>
                <a:gd name="connsiteY0" fmla="*/ 182133 h 182285"/>
                <a:gd name="connsiteX1" fmla="*/ 3248 w 41495"/>
                <a:gd name="connsiteY1" fmla="*/ 170098 h 182285"/>
                <a:gd name="connsiteX2" fmla="*/ -890 w 41495"/>
                <a:gd name="connsiteY2" fmla="*/ 118198 h 182285"/>
                <a:gd name="connsiteX3" fmla="*/ 6256 w 41495"/>
                <a:gd name="connsiteY3" fmla="*/ 55203 h 182285"/>
                <a:gd name="connsiteX4" fmla="*/ 18792 w 41495"/>
                <a:gd name="connsiteY4" fmla="*/ 46929 h 182285"/>
                <a:gd name="connsiteX5" fmla="*/ 30827 w 41495"/>
                <a:gd name="connsiteY5" fmla="*/ 54702 h 182285"/>
                <a:gd name="connsiteX6" fmla="*/ 38286 w 41495"/>
                <a:gd name="connsiteY6" fmla="*/ 87422 h 182285"/>
                <a:gd name="connsiteX7" fmla="*/ 40606 w 41495"/>
                <a:gd name="connsiteY7" fmla="*/ 132552 h 182285"/>
                <a:gd name="connsiteX8" fmla="*/ 40606 w 41495"/>
                <a:gd name="connsiteY8" fmla="*/ 146906 h 182285"/>
                <a:gd name="connsiteX9" fmla="*/ 36343 w 41495"/>
                <a:gd name="connsiteY9" fmla="*/ 170976 h 182285"/>
                <a:gd name="connsiteX10" fmla="*/ 20109 w 41495"/>
                <a:gd name="connsiteY10" fmla="*/ 182133 h 182285"/>
                <a:gd name="connsiteX11" fmla="*/ 19105 w 41495"/>
                <a:gd name="connsiteY11" fmla="*/ 37966 h 182285"/>
                <a:gd name="connsiteX12" fmla="*/ 2244 w 41495"/>
                <a:gd name="connsiteY12" fmla="*/ 18096 h 182285"/>
                <a:gd name="connsiteX13" fmla="*/ 6382 w 41495"/>
                <a:gd name="connsiteY13" fmla="*/ 4870 h 182285"/>
                <a:gd name="connsiteX14" fmla="*/ 17664 w 41495"/>
                <a:gd name="connsiteY14" fmla="*/ -82 h 182285"/>
                <a:gd name="connsiteX15" fmla="*/ 22178 w 41495"/>
                <a:gd name="connsiteY15" fmla="*/ -82 h 182285"/>
                <a:gd name="connsiteX16" fmla="*/ 31767 w 41495"/>
                <a:gd name="connsiteY16" fmla="*/ 5372 h 182285"/>
                <a:gd name="connsiteX17" fmla="*/ 37471 w 41495"/>
                <a:gd name="connsiteY17" fmla="*/ 19162 h 182285"/>
                <a:gd name="connsiteX18" fmla="*/ 31580 w 41495"/>
                <a:gd name="connsiteY18" fmla="*/ 33202 h 182285"/>
                <a:gd name="connsiteX19" fmla="*/ 19105 w 41495"/>
                <a:gd name="connsiteY19" fmla="*/ 37966 h 182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1495" h="182285">
                  <a:moveTo>
                    <a:pt x="20109" y="182133"/>
                  </a:moveTo>
                  <a:cubicBezTo>
                    <a:pt x="12273" y="182773"/>
                    <a:pt x="5190" y="177689"/>
                    <a:pt x="3248" y="170098"/>
                  </a:cubicBezTo>
                  <a:cubicBezTo>
                    <a:pt x="489" y="161279"/>
                    <a:pt x="-890" y="143979"/>
                    <a:pt x="-890" y="118198"/>
                  </a:cubicBezTo>
                  <a:cubicBezTo>
                    <a:pt x="-890" y="84476"/>
                    <a:pt x="1492" y="63477"/>
                    <a:pt x="6256" y="55203"/>
                  </a:cubicBezTo>
                  <a:cubicBezTo>
                    <a:pt x="8513" y="50295"/>
                    <a:pt x="13402" y="47092"/>
                    <a:pt x="18792" y="46929"/>
                  </a:cubicBezTo>
                  <a:cubicBezTo>
                    <a:pt x="23932" y="46998"/>
                    <a:pt x="28633" y="50020"/>
                    <a:pt x="30827" y="54702"/>
                  </a:cubicBezTo>
                  <a:cubicBezTo>
                    <a:pt x="35278" y="65076"/>
                    <a:pt x="37785" y="76158"/>
                    <a:pt x="38286" y="87422"/>
                  </a:cubicBezTo>
                  <a:cubicBezTo>
                    <a:pt x="39853" y="102415"/>
                    <a:pt x="40606" y="117477"/>
                    <a:pt x="40606" y="132552"/>
                  </a:cubicBezTo>
                  <a:cubicBezTo>
                    <a:pt x="40606" y="133555"/>
                    <a:pt x="40606" y="138319"/>
                    <a:pt x="40606" y="146906"/>
                  </a:cubicBezTo>
                  <a:cubicBezTo>
                    <a:pt x="40606" y="155118"/>
                    <a:pt x="39164" y="163260"/>
                    <a:pt x="36343" y="170976"/>
                  </a:cubicBezTo>
                  <a:cubicBezTo>
                    <a:pt x="34149" y="178015"/>
                    <a:pt x="27443" y="182635"/>
                    <a:pt x="20109" y="182133"/>
                  </a:cubicBezTo>
                  <a:close/>
                  <a:moveTo>
                    <a:pt x="19105" y="37966"/>
                  </a:moveTo>
                  <a:cubicBezTo>
                    <a:pt x="7886" y="37966"/>
                    <a:pt x="2244" y="31322"/>
                    <a:pt x="2244" y="18096"/>
                  </a:cubicBezTo>
                  <a:cubicBezTo>
                    <a:pt x="1994" y="13332"/>
                    <a:pt x="3498" y="8644"/>
                    <a:pt x="6382" y="4870"/>
                  </a:cubicBezTo>
                  <a:cubicBezTo>
                    <a:pt x="9139" y="1548"/>
                    <a:pt x="13339" y="-288"/>
                    <a:pt x="17664" y="-82"/>
                  </a:cubicBezTo>
                  <a:lnTo>
                    <a:pt x="22178" y="-82"/>
                  </a:lnTo>
                  <a:cubicBezTo>
                    <a:pt x="25876" y="639"/>
                    <a:pt x="29260" y="2557"/>
                    <a:pt x="31767" y="5372"/>
                  </a:cubicBezTo>
                  <a:cubicBezTo>
                    <a:pt x="35653" y="8888"/>
                    <a:pt x="37722" y="13946"/>
                    <a:pt x="37471" y="19162"/>
                  </a:cubicBezTo>
                  <a:cubicBezTo>
                    <a:pt x="37597" y="24464"/>
                    <a:pt x="35466" y="29560"/>
                    <a:pt x="31580" y="33202"/>
                  </a:cubicBezTo>
                  <a:cubicBezTo>
                    <a:pt x="28195" y="36380"/>
                    <a:pt x="23745" y="38098"/>
                    <a:pt x="19105" y="37966"/>
                  </a:cubicBezTo>
                  <a:close/>
                </a:path>
              </a:pathLst>
            </a:custGeom>
            <a:solidFill>
              <a:srgbClr val="2C324F"/>
            </a:solidFill>
            <a:ln w="6261" cap="flat">
              <a:noFill/>
              <a:prstDash val="solid"/>
              <a:miter/>
            </a:ln>
          </p:spPr>
          <p:txBody>
            <a:bodyPr rtlCol="0" anchor="ctr"/>
            <a:lstStyle/>
            <a:p>
              <a:endParaRPr lang="fr-FR"/>
            </a:p>
          </p:txBody>
        </p:sp>
        <p:sp>
          <p:nvSpPr>
            <p:cNvPr id="83" name="Graphique 2">
              <a:extLst>
                <a:ext uri="{FF2B5EF4-FFF2-40B4-BE49-F238E27FC236}">
                  <a16:creationId xmlns:a16="http://schemas.microsoft.com/office/drawing/2014/main" id="{7994E8BF-5045-4B31-A3A4-13AC07198672}"/>
                </a:ext>
              </a:extLst>
            </p:cNvPr>
            <p:cNvSpPr/>
            <p:nvPr/>
          </p:nvSpPr>
          <p:spPr>
            <a:xfrm>
              <a:off x="10943439" y="1572894"/>
              <a:ext cx="134651" cy="165604"/>
            </a:xfrm>
            <a:custGeom>
              <a:avLst/>
              <a:gdLst>
                <a:gd name="connsiteX0" fmla="*/ 19920 w 134651"/>
                <a:gd name="connsiteY0" fmla="*/ 165507 h 165604"/>
                <a:gd name="connsiteX1" fmla="*/ 15219 w 134651"/>
                <a:gd name="connsiteY1" fmla="*/ 165131 h 165604"/>
                <a:gd name="connsiteX2" fmla="*/ 5379 w 134651"/>
                <a:gd name="connsiteY2" fmla="*/ 157860 h 165604"/>
                <a:gd name="connsiteX3" fmla="*/ -890 w 134651"/>
                <a:gd name="connsiteY3" fmla="*/ 140999 h 165604"/>
                <a:gd name="connsiteX4" fmla="*/ -890 w 134651"/>
                <a:gd name="connsiteY4" fmla="*/ 82830 h 165604"/>
                <a:gd name="connsiteX5" fmla="*/ 6255 w 134651"/>
                <a:gd name="connsiteY5" fmla="*/ 9117 h 165604"/>
                <a:gd name="connsiteX6" fmla="*/ 20297 w 134651"/>
                <a:gd name="connsiteY6" fmla="*/ -97 h 165604"/>
                <a:gd name="connsiteX7" fmla="*/ 39101 w 134651"/>
                <a:gd name="connsiteY7" fmla="*/ 28611 h 165604"/>
                <a:gd name="connsiteX8" fmla="*/ 39791 w 134651"/>
                <a:gd name="connsiteY8" fmla="*/ 35568 h 165604"/>
                <a:gd name="connsiteX9" fmla="*/ 89936 w 134651"/>
                <a:gd name="connsiteY9" fmla="*/ 4854 h 165604"/>
                <a:gd name="connsiteX10" fmla="*/ 106734 w 134651"/>
                <a:gd name="connsiteY10" fmla="*/ 7424 h 165604"/>
                <a:gd name="connsiteX11" fmla="*/ 129299 w 134651"/>
                <a:gd name="connsiteY11" fmla="*/ 57883 h 165604"/>
                <a:gd name="connsiteX12" fmla="*/ 133750 w 134651"/>
                <a:gd name="connsiteY12" fmla="*/ 107151 h 165604"/>
                <a:gd name="connsiteX13" fmla="*/ 127482 w 134651"/>
                <a:gd name="connsiteY13" fmla="*/ 144258 h 165604"/>
                <a:gd name="connsiteX14" fmla="*/ 106045 w 134651"/>
                <a:gd name="connsiteY14" fmla="*/ 160054 h 165604"/>
                <a:gd name="connsiteX15" fmla="*/ 90374 w 134651"/>
                <a:gd name="connsiteY15" fmla="*/ 153786 h 165604"/>
                <a:gd name="connsiteX16" fmla="*/ 83605 w 134651"/>
                <a:gd name="connsiteY16" fmla="*/ 140246 h 165604"/>
                <a:gd name="connsiteX17" fmla="*/ 82414 w 134651"/>
                <a:gd name="connsiteY17" fmla="*/ 126519 h 165604"/>
                <a:gd name="connsiteX18" fmla="*/ 84232 w 134651"/>
                <a:gd name="connsiteY18" fmla="*/ 105834 h 165604"/>
                <a:gd name="connsiteX19" fmla="*/ 85736 w 134651"/>
                <a:gd name="connsiteY19" fmla="*/ 82705 h 165604"/>
                <a:gd name="connsiteX20" fmla="*/ 74641 w 134651"/>
                <a:gd name="connsiteY20" fmla="*/ 44344 h 165604"/>
                <a:gd name="connsiteX21" fmla="*/ 63923 w 134651"/>
                <a:gd name="connsiteY21" fmla="*/ 52806 h 165604"/>
                <a:gd name="connsiteX22" fmla="*/ 45557 w 134651"/>
                <a:gd name="connsiteY22" fmla="*/ 115487 h 165604"/>
                <a:gd name="connsiteX23" fmla="*/ 40543 w 134651"/>
                <a:gd name="connsiteY23" fmla="*/ 142252 h 165604"/>
                <a:gd name="connsiteX24" fmla="*/ 32143 w 134651"/>
                <a:gd name="connsiteY24" fmla="*/ 159866 h 165604"/>
                <a:gd name="connsiteX25" fmla="*/ 19920 w 134651"/>
                <a:gd name="connsiteY25" fmla="*/ 165507 h 165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34651" h="165604">
                  <a:moveTo>
                    <a:pt x="19920" y="165507"/>
                  </a:moveTo>
                  <a:lnTo>
                    <a:pt x="15219" y="165131"/>
                  </a:lnTo>
                  <a:cubicBezTo>
                    <a:pt x="12399" y="165131"/>
                    <a:pt x="8951" y="162498"/>
                    <a:pt x="5379" y="157860"/>
                  </a:cubicBezTo>
                  <a:cubicBezTo>
                    <a:pt x="1304" y="153178"/>
                    <a:pt x="-890" y="147192"/>
                    <a:pt x="-890" y="140999"/>
                  </a:cubicBezTo>
                  <a:lnTo>
                    <a:pt x="-890" y="82830"/>
                  </a:lnTo>
                  <a:cubicBezTo>
                    <a:pt x="-639" y="41755"/>
                    <a:pt x="1743" y="17184"/>
                    <a:pt x="6255" y="9117"/>
                  </a:cubicBezTo>
                  <a:cubicBezTo>
                    <a:pt x="8700" y="3519"/>
                    <a:pt x="14216" y="-97"/>
                    <a:pt x="20297" y="-97"/>
                  </a:cubicBezTo>
                  <a:cubicBezTo>
                    <a:pt x="31767" y="-97"/>
                    <a:pt x="38035" y="9474"/>
                    <a:pt x="39101" y="28611"/>
                  </a:cubicBezTo>
                  <a:cubicBezTo>
                    <a:pt x="39226" y="30942"/>
                    <a:pt x="39414" y="33262"/>
                    <a:pt x="39791" y="35568"/>
                  </a:cubicBezTo>
                  <a:cubicBezTo>
                    <a:pt x="58156" y="15053"/>
                    <a:pt x="74829" y="4811"/>
                    <a:pt x="89936" y="4854"/>
                  </a:cubicBezTo>
                  <a:cubicBezTo>
                    <a:pt x="95577" y="5356"/>
                    <a:pt x="101218" y="6215"/>
                    <a:pt x="106734" y="7424"/>
                  </a:cubicBezTo>
                  <a:cubicBezTo>
                    <a:pt x="115948" y="9136"/>
                    <a:pt x="123470" y="25959"/>
                    <a:pt x="129299" y="57883"/>
                  </a:cubicBezTo>
                  <a:cubicBezTo>
                    <a:pt x="132309" y="74130"/>
                    <a:pt x="133813" y="90628"/>
                    <a:pt x="133750" y="107151"/>
                  </a:cubicBezTo>
                  <a:cubicBezTo>
                    <a:pt x="133938" y="119800"/>
                    <a:pt x="131807" y="132374"/>
                    <a:pt x="127482" y="144258"/>
                  </a:cubicBezTo>
                  <a:cubicBezTo>
                    <a:pt x="124786" y="153817"/>
                    <a:pt x="115948" y="160336"/>
                    <a:pt x="106045" y="160054"/>
                  </a:cubicBezTo>
                  <a:cubicBezTo>
                    <a:pt x="100216" y="160098"/>
                    <a:pt x="94574" y="157847"/>
                    <a:pt x="90374" y="153786"/>
                  </a:cubicBezTo>
                  <a:cubicBezTo>
                    <a:pt x="86551" y="150244"/>
                    <a:pt x="84169" y="145430"/>
                    <a:pt x="83605" y="140246"/>
                  </a:cubicBezTo>
                  <a:cubicBezTo>
                    <a:pt x="82853" y="135708"/>
                    <a:pt x="82476" y="131120"/>
                    <a:pt x="82414" y="126519"/>
                  </a:cubicBezTo>
                  <a:cubicBezTo>
                    <a:pt x="82602" y="119593"/>
                    <a:pt x="83166" y="112685"/>
                    <a:pt x="84232" y="105834"/>
                  </a:cubicBezTo>
                  <a:cubicBezTo>
                    <a:pt x="85297" y="98175"/>
                    <a:pt x="85799" y="90440"/>
                    <a:pt x="85736" y="82705"/>
                  </a:cubicBezTo>
                  <a:cubicBezTo>
                    <a:pt x="85736" y="57131"/>
                    <a:pt x="82038" y="44344"/>
                    <a:pt x="74641" y="44344"/>
                  </a:cubicBezTo>
                  <a:cubicBezTo>
                    <a:pt x="71695" y="44344"/>
                    <a:pt x="68122" y="47164"/>
                    <a:pt x="63923" y="52806"/>
                  </a:cubicBezTo>
                  <a:cubicBezTo>
                    <a:pt x="56088" y="63418"/>
                    <a:pt x="50008" y="84316"/>
                    <a:pt x="45557" y="115487"/>
                  </a:cubicBezTo>
                  <a:cubicBezTo>
                    <a:pt x="44366" y="124488"/>
                    <a:pt x="42674" y="133420"/>
                    <a:pt x="40543" y="142252"/>
                  </a:cubicBezTo>
                  <a:cubicBezTo>
                    <a:pt x="39289" y="148746"/>
                    <a:pt x="36406" y="154807"/>
                    <a:pt x="32143" y="159866"/>
                  </a:cubicBezTo>
                  <a:cubicBezTo>
                    <a:pt x="29009" y="163294"/>
                    <a:pt x="24559" y="165325"/>
                    <a:pt x="19920" y="165507"/>
                  </a:cubicBezTo>
                  <a:close/>
                </a:path>
              </a:pathLst>
            </a:custGeom>
            <a:solidFill>
              <a:srgbClr val="2C324F"/>
            </a:solidFill>
            <a:ln w="6261" cap="flat">
              <a:noFill/>
              <a:prstDash val="solid"/>
              <a:miter/>
            </a:ln>
          </p:spPr>
          <p:txBody>
            <a:bodyPr rtlCol="0" anchor="ctr"/>
            <a:lstStyle/>
            <a:p>
              <a:endParaRPr lang="fr-FR"/>
            </a:p>
          </p:txBody>
        </p:sp>
        <p:sp>
          <p:nvSpPr>
            <p:cNvPr id="84" name="Graphique 2">
              <a:extLst>
                <a:ext uri="{FF2B5EF4-FFF2-40B4-BE49-F238E27FC236}">
                  <a16:creationId xmlns:a16="http://schemas.microsoft.com/office/drawing/2014/main" id="{09B5BDE4-4105-4A8D-A641-5F2A38A1AE58}"/>
                </a:ext>
              </a:extLst>
            </p:cNvPr>
            <p:cNvSpPr/>
            <p:nvPr/>
          </p:nvSpPr>
          <p:spPr>
            <a:xfrm>
              <a:off x="11179096" y="1507392"/>
              <a:ext cx="125640" cy="230918"/>
            </a:xfrm>
            <a:custGeom>
              <a:avLst/>
              <a:gdLst>
                <a:gd name="connsiteX0" fmla="*/ 100617 w 125640"/>
                <a:gd name="connsiteY0" fmla="*/ 230821 h 230918"/>
                <a:gd name="connsiteX1" fmla="*/ 98612 w 125640"/>
                <a:gd name="connsiteY1" fmla="*/ 230821 h 230918"/>
                <a:gd name="connsiteX2" fmla="*/ 86075 w 125640"/>
                <a:gd name="connsiteY2" fmla="*/ 223738 h 230918"/>
                <a:gd name="connsiteX3" fmla="*/ 84758 w 125640"/>
                <a:gd name="connsiteY3" fmla="*/ 215590 h 230918"/>
                <a:gd name="connsiteX4" fmla="*/ 84758 w 125640"/>
                <a:gd name="connsiteY4" fmla="*/ 211829 h 230918"/>
                <a:gd name="connsiteX5" fmla="*/ 84758 w 125640"/>
                <a:gd name="connsiteY5" fmla="*/ 208005 h 230918"/>
                <a:gd name="connsiteX6" fmla="*/ 84758 w 125640"/>
                <a:gd name="connsiteY6" fmla="*/ 205686 h 230918"/>
                <a:gd name="connsiteX7" fmla="*/ 82315 w 125640"/>
                <a:gd name="connsiteY7" fmla="*/ 204182 h 230918"/>
                <a:gd name="connsiteX8" fmla="*/ 74040 w 125640"/>
                <a:gd name="connsiteY8" fmla="*/ 211014 h 230918"/>
                <a:gd name="connsiteX9" fmla="*/ 41132 w 125640"/>
                <a:gd name="connsiteY9" fmla="*/ 224678 h 230918"/>
                <a:gd name="connsiteX10" fmla="*/ 19068 w 125640"/>
                <a:gd name="connsiteY10" fmla="*/ 215966 h 230918"/>
                <a:gd name="connsiteX11" fmla="*/ 5091 w 125640"/>
                <a:gd name="connsiteY11" fmla="*/ 193463 h 230918"/>
                <a:gd name="connsiteX12" fmla="*/ -864 w 125640"/>
                <a:gd name="connsiteY12" fmla="*/ 158612 h 230918"/>
                <a:gd name="connsiteX13" fmla="*/ 14054 w 125640"/>
                <a:gd name="connsiteY13" fmla="*/ 105897 h 230918"/>
                <a:gd name="connsiteX14" fmla="*/ 36995 w 125640"/>
                <a:gd name="connsiteY14" fmla="*/ 87092 h 230918"/>
                <a:gd name="connsiteX15" fmla="*/ 51913 w 125640"/>
                <a:gd name="connsiteY15" fmla="*/ 84146 h 230918"/>
                <a:gd name="connsiteX16" fmla="*/ 67396 w 125640"/>
                <a:gd name="connsiteY16" fmla="*/ 87092 h 230918"/>
                <a:gd name="connsiteX17" fmla="*/ 69402 w 125640"/>
                <a:gd name="connsiteY17" fmla="*/ 87469 h 230918"/>
                <a:gd name="connsiteX18" fmla="*/ 74855 w 125640"/>
                <a:gd name="connsiteY18" fmla="*/ 81514 h 230918"/>
                <a:gd name="connsiteX19" fmla="*/ 76986 w 125640"/>
                <a:gd name="connsiteY19" fmla="*/ 54247 h 230918"/>
                <a:gd name="connsiteX20" fmla="*/ 76986 w 125640"/>
                <a:gd name="connsiteY20" fmla="*/ 44156 h 230918"/>
                <a:gd name="connsiteX21" fmla="*/ 76986 w 125640"/>
                <a:gd name="connsiteY21" fmla="*/ 35380 h 230918"/>
                <a:gd name="connsiteX22" fmla="*/ 76986 w 125640"/>
                <a:gd name="connsiteY22" fmla="*/ 29112 h 230918"/>
                <a:gd name="connsiteX23" fmla="*/ 94976 w 125640"/>
                <a:gd name="connsiteY23" fmla="*/ -97 h 230918"/>
                <a:gd name="connsiteX24" fmla="*/ 96668 w 125640"/>
                <a:gd name="connsiteY24" fmla="*/ -97 h 230918"/>
                <a:gd name="connsiteX25" fmla="*/ 117792 w 125640"/>
                <a:gd name="connsiteY25" fmla="*/ 28109 h 230918"/>
                <a:gd name="connsiteX26" fmla="*/ 120738 w 125640"/>
                <a:gd name="connsiteY26" fmla="*/ 49108 h 230918"/>
                <a:gd name="connsiteX27" fmla="*/ 124749 w 125640"/>
                <a:gd name="connsiteY27" fmla="*/ 144509 h 230918"/>
                <a:gd name="connsiteX28" fmla="*/ 123810 w 125640"/>
                <a:gd name="connsiteY28" fmla="*/ 183810 h 230918"/>
                <a:gd name="connsiteX29" fmla="*/ 114971 w 125640"/>
                <a:gd name="connsiteY29" fmla="*/ 222171 h 230918"/>
                <a:gd name="connsiteX30" fmla="*/ 100617 w 125640"/>
                <a:gd name="connsiteY30" fmla="*/ 230821 h 230918"/>
                <a:gd name="connsiteX31" fmla="*/ 46586 w 125640"/>
                <a:gd name="connsiteY31" fmla="*/ 190141 h 230918"/>
                <a:gd name="connsiteX32" fmla="*/ 62256 w 125640"/>
                <a:gd name="connsiteY32" fmla="*/ 180676 h 230918"/>
                <a:gd name="connsiteX33" fmla="*/ 71032 w 125640"/>
                <a:gd name="connsiteY33" fmla="*/ 156732 h 230918"/>
                <a:gd name="connsiteX34" fmla="*/ 72160 w 125640"/>
                <a:gd name="connsiteY34" fmla="*/ 143506 h 230918"/>
                <a:gd name="connsiteX35" fmla="*/ 60439 w 125640"/>
                <a:gd name="connsiteY35" fmla="*/ 120188 h 230918"/>
                <a:gd name="connsiteX36" fmla="*/ 43891 w 125640"/>
                <a:gd name="connsiteY36" fmla="*/ 130468 h 230918"/>
                <a:gd name="connsiteX37" fmla="*/ 34363 w 125640"/>
                <a:gd name="connsiteY37" fmla="*/ 167011 h 230918"/>
                <a:gd name="connsiteX38" fmla="*/ 35805 w 125640"/>
                <a:gd name="connsiteY38" fmla="*/ 180551 h 230918"/>
                <a:gd name="connsiteX39" fmla="*/ 46586 w 125640"/>
                <a:gd name="connsiteY39" fmla="*/ 190141 h 230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25640" h="230918">
                  <a:moveTo>
                    <a:pt x="100617" y="230821"/>
                  </a:moveTo>
                  <a:lnTo>
                    <a:pt x="98612" y="230821"/>
                  </a:lnTo>
                  <a:cubicBezTo>
                    <a:pt x="91780" y="230069"/>
                    <a:pt x="87705" y="227687"/>
                    <a:pt x="86075" y="223738"/>
                  </a:cubicBezTo>
                  <a:cubicBezTo>
                    <a:pt x="85198" y="221112"/>
                    <a:pt x="84758" y="218360"/>
                    <a:pt x="84758" y="215590"/>
                  </a:cubicBezTo>
                  <a:cubicBezTo>
                    <a:pt x="84696" y="214336"/>
                    <a:pt x="84696" y="213082"/>
                    <a:pt x="84758" y="211829"/>
                  </a:cubicBezTo>
                  <a:cubicBezTo>
                    <a:pt x="84821" y="210556"/>
                    <a:pt x="84821" y="209277"/>
                    <a:pt x="84758" y="208005"/>
                  </a:cubicBezTo>
                  <a:cubicBezTo>
                    <a:pt x="84821" y="207234"/>
                    <a:pt x="84821" y="206457"/>
                    <a:pt x="84758" y="205686"/>
                  </a:cubicBezTo>
                  <a:cubicBezTo>
                    <a:pt x="84758" y="204683"/>
                    <a:pt x="83819" y="204182"/>
                    <a:pt x="82315" y="204182"/>
                  </a:cubicBezTo>
                  <a:lnTo>
                    <a:pt x="74040" y="211014"/>
                  </a:lnTo>
                  <a:cubicBezTo>
                    <a:pt x="65014" y="219288"/>
                    <a:pt x="53356" y="224121"/>
                    <a:pt x="41132" y="224678"/>
                  </a:cubicBezTo>
                  <a:cubicBezTo>
                    <a:pt x="32921" y="224873"/>
                    <a:pt x="24961" y="221732"/>
                    <a:pt x="19068" y="215966"/>
                  </a:cubicBezTo>
                  <a:cubicBezTo>
                    <a:pt x="12737" y="209622"/>
                    <a:pt x="7974" y="201925"/>
                    <a:pt x="5091" y="193463"/>
                  </a:cubicBezTo>
                  <a:cubicBezTo>
                    <a:pt x="1079" y="182287"/>
                    <a:pt x="-927" y="170490"/>
                    <a:pt x="-864" y="158612"/>
                  </a:cubicBezTo>
                  <a:cubicBezTo>
                    <a:pt x="-1303" y="139939"/>
                    <a:pt x="3900" y="121567"/>
                    <a:pt x="14054" y="105897"/>
                  </a:cubicBezTo>
                  <a:cubicBezTo>
                    <a:pt x="19633" y="97435"/>
                    <a:pt x="27593" y="90872"/>
                    <a:pt x="36995" y="87092"/>
                  </a:cubicBezTo>
                  <a:cubicBezTo>
                    <a:pt x="41759" y="85168"/>
                    <a:pt x="46774" y="84165"/>
                    <a:pt x="51913" y="84146"/>
                  </a:cubicBezTo>
                  <a:cubicBezTo>
                    <a:pt x="57179" y="84203"/>
                    <a:pt x="62444" y="85200"/>
                    <a:pt x="67396" y="87092"/>
                  </a:cubicBezTo>
                  <a:cubicBezTo>
                    <a:pt x="68023" y="87324"/>
                    <a:pt x="68712" y="87456"/>
                    <a:pt x="69402" y="87469"/>
                  </a:cubicBezTo>
                  <a:cubicBezTo>
                    <a:pt x="71721" y="87469"/>
                    <a:pt x="73539" y="85463"/>
                    <a:pt x="74855" y="81514"/>
                  </a:cubicBezTo>
                  <a:cubicBezTo>
                    <a:pt x="76673" y="72550"/>
                    <a:pt x="77425" y="63386"/>
                    <a:pt x="76986" y="54247"/>
                  </a:cubicBezTo>
                  <a:cubicBezTo>
                    <a:pt x="76986" y="50800"/>
                    <a:pt x="76986" y="47478"/>
                    <a:pt x="76986" y="44156"/>
                  </a:cubicBezTo>
                  <a:cubicBezTo>
                    <a:pt x="76986" y="40834"/>
                    <a:pt x="76986" y="37887"/>
                    <a:pt x="76986" y="35380"/>
                  </a:cubicBezTo>
                  <a:cubicBezTo>
                    <a:pt x="76986" y="32873"/>
                    <a:pt x="76986" y="30679"/>
                    <a:pt x="76986" y="29112"/>
                  </a:cubicBezTo>
                  <a:cubicBezTo>
                    <a:pt x="77613" y="11480"/>
                    <a:pt x="83631" y="1739"/>
                    <a:pt x="94976" y="-97"/>
                  </a:cubicBezTo>
                  <a:lnTo>
                    <a:pt x="96668" y="-97"/>
                  </a:lnTo>
                  <a:cubicBezTo>
                    <a:pt x="107450" y="-97"/>
                    <a:pt x="114470" y="9305"/>
                    <a:pt x="117792" y="28109"/>
                  </a:cubicBezTo>
                  <a:cubicBezTo>
                    <a:pt x="119421" y="37699"/>
                    <a:pt x="120425" y="44720"/>
                    <a:pt x="120738" y="49108"/>
                  </a:cubicBezTo>
                  <a:cubicBezTo>
                    <a:pt x="123433" y="88014"/>
                    <a:pt x="124812" y="119812"/>
                    <a:pt x="124749" y="144509"/>
                  </a:cubicBezTo>
                  <a:cubicBezTo>
                    <a:pt x="124749" y="154162"/>
                    <a:pt x="124436" y="167325"/>
                    <a:pt x="123810" y="183810"/>
                  </a:cubicBezTo>
                  <a:cubicBezTo>
                    <a:pt x="124060" y="197130"/>
                    <a:pt x="120989" y="210299"/>
                    <a:pt x="114971" y="222171"/>
                  </a:cubicBezTo>
                  <a:cubicBezTo>
                    <a:pt x="112088" y="227436"/>
                    <a:pt x="106635" y="230740"/>
                    <a:pt x="100617" y="230821"/>
                  </a:cubicBezTo>
                  <a:close/>
                  <a:moveTo>
                    <a:pt x="46586" y="190141"/>
                  </a:moveTo>
                  <a:cubicBezTo>
                    <a:pt x="53105" y="189915"/>
                    <a:pt x="58996" y="186330"/>
                    <a:pt x="62256" y="180676"/>
                  </a:cubicBezTo>
                  <a:cubicBezTo>
                    <a:pt x="66894" y="173430"/>
                    <a:pt x="69903" y="165256"/>
                    <a:pt x="71032" y="156732"/>
                  </a:cubicBezTo>
                  <a:cubicBezTo>
                    <a:pt x="71784" y="152363"/>
                    <a:pt x="72160" y="147937"/>
                    <a:pt x="72160" y="143506"/>
                  </a:cubicBezTo>
                  <a:cubicBezTo>
                    <a:pt x="72160" y="127961"/>
                    <a:pt x="68274" y="120188"/>
                    <a:pt x="60439" y="120188"/>
                  </a:cubicBezTo>
                  <a:cubicBezTo>
                    <a:pt x="53480" y="120389"/>
                    <a:pt x="47150" y="124313"/>
                    <a:pt x="43891" y="130468"/>
                  </a:cubicBezTo>
                  <a:cubicBezTo>
                    <a:pt x="37309" y="141506"/>
                    <a:pt x="34049" y="154174"/>
                    <a:pt x="34363" y="167011"/>
                  </a:cubicBezTo>
                  <a:cubicBezTo>
                    <a:pt x="34426" y="171562"/>
                    <a:pt x="34927" y="176094"/>
                    <a:pt x="35805" y="180551"/>
                  </a:cubicBezTo>
                  <a:cubicBezTo>
                    <a:pt x="36180" y="186154"/>
                    <a:pt x="40944" y="190429"/>
                    <a:pt x="46586" y="190141"/>
                  </a:cubicBezTo>
                  <a:close/>
                </a:path>
              </a:pathLst>
            </a:custGeom>
            <a:solidFill>
              <a:srgbClr val="2C324F"/>
            </a:solidFill>
            <a:ln w="6261" cap="flat">
              <a:noFill/>
              <a:prstDash val="solid"/>
              <a:miter/>
            </a:ln>
          </p:spPr>
          <p:txBody>
            <a:bodyPr rtlCol="0" anchor="ctr"/>
            <a:lstStyle/>
            <a:p>
              <a:endParaRPr lang="fr-FR"/>
            </a:p>
          </p:txBody>
        </p:sp>
        <p:sp>
          <p:nvSpPr>
            <p:cNvPr id="85" name="Graphique 2">
              <a:extLst>
                <a:ext uri="{FF2B5EF4-FFF2-40B4-BE49-F238E27FC236}">
                  <a16:creationId xmlns:a16="http://schemas.microsoft.com/office/drawing/2014/main" id="{429D532A-795F-4909-8297-BA81A14FEEFC}"/>
                </a:ext>
              </a:extLst>
            </p:cNvPr>
            <p:cNvSpPr/>
            <p:nvPr/>
          </p:nvSpPr>
          <p:spPr>
            <a:xfrm>
              <a:off x="11325251" y="1580976"/>
              <a:ext cx="122021" cy="141007"/>
            </a:xfrm>
            <a:custGeom>
              <a:avLst/>
              <a:gdLst>
                <a:gd name="connsiteX0" fmla="*/ 57447 w 122021"/>
                <a:gd name="connsiteY0" fmla="*/ 140876 h 141007"/>
                <a:gd name="connsiteX1" fmla="*/ 55943 w 122021"/>
                <a:gd name="connsiteY1" fmla="*/ 140876 h 141007"/>
                <a:gd name="connsiteX2" fmla="*/ 25103 w 122021"/>
                <a:gd name="connsiteY2" fmla="*/ 132540 h 141007"/>
                <a:gd name="connsiteX3" fmla="*/ 6299 w 122021"/>
                <a:gd name="connsiteY3" fmla="*/ 109975 h 141007"/>
                <a:gd name="connsiteX4" fmla="*/ -847 w 122021"/>
                <a:gd name="connsiteY4" fmla="*/ 75562 h 141007"/>
                <a:gd name="connsiteX5" fmla="*/ 7740 w 122021"/>
                <a:gd name="connsiteY5" fmla="*/ 34130 h 141007"/>
                <a:gd name="connsiteX6" fmla="*/ 30244 w 122021"/>
                <a:gd name="connsiteY6" fmla="*/ 8493 h 141007"/>
                <a:gd name="connsiteX7" fmla="*/ 58638 w 122021"/>
                <a:gd name="connsiteY7" fmla="*/ -94 h 141007"/>
                <a:gd name="connsiteX8" fmla="*/ 84275 w 122021"/>
                <a:gd name="connsiteY8" fmla="*/ 8681 h 141007"/>
                <a:gd name="connsiteX9" fmla="*/ 96372 w 122021"/>
                <a:gd name="connsiteY9" fmla="*/ 37389 h 141007"/>
                <a:gd name="connsiteX10" fmla="*/ 89164 w 122021"/>
                <a:gd name="connsiteY10" fmla="*/ 58638 h 141007"/>
                <a:gd name="connsiteX11" fmla="*/ 69231 w 122021"/>
                <a:gd name="connsiteY11" fmla="*/ 72930 h 141007"/>
                <a:gd name="connsiteX12" fmla="*/ 42152 w 122021"/>
                <a:gd name="connsiteY12" fmla="*/ 80076 h 141007"/>
                <a:gd name="connsiteX13" fmla="*/ 33502 w 122021"/>
                <a:gd name="connsiteY13" fmla="*/ 90042 h 141007"/>
                <a:gd name="connsiteX14" fmla="*/ 33565 w 122021"/>
                <a:gd name="connsiteY14" fmla="*/ 90794 h 141007"/>
                <a:gd name="connsiteX15" fmla="*/ 38517 w 122021"/>
                <a:gd name="connsiteY15" fmla="*/ 102390 h 141007"/>
                <a:gd name="connsiteX16" fmla="*/ 59641 w 122021"/>
                <a:gd name="connsiteY16" fmla="*/ 109160 h 141007"/>
                <a:gd name="connsiteX17" fmla="*/ 95683 w 122021"/>
                <a:gd name="connsiteY17" fmla="*/ 98754 h 141007"/>
                <a:gd name="connsiteX18" fmla="*/ 111854 w 122021"/>
                <a:gd name="connsiteY18" fmla="*/ 93113 h 141007"/>
                <a:gd name="connsiteX19" fmla="*/ 118750 w 122021"/>
                <a:gd name="connsiteY19" fmla="*/ 95934 h 141007"/>
                <a:gd name="connsiteX20" fmla="*/ 121132 w 122021"/>
                <a:gd name="connsiteY20" fmla="*/ 102202 h 141007"/>
                <a:gd name="connsiteX21" fmla="*/ 115866 w 122021"/>
                <a:gd name="connsiteY21" fmla="*/ 114300 h 141007"/>
                <a:gd name="connsiteX22" fmla="*/ 57447 w 122021"/>
                <a:gd name="connsiteY22" fmla="*/ 140876 h 141007"/>
                <a:gd name="connsiteX23" fmla="*/ 46039 w 122021"/>
                <a:gd name="connsiteY23" fmla="*/ 51806 h 141007"/>
                <a:gd name="connsiteX24" fmla="*/ 63213 w 122021"/>
                <a:gd name="connsiteY24" fmla="*/ 39771 h 141007"/>
                <a:gd name="connsiteX25" fmla="*/ 67476 w 122021"/>
                <a:gd name="connsiteY25" fmla="*/ 26357 h 141007"/>
                <a:gd name="connsiteX26" fmla="*/ 64279 w 122021"/>
                <a:gd name="connsiteY26" fmla="*/ 22095 h 141007"/>
                <a:gd name="connsiteX27" fmla="*/ 63213 w 122021"/>
                <a:gd name="connsiteY27" fmla="*/ 22095 h 141007"/>
                <a:gd name="connsiteX28" fmla="*/ 60581 w 122021"/>
                <a:gd name="connsiteY28" fmla="*/ 22095 h 141007"/>
                <a:gd name="connsiteX29" fmla="*/ 51617 w 122021"/>
                <a:gd name="connsiteY29" fmla="*/ 25793 h 141007"/>
                <a:gd name="connsiteX30" fmla="*/ 40711 w 122021"/>
                <a:gd name="connsiteY30" fmla="*/ 34569 h 141007"/>
                <a:gd name="connsiteX31" fmla="*/ 37076 w 122021"/>
                <a:gd name="connsiteY31" fmla="*/ 42843 h 141007"/>
                <a:gd name="connsiteX32" fmla="*/ 43720 w 122021"/>
                <a:gd name="connsiteY32" fmla="*/ 51806 h 141007"/>
                <a:gd name="connsiteX33" fmla="*/ 46039 w 122021"/>
                <a:gd name="connsiteY33" fmla="*/ 51806 h 141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22021" h="141007">
                  <a:moveTo>
                    <a:pt x="57447" y="140876"/>
                  </a:moveTo>
                  <a:lnTo>
                    <a:pt x="55943" y="140876"/>
                  </a:lnTo>
                  <a:cubicBezTo>
                    <a:pt x="45036" y="141259"/>
                    <a:pt x="34317" y="138350"/>
                    <a:pt x="25103" y="132540"/>
                  </a:cubicBezTo>
                  <a:cubicBezTo>
                    <a:pt x="16830" y="126911"/>
                    <a:pt x="10373" y="119101"/>
                    <a:pt x="6299" y="109975"/>
                  </a:cubicBezTo>
                  <a:cubicBezTo>
                    <a:pt x="1472" y="99162"/>
                    <a:pt x="-972" y="87415"/>
                    <a:pt x="-847" y="75562"/>
                  </a:cubicBezTo>
                  <a:cubicBezTo>
                    <a:pt x="-1285" y="61271"/>
                    <a:pt x="1660" y="47080"/>
                    <a:pt x="7740" y="34130"/>
                  </a:cubicBezTo>
                  <a:cubicBezTo>
                    <a:pt x="12692" y="23650"/>
                    <a:pt x="20465" y="14768"/>
                    <a:pt x="30244" y="8493"/>
                  </a:cubicBezTo>
                  <a:cubicBezTo>
                    <a:pt x="38705" y="3021"/>
                    <a:pt x="48546" y="44"/>
                    <a:pt x="58638" y="-94"/>
                  </a:cubicBezTo>
                  <a:cubicBezTo>
                    <a:pt x="67914" y="-213"/>
                    <a:pt x="77004" y="2883"/>
                    <a:pt x="84275" y="8681"/>
                  </a:cubicBezTo>
                  <a:cubicBezTo>
                    <a:pt x="92549" y="15833"/>
                    <a:pt x="97062" y="26458"/>
                    <a:pt x="96372" y="37389"/>
                  </a:cubicBezTo>
                  <a:cubicBezTo>
                    <a:pt x="96498" y="45093"/>
                    <a:pt x="93927" y="52602"/>
                    <a:pt x="89164" y="58638"/>
                  </a:cubicBezTo>
                  <a:cubicBezTo>
                    <a:pt x="83836" y="65019"/>
                    <a:pt x="77004" y="69934"/>
                    <a:pt x="69231" y="72930"/>
                  </a:cubicBezTo>
                  <a:cubicBezTo>
                    <a:pt x="60581" y="76521"/>
                    <a:pt x="51429" y="78928"/>
                    <a:pt x="42152" y="80076"/>
                  </a:cubicBezTo>
                  <a:cubicBezTo>
                    <a:pt x="37013" y="80433"/>
                    <a:pt x="33127" y="84896"/>
                    <a:pt x="33502" y="90042"/>
                  </a:cubicBezTo>
                  <a:cubicBezTo>
                    <a:pt x="33502" y="90293"/>
                    <a:pt x="33502" y="90543"/>
                    <a:pt x="33565" y="90794"/>
                  </a:cubicBezTo>
                  <a:cubicBezTo>
                    <a:pt x="33816" y="95113"/>
                    <a:pt x="35571" y="99212"/>
                    <a:pt x="38517" y="102390"/>
                  </a:cubicBezTo>
                  <a:cubicBezTo>
                    <a:pt x="42152" y="106903"/>
                    <a:pt x="49173" y="109160"/>
                    <a:pt x="59641" y="109160"/>
                  </a:cubicBezTo>
                  <a:cubicBezTo>
                    <a:pt x="72365" y="108940"/>
                    <a:pt x="84776" y="105349"/>
                    <a:pt x="95683" y="98754"/>
                  </a:cubicBezTo>
                  <a:cubicBezTo>
                    <a:pt x="100509" y="95514"/>
                    <a:pt x="106088" y="93571"/>
                    <a:pt x="111854" y="93113"/>
                  </a:cubicBezTo>
                  <a:cubicBezTo>
                    <a:pt x="114487" y="92957"/>
                    <a:pt x="116995" y="93991"/>
                    <a:pt x="118750" y="95934"/>
                  </a:cubicBezTo>
                  <a:cubicBezTo>
                    <a:pt x="120254" y="97683"/>
                    <a:pt x="121069" y="99902"/>
                    <a:pt x="121132" y="102202"/>
                  </a:cubicBezTo>
                  <a:cubicBezTo>
                    <a:pt x="121069" y="106784"/>
                    <a:pt x="119188" y="111153"/>
                    <a:pt x="115866" y="114300"/>
                  </a:cubicBezTo>
                  <a:cubicBezTo>
                    <a:pt x="100822" y="130741"/>
                    <a:pt x="79699" y="140337"/>
                    <a:pt x="57447" y="140876"/>
                  </a:cubicBezTo>
                  <a:close/>
                  <a:moveTo>
                    <a:pt x="46039" y="51806"/>
                  </a:moveTo>
                  <a:cubicBezTo>
                    <a:pt x="53686" y="51656"/>
                    <a:pt x="60456" y="46898"/>
                    <a:pt x="63213" y="39771"/>
                  </a:cubicBezTo>
                  <a:cubicBezTo>
                    <a:pt x="65595" y="35666"/>
                    <a:pt x="67038" y="31084"/>
                    <a:pt x="67476" y="26357"/>
                  </a:cubicBezTo>
                  <a:cubicBezTo>
                    <a:pt x="67790" y="24301"/>
                    <a:pt x="66347" y="22396"/>
                    <a:pt x="64279" y="22095"/>
                  </a:cubicBezTo>
                  <a:cubicBezTo>
                    <a:pt x="63966" y="22045"/>
                    <a:pt x="63590" y="22045"/>
                    <a:pt x="63213" y="22095"/>
                  </a:cubicBezTo>
                  <a:lnTo>
                    <a:pt x="60581" y="22095"/>
                  </a:lnTo>
                  <a:cubicBezTo>
                    <a:pt x="57384" y="22753"/>
                    <a:pt x="54376" y="24007"/>
                    <a:pt x="51617" y="25793"/>
                  </a:cubicBezTo>
                  <a:cubicBezTo>
                    <a:pt x="47543" y="28106"/>
                    <a:pt x="43845" y="31071"/>
                    <a:pt x="40711" y="34569"/>
                  </a:cubicBezTo>
                  <a:cubicBezTo>
                    <a:pt x="38517" y="36781"/>
                    <a:pt x="37201" y="39727"/>
                    <a:pt x="37076" y="42843"/>
                  </a:cubicBezTo>
                  <a:cubicBezTo>
                    <a:pt x="36449" y="47155"/>
                    <a:pt x="39395" y="51173"/>
                    <a:pt x="43720" y="51806"/>
                  </a:cubicBezTo>
                  <a:cubicBezTo>
                    <a:pt x="44472" y="51919"/>
                    <a:pt x="45287" y="51919"/>
                    <a:pt x="46039" y="51806"/>
                  </a:cubicBezTo>
                  <a:close/>
                </a:path>
              </a:pathLst>
            </a:custGeom>
            <a:solidFill>
              <a:srgbClr val="2C324F"/>
            </a:solidFill>
            <a:ln w="6261" cap="flat">
              <a:noFill/>
              <a:prstDash val="solid"/>
              <a:miter/>
            </a:ln>
          </p:spPr>
          <p:txBody>
            <a:bodyPr rtlCol="0" anchor="ctr"/>
            <a:lstStyle/>
            <a:p>
              <a:endParaRPr lang="fr-FR"/>
            </a:p>
          </p:txBody>
        </p:sp>
        <p:sp>
          <p:nvSpPr>
            <p:cNvPr id="86" name="Graphique 2">
              <a:extLst>
                <a:ext uri="{FF2B5EF4-FFF2-40B4-BE49-F238E27FC236}">
                  <a16:creationId xmlns:a16="http://schemas.microsoft.com/office/drawing/2014/main" id="{44B57E52-DBCD-4AE4-84F6-B316FE2BFD8C}"/>
                </a:ext>
              </a:extLst>
            </p:cNvPr>
            <p:cNvSpPr/>
            <p:nvPr/>
          </p:nvSpPr>
          <p:spPr>
            <a:xfrm>
              <a:off x="11458241" y="1572819"/>
              <a:ext cx="133012" cy="165992"/>
            </a:xfrm>
            <a:custGeom>
              <a:avLst/>
              <a:gdLst>
                <a:gd name="connsiteX0" fmla="*/ 69189 w 133012"/>
                <a:gd name="connsiteY0" fmla="*/ 165895 h 165992"/>
                <a:gd name="connsiteX1" fmla="*/ 31205 w 133012"/>
                <a:gd name="connsiteY1" fmla="*/ 155803 h 165992"/>
                <a:gd name="connsiteX2" fmla="*/ 4565 w 133012"/>
                <a:gd name="connsiteY2" fmla="*/ 129853 h 165992"/>
                <a:gd name="connsiteX3" fmla="*/ -888 w 133012"/>
                <a:gd name="connsiteY3" fmla="*/ 108353 h 165992"/>
                <a:gd name="connsiteX4" fmla="*/ 9391 w 133012"/>
                <a:gd name="connsiteY4" fmla="*/ 81588 h 165992"/>
                <a:gd name="connsiteX5" fmla="*/ 20423 w 133012"/>
                <a:gd name="connsiteY5" fmla="*/ 78266 h 165992"/>
                <a:gd name="connsiteX6" fmla="*/ 39604 w 133012"/>
                <a:gd name="connsiteY6" fmla="*/ 93999 h 165992"/>
                <a:gd name="connsiteX7" fmla="*/ 58408 w 133012"/>
                <a:gd name="connsiteY7" fmla="*/ 120263 h 165992"/>
                <a:gd name="connsiteX8" fmla="*/ 78717 w 133012"/>
                <a:gd name="connsiteY8" fmla="*/ 126531 h 165992"/>
                <a:gd name="connsiteX9" fmla="*/ 87367 w 133012"/>
                <a:gd name="connsiteY9" fmla="*/ 125528 h 165992"/>
                <a:gd name="connsiteX10" fmla="*/ 94137 w 133012"/>
                <a:gd name="connsiteY10" fmla="*/ 118000 h 165992"/>
                <a:gd name="connsiteX11" fmla="*/ 94074 w 133012"/>
                <a:gd name="connsiteY11" fmla="*/ 117567 h 165992"/>
                <a:gd name="connsiteX12" fmla="*/ 68124 w 133012"/>
                <a:gd name="connsiteY12" fmla="*/ 92934 h 165992"/>
                <a:gd name="connsiteX13" fmla="*/ 39541 w 133012"/>
                <a:gd name="connsiteY13" fmla="*/ 70995 h 165992"/>
                <a:gd name="connsiteX14" fmla="*/ 28635 w 133012"/>
                <a:gd name="connsiteY14" fmla="*/ 44230 h 165992"/>
                <a:gd name="connsiteX15" fmla="*/ 41798 w 133012"/>
                <a:gd name="connsiteY15" fmla="*/ 13328 h 165992"/>
                <a:gd name="connsiteX16" fmla="*/ 74392 w 133012"/>
                <a:gd name="connsiteY16" fmla="*/ -86 h 165992"/>
                <a:gd name="connsiteX17" fmla="*/ 93824 w 133012"/>
                <a:gd name="connsiteY17" fmla="*/ 5117 h 165992"/>
                <a:gd name="connsiteX18" fmla="*/ 106798 w 133012"/>
                <a:gd name="connsiteY18" fmla="*/ 20599 h 165992"/>
                <a:gd name="connsiteX19" fmla="*/ 107613 w 133012"/>
                <a:gd name="connsiteY19" fmla="*/ 24673 h 165992"/>
                <a:gd name="connsiteX20" fmla="*/ 106172 w 133012"/>
                <a:gd name="connsiteY20" fmla="*/ 29500 h 165992"/>
                <a:gd name="connsiteX21" fmla="*/ 99340 w 133012"/>
                <a:gd name="connsiteY21" fmla="*/ 32634 h 165992"/>
                <a:gd name="connsiteX22" fmla="*/ 89937 w 133012"/>
                <a:gd name="connsiteY22" fmla="*/ 30377 h 165992"/>
                <a:gd name="connsiteX23" fmla="*/ 75269 w 133012"/>
                <a:gd name="connsiteY23" fmla="*/ 28183 h 165992"/>
                <a:gd name="connsiteX24" fmla="*/ 64426 w 133012"/>
                <a:gd name="connsiteY24" fmla="*/ 31631 h 165992"/>
                <a:gd name="connsiteX25" fmla="*/ 60539 w 133012"/>
                <a:gd name="connsiteY25" fmla="*/ 41535 h 165992"/>
                <a:gd name="connsiteX26" fmla="*/ 69315 w 133012"/>
                <a:gd name="connsiteY26" fmla="*/ 55137 h 165992"/>
                <a:gd name="connsiteX27" fmla="*/ 88119 w 133012"/>
                <a:gd name="connsiteY27" fmla="*/ 67673 h 165992"/>
                <a:gd name="connsiteX28" fmla="*/ 108992 w 133012"/>
                <a:gd name="connsiteY28" fmla="*/ 81212 h 165992"/>
                <a:gd name="connsiteX29" fmla="*/ 132122 w 133012"/>
                <a:gd name="connsiteY29" fmla="*/ 118445 h 165992"/>
                <a:gd name="connsiteX30" fmla="*/ 121027 w 133012"/>
                <a:gd name="connsiteY30" fmla="*/ 144896 h 165992"/>
                <a:gd name="connsiteX31" fmla="*/ 96518 w 133012"/>
                <a:gd name="connsiteY31" fmla="*/ 160504 h 165992"/>
                <a:gd name="connsiteX32" fmla="*/ 69189 w 133012"/>
                <a:gd name="connsiteY32" fmla="*/ 165895 h 165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33012" h="165992">
                  <a:moveTo>
                    <a:pt x="69189" y="165895"/>
                  </a:moveTo>
                  <a:cubicBezTo>
                    <a:pt x="55901" y="165794"/>
                    <a:pt x="42801" y="162322"/>
                    <a:pt x="31205" y="155803"/>
                  </a:cubicBezTo>
                  <a:cubicBezTo>
                    <a:pt x="19985" y="149955"/>
                    <a:pt x="10708" y="140929"/>
                    <a:pt x="4565" y="129853"/>
                  </a:cubicBezTo>
                  <a:cubicBezTo>
                    <a:pt x="929" y="123271"/>
                    <a:pt x="-951" y="115869"/>
                    <a:pt x="-888" y="108353"/>
                  </a:cubicBezTo>
                  <a:cubicBezTo>
                    <a:pt x="-888" y="95127"/>
                    <a:pt x="2559" y="86227"/>
                    <a:pt x="9391" y="81588"/>
                  </a:cubicBezTo>
                  <a:cubicBezTo>
                    <a:pt x="12651" y="79419"/>
                    <a:pt x="16474" y="78266"/>
                    <a:pt x="20423" y="78266"/>
                  </a:cubicBezTo>
                  <a:cubicBezTo>
                    <a:pt x="29762" y="78216"/>
                    <a:pt x="37849" y="84823"/>
                    <a:pt x="39604" y="93999"/>
                  </a:cubicBezTo>
                  <a:cubicBezTo>
                    <a:pt x="42299" y="104824"/>
                    <a:pt x="49006" y="114220"/>
                    <a:pt x="58408" y="120263"/>
                  </a:cubicBezTo>
                  <a:cubicBezTo>
                    <a:pt x="64488" y="124092"/>
                    <a:pt x="71509" y="126249"/>
                    <a:pt x="78717" y="126531"/>
                  </a:cubicBezTo>
                  <a:cubicBezTo>
                    <a:pt x="80033" y="126531"/>
                    <a:pt x="82917" y="126155"/>
                    <a:pt x="87367" y="125528"/>
                  </a:cubicBezTo>
                  <a:cubicBezTo>
                    <a:pt x="91316" y="125315"/>
                    <a:pt x="94325" y="121942"/>
                    <a:pt x="94137" y="118000"/>
                  </a:cubicBezTo>
                  <a:cubicBezTo>
                    <a:pt x="94074" y="117856"/>
                    <a:pt x="94074" y="117712"/>
                    <a:pt x="94074" y="117567"/>
                  </a:cubicBezTo>
                  <a:cubicBezTo>
                    <a:pt x="94074" y="110215"/>
                    <a:pt x="85424" y="102003"/>
                    <a:pt x="68124" y="92934"/>
                  </a:cubicBezTo>
                  <a:cubicBezTo>
                    <a:pt x="57405" y="87273"/>
                    <a:pt x="47752" y="79858"/>
                    <a:pt x="39541" y="70995"/>
                  </a:cubicBezTo>
                  <a:cubicBezTo>
                    <a:pt x="32458" y="63881"/>
                    <a:pt x="28572" y="54246"/>
                    <a:pt x="28635" y="44230"/>
                  </a:cubicBezTo>
                  <a:cubicBezTo>
                    <a:pt x="28635" y="32565"/>
                    <a:pt x="33399" y="21395"/>
                    <a:pt x="41798" y="13328"/>
                  </a:cubicBezTo>
                  <a:cubicBezTo>
                    <a:pt x="50322" y="4496"/>
                    <a:pt x="62106" y="-368"/>
                    <a:pt x="74392" y="-86"/>
                  </a:cubicBezTo>
                  <a:cubicBezTo>
                    <a:pt x="81225" y="-86"/>
                    <a:pt x="87931" y="1713"/>
                    <a:pt x="93824" y="5117"/>
                  </a:cubicBezTo>
                  <a:cubicBezTo>
                    <a:pt x="99903" y="8508"/>
                    <a:pt x="104542" y="14017"/>
                    <a:pt x="106798" y="20599"/>
                  </a:cubicBezTo>
                  <a:cubicBezTo>
                    <a:pt x="107362" y="21890"/>
                    <a:pt x="107613" y="23276"/>
                    <a:pt x="107613" y="24673"/>
                  </a:cubicBezTo>
                  <a:cubicBezTo>
                    <a:pt x="107676" y="26397"/>
                    <a:pt x="107175" y="28083"/>
                    <a:pt x="106172" y="29500"/>
                  </a:cubicBezTo>
                  <a:cubicBezTo>
                    <a:pt x="104542" y="31612"/>
                    <a:pt x="101972" y="32784"/>
                    <a:pt x="99340" y="32634"/>
                  </a:cubicBezTo>
                  <a:cubicBezTo>
                    <a:pt x="96080" y="32346"/>
                    <a:pt x="92946" y="31587"/>
                    <a:pt x="89937" y="30377"/>
                  </a:cubicBezTo>
                  <a:cubicBezTo>
                    <a:pt x="85173" y="28854"/>
                    <a:pt x="80221" y="28115"/>
                    <a:pt x="75269" y="28183"/>
                  </a:cubicBezTo>
                  <a:cubicBezTo>
                    <a:pt x="71320" y="27933"/>
                    <a:pt x="67497" y="29161"/>
                    <a:pt x="64426" y="31631"/>
                  </a:cubicBezTo>
                  <a:cubicBezTo>
                    <a:pt x="61731" y="34195"/>
                    <a:pt x="60288" y="37818"/>
                    <a:pt x="60539" y="41535"/>
                  </a:cubicBezTo>
                  <a:cubicBezTo>
                    <a:pt x="61103" y="47207"/>
                    <a:pt x="64363" y="52259"/>
                    <a:pt x="69315" y="55137"/>
                  </a:cubicBezTo>
                  <a:cubicBezTo>
                    <a:pt x="75269" y="59737"/>
                    <a:pt x="81600" y="63931"/>
                    <a:pt x="88119" y="67673"/>
                  </a:cubicBezTo>
                  <a:cubicBezTo>
                    <a:pt x="95202" y="71854"/>
                    <a:pt x="102160" y="76367"/>
                    <a:pt x="108992" y="81212"/>
                  </a:cubicBezTo>
                  <a:cubicBezTo>
                    <a:pt x="124412" y="92495"/>
                    <a:pt x="132122" y="104906"/>
                    <a:pt x="132122" y="118445"/>
                  </a:cubicBezTo>
                  <a:cubicBezTo>
                    <a:pt x="132185" y="128405"/>
                    <a:pt x="128173" y="137964"/>
                    <a:pt x="121027" y="144896"/>
                  </a:cubicBezTo>
                  <a:cubicBezTo>
                    <a:pt x="114132" y="151848"/>
                    <a:pt x="105732" y="157182"/>
                    <a:pt x="96518" y="160504"/>
                  </a:cubicBezTo>
                  <a:cubicBezTo>
                    <a:pt x="87806" y="163845"/>
                    <a:pt x="78529" y="165669"/>
                    <a:pt x="69189" y="165895"/>
                  </a:cubicBezTo>
                  <a:close/>
                </a:path>
              </a:pathLst>
            </a:custGeom>
            <a:solidFill>
              <a:srgbClr val="2C324F"/>
            </a:solidFill>
            <a:ln w="6261" cap="flat">
              <a:noFill/>
              <a:prstDash val="solid"/>
              <a:miter/>
            </a:ln>
          </p:spPr>
          <p:txBody>
            <a:bodyPr rtlCol="0" anchor="ctr"/>
            <a:lstStyle/>
            <a:p>
              <a:endParaRPr lang="fr-FR"/>
            </a:p>
          </p:txBody>
        </p:sp>
        <p:sp>
          <p:nvSpPr>
            <p:cNvPr id="87" name="Graphique 2">
              <a:extLst>
                <a:ext uri="{FF2B5EF4-FFF2-40B4-BE49-F238E27FC236}">
                  <a16:creationId xmlns:a16="http://schemas.microsoft.com/office/drawing/2014/main" id="{DB40BC20-D2B0-4D57-83DD-C5FB9389E981}"/>
                </a:ext>
              </a:extLst>
            </p:cNvPr>
            <p:cNvSpPr/>
            <p:nvPr/>
          </p:nvSpPr>
          <p:spPr>
            <a:xfrm>
              <a:off x="9121576" y="1778238"/>
              <a:ext cx="125639" cy="231043"/>
            </a:xfrm>
            <a:custGeom>
              <a:avLst/>
              <a:gdLst>
                <a:gd name="connsiteX0" fmla="*/ 100555 w 125639"/>
                <a:gd name="connsiteY0" fmla="*/ 230946 h 231043"/>
                <a:gd name="connsiteX1" fmla="*/ 98549 w 125639"/>
                <a:gd name="connsiteY1" fmla="*/ 230946 h 231043"/>
                <a:gd name="connsiteX2" fmla="*/ 86013 w 125639"/>
                <a:gd name="connsiteY2" fmla="*/ 223864 h 231043"/>
                <a:gd name="connsiteX3" fmla="*/ 84697 w 125639"/>
                <a:gd name="connsiteY3" fmla="*/ 215778 h 231043"/>
                <a:gd name="connsiteX4" fmla="*/ 84697 w 125639"/>
                <a:gd name="connsiteY4" fmla="*/ 211954 h 231043"/>
                <a:gd name="connsiteX5" fmla="*/ 84697 w 125639"/>
                <a:gd name="connsiteY5" fmla="*/ 208130 h 231043"/>
                <a:gd name="connsiteX6" fmla="*/ 84697 w 125639"/>
                <a:gd name="connsiteY6" fmla="*/ 205811 h 231043"/>
                <a:gd name="connsiteX7" fmla="*/ 82252 w 125639"/>
                <a:gd name="connsiteY7" fmla="*/ 204369 h 231043"/>
                <a:gd name="connsiteX8" fmla="*/ 73978 w 125639"/>
                <a:gd name="connsiteY8" fmla="*/ 211139 h 231043"/>
                <a:gd name="connsiteX9" fmla="*/ 41070 w 125639"/>
                <a:gd name="connsiteY9" fmla="*/ 224866 h 231043"/>
                <a:gd name="connsiteX10" fmla="*/ 19006 w 125639"/>
                <a:gd name="connsiteY10" fmla="*/ 216091 h 231043"/>
                <a:gd name="connsiteX11" fmla="*/ 5091 w 125639"/>
                <a:gd name="connsiteY11" fmla="*/ 193588 h 231043"/>
                <a:gd name="connsiteX12" fmla="*/ -864 w 125639"/>
                <a:gd name="connsiteY12" fmla="*/ 158737 h 231043"/>
                <a:gd name="connsiteX13" fmla="*/ 13992 w 125639"/>
                <a:gd name="connsiteY13" fmla="*/ 106022 h 231043"/>
                <a:gd name="connsiteX14" fmla="*/ 36933 w 125639"/>
                <a:gd name="connsiteY14" fmla="*/ 87218 h 231043"/>
                <a:gd name="connsiteX15" fmla="*/ 51851 w 125639"/>
                <a:gd name="connsiteY15" fmla="*/ 84209 h 231043"/>
                <a:gd name="connsiteX16" fmla="*/ 67397 w 125639"/>
                <a:gd name="connsiteY16" fmla="*/ 87218 h 231043"/>
                <a:gd name="connsiteX17" fmla="*/ 69339 w 125639"/>
                <a:gd name="connsiteY17" fmla="*/ 87531 h 231043"/>
                <a:gd name="connsiteX18" fmla="*/ 74793 w 125639"/>
                <a:gd name="connsiteY18" fmla="*/ 81576 h 231043"/>
                <a:gd name="connsiteX19" fmla="*/ 76986 w 125639"/>
                <a:gd name="connsiteY19" fmla="*/ 54310 h 231043"/>
                <a:gd name="connsiteX20" fmla="*/ 76986 w 125639"/>
                <a:gd name="connsiteY20" fmla="*/ 44218 h 231043"/>
                <a:gd name="connsiteX21" fmla="*/ 76986 w 125639"/>
                <a:gd name="connsiteY21" fmla="*/ 35443 h 231043"/>
                <a:gd name="connsiteX22" fmla="*/ 76986 w 125639"/>
                <a:gd name="connsiteY22" fmla="*/ 29175 h 231043"/>
                <a:gd name="connsiteX23" fmla="*/ 94976 w 125639"/>
                <a:gd name="connsiteY23" fmla="*/ -97 h 231043"/>
                <a:gd name="connsiteX24" fmla="*/ 96668 w 125639"/>
                <a:gd name="connsiteY24" fmla="*/ -97 h 231043"/>
                <a:gd name="connsiteX25" fmla="*/ 117792 w 125639"/>
                <a:gd name="connsiteY25" fmla="*/ 28172 h 231043"/>
                <a:gd name="connsiteX26" fmla="*/ 120801 w 125639"/>
                <a:gd name="connsiteY26" fmla="*/ 49170 h 231043"/>
                <a:gd name="connsiteX27" fmla="*/ 124750 w 125639"/>
                <a:gd name="connsiteY27" fmla="*/ 144509 h 231043"/>
                <a:gd name="connsiteX28" fmla="*/ 123810 w 125639"/>
                <a:gd name="connsiteY28" fmla="*/ 183873 h 231043"/>
                <a:gd name="connsiteX29" fmla="*/ 114972 w 125639"/>
                <a:gd name="connsiteY29" fmla="*/ 222171 h 231043"/>
                <a:gd name="connsiteX30" fmla="*/ 100555 w 125639"/>
                <a:gd name="connsiteY30" fmla="*/ 230946 h 231043"/>
                <a:gd name="connsiteX31" fmla="*/ 46523 w 125639"/>
                <a:gd name="connsiteY31" fmla="*/ 190329 h 231043"/>
                <a:gd name="connsiteX32" fmla="*/ 62194 w 125639"/>
                <a:gd name="connsiteY32" fmla="*/ 180801 h 231043"/>
                <a:gd name="connsiteX33" fmla="*/ 70969 w 125639"/>
                <a:gd name="connsiteY33" fmla="*/ 156732 h 231043"/>
                <a:gd name="connsiteX34" fmla="*/ 72160 w 125639"/>
                <a:gd name="connsiteY34" fmla="*/ 143506 h 231043"/>
                <a:gd name="connsiteX35" fmla="*/ 60376 w 125639"/>
                <a:gd name="connsiteY35" fmla="*/ 120251 h 231043"/>
                <a:gd name="connsiteX36" fmla="*/ 43891 w 125639"/>
                <a:gd name="connsiteY36" fmla="*/ 130468 h 231043"/>
                <a:gd name="connsiteX37" fmla="*/ 34301 w 125639"/>
                <a:gd name="connsiteY37" fmla="*/ 167011 h 231043"/>
                <a:gd name="connsiteX38" fmla="*/ 35742 w 125639"/>
                <a:gd name="connsiteY38" fmla="*/ 180551 h 231043"/>
                <a:gd name="connsiteX39" fmla="*/ 46523 w 125639"/>
                <a:gd name="connsiteY39" fmla="*/ 190329 h 2310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25639" h="231043">
                  <a:moveTo>
                    <a:pt x="100555" y="230946"/>
                  </a:moveTo>
                  <a:lnTo>
                    <a:pt x="98549" y="230946"/>
                  </a:lnTo>
                  <a:cubicBezTo>
                    <a:pt x="91717" y="230194"/>
                    <a:pt x="87643" y="227812"/>
                    <a:pt x="86013" y="223864"/>
                  </a:cubicBezTo>
                  <a:cubicBezTo>
                    <a:pt x="85135" y="221256"/>
                    <a:pt x="84697" y="218529"/>
                    <a:pt x="84697" y="215778"/>
                  </a:cubicBezTo>
                  <a:cubicBezTo>
                    <a:pt x="84697" y="214524"/>
                    <a:pt x="84697" y="213270"/>
                    <a:pt x="84697" y="211954"/>
                  </a:cubicBezTo>
                  <a:cubicBezTo>
                    <a:pt x="84759" y="210681"/>
                    <a:pt x="84759" y="209403"/>
                    <a:pt x="84697" y="208130"/>
                  </a:cubicBezTo>
                  <a:cubicBezTo>
                    <a:pt x="84759" y="207359"/>
                    <a:pt x="84759" y="206582"/>
                    <a:pt x="84697" y="205811"/>
                  </a:cubicBezTo>
                  <a:cubicBezTo>
                    <a:pt x="84697" y="204871"/>
                    <a:pt x="83819" y="204369"/>
                    <a:pt x="82252" y="204369"/>
                  </a:cubicBezTo>
                  <a:lnTo>
                    <a:pt x="73978" y="211139"/>
                  </a:lnTo>
                  <a:cubicBezTo>
                    <a:pt x="64952" y="219438"/>
                    <a:pt x="53293" y="224302"/>
                    <a:pt x="41070" y="224866"/>
                  </a:cubicBezTo>
                  <a:cubicBezTo>
                    <a:pt x="32859" y="225029"/>
                    <a:pt x="24898" y="221870"/>
                    <a:pt x="19006" y="216091"/>
                  </a:cubicBezTo>
                  <a:cubicBezTo>
                    <a:pt x="12738" y="209754"/>
                    <a:pt x="7974" y="202057"/>
                    <a:pt x="5091" y="193588"/>
                  </a:cubicBezTo>
                  <a:cubicBezTo>
                    <a:pt x="1016" y="182425"/>
                    <a:pt x="-989" y="170615"/>
                    <a:pt x="-864" y="158737"/>
                  </a:cubicBezTo>
                  <a:cubicBezTo>
                    <a:pt x="-1303" y="140071"/>
                    <a:pt x="3837" y="121699"/>
                    <a:pt x="13992" y="106022"/>
                  </a:cubicBezTo>
                  <a:cubicBezTo>
                    <a:pt x="19571" y="97585"/>
                    <a:pt x="27593" y="91029"/>
                    <a:pt x="36933" y="87218"/>
                  </a:cubicBezTo>
                  <a:cubicBezTo>
                    <a:pt x="41635" y="85243"/>
                    <a:pt x="46711" y="84222"/>
                    <a:pt x="51851" y="84209"/>
                  </a:cubicBezTo>
                  <a:cubicBezTo>
                    <a:pt x="57179" y="84259"/>
                    <a:pt x="62445" y="85281"/>
                    <a:pt x="67397" y="87218"/>
                  </a:cubicBezTo>
                  <a:cubicBezTo>
                    <a:pt x="68023" y="87412"/>
                    <a:pt x="68650" y="87519"/>
                    <a:pt x="69339" y="87531"/>
                  </a:cubicBezTo>
                  <a:cubicBezTo>
                    <a:pt x="71659" y="87531"/>
                    <a:pt x="73477" y="85525"/>
                    <a:pt x="74793" y="81576"/>
                  </a:cubicBezTo>
                  <a:cubicBezTo>
                    <a:pt x="76673" y="72613"/>
                    <a:pt x="77425" y="63455"/>
                    <a:pt x="76986" y="54310"/>
                  </a:cubicBezTo>
                  <a:cubicBezTo>
                    <a:pt x="76986" y="50863"/>
                    <a:pt x="76986" y="47540"/>
                    <a:pt x="76986" y="44218"/>
                  </a:cubicBezTo>
                  <a:cubicBezTo>
                    <a:pt x="76986" y="40896"/>
                    <a:pt x="76986" y="37950"/>
                    <a:pt x="76986" y="35443"/>
                  </a:cubicBezTo>
                  <a:cubicBezTo>
                    <a:pt x="76986" y="32936"/>
                    <a:pt x="76986" y="30804"/>
                    <a:pt x="76986" y="29175"/>
                  </a:cubicBezTo>
                  <a:cubicBezTo>
                    <a:pt x="77614" y="11499"/>
                    <a:pt x="83631" y="1783"/>
                    <a:pt x="94976" y="-97"/>
                  </a:cubicBezTo>
                  <a:lnTo>
                    <a:pt x="96668" y="-97"/>
                  </a:lnTo>
                  <a:cubicBezTo>
                    <a:pt x="107450" y="-97"/>
                    <a:pt x="114470" y="9323"/>
                    <a:pt x="117792" y="28172"/>
                  </a:cubicBezTo>
                  <a:cubicBezTo>
                    <a:pt x="119485" y="37762"/>
                    <a:pt x="120425" y="44720"/>
                    <a:pt x="120801" y="49170"/>
                  </a:cubicBezTo>
                  <a:cubicBezTo>
                    <a:pt x="123433" y="88033"/>
                    <a:pt x="124750" y="119812"/>
                    <a:pt x="124750" y="144509"/>
                  </a:cubicBezTo>
                  <a:cubicBezTo>
                    <a:pt x="124750" y="154206"/>
                    <a:pt x="124437" y="167325"/>
                    <a:pt x="123810" y="183873"/>
                  </a:cubicBezTo>
                  <a:cubicBezTo>
                    <a:pt x="124060" y="197167"/>
                    <a:pt x="120989" y="210318"/>
                    <a:pt x="114972" y="222171"/>
                  </a:cubicBezTo>
                  <a:cubicBezTo>
                    <a:pt x="112151" y="227499"/>
                    <a:pt x="106573" y="230865"/>
                    <a:pt x="100555" y="230946"/>
                  </a:cubicBezTo>
                  <a:close/>
                  <a:moveTo>
                    <a:pt x="46523" y="190329"/>
                  </a:moveTo>
                  <a:cubicBezTo>
                    <a:pt x="53042" y="190091"/>
                    <a:pt x="58997" y="186480"/>
                    <a:pt x="62194" y="180801"/>
                  </a:cubicBezTo>
                  <a:cubicBezTo>
                    <a:pt x="66832" y="173518"/>
                    <a:pt x="69841" y="165300"/>
                    <a:pt x="70969" y="156732"/>
                  </a:cubicBezTo>
                  <a:cubicBezTo>
                    <a:pt x="71721" y="152363"/>
                    <a:pt x="72098" y="147937"/>
                    <a:pt x="72160" y="143506"/>
                  </a:cubicBezTo>
                  <a:cubicBezTo>
                    <a:pt x="72160" y="128023"/>
                    <a:pt x="68211" y="120251"/>
                    <a:pt x="60376" y="120251"/>
                  </a:cubicBezTo>
                  <a:cubicBezTo>
                    <a:pt x="53418" y="120339"/>
                    <a:pt x="47088" y="124275"/>
                    <a:pt x="43891" y="130468"/>
                  </a:cubicBezTo>
                  <a:cubicBezTo>
                    <a:pt x="37309" y="141494"/>
                    <a:pt x="33987" y="154168"/>
                    <a:pt x="34301" y="167011"/>
                  </a:cubicBezTo>
                  <a:cubicBezTo>
                    <a:pt x="34363" y="171556"/>
                    <a:pt x="34865" y="176088"/>
                    <a:pt x="35742" y="180551"/>
                  </a:cubicBezTo>
                  <a:cubicBezTo>
                    <a:pt x="36056" y="186217"/>
                    <a:pt x="40882" y="190579"/>
                    <a:pt x="46523" y="190329"/>
                  </a:cubicBezTo>
                  <a:close/>
                </a:path>
              </a:pathLst>
            </a:custGeom>
            <a:solidFill>
              <a:srgbClr val="2C324F"/>
            </a:solidFill>
            <a:ln w="6261" cap="flat">
              <a:noFill/>
              <a:prstDash val="solid"/>
              <a:miter/>
            </a:ln>
          </p:spPr>
          <p:txBody>
            <a:bodyPr rtlCol="0" anchor="ctr"/>
            <a:lstStyle/>
            <a:p>
              <a:endParaRPr lang="fr-FR"/>
            </a:p>
          </p:txBody>
        </p:sp>
        <p:sp>
          <p:nvSpPr>
            <p:cNvPr id="88" name="Graphique 2">
              <a:extLst>
                <a:ext uri="{FF2B5EF4-FFF2-40B4-BE49-F238E27FC236}">
                  <a16:creationId xmlns:a16="http://schemas.microsoft.com/office/drawing/2014/main" id="{52198EFA-DA55-485F-B077-BDF2228AAAA9}"/>
                </a:ext>
              </a:extLst>
            </p:cNvPr>
            <p:cNvSpPr/>
            <p:nvPr/>
          </p:nvSpPr>
          <p:spPr>
            <a:xfrm>
              <a:off x="9264640" y="1865262"/>
              <a:ext cx="107142" cy="136127"/>
            </a:xfrm>
            <a:custGeom>
              <a:avLst/>
              <a:gdLst>
                <a:gd name="connsiteX0" fmla="*/ 51700 w 107142"/>
                <a:gd name="connsiteY0" fmla="*/ 136025 h 136127"/>
                <a:gd name="connsiteX1" fmla="*/ 50196 w 107142"/>
                <a:gd name="connsiteY1" fmla="*/ 136025 h 136127"/>
                <a:gd name="connsiteX2" fmla="*/ 20610 w 107142"/>
                <a:gd name="connsiteY2" fmla="*/ 126184 h 136127"/>
                <a:gd name="connsiteX3" fmla="*/ 4251 w 107142"/>
                <a:gd name="connsiteY3" fmla="*/ 101989 h 136127"/>
                <a:gd name="connsiteX4" fmla="*/ -890 w 107142"/>
                <a:gd name="connsiteY4" fmla="*/ 70648 h 136127"/>
                <a:gd name="connsiteX5" fmla="*/ 4188 w 107142"/>
                <a:gd name="connsiteY5" fmla="*/ 37176 h 136127"/>
                <a:gd name="connsiteX6" fmla="*/ 20297 w 107142"/>
                <a:gd name="connsiteY6" fmla="*/ 10850 h 136127"/>
                <a:gd name="connsiteX7" fmla="*/ 51199 w 107142"/>
                <a:gd name="connsiteY7" fmla="*/ -57 h 136127"/>
                <a:gd name="connsiteX8" fmla="*/ 74830 w 107142"/>
                <a:gd name="connsiteY8" fmla="*/ 7026 h 136127"/>
                <a:gd name="connsiteX9" fmla="*/ 98398 w 107142"/>
                <a:gd name="connsiteY9" fmla="*/ 32914 h 136127"/>
                <a:gd name="connsiteX10" fmla="*/ 106233 w 107142"/>
                <a:gd name="connsiteY10" fmla="*/ 69332 h 136127"/>
                <a:gd name="connsiteX11" fmla="*/ 87428 w 107142"/>
                <a:gd name="connsiteY11" fmla="*/ 118286 h 136127"/>
                <a:gd name="connsiteX12" fmla="*/ 51700 w 107142"/>
                <a:gd name="connsiteY12" fmla="*/ 136025 h 136127"/>
                <a:gd name="connsiteX13" fmla="*/ 50885 w 107142"/>
                <a:gd name="connsiteY13" fmla="*/ 97476 h 136127"/>
                <a:gd name="connsiteX14" fmla="*/ 65929 w 107142"/>
                <a:gd name="connsiteY14" fmla="*/ 87447 h 136127"/>
                <a:gd name="connsiteX15" fmla="*/ 72197 w 107142"/>
                <a:gd name="connsiteY15" fmla="*/ 65947 h 136127"/>
                <a:gd name="connsiteX16" fmla="*/ 69063 w 107142"/>
                <a:gd name="connsiteY16" fmla="*/ 51718 h 136127"/>
                <a:gd name="connsiteX17" fmla="*/ 47062 w 107142"/>
                <a:gd name="connsiteY17" fmla="*/ 36863 h 136127"/>
                <a:gd name="connsiteX18" fmla="*/ 36155 w 107142"/>
                <a:gd name="connsiteY18" fmla="*/ 43131 h 136127"/>
                <a:gd name="connsiteX19" fmla="*/ 30828 w 107142"/>
                <a:gd name="connsiteY19" fmla="*/ 64944 h 136127"/>
                <a:gd name="connsiteX20" fmla="*/ 32457 w 107142"/>
                <a:gd name="connsiteY20" fmla="*/ 78233 h 136127"/>
                <a:gd name="connsiteX21" fmla="*/ 38726 w 107142"/>
                <a:gd name="connsiteY21" fmla="*/ 91646 h 136127"/>
                <a:gd name="connsiteX22" fmla="*/ 50384 w 107142"/>
                <a:gd name="connsiteY22" fmla="*/ 97476 h 1361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07142" h="136127">
                  <a:moveTo>
                    <a:pt x="51700" y="136025"/>
                  </a:moveTo>
                  <a:lnTo>
                    <a:pt x="50196" y="136025"/>
                  </a:lnTo>
                  <a:cubicBezTo>
                    <a:pt x="39478" y="136182"/>
                    <a:pt x="29072" y="132709"/>
                    <a:pt x="20610" y="126184"/>
                  </a:cubicBezTo>
                  <a:cubicBezTo>
                    <a:pt x="13026" y="119784"/>
                    <a:pt x="7385" y="111410"/>
                    <a:pt x="4251" y="101989"/>
                  </a:cubicBezTo>
                  <a:cubicBezTo>
                    <a:pt x="803" y="91897"/>
                    <a:pt x="-890" y="81310"/>
                    <a:pt x="-890" y="70648"/>
                  </a:cubicBezTo>
                  <a:cubicBezTo>
                    <a:pt x="-890" y="59297"/>
                    <a:pt x="803" y="48008"/>
                    <a:pt x="4188" y="37176"/>
                  </a:cubicBezTo>
                  <a:cubicBezTo>
                    <a:pt x="7134" y="27135"/>
                    <a:pt x="12713" y="18046"/>
                    <a:pt x="20297" y="10850"/>
                  </a:cubicBezTo>
                  <a:cubicBezTo>
                    <a:pt x="28821" y="3360"/>
                    <a:pt x="39853" y="-545"/>
                    <a:pt x="51199" y="-57"/>
                  </a:cubicBezTo>
                  <a:cubicBezTo>
                    <a:pt x="59535" y="201"/>
                    <a:pt x="67684" y="2639"/>
                    <a:pt x="74830" y="7026"/>
                  </a:cubicBezTo>
                  <a:cubicBezTo>
                    <a:pt x="85172" y="12988"/>
                    <a:pt x="93446" y="22039"/>
                    <a:pt x="98398" y="32914"/>
                  </a:cubicBezTo>
                  <a:cubicBezTo>
                    <a:pt x="103663" y="44328"/>
                    <a:pt x="106358" y="56764"/>
                    <a:pt x="106233" y="69332"/>
                  </a:cubicBezTo>
                  <a:cubicBezTo>
                    <a:pt x="106672" y="87491"/>
                    <a:pt x="99903" y="105079"/>
                    <a:pt x="87428" y="118286"/>
                  </a:cubicBezTo>
                  <a:cubicBezTo>
                    <a:pt x="78528" y="128973"/>
                    <a:pt x="65553" y="135411"/>
                    <a:pt x="51700" y="136025"/>
                  </a:cubicBezTo>
                  <a:close/>
                  <a:moveTo>
                    <a:pt x="50885" y="97476"/>
                  </a:moveTo>
                  <a:cubicBezTo>
                    <a:pt x="57279" y="96918"/>
                    <a:pt x="62983" y="93138"/>
                    <a:pt x="65929" y="87447"/>
                  </a:cubicBezTo>
                  <a:cubicBezTo>
                    <a:pt x="70004" y="81016"/>
                    <a:pt x="72197" y="73563"/>
                    <a:pt x="72197" y="65947"/>
                  </a:cubicBezTo>
                  <a:cubicBezTo>
                    <a:pt x="72197" y="61033"/>
                    <a:pt x="71131" y="56175"/>
                    <a:pt x="69063" y="51718"/>
                  </a:cubicBezTo>
                  <a:cubicBezTo>
                    <a:pt x="65615" y="42611"/>
                    <a:pt x="56778" y="36656"/>
                    <a:pt x="47062" y="36863"/>
                  </a:cubicBezTo>
                  <a:cubicBezTo>
                    <a:pt x="42549" y="36844"/>
                    <a:pt x="38412" y="39239"/>
                    <a:pt x="36155" y="43131"/>
                  </a:cubicBezTo>
                  <a:cubicBezTo>
                    <a:pt x="32395" y="49763"/>
                    <a:pt x="30514" y="57316"/>
                    <a:pt x="30828" y="64944"/>
                  </a:cubicBezTo>
                  <a:cubicBezTo>
                    <a:pt x="30890" y="69420"/>
                    <a:pt x="31454" y="73870"/>
                    <a:pt x="32457" y="78233"/>
                  </a:cubicBezTo>
                  <a:cubicBezTo>
                    <a:pt x="33460" y="83141"/>
                    <a:pt x="35591" y="87742"/>
                    <a:pt x="38726" y="91646"/>
                  </a:cubicBezTo>
                  <a:cubicBezTo>
                    <a:pt x="41483" y="95339"/>
                    <a:pt x="45809" y="97501"/>
                    <a:pt x="50384" y="97476"/>
                  </a:cubicBezTo>
                  <a:close/>
                </a:path>
              </a:pathLst>
            </a:custGeom>
            <a:solidFill>
              <a:srgbClr val="2C324F"/>
            </a:solidFill>
            <a:ln w="6261" cap="flat">
              <a:noFill/>
              <a:prstDash val="solid"/>
              <a:miter/>
            </a:ln>
          </p:spPr>
          <p:txBody>
            <a:bodyPr rtlCol="0" anchor="ctr"/>
            <a:lstStyle/>
            <a:p>
              <a:endParaRPr lang="fr-FR"/>
            </a:p>
          </p:txBody>
        </p:sp>
        <p:sp>
          <p:nvSpPr>
            <p:cNvPr id="89" name="Graphique 2">
              <a:extLst>
                <a:ext uri="{FF2B5EF4-FFF2-40B4-BE49-F238E27FC236}">
                  <a16:creationId xmlns:a16="http://schemas.microsoft.com/office/drawing/2014/main" id="{F8FF9E08-C10F-4646-BC1A-64282A5B6D19}"/>
                </a:ext>
              </a:extLst>
            </p:cNvPr>
            <p:cNvSpPr/>
            <p:nvPr/>
          </p:nvSpPr>
          <p:spPr>
            <a:xfrm>
              <a:off x="9388123" y="1843866"/>
              <a:ext cx="134588" cy="165604"/>
            </a:xfrm>
            <a:custGeom>
              <a:avLst/>
              <a:gdLst>
                <a:gd name="connsiteX0" fmla="*/ 19920 w 134588"/>
                <a:gd name="connsiteY0" fmla="*/ 165507 h 165604"/>
                <a:gd name="connsiteX1" fmla="*/ 15219 w 134588"/>
                <a:gd name="connsiteY1" fmla="*/ 165194 h 165604"/>
                <a:gd name="connsiteX2" fmla="*/ 5379 w 134588"/>
                <a:gd name="connsiteY2" fmla="*/ 157922 h 165604"/>
                <a:gd name="connsiteX3" fmla="*/ -890 w 134588"/>
                <a:gd name="connsiteY3" fmla="*/ 141061 h 165604"/>
                <a:gd name="connsiteX4" fmla="*/ -890 w 134588"/>
                <a:gd name="connsiteY4" fmla="*/ 82893 h 165604"/>
                <a:gd name="connsiteX5" fmla="*/ 6255 w 134588"/>
                <a:gd name="connsiteY5" fmla="*/ 9179 h 165604"/>
                <a:gd name="connsiteX6" fmla="*/ 20297 w 134588"/>
                <a:gd name="connsiteY6" fmla="*/ -97 h 165604"/>
                <a:gd name="connsiteX7" fmla="*/ 39101 w 134588"/>
                <a:gd name="connsiteY7" fmla="*/ 28673 h 165604"/>
                <a:gd name="connsiteX8" fmla="*/ 39791 w 134588"/>
                <a:gd name="connsiteY8" fmla="*/ 35568 h 165604"/>
                <a:gd name="connsiteX9" fmla="*/ 89936 w 134588"/>
                <a:gd name="connsiteY9" fmla="*/ 4854 h 165604"/>
                <a:gd name="connsiteX10" fmla="*/ 106671 w 134588"/>
                <a:gd name="connsiteY10" fmla="*/ 7424 h 165604"/>
                <a:gd name="connsiteX11" fmla="*/ 129237 w 134588"/>
                <a:gd name="connsiteY11" fmla="*/ 57883 h 165604"/>
                <a:gd name="connsiteX12" fmla="*/ 133687 w 134588"/>
                <a:gd name="connsiteY12" fmla="*/ 107150 h 165604"/>
                <a:gd name="connsiteX13" fmla="*/ 127419 w 134588"/>
                <a:gd name="connsiteY13" fmla="*/ 144258 h 165604"/>
                <a:gd name="connsiteX14" fmla="*/ 106045 w 134588"/>
                <a:gd name="connsiteY14" fmla="*/ 160054 h 165604"/>
                <a:gd name="connsiteX15" fmla="*/ 90312 w 134588"/>
                <a:gd name="connsiteY15" fmla="*/ 153785 h 165604"/>
                <a:gd name="connsiteX16" fmla="*/ 83542 w 134588"/>
                <a:gd name="connsiteY16" fmla="*/ 140246 h 165604"/>
                <a:gd name="connsiteX17" fmla="*/ 82414 w 134588"/>
                <a:gd name="connsiteY17" fmla="*/ 126519 h 165604"/>
                <a:gd name="connsiteX18" fmla="*/ 84232 w 134588"/>
                <a:gd name="connsiteY18" fmla="*/ 105897 h 165604"/>
                <a:gd name="connsiteX19" fmla="*/ 85673 w 134588"/>
                <a:gd name="connsiteY19" fmla="*/ 82767 h 165604"/>
                <a:gd name="connsiteX20" fmla="*/ 74641 w 134588"/>
                <a:gd name="connsiteY20" fmla="*/ 44406 h 165604"/>
                <a:gd name="connsiteX21" fmla="*/ 63860 w 134588"/>
                <a:gd name="connsiteY21" fmla="*/ 52806 h 165604"/>
                <a:gd name="connsiteX22" fmla="*/ 45557 w 134588"/>
                <a:gd name="connsiteY22" fmla="*/ 115487 h 165604"/>
                <a:gd name="connsiteX23" fmla="*/ 40480 w 134588"/>
                <a:gd name="connsiteY23" fmla="*/ 142252 h 165604"/>
                <a:gd name="connsiteX24" fmla="*/ 32081 w 134588"/>
                <a:gd name="connsiteY24" fmla="*/ 159866 h 165604"/>
                <a:gd name="connsiteX25" fmla="*/ 19920 w 134588"/>
                <a:gd name="connsiteY25" fmla="*/ 165507 h 165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34588" h="165604">
                  <a:moveTo>
                    <a:pt x="19920" y="165507"/>
                  </a:moveTo>
                  <a:lnTo>
                    <a:pt x="15219" y="165194"/>
                  </a:lnTo>
                  <a:cubicBezTo>
                    <a:pt x="11145" y="164078"/>
                    <a:pt x="7635" y="161483"/>
                    <a:pt x="5379" y="157922"/>
                  </a:cubicBezTo>
                  <a:cubicBezTo>
                    <a:pt x="1367" y="153234"/>
                    <a:pt x="-890" y="147254"/>
                    <a:pt x="-890" y="141061"/>
                  </a:cubicBezTo>
                  <a:lnTo>
                    <a:pt x="-890" y="82893"/>
                  </a:lnTo>
                  <a:cubicBezTo>
                    <a:pt x="-639" y="41774"/>
                    <a:pt x="1743" y="17203"/>
                    <a:pt x="6255" y="9179"/>
                  </a:cubicBezTo>
                  <a:cubicBezTo>
                    <a:pt x="8637" y="3557"/>
                    <a:pt x="14153" y="-91"/>
                    <a:pt x="20297" y="-97"/>
                  </a:cubicBezTo>
                  <a:cubicBezTo>
                    <a:pt x="31767" y="-97"/>
                    <a:pt x="38035" y="9493"/>
                    <a:pt x="39101" y="28673"/>
                  </a:cubicBezTo>
                  <a:cubicBezTo>
                    <a:pt x="39226" y="30980"/>
                    <a:pt x="39414" y="33287"/>
                    <a:pt x="39791" y="35568"/>
                  </a:cubicBezTo>
                  <a:cubicBezTo>
                    <a:pt x="58156" y="15053"/>
                    <a:pt x="74829" y="4810"/>
                    <a:pt x="89936" y="4854"/>
                  </a:cubicBezTo>
                  <a:cubicBezTo>
                    <a:pt x="95577" y="5393"/>
                    <a:pt x="101155" y="6252"/>
                    <a:pt x="106671" y="7424"/>
                  </a:cubicBezTo>
                  <a:cubicBezTo>
                    <a:pt x="115886" y="9117"/>
                    <a:pt x="123408" y="26229"/>
                    <a:pt x="129237" y="57883"/>
                  </a:cubicBezTo>
                  <a:cubicBezTo>
                    <a:pt x="132309" y="74130"/>
                    <a:pt x="133750" y="90621"/>
                    <a:pt x="133687" y="107150"/>
                  </a:cubicBezTo>
                  <a:cubicBezTo>
                    <a:pt x="133876" y="119800"/>
                    <a:pt x="131744" y="132374"/>
                    <a:pt x="127419" y="144258"/>
                  </a:cubicBezTo>
                  <a:cubicBezTo>
                    <a:pt x="124724" y="153798"/>
                    <a:pt x="115948" y="160304"/>
                    <a:pt x="106045" y="160054"/>
                  </a:cubicBezTo>
                  <a:cubicBezTo>
                    <a:pt x="100153" y="160104"/>
                    <a:pt x="94511" y="157854"/>
                    <a:pt x="90312" y="153785"/>
                  </a:cubicBezTo>
                  <a:cubicBezTo>
                    <a:pt x="86488" y="150250"/>
                    <a:pt x="84043" y="145436"/>
                    <a:pt x="83542" y="140246"/>
                  </a:cubicBezTo>
                  <a:cubicBezTo>
                    <a:pt x="82790" y="135708"/>
                    <a:pt x="82414" y="131120"/>
                    <a:pt x="82414" y="126519"/>
                  </a:cubicBezTo>
                  <a:cubicBezTo>
                    <a:pt x="82539" y="119612"/>
                    <a:pt x="83166" y="112723"/>
                    <a:pt x="84232" y="105897"/>
                  </a:cubicBezTo>
                  <a:cubicBezTo>
                    <a:pt x="85235" y="98231"/>
                    <a:pt x="85736" y="90502"/>
                    <a:pt x="85673" y="82767"/>
                  </a:cubicBezTo>
                  <a:cubicBezTo>
                    <a:pt x="85673" y="57193"/>
                    <a:pt x="81975" y="44406"/>
                    <a:pt x="74641" y="44406"/>
                  </a:cubicBezTo>
                  <a:cubicBezTo>
                    <a:pt x="71633" y="44406"/>
                    <a:pt x="68373" y="47227"/>
                    <a:pt x="63860" y="52806"/>
                  </a:cubicBezTo>
                  <a:cubicBezTo>
                    <a:pt x="56025" y="63380"/>
                    <a:pt x="49945" y="84272"/>
                    <a:pt x="45557" y="115487"/>
                  </a:cubicBezTo>
                  <a:cubicBezTo>
                    <a:pt x="44115" y="125391"/>
                    <a:pt x="42423" y="134292"/>
                    <a:pt x="40480" y="142252"/>
                  </a:cubicBezTo>
                  <a:cubicBezTo>
                    <a:pt x="39289" y="148758"/>
                    <a:pt x="36406" y="154839"/>
                    <a:pt x="32081" y="159866"/>
                  </a:cubicBezTo>
                  <a:cubicBezTo>
                    <a:pt x="28947" y="163307"/>
                    <a:pt x="24559" y="165338"/>
                    <a:pt x="19920" y="165507"/>
                  </a:cubicBezTo>
                  <a:close/>
                </a:path>
              </a:pathLst>
            </a:custGeom>
            <a:solidFill>
              <a:srgbClr val="2C324F"/>
            </a:solidFill>
            <a:ln w="6261" cap="flat">
              <a:noFill/>
              <a:prstDash val="solid"/>
              <a:miter/>
            </a:ln>
          </p:spPr>
          <p:txBody>
            <a:bodyPr rtlCol="0" anchor="ctr"/>
            <a:lstStyle/>
            <a:p>
              <a:endParaRPr lang="fr-FR"/>
            </a:p>
          </p:txBody>
        </p:sp>
        <p:sp>
          <p:nvSpPr>
            <p:cNvPr id="90" name="Graphique 2">
              <a:extLst>
                <a:ext uri="{FF2B5EF4-FFF2-40B4-BE49-F238E27FC236}">
                  <a16:creationId xmlns:a16="http://schemas.microsoft.com/office/drawing/2014/main" id="{91F2FC21-8419-4B7F-B37A-526F1FBE6D7B}"/>
                </a:ext>
              </a:extLst>
            </p:cNvPr>
            <p:cNvSpPr/>
            <p:nvPr/>
          </p:nvSpPr>
          <p:spPr>
            <a:xfrm>
              <a:off x="9545454" y="1843866"/>
              <a:ext cx="134525" cy="165604"/>
            </a:xfrm>
            <a:custGeom>
              <a:avLst/>
              <a:gdLst>
                <a:gd name="connsiteX0" fmla="*/ 19983 w 134525"/>
                <a:gd name="connsiteY0" fmla="*/ 165507 h 165604"/>
                <a:gd name="connsiteX1" fmla="*/ 15219 w 134525"/>
                <a:gd name="connsiteY1" fmla="*/ 165194 h 165604"/>
                <a:gd name="connsiteX2" fmla="*/ 5379 w 134525"/>
                <a:gd name="connsiteY2" fmla="*/ 157922 h 165604"/>
                <a:gd name="connsiteX3" fmla="*/ -890 w 134525"/>
                <a:gd name="connsiteY3" fmla="*/ 141061 h 165604"/>
                <a:gd name="connsiteX4" fmla="*/ -890 w 134525"/>
                <a:gd name="connsiteY4" fmla="*/ 82893 h 165604"/>
                <a:gd name="connsiteX5" fmla="*/ 6193 w 134525"/>
                <a:gd name="connsiteY5" fmla="*/ 9179 h 165604"/>
                <a:gd name="connsiteX6" fmla="*/ 20234 w 134525"/>
                <a:gd name="connsiteY6" fmla="*/ -97 h 165604"/>
                <a:gd name="connsiteX7" fmla="*/ 39038 w 134525"/>
                <a:gd name="connsiteY7" fmla="*/ 28673 h 165604"/>
                <a:gd name="connsiteX8" fmla="*/ 39728 w 134525"/>
                <a:gd name="connsiteY8" fmla="*/ 35568 h 165604"/>
                <a:gd name="connsiteX9" fmla="*/ 89873 w 134525"/>
                <a:gd name="connsiteY9" fmla="*/ 4854 h 165604"/>
                <a:gd name="connsiteX10" fmla="*/ 106609 w 134525"/>
                <a:gd name="connsiteY10" fmla="*/ 7424 h 165604"/>
                <a:gd name="connsiteX11" fmla="*/ 129174 w 134525"/>
                <a:gd name="connsiteY11" fmla="*/ 57883 h 165604"/>
                <a:gd name="connsiteX12" fmla="*/ 133625 w 134525"/>
                <a:gd name="connsiteY12" fmla="*/ 107150 h 165604"/>
                <a:gd name="connsiteX13" fmla="*/ 127356 w 134525"/>
                <a:gd name="connsiteY13" fmla="*/ 144258 h 165604"/>
                <a:gd name="connsiteX14" fmla="*/ 105982 w 134525"/>
                <a:gd name="connsiteY14" fmla="*/ 160054 h 165604"/>
                <a:gd name="connsiteX15" fmla="*/ 90249 w 134525"/>
                <a:gd name="connsiteY15" fmla="*/ 153785 h 165604"/>
                <a:gd name="connsiteX16" fmla="*/ 83479 w 134525"/>
                <a:gd name="connsiteY16" fmla="*/ 140246 h 165604"/>
                <a:gd name="connsiteX17" fmla="*/ 82352 w 134525"/>
                <a:gd name="connsiteY17" fmla="*/ 126519 h 165604"/>
                <a:gd name="connsiteX18" fmla="*/ 84169 w 134525"/>
                <a:gd name="connsiteY18" fmla="*/ 105897 h 165604"/>
                <a:gd name="connsiteX19" fmla="*/ 85610 w 134525"/>
                <a:gd name="connsiteY19" fmla="*/ 82767 h 165604"/>
                <a:gd name="connsiteX20" fmla="*/ 74578 w 134525"/>
                <a:gd name="connsiteY20" fmla="*/ 44406 h 165604"/>
                <a:gd name="connsiteX21" fmla="*/ 63797 w 134525"/>
                <a:gd name="connsiteY21" fmla="*/ 52806 h 165604"/>
                <a:gd name="connsiteX22" fmla="*/ 45495 w 134525"/>
                <a:gd name="connsiteY22" fmla="*/ 115487 h 165604"/>
                <a:gd name="connsiteX23" fmla="*/ 40417 w 134525"/>
                <a:gd name="connsiteY23" fmla="*/ 142252 h 165604"/>
                <a:gd name="connsiteX24" fmla="*/ 32018 w 134525"/>
                <a:gd name="connsiteY24" fmla="*/ 159866 h 165604"/>
                <a:gd name="connsiteX25" fmla="*/ 19983 w 134525"/>
                <a:gd name="connsiteY25" fmla="*/ 165507 h 165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34525" h="165604">
                  <a:moveTo>
                    <a:pt x="19983" y="165507"/>
                  </a:moveTo>
                  <a:lnTo>
                    <a:pt x="15219" y="165194"/>
                  </a:lnTo>
                  <a:cubicBezTo>
                    <a:pt x="11145" y="164059"/>
                    <a:pt x="7635" y="161470"/>
                    <a:pt x="5379" y="157922"/>
                  </a:cubicBezTo>
                  <a:cubicBezTo>
                    <a:pt x="1367" y="153234"/>
                    <a:pt x="-890" y="147254"/>
                    <a:pt x="-890" y="141061"/>
                  </a:cubicBezTo>
                  <a:lnTo>
                    <a:pt x="-890" y="82893"/>
                  </a:lnTo>
                  <a:cubicBezTo>
                    <a:pt x="-890" y="41774"/>
                    <a:pt x="1492" y="17203"/>
                    <a:pt x="6193" y="9179"/>
                  </a:cubicBezTo>
                  <a:cubicBezTo>
                    <a:pt x="8575" y="3557"/>
                    <a:pt x="14091" y="-91"/>
                    <a:pt x="20234" y="-97"/>
                  </a:cubicBezTo>
                  <a:cubicBezTo>
                    <a:pt x="31704" y="-97"/>
                    <a:pt x="37973" y="9493"/>
                    <a:pt x="39038" y="28673"/>
                  </a:cubicBezTo>
                  <a:cubicBezTo>
                    <a:pt x="39038" y="30992"/>
                    <a:pt x="39414" y="33312"/>
                    <a:pt x="39728" y="35568"/>
                  </a:cubicBezTo>
                  <a:cubicBezTo>
                    <a:pt x="58094" y="15053"/>
                    <a:pt x="74829" y="4810"/>
                    <a:pt x="89873" y="4854"/>
                  </a:cubicBezTo>
                  <a:cubicBezTo>
                    <a:pt x="95515" y="5387"/>
                    <a:pt x="101093" y="6246"/>
                    <a:pt x="106609" y="7424"/>
                  </a:cubicBezTo>
                  <a:cubicBezTo>
                    <a:pt x="115823" y="9117"/>
                    <a:pt x="123345" y="26229"/>
                    <a:pt x="129174" y="57883"/>
                  </a:cubicBezTo>
                  <a:cubicBezTo>
                    <a:pt x="132246" y="74130"/>
                    <a:pt x="133687" y="90621"/>
                    <a:pt x="133625" y="107150"/>
                  </a:cubicBezTo>
                  <a:cubicBezTo>
                    <a:pt x="133813" y="119800"/>
                    <a:pt x="131682" y="132374"/>
                    <a:pt x="127356" y="144258"/>
                  </a:cubicBezTo>
                  <a:cubicBezTo>
                    <a:pt x="124662" y="153798"/>
                    <a:pt x="115886" y="160304"/>
                    <a:pt x="105982" y="160054"/>
                  </a:cubicBezTo>
                  <a:cubicBezTo>
                    <a:pt x="100153" y="160091"/>
                    <a:pt x="94449" y="157841"/>
                    <a:pt x="90249" y="153785"/>
                  </a:cubicBezTo>
                  <a:cubicBezTo>
                    <a:pt x="86425" y="150238"/>
                    <a:pt x="84043" y="145430"/>
                    <a:pt x="83479" y="140246"/>
                  </a:cubicBezTo>
                  <a:cubicBezTo>
                    <a:pt x="82727" y="135708"/>
                    <a:pt x="82352" y="131120"/>
                    <a:pt x="82352" y="126519"/>
                  </a:cubicBezTo>
                  <a:cubicBezTo>
                    <a:pt x="82476" y="119612"/>
                    <a:pt x="83104" y="112723"/>
                    <a:pt x="84169" y="105897"/>
                  </a:cubicBezTo>
                  <a:cubicBezTo>
                    <a:pt x="85235" y="98231"/>
                    <a:pt x="85736" y="90502"/>
                    <a:pt x="85610" y="82767"/>
                  </a:cubicBezTo>
                  <a:cubicBezTo>
                    <a:pt x="85610" y="57193"/>
                    <a:pt x="81975" y="44406"/>
                    <a:pt x="74578" y="44406"/>
                  </a:cubicBezTo>
                  <a:cubicBezTo>
                    <a:pt x="71570" y="44406"/>
                    <a:pt x="68310" y="47227"/>
                    <a:pt x="63797" y="52806"/>
                  </a:cubicBezTo>
                  <a:cubicBezTo>
                    <a:pt x="56025" y="63380"/>
                    <a:pt x="49945" y="84272"/>
                    <a:pt x="45495" y="115487"/>
                  </a:cubicBezTo>
                  <a:cubicBezTo>
                    <a:pt x="44053" y="125391"/>
                    <a:pt x="42361" y="134292"/>
                    <a:pt x="40417" y="142252"/>
                  </a:cubicBezTo>
                  <a:cubicBezTo>
                    <a:pt x="39227" y="148758"/>
                    <a:pt x="36343" y="154839"/>
                    <a:pt x="32018" y="159866"/>
                  </a:cubicBezTo>
                  <a:cubicBezTo>
                    <a:pt x="28947" y="163282"/>
                    <a:pt x="24559" y="165313"/>
                    <a:pt x="19983" y="165507"/>
                  </a:cubicBezTo>
                  <a:close/>
                </a:path>
              </a:pathLst>
            </a:custGeom>
            <a:solidFill>
              <a:srgbClr val="2C324F"/>
            </a:solidFill>
            <a:ln w="6261" cap="flat">
              <a:noFill/>
              <a:prstDash val="solid"/>
              <a:miter/>
            </a:ln>
          </p:spPr>
          <p:txBody>
            <a:bodyPr rtlCol="0" anchor="ctr"/>
            <a:lstStyle/>
            <a:p>
              <a:endParaRPr lang="fr-FR"/>
            </a:p>
          </p:txBody>
        </p:sp>
        <p:sp>
          <p:nvSpPr>
            <p:cNvPr id="91" name="Graphique 2">
              <a:extLst>
                <a:ext uri="{FF2B5EF4-FFF2-40B4-BE49-F238E27FC236}">
                  <a16:creationId xmlns:a16="http://schemas.microsoft.com/office/drawing/2014/main" id="{B32E4812-C3CA-4AD9-86CD-FFA1044AA744}"/>
                </a:ext>
              </a:extLst>
            </p:cNvPr>
            <p:cNvSpPr/>
            <p:nvPr/>
          </p:nvSpPr>
          <p:spPr>
            <a:xfrm>
              <a:off x="9696473" y="1851762"/>
              <a:ext cx="122023" cy="141234"/>
            </a:xfrm>
            <a:custGeom>
              <a:avLst/>
              <a:gdLst>
                <a:gd name="connsiteX0" fmla="*/ 57322 w 122023"/>
                <a:gd name="connsiteY0" fmla="*/ 141063 h 141234"/>
                <a:gd name="connsiteX1" fmla="*/ 55880 w 122023"/>
                <a:gd name="connsiteY1" fmla="*/ 141063 h 141234"/>
                <a:gd name="connsiteX2" fmla="*/ 5735 w 122023"/>
                <a:gd name="connsiteY2" fmla="*/ 110161 h 141234"/>
                <a:gd name="connsiteX3" fmla="*/ -847 w 122023"/>
                <a:gd name="connsiteY3" fmla="*/ 75623 h 141234"/>
                <a:gd name="connsiteX4" fmla="*/ 7740 w 122023"/>
                <a:gd name="connsiteY4" fmla="*/ 34128 h 141234"/>
                <a:gd name="connsiteX5" fmla="*/ 30243 w 122023"/>
                <a:gd name="connsiteY5" fmla="*/ 8491 h 141234"/>
                <a:gd name="connsiteX6" fmla="*/ 58638 w 122023"/>
                <a:gd name="connsiteY6" fmla="*/ -96 h 141234"/>
                <a:gd name="connsiteX7" fmla="*/ 84274 w 122023"/>
                <a:gd name="connsiteY7" fmla="*/ 8679 h 141234"/>
                <a:gd name="connsiteX8" fmla="*/ 96309 w 122023"/>
                <a:gd name="connsiteY8" fmla="*/ 37450 h 141234"/>
                <a:gd name="connsiteX9" fmla="*/ 89164 w 122023"/>
                <a:gd name="connsiteY9" fmla="*/ 58699 h 141234"/>
                <a:gd name="connsiteX10" fmla="*/ 69231 w 122023"/>
                <a:gd name="connsiteY10" fmla="*/ 72991 h 141234"/>
                <a:gd name="connsiteX11" fmla="*/ 42152 w 122023"/>
                <a:gd name="connsiteY11" fmla="*/ 80074 h 141234"/>
                <a:gd name="connsiteX12" fmla="*/ 33440 w 122023"/>
                <a:gd name="connsiteY12" fmla="*/ 90109 h 141234"/>
                <a:gd name="connsiteX13" fmla="*/ 33502 w 122023"/>
                <a:gd name="connsiteY13" fmla="*/ 90792 h 141234"/>
                <a:gd name="connsiteX14" fmla="*/ 38517 w 122023"/>
                <a:gd name="connsiteY14" fmla="*/ 102388 h 141234"/>
                <a:gd name="connsiteX15" fmla="*/ 59641 w 122023"/>
                <a:gd name="connsiteY15" fmla="*/ 109158 h 141234"/>
                <a:gd name="connsiteX16" fmla="*/ 95683 w 122023"/>
                <a:gd name="connsiteY16" fmla="*/ 98753 h 141234"/>
                <a:gd name="connsiteX17" fmla="*/ 111854 w 122023"/>
                <a:gd name="connsiteY17" fmla="*/ 93111 h 141234"/>
                <a:gd name="connsiteX18" fmla="*/ 118749 w 122023"/>
                <a:gd name="connsiteY18" fmla="*/ 95932 h 141234"/>
                <a:gd name="connsiteX19" fmla="*/ 121131 w 122023"/>
                <a:gd name="connsiteY19" fmla="*/ 102576 h 141234"/>
                <a:gd name="connsiteX20" fmla="*/ 115803 w 122023"/>
                <a:gd name="connsiteY20" fmla="*/ 114611 h 141234"/>
                <a:gd name="connsiteX21" fmla="*/ 57322 w 122023"/>
                <a:gd name="connsiteY21" fmla="*/ 141063 h 141234"/>
                <a:gd name="connsiteX22" fmla="*/ 45913 w 122023"/>
                <a:gd name="connsiteY22" fmla="*/ 52180 h 141234"/>
                <a:gd name="connsiteX23" fmla="*/ 63151 w 122023"/>
                <a:gd name="connsiteY23" fmla="*/ 40083 h 141234"/>
                <a:gd name="connsiteX24" fmla="*/ 67413 w 122023"/>
                <a:gd name="connsiteY24" fmla="*/ 26732 h 141234"/>
                <a:gd name="connsiteX25" fmla="*/ 64154 w 122023"/>
                <a:gd name="connsiteY25" fmla="*/ 22413 h 141234"/>
                <a:gd name="connsiteX26" fmla="*/ 63151 w 122023"/>
                <a:gd name="connsiteY26" fmla="*/ 22407 h 141234"/>
                <a:gd name="connsiteX27" fmla="*/ 60456 w 122023"/>
                <a:gd name="connsiteY27" fmla="*/ 22407 h 141234"/>
                <a:gd name="connsiteX28" fmla="*/ 51555 w 122023"/>
                <a:gd name="connsiteY28" fmla="*/ 26167 h 141234"/>
                <a:gd name="connsiteX29" fmla="*/ 40648 w 122023"/>
                <a:gd name="connsiteY29" fmla="*/ 34880 h 141234"/>
                <a:gd name="connsiteX30" fmla="*/ 37013 w 122023"/>
                <a:gd name="connsiteY30" fmla="*/ 43154 h 141234"/>
                <a:gd name="connsiteX31" fmla="*/ 43594 w 122023"/>
                <a:gd name="connsiteY31" fmla="*/ 52161 h 141234"/>
                <a:gd name="connsiteX32" fmla="*/ 45913 w 122023"/>
                <a:gd name="connsiteY32" fmla="*/ 52180 h 1412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22023" h="141234">
                  <a:moveTo>
                    <a:pt x="57322" y="141063"/>
                  </a:moveTo>
                  <a:lnTo>
                    <a:pt x="55880" y="141063"/>
                  </a:lnTo>
                  <a:cubicBezTo>
                    <a:pt x="34380" y="142216"/>
                    <a:pt x="14385" y="129905"/>
                    <a:pt x="5735" y="110161"/>
                  </a:cubicBezTo>
                  <a:cubicBezTo>
                    <a:pt x="1097" y="99260"/>
                    <a:pt x="-1161" y="87476"/>
                    <a:pt x="-847" y="75623"/>
                  </a:cubicBezTo>
                  <a:cubicBezTo>
                    <a:pt x="-1285" y="61313"/>
                    <a:pt x="1660" y="47097"/>
                    <a:pt x="7740" y="34128"/>
                  </a:cubicBezTo>
                  <a:cubicBezTo>
                    <a:pt x="12692" y="23648"/>
                    <a:pt x="20465" y="14766"/>
                    <a:pt x="30243" y="8491"/>
                  </a:cubicBezTo>
                  <a:cubicBezTo>
                    <a:pt x="38705" y="3013"/>
                    <a:pt x="48546" y="36"/>
                    <a:pt x="58638" y="-96"/>
                  </a:cubicBezTo>
                  <a:cubicBezTo>
                    <a:pt x="67914" y="-177"/>
                    <a:pt x="77004" y="2919"/>
                    <a:pt x="84274" y="8679"/>
                  </a:cubicBezTo>
                  <a:cubicBezTo>
                    <a:pt x="92549" y="15856"/>
                    <a:pt x="96999" y="26506"/>
                    <a:pt x="96309" y="37450"/>
                  </a:cubicBezTo>
                  <a:cubicBezTo>
                    <a:pt x="96435" y="45148"/>
                    <a:pt x="93927" y="52657"/>
                    <a:pt x="89164" y="58699"/>
                  </a:cubicBezTo>
                  <a:cubicBezTo>
                    <a:pt x="83836" y="65043"/>
                    <a:pt x="76941" y="69951"/>
                    <a:pt x="69231" y="72991"/>
                  </a:cubicBezTo>
                  <a:cubicBezTo>
                    <a:pt x="60581" y="76557"/>
                    <a:pt x="51429" y="78939"/>
                    <a:pt x="42152" y="80074"/>
                  </a:cubicBezTo>
                  <a:cubicBezTo>
                    <a:pt x="36950" y="80437"/>
                    <a:pt x="33064" y="84931"/>
                    <a:pt x="33440" y="90109"/>
                  </a:cubicBezTo>
                  <a:cubicBezTo>
                    <a:pt x="33440" y="90341"/>
                    <a:pt x="33440" y="90567"/>
                    <a:pt x="33502" y="90792"/>
                  </a:cubicBezTo>
                  <a:cubicBezTo>
                    <a:pt x="33816" y="95117"/>
                    <a:pt x="35571" y="99217"/>
                    <a:pt x="38517" y="102388"/>
                  </a:cubicBezTo>
                  <a:cubicBezTo>
                    <a:pt x="42152" y="106901"/>
                    <a:pt x="49173" y="109158"/>
                    <a:pt x="59641" y="109158"/>
                  </a:cubicBezTo>
                  <a:cubicBezTo>
                    <a:pt x="72365" y="108970"/>
                    <a:pt x="84839" y="105372"/>
                    <a:pt x="95683" y="98753"/>
                  </a:cubicBezTo>
                  <a:cubicBezTo>
                    <a:pt x="100509" y="95512"/>
                    <a:pt x="106088" y="93569"/>
                    <a:pt x="111854" y="93111"/>
                  </a:cubicBezTo>
                  <a:cubicBezTo>
                    <a:pt x="114487" y="92955"/>
                    <a:pt x="116995" y="93989"/>
                    <a:pt x="118749" y="95932"/>
                  </a:cubicBezTo>
                  <a:cubicBezTo>
                    <a:pt x="120316" y="97787"/>
                    <a:pt x="121194" y="100144"/>
                    <a:pt x="121131" y="102576"/>
                  </a:cubicBezTo>
                  <a:cubicBezTo>
                    <a:pt x="121131" y="107158"/>
                    <a:pt x="119188" y="111521"/>
                    <a:pt x="115803" y="114611"/>
                  </a:cubicBezTo>
                  <a:cubicBezTo>
                    <a:pt x="100760" y="131059"/>
                    <a:pt x="79636" y="140618"/>
                    <a:pt x="57322" y="141063"/>
                  </a:cubicBezTo>
                  <a:close/>
                  <a:moveTo>
                    <a:pt x="45913" y="52180"/>
                  </a:moveTo>
                  <a:cubicBezTo>
                    <a:pt x="53561" y="52043"/>
                    <a:pt x="60393" y="47254"/>
                    <a:pt x="63151" y="40083"/>
                  </a:cubicBezTo>
                  <a:cubicBezTo>
                    <a:pt x="65470" y="35983"/>
                    <a:pt x="66974" y="31433"/>
                    <a:pt x="67413" y="26732"/>
                  </a:cubicBezTo>
                  <a:cubicBezTo>
                    <a:pt x="67726" y="24638"/>
                    <a:pt x="66222" y="22708"/>
                    <a:pt x="64154" y="22413"/>
                  </a:cubicBezTo>
                  <a:cubicBezTo>
                    <a:pt x="63840" y="22369"/>
                    <a:pt x="63464" y="22363"/>
                    <a:pt x="63151" y="22407"/>
                  </a:cubicBezTo>
                  <a:lnTo>
                    <a:pt x="60456" y="22407"/>
                  </a:lnTo>
                  <a:cubicBezTo>
                    <a:pt x="57259" y="23084"/>
                    <a:pt x="54250" y="24356"/>
                    <a:pt x="51555" y="26167"/>
                  </a:cubicBezTo>
                  <a:cubicBezTo>
                    <a:pt x="47480" y="28437"/>
                    <a:pt x="43782" y="31383"/>
                    <a:pt x="40648" y="34880"/>
                  </a:cubicBezTo>
                  <a:cubicBezTo>
                    <a:pt x="38454" y="37093"/>
                    <a:pt x="37138" y="40039"/>
                    <a:pt x="37013" y="43154"/>
                  </a:cubicBezTo>
                  <a:cubicBezTo>
                    <a:pt x="36324" y="47467"/>
                    <a:pt x="39332" y="51497"/>
                    <a:pt x="43594" y="52161"/>
                  </a:cubicBezTo>
                  <a:cubicBezTo>
                    <a:pt x="44346" y="52281"/>
                    <a:pt x="45161" y="52287"/>
                    <a:pt x="45913" y="52180"/>
                  </a:cubicBezTo>
                  <a:close/>
                </a:path>
              </a:pathLst>
            </a:custGeom>
            <a:solidFill>
              <a:srgbClr val="2C324F"/>
            </a:solidFill>
            <a:ln w="6261" cap="flat">
              <a:noFill/>
              <a:prstDash val="solid"/>
              <a:miter/>
            </a:ln>
          </p:spPr>
          <p:txBody>
            <a:bodyPr rtlCol="0" anchor="ctr"/>
            <a:lstStyle/>
            <a:p>
              <a:endParaRPr lang="fr-FR"/>
            </a:p>
          </p:txBody>
        </p:sp>
        <p:sp>
          <p:nvSpPr>
            <p:cNvPr id="92" name="Graphique 2">
              <a:extLst>
                <a:ext uri="{FF2B5EF4-FFF2-40B4-BE49-F238E27FC236}">
                  <a16:creationId xmlns:a16="http://schemas.microsoft.com/office/drawing/2014/main" id="{1A04CB25-E672-46F5-BC85-D4B02C2161C9}"/>
                </a:ext>
              </a:extLst>
            </p:cNvPr>
            <p:cNvSpPr/>
            <p:nvPr/>
          </p:nvSpPr>
          <p:spPr>
            <a:xfrm>
              <a:off x="9826736" y="1853455"/>
              <a:ext cx="121821" cy="156051"/>
            </a:xfrm>
            <a:custGeom>
              <a:avLst/>
              <a:gdLst>
                <a:gd name="connsiteX0" fmla="*/ 59442 w 121821"/>
                <a:gd name="connsiteY0" fmla="*/ 155918 h 156051"/>
                <a:gd name="connsiteX1" fmla="*/ 11052 w 121821"/>
                <a:gd name="connsiteY1" fmla="*/ 124201 h 156051"/>
                <a:gd name="connsiteX2" fmla="*/ -858 w 121821"/>
                <a:gd name="connsiteY2" fmla="*/ 68979 h 156051"/>
                <a:gd name="connsiteX3" fmla="*/ -105 w 121821"/>
                <a:gd name="connsiteY3" fmla="*/ 53872 h 156051"/>
                <a:gd name="connsiteX4" fmla="*/ 5097 w 121821"/>
                <a:gd name="connsiteY4" fmla="*/ 29803 h 156051"/>
                <a:gd name="connsiteX5" fmla="*/ 10237 w 121821"/>
                <a:gd name="connsiteY5" fmla="*/ 20087 h 156051"/>
                <a:gd name="connsiteX6" fmla="*/ 19639 w 121821"/>
                <a:gd name="connsiteY6" fmla="*/ 14634 h 156051"/>
                <a:gd name="connsiteX7" fmla="*/ 25093 w 121821"/>
                <a:gd name="connsiteY7" fmla="*/ 14634 h 156051"/>
                <a:gd name="connsiteX8" fmla="*/ 35310 w 121821"/>
                <a:gd name="connsiteY8" fmla="*/ 37763 h 156051"/>
                <a:gd name="connsiteX9" fmla="*/ 42142 w 121821"/>
                <a:gd name="connsiteY9" fmla="*/ 83020 h 156051"/>
                <a:gd name="connsiteX10" fmla="*/ 60320 w 121821"/>
                <a:gd name="connsiteY10" fmla="*/ 111477 h 156051"/>
                <a:gd name="connsiteX11" fmla="*/ 77807 w 121821"/>
                <a:gd name="connsiteY11" fmla="*/ 89664 h 156051"/>
                <a:gd name="connsiteX12" fmla="*/ 81631 w 121821"/>
                <a:gd name="connsiteY12" fmla="*/ 48482 h 156051"/>
                <a:gd name="connsiteX13" fmla="*/ 81631 w 121821"/>
                <a:gd name="connsiteY13" fmla="*/ 31997 h 156051"/>
                <a:gd name="connsiteX14" fmla="*/ 81631 w 121821"/>
                <a:gd name="connsiteY14" fmla="*/ 26669 h 156051"/>
                <a:gd name="connsiteX15" fmla="*/ 81631 w 121821"/>
                <a:gd name="connsiteY15" fmla="*/ 22406 h 156051"/>
                <a:gd name="connsiteX16" fmla="*/ 81631 w 121821"/>
                <a:gd name="connsiteY16" fmla="*/ 18395 h 156051"/>
                <a:gd name="connsiteX17" fmla="*/ 83073 w 121821"/>
                <a:gd name="connsiteY17" fmla="*/ 8742 h 156051"/>
                <a:gd name="connsiteX18" fmla="*/ 93227 w 121821"/>
                <a:gd name="connsiteY18" fmla="*/ 907 h 156051"/>
                <a:gd name="connsiteX19" fmla="*/ 99496 w 121821"/>
                <a:gd name="connsiteY19" fmla="*/ -96 h 156051"/>
                <a:gd name="connsiteX20" fmla="*/ 112032 w 121821"/>
                <a:gd name="connsiteY20" fmla="*/ 5608 h 156051"/>
                <a:gd name="connsiteX21" fmla="*/ 118989 w 121821"/>
                <a:gd name="connsiteY21" fmla="*/ 21592 h 156051"/>
                <a:gd name="connsiteX22" fmla="*/ 120932 w 121821"/>
                <a:gd name="connsiteY22" fmla="*/ 51177 h 156051"/>
                <a:gd name="connsiteX23" fmla="*/ 103758 w 121821"/>
                <a:gd name="connsiteY23" fmla="*/ 130156 h 156051"/>
                <a:gd name="connsiteX24" fmla="*/ 59442 w 121821"/>
                <a:gd name="connsiteY24" fmla="*/ 155918 h 1560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21821" h="156051">
                  <a:moveTo>
                    <a:pt x="59442" y="155918"/>
                  </a:moveTo>
                  <a:cubicBezTo>
                    <a:pt x="37754" y="155918"/>
                    <a:pt x="21645" y="145344"/>
                    <a:pt x="11052" y="124201"/>
                  </a:cubicBezTo>
                  <a:cubicBezTo>
                    <a:pt x="2778" y="106995"/>
                    <a:pt x="-1297" y="88072"/>
                    <a:pt x="-858" y="68979"/>
                  </a:cubicBezTo>
                  <a:cubicBezTo>
                    <a:pt x="-858" y="65907"/>
                    <a:pt x="-858" y="60830"/>
                    <a:pt x="-105" y="53872"/>
                  </a:cubicBezTo>
                  <a:cubicBezTo>
                    <a:pt x="647" y="45668"/>
                    <a:pt x="2402" y="37582"/>
                    <a:pt x="5097" y="29803"/>
                  </a:cubicBezTo>
                  <a:cubicBezTo>
                    <a:pt x="6163" y="26274"/>
                    <a:pt x="7918" y="22977"/>
                    <a:pt x="10237" y="20087"/>
                  </a:cubicBezTo>
                  <a:cubicBezTo>
                    <a:pt x="12305" y="16872"/>
                    <a:pt x="15815" y="14841"/>
                    <a:pt x="19639" y="14634"/>
                  </a:cubicBezTo>
                  <a:cubicBezTo>
                    <a:pt x="21457" y="14509"/>
                    <a:pt x="23275" y="14509"/>
                    <a:pt x="25093" y="14634"/>
                  </a:cubicBezTo>
                  <a:cubicBezTo>
                    <a:pt x="30483" y="15198"/>
                    <a:pt x="33930" y="22908"/>
                    <a:pt x="35310" y="37763"/>
                  </a:cubicBezTo>
                  <a:cubicBezTo>
                    <a:pt x="36626" y="52976"/>
                    <a:pt x="38945" y="68095"/>
                    <a:pt x="42142" y="83020"/>
                  </a:cubicBezTo>
                  <a:cubicBezTo>
                    <a:pt x="46342" y="101993"/>
                    <a:pt x="52359" y="111477"/>
                    <a:pt x="60320" y="111477"/>
                  </a:cubicBezTo>
                  <a:cubicBezTo>
                    <a:pt x="68531" y="111477"/>
                    <a:pt x="74423" y="104206"/>
                    <a:pt x="77807" y="89664"/>
                  </a:cubicBezTo>
                  <a:cubicBezTo>
                    <a:pt x="80566" y="76118"/>
                    <a:pt x="81882" y="62309"/>
                    <a:pt x="81631" y="48482"/>
                  </a:cubicBezTo>
                  <a:cubicBezTo>
                    <a:pt x="81631" y="41900"/>
                    <a:pt x="81631" y="36384"/>
                    <a:pt x="81631" y="31997"/>
                  </a:cubicBezTo>
                  <a:cubicBezTo>
                    <a:pt x="81631" y="29866"/>
                    <a:pt x="81631" y="28110"/>
                    <a:pt x="81631" y="26669"/>
                  </a:cubicBezTo>
                  <a:cubicBezTo>
                    <a:pt x="81631" y="25227"/>
                    <a:pt x="81631" y="23848"/>
                    <a:pt x="81631" y="22406"/>
                  </a:cubicBezTo>
                  <a:cubicBezTo>
                    <a:pt x="81631" y="20965"/>
                    <a:pt x="81631" y="19648"/>
                    <a:pt x="81631" y="18395"/>
                  </a:cubicBezTo>
                  <a:cubicBezTo>
                    <a:pt x="81631" y="15123"/>
                    <a:pt x="82133" y="11876"/>
                    <a:pt x="83073" y="8742"/>
                  </a:cubicBezTo>
                  <a:cubicBezTo>
                    <a:pt x="83951" y="5482"/>
                    <a:pt x="87398" y="2913"/>
                    <a:pt x="93227" y="907"/>
                  </a:cubicBezTo>
                  <a:cubicBezTo>
                    <a:pt x="95233" y="217"/>
                    <a:pt x="97364" y="-121"/>
                    <a:pt x="99496" y="-96"/>
                  </a:cubicBezTo>
                  <a:cubicBezTo>
                    <a:pt x="104259" y="-21"/>
                    <a:pt x="108835" y="2048"/>
                    <a:pt x="112032" y="5608"/>
                  </a:cubicBezTo>
                  <a:cubicBezTo>
                    <a:pt x="116044" y="10021"/>
                    <a:pt x="118488" y="15643"/>
                    <a:pt x="118989" y="21592"/>
                  </a:cubicBezTo>
                  <a:cubicBezTo>
                    <a:pt x="120306" y="31401"/>
                    <a:pt x="120932" y="41286"/>
                    <a:pt x="120932" y="51177"/>
                  </a:cubicBezTo>
                  <a:cubicBezTo>
                    <a:pt x="120932" y="84605"/>
                    <a:pt x="115229" y="110932"/>
                    <a:pt x="103758" y="130156"/>
                  </a:cubicBezTo>
                  <a:cubicBezTo>
                    <a:pt x="95233" y="146604"/>
                    <a:pt x="77933" y="156639"/>
                    <a:pt x="59442" y="155918"/>
                  </a:cubicBezTo>
                  <a:close/>
                </a:path>
              </a:pathLst>
            </a:custGeom>
            <a:solidFill>
              <a:srgbClr val="2C324F"/>
            </a:solidFill>
            <a:ln w="6261" cap="flat">
              <a:noFill/>
              <a:prstDash val="solid"/>
              <a:miter/>
            </a:ln>
          </p:spPr>
          <p:txBody>
            <a:bodyPr rtlCol="0" anchor="ctr"/>
            <a:lstStyle/>
            <a:p>
              <a:endParaRPr lang="fr-FR"/>
            </a:p>
          </p:txBody>
        </p:sp>
        <p:sp>
          <p:nvSpPr>
            <p:cNvPr id="93" name="Graphique 2">
              <a:extLst>
                <a:ext uri="{FF2B5EF4-FFF2-40B4-BE49-F238E27FC236}">
                  <a16:creationId xmlns:a16="http://schemas.microsoft.com/office/drawing/2014/main" id="{2C990EEC-77D0-43AB-8755-BFC27F0E48C7}"/>
                </a:ext>
              </a:extLst>
            </p:cNvPr>
            <p:cNvSpPr/>
            <p:nvPr/>
          </p:nvSpPr>
          <p:spPr>
            <a:xfrm>
              <a:off x="9965982" y="1851310"/>
              <a:ext cx="127370" cy="149823"/>
            </a:xfrm>
            <a:custGeom>
              <a:avLst/>
              <a:gdLst>
                <a:gd name="connsiteX0" fmla="*/ 28822 w 127370"/>
                <a:gd name="connsiteY0" fmla="*/ 149601 h 149823"/>
                <a:gd name="connsiteX1" fmla="*/ -763 w 127370"/>
                <a:gd name="connsiteY1" fmla="*/ 75261 h 149823"/>
                <a:gd name="connsiteX2" fmla="*/ 5505 w 127370"/>
                <a:gd name="connsiteY2" fmla="*/ 19224 h 149823"/>
                <a:gd name="connsiteX3" fmla="*/ 31455 w 127370"/>
                <a:gd name="connsiteY3" fmla="*/ 858 h 149823"/>
                <a:gd name="connsiteX4" fmla="*/ 42989 w 127370"/>
                <a:gd name="connsiteY4" fmla="*/ 22358 h 149823"/>
                <a:gd name="connsiteX5" fmla="*/ 59348 w 127370"/>
                <a:gd name="connsiteY5" fmla="*/ 5810 h 149823"/>
                <a:gd name="connsiteX6" fmla="*/ 85800 w 127370"/>
                <a:gd name="connsiteY6" fmla="*/ -82 h 149823"/>
                <a:gd name="connsiteX7" fmla="*/ 119522 w 127370"/>
                <a:gd name="connsiteY7" fmla="*/ 8505 h 149823"/>
                <a:gd name="connsiteX8" fmla="*/ 126481 w 127370"/>
                <a:gd name="connsiteY8" fmla="*/ 20540 h 149823"/>
                <a:gd name="connsiteX9" fmla="*/ 125164 w 127370"/>
                <a:gd name="connsiteY9" fmla="*/ 25492 h 149823"/>
                <a:gd name="connsiteX10" fmla="*/ 106359 w 127370"/>
                <a:gd name="connsiteY10" fmla="*/ 41538 h 149823"/>
                <a:gd name="connsiteX11" fmla="*/ 93134 w 127370"/>
                <a:gd name="connsiteY11" fmla="*/ 37213 h 149823"/>
                <a:gd name="connsiteX12" fmla="*/ 76774 w 127370"/>
                <a:gd name="connsiteY12" fmla="*/ 33452 h 149823"/>
                <a:gd name="connsiteX13" fmla="*/ 59035 w 127370"/>
                <a:gd name="connsiteY13" fmla="*/ 41977 h 149823"/>
                <a:gd name="connsiteX14" fmla="*/ 51200 w 127370"/>
                <a:gd name="connsiteY14" fmla="*/ 68178 h 149823"/>
                <a:gd name="connsiteX15" fmla="*/ 50698 w 127370"/>
                <a:gd name="connsiteY15" fmla="*/ 84538 h 149823"/>
                <a:gd name="connsiteX16" fmla="*/ 51325 w 127370"/>
                <a:gd name="connsiteY16" fmla="*/ 103342 h 149823"/>
                <a:gd name="connsiteX17" fmla="*/ 52015 w 127370"/>
                <a:gd name="connsiteY17" fmla="*/ 119451 h 149823"/>
                <a:gd name="connsiteX18" fmla="*/ 30515 w 127370"/>
                <a:gd name="connsiteY18" fmla="*/ 149727 h 149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27370" h="149823">
                  <a:moveTo>
                    <a:pt x="28822" y="149601"/>
                  </a:moveTo>
                  <a:cubicBezTo>
                    <a:pt x="9078" y="149601"/>
                    <a:pt x="-826" y="124823"/>
                    <a:pt x="-763" y="75261"/>
                  </a:cubicBezTo>
                  <a:cubicBezTo>
                    <a:pt x="-1452" y="56375"/>
                    <a:pt x="679" y="37489"/>
                    <a:pt x="5505" y="19224"/>
                  </a:cubicBezTo>
                  <a:cubicBezTo>
                    <a:pt x="8388" y="7515"/>
                    <a:pt x="19420" y="-302"/>
                    <a:pt x="31455" y="858"/>
                  </a:cubicBezTo>
                  <a:cubicBezTo>
                    <a:pt x="36846" y="858"/>
                    <a:pt x="40732" y="8066"/>
                    <a:pt x="42989" y="22358"/>
                  </a:cubicBezTo>
                  <a:cubicBezTo>
                    <a:pt x="46374" y="15124"/>
                    <a:pt x="52140" y="9276"/>
                    <a:pt x="59348" y="5810"/>
                  </a:cubicBezTo>
                  <a:cubicBezTo>
                    <a:pt x="67560" y="1723"/>
                    <a:pt x="76649" y="-295"/>
                    <a:pt x="85800" y="-82"/>
                  </a:cubicBezTo>
                  <a:cubicBezTo>
                    <a:pt x="101345" y="-82"/>
                    <a:pt x="112628" y="2738"/>
                    <a:pt x="119522" y="8505"/>
                  </a:cubicBezTo>
                  <a:cubicBezTo>
                    <a:pt x="123534" y="11282"/>
                    <a:pt x="126042" y="15695"/>
                    <a:pt x="126481" y="20540"/>
                  </a:cubicBezTo>
                  <a:cubicBezTo>
                    <a:pt x="126481" y="22276"/>
                    <a:pt x="126042" y="23981"/>
                    <a:pt x="125164" y="25492"/>
                  </a:cubicBezTo>
                  <a:cubicBezTo>
                    <a:pt x="119899" y="36210"/>
                    <a:pt x="113568" y="41538"/>
                    <a:pt x="106359" y="41538"/>
                  </a:cubicBezTo>
                  <a:cubicBezTo>
                    <a:pt x="101658" y="41269"/>
                    <a:pt x="97083" y="39777"/>
                    <a:pt x="93134" y="37213"/>
                  </a:cubicBezTo>
                  <a:cubicBezTo>
                    <a:pt x="88119" y="34493"/>
                    <a:pt x="82478" y="33195"/>
                    <a:pt x="76774" y="33452"/>
                  </a:cubicBezTo>
                  <a:cubicBezTo>
                    <a:pt x="69816" y="33283"/>
                    <a:pt x="63235" y="36455"/>
                    <a:pt x="59035" y="41977"/>
                  </a:cubicBezTo>
                  <a:cubicBezTo>
                    <a:pt x="53770" y="49687"/>
                    <a:pt x="51012" y="58845"/>
                    <a:pt x="51200" y="68178"/>
                  </a:cubicBezTo>
                  <a:cubicBezTo>
                    <a:pt x="50824" y="73569"/>
                    <a:pt x="50698" y="79022"/>
                    <a:pt x="50698" y="84538"/>
                  </a:cubicBezTo>
                  <a:cubicBezTo>
                    <a:pt x="50698" y="90054"/>
                    <a:pt x="50698" y="97074"/>
                    <a:pt x="51325" y="103342"/>
                  </a:cubicBezTo>
                  <a:cubicBezTo>
                    <a:pt x="51952" y="109610"/>
                    <a:pt x="52015" y="114813"/>
                    <a:pt x="52015" y="119451"/>
                  </a:cubicBezTo>
                  <a:cubicBezTo>
                    <a:pt x="52015" y="138212"/>
                    <a:pt x="44869" y="148304"/>
                    <a:pt x="30515" y="149727"/>
                  </a:cubicBezTo>
                  <a:close/>
                </a:path>
              </a:pathLst>
            </a:custGeom>
            <a:solidFill>
              <a:srgbClr val="2C324F"/>
            </a:solidFill>
            <a:ln w="6261" cap="flat">
              <a:noFill/>
              <a:prstDash val="solid"/>
              <a:miter/>
            </a:ln>
          </p:spPr>
          <p:txBody>
            <a:bodyPr rtlCol="0" anchor="ctr"/>
            <a:lstStyle/>
            <a:p>
              <a:endParaRPr lang="fr-FR"/>
            </a:p>
          </p:txBody>
        </p:sp>
        <p:sp>
          <p:nvSpPr>
            <p:cNvPr id="94" name="Graphique 2">
              <a:extLst>
                <a:ext uri="{FF2B5EF4-FFF2-40B4-BE49-F238E27FC236}">
                  <a16:creationId xmlns:a16="http://schemas.microsoft.com/office/drawing/2014/main" id="{8612CCC7-25B6-4AE6-B822-5DAD857A7630}"/>
                </a:ext>
              </a:extLst>
            </p:cNvPr>
            <p:cNvSpPr/>
            <p:nvPr/>
          </p:nvSpPr>
          <p:spPr>
            <a:xfrm>
              <a:off x="10072605" y="1844041"/>
              <a:ext cx="133387" cy="165743"/>
            </a:xfrm>
            <a:custGeom>
              <a:avLst/>
              <a:gdLst>
                <a:gd name="connsiteX0" fmla="*/ 69439 w 133387"/>
                <a:gd name="connsiteY0" fmla="*/ 165646 h 165743"/>
                <a:gd name="connsiteX1" fmla="*/ 31454 w 133387"/>
                <a:gd name="connsiteY1" fmla="*/ 155554 h 165743"/>
                <a:gd name="connsiteX2" fmla="*/ 4815 w 133387"/>
                <a:gd name="connsiteY2" fmla="*/ 129604 h 165743"/>
                <a:gd name="connsiteX3" fmla="*/ -890 w 133387"/>
                <a:gd name="connsiteY3" fmla="*/ 108417 h 165743"/>
                <a:gd name="connsiteX4" fmla="*/ 9390 w 133387"/>
                <a:gd name="connsiteY4" fmla="*/ 81590 h 165743"/>
                <a:gd name="connsiteX5" fmla="*/ 20422 w 133387"/>
                <a:gd name="connsiteY5" fmla="*/ 78330 h 165743"/>
                <a:gd name="connsiteX6" fmla="*/ 39602 w 133387"/>
                <a:gd name="connsiteY6" fmla="*/ 94001 h 165743"/>
                <a:gd name="connsiteX7" fmla="*/ 58407 w 133387"/>
                <a:gd name="connsiteY7" fmla="*/ 120264 h 165743"/>
                <a:gd name="connsiteX8" fmla="*/ 78778 w 133387"/>
                <a:gd name="connsiteY8" fmla="*/ 126532 h 165743"/>
                <a:gd name="connsiteX9" fmla="*/ 87428 w 133387"/>
                <a:gd name="connsiteY9" fmla="*/ 125529 h 165743"/>
                <a:gd name="connsiteX10" fmla="*/ 94136 w 133387"/>
                <a:gd name="connsiteY10" fmla="*/ 117995 h 165743"/>
                <a:gd name="connsiteX11" fmla="*/ 94136 w 133387"/>
                <a:gd name="connsiteY11" fmla="*/ 117632 h 165743"/>
                <a:gd name="connsiteX12" fmla="*/ 68186 w 133387"/>
                <a:gd name="connsiteY12" fmla="*/ 92998 h 165743"/>
                <a:gd name="connsiteX13" fmla="*/ 39602 w 133387"/>
                <a:gd name="connsiteY13" fmla="*/ 70996 h 165743"/>
                <a:gd name="connsiteX14" fmla="*/ 28696 w 133387"/>
                <a:gd name="connsiteY14" fmla="*/ 44232 h 165743"/>
                <a:gd name="connsiteX15" fmla="*/ 41797 w 133387"/>
                <a:gd name="connsiteY15" fmla="*/ 13329 h 165743"/>
                <a:gd name="connsiteX16" fmla="*/ 74454 w 133387"/>
                <a:gd name="connsiteY16" fmla="*/ -84 h 165743"/>
                <a:gd name="connsiteX17" fmla="*/ 93885 w 133387"/>
                <a:gd name="connsiteY17" fmla="*/ 5118 h 165743"/>
                <a:gd name="connsiteX18" fmla="*/ 106860 w 133387"/>
                <a:gd name="connsiteY18" fmla="*/ 20601 h 165743"/>
                <a:gd name="connsiteX19" fmla="*/ 107674 w 133387"/>
                <a:gd name="connsiteY19" fmla="*/ 24738 h 165743"/>
                <a:gd name="connsiteX20" fmla="*/ 106170 w 133387"/>
                <a:gd name="connsiteY20" fmla="*/ 29501 h 165743"/>
                <a:gd name="connsiteX21" fmla="*/ 99401 w 133387"/>
                <a:gd name="connsiteY21" fmla="*/ 32635 h 165743"/>
                <a:gd name="connsiteX22" fmla="*/ 89999 w 133387"/>
                <a:gd name="connsiteY22" fmla="*/ 30442 h 165743"/>
                <a:gd name="connsiteX23" fmla="*/ 75269 w 133387"/>
                <a:gd name="connsiteY23" fmla="*/ 28185 h 165743"/>
                <a:gd name="connsiteX24" fmla="*/ 64488 w 133387"/>
                <a:gd name="connsiteY24" fmla="*/ 31695 h 165743"/>
                <a:gd name="connsiteX25" fmla="*/ 60601 w 133387"/>
                <a:gd name="connsiteY25" fmla="*/ 41599 h 165743"/>
                <a:gd name="connsiteX26" fmla="*/ 69313 w 133387"/>
                <a:gd name="connsiteY26" fmla="*/ 55138 h 165743"/>
                <a:gd name="connsiteX27" fmla="*/ 88494 w 133387"/>
                <a:gd name="connsiteY27" fmla="*/ 68050 h 165743"/>
                <a:gd name="connsiteX28" fmla="*/ 109304 w 133387"/>
                <a:gd name="connsiteY28" fmla="*/ 81590 h 165743"/>
                <a:gd name="connsiteX29" fmla="*/ 132497 w 133387"/>
                <a:gd name="connsiteY29" fmla="*/ 118760 h 165743"/>
                <a:gd name="connsiteX30" fmla="*/ 121402 w 133387"/>
                <a:gd name="connsiteY30" fmla="*/ 145211 h 165743"/>
                <a:gd name="connsiteX31" fmla="*/ 96831 w 133387"/>
                <a:gd name="connsiteY31" fmla="*/ 160819 h 165743"/>
                <a:gd name="connsiteX32" fmla="*/ 69439 w 133387"/>
                <a:gd name="connsiteY32" fmla="*/ 165646 h 1657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33387" h="165743">
                  <a:moveTo>
                    <a:pt x="69439" y="165646"/>
                  </a:moveTo>
                  <a:cubicBezTo>
                    <a:pt x="56150" y="165583"/>
                    <a:pt x="43050" y="162110"/>
                    <a:pt x="31454" y="155554"/>
                  </a:cubicBezTo>
                  <a:cubicBezTo>
                    <a:pt x="20234" y="149724"/>
                    <a:pt x="10957" y="140698"/>
                    <a:pt x="4815" y="129604"/>
                  </a:cubicBezTo>
                  <a:cubicBezTo>
                    <a:pt x="1179" y="123141"/>
                    <a:pt x="-827" y="115851"/>
                    <a:pt x="-890" y="108417"/>
                  </a:cubicBezTo>
                  <a:cubicBezTo>
                    <a:pt x="-890" y="95192"/>
                    <a:pt x="2495" y="86228"/>
                    <a:pt x="9390" y="81590"/>
                  </a:cubicBezTo>
                  <a:cubicBezTo>
                    <a:pt x="12650" y="79440"/>
                    <a:pt x="16536" y="78311"/>
                    <a:pt x="20422" y="78330"/>
                  </a:cubicBezTo>
                  <a:cubicBezTo>
                    <a:pt x="29762" y="78249"/>
                    <a:pt x="37848" y="84837"/>
                    <a:pt x="39602" y="94001"/>
                  </a:cubicBezTo>
                  <a:cubicBezTo>
                    <a:pt x="42298" y="104826"/>
                    <a:pt x="49005" y="114222"/>
                    <a:pt x="58407" y="120264"/>
                  </a:cubicBezTo>
                  <a:cubicBezTo>
                    <a:pt x="64550" y="124081"/>
                    <a:pt x="71571" y="126244"/>
                    <a:pt x="78778" y="126532"/>
                  </a:cubicBezTo>
                  <a:cubicBezTo>
                    <a:pt x="81662" y="126376"/>
                    <a:pt x="84545" y="126037"/>
                    <a:pt x="87428" y="125529"/>
                  </a:cubicBezTo>
                  <a:cubicBezTo>
                    <a:pt x="91377" y="125310"/>
                    <a:pt x="94386" y="121938"/>
                    <a:pt x="94136" y="117995"/>
                  </a:cubicBezTo>
                  <a:cubicBezTo>
                    <a:pt x="94136" y="117876"/>
                    <a:pt x="94136" y="117751"/>
                    <a:pt x="94136" y="117632"/>
                  </a:cubicBezTo>
                  <a:cubicBezTo>
                    <a:pt x="94136" y="110235"/>
                    <a:pt x="85486" y="102024"/>
                    <a:pt x="68186" y="92998"/>
                  </a:cubicBezTo>
                  <a:cubicBezTo>
                    <a:pt x="57529" y="87294"/>
                    <a:pt x="47877" y="79860"/>
                    <a:pt x="39602" y="70996"/>
                  </a:cubicBezTo>
                  <a:cubicBezTo>
                    <a:pt x="32519" y="63882"/>
                    <a:pt x="28633" y="54248"/>
                    <a:pt x="28696" y="44232"/>
                  </a:cubicBezTo>
                  <a:cubicBezTo>
                    <a:pt x="28696" y="32579"/>
                    <a:pt x="33397" y="21428"/>
                    <a:pt x="41797" y="13329"/>
                  </a:cubicBezTo>
                  <a:cubicBezTo>
                    <a:pt x="50321" y="4485"/>
                    <a:pt x="62168" y="-385"/>
                    <a:pt x="74454" y="-84"/>
                  </a:cubicBezTo>
                  <a:cubicBezTo>
                    <a:pt x="81286" y="-72"/>
                    <a:pt x="87993" y="1721"/>
                    <a:pt x="93885" y="5118"/>
                  </a:cubicBezTo>
                  <a:cubicBezTo>
                    <a:pt x="99902" y="8566"/>
                    <a:pt x="104540" y="14057"/>
                    <a:pt x="106860" y="20601"/>
                  </a:cubicBezTo>
                  <a:cubicBezTo>
                    <a:pt x="107361" y="21917"/>
                    <a:pt x="107674" y="23321"/>
                    <a:pt x="107674" y="24738"/>
                  </a:cubicBezTo>
                  <a:cubicBezTo>
                    <a:pt x="107737" y="26449"/>
                    <a:pt x="107173" y="28129"/>
                    <a:pt x="106170" y="29501"/>
                  </a:cubicBezTo>
                  <a:cubicBezTo>
                    <a:pt x="104603" y="31639"/>
                    <a:pt x="102034" y="32823"/>
                    <a:pt x="99401" y="32635"/>
                  </a:cubicBezTo>
                  <a:cubicBezTo>
                    <a:pt x="96141" y="32385"/>
                    <a:pt x="93007" y="31645"/>
                    <a:pt x="89999" y="30442"/>
                  </a:cubicBezTo>
                  <a:cubicBezTo>
                    <a:pt x="85235" y="28868"/>
                    <a:pt x="80283" y="28104"/>
                    <a:pt x="75269" y="28185"/>
                  </a:cubicBezTo>
                  <a:cubicBezTo>
                    <a:pt x="71382" y="27947"/>
                    <a:pt x="67496" y="29207"/>
                    <a:pt x="64488" y="31695"/>
                  </a:cubicBezTo>
                  <a:cubicBezTo>
                    <a:pt x="61792" y="34259"/>
                    <a:pt x="60350" y="37882"/>
                    <a:pt x="60601" y="41599"/>
                  </a:cubicBezTo>
                  <a:cubicBezTo>
                    <a:pt x="61165" y="47240"/>
                    <a:pt x="64425" y="52274"/>
                    <a:pt x="69313" y="55138"/>
                  </a:cubicBezTo>
                  <a:cubicBezTo>
                    <a:pt x="75457" y="59845"/>
                    <a:pt x="81850" y="64158"/>
                    <a:pt x="88494" y="68050"/>
                  </a:cubicBezTo>
                  <a:cubicBezTo>
                    <a:pt x="95577" y="72187"/>
                    <a:pt x="102472" y="76701"/>
                    <a:pt x="109304" y="81590"/>
                  </a:cubicBezTo>
                  <a:cubicBezTo>
                    <a:pt x="124724" y="92810"/>
                    <a:pt x="132497" y="105221"/>
                    <a:pt x="132497" y="118760"/>
                  </a:cubicBezTo>
                  <a:cubicBezTo>
                    <a:pt x="132560" y="128720"/>
                    <a:pt x="128548" y="138279"/>
                    <a:pt x="121402" y="145211"/>
                  </a:cubicBezTo>
                  <a:cubicBezTo>
                    <a:pt x="114507" y="152207"/>
                    <a:pt x="106107" y="157547"/>
                    <a:pt x="96831" y="160819"/>
                  </a:cubicBezTo>
                  <a:cubicBezTo>
                    <a:pt x="88055" y="163984"/>
                    <a:pt x="78778" y="165620"/>
                    <a:pt x="69439" y="165646"/>
                  </a:cubicBezTo>
                  <a:close/>
                </a:path>
              </a:pathLst>
            </a:custGeom>
            <a:solidFill>
              <a:srgbClr val="2C324F"/>
            </a:solidFill>
            <a:ln w="6261" cap="flat">
              <a:noFill/>
              <a:prstDash val="solid"/>
              <a:miter/>
            </a:ln>
          </p:spPr>
          <p:txBody>
            <a:bodyPr rtlCol="0" anchor="ctr"/>
            <a:lstStyle/>
            <a:p>
              <a:endParaRPr lang="fr-FR"/>
            </a:p>
          </p:txBody>
        </p:sp>
        <p:sp>
          <p:nvSpPr>
            <p:cNvPr id="95" name="Graphique 2">
              <a:extLst>
                <a:ext uri="{FF2B5EF4-FFF2-40B4-BE49-F238E27FC236}">
                  <a16:creationId xmlns:a16="http://schemas.microsoft.com/office/drawing/2014/main" id="{F4DA945B-C933-417C-B4FC-5D0374A4B29A}"/>
                </a:ext>
              </a:extLst>
            </p:cNvPr>
            <p:cNvSpPr/>
            <p:nvPr/>
          </p:nvSpPr>
          <p:spPr>
            <a:xfrm>
              <a:off x="10298671" y="1778238"/>
              <a:ext cx="125639" cy="231043"/>
            </a:xfrm>
            <a:custGeom>
              <a:avLst/>
              <a:gdLst>
                <a:gd name="connsiteX0" fmla="*/ 101182 w 125639"/>
                <a:gd name="connsiteY0" fmla="*/ 230946 h 231043"/>
                <a:gd name="connsiteX1" fmla="*/ 98988 w 125639"/>
                <a:gd name="connsiteY1" fmla="*/ 230946 h 231043"/>
                <a:gd name="connsiteX2" fmla="*/ 86452 w 125639"/>
                <a:gd name="connsiteY2" fmla="*/ 223864 h 231043"/>
                <a:gd name="connsiteX3" fmla="*/ 85073 w 125639"/>
                <a:gd name="connsiteY3" fmla="*/ 215778 h 231043"/>
                <a:gd name="connsiteX4" fmla="*/ 85073 w 125639"/>
                <a:gd name="connsiteY4" fmla="*/ 211954 h 231043"/>
                <a:gd name="connsiteX5" fmla="*/ 85073 w 125639"/>
                <a:gd name="connsiteY5" fmla="*/ 208130 h 231043"/>
                <a:gd name="connsiteX6" fmla="*/ 85073 w 125639"/>
                <a:gd name="connsiteY6" fmla="*/ 205811 h 231043"/>
                <a:gd name="connsiteX7" fmla="*/ 82566 w 125639"/>
                <a:gd name="connsiteY7" fmla="*/ 204369 h 231043"/>
                <a:gd name="connsiteX8" fmla="*/ 74292 w 125639"/>
                <a:gd name="connsiteY8" fmla="*/ 211139 h 231043"/>
                <a:gd name="connsiteX9" fmla="*/ 41446 w 125639"/>
                <a:gd name="connsiteY9" fmla="*/ 224866 h 231043"/>
                <a:gd name="connsiteX10" fmla="*/ 19383 w 125639"/>
                <a:gd name="connsiteY10" fmla="*/ 216091 h 231043"/>
                <a:gd name="connsiteX11" fmla="*/ 5404 w 125639"/>
                <a:gd name="connsiteY11" fmla="*/ 193588 h 231043"/>
                <a:gd name="connsiteX12" fmla="*/ -864 w 125639"/>
                <a:gd name="connsiteY12" fmla="*/ 158737 h 231043"/>
                <a:gd name="connsiteX13" fmla="*/ 13992 w 125639"/>
                <a:gd name="connsiteY13" fmla="*/ 106022 h 231043"/>
                <a:gd name="connsiteX14" fmla="*/ 36996 w 125639"/>
                <a:gd name="connsiteY14" fmla="*/ 87218 h 231043"/>
                <a:gd name="connsiteX15" fmla="*/ 51852 w 125639"/>
                <a:gd name="connsiteY15" fmla="*/ 84209 h 231043"/>
                <a:gd name="connsiteX16" fmla="*/ 67397 w 125639"/>
                <a:gd name="connsiteY16" fmla="*/ 87218 h 231043"/>
                <a:gd name="connsiteX17" fmla="*/ 69403 w 125639"/>
                <a:gd name="connsiteY17" fmla="*/ 87531 h 231043"/>
                <a:gd name="connsiteX18" fmla="*/ 74856 w 125639"/>
                <a:gd name="connsiteY18" fmla="*/ 81576 h 231043"/>
                <a:gd name="connsiteX19" fmla="*/ 76987 w 125639"/>
                <a:gd name="connsiteY19" fmla="*/ 54310 h 231043"/>
                <a:gd name="connsiteX20" fmla="*/ 76987 w 125639"/>
                <a:gd name="connsiteY20" fmla="*/ 44218 h 231043"/>
                <a:gd name="connsiteX21" fmla="*/ 76987 w 125639"/>
                <a:gd name="connsiteY21" fmla="*/ 35443 h 231043"/>
                <a:gd name="connsiteX22" fmla="*/ 76987 w 125639"/>
                <a:gd name="connsiteY22" fmla="*/ 29175 h 231043"/>
                <a:gd name="connsiteX23" fmla="*/ 95039 w 125639"/>
                <a:gd name="connsiteY23" fmla="*/ -97 h 231043"/>
                <a:gd name="connsiteX24" fmla="*/ 96669 w 125639"/>
                <a:gd name="connsiteY24" fmla="*/ -97 h 231043"/>
                <a:gd name="connsiteX25" fmla="*/ 117793 w 125639"/>
                <a:gd name="connsiteY25" fmla="*/ 28172 h 231043"/>
                <a:gd name="connsiteX26" fmla="*/ 120801 w 125639"/>
                <a:gd name="connsiteY26" fmla="*/ 49170 h 231043"/>
                <a:gd name="connsiteX27" fmla="*/ 124750 w 125639"/>
                <a:gd name="connsiteY27" fmla="*/ 144509 h 231043"/>
                <a:gd name="connsiteX28" fmla="*/ 123873 w 125639"/>
                <a:gd name="connsiteY28" fmla="*/ 183873 h 231043"/>
                <a:gd name="connsiteX29" fmla="*/ 115035 w 125639"/>
                <a:gd name="connsiteY29" fmla="*/ 222171 h 231043"/>
                <a:gd name="connsiteX30" fmla="*/ 101182 w 125639"/>
                <a:gd name="connsiteY30" fmla="*/ 230946 h 231043"/>
                <a:gd name="connsiteX31" fmla="*/ 47151 w 125639"/>
                <a:gd name="connsiteY31" fmla="*/ 190329 h 231043"/>
                <a:gd name="connsiteX32" fmla="*/ 62884 w 125639"/>
                <a:gd name="connsiteY32" fmla="*/ 180801 h 231043"/>
                <a:gd name="connsiteX33" fmla="*/ 71596 w 125639"/>
                <a:gd name="connsiteY33" fmla="*/ 156732 h 231043"/>
                <a:gd name="connsiteX34" fmla="*/ 72787 w 125639"/>
                <a:gd name="connsiteY34" fmla="*/ 143506 h 231043"/>
                <a:gd name="connsiteX35" fmla="*/ 61066 w 125639"/>
                <a:gd name="connsiteY35" fmla="*/ 120251 h 231043"/>
                <a:gd name="connsiteX36" fmla="*/ 44518 w 125639"/>
                <a:gd name="connsiteY36" fmla="*/ 130468 h 231043"/>
                <a:gd name="connsiteX37" fmla="*/ 34928 w 125639"/>
                <a:gd name="connsiteY37" fmla="*/ 167011 h 231043"/>
                <a:gd name="connsiteX38" fmla="*/ 36307 w 125639"/>
                <a:gd name="connsiteY38" fmla="*/ 180488 h 231043"/>
                <a:gd name="connsiteX39" fmla="*/ 46900 w 125639"/>
                <a:gd name="connsiteY39" fmla="*/ 190341 h 231043"/>
                <a:gd name="connsiteX40" fmla="*/ 47151 w 125639"/>
                <a:gd name="connsiteY40" fmla="*/ 190329 h 2310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125639" h="231043">
                  <a:moveTo>
                    <a:pt x="101182" y="230946"/>
                  </a:moveTo>
                  <a:lnTo>
                    <a:pt x="98988" y="230946"/>
                  </a:lnTo>
                  <a:cubicBezTo>
                    <a:pt x="92156" y="230194"/>
                    <a:pt x="88082" y="227812"/>
                    <a:pt x="86452" y="223864"/>
                  </a:cubicBezTo>
                  <a:cubicBezTo>
                    <a:pt x="85512" y="221269"/>
                    <a:pt x="85073" y="218529"/>
                    <a:pt x="85073" y="215778"/>
                  </a:cubicBezTo>
                  <a:cubicBezTo>
                    <a:pt x="85073" y="214524"/>
                    <a:pt x="85073" y="213270"/>
                    <a:pt x="85073" y="211954"/>
                  </a:cubicBezTo>
                  <a:cubicBezTo>
                    <a:pt x="85136" y="210681"/>
                    <a:pt x="85136" y="209403"/>
                    <a:pt x="85073" y="208130"/>
                  </a:cubicBezTo>
                  <a:cubicBezTo>
                    <a:pt x="85073" y="207629"/>
                    <a:pt x="85073" y="206814"/>
                    <a:pt x="85073" y="205811"/>
                  </a:cubicBezTo>
                  <a:cubicBezTo>
                    <a:pt x="85073" y="204808"/>
                    <a:pt x="84133" y="204369"/>
                    <a:pt x="82566" y="204369"/>
                  </a:cubicBezTo>
                  <a:lnTo>
                    <a:pt x="74292" y="211139"/>
                  </a:lnTo>
                  <a:cubicBezTo>
                    <a:pt x="65328" y="219432"/>
                    <a:pt x="53670" y="224296"/>
                    <a:pt x="41446" y="224866"/>
                  </a:cubicBezTo>
                  <a:cubicBezTo>
                    <a:pt x="33235" y="225054"/>
                    <a:pt x="25275" y="221889"/>
                    <a:pt x="19383" y="216091"/>
                  </a:cubicBezTo>
                  <a:cubicBezTo>
                    <a:pt x="13052" y="209754"/>
                    <a:pt x="8288" y="202057"/>
                    <a:pt x="5404" y="193588"/>
                  </a:cubicBezTo>
                  <a:cubicBezTo>
                    <a:pt x="1268" y="182437"/>
                    <a:pt x="-864" y="170634"/>
                    <a:pt x="-864" y="158737"/>
                  </a:cubicBezTo>
                  <a:cubicBezTo>
                    <a:pt x="-1302" y="140071"/>
                    <a:pt x="3837" y="121699"/>
                    <a:pt x="13992" y="106022"/>
                  </a:cubicBezTo>
                  <a:cubicBezTo>
                    <a:pt x="19571" y="97573"/>
                    <a:pt x="27594" y="91016"/>
                    <a:pt x="36996" y="87218"/>
                  </a:cubicBezTo>
                  <a:cubicBezTo>
                    <a:pt x="41697" y="85237"/>
                    <a:pt x="46775" y="84215"/>
                    <a:pt x="51852" y="84209"/>
                  </a:cubicBezTo>
                  <a:cubicBezTo>
                    <a:pt x="57179" y="84259"/>
                    <a:pt x="62445" y="85281"/>
                    <a:pt x="67397" y="87218"/>
                  </a:cubicBezTo>
                  <a:cubicBezTo>
                    <a:pt x="68024" y="87418"/>
                    <a:pt x="68713" y="87525"/>
                    <a:pt x="69403" y="87531"/>
                  </a:cubicBezTo>
                  <a:cubicBezTo>
                    <a:pt x="71659" y="87531"/>
                    <a:pt x="73477" y="85525"/>
                    <a:pt x="74856" y="81576"/>
                  </a:cubicBezTo>
                  <a:cubicBezTo>
                    <a:pt x="76673" y="72607"/>
                    <a:pt x="77363" y="63449"/>
                    <a:pt x="76987" y="54310"/>
                  </a:cubicBezTo>
                  <a:cubicBezTo>
                    <a:pt x="76987" y="50863"/>
                    <a:pt x="76987" y="47540"/>
                    <a:pt x="76987" y="44218"/>
                  </a:cubicBezTo>
                  <a:cubicBezTo>
                    <a:pt x="76987" y="40896"/>
                    <a:pt x="76987" y="37950"/>
                    <a:pt x="76987" y="35443"/>
                  </a:cubicBezTo>
                  <a:cubicBezTo>
                    <a:pt x="76987" y="32936"/>
                    <a:pt x="76987" y="30804"/>
                    <a:pt x="76987" y="29175"/>
                  </a:cubicBezTo>
                  <a:cubicBezTo>
                    <a:pt x="77676" y="11499"/>
                    <a:pt x="83694" y="1783"/>
                    <a:pt x="95039" y="-97"/>
                  </a:cubicBezTo>
                  <a:lnTo>
                    <a:pt x="96669" y="-97"/>
                  </a:lnTo>
                  <a:cubicBezTo>
                    <a:pt x="107450" y="-97"/>
                    <a:pt x="114533" y="9305"/>
                    <a:pt x="117793" y="28172"/>
                  </a:cubicBezTo>
                  <a:cubicBezTo>
                    <a:pt x="119485" y="37762"/>
                    <a:pt x="120488" y="44720"/>
                    <a:pt x="120801" y="49170"/>
                  </a:cubicBezTo>
                  <a:cubicBezTo>
                    <a:pt x="123434" y="88033"/>
                    <a:pt x="124750" y="119812"/>
                    <a:pt x="124750" y="144509"/>
                  </a:cubicBezTo>
                  <a:cubicBezTo>
                    <a:pt x="124750" y="154206"/>
                    <a:pt x="124437" y="167325"/>
                    <a:pt x="123873" y="183873"/>
                  </a:cubicBezTo>
                  <a:cubicBezTo>
                    <a:pt x="124061" y="197161"/>
                    <a:pt x="120989" y="210293"/>
                    <a:pt x="115035" y="222171"/>
                  </a:cubicBezTo>
                  <a:cubicBezTo>
                    <a:pt x="112277" y="227311"/>
                    <a:pt x="107012" y="230639"/>
                    <a:pt x="101182" y="230946"/>
                  </a:cubicBezTo>
                  <a:close/>
                  <a:moveTo>
                    <a:pt x="47151" y="190329"/>
                  </a:moveTo>
                  <a:cubicBezTo>
                    <a:pt x="53670" y="190110"/>
                    <a:pt x="59687" y="186499"/>
                    <a:pt x="62884" y="180801"/>
                  </a:cubicBezTo>
                  <a:cubicBezTo>
                    <a:pt x="67522" y="173518"/>
                    <a:pt x="70468" y="165300"/>
                    <a:pt x="71596" y="156732"/>
                  </a:cubicBezTo>
                  <a:cubicBezTo>
                    <a:pt x="72411" y="152369"/>
                    <a:pt x="72787" y="147944"/>
                    <a:pt x="72787" y="143506"/>
                  </a:cubicBezTo>
                  <a:cubicBezTo>
                    <a:pt x="72787" y="128023"/>
                    <a:pt x="68838" y="120251"/>
                    <a:pt x="61066" y="120251"/>
                  </a:cubicBezTo>
                  <a:cubicBezTo>
                    <a:pt x="54108" y="120401"/>
                    <a:pt x="47777" y="124313"/>
                    <a:pt x="44518" y="130468"/>
                  </a:cubicBezTo>
                  <a:cubicBezTo>
                    <a:pt x="37937" y="141494"/>
                    <a:pt x="34614" y="154168"/>
                    <a:pt x="34928" y="167011"/>
                  </a:cubicBezTo>
                  <a:cubicBezTo>
                    <a:pt x="34991" y="171537"/>
                    <a:pt x="35429" y="176050"/>
                    <a:pt x="36307" y="180488"/>
                  </a:cubicBezTo>
                  <a:cubicBezTo>
                    <a:pt x="36495" y="186129"/>
                    <a:pt x="41259" y="190542"/>
                    <a:pt x="46900" y="190341"/>
                  </a:cubicBezTo>
                  <a:cubicBezTo>
                    <a:pt x="46962" y="190341"/>
                    <a:pt x="47088" y="190335"/>
                    <a:pt x="47151" y="190329"/>
                  </a:cubicBezTo>
                  <a:close/>
                </a:path>
              </a:pathLst>
            </a:custGeom>
            <a:solidFill>
              <a:srgbClr val="2C324F"/>
            </a:solidFill>
            <a:ln w="6261" cap="flat">
              <a:noFill/>
              <a:prstDash val="solid"/>
              <a:miter/>
            </a:ln>
          </p:spPr>
          <p:txBody>
            <a:bodyPr rtlCol="0" anchor="ctr"/>
            <a:lstStyle/>
            <a:p>
              <a:endParaRPr lang="fr-FR"/>
            </a:p>
          </p:txBody>
        </p:sp>
        <p:sp>
          <p:nvSpPr>
            <p:cNvPr id="96" name="Graphique 2">
              <a:extLst>
                <a:ext uri="{FF2B5EF4-FFF2-40B4-BE49-F238E27FC236}">
                  <a16:creationId xmlns:a16="http://schemas.microsoft.com/office/drawing/2014/main" id="{89D0E6E6-A7D7-4622-8EEC-6CF606E0B37B}"/>
                </a:ext>
              </a:extLst>
            </p:cNvPr>
            <p:cNvSpPr/>
            <p:nvPr/>
          </p:nvSpPr>
          <p:spPr>
            <a:xfrm>
              <a:off x="10444953" y="1851950"/>
              <a:ext cx="121961" cy="141053"/>
            </a:xfrm>
            <a:custGeom>
              <a:avLst/>
              <a:gdLst>
                <a:gd name="connsiteX0" fmla="*/ 57886 w 121961"/>
                <a:gd name="connsiteY0" fmla="*/ 140875 h 141053"/>
                <a:gd name="connsiteX1" fmla="*/ 56381 w 121961"/>
                <a:gd name="connsiteY1" fmla="*/ 140875 h 141053"/>
                <a:gd name="connsiteX2" fmla="*/ 6236 w 121961"/>
                <a:gd name="connsiteY2" fmla="*/ 109973 h 141053"/>
                <a:gd name="connsiteX3" fmla="*/ -847 w 121961"/>
                <a:gd name="connsiteY3" fmla="*/ 75623 h 141053"/>
                <a:gd name="connsiteX4" fmla="*/ 7741 w 121961"/>
                <a:gd name="connsiteY4" fmla="*/ 34128 h 141053"/>
                <a:gd name="connsiteX5" fmla="*/ 30180 w 121961"/>
                <a:gd name="connsiteY5" fmla="*/ 8491 h 141053"/>
                <a:gd name="connsiteX6" fmla="*/ 58638 w 121961"/>
                <a:gd name="connsiteY6" fmla="*/ -96 h 141053"/>
                <a:gd name="connsiteX7" fmla="*/ 84212 w 121961"/>
                <a:gd name="connsiteY7" fmla="*/ 8679 h 141053"/>
                <a:gd name="connsiteX8" fmla="*/ 96310 w 121961"/>
                <a:gd name="connsiteY8" fmla="*/ 37450 h 141053"/>
                <a:gd name="connsiteX9" fmla="*/ 89101 w 121961"/>
                <a:gd name="connsiteY9" fmla="*/ 58699 h 141053"/>
                <a:gd name="connsiteX10" fmla="*/ 69231 w 121961"/>
                <a:gd name="connsiteY10" fmla="*/ 72991 h 141053"/>
                <a:gd name="connsiteX11" fmla="*/ 42090 w 121961"/>
                <a:gd name="connsiteY11" fmla="*/ 80074 h 141053"/>
                <a:gd name="connsiteX12" fmla="*/ 33440 w 121961"/>
                <a:gd name="connsiteY12" fmla="*/ 90040 h 141053"/>
                <a:gd name="connsiteX13" fmla="*/ 33503 w 121961"/>
                <a:gd name="connsiteY13" fmla="*/ 90792 h 141053"/>
                <a:gd name="connsiteX14" fmla="*/ 38455 w 121961"/>
                <a:gd name="connsiteY14" fmla="*/ 102388 h 141053"/>
                <a:gd name="connsiteX15" fmla="*/ 59641 w 121961"/>
                <a:gd name="connsiteY15" fmla="*/ 109158 h 141053"/>
                <a:gd name="connsiteX16" fmla="*/ 95620 w 121961"/>
                <a:gd name="connsiteY16" fmla="*/ 98753 h 141053"/>
                <a:gd name="connsiteX17" fmla="*/ 111854 w 121961"/>
                <a:gd name="connsiteY17" fmla="*/ 93111 h 141053"/>
                <a:gd name="connsiteX18" fmla="*/ 118686 w 121961"/>
                <a:gd name="connsiteY18" fmla="*/ 95932 h 141053"/>
                <a:gd name="connsiteX19" fmla="*/ 121068 w 121961"/>
                <a:gd name="connsiteY19" fmla="*/ 102576 h 141053"/>
                <a:gd name="connsiteX20" fmla="*/ 115803 w 121961"/>
                <a:gd name="connsiteY20" fmla="*/ 114611 h 141053"/>
                <a:gd name="connsiteX21" fmla="*/ 57886 w 121961"/>
                <a:gd name="connsiteY21" fmla="*/ 140875 h 141053"/>
                <a:gd name="connsiteX22" fmla="*/ 46728 w 121961"/>
                <a:gd name="connsiteY22" fmla="*/ 51992 h 141053"/>
                <a:gd name="connsiteX23" fmla="*/ 63903 w 121961"/>
                <a:gd name="connsiteY23" fmla="*/ 39895 h 141053"/>
                <a:gd name="connsiteX24" fmla="*/ 68228 w 121961"/>
                <a:gd name="connsiteY24" fmla="*/ 26544 h 141053"/>
                <a:gd name="connsiteX25" fmla="*/ 64969 w 121961"/>
                <a:gd name="connsiteY25" fmla="*/ 22219 h 141053"/>
                <a:gd name="connsiteX26" fmla="*/ 63903 w 121961"/>
                <a:gd name="connsiteY26" fmla="*/ 22219 h 141053"/>
                <a:gd name="connsiteX27" fmla="*/ 61270 w 121961"/>
                <a:gd name="connsiteY27" fmla="*/ 22219 h 141053"/>
                <a:gd name="connsiteX28" fmla="*/ 52370 w 121961"/>
                <a:gd name="connsiteY28" fmla="*/ 25979 h 141053"/>
                <a:gd name="connsiteX29" fmla="*/ 41463 w 121961"/>
                <a:gd name="connsiteY29" fmla="*/ 34692 h 141053"/>
                <a:gd name="connsiteX30" fmla="*/ 37827 w 121961"/>
                <a:gd name="connsiteY30" fmla="*/ 42966 h 141053"/>
                <a:gd name="connsiteX31" fmla="*/ 44409 w 121961"/>
                <a:gd name="connsiteY31" fmla="*/ 51973 h 141053"/>
                <a:gd name="connsiteX32" fmla="*/ 46728 w 121961"/>
                <a:gd name="connsiteY32" fmla="*/ 51992 h 141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21961" h="141053">
                  <a:moveTo>
                    <a:pt x="57886" y="140875"/>
                  </a:moveTo>
                  <a:lnTo>
                    <a:pt x="56381" y="140875"/>
                  </a:lnTo>
                  <a:cubicBezTo>
                    <a:pt x="34819" y="142084"/>
                    <a:pt x="14824" y="129755"/>
                    <a:pt x="6236" y="109973"/>
                  </a:cubicBezTo>
                  <a:cubicBezTo>
                    <a:pt x="1410" y="99173"/>
                    <a:pt x="-1035" y="87451"/>
                    <a:pt x="-847" y="75623"/>
                  </a:cubicBezTo>
                  <a:cubicBezTo>
                    <a:pt x="-1286" y="61307"/>
                    <a:pt x="1661" y="47091"/>
                    <a:pt x="7741" y="34128"/>
                  </a:cubicBezTo>
                  <a:cubicBezTo>
                    <a:pt x="12692" y="23673"/>
                    <a:pt x="20465" y="14803"/>
                    <a:pt x="30180" y="8491"/>
                  </a:cubicBezTo>
                  <a:cubicBezTo>
                    <a:pt x="38642" y="3007"/>
                    <a:pt x="48546" y="36"/>
                    <a:pt x="58638" y="-96"/>
                  </a:cubicBezTo>
                  <a:cubicBezTo>
                    <a:pt x="67915" y="-177"/>
                    <a:pt x="76940" y="2919"/>
                    <a:pt x="84212" y="8679"/>
                  </a:cubicBezTo>
                  <a:cubicBezTo>
                    <a:pt x="92549" y="15831"/>
                    <a:pt x="96999" y="26493"/>
                    <a:pt x="96310" y="37450"/>
                  </a:cubicBezTo>
                  <a:cubicBezTo>
                    <a:pt x="96497" y="45160"/>
                    <a:pt x="93928" y="52682"/>
                    <a:pt x="89101" y="58699"/>
                  </a:cubicBezTo>
                  <a:cubicBezTo>
                    <a:pt x="83773" y="65055"/>
                    <a:pt x="76940" y="69969"/>
                    <a:pt x="69231" y="72991"/>
                  </a:cubicBezTo>
                  <a:cubicBezTo>
                    <a:pt x="60518" y="76557"/>
                    <a:pt x="51429" y="78939"/>
                    <a:pt x="42090" y="80074"/>
                  </a:cubicBezTo>
                  <a:cubicBezTo>
                    <a:pt x="36950" y="80431"/>
                    <a:pt x="33063" y="84894"/>
                    <a:pt x="33440" y="90040"/>
                  </a:cubicBezTo>
                  <a:cubicBezTo>
                    <a:pt x="33440" y="90291"/>
                    <a:pt x="33440" y="90541"/>
                    <a:pt x="33503" y="90792"/>
                  </a:cubicBezTo>
                  <a:cubicBezTo>
                    <a:pt x="33754" y="95111"/>
                    <a:pt x="35508" y="99210"/>
                    <a:pt x="38455" y="102388"/>
                  </a:cubicBezTo>
                  <a:cubicBezTo>
                    <a:pt x="42090" y="106901"/>
                    <a:pt x="49173" y="109158"/>
                    <a:pt x="59641" y="109158"/>
                  </a:cubicBezTo>
                  <a:cubicBezTo>
                    <a:pt x="72365" y="108970"/>
                    <a:pt x="84776" y="105378"/>
                    <a:pt x="95620" y="98753"/>
                  </a:cubicBezTo>
                  <a:cubicBezTo>
                    <a:pt x="100446" y="95512"/>
                    <a:pt x="106025" y="93569"/>
                    <a:pt x="111854" y="93111"/>
                  </a:cubicBezTo>
                  <a:cubicBezTo>
                    <a:pt x="114425" y="92955"/>
                    <a:pt x="116931" y="93995"/>
                    <a:pt x="118686" y="95932"/>
                  </a:cubicBezTo>
                  <a:cubicBezTo>
                    <a:pt x="120316" y="97769"/>
                    <a:pt x="121131" y="100144"/>
                    <a:pt x="121068" y="102576"/>
                  </a:cubicBezTo>
                  <a:cubicBezTo>
                    <a:pt x="121068" y="107146"/>
                    <a:pt x="119126" y="111496"/>
                    <a:pt x="115803" y="114611"/>
                  </a:cubicBezTo>
                  <a:cubicBezTo>
                    <a:pt x="100822" y="130852"/>
                    <a:pt x="79950" y="140323"/>
                    <a:pt x="57886" y="140875"/>
                  </a:cubicBezTo>
                  <a:close/>
                  <a:moveTo>
                    <a:pt x="46728" y="51992"/>
                  </a:moveTo>
                  <a:cubicBezTo>
                    <a:pt x="54375" y="51829"/>
                    <a:pt x="61145" y="47047"/>
                    <a:pt x="63903" y="39895"/>
                  </a:cubicBezTo>
                  <a:cubicBezTo>
                    <a:pt x="66285" y="35808"/>
                    <a:pt x="67789" y="31257"/>
                    <a:pt x="68228" y="26544"/>
                  </a:cubicBezTo>
                  <a:cubicBezTo>
                    <a:pt x="68541" y="24450"/>
                    <a:pt x="67100" y="22520"/>
                    <a:pt x="64969" y="22219"/>
                  </a:cubicBezTo>
                  <a:cubicBezTo>
                    <a:pt x="64592" y="22169"/>
                    <a:pt x="64279" y="22169"/>
                    <a:pt x="63903" y="22219"/>
                  </a:cubicBezTo>
                  <a:lnTo>
                    <a:pt x="61270" y="22219"/>
                  </a:lnTo>
                  <a:cubicBezTo>
                    <a:pt x="58074" y="22883"/>
                    <a:pt x="55065" y="24162"/>
                    <a:pt x="52370" y="25979"/>
                  </a:cubicBezTo>
                  <a:cubicBezTo>
                    <a:pt x="48233" y="28217"/>
                    <a:pt x="44535" y="31169"/>
                    <a:pt x="41463" y="34692"/>
                  </a:cubicBezTo>
                  <a:cubicBezTo>
                    <a:pt x="39270" y="36905"/>
                    <a:pt x="37953" y="39851"/>
                    <a:pt x="37827" y="42966"/>
                  </a:cubicBezTo>
                  <a:cubicBezTo>
                    <a:pt x="37138" y="47279"/>
                    <a:pt x="40146" y="51309"/>
                    <a:pt x="44409" y="51973"/>
                  </a:cubicBezTo>
                  <a:cubicBezTo>
                    <a:pt x="45161" y="52093"/>
                    <a:pt x="45976" y="52099"/>
                    <a:pt x="46728" y="51992"/>
                  </a:cubicBezTo>
                  <a:close/>
                </a:path>
              </a:pathLst>
            </a:custGeom>
            <a:solidFill>
              <a:srgbClr val="2C324F"/>
            </a:solidFill>
            <a:ln w="6261" cap="flat">
              <a:noFill/>
              <a:prstDash val="solid"/>
              <a:miter/>
            </a:ln>
          </p:spPr>
          <p:txBody>
            <a:bodyPr rtlCol="0" anchor="ctr"/>
            <a:lstStyle/>
            <a:p>
              <a:endParaRPr lang="fr-FR"/>
            </a:p>
          </p:txBody>
        </p:sp>
        <p:sp>
          <p:nvSpPr>
            <p:cNvPr id="97" name="Graphique 2">
              <a:extLst>
                <a:ext uri="{FF2B5EF4-FFF2-40B4-BE49-F238E27FC236}">
                  <a16:creationId xmlns:a16="http://schemas.microsoft.com/office/drawing/2014/main" id="{DA06AC25-AACE-42C7-96DF-0B7CA9492228}"/>
                </a:ext>
              </a:extLst>
            </p:cNvPr>
            <p:cNvSpPr/>
            <p:nvPr/>
          </p:nvSpPr>
          <p:spPr>
            <a:xfrm>
              <a:off x="10655543" y="1844041"/>
              <a:ext cx="133324" cy="165743"/>
            </a:xfrm>
            <a:custGeom>
              <a:avLst/>
              <a:gdLst>
                <a:gd name="connsiteX0" fmla="*/ 69439 w 133324"/>
                <a:gd name="connsiteY0" fmla="*/ 165646 h 165743"/>
                <a:gd name="connsiteX1" fmla="*/ 31392 w 133324"/>
                <a:gd name="connsiteY1" fmla="*/ 155554 h 165743"/>
                <a:gd name="connsiteX2" fmla="*/ 4815 w 133324"/>
                <a:gd name="connsiteY2" fmla="*/ 129604 h 165743"/>
                <a:gd name="connsiteX3" fmla="*/ -890 w 133324"/>
                <a:gd name="connsiteY3" fmla="*/ 108417 h 165743"/>
                <a:gd name="connsiteX4" fmla="*/ 9328 w 133324"/>
                <a:gd name="connsiteY4" fmla="*/ 81590 h 165743"/>
                <a:gd name="connsiteX5" fmla="*/ 20422 w 133324"/>
                <a:gd name="connsiteY5" fmla="*/ 78330 h 165743"/>
                <a:gd name="connsiteX6" fmla="*/ 39602 w 133324"/>
                <a:gd name="connsiteY6" fmla="*/ 94001 h 165743"/>
                <a:gd name="connsiteX7" fmla="*/ 58407 w 133324"/>
                <a:gd name="connsiteY7" fmla="*/ 120264 h 165743"/>
                <a:gd name="connsiteX8" fmla="*/ 78716 w 133324"/>
                <a:gd name="connsiteY8" fmla="*/ 126532 h 165743"/>
                <a:gd name="connsiteX9" fmla="*/ 87428 w 133324"/>
                <a:gd name="connsiteY9" fmla="*/ 125529 h 165743"/>
                <a:gd name="connsiteX10" fmla="*/ 94136 w 133324"/>
                <a:gd name="connsiteY10" fmla="*/ 117995 h 165743"/>
                <a:gd name="connsiteX11" fmla="*/ 94136 w 133324"/>
                <a:gd name="connsiteY11" fmla="*/ 117632 h 165743"/>
                <a:gd name="connsiteX12" fmla="*/ 68186 w 133324"/>
                <a:gd name="connsiteY12" fmla="*/ 92998 h 165743"/>
                <a:gd name="connsiteX13" fmla="*/ 39540 w 133324"/>
                <a:gd name="connsiteY13" fmla="*/ 70996 h 165743"/>
                <a:gd name="connsiteX14" fmla="*/ 28633 w 133324"/>
                <a:gd name="connsiteY14" fmla="*/ 44232 h 165743"/>
                <a:gd name="connsiteX15" fmla="*/ 41797 w 133324"/>
                <a:gd name="connsiteY15" fmla="*/ 13329 h 165743"/>
                <a:gd name="connsiteX16" fmla="*/ 74454 w 133324"/>
                <a:gd name="connsiteY16" fmla="*/ -84 h 165743"/>
                <a:gd name="connsiteX17" fmla="*/ 93885 w 133324"/>
                <a:gd name="connsiteY17" fmla="*/ 5118 h 165743"/>
                <a:gd name="connsiteX18" fmla="*/ 106860 w 133324"/>
                <a:gd name="connsiteY18" fmla="*/ 20601 h 165743"/>
                <a:gd name="connsiteX19" fmla="*/ 107674 w 133324"/>
                <a:gd name="connsiteY19" fmla="*/ 24738 h 165743"/>
                <a:gd name="connsiteX20" fmla="*/ 106170 w 133324"/>
                <a:gd name="connsiteY20" fmla="*/ 29501 h 165743"/>
                <a:gd name="connsiteX21" fmla="*/ 99401 w 133324"/>
                <a:gd name="connsiteY21" fmla="*/ 32635 h 165743"/>
                <a:gd name="connsiteX22" fmla="*/ 89999 w 133324"/>
                <a:gd name="connsiteY22" fmla="*/ 30442 h 165743"/>
                <a:gd name="connsiteX23" fmla="*/ 75269 w 133324"/>
                <a:gd name="connsiteY23" fmla="*/ 28185 h 165743"/>
                <a:gd name="connsiteX24" fmla="*/ 64425 w 133324"/>
                <a:gd name="connsiteY24" fmla="*/ 31695 h 165743"/>
                <a:gd name="connsiteX25" fmla="*/ 60539 w 133324"/>
                <a:gd name="connsiteY25" fmla="*/ 41599 h 165743"/>
                <a:gd name="connsiteX26" fmla="*/ 69313 w 133324"/>
                <a:gd name="connsiteY26" fmla="*/ 55138 h 165743"/>
                <a:gd name="connsiteX27" fmla="*/ 88494 w 133324"/>
                <a:gd name="connsiteY27" fmla="*/ 68050 h 165743"/>
                <a:gd name="connsiteX28" fmla="*/ 109304 w 133324"/>
                <a:gd name="connsiteY28" fmla="*/ 81590 h 165743"/>
                <a:gd name="connsiteX29" fmla="*/ 132434 w 133324"/>
                <a:gd name="connsiteY29" fmla="*/ 118760 h 165743"/>
                <a:gd name="connsiteX30" fmla="*/ 121402 w 133324"/>
                <a:gd name="connsiteY30" fmla="*/ 145211 h 165743"/>
                <a:gd name="connsiteX31" fmla="*/ 96831 w 133324"/>
                <a:gd name="connsiteY31" fmla="*/ 160819 h 165743"/>
                <a:gd name="connsiteX32" fmla="*/ 69439 w 133324"/>
                <a:gd name="connsiteY32" fmla="*/ 165646 h 1657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33324" h="165743">
                  <a:moveTo>
                    <a:pt x="69439" y="165646"/>
                  </a:moveTo>
                  <a:cubicBezTo>
                    <a:pt x="56088" y="165583"/>
                    <a:pt x="42987" y="162110"/>
                    <a:pt x="31392" y="155554"/>
                  </a:cubicBezTo>
                  <a:cubicBezTo>
                    <a:pt x="20171" y="149706"/>
                    <a:pt x="10957" y="140680"/>
                    <a:pt x="4815" y="129604"/>
                  </a:cubicBezTo>
                  <a:cubicBezTo>
                    <a:pt x="1179" y="123141"/>
                    <a:pt x="-827" y="115851"/>
                    <a:pt x="-890" y="108417"/>
                  </a:cubicBezTo>
                  <a:cubicBezTo>
                    <a:pt x="-890" y="95192"/>
                    <a:pt x="2495" y="86228"/>
                    <a:pt x="9328" y="81590"/>
                  </a:cubicBezTo>
                  <a:cubicBezTo>
                    <a:pt x="12650" y="79446"/>
                    <a:pt x="16473" y="78318"/>
                    <a:pt x="20422" y="78330"/>
                  </a:cubicBezTo>
                  <a:cubicBezTo>
                    <a:pt x="29762" y="78274"/>
                    <a:pt x="37785" y="84849"/>
                    <a:pt x="39602" y="94001"/>
                  </a:cubicBezTo>
                  <a:cubicBezTo>
                    <a:pt x="42298" y="104826"/>
                    <a:pt x="49005" y="114222"/>
                    <a:pt x="58407" y="120264"/>
                  </a:cubicBezTo>
                  <a:cubicBezTo>
                    <a:pt x="64488" y="124094"/>
                    <a:pt x="71508" y="126250"/>
                    <a:pt x="78716" y="126532"/>
                  </a:cubicBezTo>
                  <a:cubicBezTo>
                    <a:pt x="81662" y="126376"/>
                    <a:pt x="84545" y="126037"/>
                    <a:pt x="87428" y="125529"/>
                  </a:cubicBezTo>
                  <a:cubicBezTo>
                    <a:pt x="91377" y="125310"/>
                    <a:pt x="94386" y="121938"/>
                    <a:pt x="94136" y="117995"/>
                  </a:cubicBezTo>
                  <a:cubicBezTo>
                    <a:pt x="94136" y="117876"/>
                    <a:pt x="94136" y="117751"/>
                    <a:pt x="94136" y="117632"/>
                  </a:cubicBezTo>
                  <a:cubicBezTo>
                    <a:pt x="94136" y="110235"/>
                    <a:pt x="85423" y="102024"/>
                    <a:pt x="68186" y="92998"/>
                  </a:cubicBezTo>
                  <a:cubicBezTo>
                    <a:pt x="57529" y="87275"/>
                    <a:pt x="47814" y="79847"/>
                    <a:pt x="39540" y="70996"/>
                  </a:cubicBezTo>
                  <a:cubicBezTo>
                    <a:pt x="32457" y="63882"/>
                    <a:pt x="28570" y="54248"/>
                    <a:pt x="28633" y="44232"/>
                  </a:cubicBezTo>
                  <a:cubicBezTo>
                    <a:pt x="28633" y="32566"/>
                    <a:pt x="33397" y="21409"/>
                    <a:pt x="41797" y="13329"/>
                  </a:cubicBezTo>
                  <a:cubicBezTo>
                    <a:pt x="50321" y="4485"/>
                    <a:pt x="62168" y="-385"/>
                    <a:pt x="74454" y="-84"/>
                  </a:cubicBezTo>
                  <a:cubicBezTo>
                    <a:pt x="81286" y="-72"/>
                    <a:pt x="87993" y="1721"/>
                    <a:pt x="93885" y="5118"/>
                  </a:cubicBezTo>
                  <a:cubicBezTo>
                    <a:pt x="99902" y="8566"/>
                    <a:pt x="104540" y="14057"/>
                    <a:pt x="106860" y="20601"/>
                  </a:cubicBezTo>
                  <a:cubicBezTo>
                    <a:pt x="107361" y="21923"/>
                    <a:pt x="107612" y="23321"/>
                    <a:pt x="107674" y="24738"/>
                  </a:cubicBezTo>
                  <a:cubicBezTo>
                    <a:pt x="107737" y="26449"/>
                    <a:pt x="107173" y="28129"/>
                    <a:pt x="106170" y="29501"/>
                  </a:cubicBezTo>
                  <a:cubicBezTo>
                    <a:pt x="104603" y="31620"/>
                    <a:pt x="102034" y="32798"/>
                    <a:pt x="99401" y="32635"/>
                  </a:cubicBezTo>
                  <a:cubicBezTo>
                    <a:pt x="96141" y="32397"/>
                    <a:pt x="93007" y="31651"/>
                    <a:pt x="89999" y="30442"/>
                  </a:cubicBezTo>
                  <a:cubicBezTo>
                    <a:pt x="85235" y="28868"/>
                    <a:pt x="80283" y="28104"/>
                    <a:pt x="75269" y="28185"/>
                  </a:cubicBezTo>
                  <a:cubicBezTo>
                    <a:pt x="71320" y="27953"/>
                    <a:pt x="67496" y="29207"/>
                    <a:pt x="64425" y="31695"/>
                  </a:cubicBezTo>
                  <a:cubicBezTo>
                    <a:pt x="61729" y="34259"/>
                    <a:pt x="60288" y="37882"/>
                    <a:pt x="60539" y="41599"/>
                  </a:cubicBezTo>
                  <a:cubicBezTo>
                    <a:pt x="61165" y="47246"/>
                    <a:pt x="64425" y="52274"/>
                    <a:pt x="69313" y="55138"/>
                  </a:cubicBezTo>
                  <a:cubicBezTo>
                    <a:pt x="75394" y="59877"/>
                    <a:pt x="81787" y="64189"/>
                    <a:pt x="88494" y="68050"/>
                  </a:cubicBezTo>
                  <a:cubicBezTo>
                    <a:pt x="95515" y="72187"/>
                    <a:pt x="102472" y="76701"/>
                    <a:pt x="109304" y="81590"/>
                  </a:cubicBezTo>
                  <a:cubicBezTo>
                    <a:pt x="124724" y="92791"/>
                    <a:pt x="132434" y="105177"/>
                    <a:pt x="132434" y="118760"/>
                  </a:cubicBezTo>
                  <a:cubicBezTo>
                    <a:pt x="132497" y="128707"/>
                    <a:pt x="128485" y="138254"/>
                    <a:pt x="121402" y="145211"/>
                  </a:cubicBezTo>
                  <a:cubicBezTo>
                    <a:pt x="114507" y="152207"/>
                    <a:pt x="106107" y="157547"/>
                    <a:pt x="96831" y="160819"/>
                  </a:cubicBezTo>
                  <a:cubicBezTo>
                    <a:pt x="88055" y="163984"/>
                    <a:pt x="78778" y="165620"/>
                    <a:pt x="69439" y="165646"/>
                  </a:cubicBezTo>
                  <a:close/>
                </a:path>
              </a:pathLst>
            </a:custGeom>
            <a:solidFill>
              <a:srgbClr val="2C324F"/>
            </a:solidFill>
            <a:ln w="6261" cap="flat">
              <a:noFill/>
              <a:prstDash val="solid"/>
              <a:miter/>
            </a:ln>
          </p:spPr>
          <p:txBody>
            <a:bodyPr rtlCol="0" anchor="ctr"/>
            <a:lstStyle/>
            <a:p>
              <a:endParaRPr lang="fr-FR"/>
            </a:p>
          </p:txBody>
        </p:sp>
        <p:sp>
          <p:nvSpPr>
            <p:cNvPr id="98" name="Graphique 2">
              <a:extLst>
                <a:ext uri="{FF2B5EF4-FFF2-40B4-BE49-F238E27FC236}">
                  <a16:creationId xmlns:a16="http://schemas.microsoft.com/office/drawing/2014/main" id="{C860809F-FBBB-4CC2-A056-075EC45D5281}"/>
                </a:ext>
              </a:extLst>
            </p:cNvPr>
            <p:cNvSpPr/>
            <p:nvPr/>
          </p:nvSpPr>
          <p:spPr>
            <a:xfrm>
              <a:off x="10799961" y="1864739"/>
              <a:ext cx="122920" cy="145336"/>
            </a:xfrm>
            <a:custGeom>
              <a:avLst/>
              <a:gdLst>
                <a:gd name="connsiteX0" fmla="*/ 94762 w 122920"/>
                <a:gd name="connsiteY0" fmla="*/ 145136 h 145336"/>
                <a:gd name="connsiteX1" fmla="*/ 76021 w 122920"/>
                <a:gd name="connsiteY1" fmla="*/ 130105 h 145336"/>
                <a:gd name="connsiteX2" fmla="*/ 75958 w 122920"/>
                <a:gd name="connsiteY2" fmla="*/ 129402 h 145336"/>
                <a:gd name="connsiteX3" fmla="*/ 74641 w 122920"/>
                <a:gd name="connsiteY3" fmla="*/ 113544 h 145336"/>
                <a:gd name="connsiteX4" fmla="*/ 73137 w 122920"/>
                <a:gd name="connsiteY4" fmla="*/ 102826 h 145336"/>
                <a:gd name="connsiteX5" fmla="*/ 67371 w 122920"/>
                <a:gd name="connsiteY5" fmla="*/ 110598 h 145336"/>
                <a:gd name="connsiteX6" fmla="*/ 59096 w 122920"/>
                <a:gd name="connsiteY6" fmla="*/ 123448 h 145336"/>
                <a:gd name="connsiteX7" fmla="*/ 31955 w 122920"/>
                <a:gd name="connsiteY7" fmla="*/ 141312 h 145336"/>
                <a:gd name="connsiteX8" fmla="*/ 17413 w 122920"/>
                <a:gd name="connsiteY8" fmla="*/ 136674 h 145336"/>
                <a:gd name="connsiteX9" fmla="*/ 1241 w 122920"/>
                <a:gd name="connsiteY9" fmla="*/ 109909 h 145336"/>
                <a:gd name="connsiteX10" fmla="*/ -890 w 122920"/>
                <a:gd name="connsiteY10" fmla="*/ 94050 h 145336"/>
                <a:gd name="connsiteX11" fmla="*/ 8575 w 122920"/>
                <a:gd name="connsiteY11" fmla="*/ 51740 h 145336"/>
                <a:gd name="connsiteX12" fmla="*/ 34149 w 122920"/>
                <a:gd name="connsiteY12" fmla="*/ 21152 h 145336"/>
                <a:gd name="connsiteX13" fmla="*/ 55085 w 122920"/>
                <a:gd name="connsiteY13" fmla="*/ 14570 h 145336"/>
                <a:gd name="connsiteX14" fmla="*/ 74767 w 122920"/>
                <a:gd name="connsiteY14" fmla="*/ 20149 h 145336"/>
                <a:gd name="connsiteX15" fmla="*/ 77400 w 122920"/>
                <a:gd name="connsiteY15" fmla="*/ 21026 h 145336"/>
                <a:gd name="connsiteX16" fmla="*/ 82414 w 122920"/>
                <a:gd name="connsiteY16" fmla="*/ 14758 h 145336"/>
                <a:gd name="connsiteX17" fmla="*/ 88181 w 122920"/>
                <a:gd name="connsiteY17" fmla="*/ 5669 h 145336"/>
                <a:gd name="connsiteX18" fmla="*/ 99401 w 122920"/>
                <a:gd name="connsiteY18" fmla="*/ -97 h 145336"/>
                <a:gd name="connsiteX19" fmla="*/ 105167 w 122920"/>
                <a:gd name="connsiteY19" fmla="*/ 905 h 145336"/>
                <a:gd name="connsiteX20" fmla="*/ 112939 w 122920"/>
                <a:gd name="connsiteY20" fmla="*/ 11311 h 145336"/>
                <a:gd name="connsiteX21" fmla="*/ 117265 w 122920"/>
                <a:gd name="connsiteY21" fmla="*/ 40708 h 145336"/>
                <a:gd name="connsiteX22" fmla="*/ 122029 w 122920"/>
                <a:gd name="connsiteY22" fmla="*/ 121066 h 145336"/>
                <a:gd name="connsiteX23" fmla="*/ 122029 w 122920"/>
                <a:gd name="connsiteY23" fmla="*/ 125328 h 145336"/>
                <a:gd name="connsiteX24" fmla="*/ 115761 w 122920"/>
                <a:gd name="connsiteY24" fmla="*/ 138554 h 145336"/>
                <a:gd name="connsiteX25" fmla="*/ 94762 w 122920"/>
                <a:gd name="connsiteY25" fmla="*/ 145136 h 145336"/>
                <a:gd name="connsiteX26" fmla="*/ 42047 w 122920"/>
                <a:gd name="connsiteY26" fmla="*/ 104643 h 145336"/>
                <a:gd name="connsiteX27" fmla="*/ 63484 w 122920"/>
                <a:gd name="connsiteY27" fmla="*/ 78192 h 145336"/>
                <a:gd name="connsiteX28" fmla="*/ 74578 w 122920"/>
                <a:gd name="connsiteY28" fmla="*/ 46099 h 145336"/>
                <a:gd name="connsiteX29" fmla="*/ 64299 w 122920"/>
                <a:gd name="connsiteY29" fmla="*/ 40645 h 145336"/>
                <a:gd name="connsiteX30" fmla="*/ 44742 w 122920"/>
                <a:gd name="connsiteY30" fmla="*/ 54059 h 145336"/>
                <a:gd name="connsiteX31" fmla="*/ 33585 w 122920"/>
                <a:gd name="connsiteY31" fmla="*/ 82642 h 145336"/>
                <a:gd name="connsiteX32" fmla="*/ 33083 w 122920"/>
                <a:gd name="connsiteY32" fmla="*/ 88910 h 145336"/>
                <a:gd name="connsiteX33" fmla="*/ 39351 w 122920"/>
                <a:gd name="connsiteY33" fmla="*/ 103452 h 145336"/>
                <a:gd name="connsiteX34" fmla="*/ 42047 w 122920"/>
                <a:gd name="connsiteY34" fmla="*/ 104643 h 145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22920" h="145336">
                  <a:moveTo>
                    <a:pt x="94762" y="145136"/>
                  </a:moveTo>
                  <a:cubicBezTo>
                    <a:pt x="85423" y="146164"/>
                    <a:pt x="77023" y="139432"/>
                    <a:pt x="76021" y="130105"/>
                  </a:cubicBezTo>
                  <a:cubicBezTo>
                    <a:pt x="76021" y="129873"/>
                    <a:pt x="75958" y="129641"/>
                    <a:pt x="75958" y="129402"/>
                  </a:cubicBezTo>
                  <a:cubicBezTo>
                    <a:pt x="75080" y="124162"/>
                    <a:pt x="74641" y="118859"/>
                    <a:pt x="74641" y="113544"/>
                  </a:cubicBezTo>
                  <a:cubicBezTo>
                    <a:pt x="74641" y="106399"/>
                    <a:pt x="74140" y="102826"/>
                    <a:pt x="73137" y="102826"/>
                  </a:cubicBezTo>
                  <a:cubicBezTo>
                    <a:pt x="72259" y="102826"/>
                    <a:pt x="70316" y="105396"/>
                    <a:pt x="67371" y="110598"/>
                  </a:cubicBezTo>
                  <a:cubicBezTo>
                    <a:pt x="65113" y="114422"/>
                    <a:pt x="62356" y="118747"/>
                    <a:pt x="59096" y="123448"/>
                  </a:cubicBezTo>
                  <a:cubicBezTo>
                    <a:pt x="50760" y="135357"/>
                    <a:pt x="41671" y="141312"/>
                    <a:pt x="31955" y="141312"/>
                  </a:cubicBezTo>
                  <a:cubicBezTo>
                    <a:pt x="26752" y="141450"/>
                    <a:pt x="21613" y="139814"/>
                    <a:pt x="17413" y="136674"/>
                  </a:cubicBezTo>
                  <a:cubicBezTo>
                    <a:pt x="9077" y="129929"/>
                    <a:pt x="3310" y="120452"/>
                    <a:pt x="1241" y="109909"/>
                  </a:cubicBezTo>
                  <a:cubicBezTo>
                    <a:pt x="-137" y="104737"/>
                    <a:pt x="-890" y="99403"/>
                    <a:pt x="-890" y="94050"/>
                  </a:cubicBezTo>
                  <a:cubicBezTo>
                    <a:pt x="-890" y="79420"/>
                    <a:pt x="2370" y="64979"/>
                    <a:pt x="8575" y="51740"/>
                  </a:cubicBezTo>
                  <a:cubicBezTo>
                    <a:pt x="13903" y="39260"/>
                    <a:pt x="22803" y="28623"/>
                    <a:pt x="34149" y="21152"/>
                  </a:cubicBezTo>
                  <a:cubicBezTo>
                    <a:pt x="40355" y="16983"/>
                    <a:pt x="47626" y="14702"/>
                    <a:pt x="55085" y="14570"/>
                  </a:cubicBezTo>
                  <a:cubicBezTo>
                    <a:pt x="62042" y="14689"/>
                    <a:pt x="68812" y="16614"/>
                    <a:pt x="74767" y="20149"/>
                  </a:cubicBezTo>
                  <a:cubicBezTo>
                    <a:pt x="75582" y="20656"/>
                    <a:pt x="76459" y="20957"/>
                    <a:pt x="77400" y="21026"/>
                  </a:cubicBezTo>
                  <a:cubicBezTo>
                    <a:pt x="78967" y="21026"/>
                    <a:pt x="80596" y="18895"/>
                    <a:pt x="82414" y="14758"/>
                  </a:cubicBezTo>
                  <a:cubicBezTo>
                    <a:pt x="83730" y="11386"/>
                    <a:pt x="85673" y="8296"/>
                    <a:pt x="88181" y="5669"/>
                  </a:cubicBezTo>
                  <a:cubicBezTo>
                    <a:pt x="90938" y="2266"/>
                    <a:pt x="95013" y="178"/>
                    <a:pt x="99401" y="-97"/>
                  </a:cubicBezTo>
                  <a:cubicBezTo>
                    <a:pt x="101344" y="40"/>
                    <a:pt x="103287" y="379"/>
                    <a:pt x="105167" y="905"/>
                  </a:cubicBezTo>
                  <a:cubicBezTo>
                    <a:pt x="108051" y="1595"/>
                    <a:pt x="110620" y="5042"/>
                    <a:pt x="112939" y="11311"/>
                  </a:cubicBezTo>
                  <a:cubicBezTo>
                    <a:pt x="115197" y="20970"/>
                    <a:pt x="116638" y="30805"/>
                    <a:pt x="117265" y="40708"/>
                  </a:cubicBezTo>
                  <a:cubicBezTo>
                    <a:pt x="120462" y="75891"/>
                    <a:pt x="122091" y="102681"/>
                    <a:pt x="122029" y="121066"/>
                  </a:cubicBezTo>
                  <a:lnTo>
                    <a:pt x="122029" y="125328"/>
                  </a:lnTo>
                  <a:cubicBezTo>
                    <a:pt x="121966" y="130443"/>
                    <a:pt x="119710" y="135276"/>
                    <a:pt x="115761" y="138554"/>
                  </a:cubicBezTo>
                  <a:cubicBezTo>
                    <a:pt x="109743" y="143130"/>
                    <a:pt x="102347" y="145455"/>
                    <a:pt x="94762" y="145136"/>
                  </a:cubicBezTo>
                  <a:close/>
                  <a:moveTo>
                    <a:pt x="42047" y="104643"/>
                  </a:moveTo>
                  <a:cubicBezTo>
                    <a:pt x="48942" y="104643"/>
                    <a:pt x="56150" y="95805"/>
                    <a:pt x="63484" y="78192"/>
                  </a:cubicBezTo>
                  <a:cubicBezTo>
                    <a:pt x="68498" y="67993"/>
                    <a:pt x="72196" y="57212"/>
                    <a:pt x="74578" y="46099"/>
                  </a:cubicBezTo>
                  <a:cubicBezTo>
                    <a:pt x="74578" y="42463"/>
                    <a:pt x="71131" y="40645"/>
                    <a:pt x="64299" y="40645"/>
                  </a:cubicBezTo>
                  <a:cubicBezTo>
                    <a:pt x="57466" y="40645"/>
                    <a:pt x="50509" y="45159"/>
                    <a:pt x="44742" y="54059"/>
                  </a:cubicBezTo>
                  <a:cubicBezTo>
                    <a:pt x="39038" y="62697"/>
                    <a:pt x="35278" y="72438"/>
                    <a:pt x="33585" y="82642"/>
                  </a:cubicBezTo>
                  <a:cubicBezTo>
                    <a:pt x="33272" y="84717"/>
                    <a:pt x="33083" y="86811"/>
                    <a:pt x="33083" y="88910"/>
                  </a:cubicBezTo>
                  <a:cubicBezTo>
                    <a:pt x="32582" y="94508"/>
                    <a:pt x="34901" y="99986"/>
                    <a:pt x="39351" y="103452"/>
                  </a:cubicBezTo>
                  <a:cubicBezTo>
                    <a:pt x="40104" y="104142"/>
                    <a:pt x="41044" y="104562"/>
                    <a:pt x="42047" y="104643"/>
                  </a:cubicBezTo>
                  <a:close/>
                </a:path>
              </a:pathLst>
            </a:custGeom>
            <a:solidFill>
              <a:srgbClr val="2C324F"/>
            </a:solidFill>
            <a:ln w="6261" cap="flat">
              <a:noFill/>
              <a:prstDash val="solid"/>
              <a:miter/>
            </a:ln>
          </p:spPr>
          <p:txBody>
            <a:bodyPr rtlCol="0" anchor="ctr"/>
            <a:lstStyle/>
            <a:p>
              <a:endParaRPr lang="fr-FR"/>
            </a:p>
          </p:txBody>
        </p:sp>
        <p:sp>
          <p:nvSpPr>
            <p:cNvPr id="99" name="Graphique 2">
              <a:extLst>
                <a:ext uri="{FF2B5EF4-FFF2-40B4-BE49-F238E27FC236}">
                  <a16:creationId xmlns:a16="http://schemas.microsoft.com/office/drawing/2014/main" id="{985BD4EE-493C-4D54-A212-23734662AAF1}"/>
                </a:ext>
              </a:extLst>
            </p:cNvPr>
            <p:cNvSpPr/>
            <p:nvPr/>
          </p:nvSpPr>
          <p:spPr>
            <a:xfrm>
              <a:off x="10944881" y="1843866"/>
              <a:ext cx="134588" cy="165604"/>
            </a:xfrm>
            <a:custGeom>
              <a:avLst/>
              <a:gdLst>
                <a:gd name="connsiteX0" fmla="*/ 19920 w 134588"/>
                <a:gd name="connsiteY0" fmla="*/ 165507 h 165604"/>
                <a:gd name="connsiteX1" fmla="*/ 15156 w 134588"/>
                <a:gd name="connsiteY1" fmla="*/ 165194 h 165604"/>
                <a:gd name="connsiteX2" fmla="*/ 5379 w 134588"/>
                <a:gd name="connsiteY2" fmla="*/ 157922 h 165604"/>
                <a:gd name="connsiteX3" fmla="*/ -890 w 134588"/>
                <a:gd name="connsiteY3" fmla="*/ 141061 h 165604"/>
                <a:gd name="connsiteX4" fmla="*/ -890 w 134588"/>
                <a:gd name="connsiteY4" fmla="*/ 82893 h 165604"/>
                <a:gd name="connsiteX5" fmla="*/ 6193 w 134588"/>
                <a:gd name="connsiteY5" fmla="*/ 9179 h 165604"/>
                <a:gd name="connsiteX6" fmla="*/ 20234 w 134588"/>
                <a:gd name="connsiteY6" fmla="*/ -97 h 165604"/>
                <a:gd name="connsiteX7" fmla="*/ 39038 w 134588"/>
                <a:gd name="connsiteY7" fmla="*/ 28673 h 165604"/>
                <a:gd name="connsiteX8" fmla="*/ 39728 w 134588"/>
                <a:gd name="connsiteY8" fmla="*/ 35568 h 165604"/>
                <a:gd name="connsiteX9" fmla="*/ 89873 w 134588"/>
                <a:gd name="connsiteY9" fmla="*/ 4854 h 165604"/>
                <a:gd name="connsiteX10" fmla="*/ 106609 w 134588"/>
                <a:gd name="connsiteY10" fmla="*/ 7424 h 165604"/>
                <a:gd name="connsiteX11" fmla="*/ 129174 w 134588"/>
                <a:gd name="connsiteY11" fmla="*/ 57883 h 165604"/>
                <a:gd name="connsiteX12" fmla="*/ 133687 w 134588"/>
                <a:gd name="connsiteY12" fmla="*/ 107150 h 165604"/>
                <a:gd name="connsiteX13" fmla="*/ 127419 w 134588"/>
                <a:gd name="connsiteY13" fmla="*/ 144258 h 165604"/>
                <a:gd name="connsiteX14" fmla="*/ 106045 w 134588"/>
                <a:gd name="connsiteY14" fmla="*/ 160054 h 165604"/>
                <a:gd name="connsiteX15" fmla="*/ 90312 w 134588"/>
                <a:gd name="connsiteY15" fmla="*/ 153785 h 165604"/>
                <a:gd name="connsiteX16" fmla="*/ 83542 w 134588"/>
                <a:gd name="connsiteY16" fmla="*/ 140246 h 165604"/>
                <a:gd name="connsiteX17" fmla="*/ 82414 w 134588"/>
                <a:gd name="connsiteY17" fmla="*/ 126519 h 165604"/>
                <a:gd name="connsiteX18" fmla="*/ 84232 w 134588"/>
                <a:gd name="connsiteY18" fmla="*/ 105897 h 165604"/>
                <a:gd name="connsiteX19" fmla="*/ 85736 w 134588"/>
                <a:gd name="connsiteY19" fmla="*/ 82767 h 165604"/>
                <a:gd name="connsiteX20" fmla="*/ 74641 w 134588"/>
                <a:gd name="connsiteY20" fmla="*/ 44406 h 165604"/>
                <a:gd name="connsiteX21" fmla="*/ 63923 w 134588"/>
                <a:gd name="connsiteY21" fmla="*/ 52806 h 165604"/>
                <a:gd name="connsiteX22" fmla="*/ 45557 w 134588"/>
                <a:gd name="connsiteY22" fmla="*/ 115487 h 165604"/>
                <a:gd name="connsiteX23" fmla="*/ 40480 w 134588"/>
                <a:gd name="connsiteY23" fmla="*/ 142252 h 165604"/>
                <a:gd name="connsiteX24" fmla="*/ 32081 w 134588"/>
                <a:gd name="connsiteY24" fmla="*/ 159866 h 165604"/>
                <a:gd name="connsiteX25" fmla="*/ 19920 w 134588"/>
                <a:gd name="connsiteY25" fmla="*/ 165507 h 165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34588" h="165604">
                  <a:moveTo>
                    <a:pt x="19920" y="165507"/>
                  </a:moveTo>
                  <a:lnTo>
                    <a:pt x="15156" y="165194"/>
                  </a:lnTo>
                  <a:cubicBezTo>
                    <a:pt x="11082" y="164072"/>
                    <a:pt x="7635" y="161483"/>
                    <a:pt x="5379" y="157922"/>
                  </a:cubicBezTo>
                  <a:cubicBezTo>
                    <a:pt x="1367" y="153234"/>
                    <a:pt x="-890" y="147248"/>
                    <a:pt x="-890" y="141061"/>
                  </a:cubicBezTo>
                  <a:lnTo>
                    <a:pt x="-890" y="82893"/>
                  </a:lnTo>
                  <a:cubicBezTo>
                    <a:pt x="-890" y="41774"/>
                    <a:pt x="1492" y="17203"/>
                    <a:pt x="6193" y="9179"/>
                  </a:cubicBezTo>
                  <a:cubicBezTo>
                    <a:pt x="8575" y="3557"/>
                    <a:pt x="14091" y="-91"/>
                    <a:pt x="20234" y="-97"/>
                  </a:cubicBezTo>
                  <a:cubicBezTo>
                    <a:pt x="31704" y="-97"/>
                    <a:pt x="37973" y="9493"/>
                    <a:pt x="39038" y="28673"/>
                  </a:cubicBezTo>
                  <a:cubicBezTo>
                    <a:pt x="39038" y="30992"/>
                    <a:pt x="39414" y="33312"/>
                    <a:pt x="39728" y="35568"/>
                  </a:cubicBezTo>
                  <a:cubicBezTo>
                    <a:pt x="58093" y="15053"/>
                    <a:pt x="74829" y="4810"/>
                    <a:pt x="89873" y="4854"/>
                  </a:cubicBezTo>
                  <a:cubicBezTo>
                    <a:pt x="95515" y="5387"/>
                    <a:pt x="101093" y="6246"/>
                    <a:pt x="106609" y="7424"/>
                  </a:cubicBezTo>
                  <a:cubicBezTo>
                    <a:pt x="115823" y="9117"/>
                    <a:pt x="123345" y="26229"/>
                    <a:pt x="129174" y="57883"/>
                  </a:cubicBezTo>
                  <a:cubicBezTo>
                    <a:pt x="132246" y="74124"/>
                    <a:pt x="133750" y="90621"/>
                    <a:pt x="133687" y="107150"/>
                  </a:cubicBezTo>
                  <a:cubicBezTo>
                    <a:pt x="133876" y="119800"/>
                    <a:pt x="131807" y="132380"/>
                    <a:pt x="127419" y="144258"/>
                  </a:cubicBezTo>
                  <a:cubicBezTo>
                    <a:pt x="124724" y="153798"/>
                    <a:pt x="115949" y="160304"/>
                    <a:pt x="106045" y="160054"/>
                  </a:cubicBezTo>
                  <a:cubicBezTo>
                    <a:pt x="100216" y="160091"/>
                    <a:pt x="94511" y="157841"/>
                    <a:pt x="90312" y="153785"/>
                  </a:cubicBezTo>
                  <a:cubicBezTo>
                    <a:pt x="86551" y="150219"/>
                    <a:pt x="84106" y="145418"/>
                    <a:pt x="83542" y="140246"/>
                  </a:cubicBezTo>
                  <a:cubicBezTo>
                    <a:pt x="82790" y="135708"/>
                    <a:pt x="82414" y="131120"/>
                    <a:pt x="82414" y="126519"/>
                  </a:cubicBezTo>
                  <a:cubicBezTo>
                    <a:pt x="82539" y="119612"/>
                    <a:pt x="83166" y="112723"/>
                    <a:pt x="84232" y="105897"/>
                  </a:cubicBezTo>
                  <a:cubicBezTo>
                    <a:pt x="85297" y="98237"/>
                    <a:pt x="85799" y="90502"/>
                    <a:pt x="85736" y="82767"/>
                  </a:cubicBezTo>
                  <a:cubicBezTo>
                    <a:pt x="85736" y="57193"/>
                    <a:pt x="82038" y="44406"/>
                    <a:pt x="74641" y="44406"/>
                  </a:cubicBezTo>
                  <a:cubicBezTo>
                    <a:pt x="71633" y="44406"/>
                    <a:pt x="68373" y="47227"/>
                    <a:pt x="63923" y="52806"/>
                  </a:cubicBezTo>
                  <a:cubicBezTo>
                    <a:pt x="56088" y="63380"/>
                    <a:pt x="50008" y="84272"/>
                    <a:pt x="45557" y="115487"/>
                  </a:cubicBezTo>
                  <a:cubicBezTo>
                    <a:pt x="44115" y="125391"/>
                    <a:pt x="42423" y="134292"/>
                    <a:pt x="40480" y="142252"/>
                  </a:cubicBezTo>
                  <a:cubicBezTo>
                    <a:pt x="39289" y="148758"/>
                    <a:pt x="36406" y="154839"/>
                    <a:pt x="32081" y="159866"/>
                  </a:cubicBezTo>
                  <a:cubicBezTo>
                    <a:pt x="28947" y="163307"/>
                    <a:pt x="24559" y="165344"/>
                    <a:pt x="19920" y="165507"/>
                  </a:cubicBezTo>
                  <a:close/>
                </a:path>
              </a:pathLst>
            </a:custGeom>
            <a:solidFill>
              <a:srgbClr val="2C324F"/>
            </a:solidFill>
            <a:ln w="6261" cap="flat">
              <a:noFill/>
              <a:prstDash val="solid"/>
              <a:miter/>
            </a:ln>
          </p:spPr>
          <p:txBody>
            <a:bodyPr rtlCol="0" anchor="ctr"/>
            <a:lstStyle/>
            <a:p>
              <a:endParaRPr lang="fr-FR"/>
            </a:p>
          </p:txBody>
        </p:sp>
        <p:sp>
          <p:nvSpPr>
            <p:cNvPr id="100" name="Graphique 2">
              <a:extLst>
                <a:ext uri="{FF2B5EF4-FFF2-40B4-BE49-F238E27FC236}">
                  <a16:creationId xmlns:a16="http://schemas.microsoft.com/office/drawing/2014/main" id="{837B54D1-E812-4DA9-B78F-CD02D5D5F167}"/>
                </a:ext>
              </a:extLst>
            </p:cNvPr>
            <p:cNvSpPr/>
            <p:nvPr/>
          </p:nvSpPr>
          <p:spPr>
            <a:xfrm>
              <a:off x="11093722" y="1844054"/>
              <a:ext cx="141395" cy="231077"/>
            </a:xfrm>
            <a:custGeom>
              <a:avLst/>
              <a:gdLst>
                <a:gd name="connsiteX0" fmla="*/ 62383 w 141395"/>
                <a:gd name="connsiteY0" fmla="*/ 230946 h 231077"/>
                <a:gd name="connsiteX1" fmla="*/ 31795 w 141395"/>
                <a:gd name="connsiteY1" fmla="*/ 224678 h 231077"/>
                <a:gd name="connsiteX2" fmla="*/ 11360 w 141395"/>
                <a:gd name="connsiteY2" fmla="*/ 207065 h 231077"/>
                <a:gd name="connsiteX3" fmla="*/ 892 w 141395"/>
                <a:gd name="connsiteY3" fmla="*/ 181366 h 231077"/>
                <a:gd name="connsiteX4" fmla="*/ 391 w 141395"/>
                <a:gd name="connsiteY4" fmla="*/ 176226 h 231077"/>
                <a:gd name="connsiteX5" fmla="*/ 1770 w 141395"/>
                <a:gd name="connsiteY5" fmla="*/ 168955 h 231077"/>
                <a:gd name="connsiteX6" fmla="*/ 6659 w 141395"/>
                <a:gd name="connsiteY6" fmla="*/ 165319 h 231077"/>
                <a:gd name="connsiteX7" fmla="*/ 12301 w 141395"/>
                <a:gd name="connsiteY7" fmla="*/ 168578 h 231077"/>
                <a:gd name="connsiteX8" fmla="*/ 16250 w 141395"/>
                <a:gd name="connsiteY8" fmla="*/ 176915 h 231077"/>
                <a:gd name="connsiteX9" fmla="*/ 27344 w 141395"/>
                <a:gd name="connsiteY9" fmla="*/ 194090 h 231077"/>
                <a:gd name="connsiteX10" fmla="*/ 50285 w 141395"/>
                <a:gd name="connsiteY10" fmla="*/ 205686 h 231077"/>
                <a:gd name="connsiteX11" fmla="*/ 62822 w 141395"/>
                <a:gd name="connsiteY11" fmla="*/ 203179 h 231077"/>
                <a:gd name="connsiteX12" fmla="*/ 79809 w 141395"/>
                <a:gd name="connsiteY12" fmla="*/ 182368 h 231077"/>
                <a:gd name="connsiteX13" fmla="*/ 90715 w 141395"/>
                <a:gd name="connsiteY13" fmla="*/ 114610 h 231077"/>
                <a:gd name="connsiteX14" fmla="*/ 90026 w 141395"/>
                <a:gd name="connsiteY14" fmla="*/ 109470 h 231077"/>
                <a:gd name="connsiteX15" fmla="*/ 88960 w 141395"/>
                <a:gd name="connsiteY15" fmla="*/ 110159 h 231077"/>
                <a:gd name="connsiteX16" fmla="*/ 87519 w 141395"/>
                <a:gd name="connsiteY16" fmla="*/ 111287 h 231077"/>
                <a:gd name="connsiteX17" fmla="*/ 83444 w 141395"/>
                <a:gd name="connsiteY17" fmla="*/ 115424 h 231077"/>
                <a:gd name="connsiteX18" fmla="*/ 37937 w 141395"/>
                <a:gd name="connsiteY18" fmla="*/ 136924 h 231077"/>
                <a:gd name="connsiteX19" fmla="*/ 37122 w 141395"/>
                <a:gd name="connsiteY19" fmla="*/ 136924 h 231077"/>
                <a:gd name="connsiteX20" fmla="*/ 9229 w 141395"/>
                <a:gd name="connsiteY20" fmla="*/ 121693 h 231077"/>
                <a:gd name="connsiteX21" fmla="*/ -862 w 141395"/>
                <a:gd name="connsiteY21" fmla="*/ 87970 h 231077"/>
                <a:gd name="connsiteX22" fmla="*/ 11674 w 141395"/>
                <a:gd name="connsiteY22" fmla="*/ 50988 h 231077"/>
                <a:gd name="connsiteX23" fmla="*/ 53232 w 141395"/>
                <a:gd name="connsiteY23" fmla="*/ 28172 h 231077"/>
                <a:gd name="connsiteX24" fmla="*/ 61819 w 141395"/>
                <a:gd name="connsiteY24" fmla="*/ 27357 h 231077"/>
                <a:gd name="connsiteX25" fmla="*/ 82817 w 141395"/>
                <a:gd name="connsiteY25" fmla="*/ 33625 h 231077"/>
                <a:gd name="connsiteX26" fmla="*/ 89775 w 141395"/>
                <a:gd name="connsiteY26" fmla="*/ 36070 h 231077"/>
                <a:gd name="connsiteX27" fmla="*/ 94915 w 141395"/>
                <a:gd name="connsiteY27" fmla="*/ 26667 h 231077"/>
                <a:gd name="connsiteX28" fmla="*/ 101998 w 141395"/>
                <a:gd name="connsiteY28" fmla="*/ 6672 h 231077"/>
                <a:gd name="connsiteX29" fmla="*/ 113406 w 141395"/>
                <a:gd name="connsiteY29" fmla="*/ -97 h 231077"/>
                <a:gd name="connsiteX30" fmla="*/ 134718 w 141395"/>
                <a:gd name="connsiteY30" fmla="*/ 31243 h 231077"/>
                <a:gd name="connsiteX31" fmla="*/ 140484 w 141395"/>
                <a:gd name="connsiteY31" fmla="*/ 86466 h 231077"/>
                <a:gd name="connsiteX32" fmla="*/ 139105 w 141395"/>
                <a:gd name="connsiteY32" fmla="*/ 116490 h 231077"/>
                <a:gd name="connsiteX33" fmla="*/ 132336 w 141395"/>
                <a:gd name="connsiteY33" fmla="*/ 155353 h 231077"/>
                <a:gd name="connsiteX34" fmla="*/ 117543 w 141395"/>
                <a:gd name="connsiteY34" fmla="*/ 193526 h 231077"/>
                <a:gd name="connsiteX35" fmla="*/ 94413 w 141395"/>
                <a:gd name="connsiteY35" fmla="*/ 220792 h 231077"/>
                <a:gd name="connsiteX36" fmla="*/ 62383 w 141395"/>
                <a:gd name="connsiteY36" fmla="*/ 230946 h 231077"/>
                <a:gd name="connsiteX37" fmla="*/ 47966 w 141395"/>
                <a:gd name="connsiteY37" fmla="*/ 110096 h 231077"/>
                <a:gd name="connsiteX38" fmla="*/ 65266 w 141395"/>
                <a:gd name="connsiteY38" fmla="*/ 102575 h 231077"/>
                <a:gd name="connsiteX39" fmla="*/ 77803 w 141395"/>
                <a:gd name="connsiteY39" fmla="*/ 84961 h 231077"/>
                <a:gd name="connsiteX40" fmla="*/ 82504 w 141395"/>
                <a:gd name="connsiteY40" fmla="*/ 67285 h 231077"/>
                <a:gd name="connsiteX41" fmla="*/ 68463 w 141395"/>
                <a:gd name="connsiteY41" fmla="*/ 56567 h 231077"/>
                <a:gd name="connsiteX42" fmla="*/ 50850 w 141395"/>
                <a:gd name="connsiteY42" fmla="*/ 62835 h 231077"/>
                <a:gd name="connsiteX43" fmla="*/ 37562 w 141395"/>
                <a:gd name="connsiteY43" fmla="*/ 86779 h 231077"/>
                <a:gd name="connsiteX44" fmla="*/ 36747 w 141395"/>
                <a:gd name="connsiteY44" fmla="*/ 93737 h 231077"/>
                <a:gd name="connsiteX45" fmla="*/ 47716 w 141395"/>
                <a:gd name="connsiteY45" fmla="*/ 110096 h 231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141395" h="231077">
                  <a:moveTo>
                    <a:pt x="62383" y="230946"/>
                  </a:moveTo>
                  <a:cubicBezTo>
                    <a:pt x="51852" y="231279"/>
                    <a:pt x="41385" y="229135"/>
                    <a:pt x="31795" y="224678"/>
                  </a:cubicBezTo>
                  <a:cubicBezTo>
                    <a:pt x="23584" y="220642"/>
                    <a:pt x="16563" y="214574"/>
                    <a:pt x="11360" y="207065"/>
                  </a:cubicBezTo>
                  <a:cubicBezTo>
                    <a:pt x="6095" y="199324"/>
                    <a:pt x="2522" y="190567"/>
                    <a:pt x="892" y="181366"/>
                  </a:cubicBezTo>
                  <a:cubicBezTo>
                    <a:pt x="579" y="179673"/>
                    <a:pt x="391" y="177949"/>
                    <a:pt x="391" y="176226"/>
                  </a:cubicBezTo>
                  <a:cubicBezTo>
                    <a:pt x="391" y="173737"/>
                    <a:pt x="892" y="171274"/>
                    <a:pt x="1770" y="168955"/>
                  </a:cubicBezTo>
                  <a:cubicBezTo>
                    <a:pt x="2397" y="166779"/>
                    <a:pt x="4403" y="165288"/>
                    <a:pt x="6659" y="165319"/>
                  </a:cubicBezTo>
                  <a:cubicBezTo>
                    <a:pt x="8978" y="165269"/>
                    <a:pt x="11172" y="166522"/>
                    <a:pt x="12301" y="168578"/>
                  </a:cubicBezTo>
                  <a:cubicBezTo>
                    <a:pt x="13993" y="171173"/>
                    <a:pt x="15309" y="173975"/>
                    <a:pt x="16250" y="176915"/>
                  </a:cubicBezTo>
                  <a:cubicBezTo>
                    <a:pt x="18632" y="183384"/>
                    <a:pt x="22455" y="189244"/>
                    <a:pt x="27344" y="194090"/>
                  </a:cubicBezTo>
                  <a:cubicBezTo>
                    <a:pt x="33048" y="200960"/>
                    <a:pt x="41385" y="205153"/>
                    <a:pt x="50285" y="205686"/>
                  </a:cubicBezTo>
                  <a:cubicBezTo>
                    <a:pt x="54548" y="205291"/>
                    <a:pt x="58748" y="204451"/>
                    <a:pt x="62822" y="203179"/>
                  </a:cubicBezTo>
                  <a:cubicBezTo>
                    <a:pt x="68965" y="201549"/>
                    <a:pt x="74606" y="194610"/>
                    <a:pt x="79809" y="182368"/>
                  </a:cubicBezTo>
                  <a:cubicBezTo>
                    <a:pt x="87832" y="160706"/>
                    <a:pt x="91530" y="137689"/>
                    <a:pt x="90715" y="114610"/>
                  </a:cubicBezTo>
                  <a:cubicBezTo>
                    <a:pt x="90715" y="111162"/>
                    <a:pt x="90715" y="109470"/>
                    <a:pt x="90026" y="109470"/>
                  </a:cubicBezTo>
                  <a:cubicBezTo>
                    <a:pt x="89587" y="109545"/>
                    <a:pt x="89211" y="109796"/>
                    <a:pt x="88960" y="110159"/>
                  </a:cubicBezTo>
                  <a:cubicBezTo>
                    <a:pt x="88522" y="110617"/>
                    <a:pt x="88082" y="110999"/>
                    <a:pt x="87519" y="111287"/>
                  </a:cubicBezTo>
                  <a:cubicBezTo>
                    <a:pt x="86077" y="112554"/>
                    <a:pt x="84698" y="113939"/>
                    <a:pt x="83444" y="115424"/>
                  </a:cubicBezTo>
                  <a:cubicBezTo>
                    <a:pt x="72287" y="129083"/>
                    <a:pt x="55551" y="136987"/>
                    <a:pt x="37937" y="136924"/>
                  </a:cubicBezTo>
                  <a:lnTo>
                    <a:pt x="37122" y="136924"/>
                  </a:lnTo>
                  <a:cubicBezTo>
                    <a:pt x="25965" y="136454"/>
                    <a:pt x="15686" y="130825"/>
                    <a:pt x="9229" y="121693"/>
                  </a:cubicBezTo>
                  <a:cubicBezTo>
                    <a:pt x="2272" y="111845"/>
                    <a:pt x="-1239" y="100011"/>
                    <a:pt x="-862" y="87970"/>
                  </a:cubicBezTo>
                  <a:cubicBezTo>
                    <a:pt x="-862" y="74606"/>
                    <a:pt x="3588" y="61612"/>
                    <a:pt x="11674" y="50988"/>
                  </a:cubicBezTo>
                  <a:cubicBezTo>
                    <a:pt x="20010" y="39373"/>
                    <a:pt x="33863" y="31764"/>
                    <a:pt x="53232" y="28172"/>
                  </a:cubicBezTo>
                  <a:cubicBezTo>
                    <a:pt x="56052" y="27639"/>
                    <a:pt x="58935" y="27369"/>
                    <a:pt x="61819" y="27357"/>
                  </a:cubicBezTo>
                  <a:cubicBezTo>
                    <a:pt x="69215" y="27602"/>
                    <a:pt x="76487" y="29764"/>
                    <a:pt x="82817" y="33625"/>
                  </a:cubicBezTo>
                  <a:cubicBezTo>
                    <a:pt x="84948" y="34954"/>
                    <a:pt x="87330" y="35794"/>
                    <a:pt x="89775" y="36070"/>
                  </a:cubicBezTo>
                  <a:cubicBezTo>
                    <a:pt x="92282" y="36070"/>
                    <a:pt x="94038" y="32936"/>
                    <a:pt x="94915" y="26667"/>
                  </a:cubicBezTo>
                  <a:cubicBezTo>
                    <a:pt x="95667" y="19541"/>
                    <a:pt x="98111" y="12690"/>
                    <a:pt x="101998" y="6672"/>
                  </a:cubicBezTo>
                  <a:cubicBezTo>
                    <a:pt x="104379" y="2579"/>
                    <a:pt x="108705" y="15"/>
                    <a:pt x="113406" y="-97"/>
                  </a:cubicBezTo>
                  <a:cubicBezTo>
                    <a:pt x="122432" y="-97"/>
                    <a:pt x="129578" y="10370"/>
                    <a:pt x="134718" y="31243"/>
                  </a:cubicBezTo>
                  <a:cubicBezTo>
                    <a:pt x="138792" y="49358"/>
                    <a:pt x="140735" y="67893"/>
                    <a:pt x="140484" y="86466"/>
                  </a:cubicBezTo>
                  <a:cubicBezTo>
                    <a:pt x="140484" y="94677"/>
                    <a:pt x="140046" y="104706"/>
                    <a:pt x="139105" y="116490"/>
                  </a:cubicBezTo>
                  <a:cubicBezTo>
                    <a:pt x="137915" y="129609"/>
                    <a:pt x="135657" y="142609"/>
                    <a:pt x="132336" y="155353"/>
                  </a:cubicBezTo>
                  <a:cubicBezTo>
                    <a:pt x="129076" y="168660"/>
                    <a:pt x="124062" y="181491"/>
                    <a:pt x="117543" y="193526"/>
                  </a:cubicBezTo>
                  <a:cubicBezTo>
                    <a:pt x="111902" y="204169"/>
                    <a:pt x="104004" y="213465"/>
                    <a:pt x="94413" y="220792"/>
                  </a:cubicBezTo>
                  <a:cubicBezTo>
                    <a:pt x="85137" y="227599"/>
                    <a:pt x="73854" y="231166"/>
                    <a:pt x="62383" y="230946"/>
                  </a:cubicBezTo>
                  <a:close/>
                  <a:moveTo>
                    <a:pt x="47966" y="110096"/>
                  </a:moveTo>
                  <a:cubicBezTo>
                    <a:pt x="54485" y="109984"/>
                    <a:pt x="60753" y="107276"/>
                    <a:pt x="65266" y="102575"/>
                  </a:cubicBezTo>
                  <a:cubicBezTo>
                    <a:pt x="70532" y="97541"/>
                    <a:pt x="74731" y="91562"/>
                    <a:pt x="77803" y="84961"/>
                  </a:cubicBezTo>
                  <a:cubicBezTo>
                    <a:pt x="80624" y="79477"/>
                    <a:pt x="82254" y="73447"/>
                    <a:pt x="82504" y="67285"/>
                  </a:cubicBezTo>
                  <a:cubicBezTo>
                    <a:pt x="82504" y="60139"/>
                    <a:pt x="77865" y="56567"/>
                    <a:pt x="68463" y="56567"/>
                  </a:cubicBezTo>
                  <a:cubicBezTo>
                    <a:pt x="62132" y="56936"/>
                    <a:pt x="55990" y="59111"/>
                    <a:pt x="50850" y="62835"/>
                  </a:cubicBezTo>
                  <a:cubicBezTo>
                    <a:pt x="43391" y="68695"/>
                    <a:pt x="38564" y="77333"/>
                    <a:pt x="37562" y="86779"/>
                  </a:cubicBezTo>
                  <a:cubicBezTo>
                    <a:pt x="36997" y="89061"/>
                    <a:pt x="36747" y="91392"/>
                    <a:pt x="36747" y="93737"/>
                  </a:cubicBezTo>
                  <a:cubicBezTo>
                    <a:pt x="36496" y="104581"/>
                    <a:pt x="40256" y="110096"/>
                    <a:pt x="47716" y="110096"/>
                  </a:cubicBezTo>
                  <a:close/>
                </a:path>
              </a:pathLst>
            </a:custGeom>
            <a:solidFill>
              <a:srgbClr val="2C324F"/>
            </a:solidFill>
            <a:ln w="6261" cap="flat">
              <a:noFill/>
              <a:prstDash val="solid"/>
              <a:miter/>
            </a:ln>
          </p:spPr>
          <p:txBody>
            <a:bodyPr rtlCol="0" anchor="ctr"/>
            <a:lstStyle/>
            <a:p>
              <a:endParaRPr lang="fr-FR"/>
            </a:p>
          </p:txBody>
        </p:sp>
        <p:sp>
          <p:nvSpPr>
            <p:cNvPr id="101" name="Graphique 2">
              <a:extLst>
                <a:ext uri="{FF2B5EF4-FFF2-40B4-BE49-F238E27FC236}">
                  <a16:creationId xmlns:a16="http://schemas.microsoft.com/office/drawing/2014/main" id="{19D81CCB-AD95-4F16-9E7D-4DD121D26F75}"/>
                </a:ext>
              </a:extLst>
            </p:cNvPr>
            <p:cNvSpPr/>
            <p:nvPr/>
          </p:nvSpPr>
          <p:spPr>
            <a:xfrm>
              <a:off x="11341968" y="1772158"/>
              <a:ext cx="56287" cy="237125"/>
            </a:xfrm>
            <a:custGeom>
              <a:avLst/>
              <a:gdLst>
                <a:gd name="connsiteX0" fmla="*/ 28696 w 56287"/>
                <a:gd name="connsiteY0" fmla="*/ 172778 h 237125"/>
                <a:gd name="connsiteX1" fmla="*/ -514 w 56287"/>
                <a:gd name="connsiteY1" fmla="*/ 142503 h 237125"/>
                <a:gd name="connsiteX2" fmla="*/ -890 w 56287"/>
                <a:gd name="connsiteY2" fmla="*/ 114234 h 237125"/>
                <a:gd name="connsiteX3" fmla="*/ -890 w 56287"/>
                <a:gd name="connsiteY3" fmla="*/ 90916 h 237125"/>
                <a:gd name="connsiteX4" fmla="*/ 2307 w 56287"/>
                <a:gd name="connsiteY4" fmla="*/ 46475 h 237125"/>
                <a:gd name="connsiteX5" fmla="*/ 14404 w 56287"/>
                <a:gd name="connsiteY5" fmla="*/ 7675 h 237125"/>
                <a:gd name="connsiteX6" fmla="*/ 28759 w 56287"/>
                <a:gd name="connsiteY6" fmla="*/ -97 h 237125"/>
                <a:gd name="connsiteX7" fmla="*/ 43301 w 56287"/>
                <a:gd name="connsiteY7" fmla="*/ 7487 h 237125"/>
                <a:gd name="connsiteX8" fmla="*/ 55398 w 56287"/>
                <a:gd name="connsiteY8" fmla="*/ 96244 h 237125"/>
                <a:gd name="connsiteX9" fmla="*/ 54709 w 56287"/>
                <a:gd name="connsiteY9" fmla="*/ 141187 h 237125"/>
                <a:gd name="connsiteX10" fmla="*/ 46748 w 56287"/>
                <a:gd name="connsiteY10" fmla="*/ 164630 h 237125"/>
                <a:gd name="connsiteX11" fmla="*/ 28696 w 56287"/>
                <a:gd name="connsiteY11" fmla="*/ 172778 h 237125"/>
                <a:gd name="connsiteX12" fmla="*/ 29699 w 56287"/>
                <a:gd name="connsiteY12" fmla="*/ 237027 h 237125"/>
                <a:gd name="connsiteX13" fmla="*/ 28696 w 56287"/>
                <a:gd name="connsiteY13" fmla="*/ 237027 h 237125"/>
                <a:gd name="connsiteX14" fmla="*/ 14154 w 56287"/>
                <a:gd name="connsiteY14" fmla="*/ 231573 h 237125"/>
                <a:gd name="connsiteX15" fmla="*/ 6757 w 56287"/>
                <a:gd name="connsiteY15" fmla="*/ 215527 h 237125"/>
                <a:gd name="connsiteX16" fmla="*/ 13026 w 56287"/>
                <a:gd name="connsiteY16" fmla="*/ 199543 h 237125"/>
                <a:gd name="connsiteX17" fmla="*/ 28947 w 56287"/>
                <a:gd name="connsiteY17" fmla="*/ 192585 h 237125"/>
                <a:gd name="connsiteX18" fmla="*/ 43802 w 56287"/>
                <a:gd name="connsiteY18" fmla="*/ 198854 h 237125"/>
                <a:gd name="connsiteX19" fmla="*/ 50948 w 56287"/>
                <a:gd name="connsiteY19" fmla="*/ 214900 h 237125"/>
                <a:gd name="connsiteX20" fmla="*/ 45118 w 56287"/>
                <a:gd name="connsiteY20" fmla="*/ 230320 h 237125"/>
                <a:gd name="connsiteX21" fmla="*/ 29699 w 56287"/>
                <a:gd name="connsiteY21" fmla="*/ 237027 h 237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6287" h="237125">
                  <a:moveTo>
                    <a:pt x="28696" y="172778"/>
                  </a:moveTo>
                  <a:cubicBezTo>
                    <a:pt x="9640" y="172778"/>
                    <a:pt x="-75" y="162686"/>
                    <a:pt x="-514" y="142503"/>
                  </a:cubicBezTo>
                  <a:cubicBezTo>
                    <a:pt x="-514" y="135671"/>
                    <a:pt x="-890" y="126269"/>
                    <a:pt x="-890" y="114234"/>
                  </a:cubicBezTo>
                  <a:cubicBezTo>
                    <a:pt x="-890" y="110285"/>
                    <a:pt x="-890" y="102512"/>
                    <a:pt x="-890" y="90916"/>
                  </a:cubicBezTo>
                  <a:cubicBezTo>
                    <a:pt x="-576" y="76054"/>
                    <a:pt x="489" y="61224"/>
                    <a:pt x="2307" y="46475"/>
                  </a:cubicBezTo>
                  <a:cubicBezTo>
                    <a:pt x="4438" y="28423"/>
                    <a:pt x="8575" y="15448"/>
                    <a:pt x="14404" y="7675"/>
                  </a:cubicBezTo>
                  <a:cubicBezTo>
                    <a:pt x="17601" y="2842"/>
                    <a:pt x="22992" y="-79"/>
                    <a:pt x="28759" y="-97"/>
                  </a:cubicBezTo>
                  <a:cubicBezTo>
                    <a:pt x="34588" y="-116"/>
                    <a:pt x="39979" y="2717"/>
                    <a:pt x="43301" y="7487"/>
                  </a:cubicBezTo>
                  <a:cubicBezTo>
                    <a:pt x="51324" y="18099"/>
                    <a:pt x="55336" y="47685"/>
                    <a:pt x="55398" y="96244"/>
                  </a:cubicBezTo>
                  <a:cubicBezTo>
                    <a:pt x="55398" y="115299"/>
                    <a:pt x="55147" y="130280"/>
                    <a:pt x="54709" y="141187"/>
                  </a:cubicBezTo>
                  <a:cubicBezTo>
                    <a:pt x="54583" y="149636"/>
                    <a:pt x="51763" y="157835"/>
                    <a:pt x="46748" y="164630"/>
                  </a:cubicBezTo>
                  <a:cubicBezTo>
                    <a:pt x="42424" y="170164"/>
                    <a:pt x="35716" y="173217"/>
                    <a:pt x="28696" y="172778"/>
                  </a:cubicBezTo>
                  <a:close/>
                  <a:moveTo>
                    <a:pt x="29699" y="237027"/>
                  </a:moveTo>
                  <a:lnTo>
                    <a:pt x="28696" y="237027"/>
                  </a:lnTo>
                  <a:cubicBezTo>
                    <a:pt x="23368" y="237083"/>
                    <a:pt x="18166" y="235140"/>
                    <a:pt x="14154" y="231573"/>
                  </a:cubicBezTo>
                  <a:cubicBezTo>
                    <a:pt x="9453" y="227581"/>
                    <a:pt x="6757" y="221707"/>
                    <a:pt x="6757" y="215527"/>
                  </a:cubicBezTo>
                  <a:cubicBezTo>
                    <a:pt x="6757" y="209597"/>
                    <a:pt x="8951" y="203881"/>
                    <a:pt x="13026" y="199543"/>
                  </a:cubicBezTo>
                  <a:cubicBezTo>
                    <a:pt x="17037" y="194955"/>
                    <a:pt x="22867" y="192404"/>
                    <a:pt x="28947" y="192585"/>
                  </a:cubicBezTo>
                  <a:cubicBezTo>
                    <a:pt x="34526" y="192617"/>
                    <a:pt x="39853" y="194873"/>
                    <a:pt x="43802" y="198854"/>
                  </a:cubicBezTo>
                  <a:cubicBezTo>
                    <a:pt x="48315" y="202959"/>
                    <a:pt x="50948" y="208782"/>
                    <a:pt x="50948" y="214900"/>
                  </a:cubicBezTo>
                  <a:cubicBezTo>
                    <a:pt x="51074" y="220598"/>
                    <a:pt x="48942" y="226114"/>
                    <a:pt x="45118" y="230320"/>
                  </a:cubicBezTo>
                  <a:cubicBezTo>
                    <a:pt x="41169" y="234626"/>
                    <a:pt x="35528" y="237058"/>
                    <a:pt x="29699" y="237027"/>
                  </a:cubicBezTo>
                  <a:close/>
                </a:path>
              </a:pathLst>
            </a:custGeom>
            <a:solidFill>
              <a:srgbClr val="2C324F"/>
            </a:solidFill>
            <a:ln w="6261" cap="flat">
              <a:noFill/>
              <a:prstDash val="solid"/>
              <a:miter/>
            </a:ln>
          </p:spPr>
          <p:txBody>
            <a:bodyPr rtlCol="0" anchor="ctr"/>
            <a:lstStyle/>
            <a:p>
              <a:endParaRPr lang="fr-FR"/>
            </a:p>
          </p:txBody>
        </p:sp>
      </p:grpSp>
      <p:sp>
        <p:nvSpPr>
          <p:cNvPr id="113" name="Espace réservé du pied de page 2">
            <a:extLst>
              <a:ext uri="{FF2B5EF4-FFF2-40B4-BE49-F238E27FC236}">
                <a16:creationId xmlns:a16="http://schemas.microsoft.com/office/drawing/2014/main" id="{05BC5482-9BE3-4ED2-8742-4873D5E4DE53}"/>
              </a:ext>
            </a:extLst>
          </p:cNvPr>
          <p:cNvSpPr txBox="1">
            <a:spLocks/>
          </p:cNvSpPr>
          <p:nvPr/>
        </p:nvSpPr>
        <p:spPr>
          <a:xfrm>
            <a:off x="141942" y="6398185"/>
            <a:ext cx="4114800" cy="365125"/>
          </a:xfrm>
          <a:prstGeom prst="rect">
            <a:avLst/>
          </a:prstGeom>
        </p:spPr>
        <p:txBody>
          <a:bodyPr vert="horz" lIns="91440" tIns="45720" rIns="91440" bIns="45720" rtlCol="0" anchor="ctr"/>
          <a:lstStyle>
            <a:defPPr>
              <a:defRPr lang="fr-FR"/>
            </a:defPPr>
            <a:lvl1pPr marL="0" algn="l" defTabSz="914400" rtl="0" eaLnBrk="1" latinLnBrk="0" hangingPunct="1">
              <a:defRPr sz="8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fr-FR" b="1" dirty="0">
                <a:solidFill>
                  <a:schemeClr val="accent1"/>
                </a:solidFill>
                <a:latin typeface="+mj-lt"/>
              </a:rPr>
              <a:t>Niveau 3 (6</a:t>
            </a:r>
            <a:r>
              <a:rPr lang="fr-FR" b="1" baseline="30000" dirty="0">
                <a:solidFill>
                  <a:schemeClr val="accent1"/>
                </a:solidFill>
                <a:latin typeface="+mj-lt"/>
              </a:rPr>
              <a:t>e</a:t>
            </a:r>
            <a:r>
              <a:rPr lang="fr-FR" b="1" dirty="0">
                <a:solidFill>
                  <a:schemeClr val="accent1"/>
                </a:solidFill>
                <a:latin typeface="+mj-lt"/>
              </a:rPr>
              <a:t> – 5</a:t>
            </a:r>
            <a:r>
              <a:rPr lang="fr-FR" b="1" baseline="30000" dirty="0">
                <a:solidFill>
                  <a:schemeClr val="accent1"/>
                </a:solidFill>
                <a:latin typeface="+mj-lt"/>
              </a:rPr>
              <a:t>e</a:t>
            </a:r>
            <a:r>
              <a:rPr lang="fr-FR" b="1" dirty="0">
                <a:solidFill>
                  <a:schemeClr val="accent1"/>
                </a:solidFill>
                <a:latin typeface="+mj-lt"/>
              </a:rPr>
              <a:t>)</a:t>
            </a:r>
          </a:p>
        </p:txBody>
      </p:sp>
    </p:spTree>
    <p:custDataLst>
      <p:tags r:id="rId1"/>
    </p:custDataLst>
    <p:extLst>
      <p:ext uri="{BB962C8B-B14F-4D97-AF65-F5344CB8AC3E}">
        <p14:creationId xmlns:p14="http://schemas.microsoft.com/office/powerpoint/2010/main" val="153156196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fade">
                                      <p:cBhvr>
                                        <p:cTn id="7" dur="500"/>
                                        <p:tgtEl>
                                          <p:spTgt spid="8"/>
                                        </p:tgtEl>
                                      </p:cBhvr>
                                    </p:animEffect>
                                  </p:childTnLst>
                                </p:cTn>
                              </p:par>
                              <p:par>
                                <p:cTn id="8" presetID="42" presetClass="path" presetSubtype="0" decel="100000" fill="hold" grpId="1" nodeType="withEffect">
                                  <p:stCondLst>
                                    <p:cond delay="0"/>
                                  </p:stCondLst>
                                  <p:childTnLst>
                                    <p:animMotion origin="layout" path="M -1.04167E-6 2.59259E-6 L -1.04167E-6 0.06065 " pathEditMode="relative" rAng="0" ptsTypes="AA">
                                      <p:cBhvr>
                                        <p:cTn id="9" dur="1250" spd="-100000" fill="hold"/>
                                        <p:tgtEl>
                                          <p:spTgt spid="8"/>
                                        </p:tgtEl>
                                        <p:attrNameLst>
                                          <p:attrName>ppt_x</p:attrName>
                                          <p:attrName>ppt_y</p:attrName>
                                        </p:attrNameLst>
                                      </p:cBhvr>
                                      <p:rCtr x="0" y="3032"/>
                                    </p:animMotion>
                                  </p:childTnLst>
                                </p:cTn>
                              </p:par>
                              <p:par>
                                <p:cTn id="10" presetID="10" presetClass="entr" presetSubtype="0" fill="hold" nodeType="withEffect">
                                  <p:stCondLst>
                                    <p:cond delay="1250"/>
                                  </p:stCondLst>
                                  <p:childTnLst>
                                    <p:set>
                                      <p:cBhvr>
                                        <p:cTn id="11" dur="1" fill="hold">
                                          <p:stCondLst>
                                            <p:cond delay="0"/>
                                          </p:stCondLst>
                                        </p:cTn>
                                        <p:tgtEl>
                                          <p:spTgt spid="2"/>
                                        </p:tgtEl>
                                        <p:attrNameLst>
                                          <p:attrName>style.visibility</p:attrName>
                                        </p:attrNameLst>
                                      </p:cBhvr>
                                      <p:to>
                                        <p:strVal val="visible"/>
                                      </p:to>
                                    </p:set>
                                    <p:animEffect transition="in" filter="fade">
                                      <p:cBhvr>
                                        <p:cTn id="12" dur="10"/>
                                        <p:tgtEl>
                                          <p:spTgt spid="2"/>
                                        </p:tgtEl>
                                      </p:cBhvr>
                                    </p:animEffect>
                                  </p:childTnLst>
                                </p:cTn>
                              </p:par>
                              <p:par>
                                <p:cTn id="13" presetID="6" presetClass="emph" presetSubtype="0" fill="hold" nodeType="withEffect">
                                  <p:stCondLst>
                                    <p:cond delay="1250"/>
                                  </p:stCondLst>
                                  <p:childTnLst>
                                    <p:animScale>
                                      <p:cBhvr>
                                        <p:cTn id="14" dur="10" fill="hold"/>
                                        <p:tgtEl>
                                          <p:spTgt spid="2"/>
                                        </p:tgtEl>
                                      </p:cBhvr>
                                      <p:by x="10000" y="10000"/>
                                    </p:animScale>
                                  </p:childTnLst>
                                </p:cTn>
                              </p:par>
                              <p:par>
                                <p:cTn id="15" presetID="6" presetClass="emph" presetSubtype="0" fill="hold" nodeType="withEffect">
                                  <p:stCondLst>
                                    <p:cond delay="1250"/>
                                  </p:stCondLst>
                                  <p:childTnLst>
                                    <p:animScale>
                                      <p:cBhvr>
                                        <p:cTn id="16" dur="500" fill="hold"/>
                                        <p:tgtEl>
                                          <p:spTgt spid="2"/>
                                        </p:tgtEl>
                                      </p:cBhvr>
                                      <p:by x="1000000" y="1000000"/>
                                    </p:animScale>
                                  </p:childTnLst>
                                </p:cTn>
                              </p:par>
                              <p:par>
                                <p:cTn id="17" presetID="37" presetClass="path" presetSubtype="0" decel="100000" fill="hold" nodeType="withEffect">
                                  <p:stCondLst>
                                    <p:cond delay="1250"/>
                                  </p:stCondLst>
                                  <p:childTnLst>
                                    <p:animMotion origin="layout" path="M -1.875E-6 -3.7037E-6 C 0.07162 0.07246 0.05 0.24098 -0.10299 0.25996 " pathEditMode="relative" rAng="0" ptsTypes="AA">
                                      <p:cBhvr>
                                        <p:cTn id="18" dur="1000" spd="-100000" fill="hold"/>
                                        <p:tgtEl>
                                          <p:spTgt spid="2"/>
                                        </p:tgtEl>
                                        <p:attrNameLst>
                                          <p:attrName>ppt_x</p:attrName>
                                          <p:attrName>ppt_y</p:attrName>
                                        </p:attrNameLst>
                                      </p:cBhvr>
                                      <p:rCtr x="-3190" y="12986"/>
                                    </p:animMotion>
                                  </p:childTnLst>
                                </p:cTn>
                              </p:par>
                              <p:par>
                                <p:cTn id="19" presetID="31" presetClass="entr" presetSubtype="0" fill="hold" nodeType="withEffect">
                                  <p:stCondLst>
                                    <p:cond delay="1250"/>
                                  </p:stCondLst>
                                  <p:childTnLst>
                                    <p:set>
                                      <p:cBhvr>
                                        <p:cTn id="20" dur="1" fill="hold">
                                          <p:stCondLst>
                                            <p:cond delay="0"/>
                                          </p:stCondLst>
                                        </p:cTn>
                                        <p:tgtEl>
                                          <p:spTgt spid="2"/>
                                        </p:tgtEl>
                                        <p:attrNameLst>
                                          <p:attrName>style.visibility</p:attrName>
                                        </p:attrNameLst>
                                      </p:cBhvr>
                                      <p:to>
                                        <p:strVal val="visible"/>
                                      </p:to>
                                    </p:set>
                                    <p:anim calcmode="lin" valueType="num">
                                      <p:cBhvr>
                                        <p:cTn id="21" dur="1000" fill="hold"/>
                                        <p:tgtEl>
                                          <p:spTgt spid="2"/>
                                        </p:tgtEl>
                                        <p:attrNameLst>
                                          <p:attrName>ppt_w</p:attrName>
                                        </p:attrNameLst>
                                      </p:cBhvr>
                                      <p:tavLst>
                                        <p:tav tm="0">
                                          <p:val>
                                            <p:fltVal val="0"/>
                                          </p:val>
                                        </p:tav>
                                        <p:tav tm="100000">
                                          <p:val>
                                            <p:strVal val="#ppt_w"/>
                                          </p:val>
                                        </p:tav>
                                      </p:tavLst>
                                    </p:anim>
                                    <p:anim calcmode="lin" valueType="num">
                                      <p:cBhvr>
                                        <p:cTn id="22" dur="1000" fill="hold"/>
                                        <p:tgtEl>
                                          <p:spTgt spid="2"/>
                                        </p:tgtEl>
                                        <p:attrNameLst>
                                          <p:attrName>ppt_h</p:attrName>
                                        </p:attrNameLst>
                                      </p:cBhvr>
                                      <p:tavLst>
                                        <p:tav tm="0">
                                          <p:val>
                                            <p:fltVal val="0"/>
                                          </p:val>
                                        </p:tav>
                                        <p:tav tm="100000">
                                          <p:val>
                                            <p:strVal val="#ppt_h"/>
                                          </p:val>
                                        </p:tav>
                                      </p:tavLst>
                                    </p:anim>
                                    <p:anim calcmode="lin" valueType="num">
                                      <p:cBhvr>
                                        <p:cTn id="23" dur="1000" fill="hold"/>
                                        <p:tgtEl>
                                          <p:spTgt spid="2"/>
                                        </p:tgtEl>
                                        <p:attrNameLst>
                                          <p:attrName>style.rotation</p:attrName>
                                        </p:attrNameLst>
                                      </p:cBhvr>
                                      <p:tavLst>
                                        <p:tav tm="0">
                                          <p:val>
                                            <p:fltVal val="90"/>
                                          </p:val>
                                        </p:tav>
                                        <p:tav tm="100000">
                                          <p:val>
                                            <p:fltVal val="0"/>
                                          </p:val>
                                        </p:tav>
                                      </p:tavLst>
                                    </p:anim>
                                    <p:animEffect transition="in" filter="fade">
                                      <p:cBhvr>
                                        <p:cTn id="24" dur="1000"/>
                                        <p:tgtEl>
                                          <p:spTgt spid="2"/>
                                        </p:tgtEl>
                                      </p:cBhvr>
                                    </p:animEffect>
                                  </p:childTnLst>
                                </p:cTn>
                              </p:par>
                              <p:par>
                                <p:cTn id="25" presetID="8" presetClass="emph" presetSubtype="0" fill="hold" nodeType="withEffect">
                                  <p:stCondLst>
                                    <p:cond delay="900"/>
                                  </p:stCondLst>
                                  <p:childTnLst>
                                    <p:animRot by="-1800000">
                                      <p:cBhvr>
                                        <p:cTn id="26" dur="1000" fill="hold"/>
                                        <p:tgtEl>
                                          <p:spTgt spid="118"/>
                                        </p:tgtEl>
                                        <p:attrNameLst>
                                          <p:attrName>r</p:attrName>
                                        </p:attrNameLst>
                                      </p:cBhvr>
                                    </p:animRot>
                                  </p:childTnLst>
                                </p:cTn>
                              </p:par>
                              <p:par>
                                <p:cTn id="27" presetID="8" presetClass="emph" presetSubtype="0" fill="hold" nodeType="withEffect">
                                  <p:stCondLst>
                                    <p:cond delay="900"/>
                                  </p:stCondLst>
                                  <p:childTnLst>
                                    <p:animRot by="1500000">
                                      <p:cBhvr>
                                        <p:cTn id="28" dur="1000" fill="hold"/>
                                        <p:tgtEl>
                                          <p:spTgt spid="109"/>
                                        </p:tgtEl>
                                        <p:attrNameLst>
                                          <p:attrName>r</p:attrName>
                                        </p:attrNameLst>
                                      </p:cBhvr>
                                    </p:animRot>
                                  </p:childTnLst>
                                </p:cTn>
                              </p:par>
                              <p:par>
                                <p:cTn id="29" presetID="42" presetClass="path" presetSubtype="0" accel="50000" decel="50000" fill="hold" nodeType="withEffect">
                                  <p:stCondLst>
                                    <p:cond delay="900"/>
                                  </p:stCondLst>
                                  <p:childTnLst>
                                    <p:animMotion origin="layout" path="M 1.11022E-16 4.44444E-6 L 0.00938 -0.00417 " pathEditMode="relative" rAng="0" ptsTypes="AA">
                                      <p:cBhvr>
                                        <p:cTn id="30" dur="1000" fill="hold"/>
                                        <p:tgtEl>
                                          <p:spTgt spid="119"/>
                                        </p:tgtEl>
                                        <p:attrNameLst>
                                          <p:attrName>ppt_x</p:attrName>
                                          <p:attrName>ppt_y</p:attrName>
                                        </p:attrNameLst>
                                      </p:cBhvr>
                                      <p:rCtr x="469" y="-208"/>
                                    </p:animMotion>
                                  </p:childTnLst>
                                </p:cTn>
                              </p:par>
                              <p:par>
                                <p:cTn id="31" presetID="42" presetClass="path" presetSubtype="0" accel="50000" decel="50000" fill="hold" nodeType="withEffect">
                                  <p:stCondLst>
                                    <p:cond delay="900"/>
                                  </p:stCondLst>
                                  <p:childTnLst>
                                    <p:animMotion origin="layout" path="M 3.54167E-6 -4.81481E-6 L 0.00833 -0.00578 " pathEditMode="relative" rAng="0" ptsTypes="AA">
                                      <p:cBhvr>
                                        <p:cTn id="32" dur="1000" fill="hold"/>
                                        <p:tgtEl>
                                          <p:spTgt spid="120"/>
                                        </p:tgtEl>
                                        <p:attrNameLst>
                                          <p:attrName>ppt_x</p:attrName>
                                          <p:attrName>ppt_y</p:attrName>
                                        </p:attrNameLst>
                                      </p:cBhvr>
                                      <p:rCtr x="417" y="-301"/>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8" grpId="1"/>
    </p:bldLst>
  </p:timing>
</p:sld>
</file>

<file path=ppt/tags/tag1.xml><?xml version="1.0" encoding="utf-8"?>
<p:tagLst xmlns:a="http://schemas.openxmlformats.org/drawingml/2006/main" xmlns:r="http://schemas.openxmlformats.org/officeDocument/2006/relationships" xmlns:p="http://schemas.openxmlformats.org/presentationml/2006/main">
  <p:tag name="ARTICULATE_SLIDE_COUNT" val="54"/>
  <p:tag name="ARTICULATE_PROJECT_OPEN" val="0"/>
</p:tagLst>
</file>

<file path=ppt/tags/tag10.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1.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2.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3.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4.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5.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6.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7.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8.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9.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2.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20.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21.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22.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23.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24.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25.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26.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27.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28.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29.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3.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30.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31.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32.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33.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34.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35.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36.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37.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38.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39.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4.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5.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6.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7.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8.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9.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heme/theme1.xml><?xml version="1.0" encoding="utf-8"?>
<a:theme xmlns:a="http://schemas.openxmlformats.org/drawingml/2006/main" name="Thème Office">
  <a:themeElements>
    <a:clrScheme name="Personnalisé 24">
      <a:dk1>
        <a:sysClr val="windowText" lastClr="000000"/>
      </a:dk1>
      <a:lt1>
        <a:sysClr val="window" lastClr="FFFFFF"/>
      </a:lt1>
      <a:dk2>
        <a:srgbClr val="44546A"/>
      </a:dk2>
      <a:lt2>
        <a:srgbClr val="E7E6E6"/>
      </a:lt2>
      <a:accent1>
        <a:srgbClr val="0A315B"/>
      </a:accent1>
      <a:accent2>
        <a:srgbClr val="F2B602"/>
      </a:accent2>
      <a:accent3>
        <a:srgbClr val="D9042B"/>
      </a:accent3>
      <a:accent4>
        <a:srgbClr val="0B5AB2"/>
      </a:accent4>
      <a:accent5>
        <a:srgbClr val="0A315B"/>
      </a:accent5>
      <a:accent6>
        <a:srgbClr val="F2B602"/>
      </a:accent6>
      <a:hlink>
        <a:srgbClr val="D9042B"/>
      </a:hlink>
      <a:folHlink>
        <a:srgbClr val="0B5AB2"/>
      </a:folHlink>
    </a:clrScheme>
    <a:fontScheme name="Personnalisé 38">
      <a:majorFont>
        <a:latin typeface="Trebuchet MS"/>
        <a:ea typeface=""/>
        <a:cs typeface=""/>
      </a:majorFont>
      <a:minorFont>
        <a:latin typeface="Trebuchet MS"/>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1_Thème Office">
  <a:themeElements>
    <a:clrScheme name="Personnalisé 24">
      <a:dk1>
        <a:sysClr val="windowText" lastClr="000000"/>
      </a:dk1>
      <a:lt1>
        <a:sysClr val="window" lastClr="FFFFFF"/>
      </a:lt1>
      <a:dk2>
        <a:srgbClr val="44546A"/>
      </a:dk2>
      <a:lt2>
        <a:srgbClr val="E7E6E6"/>
      </a:lt2>
      <a:accent1>
        <a:srgbClr val="0A315B"/>
      </a:accent1>
      <a:accent2>
        <a:srgbClr val="F2B602"/>
      </a:accent2>
      <a:accent3>
        <a:srgbClr val="D9042B"/>
      </a:accent3>
      <a:accent4>
        <a:srgbClr val="0B5AB2"/>
      </a:accent4>
      <a:accent5>
        <a:srgbClr val="0A315B"/>
      </a:accent5>
      <a:accent6>
        <a:srgbClr val="F2B602"/>
      </a:accent6>
      <a:hlink>
        <a:srgbClr val="D9042B"/>
      </a:hlink>
      <a:folHlink>
        <a:srgbClr val="0B5AB2"/>
      </a:folHlink>
    </a:clrScheme>
    <a:fontScheme name="Personnalisé 38">
      <a:majorFont>
        <a:latin typeface="Trebuchet MS"/>
        <a:ea typeface=""/>
        <a:cs typeface=""/>
      </a:majorFont>
      <a:minorFont>
        <a:latin typeface="Trebuchet MS"/>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Thème Offic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webextensions/_rels/taskpanes.xml.rels><?xml version="1.0" encoding="UTF-8" standalone="yes"?>
<Relationships xmlns="http://schemas.openxmlformats.org/package/2006/relationships"><Relationship Id="rId1" Type="http://schemas.microsoft.com/office/2011/relationships/webextension" Target="webextension1.xml"/></Relationships>
</file>

<file path=ppt/webextensions/taskpanes.xml><?xml version="1.0" encoding="utf-8"?>
<wetp:taskpanes xmlns:wetp="http://schemas.microsoft.com/office/webextensions/taskpanes/2010/11">
  <wetp:taskpane dockstate="right" visibility="0" width="350" row="3">
    <wetp:webextensionref xmlns:r="http://schemas.openxmlformats.org/officeDocument/2006/relationships" r:id="rId1"/>
  </wetp:taskpane>
</wetp:taskpanes>
</file>

<file path=ppt/webextensions/webextension1.xml><?xml version="1.0" encoding="utf-8"?>
<we:webextension xmlns:we="http://schemas.microsoft.com/office/webextensions/webextension/2010/11" id="{990ECE4A-B1EE-4F41-8D90-646858306680}">
  <we:reference id="wa104381063" version="1.0.0.1" store="fr-FR" storeType="OMEX"/>
  <we:alternateReferences>
    <we:reference id="WA104381063" version="1.0.0.1" store="" storeType="OMEX"/>
  </we:alternateReferences>
  <we:properties/>
  <we:bindings/>
  <we:snapshot xmlns:r="http://schemas.openxmlformats.org/officeDocument/2006/relationships"/>
</we:webextension>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ct:contentTypeSchema xmlns:ct="http://schemas.microsoft.com/office/2006/metadata/contentType" xmlns:ma="http://schemas.microsoft.com/office/2006/metadata/properties/metaAttributes" ct:_="" ma:_="" ma:contentTypeName="Document" ma:contentTypeID="0x010100EC2FC42735E94D45A99043CF3B9FE22E00FA173D8701D1194EA2F3535456D5D3D9" ma:contentTypeVersion="52" ma:contentTypeDescription="Crée un document." ma:contentTypeScope="" ma:versionID="0fbc92032ef60365640a61113121b869">
  <xsd:schema xmlns:xsd="http://www.w3.org/2001/XMLSchema" xmlns:xs="http://www.w3.org/2001/XMLSchema" xmlns:p="http://schemas.microsoft.com/office/2006/metadata/properties" xmlns:ns2="f6ef0816-cce2-466c-abea-abddd0eae597" xmlns:ns3="b6f91102-37bc-45e1-aa4d-8377a30218c4" targetNamespace="http://schemas.microsoft.com/office/2006/metadata/properties" ma:root="true" ma:fieldsID="ff9a5a11094285c7a50dce9e57b158ea" ns2:_="" ns3:_="">
    <xsd:import namespace="f6ef0816-cce2-466c-abea-abddd0eae597"/>
    <xsd:import namespace="b6f91102-37bc-45e1-aa4d-8377a30218c4"/>
    <xsd:element name="properties">
      <xsd:complexType>
        <xsd:sequence>
          <xsd:element name="documentManagement">
            <xsd:complexType>
              <xsd:all>
                <xsd:element ref="ns2:TaxKeywordTaxHTField" minOccurs="0"/>
                <xsd:element ref="ns3:TaxCatchAll" minOccurs="0"/>
                <xsd:element ref="ns3:TaxCatchAllLabel" minOccurs="0"/>
                <xsd:element ref="ns3:SharedWithUsers"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f6ef0816-cce2-466c-abea-abddd0eae597" elementFormDefault="qualified">
    <xsd:import namespace="http://schemas.microsoft.com/office/2006/documentManagement/types"/>
    <xsd:import namespace="http://schemas.microsoft.com/office/infopath/2007/PartnerControls"/>
    <xsd:element name="TaxKeywordTaxHTField" ma:index="8" nillable="true" ma:taxonomy="true" ma:internalName="TaxKeywordTaxHTField" ma:taxonomyFieldName="TaxKeyword" ma:displayName="Mots clés d’entreprise" ma:fieldId="{23f27201-bee3-471e-b2e7-b64fd8b7ca38}" ma:taxonomyMulti="true" ma:sspId="52a4c4e8-9e9f-403d-9de7-53672b445ed9" ma:termSetId="00000000-0000-0000-0000-000000000000" ma:anchorId="00000000-0000-0000-0000-000000000000" ma:open="true" ma:isKeyword="true">
      <xsd:complexType>
        <xsd:sequence>
          <xsd:element ref="pc:Terms" minOccurs="0" maxOccurs="1"/>
        </xsd:sequence>
      </xsd:complexType>
    </xsd:element>
  </xsd:schema>
  <xsd:schema xmlns:xsd="http://www.w3.org/2001/XMLSchema" xmlns:xs="http://www.w3.org/2001/XMLSchema" xmlns:dms="http://schemas.microsoft.com/office/2006/documentManagement/types" xmlns:pc="http://schemas.microsoft.com/office/infopath/2007/PartnerControls" targetNamespace="b6f91102-37bc-45e1-aa4d-8377a30218c4" elementFormDefault="qualified">
    <xsd:import namespace="http://schemas.microsoft.com/office/2006/documentManagement/types"/>
    <xsd:import namespace="http://schemas.microsoft.com/office/infopath/2007/PartnerControls"/>
    <xsd:element name="TaxCatchAll" ma:index="9" nillable="true" ma:displayName="Taxonomy Catch All Column" ma:description="" ma:hidden="true" ma:list="{7ffedd52-b133-473b-8730-a21a99d6bd01}" ma:internalName="TaxCatchAll" ma:showField="CatchAllData" ma:web="b6f91102-37bc-45e1-aa4d-8377a30218c4">
      <xsd:complexType>
        <xsd:complexContent>
          <xsd:extension base="dms:MultiChoiceLookup">
            <xsd:sequence>
              <xsd:element name="Value" type="dms:Lookup" maxOccurs="unbounded" minOccurs="0" nillable="true"/>
            </xsd:sequence>
          </xsd:extension>
        </xsd:complexContent>
      </xsd:complexType>
    </xsd:element>
    <xsd:element name="TaxCatchAllLabel" ma:index="10" nillable="true" ma:displayName="Taxonomy Catch All Column1" ma:description="" ma:hidden="true" ma:list="{7ffedd52-b133-473b-8730-a21a99d6bd01}" ma:internalName="TaxCatchAllLabel" ma:readOnly="true" ma:showField="CatchAllDataLabel" ma:web="b6f91102-37bc-45e1-aa4d-8377a30218c4">
      <xsd:complexType>
        <xsd:complexContent>
          <xsd:extension base="dms:MultiChoiceLookup">
            <xsd:sequence>
              <xsd:element name="Value" type="dms:Lookup" maxOccurs="unbounded" minOccurs="0" nillable="true"/>
            </xsd:sequence>
          </xsd:extension>
        </xsd:complexContent>
      </xsd:complexType>
    </xsd:element>
    <xsd:element name="SharedWithUsers" ma:index="12" nillable="true" ma:displayName="Partagé avec" ma:description="" ma:internalName="SharedWithUsers" ma:readOnly="tru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Type de contenu"/>
        <xsd:element ref="dc:title" minOccurs="0" maxOccurs="1" ma:index="4" ma:displayName="Titr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2.xml><?xml version="1.0" encoding="utf-8"?>
<?mso-contentType ?>
<FormTemplates xmlns="http://schemas.microsoft.com/sharepoint/v3/contenttype/forms">
  <Display>DocumentLibraryForm</Display>
  <Edit>DocumentLibraryForm</Edit>
  <New>DocumentLibraryForm</New>
</FormTemplates>
</file>

<file path=customXml/item3.xml><?xml version="1.0" encoding="utf-8"?>
<p:properties xmlns:p="http://schemas.microsoft.com/office/2006/metadata/properties" xmlns:xsi="http://www.w3.org/2001/XMLSchema-instance" xmlns:pc="http://schemas.microsoft.com/office/infopath/2007/PartnerControls">
  <documentManagement>
    <TaxKeywordTaxHTField xmlns="f6ef0816-cce2-466c-abea-abddd0eae597">
      <Terms xmlns="http://schemas.microsoft.com/office/infopath/2007/PartnerControls"/>
    </TaxKeywordTaxHTField>
    <TaxCatchAll xmlns="b6f91102-37bc-45e1-aa4d-8377a30218c4"/>
  </documentManagement>
</p:properties>
</file>

<file path=customXml/itemProps1.xml><?xml version="1.0" encoding="utf-8"?>
<ds:datastoreItem xmlns:ds="http://schemas.openxmlformats.org/officeDocument/2006/customXml" ds:itemID="{3DB71FED-4736-4EF5-BF29-828771D6991E}"/>
</file>

<file path=customXml/itemProps2.xml><?xml version="1.0" encoding="utf-8"?>
<ds:datastoreItem xmlns:ds="http://schemas.openxmlformats.org/officeDocument/2006/customXml" ds:itemID="{13D7EBBE-FA0D-42F9-9518-FB01336AB0CD}"/>
</file>

<file path=customXml/itemProps3.xml><?xml version="1.0" encoding="utf-8"?>
<ds:datastoreItem xmlns:ds="http://schemas.openxmlformats.org/officeDocument/2006/customXml" ds:itemID="{D252727C-477C-4521-BC13-A78F4ED3159F}"/>
</file>

<file path=docProps/app.xml><?xml version="1.0" encoding="utf-8"?>
<Properties xmlns="http://schemas.openxmlformats.org/officeDocument/2006/extended-properties" xmlns:vt="http://schemas.openxmlformats.org/officeDocument/2006/docPropsVTypes">
  <TotalTime>22730</TotalTime>
  <Words>2372</Words>
  <Application>Microsoft Macintosh PowerPoint</Application>
  <PresentationFormat>Grand écran</PresentationFormat>
  <Paragraphs>212</Paragraphs>
  <Slides>54</Slides>
  <Notes>19</Notes>
  <HiddenSlides>0</HiddenSlides>
  <MMClips>0</MMClips>
  <ScaleCrop>false</ScaleCrop>
  <HeadingPairs>
    <vt:vector size="6" baseType="variant">
      <vt:variant>
        <vt:lpstr>Polices utilisées</vt:lpstr>
      </vt:variant>
      <vt:variant>
        <vt:i4>3</vt:i4>
      </vt:variant>
      <vt:variant>
        <vt:lpstr>Thème</vt:lpstr>
      </vt:variant>
      <vt:variant>
        <vt:i4>2</vt:i4>
      </vt:variant>
      <vt:variant>
        <vt:lpstr>Titres des diapositives</vt:lpstr>
      </vt:variant>
      <vt:variant>
        <vt:i4>54</vt:i4>
      </vt:variant>
    </vt:vector>
  </HeadingPairs>
  <TitlesOfParts>
    <vt:vector size="59" baseType="lpstr">
      <vt:lpstr>Arial</vt:lpstr>
      <vt:lpstr>Calibri</vt:lpstr>
      <vt:lpstr>Trebuchet MS</vt:lpstr>
      <vt:lpstr>Thème Office</vt:lpstr>
      <vt:lpstr>1_Thème Office</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Présentation PowerPoint</dc:title>
  <dc:creator>marie comont</dc:creator>
  <cp:keywords/>
  <cp:lastModifiedBy>Romane PHILIPPE (DDB France)</cp:lastModifiedBy>
  <cp:revision>511</cp:revision>
  <dcterms:created xsi:type="dcterms:W3CDTF">2020-12-21T10:55:39Z</dcterms:created>
  <dcterms:modified xsi:type="dcterms:W3CDTF">2021-12-17T10:19:36Z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ArticulateGUID">
    <vt:lpwstr>FAF0EC46-300B-47FC-904F-C8440304C4E1</vt:lpwstr>
  </property>
  <property fmtid="{D5CDD505-2E9C-101B-9397-08002B2CF9AE}" pid="3" name="ArticulatePath">
    <vt:lpwstr>Don du sang - niveau 3 - débrief_0921</vt:lpwstr>
  </property>
  <property fmtid="{D5CDD505-2E9C-101B-9397-08002B2CF9AE}" pid="4" name="ContentTypeId">
    <vt:lpwstr>0x010100EC2FC42735E94D45A99043CF3B9FE22E00FA173D8701D1194EA2F3535456D5D3D9</vt:lpwstr>
  </property>
  <property fmtid="{D5CDD505-2E9C-101B-9397-08002B2CF9AE}" pid="5" name="TaxKeyword">
    <vt:lpwstr/>
  </property>
</Properties>
</file>